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</p:sldMasterIdLst>
  <p:notesMasterIdLst>
    <p:notesMasterId r:id="rId43"/>
  </p:notesMasterIdLst>
  <p:sldIdLst>
    <p:sldId id="423" r:id="rId3"/>
    <p:sldId id="320" r:id="rId4"/>
    <p:sldId id="397" r:id="rId5"/>
    <p:sldId id="412" r:id="rId6"/>
    <p:sldId id="413" r:id="rId7"/>
    <p:sldId id="347" r:id="rId8"/>
    <p:sldId id="414" r:id="rId9"/>
    <p:sldId id="345" r:id="rId10"/>
    <p:sldId id="352" r:id="rId11"/>
    <p:sldId id="351" r:id="rId12"/>
    <p:sldId id="411" r:id="rId13"/>
    <p:sldId id="394" r:id="rId14"/>
    <p:sldId id="417" r:id="rId15"/>
    <p:sldId id="421" r:id="rId16"/>
    <p:sldId id="401" r:id="rId17"/>
    <p:sldId id="391" r:id="rId18"/>
    <p:sldId id="346" r:id="rId19"/>
    <p:sldId id="422" r:id="rId20"/>
    <p:sldId id="390" r:id="rId21"/>
    <p:sldId id="419" r:id="rId22"/>
    <p:sldId id="399" r:id="rId23"/>
    <p:sldId id="410" r:id="rId24"/>
    <p:sldId id="393" r:id="rId25"/>
    <p:sldId id="392" r:id="rId26"/>
    <p:sldId id="354" r:id="rId27"/>
    <p:sldId id="349" r:id="rId28"/>
    <p:sldId id="404" r:id="rId29"/>
    <p:sldId id="405" r:id="rId30"/>
    <p:sldId id="353" r:id="rId31"/>
    <p:sldId id="406" r:id="rId32"/>
    <p:sldId id="420" r:id="rId33"/>
    <p:sldId id="407" r:id="rId34"/>
    <p:sldId id="400" r:id="rId35"/>
    <p:sldId id="395" r:id="rId36"/>
    <p:sldId id="321" r:id="rId37"/>
    <p:sldId id="335" r:id="rId38"/>
    <p:sldId id="336" r:id="rId39"/>
    <p:sldId id="337" r:id="rId40"/>
    <p:sldId id="323" r:id="rId41"/>
    <p:sldId id="424" r:id="rId4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字体搭配手册" id="{A3420A4D-3CAC-47EF-B789-51DC1EA101B3}">
          <p14:sldIdLst>
            <p14:sldId id="423"/>
            <p14:sldId id="320"/>
          </p14:sldIdLst>
        </p14:section>
        <p14:section name="可商用字体" id="{A160FF92-B72B-487C-B9F2-C10C4F2E227A}">
          <p14:sldIdLst>
            <p14:sldId id="397"/>
            <p14:sldId id="412"/>
            <p14:sldId id="413"/>
            <p14:sldId id="347"/>
            <p14:sldId id="414"/>
            <p14:sldId id="345"/>
            <p14:sldId id="352"/>
            <p14:sldId id="351"/>
            <p14:sldId id="411"/>
            <p14:sldId id="394"/>
            <p14:sldId id="417"/>
            <p14:sldId id="421"/>
            <p14:sldId id="401"/>
            <p14:sldId id="391"/>
            <p14:sldId id="346"/>
            <p14:sldId id="422"/>
            <p14:sldId id="390"/>
            <p14:sldId id="419"/>
          </p14:sldIdLst>
        </p14:section>
        <p14:section name="其他字体推荐" id="{381D7565-4BF3-4C32-A8B3-CE532FF862E2}">
          <p14:sldIdLst>
            <p14:sldId id="399"/>
            <p14:sldId id="410"/>
            <p14:sldId id="393"/>
            <p14:sldId id="392"/>
            <p14:sldId id="354"/>
            <p14:sldId id="349"/>
            <p14:sldId id="404"/>
            <p14:sldId id="405"/>
            <p14:sldId id="353"/>
            <p14:sldId id="406"/>
            <p14:sldId id="420"/>
            <p14:sldId id="407"/>
          </p14:sldIdLst>
        </p14:section>
        <p14:section name="字体注意事项" id="{2E815D1B-5654-4AC5-9329-CFDB1733FD7D}">
          <p14:sldIdLst>
            <p14:sldId id="400"/>
            <p14:sldId id="395"/>
            <p14:sldId id="321"/>
            <p14:sldId id="335"/>
            <p14:sldId id="336"/>
            <p14:sldId id="337"/>
            <p14:sldId id="323"/>
            <p14:sldId id="424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135" userDrawn="1">
          <p15:clr>
            <a:srgbClr val="A4A3A4"/>
          </p15:clr>
        </p15:guide>
        <p15:guide id="2" orient="horz" pos="3748" userDrawn="1">
          <p15:clr>
            <a:srgbClr val="A4A3A4"/>
          </p15:clr>
        </p15:guide>
        <p15:guide id="3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37433"/>
    <a:srgbClr val="74B8CB"/>
    <a:srgbClr val="F7D154"/>
    <a:srgbClr val="C1E2E9"/>
    <a:srgbClr val="9DD3DD"/>
    <a:srgbClr val="1C8D91"/>
    <a:srgbClr val="30B4A8"/>
    <a:srgbClr val="A1D8E2"/>
    <a:srgbClr val="3A445D"/>
    <a:srgbClr val="E0E1E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029" autoAdjust="0"/>
    <p:restoredTop sz="94660"/>
  </p:normalViewPr>
  <p:slideViewPr>
    <p:cSldViewPr snapToGrid="0">
      <p:cViewPr>
        <p:scale>
          <a:sx n="75" d="100"/>
          <a:sy n="75" d="100"/>
        </p:scale>
        <p:origin x="2886" y="936"/>
      </p:cViewPr>
      <p:guideLst>
        <p:guide orient="horz" pos="3135"/>
        <p:guide orient="horz" pos="3748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5" d="100"/>
        <a:sy n="125" d="100"/>
      </p:scale>
      <p:origin x="0" y="-1401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8EE35C5-05BF-4A2B-840B-B933FEC94A7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7247218-408A-4039-8ECB-F2AD4D8953E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24067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CE82938-C3A0-43AD-94DF-2375D6104CF7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11662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E82938-C3A0-43AD-94DF-2375D6104CF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26150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E82938-C3A0-43AD-94DF-2375D6104CF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69059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5CE02D4-652C-40CE-8D0E-74127100126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00C1A22A-A48F-424B-A900-F8026DE8421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326AA1A-91F1-4841-A17C-4DBF9AD717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FABE477-300C-43C9-BC5A-C096B2248E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6D8904C-C431-4D75-BDDF-E6CE2C18D5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496445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09BB06C-2835-459B-B63E-580D9593B2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4EC8F2E8-F315-46E6-8D64-490BE020EA8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D17DFCF-5B92-4358-8CA4-00CAD8EBEB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785A0F9-7884-461A-B748-0F0CBB4604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1F86A3E-0CF8-48B1-A213-24679C275F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832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220F6A54-F9C3-49FD-8AF2-C2F3C32559B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FE1E17D2-963C-4BC9-A14B-A1A4B906C8A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53CB44B-DB78-45B3-B736-6A445672F7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FBEAB645-116A-4BA8-82C4-3B629D027E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B96F265-BF7F-4266-B5A4-DBE49219CE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34312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026227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443127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464904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23908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03295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132426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631587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73173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2AAEB9C-956E-4893-B06D-E10EC68EF5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E5FC01C-39DB-430B-8601-2B4BCC44CAD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DFA61D9-8EBD-4098-915E-BEB55B642F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A15F559-BF78-468E-B00B-9B3D6E0A93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10A7E75-D4D9-4E51-B904-73756323B8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5468401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9114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739696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5669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38EC851-B687-4462-8A34-08903B4BCD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C1C40CF-F26F-45C5-ABAB-C29D5DDA264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F992688-0D00-4BB4-9450-EFF6854D3E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67AED6B-EE01-46A2-B16B-9A5D7805DF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D3065EA-DEC4-4BDC-B3A4-8A5A2E72FA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19635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B027053-ABE0-4B4F-B482-B206B6C06A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948D8AD3-3249-436A-B937-6A48627EB87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8E6EC214-AB4A-47DD-9AFE-1B7FBDD65A8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FBFE45E6-2555-4260-9111-37822D6EF2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45E80E94-5FD3-4951-B039-3DAEF4C53C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A7164FC-01D7-402A-BD5B-F8E200CC55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6731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BDA0B0D-0254-4363-AE6A-EA2561B9DC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E617E4CF-D9F0-485E-8E24-5C4C0B005A8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9720F0CF-C250-4300-978C-C66220F3870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F3F09D4C-8987-4058-B492-85421C14358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5F352BC6-57C2-409D-8F4A-AC03CF20820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F8036C27-9F01-48D8-B876-77824F8083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D8FD3F21-8152-4E1A-A855-B07439814E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F5F8D1F9-F843-49DB-8B3A-DAFC949F9F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244474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4E9D124-37F1-4627-ADF0-1AF22D55CD3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5D9CC424-53E1-4CCD-8102-32EE636AC3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7FC7AB2A-D285-40D7-9890-7C4EA8232F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D18255D0-CC00-4B90-9A18-78822C417A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0628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38DE75E4-1849-4B7B-8B77-58C73B92DA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A379A8D6-26EA-40CF-9E05-4BBCA13102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C456A38C-C342-4DD8-918C-43AD97312F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28093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字体背景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日期占位符 4">
            <a:extLst>
              <a:ext uri="{FF2B5EF4-FFF2-40B4-BE49-F238E27FC236}">
                <a16:creationId xmlns:a16="http://schemas.microsoft.com/office/drawing/2014/main" id="{A29C6E88-579F-4451-8E98-D2E0355867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0B45FEB-4144-4BEB-9345-6A4F246F0E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B20515D-236E-4FEC-AD35-ECD27F9A29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285D4715-668E-422C-8496-F7E978C0C4DF}"/>
              </a:ext>
            </a:extLst>
          </p:cNvPr>
          <p:cNvGrpSpPr/>
          <p:nvPr userDrawn="1"/>
        </p:nvGrpSpPr>
        <p:grpSpPr>
          <a:xfrm>
            <a:off x="0" y="4958462"/>
            <a:ext cx="12192000" cy="1899538"/>
            <a:chOff x="0" y="0"/>
            <a:chExt cx="12192000" cy="1899538"/>
          </a:xfrm>
        </p:grpSpPr>
        <p:pic>
          <p:nvPicPr>
            <p:cNvPr id="9" name="图片 8">
              <a:extLst>
                <a:ext uri="{FF2B5EF4-FFF2-40B4-BE49-F238E27FC236}">
                  <a16:creationId xmlns:a16="http://schemas.microsoft.com/office/drawing/2014/main" id="{5C6BF7F1-552C-4DB7-91DB-D5D8F410D26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b="63492"/>
            <a:stretch/>
          </p:blipFill>
          <p:spPr>
            <a:xfrm>
              <a:off x="0" y="0"/>
              <a:ext cx="12192000" cy="1899538"/>
            </a:xfrm>
            <a:prstGeom prst="rect">
              <a:avLst/>
            </a:prstGeom>
          </p:spPr>
        </p:pic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A7A4B551-2DDA-4C65-993D-93BD57E33052}"/>
                </a:ext>
              </a:extLst>
            </p:cNvPr>
            <p:cNvSpPr/>
            <p:nvPr/>
          </p:nvSpPr>
          <p:spPr>
            <a:xfrm>
              <a:off x="0" y="0"/>
              <a:ext cx="12192000" cy="1886838"/>
            </a:xfrm>
            <a:prstGeom prst="rect">
              <a:avLst/>
            </a:prstGeom>
            <a:gradFill flip="none" rotWithShape="1">
              <a:gsLst>
                <a:gs pos="1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903915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1E5E134-6C18-4F5D-8256-62ECA94D4C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22CBFB08-43AC-46C8-888C-7CF1C027C66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D1488310-F086-4FD0-BA5E-08C074BDA64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72E7429-8605-4E18-8B0C-5DC0304F01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4A4F8F53-F665-4563-A021-1EB512CCDE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EAA18A49-4BFD-45B7-8A07-27F1DEFF44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654569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8A484FC1-9244-4896-95FE-6CBA53625F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68A3674C-977B-4BF8-A733-F4AC32FA71A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F76B24F-B669-4C9F-B916-4DB7EC87197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75CC18-830A-470F-B97C-174DBF735B93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A3F4B83-71C0-4D9E-9455-4C77EA6AB75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464C2A4-C136-472E-BF02-7B4D031241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67F0C17-6AAA-4FD7-BF9C-4FD376F09F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796878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/>
              <a:t>2019/10/27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40427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8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g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26" Type="http://schemas.openxmlformats.org/officeDocument/2006/relationships/tags" Target="../tags/tag26.xml"/><Relationship Id="rId3" Type="http://schemas.openxmlformats.org/officeDocument/2006/relationships/tags" Target="../tags/tag3.xml"/><Relationship Id="rId21" Type="http://schemas.openxmlformats.org/officeDocument/2006/relationships/tags" Target="../tags/tag21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tags" Target="../tags/tag25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tags" Target="../tags/tag20.xml"/><Relationship Id="rId29" Type="http://schemas.openxmlformats.org/officeDocument/2006/relationships/image" Target="../media/image7.png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24" Type="http://schemas.openxmlformats.org/officeDocument/2006/relationships/tags" Target="../tags/tag24.xml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28" Type="http://schemas.openxmlformats.org/officeDocument/2006/relationships/image" Target="../media/image6.jpeg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tags" Target="../tags/tag22.xml"/><Relationship Id="rId27" Type="http://schemas.openxmlformats.org/officeDocument/2006/relationships/slideLayout" Target="../slideLayouts/slideLayout8.xml"/><Relationship Id="rId30" Type="http://schemas.openxmlformats.org/officeDocument/2006/relationships/image" Target="../media/image8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1D782EE5-E831-4B68-90A5-843D49FC57D3}"/>
              </a:ext>
            </a:extLst>
          </p:cNvPr>
          <p:cNvGrpSpPr/>
          <p:nvPr/>
        </p:nvGrpSpPr>
        <p:grpSpPr>
          <a:xfrm>
            <a:off x="2467" y="0"/>
            <a:ext cx="12187066" cy="6858000"/>
            <a:chOff x="2467" y="0"/>
            <a:chExt cx="12187066" cy="6858000"/>
          </a:xfrm>
        </p:grpSpPr>
        <p:pic>
          <p:nvPicPr>
            <p:cNvPr id="4" name="图片 3" descr="图片包含 人员&#10;&#10;描述已自动生成">
              <a:extLst>
                <a:ext uri="{FF2B5EF4-FFF2-40B4-BE49-F238E27FC236}">
                  <a16:creationId xmlns:a16="http://schemas.microsoft.com/office/drawing/2014/main" id="{7D5B3C11-385E-40BF-AC6E-162E9592AE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67" y="0"/>
              <a:ext cx="12187066" cy="6858000"/>
            </a:xfrm>
            <a:prstGeom prst="rect">
              <a:avLst/>
            </a:prstGeom>
          </p:spPr>
        </p:pic>
        <p:sp>
          <p:nvSpPr>
            <p:cNvPr id="8" name="文本框-5_矢量">
              <a:extLst>
                <a:ext uri="{FF2B5EF4-FFF2-40B4-BE49-F238E27FC236}">
                  <a16:creationId xmlns:a16="http://schemas.microsoft.com/office/drawing/2014/main" id="{B326724D-DF38-4249-B7F7-A4A91FE3F56D}"/>
                </a:ext>
              </a:extLst>
            </p:cNvPr>
            <p:cNvSpPr txBox="1"/>
            <p:nvPr/>
          </p:nvSpPr>
          <p:spPr>
            <a:xfrm>
              <a:off x="858536" y="1939107"/>
              <a:ext cx="5954808" cy="1394993"/>
            </a:xfrm>
            <a:custGeom>
              <a:avLst/>
              <a:gdLst/>
              <a:ahLst/>
              <a:cxnLst/>
              <a:rect l="l" t="t" r="r" b="b"/>
              <a:pathLst>
                <a:path w="5954808" h="1394993">
                  <a:moveTo>
                    <a:pt x="740886" y="396858"/>
                  </a:moveTo>
                  <a:cubicBezTo>
                    <a:pt x="889089" y="396498"/>
                    <a:pt x="972143" y="402234"/>
                    <a:pt x="990049" y="414065"/>
                  </a:cubicBezTo>
                  <a:cubicBezTo>
                    <a:pt x="1018698" y="432994"/>
                    <a:pt x="1008978" y="462922"/>
                    <a:pt x="960888" y="503850"/>
                  </a:cubicBezTo>
                  <a:lnTo>
                    <a:pt x="738344" y="704907"/>
                  </a:lnTo>
                  <a:cubicBezTo>
                    <a:pt x="762900" y="733557"/>
                    <a:pt x="781318" y="760160"/>
                    <a:pt x="793596" y="784716"/>
                  </a:cubicBezTo>
                  <a:cubicBezTo>
                    <a:pt x="805874" y="809273"/>
                    <a:pt x="813037" y="838946"/>
                    <a:pt x="815083" y="873734"/>
                  </a:cubicBezTo>
                  <a:cubicBezTo>
                    <a:pt x="1022791" y="875781"/>
                    <a:pt x="1140970" y="876804"/>
                    <a:pt x="1169620" y="876804"/>
                  </a:cubicBezTo>
                  <a:cubicBezTo>
                    <a:pt x="1198269" y="876804"/>
                    <a:pt x="1224872" y="882943"/>
                    <a:pt x="1249429" y="895221"/>
                  </a:cubicBezTo>
                  <a:cubicBezTo>
                    <a:pt x="1261707" y="909546"/>
                    <a:pt x="1266823" y="927963"/>
                    <a:pt x="1264777" y="950474"/>
                  </a:cubicBezTo>
                  <a:lnTo>
                    <a:pt x="1249429" y="981170"/>
                  </a:lnTo>
                  <a:cubicBezTo>
                    <a:pt x="1226918" y="997541"/>
                    <a:pt x="1200315" y="1003680"/>
                    <a:pt x="1169620" y="999587"/>
                  </a:cubicBezTo>
                  <a:lnTo>
                    <a:pt x="821222" y="993448"/>
                  </a:lnTo>
                  <a:cubicBezTo>
                    <a:pt x="817129" y="1065071"/>
                    <a:pt x="808432" y="1129021"/>
                    <a:pt x="795131" y="1185297"/>
                  </a:cubicBezTo>
                  <a:cubicBezTo>
                    <a:pt x="781829" y="1241572"/>
                    <a:pt x="762389" y="1287616"/>
                    <a:pt x="736809" y="1323428"/>
                  </a:cubicBezTo>
                  <a:cubicBezTo>
                    <a:pt x="711229" y="1359239"/>
                    <a:pt x="688207" y="1378169"/>
                    <a:pt x="667743" y="1380215"/>
                  </a:cubicBezTo>
                  <a:cubicBezTo>
                    <a:pt x="639094" y="1374076"/>
                    <a:pt x="614537" y="1360263"/>
                    <a:pt x="594073" y="1338776"/>
                  </a:cubicBezTo>
                  <a:cubicBezTo>
                    <a:pt x="573609" y="1317289"/>
                    <a:pt x="555703" y="1295290"/>
                    <a:pt x="540356" y="1272780"/>
                  </a:cubicBezTo>
                  <a:cubicBezTo>
                    <a:pt x="525008" y="1250269"/>
                    <a:pt x="516311" y="1225713"/>
                    <a:pt x="514264" y="1199110"/>
                  </a:cubicBezTo>
                  <a:lnTo>
                    <a:pt x="529612" y="1168414"/>
                  </a:lnTo>
                  <a:cubicBezTo>
                    <a:pt x="543937" y="1156136"/>
                    <a:pt x="562354" y="1151020"/>
                    <a:pt x="584865" y="1153066"/>
                  </a:cubicBezTo>
                  <a:lnTo>
                    <a:pt x="618630" y="1174553"/>
                  </a:lnTo>
                  <a:lnTo>
                    <a:pt x="658534" y="1220597"/>
                  </a:lnTo>
                  <a:cubicBezTo>
                    <a:pt x="668766" y="1177623"/>
                    <a:pt x="677975" y="1140788"/>
                    <a:pt x="686161" y="1110092"/>
                  </a:cubicBezTo>
                  <a:cubicBezTo>
                    <a:pt x="694346" y="1079396"/>
                    <a:pt x="699462" y="1040515"/>
                    <a:pt x="701509" y="993448"/>
                  </a:cubicBezTo>
                  <a:lnTo>
                    <a:pt x="172006" y="996517"/>
                  </a:lnTo>
                  <a:cubicBezTo>
                    <a:pt x="155635" y="994471"/>
                    <a:pt x="141310" y="988332"/>
                    <a:pt x="129032" y="978100"/>
                  </a:cubicBezTo>
                  <a:cubicBezTo>
                    <a:pt x="116754" y="963775"/>
                    <a:pt x="111638" y="945358"/>
                    <a:pt x="113684" y="922848"/>
                  </a:cubicBezTo>
                  <a:lnTo>
                    <a:pt x="129032" y="892152"/>
                  </a:lnTo>
                  <a:cubicBezTo>
                    <a:pt x="143356" y="881920"/>
                    <a:pt x="158704" y="875781"/>
                    <a:pt x="175075" y="873734"/>
                  </a:cubicBezTo>
                  <a:lnTo>
                    <a:pt x="695369" y="873734"/>
                  </a:lnTo>
                  <a:cubicBezTo>
                    <a:pt x="687184" y="822575"/>
                    <a:pt x="654442" y="779600"/>
                    <a:pt x="597143" y="744812"/>
                  </a:cubicBezTo>
                  <a:cubicBezTo>
                    <a:pt x="562354" y="710023"/>
                    <a:pt x="562354" y="680351"/>
                    <a:pt x="597143" y="655794"/>
                  </a:cubicBezTo>
                  <a:cubicBezTo>
                    <a:pt x="623746" y="637377"/>
                    <a:pt x="650349" y="616913"/>
                    <a:pt x="676952" y="594402"/>
                  </a:cubicBezTo>
                  <a:cubicBezTo>
                    <a:pt x="703555" y="571892"/>
                    <a:pt x="728112" y="548359"/>
                    <a:pt x="750622" y="523802"/>
                  </a:cubicBezTo>
                  <a:lnTo>
                    <a:pt x="416038" y="523802"/>
                  </a:lnTo>
                  <a:cubicBezTo>
                    <a:pt x="399667" y="521756"/>
                    <a:pt x="385342" y="515617"/>
                    <a:pt x="373063" y="505385"/>
                  </a:cubicBezTo>
                  <a:cubicBezTo>
                    <a:pt x="360785" y="491060"/>
                    <a:pt x="355669" y="472642"/>
                    <a:pt x="357716" y="450132"/>
                  </a:cubicBezTo>
                  <a:lnTo>
                    <a:pt x="373063" y="419436"/>
                  </a:lnTo>
                  <a:lnTo>
                    <a:pt x="403759" y="404088"/>
                  </a:lnTo>
                  <a:cubicBezTo>
                    <a:pt x="539588" y="399484"/>
                    <a:pt x="651964" y="397074"/>
                    <a:pt x="740886" y="396858"/>
                  </a:cubicBezTo>
                  <a:close/>
                  <a:moveTo>
                    <a:pt x="5684246" y="190753"/>
                  </a:moveTo>
                  <a:lnTo>
                    <a:pt x="5477050" y="193822"/>
                  </a:lnTo>
                  <a:lnTo>
                    <a:pt x="5480119" y="505385"/>
                  </a:lnTo>
                  <a:lnTo>
                    <a:pt x="5690386" y="505385"/>
                  </a:lnTo>
                  <a:close/>
                  <a:moveTo>
                    <a:pt x="4873877" y="172335"/>
                  </a:moveTo>
                  <a:cubicBezTo>
                    <a:pt x="4877970" y="306373"/>
                    <a:pt x="4876947" y="422506"/>
                    <a:pt x="4870808" y="520732"/>
                  </a:cubicBezTo>
                  <a:lnTo>
                    <a:pt x="5093352" y="511524"/>
                  </a:lnTo>
                  <a:lnTo>
                    <a:pt x="5096422" y="178474"/>
                  </a:lnTo>
                  <a:close/>
                  <a:moveTo>
                    <a:pt x="4815555" y="52621"/>
                  </a:moveTo>
                  <a:cubicBezTo>
                    <a:pt x="5043727" y="54668"/>
                    <a:pt x="5170092" y="56458"/>
                    <a:pt x="5194648" y="57993"/>
                  </a:cubicBezTo>
                  <a:cubicBezTo>
                    <a:pt x="5219205" y="59528"/>
                    <a:pt x="5227391" y="88433"/>
                    <a:pt x="5219205" y="144709"/>
                  </a:cubicBezTo>
                  <a:lnTo>
                    <a:pt x="5213066" y="508454"/>
                  </a:lnTo>
                  <a:lnTo>
                    <a:pt x="5360406" y="505385"/>
                  </a:lnTo>
                  <a:lnTo>
                    <a:pt x="5351197" y="126291"/>
                  </a:lnTo>
                  <a:cubicBezTo>
                    <a:pt x="5351197" y="88433"/>
                    <a:pt x="5362196" y="70016"/>
                    <a:pt x="5384195" y="71039"/>
                  </a:cubicBezTo>
                  <a:cubicBezTo>
                    <a:pt x="5406194" y="72062"/>
                    <a:pt x="5530767" y="72062"/>
                    <a:pt x="5757916" y="71039"/>
                  </a:cubicBezTo>
                  <a:cubicBezTo>
                    <a:pt x="5793728" y="74108"/>
                    <a:pt x="5811890" y="88689"/>
                    <a:pt x="5812401" y="114780"/>
                  </a:cubicBezTo>
                  <a:cubicBezTo>
                    <a:pt x="5812913" y="140872"/>
                    <a:pt x="5812146" y="271073"/>
                    <a:pt x="5810099" y="505385"/>
                  </a:cubicBezTo>
                  <a:lnTo>
                    <a:pt x="5905256" y="502315"/>
                  </a:lnTo>
                  <a:lnTo>
                    <a:pt x="5939022" y="520732"/>
                  </a:lnTo>
                  <a:cubicBezTo>
                    <a:pt x="5951300" y="535057"/>
                    <a:pt x="5956416" y="553475"/>
                    <a:pt x="5954370" y="575985"/>
                  </a:cubicBezTo>
                  <a:lnTo>
                    <a:pt x="5939022" y="606681"/>
                  </a:lnTo>
                  <a:cubicBezTo>
                    <a:pt x="5900140" y="625098"/>
                    <a:pt x="5856143" y="631237"/>
                    <a:pt x="5807030" y="625098"/>
                  </a:cubicBezTo>
                  <a:lnTo>
                    <a:pt x="5803960" y="1340310"/>
                  </a:lnTo>
                  <a:cubicBezTo>
                    <a:pt x="5797821" y="1388400"/>
                    <a:pt x="5775311" y="1404772"/>
                    <a:pt x="5736429" y="1389424"/>
                  </a:cubicBezTo>
                  <a:lnTo>
                    <a:pt x="5671968" y="1352589"/>
                  </a:lnTo>
                  <a:cubicBezTo>
                    <a:pt x="5627971" y="1319847"/>
                    <a:pt x="5602903" y="1279942"/>
                    <a:pt x="5596763" y="1232875"/>
                  </a:cubicBezTo>
                  <a:lnTo>
                    <a:pt x="5612111" y="1202179"/>
                  </a:lnTo>
                  <a:cubicBezTo>
                    <a:pt x="5626436" y="1189901"/>
                    <a:pt x="5645365" y="1184785"/>
                    <a:pt x="5668899" y="1186831"/>
                  </a:cubicBezTo>
                  <a:lnTo>
                    <a:pt x="5684246" y="1189901"/>
                  </a:lnTo>
                  <a:lnTo>
                    <a:pt x="5687316" y="625098"/>
                  </a:lnTo>
                  <a:lnTo>
                    <a:pt x="5477050" y="625098"/>
                  </a:lnTo>
                  <a:cubicBezTo>
                    <a:pt x="5470911" y="858386"/>
                    <a:pt x="5460679" y="1017237"/>
                    <a:pt x="5446354" y="1101651"/>
                  </a:cubicBezTo>
                  <a:cubicBezTo>
                    <a:pt x="5432029" y="1186064"/>
                    <a:pt x="5404403" y="1266129"/>
                    <a:pt x="5363475" y="1341845"/>
                  </a:cubicBezTo>
                  <a:cubicBezTo>
                    <a:pt x="5347104" y="1354124"/>
                    <a:pt x="5327664" y="1359239"/>
                    <a:pt x="5305153" y="1357193"/>
                  </a:cubicBezTo>
                  <a:lnTo>
                    <a:pt x="5274458" y="1341845"/>
                  </a:lnTo>
                  <a:cubicBezTo>
                    <a:pt x="5262179" y="1327520"/>
                    <a:pt x="5257063" y="1309103"/>
                    <a:pt x="5259110" y="1286593"/>
                  </a:cubicBezTo>
                  <a:cubicBezTo>
                    <a:pt x="5293898" y="1219062"/>
                    <a:pt x="5317432" y="1146671"/>
                    <a:pt x="5329710" y="1069420"/>
                  </a:cubicBezTo>
                  <a:cubicBezTo>
                    <a:pt x="5341988" y="992169"/>
                    <a:pt x="5351197" y="844062"/>
                    <a:pt x="5357336" y="625098"/>
                  </a:cubicBezTo>
                  <a:lnTo>
                    <a:pt x="5213066" y="628168"/>
                  </a:lnTo>
                  <a:lnTo>
                    <a:pt x="5219205" y="1323428"/>
                  </a:lnTo>
                  <a:cubicBezTo>
                    <a:pt x="5213066" y="1365379"/>
                    <a:pt x="5192602" y="1381750"/>
                    <a:pt x="5157813" y="1372541"/>
                  </a:cubicBezTo>
                  <a:cubicBezTo>
                    <a:pt x="5086190" y="1333660"/>
                    <a:pt x="5039123" y="1306033"/>
                    <a:pt x="5016613" y="1289662"/>
                  </a:cubicBezTo>
                  <a:cubicBezTo>
                    <a:pt x="5004334" y="1275338"/>
                    <a:pt x="4999219" y="1256920"/>
                    <a:pt x="5001265" y="1234410"/>
                  </a:cubicBezTo>
                  <a:lnTo>
                    <a:pt x="5016613" y="1203714"/>
                  </a:lnTo>
                  <a:cubicBezTo>
                    <a:pt x="5030938" y="1191436"/>
                    <a:pt x="5049355" y="1186320"/>
                    <a:pt x="5071865" y="1188366"/>
                  </a:cubicBezTo>
                  <a:lnTo>
                    <a:pt x="5099491" y="1197575"/>
                  </a:lnTo>
                  <a:lnTo>
                    <a:pt x="5093352" y="631237"/>
                  </a:lnTo>
                  <a:lnTo>
                    <a:pt x="4864669" y="640446"/>
                  </a:lnTo>
                  <a:cubicBezTo>
                    <a:pt x="4862622" y="757090"/>
                    <a:pt x="4850855" y="871432"/>
                    <a:pt x="4829368" y="983472"/>
                  </a:cubicBezTo>
                  <a:cubicBezTo>
                    <a:pt x="4807881" y="1095511"/>
                    <a:pt x="4767465" y="1201668"/>
                    <a:pt x="4708120" y="1301941"/>
                  </a:cubicBezTo>
                  <a:cubicBezTo>
                    <a:pt x="4691749" y="1316265"/>
                    <a:pt x="4672308" y="1322405"/>
                    <a:pt x="4649798" y="1320358"/>
                  </a:cubicBezTo>
                  <a:lnTo>
                    <a:pt x="4619102" y="1305010"/>
                  </a:lnTo>
                  <a:cubicBezTo>
                    <a:pt x="4606824" y="1290686"/>
                    <a:pt x="4601708" y="1272268"/>
                    <a:pt x="4603754" y="1249758"/>
                  </a:cubicBezTo>
                  <a:cubicBezTo>
                    <a:pt x="4654914" y="1157670"/>
                    <a:pt x="4690726" y="1060723"/>
                    <a:pt x="4711190" y="958915"/>
                  </a:cubicBezTo>
                  <a:cubicBezTo>
                    <a:pt x="4731653" y="857107"/>
                    <a:pt x="4742909" y="752997"/>
                    <a:pt x="4744955" y="646585"/>
                  </a:cubicBezTo>
                  <a:lnTo>
                    <a:pt x="4588406" y="646585"/>
                  </a:lnTo>
                  <a:cubicBezTo>
                    <a:pt x="4572035" y="644539"/>
                    <a:pt x="4557711" y="638400"/>
                    <a:pt x="4545432" y="628168"/>
                  </a:cubicBezTo>
                  <a:cubicBezTo>
                    <a:pt x="4533154" y="613843"/>
                    <a:pt x="4528038" y="595426"/>
                    <a:pt x="4530084" y="572915"/>
                  </a:cubicBezTo>
                  <a:lnTo>
                    <a:pt x="4545432" y="542220"/>
                  </a:lnTo>
                  <a:lnTo>
                    <a:pt x="4576128" y="526872"/>
                  </a:lnTo>
                  <a:lnTo>
                    <a:pt x="4751094" y="526872"/>
                  </a:lnTo>
                  <a:cubicBezTo>
                    <a:pt x="4754164" y="417390"/>
                    <a:pt x="4754164" y="282840"/>
                    <a:pt x="4751094" y="123222"/>
                  </a:cubicBezTo>
                  <a:cubicBezTo>
                    <a:pt x="4750071" y="76155"/>
                    <a:pt x="4771558" y="52621"/>
                    <a:pt x="4815555" y="52621"/>
                  </a:cubicBezTo>
                  <a:close/>
                  <a:moveTo>
                    <a:pt x="2409232" y="40151"/>
                  </a:moveTo>
                  <a:cubicBezTo>
                    <a:pt x="2414348" y="39768"/>
                    <a:pt x="2419720" y="39832"/>
                    <a:pt x="2425347" y="40343"/>
                  </a:cubicBezTo>
                  <a:lnTo>
                    <a:pt x="2456043" y="55691"/>
                  </a:lnTo>
                  <a:lnTo>
                    <a:pt x="2471391" y="86387"/>
                  </a:lnTo>
                  <a:lnTo>
                    <a:pt x="2471391" y="358045"/>
                  </a:lnTo>
                  <a:lnTo>
                    <a:pt x="2804440" y="348836"/>
                  </a:lnTo>
                  <a:lnTo>
                    <a:pt x="2835136" y="364184"/>
                  </a:lnTo>
                  <a:cubicBezTo>
                    <a:pt x="2847415" y="378509"/>
                    <a:pt x="2852531" y="396926"/>
                    <a:pt x="2850484" y="419436"/>
                  </a:cubicBezTo>
                  <a:lnTo>
                    <a:pt x="2835136" y="450132"/>
                  </a:lnTo>
                  <a:cubicBezTo>
                    <a:pt x="2808533" y="466503"/>
                    <a:pt x="2777837" y="473666"/>
                    <a:pt x="2743049" y="471619"/>
                  </a:cubicBezTo>
                  <a:lnTo>
                    <a:pt x="2495948" y="477758"/>
                  </a:lnTo>
                  <a:cubicBezTo>
                    <a:pt x="2662728" y="663980"/>
                    <a:pt x="2779884" y="780624"/>
                    <a:pt x="2847415" y="827691"/>
                  </a:cubicBezTo>
                  <a:cubicBezTo>
                    <a:pt x="2861739" y="844062"/>
                    <a:pt x="2867878" y="863502"/>
                    <a:pt x="2865832" y="886013"/>
                  </a:cubicBezTo>
                  <a:lnTo>
                    <a:pt x="2850484" y="916708"/>
                  </a:lnTo>
                  <a:cubicBezTo>
                    <a:pt x="2836159" y="928987"/>
                    <a:pt x="2817742" y="934103"/>
                    <a:pt x="2795232" y="932056"/>
                  </a:cubicBezTo>
                  <a:cubicBezTo>
                    <a:pt x="2770675" y="921824"/>
                    <a:pt x="2748165" y="908011"/>
                    <a:pt x="2727701" y="890617"/>
                  </a:cubicBezTo>
                  <a:cubicBezTo>
                    <a:pt x="2707237" y="873223"/>
                    <a:pt x="2684215" y="851224"/>
                    <a:pt x="2658635" y="824621"/>
                  </a:cubicBezTo>
                  <a:cubicBezTo>
                    <a:pt x="2633056" y="798018"/>
                    <a:pt x="2572687" y="734580"/>
                    <a:pt x="2477530" y="634307"/>
                  </a:cubicBezTo>
                  <a:lnTo>
                    <a:pt x="2480600" y="941265"/>
                  </a:lnTo>
                  <a:lnTo>
                    <a:pt x="2650961" y="928987"/>
                  </a:lnTo>
                  <a:lnTo>
                    <a:pt x="2681657" y="944335"/>
                  </a:lnTo>
                  <a:cubicBezTo>
                    <a:pt x="2693936" y="958659"/>
                    <a:pt x="2699052" y="977077"/>
                    <a:pt x="2697005" y="999587"/>
                  </a:cubicBezTo>
                  <a:lnTo>
                    <a:pt x="2681657" y="1030283"/>
                  </a:lnTo>
                  <a:cubicBezTo>
                    <a:pt x="2653008" y="1046654"/>
                    <a:pt x="2621033" y="1054839"/>
                    <a:pt x="2585733" y="1054839"/>
                  </a:cubicBezTo>
                  <a:cubicBezTo>
                    <a:pt x="2550433" y="1054839"/>
                    <a:pt x="2516412" y="1056886"/>
                    <a:pt x="2483669" y="1060979"/>
                  </a:cubicBezTo>
                  <a:lnTo>
                    <a:pt x="2492878" y="1326497"/>
                  </a:lnTo>
                  <a:lnTo>
                    <a:pt x="2477530" y="1357193"/>
                  </a:lnTo>
                  <a:cubicBezTo>
                    <a:pt x="2463205" y="1369471"/>
                    <a:pt x="2444788" y="1374587"/>
                    <a:pt x="2422278" y="1372541"/>
                  </a:cubicBezTo>
                  <a:lnTo>
                    <a:pt x="2391582" y="1357193"/>
                  </a:lnTo>
                  <a:cubicBezTo>
                    <a:pt x="2377257" y="1336729"/>
                    <a:pt x="2370095" y="1314219"/>
                    <a:pt x="2370095" y="1289662"/>
                  </a:cubicBezTo>
                  <a:lnTo>
                    <a:pt x="2363956" y="1060979"/>
                  </a:lnTo>
                  <a:cubicBezTo>
                    <a:pt x="2312796" y="1065071"/>
                    <a:pt x="2265729" y="1057909"/>
                    <a:pt x="2222755" y="1039492"/>
                  </a:cubicBezTo>
                  <a:cubicBezTo>
                    <a:pt x="2210477" y="1025167"/>
                    <a:pt x="2205361" y="1006749"/>
                    <a:pt x="2207407" y="984239"/>
                  </a:cubicBezTo>
                  <a:lnTo>
                    <a:pt x="2222755" y="953543"/>
                  </a:lnTo>
                  <a:cubicBezTo>
                    <a:pt x="2245266" y="937172"/>
                    <a:pt x="2272892" y="932056"/>
                    <a:pt x="2305634" y="938195"/>
                  </a:cubicBezTo>
                  <a:lnTo>
                    <a:pt x="2360886" y="941265"/>
                  </a:lnTo>
                  <a:lnTo>
                    <a:pt x="2357817" y="628168"/>
                  </a:lnTo>
                  <a:cubicBezTo>
                    <a:pt x="2302564" y="697745"/>
                    <a:pt x="2252940" y="770392"/>
                    <a:pt x="2208942" y="846108"/>
                  </a:cubicBezTo>
                  <a:cubicBezTo>
                    <a:pt x="2164945" y="921824"/>
                    <a:pt x="2120436" y="996517"/>
                    <a:pt x="2075415" y="1070187"/>
                  </a:cubicBezTo>
                  <a:cubicBezTo>
                    <a:pt x="2061091" y="1083489"/>
                    <a:pt x="2042673" y="1089116"/>
                    <a:pt x="2020163" y="1087070"/>
                  </a:cubicBezTo>
                  <a:lnTo>
                    <a:pt x="1989467" y="1070187"/>
                  </a:lnTo>
                  <a:cubicBezTo>
                    <a:pt x="1979235" y="1055863"/>
                    <a:pt x="1973096" y="1039492"/>
                    <a:pt x="1971049" y="1021074"/>
                  </a:cubicBezTo>
                  <a:cubicBezTo>
                    <a:pt x="2020163" y="928987"/>
                    <a:pt x="2072346" y="838434"/>
                    <a:pt x="2127598" y="749416"/>
                  </a:cubicBezTo>
                  <a:cubicBezTo>
                    <a:pt x="2182850" y="660398"/>
                    <a:pt x="2238103" y="571892"/>
                    <a:pt x="2293355" y="483898"/>
                  </a:cubicBezTo>
                  <a:lnTo>
                    <a:pt x="2004815" y="496176"/>
                  </a:lnTo>
                  <a:cubicBezTo>
                    <a:pt x="1988444" y="494129"/>
                    <a:pt x="1974119" y="487990"/>
                    <a:pt x="1961841" y="477758"/>
                  </a:cubicBezTo>
                  <a:cubicBezTo>
                    <a:pt x="1949563" y="463434"/>
                    <a:pt x="1944446" y="445016"/>
                    <a:pt x="1946493" y="422506"/>
                  </a:cubicBezTo>
                  <a:lnTo>
                    <a:pt x="1961841" y="391810"/>
                  </a:lnTo>
                  <a:cubicBezTo>
                    <a:pt x="1980258" y="377485"/>
                    <a:pt x="2002769" y="371346"/>
                    <a:pt x="2029372" y="373393"/>
                  </a:cubicBezTo>
                  <a:lnTo>
                    <a:pt x="2351677" y="364184"/>
                  </a:lnTo>
                  <a:lnTo>
                    <a:pt x="2351677" y="98665"/>
                  </a:lnTo>
                  <a:cubicBezTo>
                    <a:pt x="2353724" y="82294"/>
                    <a:pt x="2359863" y="67969"/>
                    <a:pt x="2370095" y="55691"/>
                  </a:cubicBezTo>
                  <a:cubicBezTo>
                    <a:pt x="2380838" y="46482"/>
                    <a:pt x="2393884" y="41302"/>
                    <a:pt x="2409232" y="40151"/>
                  </a:cubicBezTo>
                  <a:close/>
                  <a:moveTo>
                    <a:pt x="4026403" y="34204"/>
                  </a:moveTo>
                  <a:cubicBezTo>
                    <a:pt x="4042775" y="36250"/>
                    <a:pt x="4057099" y="42390"/>
                    <a:pt x="4069378" y="52621"/>
                  </a:cubicBezTo>
                  <a:cubicBezTo>
                    <a:pt x="4081656" y="68993"/>
                    <a:pt x="4086772" y="88433"/>
                    <a:pt x="4084726" y="110943"/>
                  </a:cubicBezTo>
                  <a:lnTo>
                    <a:pt x="4069378" y="141639"/>
                  </a:lnTo>
                  <a:cubicBezTo>
                    <a:pt x="4026403" y="155964"/>
                    <a:pt x="3979848" y="162615"/>
                    <a:pt x="3929712" y="161592"/>
                  </a:cubicBezTo>
                  <a:cubicBezTo>
                    <a:pt x="3879575" y="160568"/>
                    <a:pt x="3831997" y="165173"/>
                    <a:pt x="3786976" y="175405"/>
                  </a:cubicBezTo>
                  <a:cubicBezTo>
                    <a:pt x="3797208" y="210193"/>
                    <a:pt x="3805905" y="243191"/>
                    <a:pt x="3813068" y="274399"/>
                  </a:cubicBezTo>
                  <a:cubicBezTo>
                    <a:pt x="3820230" y="305606"/>
                    <a:pt x="3826881" y="337581"/>
                    <a:pt x="3833020" y="370323"/>
                  </a:cubicBezTo>
                  <a:cubicBezTo>
                    <a:pt x="3951710" y="372369"/>
                    <a:pt x="4042007" y="373904"/>
                    <a:pt x="4103910" y="374927"/>
                  </a:cubicBezTo>
                  <a:cubicBezTo>
                    <a:pt x="4165814" y="375951"/>
                    <a:pt x="4212113" y="383625"/>
                    <a:pt x="4242809" y="397949"/>
                  </a:cubicBezTo>
                  <a:cubicBezTo>
                    <a:pt x="4255087" y="412274"/>
                    <a:pt x="4260203" y="430691"/>
                    <a:pt x="4258157" y="453202"/>
                  </a:cubicBezTo>
                  <a:lnTo>
                    <a:pt x="4242809" y="483898"/>
                  </a:lnTo>
                  <a:cubicBezTo>
                    <a:pt x="4226438" y="496176"/>
                    <a:pt x="4208020" y="502315"/>
                    <a:pt x="4187556" y="502315"/>
                  </a:cubicBezTo>
                  <a:cubicBezTo>
                    <a:pt x="4143559" y="496176"/>
                    <a:pt x="4087795" y="492595"/>
                    <a:pt x="4020264" y="491571"/>
                  </a:cubicBezTo>
                  <a:cubicBezTo>
                    <a:pt x="3952734" y="490548"/>
                    <a:pt x="3896458" y="490037"/>
                    <a:pt x="3851437" y="490037"/>
                  </a:cubicBezTo>
                  <a:lnTo>
                    <a:pt x="3863716" y="732534"/>
                  </a:lnTo>
                  <a:cubicBezTo>
                    <a:pt x="4104166" y="738673"/>
                    <a:pt x="4240251" y="741742"/>
                    <a:pt x="4271970" y="741742"/>
                  </a:cubicBezTo>
                  <a:cubicBezTo>
                    <a:pt x="4303689" y="741742"/>
                    <a:pt x="4332850" y="747881"/>
                    <a:pt x="4359453" y="760160"/>
                  </a:cubicBezTo>
                  <a:cubicBezTo>
                    <a:pt x="4373778" y="776531"/>
                    <a:pt x="4379917" y="795972"/>
                    <a:pt x="4377870" y="818482"/>
                  </a:cubicBezTo>
                  <a:lnTo>
                    <a:pt x="4362523" y="849178"/>
                  </a:lnTo>
                  <a:cubicBezTo>
                    <a:pt x="4333873" y="865549"/>
                    <a:pt x="4300108" y="870665"/>
                    <a:pt x="4261226" y="864525"/>
                  </a:cubicBezTo>
                  <a:lnTo>
                    <a:pt x="3866785" y="852247"/>
                  </a:lnTo>
                  <a:cubicBezTo>
                    <a:pt x="3871901" y="931033"/>
                    <a:pt x="3872669" y="1007773"/>
                    <a:pt x="3869088" y="1082466"/>
                  </a:cubicBezTo>
                  <a:cubicBezTo>
                    <a:pt x="3865506" y="1157159"/>
                    <a:pt x="3860135" y="1213946"/>
                    <a:pt x="3852972" y="1252827"/>
                  </a:cubicBezTo>
                  <a:cubicBezTo>
                    <a:pt x="3845810" y="1291709"/>
                    <a:pt x="3833532" y="1325474"/>
                    <a:pt x="3816137" y="1354124"/>
                  </a:cubicBezTo>
                  <a:cubicBezTo>
                    <a:pt x="3798743" y="1382773"/>
                    <a:pt x="3776744" y="1396074"/>
                    <a:pt x="3750141" y="1394028"/>
                  </a:cubicBezTo>
                  <a:cubicBezTo>
                    <a:pt x="3707167" y="1377657"/>
                    <a:pt x="3667262" y="1356170"/>
                    <a:pt x="3630427" y="1329567"/>
                  </a:cubicBezTo>
                  <a:cubicBezTo>
                    <a:pt x="3593592" y="1302964"/>
                    <a:pt x="3556757" y="1274314"/>
                    <a:pt x="3519922" y="1243619"/>
                  </a:cubicBezTo>
                  <a:cubicBezTo>
                    <a:pt x="3507644" y="1229294"/>
                    <a:pt x="3502528" y="1210876"/>
                    <a:pt x="3504575" y="1188366"/>
                  </a:cubicBezTo>
                  <a:lnTo>
                    <a:pt x="3519922" y="1157670"/>
                  </a:lnTo>
                  <a:cubicBezTo>
                    <a:pt x="3534247" y="1145392"/>
                    <a:pt x="3552665" y="1140276"/>
                    <a:pt x="3575175" y="1142322"/>
                  </a:cubicBezTo>
                  <a:cubicBezTo>
                    <a:pt x="3601778" y="1158694"/>
                    <a:pt x="3627358" y="1177623"/>
                    <a:pt x="3651914" y="1199110"/>
                  </a:cubicBezTo>
                  <a:cubicBezTo>
                    <a:pt x="3676471" y="1220597"/>
                    <a:pt x="3703074" y="1237479"/>
                    <a:pt x="3731724" y="1249758"/>
                  </a:cubicBezTo>
                  <a:cubicBezTo>
                    <a:pt x="3744002" y="1191436"/>
                    <a:pt x="3750653" y="1128254"/>
                    <a:pt x="3751676" y="1060211"/>
                  </a:cubicBezTo>
                  <a:cubicBezTo>
                    <a:pt x="3752699" y="992169"/>
                    <a:pt x="3751164" y="921824"/>
                    <a:pt x="3747071" y="849178"/>
                  </a:cubicBezTo>
                  <a:lnTo>
                    <a:pt x="3122412" y="858386"/>
                  </a:lnTo>
                  <a:cubicBezTo>
                    <a:pt x="3106041" y="856340"/>
                    <a:pt x="3091716" y="850201"/>
                    <a:pt x="3079438" y="839969"/>
                  </a:cubicBezTo>
                  <a:cubicBezTo>
                    <a:pt x="3067159" y="825644"/>
                    <a:pt x="3062043" y="807227"/>
                    <a:pt x="3064090" y="784716"/>
                  </a:cubicBezTo>
                  <a:lnTo>
                    <a:pt x="3079438" y="754021"/>
                  </a:lnTo>
                  <a:lnTo>
                    <a:pt x="3110134" y="738673"/>
                  </a:lnTo>
                  <a:lnTo>
                    <a:pt x="3744002" y="729464"/>
                  </a:lnTo>
                  <a:lnTo>
                    <a:pt x="3731724" y="490037"/>
                  </a:lnTo>
                  <a:lnTo>
                    <a:pt x="3275891" y="508454"/>
                  </a:lnTo>
                  <a:lnTo>
                    <a:pt x="3245195" y="493106"/>
                  </a:lnTo>
                  <a:cubicBezTo>
                    <a:pt x="3232917" y="476735"/>
                    <a:pt x="3227800" y="457295"/>
                    <a:pt x="3229847" y="434784"/>
                  </a:cubicBezTo>
                  <a:lnTo>
                    <a:pt x="3245195" y="404088"/>
                  </a:lnTo>
                  <a:cubicBezTo>
                    <a:pt x="3293285" y="387717"/>
                    <a:pt x="3342910" y="378509"/>
                    <a:pt x="3394070" y="376462"/>
                  </a:cubicBezTo>
                  <a:lnTo>
                    <a:pt x="3710236" y="370323"/>
                  </a:lnTo>
                  <a:cubicBezTo>
                    <a:pt x="3702051" y="333488"/>
                    <a:pt x="3694889" y="300490"/>
                    <a:pt x="3688749" y="271329"/>
                  </a:cubicBezTo>
                  <a:cubicBezTo>
                    <a:pt x="3682610" y="242168"/>
                    <a:pt x="3673401" y="215309"/>
                    <a:pt x="3661123" y="190753"/>
                  </a:cubicBezTo>
                  <a:cubicBezTo>
                    <a:pt x="3609963" y="198938"/>
                    <a:pt x="3562385" y="206101"/>
                    <a:pt x="3518388" y="212240"/>
                  </a:cubicBezTo>
                  <a:cubicBezTo>
                    <a:pt x="3474390" y="218379"/>
                    <a:pt x="3430905" y="226564"/>
                    <a:pt x="3387931" y="236796"/>
                  </a:cubicBezTo>
                  <a:lnTo>
                    <a:pt x="3357235" y="221448"/>
                  </a:lnTo>
                  <a:cubicBezTo>
                    <a:pt x="3344956" y="205077"/>
                    <a:pt x="3339840" y="185637"/>
                    <a:pt x="3341887" y="163126"/>
                  </a:cubicBezTo>
                  <a:lnTo>
                    <a:pt x="3357235" y="132431"/>
                  </a:lnTo>
                  <a:cubicBezTo>
                    <a:pt x="3465693" y="101735"/>
                    <a:pt x="3576198" y="79736"/>
                    <a:pt x="3688749" y="66435"/>
                  </a:cubicBezTo>
                  <a:cubicBezTo>
                    <a:pt x="3801301" y="53133"/>
                    <a:pt x="3913852" y="42390"/>
                    <a:pt x="4026403" y="34204"/>
                  </a:cubicBezTo>
                  <a:close/>
                  <a:moveTo>
                    <a:pt x="1893351" y="18856"/>
                  </a:moveTo>
                  <a:cubicBezTo>
                    <a:pt x="1898595" y="18344"/>
                    <a:pt x="1904031" y="18344"/>
                    <a:pt x="1909658" y="18856"/>
                  </a:cubicBezTo>
                  <a:lnTo>
                    <a:pt x="1940354" y="34204"/>
                  </a:lnTo>
                  <a:cubicBezTo>
                    <a:pt x="1954679" y="50575"/>
                    <a:pt x="1959795" y="71039"/>
                    <a:pt x="1955702" y="95596"/>
                  </a:cubicBezTo>
                  <a:cubicBezTo>
                    <a:pt x="1933192" y="134477"/>
                    <a:pt x="1913751" y="174382"/>
                    <a:pt x="1897380" y="215309"/>
                  </a:cubicBezTo>
                  <a:cubicBezTo>
                    <a:pt x="1881009" y="256237"/>
                    <a:pt x="1862591" y="297676"/>
                    <a:pt x="1842127" y="339627"/>
                  </a:cubicBezTo>
                  <a:lnTo>
                    <a:pt x="1882032" y="1317289"/>
                  </a:lnTo>
                  <a:lnTo>
                    <a:pt x="1866684" y="1347984"/>
                  </a:lnTo>
                  <a:cubicBezTo>
                    <a:pt x="1852360" y="1358216"/>
                    <a:pt x="1837011" y="1364355"/>
                    <a:pt x="1820640" y="1366402"/>
                  </a:cubicBezTo>
                  <a:cubicBezTo>
                    <a:pt x="1804269" y="1364355"/>
                    <a:pt x="1789945" y="1358216"/>
                    <a:pt x="1777666" y="1347984"/>
                  </a:cubicBezTo>
                  <a:cubicBezTo>
                    <a:pt x="1761295" y="1284546"/>
                    <a:pt x="1752342" y="1224178"/>
                    <a:pt x="1750807" y="1166879"/>
                  </a:cubicBezTo>
                  <a:cubicBezTo>
                    <a:pt x="1749273" y="1109580"/>
                    <a:pt x="1740320" y="898291"/>
                    <a:pt x="1723949" y="533011"/>
                  </a:cubicBezTo>
                  <a:lnTo>
                    <a:pt x="1579678" y="803134"/>
                  </a:lnTo>
                  <a:cubicBezTo>
                    <a:pt x="1565354" y="815412"/>
                    <a:pt x="1546936" y="820528"/>
                    <a:pt x="1524426" y="818482"/>
                  </a:cubicBezTo>
                  <a:lnTo>
                    <a:pt x="1493730" y="803134"/>
                  </a:lnTo>
                  <a:cubicBezTo>
                    <a:pt x="1479405" y="786763"/>
                    <a:pt x="1474289" y="766299"/>
                    <a:pt x="1478382" y="741742"/>
                  </a:cubicBezTo>
                  <a:cubicBezTo>
                    <a:pt x="1531588" y="621005"/>
                    <a:pt x="1593235" y="503594"/>
                    <a:pt x="1663324" y="389508"/>
                  </a:cubicBezTo>
                  <a:cubicBezTo>
                    <a:pt x="1733413" y="275422"/>
                    <a:pt x="1796084" y="158010"/>
                    <a:pt x="1851336" y="37274"/>
                  </a:cubicBezTo>
                  <a:cubicBezTo>
                    <a:pt x="1863614" y="26530"/>
                    <a:pt x="1877619" y="20391"/>
                    <a:pt x="1893351" y="18856"/>
                  </a:cubicBezTo>
                  <a:close/>
                  <a:moveTo>
                    <a:pt x="636088" y="247"/>
                  </a:moveTo>
                  <a:cubicBezTo>
                    <a:pt x="641332" y="-137"/>
                    <a:pt x="646768" y="-73"/>
                    <a:pt x="652395" y="439"/>
                  </a:cubicBezTo>
                  <a:lnTo>
                    <a:pt x="683091" y="15786"/>
                  </a:lnTo>
                  <a:cubicBezTo>
                    <a:pt x="699462" y="62853"/>
                    <a:pt x="706625" y="112990"/>
                    <a:pt x="704578" y="166196"/>
                  </a:cubicBezTo>
                  <a:cubicBezTo>
                    <a:pt x="1016652" y="172335"/>
                    <a:pt x="1188037" y="174893"/>
                    <a:pt x="1218733" y="173870"/>
                  </a:cubicBezTo>
                  <a:cubicBezTo>
                    <a:pt x="1249429" y="172847"/>
                    <a:pt x="1276288" y="175405"/>
                    <a:pt x="1299309" y="181544"/>
                  </a:cubicBezTo>
                  <a:cubicBezTo>
                    <a:pt x="1322331" y="187683"/>
                    <a:pt x="1328982" y="211472"/>
                    <a:pt x="1319262" y="252912"/>
                  </a:cubicBezTo>
                  <a:cubicBezTo>
                    <a:pt x="1309541" y="294351"/>
                    <a:pt x="1302635" y="336046"/>
                    <a:pt x="1298542" y="377997"/>
                  </a:cubicBezTo>
                  <a:cubicBezTo>
                    <a:pt x="1294449" y="419948"/>
                    <a:pt x="1286264" y="459341"/>
                    <a:pt x="1273985" y="496176"/>
                  </a:cubicBezTo>
                  <a:cubicBezTo>
                    <a:pt x="1259660" y="508454"/>
                    <a:pt x="1241243" y="513570"/>
                    <a:pt x="1218733" y="511524"/>
                  </a:cubicBezTo>
                  <a:lnTo>
                    <a:pt x="1188037" y="496176"/>
                  </a:lnTo>
                  <a:cubicBezTo>
                    <a:pt x="1173712" y="477758"/>
                    <a:pt x="1167573" y="456271"/>
                    <a:pt x="1169620" y="431715"/>
                  </a:cubicBezTo>
                  <a:lnTo>
                    <a:pt x="1191107" y="293584"/>
                  </a:lnTo>
                  <a:lnTo>
                    <a:pt x="125962" y="276701"/>
                  </a:lnTo>
                  <a:lnTo>
                    <a:pt x="135171" y="468550"/>
                  </a:lnTo>
                  <a:lnTo>
                    <a:pt x="119823" y="499245"/>
                  </a:lnTo>
                  <a:cubicBezTo>
                    <a:pt x="105498" y="511524"/>
                    <a:pt x="87081" y="516640"/>
                    <a:pt x="64571" y="514593"/>
                  </a:cubicBezTo>
                  <a:lnTo>
                    <a:pt x="33875" y="499245"/>
                  </a:lnTo>
                  <a:cubicBezTo>
                    <a:pt x="15457" y="454225"/>
                    <a:pt x="6760" y="405879"/>
                    <a:pt x="7784" y="354208"/>
                  </a:cubicBezTo>
                  <a:cubicBezTo>
                    <a:pt x="8807" y="302537"/>
                    <a:pt x="6249" y="252144"/>
                    <a:pt x="110" y="203031"/>
                  </a:cubicBezTo>
                  <a:cubicBezTo>
                    <a:pt x="-1937" y="170289"/>
                    <a:pt x="24666" y="152894"/>
                    <a:pt x="79919" y="150848"/>
                  </a:cubicBezTo>
                  <a:lnTo>
                    <a:pt x="584865" y="166196"/>
                  </a:lnTo>
                  <a:lnTo>
                    <a:pt x="578725" y="46482"/>
                  </a:lnTo>
                  <a:lnTo>
                    <a:pt x="594073" y="15786"/>
                  </a:lnTo>
                  <a:cubicBezTo>
                    <a:pt x="606352" y="6578"/>
                    <a:pt x="620357" y="1398"/>
                    <a:pt x="636088" y="2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20000"/>
                </a:lnSpc>
                <a:spcAft>
                  <a:spcPts val="1000"/>
                </a:spcAft>
              </a:pPr>
              <a:endParaRPr lang="zh-CN" altLang="en-US" sz="12400" spc="-300" dirty="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endParaRPr>
            </a:p>
          </p:txBody>
        </p:sp>
        <p:sp>
          <p:nvSpPr>
            <p:cNvPr id="10" name="文本框-6_矢量">
              <a:extLst>
                <a:ext uri="{FF2B5EF4-FFF2-40B4-BE49-F238E27FC236}">
                  <a16:creationId xmlns:a16="http://schemas.microsoft.com/office/drawing/2014/main" id="{3ED15BE9-1191-491E-A5F0-B4A91107C915}"/>
                </a:ext>
              </a:extLst>
            </p:cNvPr>
            <p:cNvSpPr txBox="1"/>
            <p:nvPr/>
          </p:nvSpPr>
          <p:spPr>
            <a:xfrm>
              <a:off x="1443076" y="3626091"/>
              <a:ext cx="4863498" cy="454922"/>
            </a:xfrm>
            <a:custGeom>
              <a:avLst/>
              <a:gdLst/>
              <a:ahLst/>
              <a:cxnLst/>
              <a:rect l="l" t="t" r="r" b="b"/>
              <a:pathLst>
                <a:path w="4863498" h="454922">
                  <a:moveTo>
                    <a:pt x="3435721" y="337330"/>
                  </a:moveTo>
                  <a:cubicBezTo>
                    <a:pt x="3385296" y="335348"/>
                    <a:pt x="3351107" y="337620"/>
                    <a:pt x="3333155" y="344146"/>
                  </a:cubicBezTo>
                  <a:cubicBezTo>
                    <a:pt x="3329022" y="345529"/>
                    <a:pt x="3326732" y="346846"/>
                    <a:pt x="3326284" y="348097"/>
                  </a:cubicBezTo>
                  <a:cubicBezTo>
                    <a:pt x="3325837" y="349349"/>
                    <a:pt x="3325614" y="356456"/>
                    <a:pt x="3325614" y="369418"/>
                  </a:cubicBezTo>
                  <a:cubicBezTo>
                    <a:pt x="3325614" y="380993"/>
                    <a:pt x="3325738" y="387710"/>
                    <a:pt x="3325985" y="389572"/>
                  </a:cubicBezTo>
                  <a:cubicBezTo>
                    <a:pt x="3326232" y="391433"/>
                    <a:pt x="3326562" y="392600"/>
                    <a:pt x="3326975" y="393070"/>
                  </a:cubicBezTo>
                  <a:cubicBezTo>
                    <a:pt x="3327387" y="393541"/>
                    <a:pt x="3329081" y="393841"/>
                    <a:pt x="3332054" y="393969"/>
                  </a:cubicBezTo>
                  <a:cubicBezTo>
                    <a:pt x="3335028" y="394098"/>
                    <a:pt x="3346359" y="394000"/>
                    <a:pt x="3366047" y="393674"/>
                  </a:cubicBezTo>
                  <a:lnTo>
                    <a:pt x="3405266" y="393200"/>
                  </a:lnTo>
                  <a:lnTo>
                    <a:pt x="3410693" y="390321"/>
                  </a:lnTo>
                  <a:cubicBezTo>
                    <a:pt x="3421410" y="384447"/>
                    <a:pt x="3430886" y="375332"/>
                    <a:pt x="3439121" y="362974"/>
                  </a:cubicBezTo>
                  <a:cubicBezTo>
                    <a:pt x="3443690" y="356117"/>
                    <a:pt x="3447632" y="350835"/>
                    <a:pt x="3450945" y="347127"/>
                  </a:cubicBezTo>
                  <a:cubicBezTo>
                    <a:pt x="3452890" y="344877"/>
                    <a:pt x="3454505" y="342305"/>
                    <a:pt x="3455788" y="339413"/>
                  </a:cubicBezTo>
                  <a:lnTo>
                    <a:pt x="3455982" y="339213"/>
                  </a:lnTo>
                  <a:close/>
                  <a:moveTo>
                    <a:pt x="3314945" y="300040"/>
                  </a:moveTo>
                  <a:cubicBezTo>
                    <a:pt x="3317735" y="300732"/>
                    <a:pt x="3320681" y="303079"/>
                    <a:pt x="3323784" y="307080"/>
                  </a:cubicBezTo>
                  <a:lnTo>
                    <a:pt x="3326119" y="309399"/>
                  </a:lnTo>
                  <a:lnTo>
                    <a:pt x="3349041" y="307080"/>
                  </a:lnTo>
                  <a:cubicBezTo>
                    <a:pt x="3377911" y="303384"/>
                    <a:pt x="3404625" y="301960"/>
                    <a:pt x="3429182" y="302809"/>
                  </a:cubicBezTo>
                  <a:cubicBezTo>
                    <a:pt x="3453740" y="303658"/>
                    <a:pt x="3472371" y="307201"/>
                    <a:pt x="3485075" y="313438"/>
                  </a:cubicBezTo>
                  <a:cubicBezTo>
                    <a:pt x="3501256" y="322288"/>
                    <a:pt x="3500468" y="341319"/>
                    <a:pt x="3482709" y="370531"/>
                  </a:cubicBezTo>
                  <a:cubicBezTo>
                    <a:pt x="3472833" y="384992"/>
                    <a:pt x="3461509" y="398120"/>
                    <a:pt x="3448736" y="409915"/>
                  </a:cubicBezTo>
                  <a:cubicBezTo>
                    <a:pt x="3441863" y="415641"/>
                    <a:pt x="3434824" y="419823"/>
                    <a:pt x="3427620" y="422461"/>
                  </a:cubicBezTo>
                  <a:cubicBezTo>
                    <a:pt x="3420416" y="425098"/>
                    <a:pt x="3411242" y="426753"/>
                    <a:pt x="3400099" y="427426"/>
                  </a:cubicBezTo>
                  <a:cubicBezTo>
                    <a:pt x="3397586" y="427747"/>
                    <a:pt x="3382596" y="429080"/>
                    <a:pt x="3355130" y="431425"/>
                  </a:cubicBezTo>
                  <a:cubicBezTo>
                    <a:pt x="3331609" y="433402"/>
                    <a:pt x="3318294" y="434212"/>
                    <a:pt x="3315186" y="433855"/>
                  </a:cubicBezTo>
                  <a:cubicBezTo>
                    <a:pt x="3308692" y="432466"/>
                    <a:pt x="3304105" y="428517"/>
                    <a:pt x="3301426" y="422007"/>
                  </a:cubicBezTo>
                  <a:cubicBezTo>
                    <a:pt x="3298746" y="415497"/>
                    <a:pt x="3295267" y="401370"/>
                    <a:pt x="3290986" y="379625"/>
                  </a:cubicBezTo>
                  <a:cubicBezTo>
                    <a:pt x="3287374" y="363208"/>
                    <a:pt x="3284387" y="352467"/>
                    <a:pt x="3282025" y="347403"/>
                  </a:cubicBezTo>
                  <a:lnTo>
                    <a:pt x="3277876" y="338529"/>
                  </a:lnTo>
                  <a:lnTo>
                    <a:pt x="3280661" y="331123"/>
                  </a:lnTo>
                  <a:cubicBezTo>
                    <a:pt x="3283153" y="326137"/>
                    <a:pt x="3286773" y="320745"/>
                    <a:pt x="3291518" y="314945"/>
                  </a:cubicBezTo>
                  <a:cubicBezTo>
                    <a:pt x="3296265" y="309144"/>
                    <a:pt x="3300310" y="305198"/>
                    <a:pt x="3303654" y="303105"/>
                  </a:cubicBezTo>
                  <a:cubicBezTo>
                    <a:pt x="3308392" y="300370"/>
                    <a:pt x="3312156" y="299349"/>
                    <a:pt x="3314945" y="300040"/>
                  </a:cubicBezTo>
                  <a:close/>
                  <a:moveTo>
                    <a:pt x="2330588" y="232970"/>
                  </a:moveTo>
                  <a:cubicBezTo>
                    <a:pt x="2345617" y="233141"/>
                    <a:pt x="2358219" y="233718"/>
                    <a:pt x="2368394" y="234701"/>
                  </a:cubicBezTo>
                  <a:cubicBezTo>
                    <a:pt x="2381378" y="236068"/>
                    <a:pt x="2395258" y="237759"/>
                    <a:pt x="2410035" y="239773"/>
                  </a:cubicBezTo>
                  <a:cubicBezTo>
                    <a:pt x="2436769" y="243685"/>
                    <a:pt x="2455644" y="247215"/>
                    <a:pt x="2466658" y="250362"/>
                  </a:cubicBezTo>
                  <a:cubicBezTo>
                    <a:pt x="2477672" y="253510"/>
                    <a:pt x="2485632" y="257537"/>
                    <a:pt x="2490538" y="262443"/>
                  </a:cubicBezTo>
                  <a:cubicBezTo>
                    <a:pt x="2494009" y="266350"/>
                    <a:pt x="2496324" y="270041"/>
                    <a:pt x="2497484" y="273517"/>
                  </a:cubicBezTo>
                  <a:cubicBezTo>
                    <a:pt x="2498643" y="276993"/>
                    <a:pt x="2499068" y="281655"/>
                    <a:pt x="2498757" y="287503"/>
                  </a:cubicBezTo>
                  <a:cubicBezTo>
                    <a:pt x="2498757" y="305829"/>
                    <a:pt x="2491806" y="329745"/>
                    <a:pt x="2477902" y="359251"/>
                  </a:cubicBezTo>
                  <a:cubicBezTo>
                    <a:pt x="2467337" y="381058"/>
                    <a:pt x="2456406" y="396971"/>
                    <a:pt x="2445108" y="406988"/>
                  </a:cubicBezTo>
                  <a:cubicBezTo>
                    <a:pt x="2433810" y="417006"/>
                    <a:pt x="2423641" y="419867"/>
                    <a:pt x="2414602" y="415570"/>
                  </a:cubicBezTo>
                  <a:cubicBezTo>
                    <a:pt x="2407371" y="412284"/>
                    <a:pt x="2402801" y="407021"/>
                    <a:pt x="2400892" y="399783"/>
                  </a:cubicBezTo>
                  <a:cubicBezTo>
                    <a:pt x="2398984" y="392544"/>
                    <a:pt x="2399830" y="386312"/>
                    <a:pt x="2403432" y="381085"/>
                  </a:cubicBezTo>
                  <a:lnTo>
                    <a:pt x="2409222" y="374774"/>
                  </a:lnTo>
                  <a:cubicBezTo>
                    <a:pt x="2409222" y="374774"/>
                    <a:pt x="2410144" y="375153"/>
                    <a:pt x="2411987" y="375910"/>
                  </a:cubicBezTo>
                  <a:cubicBezTo>
                    <a:pt x="2413830" y="376667"/>
                    <a:pt x="2415319" y="377426"/>
                    <a:pt x="2416455" y="378186"/>
                  </a:cubicBezTo>
                  <a:cubicBezTo>
                    <a:pt x="2417591" y="378946"/>
                    <a:pt x="2418740" y="379770"/>
                    <a:pt x="2419902" y="380659"/>
                  </a:cubicBezTo>
                  <a:cubicBezTo>
                    <a:pt x="2422090" y="382347"/>
                    <a:pt x="2423130" y="383191"/>
                    <a:pt x="2423022" y="383191"/>
                  </a:cubicBezTo>
                  <a:cubicBezTo>
                    <a:pt x="2422914" y="383191"/>
                    <a:pt x="2424866" y="380256"/>
                    <a:pt x="2428879" y="374388"/>
                  </a:cubicBezTo>
                  <a:cubicBezTo>
                    <a:pt x="2439853" y="359658"/>
                    <a:pt x="2448390" y="341380"/>
                    <a:pt x="2454491" y="319551"/>
                  </a:cubicBezTo>
                  <a:cubicBezTo>
                    <a:pt x="2457809" y="305148"/>
                    <a:pt x="2459628" y="296445"/>
                    <a:pt x="2459949" y="293442"/>
                  </a:cubicBezTo>
                  <a:cubicBezTo>
                    <a:pt x="2460270" y="290440"/>
                    <a:pt x="2459989" y="288494"/>
                    <a:pt x="2459105" y="287605"/>
                  </a:cubicBezTo>
                  <a:cubicBezTo>
                    <a:pt x="2458227" y="286727"/>
                    <a:pt x="2456310" y="285844"/>
                    <a:pt x="2453355" y="284955"/>
                  </a:cubicBezTo>
                  <a:cubicBezTo>
                    <a:pt x="2450399" y="284066"/>
                    <a:pt x="2443611" y="282375"/>
                    <a:pt x="2432988" y="279883"/>
                  </a:cubicBezTo>
                  <a:cubicBezTo>
                    <a:pt x="2408841" y="276249"/>
                    <a:pt x="2395576" y="274432"/>
                    <a:pt x="2393194" y="274432"/>
                  </a:cubicBezTo>
                  <a:lnTo>
                    <a:pt x="2390346" y="273935"/>
                  </a:lnTo>
                  <a:lnTo>
                    <a:pt x="2387822" y="277745"/>
                  </a:lnTo>
                  <a:cubicBezTo>
                    <a:pt x="2366888" y="310664"/>
                    <a:pt x="2349955" y="335330"/>
                    <a:pt x="2337024" y="351742"/>
                  </a:cubicBezTo>
                  <a:cubicBezTo>
                    <a:pt x="2324093" y="368154"/>
                    <a:pt x="2311147" y="381442"/>
                    <a:pt x="2298184" y="391607"/>
                  </a:cubicBezTo>
                  <a:cubicBezTo>
                    <a:pt x="2282598" y="406263"/>
                    <a:pt x="2272002" y="413591"/>
                    <a:pt x="2266396" y="413591"/>
                  </a:cubicBezTo>
                  <a:cubicBezTo>
                    <a:pt x="2263104" y="413591"/>
                    <a:pt x="2260284" y="412156"/>
                    <a:pt x="2257936" y="409288"/>
                  </a:cubicBezTo>
                  <a:cubicBezTo>
                    <a:pt x="2255588" y="406419"/>
                    <a:pt x="2254414" y="403531"/>
                    <a:pt x="2254414" y="400623"/>
                  </a:cubicBezTo>
                  <a:cubicBezTo>
                    <a:pt x="2254414" y="396674"/>
                    <a:pt x="2256624" y="391958"/>
                    <a:pt x="2261044" y="386476"/>
                  </a:cubicBezTo>
                  <a:cubicBezTo>
                    <a:pt x="2265464" y="380994"/>
                    <a:pt x="2277071" y="368183"/>
                    <a:pt x="2295865" y="348042"/>
                  </a:cubicBezTo>
                  <a:cubicBezTo>
                    <a:pt x="2303858" y="339413"/>
                    <a:pt x="2310424" y="331538"/>
                    <a:pt x="2315561" y="324418"/>
                  </a:cubicBezTo>
                  <a:cubicBezTo>
                    <a:pt x="2320588" y="317708"/>
                    <a:pt x="2327996" y="306332"/>
                    <a:pt x="2337785" y="290291"/>
                  </a:cubicBezTo>
                  <a:cubicBezTo>
                    <a:pt x="2347574" y="274250"/>
                    <a:pt x="2352469" y="265795"/>
                    <a:pt x="2352469" y="264927"/>
                  </a:cubicBezTo>
                  <a:cubicBezTo>
                    <a:pt x="2352469" y="267304"/>
                    <a:pt x="2344578" y="268656"/>
                    <a:pt x="2328797" y="268982"/>
                  </a:cubicBezTo>
                  <a:cubicBezTo>
                    <a:pt x="2311722" y="268982"/>
                    <a:pt x="2300915" y="268442"/>
                    <a:pt x="2296374" y="267361"/>
                  </a:cubicBezTo>
                  <a:cubicBezTo>
                    <a:pt x="2291833" y="266280"/>
                    <a:pt x="2288763" y="262942"/>
                    <a:pt x="2287165" y="257347"/>
                  </a:cubicBezTo>
                  <a:cubicBezTo>
                    <a:pt x="2284478" y="244632"/>
                    <a:pt x="2289029" y="237020"/>
                    <a:pt x="2300819" y="234512"/>
                  </a:cubicBezTo>
                  <a:cubicBezTo>
                    <a:pt x="2305636" y="233313"/>
                    <a:pt x="2315558" y="232799"/>
                    <a:pt x="2330588" y="232970"/>
                  </a:cubicBezTo>
                  <a:close/>
                  <a:moveTo>
                    <a:pt x="3160686" y="209065"/>
                  </a:moveTo>
                  <a:cubicBezTo>
                    <a:pt x="3148218" y="209360"/>
                    <a:pt x="3141450" y="210041"/>
                    <a:pt x="3140383" y="211108"/>
                  </a:cubicBezTo>
                  <a:cubicBezTo>
                    <a:pt x="3140719" y="210640"/>
                    <a:pt x="3141533" y="215838"/>
                    <a:pt x="3142824" y="226703"/>
                  </a:cubicBezTo>
                  <a:cubicBezTo>
                    <a:pt x="3144115" y="237567"/>
                    <a:pt x="3145352" y="245660"/>
                    <a:pt x="3146535" y="250982"/>
                  </a:cubicBezTo>
                  <a:cubicBezTo>
                    <a:pt x="3147456" y="255578"/>
                    <a:pt x="3148499" y="258459"/>
                    <a:pt x="3149667" y="259627"/>
                  </a:cubicBezTo>
                  <a:cubicBezTo>
                    <a:pt x="3150834" y="260794"/>
                    <a:pt x="3152498" y="261378"/>
                    <a:pt x="3154660" y="261378"/>
                  </a:cubicBezTo>
                  <a:cubicBezTo>
                    <a:pt x="3162779" y="261378"/>
                    <a:pt x="3167396" y="258941"/>
                    <a:pt x="3168511" y="254066"/>
                  </a:cubicBezTo>
                  <a:cubicBezTo>
                    <a:pt x="3169121" y="251542"/>
                    <a:pt x="3168872" y="243539"/>
                    <a:pt x="3167765" y="230059"/>
                  </a:cubicBezTo>
                  <a:cubicBezTo>
                    <a:pt x="3166659" y="216579"/>
                    <a:pt x="3165955" y="209689"/>
                    <a:pt x="3165655" y="209389"/>
                  </a:cubicBezTo>
                  <a:cubicBezTo>
                    <a:pt x="3165493" y="209173"/>
                    <a:pt x="3163836" y="209065"/>
                    <a:pt x="3160686" y="209065"/>
                  </a:cubicBezTo>
                  <a:close/>
                  <a:moveTo>
                    <a:pt x="1514912" y="197178"/>
                  </a:moveTo>
                  <a:cubicBezTo>
                    <a:pt x="1504724" y="197178"/>
                    <a:pt x="1498331" y="197468"/>
                    <a:pt x="1495733" y="198046"/>
                  </a:cubicBezTo>
                  <a:cubicBezTo>
                    <a:pt x="1494586" y="198430"/>
                    <a:pt x="1493946" y="198674"/>
                    <a:pt x="1493812" y="198780"/>
                  </a:cubicBezTo>
                  <a:cubicBezTo>
                    <a:pt x="1493678" y="198885"/>
                    <a:pt x="1493758" y="202762"/>
                    <a:pt x="1494053" y="210410"/>
                  </a:cubicBezTo>
                  <a:cubicBezTo>
                    <a:pt x="1494347" y="218059"/>
                    <a:pt x="1495294" y="226377"/>
                    <a:pt x="1496892" y="235364"/>
                  </a:cubicBezTo>
                  <a:cubicBezTo>
                    <a:pt x="1498123" y="245481"/>
                    <a:pt x="1499624" y="251092"/>
                    <a:pt x="1501396" y="252196"/>
                  </a:cubicBezTo>
                  <a:cubicBezTo>
                    <a:pt x="1501207" y="251707"/>
                    <a:pt x="1506516" y="251326"/>
                    <a:pt x="1517322" y="251053"/>
                  </a:cubicBezTo>
                  <a:lnTo>
                    <a:pt x="1532285" y="250658"/>
                  </a:lnTo>
                  <a:lnTo>
                    <a:pt x="1532546" y="249223"/>
                  </a:lnTo>
                  <a:cubicBezTo>
                    <a:pt x="1533866" y="232553"/>
                    <a:pt x="1534194" y="218071"/>
                    <a:pt x="1533532" y="205776"/>
                  </a:cubicBezTo>
                  <a:lnTo>
                    <a:pt x="1533200" y="198172"/>
                  </a:lnTo>
                  <a:lnTo>
                    <a:pt x="1533161" y="198156"/>
                  </a:lnTo>
                  <a:cubicBezTo>
                    <a:pt x="1531184" y="197504"/>
                    <a:pt x="1525101" y="197178"/>
                    <a:pt x="1514912" y="197178"/>
                  </a:cubicBezTo>
                  <a:close/>
                  <a:moveTo>
                    <a:pt x="1636914" y="194012"/>
                  </a:moveTo>
                  <a:lnTo>
                    <a:pt x="1626443" y="196563"/>
                  </a:lnTo>
                  <a:cubicBezTo>
                    <a:pt x="1619922" y="198293"/>
                    <a:pt x="1609666" y="198322"/>
                    <a:pt x="1595672" y="196650"/>
                  </a:cubicBezTo>
                  <a:cubicBezTo>
                    <a:pt x="1578061" y="194688"/>
                    <a:pt x="1569088" y="194160"/>
                    <a:pt x="1568751" y="195064"/>
                  </a:cubicBezTo>
                  <a:cubicBezTo>
                    <a:pt x="1567189" y="197925"/>
                    <a:pt x="1566408" y="207953"/>
                    <a:pt x="1566408" y="225149"/>
                  </a:cubicBezTo>
                  <a:cubicBezTo>
                    <a:pt x="1566077" y="233053"/>
                    <a:pt x="1565911" y="239302"/>
                    <a:pt x="1565911" y="243898"/>
                  </a:cubicBezTo>
                  <a:lnTo>
                    <a:pt x="1565422" y="246509"/>
                  </a:lnTo>
                  <a:lnTo>
                    <a:pt x="1593550" y="246020"/>
                  </a:lnTo>
                  <a:cubicBezTo>
                    <a:pt x="1604530" y="246020"/>
                    <a:pt x="1612771" y="245731"/>
                    <a:pt x="1618271" y="245153"/>
                  </a:cubicBezTo>
                  <a:cubicBezTo>
                    <a:pt x="1623772" y="244574"/>
                    <a:pt x="1626877" y="244010"/>
                    <a:pt x="1627587" y="243461"/>
                  </a:cubicBezTo>
                  <a:cubicBezTo>
                    <a:pt x="1628297" y="242911"/>
                    <a:pt x="1629135" y="240851"/>
                    <a:pt x="1630103" y="237280"/>
                  </a:cubicBezTo>
                  <a:cubicBezTo>
                    <a:pt x="1631118" y="233994"/>
                    <a:pt x="1632527" y="226201"/>
                    <a:pt x="1634331" y="213901"/>
                  </a:cubicBezTo>
                  <a:cubicBezTo>
                    <a:pt x="1635684" y="204676"/>
                    <a:pt x="1636529" y="198288"/>
                    <a:pt x="1636867" y="194736"/>
                  </a:cubicBezTo>
                  <a:close/>
                  <a:moveTo>
                    <a:pt x="4676166" y="170841"/>
                  </a:moveTo>
                  <a:cubicBezTo>
                    <a:pt x="4676523" y="171561"/>
                    <a:pt x="4672816" y="171921"/>
                    <a:pt x="4665044" y="171921"/>
                  </a:cubicBezTo>
                  <a:cubicBezTo>
                    <a:pt x="4653207" y="171921"/>
                    <a:pt x="4642789" y="172852"/>
                    <a:pt x="4633792" y="174714"/>
                  </a:cubicBezTo>
                  <a:cubicBezTo>
                    <a:pt x="4624794" y="176575"/>
                    <a:pt x="4619137" y="178537"/>
                    <a:pt x="4616818" y="180598"/>
                  </a:cubicBezTo>
                  <a:cubicBezTo>
                    <a:pt x="4615245" y="181949"/>
                    <a:pt x="4612836" y="187881"/>
                    <a:pt x="4609592" y="198393"/>
                  </a:cubicBezTo>
                  <a:cubicBezTo>
                    <a:pt x="4607970" y="203649"/>
                    <a:pt x="4606753" y="208148"/>
                    <a:pt x="4605942" y="211891"/>
                  </a:cubicBezTo>
                  <a:lnTo>
                    <a:pt x="4604737" y="220763"/>
                  </a:lnTo>
                  <a:lnTo>
                    <a:pt x="4608590" y="220763"/>
                  </a:lnTo>
                  <a:cubicBezTo>
                    <a:pt x="4616373" y="220763"/>
                    <a:pt x="4625814" y="219357"/>
                    <a:pt x="4636912" y="216543"/>
                  </a:cubicBezTo>
                  <a:cubicBezTo>
                    <a:pt x="4648010" y="213730"/>
                    <a:pt x="4654937" y="211082"/>
                    <a:pt x="4657692" y="208600"/>
                  </a:cubicBezTo>
                  <a:cubicBezTo>
                    <a:pt x="4660011" y="206539"/>
                    <a:pt x="4663782" y="199930"/>
                    <a:pt x="4669003" y="188774"/>
                  </a:cubicBezTo>
                  <a:cubicBezTo>
                    <a:pt x="4674225" y="177618"/>
                    <a:pt x="4676613" y="171640"/>
                    <a:pt x="4676166" y="170841"/>
                  </a:cubicBezTo>
                  <a:close/>
                  <a:moveTo>
                    <a:pt x="3226653" y="150624"/>
                  </a:moveTo>
                  <a:cubicBezTo>
                    <a:pt x="3216503" y="149961"/>
                    <a:pt x="3210238" y="150351"/>
                    <a:pt x="3207856" y="151791"/>
                  </a:cubicBezTo>
                  <a:cubicBezTo>
                    <a:pt x="3205473" y="153232"/>
                    <a:pt x="3204282" y="156443"/>
                    <a:pt x="3204282" y="161423"/>
                  </a:cubicBezTo>
                  <a:lnTo>
                    <a:pt x="3204282" y="164806"/>
                  </a:lnTo>
                  <a:lnTo>
                    <a:pt x="3219041" y="164806"/>
                  </a:lnTo>
                  <a:lnTo>
                    <a:pt x="3241277" y="164806"/>
                  </a:lnTo>
                  <a:lnTo>
                    <a:pt x="3246246" y="170494"/>
                  </a:lnTo>
                  <a:cubicBezTo>
                    <a:pt x="3248513" y="172760"/>
                    <a:pt x="3249926" y="174647"/>
                    <a:pt x="3250486" y="176153"/>
                  </a:cubicBezTo>
                  <a:cubicBezTo>
                    <a:pt x="3251046" y="177660"/>
                    <a:pt x="3251073" y="179878"/>
                    <a:pt x="3250569" y="182807"/>
                  </a:cubicBezTo>
                  <a:cubicBezTo>
                    <a:pt x="3247761" y="189827"/>
                    <a:pt x="3232590" y="195080"/>
                    <a:pt x="3205055" y="198567"/>
                  </a:cubicBezTo>
                  <a:lnTo>
                    <a:pt x="3202784" y="198937"/>
                  </a:lnTo>
                  <a:lnTo>
                    <a:pt x="3203194" y="223571"/>
                  </a:lnTo>
                  <a:cubicBezTo>
                    <a:pt x="3203588" y="224744"/>
                    <a:pt x="3203785" y="227878"/>
                    <a:pt x="3203785" y="232974"/>
                  </a:cubicBezTo>
                  <a:cubicBezTo>
                    <a:pt x="3204054" y="245805"/>
                    <a:pt x="3204363" y="252921"/>
                    <a:pt x="3204712" y="254322"/>
                  </a:cubicBezTo>
                  <a:cubicBezTo>
                    <a:pt x="3205062" y="255724"/>
                    <a:pt x="3205216" y="256424"/>
                    <a:pt x="3205174" y="256424"/>
                  </a:cubicBezTo>
                  <a:cubicBezTo>
                    <a:pt x="3205505" y="256424"/>
                    <a:pt x="3205836" y="256424"/>
                    <a:pt x="3206167" y="256424"/>
                  </a:cubicBezTo>
                  <a:cubicBezTo>
                    <a:pt x="3211332" y="256424"/>
                    <a:pt x="3219275" y="255714"/>
                    <a:pt x="3229997" y="254295"/>
                  </a:cubicBezTo>
                  <a:cubicBezTo>
                    <a:pt x="3240719" y="252875"/>
                    <a:pt x="3246320" y="252044"/>
                    <a:pt x="3246798" y="251802"/>
                  </a:cubicBezTo>
                  <a:cubicBezTo>
                    <a:pt x="3248202" y="250750"/>
                    <a:pt x="3249814" y="243701"/>
                    <a:pt x="3251633" y="230655"/>
                  </a:cubicBezTo>
                  <a:cubicBezTo>
                    <a:pt x="3252664" y="223413"/>
                    <a:pt x="3253912" y="211325"/>
                    <a:pt x="3255376" y="194390"/>
                  </a:cubicBezTo>
                  <a:cubicBezTo>
                    <a:pt x="3256841" y="177455"/>
                    <a:pt x="3257573" y="167126"/>
                    <a:pt x="3257573" y="163402"/>
                  </a:cubicBezTo>
                  <a:cubicBezTo>
                    <a:pt x="3257573" y="159664"/>
                    <a:pt x="3257255" y="157511"/>
                    <a:pt x="3256618" y="156946"/>
                  </a:cubicBezTo>
                  <a:cubicBezTo>
                    <a:pt x="3255982" y="156381"/>
                    <a:pt x="3252223" y="155118"/>
                    <a:pt x="3245339" y="153156"/>
                  </a:cubicBezTo>
                  <a:cubicBezTo>
                    <a:pt x="3240122" y="151784"/>
                    <a:pt x="3233893" y="150940"/>
                    <a:pt x="3226653" y="150624"/>
                  </a:cubicBezTo>
                  <a:close/>
                  <a:moveTo>
                    <a:pt x="3151584" y="141598"/>
                  </a:moveTo>
                  <a:cubicBezTo>
                    <a:pt x="3147666" y="142183"/>
                    <a:pt x="3144766" y="143556"/>
                    <a:pt x="3142883" y="145718"/>
                  </a:cubicBezTo>
                  <a:cubicBezTo>
                    <a:pt x="3142804" y="145797"/>
                    <a:pt x="3142691" y="150401"/>
                    <a:pt x="3142544" y="159529"/>
                  </a:cubicBezTo>
                  <a:cubicBezTo>
                    <a:pt x="3142397" y="168658"/>
                    <a:pt x="3142475" y="173469"/>
                    <a:pt x="3142777" y="173960"/>
                  </a:cubicBezTo>
                  <a:cubicBezTo>
                    <a:pt x="3143079" y="174452"/>
                    <a:pt x="3144910" y="174574"/>
                    <a:pt x="3148270" y="174327"/>
                  </a:cubicBezTo>
                  <a:cubicBezTo>
                    <a:pt x="3157247" y="173780"/>
                    <a:pt x="3162235" y="172103"/>
                    <a:pt x="3163234" y="169295"/>
                  </a:cubicBezTo>
                  <a:cubicBezTo>
                    <a:pt x="3166699" y="161743"/>
                    <a:pt x="3168432" y="153506"/>
                    <a:pt x="3168432" y="144582"/>
                  </a:cubicBezTo>
                  <a:lnTo>
                    <a:pt x="3168432" y="142847"/>
                  </a:lnTo>
                  <a:lnTo>
                    <a:pt x="3166389" y="142208"/>
                  </a:lnTo>
                  <a:cubicBezTo>
                    <a:pt x="3160436" y="141216"/>
                    <a:pt x="3155501" y="141013"/>
                    <a:pt x="3151584" y="141598"/>
                  </a:cubicBezTo>
                  <a:close/>
                  <a:moveTo>
                    <a:pt x="4617118" y="121745"/>
                  </a:moveTo>
                  <a:cubicBezTo>
                    <a:pt x="4618917" y="121693"/>
                    <a:pt x="4620493" y="121983"/>
                    <a:pt x="4621846" y="122614"/>
                  </a:cubicBezTo>
                  <a:cubicBezTo>
                    <a:pt x="4624551" y="123876"/>
                    <a:pt x="4626940" y="126800"/>
                    <a:pt x="4629012" y="131386"/>
                  </a:cubicBezTo>
                  <a:cubicBezTo>
                    <a:pt x="4629722" y="133068"/>
                    <a:pt x="4630009" y="133858"/>
                    <a:pt x="4629872" y="133756"/>
                  </a:cubicBezTo>
                  <a:cubicBezTo>
                    <a:pt x="4629735" y="133653"/>
                    <a:pt x="4629867" y="133602"/>
                    <a:pt x="4630266" y="133602"/>
                  </a:cubicBezTo>
                  <a:cubicBezTo>
                    <a:pt x="4637991" y="134012"/>
                    <a:pt x="4649629" y="134709"/>
                    <a:pt x="4665182" y="135692"/>
                  </a:cubicBezTo>
                  <a:cubicBezTo>
                    <a:pt x="4680734" y="136676"/>
                    <a:pt x="4690099" y="137325"/>
                    <a:pt x="4693275" y="137641"/>
                  </a:cubicBezTo>
                  <a:cubicBezTo>
                    <a:pt x="4704044" y="139628"/>
                    <a:pt x="4711919" y="144564"/>
                    <a:pt x="4716899" y="152446"/>
                  </a:cubicBezTo>
                  <a:cubicBezTo>
                    <a:pt x="4719039" y="155896"/>
                    <a:pt x="4719576" y="161020"/>
                    <a:pt x="4718508" y="167820"/>
                  </a:cubicBezTo>
                  <a:cubicBezTo>
                    <a:pt x="4716720" y="177322"/>
                    <a:pt x="4712251" y="188470"/>
                    <a:pt x="4705099" y="201264"/>
                  </a:cubicBezTo>
                  <a:cubicBezTo>
                    <a:pt x="4702775" y="205219"/>
                    <a:pt x="4701307" y="211027"/>
                    <a:pt x="4700697" y="218689"/>
                  </a:cubicBezTo>
                  <a:cubicBezTo>
                    <a:pt x="4700355" y="225940"/>
                    <a:pt x="4699417" y="231209"/>
                    <a:pt x="4697881" y="234496"/>
                  </a:cubicBezTo>
                  <a:cubicBezTo>
                    <a:pt x="4696346" y="237783"/>
                    <a:pt x="4693293" y="240672"/>
                    <a:pt x="4688723" y="243165"/>
                  </a:cubicBezTo>
                  <a:cubicBezTo>
                    <a:pt x="4678196" y="248429"/>
                    <a:pt x="4657253" y="252578"/>
                    <a:pt x="4625896" y="255612"/>
                  </a:cubicBezTo>
                  <a:cubicBezTo>
                    <a:pt x="4612471" y="256921"/>
                    <a:pt x="4604342" y="257860"/>
                    <a:pt x="4601507" y="258428"/>
                  </a:cubicBezTo>
                  <a:cubicBezTo>
                    <a:pt x="4599351" y="259143"/>
                    <a:pt x="4597450" y="260270"/>
                    <a:pt x="4595804" y="261808"/>
                  </a:cubicBezTo>
                  <a:cubicBezTo>
                    <a:pt x="4594158" y="263346"/>
                    <a:pt x="4593335" y="264386"/>
                    <a:pt x="4593335" y="264927"/>
                  </a:cubicBezTo>
                  <a:cubicBezTo>
                    <a:pt x="4593335" y="267762"/>
                    <a:pt x="4592070" y="272471"/>
                    <a:pt x="4589541" y="279055"/>
                  </a:cubicBezTo>
                  <a:cubicBezTo>
                    <a:pt x="4587984" y="282820"/>
                    <a:pt x="4586057" y="291439"/>
                    <a:pt x="4583759" y="304911"/>
                  </a:cubicBezTo>
                  <a:cubicBezTo>
                    <a:pt x="4581461" y="318384"/>
                    <a:pt x="4579839" y="330965"/>
                    <a:pt x="4578893" y="342655"/>
                  </a:cubicBezTo>
                  <a:cubicBezTo>
                    <a:pt x="4577957" y="353487"/>
                    <a:pt x="4579794" y="361181"/>
                    <a:pt x="4584406" y="365735"/>
                  </a:cubicBezTo>
                  <a:cubicBezTo>
                    <a:pt x="4586804" y="368133"/>
                    <a:pt x="4591648" y="371154"/>
                    <a:pt x="4598940" y="374798"/>
                  </a:cubicBezTo>
                  <a:cubicBezTo>
                    <a:pt x="4606230" y="378442"/>
                    <a:pt x="4613247" y="381326"/>
                    <a:pt x="4619988" y="383451"/>
                  </a:cubicBezTo>
                  <a:cubicBezTo>
                    <a:pt x="4636569" y="388631"/>
                    <a:pt x="4658252" y="391543"/>
                    <a:pt x="4685040" y="392187"/>
                  </a:cubicBezTo>
                  <a:cubicBezTo>
                    <a:pt x="4711827" y="392831"/>
                    <a:pt x="4737063" y="391181"/>
                    <a:pt x="4760748" y="387237"/>
                  </a:cubicBezTo>
                  <a:cubicBezTo>
                    <a:pt x="4772396" y="385291"/>
                    <a:pt x="4783793" y="382592"/>
                    <a:pt x="4794942" y="379140"/>
                  </a:cubicBezTo>
                  <a:lnTo>
                    <a:pt x="4814403" y="370832"/>
                  </a:lnTo>
                  <a:lnTo>
                    <a:pt x="4813029" y="368795"/>
                  </a:lnTo>
                  <a:cubicBezTo>
                    <a:pt x="4810715" y="364552"/>
                    <a:pt x="4809558" y="360800"/>
                    <a:pt x="4809558" y="357539"/>
                  </a:cubicBezTo>
                  <a:cubicBezTo>
                    <a:pt x="4809558" y="354042"/>
                    <a:pt x="4810928" y="350924"/>
                    <a:pt x="4813668" y="348184"/>
                  </a:cubicBezTo>
                  <a:cubicBezTo>
                    <a:pt x="4816407" y="345444"/>
                    <a:pt x="4819691" y="344075"/>
                    <a:pt x="4823519" y="344075"/>
                  </a:cubicBezTo>
                  <a:cubicBezTo>
                    <a:pt x="4828042" y="344075"/>
                    <a:pt x="4835184" y="346879"/>
                    <a:pt x="4844947" y="352487"/>
                  </a:cubicBezTo>
                  <a:cubicBezTo>
                    <a:pt x="4854709" y="358095"/>
                    <a:pt x="4860611" y="363137"/>
                    <a:pt x="4862651" y="367612"/>
                  </a:cubicBezTo>
                  <a:cubicBezTo>
                    <a:pt x="4864692" y="372087"/>
                    <a:pt x="4863048" y="377346"/>
                    <a:pt x="4857721" y="383388"/>
                  </a:cubicBezTo>
                  <a:cubicBezTo>
                    <a:pt x="4852394" y="389430"/>
                    <a:pt x="4845716" y="394457"/>
                    <a:pt x="4837686" y="398469"/>
                  </a:cubicBezTo>
                  <a:cubicBezTo>
                    <a:pt x="4815926" y="408818"/>
                    <a:pt x="4788355" y="416830"/>
                    <a:pt x="4754974" y="422504"/>
                  </a:cubicBezTo>
                  <a:cubicBezTo>
                    <a:pt x="4718001" y="428451"/>
                    <a:pt x="4683848" y="429922"/>
                    <a:pt x="4652518" y="426917"/>
                  </a:cubicBezTo>
                  <a:cubicBezTo>
                    <a:pt x="4621187" y="423912"/>
                    <a:pt x="4596109" y="416793"/>
                    <a:pt x="4577283" y="405561"/>
                  </a:cubicBezTo>
                  <a:cubicBezTo>
                    <a:pt x="4570894" y="401969"/>
                    <a:pt x="4564003" y="396476"/>
                    <a:pt x="4556609" y="389083"/>
                  </a:cubicBezTo>
                  <a:cubicBezTo>
                    <a:pt x="4549215" y="381689"/>
                    <a:pt x="4545159" y="376546"/>
                    <a:pt x="4544438" y="373654"/>
                  </a:cubicBezTo>
                  <a:cubicBezTo>
                    <a:pt x="4543228" y="366944"/>
                    <a:pt x="4544109" y="351502"/>
                    <a:pt x="4547081" y="327329"/>
                  </a:cubicBezTo>
                  <a:cubicBezTo>
                    <a:pt x="4549073" y="310406"/>
                    <a:pt x="4552739" y="289937"/>
                    <a:pt x="4558076" y="265921"/>
                  </a:cubicBezTo>
                  <a:cubicBezTo>
                    <a:pt x="4558702" y="264034"/>
                    <a:pt x="4560628" y="255956"/>
                    <a:pt x="4563854" y="241690"/>
                  </a:cubicBezTo>
                  <a:cubicBezTo>
                    <a:pt x="4567080" y="227423"/>
                    <a:pt x="4569363" y="216945"/>
                    <a:pt x="4570705" y="210256"/>
                  </a:cubicBezTo>
                  <a:cubicBezTo>
                    <a:pt x="4578493" y="175860"/>
                    <a:pt x="4584616" y="153685"/>
                    <a:pt x="4589076" y="143730"/>
                  </a:cubicBezTo>
                  <a:cubicBezTo>
                    <a:pt x="4590911" y="139697"/>
                    <a:pt x="4593970" y="135538"/>
                    <a:pt x="4598253" y="131255"/>
                  </a:cubicBezTo>
                  <a:cubicBezTo>
                    <a:pt x="4602536" y="126972"/>
                    <a:pt x="4606802" y="124194"/>
                    <a:pt x="4611051" y="122922"/>
                  </a:cubicBezTo>
                  <a:cubicBezTo>
                    <a:pt x="4613297" y="122188"/>
                    <a:pt x="4615319" y="121796"/>
                    <a:pt x="4617118" y="121745"/>
                  </a:cubicBezTo>
                  <a:close/>
                  <a:moveTo>
                    <a:pt x="1391364" y="115278"/>
                  </a:moveTo>
                  <a:cubicBezTo>
                    <a:pt x="1411581" y="115278"/>
                    <a:pt x="1423732" y="115836"/>
                    <a:pt x="1427818" y="116951"/>
                  </a:cubicBezTo>
                  <a:cubicBezTo>
                    <a:pt x="1433792" y="118144"/>
                    <a:pt x="1438079" y="120044"/>
                    <a:pt x="1440679" y="122650"/>
                  </a:cubicBezTo>
                  <a:cubicBezTo>
                    <a:pt x="1443280" y="125255"/>
                    <a:pt x="1444580" y="129553"/>
                    <a:pt x="1444580" y="135542"/>
                  </a:cubicBezTo>
                  <a:cubicBezTo>
                    <a:pt x="1444911" y="143336"/>
                    <a:pt x="1442542" y="148450"/>
                    <a:pt x="1437473" y="150884"/>
                  </a:cubicBezTo>
                  <a:cubicBezTo>
                    <a:pt x="1432404" y="153319"/>
                    <a:pt x="1422444" y="154876"/>
                    <a:pt x="1407594" y="155554"/>
                  </a:cubicBezTo>
                  <a:cubicBezTo>
                    <a:pt x="1397576" y="156196"/>
                    <a:pt x="1391373" y="157020"/>
                    <a:pt x="1388986" y="158027"/>
                  </a:cubicBezTo>
                  <a:cubicBezTo>
                    <a:pt x="1386599" y="159034"/>
                    <a:pt x="1383851" y="161812"/>
                    <a:pt x="1380743" y="166360"/>
                  </a:cubicBezTo>
                  <a:cubicBezTo>
                    <a:pt x="1379460" y="168185"/>
                    <a:pt x="1378719" y="169648"/>
                    <a:pt x="1378519" y="170750"/>
                  </a:cubicBezTo>
                  <a:cubicBezTo>
                    <a:pt x="1378319" y="171852"/>
                    <a:pt x="1378219" y="175182"/>
                    <a:pt x="1378219" y="180740"/>
                  </a:cubicBezTo>
                  <a:cubicBezTo>
                    <a:pt x="1378219" y="187666"/>
                    <a:pt x="1378962" y="191954"/>
                    <a:pt x="1380447" y="193605"/>
                  </a:cubicBezTo>
                  <a:cubicBezTo>
                    <a:pt x="1381933" y="195256"/>
                    <a:pt x="1382676" y="198396"/>
                    <a:pt x="1382676" y="203023"/>
                  </a:cubicBezTo>
                  <a:cubicBezTo>
                    <a:pt x="1382676" y="209029"/>
                    <a:pt x="1380541" y="215055"/>
                    <a:pt x="1376271" y="221102"/>
                  </a:cubicBezTo>
                  <a:cubicBezTo>
                    <a:pt x="1374599" y="223537"/>
                    <a:pt x="1373889" y="225985"/>
                    <a:pt x="1374141" y="228446"/>
                  </a:cubicBezTo>
                  <a:cubicBezTo>
                    <a:pt x="1375009" y="236902"/>
                    <a:pt x="1377086" y="242116"/>
                    <a:pt x="1380372" y="244088"/>
                  </a:cubicBezTo>
                  <a:cubicBezTo>
                    <a:pt x="1383054" y="245239"/>
                    <a:pt x="1386159" y="247243"/>
                    <a:pt x="1389688" y="250098"/>
                  </a:cubicBezTo>
                  <a:cubicBezTo>
                    <a:pt x="1393217" y="252954"/>
                    <a:pt x="1398896" y="256380"/>
                    <a:pt x="1406726" y="260376"/>
                  </a:cubicBezTo>
                  <a:cubicBezTo>
                    <a:pt x="1416959" y="265551"/>
                    <a:pt x="1424177" y="269836"/>
                    <a:pt x="1428378" y="273233"/>
                  </a:cubicBezTo>
                  <a:cubicBezTo>
                    <a:pt x="1432580" y="276630"/>
                    <a:pt x="1434681" y="280301"/>
                    <a:pt x="1434681" y="284245"/>
                  </a:cubicBezTo>
                  <a:cubicBezTo>
                    <a:pt x="1434681" y="290818"/>
                    <a:pt x="1432145" y="295531"/>
                    <a:pt x="1427073" y="298384"/>
                  </a:cubicBezTo>
                  <a:cubicBezTo>
                    <a:pt x="1422001" y="301237"/>
                    <a:pt x="1416147" y="301964"/>
                    <a:pt x="1409510" y="300565"/>
                  </a:cubicBezTo>
                  <a:cubicBezTo>
                    <a:pt x="1405540" y="299461"/>
                    <a:pt x="1398549" y="296737"/>
                    <a:pt x="1388536" y="292393"/>
                  </a:cubicBezTo>
                  <a:cubicBezTo>
                    <a:pt x="1381132" y="288013"/>
                    <a:pt x="1377901" y="285581"/>
                    <a:pt x="1378842" y="285097"/>
                  </a:cubicBezTo>
                  <a:cubicBezTo>
                    <a:pt x="1378758" y="285223"/>
                    <a:pt x="1378716" y="298309"/>
                    <a:pt x="1378716" y="324355"/>
                  </a:cubicBezTo>
                  <a:cubicBezTo>
                    <a:pt x="1378716" y="375053"/>
                    <a:pt x="1377399" y="402855"/>
                    <a:pt x="1374764" y="407761"/>
                  </a:cubicBezTo>
                  <a:cubicBezTo>
                    <a:pt x="1372697" y="411190"/>
                    <a:pt x="1369857" y="413019"/>
                    <a:pt x="1366241" y="413247"/>
                  </a:cubicBezTo>
                  <a:cubicBezTo>
                    <a:pt x="1362626" y="413476"/>
                    <a:pt x="1359567" y="412799"/>
                    <a:pt x="1357064" y="411216"/>
                  </a:cubicBezTo>
                  <a:cubicBezTo>
                    <a:pt x="1352205" y="407814"/>
                    <a:pt x="1349202" y="402855"/>
                    <a:pt x="1348056" y="396340"/>
                  </a:cubicBezTo>
                  <a:cubicBezTo>
                    <a:pt x="1346909" y="389824"/>
                    <a:pt x="1347888" y="384692"/>
                    <a:pt x="1350990" y="380943"/>
                  </a:cubicBezTo>
                  <a:cubicBezTo>
                    <a:pt x="1351847" y="379659"/>
                    <a:pt x="1352276" y="375491"/>
                    <a:pt x="1352276" y="368436"/>
                  </a:cubicBezTo>
                  <a:cubicBezTo>
                    <a:pt x="1352276" y="361382"/>
                    <a:pt x="1351626" y="346118"/>
                    <a:pt x="1350327" y="322643"/>
                  </a:cubicBezTo>
                  <a:cubicBezTo>
                    <a:pt x="1348371" y="297239"/>
                    <a:pt x="1346844" y="281315"/>
                    <a:pt x="1345745" y="274870"/>
                  </a:cubicBezTo>
                  <a:cubicBezTo>
                    <a:pt x="1344646" y="268426"/>
                    <a:pt x="1343189" y="264194"/>
                    <a:pt x="1341375" y="262175"/>
                  </a:cubicBezTo>
                  <a:cubicBezTo>
                    <a:pt x="1339545" y="259119"/>
                    <a:pt x="1337293" y="259012"/>
                    <a:pt x="1334619" y="261851"/>
                  </a:cubicBezTo>
                  <a:cubicBezTo>
                    <a:pt x="1331945" y="264691"/>
                    <a:pt x="1324321" y="274335"/>
                    <a:pt x="1311748" y="290784"/>
                  </a:cubicBezTo>
                  <a:cubicBezTo>
                    <a:pt x="1299816" y="306460"/>
                    <a:pt x="1291607" y="315728"/>
                    <a:pt x="1287122" y="318589"/>
                  </a:cubicBezTo>
                  <a:cubicBezTo>
                    <a:pt x="1281669" y="320845"/>
                    <a:pt x="1277153" y="321126"/>
                    <a:pt x="1273574" y="319433"/>
                  </a:cubicBezTo>
                  <a:cubicBezTo>
                    <a:pt x="1269996" y="317740"/>
                    <a:pt x="1267699" y="314850"/>
                    <a:pt x="1266684" y="310764"/>
                  </a:cubicBezTo>
                  <a:cubicBezTo>
                    <a:pt x="1265638" y="305642"/>
                    <a:pt x="1267010" y="299529"/>
                    <a:pt x="1270802" y="292425"/>
                  </a:cubicBezTo>
                  <a:cubicBezTo>
                    <a:pt x="1274593" y="285320"/>
                    <a:pt x="1285757" y="270841"/>
                    <a:pt x="1304294" y="248986"/>
                  </a:cubicBezTo>
                  <a:cubicBezTo>
                    <a:pt x="1313922" y="232553"/>
                    <a:pt x="1319780" y="222701"/>
                    <a:pt x="1321868" y="219430"/>
                  </a:cubicBezTo>
                  <a:cubicBezTo>
                    <a:pt x="1325570" y="213709"/>
                    <a:pt x="1329511" y="208411"/>
                    <a:pt x="1333692" y="203536"/>
                  </a:cubicBezTo>
                  <a:cubicBezTo>
                    <a:pt x="1337494" y="198561"/>
                    <a:pt x="1340026" y="194654"/>
                    <a:pt x="1341288" y="191815"/>
                  </a:cubicBezTo>
                  <a:cubicBezTo>
                    <a:pt x="1342040" y="189827"/>
                    <a:pt x="1342986" y="183275"/>
                    <a:pt x="1344128" y="172158"/>
                  </a:cubicBezTo>
                  <a:cubicBezTo>
                    <a:pt x="1345269" y="161041"/>
                    <a:pt x="1345981" y="155701"/>
                    <a:pt x="1346265" y="156138"/>
                  </a:cubicBezTo>
                  <a:cubicBezTo>
                    <a:pt x="1346454" y="156327"/>
                    <a:pt x="1342582" y="156140"/>
                    <a:pt x="1334646" y="155578"/>
                  </a:cubicBezTo>
                  <a:cubicBezTo>
                    <a:pt x="1317277" y="154216"/>
                    <a:pt x="1305387" y="152181"/>
                    <a:pt x="1298977" y="149472"/>
                  </a:cubicBezTo>
                  <a:cubicBezTo>
                    <a:pt x="1293003" y="147185"/>
                    <a:pt x="1289003" y="143220"/>
                    <a:pt x="1286976" y="137577"/>
                  </a:cubicBezTo>
                  <a:cubicBezTo>
                    <a:pt x="1284949" y="131935"/>
                    <a:pt x="1285716" y="127414"/>
                    <a:pt x="1289279" y="124014"/>
                  </a:cubicBezTo>
                  <a:cubicBezTo>
                    <a:pt x="1292842" y="120615"/>
                    <a:pt x="1308624" y="118223"/>
                    <a:pt x="1336626" y="116840"/>
                  </a:cubicBezTo>
                  <a:cubicBezTo>
                    <a:pt x="1352902" y="115799"/>
                    <a:pt x="1371148" y="115278"/>
                    <a:pt x="1391364" y="115278"/>
                  </a:cubicBezTo>
                  <a:close/>
                  <a:moveTo>
                    <a:pt x="4124054" y="114856"/>
                  </a:moveTo>
                  <a:cubicBezTo>
                    <a:pt x="4154181" y="114522"/>
                    <a:pt x="4171873" y="114918"/>
                    <a:pt x="4177132" y="116044"/>
                  </a:cubicBezTo>
                  <a:cubicBezTo>
                    <a:pt x="4186187" y="118804"/>
                    <a:pt x="4192066" y="123327"/>
                    <a:pt x="4194769" y="129611"/>
                  </a:cubicBezTo>
                  <a:cubicBezTo>
                    <a:pt x="4196867" y="135921"/>
                    <a:pt x="4195221" y="142810"/>
                    <a:pt x="4189831" y="150277"/>
                  </a:cubicBezTo>
                  <a:cubicBezTo>
                    <a:pt x="4186813" y="154584"/>
                    <a:pt x="4183266" y="157040"/>
                    <a:pt x="4179190" y="157644"/>
                  </a:cubicBezTo>
                  <a:cubicBezTo>
                    <a:pt x="4175115" y="158249"/>
                    <a:pt x="4168384" y="158380"/>
                    <a:pt x="4158998" y="158039"/>
                  </a:cubicBezTo>
                  <a:lnTo>
                    <a:pt x="4146669" y="157061"/>
                  </a:lnTo>
                  <a:lnTo>
                    <a:pt x="4144523" y="159995"/>
                  </a:lnTo>
                  <a:cubicBezTo>
                    <a:pt x="4143472" y="161047"/>
                    <a:pt x="4142858" y="161964"/>
                    <a:pt x="4142681" y="162748"/>
                  </a:cubicBezTo>
                  <a:cubicBezTo>
                    <a:pt x="4142506" y="163531"/>
                    <a:pt x="4142559" y="166147"/>
                    <a:pt x="4142843" y="170596"/>
                  </a:cubicBezTo>
                  <a:cubicBezTo>
                    <a:pt x="4143217" y="178463"/>
                    <a:pt x="4142373" y="186861"/>
                    <a:pt x="4140311" y="195790"/>
                  </a:cubicBezTo>
                  <a:cubicBezTo>
                    <a:pt x="4138439" y="202695"/>
                    <a:pt x="4137685" y="206247"/>
                    <a:pt x="4138047" y="206447"/>
                  </a:cubicBezTo>
                  <a:cubicBezTo>
                    <a:pt x="4143159" y="213951"/>
                    <a:pt x="4159484" y="222449"/>
                    <a:pt x="4187023" y="231940"/>
                  </a:cubicBezTo>
                  <a:cubicBezTo>
                    <a:pt x="4196384" y="235064"/>
                    <a:pt x="4202553" y="237420"/>
                    <a:pt x="4205532" y="239008"/>
                  </a:cubicBezTo>
                  <a:cubicBezTo>
                    <a:pt x="4208511" y="240596"/>
                    <a:pt x="4211045" y="243267"/>
                    <a:pt x="4213132" y="247022"/>
                  </a:cubicBezTo>
                  <a:cubicBezTo>
                    <a:pt x="4217186" y="256061"/>
                    <a:pt x="4216897" y="263239"/>
                    <a:pt x="4212264" y="268556"/>
                  </a:cubicBezTo>
                  <a:cubicBezTo>
                    <a:pt x="4208399" y="272142"/>
                    <a:pt x="4203291" y="273411"/>
                    <a:pt x="4196938" y="272362"/>
                  </a:cubicBezTo>
                  <a:cubicBezTo>
                    <a:pt x="4190586" y="271313"/>
                    <a:pt x="4178281" y="267688"/>
                    <a:pt x="4160023" y="261488"/>
                  </a:cubicBezTo>
                  <a:cubicBezTo>
                    <a:pt x="4149485" y="257534"/>
                    <a:pt x="4143395" y="255319"/>
                    <a:pt x="4141755" y="254843"/>
                  </a:cubicBezTo>
                  <a:cubicBezTo>
                    <a:pt x="4140114" y="254367"/>
                    <a:pt x="4139501" y="253727"/>
                    <a:pt x="4139917" y="252922"/>
                  </a:cubicBezTo>
                  <a:cubicBezTo>
                    <a:pt x="4139585" y="253427"/>
                    <a:pt x="4139580" y="270281"/>
                    <a:pt x="4139901" y="303483"/>
                  </a:cubicBezTo>
                  <a:cubicBezTo>
                    <a:pt x="4140900" y="357452"/>
                    <a:pt x="4140175" y="387061"/>
                    <a:pt x="4137724" y="392309"/>
                  </a:cubicBezTo>
                  <a:cubicBezTo>
                    <a:pt x="4134590" y="399235"/>
                    <a:pt x="4128666" y="400728"/>
                    <a:pt x="4119953" y="396789"/>
                  </a:cubicBezTo>
                  <a:cubicBezTo>
                    <a:pt x="4116182" y="394391"/>
                    <a:pt x="4114005" y="390654"/>
                    <a:pt x="4113421" y="385577"/>
                  </a:cubicBezTo>
                  <a:cubicBezTo>
                    <a:pt x="4112838" y="380500"/>
                    <a:pt x="4112546" y="366694"/>
                    <a:pt x="4112546" y="344161"/>
                  </a:cubicBezTo>
                  <a:cubicBezTo>
                    <a:pt x="4112877" y="320114"/>
                    <a:pt x="4112877" y="295874"/>
                    <a:pt x="4112546" y="271443"/>
                  </a:cubicBezTo>
                  <a:lnTo>
                    <a:pt x="4112104" y="242818"/>
                  </a:lnTo>
                  <a:lnTo>
                    <a:pt x="4108428" y="241508"/>
                  </a:lnTo>
                  <a:cubicBezTo>
                    <a:pt x="4105152" y="240015"/>
                    <a:pt x="4102977" y="239619"/>
                    <a:pt x="4101901" y="240321"/>
                  </a:cubicBezTo>
                  <a:cubicBezTo>
                    <a:pt x="4100826" y="241023"/>
                    <a:pt x="4098240" y="243422"/>
                    <a:pt x="4094143" y="247519"/>
                  </a:cubicBezTo>
                  <a:cubicBezTo>
                    <a:pt x="4087065" y="255565"/>
                    <a:pt x="4079267" y="266957"/>
                    <a:pt x="4070748" y="281697"/>
                  </a:cubicBezTo>
                  <a:cubicBezTo>
                    <a:pt x="4067466" y="288591"/>
                    <a:pt x="4064500" y="293568"/>
                    <a:pt x="4061846" y="296629"/>
                  </a:cubicBezTo>
                  <a:cubicBezTo>
                    <a:pt x="4059193" y="299689"/>
                    <a:pt x="4056063" y="301661"/>
                    <a:pt x="4052456" y="302545"/>
                  </a:cubicBezTo>
                  <a:cubicBezTo>
                    <a:pt x="4043963" y="304275"/>
                    <a:pt x="4037824" y="302545"/>
                    <a:pt x="4034038" y="297355"/>
                  </a:cubicBezTo>
                  <a:cubicBezTo>
                    <a:pt x="4030251" y="292164"/>
                    <a:pt x="4029797" y="285575"/>
                    <a:pt x="4032673" y="277588"/>
                  </a:cubicBezTo>
                  <a:cubicBezTo>
                    <a:pt x="4034987" y="271898"/>
                    <a:pt x="4041600" y="261116"/>
                    <a:pt x="4052511" y="245243"/>
                  </a:cubicBezTo>
                  <a:cubicBezTo>
                    <a:pt x="4063423" y="229370"/>
                    <a:pt x="4076656" y="212623"/>
                    <a:pt x="4092211" y="195001"/>
                  </a:cubicBezTo>
                  <a:cubicBezTo>
                    <a:pt x="4098984" y="183580"/>
                    <a:pt x="4103158" y="176362"/>
                    <a:pt x="4104733" y="173349"/>
                  </a:cubicBezTo>
                  <a:cubicBezTo>
                    <a:pt x="4106308" y="170336"/>
                    <a:pt x="4107095" y="166218"/>
                    <a:pt x="4107095" y="160997"/>
                  </a:cubicBezTo>
                  <a:cubicBezTo>
                    <a:pt x="4107758" y="157047"/>
                    <a:pt x="4108065" y="155107"/>
                    <a:pt x="4108018" y="155175"/>
                  </a:cubicBezTo>
                  <a:cubicBezTo>
                    <a:pt x="4106472" y="154402"/>
                    <a:pt x="4100851" y="153695"/>
                    <a:pt x="4091154" y="153054"/>
                  </a:cubicBezTo>
                  <a:cubicBezTo>
                    <a:pt x="4079774" y="152396"/>
                    <a:pt x="4070737" y="151734"/>
                    <a:pt x="4064043" y="151066"/>
                  </a:cubicBezTo>
                  <a:cubicBezTo>
                    <a:pt x="4057349" y="150398"/>
                    <a:pt x="4051437" y="149275"/>
                    <a:pt x="4046307" y="147698"/>
                  </a:cubicBezTo>
                  <a:cubicBezTo>
                    <a:pt x="4041178" y="146120"/>
                    <a:pt x="4037976" y="143831"/>
                    <a:pt x="4036704" y="140831"/>
                  </a:cubicBezTo>
                  <a:cubicBezTo>
                    <a:pt x="4035431" y="137831"/>
                    <a:pt x="4035173" y="134223"/>
                    <a:pt x="4035931" y="130005"/>
                  </a:cubicBezTo>
                  <a:cubicBezTo>
                    <a:pt x="4039139" y="123127"/>
                    <a:pt x="4046911" y="118912"/>
                    <a:pt x="4059247" y="117361"/>
                  </a:cubicBezTo>
                  <a:cubicBezTo>
                    <a:pt x="4072325" y="116025"/>
                    <a:pt x="4093928" y="115190"/>
                    <a:pt x="4124054" y="114856"/>
                  </a:cubicBezTo>
                  <a:close/>
                  <a:moveTo>
                    <a:pt x="1534147" y="111003"/>
                  </a:moveTo>
                  <a:lnTo>
                    <a:pt x="1520493" y="111997"/>
                  </a:lnTo>
                  <a:cubicBezTo>
                    <a:pt x="1503939" y="112854"/>
                    <a:pt x="1495507" y="114058"/>
                    <a:pt x="1495197" y="115610"/>
                  </a:cubicBezTo>
                  <a:cubicBezTo>
                    <a:pt x="1493777" y="121257"/>
                    <a:pt x="1493387" y="132684"/>
                    <a:pt x="1494029" y="149890"/>
                  </a:cubicBezTo>
                  <a:lnTo>
                    <a:pt x="1494345" y="158851"/>
                  </a:lnTo>
                  <a:lnTo>
                    <a:pt x="1502611" y="157912"/>
                  </a:lnTo>
                  <a:cubicBezTo>
                    <a:pt x="1503847" y="157886"/>
                    <a:pt x="1507515" y="157643"/>
                    <a:pt x="1513615" y="157183"/>
                  </a:cubicBezTo>
                  <a:cubicBezTo>
                    <a:pt x="1519715" y="156723"/>
                    <a:pt x="1524182" y="156316"/>
                    <a:pt x="1527016" y="155964"/>
                  </a:cubicBezTo>
                  <a:lnTo>
                    <a:pt x="1534384" y="154994"/>
                  </a:lnTo>
                  <a:lnTo>
                    <a:pt x="1534526" y="153598"/>
                  </a:lnTo>
                  <a:cubicBezTo>
                    <a:pt x="1534526" y="150232"/>
                    <a:pt x="1534526" y="141503"/>
                    <a:pt x="1534526" y="127410"/>
                  </a:cubicBezTo>
                  <a:close/>
                  <a:moveTo>
                    <a:pt x="1571867" y="109134"/>
                  </a:moveTo>
                  <a:cubicBezTo>
                    <a:pt x="1569837" y="112888"/>
                    <a:pt x="1568995" y="126521"/>
                    <a:pt x="1569343" y="150032"/>
                  </a:cubicBezTo>
                  <a:lnTo>
                    <a:pt x="1569382" y="154978"/>
                  </a:lnTo>
                  <a:lnTo>
                    <a:pt x="1573594" y="155444"/>
                  </a:lnTo>
                  <a:cubicBezTo>
                    <a:pt x="1578921" y="156443"/>
                    <a:pt x="1589504" y="156777"/>
                    <a:pt x="1605343" y="156445"/>
                  </a:cubicBezTo>
                  <a:cubicBezTo>
                    <a:pt x="1619120" y="156792"/>
                    <a:pt x="1628493" y="157484"/>
                    <a:pt x="1633459" y="158520"/>
                  </a:cubicBezTo>
                  <a:lnTo>
                    <a:pt x="1636635" y="159984"/>
                  </a:lnTo>
                  <a:lnTo>
                    <a:pt x="1636540" y="154726"/>
                  </a:lnTo>
                  <a:cubicBezTo>
                    <a:pt x="1636234" y="146517"/>
                    <a:pt x="1635425" y="141031"/>
                    <a:pt x="1634110" y="138268"/>
                  </a:cubicBezTo>
                  <a:cubicBezTo>
                    <a:pt x="1632795" y="135504"/>
                    <a:pt x="1629146" y="131880"/>
                    <a:pt x="1623162" y="127394"/>
                  </a:cubicBezTo>
                  <a:cubicBezTo>
                    <a:pt x="1613486" y="120211"/>
                    <a:pt x="1603400" y="115381"/>
                    <a:pt x="1592904" y="112904"/>
                  </a:cubicBezTo>
                  <a:cubicBezTo>
                    <a:pt x="1587156" y="111626"/>
                    <a:pt x="1582131" y="110909"/>
                    <a:pt x="1577830" y="110751"/>
                  </a:cubicBezTo>
                  <a:cubicBezTo>
                    <a:pt x="1573528" y="110593"/>
                    <a:pt x="1571541" y="110054"/>
                    <a:pt x="1571867" y="109134"/>
                  </a:cubicBezTo>
                  <a:close/>
                  <a:moveTo>
                    <a:pt x="3135950" y="108368"/>
                  </a:moveTo>
                  <a:cubicBezTo>
                    <a:pt x="3141385" y="108307"/>
                    <a:pt x="3148799" y="108403"/>
                    <a:pt x="3158194" y="108657"/>
                  </a:cubicBezTo>
                  <a:cubicBezTo>
                    <a:pt x="3176982" y="109164"/>
                    <a:pt x="3191865" y="109933"/>
                    <a:pt x="3202839" y="110964"/>
                  </a:cubicBezTo>
                  <a:cubicBezTo>
                    <a:pt x="3250918" y="116044"/>
                    <a:pt x="3278155" y="123277"/>
                    <a:pt x="3284550" y="132663"/>
                  </a:cubicBezTo>
                  <a:cubicBezTo>
                    <a:pt x="3288067" y="137712"/>
                    <a:pt x="3290173" y="148676"/>
                    <a:pt x="3290864" y="165556"/>
                  </a:cubicBezTo>
                  <a:cubicBezTo>
                    <a:pt x="3291556" y="182436"/>
                    <a:pt x="3290670" y="197904"/>
                    <a:pt x="3288210" y="211960"/>
                  </a:cubicBezTo>
                  <a:cubicBezTo>
                    <a:pt x="3284986" y="231927"/>
                    <a:pt x="3279897" y="251748"/>
                    <a:pt x="3272942" y="271423"/>
                  </a:cubicBezTo>
                  <a:cubicBezTo>
                    <a:pt x="3265988" y="291098"/>
                    <a:pt x="3259605" y="303844"/>
                    <a:pt x="3253795" y="309660"/>
                  </a:cubicBezTo>
                  <a:cubicBezTo>
                    <a:pt x="3250124" y="312920"/>
                    <a:pt x="3246671" y="314247"/>
                    <a:pt x="3243434" y="313639"/>
                  </a:cubicBezTo>
                  <a:cubicBezTo>
                    <a:pt x="3240197" y="313032"/>
                    <a:pt x="3236223" y="310964"/>
                    <a:pt x="3231511" y="307435"/>
                  </a:cubicBezTo>
                  <a:lnTo>
                    <a:pt x="3224886" y="299492"/>
                  </a:lnTo>
                  <a:lnTo>
                    <a:pt x="3230423" y="288544"/>
                  </a:lnTo>
                  <a:cubicBezTo>
                    <a:pt x="3234988" y="286067"/>
                    <a:pt x="3237632" y="284829"/>
                    <a:pt x="3238358" y="284829"/>
                  </a:cubicBezTo>
                  <a:cubicBezTo>
                    <a:pt x="3237943" y="284829"/>
                    <a:pt x="3231858" y="286298"/>
                    <a:pt x="3220106" y="289238"/>
                  </a:cubicBezTo>
                  <a:cubicBezTo>
                    <a:pt x="3205865" y="293450"/>
                    <a:pt x="3190761" y="297235"/>
                    <a:pt x="3174794" y="300593"/>
                  </a:cubicBezTo>
                  <a:cubicBezTo>
                    <a:pt x="3158826" y="303950"/>
                    <a:pt x="3147824" y="305629"/>
                    <a:pt x="3141787" y="305629"/>
                  </a:cubicBezTo>
                  <a:cubicBezTo>
                    <a:pt x="3125827" y="305629"/>
                    <a:pt x="3116901" y="295409"/>
                    <a:pt x="3115007" y="274969"/>
                  </a:cubicBezTo>
                  <a:cubicBezTo>
                    <a:pt x="3114003" y="266928"/>
                    <a:pt x="3112849" y="256716"/>
                    <a:pt x="3111544" y="244332"/>
                  </a:cubicBezTo>
                  <a:cubicBezTo>
                    <a:pt x="3107869" y="217582"/>
                    <a:pt x="3106031" y="189120"/>
                    <a:pt x="3106031" y="158946"/>
                  </a:cubicBezTo>
                  <a:cubicBezTo>
                    <a:pt x="3106031" y="138411"/>
                    <a:pt x="3107151" y="126277"/>
                    <a:pt x="3109391" y="122543"/>
                  </a:cubicBezTo>
                  <a:cubicBezTo>
                    <a:pt x="3112641" y="115633"/>
                    <a:pt x="3118039" y="111127"/>
                    <a:pt x="3125585" y="109023"/>
                  </a:cubicBezTo>
                  <a:cubicBezTo>
                    <a:pt x="3127060" y="108647"/>
                    <a:pt x="3130515" y="108429"/>
                    <a:pt x="3135950" y="108368"/>
                  </a:cubicBezTo>
                  <a:close/>
                  <a:moveTo>
                    <a:pt x="2950708" y="107714"/>
                  </a:moveTo>
                  <a:cubicBezTo>
                    <a:pt x="2954839" y="108287"/>
                    <a:pt x="2958334" y="109717"/>
                    <a:pt x="2961195" y="112005"/>
                  </a:cubicBezTo>
                  <a:cubicBezTo>
                    <a:pt x="2963646" y="115076"/>
                    <a:pt x="2964500" y="119990"/>
                    <a:pt x="2963758" y="126747"/>
                  </a:cubicBezTo>
                  <a:cubicBezTo>
                    <a:pt x="2962765" y="139363"/>
                    <a:pt x="2957522" y="156869"/>
                    <a:pt x="2948030" y="179265"/>
                  </a:cubicBezTo>
                  <a:cubicBezTo>
                    <a:pt x="2942572" y="197497"/>
                    <a:pt x="2939503" y="208127"/>
                    <a:pt x="2938825" y="211156"/>
                  </a:cubicBezTo>
                  <a:cubicBezTo>
                    <a:pt x="2938152" y="214863"/>
                    <a:pt x="2936871" y="218428"/>
                    <a:pt x="2934983" y="221852"/>
                  </a:cubicBezTo>
                  <a:cubicBezTo>
                    <a:pt x="2933117" y="225296"/>
                    <a:pt x="2931749" y="228322"/>
                    <a:pt x="2930882" y="230931"/>
                  </a:cubicBezTo>
                  <a:cubicBezTo>
                    <a:pt x="2929504" y="235048"/>
                    <a:pt x="2926307" y="242996"/>
                    <a:pt x="2921290" y="254776"/>
                  </a:cubicBezTo>
                  <a:cubicBezTo>
                    <a:pt x="2915910" y="268285"/>
                    <a:pt x="2912998" y="276799"/>
                    <a:pt x="2912550" y="280317"/>
                  </a:cubicBezTo>
                  <a:cubicBezTo>
                    <a:pt x="2912103" y="283835"/>
                    <a:pt x="2912858" y="286903"/>
                    <a:pt x="2914814" y="289522"/>
                  </a:cubicBezTo>
                  <a:cubicBezTo>
                    <a:pt x="2919847" y="296868"/>
                    <a:pt x="2922934" y="301388"/>
                    <a:pt x="2924075" y="303081"/>
                  </a:cubicBezTo>
                  <a:cubicBezTo>
                    <a:pt x="2927519" y="307903"/>
                    <a:pt x="2933673" y="314912"/>
                    <a:pt x="2942536" y="324106"/>
                  </a:cubicBezTo>
                  <a:cubicBezTo>
                    <a:pt x="2951400" y="333301"/>
                    <a:pt x="2959541" y="341101"/>
                    <a:pt x="2966961" y="347506"/>
                  </a:cubicBezTo>
                  <a:cubicBezTo>
                    <a:pt x="2973545" y="353785"/>
                    <a:pt x="2980196" y="358605"/>
                    <a:pt x="2986913" y="361968"/>
                  </a:cubicBezTo>
                  <a:cubicBezTo>
                    <a:pt x="2993631" y="365331"/>
                    <a:pt x="3006806" y="370712"/>
                    <a:pt x="3026436" y="378111"/>
                  </a:cubicBezTo>
                  <a:cubicBezTo>
                    <a:pt x="3043789" y="384579"/>
                    <a:pt x="3055200" y="389276"/>
                    <a:pt x="3060669" y="392203"/>
                  </a:cubicBezTo>
                  <a:cubicBezTo>
                    <a:pt x="3066138" y="395129"/>
                    <a:pt x="3068873" y="398924"/>
                    <a:pt x="3068873" y="403589"/>
                  </a:cubicBezTo>
                  <a:cubicBezTo>
                    <a:pt x="3068873" y="411414"/>
                    <a:pt x="3064668" y="416070"/>
                    <a:pt x="3056260" y="417558"/>
                  </a:cubicBezTo>
                  <a:cubicBezTo>
                    <a:pt x="3054188" y="418216"/>
                    <a:pt x="3049384" y="418373"/>
                    <a:pt x="3041849" y="418031"/>
                  </a:cubicBezTo>
                  <a:cubicBezTo>
                    <a:pt x="3030138" y="416996"/>
                    <a:pt x="3014799" y="412616"/>
                    <a:pt x="2995831" y="404894"/>
                  </a:cubicBezTo>
                  <a:cubicBezTo>
                    <a:pt x="2976863" y="397172"/>
                    <a:pt x="2961158" y="388728"/>
                    <a:pt x="2948716" y="379562"/>
                  </a:cubicBezTo>
                  <a:cubicBezTo>
                    <a:pt x="2933356" y="368740"/>
                    <a:pt x="2916544" y="352672"/>
                    <a:pt x="2898281" y="331359"/>
                  </a:cubicBezTo>
                  <a:cubicBezTo>
                    <a:pt x="2895005" y="327339"/>
                    <a:pt x="2892498" y="324307"/>
                    <a:pt x="2890760" y="322263"/>
                  </a:cubicBezTo>
                  <a:lnTo>
                    <a:pt x="2889080" y="320430"/>
                  </a:lnTo>
                  <a:lnTo>
                    <a:pt x="2888165" y="322813"/>
                  </a:lnTo>
                  <a:cubicBezTo>
                    <a:pt x="2886611" y="325350"/>
                    <a:pt x="2885087" y="328112"/>
                    <a:pt x="2883594" y="331099"/>
                  </a:cubicBezTo>
                  <a:cubicBezTo>
                    <a:pt x="2880896" y="336505"/>
                    <a:pt x="2875736" y="344230"/>
                    <a:pt x="2868114" y="354274"/>
                  </a:cubicBezTo>
                  <a:cubicBezTo>
                    <a:pt x="2860492" y="364318"/>
                    <a:pt x="2853785" y="372095"/>
                    <a:pt x="2847996" y="377606"/>
                  </a:cubicBezTo>
                  <a:cubicBezTo>
                    <a:pt x="2841223" y="385599"/>
                    <a:pt x="2834860" y="390541"/>
                    <a:pt x="2828907" y="392431"/>
                  </a:cubicBezTo>
                  <a:cubicBezTo>
                    <a:pt x="2822955" y="394322"/>
                    <a:pt x="2818629" y="392722"/>
                    <a:pt x="2815932" y="387632"/>
                  </a:cubicBezTo>
                  <a:cubicBezTo>
                    <a:pt x="2813407" y="381064"/>
                    <a:pt x="2816090" y="372802"/>
                    <a:pt x="2823977" y="362848"/>
                  </a:cubicBezTo>
                  <a:cubicBezTo>
                    <a:pt x="2834411" y="351105"/>
                    <a:pt x="2846392" y="333289"/>
                    <a:pt x="2859922" y="309399"/>
                  </a:cubicBezTo>
                  <a:cubicBezTo>
                    <a:pt x="2866701" y="298083"/>
                    <a:pt x="2869624" y="290169"/>
                    <a:pt x="2868694" y="285657"/>
                  </a:cubicBezTo>
                  <a:cubicBezTo>
                    <a:pt x="2868031" y="280041"/>
                    <a:pt x="2859930" y="261210"/>
                    <a:pt x="2844391" y="229164"/>
                  </a:cubicBezTo>
                  <a:cubicBezTo>
                    <a:pt x="2839401" y="219530"/>
                    <a:pt x="2836905" y="214158"/>
                    <a:pt x="2836905" y="213049"/>
                  </a:cubicBezTo>
                  <a:cubicBezTo>
                    <a:pt x="2836905" y="211939"/>
                    <a:pt x="2836101" y="209907"/>
                    <a:pt x="2834492" y="206951"/>
                  </a:cubicBezTo>
                  <a:cubicBezTo>
                    <a:pt x="2831479" y="201178"/>
                    <a:pt x="2830273" y="193947"/>
                    <a:pt x="2830875" y="185260"/>
                  </a:cubicBezTo>
                  <a:cubicBezTo>
                    <a:pt x="2831477" y="176573"/>
                    <a:pt x="2834842" y="172229"/>
                    <a:pt x="2840968" y="172229"/>
                  </a:cubicBezTo>
                  <a:cubicBezTo>
                    <a:pt x="2845985" y="172229"/>
                    <a:pt x="2851886" y="175347"/>
                    <a:pt x="2858672" y="181584"/>
                  </a:cubicBezTo>
                  <a:cubicBezTo>
                    <a:pt x="2865458" y="187821"/>
                    <a:pt x="2870766" y="194418"/>
                    <a:pt x="2874594" y="201375"/>
                  </a:cubicBezTo>
                  <a:cubicBezTo>
                    <a:pt x="2877428" y="205629"/>
                    <a:pt x="2880596" y="213359"/>
                    <a:pt x="2884099" y="224565"/>
                  </a:cubicBezTo>
                  <a:cubicBezTo>
                    <a:pt x="2885895" y="229624"/>
                    <a:pt x="2887479" y="234012"/>
                    <a:pt x="2888851" y="237728"/>
                  </a:cubicBezTo>
                  <a:lnTo>
                    <a:pt x="2891846" y="245585"/>
                  </a:lnTo>
                  <a:lnTo>
                    <a:pt x="2892168" y="243039"/>
                  </a:lnTo>
                  <a:cubicBezTo>
                    <a:pt x="2899052" y="229619"/>
                    <a:pt x="2909101" y="200034"/>
                    <a:pt x="2922316" y="154284"/>
                  </a:cubicBezTo>
                  <a:cubicBezTo>
                    <a:pt x="2930487" y="127181"/>
                    <a:pt x="2936456" y="112449"/>
                    <a:pt x="2940221" y="110088"/>
                  </a:cubicBezTo>
                  <a:cubicBezTo>
                    <a:pt x="2943082" y="107932"/>
                    <a:pt x="2946578" y="107141"/>
                    <a:pt x="2950708" y="107714"/>
                  </a:cubicBezTo>
                  <a:close/>
                  <a:moveTo>
                    <a:pt x="2784980" y="101553"/>
                  </a:moveTo>
                  <a:cubicBezTo>
                    <a:pt x="2788256" y="101695"/>
                    <a:pt x="2792286" y="102713"/>
                    <a:pt x="2797072" y="104606"/>
                  </a:cubicBezTo>
                  <a:cubicBezTo>
                    <a:pt x="2803813" y="107977"/>
                    <a:pt x="2807415" y="114356"/>
                    <a:pt x="2807878" y="123742"/>
                  </a:cubicBezTo>
                  <a:cubicBezTo>
                    <a:pt x="2807878" y="132335"/>
                    <a:pt x="2804326" y="138053"/>
                    <a:pt x="2797222" y="140898"/>
                  </a:cubicBezTo>
                  <a:cubicBezTo>
                    <a:pt x="2794739" y="141729"/>
                    <a:pt x="2785708" y="142991"/>
                    <a:pt x="2770127" y="144684"/>
                  </a:cubicBezTo>
                  <a:cubicBezTo>
                    <a:pt x="2755324" y="146294"/>
                    <a:pt x="2747170" y="147348"/>
                    <a:pt x="2745666" y="147848"/>
                  </a:cubicBezTo>
                  <a:cubicBezTo>
                    <a:pt x="2744394" y="148410"/>
                    <a:pt x="2743115" y="151338"/>
                    <a:pt x="2741829" y="156631"/>
                  </a:cubicBezTo>
                  <a:cubicBezTo>
                    <a:pt x="2740543" y="161923"/>
                    <a:pt x="2739259" y="172263"/>
                    <a:pt x="2737976" y="187650"/>
                  </a:cubicBezTo>
                  <a:cubicBezTo>
                    <a:pt x="2736976" y="199944"/>
                    <a:pt x="2736151" y="218142"/>
                    <a:pt x="2735499" y="242242"/>
                  </a:cubicBezTo>
                  <a:cubicBezTo>
                    <a:pt x="2735010" y="260317"/>
                    <a:pt x="2734809" y="272164"/>
                    <a:pt x="2734897" y="277783"/>
                  </a:cubicBezTo>
                  <a:lnTo>
                    <a:pt x="2734980" y="279383"/>
                  </a:lnTo>
                  <a:lnTo>
                    <a:pt x="2741233" y="277680"/>
                  </a:lnTo>
                  <a:cubicBezTo>
                    <a:pt x="2745940" y="276007"/>
                    <a:pt x="2752279" y="273496"/>
                    <a:pt x="2760251" y="270149"/>
                  </a:cubicBezTo>
                  <a:cubicBezTo>
                    <a:pt x="2774975" y="263965"/>
                    <a:pt x="2785811" y="262246"/>
                    <a:pt x="2792757" y="264991"/>
                  </a:cubicBezTo>
                  <a:cubicBezTo>
                    <a:pt x="2797558" y="266994"/>
                    <a:pt x="2799959" y="271595"/>
                    <a:pt x="2799959" y="278794"/>
                  </a:cubicBezTo>
                  <a:cubicBezTo>
                    <a:pt x="2799959" y="283517"/>
                    <a:pt x="2798168" y="287668"/>
                    <a:pt x="2794587" y="291249"/>
                  </a:cubicBezTo>
                  <a:cubicBezTo>
                    <a:pt x="2787956" y="297460"/>
                    <a:pt x="2773485" y="305095"/>
                    <a:pt x="2751176" y="314156"/>
                  </a:cubicBezTo>
                  <a:cubicBezTo>
                    <a:pt x="2728866" y="323216"/>
                    <a:pt x="2709471" y="329847"/>
                    <a:pt x="2692991" y="334049"/>
                  </a:cubicBezTo>
                  <a:cubicBezTo>
                    <a:pt x="2684488" y="335895"/>
                    <a:pt x="2675768" y="336903"/>
                    <a:pt x="2666831" y="337074"/>
                  </a:cubicBezTo>
                  <a:cubicBezTo>
                    <a:pt x="2657894" y="337245"/>
                    <a:pt x="2651556" y="336308"/>
                    <a:pt x="2647817" y="334262"/>
                  </a:cubicBezTo>
                  <a:cubicBezTo>
                    <a:pt x="2642737" y="331501"/>
                    <a:pt x="2639885" y="327710"/>
                    <a:pt x="2639259" y="322888"/>
                  </a:cubicBezTo>
                  <a:cubicBezTo>
                    <a:pt x="2638633" y="318066"/>
                    <a:pt x="2640458" y="313890"/>
                    <a:pt x="2644733" y="310362"/>
                  </a:cubicBezTo>
                  <a:cubicBezTo>
                    <a:pt x="2647020" y="308453"/>
                    <a:pt x="2654346" y="305732"/>
                    <a:pt x="2666709" y="302198"/>
                  </a:cubicBezTo>
                  <a:cubicBezTo>
                    <a:pt x="2680370" y="298380"/>
                    <a:pt x="2689114" y="295174"/>
                    <a:pt x="2692940" y="292578"/>
                  </a:cubicBezTo>
                  <a:cubicBezTo>
                    <a:pt x="2696765" y="289983"/>
                    <a:pt x="2699398" y="285667"/>
                    <a:pt x="2700840" y="279630"/>
                  </a:cubicBezTo>
                  <a:cubicBezTo>
                    <a:pt x="2701754" y="276575"/>
                    <a:pt x="2702375" y="262900"/>
                    <a:pt x="2702701" y="238606"/>
                  </a:cubicBezTo>
                  <a:cubicBezTo>
                    <a:pt x="2703689" y="193429"/>
                    <a:pt x="2702236" y="165343"/>
                    <a:pt x="2698339" y="154347"/>
                  </a:cubicBezTo>
                  <a:cubicBezTo>
                    <a:pt x="2697803" y="152207"/>
                    <a:pt x="2696920" y="150961"/>
                    <a:pt x="2695693" y="150608"/>
                  </a:cubicBezTo>
                  <a:cubicBezTo>
                    <a:pt x="2694465" y="150256"/>
                    <a:pt x="2687141" y="149409"/>
                    <a:pt x="2673721" y="148068"/>
                  </a:cubicBezTo>
                  <a:cubicBezTo>
                    <a:pt x="2661647" y="146727"/>
                    <a:pt x="2653801" y="145070"/>
                    <a:pt x="2650183" y="143095"/>
                  </a:cubicBezTo>
                  <a:cubicBezTo>
                    <a:pt x="2646566" y="141120"/>
                    <a:pt x="2644941" y="136662"/>
                    <a:pt x="2645309" y="129721"/>
                  </a:cubicBezTo>
                  <a:cubicBezTo>
                    <a:pt x="2646119" y="123616"/>
                    <a:pt x="2648104" y="119713"/>
                    <a:pt x="2651264" y="118012"/>
                  </a:cubicBezTo>
                  <a:cubicBezTo>
                    <a:pt x="2654424" y="116310"/>
                    <a:pt x="2661942" y="114952"/>
                    <a:pt x="2673816" y="113937"/>
                  </a:cubicBezTo>
                  <a:cubicBezTo>
                    <a:pt x="2685690" y="112618"/>
                    <a:pt x="2702785" y="110943"/>
                    <a:pt x="2725103" y="108913"/>
                  </a:cubicBezTo>
                  <a:cubicBezTo>
                    <a:pt x="2759399" y="106052"/>
                    <a:pt x="2776836" y="104333"/>
                    <a:pt x="2777415" y="103754"/>
                  </a:cubicBezTo>
                  <a:cubicBezTo>
                    <a:pt x="2779182" y="102145"/>
                    <a:pt x="2781704" y="101411"/>
                    <a:pt x="2784980" y="101553"/>
                  </a:cubicBezTo>
                  <a:close/>
                  <a:moveTo>
                    <a:pt x="2336267" y="93358"/>
                  </a:moveTo>
                  <a:cubicBezTo>
                    <a:pt x="2341494" y="93936"/>
                    <a:pt x="2345138" y="95256"/>
                    <a:pt x="2347200" y="97318"/>
                  </a:cubicBezTo>
                  <a:cubicBezTo>
                    <a:pt x="2349519" y="100163"/>
                    <a:pt x="2350026" y="103723"/>
                    <a:pt x="2348722" y="107998"/>
                  </a:cubicBezTo>
                  <a:cubicBezTo>
                    <a:pt x="2345246" y="115302"/>
                    <a:pt x="2330151" y="135661"/>
                    <a:pt x="2303437" y="169074"/>
                  </a:cubicBezTo>
                  <a:cubicBezTo>
                    <a:pt x="2275620" y="203791"/>
                    <a:pt x="2256846" y="231525"/>
                    <a:pt x="2247118" y="252275"/>
                  </a:cubicBezTo>
                  <a:cubicBezTo>
                    <a:pt x="2242937" y="260989"/>
                    <a:pt x="2239381" y="266917"/>
                    <a:pt x="2236450" y="270059"/>
                  </a:cubicBezTo>
                  <a:cubicBezTo>
                    <a:pt x="2233518" y="273201"/>
                    <a:pt x="2229528" y="274982"/>
                    <a:pt x="2224480" y="275403"/>
                  </a:cubicBezTo>
                  <a:cubicBezTo>
                    <a:pt x="2219432" y="276076"/>
                    <a:pt x="2215361" y="274777"/>
                    <a:pt x="2212269" y="271506"/>
                  </a:cubicBezTo>
                  <a:cubicBezTo>
                    <a:pt x="2208998" y="268335"/>
                    <a:pt x="2207718" y="264904"/>
                    <a:pt x="2208428" y="261212"/>
                  </a:cubicBezTo>
                  <a:cubicBezTo>
                    <a:pt x="2209138" y="257521"/>
                    <a:pt x="2211914" y="250832"/>
                    <a:pt x="2216758" y="241145"/>
                  </a:cubicBezTo>
                  <a:cubicBezTo>
                    <a:pt x="2222968" y="228709"/>
                    <a:pt x="2233444" y="210648"/>
                    <a:pt x="2248187" y="186964"/>
                  </a:cubicBezTo>
                  <a:cubicBezTo>
                    <a:pt x="2262929" y="163279"/>
                    <a:pt x="2276064" y="144319"/>
                    <a:pt x="2287591" y="130084"/>
                  </a:cubicBezTo>
                  <a:cubicBezTo>
                    <a:pt x="2300927" y="109844"/>
                    <a:pt x="2312432" y="98235"/>
                    <a:pt x="2322108" y="95259"/>
                  </a:cubicBezTo>
                  <a:cubicBezTo>
                    <a:pt x="2326320" y="93413"/>
                    <a:pt x="2331040" y="92780"/>
                    <a:pt x="2336267" y="93358"/>
                  </a:cubicBezTo>
                  <a:close/>
                  <a:moveTo>
                    <a:pt x="370684" y="63703"/>
                  </a:moveTo>
                  <a:cubicBezTo>
                    <a:pt x="360104" y="63864"/>
                    <a:pt x="352699" y="64593"/>
                    <a:pt x="348471" y="65892"/>
                  </a:cubicBezTo>
                  <a:cubicBezTo>
                    <a:pt x="336776" y="67791"/>
                    <a:pt x="327697" y="70893"/>
                    <a:pt x="321235" y="75200"/>
                  </a:cubicBezTo>
                  <a:cubicBezTo>
                    <a:pt x="316565" y="77693"/>
                    <a:pt x="312513" y="80518"/>
                    <a:pt x="309079" y="83676"/>
                  </a:cubicBezTo>
                  <a:lnTo>
                    <a:pt x="306143" y="86559"/>
                  </a:lnTo>
                  <a:lnTo>
                    <a:pt x="312842" y="86559"/>
                  </a:lnTo>
                  <a:cubicBezTo>
                    <a:pt x="312842" y="92275"/>
                    <a:pt x="312460" y="97241"/>
                    <a:pt x="311698" y="101459"/>
                  </a:cubicBezTo>
                  <a:cubicBezTo>
                    <a:pt x="310420" y="108447"/>
                    <a:pt x="309618" y="121867"/>
                    <a:pt x="309292" y="141719"/>
                  </a:cubicBezTo>
                  <a:cubicBezTo>
                    <a:pt x="307988" y="157989"/>
                    <a:pt x="307499" y="169902"/>
                    <a:pt x="307825" y="177459"/>
                  </a:cubicBezTo>
                  <a:cubicBezTo>
                    <a:pt x="306863" y="190668"/>
                    <a:pt x="306579" y="198525"/>
                    <a:pt x="306973" y="201028"/>
                  </a:cubicBezTo>
                  <a:cubicBezTo>
                    <a:pt x="307368" y="203531"/>
                    <a:pt x="308827" y="205818"/>
                    <a:pt x="311351" y="207890"/>
                  </a:cubicBezTo>
                  <a:cubicBezTo>
                    <a:pt x="316610" y="211103"/>
                    <a:pt x="324258" y="213743"/>
                    <a:pt x="334297" y="215810"/>
                  </a:cubicBezTo>
                  <a:cubicBezTo>
                    <a:pt x="338688" y="216488"/>
                    <a:pt x="353307" y="216038"/>
                    <a:pt x="378153" y="214461"/>
                  </a:cubicBezTo>
                  <a:lnTo>
                    <a:pt x="413594" y="212473"/>
                  </a:lnTo>
                  <a:lnTo>
                    <a:pt x="421711" y="209760"/>
                  </a:lnTo>
                  <a:cubicBezTo>
                    <a:pt x="431108" y="205374"/>
                    <a:pt x="440936" y="199979"/>
                    <a:pt x="451196" y="193574"/>
                  </a:cubicBezTo>
                  <a:cubicBezTo>
                    <a:pt x="463995" y="183267"/>
                    <a:pt x="473253" y="171919"/>
                    <a:pt x="478969" y="159529"/>
                  </a:cubicBezTo>
                  <a:cubicBezTo>
                    <a:pt x="481335" y="153803"/>
                    <a:pt x="482198" y="147955"/>
                    <a:pt x="481556" y="141987"/>
                  </a:cubicBezTo>
                  <a:cubicBezTo>
                    <a:pt x="481230" y="134967"/>
                    <a:pt x="480405" y="129909"/>
                    <a:pt x="479083" y="126814"/>
                  </a:cubicBezTo>
                  <a:cubicBezTo>
                    <a:pt x="477760" y="123720"/>
                    <a:pt x="474283" y="117537"/>
                    <a:pt x="468651" y="108266"/>
                  </a:cubicBezTo>
                  <a:cubicBezTo>
                    <a:pt x="457225" y="90408"/>
                    <a:pt x="442466" y="78463"/>
                    <a:pt x="424376" y="72431"/>
                  </a:cubicBezTo>
                  <a:cubicBezTo>
                    <a:pt x="413744" y="68051"/>
                    <a:pt x="402929" y="65390"/>
                    <a:pt x="391934" y="64449"/>
                  </a:cubicBezTo>
                  <a:cubicBezTo>
                    <a:pt x="388347" y="63792"/>
                    <a:pt x="381264" y="63543"/>
                    <a:pt x="370684" y="63703"/>
                  </a:cubicBezTo>
                  <a:close/>
                  <a:moveTo>
                    <a:pt x="103984" y="63703"/>
                  </a:moveTo>
                  <a:cubicBezTo>
                    <a:pt x="93403" y="63864"/>
                    <a:pt x="85999" y="64593"/>
                    <a:pt x="81771" y="65892"/>
                  </a:cubicBezTo>
                  <a:cubicBezTo>
                    <a:pt x="70076" y="67791"/>
                    <a:pt x="60997" y="70893"/>
                    <a:pt x="54534" y="75200"/>
                  </a:cubicBezTo>
                  <a:cubicBezTo>
                    <a:pt x="49865" y="77693"/>
                    <a:pt x="45813" y="80518"/>
                    <a:pt x="42379" y="83676"/>
                  </a:cubicBezTo>
                  <a:lnTo>
                    <a:pt x="39443" y="86559"/>
                  </a:lnTo>
                  <a:lnTo>
                    <a:pt x="46142" y="86559"/>
                  </a:lnTo>
                  <a:cubicBezTo>
                    <a:pt x="46142" y="92275"/>
                    <a:pt x="45761" y="97241"/>
                    <a:pt x="44998" y="101459"/>
                  </a:cubicBezTo>
                  <a:cubicBezTo>
                    <a:pt x="43720" y="108447"/>
                    <a:pt x="42918" y="121867"/>
                    <a:pt x="42592" y="141719"/>
                  </a:cubicBezTo>
                  <a:cubicBezTo>
                    <a:pt x="41288" y="157989"/>
                    <a:pt x="40799" y="169902"/>
                    <a:pt x="41125" y="177459"/>
                  </a:cubicBezTo>
                  <a:cubicBezTo>
                    <a:pt x="40163" y="190668"/>
                    <a:pt x="39879" y="198525"/>
                    <a:pt x="40273" y="201028"/>
                  </a:cubicBezTo>
                  <a:cubicBezTo>
                    <a:pt x="40668" y="203531"/>
                    <a:pt x="42127" y="205818"/>
                    <a:pt x="44651" y="207890"/>
                  </a:cubicBezTo>
                  <a:cubicBezTo>
                    <a:pt x="49910" y="211103"/>
                    <a:pt x="57558" y="213743"/>
                    <a:pt x="67597" y="215810"/>
                  </a:cubicBezTo>
                  <a:cubicBezTo>
                    <a:pt x="71988" y="216488"/>
                    <a:pt x="86607" y="216038"/>
                    <a:pt x="111454" y="214461"/>
                  </a:cubicBezTo>
                  <a:lnTo>
                    <a:pt x="146894" y="212473"/>
                  </a:lnTo>
                  <a:lnTo>
                    <a:pt x="155011" y="209760"/>
                  </a:lnTo>
                  <a:cubicBezTo>
                    <a:pt x="164408" y="205374"/>
                    <a:pt x="174236" y="199979"/>
                    <a:pt x="184495" y="193574"/>
                  </a:cubicBezTo>
                  <a:cubicBezTo>
                    <a:pt x="197295" y="183267"/>
                    <a:pt x="206553" y="171919"/>
                    <a:pt x="212269" y="159529"/>
                  </a:cubicBezTo>
                  <a:cubicBezTo>
                    <a:pt x="214635" y="153803"/>
                    <a:pt x="215498" y="147955"/>
                    <a:pt x="214856" y="141987"/>
                  </a:cubicBezTo>
                  <a:cubicBezTo>
                    <a:pt x="214530" y="134967"/>
                    <a:pt x="213706" y="129909"/>
                    <a:pt x="212383" y="126814"/>
                  </a:cubicBezTo>
                  <a:cubicBezTo>
                    <a:pt x="211061" y="123720"/>
                    <a:pt x="207583" y="117537"/>
                    <a:pt x="201951" y="108266"/>
                  </a:cubicBezTo>
                  <a:cubicBezTo>
                    <a:pt x="190524" y="90408"/>
                    <a:pt x="175766" y="78463"/>
                    <a:pt x="157677" y="72431"/>
                  </a:cubicBezTo>
                  <a:cubicBezTo>
                    <a:pt x="147044" y="68051"/>
                    <a:pt x="136230" y="65390"/>
                    <a:pt x="125234" y="64449"/>
                  </a:cubicBezTo>
                  <a:cubicBezTo>
                    <a:pt x="121647" y="63792"/>
                    <a:pt x="114564" y="63543"/>
                    <a:pt x="103984" y="63703"/>
                  </a:cubicBezTo>
                  <a:close/>
                  <a:moveTo>
                    <a:pt x="3400438" y="60962"/>
                  </a:moveTo>
                  <a:cubicBezTo>
                    <a:pt x="3395527" y="60321"/>
                    <a:pt x="3389878" y="60547"/>
                    <a:pt x="3383491" y="61641"/>
                  </a:cubicBezTo>
                  <a:cubicBezTo>
                    <a:pt x="3377105" y="62735"/>
                    <a:pt x="3372999" y="63763"/>
                    <a:pt x="3371174" y="64725"/>
                  </a:cubicBezTo>
                  <a:cubicBezTo>
                    <a:pt x="3364585" y="69242"/>
                    <a:pt x="3357785" y="76875"/>
                    <a:pt x="3350772" y="87623"/>
                  </a:cubicBezTo>
                  <a:cubicBezTo>
                    <a:pt x="3343760" y="98372"/>
                    <a:pt x="3339970" y="106178"/>
                    <a:pt x="3339402" y="111043"/>
                  </a:cubicBezTo>
                  <a:cubicBezTo>
                    <a:pt x="3339123" y="112846"/>
                    <a:pt x="3339327" y="114475"/>
                    <a:pt x="3340013" y="115929"/>
                  </a:cubicBezTo>
                  <a:cubicBezTo>
                    <a:pt x="3340699" y="117383"/>
                    <a:pt x="3342899" y="120979"/>
                    <a:pt x="3346612" y="126716"/>
                  </a:cubicBezTo>
                  <a:cubicBezTo>
                    <a:pt x="3351549" y="133973"/>
                    <a:pt x="3355564" y="139302"/>
                    <a:pt x="3358656" y="142705"/>
                  </a:cubicBezTo>
                  <a:lnTo>
                    <a:pt x="3359619" y="146964"/>
                  </a:lnTo>
                  <a:lnTo>
                    <a:pt x="3359595" y="144716"/>
                  </a:lnTo>
                  <a:cubicBezTo>
                    <a:pt x="3373720" y="121626"/>
                    <a:pt x="3387487" y="97867"/>
                    <a:pt x="3400896" y="73441"/>
                  </a:cubicBezTo>
                  <a:lnTo>
                    <a:pt x="3407135" y="63770"/>
                  </a:lnTo>
                  <a:lnTo>
                    <a:pt x="3405936" y="63802"/>
                  </a:lnTo>
                  <a:cubicBezTo>
                    <a:pt x="3404243" y="62351"/>
                    <a:pt x="3402410" y="61404"/>
                    <a:pt x="3400438" y="60962"/>
                  </a:cubicBezTo>
                  <a:close/>
                  <a:moveTo>
                    <a:pt x="4263987" y="60066"/>
                  </a:moveTo>
                  <a:cubicBezTo>
                    <a:pt x="4266678" y="60181"/>
                    <a:pt x="4269699" y="60713"/>
                    <a:pt x="4273049" y="61660"/>
                  </a:cubicBezTo>
                  <a:cubicBezTo>
                    <a:pt x="4279748" y="63556"/>
                    <a:pt x="4283098" y="66437"/>
                    <a:pt x="4283098" y="70302"/>
                  </a:cubicBezTo>
                  <a:cubicBezTo>
                    <a:pt x="4283098" y="71143"/>
                    <a:pt x="4282388" y="78492"/>
                    <a:pt x="4280968" y="92348"/>
                  </a:cubicBezTo>
                  <a:cubicBezTo>
                    <a:pt x="4279002" y="109376"/>
                    <a:pt x="4277358" y="126298"/>
                    <a:pt x="4276038" y="143115"/>
                  </a:cubicBezTo>
                  <a:cubicBezTo>
                    <a:pt x="4273703" y="168146"/>
                    <a:pt x="4271739" y="187652"/>
                    <a:pt x="4270146" y="201635"/>
                  </a:cubicBezTo>
                  <a:cubicBezTo>
                    <a:pt x="4268216" y="219304"/>
                    <a:pt x="4267251" y="246344"/>
                    <a:pt x="4267251" y="282754"/>
                  </a:cubicBezTo>
                  <a:lnTo>
                    <a:pt x="4267251" y="335855"/>
                  </a:lnTo>
                  <a:lnTo>
                    <a:pt x="4270170" y="341685"/>
                  </a:lnTo>
                  <a:cubicBezTo>
                    <a:pt x="4274087" y="349515"/>
                    <a:pt x="4278833" y="354965"/>
                    <a:pt x="4284407" y="358036"/>
                  </a:cubicBezTo>
                  <a:lnTo>
                    <a:pt x="4289582" y="360418"/>
                  </a:lnTo>
                  <a:lnTo>
                    <a:pt x="4322095" y="360418"/>
                  </a:lnTo>
                  <a:cubicBezTo>
                    <a:pt x="4335710" y="360150"/>
                    <a:pt x="4346327" y="359436"/>
                    <a:pt x="4353947" y="358277"/>
                  </a:cubicBezTo>
                  <a:cubicBezTo>
                    <a:pt x="4361567" y="357117"/>
                    <a:pt x="4374119" y="354271"/>
                    <a:pt x="4391604" y="349738"/>
                  </a:cubicBezTo>
                  <a:cubicBezTo>
                    <a:pt x="4407306" y="345642"/>
                    <a:pt x="4418249" y="343806"/>
                    <a:pt x="4424433" y="344232"/>
                  </a:cubicBezTo>
                  <a:cubicBezTo>
                    <a:pt x="4430617" y="344658"/>
                    <a:pt x="4435011" y="348497"/>
                    <a:pt x="4437614" y="355749"/>
                  </a:cubicBezTo>
                  <a:cubicBezTo>
                    <a:pt x="4439591" y="362332"/>
                    <a:pt x="4438484" y="367519"/>
                    <a:pt x="4434293" y="371308"/>
                  </a:cubicBezTo>
                  <a:cubicBezTo>
                    <a:pt x="4430102" y="375096"/>
                    <a:pt x="4421478" y="378855"/>
                    <a:pt x="4408421" y="382583"/>
                  </a:cubicBezTo>
                  <a:cubicBezTo>
                    <a:pt x="4388933" y="388357"/>
                    <a:pt x="4372684" y="392079"/>
                    <a:pt x="4359673" y="393749"/>
                  </a:cubicBezTo>
                  <a:cubicBezTo>
                    <a:pt x="4346664" y="395418"/>
                    <a:pt x="4329032" y="396421"/>
                    <a:pt x="4306777" y="396758"/>
                  </a:cubicBezTo>
                  <a:cubicBezTo>
                    <a:pt x="4288856" y="396758"/>
                    <a:pt x="4277503" y="396279"/>
                    <a:pt x="4272717" y="395322"/>
                  </a:cubicBezTo>
                  <a:cubicBezTo>
                    <a:pt x="4267932" y="394365"/>
                    <a:pt x="4262887" y="391234"/>
                    <a:pt x="4257580" y="385928"/>
                  </a:cubicBezTo>
                  <a:cubicBezTo>
                    <a:pt x="4249472" y="377819"/>
                    <a:pt x="4242641" y="365606"/>
                    <a:pt x="4237088" y="349288"/>
                  </a:cubicBezTo>
                  <a:cubicBezTo>
                    <a:pt x="4231645" y="333229"/>
                    <a:pt x="4229421" y="313646"/>
                    <a:pt x="4230414" y="290539"/>
                  </a:cubicBezTo>
                  <a:cubicBezTo>
                    <a:pt x="4232087" y="249754"/>
                    <a:pt x="4233738" y="225832"/>
                    <a:pt x="4235368" y="218775"/>
                  </a:cubicBezTo>
                  <a:cubicBezTo>
                    <a:pt x="4236693" y="209026"/>
                    <a:pt x="4239168" y="177104"/>
                    <a:pt x="4242791" y="123009"/>
                  </a:cubicBezTo>
                  <a:cubicBezTo>
                    <a:pt x="4244479" y="99739"/>
                    <a:pt x="4246056" y="83882"/>
                    <a:pt x="4247523" y="75437"/>
                  </a:cubicBezTo>
                  <a:cubicBezTo>
                    <a:pt x="4248991" y="66991"/>
                    <a:pt x="4252117" y="62169"/>
                    <a:pt x="4256902" y="60970"/>
                  </a:cubicBezTo>
                  <a:cubicBezTo>
                    <a:pt x="4258934" y="60252"/>
                    <a:pt x="4261296" y="59951"/>
                    <a:pt x="4263987" y="60066"/>
                  </a:cubicBezTo>
                  <a:close/>
                  <a:moveTo>
                    <a:pt x="1893430" y="57342"/>
                  </a:moveTo>
                  <a:cubicBezTo>
                    <a:pt x="1896036" y="57342"/>
                    <a:pt x="1899642" y="58912"/>
                    <a:pt x="1904249" y="62051"/>
                  </a:cubicBezTo>
                  <a:cubicBezTo>
                    <a:pt x="1908855" y="65190"/>
                    <a:pt x="1911427" y="67830"/>
                    <a:pt x="1911963" y="69970"/>
                  </a:cubicBezTo>
                  <a:cubicBezTo>
                    <a:pt x="1912762" y="71579"/>
                    <a:pt x="1912478" y="84176"/>
                    <a:pt x="1911111" y="107761"/>
                  </a:cubicBezTo>
                  <a:cubicBezTo>
                    <a:pt x="1908492" y="150966"/>
                    <a:pt x="1907472" y="174864"/>
                    <a:pt x="1908051" y="179454"/>
                  </a:cubicBezTo>
                  <a:lnTo>
                    <a:pt x="1908492" y="182136"/>
                  </a:lnTo>
                  <a:lnTo>
                    <a:pt x="1943783" y="182136"/>
                  </a:lnTo>
                  <a:cubicBezTo>
                    <a:pt x="1968887" y="182136"/>
                    <a:pt x="1987637" y="182502"/>
                    <a:pt x="2000032" y="183233"/>
                  </a:cubicBezTo>
                  <a:cubicBezTo>
                    <a:pt x="2008782" y="183927"/>
                    <a:pt x="2014734" y="185063"/>
                    <a:pt x="2017889" y="186640"/>
                  </a:cubicBezTo>
                  <a:cubicBezTo>
                    <a:pt x="2021045" y="188218"/>
                    <a:pt x="2022622" y="191862"/>
                    <a:pt x="2022622" y="197573"/>
                  </a:cubicBezTo>
                  <a:cubicBezTo>
                    <a:pt x="2022622" y="206412"/>
                    <a:pt x="2018618" y="211934"/>
                    <a:pt x="2010609" y="214137"/>
                  </a:cubicBezTo>
                  <a:cubicBezTo>
                    <a:pt x="2002600" y="216341"/>
                    <a:pt x="1983567" y="218610"/>
                    <a:pt x="1953509" y="220945"/>
                  </a:cubicBezTo>
                  <a:cubicBezTo>
                    <a:pt x="1927573" y="222890"/>
                    <a:pt x="1911745" y="224213"/>
                    <a:pt x="1906024" y="224912"/>
                  </a:cubicBezTo>
                  <a:lnTo>
                    <a:pt x="1905274" y="225149"/>
                  </a:lnTo>
                  <a:lnTo>
                    <a:pt x="1904675" y="230812"/>
                  </a:lnTo>
                  <a:cubicBezTo>
                    <a:pt x="1904023" y="237738"/>
                    <a:pt x="1903857" y="259345"/>
                    <a:pt x="1904178" y="295635"/>
                  </a:cubicBezTo>
                  <a:cubicBezTo>
                    <a:pt x="1904504" y="325041"/>
                    <a:pt x="1904873" y="342091"/>
                    <a:pt x="1905286" y="346784"/>
                  </a:cubicBezTo>
                  <a:cubicBezTo>
                    <a:pt x="1905699" y="351477"/>
                    <a:pt x="1906526" y="354032"/>
                    <a:pt x="1907767" y="354447"/>
                  </a:cubicBezTo>
                  <a:cubicBezTo>
                    <a:pt x="1909008" y="355194"/>
                    <a:pt x="1926156" y="355888"/>
                    <a:pt x="1959212" y="356530"/>
                  </a:cubicBezTo>
                  <a:cubicBezTo>
                    <a:pt x="2035009" y="358870"/>
                    <a:pt x="2075061" y="361015"/>
                    <a:pt x="2079368" y="362966"/>
                  </a:cubicBezTo>
                  <a:cubicBezTo>
                    <a:pt x="2085252" y="366137"/>
                    <a:pt x="2088409" y="370492"/>
                    <a:pt x="2088837" y="376032"/>
                  </a:cubicBezTo>
                  <a:cubicBezTo>
                    <a:pt x="2089266" y="381572"/>
                    <a:pt x="2086551" y="385846"/>
                    <a:pt x="2080693" y="388854"/>
                  </a:cubicBezTo>
                  <a:cubicBezTo>
                    <a:pt x="2077538" y="390432"/>
                    <a:pt x="2071851" y="391562"/>
                    <a:pt x="2063631" y="392246"/>
                  </a:cubicBezTo>
                  <a:cubicBezTo>
                    <a:pt x="2036592" y="394917"/>
                    <a:pt x="1967423" y="396916"/>
                    <a:pt x="1856125" y="398241"/>
                  </a:cubicBezTo>
                  <a:lnTo>
                    <a:pt x="1778547" y="398738"/>
                  </a:lnTo>
                  <a:lnTo>
                    <a:pt x="1773759" y="393358"/>
                  </a:lnTo>
                  <a:cubicBezTo>
                    <a:pt x="1770168" y="389767"/>
                    <a:pt x="1768372" y="386600"/>
                    <a:pt x="1768372" y="383857"/>
                  </a:cubicBezTo>
                  <a:cubicBezTo>
                    <a:pt x="1768372" y="381115"/>
                    <a:pt x="1769403" y="377890"/>
                    <a:pt x="1771464" y="374183"/>
                  </a:cubicBezTo>
                  <a:cubicBezTo>
                    <a:pt x="1774992" y="369339"/>
                    <a:pt x="1780935" y="366099"/>
                    <a:pt x="1789291" y="364461"/>
                  </a:cubicBezTo>
                  <a:cubicBezTo>
                    <a:pt x="1797646" y="362823"/>
                    <a:pt x="1814703" y="361336"/>
                    <a:pt x="1840459" y="360000"/>
                  </a:cubicBezTo>
                  <a:cubicBezTo>
                    <a:pt x="1860431" y="358780"/>
                    <a:pt x="1870252" y="358421"/>
                    <a:pt x="1869921" y="358924"/>
                  </a:cubicBezTo>
                  <a:cubicBezTo>
                    <a:pt x="1869589" y="359426"/>
                    <a:pt x="1869747" y="339954"/>
                    <a:pt x="1870394" y="300510"/>
                  </a:cubicBezTo>
                  <a:cubicBezTo>
                    <a:pt x="1872376" y="183380"/>
                    <a:pt x="1874028" y="117574"/>
                    <a:pt x="1875348" y="103092"/>
                  </a:cubicBezTo>
                  <a:cubicBezTo>
                    <a:pt x="1877398" y="81479"/>
                    <a:pt x="1881250" y="67091"/>
                    <a:pt x="1886903" y="59929"/>
                  </a:cubicBezTo>
                  <a:cubicBezTo>
                    <a:pt x="1888649" y="58204"/>
                    <a:pt x="1890825" y="57342"/>
                    <a:pt x="1893430" y="57342"/>
                  </a:cubicBezTo>
                  <a:close/>
                  <a:moveTo>
                    <a:pt x="736117" y="56520"/>
                  </a:moveTo>
                  <a:cubicBezTo>
                    <a:pt x="754682" y="56592"/>
                    <a:pt x="765467" y="56866"/>
                    <a:pt x="768473" y="57342"/>
                  </a:cubicBezTo>
                  <a:cubicBezTo>
                    <a:pt x="771980" y="57342"/>
                    <a:pt x="775921" y="58930"/>
                    <a:pt x="780296" y="62106"/>
                  </a:cubicBezTo>
                  <a:cubicBezTo>
                    <a:pt x="784461" y="64977"/>
                    <a:pt x="786002" y="69429"/>
                    <a:pt x="784919" y="75460"/>
                  </a:cubicBezTo>
                  <a:cubicBezTo>
                    <a:pt x="784114" y="84663"/>
                    <a:pt x="779739" y="90810"/>
                    <a:pt x="771793" y="93902"/>
                  </a:cubicBezTo>
                  <a:cubicBezTo>
                    <a:pt x="761665" y="96390"/>
                    <a:pt x="752584" y="96642"/>
                    <a:pt x="744549" y="94659"/>
                  </a:cubicBezTo>
                  <a:cubicBezTo>
                    <a:pt x="739553" y="93340"/>
                    <a:pt x="733145" y="92680"/>
                    <a:pt x="725326" y="92680"/>
                  </a:cubicBezTo>
                  <a:cubicBezTo>
                    <a:pt x="708220" y="90371"/>
                    <a:pt x="688474" y="90521"/>
                    <a:pt x="666088" y="93129"/>
                  </a:cubicBezTo>
                  <a:lnTo>
                    <a:pt x="662522" y="93950"/>
                  </a:lnTo>
                  <a:lnTo>
                    <a:pt x="662120" y="95164"/>
                  </a:lnTo>
                  <a:cubicBezTo>
                    <a:pt x="661153" y="107369"/>
                    <a:pt x="658857" y="189293"/>
                    <a:pt x="655234" y="340935"/>
                  </a:cubicBezTo>
                  <a:cubicBezTo>
                    <a:pt x="653819" y="372340"/>
                    <a:pt x="651945" y="388623"/>
                    <a:pt x="649610" y="389785"/>
                  </a:cubicBezTo>
                  <a:cubicBezTo>
                    <a:pt x="648043" y="391788"/>
                    <a:pt x="644814" y="392692"/>
                    <a:pt x="639924" y="392494"/>
                  </a:cubicBezTo>
                  <a:cubicBezTo>
                    <a:pt x="635033" y="392297"/>
                    <a:pt x="631307" y="390910"/>
                    <a:pt x="628746" y="388334"/>
                  </a:cubicBezTo>
                  <a:cubicBezTo>
                    <a:pt x="627863" y="386582"/>
                    <a:pt x="627085" y="376122"/>
                    <a:pt x="626412" y="356952"/>
                  </a:cubicBezTo>
                  <a:cubicBezTo>
                    <a:pt x="625738" y="337781"/>
                    <a:pt x="625319" y="317805"/>
                    <a:pt x="625154" y="297023"/>
                  </a:cubicBezTo>
                  <a:cubicBezTo>
                    <a:pt x="624988" y="276241"/>
                    <a:pt x="625071" y="258941"/>
                    <a:pt x="625402" y="245121"/>
                  </a:cubicBezTo>
                  <a:cubicBezTo>
                    <a:pt x="625402" y="230260"/>
                    <a:pt x="625485" y="211193"/>
                    <a:pt x="625650" y="187918"/>
                  </a:cubicBezTo>
                  <a:cubicBezTo>
                    <a:pt x="625816" y="164643"/>
                    <a:pt x="625982" y="144917"/>
                    <a:pt x="626147" y="128739"/>
                  </a:cubicBezTo>
                  <a:cubicBezTo>
                    <a:pt x="626313" y="112561"/>
                    <a:pt x="626396" y="102821"/>
                    <a:pt x="626396" y="99518"/>
                  </a:cubicBezTo>
                  <a:lnTo>
                    <a:pt x="626396" y="93177"/>
                  </a:lnTo>
                  <a:lnTo>
                    <a:pt x="595862" y="94170"/>
                  </a:lnTo>
                  <a:cubicBezTo>
                    <a:pt x="572267" y="94828"/>
                    <a:pt x="554940" y="93992"/>
                    <a:pt x="543881" y="91662"/>
                  </a:cubicBezTo>
                  <a:cubicBezTo>
                    <a:pt x="540825" y="91278"/>
                    <a:pt x="537964" y="90857"/>
                    <a:pt x="535295" y="90400"/>
                  </a:cubicBezTo>
                  <a:cubicBezTo>
                    <a:pt x="532626" y="89943"/>
                    <a:pt x="530400" y="89542"/>
                    <a:pt x="528618" y="89197"/>
                  </a:cubicBezTo>
                  <a:cubicBezTo>
                    <a:pt x="526835" y="88853"/>
                    <a:pt x="524266" y="88694"/>
                    <a:pt x="520911" y="88720"/>
                  </a:cubicBezTo>
                  <a:cubicBezTo>
                    <a:pt x="520911" y="85654"/>
                    <a:pt x="520676" y="83184"/>
                    <a:pt x="520205" y="81309"/>
                  </a:cubicBezTo>
                  <a:cubicBezTo>
                    <a:pt x="519735" y="79435"/>
                    <a:pt x="519426" y="78197"/>
                    <a:pt x="519278" y="77598"/>
                  </a:cubicBezTo>
                  <a:cubicBezTo>
                    <a:pt x="518053" y="70525"/>
                    <a:pt x="518516" y="65840"/>
                    <a:pt x="520667" y="63542"/>
                  </a:cubicBezTo>
                  <a:cubicBezTo>
                    <a:pt x="522817" y="61244"/>
                    <a:pt x="527440" y="59703"/>
                    <a:pt x="534533" y="58919"/>
                  </a:cubicBezTo>
                  <a:cubicBezTo>
                    <a:pt x="547985" y="58241"/>
                    <a:pt x="588835" y="57571"/>
                    <a:pt x="657084" y="56908"/>
                  </a:cubicBezTo>
                  <a:cubicBezTo>
                    <a:pt x="691208" y="56577"/>
                    <a:pt x="717553" y="56447"/>
                    <a:pt x="736117" y="56520"/>
                  </a:cubicBezTo>
                  <a:close/>
                  <a:moveTo>
                    <a:pt x="4086743" y="56115"/>
                  </a:moveTo>
                  <a:cubicBezTo>
                    <a:pt x="4092262" y="56031"/>
                    <a:pt x="4099299" y="56369"/>
                    <a:pt x="4107856" y="57129"/>
                  </a:cubicBezTo>
                  <a:cubicBezTo>
                    <a:pt x="4124971" y="58649"/>
                    <a:pt x="4139743" y="60581"/>
                    <a:pt x="4152174" y="62926"/>
                  </a:cubicBezTo>
                  <a:cubicBezTo>
                    <a:pt x="4162991" y="65014"/>
                    <a:pt x="4172082" y="67705"/>
                    <a:pt x="4179447" y="71000"/>
                  </a:cubicBezTo>
                  <a:cubicBezTo>
                    <a:pt x="4186812" y="74294"/>
                    <a:pt x="4190494" y="78024"/>
                    <a:pt x="4190494" y="82189"/>
                  </a:cubicBezTo>
                  <a:cubicBezTo>
                    <a:pt x="4190494" y="84297"/>
                    <a:pt x="4189309" y="87721"/>
                    <a:pt x="4186940" y="92459"/>
                  </a:cubicBezTo>
                  <a:cubicBezTo>
                    <a:pt x="4184572" y="97197"/>
                    <a:pt x="4182669" y="100044"/>
                    <a:pt x="4181233" y="101001"/>
                  </a:cubicBezTo>
                  <a:cubicBezTo>
                    <a:pt x="4179440" y="102721"/>
                    <a:pt x="4171266" y="103243"/>
                    <a:pt x="4156710" y="102567"/>
                  </a:cubicBezTo>
                  <a:cubicBezTo>
                    <a:pt x="4142154" y="101891"/>
                    <a:pt x="4131359" y="101054"/>
                    <a:pt x="4124322" y="100055"/>
                  </a:cubicBezTo>
                  <a:cubicBezTo>
                    <a:pt x="4112538" y="98088"/>
                    <a:pt x="4100855" y="95175"/>
                    <a:pt x="4089272" y="91315"/>
                  </a:cubicBezTo>
                  <a:cubicBezTo>
                    <a:pt x="4077691" y="87455"/>
                    <a:pt x="4070438" y="83648"/>
                    <a:pt x="4067514" y="79893"/>
                  </a:cubicBezTo>
                  <a:cubicBezTo>
                    <a:pt x="4064522" y="75529"/>
                    <a:pt x="4063676" y="70962"/>
                    <a:pt x="4064978" y="66192"/>
                  </a:cubicBezTo>
                  <a:cubicBezTo>
                    <a:pt x="4066279" y="61423"/>
                    <a:pt x="4069536" y="58570"/>
                    <a:pt x="4074747" y="57634"/>
                  </a:cubicBezTo>
                  <a:cubicBezTo>
                    <a:pt x="4077226" y="56706"/>
                    <a:pt x="4081225" y="56199"/>
                    <a:pt x="4086743" y="56115"/>
                  </a:cubicBezTo>
                  <a:close/>
                  <a:moveTo>
                    <a:pt x="1336256" y="51386"/>
                  </a:moveTo>
                  <a:cubicBezTo>
                    <a:pt x="1340851" y="50724"/>
                    <a:pt x="1349631" y="52283"/>
                    <a:pt x="1362593" y="56064"/>
                  </a:cubicBezTo>
                  <a:cubicBezTo>
                    <a:pt x="1370676" y="58325"/>
                    <a:pt x="1379418" y="59940"/>
                    <a:pt x="1388820" y="60907"/>
                  </a:cubicBezTo>
                  <a:cubicBezTo>
                    <a:pt x="1401804" y="61985"/>
                    <a:pt x="1410686" y="64917"/>
                    <a:pt x="1415466" y="69702"/>
                  </a:cubicBezTo>
                  <a:cubicBezTo>
                    <a:pt x="1419688" y="74924"/>
                    <a:pt x="1421574" y="79362"/>
                    <a:pt x="1421121" y="83017"/>
                  </a:cubicBezTo>
                  <a:cubicBezTo>
                    <a:pt x="1420669" y="86672"/>
                    <a:pt x="1418124" y="90237"/>
                    <a:pt x="1413486" y="93713"/>
                  </a:cubicBezTo>
                  <a:cubicBezTo>
                    <a:pt x="1408953" y="96894"/>
                    <a:pt x="1404240" y="98756"/>
                    <a:pt x="1399347" y="99298"/>
                  </a:cubicBezTo>
                  <a:cubicBezTo>
                    <a:pt x="1394454" y="99839"/>
                    <a:pt x="1387077" y="99603"/>
                    <a:pt x="1377217" y="98588"/>
                  </a:cubicBezTo>
                  <a:cubicBezTo>
                    <a:pt x="1345040" y="96137"/>
                    <a:pt x="1326598" y="88646"/>
                    <a:pt x="1321892" y="76115"/>
                  </a:cubicBezTo>
                  <a:cubicBezTo>
                    <a:pt x="1320361" y="71409"/>
                    <a:pt x="1321015" y="66463"/>
                    <a:pt x="1323852" y="61278"/>
                  </a:cubicBezTo>
                  <a:cubicBezTo>
                    <a:pt x="1326689" y="56093"/>
                    <a:pt x="1330823" y="52796"/>
                    <a:pt x="1336256" y="51386"/>
                  </a:cubicBezTo>
                  <a:close/>
                  <a:moveTo>
                    <a:pt x="2405026" y="37527"/>
                  </a:moveTo>
                  <a:cubicBezTo>
                    <a:pt x="2407844" y="37527"/>
                    <a:pt x="2411828" y="38385"/>
                    <a:pt x="2416976" y="40099"/>
                  </a:cubicBezTo>
                  <a:cubicBezTo>
                    <a:pt x="2423575" y="42045"/>
                    <a:pt x="2429278" y="44975"/>
                    <a:pt x="2434085" y="48890"/>
                  </a:cubicBezTo>
                  <a:cubicBezTo>
                    <a:pt x="2438891" y="52805"/>
                    <a:pt x="2445803" y="59774"/>
                    <a:pt x="2454822" y="69797"/>
                  </a:cubicBezTo>
                  <a:cubicBezTo>
                    <a:pt x="2476797" y="94349"/>
                    <a:pt x="2497571" y="116751"/>
                    <a:pt x="2517144" y="137002"/>
                  </a:cubicBezTo>
                  <a:cubicBezTo>
                    <a:pt x="2545893" y="167081"/>
                    <a:pt x="2566441" y="189627"/>
                    <a:pt x="2578788" y="204640"/>
                  </a:cubicBezTo>
                  <a:cubicBezTo>
                    <a:pt x="2588537" y="216477"/>
                    <a:pt x="2594793" y="227047"/>
                    <a:pt x="2597553" y="236350"/>
                  </a:cubicBezTo>
                  <a:cubicBezTo>
                    <a:pt x="2598379" y="242029"/>
                    <a:pt x="2597524" y="245933"/>
                    <a:pt x="2594990" y="248063"/>
                  </a:cubicBezTo>
                  <a:cubicBezTo>
                    <a:pt x="2590478" y="251776"/>
                    <a:pt x="2582545" y="249053"/>
                    <a:pt x="2571192" y="239895"/>
                  </a:cubicBezTo>
                  <a:cubicBezTo>
                    <a:pt x="2559839" y="230737"/>
                    <a:pt x="2537424" y="209420"/>
                    <a:pt x="2503948" y="175944"/>
                  </a:cubicBezTo>
                  <a:cubicBezTo>
                    <a:pt x="2429376" y="101041"/>
                    <a:pt x="2392090" y="59222"/>
                    <a:pt x="2392090" y="50487"/>
                  </a:cubicBezTo>
                  <a:cubicBezTo>
                    <a:pt x="2392090" y="48147"/>
                    <a:pt x="2393573" y="45250"/>
                    <a:pt x="2396538" y="41795"/>
                  </a:cubicBezTo>
                  <a:cubicBezTo>
                    <a:pt x="2399378" y="38950"/>
                    <a:pt x="2402207" y="37527"/>
                    <a:pt x="2405026" y="37527"/>
                  </a:cubicBezTo>
                  <a:close/>
                  <a:moveTo>
                    <a:pt x="2883592" y="35621"/>
                  </a:moveTo>
                  <a:cubicBezTo>
                    <a:pt x="2886527" y="36185"/>
                    <a:pt x="2889184" y="37601"/>
                    <a:pt x="2891561" y="39870"/>
                  </a:cubicBezTo>
                  <a:cubicBezTo>
                    <a:pt x="2894537" y="42841"/>
                    <a:pt x="2895921" y="47143"/>
                    <a:pt x="2895713" y="52775"/>
                  </a:cubicBezTo>
                  <a:cubicBezTo>
                    <a:pt x="2895506" y="58407"/>
                    <a:pt x="2893526" y="63561"/>
                    <a:pt x="2889774" y="68239"/>
                  </a:cubicBezTo>
                  <a:cubicBezTo>
                    <a:pt x="2886022" y="72916"/>
                    <a:pt x="2884312" y="75261"/>
                    <a:pt x="2884643" y="75271"/>
                  </a:cubicBezTo>
                  <a:cubicBezTo>
                    <a:pt x="2884643" y="73215"/>
                    <a:pt x="2886798" y="72040"/>
                    <a:pt x="2891107" y="71745"/>
                  </a:cubicBezTo>
                  <a:cubicBezTo>
                    <a:pt x="2895417" y="71451"/>
                    <a:pt x="2913184" y="69644"/>
                    <a:pt x="2944410" y="66326"/>
                  </a:cubicBezTo>
                  <a:cubicBezTo>
                    <a:pt x="2976618" y="63040"/>
                    <a:pt x="2996871" y="61216"/>
                    <a:pt x="3005166" y="60856"/>
                  </a:cubicBezTo>
                  <a:cubicBezTo>
                    <a:pt x="3013462" y="60496"/>
                    <a:pt x="3019770" y="61494"/>
                    <a:pt x="3024093" y="63849"/>
                  </a:cubicBezTo>
                  <a:cubicBezTo>
                    <a:pt x="3029804" y="66920"/>
                    <a:pt x="3033164" y="71143"/>
                    <a:pt x="3034174" y="76517"/>
                  </a:cubicBezTo>
                  <a:cubicBezTo>
                    <a:pt x="3035183" y="81892"/>
                    <a:pt x="3034347" y="87195"/>
                    <a:pt x="3031665" y="92427"/>
                  </a:cubicBezTo>
                  <a:cubicBezTo>
                    <a:pt x="3029388" y="97433"/>
                    <a:pt x="3026154" y="100461"/>
                    <a:pt x="3021963" y="101510"/>
                  </a:cubicBezTo>
                  <a:cubicBezTo>
                    <a:pt x="3017772" y="102559"/>
                    <a:pt x="3009882" y="103084"/>
                    <a:pt x="2998292" y="103084"/>
                  </a:cubicBezTo>
                  <a:cubicBezTo>
                    <a:pt x="2984357" y="102752"/>
                    <a:pt x="2965801" y="103491"/>
                    <a:pt x="2942627" y="105300"/>
                  </a:cubicBezTo>
                  <a:cubicBezTo>
                    <a:pt x="2892186" y="109365"/>
                    <a:pt x="2866072" y="111994"/>
                    <a:pt x="2864284" y="113188"/>
                  </a:cubicBezTo>
                  <a:cubicBezTo>
                    <a:pt x="2858758" y="116738"/>
                    <a:pt x="2849731" y="127828"/>
                    <a:pt x="2837205" y="146459"/>
                  </a:cubicBezTo>
                  <a:cubicBezTo>
                    <a:pt x="2835239" y="149546"/>
                    <a:pt x="2833350" y="151883"/>
                    <a:pt x="2831538" y="153472"/>
                  </a:cubicBezTo>
                  <a:cubicBezTo>
                    <a:pt x="2829726" y="155060"/>
                    <a:pt x="2827322" y="156064"/>
                    <a:pt x="2824325" y="156485"/>
                  </a:cubicBezTo>
                  <a:cubicBezTo>
                    <a:pt x="2818330" y="157531"/>
                    <a:pt x="2813976" y="156437"/>
                    <a:pt x="2811262" y="153203"/>
                  </a:cubicBezTo>
                  <a:cubicBezTo>
                    <a:pt x="2808549" y="149969"/>
                    <a:pt x="2807689" y="146564"/>
                    <a:pt x="2808683" y="142989"/>
                  </a:cubicBezTo>
                  <a:cubicBezTo>
                    <a:pt x="2810860" y="133371"/>
                    <a:pt x="2817210" y="118877"/>
                    <a:pt x="2827732" y="99507"/>
                  </a:cubicBezTo>
                  <a:cubicBezTo>
                    <a:pt x="2838254" y="80137"/>
                    <a:pt x="2845885" y="67914"/>
                    <a:pt x="2850623" y="62840"/>
                  </a:cubicBezTo>
                  <a:cubicBezTo>
                    <a:pt x="2853494" y="59653"/>
                    <a:pt x="2857606" y="54670"/>
                    <a:pt x="2862959" y="47892"/>
                  </a:cubicBezTo>
                  <a:cubicBezTo>
                    <a:pt x="2867408" y="41724"/>
                    <a:pt x="2871070" y="37922"/>
                    <a:pt x="2873947" y="36486"/>
                  </a:cubicBezTo>
                  <a:cubicBezTo>
                    <a:pt x="2877441" y="35345"/>
                    <a:pt x="2880656" y="35057"/>
                    <a:pt x="2883592" y="35621"/>
                  </a:cubicBezTo>
                  <a:close/>
                  <a:moveTo>
                    <a:pt x="393488" y="34995"/>
                  </a:moveTo>
                  <a:cubicBezTo>
                    <a:pt x="399835" y="35253"/>
                    <a:pt x="406779" y="35811"/>
                    <a:pt x="414319" y="36668"/>
                  </a:cubicBezTo>
                  <a:cubicBezTo>
                    <a:pt x="430952" y="40554"/>
                    <a:pt x="439437" y="42665"/>
                    <a:pt x="439774" y="43002"/>
                  </a:cubicBezTo>
                  <a:cubicBezTo>
                    <a:pt x="444412" y="44095"/>
                    <a:pt x="447785" y="44995"/>
                    <a:pt x="449894" y="45699"/>
                  </a:cubicBezTo>
                  <a:cubicBezTo>
                    <a:pt x="450667" y="46472"/>
                    <a:pt x="451761" y="47410"/>
                    <a:pt x="453175" y="48511"/>
                  </a:cubicBezTo>
                  <a:cubicBezTo>
                    <a:pt x="454590" y="49613"/>
                    <a:pt x="456666" y="51129"/>
                    <a:pt x="459403" y="53059"/>
                  </a:cubicBezTo>
                  <a:cubicBezTo>
                    <a:pt x="462140" y="54989"/>
                    <a:pt x="464655" y="56934"/>
                    <a:pt x="466947" y="58896"/>
                  </a:cubicBezTo>
                  <a:cubicBezTo>
                    <a:pt x="484280" y="72831"/>
                    <a:pt x="496168" y="85198"/>
                    <a:pt x="502613" y="95996"/>
                  </a:cubicBezTo>
                  <a:cubicBezTo>
                    <a:pt x="509057" y="106795"/>
                    <a:pt x="512950" y="120745"/>
                    <a:pt x="514291" y="137846"/>
                  </a:cubicBezTo>
                  <a:cubicBezTo>
                    <a:pt x="515011" y="149341"/>
                    <a:pt x="514664" y="158100"/>
                    <a:pt x="513249" y="164124"/>
                  </a:cubicBezTo>
                  <a:cubicBezTo>
                    <a:pt x="511835" y="170148"/>
                    <a:pt x="508406" y="177874"/>
                    <a:pt x="502964" y="187303"/>
                  </a:cubicBezTo>
                  <a:cubicBezTo>
                    <a:pt x="494724" y="200686"/>
                    <a:pt x="478019" y="213551"/>
                    <a:pt x="452852" y="225898"/>
                  </a:cubicBezTo>
                  <a:cubicBezTo>
                    <a:pt x="448056" y="228901"/>
                    <a:pt x="435120" y="233802"/>
                    <a:pt x="414044" y="240601"/>
                  </a:cubicBezTo>
                  <a:cubicBezTo>
                    <a:pt x="398709" y="244666"/>
                    <a:pt x="380127" y="246196"/>
                    <a:pt x="358296" y="245192"/>
                  </a:cubicBezTo>
                  <a:cubicBezTo>
                    <a:pt x="336465" y="244188"/>
                    <a:pt x="318087" y="241145"/>
                    <a:pt x="303163" y="236066"/>
                  </a:cubicBezTo>
                  <a:lnTo>
                    <a:pt x="302091" y="233826"/>
                  </a:lnTo>
                  <a:lnTo>
                    <a:pt x="301885" y="240585"/>
                  </a:lnTo>
                  <a:cubicBezTo>
                    <a:pt x="302559" y="249678"/>
                    <a:pt x="302385" y="259314"/>
                    <a:pt x="301365" y="269495"/>
                  </a:cubicBezTo>
                  <a:cubicBezTo>
                    <a:pt x="301039" y="302245"/>
                    <a:pt x="301701" y="330342"/>
                    <a:pt x="303353" y="353785"/>
                  </a:cubicBezTo>
                  <a:lnTo>
                    <a:pt x="305412" y="383845"/>
                  </a:lnTo>
                  <a:lnTo>
                    <a:pt x="301310" y="388042"/>
                  </a:lnTo>
                  <a:cubicBezTo>
                    <a:pt x="300747" y="389025"/>
                    <a:pt x="300466" y="390082"/>
                    <a:pt x="300466" y="391213"/>
                  </a:cubicBezTo>
                  <a:cubicBezTo>
                    <a:pt x="300466" y="393621"/>
                    <a:pt x="298975" y="396316"/>
                    <a:pt x="295993" y="399298"/>
                  </a:cubicBezTo>
                  <a:cubicBezTo>
                    <a:pt x="288537" y="405524"/>
                    <a:pt x="281719" y="406673"/>
                    <a:pt x="275540" y="402745"/>
                  </a:cubicBezTo>
                  <a:cubicBezTo>
                    <a:pt x="270981" y="398643"/>
                    <a:pt x="268344" y="390647"/>
                    <a:pt x="267629" y="378758"/>
                  </a:cubicBezTo>
                  <a:cubicBezTo>
                    <a:pt x="266608" y="368866"/>
                    <a:pt x="266429" y="347348"/>
                    <a:pt x="267092" y="314203"/>
                  </a:cubicBezTo>
                  <a:cubicBezTo>
                    <a:pt x="267755" y="281058"/>
                    <a:pt x="268922" y="252649"/>
                    <a:pt x="270594" y="228974"/>
                  </a:cubicBezTo>
                  <a:cubicBezTo>
                    <a:pt x="275190" y="177651"/>
                    <a:pt x="274849" y="142037"/>
                    <a:pt x="269569" y="122133"/>
                  </a:cubicBezTo>
                  <a:cubicBezTo>
                    <a:pt x="267586" y="110890"/>
                    <a:pt x="266926" y="103323"/>
                    <a:pt x="267589" y="99432"/>
                  </a:cubicBezTo>
                  <a:cubicBezTo>
                    <a:pt x="271833" y="65177"/>
                    <a:pt x="298799" y="44577"/>
                    <a:pt x="348487" y="37630"/>
                  </a:cubicBezTo>
                  <a:cubicBezTo>
                    <a:pt x="351427" y="36978"/>
                    <a:pt x="360677" y="36142"/>
                    <a:pt x="376237" y="35122"/>
                  </a:cubicBezTo>
                  <a:cubicBezTo>
                    <a:pt x="381390" y="34780"/>
                    <a:pt x="387140" y="34738"/>
                    <a:pt x="393488" y="34995"/>
                  </a:cubicBezTo>
                  <a:close/>
                  <a:moveTo>
                    <a:pt x="126788" y="34995"/>
                  </a:moveTo>
                  <a:cubicBezTo>
                    <a:pt x="133135" y="35253"/>
                    <a:pt x="140079" y="35811"/>
                    <a:pt x="147620" y="36668"/>
                  </a:cubicBezTo>
                  <a:cubicBezTo>
                    <a:pt x="164253" y="40554"/>
                    <a:pt x="172737" y="42665"/>
                    <a:pt x="173074" y="43002"/>
                  </a:cubicBezTo>
                  <a:cubicBezTo>
                    <a:pt x="177712" y="44095"/>
                    <a:pt x="181085" y="44995"/>
                    <a:pt x="183194" y="45699"/>
                  </a:cubicBezTo>
                  <a:cubicBezTo>
                    <a:pt x="183967" y="46472"/>
                    <a:pt x="185061" y="47410"/>
                    <a:pt x="186475" y="48511"/>
                  </a:cubicBezTo>
                  <a:cubicBezTo>
                    <a:pt x="187890" y="49613"/>
                    <a:pt x="189966" y="51129"/>
                    <a:pt x="192703" y="53059"/>
                  </a:cubicBezTo>
                  <a:cubicBezTo>
                    <a:pt x="195440" y="54989"/>
                    <a:pt x="197955" y="56934"/>
                    <a:pt x="200248" y="58896"/>
                  </a:cubicBezTo>
                  <a:cubicBezTo>
                    <a:pt x="217580" y="72831"/>
                    <a:pt x="229468" y="85198"/>
                    <a:pt x="235913" y="95996"/>
                  </a:cubicBezTo>
                  <a:cubicBezTo>
                    <a:pt x="242357" y="106795"/>
                    <a:pt x="246250" y="120745"/>
                    <a:pt x="247591" y="137846"/>
                  </a:cubicBezTo>
                  <a:cubicBezTo>
                    <a:pt x="248311" y="149341"/>
                    <a:pt x="247964" y="158100"/>
                    <a:pt x="246550" y="164124"/>
                  </a:cubicBezTo>
                  <a:cubicBezTo>
                    <a:pt x="245135" y="170148"/>
                    <a:pt x="241706" y="177874"/>
                    <a:pt x="236264" y="187303"/>
                  </a:cubicBezTo>
                  <a:cubicBezTo>
                    <a:pt x="228023" y="200686"/>
                    <a:pt x="211319" y="213551"/>
                    <a:pt x="186152" y="225898"/>
                  </a:cubicBezTo>
                  <a:cubicBezTo>
                    <a:pt x="181356" y="228901"/>
                    <a:pt x="168420" y="233802"/>
                    <a:pt x="147343" y="240601"/>
                  </a:cubicBezTo>
                  <a:cubicBezTo>
                    <a:pt x="132009" y="244666"/>
                    <a:pt x="113427" y="246196"/>
                    <a:pt x="91596" y="245192"/>
                  </a:cubicBezTo>
                  <a:cubicBezTo>
                    <a:pt x="69765" y="244188"/>
                    <a:pt x="51387" y="241145"/>
                    <a:pt x="36463" y="236066"/>
                  </a:cubicBezTo>
                  <a:lnTo>
                    <a:pt x="35391" y="233826"/>
                  </a:lnTo>
                  <a:lnTo>
                    <a:pt x="35186" y="240585"/>
                  </a:lnTo>
                  <a:cubicBezTo>
                    <a:pt x="35859" y="249678"/>
                    <a:pt x="35685" y="259314"/>
                    <a:pt x="34665" y="269495"/>
                  </a:cubicBezTo>
                  <a:cubicBezTo>
                    <a:pt x="34339" y="302245"/>
                    <a:pt x="35002" y="330342"/>
                    <a:pt x="36653" y="353785"/>
                  </a:cubicBezTo>
                  <a:lnTo>
                    <a:pt x="38712" y="383845"/>
                  </a:lnTo>
                  <a:lnTo>
                    <a:pt x="34610" y="388042"/>
                  </a:lnTo>
                  <a:cubicBezTo>
                    <a:pt x="34047" y="389025"/>
                    <a:pt x="33766" y="390082"/>
                    <a:pt x="33766" y="391213"/>
                  </a:cubicBezTo>
                  <a:cubicBezTo>
                    <a:pt x="33766" y="393621"/>
                    <a:pt x="32275" y="396316"/>
                    <a:pt x="29293" y="399298"/>
                  </a:cubicBezTo>
                  <a:cubicBezTo>
                    <a:pt x="21837" y="405524"/>
                    <a:pt x="15019" y="406673"/>
                    <a:pt x="8840" y="402745"/>
                  </a:cubicBezTo>
                  <a:cubicBezTo>
                    <a:pt x="4281" y="398643"/>
                    <a:pt x="1644" y="390647"/>
                    <a:pt x="928" y="378758"/>
                  </a:cubicBezTo>
                  <a:cubicBezTo>
                    <a:pt x="-92" y="368866"/>
                    <a:pt x="-270" y="347348"/>
                    <a:pt x="392" y="314203"/>
                  </a:cubicBezTo>
                  <a:cubicBezTo>
                    <a:pt x="1055" y="281058"/>
                    <a:pt x="2222" y="252649"/>
                    <a:pt x="3894" y="228974"/>
                  </a:cubicBezTo>
                  <a:cubicBezTo>
                    <a:pt x="8490" y="177651"/>
                    <a:pt x="8148" y="142037"/>
                    <a:pt x="2869" y="122133"/>
                  </a:cubicBezTo>
                  <a:cubicBezTo>
                    <a:pt x="886" y="110890"/>
                    <a:pt x="227" y="103323"/>
                    <a:pt x="889" y="99432"/>
                  </a:cubicBezTo>
                  <a:cubicBezTo>
                    <a:pt x="5133" y="65177"/>
                    <a:pt x="32099" y="44577"/>
                    <a:pt x="81787" y="37630"/>
                  </a:cubicBezTo>
                  <a:cubicBezTo>
                    <a:pt x="84727" y="36978"/>
                    <a:pt x="93977" y="36142"/>
                    <a:pt x="109537" y="35122"/>
                  </a:cubicBezTo>
                  <a:cubicBezTo>
                    <a:pt x="114690" y="34780"/>
                    <a:pt x="120441" y="34738"/>
                    <a:pt x="126788" y="34995"/>
                  </a:cubicBezTo>
                  <a:close/>
                  <a:moveTo>
                    <a:pt x="3778305" y="27043"/>
                  </a:moveTo>
                  <a:cubicBezTo>
                    <a:pt x="3780781" y="27261"/>
                    <a:pt x="3783303" y="27949"/>
                    <a:pt x="3785871" y="29107"/>
                  </a:cubicBezTo>
                  <a:cubicBezTo>
                    <a:pt x="3791006" y="31424"/>
                    <a:pt x="3794044" y="34690"/>
                    <a:pt x="3794985" y="38908"/>
                  </a:cubicBezTo>
                  <a:cubicBezTo>
                    <a:pt x="3795784" y="41606"/>
                    <a:pt x="3795218" y="44921"/>
                    <a:pt x="3793285" y="48854"/>
                  </a:cubicBezTo>
                  <a:cubicBezTo>
                    <a:pt x="3791353" y="52788"/>
                    <a:pt x="3787368" y="58940"/>
                    <a:pt x="3781331" y="67312"/>
                  </a:cubicBezTo>
                  <a:cubicBezTo>
                    <a:pt x="3773201" y="79712"/>
                    <a:pt x="3766134" y="92200"/>
                    <a:pt x="3760129" y="104776"/>
                  </a:cubicBezTo>
                  <a:cubicBezTo>
                    <a:pt x="3754123" y="117352"/>
                    <a:pt x="3751483" y="124313"/>
                    <a:pt x="3752209" y="125659"/>
                  </a:cubicBezTo>
                  <a:cubicBezTo>
                    <a:pt x="3752130" y="125428"/>
                    <a:pt x="3761995" y="125459"/>
                    <a:pt x="3781805" y="125754"/>
                  </a:cubicBezTo>
                  <a:cubicBezTo>
                    <a:pt x="3827013" y="127084"/>
                    <a:pt x="3857489" y="128258"/>
                    <a:pt x="3873233" y="129275"/>
                  </a:cubicBezTo>
                  <a:cubicBezTo>
                    <a:pt x="3888977" y="130293"/>
                    <a:pt x="3899266" y="132287"/>
                    <a:pt x="3904098" y="135258"/>
                  </a:cubicBezTo>
                  <a:cubicBezTo>
                    <a:pt x="3909888" y="137740"/>
                    <a:pt x="3913489" y="141791"/>
                    <a:pt x="3914901" y="147410"/>
                  </a:cubicBezTo>
                  <a:cubicBezTo>
                    <a:pt x="3916313" y="153029"/>
                    <a:pt x="3915084" y="158194"/>
                    <a:pt x="3911213" y="162905"/>
                  </a:cubicBezTo>
                  <a:cubicBezTo>
                    <a:pt x="3907774" y="165919"/>
                    <a:pt x="3901527" y="167513"/>
                    <a:pt x="3892472" y="167689"/>
                  </a:cubicBezTo>
                  <a:cubicBezTo>
                    <a:pt x="3883416" y="167866"/>
                    <a:pt x="3865987" y="166799"/>
                    <a:pt x="3840183" y="164491"/>
                  </a:cubicBezTo>
                  <a:cubicBezTo>
                    <a:pt x="3828640" y="163502"/>
                    <a:pt x="3810285" y="163008"/>
                    <a:pt x="3785117" y="163008"/>
                  </a:cubicBezTo>
                  <a:cubicBezTo>
                    <a:pt x="3759492" y="162677"/>
                    <a:pt x="3745079" y="163184"/>
                    <a:pt x="3741876" y="164530"/>
                  </a:cubicBezTo>
                  <a:cubicBezTo>
                    <a:pt x="3738863" y="165535"/>
                    <a:pt x="3736836" y="167186"/>
                    <a:pt x="3735795" y="169484"/>
                  </a:cubicBezTo>
                  <a:cubicBezTo>
                    <a:pt x="3734506" y="172066"/>
                    <a:pt x="3732612" y="176795"/>
                    <a:pt x="3730111" y="183670"/>
                  </a:cubicBezTo>
                  <a:cubicBezTo>
                    <a:pt x="3727611" y="190546"/>
                    <a:pt x="3726361" y="194355"/>
                    <a:pt x="3726361" y="195096"/>
                  </a:cubicBezTo>
                  <a:cubicBezTo>
                    <a:pt x="3726361" y="196532"/>
                    <a:pt x="3735923" y="210172"/>
                    <a:pt x="3755049" y="236018"/>
                  </a:cubicBezTo>
                  <a:cubicBezTo>
                    <a:pt x="3769920" y="256196"/>
                    <a:pt x="3786611" y="276771"/>
                    <a:pt x="3805121" y="297745"/>
                  </a:cubicBezTo>
                  <a:cubicBezTo>
                    <a:pt x="3823631" y="318719"/>
                    <a:pt x="3838511" y="334023"/>
                    <a:pt x="3849759" y="343657"/>
                  </a:cubicBezTo>
                  <a:cubicBezTo>
                    <a:pt x="3864751" y="356041"/>
                    <a:pt x="3879376" y="365796"/>
                    <a:pt x="3893635" y="372925"/>
                  </a:cubicBezTo>
                  <a:cubicBezTo>
                    <a:pt x="3907894" y="380053"/>
                    <a:pt x="3924675" y="386117"/>
                    <a:pt x="3943980" y="391118"/>
                  </a:cubicBezTo>
                  <a:cubicBezTo>
                    <a:pt x="3967175" y="396776"/>
                    <a:pt x="3980624" y="401830"/>
                    <a:pt x="3984326" y="406278"/>
                  </a:cubicBezTo>
                  <a:cubicBezTo>
                    <a:pt x="3988649" y="412662"/>
                    <a:pt x="3987461" y="418614"/>
                    <a:pt x="3980765" y="424133"/>
                  </a:cubicBezTo>
                  <a:cubicBezTo>
                    <a:pt x="3974068" y="429652"/>
                    <a:pt x="3962458" y="430760"/>
                    <a:pt x="3945936" y="427457"/>
                  </a:cubicBezTo>
                  <a:cubicBezTo>
                    <a:pt x="3909467" y="421726"/>
                    <a:pt x="3875878" y="408232"/>
                    <a:pt x="3845168" y="386977"/>
                  </a:cubicBezTo>
                  <a:cubicBezTo>
                    <a:pt x="3828598" y="375476"/>
                    <a:pt x="3807831" y="356006"/>
                    <a:pt x="3782866" y="328567"/>
                  </a:cubicBezTo>
                  <a:cubicBezTo>
                    <a:pt x="3757900" y="301128"/>
                    <a:pt x="3734327" y="272221"/>
                    <a:pt x="3712147" y="241848"/>
                  </a:cubicBezTo>
                  <a:lnTo>
                    <a:pt x="3712066" y="241761"/>
                  </a:lnTo>
                  <a:lnTo>
                    <a:pt x="3708737" y="248917"/>
                  </a:lnTo>
                  <a:cubicBezTo>
                    <a:pt x="3704587" y="258807"/>
                    <a:pt x="3699021" y="274653"/>
                    <a:pt x="3692040" y="296455"/>
                  </a:cubicBezTo>
                  <a:cubicBezTo>
                    <a:pt x="3682733" y="325525"/>
                    <a:pt x="3674779" y="352275"/>
                    <a:pt x="3668180" y="376707"/>
                  </a:cubicBezTo>
                  <a:cubicBezTo>
                    <a:pt x="3661990" y="400086"/>
                    <a:pt x="3657165" y="413506"/>
                    <a:pt x="3653705" y="416967"/>
                  </a:cubicBezTo>
                  <a:cubicBezTo>
                    <a:pt x="3647836" y="421652"/>
                    <a:pt x="3641655" y="421047"/>
                    <a:pt x="3635161" y="415152"/>
                  </a:cubicBezTo>
                  <a:cubicBezTo>
                    <a:pt x="3633099" y="412150"/>
                    <a:pt x="3632245" y="407406"/>
                    <a:pt x="3632597" y="400923"/>
                  </a:cubicBezTo>
                  <a:cubicBezTo>
                    <a:pt x="3633922" y="386304"/>
                    <a:pt x="3649343" y="334225"/>
                    <a:pt x="3678860" y="244687"/>
                  </a:cubicBezTo>
                  <a:cubicBezTo>
                    <a:pt x="3684670" y="227255"/>
                    <a:pt x="3688388" y="215207"/>
                    <a:pt x="3690013" y="208545"/>
                  </a:cubicBezTo>
                  <a:cubicBezTo>
                    <a:pt x="3691822" y="201887"/>
                    <a:pt x="3694843" y="192564"/>
                    <a:pt x="3699076" y="180574"/>
                  </a:cubicBezTo>
                  <a:cubicBezTo>
                    <a:pt x="3700678" y="175771"/>
                    <a:pt x="3701879" y="171896"/>
                    <a:pt x="3702679" y="168952"/>
                  </a:cubicBezTo>
                  <a:lnTo>
                    <a:pt x="3703507" y="164782"/>
                  </a:lnTo>
                  <a:lnTo>
                    <a:pt x="3703178" y="164988"/>
                  </a:lnTo>
                  <a:cubicBezTo>
                    <a:pt x="3700817" y="165440"/>
                    <a:pt x="3695958" y="166429"/>
                    <a:pt x="3688601" y="167954"/>
                  </a:cubicBezTo>
                  <a:cubicBezTo>
                    <a:pt x="3679514" y="169279"/>
                    <a:pt x="3671816" y="170391"/>
                    <a:pt x="3665506" y="171290"/>
                  </a:cubicBezTo>
                  <a:cubicBezTo>
                    <a:pt x="3653053" y="172700"/>
                    <a:pt x="3644029" y="172330"/>
                    <a:pt x="3638434" y="170182"/>
                  </a:cubicBezTo>
                  <a:cubicBezTo>
                    <a:pt x="3632839" y="168034"/>
                    <a:pt x="3627809" y="162703"/>
                    <a:pt x="3623345" y="154189"/>
                  </a:cubicBezTo>
                  <a:cubicBezTo>
                    <a:pt x="3621630" y="150067"/>
                    <a:pt x="3620674" y="147255"/>
                    <a:pt x="3620477" y="145753"/>
                  </a:cubicBezTo>
                  <a:cubicBezTo>
                    <a:pt x="3620280" y="144252"/>
                    <a:pt x="3620597" y="141861"/>
                    <a:pt x="3621428" y="138579"/>
                  </a:cubicBezTo>
                  <a:cubicBezTo>
                    <a:pt x="3624188" y="133063"/>
                    <a:pt x="3628109" y="129796"/>
                    <a:pt x="3633189" y="128779"/>
                  </a:cubicBezTo>
                  <a:cubicBezTo>
                    <a:pt x="3638268" y="127761"/>
                    <a:pt x="3651741" y="126916"/>
                    <a:pt x="3673606" y="126243"/>
                  </a:cubicBezTo>
                  <a:cubicBezTo>
                    <a:pt x="3691722" y="125922"/>
                    <a:pt x="3703494" y="125460"/>
                    <a:pt x="3708920" y="124858"/>
                  </a:cubicBezTo>
                  <a:cubicBezTo>
                    <a:pt x="3714347" y="124256"/>
                    <a:pt x="3717729" y="123400"/>
                    <a:pt x="3719064" y="122291"/>
                  </a:cubicBezTo>
                  <a:cubicBezTo>
                    <a:pt x="3721562" y="120287"/>
                    <a:pt x="3726768" y="107590"/>
                    <a:pt x="3734682" y="84200"/>
                  </a:cubicBezTo>
                  <a:cubicBezTo>
                    <a:pt x="3739394" y="70649"/>
                    <a:pt x="3743359" y="60970"/>
                    <a:pt x="3746577" y="55165"/>
                  </a:cubicBezTo>
                  <a:cubicBezTo>
                    <a:pt x="3749874" y="48581"/>
                    <a:pt x="3753838" y="42605"/>
                    <a:pt x="3758468" y="37236"/>
                  </a:cubicBezTo>
                  <a:cubicBezTo>
                    <a:pt x="3763098" y="31867"/>
                    <a:pt x="3767280" y="28722"/>
                    <a:pt x="3771014" y="27802"/>
                  </a:cubicBezTo>
                  <a:cubicBezTo>
                    <a:pt x="3773399" y="27079"/>
                    <a:pt x="3775829" y="26826"/>
                    <a:pt x="3778305" y="27043"/>
                  </a:cubicBezTo>
                  <a:close/>
                  <a:moveTo>
                    <a:pt x="1016055" y="27043"/>
                  </a:moveTo>
                  <a:cubicBezTo>
                    <a:pt x="1018531" y="27261"/>
                    <a:pt x="1021053" y="27949"/>
                    <a:pt x="1023621" y="29107"/>
                  </a:cubicBezTo>
                  <a:cubicBezTo>
                    <a:pt x="1028756" y="31424"/>
                    <a:pt x="1031794" y="34690"/>
                    <a:pt x="1032735" y="38908"/>
                  </a:cubicBezTo>
                  <a:cubicBezTo>
                    <a:pt x="1033534" y="41606"/>
                    <a:pt x="1032968" y="44921"/>
                    <a:pt x="1031035" y="48854"/>
                  </a:cubicBezTo>
                  <a:cubicBezTo>
                    <a:pt x="1029103" y="52788"/>
                    <a:pt x="1025118" y="58940"/>
                    <a:pt x="1019081" y="67312"/>
                  </a:cubicBezTo>
                  <a:cubicBezTo>
                    <a:pt x="1010952" y="79712"/>
                    <a:pt x="1003884" y="92200"/>
                    <a:pt x="997879" y="104776"/>
                  </a:cubicBezTo>
                  <a:cubicBezTo>
                    <a:pt x="991873" y="117352"/>
                    <a:pt x="989234" y="124313"/>
                    <a:pt x="989959" y="125659"/>
                  </a:cubicBezTo>
                  <a:cubicBezTo>
                    <a:pt x="989880" y="125428"/>
                    <a:pt x="999745" y="125459"/>
                    <a:pt x="1019555" y="125754"/>
                  </a:cubicBezTo>
                  <a:cubicBezTo>
                    <a:pt x="1064763" y="127084"/>
                    <a:pt x="1095239" y="128258"/>
                    <a:pt x="1110983" y="129275"/>
                  </a:cubicBezTo>
                  <a:cubicBezTo>
                    <a:pt x="1126727" y="130293"/>
                    <a:pt x="1137016" y="132287"/>
                    <a:pt x="1141848" y="135258"/>
                  </a:cubicBezTo>
                  <a:cubicBezTo>
                    <a:pt x="1147638" y="137740"/>
                    <a:pt x="1151239" y="141791"/>
                    <a:pt x="1152651" y="147410"/>
                  </a:cubicBezTo>
                  <a:cubicBezTo>
                    <a:pt x="1154063" y="153029"/>
                    <a:pt x="1152834" y="158194"/>
                    <a:pt x="1148963" y="162905"/>
                  </a:cubicBezTo>
                  <a:cubicBezTo>
                    <a:pt x="1145524" y="165919"/>
                    <a:pt x="1139277" y="167513"/>
                    <a:pt x="1130222" y="167689"/>
                  </a:cubicBezTo>
                  <a:cubicBezTo>
                    <a:pt x="1121166" y="167866"/>
                    <a:pt x="1103737" y="166799"/>
                    <a:pt x="1077933" y="164491"/>
                  </a:cubicBezTo>
                  <a:cubicBezTo>
                    <a:pt x="1066390" y="163502"/>
                    <a:pt x="1048035" y="163008"/>
                    <a:pt x="1022868" y="163008"/>
                  </a:cubicBezTo>
                  <a:cubicBezTo>
                    <a:pt x="997242" y="162677"/>
                    <a:pt x="982829" y="163184"/>
                    <a:pt x="979626" y="164530"/>
                  </a:cubicBezTo>
                  <a:cubicBezTo>
                    <a:pt x="976613" y="165535"/>
                    <a:pt x="974586" y="167186"/>
                    <a:pt x="973545" y="169484"/>
                  </a:cubicBezTo>
                  <a:cubicBezTo>
                    <a:pt x="972256" y="172066"/>
                    <a:pt x="970362" y="176795"/>
                    <a:pt x="967861" y="183670"/>
                  </a:cubicBezTo>
                  <a:cubicBezTo>
                    <a:pt x="965361" y="190546"/>
                    <a:pt x="964110" y="194355"/>
                    <a:pt x="964110" y="195096"/>
                  </a:cubicBezTo>
                  <a:cubicBezTo>
                    <a:pt x="964110" y="196532"/>
                    <a:pt x="973673" y="210172"/>
                    <a:pt x="992799" y="236018"/>
                  </a:cubicBezTo>
                  <a:cubicBezTo>
                    <a:pt x="1007670" y="256196"/>
                    <a:pt x="1024361" y="276771"/>
                    <a:pt x="1042871" y="297745"/>
                  </a:cubicBezTo>
                  <a:cubicBezTo>
                    <a:pt x="1061382" y="318719"/>
                    <a:pt x="1076261" y="334023"/>
                    <a:pt x="1087509" y="343657"/>
                  </a:cubicBezTo>
                  <a:cubicBezTo>
                    <a:pt x="1102501" y="356041"/>
                    <a:pt x="1117126" y="365796"/>
                    <a:pt x="1131385" y="372925"/>
                  </a:cubicBezTo>
                  <a:cubicBezTo>
                    <a:pt x="1145644" y="380053"/>
                    <a:pt x="1162425" y="386117"/>
                    <a:pt x="1181730" y="391118"/>
                  </a:cubicBezTo>
                  <a:cubicBezTo>
                    <a:pt x="1204925" y="396776"/>
                    <a:pt x="1218374" y="401830"/>
                    <a:pt x="1222076" y="406278"/>
                  </a:cubicBezTo>
                  <a:cubicBezTo>
                    <a:pt x="1226399" y="412662"/>
                    <a:pt x="1225212" y="418614"/>
                    <a:pt x="1218515" y="424133"/>
                  </a:cubicBezTo>
                  <a:cubicBezTo>
                    <a:pt x="1211818" y="429652"/>
                    <a:pt x="1200208" y="430760"/>
                    <a:pt x="1183686" y="427457"/>
                  </a:cubicBezTo>
                  <a:cubicBezTo>
                    <a:pt x="1147217" y="421726"/>
                    <a:pt x="1113628" y="408232"/>
                    <a:pt x="1082918" y="386977"/>
                  </a:cubicBezTo>
                  <a:cubicBezTo>
                    <a:pt x="1066348" y="375476"/>
                    <a:pt x="1045581" y="356006"/>
                    <a:pt x="1020615" y="328567"/>
                  </a:cubicBezTo>
                  <a:cubicBezTo>
                    <a:pt x="995650" y="301128"/>
                    <a:pt x="972077" y="272221"/>
                    <a:pt x="949897" y="241848"/>
                  </a:cubicBezTo>
                  <a:lnTo>
                    <a:pt x="949816" y="241761"/>
                  </a:lnTo>
                  <a:lnTo>
                    <a:pt x="946487" y="248917"/>
                  </a:lnTo>
                  <a:cubicBezTo>
                    <a:pt x="942337" y="258807"/>
                    <a:pt x="936771" y="274653"/>
                    <a:pt x="929790" y="296455"/>
                  </a:cubicBezTo>
                  <a:cubicBezTo>
                    <a:pt x="920483" y="325525"/>
                    <a:pt x="912529" y="352275"/>
                    <a:pt x="905930" y="376707"/>
                  </a:cubicBezTo>
                  <a:cubicBezTo>
                    <a:pt x="899740" y="400086"/>
                    <a:pt x="894915" y="413506"/>
                    <a:pt x="891455" y="416967"/>
                  </a:cubicBezTo>
                  <a:cubicBezTo>
                    <a:pt x="885587" y="421652"/>
                    <a:pt x="879405" y="421047"/>
                    <a:pt x="872911" y="415152"/>
                  </a:cubicBezTo>
                  <a:cubicBezTo>
                    <a:pt x="870850" y="412150"/>
                    <a:pt x="869995" y="407406"/>
                    <a:pt x="870347" y="400923"/>
                  </a:cubicBezTo>
                  <a:cubicBezTo>
                    <a:pt x="871672" y="386304"/>
                    <a:pt x="887093" y="334225"/>
                    <a:pt x="916610" y="244687"/>
                  </a:cubicBezTo>
                  <a:cubicBezTo>
                    <a:pt x="922420" y="227255"/>
                    <a:pt x="926138" y="215207"/>
                    <a:pt x="927763" y="208545"/>
                  </a:cubicBezTo>
                  <a:cubicBezTo>
                    <a:pt x="929572" y="201887"/>
                    <a:pt x="932593" y="192564"/>
                    <a:pt x="936826" y="180574"/>
                  </a:cubicBezTo>
                  <a:cubicBezTo>
                    <a:pt x="938428" y="175771"/>
                    <a:pt x="939629" y="171896"/>
                    <a:pt x="940429" y="168952"/>
                  </a:cubicBezTo>
                  <a:lnTo>
                    <a:pt x="941257" y="164782"/>
                  </a:lnTo>
                  <a:lnTo>
                    <a:pt x="940928" y="164988"/>
                  </a:lnTo>
                  <a:cubicBezTo>
                    <a:pt x="938567" y="165440"/>
                    <a:pt x="933708" y="166429"/>
                    <a:pt x="926351" y="167954"/>
                  </a:cubicBezTo>
                  <a:cubicBezTo>
                    <a:pt x="917264" y="169279"/>
                    <a:pt x="909566" y="170391"/>
                    <a:pt x="903255" y="171290"/>
                  </a:cubicBezTo>
                  <a:cubicBezTo>
                    <a:pt x="890803" y="172700"/>
                    <a:pt x="881779" y="172330"/>
                    <a:pt x="876184" y="170182"/>
                  </a:cubicBezTo>
                  <a:cubicBezTo>
                    <a:pt x="870589" y="168034"/>
                    <a:pt x="865559" y="162703"/>
                    <a:pt x="861095" y="154189"/>
                  </a:cubicBezTo>
                  <a:cubicBezTo>
                    <a:pt x="859380" y="150067"/>
                    <a:pt x="858425" y="147255"/>
                    <a:pt x="858227" y="145753"/>
                  </a:cubicBezTo>
                  <a:cubicBezTo>
                    <a:pt x="858030" y="144252"/>
                    <a:pt x="858347" y="141861"/>
                    <a:pt x="859178" y="138579"/>
                  </a:cubicBezTo>
                  <a:cubicBezTo>
                    <a:pt x="861939" y="133063"/>
                    <a:pt x="865859" y="129796"/>
                    <a:pt x="870939" y="128779"/>
                  </a:cubicBezTo>
                  <a:cubicBezTo>
                    <a:pt x="876019" y="127761"/>
                    <a:pt x="889491" y="126916"/>
                    <a:pt x="911356" y="126243"/>
                  </a:cubicBezTo>
                  <a:cubicBezTo>
                    <a:pt x="929472" y="125922"/>
                    <a:pt x="941244" y="125460"/>
                    <a:pt x="946671" y="124858"/>
                  </a:cubicBezTo>
                  <a:cubicBezTo>
                    <a:pt x="952097" y="124256"/>
                    <a:pt x="955479" y="123400"/>
                    <a:pt x="956814" y="122291"/>
                  </a:cubicBezTo>
                  <a:cubicBezTo>
                    <a:pt x="959312" y="120287"/>
                    <a:pt x="964518" y="107590"/>
                    <a:pt x="972432" y="84200"/>
                  </a:cubicBezTo>
                  <a:cubicBezTo>
                    <a:pt x="977144" y="70649"/>
                    <a:pt x="981109" y="60970"/>
                    <a:pt x="984327" y="55165"/>
                  </a:cubicBezTo>
                  <a:cubicBezTo>
                    <a:pt x="987624" y="48581"/>
                    <a:pt x="991588" y="42605"/>
                    <a:pt x="996218" y="37236"/>
                  </a:cubicBezTo>
                  <a:cubicBezTo>
                    <a:pt x="1000848" y="31867"/>
                    <a:pt x="1005030" y="28722"/>
                    <a:pt x="1008764" y="27802"/>
                  </a:cubicBezTo>
                  <a:cubicBezTo>
                    <a:pt x="1011149" y="27079"/>
                    <a:pt x="1013579" y="26826"/>
                    <a:pt x="1016055" y="27043"/>
                  </a:cubicBezTo>
                  <a:close/>
                  <a:moveTo>
                    <a:pt x="4596183" y="25694"/>
                  </a:moveTo>
                  <a:cubicBezTo>
                    <a:pt x="4599035" y="25834"/>
                    <a:pt x="4601720" y="26821"/>
                    <a:pt x="4604236" y="28654"/>
                  </a:cubicBezTo>
                  <a:cubicBezTo>
                    <a:pt x="4610173" y="34454"/>
                    <a:pt x="4608974" y="42502"/>
                    <a:pt x="4600639" y="52798"/>
                  </a:cubicBezTo>
                  <a:cubicBezTo>
                    <a:pt x="4598762" y="54881"/>
                    <a:pt x="4596001" y="58873"/>
                    <a:pt x="4592357" y="64776"/>
                  </a:cubicBezTo>
                  <a:cubicBezTo>
                    <a:pt x="4588713" y="70679"/>
                    <a:pt x="4586722" y="73107"/>
                    <a:pt x="4586386" y="72061"/>
                  </a:cubicBezTo>
                  <a:cubicBezTo>
                    <a:pt x="4585912" y="71482"/>
                    <a:pt x="4590080" y="70559"/>
                    <a:pt x="4598888" y="69292"/>
                  </a:cubicBezTo>
                  <a:cubicBezTo>
                    <a:pt x="4623956" y="65711"/>
                    <a:pt x="4649902" y="62761"/>
                    <a:pt x="4676726" y="60442"/>
                  </a:cubicBezTo>
                  <a:cubicBezTo>
                    <a:pt x="4690740" y="59364"/>
                    <a:pt x="4712838" y="58825"/>
                    <a:pt x="4743020" y="58825"/>
                  </a:cubicBezTo>
                  <a:cubicBezTo>
                    <a:pt x="4773202" y="58825"/>
                    <a:pt x="4792928" y="59359"/>
                    <a:pt x="4802199" y="60426"/>
                  </a:cubicBezTo>
                  <a:cubicBezTo>
                    <a:pt x="4814535" y="62140"/>
                    <a:pt x="4823952" y="64621"/>
                    <a:pt x="4830449" y="67868"/>
                  </a:cubicBezTo>
                  <a:cubicBezTo>
                    <a:pt x="4836946" y="71115"/>
                    <a:pt x="4841052" y="75487"/>
                    <a:pt x="4842766" y="80982"/>
                  </a:cubicBezTo>
                  <a:cubicBezTo>
                    <a:pt x="4844133" y="85999"/>
                    <a:pt x="4844985" y="95001"/>
                    <a:pt x="4845322" y="107990"/>
                  </a:cubicBezTo>
                  <a:cubicBezTo>
                    <a:pt x="4845658" y="120979"/>
                    <a:pt x="4845479" y="133697"/>
                    <a:pt x="4844785" y="146144"/>
                  </a:cubicBezTo>
                  <a:cubicBezTo>
                    <a:pt x="4840794" y="205661"/>
                    <a:pt x="4834909" y="241159"/>
                    <a:pt x="4827132" y="252638"/>
                  </a:cubicBezTo>
                  <a:cubicBezTo>
                    <a:pt x="4822678" y="258586"/>
                    <a:pt x="4815745" y="261287"/>
                    <a:pt x="4806332" y="260743"/>
                  </a:cubicBezTo>
                  <a:cubicBezTo>
                    <a:pt x="4796919" y="260199"/>
                    <a:pt x="4789438" y="256516"/>
                    <a:pt x="4783890" y="249696"/>
                  </a:cubicBezTo>
                  <a:cubicBezTo>
                    <a:pt x="4782024" y="247203"/>
                    <a:pt x="4780305" y="243963"/>
                    <a:pt x="4778732" y="239974"/>
                  </a:cubicBezTo>
                  <a:cubicBezTo>
                    <a:pt x="4777160" y="235985"/>
                    <a:pt x="4776715" y="232640"/>
                    <a:pt x="4777399" y="229937"/>
                  </a:cubicBezTo>
                  <a:cubicBezTo>
                    <a:pt x="4779340" y="227996"/>
                    <a:pt x="4782458" y="226148"/>
                    <a:pt x="4786754" y="224392"/>
                  </a:cubicBezTo>
                  <a:cubicBezTo>
                    <a:pt x="4791051" y="222635"/>
                    <a:pt x="4794721" y="221757"/>
                    <a:pt x="4797765" y="221757"/>
                  </a:cubicBezTo>
                  <a:cubicBezTo>
                    <a:pt x="4800095" y="221757"/>
                    <a:pt x="4802159" y="219768"/>
                    <a:pt x="4803957" y="215790"/>
                  </a:cubicBezTo>
                  <a:cubicBezTo>
                    <a:pt x="4805756" y="211812"/>
                    <a:pt x="4807307" y="203121"/>
                    <a:pt x="4808611" y="189716"/>
                  </a:cubicBezTo>
                  <a:cubicBezTo>
                    <a:pt x="4809242" y="182160"/>
                    <a:pt x="4809558" y="168150"/>
                    <a:pt x="4809558" y="147686"/>
                  </a:cubicBezTo>
                  <a:cubicBezTo>
                    <a:pt x="4809558" y="127222"/>
                    <a:pt x="4809266" y="114647"/>
                    <a:pt x="4808683" y="109962"/>
                  </a:cubicBezTo>
                  <a:cubicBezTo>
                    <a:pt x="4807804" y="104398"/>
                    <a:pt x="4806696" y="100999"/>
                    <a:pt x="4805358" y="99763"/>
                  </a:cubicBezTo>
                  <a:cubicBezTo>
                    <a:pt x="4804019" y="98527"/>
                    <a:pt x="4799953" y="97446"/>
                    <a:pt x="4793159" y="96521"/>
                  </a:cubicBezTo>
                  <a:cubicBezTo>
                    <a:pt x="4764310" y="91652"/>
                    <a:pt x="4724153" y="91980"/>
                    <a:pt x="4672687" y="97507"/>
                  </a:cubicBezTo>
                  <a:cubicBezTo>
                    <a:pt x="4654455" y="99568"/>
                    <a:pt x="4635491" y="100683"/>
                    <a:pt x="4615792" y="100851"/>
                  </a:cubicBezTo>
                  <a:cubicBezTo>
                    <a:pt x="4596093" y="101020"/>
                    <a:pt x="4584238" y="100278"/>
                    <a:pt x="4580226" y="98627"/>
                  </a:cubicBezTo>
                  <a:lnTo>
                    <a:pt x="4575335" y="96150"/>
                  </a:lnTo>
                  <a:lnTo>
                    <a:pt x="4574073" y="98501"/>
                  </a:lnTo>
                  <a:cubicBezTo>
                    <a:pt x="4571838" y="101372"/>
                    <a:pt x="4568688" y="106502"/>
                    <a:pt x="4564623" y="113890"/>
                  </a:cubicBezTo>
                  <a:cubicBezTo>
                    <a:pt x="4554437" y="130455"/>
                    <a:pt x="4545022" y="134385"/>
                    <a:pt x="4536377" y="125683"/>
                  </a:cubicBezTo>
                  <a:cubicBezTo>
                    <a:pt x="4533610" y="122811"/>
                    <a:pt x="4532401" y="117981"/>
                    <a:pt x="4532748" y="111192"/>
                  </a:cubicBezTo>
                  <a:cubicBezTo>
                    <a:pt x="4533448" y="103841"/>
                    <a:pt x="4540702" y="89561"/>
                    <a:pt x="4554511" y="68353"/>
                  </a:cubicBezTo>
                  <a:cubicBezTo>
                    <a:pt x="4566306" y="46294"/>
                    <a:pt x="4577175" y="32779"/>
                    <a:pt x="4587119" y="27810"/>
                  </a:cubicBezTo>
                  <a:cubicBezTo>
                    <a:pt x="4590309" y="26258"/>
                    <a:pt x="4593329" y="25553"/>
                    <a:pt x="4596183" y="25694"/>
                  </a:cubicBezTo>
                  <a:close/>
                  <a:moveTo>
                    <a:pt x="3360151" y="19701"/>
                  </a:moveTo>
                  <a:cubicBezTo>
                    <a:pt x="3361647" y="19701"/>
                    <a:pt x="3365106" y="20605"/>
                    <a:pt x="3370527" y="22414"/>
                  </a:cubicBezTo>
                  <a:cubicBezTo>
                    <a:pt x="3374651" y="24002"/>
                    <a:pt x="3381899" y="25267"/>
                    <a:pt x="3392274" y="26208"/>
                  </a:cubicBezTo>
                  <a:cubicBezTo>
                    <a:pt x="3419651" y="28638"/>
                    <a:pt x="3437375" y="33520"/>
                    <a:pt x="3445447" y="40856"/>
                  </a:cubicBezTo>
                  <a:cubicBezTo>
                    <a:pt x="3450406" y="45826"/>
                    <a:pt x="3452885" y="52998"/>
                    <a:pt x="3452885" y="62374"/>
                  </a:cubicBezTo>
                  <a:cubicBezTo>
                    <a:pt x="3452885" y="65866"/>
                    <a:pt x="3452171" y="68941"/>
                    <a:pt x="3450744" y="71599"/>
                  </a:cubicBezTo>
                  <a:cubicBezTo>
                    <a:pt x="3449316" y="74257"/>
                    <a:pt x="3445318" y="79386"/>
                    <a:pt x="3438750" y="86985"/>
                  </a:cubicBezTo>
                  <a:cubicBezTo>
                    <a:pt x="3430852" y="96140"/>
                    <a:pt x="3419973" y="110454"/>
                    <a:pt x="3406114" y="129926"/>
                  </a:cubicBezTo>
                  <a:cubicBezTo>
                    <a:pt x="3392255" y="149399"/>
                    <a:pt x="3384082" y="161927"/>
                    <a:pt x="3381594" y="167512"/>
                  </a:cubicBezTo>
                  <a:cubicBezTo>
                    <a:pt x="3380259" y="169757"/>
                    <a:pt x="3380069" y="171522"/>
                    <a:pt x="3381026" y="172805"/>
                  </a:cubicBezTo>
                  <a:cubicBezTo>
                    <a:pt x="3382252" y="175255"/>
                    <a:pt x="3387701" y="181635"/>
                    <a:pt x="3397374" y="191945"/>
                  </a:cubicBezTo>
                  <a:cubicBezTo>
                    <a:pt x="3407047" y="202254"/>
                    <a:pt x="3416130" y="211285"/>
                    <a:pt x="3424623" y="219036"/>
                  </a:cubicBezTo>
                  <a:cubicBezTo>
                    <a:pt x="3435403" y="228280"/>
                    <a:pt x="3445033" y="236000"/>
                    <a:pt x="3453512" y="242195"/>
                  </a:cubicBezTo>
                  <a:cubicBezTo>
                    <a:pt x="3461992" y="248389"/>
                    <a:pt x="3477572" y="259566"/>
                    <a:pt x="3500252" y="275726"/>
                  </a:cubicBezTo>
                  <a:cubicBezTo>
                    <a:pt x="3523484" y="288757"/>
                    <a:pt x="3535101" y="298199"/>
                    <a:pt x="3535101" y="304051"/>
                  </a:cubicBezTo>
                  <a:cubicBezTo>
                    <a:pt x="3535101" y="306959"/>
                    <a:pt x="3534219" y="309924"/>
                    <a:pt x="3532454" y="312945"/>
                  </a:cubicBezTo>
                  <a:cubicBezTo>
                    <a:pt x="3530690" y="315966"/>
                    <a:pt x="3528354" y="317768"/>
                    <a:pt x="3525446" y="318352"/>
                  </a:cubicBezTo>
                  <a:cubicBezTo>
                    <a:pt x="3521134" y="319446"/>
                    <a:pt x="3509888" y="314640"/>
                    <a:pt x="3491709" y="303933"/>
                  </a:cubicBezTo>
                  <a:cubicBezTo>
                    <a:pt x="3477585" y="294436"/>
                    <a:pt x="3466954" y="286748"/>
                    <a:pt x="3459819" y="280869"/>
                  </a:cubicBezTo>
                  <a:cubicBezTo>
                    <a:pt x="3439405" y="271461"/>
                    <a:pt x="3424870" y="263364"/>
                    <a:pt x="3416214" y="256578"/>
                  </a:cubicBezTo>
                  <a:cubicBezTo>
                    <a:pt x="3407559" y="249792"/>
                    <a:pt x="3392348" y="236008"/>
                    <a:pt x="3370583" y="215226"/>
                  </a:cubicBezTo>
                  <a:lnTo>
                    <a:pt x="3359043" y="201635"/>
                  </a:lnTo>
                  <a:lnTo>
                    <a:pt x="3342944" y="234315"/>
                  </a:lnTo>
                  <a:cubicBezTo>
                    <a:pt x="3327310" y="261975"/>
                    <a:pt x="3318010" y="278934"/>
                    <a:pt x="3315044" y="285191"/>
                  </a:cubicBezTo>
                  <a:cubicBezTo>
                    <a:pt x="3306473" y="300468"/>
                    <a:pt x="3299234" y="308106"/>
                    <a:pt x="3293329" y="308106"/>
                  </a:cubicBezTo>
                  <a:cubicBezTo>
                    <a:pt x="3289795" y="308106"/>
                    <a:pt x="3286585" y="306543"/>
                    <a:pt x="3283698" y="303416"/>
                  </a:cubicBezTo>
                  <a:cubicBezTo>
                    <a:pt x="3280811" y="300290"/>
                    <a:pt x="3279367" y="296658"/>
                    <a:pt x="3279367" y="292519"/>
                  </a:cubicBezTo>
                  <a:cubicBezTo>
                    <a:pt x="3279720" y="282607"/>
                    <a:pt x="3295007" y="252246"/>
                    <a:pt x="3325227" y="201438"/>
                  </a:cubicBezTo>
                  <a:cubicBezTo>
                    <a:pt x="3334604" y="186945"/>
                    <a:pt x="3339065" y="179709"/>
                    <a:pt x="3338613" y="179730"/>
                  </a:cubicBezTo>
                  <a:cubicBezTo>
                    <a:pt x="3337998" y="177601"/>
                    <a:pt x="3335224" y="173035"/>
                    <a:pt x="3330292" y="166033"/>
                  </a:cubicBezTo>
                  <a:cubicBezTo>
                    <a:pt x="3325359" y="159031"/>
                    <a:pt x="3320334" y="152491"/>
                    <a:pt x="3315218" y="146412"/>
                  </a:cubicBezTo>
                  <a:cubicBezTo>
                    <a:pt x="3295829" y="123684"/>
                    <a:pt x="3284392" y="109008"/>
                    <a:pt x="3280905" y="102382"/>
                  </a:cubicBezTo>
                  <a:cubicBezTo>
                    <a:pt x="3277566" y="96077"/>
                    <a:pt x="3275897" y="90994"/>
                    <a:pt x="3275897" y="87134"/>
                  </a:cubicBezTo>
                  <a:lnTo>
                    <a:pt x="3275897" y="78126"/>
                  </a:lnTo>
                  <a:lnTo>
                    <a:pt x="3287642" y="79696"/>
                  </a:lnTo>
                  <a:cubicBezTo>
                    <a:pt x="3292306" y="80411"/>
                    <a:pt x="3297821" y="81897"/>
                    <a:pt x="3304186" y="84153"/>
                  </a:cubicBezTo>
                  <a:cubicBezTo>
                    <a:pt x="3310552" y="86409"/>
                    <a:pt x="3313766" y="87539"/>
                    <a:pt x="3313830" y="87545"/>
                  </a:cubicBezTo>
                  <a:cubicBezTo>
                    <a:pt x="3314392" y="87355"/>
                    <a:pt x="3315531" y="83687"/>
                    <a:pt x="3317245" y="76541"/>
                  </a:cubicBezTo>
                  <a:cubicBezTo>
                    <a:pt x="3318223" y="71666"/>
                    <a:pt x="3319793" y="67444"/>
                    <a:pt x="3321954" y="63873"/>
                  </a:cubicBezTo>
                  <a:cubicBezTo>
                    <a:pt x="3324925" y="59088"/>
                    <a:pt x="3329572" y="52697"/>
                    <a:pt x="3335896" y="44702"/>
                  </a:cubicBezTo>
                  <a:cubicBezTo>
                    <a:pt x="3342219" y="36706"/>
                    <a:pt x="3347195" y="30733"/>
                    <a:pt x="3350824" y="26784"/>
                  </a:cubicBezTo>
                  <a:cubicBezTo>
                    <a:pt x="3355546" y="22062"/>
                    <a:pt x="3358655" y="19701"/>
                    <a:pt x="3360151" y="19701"/>
                  </a:cubicBezTo>
                  <a:close/>
                  <a:moveTo>
                    <a:pt x="1551700" y="128"/>
                  </a:moveTo>
                  <a:cubicBezTo>
                    <a:pt x="1553469" y="-137"/>
                    <a:pt x="1555318" y="10"/>
                    <a:pt x="1557246" y="569"/>
                  </a:cubicBezTo>
                  <a:cubicBezTo>
                    <a:pt x="1561104" y="1686"/>
                    <a:pt x="1563784" y="3754"/>
                    <a:pt x="1565288" y="6773"/>
                  </a:cubicBezTo>
                  <a:cubicBezTo>
                    <a:pt x="1566608" y="9838"/>
                    <a:pt x="1568267" y="22343"/>
                    <a:pt x="1570265" y="44287"/>
                  </a:cubicBezTo>
                  <a:cubicBezTo>
                    <a:pt x="1571959" y="66815"/>
                    <a:pt x="1572818" y="76609"/>
                    <a:pt x="1572845" y="73670"/>
                  </a:cubicBezTo>
                  <a:cubicBezTo>
                    <a:pt x="1572845" y="73670"/>
                    <a:pt x="1574031" y="73696"/>
                    <a:pt x="1576402" y="73749"/>
                  </a:cubicBezTo>
                  <a:cubicBezTo>
                    <a:pt x="1582497" y="73391"/>
                    <a:pt x="1590645" y="73977"/>
                    <a:pt x="1600847" y="75508"/>
                  </a:cubicBezTo>
                  <a:cubicBezTo>
                    <a:pt x="1611048" y="77038"/>
                    <a:pt x="1619557" y="78999"/>
                    <a:pt x="1626372" y="81392"/>
                  </a:cubicBezTo>
                  <a:cubicBezTo>
                    <a:pt x="1631851" y="83227"/>
                    <a:pt x="1636202" y="85248"/>
                    <a:pt x="1639423" y="87454"/>
                  </a:cubicBezTo>
                  <a:cubicBezTo>
                    <a:pt x="1642643" y="89660"/>
                    <a:pt x="1649176" y="95054"/>
                    <a:pt x="1659020" y="103636"/>
                  </a:cubicBezTo>
                  <a:lnTo>
                    <a:pt x="1671286" y="112825"/>
                  </a:lnTo>
                  <a:lnTo>
                    <a:pt x="1671814" y="149465"/>
                  </a:lnTo>
                  <a:cubicBezTo>
                    <a:pt x="1672482" y="172455"/>
                    <a:pt x="1672466" y="188665"/>
                    <a:pt x="1671767" y="198093"/>
                  </a:cubicBezTo>
                  <a:cubicBezTo>
                    <a:pt x="1668117" y="229661"/>
                    <a:pt x="1662719" y="253777"/>
                    <a:pt x="1655573" y="270441"/>
                  </a:cubicBezTo>
                  <a:cubicBezTo>
                    <a:pt x="1653433" y="275432"/>
                    <a:pt x="1650441" y="280811"/>
                    <a:pt x="1646597" y="286580"/>
                  </a:cubicBezTo>
                  <a:cubicBezTo>
                    <a:pt x="1642753" y="292348"/>
                    <a:pt x="1639432" y="295233"/>
                    <a:pt x="1636634" y="295233"/>
                  </a:cubicBezTo>
                  <a:cubicBezTo>
                    <a:pt x="1634541" y="295233"/>
                    <a:pt x="1631110" y="293642"/>
                    <a:pt x="1626341" y="290461"/>
                  </a:cubicBezTo>
                  <a:cubicBezTo>
                    <a:pt x="1622423" y="287153"/>
                    <a:pt x="1618977" y="285223"/>
                    <a:pt x="1616003" y="284671"/>
                  </a:cubicBezTo>
                  <a:cubicBezTo>
                    <a:pt x="1613030" y="284119"/>
                    <a:pt x="1605624" y="284171"/>
                    <a:pt x="1593787" y="284829"/>
                  </a:cubicBezTo>
                  <a:cubicBezTo>
                    <a:pt x="1580725" y="285470"/>
                    <a:pt x="1573010" y="285967"/>
                    <a:pt x="1570644" y="286319"/>
                  </a:cubicBezTo>
                  <a:cubicBezTo>
                    <a:pt x="1568278" y="286672"/>
                    <a:pt x="1566703" y="288023"/>
                    <a:pt x="1565919" y="290374"/>
                  </a:cubicBezTo>
                  <a:cubicBezTo>
                    <a:pt x="1563605" y="297583"/>
                    <a:pt x="1564402" y="325299"/>
                    <a:pt x="1568309" y="373520"/>
                  </a:cubicBezTo>
                  <a:cubicBezTo>
                    <a:pt x="1571996" y="419449"/>
                    <a:pt x="1571959" y="444748"/>
                    <a:pt x="1568199" y="449417"/>
                  </a:cubicBezTo>
                  <a:cubicBezTo>
                    <a:pt x="1563392" y="454587"/>
                    <a:pt x="1557488" y="456116"/>
                    <a:pt x="1550487" y="454004"/>
                  </a:cubicBezTo>
                  <a:cubicBezTo>
                    <a:pt x="1543485" y="451893"/>
                    <a:pt x="1537983" y="447040"/>
                    <a:pt x="1533981" y="439447"/>
                  </a:cubicBezTo>
                  <a:cubicBezTo>
                    <a:pt x="1532693" y="435240"/>
                    <a:pt x="1532534" y="432019"/>
                    <a:pt x="1533504" y="429784"/>
                  </a:cubicBezTo>
                  <a:cubicBezTo>
                    <a:pt x="1534474" y="427550"/>
                    <a:pt x="1536881" y="425152"/>
                    <a:pt x="1540725" y="422591"/>
                  </a:cubicBezTo>
                  <a:lnTo>
                    <a:pt x="1543439" y="421447"/>
                  </a:lnTo>
                  <a:lnTo>
                    <a:pt x="1542555" y="417992"/>
                  </a:lnTo>
                  <a:cubicBezTo>
                    <a:pt x="1539547" y="400265"/>
                    <a:pt x="1536871" y="371964"/>
                    <a:pt x="1534526" y="333087"/>
                  </a:cubicBezTo>
                  <a:lnTo>
                    <a:pt x="1531836" y="287305"/>
                  </a:lnTo>
                  <a:lnTo>
                    <a:pt x="1521850" y="287787"/>
                  </a:lnTo>
                  <a:cubicBezTo>
                    <a:pt x="1515055" y="288433"/>
                    <a:pt x="1511118" y="288904"/>
                    <a:pt x="1510037" y="289199"/>
                  </a:cubicBezTo>
                  <a:cubicBezTo>
                    <a:pt x="1508957" y="289493"/>
                    <a:pt x="1508248" y="289866"/>
                    <a:pt x="1507912" y="290319"/>
                  </a:cubicBezTo>
                  <a:cubicBezTo>
                    <a:pt x="1505835" y="293442"/>
                    <a:pt x="1502406" y="295225"/>
                    <a:pt x="1497626" y="295667"/>
                  </a:cubicBezTo>
                  <a:cubicBezTo>
                    <a:pt x="1493724" y="296366"/>
                    <a:pt x="1487855" y="294499"/>
                    <a:pt x="1480020" y="290066"/>
                  </a:cubicBezTo>
                  <a:cubicBezTo>
                    <a:pt x="1472453" y="285523"/>
                    <a:pt x="1467931" y="281521"/>
                    <a:pt x="1466453" y="278061"/>
                  </a:cubicBezTo>
                  <a:cubicBezTo>
                    <a:pt x="1465317" y="274669"/>
                    <a:pt x="1463838" y="263363"/>
                    <a:pt x="1462016" y="244143"/>
                  </a:cubicBezTo>
                  <a:cubicBezTo>
                    <a:pt x="1460194" y="224923"/>
                    <a:pt x="1458944" y="209044"/>
                    <a:pt x="1458265" y="196508"/>
                  </a:cubicBezTo>
                  <a:cubicBezTo>
                    <a:pt x="1457929" y="182341"/>
                    <a:pt x="1458092" y="168111"/>
                    <a:pt x="1458754" y="153819"/>
                  </a:cubicBezTo>
                  <a:cubicBezTo>
                    <a:pt x="1459417" y="141145"/>
                    <a:pt x="1459911" y="128493"/>
                    <a:pt x="1460237" y="115862"/>
                  </a:cubicBezTo>
                  <a:cubicBezTo>
                    <a:pt x="1460237" y="103536"/>
                    <a:pt x="1460850" y="96355"/>
                    <a:pt x="1462075" y="94320"/>
                  </a:cubicBezTo>
                  <a:cubicBezTo>
                    <a:pt x="1464626" y="88772"/>
                    <a:pt x="1472855" y="83874"/>
                    <a:pt x="1486764" y="79625"/>
                  </a:cubicBezTo>
                  <a:cubicBezTo>
                    <a:pt x="1490498" y="78384"/>
                    <a:pt x="1497934" y="76835"/>
                    <a:pt x="1509071" y="74979"/>
                  </a:cubicBezTo>
                  <a:cubicBezTo>
                    <a:pt x="1520209" y="73123"/>
                    <a:pt x="1528068" y="72195"/>
                    <a:pt x="1532648" y="72195"/>
                  </a:cubicBezTo>
                  <a:cubicBezTo>
                    <a:pt x="1534510" y="71984"/>
                    <a:pt x="1535333" y="71934"/>
                    <a:pt x="1535117" y="72045"/>
                  </a:cubicBezTo>
                  <a:cubicBezTo>
                    <a:pt x="1534738" y="72792"/>
                    <a:pt x="1534707" y="66763"/>
                    <a:pt x="1535022" y="53958"/>
                  </a:cubicBezTo>
                  <a:cubicBezTo>
                    <a:pt x="1534691" y="40491"/>
                    <a:pt x="1534888" y="30799"/>
                    <a:pt x="1535614" y="24883"/>
                  </a:cubicBezTo>
                  <a:cubicBezTo>
                    <a:pt x="1537402" y="12725"/>
                    <a:pt x="1541075" y="5150"/>
                    <a:pt x="1546633" y="2158"/>
                  </a:cubicBezTo>
                  <a:cubicBezTo>
                    <a:pt x="1548243" y="1070"/>
                    <a:pt x="1549932" y="393"/>
                    <a:pt x="1551700" y="1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20000"/>
                </a:lnSpc>
                <a:spcAft>
                  <a:spcPts val="1000"/>
                </a:spcAft>
              </a:pPr>
              <a:endParaRPr lang="zh-CN" altLang="en-US" sz="4000" b="1" spc="-300" dirty="0">
                <a:latin typeface="清松手寫體2" panose="00000500000000000000" pitchFamily="2" charset="-128"/>
                <a:ea typeface="清松手寫體2" panose="00000500000000000000" pitchFamily="2" charset="-128"/>
              </a:endParaRPr>
            </a:p>
          </p:txBody>
        </p:sp>
      </p:grpSp>
      <p:sp>
        <p:nvSpPr>
          <p:cNvPr id="7" name="文本框-5" hidden="1">
            <a:extLst>
              <a:ext uri="{FF2B5EF4-FFF2-40B4-BE49-F238E27FC236}">
                <a16:creationId xmlns:a16="http://schemas.microsoft.com/office/drawing/2014/main" id="{E2C4056F-B0E8-472C-BE40-F052FE198B6F}"/>
              </a:ext>
            </a:extLst>
          </p:cNvPr>
          <p:cNvSpPr txBox="1"/>
          <p:nvPr/>
        </p:nvSpPr>
        <p:spPr>
          <a:xfrm>
            <a:off x="-254000" y="1435100"/>
            <a:ext cx="8077200" cy="20780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000"/>
              </a:spcAft>
            </a:pPr>
            <a:r>
              <a:rPr lang="zh-CN" altLang="en-US" sz="12400" spc="-300" dirty="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rPr>
              <a:t>字体手册</a:t>
            </a:r>
          </a:p>
        </p:txBody>
      </p:sp>
      <p:sp>
        <p:nvSpPr>
          <p:cNvPr id="9" name="文本框-6" hidden="1">
            <a:extLst>
              <a:ext uri="{FF2B5EF4-FFF2-40B4-BE49-F238E27FC236}">
                <a16:creationId xmlns:a16="http://schemas.microsoft.com/office/drawing/2014/main" id="{912CC550-485D-41D2-AF2A-EC6D12F01EAE}"/>
              </a:ext>
            </a:extLst>
          </p:cNvPr>
          <p:cNvSpPr txBox="1"/>
          <p:nvPr/>
        </p:nvSpPr>
        <p:spPr>
          <a:xfrm>
            <a:off x="901700" y="3436413"/>
            <a:ext cx="594360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000"/>
              </a:spcAft>
            </a:pPr>
            <a:r>
              <a:rPr lang="en-US" altLang="zh-CN" sz="4000" b="1" spc="-300" dirty="0">
                <a:latin typeface="清松手寫體2" panose="00000500000000000000" pitchFamily="2" charset="-128"/>
                <a:ea typeface="清松手寫體2" panose="00000500000000000000" pitchFamily="2" charset="-128"/>
              </a:rPr>
              <a:t>PPT</a:t>
            </a:r>
            <a:r>
              <a:rPr lang="zh-CN" altLang="en-US" sz="4000" b="1" spc="-300" dirty="0">
                <a:latin typeface="清松手寫體2" panose="00000500000000000000" pitchFamily="2" charset="-128"/>
                <a:ea typeface="清松手寫體2" panose="00000500000000000000" pitchFamily="2" charset="-128"/>
              </a:rPr>
              <a:t>大神上分攻略大礼包</a:t>
            </a:r>
          </a:p>
        </p:txBody>
      </p:sp>
    </p:spTree>
    <p:extLst>
      <p:ext uri="{BB962C8B-B14F-4D97-AF65-F5344CB8AC3E}">
        <p14:creationId xmlns:p14="http://schemas.microsoft.com/office/powerpoint/2010/main" val="160956908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img31.mtime.cn/pi/2015/01/30/092237.29081295_1000X1000.jpg">
            <a:extLst>
              <a:ext uri="{FF2B5EF4-FFF2-40B4-BE49-F238E27FC236}">
                <a16:creationId xmlns:a16="http://schemas.microsoft.com/office/drawing/2014/main" id="{56A420DD-03E9-4895-8907-72AE69A571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95" r="1899" b="20789"/>
          <a:stretch/>
        </p:blipFill>
        <p:spPr bwMode="auto">
          <a:xfrm>
            <a:off x="-18357" y="0"/>
            <a:ext cx="4630737" cy="49856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常用图形-6_矢量">
            <a:extLst>
              <a:ext uri="{FF2B5EF4-FFF2-40B4-BE49-F238E27FC236}">
                <a16:creationId xmlns:a16="http://schemas.microsoft.com/office/drawing/2014/main" id="{1D880845-A42B-45A7-AA10-EB4352F51265}"/>
              </a:ext>
            </a:extLst>
          </p:cNvPr>
          <p:cNvSpPr/>
          <p:nvPr/>
        </p:nvSpPr>
        <p:spPr>
          <a:xfrm>
            <a:off x="2994469" y="-18514"/>
            <a:ext cx="9197531" cy="5013430"/>
          </a:xfrm>
          <a:custGeom>
            <a:avLst/>
            <a:gdLst>
              <a:gd name="connsiteX0" fmla="*/ 0 w 9197531"/>
              <a:gd name="connsiteY0" fmla="*/ 0 h 5013430"/>
              <a:gd name="connsiteX1" fmla="*/ 9197531 w 9197531"/>
              <a:gd name="connsiteY1" fmla="*/ 0 h 5013430"/>
              <a:gd name="connsiteX2" fmla="*/ 9197531 w 9197531"/>
              <a:gd name="connsiteY2" fmla="*/ 5013430 h 5013430"/>
              <a:gd name="connsiteX3" fmla="*/ 0 w 9197531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97531" h="5013430">
                <a:moveTo>
                  <a:pt x="0" y="0"/>
                </a:moveTo>
                <a:lnTo>
                  <a:pt x="9197531" y="0"/>
                </a:lnTo>
                <a:lnTo>
                  <a:pt x="9197531" y="5013430"/>
                </a:lnTo>
                <a:lnTo>
                  <a:pt x="0" y="5013430"/>
                </a:lnTo>
                <a:close/>
              </a:path>
            </a:pathLst>
          </a:custGeom>
          <a:gradFill flip="none" rotWithShape="1">
            <a:gsLst>
              <a:gs pos="88000">
                <a:srgbClr val="161B21"/>
              </a:gs>
              <a:gs pos="100000">
                <a:srgbClr val="161B21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4" name="文本框-39_矢量">
            <a:extLst>
              <a:ext uri="{FF2B5EF4-FFF2-40B4-BE49-F238E27FC236}">
                <a16:creationId xmlns:a16="http://schemas.microsoft.com/office/drawing/2014/main" id="{7642B444-104D-4ED3-ADC9-38490544C964}"/>
              </a:ext>
            </a:extLst>
          </p:cNvPr>
          <p:cNvSpPr txBox="1"/>
          <p:nvPr/>
        </p:nvSpPr>
        <p:spPr>
          <a:xfrm>
            <a:off x="5523769" y="5702906"/>
            <a:ext cx="1746970" cy="236601"/>
          </a:xfrm>
          <a:custGeom>
            <a:avLst/>
            <a:gdLst/>
            <a:ahLst/>
            <a:cxnLst/>
            <a:rect l="l" t="t" r="r" b="b"/>
            <a:pathLst>
              <a:path w="1746970" h="236601">
                <a:moveTo>
                  <a:pt x="1068562" y="187480"/>
                </a:moveTo>
                <a:lnTo>
                  <a:pt x="1068562" y="208311"/>
                </a:lnTo>
                <a:lnTo>
                  <a:pt x="1188405" y="208311"/>
                </a:lnTo>
                <a:lnTo>
                  <a:pt x="1188405" y="187480"/>
                </a:lnTo>
                <a:close/>
                <a:moveTo>
                  <a:pt x="1324956" y="172821"/>
                </a:moveTo>
                <a:lnTo>
                  <a:pt x="1344501" y="173850"/>
                </a:lnTo>
                <a:lnTo>
                  <a:pt x="1344501" y="200596"/>
                </a:lnTo>
                <a:cubicBezTo>
                  <a:pt x="1344501" y="206083"/>
                  <a:pt x="1345615" y="209640"/>
                  <a:pt x="1347844" y="211269"/>
                </a:cubicBezTo>
                <a:cubicBezTo>
                  <a:pt x="1350073" y="212898"/>
                  <a:pt x="1354359" y="213969"/>
                  <a:pt x="1360703" y="214484"/>
                </a:cubicBezTo>
                <a:cubicBezTo>
                  <a:pt x="1373905" y="215512"/>
                  <a:pt x="1386935" y="215512"/>
                  <a:pt x="1399794" y="214484"/>
                </a:cubicBezTo>
                <a:cubicBezTo>
                  <a:pt x="1403051" y="214312"/>
                  <a:pt x="1405794" y="214012"/>
                  <a:pt x="1408023" y="213584"/>
                </a:cubicBezTo>
                <a:cubicBezTo>
                  <a:pt x="1410252" y="213155"/>
                  <a:pt x="1412009" y="212512"/>
                  <a:pt x="1413295" y="211655"/>
                </a:cubicBezTo>
                <a:cubicBezTo>
                  <a:pt x="1414581" y="210798"/>
                  <a:pt x="1415567" y="209555"/>
                  <a:pt x="1416253" y="207926"/>
                </a:cubicBezTo>
                <a:cubicBezTo>
                  <a:pt x="1416939" y="206297"/>
                  <a:pt x="1417453" y="204111"/>
                  <a:pt x="1417796" y="201368"/>
                </a:cubicBezTo>
                <a:cubicBezTo>
                  <a:pt x="1418139" y="198967"/>
                  <a:pt x="1418396" y="196524"/>
                  <a:pt x="1418567" y="194038"/>
                </a:cubicBezTo>
                <a:cubicBezTo>
                  <a:pt x="1418739" y="191552"/>
                  <a:pt x="1418910" y="189023"/>
                  <a:pt x="1419082" y="186452"/>
                </a:cubicBezTo>
                <a:lnTo>
                  <a:pt x="1436569" y="192881"/>
                </a:lnTo>
                <a:cubicBezTo>
                  <a:pt x="1436227" y="195453"/>
                  <a:pt x="1435884" y="198067"/>
                  <a:pt x="1435541" y="200725"/>
                </a:cubicBezTo>
                <a:cubicBezTo>
                  <a:pt x="1435198" y="203382"/>
                  <a:pt x="1434855" y="205997"/>
                  <a:pt x="1434512" y="208569"/>
                </a:cubicBezTo>
                <a:cubicBezTo>
                  <a:pt x="1433655" y="213198"/>
                  <a:pt x="1432583" y="216884"/>
                  <a:pt x="1431297" y="219627"/>
                </a:cubicBezTo>
                <a:cubicBezTo>
                  <a:pt x="1430012" y="222370"/>
                  <a:pt x="1428254" y="224514"/>
                  <a:pt x="1426025" y="226057"/>
                </a:cubicBezTo>
                <a:cubicBezTo>
                  <a:pt x="1423797" y="227600"/>
                  <a:pt x="1420968" y="228671"/>
                  <a:pt x="1417539" y="229271"/>
                </a:cubicBezTo>
                <a:cubicBezTo>
                  <a:pt x="1414110" y="229871"/>
                  <a:pt x="1409909" y="230343"/>
                  <a:pt x="1404937" y="230686"/>
                </a:cubicBezTo>
                <a:cubicBezTo>
                  <a:pt x="1396707" y="231200"/>
                  <a:pt x="1388306" y="231457"/>
                  <a:pt x="1379734" y="231457"/>
                </a:cubicBezTo>
                <a:cubicBezTo>
                  <a:pt x="1371161" y="231457"/>
                  <a:pt x="1362760" y="231200"/>
                  <a:pt x="1354531" y="230686"/>
                </a:cubicBezTo>
                <a:cubicBezTo>
                  <a:pt x="1343729" y="230000"/>
                  <a:pt x="1336100" y="227985"/>
                  <a:pt x="1331642" y="224642"/>
                </a:cubicBezTo>
                <a:cubicBezTo>
                  <a:pt x="1327184" y="221299"/>
                  <a:pt x="1324956" y="215512"/>
                  <a:pt x="1324956" y="207283"/>
                </a:cubicBezTo>
                <a:close/>
                <a:moveTo>
                  <a:pt x="1453029" y="169221"/>
                </a:moveTo>
                <a:cubicBezTo>
                  <a:pt x="1455429" y="171964"/>
                  <a:pt x="1458087" y="175179"/>
                  <a:pt x="1461001" y="178865"/>
                </a:cubicBezTo>
                <a:cubicBezTo>
                  <a:pt x="1463916" y="182551"/>
                  <a:pt x="1466873" y="186452"/>
                  <a:pt x="1469874" y="190566"/>
                </a:cubicBezTo>
                <a:cubicBezTo>
                  <a:pt x="1472874" y="194681"/>
                  <a:pt x="1475875" y="198967"/>
                  <a:pt x="1478875" y="203425"/>
                </a:cubicBezTo>
                <a:cubicBezTo>
                  <a:pt x="1481875" y="207883"/>
                  <a:pt x="1484661" y="212169"/>
                  <a:pt x="1487233" y="216284"/>
                </a:cubicBezTo>
                <a:lnTo>
                  <a:pt x="1472060" y="227342"/>
                </a:lnTo>
                <a:cubicBezTo>
                  <a:pt x="1467088" y="218256"/>
                  <a:pt x="1461816" y="209426"/>
                  <a:pt x="1456243" y="200853"/>
                </a:cubicBezTo>
                <a:cubicBezTo>
                  <a:pt x="1450671" y="192281"/>
                  <a:pt x="1445142" y="184823"/>
                  <a:pt x="1439656" y="178479"/>
                </a:cubicBezTo>
                <a:close/>
                <a:moveTo>
                  <a:pt x="1293838" y="169221"/>
                </a:moveTo>
                <a:lnTo>
                  <a:pt x="1309782" y="176679"/>
                </a:lnTo>
                <a:cubicBezTo>
                  <a:pt x="1307554" y="181651"/>
                  <a:pt x="1305110" y="186666"/>
                  <a:pt x="1302453" y="191724"/>
                </a:cubicBezTo>
                <a:cubicBezTo>
                  <a:pt x="1299795" y="196781"/>
                  <a:pt x="1297095" y="201668"/>
                  <a:pt x="1294352" y="206383"/>
                </a:cubicBezTo>
                <a:cubicBezTo>
                  <a:pt x="1291609" y="211098"/>
                  <a:pt x="1288865" y="215512"/>
                  <a:pt x="1286122" y="219627"/>
                </a:cubicBezTo>
                <a:cubicBezTo>
                  <a:pt x="1283379" y="223742"/>
                  <a:pt x="1280721" y="227342"/>
                  <a:pt x="1278150" y="230429"/>
                </a:cubicBezTo>
                <a:lnTo>
                  <a:pt x="1262205" y="220913"/>
                </a:lnTo>
                <a:cubicBezTo>
                  <a:pt x="1264948" y="217656"/>
                  <a:pt x="1267863" y="213884"/>
                  <a:pt x="1270949" y="209597"/>
                </a:cubicBezTo>
                <a:cubicBezTo>
                  <a:pt x="1274035" y="205311"/>
                  <a:pt x="1276992" y="200853"/>
                  <a:pt x="1279821" y="196224"/>
                </a:cubicBezTo>
                <a:cubicBezTo>
                  <a:pt x="1282650" y="191595"/>
                  <a:pt x="1285265" y="186966"/>
                  <a:pt x="1287665" y="182337"/>
                </a:cubicBezTo>
                <a:cubicBezTo>
                  <a:pt x="1290066" y="177708"/>
                  <a:pt x="1292123" y="173336"/>
                  <a:pt x="1293838" y="169221"/>
                </a:cubicBezTo>
                <a:close/>
                <a:moveTo>
                  <a:pt x="1375619" y="159963"/>
                </a:moveTo>
                <a:cubicBezTo>
                  <a:pt x="1377162" y="161506"/>
                  <a:pt x="1379220" y="163606"/>
                  <a:pt x="1381791" y="166263"/>
                </a:cubicBezTo>
                <a:cubicBezTo>
                  <a:pt x="1384363" y="168921"/>
                  <a:pt x="1386978" y="171707"/>
                  <a:pt x="1389635" y="174622"/>
                </a:cubicBezTo>
                <a:cubicBezTo>
                  <a:pt x="1392293" y="177536"/>
                  <a:pt x="1394907" y="180494"/>
                  <a:pt x="1397479" y="183494"/>
                </a:cubicBezTo>
                <a:cubicBezTo>
                  <a:pt x="1400051" y="186494"/>
                  <a:pt x="1402194" y="189109"/>
                  <a:pt x="1403908" y="191338"/>
                </a:cubicBezTo>
                <a:lnTo>
                  <a:pt x="1391307" y="203168"/>
                </a:lnTo>
                <a:cubicBezTo>
                  <a:pt x="1389764" y="200596"/>
                  <a:pt x="1387706" y="197596"/>
                  <a:pt x="1385135" y="194167"/>
                </a:cubicBezTo>
                <a:cubicBezTo>
                  <a:pt x="1382563" y="190738"/>
                  <a:pt x="1379948" y="187395"/>
                  <a:pt x="1377291" y="184137"/>
                </a:cubicBezTo>
                <a:cubicBezTo>
                  <a:pt x="1374633" y="180879"/>
                  <a:pt x="1372062" y="177922"/>
                  <a:pt x="1369575" y="175265"/>
                </a:cubicBezTo>
                <a:cubicBezTo>
                  <a:pt x="1367089" y="172607"/>
                  <a:pt x="1365161" y="170592"/>
                  <a:pt x="1363789" y="169221"/>
                </a:cubicBezTo>
                <a:close/>
                <a:moveTo>
                  <a:pt x="1068562" y="150190"/>
                </a:moveTo>
                <a:lnTo>
                  <a:pt x="1068562" y="171535"/>
                </a:lnTo>
                <a:lnTo>
                  <a:pt x="1188405" y="171535"/>
                </a:lnTo>
                <a:lnTo>
                  <a:pt x="1188405" y="150190"/>
                </a:lnTo>
                <a:close/>
                <a:moveTo>
                  <a:pt x="1050559" y="133216"/>
                </a:moveTo>
                <a:lnTo>
                  <a:pt x="1206408" y="133216"/>
                </a:lnTo>
                <a:lnTo>
                  <a:pt x="1206408" y="236344"/>
                </a:lnTo>
                <a:lnTo>
                  <a:pt x="1188405" y="236344"/>
                </a:lnTo>
                <a:lnTo>
                  <a:pt x="1188405" y="224771"/>
                </a:lnTo>
                <a:lnTo>
                  <a:pt x="1068562" y="224771"/>
                </a:lnTo>
                <a:lnTo>
                  <a:pt x="1068562" y="236601"/>
                </a:lnTo>
                <a:lnTo>
                  <a:pt x="1050559" y="236601"/>
                </a:lnTo>
                <a:close/>
                <a:moveTo>
                  <a:pt x="1384620" y="125501"/>
                </a:moveTo>
                <a:lnTo>
                  <a:pt x="1384620" y="144532"/>
                </a:lnTo>
                <a:cubicBezTo>
                  <a:pt x="1396279" y="144189"/>
                  <a:pt x="1407209" y="143932"/>
                  <a:pt x="1417410" y="143761"/>
                </a:cubicBezTo>
                <a:cubicBezTo>
                  <a:pt x="1427611" y="143589"/>
                  <a:pt x="1436227" y="143332"/>
                  <a:pt x="1443256" y="142989"/>
                </a:cubicBezTo>
                <a:cubicBezTo>
                  <a:pt x="1441542" y="141103"/>
                  <a:pt x="1439956" y="139346"/>
                  <a:pt x="1438498" y="137717"/>
                </a:cubicBezTo>
                <a:cubicBezTo>
                  <a:pt x="1437041" y="136088"/>
                  <a:pt x="1435712" y="134588"/>
                  <a:pt x="1434512" y="133216"/>
                </a:cubicBezTo>
                <a:lnTo>
                  <a:pt x="1446085" y="125501"/>
                </a:lnTo>
                <a:close/>
                <a:moveTo>
                  <a:pt x="1384620" y="95926"/>
                </a:moveTo>
                <a:lnTo>
                  <a:pt x="1384620" y="111099"/>
                </a:lnTo>
                <a:lnTo>
                  <a:pt x="1441713" y="111099"/>
                </a:lnTo>
                <a:lnTo>
                  <a:pt x="1441713" y="95926"/>
                </a:lnTo>
                <a:close/>
                <a:moveTo>
                  <a:pt x="1309268" y="95926"/>
                </a:moveTo>
                <a:lnTo>
                  <a:pt x="1309268" y="111099"/>
                </a:lnTo>
                <a:lnTo>
                  <a:pt x="1367390" y="111099"/>
                </a:lnTo>
                <a:lnTo>
                  <a:pt x="1367390" y="95926"/>
                </a:lnTo>
                <a:close/>
                <a:moveTo>
                  <a:pt x="98241" y="91297"/>
                </a:moveTo>
                <a:lnTo>
                  <a:pt x="98241" y="155591"/>
                </a:lnTo>
                <a:lnTo>
                  <a:pt x="130902" y="155591"/>
                </a:lnTo>
                <a:lnTo>
                  <a:pt x="130902" y="91297"/>
                </a:lnTo>
                <a:close/>
                <a:moveTo>
                  <a:pt x="366217" y="82039"/>
                </a:moveTo>
                <a:lnTo>
                  <a:pt x="366217" y="113671"/>
                </a:lnTo>
                <a:lnTo>
                  <a:pt x="424081" y="113671"/>
                </a:lnTo>
                <a:lnTo>
                  <a:pt x="424081" y="82039"/>
                </a:lnTo>
                <a:close/>
                <a:moveTo>
                  <a:pt x="286493" y="82039"/>
                </a:moveTo>
                <a:lnTo>
                  <a:pt x="286493" y="113671"/>
                </a:lnTo>
                <a:lnTo>
                  <a:pt x="346929" y="113671"/>
                </a:lnTo>
                <a:lnTo>
                  <a:pt x="346929" y="82039"/>
                </a:lnTo>
                <a:close/>
                <a:moveTo>
                  <a:pt x="80753" y="74066"/>
                </a:moveTo>
                <a:lnTo>
                  <a:pt x="148390" y="74066"/>
                </a:lnTo>
                <a:lnTo>
                  <a:pt x="148390" y="172821"/>
                </a:lnTo>
                <a:lnTo>
                  <a:pt x="80753" y="172821"/>
                </a:lnTo>
                <a:close/>
                <a:moveTo>
                  <a:pt x="1384620" y="68665"/>
                </a:moveTo>
                <a:lnTo>
                  <a:pt x="1384620" y="83067"/>
                </a:lnTo>
                <a:lnTo>
                  <a:pt x="1441713" y="83067"/>
                </a:lnTo>
                <a:lnTo>
                  <a:pt x="1441713" y="68665"/>
                </a:lnTo>
                <a:close/>
                <a:moveTo>
                  <a:pt x="1309268" y="68665"/>
                </a:moveTo>
                <a:lnTo>
                  <a:pt x="1309268" y="83067"/>
                </a:lnTo>
                <a:lnTo>
                  <a:pt x="1367390" y="83067"/>
                </a:lnTo>
                <a:lnTo>
                  <a:pt x="1367390" y="68665"/>
                </a:lnTo>
                <a:close/>
                <a:moveTo>
                  <a:pt x="1205379" y="49377"/>
                </a:moveTo>
                <a:lnTo>
                  <a:pt x="1218495" y="59664"/>
                </a:lnTo>
                <a:cubicBezTo>
                  <a:pt x="1216609" y="62065"/>
                  <a:pt x="1214294" y="64851"/>
                  <a:pt x="1211551" y="68023"/>
                </a:cubicBezTo>
                <a:cubicBezTo>
                  <a:pt x="1208808" y="71194"/>
                  <a:pt x="1205979" y="74409"/>
                  <a:pt x="1203064" y="77667"/>
                </a:cubicBezTo>
                <a:cubicBezTo>
                  <a:pt x="1200149" y="80924"/>
                  <a:pt x="1197278" y="84053"/>
                  <a:pt x="1194449" y="87053"/>
                </a:cubicBezTo>
                <a:cubicBezTo>
                  <a:pt x="1191620" y="90054"/>
                  <a:pt x="1189177" y="92583"/>
                  <a:pt x="1187119" y="94640"/>
                </a:cubicBezTo>
                <a:lnTo>
                  <a:pt x="1174775" y="84096"/>
                </a:lnTo>
                <a:cubicBezTo>
                  <a:pt x="1177004" y="81867"/>
                  <a:pt x="1179533" y="79253"/>
                  <a:pt x="1182362" y="76252"/>
                </a:cubicBezTo>
                <a:cubicBezTo>
                  <a:pt x="1185191" y="73252"/>
                  <a:pt x="1188019" y="70166"/>
                  <a:pt x="1190848" y="66994"/>
                </a:cubicBezTo>
                <a:cubicBezTo>
                  <a:pt x="1193677" y="63822"/>
                  <a:pt x="1196378" y="60693"/>
                  <a:pt x="1198949" y="57607"/>
                </a:cubicBezTo>
                <a:cubicBezTo>
                  <a:pt x="1201521" y="54521"/>
                  <a:pt x="1203664" y="51778"/>
                  <a:pt x="1205379" y="49377"/>
                </a:cubicBezTo>
                <a:close/>
                <a:moveTo>
                  <a:pt x="1049531" y="48349"/>
                </a:moveTo>
                <a:cubicBezTo>
                  <a:pt x="1051760" y="50406"/>
                  <a:pt x="1054331" y="52892"/>
                  <a:pt x="1057246" y="55807"/>
                </a:cubicBezTo>
                <a:cubicBezTo>
                  <a:pt x="1060161" y="58721"/>
                  <a:pt x="1063075" y="61765"/>
                  <a:pt x="1065990" y="64936"/>
                </a:cubicBezTo>
                <a:cubicBezTo>
                  <a:pt x="1068905" y="68108"/>
                  <a:pt x="1071691" y="71280"/>
                  <a:pt x="1074348" y="74452"/>
                </a:cubicBezTo>
                <a:cubicBezTo>
                  <a:pt x="1077006" y="77624"/>
                  <a:pt x="1079192" y="80324"/>
                  <a:pt x="1080906" y="82553"/>
                </a:cubicBezTo>
                <a:lnTo>
                  <a:pt x="1068562" y="96955"/>
                </a:lnTo>
                <a:cubicBezTo>
                  <a:pt x="1066847" y="94212"/>
                  <a:pt x="1064704" y="91083"/>
                  <a:pt x="1062132" y="87568"/>
                </a:cubicBezTo>
                <a:cubicBezTo>
                  <a:pt x="1059561" y="84053"/>
                  <a:pt x="1056817" y="80538"/>
                  <a:pt x="1053903" y="77024"/>
                </a:cubicBezTo>
                <a:cubicBezTo>
                  <a:pt x="1050988" y="73509"/>
                  <a:pt x="1048116" y="70251"/>
                  <a:pt x="1045287" y="67251"/>
                </a:cubicBezTo>
                <a:cubicBezTo>
                  <a:pt x="1042458" y="64251"/>
                  <a:pt x="1039929" y="61807"/>
                  <a:pt x="1037701" y="59922"/>
                </a:cubicBezTo>
                <a:close/>
                <a:moveTo>
                  <a:pt x="1112024" y="47577"/>
                </a:moveTo>
                <a:lnTo>
                  <a:pt x="1112024" y="97212"/>
                </a:lnTo>
                <a:lnTo>
                  <a:pt x="1144943" y="97212"/>
                </a:lnTo>
                <a:lnTo>
                  <a:pt x="1144943" y="47577"/>
                </a:lnTo>
                <a:close/>
                <a:moveTo>
                  <a:pt x="880824" y="37290"/>
                </a:moveTo>
                <a:lnTo>
                  <a:pt x="880824" y="106213"/>
                </a:lnTo>
                <a:lnTo>
                  <a:pt x="939203" y="106213"/>
                </a:lnTo>
                <a:lnTo>
                  <a:pt x="939203" y="37290"/>
                </a:lnTo>
                <a:close/>
                <a:moveTo>
                  <a:pt x="800585" y="37290"/>
                </a:moveTo>
                <a:lnTo>
                  <a:pt x="800585" y="106213"/>
                </a:lnTo>
                <a:lnTo>
                  <a:pt x="861279" y="106213"/>
                </a:lnTo>
                <a:lnTo>
                  <a:pt x="861279" y="37290"/>
                </a:lnTo>
                <a:close/>
                <a:moveTo>
                  <a:pt x="623649" y="37290"/>
                </a:moveTo>
                <a:lnTo>
                  <a:pt x="623649" y="106213"/>
                </a:lnTo>
                <a:lnTo>
                  <a:pt x="682028" y="106213"/>
                </a:lnTo>
                <a:lnTo>
                  <a:pt x="682028" y="37290"/>
                </a:lnTo>
                <a:close/>
                <a:moveTo>
                  <a:pt x="543410" y="37290"/>
                </a:moveTo>
                <a:lnTo>
                  <a:pt x="543410" y="106213"/>
                </a:lnTo>
                <a:lnTo>
                  <a:pt x="604104" y="106213"/>
                </a:lnTo>
                <a:lnTo>
                  <a:pt x="604104" y="37290"/>
                </a:lnTo>
                <a:close/>
                <a:moveTo>
                  <a:pt x="366217" y="33947"/>
                </a:moveTo>
                <a:lnTo>
                  <a:pt x="366217" y="65579"/>
                </a:lnTo>
                <a:lnTo>
                  <a:pt x="424081" y="65579"/>
                </a:lnTo>
                <a:lnTo>
                  <a:pt x="424081" y="33947"/>
                </a:lnTo>
                <a:close/>
                <a:moveTo>
                  <a:pt x="286493" y="33947"/>
                </a:moveTo>
                <a:lnTo>
                  <a:pt x="286493" y="65579"/>
                </a:lnTo>
                <a:lnTo>
                  <a:pt x="346929" y="65579"/>
                </a:lnTo>
                <a:lnTo>
                  <a:pt x="346929" y="33947"/>
                </a:lnTo>
                <a:close/>
                <a:moveTo>
                  <a:pt x="77666" y="20831"/>
                </a:moveTo>
                <a:lnTo>
                  <a:pt x="214741" y="20831"/>
                </a:lnTo>
                <a:lnTo>
                  <a:pt x="214741" y="39090"/>
                </a:lnTo>
                <a:lnTo>
                  <a:pt x="193395" y="39090"/>
                </a:lnTo>
                <a:lnTo>
                  <a:pt x="193395" y="207797"/>
                </a:lnTo>
                <a:cubicBezTo>
                  <a:pt x="193395" y="212426"/>
                  <a:pt x="192924" y="216241"/>
                  <a:pt x="191981" y="219241"/>
                </a:cubicBezTo>
                <a:cubicBezTo>
                  <a:pt x="191038" y="222242"/>
                  <a:pt x="189409" y="224685"/>
                  <a:pt x="187094" y="226571"/>
                </a:cubicBezTo>
                <a:cubicBezTo>
                  <a:pt x="184780" y="228457"/>
                  <a:pt x="181694" y="229871"/>
                  <a:pt x="177836" y="230814"/>
                </a:cubicBezTo>
                <a:cubicBezTo>
                  <a:pt x="173979" y="231757"/>
                  <a:pt x="169221" y="232486"/>
                  <a:pt x="163563" y="233000"/>
                </a:cubicBezTo>
                <a:lnTo>
                  <a:pt x="145818" y="234543"/>
                </a:lnTo>
                <a:lnTo>
                  <a:pt x="139388" y="215770"/>
                </a:lnTo>
                <a:lnTo>
                  <a:pt x="161248" y="214227"/>
                </a:lnTo>
                <a:cubicBezTo>
                  <a:pt x="163992" y="214055"/>
                  <a:pt x="166178" y="213712"/>
                  <a:pt x="167806" y="213198"/>
                </a:cubicBezTo>
                <a:cubicBezTo>
                  <a:pt x="169435" y="212683"/>
                  <a:pt x="170721" y="211869"/>
                  <a:pt x="171664" y="210755"/>
                </a:cubicBezTo>
                <a:cubicBezTo>
                  <a:pt x="172607" y="209640"/>
                  <a:pt x="173250" y="208140"/>
                  <a:pt x="173593" y="206254"/>
                </a:cubicBezTo>
                <a:cubicBezTo>
                  <a:pt x="173936" y="204368"/>
                  <a:pt x="174107" y="201882"/>
                  <a:pt x="174107" y="198796"/>
                </a:cubicBezTo>
                <a:lnTo>
                  <a:pt x="174107" y="39090"/>
                </a:lnTo>
                <a:lnTo>
                  <a:pt x="77666" y="39090"/>
                </a:lnTo>
                <a:close/>
                <a:moveTo>
                  <a:pt x="780783" y="19288"/>
                </a:moveTo>
                <a:lnTo>
                  <a:pt x="959262" y="19288"/>
                </a:lnTo>
                <a:lnTo>
                  <a:pt x="959262" y="124730"/>
                </a:lnTo>
                <a:lnTo>
                  <a:pt x="800585" y="124730"/>
                </a:lnTo>
                <a:lnTo>
                  <a:pt x="800585" y="199310"/>
                </a:lnTo>
                <a:cubicBezTo>
                  <a:pt x="800585" y="204282"/>
                  <a:pt x="803757" y="207026"/>
                  <a:pt x="810101" y="207540"/>
                </a:cubicBezTo>
                <a:cubicBezTo>
                  <a:pt x="815587" y="207883"/>
                  <a:pt x="822060" y="208183"/>
                  <a:pt x="829518" y="208440"/>
                </a:cubicBezTo>
                <a:cubicBezTo>
                  <a:pt x="836976" y="208697"/>
                  <a:pt x="844948" y="208869"/>
                  <a:pt x="853435" y="208954"/>
                </a:cubicBezTo>
                <a:cubicBezTo>
                  <a:pt x="861922" y="209040"/>
                  <a:pt x="870623" y="209083"/>
                  <a:pt x="879538" y="209083"/>
                </a:cubicBezTo>
                <a:cubicBezTo>
                  <a:pt x="888453" y="209083"/>
                  <a:pt x="896983" y="208997"/>
                  <a:pt x="905127" y="208826"/>
                </a:cubicBezTo>
                <a:cubicBezTo>
                  <a:pt x="913271" y="208654"/>
                  <a:pt x="920772" y="208440"/>
                  <a:pt x="927630" y="208183"/>
                </a:cubicBezTo>
                <a:cubicBezTo>
                  <a:pt x="934488" y="207926"/>
                  <a:pt x="940231" y="207626"/>
                  <a:pt x="944861" y="207283"/>
                </a:cubicBezTo>
                <a:cubicBezTo>
                  <a:pt x="949833" y="206940"/>
                  <a:pt x="953090" y="205525"/>
                  <a:pt x="954633" y="203039"/>
                </a:cubicBezTo>
                <a:cubicBezTo>
                  <a:pt x="956176" y="200553"/>
                  <a:pt x="957291" y="197424"/>
                  <a:pt x="957977" y="193653"/>
                </a:cubicBezTo>
                <a:cubicBezTo>
                  <a:pt x="958491" y="190566"/>
                  <a:pt x="958877" y="187609"/>
                  <a:pt x="959134" y="184780"/>
                </a:cubicBezTo>
                <a:cubicBezTo>
                  <a:pt x="959391" y="181951"/>
                  <a:pt x="959691" y="179422"/>
                  <a:pt x="960034" y="177193"/>
                </a:cubicBezTo>
                <a:cubicBezTo>
                  <a:pt x="960205" y="174622"/>
                  <a:pt x="960377" y="172221"/>
                  <a:pt x="960548" y="169992"/>
                </a:cubicBezTo>
                <a:lnTo>
                  <a:pt x="979322" y="177708"/>
                </a:lnTo>
                <a:cubicBezTo>
                  <a:pt x="979151" y="179594"/>
                  <a:pt x="978893" y="181651"/>
                  <a:pt x="978550" y="183880"/>
                </a:cubicBezTo>
                <a:cubicBezTo>
                  <a:pt x="978208" y="185766"/>
                  <a:pt x="977908" y="188080"/>
                  <a:pt x="977650" y="190824"/>
                </a:cubicBezTo>
                <a:cubicBezTo>
                  <a:pt x="977393" y="193567"/>
                  <a:pt x="977007" y="196481"/>
                  <a:pt x="976493" y="199568"/>
                </a:cubicBezTo>
                <a:cubicBezTo>
                  <a:pt x="975464" y="205568"/>
                  <a:pt x="974178" y="210369"/>
                  <a:pt x="972635" y="213969"/>
                </a:cubicBezTo>
                <a:cubicBezTo>
                  <a:pt x="971092" y="217570"/>
                  <a:pt x="969164" y="220356"/>
                  <a:pt x="966849" y="222328"/>
                </a:cubicBezTo>
                <a:cubicBezTo>
                  <a:pt x="964534" y="224299"/>
                  <a:pt x="961705" y="225628"/>
                  <a:pt x="958362" y="226314"/>
                </a:cubicBezTo>
                <a:cubicBezTo>
                  <a:pt x="955019" y="227000"/>
                  <a:pt x="951033" y="227428"/>
                  <a:pt x="946404" y="227600"/>
                </a:cubicBezTo>
                <a:cubicBezTo>
                  <a:pt x="938345" y="227943"/>
                  <a:pt x="928316" y="228243"/>
                  <a:pt x="916314" y="228500"/>
                </a:cubicBezTo>
                <a:cubicBezTo>
                  <a:pt x="904313" y="228757"/>
                  <a:pt x="891754" y="228928"/>
                  <a:pt x="878638" y="229014"/>
                </a:cubicBezTo>
                <a:cubicBezTo>
                  <a:pt x="865522" y="229100"/>
                  <a:pt x="852663" y="229057"/>
                  <a:pt x="840062" y="228885"/>
                </a:cubicBezTo>
                <a:cubicBezTo>
                  <a:pt x="827460" y="228714"/>
                  <a:pt x="816530" y="228371"/>
                  <a:pt x="807272" y="227857"/>
                </a:cubicBezTo>
                <a:cubicBezTo>
                  <a:pt x="802128" y="227685"/>
                  <a:pt x="797842" y="226742"/>
                  <a:pt x="794413" y="225028"/>
                </a:cubicBezTo>
                <a:cubicBezTo>
                  <a:pt x="790984" y="223313"/>
                  <a:pt x="788241" y="221213"/>
                  <a:pt x="786184" y="218727"/>
                </a:cubicBezTo>
                <a:cubicBezTo>
                  <a:pt x="784126" y="216241"/>
                  <a:pt x="782712" y="213541"/>
                  <a:pt x="781940" y="210626"/>
                </a:cubicBezTo>
                <a:cubicBezTo>
                  <a:pt x="781169" y="207711"/>
                  <a:pt x="780783" y="204883"/>
                  <a:pt x="780783" y="202139"/>
                </a:cubicBezTo>
                <a:close/>
                <a:moveTo>
                  <a:pt x="523608" y="19288"/>
                </a:moveTo>
                <a:lnTo>
                  <a:pt x="702087" y="19288"/>
                </a:lnTo>
                <a:lnTo>
                  <a:pt x="702087" y="124730"/>
                </a:lnTo>
                <a:lnTo>
                  <a:pt x="543410" y="124730"/>
                </a:lnTo>
                <a:lnTo>
                  <a:pt x="543410" y="199310"/>
                </a:lnTo>
                <a:cubicBezTo>
                  <a:pt x="543410" y="204282"/>
                  <a:pt x="546582" y="207026"/>
                  <a:pt x="552926" y="207540"/>
                </a:cubicBezTo>
                <a:cubicBezTo>
                  <a:pt x="558412" y="207883"/>
                  <a:pt x="564885" y="208183"/>
                  <a:pt x="572343" y="208440"/>
                </a:cubicBezTo>
                <a:cubicBezTo>
                  <a:pt x="579801" y="208697"/>
                  <a:pt x="587773" y="208869"/>
                  <a:pt x="596260" y="208954"/>
                </a:cubicBezTo>
                <a:cubicBezTo>
                  <a:pt x="604747" y="209040"/>
                  <a:pt x="613448" y="209083"/>
                  <a:pt x="622363" y="209083"/>
                </a:cubicBezTo>
                <a:cubicBezTo>
                  <a:pt x="631278" y="209083"/>
                  <a:pt x="639808" y="208997"/>
                  <a:pt x="647952" y="208826"/>
                </a:cubicBezTo>
                <a:cubicBezTo>
                  <a:pt x="656096" y="208654"/>
                  <a:pt x="663597" y="208440"/>
                  <a:pt x="670455" y="208183"/>
                </a:cubicBezTo>
                <a:cubicBezTo>
                  <a:pt x="677313" y="207926"/>
                  <a:pt x="683056" y="207626"/>
                  <a:pt x="687686" y="207283"/>
                </a:cubicBezTo>
                <a:cubicBezTo>
                  <a:pt x="692658" y="206940"/>
                  <a:pt x="695915" y="205525"/>
                  <a:pt x="697458" y="203039"/>
                </a:cubicBezTo>
                <a:cubicBezTo>
                  <a:pt x="699001" y="200553"/>
                  <a:pt x="700116" y="197424"/>
                  <a:pt x="700802" y="193653"/>
                </a:cubicBezTo>
                <a:cubicBezTo>
                  <a:pt x="701316" y="190566"/>
                  <a:pt x="701702" y="187609"/>
                  <a:pt x="701959" y="184780"/>
                </a:cubicBezTo>
                <a:cubicBezTo>
                  <a:pt x="702216" y="181951"/>
                  <a:pt x="702516" y="179422"/>
                  <a:pt x="702859" y="177193"/>
                </a:cubicBezTo>
                <a:cubicBezTo>
                  <a:pt x="703030" y="174622"/>
                  <a:pt x="703202" y="172221"/>
                  <a:pt x="703373" y="169992"/>
                </a:cubicBezTo>
                <a:lnTo>
                  <a:pt x="722147" y="177708"/>
                </a:lnTo>
                <a:cubicBezTo>
                  <a:pt x="721976" y="179594"/>
                  <a:pt x="721718" y="181651"/>
                  <a:pt x="721375" y="183880"/>
                </a:cubicBezTo>
                <a:cubicBezTo>
                  <a:pt x="721033" y="185766"/>
                  <a:pt x="720733" y="188080"/>
                  <a:pt x="720475" y="190824"/>
                </a:cubicBezTo>
                <a:cubicBezTo>
                  <a:pt x="720218" y="193567"/>
                  <a:pt x="719832" y="196481"/>
                  <a:pt x="719318" y="199568"/>
                </a:cubicBezTo>
                <a:cubicBezTo>
                  <a:pt x="718289" y="205568"/>
                  <a:pt x="717003" y="210369"/>
                  <a:pt x="715460" y="213969"/>
                </a:cubicBezTo>
                <a:cubicBezTo>
                  <a:pt x="713917" y="217570"/>
                  <a:pt x="711989" y="220356"/>
                  <a:pt x="709674" y="222328"/>
                </a:cubicBezTo>
                <a:cubicBezTo>
                  <a:pt x="707359" y="224299"/>
                  <a:pt x="704530" y="225628"/>
                  <a:pt x="701187" y="226314"/>
                </a:cubicBezTo>
                <a:cubicBezTo>
                  <a:pt x="697844" y="227000"/>
                  <a:pt x="693858" y="227428"/>
                  <a:pt x="689229" y="227600"/>
                </a:cubicBezTo>
                <a:cubicBezTo>
                  <a:pt x="681170" y="227943"/>
                  <a:pt x="671141" y="228243"/>
                  <a:pt x="659139" y="228500"/>
                </a:cubicBezTo>
                <a:cubicBezTo>
                  <a:pt x="647138" y="228757"/>
                  <a:pt x="634579" y="228928"/>
                  <a:pt x="621463" y="229014"/>
                </a:cubicBezTo>
                <a:cubicBezTo>
                  <a:pt x="608347" y="229100"/>
                  <a:pt x="595488" y="229057"/>
                  <a:pt x="582887" y="228885"/>
                </a:cubicBezTo>
                <a:cubicBezTo>
                  <a:pt x="570285" y="228714"/>
                  <a:pt x="559355" y="228371"/>
                  <a:pt x="550097" y="227857"/>
                </a:cubicBezTo>
                <a:cubicBezTo>
                  <a:pt x="544953" y="227685"/>
                  <a:pt x="540667" y="226742"/>
                  <a:pt x="537238" y="225028"/>
                </a:cubicBezTo>
                <a:cubicBezTo>
                  <a:pt x="533809" y="223313"/>
                  <a:pt x="531066" y="221213"/>
                  <a:pt x="529009" y="218727"/>
                </a:cubicBezTo>
                <a:cubicBezTo>
                  <a:pt x="526951" y="216241"/>
                  <a:pt x="525537" y="213541"/>
                  <a:pt x="524765" y="210626"/>
                </a:cubicBezTo>
                <a:cubicBezTo>
                  <a:pt x="523994" y="207711"/>
                  <a:pt x="523608" y="204883"/>
                  <a:pt x="523608" y="202139"/>
                </a:cubicBezTo>
                <a:close/>
                <a:moveTo>
                  <a:pt x="268233" y="16716"/>
                </a:moveTo>
                <a:lnTo>
                  <a:pt x="443369" y="16716"/>
                </a:lnTo>
                <a:lnTo>
                  <a:pt x="443369" y="130902"/>
                </a:lnTo>
                <a:lnTo>
                  <a:pt x="366217" y="130902"/>
                </a:lnTo>
                <a:lnTo>
                  <a:pt x="366217" y="159448"/>
                </a:lnTo>
                <a:lnTo>
                  <a:pt x="448770" y="159448"/>
                </a:lnTo>
                <a:lnTo>
                  <a:pt x="448770" y="177193"/>
                </a:lnTo>
                <a:lnTo>
                  <a:pt x="366217" y="177193"/>
                </a:lnTo>
                <a:lnTo>
                  <a:pt x="366217" y="209340"/>
                </a:lnTo>
                <a:lnTo>
                  <a:pt x="471144" y="209340"/>
                </a:lnTo>
                <a:lnTo>
                  <a:pt x="471144" y="226828"/>
                </a:lnTo>
                <a:lnTo>
                  <a:pt x="242773" y="226828"/>
                </a:lnTo>
                <a:lnTo>
                  <a:pt x="242773" y="209340"/>
                </a:lnTo>
                <a:lnTo>
                  <a:pt x="346929" y="209340"/>
                </a:lnTo>
                <a:lnTo>
                  <a:pt x="346929" y="177193"/>
                </a:lnTo>
                <a:lnTo>
                  <a:pt x="264890" y="177193"/>
                </a:lnTo>
                <a:lnTo>
                  <a:pt x="264890" y="159448"/>
                </a:lnTo>
                <a:lnTo>
                  <a:pt x="346929" y="159448"/>
                </a:lnTo>
                <a:lnTo>
                  <a:pt x="346929" y="130902"/>
                </a:lnTo>
                <a:lnTo>
                  <a:pt x="268233" y="130902"/>
                </a:lnTo>
                <a:close/>
                <a:moveTo>
                  <a:pt x="0" y="16202"/>
                </a:moveTo>
                <a:lnTo>
                  <a:pt x="68923" y="16202"/>
                </a:lnTo>
                <a:lnTo>
                  <a:pt x="68923" y="34461"/>
                </a:lnTo>
                <a:cubicBezTo>
                  <a:pt x="66179" y="46463"/>
                  <a:pt x="63393" y="57307"/>
                  <a:pt x="60564" y="66994"/>
                </a:cubicBezTo>
                <a:cubicBezTo>
                  <a:pt x="57735" y="76681"/>
                  <a:pt x="54349" y="86753"/>
                  <a:pt x="50406" y="97212"/>
                </a:cubicBezTo>
                <a:cubicBezTo>
                  <a:pt x="52292" y="101155"/>
                  <a:pt x="54221" y="105013"/>
                  <a:pt x="56192" y="108785"/>
                </a:cubicBezTo>
                <a:cubicBezTo>
                  <a:pt x="58164" y="112557"/>
                  <a:pt x="59921" y="116714"/>
                  <a:pt x="61464" y="121258"/>
                </a:cubicBezTo>
                <a:cubicBezTo>
                  <a:pt x="63008" y="125801"/>
                  <a:pt x="64251" y="130945"/>
                  <a:pt x="65193" y="136688"/>
                </a:cubicBezTo>
                <a:cubicBezTo>
                  <a:pt x="66136" y="142432"/>
                  <a:pt x="66608" y="149161"/>
                  <a:pt x="66608" y="156876"/>
                </a:cubicBezTo>
                <a:cubicBezTo>
                  <a:pt x="66608" y="162020"/>
                  <a:pt x="66308" y="166563"/>
                  <a:pt x="65708" y="170507"/>
                </a:cubicBezTo>
                <a:cubicBezTo>
                  <a:pt x="65108" y="174450"/>
                  <a:pt x="64036" y="177836"/>
                  <a:pt x="62493" y="180665"/>
                </a:cubicBezTo>
                <a:cubicBezTo>
                  <a:pt x="60950" y="183494"/>
                  <a:pt x="58764" y="185766"/>
                  <a:pt x="55935" y="187480"/>
                </a:cubicBezTo>
                <a:cubicBezTo>
                  <a:pt x="53106" y="189195"/>
                  <a:pt x="49377" y="190395"/>
                  <a:pt x="44748" y="191081"/>
                </a:cubicBezTo>
                <a:lnTo>
                  <a:pt x="30089" y="193138"/>
                </a:lnTo>
                <a:lnTo>
                  <a:pt x="23403" y="175136"/>
                </a:lnTo>
                <a:lnTo>
                  <a:pt x="35490" y="173593"/>
                </a:lnTo>
                <a:cubicBezTo>
                  <a:pt x="40633" y="172907"/>
                  <a:pt x="44234" y="171493"/>
                  <a:pt x="46291" y="169349"/>
                </a:cubicBezTo>
                <a:cubicBezTo>
                  <a:pt x="48349" y="167206"/>
                  <a:pt x="49377" y="162963"/>
                  <a:pt x="49377" y="156619"/>
                </a:cubicBezTo>
                <a:cubicBezTo>
                  <a:pt x="49377" y="149761"/>
                  <a:pt x="48863" y="143589"/>
                  <a:pt x="47834" y="138103"/>
                </a:cubicBezTo>
                <a:cubicBezTo>
                  <a:pt x="46805" y="132616"/>
                  <a:pt x="45477" y="127644"/>
                  <a:pt x="43848" y="123187"/>
                </a:cubicBezTo>
                <a:cubicBezTo>
                  <a:pt x="42219" y="118729"/>
                  <a:pt x="40290" y="114571"/>
                  <a:pt x="38062" y="110714"/>
                </a:cubicBezTo>
                <a:cubicBezTo>
                  <a:pt x="35833" y="106856"/>
                  <a:pt x="33518" y="103127"/>
                  <a:pt x="31118" y="99526"/>
                </a:cubicBezTo>
                <a:cubicBezTo>
                  <a:pt x="35404" y="89239"/>
                  <a:pt x="39347" y="78481"/>
                  <a:pt x="42948" y="67251"/>
                </a:cubicBezTo>
                <a:cubicBezTo>
                  <a:pt x="46548" y="56021"/>
                  <a:pt x="49549" y="45091"/>
                  <a:pt x="51949" y="34461"/>
                </a:cubicBezTo>
                <a:lnTo>
                  <a:pt x="18259" y="34461"/>
                </a:lnTo>
                <a:lnTo>
                  <a:pt x="18259" y="236086"/>
                </a:lnTo>
                <a:lnTo>
                  <a:pt x="0" y="236086"/>
                </a:lnTo>
                <a:close/>
                <a:moveTo>
                  <a:pt x="1639728" y="5143"/>
                </a:moveTo>
                <a:lnTo>
                  <a:pt x="1659274" y="5915"/>
                </a:lnTo>
                <a:lnTo>
                  <a:pt x="1659274" y="48863"/>
                </a:lnTo>
                <a:lnTo>
                  <a:pt x="1728968" y="48863"/>
                </a:lnTo>
                <a:lnTo>
                  <a:pt x="1728968" y="67122"/>
                </a:lnTo>
                <a:lnTo>
                  <a:pt x="1671104" y="67122"/>
                </a:lnTo>
                <a:cubicBezTo>
                  <a:pt x="1675904" y="78952"/>
                  <a:pt x="1681005" y="90011"/>
                  <a:pt x="1686406" y="100298"/>
                </a:cubicBezTo>
                <a:cubicBezTo>
                  <a:pt x="1691806" y="110585"/>
                  <a:pt x="1697593" y="120186"/>
                  <a:pt x="1703765" y="129102"/>
                </a:cubicBezTo>
                <a:cubicBezTo>
                  <a:pt x="1709937" y="138017"/>
                  <a:pt x="1716581" y="146375"/>
                  <a:pt x="1723696" y="154176"/>
                </a:cubicBezTo>
                <a:cubicBezTo>
                  <a:pt x="1730811" y="161977"/>
                  <a:pt x="1738569" y="169392"/>
                  <a:pt x="1746970" y="176422"/>
                </a:cubicBezTo>
                <a:lnTo>
                  <a:pt x="1733340" y="192881"/>
                </a:lnTo>
                <a:cubicBezTo>
                  <a:pt x="1723739" y="183966"/>
                  <a:pt x="1715252" y="174922"/>
                  <a:pt x="1707880" y="165749"/>
                </a:cubicBezTo>
                <a:cubicBezTo>
                  <a:pt x="1700507" y="156576"/>
                  <a:pt x="1693907" y="147232"/>
                  <a:pt x="1688077" y="137717"/>
                </a:cubicBezTo>
                <a:cubicBezTo>
                  <a:pt x="1682248" y="128201"/>
                  <a:pt x="1677019" y="118386"/>
                  <a:pt x="1672390" y="108270"/>
                </a:cubicBezTo>
                <a:cubicBezTo>
                  <a:pt x="1667760" y="98155"/>
                  <a:pt x="1663388" y="87525"/>
                  <a:pt x="1659274" y="76381"/>
                </a:cubicBezTo>
                <a:lnTo>
                  <a:pt x="1659274" y="173850"/>
                </a:lnTo>
                <a:lnTo>
                  <a:pt x="1704022" y="173850"/>
                </a:lnTo>
                <a:lnTo>
                  <a:pt x="1704022" y="191595"/>
                </a:lnTo>
                <a:lnTo>
                  <a:pt x="1659274" y="191595"/>
                </a:lnTo>
                <a:lnTo>
                  <a:pt x="1659274" y="236601"/>
                </a:lnTo>
                <a:lnTo>
                  <a:pt x="1639728" y="236601"/>
                </a:lnTo>
                <a:lnTo>
                  <a:pt x="1639728" y="191595"/>
                </a:lnTo>
                <a:lnTo>
                  <a:pt x="1596523" y="191595"/>
                </a:lnTo>
                <a:lnTo>
                  <a:pt x="1597037" y="173850"/>
                </a:lnTo>
                <a:lnTo>
                  <a:pt x="1639728" y="173850"/>
                </a:lnTo>
                <a:lnTo>
                  <a:pt x="1639728" y="79724"/>
                </a:lnTo>
                <a:cubicBezTo>
                  <a:pt x="1633042" y="100812"/>
                  <a:pt x="1623955" y="120401"/>
                  <a:pt x="1612468" y="138488"/>
                </a:cubicBezTo>
                <a:cubicBezTo>
                  <a:pt x="1600981" y="156576"/>
                  <a:pt x="1587522" y="173936"/>
                  <a:pt x="1572091" y="190566"/>
                </a:cubicBezTo>
                <a:lnTo>
                  <a:pt x="1557689" y="176679"/>
                </a:lnTo>
                <a:lnTo>
                  <a:pt x="1557689" y="234543"/>
                </a:lnTo>
                <a:lnTo>
                  <a:pt x="1538916" y="234543"/>
                </a:lnTo>
                <a:lnTo>
                  <a:pt x="1538916" y="104670"/>
                </a:lnTo>
                <a:cubicBezTo>
                  <a:pt x="1535658" y="110156"/>
                  <a:pt x="1532186" y="115728"/>
                  <a:pt x="1528500" y="121386"/>
                </a:cubicBezTo>
                <a:cubicBezTo>
                  <a:pt x="1524814" y="127044"/>
                  <a:pt x="1520828" y="132616"/>
                  <a:pt x="1516542" y="138103"/>
                </a:cubicBezTo>
                <a:lnTo>
                  <a:pt x="1502140" y="125244"/>
                </a:lnTo>
                <a:cubicBezTo>
                  <a:pt x="1518085" y="103813"/>
                  <a:pt x="1530686" y="82853"/>
                  <a:pt x="1539944" y="62365"/>
                </a:cubicBezTo>
                <a:cubicBezTo>
                  <a:pt x="1549203" y="41876"/>
                  <a:pt x="1556147" y="22974"/>
                  <a:pt x="1560776" y="5658"/>
                </a:cubicBezTo>
                <a:lnTo>
                  <a:pt x="1579035" y="11315"/>
                </a:lnTo>
                <a:cubicBezTo>
                  <a:pt x="1576806" y="18688"/>
                  <a:pt x="1573977" y="27217"/>
                  <a:pt x="1570548" y="36904"/>
                </a:cubicBezTo>
                <a:cubicBezTo>
                  <a:pt x="1567119" y="46591"/>
                  <a:pt x="1562833" y="57093"/>
                  <a:pt x="1557689" y="68408"/>
                </a:cubicBezTo>
                <a:lnTo>
                  <a:pt x="1557689" y="176165"/>
                </a:lnTo>
                <a:cubicBezTo>
                  <a:pt x="1571920" y="162277"/>
                  <a:pt x="1585422" y="146161"/>
                  <a:pt x="1598195" y="127816"/>
                </a:cubicBezTo>
                <a:cubicBezTo>
                  <a:pt x="1610968" y="109471"/>
                  <a:pt x="1621126" y="89239"/>
                  <a:pt x="1628670" y="67122"/>
                </a:cubicBezTo>
                <a:lnTo>
                  <a:pt x="1577749" y="67122"/>
                </a:lnTo>
                <a:lnTo>
                  <a:pt x="1577749" y="48863"/>
                </a:lnTo>
                <a:lnTo>
                  <a:pt x="1639728" y="48863"/>
                </a:lnTo>
                <a:close/>
                <a:moveTo>
                  <a:pt x="1367390" y="4115"/>
                </a:moveTo>
                <a:lnTo>
                  <a:pt x="1384620" y="4886"/>
                </a:lnTo>
                <a:lnTo>
                  <a:pt x="1384620" y="24174"/>
                </a:lnTo>
                <a:lnTo>
                  <a:pt x="1481832" y="24174"/>
                </a:lnTo>
                <a:lnTo>
                  <a:pt x="1481832" y="39605"/>
                </a:lnTo>
                <a:lnTo>
                  <a:pt x="1384620" y="39605"/>
                </a:lnTo>
                <a:lnTo>
                  <a:pt x="1384620" y="54264"/>
                </a:lnTo>
                <a:lnTo>
                  <a:pt x="1460487" y="54264"/>
                </a:lnTo>
                <a:lnTo>
                  <a:pt x="1460487" y="125501"/>
                </a:lnTo>
                <a:lnTo>
                  <a:pt x="1447371" y="125501"/>
                </a:lnTo>
                <a:cubicBezTo>
                  <a:pt x="1449600" y="127730"/>
                  <a:pt x="1452172" y="130473"/>
                  <a:pt x="1455086" y="133731"/>
                </a:cubicBezTo>
                <a:cubicBezTo>
                  <a:pt x="1458001" y="136988"/>
                  <a:pt x="1461001" y="140503"/>
                  <a:pt x="1464087" y="144275"/>
                </a:cubicBezTo>
                <a:cubicBezTo>
                  <a:pt x="1467173" y="148047"/>
                  <a:pt x="1470217" y="151947"/>
                  <a:pt x="1473217" y="155976"/>
                </a:cubicBezTo>
                <a:cubicBezTo>
                  <a:pt x="1476218" y="160005"/>
                  <a:pt x="1478918" y="163820"/>
                  <a:pt x="1481318" y="167421"/>
                </a:cubicBezTo>
                <a:lnTo>
                  <a:pt x="1468974" y="178994"/>
                </a:lnTo>
                <a:cubicBezTo>
                  <a:pt x="1467088" y="175736"/>
                  <a:pt x="1464859" y="172264"/>
                  <a:pt x="1462287" y="168578"/>
                </a:cubicBezTo>
                <a:cubicBezTo>
                  <a:pt x="1459715" y="164892"/>
                  <a:pt x="1457058" y="161163"/>
                  <a:pt x="1454315" y="157391"/>
                </a:cubicBezTo>
                <a:cubicBezTo>
                  <a:pt x="1449514" y="157562"/>
                  <a:pt x="1442142" y="157777"/>
                  <a:pt x="1432198" y="158034"/>
                </a:cubicBezTo>
                <a:cubicBezTo>
                  <a:pt x="1422254" y="158291"/>
                  <a:pt x="1411152" y="158634"/>
                  <a:pt x="1398893" y="159062"/>
                </a:cubicBezTo>
                <a:cubicBezTo>
                  <a:pt x="1386635" y="159491"/>
                  <a:pt x="1373905" y="159920"/>
                  <a:pt x="1360703" y="160348"/>
                </a:cubicBezTo>
                <a:cubicBezTo>
                  <a:pt x="1347501" y="160777"/>
                  <a:pt x="1335157" y="161163"/>
                  <a:pt x="1323670" y="161506"/>
                </a:cubicBezTo>
                <a:cubicBezTo>
                  <a:pt x="1312183" y="161849"/>
                  <a:pt x="1302238" y="162191"/>
                  <a:pt x="1293838" y="162534"/>
                </a:cubicBezTo>
                <a:cubicBezTo>
                  <a:pt x="1285436" y="162877"/>
                  <a:pt x="1280036" y="163049"/>
                  <a:pt x="1277635" y="163049"/>
                </a:cubicBezTo>
                <a:lnTo>
                  <a:pt x="1276607" y="146847"/>
                </a:lnTo>
                <a:cubicBezTo>
                  <a:pt x="1278836" y="146847"/>
                  <a:pt x="1282950" y="146761"/>
                  <a:pt x="1288951" y="146589"/>
                </a:cubicBezTo>
                <a:cubicBezTo>
                  <a:pt x="1294952" y="146418"/>
                  <a:pt x="1302067" y="146247"/>
                  <a:pt x="1310297" y="146075"/>
                </a:cubicBezTo>
                <a:cubicBezTo>
                  <a:pt x="1318526" y="145904"/>
                  <a:pt x="1327570" y="145732"/>
                  <a:pt x="1337429" y="145561"/>
                </a:cubicBezTo>
                <a:cubicBezTo>
                  <a:pt x="1347287" y="145389"/>
                  <a:pt x="1357274" y="145132"/>
                  <a:pt x="1367390" y="144789"/>
                </a:cubicBezTo>
                <a:lnTo>
                  <a:pt x="1367390" y="125501"/>
                </a:lnTo>
                <a:lnTo>
                  <a:pt x="1290494" y="125501"/>
                </a:lnTo>
                <a:lnTo>
                  <a:pt x="1290494" y="54264"/>
                </a:lnTo>
                <a:lnTo>
                  <a:pt x="1367390" y="54264"/>
                </a:lnTo>
                <a:lnTo>
                  <a:pt x="1367390" y="39605"/>
                </a:lnTo>
                <a:lnTo>
                  <a:pt x="1270177" y="39605"/>
                </a:lnTo>
                <a:lnTo>
                  <a:pt x="1270177" y="24174"/>
                </a:lnTo>
                <a:lnTo>
                  <a:pt x="1367390" y="24174"/>
                </a:lnTo>
                <a:close/>
                <a:moveTo>
                  <a:pt x="1084507" y="0"/>
                </a:moveTo>
                <a:cubicBezTo>
                  <a:pt x="1087421" y="3429"/>
                  <a:pt x="1090807" y="7458"/>
                  <a:pt x="1094665" y="12087"/>
                </a:cubicBezTo>
                <a:cubicBezTo>
                  <a:pt x="1098523" y="16716"/>
                  <a:pt x="1101909" y="21174"/>
                  <a:pt x="1104823" y="25460"/>
                </a:cubicBezTo>
                <a:lnTo>
                  <a:pt x="1097365" y="31118"/>
                </a:lnTo>
                <a:lnTo>
                  <a:pt x="1149829" y="31118"/>
                </a:lnTo>
                <a:cubicBezTo>
                  <a:pt x="1151715" y="28889"/>
                  <a:pt x="1153729" y="26403"/>
                  <a:pt x="1155873" y="23660"/>
                </a:cubicBezTo>
                <a:cubicBezTo>
                  <a:pt x="1158016" y="20917"/>
                  <a:pt x="1160116" y="18131"/>
                  <a:pt x="1162173" y="15302"/>
                </a:cubicBezTo>
                <a:cubicBezTo>
                  <a:pt x="1164231" y="12473"/>
                  <a:pt x="1166160" y="9730"/>
                  <a:pt x="1167960" y="7072"/>
                </a:cubicBezTo>
                <a:cubicBezTo>
                  <a:pt x="1169760" y="4415"/>
                  <a:pt x="1171260" y="2057"/>
                  <a:pt x="1172460" y="0"/>
                </a:cubicBezTo>
                <a:lnTo>
                  <a:pt x="1187119" y="9001"/>
                </a:lnTo>
                <a:cubicBezTo>
                  <a:pt x="1185405" y="11916"/>
                  <a:pt x="1183133" y="15345"/>
                  <a:pt x="1180304" y="19288"/>
                </a:cubicBezTo>
                <a:cubicBezTo>
                  <a:pt x="1177475" y="23231"/>
                  <a:pt x="1174604" y="27175"/>
                  <a:pt x="1171689" y="31118"/>
                </a:cubicBezTo>
                <a:lnTo>
                  <a:pt x="1229810" y="31118"/>
                </a:lnTo>
                <a:lnTo>
                  <a:pt x="1229810" y="47577"/>
                </a:lnTo>
                <a:lnTo>
                  <a:pt x="1162945" y="47577"/>
                </a:lnTo>
                <a:lnTo>
                  <a:pt x="1162945" y="97212"/>
                </a:lnTo>
                <a:lnTo>
                  <a:pt x="1241383" y="97212"/>
                </a:lnTo>
                <a:lnTo>
                  <a:pt x="1241383" y="113671"/>
                </a:lnTo>
                <a:lnTo>
                  <a:pt x="1015326" y="113671"/>
                </a:lnTo>
                <a:lnTo>
                  <a:pt x="1015326" y="97212"/>
                </a:lnTo>
                <a:lnTo>
                  <a:pt x="1094022" y="97212"/>
                </a:lnTo>
                <a:lnTo>
                  <a:pt x="1094022" y="47577"/>
                </a:lnTo>
                <a:lnTo>
                  <a:pt x="1027156" y="47577"/>
                </a:lnTo>
                <a:lnTo>
                  <a:pt x="1027156" y="31118"/>
                </a:lnTo>
                <a:lnTo>
                  <a:pt x="1087335" y="31118"/>
                </a:lnTo>
                <a:cubicBezTo>
                  <a:pt x="1084592" y="27003"/>
                  <a:pt x="1081678" y="23060"/>
                  <a:pt x="1078591" y="19288"/>
                </a:cubicBezTo>
                <a:cubicBezTo>
                  <a:pt x="1075505" y="15516"/>
                  <a:pt x="1072762" y="12258"/>
                  <a:pt x="1070362" y="9515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26" name="文本框-40_矢量">
            <a:extLst>
              <a:ext uri="{FF2B5EF4-FFF2-40B4-BE49-F238E27FC236}">
                <a16:creationId xmlns:a16="http://schemas.microsoft.com/office/drawing/2014/main" id="{FC0126EA-0C97-4DE9-AB58-CB5673230E6A}"/>
              </a:ext>
            </a:extLst>
          </p:cNvPr>
          <p:cNvSpPr txBox="1"/>
          <p:nvPr/>
        </p:nvSpPr>
        <p:spPr>
          <a:xfrm>
            <a:off x="9229170" y="5748081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0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lnSpc>
                <a:spcPct val="120000"/>
              </a:lnSpc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29" name="文本框-44_矢量">
            <a:extLst>
              <a:ext uri="{FF2B5EF4-FFF2-40B4-BE49-F238E27FC236}">
                <a16:creationId xmlns:a16="http://schemas.microsoft.com/office/drawing/2014/main" id="{2AA85245-747A-4366-9FC3-267A0DB2D17D}"/>
              </a:ext>
            </a:extLst>
          </p:cNvPr>
          <p:cNvSpPr txBox="1"/>
          <p:nvPr/>
        </p:nvSpPr>
        <p:spPr>
          <a:xfrm>
            <a:off x="1729227" y="5720005"/>
            <a:ext cx="1502283" cy="232029"/>
          </a:xfrm>
          <a:custGeom>
            <a:avLst/>
            <a:gdLst/>
            <a:ahLst/>
            <a:cxnLst/>
            <a:rect l="l" t="t" r="r" b="b"/>
            <a:pathLst>
              <a:path w="1502283" h="232029">
                <a:moveTo>
                  <a:pt x="1413129" y="193167"/>
                </a:moveTo>
                <a:lnTo>
                  <a:pt x="1482852" y="193167"/>
                </a:lnTo>
                <a:lnTo>
                  <a:pt x="1475994" y="200787"/>
                </a:lnTo>
                <a:lnTo>
                  <a:pt x="1500378" y="228219"/>
                </a:lnTo>
                <a:lnTo>
                  <a:pt x="1443609" y="228219"/>
                </a:lnTo>
                <a:close/>
                <a:moveTo>
                  <a:pt x="1333500" y="193167"/>
                </a:moveTo>
                <a:lnTo>
                  <a:pt x="1403604" y="193167"/>
                </a:lnTo>
                <a:lnTo>
                  <a:pt x="1396746" y="200787"/>
                </a:lnTo>
                <a:lnTo>
                  <a:pt x="1421130" y="228219"/>
                </a:lnTo>
                <a:lnTo>
                  <a:pt x="1364361" y="228219"/>
                </a:lnTo>
                <a:close/>
                <a:moveTo>
                  <a:pt x="1251966" y="193167"/>
                </a:moveTo>
                <a:lnTo>
                  <a:pt x="1321689" y="193167"/>
                </a:lnTo>
                <a:lnTo>
                  <a:pt x="1315212" y="200787"/>
                </a:lnTo>
                <a:lnTo>
                  <a:pt x="1339596" y="228219"/>
                </a:lnTo>
                <a:lnTo>
                  <a:pt x="1282827" y="228219"/>
                </a:lnTo>
                <a:close/>
                <a:moveTo>
                  <a:pt x="1167384" y="193167"/>
                </a:moveTo>
                <a:lnTo>
                  <a:pt x="1238250" y="193167"/>
                </a:lnTo>
                <a:lnTo>
                  <a:pt x="1202817" y="228219"/>
                </a:lnTo>
                <a:lnTo>
                  <a:pt x="1143381" y="228219"/>
                </a:lnTo>
                <a:lnTo>
                  <a:pt x="1170432" y="199263"/>
                </a:lnTo>
                <a:close/>
                <a:moveTo>
                  <a:pt x="990600" y="154686"/>
                </a:moveTo>
                <a:lnTo>
                  <a:pt x="990600" y="205740"/>
                </a:lnTo>
                <a:lnTo>
                  <a:pt x="1075563" y="205740"/>
                </a:lnTo>
                <a:lnTo>
                  <a:pt x="1075563" y="154686"/>
                </a:lnTo>
                <a:close/>
                <a:moveTo>
                  <a:pt x="609600" y="154686"/>
                </a:moveTo>
                <a:lnTo>
                  <a:pt x="609600" y="205740"/>
                </a:lnTo>
                <a:lnTo>
                  <a:pt x="694563" y="205740"/>
                </a:lnTo>
                <a:lnTo>
                  <a:pt x="694563" y="154686"/>
                </a:lnTo>
                <a:close/>
                <a:moveTo>
                  <a:pt x="221361" y="132969"/>
                </a:moveTo>
                <a:lnTo>
                  <a:pt x="221361" y="198882"/>
                </a:lnTo>
                <a:lnTo>
                  <a:pt x="312039" y="198882"/>
                </a:lnTo>
                <a:lnTo>
                  <a:pt x="312039" y="132969"/>
                </a:lnTo>
                <a:close/>
                <a:moveTo>
                  <a:pt x="946785" y="129921"/>
                </a:moveTo>
                <a:lnTo>
                  <a:pt x="1113663" y="129921"/>
                </a:lnTo>
                <a:lnTo>
                  <a:pt x="1113663" y="229362"/>
                </a:lnTo>
                <a:lnTo>
                  <a:pt x="951738" y="229362"/>
                </a:lnTo>
                <a:lnTo>
                  <a:pt x="951738" y="139065"/>
                </a:lnTo>
                <a:close/>
                <a:moveTo>
                  <a:pt x="565785" y="129921"/>
                </a:moveTo>
                <a:lnTo>
                  <a:pt x="732663" y="129921"/>
                </a:lnTo>
                <a:lnTo>
                  <a:pt x="732663" y="229362"/>
                </a:lnTo>
                <a:lnTo>
                  <a:pt x="570738" y="229362"/>
                </a:lnTo>
                <a:lnTo>
                  <a:pt x="570738" y="139065"/>
                </a:lnTo>
                <a:close/>
                <a:moveTo>
                  <a:pt x="810768" y="115824"/>
                </a:moveTo>
                <a:lnTo>
                  <a:pt x="841248" y="115824"/>
                </a:lnTo>
                <a:lnTo>
                  <a:pt x="829056" y="148209"/>
                </a:lnTo>
                <a:lnTo>
                  <a:pt x="799338" y="148209"/>
                </a:lnTo>
                <a:lnTo>
                  <a:pt x="799338" y="142875"/>
                </a:lnTo>
                <a:close/>
                <a:moveTo>
                  <a:pt x="429768" y="115824"/>
                </a:moveTo>
                <a:lnTo>
                  <a:pt x="460248" y="115824"/>
                </a:lnTo>
                <a:lnTo>
                  <a:pt x="448056" y="148209"/>
                </a:lnTo>
                <a:lnTo>
                  <a:pt x="418338" y="148209"/>
                </a:lnTo>
                <a:lnTo>
                  <a:pt x="418338" y="142875"/>
                </a:lnTo>
                <a:close/>
                <a:moveTo>
                  <a:pt x="841629" y="115443"/>
                </a:moveTo>
                <a:lnTo>
                  <a:pt x="841629" y="115824"/>
                </a:lnTo>
                <a:lnTo>
                  <a:pt x="841248" y="115824"/>
                </a:lnTo>
                <a:close/>
                <a:moveTo>
                  <a:pt x="460629" y="115443"/>
                </a:moveTo>
                <a:lnTo>
                  <a:pt x="460629" y="115824"/>
                </a:lnTo>
                <a:lnTo>
                  <a:pt x="460248" y="115824"/>
                </a:lnTo>
                <a:close/>
                <a:moveTo>
                  <a:pt x="886587" y="85725"/>
                </a:moveTo>
                <a:lnTo>
                  <a:pt x="886587" y="124968"/>
                </a:lnTo>
                <a:lnTo>
                  <a:pt x="902970" y="124968"/>
                </a:lnTo>
                <a:lnTo>
                  <a:pt x="902970" y="85725"/>
                </a:lnTo>
                <a:close/>
                <a:moveTo>
                  <a:pt x="799338" y="85725"/>
                </a:moveTo>
                <a:lnTo>
                  <a:pt x="799338" y="142875"/>
                </a:lnTo>
                <a:lnTo>
                  <a:pt x="797052" y="148209"/>
                </a:lnTo>
                <a:lnTo>
                  <a:pt x="799338" y="148209"/>
                </a:lnTo>
                <a:lnTo>
                  <a:pt x="799338" y="166116"/>
                </a:lnTo>
                <a:lnTo>
                  <a:pt x="890778" y="166116"/>
                </a:lnTo>
                <a:lnTo>
                  <a:pt x="890778" y="196977"/>
                </a:lnTo>
                <a:cubicBezTo>
                  <a:pt x="890016" y="193929"/>
                  <a:pt x="888555" y="191897"/>
                  <a:pt x="886396" y="190881"/>
                </a:cubicBezTo>
                <a:cubicBezTo>
                  <a:pt x="884237" y="189865"/>
                  <a:pt x="882396" y="189357"/>
                  <a:pt x="880872" y="189357"/>
                </a:cubicBezTo>
                <a:lnTo>
                  <a:pt x="799338" y="189357"/>
                </a:lnTo>
                <a:lnTo>
                  <a:pt x="799338" y="208407"/>
                </a:lnTo>
                <a:lnTo>
                  <a:pt x="902970" y="208407"/>
                </a:lnTo>
                <a:lnTo>
                  <a:pt x="902970" y="148209"/>
                </a:lnTo>
                <a:lnTo>
                  <a:pt x="856869" y="148209"/>
                </a:lnTo>
                <a:lnTo>
                  <a:pt x="856869" y="85725"/>
                </a:lnTo>
                <a:lnTo>
                  <a:pt x="841629" y="85725"/>
                </a:lnTo>
                <a:lnTo>
                  <a:pt x="841629" y="115443"/>
                </a:lnTo>
                <a:lnTo>
                  <a:pt x="811149" y="115443"/>
                </a:lnTo>
                <a:lnTo>
                  <a:pt x="810768" y="115824"/>
                </a:lnTo>
                <a:lnTo>
                  <a:pt x="810768" y="85725"/>
                </a:lnTo>
                <a:close/>
                <a:moveTo>
                  <a:pt x="505587" y="85725"/>
                </a:moveTo>
                <a:lnTo>
                  <a:pt x="505587" y="124968"/>
                </a:lnTo>
                <a:lnTo>
                  <a:pt x="521970" y="124968"/>
                </a:lnTo>
                <a:lnTo>
                  <a:pt x="521970" y="85725"/>
                </a:lnTo>
                <a:close/>
                <a:moveTo>
                  <a:pt x="418338" y="85725"/>
                </a:moveTo>
                <a:lnTo>
                  <a:pt x="418338" y="142875"/>
                </a:lnTo>
                <a:lnTo>
                  <a:pt x="416052" y="148209"/>
                </a:lnTo>
                <a:lnTo>
                  <a:pt x="418338" y="148209"/>
                </a:lnTo>
                <a:lnTo>
                  <a:pt x="418338" y="166116"/>
                </a:lnTo>
                <a:lnTo>
                  <a:pt x="509778" y="166116"/>
                </a:lnTo>
                <a:lnTo>
                  <a:pt x="509778" y="196977"/>
                </a:lnTo>
                <a:cubicBezTo>
                  <a:pt x="509016" y="193929"/>
                  <a:pt x="507555" y="191897"/>
                  <a:pt x="505396" y="190881"/>
                </a:cubicBezTo>
                <a:cubicBezTo>
                  <a:pt x="503237" y="189865"/>
                  <a:pt x="501396" y="189357"/>
                  <a:pt x="499872" y="189357"/>
                </a:cubicBezTo>
                <a:lnTo>
                  <a:pt x="418338" y="189357"/>
                </a:lnTo>
                <a:lnTo>
                  <a:pt x="418338" y="208407"/>
                </a:lnTo>
                <a:lnTo>
                  <a:pt x="521970" y="208407"/>
                </a:lnTo>
                <a:lnTo>
                  <a:pt x="521970" y="148209"/>
                </a:lnTo>
                <a:lnTo>
                  <a:pt x="475869" y="148209"/>
                </a:lnTo>
                <a:lnTo>
                  <a:pt x="475869" y="85725"/>
                </a:lnTo>
                <a:lnTo>
                  <a:pt x="460629" y="85725"/>
                </a:lnTo>
                <a:lnTo>
                  <a:pt x="460629" y="115443"/>
                </a:lnTo>
                <a:lnTo>
                  <a:pt x="430149" y="115443"/>
                </a:lnTo>
                <a:lnTo>
                  <a:pt x="429768" y="115824"/>
                </a:lnTo>
                <a:lnTo>
                  <a:pt x="429768" y="85725"/>
                </a:lnTo>
                <a:close/>
                <a:moveTo>
                  <a:pt x="5715" y="72771"/>
                </a:moveTo>
                <a:lnTo>
                  <a:pt x="48387" y="72771"/>
                </a:lnTo>
                <a:lnTo>
                  <a:pt x="72390" y="166878"/>
                </a:lnTo>
                <a:lnTo>
                  <a:pt x="35814" y="166878"/>
                </a:lnTo>
                <a:lnTo>
                  <a:pt x="12192" y="81153"/>
                </a:lnTo>
                <a:close/>
                <a:moveTo>
                  <a:pt x="1386459" y="41910"/>
                </a:moveTo>
                <a:lnTo>
                  <a:pt x="1442085" y="41910"/>
                </a:lnTo>
                <a:lnTo>
                  <a:pt x="1431798" y="46863"/>
                </a:lnTo>
                <a:lnTo>
                  <a:pt x="1407795" y="82296"/>
                </a:lnTo>
                <a:lnTo>
                  <a:pt x="1359027" y="82296"/>
                </a:lnTo>
                <a:close/>
                <a:moveTo>
                  <a:pt x="1207389" y="40005"/>
                </a:moveTo>
                <a:lnTo>
                  <a:pt x="1263015" y="40005"/>
                </a:lnTo>
                <a:lnTo>
                  <a:pt x="1290447" y="80772"/>
                </a:lnTo>
                <a:lnTo>
                  <a:pt x="1241679" y="80772"/>
                </a:lnTo>
                <a:lnTo>
                  <a:pt x="1217295" y="45339"/>
                </a:lnTo>
                <a:close/>
                <a:moveTo>
                  <a:pt x="841629" y="34671"/>
                </a:moveTo>
                <a:lnTo>
                  <a:pt x="841629" y="61341"/>
                </a:lnTo>
                <a:lnTo>
                  <a:pt x="856869" y="61341"/>
                </a:lnTo>
                <a:lnTo>
                  <a:pt x="856869" y="34671"/>
                </a:lnTo>
                <a:close/>
                <a:moveTo>
                  <a:pt x="460629" y="34671"/>
                </a:moveTo>
                <a:lnTo>
                  <a:pt x="460629" y="61341"/>
                </a:lnTo>
                <a:lnTo>
                  <a:pt x="475869" y="61341"/>
                </a:lnTo>
                <a:lnTo>
                  <a:pt x="475869" y="34671"/>
                </a:lnTo>
                <a:close/>
                <a:moveTo>
                  <a:pt x="1351407" y="27813"/>
                </a:moveTo>
                <a:lnTo>
                  <a:pt x="1351407" y="90297"/>
                </a:lnTo>
                <a:lnTo>
                  <a:pt x="1453134" y="90297"/>
                </a:lnTo>
                <a:lnTo>
                  <a:pt x="1453134" y="27813"/>
                </a:lnTo>
                <a:close/>
                <a:moveTo>
                  <a:pt x="1196721" y="27813"/>
                </a:moveTo>
                <a:lnTo>
                  <a:pt x="1196721" y="90297"/>
                </a:lnTo>
                <a:lnTo>
                  <a:pt x="1302258" y="90297"/>
                </a:lnTo>
                <a:lnTo>
                  <a:pt x="1302258" y="27813"/>
                </a:lnTo>
                <a:close/>
                <a:moveTo>
                  <a:pt x="1141095" y="4191"/>
                </a:moveTo>
                <a:lnTo>
                  <a:pt x="1502283" y="4191"/>
                </a:lnTo>
                <a:lnTo>
                  <a:pt x="1502283" y="27813"/>
                </a:lnTo>
                <a:lnTo>
                  <a:pt x="1501902" y="27813"/>
                </a:lnTo>
                <a:lnTo>
                  <a:pt x="1501902" y="112776"/>
                </a:lnTo>
                <a:lnTo>
                  <a:pt x="1351407" y="112776"/>
                </a:lnTo>
                <a:lnTo>
                  <a:pt x="1351407" y="125730"/>
                </a:lnTo>
                <a:lnTo>
                  <a:pt x="1492758" y="125730"/>
                </a:lnTo>
                <a:lnTo>
                  <a:pt x="1492758" y="152781"/>
                </a:lnTo>
                <a:cubicBezTo>
                  <a:pt x="1491488" y="150241"/>
                  <a:pt x="1489456" y="148527"/>
                  <a:pt x="1486662" y="147638"/>
                </a:cubicBezTo>
                <a:cubicBezTo>
                  <a:pt x="1483868" y="146749"/>
                  <a:pt x="1481455" y="146304"/>
                  <a:pt x="1479423" y="146304"/>
                </a:cubicBezTo>
                <a:lnTo>
                  <a:pt x="1351407" y="146304"/>
                </a:lnTo>
                <a:lnTo>
                  <a:pt x="1351407" y="160020"/>
                </a:lnTo>
                <a:lnTo>
                  <a:pt x="1502283" y="160020"/>
                </a:lnTo>
                <a:lnTo>
                  <a:pt x="1502283" y="190881"/>
                </a:lnTo>
                <a:cubicBezTo>
                  <a:pt x="1501013" y="188087"/>
                  <a:pt x="1498981" y="186182"/>
                  <a:pt x="1496187" y="185166"/>
                </a:cubicBezTo>
                <a:cubicBezTo>
                  <a:pt x="1493393" y="184150"/>
                  <a:pt x="1490853" y="183642"/>
                  <a:pt x="1488567" y="183642"/>
                </a:cubicBezTo>
                <a:lnTo>
                  <a:pt x="1144524" y="183642"/>
                </a:lnTo>
                <a:lnTo>
                  <a:pt x="1144524" y="154305"/>
                </a:lnTo>
                <a:lnTo>
                  <a:pt x="1156716" y="160020"/>
                </a:lnTo>
                <a:lnTo>
                  <a:pt x="1302258" y="160020"/>
                </a:lnTo>
                <a:lnTo>
                  <a:pt x="1302258" y="146304"/>
                </a:lnTo>
                <a:lnTo>
                  <a:pt x="1154049" y="146304"/>
                </a:lnTo>
                <a:lnTo>
                  <a:pt x="1154049" y="120777"/>
                </a:lnTo>
                <a:lnTo>
                  <a:pt x="1165479" y="125730"/>
                </a:lnTo>
                <a:lnTo>
                  <a:pt x="1302258" y="125730"/>
                </a:lnTo>
                <a:lnTo>
                  <a:pt x="1302258" y="112776"/>
                </a:lnTo>
                <a:lnTo>
                  <a:pt x="1147953" y="112776"/>
                </a:lnTo>
                <a:lnTo>
                  <a:pt x="1147953" y="11811"/>
                </a:lnTo>
                <a:close/>
                <a:moveTo>
                  <a:pt x="763143" y="3810"/>
                </a:moveTo>
                <a:lnTo>
                  <a:pt x="775335" y="10287"/>
                </a:lnTo>
                <a:lnTo>
                  <a:pt x="938022" y="10287"/>
                </a:lnTo>
                <a:lnTo>
                  <a:pt x="938022" y="42291"/>
                </a:lnTo>
                <a:cubicBezTo>
                  <a:pt x="937006" y="38989"/>
                  <a:pt x="935101" y="36894"/>
                  <a:pt x="932307" y="36005"/>
                </a:cubicBezTo>
                <a:cubicBezTo>
                  <a:pt x="929513" y="35116"/>
                  <a:pt x="926973" y="34671"/>
                  <a:pt x="924687" y="34671"/>
                </a:cubicBezTo>
                <a:lnTo>
                  <a:pt x="886587" y="34671"/>
                </a:lnTo>
                <a:lnTo>
                  <a:pt x="886587" y="61341"/>
                </a:lnTo>
                <a:lnTo>
                  <a:pt x="938022" y="61341"/>
                </a:lnTo>
                <a:lnTo>
                  <a:pt x="938022" y="229362"/>
                </a:lnTo>
                <a:lnTo>
                  <a:pt x="763143" y="229362"/>
                </a:lnTo>
                <a:lnTo>
                  <a:pt x="763143" y="70485"/>
                </a:lnTo>
                <a:lnTo>
                  <a:pt x="760857" y="61341"/>
                </a:lnTo>
                <a:lnTo>
                  <a:pt x="810768" y="61341"/>
                </a:lnTo>
                <a:lnTo>
                  <a:pt x="810768" y="34671"/>
                </a:lnTo>
                <a:lnTo>
                  <a:pt x="763143" y="34671"/>
                </a:lnTo>
                <a:close/>
                <a:moveTo>
                  <a:pt x="382143" y="3810"/>
                </a:moveTo>
                <a:lnTo>
                  <a:pt x="394335" y="10287"/>
                </a:lnTo>
                <a:lnTo>
                  <a:pt x="557022" y="10287"/>
                </a:lnTo>
                <a:lnTo>
                  <a:pt x="557022" y="42291"/>
                </a:lnTo>
                <a:cubicBezTo>
                  <a:pt x="556006" y="38989"/>
                  <a:pt x="554101" y="36894"/>
                  <a:pt x="551307" y="36005"/>
                </a:cubicBezTo>
                <a:cubicBezTo>
                  <a:pt x="548513" y="35116"/>
                  <a:pt x="545973" y="34671"/>
                  <a:pt x="543687" y="34671"/>
                </a:cubicBezTo>
                <a:lnTo>
                  <a:pt x="505587" y="34671"/>
                </a:lnTo>
                <a:lnTo>
                  <a:pt x="505587" y="61341"/>
                </a:lnTo>
                <a:lnTo>
                  <a:pt x="557022" y="61341"/>
                </a:lnTo>
                <a:lnTo>
                  <a:pt x="557022" y="229362"/>
                </a:lnTo>
                <a:lnTo>
                  <a:pt x="382143" y="229362"/>
                </a:lnTo>
                <a:lnTo>
                  <a:pt x="382143" y="70485"/>
                </a:lnTo>
                <a:lnTo>
                  <a:pt x="379857" y="61341"/>
                </a:lnTo>
                <a:lnTo>
                  <a:pt x="429768" y="61341"/>
                </a:lnTo>
                <a:lnTo>
                  <a:pt x="429768" y="34671"/>
                </a:lnTo>
                <a:lnTo>
                  <a:pt x="382143" y="34671"/>
                </a:lnTo>
                <a:close/>
                <a:moveTo>
                  <a:pt x="952119" y="3048"/>
                </a:moveTo>
                <a:lnTo>
                  <a:pt x="997458" y="3048"/>
                </a:lnTo>
                <a:lnTo>
                  <a:pt x="994029" y="27813"/>
                </a:lnTo>
                <a:lnTo>
                  <a:pt x="1017270" y="27813"/>
                </a:lnTo>
                <a:lnTo>
                  <a:pt x="1017270" y="10668"/>
                </a:lnTo>
                <a:lnTo>
                  <a:pt x="1011174" y="3048"/>
                </a:lnTo>
                <a:lnTo>
                  <a:pt x="1057656" y="3048"/>
                </a:lnTo>
                <a:lnTo>
                  <a:pt x="1057656" y="27813"/>
                </a:lnTo>
                <a:lnTo>
                  <a:pt x="1112139" y="27813"/>
                </a:lnTo>
                <a:lnTo>
                  <a:pt x="1112139" y="58674"/>
                </a:lnTo>
                <a:cubicBezTo>
                  <a:pt x="1110869" y="55880"/>
                  <a:pt x="1108837" y="53912"/>
                  <a:pt x="1106043" y="52769"/>
                </a:cubicBezTo>
                <a:cubicBezTo>
                  <a:pt x="1103249" y="51626"/>
                  <a:pt x="1100709" y="51054"/>
                  <a:pt x="1098423" y="51054"/>
                </a:cubicBezTo>
                <a:lnTo>
                  <a:pt x="1057656" y="51054"/>
                </a:lnTo>
                <a:lnTo>
                  <a:pt x="1057656" y="94488"/>
                </a:lnTo>
                <a:lnTo>
                  <a:pt x="1120140" y="94488"/>
                </a:lnTo>
                <a:lnTo>
                  <a:pt x="1120140" y="126492"/>
                </a:lnTo>
                <a:cubicBezTo>
                  <a:pt x="1119124" y="123190"/>
                  <a:pt x="1117219" y="121095"/>
                  <a:pt x="1114425" y="120206"/>
                </a:cubicBezTo>
                <a:cubicBezTo>
                  <a:pt x="1111631" y="119317"/>
                  <a:pt x="1109091" y="118872"/>
                  <a:pt x="1106805" y="118872"/>
                </a:cubicBezTo>
                <a:lnTo>
                  <a:pt x="945261" y="118872"/>
                </a:lnTo>
                <a:lnTo>
                  <a:pt x="945261" y="86106"/>
                </a:lnTo>
                <a:lnTo>
                  <a:pt x="957453" y="94488"/>
                </a:lnTo>
                <a:lnTo>
                  <a:pt x="1017270" y="94488"/>
                </a:lnTo>
                <a:lnTo>
                  <a:pt x="1017270" y="51054"/>
                </a:lnTo>
                <a:lnTo>
                  <a:pt x="990600" y="51054"/>
                </a:lnTo>
                <a:lnTo>
                  <a:pt x="987171" y="77724"/>
                </a:lnTo>
                <a:lnTo>
                  <a:pt x="949833" y="77724"/>
                </a:lnTo>
                <a:lnTo>
                  <a:pt x="958977" y="16002"/>
                </a:lnTo>
                <a:close/>
                <a:moveTo>
                  <a:pt x="571119" y="3048"/>
                </a:moveTo>
                <a:lnTo>
                  <a:pt x="616458" y="3048"/>
                </a:lnTo>
                <a:lnTo>
                  <a:pt x="613029" y="27813"/>
                </a:lnTo>
                <a:lnTo>
                  <a:pt x="636270" y="27813"/>
                </a:lnTo>
                <a:lnTo>
                  <a:pt x="636270" y="10668"/>
                </a:lnTo>
                <a:lnTo>
                  <a:pt x="630174" y="3048"/>
                </a:lnTo>
                <a:lnTo>
                  <a:pt x="676656" y="3048"/>
                </a:lnTo>
                <a:lnTo>
                  <a:pt x="676656" y="27813"/>
                </a:lnTo>
                <a:lnTo>
                  <a:pt x="731139" y="27813"/>
                </a:lnTo>
                <a:lnTo>
                  <a:pt x="731139" y="58674"/>
                </a:lnTo>
                <a:cubicBezTo>
                  <a:pt x="729869" y="55880"/>
                  <a:pt x="727837" y="53912"/>
                  <a:pt x="725043" y="52769"/>
                </a:cubicBezTo>
                <a:cubicBezTo>
                  <a:pt x="722249" y="51626"/>
                  <a:pt x="719709" y="51054"/>
                  <a:pt x="717423" y="51054"/>
                </a:cubicBezTo>
                <a:lnTo>
                  <a:pt x="676656" y="51054"/>
                </a:lnTo>
                <a:lnTo>
                  <a:pt x="676656" y="94488"/>
                </a:lnTo>
                <a:lnTo>
                  <a:pt x="739140" y="94488"/>
                </a:lnTo>
                <a:lnTo>
                  <a:pt x="739140" y="126492"/>
                </a:lnTo>
                <a:cubicBezTo>
                  <a:pt x="738124" y="123190"/>
                  <a:pt x="736219" y="121095"/>
                  <a:pt x="733425" y="120206"/>
                </a:cubicBezTo>
                <a:cubicBezTo>
                  <a:pt x="730631" y="119317"/>
                  <a:pt x="728091" y="118872"/>
                  <a:pt x="725805" y="118872"/>
                </a:cubicBezTo>
                <a:lnTo>
                  <a:pt x="564261" y="118872"/>
                </a:lnTo>
                <a:lnTo>
                  <a:pt x="564261" y="86106"/>
                </a:lnTo>
                <a:lnTo>
                  <a:pt x="576453" y="94488"/>
                </a:lnTo>
                <a:lnTo>
                  <a:pt x="636270" y="94488"/>
                </a:lnTo>
                <a:lnTo>
                  <a:pt x="636270" y="51054"/>
                </a:lnTo>
                <a:lnTo>
                  <a:pt x="609600" y="51054"/>
                </a:lnTo>
                <a:lnTo>
                  <a:pt x="606171" y="77724"/>
                </a:lnTo>
                <a:lnTo>
                  <a:pt x="568833" y="77724"/>
                </a:lnTo>
                <a:lnTo>
                  <a:pt x="577977" y="16002"/>
                </a:lnTo>
                <a:close/>
                <a:moveTo>
                  <a:pt x="219837" y="0"/>
                </a:moveTo>
                <a:lnTo>
                  <a:pt x="275463" y="0"/>
                </a:lnTo>
                <a:lnTo>
                  <a:pt x="275463" y="38481"/>
                </a:lnTo>
                <a:lnTo>
                  <a:pt x="357378" y="38481"/>
                </a:lnTo>
                <a:lnTo>
                  <a:pt x="357378" y="72009"/>
                </a:lnTo>
                <a:cubicBezTo>
                  <a:pt x="355854" y="68961"/>
                  <a:pt x="353758" y="66929"/>
                  <a:pt x="351091" y="65913"/>
                </a:cubicBezTo>
                <a:cubicBezTo>
                  <a:pt x="348424" y="64897"/>
                  <a:pt x="345948" y="64389"/>
                  <a:pt x="343662" y="64389"/>
                </a:cubicBezTo>
                <a:lnTo>
                  <a:pt x="275463" y="64389"/>
                </a:lnTo>
                <a:lnTo>
                  <a:pt x="275463" y="106299"/>
                </a:lnTo>
                <a:lnTo>
                  <a:pt x="357378" y="106299"/>
                </a:lnTo>
                <a:lnTo>
                  <a:pt x="357378" y="225171"/>
                </a:lnTo>
                <a:lnTo>
                  <a:pt x="172593" y="225171"/>
                </a:lnTo>
                <a:lnTo>
                  <a:pt x="172593" y="115443"/>
                </a:lnTo>
                <a:lnTo>
                  <a:pt x="166878" y="106299"/>
                </a:lnTo>
                <a:lnTo>
                  <a:pt x="226695" y="106299"/>
                </a:lnTo>
                <a:lnTo>
                  <a:pt x="226695" y="7239"/>
                </a:lnTo>
                <a:close/>
                <a:moveTo>
                  <a:pt x="50292" y="0"/>
                </a:moveTo>
                <a:lnTo>
                  <a:pt x="105918" y="0"/>
                </a:lnTo>
                <a:lnTo>
                  <a:pt x="105918" y="19812"/>
                </a:lnTo>
                <a:lnTo>
                  <a:pt x="157734" y="19812"/>
                </a:lnTo>
                <a:lnTo>
                  <a:pt x="157734" y="53721"/>
                </a:lnTo>
                <a:cubicBezTo>
                  <a:pt x="156464" y="50673"/>
                  <a:pt x="154432" y="48641"/>
                  <a:pt x="151638" y="47625"/>
                </a:cubicBezTo>
                <a:cubicBezTo>
                  <a:pt x="148844" y="46609"/>
                  <a:pt x="146304" y="46101"/>
                  <a:pt x="144018" y="46101"/>
                </a:cubicBezTo>
                <a:lnTo>
                  <a:pt x="141732" y="46101"/>
                </a:lnTo>
                <a:lnTo>
                  <a:pt x="110871" y="198120"/>
                </a:lnTo>
                <a:lnTo>
                  <a:pt x="163830" y="198120"/>
                </a:lnTo>
                <a:lnTo>
                  <a:pt x="163830" y="232029"/>
                </a:lnTo>
                <a:cubicBezTo>
                  <a:pt x="162814" y="228981"/>
                  <a:pt x="160845" y="226949"/>
                  <a:pt x="157924" y="225933"/>
                </a:cubicBezTo>
                <a:cubicBezTo>
                  <a:pt x="155003" y="224917"/>
                  <a:pt x="152400" y="224409"/>
                  <a:pt x="150114" y="224409"/>
                </a:cubicBezTo>
                <a:lnTo>
                  <a:pt x="0" y="224409"/>
                </a:lnTo>
                <a:lnTo>
                  <a:pt x="0" y="192024"/>
                </a:lnTo>
                <a:lnTo>
                  <a:pt x="11811" y="198120"/>
                </a:lnTo>
                <a:lnTo>
                  <a:pt x="70485" y="198120"/>
                </a:lnTo>
                <a:lnTo>
                  <a:pt x="99441" y="46101"/>
                </a:lnTo>
                <a:lnTo>
                  <a:pt x="6096" y="46101"/>
                </a:lnTo>
                <a:lnTo>
                  <a:pt x="6096" y="13335"/>
                </a:lnTo>
                <a:lnTo>
                  <a:pt x="18288" y="19812"/>
                </a:lnTo>
                <a:lnTo>
                  <a:pt x="57150" y="19812"/>
                </a:lnTo>
                <a:lnTo>
                  <a:pt x="57150" y="7239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站酷酷黑" panose="02010600030101010101" pitchFamily="2" charset="-122"/>
              <a:ea typeface="站酷酷黑" panose="02010600030101010101" pitchFamily="2" charset="-122"/>
              <a:cs typeface="+mn-cs"/>
            </a:endParaRPr>
          </a:p>
        </p:txBody>
      </p:sp>
      <p:sp>
        <p:nvSpPr>
          <p:cNvPr id="32" name="常用图形-45_矢量">
            <a:extLst>
              <a:ext uri="{FF2B5EF4-FFF2-40B4-BE49-F238E27FC236}">
                <a16:creationId xmlns:a16="http://schemas.microsoft.com/office/drawing/2014/main" id="{583F2A2A-4F62-4E1C-B177-03748B0A694A}"/>
              </a:ext>
            </a:extLst>
          </p:cNvPr>
          <p:cNvSpPr/>
          <p:nvPr/>
        </p:nvSpPr>
        <p:spPr>
          <a:xfrm>
            <a:off x="934463" y="571127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5" name="常用图形-46_矢量">
            <a:extLst>
              <a:ext uri="{FF2B5EF4-FFF2-40B4-BE49-F238E27FC236}">
                <a16:creationId xmlns:a16="http://schemas.microsoft.com/office/drawing/2014/main" id="{E7D0FAA5-5923-44DA-9977-7B686E7DF215}"/>
              </a:ext>
            </a:extLst>
          </p:cNvPr>
          <p:cNvSpPr/>
          <p:nvPr/>
        </p:nvSpPr>
        <p:spPr>
          <a:xfrm>
            <a:off x="4713338" y="571127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8" name="常用图形-47_矢量">
            <a:extLst>
              <a:ext uri="{FF2B5EF4-FFF2-40B4-BE49-F238E27FC236}">
                <a16:creationId xmlns:a16="http://schemas.microsoft.com/office/drawing/2014/main" id="{B6279527-8E43-4A11-83A4-DB630557FF7D}"/>
              </a:ext>
            </a:extLst>
          </p:cNvPr>
          <p:cNvSpPr/>
          <p:nvPr/>
        </p:nvSpPr>
        <p:spPr>
          <a:xfrm>
            <a:off x="8432094" y="571127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2" name="文本框-2_矢量">
            <a:extLst>
              <a:ext uri="{FF2B5EF4-FFF2-40B4-BE49-F238E27FC236}">
                <a16:creationId xmlns:a16="http://schemas.microsoft.com/office/drawing/2014/main" id="{BF182183-E9BB-4D0E-B535-C7F711A4F258}"/>
              </a:ext>
            </a:extLst>
          </p:cNvPr>
          <p:cNvSpPr txBox="1"/>
          <p:nvPr/>
        </p:nvSpPr>
        <p:spPr>
          <a:xfrm>
            <a:off x="5042916" y="1153585"/>
            <a:ext cx="3001470" cy="632907"/>
          </a:xfrm>
          <a:custGeom>
            <a:avLst/>
            <a:gdLst/>
            <a:ahLst/>
            <a:cxnLst/>
            <a:rect l="l" t="t" r="r" b="b"/>
            <a:pathLst>
              <a:path w="3001470" h="632907">
                <a:moveTo>
                  <a:pt x="1021213" y="521817"/>
                </a:moveTo>
                <a:lnTo>
                  <a:pt x="1052807" y="539143"/>
                </a:lnTo>
                <a:lnTo>
                  <a:pt x="1361617" y="539143"/>
                </a:lnTo>
                <a:lnTo>
                  <a:pt x="1361617" y="627811"/>
                </a:lnTo>
                <a:cubicBezTo>
                  <a:pt x="1358220" y="620337"/>
                  <a:pt x="1352784" y="615411"/>
                  <a:pt x="1345310" y="613033"/>
                </a:cubicBezTo>
                <a:cubicBezTo>
                  <a:pt x="1337836" y="610655"/>
                  <a:pt x="1331042" y="609466"/>
                  <a:pt x="1324927" y="609466"/>
                </a:cubicBezTo>
                <a:lnTo>
                  <a:pt x="1021213" y="609466"/>
                </a:lnTo>
                <a:close/>
                <a:moveTo>
                  <a:pt x="0" y="517741"/>
                </a:moveTo>
                <a:lnTo>
                  <a:pt x="31594" y="534047"/>
                </a:lnTo>
                <a:lnTo>
                  <a:pt x="340404" y="534047"/>
                </a:lnTo>
                <a:lnTo>
                  <a:pt x="340404" y="623735"/>
                </a:lnTo>
                <a:cubicBezTo>
                  <a:pt x="337007" y="616261"/>
                  <a:pt x="331571" y="611335"/>
                  <a:pt x="324097" y="608957"/>
                </a:cubicBezTo>
                <a:cubicBezTo>
                  <a:pt x="316623" y="606579"/>
                  <a:pt x="309829" y="605390"/>
                  <a:pt x="303714" y="605390"/>
                </a:cubicBezTo>
                <a:lnTo>
                  <a:pt x="0" y="605390"/>
                </a:lnTo>
                <a:close/>
                <a:moveTo>
                  <a:pt x="402574" y="508568"/>
                </a:moveTo>
                <a:lnTo>
                  <a:pt x="435187" y="525894"/>
                </a:lnTo>
                <a:lnTo>
                  <a:pt x="932545" y="557488"/>
                </a:lnTo>
                <a:lnTo>
                  <a:pt x="932545" y="632907"/>
                </a:lnTo>
                <a:cubicBezTo>
                  <a:pt x="929147" y="625433"/>
                  <a:pt x="923712" y="620337"/>
                  <a:pt x="916238" y="617620"/>
                </a:cubicBezTo>
                <a:cubicBezTo>
                  <a:pt x="908764" y="614902"/>
                  <a:pt x="901969" y="613883"/>
                  <a:pt x="895854" y="614562"/>
                </a:cubicBezTo>
                <a:lnTo>
                  <a:pt x="402574" y="581949"/>
                </a:lnTo>
                <a:close/>
                <a:moveTo>
                  <a:pt x="2257472" y="497357"/>
                </a:moveTo>
                <a:lnTo>
                  <a:pt x="2257472" y="551373"/>
                </a:lnTo>
                <a:lnTo>
                  <a:pt x="2841459" y="551373"/>
                </a:lnTo>
                <a:lnTo>
                  <a:pt x="2841459" y="497357"/>
                </a:lnTo>
                <a:close/>
                <a:moveTo>
                  <a:pt x="1556280" y="419900"/>
                </a:moveTo>
                <a:lnTo>
                  <a:pt x="1556280" y="539143"/>
                </a:lnTo>
                <a:lnTo>
                  <a:pt x="1835534" y="539143"/>
                </a:lnTo>
                <a:lnTo>
                  <a:pt x="1835534" y="419900"/>
                </a:lnTo>
                <a:close/>
                <a:moveTo>
                  <a:pt x="417861" y="394420"/>
                </a:moveTo>
                <a:lnTo>
                  <a:pt x="450475" y="412766"/>
                </a:lnTo>
                <a:lnTo>
                  <a:pt x="918276" y="438245"/>
                </a:lnTo>
                <a:lnTo>
                  <a:pt x="918276" y="525894"/>
                </a:lnTo>
                <a:cubicBezTo>
                  <a:pt x="914879" y="517741"/>
                  <a:pt x="909443" y="512305"/>
                  <a:pt x="901969" y="509587"/>
                </a:cubicBezTo>
                <a:cubicBezTo>
                  <a:pt x="894496" y="506869"/>
                  <a:pt x="887701" y="505510"/>
                  <a:pt x="881586" y="505510"/>
                </a:cubicBezTo>
                <a:lnTo>
                  <a:pt x="417861" y="481050"/>
                </a:lnTo>
                <a:close/>
                <a:moveTo>
                  <a:pt x="2257472" y="374037"/>
                </a:moveTo>
                <a:lnTo>
                  <a:pt x="2257472" y="427034"/>
                </a:lnTo>
                <a:lnTo>
                  <a:pt x="2841459" y="427034"/>
                </a:lnTo>
                <a:lnTo>
                  <a:pt x="2841459" y="374037"/>
                </a:lnTo>
                <a:close/>
                <a:moveTo>
                  <a:pt x="1410538" y="349577"/>
                </a:moveTo>
                <a:lnTo>
                  <a:pt x="1965988" y="349577"/>
                </a:lnTo>
                <a:lnTo>
                  <a:pt x="1965988" y="609466"/>
                </a:lnTo>
                <a:lnTo>
                  <a:pt x="1425825" y="609466"/>
                </a:lnTo>
                <a:lnTo>
                  <a:pt x="1425825" y="374037"/>
                </a:lnTo>
                <a:close/>
                <a:moveTo>
                  <a:pt x="2451115" y="18345"/>
                </a:moveTo>
                <a:lnTo>
                  <a:pt x="2599915" y="18345"/>
                </a:lnTo>
                <a:lnTo>
                  <a:pt x="2599915" y="67265"/>
                </a:lnTo>
                <a:lnTo>
                  <a:pt x="2974971" y="67265"/>
                </a:lnTo>
                <a:lnTo>
                  <a:pt x="2974971" y="156953"/>
                </a:lnTo>
                <a:cubicBezTo>
                  <a:pt x="2972253" y="149479"/>
                  <a:pt x="2967157" y="144383"/>
                  <a:pt x="2959683" y="141665"/>
                </a:cubicBezTo>
                <a:cubicBezTo>
                  <a:pt x="2952210" y="138947"/>
                  <a:pt x="2945415" y="137588"/>
                  <a:pt x="2939300" y="137588"/>
                </a:cubicBezTo>
                <a:lnTo>
                  <a:pt x="2599915" y="137588"/>
                </a:lnTo>
                <a:lnTo>
                  <a:pt x="2599915" y="192624"/>
                </a:lnTo>
                <a:lnTo>
                  <a:pt x="2761964" y="192624"/>
                </a:lnTo>
                <a:lnTo>
                  <a:pt x="2774194" y="171221"/>
                </a:lnTo>
                <a:lnTo>
                  <a:pt x="2751772" y="156953"/>
                </a:lnTo>
                <a:lnTo>
                  <a:pt x="2937262" y="156953"/>
                </a:lnTo>
                <a:lnTo>
                  <a:pt x="2914840" y="192624"/>
                </a:lnTo>
                <a:lnTo>
                  <a:pt x="3001470" y="192624"/>
                </a:lnTo>
                <a:lnTo>
                  <a:pt x="3001470" y="282311"/>
                </a:lnTo>
                <a:cubicBezTo>
                  <a:pt x="2998752" y="273478"/>
                  <a:pt x="2993656" y="267873"/>
                  <a:pt x="2986182" y="265495"/>
                </a:cubicBezTo>
                <a:cubicBezTo>
                  <a:pt x="2978708" y="263117"/>
                  <a:pt x="2971914" y="261928"/>
                  <a:pt x="2965798" y="261928"/>
                </a:cubicBezTo>
                <a:lnTo>
                  <a:pt x="2309450" y="261928"/>
                </a:lnTo>
                <a:lnTo>
                  <a:pt x="2272760" y="302695"/>
                </a:lnTo>
                <a:lnTo>
                  <a:pt x="2971914" y="302695"/>
                </a:lnTo>
                <a:lnTo>
                  <a:pt x="2971914" y="614562"/>
                </a:lnTo>
                <a:lnTo>
                  <a:pt x="2127018" y="614562"/>
                </a:lnTo>
                <a:lnTo>
                  <a:pt x="2127018" y="405631"/>
                </a:lnTo>
                <a:lnTo>
                  <a:pt x="2033254" y="405631"/>
                </a:lnTo>
                <a:lnTo>
                  <a:pt x="2158612" y="261928"/>
                </a:lnTo>
                <a:lnTo>
                  <a:pt x="2047522" y="261928"/>
                </a:lnTo>
                <a:lnTo>
                  <a:pt x="2047522" y="174279"/>
                </a:lnTo>
                <a:lnTo>
                  <a:pt x="2080136" y="192624"/>
                </a:lnTo>
                <a:lnTo>
                  <a:pt x="2469460" y="192624"/>
                </a:lnTo>
                <a:lnTo>
                  <a:pt x="2469460" y="137588"/>
                </a:lnTo>
                <a:lnTo>
                  <a:pt x="2075040" y="137588"/>
                </a:lnTo>
                <a:lnTo>
                  <a:pt x="2075040" y="49939"/>
                </a:lnTo>
                <a:lnTo>
                  <a:pt x="2107653" y="67265"/>
                </a:lnTo>
                <a:lnTo>
                  <a:pt x="2469460" y="67265"/>
                </a:lnTo>
                <a:lnTo>
                  <a:pt x="2469460" y="36690"/>
                </a:lnTo>
                <a:close/>
                <a:moveTo>
                  <a:pt x="1621507" y="5096"/>
                </a:moveTo>
                <a:lnTo>
                  <a:pt x="1769287" y="5096"/>
                </a:lnTo>
                <a:lnTo>
                  <a:pt x="1769287" y="71342"/>
                </a:lnTo>
                <a:lnTo>
                  <a:pt x="1976180" y="71342"/>
                </a:lnTo>
                <a:lnTo>
                  <a:pt x="1976180" y="161029"/>
                </a:lnTo>
                <a:cubicBezTo>
                  <a:pt x="1972783" y="152876"/>
                  <a:pt x="1967517" y="147610"/>
                  <a:pt x="1960383" y="145232"/>
                </a:cubicBezTo>
                <a:cubicBezTo>
                  <a:pt x="1953248" y="142854"/>
                  <a:pt x="1946624" y="141665"/>
                  <a:pt x="1940509" y="141665"/>
                </a:cubicBezTo>
                <a:lnTo>
                  <a:pt x="1769287" y="141665"/>
                </a:lnTo>
                <a:lnTo>
                  <a:pt x="1769287" y="230333"/>
                </a:lnTo>
                <a:lnTo>
                  <a:pt x="1953758" y="230333"/>
                </a:lnTo>
                <a:lnTo>
                  <a:pt x="1953758" y="320021"/>
                </a:lnTo>
                <a:cubicBezTo>
                  <a:pt x="1951040" y="311188"/>
                  <a:pt x="1945944" y="305582"/>
                  <a:pt x="1938470" y="303204"/>
                </a:cubicBezTo>
                <a:cubicBezTo>
                  <a:pt x="1930996" y="300826"/>
                  <a:pt x="1924202" y="299637"/>
                  <a:pt x="1918087" y="299637"/>
                </a:cubicBezTo>
                <a:lnTo>
                  <a:pt x="1431940" y="299637"/>
                </a:lnTo>
                <a:lnTo>
                  <a:pt x="1431940" y="213007"/>
                </a:lnTo>
                <a:lnTo>
                  <a:pt x="1464554" y="230333"/>
                </a:lnTo>
                <a:lnTo>
                  <a:pt x="1639852" y="230333"/>
                </a:lnTo>
                <a:lnTo>
                  <a:pt x="1639852" y="141665"/>
                </a:lnTo>
                <a:lnTo>
                  <a:pt x="1410538" y="141665"/>
                </a:lnTo>
                <a:lnTo>
                  <a:pt x="1410538" y="54016"/>
                </a:lnTo>
                <a:lnTo>
                  <a:pt x="1441113" y="71342"/>
                </a:lnTo>
                <a:lnTo>
                  <a:pt x="1639852" y="71342"/>
                </a:lnTo>
                <a:lnTo>
                  <a:pt x="1639852" y="25479"/>
                </a:lnTo>
                <a:close/>
                <a:moveTo>
                  <a:pt x="1181223" y="5096"/>
                </a:moveTo>
                <a:lnTo>
                  <a:pt x="1364675" y="5096"/>
                </a:lnTo>
                <a:lnTo>
                  <a:pt x="1208741" y="161029"/>
                </a:lnTo>
                <a:lnTo>
                  <a:pt x="1383020" y="161029"/>
                </a:lnTo>
                <a:lnTo>
                  <a:pt x="1208741" y="377094"/>
                </a:lnTo>
                <a:lnTo>
                  <a:pt x="1360598" y="377094"/>
                </a:lnTo>
                <a:lnTo>
                  <a:pt x="1360598" y="469839"/>
                </a:lnTo>
                <a:cubicBezTo>
                  <a:pt x="1357201" y="463724"/>
                  <a:pt x="1353124" y="458289"/>
                  <a:pt x="1348368" y="453533"/>
                </a:cubicBezTo>
                <a:cubicBezTo>
                  <a:pt x="1343612" y="448776"/>
                  <a:pt x="1335798" y="446398"/>
                  <a:pt x="1324927" y="446398"/>
                </a:cubicBezTo>
                <a:lnTo>
                  <a:pt x="1020194" y="446398"/>
                </a:lnTo>
                <a:lnTo>
                  <a:pt x="1189377" y="231352"/>
                </a:lnTo>
                <a:lnTo>
                  <a:pt x="1020194" y="231352"/>
                </a:lnTo>
                <a:lnTo>
                  <a:pt x="1199568" y="25479"/>
                </a:lnTo>
                <a:close/>
                <a:moveTo>
                  <a:pt x="437226" y="0"/>
                </a:moveTo>
                <a:lnTo>
                  <a:pt x="616600" y="0"/>
                </a:lnTo>
                <a:lnTo>
                  <a:pt x="547296" y="52997"/>
                </a:lnTo>
                <a:lnTo>
                  <a:pt x="940698" y="52997"/>
                </a:lnTo>
                <a:lnTo>
                  <a:pt x="940698" y="180394"/>
                </a:lnTo>
                <a:lnTo>
                  <a:pt x="747055" y="270081"/>
                </a:lnTo>
                <a:lnTo>
                  <a:pt x="837761" y="323078"/>
                </a:lnTo>
                <a:lnTo>
                  <a:pt x="926430" y="323078"/>
                </a:lnTo>
                <a:lnTo>
                  <a:pt x="958024" y="305752"/>
                </a:lnTo>
                <a:lnTo>
                  <a:pt x="958024" y="382190"/>
                </a:lnTo>
                <a:lnTo>
                  <a:pt x="759285" y="382190"/>
                </a:lnTo>
                <a:lnTo>
                  <a:pt x="648195" y="315944"/>
                </a:lnTo>
                <a:lnTo>
                  <a:pt x="503472" y="382190"/>
                </a:lnTo>
                <a:lnTo>
                  <a:pt x="344481" y="382190"/>
                </a:lnTo>
                <a:lnTo>
                  <a:pt x="344481" y="305752"/>
                </a:lnTo>
                <a:lnTo>
                  <a:pt x="375056" y="323078"/>
                </a:lnTo>
                <a:lnTo>
                  <a:pt x="417861" y="323078"/>
                </a:lnTo>
                <a:lnTo>
                  <a:pt x="553412" y="258870"/>
                </a:lnTo>
                <a:lnTo>
                  <a:pt x="391363" y="162048"/>
                </a:lnTo>
                <a:lnTo>
                  <a:pt x="563603" y="162048"/>
                </a:lnTo>
                <a:lnTo>
                  <a:pt x="650233" y="213007"/>
                </a:lnTo>
                <a:lnTo>
                  <a:pt x="795975" y="144722"/>
                </a:lnTo>
                <a:lnTo>
                  <a:pt x="795975" y="121281"/>
                </a:lnTo>
                <a:lnTo>
                  <a:pt x="353653" y="121281"/>
                </a:lnTo>
                <a:lnTo>
                  <a:pt x="454552" y="28537"/>
                </a:lnTo>
                <a:close/>
                <a:moveTo>
                  <a:pt x="161029" y="0"/>
                </a:moveTo>
                <a:lnTo>
                  <a:pt x="344481" y="0"/>
                </a:lnTo>
                <a:lnTo>
                  <a:pt x="188547" y="155933"/>
                </a:lnTo>
                <a:lnTo>
                  <a:pt x="362826" y="155933"/>
                </a:lnTo>
                <a:lnTo>
                  <a:pt x="188547" y="371999"/>
                </a:lnTo>
                <a:lnTo>
                  <a:pt x="326136" y="371999"/>
                </a:lnTo>
                <a:lnTo>
                  <a:pt x="326136" y="464743"/>
                </a:lnTo>
                <a:cubicBezTo>
                  <a:pt x="322738" y="459308"/>
                  <a:pt x="318662" y="454042"/>
                  <a:pt x="313905" y="448946"/>
                </a:cubicBezTo>
                <a:cubicBezTo>
                  <a:pt x="309149" y="443850"/>
                  <a:pt x="300996" y="441302"/>
                  <a:pt x="289445" y="441302"/>
                </a:cubicBezTo>
                <a:lnTo>
                  <a:pt x="0" y="441302"/>
                </a:lnTo>
                <a:lnTo>
                  <a:pt x="169183" y="226257"/>
                </a:lnTo>
                <a:lnTo>
                  <a:pt x="0" y="226257"/>
                </a:lnTo>
                <a:lnTo>
                  <a:pt x="179374" y="19364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站酷酷黑" panose="02010600030101010101" pitchFamily="2" charset="-122"/>
              <a:ea typeface="站酷酷黑" panose="02010600030101010101" pitchFamily="2" charset="-122"/>
              <a:cs typeface="+mn-cs"/>
            </a:endParaRPr>
          </a:p>
        </p:txBody>
      </p:sp>
      <p:sp>
        <p:nvSpPr>
          <p:cNvPr id="48" name="文本框-3_矢量">
            <a:extLst>
              <a:ext uri="{FF2B5EF4-FFF2-40B4-BE49-F238E27FC236}">
                <a16:creationId xmlns:a16="http://schemas.microsoft.com/office/drawing/2014/main" id="{2E48CADF-755D-467A-B3C5-39CFFCCF506B}"/>
              </a:ext>
            </a:extLst>
          </p:cNvPr>
          <p:cNvSpPr txBox="1"/>
          <p:nvPr/>
        </p:nvSpPr>
        <p:spPr>
          <a:xfrm>
            <a:off x="5019742" y="2815137"/>
            <a:ext cx="5849197" cy="1134523"/>
          </a:xfrm>
          <a:custGeom>
            <a:avLst/>
            <a:gdLst/>
            <a:ahLst/>
            <a:cxnLst/>
            <a:rect l="l" t="t" r="r" b="b"/>
            <a:pathLst>
              <a:path w="5849197" h="1134523">
                <a:moveTo>
                  <a:pt x="3933177" y="1098718"/>
                </a:moveTo>
                <a:cubicBezTo>
                  <a:pt x="3936244" y="1098718"/>
                  <a:pt x="3938378" y="1099185"/>
                  <a:pt x="3939578" y="1100118"/>
                </a:cubicBezTo>
                <a:cubicBezTo>
                  <a:pt x="3940778" y="1101052"/>
                  <a:pt x="3941378" y="1103452"/>
                  <a:pt x="3941378" y="1107319"/>
                </a:cubicBezTo>
                <a:cubicBezTo>
                  <a:pt x="3941378" y="1111187"/>
                  <a:pt x="3940778" y="1113620"/>
                  <a:pt x="3939578" y="1114620"/>
                </a:cubicBezTo>
                <a:cubicBezTo>
                  <a:pt x="3938378" y="1115620"/>
                  <a:pt x="3936244" y="1116120"/>
                  <a:pt x="3933177" y="1116120"/>
                </a:cubicBezTo>
                <a:cubicBezTo>
                  <a:pt x="3929977" y="1116120"/>
                  <a:pt x="3927743" y="1115620"/>
                  <a:pt x="3926476" y="1114620"/>
                </a:cubicBezTo>
                <a:cubicBezTo>
                  <a:pt x="3925209" y="1113620"/>
                  <a:pt x="3924576" y="1111187"/>
                  <a:pt x="3924576" y="1107319"/>
                </a:cubicBezTo>
                <a:cubicBezTo>
                  <a:pt x="3924576" y="1103452"/>
                  <a:pt x="3925209" y="1101052"/>
                  <a:pt x="3926476" y="1100118"/>
                </a:cubicBezTo>
                <a:cubicBezTo>
                  <a:pt x="3927743" y="1099185"/>
                  <a:pt x="3929977" y="1098718"/>
                  <a:pt x="3933177" y="1098718"/>
                </a:cubicBezTo>
                <a:close/>
                <a:moveTo>
                  <a:pt x="3885552" y="1098718"/>
                </a:moveTo>
                <a:cubicBezTo>
                  <a:pt x="3888619" y="1098718"/>
                  <a:pt x="3890753" y="1099185"/>
                  <a:pt x="3891953" y="1100118"/>
                </a:cubicBezTo>
                <a:cubicBezTo>
                  <a:pt x="3893153" y="1101052"/>
                  <a:pt x="3893753" y="1103452"/>
                  <a:pt x="3893753" y="1107319"/>
                </a:cubicBezTo>
                <a:cubicBezTo>
                  <a:pt x="3893753" y="1111187"/>
                  <a:pt x="3893153" y="1113620"/>
                  <a:pt x="3891953" y="1114620"/>
                </a:cubicBezTo>
                <a:cubicBezTo>
                  <a:pt x="3890753" y="1115620"/>
                  <a:pt x="3888619" y="1116120"/>
                  <a:pt x="3885552" y="1116120"/>
                </a:cubicBezTo>
                <a:cubicBezTo>
                  <a:pt x="3882352" y="1116120"/>
                  <a:pt x="3880118" y="1115620"/>
                  <a:pt x="3878851" y="1114620"/>
                </a:cubicBezTo>
                <a:cubicBezTo>
                  <a:pt x="3877585" y="1113620"/>
                  <a:pt x="3876951" y="1111187"/>
                  <a:pt x="3876951" y="1107319"/>
                </a:cubicBezTo>
                <a:cubicBezTo>
                  <a:pt x="3876951" y="1103452"/>
                  <a:pt x="3877585" y="1101052"/>
                  <a:pt x="3878851" y="1100118"/>
                </a:cubicBezTo>
                <a:cubicBezTo>
                  <a:pt x="3880118" y="1099185"/>
                  <a:pt x="3882352" y="1098718"/>
                  <a:pt x="3885552" y="1098718"/>
                </a:cubicBezTo>
                <a:close/>
                <a:moveTo>
                  <a:pt x="1331433" y="1088717"/>
                </a:moveTo>
                <a:cubicBezTo>
                  <a:pt x="1333033" y="1090317"/>
                  <a:pt x="1334834" y="1092251"/>
                  <a:pt x="1336834" y="1094518"/>
                </a:cubicBezTo>
                <a:cubicBezTo>
                  <a:pt x="1338834" y="1096785"/>
                  <a:pt x="1340868" y="1099118"/>
                  <a:pt x="1342935" y="1101519"/>
                </a:cubicBezTo>
                <a:cubicBezTo>
                  <a:pt x="1345002" y="1103919"/>
                  <a:pt x="1347002" y="1106253"/>
                  <a:pt x="1348935" y="1108520"/>
                </a:cubicBezTo>
                <a:cubicBezTo>
                  <a:pt x="1350869" y="1110786"/>
                  <a:pt x="1352569" y="1112720"/>
                  <a:pt x="1354036" y="1114320"/>
                </a:cubicBezTo>
                <a:lnTo>
                  <a:pt x="1349235" y="1118721"/>
                </a:lnTo>
                <a:cubicBezTo>
                  <a:pt x="1347902" y="1116987"/>
                  <a:pt x="1346268" y="1114954"/>
                  <a:pt x="1344335" y="1112620"/>
                </a:cubicBezTo>
                <a:cubicBezTo>
                  <a:pt x="1342401" y="1110286"/>
                  <a:pt x="1340401" y="1107919"/>
                  <a:pt x="1338334" y="1105519"/>
                </a:cubicBezTo>
                <a:cubicBezTo>
                  <a:pt x="1336267" y="1103119"/>
                  <a:pt x="1334234" y="1100785"/>
                  <a:pt x="1332233" y="1098518"/>
                </a:cubicBezTo>
                <a:cubicBezTo>
                  <a:pt x="1330233" y="1096251"/>
                  <a:pt x="1328433" y="1094318"/>
                  <a:pt x="1326833" y="1092717"/>
                </a:cubicBezTo>
                <a:close/>
                <a:moveTo>
                  <a:pt x="1304230" y="1088517"/>
                </a:moveTo>
                <a:lnTo>
                  <a:pt x="1309230" y="1092317"/>
                </a:lnTo>
                <a:cubicBezTo>
                  <a:pt x="1306963" y="1095785"/>
                  <a:pt x="1304496" y="1099285"/>
                  <a:pt x="1301830" y="1102819"/>
                </a:cubicBezTo>
                <a:cubicBezTo>
                  <a:pt x="1299162" y="1106353"/>
                  <a:pt x="1296429" y="1109786"/>
                  <a:pt x="1293628" y="1113120"/>
                </a:cubicBezTo>
                <a:cubicBezTo>
                  <a:pt x="1290828" y="1116454"/>
                  <a:pt x="1288028" y="1119621"/>
                  <a:pt x="1285227" y="1122621"/>
                </a:cubicBezTo>
                <a:cubicBezTo>
                  <a:pt x="1282427" y="1125622"/>
                  <a:pt x="1279760" y="1128322"/>
                  <a:pt x="1277226" y="1130722"/>
                </a:cubicBezTo>
                <a:lnTo>
                  <a:pt x="1272826" y="1125922"/>
                </a:lnTo>
                <a:cubicBezTo>
                  <a:pt x="1275360" y="1123521"/>
                  <a:pt x="1277993" y="1120854"/>
                  <a:pt x="1280727" y="1117921"/>
                </a:cubicBezTo>
                <a:cubicBezTo>
                  <a:pt x="1283461" y="1114987"/>
                  <a:pt x="1286228" y="1111920"/>
                  <a:pt x="1289028" y="1108719"/>
                </a:cubicBezTo>
                <a:cubicBezTo>
                  <a:pt x="1291828" y="1105519"/>
                  <a:pt x="1294529" y="1102219"/>
                  <a:pt x="1297129" y="1098818"/>
                </a:cubicBezTo>
                <a:cubicBezTo>
                  <a:pt x="1299729" y="1095418"/>
                  <a:pt x="1302096" y="1091984"/>
                  <a:pt x="1304230" y="1088517"/>
                </a:cubicBezTo>
                <a:close/>
                <a:moveTo>
                  <a:pt x="3501104" y="1073715"/>
                </a:moveTo>
                <a:lnTo>
                  <a:pt x="3501104" y="1110720"/>
                </a:lnTo>
                <a:lnTo>
                  <a:pt x="3615119" y="1110720"/>
                </a:lnTo>
                <a:lnTo>
                  <a:pt x="3615119" y="1073715"/>
                </a:lnTo>
                <a:close/>
                <a:moveTo>
                  <a:pt x="226228" y="1065714"/>
                </a:moveTo>
                <a:lnTo>
                  <a:pt x="226228" y="1109920"/>
                </a:lnTo>
                <a:lnTo>
                  <a:pt x="282235" y="1109920"/>
                </a:lnTo>
                <a:lnTo>
                  <a:pt x="282235" y="1065714"/>
                </a:lnTo>
                <a:close/>
                <a:moveTo>
                  <a:pt x="220028" y="1059113"/>
                </a:moveTo>
                <a:lnTo>
                  <a:pt x="288636" y="1059113"/>
                </a:lnTo>
                <a:lnTo>
                  <a:pt x="288636" y="1116721"/>
                </a:lnTo>
                <a:lnTo>
                  <a:pt x="220028" y="1116721"/>
                </a:lnTo>
                <a:close/>
                <a:moveTo>
                  <a:pt x="31604" y="1054513"/>
                </a:moveTo>
                <a:lnTo>
                  <a:pt x="37805" y="1056313"/>
                </a:lnTo>
                <a:cubicBezTo>
                  <a:pt x="36605" y="1060980"/>
                  <a:pt x="35038" y="1066448"/>
                  <a:pt x="33104" y="1072715"/>
                </a:cubicBezTo>
                <a:cubicBezTo>
                  <a:pt x="31171" y="1078982"/>
                  <a:pt x="29104" y="1085350"/>
                  <a:pt x="26904" y="1091817"/>
                </a:cubicBezTo>
                <a:cubicBezTo>
                  <a:pt x="24703" y="1098285"/>
                  <a:pt x="22470" y="1104619"/>
                  <a:pt x="20203" y="1110820"/>
                </a:cubicBezTo>
                <a:cubicBezTo>
                  <a:pt x="17936" y="1117021"/>
                  <a:pt x="15802" y="1122455"/>
                  <a:pt x="13802" y="1127122"/>
                </a:cubicBezTo>
                <a:lnTo>
                  <a:pt x="7601" y="1125322"/>
                </a:lnTo>
                <a:cubicBezTo>
                  <a:pt x="9735" y="1120521"/>
                  <a:pt x="11935" y="1115020"/>
                  <a:pt x="14202" y="1108819"/>
                </a:cubicBezTo>
                <a:cubicBezTo>
                  <a:pt x="16469" y="1102619"/>
                  <a:pt x="18703" y="1096251"/>
                  <a:pt x="20903" y="1089717"/>
                </a:cubicBezTo>
                <a:cubicBezTo>
                  <a:pt x="23103" y="1083183"/>
                  <a:pt x="25137" y="1076849"/>
                  <a:pt x="27004" y="1070715"/>
                </a:cubicBezTo>
                <a:cubicBezTo>
                  <a:pt x="28870" y="1064581"/>
                  <a:pt x="30404" y="1059180"/>
                  <a:pt x="31604" y="1054513"/>
                </a:cubicBezTo>
                <a:close/>
                <a:moveTo>
                  <a:pt x="1297029" y="1049112"/>
                </a:moveTo>
                <a:lnTo>
                  <a:pt x="1297029" y="1074715"/>
                </a:lnTo>
                <a:lnTo>
                  <a:pt x="1338034" y="1074715"/>
                </a:lnTo>
                <a:lnTo>
                  <a:pt x="1338034" y="1049112"/>
                </a:lnTo>
                <a:close/>
                <a:moveTo>
                  <a:pt x="1018527" y="1040111"/>
                </a:moveTo>
                <a:cubicBezTo>
                  <a:pt x="1021594" y="1040111"/>
                  <a:pt x="1023728" y="1040611"/>
                  <a:pt x="1024928" y="1041611"/>
                </a:cubicBezTo>
                <a:cubicBezTo>
                  <a:pt x="1026128" y="1042611"/>
                  <a:pt x="1026728" y="1045045"/>
                  <a:pt x="1026728" y="1048912"/>
                </a:cubicBezTo>
                <a:cubicBezTo>
                  <a:pt x="1026728" y="1052779"/>
                  <a:pt x="1026128" y="1055179"/>
                  <a:pt x="1024928" y="1056113"/>
                </a:cubicBezTo>
                <a:cubicBezTo>
                  <a:pt x="1023728" y="1057046"/>
                  <a:pt x="1021594" y="1057513"/>
                  <a:pt x="1018527" y="1057513"/>
                </a:cubicBezTo>
                <a:cubicBezTo>
                  <a:pt x="1015327" y="1057513"/>
                  <a:pt x="1013093" y="1057046"/>
                  <a:pt x="1011827" y="1056113"/>
                </a:cubicBezTo>
                <a:cubicBezTo>
                  <a:pt x="1010560" y="1055179"/>
                  <a:pt x="1009926" y="1052779"/>
                  <a:pt x="1009926" y="1048912"/>
                </a:cubicBezTo>
                <a:cubicBezTo>
                  <a:pt x="1009926" y="1045045"/>
                  <a:pt x="1010560" y="1042611"/>
                  <a:pt x="1011827" y="1041611"/>
                </a:cubicBezTo>
                <a:cubicBezTo>
                  <a:pt x="1013093" y="1040611"/>
                  <a:pt x="1015327" y="1040111"/>
                  <a:pt x="1018527" y="1040111"/>
                </a:cubicBezTo>
                <a:close/>
                <a:moveTo>
                  <a:pt x="925316" y="1038111"/>
                </a:moveTo>
                <a:cubicBezTo>
                  <a:pt x="929050" y="1042511"/>
                  <a:pt x="933350" y="1047879"/>
                  <a:pt x="938217" y="1054213"/>
                </a:cubicBezTo>
                <a:cubicBezTo>
                  <a:pt x="943085" y="1060547"/>
                  <a:pt x="948019" y="1067181"/>
                  <a:pt x="953019" y="1074115"/>
                </a:cubicBezTo>
                <a:cubicBezTo>
                  <a:pt x="958020" y="1081049"/>
                  <a:pt x="962820" y="1087850"/>
                  <a:pt x="967421" y="1094518"/>
                </a:cubicBezTo>
                <a:cubicBezTo>
                  <a:pt x="972022" y="1101185"/>
                  <a:pt x="975922" y="1107053"/>
                  <a:pt x="979123" y="1112120"/>
                </a:cubicBezTo>
                <a:lnTo>
                  <a:pt x="973122" y="1115720"/>
                </a:lnTo>
                <a:cubicBezTo>
                  <a:pt x="970055" y="1110786"/>
                  <a:pt x="966254" y="1104986"/>
                  <a:pt x="961720" y="1098318"/>
                </a:cubicBezTo>
                <a:cubicBezTo>
                  <a:pt x="957186" y="1091651"/>
                  <a:pt x="952419" y="1084883"/>
                  <a:pt x="947419" y="1078016"/>
                </a:cubicBezTo>
                <a:cubicBezTo>
                  <a:pt x="942418" y="1071148"/>
                  <a:pt x="937517" y="1064581"/>
                  <a:pt x="932717" y="1058313"/>
                </a:cubicBezTo>
                <a:cubicBezTo>
                  <a:pt x="927916" y="1052046"/>
                  <a:pt x="923649" y="1046712"/>
                  <a:pt x="919915" y="1042311"/>
                </a:cubicBezTo>
                <a:close/>
                <a:moveTo>
                  <a:pt x="853107" y="1038111"/>
                </a:moveTo>
                <a:lnTo>
                  <a:pt x="859308" y="1040911"/>
                </a:lnTo>
                <a:cubicBezTo>
                  <a:pt x="856240" y="1047312"/>
                  <a:pt x="852673" y="1053946"/>
                  <a:pt x="848606" y="1060814"/>
                </a:cubicBezTo>
                <a:cubicBezTo>
                  <a:pt x="844539" y="1067681"/>
                  <a:pt x="840172" y="1074449"/>
                  <a:pt x="835505" y="1081116"/>
                </a:cubicBezTo>
                <a:cubicBezTo>
                  <a:pt x="830837" y="1087784"/>
                  <a:pt x="826037" y="1094218"/>
                  <a:pt x="821103" y="1100418"/>
                </a:cubicBezTo>
                <a:cubicBezTo>
                  <a:pt x="816169" y="1106619"/>
                  <a:pt x="811302" y="1112253"/>
                  <a:pt x="806501" y="1117321"/>
                </a:cubicBezTo>
                <a:lnTo>
                  <a:pt x="800500" y="1113720"/>
                </a:lnTo>
                <a:cubicBezTo>
                  <a:pt x="805301" y="1108520"/>
                  <a:pt x="810168" y="1102885"/>
                  <a:pt x="815102" y="1096818"/>
                </a:cubicBezTo>
                <a:cubicBezTo>
                  <a:pt x="820036" y="1090751"/>
                  <a:pt x="824803" y="1084450"/>
                  <a:pt x="829404" y="1077916"/>
                </a:cubicBezTo>
                <a:cubicBezTo>
                  <a:pt x="834004" y="1071382"/>
                  <a:pt x="838338" y="1064714"/>
                  <a:pt x="842405" y="1057913"/>
                </a:cubicBezTo>
                <a:cubicBezTo>
                  <a:pt x="846473" y="1051112"/>
                  <a:pt x="850040" y="1044512"/>
                  <a:pt x="853107" y="1038111"/>
                </a:cubicBezTo>
                <a:close/>
                <a:moveTo>
                  <a:pt x="2516381" y="1033910"/>
                </a:moveTo>
                <a:lnTo>
                  <a:pt x="2523182" y="1034310"/>
                </a:lnTo>
                <a:lnTo>
                  <a:pt x="2523182" y="1065314"/>
                </a:lnTo>
                <a:lnTo>
                  <a:pt x="2565587" y="1065314"/>
                </a:lnTo>
                <a:lnTo>
                  <a:pt x="2565587" y="1072115"/>
                </a:lnTo>
                <a:lnTo>
                  <a:pt x="2523182" y="1072115"/>
                </a:lnTo>
                <a:lnTo>
                  <a:pt x="2523182" y="1108719"/>
                </a:lnTo>
                <a:cubicBezTo>
                  <a:pt x="2532383" y="1107786"/>
                  <a:pt x="2541151" y="1106853"/>
                  <a:pt x="2549485" y="1105919"/>
                </a:cubicBezTo>
                <a:cubicBezTo>
                  <a:pt x="2557820" y="1104986"/>
                  <a:pt x="2565054" y="1104186"/>
                  <a:pt x="2571188" y="1103519"/>
                </a:cubicBezTo>
                <a:lnTo>
                  <a:pt x="2571588" y="1110320"/>
                </a:lnTo>
                <a:cubicBezTo>
                  <a:pt x="2564921" y="1111120"/>
                  <a:pt x="2556920" y="1112020"/>
                  <a:pt x="2547585" y="1113020"/>
                </a:cubicBezTo>
                <a:cubicBezTo>
                  <a:pt x="2538251" y="1114020"/>
                  <a:pt x="2528616" y="1114954"/>
                  <a:pt x="2518682" y="1115820"/>
                </a:cubicBezTo>
                <a:cubicBezTo>
                  <a:pt x="2508747" y="1116687"/>
                  <a:pt x="2499079" y="1117521"/>
                  <a:pt x="2489678" y="1118321"/>
                </a:cubicBezTo>
                <a:cubicBezTo>
                  <a:pt x="2480277" y="1119121"/>
                  <a:pt x="2472109" y="1119788"/>
                  <a:pt x="2465175" y="1120321"/>
                </a:cubicBezTo>
                <a:lnTo>
                  <a:pt x="2464575" y="1113720"/>
                </a:lnTo>
                <a:cubicBezTo>
                  <a:pt x="2471242" y="1113320"/>
                  <a:pt x="2479110" y="1112720"/>
                  <a:pt x="2488178" y="1111920"/>
                </a:cubicBezTo>
                <a:cubicBezTo>
                  <a:pt x="2497246" y="1111120"/>
                  <a:pt x="2506647" y="1110253"/>
                  <a:pt x="2516381" y="1109320"/>
                </a:cubicBezTo>
                <a:lnTo>
                  <a:pt x="2516381" y="1072115"/>
                </a:lnTo>
                <a:lnTo>
                  <a:pt x="2473976" y="1072115"/>
                </a:lnTo>
                <a:lnTo>
                  <a:pt x="2473976" y="1065314"/>
                </a:lnTo>
                <a:lnTo>
                  <a:pt x="2516381" y="1065314"/>
                </a:lnTo>
                <a:close/>
                <a:moveTo>
                  <a:pt x="3178664" y="1030710"/>
                </a:moveTo>
                <a:lnTo>
                  <a:pt x="3185065" y="1031110"/>
                </a:lnTo>
                <a:lnTo>
                  <a:pt x="3185065" y="1052512"/>
                </a:lnTo>
                <a:lnTo>
                  <a:pt x="3244272" y="1052512"/>
                </a:lnTo>
                <a:lnTo>
                  <a:pt x="3244272" y="1058913"/>
                </a:lnTo>
                <a:lnTo>
                  <a:pt x="3186465" y="1058913"/>
                </a:lnTo>
                <a:cubicBezTo>
                  <a:pt x="3193533" y="1070381"/>
                  <a:pt x="3202200" y="1080449"/>
                  <a:pt x="3212468" y="1089117"/>
                </a:cubicBezTo>
                <a:cubicBezTo>
                  <a:pt x="3222736" y="1097785"/>
                  <a:pt x="3234871" y="1105919"/>
                  <a:pt x="3248873" y="1113520"/>
                </a:cubicBezTo>
                <a:lnTo>
                  <a:pt x="3245272" y="1119521"/>
                </a:lnTo>
                <a:cubicBezTo>
                  <a:pt x="3232071" y="1112187"/>
                  <a:pt x="3220536" y="1104352"/>
                  <a:pt x="3210668" y="1096018"/>
                </a:cubicBezTo>
                <a:cubicBezTo>
                  <a:pt x="3200800" y="1087684"/>
                  <a:pt x="3192266" y="1078116"/>
                  <a:pt x="3185065" y="1067314"/>
                </a:cubicBezTo>
                <a:lnTo>
                  <a:pt x="3185065" y="1132522"/>
                </a:lnTo>
                <a:lnTo>
                  <a:pt x="3178664" y="1132522"/>
                </a:lnTo>
                <a:lnTo>
                  <a:pt x="3178664" y="1067114"/>
                </a:lnTo>
                <a:cubicBezTo>
                  <a:pt x="3174930" y="1072715"/>
                  <a:pt x="3170963" y="1077982"/>
                  <a:pt x="3166762" y="1082916"/>
                </a:cubicBezTo>
                <a:cubicBezTo>
                  <a:pt x="3162562" y="1087850"/>
                  <a:pt x="3157961" y="1092518"/>
                  <a:pt x="3152961" y="1096918"/>
                </a:cubicBezTo>
                <a:cubicBezTo>
                  <a:pt x="3147960" y="1101319"/>
                  <a:pt x="3142493" y="1105519"/>
                  <a:pt x="3136559" y="1109520"/>
                </a:cubicBezTo>
                <a:cubicBezTo>
                  <a:pt x="3130624" y="1113520"/>
                  <a:pt x="3124057" y="1117454"/>
                  <a:pt x="3116856" y="1121321"/>
                </a:cubicBezTo>
                <a:lnTo>
                  <a:pt x="3113456" y="1114920"/>
                </a:lnTo>
                <a:cubicBezTo>
                  <a:pt x="3121057" y="1110920"/>
                  <a:pt x="3127924" y="1106886"/>
                  <a:pt x="3134059" y="1102819"/>
                </a:cubicBezTo>
                <a:cubicBezTo>
                  <a:pt x="3140192" y="1098752"/>
                  <a:pt x="3145793" y="1094484"/>
                  <a:pt x="3150860" y="1090017"/>
                </a:cubicBezTo>
                <a:cubicBezTo>
                  <a:pt x="3155928" y="1085550"/>
                  <a:pt x="3160562" y="1080749"/>
                  <a:pt x="3164762" y="1075615"/>
                </a:cubicBezTo>
                <a:cubicBezTo>
                  <a:pt x="3168963" y="1070481"/>
                  <a:pt x="3172997" y="1064914"/>
                  <a:pt x="3176864" y="1058913"/>
                </a:cubicBezTo>
                <a:lnTo>
                  <a:pt x="3121657" y="1058913"/>
                </a:lnTo>
                <a:lnTo>
                  <a:pt x="3121657" y="1052512"/>
                </a:lnTo>
                <a:lnTo>
                  <a:pt x="3178664" y="1052512"/>
                </a:lnTo>
                <a:close/>
                <a:moveTo>
                  <a:pt x="3501104" y="1030310"/>
                </a:moveTo>
                <a:lnTo>
                  <a:pt x="3501104" y="1067314"/>
                </a:lnTo>
                <a:lnTo>
                  <a:pt x="3615119" y="1067314"/>
                </a:lnTo>
                <a:lnTo>
                  <a:pt x="3615119" y="1030310"/>
                </a:lnTo>
                <a:close/>
                <a:moveTo>
                  <a:pt x="609476" y="1027909"/>
                </a:moveTo>
                <a:lnTo>
                  <a:pt x="677685" y="1027909"/>
                </a:lnTo>
                <a:lnTo>
                  <a:pt x="677685" y="1069315"/>
                </a:lnTo>
                <a:lnTo>
                  <a:pt x="622678" y="1069315"/>
                </a:lnTo>
                <a:lnTo>
                  <a:pt x="622678" y="1114320"/>
                </a:lnTo>
                <a:cubicBezTo>
                  <a:pt x="623611" y="1114053"/>
                  <a:pt x="625612" y="1113453"/>
                  <a:pt x="628679" y="1112520"/>
                </a:cubicBezTo>
                <a:cubicBezTo>
                  <a:pt x="631746" y="1111587"/>
                  <a:pt x="635280" y="1110453"/>
                  <a:pt x="639280" y="1109120"/>
                </a:cubicBezTo>
                <a:cubicBezTo>
                  <a:pt x="643281" y="1107786"/>
                  <a:pt x="647514" y="1106419"/>
                  <a:pt x="651982" y="1105019"/>
                </a:cubicBezTo>
                <a:cubicBezTo>
                  <a:pt x="656449" y="1103619"/>
                  <a:pt x="660649" y="1102252"/>
                  <a:pt x="664583" y="1100919"/>
                </a:cubicBezTo>
                <a:cubicBezTo>
                  <a:pt x="668517" y="1099585"/>
                  <a:pt x="671884" y="1098452"/>
                  <a:pt x="674684" y="1097518"/>
                </a:cubicBezTo>
                <a:cubicBezTo>
                  <a:pt x="677485" y="1096585"/>
                  <a:pt x="679285" y="1095985"/>
                  <a:pt x="680085" y="1095718"/>
                </a:cubicBezTo>
                <a:lnTo>
                  <a:pt x="680685" y="1102519"/>
                </a:lnTo>
                <a:cubicBezTo>
                  <a:pt x="677618" y="1103452"/>
                  <a:pt x="674151" y="1104552"/>
                  <a:pt x="670284" y="1105819"/>
                </a:cubicBezTo>
                <a:cubicBezTo>
                  <a:pt x="666417" y="1107086"/>
                  <a:pt x="662416" y="1108386"/>
                  <a:pt x="658282" y="1109720"/>
                </a:cubicBezTo>
                <a:cubicBezTo>
                  <a:pt x="654149" y="1111053"/>
                  <a:pt x="650081" y="1112353"/>
                  <a:pt x="646081" y="1113620"/>
                </a:cubicBezTo>
                <a:cubicBezTo>
                  <a:pt x="642080" y="1114887"/>
                  <a:pt x="638447" y="1116020"/>
                  <a:pt x="635180" y="1117021"/>
                </a:cubicBezTo>
                <a:cubicBezTo>
                  <a:pt x="631912" y="1118021"/>
                  <a:pt x="629179" y="1118887"/>
                  <a:pt x="626979" y="1119621"/>
                </a:cubicBezTo>
                <a:cubicBezTo>
                  <a:pt x="624778" y="1120354"/>
                  <a:pt x="623411" y="1120788"/>
                  <a:pt x="622878" y="1120921"/>
                </a:cubicBezTo>
                <a:cubicBezTo>
                  <a:pt x="621811" y="1121588"/>
                  <a:pt x="620744" y="1122155"/>
                  <a:pt x="619678" y="1122621"/>
                </a:cubicBezTo>
                <a:cubicBezTo>
                  <a:pt x="618611" y="1123088"/>
                  <a:pt x="616944" y="1123921"/>
                  <a:pt x="614677" y="1125122"/>
                </a:cubicBezTo>
                <a:lnTo>
                  <a:pt x="611477" y="1119121"/>
                </a:lnTo>
                <a:cubicBezTo>
                  <a:pt x="613610" y="1117654"/>
                  <a:pt x="614910" y="1116587"/>
                  <a:pt x="615377" y="1115920"/>
                </a:cubicBezTo>
                <a:cubicBezTo>
                  <a:pt x="615844" y="1115254"/>
                  <a:pt x="616077" y="1114587"/>
                  <a:pt x="616077" y="1113920"/>
                </a:cubicBezTo>
                <a:lnTo>
                  <a:pt x="616077" y="1062914"/>
                </a:lnTo>
                <a:lnTo>
                  <a:pt x="671084" y="1062914"/>
                </a:lnTo>
                <a:lnTo>
                  <a:pt x="671084" y="1034510"/>
                </a:lnTo>
                <a:lnTo>
                  <a:pt x="609476" y="1034510"/>
                </a:lnTo>
                <a:close/>
                <a:moveTo>
                  <a:pt x="1679077" y="1025909"/>
                </a:moveTo>
                <a:lnTo>
                  <a:pt x="1836696" y="1025909"/>
                </a:lnTo>
                <a:lnTo>
                  <a:pt x="1836696" y="1032110"/>
                </a:lnTo>
                <a:lnTo>
                  <a:pt x="1794491" y="1032110"/>
                </a:lnTo>
                <a:lnTo>
                  <a:pt x="1794491" y="1066714"/>
                </a:lnTo>
                <a:lnTo>
                  <a:pt x="1842897" y="1066714"/>
                </a:lnTo>
                <a:lnTo>
                  <a:pt x="1842897" y="1072915"/>
                </a:lnTo>
                <a:lnTo>
                  <a:pt x="1794491" y="1072915"/>
                </a:lnTo>
                <a:lnTo>
                  <a:pt x="1794491" y="1108520"/>
                </a:lnTo>
                <a:cubicBezTo>
                  <a:pt x="1794491" y="1112387"/>
                  <a:pt x="1794058" y="1115620"/>
                  <a:pt x="1793191" y="1118221"/>
                </a:cubicBezTo>
                <a:cubicBezTo>
                  <a:pt x="1792324" y="1120821"/>
                  <a:pt x="1790957" y="1122888"/>
                  <a:pt x="1789090" y="1124421"/>
                </a:cubicBezTo>
                <a:cubicBezTo>
                  <a:pt x="1787224" y="1125955"/>
                  <a:pt x="1784723" y="1127122"/>
                  <a:pt x="1781589" y="1127922"/>
                </a:cubicBezTo>
                <a:cubicBezTo>
                  <a:pt x="1778456" y="1128722"/>
                  <a:pt x="1774622" y="1129255"/>
                  <a:pt x="1770088" y="1129522"/>
                </a:cubicBezTo>
                <a:lnTo>
                  <a:pt x="1752686" y="1130722"/>
                </a:lnTo>
                <a:lnTo>
                  <a:pt x="1750686" y="1123921"/>
                </a:lnTo>
                <a:lnTo>
                  <a:pt x="1768488" y="1122721"/>
                </a:lnTo>
                <a:cubicBezTo>
                  <a:pt x="1772222" y="1122455"/>
                  <a:pt x="1775322" y="1122055"/>
                  <a:pt x="1777789" y="1121521"/>
                </a:cubicBezTo>
                <a:cubicBezTo>
                  <a:pt x="1780256" y="1120988"/>
                  <a:pt x="1782223" y="1120154"/>
                  <a:pt x="1783690" y="1119021"/>
                </a:cubicBezTo>
                <a:cubicBezTo>
                  <a:pt x="1785157" y="1117887"/>
                  <a:pt x="1786157" y="1116354"/>
                  <a:pt x="1786690" y="1114420"/>
                </a:cubicBezTo>
                <a:cubicBezTo>
                  <a:pt x="1787224" y="1112487"/>
                  <a:pt x="1787490" y="1109986"/>
                  <a:pt x="1787490" y="1106919"/>
                </a:cubicBezTo>
                <a:lnTo>
                  <a:pt x="1787490" y="1072915"/>
                </a:lnTo>
                <a:lnTo>
                  <a:pt x="1777489" y="1072915"/>
                </a:lnTo>
                <a:cubicBezTo>
                  <a:pt x="1765887" y="1084250"/>
                  <a:pt x="1750986" y="1094518"/>
                  <a:pt x="1732783" y="1103719"/>
                </a:cubicBezTo>
                <a:cubicBezTo>
                  <a:pt x="1714581" y="1112920"/>
                  <a:pt x="1694279" y="1120921"/>
                  <a:pt x="1671876" y="1127722"/>
                </a:cubicBezTo>
                <a:lnTo>
                  <a:pt x="1669075" y="1121121"/>
                </a:lnTo>
                <a:cubicBezTo>
                  <a:pt x="1690145" y="1115120"/>
                  <a:pt x="1709080" y="1108053"/>
                  <a:pt x="1725882" y="1099918"/>
                </a:cubicBezTo>
                <a:cubicBezTo>
                  <a:pt x="1742685" y="1091784"/>
                  <a:pt x="1756753" y="1082783"/>
                  <a:pt x="1768088" y="1072915"/>
                </a:cubicBezTo>
                <a:lnTo>
                  <a:pt x="1697879" y="1072915"/>
                </a:lnTo>
                <a:lnTo>
                  <a:pt x="1697879" y="1066314"/>
                </a:lnTo>
                <a:cubicBezTo>
                  <a:pt x="1699079" y="1062447"/>
                  <a:pt x="1700479" y="1057980"/>
                  <a:pt x="1702080" y="1052913"/>
                </a:cubicBezTo>
                <a:cubicBezTo>
                  <a:pt x="1703680" y="1047845"/>
                  <a:pt x="1705147" y="1043378"/>
                  <a:pt x="1706480" y="1039511"/>
                </a:cubicBezTo>
                <a:lnTo>
                  <a:pt x="1713281" y="1040911"/>
                </a:lnTo>
                <a:cubicBezTo>
                  <a:pt x="1712081" y="1044778"/>
                  <a:pt x="1710747" y="1049079"/>
                  <a:pt x="1709280" y="1053813"/>
                </a:cubicBezTo>
                <a:cubicBezTo>
                  <a:pt x="1707814" y="1058547"/>
                  <a:pt x="1706413" y="1062847"/>
                  <a:pt x="1705080" y="1066714"/>
                </a:cubicBezTo>
                <a:lnTo>
                  <a:pt x="1787490" y="1066714"/>
                </a:lnTo>
                <a:lnTo>
                  <a:pt x="1787490" y="1032110"/>
                </a:lnTo>
                <a:lnTo>
                  <a:pt x="1679077" y="1032110"/>
                </a:lnTo>
                <a:close/>
                <a:moveTo>
                  <a:pt x="2670600" y="1024909"/>
                </a:moveTo>
                <a:lnTo>
                  <a:pt x="2706205" y="1024909"/>
                </a:lnTo>
                <a:lnTo>
                  <a:pt x="2706205" y="1091117"/>
                </a:lnTo>
                <a:cubicBezTo>
                  <a:pt x="2709539" y="1096451"/>
                  <a:pt x="2712873" y="1100785"/>
                  <a:pt x="2716206" y="1104119"/>
                </a:cubicBezTo>
                <a:cubicBezTo>
                  <a:pt x="2719540" y="1107453"/>
                  <a:pt x="2723241" y="1110053"/>
                  <a:pt x="2727308" y="1111920"/>
                </a:cubicBezTo>
                <a:cubicBezTo>
                  <a:pt x="2731375" y="1113787"/>
                  <a:pt x="2736075" y="1115120"/>
                  <a:pt x="2741409" y="1115920"/>
                </a:cubicBezTo>
                <a:cubicBezTo>
                  <a:pt x="2746743" y="1116721"/>
                  <a:pt x="2753144" y="1117187"/>
                  <a:pt x="2760612" y="1117321"/>
                </a:cubicBezTo>
                <a:cubicBezTo>
                  <a:pt x="2789549" y="1117987"/>
                  <a:pt x="2818552" y="1117587"/>
                  <a:pt x="2847623" y="1116120"/>
                </a:cubicBezTo>
                <a:lnTo>
                  <a:pt x="2845622" y="1123121"/>
                </a:lnTo>
                <a:cubicBezTo>
                  <a:pt x="2816952" y="1124588"/>
                  <a:pt x="2788349" y="1124988"/>
                  <a:pt x="2759812" y="1124321"/>
                </a:cubicBezTo>
                <a:cubicBezTo>
                  <a:pt x="2752611" y="1124188"/>
                  <a:pt x="2746310" y="1123755"/>
                  <a:pt x="2740909" y="1123021"/>
                </a:cubicBezTo>
                <a:cubicBezTo>
                  <a:pt x="2735508" y="1122288"/>
                  <a:pt x="2730608" y="1120988"/>
                  <a:pt x="2726207" y="1119121"/>
                </a:cubicBezTo>
                <a:cubicBezTo>
                  <a:pt x="2721807" y="1117254"/>
                  <a:pt x="2717740" y="1114654"/>
                  <a:pt x="2714006" y="1111320"/>
                </a:cubicBezTo>
                <a:cubicBezTo>
                  <a:pt x="2710272" y="1107986"/>
                  <a:pt x="2706538" y="1103586"/>
                  <a:pt x="2702805" y="1098118"/>
                </a:cubicBezTo>
                <a:lnTo>
                  <a:pt x="2672401" y="1127522"/>
                </a:lnTo>
                <a:lnTo>
                  <a:pt x="2669200" y="1120521"/>
                </a:lnTo>
                <a:lnTo>
                  <a:pt x="2699804" y="1091517"/>
                </a:lnTo>
                <a:lnTo>
                  <a:pt x="2699804" y="1031710"/>
                </a:lnTo>
                <a:lnTo>
                  <a:pt x="2670600" y="1031710"/>
                </a:lnTo>
                <a:close/>
                <a:moveTo>
                  <a:pt x="1297029" y="1017108"/>
                </a:moveTo>
                <a:lnTo>
                  <a:pt x="1297029" y="1042711"/>
                </a:lnTo>
                <a:lnTo>
                  <a:pt x="1338034" y="1042711"/>
                </a:lnTo>
                <a:lnTo>
                  <a:pt x="1338034" y="1017108"/>
                </a:lnTo>
                <a:close/>
                <a:moveTo>
                  <a:pt x="2327358" y="1014108"/>
                </a:moveTo>
                <a:lnTo>
                  <a:pt x="2327358" y="1068314"/>
                </a:lnTo>
                <a:lnTo>
                  <a:pt x="2382164" y="1068314"/>
                </a:lnTo>
                <a:lnTo>
                  <a:pt x="2382164" y="1014108"/>
                </a:lnTo>
                <a:close/>
                <a:moveTo>
                  <a:pt x="2742809" y="1012707"/>
                </a:moveTo>
                <a:cubicBezTo>
                  <a:pt x="2744410" y="1014708"/>
                  <a:pt x="2746577" y="1017608"/>
                  <a:pt x="2749311" y="1021409"/>
                </a:cubicBezTo>
                <a:cubicBezTo>
                  <a:pt x="2752044" y="1025209"/>
                  <a:pt x="2754911" y="1029276"/>
                  <a:pt x="2757911" y="1033610"/>
                </a:cubicBezTo>
                <a:cubicBezTo>
                  <a:pt x="2760912" y="1037944"/>
                  <a:pt x="2763812" y="1042211"/>
                  <a:pt x="2766612" y="1046412"/>
                </a:cubicBezTo>
                <a:cubicBezTo>
                  <a:pt x="2769413" y="1050612"/>
                  <a:pt x="2771680" y="1054046"/>
                  <a:pt x="2773413" y="1056713"/>
                </a:cubicBezTo>
                <a:lnTo>
                  <a:pt x="2768013" y="1060713"/>
                </a:lnTo>
                <a:cubicBezTo>
                  <a:pt x="2766412" y="1058047"/>
                  <a:pt x="2764212" y="1054613"/>
                  <a:pt x="2761412" y="1050412"/>
                </a:cubicBezTo>
                <a:cubicBezTo>
                  <a:pt x="2758612" y="1046212"/>
                  <a:pt x="2755744" y="1041945"/>
                  <a:pt x="2752811" y="1037611"/>
                </a:cubicBezTo>
                <a:cubicBezTo>
                  <a:pt x="2749877" y="1033277"/>
                  <a:pt x="2747043" y="1029210"/>
                  <a:pt x="2744310" y="1025409"/>
                </a:cubicBezTo>
                <a:cubicBezTo>
                  <a:pt x="2741576" y="1021609"/>
                  <a:pt x="2739409" y="1018708"/>
                  <a:pt x="2737809" y="1016708"/>
                </a:cubicBezTo>
                <a:close/>
                <a:moveTo>
                  <a:pt x="502463" y="1012107"/>
                </a:moveTo>
                <a:cubicBezTo>
                  <a:pt x="506997" y="1015308"/>
                  <a:pt x="512231" y="1019108"/>
                  <a:pt x="518165" y="1023509"/>
                </a:cubicBezTo>
                <a:cubicBezTo>
                  <a:pt x="524099" y="1027909"/>
                  <a:pt x="530000" y="1032443"/>
                  <a:pt x="535867" y="1037111"/>
                </a:cubicBezTo>
                <a:cubicBezTo>
                  <a:pt x="541734" y="1041778"/>
                  <a:pt x="547269" y="1046278"/>
                  <a:pt x="552469" y="1050612"/>
                </a:cubicBezTo>
                <a:cubicBezTo>
                  <a:pt x="557670" y="1054946"/>
                  <a:pt x="561804" y="1058580"/>
                  <a:pt x="564871" y="1061514"/>
                </a:cubicBezTo>
                <a:lnTo>
                  <a:pt x="560670" y="1067514"/>
                </a:lnTo>
                <a:cubicBezTo>
                  <a:pt x="557470" y="1064447"/>
                  <a:pt x="553303" y="1060747"/>
                  <a:pt x="548169" y="1056413"/>
                </a:cubicBezTo>
                <a:cubicBezTo>
                  <a:pt x="543035" y="1052079"/>
                  <a:pt x="537567" y="1047579"/>
                  <a:pt x="531767" y="1042911"/>
                </a:cubicBezTo>
                <a:cubicBezTo>
                  <a:pt x="525966" y="1038244"/>
                  <a:pt x="520132" y="1033710"/>
                  <a:pt x="514264" y="1029310"/>
                </a:cubicBezTo>
                <a:cubicBezTo>
                  <a:pt x="508397" y="1024909"/>
                  <a:pt x="503196" y="1021175"/>
                  <a:pt x="498662" y="1018108"/>
                </a:cubicBezTo>
                <a:close/>
                <a:moveTo>
                  <a:pt x="1161012" y="1011707"/>
                </a:moveTo>
                <a:lnTo>
                  <a:pt x="1161012" y="1044912"/>
                </a:lnTo>
                <a:lnTo>
                  <a:pt x="1215819" y="1044912"/>
                </a:lnTo>
                <a:lnTo>
                  <a:pt x="1215819" y="1011707"/>
                </a:lnTo>
                <a:close/>
                <a:moveTo>
                  <a:pt x="1099404" y="1011707"/>
                </a:moveTo>
                <a:lnTo>
                  <a:pt x="1099404" y="1044912"/>
                </a:lnTo>
                <a:lnTo>
                  <a:pt x="1154411" y="1044912"/>
                </a:lnTo>
                <a:lnTo>
                  <a:pt x="1154411" y="1011707"/>
                </a:lnTo>
                <a:close/>
                <a:moveTo>
                  <a:pt x="2321157" y="1007707"/>
                </a:moveTo>
                <a:lnTo>
                  <a:pt x="2388365" y="1007707"/>
                </a:lnTo>
                <a:lnTo>
                  <a:pt x="2388365" y="1074715"/>
                </a:lnTo>
                <a:lnTo>
                  <a:pt x="2321157" y="1074715"/>
                </a:lnTo>
                <a:close/>
                <a:moveTo>
                  <a:pt x="889911" y="1003706"/>
                </a:moveTo>
                <a:lnTo>
                  <a:pt x="896912" y="1004106"/>
                </a:lnTo>
                <a:lnTo>
                  <a:pt x="896912" y="1109320"/>
                </a:lnTo>
                <a:cubicBezTo>
                  <a:pt x="896912" y="1112920"/>
                  <a:pt x="896545" y="1115887"/>
                  <a:pt x="895812" y="1118221"/>
                </a:cubicBezTo>
                <a:cubicBezTo>
                  <a:pt x="895079" y="1120554"/>
                  <a:pt x="893812" y="1122421"/>
                  <a:pt x="892012" y="1123821"/>
                </a:cubicBezTo>
                <a:cubicBezTo>
                  <a:pt x="890211" y="1125222"/>
                  <a:pt x="887878" y="1126288"/>
                  <a:pt x="885011" y="1127022"/>
                </a:cubicBezTo>
                <a:cubicBezTo>
                  <a:pt x="882144" y="1127755"/>
                  <a:pt x="878643" y="1128255"/>
                  <a:pt x="874509" y="1128522"/>
                </a:cubicBezTo>
                <a:lnTo>
                  <a:pt x="859308" y="1129522"/>
                </a:lnTo>
                <a:lnTo>
                  <a:pt x="857107" y="1122121"/>
                </a:lnTo>
                <a:lnTo>
                  <a:pt x="872909" y="1121321"/>
                </a:lnTo>
                <a:cubicBezTo>
                  <a:pt x="876510" y="1121054"/>
                  <a:pt x="879410" y="1120654"/>
                  <a:pt x="881610" y="1120121"/>
                </a:cubicBezTo>
                <a:cubicBezTo>
                  <a:pt x="883811" y="1119588"/>
                  <a:pt x="885544" y="1118787"/>
                  <a:pt x="886811" y="1117721"/>
                </a:cubicBezTo>
                <a:cubicBezTo>
                  <a:pt x="888078" y="1116654"/>
                  <a:pt x="888911" y="1115254"/>
                  <a:pt x="889311" y="1113520"/>
                </a:cubicBezTo>
                <a:cubicBezTo>
                  <a:pt x="889711" y="1111787"/>
                  <a:pt x="889911" y="1109586"/>
                  <a:pt x="889911" y="1106919"/>
                </a:cubicBezTo>
                <a:close/>
                <a:moveTo>
                  <a:pt x="7001" y="1003106"/>
                </a:moveTo>
                <a:cubicBezTo>
                  <a:pt x="9135" y="1004573"/>
                  <a:pt x="11768" y="1006540"/>
                  <a:pt x="14902" y="1009007"/>
                </a:cubicBezTo>
                <a:cubicBezTo>
                  <a:pt x="18036" y="1011474"/>
                  <a:pt x="21270" y="1014108"/>
                  <a:pt x="24603" y="1016908"/>
                </a:cubicBezTo>
                <a:cubicBezTo>
                  <a:pt x="27937" y="1019708"/>
                  <a:pt x="31171" y="1022509"/>
                  <a:pt x="34304" y="1025309"/>
                </a:cubicBezTo>
                <a:cubicBezTo>
                  <a:pt x="37438" y="1028109"/>
                  <a:pt x="40139" y="1030510"/>
                  <a:pt x="42405" y="1032510"/>
                </a:cubicBezTo>
                <a:lnTo>
                  <a:pt x="38405" y="1037911"/>
                </a:lnTo>
                <a:cubicBezTo>
                  <a:pt x="36138" y="1035777"/>
                  <a:pt x="33438" y="1033343"/>
                  <a:pt x="30304" y="1030610"/>
                </a:cubicBezTo>
                <a:cubicBezTo>
                  <a:pt x="27170" y="1027876"/>
                  <a:pt x="23937" y="1025109"/>
                  <a:pt x="20603" y="1022309"/>
                </a:cubicBezTo>
                <a:cubicBezTo>
                  <a:pt x="17269" y="1019508"/>
                  <a:pt x="14069" y="1016841"/>
                  <a:pt x="11002" y="1014308"/>
                </a:cubicBezTo>
                <a:cubicBezTo>
                  <a:pt x="7935" y="1011774"/>
                  <a:pt x="5334" y="1009774"/>
                  <a:pt x="3201" y="1008307"/>
                </a:cubicBezTo>
                <a:close/>
                <a:moveTo>
                  <a:pt x="1770088" y="994105"/>
                </a:moveTo>
                <a:cubicBezTo>
                  <a:pt x="1772488" y="994905"/>
                  <a:pt x="1775989" y="996172"/>
                  <a:pt x="1780589" y="997906"/>
                </a:cubicBezTo>
                <a:cubicBezTo>
                  <a:pt x="1785190" y="999639"/>
                  <a:pt x="1789990" y="1001506"/>
                  <a:pt x="1794991" y="1003506"/>
                </a:cubicBezTo>
                <a:cubicBezTo>
                  <a:pt x="1799992" y="1005507"/>
                  <a:pt x="1804826" y="1007473"/>
                  <a:pt x="1809493" y="1009407"/>
                </a:cubicBezTo>
                <a:cubicBezTo>
                  <a:pt x="1814160" y="1011341"/>
                  <a:pt x="1817894" y="1012908"/>
                  <a:pt x="1820694" y="1014108"/>
                </a:cubicBezTo>
                <a:lnTo>
                  <a:pt x="1818494" y="1019908"/>
                </a:lnTo>
                <a:cubicBezTo>
                  <a:pt x="1815694" y="1018575"/>
                  <a:pt x="1811960" y="1016908"/>
                  <a:pt x="1807293" y="1014908"/>
                </a:cubicBezTo>
                <a:cubicBezTo>
                  <a:pt x="1802625" y="1012908"/>
                  <a:pt x="1797825" y="1010907"/>
                  <a:pt x="1792891" y="1008907"/>
                </a:cubicBezTo>
                <a:cubicBezTo>
                  <a:pt x="1787957" y="1006907"/>
                  <a:pt x="1783223" y="1005073"/>
                  <a:pt x="1778689" y="1003406"/>
                </a:cubicBezTo>
                <a:cubicBezTo>
                  <a:pt x="1774155" y="1001739"/>
                  <a:pt x="1770555" y="1000506"/>
                  <a:pt x="1767888" y="999706"/>
                </a:cubicBezTo>
                <a:close/>
                <a:moveTo>
                  <a:pt x="1744085" y="993105"/>
                </a:moveTo>
                <a:lnTo>
                  <a:pt x="1746885" y="998706"/>
                </a:lnTo>
                <a:cubicBezTo>
                  <a:pt x="1743685" y="1000573"/>
                  <a:pt x="1740051" y="1002506"/>
                  <a:pt x="1735984" y="1004506"/>
                </a:cubicBezTo>
                <a:cubicBezTo>
                  <a:pt x="1731917" y="1006507"/>
                  <a:pt x="1727649" y="1008540"/>
                  <a:pt x="1723182" y="1010607"/>
                </a:cubicBezTo>
                <a:cubicBezTo>
                  <a:pt x="1718715" y="1012674"/>
                  <a:pt x="1714214" y="1014641"/>
                  <a:pt x="1709680" y="1016508"/>
                </a:cubicBezTo>
                <a:cubicBezTo>
                  <a:pt x="1705147" y="1018375"/>
                  <a:pt x="1700813" y="1020108"/>
                  <a:pt x="1696679" y="1021709"/>
                </a:cubicBezTo>
                <a:lnTo>
                  <a:pt x="1694479" y="1015708"/>
                </a:lnTo>
                <a:cubicBezTo>
                  <a:pt x="1698479" y="1014241"/>
                  <a:pt x="1702746" y="1012574"/>
                  <a:pt x="1707280" y="1010707"/>
                </a:cubicBezTo>
                <a:cubicBezTo>
                  <a:pt x="1711814" y="1008840"/>
                  <a:pt x="1716315" y="1006907"/>
                  <a:pt x="1720782" y="1004907"/>
                </a:cubicBezTo>
                <a:cubicBezTo>
                  <a:pt x="1725249" y="1002906"/>
                  <a:pt x="1729483" y="1000906"/>
                  <a:pt x="1733483" y="998906"/>
                </a:cubicBezTo>
                <a:cubicBezTo>
                  <a:pt x="1737484" y="996906"/>
                  <a:pt x="1741018" y="994972"/>
                  <a:pt x="1744085" y="993105"/>
                </a:cubicBezTo>
                <a:close/>
                <a:moveTo>
                  <a:pt x="163621" y="992305"/>
                </a:moveTo>
                <a:lnTo>
                  <a:pt x="165221" y="999106"/>
                </a:lnTo>
                <a:cubicBezTo>
                  <a:pt x="159887" y="1000706"/>
                  <a:pt x="154186" y="1002240"/>
                  <a:pt x="148119" y="1003706"/>
                </a:cubicBezTo>
                <a:cubicBezTo>
                  <a:pt x="142051" y="1005173"/>
                  <a:pt x="135750" y="1006640"/>
                  <a:pt x="129216" y="1008107"/>
                </a:cubicBezTo>
                <a:cubicBezTo>
                  <a:pt x="130150" y="1025976"/>
                  <a:pt x="132417" y="1041511"/>
                  <a:pt x="136017" y="1054713"/>
                </a:cubicBezTo>
                <a:cubicBezTo>
                  <a:pt x="141885" y="1051512"/>
                  <a:pt x="147985" y="1047912"/>
                  <a:pt x="154319" y="1043911"/>
                </a:cubicBezTo>
                <a:cubicBezTo>
                  <a:pt x="160654" y="1039911"/>
                  <a:pt x="166154" y="1036044"/>
                  <a:pt x="170822" y="1032310"/>
                </a:cubicBezTo>
                <a:lnTo>
                  <a:pt x="173822" y="1038311"/>
                </a:lnTo>
                <a:cubicBezTo>
                  <a:pt x="171422" y="1040178"/>
                  <a:pt x="168755" y="1042111"/>
                  <a:pt x="165821" y="1044111"/>
                </a:cubicBezTo>
                <a:cubicBezTo>
                  <a:pt x="162887" y="1046112"/>
                  <a:pt x="159853" y="1048112"/>
                  <a:pt x="156720" y="1050112"/>
                </a:cubicBezTo>
                <a:cubicBezTo>
                  <a:pt x="153586" y="1052112"/>
                  <a:pt x="150419" y="1054046"/>
                  <a:pt x="147219" y="1055913"/>
                </a:cubicBezTo>
                <a:cubicBezTo>
                  <a:pt x="144018" y="1057780"/>
                  <a:pt x="140951" y="1059513"/>
                  <a:pt x="138017" y="1061114"/>
                </a:cubicBezTo>
                <a:cubicBezTo>
                  <a:pt x="142018" y="1073915"/>
                  <a:pt x="147552" y="1085117"/>
                  <a:pt x="154620" y="1094718"/>
                </a:cubicBezTo>
                <a:cubicBezTo>
                  <a:pt x="161687" y="1104319"/>
                  <a:pt x="170555" y="1113387"/>
                  <a:pt x="181223" y="1121921"/>
                </a:cubicBezTo>
                <a:lnTo>
                  <a:pt x="176022" y="1127522"/>
                </a:lnTo>
                <a:cubicBezTo>
                  <a:pt x="167621" y="1120588"/>
                  <a:pt x="160287" y="1113287"/>
                  <a:pt x="154019" y="1105619"/>
                </a:cubicBezTo>
                <a:cubicBezTo>
                  <a:pt x="147752" y="1097951"/>
                  <a:pt x="142451" y="1089417"/>
                  <a:pt x="138117" y="1080016"/>
                </a:cubicBezTo>
                <a:cubicBezTo>
                  <a:pt x="133784" y="1070615"/>
                  <a:pt x="130383" y="1060147"/>
                  <a:pt x="127916" y="1048612"/>
                </a:cubicBezTo>
                <a:cubicBezTo>
                  <a:pt x="125449" y="1037077"/>
                  <a:pt x="123749" y="1023976"/>
                  <a:pt x="122816" y="1009307"/>
                </a:cubicBezTo>
                <a:cubicBezTo>
                  <a:pt x="119082" y="1009974"/>
                  <a:pt x="115315" y="1010641"/>
                  <a:pt x="111514" y="1011307"/>
                </a:cubicBezTo>
                <a:cubicBezTo>
                  <a:pt x="107714" y="1011974"/>
                  <a:pt x="103880" y="1012641"/>
                  <a:pt x="100013" y="1013308"/>
                </a:cubicBezTo>
                <a:lnTo>
                  <a:pt x="100013" y="1115720"/>
                </a:lnTo>
                <a:cubicBezTo>
                  <a:pt x="100679" y="1115454"/>
                  <a:pt x="101913" y="1114787"/>
                  <a:pt x="103713" y="1113720"/>
                </a:cubicBezTo>
                <a:cubicBezTo>
                  <a:pt x="105513" y="1112653"/>
                  <a:pt x="107547" y="1111453"/>
                  <a:pt x="109814" y="1110120"/>
                </a:cubicBezTo>
                <a:cubicBezTo>
                  <a:pt x="112081" y="1108786"/>
                  <a:pt x="114481" y="1107353"/>
                  <a:pt x="117015" y="1105819"/>
                </a:cubicBezTo>
                <a:cubicBezTo>
                  <a:pt x="119548" y="1104286"/>
                  <a:pt x="121882" y="1102852"/>
                  <a:pt x="124016" y="1101519"/>
                </a:cubicBezTo>
                <a:cubicBezTo>
                  <a:pt x="126149" y="1100185"/>
                  <a:pt x="127916" y="1099085"/>
                  <a:pt x="129316" y="1098218"/>
                </a:cubicBezTo>
                <a:cubicBezTo>
                  <a:pt x="130717" y="1097351"/>
                  <a:pt x="131550" y="1096851"/>
                  <a:pt x="131817" y="1096718"/>
                </a:cubicBezTo>
                <a:lnTo>
                  <a:pt x="133217" y="1103319"/>
                </a:lnTo>
                <a:cubicBezTo>
                  <a:pt x="132817" y="1103452"/>
                  <a:pt x="131817" y="1104019"/>
                  <a:pt x="130216" y="1105019"/>
                </a:cubicBezTo>
                <a:cubicBezTo>
                  <a:pt x="128616" y="1106019"/>
                  <a:pt x="126683" y="1107186"/>
                  <a:pt x="124416" y="1108520"/>
                </a:cubicBezTo>
                <a:cubicBezTo>
                  <a:pt x="122149" y="1109853"/>
                  <a:pt x="119682" y="1111286"/>
                  <a:pt x="117015" y="1112820"/>
                </a:cubicBezTo>
                <a:cubicBezTo>
                  <a:pt x="114348" y="1114354"/>
                  <a:pt x="111814" y="1115820"/>
                  <a:pt x="109414" y="1117221"/>
                </a:cubicBezTo>
                <a:cubicBezTo>
                  <a:pt x="107014" y="1118621"/>
                  <a:pt x="104880" y="1119854"/>
                  <a:pt x="103013" y="1120921"/>
                </a:cubicBezTo>
                <a:cubicBezTo>
                  <a:pt x="101146" y="1121988"/>
                  <a:pt x="99879" y="1122721"/>
                  <a:pt x="99213" y="1123121"/>
                </a:cubicBezTo>
                <a:cubicBezTo>
                  <a:pt x="98012" y="1123788"/>
                  <a:pt x="96812" y="1124522"/>
                  <a:pt x="95612" y="1125322"/>
                </a:cubicBezTo>
                <a:cubicBezTo>
                  <a:pt x="94412" y="1126122"/>
                  <a:pt x="92878" y="1127255"/>
                  <a:pt x="91012" y="1128722"/>
                </a:cubicBezTo>
                <a:lnTo>
                  <a:pt x="87811" y="1123121"/>
                </a:lnTo>
                <a:cubicBezTo>
                  <a:pt x="90078" y="1121254"/>
                  <a:pt x="91578" y="1119854"/>
                  <a:pt x="92312" y="1118921"/>
                </a:cubicBezTo>
                <a:cubicBezTo>
                  <a:pt x="93045" y="1117987"/>
                  <a:pt x="93412" y="1116987"/>
                  <a:pt x="93412" y="1115920"/>
                </a:cubicBezTo>
                <a:lnTo>
                  <a:pt x="93412" y="1007307"/>
                </a:lnTo>
                <a:cubicBezTo>
                  <a:pt x="106080" y="1005440"/>
                  <a:pt x="118515" y="1003206"/>
                  <a:pt x="130717" y="1000606"/>
                </a:cubicBezTo>
                <a:cubicBezTo>
                  <a:pt x="142918" y="998006"/>
                  <a:pt x="153886" y="995239"/>
                  <a:pt x="163621" y="992305"/>
                </a:cubicBezTo>
                <a:close/>
                <a:moveTo>
                  <a:pt x="3353886" y="990705"/>
                </a:moveTo>
                <a:lnTo>
                  <a:pt x="3353886" y="1032710"/>
                </a:lnTo>
                <a:lnTo>
                  <a:pt x="3353886" y="1043711"/>
                </a:lnTo>
                <a:lnTo>
                  <a:pt x="3428495" y="1043711"/>
                </a:lnTo>
                <a:lnTo>
                  <a:pt x="3428495" y="990705"/>
                </a:lnTo>
                <a:close/>
                <a:moveTo>
                  <a:pt x="234629" y="987104"/>
                </a:moveTo>
                <a:cubicBezTo>
                  <a:pt x="235030" y="989105"/>
                  <a:pt x="235530" y="991938"/>
                  <a:pt x="236130" y="995605"/>
                </a:cubicBezTo>
                <a:cubicBezTo>
                  <a:pt x="236730" y="999272"/>
                  <a:pt x="237363" y="1003173"/>
                  <a:pt x="238030" y="1007307"/>
                </a:cubicBezTo>
                <a:cubicBezTo>
                  <a:pt x="238697" y="1011441"/>
                  <a:pt x="239330" y="1015508"/>
                  <a:pt x="239930" y="1019508"/>
                </a:cubicBezTo>
                <a:cubicBezTo>
                  <a:pt x="240530" y="1023509"/>
                  <a:pt x="240964" y="1026709"/>
                  <a:pt x="241230" y="1029110"/>
                </a:cubicBezTo>
                <a:lnTo>
                  <a:pt x="268634" y="1029110"/>
                </a:lnTo>
                <a:cubicBezTo>
                  <a:pt x="269167" y="1026309"/>
                  <a:pt x="269701" y="1023009"/>
                  <a:pt x="270234" y="1019208"/>
                </a:cubicBezTo>
                <a:cubicBezTo>
                  <a:pt x="270767" y="1015408"/>
                  <a:pt x="271301" y="1011541"/>
                  <a:pt x="271834" y="1007607"/>
                </a:cubicBezTo>
                <a:cubicBezTo>
                  <a:pt x="272368" y="1003673"/>
                  <a:pt x="272868" y="999906"/>
                  <a:pt x="273334" y="996305"/>
                </a:cubicBezTo>
                <a:cubicBezTo>
                  <a:pt x="273801" y="992705"/>
                  <a:pt x="274168" y="989638"/>
                  <a:pt x="274434" y="987104"/>
                </a:cubicBezTo>
                <a:close/>
                <a:moveTo>
                  <a:pt x="3501104" y="986504"/>
                </a:moveTo>
                <a:lnTo>
                  <a:pt x="3501104" y="1023909"/>
                </a:lnTo>
                <a:lnTo>
                  <a:pt x="3615119" y="1023909"/>
                </a:lnTo>
                <a:lnTo>
                  <a:pt x="3615119" y="986504"/>
                </a:lnTo>
                <a:close/>
                <a:moveTo>
                  <a:pt x="1297029" y="985504"/>
                </a:moveTo>
                <a:lnTo>
                  <a:pt x="1297029" y="1010907"/>
                </a:lnTo>
                <a:lnTo>
                  <a:pt x="1338034" y="1010907"/>
                </a:lnTo>
                <a:lnTo>
                  <a:pt x="1338034" y="985504"/>
                </a:lnTo>
                <a:close/>
                <a:moveTo>
                  <a:pt x="2584990" y="974303"/>
                </a:moveTo>
                <a:lnTo>
                  <a:pt x="2591191" y="974703"/>
                </a:lnTo>
                <a:lnTo>
                  <a:pt x="2591191" y="1090317"/>
                </a:lnTo>
                <a:lnTo>
                  <a:pt x="2584990" y="1090317"/>
                </a:lnTo>
                <a:close/>
                <a:moveTo>
                  <a:pt x="3144460" y="973903"/>
                </a:moveTo>
                <a:lnTo>
                  <a:pt x="3144460" y="1017508"/>
                </a:lnTo>
                <a:lnTo>
                  <a:pt x="3220869" y="1017508"/>
                </a:lnTo>
                <a:lnTo>
                  <a:pt x="3220869" y="973903"/>
                </a:lnTo>
                <a:close/>
                <a:moveTo>
                  <a:pt x="2288753" y="972703"/>
                </a:moveTo>
                <a:lnTo>
                  <a:pt x="2288753" y="1109320"/>
                </a:lnTo>
                <a:lnTo>
                  <a:pt x="2420969" y="1109320"/>
                </a:lnTo>
                <a:lnTo>
                  <a:pt x="2420969" y="972703"/>
                </a:lnTo>
                <a:close/>
                <a:moveTo>
                  <a:pt x="1161012" y="972703"/>
                </a:moveTo>
                <a:lnTo>
                  <a:pt x="1161012" y="1005507"/>
                </a:lnTo>
                <a:lnTo>
                  <a:pt x="1215819" y="1005507"/>
                </a:lnTo>
                <a:lnTo>
                  <a:pt x="1215819" y="972703"/>
                </a:lnTo>
                <a:close/>
                <a:moveTo>
                  <a:pt x="1099404" y="972703"/>
                </a:moveTo>
                <a:lnTo>
                  <a:pt x="1099404" y="1005507"/>
                </a:lnTo>
                <a:lnTo>
                  <a:pt x="1154411" y="1005507"/>
                </a:lnTo>
                <a:lnTo>
                  <a:pt x="1154411" y="972703"/>
                </a:lnTo>
                <a:close/>
                <a:moveTo>
                  <a:pt x="405251" y="971302"/>
                </a:moveTo>
                <a:lnTo>
                  <a:pt x="577272" y="971302"/>
                </a:lnTo>
                <a:lnTo>
                  <a:pt x="577272" y="978503"/>
                </a:lnTo>
                <a:lnTo>
                  <a:pt x="490862" y="978503"/>
                </a:lnTo>
                <a:lnTo>
                  <a:pt x="490862" y="1132522"/>
                </a:lnTo>
                <a:lnTo>
                  <a:pt x="483861" y="1132522"/>
                </a:lnTo>
                <a:lnTo>
                  <a:pt x="483861" y="978503"/>
                </a:lnTo>
                <a:lnTo>
                  <a:pt x="405251" y="978503"/>
                </a:lnTo>
                <a:close/>
                <a:moveTo>
                  <a:pt x="2470575" y="970102"/>
                </a:moveTo>
                <a:lnTo>
                  <a:pt x="2568988" y="970102"/>
                </a:lnTo>
                <a:lnTo>
                  <a:pt x="2568988" y="976903"/>
                </a:lnTo>
                <a:lnTo>
                  <a:pt x="2519182" y="976903"/>
                </a:lnTo>
                <a:cubicBezTo>
                  <a:pt x="2516781" y="980770"/>
                  <a:pt x="2514114" y="984971"/>
                  <a:pt x="2511181" y="989505"/>
                </a:cubicBezTo>
                <a:cubicBezTo>
                  <a:pt x="2508247" y="994038"/>
                  <a:pt x="2505280" y="998506"/>
                  <a:pt x="2502280" y="1002906"/>
                </a:cubicBezTo>
                <a:cubicBezTo>
                  <a:pt x="2499279" y="1007307"/>
                  <a:pt x="2496345" y="1011474"/>
                  <a:pt x="2493478" y="1015408"/>
                </a:cubicBezTo>
                <a:cubicBezTo>
                  <a:pt x="2490611" y="1019342"/>
                  <a:pt x="2487978" y="1022709"/>
                  <a:pt x="2485577" y="1025509"/>
                </a:cubicBezTo>
                <a:cubicBezTo>
                  <a:pt x="2487044" y="1025376"/>
                  <a:pt x="2489344" y="1025242"/>
                  <a:pt x="2492478" y="1025109"/>
                </a:cubicBezTo>
                <a:cubicBezTo>
                  <a:pt x="2495612" y="1024976"/>
                  <a:pt x="2499212" y="1024809"/>
                  <a:pt x="2503280" y="1024609"/>
                </a:cubicBezTo>
                <a:cubicBezTo>
                  <a:pt x="2507347" y="1024409"/>
                  <a:pt x="2511647" y="1024209"/>
                  <a:pt x="2516181" y="1024009"/>
                </a:cubicBezTo>
                <a:cubicBezTo>
                  <a:pt x="2520715" y="1023809"/>
                  <a:pt x="2525182" y="1023642"/>
                  <a:pt x="2529583" y="1023509"/>
                </a:cubicBezTo>
                <a:cubicBezTo>
                  <a:pt x="2533984" y="1023376"/>
                  <a:pt x="2538051" y="1023209"/>
                  <a:pt x="2541784" y="1023009"/>
                </a:cubicBezTo>
                <a:cubicBezTo>
                  <a:pt x="2545518" y="1022809"/>
                  <a:pt x="2548652" y="1022642"/>
                  <a:pt x="2551185" y="1022509"/>
                </a:cubicBezTo>
                <a:cubicBezTo>
                  <a:pt x="2547852" y="1017575"/>
                  <a:pt x="2544518" y="1012707"/>
                  <a:pt x="2541184" y="1007907"/>
                </a:cubicBezTo>
                <a:cubicBezTo>
                  <a:pt x="2537851" y="1003106"/>
                  <a:pt x="2534983" y="999172"/>
                  <a:pt x="2532583" y="996105"/>
                </a:cubicBezTo>
                <a:lnTo>
                  <a:pt x="2537584" y="992505"/>
                </a:lnTo>
                <a:cubicBezTo>
                  <a:pt x="2539584" y="995172"/>
                  <a:pt x="2541951" y="998439"/>
                  <a:pt x="2544685" y="1002306"/>
                </a:cubicBezTo>
                <a:cubicBezTo>
                  <a:pt x="2547418" y="1006173"/>
                  <a:pt x="2550185" y="1010174"/>
                  <a:pt x="2552986" y="1014308"/>
                </a:cubicBezTo>
                <a:cubicBezTo>
                  <a:pt x="2555786" y="1018442"/>
                  <a:pt x="2558487" y="1022475"/>
                  <a:pt x="2561087" y="1026409"/>
                </a:cubicBezTo>
                <a:cubicBezTo>
                  <a:pt x="2563687" y="1030343"/>
                  <a:pt x="2565921" y="1033777"/>
                  <a:pt x="2567788" y="1036711"/>
                </a:cubicBezTo>
                <a:lnTo>
                  <a:pt x="2562587" y="1040311"/>
                </a:lnTo>
                <a:lnTo>
                  <a:pt x="2555386" y="1028709"/>
                </a:lnTo>
                <a:cubicBezTo>
                  <a:pt x="2553919" y="1028843"/>
                  <a:pt x="2551285" y="1028976"/>
                  <a:pt x="2547485" y="1029110"/>
                </a:cubicBezTo>
                <a:cubicBezTo>
                  <a:pt x="2543685" y="1029243"/>
                  <a:pt x="2539251" y="1029410"/>
                  <a:pt x="2534184" y="1029610"/>
                </a:cubicBezTo>
                <a:cubicBezTo>
                  <a:pt x="2529116" y="1029810"/>
                  <a:pt x="2523782" y="1030043"/>
                  <a:pt x="2518182" y="1030310"/>
                </a:cubicBezTo>
                <a:cubicBezTo>
                  <a:pt x="2512581" y="1030576"/>
                  <a:pt x="2507313" y="1030810"/>
                  <a:pt x="2502380" y="1031010"/>
                </a:cubicBezTo>
                <a:cubicBezTo>
                  <a:pt x="2497446" y="1031210"/>
                  <a:pt x="2493178" y="1031410"/>
                  <a:pt x="2489578" y="1031610"/>
                </a:cubicBezTo>
                <a:cubicBezTo>
                  <a:pt x="2485977" y="1031810"/>
                  <a:pt x="2483710" y="1031977"/>
                  <a:pt x="2482777" y="1032110"/>
                </a:cubicBezTo>
                <a:cubicBezTo>
                  <a:pt x="2481310" y="1032110"/>
                  <a:pt x="2480043" y="1032177"/>
                  <a:pt x="2478976" y="1032310"/>
                </a:cubicBezTo>
                <a:cubicBezTo>
                  <a:pt x="2477910" y="1032443"/>
                  <a:pt x="2476376" y="1032710"/>
                  <a:pt x="2474376" y="1033110"/>
                </a:cubicBezTo>
                <a:lnTo>
                  <a:pt x="2472976" y="1026909"/>
                </a:lnTo>
                <a:cubicBezTo>
                  <a:pt x="2474443" y="1026643"/>
                  <a:pt x="2475509" y="1026343"/>
                  <a:pt x="2476176" y="1026009"/>
                </a:cubicBezTo>
                <a:cubicBezTo>
                  <a:pt x="2476843" y="1025676"/>
                  <a:pt x="2477310" y="1025376"/>
                  <a:pt x="2477577" y="1025109"/>
                </a:cubicBezTo>
                <a:cubicBezTo>
                  <a:pt x="2479710" y="1022575"/>
                  <a:pt x="2482244" y="1019408"/>
                  <a:pt x="2485177" y="1015608"/>
                </a:cubicBezTo>
                <a:cubicBezTo>
                  <a:pt x="2488111" y="1011807"/>
                  <a:pt x="2491145" y="1007707"/>
                  <a:pt x="2494278" y="1003306"/>
                </a:cubicBezTo>
                <a:cubicBezTo>
                  <a:pt x="2497412" y="998906"/>
                  <a:pt x="2500479" y="994405"/>
                  <a:pt x="2503480" y="989805"/>
                </a:cubicBezTo>
                <a:cubicBezTo>
                  <a:pt x="2506480" y="985204"/>
                  <a:pt x="2509180" y="980904"/>
                  <a:pt x="2511581" y="976903"/>
                </a:cubicBezTo>
                <a:lnTo>
                  <a:pt x="2470575" y="976903"/>
                </a:lnTo>
                <a:close/>
                <a:moveTo>
                  <a:pt x="316040" y="969102"/>
                </a:moveTo>
                <a:lnTo>
                  <a:pt x="372247" y="969102"/>
                </a:lnTo>
                <a:lnTo>
                  <a:pt x="372247" y="976103"/>
                </a:lnTo>
                <a:lnTo>
                  <a:pt x="353644" y="1030310"/>
                </a:lnTo>
                <a:cubicBezTo>
                  <a:pt x="357511" y="1034710"/>
                  <a:pt x="360812" y="1038911"/>
                  <a:pt x="363546" y="1042911"/>
                </a:cubicBezTo>
                <a:cubicBezTo>
                  <a:pt x="366279" y="1046912"/>
                  <a:pt x="368480" y="1050779"/>
                  <a:pt x="370146" y="1054513"/>
                </a:cubicBezTo>
                <a:cubicBezTo>
                  <a:pt x="371813" y="1058247"/>
                  <a:pt x="373047" y="1061947"/>
                  <a:pt x="373847" y="1065614"/>
                </a:cubicBezTo>
                <a:cubicBezTo>
                  <a:pt x="374647" y="1069281"/>
                  <a:pt x="375047" y="1073048"/>
                  <a:pt x="375047" y="1076916"/>
                </a:cubicBezTo>
                <a:cubicBezTo>
                  <a:pt x="375047" y="1081983"/>
                  <a:pt x="374480" y="1086183"/>
                  <a:pt x="373347" y="1089517"/>
                </a:cubicBezTo>
                <a:cubicBezTo>
                  <a:pt x="372213" y="1092851"/>
                  <a:pt x="370446" y="1095551"/>
                  <a:pt x="368046" y="1097618"/>
                </a:cubicBezTo>
                <a:cubicBezTo>
                  <a:pt x="365646" y="1099685"/>
                  <a:pt x="362479" y="1101285"/>
                  <a:pt x="358545" y="1102419"/>
                </a:cubicBezTo>
                <a:cubicBezTo>
                  <a:pt x="354611" y="1103552"/>
                  <a:pt x="349844" y="1104386"/>
                  <a:pt x="344243" y="1104919"/>
                </a:cubicBezTo>
                <a:lnTo>
                  <a:pt x="338442" y="1105519"/>
                </a:lnTo>
                <a:lnTo>
                  <a:pt x="336042" y="1098718"/>
                </a:lnTo>
                <a:lnTo>
                  <a:pt x="343043" y="1098118"/>
                </a:lnTo>
                <a:cubicBezTo>
                  <a:pt x="347710" y="1097718"/>
                  <a:pt x="351644" y="1097118"/>
                  <a:pt x="354844" y="1096318"/>
                </a:cubicBezTo>
                <a:cubicBezTo>
                  <a:pt x="358045" y="1095518"/>
                  <a:pt x="360645" y="1094318"/>
                  <a:pt x="362645" y="1092717"/>
                </a:cubicBezTo>
                <a:cubicBezTo>
                  <a:pt x="364646" y="1091117"/>
                  <a:pt x="366113" y="1088984"/>
                  <a:pt x="367046" y="1086317"/>
                </a:cubicBezTo>
                <a:cubicBezTo>
                  <a:pt x="367979" y="1083650"/>
                  <a:pt x="368446" y="1080249"/>
                  <a:pt x="368446" y="1076115"/>
                </a:cubicBezTo>
                <a:cubicBezTo>
                  <a:pt x="368446" y="1068915"/>
                  <a:pt x="366779" y="1061880"/>
                  <a:pt x="363446" y="1055013"/>
                </a:cubicBezTo>
                <a:cubicBezTo>
                  <a:pt x="360112" y="1048145"/>
                  <a:pt x="354578" y="1040511"/>
                  <a:pt x="346844" y="1032110"/>
                </a:cubicBezTo>
                <a:lnTo>
                  <a:pt x="365246" y="975903"/>
                </a:lnTo>
                <a:lnTo>
                  <a:pt x="322640" y="975903"/>
                </a:lnTo>
                <a:lnTo>
                  <a:pt x="322640" y="1134123"/>
                </a:lnTo>
                <a:lnTo>
                  <a:pt x="316040" y="1134123"/>
                </a:lnTo>
                <a:close/>
                <a:moveTo>
                  <a:pt x="3685327" y="968902"/>
                </a:moveTo>
                <a:lnTo>
                  <a:pt x="3819144" y="968902"/>
                </a:lnTo>
                <a:lnTo>
                  <a:pt x="3819144" y="1037511"/>
                </a:lnTo>
                <a:lnTo>
                  <a:pt x="3698729" y="1037511"/>
                </a:lnTo>
                <a:lnTo>
                  <a:pt x="3698729" y="1094518"/>
                </a:lnTo>
                <a:cubicBezTo>
                  <a:pt x="3698729" y="1099585"/>
                  <a:pt x="3699095" y="1103652"/>
                  <a:pt x="3699829" y="1106719"/>
                </a:cubicBezTo>
                <a:cubicBezTo>
                  <a:pt x="3700563" y="1109786"/>
                  <a:pt x="3701863" y="1112187"/>
                  <a:pt x="3703729" y="1113920"/>
                </a:cubicBezTo>
                <a:cubicBezTo>
                  <a:pt x="3705596" y="1115654"/>
                  <a:pt x="3708130" y="1116854"/>
                  <a:pt x="3711331" y="1117521"/>
                </a:cubicBezTo>
                <a:cubicBezTo>
                  <a:pt x="3714531" y="1118187"/>
                  <a:pt x="3718531" y="1118587"/>
                  <a:pt x="3723332" y="1118721"/>
                </a:cubicBezTo>
                <a:cubicBezTo>
                  <a:pt x="3750002" y="1119654"/>
                  <a:pt x="3776739" y="1119654"/>
                  <a:pt x="3803542" y="1118721"/>
                </a:cubicBezTo>
                <a:cubicBezTo>
                  <a:pt x="3808876" y="1118587"/>
                  <a:pt x="3813110" y="1118221"/>
                  <a:pt x="3816243" y="1117621"/>
                </a:cubicBezTo>
                <a:cubicBezTo>
                  <a:pt x="3819377" y="1117021"/>
                  <a:pt x="3821778" y="1115987"/>
                  <a:pt x="3823445" y="1114520"/>
                </a:cubicBezTo>
                <a:cubicBezTo>
                  <a:pt x="3825111" y="1113053"/>
                  <a:pt x="3826311" y="1111087"/>
                  <a:pt x="3827045" y="1108620"/>
                </a:cubicBezTo>
                <a:cubicBezTo>
                  <a:pt x="3827778" y="1106153"/>
                  <a:pt x="3828479" y="1102919"/>
                  <a:pt x="3829145" y="1098918"/>
                </a:cubicBezTo>
                <a:cubicBezTo>
                  <a:pt x="3829412" y="1097185"/>
                  <a:pt x="3829679" y="1095051"/>
                  <a:pt x="3829945" y="1092518"/>
                </a:cubicBezTo>
                <a:cubicBezTo>
                  <a:pt x="3830212" y="1089984"/>
                  <a:pt x="3830479" y="1087517"/>
                  <a:pt x="3830745" y="1085117"/>
                </a:cubicBezTo>
                <a:cubicBezTo>
                  <a:pt x="3831012" y="1082716"/>
                  <a:pt x="3831212" y="1080583"/>
                  <a:pt x="3831345" y="1078716"/>
                </a:cubicBezTo>
                <a:cubicBezTo>
                  <a:pt x="3831479" y="1076849"/>
                  <a:pt x="3831545" y="1075715"/>
                  <a:pt x="3831545" y="1075315"/>
                </a:cubicBezTo>
                <a:lnTo>
                  <a:pt x="3838346" y="1077916"/>
                </a:lnTo>
                <a:cubicBezTo>
                  <a:pt x="3838346" y="1078449"/>
                  <a:pt x="3838246" y="1079616"/>
                  <a:pt x="3838046" y="1081416"/>
                </a:cubicBezTo>
                <a:cubicBezTo>
                  <a:pt x="3837846" y="1083216"/>
                  <a:pt x="3837646" y="1085250"/>
                  <a:pt x="3837446" y="1087517"/>
                </a:cubicBezTo>
                <a:cubicBezTo>
                  <a:pt x="3837246" y="1089784"/>
                  <a:pt x="3837013" y="1092151"/>
                  <a:pt x="3836746" y="1094618"/>
                </a:cubicBezTo>
                <a:cubicBezTo>
                  <a:pt x="3836479" y="1097085"/>
                  <a:pt x="3836213" y="1099185"/>
                  <a:pt x="3835946" y="1100919"/>
                </a:cubicBezTo>
                <a:cubicBezTo>
                  <a:pt x="3835146" y="1105986"/>
                  <a:pt x="3834213" y="1110086"/>
                  <a:pt x="3833146" y="1113220"/>
                </a:cubicBezTo>
                <a:cubicBezTo>
                  <a:pt x="3832079" y="1116354"/>
                  <a:pt x="3830512" y="1118821"/>
                  <a:pt x="3828445" y="1120621"/>
                </a:cubicBezTo>
                <a:cubicBezTo>
                  <a:pt x="3826378" y="1122421"/>
                  <a:pt x="3823511" y="1123721"/>
                  <a:pt x="3819844" y="1124522"/>
                </a:cubicBezTo>
                <a:cubicBezTo>
                  <a:pt x="3816177" y="1125322"/>
                  <a:pt x="3811277" y="1125788"/>
                  <a:pt x="3805142" y="1125922"/>
                </a:cubicBezTo>
                <a:cubicBezTo>
                  <a:pt x="3777405" y="1126855"/>
                  <a:pt x="3749669" y="1126855"/>
                  <a:pt x="3721932" y="1125922"/>
                </a:cubicBezTo>
                <a:cubicBezTo>
                  <a:pt x="3716331" y="1125788"/>
                  <a:pt x="3711597" y="1125322"/>
                  <a:pt x="3707730" y="1124522"/>
                </a:cubicBezTo>
                <a:cubicBezTo>
                  <a:pt x="3703863" y="1123721"/>
                  <a:pt x="3700729" y="1122255"/>
                  <a:pt x="3698329" y="1120121"/>
                </a:cubicBezTo>
                <a:cubicBezTo>
                  <a:pt x="3695929" y="1117987"/>
                  <a:pt x="3694228" y="1114987"/>
                  <a:pt x="3693228" y="1111120"/>
                </a:cubicBezTo>
                <a:cubicBezTo>
                  <a:pt x="3692228" y="1107253"/>
                  <a:pt x="3691728" y="1102185"/>
                  <a:pt x="3691728" y="1095918"/>
                </a:cubicBezTo>
                <a:lnTo>
                  <a:pt x="3691728" y="1030510"/>
                </a:lnTo>
                <a:lnTo>
                  <a:pt x="3812143" y="1030510"/>
                </a:lnTo>
                <a:lnTo>
                  <a:pt x="3812143" y="975903"/>
                </a:lnTo>
                <a:lnTo>
                  <a:pt x="3685327" y="975903"/>
                </a:lnTo>
                <a:close/>
                <a:moveTo>
                  <a:pt x="703088" y="968702"/>
                </a:moveTo>
                <a:lnTo>
                  <a:pt x="750494" y="968702"/>
                </a:lnTo>
                <a:lnTo>
                  <a:pt x="750494" y="1110920"/>
                </a:lnTo>
                <a:cubicBezTo>
                  <a:pt x="750494" y="1113987"/>
                  <a:pt x="750994" y="1116054"/>
                  <a:pt x="751994" y="1117121"/>
                </a:cubicBezTo>
                <a:cubicBezTo>
                  <a:pt x="752994" y="1118187"/>
                  <a:pt x="754961" y="1118721"/>
                  <a:pt x="757895" y="1118721"/>
                </a:cubicBezTo>
                <a:lnTo>
                  <a:pt x="760495" y="1118721"/>
                </a:lnTo>
                <a:cubicBezTo>
                  <a:pt x="762629" y="1118721"/>
                  <a:pt x="764296" y="1118621"/>
                  <a:pt x="765496" y="1118421"/>
                </a:cubicBezTo>
                <a:cubicBezTo>
                  <a:pt x="766696" y="1118221"/>
                  <a:pt x="767663" y="1117821"/>
                  <a:pt x="768396" y="1117221"/>
                </a:cubicBezTo>
                <a:cubicBezTo>
                  <a:pt x="769130" y="1116620"/>
                  <a:pt x="769663" y="1115787"/>
                  <a:pt x="769996" y="1114720"/>
                </a:cubicBezTo>
                <a:cubicBezTo>
                  <a:pt x="770330" y="1113653"/>
                  <a:pt x="770630" y="1112320"/>
                  <a:pt x="770896" y="1110720"/>
                </a:cubicBezTo>
                <a:cubicBezTo>
                  <a:pt x="771030" y="1109653"/>
                  <a:pt x="771230" y="1107653"/>
                  <a:pt x="771497" y="1104719"/>
                </a:cubicBezTo>
                <a:cubicBezTo>
                  <a:pt x="771763" y="1101785"/>
                  <a:pt x="772030" y="1098752"/>
                  <a:pt x="772297" y="1095618"/>
                </a:cubicBezTo>
                <a:cubicBezTo>
                  <a:pt x="772563" y="1092484"/>
                  <a:pt x="772763" y="1089584"/>
                  <a:pt x="772897" y="1086917"/>
                </a:cubicBezTo>
                <a:cubicBezTo>
                  <a:pt x="773030" y="1084250"/>
                  <a:pt x="773097" y="1082716"/>
                  <a:pt x="773097" y="1082316"/>
                </a:cubicBezTo>
                <a:lnTo>
                  <a:pt x="778898" y="1084717"/>
                </a:lnTo>
                <a:cubicBezTo>
                  <a:pt x="778898" y="1085383"/>
                  <a:pt x="778797" y="1087017"/>
                  <a:pt x="778597" y="1089617"/>
                </a:cubicBezTo>
                <a:cubicBezTo>
                  <a:pt x="778397" y="1092217"/>
                  <a:pt x="778197" y="1095018"/>
                  <a:pt x="777997" y="1098018"/>
                </a:cubicBezTo>
                <a:cubicBezTo>
                  <a:pt x="777797" y="1101019"/>
                  <a:pt x="777531" y="1103919"/>
                  <a:pt x="777197" y="1106719"/>
                </a:cubicBezTo>
                <a:cubicBezTo>
                  <a:pt x="776864" y="1109520"/>
                  <a:pt x="776631" y="1111520"/>
                  <a:pt x="776497" y="1112720"/>
                </a:cubicBezTo>
                <a:cubicBezTo>
                  <a:pt x="776097" y="1115254"/>
                  <a:pt x="775597" y="1117387"/>
                  <a:pt x="774997" y="1119121"/>
                </a:cubicBezTo>
                <a:cubicBezTo>
                  <a:pt x="774397" y="1120854"/>
                  <a:pt x="773497" y="1122221"/>
                  <a:pt x="772297" y="1123221"/>
                </a:cubicBezTo>
                <a:cubicBezTo>
                  <a:pt x="771097" y="1124221"/>
                  <a:pt x="769563" y="1124922"/>
                  <a:pt x="767696" y="1125322"/>
                </a:cubicBezTo>
                <a:cubicBezTo>
                  <a:pt x="765829" y="1125722"/>
                  <a:pt x="763429" y="1125922"/>
                  <a:pt x="760495" y="1125922"/>
                </a:cubicBezTo>
                <a:lnTo>
                  <a:pt x="756895" y="1125922"/>
                </a:lnTo>
                <a:cubicBezTo>
                  <a:pt x="752628" y="1125922"/>
                  <a:pt x="749460" y="1124888"/>
                  <a:pt x="747394" y="1122821"/>
                </a:cubicBezTo>
                <a:cubicBezTo>
                  <a:pt x="745327" y="1120754"/>
                  <a:pt x="744293" y="1117187"/>
                  <a:pt x="744293" y="1112120"/>
                </a:cubicBezTo>
                <a:lnTo>
                  <a:pt x="744293" y="975503"/>
                </a:lnTo>
                <a:lnTo>
                  <a:pt x="709489" y="975503"/>
                </a:lnTo>
                <a:lnTo>
                  <a:pt x="709489" y="1033310"/>
                </a:lnTo>
                <a:cubicBezTo>
                  <a:pt x="709489" y="1043045"/>
                  <a:pt x="709355" y="1051612"/>
                  <a:pt x="709089" y="1059013"/>
                </a:cubicBezTo>
                <a:cubicBezTo>
                  <a:pt x="708822" y="1066414"/>
                  <a:pt x="708255" y="1073048"/>
                  <a:pt x="707389" y="1078916"/>
                </a:cubicBezTo>
                <a:cubicBezTo>
                  <a:pt x="706522" y="1084783"/>
                  <a:pt x="705355" y="1090084"/>
                  <a:pt x="703888" y="1094818"/>
                </a:cubicBezTo>
                <a:cubicBezTo>
                  <a:pt x="702421" y="1099552"/>
                  <a:pt x="700521" y="1104019"/>
                  <a:pt x="698187" y="1108219"/>
                </a:cubicBezTo>
                <a:cubicBezTo>
                  <a:pt x="695854" y="1112420"/>
                  <a:pt x="692953" y="1116587"/>
                  <a:pt x="689486" y="1120721"/>
                </a:cubicBezTo>
                <a:cubicBezTo>
                  <a:pt x="686019" y="1124855"/>
                  <a:pt x="681952" y="1129322"/>
                  <a:pt x="677285" y="1134123"/>
                </a:cubicBezTo>
                <a:lnTo>
                  <a:pt x="671684" y="1129922"/>
                </a:lnTo>
                <a:cubicBezTo>
                  <a:pt x="676351" y="1125255"/>
                  <a:pt x="680352" y="1120921"/>
                  <a:pt x="683686" y="1116921"/>
                </a:cubicBezTo>
                <a:cubicBezTo>
                  <a:pt x="687019" y="1112920"/>
                  <a:pt x="689853" y="1108920"/>
                  <a:pt x="692187" y="1104919"/>
                </a:cubicBezTo>
                <a:cubicBezTo>
                  <a:pt x="694520" y="1100919"/>
                  <a:pt x="696387" y="1096685"/>
                  <a:pt x="697787" y="1092217"/>
                </a:cubicBezTo>
                <a:cubicBezTo>
                  <a:pt x="699188" y="1087750"/>
                  <a:pt x="700288" y="1082716"/>
                  <a:pt x="701088" y="1077116"/>
                </a:cubicBezTo>
                <a:cubicBezTo>
                  <a:pt x="701888" y="1071515"/>
                  <a:pt x="702421" y="1065181"/>
                  <a:pt x="702688" y="1058113"/>
                </a:cubicBezTo>
                <a:cubicBezTo>
                  <a:pt x="702955" y="1051046"/>
                  <a:pt x="703088" y="1042778"/>
                  <a:pt x="703088" y="1033310"/>
                </a:cubicBezTo>
                <a:close/>
                <a:moveTo>
                  <a:pt x="3137659" y="967302"/>
                </a:moveTo>
                <a:lnTo>
                  <a:pt x="3227670" y="967302"/>
                </a:lnTo>
                <a:lnTo>
                  <a:pt x="3227670" y="1024109"/>
                </a:lnTo>
                <a:lnTo>
                  <a:pt x="3137659" y="1024109"/>
                </a:lnTo>
                <a:close/>
                <a:moveTo>
                  <a:pt x="1092403" y="966302"/>
                </a:moveTo>
                <a:lnTo>
                  <a:pt x="1222620" y="966302"/>
                </a:lnTo>
                <a:lnTo>
                  <a:pt x="1222620" y="1051512"/>
                </a:lnTo>
                <a:lnTo>
                  <a:pt x="1161012" y="1051512"/>
                </a:lnTo>
                <a:lnTo>
                  <a:pt x="1161012" y="1079916"/>
                </a:lnTo>
                <a:lnTo>
                  <a:pt x="1228420" y="1079916"/>
                </a:lnTo>
                <a:lnTo>
                  <a:pt x="1228420" y="1086517"/>
                </a:lnTo>
                <a:lnTo>
                  <a:pt x="1161012" y="1086517"/>
                </a:lnTo>
                <a:lnTo>
                  <a:pt x="1161012" y="1117121"/>
                </a:lnTo>
                <a:lnTo>
                  <a:pt x="1244222" y="1117121"/>
                </a:lnTo>
                <a:lnTo>
                  <a:pt x="1244222" y="1123721"/>
                </a:lnTo>
                <a:lnTo>
                  <a:pt x="1070801" y="1123721"/>
                </a:lnTo>
                <a:lnTo>
                  <a:pt x="1070801" y="1117121"/>
                </a:lnTo>
                <a:lnTo>
                  <a:pt x="1154411" y="1117121"/>
                </a:lnTo>
                <a:lnTo>
                  <a:pt x="1154411" y="1086517"/>
                </a:lnTo>
                <a:lnTo>
                  <a:pt x="1086803" y="1086517"/>
                </a:lnTo>
                <a:lnTo>
                  <a:pt x="1086803" y="1079916"/>
                </a:lnTo>
                <a:lnTo>
                  <a:pt x="1154411" y="1079916"/>
                </a:lnTo>
                <a:lnTo>
                  <a:pt x="1154411" y="1051512"/>
                </a:lnTo>
                <a:lnTo>
                  <a:pt x="1092403" y="1051512"/>
                </a:lnTo>
                <a:close/>
                <a:moveTo>
                  <a:pt x="2281752" y="965502"/>
                </a:moveTo>
                <a:lnTo>
                  <a:pt x="2427770" y="965502"/>
                </a:lnTo>
                <a:lnTo>
                  <a:pt x="2427770" y="1131122"/>
                </a:lnTo>
                <a:lnTo>
                  <a:pt x="2420969" y="1131122"/>
                </a:lnTo>
                <a:lnTo>
                  <a:pt x="2420969" y="1115920"/>
                </a:lnTo>
                <a:lnTo>
                  <a:pt x="2288753" y="1115920"/>
                </a:lnTo>
                <a:lnTo>
                  <a:pt x="2288753" y="1131122"/>
                </a:lnTo>
                <a:lnTo>
                  <a:pt x="2281752" y="1131122"/>
                </a:lnTo>
                <a:close/>
                <a:moveTo>
                  <a:pt x="2123332" y="962101"/>
                </a:moveTo>
                <a:lnTo>
                  <a:pt x="2132133" y="962101"/>
                </a:lnTo>
                <a:cubicBezTo>
                  <a:pt x="2132133" y="965568"/>
                  <a:pt x="2131767" y="969302"/>
                  <a:pt x="2131033" y="973303"/>
                </a:cubicBezTo>
                <a:cubicBezTo>
                  <a:pt x="2130300" y="977303"/>
                  <a:pt x="2129300" y="981404"/>
                  <a:pt x="2128033" y="985604"/>
                </a:cubicBezTo>
                <a:cubicBezTo>
                  <a:pt x="2126766" y="989805"/>
                  <a:pt x="2125299" y="994005"/>
                  <a:pt x="2123632" y="998206"/>
                </a:cubicBezTo>
                <a:cubicBezTo>
                  <a:pt x="2121965" y="1002406"/>
                  <a:pt x="2120265" y="1006373"/>
                  <a:pt x="2118532" y="1010107"/>
                </a:cubicBezTo>
                <a:lnTo>
                  <a:pt x="2111731" y="1010107"/>
                </a:lnTo>
                <a:cubicBezTo>
                  <a:pt x="2114931" y="1002106"/>
                  <a:pt x="2117665" y="993972"/>
                  <a:pt x="2119932" y="985704"/>
                </a:cubicBezTo>
                <a:cubicBezTo>
                  <a:pt x="2122199" y="977436"/>
                  <a:pt x="2123332" y="969569"/>
                  <a:pt x="2123332" y="962101"/>
                </a:cubicBezTo>
                <a:close/>
                <a:moveTo>
                  <a:pt x="2087328" y="962101"/>
                </a:moveTo>
                <a:lnTo>
                  <a:pt x="2096129" y="962101"/>
                </a:lnTo>
                <a:cubicBezTo>
                  <a:pt x="2096129" y="965568"/>
                  <a:pt x="2095762" y="969302"/>
                  <a:pt x="2095029" y="973303"/>
                </a:cubicBezTo>
                <a:cubicBezTo>
                  <a:pt x="2094295" y="977303"/>
                  <a:pt x="2093295" y="981404"/>
                  <a:pt x="2092028" y="985604"/>
                </a:cubicBezTo>
                <a:cubicBezTo>
                  <a:pt x="2090761" y="989805"/>
                  <a:pt x="2089295" y="994005"/>
                  <a:pt x="2087628" y="998206"/>
                </a:cubicBezTo>
                <a:cubicBezTo>
                  <a:pt x="2085961" y="1002406"/>
                  <a:pt x="2084261" y="1006373"/>
                  <a:pt x="2082527" y="1010107"/>
                </a:cubicBezTo>
                <a:lnTo>
                  <a:pt x="2075926" y="1010107"/>
                </a:lnTo>
                <a:cubicBezTo>
                  <a:pt x="2078993" y="1002106"/>
                  <a:pt x="2081660" y="993972"/>
                  <a:pt x="2083927" y="985704"/>
                </a:cubicBezTo>
                <a:cubicBezTo>
                  <a:pt x="2086194" y="977436"/>
                  <a:pt x="2087328" y="969569"/>
                  <a:pt x="2087328" y="962101"/>
                </a:cubicBezTo>
                <a:close/>
                <a:moveTo>
                  <a:pt x="1633071" y="962101"/>
                </a:moveTo>
                <a:lnTo>
                  <a:pt x="1639872" y="962101"/>
                </a:lnTo>
                <a:cubicBezTo>
                  <a:pt x="1636671" y="970102"/>
                  <a:pt x="1633938" y="978237"/>
                  <a:pt x="1631671" y="986504"/>
                </a:cubicBezTo>
                <a:cubicBezTo>
                  <a:pt x="1629404" y="994772"/>
                  <a:pt x="1628270" y="1002640"/>
                  <a:pt x="1628270" y="1010107"/>
                </a:cubicBezTo>
                <a:lnTo>
                  <a:pt x="1619469" y="1010107"/>
                </a:lnTo>
                <a:cubicBezTo>
                  <a:pt x="1619469" y="1006640"/>
                  <a:pt x="1619836" y="1002906"/>
                  <a:pt x="1620569" y="998906"/>
                </a:cubicBezTo>
                <a:cubicBezTo>
                  <a:pt x="1621303" y="994905"/>
                  <a:pt x="1622303" y="990805"/>
                  <a:pt x="1623570" y="986604"/>
                </a:cubicBezTo>
                <a:cubicBezTo>
                  <a:pt x="1624836" y="982404"/>
                  <a:pt x="1626270" y="978237"/>
                  <a:pt x="1627870" y="974103"/>
                </a:cubicBezTo>
                <a:cubicBezTo>
                  <a:pt x="1629470" y="969969"/>
                  <a:pt x="1631204" y="965968"/>
                  <a:pt x="1633071" y="962101"/>
                </a:cubicBezTo>
                <a:close/>
                <a:moveTo>
                  <a:pt x="1597267" y="962101"/>
                </a:moveTo>
                <a:lnTo>
                  <a:pt x="1603867" y="962101"/>
                </a:lnTo>
                <a:cubicBezTo>
                  <a:pt x="1600800" y="970102"/>
                  <a:pt x="1598133" y="978237"/>
                  <a:pt x="1595866" y="986504"/>
                </a:cubicBezTo>
                <a:cubicBezTo>
                  <a:pt x="1593599" y="994772"/>
                  <a:pt x="1592466" y="1002640"/>
                  <a:pt x="1592466" y="1010107"/>
                </a:cubicBezTo>
                <a:lnTo>
                  <a:pt x="1583665" y="1010107"/>
                </a:lnTo>
                <a:cubicBezTo>
                  <a:pt x="1583665" y="1006640"/>
                  <a:pt x="1584031" y="1002906"/>
                  <a:pt x="1584765" y="998906"/>
                </a:cubicBezTo>
                <a:cubicBezTo>
                  <a:pt x="1585498" y="994905"/>
                  <a:pt x="1586465" y="990805"/>
                  <a:pt x="1587665" y="986604"/>
                </a:cubicBezTo>
                <a:cubicBezTo>
                  <a:pt x="1588865" y="982404"/>
                  <a:pt x="1590299" y="978237"/>
                  <a:pt x="1591966" y="974103"/>
                </a:cubicBezTo>
                <a:cubicBezTo>
                  <a:pt x="1593633" y="969969"/>
                  <a:pt x="1595400" y="965968"/>
                  <a:pt x="1597267" y="962101"/>
                </a:cubicBezTo>
                <a:close/>
                <a:moveTo>
                  <a:pt x="2690003" y="961101"/>
                </a:moveTo>
                <a:cubicBezTo>
                  <a:pt x="2691736" y="963235"/>
                  <a:pt x="2693837" y="965968"/>
                  <a:pt x="2696304" y="969302"/>
                </a:cubicBezTo>
                <a:cubicBezTo>
                  <a:pt x="2698771" y="972636"/>
                  <a:pt x="2701338" y="976103"/>
                  <a:pt x="2704005" y="979703"/>
                </a:cubicBezTo>
                <a:cubicBezTo>
                  <a:pt x="2706672" y="983304"/>
                  <a:pt x="2709239" y="986871"/>
                  <a:pt x="2711706" y="990405"/>
                </a:cubicBezTo>
                <a:cubicBezTo>
                  <a:pt x="2714173" y="993938"/>
                  <a:pt x="2716206" y="996972"/>
                  <a:pt x="2717806" y="999506"/>
                </a:cubicBezTo>
                <a:lnTo>
                  <a:pt x="2712406" y="1003706"/>
                </a:lnTo>
                <a:cubicBezTo>
                  <a:pt x="2710806" y="1001306"/>
                  <a:pt x="2708805" y="998339"/>
                  <a:pt x="2706405" y="994805"/>
                </a:cubicBezTo>
                <a:cubicBezTo>
                  <a:pt x="2704005" y="991272"/>
                  <a:pt x="2701504" y="987704"/>
                  <a:pt x="2698904" y="984104"/>
                </a:cubicBezTo>
                <a:cubicBezTo>
                  <a:pt x="2696304" y="980503"/>
                  <a:pt x="2693737" y="977036"/>
                  <a:pt x="2691203" y="973703"/>
                </a:cubicBezTo>
                <a:cubicBezTo>
                  <a:pt x="2688669" y="970369"/>
                  <a:pt x="2686536" y="967635"/>
                  <a:pt x="2684802" y="965502"/>
                </a:cubicBezTo>
                <a:close/>
                <a:moveTo>
                  <a:pt x="1436646" y="958301"/>
                </a:moveTo>
                <a:lnTo>
                  <a:pt x="1438647" y="964702"/>
                </a:lnTo>
                <a:cubicBezTo>
                  <a:pt x="1430779" y="967902"/>
                  <a:pt x="1421678" y="970836"/>
                  <a:pt x="1411343" y="973503"/>
                </a:cubicBezTo>
                <a:cubicBezTo>
                  <a:pt x="1401009" y="976170"/>
                  <a:pt x="1390774" y="978237"/>
                  <a:pt x="1380639" y="979703"/>
                </a:cubicBezTo>
                <a:lnTo>
                  <a:pt x="1380639" y="1023909"/>
                </a:lnTo>
                <a:lnTo>
                  <a:pt x="1447248" y="1023909"/>
                </a:lnTo>
                <a:lnTo>
                  <a:pt x="1447248" y="1030510"/>
                </a:lnTo>
                <a:lnTo>
                  <a:pt x="1420044" y="1030510"/>
                </a:lnTo>
                <a:lnTo>
                  <a:pt x="1420044" y="1131322"/>
                </a:lnTo>
                <a:lnTo>
                  <a:pt x="1413644" y="1131322"/>
                </a:lnTo>
                <a:lnTo>
                  <a:pt x="1413644" y="1030510"/>
                </a:lnTo>
                <a:lnTo>
                  <a:pt x="1380639" y="1030510"/>
                </a:lnTo>
                <a:lnTo>
                  <a:pt x="1380639" y="1031910"/>
                </a:lnTo>
                <a:cubicBezTo>
                  <a:pt x="1380639" y="1045245"/>
                  <a:pt x="1380339" y="1056746"/>
                  <a:pt x="1379739" y="1066414"/>
                </a:cubicBezTo>
                <a:cubicBezTo>
                  <a:pt x="1379139" y="1076082"/>
                  <a:pt x="1377939" y="1084783"/>
                  <a:pt x="1376139" y="1092518"/>
                </a:cubicBezTo>
                <a:cubicBezTo>
                  <a:pt x="1374339" y="1100252"/>
                  <a:pt x="1371772" y="1107419"/>
                  <a:pt x="1368438" y="1114020"/>
                </a:cubicBezTo>
                <a:cubicBezTo>
                  <a:pt x="1365104" y="1120621"/>
                  <a:pt x="1360770" y="1127455"/>
                  <a:pt x="1355436" y="1134523"/>
                </a:cubicBezTo>
                <a:lnTo>
                  <a:pt x="1349836" y="1130722"/>
                </a:lnTo>
                <a:cubicBezTo>
                  <a:pt x="1355036" y="1123788"/>
                  <a:pt x="1359237" y="1117121"/>
                  <a:pt x="1362437" y="1110720"/>
                </a:cubicBezTo>
                <a:cubicBezTo>
                  <a:pt x="1365637" y="1104319"/>
                  <a:pt x="1368104" y="1097385"/>
                  <a:pt x="1369838" y="1089917"/>
                </a:cubicBezTo>
                <a:cubicBezTo>
                  <a:pt x="1371572" y="1082450"/>
                  <a:pt x="1372738" y="1073982"/>
                  <a:pt x="1373338" y="1064514"/>
                </a:cubicBezTo>
                <a:cubicBezTo>
                  <a:pt x="1373939" y="1055046"/>
                  <a:pt x="1374239" y="1043778"/>
                  <a:pt x="1374239" y="1030710"/>
                </a:cubicBezTo>
                <a:lnTo>
                  <a:pt x="1374239" y="973903"/>
                </a:lnTo>
                <a:cubicBezTo>
                  <a:pt x="1379706" y="973103"/>
                  <a:pt x="1385240" y="972169"/>
                  <a:pt x="1390841" y="971102"/>
                </a:cubicBezTo>
                <a:cubicBezTo>
                  <a:pt x="1396441" y="970035"/>
                  <a:pt x="1401942" y="968835"/>
                  <a:pt x="1407343" y="967502"/>
                </a:cubicBezTo>
                <a:cubicBezTo>
                  <a:pt x="1412743" y="966168"/>
                  <a:pt x="1417944" y="964702"/>
                  <a:pt x="1422945" y="963101"/>
                </a:cubicBezTo>
                <a:cubicBezTo>
                  <a:pt x="1427945" y="961501"/>
                  <a:pt x="1432512" y="959901"/>
                  <a:pt x="1436646" y="958301"/>
                </a:cubicBezTo>
                <a:close/>
                <a:moveTo>
                  <a:pt x="15202" y="958101"/>
                </a:moveTo>
                <a:cubicBezTo>
                  <a:pt x="17202" y="959568"/>
                  <a:pt x="19703" y="961468"/>
                  <a:pt x="22703" y="963801"/>
                </a:cubicBezTo>
                <a:cubicBezTo>
                  <a:pt x="25703" y="966135"/>
                  <a:pt x="28804" y="968602"/>
                  <a:pt x="32004" y="971202"/>
                </a:cubicBezTo>
                <a:cubicBezTo>
                  <a:pt x="35205" y="973803"/>
                  <a:pt x="38338" y="976403"/>
                  <a:pt x="41405" y="979003"/>
                </a:cubicBezTo>
                <a:cubicBezTo>
                  <a:pt x="44472" y="981604"/>
                  <a:pt x="47073" y="983837"/>
                  <a:pt x="49206" y="985704"/>
                </a:cubicBezTo>
                <a:lnTo>
                  <a:pt x="45406" y="991105"/>
                </a:lnTo>
                <a:cubicBezTo>
                  <a:pt x="43406" y="989105"/>
                  <a:pt x="40905" y="986804"/>
                  <a:pt x="37905" y="984204"/>
                </a:cubicBezTo>
                <a:cubicBezTo>
                  <a:pt x="34905" y="981604"/>
                  <a:pt x="31804" y="978970"/>
                  <a:pt x="28604" y="976303"/>
                </a:cubicBezTo>
                <a:cubicBezTo>
                  <a:pt x="25403" y="973636"/>
                  <a:pt x="22270" y="971136"/>
                  <a:pt x="19203" y="968802"/>
                </a:cubicBezTo>
                <a:cubicBezTo>
                  <a:pt x="16136" y="966468"/>
                  <a:pt x="13602" y="964635"/>
                  <a:pt x="11602" y="963301"/>
                </a:cubicBezTo>
                <a:close/>
                <a:moveTo>
                  <a:pt x="2012318" y="957901"/>
                </a:moveTo>
                <a:cubicBezTo>
                  <a:pt x="2013652" y="959101"/>
                  <a:pt x="2015252" y="960601"/>
                  <a:pt x="2017119" y="962401"/>
                </a:cubicBezTo>
                <a:cubicBezTo>
                  <a:pt x="2018986" y="964201"/>
                  <a:pt x="2020886" y="966068"/>
                  <a:pt x="2022820" y="968002"/>
                </a:cubicBezTo>
                <a:cubicBezTo>
                  <a:pt x="2024753" y="969935"/>
                  <a:pt x="2026520" y="971836"/>
                  <a:pt x="2028120" y="973703"/>
                </a:cubicBezTo>
                <a:cubicBezTo>
                  <a:pt x="2029720" y="975570"/>
                  <a:pt x="2031054" y="977103"/>
                  <a:pt x="2032121" y="978303"/>
                </a:cubicBezTo>
                <a:lnTo>
                  <a:pt x="2027720" y="982504"/>
                </a:lnTo>
                <a:cubicBezTo>
                  <a:pt x="2026787" y="981304"/>
                  <a:pt x="2025487" y="979770"/>
                  <a:pt x="2023820" y="977903"/>
                </a:cubicBezTo>
                <a:cubicBezTo>
                  <a:pt x="2022153" y="976036"/>
                  <a:pt x="2020386" y="974136"/>
                  <a:pt x="2018519" y="972202"/>
                </a:cubicBezTo>
                <a:cubicBezTo>
                  <a:pt x="2016652" y="970269"/>
                  <a:pt x="2014785" y="968402"/>
                  <a:pt x="2012918" y="966602"/>
                </a:cubicBezTo>
                <a:cubicBezTo>
                  <a:pt x="2011052" y="964802"/>
                  <a:pt x="2009451" y="963301"/>
                  <a:pt x="2008118" y="962101"/>
                </a:cubicBezTo>
                <a:close/>
                <a:moveTo>
                  <a:pt x="2622994" y="956901"/>
                </a:moveTo>
                <a:lnTo>
                  <a:pt x="2629595" y="957301"/>
                </a:lnTo>
                <a:lnTo>
                  <a:pt x="2629595" y="1108520"/>
                </a:lnTo>
                <a:cubicBezTo>
                  <a:pt x="2629595" y="1112387"/>
                  <a:pt x="2629195" y="1115554"/>
                  <a:pt x="2628395" y="1118021"/>
                </a:cubicBezTo>
                <a:cubicBezTo>
                  <a:pt x="2627595" y="1120488"/>
                  <a:pt x="2626328" y="1122488"/>
                  <a:pt x="2624595" y="1124021"/>
                </a:cubicBezTo>
                <a:cubicBezTo>
                  <a:pt x="2622861" y="1125555"/>
                  <a:pt x="2620528" y="1126722"/>
                  <a:pt x="2617594" y="1127522"/>
                </a:cubicBezTo>
                <a:cubicBezTo>
                  <a:pt x="2614660" y="1128322"/>
                  <a:pt x="2611127" y="1128855"/>
                  <a:pt x="2606992" y="1129122"/>
                </a:cubicBezTo>
                <a:lnTo>
                  <a:pt x="2593391" y="1130122"/>
                </a:lnTo>
                <a:lnTo>
                  <a:pt x="2591191" y="1123521"/>
                </a:lnTo>
                <a:lnTo>
                  <a:pt x="2605593" y="1122521"/>
                </a:lnTo>
                <a:cubicBezTo>
                  <a:pt x="2608926" y="1122255"/>
                  <a:pt x="2611726" y="1121854"/>
                  <a:pt x="2613993" y="1121321"/>
                </a:cubicBezTo>
                <a:cubicBezTo>
                  <a:pt x="2616260" y="1120788"/>
                  <a:pt x="2618061" y="1119954"/>
                  <a:pt x="2619394" y="1118821"/>
                </a:cubicBezTo>
                <a:cubicBezTo>
                  <a:pt x="2620728" y="1117687"/>
                  <a:pt x="2621661" y="1116187"/>
                  <a:pt x="2622194" y="1114320"/>
                </a:cubicBezTo>
                <a:cubicBezTo>
                  <a:pt x="2622728" y="1112453"/>
                  <a:pt x="2622994" y="1109986"/>
                  <a:pt x="2622994" y="1106919"/>
                </a:cubicBezTo>
                <a:close/>
                <a:moveTo>
                  <a:pt x="3113656" y="956700"/>
                </a:moveTo>
                <a:lnTo>
                  <a:pt x="3120457" y="958501"/>
                </a:lnTo>
                <a:cubicBezTo>
                  <a:pt x="3118323" y="965302"/>
                  <a:pt x="3115923" y="972102"/>
                  <a:pt x="3113256" y="978903"/>
                </a:cubicBezTo>
                <a:cubicBezTo>
                  <a:pt x="3110589" y="985704"/>
                  <a:pt x="3107722" y="992505"/>
                  <a:pt x="3104655" y="999306"/>
                </a:cubicBezTo>
                <a:lnTo>
                  <a:pt x="3104655" y="1132923"/>
                </a:lnTo>
                <a:lnTo>
                  <a:pt x="3098254" y="1132923"/>
                </a:lnTo>
                <a:lnTo>
                  <a:pt x="3098254" y="1012307"/>
                </a:lnTo>
                <a:cubicBezTo>
                  <a:pt x="3093987" y="1020709"/>
                  <a:pt x="3089553" y="1028609"/>
                  <a:pt x="3084952" y="1036010"/>
                </a:cubicBezTo>
                <a:cubicBezTo>
                  <a:pt x="3080352" y="1043411"/>
                  <a:pt x="3075718" y="1050179"/>
                  <a:pt x="3071051" y="1056313"/>
                </a:cubicBezTo>
                <a:lnTo>
                  <a:pt x="3066650" y="1050712"/>
                </a:lnTo>
                <a:cubicBezTo>
                  <a:pt x="3070784" y="1045245"/>
                  <a:pt x="3075085" y="1038844"/>
                  <a:pt x="3079551" y="1031510"/>
                </a:cubicBezTo>
                <a:cubicBezTo>
                  <a:pt x="3084019" y="1024176"/>
                  <a:pt x="3088353" y="1016408"/>
                  <a:pt x="3092553" y="1008207"/>
                </a:cubicBezTo>
                <a:cubicBezTo>
                  <a:pt x="3096754" y="1000006"/>
                  <a:pt x="3100688" y="991505"/>
                  <a:pt x="3104355" y="982704"/>
                </a:cubicBezTo>
                <a:cubicBezTo>
                  <a:pt x="3108022" y="973903"/>
                  <a:pt x="3111122" y="965235"/>
                  <a:pt x="3113656" y="956700"/>
                </a:cubicBezTo>
                <a:close/>
                <a:moveTo>
                  <a:pt x="165221" y="956700"/>
                </a:moveTo>
                <a:lnTo>
                  <a:pt x="166821" y="963301"/>
                </a:lnTo>
                <a:cubicBezTo>
                  <a:pt x="160954" y="964768"/>
                  <a:pt x="154286" y="966268"/>
                  <a:pt x="146819" y="967802"/>
                </a:cubicBezTo>
                <a:cubicBezTo>
                  <a:pt x="139351" y="969335"/>
                  <a:pt x="131417" y="970836"/>
                  <a:pt x="123016" y="972302"/>
                </a:cubicBezTo>
                <a:cubicBezTo>
                  <a:pt x="114615" y="973769"/>
                  <a:pt x="105880" y="975170"/>
                  <a:pt x="96812" y="976503"/>
                </a:cubicBezTo>
                <a:cubicBezTo>
                  <a:pt x="87744" y="977837"/>
                  <a:pt x="78743" y="978970"/>
                  <a:pt x="69809" y="979903"/>
                </a:cubicBezTo>
                <a:lnTo>
                  <a:pt x="69809" y="1022309"/>
                </a:lnTo>
                <a:cubicBezTo>
                  <a:pt x="69809" y="1034844"/>
                  <a:pt x="69342" y="1046112"/>
                  <a:pt x="68409" y="1056113"/>
                </a:cubicBezTo>
                <a:cubicBezTo>
                  <a:pt x="67475" y="1066114"/>
                  <a:pt x="65942" y="1075382"/>
                  <a:pt x="63808" y="1083916"/>
                </a:cubicBezTo>
                <a:cubicBezTo>
                  <a:pt x="61675" y="1092451"/>
                  <a:pt x="58874" y="1100518"/>
                  <a:pt x="55407" y="1108119"/>
                </a:cubicBezTo>
                <a:cubicBezTo>
                  <a:pt x="51940" y="1115720"/>
                  <a:pt x="47606" y="1123388"/>
                  <a:pt x="42405" y="1131122"/>
                </a:cubicBezTo>
                <a:lnTo>
                  <a:pt x="36205" y="1127522"/>
                </a:lnTo>
                <a:cubicBezTo>
                  <a:pt x="41272" y="1120054"/>
                  <a:pt x="45539" y="1112653"/>
                  <a:pt x="49006" y="1105319"/>
                </a:cubicBezTo>
                <a:cubicBezTo>
                  <a:pt x="52473" y="1097985"/>
                  <a:pt x="55240" y="1090217"/>
                  <a:pt x="57307" y="1082016"/>
                </a:cubicBezTo>
                <a:cubicBezTo>
                  <a:pt x="59374" y="1073815"/>
                  <a:pt x="60874" y="1064914"/>
                  <a:pt x="61808" y="1055313"/>
                </a:cubicBezTo>
                <a:cubicBezTo>
                  <a:pt x="62741" y="1045712"/>
                  <a:pt x="63208" y="1034910"/>
                  <a:pt x="63208" y="1022909"/>
                </a:cubicBezTo>
                <a:lnTo>
                  <a:pt x="63208" y="973503"/>
                </a:lnTo>
                <a:cubicBezTo>
                  <a:pt x="72543" y="972569"/>
                  <a:pt x="82010" y="971402"/>
                  <a:pt x="91612" y="970002"/>
                </a:cubicBezTo>
                <a:cubicBezTo>
                  <a:pt x="101213" y="968602"/>
                  <a:pt x="110447" y="967168"/>
                  <a:pt x="119315" y="965702"/>
                </a:cubicBezTo>
                <a:cubicBezTo>
                  <a:pt x="128183" y="964235"/>
                  <a:pt x="136551" y="962701"/>
                  <a:pt x="144418" y="961101"/>
                </a:cubicBezTo>
                <a:cubicBezTo>
                  <a:pt x="152286" y="959501"/>
                  <a:pt x="159220" y="958034"/>
                  <a:pt x="165221" y="956700"/>
                </a:cubicBezTo>
                <a:close/>
                <a:moveTo>
                  <a:pt x="1290628" y="956100"/>
                </a:moveTo>
                <a:lnTo>
                  <a:pt x="1297029" y="956500"/>
                </a:lnTo>
                <a:lnTo>
                  <a:pt x="1297029" y="979303"/>
                </a:lnTo>
                <a:lnTo>
                  <a:pt x="1338034" y="979303"/>
                </a:lnTo>
                <a:lnTo>
                  <a:pt x="1338034" y="956100"/>
                </a:lnTo>
                <a:lnTo>
                  <a:pt x="1344435" y="956500"/>
                </a:lnTo>
                <a:lnTo>
                  <a:pt x="1344435" y="979303"/>
                </a:lnTo>
                <a:lnTo>
                  <a:pt x="1362837" y="979303"/>
                </a:lnTo>
                <a:lnTo>
                  <a:pt x="1362837" y="985504"/>
                </a:lnTo>
                <a:lnTo>
                  <a:pt x="1344435" y="985504"/>
                </a:lnTo>
                <a:lnTo>
                  <a:pt x="1344435" y="1074715"/>
                </a:lnTo>
                <a:lnTo>
                  <a:pt x="1364237" y="1074715"/>
                </a:lnTo>
                <a:lnTo>
                  <a:pt x="1364237" y="1080916"/>
                </a:lnTo>
                <a:lnTo>
                  <a:pt x="1268225" y="1080916"/>
                </a:lnTo>
                <a:lnTo>
                  <a:pt x="1268225" y="1074715"/>
                </a:lnTo>
                <a:lnTo>
                  <a:pt x="1290628" y="1074715"/>
                </a:lnTo>
                <a:lnTo>
                  <a:pt x="1290628" y="985504"/>
                </a:lnTo>
                <a:lnTo>
                  <a:pt x="1274826" y="985504"/>
                </a:lnTo>
                <a:lnTo>
                  <a:pt x="1274826" y="979303"/>
                </a:lnTo>
                <a:lnTo>
                  <a:pt x="1290628" y="979303"/>
                </a:lnTo>
                <a:close/>
                <a:moveTo>
                  <a:pt x="1910906" y="955900"/>
                </a:moveTo>
                <a:lnTo>
                  <a:pt x="1917306" y="956300"/>
                </a:lnTo>
                <a:lnTo>
                  <a:pt x="1917306" y="984504"/>
                </a:lnTo>
                <a:lnTo>
                  <a:pt x="1948510" y="984504"/>
                </a:lnTo>
                <a:lnTo>
                  <a:pt x="1948510" y="990905"/>
                </a:lnTo>
                <a:lnTo>
                  <a:pt x="1917306" y="990905"/>
                </a:lnTo>
                <a:lnTo>
                  <a:pt x="1917306" y="1025909"/>
                </a:lnTo>
                <a:lnTo>
                  <a:pt x="1951511" y="1025909"/>
                </a:lnTo>
                <a:lnTo>
                  <a:pt x="1951511" y="1032510"/>
                </a:lnTo>
                <a:lnTo>
                  <a:pt x="1920107" y="1032510"/>
                </a:lnTo>
                <a:lnTo>
                  <a:pt x="1920107" y="1068915"/>
                </a:lnTo>
                <a:lnTo>
                  <a:pt x="1948310" y="1068915"/>
                </a:lnTo>
                <a:lnTo>
                  <a:pt x="1948310" y="1075515"/>
                </a:lnTo>
                <a:lnTo>
                  <a:pt x="1920107" y="1075515"/>
                </a:lnTo>
                <a:lnTo>
                  <a:pt x="1920107" y="1114920"/>
                </a:lnTo>
                <a:cubicBezTo>
                  <a:pt x="1924241" y="1116387"/>
                  <a:pt x="1928908" y="1117387"/>
                  <a:pt x="1934109" y="1117921"/>
                </a:cubicBezTo>
                <a:cubicBezTo>
                  <a:pt x="1939309" y="1118454"/>
                  <a:pt x="1945177" y="1118787"/>
                  <a:pt x="1951711" y="1118921"/>
                </a:cubicBezTo>
                <a:cubicBezTo>
                  <a:pt x="1967846" y="1119187"/>
                  <a:pt x="1983915" y="1119288"/>
                  <a:pt x="1999917" y="1119221"/>
                </a:cubicBezTo>
                <a:cubicBezTo>
                  <a:pt x="2015919" y="1119154"/>
                  <a:pt x="2031987" y="1118787"/>
                  <a:pt x="2048123" y="1118121"/>
                </a:cubicBezTo>
                <a:lnTo>
                  <a:pt x="2046323" y="1124722"/>
                </a:lnTo>
                <a:cubicBezTo>
                  <a:pt x="2030454" y="1125388"/>
                  <a:pt x="2014618" y="1125788"/>
                  <a:pt x="1998817" y="1125922"/>
                </a:cubicBezTo>
                <a:cubicBezTo>
                  <a:pt x="1983015" y="1126055"/>
                  <a:pt x="1967179" y="1125988"/>
                  <a:pt x="1951311" y="1125722"/>
                </a:cubicBezTo>
                <a:cubicBezTo>
                  <a:pt x="1941843" y="1125588"/>
                  <a:pt x="1933642" y="1124855"/>
                  <a:pt x="1926708" y="1123521"/>
                </a:cubicBezTo>
                <a:cubicBezTo>
                  <a:pt x="1919773" y="1122188"/>
                  <a:pt x="1913873" y="1119988"/>
                  <a:pt x="1909005" y="1116921"/>
                </a:cubicBezTo>
                <a:cubicBezTo>
                  <a:pt x="1904138" y="1113853"/>
                  <a:pt x="1900138" y="1109753"/>
                  <a:pt x="1897004" y="1104619"/>
                </a:cubicBezTo>
                <a:cubicBezTo>
                  <a:pt x="1893870" y="1099485"/>
                  <a:pt x="1891437" y="1093051"/>
                  <a:pt x="1889703" y="1085317"/>
                </a:cubicBezTo>
                <a:cubicBezTo>
                  <a:pt x="1889036" y="1089584"/>
                  <a:pt x="1888203" y="1093651"/>
                  <a:pt x="1887203" y="1097518"/>
                </a:cubicBezTo>
                <a:cubicBezTo>
                  <a:pt x="1886202" y="1101385"/>
                  <a:pt x="1885002" y="1105219"/>
                  <a:pt x="1883602" y="1109020"/>
                </a:cubicBezTo>
                <a:cubicBezTo>
                  <a:pt x="1882202" y="1112820"/>
                  <a:pt x="1880602" y="1116721"/>
                  <a:pt x="1878802" y="1120721"/>
                </a:cubicBezTo>
                <a:cubicBezTo>
                  <a:pt x="1877001" y="1124722"/>
                  <a:pt x="1874968" y="1128922"/>
                  <a:pt x="1872701" y="1133323"/>
                </a:cubicBezTo>
                <a:lnTo>
                  <a:pt x="1866900" y="1130922"/>
                </a:lnTo>
                <a:cubicBezTo>
                  <a:pt x="1870367" y="1124121"/>
                  <a:pt x="1873334" y="1117821"/>
                  <a:pt x="1875801" y="1112020"/>
                </a:cubicBezTo>
                <a:cubicBezTo>
                  <a:pt x="1878268" y="1106219"/>
                  <a:pt x="1880269" y="1100252"/>
                  <a:pt x="1881802" y="1094118"/>
                </a:cubicBezTo>
                <a:cubicBezTo>
                  <a:pt x="1883336" y="1087984"/>
                  <a:pt x="1884436" y="1081283"/>
                  <a:pt x="1885102" y="1074015"/>
                </a:cubicBezTo>
                <a:cubicBezTo>
                  <a:pt x="1885769" y="1066748"/>
                  <a:pt x="1886103" y="1058180"/>
                  <a:pt x="1886103" y="1048312"/>
                </a:cubicBezTo>
                <a:lnTo>
                  <a:pt x="1892103" y="1048712"/>
                </a:lnTo>
                <a:cubicBezTo>
                  <a:pt x="1892103" y="1055780"/>
                  <a:pt x="1891903" y="1062180"/>
                  <a:pt x="1891503" y="1067914"/>
                </a:cubicBezTo>
                <a:cubicBezTo>
                  <a:pt x="1893237" y="1080049"/>
                  <a:pt x="1895804" y="1089584"/>
                  <a:pt x="1899204" y="1096518"/>
                </a:cubicBezTo>
                <a:cubicBezTo>
                  <a:pt x="1902605" y="1103452"/>
                  <a:pt x="1907439" y="1108653"/>
                  <a:pt x="1913706" y="1112120"/>
                </a:cubicBezTo>
                <a:lnTo>
                  <a:pt x="1913706" y="1032510"/>
                </a:lnTo>
                <a:lnTo>
                  <a:pt x="1872301" y="1032510"/>
                </a:lnTo>
                <a:lnTo>
                  <a:pt x="1872301" y="1025909"/>
                </a:lnTo>
                <a:lnTo>
                  <a:pt x="1910906" y="1025909"/>
                </a:lnTo>
                <a:lnTo>
                  <a:pt x="1910906" y="990905"/>
                </a:lnTo>
                <a:lnTo>
                  <a:pt x="1879102" y="990905"/>
                </a:lnTo>
                <a:lnTo>
                  <a:pt x="1879102" y="984504"/>
                </a:lnTo>
                <a:lnTo>
                  <a:pt x="1910906" y="984504"/>
                </a:lnTo>
                <a:close/>
                <a:moveTo>
                  <a:pt x="3301279" y="955500"/>
                </a:moveTo>
                <a:lnTo>
                  <a:pt x="3308280" y="955900"/>
                </a:lnTo>
                <a:lnTo>
                  <a:pt x="3308280" y="993705"/>
                </a:lnTo>
                <a:lnTo>
                  <a:pt x="3334284" y="993705"/>
                </a:lnTo>
                <a:lnTo>
                  <a:pt x="3334284" y="1000706"/>
                </a:lnTo>
                <a:lnTo>
                  <a:pt x="3308280" y="1000706"/>
                </a:lnTo>
                <a:lnTo>
                  <a:pt x="3308280" y="1040711"/>
                </a:lnTo>
                <a:cubicBezTo>
                  <a:pt x="3312947" y="1038577"/>
                  <a:pt x="3317381" y="1036510"/>
                  <a:pt x="3321582" y="1034510"/>
                </a:cubicBezTo>
                <a:cubicBezTo>
                  <a:pt x="3325782" y="1032510"/>
                  <a:pt x="3329483" y="1030710"/>
                  <a:pt x="3332683" y="1029110"/>
                </a:cubicBezTo>
                <a:lnTo>
                  <a:pt x="3333483" y="1032910"/>
                </a:lnTo>
                <a:lnTo>
                  <a:pt x="3334284" y="1035910"/>
                </a:lnTo>
                <a:cubicBezTo>
                  <a:pt x="3330949" y="1037511"/>
                  <a:pt x="3327049" y="1039344"/>
                  <a:pt x="3322582" y="1041411"/>
                </a:cubicBezTo>
                <a:cubicBezTo>
                  <a:pt x="3318115" y="1043478"/>
                  <a:pt x="3313348" y="1045645"/>
                  <a:pt x="3308280" y="1047912"/>
                </a:cubicBezTo>
                <a:lnTo>
                  <a:pt x="3308280" y="1113920"/>
                </a:lnTo>
                <a:cubicBezTo>
                  <a:pt x="3308280" y="1119788"/>
                  <a:pt x="3306947" y="1123755"/>
                  <a:pt x="3304280" y="1125822"/>
                </a:cubicBezTo>
                <a:cubicBezTo>
                  <a:pt x="3301613" y="1127889"/>
                  <a:pt x="3296812" y="1129189"/>
                  <a:pt x="3289878" y="1129722"/>
                </a:cubicBezTo>
                <a:lnTo>
                  <a:pt x="3276276" y="1130722"/>
                </a:lnTo>
                <a:lnTo>
                  <a:pt x="3274276" y="1123921"/>
                </a:lnTo>
                <a:lnTo>
                  <a:pt x="3288678" y="1123121"/>
                </a:lnTo>
                <a:cubicBezTo>
                  <a:pt x="3293745" y="1122721"/>
                  <a:pt x="3297112" y="1121854"/>
                  <a:pt x="3298779" y="1120521"/>
                </a:cubicBezTo>
                <a:cubicBezTo>
                  <a:pt x="3300446" y="1119187"/>
                  <a:pt x="3301279" y="1116520"/>
                  <a:pt x="3301279" y="1112520"/>
                </a:cubicBezTo>
                <a:lnTo>
                  <a:pt x="3301279" y="1051112"/>
                </a:lnTo>
                <a:cubicBezTo>
                  <a:pt x="3294878" y="1054046"/>
                  <a:pt x="3288844" y="1056780"/>
                  <a:pt x="3283177" y="1059313"/>
                </a:cubicBezTo>
                <a:cubicBezTo>
                  <a:pt x="3277510" y="1061847"/>
                  <a:pt x="3272943" y="1063914"/>
                  <a:pt x="3269475" y="1065514"/>
                </a:cubicBezTo>
                <a:lnTo>
                  <a:pt x="3267875" y="1058713"/>
                </a:lnTo>
                <a:cubicBezTo>
                  <a:pt x="3271609" y="1057113"/>
                  <a:pt x="3276476" y="1055013"/>
                  <a:pt x="3282477" y="1052412"/>
                </a:cubicBezTo>
                <a:cubicBezTo>
                  <a:pt x="3288478" y="1049812"/>
                  <a:pt x="3294745" y="1046979"/>
                  <a:pt x="3301279" y="1043911"/>
                </a:cubicBezTo>
                <a:lnTo>
                  <a:pt x="3301279" y="1000706"/>
                </a:lnTo>
                <a:lnTo>
                  <a:pt x="3274076" y="1000706"/>
                </a:lnTo>
                <a:lnTo>
                  <a:pt x="3274076" y="993705"/>
                </a:lnTo>
                <a:lnTo>
                  <a:pt x="3301279" y="993705"/>
                </a:lnTo>
                <a:close/>
                <a:moveTo>
                  <a:pt x="2954436" y="954500"/>
                </a:moveTo>
                <a:lnTo>
                  <a:pt x="2961237" y="954900"/>
                </a:lnTo>
                <a:lnTo>
                  <a:pt x="2961237" y="990705"/>
                </a:lnTo>
                <a:lnTo>
                  <a:pt x="3029445" y="990705"/>
                </a:lnTo>
                <a:lnTo>
                  <a:pt x="3029445" y="997706"/>
                </a:lnTo>
                <a:lnTo>
                  <a:pt x="2961237" y="997706"/>
                </a:lnTo>
                <a:lnTo>
                  <a:pt x="2961237" y="1046312"/>
                </a:lnTo>
                <a:lnTo>
                  <a:pt x="3046248" y="1046312"/>
                </a:lnTo>
                <a:lnTo>
                  <a:pt x="3046248" y="1053113"/>
                </a:lnTo>
                <a:lnTo>
                  <a:pt x="2955636" y="1053113"/>
                </a:lnTo>
                <a:cubicBezTo>
                  <a:pt x="2952569" y="1057913"/>
                  <a:pt x="2948702" y="1063314"/>
                  <a:pt x="2944035" y="1069315"/>
                </a:cubicBezTo>
                <a:cubicBezTo>
                  <a:pt x="2939368" y="1075315"/>
                  <a:pt x="2934467" y="1081249"/>
                  <a:pt x="2929333" y="1087117"/>
                </a:cubicBezTo>
                <a:cubicBezTo>
                  <a:pt x="2924199" y="1092984"/>
                  <a:pt x="2919132" y="1098518"/>
                  <a:pt x="2914131" y="1103719"/>
                </a:cubicBezTo>
                <a:cubicBezTo>
                  <a:pt x="2909130" y="1108920"/>
                  <a:pt x="2904763" y="1113120"/>
                  <a:pt x="2901029" y="1116320"/>
                </a:cubicBezTo>
                <a:cubicBezTo>
                  <a:pt x="2903030" y="1116320"/>
                  <a:pt x="2906630" y="1116220"/>
                  <a:pt x="2911831" y="1116020"/>
                </a:cubicBezTo>
                <a:cubicBezTo>
                  <a:pt x="2917031" y="1115820"/>
                  <a:pt x="2923132" y="1115620"/>
                  <a:pt x="2930133" y="1115420"/>
                </a:cubicBezTo>
                <a:cubicBezTo>
                  <a:pt x="2937134" y="1115220"/>
                  <a:pt x="2944635" y="1114987"/>
                  <a:pt x="2952636" y="1114720"/>
                </a:cubicBezTo>
                <a:cubicBezTo>
                  <a:pt x="2960637" y="1114454"/>
                  <a:pt x="2968371" y="1114187"/>
                  <a:pt x="2975839" y="1113920"/>
                </a:cubicBezTo>
                <a:cubicBezTo>
                  <a:pt x="2983306" y="1113653"/>
                  <a:pt x="2990141" y="1113420"/>
                  <a:pt x="2996341" y="1113220"/>
                </a:cubicBezTo>
                <a:cubicBezTo>
                  <a:pt x="3002542" y="1113020"/>
                  <a:pt x="3007442" y="1112853"/>
                  <a:pt x="3011043" y="1112720"/>
                </a:cubicBezTo>
                <a:cubicBezTo>
                  <a:pt x="3007976" y="1109120"/>
                  <a:pt x="3004876" y="1105486"/>
                  <a:pt x="3001742" y="1101819"/>
                </a:cubicBezTo>
                <a:cubicBezTo>
                  <a:pt x="2998608" y="1098152"/>
                  <a:pt x="2995541" y="1094651"/>
                  <a:pt x="2992541" y="1091317"/>
                </a:cubicBezTo>
                <a:cubicBezTo>
                  <a:pt x="2989540" y="1087984"/>
                  <a:pt x="2986740" y="1084883"/>
                  <a:pt x="2984140" y="1082016"/>
                </a:cubicBezTo>
                <a:cubicBezTo>
                  <a:pt x="2981539" y="1079149"/>
                  <a:pt x="2979239" y="1076649"/>
                  <a:pt x="2977239" y="1074515"/>
                </a:cubicBezTo>
                <a:lnTo>
                  <a:pt x="2982239" y="1069715"/>
                </a:lnTo>
                <a:cubicBezTo>
                  <a:pt x="2985707" y="1073182"/>
                  <a:pt x="2989807" y="1077549"/>
                  <a:pt x="2994541" y="1082816"/>
                </a:cubicBezTo>
                <a:cubicBezTo>
                  <a:pt x="2999275" y="1088084"/>
                  <a:pt x="3004076" y="1093518"/>
                  <a:pt x="3008943" y="1099118"/>
                </a:cubicBezTo>
                <a:cubicBezTo>
                  <a:pt x="3013810" y="1104719"/>
                  <a:pt x="3018410" y="1110153"/>
                  <a:pt x="3022744" y="1115420"/>
                </a:cubicBezTo>
                <a:cubicBezTo>
                  <a:pt x="3027078" y="1120688"/>
                  <a:pt x="3030646" y="1125122"/>
                  <a:pt x="3033446" y="1128722"/>
                </a:cubicBezTo>
                <a:lnTo>
                  <a:pt x="3028045" y="1133523"/>
                </a:lnTo>
                <a:cubicBezTo>
                  <a:pt x="3026445" y="1131389"/>
                  <a:pt x="3024645" y="1129089"/>
                  <a:pt x="3022644" y="1126622"/>
                </a:cubicBezTo>
                <a:cubicBezTo>
                  <a:pt x="3020644" y="1124155"/>
                  <a:pt x="3018511" y="1121588"/>
                  <a:pt x="3016244" y="1118921"/>
                </a:cubicBezTo>
                <a:cubicBezTo>
                  <a:pt x="3013710" y="1119054"/>
                  <a:pt x="3009709" y="1119221"/>
                  <a:pt x="3004242" y="1119421"/>
                </a:cubicBezTo>
                <a:cubicBezTo>
                  <a:pt x="2998775" y="1119621"/>
                  <a:pt x="2992474" y="1119854"/>
                  <a:pt x="2985340" y="1120121"/>
                </a:cubicBezTo>
                <a:cubicBezTo>
                  <a:pt x="2978206" y="1120388"/>
                  <a:pt x="2970571" y="1120688"/>
                  <a:pt x="2962437" y="1121021"/>
                </a:cubicBezTo>
                <a:cubicBezTo>
                  <a:pt x="2954303" y="1121354"/>
                  <a:pt x="2946301" y="1121654"/>
                  <a:pt x="2938434" y="1121921"/>
                </a:cubicBezTo>
                <a:cubicBezTo>
                  <a:pt x="2930566" y="1122188"/>
                  <a:pt x="2923232" y="1122488"/>
                  <a:pt x="2916431" y="1122821"/>
                </a:cubicBezTo>
                <a:cubicBezTo>
                  <a:pt x="2909630" y="1123155"/>
                  <a:pt x="2903963" y="1123388"/>
                  <a:pt x="2899429" y="1123521"/>
                </a:cubicBezTo>
                <a:cubicBezTo>
                  <a:pt x="2897562" y="1123655"/>
                  <a:pt x="2895662" y="1123788"/>
                  <a:pt x="2893728" y="1123921"/>
                </a:cubicBezTo>
                <a:cubicBezTo>
                  <a:pt x="2891795" y="1124055"/>
                  <a:pt x="2888961" y="1124388"/>
                  <a:pt x="2885227" y="1124922"/>
                </a:cubicBezTo>
                <a:lnTo>
                  <a:pt x="2883227" y="1117721"/>
                </a:lnTo>
                <a:cubicBezTo>
                  <a:pt x="2886694" y="1117054"/>
                  <a:pt x="2888994" y="1116520"/>
                  <a:pt x="2890128" y="1116120"/>
                </a:cubicBezTo>
                <a:cubicBezTo>
                  <a:pt x="2891261" y="1115720"/>
                  <a:pt x="2892162" y="1115187"/>
                  <a:pt x="2892828" y="1114520"/>
                </a:cubicBezTo>
                <a:cubicBezTo>
                  <a:pt x="2896162" y="1111987"/>
                  <a:pt x="2900229" y="1108286"/>
                  <a:pt x="2905030" y="1103419"/>
                </a:cubicBezTo>
                <a:cubicBezTo>
                  <a:pt x="2909830" y="1098552"/>
                  <a:pt x="2914831" y="1093184"/>
                  <a:pt x="2920031" y="1087317"/>
                </a:cubicBezTo>
                <a:cubicBezTo>
                  <a:pt x="2925232" y="1081449"/>
                  <a:pt x="2930233" y="1075482"/>
                  <a:pt x="2935033" y="1069415"/>
                </a:cubicBezTo>
                <a:cubicBezTo>
                  <a:pt x="2939834" y="1063347"/>
                  <a:pt x="2943901" y="1057913"/>
                  <a:pt x="2947235" y="1053113"/>
                </a:cubicBezTo>
                <a:lnTo>
                  <a:pt x="2869025" y="1053113"/>
                </a:lnTo>
                <a:lnTo>
                  <a:pt x="2869025" y="1046312"/>
                </a:lnTo>
                <a:lnTo>
                  <a:pt x="2954436" y="1046312"/>
                </a:lnTo>
                <a:lnTo>
                  <a:pt x="2954436" y="997706"/>
                </a:lnTo>
                <a:lnTo>
                  <a:pt x="2885827" y="997706"/>
                </a:lnTo>
                <a:lnTo>
                  <a:pt x="2885827" y="990705"/>
                </a:lnTo>
                <a:lnTo>
                  <a:pt x="2954436" y="990705"/>
                </a:lnTo>
                <a:close/>
                <a:moveTo>
                  <a:pt x="860508" y="954500"/>
                </a:moveTo>
                <a:lnTo>
                  <a:pt x="866708" y="957301"/>
                </a:lnTo>
                <a:cubicBezTo>
                  <a:pt x="864842" y="961701"/>
                  <a:pt x="862741" y="966168"/>
                  <a:pt x="860408" y="970702"/>
                </a:cubicBezTo>
                <a:cubicBezTo>
                  <a:pt x="858074" y="975236"/>
                  <a:pt x="855507" y="979837"/>
                  <a:pt x="852707" y="984504"/>
                </a:cubicBezTo>
                <a:lnTo>
                  <a:pt x="968521" y="984504"/>
                </a:lnTo>
                <a:lnTo>
                  <a:pt x="968521" y="991305"/>
                </a:lnTo>
                <a:cubicBezTo>
                  <a:pt x="959587" y="1007174"/>
                  <a:pt x="950586" y="1020842"/>
                  <a:pt x="941518" y="1032310"/>
                </a:cubicBezTo>
                <a:lnTo>
                  <a:pt x="935317" y="1029310"/>
                </a:lnTo>
                <a:cubicBezTo>
                  <a:pt x="939718" y="1023709"/>
                  <a:pt x="944051" y="1017841"/>
                  <a:pt x="948319" y="1011707"/>
                </a:cubicBezTo>
                <a:cubicBezTo>
                  <a:pt x="952586" y="1005573"/>
                  <a:pt x="956786" y="998839"/>
                  <a:pt x="960920" y="991505"/>
                </a:cubicBezTo>
                <a:lnTo>
                  <a:pt x="848106" y="991505"/>
                </a:lnTo>
                <a:cubicBezTo>
                  <a:pt x="843172" y="998972"/>
                  <a:pt x="837838" y="1006273"/>
                  <a:pt x="832104" y="1013408"/>
                </a:cubicBezTo>
                <a:cubicBezTo>
                  <a:pt x="826370" y="1020542"/>
                  <a:pt x="820303" y="1027309"/>
                  <a:pt x="813902" y="1033710"/>
                </a:cubicBezTo>
                <a:lnTo>
                  <a:pt x="808701" y="1028709"/>
                </a:lnTo>
                <a:cubicBezTo>
                  <a:pt x="814169" y="1023376"/>
                  <a:pt x="819469" y="1017641"/>
                  <a:pt x="824603" y="1011507"/>
                </a:cubicBezTo>
                <a:cubicBezTo>
                  <a:pt x="829737" y="1005373"/>
                  <a:pt x="834538" y="999106"/>
                  <a:pt x="839005" y="992705"/>
                </a:cubicBezTo>
                <a:cubicBezTo>
                  <a:pt x="843472" y="986304"/>
                  <a:pt x="847539" y="979837"/>
                  <a:pt x="851207" y="973303"/>
                </a:cubicBezTo>
                <a:cubicBezTo>
                  <a:pt x="854874" y="966768"/>
                  <a:pt x="857974" y="960501"/>
                  <a:pt x="860508" y="954500"/>
                </a:cubicBezTo>
                <a:close/>
                <a:moveTo>
                  <a:pt x="1989715" y="954100"/>
                </a:moveTo>
                <a:lnTo>
                  <a:pt x="1995916" y="954300"/>
                </a:lnTo>
                <a:cubicBezTo>
                  <a:pt x="1996183" y="960968"/>
                  <a:pt x="1996483" y="967268"/>
                  <a:pt x="1996816" y="973203"/>
                </a:cubicBezTo>
                <a:cubicBezTo>
                  <a:pt x="1997150" y="979137"/>
                  <a:pt x="1997583" y="984904"/>
                  <a:pt x="1998117" y="990505"/>
                </a:cubicBezTo>
                <a:lnTo>
                  <a:pt x="2043122" y="990505"/>
                </a:lnTo>
                <a:lnTo>
                  <a:pt x="2042722" y="996906"/>
                </a:lnTo>
                <a:lnTo>
                  <a:pt x="1998517" y="996906"/>
                </a:lnTo>
                <a:cubicBezTo>
                  <a:pt x="1999717" y="1010374"/>
                  <a:pt x="2001117" y="1022242"/>
                  <a:pt x="2002717" y="1032510"/>
                </a:cubicBezTo>
                <a:cubicBezTo>
                  <a:pt x="2004317" y="1042778"/>
                  <a:pt x="2005918" y="1051712"/>
                  <a:pt x="2007518" y="1059313"/>
                </a:cubicBezTo>
                <a:cubicBezTo>
                  <a:pt x="2011385" y="1052779"/>
                  <a:pt x="2014852" y="1045678"/>
                  <a:pt x="2017919" y="1038011"/>
                </a:cubicBezTo>
                <a:cubicBezTo>
                  <a:pt x="2020986" y="1030343"/>
                  <a:pt x="2024053" y="1021309"/>
                  <a:pt x="2027120" y="1010907"/>
                </a:cubicBezTo>
                <a:lnTo>
                  <a:pt x="2032521" y="1012707"/>
                </a:lnTo>
                <a:cubicBezTo>
                  <a:pt x="2029054" y="1024442"/>
                  <a:pt x="2025520" y="1034610"/>
                  <a:pt x="2021920" y="1043211"/>
                </a:cubicBezTo>
                <a:cubicBezTo>
                  <a:pt x="2018319" y="1051812"/>
                  <a:pt x="2014185" y="1059847"/>
                  <a:pt x="2009518" y="1067314"/>
                </a:cubicBezTo>
                <a:cubicBezTo>
                  <a:pt x="2010718" y="1071982"/>
                  <a:pt x="2011885" y="1076015"/>
                  <a:pt x="2013018" y="1079416"/>
                </a:cubicBezTo>
                <a:cubicBezTo>
                  <a:pt x="2014152" y="1082816"/>
                  <a:pt x="2015252" y="1085650"/>
                  <a:pt x="2016319" y="1087917"/>
                </a:cubicBezTo>
                <a:cubicBezTo>
                  <a:pt x="2017919" y="1091251"/>
                  <a:pt x="2019553" y="1093618"/>
                  <a:pt x="2021220" y="1095018"/>
                </a:cubicBezTo>
                <a:cubicBezTo>
                  <a:pt x="2022886" y="1096418"/>
                  <a:pt x="2024387" y="1097118"/>
                  <a:pt x="2025720" y="1097118"/>
                </a:cubicBezTo>
                <a:cubicBezTo>
                  <a:pt x="2027453" y="1097118"/>
                  <a:pt x="2028787" y="1096351"/>
                  <a:pt x="2029720" y="1094818"/>
                </a:cubicBezTo>
                <a:cubicBezTo>
                  <a:pt x="2030654" y="1093284"/>
                  <a:pt x="2031521" y="1090584"/>
                  <a:pt x="2032321" y="1086717"/>
                </a:cubicBezTo>
                <a:cubicBezTo>
                  <a:pt x="2032587" y="1085517"/>
                  <a:pt x="2032888" y="1084050"/>
                  <a:pt x="2033221" y="1082316"/>
                </a:cubicBezTo>
                <a:cubicBezTo>
                  <a:pt x="2033554" y="1080583"/>
                  <a:pt x="2033888" y="1078749"/>
                  <a:pt x="2034221" y="1076815"/>
                </a:cubicBezTo>
                <a:cubicBezTo>
                  <a:pt x="2034554" y="1074882"/>
                  <a:pt x="2034854" y="1072948"/>
                  <a:pt x="2035121" y="1071015"/>
                </a:cubicBezTo>
                <a:cubicBezTo>
                  <a:pt x="2035388" y="1069081"/>
                  <a:pt x="2035588" y="1067381"/>
                  <a:pt x="2035721" y="1065914"/>
                </a:cubicBezTo>
                <a:lnTo>
                  <a:pt x="2041522" y="1068514"/>
                </a:lnTo>
                <a:cubicBezTo>
                  <a:pt x="2041255" y="1071715"/>
                  <a:pt x="2040755" y="1075315"/>
                  <a:pt x="2040022" y="1079316"/>
                </a:cubicBezTo>
                <a:cubicBezTo>
                  <a:pt x="2039288" y="1083316"/>
                  <a:pt x="2038588" y="1086717"/>
                  <a:pt x="2037921" y="1089517"/>
                </a:cubicBezTo>
                <a:cubicBezTo>
                  <a:pt x="2036455" y="1095118"/>
                  <a:pt x="2034854" y="1098985"/>
                  <a:pt x="2033121" y="1101119"/>
                </a:cubicBezTo>
                <a:cubicBezTo>
                  <a:pt x="2031387" y="1103252"/>
                  <a:pt x="2028987" y="1104319"/>
                  <a:pt x="2025920" y="1104319"/>
                </a:cubicBezTo>
                <a:cubicBezTo>
                  <a:pt x="2023253" y="1104319"/>
                  <a:pt x="2020619" y="1103386"/>
                  <a:pt x="2018019" y="1101519"/>
                </a:cubicBezTo>
                <a:cubicBezTo>
                  <a:pt x="2015419" y="1099652"/>
                  <a:pt x="2012852" y="1095851"/>
                  <a:pt x="2010318" y="1090117"/>
                </a:cubicBezTo>
                <a:cubicBezTo>
                  <a:pt x="2009385" y="1088117"/>
                  <a:pt x="2008451" y="1085817"/>
                  <a:pt x="2007518" y="1083216"/>
                </a:cubicBezTo>
                <a:cubicBezTo>
                  <a:pt x="2006584" y="1080616"/>
                  <a:pt x="2005651" y="1077649"/>
                  <a:pt x="2004717" y="1074315"/>
                </a:cubicBezTo>
                <a:cubicBezTo>
                  <a:pt x="2000584" y="1079916"/>
                  <a:pt x="1995916" y="1085383"/>
                  <a:pt x="1990716" y="1090717"/>
                </a:cubicBezTo>
                <a:cubicBezTo>
                  <a:pt x="1985515" y="1096051"/>
                  <a:pt x="1979448" y="1101852"/>
                  <a:pt x="1972513" y="1108119"/>
                </a:cubicBezTo>
                <a:lnTo>
                  <a:pt x="1968513" y="1103319"/>
                </a:lnTo>
                <a:cubicBezTo>
                  <a:pt x="1976114" y="1096518"/>
                  <a:pt x="1982648" y="1090251"/>
                  <a:pt x="1988115" y="1084516"/>
                </a:cubicBezTo>
                <a:cubicBezTo>
                  <a:pt x="1993583" y="1078782"/>
                  <a:pt x="1998450" y="1072915"/>
                  <a:pt x="2002717" y="1066914"/>
                </a:cubicBezTo>
                <a:cubicBezTo>
                  <a:pt x="2000717" y="1059047"/>
                  <a:pt x="1998850" y="1049412"/>
                  <a:pt x="1997116" y="1038011"/>
                </a:cubicBezTo>
                <a:cubicBezTo>
                  <a:pt x="1995383" y="1026609"/>
                  <a:pt x="1993783" y="1012908"/>
                  <a:pt x="1992316" y="996906"/>
                </a:cubicBezTo>
                <a:lnTo>
                  <a:pt x="1963512" y="996906"/>
                </a:lnTo>
                <a:lnTo>
                  <a:pt x="1963512" y="1074115"/>
                </a:lnTo>
                <a:lnTo>
                  <a:pt x="1987315" y="1052112"/>
                </a:lnTo>
                <a:lnTo>
                  <a:pt x="1989715" y="1057913"/>
                </a:lnTo>
                <a:cubicBezTo>
                  <a:pt x="1989449" y="1058180"/>
                  <a:pt x="1988682" y="1058913"/>
                  <a:pt x="1987415" y="1060113"/>
                </a:cubicBezTo>
                <a:cubicBezTo>
                  <a:pt x="1986148" y="1061314"/>
                  <a:pt x="1984582" y="1062747"/>
                  <a:pt x="1982715" y="1064414"/>
                </a:cubicBezTo>
                <a:cubicBezTo>
                  <a:pt x="1980848" y="1066081"/>
                  <a:pt x="1978847" y="1067881"/>
                  <a:pt x="1976714" y="1069815"/>
                </a:cubicBezTo>
                <a:cubicBezTo>
                  <a:pt x="1974580" y="1071748"/>
                  <a:pt x="1972580" y="1073582"/>
                  <a:pt x="1970713" y="1075315"/>
                </a:cubicBezTo>
                <a:cubicBezTo>
                  <a:pt x="1968846" y="1077049"/>
                  <a:pt x="1967179" y="1078549"/>
                  <a:pt x="1965712" y="1079816"/>
                </a:cubicBezTo>
                <a:cubicBezTo>
                  <a:pt x="1964246" y="1081083"/>
                  <a:pt x="1963312" y="1081916"/>
                  <a:pt x="1962912" y="1082316"/>
                </a:cubicBezTo>
                <a:cubicBezTo>
                  <a:pt x="1962112" y="1082983"/>
                  <a:pt x="1961245" y="1083783"/>
                  <a:pt x="1960312" y="1084717"/>
                </a:cubicBezTo>
                <a:cubicBezTo>
                  <a:pt x="1959378" y="1085650"/>
                  <a:pt x="1958378" y="1086717"/>
                  <a:pt x="1957312" y="1087917"/>
                </a:cubicBezTo>
                <a:lnTo>
                  <a:pt x="1953511" y="1083316"/>
                </a:lnTo>
                <a:cubicBezTo>
                  <a:pt x="1955111" y="1081583"/>
                  <a:pt x="1956111" y="1080316"/>
                  <a:pt x="1956511" y="1079516"/>
                </a:cubicBezTo>
                <a:cubicBezTo>
                  <a:pt x="1956911" y="1078716"/>
                  <a:pt x="1957112" y="1077782"/>
                  <a:pt x="1957112" y="1076715"/>
                </a:cubicBezTo>
                <a:lnTo>
                  <a:pt x="1957112" y="990505"/>
                </a:lnTo>
                <a:lnTo>
                  <a:pt x="1991916" y="990505"/>
                </a:lnTo>
                <a:cubicBezTo>
                  <a:pt x="1991382" y="984904"/>
                  <a:pt x="1990949" y="979103"/>
                  <a:pt x="1990616" y="973103"/>
                </a:cubicBezTo>
                <a:cubicBezTo>
                  <a:pt x="1990282" y="967102"/>
                  <a:pt x="1989982" y="960768"/>
                  <a:pt x="1989715" y="954100"/>
                </a:cubicBezTo>
                <a:close/>
                <a:moveTo>
                  <a:pt x="3387690" y="953900"/>
                </a:moveTo>
                <a:cubicBezTo>
                  <a:pt x="3389157" y="958167"/>
                  <a:pt x="3390691" y="963001"/>
                  <a:pt x="3392291" y="968402"/>
                </a:cubicBezTo>
                <a:cubicBezTo>
                  <a:pt x="3393891" y="973803"/>
                  <a:pt x="3395425" y="979037"/>
                  <a:pt x="3396891" y="984104"/>
                </a:cubicBezTo>
                <a:lnTo>
                  <a:pt x="3435296" y="984104"/>
                </a:lnTo>
                <a:lnTo>
                  <a:pt x="3435296" y="1050712"/>
                </a:lnTo>
                <a:lnTo>
                  <a:pt x="3353686" y="1050712"/>
                </a:lnTo>
                <a:cubicBezTo>
                  <a:pt x="3353286" y="1060580"/>
                  <a:pt x="3352552" y="1069248"/>
                  <a:pt x="3351486" y="1076715"/>
                </a:cubicBezTo>
                <a:cubicBezTo>
                  <a:pt x="3350419" y="1084183"/>
                  <a:pt x="3348819" y="1091051"/>
                  <a:pt x="3346685" y="1097318"/>
                </a:cubicBezTo>
                <a:cubicBezTo>
                  <a:pt x="3344552" y="1103586"/>
                  <a:pt x="3341784" y="1109653"/>
                  <a:pt x="3338384" y="1115520"/>
                </a:cubicBezTo>
                <a:cubicBezTo>
                  <a:pt x="3334983" y="1121388"/>
                  <a:pt x="3330749" y="1127589"/>
                  <a:pt x="3325682" y="1134123"/>
                </a:cubicBezTo>
                <a:lnTo>
                  <a:pt x="3319881" y="1130122"/>
                </a:lnTo>
                <a:cubicBezTo>
                  <a:pt x="3325482" y="1123055"/>
                  <a:pt x="3330016" y="1116420"/>
                  <a:pt x="3333483" y="1110220"/>
                </a:cubicBezTo>
                <a:cubicBezTo>
                  <a:pt x="3336950" y="1104019"/>
                  <a:pt x="3339684" y="1097318"/>
                  <a:pt x="3341684" y="1090117"/>
                </a:cubicBezTo>
                <a:cubicBezTo>
                  <a:pt x="3343685" y="1082916"/>
                  <a:pt x="3345051" y="1074849"/>
                  <a:pt x="3345785" y="1065914"/>
                </a:cubicBezTo>
                <a:cubicBezTo>
                  <a:pt x="3346518" y="1056980"/>
                  <a:pt x="3346885" y="1046245"/>
                  <a:pt x="3346885" y="1033710"/>
                </a:cubicBezTo>
                <a:lnTo>
                  <a:pt x="3346885" y="984104"/>
                </a:lnTo>
                <a:lnTo>
                  <a:pt x="3389290" y="984104"/>
                </a:lnTo>
                <a:cubicBezTo>
                  <a:pt x="3387823" y="979037"/>
                  <a:pt x="3386357" y="973903"/>
                  <a:pt x="3384889" y="968702"/>
                </a:cubicBezTo>
                <a:cubicBezTo>
                  <a:pt x="3383423" y="963501"/>
                  <a:pt x="3381956" y="958834"/>
                  <a:pt x="3380489" y="954700"/>
                </a:cubicBezTo>
                <a:close/>
                <a:moveTo>
                  <a:pt x="643681" y="953700"/>
                </a:moveTo>
                <a:lnTo>
                  <a:pt x="649681" y="954100"/>
                </a:lnTo>
                <a:lnTo>
                  <a:pt x="649681" y="1000906"/>
                </a:lnTo>
                <a:lnTo>
                  <a:pt x="676285" y="1000906"/>
                </a:lnTo>
                <a:lnTo>
                  <a:pt x="676285" y="966502"/>
                </a:lnTo>
                <a:lnTo>
                  <a:pt x="682485" y="966902"/>
                </a:lnTo>
                <a:lnTo>
                  <a:pt x="682485" y="1007507"/>
                </a:lnTo>
                <a:lnTo>
                  <a:pt x="610676" y="1007507"/>
                </a:lnTo>
                <a:lnTo>
                  <a:pt x="610676" y="966502"/>
                </a:lnTo>
                <a:lnTo>
                  <a:pt x="616477" y="966902"/>
                </a:lnTo>
                <a:lnTo>
                  <a:pt x="616477" y="1000906"/>
                </a:lnTo>
                <a:lnTo>
                  <a:pt x="643681" y="1000906"/>
                </a:lnTo>
                <a:close/>
                <a:moveTo>
                  <a:pt x="2804417" y="953500"/>
                </a:moveTo>
                <a:lnTo>
                  <a:pt x="2811018" y="953900"/>
                </a:lnTo>
                <a:lnTo>
                  <a:pt x="2811018" y="991905"/>
                </a:lnTo>
                <a:lnTo>
                  <a:pt x="2842622" y="991905"/>
                </a:lnTo>
                <a:lnTo>
                  <a:pt x="2842622" y="998706"/>
                </a:lnTo>
                <a:lnTo>
                  <a:pt x="2811018" y="998706"/>
                </a:lnTo>
                <a:lnTo>
                  <a:pt x="2811018" y="1071115"/>
                </a:lnTo>
                <a:cubicBezTo>
                  <a:pt x="2811018" y="1076182"/>
                  <a:pt x="2810651" y="1080249"/>
                  <a:pt x="2809918" y="1083316"/>
                </a:cubicBezTo>
                <a:cubicBezTo>
                  <a:pt x="2809184" y="1086383"/>
                  <a:pt x="2807818" y="1088784"/>
                  <a:pt x="2805818" y="1090517"/>
                </a:cubicBezTo>
                <a:cubicBezTo>
                  <a:pt x="2803817" y="1092251"/>
                  <a:pt x="2801084" y="1093484"/>
                  <a:pt x="2797616" y="1094218"/>
                </a:cubicBezTo>
                <a:cubicBezTo>
                  <a:pt x="2794149" y="1094951"/>
                  <a:pt x="2789682" y="1095518"/>
                  <a:pt x="2784215" y="1095918"/>
                </a:cubicBezTo>
                <a:lnTo>
                  <a:pt x="2764412" y="1097518"/>
                </a:lnTo>
                <a:lnTo>
                  <a:pt x="2762212" y="1090117"/>
                </a:lnTo>
                <a:lnTo>
                  <a:pt x="2782815" y="1088917"/>
                </a:lnTo>
                <a:cubicBezTo>
                  <a:pt x="2787348" y="1088650"/>
                  <a:pt x="2791016" y="1088217"/>
                  <a:pt x="2793816" y="1087617"/>
                </a:cubicBezTo>
                <a:cubicBezTo>
                  <a:pt x="2796616" y="1087017"/>
                  <a:pt x="2798816" y="1086050"/>
                  <a:pt x="2800417" y="1084717"/>
                </a:cubicBezTo>
                <a:cubicBezTo>
                  <a:pt x="2802017" y="1083383"/>
                  <a:pt x="2803084" y="1081549"/>
                  <a:pt x="2803617" y="1079216"/>
                </a:cubicBezTo>
                <a:cubicBezTo>
                  <a:pt x="2804150" y="1076882"/>
                  <a:pt x="2804417" y="1073715"/>
                  <a:pt x="2804417" y="1069715"/>
                </a:cubicBezTo>
                <a:lnTo>
                  <a:pt x="2804417" y="998706"/>
                </a:lnTo>
                <a:lnTo>
                  <a:pt x="2727808" y="998706"/>
                </a:lnTo>
                <a:lnTo>
                  <a:pt x="2727808" y="991905"/>
                </a:lnTo>
                <a:lnTo>
                  <a:pt x="2804417" y="991905"/>
                </a:lnTo>
                <a:close/>
                <a:moveTo>
                  <a:pt x="1756286" y="952500"/>
                </a:moveTo>
                <a:cubicBezTo>
                  <a:pt x="1757620" y="956100"/>
                  <a:pt x="1758887" y="959868"/>
                  <a:pt x="1760087" y="963801"/>
                </a:cubicBezTo>
                <a:cubicBezTo>
                  <a:pt x="1761287" y="967735"/>
                  <a:pt x="1762421" y="971769"/>
                  <a:pt x="1763487" y="975903"/>
                </a:cubicBezTo>
                <a:lnTo>
                  <a:pt x="1833496" y="975903"/>
                </a:lnTo>
                <a:lnTo>
                  <a:pt x="1833496" y="1007507"/>
                </a:lnTo>
                <a:lnTo>
                  <a:pt x="1826895" y="1007507"/>
                </a:lnTo>
                <a:lnTo>
                  <a:pt x="1826895" y="982104"/>
                </a:lnTo>
                <a:lnTo>
                  <a:pt x="1688678" y="982104"/>
                </a:lnTo>
                <a:lnTo>
                  <a:pt x="1688678" y="1007507"/>
                </a:lnTo>
                <a:lnTo>
                  <a:pt x="1681877" y="1007507"/>
                </a:lnTo>
                <a:lnTo>
                  <a:pt x="1681877" y="975903"/>
                </a:lnTo>
                <a:lnTo>
                  <a:pt x="1756486" y="975903"/>
                </a:lnTo>
                <a:cubicBezTo>
                  <a:pt x="1755420" y="971902"/>
                  <a:pt x="1754286" y="968002"/>
                  <a:pt x="1753086" y="964201"/>
                </a:cubicBezTo>
                <a:cubicBezTo>
                  <a:pt x="1751886" y="960401"/>
                  <a:pt x="1750686" y="956767"/>
                  <a:pt x="1749486" y="953300"/>
                </a:cubicBezTo>
                <a:close/>
                <a:moveTo>
                  <a:pt x="253032" y="952300"/>
                </a:moveTo>
                <a:cubicBezTo>
                  <a:pt x="254499" y="956167"/>
                  <a:pt x="255932" y="960634"/>
                  <a:pt x="257332" y="965702"/>
                </a:cubicBezTo>
                <a:cubicBezTo>
                  <a:pt x="258733" y="970769"/>
                  <a:pt x="260099" y="975636"/>
                  <a:pt x="261433" y="980304"/>
                </a:cubicBezTo>
                <a:lnTo>
                  <a:pt x="299438" y="980304"/>
                </a:lnTo>
                <a:lnTo>
                  <a:pt x="299438" y="987104"/>
                </a:lnTo>
                <a:lnTo>
                  <a:pt x="280635" y="987104"/>
                </a:lnTo>
                <a:cubicBezTo>
                  <a:pt x="280369" y="989638"/>
                  <a:pt x="280035" y="992738"/>
                  <a:pt x="279635" y="996405"/>
                </a:cubicBezTo>
                <a:cubicBezTo>
                  <a:pt x="279235" y="1000073"/>
                  <a:pt x="278768" y="1003840"/>
                  <a:pt x="278235" y="1007707"/>
                </a:cubicBezTo>
                <a:cubicBezTo>
                  <a:pt x="277702" y="1011574"/>
                  <a:pt x="277202" y="1015408"/>
                  <a:pt x="276735" y="1019208"/>
                </a:cubicBezTo>
                <a:cubicBezTo>
                  <a:pt x="276268" y="1023009"/>
                  <a:pt x="275835" y="1026309"/>
                  <a:pt x="275435" y="1029110"/>
                </a:cubicBezTo>
                <a:lnTo>
                  <a:pt x="305838" y="1029110"/>
                </a:lnTo>
                <a:lnTo>
                  <a:pt x="305838" y="1035910"/>
                </a:lnTo>
                <a:lnTo>
                  <a:pt x="201825" y="1035910"/>
                </a:lnTo>
                <a:lnTo>
                  <a:pt x="201825" y="1029110"/>
                </a:lnTo>
                <a:lnTo>
                  <a:pt x="234629" y="1029110"/>
                </a:lnTo>
                <a:cubicBezTo>
                  <a:pt x="234363" y="1026576"/>
                  <a:pt x="233929" y="1023242"/>
                  <a:pt x="233329" y="1019108"/>
                </a:cubicBezTo>
                <a:cubicBezTo>
                  <a:pt x="232729" y="1014974"/>
                  <a:pt x="232096" y="1010807"/>
                  <a:pt x="231429" y="1006607"/>
                </a:cubicBezTo>
                <a:cubicBezTo>
                  <a:pt x="230762" y="1002406"/>
                  <a:pt x="230129" y="998506"/>
                  <a:pt x="229529" y="994905"/>
                </a:cubicBezTo>
                <a:cubicBezTo>
                  <a:pt x="228929" y="991305"/>
                  <a:pt x="228495" y="988705"/>
                  <a:pt x="228229" y="987104"/>
                </a:cubicBezTo>
                <a:lnTo>
                  <a:pt x="209826" y="987104"/>
                </a:lnTo>
                <a:lnTo>
                  <a:pt x="209826" y="980304"/>
                </a:lnTo>
                <a:lnTo>
                  <a:pt x="254632" y="980304"/>
                </a:lnTo>
                <a:cubicBezTo>
                  <a:pt x="253432" y="975770"/>
                  <a:pt x="252132" y="971036"/>
                  <a:pt x="250732" y="966102"/>
                </a:cubicBezTo>
                <a:cubicBezTo>
                  <a:pt x="249331" y="961168"/>
                  <a:pt x="247898" y="956834"/>
                  <a:pt x="246431" y="953100"/>
                </a:cubicBezTo>
                <a:close/>
                <a:moveTo>
                  <a:pt x="3551110" y="951700"/>
                </a:moveTo>
                <a:lnTo>
                  <a:pt x="3558511" y="953100"/>
                </a:lnTo>
                <a:cubicBezTo>
                  <a:pt x="3557845" y="954967"/>
                  <a:pt x="3557111" y="957034"/>
                  <a:pt x="3556311" y="959301"/>
                </a:cubicBezTo>
                <a:cubicBezTo>
                  <a:pt x="3555511" y="961568"/>
                  <a:pt x="3554644" y="963901"/>
                  <a:pt x="3553711" y="966302"/>
                </a:cubicBezTo>
                <a:cubicBezTo>
                  <a:pt x="3552777" y="968702"/>
                  <a:pt x="3551844" y="971036"/>
                  <a:pt x="3550910" y="973303"/>
                </a:cubicBezTo>
                <a:cubicBezTo>
                  <a:pt x="3549977" y="975570"/>
                  <a:pt x="3549043" y="977703"/>
                  <a:pt x="3548110" y="979703"/>
                </a:cubicBezTo>
                <a:lnTo>
                  <a:pt x="3622119" y="979703"/>
                </a:lnTo>
                <a:lnTo>
                  <a:pt x="3622119" y="1131522"/>
                </a:lnTo>
                <a:lnTo>
                  <a:pt x="3615119" y="1131522"/>
                </a:lnTo>
                <a:lnTo>
                  <a:pt x="3615119" y="1117521"/>
                </a:lnTo>
                <a:lnTo>
                  <a:pt x="3501104" y="1117521"/>
                </a:lnTo>
                <a:lnTo>
                  <a:pt x="3501104" y="1132522"/>
                </a:lnTo>
                <a:lnTo>
                  <a:pt x="3494103" y="1132522"/>
                </a:lnTo>
                <a:lnTo>
                  <a:pt x="3494103" y="979703"/>
                </a:lnTo>
                <a:lnTo>
                  <a:pt x="3540109" y="979703"/>
                </a:lnTo>
                <a:cubicBezTo>
                  <a:pt x="3541043" y="977703"/>
                  <a:pt x="3542043" y="975469"/>
                  <a:pt x="3543109" y="973003"/>
                </a:cubicBezTo>
                <a:cubicBezTo>
                  <a:pt x="3544176" y="970536"/>
                  <a:pt x="3545209" y="968035"/>
                  <a:pt x="3546210" y="965502"/>
                </a:cubicBezTo>
                <a:cubicBezTo>
                  <a:pt x="3547210" y="962968"/>
                  <a:pt x="3548110" y="960501"/>
                  <a:pt x="3548910" y="958101"/>
                </a:cubicBezTo>
                <a:cubicBezTo>
                  <a:pt x="3549710" y="955700"/>
                  <a:pt x="3550444" y="953567"/>
                  <a:pt x="3551110" y="951700"/>
                </a:cubicBezTo>
                <a:close/>
                <a:moveTo>
                  <a:pt x="328841" y="789194"/>
                </a:moveTo>
                <a:cubicBezTo>
                  <a:pt x="332042" y="790394"/>
                  <a:pt x="335976" y="791994"/>
                  <a:pt x="340643" y="793994"/>
                </a:cubicBezTo>
                <a:cubicBezTo>
                  <a:pt x="345310" y="795995"/>
                  <a:pt x="350077" y="798128"/>
                  <a:pt x="354945" y="800395"/>
                </a:cubicBezTo>
                <a:cubicBezTo>
                  <a:pt x="359812" y="802662"/>
                  <a:pt x="364479" y="804929"/>
                  <a:pt x="368946" y="807196"/>
                </a:cubicBezTo>
                <a:cubicBezTo>
                  <a:pt x="373413" y="809463"/>
                  <a:pt x="377181" y="811463"/>
                  <a:pt x="380248" y="813197"/>
                </a:cubicBezTo>
                <a:lnTo>
                  <a:pt x="378047" y="819398"/>
                </a:lnTo>
                <a:cubicBezTo>
                  <a:pt x="374980" y="817664"/>
                  <a:pt x="371180" y="815630"/>
                  <a:pt x="366646" y="813297"/>
                </a:cubicBezTo>
                <a:cubicBezTo>
                  <a:pt x="362112" y="810963"/>
                  <a:pt x="357411" y="808630"/>
                  <a:pt x="352544" y="806296"/>
                </a:cubicBezTo>
                <a:cubicBezTo>
                  <a:pt x="347677" y="803962"/>
                  <a:pt x="342910" y="801762"/>
                  <a:pt x="338242" y="799695"/>
                </a:cubicBezTo>
                <a:cubicBezTo>
                  <a:pt x="333575" y="797628"/>
                  <a:pt x="329641" y="795995"/>
                  <a:pt x="326441" y="794795"/>
                </a:cubicBezTo>
                <a:close/>
                <a:moveTo>
                  <a:pt x="294837" y="788794"/>
                </a:moveTo>
                <a:lnTo>
                  <a:pt x="298037" y="794394"/>
                </a:lnTo>
                <a:cubicBezTo>
                  <a:pt x="294704" y="796395"/>
                  <a:pt x="290803" y="798595"/>
                  <a:pt x="286336" y="800995"/>
                </a:cubicBezTo>
                <a:cubicBezTo>
                  <a:pt x="281869" y="803396"/>
                  <a:pt x="277235" y="805796"/>
                  <a:pt x="272434" y="808196"/>
                </a:cubicBezTo>
                <a:cubicBezTo>
                  <a:pt x="267634" y="810597"/>
                  <a:pt x="262933" y="812863"/>
                  <a:pt x="258332" y="814997"/>
                </a:cubicBezTo>
                <a:cubicBezTo>
                  <a:pt x="253732" y="817131"/>
                  <a:pt x="249565" y="818931"/>
                  <a:pt x="245831" y="820398"/>
                </a:cubicBezTo>
                <a:lnTo>
                  <a:pt x="243231" y="814197"/>
                </a:lnTo>
                <a:cubicBezTo>
                  <a:pt x="246831" y="812863"/>
                  <a:pt x="250965" y="811163"/>
                  <a:pt x="255632" y="809096"/>
                </a:cubicBezTo>
                <a:cubicBezTo>
                  <a:pt x="260299" y="807029"/>
                  <a:pt x="264967" y="804829"/>
                  <a:pt x="269634" y="802496"/>
                </a:cubicBezTo>
                <a:cubicBezTo>
                  <a:pt x="274301" y="800162"/>
                  <a:pt x="278868" y="797795"/>
                  <a:pt x="283336" y="795395"/>
                </a:cubicBezTo>
                <a:cubicBezTo>
                  <a:pt x="287803" y="792994"/>
                  <a:pt x="291637" y="790794"/>
                  <a:pt x="294837" y="788794"/>
                </a:cubicBezTo>
                <a:close/>
                <a:moveTo>
                  <a:pt x="4978260" y="784993"/>
                </a:moveTo>
                <a:lnTo>
                  <a:pt x="4978661" y="788794"/>
                </a:lnTo>
                <a:lnTo>
                  <a:pt x="4979061" y="791994"/>
                </a:lnTo>
                <a:cubicBezTo>
                  <a:pt x="4973727" y="793328"/>
                  <a:pt x="4967559" y="794728"/>
                  <a:pt x="4960558" y="796195"/>
                </a:cubicBezTo>
                <a:cubicBezTo>
                  <a:pt x="4953557" y="797662"/>
                  <a:pt x="4946389" y="799128"/>
                  <a:pt x="4939055" y="800595"/>
                </a:cubicBezTo>
                <a:cubicBezTo>
                  <a:pt x="4931721" y="802062"/>
                  <a:pt x="4924554" y="803429"/>
                  <a:pt x="4917553" y="804696"/>
                </a:cubicBezTo>
                <a:cubicBezTo>
                  <a:pt x="4910551" y="805963"/>
                  <a:pt x="4904451" y="806996"/>
                  <a:pt x="4899251" y="807796"/>
                </a:cubicBezTo>
                <a:lnTo>
                  <a:pt x="4898250" y="800995"/>
                </a:lnTo>
                <a:cubicBezTo>
                  <a:pt x="4903451" y="800195"/>
                  <a:pt x="4909519" y="799195"/>
                  <a:pt x="4916453" y="797995"/>
                </a:cubicBezTo>
                <a:cubicBezTo>
                  <a:pt x="4923387" y="796795"/>
                  <a:pt x="4930555" y="795428"/>
                  <a:pt x="4937955" y="793894"/>
                </a:cubicBezTo>
                <a:cubicBezTo>
                  <a:pt x="4945356" y="792361"/>
                  <a:pt x="4952557" y="790827"/>
                  <a:pt x="4959558" y="789294"/>
                </a:cubicBezTo>
                <a:cubicBezTo>
                  <a:pt x="4966559" y="787760"/>
                  <a:pt x="4972793" y="786327"/>
                  <a:pt x="4978260" y="784993"/>
                </a:cubicBezTo>
                <a:close/>
                <a:moveTo>
                  <a:pt x="873709" y="784793"/>
                </a:moveTo>
                <a:lnTo>
                  <a:pt x="874109" y="789194"/>
                </a:lnTo>
                <a:lnTo>
                  <a:pt x="874509" y="791794"/>
                </a:lnTo>
                <a:cubicBezTo>
                  <a:pt x="869709" y="792728"/>
                  <a:pt x="864141" y="793761"/>
                  <a:pt x="857807" y="794895"/>
                </a:cubicBezTo>
                <a:cubicBezTo>
                  <a:pt x="851473" y="796028"/>
                  <a:pt x="845039" y="797128"/>
                  <a:pt x="838505" y="798195"/>
                </a:cubicBezTo>
                <a:cubicBezTo>
                  <a:pt x="831971" y="799262"/>
                  <a:pt x="825603" y="800262"/>
                  <a:pt x="819403" y="801195"/>
                </a:cubicBezTo>
                <a:cubicBezTo>
                  <a:pt x="813202" y="802129"/>
                  <a:pt x="807768" y="802929"/>
                  <a:pt x="803101" y="803596"/>
                </a:cubicBezTo>
                <a:lnTo>
                  <a:pt x="802300" y="797395"/>
                </a:lnTo>
                <a:cubicBezTo>
                  <a:pt x="807101" y="796728"/>
                  <a:pt x="812602" y="795895"/>
                  <a:pt x="818802" y="794895"/>
                </a:cubicBezTo>
                <a:cubicBezTo>
                  <a:pt x="825003" y="793894"/>
                  <a:pt x="831337" y="792828"/>
                  <a:pt x="837805" y="791694"/>
                </a:cubicBezTo>
                <a:cubicBezTo>
                  <a:pt x="844272" y="790561"/>
                  <a:pt x="850640" y="789394"/>
                  <a:pt x="856907" y="788194"/>
                </a:cubicBezTo>
                <a:cubicBezTo>
                  <a:pt x="863175" y="786994"/>
                  <a:pt x="868775" y="785860"/>
                  <a:pt x="873709" y="784793"/>
                </a:cubicBezTo>
                <a:close/>
                <a:moveTo>
                  <a:pt x="5628608" y="784593"/>
                </a:moveTo>
                <a:lnTo>
                  <a:pt x="5628809" y="787594"/>
                </a:lnTo>
                <a:lnTo>
                  <a:pt x="5629209" y="791394"/>
                </a:lnTo>
                <a:cubicBezTo>
                  <a:pt x="5625207" y="792328"/>
                  <a:pt x="5620374" y="793361"/>
                  <a:pt x="5614707" y="794494"/>
                </a:cubicBezTo>
                <a:cubicBezTo>
                  <a:pt x="5609039" y="795628"/>
                  <a:pt x="5603205" y="796695"/>
                  <a:pt x="5597204" y="797695"/>
                </a:cubicBezTo>
                <a:cubicBezTo>
                  <a:pt x="5591204" y="798695"/>
                  <a:pt x="5585336" y="799662"/>
                  <a:pt x="5579602" y="800595"/>
                </a:cubicBezTo>
                <a:cubicBezTo>
                  <a:pt x="5573868" y="801529"/>
                  <a:pt x="5569001" y="802262"/>
                  <a:pt x="5565000" y="802796"/>
                </a:cubicBezTo>
                <a:lnTo>
                  <a:pt x="5564000" y="796595"/>
                </a:lnTo>
                <a:cubicBezTo>
                  <a:pt x="5568133" y="796061"/>
                  <a:pt x="5573035" y="795328"/>
                  <a:pt x="5578702" y="794394"/>
                </a:cubicBezTo>
                <a:cubicBezTo>
                  <a:pt x="5584369" y="793461"/>
                  <a:pt x="5590237" y="792428"/>
                  <a:pt x="5596304" y="791294"/>
                </a:cubicBezTo>
                <a:cubicBezTo>
                  <a:pt x="5602371" y="790161"/>
                  <a:pt x="5608239" y="789027"/>
                  <a:pt x="5613907" y="787894"/>
                </a:cubicBezTo>
                <a:cubicBezTo>
                  <a:pt x="5619573" y="786760"/>
                  <a:pt x="5624475" y="785660"/>
                  <a:pt x="5628608" y="784593"/>
                </a:cubicBezTo>
                <a:close/>
                <a:moveTo>
                  <a:pt x="679085" y="783593"/>
                </a:moveTo>
                <a:cubicBezTo>
                  <a:pt x="683219" y="785060"/>
                  <a:pt x="688520" y="786960"/>
                  <a:pt x="694987" y="789294"/>
                </a:cubicBezTo>
                <a:cubicBezTo>
                  <a:pt x="701454" y="791627"/>
                  <a:pt x="708189" y="794161"/>
                  <a:pt x="715190" y="796895"/>
                </a:cubicBezTo>
                <a:cubicBezTo>
                  <a:pt x="722190" y="799628"/>
                  <a:pt x="729091" y="802362"/>
                  <a:pt x="735892" y="805096"/>
                </a:cubicBezTo>
                <a:cubicBezTo>
                  <a:pt x="742693" y="807829"/>
                  <a:pt x="748494" y="810263"/>
                  <a:pt x="753294" y="812397"/>
                </a:cubicBezTo>
                <a:lnTo>
                  <a:pt x="750694" y="818798"/>
                </a:lnTo>
                <a:cubicBezTo>
                  <a:pt x="745893" y="816664"/>
                  <a:pt x="740159" y="814230"/>
                  <a:pt x="733492" y="811497"/>
                </a:cubicBezTo>
                <a:cubicBezTo>
                  <a:pt x="726824" y="808763"/>
                  <a:pt x="720023" y="806029"/>
                  <a:pt x="713089" y="803296"/>
                </a:cubicBezTo>
                <a:cubicBezTo>
                  <a:pt x="706155" y="800562"/>
                  <a:pt x="699488" y="797995"/>
                  <a:pt x="693087" y="795595"/>
                </a:cubicBezTo>
                <a:cubicBezTo>
                  <a:pt x="686686" y="793194"/>
                  <a:pt x="681285" y="791261"/>
                  <a:pt x="676885" y="789794"/>
                </a:cubicBezTo>
                <a:close/>
                <a:moveTo>
                  <a:pt x="664283" y="781793"/>
                </a:moveTo>
                <a:lnTo>
                  <a:pt x="664483" y="785193"/>
                </a:lnTo>
                <a:lnTo>
                  <a:pt x="664883" y="788594"/>
                </a:lnTo>
                <a:cubicBezTo>
                  <a:pt x="660616" y="789661"/>
                  <a:pt x="655782" y="790761"/>
                  <a:pt x="650381" y="791894"/>
                </a:cubicBezTo>
                <a:cubicBezTo>
                  <a:pt x="644981" y="793028"/>
                  <a:pt x="639447" y="794161"/>
                  <a:pt x="633779" y="795295"/>
                </a:cubicBezTo>
                <a:cubicBezTo>
                  <a:pt x="628112" y="796428"/>
                  <a:pt x="622578" y="797495"/>
                  <a:pt x="617177" y="798495"/>
                </a:cubicBezTo>
                <a:cubicBezTo>
                  <a:pt x="611777" y="799495"/>
                  <a:pt x="607009" y="800329"/>
                  <a:pt x="602875" y="800995"/>
                </a:cubicBezTo>
                <a:lnTo>
                  <a:pt x="601875" y="794995"/>
                </a:lnTo>
                <a:cubicBezTo>
                  <a:pt x="606009" y="794328"/>
                  <a:pt x="610776" y="793461"/>
                  <a:pt x="616177" y="792394"/>
                </a:cubicBezTo>
                <a:cubicBezTo>
                  <a:pt x="621578" y="791327"/>
                  <a:pt x="627145" y="790194"/>
                  <a:pt x="632879" y="788994"/>
                </a:cubicBezTo>
                <a:cubicBezTo>
                  <a:pt x="638613" y="787794"/>
                  <a:pt x="644214" y="786560"/>
                  <a:pt x="649681" y="785293"/>
                </a:cubicBezTo>
                <a:cubicBezTo>
                  <a:pt x="655149" y="784026"/>
                  <a:pt x="660016" y="782860"/>
                  <a:pt x="664283" y="781793"/>
                </a:cubicBezTo>
                <a:close/>
                <a:moveTo>
                  <a:pt x="3541881" y="780593"/>
                </a:moveTo>
                <a:cubicBezTo>
                  <a:pt x="3537213" y="780593"/>
                  <a:pt x="3533280" y="781960"/>
                  <a:pt x="3530079" y="784693"/>
                </a:cubicBezTo>
                <a:cubicBezTo>
                  <a:pt x="3526879" y="787427"/>
                  <a:pt x="3525279" y="791461"/>
                  <a:pt x="3525279" y="796795"/>
                </a:cubicBezTo>
                <a:cubicBezTo>
                  <a:pt x="3525279" y="802129"/>
                  <a:pt x="3526879" y="806163"/>
                  <a:pt x="3530079" y="808896"/>
                </a:cubicBezTo>
                <a:cubicBezTo>
                  <a:pt x="3533280" y="811630"/>
                  <a:pt x="3537213" y="812997"/>
                  <a:pt x="3541881" y="812997"/>
                </a:cubicBezTo>
                <a:cubicBezTo>
                  <a:pt x="3546548" y="812997"/>
                  <a:pt x="3550482" y="811630"/>
                  <a:pt x="3553682" y="808896"/>
                </a:cubicBezTo>
                <a:cubicBezTo>
                  <a:pt x="3556883" y="806163"/>
                  <a:pt x="3558483" y="802129"/>
                  <a:pt x="3558483" y="796795"/>
                </a:cubicBezTo>
                <a:cubicBezTo>
                  <a:pt x="3558483" y="791461"/>
                  <a:pt x="3556883" y="787427"/>
                  <a:pt x="3553682" y="784693"/>
                </a:cubicBezTo>
                <a:cubicBezTo>
                  <a:pt x="3550482" y="781960"/>
                  <a:pt x="3546548" y="780593"/>
                  <a:pt x="3541881" y="780593"/>
                </a:cubicBezTo>
                <a:close/>
                <a:moveTo>
                  <a:pt x="4630817" y="775392"/>
                </a:moveTo>
                <a:cubicBezTo>
                  <a:pt x="4634551" y="777926"/>
                  <a:pt x="4638451" y="780726"/>
                  <a:pt x="4642519" y="783793"/>
                </a:cubicBezTo>
                <a:cubicBezTo>
                  <a:pt x="4646585" y="786860"/>
                  <a:pt x="4650619" y="789994"/>
                  <a:pt x="4654619" y="793194"/>
                </a:cubicBezTo>
                <a:cubicBezTo>
                  <a:pt x="4658621" y="796395"/>
                  <a:pt x="4662554" y="799628"/>
                  <a:pt x="4666421" y="802896"/>
                </a:cubicBezTo>
                <a:cubicBezTo>
                  <a:pt x="4670289" y="806163"/>
                  <a:pt x="4673889" y="809330"/>
                  <a:pt x="4677223" y="812397"/>
                </a:cubicBezTo>
                <a:lnTo>
                  <a:pt x="4672822" y="817797"/>
                </a:lnTo>
                <a:cubicBezTo>
                  <a:pt x="4666288" y="811663"/>
                  <a:pt x="4658953" y="805296"/>
                  <a:pt x="4650819" y="798695"/>
                </a:cubicBezTo>
                <a:cubicBezTo>
                  <a:pt x="4642685" y="792094"/>
                  <a:pt x="4634751" y="785993"/>
                  <a:pt x="4627017" y="780393"/>
                </a:cubicBezTo>
                <a:close/>
                <a:moveTo>
                  <a:pt x="1050531" y="774992"/>
                </a:moveTo>
                <a:lnTo>
                  <a:pt x="1050531" y="800595"/>
                </a:lnTo>
                <a:lnTo>
                  <a:pt x="1139943" y="800595"/>
                </a:lnTo>
                <a:lnTo>
                  <a:pt x="1139943" y="774992"/>
                </a:lnTo>
                <a:close/>
                <a:moveTo>
                  <a:pt x="3541881" y="774392"/>
                </a:moveTo>
                <a:cubicBezTo>
                  <a:pt x="3548281" y="774392"/>
                  <a:pt x="3553816" y="776259"/>
                  <a:pt x="3558483" y="779993"/>
                </a:cubicBezTo>
                <a:cubicBezTo>
                  <a:pt x="3563150" y="783727"/>
                  <a:pt x="3565484" y="789327"/>
                  <a:pt x="3565484" y="796795"/>
                </a:cubicBezTo>
                <a:cubicBezTo>
                  <a:pt x="3565484" y="800529"/>
                  <a:pt x="3564850" y="803796"/>
                  <a:pt x="3563583" y="806596"/>
                </a:cubicBezTo>
                <a:cubicBezTo>
                  <a:pt x="3562317" y="809396"/>
                  <a:pt x="3560583" y="811730"/>
                  <a:pt x="3558383" y="813597"/>
                </a:cubicBezTo>
                <a:cubicBezTo>
                  <a:pt x="3556183" y="815464"/>
                  <a:pt x="3553682" y="816864"/>
                  <a:pt x="3550882" y="817797"/>
                </a:cubicBezTo>
                <a:cubicBezTo>
                  <a:pt x="3548081" y="818731"/>
                  <a:pt x="3545081" y="819198"/>
                  <a:pt x="3541881" y="819198"/>
                </a:cubicBezTo>
                <a:cubicBezTo>
                  <a:pt x="3535480" y="819198"/>
                  <a:pt x="3529946" y="817331"/>
                  <a:pt x="3525279" y="813597"/>
                </a:cubicBezTo>
                <a:cubicBezTo>
                  <a:pt x="3520611" y="809863"/>
                  <a:pt x="3518278" y="804262"/>
                  <a:pt x="3518278" y="796795"/>
                </a:cubicBezTo>
                <a:cubicBezTo>
                  <a:pt x="3518278" y="789327"/>
                  <a:pt x="3520611" y="783727"/>
                  <a:pt x="3525279" y="779993"/>
                </a:cubicBezTo>
                <a:cubicBezTo>
                  <a:pt x="3529946" y="776259"/>
                  <a:pt x="3535480" y="774392"/>
                  <a:pt x="3541881" y="774392"/>
                </a:cubicBezTo>
                <a:close/>
                <a:moveTo>
                  <a:pt x="5457187" y="768991"/>
                </a:moveTo>
                <a:lnTo>
                  <a:pt x="5458387" y="771192"/>
                </a:lnTo>
                <a:lnTo>
                  <a:pt x="5460387" y="774592"/>
                </a:lnTo>
                <a:cubicBezTo>
                  <a:pt x="5455853" y="776992"/>
                  <a:pt x="5450553" y="779726"/>
                  <a:pt x="5444485" y="782793"/>
                </a:cubicBezTo>
                <a:cubicBezTo>
                  <a:pt x="5438418" y="785860"/>
                  <a:pt x="5432184" y="788994"/>
                  <a:pt x="5425783" y="792194"/>
                </a:cubicBezTo>
                <a:cubicBezTo>
                  <a:pt x="5419383" y="795395"/>
                  <a:pt x="5413115" y="798495"/>
                  <a:pt x="5406981" y="801495"/>
                </a:cubicBezTo>
                <a:cubicBezTo>
                  <a:pt x="5400846" y="804496"/>
                  <a:pt x="5395512" y="807063"/>
                  <a:pt x="5390978" y="809196"/>
                </a:cubicBezTo>
                <a:lnTo>
                  <a:pt x="5388179" y="803196"/>
                </a:lnTo>
                <a:cubicBezTo>
                  <a:pt x="5392712" y="801062"/>
                  <a:pt x="5398013" y="798528"/>
                  <a:pt x="5404081" y="795595"/>
                </a:cubicBezTo>
                <a:cubicBezTo>
                  <a:pt x="5410147" y="792661"/>
                  <a:pt x="5416382" y="789594"/>
                  <a:pt x="5422783" y="786394"/>
                </a:cubicBezTo>
                <a:cubicBezTo>
                  <a:pt x="5429183" y="783193"/>
                  <a:pt x="5435384" y="780059"/>
                  <a:pt x="5441385" y="776992"/>
                </a:cubicBezTo>
                <a:cubicBezTo>
                  <a:pt x="5447386" y="773925"/>
                  <a:pt x="5452653" y="771258"/>
                  <a:pt x="5457187" y="768991"/>
                </a:cubicBezTo>
                <a:close/>
                <a:moveTo>
                  <a:pt x="2952407" y="758390"/>
                </a:moveTo>
                <a:lnTo>
                  <a:pt x="2959408" y="758790"/>
                </a:lnTo>
                <a:cubicBezTo>
                  <a:pt x="2959275" y="767991"/>
                  <a:pt x="2958475" y="775692"/>
                  <a:pt x="2957008" y="781893"/>
                </a:cubicBezTo>
                <a:cubicBezTo>
                  <a:pt x="2955541" y="788094"/>
                  <a:pt x="2953174" y="793494"/>
                  <a:pt x="2949907" y="798095"/>
                </a:cubicBezTo>
                <a:cubicBezTo>
                  <a:pt x="2946640" y="802695"/>
                  <a:pt x="2942306" y="806796"/>
                  <a:pt x="2936905" y="810396"/>
                </a:cubicBezTo>
                <a:cubicBezTo>
                  <a:pt x="2931505" y="813997"/>
                  <a:pt x="2924737" y="817797"/>
                  <a:pt x="2916603" y="821798"/>
                </a:cubicBezTo>
                <a:lnTo>
                  <a:pt x="2912802" y="815997"/>
                </a:lnTo>
                <a:cubicBezTo>
                  <a:pt x="2921203" y="812263"/>
                  <a:pt x="2927971" y="808530"/>
                  <a:pt x="2933105" y="804796"/>
                </a:cubicBezTo>
                <a:cubicBezTo>
                  <a:pt x="2938239" y="801062"/>
                  <a:pt x="2942273" y="796995"/>
                  <a:pt x="2945206" y="792594"/>
                </a:cubicBezTo>
                <a:cubicBezTo>
                  <a:pt x="2948140" y="788194"/>
                  <a:pt x="2950074" y="783260"/>
                  <a:pt x="2951007" y="777792"/>
                </a:cubicBezTo>
                <a:cubicBezTo>
                  <a:pt x="2951941" y="772325"/>
                  <a:pt x="2952407" y="765858"/>
                  <a:pt x="2952407" y="758390"/>
                </a:cubicBezTo>
                <a:close/>
                <a:moveTo>
                  <a:pt x="3011415" y="757590"/>
                </a:moveTo>
                <a:lnTo>
                  <a:pt x="3018216" y="757990"/>
                </a:lnTo>
                <a:lnTo>
                  <a:pt x="3018216" y="818597"/>
                </a:lnTo>
                <a:lnTo>
                  <a:pt x="3011415" y="818597"/>
                </a:lnTo>
                <a:close/>
                <a:moveTo>
                  <a:pt x="886911" y="754589"/>
                </a:moveTo>
                <a:lnTo>
                  <a:pt x="886911" y="798995"/>
                </a:lnTo>
                <a:lnTo>
                  <a:pt x="953719" y="798995"/>
                </a:lnTo>
                <a:lnTo>
                  <a:pt x="953719" y="754589"/>
                </a:lnTo>
                <a:close/>
                <a:moveTo>
                  <a:pt x="315240" y="751989"/>
                </a:moveTo>
                <a:lnTo>
                  <a:pt x="315240" y="773992"/>
                </a:lnTo>
                <a:lnTo>
                  <a:pt x="354044" y="773992"/>
                </a:lnTo>
                <a:lnTo>
                  <a:pt x="354044" y="751989"/>
                </a:lnTo>
                <a:close/>
                <a:moveTo>
                  <a:pt x="269634" y="751989"/>
                </a:moveTo>
                <a:lnTo>
                  <a:pt x="269634" y="773992"/>
                </a:lnTo>
                <a:lnTo>
                  <a:pt x="308639" y="773992"/>
                </a:lnTo>
                <a:lnTo>
                  <a:pt x="308639" y="751989"/>
                </a:lnTo>
                <a:close/>
                <a:moveTo>
                  <a:pt x="5407381" y="749389"/>
                </a:moveTo>
                <a:cubicBezTo>
                  <a:pt x="5409115" y="750589"/>
                  <a:pt x="5411248" y="752156"/>
                  <a:pt x="5413781" y="754089"/>
                </a:cubicBezTo>
                <a:cubicBezTo>
                  <a:pt x="5416315" y="756023"/>
                  <a:pt x="5418949" y="758023"/>
                  <a:pt x="5421682" y="760090"/>
                </a:cubicBezTo>
                <a:cubicBezTo>
                  <a:pt x="5424415" y="762157"/>
                  <a:pt x="5426983" y="764191"/>
                  <a:pt x="5429383" y="766191"/>
                </a:cubicBezTo>
                <a:cubicBezTo>
                  <a:pt x="5431784" y="768191"/>
                  <a:pt x="5433651" y="769791"/>
                  <a:pt x="5434984" y="770992"/>
                </a:cubicBezTo>
                <a:lnTo>
                  <a:pt x="5430983" y="775592"/>
                </a:lnTo>
                <a:cubicBezTo>
                  <a:pt x="5429783" y="774392"/>
                  <a:pt x="5428017" y="772792"/>
                  <a:pt x="5425683" y="770792"/>
                </a:cubicBezTo>
                <a:cubicBezTo>
                  <a:pt x="5423349" y="768791"/>
                  <a:pt x="5420849" y="766758"/>
                  <a:pt x="5418182" y="764691"/>
                </a:cubicBezTo>
                <a:cubicBezTo>
                  <a:pt x="5415515" y="762624"/>
                  <a:pt x="5412848" y="760657"/>
                  <a:pt x="5410181" y="758790"/>
                </a:cubicBezTo>
                <a:cubicBezTo>
                  <a:pt x="5407514" y="756923"/>
                  <a:pt x="5405313" y="755390"/>
                  <a:pt x="5403580" y="754189"/>
                </a:cubicBezTo>
                <a:close/>
                <a:moveTo>
                  <a:pt x="693887" y="748989"/>
                </a:moveTo>
                <a:cubicBezTo>
                  <a:pt x="696954" y="750056"/>
                  <a:pt x="700788" y="751456"/>
                  <a:pt x="705388" y="753189"/>
                </a:cubicBezTo>
                <a:cubicBezTo>
                  <a:pt x="709989" y="754923"/>
                  <a:pt x="714723" y="756790"/>
                  <a:pt x="719590" y="758790"/>
                </a:cubicBezTo>
                <a:cubicBezTo>
                  <a:pt x="724457" y="760790"/>
                  <a:pt x="729191" y="762791"/>
                  <a:pt x="733792" y="764791"/>
                </a:cubicBezTo>
                <a:cubicBezTo>
                  <a:pt x="738392" y="766791"/>
                  <a:pt x="742226" y="768458"/>
                  <a:pt x="745293" y="769791"/>
                </a:cubicBezTo>
                <a:lnTo>
                  <a:pt x="742893" y="776192"/>
                </a:lnTo>
                <a:cubicBezTo>
                  <a:pt x="739693" y="774592"/>
                  <a:pt x="735792" y="772825"/>
                  <a:pt x="731192" y="770892"/>
                </a:cubicBezTo>
                <a:cubicBezTo>
                  <a:pt x="726591" y="768958"/>
                  <a:pt x="721890" y="766991"/>
                  <a:pt x="717090" y="764991"/>
                </a:cubicBezTo>
                <a:cubicBezTo>
                  <a:pt x="712289" y="762991"/>
                  <a:pt x="707655" y="761124"/>
                  <a:pt x="703188" y="759390"/>
                </a:cubicBezTo>
                <a:cubicBezTo>
                  <a:pt x="698721" y="757657"/>
                  <a:pt x="694954" y="756256"/>
                  <a:pt x="691887" y="755190"/>
                </a:cubicBezTo>
                <a:close/>
                <a:moveTo>
                  <a:pt x="879710" y="747989"/>
                </a:moveTo>
                <a:lnTo>
                  <a:pt x="960920" y="747989"/>
                </a:lnTo>
                <a:lnTo>
                  <a:pt x="960920" y="819398"/>
                </a:lnTo>
                <a:lnTo>
                  <a:pt x="953719" y="819398"/>
                </a:lnTo>
                <a:lnTo>
                  <a:pt x="953719" y="804996"/>
                </a:lnTo>
                <a:lnTo>
                  <a:pt x="886911" y="804996"/>
                </a:lnTo>
                <a:lnTo>
                  <a:pt x="886911" y="819398"/>
                </a:lnTo>
                <a:lnTo>
                  <a:pt x="879710" y="819398"/>
                </a:lnTo>
                <a:close/>
                <a:moveTo>
                  <a:pt x="233829" y="745188"/>
                </a:moveTo>
                <a:lnTo>
                  <a:pt x="237430" y="746188"/>
                </a:lnTo>
                <a:lnTo>
                  <a:pt x="240230" y="747189"/>
                </a:lnTo>
                <a:cubicBezTo>
                  <a:pt x="238897" y="751989"/>
                  <a:pt x="237297" y="757457"/>
                  <a:pt x="235430" y="763591"/>
                </a:cubicBezTo>
                <a:cubicBezTo>
                  <a:pt x="233563" y="769725"/>
                  <a:pt x="231596" y="775959"/>
                  <a:pt x="229529" y="782293"/>
                </a:cubicBezTo>
                <a:cubicBezTo>
                  <a:pt x="227462" y="788627"/>
                  <a:pt x="225362" y="794795"/>
                  <a:pt x="223228" y="800795"/>
                </a:cubicBezTo>
                <a:cubicBezTo>
                  <a:pt x="221094" y="806796"/>
                  <a:pt x="219028" y="812063"/>
                  <a:pt x="217027" y="816597"/>
                </a:cubicBezTo>
                <a:lnTo>
                  <a:pt x="210426" y="814597"/>
                </a:lnTo>
                <a:cubicBezTo>
                  <a:pt x="212427" y="810063"/>
                  <a:pt x="214527" y="804829"/>
                  <a:pt x="216727" y="798895"/>
                </a:cubicBezTo>
                <a:cubicBezTo>
                  <a:pt x="218928" y="792961"/>
                  <a:pt x="221061" y="786860"/>
                  <a:pt x="223128" y="780593"/>
                </a:cubicBezTo>
                <a:cubicBezTo>
                  <a:pt x="225195" y="774325"/>
                  <a:pt x="227162" y="768125"/>
                  <a:pt x="229029" y="761990"/>
                </a:cubicBezTo>
                <a:cubicBezTo>
                  <a:pt x="230896" y="755856"/>
                  <a:pt x="232496" y="750256"/>
                  <a:pt x="233829" y="745188"/>
                </a:cubicBezTo>
                <a:close/>
                <a:moveTo>
                  <a:pt x="1050531" y="743588"/>
                </a:moveTo>
                <a:lnTo>
                  <a:pt x="1050531" y="768791"/>
                </a:lnTo>
                <a:lnTo>
                  <a:pt x="1139943" y="768791"/>
                </a:lnTo>
                <a:lnTo>
                  <a:pt x="1139943" y="743588"/>
                </a:lnTo>
                <a:close/>
                <a:moveTo>
                  <a:pt x="4819841" y="742588"/>
                </a:moveTo>
                <a:lnTo>
                  <a:pt x="4819841" y="796795"/>
                </a:lnTo>
                <a:lnTo>
                  <a:pt x="4856445" y="796795"/>
                </a:lnTo>
                <a:lnTo>
                  <a:pt x="4856445" y="742588"/>
                </a:lnTo>
                <a:close/>
                <a:moveTo>
                  <a:pt x="4776435" y="742588"/>
                </a:moveTo>
                <a:lnTo>
                  <a:pt x="4776435" y="796795"/>
                </a:lnTo>
                <a:lnTo>
                  <a:pt x="4813039" y="796795"/>
                </a:lnTo>
                <a:lnTo>
                  <a:pt x="4813039" y="742588"/>
                </a:lnTo>
                <a:close/>
                <a:moveTo>
                  <a:pt x="2516553" y="742388"/>
                </a:moveTo>
                <a:lnTo>
                  <a:pt x="2516553" y="804196"/>
                </a:lnTo>
                <a:lnTo>
                  <a:pt x="2565359" y="804196"/>
                </a:lnTo>
                <a:lnTo>
                  <a:pt x="2565359" y="742388"/>
                </a:lnTo>
                <a:close/>
                <a:moveTo>
                  <a:pt x="421053" y="742388"/>
                </a:moveTo>
                <a:lnTo>
                  <a:pt x="421053" y="804196"/>
                </a:lnTo>
                <a:lnTo>
                  <a:pt x="469859" y="804196"/>
                </a:lnTo>
                <a:lnTo>
                  <a:pt x="469859" y="742388"/>
                </a:lnTo>
                <a:close/>
                <a:moveTo>
                  <a:pt x="4382986" y="736587"/>
                </a:moveTo>
                <a:lnTo>
                  <a:pt x="4389987" y="736987"/>
                </a:lnTo>
                <a:lnTo>
                  <a:pt x="4389987" y="752789"/>
                </a:lnTo>
                <a:lnTo>
                  <a:pt x="4389987" y="754189"/>
                </a:lnTo>
                <a:lnTo>
                  <a:pt x="4464596" y="754189"/>
                </a:lnTo>
                <a:lnTo>
                  <a:pt x="4464596" y="760590"/>
                </a:lnTo>
                <a:lnTo>
                  <a:pt x="4390187" y="760590"/>
                </a:lnTo>
                <a:cubicBezTo>
                  <a:pt x="4392053" y="765658"/>
                  <a:pt x="4395354" y="770658"/>
                  <a:pt x="4400088" y="775592"/>
                </a:cubicBezTo>
                <a:cubicBezTo>
                  <a:pt x="4404822" y="780526"/>
                  <a:pt x="4410789" y="785227"/>
                  <a:pt x="4417990" y="789694"/>
                </a:cubicBezTo>
                <a:cubicBezTo>
                  <a:pt x="4425191" y="794161"/>
                  <a:pt x="4433492" y="798295"/>
                  <a:pt x="4442893" y="802095"/>
                </a:cubicBezTo>
                <a:cubicBezTo>
                  <a:pt x="4452295" y="805896"/>
                  <a:pt x="4462663" y="809196"/>
                  <a:pt x="4473997" y="811997"/>
                </a:cubicBezTo>
                <a:lnTo>
                  <a:pt x="4472197" y="818998"/>
                </a:lnTo>
                <a:cubicBezTo>
                  <a:pt x="4461263" y="816064"/>
                  <a:pt x="4451161" y="812763"/>
                  <a:pt x="4441893" y="809096"/>
                </a:cubicBezTo>
                <a:cubicBezTo>
                  <a:pt x="4432625" y="805429"/>
                  <a:pt x="4424357" y="801429"/>
                  <a:pt x="4417090" y="797095"/>
                </a:cubicBezTo>
                <a:cubicBezTo>
                  <a:pt x="4409823" y="792761"/>
                  <a:pt x="4403622" y="788194"/>
                  <a:pt x="4398487" y="783393"/>
                </a:cubicBezTo>
                <a:cubicBezTo>
                  <a:pt x="4393353" y="778593"/>
                  <a:pt x="4389520" y="773525"/>
                  <a:pt x="4386987" y="768191"/>
                </a:cubicBezTo>
                <a:cubicBezTo>
                  <a:pt x="4382319" y="779259"/>
                  <a:pt x="4372718" y="788927"/>
                  <a:pt x="4358183" y="797195"/>
                </a:cubicBezTo>
                <a:cubicBezTo>
                  <a:pt x="4343647" y="805463"/>
                  <a:pt x="4324445" y="812863"/>
                  <a:pt x="4300575" y="819398"/>
                </a:cubicBezTo>
                <a:lnTo>
                  <a:pt x="4298375" y="812397"/>
                </a:lnTo>
                <a:cubicBezTo>
                  <a:pt x="4322779" y="805996"/>
                  <a:pt x="4342114" y="798462"/>
                  <a:pt x="4356383" y="789794"/>
                </a:cubicBezTo>
                <a:cubicBezTo>
                  <a:pt x="4370651" y="781126"/>
                  <a:pt x="4379185" y="771392"/>
                  <a:pt x="4381985" y="760590"/>
                </a:cubicBezTo>
                <a:lnTo>
                  <a:pt x="4308577" y="760590"/>
                </a:lnTo>
                <a:lnTo>
                  <a:pt x="4308577" y="754189"/>
                </a:lnTo>
                <a:lnTo>
                  <a:pt x="4382986" y="754189"/>
                </a:lnTo>
                <a:lnTo>
                  <a:pt x="4382986" y="752789"/>
                </a:lnTo>
                <a:close/>
                <a:moveTo>
                  <a:pt x="1301201" y="734587"/>
                </a:moveTo>
                <a:lnTo>
                  <a:pt x="1358808" y="734587"/>
                </a:lnTo>
                <a:lnTo>
                  <a:pt x="1358808" y="742188"/>
                </a:lnTo>
                <a:lnTo>
                  <a:pt x="1301201" y="742188"/>
                </a:lnTo>
                <a:close/>
                <a:moveTo>
                  <a:pt x="4504401" y="733987"/>
                </a:moveTo>
                <a:lnTo>
                  <a:pt x="4571609" y="733987"/>
                </a:lnTo>
                <a:lnTo>
                  <a:pt x="4571609" y="740788"/>
                </a:lnTo>
                <a:cubicBezTo>
                  <a:pt x="4569609" y="744388"/>
                  <a:pt x="4567442" y="748322"/>
                  <a:pt x="4565109" y="752589"/>
                </a:cubicBezTo>
                <a:cubicBezTo>
                  <a:pt x="4562775" y="756856"/>
                  <a:pt x="4560341" y="761157"/>
                  <a:pt x="4557807" y="765491"/>
                </a:cubicBezTo>
                <a:cubicBezTo>
                  <a:pt x="4555274" y="769825"/>
                  <a:pt x="4552741" y="774092"/>
                  <a:pt x="4550207" y="778292"/>
                </a:cubicBezTo>
                <a:cubicBezTo>
                  <a:pt x="4547673" y="782493"/>
                  <a:pt x="4545339" y="786327"/>
                  <a:pt x="4543206" y="789794"/>
                </a:cubicBezTo>
                <a:cubicBezTo>
                  <a:pt x="4546139" y="792861"/>
                  <a:pt x="4548907" y="795761"/>
                  <a:pt x="4551507" y="798495"/>
                </a:cubicBezTo>
                <a:cubicBezTo>
                  <a:pt x="4554107" y="801229"/>
                  <a:pt x="4556341" y="803529"/>
                  <a:pt x="4558208" y="805396"/>
                </a:cubicBezTo>
                <a:lnTo>
                  <a:pt x="4553607" y="810797"/>
                </a:lnTo>
                <a:cubicBezTo>
                  <a:pt x="4551207" y="807996"/>
                  <a:pt x="4548140" y="804562"/>
                  <a:pt x="4544406" y="800495"/>
                </a:cubicBezTo>
                <a:cubicBezTo>
                  <a:pt x="4540673" y="796428"/>
                  <a:pt x="4536805" y="792294"/>
                  <a:pt x="4532805" y="788094"/>
                </a:cubicBezTo>
                <a:cubicBezTo>
                  <a:pt x="4528804" y="783893"/>
                  <a:pt x="4524870" y="779893"/>
                  <a:pt x="4521003" y="776092"/>
                </a:cubicBezTo>
                <a:cubicBezTo>
                  <a:pt x="4517136" y="772292"/>
                  <a:pt x="4513869" y="769125"/>
                  <a:pt x="4511202" y="766591"/>
                </a:cubicBezTo>
                <a:lnTo>
                  <a:pt x="4515403" y="761790"/>
                </a:lnTo>
                <a:cubicBezTo>
                  <a:pt x="4518203" y="764457"/>
                  <a:pt x="4521703" y="767891"/>
                  <a:pt x="4525903" y="772092"/>
                </a:cubicBezTo>
                <a:cubicBezTo>
                  <a:pt x="4530105" y="776292"/>
                  <a:pt x="4534405" y="780659"/>
                  <a:pt x="4538805" y="785193"/>
                </a:cubicBezTo>
                <a:cubicBezTo>
                  <a:pt x="4540673" y="782126"/>
                  <a:pt x="4542773" y="778626"/>
                  <a:pt x="4545106" y="774692"/>
                </a:cubicBezTo>
                <a:cubicBezTo>
                  <a:pt x="4547440" y="770758"/>
                  <a:pt x="4549773" y="766724"/>
                  <a:pt x="4552107" y="762591"/>
                </a:cubicBezTo>
                <a:cubicBezTo>
                  <a:pt x="4554441" y="758457"/>
                  <a:pt x="4556674" y="754456"/>
                  <a:pt x="4558808" y="750589"/>
                </a:cubicBezTo>
                <a:cubicBezTo>
                  <a:pt x="4560941" y="746722"/>
                  <a:pt x="4562809" y="743255"/>
                  <a:pt x="4564409" y="740188"/>
                </a:cubicBezTo>
                <a:lnTo>
                  <a:pt x="4504401" y="740188"/>
                </a:lnTo>
                <a:close/>
                <a:moveTo>
                  <a:pt x="1428331" y="732187"/>
                </a:moveTo>
                <a:cubicBezTo>
                  <a:pt x="1416196" y="732187"/>
                  <a:pt x="1407228" y="734687"/>
                  <a:pt x="1401428" y="739688"/>
                </a:cubicBezTo>
                <a:cubicBezTo>
                  <a:pt x="1395627" y="744688"/>
                  <a:pt x="1392727" y="752589"/>
                  <a:pt x="1392727" y="763391"/>
                </a:cubicBezTo>
                <a:cubicBezTo>
                  <a:pt x="1392727" y="772458"/>
                  <a:pt x="1395494" y="779693"/>
                  <a:pt x="1401028" y="785093"/>
                </a:cubicBezTo>
                <a:cubicBezTo>
                  <a:pt x="1406562" y="790494"/>
                  <a:pt x="1415663" y="793194"/>
                  <a:pt x="1428331" y="793194"/>
                </a:cubicBezTo>
                <a:cubicBezTo>
                  <a:pt x="1441133" y="793194"/>
                  <a:pt x="1450234" y="790494"/>
                  <a:pt x="1455634" y="785093"/>
                </a:cubicBezTo>
                <a:cubicBezTo>
                  <a:pt x="1461035" y="779693"/>
                  <a:pt x="1463735" y="772458"/>
                  <a:pt x="1463735" y="763391"/>
                </a:cubicBezTo>
                <a:cubicBezTo>
                  <a:pt x="1463735" y="752589"/>
                  <a:pt x="1460935" y="744688"/>
                  <a:pt x="1455334" y="739688"/>
                </a:cubicBezTo>
                <a:cubicBezTo>
                  <a:pt x="1449734" y="734687"/>
                  <a:pt x="1440733" y="732187"/>
                  <a:pt x="1428331" y="732187"/>
                </a:cubicBezTo>
                <a:close/>
                <a:moveTo>
                  <a:pt x="5115877" y="727586"/>
                </a:moveTo>
                <a:lnTo>
                  <a:pt x="5115877" y="749389"/>
                </a:lnTo>
                <a:lnTo>
                  <a:pt x="5156283" y="749389"/>
                </a:lnTo>
                <a:lnTo>
                  <a:pt x="5156283" y="727586"/>
                </a:lnTo>
                <a:close/>
                <a:moveTo>
                  <a:pt x="5314302" y="725786"/>
                </a:moveTo>
                <a:cubicBezTo>
                  <a:pt x="5317369" y="725786"/>
                  <a:pt x="5319503" y="726286"/>
                  <a:pt x="5320703" y="727286"/>
                </a:cubicBezTo>
                <a:cubicBezTo>
                  <a:pt x="5321903" y="728286"/>
                  <a:pt x="5322503" y="730720"/>
                  <a:pt x="5322503" y="734587"/>
                </a:cubicBezTo>
                <a:cubicBezTo>
                  <a:pt x="5322503" y="738454"/>
                  <a:pt x="5321903" y="740854"/>
                  <a:pt x="5320703" y="741788"/>
                </a:cubicBezTo>
                <a:cubicBezTo>
                  <a:pt x="5319503" y="742721"/>
                  <a:pt x="5317369" y="743188"/>
                  <a:pt x="5314302" y="743188"/>
                </a:cubicBezTo>
                <a:cubicBezTo>
                  <a:pt x="5311101" y="743188"/>
                  <a:pt x="5308868" y="742721"/>
                  <a:pt x="5307601" y="741788"/>
                </a:cubicBezTo>
                <a:cubicBezTo>
                  <a:pt x="5306335" y="740854"/>
                  <a:pt x="5305701" y="738454"/>
                  <a:pt x="5305701" y="734587"/>
                </a:cubicBezTo>
                <a:cubicBezTo>
                  <a:pt x="5305701" y="730720"/>
                  <a:pt x="5306335" y="728286"/>
                  <a:pt x="5307601" y="727286"/>
                </a:cubicBezTo>
                <a:cubicBezTo>
                  <a:pt x="5308868" y="726286"/>
                  <a:pt x="5311101" y="725786"/>
                  <a:pt x="5314302" y="725786"/>
                </a:cubicBezTo>
                <a:close/>
                <a:moveTo>
                  <a:pt x="315240" y="724186"/>
                </a:moveTo>
                <a:lnTo>
                  <a:pt x="315240" y="746388"/>
                </a:lnTo>
                <a:lnTo>
                  <a:pt x="354044" y="746388"/>
                </a:lnTo>
                <a:lnTo>
                  <a:pt x="354044" y="724186"/>
                </a:lnTo>
                <a:close/>
                <a:moveTo>
                  <a:pt x="269634" y="724186"/>
                </a:moveTo>
                <a:lnTo>
                  <a:pt x="269634" y="746388"/>
                </a:lnTo>
                <a:lnTo>
                  <a:pt x="308639" y="746388"/>
                </a:lnTo>
                <a:lnTo>
                  <a:pt x="308639" y="724186"/>
                </a:lnTo>
                <a:close/>
                <a:moveTo>
                  <a:pt x="1993287" y="718985"/>
                </a:moveTo>
                <a:cubicBezTo>
                  <a:pt x="1995154" y="720852"/>
                  <a:pt x="1997555" y="723386"/>
                  <a:pt x="2000488" y="726586"/>
                </a:cubicBezTo>
                <a:cubicBezTo>
                  <a:pt x="2003422" y="729786"/>
                  <a:pt x="2006422" y="733187"/>
                  <a:pt x="2009489" y="736787"/>
                </a:cubicBezTo>
                <a:cubicBezTo>
                  <a:pt x="2012556" y="740388"/>
                  <a:pt x="2015424" y="743855"/>
                  <a:pt x="2018091" y="747189"/>
                </a:cubicBezTo>
                <a:cubicBezTo>
                  <a:pt x="2020758" y="750522"/>
                  <a:pt x="2022758" y="753189"/>
                  <a:pt x="2024091" y="755190"/>
                </a:cubicBezTo>
                <a:lnTo>
                  <a:pt x="2018891" y="759990"/>
                </a:lnTo>
                <a:cubicBezTo>
                  <a:pt x="2017690" y="757990"/>
                  <a:pt x="2015790" y="755323"/>
                  <a:pt x="2013190" y="751989"/>
                </a:cubicBezTo>
                <a:cubicBezTo>
                  <a:pt x="2010590" y="748655"/>
                  <a:pt x="2007756" y="745188"/>
                  <a:pt x="2004689" y="741588"/>
                </a:cubicBezTo>
                <a:cubicBezTo>
                  <a:pt x="2001622" y="737987"/>
                  <a:pt x="1998588" y="734554"/>
                  <a:pt x="1995588" y="731287"/>
                </a:cubicBezTo>
                <a:cubicBezTo>
                  <a:pt x="1992587" y="728020"/>
                  <a:pt x="1990154" y="725519"/>
                  <a:pt x="1988287" y="723786"/>
                </a:cubicBezTo>
                <a:close/>
                <a:moveTo>
                  <a:pt x="5466988" y="718385"/>
                </a:moveTo>
                <a:lnTo>
                  <a:pt x="5466988" y="738387"/>
                </a:lnTo>
                <a:lnTo>
                  <a:pt x="5512993" y="738387"/>
                </a:lnTo>
                <a:lnTo>
                  <a:pt x="5512993" y="718385"/>
                </a:lnTo>
                <a:close/>
                <a:moveTo>
                  <a:pt x="5225691" y="718185"/>
                </a:moveTo>
                <a:cubicBezTo>
                  <a:pt x="5226625" y="720052"/>
                  <a:pt x="5227791" y="722419"/>
                  <a:pt x="5229191" y="725286"/>
                </a:cubicBezTo>
                <a:cubicBezTo>
                  <a:pt x="5230592" y="728153"/>
                  <a:pt x="5231992" y="731120"/>
                  <a:pt x="5233392" y="734187"/>
                </a:cubicBezTo>
                <a:cubicBezTo>
                  <a:pt x="5234793" y="737254"/>
                  <a:pt x="5236125" y="740221"/>
                  <a:pt x="5237393" y="743088"/>
                </a:cubicBezTo>
                <a:cubicBezTo>
                  <a:pt x="5238659" y="745955"/>
                  <a:pt x="5239693" y="748255"/>
                  <a:pt x="5240493" y="749989"/>
                </a:cubicBezTo>
                <a:lnTo>
                  <a:pt x="5235893" y="752589"/>
                </a:lnTo>
                <a:cubicBezTo>
                  <a:pt x="5235093" y="750589"/>
                  <a:pt x="5234059" y="748155"/>
                  <a:pt x="5232792" y="745288"/>
                </a:cubicBezTo>
                <a:cubicBezTo>
                  <a:pt x="5231525" y="742421"/>
                  <a:pt x="5230159" y="739454"/>
                  <a:pt x="5228691" y="736387"/>
                </a:cubicBezTo>
                <a:cubicBezTo>
                  <a:pt x="5227225" y="733320"/>
                  <a:pt x="5225791" y="730386"/>
                  <a:pt x="5224391" y="727586"/>
                </a:cubicBezTo>
                <a:cubicBezTo>
                  <a:pt x="5222991" y="724786"/>
                  <a:pt x="5221824" y="722452"/>
                  <a:pt x="5220891" y="720585"/>
                </a:cubicBezTo>
                <a:close/>
                <a:moveTo>
                  <a:pt x="5179485" y="717985"/>
                </a:moveTo>
                <a:cubicBezTo>
                  <a:pt x="5180419" y="719719"/>
                  <a:pt x="5181586" y="721952"/>
                  <a:pt x="5182985" y="724686"/>
                </a:cubicBezTo>
                <a:cubicBezTo>
                  <a:pt x="5184385" y="727419"/>
                  <a:pt x="5185786" y="730320"/>
                  <a:pt x="5187187" y="733387"/>
                </a:cubicBezTo>
                <a:cubicBezTo>
                  <a:pt x="5188587" y="736454"/>
                  <a:pt x="5189920" y="739454"/>
                  <a:pt x="5191187" y="742388"/>
                </a:cubicBezTo>
                <a:cubicBezTo>
                  <a:pt x="5192453" y="745322"/>
                  <a:pt x="5193487" y="747789"/>
                  <a:pt x="5194287" y="749789"/>
                </a:cubicBezTo>
                <a:lnTo>
                  <a:pt x="5189287" y="752389"/>
                </a:lnTo>
                <a:cubicBezTo>
                  <a:pt x="5188353" y="750122"/>
                  <a:pt x="5187253" y="747455"/>
                  <a:pt x="5185986" y="744388"/>
                </a:cubicBezTo>
                <a:cubicBezTo>
                  <a:pt x="5184719" y="741321"/>
                  <a:pt x="5183385" y="738288"/>
                  <a:pt x="5181985" y="735287"/>
                </a:cubicBezTo>
                <a:cubicBezTo>
                  <a:pt x="5180586" y="732287"/>
                  <a:pt x="5179219" y="729453"/>
                  <a:pt x="5177885" y="726786"/>
                </a:cubicBezTo>
                <a:cubicBezTo>
                  <a:pt x="5176552" y="724119"/>
                  <a:pt x="5175418" y="721985"/>
                  <a:pt x="5174485" y="720385"/>
                </a:cubicBezTo>
                <a:close/>
                <a:moveTo>
                  <a:pt x="4992262" y="709984"/>
                </a:moveTo>
                <a:cubicBezTo>
                  <a:pt x="4994396" y="712518"/>
                  <a:pt x="4996829" y="715585"/>
                  <a:pt x="4999563" y="719185"/>
                </a:cubicBezTo>
                <a:cubicBezTo>
                  <a:pt x="5002297" y="722786"/>
                  <a:pt x="5005097" y="726553"/>
                  <a:pt x="5007964" y="730487"/>
                </a:cubicBezTo>
                <a:cubicBezTo>
                  <a:pt x="5010831" y="734420"/>
                  <a:pt x="5013599" y="738354"/>
                  <a:pt x="5016265" y="742288"/>
                </a:cubicBezTo>
                <a:cubicBezTo>
                  <a:pt x="5018931" y="746222"/>
                  <a:pt x="5021199" y="749656"/>
                  <a:pt x="5023066" y="752589"/>
                </a:cubicBezTo>
                <a:lnTo>
                  <a:pt x="5017265" y="756590"/>
                </a:lnTo>
                <a:cubicBezTo>
                  <a:pt x="5015398" y="753523"/>
                  <a:pt x="5013131" y="750022"/>
                  <a:pt x="5010464" y="746088"/>
                </a:cubicBezTo>
                <a:cubicBezTo>
                  <a:pt x="5007797" y="742155"/>
                  <a:pt x="5005064" y="738187"/>
                  <a:pt x="5002263" y="734187"/>
                </a:cubicBezTo>
                <a:cubicBezTo>
                  <a:pt x="4999463" y="730186"/>
                  <a:pt x="4996729" y="726386"/>
                  <a:pt x="4994063" y="722786"/>
                </a:cubicBezTo>
                <a:cubicBezTo>
                  <a:pt x="4991395" y="719185"/>
                  <a:pt x="4989061" y="716185"/>
                  <a:pt x="4987061" y="713784"/>
                </a:cubicBezTo>
                <a:close/>
                <a:moveTo>
                  <a:pt x="2596563" y="709384"/>
                </a:moveTo>
                <a:cubicBezTo>
                  <a:pt x="2598696" y="711918"/>
                  <a:pt x="2601230" y="715051"/>
                  <a:pt x="2604164" y="718785"/>
                </a:cubicBezTo>
                <a:cubicBezTo>
                  <a:pt x="2607097" y="722519"/>
                  <a:pt x="2610064" y="726386"/>
                  <a:pt x="2613065" y="730386"/>
                </a:cubicBezTo>
                <a:cubicBezTo>
                  <a:pt x="2616065" y="734387"/>
                  <a:pt x="2618999" y="738387"/>
                  <a:pt x="2621866" y="742388"/>
                </a:cubicBezTo>
                <a:cubicBezTo>
                  <a:pt x="2624733" y="746388"/>
                  <a:pt x="2627167" y="749856"/>
                  <a:pt x="2629167" y="752789"/>
                </a:cubicBezTo>
                <a:lnTo>
                  <a:pt x="2623366" y="757190"/>
                </a:lnTo>
                <a:cubicBezTo>
                  <a:pt x="2621366" y="753989"/>
                  <a:pt x="2618999" y="750389"/>
                  <a:pt x="2616265" y="746388"/>
                </a:cubicBezTo>
                <a:cubicBezTo>
                  <a:pt x="2613532" y="742388"/>
                  <a:pt x="2610665" y="738354"/>
                  <a:pt x="2607664" y="734287"/>
                </a:cubicBezTo>
                <a:cubicBezTo>
                  <a:pt x="2604664" y="730220"/>
                  <a:pt x="2601730" y="726353"/>
                  <a:pt x="2598863" y="722686"/>
                </a:cubicBezTo>
                <a:cubicBezTo>
                  <a:pt x="2595996" y="719018"/>
                  <a:pt x="2593496" y="715918"/>
                  <a:pt x="2591362" y="713384"/>
                </a:cubicBezTo>
                <a:close/>
                <a:moveTo>
                  <a:pt x="501063" y="709384"/>
                </a:moveTo>
                <a:cubicBezTo>
                  <a:pt x="503196" y="711918"/>
                  <a:pt x="505730" y="715051"/>
                  <a:pt x="508664" y="718785"/>
                </a:cubicBezTo>
                <a:cubicBezTo>
                  <a:pt x="511597" y="722519"/>
                  <a:pt x="514564" y="726386"/>
                  <a:pt x="517565" y="730386"/>
                </a:cubicBezTo>
                <a:cubicBezTo>
                  <a:pt x="520565" y="734387"/>
                  <a:pt x="523499" y="738387"/>
                  <a:pt x="526366" y="742388"/>
                </a:cubicBezTo>
                <a:cubicBezTo>
                  <a:pt x="529233" y="746388"/>
                  <a:pt x="531667" y="749856"/>
                  <a:pt x="533667" y="752789"/>
                </a:cubicBezTo>
                <a:lnTo>
                  <a:pt x="527866" y="757190"/>
                </a:lnTo>
                <a:cubicBezTo>
                  <a:pt x="525866" y="753989"/>
                  <a:pt x="523499" y="750389"/>
                  <a:pt x="520765" y="746388"/>
                </a:cubicBezTo>
                <a:cubicBezTo>
                  <a:pt x="518032" y="742388"/>
                  <a:pt x="515165" y="738354"/>
                  <a:pt x="512164" y="734287"/>
                </a:cubicBezTo>
                <a:cubicBezTo>
                  <a:pt x="509164" y="730220"/>
                  <a:pt x="506230" y="726353"/>
                  <a:pt x="503363" y="722686"/>
                </a:cubicBezTo>
                <a:cubicBezTo>
                  <a:pt x="500496" y="719018"/>
                  <a:pt x="497996" y="715918"/>
                  <a:pt x="495862" y="713384"/>
                </a:cubicBezTo>
                <a:close/>
                <a:moveTo>
                  <a:pt x="4618615" y="707784"/>
                </a:moveTo>
                <a:lnTo>
                  <a:pt x="4625016" y="708184"/>
                </a:lnTo>
                <a:lnTo>
                  <a:pt x="4625016" y="738988"/>
                </a:lnTo>
                <a:cubicBezTo>
                  <a:pt x="4625016" y="748589"/>
                  <a:pt x="4624316" y="756956"/>
                  <a:pt x="4622916" y="764091"/>
                </a:cubicBezTo>
                <a:cubicBezTo>
                  <a:pt x="4621515" y="771225"/>
                  <a:pt x="4618782" y="777826"/>
                  <a:pt x="4614715" y="783893"/>
                </a:cubicBezTo>
                <a:cubicBezTo>
                  <a:pt x="4610647" y="789961"/>
                  <a:pt x="4604913" y="795828"/>
                  <a:pt x="4597513" y="801495"/>
                </a:cubicBezTo>
                <a:cubicBezTo>
                  <a:pt x="4590111" y="807163"/>
                  <a:pt x="4580411" y="813197"/>
                  <a:pt x="4568409" y="819598"/>
                </a:cubicBezTo>
                <a:lnTo>
                  <a:pt x="4564209" y="813997"/>
                </a:lnTo>
                <a:cubicBezTo>
                  <a:pt x="4575943" y="807863"/>
                  <a:pt x="4585377" y="802129"/>
                  <a:pt x="4592512" y="796795"/>
                </a:cubicBezTo>
                <a:cubicBezTo>
                  <a:pt x="4599647" y="791461"/>
                  <a:pt x="4605147" y="785960"/>
                  <a:pt x="4609014" y="780293"/>
                </a:cubicBezTo>
                <a:cubicBezTo>
                  <a:pt x="4612881" y="774625"/>
                  <a:pt x="4615448" y="768425"/>
                  <a:pt x="4616715" y="761690"/>
                </a:cubicBezTo>
                <a:cubicBezTo>
                  <a:pt x="4617982" y="754956"/>
                  <a:pt x="4618615" y="747055"/>
                  <a:pt x="4618615" y="737987"/>
                </a:cubicBezTo>
                <a:close/>
                <a:moveTo>
                  <a:pt x="29604" y="703383"/>
                </a:moveTo>
                <a:lnTo>
                  <a:pt x="36405" y="703783"/>
                </a:lnTo>
                <a:lnTo>
                  <a:pt x="36405" y="794194"/>
                </a:lnTo>
                <a:cubicBezTo>
                  <a:pt x="37872" y="792861"/>
                  <a:pt x="40105" y="790827"/>
                  <a:pt x="43106" y="788094"/>
                </a:cubicBezTo>
                <a:cubicBezTo>
                  <a:pt x="46106" y="785360"/>
                  <a:pt x="49106" y="782593"/>
                  <a:pt x="52107" y="779793"/>
                </a:cubicBezTo>
                <a:cubicBezTo>
                  <a:pt x="55107" y="776992"/>
                  <a:pt x="57841" y="774425"/>
                  <a:pt x="60308" y="772092"/>
                </a:cubicBezTo>
                <a:cubicBezTo>
                  <a:pt x="62775" y="769758"/>
                  <a:pt x="64275" y="768391"/>
                  <a:pt x="64808" y="767991"/>
                </a:cubicBezTo>
                <a:lnTo>
                  <a:pt x="67409" y="774192"/>
                </a:lnTo>
                <a:cubicBezTo>
                  <a:pt x="67275" y="774325"/>
                  <a:pt x="66442" y="775059"/>
                  <a:pt x="64908" y="776392"/>
                </a:cubicBezTo>
                <a:cubicBezTo>
                  <a:pt x="63375" y="777726"/>
                  <a:pt x="61508" y="779393"/>
                  <a:pt x="59308" y="781393"/>
                </a:cubicBezTo>
                <a:cubicBezTo>
                  <a:pt x="57107" y="783393"/>
                  <a:pt x="54740" y="785527"/>
                  <a:pt x="52207" y="787794"/>
                </a:cubicBezTo>
                <a:cubicBezTo>
                  <a:pt x="49673" y="790061"/>
                  <a:pt x="47273" y="792194"/>
                  <a:pt x="45006" y="794194"/>
                </a:cubicBezTo>
                <a:cubicBezTo>
                  <a:pt x="42739" y="796195"/>
                  <a:pt x="40805" y="797928"/>
                  <a:pt x="39205" y="799395"/>
                </a:cubicBezTo>
                <a:cubicBezTo>
                  <a:pt x="37605" y="800862"/>
                  <a:pt x="36605" y="801729"/>
                  <a:pt x="36205" y="801995"/>
                </a:cubicBezTo>
                <a:cubicBezTo>
                  <a:pt x="35138" y="803062"/>
                  <a:pt x="34204" y="803996"/>
                  <a:pt x="33404" y="804796"/>
                </a:cubicBezTo>
                <a:cubicBezTo>
                  <a:pt x="32604" y="805596"/>
                  <a:pt x="31337" y="807129"/>
                  <a:pt x="29604" y="809396"/>
                </a:cubicBezTo>
                <a:lnTo>
                  <a:pt x="25003" y="803796"/>
                </a:lnTo>
                <a:cubicBezTo>
                  <a:pt x="26870" y="801529"/>
                  <a:pt x="28104" y="799895"/>
                  <a:pt x="28704" y="798895"/>
                </a:cubicBezTo>
                <a:cubicBezTo>
                  <a:pt x="29304" y="797895"/>
                  <a:pt x="29604" y="796795"/>
                  <a:pt x="29604" y="795595"/>
                </a:cubicBezTo>
                <a:close/>
                <a:moveTo>
                  <a:pt x="4395187" y="702983"/>
                </a:moveTo>
                <a:cubicBezTo>
                  <a:pt x="4399588" y="704850"/>
                  <a:pt x="4405089" y="707117"/>
                  <a:pt x="4411689" y="709784"/>
                </a:cubicBezTo>
                <a:cubicBezTo>
                  <a:pt x="4418290" y="712451"/>
                  <a:pt x="4425091" y="715285"/>
                  <a:pt x="4432092" y="718285"/>
                </a:cubicBezTo>
                <a:cubicBezTo>
                  <a:pt x="4439093" y="721285"/>
                  <a:pt x="4445893" y="724252"/>
                  <a:pt x="4452495" y="727186"/>
                </a:cubicBezTo>
                <a:cubicBezTo>
                  <a:pt x="4459095" y="730120"/>
                  <a:pt x="4464596" y="732653"/>
                  <a:pt x="4468997" y="734787"/>
                </a:cubicBezTo>
                <a:lnTo>
                  <a:pt x="4466796" y="740988"/>
                </a:lnTo>
                <a:cubicBezTo>
                  <a:pt x="4462262" y="738854"/>
                  <a:pt x="4456695" y="736321"/>
                  <a:pt x="4450094" y="733387"/>
                </a:cubicBezTo>
                <a:cubicBezTo>
                  <a:pt x="4443493" y="730453"/>
                  <a:pt x="4436693" y="727486"/>
                  <a:pt x="4429691" y="724486"/>
                </a:cubicBezTo>
                <a:cubicBezTo>
                  <a:pt x="4422691" y="721485"/>
                  <a:pt x="4415923" y="718618"/>
                  <a:pt x="4409389" y="715885"/>
                </a:cubicBezTo>
                <a:cubicBezTo>
                  <a:pt x="4402855" y="713151"/>
                  <a:pt x="4397387" y="710851"/>
                  <a:pt x="4392987" y="708984"/>
                </a:cubicBezTo>
                <a:close/>
                <a:moveTo>
                  <a:pt x="5218091" y="699983"/>
                </a:moveTo>
                <a:lnTo>
                  <a:pt x="5258095" y="699983"/>
                </a:lnTo>
                <a:lnTo>
                  <a:pt x="5258095" y="796795"/>
                </a:lnTo>
                <a:cubicBezTo>
                  <a:pt x="5258095" y="799729"/>
                  <a:pt x="5257795" y="802162"/>
                  <a:pt x="5257195" y="804096"/>
                </a:cubicBezTo>
                <a:cubicBezTo>
                  <a:pt x="5256595" y="806029"/>
                  <a:pt x="5255595" y="807596"/>
                  <a:pt x="5254195" y="808796"/>
                </a:cubicBezTo>
                <a:cubicBezTo>
                  <a:pt x="5252794" y="809996"/>
                  <a:pt x="5250961" y="810897"/>
                  <a:pt x="5248695" y="811497"/>
                </a:cubicBezTo>
                <a:cubicBezTo>
                  <a:pt x="5246427" y="812097"/>
                  <a:pt x="5243693" y="812530"/>
                  <a:pt x="5240493" y="812797"/>
                </a:cubicBezTo>
                <a:lnTo>
                  <a:pt x="5227491" y="813797"/>
                </a:lnTo>
                <a:lnTo>
                  <a:pt x="5225691" y="807596"/>
                </a:lnTo>
                <a:lnTo>
                  <a:pt x="5239093" y="806396"/>
                </a:lnTo>
                <a:cubicBezTo>
                  <a:pt x="5244160" y="805996"/>
                  <a:pt x="5247561" y="805129"/>
                  <a:pt x="5249295" y="803796"/>
                </a:cubicBezTo>
                <a:cubicBezTo>
                  <a:pt x="5251027" y="802462"/>
                  <a:pt x="5251895" y="799662"/>
                  <a:pt x="5251895" y="795395"/>
                </a:cubicBezTo>
                <a:lnTo>
                  <a:pt x="5251895" y="762591"/>
                </a:lnTo>
                <a:cubicBezTo>
                  <a:pt x="5249495" y="764457"/>
                  <a:pt x="5246793" y="766391"/>
                  <a:pt x="5243793" y="768391"/>
                </a:cubicBezTo>
                <a:cubicBezTo>
                  <a:pt x="5240793" y="770392"/>
                  <a:pt x="5237759" y="772392"/>
                  <a:pt x="5234693" y="774392"/>
                </a:cubicBezTo>
                <a:cubicBezTo>
                  <a:pt x="5231625" y="776392"/>
                  <a:pt x="5228625" y="778259"/>
                  <a:pt x="5225691" y="779993"/>
                </a:cubicBezTo>
                <a:cubicBezTo>
                  <a:pt x="5222757" y="781726"/>
                  <a:pt x="5220224" y="783260"/>
                  <a:pt x="5218091" y="784593"/>
                </a:cubicBezTo>
                <a:lnTo>
                  <a:pt x="5214689" y="778593"/>
                </a:lnTo>
                <a:cubicBezTo>
                  <a:pt x="5217357" y="777126"/>
                  <a:pt x="5220324" y="775425"/>
                  <a:pt x="5223591" y="773492"/>
                </a:cubicBezTo>
                <a:cubicBezTo>
                  <a:pt x="5226858" y="771558"/>
                  <a:pt x="5230159" y="769525"/>
                  <a:pt x="5233492" y="767391"/>
                </a:cubicBezTo>
                <a:cubicBezTo>
                  <a:pt x="5236825" y="765258"/>
                  <a:pt x="5240060" y="763124"/>
                  <a:pt x="5243193" y="760990"/>
                </a:cubicBezTo>
                <a:cubicBezTo>
                  <a:pt x="5246327" y="758857"/>
                  <a:pt x="5249227" y="756856"/>
                  <a:pt x="5251895" y="754990"/>
                </a:cubicBezTo>
                <a:lnTo>
                  <a:pt x="5251895" y="706784"/>
                </a:lnTo>
                <a:lnTo>
                  <a:pt x="5218091" y="706784"/>
                </a:lnTo>
                <a:close/>
                <a:moveTo>
                  <a:pt x="5173685" y="699983"/>
                </a:moveTo>
                <a:lnTo>
                  <a:pt x="5211290" y="699983"/>
                </a:lnTo>
                <a:lnTo>
                  <a:pt x="5211290" y="796995"/>
                </a:lnTo>
                <a:cubicBezTo>
                  <a:pt x="5211290" y="799929"/>
                  <a:pt x="5210989" y="802362"/>
                  <a:pt x="5210389" y="804296"/>
                </a:cubicBezTo>
                <a:cubicBezTo>
                  <a:pt x="5209789" y="806229"/>
                  <a:pt x="5208856" y="807796"/>
                  <a:pt x="5207589" y="808996"/>
                </a:cubicBezTo>
                <a:cubicBezTo>
                  <a:pt x="5206322" y="810196"/>
                  <a:pt x="5204589" y="811063"/>
                  <a:pt x="5202388" y="811597"/>
                </a:cubicBezTo>
                <a:cubicBezTo>
                  <a:pt x="5200188" y="812130"/>
                  <a:pt x="5197487" y="812530"/>
                  <a:pt x="5194287" y="812797"/>
                </a:cubicBezTo>
                <a:lnTo>
                  <a:pt x="5180686" y="813797"/>
                </a:lnTo>
                <a:lnTo>
                  <a:pt x="5178885" y="807596"/>
                </a:lnTo>
                <a:lnTo>
                  <a:pt x="5192887" y="806396"/>
                </a:lnTo>
                <a:cubicBezTo>
                  <a:pt x="5197955" y="805996"/>
                  <a:pt x="5201321" y="805129"/>
                  <a:pt x="5202988" y="803796"/>
                </a:cubicBezTo>
                <a:cubicBezTo>
                  <a:pt x="5204655" y="802462"/>
                  <a:pt x="5205489" y="799662"/>
                  <a:pt x="5205489" y="795395"/>
                </a:cubicBezTo>
                <a:lnTo>
                  <a:pt x="5205489" y="763391"/>
                </a:lnTo>
                <a:cubicBezTo>
                  <a:pt x="5203088" y="765258"/>
                  <a:pt x="5200455" y="767191"/>
                  <a:pt x="5197587" y="769191"/>
                </a:cubicBezTo>
                <a:cubicBezTo>
                  <a:pt x="5194721" y="771192"/>
                  <a:pt x="5191820" y="773192"/>
                  <a:pt x="5188887" y="775192"/>
                </a:cubicBezTo>
                <a:cubicBezTo>
                  <a:pt x="5185953" y="777192"/>
                  <a:pt x="5183085" y="779093"/>
                  <a:pt x="5180286" y="780893"/>
                </a:cubicBezTo>
                <a:cubicBezTo>
                  <a:pt x="5177485" y="782693"/>
                  <a:pt x="5175018" y="784260"/>
                  <a:pt x="5172885" y="785593"/>
                </a:cubicBezTo>
                <a:lnTo>
                  <a:pt x="5169484" y="779193"/>
                </a:lnTo>
                <a:cubicBezTo>
                  <a:pt x="5171884" y="777859"/>
                  <a:pt x="5174617" y="776226"/>
                  <a:pt x="5177685" y="774292"/>
                </a:cubicBezTo>
                <a:cubicBezTo>
                  <a:pt x="5180752" y="772358"/>
                  <a:pt x="5183885" y="770325"/>
                  <a:pt x="5187087" y="768191"/>
                </a:cubicBezTo>
                <a:cubicBezTo>
                  <a:pt x="5190287" y="766058"/>
                  <a:pt x="5193487" y="763924"/>
                  <a:pt x="5196687" y="761790"/>
                </a:cubicBezTo>
                <a:cubicBezTo>
                  <a:pt x="5199888" y="759657"/>
                  <a:pt x="5202821" y="757590"/>
                  <a:pt x="5205489" y="755590"/>
                </a:cubicBezTo>
                <a:lnTo>
                  <a:pt x="5205489" y="706784"/>
                </a:lnTo>
                <a:lnTo>
                  <a:pt x="5173685" y="706784"/>
                </a:lnTo>
                <a:close/>
                <a:moveTo>
                  <a:pt x="5115877" y="699783"/>
                </a:moveTo>
                <a:lnTo>
                  <a:pt x="5115877" y="721785"/>
                </a:lnTo>
                <a:lnTo>
                  <a:pt x="5156283" y="721785"/>
                </a:lnTo>
                <a:lnTo>
                  <a:pt x="5156283" y="699783"/>
                </a:lnTo>
                <a:close/>
                <a:moveTo>
                  <a:pt x="3225441" y="698783"/>
                </a:moveTo>
                <a:lnTo>
                  <a:pt x="3231842" y="701583"/>
                </a:lnTo>
                <a:cubicBezTo>
                  <a:pt x="3227042" y="714651"/>
                  <a:pt x="3221407" y="726319"/>
                  <a:pt x="3214940" y="736587"/>
                </a:cubicBezTo>
                <a:cubicBezTo>
                  <a:pt x="3208473" y="746855"/>
                  <a:pt x="3200838" y="756323"/>
                  <a:pt x="3192037" y="764991"/>
                </a:cubicBezTo>
                <a:cubicBezTo>
                  <a:pt x="3202305" y="774059"/>
                  <a:pt x="3214273" y="782093"/>
                  <a:pt x="3227942" y="789094"/>
                </a:cubicBezTo>
                <a:cubicBezTo>
                  <a:pt x="3241610" y="796095"/>
                  <a:pt x="3257579" y="802729"/>
                  <a:pt x="3275848" y="808996"/>
                </a:cubicBezTo>
                <a:lnTo>
                  <a:pt x="3272647" y="816397"/>
                </a:lnTo>
                <a:cubicBezTo>
                  <a:pt x="3253978" y="809596"/>
                  <a:pt x="3237643" y="802529"/>
                  <a:pt x="3223641" y="795195"/>
                </a:cubicBezTo>
                <a:cubicBezTo>
                  <a:pt x="3209639" y="787860"/>
                  <a:pt x="3197304" y="779393"/>
                  <a:pt x="3186636" y="769791"/>
                </a:cubicBezTo>
                <a:cubicBezTo>
                  <a:pt x="3176235" y="778993"/>
                  <a:pt x="3163967" y="787460"/>
                  <a:pt x="3149832" y="795195"/>
                </a:cubicBezTo>
                <a:cubicBezTo>
                  <a:pt x="3135697" y="802929"/>
                  <a:pt x="3119028" y="810530"/>
                  <a:pt x="3099826" y="817997"/>
                </a:cubicBezTo>
                <a:lnTo>
                  <a:pt x="3096625" y="810797"/>
                </a:lnTo>
                <a:cubicBezTo>
                  <a:pt x="3115294" y="803729"/>
                  <a:pt x="3131530" y="796495"/>
                  <a:pt x="3145331" y="789094"/>
                </a:cubicBezTo>
                <a:cubicBezTo>
                  <a:pt x="3159133" y="781693"/>
                  <a:pt x="3171168" y="773592"/>
                  <a:pt x="3181436" y="764791"/>
                </a:cubicBezTo>
                <a:cubicBezTo>
                  <a:pt x="3172768" y="756390"/>
                  <a:pt x="3165234" y="747055"/>
                  <a:pt x="3158833" y="736787"/>
                </a:cubicBezTo>
                <a:cubicBezTo>
                  <a:pt x="3152432" y="726519"/>
                  <a:pt x="3146698" y="714851"/>
                  <a:pt x="3141631" y="701783"/>
                </a:cubicBezTo>
                <a:lnTo>
                  <a:pt x="3148232" y="698983"/>
                </a:lnTo>
                <a:cubicBezTo>
                  <a:pt x="3153032" y="711651"/>
                  <a:pt x="3158533" y="722952"/>
                  <a:pt x="3164734" y="732887"/>
                </a:cubicBezTo>
                <a:cubicBezTo>
                  <a:pt x="3170934" y="742821"/>
                  <a:pt x="3178235" y="751856"/>
                  <a:pt x="3186636" y="759990"/>
                </a:cubicBezTo>
                <a:cubicBezTo>
                  <a:pt x="3195437" y="751589"/>
                  <a:pt x="3202939" y="742421"/>
                  <a:pt x="3209139" y="732487"/>
                </a:cubicBezTo>
                <a:cubicBezTo>
                  <a:pt x="3215340" y="722552"/>
                  <a:pt x="3220774" y="711317"/>
                  <a:pt x="3225441" y="698783"/>
                </a:cubicBezTo>
                <a:close/>
                <a:moveTo>
                  <a:pt x="207426" y="693182"/>
                </a:moveTo>
                <a:cubicBezTo>
                  <a:pt x="209426" y="694649"/>
                  <a:pt x="211993" y="696616"/>
                  <a:pt x="215127" y="699083"/>
                </a:cubicBezTo>
                <a:cubicBezTo>
                  <a:pt x="218261" y="701550"/>
                  <a:pt x="221495" y="704183"/>
                  <a:pt x="224828" y="706984"/>
                </a:cubicBezTo>
                <a:cubicBezTo>
                  <a:pt x="228162" y="709784"/>
                  <a:pt x="231429" y="712584"/>
                  <a:pt x="234630" y="715385"/>
                </a:cubicBezTo>
                <a:cubicBezTo>
                  <a:pt x="237830" y="718185"/>
                  <a:pt x="240497" y="720652"/>
                  <a:pt x="242631" y="722786"/>
                </a:cubicBezTo>
                <a:lnTo>
                  <a:pt x="238430" y="728586"/>
                </a:lnTo>
                <a:cubicBezTo>
                  <a:pt x="236296" y="726453"/>
                  <a:pt x="233663" y="723986"/>
                  <a:pt x="230529" y="721185"/>
                </a:cubicBezTo>
                <a:cubicBezTo>
                  <a:pt x="227395" y="718385"/>
                  <a:pt x="224162" y="715551"/>
                  <a:pt x="220828" y="712684"/>
                </a:cubicBezTo>
                <a:cubicBezTo>
                  <a:pt x="217494" y="709817"/>
                  <a:pt x="214260" y="707117"/>
                  <a:pt x="211127" y="704583"/>
                </a:cubicBezTo>
                <a:cubicBezTo>
                  <a:pt x="207993" y="702050"/>
                  <a:pt x="205426" y="700049"/>
                  <a:pt x="203426" y="698583"/>
                </a:cubicBezTo>
                <a:close/>
                <a:moveTo>
                  <a:pt x="5466988" y="692782"/>
                </a:moveTo>
                <a:lnTo>
                  <a:pt x="5466988" y="712784"/>
                </a:lnTo>
                <a:lnTo>
                  <a:pt x="5512993" y="712784"/>
                </a:lnTo>
                <a:lnTo>
                  <a:pt x="5512993" y="692782"/>
                </a:lnTo>
                <a:close/>
                <a:moveTo>
                  <a:pt x="268234" y="691582"/>
                </a:moveTo>
                <a:lnTo>
                  <a:pt x="356045" y="691582"/>
                </a:lnTo>
                <a:lnTo>
                  <a:pt x="356045" y="697782"/>
                </a:lnTo>
                <a:lnTo>
                  <a:pt x="315240" y="697782"/>
                </a:lnTo>
                <a:lnTo>
                  <a:pt x="315240" y="718185"/>
                </a:lnTo>
                <a:lnTo>
                  <a:pt x="360645" y="718185"/>
                </a:lnTo>
                <a:lnTo>
                  <a:pt x="360645" y="779993"/>
                </a:lnTo>
                <a:lnTo>
                  <a:pt x="263233" y="779993"/>
                </a:lnTo>
                <a:lnTo>
                  <a:pt x="263233" y="718185"/>
                </a:lnTo>
                <a:lnTo>
                  <a:pt x="308639" y="718185"/>
                </a:lnTo>
                <a:lnTo>
                  <a:pt x="308639" y="697782"/>
                </a:lnTo>
                <a:lnTo>
                  <a:pt x="268234" y="697782"/>
                </a:lnTo>
                <a:close/>
                <a:moveTo>
                  <a:pt x="2326329" y="690381"/>
                </a:moveTo>
                <a:cubicBezTo>
                  <a:pt x="2324862" y="702116"/>
                  <a:pt x="2323195" y="713418"/>
                  <a:pt x="2321328" y="724286"/>
                </a:cubicBezTo>
                <a:cubicBezTo>
                  <a:pt x="2319461" y="735154"/>
                  <a:pt x="2317461" y="744788"/>
                  <a:pt x="2315328" y="753189"/>
                </a:cubicBezTo>
                <a:cubicBezTo>
                  <a:pt x="2317728" y="755323"/>
                  <a:pt x="2320528" y="757823"/>
                  <a:pt x="2323729" y="760690"/>
                </a:cubicBezTo>
                <a:cubicBezTo>
                  <a:pt x="2326929" y="763557"/>
                  <a:pt x="2330329" y="766658"/>
                  <a:pt x="2333930" y="769991"/>
                </a:cubicBezTo>
                <a:cubicBezTo>
                  <a:pt x="2336597" y="765324"/>
                  <a:pt x="2338897" y="760390"/>
                  <a:pt x="2340831" y="755190"/>
                </a:cubicBezTo>
                <a:cubicBezTo>
                  <a:pt x="2342764" y="749989"/>
                  <a:pt x="2344465" y="744188"/>
                  <a:pt x="2345931" y="737787"/>
                </a:cubicBezTo>
                <a:cubicBezTo>
                  <a:pt x="2347398" y="731387"/>
                  <a:pt x="2348665" y="724319"/>
                  <a:pt x="2349732" y="716585"/>
                </a:cubicBezTo>
                <a:cubicBezTo>
                  <a:pt x="2350799" y="708850"/>
                  <a:pt x="2351799" y="700116"/>
                  <a:pt x="2352732" y="690381"/>
                </a:cubicBezTo>
                <a:close/>
                <a:moveTo>
                  <a:pt x="4532205" y="689181"/>
                </a:moveTo>
                <a:cubicBezTo>
                  <a:pt x="4533405" y="690782"/>
                  <a:pt x="4534905" y="692882"/>
                  <a:pt x="4536705" y="695482"/>
                </a:cubicBezTo>
                <a:cubicBezTo>
                  <a:pt x="4538505" y="698082"/>
                  <a:pt x="4540372" y="700849"/>
                  <a:pt x="4542305" y="703783"/>
                </a:cubicBezTo>
                <a:cubicBezTo>
                  <a:pt x="4544239" y="706717"/>
                  <a:pt x="4546106" y="709617"/>
                  <a:pt x="4547907" y="712484"/>
                </a:cubicBezTo>
                <a:cubicBezTo>
                  <a:pt x="4549707" y="715351"/>
                  <a:pt x="4551207" y="717852"/>
                  <a:pt x="4552407" y="719985"/>
                </a:cubicBezTo>
                <a:lnTo>
                  <a:pt x="4547407" y="723586"/>
                </a:lnTo>
                <a:cubicBezTo>
                  <a:pt x="4546206" y="721452"/>
                  <a:pt x="4544706" y="718952"/>
                  <a:pt x="4542906" y="716085"/>
                </a:cubicBezTo>
                <a:cubicBezTo>
                  <a:pt x="4541105" y="713218"/>
                  <a:pt x="4539239" y="710317"/>
                  <a:pt x="4537305" y="707384"/>
                </a:cubicBezTo>
                <a:cubicBezTo>
                  <a:pt x="4535371" y="704450"/>
                  <a:pt x="4533538" y="701683"/>
                  <a:pt x="4531805" y="699083"/>
                </a:cubicBezTo>
                <a:cubicBezTo>
                  <a:pt x="4530071" y="696482"/>
                  <a:pt x="4528604" y="694382"/>
                  <a:pt x="4527404" y="692782"/>
                </a:cubicBezTo>
                <a:close/>
                <a:moveTo>
                  <a:pt x="4819841" y="683581"/>
                </a:moveTo>
                <a:lnTo>
                  <a:pt x="4819841" y="735987"/>
                </a:lnTo>
                <a:lnTo>
                  <a:pt x="4856445" y="735987"/>
                </a:lnTo>
                <a:lnTo>
                  <a:pt x="4856445" y="683581"/>
                </a:lnTo>
                <a:close/>
                <a:moveTo>
                  <a:pt x="4776435" y="683581"/>
                </a:moveTo>
                <a:lnTo>
                  <a:pt x="4776435" y="735987"/>
                </a:lnTo>
                <a:lnTo>
                  <a:pt x="4813039" y="735987"/>
                </a:lnTo>
                <a:lnTo>
                  <a:pt x="4813039" y="683581"/>
                </a:lnTo>
                <a:close/>
                <a:moveTo>
                  <a:pt x="118415" y="681780"/>
                </a:moveTo>
                <a:lnTo>
                  <a:pt x="124816" y="682180"/>
                </a:lnTo>
                <a:lnTo>
                  <a:pt x="124816" y="716585"/>
                </a:lnTo>
                <a:lnTo>
                  <a:pt x="165421" y="716585"/>
                </a:lnTo>
                <a:lnTo>
                  <a:pt x="165421" y="776192"/>
                </a:lnTo>
                <a:cubicBezTo>
                  <a:pt x="165421" y="779926"/>
                  <a:pt x="165087" y="782960"/>
                  <a:pt x="164421" y="785293"/>
                </a:cubicBezTo>
                <a:cubicBezTo>
                  <a:pt x="163754" y="787627"/>
                  <a:pt x="162687" y="789461"/>
                  <a:pt x="161220" y="790794"/>
                </a:cubicBezTo>
                <a:cubicBezTo>
                  <a:pt x="159753" y="792128"/>
                  <a:pt x="157820" y="793094"/>
                  <a:pt x="155420" y="793694"/>
                </a:cubicBezTo>
                <a:cubicBezTo>
                  <a:pt x="153019" y="794294"/>
                  <a:pt x="150019" y="794728"/>
                  <a:pt x="146418" y="794995"/>
                </a:cubicBezTo>
                <a:lnTo>
                  <a:pt x="134417" y="795995"/>
                </a:lnTo>
                <a:lnTo>
                  <a:pt x="132617" y="789594"/>
                </a:lnTo>
                <a:lnTo>
                  <a:pt x="145018" y="788794"/>
                </a:lnTo>
                <a:cubicBezTo>
                  <a:pt x="147819" y="788527"/>
                  <a:pt x="150152" y="788194"/>
                  <a:pt x="152019" y="787794"/>
                </a:cubicBezTo>
                <a:cubicBezTo>
                  <a:pt x="153886" y="787394"/>
                  <a:pt x="155320" y="786693"/>
                  <a:pt x="156320" y="785693"/>
                </a:cubicBezTo>
                <a:cubicBezTo>
                  <a:pt x="157320" y="784693"/>
                  <a:pt x="158020" y="783326"/>
                  <a:pt x="158420" y="781593"/>
                </a:cubicBezTo>
                <a:cubicBezTo>
                  <a:pt x="158820" y="779859"/>
                  <a:pt x="159020" y="777526"/>
                  <a:pt x="159020" y="774592"/>
                </a:cubicBezTo>
                <a:lnTo>
                  <a:pt x="159020" y="723186"/>
                </a:lnTo>
                <a:lnTo>
                  <a:pt x="124816" y="723186"/>
                </a:lnTo>
                <a:lnTo>
                  <a:pt x="124816" y="819598"/>
                </a:lnTo>
                <a:lnTo>
                  <a:pt x="118415" y="819598"/>
                </a:lnTo>
                <a:lnTo>
                  <a:pt x="118415" y="723186"/>
                </a:lnTo>
                <a:lnTo>
                  <a:pt x="84011" y="723186"/>
                </a:lnTo>
                <a:lnTo>
                  <a:pt x="84011" y="797195"/>
                </a:lnTo>
                <a:lnTo>
                  <a:pt x="77610" y="797195"/>
                </a:lnTo>
                <a:lnTo>
                  <a:pt x="77610" y="716585"/>
                </a:lnTo>
                <a:lnTo>
                  <a:pt x="118415" y="716585"/>
                </a:lnTo>
                <a:close/>
                <a:moveTo>
                  <a:pt x="2516553" y="681180"/>
                </a:moveTo>
                <a:lnTo>
                  <a:pt x="2516553" y="735387"/>
                </a:lnTo>
                <a:lnTo>
                  <a:pt x="2565359" y="735387"/>
                </a:lnTo>
                <a:lnTo>
                  <a:pt x="2565359" y="681180"/>
                </a:lnTo>
                <a:close/>
                <a:moveTo>
                  <a:pt x="421053" y="681180"/>
                </a:moveTo>
                <a:lnTo>
                  <a:pt x="421053" y="735387"/>
                </a:lnTo>
                <a:lnTo>
                  <a:pt x="469859" y="735387"/>
                </a:lnTo>
                <a:lnTo>
                  <a:pt x="469859" y="681180"/>
                </a:lnTo>
                <a:close/>
                <a:moveTo>
                  <a:pt x="3931329" y="680180"/>
                </a:moveTo>
                <a:cubicBezTo>
                  <a:pt x="3933196" y="682180"/>
                  <a:pt x="3935363" y="684714"/>
                  <a:pt x="3937830" y="687781"/>
                </a:cubicBezTo>
                <a:cubicBezTo>
                  <a:pt x="3940297" y="690848"/>
                  <a:pt x="3942831" y="694015"/>
                  <a:pt x="3945431" y="697282"/>
                </a:cubicBezTo>
                <a:cubicBezTo>
                  <a:pt x="3948031" y="700549"/>
                  <a:pt x="3950532" y="703783"/>
                  <a:pt x="3952932" y="706984"/>
                </a:cubicBezTo>
                <a:cubicBezTo>
                  <a:pt x="3955333" y="710184"/>
                  <a:pt x="3957399" y="712984"/>
                  <a:pt x="3959133" y="715385"/>
                </a:cubicBezTo>
                <a:lnTo>
                  <a:pt x="3954132" y="719985"/>
                </a:lnTo>
                <a:cubicBezTo>
                  <a:pt x="3952532" y="717585"/>
                  <a:pt x="3950565" y="714785"/>
                  <a:pt x="3948231" y="711584"/>
                </a:cubicBezTo>
                <a:cubicBezTo>
                  <a:pt x="3945898" y="708384"/>
                  <a:pt x="3943431" y="705183"/>
                  <a:pt x="3940831" y="701983"/>
                </a:cubicBezTo>
                <a:cubicBezTo>
                  <a:pt x="3938230" y="698783"/>
                  <a:pt x="3935697" y="695682"/>
                  <a:pt x="3933229" y="692682"/>
                </a:cubicBezTo>
                <a:cubicBezTo>
                  <a:pt x="3930763" y="689681"/>
                  <a:pt x="3928596" y="687181"/>
                  <a:pt x="3926729" y="685181"/>
                </a:cubicBezTo>
                <a:close/>
                <a:moveTo>
                  <a:pt x="4041543" y="679380"/>
                </a:moveTo>
                <a:lnTo>
                  <a:pt x="4046744" y="683781"/>
                </a:lnTo>
                <a:cubicBezTo>
                  <a:pt x="4045143" y="686181"/>
                  <a:pt x="4043177" y="689015"/>
                  <a:pt x="4040843" y="692282"/>
                </a:cubicBezTo>
                <a:cubicBezTo>
                  <a:pt x="4038509" y="695549"/>
                  <a:pt x="4036042" y="698883"/>
                  <a:pt x="4033442" y="702283"/>
                </a:cubicBezTo>
                <a:cubicBezTo>
                  <a:pt x="4030842" y="705683"/>
                  <a:pt x="4028208" y="709050"/>
                  <a:pt x="4025541" y="712384"/>
                </a:cubicBezTo>
                <a:cubicBezTo>
                  <a:pt x="4022874" y="715718"/>
                  <a:pt x="4020340" y="718652"/>
                  <a:pt x="4017940" y="721185"/>
                </a:cubicBezTo>
                <a:lnTo>
                  <a:pt x="4013140" y="716585"/>
                </a:lnTo>
                <a:cubicBezTo>
                  <a:pt x="4015540" y="714184"/>
                  <a:pt x="4018074" y="711384"/>
                  <a:pt x="4020740" y="708184"/>
                </a:cubicBezTo>
                <a:cubicBezTo>
                  <a:pt x="4023407" y="704983"/>
                  <a:pt x="4026041" y="701683"/>
                  <a:pt x="4028641" y="698282"/>
                </a:cubicBezTo>
                <a:cubicBezTo>
                  <a:pt x="4031242" y="694882"/>
                  <a:pt x="4033675" y="691548"/>
                  <a:pt x="4035942" y="688281"/>
                </a:cubicBezTo>
                <a:cubicBezTo>
                  <a:pt x="4038209" y="685014"/>
                  <a:pt x="4040076" y="682047"/>
                  <a:pt x="4041543" y="679380"/>
                </a:cubicBezTo>
                <a:close/>
                <a:moveTo>
                  <a:pt x="5460587" y="670379"/>
                </a:moveTo>
                <a:lnTo>
                  <a:pt x="5466988" y="670779"/>
                </a:lnTo>
                <a:lnTo>
                  <a:pt x="5466988" y="687181"/>
                </a:lnTo>
                <a:lnTo>
                  <a:pt x="5519595" y="687181"/>
                </a:lnTo>
                <a:lnTo>
                  <a:pt x="5519595" y="712784"/>
                </a:lnTo>
                <a:lnTo>
                  <a:pt x="5540197" y="712784"/>
                </a:lnTo>
                <a:lnTo>
                  <a:pt x="5540197" y="718385"/>
                </a:lnTo>
                <a:lnTo>
                  <a:pt x="5519595" y="718385"/>
                </a:lnTo>
                <a:lnTo>
                  <a:pt x="5519595" y="743988"/>
                </a:lnTo>
                <a:lnTo>
                  <a:pt x="5469989" y="743988"/>
                </a:lnTo>
                <a:cubicBezTo>
                  <a:pt x="5474923" y="755456"/>
                  <a:pt x="5481523" y="765258"/>
                  <a:pt x="5489791" y="773392"/>
                </a:cubicBezTo>
                <a:cubicBezTo>
                  <a:pt x="5492725" y="771658"/>
                  <a:pt x="5495825" y="769791"/>
                  <a:pt x="5499092" y="767791"/>
                </a:cubicBezTo>
                <a:cubicBezTo>
                  <a:pt x="5502359" y="765791"/>
                  <a:pt x="5505559" y="763724"/>
                  <a:pt x="5508693" y="761590"/>
                </a:cubicBezTo>
                <a:cubicBezTo>
                  <a:pt x="5511827" y="759457"/>
                  <a:pt x="5514761" y="757423"/>
                  <a:pt x="5517495" y="755490"/>
                </a:cubicBezTo>
                <a:cubicBezTo>
                  <a:pt x="5520228" y="753556"/>
                  <a:pt x="5522529" y="751789"/>
                  <a:pt x="5524395" y="750189"/>
                </a:cubicBezTo>
                <a:lnTo>
                  <a:pt x="5527995" y="755590"/>
                </a:lnTo>
                <a:cubicBezTo>
                  <a:pt x="5526129" y="757056"/>
                  <a:pt x="5523862" y="758723"/>
                  <a:pt x="5521195" y="760590"/>
                </a:cubicBezTo>
                <a:cubicBezTo>
                  <a:pt x="5518528" y="762457"/>
                  <a:pt x="5515694" y="764391"/>
                  <a:pt x="5512693" y="766391"/>
                </a:cubicBezTo>
                <a:cubicBezTo>
                  <a:pt x="5509693" y="768391"/>
                  <a:pt x="5506627" y="770358"/>
                  <a:pt x="5503493" y="772292"/>
                </a:cubicBezTo>
                <a:cubicBezTo>
                  <a:pt x="5500359" y="774225"/>
                  <a:pt x="5497392" y="776059"/>
                  <a:pt x="5494591" y="777792"/>
                </a:cubicBezTo>
                <a:cubicBezTo>
                  <a:pt x="5500725" y="783126"/>
                  <a:pt x="5507727" y="787994"/>
                  <a:pt x="5515594" y="792394"/>
                </a:cubicBezTo>
                <a:cubicBezTo>
                  <a:pt x="5523461" y="796795"/>
                  <a:pt x="5532597" y="800995"/>
                  <a:pt x="5542997" y="804996"/>
                </a:cubicBezTo>
                <a:lnTo>
                  <a:pt x="5540597" y="810797"/>
                </a:lnTo>
                <a:cubicBezTo>
                  <a:pt x="5530996" y="807196"/>
                  <a:pt x="5522395" y="803329"/>
                  <a:pt x="5514794" y="799195"/>
                </a:cubicBezTo>
                <a:cubicBezTo>
                  <a:pt x="5507193" y="795061"/>
                  <a:pt x="5500425" y="790594"/>
                  <a:pt x="5494491" y="785793"/>
                </a:cubicBezTo>
                <a:cubicBezTo>
                  <a:pt x="5488557" y="780993"/>
                  <a:pt x="5483323" y="775725"/>
                  <a:pt x="5478789" y="769991"/>
                </a:cubicBezTo>
                <a:cubicBezTo>
                  <a:pt x="5474255" y="764257"/>
                  <a:pt x="5470321" y="757923"/>
                  <a:pt x="5466988" y="750989"/>
                </a:cubicBezTo>
                <a:lnTo>
                  <a:pt x="5466988" y="798195"/>
                </a:lnTo>
                <a:cubicBezTo>
                  <a:pt x="5466988" y="801262"/>
                  <a:pt x="5466621" y="803762"/>
                  <a:pt x="5465887" y="805696"/>
                </a:cubicBezTo>
                <a:cubicBezTo>
                  <a:pt x="5465155" y="807629"/>
                  <a:pt x="5463987" y="809163"/>
                  <a:pt x="5462387" y="810296"/>
                </a:cubicBezTo>
                <a:cubicBezTo>
                  <a:pt x="5460787" y="811430"/>
                  <a:pt x="5458653" y="812297"/>
                  <a:pt x="5455987" y="812897"/>
                </a:cubicBezTo>
                <a:cubicBezTo>
                  <a:pt x="5453320" y="813497"/>
                  <a:pt x="5450119" y="813930"/>
                  <a:pt x="5446385" y="814197"/>
                </a:cubicBezTo>
                <a:lnTo>
                  <a:pt x="5432984" y="815197"/>
                </a:lnTo>
                <a:lnTo>
                  <a:pt x="5430983" y="808996"/>
                </a:lnTo>
                <a:lnTo>
                  <a:pt x="5445385" y="808196"/>
                </a:lnTo>
                <a:cubicBezTo>
                  <a:pt x="5448453" y="808063"/>
                  <a:pt x="5450953" y="807763"/>
                  <a:pt x="5452886" y="807296"/>
                </a:cubicBezTo>
                <a:cubicBezTo>
                  <a:pt x="5454819" y="806829"/>
                  <a:pt x="5456353" y="806163"/>
                  <a:pt x="5457487" y="805296"/>
                </a:cubicBezTo>
                <a:cubicBezTo>
                  <a:pt x="5458620" y="804429"/>
                  <a:pt x="5459421" y="803296"/>
                  <a:pt x="5459887" y="801895"/>
                </a:cubicBezTo>
                <a:cubicBezTo>
                  <a:pt x="5460353" y="800495"/>
                  <a:pt x="5460587" y="798728"/>
                  <a:pt x="5460587" y="796595"/>
                </a:cubicBezTo>
                <a:lnTo>
                  <a:pt x="5460587" y="743988"/>
                </a:lnTo>
                <a:lnTo>
                  <a:pt x="5404181" y="743988"/>
                </a:lnTo>
                <a:lnTo>
                  <a:pt x="5404181" y="738387"/>
                </a:lnTo>
                <a:lnTo>
                  <a:pt x="5460587" y="738387"/>
                </a:lnTo>
                <a:lnTo>
                  <a:pt x="5460587" y="718385"/>
                </a:lnTo>
                <a:lnTo>
                  <a:pt x="5395979" y="718385"/>
                </a:lnTo>
                <a:lnTo>
                  <a:pt x="5395979" y="712784"/>
                </a:lnTo>
                <a:lnTo>
                  <a:pt x="5460587" y="712784"/>
                </a:lnTo>
                <a:lnTo>
                  <a:pt x="5460587" y="692782"/>
                </a:lnTo>
                <a:lnTo>
                  <a:pt x="5406781" y="692782"/>
                </a:lnTo>
                <a:lnTo>
                  <a:pt x="5406781" y="687181"/>
                </a:lnTo>
                <a:lnTo>
                  <a:pt x="5460587" y="687181"/>
                </a:lnTo>
                <a:close/>
                <a:moveTo>
                  <a:pt x="694687" y="669579"/>
                </a:moveTo>
                <a:lnTo>
                  <a:pt x="691487" y="675580"/>
                </a:lnTo>
                <a:cubicBezTo>
                  <a:pt x="695354" y="683314"/>
                  <a:pt x="699588" y="690315"/>
                  <a:pt x="704188" y="696582"/>
                </a:cubicBezTo>
                <a:cubicBezTo>
                  <a:pt x="708789" y="702850"/>
                  <a:pt x="713956" y="708650"/>
                  <a:pt x="719690" y="713984"/>
                </a:cubicBezTo>
                <a:cubicBezTo>
                  <a:pt x="726891" y="707450"/>
                  <a:pt x="733125" y="700549"/>
                  <a:pt x="738392" y="693282"/>
                </a:cubicBezTo>
                <a:cubicBezTo>
                  <a:pt x="743660" y="686014"/>
                  <a:pt x="748627" y="678113"/>
                  <a:pt x="753294" y="669579"/>
                </a:cubicBezTo>
                <a:close/>
                <a:moveTo>
                  <a:pt x="1428331" y="667579"/>
                </a:moveTo>
                <a:cubicBezTo>
                  <a:pt x="1407795" y="667579"/>
                  <a:pt x="1397527" y="677046"/>
                  <a:pt x="1397527" y="695982"/>
                </a:cubicBezTo>
                <a:cubicBezTo>
                  <a:pt x="1397527" y="699849"/>
                  <a:pt x="1397994" y="703516"/>
                  <a:pt x="1398927" y="706984"/>
                </a:cubicBezTo>
                <a:cubicBezTo>
                  <a:pt x="1399861" y="710451"/>
                  <a:pt x="1401528" y="713451"/>
                  <a:pt x="1403928" y="715985"/>
                </a:cubicBezTo>
                <a:cubicBezTo>
                  <a:pt x="1406328" y="718518"/>
                  <a:pt x="1409495" y="720519"/>
                  <a:pt x="1413429" y="721985"/>
                </a:cubicBezTo>
                <a:cubicBezTo>
                  <a:pt x="1417363" y="723452"/>
                  <a:pt x="1422330" y="724186"/>
                  <a:pt x="1428331" y="724186"/>
                </a:cubicBezTo>
                <a:cubicBezTo>
                  <a:pt x="1434198" y="724186"/>
                  <a:pt x="1439066" y="723452"/>
                  <a:pt x="1442933" y="721985"/>
                </a:cubicBezTo>
                <a:cubicBezTo>
                  <a:pt x="1446800" y="720519"/>
                  <a:pt x="1449900" y="718518"/>
                  <a:pt x="1452234" y="715985"/>
                </a:cubicBezTo>
                <a:cubicBezTo>
                  <a:pt x="1454568" y="713451"/>
                  <a:pt x="1456235" y="710451"/>
                  <a:pt x="1457235" y="706984"/>
                </a:cubicBezTo>
                <a:cubicBezTo>
                  <a:pt x="1458235" y="703516"/>
                  <a:pt x="1458735" y="699849"/>
                  <a:pt x="1458735" y="695982"/>
                </a:cubicBezTo>
                <a:cubicBezTo>
                  <a:pt x="1458735" y="687181"/>
                  <a:pt x="1456301" y="680247"/>
                  <a:pt x="1451434" y="675180"/>
                </a:cubicBezTo>
                <a:cubicBezTo>
                  <a:pt x="1446567" y="670112"/>
                  <a:pt x="1438866" y="667579"/>
                  <a:pt x="1428331" y="667579"/>
                </a:cubicBezTo>
                <a:close/>
                <a:moveTo>
                  <a:pt x="1637881" y="667379"/>
                </a:moveTo>
                <a:cubicBezTo>
                  <a:pt x="1631747" y="667379"/>
                  <a:pt x="1626446" y="668345"/>
                  <a:pt x="1621979" y="670279"/>
                </a:cubicBezTo>
                <a:cubicBezTo>
                  <a:pt x="1617512" y="672213"/>
                  <a:pt x="1613811" y="675546"/>
                  <a:pt x="1610878" y="680280"/>
                </a:cubicBezTo>
                <a:cubicBezTo>
                  <a:pt x="1607944" y="685014"/>
                  <a:pt x="1605777" y="691448"/>
                  <a:pt x="1604377" y="699583"/>
                </a:cubicBezTo>
                <a:cubicBezTo>
                  <a:pt x="1602977" y="707717"/>
                  <a:pt x="1602277" y="717985"/>
                  <a:pt x="1602277" y="730386"/>
                </a:cubicBezTo>
                <a:cubicBezTo>
                  <a:pt x="1602277" y="742788"/>
                  <a:pt x="1602977" y="753056"/>
                  <a:pt x="1604377" y="761190"/>
                </a:cubicBezTo>
                <a:cubicBezTo>
                  <a:pt x="1605777" y="769325"/>
                  <a:pt x="1607944" y="775792"/>
                  <a:pt x="1610878" y="780593"/>
                </a:cubicBezTo>
                <a:cubicBezTo>
                  <a:pt x="1613811" y="785393"/>
                  <a:pt x="1617512" y="788727"/>
                  <a:pt x="1621979" y="790594"/>
                </a:cubicBezTo>
                <a:cubicBezTo>
                  <a:pt x="1626446" y="792461"/>
                  <a:pt x="1631747" y="793394"/>
                  <a:pt x="1637881" y="793394"/>
                </a:cubicBezTo>
                <a:cubicBezTo>
                  <a:pt x="1643882" y="793394"/>
                  <a:pt x="1649116" y="792461"/>
                  <a:pt x="1653583" y="790594"/>
                </a:cubicBezTo>
                <a:cubicBezTo>
                  <a:pt x="1658050" y="788727"/>
                  <a:pt x="1661751" y="785393"/>
                  <a:pt x="1664684" y="780593"/>
                </a:cubicBezTo>
                <a:cubicBezTo>
                  <a:pt x="1667618" y="775792"/>
                  <a:pt x="1669785" y="769325"/>
                  <a:pt x="1671185" y="761190"/>
                </a:cubicBezTo>
                <a:cubicBezTo>
                  <a:pt x="1672585" y="753056"/>
                  <a:pt x="1673285" y="742788"/>
                  <a:pt x="1673285" y="730386"/>
                </a:cubicBezTo>
                <a:cubicBezTo>
                  <a:pt x="1673285" y="717985"/>
                  <a:pt x="1672585" y="707717"/>
                  <a:pt x="1671185" y="699583"/>
                </a:cubicBezTo>
                <a:cubicBezTo>
                  <a:pt x="1669785" y="691448"/>
                  <a:pt x="1667618" y="685014"/>
                  <a:pt x="1664684" y="680280"/>
                </a:cubicBezTo>
                <a:cubicBezTo>
                  <a:pt x="1661751" y="675546"/>
                  <a:pt x="1658050" y="672213"/>
                  <a:pt x="1653583" y="670279"/>
                </a:cubicBezTo>
                <a:cubicBezTo>
                  <a:pt x="1649116" y="668345"/>
                  <a:pt x="1643882" y="667379"/>
                  <a:pt x="1637881" y="667379"/>
                </a:cubicBezTo>
                <a:close/>
                <a:moveTo>
                  <a:pt x="1533106" y="667379"/>
                </a:moveTo>
                <a:cubicBezTo>
                  <a:pt x="1526972" y="667379"/>
                  <a:pt x="1521671" y="668345"/>
                  <a:pt x="1517204" y="670279"/>
                </a:cubicBezTo>
                <a:cubicBezTo>
                  <a:pt x="1512737" y="672213"/>
                  <a:pt x="1509036" y="675546"/>
                  <a:pt x="1506103" y="680280"/>
                </a:cubicBezTo>
                <a:cubicBezTo>
                  <a:pt x="1503169" y="685014"/>
                  <a:pt x="1501002" y="691448"/>
                  <a:pt x="1499602" y="699583"/>
                </a:cubicBezTo>
                <a:cubicBezTo>
                  <a:pt x="1498202" y="707717"/>
                  <a:pt x="1497502" y="717985"/>
                  <a:pt x="1497502" y="730386"/>
                </a:cubicBezTo>
                <a:cubicBezTo>
                  <a:pt x="1497502" y="742788"/>
                  <a:pt x="1498202" y="753056"/>
                  <a:pt x="1499602" y="761190"/>
                </a:cubicBezTo>
                <a:cubicBezTo>
                  <a:pt x="1501002" y="769325"/>
                  <a:pt x="1503169" y="775792"/>
                  <a:pt x="1506103" y="780593"/>
                </a:cubicBezTo>
                <a:cubicBezTo>
                  <a:pt x="1509036" y="785393"/>
                  <a:pt x="1512737" y="788727"/>
                  <a:pt x="1517204" y="790594"/>
                </a:cubicBezTo>
                <a:cubicBezTo>
                  <a:pt x="1521671" y="792461"/>
                  <a:pt x="1526972" y="793394"/>
                  <a:pt x="1533106" y="793394"/>
                </a:cubicBezTo>
                <a:cubicBezTo>
                  <a:pt x="1539107" y="793394"/>
                  <a:pt x="1544341" y="792461"/>
                  <a:pt x="1548808" y="790594"/>
                </a:cubicBezTo>
                <a:cubicBezTo>
                  <a:pt x="1553275" y="788727"/>
                  <a:pt x="1556976" y="785393"/>
                  <a:pt x="1559909" y="780593"/>
                </a:cubicBezTo>
                <a:cubicBezTo>
                  <a:pt x="1562843" y="775792"/>
                  <a:pt x="1565010" y="769325"/>
                  <a:pt x="1566410" y="761190"/>
                </a:cubicBezTo>
                <a:cubicBezTo>
                  <a:pt x="1567810" y="753056"/>
                  <a:pt x="1568510" y="742788"/>
                  <a:pt x="1568510" y="730386"/>
                </a:cubicBezTo>
                <a:cubicBezTo>
                  <a:pt x="1568510" y="717985"/>
                  <a:pt x="1567810" y="707717"/>
                  <a:pt x="1566410" y="699583"/>
                </a:cubicBezTo>
                <a:cubicBezTo>
                  <a:pt x="1565010" y="691448"/>
                  <a:pt x="1562843" y="685014"/>
                  <a:pt x="1559909" y="680280"/>
                </a:cubicBezTo>
                <a:cubicBezTo>
                  <a:pt x="1556976" y="675546"/>
                  <a:pt x="1553275" y="672213"/>
                  <a:pt x="1548808" y="670279"/>
                </a:cubicBezTo>
                <a:cubicBezTo>
                  <a:pt x="1544341" y="668345"/>
                  <a:pt x="1539107" y="667379"/>
                  <a:pt x="1533106" y="667379"/>
                </a:cubicBezTo>
                <a:close/>
                <a:moveTo>
                  <a:pt x="1193749" y="660978"/>
                </a:moveTo>
                <a:lnTo>
                  <a:pt x="1290161" y="660978"/>
                </a:lnTo>
                <a:lnTo>
                  <a:pt x="1290161" y="669579"/>
                </a:lnTo>
                <a:lnTo>
                  <a:pt x="1246756" y="669579"/>
                </a:lnTo>
                <a:lnTo>
                  <a:pt x="1246756" y="799795"/>
                </a:lnTo>
                <a:lnTo>
                  <a:pt x="1237355" y="799795"/>
                </a:lnTo>
                <a:lnTo>
                  <a:pt x="1237355" y="669579"/>
                </a:lnTo>
                <a:lnTo>
                  <a:pt x="1193749" y="669579"/>
                </a:lnTo>
                <a:close/>
                <a:moveTo>
                  <a:pt x="1428331" y="659178"/>
                </a:moveTo>
                <a:cubicBezTo>
                  <a:pt x="1435799" y="659178"/>
                  <a:pt x="1442066" y="660111"/>
                  <a:pt x="1447133" y="661978"/>
                </a:cubicBezTo>
                <a:cubicBezTo>
                  <a:pt x="1452201" y="663845"/>
                  <a:pt x="1456268" y="666412"/>
                  <a:pt x="1459335" y="669679"/>
                </a:cubicBezTo>
                <a:cubicBezTo>
                  <a:pt x="1462402" y="672946"/>
                  <a:pt x="1464602" y="676813"/>
                  <a:pt x="1465936" y="681280"/>
                </a:cubicBezTo>
                <a:cubicBezTo>
                  <a:pt x="1467269" y="685748"/>
                  <a:pt x="1467936" y="690581"/>
                  <a:pt x="1467936" y="695782"/>
                </a:cubicBezTo>
                <a:cubicBezTo>
                  <a:pt x="1467936" y="703783"/>
                  <a:pt x="1466469" y="710351"/>
                  <a:pt x="1463535" y="715485"/>
                </a:cubicBezTo>
                <a:cubicBezTo>
                  <a:pt x="1460602" y="720619"/>
                  <a:pt x="1455868" y="724519"/>
                  <a:pt x="1449334" y="727186"/>
                </a:cubicBezTo>
                <a:lnTo>
                  <a:pt x="1449334" y="727986"/>
                </a:lnTo>
                <a:cubicBezTo>
                  <a:pt x="1452801" y="728920"/>
                  <a:pt x="1456001" y="730286"/>
                  <a:pt x="1458935" y="732087"/>
                </a:cubicBezTo>
                <a:cubicBezTo>
                  <a:pt x="1461869" y="733887"/>
                  <a:pt x="1464369" y="736221"/>
                  <a:pt x="1466436" y="739088"/>
                </a:cubicBezTo>
                <a:cubicBezTo>
                  <a:pt x="1468503" y="741955"/>
                  <a:pt x="1470103" y="745388"/>
                  <a:pt x="1471236" y="749389"/>
                </a:cubicBezTo>
                <a:cubicBezTo>
                  <a:pt x="1472370" y="753389"/>
                  <a:pt x="1472937" y="758057"/>
                  <a:pt x="1472937" y="763391"/>
                </a:cubicBezTo>
                <a:cubicBezTo>
                  <a:pt x="1472937" y="776726"/>
                  <a:pt x="1469136" y="786427"/>
                  <a:pt x="1461535" y="792494"/>
                </a:cubicBezTo>
                <a:cubicBezTo>
                  <a:pt x="1453934" y="798562"/>
                  <a:pt x="1442866" y="801595"/>
                  <a:pt x="1428331" y="801595"/>
                </a:cubicBezTo>
                <a:cubicBezTo>
                  <a:pt x="1414196" y="801595"/>
                  <a:pt x="1403161" y="798528"/>
                  <a:pt x="1395227" y="792394"/>
                </a:cubicBezTo>
                <a:cubicBezTo>
                  <a:pt x="1387293" y="786260"/>
                  <a:pt x="1383325" y="776526"/>
                  <a:pt x="1383325" y="763191"/>
                </a:cubicBezTo>
                <a:cubicBezTo>
                  <a:pt x="1383325" y="757857"/>
                  <a:pt x="1383992" y="753189"/>
                  <a:pt x="1385326" y="749189"/>
                </a:cubicBezTo>
                <a:cubicBezTo>
                  <a:pt x="1386659" y="745188"/>
                  <a:pt x="1388459" y="741755"/>
                  <a:pt x="1390726" y="738888"/>
                </a:cubicBezTo>
                <a:cubicBezTo>
                  <a:pt x="1392993" y="736020"/>
                  <a:pt x="1395527" y="733720"/>
                  <a:pt x="1398327" y="731987"/>
                </a:cubicBezTo>
                <a:cubicBezTo>
                  <a:pt x="1401128" y="730253"/>
                  <a:pt x="1404061" y="728920"/>
                  <a:pt x="1407128" y="727986"/>
                </a:cubicBezTo>
                <a:lnTo>
                  <a:pt x="1407128" y="727186"/>
                </a:lnTo>
                <a:cubicBezTo>
                  <a:pt x="1401128" y="724519"/>
                  <a:pt x="1396494" y="720752"/>
                  <a:pt x="1393227" y="715885"/>
                </a:cubicBezTo>
                <a:cubicBezTo>
                  <a:pt x="1389960" y="711017"/>
                  <a:pt x="1388326" y="704317"/>
                  <a:pt x="1388326" y="695782"/>
                </a:cubicBezTo>
                <a:cubicBezTo>
                  <a:pt x="1388326" y="690581"/>
                  <a:pt x="1389026" y="685748"/>
                  <a:pt x="1390426" y="681280"/>
                </a:cubicBezTo>
                <a:cubicBezTo>
                  <a:pt x="1391826" y="676813"/>
                  <a:pt x="1394127" y="672946"/>
                  <a:pt x="1397327" y="669679"/>
                </a:cubicBezTo>
                <a:cubicBezTo>
                  <a:pt x="1400527" y="666412"/>
                  <a:pt x="1404661" y="663845"/>
                  <a:pt x="1409729" y="661978"/>
                </a:cubicBezTo>
                <a:cubicBezTo>
                  <a:pt x="1414796" y="660111"/>
                  <a:pt x="1420997" y="659178"/>
                  <a:pt x="1428331" y="659178"/>
                </a:cubicBezTo>
                <a:close/>
                <a:moveTo>
                  <a:pt x="1637881" y="658978"/>
                </a:moveTo>
                <a:cubicBezTo>
                  <a:pt x="1645082" y="658978"/>
                  <a:pt x="1651483" y="660011"/>
                  <a:pt x="1657083" y="662078"/>
                </a:cubicBezTo>
                <a:cubicBezTo>
                  <a:pt x="1662684" y="664145"/>
                  <a:pt x="1667418" y="667879"/>
                  <a:pt x="1671285" y="673279"/>
                </a:cubicBezTo>
                <a:cubicBezTo>
                  <a:pt x="1675152" y="678680"/>
                  <a:pt x="1678086" y="685981"/>
                  <a:pt x="1680086" y="695182"/>
                </a:cubicBezTo>
                <a:cubicBezTo>
                  <a:pt x="1682086" y="704383"/>
                  <a:pt x="1683087" y="716118"/>
                  <a:pt x="1683087" y="730386"/>
                </a:cubicBezTo>
                <a:cubicBezTo>
                  <a:pt x="1683087" y="744655"/>
                  <a:pt x="1682086" y="756423"/>
                  <a:pt x="1680086" y="765691"/>
                </a:cubicBezTo>
                <a:cubicBezTo>
                  <a:pt x="1678086" y="774959"/>
                  <a:pt x="1675152" y="782260"/>
                  <a:pt x="1671285" y="787594"/>
                </a:cubicBezTo>
                <a:cubicBezTo>
                  <a:pt x="1667418" y="792928"/>
                  <a:pt x="1662684" y="796628"/>
                  <a:pt x="1657083" y="798695"/>
                </a:cubicBezTo>
                <a:cubicBezTo>
                  <a:pt x="1651483" y="800762"/>
                  <a:pt x="1645082" y="801795"/>
                  <a:pt x="1637881" y="801795"/>
                </a:cubicBezTo>
                <a:cubicBezTo>
                  <a:pt x="1630813" y="801795"/>
                  <a:pt x="1624446" y="800762"/>
                  <a:pt x="1618779" y="798695"/>
                </a:cubicBezTo>
                <a:cubicBezTo>
                  <a:pt x="1613111" y="796628"/>
                  <a:pt x="1608344" y="792928"/>
                  <a:pt x="1604477" y="787594"/>
                </a:cubicBezTo>
                <a:cubicBezTo>
                  <a:pt x="1600610" y="782260"/>
                  <a:pt x="1597643" y="774959"/>
                  <a:pt x="1595576" y="765691"/>
                </a:cubicBezTo>
                <a:cubicBezTo>
                  <a:pt x="1593509" y="756423"/>
                  <a:pt x="1592475" y="744655"/>
                  <a:pt x="1592475" y="730386"/>
                </a:cubicBezTo>
                <a:cubicBezTo>
                  <a:pt x="1592475" y="716118"/>
                  <a:pt x="1593509" y="704383"/>
                  <a:pt x="1595576" y="695182"/>
                </a:cubicBezTo>
                <a:cubicBezTo>
                  <a:pt x="1597643" y="685981"/>
                  <a:pt x="1600610" y="678680"/>
                  <a:pt x="1604477" y="673279"/>
                </a:cubicBezTo>
                <a:cubicBezTo>
                  <a:pt x="1608344" y="667879"/>
                  <a:pt x="1613111" y="664145"/>
                  <a:pt x="1618779" y="662078"/>
                </a:cubicBezTo>
                <a:cubicBezTo>
                  <a:pt x="1624446" y="660011"/>
                  <a:pt x="1630813" y="658978"/>
                  <a:pt x="1637881" y="658978"/>
                </a:cubicBezTo>
                <a:close/>
                <a:moveTo>
                  <a:pt x="1533106" y="658978"/>
                </a:moveTo>
                <a:cubicBezTo>
                  <a:pt x="1540307" y="658978"/>
                  <a:pt x="1546708" y="660011"/>
                  <a:pt x="1552308" y="662078"/>
                </a:cubicBezTo>
                <a:cubicBezTo>
                  <a:pt x="1557909" y="664145"/>
                  <a:pt x="1562643" y="667879"/>
                  <a:pt x="1566510" y="673279"/>
                </a:cubicBezTo>
                <a:cubicBezTo>
                  <a:pt x="1570377" y="678680"/>
                  <a:pt x="1573311" y="685981"/>
                  <a:pt x="1575311" y="695182"/>
                </a:cubicBezTo>
                <a:cubicBezTo>
                  <a:pt x="1577311" y="704383"/>
                  <a:pt x="1578312" y="716118"/>
                  <a:pt x="1578312" y="730386"/>
                </a:cubicBezTo>
                <a:cubicBezTo>
                  <a:pt x="1578312" y="744655"/>
                  <a:pt x="1577311" y="756423"/>
                  <a:pt x="1575311" y="765691"/>
                </a:cubicBezTo>
                <a:cubicBezTo>
                  <a:pt x="1573311" y="774959"/>
                  <a:pt x="1570377" y="782260"/>
                  <a:pt x="1566510" y="787594"/>
                </a:cubicBezTo>
                <a:cubicBezTo>
                  <a:pt x="1562643" y="792928"/>
                  <a:pt x="1557909" y="796628"/>
                  <a:pt x="1552308" y="798695"/>
                </a:cubicBezTo>
                <a:cubicBezTo>
                  <a:pt x="1546708" y="800762"/>
                  <a:pt x="1540307" y="801795"/>
                  <a:pt x="1533106" y="801795"/>
                </a:cubicBezTo>
                <a:cubicBezTo>
                  <a:pt x="1526038" y="801795"/>
                  <a:pt x="1519671" y="800762"/>
                  <a:pt x="1514004" y="798695"/>
                </a:cubicBezTo>
                <a:cubicBezTo>
                  <a:pt x="1508336" y="796628"/>
                  <a:pt x="1503569" y="792928"/>
                  <a:pt x="1499702" y="787594"/>
                </a:cubicBezTo>
                <a:cubicBezTo>
                  <a:pt x="1495835" y="782260"/>
                  <a:pt x="1492868" y="774959"/>
                  <a:pt x="1490801" y="765691"/>
                </a:cubicBezTo>
                <a:cubicBezTo>
                  <a:pt x="1488734" y="756423"/>
                  <a:pt x="1487700" y="744655"/>
                  <a:pt x="1487700" y="730386"/>
                </a:cubicBezTo>
                <a:cubicBezTo>
                  <a:pt x="1487700" y="716118"/>
                  <a:pt x="1488734" y="704383"/>
                  <a:pt x="1490801" y="695182"/>
                </a:cubicBezTo>
                <a:cubicBezTo>
                  <a:pt x="1492868" y="685981"/>
                  <a:pt x="1495835" y="678680"/>
                  <a:pt x="1499702" y="673279"/>
                </a:cubicBezTo>
                <a:cubicBezTo>
                  <a:pt x="1503569" y="667879"/>
                  <a:pt x="1508336" y="664145"/>
                  <a:pt x="1514004" y="662078"/>
                </a:cubicBezTo>
                <a:cubicBezTo>
                  <a:pt x="1519671" y="660011"/>
                  <a:pt x="1526038" y="658978"/>
                  <a:pt x="1533106" y="658978"/>
                </a:cubicBezTo>
                <a:close/>
                <a:moveTo>
                  <a:pt x="2107502" y="657377"/>
                </a:moveTo>
                <a:lnTo>
                  <a:pt x="2259121" y="657377"/>
                </a:lnTo>
                <a:lnTo>
                  <a:pt x="2259121" y="664578"/>
                </a:lnTo>
                <a:lnTo>
                  <a:pt x="2190312" y="712984"/>
                </a:lnTo>
                <a:lnTo>
                  <a:pt x="2190312" y="791394"/>
                </a:lnTo>
                <a:cubicBezTo>
                  <a:pt x="2190312" y="795661"/>
                  <a:pt x="2189979" y="799062"/>
                  <a:pt x="2189312" y="801595"/>
                </a:cubicBezTo>
                <a:cubicBezTo>
                  <a:pt x="2188645" y="804129"/>
                  <a:pt x="2187412" y="806129"/>
                  <a:pt x="2185611" y="807596"/>
                </a:cubicBezTo>
                <a:cubicBezTo>
                  <a:pt x="2183811" y="809063"/>
                  <a:pt x="2181344" y="810130"/>
                  <a:pt x="2178210" y="810797"/>
                </a:cubicBezTo>
                <a:cubicBezTo>
                  <a:pt x="2175077" y="811463"/>
                  <a:pt x="2171043" y="811997"/>
                  <a:pt x="2166109" y="812397"/>
                </a:cubicBezTo>
                <a:lnTo>
                  <a:pt x="2147907" y="813797"/>
                </a:lnTo>
                <a:lnTo>
                  <a:pt x="2145906" y="806796"/>
                </a:lnTo>
                <a:lnTo>
                  <a:pt x="2164509" y="805596"/>
                </a:lnTo>
                <a:cubicBezTo>
                  <a:pt x="2168509" y="805329"/>
                  <a:pt x="2171743" y="804963"/>
                  <a:pt x="2174210" y="804496"/>
                </a:cubicBezTo>
                <a:cubicBezTo>
                  <a:pt x="2176677" y="804029"/>
                  <a:pt x="2178577" y="803262"/>
                  <a:pt x="2179911" y="802195"/>
                </a:cubicBezTo>
                <a:cubicBezTo>
                  <a:pt x="2181244" y="801129"/>
                  <a:pt x="2182144" y="799628"/>
                  <a:pt x="2182611" y="797695"/>
                </a:cubicBezTo>
                <a:cubicBezTo>
                  <a:pt x="2183078" y="795761"/>
                  <a:pt x="2183311" y="793061"/>
                  <a:pt x="2183311" y="789594"/>
                </a:cubicBezTo>
                <a:lnTo>
                  <a:pt x="2183311" y="709184"/>
                </a:lnTo>
                <a:lnTo>
                  <a:pt x="2247119" y="664578"/>
                </a:lnTo>
                <a:lnTo>
                  <a:pt x="2107502" y="664578"/>
                </a:lnTo>
                <a:close/>
                <a:moveTo>
                  <a:pt x="4573009" y="651577"/>
                </a:moveTo>
                <a:lnTo>
                  <a:pt x="4673623" y="651577"/>
                </a:lnTo>
                <a:lnTo>
                  <a:pt x="4673623" y="658377"/>
                </a:lnTo>
                <a:lnTo>
                  <a:pt x="4626416" y="658377"/>
                </a:lnTo>
                <a:cubicBezTo>
                  <a:pt x="4626016" y="660378"/>
                  <a:pt x="4625516" y="662678"/>
                  <a:pt x="4624916" y="665278"/>
                </a:cubicBezTo>
                <a:cubicBezTo>
                  <a:pt x="4624316" y="667879"/>
                  <a:pt x="4623683" y="670546"/>
                  <a:pt x="4623016" y="673279"/>
                </a:cubicBezTo>
                <a:cubicBezTo>
                  <a:pt x="4622349" y="676013"/>
                  <a:pt x="4621682" y="678713"/>
                  <a:pt x="4621015" y="681380"/>
                </a:cubicBezTo>
                <a:cubicBezTo>
                  <a:pt x="4620349" y="684047"/>
                  <a:pt x="4619682" y="686581"/>
                  <a:pt x="4619015" y="688981"/>
                </a:cubicBezTo>
                <a:lnTo>
                  <a:pt x="4660021" y="688981"/>
                </a:lnTo>
                <a:lnTo>
                  <a:pt x="4660021" y="771592"/>
                </a:lnTo>
                <a:lnTo>
                  <a:pt x="4653219" y="771592"/>
                </a:lnTo>
                <a:lnTo>
                  <a:pt x="4653219" y="695182"/>
                </a:lnTo>
                <a:lnTo>
                  <a:pt x="4591012" y="695182"/>
                </a:lnTo>
                <a:lnTo>
                  <a:pt x="4591012" y="771592"/>
                </a:lnTo>
                <a:lnTo>
                  <a:pt x="4584211" y="771592"/>
                </a:lnTo>
                <a:lnTo>
                  <a:pt x="4584211" y="688981"/>
                </a:lnTo>
                <a:lnTo>
                  <a:pt x="4612215" y="688981"/>
                </a:lnTo>
                <a:cubicBezTo>
                  <a:pt x="4612748" y="686581"/>
                  <a:pt x="4613348" y="684047"/>
                  <a:pt x="4614015" y="681380"/>
                </a:cubicBezTo>
                <a:cubicBezTo>
                  <a:pt x="4614681" y="678713"/>
                  <a:pt x="4615348" y="676013"/>
                  <a:pt x="4616015" y="673279"/>
                </a:cubicBezTo>
                <a:cubicBezTo>
                  <a:pt x="4616681" y="670546"/>
                  <a:pt x="4617315" y="667912"/>
                  <a:pt x="4617915" y="665378"/>
                </a:cubicBezTo>
                <a:cubicBezTo>
                  <a:pt x="4618515" y="662845"/>
                  <a:pt x="4619015" y="660511"/>
                  <a:pt x="4619415" y="658377"/>
                </a:cubicBezTo>
                <a:lnTo>
                  <a:pt x="4573009" y="658377"/>
                </a:lnTo>
                <a:close/>
                <a:moveTo>
                  <a:pt x="217227" y="648776"/>
                </a:moveTo>
                <a:cubicBezTo>
                  <a:pt x="218961" y="650110"/>
                  <a:pt x="221195" y="651910"/>
                  <a:pt x="223928" y="654177"/>
                </a:cubicBezTo>
                <a:cubicBezTo>
                  <a:pt x="226662" y="656444"/>
                  <a:pt x="229462" y="658878"/>
                  <a:pt x="232329" y="661478"/>
                </a:cubicBezTo>
                <a:cubicBezTo>
                  <a:pt x="235196" y="664078"/>
                  <a:pt x="238063" y="666745"/>
                  <a:pt x="240930" y="669479"/>
                </a:cubicBezTo>
                <a:cubicBezTo>
                  <a:pt x="243797" y="672213"/>
                  <a:pt x="246298" y="674646"/>
                  <a:pt x="248431" y="676780"/>
                </a:cubicBezTo>
                <a:lnTo>
                  <a:pt x="244031" y="682381"/>
                </a:lnTo>
                <a:cubicBezTo>
                  <a:pt x="242030" y="680247"/>
                  <a:pt x="239663" y="677813"/>
                  <a:pt x="236930" y="675080"/>
                </a:cubicBezTo>
                <a:cubicBezTo>
                  <a:pt x="234196" y="672346"/>
                  <a:pt x="231396" y="669646"/>
                  <a:pt x="228529" y="666979"/>
                </a:cubicBezTo>
                <a:cubicBezTo>
                  <a:pt x="225662" y="664312"/>
                  <a:pt x="222861" y="661811"/>
                  <a:pt x="220128" y="659478"/>
                </a:cubicBezTo>
                <a:cubicBezTo>
                  <a:pt x="217394" y="657144"/>
                  <a:pt x="215160" y="655310"/>
                  <a:pt x="213427" y="653977"/>
                </a:cubicBezTo>
                <a:close/>
                <a:moveTo>
                  <a:pt x="3352057" y="647776"/>
                </a:moveTo>
                <a:lnTo>
                  <a:pt x="3360858" y="647776"/>
                </a:lnTo>
                <a:cubicBezTo>
                  <a:pt x="3360858" y="651243"/>
                  <a:pt x="3360492" y="654977"/>
                  <a:pt x="3359758" y="658978"/>
                </a:cubicBezTo>
                <a:cubicBezTo>
                  <a:pt x="3359024" y="662978"/>
                  <a:pt x="3358025" y="667079"/>
                  <a:pt x="3356758" y="671279"/>
                </a:cubicBezTo>
                <a:cubicBezTo>
                  <a:pt x="3355491" y="675480"/>
                  <a:pt x="3354024" y="679680"/>
                  <a:pt x="3352357" y="683881"/>
                </a:cubicBezTo>
                <a:cubicBezTo>
                  <a:pt x="3350690" y="688081"/>
                  <a:pt x="3348990" y="692048"/>
                  <a:pt x="3347257" y="695782"/>
                </a:cubicBezTo>
                <a:lnTo>
                  <a:pt x="3340456" y="695782"/>
                </a:lnTo>
                <a:cubicBezTo>
                  <a:pt x="3343656" y="687781"/>
                  <a:pt x="3346390" y="679647"/>
                  <a:pt x="3348657" y="671379"/>
                </a:cubicBezTo>
                <a:cubicBezTo>
                  <a:pt x="3350924" y="663111"/>
                  <a:pt x="3352057" y="655244"/>
                  <a:pt x="3352057" y="647776"/>
                </a:cubicBezTo>
                <a:close/>
                <a:moveTo>
                  <a:pt x="3316053" y="647776"/>
                </a:moveTo>
                <a:lnTo>
                  <a:pt x="3324854" y="647776"/>
                </a:lnTo>
                <a:cubicBezTo>
                  <a:pt x="3324854" y="651243"/>
                  <a:pt x="3324487" y="654977"/>
                  <a:pt x="3323753" y="658978"/>
                </a:cubicBezTo>
                <a:cubicBezTo>
                  <a:pt x="3323020" y="662978"/>
                  <a:pt x="3322020" y="667079"/>
                  <a:pt x="3320753" y="671279"/>
                </a:cubicBezTo>
                <a:cubicBezTo>
                  <a:pt x="3319486" y="675480"/>
                  <a:pt x="3318019" y="679680"/>
                  <a:pt x="3316353" y="683881"/>
                </a:cubicBezTo>
                <a:cubicBezTo>
                  <a:pt x="3314686" y="688081"/>
                  <a:pt x="3312985" y="692048"/>
                  <a:pt x="3311252" y="695782"/>
                </a:cubicBezTo>
                <a:lnTo>
                  <a:pt x="3304651" y="695782"/>
                </a:lnTo>
                <a:cubicBezTo>
                  <a:pt x="3307718" y="687781"/>
                  <a:pt x="3310385" y="679647"/>
                  <a:pt x="3312652" y="671379"/>
                </a:cubicBezTo>
                <a:cubicBezTo>
                  <a:pt x="3314919" y="663111"/>
                  <a:pt x="3316053" y="655244"/>
                  <a:pt x="3316053" y="647776"/>
                </a:cubicBezTo>
                <a:close/>
                <a:moveTo>
                  <a:pt x="3207039" y="647776"/>
                </a:moveTo>
                <a:cubicBezTo>
                  <a:pt x="3210106" y="650710"/>
                  <a:pt x="3214440" y="654777"/>
                  <a:pt x="3220040" y="659978"/>
                </a:cubicBezTo>
                <a:cubicBezTo>
                  <a:pt x="3225641" y="665178"/>
                  <a:pt x="3231475" y="670679"/>
                  <a:pt x="3237543" y="676480"/>
                </a:cubicBezTo>
                <a:cubicBezTo>
                  <a:pt x="3243610" y="682280"/>
                  <a:pt x="3249511" y="687881"/>
                  <a:pt x="3255245" y="693282"/>
                </a:cubicBezTo>
                <a:cubicBezTo>
                  <a:pt x="3260979" y="698683"/>
                  <a:pt x="3265580" y="703050"/>
                  <a:pt x="3269047" y="706383"/>
                </a:cubicBezTo>
                <a:lnTo>
                  <a:pt x="3264246" y="711784"/>
                </a:lnTo>
                <a:cubicBezTo>
                  <a:pt x="3261979" y="709651"/>
                  <a:pt x="3259146" y="706950"/>
                  <a:pt x="3255745" y="703683"/>
                </a:cubicBezTo>
                <a:cubicBezTo>
                  <a:pt x="3252345" y="700416"/>
                  <a:pt x="3248711" y="696949"/>
                  <a:pt x="3244844" y="693282"/>
                </a:cubicBezTo>
                <a:cubicBezTo>
                  <a:pt x="3240976" y="689615"/>
                  <a:pt x="3236976" y="685814"/>
                  <a:pt x="3232842" y="681880"/>
                </a:cubicBezTo>
                <a:cubicBezTo>
                  <a:pt x="3228709" y="677947"/>
                  <a:pt x="3224741" y="674146"/>
                  <a:pt x="3220941" y="670479"/>
                </a:cubicBezTo>
                <a:cubicBezTo>
                  <a:pt x="3217140" y="666812"/>
                  <a:pt x="3213607" y="663478"/>
                  <a:pt x="3210339" y="660478"/>
                </a:cubicBezTo>
                <a:cubicBezTo>
                  <a:pt x="3207072" y="657477"/>
                  <a:pt x="3204439" y="654977"/>
                  <a:pt x="3202438" y="652977"/>
                </a:cubicBezTo>
                <a:close/>
                <a:moveTo>
                  <a:pt x="2861796" y="647776"/>
                </a:moveTo>
                <a:lnTo>
                  <a:pt x="2868597" y="647776"/>
                </a:lnTo>
                <a:cubicBezTo>
                  <a:pt x="2865396" y="655777"/>
                  <a:pt x="2862663" y="663912"/>
                  <a:pt x="2860396" y="672179"/>
                </a:cubicBezTo>
                <a:cubicBezTo>
                  <a:pt x="2858129" y="680447"/>
                  <a:pt x="2856995" y="688315"/>
                  <a:pt x="2856995" y="695782"/>
                </a:cubicBezTo>
                <a:lnTo>
                  <a:pt x="2848194" y="695782"/>
                </a:lnTo>
                <a:cubicBezTo>
                  <a:pt x="2848194" y="692315"/>
                  <a:pt x="2848561" y="688581"/>
                  <a:pt x="2849294" y="684581"/>
                </a:cubicBezTo>
                <a:cubicBezTo>
                  <a:pt x="2850028" y="680580"/>
                  <a:pt x="2851028" y="676480"/>
                  <a:pt x="2852295" y="672279"/>
                </a:cubicBezTo>
                <a:cubicBezTo>
                  <a:pt x="2853561" y="668079"/>
                  <a:pt x="2854995" y="663912"/>
                  <a:pt x="2856595" y="659778"/>
                </a:cubicBezTo>
                <a:cubicBezTo>
                  <a:pt x="2858195" y="655644"/>
                  <a:pt x="2859929" y="651643"/>
                  <a:pt x="2861796" y="647776"/>
                </a:cubicBezTo>
                <a:close/>
                <a:moveTo>
                  <a:pt x="2825991" y="647776"/>
                </a:moveTo>
                <a:lnTo>
                  <a:pt x="2832592" y="647776"/>
                </a:lnTo>
                <a:cubicBezTo>
                  <a:pt x="2829525" y="655777"/>
                  <a:pt x="2826858" y="663912"/>
                  <a:pt x="2824591" y="672179"/>
                </a:cubicBezTo>
                <a:cubicBezTo>
                  <a:pt x="2822324" y="680447"/>
                  <a:pt x="2821191" y="688315"/>
                  <a:pt x="2821191" y="695782"/>
                </a:cubicBezTo>
                <a:lnTo>
                  <a:pt x="2812390" y="695782"/>
                </a:lnTo>
                <a:cubicBezTo>
                  <a:pt x="2812390" y="692315"/>
                  <a:pt x="2812757" y="688581"/>
                  <a:pt x="2813490" y="684581"/>
                </a:cubicBezTo>
                <a:cubicBezTo>
                  <a:pt x="2814223" y="680580"/>
                  <a:pt x="2815190" y="676480"/>
                  <a:pt x="2816390" y="672279"/>
                </a:cubicBezTo>
                <a:cubicBezTo>
                  <a:pt x="2817590" y="668079"/>
                  <a:pt x="2819024" y="663912"/>
                  <a:pt x="2820691" y="659778"/>
                </a:cubicBezTo>
                <a:cubicBezTo>
                  <a:pt x="2822358" y="655644"/>
                  <a:pt x="2824125" y="651643"/>
                  <a:pt x="2825991" y="647776"/>
                </a:cubicBezTo>
                <a:close/>
                <a:moveTo>
                  <a:pt x="3165434" y="647376"/>
                </a:moveTo>
                <a:lnTo>
                  <a:pt x="3170834" y="651977"/>
                </a:lnTo>
                <a:cubicBezTo>
                  <a:pt x="3166834" y="657044"/>
                  <a:pt x="3162367" y="662311"/>
                  <a:pt x="3157433" y="667779"/>
                </a:cubicBezTo>
                <a:cubicBezTo>
                  <a:pt x="3152499" y="673246"/>
                  <a:pt x="3147332" y="678713"/>
                  <a:pt x="3141931" y="684181"/>
                </a:cubicBezTo>
                <a:cubicBezTo>
                  <a:pt x="3136530" y="689648"/>
                  <a:pt x="3131030" y="694982"/>
                  <a:pt x="3125429" y="700183"/>
                </a:cubicBezTo>
                <a:cubicBezTo>
                  <a:pt x="3119828" y="705383"/>
                  <a:pt x="3114427" y="710117"/>
                  <a:pt x="3109227" y="714384"/>
                </a:cubicBezTo>
                <a:lnTo>
                  <a:pt x="3105026" y="708584"/>
                </a:lnTo>
                <a:cubicBezTo>
                  <a:pt x="3110094" y="704450"/>
                  <a:pt x="3115361" y="699849"/>
                  <a:pt x="3120828" y="694782"/>
                </a:cubicBezTo>
                <a:cubicBezTo>
                  <a:pt x="3126296" y="689715"/>
                  <a:pt x="3131696" y="684514"/>
                  <a:pt x="3137030" y="679180"/>
                </a:cubicBezTo>
                <a:cubicBezTo>
                  <a:pt x="3142364" y="673846"/>
                  <a:pt x="3147465" y="668445"/>
                  <a:pt x="3152332" y="662978"/>
                </a:cubicBezTo>
                <a:cubicBezTo>
                  <a:pt x="3157200" y="657511"/>
                  <a:pt x="3161567" y="652310"/>
                  <a:pt x="3165434" y="647376"/>
                </a:cubicBezTo>
                <a:close/>
                <a:moveTo>
                  <a:pt x="4325779" y="645576"/>
                </a:moveTo>
                <a:cubicBezTo>
                  <a:pt x="4328045" y="647176"/>
                  <a:pt x="4330713" y="649243"/>
                  <a:pt x="4333779" y="651777"/>
                </a:cubicBezTo>
                <a:cubicBezTo>
                  <a:pt x="4336847" y="654310"/>
                  <a:pt x="4340014" y="657011"/>
                  <a:pt x="4343281" y="659878"/>
                </a:cubicBezTo>
                <a:cubicBezTo>
                  <a:pt x="4346548" y="662745"/>
                  <a:pt x="4349715" y="665612"/>
                  <a:pt x="4352782" y="668479"/>
                </a:cubicBezTo>
                <a:cubicBezTo>
                  <a:pt x="4355849" y="671346"/>
                  <a:pt x="4358449" y="673846"/>
                  <a:pt x="4360583" y="675980"/>
                </a:cubicBezTo>
                <a:lnTo>
                  <a:pt x="4356183" y="681380"/>
                </a:lnTo>
                <a:cubicBezTo>
                  <a:pt x="4354049" y="679247"/>
                  <a:pt x="4351449" y="676713"/>
                  <a:pt x="4348381" y="673779"/>
                </a:cubicBezTo>
                <a:cubicBezTo>
                  <a:pt x="4345315" y="670846"/>
                  <a:pt x="4342147" y="667945"/>
                  <a:pt x="4338880" y="665078"/>
                </a:cubicBezTo>
                <a:cubicBezTo>
                  <a:pt x="4335613" y="662211"/>
                  <a:pt x="4332446" y="659478"/>
                  <a:pt x="4329379" y="656877"/>
                </a:cubicBezTo>
                <a:cubicBezTo>
                  <a:pt x="4326312" y="654277"/>
                  <a:pt x="4323778" y="652177"/>
                  <a:pt x="4321779" y="650577"/>
                </a:cubicBezTo>
                <a:close/>
                <a:moveTo>
                  <a:pt x="4446393" y="645376"/>
                </a:moveTo>
                <a:lnTo>
                  <a:pt x="4450995" y="649976"/>
                </a:lnTo>
                <a:cubicBezTo>
                  <a:pt x="4448994" y="652110"/>
                  <a:pt x="4446593" y="654577"/>
                  <a:pt x="4443793" y="657377"/>
                </a:cubicBezTo>
                <a:cubicBezTo>
                  <a:pt x="4440993" y="660178"/>
                  <a:pt x="4438026" y="663045"/>
                  <a:pt x="4434893" y="665978"/>
                </a:cubicBezTo>
                <a:cubicBezTo>
                  <a:pt x="4431759" y="668912"/>
                  <a:pt x="4428658" y="671712"/>
                  <a:pt x="4425591" y="674379"/>
                </a:cubicBezTo>
                <a:cubicBezTo>
                  <a:pt x="4422524" y="677046"/>
                  <a:pt x="4419791" y="679313"/>
                  <a:pt x="4417391" y="681180"/>
                </a:cubicBezTo>
                <a:lnTo>
                  <a:pt x="4413189" y="676380"/>
                </a:lnTo>
                <a:cubicBezTo>
                  <a:pt x="4415590" y="674513"/>
                  <a:pt x="4418323" y="672246"/>
                  <a:pt x="4421391" y="669579"/>
                </a:cubicBezTo>
                <a:cubicBezTo>
                  <a:pt x="4424457" y="666912"/>
                  <a:pt x="4427525" y="664145"/>
                  <a:pt x="4430592" y="661278"/>
                </a:cubicBezTo>
                <a:cubicBezTo>
                  <a:pt x="4433659" y="658411"/>
                  <a:pt x="4436559" y="655610"/>
                  <a:pt x="4439293" y="652877"/>
                </a:cubicBezTo>
                <a:cubicBezTo>
                  <a:pt x="4442027" y="650143"/>
                  <a:pt x="4444393" y="647643"/>
                  <a:pt x="4446393" y="645376"/>
                </a:cubicBezTo>
                <a:close/>
                <a:moveTo>
                  <a:pt x="5602805" y="644176"/>
                </a:moveTo>
                <a:lnTo>
                  <a:pt x="5608405" y="646576"/>
                </a:lnTo>
                <a:cubicBezTo>
                  <a:pt x="5606405" y="651243"/>
                  <a:pt x="5604105" y="656344"/>
                  <a:pt x="5601505" y="661878"/>
                </a:cubicBezTo>
                <a:cubicBezTo>
                  <a:pt x="5598905" y="667412"/>
                  <a:pt x="5596171" y="672879"/>
                  <a:pt x="5593303" y="678280"/>
                </a:cubicBezTo>
                <a:cubicBezTo>
                  <a:pt x="5590437" y="683681"/>
                  <a:pt x="5587637" y="688715"/>
                  <a:pt x="5584903" y="693382"/>
                </a:cubicBezTo>
                <a:cubicBezTo>
                  <a:pt x="5582169" y="698049"/>
                  <a:pt x="5579735" y="701850"/>
                  <a:pt x="5577601" y="704783"/>
                </a:cubicBezTo>
                <a:cubicBezTo>
                  <a:pt x="5579069" y="704650"/>
                  <a:pt x="5581236" y="704483"/>
                  <a:pt x="5584103" y="704283"/>
                </a:cubicBezTo>
                <a:cubicBezTo>
                  <a:pt x="5586969" y="704083"/>
                  <a:pt x="5590037" y="703883"/>
                  <a:pt x="5593303" y="703683"/>
                </a:cubicBezTo>
                <a:cubicBezTo>
                  <a:pt x="5596571" y="703483"/>
                  <a:pt x="5599705" y="703316"/>
                  <a:pt x="5602705" y="703183"/>
                </a:cubicBezTo>
                <a:cubicBezTo>
                  <a:pt x="5605705" y="703050"/>
                  <a:pt x="5608005" y="702916"/>
                  <a:pt x="5609605" y="702783"/>
                </a:cubicBezTo>
                <a:cubicBezTo>
                  <a:pt x="5612006" y="698516"/>
                  <a:pt x="5614273" y="694382"/>
                  <a:pt x="5616407" y="690381"/>
                </a:cubicBezTo>
                <a:cubicBezTo>
                  <a:pt x="5618541" y="686381"/>
                  <a:pt x="5620474" y="682647"/>
                  <a:pt x="5622207" y="679180"/>
                </a:cubicBezTo>
                <a:lnTo>
                  <a:pt x="5627608" y="681980"/>
                </a:lnTo>
                <a:cubicBezTo>
                  <a:pt x="5624941" y="687581"/>
                  <a:pt x="5621641" y="693782"/>
                  <a:pt x="5617707" y="700583"/>
                </a:cubicBezTo>
                <a:cubicBezTo>
                  <a:pt x="5613773" y="707384"/>
                  <a:pt x="5609773" y="714118"/>
                  <a:pt x="5605705" y="720785"/>
                </a:cubicBezTo>
                <a:cubicBezTo>
                  <a:pt x="5601638" y="727453"/>
                  <a:pt x="5597705" y="733654"/>
                  <a:pt x="5593903" y="739388"/>
                </a:cubicBezTo>
                <a:cubicBezTo>
                  <a:pt x="5590103" y="745122"/>
                  <a:pt x="5586936" y="749656"/>
                  <a:pt x="5584403" y="752989"/>
                </a:cubicBezTo>
                <a:cubicBezTo>
                  <a:pt x="5584803" y="752989"/>
                  <a:pt x="5586003" y="752856"/>
                  <a:pt x="5588003" y="752589"/>
                </a:cubicBezTo>
                <a:cubicBezTo>
                  <a:pt x="5590003" y="752323"/>
                  <a:pt x="5592437" y="751989"/>
                  <a:pt x="5595304" y="751589"/>
                </a:cubicBezTo>
                <a:cubicBezTo>
                  <a:pt x="5598171" y="751189"/>
                  <a:pt x="5601238" y="750756"/>
                  <a:pt x="5604505" y="750289"/>
                </a:cubicBezTo>
                <a:cubicBezTo>
                  <a:pt x="5607773" y="749822"/>
                  <a:pt x="5610839" y="749389"/>
                  <a:pt x="5613707" y="748989"/>
                </a:cubicBezTo>
                <a:cubicBezTo>
                  <a:pt x="5616573" y="748589"/>
                  <a:pt x="5619007" y="748255"/>
                  <a:pt x="5621007" y="747989"/>
                </a:cubicBezTo>
                <a:cubicBezTo>
                  <a:pt x="5623007" y="747722"/>
                  <a:pt x="5624207" y="747522"/>
                  <a:pt x="5624607" y="747389"/>
                </a:cubicBezTo>
                <a:lnTo>
                  <a:pt x="5625007" y="754189"/>
                </a:lnTo>
                <a:cubicBezTo>
                  <a:pt x="5624741" y="754323"/>
                  <a:pt x="5623541" y="754523"/>
                  <a:pt x="5621407" y="754790"/>
                </a:cubicBezTo>
                <a:cubicBezTo>
                  <a:pt x="5619273" y="755056"/>
                  <a:pt x="5616707" y="755423"/>
                  <a:pt x="5613707" y="755890"/>
                </a:cubicBezTo>
                <a:cubicBezTo>
                  <a:pt x="5610706" y="756356"/>
                  <a:pt x="5607405" y="756823"/>
                  <a:pt x="5603805" y="757290"/>
                </a:cubicBezTo>
                <a:cubicBezTo>
                  <a:pt x="5600205" y="757757"/>
                  <a:pt x="5596804" y="758223"/>
                  <a:pt x="5593603" y="758690"/>
                </a:cubicBezTo>
                <a:cubicBezTo>
                  <a:pt x="5590403" y="759157"/>
                  <a:pt x="5587569" y="759590"/>
                  <a:pt x="5585103" y="759990"/>
                </a:cubicBezTo>
                <a:cubicBezTo>
                  <a:pt x="5582635" y="760390"/>
                  <a:pt x="5581002" y="760657"/>
                  <a:pt x="5580202" y="760790"/>
                </a:cubicBezTo>
                <a:cubicBezTo>
                  <a:pt x="5578869" y="760924"/>
                  <a:pt x="5577669" y="761090"/>
                  <a:pt x="5576602" y="761290"/>
                </a:cubicBezTo>
                <a:cubicBezTo>
                  <a:pt x="5575535" y="761490"/>
                  <a:pt x="5574201" y="761924"/>
                  <a:pt x="5572601" y="762591"/>
                </a:cubicBezTo>
                <a:lnTo>
                  <a:pt x="5570801" y="756190"/>
                </a:lnTo>
                <a:cubicBezTo>
                  <a:pt x="5571468" y="755923"/>
                  <a:pt x="5572635" y="755290"/>
                  <a:pt x="5574301" y="754290"/>
                </a:cubicBezTo>
                <a:cubicBezTo>
                  <a:pt x="5575968" y="753289"/>
                  <a:pt x="5577401" y="751989"/>
                  <a:pt x="5578601" y="750389"/>
                </a:cubicBezTo>
                <a:cubicBezTo>
                  <a:pt x="5582469" y="745188"/>
                  <a:pt x="5586769" y="738988"/>
                  <a:pt x="5591504" y="731787"/>
                </a:cubicBezTo>
                <a:cubicBezTo>
                  <a:pt x="5596237" y="724586"/>
                  <a:pt x="5600938" y="717185"/>
                  <a:pt x="5605605" y="709584"/>
                </a:cubicBezTo>
                <a:lnTo>
                  <a:pt x="5574001" y="711184"/>
                </a:lnTo>
                <a:cubicBezTo>
                  <a:pt x="5572401" y="711317"/>
                  <a:pt x="5570334" y="711784"/>
                  <a:pt x="5567801" y="712584"/>
                </a:cubicBezTo>
                <a:lnTo>
                  <a:pt x="5566201" y="706183"/>
                </a:lnTo>
                <a:cubicBezTo>
                  <a:pt x="5567667" y="705650"/>
                  <a:pt x="5568734" y="705150"/>
                  <a:pt x="5569401" y="704683"/>
                </a:cubicBezTo>
                <a:cubicBezTo>
                  <a:pt x="5570067" y="704217"/>
                  <a:pt x="5570734" y="703516"/>
                  <a:pt x="5571401" y="702583"/>
                </a:cubicBezTo>
                <a:cubicBezTo>
                  <a:pt x="5573401" y="699916"/>
                  <a:pt x="5575802" y="696282"/>
                  <a:pt x="5578601" y="691682"/>
                </a:cubicBezTo>
                <a:cubicBezTo>
                  <a:pt x="5581402" y="687081"/>
                  <a:pt x="5584236" y="682080"/>
                  <a:pt x="5587103" y="676680"/>
                </a:cubicBezTo>
                <a:cubicBezTo>
                  <a:pt x="5589970" y="671279"/>
                  <a:pt x="5592803" y="665745"/>
                  <a:pt x="5595604" y="660078"/>
                </a:cubicBezTo>
                <a:cubicBezTo>
                  <a:pt x="5598405" y="654410"/>
                  <a:pt x="5600805" y="649110"/>
                  <a:pt x="5602805" y="644176"/>
                </a:cubicBezTo>
                <a:close/>
                <a:moveTo>
                  <a:pt x="1928679" y="643176"/>
                </a:moveTo>
                <a:cubicBezTo>
                  <a:pt x="1930413" y="644776"/>
                  <a:pt x="1932613" y="647043"/>
                  <a:pt x="1935280" y="649976"/>
                </a:cubicBezTo>
                <a:cubicBezTo>
                  <a:pt x="1937947" y="652910"/>
                  <a:pt x="1940681" y="656011"/>
                  <a:pt x="1943481" y="659278"/>
                </a:cubicBezTo>
                <a:cubicBezTo>
                  <a:pt x="1946282" y="662545"/>
                  <a:pt x="1948949" y="665712"/>
                  <a:pt x="1951482" y="668779"/>
                </a:cubicBezTo>
                <a:cubicBezTo>
                  <a:pt x="1954016" y="671846"/>
                  <a:pt x="1955883" y="674246"/>
                  <a:pt x="1957083" y="675980"/>
                </a:cubicBezTo>
                <a:lnTo>
                  <a:pt x="1951882" y="680780"/>
                </a:lnTo>
                <a:cubicBezTo>
                  <a:pt x="1950682" y="678913"/>
                  <a:pt x="1948849" y="676446"/>
                  <a:pt x="1946382" y="673379"/>
                </a:cubicBezTo>
                <a:cubicBezTo>
                  <a:pt x="1943915" y="670312"/>
                  <a:pt x="1941281" y="667145"/>
                  <a:pt x="1938481" y="663878"/>
                </a:cubicBezTo>
                <a:cubicBezTo>
                  <a:pt x="1935680" y="660611"/>
                  <a:pt x="1932947" y="657477"/>
                  <a:pt x="1930279" y="654477"/>
                </a:cubicBezTo>
                <a:cubicBezTo>
                  <a:pt x="1927612" y="651477"/>
                  <a:pt x="1925412" y="649176"/>
                  <a:pt x="1923679" y="647576"/>
                </a:cubicBezTo>
                <a:close/>
                <a:moveTo>
                  <a:pt x="2324529" y="642576"/>
                </a:moveTo>
                <a:lnTo>
                  <a:pt x="2330930" y="642976"/>
                </a:lnTo>
                <a:cubicBezTo>
                  <a:pt x="2330529" y="649243"/>
                  <a:pt x="2329996" y="655810"/>
                  <a:pt x="2329329" y="662678"/>
                </a:cubicBezTo>
                <a:cubicBezTo>
                  <a:pt x="2328663" y="669546"/>
                  <a:pt x="2327929" y="676580"/>
                  <a:pt x="2327129" y="683781"/>
                </a:cubicBezTo>
                <a:lnTo>
                  <a:pt x="2358933" y="683781"/>
                </a:lnTo>
                <a:lnTo>
                  <a:pt x="2358933" y="690381"/>
                </a:lnTo>
                <a:cubicBezTo>
                  <a:pt x="2358000" y="700916"/>
                  <a:pt x="2356966" y="710284"/>
                  <a:pt x="2355833" y="718485"/>
                </a:cubicBezTo>
                <a:cubicBezTo>
                  <a:pt x="2354699" y="726686"/>
                  <a:pt x="2353366" y="734154"/>
                  <a:pt x="2351832" y="740888"/>
                </a:cubicBezTo>
                <a:cubicBezTo>
                  <a:pt x="2350299" y="747622"/>
                  <a:pt x="2348498" y="753689"/>
                  <a:pt x="2346431" y="759090"/>
                </a:cubicBezTo>
                <a:cubicBezTo>
                  <a:pt x="2344365" y="764491"/>
                  <a:pt x="2341931" y="769658"/>
                  <a:pt x="2339131" y="774592"/>
                </a:cubicBezTo>
                <a:cubicBezTo>
                  <a:pt x="2344198" y="779259"/>
                  <a:pt x="2349232" y="783960"/>
                  <a:pt x="2354232" y="788694"/>
                </a:cubicBezTo>
                <a:cubicBezTo>
                  <a:pt x="2359233" y="793428"/>
                  <a:pt x="2363600" y="797595"/>
                  <a:pt x="2367334" y="801195"/>
                </a:cubicBezTo>
                <a:lnTo>
                  <a:pt x="2362934" y="806596"/>
                </a:lnTo>
                <a:cubicBezTo>
                  <a:pt x="2359466" y="803129"/>
                  <a:pt x="2355333" y="799095"/>
                  <a:pt x="2350532" y="794494"/>
                </a:cubicBezTo>
                <a:cubicBezTo>
                  <a:pt x="2345731" y="789894"/>
                  <a:pt x="2340731" y="785193"/>
                  <a:pt x="2335530" y="780393"/>
                </a:cubicBezTo>
                <a:cubicBezTo>
                  <a:pt x="2331396" y="786394"/>
                  <a:pt x="2326496" y="792394"/>
                  <a:pt x="2320828" y="798395"/>
                </a:cubicBezTo>
                <a:cubicBezTo>
                  <a:pt x="2315161" y="804396"/>
                  <a:pt x="2308393" y="811130"/>
                  <a:pt x="2300526" y="818597"/>
                </a:cubicBezTo>
                <a:lnTo>
                  <a:pt x="2295925" y="813597"/>
                </a:lnTo>
                <a:cubicBezTo>
                  <a:pt x="2303660" y="806396"/>
                  <a:pt x="2310327" y="799829"/>
                  <a:pt x="2315928" y="793894"/>
                </a:cubicBezTo>
                <a:cubicBezTo>
                  <a:pt x="2321528" y="787960"/>
                  <a:pt x="2326396" y="781860"/>
                  <a:pt x="2330529" y="775592"/>
                </a:cubicBezTo>
                <a:cubicBezTo>
                  <a:pt x="2326529" y="771992"/>
                  <a:pt x="2322595" y="768491"/>
                  <a:pt x="2318728" y="765091"/>
                </a:cubicBezTo>
                <a:cubicBezTo>
                  <a:pt x="2314861" y="761690"/>
                  <a:pt x="2311327" y="758590"/>
                  <a:pt x="2308127" y="755790"/>
                </a:cubicBezTo>
                <a:cubicBezTo>
                  <a:pt x="2310660" y="745655"/>
                  <a:pt x="2312927" y="735054"/>
                  <a:pt x="2314927" y="723986"/>
                </a:cubicBezTo>
                <a:cubicBezTo>
                  <a:pt x="2316928" y="712918"/>
                  <a:pt x="2318661" y="701716"/>
                  <a:pt x="2320128" y="690381"/>
                </a:cubicBezTo>
                <a:lnTo>
                  <a:pt x="2301126" y="690381"/>
                </a:lnTo>
                <a:lnTo>
                  <a:pt x="2301126" y="683781"/>
                </a:lnTo>
                <a:lnTo>
                  <a:pt x="2320928" y="683781"/>
                </a:lnTo>
                <a:cubicBezTo>
                  <a:pt x="2321728" y="676580"/>
                  <a:pt x="2322428" y="669546"/>
                  <a:pt x="2323029" y="662678"/>
                </a:cubicBezTo>
                <a:cubicBezTo>
                  <a:pt x="2323629" y="655810"/>
                  <a:pt x="2324129" y="649110"/>
                  <a:pt x="2324529" y="642576"/>
                </a:cubicBezTo>
                <a:close/>
                <a:moveTo>
                  <a:pt x="4182761" y="642375"/>
                </a:moveTo>
                <a:lnTo>
                  <a:pt x="4189761" y="642776"/>
                </a:lnTo>
                <a:lnTo>
                  <a:pt x="4189561" y="663178"/>
                </a:lnTo>
                <a:lnTo>
                  <a:pt x="4189561" y="667379"/>
                </a:lnTo>
                <a:cubicBezTo>
                  <a:pt x="4191295" y="697649"/>
                  <a:pt x="4199263" y="724586"/>
                  <a:pt x="4213465" y="748189"/>
                </a:cubicBezTo>
                <a:cubicBezTo>
                  <a:pt x="4227667" y="771792"/>
                  <a:pt x="4247435" y="792661"/>
                  <a:pt x="4272772" y="810797"/>
                </a:cubicBezTo>
                <a:lnTo>
                  <a:pt x="4268171" y="816797"/>
                </a:lnTo>
                <a:cubicBezTo>
                  <a:pt x="4245902" y="800395"/>
                  <a:pt x="4227933" y="782260"/>
                  <a:pt x="4214265" y="762390"/>
                </a:cubicBezTo>
                <a:cubicBezTo>
                  <a:pt x="4200596" y="742521"/>
                  <a:pt x="4191429" y="720452"/>
                  <a:pt x="4186761" y="696182"/>
                </a:cubicBezTo>
                <a:cubicBezTo>
                  <a:pt x="4182627" y="720185"/>
                  <a:pt x="4173859" y="741955"/>
                  <a:pt x="4160458" y="761490"/>
                </a:cubicBezTo>
                <a:cubicBezTo>
                  <a:pt x="4147057" y="781026"/>
                  <a:pt x="4128687" y="799395"/>
                  <a:pt x="4105351" y="816597"/>
                </a:cubicBezTo>
                <a:lnTo>
                  <a:pt x="4100551" y="810597"/>
                </a:lnTo>
                <a:cubicBezTo>
                  <a:pt x="4114686" y="800462"/>
                  <a:pt x="4126887" y="789961"/>
                  <a:pt x="4137155" y="779093"/>
                </a:cubicBezTo>
                <a:cubicBezTo>
                  <a:pt x="4147423" y="768225"/>
                  <a:pt x="4155924" y="756723"/>
                  <a:pt x="4162659" y="744588"/>
                </a:cubicBezTo>
                <a:cubicBezTo>
                  <a:pt x="4169393" y="732453"/>
                  <a:pt x="4174393" y="719518"/>
                  <a:pt x="4177660" y="705783"/>
                </a:cubicBezTo>
                <a:cubicBezTo>
                  <a:pt x="4180927" y="692048"/>
                  <a:pt x="4182561" y="677180"/>
                  <a:pt x="4182561" y="661178"/>
                </a:cubicBezTo>
                <a:cubicBezTo>
                  <a:pt x="4182695" y="658511"/>
                  <a:pt x="4182761" y="655310"/>
                  <a:pt x="4182761" y="651577"/>
                </a:cubicBezTo>
                <a:cubicBezTo>
                  <a:pt x="4182761" y="647843"/>
                  <a:pt x="4182761" y="644776"/>
                  <a:pt x="4182761" y="642375"/>
                </a:cubicBezTo>
                <a:close/>
                <a:moveTo>
                  <a:pt x="5215089" y="642175"/>
                </a:moveTo>
                <a:lnTo>
                  <a:pt x="5221691" y="642175"/>
                </a:lnTo>
                <a:cubicBezTo>
                  <a:pt x="5227025" y="652710"/>
                  <a:pt x="5234559" y="662345"/>
                  <a:pt x="5244293" y="671079"/>
                </a:cubicBezTo>
                <a:cubicBezTo>
                  <a:pt x="5254028" y="679814"/>
                  <a:pt x="5264963" y="687248"/>
                  <a:pt x="5277097" y="693382"/>
                </a:cubicBezTo>
                <a:lnTo>
                  <a:pt x="5274497" y="699583"/>
                </a:lnTo>
                <a:cubicBezTo>
                  <a:pt x="5262229" y="693048"/>
                  <a:pt x="5251227" y="685614"/>
                  <a:pt x="5241493" y="677280"/>
                </a:cubicBezTo>
                <a:cubicBezTo>
                  <a:pt x="5231759" y="668945"/>
                  <a:pt x="5224091" y="659578"/>
                  <a:pt x="5218491" y="649176"/>
                </a:cubicBezTo>
                <a:cubicBezTo>
                  <a:pt x="5213023" y="659044"/>
                  <a:pt x="5206255" y="667845"/>
                  <a:pt x="5198187" y="675580"/>
                </a:cubicBezTo>
                <a:cubicBezTo>
                  <a:pt x="5190120" y="683314"/>
                  <a:pt x="5180219" y="690648"/>
                  <a:pt x="5168484" y="697582"/>
                </a:cubicBezTo>
                <a:lnTo>
                  <a:pt x="5164883" y="691982"/>
                </a:lnTo>
                <a:cubicBezTo>
                  <a:pt x="5176885" y="685048"/>
                  <a:pt x="5186953" y="677547"/>
                  <a:pt x="5195087" y="669479"/>
                </a:cubicBezTo>
                <a:cubicBezTo>
                  <a:pt x="5203221" y="661411"/>
                  <a:pt x="5209889" y="652310"/>
                  <a:pt x="5215089" y="642175"/>
                </a:cubicBezTo>
                <a:close/>
                <a:moveTo>
                  <a:pt x="4941655" y="640975"/>
                </a:moveTo>
                <a:lnTo>
                  <a:pt x="4947657" y="643976"/>
                </a:lnTo>
                <a:cubicBezTo>
                  <a:pt x="4945256" y="649176"/>
                  <a:pt x="4942489" y="654577"/>
                  <a:pt x="4939355" y="660178"/>
                </a:cubicBezTo>
                <a:cubicBezTo>
                  <a:pt x="4936221" y="665778"/>
                  <a:pt x="4933055" y="671179"/>
                  <a:pt x="4929854" y="676380"/>
                </a:cubicBezTo>
                <a:cubicBezTo>
                  <a:pt x="4926653" y="681580"/>
                  <a:pt x="4923487" y="686448"/>
                  <a:pt x="4920353" y="690982"/>
                </a:cubicBezTo>
                <a:cubicBezTo>
                  <a:pt x="4917219" y="695515"/>
                  <a:pt x="4914386" y="699249"/>
                  <a:pt x="4911852" y="702183"/>
                </a:cubicBezTo>
                <a:cubicBezTo>
                  <a:pt x="4913719" y="702050"/>
                  <a:pt x="4916419" y="701883"/>
                  <a:pt x="4919953" y="701683"/>
                </a:cubicBezTo>
                <a:cubicBezTo>
                  <a:pt x="4923487" y="701483"/>
                  <a:pt x="4927187" y="701283"/>
                  <a:pt x="4931055" y="701083"/>
                </a:cubicBezTo>
                <a:cubicBezTo>
                  <a:pt x="4934921" y="700883"/>
                  <a:pt x="4938621" y="700716"/>
                  <a:pt x="4942155" y="700583"/>
                </a:cubicBezTo>
                <a:cubicBezTo>
                  <a:pt x="4945689" y="700449"/>
                  <a:pt x="4948457" y="700383"/>
                  <a:pt x="4950457" y="700383"/>
                </a:cubicBezTo>
                <a:cubicBezTo>
                  <a:pt x="4953391" y="695715"/>
                  <a:pt x="4956157" y="691282"/>
                  <a:pt x="4958757" y="687081"/>
                </a:cubicBezTo>
                <a:cubicBezTo>
                  <a:pt x="4961359" y="682881"/>
                  <a:pt x="4963659" y="678980"/>
                  <a:pt x="4965658" y="675380"/>
                </a:cubicBezTo>
                <a:lnTo>
                  <a:pt x="4971259" y="678780"/>
                </a:lnTo>
                <a:cubicBezTo>
                  <a:pt x="4968193" y="684381"/>
                  <a:pt x="4964425" y="690648"/>
                  <a:pt x="4959958" y="697582"/>
                </a:cubicBezTo>
                <a:cubicBezTo>
                  <a:pt x="4955491" y="704517"/>
                  <a:pt x="4950891" y="711417"/>
                  <a:pt x="4946156" y="718285"/>
                </a:cubicBezTo>
                <a:cubicBezTo>
                  <a:pt x="4941423" y="725152"/>
                  <a:pt x="4936721" y="731653"/>
                  <a:pt x="4932055" y="737787"/>
                </a:cubicBezTo>
                <a:cubicBezTo>
                  <a:pt x="4927387" y="743922"/>
                  <a:pt x="4923320" y="748922"/>
                  <a:pt x="4919853" y="752789"/>
                </a:cubicBezTo>
                <a:cubicBezTo>
                  <a:pt x="4922387" y="752523"/>
                  <a:pt x="4926187" y="752022"/>
                  <a:pt x="4931255" y="751289"/>
                </a:cubicBezTo>
                <a:cubicBezTo>
                  <a:pt x="4936321" y="750556"/>
                  <a:pt x="4941489" y="749856"/>
                  <a:pt x="4946756" y="749189"/>
                </a:cubicBezTo>
                <a:cubicBezTo>
                  <a:pt x="4952023" y="748522"/>
                  <a:pt x="4956724" y="747889"/>
                  <a:pt x="4960858" y="747289"/>
                </a:cubicBezTo>
                <a:cubicBezTo>
                  <a:pt x="4964992" y="746689"/>
                  <a:pt x="4967325" y="746322"/>
                  <a:pt x="4967859" y="746188"/>
                </a:cubicBezTo>
                <a:lnTo>
                  <a:pt x="4968259" y="752989"/>
                </a:lnTo>
                <a:cubicBezTo>
                  <a:pt x="4967993" y="753123"/>
                  <a:pt x="4966559" y="753356"/>
                  <a:pt x="4963959" y="753689"/>
                </a:cubicBezTo>
                <a:cubicBezTo>
                  <a:pt x="4961359" y="754023"/>
                  <a:pt x="4958225" y="754423"/>
                  <a:pt x="4954557" y="754890"/>
                </a:cubicBezTo>
                <a:cubicBezTo>
                  <a:pt x="4950891" y="755356"/>
                  <a:pt x="4946923" y="755890"/>
                  <a:pt x="4942656" y="756490"/>
                </a:cubicBezTo>
                <a:cubicBezTo>
                  <a:pt x="4938389" y="757090"/>
                  <a:pt x="4934355" y="757623"/>
                  <a:pt x="4930555" y="758090"/>
                </a:cubicBezTo>
                <a:cubicBezTo>
                  <a:pt x="4926753" y="758557"/>
                  <a:pt x="4923453" y="758990"/>
                  <a:pt x="4920653" y="759390"/>
                </a:cubicBezTo>
                <a:cubicBezTo>
                  <a:pt x="4917853" y="759790"/>
                  <a:pt x="4916053" y="760057"/>
                  <a:pt x="4915252" y="760190"/>
                </a:cubicBezTo>
                <a:cubicBezTo>
                  <a:pt x="4913386" y="760457"/>
                  <a:pt x="4911785" y="760724"/>
                  <a:pt x="4910451" y="760990"/>
                </a:cubicBezTo>
                <a:cubicBezTo>
                  <a:pt x="4909118" y="761257"/>
                  <a:pt x="4907517" y="761657"/>
                  <a:pt x="4905651" y="762190"/>
                </a:cubicBezTo>
                <a:lnTo>
                  <a:pt x="4904251" y="755390"/>
                </a:lnTo>
                <a:cubicBezTo>
                  <a:pt x="4907051" y="754723"/>
                  <a:pt x="4909118" y="753889"/>
                  <a:pt x="4910451" y="752889"/>
                </a:cubicBezTo>
                <a:cubicBezTo>
                  <a:pt x="4911785" y="751889"/>
                  <a:pt x="4913186" y="750589"/>
                  <a:pt x="4914652" y="748989"/>
                </a:cubicBezTo>
                <a:cubicBezTo>
                  <a:pt x="4916653" y="746589"/>
                  <a:pt x="4918919" y="743821"/>
                  <a:pt x="4921453" y="740688"/>
                </a:cubicBezTo>
                <a:cubicBezTo>
                  <a:pt x="4923987" y="737554"/>
                  <a:pt x="4926621" y="734154"/>
                  <a:pt x="4929354" y="730487"/>
                </a:cubicBezTo>
                <a:cubicBezTo>
                  <a:pt x="4932088" y="726819"/>
                  <a:pt x="4934855" y="722986"/>
                  <a:pt x="4937655" y="718985"/>
                </a:cubicBezTo>
                <a:cubicBezTo>
                  <a:pt x="4940455" y="714985"/>
                  <a:pt x="4943256" y="710917"/>
                  <a:pt x="4946056" y="706784"/>
                </a:cubicBezTo>
                <a:cubicBezTo>
                  <a:pt x="4943389" y="706917"/>
                  <a:pt x="4940122" y="707084"/>
                  <a:pt x="4936255" y="707284"/>
                </a:cubicBezTo>
                <a:cubicBezTo>
                  <a:pt x="4932388" y="707484"/>
                  <a:pt x="4928521" y="707684"/>
                  <a:pt x="4924654" y="707884"/>
                </a:cubicBezTo>
                <a:cubicBezTo>
                  <a:pt x="4920787" y="708084"/>
                  <a:pt x="4917319" y="708250"/>
                  <a:pt x="4914252" y="708384"/>
                </a:cubicBezTo>
                <a:cubicBezTo>
                  <a:pt x="4911185" y="708517"/>
                  <a:pt x="4909118" y="708650"/>
                  <a:pt x="4908051" y="708784"/>
                </a:cubicBezTo>
                <a:cubicBezTo>
                  <a:pt x="4907117" y="708784"/>
                  <a:pt x="4906085" y="708850"/>
                  <a:pt x="4904951" y="708984"/>
                </a:cubicBezTo>
                <a:cubicBezTo>
                  <a:pt x="4903818" y="709117"/>
                  <a:pt x="4902317" y="709451"/>
                  <a:pt x="4900451" y="709984"/>
                </a:cubicBezTo>
                <a:lnTo>
                  <a:pt x="4899051" y="703383"/>
                </a:lnTo>
                <a:cubicBezTo>
                  <a:pt x="4900917" y="702716"/>
                  <a:pt x="4902217" y="702216"/>
                  <a:pt x="4902951" y="701883"/>
                </a:cubicBezTo>
                <a:cubicBezTo>
                  <a:pt x="4903684" y="701550"/>
                  <a:pt x="4904384" y="701050"/>
                  <a:pt x="4905051" y="700383"/>
                </a:cubicBezTo>
                <a:cubicBezTo>
                  <a:pt x="4907585" y="697849"/>
                  <a:pt x="4910451" y="694349"/>
                  <a:pt x="4913652" y="689881"/>
                </a:cubicBezTo>
                <a:cubicBezTo>
                  <a:pt x="4916853" y="685414"/>
                  <a:pt x="4920119" y="680447"/>
                  <a:pt x="4923453" y="674980"/>
                </a:cubicBezTo>
                <a:cubicBezTo>
                  <a:pt x="4926787" y="669512"/>
                  <a:pt x="4930021" y="663845"/>
                  <a:pt x="4933155" y="657977"/>
                </a:cubicBezTo>
                <a:cubicBezTo>
                  <a:pt x="4936289" y="652110"/>
                  <a:pt x="4939122" y="646443"/>
                  <a:pt x="4941655" y="640975"/>
                </a:cubicBezTo>
                <a:close/>
                <a:moveTo>
                  <a:pt x="638080" y="640975"/>
                </a:moveTo>
                <a:lnTo>
                  <a:pt x="643681" y="643576"/>
                </a:lnTo>
                <a:cubicBezTo>
                  <a:pt x="641814" y="648243"/>
                  <a:pt x="639647" y="653310"/>
                  <a:pt x="637180" y="658778"/>
                </a:cubicBezTo>
                <a:cubicBezTo>
                  <a:pt x="634713" y="664245"/>
                  <a:pt x="632146" y="669679"/>
                  <a:pt x="629479" y="675080"/>
                </a:cubicBezTo>
                <a:cubicBezTo>
                  <a:pt x="626812" y="680480"/>
                  <a:pt x="624145" y="685514"/>
                  <a:pt x="621478" y="690181"/>
                </a:cubicBezTo>
                <a:cubicBezTo>
                  <a:pt x="618811" y="694849"/>
                  <a:pt x="616411" y="698583"/>
                  <a:pt x="614277" y="701383"/>
                </a:cubicBezTo>
                <a:cubicBezTo>
                  <a:pt x="615610" y="701249"/>
                  <a:pt x="617611" y="701116"/>
                  <a:pt x="620278" y="700983"/>
                </a:cubicBezTo>
                <a:cubicBezTo>
                  <a:pt x="622945" y="700849"/>
                  <a:pt x="625745" y="700716"/>
                  <a:pt x="628679" y="700583"/>
                </a:cubicBezTo>
                <a:cubicBezTo>
                  <a:pt x="631612" y="700449"/>
                  <a:pt x="634479" y="700283"/>
                  <a:pt x="637280" y="700083"/>
                </a:cubicBezTo>
                <a:cubicBezTo>
                  <a:pt x="640080" y="699883"/>
                  <a:pt x="642280" y="699716"/>
                  <a:pt x="643881" y="699583"/>
                </a:cubicBezTo>
                <a:cubicBezTo>
                  <a:pt x="647214" y="693715"/>
                  <a:pt x="650315" y="688081"/>
                  <a:pt x="653182" y="682681"/>
                </a:cubicBezTo>
                <a:cubicBezTo>
                  <a:pt x="656049" y="677280"/>
                  <a:pt x="658482" y="672446"/>
                  <a:pt x="660483" y="668179"/>
                </a:cubicBezTo>
                <a:lnTo>
                  <a:pt x="665683" y="670979"/>
                </a:lnTo>
                <a:cubicBezTo>
                  <a:pt x="663016" y="676580"/>
                  <a:pt x="659683" y="683081"/>
                  <a:pt x="655682" y="690481"/>
                </a:cubicBezTo>
                <a:cubicBezTo>
                  <a:pt x="651682" y="697882"/>
                  <a:pt x="647514" y="705317"/>
                  <a:pt x="643181" y="712784"/>
                </a:cubicBezTo>
                <a:cubicBezTo>
                  <a:pt x="638847" y="720252"/>
                  <a:pt x="634646" y="727253"/>
                  <a:pt x="630579" y="733787"/>
                </a:cubicBezTo>
                <a:cubicBezTo>
                  <a:pt x="626512" y="740321"/>
                  <a:pt x="623078" y="745455"/>
                  <a:pt x="620278" y="749189"/>
                </a:cubicBezTo>
                <a:cubicBezTo>
                  <a:pt x="622278" y="748789"/>
                  <a:pt x="625345" y="748255"/>
                  <a:pt x="629479" y="747589"/>
                </a:cubicBezTo>
                <a:cubicBezTo>
                  <a:pt x="633613" y="746922"/>
                  <a:pt x="637713" y="746255"/>
                  <a:pt x="641780" y="745588"/>
                </a:cubicBezTo>
                <a:cubicBezTo>
                  <a:pt x="645847" y="744922"/>
                  <a:pt x="649481" y="744322"/>
                  <a:pt x="652682" y="743788"/>
                </a:cubicBezTo>
                <a:cubicBezTo>
                  <a:pt x="655882" y="743255"/>
                  <a:pt x="657616" y="742921"/>
                  <a:pt x="657882" y="742788"/>
                </a:cubicBezTo>
                <a:lnTo>
                  <a:pt x="658282" y="749389"/>
                </a:lnTo>
                <a:cubicBezTo>
                  <a:pt x="658016" y="749522"/>
                  <a:pt x="656949" y="749756"/>
                  <a:pt x="655082" y="750089"/>
                </a:cubicBezTo>
                <a:cubicBezTo>
                  <a:pt x="653215" y="750422"/>
                  <a:pt x="650881" y="750822"/>
                  <a:pt x="648081" y="751289"/>
                </a:cubicBezTo>
                <a:cubicBezTo>
                  <a:pt x="645281" y="751756"/>
                  <a:pt x="642247" y="752256"/>
                  <a:pt x="638980" y="752789"/>
                </a:cubicBezTo>
                <a:cubicBezTo>
                  <a:pt x="635713" y="753323"/>
                  <a:pt x="632613" y="753823"/>
                  <a:pt x="629679" y="754290"/>
                </a:cubicBezTo>
                <a:cubicBezTo>
                  <a:pt x="626745" y="754756"/>
                  <a:pt x="624111" y="755190"/>
                  <a:pt x="621778" y="755590"/>
                </a:cubicBezTo>
                <a:cubicBezTo>
                  <a:pt x="619444" y="755990"/>
                  <a:pt x="617877" y="756256"/>
                  <a:pt x="617077" y="756390"/>
                </a:cubicBezTo>
                <a:cubicBezTo>
                  <a:pt x="615744" y="756656"/>
                  <a:pt x="614544" y="756890"/>
                  <a:pt x="613477" y="757090"/>
                </a:cubicBezTo>
                <a:cubicBezTo>
                  <a:pt x="612410" y="757290"/>
                  <a:pt x="610943" y="757657"/>
                  <a:pt x="609076" y="758190"/>
                </a:cubicBezTo>
                <a:lnTo>
                  <a:pt x="607676" y="751389"/>
                </a:lnTo>
                <a:cubicBezTo>
                  <a:pt x="609943" y="750589"/>
                  <a:pt x="611443" y="749922"/>
                  <a:pt x="612177" y="749389"/>
                </a:cubicBezTo>
                <a:cubicBezTo>
                  <a:pt x="612910" y="748855"/>
                  <a:pt x="613677" y="748055"/>
                  <a:pt x="614477" y="746989"/>
                </a:cubicBezTo>
                <a:cubicBezTo>
                  <a:pt x="617811" y="742455"/>
                  <a:pt x="621745" y="736554"/>
                  <a:pt x="626278" y="729286"/>
                </a:cubicBezTo>
                <a:cubicBezTo>
                  <a:pt x="630812" y="722019"/>
                  <a:pt x="635413" y="714384"/>
                  <a:pt x="640080" y="706383"/>
                </a:cubicBezTo>
                <a:cubicBezTo>
                  <a:pt x="637947" y="706517"/>
                  <a:pt x="635380" y="706650"/>
                  <a:pt x="632379" y="706784"/>
                </a:cubicBezTo>
                <a:cubicBezTo>
                  <a:pt x="629379" y="706917"/>
                  <a:pt x="626445" y="707084"/>
                  <a:pt x="623578" y="707284"/>
                </a:cubicBezTo>
                <a:cubicBezTo>
                  <a:pt x="620711" y="707484"/>
                  <a:pt x="618144" y="707650"/>
                  <a:pt x="615877" y="707784"/>
                </a:cubicBezTo>
                <a:cubicBezTo>
                  <a:pt x="613610" y="707917"/>
                  <a:pt x="612077" y="707984"/>
                  <a:pt x="611277" y="707984"/>
                </a:cubicBezTo>
                <a:cubicBezTo>
                  <a:pt x="610343" y="708117"/>
                  <a:pt x="609510" y="708284"/>
                  <a:pt x="608776" y="708484"/>
                </a:cubicBezTo>
                <a:cubicBezTo>
                  <a:pt x="608043" y="708684"/>
                  <a:pt x="606743" y="708984"/>
                  <a:pt x="604876" y="709384"/>
                </a:cubicBezTo>
                <a:lnTo>
                  <a:pt x="603676" y="702583"/>
                </a:lnTo>
                <a:cubicBezTo>
                  <a:pt x="605142" y="702050"/>
                  <a:pt x="606109" y="701616"/>
                  <a:pt x="606576" y="701283"/>
                </a:cubicBezTo>
                <a:cubicBezTo>
                  <a:pt x="607043" y="700949"/>
                  <a:pt x="607609" y="700383"/>
                  <a:pt x="608276" y="699583"/>
                </a:cubicBezTo>
                <a:cubicBezTo>
                  <a:pt x="610143" y="697182"/>
                  <a:pt x="612343" y="693815"/>
                  <a:pt x="614877" y="689481"/>
                </a:cubicBezTo>
                <a:cubicBezTo>
                  <a:pt x="617411" y="685148"/>
                  <a:pt x="620044" y="680280"/>
                  <a:pt x="622778" y="674880"/>
                </a:cubicBezTo>
                <a:cubicBezTo>
                  <a:pt x="625512" y="669479"/>
                  <a:pt x="628212" y="663845"/>
                  <a:pt x="630879" y="657977"/>
                </a:cubicBezTo>
                <a:cubicBezTo>
                  <a:pt x="633546" y="652110"/>
                  <a:pt x="635946" y="646443"/>
                  <a:pt x="638080" y="640975"/>
                </a:cubicBezTo>
                <a:close/>
                <a:moveTo>
                  <a:pt x="5679015" y="640575"/>
                </a:moveTo>
                <a:lnTo>
                  <a:pt x="5685415" y="640975"/>
                </a:lnTo>
                <a:lnTo>
                  <a:pt x="5685415" y="674580"/>
                </a:lnTo>
                <a:lnTo>
                  <a:pt x="5728021" y="674580"/>
                </a:lnTo>
                <a:lnTo>
                  <a:pt x="5728021" y="793594"/>
                </a:lnTo>
                <a:cubicBezTo>
                  <a:pt x="5728021" y="797862"/>
                  <a:pt x="5727687" y="801262"/>
                  <a:pt x="5727021" y="803796"/>
                </a:cubicBezTo>
                <a:cubicBezTo>
                  <a:pt x="5726353" y="806329"/>
                  <a:pt x="5725220" y="808296"/>
                  <a:pt x="5723620" y="809696"/>
                </a:cubicBezTo>
                <a:cubicBezTo>
                  <a:pt x="5722019" y="811097"/>
                  <a:pt x="5719786" y="812097"/>
                  <a:pt x="5716919" y="812697"/>
                </a:cubicBezTo>
                <a:cubicBezTo>
                  <a:pt x="5714052" y="813297"/>
                  <a:pt x="5710419" y="813797"/>
                  <a:pt x="5706017" y="814197"/>
                </a:cubicBezTo>
                <a:lnTo>
                  <a:pt x="5693816" y="815197"/>
                </a:lnTo>
                <a:lnTo>
                  <a:pt x="5691816" y="808996"/>
                </a:lnTo>
                <a:lnTo>
                  <a:pt x="5704818" y="807796"/>
                </a:lnTo>
                <a:cubicBezTo>
                  <a:pt x="5708418" y="807396"/>
                  <a:pt x="5711285" y="806963"/>
                  <a:pt x="5713419" y="806496"/>
                </a:cubicBezTo>
                <a:cubicBezTo>
                  <a:pt x="5715553" y="806029"/>
                  <a:pt x="5717185" y="805229"/>
                  <a:pt x="5718319" y="804096"/>
                </a:cubicBezTo>
                <a:cubicBezTo>
                  <a:pt x="5719453" y="802962"/>
                  <a:pt x="5720219" y="801395"/>
                  <a:pt x="5720619" y="799395"/>
                </a:cubicBezTo>
                <a:cubicBezTo>
                  <a:pt x="5721019" y="797395"/>
                  <a:pt x="5721219" y="794728"/>
                  <a:pt x="5721219" y="791394"/>
                </a:cubicBezTo>
                <a:lnTo>
                  <a:pt x="5721219" y="681180"/>
                </a:lnTo>
                <a:lnTo>
                  <a:pt x="5685415" y="681180"/>
                </a:lnTo>
                <a:lnTo>
                  <a:pt x="5685415" y="686181"/>
                </a:lnTo>
                <a:cubicBezTo>
                  <a:pt x="5685415" y="696716"/>
                  <a:pt x="5684815" y="706050"/>
                  <a:pt x="5683615" y="714184"/>
                </a:cubicBezTo>
                <a:cubicBezTo>
                  <a:pt x="5685749" y="717252"/>
                  <a:pt x="5688382" y="721252"/>
                  <a:pt x="5691517" y="726186"/>
                </a:cubicBezTo>
                <a:cubicBezTo>
                  <a:pt x="5694650" y="731120"/>
                  <a:pt x="5697883" y="736287"/>
                  <a:pt x="5701217" y="741688"/>
                </a:cubicBezTo>
                <a:cubicBezTo>
                  <a:pt x="5704551" y="747089"/>
                  <a:pt x="5707718" y="752323"/>
                  <a:pt x="5710719" y="757390"/>
                </a:cubicBezTo>
                <a:cubicBezTo>
                  <a:pt x="5713719" y="762457"/>
                  <a:pt x="5716153" y="766591"/>
                  <a:pt x="5718019" y="769791"/>
                </a:cubicBezTo>
                <a:lnTo>
                  <a:pt x="5712619" y="772992"/>
                </a:lnTo>
                <a:cubicBezTo>
                  <a:pt x="5711019" y="770058"/>
                  <a:pt x="5708952" y="766458"/>
                  <a:pt x="5706417" y="762190"/>
                </a:cubicBezTo>
                <a:cubicBezTo>
                  <a:pt x="5703884" y="757923"/>
                  <a:pt x="5701217" y="753423"/>
                  <a:pt x="5698417" y="748689"/>
                </a:cubicBezTo>
                <a:cubicBezTo>
                  <a:pt x="5695617" y="743955"/>
                  <a:pt x="5692749" y="739288"/>
                  <a:pt x="5689816" y="734687"/>
                </a:cubicBezTo>
                <a:cubicBezTo>
                  <a:pt x="5686882" y="730086"/>
                  <a:pt x="5684215" y="725986"/>
                  <a:pt x="5681815" y="722385"/>
                </a:cubicBezTo>
                <a:cubicBezTo>
                  <a:pt x="5680749" y="726786"/>
                  <a:pt x="5679381" y="731053"/>
                  <a:pt x="5677714" y="735187"/>
                </a:cubicBezTo>
                <a:cubicBezTo>
                  <a:pt x="5676047" y="739321"/>
                  <a:pt x="5674014" y="743421"/>
                  <a:pt x="5671613" y="747489"/>
                </a:cubicBezTo>
                <a:cubicBezTo>
                  <a:pt x="5669213" y="751556"/>
                  <a:pt x="5666413" y="755690"/>
                  <a:pt x="5663213" y="759890"/>
                </a:cubicBezTo>
                <a:cubicBezTo>
                  <a:pt x="5660013" y="764091"/>
                  <a:pt x="5656345" y="768525"/>
                  <a:pt x="5652211" y="773192"/>
                </a:cubicBezTo>
                <a:lnTo>
                  <a:pt x="5647011" y="768991"/>
                </a:lnTo>
                <a:cubicBezTo>
                  <a:pt x="5653411" y="761924"/>
                  <a:pt x="5658679" y="755390"/>
                  <a:pt x="5662812" y="749389"/>
                </a:cubicBezTo>
                <a:cubicBezTo>
                  <a:pt x="5666946" y="743388"/>
                  <a:pt x="5670213" y="737254"/>
                  <a:pt x="5672614" y="730987"/>
                </a:cubicBezTo>
                <a:cubicBezTo>
                  <a:pt x="5675014" y="724719"/>
                  <a:pt x="5676681" y="718018"/>
                  <a:pt x="5677614" y="710884"/>
                </a:cubicBezTo>
                <a:cubicBezTo>
                  <a:pt x="5678548" y="703750"/>
                  <a:pt x="5679015" y="695515"/>
                  <a:pt x="5679015" y="686181"/>
                </a:cubicBezTo>
                <a:lnTo>
                  <a:pt x="5679015" y="681180"/>
                </a:lnTo>
                <a:lnTo>
                  <a:pt x="5642810" y="681180"/>
                </a:lnTo>
                <a:lnTo>
                  <a:pt x="5642810" y="816797"/>
                </a:lnTo>
                <a:lnTo>
                  <a:pt x="5636009" y="816797"/>
                </a:lnTo>
                <a:lnTo>
                  <a:pt x="5636009" y="674580"/>
                </a:lnTo>
                <a:lnTo>
                  <a:pt x="5679015" y="674580"/>
                </a:lnTo>
                <a:close/>
                <a:moveTo>
                  <a:pt x="2411940" y="640575"/>
                </a:moveTo>
                <a:lnTo>
                  <a:pt x="2418340" y="640975"/>
                </a:lnTo>
                <a:lnTo>
                  <a:pt x="2418340" y="692982"/>
                </a:lnTo>
                <a:lnTo>
                  <a:pt x="2458945" y="677380"/>
                </a:lnTo>
                <a:cubicBezTo>
                  <a:pt x="2458945" y="677513"/>
                  <a:pt x="2458912" y="679113"/>
                  <a:pt x="2458845" y="682180"/>
                </a:cubicBezTo>
                <a:cubicBezTo>
                  <a:pt x="2458779" y="685247"/>
                  <a:pt x="2458645" y="689048"/>
                  <a:pt x="2458445" y="693582"/>
                </a:cubicBezTo>
                <a:cubicBezTo>
                  <a:pt x="2458245" y="698116"/>
                  <a:pt x="2458079" y="703083"/>
                  <a:pt x="2457945" y="708484"/>
                </a:cubicBezTo>
                <a:cubicBezTo>
                  <a:pt x="2457812" y="713884"/>
                  <a:pt x="2457645" y="718985"/>
                  <a:pt x="2457445" y="723786"/>
                </a:cubicBezTo>
                <a:cubicBezTo>
                  <a:pt x="2457245" y="728586"/>
                  <a:pt x="2457112" y="732787"/>
                  <a:pt x="2457045" y="736387"/>
                </a:cubicBezTo>
                <a:cubicBezTo>
                  <a:pt x="2456979" y="739988"/>
                  <a:pt x="2456945" y="742255"/>
                  <a:pt x="2456945" y="743188"/>
                </a:cubicBezTo>
                <a:cubicBezTo>
                  <a:pt x="2456945" y="747055"/>
                  <a:pt x="2456579" y="750089"/>
                  <a:pt x="2455845" y="752289"/>
                </a:cubicBezTo>
                <a:cubicBezTo>
                  <a:pt x="2455112" y="754489"/>
                  <a:pt x="2453878" y="756223"/>
                  <a:pt x="2452145" y="757490"/>
                </a:cubicBezTo>
                <a:cubicBezTo>
                  <a:pt x="2450411" y="758757"/>
                  <a:pt x="2448144" y="759657"/>
                  <a:pt x="2445344" y="760190"/>
                </a:cubicBezTo>
                <a:cubicBezTo>
                  <a:pt x="2442543" y="760724"/>
                  <a:pt x="2439143" y="761257"/>
                  <a:pt x="2435142" y="761790"/>
                </a:cubicBezTo>
                <a:lnTo>
                  <a:pt x="2427142" y="762991"/>
                </a:lnTo>
                <a:lnTo>
                  <a:pt x="2425141" y="755990"/>
                </a:lnTo>
                <a:lnTo>
                  <a:pt x="2433742" y="755190"/>
                </a:lnTo>
                <a:cubicBezTo>
                  <a:pt x="2437076" y="754790"/>
                  <a:pt x="2439810" y="754389"/>
                  <a:pt x="2441943" y="753989"/>
                </a:cubicBezTo>
                <a:cubicBezTo>
                  <a:pt x="2444077" y="753589"/>
                  <a:pt x="2445744" y="752956"/>
                  <a:pt x="2446944" y="752089"/>
                </a:cubicBezTo>
                <a:cubicBezTo>
                  <a:pt x="2448144" y="751222"/>
                  <a:pt x="2448978" y="749956"/>
                  <a:pt x="2449444" y="748289"/>
                </a:cubicBezTo>
                <a:cubicBezTo>
                  <a:pt x="2449911" y="746622"/>
                  <a:pt x="2450211" y="744255"/>
                  <a:pt x="2450344" y="741188"/>
                </a:cubicBezTo>
                <a:cubicBezTo>
                  <a:pt x="2450478" y="739988"/>
                  <a:pt x="2450611" y="736954"/>
                  <a:pt x="2450744" y="732087"/>
                </a:cubicBezTo>
                <a:cubicBezTo>
                  <a:pt x="2450878" y="727219"/>
                  <a:pt x="2451044" y="721852"/>
                  <a:pt x="2451244" y="715985"/>
                </a:cubicBezTo>
                <a:cubicBezTo>
                  <a:pt x="2451445" y="710117"/>
                  <a:pt x="2451611" y="704483"/>
                  <a:pt x="2451745" y="699083"/>
                </a:cubicBezTo>
                <a:cubicBezTo>
                  <a:pt x="2451878" y="693682"/>
                  <a:pt x="2451945" y="689781"/>
                  <a:pt x="2451945" y="687381"/>
                </a:cubicBezTo>
                <a:lnTo>
                  <a:pt x="2418340" y="700383"/>
                </a:lnTo>
                <a:lnTo>
                  <a:pt x="2418340" y="782793"/>
                </a:lnTo>
                <a:lnTo>
                  <a:pt x="2411940" y="782793"/>
                </a:lnTo>
                <a:lnTo>
                  <a:pt x="2411940" y="702783"/>
                </a:lnTo>
                <a:lnTo>
                  <a:pt x="2381936" y="714384"/>
                </a:lnTo>
                <a:lnTo>
                  <a:pt x="2381936" y="785993"/>
                </a:lnTo>
                <a:cubicBezTo>
                  <a:pt x="2381936" y="789594"/>
                  <a:pt x="2382236" y="792594"/>
                  <a:pt x="2382836" y="794995"/>
                </a:cubicBezTo>
                <a:cubicBezTo>
                  <a:pt x="2383436" y="797395"/>
                  <a:pt x="2384536" y="799295"/>
                  <a:pt x="2386136" y="800695"/>
                </a:cubicBezTo>
                <a:cubicBezTo>
                  <a:pt x="2387737" y="802095"/>
                  <a:pt x="2389870" y="803062"/>
                  <a:pt x="2392537" y="803596"/>
                </a:cubicBezTo>
                <a:cubicBezTo>
                  <a:pt x="2395204" y="804129"/>
                  <a:pt x="2398538" y="804462"/>
                  <a:pt x="2402539" y="804596"/>
                </a:cubicBezTo>
                <a:cubicBezTo>
                  <a:pt x="2416807" y="804996"/>
                  <a:pt x="2431075" y="804996"/>
                  <a:pt x="2445344" y="804596"/>
                </a:cubicBezTo>
                <a:cubicBezTo>
                  <a:pt x="2449744" y="804462"/>
                  <a:pt x="2453245" y="804162"/>
                  <a:pt x="2455845" y="803696"/>
                </a:cubicBezTo>
                <a:cubicBezTo>
                  <a:pt x="2458445" y="803229"/>
                  <a:pt x="2460479" y="802396"/>
                  <a:pt x="2461946" y="801195"/>
                </a:cubicBezTo>
                <a:cubicBezTo>
                  <a:pt x="2463413" y="799995"/>
                  <a:pt x="2464480" y="798395"/>
                  <a:pt x="2465146" y="796395"/>
                </a:cubicBezTo>
                <a:cubicBezTo>
                  <a:pt x="2465813" y="794394"/>
                  <a:pt x="2466346" y="791861"/>
                  <a:pt x="2466746" y="788794"/>
                </a:cubicBezTo>
                <a:cubicBezTo>
                  <a:pt x="2467013" y="787194"/>
                  <a:pt x="2467247" y="785327"/>
                  <a:pt x="2467447" y="783193"/>
                </a:cubicBezTo>
                <a:cubicBezTo>
                  <a:pt x="2467647" y="781059"/>
                  <a:pt x="2467847" y="779026"/>
                  <a:pt x="2468047" y="777092"/>
                </a:cubicBezTo>
                <a:cubicBezTo>
                  <a:pt x="2468247" y="775159"/>
                  <a:pt x="2468380" y="773425"/>
                  <a:pt x="2468447" y="771892"/>
                </a:cubicBezTo>
                <a:cubicBezTo>
                  <a:pt x="2468513" y="770358"/>
                  <a:pt x="2468547" y="769325"/>
                  <a:pt x="2468547" y="768791"/>
                </a:cubicBezTo>
                <a:lnTo>
                  <a:pt x="2474948" y="771592"/>
                </a:lnTo>
                <a:cubicBezTo>
                  <a:pt x="2474948" y="772258"/>
                  <a:pt x="2474914" y="773325"/>
                  <a:pt x="2474848" y="774792"/>
                </a:cubicBezTo>
                <a:cubicBezTo>
                  <a:pt x="2474781" y="776259"/>
                  <a:pt x="2474648" y="777959"/>
                  <a:pt x="2474448" y="779893"/>
                </a:cubicBezTo>
                <a:cubicBezTo>
                  <a:pt x="2474247" y="781826"/>
                  <a:pt x="2474047" y="783793"/>
                  <a:pt x="2473847" y="785793"/>
                </a:cubicBezTo>
                <a:cubicBezTo>
                  <a:pt x="2473647" y="787794"/>
                  <a:pt x="2473414" y="789661"/>
                  <a:pt x="2473147" y="791394"/>
                </a:cubicBezTo>
                <a:cubicBezTo>
                  <a:pt x="2472614" y="795261"/>
                  <a:pt x="2471880" y="798462"/>
                  <a:pt x="2470947" y="800995"/>
                </a:cubicBezTo>
                <a:cubicBezTo>
                  <a:pt x="2470014" y="803529"/>
                  <a:pt x="2468647" y="805529"/>
                  <a:pt x="2466847" y="806996"/>
                </a:cubicBezTo>
                <a:cubicBezTo>
                  <a:pt x="2465046" y="808463"/>
                  <a:pt x="2462579" y="809530"/>
                  <a:pt x="2459446" y="810196"/>
                </a:cubicBezTo>
                <a:cubicBezTo>
                  <a:pt x="2456312" y="810863"/>
                  <a:pt x="2452278" y="811263"/>
                  <a:pt x="2447344" y="811397"/>
                </a:cubicBezTo>
                <a:cubicBezTo>
                  <a:pt x="2431876" y="811797"/>
                  <a:pt x="2416407" y="811797"/>
                  <a:pt x="2400938" y="811397"/>
                </a:cubicBezTo>
                <a:cubicBezTo>
                  <a:pt x="2396271" y="811263"/>
                  <a:pt x="2392304" y="810830"/>
                  <a:pt x="2389037" y="810096"/>
                </a:cubicBezTo>
                <a:cubicBezTo>
                  <a:pt x="2385770" y="809363"/>
                  <a:pt x="2383103" y="808096"/>
                  <a:pt x="2381036" y="806296"/>
                </a:cubicBezTo>
                <a:cubicBezTo>
                  <a:pt x="2378969" y="804496"/>
                  <a:pt x="2377469" y="802095"/>
                  <a:pt x="2376535" y="799095"/>
                </a:cubicBezTo>
                <a:cubicBezTo>
                  <a:pt x="2375602" y="796095"/>
                  <a:pt x="2375135" y="792194"/>
                  <a:pt x="2375135" y="787394"/>
                </a:cubicBezTo>
                <a:lnTo>
                  <a:pt x="2375135" y="716985"/>
                </a:lnTo>
                <a:lnTo>
                  <a:pt x="2360933" y="722385"/>
                </a:lnTo>
                <a:lnTo>
                  <a:pt x="2358933" y="715985"/>
                </a:lnTo>
                <a:lnTo>
                  <a:pt x="2375135" y="709784"/>
                </a:lnTo>
                <a:lnTo>
                  <a:pt x="2375135" y="663178"/>
                </a:lnTo>
                <a:lnTo>
                  <a:pt x="2381936" y="663578"/>
                </a:lnTo>
                <a:lnTo>
                  <a:pt x="2381936" y="707184"/>
                </a:lnTo>
                <a:lnTo>
                  <a:pt x="2411940" y="695582"/>
                </a:lnTo>
                <a:close/>
                <a:moveTo>
                  <a:pt x="1979486" y="640575"/>
                </a:moveTo>
                <a:lnTo>
                  <a:pt x="1986486" y="640975"/>
                </a:lnTo>
                <a:cubicBezTo>
                  <a:pt x="1986486" y="641775"/>
                  <a:pt x="1986387" y="644076"/>
                  <a:pt x="1986187" y="647876"/>
                </a:cubicBezTo>
                <a:cubicBezTo>
                  <a:pt x="1985987" y="651677"/>
                  <a:pt x="1985753" y="655944"/>
                  <a:pt x="1985486" y="660678"/>
                </a:cubicBezTo>
                <a:cubicBezTo>
                  <a:pt x="1985220" y="665412"/>
                  <a:pt x="1984920" y="670112"/>
                  <a:pt x="1984586" y="674780"/>
                </a:cubicBezTo>
                <a:cubicBezTo>
                  <a:pt x="1984253" y="679447"/>
                  <a:pt x="1983953" y="683114"/>
                  <a:pt x="1983686" y="685781"/>
                </a:cubicBezTo>
                <a:cubicBezTo>
                  <a:pt x="1983686" y="686181"/>
                  <a:pt x="1983653" y="686581"/>
                  <a:pt x="1983586" y="686981"/>
                </a:cubicBezTo>
                <a:cubicBezTo>
                  <a:pt x="1983520" y="687381"/>
                  <a:pt x="1983486" y="687781"/>
                  <a:pt x="1983486" y="688181"/>
                </a:cubicBezTo>
                <a:lnTo>
                  <a:pt x="2055895" y="688181"/>
                </a:lnTo>
                <a:cubicBezTo>
                  <a:pt x="2055895" y="688981"/>
                  <a:pt x="2055795" y="691482"/>
                  <a:pt x="2055595" y="695682"/>
                </a:cubicBezTo>
                <a:cubicBezTo>
                  <a:pt x="2055395" y="699883"/>
                  <a:pt x="2055129" y="705083"/>
                  <a:pt x="2054795" y="711284"/>
                </a:cubicBezTo>
                <a:cubicBezTo>
                  <a:pt x="2054462" y="717485"/>
                  <a:pt x="2054062" y="724286"/>
                  <a:pt x="2053595" y="731687"/>
                </a:cubicBezTo>
                <a:cubicBezTo>
                  <a:pt x="2053128" y="739088"/>
                  <a:pt x="2052695" y="746322"/>
                  <a:pt x="2052295" y="753389"/>
                </a:cubicBezTo>
                <a:cubicBezTo>
                  <a:pt x="2051895" y="760457"/>
                  <a:pt x="2051495" y="766991"/>
                  <a:pt x="2051095" y="772992"/>
                </a:cubicBezTo>
                <a:cubicBezTo>
                  <a:pt x="2050694" y="778993"/>
                  <a:pt x="2050361" y="783660"/>
                  <a:pt x="2050095" y="786994"/>
                </a:cubicBezTo>
                <a:cubicBezTo>
                  <a:pt x="2049694" y="791661"/>
                  <a:pt x="2048861" y="795461"/>
                  <a:pt x="2047594" y="798395"/>
                </a:cubicBezTo>
                <a:cubicBezTo>
                  <a:pt x="2046327" y="801329"/>
                  <a:pt x="2044427" y="803662"/>
                  <a:pt x="2041893" y="805396"/>
                </a:cubicBezTo>
                <a:cubicBezTo>
                  <a:pt x="2039360" y="807129"/>
                  <a:pt x="2036093" y="808363"/>
                  <a:pt x="2032092" y="809096"/>
                </a:cubicBezTo>
                <a:cubicBezTo>
                  <a:pt x="2028092" y="809830"/>
                  <a:pt x="2023225" y="810330"/>
                  <a:pt x="2017490" y="810597"/>
                </a:cubicBezTo>
                <a:lnTo>
                  <a:pt x="1994688" y="811597"/>
                </a:lnTo>
                <a:lnTo>
                  <a:pt x="1992487" y="804396"/>
                </a:lnTo>
                <a:lnTo>
                  <a:pt x="2016090" y="803596"/>
                </a:lnTo>
                <a:cubicBezTo>
                  <a:pt x="2021157" y="803462"/>
                  <a:pt x="2025358" y="803096"/>
                  <a:pt x="2028692" y="802496"/>
                </a:cubicBezTo>
                <a:cubicBezTo>
                  <a:pt x="2032026" y="801895"/>
                  <a:pt x="2034693" y="800895"/>
                  <a:pt x="2036693" y="799495"/>
                </a:cubicBezTo>
                <a:cubicBezTo>
                  <a:pt x="2038693" y="798095"/>
                  <a:pt x="2040160" y="796195"/>
                  <a:pt x="2041093" y="793794"/>
                </a:cubicBezTo>
                <a:cubicBezTo>
                  <a:pt x="2042027" y="791394"/>
                  <a:pt x="2042694" y="788260"/>
                  <a:pt x="2043094" y="784393"/>
                </a:cubicBezTo>
                <a:cubicBezTo>
                  <a:pt x="2043360" y="781460"/>
                  <a:pt x="2043694" y="777459"/>
                  <a:pt x="2044094" y="772392"/>
                </a:cubicBezTo>
                <a:cubicBezTo>
                  <a:pt x="2044494" y="767324"/>
                  <a:pt x="2044894" y="761824"/>
                  <a:pt x="2045294" y="755890"/>
                </a:cubicBezTo>
                <a:cubicBezTo>
                  <a:pt x="2045694" y="749956"/>
                  <a:pt x="2046061" y="743788"/>
                  <a:pt x="2046394" y="737387"/>
                </a:cubicBezTo>
                <a:cubicBezTo>
                  <a:pt x="2046727" y="730987"/>
                  <a:pt x="2047027" y="724986"/>
                  <a:pt x="2047294" y="719385"/>
                </a:cubicBezTo>
                <a:cubicBezTo>
                  <a:pt x="2047561" y="713784"/>
                  <a:pt x="2047794" y="708817"/>
                  <a:pt x="2047994" y="704483"/>
                </a:cubicBezTo>
                <a:cubicBezTo>
                  <a:pt x="2048194" y="700149"/>
                  <a:pt x="2048361" y="697049"/>
                  <a:pt x="2048494" y="695182"/>
                </a:cubicBezTo>
                <a:lnTo>
                  <a:pt x="1982686" y="695182"/>
                </a:lnTo>
                <a:cubicBezTo>
                  <a:pt x="1981219" y="708650"/>
                  <a:pt x="1978752" y="720952"/>
                  <a:pt x="1975285" y="732087"/>
                </a:cubicBezTo>
                <a:cubicBezTo>
                  <a:pt x="1971818" y="743221"/>
                  <a:pt x="1967084" y="753689"/>
                  <a:pt x="1961083" y="763491"/>
                </a:cubicBezTo>
                <a:cubicBezTo>
                  <a:pt x="1955083" y="773292"/>
                  <a:pt x="1947748" y="782593"/>
                  <a:pt x="1939081" y="791394"/>
                </a:cubicBezTo>
                <a:cubicBezTo>
                  <a:pt x="1930413" y="800195"/>
                  <a:pt x="1920078" y="808930"/>
                  <a:pt x="1908077" y="817597"/>
                </a:cubicBezTo>
                <a:lnTo>
                  <a:pt x="1903276" y="811997"/>
                </a:lnTo>
                <a:cubicBezTo>
                  <a:pt x="1914878" y="803462"/>
                  <a:pt x="1924912" y="794995"/>
                  <a:pt x="1933380" y="786593"/>
                </a:cubicBezTo>
                <a:cubicBezTo>
                  <a:pt x="1941848" y="778192"/>
                  <a:pt x="1948982" y="769358"/>
                  <a:pt x="1954783" y="760090"/>
                </a:cubicBezTo>
                <a:cubicBezTo>
                  <a:pt x="1960583" y="750822"/>
                  <a:pt x="1965151" y="740888"/>
                  <a:pt x="1968484" y="730286"/>
                </a:cubicBezTo>
                <a:cubicBezTo>
                  <a:pt x="1971818" y="719685"/>
                  <a:pt x="1974285" y="707984"/>
                  <a:pt x="1975885" y="695182"/>
                </a:cubicBezTo>
                <a:lnTo>
                  <a:pt x="1907677" y="695182"/>
                </a:lnTo>
                <a:lnTo>
                  <a:pt x="1907677" y="688181"/>
                </a:lnTo>
                <a:lnTo>
                  <a:pt x="1976685" y="688181"/>
                </a:lnTo>
                <a:cubicBezTo>
                  <a:pt x="1976685" y="687781"/>
                  <a:pt x="1976719" y="687348"/>
                  <a:pt x="1976785" y="686881"/>
                </a:cubicBezTo>
                <a:cubicBezTo>
                  <a:pt x="1976852" y="686414"/>
                  <a:pt x="1976885" y="685981"/>
                  <a:pt x="1976885" y="685581"/>
                </a:cubicBezTo>
                <a:cubicBezTo>
                  <a:pt x="1977019" y="682914"/>
                  <a:pt x="1977252" y="679213"/>
                  <a:pt x="1977585" y="674479"/>
                </a:cubicBezTo>
                <a:cubicBezTo>
                  <a:pt x="1977919" y="669746"/>
                  <a:pt x="1978219" y="665012"/>
                  <a:pt x="1978486" y="660278"/>
                </a:cubicBezTo>
                <a:cubicBezTo>
                  <a:pt x="1978752" y="655544"/>
                  <a:pt x="1978986" y="651277"/>
                  <a:pt x="1979186" y="647476"/>
                </a:cubicBezTo>
                <a:cubicBezTo>
                  <a:pt x="1979386" y="643676"/>
                  <a:pt x="1979486" y="641375"/>
                  <a:pt x="1979486" y="640575"/>
                </a:cubicBezTo>
                <a:close/>
                <a:moveTo>
                  <a:pt x="1823466" y="640575"/>
                </a:moveTo>
                <a:cubicBezTo>
                  <a:pt x="1825466" y="642042"/>
                  <a:pt x="1827700" y="643709"/>
                  <a:pt x="1830167" y="645576"/>
                </a:cubicBezTo>
                <a:cubicBezTo>
                  <a:pt x="1832634" y="647443"/>
                  <a:pt x="1835101" y="649410"/>
                  <a:pt x="1837568" y="651477"/>
                </a:cubicBezTo>
                <a:cubicBezTo>
                  <a:pt x="1840035" y="653544"/>
                  <a:pt x="1842469" y="655610"/>
                  <a:pt x="1844869" y="657677"/>
                </a:cubicBezTo>
                <a:cubicBezTo>
                  <a:pt x="1847269" y="659744"/>
                  <a:pt x="1849469" y="661645"/>
                  <a:pt x="1851470" y="663378"/>
                </a:cubicBezTo>
                <a:lnTo>
                  <a:pt x="1847069" y="668179"/>
                </a:lnTo>
                <a:cubicBezTo>
                  <a:pt x="1845202" y="666445"/>
                  <a:pt x="1843135" y="664545"/>
                  <a:pt x="1840868" y="662478"/>
                </a:cubicBezTo>
                <a:cubicBezTo>
                  <a:pt x="1838601" y="660411"/>
                  <a:pt x="1836234" y="658377"/>
                  <a:pt x="1833767" y="656377"/>
                </a:cubicBezTo>
                <a:cubicBezTo>
                  <a:pt x="1831300" y="654377"/>
                  <a:pt x="1828833" y="652410"/>
                  <a:pt x="1826366" y="650477"/>
                </a:cubicBezTo>
                <a:cubicBezTo>
                  <a:pt x="1823899" y="648543"/>
                  <a:pt x="1821533" y="646776"/>
                  <a:pt x="1819266" y="645176"/>
                </a:cubicBezTo>
                <a:close/>
                <a:moveTo>
                  <a:pt x="843106" y="640575"/>
                </a:moveTo>
                <a:lnTo>
                  <a:pt x="849106" y="643176"/>
                </a:lnTo>
                <a:cubicBezTo>
                  <a:pt x="847106" y="647976"/>
                  <a:pt x="844672" y="653243"/>
                  <a:pt x="841805" y="658978"/>
                </a:cubicBezTo>
                <a:cubicBezTo>
                  <a:pt x="838938" y="664712"/>
                  <a:pt x="836005" y="670312"/>
                  <a:pt x="833004" y="675780"/>
                </a:cubicBezTo>
                <a:cubicBezTo>
                  <a:pt x="830004" y="681247"/>
                  <a:pt x="827037" y="686381"/>
                  <a:pt x="824103" y="691182"/>
                </a:cubicBezTo>
                <a:cubicBezTo>
                  <a:pt x="821170" y="695982"/>
                  <a:pt x="818569" y="699849"/>
                  <a:pt x="816302" y="702783"/>
                </a:cubicBezTo>
                <a:cubicBezTo>
                  <a:pt x="817769" y="702650"/>
                  <a:pt x="820036" y="702516"/>
                  <a:pt x="823103" y="702383"/>
                </a:cubicBezTo>
                <a:cubicBezTo>
                  <a:pt x="826170" y="702250"/>
                  <a:pt x="829471" y="702083"/>
                  <a:pt x="833004" y="701883"/>
                </a:cubicBezTo>
                <a:cubicBezTo>
                  <a:pt x="836538" y="701683"/>
                  <a:pt x="839905" y="701516"/>
                  <a:pt x="843106" y="701383"/>
                </a:cubicBezTo>
                <a:cubicBezTo>
                  <a:pt x="846306" y="701249"/>
                  <a:pt x="848773" y="701116"/>
                  <a:pt x="850506" y="700983"/>
                </a:cubicBezTo>
                <a:cubicBezTo>
                  <a:pt x="852507" y="697516"/>
                  <a:pt x="854440" y="694115"/>
                  <a:pt x="856307" y="690782"/>
                </a:cubicBezTo>
                <a:cubicBezTo>
                  <a:pt x="858174" y="687448"/>
                  <a:pt x="859908" y="684181"/>
                  <a:pt x="861508" y="680980"/>
                </a:cubicBezTo>
                <a:lnTo>
                  <a:pt x="867108" y="683781"/>
                </a:lnTo>
                <a:cubicBezTo>
                  <a:pt x="864041" y="689781"/>
                  <a:pt x="860541" y="696182"/>
                  <a:pt x="856607" y="702983"/>
                </a:cubicBezTo>
                <a:cubicBezTo>
                  <a:pt x="852673" y="709784"/>
                  <a:pt x="848673" y="716351"/>
                  <a:pt x="844606" y="722686"/>
                </a:cubicBezTo>
                <a:cubicBezTo>
                  <a:pt x="840539" y="729020"/>
                  <a:pt x="836638" y="734854"/>
                  <a:pt x="832904" y="740188"/>
                </a:cubicBezTo>
                <a:cubicBezTo>
                  <a:pt x="829170" y="745522"/>
                  <a:pt x="826037" y="749722"/>
                  <a:pt x="823503" y="752789"/>
                </a:cubicBezTo>
                <a:cubicBezTo>
                  <a:pt x="825770" y="752523"/>
                  <a:pt x="829204" y="752056"/>
                  <a:pt x="833804" y="751389"/>
                </a:cubicBezTo>
                <a:cubicBezTo>
                  <a:pt x="838405" y="750722"/>
                  <a:pt x="843072" y="750089"/>
                  <a:pt x="847806" y="749489"/>
                </a:cubicBezTo>
                <a:cubicBezTo>
                  <a:pt x="852540" y="748889"/>
                  <a:pt x="856807" y="748322"/>
                  <a:pt x="860608" y="747789"/>
                </a:cubicBezTo>
                <a:cubicBezTo>
                  <a:pt x="864408" y="747255"/>
                  <a:pt x="866575" y="746989"/>
                  <a:pt x="867108" y="746989"/>
                </a:cubicBezTo>
                <a:lnTo>
                  <a:pt x="867509" y="753589"/>
                </a:lnTo>
                <a:cubicBezTo>
                  <a:pt x="867242" y="753589"/>
                  <a:pt x="866008" y="753723"/>
                  <a:pt x="863808" y="753989"/>
                </a:cubicBezTo>
                <a:cubicBezTo>
                  <a:pt x="861608" y="754256"/>
                  <a:pt x="858874" y="754623"/>
                  <a:pt x="855607" y="755090"/>
                </a:cubicBezTo>
                <a:cubicBezTo>
                  <a:pt x="852340" y="755556"/>
                  <a:pt x="848773" y="756056"/>
                  <a:pt x="844906" y="756590"/>
                </a:cubicBezTo>
                <a:cubicBezTo>
                  <a:pt x="841039" y="757123"/>
                  <a:pt x="837338" y="757623"/>
                  <a:pt x="833804" y="758090"/>
                </a:cubicBezTo>
                <a:cubicBezTo>
                  <a:pt x="830271" y="758557"/>
                  <a:pt x="827170" y="758990"/>
                  <a:pt x="824503" y="759390"/>
                </a:cubicBezTo>
                <a:cubicBezTo>
                  <a:pt x="821836" y="759790"/>
                  <a:pt x="820036" y="760057"/>
                  <a:pt x="819103" y="760190"/>
                </a:cubicBezTo>
                <a:cubicBezTo>
                  <a:pt x="817636" y="760457"/>
                  <a:pt x="816335" y="760724"/>
                  <a:pt x="815202" y="760990"/>
                </a:cubicBezTo>
                <a:cubicBezTo>
                  <a:pt x="814069" y="761257"/>
                  <a:pt x="812702" y="761657"/>
                  <a:pt x="811102" y="762190"/>
                </a:cubicBezTo>
                <a:lnTo>
                  <a:pt x="809301" y="755190"/>
                </a:lnTo>
                <a:cubicBezTo>
                  <a:pt x="811702" y="754523"/>
                  <a:pt x="813369" y="753889"/>
                  <a:pt x="814302" y="753289"/>
                </a:cubicBezTo>
                <a:cubicBezTo>
                  <a:pt x="815235" y="752689"/>
                  <a:pt x="816235" y="751589"/>
                  <a:pt x="817302" y="749989"/>
                </a:cubicBezTo>
                <a:cubicBezTo>
                  <a:pt x="821703" y="744655"/>
                  <a:pt x="826470" y="738288"/>
                  <a:pt x="831604" y="730887"/>
                </a:cubicBezTo>
                <a:cubicBezTo>
                  <a:pt x="836738" y="723486"/>
                  <a:pt x="841772" y="715718"/>
                  <a:pt x="846706" y="707584"/>
                </a:cubicBezTo>
                <a:cubicBezTo>
                  <a:pt x="844306" y="707717"/>
                  <a:pt x="841339" y="707884"/>
                  <a:pt x="837805" y="708084"/>
                </a:cubicBezTo>
                <a:cubicBezTo>
                  <a:pt x="834271" y="708284"/>
                  <a:pt x="830804" y="708484"/>
                  <a:pt x="827404" y="708684"/>
                </a:cubicBezTo>
                <a:cubicBezTo>
                  <a:pt x="824003" y="708884"/>
                  <a:pt x="820903" y="709050"/>
                  <a:pt x="818102" y="709184"/>
                </a:cubicBezTo>
                <a:cubicBezTo>
                  <a:pt x="815302" y="709317"/>
                  <a:pt x="813435" y="709451"/>
                  <a:pt x="812502" y="709584"/>
                </a:cubicBezTo>
                <a:cubicBezTo>
                  <a:pt x="811568" y="709717"/>
                  <a:pt x="810635" y="709851"/>
                  <a:pt x="809701" y="709984"/>
                </a:cubicBezTo>
                <a:cubicBezTo>
                  <a:pt x="808768" y="710117"/>
                  <a:pt x="807434" y="710384"/>
                  <a:pt x="805701" y="710784"/>
                </a:cubicBezTo>
                <a:lnTo>
                  <a:pt x="804301" y="703983"/>
                </a:lnTo>
                <a:cubicBezTo>
                  <a:pt x="806034" y="703450"/>
                  <a:pt x="807201" y="702983"/>
                  <a:pt x="807801" y="702583"/>
                </a:cubicBezTo>
                <a:cubicBezTo>
                  <a:pt x="808401" y="702183"/>
                  <a:pt x="809035" y="701583"/>
                  <a:pt x="809701" y="700783"/>
                </a:cubicBezTo>
                <a:cubicBezTo>
                  <a:pt x="811968" y="698116"/>
                  <a:pt x="814602" y="694415"/>
                  <a:pt x="817602" y="689681"/>
                </a:cubicBezTo>
                <a:cubicBezTo>
                  <a:pt x="820603" y="684947"/>
                  <a:pt x="823636" y="679780"/>
                  <a:pt x="826703" y="674179"/>
                </a:cubicBezTo>
                <a:cubicBezTo>
                  <a:pt x="829771" y="668579"/>
                  <a:pt x="832738" y="662845"/>
                  <a:pt x="835605" y="656977"/>
                </a:cubicBezTo>
                <a:cubicBezTo>
                  <a:pt x="838472" y="651110"/>
                  <a:pt x="840972" y="645643"/>
                  <a:pt x="843106" y="640575"/>
                </a:cubicBezTo>
                <a:close/>
                <a:moveTo>
                  <a:pt x="4382986" y="640175"/>
                </a:moveTo>
                <a:lnTo>
                  <a:pt x="4389787" y="640575"/>
                </a:lnTo>
                <a:lnTo>
                  <a:pt x="4389787" y="687581"/>
                </a:lnTo>
                <a:lnTo>
                  <a:pt x="4465596" y="687581"/>
                </a:lnTo>
                <a:lnTo>
                  <a:pt x="4465596" y="693782"/>
                </a:lnTo>
                <a:lnTo>
                  <a:pt x="4389787" y="693782"/>
                </a:lnTo>
                <a:lnTo>
                  <a:pt x="4389787" y="730186"/>
                </a:lnTo>
                <a:lnTo>
                  <a:pt x="4382986" y="730186"/>
                </a:lnTo>
                <a:lnTo>
                  <a:pt x="4382986" y="700183"/>
                </a:lnTo>
                <a:cubicBezTo>
                  <a:pt x="4378051" y="704850"/>
                  <a:pt x="4372951" y="709117"/>
                  <a:pt x="4367684" y="712984"/>
                </a:cubicBezTo>
                <a:cubicBezTo>
                  <a:pt x="4362417" y="716851"/>
                  <a:pt x="4356649" y="720552"/>
                  <a:pt x="4350382" y="724086"/>
                </a:cubicBezTo>
                <a:cubicBezTo>
                  <a:pt x="4344115" y="727619"/>
                  <a:pt x="4337213" y="731153"/>
                  <a:pt x="4329679" y="734687"/>
                </a:cubicBezTo>
                <a:cubicBezTo>
                  <a:pt x="4322145" y="738221"/>
                  <a:pt x="4313644" y="741855"/>
                  <a:pt x="4304176" y="745588"/>
                </a:cubicBezTo>
                <a:lnTo>
                  <a:pt x="4301975" y="738988"/>
                </a:lnTo>
                <a:cubicBezTo>
                  <a:pt x="4311177" y="735387"/>
                  <a:pt x="4319545" y="731887"/>
                  <a:pt x="4327079" y="728486"/>
                </a:cubicBezTo>
                <a:cubicBezTo>
                  <a:pt x="4334613" y="725086"/>
                  <a:pt x="4341514" y="721585"/>
                  <a:pt x="4347781" y="717985"/>
                </a:cubicBezTo>
                <a:cubicBezTo>
                  <a:pt x="4354049" y="714384"/>
                  <a:pt x="4359849" y="710617"/>
                  <a:pt x="4365183" y="706684"/>
                </a:cubicBezTo>
                <a:cubicBezTo>
                  <a:pt x="4370517" y="702750"/>
                  <a:pt x="4375585" y="698449"/>
                  <a:pt x="4380385" y="693782"/>
                </a:cubicBezTo>
                <a:lnTo>
                  <a:pt x="4307577" y="693782"/>
                </a:lnTo>
                <a:lnTo>
                  <a:pt x="4307577" y="687581"/>
                </a:lnTo>
                <a:lnTo>
                  <a:pt x="4382986" y="687581"/>
                </a:lnTo>
                <a:close/>
                <a:moveTo>
                  <a:pt x="1077735" y="640175"/>
                </a:moveTo>
                <a:lnTo>
                  <a:pt x="1084936" y="640575"/>
                </a:lnTo>
                <a:lnTo>
                  <a:pt x="1084936" y="664978"/>
                </a:lnTo>
                <a:lnTo>
                  <a:pt x="1133342" y="664978"/>
                </a:lnTo>
                <a:lnTo>
                  <a:pt x="1133342" y="671379"/>
                </a:lnTo>
                <a:lnTo>
                  <a:pt x="1084936" y="671379"/>
                </a:lnTo>
                <a:lnTo>
                  <a:pt x="1084936" y="703383"/>
                </a:lnTo>
                <a:lnTo>
                  <a:pt x="1103338" y="703383"/>
                </a:lnTo>
                <a:cubicBezTo>
                  <a:pt x="1114273" y="695515"/>
                  <a:pt x="1124041" y="687281"/>
                  <a:pt x="1132642" y="678680"/>
                </a:cubicBezTo>
                <a:cubicBezTo>
                  <a:pt x="1141243" y="670079"/>
                  <a:pt x="1149144" y="660778"/>
                  <a:pt x="1156345" y="650776"/>
                </a:cubicBezTo>
                <a:lnTo>
                  <a:pt x="1161745" y="654577"/>
                </a:lnTo>
                <a:cubicBezTo>
                  <a:pt x="1155211" y="663778"/>
                  <a:pt x="1148110" y="672379"/>
                  <a:pt x="1140443" y="680380"/>
                </a:cubicBezTo>
                <a:cubicBezTo>
                  <a:pt x="1132775" y="688381"/>
                  <a:pt x="1124141" y="696049"/>
                  <a:pt x="1114539" y="703383"/>
                </a:cubicBezTo>
                <a:lnTo>
                  <a:pt x="1179348" y="703383"/>
                </a:lnTo>
                <a:lnTo>
                  <a:pt x="1179348" y="709784"/>
                </a:lnTo>
                <a:lnTo>
                  <a:pt x="1105738" y="709784"/>
                </a:lnTo>
                <a:cubicBezTo>
                  <a:pt x="1098937" y="714585"/>
                  <a:pt x="1091670" y="719252"/>
                  <a:pt x="1083936" y="723786"/>
                </a:cubicBezTo>
                <a:cubicBezTo>
                  <a:pt x="1076201" y="728320"/>
                  <a:pt x="1067934" y="732853"/>
                  <a:pt x="1059132" y="737387"/>
                </a:cubicBezTo>
                <a:lnTo>
                  <a:pt x="1146943" y="737387"/>
                </a:lnTo>
                <a:lnTo>
                  <a:pt x="1146943" y="818597"/>
                </a:lnTo>
                <a:lnTo>
                  <a:pt x="1139943" y="818597"/>
                </a:lnTo>
                <a:lnTo>
                  <a:pt x="1139943" y="806796"/>
                </a:lnTo>
                <a:lnTo>
                  <a:pt x="1050531" y="806796"/>
                </a:lnTo>
                <a:lnTo>
                  <a:pt x="1050531" y="818798"/>
                </a:lnTo>
                <a:lnTo>
                  <a:pt x="1043331" y="818798"/>
                </a:lnTo>
                <a:lnTo>
                  <a:pt x="1043331" y="745188"/>
                </a:lnTo>
                <a:cubicBezTo>
                  <a:pt x="1037063" y="748122"/>
                  <a:pt x="1030562" y="751056"/>
                  <a:pt x="1023828" y="753989"/>
                </a:cubicBezTo>
                <a:cubicBezTo>
                  <a:pt x="1017094" y="756923"/>
                  <a:pt x="1010060" y="759924"/>
                  <a:pt x="1002725" y="762991"/>
                </a:cubicBezTo>
                <a:lnTo>
                  <a:pt x="1000325" y="756590"/>
                </a:lnTo>
                <a:cubicBezTo>
                  <a:pt x="1019794" y="748722"/>
                  <a:pt x="1037197" y="740988"/>
                  <a:pt x="1052532" y="733387"/>
                </a:cubicBezTo>
                <a:cubicBezTo>
                  <a:pt x="1067867" y="725786"/>
                  <a:pt x="1081669" y="717918"/>
                  <a:pt x="1093937" y="709784"/>
                </a:cubicBezTo>
                <a:lnTo>
                  <a:pt x="1007926" y="709784"/>
                </a:lnTo>
                <a:lnTo>
                  <a:pt x="1007926" y="703383"/>
                </a:lnTo>
                <a:lnTo>
                  <a:pt x="1077735" y="703383"/>
                </a:lnTo>
                <a:lnTo>
                  <a:pt x="1077735" y="671379"/>
                </a:lnTo>
                <a:lnTo>
                  <a:pt x="1027529" y="671379"/>
                </a:lnTo>
                <a:lnTo>
                  <a:pt x="1027529" y="664978"/>
                </a:lnTo>
                <a:lnTo>
                  <a:pt x="1077735" y="664978"/>
                </a:lnTo>
                <a:close/>
                <a:moveTo>
                  <a:pt x="3783311" y="639975"/>
                </a:moveTo>
                <a:lnTo>
                  <a:pt x="3789912" y="640375"/>
                </a:lnTo>
                <a:lnTo>
                  <a:pt x="3789912" y="672179"/>
                </a:lnTo>
                <a:lnTo>
                  <a:pt x="3853920" y="672179"/>
                </a:lnTo>
                <a:lnTo>
                  <a:pt x="3853920" y="679180"/>
                </a:lnTo>
                <a:lnTo>
                  <a:pt x="3789912" y="679180"/>
                </a:lnTo>
                <a:lnTo>
                  <a:pt x="3789912" y="720185"/>
                </a:lnTo>
                <a:lnTo>
                  <a:pt x="3868121" y="720185"/>
                </a:lnTo>
                <a:lnTo>
                  <a:pt x="3868121" y="726986"/>
                </a:lnTo>
                <a:lnTo>
                  <a:pt x="3791712" y="726986"/>
                </a:lnTo>
                <a:cubicBezTo>
                  <a:pt x="3796379" y="734054"/>
                  <a:pt x="3801813" y="740988"/>
                  <a:pt x="3808014" y="747789"/>
                </a:cubicBezTo>
                <a:cubicBezTo>
                  <a:pt x="3814215" y="754589"/>
                  <a:pt x="3820949" y="761090"/>
                  <a:pt x="3828217" y="767291"/>
                </a:cubicBezTo>
                <a:cubicBezTo>
                  <a:pt x="3835484" y="773492"/>
                  <a:pt x="3843218" y="779359"/>
                  <a:pt x="3851419" y="784893"/>
                </a:cubicBezTo>
                <a:cubicBezTo>
                  <a:pt x="3859621" y="790427"/>
                  <a:pt x="3868055" y="795461"/>
                  <a:pt x="3876723" y="799995"/>
                </a:cubicBezTo>
                <a:lnTo>
                  <a:pt x="3872722" y="806596"/>
                </a:lnTo>
                <a:cubicBezTo>
                  <a:pt x="3855920" y="797395"/>
                  <a:pt x="3840285" y="786660"/>
                  <a:pt x="3825816" y="774392"/>
                </a:cubicBezTo>
                <a:cubicBezTo>
                  <a:pt x="3811348" y="762124"/>
                  <a:pt x="3799379" y="749122"/>
                  <a:pt x="3789912" y="735387"/>
                </a:cubicBezTo>
                <a:lnTo>
                  <a:pt x="3789912" y="817597"/>
                </a:lnTo>
                <a:lnTo>
                  <a:pt x="3783311" y="817597"/>
                </a:lnTo>
                <a:lnTo>
                  <a:pt x="3783311" y="735787"/>
                </a:lnTo>
                <a:cubicBezTo>
                  <a:pt x="3774243" y="749389"/>
                  <a:pt x="3762941" y="761857"/>
                  <a:pt x="3749407" y="773192"/>
                </a:cubicBezTo>
                <a:cubicBezTo>
                  <a:pt x="3735872" y="784527"/>
                  <a:pt x="3719503" y="795661"/>
                  <a:pt x="3700301" y="806596"/>
                </a:cubicBezTo>
                <a:lnTo>
                  <a:pt x="3696300" y="800195"/>
                </a:lnTo>
                <a:cubicBezTo>
                  <a:pt x="3716436" y="789127"/>
                  <a:pt x="3733438" y="777692"/>
                  <a:pt x="3747307" y="765891"/>
                </a:cubicBezTo>
                <a:cubicBezTo>
                  <a:pt x="3761175" y="754089"/>
                  <a:pt x="3772509" y="741121"/>
                  <a:pt x="3781311" y="726986"/>
                </a:cubicBezTo>
                <a:lnTo>
                  <a:pt x="3704901" y="726986"/>
                </a:lnTo>
                <a:lnTo>
                  <a:pt x="3704901" y="720185"/>
                </a:lnTo>
                <a:lnTo>
                  <a:pt x="3783311" y="720185"/>
                </a:lnTo>
                <a:lnTo>
                  <a:pt x="3783311" y="679180"/>
                </a:lnTo>
                <a:lnTo>
                  <a:pt x="3719103" y="679180"/>
                </a:lnTo>
                <a:lnTo>
                  <a:pt x="3719103" y="672179"/>
                </a:lnTo>
                <a:lnTo>
                  <a:pt x="3783311" y="672179"/>
                </a:lnTo>
                <a:close/>
                <a:moveTo>
                  <a:pt x="700888" y="639975"/>
                </a:moveTo>
                <a:lnTo>
                  <a:pt x="706688" y="642175"/>
                </a:lnTo>
                <a:cubicBezTo>
                  <a:pt x="705488" y="645643"/>
                  <a:pt x="704155" y="649110"/>
                  <a:pt x="702688" y="652577"/>
                </a:cubicBezTo>
                <a:cubicBezTo>
                  <a:pt x="701221" y="656044"/>
                  <a:pt x="699621" y="659578"/>
                  <a:pt x="697887" y="663178"/>
                </a:cubicBezTo>
                <a:lnTo>
                  <a:pt x="760695" y="663178"/>
                </a:lnTo>
                <a:lnTo>
                  <a:pt x="760695" y="669579"/>
                </a:lnTo>
                <a:cubicBezTo>
                  <a:pt x="755628" y="679180"/>
                  <a:pt x="750294" y="687948"/>
                  <a:pt x="744693" y="695882"/>
                </a:cubicBezTo>
                <a:cubicBezTo>
                  <a:pt x="739093" y="703816"/>
                  <a:pt x="732425" y="711384"/>
                  <a:pt x="724691" y="718585"/>
                </a:cubicBezTo>
                <a:cubicBezTo>
                  <a:pt x="732292" y="724852"/>
                  <a:pt x="740759" y="730453"/>
                  <a:pt x="750094" y="735387"/>
                </a:cubicBezTo>
                <a:cubicBezTo>
                  <a:pt x="759428" y="740321"/>
                  <a:pt x="770096" y="744988"/>
                  <a:pt x="782098" y="749389"/>
                </a:cubicBezTo>
                <a:lnTo>
                  <a:pt x="780098" y="756390"/>
                </a:lnTo>
                <a:cubicBezTo>
                  <a:pt x="767429" y="751589"/>
                  <a:pt x="756195" y="746489"/>
                  <a:pt x="746393" y="741088"/>
                </a:cubicBezTo>
                <a:cubicBezTo>
                  <a:pt x="736592" y="735687"/>
                  <a:pt x="727758" y="729586"/>
                  <a:pt x="719890" y="722786"/>
                </a:cubicBezTo>
                <a:cubicBezTo>
                  <a:pt x="712689" y="729053"/>
                  <a:pt x="704322" y="735054"/>
                  <a:pt x="694787" y="740788"/>
                </a:cubicBezTo>
                <a:cubicBezTo>
                  <a:pt x="685252" y="746522"/>
                  <a:pt x="674018" y="752256"/>
                  <a:pt x="661083" y="757990"/>
                </a:cubicBezTo>
                <a:lnTo>
                  <a:pt x="658282" y="751589"/>
                </a:lnTo>
                <a:cubicBezTo>
                  <a:pt x="670817" y="746122"/>
                  <a:pt x="681619" y="740688"/>
                  <a:pt x="690686" y="735287"/>
                </a:cubicBezTo>
                <a:cubicBezTo>
                  <a:pt x="699754" y="729886"/>
                  <a:pt x="707822" y="724186"/>
                  <a:pt x="714890" y="718185"/>
                </a:cubicBezTo>
                <a:cubicBezTo>
                  <a:pt x="704355" y="708050"/>
                  <a:pt x="695354" y="695982"/>
                  <a:pt x="687886" y="681980"/>
                </a:cubicBezTo>
                <a:cubicBezTo>
                  <a:pt x="684286" y="688115"/>
                  <a:pt x="680485" y="694049"/>
                  <a:pt x="676485" y="699783"/>
                </a:cubicBezTo>
                <a:cubicBezTo>
                  <a:pt x="672484" y="705517"/>
                  <a:pt x="668350" y="710917"/>
                  <a:pt x="664083" y="715985"/>
                </a:cubicBezTo>
                <a:lnTo>
                  <a:pt x="660083" y="711184"/>
                </a:lnTo>
                <a:cubicBezTo>
                  <a:pt x="664083" y="706383"/>
                  <a:pt x="668117" y="701016"/>
                  <a:pt x="672184" y="695082"/>
                </a:cubicBezTo>
                <a:cubicBezTo>
                  <a:pt x="676251" y="689148"/>
                  <a:pt x="680085" y="683014"/>
                  <a:pt x="683686" y="676680"/>
                </a:cubicBezTo>
                <a:cubicBezTo>
                  <a:pt x="687286" y="670346"/>
                  <a:pt x="690586" y="664045"/>
                  <a:pt x="693587" y="657777"/>
                </a:cubicBezTo>
                <a:cubicBezTo>
                  <a:pt x="696587" y="651510"/>
                  <a:pt x="699021" y="645576"/>
                  <a:pt x="700888" y="639975"/>
                </a:cubicBezTo>
                <a:close/>
                <a:moveTo>
                  <a:pt x="311039" y="639975"/>
                </a:moveTo>
                <a:cubicBezTo>
                  <a:pt x="312373" y="643442"/>
                  <a:pt x="313673" y="647443"/>
                  <a:pt x="314940" y="651977"/>
                </a:cubicBezTo>
                <a:cubicBezTo>
                  <a:pt x="316206" y="656511"/>
                  <a:pt x="317440" y="660978"/>
                  <a:pt x="318640" y="665378"/>
                </a:cubicBezTo>
                <a:lnTo>
                  <a:pt x="372047" y="665378"/>
                </a:lnTo>
                <a:lnTo>
                  <a:pt x="372047" y="697182"/>
                </a:lnTo>
                <a:lnTo>
                  <a:pt x="365246" y="697182"/>
                </a:lnTo>
                <a:lnTo>
                  <a:pt x="365246" y="671579"/>
                </a:lnTo>
                <a:lnTo>
                  <a:pt x="259633" y="671579"/>
                </a:lnTo>
                <a:lnTo>
                  <a:pt x="259633" y="697182"/>
                </a:lnTo>
                <a:lnTo>
                  <a:pt x="253232" y="697182"/>
                </a:lnTo>
                <a:lnTo>
                  <a:pt x="253232" y="665378"/>
                </a:lnTo>
                <a:lnTo>
                  <a:pt x="311839" y="665378"/>
                </a:lnTo>
                <a:cubicBezTo>
                  <a:pt x="310772" y="661111"/>
                  <a:pt x="309539" y="656811"/>
                  <a:pt x="308139" y="652477"/>
                </a:cubicBezTo>
                <a:cubicBezTo>
                  <a:pt x="306739" y="648143"/>
                  <a:pt x="305438" y="644242"/>
                  <a:pt x="304238" y="640775"/>
                </a:cubicBezTo>
                <a:close/>
                <a:moveTo>
                  <a:pt x="5133279" y="639775"/>
                </a:moveTo>
                <a:lnTo>
                  <a:pt x="5139480" y="640175"/>
                </a:lnTo>
                <a:lnTo>
                  <a:pt x="5139480" y="664578"/>
                </a:lnTo>
                <a:lnTo>
                  <a:pt x="5170084" y="664578"/>
                </a:lnTo>
                <a:lnTo>
                  <a:pt x="5170084" y="670979"/>
                </a:lnTo>
                <a:lnTo>
                  <a:pt x="5139480" y="670979"/>
                </a:lnTo>
                <a:lnTo>
                  <a:pt x="5139480" y="694182"/>
                </a:lnTo>
                <a:lnTo>
                  <a:pt x="5162683" y="694182"/>
                </a:lnTo>
                <a:lnTo>
                  <a:pt x="5162683" y="755190"/>
                </a:lnTo>
                <a:lnTo>
                  <a:pt x="5139680" y="755190"/>
                </a:lnTo>
                <a:lnTo>
                  <a:pt x="5139680" y="777592"/>
                </a:lnTo>
                <a:lnTo>
                  <a:pt x="5168085" y="777592"/>
                </a:lnTo>
                <a:lnTo>
                  <a:pt x="5168085" y="784193"/>
                </a:lnTo>
                <a:lnTo>
                  <a:pt x="5139680" y="784193"/>
                </a:lnTo>
                <a:lnTo>
                  <a:pt x="5139680" y="818597"/>
                </a:lnTo>
                <a:lnTo>
                  <a:pt x="5133279" y="818597"/>
                </a:lnTo>
                <a:lnTo>
                  <a:pt x="5133279" y="784193"/>
                </a:lnTo>
                <a:lnTo>
                  <a:pt x="5096675" y="784193"/>
                </a:lnTo>
                <a:lnTo>
                  <a:pt x="5096675" y="777592"/>
                </a:lnTo>
                <a:lnTo>
                  <a:pt x="5133279" y="777592"/>
                </a:lnTo>
                <a:lnTo>
                  <a:pt x="5133279" y="755190"/>
                </a:lnTo>
                <a:lnTo>
                  <a:pt x="5109877" y="755190"/>
                </a:lnTo>
                <a:lnTo>
                  <a:pt x="5109877" y="694182"/>
                </a:lnTo>
                <a:lnTo>
                  <a:pt x="5133279" y="694182"/>
                </a:lnTo>
                <a:lnTo>
                  <a:pt x="5133279" y="670979"/>
                </a:lnTo>
                <a:lnTo>
                  <a:pt x="5102475" y="670979"/>
                </a:lnTo>
                <a:lnTo>
                  <a:pt x="5102475" y="664578"/>
                </a:lnTo>
                <a:lnTo>
                  <a:pt x="5133279" y="664578"/>
                </a:lnTo>
                <a:close/>
                <a:moveTo>
                  <a:pt x="4813039" y="639775"/>
                </a:moveTo>
                <a:lnTo>
                  <a:pt x="4819841" y="640175"/>
                </a:lnTo>
                <a:lnTo>
                  <a:pt x="4819841" y="676580"/>
                </a:lnTo>
                <a:lnTo>
                  <a:pt x="4862846" y="676580"/>
                </a:lnTo>
                <a:lnTo>
                  <a:pt x="4862846" y="818998"/>
                </a:lnTo>
                <a:lnTo>
                  <a:pt x="4856445" y="818998"/>
                </a:lnTo>
                <a:lnTo>
                  <a:pt x="4856445" y="803196"/>
                </a:lnTo>
                <a:lnTo>
                  <a:pt x="4776435" y="803196"/>
                </a:lnTo>
                <a:lnTo>
                  <a:pt x="4776435" y="818998"/>
                </a:lnTo>
                <a:lnTo>
                  <a:pt x="4770034" y="818998"/>
                </a:lnTo>
                <a:lnTo>
                  <a:pt x="4770034" y="676580"/>
                </a:lnTo>
                <a:lnTo>
                  <a:pt x="4813039" y="676580"/>
                </a:lnTo>
                <a:close/>
                <a:moveTo>
                  <a:pt x="2539956" y="639575"/>
                </a:moveTo>
                <a:lnTo>
                  <a:pt x="2546957" y="640975"/>
                </a:lnTo>
                <a:cubicBezTo>
                  <a:pt x="2546557" y="643242"/>
                  <a:pt x="2545990" y="645776"/>
                  <a:pt x="2545256" y="648576"/>
                </a:cubicBezTo>
                <a:cubicBezTo>
                  <a:pt x="2544523" y="651377"/>
                  <a:pt x="2543756" y="654244"/>
                  <a:pt x="2542956" y="657177"/>
                </a:cubicBezTo>
                <a:cubicBezTo>
                  <a:pt x="2542156" y="660111"/>
                  <a:pt x="2541322" y="663045"/>
                  <a:pt x="2540456" y="665978"/>
                </a:cubicBezTo>
                <a:cubicBezTo>
                  <a:pt x="2539589" y="668912"/>
                  <a:pt x="2538689" y="671646"/>
                  <a:pt x="2537755" y="674179"/>
                </a:cubicBezTo>
                <a:lnTo>
                  <a:pt x="2571960" y="674179"/>
                </a:lnTo>
                <a:lnTo>
                  <a:pt x="2571960" y="810797"/>
                </a:lnTo>
                <a:lnTo>
                  <a:pt x="2509952" y="810797"/>
                </a:lnTo>
                <a:lnTo>
                  <a:pt x="2509952" y="674179"/>
                </a:lnTo>
                <a:lnTo>
                  <a:pt x="2530555" y="674179"/>
                </a:lnTo>
                <a:cubicBezTo>
                  <a:pt x="2531488" y="671646"/>
                  <a:pt x="2532388" y="668879"/>
                  <a:pt x="2533255" y="665878"/>
                </a:cubicBezTo>
                <a:cubicBezTo>
                  <a:pt x="2534122" y="662878"/>
                  <a:pt x="2534988" y="659844"/>
                  <a:pt x="2535855" y="656777"/>
                </a:cubicBezTo>
                <a:cubicBezTo>
                  <a:pt x="2536722" y="653710"/>
                  <a:pt x="2537489" y="650676"/>
                  <a:pt x="2538155" y="647676"/>
                </a:cubicBezTo>
                <a:cubicBezTo>
                  <a:pt x="2538822" y="644676"/>
                  <a:pt x="2539422" y="641975"/>
                  <a:pt x="2539956" y="639575"/>
                </a:cubicBezTo>
                <a:close/>
                <a:moveTo>
                  <a:pt x="916915" y="639575"/>
                </a:moveTo>
                <a:lnTo>
                  <a:pt x="923716" y="639975"/>
                </a:lnTo>
                <a:lnTo>
                  <a:pt x="923716" y="671979"/>
                </a:lnTo>
                <a:lnTo>
                  <a:pt x="977922" y="671979"/>
                </a:lnTo>
                <a:lnTo>
                  <a:pt x="977922" y="678580"/>
                </a:lnTo>
                <a:lnTo>
                  <a:pt x="923716" y="678580"/>
                </a:lnTo>
                <a:lnTo>
                  <a:pt x="923716" y="714184"/>
                </a:lnTo>
                <a:lnTo>
                  <a:pt x="967721" y="714184"/>
                </a:lnTo>
                <a:lnTo>
                  <a:pt x="967721" y="720785"/>
                </a:lnTo>
                <a:lnTo>
                  <a:pt x="873309" y="720785"/>
                </a:lnTo>
                <a:lnTo>
                  <a:pt x="873309" y="714184"/>
                </a:lnTo>
                <a:lnTo>
                  <a:pt x="916915" y="714184"/>
                </a:lnTo>
                <a:lnTo>
                  <a:pt x="916915" y="678580"/>
                </a:lnTo>
                <a:lnTo>
                  <a:pt x="871909" y="678580"/>
                </a:lnTo>
                <a:lnTo>
                  <a:pt x="871909" y="671979"/>
                </a:lnTo>
                <a:lnTo>
                  <a:pt x="916915" y="671979"/>
                </a:lnTo>
                <a:close/>
                <a:moveTo>
                  <a:pt x="444456" y="639575"/>
                </a:moveTo>
                <a:lnTo>
                  <a:pt x="451457" y="640975"/>
                </a:lnTo>
                <a:cubicBezTo>
                  <a:pt x="451057" y="643242"/>
                  <a:pt x="450490" y="645776"/>
                  <a:pt x="449756" y="648576"/>
                </a:cubicBezTo>
                <a:cubicBezTo>
                  <a:pt x="449023" y="651377"/>
                  <a:pt x="448256" y="654244"/>
                  <a:pt x="447456" y="657177"/>
                </a:cubicBezTo>
                <a:cubicBezTo>
                  <a:pt x="446656" y="660111"/>
                  <a:pt x="445823" y="663045"/>
                  <a:pt x="444956" y="665978"/>
                </a:cubicBezTo>
                <a:cubicBezTo>
                  <a:pt x="444089" y="668912"/>
                  <a:pt x="443189" y="671646"/>
                  <a:pt x="442255" y="674179"/>
                </a:cubicBezTo>
                <a:lnTo>
                  <a:pt x="476460" y="674179"/>
                </a:lnTo>
                <a:lnTo>
                  <a:pt x="476460" y="810797"/>
                </a:lnTo>
                <a:lnTo>
                  <a:pt x="414452" y="810797"/>
                </a:lnTo>
                <a:lnTo>
                  <a:pt x="414452" y="674179"/>
                </a:lnTo>
                <a:lnTo>
                  <a:pt x="435055" y="674179"/>
                </a:lnTo>
                <a:cubicBezTo>
                  <a:pt x="435988" y="671646"/>
                  <a:pt x="436888" y="668879"/>
                  <a:pt x="437755" y="665878"/>
                </a:cubicBezTo>
                <a:cubicBezTo>
                  <a:pt x="438622" y="662878"/>
                  <a:pt x="439488" y="659844"/>
                  <a:pt x="440355" y="656777"/>
                </a:cubicBezTo>
                <a:cubicBezTo>
                  <a:pt x="441222" y="653710"/>
                  <a:pt x="441989" y="650676"/>
                  <a:pt x="442655" y="647676"/>
                </a:cubicBezTo>
                <a:cubicBezTo>
                  <a:pt x="443322" y="644676"/>
                  <a:pt x="443922" y="641975"/>
                  <a:pt x="444456" y="639575"/>
                </a:cubicBezTo>
                <a:close/>
                <a:moveTo>
                  <a:pt x="5461187" y="639175"/>
                </a:moveTo>
                <a:cubicBezTo>
                  <a:pt x="5462654" y="642776"/>
                  <a:pt x="5463921" y="646076"/>
                  <a:pt x="5464987" y="649076"/>
                </a:cubicBezTo>
                <a:cubicBezTo>
                  <a:pt x="5466055" y="652077"/>
                  <a:pt x="5467121" y="655510"/>
                  <a:pt x="5468188" y="659378"/>
                </a:cubicBezTo>
                <a:lnTo>
                  <a:pt x="5534997" y="659378"/>
                </a:lnTo>
                <a:lnTo>
                  <a:pt x="5534997" y="665778"/>
                </a:lnTo>
                <a:lnTo>
                  <a:pt x="5392379" y="665778"/>
                </a:lnTo>
                <a:lnTo>
                  <a:pt x="5392379" y="720585"/>
                </a:lnTo>
                <a:cubicBezTo>
                  <a:pt x="5392379" y="731120"/>
                  <a:pt x="5391979" y="740654"/>
                  <a:pt x="5391179" y="749189"/>
                </a:cubicBezTo>
                <a:cubicBezTo>
                  <a:pt x="5390378" y="757723"/>
                  <a:pt x="5389079" y="765724"/>
                  <a:pt x="5387278" y="773192"/>
                </a:cubicBezTo>
                <a:cubicBezTo>
                  <a:pt x="5385478" y="780659"/>
                  <a:pt x="5383077" y="787860"/>
                  <a:pt x="5380077" y="794795"/>
                </a:cubicBezTo>
                <a:cubicBezTo>
                  <a:pt x="5377077" y="801729"/>
                  <a:pt x="5373377" y="808796"/>
                  <a:pt x="5368975" y="815997"/>
                </a:cubicBezTo>
                <a:lnTo>
                  <a:pt x="5363175" y="812397"/>
                </a:lnTo>
                <a:cubicBezTo>
                  <a:pt x="5367175" y="805729"/>
                  <a:pt x="5370576" y="799295"/>
                  <a:pt x="5373377" y="793094"/>
                </a:cubicBezTo>
                <a:cubicBezTo>
                  <a:pt x="5376177" y="786894"/>
                  <a:pt x="5378477" y="780226"/>
                  <a:pt x="5380277" y="773092"/>
                </a:cubicBezTo>
                <a:cubicBezTo>
                  <a:pt x="5382077" y="765958"/>
                  <a:pt x="5383411" y="758057"/>
                  <a:pt x="5384277" y="749389"/>
                </a:cubicBezTo>
                <a:cubicBezTo>
                  <a:pt x="5385145" y="740721"/>
                  <a:pt x="5385578" y="730653"/>
                  <a:pt x="5385578" y="719185"/>
                </a:cubicBezTo>
                <a:lnTo>
                  <a:pt x="5385578" y="659378"/>
                </a:lnTo>
                <a:lnTo>
                  <a:pt x="5461187" y="659378"/>
                </a:lnTo>
                <a:cubicBezTo>
                  <a:pt x="5460121" y="655777"/>
                  <a:pt x="5459053" y="652510"/>
                  <a:pt x="5457987" y="649576"/>
                </a:cubicBezTo>
                <a:cubicBezTo>
                  <a:pt x="5456920" y="646643"/>
                  <a:pt x="5455720" y="643442"/>
                  <a:pt x="5454387" y="639975"/>
                </a:cubicBezTo>
                <a:close/>
                <a:moveTo>
                  <a:pt x="4538405" y="639175"/>
                </a:moveTo>
                <a:lnTo>
                  <a:pt x="4544206" y="641375"/>
                </a:lnTo>
                <a:cubicBezTo>
                  <a:pt x="4543673" y="642976"/>
                  <a:pt x="4543139" y="644609"/>
                  <a:pt x="4542606" y="646276"/>
                </a:cubicBezTo>
                <a:cubicBezTo>
                  <a:pt x="4542072" y="647943"/>
                  <a:pt x="4541472" y="649576"/>
                  <a:pt x="4540805" y="651177"/>
                </a:cubicBezTo>
                <a:cubicBezTo>
                  <a:pt x="4543339" y="653977"/>
                  <a:pt x="4546273" y="657311"/>
                  <a:pt x="4549607" y="661178"/>
                </a:cubicBezTo>
                <a:cubicBezTo>
                  <a:pt x="4552941" y="665045"/>
                  <a:pt x="4556341" y="669012"/>
                  <a:pt x="4559808" y="673079"/>
                </a:cubicBezTo>
                <a:cubicBezTo>
                  <a:pt x="4563275" y="677146"/>
                  <a:pt x="4566609" y="681114"/>
                  <a:pt x="4569809" y="684981"/>
                </a:cubicBezTo>
                <a:cubicBezTo>
                  <a:pt x="4573009" y="688848"/>
                  <a:pt x="4575743" y="692182"/>
                  <a:pt x="4578010" y="694982"/>
                </a:cubicBezTo>
                <a:lnTo>
                  <a:pt x="4573409" y="699583"/>
                </a:lnTo>
                <a:cubicBezTo>
                  <a:pt x="4571409" y="697049"/>
                  <a:pt x="4568909" y="693949"/>
                  <a:pt x="4565909" y="690281"/>
                </a:cubicBezTo>
                <a:cubicBezTo>
                  <a:pt x="4562909" y="686614"/>
                  <a:pt x="4559775" y="682814"/>
                  <a:pt x="4556507" y="678880"/>
                </a:cubicBezTo>
                <a:cubicBezTo>
                  <a:pt x="4553241" y="674946"/>
                  <a:pt x="4550007" y="671079"/>
                  <a:pt x="4546806" y="667279"/>
                </a:cubicBezTo>
                <a:cubicBezTo>
                  <a:pt x="4543606" y="663478"/>
                  <a:pt x="4540739" y="660178"/>
                  <a:pt x="4538205" y="657377"/>
                </a:cubicBezTo>
                <a:cubicBezTo>
                  <a:pt x="4533538" y="668712"/>
                  <a:pt x="4527737" y="679613"/>
                  <a:pt x="4520803" y="690081"/>
                </a:cubicBezTo>
                <a:cubicBezTo>
                  <a:pt x="4513869" y="700549"/>
                  <a:pt x="4506535" y="710117"/>
                  <a:pt x="4498801" y="718785"/>
                </a:cubicBezTo>
                <a:lnTo>
                  <a:pt x="4495000" y="713784"/>
                </a:lnTo>
                <a:cubicBezTo>
                  <a:pt x="4499401" y="708717"/>
                  <a:pt x="4503767" y="703216"/>
                  <a:pt x="4508101" y="697282"/>
                </a:cubicBezTo>
                <a:cubicBezTo>
                  <a:pt x="4512435" y="691348"/>
                  <a:pt x="4516503" y="685148"/>
                  <a:pt x="4520303" y="678680"/>
                </a:cubicBezTo>
                <a:cubicBezTo>
                  <a:pt x="4524103" y="672213"/>
                  <a:pt x="4527571" y="665645"/>
                  <a:pt x="4530705" y="658978"/>
                </a:cubicBezTo>
                <a:cubicBezTo>
                  <a:pt x="4533838" y="652310"/>
                  <a:pt x="4536405" y="645709"/>
                  <a:pt x="4538405" y="639175"/>
                </a:cubicBezTo>
                <a:close/>
                <a:moveTo>
                  <a:pt x="33604" y="639175"/>
                </a:moveTo>
                <a:lnTo>
                  <a:pt x="40205" y="640775"/>
                </a:lnTo>
                <a:cubicBezTo>
                  <a:pt x="39005" y="645976"/>
                  <a:pt x="37672" y="651077"/>
                  <a:pt x="36205" y="656077"/>
                </a:cubicBezTo>
                <a:cubicBezTo>
                  <a:pt x="34738" y="661078"/>
                  <a:pt x="33138" y="665912"/>
                  <a:pt x="31404" y="670579"/>
                </a:cubicBezTo>
                <a:lnTo>
                  <a:pt x="67609" y="670579"/>
                </a:lnTo>
                <a:lnTo>
                  <a:pt x="67609" y="676780"/>
                </a:lnTo>
                <a:lnTo>
                  <a:pt x="53007" y="713184"/>
                </a:lnTo>
                <a:lnTo>
                  <a:pt x="47606" y="710984"/>
                </a:lnTo>
                <a:lnTo>
                  <a:pt x="61208" y="676980"/>
                </a:lnTo>
                <a:lnTo>
                  <a:pt x="29004" y="676980"/>
                </a:lnTo>
                <a:cubicBezTo>
                  <a:pt x="25537" y="686181"/>
                  <a:pt x="21736" y="694882"/>
                  <a:pt x="17602" y="703083"/>
                </a:cubicBezTo>
                <a:cubicBezTo>
                  <a:pt x="13469" y="711284"/>
                  <a:pt x="9135" y="719185"/>
                  <a:pt x="4601" y="726786"/>
                </a:cubicBezTo>
                <a:lnTo>
                  <a:pt x="0" y="721385"/>
                </a:lnTo>
                <a:cubicBezTo>
                  <a:pt x="7068" y="709651"/>
                  <a:pt x="13502" y="696982"/>
                  <a:pt x="19303" y="683381"/>
                </a:cubicBezTo>
                <a:cubicBezTo>
                  <a:pt x="25103" y="669779"/>
                  <a:pt x="29871" y="655044"/>
                  <a:pt x="33604" y="639175"/>
                </a:cubicBezTo>
                <a:close/>
                <a:moveTo>
                  <a:pt x="1793662" y="638975"/>
                </a:moveTo>
                <a:lnTo>
                  <a:pt x="1800263" y="639175"/>
                </a:lnTo>
                <a:cubicBezTo>
                  <a:pt x="1800263" y="639175"/>
                  <a:pt x="1800330" y="640142"/>
                  <a:pt x="1800463" y="642075"/>
                </a:cubicBezTo>
                <a:cubicBezTo>
                  <a:pt x="1800597" y="644009"/>
                  <a:pt x="1800797" y="646576"/>
                  <a:pt x="1801063" y="649776"/>
                </a:cubicBezTo>
                <a:cubicBezTo>
                  <a:pt x="1801330" y="652977"/>
                  <a:pt x="1801630" y="656677"/>
                  <a:pt x="1801963" y="660878"/>
                </a:cubicBezTo>
                <a:cubicBezTo>
                  <a:pt x="1802297" y="665078"/>
                  <a:pt x="1802664" y="669512"/>
                  <a:pt x="1803064" y="674179"/>
                </a:cubicBezTo>
                <a:lnTo>
                  <a:pt x="1868472" y="674179"/>
                </a:lnTo>
                <a:lnTo>
                  <a:pt x="1868472" y="681380"/>
                </a:lnTo>
                <a:lnTo>
                  <a:pt x="1803664" y="681380"/>
                </a:lnTo>
                <a:cubicBezTo>
                  <a:pt x="1806597" y="714051"/>
                  <a:pt x="1811598" y="740921"/>
                  <a:pt x="1818665" y="761990"/>
                </a:cubicBezTo>
                <a:cubicBezTo>
                  <a:pt x="1825600" y="752923"/>
                  <a:pt x="1831400" y="743388"/>
                  <a:pt x="1836068" y="733387"/>
                </a:cubicBezTo>
                <a:cubicBezTo>
                  <a:pt x="1840735" y="723386"/>
                  <a:pt x="1845002" y="712118"/>
                  <a:pt x="1848869" y="699583"/>
                </a:cubicBezTo>
                <a:lnTo>
                  <a:pt x="1854870" y="701983"/>
                </a:lnTo>
                <a:cubicBezTo>
                  <a:pt x="1852736" y="708650"/>
                  <a:pt x="1850503" y="715018"/>
                  <a:pt x="1848169" y="721085"/>
                </a:cubicBezTo>
                <a:cubicBezTo>
                  <a:pt x="1845836" y="727153"/>
                  <a:pt x="1843335" y="732920"/>
                  <a:pt x="1840668" y="738387"/>
                </a:cubicBezTo>
                <a:cubicBezTo>
                  <a:pt x="1838001" y="743855"/>
                  <a:pt x="1835068" y="749156"/>
                  <a:pt x="1831867" y="754290"/>
                </a:cubicBezTo>
                <a:cubicBezTo>
                  <a:pt x="1828667" y="759423"/>
                  <a:pt x="1825133" y="764457"/>
                  <a:pt x="1821266" y="769391"/>
                </a:cubicBezTo>
                <a:cubicBezTo>
                  <a:pt x="1823266" y="774725"/>
                  <a:pt x="1825433" y="779626"/>
                  <a:pt x="1827767" y="784093"/>
                </a:cubicBezTo>
                <a:cubicBezTo>
                  <a:pt x="1830100" y="788560"/>
                  <a:pt x="1832601" y="792661"/>
                  <a:pt x="1835268" y="796395"/>
                </a:cubicBezTo>
                <a:cubicBezTo>
                  <a:pt x="1838468" y="800662"/>
                  <a:pt x="1841635" y="803562"/>
                  <a:pt x="1844769" y="805096"/>
                </a:cubicBezTo>
                <a:cubicBezTo>
                  <a:pt x="1847903" y="806629"/>
                  <a:pt x="1850403" y="807396"/>
                  <a:pt x="1852270" y="807396"/>
                </a:cubicBezTo>
                <a:cubicBezTo>
                  <a:pt x="1853470" y="807396"/>
                  <a:pt x="1854537" y="807163"/>
                  <a:pt x="1855470" y="806696"/>
                </a:cubicBezTo>
                <a:cubicBezTo>
                  <a:pt x="1856404" y="806229"/>
                  <a:pt x="1857337" y="805329"/>
                  <a:pt x="1858270" y="803996"/>
                </a:cubicBezTo>
                <a:cubicBezTo>
                  <a:pt x="1859204" y="802662"/>
                  <a:pt x="1860037" y="800829"/>
                  <a:pt x="1860771" y="798495"/>
                </a:cubicBezTo>
                <a:cubicBezTo>
                  <a:pt x="1861504" y="796161"/>
                  <a:pt x="1862271" y="793128"/>
                  <a:pt x="1863071" y="789394"/>
                </a:cubicBezTo>
                <a:cubicBezTo>
                  <a:pt x="1863738" y="786460"/>
                  <a:pt x="1864405" y="783060"/>
                  <a:pt x="1865071" y="779193"/>
                </a:cubicBezTo>
                <a:cubicBezTo>
                  <a:pt x="1865738" y="775325"/>
                  <a:pt x="1866271" y="771658"/>
                  <a:pt x="1866672" y="768191"/>
                </a:cubicBezTo>
                <a:lnTo>
                  <a:pt x="1872672" y="770992"/>
                </a:lnTo>
                <a:cubicBezTo>
                  <a:pt x="1872272" y="774325"/>
                  <a:pt x="1871705" y="777792"/>
                  <a:pt x="1870972" y="781393"/>
                </a:cubicBezTo>
                <a:cubicBezTo>
                  <a:pt x="1870239" y="784993"/>
                  <a:pt x="1869539" y="788527"/>
                  <a:pt x="1868872" y="791994"/>
                </a:cubicBezTo>
                <a:cubicBezTo>
                  <a:pt x="1867938" y="796661"/>
                  <a:pt x="1866905" y="800495"/>
                  <a:pt x="1865771" y="803496"/>
                </a:cubicBezTo>
                <a:cubicBezTo>
                  <a:pt x="1864638" y="806496"/>
                  <a:pt x="1863371" y="808830"/>
                  <a:pt x="1861971" y="810496"/>
                </a:cubicBezTo>
                <a:cubicBezTo>
                  <a:pt x="1860571" y="812163"/>
                  <a:pt x="1859037" y="813297"/>
                  <a:pt x="1857370" y="813897"/>
                </a:cubicBezTo>
                <a:cubicBezTo>
                  <a:pt x="1855703" y="814497"/>
                  <a:pt x="1853937" y="814797"/>
                  <a:pt x="1852070" y="814797"/>
                </a:cubicBezTo>
                <a:cubicBezTo>
                  <a:pt x="1848736" y="814797"/>
                  <a:pt x="1845136" y="813664"/>
                  <a:pt x="1841268" y="811397"/>
                </a:cubicBezTo>
                <a:cubicBezTo>
                  <a:pt x="1837401" y="809130"/>
                  <a:pt x="1833401" y="805129"/>
                  <a:pt x="1829267" y="799395"/>
                </a:cubicBezTo>
                <a:cubicBezTo>
                  <a:pt x="1824600" y="792728"/>
                  <a:pt x="1820332" y="784660"/>
                  <a:pt x="1816465" y="775192"/>
                </a:cubicBezTo>
                <a:cubicBezTo>
                  <a:pt x="1811265" y="781193"/>
                  <a:pt x="1805431" y="787060"/>
                  <a:pt x="1798963" y="792794"/>
                </a:cubicBezTo>
                <a:cubicBezTo>
                  <a:pt x="1792496" y="798528"/>
                  <a:pt x="1785061" y="804396"/>
                  <a:pt x="1776660" y="810396"/>
                </a:cubicBezTo>
                <a:lnTo>
                  <a:pt x="1772460" y="804796"/>
                </a:lnTo>
                <a:cubicBezTo>
                  <a:pt x="1781261" y="798395"/>
                  <a:pt x="1789028" y="792228"/>
                  <a:pt x="1795763" y="786293"/>
                </a:cubicBezTo>
                <a:cubicBezTo>
                  <a:pt x="1802497" y="780359"/>
                  <a:pt x="1808464" y="774325"/>
                  <a:pt x="1813665" y="768191"/>
                </a:cubicBezTo>
                <a:cubicBezTo>
                  <a:pt x="1809798" y="756990"/>
                  <a:pt x="1806464" y="744255"/>
                  <a:pt x="1803664" y="729986"/>
                </a:cubicBezTo>
                <a:cubicBezTo>
                  <a:pt x="1800863" y="715718"/>
                  <a:pt x="1798663" y="699516"/>
                  <a:pt x="1797063" y="681380"/>
                </a:cubicBezTo>
                <a:lnTo>
                  <a:pt x="1725654" y="681380"/>
                </a:lnTo>
                <a:lnTo>
                  <a:pt x="1725654" y="716785"/>
                </a:lnTo>
                <a:lnTo>
                  <a:pt x="1775060" y="716785"/>
                </a:lnTo>
                <a:cubicBezTo>
                  <a:pt x="1775060" y="717185"/>
                  <a:pt x="1774993" y="718585"/>
                  <a:pt x="1774860" y="720985"/>
                </a:cubicBezTo>
                <a:cubicBezTo>
                  <a:pt x="1774727" y="723386"/>
                  <a:pt x="1774593" y="726353"/>
                  <a:pt x="1774460" y="729886"/>
                </a:cubicBezTo>
                <a:cubicBezTo>
                  <a:pt x="1774327" y="733420"/>
                  <a:pt x="1774127" y="737321"/>
                  <a:pt x="1773860" y="741588"/>
                </a:cubicBezTo>
                <a:cubicBezTo>
                  <a:pt x="1773593" y="745855"/>
                  <a:pt x="1773360" y="749956"/>
                  <a:pt x="1773160" y="753889"/>
                </a:cubicBezTo>
                <a:cubicBezTo>
                  <a:pt x="1772960" y="757823"/>
                  <a:pt x="1772760" y="761457"/>
                  <a:pt x="1772560" y="764791"/>
                </a:cubicBezTo>
                <a:cubicBezTo>
                  <a:pt x="1772360" y="768125"/>
                  <a:pt x="1772193" y="770658"/>
                  <a:pt x="1772060" y="772392"/>
                </a:cubicBezTo>
                <a:cubicBezTo>
                  <a:pt x="1771660" y="776659"/>
                  <a:pt x="1771026" y="780126"/>
                  <a:pt x="1770159" y="782793"/>
                </a:cubicBezTo>
                <a:cubicBezTo>
                  <a:pt x="1769293" y="785460"/>
                  <a:pt x="1767859" y="787594"/>
                  <a:pt x="1765859" y="789194"/>
                </a:cubicBezTo>
                <a:cubicBezTo>
                  <a:pt x="1763859" y="790794"/>
                  <a:pt x="1761225" y="791928"/>
                  <a:pt x="1757958" y="792594"/>
                </a:cubicBezTo>
                <a:cubicBezTo>
                  <a:pt x="1754691" y="793261"/>
                  <a:pt x="1750524" y="793794"/>
                  <a:pt x="1745456" y="794194"/>
                </a:cubicBezTo>
                <a:lnTo>
                  <a:pt x="1731655" y="795395"/>
                </a:lnTo>
                <a:lnTo>
                  <a:pt x="1729654" y="788394"/>
                </a:lnTo>
                <a:lnTo>
                  <a:pt x="1744256" y="787594"/>
                </a:lnTo>
                <a:cubicBezTo>
                  <a:pt x="1748523" y="787327"/>
                  <a:pt x="1751990" y="786927"/>
                  <a:pt x="1754657" y="786394"/>
                </a:cubicBezTo>
                <a:cubicBezTo>
                  <a:pt x="1757324" y="785860"/>
                  <a:pt x="1759425" y="785027"/>
                  <a:pt x="1760958" y="783893"/>
                </a:cubicBezTo>
                <a:cubicBezTo>
                  <a:pt x="1762492" y="782760"/>
                  <a:pt x="1763559" y="781193"/>
                  <a:pt x="1764159" y="779193"/>
                </a:cubicBezTo>
                <a:cubicBezTo>
                  <a:pt x="1764759" y="777192"/>
                  <a:pt x="1765192" y="774459"/>
                  <a:pt x="1765459" y="770992"/>
                </a:cubicBezTo>
                <a:cubicBezTo>
                  <a:pt x="1765592" y="768858"/>
                  <a:pt x="1765759" y="765491"/>
                  <a:pt x="1765959" y="760890"/>
                </a:cubicBezTo>
                <a:cubicBezTo>
                  <a:pt x="1766159" y="756290"/>
                  <a:pt x="1766392" y="751522"/>
                  <a:pt x="1766659" y="746589"/>
                </a:cubicBezTo>
                <a:cubicBezTo>
                  <a:pt x="1766926" y="741655"/>
                  <a:pt x="1767159" y="737021"/>
                  <a:pt x="1767359" y="732687"/>
                </a:cubicBezTo>
                <a:cubicBezTo>
                  <a:pt x="1767559" y="728353"/>
                  <a:pt x="1767659" y="725319"/>
                  <a:pt x="1767659" y="723586"/>
                </a:cubicBezTo>
                <a:lnTo>
                  <a:pt x="1725654" y="723586"/>
                </a:lnTo>
                <a:lnTo>
                  <a:pt x="1725654" y="725586"/>
                </a:lnTo>
                <a:cubicBezTo>
                  <a:pt x="1725654" y="736254"/>
                  <a:pt x="1725154" y="745755"/>
                  <a:pt x="1724154" y="754089"/>
                </a:cubicBezTo>
                <a:cubicBezTo>
                  <a:pt x="1723154" y="762424"/>
                  <a:pt x="1721587" y="770191"/>
                  <a:pt x="1719453" y="777392"/>
                </a:cubicBezTo>
                <a:cubicBezTo>
                  <a:pt x="1717319" y="784593"/>
                  <a:pt x="1714586" y="791461"/>
                  <a:pt x="1711252" y="797995"/>
                </a:cubicBezTo>
                <a:cubicBezTo>
                  <a:pt x="1707918" y="804529"/>
                  <a:pt x="1703918" y="811330"/>
                  <a:pt x="1699251" y="818398"/>
                </a:cubicBezTo>
                <a:lnTo>
                  <a:pt x="1693050" y="814997"/>
                </a:lnTo>
                <a:cubicBezTo>
                  <a:pt x="1697584" y="808196"/>
                  <a:pt x="1701484" y="801695"/>
                  <a:pt x="1704751" y="795495"/>
                </a:cubicBezTo>
                <a:cubicBezTo>
                  <a:pt x="1708018" y="789294"/>
                  <a:pt x="1710685" y="782726"/>
                  <a:pt x="1712752" y="775792"/>
                </a:cubicBezTo>
                <a:cubicBezTo>
                  <a:pt x="1714819" y="768858"/>
                  <a:pt x="1716319" y="761324"/>
                  <a:pt x="1717253" y="753189"/>
                </a:cubicBezTo>
                <a:cubicBezTo>
                  <a:pt x="1718186" y="745055"/>
                  <a:pt x="1718653" y="735787"/>
                  <a:pt x="1718653" y="725386"/>
                </a:cubicBezTo>
                <a:lnTo>
                  <a:pt x="1718653" y="674179"/>
                </a:lnTo>
                <a:lnTo>
                  <a:pt x="1796463" y="674179"/>
                </a:lnTo>
                <a:close/>
                <a:moveTo>
                  <a:pt x="5002863" y="638775"/>
                </a:moveTo>
                <a:lnTo>
                  <a:pt x="5009463" y="640575"/>
                </a:lnTo>
                <a:cubicBezTo>
                  <a:pt x="5008131" y="645643"/>
                  <a:pt x="5006564" y="651010"/>
                  <a:pt x="5004763" y="656677"/>
                </a:cubicBezTo>
                <a:cubicBezTo>
                  <a:pt x="5002963" y="662345"/>
                  <a:pt x="5000863" y="668179"/>
                  <a:pt x="4998463" y="674179"/>
                </a:cubicBezTo>
                <a:lnTo>
                  <a:pt x="5059871" y="674179"/>
                </a:lnTo>
                <a:cubicBezTo>
                  <a:pt x="5059871" y="674446"/>
                  <a:pt x="5059803" y="676146"/>
                  <a:pt x="5059671" y="679280"/>
                </a:cubicBezTo>
                <a:cubicBezTo>
                  <a:pt x="5059537" y="682414"/>
                  <a:pt x="5059403" y="686514"/>
                  <a:pt x="5059270" y="691582"/>
                </a:cubicBezTo>
                <a:cubicBezTo>
                  <a:pt x="5059137" y="696649"/>
                  <a:pt x="5058937" y="702383"/>
                  <a:pt x="5058670" y="708784"/>
                </a:cubicBezTo>
                <a:cubicBezTo>
                  <a:pt x="5058403" y="715185"/>
                  <a:pt x="5058170" y="721785"/>
                  <a:pt x="5057970" y="728586"/>
                </a:cubicBezTo>
                <a:cubicBezTo>
                  <a:pt x="5057770" y="735387"/>
                  <a:pt x="5057537" y="742121"/>
                  <a:pt x="5057270" y="748789"/>
                </a:cubicBezTo>
                <a:cubicBezTo>
                  <a:pt x="5057004" y="755456"/>
                  <a:pt x="5056770" y="761590"/>
                  <a:pt x="5056570" y="767191"/>
                </a:cubicBezTo>
                <a:cubicBezTo>
                  <a:pt x="5056370" y="772792"/>
                  <a:pt x="5056203" y="777592"/>
                  <a:pt x="5056070" y="781593"/>
                </a:cubicBezTo>
                <a:cubicBezTo>
                  <a:pt x="5055937" y="785593"/>
                  <a:pt x="5055803" y="788260"/>
                  <a:pt x="5055670" y="789594"/>
                </a:cubicBezTo>
                <a:cubicBezTo>
                  <a:pt x="5055403" y="793861"/>
                  <a:pt x="5054837" y="797362"/>
                  <a:pt x="5053969" y="800095"/>
                </a:cubicBezTo>
                <a:cubicBezTo>
                  <a:pt x="5053103" y="802829"/>
                  <a:pt x="5051669" y="805029"/>
                  <a:pt x="5049669" y="806696"/>
                </a:cubicBezTo>
                <a:cubicBezTo>
                  <a:pt x="5047669" y="808363"/>
                  <a:pt x="5045002" y="809596"/>
                  <a:pt x="5041668" y="810396"/>
                </a:cubicBezTo>
                <a:cubicBezTo>
                  <a:pt x="5038334" y="811197"/>
                  <a:pt x="5034067" y="811797"/>
                  <a:pt x="5028867" y="812197"/>
                </a:cubicBezTo>
                <a:lnTo>
                  <a:pt x="5009865" y="813597"/>
                </a:lnTo>
                <a:lnTo>
                  <a:pt x="5008064" y="806996"/>
                </a:lnTo>
                <a:lnTo>
                  <a:pt x="5027066" y="805396"/>
                </a:lnTo>
                <a:cubicBezTo>
                  <a:pt x="5031333" y="804996"/>
                  <a:pt x="5034835" y="804529"/>
                  <a:pt x="5037568" y="803996"/>
                </a:cubicBezTo>
                <a:cubicBezTo>
                  <a:pt x="5040301" y="803462"/>
                  <a:pt x="5042469" y="802562"/>
                  <a:pt x="5044069" y="801295"/>
                </a:cubicBezTo>
                <a:cubicBezTo>
                  <a:pt x="5045669" y="800028"/>
                  <a:pt x="5046802" y="798295"/>
                  <a:pt x="5047469" y="796095"/>
                </a:cubicBezTo>
                <a:cubicBezTo>
                  <a:pt x="5048136" y="793894"/>
                  <a:pt x="5048602" y="790994"/>
                  <a:pt x="5048869" y="787394"/>
                </a:cubicBezTo>
                <a:cubicBezTo>
                  <a:pt x="5049003" y="785793"/>
                  <a:pt x="5049169" y="782293"/>
                  <a:pt x="5049369" y="776892"/>
                </a:cubicBezTo>
                <a:cubicBezTo>
                  <a:pt x="5049569" y="771492"/>
                  <a:pt x="5049803" y="765191"/>
                  <a:pt x="5050069" y="757990"/>
                </a:cubicBezTo>
                <a:cubicBezTo>
                  <a:pt x="5050335" y="750789"/>
                  <a:pt x="5050603" y="743088"/>
                  <a:pt x="5050869" y="734887"/>
                </a:cubicBezTo>
                <a:cubicBezTo>
                  <a:pt x="5051135" y="726686"/>
                  <a:pt x="5051403" y="718952"/>
                  <a:pt x="5051669" y="711684"/>
                </a:cubicBezTo>
                <a:cubicBezTo>
                  <a:pt x="5051936" y="704417"/>
                  <a:pt x="5052136" y="698016"/>
                  <a:pt x="5052269" y="692482"/>
                </a:cubicBezTo>
                <a:cubicBezTo>
                  <a:pt x="5052403" y="686948"/>
                  <a:pt x="5052536" y="683247"/>
                  <a:pt x="5052669" y="681380"/>
                </a:cubicBezTo>
                <a:lnTo>
                  <a:pt x="4995462" y="681380"/>
                </a:lnTo>
                <a:cubicBezTo>
                  <a:pt x="4992929" y="687381"/>
                  <a:pt x="4990129" y="693248"/>
                  <a:pt x="4987061" y="698983"/>
                </a:cubicBezTo>
                <a:cubicBezTo>
                  <a:pt x="4983995" y="704717"/>
                  <a:pt x="4980594" y="710251"/>
                  <a:pt x="4976860" y="715585"/>
                </a:cubicBezTo>
                <a:lnTo>
                  <a:pt x="4970859" y="711984"/>
                </a:lnTo>
                <a:cubicBezTo>
                  <a:pt x="4974993" y="706117"/>
                  <a:pt x="4978727" y="699983"/>
                  <a:pt x="4982061" y="693582"/>
                </a:cubicBezTo>
                <a:cubicBezTo>
                  <a:pt x="4985394" y="687181"/>
                  <a:pt x="4988361" y="680814"/>
                  <a:pt x="4990962" y="674479"/>
                </a:cubicBezTo>
                <a:cubicBezTo>
                  <a:pt x="4993563" y="668145"/>
                  <a:pt x="4995862" y="661911"/>
                  <a:pt x="4997863" y="655777"/>
                </a:cubicBezTo>
                <a:cubicBezTo>
                  <a:pt x="4999863" y="649643"/>
                  <a:pt x="5001529" y="643976"/>
                  <a:pt x="5002863" y="638775"/>
                </a:cubicBezTo>
                <a:close/>
                <a:moveTo>
                  <a:pt x="98412" y="638775"/>
                </a:moveTo>
                <a:lnTo>
                  <a:pt x="104613" y="640775"/>
                </a:lnTo>
                <a:cubicBezTo>
                  <a:pt x="103146" y="645042"/>
                  <a:pt x="101713" y="649176"/>
                  <a:pt x="100313" y="653177"/>
                </a:cubicBezTo>
                <a:cubicBezTo>
                  <a:pt x="98913" y="657177"/>
                  <a:pt x="97412" y="661111"/>
                  <a:pt x="95812" y="664978"/>
                </a:cubicBezTo>
                <a:lnTo>
                  <a:pt x="176822" y="664978"/>
                </a:lnTo>
                <a:lnTo>
                  <a:pt x="176822" y="671579"/>
                </a:lnTo>
                <a:lnTo>
                  <a:pt x="93012" y="671579"/>
                </a:lnTo>
                <a:cubicBezTo>
                  <a:pt x="89945" y="678380"/>
                  <a:pt x="86644" y="684947"/>
                  <a:pt x="83111" y="691282"/>
                </a:cubicBezTo>
                <a:cubicBezTo>
                  <a:pt x="79577" y="697616"/>
                  <a:pt x="75676" y="703983"/>
                  <a:pt x="71409" y="710384"/>
                </a:cubicBezTo>
                <a:lnTo>
                  <a:pt x="66609" y="705783"/>
                </a:lnTo>
                <a:cubicBezTo>
                  <a:pt x="73809" y="695649"/>
                  <a:pt x="79944" y="685148"/>
                  <a:pt x="85011" y="674279"/>
                </a:cubicBezTo>
                <a:cubicBezTo>
                  <a:pt x="90078" y="663411"/>
                  <a:pt x="94545" y="651577"/>
                  <a:pt x="98412" y="638775"/>
                </a:cubicBezTo>
                <a:close/>
                <a:moveTo>
                  <a:pt x="4727429" y="638575"/>
                </a:moveTo>
                <a:cubicBezTo>
                  <a:pt x="4727963" y="640042"/>
                  <a:pt x="4728763" y="642275"/>
                  <a:pt x="4729829" y="645276"/>
                </a:cubicBezTo>
                <a:cubicBezTo>
                  <a:pt x="4730896" y="648276"/>
                  <a:pt x="4732063" y="651543"/>
                  <a:pt x="4733329" y="655077"/>
                </a:cubicBezTo>
                <a:cubicBezTo>
                  <a:pt x="4734597" y="658611"/>
                  <a:pt x="4735863" y="662145"/>
                  <a:pt x="4737130" y="665678"/>
                </a:cubicBezTo>
                <a:cubicBezTo>
                  <a:pt x="4738397" y="669212"/>
                  <a:pt x="4739431" y="672246"/>
                  <a:pt x="4740231" y="674780"/>
                </a:cubicBezTo>
                <a:lnTo>
                  <a:pt x="4752432" y="674780"/>
                </a:lnTo>
                <a:lnTo>
                  <a:pt x="4752432" y="681380"/>
                </a:lnTo>
                <a:cubicBezTo>
                  <a:pt x="4747631" y="692715"/>
                  <a:pt x="4741497" y="704250"/>
                  <a:pt x="4734029" y="715985"/>
                </a:cubicBezTo>
                <a:lnTo>
                  <a:pt x="4734029" y="736387"/>
                </a:lnTo>
                <a:lnTo>
                  <a:pt x="4739030" y="740988"/>
                </a:lnTo>
                <a:cubicBezTo>
                  <a:pt x="4740497" y="739254"/>
                  <a:pt x="4742097" y="737254"/>
                  <a:pt x="4743831" y="734987"/>
                </a:cubicBezTo>
                <a:cubicBezTo>
                  <a:pt x="4745565" y="732720"/>
                  <a:pt x="4747265" y="730386"/>
                  <a:pt x="4748931" y="727986"/>
                </a:cubicBezTo>
                <a:cubicBezTo>
                  <a:pt x="4750599" y="725586"/>
                  <a:pt x="4752165" y="723252"/>
                  <a:pt x="4753632" y="720985"/>
                </a:cubicBezTo>
                <a:cubicBezTo>
                  <a:pt x="4755099" y="718718"/>
                  <a:pt x="4756366" y="716718"/>
                  <a:pt x="4757433" y="714985"/>
                </a:cubicBezTo>
                <a:lnTo>
                  <a:pt x="4762233" y="718385"/>
                </a:lnTo>
                <a:cubicBezTo>
                  <a:pt x="4761167" y="720252"/>
                  <a:pt x="4759833" y="722385"/>
                  <a:pt x="4758233" y="724786"/>
                </a:cubicBezTo>
                <a:cubicBezTo>
                  <a:pt x="4756633" y="727186"/>
                  <a:pt x="4754999" y="729586"/>
                  <a:pt x="4753332" y="731987"/>
                </a:cubicBezTo>
                <a:cubicBezTo>
                  <a:pt x="4751665" y="734387"/>
                  <a:pt x="4749965" y="736721"/>
                  <a:pt x="4748231" y="738988"/>
                </a:cubicBezTo>
                <a:cubicBezTo>
                  <a:pt x="4746498" y="741255"/>
                  <a:pt x="4744897" y="743255"/>
                  <a:pt x="4743431" y="744988"/>
                </a:cubicBezTo>
                <a:cubicBezTo>
                  <a:pt x="4747031" y="748455"/>
                  <a:pt x="4750465" y="751823"/>
                  <a:pt x="4753732" y="755090"/>
                </a:cubicBezTo>
                <a:cubicBezTo>
                  <a:pt x="4756999" y="758357"/>
                  <a:pt x="4760499" y="761924"/>
                  <a:pt x="4764233" y="765791"/>
                </a:cubicBezTo>
                <a:lnTo>
                  <a:pt x="4760033" y="770591"/>
                </a:lnTo>
                <a:cubicBezTo>
                  <a:pt x="4757633" y="768058"/>
                  <a:pt x="4755366" y="765658"/>
                  <a:pt x="4753232" y="763391"/>
                </a:cubicBezTo>
                <a:cubicBezTo>
                  <a:pt x="4751099" y="761124"/>
                  <a:pt x="4748998" y="758990"/>
                  <a:pt x="4746931" y="756990"/>
                </a:cubicBezTo>
                <a:cubicBezTo>
                  <a:pt x="4744865" y="754990"/>
                  <a:pt x="4742797" y="752989"/>
                  <a:pt x="4740731" y="750989"/>
                </a:cubicBezTo>
                <a:cubicBezTo>
                  <a:pt x="4738663" y="748989"/>
                  <a:pt x="4736430" y="746855"/>
                  <a:pt x="4734029" y="744588"/>
                </a:cubicBezTo>
                <a:lnTo>
                  <a:pt x="4734029" y="818798"/>
                </a:lnTo>
                <a:lnTo>
                  <a:pt x="4727229" y="818798"/>
                </a:lnTo>
                <a:lnTo>
                  <a:pt x="4727229" y="726186"/>
                </a:lnTo>
                <a:cubicBezTo>
                  <a:pt x="4722961" y="732187"/>
                  <a:pt x="4718461" y="738054"/>
                  <a:pt x="4713727" y="743788"/>
                </a:cubicBezTo>
                <a:cubicBezTo>
                  <a:pt x="4708993" y="749522"/>
                  <a:pt x="4703959" y="755190"/>
                  <a:pt x="4698625" y="760790"/>
                </a:cubicBezTo>
                <a:lnTo>
                  <a:pt x="4694625" y="754990"/>
                </a:lnTo>
                <a:cubicBezTo>
                  <a:pt x="4699959" y="749656"/>
                  <a:pt x="4705126" y="743988"/>
                  <a:pt x="4710127" y="737987"/>
                </a:cubicBezTo>
                <a:cubicBezTo>
                  <a:pt x="4715127" y="731987"/>
                  <a:pt x="4719795" y="725853"/>
                  <a:pt x="4724129" y="719585"/>
                </a:cubicBezTo>
                <a:cubicBezTo>
                  <a:pt x="4728463" y="713318"/>
                  <a:pt x="4732429" y="707017"/>
                  <a:pt x="4736030" y="700683"/>
                </a:cubicBezTo>
                <a:cubicBezTo>
                  <a:pt x="4739631" y="694349"/>
                  <a:pt x="4742765" y="688048"/>
                  <a:pt x="4745431" y="681780"/>
                </a:cubicBezTo>
                <a:lnTo>
                  <a:pt x="4704226" y="681780"/>
                </a:lnTo>
                <a:lnTo>
                  <a:pt x="4704226" y="674780"/>
                </a:lnTo>
                <a:lnTo>
                  <a:pt x="4733429" y="674780"/>
                </a:lnTo>
                <a:cubicBezTo>
                  <a:pt x="4732629" y="672246"/>
                  <a:pt x="4731629" y="669345"/>
                  <a:pt x="4730429" y="666078"/>
                </a:cubicBezTo>
                <a:cubicBezTo>
                  <a:pt x="4729229" y="662811"/>
                  <a:pt x="4728063" y="659511"/>
                  <a:pt x="4726929" y="656177"/>
                </a:cubicBezTo>
                <a:cubicBezTo>
                  <a:pt x="4725795" y="652843"/>
                  <a:pt x="4724695" y="649743"/>
                  <a:pt x="4723629" y="646876"/>
                </a:cubicBezTo>
                <a:cubicBezTo>
                  <a:pt x="4722561" y="644009"/>
                  <a:pt x="4721761" y="641775"/>
                  <a:pt x="4721228" y="640175"/>
                </a:cubicBezTo>
                <a:close/>
                <a:moveTo>
                  <a:pt x="3983136" y="638375"/>
                </a:moveTo>
                <a:lnTo>
                  <a:pt x="3989937" y="638775"/>
                </a:lnTo>
                <a:lnTo>
                  <a:pt x="3989937" y="665778"/>
                </a:lnTo>
                <a:lnTo>
                  <a:pt x="4062746" y="665778"/>
                </a:lnTo>
                <a:lnTo>
                  <a:pt x="4062746" y="672379"/>
                </a:lnTo>
                <a:lnTo>
                  <a:pt x="3989937" y="672379"/>
                </a:lnTo>
                <a:lnTo>
                  <a:pt x="3989937" y="728586"/>
                </a:lnTo>
                <a:lnTo>
                  <a:pt x="4070547" y="728586"/>
                </a:lnTo>
                <a:lnTo>
                  <a:pt x="4070547" y="735587"/>
                </a:lnTo>
                <a:lnTo>
                  <a:pt x="3991337" y="735587"/>
                </a:lnTo>
                <a:cubicBezTo>
                  <a:pt x="4000671" y="748522"/>
                  <a:pt x="4012340" y="760024"/>
                  <a:pt x="4026341" y="770091"/>
                </a:cubicBezTo>
                <a:cubicBezTo>
                  <a:pt x="4040343" y="780159"/>
                  <a:pt x="4056612" y="789394"/>
                  <a:pt x="4075147" y="797795"/>
                </a:cubicBezTo>
                <a:lnTo>
                  <a:pt x="4072147" y="803996"/>
                </a:lnTo>
                <a:cubicBezTo>
                  <a:pt x="4054278" y="795995"/>
                  <a:pt x="4038476" y="787094"/>
                  <a:pt x="4024741" y="777292"/>
                </a:cubicBezTo>
                <a:cubicBezTo>
                  <a:pt x="4011006" y="767491"/>
                  <a:pt x="3999405" y="756390"/>
                  <a:pt x="3989937" y="743988"/>
                </a:cubicBezTo>
                <a:lnTo>
                  <a:pt x="3989937" y="818998"/>
                </a:lnTo>
                <a:lnTo>
                  <a:pt x="3983136" y="818998"/>
                </a:lnTo>
                <a:lnTo>
                  <a:pt x="3983136" y="744388"/>
                </a:lnTo>
                <a:cubicBezTo>
                  <a:pt x="3973535" y="756923"/>
                  <a:pt x="3961867" y="768125"/>
                  <a:pt x="3948131" y="777992"/>
                </a:cubicBezTo>
                <a:cubicBezTo>
                  <a:pt x="3934396" y="787860"/>
                  <a:pt x="3918528" y="796928"/>
                  <a:pt x="3900525" y="805196"/>
                </a:cubicBezTo>
                <a:lnTo>
                  <a:pt x="3897525" y="798795"/>
                </a:lnTo>
                <a:cubicBezTo>
                  <a:pt x="3916194" y="790127"/>
                  <a:pt x="3932529" y="780726"/>
                  <a:pt x="3946531" y="770591"/>
                </a:cubicBezTo>
                <a:cubicBezTo>
                  <a:pt x="3960533" y="760457"/>
                  <a:pt x="3972201" y="748789"/>
                  <a:pt x="3981536" y="735587"/>
                </a:cubicBezTo>
                <a:lnTo>
                  <a:pt x="3902326" y="735587"/>
                </a:lnTo>
                <a:lnTo>
                  <a:pt x="3902326" y="728586"/>
                </a:lnTo>
                <a:lnTo>
                  <a:pt x="3983136" y="728586"/>
                </a:lnTo>
                <a:lnTo>
                  <a:pt x="3983136" y="672379"/>
                </a:lnTo>
                <a:lnTo>
                  <a:pt x="3910527" y="672379"/>
                </a:lnTo>
                <a:lnTo>
                  <a:pt x="3910527" y="665778"/>
                </a:lnTo>
                <a:lnTo>
                  <a:pt x="3983136" y="665778"/>
                </a:lnTo>
                <a:close/>
                <a:moveTo>
                  <a:pt x="3027017" y="638375"/>
                </a:moveTo>
                <a:lnTo>
                  <a:pt x="3032417" y="642175"/>
                </a:lnTo>
                <a:cubicBezTo>
                  <a:pt x="3031084" y="643642"/>
                  <a:pt x="3029484" y="645343"/>
                  <a:pt x="3027617" y="647276"/>
                </a:cubicBezTo>
                <a:cubicBezTo>
                  <a:pt x="3025750" y="649210"/>
                  <a:pt x="3023783" y="651210"/>
                  <a:pt x="3021716" y="653277"/>
                </a:cubicBezTo>
                <a:cubicBezTo>
                  <a:pt x="3019649" y="655344"/>
                  <a:pt x="3017549" y="657411"/>
                  <a:pt x="3015415" y="659478"/>
                </a:cubicBezTo>
                <a:cubicBezTo>
                  <a:pt x="3013282" y="661545"/>
                  <a:pt x="3011281" y="663445"/>
                  <a:pt x="3009414" y="665178"/>
                </a:cubicBezTo>
                <a:lnTo>
                  <a:pt x="3061221" y="665178"/>
                </a:lnTo>
                <a:lnTo>
                  <a:pt x="3061221" y="671379"/>
                </a:lnTo>
                <a:lnTo>
                  <a:pt x="2986811" y="671379"/>
                </a:lnTo>
                <a:cubicBezTo>
                  <a:pt x="2986278" y="675780"/>
                  <a:pt x="2985711" y="680014"/>
                  <a:pt x="2985111" y="684081"/>
                </a:cubicBezTo>
                <a:cubicBezTo>
                  <a:pt x="2984511" y="688148"/>
                  <a:pt x="2983744" y="692115"/>
                  <a:pt x="2982811" y="695982"/>
                </a:cubicBezTo>
                <a:lnTo>
                  <a:pt x="3054820" y="695982"/>
                </a:lnTo>
                <a:lnTo>
                  <a:pt x="3054820" y="701983"/>
                </a:lnTo>
                <a:lnTo>
                  <a:pt x="2981211" y="701983"/>
                </a:lnTo>
                <a:cubicBezTo>
                  <a:pt x="2978544" y="711184"/>
                  <a:pt x="2975077" y="719385"/>
                  <a:pt x="2970809" y="726586"/>
                </a:cubicBezTo>
                <a:lnTo>
                  <a:pt x="3068822" y="726586"/>
                </a:lnTo>
                <a:lnTo>
                  <a:pt x="3068822" y="732787"/>
                </a:lnTo>
                <a:lnTo>
                  <a:pt x="3005814" y="732787"/>
                </a:lnTo>
                <a:cubicBezTo>
                  <a:pt x="3009814" y="737854"/>
                  <a:pt x="3014082" y="742388"/>
                  <a:pt x="3018616" y="746388"/>
                </a:cubicBezTo>
                <a:cubicBezTo>
                  <a:pt x="3023149" y="750389"/>
                  <a:pt x="3028183" y="753956"/>
                  <a:pt x="3033717" y="757090"/>
                </a:cubicBezTo>
                <a:cubicBezTo>
                  <a:pt x="3039251" y="760224"/>
                  <a:pt x="3045285" y="763024"/>
                  <a:pt x="3051820" y="765491"/>
                </a:cubicBezTo>
                <a:cubicBezTo>
                  <a:pt x="3058354" y="767958"/>
                  <a:pt x="3065555" y="770191"/>
                  <a:pt x="3073422" y="772192"/>
                </a:cubicBezTo>
                <a:lnTo>
                  <a:pt x="3071222" y="778993"/>
                </a:lnTo>
                <a:cubicBezTo>
                  <a:pt x="3054153" y="774459"/>
                  <a:pt x="3039752" y="768525"/>
                  <a:pt x="3028017" y="761190"/>
                </a:cubicBezTo>
                <a:cubicBezTo>
                  <a:pt x="3016282" y="753856"/>
                  <a:pt x="3006281" y="744388"/>
                  <a:pt x="2998013" y="732787"/>
                </a:cubicBezTo>
                <a:lnTo>
                  <a:pt x="2966609" y="732787"/>
                </a:lnTo>
                <a:cubicBezTo>
                  <a:pt x="2959541" y="742521"/>
                  <a:pt x="2950274" y="751156"/>
                  <a:pt x="2938806" y="758690"/>
                </a:cubicBezTo>
                <a:cubicBezTo>
                  <a:pt x="2927337" y="766224"/>
                  <a:pt x="2913136" y="773258"/>
                  <a:pt x="2896200" y="779793"/>
                </a:cubicBezTo>
                <a:lnTo>
                  <a:pt x="2893800" y="773192"/>
                </a:lnTo>
                <a:cubicBezTo>
                  <a:pt x="2909135" y="767324"/>
                  <a:pt x="2922070" y="761224"/>
                  <a:pt x="2932605" y="754890"/>
                </a:cubicBezTo>
                <a:cubicBezTo>
                  <a:pt x="2943139" y="748555"/>
                  <a:pt x="2951807" y="741188"/>
                  <a:pt x="2958608" y="732787"/>
                </a:cubicBezTo>
                <a:lnTo>
                  <a:pt x="2898801" y="732787"/>
                </a:lnTo>
                <a:lnTo>
                  <a:pt x="2898801" y="726586"/>
                </a:lnTo>
                <a:lnTo>
                  <a:pt x="2963408" y="726586"/>
                </a:lnTo>
                <a:cubicBezTo>
                  <a:pt x="2968342" y="719252"/>
                  <a:pt x="2972076" y="711051"/>
                  <a:pt x="2974610" y="701983"/>
                </a:cubicBezTo>
                <a:lnTo>
                  <a:pt x="2913002" y="701983"/>
                </a:lnTo>
                <a:lnTo>
                  <a:pt x="2913002" y="695982"/>
                </a:lnTo>
                <a:lnTo>
                  <a:pt x="2976210" y="695982"/>
                </a:lnTo>
                <a:cubicBezTo>
                  <a:pt x="2977010" y="692115"/>
                  <a:pt x="2977711" y="688148"/>
                  <a:pt x="2978310" y="684081"/>
                </a:cubicBezTo>
                <a:cubicBezTo>
                  <a:pt x="2978910" y="680014"/>
                  <a:pt x="2979477" y="675780"/>
                  <a:pt x="2980011" y="671379"/>
                </a:cubicBezTo>
                <a:lnTo>
                  <a:pt x="2906402" y="671379"/>
                </a:lnTo>
                <a:lnTo>
                  <a:pt x="2906402" y="665178"/>
                </a:lnTo>
                <a:lnTo>
                  <a:pt x="3000413" y="665178"/>
                </a:lnTo>
                <a:cubicBezTo>
                  <a:pt x="3002280" y="663445"/>
                  <a:pt x="3004414" y="661411"/>
                  <a:pt x="3006814" y="659078"/>
                </a:cubicBezTo>
                <a:cubicBezTo>
                  <a:pt x="3009214" y="656744"/>
                  <a:pt x="3011681" y="654310"/>
                  <a:pt x="3014215" y="651777"/>
                </a:cubicBezTo>
                <a:cubicBezTo>
                  <a:pt x="3016749" y="649243"/>
                  <a:pt x="3019149" y="646809"/>
                  <a:pt x="3021416" y="644476"/>
                </a:cubicBezTo>
                <a:cubicBezTo>
                  <a:pt x="3023683" y="642142"/>
                  <a:pt x="3025550" y="640109"/>
                  <a:pt x="3027017" y="638375"/>
                </a:cubicBezTo>
                <a:close/>
                <a:moveTo>
                  <a:pt x="2607364" y="638175"/>
                </a:moveTo>
                <a:lnTo>
                  <a:pt x="2613965" y="639775"/>
                </a:lnTo>
                <a:cubicBezTo>
                  <a:pt x="2612631" y="644842"/>
                  <a:pt x="2611031" y="650310"/>
                  <a:pt x="2609164" y="656177"/>
                </a:cubicBezTo>
                <a:cubicBezTo>
                  <a:pt x="2607297" y="662045"/>
                  <a:pt x="2605164" y="668045"/>
                  <a:pt x="2602764" y="674179"/>
                </a:cubicBezTo>
                <a:lnTo>
                  <a:pt x="2663771" y="674179"/>
                </a:lnTo>
                <a:cubicBezTo>
                  <a:pt x="2663771" y="674713"/>
                  <a:pt x="2663671" y="677647"/>
                  <a:pt x="2663471" y="682981"/>
                </a:cubicBezTo>
                <a:cubicBezTo>
                  <a:pt x="2663271" y="688315"/>
                  <a:pt x="2663071" y="694949"/>
                  <a:pt x="2662871" y="702883"/>
                </a:cubicBezTo>
                <a:cubicBezTo>
                  <a:pt x="2662671" y="710817"/>
                  <a:pt x="2662404" y="719485"/>
                  <a:pt x="2662071" y="728886"/>
                </a:cubicBezTo>
                <a:cubicBezTo>
                  <a:pt x="2661737" y="738288"/>
                  <a:pt x="2661404" y="747155"/>
                  <a:pt x="2661071" y="755490"/>
                </a:cubicBezTo>
                <a:cubicBezTo>
                  <a:pt x="2660737" y="763824"/>
                  <a:pt x="2660471" y="771158"/>
                  <a:pt x="2660271" y="777492"/>
                </a:cubicBezTo>
                <a:cubicBezTo>
                  <a:pt x="2660071" y="783827"/>
                  <a:pt x="2659904" y="787860"/>
                  <a:pt x="2659771" y="789594"/>
                </a:cubicBezTo>
                <a:cubicBezTo>
                  <a:pt x="2659504" y="793994"/>
                  <a:pt x="2658904" y="797562"/>
                  <a:pt x="2657970" y="800295"/>
                </a:cubicBezTo>
                <a:cubicBezTo>
                  <a:pt x="2657037" y="803029"/>
                  <a:pt x="2655570" y="805196"/>
                  <a:pt x="2653570" y="806796"/>
                </a:cubicBezTo>
                <a:cubicBezTo>
                  <a:pt x="2651570" y="808396"/>
                  <a:pt x="2648903" y="809563"/>
                  <a:pt x="2645569" y="810296"/>
                </a:cubicBezTo>
                <a:cubicBezTo>
                  <a:pt x="2642235" y="811030"/>
                  <a:pt x="2638101" y="811597"/>
                  <a:pt x="2633167" y="811997"/>
                </a:cubicBezTo>
                <a:lnTo>
                  <a:pt x="2616965" y="813197"/>
                </a:lnTo>
                <a:lnTo>
                  <a:pt x="2614365" y="806196"/>
                </a:lnTo>
                <a:lnTo>
                  <a:pt x="2631567" y="804996"/>
                </a:lnTo>
                <a:cubicBezTo>
                  <a:pt x="2635701" y="804729"/>
                  <a:pt x="2639135" y="804329"/>
                  <a:pt x="2641868" y="803796"/>
                </a:cubicBezTo>
                <a:cubicBezTo>
                  <a:pt x="2644602" y="803262"/>
                  <a:pt x="2646736" y="802362"/>
                  <a:pt x="2648269" y="801095"/>
                </a:cubicBezTo>
                <a:cubicBezTo>
                  <a:pt x="2649803" y="799829"/>
                  <a:pt x="2650903" y="798062"/>
                  <a:pt x="2651570" y="795795"/>
                </a:cubicBezTo>
                <a:cubicBezTo>
                  <a:pt x="2652236" y="793528"/>
                  <a:pt x="2652703" y="790594"/>
                  <a:pt x="2652970" y="786994"/>
                </a:cubicBezTo>
                <a:cubicBezTo>
                  <a:pt x="2653103" y="785260"/>
                  <a:pt x="2653270" y="781726"/>
                  <a:pt x="2653470" y="776392"/>
                </a:cubicBezTo>
                <a:cubicBezTo>
                  <a:pt x="2653670" y="771058"/>
                  <a:pt x="2653903" y="764757"/>
                  <a:pt x="2654170" y="757490"/>
                </a:cubicBezTo>
                <a:cubicBezTo>
                  <a:pt x="2654437" y="750222"/>
                  <a:pt x="2654703" y="742521"/>
                  <a:pt x="2654970" y="734387"/>
                </a:cubicBezTo>
                <a:cubicBezTo>
                  <a:pt x="2655237" y="726253"/>
                  <a:pt x="2655503" y="718552"/>
                  <a:pt x="2655770" y="711284"/>
                </a:cubicBezTo>
                <a:cubicBezTo>
                  <a:pt x="2656037" y="704017"/>
                  <a:pt x="2656237" y="697649"/>
                  <a:pt x="2656370" y="692182"/>
                </a:cubicBezTo>
                <a:cubicBezTo>
                  <a:pt x="2656504" y="686714"/>
                  <a:pt x="2656637" y="683047"/>
                  <a:pt x="2656770" y="681180"/>
                </a:cubicBezTo>
                <a:lnTo>
                  <a:pt x="2599963" y="681180"/>
                </a:lnTo>
                <a:cubicBezTo>
                  <a:pt x="2597430" y="687048"/>
                  <a:pt x="2594696" y="692782"/>
                  <a:pt x="2591762" y="698382"/>
                </a:cubicBezTo>
                <a:cubicBezTo>
                  <a:pt x="2588828" y="703983"/>
                  <a:pt x="2585628" y="709384"/>
                  <a:pt x="2582161" y="714585"/>
                </a:cubicBezTo>
                <a:lnTo>
                  <a:pt x="2576360" y="710584"/>
                </a:lnTo>
                <a:cubicBezTo>
                  <a:pt x="2580227" y="704983"/>
                  <a:pt x="2583761" y="699049"/>
                  <a:pt x="2586962" y="692782"/>
                </a:cubicBezTo>
                <a:cubicBezTo>
                  <a:pt x="2590162" y="686514"/>
                  <a:pt x="2593062" y="680180"/>
                  <a:pt x="2595663" y="673779"/>
                </a:cubicBezTo>
                <a:cubicBezTo>
                  <a:pt x="2598263" y="667379"/>
                  <a:pt x="2600530" y="661144"/>
                  <a:pt x="2602464" y="655077"/>
                </a:cubicBezTo>
                <a:cubicBezTo>
                  <a:pt x="2604397" y="649010"/>
                  <a:pt x="2606031" y="643376"/>
                  <a:pt x="2607364" y="638175"/>
                </a:cubicBezTo>
                <a:close/>
                <a:moveTo>
                  <a:pt x="511864" y="638175"/>
                </a:moveTo>
                <a:lnTo>
                  <a:pt x="518465" y="639775"/>
                </a:lnTo>
                <a:cubicBezTo>
                  <a:pt x="517131" y="644842"/>
                  <a:pt x="515531" y="650310"/>
                  <a:pt x="513664" y="656177"/>
                </a:cubicBezTo>
                <a:cubicBezTo>
                  <a:pt x="511798" y="662045"/>
                  <a:pt x="509664" y="668045"/>
                  <a:pt x="507264" y="674179"/>
                </a:cubicBezTo>
                <a:lnTo>
                  <a:pt x="568271" y="674179"/>
                </a:lnTo>
                <a:cubicBezTo>
                  <a:pt x="568271" y="674713"/>
                  <a:pt x="568171" y="677647"/>
                  <a:pt x="567971" y="682981"/>
                </a:cubicBezTo>
                <a:cubicBezTo>
                  <a:pt x="567771" y="688315"/>
                  <a:pt x="567571" y="694949"/>
                  <a:pt x="567371" y="702883"/>
                </a:cubicBezTo>
                <a:cubicBezTo>
                  <a:pt x="567171" y="710817"/>
                  <a:pt x="566904" y="719485"/>
                  <a:pt x="566571" y="728886"/>
                </a:cubicBezTo>
                <a:cubicBezTo>
                  <a:pt x="566238" y="738288"/>
                  <a:pt x="565904" y="747155"/>
                  <a:pt x="565571" y="755490"/>
                </a:cubicBezTo>
                <a:cubicBezTo>
                  <a:pt x="565237" y="763824"/>
                  <a:pt x="564971" y="771158"/>
                  <a:pt x="564771" y="777492"/>
                </a:cubicBezTo>
                <a:cubicBezTo>
                  <a:pt x="564571" y="783827"/>
                  <a:pt x="564404" y="787860"/>
                  <a:pt x="564271" y="789594"/>
                </a:cubicBezTo>
                <a:cubicBezTo>
                  <a:pt x="564004" y="793994"/>
                  <a:pt x="563404" y="797562"/>
                  <a:pt x="562470" y="800295"/>
                </a:cubicBezTo>
                <a:cubicBezTo>
                  <a:pt x="561537" y="803029"/>
                  <a:pt x="560070" y="805196"/>
                  <a:pt x="558070" y="806796"/>
                </a:cubicBezTo>
                <a:cubicBezTo>
                  <a:pt x="556070" y="808396"/>
                  <a:pt x="553403" y="809563"/>
                  <a:pt x="550069" y="810296"/>
                </a:cubicBezTo>
                <a:cubicBezTo>
                  <a:pt x="546735" y="811030"/>
                  <a:pt x="542601" y="811597"/>
                  <a:pt x="537667" y="811997"/>
                </a:cubicBezTo>
                <a:lnTo>
                  <a:pt x="521465" y="813197"/>
                </a:lnTo>
                <a:lnTo>
                  <a:pt x="518865" y="806196"/>
                </a:lnTo>
                <a:lnTo>
                  <a:pt x="536067" y="804996"/>
                </a:lnTo>
                <a:cubicBezTo>
                  <a:pt x="540201" y="804729"/>
                  <a:pt x="543635" y="804329"/>
                  <a:pt x="546368" y="803796"/>
                </a:cubicBezTo>
                <a:cubicBezTo>
                  <a:pt x="549102" y="803262"/>
                  <a:pt x="551236" y="802362"/>
                  <a:pt x="552769" y="801095"/>
                </a:cubicBezTo>
                <a:cubicBezTo>
                  <a:pt x="554303" y="799829"/>
                  <a:pt x="555403" y="798062"/>
                  <a:pt x="556070" y="795795"/>
                </a:cubicBezTo>
                <a:cubicBezTo>
                  <a:pt x="556736" y="793528"/>
                  <a:pt x="557203" y="790594"/>
                  <a:pt x="557470" y="786994"/>
                </a:cubicBezTo>
                <a:cubicBezTo>
                  <a:pt x="557603" y="785260"/>
                  <a:pt x="557770" y="781726"/>
                  <a:pt x="557970" y="776392"/>
                </a:cubicBezTo>
                <a:cubicBezTo>
                  <a:pt x="558170" y="771058"/>
                  <a:pt x="558403" y="764757"/>
                  <a:pt x="558670" y="757490"/>
                </a:cubicBezTo>
                <a:cubicBezTo>
                  <a:pt x="558937" y="750222"/>
                  <a:pt x="559203" y="742521"/>
                  <a:pt x="559470" y="734387"/>
                </a:cubicBezTo>
                <a:cubicBezTo>
                  <a:pt x="559737" y="726253"/>
                  <a:pt x="560004" y="718552"/>
                  <a:pt x="560270" y="711284"/>
                </a:cubicBezTo>
                <a:cubicBezTo>
                  <a:pt x="560537" y="704017"/>
                  <a:pt x="560737" y="697649"/>
                  <a:pt x="560870" y="692182"/>
                </a:cubicBezTo>
                <a:cubicBezTo>
                  <a:pt x="561004" y="686714"/>
                  <a:pt x="561137" y="683047"/>
                  <a:pt x="561270" y="681180"/>
                </a:cubicBezTo>
                <a:lnTo>
                  <a:pt x="504463" y="681180"/>
                </a:lnTo>
                <a:cubicBezTo>
                  <a:pt x="501930" y="687048"/>
                  <a:pt x="499196" y="692782"/>
                  <a:pt x="496262" y="698382"/>
                </a:cubicBezTo>
                <a:cubicBezTo>
                  <a:pt x="493329" y="703983"/>
                  <a:pt x="490128" y="709384"/>
                  <a:pt x="486661" y="714585"/>
                </a:cubicBezTo>
                <a:lnTo>
                  <a:pt x="480860" y="710584"/>
                </a:lnTo>
                <a:cubicBezTo>
                  <a:pt x="484727" y="704983"/>
                  <a:pt x="488261" y="699049"/>
                  <a:pt x="491462" y="692782"/>
                </a:cubicBezTo>
                <a:cubicBezTo>
                  <a:pt x="494662" y="686514"/>
                  <a:pt x="497562" y="680180"/>
                  <a:pt x="500163" y="673779"/>
                </a:cubicBezTo>
                <a:cubicBezTo>
                  <a:pt x="502763" y="667379"/>
                  <a:pt x="505030" y="661144"/>
                  <a:pt x="506964" y="655077"/>
                </a:cubicBezTo>
                <a:cubicBezTo>
                  <a:pt x="508897" y="649010"/>
                  <a:pt x="510531" y="643376"/>
                  <a:pt x="511864" y="638175"/>
                </a:cubicBezTo>
                <a:close/>
                <a:moveTo>
                  <a:pt x="2940406" y="637975"/>
                </a:moveTo>
                <a:cubicBezTo>
                  <a:pt x="2942139" y="639442"/>
                  <a:pt x="2944006" y="641075"/>
                  <a:pt x="2946006" y="642876"/>
                </a:cubicBezTo>
                <a:cubicBezTo>
                  <a:pt x="2948007" y="644676"/>
                  <a:pt x="2950007" y="646509"/>
                  <a:pt x="2952007" y="648376"/>
                </a:cubicBezTo>
                <a:cubicBezTo>
                  <a:pt x="2954007" y="650243"/>
                  <a:pt x="2955974" y="652143"/>
                  <a:pt x="2957908" y="654077"/>
                </a:cubicBezTo>
                <a:cubicBezTo>
                  <a:pt x="2959842" y="656011"/>
                  <a:pt x="2961608" y="657777"/>
                  <a:pt x="2963209" y="659378"/>
                </a:cubicBezTo>
                <a:lnTo>
                  <a:pt x="2958208" y="663778"/>
                </a:lnTo>
                <a:cubicBezTo>
                  <a:pt x="2956741" y="662178"/>
                  <a:pt x="2955108" y="660444"/>
                  <a:pt x="2953307" y="658577"/>
                </a:cubicBezTo>
                <a:cubicBezTo>
                  <a:pt x="2951507" y="656711"/>
                  <a:pt x="2949607" y="654810"/>
                  <a:pt x="2947607" y="652877"/>
                </a:cubicBezTo>
                <a:cubicBezTo>
                  <a:pt x="2945606" y="650943"/>
                  <a:pt x="2943573" y="649043"/>
                  <a:pt x="2941506" y="647176"/>
                </a:cubicBezTo>
                <a:cubicBezTo>
                  <a:pt x="2939439" y="645309"/>
                  <a:pt x="2937472" y="643642"/>
                  <a:pt x="2935605" y="642175"/>
                </a:cubicBezTo>
                <a:close/>
                <a:moveTo>
                  <a:pt x="4133183" y="460743"/>
                </a:moveTo>
                <a:lnTo>
                  <a:pt x="4133383" y="463744"/>
                </a:lnTo>
                <a:lnTo>
                  <a:pt x="4133783" y="467544"/>
                </a:lnTo>
                <a:cubicBezTo>
                  <a:pt x="4129783" y="468478"/>
                  <a:pt x="4124949" y="469511"/>
                  <a:pt x="4119281" y="470644"/>
                </a:cubicBezTo>
                <a:cubicBezTo>
                  <a:pt x="4113614" y="471778"/>
                  <a:pt x="4107780" y="472845"/>
                  <a:pt x="4101779" y="473845"/>
                </a:cubicBezTo>
                <a:cubicBezTo>
                  <a:pt x="4095779" y="474845"/>
                  <a:pt x="4089911" y="475812"/>
                  <a:pt x="4084177" y="476745"/>
                </a:cubicBezTo>
                <a:cubicBezTo>
                  <a:pt x="4078443" y="477679"/>
                  <a:pt x="4073576" y="478412"/>
                  <a:pt x="4069575" y="478946"/>
                </a:cubicBezTo>
                <a:lnTo>
                  <a:pt x="4068575" y="472745"/>
                </a:lnTo>
                <a:cubicBezTo>
                  <a:pt x="4072709" y="472211"/>
                  <a:pt x="4077609" y="471478"/>
                  <a:pt x="4083277" y="470544"/>
                </a:cubicBezTo>
                <a:cubicBezTo>
                  <a:pt x="4088944" y="469611"/>
                  <a:pt x="4094812" y="468578"/>
                  <a:pt x="4100879" y="467444"/>
                </a:cubicBezTo>
                <a:cubicBezTo>
                  <a:pt x="4106947" y="466311"/>
                  <a:pt x="4112814" y="465177"/>
                  <a:pt x="4118481" y="464044"/>
                </a:cubicBezTo>
                <a:cubicBezTo>
                  <a:pt x="4124149" y="462910"/>
                  <a:pt x="4129049" y="461810"/>
                  <a:pt x="4133183" y="460743"/>
                </a:cubicBezTo>
                <a:close/>
                <a:moveTo>
                  <a:pt x="5310530" y="454943"/>
                </a:moveTo>
                <a:lnTo>
                  <a:pt x="5319531" y="454943"/>
                </a:lnTo>
                <a:cubicBezTo>
                  <a:pt x="5319531" y="459343"/>
                  <a:pt x="5318899" y="463777"/>
                  <a:pt x="5317631" y="468244"/>
                </a:cubicBezTo>
                <a:cubicBezTo>
                  <a:pt x="5316364" y="472711"/>
                  <a:pt x="5314765" y="477012"/>
                  <a:pt x="5312831" y="481146"/>
                </a:cubicBezTo>
                <a:cubicBezTo>
                  <a:pt x="5310897" y="485280"/>
                  <a:pt x="5308731" y="489247"/>
                  <a:pt x="5306330" y="493047"/>
                </a:cubicBezTo>
                <a:cubicBezTo>
                  <a:pt x="5303929" y="496848"/>
                  <a:pt x="5301596" y="500215"/>
                  <a:pt x="5299329" y="503149"/>
                </a:cubicBezTo>
                <a:lnTo>
                  <a:pt x="5291528" y="503149"/>
                </a:lnTo>
                <a:cubicBezTo>
                  <a:pt x="5297395" y="494614"/>
                  <a:pt x="5302029" y="486246"/>
                  <a:pt x="5305429" y="478045"/>
                </a:cubicBezTo>
                <a:cubicBezTo>
                  <a:pt x="5308831" y="469844"/>
                  <a:pt x="5310530" y="462143"/>
                  <a:pt x="5310530" y="454943"/>
                </a:cubicBezTo>
                <a:close/>
                <a:moveTo>
                  <a:pt x="2043456" y="454943"/>
                </a:moveTo>
                <a:lnTo>
                  <a:pt x="2052457" y="454943"/>
                </a:lnTo>
                <a:cubicBezTo>
                  <a:pt x="2052457" y="459343"/>
                  <a:pt x="2051823" y="463777"/>
                  <a:pt x="2050556" y="468244"/>
                </a:cubicBezTo>
                <a:cubicBezTo>
                  <a:pt x="2049290" y="472711"/>
                  <a:pt x="2047689" y="477012"/>
                  <a:pt x="2045756" y="481146"/>
                </a:cubicBezTo>
                <a:cubicBezTo>
                  <a:pt x="2043822" y="485280"/>
                  <a:pt x="2041655" y="489247"/>
                  <a:pt x="2039255" y="493047"/>
                </a:cubicBezTo>
                <a:cubicBezTo>
                  <a:pt x="2036855" y="496848"/>
                  <a:pt x="2034521" y="500215"/>
                  <a:pt x="2032254" y="503149"/>
                </a:cubicBezTo>
                <a:lnTo>
                  <a:pt x="2024453" y="503149"/>
                </a:lnTo>
                <a:cubicBezTo>
                  <a:pt x="2030320" y="494614"/>
                  <a:pt x="2034954" y="486246"/>
                  <a:pt x="2038355" y="478045"/>
                </a:cubicBezTo>
                <a:cubicBezTo>
                  <a:pt x="2041755" y="469844"/>
                  <a:pt x="2043456" y="462143"/>
                  <a:pt x="2043456" y="454943"/>
                </a:cubicBezTo>
                <a:close/>
                <a:moveTo>
                  <a:pt x="681885" y="454142"/>
                </a:moveTo>
                <a:cubicBezTo>
                  <a:pt x="683219" y="455343"/>
                  <a:pt x="684886" y="456909"/>
                  <a:pt x="686886" y="458843"/>
                </a:cubicBezTo>
                <a:cubicBezTo>
                  <a:pt x="688886" y="460777"/>
                  <a:pt x="690953" y="462777"/>
                  <a:pt x="693087" y="464844"/>
                </a:cubicBezTo>
                <a:cubicBezTo>
                  <a:pt x="695220" y="466911"/>
                  <a:pt x="697354" y="468944"/>
                  <a:pt x="699488" y="470945"/>
                </a:cubicBezTo>
                <a:cubicBezTo>
                  <a:pt x="701621" y="472945"/>
                  <a:pt x="703488" y="474745"/>
                  <a:pt x="705088" y="476345"/>
                </a:cubicBezTo>
                <a:lnTo>
                  <a:pt x="700888" y="480746"/>
                </a:lnTo>
                <a:cubicBezTo>
                  <a:pt x="699421" y="479146"/>
                  <a:pt x="697687" y="477345"/>
                  <a:pt x="695687" y="475345"/>
                </a:cubicBezTo>
                <a:cubicBezTo>
                  <a:pt x="693687" y="473345"/>
                  <a:pt x="691620" y="471311"/>
                  <a:pt x="689486" y="469244"/>
                </a:cubicBezTo>
                <a:cubicBezTo>
                  <a:pt x="687353" y="467177"/>
                  <a:pt x="685219" y="465210"/>
                  <a:pt x="683086" y="463344"/>
                </a:cubicBezTo>
                <a:cubicBezTo>
                  <a:pt x="680952" y="461477"/>
                  <a:pt x="679085" y="459810"/>
                  <a:pt x="677485" y="458343"/>
                </a:cubicBezTo>
                <a:close/>
                <a:moveTo>
                  <a:pt x="633679" y="454142"/>
                </a:moveTo>
                <a:lnTo>
                  <a:pt x="638280" y="458143"/>
                </a:lnTo>
                <a:cubicBezTo>
                  <a:pt x="636280" y="460943"/>
                  <a:pt x="633946" y="463777"/>
                  <a:pt x="631279" y="466644"/>
                </a:cubicBezTo>
                <a:cubicBezTo>
                  <a:pt x="628612" y="469511"/>
                  <a:pt x="625845" y="472345"/>
                  <a:pt x="622978" y="475145"/>
                </a:cubicBezTo>
                <a:cubicBezTo>
                  <a:pt x="620111" y="477945"/>
                  <a:pt x="617244" y="480579"/>
                  <a:pt x="614377" y="483046"/>
                </a:cubicBezTo>
                <a:cubicBezTo>
                  <a:pt x="611510" y="485513"/>
                  <a:pt x="608810" y="487747"/>
                  <a:pt x="606276" y="489747"/>
                </a:cubicBezTo>
                <a:lnTo>
                  <a:pt x="602276" y="484946"/>
                </a:lnTo>
                <a:cubicBezTo>
                  <a:pt x="604809" y="482946"/>
                  <a:pt x="607476" y="480746"/>
                  <a:pt x="610276" y="478345"/>
                </a:cubicBezTo>
                <a:cubicBezTo>
                  <a:pt x="613077" y="475945"/>
                  <a:pt x="615877" y="473412"/>
                  <a:pt x="618678" y="470744"/>
                </a:cubicBezTo>
                <a:cubicBezTo>
                  <a:pt x="621478" y="468078"/>
                  <a:pt x="624178" y="465344"/>
                  <a:pt x="626779" y="462543"/>
                </a:cubicBezTo>
                <a:cubicBezTo>
                  <a:pt x="629379" y="459743"/>
                  <a:pt x="631679" y="456943"/>
                  <a:pt x="633679" y="454142"/>
                </a:cubicBezTo>
                <a:close/>
                <a:moveTo>
                  <a:pt x="5131308" y="450142"/>
                </a:moveTo>
                <a:cubicBezTo>
                  <a:pt x="5133041" y="451742"/>
                  <a:pt x="5135075" y="453642"/>
                  <a:pt x="5137409" y="455843"/>
                </a:cubicBezTo>
                <a:cubicBezTo>
                  <a:pt x="5139743" y="458043"/>
                  <a:pt x="5142076" y="460310"/>
                  <a:pt x="5144409" y="462643"/>
                </a:cubicBezTo>
                <a:cubicBezTo>
                  <a:pt x="5146743" y="464977"/>
                  <a:pt x="5149010" y="467244"/>
                  <a:pt x="5151211" y="469444"/>
                </a:cubicBezTo>
                <a:cubicBezTo>
                  <a:pt x="5153411" y="471645"/>
                  <a:pt x="5155311" y="473612"/>
                  <a:pt x="5156911" y="475345"/>
                </a:cubicBezTo>
                <a:lnTo>
                  <a:pt x="5152511" y="479946"/>
                </a:lnTo>
                <a:cubicBezTo>
                  <a:pt x="5150911" y="478345"/>
                  <a:pt x="5149010" y="476412"/>
                  <a:pt x="5146810" y="474145"/>
                </a:cubicBezTo>
                <a:cubicBezTo>
                  <a:pt x="5144609" y="471878"/>
                  <a:pt x="5142343" y="469544"/>
                  <a:pt x="5140009" y="467144"/>
                </a:cubicBezTo>
                <a:cubicBezTo>
                  <a:pt x="5137675" y="464744"/>
                  <a:pt x="5135341" y="462443"/>
                  <a:pt x="5133008" y="460243"/>
                </a:cubicBezTo>
                <a:cubicBezTo>
                  <a:pt x="5130675" y="458043"/>
                  <a:pt x="5128641" y="456143"/>
                  <a:pt x="5126907" y="454542"/>
                </a:cubicBezTo>
                <a:close/>
                <a:moveTo>
                  <a:pt x="5106105" y="450142"/>
                </a:moveTo>
                <a:lnTo>
                  <a:pt x="5111305" y="454142"/>
                </a:lnTo>
                <a:cubicBezTo>
                  <a:pt x="5108905" y="457610"/>
                  <a:pt x="5106272" y="461110"/>
                  <a:pt x="5103405" y="464644"/>
                </a:cubicBezTo>
                <a:cubicBezTo>
                  <a:pt x="5100537" y="468178"/>
                  <a:pt x="5097571" y="471645"/>
                  <a:pt x="5094503" y="475045"/>
                </a:cubicBezTo>
                <a:cubicBezTo>
                  <a:pt x="5091436" y="478445"/>
                  <a:pt x="5088369" y="481646"/>
                  <a:pt x="5085302" y="484646"/>
                </a:cubicBezTo>
                <a:cubicBezTo>
                  <a:pt x="5082235" y="487647"/>
                  <a:pt x="5079368" y="490280"/>
                  <a:pt x="5076701" y="492547"/>
                </a:cubicBezTo>
                <a:lnTo>
                  <a:pt x="5072301" y="487747"/>
                </a:lnTo>
                <a:cubicBezTo>
                  <a:pt x="5074968" y="485346"/>
                  <a:pt x="5077801" y="482679"/>
                  <a:pt x="5080802" y="479746"/>
                </a:cubicBezTo>
                <a:cubicBezTo>
                  <a:pt x="5083802" y="476812"/>
                  <a:pt x="5086803" y="473712"/>
                  <a:pt x="5089803" y="470444"/>
                </a:cubicBezTo>
                <a:cubicBezTo>
                  <a:pt x="5092803" y="467177"/>
                  <a:pt x="5095704" y="463844"/>
                  <a:pt x="5098503" y="460443"/>
                </a:cubicBezTo>
                <a:cubicBezTo>
                  <a:pt x="5101304" y="457043"/>
                  <a:pt x="5103837" y="453609"/>
                  <a:pt x="5106105" y="450142"/>
                </a:cubicBezTo>
                <a:close/>
                <a:moveTo>
                  <a:pt x="94212" y="450142"/>
                </a:moveTo>
                <a:lnTo>
                  <a:pt x="94212" y="477945"/>
                </a:lnTo>
                <a:lnTo>
                  <a:pt x="147419" y="477945"/>
                </a:lnTo>
                <a:lnTo>
                  <a:pt x="147419" y="450142"/>
                </a:lnTo>
                <a:close/>
                <a:moveTo>
                  <a:pt x="34004" y="450142"/>
                </a:moveTo>
                <a:lnTo>
                  <a:pt x="34004" y="477945"/>
                </a:lnTo>
                <a:lnTo>
                  <a:pt x="87411" y="477945"/>
                </a:lnTo>
                <a:lnTo>
                  <a:pt x="87411" y="450142"/>
                </a:lnTo>
                <a:close/>
                <a:moveTo>
                  <a:pt x="3961762" y="445141"/>
                </a:moveTo>
                <a:lnTo>
                  <a:pt x="3962962" y="447342"/>
                </a:lnTo>
                <a:lnTo>
                  <a:pt x="3964962" y="450742"/>
                </a:lnTo>
                <a:cubicBezTo>
                  <a:pt x="3960428" y="453142"/>
                  <a:pt x="3955127" y="455876"/>
                  <a:pt x="3949060" y="458943"/>
                </a:cubicBezTo>
                <a:cubicBezTo>
                  <a:pt x="3942993" y="462010"/>
                  <a:pt x="3936759" y="465144"/>
                  <a:pt x="3930358" y="468344"/>
                </a:cubicBezTo>
                <a:cubicBezTo>
                  <a:pt x="3923957" y="471545"/>
                  <a:pt x="3917690" y="474645"/>
                  <a:pt x="3911555" y="477645"/>
                </a:cubicBezTo>
                <a:cubicBezTo>
                  <a:pt x="3905421" y="480646"/>
                  <a:pt x="3900087" y="483213"/>
                  <a:pt x="3895553" y="485346"/>
                </a:cubicBezTo>
                <a:lnTo>
                  <a:pt x="3892753" y="479346"/>
                </a:lnTo>
                <a:cubicBezTo>
                  <a:pt x="3897287" y="477212"/>
                  <a:pt x="3902588" y="474678"/>
                  <a:pt x="3908655" y="471745"/>
                </a:cubicBezTo>
                <a:cubicBezTo>
                  <a:pt x="3914723" y="468811"/>
                  <a:pt x="3920957" y="465744"/>
                  <a:pt x="3927357" y="462543"/>
                </a:cubicBezTo>
                <a:cubicBezTo>
                  <a:pt x="3933758" y="459343"/>
                  <a:pt x="3939959" y="456209"/>
                  <a:pt x="3945960" y="453142"/>
                </a:cubicBezTo>
                <a:cubicBezTo>
                  <a:pt x="3951961" y="450075"/>
                  <a:pt x="3957228" y="447408"/>
                  <a:pt x="3961762" y="445141"/>
                </a:cubicBezTo>
                <a:close/>
                <a:moveTo>
                  <a:pt x="338442" y="441341"/>
                </a:moveTo>
                <a:cubicBezTo>
                  <a:pt x="341110" y="443341"/>
                  <a:pt x="344243" y="446008"/>
                  <a:pt x="347844" y="449342"/>
                </a:cubicBezTo>
                <a:cubicBezTo>
                  <a:pt x="351444" y="452676"/>
                  <a:pt x="355145" y="456143"/>
                  <a:pt x="358945" y="459743"/>
                </a:cubicBezTo>
                <a:cubicBezTo>
                  <a:pt x="362746" y="463344"/>
                  <a:pt x="366413" y="466944"/>
                  <a:pt x="369946" y="470544"/>
                </a:cubicBezTo>
                <a:cubicBezTo>
                  <a:pt x="373480" y="474145"/>
                  <a:pt x="376514" y="477212"/>
                  <a:pt x="379048" y="479746"/>
                </a:cubicBezTo>
                <a:lnTo>
                  <a:pt x="374447" y="484346"/>
                </a:lnTo>
                <a:cubicBezTo>
                  <a:pt x="371780" y="481679"/>
                  <a:pt x="368613" y="478545"/>
                  <a:pt x="364946" y="474945"/>
                </a:cubicBezTo>
                <a:cubicBezTo>
                  <a:pt x="361279" y="471345"/>
                  <a:pt x="357545" y="467711"/>
                  <a:pt x="353744" y="464044"/>
                </a:cubicBezTo>
                <a:cubicBezTo>
                  <a:pt x="349944" y="460377"/>
                  <a:pt x="346277" y="456909"/>
                  <a:pt x="342743" y="453642"/>
                </a:cubicBezTo>
                <a:cubicBezTo>
                  <a:pt x="339209" y="450375"/>
                  <a:pt x="336242" y="447742"/>
                  <a:pt x="333842" y="445741"/>
                </a:cubicBezTo>
                <a:close/>
                <a:moveTo>
                  <a:pt x="275635" y="440141"/>
                </a:moveTo>
                <a:lnTo>
                  <a:pt x="280835" y="444141"/>
                </a:lnTo>
                <a:cubicBezTo>
                  <a:pt x="278702" y="447342"/>
                  <a:pt x="276068" y="450842"/>
                  <a:pt x="272934" y="454642"/>
                </a:cubicBezTo>
                <a:cubicBezTo>
                  <a:pt x="269801" y="458443"/>
                  <a:pt x="266434" y="462310"/>
                  <a:pt x="262833" y="466244"/>
                </a:cubicBezTo>
                <a:cubicBezTo>
                  <a:pt x="259233" y="470178"/>
                  <a:pt x="255432" y="473978"/>
                  <a:pt x="251432" y="477645"/>
                </a:cubicBezTo>
                <a:cubicBezTo>
                  <a:pt x="247431" y="481312"/>
                  <a:pt x="243564" y="484680"/>
                  <a:pt x="239830" y="487747"/>
                </a:cubicBezTo>
                <a:lnTo>
                  <a:pt x="235230" y="482546"/>
                </a:lnTo>
                <a:cubicBezTo>
                  <a:pt x="239097" y="479346"/>
                  <a:pt x="242997" y="475912"/>
                  <a:pt x="246931" y="472245"/>
                </a:cubicBezTo>
                <a:cubicBezTo>
                  <a:pt x="250865" y="468578"/>
                  <a:pt x="254599" y="464877"/>
                  <a:pt x="258132" y="461143"/>
                </a:cubicBezTo>
                <a:cubicBezTo>
                  <a:pt x="261666" y="457410"/>
                  <a:pt x="264933" y="453742"/>
                  <a:pt x="267934" y="450142"/>
                </a:cubicBezTo>
                <a:cubicBezTo>
                  <a:pt x="270934" y="446541"/>
                  <a:pt x="273501" y="443208"/>
                  <a:pt x="275635" y="440141"/>
                </a:cubicBezTo>
                <a:close/>
                <a:moveTo>
                  <a:pt x="3440230" y="438941"/>
                </a:moveTo>
                <a:lnTo>
                  <a:pt x="3443831" y="441141"/>
                </a:lnTo>
                <a:lnTo>
                  <a:pt x="3446031" y="442341"/>
                </a:lnTo>
                <a:cubicBezTo>
                  <a:pt x="3444431" y="445808"/>
                  <a:pt x="3442397" y="449842"/>
                  <a:pt x="3439930" y="454442"/>
                </a:cubicBezTo>
                <a:cubicBezTo>
                  <a:pt x="3437463" y="459043"/>
                  <a:pt x="3434896" y="463744"/>
                  <a:pt x="3432229" y="468544"/>
                </a:cubicBezTo>
                <a:cubicBezTo>
                  <a:pt x="3429562" y="473345"/>
                  <a:pt x="3426895" y="477979"/>
                  <a:pt x="3424228" y="482446"/>
                </a:cubicBezTo>
                <a:cubicBezTo>
                  <a:pt x="3421561" y="486913"/>
                  <a:pt x="3419161" y="490680"/>
                  <a:pt x="3417027" y="493747"/>
                </a:cubicBezTo>
                <a:lnTo>
                  <a:pt x="3411227" y="490147"/>
                </a:lnTo>
                <a:cubicBezTo>
                  <a:pt x="3413360" y="486947"/>
                  <a:pt x="3415760" y="483146"/>
                  <a:pt x="3418427" y="478745"/>
                </a:cubicBezTo>
                <a:cubicBezTo>
                  <a:pt x="3421095" y="474345"/>
                  <a:pt x="3423795" y="469778"/>
                  <a:pt x="3426528" y="465044"/>
                </a:cubicBezTo>
                <a:cubicBezTo>
                  <a:pt x="3429261" y="460310"/>
                  <a:pt x="3431829" y="455643"/>
                  <a:pt x="3434229" y="451042"/>
                </a:cubicBezTo>
                <a:cubicBezTo>
                  <a:pt x="3436629" y="446441"/>
                  <a:pt x="3438630" y="442408"/>
                  <a:pt x="3440230" y="438941"/>
                </a:cubicBezTo>
                <a:close/>
                <a:moveTo>
                  <a:pt x="2492312" y="434940"/>
                </a:moveTo>
                <a:lnTo>
                  <a:pt x="2492312" y="454542"/>
                </a:lnTo>
                <a:lnTo>
                  <a:pt x="2548719" y="454542"/>
                </a:lnTo>
                <a:lnTo>
                  <a:pt x="2548719" y="434940"/>
                </a:lnTo>
                <a:close/>
                <a:moveTo>
                  <a:pt x="5751385" y="430740"/>
                </a:moveTo>
                <a:lnTo>
                  <a:pt x="5751385" y="473145"/>
                </a:lnTo>
                <a:lnTo>
                  <a:pt x="5820394" y="473145"/>
                </a:lnTo>
                <a:lnTo>
                  <a:pt x="5820394" y="430740"/>
                </a:lnTo>
                <a:close/>
                <a:moveTo>
                  <a:pt x="3911955" y="425539"/>
                </a:moveTo>
                <a:cubicBezTo>
                  <a:pt x="3913689" y="426739"/>
                  <a:pt x="3915823" y="428306"/>
                  <a:pt x="3918357" y="430239"/>
                </a:cubicBezTo>
                <a:cubicBezTo>
                  <a:pt x="3920890" y="432173"/>
                  <a:pt x="3923523" y="434173"/>
                  <a:pt x="3926257" y="436240"/>
                </a:cubicBezTo>
                <a:cubicBezTo>
                  <a:pt x="3928991" y="438307"/>
                  <a:pt x="3931558" y="440341"/>
                  <a:pt x="3933959" y="442341"/>
                </a:cubicBezTo>
                <a:cubicBezTo>
                  <a:pt x="3936359" y="444341"/>
                  <a:pt x="3938225" y="445941"/>
                  <a:pt x="3939559" y="447142"/>
                </a:cubicBezTo>
                <a:lnTo>
                  <a:pt x="3935559" y="451742"/>
                </a:lnTo>
                <a:cubicBezTo>
                  <a:pt x="3934359" y="450542"/>
                  <a:pt x="3932591" y="448942"/>
                  <a:pt x="3930258" y="446942"/>
                </a:cubicBezTo>
                <a:cubicBezTo>
                  <a:pt x="3927924" y="444941"/>
                  <a:pt x="3925424" y="442908"/>
                  <a:pt x="3922757" y="440841"/>
                </a:cubicBezTo>
                <a:cubicBezTo>
                  <a:pt x="3920090" y="438774"/>
                  <a:pt x="3917423" y="436807"/>
                  <a:pt x="3914756" y="434940"/>
                </a:cubicBezTo>
                <a:cubicBezTo>
                  <a:pt x="3912089" y="433073"/>
                  <a:pt x="3909889" y="431540"/>
                  <a:pt x="3908155" y="430339"/>
                </a:cubicBezTo>
                <a:close/>
                <a:moveTo>
                  <a:pt x="3551844" y="423139"/>
                </a:moveTo>
                <a:lnTo>
                  <a:pt x="3556845" y="427939"/>
                </a:lnTo>
                <a:cubicBezTo>
                  <a:pt x="3550844" y="435940"/>
                  <a:pt x="3544310" y="443174"/>
                  <a:pt x="3537242" y="449642"/>
                </a:cubicBezTo>
                <a:cubicBezTo>
                  <a:pt x="3530174" y="456109"/>
                  <a:pt x="3522240" y="462043"/>
                  <a:pt x="3513439" y="467444"/>
                </a:cubicBezTo>
                <a:cubicBezTo>
                  <a:pt x="3504638" y="472845"/>
                  <a:pt x="3494770" y="477812"/>
                  <a:pt x="3483835" y="482346"/>
                </a:cubicBezTo>
                <a:cubicBezTo>
                  <a:pt x="3472901" y="486880"/>
                  <a:pt x="3460499" y="491347"/>
                  <a:pt x="3446631" y="495748"/>
                </a:cubicBezTo>
                <a:lnTo>
                  <a:pt x="3443831" y="489147"/>
                </a:lnTo>
                <a:cubicBezTo>
                  <a:pt x="3457832" y="485013"/>
                  <a:pt x="3470267" y="480679"/>
                  <a:pt x="3481135" y="476145"/>
                </a:cubicBezTo>
                <a:cubicBezTo>
                  <a:pt x="3492003" y="471611"/>
                  <a:pt x="3501704" y="466711"/>
                  <a:pt x="3510239" y="461443"/>
                </a:cubicBezTo>
                <a:cubicBezTo>
                  <a:pt x="3518773" y="456176"/>
                  <a:pt x="3526407" y="450409"/>
                  <a:pt x="3533141" y="444141"/>
                </a:cubicBezTo>
                <a:cubicBezTo>
                  <a:pt x="3539875" y="437874"/>
                  <a:pt x="3546110" y="430873"/>
                  <a:pt x="3551844" y="423139"/>
                </a:cubicBezTo>
                <a:close/>
                <a:moveTo>
                  <a:pt x="626479" y="422939"/>
                </a:moveTo>
                <a:lnTo>
                  <a:pt x="626479" y="443341"/>
                </a:lnTo>
                <a:lnTo>
                  <a:pt x="690887" y="443341"/>
                </a:lnTo>
                <a:lnTo>
                  <a:pt x="690887" y="422939"/>
                </a:lnTo>
                <a:close/>
                <a:moveTo>
                  <a:pt x="772697" y="422538"/>
                </a:moveTo>
                <a:lnTo>
                  <a:pt x="777897" y="426139"/>
                </a:lnTo>
                <a:cubicBezTo>
                  <a:pt x="769230" y="439207"/>
                  <a:pt x="758495" y="451642"/>
                  <a:pt x="745693" y="463444"/>
                </a:cubicBezTo>
                <a:cubicBezTo>
                  <a:pt x="732892" y="475245"/>
                  <a:pt x="718357" y="486146"/>
                  <a:pt x="702088" y="496148"/>
                </a:cubicBezTo>
                <a:lnTo>
                  <a:pt x="698087" y="490347"/>
                </a:lnTo>
                <a:cubicBezTo>
                  <a:pt x="714356" y="481012"/>
                  <a:pt x="728758" y="470511"/>
                  <a:pt x="741293" y="458843"/>
                </a:cubicBezTo>
                <a:cubicBezTo>
                  <a:pt x="753828" y="447175"/>
                  <a:pt x="764296" y="435073"/>
                  <a:pt x="772697" y="422538"/>
                </a:cubicBezTo>
                <a:close/>
                <a:moveTo>
                  <a:pt x="3023778" y="420938"/>
                </a:moveTo>
                <a:lnTo>
                  <a:pt x="3026778" y="421738"/>
                </a:lnTo>
                <a:lnTo>
                  <a:pt x="3030179" y="422939"/>
                </a:lnTo>
                <a:cubicBezTo>
                  <a:pt x="3028979" y="427472"/>
                  <a:pt x="3027512" y="432840"/>
                  <a:pt x="3025778" y="439041"/>
                </a:cubicBezTo>
                <a:cubicBezTo>
                  <a:pt x="3024045" y="445241"/>
                  <a:pt x="3022211" y="451609"/>
                  <a:pt x="3020277" y="458143"/>
                </a:cubicBezTo>
                <a:cubicBezTo>
                  <a:pt x="3018344" y="464677"/>
                  <a:pt x="3016344" y="470978"/>
                  <a:pt x="3014277" y="477045"/>
                </a:cubicBezTo>
                <a:cubicBezTo>
                  <a:pt x="3012210" y="483113"/>
                  <a:pt x="3010310" y="488347"/>
                  <a:pt x="3008576" y="492747"/>
                </a:cubicBezTo>
                <a:lnTo>
                  <a:pt x="3002175" y="490747"/>
                </a:lnTo>
                <a:cubicBezTo>
                  <a:pt x="3003909" y="486346"/>
                  <a:pt x="3005842" y="481079"/>
                  <a:pt x="3007976" y="474945"/>
                </a:cubicBezTo>
                <a:cubicBezTo>
                  <a:pt x="3010110" y="468811"/>
                  <a:pt x="3012176" y="462510"/>
                  <a:pt x="3014177" y="456043"/>
                </a:cubicBezTo>
                <a:cubicBezTo>
                  <a:pt x="3016177" y="449575"/>
                  <a:pt x="3018011" y="443241"/>
                  <a:pt x="3019677" y="437040"/>
                </a:cubicBezTo>
                <a:cubicBezTo>
                  <a:pt x="3021344" y="430839"/>
                  <a:pt x="3022711" y="425472"/>
                  <a:pt x="3023778" y="420938"/>
                </a:cubicBezTo>
                <a:close/>
                <a:moveTo>
                  <a:pt x="449456" y="419138"/>
                </a:moveTo>
                <a:lnTo>
                  <a:pt x="449456" y="448142"/>
                </a:lnTo>
                <a:lnTo>
                  <a:pt x="545068" y="448142"/>
                </a:lnTo>
                <a:lnTo>
                  <a:pt x="545068" y="419138"/>
                </a:lnTo>
                <a:close/>
                <a:moveTo>
                  <a:pt x="4288203" y="418538"/>
                </a:moveTo>
                <a:lnTo>
                  <a:pt x="4288203" y="480346"/>
                </a:lnTo>
                <a:lnTo>
                  <a:pt x="4337009" y="480346"/>
                </a:lnTo>
                <a:lnTo>
                  <a:pt x="4337009" y="418538"/>
                </a:lnTo>
                <a:close/>
                <a:moveTo>
                  <a:pt x="1421178" y="418538"/>
                </a:moveTo>
                <a:lnTo>
                  <a:pt x="1421178" y="480346"/>
                </a:lnTo>
                <a:lnTo>
                  <a:pt x="1469984" y="480346"/>
                </a:lnTo>
                <a:lnTo>
                  <a:pt x="1469984" y="418538"/>
                </a:lnTo>
                <a:close/>
                <a:moveTo>
                  <a:pt x="2872959" y="418338"/>
                </a:moveTo>
                <a:lnTo>
                  <a:pt x="2872959" y="450142"/>
                </a:lnTo>
                <a:lnTo>
                  <a:pt x="2949369" y="450142"/>
                </a:lnTo>
                <a:lnTo>
                  <a:pt x="2949369" y="418338"/>
                </a:lnTo>
                <a:close/>
                <a:moveTo>
                  <a:pt x="619878" y="417538"/>
                </a:moveTo>
                <a:lnTo>
                  <a:pt x="697287" y="417538"/>
                </a:lnTo>
                <a:lnTo>
                  <a:pt x="697287" y="448742"/>
                </a:lnTo>
                <a:lnTo>
                  <a:pt x="663283" y="448742"/>
                </a:lnTo>
                <a:lnTo>
                  <a:pt x="663283" y="475145"/>
                </a:lnTo>
                <a:cubicBezTo>
                  <a:pt x="663283" y="478079"/>
                  <a:pt x="663016" y="480479"/>
                  <a:pt x="662483" y="482346"/>
                </a:cubicBezTo>
                <a:cubicBezTo>
                  <a:pt x="661950" y="484213"/>
                  <a:pt x="660949" y="485713"/>
                  <a:pt x="659483" y="486847"/>
                </a:cubicBezTo>
                <a:cubicBezTo>
                  <a:pt x="658016" y="487980"/>
                  <a:pt x="656049" y="488813"/>
                  <a:pt x="653582" y="489347"/>
                </a:cubicBezTo>
                <a:cubicBezTo>
                  <a:pt x="651115" y="489880"/>
                  <a:pt x="648015" y="490280"/>
                  <a:pt x="644281" y="490547"/>
                </a:cubicBezTo>
                <a:lnTo>
                  <a:pt x="634680" y="491547"/>
                </a:lnTo>
                <a:lnTo>
                  <a:pt x="632679" y="484946"/>
                </a:lnTo>
                <a:lnTo>
                  <a:pt x="642881" y="484146"/>
                </a:lnTo>
                <a:cubicBezTo>
                  <a:pt x="646081" y="483879"/>
                  <a:pt x="648615" y="483546"/>
                  <a:pt x="650482" y="483146"/>
                </a:cubicBezTo>
                <a:cubicBezTo>
                  <a:pt x="652348" y="482746"/>
                  <a:pt x="653782" y="482179"/>
                  <a:pt x="654782" y="481446"/>
                </a:cubicBezTo>
                <a:cubicBezTo>
                  <a:pt x="655782" y="480712"/>
                  <a:pt x="656449" y="479679"/>
                  <a:pt x="656782" y="478345"/>
                </a:cubicBezTo>
                <a:cubicBezTo>
                  <a:pt x="657116" y="477012"/>
                  <a:pt x="657282" y="475345"/>
                  <a:pt x="657282" y="473345"/>
                </a:cubicBezTo>
                <a:lnTo>
                  <a:pt x="657282" y="448742"/>
                </a:lnTo>
                <a:lnTo>
                  <a:pt x="619878" y="448742"/>
                </a:lnTo>
                <a:close/>
                <a:moveTo>
                  <a:pt x="2220078" y="417338"/>
                </a:moveTo>
                <a:lnTo>
                  <a:pt x="2220078" y="475745"/>
                </a:lnTo>
                <a:lnTo>
                  <a:pt x="2267483" y="475745"/>
                </a:lnTo>
                <a:lnTo>
                  <a:pt x="2267483" y="417338"/>
                </a:lnTo>
                <a:close/>
                <a:moveTo>
                  <a:pt x="94212" y="416338"/>
                </a:moveTo>
                <a:lnTo>
                  <a:pt x="94212" y="444341"/>
                </a:lnTo>
                <a:lnTo>
                  <a:pt x="147419" y="444341"/>
                </a:lnTo>
                <a:lnTo>
                  <a:pt x="147419" y="416338"/>
                </a:lnTo>
                <a:close/>
                <a:moveTo>
                  <a:pt x="34004" y="416338"/>
                </a:moveTo>
                <a:lnTo>
                  <a:pt x="34004" y="444341"/>
                </a:lnTo>
                <a:lnTo>
                  <a:pt x="87411" y="444341"/>
                </a:lnTo>
                <a:lnTo>
                  <a:pt x="87411" y="416338"/>
                </a:lnTo>
                <a:close/>
                <a:moveTo>
                  <a:pt x="5099504" y="410937"/>
                </a:moveTo>
                <a:lnTo>
                  <a:pt x="5099504" y="436340"/>
                </a:lnTo>
                <a:lnTo>
                  <a:pt x="5141709" y="436340"/>
                </a:lnTo>
                <a:lnTo>
                  <a:pt x="5141709" y="410937"/>
                </a:lnTo>
                <a:close/>
                <a:moveTo>
                  <a:pt x="2492312" y="410137"/>
                </a:moveTo>
                <a:lnTo>
                  <a:pt x="2492312" y="428939"/>
                </a:lnTo>
                <a:lnTo>
                  <a:pt x="2548719" y="428939"/>
                </a:lnTo>
                <a:lnTo>
                  <a:pt x="2548719" y="410137"/>
                </a:lnTo>
                <a:close/>
                <a:moveTo>
                  <a:pt x="27204" y="410137"/>
                </a:moveTo>
                <a:lnTo>
                  <a:pt x="154420" y="410137"/>
                </a:lnTo>
                <a:lnTo>
                  <a:pt x="154420" y="495148"/>
                </a:lnTo>
                <a:lnTo>
                  <a:pt x="147419" y="495148"/>
                </a:lnTo>
                <a:lnTo>
                  <a:pt x="147419" y="484146"/>
                </a:lnTo>
                <a:lnTo>
                  <a:pt x="34004" y="484146"/>
                </a:lnTo>
                <a:lnTo>
                  <a:pt x="34004" y="495148"/>
                </a:lnTo>
                <a:lnTo>
                  <a:pt x="27204" y="495148"/>
                </a:lnTo>
                <a:close/>
                <a:moveTo>
                  <a:pt x="4889277" y="408537"/>
                </a:moveTo>
                <a:lnTo>
                  <a:pt x="4889277" y="468944"/>
                </a:lnTo>
                <a:lnTo>
                  <a:pt x="4929683" y="468944"/>
                </a:lnTo>
                <a:lnTo>
                  <a:pt x="4929683" y="408537"/>
                </a:lnTo>
                <a:close/>
                <a:moveTo>
                  <a:pt x="1822228" y="408537"/>
                </a:moveTo>
                <a:lnTo>
                  <a:pt x="1822228" y="468944"/>
                </a:lnTo>
                <a:lnTo>
                  <a:pt x="1862633" y="468944"/>
                </a:lnTo>
                <a:lnTo>
                  <a:pt x="1862633" y="408537"/>
                </a:lnTo>
                <a:close/>
                <a:moveTo>
                  <a:pt x="1659407" y="406937"/>
                </a:moveTo>
                <a:lnTo>
                  <a:pt x="1659407" y="451542"/>
                </a:lnTo>
                <a:lnTo>
                  <a:pt x="1716815" y="451542"/>
                </a:lnTo>
                <a:lnTo>
                  <a:pt x="1716815" y="406937"/>
                </a:lnTo>
                <a:close/>
                <a:moveTo>
                  <a:pt x="3818877" y="401936"/>
                </a:moveTo>
                <a:cubicBezTo>
                  <a:pt x="3821944" y="401936"/>
                  <a:pt x="3824078" y="402436"/>
                  <a:pt x="3825278" y="403436"/>
                </a:cubicBezTo>
                <a:cubicBezTo>
                  <a:pt x="3826478" y="404436"/>
                  <a:pt x="3827078" y="406870"/>
                  <a:pt x="3827078" y="410737"/>
                </a:cubicBezTo>
                <a:cubicBezTo>
                  <a:pt x="3827078" y="414604"/>
                  <a:pt x="3826478" y="417004"/>
                  <a:pt x="3825278" y="417938"/>
                </a:cubicBezTo>
                <a:cubicBezTo>
                  <a:pt x="3824078" y="418871"/>
                  <a:pt x="3821944" y="419338"/>
                  <a:pt x="3818877" y="419338"/>
                </a:cubicBezTo>
                <a:cubicBezTo>
                  <a:pt x="3815677" y="419338"/>
                  <a:pt x="3813443" y="418871"/>
                  <a:pt x="3812176" y="417938"/>
                </a:cubicBezTo>
                <a:cubicBezTo>
                  <a:pt x="3810909" y="417004"/>
                  <a:pt x="3810276" y="414604"/>
                  <a:pt x="3810276" y="410737"/>
                </a:cubicBezTo>
                <a:cubicBezTo>
                  <a:pt x="3810276" y="406870"/>
                  <a:pt x="3810909" y="404436"/>
                  <a:pt x="3812176" y="403436"/>
                </a:cubicBezTo>
                <a:cubicBezTo>
                  <a:pt x="3813443" y="402436"/>
                  <a:pt x="3815677" y="401936"/>
                  <a:pt x="3818877" y="401936"/>
                </a:cubicBezTo>
                <a:close/>
                <a:moveTo>
                  <a:pt x="1652607" y="400336"/>
                </a:moveTo>
                <a:lnTo>
                  <a:pt x="1723415" y="400336"/>
                </a:lnTo>
                <a:lnTo>
                  <a:pt x="1723415" y="457943"/>
                </a:lnTo>
                <a:lnTo>
                  <a:pt x="1652607" y="457943"/>
                </a:lnTo>
                <a:close/>
                <a:moveTo>
                  <a:pt x="3411027" y="398936"/>
                </a:moveTo>
                <a:cubicBezTo>
                  <a:pt x="3413293" y="400136"/>
                  <a:pt x="3416094" y="401736"/>
                  <a:pt x="3419427" y="403736"/>
                </a:cubicBezTo>
                <a:cubicBezTo>
                  <a:pt x="3422761" y="405736"/>
                  <a:pt x="3426195" y="407837"/>
                  <a:pt x="3429729" y="410037"/>
                </a:cubicBezTo>
                <a:cubicBezTo>
                  <a:pt x="3433262" y="412237"/>
                  <a:pt x="3436629" y="414371"/>
                  <a:pt x="3439830" y="416438"/>
                </a:cubicBezTo>
                <a:cubicBezTo>
                  <a:pt x="3443030" y="418505"/>
                  <a:pt x="3445697" y="420272"/>
                  <a:pt x="3447831" y="421738"/>
                </a:cubicBezTo>
                <a:lnTo>
                  <a:pt x="3444231" y="427539"/>
                </a:lnTo>
                <a:cubicBezTo>
                  <a:pt x="3441697" y="425806"/>
                  <a:pt x="3438763" y="423839"/>
                  <a:pt x="3435429" y="421638"/>
                </a:cubicBezTo>
                <a:cubicBezTo>
                  <a:pt x="3432096" y="419438"/>
                  <a:pt x="3428695" y="417238"/>
                  <a:pt x="3425228" y="415038"/>
                </a:cubicBezTo>
                <a:cubicBezTo>
                  <a:pt x="3421761" y="412837"/>
                  <a:pt x="3418460" y="410804"/>
                  <a:pt x="3415327" y="408937"/>
                </a:cubicBezTo>
                <a:cubicBezTo>
                  <a:pt x="3412193" y="407070"/>
                  <a:pt x="3409626" y="405603"/>
                  <a:pt x="3407626" y="404536"/>
                </a:cubicBezTo>
                <a:close/>
                <a:moveTo>
                  <a:pt x="267034" y="396535"/>
                </a:moveTo>
                <a:lnTo>
                  <a:pt x="267034" y="420938"/>
                </a:lnTo>
                <a:lnTo>
                  <a:pt x="353044" y="420938"/>
                </a:lnTo>
                <a:lnTo>
                  <a:pt x="353044" y="396535"/>
                </a:lnTo>
                <a:close/>
                <a:moveTo>
                  <a:pt x="3249806" y="395735"/>
                </a:moveTo>
                <a:lnTo>
                  <a:pt x="3256607" y="396135"/>
                </a:lnTo>
                <a:lnTo>
                  <a:pt x="3256607" y="427139"/>
                </a:lnTo>
                <a:lnTo>
                  <a:pt x="3299012" y="427139"/>
                </a:lnTo>
                <a:lnTo>
                  <a:pt x="3299012" y="433940"/>
                </a:lnTo>
                <a:lnTo>
                  <a:pt x="3256607" y="433940"/>
                </a:lnTo>
                <a:lnTo>
                  <a:pt x="3256607" y="470544"/>
                </a:lnTo>
                <a:cubicBezTo>
                  <a:pt x="3265808" y="469611"/>
                  <a:pt x="3274576" y="468678"/>
                  <a:pt x="3282910" y="467744"/>
                </a:cubicBezTo>
                <a:cubicBezTo>
                  <a:pt x="3291245" y="466811"/>
                  <a:pt x="3298479" y="466011"/>
                  <a:pt x="3304613" y="465344"/>
                </a:cubicBezTo>
                <a:lnTo>
                  <a:pt x="3305013" y="472145"/>
                </a:lnTo>
                <a:cubicBezTo>
                  <a:pt x="3298346" y="472945"/>
                  <a:pt x="3290345" y="473845"/>
                  <a:pt x="3281010" y="474845"/>
                </a:cubicBezTo>
                <a:cubicBezTo>
                  <a:pt x="3271676" y="475845"/>
                  <a:pt x="3262041" y="476779"/>
                  <a:pt x="3252107" y="477645"/>
                </a:cubicBezTo>
                <a:cubicBezTo>
                  <a:pt x="3242172" y="478512"/>
                  <a:pt x="3232504" y="479346"/>
                  <a:pt x="3223103" y="480146"/>
                </a:cubicBezTo>
                <a:cubicBezTo>
                  <a:pt x="3213702" y="480946"/>
                  <a:pt x="3205534" y="481613"/>
                  <a:pt x="3198600" y="482146"/>
                </a:cubicBezTo>
                <a:lnTo>
                  <a:pt x="3198000" y="475545"/>
                </a:lnTo>
                <a:cubicBezTo>
                  <a:pt x="3204667" y="475145"/>
                  <a:pt x="3212535" y="474545"/>
                  <a:pt x="3221603" y="473745"/>
                </a:cubicBezTo>
                <a:cubicBezTo>
                  <a:pt x="3230670" y="472945"/>
                  <a:pt x="3240072" y="472078"/>
                  <a:pt x="3249806" y="471145"/>
                </a:cubicBezTo>
                <a:lnTo>
                  <a:pt x="3249806" y="433940"/>
                </a:lnTo>
                <a:lnTo>
                  <a:pt x="3207401" y="433940"/>
                </a:lnTo>
                <a:lnTo>
                  <a:pt x="3207401" y="427139"/>
                </a:lnTo>
                <a:lnTo>
                  <a:pt x="3249806" y="427139"/>
                </a:lnTo>
                <a:close/>
                <a:moveTo>
                  <a:pt x="3971563" y="394535"/>
                </a:moveTo>
                <a:lnTo>
                  <a:pt x="3971563" y="414537"/>
                </a:lnTo>
                <a:lnTo>
                  <a:pt x="4017569" y="414537"/>
                </a:lnTo>
                <a:lnTo>
                  <a:pt x="4017569" y="394535"/>
                </a:lnTo>
                <a:close/>
                <a:moveTo>
                  <a:pt x="2800150" y="388134"/>
                </a:moveTo>
                <a:lnTo>
                  <a:pt x="2832954" y="388134"/>
                </a:lnTo>
                <a:lnTo>
                  <a:pt x="2832954" y="456743"/>
                </a:lnTo>
                <a:cubicBezTo>
                  <a:pt x="2836688" y="461810"/>
                  <a:pt x="2840322" y="465877"/>
                  <a:pt x="2843856" y="468944"/>
                </a:cubicBezTo>
                <a:cubicBezTo>
                  <a:pt x="2847389" y="472011"/>
                  <a:pt x="2851190" y="474378"/>
                  <a:pt x="2855257" y="476045"/>
                </a:cubicBezTo>
                <a:cubicBezTo>
                  <a:pt x="2859324" y="477712"/>
                  <a:pt x="2863858" y="478879"/>
                  <a:pt x="2868859" y="479546"/>
                </a:cubicBezTo>
                <a:cubicBezTo>
                  <a:pt x="2873859" y="480212"/>
                  <a:pt x="2879693" y="480612"/>
                  <a:pt x="2886361" y="480746"/>
                </a:cubicBezTo>
                <a:cubicBezTo>
                  <a:pt x="2916898" y="481279"/>
                  <a:pt x="2947435" y="480879"/>
                  <a:pt x="2977972" y="479546"/>
                </a:cubicBezTo>
                <a:lnTo>
                  <a:pt x="2976172" y="486146"/>
                </a:lnTo>
                <a:cubicBezTo>
                  <a:pt x="2946035" y="487480"/>
                  <a:pt x="2915898" y="487880"/>
                  <a:pt x="2885761" y="487347"/>
                </a:cubicBezTo>
                <a:cubicBezTo>
                  <a:pt x="2878960" y="487213"/>
                  <a:pt x="2872926" y="486847"/>
                  <a:pt x="2867659" y="486246"/>
                </a:cubicBezTo>
                <a:cubicBezTo>
                  <a:pt x="2862391" y="485646"/>
                  <a:pt x="2857624" y="484480"/>
                  <a:pt x="2853357" y="482746"/>
                </a:cubicBezTo>
                <a:cubicBezTo>
                  <a:pt x="2849090" y="481012"/>
                  <a:pt x="2845056" y="478646"/>
                  <a:pt x="2841255" y="475645"/>
                </a:cubicBezTo>
                <a:cubicBezTo>
                  <a:pt x="2837455" y="472645"/>
                  <a:pt x="2833621" y="468611"/>
                  <a:pt x="2829754" y="463544"/>
                </a:cubicBezTo>
                <a:cubicBezTo>
                  <a:pt x="2828020" y="465277"/>
                  <a:pt x="2825953" y="467344"/>
                  <a:pt x="2823553" y="469744"/>
                </a:cubicBezTo>
                <a:cubicBezTo>
                  <a:pt x="2821153" y="472145"/>
                  <a:pt x="2818686" y="474612"/>
                  <a:pt x="2816152" y="477145"/>
                </a:cubicBezTo>
                <a:cubicBezTo>
                  <a:pt x="2813618" y="479679"/>
                  <a:pt x="2811118" y="482113"/>
                  <a:pt x="2808651" y="484446"/>
                </a:cubicBezTo>
                <a:cubicBezTo>
                  <a:pt x="2806184" y="486780"/>
                  <a:pt x="2804084" y="488813"/>
                  <a:pt x="2802350" y="490547"/>
                </a:cubicBezTo>
                <a:lnTo>
                  <a:pt x="2798950" y="483546"/>
                </a:lnTo>
                <a:lnTo>
                  <a:pt x="2826153" y="456943"/>
                </a:lnTo>
                <a:lnTo>
                  <a:pt x="2826153" y="394935"/>
                </a:lnTo>
                <a:lnTo>
                  <a:pt x="2800150" y="394935"/>
                </a:lnTo>
                <a:close/>
                <a:moveTo>
                  <a:pt x="4704455" y="387934"/>
                </a:moveTo>
                <a:lnTo>
                  <a:pt x="4704455" y="434540"/>
                </a:lnTo>
                <a:lnTo>
                  <a:pt x="4757661" y="434540"/>
                </a:lnTo>
                <a:lnTo>
                  <a:pt x="4757661" y="387934"/>
                </a:lnTo>
                <a:close/>
                <a:moveTo>
                  <a:pt x="4368213" y="385534"/>
                </a:moveTo>
                <a:cubicBezTo>
                  <a:pt x="4370347" y="388068"/>
                  <a:pt x="4372880" y="391201"/>
                  <a:pt x="4375813" y="394935"/>
                </a:cubicBezTo>
                <a:cubicBezTo>
                  <a:pt x="4378747" y="398669"/>
                  <a:pt x="4381714" y="402536"/>
                  <a:pt x="4384715" y="406536"/>
                </a:cubicBezTo>
                <a:cubicBezTo>
                  <a:pt x="4387715" y="410537"/>
                  <a:pt x="4390649" y="414537"/>
                  <a:pt x="4393516" y="418538"/>
                </a:cubicBezTo>
                <a:cubicBezTo>
                  <a:pt x="4396383" y="422538"/>
                  <a:pt x="4398817" y="426006"/>
                  <a:pt x="4400817" y="428939"/>
                </a:cubicBezTo>
                <a:lnTo>
                  <a:pt x="4395016" y="433340"/>
                </a:lnTo>
                <a:cubicBezTo>
                  <a:pt x="4393015" y="430139"/>
                  <a:pt x="4390649" y="426539"/>
                  <a:pt x="4387915" y="422538"/>
                </a:cubicBezTo>
                <a:cubicBezTo>
                  <a:pt x="4385181" y="418538"/>
                  <a:pt x="4382314" y="414504"/>
                  <a:pt x="4379314" y="410437"/>
                </a:cubicBezTo>
                <a:cubicBezTo>
                  <a:pt x="4376313" y="406370"/>
                  <a:pt x="4373380" y="402503"/>
                  <a:pt x="4370513" y="398835"/>
                </a:cubicBezTo>
                <a:cubicBezTo>
                  <a:pt x="4367646" y="395168"/>
                  <a:pt x="4365145" y="392068"/>
                  <a:pt x="4363012" y="389534"/>
                </a:cubicBezTo>
                <a:close/>
                <a:moveTo>
                  <a:pt x="1501188" y="385534"/>
                </a:moveTo>
                <a:cubicBezTo>
                  <a:pt x="1503321" y="388068"/>
                  <a:pt x="1505855" y="391201"/>
                  <a:pt x="1508789" y="394935"/>
                </a:cubicBezTo>
                <a:cubicBezTo>
                  <a:pt x="1511722" y="398669"/>
                  <a:pt x="1514689" y="402536"/>
                  <a:pt x="1517690" y="406536"/>
                </a:cubicBezTo>
                <a:cubicBezTo>
                  <a:pt x="1520690" y="410537"/>
                  <a:pt x="1523624" y="414537"/>
                  <a:pt x="1526491" y="418538"/>
                </a:cubicBezTo>
                <a:cubicBezTo>
                  <a:pt x="1529358" y="422538"/>
                  <a:pt x="1531792" y="426006"/>
                  <a:pt x="1533792" y="428939"/>
                </a:cubicBezTo>
                <a:lnTo>
                  <a:pt x="1527991" y="433340"/>
                </a:lnTo>
                <a:cubicBezTo>
                  <a:pt x="1525991" y="430139"/>
                  <a:pt x="1523624" y="426539"/>
                  <a:pt x="1520890" y="422538"/>
                </a:cubicBezTo>
                <a:cubicBezTo>
                  <a:pt x="1518157" y="418538"/>
                  <a:pt x="1515290" y="414504"/>
                  <a:pt x="1512289" y="410437"/>
                </a:cubicBezTo>
                <a:cubicBezTo>
                  <a:pt x="1509289" y="406370"/>
                  <a:pt x="1506355" y="402503"/>
                  <a:pt x="1503488" y="398835"/>
                </a:cubicBezTo>
                <a:cubicBezTo>
                  <a:pt x="1500621" y="395168"/>
                  <a:pt x="1498121" y="392068"/>
                  <a:pt x="1495987" y="389534"/>
                </a:cubicBezTo>
                <a:close/>
                <a:moveTo>
                  <a:pt x="5184515" y="384734"/>
                </a:moveTo>
                <a:lnTo>
                  <a:pt x="5184515" y="400736"/>
                </a:lnTo>
                <a:cubicBezTo>
                  <a:pt x="5184515" y="409937"/>
                  <a:pt x="5184315" y="418138"/>
                  <a:pt x="5183915" y="425339"/>
                </a:cubicBezTo>
                <a:lnTo>
                  <a:pt x="5227320" y="425339"/>
                </a:lnTo>
                <a:lnTo>
                  <a:pt x="5227320" y="384734"/>
                </a:lnTo>
                <a:close/>
                <a:moveTo>
                  <a:pt x="3123991" y="384534"/>
                </a:moveTo>
                <a:lnTo>
                  <a:pt x="3123991" y="399936"/>
                </a:lnTo>
                <a:cubicBezTo>
                  <a:pt x="3123991" y="404203"/>
                  <a:pt x="3123991" y="408237"/>
                  <a:pt x="3123991" y="412037"/>
                </a:cubicBezTo>
                <a:cubicBezTo>
                  <a:pt x="3123991" y="415838"/>
                  <a:pt x="3123857" y="419471"/>
                  <a:pt x="3123591" y="422939"/>
                </a:cubicBezTo>
                <a:lnTo>
                  <a:pt x="3156395" y="422939"/>
                </a:lnTo>
                <a:lnTo>
                  <a:pt x="3156395" y="384534"/>
                </a:lnTo>
                <a:close/>
                <a:moveTo>
                  <a:pt x="449456" y="384134"/>
                </a:moveTo>
                <a:lnTo>
                  <a:pt x="449456" y="412937"/>
                </a:lnTo>
                <a:lnTo>
                  <a:pt x="545068" y="412937"/>
                </a:lnTo>
                <a:lnTo>
                  <a:pt x="545068" y="384134"/>
                </a:lnTo>
                <a:close/>
                <a:moveTo>
                  <a:pt x="4959687" y="383734"/>
                </a:moveTo>
                <a:cubicBezTo>
                  <a:pt x="4961553" y="386134"/>
                  <a:pt x="4963887" y="389501"/>
                  <a:pt x="4966687" y="393835"/>
                </a:cubicBezTo>
                <a:cubicBezTo>
                  <a:pt x="4969487" y="398169"/>
                  <a:pt x="4972355" y="402769"/>
                  <a:pt x="4975289" y="407637"/>
                </a:cubicBezTo>
                <a:cubicBezTo>
                  <a:pt x="4978222" y="412504"/>
                  <a:pt x="4981023" y="417238"/>
                  <a:pt x="4983689" y="421838"/>
                </a:cubicBezTo>
                <a:cubicBezTo>
                  <a:pt x="4986357" y="426439"/>
                  <a:pt x="4988490" y="430206"/>
                  <a:pt x="4990091" y="433140"/>
                </a:cubicBezTo>
                <a:lnTo>
                  <a:pt x="4984089" y="436540"/>
                </a:lnTo>
                <a:cubicBezTo>
                  <a:pt x="4982489" y="433607"/>
                  <a:pt x="4980355" y="429806"/>
                  <a:pt x="4977689" y="425139"/>
                </a:cubicBezTo>
                <a:cubicBezTo>
                  <a:pt x="4975021" y="420472"/>
                  <a:pt x="4972221" y="415738"/>
                  <a:pt x="4969287" y="410937"/>
                </a:cubicBezTo>
                <a:cubicBezTo>
                  <a:pt x="4966354" y="406136"/>
                  <a:pt x="4963520" y="401536"/>
                  <a:pt x="4960787" y="397135"/>
                </a:cubicBezTo>
                <a:cubicBezTo>
                  <a:pt x="4958053" y="392735"/>
                  <a:pt x="4955819" y="389334"/>
                  <a:pt x="4954085" y="386934"/>
                </a:cubicBezTo>
                <a:close/>
                <a:moveTo>
                  <a:pt x="1892637" y="383734"/>
                </a:moveTo>
                <a:cubicBezTo>
                  <a:pt x="1894503" y="386134"/>
                  <a:pt x="1896837" y="389501"/>
                  <a:pt x="1899638" y="393835"/>
                </a:cubicBezTo>
                <a:cubicBezTo>
                  <a:pt x="1902438" y="398169"/>
                  <a:pt x="1905305" y="402769"/>
                  <a:pt x="1908239" y="407637"/>
                </a:cubicBezTo>
                <a:cubicBezTo>
                  <a:pt x="1911172" y="412504"/>
                  <a:pt x="1913973" y="417238"/>
                  <a:pt x="1916640" y="421838"/>
                </a:cubicBezTo>
                <a:cubicBezTo>
                  <a:pt x="1919307" y="426439"/>
                  <a:pt x="1921440" y="430206"/>
                  <a:pt x="1923041" y="433140"/>
                </a:cubicBezTo>
                <a:lnTo>
                  <a:pt x="1917040" y="436540"/>
                </a:lnTo>
                <a:cubicBezTo>
                  <a:pt x="1915440" y="433607"/>
                  <a:pt x="1913306" y="429806"/>
                  <a:pt x="1910639" y="425139"/>
                </a:cubicBezTo>
                <a:cubicBezTo>
                  <a:pt x="1907972" y="420472"/>
                  <a:pt x="1905172" y="415738"/>
                  <a:pt x="1902238" y="410937"/>
                </a:cubicBezTo>
                <a:cubicBezTo>
                  <a:pt x="1899304" y="406136"/>
                  <a:pt x="1896470" y="401536"/>
                  <a:pt x="1893737" y="397135"/>
                </a:cubicBezTo>
                <a:cubicBezTo>
                  <a:pt x="1891003" y="392735"/>
                  <a:pt x="1888770" y="389334"/>
                  <a:pt x="1887036" y="386934"/>
                </a:cubicBezTo>
                <a:close/>
                <a:moveTo>
                  <a:pt x="5670575" y="381533"/>
                </a:moveTo>
                <a:lnTo>
                  <a:pt x="5702779" y="381533"/>
                </a:lnTo>
                <a:lnTo>
                  <a:pt x="5702779" y="473745"/>
                </a:lnTo>
                <a:cubicBezTo>
                  <a:pt x="5703979" y="472678"/>
                  <a:pt x="5705746" y="471045"/>
                  <a:pt x="5708081" y="468844"/>
                </a:cubicBezTo>
                <a:cubicBezTo>
                  <a:pt x="5710414" y="466644"/>
                  <a:pt x="5712781" y="464410"/>
                  <a:pt x="5715181" y="462143"/>
                </a:cubicBezTo>
                <a:cubicBezTo>
                  <a:pt x="5717581" y="459876"/>
                  <a:pt x="5719715" y="457843"/>
                  <a:pt x="5721582" y="456043"/>
                </a:cubicBezTo>
                <a:cubicBezTo>
                  <a:pt x="5723449" y="454242"/>
                  <a:pt x="5724515" y="453209"/>
                  <a:pt x="5724783" y="452942"/>
                </a:cubicBezTo>
                <a:lnTo>
                  <a:pt x="5728183" y="458943"/>
                </a:lnTo>
                <a:cubicBezTo>
                  <a:pt x="5727649" y="459476"/>
                  <a:pt x="5726216" y="460777"/>
                  <a:pt x="5723881" y="462844"/>
                </a:cubicBezTo>
                <a:cubicBezTo>
                  <a:pt x="5721548" y="464910"/>
                  <a:pt x="5718981" y="467211"/>
                  <a:pt x="5716181" y="469744"/>
                </a:cubicBezTo>
                <a:cubicBezTo>
                  <a:pt x="5713381" y="472278"/>
                  <a:pt x="5710680" y="474712"/>
                  <a:pt x="5708081" y="477045"/>
                </a:cubicBezTo>
                <a:cubicBezTo>
                  <a:pt x="5705479" y="479379"/>
                  <a:pt x="5703713" y="481079"/>
                  <a:pt x="5702779" y="482146"/>
                </a:cubicBezTo>
                <a:cubicBezTo>
                  <a:pt x="5702113" y="482813"/>
                  <a:pt x="5701279" y="483679"/>
                  <a:pt x="5700279" y="484746"/>
                </a:cubicBezTo>
                <a:cubicBezTo>
                  <a:pt x="5699279" y="485813"/>
                  <a:pt x="5698045" y="487280"/>
                  <a:pt x="5696579" y="489147"/>
                </a:cubicBezTo>
                <a:lnTo>
                  <a:pt x="5691778" y="484146"/>
                </a:lnTo>
                <a:cubicBezTo>
                  <a:pt x="5693645" y="481746"/>
                  <a:pt x="5694845" y="480046"/>
                  <a:pt x="5695378" y="479046"/>
                </a:cubicBezTo>
                <a:cubicBezTo>
                  <a:pt x="5695912" y="478045"/>
                  <a:pt x="5696179" y="476945"/>
                  <a:pt x="5696179" y="475745"/>
                </a:cubicBezTo>
                <a:lnTo>
                  <a:pt x="5696179" y="388534"/>
                </a:lnTo>
                <a:lnTo>
                  <a:pt x="5670575" y="388534"/>
                </a:lnTo>
                <a:close/>
                <a:moveTo>
                  <a:pt x="657682" y="381333"/>
                </a:moveTo>
                <a:cubicBezTo>
                  <a:pt x="658749" y="384000"/>
                  <a:pt x="659749" y="386501"/>
                  <a:pt x="660683" y="388834"/>
                </a:cubicBezTo>
                <a:cubicBezTo>
                  <a:pt x="661616" y="391168"/>
                  <a:pt x="662616" y="394268"/>
                  <a:pt x="663683" y="398135"/>
                </a:cubicBezTo>
                <a:lnTo>
                  <a:pt x="714289" y="398135"/>
                </a:lnTo>
                <a:lnTo>
                  <a:pt x="714289" y="403736"/>
                </a:lnTo>
                <a:lnTo>
                  <a:pt x="601075" y="403736"/>
                </a:lnTo>
                <a:lnTo>
                  <a:pt x="601075" y="398135"/>
                </a:lnTo>
                <a:lnTo>
                  <a:pt x="657082" y="398135"/>
                </a:lnTo>
                <a:cubicBezTo>
                  <a:pt x="656016" y="394668"/>
                  <a:pt x="655082" y="391801"/>
                  <a:pt x="654282" y="389534"/>
                </a:cubicBezTo>
                <a:cubicBezTo>
                  <a:pt x="653482" y="387267"/>
                  <a:pt x="652548" y="384800"/>
                  <a:pt x="651482" y="382133"/>
                </a:cubicBezTo>
                <a:close/>
                <a:moveTo>
                  <a:pt x="5551161" y="380133"/>
                </a:moveTo>
                <a:lnTo>
                  <a:pt x="5551161" y="437540"/>
                </a:lnTo>
                <a:lnTo>
                  <a:pt x="5586365" y="437540"/>
                </a:lnTo>
                <a:lnTo>
                  <a:pt x="5586365" y="380133"/>
                </a:lnTo>
                <a:close/>
                <a:moveTo>
                  <a:pt x="3487636" y="378933"/>
                </a:moveTo>
                <a:lnTo>
                  <a:pt x="3493637" y="381333"/>
                </a:lnTo>
                <a:cubicBezTo>
                  <a:pt x="3491636" y="386001"/>
                  <a:pt x="3489369" y="390868"/>
                  <a:pt x="3486836" y="395935"/>
                </a:cubicBezTo>
                <a:cubicBezTo>
                  <a:pt x="3484302" y="401002"/>
                  <a:pt x="3481635" y="406070"/>
                  <a:pt x="3478835" y="411137"/>
                </a:cubicBezTo>
                <a:cubicBezTo>
                  <a:pt x="3476034" y="416204"/>
                  <a:pt x="3473167" y="421138"/>
                  <a:pt x="3470233" y="425939"/>
                </a:cubicBezTo>
                <a:cubicBezTo>
                  <a:pt x="3467300" y="430740"/>
                  <a:pt x="3464500" y="435073"/>
                  <a:pt x="3461833" y="438941"/>
                </a:cubicBezTo>
                <a:lnTo>
                  <a:pt x="3456232" y="434940"/>
                </a:lnTo>
                <a:cubicBezTo>
                  <a:pt x="3459032" y="431206"/>
                  <a:pt x="3461866" y="427006"/>
                  <a:pt x="3464733" y="422338"/>
                </a:cubicBezTo>
                <a:cubicBezTo>
                  <a:pt x="3467600" y="417671"/>
                  <a:pt x="3470434" y="412837"/>
                  <a:pt x="3473234" y="407837"/>
                </a:cubicBezTo>
                <a:cubicBezTo>
                  <a:pt x="3476034" y="402836"/>
                  <a:pt x="3478668" y="397869"/>
                  <a:pt x="3481135" y="392935"/>
                </a:cubicBezTo>
                <a:cubicBezTo>
                  <a:pt x="3483602" y="388001"/>
                  <a:pt x="3485769" y="383334"/>
                  <a:pt x="3487636" y="378933"/>
                </a:cubicBezTo>
                <a:close/>
                <a:moveTo>
                  <a:pt x="5099504" y="378733"/>
                </a:moveTo>
                <a:lnTo>
                  <a:pt x="5099504" y="404536"/>
                </a:lnTo>
                <a:lnTo>
                  <a:pt x="5141709" y="404536"/>
                </a:lnTo>
                <a:lnTo>
                  <a:pt x="5141709" y="378733"/>
                </a:lnTo>
                <a:close/>
                <a:moveTo>
                  <a:pt x="3541043" y="378133"/>
                </a:moveTo>
                <a:cubicBezTo>
                  <a:pt x="3543176" y="380667"/>
                  <a:pt x="3545976" y="384100"/>
                  <a:pt x="3549443" y="388434"/>
                </a:cubicBezTo>
                <a:cubicBezTo>
                  <a:pt x="3552911" y="392768"/>
                  <a:pt x="3556411" y="397335"/>
                  <a:pt x="3559945" y="402136"/>
                </a:cubicBezTo>
                <a:cubicBezTo>
                  <a:pt x="3563479" y="406937"/>
                  <a:pt x="3566846" y="411604"/>
                  <a:pt x="3570046" y="416138"/>
                </a:cubicBezTo>
                <a:cubicBezTo>
                  <a:pt x="3573247" y="420672"/>
                  <a:pt x="3575780" y="424339"/>
                  <a:pt x="3577647" y="427139"/>
                </a:cubicBezTo>
                <a:lnTo>
                  <a:pt x="3572447" y="431140"/>
                </a:lnTo>
                <a:cubicBezTo>
                  <a:pt x="3570446" y="428206"/>
                  <a:pt x="3567779" y="424439"/>
                  <a:pt x="3564445" y="419838"/>
                </a:cubicBezTo>
                <a:cubicBezTo>
                  <a:pt x="3561112" y="415238"/>
                  <a:pt x="3557645" y="410537"/>
                  <a:pt x="3554044" y="405736"/>
                </a:cubicBezTo>
                <a:cubicBezTo>
                  <a:pt x="3550444" y="400936"/>
                  <a:pt x="3547010" y="396402"/>
                  <a:pt x="3543743" y="392135"/>
                </a:cubicBezTo>
                <a:cubicBezTo>
                  <a:pt x="3540476" y="387867"/>
                  <a:pt x="3537842" y="384534"/>
                  <a:pt x="3535842" y="382133"/>
                </a:cubicBezTo>
                <a:close/>
                <a:moveTo>
                  <a:pt x="5545159" y="373332"/>
                </a:moveTo>
                <a:lnTo>
                  <a:pt x="5592365" y="373332"/>
                </a:lnTo>
                <a:lnTo>
                  <a:pt x="5592365" y="444141"/>
                </a:lnTo>
                <a:lnTo>
                  <a:pt x="5545159" y="444141"/>
                </a:lnTo>
                <a:close/>
                <a:moveTo>
                  <a:pt x="3683260" y="373332"/>
                </a:moveTo>
                <a:cubicBezTo>
                  <a:pt x="3684594" y="378266"/>
                  <a:pt x="3686261" y="384467"/>
                  <a:pt x="3688261" y="391935"/>
                </a:cubicBezTo>
                <a:cubicBezTo>
                  <a:pt x="3690261" y="399402"/>
                  <a:pt x="3692295" y="407137"/>
                  <a:pt x="3694362" y="415138"/>
                </a:cubicBezTo>
                <a:cubicBezTo>
                  <a:pt x="3696429" y="423139"/>
                  <a:pt x="3698362" y="430906"/>
                  <a:pt x="3700163" y="438440"/>
                </a:cubicBezTo>
                <a:cubicBezTo>
                  <a:pt x="3701963" y="445975"/>
                  <a:pt x="3703463" y="452276"/>
                  <a:pt x="3704663" y="457343"/>
                </a:cubicBezTo>
                <a:lnTo>
                  <a:pt x="3698262" y="459143"/>
                </a:lnTo>
                <a:cubicBezTo>
                  <a:pt x="3697062" y="454209"/>
                  <a:pt x="3695529" y="447942"/>
                  <a:pt x="3693661" y="440341"/>
                </a:cubicBezTo>
                <a:cubicBezTo>
                  <a:pt x="3691795" y="432740"/>
                  <a:pt x="3689861" y="424939"/>
                  <a:pt x="3687861" y="416938"/>
                </a:cubicBezTo>
                <a:cubicBezTo>
                  <a:pt x="3685861" y="408937"/>
                  <a:pt x="3683860" y="401169"/>
                  <a:pt x="3681860" y="393635"/>
                </a:cubicBezTo>
                <a:cubicBezTo>
                  <a:pt x="3679860" y="386101"/>
                  <a:pt x="3678193" y="379933"/>
                  <a:pt x="3676859" y="375133"/>
                </a:cubicBezTo>
                <a:close/>
                <a:moveTo>
                  <a:pt x="764896" y="372532"/>
                </a:moveTo>
                <a:lnTo>
                  <a:pt x="769896" y="376533"/>
                </a:lnTo>
                <a:cubicBezTo>
                  <a:pt x="766296" y="381467"/>
                  <a:pt x="762229" y="386467"/>
                  <a:pt x="757695" y="391535"/>
                </a:cubicBezTo>
                <a:cubicBezTo>
                  <a:pt x="753161" y="396602"/>
                  <a:pt x="748394" y="401569"/>
                  <a:pt x="743393" y="406436"/>
                </a:cubicBezTo>
                <a:cubicBezTo>
                  <a:pt x="738393" y="411304"/>
                  <a:pt x="733225" y="415938"/>
                  <a:pt x="727891" y="420338"/>
                </a:cubicBezTo>
                <a:cubicBezTo>
                  <a:pt x="722557" y="424739"/>
                  <a:pt x="717223" y="428739"/>
                  <a:pt x="711889" y="432340"/>
                </a:cubicBezTo>
                <a:lnTo>
                  <a:pt x="707889" y="426539"/>
                </a:lnTo>
                <a:cubicBezTo>
                  <a:pt x="713089" y="423072"/>
                  <a:pt x="718357" y="419205"/>
                  <a:pt x="723691" y="414938"/>
                </a:cubicBezTo>
                <a:cubicBezTo>
                  <a:pt x="729025" y="410670"/>
                  <a:pt x="734159" y="406203"/>
                  <a:pt x="739093" y="401536"/>
                </a:cubicBezTo>
                <a:cubicBezTo>
                  <a:pt x="744027" y="396869"/>
                  <a:pt x="748694" y="392068"/>
                  <a:pt x="753094" y="387134"/>
                </a:cubicBezTo>
                <a:cubicBezTo>
                  <a:pt x="757495" y="382200"/>
                  <a:pt x="761429" y="377333"/>
                  <a:pt x="764896" y="372532"/>
                </a:cubicBezTo>
                <a:close/>
                <a:moveTo>
                  <a:pt x="3748869" y="371932"/>
                </a:moveTo>
                <a:lnTo>
                  <a:pt x="3755869" y="373932"/>
                </a:lnTo>
                <a:cubicBezTo>
                  <a:pt x="3754269" y="381000"/>
                  <a:pt x="3752302" y="389168"/>
                  <a:pt x="3749969" y="398435"/>
                </a:cubicBezTo>
                <a:cubicBezTo>
                  <a:pt x="3747635" y="407703"/>
                  <a:pt x="3745168" y="417104"/>
                  <a:pt x="3742568" y="426639"/>
                </a:cubicBezTo>
                <a:cubicBezTo>
                  <a:pt x="3739967" y="436174"/>
                  <a:pt x="3737400" y="445375"/>
                  <a:pt x="3734867" y="454242"/>
                </a:cubicBezTo>
                <a:cubicBezTo>
                  <a:pt x="3732333" y="463110"/>
                  <a:pt x="3730066" y="470611"/>
                  <a:pt x="3728066" y="476745"/>
                </a:cubicBezTo>
                <a:lnTo>
                  <a:pt x="3778472" y="476745"/>
                </a:lnTo>
                <a:lnTo>
                  <a:pt x="3778472" y="483546"/>
                </a:lnTo>
                <a:lnTo>
                  <a:pt x="3653457" y="483546"/>
                </a:lnTo>
                <a:lnTo>
                  <a:pt x="3653457" y="476745"/>
                </a:lnTo>
                <a:lnTo>
                  <a:pt x="3720865" y="476745"/>
                </a:lnTo>
                <a:cubicBezTo>
                  <a:pt x="3722598" y="471011"/>
                  <a:pt x="3724765" y="463710"/>
                  <a:pt x="3727366" y="454843"/>
                </a:cubicBezTo>
                <a:cubicBezTo>
                  <a:pt x="3729966" y="445975"/>
                  <a:pt x="3732600" y="436607"/>
                  <a:pt x="3735267" y="426739"/>
                </a:cubicBezTo>
                <a:cubicBezTo>
                  <a:pt x="3737934" y="416871"/>
                  <a:pt x="3740467" y="407103"/>
                  <a:pt x="3742868" y="397435"/>
                </a:cubicBezTo>
                <a:cubicBezTo>
                  <a:pt x="3745268" y="387767"/>
                  <a:pt x="3747268" y="379266"/>
                  <a:pt x="3748869" y="371932"/>
                </a:cubicBezTo>
                <a:close/>
                <a:moveTo>
                  <a:pt x="3002375" y="369132"/>
                </a:moveTo>
                <a:cubicBezTo>
                  <a:pt x="3004509" y="370732"/>
                  <a:pt x="3007042" y="372732"/>
                  <a:pt x="3009976" y="375133"/>
                </a:cubicBezTo>
                <a:cubicBezTo>
                  <a:pt x="3012910" y="377533"/>
                  <a:pt x="3015877" y="380066"/>
                  <a:pt x="3018877" y="382733"/>
                </a:cubicBezTo>
                <a:cubicBezTo>
                  <a:pt x="3021878" y="385400"/>
                  <a:pt x="3024711" y="388001"/>
                  <a:pt x="3027378" y="390534"/>
                </a:cubicBezTo>
                <a:cubicBezTo>
                  <a:pt x="3030045" y="393068"/>
                  <a:pt x="3032246" y="395268"/>
                  <a:pt x="3033979" y="397135"/>
                </a:cubicBezTo>
                <a:lnTo>
                  <a:pt x="3029779" y="402536"/>
                </a:lnTo>
                <a:cubicBezTo>
                  <a:pt x="3028045" y="400669"/>
                  <a:pt x="3025812" y="398402"/>
                  <a:pt x="3023078" y="395735"/>
                </a:cubicBezTo>
                <a:cubicBezTo>
                  <a:pt x="3020344" y="393068"/>
                  <a:pt x="3017477" y="390401"/>
                  <a:pt x="3014477" y="387734"/>
                </a:cubicBezTo>
                <a:cubicBezTo>
                  <a:pt x="3011476" y="385067"/>
                  <a:pt x="3008510" y="382533"/>
                  <a:pt x="3005576" y="380133"/>
                </a:cubicBezTo>
                <a:cubicBezTo>
                  <a:pt x="3002642" y="377733"/>
                  <a:pt x="3000175" y="375799"/>
                  <a:pt x="2998175" y="374332"/>
                </a:cubicBezTo>
                <a:close/>
                <a:moveTo>
                  <a:pt x="3971563" y="368932"/>
                </a:moveTo>
                <a:lnTo>
                  <a:pt x="3971563" y="388934"/>
                </a:lnTo>
                <a:lnTo>
                  <a:pt x="4017569" y="388934"/>
                </a:lnTo>
                <a:lnTo>
                  <a:pt x="4017569" y="368932"/>
                </a:lnTo>
                <a:close/>
                <a:moveTo>
                  <a:pt x="1637805" y="366331"/>
                </a:moveTo>
                <a:lnTo>
                  <a:pt x="1738417" y="366331"/>
                </a:lnTo>
                <a:lnTo>
                  <a:pt x="1738417" y="372732"/>
                </a:lnTo>
                <a:lnTo>
                  <a:pt x="1637805" y="372732"/>
                </a:lnTo>
                <a:close/>
                <a:moveTo>
                  <a:pt x="267034" y="366331"/>
                </a:moveTo>
                <a:lnTo>
                  <a:pt x="267034" y="390334"/>
                </a:lnTo>
                <a:lnTo>
                  <a:pt x="353044" y="390334"/>
                </a:lnTo>
                <a:lnTo>
                  <a:pt x="353044" y="366331"/>
                </a:lnTo>
                <a:close/>
                <a:moveTo>
                  <a:pt x="3511239" y="364531"/>
                </a:moveTo>
                <a:lnTo>
                  <a:pt x="3518239" y="364931"/>
                </a:lnTo>
                <a:lnTo>
                  <a:pt x="3518239" y="444341"/>
                </a:lnTo>
                <a:lnTo>
                  <a:pt x="3511239" y="444341"/>
                </a:lnTo>
                <a:close/>
                <a:moveTo>
                  <a:pt x="5774789" y="364331"/>
                </a:moveTo>
                <a:lnTo>
                  <a:pt x="5781189" y="366331"/>
                </a:lnTo>
                <a:cubicBezTo>
                  <a:pt x="5778523" y="373932"/>
                  <a:pt x="5775655" y="380800"/>
                  <a:pt x="5772588" y="386934"/>
                </a:cubicBezTo>
                <a:lnTo>
                  <a:pt x="5846397" y="386934"/>
                </a:lnTo>
                <a:lnTo>
                  <a:pt x="5846397" y="393735"/>
                </a:lnTo>
                <a:lnTo>
                  <a:pt x="5769187" y="393735"/>
                </a:lnTo>
                <a:cubicBezTo>
                  <a:pt x="5762920" y="405070"/>
                  <a:pt x="5755185" y="415538"/>
                  <a:pt x="5745985" y="425139"/>
                </a:cubicBezTo>
                <a:lnTo>
                  <a:pt x="5748985" y="424139"/>
                </a:lnTo>
                <a:lnTo>
                  <a:pt x="5826995" y="424139"/>
                </a:lnTo>
                <a:lnTo>
                  <a:pt x="5826995" y="493147"/>
                </a:lnTo>
                <a:lnTo>
                  <a:pt x="5820394" y="493147"/>
                </a:lnTo>
                <a:lnTo>
                  <a:pt x="5820394" y="479346"/>
                </a:lnTo>
                <a:lnTo>
                  <a:pt x="5751385" y="479346"/>
                </a:lnTo>
                <a:lnTo>
                  <a:pt x="5751385" y="493147"/>
                </a:lnTo>
                <a:lnTo>
                  <a:pt x="5744585" y="493147"/>
                </a:lnTo>
                <a:lnTo>
                  <a:pt x="5744585" y="426739"/>
                </a:lnTo>
                <a:cubicBezTo>
                  <a:pt x="5741118" y="430206"/>
                  <a:pt x="5737417" y="433607"/>
                  <a:pt x="5733483" y="436940"/>
                </a:cubicBezTo>
                <a:cubicBezTo>
                  <a:pt x="5729549" y="440274"/>
                  <a:pt x="5725315" y="443674"/>
                  <a:pt x="5720782" y="447142"/>
                </a:cubicBezTo>
                <a:lnTo>
                  <a:pt x="5716981" y="441141"/>
                </a:lnTo>
                <a:cubicBezTo>
                  <a:pt x="5726849" y="433940"/>
                  <a:pt x="5735383" y="426539"/>
                  <a:pt x="5742584" y="418938"/>
                </a:cubicBezTo>
                <a:cubicBezTo>
                  <a:pt x="5749785" y="411337"/>
                  <a:pt x="5756053" y="402936"/>
                  <a:pt x="5761387" y="393735"/>
                </a:cubicBezTo>
                <a:lnTo>
                  <a:pt x="5719781" y="393735"/>
                </a:lnTo>
                <a:lnTo>
                  <a:pt x="5719781" y="386934"/>
                </a:lnTo>
                <a:lnTo>
                  <a:pt x="5764987" y="386934"/>
                </a:lnTo>
                <a:cubicBezTo>
                  <a:pt x="5766854" y="383467"/>
                  <a:pt x="5768587" y="379833"/>
                  <a:pt x="5770187" y="376033"/>
                </a:cubicBezTo>
                <a:cubicBezTo>
                  <a:pt x="5771788" y="372232"/>
                  <a:pt x="5773321" y="368332"/>
                  <a:pt x="5774789" y="364331"/>
                </a:cubicBezTo>
                <a:close/>
                <a:moveTo>
                  <a:pt x="3424228" y="363331"/>
                </a:moveTo>
                <a:cubicBezTo>
                  <a:pt x="3426361" y="364531"/>
                  <a:pt x="3428995" y="366098"/>
                  <a:pt x="3432129" y="368032"/>
                </a:cubicBezTo>
                <a:cubicBezTo>
                  <a:pt x="3435263" y="369965"/>
                  <a:pt x="3438463" y="372032"/>
                  <a:pt x="3441730" y="374232"/>
                </a:cubicBezTo>
                <a:cubicBezTo>
                  <a:pt x="3444997" y="376433"/>
                  <a:pt x="3448164" y="378566"/>
                  <a:pt x="3451231" y="380633"/>
                </a:cubicBezTo>
                <a:cubicBezTo>
                  <a:pt x="3454299" y="382700"/>
                  <a:pt x="3456765" y="384467"/>
                  <a:pt x="3458632" y="385934"/>
                </a:cubicBezTo>
                <a:lnTo>
                  <a:pt x="3455032" y="391535"/>
                </a:lnTo>
                <a:cubicBezTo>
                  <a:pt x="3453165" y="390201"/>
                  <a:pt x="3450731" y="388468"/>
                  <a:pt x="3447731" y="386334"/>
                </a:cubicBezTo>
                <a:cubicBezTo>
                  <a:pt x="3444731" y="384200"/>
                  <a:pt x="3441563" y="382033"/>
                  <a:pt x="3438230" y="379833"/>
                </a:cubicBezTo>
                <a:cubicBezTo>
                  <a:pt x="3434896" y="377633"/>
                  <a:pt x="3431629" y="375533"/>
                  <a:pt x="3428429" y="373532"/>
                </a:cubicBezTo>
                <a:cubicBezTo>
                  <a:pt x="3425228" y="371532"/>
                  <a:pt x="3422561" y="369932"/>
                  <a:pt x="3420427" y="368732"/>
                </a:cubicBezTo>
                <a:close/>
                <a:moveTo>
                  <a:pt x="2492312" y="361531"/>
                </a:moveTo>
                <a:lnTo>
                  <a:pt x="2492312" y="381333"/>
                </a:lnTo>
                <a:lnTo>
                  <a:pt x="2544518" y="381333"/>
                </a:lnTo>
                <a:lnTo>
                  <a:pt x="2544518" y="361531"/>
                </a:lnTo>
                <a:close/>
                <a:moveTo>
                  <a:pt x="2433104" y="361531"/>
                </a:moveTo>
                <a:lnTo>
                  <a:pt x="2433104" y="381333"/>
                </a:lnTo>
                <a:lnTo>
                  <a:pt x="2485911" y="381333"/>
                </a:lnTo>
                <a:lnTo>
                  <a:pt x="2485911" y="361531"/>
                </a:lnTo>
                <a:close/>
                <a:moveTo>
                  <a:pt x="2304288" y="360331"/>
                </a:moveTo>
                <a:cubicBezTo>
                  <a:pt x="2303621" y="361798"/>
                  <a:pt x="2302954" y="363264"/>
                  <a:pt x="2302288" y="364731"/>
                </a:cubicBezTo>
                <a:cubicBezTo>
                  <a:pt x="2301621" y="366198"/>
                  <a:pt x="2300954" y="367665"/>
                  <a:pt x="2300287" y="369132"/>
                </a:cubicBezTo>
                <a:cubicBezTo>
                  <a:pt x="2302154" y="383267"/>
                  <a:pt x="2305121" y="395935"/>
                  <a:pt x="2309189" y="407137"/>
                </a:cubicBezTo>
                <a:cubicBezTo>
                  <a:pt x="2313256" y="418338"/>
                  <a:pt x="2318690" y="428806"/>
                  <a:pt x="2325491" y="438540"/>
                </a:cubicBezTo>
                <a:cubicBezTo>
                  <a:pt x="2329225" y="433206"/>
                  <a:pt x="2332458" y="427606"/>
                  <a:pt x="2335192" y="421738"/>
                </a:cubicBezTo>
                <a:cubicBezTo>
                  <a:pt x="2337926" y="415871"/>
                  <a:pt x="2340259" y="409737"/>
                  <a:pt x="2342193" y="403336"/>
                </a:cubicBezTo>
                <a:cubicBezTo>
                  <a:pt x="2344126" y="396935"/>
                  <a:pt x="2345727" y="390168"/>
                  <a:pt x="2346993" y="383034"/>
                </a:cubicBezTo>
                <a:cubicBezTo>
                  <a:pt x="2348260" y="375899"/>
                  <a:pt x="2349294" y="368332"/>
                  <a:pt x="2350094" y="360331"/>
                </a:cubicBezTo>
                <a:close/>
                <a:moveTo>
                  <a:pt x="4288203" y="357330"/>
                </a:moveTo>
                <a:lnTo>
                  <a:pt x="4288203" y="411537"/>
                </a:lnTo>
                <a:lnTo>
                  <a:pt x="4337009" y="411537"/>
                </a:lnTo>
                <a:lnTo>
                  <a:pt x="4337009" y="357330"/>
                </a:lnTo>
                <a:close/>
                <a:moveTo>
                  <a:pt x="1421178" y="357330"/>
                </a:moveTo>
                <a:lnTo>
                  <a:pt x="1421178" y="411537"/>
                </a:lnTo>
                <a:lnTo>
                  <a:pt x="1469984" y="411537"/>
                </a:lnTo>
                <a:lnTo>
                  <a:pt x="1469984" y="357330"/>
                </a:lnTo>
                <a:close/>
                <a:moveTo>
                  <a:pt x="624278" y="356130"/>
                </a:moveTo>
                <a:lnTo>
                  <a:pt x="624278" y="373732"/>
                </a:lnTo>
                <a:lnTo>
                  <a:pt x="693087" y="373732"/>
                </a:lnTo>
                <a:lnTo>
                  <a:pt x="693087" y="356130"/>
                </a:lnTo>
                <a:close/>
                <a:moveTo>
                  <a:pt x="5099504" y="347329"/>
                </a:moveTo>
                <a:lnTo>
                  <a:pt x="5099504" y="372732"/>
                </a:lnTo>
                <a:lnTo>
                  <a:pt x="5141709" y="372732"/>
                </a:lnTo>
                <a:lnTo>
                  <a:pt x="5141709" y="347329"/>
                </a:lnTo>
                <a:close/>
                <a:moveTo>
                  <a:pt x="3965162" y="346529"/>
                </a:moveTo>
                <a:lnTo>
                  <a:pt x="3971563" y="346929"/>
                </a:lnTo>
                <a:lnTo>
                  <a:pt x="3971563" y="363331"/>
                </a:lnTo>
                <a:lnTo>
                  <a:pt x="4024169" y="363331"/>
                </a:lnTo>
                <a:lnTo>
                  <a:pt x="4024169" y="388934"/>
                </a:lnTo>
                <a:lnTo>
                  <a:pt x="4044772" y="388934"/>
                </a:lnTo>
                <a:lnTo>
                  <a:pt x="4044772" y="394535"/>
                </a:lnTo>
                <a:lnTo>
                  <a:pt x="4024169" y="394535"/>
                </a:lnTo>
                <a:lnTo>
                  <a:pt x="4024169" y="420138"/>
                </a:lnTo>
                <a:lnTo>
                  <a:pt x="3974563" y="420138"/>
                </a:lnTo>
                <a:cubicBezTo>
                  <a:pt x="3979497" y="431606"/>
                  <a:pt x="3986098" y="441407"/>
                  <a:pt x="3994366" y="449542"/>
                </a:cubicBezTo>
                <a:cubicBezTo>
                  <a:pt x="3997299" y="447808"/>
                  <a:pt x="4000400" y="445941"/>
                  <a:pt x="4003667" y="443941"/>
                </a:cubicBezTo>
                <a:cubicBezTo>
                  <a:pt x="4006934" y="441941"/>
                  <a:pt x="4010135" y="439874"/>
                  <a:pt x="4013268" y="437740"/>
                </a:cubicBezTo>
                <a:cubicBezTo>
                  <a:pt x="4016402" y="435607"/>
                  <a:pt x="4019335" y="433573"/>
                  <a:pt x="4022069" y="431640"/>
                </a:cubicBezTo>
                <a:cubicBezTo>
                  <a:pt x="4024803" y="429706"/>
                  <a:pt x="4027103" y="427939"/>
                  <a:pt x="4028970" y="426339"/>
                </a:cubicBezTo>
                <a:lnTo>
                  <a:pt x="4032571" y="431740"/>
                </a:lnTo>
                <a:cubicBezTo>
                  <a:pt x="4030704" y="433206"/>
                  <a:pt x="4028437" y="434873"/>
                  <a:pt x="4025770" y="436740"/>
                </a:cubicBezTo>
                <a:cubicBezTo>
                  <a:pt x="4023103" y="438607"/>
                  <a:pt x="4020269" y="440541"/>
                  <a:pt x="4017269" y="442541"/>
                </a:cubicBezTo>
                <a:cubicBezTo>
                  <a:pt x="4014268" y="444541"/>
                  <a:pt x="4011201" y="446508"/>
                  <a:pt x="4008067" y="448442"/>
                </a:cubicBezTo>
                <a:cubicBezTo>
                  <a:pt x="4004934" y="450375"/>
                  <a:pt x="4001967" y="452209"/>
                  <a:pt x="3999166" y="453942"/>
                </a:cubicBezTo>
                <a:cubicBezTo>
                  <a:pt x="4005301" y="459276"/>
                  <a:pt x="4012301" y="464144"/>
                  <a:pt x="4020169" y="468544"/>
                </a:cubicBezTo>
                <a:cubicBezTo>
                  <a:pt x="4028037" y="472945"/>
                  <a:pt x="4037171" y="477145"/>
                  <a:pt x="4047573" y="481146"/>
                </a:cubicBezTo>
                <a:lnTo>
                  <a:pt x="4045172" y="486947"/>
                </a:lnTo>
                <a:cubicBezTo>
                  <a:pt x="4035571" y="483346"/>
                  <a:pt x="4026970" y="479479"/>
                  <a:pt x="4019369" y="475345"/>
                </a:cubicBezTo>
                <a:cubicBezTo>
                  <a:pt x="4011768" y="471211"/>
                  <a:pt x="4005001" y="466744"/>
                  <a:pt x="3999066" y="461943"/>
                </a:cubicBezTo>
                <a:cubicBezTo>
                  <a:pt x="3993133" y="457143"/>
                  <a:pt x="3987899" y="451875"/>
                  <a:pt x="3983365" y="446141"/>
                </a:cubicBezTo>
                <a:cubicBezTo>
                  <a:pt x="3978831" y="440407"/>
                  <a:pt x="3974897" y="434073"/>
                  <a:pt x="3971563" y="427139"/>
                </a:cubicBezTo>
                <a:lnTo>
                  <a:pt x="3971563" y="474345"/>
                </a:lnTo>
                <a:cubicBezTo>
                  <a:pt x="3971563" y="477412"/>
                  <a:pt x="3971196" y="479912"/>
                  <a:pt x="3970463" y="481846"/>
                </a:cubicBezTo>
                <a:cubicBezTo>
                  <a:pt x="3969729" y="483779"/>
                  <a:pt x="3968563" y="485313"/>
                  <a:pt x="3966963" y="486446"/>
                </a:cubicBezTo>
                <a:cubicBezTo>
                  <a:pt x="3965362" y="487580"/>
                  <a:pt x="3963229" y="488447"/>
                  <a:pt x="3960561" y="489047"/>
                </a:cubicBezTo>
                <a:cubicBezTo>
                  <a:pt x="3957895" y="489647"/>
                  <a:pt x="3954694" y="490080"/>
                  <a:pt x="3950960" y="490347"/>
                </a:cubicBezTo>
                <a:lnTo>
                  <a:pt x="3937559" y="491347"/>
                </a:lnTo>
                <a:lnTo>
                  <a:pt x="3935559" y="485146"/>
                </a:lnTo>
                <a:lnTo>
                  <a:pt x="3949960" y="484346"/>
                </a:lnTo>
                <a:cubicBezTo>
                  <a:pt x="3953027" y="484213"/>
                  <a:pt x="3955528" y="483913"/>
                  <a:pt x="3957461" y="483446"/>
                </a:cubicBezTo>
                <a:cubicBezTo>
                  <a:pt x="3959395" y="482979"/>
                  <a:pt x="3960928" y="482313"/>
                  <a:pt x="3962062" y="481446"/>
                </a:cubicBezTo>
                <a:cubicBezTo>
                  <a:pt x="3963195" y="480579"/>
                  <a:pt x="3963995" y="479446"/>
                  <a:pt x="3964462" y="478045"/>
                </a:cubicBezTo>
                <a:cubicBezTo>
                  <a:pt x="3964929" y="476645"/>
                  <a:pt x="3965162" y="474878"/>
                  <a:pt x="3965162" y="472745"/>
                </a:cubicBezTo>
                <a:lnTo>
                  <a:pt x="3965162" y="420138"/>
                </a:lnTo>
                <a:lnTo>
                  <a:pt x="3908755" y="420138"/>
                </a:lnTo>
                <a:lnTo>
                  <a:pt x="3908755" y="414537"/>
                </a:lnTo>
                <a:lnTo>
                  <a:pt x="3965162" y="414537"/>
                </a:lnTo>
                <a:lnTo>
                  <a:pt x="3965162" y="394535"/>
                </a:lnTo>
                <a:lnTo>
                  <a:pt x="3900554" y="394535"/>
                </a:lnTo>
                <a:lnTo>
                  <a:pt x="3900554" y="388934"/>
                </a:lnTo>
                <a:lnTo>
                  <a:pt x="3965162" y="388934"/>
                </a:lnTo>
                <a:lnTo>
                  <a:pt x="3965162" y="368932"/>
                </a:lnTo>
                <a:lnTo>
                  <a:pt x="3911355" y="368932"/>
                </a:lnTo>
                <a:lnTo>
                  <a:pt x="3911355" y="363331"/>
                </a:lnTo>
                <a:lnTo>
                  <a:pt x="3965162" y="363331"/>
                </a:lnTo>
                <a:close/>
                <a:moveTo>
                  <a:pt x="2872959" y="346329"/>
                </a:moveTo>
                <a:lnTo>
                  <a:pt x="2872959" y="378333"/>
                </a:lnTo>
                <a:lnTo>
                  <a:pt x="2947568" y="378333"/>
                </a:lnTo>
                <a:lnTo>
                  <a:pt x="2947568" y="346329"/>
                </a:lnTo>
                <a:close/>
                <a:moveTo>
                  <a:pt x="4889277" y="341928"/>
                </a:moveTo>
                <a:lnTo>
                  <a:pt x="4889277" y="401536"/>
                </a:lnTo>
                <a:lnTo>
                  <a:pt x="4929683" y="401536"/>
                </a:lnTo>
                <a:lnTo>
                  <a:pt x="4929683" y="341928"/>
                </a:lnTo>
                <a:close/>
                <a:moveTo>
                  <a:pt x="1822228" y="341928"/>
                </a:moveTo>
                <a:lnTo>
                  <a:pt x="1822228" y="401536"/>
                </a:lnTo>
                <a:lnTo>
                  <a:pt x="1862633" y="401536"/>
                </a:lnTo>
                <a:lnTo>
                  <a:pt x="1862633" y="341928"/>
                </a:lnTo>
                <a:close/>
                <a:moveTo>
                  <a:pt x="3123991" y="338328"/>
                </a:moveTo>
                <a:lnTo>
                  <a:pt x="3123991" y="377933"/>
                </a:lnTo>
                <a:lnTo>
                  <a:pt x="3156395" y="377933"/>
                </a:lnTo>
                <a:lnTo>
                  <a:pt x="3156395" y="338328"/>
                </a:lnTo>
                <a:close/>
                <a:moveTo>
                  <a:pt x="5184515" y="337728"/>
                </a:moveTo>
                <a:lnTo>
                  <a:pt x="5184515" y="378133"/>
                </a:lnTo>
                <a:lnTo>
                  <a:pt x="5227320" y="378133"/>
                </a:lnTo>
                <a:lnTo>
                  <a:pt x="5227320" y="337728"/>
                </a:lnTo>
                <a:close/>
                <a:moveTo>
                  <a:pt x="3318415" y="336128"/>
                </a:moveTo>
                <a:lnTo>
                  <a:pt x="3324616" y="336528"/>
                </a:lnTo>
                <a:lnTo>
                  <a:pt x="3324616" y="452142"/>
                </a:lnTo>
                <a:lnTo>
                  <a:pt x="3318415" y="452142"/>
                </a:lnTo>
                <a:close/>
                <a:moveTo>
                  <a:pt x="4882877" y="334727"/>
                </a:moveTo>
                <a:lnTo>
                  <a:pt x="4936083" y="334727"/>
                </a:lnTo>
                <a:lnTo>
                  <a:pt x="4936083" y="476145"/>
                </a:lnTo>
                <a:lnTo>
                  <a:pt x="4882877" y="476145"/>
                </a:lnTo>
                <a:close/>
                <a:moveTo>
                  <a:pt x="1815827" y="334727"/>
                </a:moveTo>
                <a:lnTo>
                  <a:pt x="1869034" y="334727"/>
                </a:lnTo>
                <a:lnTo>
                  <a:pt x="1869034" y="476145"/>
                </a:lnTo>
                <a:lnTo>
                  <a:pt x="1815827" y="476145"/>
                </a:lnTo>
                <a:close/>
                <a:moveTo>
                  <a:pt x="5539559" y="333527"/>
                </a:moveTo>
                <a:lnTo>
                  <a:pt x="5647173" y="333527"/>
                </a:lnTo>
                <a:lnTo>
                  <a:pt x="5647173" y="340328"/>
                </a:lnTo>
                <a:lnTo>
                  <a:pt x="5626169" y="340328"/>
                </a:lnTo>
                <a:lnTo>
                  <a:pt x="5626169" y="466944"/>
                </a:lnTo>
                <a:cubicBezTo>
                  <a:pt x="5626169" y="471345"/>
                  <a:pt x="5625803" y="474945"/>
                  <a:pt x="5625069" y="477745"/>
                </a:cubicBezTo>
                <a:cubicBezTo>
                  <a:pt x="5624336" y="480546"/>
                  <a:pt x="5623003" y="482846"/>
                  <a:pt x="5621069" y="484646"/>
                </a:cubicBezTo>
                <a:cubicBezTo>
                  <a:pt x="5619136" y="486446"/>
                  <a:pt x="5616469" y="487747"/>
                  <a:pt x="5613068" y="488547"/>
                </a:cubicBezTo>
                <a:cubicBezTo>
                  <a:pt x="5609668" y="489347"/>
                  <a:pt x="5605301" y="489947"/>
                  <a:pt x="5599967" y="490347"/>
                </a:cubicBezTo>
                <a:lnTo>
                  <a:pt x="5590765" y="490947"/>
                </a:lnTo>
                <a:lnTo>
                  <a:pt x="5588165" y="483746"/>
                </a:lnTo>
                <a:lnTo>
                  <a:pt x="5598766" y="483346"/>
                </a:lnTo>
                <a:cubicBezTo>
                  <a:pt x="5603033" y="483079"/>
                  <a:pt x="5606534" y="482646"/>
                  <a:pt x="5609268" y="482046"/>
                </a:cubicBezTo>
                <a:cubicBezTo>
                  <a:pt x="5612001" y="481446"/>
                  <a:pt x="5614135" y="480512"/>
                  <a:pt x="5615669" y="479246"/>
                </a:cubicBezTo>
                <a:cubicBezTo>
                  <a:pt x="5617202" y="477979"/>
                  <a:pt x="5618235" y="476212"/>
                  <a:pt x="5618769" y="473945"/>
                </a:cubicBezTo>
                <a:cubicBezTo>
                  <a:pt x="5619302" y="471678"/>
                  <a:pt x="5619569" y="468811"/>
                  <a:pt x="5619569" y="465344"/>
                </a:cubicBezTo>
                <a:lnTo>
                  <a:pt x="5619569" y="340328"/>
                </a:lnTo>
                <a:lnTo>
                  <a:pt x="5539559" y="340328"/>
                </a:lnTo>
                <a:close/>
                <a:moveTo>
                  <a:pt x="624278" y="333527"/>
                </a:moveTo>
                <a:lnTo>
                  <a:pt x="624278" y="350529"/>
                </a:lnTo>
                <a:lnTo>
                  <a:pt x="693087" y="350529"/>
                </a:lnTo>
                <a:lnTo>
                  <a:pt x="693087" y="333527"/>
                </a:lnTo>
                <a:close/>
                <a:moveTo>
                  <a:pt x="3204000" y="331927"/>
                </a:moveTo>
                <a:lnTo>
                  <a:pt x="3302413" y="331927"/>
                </a:lnTo>
                <a:lnTo>
                  <a:pt x="3302413" y="338728"/>
                </a:lnTo>
                <a:lnTo>
                  <a:pt x="3252607" y="338728"/>
                </a:lnTo>
                <a:cubicBezTo>
                  <a:pt x="3250206" y="342595"/>
                  <a:pt x="3247539" y="346796"/>
                  <a:pt x="3244606" y="351330"/>
                </a:cubicBezTo>
                <a:cubicBezTo>
                  <a:pt x="3241672" y="355863"/>
                  <a:pt x="3238705" y="360331"/>
                  <a:pt x="3235704" y="364731"/>
                </a:cubicBezTo>
                <a:cubicBezTo>
                  <a:pt x="3232704" y="369132"/>
                  <a:pt x="3229770" y="373299"/>
                  <a:pt x="3226903" y="377233"/>
                </a:cubicBezTo>
                <a:cubicBezTo>
                  <a:pt x="3224036" y="381167"/>
                  <a:pt x="3221403" y="384534"/>
                  <a:pt x="3219002" y="387334"/>
                </a:cubicBezTo>
                <a:cubicBezTo>
                  <a:pt x="3220469" y="387201"/>
                  <a:pt x="3222769" y="387067"/>
                  <a:pt x="3225903" y="386934"/>
                </a:cubicBezTo>
                <a:cubicBezTo>
                  <a:pt x="3229037" y="386801"/>
                  <a:pt x="3232637" y="386634"/>
                  <a:pt x="3236705" y="386434"/>
                </a:cubicBezTo>
                <a:cubicBezTo>
                  <a:pt x="3240772" y="386234"/>
                  <a:pt x="3245072" y="386034"/>
                  <a:pt x="3249606" y="385834"/>
                </a:cubicBezTo>
                <a:cubicBezTo>
                  <a:pt x="3254140" y="385634"/>
                  <a:pt x="3258607" y="385467"/>
                  <a:pt x="3263008" y="385334"/>
                </a:cubicBezTo>
                <a:cubicBezTo>
                  <a:pt x="3267409" y="385200"/>
                  <a:pt x="3271476" y="385034"/>
                  <a:pt x="3275210" y="384834"/>
                </a:cubicBezTo>
                <a:cubicBezTo>
                  <a:pt x="3278943" y="384634"/>
                  <a:pt x="3282077" y="384467"/>
                  <a:pt x="3284611" y="384334"/>
                </a:cubicBezTo>
                <a:cubicBezTo>
                  <a:pt x="3281277" y="379400"/>
                  <a:pt x="3277943" y="374532"/>
                  <a:pt x="3274609" y="369732"/>
                </a:cubicBezTo>
                <a:cubicBezTo>
                  <a:pt x="3271276" y="364931"/>
                  <a:pt x="3268408" y="360997"/>
                  <a:pt x="3266008" y="357930"/>
                </a:cubicBezTo>
                <a:lnTo>
                  <a:pt x="3271009" y="354330"/>
                </a:lnTo>
                <a:cubicBezTo>
                  <a:pt x="3273009" y="356997"/>
                  <a:pt x="3275376" y="360264"/>
                  <a:pt x="3278110" y="364131"/>
                </a:cubicBezTo>
                <a:cubicBezTo>
                  <a:pt x="3280843" y="367998"/>
                  <a:pt x="3283610" y="371999"/>
                  <a:pt x="3286411" y="376133"/>
                </a:cubicBezTo>
                <a:cubicBezTo>
                  <a:pt x="3289211" y="380267"/>
                  <a:pt x="3291911" y="384300"/>
                  <a:pt x="3294512" y="388234"/>
                </a:cubicBezTo>
                <a:cubicBezTo>
                  <a:pt x="3297112" y="392168"/>
                  <a:pt x="3299346" y="395602"/>
                  <a:pt x="3301213" y="398535"/>
                </a:cubicBezTo>
                <a:lnTo>
                  <a:pt x="3296012" y="402136"/>
                </a:lnTo>
                <a:lnTo>
                  <a:pt x="3288811" y="390534"/>
                </a:lnTo>
                <a:cubicBezTo>
                  <a:pt x="3287344" y="390668"/>
                  <a:pt x="3284711" y="390801"/>
                  <a:pt x="3280910" y="390935"/>
                </a:cubicBezTo>
                <a:cubicBezTo>
                  <a:pt x="3277110" y="391068"/>
                  <a:pt x="3272676" y="391235"/>
                  <a:pt x="3267609" y="391435"/>
                </a:cubicBezTo>
                <a:cubicBezTo>
                  <a:pt x="3262541" y="391635"/>
                  <a:pt x="3257207" y="391868"/>
                  <a:pt x="3251607" y="392135"/>
                </a:cubicBezTo>
                <a:cubicBezTo>
                  <a:pt x="3246006" y="392401"/>
                  <a:pt x="3240738" y="392635"/>
                  <a:pt x="3235804" y="392835"/>
                </a:cubicBezTo>
                <a:cubicBezTo>
                  <a:pt x="3230870" y="393035"/>
                  <a:pt x="3226603" y="393235"/>
                  <a:pt x="3223003" y="393435"/>
                </a:cubicBezTo>
                <a:cubicBezTo>
                  <a:pt x="3219402" y="393635"/>
                  <a:pt x="3217135" y="393802"/>
                  <a:pt x="3216202" y="393935"/>
                </a:cubicBezTo>
                <a:cubicBezTo>
                  <a:pt x="3214735" y="393935"/>
                  <a:pt x="3213468" y="394002"/>
                  <a:pt x="3212401" y="394135"/>
                </a:cubicBezTo>
                <a:cubicBezTo>
                  <a:pt x="3211335" y="394268"/>
                  <a:pt x="3209801" y="394535"/>
                  <a:pt x="3207801" y="394935"/>
                </a:cubicBezTo>
                <a:lnTo>
                  <a:pt x="3206401" y="388734"/>
                </a:lnTo>
                <a:cubicBezTo>
                  <a:pt x="3207868" y="388468"/>
                  <a:pt x="3208934" y="388168"/>
                  <a:pt x="3209601" y="387834"/>
                </a:cubicBezTo>
                <a:cubicBezTo>
                  <a:pt x="3210268" y="387501"/>
                  <a:pt x="3210735" y="387201"/>
                  <a:pt x="3211002" y="386934"/>
                </a:cubicBezTo>
                <a:cubicBezTo>
                  <a:pt x="3213135" y="384400"/>
                  <a:pt x="3215669" y="381233"/>
                  <a:pt x="3218602" y="377433"/>
                </a:cubicBezTo>
                <a:cubicBezTo>
                  <a:pt x="3221536" y="373632"/>
                  <a:pt x="3224570" y="369532"/>
                  <a:pt x="3227703" y="365131"/>
                </a:cubicBezTo>
                <a:cubicBezTo>
                  <a:pt x="3230837" y="360731"/>
                  <a:pt x="3233904" y="356230"/>
                  <a:pt x="3236905" y="351630"/>
                </a:cubicBezTo>
                <a:cubicBezTo>
                  <a:pt x="3239905" y="347029"/>
                  <a:pt x="3242605" y="342728"/>
                  <a:pt x="3245006" y="338728"/>
                </a:cubicBezTo>
                <a:lnTo>
                  <a:pt x="3204000" y="338728"/>
                </a:lnTo>
                <a:close/>
                <a:moveTo>
                  <a:pt x="3117990" y="331727"/>
                </a:moveTo>
                <a:lnTo>
                  <a:pt x="3162595" y="331727"/>
                </a:lnTo>
                <a:lnTo>
                  <a:pt x="3162595" y="471545"/>
                </a:lnTo>
                <a:cubicBezTo>
                  <a:pt x="3162595" y="474878"/>
                  <a:pt x="3162329" y="477579"/>
                  <a:pt x="3161795" y="479646"/>
                </a:cubicBezTo>
                <a:cubicBezTo>
                  <a:pt x="3161262" y="481713"/>
                  <a:pt x="3160262" y="483346"/>
                  <a:pt x="3158795" y="484546"/>
                </a:cubicBezTo>
                <a:cubicBezTo>
                  <a:pt x="3157328" y="485746"/>
                  <a:pt x="3155328" y="486613"/>
                  <a:pt x="3152794" y="487147"/>
                </a:cubicBezTo>
                <a:cubicBezTo>
                  <a:pt x="3150260" y="487680"/>
                  <a:pt x="3147060" y="488147"/>
                  <a:pt x="3143193" y="488547"/>
                </a:cubicBezTo>
                <a:lnTo>
                  <a:pt x="3131792" y="489747"/>
                </a:lnTo>
                <a:lnTo>
                  <a:pt x="3129791" y="483146"/>
                </a:lnTo>
                <a:lnTo>
                  <a:pt x="3142193" y="481946"/>
                </a:lnTo>
                <a:cubicBezTo>
                  <a:pt x="3145260" y="481679"/>
                  <a:pt x="3147727" y="481346"/>
                  <a:pt x="3149594" y="480946"/>
                </a:cubicBezTo>
                <a:cubicBezTo>
                  <a:pt x="3151461" y="480546"/>
                  <a:pt x="3152894" y="479912"/>
                  <a:pt x="3153894" y="479046"/>
                </a:cubicBezTo>
                <a:cubicBezTo>
                  <a:pt x="3154894" y="478179"/>
                  <a:pt x="3155561" y="477012"/>
                  <a:pt x="3155894" y="475545"/>
                </a:cubicBezTo>
                <a:cubicBezTo>
                  <a:pt x="3156228" y="474078"/>
                  <a:pt x="3156395" y="472078"/>
                  <a:pt x="3156395" y="469544"/>
                </a:cubicBezTo>
                <a:lnTo>
                  <a:pt x="3156395" y="429539"/>
                </a:lnTo>
                <a:lnTo>
                  <a:pt x="3123190" y="429539"/>
                </a:lnTo>
                <a:cubicBezTo>
                  <a:pt x="3122657" y="437274"/>
                  <a:pt x="3121724" y="444108"/>
                  <a:pt x="3120390" y="450042"/>
                </a:cubicBezTo>
                <a:cubicBezTo>
                  <a:pt x="3119057" y="455976"/>
                  <a:pt x="3117256" y="461477"/>
                  <a:pt x="3114989" y="466544"/>
                </a:cubicBezTo>
                <a:cubicBezTo>
                  <a:pt x="3112723" y="471611"/>
                  <a:pt x="3109855" y="476445"/>
                  <a:pt x="3106388" y="481046"/>
                </a:cubicBezTo>
                <a:cubicBezTo>
                  <a:pt x="3102921" y="485646"/>
                  <a:pt x="3098721" y="490414"/>
                  <a:pt x="3093787" y="495348"/>
                </a:cubicBezTo>
                <a:lnTo>
                  <a:pt x="3088186" y="491347"/>
                </a:lnTo>
                <a:cubicBezTo>
                  <a:pt x="3094453" y="484946"/>
                  <a:pt x="3099554" y="478979"/>
                  <a:pt x="3103488" y="473445"/>
                </a:cubicBezTo>
                <a:cubicBezTo>
                  <a:pt x="3107422" y="467911"/>
                  <a:pt x="3110455" y="461743"/>
                  <a:pt x="3112589" y="454943"/>
                </a:cubicBezTo>
                <a:cubicBezTo>
                  <a:pt x="3114723" y="448142"/>
                  <a:pt x="3116156" y="440207"/>
                  <a:pt x="3116890" y="431140"/>
                </a:cubicBezTo>
                <a:cubicBezTo>
                  <a:pt x="3117623" y="422072"/>
                  <a:pt x="3117990" y="410937"/>
                  <a:pt x="3117990" y="397735"/>
                </a:cubicBezTo>
                <a:close/>
                <a:moveTo>
                  <a:pt x="88611" y="331527"/>
                </a:moveTo>
                <a:lnTo>
                  <a:pt x="164021" y="331527"/>
                </a:lnTo>
                <a:cubicBezTo>
                  <a:pt x="164021" y="332061"/>
                  <a:pt x="163887" y="334194"/>
                  <a:pt x="163621" y="337928"/>
                </a:cubicBezTo>
                <a:cubicBezTo>
                  <a:pt x="163354" y="341662"/>
                  <a:pt x="163021" y="345862"/>
                  <a:pt x="162621" y="350529"/>
                </a:cubicBezTo>
                <a:cubicBezTo>
                  <a:pt x="162220" y="355197"/>
                  <a:pt x="161854" y="359731"/>
                  <a:pt x="161520" y="364131"/>
                </a:cubicBezTo>
                <a:cubicBezTo>
                  <a:pt x="161187" y="368532"/>
                  <a:pt x="160954" y="371532"/>
                  <a:pt x="160820" y="373132"/>
                </a:cubicBezTo>
                <a:cubicBezTo>
                  <a:pt x="160420" y="376866"/>
                  <a:pt x="159687" y="379900"/>
                  <a:pt x="158620" y="382233"/>
                </a:cubicBezTo>
                <a:cubicBezTo>
                  <a:pt x="157553" y="384567"/>
                  <a:pt x="156053" y="386434"/>
                  <a:pt x="154120" y="387834"/>
                </a:cubicBezTo>
                <a:cubicBezTo>
                  <a:pt x="152186" y="389234"/>
                  <a:pt x="149719" y="390268"/>
                  <a:pt x="146719" y="390935"/>
                </a:cubicBezTo>
                <a:cubicBezTo>
                  <a:pt x="143718" y="391601"/>
                  <a:pt x="140084" y="392068"/>
                  <a:pt x="135817" y="392335"/>
                </a:cubicBezTo>
                <a:lnTo>
                  <a:pt x="121015" y="393335"/>
                </a:lnTo>
                <a:lnTo>
                  <a:pt x="119215" y="387534"/>
                </a:lnTo>
                <a:lnTo>
                  <a:pt x="134217" y="386334"/>
                </a:lnTo>
                <a:cubicBezTo>
                  <a:pt x="138218" y="386067"/>
                  <a:pt x="141451" y="385634"/>
                  <a:pt x="143918" y="385034"/>
                </a:cubicBezTo>
                <a:cubicBezTo>
                  <a:pt x="146385" y="384434"/>
                  <a:pt x="148352" y="383600"/>
                  <a:pt x="149819" y="382533"/>
                </a:cubicBezTo>
                <a:cubicBezTo>
                  <a:pt x="151286" y="381467"/>
                  <a:pt x="152319" y="380066"/>
                  <a:pt x="152919" y="378333"/>
                </a:cubicBezTo>
                <a:cubicBezTo>
                  <a:pt x="153519" y="376599"/>
                  <a:pt x="153953" y="374466"/>
                  <a:pt x="154219" y="371932"/>
                </a:cubicBezTo>
                <a:cubicBezTo>
                  <a:pt x="154353" y="370732"/>
                  <a:pt x="154586" y="368532"/>
                  <a:pt x="154920" y="365331"/>
                </a:cubicBezTo>
                <a:cubicBezTo>
                  <a:pt x="155253" y="362131"/>
                  <a:pt x="155553" y="358730"/>
                  <a:pt x="155820" y="355130"/>
                </a:cubicBezTo>
                <a:cubicBezTo>
                  <a:pt x="156086" y="351530"/>
                  <a:pt x="156353" y="348063"/>
                  <a:pt x="156620" y="344729"/>
                </a:cubicBezTo>
                <a:cubicBezTo>
                  <a:pt x="156887" y="341395"/>
                  <a:pt x="157087" y="338995"/>
                  <a:pt x="157220" y="337528"/>
                </a:cubicBezTo>
                <a:lnTo>
                  <a:pt x="115415" y="337528"/>
                </a:lnTo>
                <a:cubicBezTo>
                  <a:pt x="115281" y="339261"/>
                  <a:pt x="115081" y="341462"/>
                  <a:pt x="114815" y="344129"/>
                </a:cubicBezTo>
                <a:cubicBezTo>
                  <a:pt x="114548" y="346796"/>
                  <a:pt x="114148" y="349463"/>
                  <a:pt x="113614" y="352130"/>
                </a:cubicBezTo>
                <a:cubicBezTo>
                  <a:pt x="112948" y="357197"/>
                  <a:pt x="111981" y="361898"/>
                  <a:pt x="110714" y="366231"/>
                </a:cubicBezTo>
                <a:cubicBezTo>
                  <a:pt x="109447" y="370565"/>
                  <a:pt x="107580" y="374766"/>
                  <a:pt x="105113" y="378833"/>
                </a:cubicBezTo>
                <a:cubicBezTo>
                  <a:pt x="102646" y="382900"/>
                  <a:pt x="99446" y="386967"/>
                  <a:pt x="95512" y="391035"/>
                </a:cubicBezTo>
                <a:cubicBezTo>
                  <a:pt x="91578" y="395102"/>
                  <a:pt x="86611" y="399336"/>
                  <a:pt x="80610" y="403736"/>
                </a:cubicBezTo>
                <a:lnTo>
                  <a:pt x="75810" y="398936"/>
                </a:lnTo>
                <a:cubicBezTo>
                  <a:pt x="81544" y="394668"/>
                  <a:pt x="86311" y="390668"/>
                  <a:pt x="90111" y="386934"/>
                </a:cubicBezTo>
                <a:cubicBezTo>
                  <a:pt x="93912" y="383200"/>
                  <a:pt x="96979" y="379466"/>
                  <a:pt x="99313" y="375733"/>
                </a:cubicBezTo>
                <a:cubicBezTo>
                  <a:pt x="101646" y="371999"/>
                  <a:pt x="103380" y="368132"/>
                  <a:pt x="104513" y="364131"/>
                </a:cubicBezTo>
                <a:cubicBezTo>
                  <a:pt x="105647" y="360131"/>
                  <a:pt x="106547" y="355663"/>
                  <a:pt x="107214" y="350729"/>
                </a:cubicBezTo>
                <a:cubicBezTo>
                  <a:pt x="107480" y="348463"/>
                  <a:pt x="107747" y="346096"/>
                  <a:pt x="108014" y="343629"/>
                </a:cubicBezTo>
                <a:cubicBezTo>
                  <a:pt x="108280" y="341162"/>
                  <a:pt x="108480" y="339128"/>
                  <a:pt x="108614" y="337528"/>
                </a:cubicBezTo>
                <a:lnTo>
                  <a:pt x="88611" y="337528"/>
                </a:lnTo>
                <a:close/>
                <a:moveTo>
                  <a:pt x="5178314" y="330727"/>
                </a:moveTo>
                <a:lnTo>
                  <a:pt x="5233721" y="330727"/>
                </a:lnTo>
                <a:lnTo>
                  <a:pt x="5233721" y="470744"/>
                </a:lnTo>
                <a:cubicBezTo>
                  <a:pt x="5233721" y="474345"/>
                  <a:pt x="5233387" y="477312"/>
                  <a:pt x="5232721" y="479646"/>
                </a:cubicBezTo>
                <a:cubicBezTo>
                  <a:pt x="5232053" y="481979"/>
                  <a:pt x="5230953" y="483846"/>
                  <a:pt x="5229420" y="485246"/>
                </a:cubicBezTo>
                <a:cubicBezTo>
                  <a:pt x="5227887" y="486647"/>
                  <a:pt x="5225819" y="487680"/>
                  <a:pt x="5223219" y="488347"/>
                </a:cubicBezTo>
                <a:cubicBezTo>
                  <a:pt x="5220619" y="489013"/>
                  <a:pt x="5217319" y="489480"/>
                  <a:pt x="5213318" y="489747"/>
                </a:cubicBezTo>
                <a:lnTo>
                  <a:pt x="5200317" y="490747"/>
                </a:lnTo>
                <a:lnTo>
                  <a:pt x="5198316" y="484146"/>
                </a:lnTo>
                <a:lnTo>
                  <a:pt x="5212318" y="483346"/>
                </a:lnTo>
                <a:cubicBezTo>
                  <a:pt x="5215251" y="483213"/>
                  <a:pt x="5217719" y="482913"/>
                  <a:pt x="5219719" y="482446"/>
                </a:cubicBezTo>
                <a:cubicBezTo>
                  <a:pt x="5221719" y="481979"/>
                  <a:pt x="5223253" y="481246"/>
                  <a:pt x="5224320" y="480246"/>
                </a:cubicBezTo>
                <a:cubicBezTo>
                  <a:pt x="5225387" y="479246"/>
                  <a:pt x="5226153" y="477912"/>
                  <a:pt x="5226619" y="476245"/>
                </a:cubicBezTo>
                <a:cubicBezTo>
                  <a:pt x="5227087" y="474578"/>
                  <a:pt x="5227320" y="472411"/>
                  <a:pt x="5227320" y="469744"/>
                </a:cubicBezTo>
                <a:lnTo>
                  <a:pt x="5227320" y="431740"/>
                </a:lnTo>
                <a:lnTo>
                  <a:pt x="5183515" y="431740"/>
                </a:lnTo>
                <a:cubicBezTo>
                  <a:pt x="5182981" y="438807"/>
                  <a:pt x="5182147" y="445141"/>
                  <a:pt x="5181015" y="450742"/>
                </a:cubicBezTo>
                <a:cubicBezTo>
                  <a:pt x="5179881" y="456343"/>
                  <a:pt x="5178247" y="461610"/>
                  <a:pt x="5176113" y="466544"/>
                </a:cubicBezTo>
                <a:cubicBezTo>
                  <a:pt x="5173980" y="471478"/>
                  <a:pt x="5171279" y="476245"/>
                  <a:pt x="5168013" y="480846"/>
                </a:cubicBezTo>
                <a:cubicBezTo>
                  <a:pt x="5164745" y="485446"/>
                  <a:pt x="5160845" y="490280"/>
                  <a:pt x="5156311" y="495348"/>
                </a:cubicBezTo>
                <a:lnTo>
                  <a:pt x="5150711" y="491147"/>
                </a:lnTo>
                <a:cubicBezTo>
                  <a:pt x="5156711" y="484613"/>
                  <a:pt x="5161545" y="478479"/>
                  <a:pt x="5165213" y="472745"/>
                </a:cubicBezTo>
                <a:cubicBezTo>
                  <a:pt x="5168879" y="467011"/>
                  <a:pt x="5171679" y="460743"/>
                  <a:pt x="5173613" y="453942"/>
                </a:cubicBezTo>
                <a:cubicBezTo>
                  <a:pt x="5175547" y="447142"/>
                  <a:pt x="5176813" y="439374"/>
                  <a:pt x="5177414" y="430639"/>
                </a:cubicBezTo>
                <a:cubicBezTo>
                  <a:pt x="5178014" y="421905"/>
                  <a:pt x="5178314" y="411204"/>
                  <a:pt x="5178314" y="398535"/>
                </a:cubicBezTo>
                <a:close/>
                <a:moveTo>
                  <a:pt x="5483752" y="329927"/>
                </a:moveTo>
                <a:lnTo>
                  <a:pt x="5530157" y="329927"/>
                </a:lnTo>
                <a:lnTo>
                  <a:pt x="5530157" y="336728"/>
                </a:lnTo>
                <a:lnTo>
                  <a:pt x="5513955" y="385334"/>
                </a:lnTo>
                <a:cubicBezTo>
                  <a:pt x="5519957" y="393335"/>
                  <a:pt x="5524291" y="401002"/>
                  <a:pt x="5526957" y="408337"/>
                </a:cubicBezTo>
                <a:cubicBezTo>
                  <a:pt x="5529625" y="415671"/>
                  <a:pt x="5530958" y="423005"/>
                  <a:pt x="5530958" y="430339"/>
                </a:cubicBezTo>
                <a:cubicBezTo>
                  <a:pt x="5530958" y="435007"/>
                  <a:pt x="5530525" y="438807"/>
                  <a:pt x="5529657" y="441741"/>
                </a:cubicBezTo>
                <a:cubicBezTo>
                  <a:pt x="5528791" y="444675"/>
                  <a:pt x="5527391" y="447075"/>
                  <a:pt x="5525457" y="448942"/>
                </a:cubicBezTo>
                <a:cubicBezTo>
                  <a:pt x="5523523" y="450809"/>
                  <a:pt x="5520990" y="452242"/>
                  <a:pt x="5517856" y="453242"/>
                </a:cubicBezTo>
                <a:cubicBezTo>
                  <a:pt x="5514723" y="454242"/>
                  <a:pt x="5510822" y="455076"/>
                  <a:pt x="5506155" y="455743"/>
                </a:cubicBezTo>
                <a:lnTo>
                  <a:pt x="5499554" y="456743"/>
                </a:lnTo>
                <a:lnTo>
                  <a:pt x="5497153" y="450142"/>
                </a:lnTo>
                <a:lnTo>
                  <a:pt x="5505155" y="449342"/>
                </a:lnTo>
                <a:cubicBezTo>
                  <a:pt x="5509155" y="448808"/>
                  <a:pt x="5512423" y="448175"/>
                  <a:pt x="5514956" y="447442"/>
                </a:cubicBezTo>
                <a:cubicBezTo>
                  <a:pt x="5517489" y="446708"/>
                  <a:pt x="5519489" y="445608"/>
                  <a:pt x="5520957" y="444141"/>
                </a:cubicBezTo>
                <a:cubicBezTo>
                  <a:pt x="5522423" y="442674"/>
                  <a:pt x="5523457" y="440741"/>
                  <a:pt x="5524057" y="438340"/>
                </a:cubicBezTo>
                <a:cubicBezTo>
                  <a:pt x="5524657" y="435940"/>
                  <a:pt x="5524957" y="432940"/>
                  <a:pt x="5524957" y="429339"/>
                </a:cubicBezTo>
                <a:cubicBezTo>
                  <a:pt x="5524957" y="422939"/>
                  <a:pt x="5523523" y="416238"/>
                  <a:pt x="5520657" y="409237"/>
                </a:cubicBezTo>
                <a:cubicBezTo>
                  <a:pt x="5517789" y="402236"/>
                  <a:pt x="5513355" y="394735"/>
                  <a:pt x="5507355" y="386734"/>
                </a:cubicBezTo>
                <a:lnTo>
                  <a:pt x="5523757" y="336728"/>
                </a:lnTo>
                <a:lnTo>
                  <a:pt x="5489953" y="336728"/>
                </a:lnTo>
                <a:lnTo>
                  <a:pt x="5489953" y="494747"/>
                </a:lnTo>
                <a:lnTo>
                  <a:pt x="5483752" y="494747"/>
                </a:lnTo>
                <a:close/>
                <a:moveTo>
                  <a:pt x="1615402" y="329527"/>
                </a:moveTo>
                <a:lnTo>
                  <a:pt x="1760820" y="329527"/>
                </a:lnTo>
                <a:lnTo>
                  <a:pt x="1760820" y="468944"/>
                </a:lnTo>
                <a:cubicBezTo>
                  <a:pt x="1760820" y="473211"/>
                  <a:pt x="1760453" y="476612"/>
                  <a:pt x="1759720" y="479146"/>
                </a:cubicBezTo>
                <a:cubicBezTo>
                  <a:pt x="1758987" y="481679"/>
                  <a:pt x="1757720" y="483679"/>
                  <a:pt x="1755920" y="485146"/>
                </a:cubicBezTo>
                <a:cubicBezTo>
                  <a:pt x="1754119" y="486613"/>
                  <a:pt x="1751719" y="487713"/>
                  <a:pt x="1748719" y="488447"/>
                </a:cubicBezTo>
                <a:cubicBezTo>
                  <a:pt x="1745718" y="489180"/>
                  <a:pt x="1741951" y="489747"/>
                  <a:pt x="1737417" y="490147"/>
                </a:cubicBezTo>
                <a:lnTo>
                  <a:pt x="1724816" y="491347"/>
                </a:lnTo>
                <a:lnTo>
                  <a:pt x="1722816" y="484746"/>
                </a:lnTo>
                <a:lnTo>
                  <a:pt x="1735817" y="483546"/>
                </a:lnTo>
                <a:cubicBezTo>
                  <a:pt x="1739551" y="483146"/>
                  <a:pt x="1742618" y="482713"/>
                  <a:pt x="1745018" y="482246"/>
                </a:cubicBezTo>
                <a:cubicBezTo>
                  <a:pt x="1747419" y="481779"/>
                  <a:pt x="1749285" y="481012"/>
                  <a:pt x="1750619" y="479946"/>
                </a:cubicBezTo>
                <a:cubicBezTo>
                  <a:pt x="1751953" y="478879"/>
                  <a:pt x="1752853" y="477379"/>
                  <a:pt x="1753319" y="475445"/>
                </a:cubicBezTo>
                <a:cubicBezTo>
                  <a:pt x="1753786" y="473512"/>
                  <a:pt x="1754019" y="470945"/>
                  <a:pt x="1754019" y="467744"/>
                </a:cubicBezTo>
                <a:lnTo>
                  <a:pt x="1754019" y="336328"/>
                </a:lnTo>
                <a:lnTo>
                  <a:pt x="1622203" y="336328"/>
                </a:lnTo>
                <a:lnTo>
                  <a:pt x="1622203" y="492547"/>
                </a:lnTo>
                <a:lnTo>
                  <a:pt x="1615402" y="492547"/>
                </a:lnTo>
                <a:close/>
                <a:moveTo>
                  <a:pt x="226829" y="327927"/>
                </a:moveTo>
                <a:lnTo>
                  <a:pt x="378047" y="327927"/>
                </a:lnTo>
                <a:lnTo>
                  <a:pt x="378047" y="334727"/>
                </a:lnTo>
                <a:lnTo>
                  <a:pt x="310239" y="334727"/>
                </a:lnTo>
                <a:lnTo>
                  <a:pt x="311039" y="334928"/>
                </a:lnTo>
                <a:cubicBezTo>
                  <a:pt x="309972" y="338261"/>
                  <a:pt x="308739" y="342328"/>
                  <a:pt x="307339" y="347129"/>
                </a:cubicBezTo>
                <a:cubicBezTo>
                  <a:pt x="305938" y="351930"/>
                  <a:pt x="304505" y="356330"/>
                  <a:pt x="303038" y="360331"/>
                </a:cubicBezTo>
                <a:lnTo>
                  <a:pt x="359645" y="360331"/>
                </a:lnTo>
                <a:lnTo>
                  <a:pt x="359645" y="426939"/>
                </a:lnTo>
                <a:lnTo>
                  <a:pt x="315640" y="426939"/>
                </a:lnTo>
                <a:lnTo>
                  <a:pt x="315640" y="471945"/>
                </a:lnTo>
                <a:cubicBezTo>
                  <a:pt x="315640" y="475412"/>
                  <a:pt x="315273" y="478245"/>
                  <a:pt x="314540" y="480446"/>
                </a:cubicBezTo>
                <a:cubicBezTo>
                  <a:pt x="313806" y="482646"/>
                  <a:pt x="312573" y="484413"/>
                  <a:pt x="310839" y="485746"/>
                </a:cubicBezTo>
                <a:cubicBezTo>
                  <a:pt x="309105" y="487080"/>
                  <a:pt x="306839" y="488047"/>
                  <a:pt x="304038" y="488647"/>
                </a:cubicBezTo>
                <a:cubicBezTo>
                  <a:pt x="301238" y="489247"/>
                  <a:pt x="297771" y="489747"/>
                  <a:pt x="293637" y="490147"/>
                </a:cubicBezTo>
                <a:lnTo>
                  <a:pt x="282235" y="491147"/>
                </a:lnTo>
                <a:lnTo>
                  <a:pt x="280035" y="484546"/>
                </a:lnTo>
                <a:lnTo>
                  <a:pt x="292037" y="483746"/>
                </a:lnTo>
                <a:cubicBezTo>
                  <a:pt x="295370" y="483479"/>
                  <a:pt x="298104" y="483079"/>
                  <a:pt x="300238" y="482546"/>
                </a:cubicBezTo>
                <a:cubicBezTo>
                  <a:pt x="302371" y="482013"/>
                  <a:pt x="304038" y="481246"/>
                  <a:pt x="305238" y="480246"/>
                </a:cubicBezTo>
                <a:cubicBezTo>
                  <a:pt x="306439" y="479246"/>
                  <a:pt x="307272" y="477945"/>
                  <a:pt x="307739" y="476345"/>
                </a:cubicBezTo>
                <a:cubicBezTo>
                  <a:pt x="308205" y="474745"/>
                  <a:pt x="308439" y="472611"/>
                  <a:pt x="308439" y="469944"/>
                </a:cubicBezTo>
                <a:lnTo>
                  <a:pt x="308439" y="426939"/>
                </a:lnTo>
                <a:lnTo>
                  <a:pt x="260233" y="426939"/>
                </a:lnTo>
                <a:lnTo>
                  <a:pt x="260233" y="360331"/>
                </a:lnTo>
                <a:lnTo>
                  <a:pt x="295437" y="360331"/>
                </a:lnTo>
                <a:cubicBezTo>
                  <a:pt x="296904" y="356464"/>
                  <a:pt x="298404" y="352163"/>
                  <a:pt x="299938" y="347429"/>
                </a:cubicBezTo>
                <a:cubicBezTo>
                  <a:pt x="301471" y="342695"/>
                  <a:pt x="302705" y="338461"/>
                  <a:pt x="303638" y="334727"/>
                </a:cubicBezTo>
                <a:lnTo>
                  <a:pt x="233829" y="334727"/>
                </a:lnTo>
                <a:lnTo>
                  <a:pt x="233829" y="389134"/>
                </a:lnTo>
                <a:cubicBezTo>
                  <a:pt x="233829" y="402603"/>
                  <a:pt x="233363" y="414271"/>
                  <a:pt x="232429" y="424139"/>
                </a:cubicBezTo>
                <a:cubicBezTo>
                  <a:pt x="231496" y="434007"/>
                  <a:pt x="229996" y="442908"/>
                  <a:pt x="227929" y="450842"/>
                </a:cubicBezTo>
                <a:cubicBezTo>
                  <a:pt x="225862" y="458776"/>
                  <a:pt x="223128" y="466244"/>
                  <a:pt x="219728" y="473245"/>
                </a:cubicBezTo>
                <a:cubicBezTo>
                  <a:pt x="216327" y="480246"/>
                  <a:pt x="212160" y="487613"/>
                  <a:pt x="207226" y="495348"/>
                </a:cubicBezTo>
                <a:lnTo>
                  <a:pt x="201225" y="490947"/>
                </a:lnTo>
                <a:cubicBezTo>
                  <a:pt x="206159" y="483346"/>
                  <a:pt x="210260" y="476212"/>
                  <a:pt x="213527" y="469544"/>
                </a:cubicBezTo>
                <a:cubicBezTo>
                  <a:pt x="216794" y="462877"/>
                  <a:pt x="219428" y="455776"/>
                  <a:pt x="221428" y="448242"/>
                </a:cubicBezTo>
                <a:cubicBezTo>
                  <a:pt x="223428" y="440707"/>
                  <a:pt x="224828" y="432273"/>
                  <a:pt x="225628" y="422939"/>
                </a:cubicBezTo>
                <a:cubicBezTo>
                  <a:pt x="226429" y="413604"/>
                  <a:pt x="226829" y="402403"/>
                  <a:pt x="226829" y="389334"/>
                </a:cubicBezTo>
                <a:close/>
                <a:moveTo>
                  <a:pt x="617877" y="327727"/>
                </a:moveTo>
                <a:lnTo>
                  <a:pt x="699488" y="327727"/>
                </a:lnTo>
                <a:lnTo>
                  <a:pt x="699488" y="379333"/>
                </a:lnTo>
                <a:lnTo>
                  <a:pt x="617877" y="379333"/>
                </a:lnTo>
                <a:close/>
                <a:moveTo>
                  <a:pt x="3008976" y="324926"/>
                </a:moveTo>
                <a:cubicBezTo>
                  <a:pt x="3010843" y="326260"/>
                  <a:pt x="3013077" y="328027"/>
                  <a:pt x="3015677" y="330227"/>
                </a:cubicBezTo>
                <a:cubicBezTo>
                  <a:pt x="3018277" y="332427"/>
                  <a:pt x="3020944" y="334761"/>
                  <a:pt x="3023678" y="337228"/>
                </a:cubicBezTo>
                <a:cubicBezTo>
                  <a:pt x="3026412" y="339695"/>
                  <a:pt x="3029012" y="342128"/>
                  <a:pt x="3031479" y="344529"/>
                </a:cubicBezTo>
                <a:cubicBezTo>
                  <a:pt x="3033946" y="346929"/>
                  <a:pt x="3035980" y="348929"/>
                  <a:pt x="3037580" y="350529"/>
                </a:cubicBezTo>
                <a:lnTo>
                  <a:pt x="3033579" y="355930"/>
                </a:lnTo>
                <a:cubicBezTo>
                  <a:pt x="3031979" y="354197"/>
                  <a:pt x="3029945" y="352130"/>
                  <a:pt x="3027478" y="349729"/>
                </a:cubicBezTo>
                <a:cubicBezTo>
                  <a:pt x="3025011" y="347329"/>
                  <a:pt x="3022378" y="344929"/>
                  <a:pt x="3019577" y="342528"/>
                </a:cubicBezTo>
                <a:cubicBezTo>
                  <a:pt x="3016777" y="340128"/>
                  <a:pt x="3014077" y="337828"/>
                  <a:pt x="3011476" y="335628"/>
                </a:cubicBezTo>
                <a:cubicBezTo>
                  <a:pt x="3008876" y="333427"/>
                  <a:pt x="3006709" y="331660"/>
                  <a:pt x="3004976" y="330327"/>
                </a:cubicBezTo>
                <a:close/>
                <a:moveTo>
                  <a:pt x="2816152" y="321726"/>
                </a:moveTo>
                <a:cubicBezTo>
                  <a:pt x="2817752" y="323859"/>
                  <a:pt x="2819652" y="326560"/>
                  <a:pt x="2821853" y="329827"/>
                </a:cubicBezTo>
                <a:cubicBezTo>
                  <a:pt x="2824053" y="333094"/>
                  <a:pt x="2826353" y="336528"/>
                  <a:pt x="2828754" y="340128"/>
                </a:cubicBezTo>
                <a:cubicBezTo>
                  <a:pt x="2831154" y="343729"/>
                  <a:pt x="2833421" y="347262"/>
                  <a:pt x="2835554" y="350729"/>
                </a:cubicBezTo>
                <a:cubicBezTo>
                  <a:pt x="2837688" y="354197"/>
                  <a:pt x="2839422" y="357197"/>
                  <a:pt x="2840755" y="359731"/>
                </a:cubicBezTo>
                <a:lnTo>
                  <a:pt x="2835354" y="364131"/>
                </a:lnTo>
                <a:cubicBezTo>
                  <a:pt x="2834021" y="361731"/>
                  <a:pt x="2832287" y="358764"/>
                  <a:pt x="2830154" y="355230"/>
                </a:cubicBezTo>
                <a:cubicBezTo>
                  <a:pt x="2828020" y="351696"/>
                  <a:pt x="2825787" y="348129"/>
                  <a:pt x="2823453" y="344529"/>
                </a:cubicBezTo>
                <a:cubicBezTo>
                  <a:pt x="2821119" y="340928"/>
                  <a:pt x="2818819" y="337461"/>
                  <a:pt x="2816552" y="334127"/>
                </a:cubicBezTo>
                <a:cubicBezTo>
                  <a:pt x="2814285" y="330794"/>
                  <a:pt x="2812351" y="328060"/>
                  <a:pt x="2810751" y="325926"/>
                </a:cubicBezTo>
                <a:close/>
                <a:moveTo>
                  <a:pt x="4107380" y="320326"/>
                </a:moveTo>
                <a:lnTo>
                  <a:pt x="4112981" y="322726"/>
                </a:lnTo>
                <a:cubicBezTo>
                  <a:pt x="4110981" y="327393"/>
                  <a:pt x="4108680" y="332494"/>
                  <a:pt x="4106080" y="338028"/>
                </a:cubicBezTo>
                <a:cubicBezTo>
                  <a:pt x="4103479" y="343562"/>
                  <a:pt x="4100746" y="349029"/>
                  <a:pt x="4097879" y="354430"/>
                </a:cubicBezTo>
                <a:cubicBezTo>
                  <a:pt x="4095012" y="359831"/>
                  <a:pt x="4092211" y="364865"/>
                  <a:pt x="4089478" y="369532"/>
                </a:cubicBezTo>
                <a:cubicBezTo>
                  <a:pt x="4086744" y="374199"/>
                  <a:pt x="4084310" y="378000"/>
                  <a:pt x="4082177" y="380933"/>
                </a:cubicBezTo>
                <a:cubicBezTo>
                  <a:pt x="4083644" y="380800"/>
                  <a:pt x="4085811" y="380633"/>
                  <a:pt x="4088678" y="380433"/>
                </a:cubicBezTo>
                <a:cubicBezTo>
                  <a:pt x="4091545" y="380233"/>
                  <a:pt x="4094612" y="380033"/>
                  <a:pt x="4097879" y="379833"/>
                </a:cubicBezTo>
                <a:cubicBezTo>
                  <a:pt x="4101146" y="379633"/>
                  <a:pt x="4104280" y="379466"/>
                  <a:pt x="4107280" y="379333"/>
                </a:cubicBezTo>
                <a:cubicBezTo>
                  <a:pt x="4110280" y="379200"/>
                  <a:pt x="4112581" y="379066"/>
                  <a:pt x="4114181" y="378933"/>
                </a:cubicBezTo>
                <a:cubicBezTo>
                  <a:pt x="4116581" y="374666"/>
                  <a:pt x="4118848" y="370532"/>
                  <a:pt x="4120981" y="366531"/>
                </a:cubicBezTo>
                <a:cubicBezTo>
                  <a:pt x="4123115" y="362531"/>
                  <a:pt x="4125049" y="358797"/>
                  <a:pt x="4126783" y="355330"/>
                </a:cubicBezTo>
                <a:lnTo>
                  <a:pt x="4132183" y="358130"/>
                </a:lnTo>
                <a:cubicBezTo>
                  <a:pt x="4129516" y="363731"/>
                  <a:pt x="4126215" y="369932"/>
                  <a:pt x="4122282" y="376733"/>
                </a:cubicBezTo>
                <a:cubicBezTo>
                  <a:pt x="4118348" y="383534"/>
                  <a:pt x="4114347" y="390268"/>
                  <a:pt x="4110280" y="396935"/>
                </a:cubicBezTo>
                <a:cubicBezTo>
                  <a:pt x="4106213" y="403603"/>
                  <a:pt x="4102279" y="409804"/>
                  <a:pt x="4098479" y="415538"/>
                </a:cubicBezTo>
                <a:cubicBezTo>
                  <a:pt x="4094678" y="421272"/>
                  <a:pt x="4091511" y="425806"/>
                  <a:pt x="4088978" y="429139"/>
                </a:cubicBezTo>
                <a:cubicBezTo>
                  <a:pt x="4089378" y="429139"/>
                  <a:pt x="4090578" y="429006"/>
                  <a:pt x="4092578" y="428739"/>
                </a:cubicBezTo>
                <a:cubicBezTo>
                  <a:pt x="4094578" y="428473"/>
                  <a:pt x="4097012" y="428139"/>
                  <a:pt x="4099879" y="427739"/>
                </a:cubicBezTo>
                <a:cubicBezTo>
                  <a:pt x="4102746" y="427339"/>
                  <a:pt x="4105813" y="426906"/>
                  <a:pt x="4109080" y="426439"/>
                </a:cubicBezTo>
                <a:cubicBezTo>
                  <a:pt x="4112347" y="425972"/>
                  <a:pt x="4115414" y="425539"/>
                  <a:pt x="4118281" y="425139"/>
                </a:cubicBezTo>
                <a:cubicBezTo>
                  <a:pt x="4121149" y="424739"/>
                  <a:pt x="4123582" y="424405"/>
                  <a:pt x="4125582" y="424139"/>
                </a:cubicBezTo>
                <a:cubicBezTo>
                  <a:pt x="4127583" y="423872"/>
                  <a:pt x="4128783" y="423672"/>
                  <a:pt x="4129183" y="423539"/>
                </a:cubicBezTo>
                <a:lnTo>
                  <a:pt x="4129583" y="430339"/>
                </a:lnTo>
                <a:cubicBezTo>
                  <a:pt x="4129316" y="430473"/>
                  <a:pt x="4128116" y="430673"/>
                  <a:pt x="4125982" y="430940"/>
                </a:cubicBezTo>
                <a:cubicBezTo>
                  <a:pt x="4123849" y="431206"/>
                  <a:pt x="4121281" y="431573"/>
                  <a:pt x="4118281" y="432040"/>
                </a:cubicBezTo>
                <a:cubicBezTo>
                  <a:pt x="4115281" y="432506"/>
                  <a:pt x="4111981" y="432973"/>
                  <a:pt x="4108380" y="433440"/>
                </a:cubicBezTo>
                <a:cubicBezTo>
                  <a:pt x="4104780" y="433907"/>
                  <a:pt x="4101379" y="434373"/>
                  <a:pt x="4098179" y="434840"/>
                </a:cubicBezTo>
                <a:cubicBezTo>
                  <a:pt x="4094979" y="435307"/>
                  <a:pt x="4092145" y="435740"/>
                  <a:pt x="4089678" y="436140"/>
                </a:cubicBezTo>
                <a:cubicBezTo>
                  <a:pt x="4087211" y="436540"/>
                  <a:pt x="4085577" y="436807"/>
                  <a:pt x="4084777" y="436940"/>
                </a:cubicBezTo>
                <a:cubicBezTo>
                  <a:pt x="4083444" y="437074"/>
                  <a:pt x="4082243" y="437240"/>
                  <a:pt x="4081177" y="437440"/>
                </a:cubicBezTo>
                <a:cubicBezTo>
                  <a:pt x="4080110" y="437640"/>
                  <a:pt x="4078776" y="438074"/>
                  <a:pt x="4077176" y="438741"/>
                </a:cubicBezTo>
                <a:lnTo>
                  <a:pt x="4075376" y="432340"/>
                </a:lnTo>
                <a:cubicBezTo>
                  <a:pt x="4076043" y="432073"/>
                  <a:pt x="4077209" y="431440"/>
                  <a:pt x="4078876" y="430439"/>
                </a:cubicBezTo>
                <a:cubicBezTo>
                  <a:pt x="4080543" y="429439"/>
                  <a:pt x="4081977" y="428139"/>
                  <a:pt x="4083177" y="426539"/>
                </a:cubicBezTo>
                <a:cubicBezTo>
                  <a:pt x="4087044" y="421338"/>
                  <a:pt x="4091345" y="415138"/>
                  <a:pt x="4096079" y="407937"/>
                </a:cubicBezTo>
                <a:cubicBezTo>
                  <a:pt x="4100813" y="400736"/>
                  <a:pt x="4105513" y="393335"/>
                  <a:pt x="4110180" y="385734"/>
                </a:cubicBezTo>
                <a:lnTo>
                  <a:pt x="4078576" y="387334"/>
                </a:lnTo>
                <a:cubicBezTo>
                  <a:pt x="4076976" y="387467"/>
                  <a:pt x="4074909" y="387934"/>
                  <a:pt x="4072375" y="388734"/>
                </a:cubicBezTo>
                <a:lnTo>
                  <a:pt x="4070775" y="382333"/>
                </a:lnTo>
                <a:cubicBezTo>
                  <a:pt x="4072242" y="381800"/>
                  <a:pt x="4073309" y="381300"/>
                  <a:pt x="4073976" y="380833"/>
                </a:cubicBezTo>
                <a:cubicBezTo>
                  <a:pt x="4074643" y="380367"/>
                  <a:pt x="4075309" y="379666"/>
                  <a:pt x="4075976" y="378733"/>
                </a:cubicBezTo>
                <a:cubicBezTo>
                  <a:pt x="4077977" y="376066"/>
                  <a:pt x="4080377" y="372432"/>
                  <a:pt x="4083177" y="367832"/>
                </a:cubicBezTo>
                <a:cubicBezTo>
                  <a:pt x="4085977" y="363231"/>
                  <a:pt x="4088811" y="358230"/>
                  <a:pt x="4091678" y="352830"/>
                </a:cubicBezTo>
                <a:cubicBezTo>
                  <a:pt x="4094545" y="347429"/>
                  <a:pt x="4097379" y="341895"/>
                  <a:pt x="4100179" y="336228"/>
                </a:cubicBezTo>
                <a:cubicBezTo>
                  <a:pt x="4102979" y="330560"/>
                  <a:pt x="4105380" y="325260"/>
                  <a:pt x="4107380" y="320326"/>
                </a:cubicBezTo>
                <a:close/>
                <a:moveTo>
                  <a:pt x="762095" y="320126"/>
                </a:moveTo>
                <a:lnTo>
                  <a:pt x="766896" y="324326"/>
                </a:lnTo>
                <a:cubicBezTo>
                  <a:pt x="763296" y="328727"/>
                  <a:pt x="759162" y="333361"/>
                  <a:pt x="754494" y="338228"/>
                </a:cubicBezTo>
                <a:cubicBezTo>
                  <a:pt x="749827" y="343095"/>
                  <a:pt x="745027" y="347896"/>
                  <a:pt x="740093" y="352630"/>
                </a:cubicBezTo>
                <a:cubicBezTo>
                  <a:pt x="735159" y="357364"/>
                  <a:pt x="730258" y="361764"/>
                  <a:pt x="725391" y="365831"/>
                </a:cubicBezTo>
                <a:cubicBezTo>
                  <a:pt x="720524" y="369899"/>
                  <a:pt x="716156" y="373266"/>
                  <a:pt x="712289" y="375933"/>
                </a:cubicBezTo>
                <a:lnTo>
                  <a:pt x="708289" y="370132"/>
                </a:lnTo>
                <a:cubicBezTo>
                  <a:pt x="712156" y="367598"/>
                  <a:pt x="716456" y="364365"/>
                  <a:pt x="721190" y="360431"/>
                </a:cubicBezTo>
                <a:cubicBezTo>
                  <a:pt x="725924" y="356497"/>
                  <a:pt x="730725" y="352263"/>
                  <a:pt x="735592" y="347729"/>
                </a:cubicBezTo>
                <a:cubicBezTo>
                  <a:pt x="740459" y="343195"/>
                  <a:pt x="745193" y="338561"/>
                  <a:pt x="749794" y="333827"/>
                </a:cubicBezTo>
                <a:cubicBezTo>
                  <a:pt x="754395" y="329093"/>
                  <a:pt x="758495" y="324526"/>
                  <a:pt x="762095" y="320126"/>
                </a:cubicBezTo>
                <a:close/>
                <a:moveTo>
                  <a:pt x="83011" y="319526"/>
                </a:moveTo>
                <a:lnTo>
                  <a:pt x="85011" y="325926"/>
                </a:lnTo>
                <a:cubicBezTo>
                  <a:pt x="80610" y="327127"/>
                  <a:pt x="75843" y="328360"/>
                  <a:pt x="70709" y="329627"/>
                </a:cubicBezTo>
                <a:cubicBezTo>
                  <a:pt x="65575" y="330894"/>
                  <a:pt x="60408" y="332094"/>
                  <a:pt x="55207" y="333227"/>
                </a:cubicBezTo>
                <a:cubicBezTo>
                  <a:pt x="50007" y="334361"/>
                  <a:pt x="44906" y="335428"/>
                  <a:pt x="39905" y="336428"/>
                </a:cubicBezTo>
                <a:cubicBezTo>
                  <a:pt x="34905" y="337428"/>
                  <a:pt x="30404" y="338261"/>
                  <a:pt x="26404" y="338928"/>
                </a:cubicBezTo>
                <a:lnTo>
                  <a:pt x="26404" y="385934"/>
                </a:lnTo>
                <a:cubicBezTo>
                  <a:pt x="28004" y="385134"/>
                  <a:pt x="30804" y="383834"/>
                  <a:pt x="34805" y="382033"/>
                </a:cubicBezTo>
                <a:cubicBezTo>
                  <a:pt x="38805" y="380233"/>
                  <a:pt x="43139" y="378300"/>
                  <a:pt x="47806" y="376233"/>
                </a:cubicBezTo>
                <a:cubicBezTo>
                  <a:pt x="52473" y="374166"/>
                  <a:pt x="57007" y="372132"/>
                  <a:pt x="61408" y="370132"/>
                </a:cubicBezTo>
                <a:cubicBezTo>
                  <a:pt x="65808" y="368132"/>
                  <a:pt x="69209" y="366598"/>
                  <a:pt x="71609" y="365531"/>
                </a:cubicBezTo>
                <a:cubicBezTo>
                  <a:pt x="69342" y="362064"/>
                  <a:pt x="67109" y="358730"/>
                  <a:pt x="64908" y="355530"/>
                </a:cubicBezTo>
                <a:cubicBezTo>
                  <a:pt x="62708" y="352330"/>
                  <a:pt x="60674" y="349529"/>
                  <a:pt x="58808" y="347129"/>
                </a:cubicBezTo>
                <a:lnTo>
                  <a:pt x="63608" y="343929"/>
                </a:lnTo>
                <a:cubicBezTo>
                  <a:pt x="65475" y="346329"/>
                  <a:pt x="67509" y="349129"/>
                  <a:pt x="69709" y="352330"/>
                </a:cubicBezTo>
                <a:cubicBezTo>
                  <a:pt x="71909" y="355530"/>
                  <a:pt x="74109" y="358797"/>
                  <a:pt x="76310" y="362131"/>
                </a:cubicBezTo>
                <a:cubicBezTo>
                  <a:pt x="78510" y="365465"/>
                  <a:pt x="80610" y="368732"/>
                  <a:pt x="82611" y="371932"/>
                </a:cubicBezTo>
                <a:cubicBezTo>
                  <a:pt x="84611" y="375133"/>
                  <a:pt x="86344" y="378000"/>
                  <a:pt x="87811" y="380533"/>
                </a:cubicBezTo>
                <a:lnTo>
                  <a:pt x="82811" y="383934"/>
                </a:lnTo>
                <a:cubicBezTo>
                  <a:pt x="81744" y="382067"/>
                  <a:pt x="80544" y="380000"/>
                  <a:pt x="79210" y="377733"/>
                </a:cubicBezTo>
                <a:cubicBezTo>
                  <a:pt x="77877" y="375466"/>
                  <a:pt x="76476" y="373132"/>
                  <a:pt x="75010" y="370732"/>
                </a:cubicBezTo>
                <a:lnTo>
                  <a:pt x="26003" y="392535"/>
                </a:lnTo>
                <a:cubicBezTo>
                  <a:pt x="24937" y="393068"/>
                  <a:pt x="23903" y="393602"/>
                  <a:pt x="22903" y="394135"/>
                </a:cubicBezTo>
                <a:cubicBezTo>
                  <a:pt x="21903" y="394668"/>
                  <a:pt x="20469" y="395668"/>
                  <a:pt x="18603" y="397135"/>
                </a:cubicBezTo>
                <a:lnTo>
                  <a:pt x="15602" y="391535"/>
                </a:lnTo>
                <a:cubicBezTo>
                  <a:pt x="17469" y="389934"/>
                  <a:pt x="18636" y="388734"/>
                  <a:pt x="19103" y="387934"/>
                </a:cubicBezTo>
                <a:cubicBezTo>
                  <a:pt x="19569" y="387134"/>
                  <a:pt x="19803" y="386401"/>
                  <a:pt x="19803" y="385734"/>
                </a:cubicBezTo>
                <a:lnTo>
                  <a:pt x="19803" y="333327"/>
                </a:lnTo>
                <a:cubicBezTo>
                  <a:pt x="24203" y="332527"/>
                  <a:pt x="29104" y="331627"/>
                  <a:pt x="34505" y="330627"/>
                </a:cubicBezTo>
                <a:cubicBezTo>
                  <a:pt x="39905" y="329627"/>
                  <a:pt x="45406" y="328527"/>
                  <a:pt x="51007" y="327327"/>
                </a:cubicBezTo>
                <a:cubicBezTo>
                  <a:pt x="56607" y="326126"/>
                  <a:pt x="62175" y="324860"/>
                  <a:pt x="67709" y="323526"/>
                </a:cubicBezTo>
                <a:cubicBezTo>
                  <a:pt x="73243" y="322193"/>
                  <a:pt x="78343" y="320859"/>
                  <a:pt x="83011" y="319526"/>
                </a:cubicBezTo>
                <a:close/>
                <a:moveTo>
                  <a:pt x="3356420" y="318725"/>
                </a:moveTo>
                <a:lnTo>
                  <a:pt x="3363020" y="319126"/>
                </a:lnTo>
                <a:lnTo>
                  <a:pt x="3363020" y="470344"/>
                </a:lnTo>
                <a:cubicBezTo>
                  <a:pt x="3363020" y="474212"/>
                  <a:pt x="3362620" y="477379"/>
                  <a:pt x="3361820" y="479846"/>
                </a:cubicBezTo>
                <a:cubicBezTo>
                  <a:pt x="3361020" y="482313"/>
                  <a:pt x="3359753" y="484313"/>
                  <a:pt x="3358020" y="485846"/>
                </a:cubicBezTo>
                <a:cubicBezTo>
                  <a:pt x="3356286" y="487380"/>
                  <a:pt x="3353952" y="488547"/>
                  <a:pt x="3351019" y="489347"/>
                </a:cubicBezTo>
                <a:cubicBezTo>
                  <a:pt x="3348085" y="490147"/>
                  <a:pt x="3344551" y="490680"/>
                  <a:pt x="3340417" y="490947"/>
                </a:cubicBezTo>
                <a:lnTo>
                  <a:pt x="3326816" y="491947"/>
                </a:lnTo>
                <a:lnTo>
                  <a:pt x="3324616" y="485346"/>
                </a:lnTo>
                <a:lnTo>
                  <a:pt x="3339017" y="484346"/>
                </a:lnTo>
                <a:cubicBezTo>
                  <a:pt x="3342351" y="484080"/>
                  <a:pt x="3345151" y="483679"/>
                  <a:pt x="3347418" y="483146"/>
                </a:cubicBezTo>
                <a:cubicBezTo>
                  <a:pt x="3349685" y="482613"/>
                  <a:pt x="3351486" y="481779"/>
                  <a:pt x="3352819" y="480646"/>
                </a:cubicBezTo>
                <a:cubicBezTo>
                  <a:pt x="3354152" y="479512"/>
                  <a:pt x="3355086" y="478012"/>
                  <a:pt x="3355619" y="476145"/>
                </a:cubicBezTo>
                <a:cubicBezTo>
                  <a:pt x="3356153" y="474278"/>
                  <a:pt x="3356420" y="471811"/>
                  <a:pt x="3356420" y="468744"/>
                </a:cubicBezTo>
                <a:close/>
                <a:moveTo>
                  <a:pt x="3053782" y="318525"/>
                </a:moveTo>
                <a:cubicBezTo>
                  <a:pt x="3054982" y="320392"/>
                  <a:pt x="3056249" y="322559"/>
                  <a:pt x="3057582" y="325026"/>
                </a:cubicBezTo>
                <a:cubicBezTo>
                  <a:pt x="3058916" y="327493"/>
                  <a:pt x="3060216" y="330060"/>
                  <a:pt x="3061483" y="332727"/>
                </a:cubicBezTo>
                <a:cubicBezTo>
                  <a:pt x="3062750" y="335394"/>
                  <a:pt x="3063983" y="338061"/>
                  <a:pt x="3065183" y="340728"/>
                </a:cubicBezTo>
                <a:cubicBezTo>
                  <a:pt x="3066383" y="343395"/>
                  <a:pt x="3067450" y="345796"/>
                  <a:pt x="3068383" y="347929"/>
                </a:cubicBezTo>
                <a:lnTo>
                  <a:pt x="3063383" y="350329"/>
                </a:lnTo>
                <a:cubicBezTo>
                  <a:pt x="3062450" y="348196"/>
                  <a:pt x="3061383" y="345829"/>
                  <a:pt x="3060183" y="343229"/>
                </a:cubicBezTo>
                <a:cubicBezTo>
                  <a:pt x="3058982" y="340628"/>
                  <a:pt x="3057682" y="337995"/>
                  <a:pt x="3056282" y="335328"/>
                </a:cubicBezTo>
                <a:cubicBezTo>
                  <a:pt x="3054882" y="332661"/>
                  <a:pt x="3053515" y="330060"/>
                  <a:pt x="3052182" y="327527"/>
                </a:cubicBezTo>
                <a:cubicBezTo>
                  <a:pt x="3050848" y="324993"/>
                  <a:pt x="3049581" y="322793"/>
                  <a:pt x="3048381" y="320926"/>
                </a:cubicBezTo>
                <a:close/>
                <a:moveTo>
                  <a:pt x="1087136" y="318525"/>
                </a:moveTo>
                <a:lnTo>
                  <a:pt x="1094137" y="318926"/>
                </a:lnTo>
                <a:lnTo>
                  <a:pt x="1093937" y="339328"/>
                </a:lnTo>
                <a:lnTo>
                  <a:pt x="1093937" y="343529"/>
                </a:lnTo>
                <a:cubicBezTo>
                  <a:pt x="1095670" y="373799"/>
                  <a:pt x="1103638" y="400736"/>
                  <a:pt x="1117840" y="424339"/>
                </a:cubicBezTo>
                <a:cubicBezTo>
                  <a:pt x="1132042" y="447942"/>
                  <a:pt x="1151811" y="468811"/>
                  <a:pt x="1177147" y="486947"/>
                </a:cubicBezTo>
                <a:lnTo>
                  <a:pt x="1172547" y="492947"/>
                </a:lnTo>
                <a:cubicBezTo>
                  <a:pt x="1150277" y="476545"/>
                  <a:pt x="1132308" y="458410"/>
                  <a:pt x="1118640" y="438540"/>
                </a:cubicBezTo>
                <a:cubicBezTo>
                  <a:pt x="1104972" y="418671"/>
                  <a:pt x="1095804" y="396602"/>
                  <a:pt x="1091137" y="372332"/>
                </a:cubicBezTo>
                <a:cubicBezTo>
                  <a:pt x="1087003" y="396335"/>
                  <a:pt x="1078235" y="418105"/>
                  <a:pt x="1064833" y="437640"/>
                </a:cubicBezTo>
                <a:cubicBezTo>
                  <a:pt x="1051432" y="457176"/>
                  <a:pt x="1033063" y="475545"/>
                  <a:pt x="1009726" y="492747"/>
                </a:cubicBezTo>
                <a:lnTo>
                  <a:pt x="1004926" y="486746"/>
                </a:lnTo>
                <a:cubicBezTo>
                  <a:pt x="1019061" y="476612"/>
                  <a:pt x="1031262" y="466111"/>
                  <a:pt x="1041530" y="455243"/>
                </a:cubicBezTo>
                <a:cubicBezTo>
                  <a:pt x="1051798" y="444375"/>
                  <a:pt x="1060299" y="432873"/>
                  <a:pt x="1067034" y="420738"/>
                </a:cubicBezTo>
                <a:cubicBezTo>
                  <a:pt x="1073768" y="408603"/>
                  <a:pt x="1078768" y="395668"/>
                  <a:pt x="1082035" y="381933"/>
                </a:cubicBezTo>
                <a:cubicBezTo>
                  <a:pt x="1085303" y="368198"/>
                  <a:pt x="1086936" y="353330"/>
                  <a:pt x="1086936" y="337328"/>
                </a:cubicBezTo>
                <a:cubicBezTo>
                  <a:pt x="1087069" y="334661"/>
                  <a:pt x="1087136" y="331460"/>
                  <a:pt x="1087136" y="327727"/>
                </a:cubicBezTo>
                <a:cubicBezTo>
                  <a:pt x="1087136" y="323993"/>
                  <a:pt x="1087136" y="320926"/>
                  <a:pt x="1087136" y="318525"/>
                </a:cubicBezTo>
                <a:close/>
                <a:moveTo>
                  <a:pt x="5687777" y="318125"/>
                </a:moveTo>
                <a:cubicBezTo>
                  <a:pt x="5689378" y="319859"/>
                  <a:pt x="5691311" y="322159"/>
                  <a:pt x="5693579" y="325026"/>
                </a:cubicBezTo>
                <a:cubicBezTo>
                  <a:pt x="5695845" y="327893"/>
                  <a:pt x="5698213" y="330960"/>
                  <a:pt x="5700679" y="334227"/>
                </a:cubicBezTo>
                <a:cubicBezTo>
                  <a:pt x="5703146" y="337495"/>
                  <a:pt x="5705579" y="340762"/>
                  <a:pt x="5707980" y="344029"/>
                </a:cubicBezTo>
                <a:cubicBezTo>
                  <a:pt x="5710380" y="347296"/>
                  <a:pt x="5712381" y="350196"/>
                  <a:pt x="5713981" y="352730"/>
                </a:cubicBezTo>
                <a:lnTo>
                  <a:pt x="5708581" y="357330"/>
                </a:lnTo>
                <a:cubicBezTo>
                  <a:pt x="5706980" y="354797"/>
                  <a:pt x="5705013" y="351896"/>
                  <a:pt x="5702679" y="348629"/>
                </a:cubicBezTo>
                <a:cubicBezTo>
                  <a:pt x="5700346" y="345362"/>
                  <a:pt x="5697945" y="342095"/>
                  <a:pt x="5695478" y="338828"/>
                </a:cubicBezTo>
                <a:cubicBezTo>
                  <a:pt x="5693011" y="335561"/>
                  <a:pt x="5690611" y="332461"/>
                  <a:pt x="5688277" y="329527"/>
                </a:cubicBezTo>
                <a:cubicBezTo>
                  <a:pt x="5685944" y="326593"/>
                  <a:pt x="5683977" y="324193"/>
                  <a:pt x="5682377" y="322326"/>
                </a:cubicBezTo>
                <a:close/>
                <a:moveTo>
                  <a:pt x="5093503" y="317925"/>
                </a:moveTo>
                <a:lnTo>
                  <a:pt x="5099504" y="318325"/>
                </a:lnTo>
                <a:lnTo>
                  <a:pt x="5099504" y="341128"/>
                </a:lnTo>
                <a:lnTo>
                  <a:pt x="5141709" y="341128"/>
                </a:lnTo>
                <a:lnTo>
                  <a:pt x="5141709" y="317925"/>
                </a:lnTo>
                <a:lnTo>
                  <a:pt x="5147910" y="318325"/>
                </a:lnTo>
                <a:lnTo>
                  <a:pt x="5147910" y="341128"/>
                </a:lnTo>
                <a:lnTo>
                  <a:pt x="5167912" y="341128"/>
                </a:lnTo>
                <a:lnTo>
                  <a:pt x="5167912" y="347329"/>
                </a:lnTo>
                <a:lnTo>
                  <a:pt x="5147910" y="347329"/>
                </a:lnTo>
                <a:lnTo>
                  <a:pt x="5147910" y="436340"/>
                </a:lnTo>
                <a:lnTo>
                  <a:pt x="5169113" y="436340"/>
                </a:lnTo>
                <a:lnTo>
                  <a:pt x="5169113" y="442541"/>
                </a:lnTo>
                <a:lnTo>
                  <a:pt x="5067699" y="442541"/>
                </a:lnTo>
                <a:lnTo>
                  <a:pt x="5067699" y="436340"/>
                </a:lnTo>
                <a:lnTo>
                  <a:pt x="5093503" y="436340"/>
                </a:lnTo>
                <a:lnTo>
                  <a:pt x="5093503" y="347329"/>
                </a:lnTo>
                <a:lnTo>
                  <a:pt x="5075701" y="347329"/>
                </a:lnTo>
                <a:lnTo>
                  <a:pt x="5075701" y="341128"/>
                </a:lnTo>
                <a:lnTo>
                  <a:pt x="5093503" y="341128"/>
                </a:lnTo>
                <a:close/>
                <a:moveTo>
                  <a:pt x="5755385" y="317525"/>
                </a:moveTo>
                <a:lnTo>
                  <a:pt x="5761987" y="317925"/>
                </a:lnTo>
                <a:lnTo>
                  <a:pt x="5761987" y="341728"/>
                </a:lnTo>
                <a:lnTo>
                  <a:pt x="5806193" y="341728"/>
                </a:lnTo>
                <a:lnTo>
                  <a:pt x="5806193" y="317525"/>
                </a:lnTo>
                <a:lnTo>
                  <a:pt x="5812793" y="317925"/>
                </a:lnTo>
                <a:lnTo>
                  <a:pt x="5812793" y="341728"/>
                </a:lnTo>
                <a:lnTo>
                  <a:pt x="5849197" y="341728"/>
                </a:lnTo>
                <a:lnTo>
                  <a:pt x="5849197" y="348529"/>
                </a:lnTo>
                <a:lnTo>
                  <a:pt x="5812793" y="348529"/>
                </a:lnTo>
                <a:lnTo>
                  <a:pt x="5812793" y="368132"/>
                </a:lnTo>
                <a:lnTo>
                  <a:pt x="5806193" y="368132"/>
                </a:lnTo>
                <a:lnTo>
                  <a:pt x="5806193" y="348529"/>
                </a:lnTo>
                <a:lnTo>
                  <a:pt x="5761987" y="348529"/>
                </a:lnTo>
                <a:lnTo>
                  <a:pt x="5761987" y="368332"/>
                </a:lnTo>
                <a:lnTo>
                  <a:pt x="5755385" y="368332"/>
                </a:lnTo>
                <a:lnTo>
                  <a:pt x="5755385" y="348529"/>
                </a:lnTo>
                <a:lnTo>
                  <a:pt x="5724783" y="348529"/>
                </a:lnTo>
                <a:lnTo>
                  <a:pt x="5724783" y="341728"/>
                </a:lnTo>
                <a:lnTo>
                  <a:pt x="5755385" y="341728"/>
                </a:lnTo>
                <a:close/>
                <a:moveTo>
                  <a:pt x="3093187" y="317525"/>
                </a:moveTo>
                <a:lnTo>
                  <a:pt x="3098787" y="319726"/>
                </a:lnTo>
                <a:cubicBezTo>
                  <a:pt x="3097987" y="321859"/>
                  <a:pt x="3096954" y="324326"/>
                  <a:pt x="3095687" y="327127"/>
                </a:cubicBezTo>
                <a:cubicBezTo>
                  <a:pt x="3094420" y="329927"/>
                  <a:pt x="3093053" y="332894"/>
                  <a:pt x="3091586" y="336028"/>
                </a:cubicBezTo>
                <a:cubicBezTo>
                  <a:pt x="3090120" y="339161"/>
                  <a:pt x="3088586" y="342262"/>
                  <a:pt x="3086986" y="345329"/>
                </a:cubicBezTo>
                <a:cubicBezTo>
                  <a:pt x="3085386" y="348396"/>
                  <a:pt x="3083852" y="351263"/>
                  <a:pt x="3082385" y="353930"/>
                </a:cubicBezTo>
                <a:lnTo>
                  <a:pt x="3109389" y="353930"/>
                </a:lnTo>
                <a:lnTo>
                  <a:pt x="3109389" y="360531"/>
                </a:lnTo>
                <a:lnTo>
                  <a:pt x="3076585" y="360531"/>
                </a:lnTo>
                <a:lnTo>
                  <a:pt x="3076585" y="413937"/>
                </a:lnTo>
                <a:cubicBezTo>
                  <a:pt x="3076585" y="417138"/>
                  <a:pt x="3076551" y="420205"/>
                  <a:pt x="3076484" y="423139"/>
                </a:cubicBezTo>
                <a:cubicBezTo>
                  <a:pt x="3076418" y="426072"/>
                  <a:pt x="3076318" y="428873"/>
                  <a:pt x="3076184" y="431540"/>
                </a:cubicBezTo>
                <a:lnTo>
                  <a:pt x="3093587" y="431540"/>
                </a:lnTo>
                <a:lnTo>
                  <a:pt x="3093587" y="376933"/>
                </a:lnTo>
                <a:lnTo>
                  <a:pt x="3099587" y="377333"/>
                </a:lnTo>
                <a:lnTo>
                  <a:pt x="3099587" y="438140"/>
                </a:lnTo>
                <a:lnTo>
                  <a:pt x="3075784" y="438140"/>
                </a:lnTo>
                <a:cubicBezTo>
                  <a:pt x="3075118" y="444808"/>
                  <a:pt x="3074084" y="450742"/>
                  <a:pt x="3072684" y="455943"/>
                </a:cubicBezTo>
                <a:cubicBezTo>
                  <a:pt x="3071284" y="461143"/>
                  <a:pt x="3069350" y="465944"/>
                  <a:pt x="3066883" y="470344"/>
                </a:cubicBezTo>
                <a:cubicBezTo>
                  <a:pt x="3064417" y="474745"/>
                  <a:pt x="3061316" y="478946"/>
                  <a:pt x="3057582" y="482946"/>
                </a:cubicBezTo>
                <a:cubicBezTo>
                  <a:pt x="3053848" y="486947"/>
                  <a:pt x="3049381" y="491080"/>
                  <a:pt x="3044181" y="495348"/>
                </a:cubicBezTo>
                <a:lnTo>
                  <a:pt x="3039180" y="490747"/>
                </a:lnTo>
                <a:cubicBezTo>
                  <a:pt x="3044114" y="487013"/>
                  <a:pt x="3048348" y="483313"/>
                  <a:pt x="3051882" y="479646"/>
                </a:cubicBezTo>
                <a:cubicBezTo>
                  <a:pt x="3055415" y="475978"/>
                  <a:pt x="3058382" y="472078"/>
                  <a:pt x="3060782" y="467944"/>
                </a:cubicBezTo>
                <a:cubicBezTo>
                  <a:pt x="3063183" y="463810"/>
                  <a:pt x="3065083" y="459343"/>
                  <a:pt x="3066483" y="454542"/>
                </a:cubicBezTo>
                <a:cubicBezTo>
                  <a:pt x="3067884" y="449742"/>
                  <a:pt x="3068917" y="444275"/>
                  <a:pt x="3069584" y="438140"/>
                </a:cubicBezTo>
                <a:lnTo>
                  <a:pt x="3047381" y="438140"/>
                </a:lnTo>
                <a:lnTo>
                  <a:pt x="3047381" y="376933"/>
                </a:lnTo>
                <a:lnTo>
                  <a:pt x="3053382" y="377333"/>
                </a:lnTo>
                <a:lnTo>
                  <a:pt x="3053382" y="431540"/>
                </a:lnTo>
                <a:lnTo>
                  <a:pt x="3070184" y="431540"/>
                </a:lnTo>
                <a:cubicBezTo>
                  <a:pt x="3070317" y="428873"/>
                  <a:pt x="3070417" y="426039"/>
                  <a:pt x="3070484" y="423039"/>
                </a:cubicBezTo>
                <a:cubicBezTo>
                  <a:pt x="3070550" y="420038"/>
                  <a:pt x="3070584" y="416871"/>
                  <a:pt x="3070584" y="413537"/>
                </a:cubicBezTo>
                <a:lnTo>
                  <a:pt x="3070584" y="360531"/>
                </a:lnTo>
                <a:lnTo>
                  <a:pt x="3041180" y="360531"/>
                </a:lnTo>
                <a:lnTo>
                  <a:pt x="3041180" y="353930"/>
                </a:lnTo>
                <a:lnTo>
                  <a:pt x="3075584" y="353930"/>
                </a:lnTo>
                <a:cubicBezTo>
                  <a:pt x="3077185" y="351263"/>
                  <a:pt x="3078851" y="348296"/>
                  <a:pt x="3080585" y="345029"/>
                </a:cubicBezTo>
                <a:cubicBezTo>
                  <a:pt x="3082319" y="341762"/>
                  <a:pt x="3083985" y="338461"/>
                  <a:pt x="3085586" y="335128"/>
                </a:cubicBezTo>
                <a:cubicBezTo>
                  <a:pt x="3087186" y="331794"/>
                  <a:pt x="3088653" y="328593"/>
                  <a:pt x="3089986" y="325526"/>
                </a:cubicBezTo>
                <a:cubicBezTo>
                  <a:pt x="3091320" y="322459"/>
                  <a:pt x="3092387" y="319792"/>
                  <a:pt x="3093187" y="317525"/>
                </a:cubicBezTo>
                <a:close/>
                <a:moveTo>
                  <a:pt x="2312489" y="317125"/>
                </a:moveTo>
                <a:lnTo>
                  <a:pt x="2319090" y="318525"/>
                </a:lnTo>
                <a:cubicBezTo>
                  <a:pt x="2317623" y="323993"/>
                  <a:pt x="2315923" y="329627"/>
                  <a:pt x="2313989" y="335428"/>
                </a:cubicBezTo>
                <a:cubicBezTo>
                  <a:pt x="2312056" y="341228"/>
                  <a:pt x="2309889" y="347129"/>
                  <a:pt x="2307488" y="353130"/>
                </a:cubicBezTo>
                <a:lnTo>
                  <a:pt x="2379097" y="353130"/>
                </a:lnTo>
                <a:lnTo>
                  <a:pt x="2379097" y="360331"/>
                </a:lnTo>
                <a:lnTo>
                  <a:pt x="2356895" y="360331"/>
                </a:lnTo>
                <a:cubicBezTo>
                  <a:pt x="2355828" y="369398"/>
                  <a:pt x="2354561" y="377866"/>
                  <a:pt x="2353094" y="385734"/>
                </a:cubicBezTo>
                <a:cubicBezTo>
                  <a:pt x="2351627" y="393602"/>
                  <a:pt x="2349827" y="400936"/>
                  <a:pt x="2347693" y="407737"/>
                </a:cubicBezTo>
                <a:cubicBezTo>
                  <a:pt x="2345560" y="414537"/>
                  <a:pt x="2343026" y="420972"/>
                  <a:pt x="2340092" y="427039"/>
                </a:cubicBezTo>
                <a:cubicBezTo>
                  <a:pt x="2337159" y="433106"/>
                  <a:pt x="2333758" y="438874"/>
                  <a:pt x="2329891" y="444341"/>
                </a:cubicBezTo>
                <a:cubicBezTo>
                  <a:pt x="2336292" y="452476"/>
                  <a:pt x="2343726" y="460210"/>
                  <a:pt x="2352194" y="467544"/>
                </a:cubicBezTo>
                <a:cubicBezTo>
                  <a:pt x="2360662" y="474878"/>
                  <a:pt x="2370430" y="482146"/>
                  <a:pt x="2381498" y="489347"/>
                </a:cubicBezTo>
                <a:lnTo>
                  <a:pt x="2377697" y="495748"/>
                </a:lnTo>
                <a:cubicBezTo>
                  <a:pt x="2366496" y="488280"/>
                  <a:pt x="2356595" y="480846"/>
                  <a:pt x="2347994" y="473445"/>
                </a:cubicBezTo>
                <a:cubicBezTo>
                  <a:pt x="2339393" y="466044"/>
                  <a:pt x="2331892" y="458276"/>
                  <a:pt x="2325491" y="450142"/>
                </a:cubicBezTo>
                <a:cubicBezTo>
                  <a:pt x="2318957" y="458410"/>
                  <a:pt x="2311156" y="466244"/>
                  <a:pt x="2302088" y="473645"/>
                </a:cubicBezTo>
                <a:cubicBezTo>
                  <a:pt x="2293020" y="481046"/>
                  <a:pt x="2282219" y="488680"/>
                  <a:pt x="2269684" y="496548"/>
                </a:cubicBezTo>
                <a:lnTo>
                  <a:pt x="2265283" y="490547"/>
                </a:lnTo>
                <a:cubicBezTo>
                  <a:pt x="2278218" y="482679"/>
                  <a:pt x="2289186" y="475012"/>
                  <a:pt x="2298187" y="467544"/>
                </a:cubicBezTo>
                <a:cubicBezTo>
                  <a:pt x="2307188" y="460077"/>
                  <a:pt x="2314889" y="452342"/>
                  <a:pt x="2321290" y="444341"/>
                </a:cubicBezTo>
                <a:cubicBezTo>
                  <a:pt x="2314489" y="435007"/>
                  <a:pt x="2309022" y="425005"/>
                  <a:pt x="2304888" y="414337"/>
                </a:cubicBezTo>
                <a:cubicBezTo>
                  <a:pt x="2300754" y="403669"/>
                  <a:pt x="2297554" y="391801"/>
                  <a:pt x="2295287" y="378733"/>
                </a:cubicBezTo>
                <a:cubicBezTo>
                  <a:pt x="2292753" y="383400"/>
                  <a:pt x="2290186" y="387834"/>
                  <a:pt x="2287586" y="392035"/>
                </a:cubicBezTo>
                <a:cubicBezTo>
                  <a:pt x="2284986" y="396235"/>
                  <a:pt x="2282352" y="400136"/>
                  <a:pt x="2279685" y="403736"/>
                </a:cubicBezTo>
                <a:lnTo>
                  <a:pt x="2274884" y="398135"/>
                </a:lnTo>
                <a:cubicBezTo>
                  <a:pt x="2278751" y="392935"/>
                  <a:pt x="2282619" y="386967"/>
                  <a:pt x="2286486" y="380233"/>
                </a:cubicBezTo>
                <a:cubicBezTo>
                  <a:pt x="2290353" y="373499"/>
                  <a:pt x="2293953" y="366498"/>
                  <a:pt x="2297287" y="359231"/>
                </a:cubicBezTo>
                <a:cubicBezTo>
                  <a:pt x="2300621" y="351963"/>
                  <a:pt x="2303621" y="344695"/>
                  <a:pt x="2306288" y="337428"/>
                </a:cubicBezTo>
                <a:cubicBezTo>
                  <a:pt x="2308955" y="330160"/>
                  <a:pt x="2311022" y="323393"/>
                  <a:pt x="2312489" y="317125"/>
                </a:cubicBezTo>
                <a:close/>
                <a:moveTo>
                  <a:pt x="2240280" y="316925"/>
                </a:moveTo>
                <a:lnTo>
                  <a:pt x="2247081" y="317325"/>
                </a:lnTo>
                <a:lnTo>
                  <a:pt x="2247081" y="356330"/>
                </a:lnTo>
                <a:lnTo>
                  <a:pt x="2283085" y="356330"/>
                </a:lnTo>
                <a:lnTo>
                  <a:pt x="2283085" y="363531"/>
                </a:lnTo>
                <a:lnTo>
                  <a:pt x="2247081" y="363531"/>
                </a:lnTo>
                <a:lnTo>
                  <a:pt x="2247081" y="410537"/>
                </a:lnTo>
                <a:lnTo>
                  <a:pt x="2274284" y="410537"/>
                </a:lnTo>
                <a:lnTo>
                  <a:pt x="2274284" y="481946"/>
                </a:lnTo>
                <a:lnTo>
                  <a:pt x="2213477" y="481946"/>
                </a:lnTo>
                <a:lnTo>
                  <a:pt x="2213477" y="410537"/>
                </a:lnTo>
                <a:lnTo>
                  <a:pt x="2240280" y="410537"/>
                </a:lnTo>
                <a:lnTo>
                  <a:pt x="2240280" y="363531"/>
                </a:lnTo>
                <a:lnTo>
                  <a:pt x="2202675" y="363531"/>
                </a:lnTo>
                <a:lnTo>
                  <a:pt x="2202675" y="356330"/>
                </a:lnTo>
                <a:lnTo>
                  <a:pt x="2240280" y="356330"/>
                </a:lnTo>
                <a:close/>
                <a:moveTo>
                  <a:pt x="4511031" y="316725"/>
                </a:moveTo>
                <a:lnTo>
                  <a:pt x="4517231" y="319326"/>
                </a:lnTo>
                <a:cubicBezTo>
                  <a:pt x="4515097" y="324260"/>
                  <a:pt x="4512564" y="329794"/>
                  <a:pt x="4509631" y="335928"/>
                </a:cubicBezTo>
                <a:cubicBezTo>
                  <a:pt x="4506697" y="342062"/>
                  <a:pt x="4503663" y="348162"/>
                  <a:pt x="4500529" y="354230"/>
                </a:cubicBezTo>
                <a:cubicBezTo>
                  <a:pt x="4497395" y="360297"/>
                  <a:pt x="4494329" y="365998"/>
                  <a:pt x="4491328" y="371332"/>
                </a:cubicBezTo>
                <a:cubicBezTo>
                  <a:pt x="4488327" y="376666"/>
                  <a:pt x="4485627" y="381067"/>
                  <a:pt x="4483227" y="384534"/>
                </a:cubicBezTo>
                <a:cubicBezTo>
                  <a:pt x="4484827" y="384400"/>
                  <a:pt x="4487427" y="384300"/>
                  <a:pt x="4491028" y="384234"/>
                </a:cubicBezTo>
                <a:cubicBezTo>
                  <a:pt x="4494629" y="384167"/>
                  <a:pt x="4498463" y="384067"/>
                  <a:pt x="4502529" y="383934"/>
                </a:cubicBezTo>
                <a:cubicBezTo>
                  <a:pt x="4506597" y="383800"/>
                  <a:pt x="4510497" y="383700"/>
                  <a:pt x="4514231" y="383634"/>
                </a:cubicBezTo>
                <a:cubicBezTo>
                  <a:pt x="4517965" y="383567"/>
                  <a:pt x="4520831" y="383467"/>
                  <a:pt x="4522832" y="383334"/>
                </a:cubicBezTo>
                <a:cubicBezTo>
                  <a:pt x="4526565" y="376533"/>
                  <a:pt x="4529999" y="370132"/>
                  <a:pt x="4533133" y="364131"/>
                </a:cubicBezTo>
                <a:cubicBezTo>
                  <a:pt x="4536267" y="358130"/>
                  <a:pt x="4538767" y="352930"/>
                  <a:pt x="4540634" y="348529"/>
                </a:cubicBezTo>
                <a:lnTo>
                  <a:pt x="4546435" y="351530"/>
                </a:lnTo>
                <a:cubicBezTo>
                  <a:pt x="4543235" y="358597"/>
                  <a:pt x="4539134" y="366765"/>
                  <a:pt x="4534133" y="376033"/>
                </a:cubicBezTo>
                <a:cubicBezTo>
                  <a:pt x="4529133" y="385300"/>
                  <a:pt x="4523865" y="394735"/>
                  <a:pt x="4518331" y="404336"/>
                </a:cubicBezTo>
                <a:cubicBezTo>
                  <a:pt x="4512797" y="413937"/>
                  <a:pt x="4507197" y="423205"/>
                  <a:pt x="4501529" y="432140"/>
                </a:cubicBezTo>
                <a:cubicBezTo>
                  <a:pt x="4495862" y="441074"/>
                  <a:pt x="4490695" y="448675"/>
                  <a:pt x="4486027" y="454943"/>
                </a:cubicBezTo>
                <a:cubicBezTo>
                  <a:pt x="4488427" y="454676"/>
                  <a:pt x="4492095" y="454276"/>
                  <a:pt x="4497029" y="453742"/>
                </a:cubicBezTo>
                <a:cubicBezTo>
                  <a:pt x="4501963" y="453209"/>
                  <a:pt x="4507263" y="452642"/>
                  <a:pt x="4512931" y="452042"/>
                </a:cubicBezTo>
                <a:cubicBezTo>
                  <a:pt x="4518598" y="451442"/>
                  <a:pt x="4524099" y="450875"/>
                  <a:pt x="4529433" y="450342"/>
                </a:cubicBezTo>
                <a:cubicBezTo>
                  <a:pt x="4534767" y="449809"/>
                  <a:pt x="4539034" y="449409"/>
                  <a:pt x="4542235" y="449142"/>
                </a:cubicBezTo>
                <a:cubicBezTo>
                  <a:pt x="4539701" y="442741"/>
                  <a:pt x="4536967" y="436274"/>
                  <a:pt x="4534033" y="429739"/>
                </a:cubicBezTo>
                <a:cubicBezTo>
                  <a:pt x="4531099" y="423205"/>
                  <a:pt x="4528566" y="418005"/>
                  <a:pt x="4526433" y="414137"/>
                </a:cubicBezTo>
                <a:lnTo>
                  <a:pt x="4532433" y="411737"/>
                </a:lnTo>
                <a:cubicBezTo>
                  <a:pt x="4533767" y="414404"/>
                  <a:pt x="4535333" y="417738"/>
                  <a:pt x="4537134" y="421738"/>
                </a:cubicBezTo>
                <a:cubicBezTo>
                  <a:pt x="4538934" y="425739"/>
                  <a:pt x="4540834" y="429973"/>
                  <a:pt x="4542835" y="434440"/>
                </a:cubicBezTo>
                <a:cubicBezTo>
                  <a:pt x="4544835" y="438907"/>
                  <a:pt x="4546735" y="443374"/>
                  <a:pt x="4548535" y="447842"/>
                </a:cubicBezTo>
                <a:cubicBezTo>
                  <a:pt x="4550335" y="452309"/>
                  <a:pt x="4551902" y="456276"/>
                  <a:pt x="4553235" y="459743"/>
                </a:cubicBezTo>
                <a:lnTo>
                  <a:pt x="4547435" y="462143"/>
                </a:lnTo>
                <a:cubicBezTo>
                  <a:pt x="4547169" y="461077"/>
                  <a:pt x="4546801" y="460043"/>
                  <a:pt x="4546335" y="459043"/>
                </a:cubicBezTo>
                <a:cubicBezTo>
                  <a:pt x="4545868" y="458043"/>
                  <a:pt x="4545435" y="456943"/>
                  <a:pt x="4545035" y="455743"/>
                </a:cubicBezTo>
                <a:cubicBezTo>
                  <a:pt x="4543301" y="455876"/>
                  <a:pt x="4540667" y="456143"/>
                  <a:pt x="4537134" y="456543"/>
                </a:cubicBezTo>
                <a:cubicBezTo>
                  <a:pt x="4533599" y="456943"/>
                  <a:pt x="4529633" y="457376"/>
                  <a:pt x="4525232" y="457843"/>
                </a:cubicBezTo>
                <a:cubicBezTo>
                  <a:pt x="4520831" y="458310"/>
                  <a:pt x="4516298" y="458776"/>
                  <a:pt x="4511631" y="459243"/>
                </a:cubicBezTo>
                <a:cubicBezTo>
                  <a:pt x="4506963" y="459710"/>
                  <a:pt x="4502596" y="460177"/>
                  <a:pt x="4498529" y="460643"/>
                </a:cubicBezTo>
                <a:cubicBezTo>
                  <a:pt x="4494461" y="461110"/>
                  <a:pt x="4490995" y="461477"/>
                  <a:pt x="4488127" y="461743"/>
                </a:cubicBezTo>
                <a:cubicBezTo>
                  <a:pt x="4485261" y="462010"/>
                  <a:pt x="4483427" y="462210"/>
                  <a:pt x="4482627" y="462343"/>
                </a:cubicBezTo>
                <a:cubicBezTo>
                  <a:pt x="4481027" y="462610"/>
                  <a:pt x="4479593" y="462844"/>
                  <a:pt x="4478327" y="463044"/>
                </a:cubicBezTo>
                <a:cubicBezTo>
                  <a:pt x="4477059" y="463244"/>
                  <a:pt x="4475493" y="463677"/>
                  <a:pt x="4473626" y="464344"/>
                </a:cubicBezTo>
                <a:lnTo>
                  <a:pt x="4471625" y="457143"/>
                </a:lnTo>
                <a:cubicBezTo>
                  <a:pt x="4473093" y="456609"/>
                  <a:pt x="4474293" y="456143"/>
                  <a:pt x="4475226" y="455743"/>
                </a:cubicBezTo>
                <a:cubicBezTo>
                  <a:pt x="4476159" y="455343"/>
                  <a:pt x="4476893" y="454943"/>
                  <a:pt x="4477426" y="454542"/>
                </a:cubicBezTo>
                <a:cubicBezTo>
                  <a:pt x="4477959" y="454142"/>
                  <a:pt x="4478427" y="453709"/>
                  <a:pt x="4478827" y="453242"/>
                </a:cubicBezTo>
                <a:cubicBezTo>
                  <a:pt x="4479227" y="452776"/>
                  <a:pt x="4479693" y="452209"/>
                  <a:pt x="4480227" y="451542"/>
                </a:cubicBezTo>
                <a:cubicBezTo>
                  <a:pt x="4482227" y="449142"/>
                  <a:pt x="4484693" y="445808"/>
                  <a:pt x="4487627" y="441541"/>
                </a:cubicBezTo>
                <a:cubicBezTo>
                  <a:pt x="4490561" y="437274"/>
                  <a:pt x="4493729" y="432373"/>
                  <a:pt x="4497129" y="426839"/>
                </a:cubicBezTo>
                <a:cubicBezTo>
                  <a:pt x="4500529" y="421305"/>
                  <a:pt x="4504097" y="415404"/>
                  <a:pt x="4507830" y="409137"/>
                </a:cubicBezTo>
                <a:cubicBezTo>
                  <a:pt x="4511564" y="402869"/>
                  <a:pt x="4515231" y="396535"/>
                  <a:pt x="4518831" y="390134"/>
                </a:cubicBezTo>
                <a:cubicBezTo>
                  <a:pt x="4516165" y="390268"/>
                  <a:pt x="4512831" y="390368"/>
                  <a:pt x="4508831" y="390434"/>
                </a:cubicBezTo>
                <a:cubicBezTo>
                  <a:pt x="4504829" y="390501"/>
                  <a:pt x="4500863" y="390601"/>
                  <a:pt x="4496929" y="390734"/>
                </a:cubicBezTo>
                <a:cubicBezTo>
                  <a:pt x="4492995" y="390868"/>
                  <a:pt x="4489427" y="390968"/>
                  <a:pt x="4486227" y="391035"/>
                </a:cubicBezTo>
                <a:cubicBezTo>
                  <a:pt x="4483027" y="391101"/>
                  <a:pt x="4480960" y="391201"/>
                  <a:pt x="4480027" y="391335"/>
                </a:cubicBezTo>
                <a:cubicBezTo>
                  <a:pt x="4479227" y="391468"/>
                  <a:pt x="4478227" y="391635"/>
                  <a:pt x="4477026" y="391835"/>
                </a:cubicBezTo>
                <a:cubicBezTo>
                  <a:pt x="4475826" y="392035"/>
                  <a:pt x="4474093" y="392468"/>
                  <a:pt x="4471825" y="393135"/>
                </a:cubicBezTo>
                <a:lnTo>
                  <a:pt x="4470025" y="386334"/>
                </a:lnTo>
                <a:cubicBezTo>
                  <a:pt x="4472559" y="385400"/>
                  <a:pt x="4474225" y="384600"/>
                  <a:pt x="4475026" y="383934"/>
                </a:cubicBezTo>
                <a:cubicBezTo>
                  <a:pt x="4475826" y="383267"/>
                  <a:pt x="4476759" y="382133"/>
                  <a:pt x="4477827" y="380533"/>
                </a:cubicBezTo>
                <a:cubicBezTo>
                  <a:pt x="4479693" y="378000"/>
                  <a:pt x="4482093" y="374166"/>
                  <a:pt x="4485027" y="369032"/>
                </a:cubicBezTo>
                <a:cubicBezTo>
                  <a:pt x="4487961" y="363898"/>
                  <a:pt x="4491028" y="358264"/>
                  <a:pt x="4494229" y="352130"/>
                </a:cubicBezTo>
                <a:cubicBezTo>
                  <a:pt x="4497429" y="345996"/>
                  <a:pt x="4500529" y="339795"/>
                  <a:pt x="4503529" y="333527"/>
                </a:cubicBezTo>
                <a:cubicBezTo>
                  <a:pt x="4506530" y="327260"/>
                  <a:pt x="4509031" y="321659"/>
                  <a:pt x="4511031" y="316725"/>
                </a:cubicBezTo>
                <a:close/>
                <a:moveTo>
                  <a:pt x="4183589" y="316725"/>
                </a:moveTo>
                <a:lnTo>
                  <a:pt x="4189990" y="317125"/>
                </a:lnTo>
                <a:lnTo>
                  <a:pt x="4189990" y="350729"/>
                </a:lnTo>
                <a:lnTo>
                  <a:pt x="4232595" y="350729"/>
                </a:lnTo>
                <a:lnTo>
                  <a:pt x="4232595" y="469744"/>
                </a:lnTo>
                <a:cubicBezTo>
                  <a:pt x="4232595" y="474012"/>
                  <a:pt x="4232263" y="477412"/>
                  <a:pt x="4231595" y="479946"/>
                </a:cubicBezTo>
                <a:cubicBezTo>
                  <a:pt x="4230929" y="482479"/>
                  <a:pt x="4229795" y="484446"/>
                  <a:pt x="4228195" y="485846"/>
                </a:cubicBezTo>
                <a:cubicBezTo>
                  <a:pt x="4226595" y="487247"/>
                  <a:pt x="4224361" y="488247"/>
                  <a:pt x="4221495" y="488847"/>
                </a:cubicBezTo>
                <a:cubicBezTo>
                  <a:pt x="4218627" y="489447"/>
                  <a:pt x="4214993" y="489947"/>
                  <a:pt x="4210593" y="490347"/>
                </a:cubicBezTo>
                <a:lnTo>
                  <a:pt x="4198391" y="491347"/>
                </a:lnTo>
                <a:lnTo>
                  <a:pt x="4196391" y="485146"/>
                </a:lnTo>
                <a:lnTo>
                  <a:pt x="4209393" y="483946"/>
                </a:lnTo>
                <a:cubicBezTo>
                  <a:pt x="4212993" y="483546"/>
                  <a:pt x="4215860" y="483113"/>
                  <a:pt x="4217993" y="482646"/>
                </a:cubicBezTo>
                <a:cubicBezTo>
                  <a:pt x="4220127" y="482179"/>
                  <a:pt x="4221761" y="481379"/>
                  <a:pt x="4222895" y="480246"/>
                </a:cubicBezTo>
                <a:cubicBezTo>
                  <a:pt x="4224028" y="479112"/>
                  <a:pt x="4224795" y="477545"/>
                  <a:pt x="4225195" y="475545"/>
                </a:cubicBezTo>
                <a:cubicBezTo>
                  <a:pt x="4225595" y="473545"/>
                  <a:pt x="4225795" y="470878"/>
                  <a:pt x="4225795" y="467544"/>
                </a:cubicBezTo>
                <a:lnTo>
                  <a:pt x="4225795" y="357330"/>
                </a:lnTo>
                <a:lnTo>
                  <a:pt x="4189990" y="357330"/>
                </a:lnTo>
                <a:lnTo>
                  <a:pt x="4189990" y="362331"/>
                </a:lnTo>
                <a:cubicBezTo>
                  <a:pt x="4189990" y="372866"/>
                  <a:pt x="4189390" y="382200"/>
                  <a:pt x="4188190" y="390334"/>
                </a:cubicBezTo>
                <a:cubicBezTo>
                  <a:pt x="4190323" y="393401"/>
                  <a:pt x="4192957" y="397402"/>
                  <a:pt x="4196091" y="402336"/>
                </a:cubicBezTo>
                <a:cubicBezTo>
                  <a:pt x="4199225" y="407270"/>
                  <a:pt x="4202459" y="412437"/>
                  <a:pt x="4205793" y="417838"/>
                </a:cubicBezTo>
                <a:cubicBezTo>
                  <a:pt x="4209126" y="423239"/>
                  <a:pt x="4212293" y="428473"/>
                  <a:pt x="4215293" y="433540"/>
                </a:cubicBezTo>
                <a:cubicBezTo>
                  <a:pt x="4218294" y="438607"/>
                  <a:pt x="4220727" y="442741"/>
                  <a:pt x="4222595" y="445941"/>
                </a:cubicBezTo>
                <a:lnTo>
                  <a:pt x="4217194" y="449142"/>
                </a:lnTo>
                <a:cubicBezTo>
                  <a:pt x="4215593" y="446208"/>
                  <a:pt x="4213527" y="442608"/>
                  <a:pt x="4210993" y="438340"/>
                </a:cubicBezTo>
                <a:cubicBezTo>
                  <a:pt x="4208459" y="434073"/>
                  <a:pt x="4205793" y="429573"/>
                  <a:pt x="4202992" y="424839"/>
                </a:cubicBezTo>
                <a:cubicBezTo>
                  <a:pt x="4200191" y="420105"/>
                  <a:pt x="4197325" y="415438"/>
                  <a:pt x="4194391" y="410837"/>
                </a:cubicBezTo>
                <a:cubicBezTo>
                  <a:pt x="4191457" y="406236"/>
                  <a:pt x="4188791" y="402136"/>
                  <a:pt x="4186390" y="398535"/>
                </a:cubicBezTo>
                <a:cubicBezTo>
                  <a:pt x="4185323" y="402936"/>
                  <a:pt x="4183956" y="407203"/>
                  <a:pt x="4182289" y="411337"/>
                </a:cubicBezTo>
                <a:cubicBezTo>
                  <a:pt x="4180623" y="415471"/>
                  <a:pt x="4178589" y="419571"/>
                  <a:pt x="4176189" y="423639"/>
                </a:cubicBezTo>
                <a:cubicBezTo>
                  <a:pt x="4173788" y="427706"/>
                  <a:pt x="4170988" y="431840"/>
                  <a:pt x="4167787" y="436040"/>
                </a:cubicBezTo>
                <a:cubicBezTo>
                  <a:pt x="4164587" y="440241"/>
                  <a:pt x="4160920" y="444675"/>
                  <a:pt x="4156786" y="449342"/>
                </a:cubicBezTo>
                <a:lnTo>
                  <a:pt x="4151585" y="445141"/>
                </a:lnTo>
                <a:cubicBezTo>
                  <a:pt x="4157986" y="438074"/>
                  <a:pt x="4163254" y="431540"/>
                  <a:pt x="4167387" y="425539"/>
                </a:cubicBezTo>
                <a:cubicBezTo>
                  <a:pt x="4171521" y="419538"/>
                  <a:pt x="4174789" y="413404"/>
                  <a:pt x="4177189" y="407137"/>
                </a:cubicBezTo>
                <a:cubicBezTo>
                  <a:pt x="4179589" y="400869"/>
                  <a:pt x="4181256" y="394168"/>
                  <a:pt x="4182189" y="387034"/>
                </a:cubicBezTo>
                <a:cubicBezTo>
                  <a:pt x="4183123" y="379900"/>
                  <a:pt x="4183589" y="371665"/>
                  <a:pt x="4183589" y="362331"/>
                </a:cubicBezTo>
                <a:lnTo>
                  <a:pt x="4183589" y="357330"/>
                </a:lnTo>
                <a:lnTo>
                  <a:pt x="4147385" y="357330"/>
                </a:lnTo>
                <a:lnTo>
                  <a:pt x="4147385" y="492947"/>
                </a:lnTo>
                <a:lnTo>
                  <a:pt x="4140584" y="492947"/>
                </a:lnTo>
                <a:lnTo>
                  <a:pt x="4140584" y="350729"/>
                </a:lnTo>
                <a:lnTo>
                  <a:pt x="4183589" y="350729"/>
                </a:lnTo>
                <a:close/>
                <a:moveTo>
                  <a:pt x="913514" y="316325"/>
                </a:moveTo>
                <a:lnTo>
                  <a:pt x="920715" y="316725"/>
                </a:lnTo>
                <a:lnTo>
                  <a:pt x="920715" y="370732"/>
                </a:lnTo>
                <a:lnTo>
                  <a:pt x="977722" y="370732"/>
                </a:lnTo>
                <a:lnTo>
                  <a:pt x="977722" y="377733"/>
                </a:lnTo>
                <a:lnTo>
                  <a:pt x="842105" y="377733"/>
                </a:lnTo>
                <a:lnTo>
                  <a:pt x="842105" y="380733"/>
                </a:lnTo>
                <a:cubicBezTo>
                  <a:pt x="842105" y="395135"/>
                  <a:pt x="841705" y="407737"/>
                  <a:pt x="840905" y="418538"/>
                </a:cubicBezTo>
                <a:lnTo>
                  <a:pt x="927716" y="418538"/>
                </a:lnTo>
                <a:lnTo>
                  <a:pt x="927716" y="494948"/>
                </a:lnTo>
                <a:lnTo>
                  <a:pt x="920515" y="494948"/>
                </a:lnTo>
                <a:lnTo>
                  <a:pt x="920515" y="425339"/>
                </a:lnTo>
                <a:lnTo>
                  <a:pt x="840305" y="425339"/>
                </a:lnTo>
                <a:cubicBezTo>
                  <a:pt x="839505" y="433073"/>
                  <a:pt x="838305" y="440041"/>
                  <a:pt x="836705" y="446241"/>
                </a:cubicBezTo>
                <a:cubicBezTo>
                  <a:pt x="835105" y="452442"/>
                  <a:pt x="833038" y="458343"/>
                  <a:pt x="830504" y="463944"/>
                </a:cubicBezTo>
                <a:cubicBezTo>
                  <a:pt x="827970" y="469544"/>
                  <a:pt x="824937" y="475012"/>
                  <a:pt x="821403" y="480346"/>
                </a:cubicBezTo>
                <a:cubicBezTo>
                  <a:pt x="817869" y="485680"/>
                  <a:pt x="813702" y="491214"/>
                  <a:pt x="808901" y="496948"/>
                </a:cubicBezTo>
                <a:lnTo>
                  <a:pt x="802701" y="492747"/>
                </a:lnTo>
                <a:cubicBezTo>
                  <a:pt x="809235" y="485013"/>
                  <a:pt x="814602" y="477612"/>
                  <a:pt x="818803" y="470544"/>
                </a:cubicBezTo>
                <a:cubicBezTo>
                  <a:pt x="823003" y="463477"/>
                  <a:pt x="826303" y="455776"/>
                  <a:pt x="828704" y="447442"/>
                </a:cubicBezTo>
                <a:cubicBezTo>
                  <a:pt x="831104" y="439107"/>
                  <a:pt x="832771" y="429639"/>
                  <a:pt x="833704" y="419038"/>
                </a:cubicBezTo>
                <a:cubicBezTo>
                  <a:pt x="834638" y="408437"/>
                  <a:pt x="835105" y="395735"/>
                  <a:pt x="835105" y="380933"/>
                </a:cubicBezTo>
                <a:lnTo>
                  <a:pt x="835105" y="320126"/>
                </a:lnTo>
                <a:lnTo>
                  <a:pt x="842105" y="320526"/>
                </a:lnTo>
                <a:lnTo>
                  <a:pt x="842105" y="370732"/>
                </a:lnTo>
                <a:lnTo>
                  <a:pt x="913514" y="370732"/>
                </a:lnTo>
                <a:close/>
                <a:moveTo>
                  <a:pt x="3713664" y="315925"/>
                </a:moveTo>
                <a:cubicBezTo>
                  <a:pt x="3714464" y="318192"/>
                  <a:pt x="3715264" y="320826"/>
                  <a:pt x="3716065" y="323826"/>
                </a:cubicBezTo>
                <a:cubicBezTo>
                  <a:pt x="3716865" y="326826"/>
                  <a:pt x="3717731" y="329994"/>
                  <a:pt x="3718665" y="333327"/>
                </a:cubicBezTo>
                <a:cubicBezTo>
                  <a:pt x="3719598" y="336661"/>
                  <a:pt x="3720465" y="339961"/>
                  <a:pt x="3721265" y="343229"/>
                </a:cubicBezTo>
                <a:cubicBezTo>
                  <a:pt x="3722065" y="346496"/>
                  <a:pt x="3722865" y="349529"/>
                  <a:pt x="3723665" y="352330"/>
                </a:cubicBezTo>
                <a:lnTo>
                  <a:pt x="3773271" y="352330"/>
                </a:lnTo>
                <a:lnTo>
                  <a:pt x="3773271" y="358931"/>
                </a:lnTo>
                <a:lnTo>
                  <a:pt x="3668258" y="358931"/>
                </a:lnTo>
                <a:lnTo>
                  <a:pt x="3668258" y="352330"/>
                </a:lnTo>
                <a:lnTo>
                  <a:pt x="3716465" y="352330"/>
                </a:lnTo>
                <a:cubicBezTo>
                  <a:pt x="3715664" y="349529"/>
                  <a:pt x="3714864" y="346529"/>
                  <a:pt x="3714064" y="343329"/>
                </a:cubicBezTo>
                <a:cubicBezTo>
                  <a:pt x="3713264" y="340128"/>
                  <a:pt x="3712431" y="336894"/>
                  <a:pt x="3711564" y="333627"/>
                </a:cubicBezTo>
                <a:cubicBezTo>
                  <a:pt x="3710697" y="330360"/>
                  <a:pt x="3709864" y="327260"/>
                  <a:pt x="3709063" y="324326"/>
                </a:cubicBezTo>
                <a:cubicBezTo>
                  <a:pt x="3708263" y="321393"/>
                  <a:pt x="3707463" y="318859"/>
                  <a:pt x="3706663" y="316725"/>
                </a:cubicBezTo>
                <a:close/>
                <a:moveTo>
                  <a:pt x="2687936" y="315925"/>
                </a:moveTo>
                <a:lnTo>
                  <a:pt x="2694937" y="316325"/>
                </a:lnTo>
                <a:lnTo>
                  <a:pt x="2694937" y="367532"/>
                </a:lnTo>
                <a:lnTo>
                  <a:pt x="2755544" y="350930"/>
                </a:lnTo>
                <a:cubicBezTo>
                  <a:pt x="2755544" y="351330"/>
                  <a:pt x="2755444" y="352963"/>
                  <a:pt x="2755244" y="355830"/>
                </a:cubicBezTo>
                <a:cubicBezTo>
                  <a:pt x="2755044" y="358697"/>
                  <a:pt x="2754811" y="362264"/>
                  <a:pt x="2754544" y="366531"/>
                </a:cubicBezTo>
                <a:cubicBezTo>
                  <a:pt x="2754278" y="370799"/>
                  <a:pt x="2754011" y="375399"/>
                  <a:pt x="2753744" y="380333"/>
                </a:cubicBezTo>
                <a:cubicBezTo>
                  <a:pt x="2753478" y="385267"/>
                  <a:pt x="2753211" y="389968"/>
                  <a:pt x="2752944" y="394435"/>
                </a:cubicBezTo>
                <a:cubicBezTo>
                  <a:pt x="2752677" y="398902"/>
                  <a:pt x="2752411" y="402803"/>
                  <a:pt x="2752144" y="406136"/>
                </a:cubicBezTo>
                <a:cubicBezTo>
                  <a:pt x="2751878" y="409470"/>
                  <a:pt x="2751744" y="411670"/>
                  <a:pt x="2751744" y="412737"/>
                </a:cubicBezTo>
                <a:cubicBezTo>
                  <a:pt x="2751477" y="417271"/>
                  <a:pt x="2750877" y="420905"/>
                  <a:pt x="2749944" y="423639"/>
                </a:cubicBezTo>
                <a:cubicBezTo>
                  <a:pt x="2749010" y="426372"/>
                  <a:pt x="2747543" y="428539"/>
                  <a:pt x="2745543" y="430139"/>
                </a:cubicBezTo>
                <a:cubicBezTo>
                  <a:pt x="2743543" y="431740"/>
                  <a:pt x="2740943" y="432840"/>
                  <a:pt x="2737742" y="433440"/>
                </a:cubicBezTo>
                <a:cubicBezTo>
                  <a:pt x="2734542" y="434040"/>
                  <a:pt x="2730541" y="434540"/>
                  <a:pt x="2725741" y="434940"/>
                </a:cubicBezTo>
                <a:lnTo>
                  <a:pt x="2711739" y="435940"/>
                </a:lnTo>
                <a:lnTo>
                  <a:pt x="2709939" y="429139"/>
                </a:lnTo>
                <a:lnTo>
                  <a:pt x="2723741" y="428139"/>
                </a:lnTo>
                <a:cubicBezTo>
                  <a:pt x="2728008" y="427872"/>
                  <a:pt x="2731442" y="427506"/>
                  <a:pt x="2734042" y="427039"/>
                </a:cubicBezTo>
                <a:cubicBezTo>
                  <a:pt x="2736642" y="426572"/>
                  <a:pt x="2738709" y="425739"/>
                  <a:pt x="2740242" y="424539"/>
                </a:cubicBezTo>
                <a:cubicBezTo>
                  <a:pt x="2741776" y="423339"/>
                  <a:pt x="2742876" y="421638"/>
                  <a:pt x="2743543" y="419438"/>
                </a:cubicBezTo>
                <a:cubicBezTo>
                  <a:pt x="2744210" y="417238"/>
                  <a:pt x="2744676" y="414271"/>
                  <a:pt x="2744943" y="410537"/>
                </a:cubicBezTo>
                <a:cubicBezTo>
                  <a:pt x="2745076" y="409337"/>
                  <a:pt x="2745276" y="406436"/>
                  <a:pt x="2745543" y="401836"/>
                </a:cubicBezTo>
                <a:cubicBezTo>
                  <a:pt x="2745810" y="397235"/>
                  <a:pt x="2746077" y="392168"/>
                  <a:pt x="2746343" y="386634"/>
                </a:cubicBezTo>
                <a:cubicBezTo>
                  <a:pt x="2746610" y="381100"/>
                  <a:pt x="2746877" y="375766"/>
                  <a:pt x="2747143" y="370632"/>
                </a:cubicBezTo>
                <a:cubicBezTo>
                  <a:pt x="2747410" y="365498"/>
                  <a:pt x="2747610" y="361864"/>
                  <a:pt x="2747743" y="359731"/>
                </a:cubicBezTo>
                <a:lnTo>
                  <a:pt x="2694937" y="374532"/>
                </a:lnTo>
                <a:lnTo>
                  <a:pt x="2694937" y="459743"/>
                </a:lnTo>
                <a:lnTo>
                  <a:pt x="2687936" y="459743"/>
                </a:lnTo>
                <a:lnTo>
                  <a:pt x="2687936" y="376333"/>
                </a:lnTo>
                <a:lnTo>
                  <a:pt x="2642130" y="389134"/>
                </a:lnTo>
                <a:lnTo>
                  <a:pt x="2642130" y="456743"/>
                </a:lnTo>
                <a:cubicBezTo>
                  <a:pt x="2642130" y="461543"/>
                  <a:pt x="2642497" y="465411"/>
                  <a:pt x="2643230" y="468344"/>
                </a:cubicBezTo>
                <a:cubicBezTo>
                  <a:pt x="2643964" y="471278"/>
                  <a:pt x="2645264" y="473578"/>
                  <a:pt x="2647131" y="475245"/>
                </a:cubicBezTo>
                <a:cubicBezTo>
                  <a:pt x="2648998" y="476912"/>
                  <a:pt x="2651532" y="478079"/>
                  <a:pt x="2654732" y="478745"/>
                </a:cubicBezTo>
                <a:cubicBezTo>
                  <a:pt x="2657932" y="479412"/>
                  <a:pt x="2661933" y="479879"/>
                  <a:pt x="2666733" y="480146"/>
                </a:cubicBezTo>
                <a:cubicBezTo>
                  <a:pt x="2692070" y="481346"/>
                  <a:pt x="2717406" y="481346"/>
                  <a:pt x="2742743" y="480146"/>
                </a:cubicBezTo>
                <a:cubicBezTo>
                  <a:pt x="2747943" y="479879"/>
                  <a:pt x="2752077" y="479546"/>
                  <a:pt x="2755144" y="479146"/>
                </a:cubicBezTo>
                <a:cubicBezTo>
                  <a:pt x="2758211" y="478745"/>
                  <a:pt x="2760545" y="477945"/>
                  <a:pt x="2762145" y="476745"/>
                </a:cubicBezTo>
                <a:cubicBezTo>
                  <a:pt x="2763745" y="475545"/>
                  <a:pt x="2764879" y="473778"/>
                  <a:pt x="2765546" y="471445"/>
                </a:cubicBezTo>
                <a:cubicBezTo>
                  <a:pt x="2766212" y="469111"/>
                  <a:pt x="2766812" y="465944"/>
                  <a:pt x="2767346" y="461943"/>
                </a:cubicBezTo>
                <a:cubicBezTo>
                  <a:pt x="2767479" y="460477"/>
                  <a:pt x="2767646" y="458643"/>
                  <a:pt x="2767846" y="456443"/>
                </a:cubicBezTo>
                <a:cubicBezTo>
                  <a:pt x="2768046" y="454242"/>
                  <a:pt x="2768246" y="452109"/>
                  <a:pt x="2768446" y="450042"/>
                </a:cubicBezTo>
                <a:cubicBezTo>
                  <a:pt x="2768646" y="447975"/>
                  <a:pt x="2768779" y="446141"/>
                  <a:pt x="2768846" y="444541"/>
                </a:cubicBezTo>
                <a:cubicBezTo>
                  <a:pt x="2768913" y="442941"/>
                  <a:pt x="2768946" y="441941"/>
                  <a:pt x="2768946" y="441541"/>
                </a:cubicBezTo>
                <a:lnTo>
                  <a:pt x="2776147" y="444141"/>
                </a:lnTo>
                <a:cubicBezTo>
                  <a:pt x="2776147" y="444675"/>
                  <a:pt x="2776047" y="445741"/>
                  <a:pt x="2775847" y="447342"/>
                </a:cubicBezTo>
                <a:cubicBezTo>
                  <a:pt x="2775647" y="448942"/>
                  <a:pt x="2775447" y="450775"/>
                  <a:pt x="2775247" y="452842"/>
                </a:cubicBezTo>
                <a:cubicBezTo>
                  <a:pt x="2775047" y="454909"/>
                  <a:pt x="2774847" y="457043"/>
                  <a:pt x="2774647" y="459243"/>
                </a:cubicBezTo>
                <a:cubicBezTo>
                  <a:pt x="2774447" y="461443"/>
                  <a:pt x="2774213" y="463344"/>
                  <a:pt x="2773947" y="464944"/>
                </a:cubicBezTo>
                <a:cubicBezTo>
                  <a:pt x="2773280" y="469611"/>
                  <a:pt x="2772447" y="473311"/>
                  <a:pt x="2771446" y="476045"/>
                </a:cubicBezTo>
                <a:cubicBezTo>
                  <a:pt x="2770446" y="478779"/>
                  <a:pt x="2768946" y="480912"/>
                  <a:pt x="2766946" y="482446"/>
                </a:cubicBezTo>
                <a:cubicBezTo>
                  <a:pt x="2764946" y="483979"/>
                  <a:pt x="2762245" y="485046"/>
                  <a:pt x="2758845" y="485646"/>
                </a:cubicBezTo>
                <a:cubicBezTo>
                  <a:pt x="2755444" y="486246"/>
                  <a:pt x="2750877" y="486680"/>
                  <a:pt x="2745143" y="486947"/>
                </a:cubicBezTo>
                <a:cubicBezTo>
                  <a:pt x="2718340" y="488147"/>
                  <a:pt x="2691603" y="488147"/>
                  <a:pt x="2664933" y="486947"/>
                </a:cubicBezTo>
                <a:cubicBezTo>
                  <a:pt x="2659466" y="486680"/>
                  <a:pt x="2654832" y="486113"/>
                  <a:pt x="2651031" y="485246"/>
                </a:cubicBezTo>
                <a:cubicBezTo>
                  <a:pt x="2647231" y="484380"/>
                  <a:pt x="2644164" y="482913"/>
                  <a:pt x="2641830" y="480846"/>
                </a:cubicBezTo>
                <a:cubicBezTo>
                  <a:pt x="2639497" y="478779"/>
                  <a:pt x="2637796" y="475945"/>
                  <a:pt x="2636730" y="472345"/>
                </a:cubicBezTo>
                <a:cubicBezTo>
                  <a:pt x="2635663" y="468744"/>
                  <a:pt x="2635129" y="464077"/>
                  <a:pt x="2635129" y="458343"/>
                </a:cubicBezTo>
                <a:lnTo>
                  <a:pt x="2635129" y="391135"/>
                </a:lnTo>
                <a:lnTo>
                  <a:pt x="2603526" y="399936"/>
                </a:lnTo>
                <a:lnTo>
                  <a:pt x="2602125" y="392935"/>
                </a:lnTo>
                <a:lnTo>
                  <a:pt x="2635129" y="383934"/>
                </a:lnTo>
                <a:lnTo>
                  <a:pt x="2635129" y="341528"/>
                </a:lnTo>
                <a:lnTo>
                  <a:pt x="2642130" y="341928"/>
                </a:lnTo>
                <a:lnTo>
                  <a:pt x="2642130" y="381933"/>
                </a:lnTo>
                <a:lnTo>
                  <a:pt x="2687936" y="369532"/>
                </a:lnTo>
                <a:close/>
                <a:moveTo>
                  <a:pt x="5011293" y="315725"/>
                </a:moveTo>
                <a:lnTo>
                  <a:pt x="5018094" y="316125"/>
                </a:lnTo>
                <a:lnTo>
                  <a:pt x="5018094" y="359331"/>
                </a:lnTo>
                <a:lnTo>
                  <a:pt x="5048697" y="359331"/>
                </a:lnTo>
                <a:lnTo>
                  <a:pt x="5048697" y="366531"/>
                </a:lnTo>
                <a:lnTo>
                  <a:pt x="5018094" y="366531"/>
                </a:lnTo>
                <a:lnTo>
                  <a:pt x="5018094" y="467944"/>
                </a:lnTo>
                <a:cubicBezTo>
                  <a:pt x="5018094" y="472345"/>
                  <a:pt x="5017727" y="475912"/>
                  <a:pt x="5016993" y="478646"/>
                </a:cubicBezTo>
                <a:cubicBezTo>
                  <a:pt x="5016261" y="481379"/>
                  <a:pt x="5014893" y="483546"/>
                  <a:pt x="5012893" y="485146"/>
                </a:cubicBezTo>
                <a:cubicBezTo>
                  <a:pt x="5010893" y="486746"/>
                  <a:pt x="5008193" y="487880"/>
                  <a:pt x="5004792" y="488547"/>
                </a:cubicBezTo>
                <a:cubicBezTo>
                  <a:pt x="5001391" y="489213"/>
                  <a:pt x="4997025" y="489680"/>
                  <a:pt x="4991691" y="489947"/>
                </a:cubicBezTo>
                <a:lnTo>
                  <a:pt x="4972888" y="490947"/>
                </a:lnTo>
                <a:lnTo>
                  <a:pt x="4970888" y="483946"/>
                </a:lnTo>
                <a:lnTo>
                  <a:pt x="4990291" y="483146"/>
                </a:lnTo>
                <a:cubicBezTo>
                  <a:pt x="4994824" y="482879"/>
                  <a:pt x="4998458" y="482479"/>
                  <a:pt x="5001191" y="481946"/>
                </a:cubicBezTo>
                <a:cubicBezTo>
                  <a:pt x="5003925" y="481413"/>
                  <a:pt x="5006025" y="480546"/>
                  <a:pt x="5007493" y="479346"/>
                </a:cubicBezTo>
                <a:cubicBezTo>
                  <a:pt x="5008959" y="478145"/>
                  <a:pt x="5009959" y="476512"/>
                  <a:pt x="5010493" y="474445"/>
                </a:cubicBezTo>
                <a:cubicBezTo>
                  <a:pt x="5011027" y="472378"/>
                  <a:pt x="5011293" y="469678"/>
                  <a:pt x="5011293" y="466344"/>
                </a:cubicBezTo>
                <a:lnTo>
                  <a:pt x="5011293" y="366531"/>
                </a:lnTo>
                <a:lnTo>
                  <a:pt x="4943085" y="366531"/>
                </a:lnTo>
                <a:lnTo>
                  <a:pt x="4943085" y="359331"/>
                </a:lnTo>
                <a:lnTo>
                  <a:pt x="5011293" y="359331"/>
                </a:lnTo>
                <a:close/>
                <a:moveTo>
                  <a:pt x="4311605" y="315725"/>
                </a:moveTo>
                <a:lnTo>
                  <a:pt x="4318607" y="317125"/>
                </a:lnTo>
                <a:cubicBezTo>
                  <a:pt x="4318206" y="319392"/>
                  <a:pt x="4317639" y="321926"/>
                  <a:pt x="4316907" y="324726"/>
                </a:cubicBezTo>
                <a:cubicBezTo>
                  <a:pt x="4316173" y="327527"/>
                  <a:pt x="4315406" y="330394"/>
                  <a:pt x="4314606" y="333327"/>
                </a:cubicBezTo>
                <a:cubicBezTo>
                  <a:pt x="4313806" y="336261"/>
                  <a:pt x="4312973" y="339195"/>
                  <a:pt x="4312105" y="342128"/>
                </a:cubicBezTo>
                <a:cubicBezTo>
                  <a:pt x="4311239" y="345062"/>
                  <a:pt x="4310339" y="347796"/>
                  <a:pt x="4309405" y="350329"/>
                </a:cubicBezTo>
                <a:lnTo>
                  <a:pt x="4343609" y="350329"/>
                </a:lnTo>
                <a:lnTo>
                  <a:pt x="4343609" y="486947"/>
                </a:lnTo>
                <a:lnTo>
                  <a:pt x="4281601" y="486947"/>
                </a:lnTo>
                <a:lnTo>
                  <a:pt x="4281601" y="350329"/>
                </a:lnTo>
                <a:lnTo>
                  <a:pt x="4302205" y="350329"/>
                </a:lnTo>
                <a:cubicBezTo>
                  <a:pt x="4303137" y="347796"/>
                  <a:pt x="4304038" y="345029"/>
                  <a:pt x="4304905" y="342028"/>
                </a:cubicBezTo>
                <a:cubicBezTo>
                  <a:pt x="4305771" y="339028"/>
                  <a:pt x="4306639" y="335994"/>
                  <a:pt x="4307505" y="332927"/>
                </a:cubicBezTo>
                <a:cubicBezTo>
                  <a:pt x="4308371" y="329860"/>
                  <a:pt x="4309139" y="326826"/>
                  <a:pt x="4309805" y="323826"/>
                </a:cubicBezTo>
                <a:cubicBezTo>
                  <a:pt x="4310472" y="320826"/>
                  <a:pt x="4311072" y="318125"/>
                  <a:pt x="4311605" y="315725"/>
                </a:cubicBezTo>
                <a:close/>
                <a:moveTo>
                  <a:pt x="1944243" y="315725"/>
                </a:moveTo>
                <a:lnTo>
                  <a:pt x="1951044" y="316125"/>
                </a:lnTo>
                <a:lnTo>
                  <a:pt x="1951044" y="359331"/>
                </a:lnTo>
                <a:lnTo>
                  <a:pt x="1981648" y="359331"/>
                </a:lnTo>
                <a:lnTo>
                  <a:pt x="1981648" y="366531"/>
                </a:lnTo>
                <a:lnTo>
                  <a:pt x="1951044" y="366531"/>
                </a:lnTo>
                <a:lnTo>
                  <a:pt x="1951044" y="467944"/>
                </a:lnTo>
                <a:cubicBezTo>
                  <a:pt x="1951044" y="472345"/>
                  <a:pt x="1950677" y="475912"/>
                  <a:pt x="1949944" y="478646"/>
                </a:cubicBezTo>
                <a:cubicBezTo>
                  <a:pt x="1949210" y="481379"/>
                  <a:pt x="1947844" y="483546"/>
                  <a:pt x="1945843" y="485146"/>
                </a:cubicBezTo>
                <a:cubicBezTo>
                  <a:pt x="1943843" y="486746"/>
                  <a:pt x="1941143" y="487880"/>
                  <a:pt x="1937742" y="488547"/>
                </a:cubicBezTo>
                <a:cubicBezTo>
                  <a:pt x="1934342" y="489213"/>
                  <a:pt x="1929975" y="489680"/>
                  <a:pt x="1924641" y="489947"/>
                </a:cubicBezTo>
                <a:lnTo>
                  <a:pt x="1905838" y="490947"/>
                </a:lnTo>
                <a:lnTo>
                  <a:pt x="1903838" y="483946"/>
                </a:lnTo>
                <a:lnTo>
                  <a:pt x="1923241" y="483146"/>
                </a:lnTo>
                <a:cubicBezTo>
                  <a:pt x="1927774" y="482879"/>
                  <a:pt x="1931408" y="482479"/>
                  <a:pt x="1934142" y="481946"/>
                </a:cubicBezTo>
                <a:cubicBezTo>
                  <a:pt x="1936876" y="481413"/>
                  <a:pt x="1938976" y="480546"/>
                  <a:pt x="1940443" y="479346"/>
                </a:cubicBezTo>
                <a:cubicBezTo>
                  <a:pt x="1941909" y="478145"/>
                  <a:pt x="1942910" y="476512"/>
                  <a:pt x="1943443" y="474445"/>
                </a:cubicBezTo>
                <a:cubicBezTo>
                  <a:pt x="1943976" y="472378"/>
                  <a:pt x="1944243" y="469678"/>
                  <a:pt x="1944243" y="466344"/>
                </a:cubicBezTo>
                <a:lnTo>
                  <a:pt x="1944243" y="366531"/>
                </a:lnTo>
                <a:lnTo>
                  <a:pt x="1876035" y="366531"/>
                </a:lnTo>
                <a:lnTo>
                  <a:pt x="1876035" y="359331"/>
                </a:lnTo>
                <a:lnTo>
                  <a:pt x="1944243" y="359331"/>
                </a:lnTo>
                <a:close/>
                <a:moveTo>
                  <a:pt x="1444581" y="315725"/>
                </a:moveTo>
                <a:lnTo>
                  <a:pt x="1451581" y="317125"/>
                </a:lnTo>
                <a:cubicBezTo>
                  <a:pt x="1451182" y="319392"/>
                  <a:pt x="1450615" y="321926"/>
                  <a:pt x="1449881" y="324726"/>
                </a:cubicBezTo>
                <a:cubicBezTo>
                  <a:pt x="1449148" y="327527"/>
                  <a:pt x="1448381" y="330394"/>
                  <a:pt x="1447581" y="333327"/>
                </a:cubicBezTo>
                <a:cubicBezTo>
                  <a:pt x="1446781" y="336261"/>
                  <a:pt x="1445948" y="339195"/>
                  <a:pt x="1445081" y="342128"/>
                </a:cubicBezTo>
                <a:cubicBezTo>
                  <a:pt x="1444214" y="345062"/>
                  <a:pt x="1443314" y="347796"/>
                  <a:pt x="1442380" y="350329"/>
                </a:cubicBezTo>
                <a:lnTo>
                  <a:pt x="1476585" y="350329"/>
                </a:lnTo>
                <a:lnTo>
                  <a:pt x="1476585" y="486947"/>
                </a:lnTo>
                <a:lnTo>
                  <a:pt x="1414577" y="486947"/>
                </a:lnTo>
                <a:lnTo>
                  <a:pt x="1414577" y="350329"/>
                </a:lnTo>
                <a:lnTo>
                  <a:pt x="1435179" y="350329"/>
                </a:lnTo>
                <a:cubicBezTo>
                  <a:pt x="1436113" y="347796"/>
                  <a:pt x="1437013" y="345029"/>
                  <a:pt x="1437880" y="342028"/>
                </a:cubicBezTo>
                <a:cubicBezTo>
                  <a:pt x="1438747" y="339028"/>
                  <a:pt x="1439613" y="335994"/>
                  <a:pt x="1440480" y="332927"/>
                </a:cubicBezTo>
                <a:cubicBezTo>
                  <a:pt x="1441347" y="329860"/>
                  <a:pt x="1442114" y="326826"/>
                  <a:pt x="1442780" y="323826"/>
                </a:cubicBezTo>
                <a:cubicBezTo>
                  <a:pt x="1443447" y="320826"/>
                  <a:pt x="1444047" y="318125"/>
                  <a:pt x="1444581" y="315725"/>
                </a:cubicBezTo>
                <a:close/>
                <a:moveTo>
                  <a:pt x="3460233" y="315525"/>
                </a:moveTo>
                <a:lnTo>
                  <a:pt x="3467033" y="315925"/>
                </a:lnTo>
                <a:lnTo>
                  <a:pt x="3467033" y="338128"/>
                </a:lnTo>
                <a:lnTo>
                  <a:pt x="3516039" y="338128"/>
                </a:lnTo>
                <a:lnTo>
                  <a:pt x="3516039" y="315525"/>
                </a:lnTo>
                <a:lnTo>
                  <a:pt x="3522840" y="315925"/>
                </a:lnTo>
                <a:lnTo>
                  <a:pt x="3522840" y="338128"/>
                </a:lnTo>
                <a:lnTo>
                  <a:pt x="3577047" y="338128"/>
                </a:lnTo>
                <a:lnTo>
                  <a:pt x="3577047" y="344729"/>
                </a:lnTo>
                <a:lnTo>
                  <a:pt x="3522840" y="344729"/>
                </a:lnTo>
                <a:lnTo>
                  <a:pt x="3522840" y="360531"/>
                </a:lnTo>
                <a:lnTo>
                  <a:pt x="3516039" y="360531"/>
                </a:lnTo>
                <a:lnTo>
                  <a:pt x="3516039" y="344729"/>
                </a:lnTo>
                <a:lnTo>
                  <a:pt x="3467033" y="344729"/>
                </a:lnTo>
                <a:lnTo>
                  <a:pt x="3467033" y="362531"/>
                </a:lnTo>
                <a:lnTo>
                  <a:pt x="3460233" y="362531"/>
                </a:lnTo>
                <a:lnTo>
                  <a:pt x="3460233" y="344729"/>
                </a:lnTo>
                <a:lnTo>
                  <a:pt x="3405825" y="344729"/>
                </a:lnTo>
                <a:lnTo>
                  <a:pt x="3405825" y="338128"/>
                </a:lnTo>
                <a:lnTo>
                  <a:pt x="3460233" y="338128"/>
                </a:lnTo>
                <a:close/>
                <a:moveTo>
                  <a:pt x="2906763" y="315525"/>
                </a:moveTo>
                <a:lnTo>
                  <a:pt x="2913764" y="316925"/>
                </a:lnTo>
                <a:cubicBezTo>
                  <a:pt x="2912698" y="319592"/>
                  <a:pt x="2911264" y="323126"/>
                  <a:pt x="2909464" y="327527"/>
                </a:cubicBezTo>
                <a:cubicBezTo>
                  <a:pt x="2907663" y="331927"/>
                  <a:pt x="2905897" y="336061"/>
                  <a:pt x="2904163" y="339928"/>
                </a:cubicBezTo>
                <a:lnTo>
                  <a:pt x="2954369" y="339928"/>
                </a:lnTo>
                <a:lnTo>
                  <a:pt x="2954369" y="384734"/>
                </a:lnTo>
                <a:lnTo>
                  <a:pt x="2872959" y="384734"/>
                </a:lnTo>
                <a:lnTo>
                  <a:pt x="2872959" y="411937"/>
                </a:lnTo>
                <a:lnTo>
                  <a:pt x="2955969" y="411937"/>
                </a:lnTo>
                <a:lnTo>
                  <a:pt x="2955969" y="456943"/>
                </a:lnTo>
                <a:lnTo>
                  <a:pt x="2866158" y="456943"/>
                </a:lnTo>
                <a:lnTo>
                  <a:pt x="2866158" y="339928"/>
                </a:lnTo>
                <a:lnTo>
                  <a:pt x="2896562" y="339928"/>
                </a:lnTo>
                <a:cubicBezTo>
                  <a:pt x="2898562" y="335928"/>
                  <a:pt x="2900496" y="331594"/>
                  <a:pt x="2902363" y="326927"/>
                </a:cubicBezTo>
                <a:cubicBezTo>
                  <a:pt x="2904230" y="322259"/>
                  <a:pt x="2905697" y="318459"/>
                  <a:pt x="2906763" y="315525"/>
                </a:cubicBezTo>
                <a:close/>
                <a:moveTo>
                  <a:pt x="4575239" y="315325"/>
                </a:moveTo>
                <a:lnTo>
                  <a:pt x="4581839" y="315725"/>
                </a:lnTo>
                <a:lnTo>
                  <a:pt x="4580839" y="360731"/>
                </a:lnTo>
                <a:lnTo>
                  <a:pt x="4631445" y="360731"/>
                </a:lnTo>
                <a:cubicBezTo>
                  <a:pt x="4631445" y="361531"/>
                  <a:pt x="4631379" y="364265"/>
                  <a:pt x="4631245" y="368932"/>
                </a:cubicBezTo>
                <a:cubicBezTo>
                  <a:pt x="4631112" y="373599"/>
                  <a:pt x="4630912" y="379333"/>
                  <a:pt x="4630645" y="386134"/>
                </a:cubicBezTo>
                <a:cubicBezTo>
                  <a:pt x="4630379" y="392935"/>
                  <a:pt x="4630112" y="400336"/>
                  <a:pt x="4629845" y="408337"/>
                </a:cubicBezTo>
                <a:cubicBezTo>
                  <a:pt x="4629579" y="416338"/>
                  <a:pt x="4629312" y="424005"/>
                  <a:pt x="4629045" y="431340"/>
                </a:cubicBezTo>
                <a:cubicBezTo>
                  <a:pt x="4628779" y="438674"/>
                  <a:pt x="4628545" y="445241"/>
                  <a:pt x="4628345" y="451042"/>
                </a:cubicBezTo>
                <a:cubicBezTo>
                  <a:pt x="4628145" y="456843"/>
                  <a:pt x="4627979" y="460877"/>
                  <a:pt x="4627845" y="463144"/>
                </a:cubicBezTo>
                <a:cubicBezTo>
                  <a:pt x="4627579" y="467277"/>
                  <a:pt x="4626911" y="470711"/>
                  <a:pt x="4625845" y="473445"/>
                </a:cubicBezTo>
                <a:cubicBezTo>
                  <a:pt x="4624778" y="476179"/>
                  <a:pt x="4623077" y="478412"/>
                  <a:pt x="4620744" y="480146"/>
                </a:cubicBezTo>
                <a:cubicBezTo>
                  <a:pt x="4618411" y="481879"/>
                  <a:pt x="4615377" y="483179"/>
                  <a:pt x="4611643" y="484046"/>
                </a:cubicBezTo>
                <a:cubicBezTo>
                  <a:pt x="4607909" y="484913"/>
                  <a:pt x="4603375" y="485480"/>
                  <a:pt x="4598041" y="485746"/>
                </a:cubicBezTo>
                <a:lnTo>
                  <a:pt x="4580639" y="486746"/>
                </a:lnTo>
                <a:lnTo>
                  <a:pt x="4578639" y="479746"/>
                </a:lnTo>
                <a:lnTo>
                  <a:pt x="4596041" y="478946"/>
                </a:lnTo>
                <a:cubicBezTo>
                  <a:pt x="4600841" y="478679"/>
                  <a:pt x="4604809" y="478245"/>
                  <a:pt x="4607943" y="477645"/>
                </a:cubicBezTo>
                <a:cubicBezTo>
                  <a:pt x="4611077" y="477045"/>
                  <a:pt x="4613577" y="476079"/>
                  <a:pt x="4615443" y="474745"/>
                </a:cubicBezTo>
                <a:cubicBezTo>
                  <a:pt x="4617311" y="473412"/>
                  <a:pt x="4618677" y="471645"/>
                  <a:pt x="4619544" y="469444"/>
                </a:cubicBezTo>
                <a:cubicBezTo>
                  <a:pt x="4620411" y="467244"/>
                  <a:pt x="4620911" y="464410"/>
                  <a:pt x="4621044" y="460943"/>
                </a:cubicBezTo>
                <a:cubicBezTo>
                  <a:pt x="4621177" y="458943"/>
                  <a:pt x="4621311" y="455509"/>
                  <a:pt x="4621444" y="450642"/>
                </a:cubicBezTo>
                <a:cubicBezTo>
                  <a:pt x="4621577" y="445775"/>
                  <a:pt x="4621777" y="440241"/>
                  <a:pt x="4622045" y="434040"/>
                </a:cubicBezTo>
                <a:cubicBezTo>
                  <a:pt x="4622311" y="427839"/>
                  <a:pt x="4622545" y="421272"/>
                  <a:pt x="4622745" y="414337"/>
                </a:cubicBezTo>
                <a:cubicBezTo>
                  <a:pt x="4622945" y="407403"/>
                  <a:pt x="4623177" y="400802"/>
                  <a:pt x="4623445" y="394535"/>
                </a:cubicBezTo>
                <a:cubicBezTo>
                  <a:pt x="4623711" y="388267"/>
                  <a:pt x="4623911" y="382733"/>
                  <a:pt x="4624045" y="377933"/>
                </a:cubicBezTo>
                <a:cubicBezTo>
                  <a:pt x="4624178" y="373132"/>
                  <a:pt x="4624311" y="369732"/>
                  <a:pt x="4624445" y="367732"/>
                </a:cubicBezTo>
                <a:lnTo>
                  <a:pt x="4580639" y="367732"/>
                </a:lnTo>
                <a:cubicBezTo>
                  <a:pt x="4580639" y="369198"/>
                  <a:pt x="4580606" y="370465"/>
                  <a:pt x="4580539" y="371532"/>
                </a:cubicBezTo>
                <a:cubicBezTo>
                  <a:pt x="4580473" y="372599"/>
                  <a:pt x="4580439" y="373532"/>
                  <a:pt x="4580439" y="374332"/>
                </a:cubicBezTo>
                <a:cubicBezTo>
                  <a:pt x="4580039" y="385534"/>
                  <a:pt x="4579439" y="395535"/>
                  <a:pt x="4578639" y="404336"/>
                </a:cubicBezTo>
                <a:cubicBezTo>
                  <a:pt x="4577839" y="413137"/>
                  <a:pt x="4576672" y="421072"/>
                  <a:pt x="4575139" y="428139"/>
                </a:cubicBezTo>
                <a:cubicBezTo>
                  <a:pt x="4573605" y="435207"/>
                  <a:pt x="4571705" y="441641"/>
                  <a:pt x="4569437" y="447442"/>
                </a:cubicBezTo>
                <a:cubicBezTo>
                  <a:pt x="4567171" y="453242"/>
                  <a:pt x="4564303" y="458776"/>
                  <a:pt x="4560837" y="464044"/>
                </a:cubicBezTo>
                <a:cubicBezTo>
                  <a:pt x="4557369" y="469311"/>
                  <a:pt x="4553303" y="474545"/>
                  <a:pt x="4548635" y="479746"/>
                </a:cubicBezTo>
                <a:cubicBezTo>
                  <a:pt x="4543968" y="484946"/>
                  <a:pt x="4538501" y="490414"/>
                  <a:pt x="4532233" y="496148"/>
                </a:cubicBezTo>
                <a:lnTo>
                  <a:pt x="4527033" y="491547"/>
                </a:lnTo>
                <a:cubicBezTo>
                  <a:pt x="4533299" y="485813"/>
                  <a:pt x="4538733" y="480512"/>
                  <a:pt x="4543335" y="475645"/>
                </a:cubicBezTo>
                <a:cubicBezTo>
                  <a:pt x="4547935" y="470778"/>
                  <a:pt x="4551835" y="465844"/>
                  <a:pt x="4555036" y="460843"/>
                </a:cubicBezTo>
                <a:cubicBezTo>
                  <a:pt x="4558237" y="455843"/>
                  <a:pt x="4560903" y="450609"/>
                  <a:pt x="4563037" y="445141"/>
                </a:cubicBezTo>
                <a:cubicBezTo>
                  <a:pt x="4565171" y="439674"/>
                  <a:pt x="4566937" y="433540"/>
                  <a:pt x="4568337" y="426739"/>
                </a:cubicBezTo>
                <a:cubicBezTo>
                  <a:pt x="4569737" y="419938"/>
                  <a:pt x="4570838" y="412304"/>
                  <a:pt x="4571638" y="403836"/>
                </a:cubicBezTo>
                <a:cubicBezTo>
                  <a:pt x="4572438" y="395368"/>
                  <a:pt x="4573171" y="385667"/>
                  <a:pt x="4573839" y="374732"/>
                </a:cubicBezTo>
                <a:cubicBezTo>
                  <a:pt x="4573839" y="373932"/>
                  <a:pt x="4573871" y="372932"/>
                  <a:pt x="4573939" y="371732"/>
                </a:cubicBezTo>
                <a:cubicBezTo>
                  <a:pt x="4574005" y="370532"/>
                  <a:pt x="4574038" y="369198"/>
                  <a:pt x="4574038" y="367732"/>
                </a:cubicBezTo>
                <a:lnTo>
                  <a:pt x="4550435" y="367732"/>
                </a:lnTo>
                <a:lnTo>
                  <a:pt x="4550435" y="360731"/>
                </a:lnTo>
                <a:lnTo>
                  <a:pt x="4574238" y="360731"/>
                </a:lnTo>
                <a:cubicBezTo>
                  <a:pt x="4574371" y="356330"/>
                  <a:pt x="4574505" y="351596"/>
                  <a:pt x="4574639" y="346529"/>
                </a:cubicBezTo>
                <a:cubicBezTo>
                  <a:pt x="4574771" y="341462"/>
                  <a:pt x="4574871" y="336694"/>
                  <a:pt x="4574939" y="332227"/>
                </a:cubicBezTo>
                <a:cubicBezTo>
                  <a:pt x="4575005" y="327760"/>
                  <a:pt x="4575072" y="323960"/>
                  <a:pt x="4575139" y="320826"/>
                </a:cubicBezTo>
                <a:cubicBezTo>
                  <a:pt x="4575205" y="317692"/>
                  <a:pt x="4575239" y="315858"/>
                  <a:pt x="4575239" y="315325"/>
                </a:cubicBezTo>
                <a:close/>
                <a:moveTo>
                  <a:pt x="3965762" y="315325"/>
                </a:moveTo>
                <a:cubicBezTo>
                  <a:pt x="3967229" y="318926"/>
                  <a:pt x="3968496" y="322226"/>
                  <a:pt x="3969563" y="325226"/>
                </a:cubicBezTo>
                <a:cubicBezTo>
                  <a:pt x="3970629" y="328227"/>
                  <a:pt x="3971696" y="331660"/>
                  <a:pt x="3972763" y="335528"/>
                </a:cubicBezTo>
                <a:lnTo>
                  <a:pt x="4039571" y="335528"/>
                </a:lnTo>
                <a:lnTo>
                  <a:pt x="4039571" y="341928"/>
                </a:lnTo>
                <a:lnTo>
                  <a:pt x="3896954" y="341928"/>
                </a:lnTo>
                <a:lnTo>
                  <a:pt x="3896954" y="396735"/>
                </a:lnTo>
                <a:cubicBezTo>
                  <a:pt x="3896954" y="407270"/>
                  <a:pt x="3896554" y="416804"/>
                  <a:pt x="3895753" y="425339"/>
                </a:cubicBezTo>
                <a:cubicBezTo>
                  <a:pt x="3894953" y="433873"/>
                  <a:pt x="3893653" y="441874"/>
                  <a:pt x="3891853" y="449342"/>
                </a:cubicBezTo>
                <a:cubicBezTo>
                  <a:pt x="3890053" y="456809"/>
                  <a:pt x="3887653" y="464010"/>
                  <a:pt x="3884652" y="470945"/>
                </a:cubicBezTo>
                <a:cubicBezTo>
                  <a:pt x="3881652" y="477879"/>
                  <a:pt x="3877951" y="484946"/>
                  <a:pt x="3873551" y="492147"/>
                </a:cubicBezTo>
                <a:lnTo>
                  <a:pt x="3867750" y="488547"/>
                </a:lnTo>
                <a:cubicBezTo>
                  <a:pt x="3871751" y="481879"/>
                  <a:pt x="3875151" y="475445"/>
                  <a:pt x="3877951" y="469244"/>
                </a:cubicBezTo>
                <a:cubicBezTo>
                  <a:pt x="3880751" y="463044"/>
                  <a:pt x="3883052" y="456376"/>
                  <a:pt x="3884852" y="449242"/>
                </a:cubicBezTo>
                <a:cubicBezTo>
                  <a:pt x="3886652" y="442108"/>
                  <a:pt x="3887986" y="434207"/>
                  <a:pt x="3888853" y="425539"/>
                </a:cubicBezTo>
                <a:cubicBezTo>
                  <a:pt x="3889719" y="416871"/>
                  <a:pt x="3890153" y="406803"/>
                  <a:pt x="3890153" y="395335"/>
                </a:cubicBezTo>
                <a:lnTo>
                  <a:pt x="3890153" y="335528"/>
                </a:lnTo>
                <a:lnTo>
                  <a:pt x="3965762" y="335528"/>
                </a:lnTo>
                <a:cubicBezTo>
                  <a:pt x="3964695" y="331927"/>
                  <a:pt x="3963629" y="328660"/>
                  <a:pt x="3962562" y="325726"/>
                </a:cubicBezTo>
                <a:cubicBezTo>
                  <a:pt x="3961495" y="322793"/>
                  <a:pt x="3960295" y="319592"/>
                  <a:pt x="3958961" y="316125"/>
                </a:cubicBezTo>
                <a:close/>
                <a:moveTo>
                  <a:pt x="1237155" y="315325"/>
                </a:moveTo>
                <a:lnTo>
                  <a:pt x="1243156" y="315325"/>
                </a:lnTo>
                <a:lnTo>
                  <a:pt x="1243156" y="358330"/>
                </a:lnTo>
                <a:lnTo>
                  <a:pt x="1267959" y="358330"/>
                </a:lnTo>
                <a:lnTo>
                  <a:pt x="1267959" y="364931"/>
                </a:lnTo>
                <a:lnTo>
                  <a:pt x="1243156" y="364931"/>
                </a:lnTo>
                <a:lnTo>
                  <a:pt x="1243156" y="412937"/>
                </a:lnTo>
                <a:cubicBezTo>
                  <a:pt x="1247956" y="410670"/>
                  <a:pt x="1252523" y="408503"/>
                  <a:pt x="1256857" y="406436"/>
                </a:cubicBezTo>
                <a:cubicBezTo>
                  <a:pt x="1261191" y="404370"/>
                  <a:pt x="1265092" y="402469"/>
                  <a:pt x="1268559" y="400736"/>
                </a:cubicBezTo>
                <a:lnTo>
                  <a:pt x="1269359" y="404936"/>
                </a:lnTo>
                <a:lnTo>
                  <a:pt x="1269959" y="407537"/>
                </a:lnTo>
                <a:cubicBezTo>
                  <a:pt x="1266492" y="409270"/>
                  <a:pt x="1262425" y="411237"/>
                  <a:pt x="1257757" y="413437"/>
                </a:cubicBezTo>
                <a:cubicBezTo>
                  <a:pt x="1253090" y="415638"/>
                  <a:pt x="1248223" y="417871"/>
                  <a:pt x="1243156" y="420138"/>
                </a:cubicBezTo>
                <a:lnTo>
                  <a:pt x="1243156" y="494347"/>
                </a:lnTo>
                <a:lnTo>
                  <a:pt x="1237155" y="494347"/>
                </a:lnTo>
                <a:lnTo>
                  <a:pt x="1237155" y="422939"/>
                </a:lnTo>
                <a:cubicBezTo>
                  <a:pt x="1231021" y="425739"/>
                  <a:pt x="1225020" y="428473"/>
                  <a:pt x="1219153" y="431140"/>
                </a:cubicBezTo>
                <a:cubicBezTo>
                  <a:pt x="1213285" y="433807"/>
                  <a:pt x="1208018" y="436140"/>
                  <a:pt x="1203351" y="438140"/>
                </a:cubicBezTo>
                <a:lnTo>
                  <a:pt x="1201150" y="431340"/>
                </a:lnTo>
                <a:cubicBezTo>
                  <a:pt x="1206218" y="429206"/>
                  <a:pt x="1211885" y="426772"/>
                  <a:pt x="1218153" y="424039"/>
                </a:cubicBezTo>
                <a:cubicBezTo>
                  <a:pt x="1224420" y="421305"/>
                  <a:pt x="1230754" y="418471"/>
                  <a:pt x="1237155" y="415538"/>
                </a:cubicBezTo>
                <a:lnTo>
                  <a:pt x="1237155" y="364931"/>
                </a:lnTo>
                <a:lnTo>
                  <a:pt x="1217752" y="364931"/>
                </a:lnTo>
                <a:cubicBezTo>
                  <a:pt x="1216552" y="372532"/>
                  <a:pt x="1215252" y="379800"/>
                  <a:pt x="1213852" y="386734"/>
                </a:cubicBezTo>
                <a:cubicBezTo>
                  <a:pt x="1212452" y="393668"/>
                  <a:pt x="1210952" y="400136"/>
                  <a:pt x="1209351" y="406136"/>
                </a:cubicBezTo>
                <a:lnTo>
                  <a:pt x="1203351" y="404736"/>
                </a:lnTo>
                <a:cubicBezTo>
                  <a:pt x="1206018" y="394735"/>
                  <a:pt x="1208451" y="383400"/>
                  <a:pt x="1210652" y="370732"/>
                </a:cubicBezTo>
                <a:cubicBezTo>
                  <a:pt x="1212852" y="358064"/>
                  <a:pt x="1214485" y="345529"/>
                  <a:pt x="1215552" y="333127"/>
                </a:cubicBezTo>
                <a:lnTo>
                  <a:pt x="1221553" y="333727"/>
                </a:lnTo>
                <a:cubicBezTo>
                  <a:pt x="1221153" y="337728"/>
                  <a:pt x="1220753" y="341795"/>
                  <a:pt x="1220353" y="345929"/>
                </a:cubicBezTo>
                <a:cubicBezTo>
                  <a:pt x="1219953" y="350063"/>
                  <a:pt x="1219419" y="354197"/>
                  <a:pt x="1218752" y="358330"/>
                </a:cubicBezTo>
                <a:lnTo>
                  <a:pt x="1237155" y="358330"/>
                </a:lnTo>
                <a:close/>
                <a:moveTo>
                  <a:pt x="3633254" y="315125"/>
                </a:moveTo>
                <a:lnTo>
                  <a:pt x="3639855" y="315525"/>
                </a:lnTo>
                <a:lnTo>
                  <a:pt x="3639855" y="356530"/>
                </a:lnTo>
                <a:lnTo>
                  <a:pt x="3665258" y="356530"/>
                </a:lnTo>
                <a:lnTo>
                  <a:pt x="3665258" y="363331"/>
                </a:lnTo>
                <a:lnTo>
                  <a:pt x="3639855" y="363331"/>
                </a:lnTo>
                <a:lnTo>
                  <a:pt x="3639855" y="405136"/>
                </a:lnTo>
                <a:cubicBezTo>
                  <a:pt x="3644655" y="403136"/>
                  <a:pt x="3649256" y="401169"/>
                  <a:pt x="3653657" y="399236"/>
                </a:cubicBezTo>
                <a:cubicBezTo>
                  <a:pt x="3658057" y="397302"/>
                  <a:pt x="3661857" y="395602"/>
                  <a:pt x="3665058" y="394135"/>
                </a:cubicBezTo>
                <a:lnTo>
                  <a:pt x="3665858" y="398135"/>
                </a:lnTo>
                <a:lnTo>
                  <a:pt x="3666458" y="400936"/>
                </a:lnTo>
                <a:cubicBezTo>
                  <a:pt x="3663125" y="402403"/>
                  <a:pt x="3659124" y="404136"/>
                  <a:pt x="3654457" y="406136"/>
                </a:cubicBezTo>
                <a:cubicBezTo>
                  <a:pt x="3649789" y="408137"/>
                  <a:pt x="3644922" y="410270"/>
                  <a:pt x="3639855" y="412537"/>
                </a:cubicBezTo>
                <a:lnTo>
                  <a:pt x="3639855" y="473145"/>
                </a:lnTo>
                <a:cubicBezTo>
                  <a:pt x="3639855" y="476345"/>
                  <a:pt x="3639588" y="478979"/>
                  <a:pt x="3639055" y="481046"/>
                </a:cubicBezTo>
                <a:cubicBezTo>
                  <a:pt x="3638521" y="483113"/>
                  <a:pt x="3637588" y="484746"/>
                  <a:pt x="3636255" y="485946"/>
                </a:cubicBezTo>
                <a:cubicBezTo>
                  <a:pt x="3634921" y="487147"/>
                  <a:pt x="3633154" y="488013"/>
                  <a:pt x="3630954" y="488547"/>
                </a:cubicBezTo>
                <a:cubicBezTo>
                  <a:pt x="3628753" y="489080"/>
                  <a:pt x="3626053" y="489480"/>
                  <a:pt x="3622853" y="489747"/>
                </a:cubicBezTo>
                <a:lnTo>
                  <a:pt x="3610451" y="490747"/>
                </a:lnTo>
                <a:lnTo>
                  <a:pt x="3608451" y="484146"/>
                </a:lnTo>
                <a:lnTo>
                  <a:pt x="3621653" y="483146"/>
                </a:lnTo>
                <a:cubicBezTo>
                  <a:pt x="3626320" y="482746"/>
                  <a:pt x="3629420" y="481879"/>
                  <a:pt x="3630954" y="480546"/>
                </a:cubicBezTo>
                <a:cubicBezTo>
                  <a:pt x="3632487" y="479212"/>
                  <a:pt x="3633254" y="476212"/>
                  <a:pt x="3633254" y="471545"/>
                </a:cubicBezTo>
                <a:lnTo>
                  <a:pt x="3633254" y="415138"/>
                </a:lnTo>
                <a:cubicBezTo>
                  <a:pt x="3627120" y="417805"/>
                  <a:pt x="3621253" y="420272"/>
                  <a:pt x="3615652" y="422538"/>
                </a:cubicBezTo>
                <a:cubicBezTo>
                  <a:pt x="3610051" y="424805"/>
                  <a:pt x="3605517" y="426672"/>
                  <a:pt x="3602050" y="428139"/>
                </a:cubicBezTo>
                <a:lnTo>
                  <a:pt x="3600450" y="421138"/>
                </a:lnTo>
                <a:cubicBezTo>
                  <a:pt x="3604183" y="419671"/>
                  <a:pt x="3608984" y="417771"/>
                  <a:pt x="3614852" y="415438"/>
                </a:cubicBezTo>
                <a:cubicBezTo>
                  <a:pt x="3620719" y="413104"/>
                  <a:pt x="3626853" y="410604"/>
                  <a:pt x="3633254" y="407937"/>
                </a:cubicBezTo>
                <a:lnTo>
                  <a:pt x="3633254" y="363331"/>
                </a:lnTo>
                <a:lnTo>
                  <a:pt x="3606451" y="363331"/>
                </a:lnTo>
                <a:lnTo>
                  <a:pt x="3606451" y="356530"/>
                </a:lnTo>
                <a:lnTo>
                  <a:pt x="3633254" y="356530"/>
                </a:lnTo>
                <a:close/>
                <a:moveTo>
                  <a:pt x="477660" y="315125"/>
                </a:moveTo>
                <a:lnTo>
                  <a:pt x="484661" y="316925"/>
                </a:lnTo>
                <a:cubicBezTo>
                  <a:pt x="482927" y="321459"/>
                  <a:pt x="481094" y="325860"/>
                  <a:pt x="479160" y="330127"/>
                </a:cubicBezTo>
                <a:cubicBezTo>
                  <a:pt x="477227" y="334394"/>
                  <a:pt x="475193" y="338595"/>
                  <a:pt x="473059" y="342728"/>
                </a:cubicBezTo>
                <a:lnTo>
                  <a:pt x="577672" y="342728"/>
                </a:lnTo>
                <a:lnTo>
                  <a:pt x="577672" y="349329"/>
                </a:lnTo>
                <a:lnTo>
                  <a:pt x="469459" y="349329"/>
                </a:lnTo>
                <a:cubicBezTo>
                  <a:pt x="466792" y="354397"/>
                  <a:pt x="463925" y="359231"/>
                  <a:pt x="460858" y="363831"/>
                </a:cubicBezTo>
                <a:cubicBezTo>
                  <a:pt x="457791" y="368432"/>
                  <a:pt x="454590" y="372999"/>
                  <a:pt x="451257" y="377533"/>
                </a:cubicBezTo>
                <a:lnTo>
                  <a:pt x="551869" y="377533"/>
                </a:lnTo>
                <a:lnTo>
                  <a:pt x="551869" y="472145"/>
                </a:lnTo>
                <a:cubicBezTo>
                  <a:pt x="551869" y="475612"/>
                  <a:pt x="551536" y="478479"/>
                  <a:pt x="550869" y="480746"/>
                </a:cubicBezTo>
                <a:cubicBezTo>
                  <a:pt x="550202" y="483013"/>
                  <a:pt x="549069" y="484846"/>
                  <a:pt x="547469" y="486246"/>
                </a:cubicBezTo>
                <a:cubicBezTo>
                  <a:pt x="545868" y="487647"/>
                  <a:pt x="543702" y="488680"/>
                  <a:pt x="540968" y="489347"/>
                </a:cubicBezTo>
                <a:cubicBezTo>
                  <a:pt x="538234" y="490014"/>
                  <a:pt x="534800" y="490414"/>
                  <a:pt x="530667" y="490547"/>
                </a:cubicBezTo>
                <a:lnTo>
                  <a:pt x="511464" y="491547"/>
                </a:lnTo>
                <a:lnTo>
                  <a:pt x="509464" y="484946"/>
                </a:lnTo>
                <a:lnTo>
                  <a:pt x="528866" y="484146"/>
                </a:lnTo>
                <a:cubicBezTo>
                  <a:pt x="532467" y="484013"/>
                  <a:pt x="535334" y="483713"/>
                  <a:pt x="537467" y="483246"/>
                </a:cubicBezTo>
                <a:cubicBezTo>
                  <a:pt x="539601" y="482779"/>
                  <a:pt x="541235" y="482079"/>
                  <a:pt x="542368" y="481146"/>
                </a:cubicBezTo>
                <a:cubicBezTo>
                  <a:pt x="543501" y="480212"/>
                  <a:pt x="544235" y="478912"/>
                  <a:pt x="544568" y="477245"/>
                </a:cubicBezTo>
                <a:cubicBezTo>
                  <a:pt x="544902" y="475578"/>
                  <a:pt x="545068" y="473412"/>
                  <a:pt x="545068" y="470744"/>
                </a:cubicBezTo>
                <a:lnTo>
                  <a:pt x="545068" y="454542"/>
                </a:lnTo>
                <a:lnTo>
                  <a:pt x="449456" y="454542"/>
                </a:lnTo>
                <a:lnTo>
                  <a:pt x="449456" y="493147"/>
                </a:lnTo>
                <a:lnTo>
                  <a:pt x="442856" y="493147"/>
                </a:lnTo>
                <a:lnTo>
                  <a:pt x="442856" y="387934"/>
                </a:lnTo>
                <a:cubicBezTo>
                  <a:pt x="437122" y="394735"/>
                  <a:pt x="431021" y="401269"/>
                  <a:pt x="424553" y="407537"/>
                </a:cubicBezTo>
                <a:cubicBezTo>
                  <a:pt x="418086" y="413804"/>
                  <a:pt x="411185" y="419938"/>
                  <a:pt x="403851" y="425939"/>
                </a:cubicBezTo>
                <a:lnTo>
                  <a:pt x="400450" y="419338"/>
                </a:lnTo>
                <a:cubicBezTo>
                  <a:pt x="412985" y="409070"/>
                  <a:pt x="424353" y="398235"/>
                  <a:pt x="434555" y="386834"/>
                </a:cubicBezTo>
                <a:cubicBezTo>
                  <a:pt x="444756" y="375433"/>
                  <a:pt x="453724" y="362931"/>
                  <a:pt x="461458" y="349329"/>
                </a:cubicBezTo>
                <a:lnTo>
                  <a:pt x="408451" y="349329"/>
                </a:lnTo>
                <a:lnTo>
                  <a:pt x="408451" y="342728"/>
                </a:lnTo>
                <a:lnTo>
                  <a:pt x="465258" y="342728"/>
                </a:lnTo>
                <a:cubicBezTo>
                  <a:pt x="467525" y="338328"/>
                  <a:pt x="469692" y="333827"/>
                  <a:pt x="471759" y="329227"/>
                </a:cubicBezTo>
                <a:cubicBezTo>
                  <a:pt x="473826" y="324626"/>
                  <a:pt x="475793" y="319926"/>
                  <a:pt x="477660" y="315125"/>
                </a:cubicBezTo>
                <a:close/>
                <a:moveTo>
                  <a:pt x="1292562" y="314925"/>
                </a:moveTo>
                <a:lnTo>
                  <a:pt x="1298763" y="316725"/>
                </a:lnTo>
                <a:cubicBezTo>
                  <a:pt x="1297029" y="322459"/>
                  <a:pt x="1295062" y="328227"/>
                  <a:pt x="1292862" y="334027"/>
                </a:cubicBezTo>
                <a:cubicBezTo>
                  <a:pt x="1290662" y="339828"/>
                  <a:pt x="1288294" y="345596"/>
                  <a:pt x="1285761" y="351330"/>
                </a:cubicBezTo>
                <a:lnTo>
                  <a:pt x="1368971" y="351330"/>
                </a:lnTo>
                <a:cubicBezTo>
                  <a:pt x="1368971" y="351730"/>
                  <a:pt x="1368905" y="353430"/>
                  <a:pt x="1368771" y="356430"/>
                </a:cubicBezTo>
                <a:cubicBezTo>
                  <a:pt x="1368638" y="359431"/>
                  <a:pt x="1368438" y="363298"/>
                  <a:pt x="1368171" y="368032"/>
                </a:cubicBezTo>
                <a:cubicBezTo>
                  <a:pt x="1367904" y="372766"/>
                  <a:pt x="1367638" y="378166"/>
                  <a:pt x="1367371" y="384234"/>
                </a:cubicBezTo>
                <a:cubicBezTo>
                  <a:pt x="1367104" y="390301"/>
                  <a:pt x="1366804" y="396535"/>
                  <a:pt x="1366471" y="402936"/>
                </a:cubicBezTo>
                <a:cubicBezTo>
                  <a:pt x="1366138" y="409337"/>
                  <a:pt x="1365804" y="415704"/>
                  <a:pt x="1365471" y="422038"/>
                </a:cubicBezTo>
                <a:cubicBezTo>
                  <a:pt x="1365138" y="428373"/>
                  <a:pt x="1364837" y="434207"/>
                  <a:pt x="1364571" y="439541"/>
                </a:cubicBezTo>
                <a:cubicBezTo>
                  <a:pt x="1364304" y="444875"/>
                  <a:pt x="1364071" y="449442"/>
                  <a:pt x="1363871" y="453242"/>
                </a:cubicBezTo>
                <a:cubicBezTo>
                  <a:pt x="1363671" y="457043"/>
                  <a:pt x="1363504" y="459676"/>
                  <a:pt x="1363371" y="461143"/>
                </a:cubicBezTo>
                <a:cubicBezTo>
                  <a:pt x="1363104" y="465811"/>
                  <a:pt x="1362370" y="469644"/>
                  <a:pt x="1361170" y="472645"/>
                </a:cubicBezTo>
                <a:cubicBezTo>
                  <a:pt x="1359970" y="475645"/>
                  <a:pt x="1358237" y="478079"/>
                  <a:pt x="1355970" y="479946"/>
                </a:cubicBezTo>
                <a:cubicBezTo>
                  <a:pt x="1353703" y="481813"/>
                  <a:pt x="1350836" y="483213"/>
                  <a:pt x="1347369" y="484146"/>
                </a:cubicBezTo>
                <a:cubicBezTo>
                  <a:pt x="1343901" y="485080"/>
                  <a:pt x="1339701" y="485746"/>
                  <a:pt x="1334767" y="486146"/>
                </a:cubicBezTo>
                <a:lnTo>
                  <a:pt x="1319765" y="487547"/>
                </a:lnTo>
                <a:lnTo>
                  <a:pt x="1317565" y="480746"/>
                </a:lnTo>
                <a:lnTo>
                  <a:pt x="1333367" y="479546"/>
                </a:lnTo>
                <a:cubicBezTo>
                  <a:pt x="1337634" y="479146"/>
                  <a:pt x="1341234" y="478612"/>
                  <a:pt x="1344168" y="477945"/>
                </a:cubicBezTo>
                <a:cubicBezTo>
                  <a:pt x="1347102" y="477279"/>
                  <a:pt x="1349469" y="476179"/>
                  <a:pt x="1351269" y="474645"/>
                </a:cubicBezTo>
                <a:cubicBezTo>
                  <a:pt x="1353069" y="473111"/>
                  <a:pt x="1354436" y="471111"/>
                  <a:pt x="1355370" y="468644"/>
                </a:cubicBezTo>
                <a:cubicBezTo>
                  <a:pt x="1356303" y="466177"/>
                  <a:pt x="1356903" y="462944"/>
                  <a:pt x="1357170" y="458943"/>
                </a:cubicBezTo>
                <a:cubicBezTo>
                  <a:pt x="1357303" y="457209"/>
                  <a:pt x="1357470" y="453742"/>
                  <a:pt x="1357670" y="448542"/>
                </a:cubicBezTo>
                <a:cubicBezTo>
                  <a:pt x="1357870" y="443341"/>
                  <a:pt x="1358170" y="437307"/>
                  <a:pt x="1358570" y="430439"/>
                </a:cubicBezTo>
                <a:cubicBezTo>
                  <a:pt x="1358970" y="423572"/>
                  <a:pt x="1359370" y="416271"/>
                  <a:pt x="1359770" y="408537"/>
                </a:cubicBezTo>
                <a:cubicBezTo>
                  <a:pt x="1360170" y="400802"/>
                  <a:pt x="1360537" y="393502"/>
                  <a:pt x="1360870" y="386634"/>
                </a:cubicBezTo>
                <a:cubicBezTo>
                  <a:pt x="1361204" y="379766"/>
                  <a:pt x="1361504" y="373766"/>
                  <a:pt x="1361770" y="368632"/>
                </a:cubicBezTo>
                <a:cubicBezTo>
                  <a:pt x="1362037" y="363498"/>
                  <a:pt x="1362237" y="359997"/>
                  <a:pt x="1362370" y="358130"/>
                </a:cubicBezTo>
                <a:lnTo>
                  <a:pt x="1340968" y="358130"/>
                </a:lnTo>
                <a:cubicBezTo>
                  <a:pt x="1339501" y="372666"/>
                  <a:pt x="1337301" y="385967"/>
                  <a:pt x="1334367" y="398035"/>
                </a:cubicBezTo>
                <a:cubicBezTo>
                  <a:pt x="1331433" y="410104"/>
                  <a:pt x="1327466" y="421405"/>
                  <a:pt x="1322465" y="431940"/>
                </a:cubicBezTo>
                <a:cubicBezTo>
                  <a:pt x="1317465" y="442474"/>
                  <a:pt x="1311264" y="452509"/>
                  <a:pt x="1303863" y="462043"/>
                </a:cubicBezTo>
                <a:cubicBezTo>
                  <a:pt x="1296462" y="471578"/>
                  <a:pt x="1287561" y="481079"/>
                  <a:pt x="1277160" y="490547"/>
                </a:cubicBezTo>
                <a:lnTo>
                  <a:pt x="1272559" y="485346"/>
                </a:lnTo>
                <a:cubicBezTo>
                  <a:pt x="1282694" y="476412"/>
                  <a:pt x="1291362" y="467344"/>
                  <a:pt x="1298562" y="458143"/>
                </a:cubicBezTo>
                <a:cubicBezTo>
                  <a:pt x="1305763" y="448942"/>
                  <a:pt x="1311831" y="439241"/>
                  <a:pt x="1316765" y="429039"/>
                </a:cubicBezTo>
                <a:cubicBezTo>
                  <a:pt x="1321699" y="418838"/>
                  <a:pt x="1325599" y="407937"/>
                  <a:pt x="1328466" y="396335"/>
                </a:cubicBezTo>
                <a:cubicBezTo>
                  <a:pt x="1331333" y="384734"/>
                  <a:pt x="1333500" y="371999"/>
                  <a:pt x="1334967" y="358130"/>
                </a:cubicBezTo>
                <a:lnTo>
                  <a:pt x="1309764" y="358130"/>
                </a:lnTo>
                <a:cubicBezTo>
                  <a:pt x="1307897" y="369198"/>
                  <a:pt x="1305663" y="379233"/>
                  <a:pt x="1303063" y="388234"/>
                </a:cubicBezTo>
                <a:cubicBezTo>
                  <a:pt x="1300463" y="397235"/>
                  <a:pt x="1297162" y="405703"/>
                  <a:pt x="1293162" y="413637"/>
                </a:cubicBezTo>
                <a:cubicBezTo>
                  <a:pt x="1289161" y="421572"/>
                  <a:pt x="1284261" y="429273"/>
                  <a:pt x="1278460" y="436740"/>
                </a:cubicBezTo>
                <a:cubicBezTo>
                  <a:pt x="1272659" y="444208"/>
                  <a:pt x="1265692" y="452009"/>
                  <a:pt x="1257557" y="460143"/>
                </a:cubicBezTo>
                <a:lnTo>
                  <a:pt x="1252957" y="454943"/>
                </a:lnTo>
                <a:cubicBezTo>
                  <a:pt x="1260824" y="447342"/>
                  <a:pt x="1267559" y="439974"/>
                  <a:pt x="1273159" y="432840"/>
                </a:cubicBezTo>
                <a:cubicBezTo>
                  <a:pt x="1278760" y="425706"/>
                  <a:pt x="1283527" y="418371"/>
                  <a:pt x="1287461" y="410837"/>
                </a:cubicBezTo>
                <a:cubicBezTo>
                  <a:pt x="1291395" y="403303"/>
                  <a:pt x="1294629" y="395268"/>
                  <a:pt x="1297162" y="386734"/>
                </a:cubicBezTo>
                <a:cubicBezTo>
                  <a:pt x="1299696" y="378200"/>
                  <a:pt x="1301763" y="368665"/>
                  <a:pt x="1303363" y="358130"/>
                </a:cubicBezTo>
                <a:lnTo>
                  <a:pt x="1282560" y="358130"/>
                </a:lnTo>
                <a:cubicBezTo>
                  <a:pt x="1279760" y="364131"/>
                  <a:pt x="1276826" y="369865"/>
                  <a:pt x="1273760" y="375333"/>
                </a:cubicBezTo>
                <a:cubicBezTo>
                  <a:pt x="1270692" y="380800"/>
                  <a:pt x="1267559" y="385934"/>
                  <a:pt x="1264358" y="390734"/>
                </a:cubicBezTo>
                <a:lnTo>
                  <a:pt x="1259558" y="386534"/>
                </a:lnTo>
                <a:cubicBezTo>
                  <a:pt x="1262758" y="381733"/>
                  <a:pt x="1265958" y="376466"/>
                  <a:pt x="1269159" y="370732"/>
                </a:cubicBezTo>
                <a:cubicBezTo>
                  <a:pt x="1272359" y="364998"/>
                  <a:pt x="1275393" y="359031"/>
                  <a:pt x="1278260" y="352830"/>
                </a:cubicBezTo>
                <a:cubicBezTo>
                  <a:pt x="1281127" y="346629"/>
                  <a:pt x="1283760" y="340295"/>
                  <a:pt x="1286161" y="333827"/>
                </a:cubicBezTo>
                <a:cubicBezTo>
                  <a:pt x="1288561" y="327360"/>
                  <a:pt x="1290695" y="321059"/>
                  <a:pt x="1292562" y="314925"/>
                </a:cubicBezTo>
                <a:close/>
                <a:moveTo>
                  <a:pt x="4379014" y="314325"/>
                </a:moveTo>
                <a:lnTo>
                  <a:pt x="4385615" y="315925"/>
                </a:lnTo>
                <a:cubicBezTo>
                  <a:pt x="4384281" y="320992"/>
                  <a:pt x="4382681" y="326460"/>
                  <a:pt x="4380815" y="332327"/>
                </a:cubicBezTo>
                <a:cubicBezTo>
                  <a:pt x="4378947" y="338195"/>
                  <a:pt x="4376813" y="344195"/>
                  <a:pt x="4374413" y="350329"/>
                </a:cubicBezTo>
                <a:lnTo>
                  <a:pt x="4435421" y="350329"/>
                </a:lnTo>
                <a:cubicBezTo>
                  <a:pt x="4435421" y="350863"/>
                  <a:pt x="4435321" y="353797"/>
                  <a:pt x="4435121" y="359131"/>
                </a:cubicBezTo>
                <a:cubicBezTo>
                  <a:pt x="4434921" y="364465"/>
                  <a:pt x="4434721" y="371099"/>
                  <a:pt x="4434521" y="379033"/>
                </a:cubicBezTo>
                <a:cubicBezTo>
                  <a:pt x="4434321" y="386967"/>
                  <a:pt x="4434054" y="395635"/>
                  <a:pt x="4433721" y="405036"/>
                </a:cubicBezTo>
                <a:cubicBezTo>
                  <a:pt x="4433387" y="414437"/>
                  <a:pt x="4433054" y="423305"/>
                  <a:pt x="4432721" y="431640"/>
                </a:cubicBezTo>
                <a:cubicBezTo>
                  <a:pt x="4432387" y="439974"/>
                  <a:pt x="4432121" y="447308"/>
                  <a:pt x="4431921" y="453642"/>
                </a:cubicBezTo>
                <a:cubicBezTo>
                  <a:pt x="4431721" y="459977"/>
                  <a:pt x="4431554" y="464010"/>
                  <a:pt x="4431421" y="465744"/>
                </a:cubicBezTo>
                <a:cubicBezTo>
                  <a:pt x="4431153" y="470144"/>
                  <a:pt x="4430553" y="473712"/>
                  <a:pt x="4429621" y="476445"/>
                </a:cubicBezTo>
                <a:cubicBezTo>
                  <a:pt x="4428687" y="479179"/>
                  <a:pt x="4427220" y="481346"/>
                  <a:pt x="4425219" y="482946"/>
                </a:cubicBezTo>
                <a:cubicBezTo>
                  <a:pt x="4423219" y="484546"/>
                  <a:pt x="4420553" y="485713"/>
                  <a:pt x="4417219" y="486446"/>
                </a:cubicBezTo>
                <a:cubicBezTo>
                  <a:pt x="4413885" y="487180"/>
                  <a:pt x="4409751" y="487747"/>
                  <a:pt x="4404817" y="488147"/>
                </a:cubicBezTo>
                <a:lnTo>
                  <a:pt x="4388615" y="489347"/>
                </a:lnTo>
                <a:lnTo>
                  <a:pt x="4386015" y="482346"/>
                </a:lnTo>
                <a:lnTo>
                  <a:pt x="4403217" y="481146"/>
                </a:lnTo>
                <a:cubicBezTo>
                  <a:pt x="4407351" y="480879"/>
                  <a:pt x="4410785" y="480479"/>
                  <a:pt x="4413518" y="479946"/>
                </a:cubicBezTo>
                <a:cubicBezTo>
                  <a:pt x="4416252" y="479412"/>
                  <a:pt x="4418385" y="478512"/>
                  <a:pt x="4419919" y="477245"/>
                </a:cubicBezTo>
                <a:cubicBezTo>
                  <a:pt x="4421453" y="475978"/>
                  <a:pt x="4422553" y="474212"/>
                  <a:pt x="4423219" y="471945"/>
                </a:cubicBezTo>
                <a:cubicBezTo>
                  <a:pt x="4423886" y="469678"/>
                  <a:pt x="4424353" y="466744"/>
                  <a:pt x="4424620" y="463144"/>
                </a:cubicBezTo>
                <a:cubicBezTo>
                  <a:pt x="4424753" y="461410"/>
                  <a:pt x="4424919" y="457876"/>
                  <a:pt x="4425119" y="452542"/>
                </a:cubicBezTo>
                <a:cubicBezTo>
                  <a:pt x="4425319" y="447208"/>
                  <a:pt x="4425553" y="440907"/>
                  <a:pt x="4425819" y="433640"/>
                </a:cubicBezTo>
                <a:cubicBezTo>
                  <a:pt x="4426087" y="426372"/>
                  <a:pt x="4426353" y="418671"/>
                  <a:pt x="4426620" y="410537"/>
                </a:cubicBezTo>
                <a:cubicBezTo>
                  <a:pt x="4426887" y="402403"/>
                  <a:pt x="4427153" y="394702"/>
                  <a:pt x="4427420" y="387434"/>
                </a:cubicBezTo>
                <a:cubicBezTo>
                  <a:pt x="4427687" y="380167"/>
                  <a:pt x="4427887" y="373799"/>
                  <a:pt x="4428020" y="368332"/>
                </a:cubicBezTo>
                <a:cubicBezTo>
                  <a:pt x="4428153" y="362864"/>
                  <a:pt x="4428287" y="359197"/>
                  <a:pt x="4428420" y="357330"/>
                </a:cubicBezTo>
                <a:lnTo>
                  <a:pt x="4371613" y="357330"/>
                </a:lnTo>
                <a:cubicBezTo>
                  <a:pt x="4369079" y="363198"/>
                  <a:pt x="4366345" y="368932"/>
                  <a:pt x="4363412" y="374532"/>
                </a:cubicBezTo>
                <a:cubicBezTo>
                  <a:pt x="4360479" y="380133"/>
                  <a:pt x="4357278" y="385534"/>
                  <a:pt x="4353811" y="390734"/>
                </a:cubicBezTo>
                <a:lnTo>
                  <a:pt x="4348010" y="386734"/>
                </a:lnTo>
                <a:cubicBezTo>
                  <a:pt x="4351877" y="381133"/>
                  <a:pt x="4355411" y="375199"/>
                  <a:pt x="4358611" y="368932"/>
                </a:cubicBezTo>
                <a:cubicBezTo>
                  <a:pt x="4361811" y="362664"/>
                  <a:pt x="4364712" y="356330"/>
                  <a:pt x="4367313" y="349929"/>
                </a:cubicBezTo>
                <a:cubicBezTo>
                  <a:pt x="4369913" y="343529"/>
                  <a:pt x="4372179" y="337294"/>
                  <a:pt x="4374113" y="331227"/>
                </a:cubicBezTo>
                <a:cubicBezTo>
                  <a:pt x="4376047" y="325160"/>
                  <a:pt x="4377681" y="319526"/>
                  <a:pt x="4379014" y="314325"/>
                </a:cubicBezTo>
                <a:close/>
                <a:moveTo>
                  <a:pt x="1511989" y="314325"/>
                </a:moveTo>
                <a:lnTo>
                  <a:pt x="1518590" y="315925"/>
                </a:lnTo>
                <a:cubicBezTo>
                  <a:pt x="1517256" y="320992"/>
                  <a:pt x="1515656" y="326460"/>
                  <a:pt x="1513789" y="332327"/>
                </a:cubicBezTo>
                <a:cubicBezTo>
                  <a:pt x="1511922" y="338195"/>
                  <a:pt x="1509789" y="344195"/>
                  <a:pt x="1507389" y="350329"/>
                </a:cubicBezTo>
                <a:lnTo>
                  <a:pt x="1568396" y="350329"/>
                </a:lnTo>
                <a:cubicBezTo>
                  <a:pt x="1568396" y="350863"/>
                  <a:pt x="1568296" y="353797"/>
                  <a:pt x="1568096" y="359131"/>
                </a:cubicBezTo>
                <a:cubicBezTo>
                  <a:pt x="1567896" y="364465"/>
                  <a:pt x="1567696" y="371099"/>
                  <a:pt x="1567496" y="379033"/>
                </a:cubicBezTo>
                <a:cubicBezTo>
                  <a:pt x="1567296" y="386967"/>
                  <a:pt x="1567029" y="395635"/>
                  <a:pt x="1566696" y="405036"/>
                </a:cubicBezTo>
                <a:cubicBezTo>
                  <a:pt x="1566363" y="414437"/>
                  <a:pt x="1566029" y="423305"/>
                  <a:pt x="1565696" y="431640"/>
                </a:cubicBezTo>
                <a:cubicBezTo>
                  <a:pt x="1565362" y="439974"/>
                  <a:pt x="1565096" y="447308"/>
                  <a:pt x="1564896" y="453642"/>
                </a:cubicBezTo>
                <a:cubicBezTo>
                  <a:pt x="1564696" y="459977"/>
                  <a:pt x="1564529" y="464010"/>
                  <a:pt x="1564396" y="465744"/>
                </a:cubicBezTo>
                <a:cubicBezTo>
                  <a:pt x="1564129" y="470144"/>
                  <a:pt x="1563529" y="473712"/>
                  <a:pt x="1562596" y="476445"/>
                </a:cubicBezTo>
                <a:cubicBezTo>
                  <a:pt x="1561662" y="479179"/>
                  <a:pt x="1560195" y="481346"/>
                  <a:pt x="1558195" y="482946"/>
                </a:cubicBezTo>
                <a:cubicBezTo>
                  <a:pt x="1556195" y="484546"/>
                  <a:pt x="1553528" y="485713"/>
                  <a:pt x="1550194" y="486446"/>
                </a:cubicBezTo>
                <a:cubicBezTo>
                  <a:pt x="1546860" y="487180"/>
                  <a:pt x="1542726" y="487747"/>
                  <a:pt x="1537792" y="488147"/>
                </a:cubicBezTo>
                <a:lnTo>
                  <a:pt x="1521590" y="489347"/>
                </a:lnTo>
                <a:lnTo>
                  <a:pt x="1518990" y="482346"/>
                </a:lnTo>
                <a:lnTo>
                  <a:pt x="1536192" y="481146"/>
                </a:lnTo>
                <a:cubicBezTo>
                  <a:pt x="1540326" y="480879"/>
                  <a:pt x="1543760" y="480479"/>
                  <a:pt x="1546493" y="479946"/>
                </a:cubicBezTo>
                <a:cubicBezTo>
                  <a:pt x="1549227" y="479412"/>
                  <a:pt x="1551361" y="478512"/>
                  <a:pt x="1552894" y="477245"/>
                </a:cubicBezTo>
                <a:cubicBezTo>
                  <a:pt x="1554428" y="475978"/>
                  <a:pt x="1555528" y="474212"/>
                  <a:pt x="1556195" y="471945"/>
                </a:cubicBezTo>
                <a:cubicBezTo>
                  <a:pt x="1556862" y="469678"/>
                  <a:pt x="1557328" y="466744"/>
                  <a:pt x="1557595" y="463144"/>
                </a:cubicBezTo>
                <a:cubicBezTo>
                  <a:pt x="1557728" y="461410"/>
                  <a:pt x="1557895" y="457876"/>
                  <a:pt x="1558095" y="452542"/>
                </a:cubicBezTo>
                <a:cubicBezTo>
                  <a:pt x="1558295" y="447208"/>
                  <a:pt x="1558528" y="440907"/>
                  <a:pt x="1558795" y="433640"/>
                </a:cubicBezTo>
                <a:cubicBezTo>
                  <a:pt x="1559062" y="426372"/>
                  <a:pt x="1559328" y="418671"/>
                  <a:pt x="1559595" y="410537"/>
                </a:cubicBezTo>
                <a:cubicBezTo>
                  <a:pt x="1559862" y="402403"/>
                  <a:pt x="1560128" y="394702"/>
                  <a:pt x="1560395" y="387434"/>
                </a:cubicBezTo>
                <a:cubicBezTo>
                  <a:pt x="1560662" y="380167"/>
                  <a:pt x="1560862" y="373799"/>
                  <a:pt x="1560995" y="368332"/>
                </a:cubicBezTo>
                <a:cubicBezTo>
                  <a:pt x="1561129" y="362864"/>
                  <a:pt x="1561262" y="359197"/>
                  <a:pt x="1561395" y="357330"/>
                </a:cubicBezTo>
                <a:lnTo>
                  <a:pt x="1504588" y="357330"/>
                </a:lnTo>
                <a:cubicBezTo>
                  <a:pt x="1502055" y="363198"/>
                  <a:pt x="1499321" y="368932"/>
                  <a:pt x="1496387" y="374532"/>
                </a:cubicBezTo>
                <a:cubicBezTo>
                  <a:pt x="1493454" y="380133"/>
                  <a:pt x="1490253" y="385534"/>
                  <a:pt x="1486786" y="390734"/>
                </a:cubicBezTo>
                <a:lnTo>
                  <a:pt x="1480985" y="386734"/>
                </a:lnTo>
                <a:cubicBezTo>
                  <a:pt x="1484852" y="381133"/>
                  <a:pt x="1488386" y="375199"/>
                  <a:pt x="1491587" y="368932"/>
                </a:cubicBezTo>
                <a:cubicBezTo>
                  <a:pt x="1494787" y="362664"/>
                  <a:pt x="1497687" y="356330"/>
                  <a:pt x="1500288" y="349929"/>
                </a:cubicBezTo>
                <a:cubicBezTo>
                  <a:pt x="1502888" y="343529"/>
                  <a:pt x="1505155" y="337294"/>
                  <a:pt x="1507088" y="331227"/>
                </a:cubicBezTo>
                <a:cubicBezTo>
                  <a:pt x="1509022" y="325160"/>
                  <a:pt x="1510656" y="319526"/>
                  <a:pt x="1511989" y="314325"/>
                </a:cubicBezTo>
                <a:close/>
                <a:moveTo>
                  <a:pt x="2485911" y="313925"/>
                </a:moveTo>
                <a:lnTo>
                  <a:pt x="2492312" y="314325"/>
                </a:lnTo>
                <a:lnTo>
                  <a:pt x="2492312" y="332727"/>
                </a:lnTo>
                <a:lnTo>
                  <a:pt x="2572522" y="332727"/>
                </a:lnTo>
                <a:lnTo>
                  <a:pt x="2572522" y="338528"/>
                </a:lnTo>
                <a:lnTo>
                  <a:pt x="2492312" y="338528"/>
                </a:lnTo>
                <a:lnTo>
                  <a:pt x="2492312" y="356130"/>
                </a:lnTo>
                <a:lnTo>
                  <a:pt x="2550919" y="356130"/>
                </a:lnTo>
                <a:lnTo>
                  <a:pt x="2550919" y="386934"/>
                </a:lnTo>
                <a:lnTo>
                  <a:pt x="2492312" y="386934"/>
                </a:lnTo>
                <a:lnTo>
                  <a:pt x="2492312" y="404336"/>
                </a:lnTo>
                <a:lnTo>
                  <a:pt x="2555119" y="404336"/>
                </a:lnTo>
                <a:lnTo>
                  <a:pt x="2555119" y="428939"/>
                </a:lnTo>
                <a:lnTo>
                  <a:pt x="2578722" y="428939"/>
                </a:lnTo>
                <a:lnTo>
                  <a:pt x="2578722" y="434940"/>
                </a:lnTo>
                <a:lnTo>
                  <a:pt x="2555119" y="434940"/>
                </a:lnTo>
                <a:lnTo>
                  <a:pt x="2555119" y="460343"/>
                </a:lnTo>
                <a:lnTo>
                  <a:pt x="2492312" y="460343"/>
                </a:lnTo>
                <a:lnTo>
                  <a:pt x="2492312" y="469944"/>
                </a:lnTo>
                <a:cubicBezTo>
                  <a:pt x="2492312" y="473678"/>
                  <a:pt x="2491945" y="476779"/>
                  <a:pt x="2491211" y="479246"/>
                </a:cubicBezTo>
                <a:cubicBezTo>
                  <a:pt x="2490478" y="481713"/>
                  <a:pt x="2489245" y="483746"/>
                  <a:pt x="2487511" y="485346"/>
                </a:cubicBezTo>
                <a:cubicBezTo>
                  <a:pt x="2485777" y="486947"/>
                  <a:pt x="2483510" y="488113"/>
                  <a:pt x="2480710" y="488847"/>
                </a:cubicBezTo>
                <a:cubicBezTo>
                  <a:pt x="2477910" y="489580"/>
                  <a:pt x="2474509" y="490080"/>
                  <a:pt x="2470509" y="490347"/>
                </a:cubicBezTo>
                <a:lnTo>
                  <a:pt x="2455107" y="491347"/>
                </a:lnTo>
                <a:lnTo>
                  <a:pt x="2453307" y="484946"/>
                </a:lnTo>
                <a:lnTo>
                  <a:pt x="2469309" y="484146"/>
                </a:lnTo>
                <a:cubicBezTo>
                  <a:pt x="2472509" y="484013"/>
                  <a:pt x="2475176" y="483679"/>
                  <a:pt x="2477310" y="483146"/>
                </a:cubicBezTo>
                <a:cubicBezTo>
                  <a:pt x="2479443" y="482613"/>
                  <a:pt x="2481143" y="481779"/>
                  <a:pt x="2482410" y="480646"/>
                </a:cubicBezTo>
                <a:cubicBezTo>
                  <a:pt x="2483677" y="479512"/>
                  <a:pt x="2484577" y="478012"/>
                  <a:pt x="2485111" y="476145"/>
                </a:cubicBezTo>
                <a:cubicBezTo>
                  <a:pt x="2485644" y="474278"/>
                  <a:pt x="2485911" y="471878"/>
                  <a:pt x="2485911" y="468944"/>
                </a:cubicBezTo>
                <a:lnTo>
                  <a:pt x="2485911" y="460343"/>
                </a:lnTo>
                <a:lnTo>
                  <a:pt x="2412902" y="460343"/>
                </a:lnTo>
                <a:lnTo>
                  <a:pt x="2412902" y="454542"/>
                </a:lnTo>
                <a:lnTo>
                  <a:pt x="2485911" y="454542"/>
                </a:lnTo>
                <a:lnTo>
                  <a:pt x="2485911" y="434940"/>
                </a:lnTo>
                <a:lnTo>
                  <a:pt x="2398700" y="434940"/>
                </a:lnTo>
                <a:lnTo>
                  <a:pt x="2398700" y="428939"/>
                </a:lnTo>
                <a:lnTo>
                  <a:pt x="2485911" y="428939"/>
                </a:lnTo>
                <a:lnTo>
                  <a:pt x="2485911" y="410137"/>
                </a:lnTo>
                <a:lnTo>
                  <a:pt x="2414902" y="410137"/>
                </a:lnTo>
                <a:lnTo>
                  <a:pt x="2414902" y="404336"/>
                </a:lnTo>
                <a:lnTo>
                  <a:pt x="2485911" y="404336"/>
                </a:lnTo>
                <a:lnTo>
                  <a:pt x="2485911" y="386934"/>
                </a:lnTo>
                <a:lnTo>
                  <a:pt x="2426503" y="386934"/>
                </a:lnTo>
                <a:lnTo>
                  <a:pt x="2426503" y="356130"/>
                </a:lnTo>
                <a:lnTo>
                  <a:pt x="2485911" y="356130"/>
                </a:lnTo>
                <a:lnTo>
                  <a:pt x="2485911" y="338528"/>
                </a:lnTo>
                <a:lnTo>
                  <a:pt x="2404901" y="338528"/>
                </a:lnTo>
                <a:lnTo>
                  <a:pt x="2404901" y="332727"/>
                </a:lnTo>
                <a:lnTo>
                  <a:pt x="2485911" y="332727"/>
                </a:lnTo>
                <a:close/>
                <a:moveTo>
                  <a:pt x="4713055" y="310124"/>
                </a:moveTo>
                <a:lnTo>
                  <a:pt x="4719657" y="312325"/>
                </a:lnTo>
                <a:cubicBezTo>
                  <a:pt x="4718189" y="315792"/>
                  <a:pt x="4716623" y="319259"/>
                  <a:pt x="4714956" y="322726"/>
                </a:cubicBezTo>
                <a:cubicBezTo>
                  <a:pt x="4713289" y="326193"/>
                  <a:pt x="4711522" y="329660"/>
                  <a:pt x="4709655" y="333127"/>
                </a:cubicBezTo>
                <a:lnTo>
                  <a:pt x="4833471" y="333127"/>
                </a:lnTo>
                <a:lnTo>
                  <a:pt x="4833471" y="339728"/>
                </a:lnTo>
                <a:lnTo>
                  <a:pt x="4764462" y="339728"/>
                </a:lnTo>
                <a:lnTo>
                  <a:pt x="4764462" y="381133"/>
                </a:lnTo>
                <a:lnTo>
                  <a:pt x="4828670" y="381133"/>
                </a:lnTo>
                <a:lnTo>
                  <a:pt x="4828670" y="387934"/>
                </a:lnTo>
                <a:lnTo>
                  <a:pt x="4764462" y="387934"/>
                </a:lnTo>
                <a:lnTo>
                  <a:pt x="4764462" y="434540"/>
                </a:lnTo>
                <a:lnTo>
                  <a:pt x="4843472" y="434540"/>
                </a:lnTo>
                <a:lnTo>
                  <a:pt x="4843472" y="441541"/>
                </a:lnTo>
                <a:lnTo>
                  <a:pt x="4764462" y="441541"/>
                </a:lnTo>
                <a:lnTo>
                  <a:pt x="4764462" y="491347"/>
                </a:lnTo>
                <a:lnTo>
                  <a:pt x="4757661" y="491347"/>
                </a:lnTo>
                <a:lnTo>
                  <a:pt x="4757661" y="441541"/>
                </a:lnTo>
                <a:lnTo>
                  <a:pt x="4665650" y="441541"/>
                </a:lnTo>
                <a:lnTo>
                  <a:pt x="4665650" y="434540"/>
                </a:lnTo>
                <a:lnTo>
                  <a:pt x="4697453" y="434540"/>
                </a:lnTo>
                <a:lnTo>
                  <a:pt x="4697453" y="381133"/>
                </a:lnTo>
                <a:lnTo>
                  <a:pt x="4757661" y="381133"/>
                </a:lnTo>
                <a:lnTo>
                  <a:pt x="4757661" y="339728"/>
                </a:lnTo>
                <a:lnTo>
                  <a:pt x="4705855" y="339728"/>
                </a:lnTo>
                <a:cubicBezTo>
                  <a:pt x="4701187" y="347729"/>
                  <a:pt x="4696053" y="355563"/>
                  <a:pt x="4690453" y="363231"/>
                </a:cubicBezTo>
                <a:cubicBezTo>
                  <a:pt x="4684852" y="370899"/>
                  <a:pt x="4678918" y="378133"/>
                  <a:pt x="4672651" y="384934"/>
                </a:cubicBezTo>
                <a:lnTo>
                  <a:pt x="4668050" y="379133"/>
                </a:lnTo>
                <a:cubicBezTo>
                  <a:pt x="4672717" y="374199"/>
                  <a:pt x="4677251" y="368932"/>
                  <a:pt x="4681651" y="363331"/>
                </a:cubicBezTo>
                <a:cubicBezTo>
                  <a:pt x="4686053" y="357730"/>
                  <a:pt x="4690186" y="351963"/>
                  <a:pt x="4694053" y="346029"/>
                </a:cubicBezTo>
                <a:cubicBezTo>
                  <a:pt x="4697921" y="340095"/>
                  <a:pt x="4701454" y="334094"/>
                  <a:pt x="4704655" y="328027"/>
                </a:cubicBezTo>
                <a:cubicBezTo>
                  <a:pt x="4707855" y="321959"/>
                  <a:pt x="4710655" y="315992"/>
                  <a:pt x="4713055" y="310124"/>
                </a:cubicBezTo>
                <a:close/>
                <a:moveTo>
                  <a:pt x="3674059" y="146618"/>
                </a:moveTo>
                <a:lnTo>
                  <a:pt x="3674459" y="151019"/>
                </a:lnTo>
                <a:lnTo>
                  <a:pt x="3674859" y="153619"/>
                </a:lnTo>
                <a:cubicBezTo>
                  <a:pt x="3670059" y="154553"/>
                  <a:pt x="3664491" y="155586"/>
                  <a:pt x="3658157" y="156720"/>
                </a:cubicBezTo>
                <a:cubicBezTo>
                  <a:pt x="3651823" y="157853"/>
                  <a:pt x="3645389" y="158953"/>
                  <a:pt x="3638855" y="160020"/>
                </a:cubicBezTo>
                <a:cubicBezTo>
                  <a:pt x="3632321" y="161087"/>
                  <a:pt x="3625953" y="162087"/>
                  <a:pt x="3619752" y="163020"/>
                </a:cubicBezTo>
                <a:cubicBezTo>
                  <a:pt x="3613551" y="163954"/>
                  <a:pt x="3608117" y="164754"/>
                  <a:pt x="3603451" y="165421"/>
                </a:cubicBezTo>
                <a:lnTo>
                  <a:pt x="3602650" y="159220"/>
                </a:lnTo>
                <a:cubicBezTo>
                  <a:pt x="3607451" y="158553"/>
                  <a:pt x="3612951" y="157720"/>
                  <a:pt x="3619152" y="156720"/>
                </a:cubicBezTo>
                <a:cubicBezTo>
                  <a:pt x="3625353" y="155719"/>
                  <a:pt x="3631687" y="154653"/>
                  <a:pt x="3638155" y="153519"/>
                </a:cubicBezTo>
                <a:cubicBezTo>
                  <a:pt x="3644622" y="152386"/>
                  <a:pt x="3650990" y="151219"/>
                  <a:pt x="3657257" y="150019"/>
                </a:cubicBezTo>
                <a:cubicBezTo>
                  <a:pt x="3663524" y="148819"/>
                  <a:pt x="3669125" y="147685"/>
                  <a:pt x="3674059" y="146618"/>
                </a:cubicBezTo>
                <a:close/>
                <a:moveTo>
                  <a:pt x="473659" y="146618"/>
                </a:moveTo>
                <a:lnTo>
                  <a:pt x="474059" y="151019"/>
                </a:lnTo>
                <a:lnTo>
                  <a:pt x="474460" y="153619"/>
                </a:lnTo>
                <a:cubicBezTo>
                  <a:pt x="469659" y="154553"/>
                  <a:pt x="464092" y="155586"/>
                  <a:pt x="457757" y="156720"/>
                </a:cubicBezTo>
                <a:cubicBezTo>
                  <a:pt x="451423" y="157853"/>
                  <a:pt x="444989" y="158953"/>
                  <a:pt x="438455" y="160020"/>
                </a:cubicBezTo>
                <a:cubicBezTo>
                  <a:pt x="431921" y="161087"/>
                  <a:pt x="425553" y="162087"/>
                  <a:pt x="419353" y="163020"/>
                </a:cubicBezTo>
                <a:cubicBezTo>
                  <a:pt x="413152" y="163954"/>
                  <a:pt x="407718" y="164754"/>
                  <a:pt x="403051" y="165421"/>
                </a:cubicBezTo>
                <a:lnTo>
                  <a:pt x="402250" y="159220"/>
                </a:lnTo>
                <a:cubicBezTo>
                  <a:pt x="407051" y="158553"/>
                  <a:pt x="412552" y="157720"/>
                  <a:pt x="418753" y="156720"/>
                </a:cubicBezTo>
                <a:cubicBezTo>
                  <a:pt x="424953" y="155719"/>
                  <a:pt x="431287" y="154653"/>
                  <a:pt x="437755" y="153519"/>
                </a:cubicBezTo>
                <a:cubicBezTo>
                  <a:pt x="444222" y="152386"/>
                  <a:pt x="450590" y="151219"/>
                  <a:pt x="456857" y="150019"/>
                </a:cubicBezTo>
                <a:cubicBezTo>
                  <a:pt x="463125" y="148819"/>
                  <a:pt x="468725" y="147685"/>
                  <a:pt x="473659" y="146618"/>
                </a:cubicBezTo>
                <a:close/>
                <a:moveTo>
                  <a:pt x="2066858" y="146418"/>
                </a:moveTo>
                <a:lnTo>
                  <a:pt x="2067058" y="149219"/>
                </a:lnTo>
                <a:lnTo>
                  <a:pt x="2067459" y="152819"/>
                </a:lnTo>
                <a:cubicBezTo>
                  <a:pt x="2063191" y="153752"/>
                  <a:pt x="2058191" y="154786"/>
                  <a:pt x="2052457" y="155919"/>
                </a:cubicBezTo>
                <a:cubicBezTo>
                  <a:pt x="2046723" y="157053"/>
                  <a:pt x="2040855" y="158186"/>
                  <a:pt x="2034854" y="159320"/>
                </a:cubicBezTo>
                <a:cubicBezTo>
                  <a:pt x="2028854" y="160453"/>
                  <a:pt x="2022986" y="161520"/>
                  <a:pt x="2017252" y="162520"/>
                </a:cubicBezTo>
                <a:cubicBezTo>
                  <a:pt x="2011518" y="163520"/>
                  <a:pt x="2006384" y="164354"/>
                  <a:pt x="2001850" y="165021"/>
                </a:cubicBezTo>
                <a:lnTo>
                  <a:pt x="2001250" y="158820"/>
                </a:lnTo>
                <a:cubicBezTo>
                  <a:pt x="2005517" y="158153"/>
                  <a:pt x="2010518" y="157286"/>
                  <a:pt x="2016252" y="156219"/>
                </a:cubicBezTo>
                <a:cubicBezTo>
                  <a:pt x="2021986" y="155153"/>
                  <a:pt x="2027887" y="154053"/>
                  <a:pt x="2033954" y="152919"/>
                </a:cubicBezTo>
                <a:cubicBezTo>
                  <a:pt x="2040022" y="151786"/>
                  <a:pt x="2045923" y="150652"/>
                  <a:pt x="2051656" y="149519"/>
                </a:cubicBezTo>
                <a:cubicBezTo>
                  <a:pt x="2057391" y="148385"/>
                  <a:pt x="2062458" y="147352"/>
                  <a:pt x="2066858" y="146418"/>
                </a:cubicBezTo>
                <a:close/>
                <a:moveTo>
                  <a:pt x="3479435" y="145418"/>
                </a:moveTo>
                <a:cubicBezTo>
                  <a:pt x="3483569" y="146885"/>
                  <a:pt x="3488869" y="148785"/>
                  <a:pt x="3495337" y="151119"/>
                </a:cubicBezTo>
                <a:cubicBezTo>
                  <a:pt x="3501804" y="153452"/>
                  <a:pt x="3508539" y="155986"/>
                  <a:pt x="3515539" y="158720"/>
                </a:cubicBezTo>
                <a:cubicBezTo>
                  <a:pt x="3522540" y="161453"/>
                  <a:pt x="3529441" y="164187"/>
                  <a:pt x="3536242" y="166921"/>
                </a:cubicBezTo>
                <a:cubicBezTo>
                  <a:pt x="3543043" y="169654"/>
                  <a:pt x="3548843" y="172088"/>
                  <a:pt x="3553644" y="174222"/>
                </a:cubicBezTo>
                <a:lnTo>
                  <a:pt x="3551044" y="180622"/>
                </a:lnTo>
                <a:cubicBezTo>
                  <a:pt x="3546243" y="178489"/>
                  <a:pt x="3540509" y="176055"/>
                  <a:pt x="3533841" y="173322"/>
                </a:cubicBezTo>
                <a:cubicBezTo>
                  <a:pt x="3527174" y="170588"/>
                  <a:pt x="3520373" y="167854"/>
                  <a:pt x="3513439" y="165121"/>
                </a:cubicBezTo>
                <a:cubicBezTo>
                  <a:pt x="3506505" y="162387"/>
                  <a:pt x="3499837" y="159820"/>
                  <a:pt x="3493437" y="157420"/>
                </a:cubicBezTo>
                <a:cubicBezTo>
                  <a:pt x="3487036" y="155019"/>
                  <a:pt x="3481635" y="153086"/>
                  <a:pt x="3477235" y="151619"/>
                </a:cubicBezTo>
                <a:close/>
                <a:moveTo>
                  <a:pt x="845106" y="145418"/>
                </a:moveTo>
                <a:cubicBezTo>
                  <a:pt x="848173" y="145418"/>
                  <a:pt x="850306" y="145885"/>
                  <a:pt x="851507" y="146818"/>
                </a:cubicBezTo>
                <a:cubicBezTo>
                  <a:pt x="852707" y="147752"/>
                  <a:pt x="853307" y="150152"/>
                  <a:pt x="853307" y="154019"/>
                </a:cubicBezTo>
                <a:cubicBezTo>
                  <a:pt x="853307" y="157886"/>
                  <a:pt x="852707" y="160320"/>
                  <a:pt x="851507" y="161320"/>
                </a:cubicBezTo>
                <a:cubicBezTo>
                  <a:pt x="850306" y="162320"/>
                  <a:pt x="848173" y="162820"/>
                  <a:pt x="845106" y="162820"/>
                </a:cubicBezTo>
                <a:cubicBezTo>
                  <a:pt x="842039" y="162820"/>
                  <a:pt x="839872" y="162320"/>
                  <a:pt x="838605" y="161320"/>
                </a:cubicBezTo>
                <a:cubicBezTo>
                  <a:pt x="837338" y="160320"/>
                  <a:pt x="836705" y="157886"/>
                  <a:pt x="836705" y="154019"/>
                </a:cubicBezTo>
                <a:cubicBezTo>
                  <a:pt x="836705" y="150152"/>
                  <a:pt x="837338" y="147752"/>
                  <a:pt x="838605" y="146818"/>
                </a:cubicBezTo>
                <a:cubicBezTo>
                  <a:pt x="839872" y="145885"/>
                  <a:pt x="842039" y="145418"/>
                  <a:pt x="845106" y="145418"/>
                </a:cubicBezTo>
                <a:close/>
                <a:moveTo>
                  <a:pt x="279035" y="145418"/>
                </a:moveTo>
                <a:cubicBezTo>
                  <a:pt x="283169" y="146885"/>
                  <a:pt x="288470" y="148785"/>
                  <a:pt x="294937" y="151119"/>
                </a:cubicBezTo>
                <a:cubicBezTo>
                  <a:pt x="301405" y="153452"/>
                  <a:pt x="308139" y="155986"/>
                  <a:pt x="315140" y="158720"/>
                </a:cubicBezTo>
                <a:cubicBezTo>
                  <a:pt x="322140" y="161453"/>
                  <a:pt x="329041" y="164187"/>
                  <a:pt x="335842" y="166921"/>
                </a:cubicBezTo>
                <a:cubicBezTo>
                  <a:pt x="342643" y="169654"/>
                  <a:pt x="348444" y="172088"/>
                  <a:pt x="353244" y="174222"/>
                </a:cubicBezTo>
                <a:lnTo>
                  <a:pt x="350644" y="180623"/>
                </a:lnTo>
                <a:cubicBezTo>
                  <a:pt x="345843" y="178489"/>
                  <a:pt x="340109" y="176055"/>
                  <a:pt x="333442" y="173322"/>
                </a:cubicBezTo>
                <a:cubicBezTo>
                  <a:pt x="326774" y="170588"/>
                  <a:pt x="319974" y="167854"/>
                  <a:pt x="313039" y="165121"/>
                </a:cubicBezTo>
                <a:cubicBezTo>
                  <a:pt x="306105" y="162387"/>
                  <a:pt x="299438" y="159820"/>
                  <a:pt x="293037" y="157420"/>
                </a:cubicBezTo>
                <a:cubicBezTo>
                  <a:pt x="286636" y="155019"/>
                  <a:pt x="281235" y="153086"/>
                  <a:pt x="276835" y="151619"/>
                </a:cubicBezTo>
                <a:close/>
                <a:moveTo>
                  <a:pt x="1476385" y="145018"/>
                </a:moveTo>
                <a:lnTo>
                  <a:pt x="1476985" y="149019"/>
                </a:lnTo>
                <a:lnTo>
                  <a:pt x="1477185" y="152019"/>
                </a:lnTo>
                <a:cubicBezTo>
                  <a:pt x="1472517" y="153086"/>
                  <a:pt x="1466950" y="154286"/>
                  <a:pt x="1460483" y="155619"/>
                </a:cubicBezTo>
                <a:cubicBezTo>
                  <a:pt x="1454015" y="156953"/>
                  <a:pt x="1447381" y="158253"/>
                  <a:pt x="1440580" y="159520"/>
                </a:cubicBezTo>
                <a:cubicBezTo>
                  <a:pt x="1433779" y="160787"/>
                  <a:pt x="1427145" y="161954"/>
                  <a:pt x="1420678" y="163020"/>
                </a:cubicBezTo>
                <a:cubicBezTo>
                  <a:pt x="1414210" y="164087"/>
                  <a:pt x="1408710" y="164954"/>
                  <a:pt x="1404176" y="165621"/>
                </a:cubicBezTo>
                <a:lnTo>
                  <a:pt x="1402975" y="158820"/>
                </a:lnTo>
                <a:cubicBezTo>
                  <a:pt x="1407643" y="158286"/>
                  <a:pt x="1413210" y="157453"/>
                  <a:pt x="1419677" y="156319"/>
                </a:cubicBezTo>
                <a:cubicBezTo>
                  <a:pt x="1426145" y="155186"/>
                  <a:pt x="1432812" y="153986"/>
                  <a:pt x="1439680" y="152719"/>
                </a:cubicBezTo>
                <a:cubicBezTo>
                  <a:pt x="1446548" y="151452"/>
                  <a:pt x="1453215" y="150152"/>
                  <a:pt x="1459683" y="148819"/>
                </a:cubicBezTo>
                <a:cubicBezTo>
                  <a:pt x="1466150" y="147485"/>
                  <a:pt x="1471717" y="146218"/>
                  <a:pt x="1476385" y="145018"/>
                </a:cubicBezTo>
                <a:close/>
                <a:moveTo>
                  <a:pt x="3464633" y="143618"/>
                </a:moveTo>
                <a:lnTo>
                  <a:pt x="3464833" y="147018"/>
                </a:lnTo>
                <a:lnTo>
                  <a:pt x="3465233" y="150419"/>
                </a:lnTo>
                <a:cubicBezTo>
                  <a:pt x="3460966" y="151486"/>
                  <a:pt x="3456132" y="152586"/>
                  <a:pt x="3450731" y="153719"/>
                </a:cubicBezTo>
                <a:cubicBezTo>
                  <a:pt x="3445331" y="154853"/>
                  <a:pt x="3439797" y="155986"/>
                  <a:pt x="3434129" y="157120"/>
                </a:cubicBezTo>
                <a:cubicBezTo>
                  <a:pt x="3428462" y="158253"/>
                  <a:pt x="3422928" y="159320"/>
                  <a:pt x="3417527" y="160320"/>
                </a:cubicBezTo>
                <a:cubicBezTo>
                  <a:pt x="3412126" y="161320"/>
                  <a:pt x="3407359" y="162154"/>
                  <a:pt x="3403225" y="162820"/>
                </a:cubicBezTo>
                <a:lnTo>
                  <a:pt x="3402225" y="156820"/>
                </a:lnTo>
                <a:cubicBezTo>
                  <a:pt x="3406359" y="156153"/>
                  <a:pt x="3411127" y="155286"/>
                  <a:pt x="3416527" y="154219"/>
                </a:cubicBezTo>
                <a:cubicBezTo>
                  <a:pt x="3421928" y="153152"/>
                  <a:pt x="3427495" y="152019"/>
                  <a:pt x="3433229" y="150819"/>
                </a:cubicBezTo>
                <a:cubicBezTo>
                  <a:pt x="3438963" y="149619"/>
                  <a:pt x="3444564" y="148385"/>
                  <a:pt x="3450031" y="147118"/>
                </a:cubicBezTo>
                <a:cubicBezTo>
                  <a:pt x="3455499" y="145851"/>
                  <a:pt x="3460366" y="144685"/>
                  <a:pt x="3464633" y="143618"/>
                </a:cubicBezTo>
                <a:close/>
                <a:moveTo>
                  <a:pt x="264233" y="143618"/>
                </a:moveTo>
                <a:lnTo>
                  <a:pt x="264433" y="147018"/>
                </a:lnTo>
                <a:lnTo>
                  <a:pt x="264833" y="150419"/>
                </a:lnTo>
                <a:cubicBezTo>
                  <a:pt x="260566" y="151486"/>
                  <a:pt x="255732" y="152586"/>
                  <a:pt x="250331" y="153719"/>
                </a:cubicBezTo>
                <a:cubicBezTo>
                  <a:pt x="244931" y="154853"/>
                  <a:pt x="239397" y="155986"/>
                  <a:pt x="233729" y="157120"/>
                </a:cubicBezTo>
                <a:cubicBezTo>
                  <a:pt x="228062" y="158253"/>
                  <a:pt x="222528" y="159320"/>
                  <a:pt x="217127" y="160320"/>
                </a:cubicBezTo>
                <a:cubicBezTo>
                  <a:pt x="211727" y="161320"/>
                  <a:pt x="206959" y="162154"/>
                  <a:pt x="202826" y="162820"/>
                </a:cubicBezTo>
                <a:lnTo>
                  <a:pt x="201825" y="156820"/>
                </a:lnTo>
                <a:cubicBezTo>
                  <a:pt x="205959" y="156153"/>
                  <a:pt x="210727" y="155286"/>
                  <a:pt x="216127" y="154219"/>
                </a:cubicBezTo>
                <a:cubicBezTo>
                  <a:pt x="221528" y="153152"/>
                  <a:pt x="227095" y="152019"/>
                  <a:pt x="232829" y="150819"/>
                </a:cubicBezTo>
                <a:cubicBezTo>
                  <a:pt x="238563" y="149619"/>
                  <a:pt x="244164" y="148385"/>
                  <a:pt x="249631" y="147118"/>
                </a:cubicBezTo>
                <a:cubicBezTo>
                  <a:pt x="255099" y="145851"/>
                  <a:pt x="259966" y="144685"/>
                  <a:pt x="264233" y="143618"/>
                </a:cubicBezTo>
                <a:close/>
                <a:moveTo>
                  <a:pt x="2310089" y="143418"/>
                </a:moveTo>
                <a:cubicBezTo>
                  <a:pt x="2313823" y="145151"/>
                  <a:pt x="2318457" y="147352"/>
                  <a:pt x="2323991" y="150019"/>
                </a:cubicBezTo>
                <a:cubicBezTo>
                  <a:pt x="2329525" y="152686"/>
                  <a:pt x="2335292" y="155519"/>
                  <a:pt x="2341293" y="158520"/>
                </a:cubicBezTo>
                <a:cubicBezTo>
                  <a:pt x="2347293" y="161520"/>
                  <a:pt x="2353127" y="164521"/>
                  <a:pt x="2358795" y="167521"/>
                </a:cubicBezTo>
                <a:cubicBezTo>
                  <a:pt x="2364462" y="170521"/>
                  <a:pt x="2369363" y="173222"/>
                  <a:pt x="2373497" y="175622"/>
                </a:cubicBezTo>
                <a:lnTo>
                  <a:pt x="2370296" y="181623"/>
                </a:lnTo>
                <a:cubicBezTo>
                  <a:pt x="2366162" y="179222"/>
                  <a:pt x="2361295" y="176522"/>
                  <a:pt x="2355695" y="173522"/>
                </a:cubicBezTo>
                <a:cubicBezTo>
                  <a:pt x="2350094" y="170521"/>
                  <a:pt x="2344393" y="167554"/>
                  <a:pt x="2338592" y="164621"/>
                </a:cubicBezTo>
                <a:cubicBezTo>
                  <a:pt x="2332792" y="161687"/>
                  <a:pt x="2327158" y="158886"/>
                  <a:pt x="2321690" y="156219"/>
                </a:cubicBezTo>
                <a:cubicBezTo>
                  <a:pt x="2316223" y="153552"/>
                  <a:pt x="2311556" y="151285"/>
                  <a:pt x="2307688" y="149419"/>
                </a:cubicBezTo>
                <a:close/>
                <a:moveTo>
                  <a:pt x="2267884" y="141818"/>
                </a:moveTo>
                <a:lnTo>
                  <a:pt x="2271484" y="147618"/>
                </a:lnTo>
                <a:cubicBezTo>
                  <a:pt x="2267217" y="150819"/>
                  <a:pt x="2262383" y="154053"/>
                  <a:pt x="2256982" y="157320"/>
                </a:cubicBezTo>
                <a:cubicBezTo>
                  <a:pt x="2251581" y="160587"/>
                  <a:pt x="2245981" y="163787"/>
                  <a:pt x="2240180" y="166921"/>
                </a:cubicBezTo>
                <a:cubicBezTo>
                  <a:pt x="2234379" y="170055"/>
                  <a:pt x="2228545" y="173022"/>
                  <a:pt x="2222678" y="175822"/>
                </a:cubicBezTo>
                <a:cubicBezTo>
                  <a:pt x="2216810" y="178622"/>
                  <a:pt x="2211276" y="181156"/>
                  <a:pt x="2206076" y="183423"/>
                </a:cubicBezTo>
                <a:lnTo>
                  <a:pt x="2203075" y="177022"/>
                </a:lnTo>
                <a:cubicBezTo>
                  <a:pt x="2208276" y="174755"/>
                  <a:pt x="2213810" y="172288"/>
                  <a:pt x="2219677" y="169621"/>
                </a:cubicBezTo>
                <a:cubicBezTo>
                  <a:pt x="2225545" y="166954"/>
                  <a:pt x="2231312" y="164120"/>
                  <a:pt x="2236980" y="161120"/>
                </a:cubicBezTo>
                <a:cubicBezTo>
                  <a:pt x="2242647" y="158120"/>
                  <a:pt x="2248148" y="154986"/>
                  <a:pt x="2253482" y="151719"/>
                </a:cubicBezTo>
                <a:cubicBezTo>
                  <a:pt x="2258816" y="148452"/>
                  <a:pt x="2263616" y="145151"/>
                  <a:pt x="2267884" y="141818"/>
                </a:cubicBezTo>
                <a:close/>
                <a:moveTo>
                  <a:pt x="5243855" y="140618"/>
                </a:moveTo>
                <a:lnTo>
                  <a:pt x="5252857" y="140618"/>
                </a:lnTo>
                <a:cubicBezTo>
                  <a:pt x="5252857" y="145018"/>
                  <a:pt x="5252223" y="149452"/>
                  <a:pt x="5250956" y="153919"/>
                </a:cubicBezTo>
                <a:cubicBezTo>
                  <a:pt x="5249689" y="158386"/>
                  <a:pt x="5248089" y="162687"/>
                  <a:pt x="5246155" y="166821"/>
                </a:cubicBezTo>
                <a:cubicBezTo>
                  <a:pt x="5244222" y="170955"/>
                  <a:pt x="5242055" y="174922"/>
                  <a:pt x="5239655" y="178722"/>
                </a:cubicBezTo>
                <a:cubicBezTo>
                  <a:pt x="5237255" y="182523"/>
                  <a:pt x="5234921" y="185890"/>
                  <a:pt x="5232654" y="188824"/>
                </a:cubicBezTo>
                <a:lnTo>
                  <a:pt x="5224853" y="188824"/>
                </a:lnTo>
                <a:cubicBezTo>
                  <a:pt x="5230721" y="180289"/>
                  <a:pt x="5235355" y="171921"/>
                  <a:pt x="5238755" y="163720"/>
                </a:cubicBezTo>
                <a:cubicBezTo>
                  <a:pt x="5242155" y="155519"/>
                  <a:pt x="5243855" y="147818"/>
                  <a:pt x="5243855" y="140618"/>
                </a:cubicBezTo>
                <a:close/>
                <a:moveTo>
                  <a:pt x="3850881" y="136817"/>
                </a:moveTo>
                <a:lnTo>
                  <a:pt x="3850881" y="162420"/>
                </a:lnTo>
                <a:lnTo>
                  <a:pt x="3940292" y="162420"/>
                </a:lnTo>
                <a:lnTo>
                  <a:pt x="3940292" y="136817"/>
                </a:lnTo>
                <a:close/>
                <a:moveTo>
                  <a:pt x="650481" y="136817"/>
                </a:moveTo>
                <a:lnTo>
                  <a:pt x="650481" y="162420"/>
                </a:lnTo>
                <a:lnTo>
                  <a:pt x="739893" y="162420"/>
                </a:lnTo>
                <a:lnTo>
                  <a:pt x="739893" y="136817"/>
                </a:lnTo>
                <a:close/>
                <a:moveTo>
                  <a:pt x="3687261" y="116414"/>
                </a:moveTo>
                <a:lnTo>
                  <a:pt x="3687261" y="160820"/>
                </a:lnTo>
                <a:lnTo>
                  <a:pt x="3754069" y="160820"/>
                </a:lnTo>
                <a:lnTo>
                  <a:pt x="3754069" y="116414"/>
                </a:lnTo>
                <a:close/>
                <a:moveTo>
                  <a:pt x="486861" y="116414"/>
                </a:moveTo>
                <a:lnTo>
                  <a:pt x="486861" y="160820"/>
                </a:lnTo>
                <a:lnTo>
                  <a:pt x="553669" y="160820"/>
                </a:lnTo>
                <a:lnTo>
                  <a:pt x="553669" y="116414"/>
                </a:lnTo>
                <a:close/>
                <a:moveTo>
                  <a:pt x="4659382" y="114414"/>
                </a:moveTo>
                <a:lnTo>
                  <a:pt x="4659382" y="161420"/>
                </a:lnTo>
                <a:lnTo>
                  <a:pt x="4752994" y="161420"/>
                </a:lnTo>
                <a:lnTo>
                  <a:pt x="4752994" y="114414"/>
                </a:lnTo>
                <a:close/>
                <a:moveTo>
                  <a:pt x="3494237" y="110814"/>
                </a:moveTo>
                <a:cubicBezTo>
                  <a:pt x="3497304" y="111881"/>
                  <a:pt x="3501137" y="113281"/>
                  <a:pt x="3505738" y="115014"/>
                </a:cubicBezTo>
                <a:cubicBezTo>
                  <a:pt x="3510339" y="116748"/>
                  <a:pt x="3515073" y="118615"/>
                  <a:pt x="3519940" y="120615"/>
                </a:cubicBezTo>
                <a:cubicBezTo>
                  <a:pt x="3524807" y="122615"/>
                  <a:pt x="3529541" y="124616"/>
                  <a:pt x="3534141" y="126616"/>
                </a:cubicBezTo>
                <a:cubicBezTo>
                  <a:pt x="3538742" y="128616"/>
                  <a:pt x="3542576" y="130283"/>
                  <a:pt x="3545643" y="131616"/>
                </a:cubicBezTo>
                <a:lnTo>
                  <a:pt x="3543243" y="138017"/>
                </a:lnTo>
                <a:cubicBezTo>
                  <a:pt x="3540042" y="136417"/>
                  <a:pt x="3536142" y="134650"/>
                  <a:pt x="3531541" y="132717"/>
                </a:cubicBezTo>
                <a:cubicBezTo>
                  <a:pt x="3526941" y="130783"/>
                  <a:pt x="3522240" y="128816"/>
                  <a:pt x="3517440" y="126816"/>
                </a:cubicBezTo>
                <a:cubicBezTo>
                  <a:pt x="3512639" y="124816"/>
                  <a:pt x="3508005" y="122949"/>
                  <a:pt x="3503538" y="121215"/>
                </a:cubicBezTo>
                <a:cubicBezTo>
                  <a:pt x="3499071" y="119482"/>
                  <a:pt x="3495303" y="118081"/>
                  <a:pt x="3492237" y="117015"/>
                </a:cubicBezTo>
                <a:close/>
                <a:moveTo>
                  <a:pt x="293837" y="110814"/>
                </a:moveTo>
                <a:cubicBezTo>
                  <a:pt x="296904" y="111881"/>
                  <a:pt x="300738" y="113281"/>
                  <a:pt x="305338" y="115014"/>
                </a:cubicBezTo>
                <a:cubicBezTo>
                  <a:pt x="309939" y="116748"/>
                  <a:pt x="314673" y="118615"/>
                  <a:pt x="319540" y="120615"/>
                </a:cubicBezTo>
                <a:cubicBezTo>
                  <a:pt x="324407" y="122615"/>
                  <a:pt x="329141" y="124616"/>
                  <a:pt x="333742" y="126616"/>
                </a:cubicBezTo>
                <a:cubicBezTo>
                  <a:pt x="338342" y="128616"/>
                  <a:pt x="342176" y="130283"/>
                  <a:pt x="345243" y="131616"/>
                </a:cubicBezTo>
                <a:lnTo>
                  <a:pt x="342843" y="138017"/>
                </a:lnTo>
                <a:cubicBezTo>
                  <a:pt x="339643" y="136417"/>
                  <a:pt x="335742" y="134650"/>
                  <a:pt x="331142" y="132717"/>
                </a:cubicBezTo>
                <a:cubicBezTo>
                  <a:pt x="326541" y="130783"/>
                  <a:pt x="321840" y="128816"/>
                  <a:pt x="317040" y="126816"/>
                </a:cubicBezTo>
                <a:cubicBezTo>
                  <a:pt x="312239" y="124816"/>
                  <a:pt x="307605" y="122949"/>
                  <a:pt x="303138" y="121215"/>
                </a:cubicBezTo>
                <a:cubicBezTo>
                  <a:pt x="298671" y="119482"/>
                  <a:pt x="294904" y="118081"/>
                  <a:pt x="291837" y="117015"/>
                </a:cubicBezTo>
                <a:close/>
                <a:moveTo>
                  <a:pt x="3680060" y="109814"/>
                </a:moveTo>
                <a:lnTo>
                  <a:pt x="3761270" y="109814"/>
                </a:lnTo>
                <a:lnTo>
                  <a:pt x="3761270" y="181223"/>
                </a:lnTo>
                <a:lnTo>
                  <a:pt x="3754069" y="181223"/>
                </a:lnTo>
                <a:lnTo>
                  <a:pt x="3754069" y="166821"/>
                </a:lnTo>
                <a:lnTo>
                  <a:pt x="3687261" y="166821"/>
                </a:lnTo>
                <a:lnTo>
                  <a:pt x="3687261" y="181223"/>
                </a:lnTo>
                <a:lnTo>
                  <a:pt x="3680060" y="181223"/>
                </a:lnTo>
                <a:close/>
                <a:moveTo>
                  <a:pt x="479660" y="109814"/>
                </a:moveTo>
                <a:lnTo>
                  <a:pt x="560870" y="109814"/>
                </a:lnTo>
                <a:lnTo>
                  <a:pt x="560870" y="181223"/>
                </a:lnTo>
                <a:lnTo>
                  <a:pt x="553669" y="181223"/>
                </a:lnTo>
                <a:lnTo>
                  <a:pt x="553669" y="166821"/>
                </a:lnTo>
                <a:lnTo>
                  <a:pt x="486861" y="166821"/>
                </a:lnTo>
                <a:lnTo>
                  <a:pt x="486861" y="181223"/>
                </a:lnTo>
                <a:lnTo>
                  <a:pt x="479660" y="181223"/>
                </a:lnTo>
                <a:close/>
                <a:moveTo>
                  <a:pt x="2076860" y="108013"/>
                </a:moveTo>
                <a:lnTo>
                  <a:pt x="2164871" y="108013"/>
                </a:lnTo>
                <a:lnTo>
                  <a:pt x="2164871" y="114614"/>
                </a:lnTo>
                <a:lnTo>
                  <a:pt x="2124066" y="114614"/>
                </a:lnTo>
                <a:lnTo>
                  <a:pt x="2124066" y="162420"/>
                </a:lnTo>
                <a:lnTo>
                  <a:pt x="2177472" y="162420"/>
                </a:lnTo>
                <a:lnTo>
                  <a:pt x="2177472" y="169021"/>
                </a:lnTo>
                <a:lnTo>
                  <a:pt x="2061858" y="169021"/>
                </a:lnTo>
                <a:lnTo>
                  <a:pt x="2061858" y="162420"/>
                </a:lnTo>
                <a:lnTo>
                  <a:pt x="2117665" y="162420"/>
                </a:lnTo>
                <a:lnTo>
                  <a:pt x="2117665" y="114614"/>
                </a:lnTo>
                <a:lnTo>
                  <a:pt x="2076860" y="114614"/>
                </a:lnTo>
                <a:close/>
                <a:moveTo>
                  <a:pt x="4652181" y="107813"/>
                </a:moveTo>
                <a:lnTo>
                  <a:pt x="4759995" y="107813"/>
                </a:lnTo>
                <a:lnTo>
                  <a:pt x="4759995" y="181823"/>
                </a:lnTo>
                <a:lnTo>
                  <a:pt x="4752994" y="181823"/>
                </a:lnTo>
                <a:lnTo>
                  <a:pt x="4752994" y="168021"/>
                </a:lnTo>
                <a:lnTo>
                  <a:pt x="4659382" y="168021"/>
                </a:lnTo>
                <a:lnTo>
                  <a:pt x="4659382" y="181823"/>
                </a:lnTo>
                <a:lnTo>
                  <a:pt x="4652181" y="181823"/>
                </a:lnTo>
                <a:close/>
                <a:moveTo>
                  <a:pt x="3850881" y="105413"/>
                </a:moveTo>
                <a:lnTo>
                  <a:pt x="3850881" y="130616"/>
                </a:lnTo>
                <a:lnTo>
                  <a:pt x="3940292" y="130616"/>
                </a:lnTo>
                <a:lnTo>
                  <a:pt x="3940292" y="105413"/>
                </a:lnTo>
                <a:close/>
                <a:moveTo>
                  <a:pt x="650481" y="105413"/>
                </a:moveTo>
                <a:lnTo>
                  <a:pt x="650481" y="130616"/>
                </a:lnTo>
                <a:lnTo>
                  <a:pt x="739893" y="130616"/>
                </a:lnTo>
                <a:lnTo>
                  <a:pt x="739893" y="105413"/>
                </a:lnTo>
                <a:close/>
                <a:moveTo>
                  <a:pt x="4221527" y="104213"/>
                </a:moveTo>
                <a:lnTo>
                  <a:pt x="4221527" y="166021"/>
                </a:lnTo>
                <a:lnTo>
                  <a:pt x="4270333" y="166021"/>
                </a:lnTo>
                <a:lnTo>
                  <a:pt x="4270333" y="104213"/>
                </a:lnTo>
                <a:close/>
                <a:moveTo>
                  <a:pt x="1804026" y="100613"/>
                </a:moveTo>
                <a:lnTo>
                  <a:pt x="1971046" y="100613"/>
                </a:lnTo>
                <a:lnTo>
                  <a:pt x="1971046" y="107013"/>
                </a:lnTo>
                <a:lnTo>
                  <a:pt x="1893237" y="107013"/>
                </a:lnTo>
                <a:lnTo>
                  <a:pt x="1893237" y="133217"/>
                </a:lnTo>
                <a:lnTo>
                  <a:pt x="1956445" y="133217"/>
                </a:lnTo>
                <a:lnTo>
                  <a:pt x="1956445" y="139217"/>
                </a:lnTo>
                <a:lnTo>
                  <a:pt x="1893237" y="139217"/>
                </a:lnTo>
                <a:lnTo>
                  <a:pt x="1893237" y="167621"/>
                </a:lnTo>
                <a:cubicBezTo>
                  <a:pt x="1894304" y="167754"/>
                  <a:pt x="1895437" y="167821"/>
                  <a:pt x="1896637" y="167821"/>
                </a:cubicBezTo>
                <a:cubicBezTo>
                  <a:pt x="1897837" y="167821"/>
                  <a:pt x="1899037" y="167888"/>
                  <a:pt x="1900238" y="168021"/>
                </a:cubicBezTo>
                <a:cubicBezTo>
                  <a:pt x="1926107" y="169088"/>
                  <a:pt x="1951977" y="169088"/>
                  <a:pt x="1977847" y="168021"/>
                </a:cubicBezTo>
                <a:lnTo>
                  <a:pt x="1976847" y="174622"/>
                </a:lnTo>
                <a:cubicBezTo>
                  <a:pt x="1951377" y="175689"/>
                  <a:pt x="1925907" y="175689"/>
                  <a:pt x="1900438" y="174622"/>
                </a:cubicBezTo>
                <a:cubicBezTo>
                  <a:pt x="1892970" y="174355"/>
                  <a:pt x="1886169" y="173755"/>
                  <a:pt x="1880035" y="172822"/>
                </a:cubicBezTo>
                <a:cubicBezTo>
                  <a:pt x="1873901" y="171888"/>
                  <a:pt x="1868200" y="170388"/>
                  <a:pt x="1862933" y="168321"/>
                </a:cubicBezTo>
                <a:cubicBezTo>
                  <a:pt x="1857666" y="166254"/>
                  <a:pt x="1852832" y="163354"/>
                  <a:pt x="1848431" y="159620"/>
                </a:cubicBezTo>
                <a:cubicBezTo>
                  <a:pt x="1844031" y="155886"/>
                  <a:pt x="1839897" y="151085"/>
                  <a:pt x="1836030" y="145218"/>
                </a:cubicBezTo>
                <a:cubicBezTo>
                  <a:pt x="1832562" y="152419"/>
                  <a:pt x="1828295" y="158986"/>
                  <a:pt x="1823228" y="164921"/>
                </a:cubicBezTo>
                <a:cubicBezTo>
                  <a:pt x="1818161" y="170855"/>
                  <a:pt x="1811827" y="176889"/>
                  <a:pt x="1804226" y="183023"/>
                </a:cubicBezTo>
                <a:lnTo>
                  <a:pt x="1799625" y="177822"/>
                </a:lnTo>
                <a:cubicBezTo>
                  <a:pt x="1805359" y="173288"/>
                  <a:pt x="1810360" y="168821"/>
                  <a:pt x="1814627" y="164420"/>
                </a:cubicBezTo>
                <a:cubicBezTo>
                  <a:pt x="1818894" y="160020"/>
                  <a:pt x="1822561" y="155353"/>
                  <a:pt x="1825628" y="150419"/>
                </a:cubicBezTo>
                <a:cubicBezTo>
                  <a:pt x="1828695" y="145485"/>
                  <a:pt x="1831296" y="140184"/>
                  <a:pt x="1833429" y="134517"/>
                </a:cubicBezTo>
                <a:cubicBezTo>
                  <a:pt x="1835563" y="128849"/>
                  <a:pt x="1837363" y="122482"/>
                  <a:pt x="1838830" y="115414"/>
                </a:cubicBezTo>
                <a:lnTo>
                  <a:pt x="1845431" y="116815"/>
                </a:lnTo>
                <a:cubicBezTo>
                  <a:pt x="1843564" y="124949"/>
                  <a:pt x="1841497" y="132083"/>
                  <a:pt x="1839230" y="138217"/>
                </a:cubicBezTo>
                <a:cubicBezTo>
                  <a:pt x="1842164" y="143285"/>
                  <a:pt x="1845297" y="147518"/>
                  <a:pt x="1848631" y="150919"/>
                </a:cubicBezTo>
                <a:cubicBezTo>
                  <a:pt x="1851965" y="154319"/>
                  <a:pt x="1855599" y="157120"/>
                  <a:pt x="1859532" y="159320"/>
                </a:cubicBezTo>
                <a:cubicBezTo>
                  <a:pt x="1863466" y="161520"/>
                  <a:pt x="1867634" y="163220"/>
                  <a:pt x="1872034" y="164420"/>
                </a:cubicBezTo>
                <a:cubicBezTo>
                  <a:pt x="1876435" y="165621"/>
                  <a:pt x="1881235" y="166487"/>
                  <a:pt x="1886436" y="167021"/>
                </a:cubicBezTo>
                <a:lnTo>
                  <a:pt x="1886436" y="107013"/>
                </a:lnTo>
                <a:lnTo>
                  <a:pt x="1804026" y="107013"/>
                </a:lnTo>
                <a:close/>
                <a:moveTo>
                  <a:pt x="4495161" y="96812"/>
                </a:moveTo>
                <a:lnTo>
                  <a:pt x="4495161" y="116414"/>
                </a:lnTo>
                <a:lnTo>
                  <a:pt x="4547369" y="116414"/>
                </a:lnTo>
                <a:lnTo>
                  <a:pt x="4547369" y="96812"/>
                </a:lnTo>
                <a:close/>
                <a:moveTo>
                  <a:pt x="4435954" y="96812"/>
                </a:moveTo>
                <a:lnTo>
                  <a:pt x="4435954" y="116414"/>
                </a:lnTo>
                <a:lnTo>
                  <a:pt x="4488561" y="116414"/>
                </a:lnTo>
                <a:lnTo>
                  <a:pt x="4488561" y="96812"/>
                </a:lnTo>
                <a:close/>
                <a:moveTo>
                  <a:pt x="2315489" y="83610"/>
                </a:moveTo>
                <a:lnTo>
                  <a:pt x="2315489" y="124816"/>
                </a:lnTo>
                <a:lnTo>
                  <a:pt x="2349894" y="124816"/>
                </a:lnTo>
                <a:lnTo>
                  <a:pt x="2349894" y="83610"/>
                </a:lnTo>
                <a:close/>
                <a:moveTo>
                  <a:pt x="2273684" y="83610"/>
                </a:moveTo>
                <a:lnTo>
                  <a:pt x="2273684" y="124816"/>
                </a:lnTo>
                <a:lnTo>
                  <a:pt x="2309089" y="124816"/>
                </a:lnTo>
                <a:lnTo>
                  <a:pt x="2309089" y="83610"/>
                </a:lnTo>
                <a:close/>
                <a:moveTo>
                  <a:pt x="2232879" y="83610"/>
                </a:moveTo>
                <a:lnTo>
                  <a:pt x="2232879" y="124816"/>
                </a:lnTo>
                <a:lnTo>
                  <a:pt x="2267283" y="124816"/>
                </a:lnTo>
                <a:lnTo>
                  <a:pt x="2267283" y="83610"/>
                </a:lnTo>
                <a:close/>
                <a:moveTo>
                  <a:pt x="5712314" y="78210"/>
                </a:moveTo>
                <a:lnTo>
                  <a:pt x="5718715" y="78610"/>
                </a:lnTo>
                <a:lnTo>
                  <a:pt x="5718715" y="100012"/>
                </a:lnTo>
                <a:lnTo>
                  <a:pt x="5777922" y="100012"/>
                </a:lnTo>
                <a:lnTo>
                  <a:pt x="5777922" y="106413"/>
                </a:lnTo>
                <a:lnTo>
                  <a:pt x="5720115" y="106413"/>
                </a:lnTo>
                <a:cubicBezTo>
                  <a:pt x="5727183" y="117881"/>
                  <a:pt x="5735850" y="127949"/>
                  <a:pt x="5746118" y="136617"/>
                </a:cubicBezTo>
                <a:cubicBezTo>
                  <a:pt x="5756386" y="145285"/>
                  <a:pt x="5768521" y="153419"/>
                  <a:pt x="5782523" y="161020"/>
                </a:cubicBezTo>
                <a:lnTo>
                  <a:pt x="5778923" y="167021"/>
                </a:lnTo>
                <a:cubicBezTo>
                  <a:pt x="5765721" y="159687"/>
                  <a:pt x="5754185" y="151852"/>
                  <a:pt x="5744317" y="143518"/>
                </a:cubicBezTo>
                <a:cubicBezTo>
                  <a:pt x="5734449" y="135184"/>
                  <a:pt x="5725915" y="125616"/>
                  <a:pt x="5718715" y="114814"/>
                </a:cubicBezTo>
                <a:lnTo>
                  <a:pt x="5718715" y="180022"/>
                </a:lnTo>
                <a:lnTo>
                  <a:pt x="5712314" y="180022"/>
                </a:lnTo>
                <a:lnTo>
                  <a:pt x="5712314" y="114614"/>
                </a:lnTo>
                <a:cubicBezTo>
                  <a:pt x="5708581" y="120215"/>
                  <a:pt x="5704613" y="125482"/>
                  <a:pt x="5700412" y="130416"/>
                </a:cubicBezTo>
                <a:cubicBezTo>
                  <a:pt x="5696212" y="135350"/>
                  <a:pt x="5691611" y="140017"/>
                  <a:pt x="5686611" y="144418"/>
                </a:cubicBezTo>
                <a:cubicBezTo>
                  <a:pt x="5681610" y="148819"/>
                  <a:pt x="5676143" y="153019"/>
                  <a:pt x="5670209" y="157020"/>
                </a:cubicBezTo>
                <a:cubicBezTo>
                  <a:pt x="5664275" y="161020"/>
                  <a:pt x="5657707" y="164954"/>
                  <a:pt x="5650506" y="168821"/>
                </a:cubicBezTo>
                <a:lnTo>
                  <a:pt x="5647105" y="162420"/>
                </a:lnTo>
                <a:cubicBezTo>
                  <a:pt x="5654707" y="158420"/>
                  <a:pt x="5661574" y="154386"/>
                  <a:pt x="5667709" y="150319"/>
                </a:cubicBezTo>
                <a:cubicBezTo>
                  <a:pt x="5673843" y="146252"/>
                  <a:pt x="5679443" y="141984"/>
                  <a:pt x="5684511" y="137517"/>
                </a:cubicBezTo>
                <a:cubicBezTo>
                  <a:pt x="5689578" y="133050"/>
                  <a:pt x="5694211" y="128249"/>
                  <a:pt x="5698413" y="123115"/>
                </a:cubicBezTo>
                <a:cubicBezTo>
                  <a:pt x="5702613" y="117981"/>
                  <a:pt x="5706647" y="112414"/>
                  <a:pt x="5710514" y="106413"/>
                </a:cubicBezTo>
                <a:lnTo>
                  <a:pt x="5655307" y="106413"/>
                </a:lnTo>
                <a:lnTo>
                  <a:pt x="5655307" y="100012"/>
                </a:lnTo>
                <a:lnTo>
                  <a:pt x="5712314" y="100012"/>
                </a:lnTo>
                <a:close/>
                <a:moveTo>
                  <a:pt x="4495161" y="71609"/>
                </a:moveTo>
                <a:lnTo>
                  <a:pt x="4495161" y="91011"/>
                </a:lnTo>
                <a:lnTo>
                  <a:pt x="4547369" y="91011"/>
                </a:lnTo>
                <a:lnTo>
                  <a:pt x="4547369" y="71609"/>
                </a:lnTo>
                <a:close/>
                <a:moveTo>
                  <a:pt x="4435954" y="71609"/>
                </a:moveTo>
                <a:lnTo>
                  <a:pt x="4435954" y="91011"/>
                </a:lnTo>
                <a:lnTo>
                  <a:pt x="4488561" y="91011"/>
                </a:lnTo>
                <a:lnTo>
                  <a:pt x="4488561" y="71609"/>
                </a:lnTo>
                <a:close/>
                <a:moveTo>
                  <a:pt x="4301537" y="71209"/>
                </a:moveTo>
                <a:cubicBezTo>
                  <a:pt x="4303671" y="73742"/>
                  <a:pt x="4306205" y="76876"/>
                  <a:pt x="4309139" y="80610"/>
                </a:cubicBezTo>
                <a:cubicBezTo>
                  <a:pt x="4312073" y="84344"/>
                  <a:pt x="4315039" y="88211"/>
                  <a:pt x="4318039" y="92211"/>
                </a:cubicBezTo>
                <a:cubicBezTo>
                  <a:pt x="4321040" y="96212"/>
                  <a:pt x="4323973" y="100212"/>
                  <a:pt x="4326841" y="104213"/>
                </a:cubicBezTo>
                <a:cubicBezTo>
                  <a:pt x="4329708" y="108213"/>
                  <a:pt x="4332141" y="111681"/>
                  <a:pt x="4334141" y="114614"/>
                </a:cubicBezTo>
                <a:lnTo>
                  <a:pt x="4328341" y="119015"/>
                </a:lnTo>
                <a:cubicBezTo>
                  <a:pt x="4326341" y="115814"/>
                  <a:pt x="4323973" y="112214"/>
                  <a:pt x="4321240" y="108213"/>
                </a:cubicBezTo>
                <a:cubicBezTo>
                  <a:pt x="4318507" y="104213"/>
                  <a:pt x="4315639" y="100179"/>
                  <a:pt x="4312639" y="96112"/>
                </a:cubicBezTo>
                <a:cubicBezTo>
                  <a:pt x="4309639" y="92045"/>
                  <a:pt x="4306705" y="88178"/>
                  <a:pt x="4303838" y="84510"/>
                </a:cubicBezTo>
                <a:cubicBezTo>
                  <a:pt x="4300971" y="80843"/>
                  <a:pt x="4298471" y="77743"/>
                  <a:pt x="4296337" y="75209"/>
                </a:cubicBezTo>
                <a:close/>
                <a:moveTo>
                  <a:pt x="1025528" y="68809"/>
                </a:moveTo>
                <a:lnTo>
                  <a:pt x="1090136" y="68809"/>
                </a:lnTo>
                <a:cubicBezTo>
                  <a:pt x="1090136" y="69075"/>
                  <a:pt x="1090103" y="70109"/>
                  <a:pt x="1090036" y="71909"/>
                </a:cubicBezTo>
                <a:cubicBezTo>
                  <a:pt x="1089970" y="73709"/>
                  <a:pt x="1089903" y="75909"/>
                  <a:pt x="1089836" y="78510"/>
                </a:cubicBezTo>
                <a:cubicBezTo>
                  <a:pt x="1089770" y="81110"/>
                  <a:pt x="1089703" y="83944"/>
                  <a:pt x="1089636" y="87011"/>
                </a:cubicBezTo>
                <a:cubicBezTo>
                  <a:pt x="1089570" y="90078"/>
                  <a:pt x="1089503" y="92978"/>
                  <a:pt x="1089436" y="95712"/>
                </a:cubicBezTo>
                <a:cubicBezTo>
                  <a:pt x="1089370" y="98446"/>
                  <a:pt x="1089303" y="100846"/>
                  <a:pt x="1089236" y="102913"/>
                </a:cubicBezTo>
                <a:cubicBezTo>
                  <a:pt x="1089170" y="104980"/>
                  <a:pt x="1089136" y="106347"/>
                  <a:pt x="1089136" y="107013"/>
                </a:cubicBezTo>
                <a:cubicBezTo>
                  <a:pt x="1089003" y="111147"/>
                  <a:pt x="1088603" y="114448"/>
                  <a:pt x="1087936" y="116915"/>
                </a:cubicBezTo>
                <a:cubicBezTo>
                  <a:pt x="1087269" y="119382"/>
                  <a:pt x="1086103" y="121348"/>
                  <a:pt x="1084436" y="122815"/>
                </a:cubicBezTo>
                <a:cubicBezTo>
                  <a:pt x="1082769" y="124282"/>
                  <a:pt x="1080535" y="125349"/>
                  <a:pt x="1077735" y="126016"/>
                </a:cubicBezTo>
                <a:cubicBezTo>
                  <a:pt x="1074934" y="126682"/>
                  <a:pt x="1071401" y="127216"/>
                  <a:pt x="1067133" y="127616"/>
                </a:cubicBezTo>
                <a:lnTo>
                  <a:pt x="1056532" y="128616"/>
                </a:lnTo>
                <a:lnTo>
                  <a:pt x="1054332" y="122415"/>
                </a:lnTo>
                <a:lnTo>
                  <a:pt x="1065733" y="121415"/>
                </a:lnTo>
                <a:cubicBezTo>
                  <a:pt x="1069334" y="121148"/>
                  <a:pt x="1072234" y="120782"/>
                  <a:pt x="1074434" y="120315"/>
                </a:cubicBezTo>
                <a:cubicBezTo>
                  <a:pt x="1076635" y="119848"/>
                  <a:pt x="1078335" y="119081"/>
                  <a:pt x="1079535" y="118015"/>
                </a:cubicBezTo>
                <a:cubicBezTo>
                  <a:pt x="1080735" y="116948"/>
                  <a:pt x="1081569" y="115481"/>
                  <a:pt x="1082035" y="113614"/>
                </a:cubicBezTo>
                <a:cubicBezTo>
                  <a:pt x="1082502" y="111747"/>
                  <a:pt x="1082802" y="109214"/>
                  <a:pt x="1082935" y="106013"/>
                </a:cubicBezTo>
                <a:cubicBezTo>
                  <a:pt x="1082935" y="105080"/>
                  <a:pt x="1083002" y="103213"/>
                  <a:pt x="1083135" y="100412"/>
                </a:cubicBezTo>
                <a:cubicBezTo>
                  <a:pt x="1083269" y="97612"/>
                  <a:pt x="1083369" y="94578"/>
                  <a:pt x="1083436" y="91311"/>
                </a:cubicBezTo>
                <a:cubicBezTo>
                  <a:pt x="1083502" y="88044"/>
                  <a:pt x="1083602" y="84911"/>
                  <a:pt x="1083736" y="81910"/>
                </a:cubicBezTo>
                <a:cubicBezTo>
                  <a:pt x="1083869" y="78910"/>
                  <a:pt x="1083936" y="76743"/>
                  <a:pt x="1083936" y="75409"/>
                </a:cubicBezTo>
                <a:lnTo>
                  <a:pt x="1032129" y="75409"/>
                </a:lnTo>
                <a:lnTo>
                  <a:pt x="1032129" y="148018"/>
                </a:lnTo>
                <a:cubicBezTo>
                  <a:pt x="1032129" y="151886"/>
                  <a:pt x="1032362" y="154953"/>
                  <a:pt x="1032829" y="157220"/>
                </a:cubicBezTo>
                <a:cubicBezTo>
                  <a:pt x="1033296" y="159487"/>
                  <a:pt x="1034163" y="161220"/>
                  <a:pt x="1035430" y="162420"/>
                </a:cubicBezTo>
                <a:cubicBezTo>
                  <a:pt x="1036696" y="163620"/>
                  <a:pt x="1038497" y="164454"/>
                  <a:pt x="1040830" y="164921"/>
                </a:cubicBezTo>
                <a:cubicBezTo>
                  <a:pt x="1043164" y="165387"/>
                  <a:pt x="1046264" y="165754"/>
                  <a:pt x="1050131" y="166021"/>
                </a:cubicBezTo>
                <a:cubicBezTo>
                  <a:pt x="1059733" y="166687"/>
                  <a:pt x="1069267" y="166687"/>
                  <a:pt x="1078735" y="166021"/>
                </a:cubicBezTo>
                <a:cubicBezTo>
                  <a:pt x="1082469" y="165754"/>
                  <a:pt x="1085469" y="165387"/>
                  <a:pt x="1087736" y="164921"/>
                </a:cubicBezTo>
                <a:cubicBezTo>
                  <a:pt x="1090003" y="164454"/>
                  <a:pt x="1091770" y="163720"/>
                  <a:pt x="1093037" y="162720"/>
                </a:cubicBezTo>
                <a:cubicBezTo>
                  <a:pt x="1094304" y="161720"/>
                  <a:pt x="1095237" y="160287"/>
                  <a:pt x="1095837" y="158420"/>
                </a:cubicBezTo>
                <a:cubicBezTo>
                  <a:pt x="1096437" y="156553"/>
                  <a:pt x="1097071" y="154086"/>
                  <a:pt x="1097737" y="151019"/>
                </a:cubicBezTo>
                <a:cubicBezTo>
                  <a:pt x="1097871" y="150219"/>
                  <a:pt x="1098071" y="148885"/>
                  <a:pt x="1098337" y="147018"/>
                </a:cubicBezTo>
                <a:cubicBezTo>
                  <a:pt x="1098604" y="145151"/>
                  <a:pt x="1098837" y="143251"/>
                  <a:pt x="1099037" y="141318"/>
                </a:cubicBezTo>
                <a:cubicBezTo>
                  <a:pt x="1099238" y="139384"/>
                  <a:pt x="1099438" y="137650"/>
                  <a:pt x="1099638" y="136117"/>
                </a:cubicBezTo>
                <a:cubicBezTo>
                  <a:pt x="1099838" y="134583"/>
                  <a:pt x="1099938" y="133683"/>
                  <a:pt x="1099938" y="133417"/>
                </a:cubicBezTo>
                <a:lnTo>
                  <a:pt x="1106338" y="135617"/>
                </a:lnTo>
                <a:cubicBezTo>
                  <a:pt x="1106338" y="136017"/>
                  <a:pt x="1106238" y="136984"/>
                  <a:pt x="1106038" y="138517"/>
                </a:cubicBezTo>
                <a:cubicBezTo>
                  <a:pt x="1105838" y="140051"/>
                  <a:pt x="1105605" y="141751"/>
                  <a:pt x="1105338" y="143618"/>
                </a:cubicBezTo>
                <a:cubicBezTo>
                  <a:pt x="1105072" y="145485"/>
                  <a:pt x="1104805" y="147352"/>
                  <a:pt x="1104538" y="149219"/>
                </a:cubicBezTo>
                <a:cubicBezTo>
                  <a:pt x="1104271" y="151085"/>
                  <a:pt x="1104071" y="152486"/>
                  <a:pt x="1103938" y="153419"/>
                </a:cubicBezTo>
                <a:cubicBezTo>
                  <a:pt x="1103271" y="157286"/>
                  <a:pt x="1102538" y="160387"/>
                  <a:pt x="1101738" y="162720"/>
                </a:cubicBezTo>
                <a:cubicBezTo>
                  <a:pt x="1100938" y="165054"/>
                  <a:pt x="1099671" y="166921"/>
                  <a:pt x="1097937" y="168321"/>
                </a:cubicBezTo>
                <a:cubicBezTo>
                  <a:pt x="1096204" y="169721"/>
                  <a:pt x="1093870" y="170721"/>
                  <a:pt x="1090936" y="171321"/>
                </a:cubicBezTo>
                <a:cubicBezTo>
                  <a:pt x="1088003" y="171921"/>
                  <a:pt x="1084202" y="172355"/>
                  <a:pt x="1079535" y="172622"/>
                </a:cubicBezTo>
                <a:cubicBezTo>
                  <a:pt x="1069267" y="173288"/>
                  <a:pt x="1059066" y="173288"/>
                  <a:pt x="1048931" y="172622"/>
                </a:cubicBezTo>
                <a:cubicBezTo>
                  <a:pt x="1044264" y="172355"/>
                  <a:pt x="1040430" y="171888"/>
                  <a:pt x="1037430" y="171221"/>
                </a:cubicBezTo>
                <a:cubicBezTo>
                  <a:pt x="1034429" y="170555"/>
                  <a:pt x="1032029" y="169388"/>
                  <a:pt x="1030229" y="167721"/>
                </a:cubicBezTo>
                <a:cubicBezTo>
                  <a:pt x="1028429" y="166054"/>
                  <a:pt x="1027195" y="163754"/>
                  <a:pt x="1026528" y="160820"/>
                </a:cubicBezTo>
                <a:cubicBezTo>
                  <a:pt x="1025862" y="157886"/>
                  <a:pt x="1025528" y="154086"/>
                  <a:pt x="1025528" y="149419"/>
                </a:cubicBezTo>
                <a:close/>
                <a:moveTo>
                  <a:pt x="2483310" y="68609"/>
                </a:moveTo>
                <a:cubicBezTo>
                  <a:pt x="2485711" y="70209"/>
                  <a:pt x="2488578" y="72309"/>
                  <a:pt x="2491911" y="74909"/>
                </a:cubicBezTo>
                <a:cubicBezTo>
                  <a:pt x="2495245" y="77510"/>
                  <a:pt x="2498646" y="80243"/>
                  <a:pt x="2502113" y="83110"/>
                </a:cubicBezTo>
                <a:cubicBezTo>
                  <a:pt x="2505580" y="85977"/>
                  <a:pt x="2508914" y="88844"/>
                  <a:pt x="2512114" y="91711"/>
                </a:cubicBezTo>
                <a:cubicBezTo>
                  <a:pt x="2515314" y="94578"/>
                  <a:pt x="2518048" y="97079"/>
                  <a:pt x="2520315" y="99212"/>
                </a:cubicBezTo>
                <a:lnTo>
                  <a:pt x="2515915" y="104613"/>
                </a:lnTo>
                <a:cubicBezTo>
                  <a:pt x="2513648" y="102346"/>
                  <a:pt x="2510914" y="99746"/>
                  <a:pt x="2507714" y="96812"/>
                </a:cubicBezTo>
                <a:cubicBezTo>
                  <a:pt x="2504513" y="93878"/>
                  <a:pt x="2501179" y="90978"/>
                  <a:pt x="2497712" y="88111"/>
                </a:cubicBezTo>
                <a:cubicBezTo>
                  <a:pt x="2494245" y="85244"/>
                  <a:pt x="2490878" y="82544"/>
                  <a:pt x="2487611" y="80010"/>
                </a:cubicBezTo>
                <a:cubicBezTo>
                  <a:pt x="2484344" y="77476"/>
                  <a:pt x="2481510" y="75409"/>
                  <a:pt x="2479110" y="73809"/>
                </a:cubicBezTo>
                <a:close/>
                <a:moveTo>
                  <a:pt x="1287161" y="59807"/>
                </a:moveTo>
                <a:lnTo>
                  <a:pt x="1287161" y="116815"/>
                </a:lnTo>
                <a:lnTo>
                  <a:pt x="1337967" y="116815"/>
                </a:lnTo>
                <a:lnTo>
                  <a:pt x="1337967" y="59807"/>
                </a:lnTo>
                <a:close/>
                <a:moveTo>
                  <a:pt x="5507288" y="53407"/>
                </a:moveTo>
                <a:lnTo>
                  <a:pt x="5514289" y="53807"/>
                </a:lnTo>
                <a:lnTo>
                  <a:pt x="5514289" y="90611"/>
                </a:lnTo>
                <a:lnTo>
                  <a:pt x="5565295" y="90611"/>
                </a:lnTo>
                <a:lnTo>
                  <a:pt x="5565295" y="97612"/>
                </a:lnTo>
                <a:lnTo>
                  <a:pt x="5514289" y="97612"/>
                </a:lnTo>
                <a:lnTo>
                  <a:pt x="5514289" y="158220"/>
                </a:lnTo>
                <a:lnTo>
                  <a:pt x="5575297" y="158220"/>
                </a:lnTo>
                <a:lnTo>
                  <a:pt x="5575297" y="164420"/>
                </a:lnTo>
                <a:lnTo>
                  <a:pt x="5448681" y="164420"/>
                </a:lnTo>
                <a:lnTo>
                  <a:pt x="5448681" y="158220"/>
                </a:lnTo>
                <a:lnTo>
                  <a:pt x="5507288" y="158220"/>
                </a:lnTo>
                <a:lnTo>
                  <a:pt x="5507288" y="97612"/>
                </a:lnTo>
                <a:lnTo>
                  <a:pt x="5459082" y="97612"/>
                </a:lnTo>
                <a:lnTo>
                  <a:pt x="5459082" y="90611"/>
                </a:lnTo>
                <a:lnTo>
                  <a:pt x="5507288" y="90611"/>
                </a:lnTo>
                <a:close/>
                <a:moveTo>
                  <a:pt x="845106" y="52406"/>
                </a:moveTo>
                <a:cubicBezTo>
                  <a:pt x="848173" y="52406"/>
                  <a:pt x="850306" y="52873"/>
                  <a:pt x="851507" y="53807"/>
                </a:cubicBezTo>
                <a:cubicBezTo>
                  <a:pt x="852707" y="54740"/>
                  <a:pt x="853307" y="57140"/>
                  <a:pt x="853307" y="61008"/>
                </a:cubicBezTo>
                <a:cubicBezTo>
                  <a:pt x="853307" y="64875"/>
                  <a:pt x="852707" y="67308"/>
                  <a:pt x="851507" y="68308"/>
                </a:cubicBezTo>
                <a:cubicBezTo>
                  <a:pt x="850306" y="69309"/>
                  <a:pt x="848173" y="69809"/>
                  <a:pt x="845106" y="69809"/>
                </a:cubicBezTo>
                <a:cubicBezTo>
                  <a:pt x="842039" y="69809"/>
                  <a:pt x="839872" y="69309"/>
                  <a:pt x="838605" y="68308"/>
                </a:cubicBezTo>
                <a:cubicBezTo>
                  <a:pt x="837338" y="67308"/>
                  <a:pt x="836705" y="64875"/>
                  <a:pt x="836705" y="61008"/>
                </a:cubicBezTo>
                <a:cubicBezTo>
                  <a:pt x="836705" y="57140"/>
                  <a:pt x="837338" y="54740"/>
                  <a:pt x="838605" y="53807"/>
                </a:cubicBezTo>
                <a:cubicBezTo>
                  <a:pt x="839872" y="52873"/>
                  <a:pt x="842039" y="52406"/>
                  <a:pt x="845106" y="52406"/>
                </a:cubicBezTo>
                <a:close/>
                <a:moveTo>
                  <a:pt x="1839030" y="48606"/>
                </a:moveTo>
                <a:lnTo>
                  <a:pt x="1839030" y="72809"/>
                </a:lnTo>
                <a:lnTo>
                  <a:pt x="1936442" y="72809"/>
                </a:lnTo>
                <a:lnTo>
                  <a:pt x="1936442" y="48606"/>
                </a:lnTo>
                <a:close/>
                <a:moveTo>
                  <a:pt x="4221527" y="43005"/>
                </a:moveTo>
                <a:lnTo>
                  <a:pt x="4221527" y="97212"/>
                </a:lnTo>
                <a:lnTo>
                  <a:pt x="4270333" y="97212"/>
                </a:lnTo>
                <a:lnTo>
                  <a:pt x="4270333" y="43005"/>
                </a:lnTo>
                <a:close/>
                <a:moveTo>
                  <a:pt x="2315489" y="37205"/>
                </a:moveTo>
                <a:lnTo>
                  <a:pt x="2315489" y="76610"/>
                </a:lnTo>
                <a:lnTo>
                  <a:pt x="2349894" y="76610"/>
                </a:lnTo>
                <a:lnTo>
                  <a:pt x="2349894" y="37205"/>
                </a:lnTo>
                <a:close/>
                <a:moveTo>
                  <a:pt x="2273684" y="37205"/>
                </a:moveTo>
                <a:lnTo>
                  <a:pt x="2273684" y="76610"/>
                </a:lnTo>
                <a:lnTo>
                  <a:pt x="2309089" y="76610"/>
                </a:lnTo>
                <a:lnTo>
                  <a:pt x="2309089" y="37205"/>
                </a:lnTo>
                <a:close/>
                <a:moveTo>
                  <a:pt x="2232879" y="37205"/>
                </a:moveTo>
                <a:lnTo>
                  <a:pt x="2232879" y="76610"/>
                </a:lnTo>
                <a:lnTo>
                  <a:pt x="2267283" y="76610"/>
                </a:lnTo>
                <a:lnTo>
                  <a:pt x="2267283" y="37205"/>
                </a:lnTo>
                <a:close/>
                <a:moveTo>
                  <a:pt x="4636179" y="32404"/>
                </a:moveTo>
                <a:lnTo>
                  <a:pt x="4636179" y="69809"/>
                </a:lnTo>
                <a:lnTo>
                  <a:pt x="4757195" y="69809"/>
                </a:lnTo>
                <a:lnTo>
                  <a:pt x="4757195" y="32404"/>
                </a:lnTo>
                <a:close/>
                <a:moveTo>
                  <a:pt x="3495037" y="31404"/>
                </a:moveTo>
                <a:lnTo>
                  <a:pt x="3491836" y="37405"/>
                </a:lnTo>
                <a:cubicBezTo>
                  <a:pt x="3495703" y="45139"/>
                  <a:pt x="3499937" y="52140"/>
                  <a:pt x="3504538" y="58407"/>
                </a:cubicBezTo>
                <a:cubicBezTo>
                  <a:pt x="3509139" y="64675"/>
                  <a:pt x="3514306" y="70475"/>
                  <a:pt x="3520040" y="75809"/>
                </a:cubicBezTo>
                <a:cubicBezTo>
                  <a:pt x="3527241" y="69275"/>
                  <a:pt x="3533475" y="62374"/>
                  <a:pt x="3538742" y="55107"/>
                </a:cubicBezTo>
                <a:cubicBezTo>
                  <a:pt x="3544009" y="47839"/>
                  <a:pt x="3548977" y="39938"/>
                  <a:pt x="3553644" y="31404"/>
                </a:cubicBezTo>
                <a:close/>
                <a:moveTo>
                  <a:pt x="294637" y="31404"/>
                </a:moveTo>
                <a:lnTo>
                  <a:pt x="291437" y="37405"/>
                </a:lnTo>
                <a:cubicBezTo>
                  <a:pt x="295304" y="45139"/>
                  <a:pt x="299538" y="52140"/>
                  <a:pt x="304138" y="58407"/>
                </a:cubicBezTo>
                <a:cubicBezTo>
                  <a:pt x="308739" y="64675"/>
                  <a:pt x="313906" y="70475"/>
                  <a:pt x="319640" y="75809"/>
                </a:cubicBezTo>
                <a:cubicBezTo>
                  <a:pt x="326841" y="69275"/>
                  <a:pt x="333075" y="62374"/>
                  <a:pt x="338342" y="55107"/>
                </a:cubicBezTo>
                <a:cubicBezTo>
                  <a:pt x="343610" y="47839"/>
                  <a:pt x="348577" y="39938"/>
                  <a:pt x="353244" y="31404"/>
                </a:cubicBezTo>
                <a:close/>
                <a:moveTo>
                  <a:pt x="2489911" y="22003"/>
                </a:moveTo>
                <a:cubicBezTo>
                  <a:pt x="2492312" y="23736"/>
                  <a:pt x="2495045" y="25870"/>
                  <a:pt x="2498112" y="28403"/>
                </a:cubicBezTo>
                <a:cubicBezTo>
                  <a:pt x="2501179" y="30937"/>
                  <a:pt x="2504346" y="33637"/>
                  <a:pt x="2507613" y="36504"/>
                </a:cubicBezTo>
                <a:cubicBezTo>
                  <a:pt x="2510881" y="39372"/>
                  <a:pt x="2514014" y="42172"/>
                  <a:pt x="2517015" y="44906"/>
                </a:cubicBezTo>
                <a:cubicBezTo>
                  <a:pt x="2520015" y="47639"/>
                  <a:pt x="2522582" y="50073"/>
                  <a:pt x="2524715" y="52206"/>
                </a:cubicBezTo>
                <a:lnTo>
                  <a:pt x="2520315" y="57407"/>
                </a:lnTo>
                <a:cubicBezTo>
                  <a:pt x="2518315" y="55140"/>
                  <a:pt x="2515815" y="52573"/>
                  <a:pt x="2512814" y="49706"/>
                </a:cubicBezTo>
                <a:cubicBezTo>
                  <a:pt x="2509814" y="46839"/>
                  <a:pt x="2506680" y="43972"/>
                  <a:pt x="2503413" y="41105"/>
                </a:cubicBezTo>
                <a:cubicBezTo>
                  <a:pt x="2500146" y="38238"/>
                  <a:pt x="2496979" y="35571"/>
                  <a:pt x="2493912" y="33104"/>
                </a:cubicBezTo>
                <a:cubicBezTo>
                  <a:pt x="2490845" y="30637"/>
                  <a:pt x="2488178" y="28670"/>
                  <a:pt x="2485911" y="27203"/>
                </a:cubicBezTo>
                <a:close/>
                <a:moveTo>
                  <a:pt x="5678109" y="21403"/>
                </a:moveTo>
                <a:lnTo>
                  <a:pt x="5678109" y="65008"/>
                </a:lnTo>
                <a:lnTo>
                  <a:pt x="5754519" y="65008"/>
                </a:lnTo>
                <a:lnTo>
                  <a:pt x="5754519" y="21403"/>
                </a:lnTo>
                <a:close/>
                <a:moveTo>
                  <a:pt x="2678535" y="21203"/>
                </a:moveTo>
                <a:lnTo>
                  <a:pt x="2765546" y="21203"/>
                </a:lnTo>
                <a:cubicBezTo>
                  <a:pt x="2765546" y="21736"/>
                  <a:pt x="2765479" y="23836"/>
                  <a:pt x="2765346" y="27503"/>
                </a:cubicBezTo>
                <a:cubicBezTo>
                  <a:pt x="2765212" y="31170"/>
                  <a:pt x="2765012" y="35804"/>
                  <a:pt x="2764746" y="41405"/>
                </a:cubicBezTo>
                <a:cubicBezTo>
                  <a:pt x="2764479" y="47006"/>
                  <a:pt x="2764212" y="53373"/>
                  <a:pt x="2763946" y="60507"/>
                </a:cubicBezTo>
                <a:cubicBezTo>
                  <a:pt x="2763679" y="67642"/>
                  <a:pt x="2763379" y="74976"/>
                  <a:pt x="2763045" y="82510"/>
                </a:cubicBezTo>
                <a:cubicBezTo>
                  <a:pt x="2762712" y="90045"/>
                  <a:pt x="2762379" y="97545"/>
                  <a:pt x="2762045" y="105013"/>
                </a:cubicBezTo>
                <a:cubicBezTo>
                  <a:pt x="2761712" y="112481"/>
                  <a:pt x="2761412" y="119348"/>
                  <a:pt x="2761145" y="125616"/>
                </a:cubicBezTo>
                <a:cubicBezTo>
                  <a:pt x="2760878" y="131883"/>
                  <a:pt x="2760645" y="137284"/>
                  <a:pt x="2760445" y="141818"/>
                </a:cubicBezTo>
                <a:cubicBezTo>
                  <a:pt x="2760245" y="146352"/>
                  <a:pt x="2760078" y="149552"/>
                  <a:pt x="2759945" y="151419"/>
                </a:cubicBezTo>
                <a:cubicBezTo>
                  <a:pt x="2759678" y="155686"/>
                  <a:pt x="2758978" y="159253"/>
                  <a:pt x="2757845" y="162120"/>
                </a:cubicBezTo>
                <a:cubicBezTo>
                  <a:pt x="2756711" y="164987"/>
                  <a:pt x="2755011" y="167288"/>
                  <a:pt x="2752744" y="169021"/>
                </a:cubicBezTo>
                <a:cubicBezTo>
                  <a:pt x="2750477" y="170755"/>
                  <a:pt x="2747577" y="172055"/>
                  <a:pt x="2744043" y="172922"/>
                </a:cubicBezTo>
                <a:cubicBezTo>
                  <a:pt x="2740509" y="173788"/>
                  <a:pt x="2736142" y="174355"/>
                  <a:pt x="2730941" y="174622"/>
                </a:cubicBezTo>
                <a:lnTo>
                  <a:pt x="2714339" y="175622"/>
                </a:lnTo>
                <a:lnTo>
                  <a:pt x="2712339" y="168621"/>
                </a:lnTo>
                <a:lnTo>
                  <a:pt x="2728541" y="167821"/>
                </a:lnTo>
                <a:cubicBezTo>
                  <a:pt x="2733075" y="167554"/>
                  <a:pt x="2736876" y="167121"/>
                  <a:pt x="2739942" y="166521"/>
                </a:cubicBezTo>
                <a:cubicBezTo>
                  <a:pt x="2743009" y="165921"/>
                  <a:pt x="2745443" y="164921"/>
                  <a:pt x="2747243" y="163520"/>
                </a:cubicBezTo>
                <a:cubicBezTo>
                  <a:pt x="2749044" y="162120"/>
                  <a:pt x="2750377" y="160287"/>
                  <a:pt x="2751244" y="158020"/>
                </a:cubicBezTo>
                <a:cubicBezTo>
                  <a:pt x="2752111" y="155753"/>
                  <a:pt x="2752677" y="152752"/>
                  <a:pt x="2752944" y="149019"/>
                </a:cubicBezTo>
                <a:cubicBezTo>
                  <a:pt x="2753077" y="146885"/>
                  <a:pt x="2753277" y="142751"/>
                  <a:pt x="2753544" y="136617"/>
                </a:cubicBezTo>
                <a:cubicBezTo>
                  <a:pt x="2753811" y="130483"/>
                  <a:pt x="2754144" y="123349"/>
                  <a:pt x="2754544" y="115214"/>
                </a:cubicBezTo>
                <a:cubicBezTo>
                  <a:pt x="2754944" y="107080"/>
                  <a:pt x="2755344" y="98412"/>
                  <a:pt x="2755744" y="89211"/>
                </a:cubicBezTo>
                <a:cubicBezTo>
                  <a:pt x="2756144" y="80010"/>
                  <a:pt x="2756511" y="71276"/>
                  <a:pt x="2756845" y="63008"/>
                </a:cubicBezTo>
                <a:cubicBezTo>
                  <a:pt x="2757178" y="54740"/>
                  <a:pt x="2757478" y="47473"/>
                  <a:pt x="2757745" y="41205"/>
                </a:cubicBezTo>
                <a:cubicBezTo>
                  <a:pt x="2758011" y="34938"/>
                  <a:pt x="2758211" y="30604"/>
                  <a:pt x="2758345" y="28203"/>
                </a:cubicBezTo>
                <a:lnTo>
                  <a:pt x="2678535" y="28203"/>
                </a:lnTo>
                <a:close/>
                <a:moveTo>
                  <a:pt x="1123741" y="19402"/>
                </a:moveTo>
                <a:lnTo>
                  <a:pt x="1130341" y="19802"/>
                </a:lnTo>
                <a:lnTo>
                  <a:pt x="1130341" y="130816"/>
                </a:lnTo>
                <a:lnTo>
                  <a:pt x="1123941" y="130816"/>
                </a:lnTo>
                <a:close/>
                <a:moveTo>
                  <a:pt x="1839030" y="18202"/>
                </a:moveTo>
                <a:lnTo>
                  <a:pt x="1839030" y="42605"/>
                </a:lnTo>
                <a:lnTo>
                  <a:pt x="1936442" y="42605"/>
                </a:lnTo>
                <a:lnTo>
                  <a:pt x="1936442" y="18202"/>
                </a:lnTo>
                <a:close/>
                <a:moveTo>
                  <a:pt x="2075059" y="17402"/>
                </a:moveTo>
                <a:lnTo>
                  <a:pt x="2156070" y="17402"/>
                </a:lnTo>
                <a:lnTo>
                  <a:pt x="2156070" y="23803"/>
                </a:lnTo>
                <a:cubicBezTo>
                  <a:pt x="2148335" y="35404"/>
                  <a:pt x="2138667" y="46406"/>
                  <a:pt x="2127066" y="56807"/>
                </a:cubicBezTo>
                <a:cubicBezTo>
                  <a:pt x="2130800" y="58807"/>
                  <a:pt x="2135134" y="61174"/>
                  <a:pt x="2140068" y="63908"/>
                </a:cubicBezTo>
                <a:cubicBezTo>
                  <a:pt x="2145001" y="66642"/>
                  <a:pt x="2150035" y="69509"/>
                  <a:pt x="2155169" y="72509"/>
                </a:cubicBezTo>
                <a:cubicBezTo>
                  <a:pt x="2160303" y="75509"/>
                  <a:pt x="2165204" y="78476"/>
                  <a:pt x="2169871" y="81410"/>
                </a:cubicBezTo>
                <a:cubicBezTo>
                  <a:pt x="2174538" y="84344"/>
                  <a:pt x="2178539" y="86877"/>
                  <a:pt x="2181873" y="89011"/>
                </a:cubicBezTo>
                <a:lnTo>
                  <a:pt x="2178272" y="95212"/>
                </a:lnTo>
                <a:cubicBezTo>
                  <a:pt x="2174805" y="92812"/>
                  <a:pt x="2170605" y="90045"/>
                  <a:pt x="2165671" y="86911"/>
                </a:cubicBezTo>
                <a:cubicBezTo>
                  <a:pt x="2160737" y="83777"/>
                  <a:pt x="2155636" y="80610"/>
                  <a:pt x="2150369" y="77410"/>
                </a:cubicBezTo>
                <a:cubicBezTo>
                  <a:pt x="2145101" y="74209"/>
                  <a:pt x="2139967" y="71175"/>
                  <a:pt x="2134967" y="68308"/>
                </a:cubicBezTo>
                <a:cubicBezTo>
                  <a:pt x="2129966" y="65441"/>
                  <a:pt x="2125666" y="63074"/>
                  <a:pt x="2122065" y="61208"/>
                </a:cubicBezTo>
                <a:cubicBezTo>
                  <a:pt x="2113664" y="68275"/>
                  <a:pt x="2104730" y="74809"/>
                  <a:pt x="2095262" y="80810"/>
                </a:cubicBezTo>
                <a:cubicBezTo>
                  <a:pt x="2085794" y="86811"/>
                  <a:pt x="2075993" y="92145"/>
                  <a:pt x="2065858" y="96812"/>
                </a:cubicBezTo>
                <a:lnTo>
                  <a:pt x="2062458" y="90611"/>
                </a:lnTo>
                <a:cubicBezTo>
                  <a:pt x="2070992" y="86744"/>
                  <a:pt x="2079327" y="82344"/>
                  <a:pt x="2087461" y="77410"/>
                </a:cubicBezTo>
                <a:cubicBezTo>
                  <a:pt x="2095595" y="72476"/>
                  <a:pt x="2103330" y="67175"/>
                  <a:pt x="2110664" y="61508"/>
                </a:cubicBezTo>
                <a:cubicBezTo>
                  <a:pt x="2117998" y="55840"/>
                  <a:pt x="2124766" y="49873"/>
                  <a:pt x="2130966" y="43605"/>
                </a:cubicBezTo>
                <a:cubicBezTo>
                  <a:pt x="2137167" y="37338"/>
                  <a:pt x="2142601" y="30870"/>
                  <a:pt x="2147268" y="24203"/>
                </a:cubicBezTo>
                <a:lnTo>
                  <a:pt x="2075059" y="24203"/>
                </a:lnTo>
                <a:close/>
                <a:moveTo>
                  <a:pt x="1479985" y="17202"/>
                </a:moveTo>
                <a:lnTo>
                  <a:pt x="1560795" y="17202"/>
                </a:lnTo>
                <a:lnTo>
                  <a:pt x="1560795" y="86211"/>
                </a:lnTo>
                <a:lnTo>
                  <a:pt x="1492987" y="86211"/>
                </a:lnTo>
                <a:lnTo>
                  <a:pt x="1492987" y="147418"/>
                </a:lnTo>
                <a:cubicBezTo>
                  <a:pt x="1492987" y="151419"/>
                  <a:pt x="1493220" y="154653"/>
                  <a:pt x="1493687" y="157120"/>
                </a:cubicBezTo>
                <a:cubicBezTo>
                  <a:pt x="1494154" y="159587"/>
                  <a:pt x="1495120" y="161487"/>
                  <a:pt x="1496587" y="162820"/>
                </a:cubicBezTo>
                <a:cubicBezTo>
                  <a:pt x="1498054" y="164154"/>
                  <a:pt x="1500088" y="165087"/>
                  <a:pt x="1502688" y="165621"/>
                </a:cubicBezTo>
                <a:cubicBezTo>
                  <a:pt x="1505288" y="166154"/>
                  <a:pt x="1508789" y="166487"/>
                  <a:pt x="1513189" y="166621"/>
                </a:cubicBezTo>
                <a:cubicBezTo>
                  <a:pt x="1523457" y="167021"/>
                  <a:pt x="1533792" y="167021"/>
                  <a:pt x="1544193" y="166621"/>
                </a:cubicBezTo>
                <a:cubicBezTo>
                  <a:pt x="1548594" y="166487"/>
                  <a:pt x="1552127" y="166187"/>
                  <a:pt x="1554794" y="165721"/>
                </a:cubicBezTo>
                <a:cubicBezTo>
                  <a:pt x="1557462" y="165254"/>
                  <a:pt x="1559562" y="164420"/>
                  <a:pt x="1561095" y="163220"/>
                </a:cubicBezTo>
                <a:cubicBezTo>
                  <a:pt x="1562629" y="162020"/>
                  <a:pt x="1563762" y="160353"/>
                  <a:pt x="1564496" y="158220"/>
                </a:cubicBezTo>
                <a:cubicBezTo>
                  <a:pt x="1565229" y="156086"/>
                  <a:pt x="1565796" y="153286"/>
                  <a:pt x="1566196" y="149819"/>
                </a:cubicBezTo>
                <a:cubicBezTo>
                  <a:pt x="1566729" y="145685"/>
                  <a:pt x="1567163" y="141651"/>
                  <a:pt x="1567496" y="137717"/>
                </a:cubicBezTo>
                <a:cubicBezTo>
                  <a:pt x="1567829" y="133783"/>
                  <a:pt x="1568129" y="129683"/>
                  <a:pt x="1568396" y="125416"/>
                </a:cubicBezTo>
                <a:lnTo>
                  <a:pt x="1574797" y="127016"/>
                </a:lnTo>
                <a:cubicBezTo>
                  <a:pt x="1574530" y="131150"/>
                  <a:pt x="1574230" y="135184"/>
                  <a:pt x="1573897" y="139117"/>
                </a:cubicBezTo>
                <a:cubicBezTo>
                  <a:pt x="1573563" y="143051"/>
                  <a:pt x="1573130" y="147285"/>
                  <a:pt x="1572597" y="151819"/>
                </a:cubicBezTo>
                <a:cubicBezTo>
                  <a:pt x="1572063" y="156353"/>
                  <a:pt x="1571296" y="159987"/>
                  <a:pt x="1570296" y="162720"/>
                </a:cubicBezTo>
                <a:cubicBezTo>
                  <a:pt x="1569296" y="165454"/>
                  <a:pt x="1567796" y="167588"/>
                  <a:pt x="1565796" y="169121"/>
                </a:cubicBezTo>
                <a:cubicBezTo>
                  <a:pt x="1563796" y="170655"/>
                  <a:pt x="1561162" y="171721"/>
                  <a:pt x="1557895" y="172321"/>
                </a:cubicBezTo>
                <a:cubicBezTo>
                  <a:pt x="1554628" y="172922"/>
                  <a:pt x="1550461" y="173288"/>
                  <a:pt x="1545393" y="173422"/>
                </a:cubicBezTo>
                <a:cubicBezTo>
                  <a:pt x="1534192" y="173822"/>
                  <a:pt x="1523057" y="173822"/>
                  <a:pt x="1511989" y="173422"/>
                </a:cubicBezTo>
                <a:cubicBezTo>
                  <a:pt x="1506922" y="173288"/>
                  <a:pt x="1502721" y="172888"/>
                  <a:pt x="1499387" y="172221"/>
                </a:cubicBezTo>
                <a:cubicBezTo>
                  <a:pt x="1496054" y="171555"/>
                  <a:pt x="1493387" y="170388"/>
                  <a:pt x="1491386" y="168721"/>
                </a:cubicBezTo>
                <a:cubicBezTo>
                  <a:pt x="1489386" y="167054"/>
                  <a:pt x="1487986" y="164687"/>
                  <a:pt x="1487186" y="161620"/>
                </a:cubicBezTo>
                <a:cubicBezTo>
                  <a:pt x="1486386" y="158553"/>
                  <a:pt x="1485986" y="154419"/>
                  <a:pt x="1485986" y="149219"/>
                </a:cubicBezTo>
                <a:lnTo>
                  <a:pt x="1485986" y="79010"/>
                </a:lnTo>
                <a:lnTo>
                  <a:pt x="1553794" y="79010"/>
                </a:lnTo>
                <a:lnTo>
                  <a:pt x="1553794" y="24203"/>
                </a:lnTo>
                <a:lnTo>
                  <a:pt x="1479985" y="24203"/>
                </a:lnTo>
                <a:close/>
                <a:moveTo>
                  <a:pt x="5671309" y="14802"/>
                </a:moveTo>
                <a:lnTo>
                  <a:pt x="5761320" y="14802"/>
                </a:lnTo>
                <a:lnTo>
                  <a:pt x="5761320" y="71609"/>
                </a:lnTo>
                <a:lnTo>
                  <a:pt x="5671309" y="71609"/>
                </a:lnTo>
                <a:close/>
                <a:moveTo>
                  <a:pt x="1831829" y="12201"/>
                </a:moveTo>
                <a:lnTo>
                  <a:pt x="1943243" y="12201"/>
                </a:lnTo>
                <a:lnTo>
                  <a:pt x="1943243" y="79010"/>
                </a:lnTo>
                <a:lnTo>
                  <a:pt x="1831829" y="79010"/>
                </a:lnTo>
                <a:close/>
                <a:moveTo>
                  <a:pt x="2474709" y="10201"/>
                </a:moveTo>
                <a:lnTo>
                  <a:pt x="2476510" y="16602"/>
                </a:lnTo>
                <a:cubicBezTo>
                  <a:pt x="2471976" y="18202"/>
                  <a:pt x="2466942" y="19802"/>
                  <a:pt x="2461408" y="21403"/>
                </a:cubicBezTo>
                <a:cubicBezTo>
                  <a:pt x="2455874" y="23003"/>
                  <a:pt x="2450173" y="24536"/>
                  <a:pt x="2444306" y="26003"/>
                </a:cubicBezTo>
                <a:lnTo>
                  <a:pt x="2444306" y="60207"/>
                </a:lnTo>
                <a:lnTo>
                  <a:pt x="2476710" y="60207"/>
                </a:lnTo>
                <a:lnTo>
                  <a:pt x="2476710" y="67008"/>
                </a:lnTo>
                <a:lnTo>
                  <a:pt x="2444306" y="67008"/>
                </a:lnTo>
                <a:lnTo>
                  <a:pt x="2444306" y="86611"/>
                </a:lnTo>
                <a:lnTo>
                  <a:pt x="2448906" y="82410"/>
                </a:lnTo>
                <a:cubicBezTo>
                  <a:pt x="2450506" y="83877"/>
                  <a:pt x="2452407" y="85811"/>
                  <a:pt x="2454607" y="88211"/>
                </a:cubicBezTo>
                <a:cubicBezTo>
                  <a:pt x="2456807" y="90611"/>
                  <a:pt x="2459074" y="93145"/>
                  <a:pt x="2461408" y="95812"/>
                </a:cubicBezTo>
                <a:cubicBezTo>
                  <a:pt x="2463741" y="98479"/>
                  <a:pt x="2465975" y="101113"/>
                  <a:pt x="2468108" y="103713"/>
                </a:cubicBezTo>
                <a:cubicBezTo>
                  <a:pt x="2470242" y="106313"/>
                  <a:pt x="2472043" y="108614"/>
                  <a:pt x="2473509" y="110614"/>
                </a:cubicBezTo>
                <a:lnTo>
                  <a:pt x="2468909" y="114814"/>
                </a:lnTo>
                <a:cubicBezTo>
                  <a:pt x="2467442" y="112814"/>
                  <a:pt x="2465641" y="110547"/>
                  <a:pt x="2463508" y="108013"/>
                </a:cubicBezTo>
                <a:cubicBezTo>
                  <a:pt x="2461374" y="105480"/>
                  <a:pt x="2459174" y="102913"/>
                  <a:pt x="2456907" y="100312"/>
                </a:cubicBezTo>
                <a:cubicBezTo>
                  <a:pt x="2454640" y="97712"/>
                  <a:pt x="2452407" y="95212"/>
                  <a:pt x="2450206" y="92812"/>
                </a:cubicBezTo>
                <a:cubicBezTo>
                  <a:pt x="2448006" y="90411"/>
                  <a:pt x="2446039" y="88478"/>
                  <a:pt x="2444306" y="87011"/>
                </a:cubicBezTo>
                <a:lnTo>
                  <a:pt x="2444306" y="181623"/>
                </a:lnTo>
                <a:lnTo>
                  <a:pt x="2438105" y="181623"/>
                </a:lnTo>
                <a:lnTo>
                  <a:pt x="2438105" y="82810"/>
                </a:lnTo>
                <a:cubicBezTo>
                  <a:pt x="2433971" y="93878"/>
                  <a:pt x="2428937" y="104680"/>
                  <a:pt x="2423003" y="115214"/>
                </a:cubicBezTo>
                <a:cubicBezTo>
                  <a:pt x="2417069" y="125749"/>
                  <a:pt x="2410635" y="135750"/>
                  <a:pt x="2403701" y="145218"/>
                </a:cubicBezTo>
                <a:lnTo>
                  <a:pt x="2399500" y="140017"/>
                </a:lnTo>
                <a:cubicBezTo>
                  <a:pt x="2407368" y="129216"/>
                  <a:pt x="2414702" y="117548"/>
                  <a:pt x="2421503" y="105013"/>
                </a:cubicBezTo>
                <a:cubicBezTo>
                  <a:pt x="2428304" y="92478"/>
                  <a:pt x="2433704" y="79810"/>
                  <a:pt x="2437705" y="67008"/>
                </a:cubicBezTo>
                <a:lnTo>
                  <a:pt x="2405901" y="67008"/>
                </a:lnTo>
                <a:lnTo>
                  <a:pt x="2405901" y="60207"/>
                </a:lnTo>
                <a:lnTo>
                  <a:pt x="2438105" y="60207"/>
                </a:lnTo>
                <a:lnTo>
                  <a:pt x="2438105" y="27403"/>
                </a:lnTo>
                <a:cubicBezTo>
                  <a:pt x="2432504" y="28737"/>
                  <a:pt x="2427037" y="29970"/>
                  <a:pt x="2421703" y="31104"/>
                </a:cubicBezTo>
                <a:cubicBezTo>
                  <a:pt x="2416369" y="32237"/>
                  <a:pt x="2411501" y="33204"/>
                  <a:pt x="2407101" y="34004"/>
                </a:cubicBezTo>
                <a:lnTo>
                  <a:pt x="2406301" y="27403"/>
                </a:lnTo>
                <a:cubicBezTo>
                  <a:pt x="2411101" y="26603"/>
                  <a:pt x="2416469" y="25570"/>
                  <a:pt x="2422403" y="24303"/>
                </a:cubicBezTo>
                <a:cubicBezTo>
                  <a:pt x="2428337" y="23036"/>
                  <a:pt x="2434371" y="21636"/>
                  <a:pt x="2440505" y="20102"/>
                </a:cubicBezTo>
                <a:cubicBezTo>
                  <a:pt x="2446639" y="18569"/>
                  <a:pt x="2452673" y="16969"/>
                  <a:pt x="2458607" y="15302"/>
                </a:cubicBezTo>
                <a:cubicBezTo>
                  <a:pt x="2464542" y="13635"/>
                  <a:pt x="2469909" y="11935"/>
                  <a:pt x="2474709" y="10201"/>
                </a:cubicBezTo>
                <a:close/>
                <a:moveTo>
                  <a:pt x="4063108" y="7601"/>
                </a:moveTo>
                <a:lnTo>
                  <a:pt x="4072709" y="7601"/>
                </a:lnTo>
                <a:lnTo>
                  <a:pt x="4107713" y="95412"/>
                </a:lnTo>
                <a:lnTo>
                  <a:pt x="4072709" y="183623"/>
                </a:lnTo>
                <a:lnTo>
                  <a:pt x="4063108" y="183623"/>
                </a:lnTo>
                <a:lnTo>
                  <a:pt x="4098112" y="95412"/>
                </a:lnTo>
                <a:close/>
                <a:moveTo>
                  <a:pt x="4025103" y="7601"/>
                </a:moveTo>
                <a:lnTo>
                  <a:pt x="4034704" y="7601"/>
                </a:lnTo>
                <a:lnTo>
                  <a:pt x="4069709" y="95412"/>
                </a:lnTo>
                <a:lnTo>
                  <a:pt x="4034704" y="183623"/>
                </a:lnTo>
                <a:lnTo>
                  <a:pt x="4025103" y="183623"/>
                </a:lnTo>
                <a:lnTo>
                  <a:pt x="4060107" y="95412"/>
                </a:lnTo>
                <a:close/>
                <a:moveTo>
                  <a:pt x="3348218" y="7601"/>
                </a:moveTo>
                <a:lnTo>
                  <a:pt x="3357820" y="7601"/>
                </a:lnTo>
                <a:lnTo>
                  <a:pt x="3322815" y="95412"/>
                </a:lnTo>
                <a:lnTo>
                  <a:pt x="3357820" y="183623"/>
                </a:lnTo>
                <a:lnTo>
                  <a:pt x="3348218" y="183623"/>
                </a:lnTo>
                <a:lnTo>
                  <a:pt x="3313214" y="95412"/>
                </a:lnTo>
                <a:close/>
                <a:moveTo>
                  <a:pt x="3310214" y="7601"/>
                </a:moveTo>
                <a:lnTo>
                  <a:pt x="3319815" y="7601"/>
                </a:lnTo>
                <a:lnTo>
                  <a:pt x="3284811" y="95412"/>
                </a:lnTo>
                <a:lnTo>
                  <a:pt x="3319815" y="183623"/>
                </a:lnTo>
                <a:lnTo>
                  <a:pt x="3310214" y="183623"/>
                </a:lnTo>
                <a:lnTo>
                  <a:pt x="3275210" y="95412"/>
                </a:lnTo>
                <a:close/>
                <a:moveTo>
                  <a:pt x="1662808" y="7601"/>
                </a:moveTo>
                <a:lnTo>
                  <a:pt x="1672409" y="7601"/>
                </a:lnTo>
                <a:lnTo>
                  <a:pt x="1707414" y="95412"/>
                </a:lnTo>
                <a:lnTo>
                  <a:pt x="1672409" y="183623"/>
                </a:lnTo>
                <a:lnTo>
                  <a:pt x="1662808" y="183623"/>
                </a:lnTo>
                <a:lnTo>
                  <a:pt x="1697812" y="95412"/>
                </a:lnTo>
                <a:close/>
                <a:moveTo>
                  <a:pt x="1624803" y="7601"/>
                </a:moveTo>
                <a:lnTo>
                  <a:pt x="1634404" y="7601"/>
                </a:lnTo>
                <a:lnTo>
                  <a:pt x="1669409" y="95412"/>
                </a:lnTo>
                <a:lnTo>
                  <a:pt x="1634404" y="183623"/>
                </a:lnTo>
                <a:lnTo>
                  <a:pt x="1624803" y="183623"/>
                </a:lnTo>
                <a:lnTo>
                  <a:pt x="1659808" y="95412"/>
                </a:lnTo>
                <a:close/>
                <a:moveTo>
                  <a:pt x="147819" y="7601"/>
                </a:moveTo>
                <a:lnTo>
                  <a:pt x="157420" y="7601"/>
                </a:lnTo>
                <a:lnTo>
                  <a:pt x="122415" y="95412"/>
                </a:lnTo>
                <a:lnTo>
                  <a:pt x="157420" y="183623"/>
                </a:lnTo>
                <a:lnTo>
                  <a:pt x="147819" y="183623"/>
                </a:lnTo>
                <a:lnTo>
                  <a:pt x="112814" y="95412"/>
                </a:lnTo>
                <a:close/>
                <a:moveTo>
                  <a:pt x="109814" y="7601"/>
                </a:moveTo>
                <a:lnTo>
                  <a:pt x="119415" y="7601"/>
                </a:lnTo>
                <a:lnTo>
                  <a:pt x="84411" y="95412"/>
                </a:lnTo>
                <a:lnTo>
                  <a:pt x="119415" y="183623"/>
                </a:lnTo>
                <a:lnTo>
                  <a:pt x="109814" y="183623"/>
                </a:lnTo>
                <a:lnTo>
                  <a:pt x="74810" y="95412"/>
                </a:lnTo>
                <a:close/>
                <a:moveTo>
                  <a:pt x="4560170" y="6801"/>
                </a:moveTo>
                <a:lnTo>
                  <a:pt x="4560970" y="13202"/>
                </a:lnTo>
                <a:cubicBezTo>
                  <a:pt x="4552569" y="14002"/>
                  <a:pt x="4542601" y="14768"/>
                  <a:pt x="4531066" y="15502"/>
                </a:cubicBezTo>
                <a:cubicBezTo>
                  <a:pt x="4519531" y="16235"/>
                  <a:pt x="4507563" y="16935"/>
                  <a:pt x="4495161" y="17602"/>
                </a:cubicBezTo>
                <a:lnTo>
                  <a:pt x="4495161" y="40405"/>
                </a:lnTo>
                <a:lnTo>
                  <a:pt x="4581373" y="40405"/>
                </a:lnTo>
                <a:lnTo>
                  <a:pt x="4581373" y="46206"/>
                </a:lnTo>
                <a:lnTo>
                  <a:pt x="4495161" y="46206"/>
                </a:lnTo>
                <a:lnTo>
                  <a:pt x="4495161" y="65808"/>
                </a:lnTo>
                <a:lnTo>
                  <a:pt x="4553969" y="65808"/>
                </a:lnTo>
                <a:lnTo>
                  <a:pt x="4553969" y="122215"/>
                </a:lnTo>
                <a:lnTo>
                  <a:pt x="4495161" y="122215"/>
                </a:lnTo>
                <a:lnTo>
                  <a:pt x="4495161" y="142018"/>
                </a:lnTo>
                <a:lnTo>
                  <a:pt x="4562971" y="142018"/>
                </a:lnTo>
                <a:lnTo>
                  <a:pt x="4562971" y="147618"/>
                </a:lnTo>
                <a:lnTo>
                  <a:pt x="4495161" y="147618"/>
                </a:lnTo>
                <a:lnTo>
                  <a:pt x="4495161" y="167421"/>
                </a:lnTo>
                <a:lnTo>
                  <a:pt x="4576372" y="167421"/>
                </a:lnTo>
                <a:lnTo>
                  <a:pt x="4576372" y="173222"/>
                </a:lnTo>
                <a:lnTo>
                  <a:pt x="4406951" y="173222"/>
                </a:lnTo>
                <a:lnTo>
                  <a:pt x="4406951" y="167421"/>
                </a:lnTo>
                <a:lnTo>
                  <a:pt x="4488561" y="167421"/>
                </a:lnTo>
                <a:lnTo>
                  <a:pt x="4488561" y="147618"/>
                </a:lnTo>
                <a:lnTo>
                  <a:pt x="4420553" y="147618"/>
                </a:lnTo>
                <a:lnTo>
                  <a:pt x="4420553" y="142018"/>
                </a:lnTo>
                <a:lnTo>
                  <a:pt x="4488561" y="142018"/>
                </a:lnTo>
                <a:lnTo>
                  <a:pt x="4488561" y="122215"/>
                </a:lnTo>
                <a:lnTo>
                  <a:pt x="4429553" y="122215"/>
                </a:lnTo>
                <a:lnTo>
                  <a:pt x="4429553" y="65808"/>
                </a:lnTo>
                <a:lnTo>
                  <a:pt x="4488561" y="65808"/>
                </a:lnTo>
                <a:lnTo>
                  <a:pt x="4488561" y="46206"/>
                </a:lnTo>
                <a:lnTo>
                  <a:pt x="4402150" y="46206"/>
                </a:lnTo>
                <a:lnTo>
                  <a:pt x="4402150" y="40405"/>
                </a:lnTo>
                <a:lnTo>
                  <a:pt x="4488561" y="40405"/>
                </a:lnTo>
                <a:lnTo>
                  <a:pt x="4488561" y="18002"/>
                </a:lnTo>
                <a:cubicBezTo>
                  <a:pt x="4475893" y="18669"/>
                  <a:pt x="4463625" y="19236"/>
                  <a:pt x="4451757" y="19702"/>
                </a:cubicBezTo>
                <a:cubicBezTo>
                  <a:pt x="4439889" y="20169"/>
                  <a:pt x="4429553" y="20536"/>
                  <a:pt x="4420753" y="20803"/>
                </a:cubicBezTo>
                <a:lnTo>
                  <a:pt x="4420553" y="14602"/>
                </a:lnTo>
                <a:cubicBezTo>
                  <a:pt x="4426687" y="14468"/>
                  <a:pt x="4433554" y="14268"/>
                  <a:pt x="4441155" y="14002"/>
                </a:cubicBezTo>
                <a:cubicBezTo>
                  <a:pt x="4448756" y="13735"/>
                  <a:pt x="4456723" y="13402"/>
                  <a:pt x="4465058" y="13002"/>
                </a:cubicBezTo>
                <a:cubicBezTo>
                  <a:pt x="4473393" y="12601"/>
                  <a:pt x="4481927" y="12168"/>
                  <a:pt x="4490661" y="11701"/>
                </a:cubicBezTo>
                <a:cubicBezTo>
                  <a:pt x="4499395" y="11235"/>
                  <a:pt x="4507897" y="10735"/>
                  <a:pt x="4516165" y="10201"/>
                </a:cubicBezTo>
                <a:cubicBezTo>
                  <a:pt x="4524432" y="9668"/>
                  <a:pt x="4532333" y="9101"/>
                  <a:pt x="4539867" y="8501"/>
                </a:cubicBezTo>
                <a:cubicBezTo>
                  <a:pt x="4547401" y="7901"/>
                  <a:pt x="4554169" y="7334"/>
                  <a:pt x="4560170" y="6801"/>
                </a:cubicBezTo>
                <a:close/>
                <a:moveTo>
                  <a:pt x="5047831" y="6401"/>
                </a:moveTo>
                <a:lnTo>
                  <a:pt x="5054632" y="8401"/>
                </a:lnTo>
                <a:cubicBezTo>
                  <a:pt x="5049965" y="22003"/>
                  <a:pt x="5044630" y="34871"/>
                  <a:pt x="5038629" y="47006"/>
                </a:cubicBezTo>
                <a:lnTo>
                  <a:pt x="5038629" y="180622"/>
                </a:lnTo>
                <a:lnTo>
                  <a:pt x="5031629" y="180622"/>
                </a:lnTo>
                <a:lnTo>
                  <a:pt x="5031629" y="60608"/>
                </a:lnTo>
                <a:cubicBezTo>
                  <a:pt x="5027229" y="68609"/>
                  <a:pt x="5022661" y="76176"/>
                  <a:pt x="5017927" y="83310"/>
                </a:cubicBezTo>
                <a:cubicBezTo>
                  <a:pt x="5013193" y="90445"/>
                  <a:pt x="5008359" y="97145"/>
                  <a:pt x="5003425" y="103413"/>
                </a:cubicBezTo>
                <a:lnTo>
                  <a:pt x="4999425" y="97612"/>
                </a:lnTo>
                <a:cubicBezTo>
                  <a:pt x="5003825" y="91878"/>
                  <a:pt x="5008259" y="85577"/>
                  <a:pt x="5012727" y="78710"/>
                </a:cubicBezTo>
                <a:cubicBezTo>
                  <a:pt x="5017193" y="71842"/>
                  <a:pt x="5021527" y="64508"/>
                  <a:pt x="5025728" y="56707"/>
                </a:cubicBezTo>
                <a:cubicBezTo>
                  <a:pt x="5029929" y="48906"/>
                  <a:pt x="5033896" y="40772"/>
                  <a:pt x="5037629" y="32304"/>
                </a:cubicBezTo>
                <a:cubicBezTo>
                  <a:pt x="5041363" y="23836"/>
                  <a:pt x="5044764" y="15202"/>
                  <a:pt x="5047831" y="6401"/>
                </a:cubicBezTo>
                <a:close/>
                <a:moveTo>
                  <a:pt x="2650531" y="5601"/>
                </a:moveTo>
                <a:lnTo>
                  <a:pt x="2656932" y="8601"/>
                </a:lnTo>
                <a:cubicBezTo>
                  <a:pt x="2654665" y="13668"/>
                  <a:pt x="2651898" y="19469"/>
                  <a:pt x="2648631" y="26003"/>
                </a:cubicBezTo>
                <a:cubicBezTo>
                  <a:pt x="2645364" y="32537"/>
                  <a:pt x="2641930" y="39005"/>
                  <a:pt x="2638330" y="45406"/>
                </a:cubicBezTo>
                <a:cubicBezTo>
                  <a:pt x="2634729" y="51806"/>
                  <a:pt x="2631262" y="57774"/>
                  <a:pt x="2627928" y="63308"/>
                </a:cubicBezTo>
                <a:cubicBezTo>
                  <a:pt x="2624595" y="68842"/>
                  <a:pt x="2621728" y="73209"/>
                  <a:pt x="2619327" y="76409"/>
                </a:cubicBezTo>
                <a:cubicBezTo>
                  <a:pt x="2621328" y="76276"/>
                  <a:pt x="2624428" y="76176"/>
                  <a:pt x="2628629" y="76109"/>
                </a:cubicBezTo>
                <a:cubicBezTo>
                  <a:pt x="2632829" y="76043"/>
                  <a:pt x="2637263" y="75943"/>
                  <a:pt x="2641930" y="75809"/>
                </a:cubicBezTo>
                <a:cubicBezTo>
                  <a:pt x="2646598" y="75676"/>
                  <a:pt x="2650998" y="75576"/>
                  <a:pt x="2655132" y="75509"/>
                </a:cubicBezTo>
                <a:cubicBezTo>
                  <a:pt x="2659266" y="75443"/>
                  <a:pt x="2662266" y="75409"/>
                  <a:pt x="2664133" y="75409"/>
                </a:cubicBezTo>
                <a:cubicBezTo>
                  <a:pt x="2667734" y="69142"/>
                  <a:pt x="2671034" y="63275"/>
                  <a:pt x="2674034" y="57807"/>
                </a:cubicBezTo>
                <a:cubicBezTo>
                  <a:pt x="2677035" y="52340"/>
                  <a:pt x="2679468" y="47539"/>
                  <a:pt x="2681335" y="43405"/>
                </a:cubicBezTo>
                <a:lnTo>
                  <a:pt x="2687336" y="46406"/>
                </a:lnTo>
                <a:cubicBezTo>
                  <a:pt x="2685202" y="51073"/>
                  <a:pt x="2682469" y="56507"/>
                  <a:pt x="2679135" y="62708"/>
                </a:cubicBezTo>
                <a:cubicBezTo>
                  <a:pt x="2675801" y="68909"/>
                  <a:pt x="2672134" y="75409"/>
                  <a:pt x="2668133" y="82210"/>
                </a:cubicBezTo>
                <a:cubicBezTo>
                  <a:pt x="2664133" y="89011"/>
                  <a:pt x="2659966" y="95879"/>
                  <a:pt x="2655632" y="102813"/>
                </a:cubicBezTo>
                <a:cubicBezTo>
                  <a:pt x="2651298" y="109747"/>
                  <a:pt x="2647164" y="116281"/>
                  <a:pt x="2643230" y="122415"/>
                </a:cubicBezTo>
                <a:cubicBezTo>
                  <a:pt x="2639297" y="128549"/>
                  <a:pt x="2635629" y="133983"/>
                  <a:pt x="2632229" y="138717"/>
                </a:cubicBezTo>
                <a:cubicBezTo>
                  <a:pt x="2628829" y="143451"/>
                  <a:pt x="2626128" y="147085"/>
                  <a:pt x="2624128" y="149619"/>
                </a:cubicBezTo>
                <a:cubicBezTo>
                  <a:pt x="2626528" y="149352"/>
                  <a:pt x="2630362" y="148952"/>
                  <a:pt x="2635629" y="148418"/>
                </a:cubicBezTo>
                <a:cubicBezTo>
                  <a:pt x="2640897" y="147885"/>
                  <a:pt x="2646531" y="147318"/>
                  <a:pt x="2652532" y="146718"/>
                </a:cubicBezTo>
                <a:cubicBezTo>
                  <a:pt x="2658532" y="146118"/>
                  <a:pt x="2664400" y="145551"/>
                  <a:pt x="2670134" y="145018"/>
                </a:cubicBezTo>
                <a:cubicBezTo>
                  <a:pt x="2675868" y="144485"/>
                  <a:pt x="2680535" y="144085"/>
                  <a:pt x="2684135" y="143818"/>
                </a:cubicBezTo>
                <a:cubicBezTo>
                  <a:pt x="2681068" y="137684"/>
                  <a:pt x="2678035" y="131616"/>
                  <a:pt x="2675034" y="125616"/>
                </a:cubicBezTo>
                <a:cubicBezTo>
                  <a:pt x="2672034" y="119615"/>
                  <a:pt x="2669467" y="114748"/>
                  <a:pt x="2667334" y="111014"/>
                </a:cubicBezTo>
                <a:lnTo>
                  <a:pt x="2673134" y="107813"/>
                </a:lnTo>
                <a:cubicBezTo>
                  <a:pt x="2674868" y="111014"/>
                  <a:pt x="2676968" y="114914"/>
                  <a:pt x="2679435" y="119515"/>
                </a:cubicBezTo>
                <a:cubicBezTo>
                  <a:pt x="2681902" y="124115"/>
                  <a:pt x="2684369" y="128916"/>
                  <a:pt x="2686836" y="133917"/>
                </a:cubicBezTo>
                <a:cubicBezTo>
                  <a:pt x="2689303" y="138917"/>
                  <a:pt x="2691703" y="143751"/>
                  <a:pt x="2694037" y="148418"/>
                </a:cubicBezTo>
                <a:cubicBezTo>
                  <a:pt x="2696370" y="153086"/>
                  <a:pt x="2698271" y="157086"/>
                  <a:pt x="2699737" y="160420"/>
                </a:cubicBezTo>
                <a:lnTo>
                  <a:pt x="2693537" y="163420"/>
                </a:lnTo>
                <a:lnTo>
                  <a:pt x="2687336" y="150419"/>
                </a:lnTo>
                <a:cubicBezTo>
                  <a:pt x="2685336" y="150552"/>
                  <a:pt x="2682402" y="150819"/>
                  <a:pt x="2678535" y="151219"/>
                </a:cubicBezTo>
                <a:cubicBezTo>
                  <a:pt x="2674668" y="151619"/>
                  <a:pt x="2670367" y="152052"/>
                  <a:pt x="2665633" y="152519"/>
                </a:cubicBezTo>
                <a:cubicBezTo>
                  <a:pt x="2660899" y="152986"/>
                  <a:pt x="2655999" y="153452"/>
                  <a:pt x="2650931" y="153919"/>
                </a:cubicBezTo>
                <a:cubicBezTo>
                  <a:pt x="2645864" y="154386"/>
                  <a:pt x="2641164" y="154819"/>
                  <a:pt x="2636830" y="155219"/>
                </a:cubicBezTo>
                <a:cubicBezTo>
                  <a:pt x="2632496" y="155619"/>
                  <a:pt x="2628762" y="155986"/>
                  <a:pt x="2625628" y="156319"/>
                </a:cubicBezTo>
                <a:cubicBezTo>
                  <a:pt x="2622494" y="156653"/>
                  <a:pt x="2620528" y="156886"/>
                  <a:pt x="2619727" y="157020"/>
                </a:cubicBezTo>
                <a:cubicBezTo>
                  <a:pt x="2618261" y="157153"/>
                  <a:pt x="2616827" y="157320"/>
                  <a:pt x="2615427" y="157520"/>
                </a:cubicBezTo>
                <a:cubicBezTo>
                  <a:pt x="2614027" y="157720"/>
                  <a:pt x="2612326" y="158153"/>
                  <a:pt x="2610326" y="158820"/>
                </a:cubicBezTo>
                <a:lnTo>
                  <a:pt x="2608326" y="151819"/>
                </a:lnTo>
                <a:cubicBezTo>
                  <a:pt x="2609926" y="151285"/>
                  <a:pt x="2611226" y="150785"/>
                  <a:pt x="2612226" y="150319"/>
                </a:cubicBezTo>
                <a:cubicBezTo>
                  <a:pt x="2613227" y="149852"/>
                  <a:pt x="2614060" y="149419"/>
                  <a:pt x="2614727" y="149019"/>
                </a:cubicBezTo>
                <a:cubicBezTo>
                  <a:pt x="2615394" y="148619"/>
                  <a:pt x="2615927" y="148185"/>
                  <a:pt x="2616327" y="147718"/>
                </a:cubicBezTo>
                <a:cubicBezTo>
                  <a:pt x="2616727" y="147252"/>
                  <a:pt x="2617194" y="146685"/>
                  <a:pt x="2617727" y="146018"/>
                </a:cubicBezTo>
                <a:cubicBezTo>
                  <a:pt x="2619994" y="143485"/>
                  <a:pt x="2622761" y="139917"/>
                  <a:pt x="2626028" y="135317"/>
                </a:cubicBezTo>
                <a:cubicBezTo>
                  <a:pt x="2629295" y="130716"/>
                  <a:pt x="2632829" y="125549"/>
                  <a:pt x="2636630" y="119815"/>
                </a:cubicBezTo>
                <a:cubicBezTo>
                  <a:pt x="2640430" y="114081"/>
                  <a:pt x="2644331" y="107980"/>
                  <a:pt x="2648331" y="101513"/>
                </a:cubicBezTo>
                <a:cubicBezTo>
                  <a:pt x="2652332" y="95045"/>
                  <a:pt x="2656265" y="88611"/>
                  <a:pt x="2660133" y="82210"/>
                </a:cubicBezTo>
                <a:cubicBezTo>
                  <a:pt x="2657332" y="82344"/>
                  <a:pt x="2653632" y="82477"/>
                  <a:pt x="2649031" y="82610"/>
                </a:cubicBezTo>
                <a:cubicBezTo>
                  <a:pt x="2644431" y="82744"/>
                  <a:pt x="2639830" y="82844"/>
                  <a:pt x="2635229" y="82910"/>
                </a:cubicBezTo>
                <a:cubicBezTo>
                  <a:pt x="2630629" y="82977"/>
                  <a:pt x="2626462" y="83077"/>
                  <a:pt x="2622728" y="83210"/>
                </a:cubicBezTo>
                <a:cubicBezTo>
                  <a:pt x="2618994" y="83344"/>
                  <a:pt x="2616594" y="83410"/>
                  <a:pt x="2615527" y="83410"/>
                </a:cubicBezTo>
                <a:cubicBezTo>
                  <a:pt x="2614460" y="83544"/>
                  <a:pt x="2613393" y="83710"/>
                  <a:pt x="2612326" y="83910"/>
                </a:cubicBezTo>
                <a:cubicBezTo>
                  <a:pt x="2611260" y="84110"/>
                  <a:pt x="2609393" y="84544"/>
                  <a:pt x="2606726" y="85211"/>
                </a:cubicBezTo>
                <a:lnTo>
                  <a:pt x="2604926" y="78410"/>
                </a:lnTo>
                <a:cubicBezTo>
                  <a:pt x="2606392" y="77876"/>
                  <a:pt x="2607559" y="77443"/>
                  <a:pt x="2608426" y="77110"/>
                </a:cubicBezTo>
                <a:cubicBezTo>
                  <a:pt x="2609293" y="76776"/>
                  <a:pt x="2609993" y="76409"/>
                  <a:pt x="2610526" y="76009"/>
                </a:cubicBezTo>
                <a:cubicBezTo>
                  <a:pt x="2611060" y="75609"/>
                  <a:pt x="2611526" y="75143"/>
                  <a:pt x="2611926" y="74609"/>
                </a:cubicBezTo>
                <a:cubicBezTo>
                  <a:pt x="2612326" y="74076"/>
                  <a:pt x="2612793" y="73409"/>
                  <a:pt x="2613327" y="72609"/>
                </a:cubicBezTo>
                <a:cubicBezTo>
                  <a:pt x="2615327" y="70075"/>
                  <a:pt x="2617994" y="66108"/>
                  <a:pt x="2621328" y="60708"/>
                </a:cubicBezTo>
                <a:cubicBezTo>
                  <a:pt x="2624661" y="55307"/>
                  <a:pt x="2628128" y="49406"/>
                  <a:pt x="2631729" y="43005"/>
                </a:cubicBezTo>
                <a:cubicBezTo>
                  <a:pt x="2635329" y="36605"/>
                  <a:pt x="2638830" y="30070"/>
                  <a:pt x="2642230" y="23403"/>
                </a:cubicBezTo>
                <a:cubicBezTo>
                  <a:pt x="2645631" y="16735"/>
                  <a:pt x="2648398" y="10801"/>
                  <a:pt x="2650531" y="5601"/>
                </a:cubicBezTo>
                <a:close/>
                <a:moveTo>
                  <a:pt x="5647305" y="4200"/>
                </a:moveTo>
                <a:lnTo>
                  <a:pt x="5654107" y="6001"/>
                </a:lnTo>
                <a:cubicBezTo>
                  <a:pt x="5651973" y="12802"/>
                  <a:pt x="5649573" y="19602"/>
                  <a:pt x="5646905" y="26403"/>
                </a:cubicBezTo>
                <a:cubicBezTo>
                  <a:pt x="5644239" y="33204"/>
                  <a:pt x="5641371" y="40005"/>
                  <a:pt x="5638305" y="46806"/>
                </a:cubicBezTo>
                <a:lnTo>
                  <a:pt x="5638305" y="180422"/>
                </a:lnTo>
                <a:lnTo>
                  <a:pt x="5631903" y="180422"/>
                </a:lnTo>
                <a:lnTo>
                  <a:pt x="5631903" y="59807"/>
                </a:lnTo>
                <a:cubicBezTo>
                  <a:pt x="5627637" y="68208"/>
                  <a:pt x="5623203" y="76109"/>
                  <a:pt x="5618602" y="83510"/>
                </a:cubicBezTo>
                <a:cubicBezTo>
                  <a:pt x="5614001" y="90911"/>
                  <a:pt x="5609368" y="97679"/>
                  <a:pt x="5604701" y="103813"/>
                </a:cubicBezTo>
                <a:lnTo>
                  <a:pt x="5600299" y="98212"/>
                </a:lnTo>
                <a:cubicBezTo>
                  <a:pt x="5604434" y="92745"/>
                  <a:pt x="5608734" y="86344"/>
                  <a:pt x="5613201" y="79010"/>
                </a:cubicBezTo>
                <a:cubicBezTo>
                  <a:pt x="5617669" y="71676"/>
                  <a:pt x="5622003" y="63908"/>
                  <a:pt x="5626203" y="55707"/>
                </a:cubicBezTo>
                <a:cubicBezTo>
                  <a:pt x="5630403" y="47506"/>
                  <a:pt x="5634337" y="39005"/>
                  <a:pt x="5638005" y="30204"/>
                </a:cubicBezTo>
                <a:cubicBezTo>
                  <a:pt x="5641671" y="21403"/>
                  <a:pt x="5644772" y="12735"/>
                  <a:pt x="5647305" y="4200"/>
                </a:cubicBezTo>
                <a:close/>
                <a:moveTo>
                  <a:pt x="2042255" y="4200"/>
                </a:moveTo>
                <a:lnTo>
                  <a:pt x="2048256" y="7001"/>
                </a:lnTo>
                <a:cubicBezTo>
                  <a:pt x="2046389" y="11668"/>
                  <a:pt x="2044056" y="16735"/>
                  <a:pt x="2041255" y="22203"/>
                </a:cubicBezTo>
                <a:cubicBezTo>
                  <a:pt x="2038455" y="27670"/>
                  <a:pt x="2035521" y="33071"/>
                  <a:pt x="2032454" y="38405"/>
                </a:cubicBezTo>
                <a:cubicBezTo>
                  <a:pt x="2029387" y="43739"/>
                  <a:pt x="2026320" y="48773"/>
                  <a:pt x="2023253" y="53507"/>
                </a:cubicBezTo>
                <a:cubicBezTo>
                  <a:pt x="2020186" y="58241"/>
                  <a:pt x="2017452" y="62208"/>
                  <a:pt x="2015052" y="65408"/>
                </a:cubicBezTo>
                <a:cubicBezTo>
                  <a:pt x="2016386" y="65275"/>
                  <a:pt x="2018686" y="65141"/>
                  <a:pt x="2021953" y="65008"/>
                </a:cubicBezTo>
                <a:cubicBezTo>
                  <a:pt x="2025220" y="64875"/>
                  <a:pt x="2028654" y="64708"/>
                  <a:pt x="2032254" y="64508"/>
                </a:cubicBezTo>
                <a:cubicBezTo>
                  <a:pt x="2035855" y="64308"/>
                  <a:pt x="2039322" y="64141"/>
                  <a:pt x="2042655" y="64008"/>
                </a:cubicBezTo>
                <a:cubicBezTo>
                  <a:pt x="2045989" y="63875"/>
                  <a:pt x="2048456" y="63741"/>
                  <a:pt x="2050056" y="63608"/>
                </a:cubicBezTo>
                <a:cubicBezTo>
                  <a:pt x="2052723" y="59341"/>
                  <a:pt x="2055257" y="55107"/>
                  <a:pt x="2057657" y="50906"/>
                </a:cubicBezTo>
                <a:cubicBezTo>
                  <a:pt x="2060058" y="46706"/>
                  <a:pt x="2062191" y="42805"/>
                  <a:pt x="2064058" y="39205"/>
                </a:cubicBezTo>
                <a:lnTo>
                  <a:pt x="2069659" y="42205"/>
                </a:lnTo>
                <a:cubicBezTo>
                  <a:pt x="2066858" y="47939"/>
                  <a:pt x="2063291" y="54340"/>
                  <a:pt x="2058958" y="61408"/>
                </a:cubicBezTo>
                <a:cubicBezTo>
                  <a:pt x="2054624" y="68475"/>
                  <a:pt x="2050223" y="75443"/>
                  <a:pt x="2045756" y="82310"/>
                </a:cubicBezTo>
                <a:cubicBezTo>
                  <a:pt x="2041289" y="89178"/>
                  <a:pt x="2036988" y="95512"/>
                  <a:pt x="2032854" y="101313"/>
                </a:cubicBezTo>
                <a:cubicBezTo>
                  <a:pt x="2028720" y="107113"/>
                  <a:pt x="2025453" y="111481"/>
                  <a:pt x="2023053" y="114414"/>
                </a:cubicBezTo>
                <a:cubicBezTo>
                  <a:pt x="2025320" y="114148"/>
                  <a:pt x="2028720" y="113714"/>
                  <a:pt x="2033254" y="113114"/>
                </a:cubicBezTo>
                <a:cubicBezTo>
                  <a:pt x="2037788" y="112514"/>
                  <a:pt x="2042389" y="111881"/>
                  <a:pt x="2047056" y="111214"/>
                </a:cubicBezTo>
                <a:cubicBezTo>
                  <a:pt x="2051723" y="110547"/>
                  <a:pt x="2055857" y="109980"/>
                  <a:pt x="2059457" y="109514"/>
                </a:cubicBezTo>
                <a:cubicBezTo>
                  <a:pt x="2063058" y="109047"/>
                  <a:pt x="2065125" y="108747"/>
                  <a:pt x="2065658" y="108614"/>
                </a:cubicBezTo>
                <a:lnTo>
                  <a:pt x="2066058" y="115414"/>
                </a:lnTo>
                <a:lnTo>
                  <a:pt x="2019253" y="122015"/>
                </a:lnTo>
                <a:cubicBezTo>
                  <a:pt x="2017786" y="122282"/>
                  <a:pt x="2016519" y="122515"/>
                  <a:pt x="2015452" y="122715"/>
                </a:cubicBezTo>
                <a:cubicBezTo>
                  <a:pt x="2014385" y="122915"/>
                  <a:pt x="2012852" y="123349"/>
                  <a:pt x="2010851" y="124015"/>
                </a:cubicBezTo>
                <a:lnTo>
                  <a:pt x="2009051" y="117215"/>
                </a:lnTo>
                <a:cubicBezTo>
                  <a:pt x="2011718" y="116414"/>
                  <a:pt x="2013485" y="115714"/>
                  <a:pt x="2014352" y="115114"/>
                </a:cubicBezTo>
                <a:cubicBezTo>
                  <a:pt x="2015219" y="114514"/>
                  <a:pt x="2016252" y="113414"/>
                  <a:pt x="2017452" y="111814"/>
                </a:cubicBezTo>
                <a:cubicBezTo>
                  <a:pt x="2021053" y="107280"/>
                  <a:pt x="2025453" y="101279"/>
                  <a:pt x="2030654" y="93812"/>
                </a:cubicBezTo>
                <a:cubicBezTo>
                  <a:pt x="2035855" y="86344"/>
                  <a:pt x="2040989" y="78476"/>
                  <a:pt x="2046056" y="70209"/>
                </a:cubicBezTo>
                <a:cubicBezTo>
                  <a:pt x="2043656" y="70342"/>
                  <a:pt x="2040689" y="70475"/>
                  <a:pt x="2037155" y="70609"/>
                </a:cubicBezTo>
                <a:cubicBezTo>
                  <a:pt x="2033621" y="70742"/>
                  <a:pt x="2030120" y="70909"/>
                  <a:pt x="2026653" y="71109"/>
                </a:cubicBezTo>
                <a:cubicBezTo>
                  <a:pt x="2023186" y="71309"/>
                  <a:pt x="2020019" y="71509"/>
                  <a:pt x="2017152" y="71709"/>
                </a:cubicBezTo>
                <a:cubicBezTo>
                  <a:pt x="2014285" y="71909"/>
                  <a:pt x="2012385" y="72009"/>
                  <a:pt x="2011452" y="72009"/>
                </a:cubicBezTo>
                <a:cubicBezTo>
                  <a:pt x="2010518" y="72142"/>
                  <a:pt x="2009618" y="72309"/>
                  <a:pt x="2008751" y="72509"/>
                </a:cubicBezTo>
                <a:cubicBezTo>
                  <a:pt x="2007884" y="72709"/>
                  <a:pt x="2006584" y="72942"/>
                  <a:pt x="2004851" y="73209"/>
                </a:cubicBezTo>
                <a:lnTo>
                  <a:pt x="2003250" y="66808"/>
                </a:lnTo>
                <a:cubicBezTo>
                  <a:pt x="2005117" y="66142"/>
                  <a:pt x="2006318" y="65641"/>
                  <a:pt x="2006851" y="65308"/>
                </a:cubicBezTo>
                <a:cubicBezTo>
                  <a:pt x="2007384" y="64975"/>
                  <a:pt x="2007918" y="64475"/>
                  <a:pt x="2008451" y="63808"/>
                </a:cubicBezTo>
                <a:cubicBezTo>
                  <a:pt x="2010585" y="60741"/>
                  <a:pt x="2013185" y="56840"/>
                  <a:pt x="2016252" y="52106"/>
                </a:cubicBezTo>
                <a:cubicBezTo>
                  <a:pt x="2019319" y="47373"/>
                  <a:pt x="2022453" y="42272"/>
                  <a:pt x="2025653" y="36805"/>
                </a:cubicBezTo>
                <a:cubicBezTo>
                  <a:pt x="2028854" y="31337"/>
                  <a:pt x="2031921" y="25770"/>
                  <a:pt x="2034854" y="20102"/>
                </a:cubicBezTo>
                <a:cubicBezTo>
                  <a:pt x="2037788" y="14435"/>
                  <a:pt x="2040255" y="9134"/>
                  <a:pt x="2042255" y="4200"/>
                </a:cubicBezTo>
                <a:close/>
                <a:moveTo>
                  <a:pt x="2267283" y="3400"/>
                </a:moveTo>
                <a:lnTo>
                  <a:pt x="2273684" y="3800"/>
                </a:lnTo>
                <a:lnTo>
                  <a:pt x="2273684" y="30404"/>
                </a:lnTo>
                <a:lnTo>
                  <a:pt x="2309089" y="30404"/>
                </a:lnTo>
                <a:lnTo>
                  <a:pt x="2309089" y="3400"/>
                </a:lnTo>
                <a:lnTo>
                  <a:pt x="2315489" y="3800"/>
                </a:lnTo>
                <a:lnTo>
                  <a:pt x="2315489" y="30404"/>
                </a:lnTo>
                <a:lnTo>
                  <a:pt x="2356495" y="30404"/>
                </a:lnTo>
                <a:lnTo>
                  <a:pt x="2356495" y="124816"/>
                </a:lnTo>
                <a:lnTo>
                  <a:pt x="2380498" y="124816"/>
                </a:lnTo>
                <a:lnTo>
                  <a:pt x="2380498" y="131416"/>
                </a:lnTo>
                <a:lnTo>
                  <a:pt x="2201875" y="131416"/>
                </a:lnTo>
                <a:lnTo>
                  <a:pt x="2201875" y="124816"/>
                </a:lnTo>
                <a:lnTo>
                  <a:pt x="2226278" y="124816"/>
                </a:lnTo>
                <a:lnTo>
                  <a:pt x="2226278" y="30404"/>
                </a:lnTo>
                <a:lnTo>
                  <a:pt x="2267283" y="30404"/>
                </a:lnTo>
                <a:close/>
                <a:moveTo>
                  <a:pt x="1160145" y="3400"/>
                </a:moveTo>
                <a:lnTo>
                  <a:pt x="1166346" y="3800"/>
                </a:lnTo>
                <a:lnTo>
                  <a:pt x="1166346" y="155019"/>
                </a:lnTo>
                <a:cubicBezTo>
                  <a:pt x="1166346" y="158886"/>
                  <a:pt x="1166013" y="162087"/>
                  <a:pt x="1165346" y="164621"/>
                </a:cubicBezTo>
                <a:cubicBezTo>
                  <a:pt x="1164679" y="167154"/>
                  <a:pt x="1163512" y="169221"/>
                  <a:pt x="1161845" y="170821"/>
                </a:cubicBezTo>
                <a:cubicBezTo>
                  <a:pt x="1160178" y="172421"/>
                  <a:pt x="1157912" y="173588"/>
                  <a:pt x="1155044" y="174322"/>
                </a:cubicBezTo>
                <a:cubicBezTo>
                  <a:pt x="1152177" y="175055"/>
                  <a:pt x="1148610" y="175622"/>
                  <a:pt x="1144343" y="176022"/>
                </a:cubicBezTo>
                <a:lnTo>
                  <a:pt x="1131742" y="177022"/>
                </a:lnTo>
                <a:lnTo>
                  <a:pt x="1129541" y="169621"/>
                </a:lnTo>
                <a:lnTo>
                  <a:pt x="1142943" y="168821"/>
                </a:lnTo>
                <a:cubicBezTo>
                  <a:pt x="1146543" y="168688"/>
                  <a:pt x="1149444" y="168321"/>
                  <a:pt x="1151644" y="167721"/>
                </a:cubicBezTo>
                <a:cubicBezTo>
                  <a:pt x="1153844" y="167121"/>
                  <a:pt x="1155578" y="166221"/>
                  <a:pt x="1156845" y="165021"/>
                </a:cubicBezTo>
                <a:cubicBezTo>
                  <a:pt x="1158112" y="163820"/>
                  <a:pt x="1158945" y="162220"/>
                  <a:pt x="1159345" y="160220"/>
                </a:cubicBezTo>
                <a:cubicBezTo>
                  <a:pt x="1159745" y="158220"/>
                  <a:pt x="1159945" y="155753"/>
                  <a:pt x="1159945" y="152819"/>
                </a:cubicBezTo>
                <a:close/>
                <a:moveTo>
                  <a:pt x="5093637" y="3000"/>
                </a:moveTo>
                <a:lnTo>
                  <a:pt x="5100237" y="5401"/>
                </a:lnTo>
                <a:cubicBezTo>
                  <a:pt x="5096503" y="15669"/>
                  <a:pt x="5092503" y="25403"/>
                  <a:pt x="5088235" y="34604"/>
                </a:cubicBezTo>
                <a:lnTo>
                  <a:pt x="5175247" y="34604"/>
                </a:lnTo>
                <a:lnTo>
                  <a:pt x="5175247" y="41405"/>
                </a:lnTo>
                <a:lnTo>
                  <a:pt x="5111039" y="41405"/>
                </a:lnTo>
                <a:lnTo>
                  <a:pt x="5111039" y="80210"/>
                </a:lnTo>
                <a:lnTo>
                  <a:pt x="5164045" y="80210"/>
                </a:lnTo>
                <a:lnTo>
                  <a:pt x="5164045" y="87211"/>
                </a:lnTo>
                <a:lnTo>
                  <a:pt x="5111039" y="87211"/>
                </a:lnTo>
                <a:lnTo>
                  <a:pt x="5111039" y="127016"/>
                </a:lnTo>
                <a:lnTo>
                  <a:pt x="5168446" y="127016"/>
                </a:lnTo>
                <a:lnTo>
                  <a:pt x="5168446" y="134217"/>
                </a:lnTo>
                <a:lnTo>
                  <a:pt x="5111039" y="134217"/>
                </a:lnTo>
                <a:lnTo>
                  <a:pt x="5111039" y="181823"/>
                </a:lnTo>
                <a:lnTo>
                  <a:pt x="5104238" y="181823"/>
                </a:lnTo>
                <a:lnTo>
                  <a:pt x="5104238" y="41405"/>
                </a:lnTo>
                <a:lnTo>
                  <a:pt x="5084835" y="41405"/>
                </a:lnTo>
                <a:cubicBezTo>
                  <a:pt x="5080568" y="49806"/>
                  <a:pt x="5076034" y="57807"/>
                  <a:pt x="5071234" y="65408"/>
                </a:cubicBezTo>
                <a:cubicBezTo>
                  <a:pt x="5066433" y="73009"/>
                  <a:pt x="5061233" y="80143"/>
                  <a:pt x="5055632" y="86811"/>
                </a:cubicBezTo>
                <a:lnTo>
                  <a:pt x="5051031" y="81810"/>
                </a:lnTo>
                <a:cubicBezTo>
                  <a:pt x="5059832" y="71142"/>
                  <a:pt x="5067767" y="59141"/>
                  <a:pt x="5074834" y="45806"/>
                </a:cubicBezTo>
                <a:cubicBezTo>
                  <a:pt x="5081901" y="32471"/>
                  <a:pt x="5088169" y="18202"/>
                  <a:pt x="5093637" y="3000"/>
                </a:cubicBezTo>
                <a:close/>
                <a:moveTo>
                  <a:pt x="3438430" y="2800"/>
                </a:moveTo>
                <a:lnTo>
                  <a:pt x="3444031" y="5401"/>
                </a:lnTo>
                <a:cubicBezTo>
                  <a:pt x="3442163" y="10068"/>
                  <a:pt x="3439997" y="15135"/>
                  <a:pt x="3437530" y="20603"/>
                </a:cubicBezTo>
                <a:cubicBezTo>
                  <a:pt x="3435063" y="26070"/>
                  <a:pt x="3432496" y="31504"/>
                  <a:pt x="3429829" y="36905"/>
                </a:cubicBezTo>
                <a:cubicBezTo>
                  <a:pt x="3427162" y="42305"/>
                  <a:pt x="3424495" y="47339"/>
                  <a:pt x="3421827" y="52006"/>
                </a:cubicBezTo>
                <a:cubicBezTo>
                  <a:pt x="3419161" y="56674"/>
                  <a:pt x="3416760" y="60407"/>
                  <a:pt x="3414627" y="63208"/>
                </a:cubicBezTo>
                <a:cubicBezTo>
                  <a:pt x="3415960" y="63074"/>
                  <a:pt x="3417961" y="62941"/>
                  <a:pt x="3420627" y="62808"/>
                </a:cubicBezTo>
                <a:cubicBezTo>
                  <a:pt x="3423295" y="62674"/>
                  <a:pt x="3426095" y="62541"/>
                  <a:pt x="3429029" y="62408"/>
                </a:cubicBezTo>
                <a:cubicBezTo>
                  <a:pt x="3431962" y="62274"/>
                  <a:pt x="3434829" y="62108"/>
                  <a:pt x="3437630" y="61908"/>
                </a:cubicBezTo>
                <a:cubicBezTo>
                  <a:pt x="3440430" y="61708"/>
                  <a:pt x="3442630" y="61541"/>
                  <a:pt x="3444231" y="61408"/>
                </a:cubicBezTo>
                <a:cubicBezTo>
                  <a:pt x="3447564" y="55540"/>
                  <a:pt x="3450665" y="49906"/>
                  <a:pt x="3453532" y="44505"/>
                </a:cubicBezTo>
                <a:cubicBezTo>
                  <a:pt x="3456399" y="39105"/>
                  <a:pt x="3458832" y="34271"/>
                  <a:pt x="3460832" y="30004"/>
                </a:cubicBezTo>
                <a:lnTo>
                  <a:pt x="3466033" y="32804"/>
                </a:lnTo>
                <a:cubicBezTo>
                  <a:pt x="3463366" y="38405"/>
                  <a:pt x="3460033" y="44906"/>
                  <a:pt x="3456032" y="52306"/>
                </a:cubicBezTo>
                <a:cubicBezTo>
                  <a:pt x="3452031" y="59707"/>
                  <a:pt x="3447864" y="67142"/>
                  <a:pt x="3443530" y="74609"/>
                </a:cubicBezTo>
                <a:cubicBezTo>
                  <a:pt x="3439197" y="82077"/>
                  <a:pt x="3434996" y="89078"/>
                  <a:pt x="3430929" y="95612"/>
                </a:cubicBezTo>
                <a:cubicBezTo>
                  <a:pt x="3426861" y="102146"/>
                  <a:pt x="3423428" y="107280"/>
                  <a:pt x="3420627" y="111014"/>
                </a:cubicBezTo>
                <a:cubicBezTo>
                  <a:pt x="3422628" y="110614"/>
                  <a:pt x="3425695" y="110080"/>
                  <a:pt x="3429829" y="109414"/>
                </a:cubicBezTo>
                <a:cubicBezTo>
                  <a:pt x="3433963" y="108747"/>
                  <a:pt x="3438063" y="108080"/>
                  <a:pt x="3442130" y="107413"/>
                </a:cubicBezTo>
                <a:cubicBezTo>
                  <a:pt x="3446197" y="106747"/>
                  <a:pt x="3449831" y="106147"/>
                  <a:pt x="3453031" y="105613"/>
                </a:cubicBezTo>
                <a:cubicBezTo>
                  <a:pt x="3456232" y="105080"/>
                  <a:pt x="3457965" y="104746"/>
                  <a:pt x="3458232" y="104613"/>
                </a:cubicBezTo>
                <a:lnTo>
                  <a:pt x="3458632" y="111214"/>
                </a:lnTo>
                <a:cubicBezTo>
                  <a:pt x="3458366" y="111347"/>
                  <a:pt x="3457299" y="111581"/>
                  <a:pt x="3455432" y="111914"/>
                </a:cubicBezTo>
                <a:cubicBezTo>
                  <a:pt x="3453565" y="112247"/>
                  <a:pt x="3451231" y="112647"/>
                  <a:pt x="3448431" y="113114"/>
                </a:cubicBezTo>
                <a:cubicBezTo>
                  <a:pt x="3445631" y="113581"/>
                  <a:pt x="3442597" y="114081"/>
                  <a:pt x="3439330" y="114614"/>
                </a:cubicBezTo>
                <a:cubicBezTo>
                  <a:pt x="3436063" y="115148"/>
                  <a:pt x="3432962" y="115648"/>
                  <a:pt x="3430029" y="116114"/>
                </a:cubicBezTo>
                <a:cubicBezTo>
                  <a:pt x="3427095" y="116581"/>
                  <a:pt x="3424461" y="117015"/>
                  <a:pt x="3422128" y="117415"/>
                </a:cubicBezTo>
                <a:cubicBezTo>
                  <a:pt x="3419794" y="117815"/>
                  <a:pt x="3418227" y="118081"/>
                  <a:pt x="3417427" y="118215"/>
                </a:cubicBezTo>
                <a:cubicBezTo>
                  <a:pt x="3416093" y="118481"/>
                  <a:pt x="3414893" y="118715"/>
                  <a:pt x="3413827" y="118915"/>
                </a:cubicBezTo>
                <a:cubicBezTo>
                  <a:pt x="3412760" y="119115"/>
                  <a:pt x="3411293" y="119482"/>
                  <a:pt x="3409426" y="120015"/>
                </a:cubicBezTo>
                <a:lnTo>
                  <a:pt x="3408026" y="113214"/>
                </a:lnTo>
                <a:cubicBezTo>
                  <a:pt x="3410293" y="112414"/>
                  <a:pt x="3411793" y="111747"/>
                  <a:pt x="3412527" y="111214"/>
                </a:cubicBezTo>
                <a:cubicBezTo>
                  <a:pt x="3413260" y="110680"/>
                  <a:pt x="3414027" y="109880"/>
                  <a:pt x="3414827" y="108814"/>
                </a:cubicBezTo>
                <a:cubicBezTo>
                  <a:pt x="3418161" y="104280"/>
                  <a:pt x="3422094" y="98379"/>
                  <a:pt x="3426628" y="91111"/>
                </a:cubicBezTo>
                <a:cubicBezTo>
                  <a:pt x="3431162" y="83844"/>
                  <a:pt x="3435763" y="76209"/>
                  <a:pt x="3440430" y="68208"/>
                </a:cubicBezTo>
                <a:cubicBezTo>
                  <a:pt x="3438296" y="68342"/>
                  <a:pt x="3435729" y="68475"/>
                  <a:pt x="3432729" y="68609"/>
                </a:cubicBezTo>
                <a:cubicBezTo>
                  <a:pt x="3429729" y="68742"/>
                  <a:pt x="3426795" y="68909"/>
                  <a:pt x="3423928" y="69109"/>
                </a:cubicBezTo>
                <a:cubicBezTo>
                  <a:pt x="3421061" y="69309"/>
                  <a:pt x="3418494" y="69475"/>
                  <a:pt x="3416227" y="69609"/>
                </a:cubicBezTo>
                <a:cubicBezTo>
                  <a:pt x="3413960" y="69742"/>
                  <a:pt x="3412426" y="69809"/>
                  <a:pt x="3411626" y="69809"/>
                </a:cubicBezTo>
                <a:cubicBezTo>
                  <a:pt x="3410693" y="69942"/>
                  <a:pt x="3409859" y="70109"/>
                  <a:pt x="3409126" y="70309"/>
                </a:cubicBezTo>
                <a:cubicBezTo>
                  <a:pt x="3408393" y="70509"/>
                  <a:pt x="3407092" y="70809"/>
                  <a:pt x="3405225" y="71209"/>
                </a:cubicBezTo>
                <a:lnTo>
                  <a:pt x="3404025" y="64408"/>
                </a:lnTo>
                <a:cubicBezTo>
                  <a:pt x="3405492" y="63875"/>
                  <a:pt x="3406459" y="63441"/>
                  <a:pt x="3406926" y="63108"/>
                </a:cubicBezTo>
                <a:cubicBezTo>
                  <a:pt x="3407393" y="62774"/>
                  <a:pt x="3407959" y="62208"/>
                  <a:pt x="3408626" y="61408"/>
                </a:cubicBezTo>
                <a:cubicBezTo>
                  <a:pt x="3410493" y="59007"/>
                  <a:pt x="3412693" y="55640"/>
                  <a:pt x="3415227" y="51306"/>
                </a:cubicBezTo>
                <a:cubicBezTo>
                  <a:pt x="3417761" y="46972"/>
                  <a:pt x="3420394" y="42105"/>
                  <a:pt x="3423128" y="36705"/>
                </a:cubicBezTo>
                <a:cubicBezTo>
                  <a:pt x="3425861" y="31304"/>
                  <a:pt x="3428562" y="25670"/>
                  <a:pt x="3431229" y="19802"/>
                </a:cubicBezTo>
                <a:cubicBezTo>
                  <a:pt x="3433896" y="13935"/>
                  <a:pt x="3436296" y="8268"/>
                  <a:pt x="3438430" y="2800"/>
                </a:cubicBezTo>
                <a:close/>
                <a:moveTo>
                  <a:pt x="1445381" y="2800"/>
                </a:moveTo>
                <a:lnTo>
                  <a:pt x="1451182" y="5601"/>
                </a:lnTo>
                <a:cubicBezTo>
                  <a:pt x="1448915" y="10668"/>
                  <a:pt x="1446281" y="16002"/>
                  <a:pt x="1443281" y="21603"/>
                </a:cubicBezTo>
                <a:cubicBezTo>
                  <a:pt x="1440280" y="27203"/>
                  <a:pt x="1437246" y="32604"/>
                  <a:pt x="1434179" y="37805"/>
                </a:cubicBezTo>
                <a:cubicBezTo>
                  <a:pt x="1431112" y="43005"/>
                  <a:pt x="1428045" y="47906"/>
                  <a:pt x="1424978" y="52506"/>
                </a:cubicBezTo>
                <a:cubicBezTo>
                  <a:pt x="1421911" y="57107"/>
                  <a:pt x="1419178" y="60941"/>
                  <a:pt x="1416777" y="64008"/>
                </a:cubicBezTo>
                <a:cubicBezTo>
                  <a:pt x="1418377" y="63875"/>
                  <a:pt x="1420844" y="63741"/>
                  <a:pt x="1424178" y="63608"/>
                </a:cubicBezTo>
                <a:cubicBezTo>
                  <a:pt x="1427512" y="63475"/>
                  <a:pt x="1431079" y="63308"/>
                  <a:pt x="1434879" y="63108"/>
                </a:cubicBezTo>
                <a:cubicBezTo>
                  <a:pt x="1438680" y="62908"/>
                  <a:pt x="1442347" y="62741"/>
                  <a:pt x="1445881" y="62608"/>
                </a:cubicBezTo>
                <a:cubicBezTo>
                  <a:pt x="1449415" y="62474"/>
                  <a:pt x="1452115" y="62341"/>
                  <a:pt x="1453982" y="62208"/>
                </a:cubicBezTo>
                <a:cubicBezTo>
                  <a:pt x="1456782" y="57674"/>
                  <a:pt x="1459449" y="53307"/>
                  <a:pt x="1461983" y="49106"/>
                </a:cubicBezTo>
                <a:cubicBezTo>
                  <a:pt x="1464516" y="44906"/>
                  <a:pt x="1466783" y="40872"/>
                  <a:pt x="1468784" y="37005"/>
                </a:cubicBezTo>
                <a:lnTo>
                  <a:pt x="1474384" y="40205"/>
                </a:lnTo>
                <a:cubicBezTo>
                  <a:pt x="1471051" y="46206"/>
                  <a:pt x="1467317" y="52573"/>
                  <a:pt x="1463183" y="59307"/>
                </a:cubicBezTo>
                <a:cubicBezTo>
                  <a:pt x="1459049" y="66042"/>
                  <a:pt x="1454782" y="72709"/>
                  <a:pt x="1450381" y="79310"/>
                </a:cubicBezTo>
                <a:cubicBezTo>
                  <a:pt x="1445981" y="85911"/>
                  <a:pt x="1441547" y="92278"/>
                  <a:pt x="1437080" y="98412"/>
                </a:cubicBezTo>
                <a:cubicBezTo>
                  <a:pt x="1432612" y="104546"/>
                  <a:pt x="1428379" y="110014"/>
                  <a:pt x="1424378" y="114814"/>
                </a:cubicBezTo>
                <a:cubicBezTo>
                  <a:pt x="1425978" y="114548"/>
                  <a:pt x="1428212" y="114214"/>
                  <a:pt x="1431079" y="113814"/>
                </a:cubicBezTo>
                <a:cubicBezTo>
                  <a:pt x="1433946" y="113414"/>
                  <a:pt x="1437046" y="112981"/>
                  <a:pt x="1440380" y="112514"/>
                </a:cubicBezTo>
                <a:cubicBezTo>
                  <a:pt x="1443714" y="112047"/>
                  <a:pt x="1447114" y="111547"/>
                  <a:pt x="1450581" y="111014"/>
                </a:cubicBezTo>
                <a:cubicBezTo>
                  <a:pt x="1454048" y="110480"/>
                  <a:pt x="1457216" y="110014"/>
                  <a:pt x="1460083" y="109614"/>
                </a:cubicBezTo>
                <a:cubicBezTo>
                  <a:pt x="1462950" y="109214"/>
                  <a:pt x="1465350" y="108880"/>
                  <a:pt x="1467283" y="108614"/>
                </a:cubicBezTo>
                <a:cubicBezTo>
                  <a:pt x="1469217" y="108347"/>
                  <a:pt x="1470317" y="108147"/>
                  <a:pt x="1470584" y="108013"/>
                </a:cubicBezTo>
                <a:lnTo>
                  <a:pt x="1470984" y="114814"/>
                </a:lnTo>
                <a:cubicBezTo>
                  <a:pt x="1470717" y="114814"/>
                  <a:pt x="1469350" y="114981"/>
                  <a:pt x="1466883" y="115314"/>
                </a:cubicBezTo>
                <a:cubicBezTo>
                  <a:pt x="1464416" y="115648"/>
                  <a:pt x="1461450" y="116048"/>
                  <a:pt x="1457982" y="116514"/>
                </a:cubicBezTo>
                <a:cubicBezTo>
                  <a:pt x="1454515" y="116981"/>
                  <a:pt x="1450715" y="117515"/>
                  <a:pt x="1446581" y="118115"/>
                </a:cubicBezTo>
                <a:cubicBezTo>
                  <a:pt x="1442447" y="118715"/>
                  <a:pt x="1438580" y="119248"/>
                  <a:pt x="1434979" y="119715"/>
                </a:cubicBezTo>
                <a:cubicBezTo>
                  <a:pt x="1431379" y="120182"/>
                  <a:pt x="1428212" y="120615"/>
                  <a:pt x="1425478" y="121015"/>
                </a:cubicBezTo>
                <a:cubicBezTo>
                  <a:pt x="1422745" y="121415"/>
                  <a:pt x="1421044" y="121682"/>
                  <a:pt x="1420378" y="121815"/>
                </a:cubicBezTo>
                <a:cubicBezTo>
                  <a:pt x="1418244" y="122215"/>
                  <a:pt x="1416577" y="122515"/>
                  <a:pt x="1415377" y="122715"/>
                </a:cubicBezTo>
                <a:cubicBezTo>
                  <a:pt x="1414177" y="122915"/>
                  <a:pt x="1412710" y="123282"/>
                  <a:pt x="1410977" y="123815"/>
                </a:cubicBezTo>
                <a:lnTo>
                  <a:pt x="1409576" y="116815"/>
                </a:lnTo>
                <a:cubicBezTo>
                  <a:pt x="1412243" y="116148"/>
                  <a:pt x="1414177" y="115414"/>
                  <a:pt x="1415377" y="114614"/>
                </a:cubicBezTo>
                <a:cubicBezTo>
                  <a:pt x="1416577" y="113814"/>
                  <a:pt x="1417977" y="112481"/>
                  <a:pt x="1419577" y="110614"/>
                </a:cubicBezTo>
                <a:cubicBezTo>
                  <a:pt x="1423711" y="105813"/>
                  <a:pt x="1428445" y="99679"/>
                  <a:pt x="1433779" y="92211"/>
                </a:cubicBezTo>
                <a:cubicBezTo>
                  <a:pt x="1439113" y="84744"/>
                  <a:pt x="1444447" y="76876"/>
                  <a:pt x="1449781" y="68609"/>
                </a:cubicBezTo>
                <a:cubicBezTo>
                  <a:pt x="1447248" y="68742"/>
                  <a:pt x="1444114" y="68909"/>
                  <a:pt x="1440380" y="69109"/>
                </a:cubicBezTo>
                <a:cubicBezTo>
                  <a:pt x="1436646" y="69309"/>
                  <a:pt x="1432946" y="69509"/>
                  <a:pt x="1429279" y="69709"/>
                </a:cubicBezTo>
                <a:cubicBezTo>
                  <a:pt x="1425612" y="69909"/>
                  <a:pt x="1422278" y="70075"/>
                  <a:pt x="1419278" y="70209"/>
                </a:cubicBezTo>
                <a:cubicBezTo>
                  <a:pt x="1416277" y="70342"/>
                  <a:pt x="1414310" y="70409"/>
                  <a:pt x="1413377" y="70409"/>
                </a:cubicBezTo>
                <a:cubicBezTo>
                  <a:pt x="1412310" y="70542"/>
                  <a:pt x="1411310" y="70675"/>
                  <a:pt x="1410376" y="70809"/>
                </a:cubicBezTo>
                <a:cubicBezTo>
                  <a:pt x="1409443" y="70942"/>
                  <a:pt x="1407909" y="71276"/>
                  <a:pt x="1405776" y="71809"/>
                </a:cubicBezTo>
                <a:lnTo>
                  <a:pt x="1404576" y="65208"/>
                </a:lnTo>
                <a:cubicBezTo>
                  <a:pt x="1406443" y="64675"/>
                  <a:pt x="1407709" y="64208"/>
                  <a:pt x="1408376" y="63808"/>
                </a:cubicBezTo>
                <a:cubicBezTo>
                  <a:pt x="1409043" y="63408"/>
                  <a:pt x="1409776" y="62808"/>
                  <a:pt x="1410576" y="62008"/>
                </a:cubicBezTo>
                <a:cubicBezTo>
                  <a:pt x="1412977" y="59207"/>
                  <a:pt x="1415710" y="55540"/>
                  <a:pt x="1418777" y="51006"/>
                </a:cubicBezTo>
                <a:cubicBezTo>
                  <a:pt x="1421845" y="46472"/>
                  <a:pt x="1424945" y="41538"/>
                  <a:pt x="1428079" y="36204"/>
                </a:cubicBezTo>
                <a:cubicBezTo>
                  <a:pt x="1431212" y="30870"/>
                  <a:pt x="1434279" y="25336"/>
                  <a:pt x="1437280" y="19602"/>
                </a:cubicBezTo>
                <a:cubicBezTo>
                  <a:pt x="1440280" y="13868"/>
                  <a:pt x="1442980" y="8268"/>
                  <a:pt x="1445381" y="2800"/>
                </a:cubicBezTo>
                <a:close/>
                <a:moveTo>
                  <a:pt x="238030" y="2800"/>
                </a:moveTo>
                <a:lnTo>
                  <a:pt x="243631" y="5401"/>
                </a:lnTo>
                <a:cubicBezTo>
                  <a:pt x="241764" y="10068"/>
                  <a:pt x="239597" y="15135"/>
                  <a:pt x="237130" y="20603"/>
                </a:cubicBezTo>
                <a:cubicBezTo>
                  <a:pt x="234663" y="26070"/>
                  <a:pt x="232096" y="31504"/>
                  <a:pt x="229429" y="36905"/>
                </a:cubicBezTo>
                <a:cubicBezTo>
                  <a:pt x="226762" y="42305"/>
                  <a:pt x="224095" y="47339"/>
                  <a:pt x="221428" y="52006"/>
                </a:cubicBezTo>
                <a:cubicBezTo>
                  <a:pt x="218761" y="56674"/>
                  <a:pt x="216361" y="60407"/>
                  <a:pt x="214227" y="63208"/>
                </a:cubicBezTo>
                <a:cubicBezTo>
                  <a:pt x="215560" y="63074"/>
                  <a:pt x="217561" y="62941"/>
                  <a:pt x="220228" y="62808"/>
                </a:cubicBezTo>
                <a:cubicBezTo>
                  <a:pt x="222895" y="62674"/>
                  <a:pt x="225695" y="62541"/>
                  <a:pt x="228629" y="62408"/>
                </a:cubicBezTo>
                <a:cubicBezTo>
                  <a:pt x="231562" y="62274"/>
                  <a:pt x="234429" y="62108"/>
                  <a:pt x="237230" y="61908"/>
                </a:cubicBezTo>
                <a:cubicBezTo>
                  <a:pt x="240030" y="61708"/>
                  <a:pt x="242230" y="61541"/>
                  <a:pt x="243831" y="61408"/>
                </a:cubicBezTo>
                <a:cubicBezTo>
                  <a:pt x="247164" y="55540"/>
                  <a:pt x="250265" y="49906"/>
                  <a:pt x="253132" y="44505"/>
                </a:cubicBezTo>
                <a:cubicBezTo>
                  <a:pt x="255999" y="39105"/>
                  <a:pt x="258432" y="34271"/>
                  <a:pt x="260433" y="30004"/>
                </a:cubicBezTo>
                <a:lnTo>
                  <a:pt x="265633" y="32804"/>
                </a:lnTo>
                <a:cubicBezTo>
                  <a:pt x="262966" y="38405"/>
                  <a:pt x="259633" y="44906"/>
                  <a:pt x="255632" y="52306"/>
                </a:cubicBezTo>
                <a:cubicBezTo>
                  <a:pt x="251632" y="59707"/>
                  <a:pt x="247464" y="67142"/>
                  <a:pt x="243131" y="74609"/>
                </a:cubicBezTo>
                <a:cubicBezTo>
                  <a:pt x="238797" y="82077"/>
                  <a:pt x="234596" y="89078"/>
                  <a:pt x="230529" y="95612"/>
                </a:cubicBezTo>
                <a:cubicBezTo>
                  <a:pt x="226462" y="102146"/>
                  <a:pt x="223028" y="107280"/>
                  <a:pt x="220228" y="111014"/>
                </a:cubicBezTo>
                <a:cubicBezTo>
                  <a:pt x="222228" y="110614"/>
                  <a:pt x="225295" y="110080"/>
                  <a:pt x="229429" y="109414"/>
                </a:cubicBezTo>
                <a:cubicBezTo>
                  <a:pt x="233563" y="108747"/>
                  <a:pt x="237663" y="108080"/>
                  <a:pt x="241730" y="107413"/>
                </a:cubicBezTo>
                <a:cubicBezTo>
                  <a:pt x="245798" y="106747"/>
                  <a:pt x="249431" y="106147"/>
                  <a:pt x="252632" y="105613"/>
                </a:cubicBezTo>
                <a:cubicBezTo>
                  <a:pt x="255832" y="105080"/>
                  <a:pt x="257566" y="104746"/>
                  <a:pt x="257832" y="104613"/>
                </a:cubicBezTo>
                <a:lnTo>
                  <a:pt x="258232" y="111214"/>
                </a:lnTo>
                <a:cubicBezTo>
                  <a:pt x="257966" y="111347"/>
                  <a:pt x="256899" y="111581"/>
                  <a:pt x="255032" y="111914"/>
                </a:cubicBezTo>
                <a:cubicBezTo>
                  <a:pt x="253165" y="112247"/>
                  <a:pt x="250832" y="112647"/>
                  <a:pt x="248031" y="113114"/>
                </a:cubicBezTo>
                <a:cubicBezTo>
                  <a:pt x="245231" y="113581"/>
                  <a:pt x="242197" y="114081"/>
                  <a:pt x="238930" y="114614"/>
                </a:cubicBezTo>
                <a:cubicBezTo>
                  <a:pt x="235663" y="115148"/>
                  <a:pt x="232563" y="115648"/>
                  <a:pt x="229629" y="116114"/>
                </a:cubicBezTo>
                <a:cubicBezTo>
                  <a:pt x="226695" y="116581"/>
                  <a:pt x="224062" y="117015"/>
                  <a:pt x="221728" y="117415"/>
                </a:cubicBezTo>
                <a:cubicBezTo>
                  <a:pt x="219394" y="117815"/>
                  <a:pt x="217827" y="118081"/>
                  <a:pt x="217027" y="118215"/>
                </a:cubicBezTo>
                <a:cubicBezTo>
                  <a:pt x="215694" y="118481"/>
                  <a:pt x="214494" y="118715"/>
                  <a:pt x="213427" y="118915"/>
                </a:cubicBezTo>
                <a:cubicBezTo>
                  <a:pt x="212360" y="119115"/>
                  <a:pt x="210893" y="119482"/>
                  <a:pt x="209026" y="120015"/>
                </a:cubicBezTo>
                <a:lnTo>
                  <a:pt x="207626" y="113214"/>
                </a:lnTo>
                <a:cubicBezTo>
                  <a:pt x="209893" y="112414"/>
                  <a:pt x="211393" y="111747"/>
                  <a:pt x="212127" y="111214"/>
                </a:cubicBezTo>
                <a:cubicBezTo>
                  <a:pt x="212860" y="110680"/>
                  <a:pt x="213627" y="109880"/>
                  <a:pt x="214427" y="108814"/>
                </a:cubicBezTo>
                <a:cubicBezTo>
                  <a:pt x="217761" y="104280"/>
                  <a:pt x="221695" y="98379"/>
                  <a:pt x="226228" y="91111"/>
                </a:cubicBezTo>
                <a:cubicBezTo>
                  <a:pt x="230762" y="83844"/>
                  <a:pt x="235363" y="76209"/>
                  <a:pt x="240030" y="68208"/>
                </a:cubicBezTo>
                <a:cubicBezTo>
                  <a:pt x="237897" y="68342"/>
                  <a:pt x="235330" y="68475"/>
                  <a:pt x="232329" y="68609"/>
                </a:cubicBezTo>
                <a:cubicBezTo>
                  <a:pt x="229329" y="68742"/>
                  <a:pt x="226395" y="68909"/>
                  <a:pt x="223528" y="69109"/>
                </a:cubicBezTo>
                <a:cubicBezTo>
                  <a:pt x="220661" y="69309"/>
                  <a:pt x="218094" y="69475"/>
                  <a:pt x="215827" y="69609"/>
                </a:cubicBezTo>
                <a:cubicBezTo>
                  <a:pt x="213560" y="69742"/>
                  <a:pt x="212027" y="69809"/>
                  <a:pt x="211227" y="69809"/>
                </a:cubicBezTo>
                <a:cubicBezTo>
                  <a:pt x="210293" y="69942"/>
                  <a:pt x="209460" y="70109"/>
                  <a:pt x="208726" y="70309"/>
                </a:cubicBezTo>
                <a:cubicBezTo>
                  <a:pt x="207993" y="70509"/>
                  <a:pt x="206693" y="70809"/>
                  <a:pt x="204826" y="71209"/>
                </a:cubicBezTo>
                <a:lnTo>
                  <a:pt x="203626" y="64408"/>
                </a:lnTo>
                <a:cubicBezTo>
                  <a:pt x="205092" y="63875"/>
                  <a:pt x="206059" y="63441"/>
                  <a:pt x="206526" y="63108"/>
                </a:cubicBezTo>
                <a:cubicBezTo>
                  <a:pt x="206993" y="62774"/>
                  <a:pt x="207559" y="62208"/>
                  <a:pt x="208226" y="61408"/>
                </a:cubicBezTo>
                <a:cubicBezTo>
                  <a:pt x="210093" y="59007"/>
                  <a:pt x="212293" y="55640"/>
                  <a:pt x="214827" y="51306"/>
                </a:cubicBezTo>
                <a:cubicBezTo>
                  <a:pt x="217361" y="46972"/>
                  <a:pt x="219994" y="42105"/>
                  <a:pt x="222728" y="36705"/>
                </a:cubicBezTo>
                <a:cubicBezTo>
                  <a:pt x="225462" y="31304"/>
                  <a:pt x="228162" y="25670"/>
                  <a:pt x="230829" y="19802"/>
                </a:cubicBezTo>
                <a:cubicBezTo>
                  <a:pt x="233496" y="13935"/>
                  <a:pt x="235896" y="8268"/>
                  <a:pt x="238030" y="2800"/>
                </a:cubicBezTo>
                <a:close/>
                <a:moveTo>
                  <a:pt x="3643455" y="2400"/>
                </a:moveTo>
                <a:lnTo>
                  <a:pt x="3649456" y="5001"/>
                </a:lnTo>
                <a:cubicBezTo>
                  <a:pt x="3647456" y="9801"/>
                  <a:pt x="3645022" y="15068"/>
                  <a:pt x="3642155" y="20803"/>
                </a:cubicBezTo>
                <a:cubicBezTo>
                  <a:pt x="3639288" y="26537"/>
                  <a:pt x="3636355" y="32137"/>
                  <a:pt x="3633354" y="37605"/>
                </a:cubicBezTo>
                <a:cubicBezTo>
                  <a:pt x="3630354" y="43072"/>
                  <a:pt x="3627387" y="48206"/>
                  <a:pt x="3624453" y="53007"/>
                </a:cubicBezTo>
                <a:cubicBezTo>
                  <a:pt x="3621519" y="57807"/>
                  <a:pt x="3618919" y="61674"/>
                  <a:pt x="3616652" y="64608"/>
                </a:cubicBezTo>
                <a:cubicBezTo>
                  <a:pt x="3618119" y="64475"/>
                  <a:pt x="3620386" y="64341"/>
                  <a:pt x="3623453" y="64208"/>
                </a:cubicBezTo>
                <a:cubicBezTo>
                  <a:pt x="3626520" y="64075"/>
                  <a:pt x="3629820" y="63908"/>
                  <a:pt x="3633354" y="63708"/>
                </a:cubicBezTo>
                <a:cubicBezTo>
                  <a:pt x="3636888" y="63508"/>
                  <a:pt x="3640255" y="63341"/>
                  <a:pt x="3643455" y="63208"/>
                </a:cubicBezTo>
                <a:cubicBezTo>
                  <a:pt x="3646655" y="63074"/>
                  <a:pt x="3649123" y="62941"/>
                  <a:pt x="3650856" y="62808"/>
                </a:cubicBezTo>
                <a:cubicBezTo>
                  <a:pt x="3652857" y="59341"/>
                  <a:pt x="3654790" y="55940"/>
                  <a:pt x="3656657" y="52607"/>
                </a:cubicBezTo>
                <a:cubicBezTo>
                  <a:pt x="3658524" y="49273"/>
                  <a:pt x="3660257" y="46006"/>
                  <a:pt x="3661857" y="42805"/>
                </a:cubicBezTo>
                <a:lnTo>
                  <a:pt x="3667459" y="45606"/>
                </a:lnTo>
                <a:cubicBezTo>
                  <a:pt x="3664391" y="51606"/>
                  <a:pt x="3660891" y="58007"/>
                  <a:pt x="3656957" y="64808"/>
                </a:cubicBezTo>
                <a:cubicBezTo>
                  <a:pt x="3653023" y="71609"/>
                  <a:pt x="3649023" y="78176"/>
                  <a:pt x="3644955" y="84510"/>
                </a:cubicBezTo>
                <a:cubicBezTo>
                  <a:pt x="3640888" y="90845"/>
                  <a:pt x="3636988" y="96679"/>
                  <a:pt x="3633254" y="102013"/>
                </a:cubicBezTo>
                <a:cubicBezTo>
                  <a:pt x="3629520" y="107347"/>
                  <a:pt x="3626387" y="111547"/>
                  <a:pt x="3623853" y="114614"/>
                </a:cubicBezTo>
                <a:cubicBezTo>
                  <a:pt x="3626120" y="114348"/>
                  <a:pt x="3629553" y="113881"/>
                  <a:pt x="3634154" y="113214"/>
                </a:cubicBezTo>
                <a:cubicBezTo>
                  <a:pt x="3638755" y="112547"/>
                  <a:pt x="3643422" y="111914"/>
                  <a:pt x="3648156" y="111314"/>
                </a:cubicBezTo>
                <a:cubicBezTo>
                  <a:pt x="3652890" y="110714"/>
                  <a:pt x="3657157" y="110147"/>
                  <a:pt x="3660957" y="109614"/>
                </a:cubicBezTo>
                <a:cubicBezTo>
                  <a:pt x="3664758" y="109080"/>
                  <a:pt x="3666925" y="108814"/>
                  <a:pt x="3667459" y="108814"/>
                </a:cubicBezTo>
                <a:lnTo>
                  <a:pt x="3667859" y="115414"/>
                </a:lnTo>
                <a:cubicBezTo>
                  <a:pt x="3667591" y="115414"/>
                  <a:pt x="3666358" y="115548"/>
                  <a:pt x="3664158" y="115814"/>
                </a:cubicBezTo>
                <a:cubicBezTo>
                  <a:pt x="3661957" y="116081"/>
                  <a:pt x="3659224" y="116448"/>
                  <a:pt x="3655957" y="116915"/>
                </a:cubicBezTo>
                <a:cubicBezTo>
                  <a:pt x="3652690" y="117381"/>
                  <a:pt x="3649123" y="117881"/>
                  <a:pt x="3645256" y="118415"/>
                </a:cubicBezTo>
                <a:cubicBezTo>
                  <a:pt x="3641389" y="118948"/>
                  <a:pt x="3637688" y="119448"/>
                  <a:pt x="3634154" y="119915"/>
                </a:cubicBezTo>
                <a:cubicBezTo>
                  <a:pt x="3630620" y="120382"/>
                  <a:pt x="3627520" y="120815"/>
                  <a:pt x="3624853" y="121215"/>
                </a:cubicBezTo>
                <a:cubicBezTo>
                  <a:pt x="3622186" y="121615"/>
                  <a:pt x="3620386" y="121882"/>
                  <a:pt x="3619452" y="122015"/>
                </a:cubicBezTo>
                <a:cubicBezTo>
                  <a:pt x="3617985" y="122282"/>
                  <a:pt x="3616685" y="122549"/>
                  <a:pt x="3615552" y="122815"/>
                </a:cubicBezTo>
                <a:cubicBezTo>
                  <a:pt x="3614418" y="123082"/>
                  <a:pt x="3613051" y="123482"/>
                  <a:pt x="3611451" y="124015"/>
                </a:cubicBezTo>
                <a:lnTo>
                  <a:pt x="3609651" y="117015"/>
                </a:lnTo>
                <a:cubicBezTo>
                  <a:pt x="3612051" y="116348"/>
                  <a:pt x="3613719" y="115714"/>
                  <a:pt x="3614652" y="115114"/>
                </a:cubicBezTo>
                <a:cubicBezTo>
                  <a:pt x="3615585" y="114514"/>
                  <a:pt x="3616585" y="113414"/>
                  <a:pt x="3617652" y="111814"/>
                </a:cubicBezTo>
                <a:cubicBezTo>
                  <a:pt x="3622053" y="106480"/>
                  <a:pt x="3626820" y="100112"/>
                  <a:pt x="3631954" y="92712"/>
                </a:cubicBezTo>
                <a:cubicBezTo>
                  <a:pt x="3637088" y="85311"/>
                  <a:pt x="3642122" y="77543"/>
                  <a:pt x="3647056" y="69409"/>
                </a:cubicBezTo>
                <a:cubicBezTo>
                  <a:pt x="3644655" y="69542"/>
                  <a:pt x="3641689" y="69709"/>
                  <a:pt x="3638155" y="69909"/>
                </a:cubicBezTo>
                <a:cubicBezTo>
                  <a:pt x="3634621" y="70109"/>
                  <a:pt x="3631154" y="70309"/>
                  <a:pt x="3627753" y="70509"/>
                </a:cubicBezTo>
                <a:cubicBezTo>
                  <a:pt x="3624353" y="70709"/>
                  <a:pt x="3621253" y="70875"/>
                  <a:pt x="3618452" y="71009"/>
                </a:cubicBezTo>
                <a:cubicBezTo>
                  <a:pt x="3615652" y="71142"/>
                  <a:pt x="3613785" y="71276"/>
                  <a:pt x="3612851" y="71409"/>
                </a:cubicBezTo>
                <a:cubicBezTo>
                  <a:pt x="3611918" y="71542"/>
                  <a:pt x="3610985" y="71676"/>
                  <a:pt x="3610051" y="71809"/>
                </a:cubicBezTo>
                <a:cubicBezTo>
                  <a:pt x="3609118" y="71942"/>
                  <a:pt x="3607784" y="72209"/>
                  <a:pt x="3606051" y="72609"/>
                </a:cubicBezTo>
                <a:lnTo>
                  <a:pt x="3604650" y="65808"/>
                </a:lnTo>
                <a:cubicBezTo>
                  <a:pt x="3606384" y="65275"/>
                  <a:pt x="3607551" y="64808"/>
                  <a:pt x="3608151" y="64408"/>
                </a:cubicBezTo>
                <a:cubicBezTo>
                  <a:pt x="3608751" y="64008"/>
                  <a:pt x="3609384" y="63408"/>
                  <a:pt x="3610051" y="62608"/>
                </a:cubicBezTo>
                <a:cubicBezTo>
                  <a:pt x="3612318" y="59941"/>
                  <a:pt x="3614952" y="56240"/>
                  <a:pt x="3617952" y="51506"/>
                </a:cubicBezTo>
                <a:cubicBezTo>
                  <a:pt x="3620953" y="46772"/>
                  <a:pt x="3623986" y="41605"/>
                  <a:pt x="3627053" y="36004"/>
                </a:cubicBezTo>
                <a:cubicBezTo>
                  <a:pt x="3630120" y="30404"/>
                  <a:pt x="3633087" y="24670"/>
                  <a:pt x="3635955" y="18802"/>
                </a:cubicBezTo>
                <a:cubicBezTo>
                  <a:pt x="3638821" y="12935"/>
                  <a:pt x="3641322" y="7468"/>
                  <a:pt x="3643455" y="2400"/>
                </a:cubicBezTo>
                <a:close/>
                <a:moveTo>
                  <a:pt x="443056" y="2400"/>
                </a:moveTo>
                <a:lnTo>
                  <a:pt x="449056" y="5001"/>
                </a:lnTo>
                <a:cubicBezTo>
                  <a:pt x="447056" y="9801"/>
                  <a:pt x="444622" y="15068"/>
                  <a:pt x="441755" y="20803"/>
                </a:cubicBezTo>
                <a:cubicBezTo>
                  <a:pt x="438888" y="26537"/>
                  <a:pt x="435955" y="32137"/>
                  <a:pt x="432954" y="37605"/>
                </a:cubicBezTo>
                <a:cubicBezTo>
                  <a:pt x="429954" y="43072"/>
                  <a:pt x="426987" y="48206"/>
                  <a:pt x="424053" y="53007"/>
                </a:cubicBezTo>
                <a:cubicBezTo>
                  <a:pt x="421119" y="57807"/>
                  <a:pt x="418519" y="61674"/>
                  <a:pt x="416252" y="64608"/>
                </a:cubicBezTo>
                <a:cubicBezTo>
                  <a:pt x="417719" y="64475"/>
                  <a:pt x="419986" y="64341"/>
                  <a:pt x="423053" y="64208"/>
                </a:cubicBezTo>
                <a:cubicBezTo>
                  <a:pt x="426120" y="64075"/>
                  <a:pt x="429421" y="63908"/>
                  <a:pt x="432954" y="63708"/>
                </a:cubicBezTo>
                <a:cubicBezTo>
                  <a:pt x="436488" y="63508"/>
                  <a:pt x="439855" y="63341"/>
                  <a:pt x="443056" y="63208"/>
                </a:cubicBezTo>
                <a:cubicBezTo>
                  <a:pt x="446256" y="63074"/>
                  <a:pt x="448723" y="62941"/>
                  <a:pt x="450456" y="62808"/>
                </a:cubicBezTo>
                <a:cubicBezTo>
                  <a:pt x="452457" y="59341"/>
                  <a:pt x="454390" y="55940"/>
                  <a:pt x="456257" y="52607"/>
                </a:cubicBezTo>
                <a:cubicBezTo>
                  <a:pt x="458124" y="49273"/>
                  <a:pt x="459858" y="46006"/>
                  <a:pt x="461458" y="42805"/>
                </a:cubicBezTo>
                <a:lnTo>
                  <a:pt x="467059" y="45606"/>
                </a:lnTo>
                <a:cubicBezTo>
                  <a:pt x="463992" y="51606"/>
                  <a:pt x="460491" y="58007"/>
                  <a:pt x="456557" y="64808"/>
                </a:cubicBezTo>
                <a:cubicBezTo>
                  <a:pt x="452623" y="71609"/>
                  <a:pt x="448623" y="78176"/>
                  <a:pt x="444556" y="84510"/>
                </a:cubicBezTo>
                <a:cubicBezTo>
                  <a:pt x="440489" y="90845"/>
                  <a:pt x="436588" y="96679"/>
                  <a:pt x="432854" y="102013"/>
                </a:cubicBezTo>
                <a:cubicBezTo>
                  <a:pt x="429120" y="107347"/>
                  <a:pt x="425987" y="111547"/>
                  <a:pt x="423453" y="114614"/>
                </a:cubicBezTo>
                <a:cubicBezTo>
                  <a:pt x="425720" y="114348"/>
                  <a:pt x="429154" y="113881"/>
                  <a:pt x="433754" y="113214"/>
                </a:cubicBezTo>
                <a:cubicBezTo>
                  <a:pt x="438355" y="112547"/>
                  <a:pt x="443022" y="111914"/>
                  <a:pt x="447756" y="111314"/>
                </a:cubicBezTo>
                <a:cubicBezTo>
                  <a:pt x="452490" y="110714"/>
                  <a:pt x="456757" y="110147"/>
                  <a:pt x="460558" y="109614"/>
                </a:cubicBezTo>
                <a:cubicBezTo>
                  <a:pt x="464358" y="109080"/>
                  <a:pt x="466525" y="108814"/>
                  <a:pt x="467059" y="108814"/>
                </a:cubicBezTo>
                <a:lnTo>
                  <a:pt x="467459" y="115414"/>
                </a:lnTo>
                <a:cubicBezTo>
                  <a:pt x="467192" y="115414"/>
                  <a:pt x="465958" y="115548"/>
                  <a:pt x="463758" y="115814"/>
                </a:cubicBezTo>
                <a:cubicBezTo>
                  <a:pt x="461558" y="116081"/>
                  <a:pt x="458824" y="116448"/>
                  <a:pt x="455557" y="116915"/>
                </a:cubicBezTo>
                <a:cubicBezTo>
                  <a:pt x="452290" y="117381"/>
                  <a:pt x="448723" y="117881"/>
                  <a:pt x="444856" y="118415"/>
                </a:cubicBezTo>
                <a:cubicBezTo>
                  <a:pt x="440989" y="118948"/>
                  <a:pt x="437288" y="119448"/>
                  <a:pt x="433754" y="119915"/>
                </a:cubicBezTo>
                <a:cubicBezTo>
                  <a:pt x="430221" y="120382"/>
                  <a:pt x="427120" y="120815"/>
                  <a:pt x="424453" y="121215"/>
                </a:cubicBezTo>
                <a:cubicBezTo>
                  <a:pt x="421786" y="121615"/>
                  <a:pt x="419986" y="121882"/>
                  <a:pt x="419053" y="122015"/>
                </a:cubicBezTo>
                <a:cubicBezTo>
                  <a:pt x="417586" y="122282"/>
                  <a:pt x="416286" y="122549"/>
                  <a:pt x="415152" y="122815"/>
                </a:cubicBezTo>
                <a:cubicBezTo>
                  <a:pt x="414019" y="123082"/>
                  <a:pt x="412652" y="123482"/>
                  <a:pt x="411052" y="124015"/>
                </a:cubicBezTo>
                <a:lnTo>
                  <a:pt x="409251" y="117015"/>
                </a:lnTo>
                <a:cubicBezTo>
                  <a:pt x="411652" y="116348"/>
                  <a:pt x="413319" y="115714"/>
                  <a:pt x="414252" y="115114"/>
                </a:cubicBezTo>
                <a:cubicBezTo>
                  <a:pt x="415185" y="114514"/>
                  <a:pt x="416186" y="113414"/>
                  <a:pt x="417252" y="111814"/>
                </a:cubicBezTo>
                <a:cubicBezTo>
                  <a:pt x="421653" y="106480"/>
                  <a:pt x="426420" y="100112"/>
                  <a:pt x="431554" y="92712"/>
                </a:cubicBezTo>
                <a:cubicBezTo>
                  <a:pt x="436688" y="85311"/>
                  <a:pt x="441722" y="77543"/>
                  <a:pt x="446656" y="69409"/>
                </a:cubicBezTo>
                <a:cubicBezTo>
                  <a:pt x="444256" y="69542"/>
                  <a:pt x="441289" y="69709"/>
                  <a:pt x="437755" y="69909"/>
                </a:cubicBezTo>
                <a:cubicBezTo>
                  <a:pt x="434221" y="70109"/>
                  <a:pt x="430754" y="70309"/>
                  <a:pt x="427354" y="70509"/>
                </a:cubicBezTo>
                <a:cubicBezTo>
                  <a:pt x="423953" y="70709"/>
                  <a:pt x="420853" y="70875"/>
                  <a:pt x="418052" y="71009"/>
                </a:cubicBezTo>
                <a:cubicBezTo>
                  <a:pt x="415252" y="71142"/>
                  <a:pt x="413385" y="71276"/>
                  <a:pt x="412452" y="71409"/>
                </a:cubicBezTo>
                <a:cubicBezTo>
                  <a:pt x="411518" y="71542"/>
                  <a:pt x="410585" y="71676"/>
                  <a:pt x="409651" y="71809"/>
                </a:cubicBezTo>
                <a:cubicBezTo>
                  <a:pt x="408718" y="71942"/>
                  <a:pt x="407384" y="72209"/>
                  <a:pt x="405651" y="72609"/>
                </a:cubicBezTo>
                <a:lnTo>
                  <a:pt x="404251" y="65808"/>
                </a:lnTo>
                <a:cubicBezTo>
                  <a:pt x="405984" y="65275"/>
                  <a:pt x="407151" y="64808"/>
                  <a:pt x="407751" y="64408"/>
                </a:cubicBezTo>
                <a:cubicBezTo>
                  <a:pt x="408351" y="64008"/>
                  <a:pt x="408985" y="63408"/>
                  <a:pt x="409651" y="62608"/>
                </a:cubicBezTo>
                <a:cubicBezTo>
                  <a:pt x="411918" y="59941"/>
                  <a:pt x="414552" y="56240"/>
                  <a:pt x="417552" y="51506"/>
                </a:cubicBezTo>
                <a:cubicBezTo>
                  <a:pt x="420553" y="46772"/>
                  <a:pt x="423586" y="41605"/>
                  <a:pt x="426653" y="36004"/>
                </a:cubicBezTo>
                <a:cubicBezTo>
                  <a:pt x="429721" y="30404"/>
                  <a:pt x="432688" y="24670"/>
                  <a:pt x="435555" y="18802"/>
                </a:cubicBezTo>
                <a:cubicBezTo>
                  <a:pt x="438422" y="12935"/>
                  <a:pt x="440922" y="7468"/>
                  <a:pt x="443056" y="2400"/>
                </a:cubicBezTo>
                <a:close/>
                <a:moveTo>
                  <a:pt x="3878085" y="2000"/>
                </a:moveTo>
                <a:lnTo>
                  <a:pt x="3885285" y="2400"/>
                </a:lnTo>
                <a:lnTo>
                  <a:pt x="3885285" y="26803"/>
                </a:lnTo>
                <a:lnTo>
                  <a:pt x="3933691" y="26803"/>
                </a:lnTo>
                <a:lnTo>
                  <a:pt x="3933691" y="33204"/>
                </a:lnTo>
                <a:lnTo>
                  <a:pt x="3885285" y="33204"/>
                </a:lnTo>
                <a:lnTo>
                  <a:pt x="3885285" y="65208"/>
                </a:lnTo>
                <a:lnTo>
                  <a:pt x="3903688" y="65208"/>
                </a:lnTo>
                <a:cubicBezTo>
                  <a:pt x="3914623" y="57340"/>
                  <a:pt x="3924391" y="49106"/>
                  <a:pt x="3932991" y="40505"/>
                </a:cubicBezTo>
                <a:cubicBezTo>
                  <a:pt x="3941593" y="31904"/>
                  <a:pt x="3949493" y="22603"/>
                  <a:pt x="3956695" y="12601"/>
                </a:cubicBezTo>
                <a:lnTo>
                  <a:pt x="3962095" y="16402"/>
                </a:lnTo>
                <a:cubicBezTo>
                  <a:pt x="3955561" y="25603"/>
                  <a:pt x="3948460" y="34204"/>
                  <a:pt x="3940792" y="42205"/>
                </a:cubicBezTo>
                <a:cubicBezTo>
                  <a:pt x="3933125" y="50206"/>
                  <a:pt x="3924491" y="57874"/>
                  <a:pt x="3914889" y="65208"/>
                </a:cubicBezTo>
                <a:lnTo>
                  <a:pt x="3979697" y="65208"/>
                </a:lnTo>
                <a:lnTo>
                  <a:pt x="3979697" y="71609"/>
                </a:lnTo>
                <a:lnTo>
                  <a:pt x="3906088" y="71609"/>
                </a:lnTo>
                <a:cubicBezTo>
                  <a:pt x="3899287" y="76409"/>
                  <a:pt x="3892020" y="81077"/>
                  <a:pt x="3884285" y="85611"/>
                </a:cubicBezTo>
                <a:cubicBezTo>
                  <a:pt x="3876551" y="90145"/>
                  <a:pt x="3868283" y="94678"/>
                  <a:pt x="3859482" y="99212"/>
                </a:cubicBezTo>
                <a:lnTo>
                  <a:pt x="3947293" y="99212"/>
                </a:lnTo>
                <a:lnTo>
                  <a:pt x="3947293" y="180422"/>
                </a:lnTo>
                <a:lnTo>
                  <a:pt x="3940292" y="180422"/>
                </a:lnTo>
                <a:lnTo>
                  <a:pt x="3940292" y="168621"/>
                </a:lnTo>
                <a:lnTo>
                  <a:pt x="3850881" y="168621"/>
                </a:lnTo>
                <a:lnTo>
                  <a:pt x="3850881" y="180622"/>
                </a:lnTo>
                <a:lnTo>
                  <a:pt x="3843680" y="180622"/>
                </a:lnTo>
                <a:lnTo>
                  <a:pt x="3843680" y="107013"/>
                </a:lnTo>
                <a:cubicBezTo>
                  <a:pt x="3837413" y="109947"/>
                  <a:pt x="3830912" y="112881"/>
                  <a:pt x="3824178" y="115814"/>
                </a:cubicBezTo>
                <a:cubicBezTo>
                  <a:pt x="3817444" y="118748"/>
                  <a:pt x="3810409" y="121748"/>
                  <a:pt x="3803075" y="124816"/>
                </a:cubicBezTo>
                <a:lnTo>
                  <a:pt x="3800675" y="118415"/>
                </a:lnTo>
                <a:cubicBezTo>
                  <a:pt x="3820144" y="110547"/>
                  <a:pt x="3837546" y="102813"/>
                  <a:pt x="3852881" y="95212"/>
                </a:cubicBezTo>
                <a:cubicBezTo>
                  <a:pt x="3868217" y="87611"/>
                  <a:pt x="3882019" y="79743"/>
                  <a:pt x="3894287" y="71609"/>
                </a:cubicBezTo>
                <a:lnTo>
                  <a:pt x="3808276" y="71609"/>
                </a:lnTo>
                <a:lnTo>
                  <a:pt x="3808276" y="65208"/>
                </a:lnTo>
                <a:lnTo>
                  <a:pt x="3878085" y="65208"/>
                </a:lnTo>
                <a:lnTo>
                  <a:pt x="3878085" y="33204"/>
                </a:lnTo>
                <a:lnTo>
                  <a:pt x="3827878" y="33204"/>
                </a:lnTo>
                <a:lnTo>
                  <a:pt x="3827878" y="26803"/>
                </a:lnTo>
                <a:lnTo>
                  <a:pt x="3878085" y="26803"/>
                </a:lnTo>
                <a:close/>
                <a:moveTo>
                  <a:pt x="3113789" y="2000"/>
                </a:moveTo>
                <a:lnTo>
                  <a:pt x="3120990" y="2400"/>
                </a:lnTo>
                <a:lnTo>
                  <a:pt x="3120990" y="56407"/>
                </a:lnTo>
                <a:lnTo>
                  <a:pt x="3177997" y="56407"/>
                </a:lnTo>
                <a:lnTo>
                  <a:pt x="3177997" y="63408"/>
                </a:lnTo>
                <a:lnTo>
                  <a:pt x="3042380" y="63408"/>
                </a:lnTo>
                <a:lnTo>
                  <a:pt x="3042380" y="66408"/>
                </a:lnTo>
                <a:cubicBezTo>
                  <a:pt x="3042380" y="80810"/>
                  <a:pt x="3041980" y="93412"/>
                  <a:pt x="3041180" y="104213"/>
                </a:cubicBezTo>
                <a:lnTo>
                  <a:pt x="3127991" y="104213"/>
                </a:lnTo>
                <a:lnTo>
                  <a:pt x="3127991" y="180623"/>
                </a:lnTo>
                <a:lnTo>
                  <a:pt x="3120790" y="180623"/>
                </a:lnTo>
                <a:lnTo>
                  <a:pt x="3120790" y="111014"/>
                </a:lnTo>
                <a:lnTo>
                  <a:pt x="3040580" y="111014"/>
                </a:lnTo>
                <a:cubicBezTo>
                  <a:pt x="3039780" y="118748"/>
                  <a:pt x="3038580" y="125716"/>
                  <a:pt x="3036980" y="131916"/>
                </a:cubicBezTo>
                <a:cubicBezTo>
                  <a:pt x="3035379" y="138117"/>
                  <a:pt x="3033312" y="144018"/>
                  <a:pt x="3030779" y="149619"/>
                </a:cubicBezTo>
                <a:cubicBezTo>
                  <a:pt x="3028245" y="155219"/>
                  <a:pt x="3025211" y="160687"/>
                  <a:pt x="3021678" y="166021"/>
                </a:cubicBezTo>
                <a:cubicBezTo>
                  <a:pt x="3018144" y="171355"/>
                  <a:pt x="3013977" y="176889"/>
                  <a:pt x="3009176" y="182623"/>
                </a:cubicBezTo>
                <a:lnTo>
                  <a:pt x="3002975" y="178422"/>
                </a:lnTo>
                <a:cubicBezTo>
                  <a:pt x="3009509" y="170688"/>
                  <a:pt x="3014877" y="163287"/>
                  <a:pt x="3019077" y="156219"/>
                </a:cubicBezTo>
                <a:cubicBezTo>
                  <a:pt x="3023278" y="149152"/>
                  <a:pt x="3026578" y="141451"/>
                  <a:pt x="3028979" y="133117"/>
                </a:cubicBezTo>
                <a:cubicBezTo>
                  <a:pt x="3031379" y="124782"/>
                  <a:pt x="3033046" y="115314"/>
                  <a:pt x="3033979" y="104713"/>
                </a:cubicBezTo>
                <a:cubicBezTo>
                  <a:pt x="3034913" y="94112"/>
                  <a:pt x="3035379" y="81410"/>
                  <a:pt x="3035379" y="66608"/>
                </a:cubicBezTo>
                <a:lnTo>
                  <a:pt x="3035379" y="5801"/>
                </a:lnTo>
                <a:lnTo>
                  <a:pt x="3042380" y="6201"/>
                </a:lnTo>
                <a:lnTo>
                  <a:pt x="3042380" y="56407"/>
                </a:lnTo>
                <a:lnTo>
                  <a:pt x="3113789" y="56407"/>
                </a:lnTo>
                <a:close/>
                <a:moveTo>
                  <a:pt x="677685" y="2000"/>
                </a:moveTo>
                <a:lnTo>
                  <a:pt x="684886" y="2400"/>
                </a:lnTo>
                <a:lnTo>
                  <a:pt x="684886" y="26803"/>
                </a:lnTo>
                <a:lnTo>
                  <a:pt x="733292" y="26803"/>
                </a:lnTo>
                <a:lnTo>
                  <a:pt x="733292" y="33204"/>
                </a:lnTo>
                <a:lnTo>
                  <a:pt x="684886" y="33204"/>
                </a:lnTo>
                <a:lnTo>
                  <a:pt x="684886" y="65208"/>
                </a:lnTo>
                <a:lnTo>
                  <a:pt x="703288" y="65208"/>
                </a:lnTo>
                <a:cubicBezTo>
                  <a:pt x="714223" y="57340"/>
                  <a:pt x="723991" y="49106"/>
                  <a:pt x="732592" y="40505"/>
                </a:cubicBezTo>
                <a:cubicBezTo>
                  <a:pt x="741193" y="31904"/>
                  <a:pt x="749094" y="22603"/>
                  <a:pt x="756295" y="12601"/>
                </a:cubicBezTo>
                <a:lnTo>
                  <a:pt x="761695" y="16402"/>
                </a:lnTo>
                <a:cubicBezTo>
                  <a:pt x="755161" y="25603"/>
                  <a:pt x="748060" y="34204"/>
                  <a:pt x="740393" y="42205"/>
                </a:cubicBezTo>
                <a:cubicBezTo>
                  <a:pt x="732725" y="50206"/>
                  <a:pt x="724091" y="57874"/>
                  <a:pt x="714489" y="65208"/>
                </a:cubicBezTo>
                <a:lnTo>
                  <a:pt x="779298" y="65208"/>
                </a:lnTo>
                <a:lnTo>
                  <a:pt x="779298" y="71609"/>
                </a:lnTo>
                <a:lnTo>
                  <a:pt x="705688" y="71609"/>
                </a:lnTo>
                <a:cubicBezTo>
                  <a:pt x="698888" y="76409"/>
                  <a:pt x="691620" y="81077"/>
                  <a:pt x="683886" y="85611"/>
                </a:cubicBezTo>
                <a:cubicBezTo>
                  <a:pt x="676151" y="90145"/>
                  <a:pt x="667884" y="94678"/>
                  <a:pt x="659083" y="99212"/>
                </a:cubicBezTo>
                <a:lnTo>
                  <a:pt x="746894" y="99212"/>
                </a:lnTo>
                <a:lnTo>
                  <a:pt x="746894" y="180422"/>
                </a:lnTo>
                <a:lnTo>
                  <a:pt x="739893" y="180422"/>
                </a:lnTo>
                <a:lnTo>
                  <a:pt x="739893" y="168621"/>
                </a:lnTo>
                <a:lnTo>
                  <a:pt x="650481" y="168621"/>
                </a:lnTo>
                <a:lnTo>
                  <a:pt x="650481" y="180623"/>
                </a:lnTo>
                <a:lnTo>
                  <a:pt x="643281" y="180623"/>
                </a:lnTo>
                <a:lnTo>
                  <a:pt x="643281" y="107013"/>
                </a:lnTo>
                <a:cubicBezTo>
                  <a:pt x="637013" y="109947"/>
                  <a:pt x="630512" y="112881"/>
                  <a:pt x="623778" y="115814"/>
                </a:cubicBezTo>
                <a:cubicBezTo>
                  <a:pt x="617044" y="118748"/>
                  <a:pt x="610010" y="121748"/>
                  <a:pt x="602675" y="124816"/>
                </a:cubicBezTo>
                <a:lnTo>
                  <a:pt x="600275" y="118415"/>
                </a:lnTo>
                <a:cubicBezTo>
                  <a:pt x="619744" y="110547"/>
                  <a:pt x="637147" y="102813"/>
                  <a:pt x="652482" y="95212"/>
                </a:cubicBezTo>
                <a:cubicBezTo>
                  <a:pt x="667817" y="87611"/>
                  <a:pt x="681619" y="79743"/>
                  <a:pt x="693887" y="71609"/>
                </a:cubicBezTo>
                <a:lnTo>
                  <a:pt x="607876" y="71609"/>
                </a:lnTo>
                <a:lnTo>
                  <a:pt x="607876" y="65208"/>
                </a:lnTo>
                <a:lnTo>
                  <a:pt x="677685" y="65208"/>
                </a:lnTo>
                <a:lnTo>
                  <a:pt x="677685" y="33204"/>
                </a:lnTo>
                <a:lnTo>
                  <a:pt x="627479" y="33204"/>
                </a:lnTo>
                <a:lnTo>
                  <a:pt x="627479" y="26803"/>
                </a:lnTo>
                <a:lnTo>
                  <a:pt x="677685" y="26803"/>
                </a:lnTo>
                <a:close/>
                <a:moveTo>
                  <a:pt x="3501237" y="1800"/>
                </a:moveTo>
                <a:lnTo>
                  <a:pt x="3507038" y="4000"/>
                </a:lnTo>
                <a:cubicBezTo>
                  <a:pt x="3505838" y="7468"/>
                  <a:pt x="3504505" y="10935"/>
                  <a:pt x="3503038" y="14402"/>
                </a:cubicBezTo>
                <a:cubicBezTo>
                  <a:pt x="3501571" y="17869"/>
                  <a:pt x="3499971" y="21403"/>
                  <a:pt x="3498237" y="25003"/>
                </a:cubicBezTo>
                <a:lnTo>
                  <a:pt x="3561045" y="25003"/>
                </a:lnTo>
                <a:lnTo>
                  <a:pt x="3561045" y="31404"/>
                </a:lnTo>
                <a:cubicBezTo>
                  <a:pt x="3555978" y="41005"/>
                  <a:pt x="3550644" y="49773"/>
                  <a:pt x="3545043" y="57707"/>
                </a:cubicBezTo>
                <a:cubicBezTo>
                  <a:pt x="3539443" y="65641"/>
                  <a:pt x="3532775" y="73209"/>
                  <a:pt x="3525040" y="80410"/>
                </a:cubicBezTo>
                <a:cubicBezTo>
                  <a:pt x="3532641" y="86677"/>
                  <a:pt x="3541109" y="92278"/>
                  <a:pt x="3550444" y="97212"/>
                </a:cubicBezTo>
                <a:cubicBezTo>
                  <a:pt x="3559778" y="102146"/>
                  <a:pt x="3570446" y="106813"/>
                  <a:pt x="3582447" y="111214"/>
                </a:cubicBezTo>
                <a:lnTo>
                  <a:pt x="3580447" y="118215"/>
                </a:lnTo>
                <a:cubicBezTo>
                  <a:pt x="3567779" y="113414"/>
                  <a:pt x="3556545" y="108313"/>
                  <a:pt x="3546743" y="102913"/>
                </a:cubicBezTo>
                <a:cubicBezTo>
                  <a:pt x="3536942" y="97512"/>
                  <a:pt x="3528107" y="91411"/>
                  <a:pt x="3520240" y="84611"/>
                </a:cubicBezTo>
                <a:cubicBezTo>
                  <a:pt x="3513039" y="90878"/>
                  <a:pt x="3504671" y="96879"/>
                  <a:pt x="3495137" y="102613"/>
                </a:cubicBezTo>
                <a:cubicBezTo>
                  <a:pt x="3485602" y="108347"/>
                  <a:pt x="3474367" y="114081"/>
                  <a:pt x="3461433" y="119815"/>
                </a:cubicBezTo>
                <a:lnTo>
                  <a:pt x="3458632" y="113414"/>
                </a:lnTo>
                <a:cubicBezTo>
                  <a:pt x="3471167" y="107947"/>
                  <a:pt x="3481969" y="102513"/>
                  <a:pt x="3491036" y="97112"/>
                </a:cubicBezTo>
                <a:cubicBezTo>
                  <a:pt x="3500104" y="91711"/>
                  <a:pt x="3508171" y="86011"/>
                  <a:pt x="3515239" y="80010"/>
                </a:cubicBezTo>
                <a:cubicBezTo>
                  <a:pt x="3504705" y="69875"/>
                  <a:pt x="3495703" y="57807"/>
                  <a:pt x="3488236" y="43805"/>
                </a:cubicBezTo>
                <a:cubicBezTo>
                  <a:pt x="3484635" y="49940"/>
                  <a:pt x="3480835" y="55874"/>
                  <a:pt x="3476835" y="61608"/>
                </a:cubicBezTo>
                <a:cubicBezTo>
                  <a:pt x="3472834" y="67342"/>
                  <a:pt x="3468700" y="72742"/>
                  <a:pt x="3464433" y="77810"/>
                </a:cubicBezTo>
                <a:lnTo>
                  <a:pt x="3460433" y="73009"/>
                </a:lnTo>
                <a:cubicBezTo>
                  <a:pt x="3464433" y="68208"/>
                  <a:pt x="3468467" y="62841"/>
                  <a:pt x="3472534" y="56907"/>
                </a:cubicBezTo>
                <a:cubicBezTo>
                  <a:pt x="3476601" y="50973"/>
                  <a:pt x="3480435" y="44839"/>
                  <a:pt x="3484035" y="38505"/>
                </a:cubicBezTo>
                <a:cubicBezTo>
                  <a:pt x="3487636" y="32171"/>
                  <a:pt x="3490936" y="25870"/>
                  <a:pt x="3493937" y="19602"/>
                </a:cubicBezTo>
                <a:cubicBezTo>
                  <a:pt x="3496937" y="13335"/>
                  <a:pt x="3499371" y="7401"/>
                  <a:pt x="3501237" y="1800"/>
                </a:cubicBezTo>
                <a:close/>
                <a:moveTo>
                  <a:pt x="2539518" y="1800"/>
                </a:moveTo>
                <a:lnTo>
                  <a:pt x="2546118" y="2200"/>
                </a:lnTo>
                <a:lnTo>
                  <a:pt x="2546118" y="117815"/>
                </a:lnTo>
                <a:lnTo>
                  <a:pt x="2579923" y="114214"/>
                </a:lnTo>
                <a:lnTo>
                  <a:pt x="2580523" y="121215"/>
                </a:lnTo>
                <a:lnTo>
                  <a:pt x="2546118" y="124816"/>
                </a:lnTo>
                <a:lnTo>
                  <a:pt x="2546118" y="180623"/>
                </a:lnTo>
                <a:lnTo>
                  <a:pt x="2539318" y="180623"/>
                </a:lnTo>
                <a:lnTo>
                  <a:pt x="2539318" y="125416"/>
                </a:lnTo>
                <a:lnTo>
                  <a:pt x="2464708" y="133217"/>
                </a:lnTo>
                <a:lnTo>
                  <a:pt x="2464108" y="126216"/>
                </a:lnTo>
                <a:lnTo>
                  <a:pt x="2539318" y="118415"/>
                </a:lnTo>
                <a:close/>
                <a:moveTo>
                  <a:pt x="300838" y="1800"/>
                </a:moveTo>
                <a:lnTo>
                  <a:pt x="306638" y="4000"/>
                </a:lnTo>
                <a:cubicBezTo>
                  <a:pt x="305438" y="7468"/>
                  <a:pt x="304105" y="10935"/>
                  <a:pt x="302638" y="14402"/>
                </a:cubicBezTo>
                <a:cubicBezTo>
                  <a:pt x="301171" y="17869"/>
                  <a:pt x="299571" y="21403"/>
                  <a:pt x="297837" y="25003"/>
                </a:cubicBezTo>
                <a:lnTo>
                  <a:pt x="360645" y="25003"/>
                </a:lnTo>
                <a:lnTo>
                  <a:pt x="360645" y="31404"/>
                </a:lnTo>
                <a:cubicBezTo>
                  <a:pt x="355578" y="41005"/>
                  <a:pt x="350244" y="49773"/>
                  <a:pt x="344643" y="57707"/>
                </a:cubicBezTo>
                <a:cubicBezTo>
                  <a:pt x="339043" y="65641"/>
                  <a:pt x="332375" y="73209"/>
                  <a:pt x="324641" y="80410"/>
                </a:cubicBezTo>
                <a:cubicBezTo>
                  <a:pt x="332242" y="86677"/>
                  <a:pt x="340709" y="92278"/>
                  <a:pt x="350044" y="97212"/>
                </a:cubicBezTo>
                <a:cubicBezTo>
                  <a:pt x="359378" y="102146"/>
                  <a:pt x="370046" y="106813"/>
                  <a:pt x="382048" y="111214"/>
                </a:cubicBezTo>
                <a:lnTo>
                  <a:pt x="380048" y="118215"/>
                </a:lnTo>
                <a:cubicBezTo>
                  <a:pt x="367379" y="113414"/>
                  <a:pt x="356145" y="108313"/>
                  <a:pt x="346343" y="102913"/>
                </a:cubicBezTo>
                <a:cubicBezTo>
                  <a:pt x="336542" y="97512"/>
                  <a:pt x="327708" y="91411"/>
                  <a:pt x="319840" y="84611"/>
                </a:cubicBezTo>
                <a:cubicBezTo>
                  <a:pt x="312639" y="90878"/>
                  <a:pt x="304272" y="96879"/>
                  <a:pt x="294737" y="102613"/>
                </a:cubicBezTo>
                <a:cubicBezTo>
                  <a:pt x="285202" y="108347"/>
                  <a:pt x="273968" y="114081"/>
                  <a:pt x="261033" y="119815"/>
                </a:cubicBezTo>
                <a:lnTo>
                  <a:pt x="258232" y="113414"/>
                </a:lnTo>
                <a:cubicBezTo>
                  <a:pt x="270767" y="107947"/>
                  <a:pt x="281569" y="102513"/>
                  <a:pt x="290637" y="97112"/>
                </a:cubicBezTo>
                <a:cubicBezTo>
                  <a:pt x="299704" y="91711"/>
                  <a:pt x="307772" y="86011"/>
                  <a:pt x="314840" y="80010"/>
                </a:cubicBezTo>
                <a:cubicBezTo>
                  <a:pt x="304305" y="69875"/>
                  <a:pt x="295304" y="57807"/>
                  <a:pt x="287836" y="43805"/>
                </a:cubicBezTo>
                <a:cubicBezTo>
                  <a:pt x="284236" y="49940"/>
                  <a:pt x="280435" y="55874"/>
                  <a:pt x="276435" y="61608"/>
                </a:cubicBezTo>
                <a:cubicBezTo>
                  <a:pt x="272434" y="67342"/>
                  <a:pt x="268300" y="72742"/>
                  <a:pt x="264033" y="77810"/>
                </a:cubicBezTo>
                <a:lnTo>
                  <a:pt x="260033" y="73009"/>
                </a:lnTo>
                <a:cubicBezTo>
                  <a:pt x="264033" y="68208"/>
                  <a:pt x="268067" y="62841"/>
                  <a:pt x="272134" y="56907"/>
                </a:cubicBezTo>
                <a:cubicBezTo>
                  <a:pt x="276201" y="50973"/>
                  <a:pt x="280035" y="44839"/>
                  <a:pt x="283636" y="38505"/>
                </a:cubicBezTo>
                <a:cubicBezTo>
                  <a:pt x="287236" y="32171"/>
                  <a:pt x="290536" y="25870"/>
                  <a:pt x="293537" y="19602"/>
                </a:cubicBezTo>
                <a:cubicBezTo>
                  <a:pt x="296537" y="13335"/>
                  <a:pt x="298971" y="7401"/>
                  <a:pt x="300838" y="1800"/>
                </a:cubicBezTo>
                <a:close/>
                <a:moveTo>
                  <a:pt x="4890611" y="1600"/>
                </a:moveTo>
                <a:cubicBezTo>
                  <a:pt x="4891278" y="4000"/>
                  <a:pt x="4892045" y="6734"/>
                  <a:pt x="4892911" y="9801"/>
                </a:cubicBezTo>
                <a:cubicBezTo>
                  <a:pt x="4893779" y="12868"/>
                  <a:pt x="4894611" y="16102"/>
                  <a:pt x="4895412" y="19502"/>
                </a:cubicBezTo>
                <a:cubicBezTo>
                  <a:pt x="4896212" y="22903"/>
                  <a:pt x="4896979" y="26337"/>
                  <a:pt x="4897712" y="29804"/>
                </a:cubicBezTo>
                <a:cubicBezTo>
                  <a:pt x="4898445" y="33271"/>
                  <a:pt x="4899079" y="36538"/>
                  <a:pt x="4899613" y="39605"/>
                </a:cubicBezTo>
                <a:lnTo>
                  <a:pt x="4959219" y="39605"/>
                </a:lnTo>
                <a:lnTo>
                  <a:pt x="4959219" y="46606"/>
                </a:lnTo>
                <a:cubicBezTo>
                  <a:pt x="4952952" y="53407"/>
                  <a:pt x="4945351" y="60841"/>
                  <a:pt x="4936417" y="68909"/>
                </a:cubicBezTo>
                <a:cubicBezTo>
                  <a:pt x="4927483" y="76976"/>
                  <a:pt x="4917815" y="85144"/>
                  <a:pt x="4907413" y="93412"/>
                </a:cubicBezTo>
                <a:cubicBezTo>
                  <a:pt x="4897012" y="101679"/>
                  <a:pt x="4886244" y="109714"/>
                  <a:pt x="4875109" y="117515"/>
                </a:cubicBezTo>
                <a:cubicBezTo>
                  <a:pt x="4863975" y="125316"/>
                  <a:pt x="4853073" y="132350"/>
                  <a:pt x="4842405" y="138617"/>
                </a:cubicBezTo>
                <a:cubicBezTo>
                  <a:pt x="4843072" y="139284"/>
                  <a:pt x="4843739" y="139951"/>
                  <a:pt x="4844405" y="140618"/>
                </a:cubicBezTo>
                <a:cubicBezTo>
                  <a:pt x="4845072" y="141284"/>
                  <a:pt x="4845739" y="142084"/>
                  <a:pt x="4846405" y="143018"/>
                </a:cubicBezTo>
                <a:cubicBezTo>
                  <a:pt x="4849473" y="146885"/>
                  <a:pt x="4852507" y="149985"/>
                  <a:pt x="4855507" y="152319"/>
                </a:cubicBezTo>
                <a:cubicBezTo>
                  <a:pt x="4858507" y="154653"/>
                  <a:pt x="4861907" y="156486"/>
                  <a:pt x="4865708" y="157820"/>
                </a:cubicBezTo>
                <a:cubicBezTo>
                  <a:pt x="4869509" y="159153"/>
                  <a:pt x="4873976" y="160087"/>
                  <a:pt x="4879110" y="160620"/>
                </a:cubicBezTo>
                <a:cubicBezTo>
                  <a:pt x="4884244" y="161153"/>
                  <a:pt x="4890478" y="161420"/>
                  <a:pt x="4897813" y="161420"/>
                </a:cubicBezTo>
                <a:cubicBezTo>
                  <a:pt x="4911947" y="161553"/>
                  <a:pt x="4925482" y="161587"/>
                  <a:pt x="4938417" y="161520"/>
                </a:cubicBezTo>
                <a:cubicBezTo>
                  <a:pt x="4951352" y="161453"/>
                  <a:pt x="4964821" y="161220"/>
                  <a:pt x="4978822" y="160820"/>
                </a:cubicBezTo>
                <a:lnTo>
                  <a:pt x="4977222" y="167621"/>
                </a:lnTo>
                <a:cubicBezTo>
                  <a:pt x="4970421" y="167888"/>
                  <a:pt x="4963753" y="168054"/>
                  <a:pt x="4957220" y="168121"/>
                </a:cubicBezTo>
                <a:cubicBezTo>
                  <a:pt x="4950685" y="168188"/>
                  <a:pt x="4944217" y="168254"/>
                  <a:pt x="4937817" y="168321"/>
                </a:cubicBezTo>
                <a:cubicBezTo>
                  <a:pt x="4931416" y="168388"/>
                  <a:pt x="4924982" y="168388"/>
                  <a:pt x="4918515" y="168321"/>
                </a:cubicBezTo>
                <a:cubicBezTo>
                  <a:pt x="4912047" y="168254"/>
                  <a:pt x="4905346" y="168221"/>
                  <a:pt x="4898413" y="168221"/>
                </a:cubicBezTo>
                <a:cubicBezTo>
                  <a:pt x="4890544" y="168221"/>
                  <a:pt x="4883877" y="167954"/>
                  <a:pt x="4878409" y="167421"/>
                </a:cubicBezTo>
                <a:cubicBezTo>
                  <a:pt x="4872943" y="166887"/>
                  <a:pt x="4868109" y="165921"/>
                  <a:pt x="4863908" y="164521"/>
                </a:cubicBezTo>
                <a:cubicBezTo>
                  <a:pt x="4859707" y="163120"/>
                  <a:pt x="4856007" y="161253"/>
                  <a:pt x="4852807" y="158920"/>
                </a:cubicBezTo>
                <a:cubicBezTo>
                  <a:pt x="4849606" y="156586"/>
                  <a:pt x="4846405" y="153552"/>
                  <a:pt x="4843205" y="149819"/>
                </a:cubicBezTo>
                <a:cubicBezTo>
                  <a:pt x="4840539" y="146485"/>
                  <a:pt x="4838438" y="144351"/>
                  <a:pt x="4836905" y="143418"/>
                </a:cubicBezTo>
                <a:cubicBezTo>
                  <a:pt x="4835371" y="142484"/>
                  <a:pt x="4834204" y="142018"/>
                  <a:pt x="4833404" y="142018"/>
                </a:cubicBezTo>
                <a:cubicBezTo>
                  <a:pt x="4831937" y="142018"/>
                  <a:pt x="4830337" y="142351"/>
                  <a:pt x="4828603" y="143018"/>
                </a:cubicBezTo>
                <a:cubicBezTo>
                  <a:pt x="4826870" y="143685"/>
                  <a:pt x="4824603" y="145551"/>
                  <a:pt x="4821803" y="148619"/>
                </a:cubicBezTo>
                <a:cubicBezTo>
                  <a:pt x="4820869" y="149685"/>
                  <a:pt x="4819736" y="150985"/>
                  <a:pt x="4818402" y="152519"/>
                </a:cubicBezTo>
                <a:cubicBezTo>
                  <a:pt x="4817069" y="154053"/>
                  <a:pt x="4815701" y="155686"/>
                  <a:pt x="4814302" y="157420"/>
                </a:cubicBezTo>
                <a:cubicBezTo>
                  <a:pt x="4812901" y="159153"/>
                  <a:pt x="4811501" y="160853"/>
                  <a:pt x="4810101" y="162520"/>
                </a:cubicBezTo>
                <a:cubicBezTo>
                  <a:pt x="4808701" y="164187"/>
                  <a:pt x="4807534" y="165687"/>
                  <a:pt x="4806601" y="167021"/>
                </a:cubicBezTo>
                <a:lnTo>
                  <a:pt x="4801400" y="161620"/>
                </a:lnTo>
                <a:cubicBezTo>
                  <a:pt x="4802600" y="160153"/>
                  <a:pt x="4803967" y="158486"/>
                  <a:pt x="4805501" y="156620"/>
                </a:cubicBezTo>
                <a:cubicBezTo>
                  <a:pt x="4807034" y="154753"/>
                  <a:pt x="4808567" y="152886"/>
                  <a:pt x="4810101" y="151019"/>
                </a:cubicBezTo>
                <a:cubicBezTo>
                  <a:pt x="4811635" y="149152"/>
                  <a:pt x="4813101" y="147352"/>
                  <a:pt x="4814502" y="145618"/>
                </a:cubicBezTo>
                <a:cubicBezTo>
                  <a:pt x="4815901" y="143885"/>
                  <a:pt x="4817135" y="142418"/>
                  <a:pt x="4818202" y="141218"/>
                </a:cubicBezTo>
                <a:cubicBezTo>
                  <a:pt x="4821269" y="137884"/>
                  <a:pt x="4823969" y="135817"/>
                  <a:pt x="4826303" y="135017"/>
                </a:cubicBezTo>
                <a:cubicBezTo>
                  <a:pt x="4828637" y="134217"/>
                  <a:pt x="4830937" y="133817"/>
                  <a:pt x="4833204" y="133817"/>
                </a:cubicBezTo>
                <a:cubicBezTo>
                  <a:pt x="4833871" y="133817"/>
                  <a:pt x="4834737" y="133950"/>
                  <a:pt x="4835804" y="134217"/>
                </a:cubicBezTo>
                <a:cubicBezTo>
                  <a:pt x="4846205" y="128216"/>
                  <a:pt x="4856807" y="121482"/>
                  <a:pt x="4867609" y="114014"/>
                </a:cubicBezTo>
                <a:cubicBezTo>
                  <a:pt x="4878409" y="106547"/>
                  <a:pt x="4888845" y="98879"/>
                  <a:pt x="4898913" y="91011"/>
                </a:cubicBezTo>
                <a:cubicBezTo>
                  <a:pt x="4908981" y="83144"/>
                  <a:pt x="4918348" y="75376"/>
                  <a:pt x="4927016" y="67708"/>
                </a:cubicBezTo>
                <a:cubicBezTo>
                  <a:pt x="4935683" y="60041"/>
                  <a:pt x="4943151" y="53007"/>
                  <a:pt x="4949419" y="46606"/>
                </a:cubicBezTo>
                <a:lnTo>
                  <a:pt x="4821403" y="46606"/>
                </a:lnTo>
                <a:lnTo>
                  <a:pt x="4821403" y="39605"/>
                </a:lnTo>
                <a:lnTo>
                  <a:pt x="4892811" y="39605"/>
                </a:lnTo>
                <a:cubicBezTo>
                  <a:pt x="4892145" y="36538"/>
                  <a:pt x="4891445" y="33304"/>
                  <a:pt x="4890711" y="29904"/>
                </a:cubicBezTo>
                <a:cubicBezTo>
                  <a:pt x="4889978" y="26503"/>
                  <a:pt x="4889245" y="23169"/>
                  <a:pt x="4888511" y="19902"/>
                </a:cubicBezTo>
                <a:cubicBezTo>
                  <a:pt x="4887777" y="16635"/>
                  <a:pt x="4887011" y="13468"/>
                  <a:pt x="4886211" y="10401"/>
                </a:cubicBezTo>
                <a:cubicBezTo>
                  <a:pt x="4885411" y="7334"/>
                  <a:pt x="4884744" y="4667"/>
                  <a:pt x="4884211" y="2400"/>
                </a:cubicBezTo>
                <a:close/>
                <a:moveTo>
                  <a:pt x="1337967" y="1600"/>
                </a:moveTo>
                <a:lnTo>
                  <a:pt x="1344768" y="2000"/>
                </a:lnTo>
                <a:lnTo>
                  <a:pt x="1344768" y="52807"/>
                </a:lnTo>
                <a:lnTo>
                  <a:pt x="1381173" y="52807"/>
                </a:lnTo>
                <a:lnTo>
                  <a:pt x="1381173" y="59807"/>
                </a:lnTo>
                <a:lnTo>
                  <a:pt x="1344768" y="59807"/>
                </a:lnTo>
                <a:lnTo>
                  <a:pt x="1344768" y="123615"/>
                </a:lnTo>
                <a:lnTo>
                  <a:pt x="1280160" y="123615"/>
                </a:lnTo>
                <a:lnTo>
                  <a:pt x="1280160" y="59807"/>
                </a:lnTo>
                <a:lnTo>
                  <a:pt x="1239955" y="59807"/>
                </a:lnTo>
                <a:lnTo>
                  <a:pt x="1239955" y="161620"/>
                </a:lnTo>
                <a:lnTo>
                  <a:pt x="1374372" y="161620"/>
                </a:lnTo>
                <a:lnTo>
                  <a:pt x="1374372" y="168021"/>
                </a:lnTo>
                <a:lnTo>
                  <a:pt x="1232954" y="168021"/>
                </a:lnTo>
                <a:lnTo>
                  <a:pt x="1232954" y="59807"/>
                </a:lnTo>
                <a:lnTo>
                  <a:pt x="1200950" y="59807"/>
                </a:lnTo>
                <a:lnTo>
                  <a:pt x="1200950" y="52807"/>
                </a:lnTo>
                <a:lnTo>
                  <a:pt x="1232954" y="52807"/>
                </a:lnTo>
                <a:lnTo>
                  <a:pt x="1232954" y="8001"/>
                </a:lnTo>
                <a:lnTo>
                  <a:pt x="1239955" y="8401"/>
                </a:lnTo>
                <a:lnTo>
                  <a:pt x="1239955" y="52807"/>
                </a:lnTo>
                <a:lnTo>
                  <a:pt x="1280160" y="52807"/>
                </a:lnTo>
                <a:lnTo>
                  <a:pt x="1280160" y="2000"/>
                </a:lnTo>
                <a:lnTo>
                  <a:pt x="1287161" y="2400"/>
                </a:lnTo>
                <a:lnTo>
                  <a:pt x="1287161" y="52807"/>
                </a:lnTo>
                <a:lnTo>
                  <a:pt x="1337967" y="52807"/>
                </a:lnTo>
                <a:close/>
                <a:moveTo>
                  <a:pt x="4244931" y="1400"/>
                </a:moveTo>
                <a:lnTo>
                  <a:pt x="4251931" y="2800"/>
                </a:lnTo>
                <a:cubicBezTo>
                  <a:pt x="4251531" y="5067"/>
                  <a:pt x="4250965" y="7601"/>
                  <a:pt x="4250231" y="10401"/>
                </a:cubicBezTo>
                <a:cubicBezTo>
                  <a:pt x="4249497" y="13202"/>
                  <a:pt x="4248731" y="16069"/>
                  <a:pt x="4247931" y="19002"/>
                </a:cubicBezTo>
                <a:cubicBezTo>
                  <a:pt x="4247131" y="21936"/>
                  <a:pt x="4246297" y="24870"/>
                  <a:pt x="4245431" y="27803"/>
                </a:cubicBezTo>
                <a:cubicBezTo>
                  <a:pt x="4244564" y="30737"/>
                  <a:pt x="4243663" y="33471"/>
                  <a:pt x="4242731" y="36004"/>
                </a:cubicBezTo>
                <a:lnTo>
                  <a:pt x="4276935" y="36004"/>
                </a:lnTo>
                <a:lnTo>
                  <a:pt x="4276935" y="172622"/>
                </a:lnTo>
                <a:lnTo>
                  <a:pt x="4214927" y="172622"/>
                </a:lnTo>
                <a:lnTo>
                  <a:pt x="4214927" y="36004"/>
                </a:lnTo>
                <a:lnTo>
                  <a:pt x="4235529" y="36004"/>
                </a:lnTo>
                <a:cubicBezTo>
                  <a:pt x="4236463" y="33471"/>
                  <a:pt x="4237363" y="30704"/>
                  <a:pt x="4238229" y="27703"/>
                </a:cubicBezTo>
                <a:cubicBezTo>
                  <a:pt x="4239097" y="24703"/>
                  <a:pt x="4239963" y="21669"/>
                  <a:pt x="4240830" y="18602"/>
                </a:cubicBezTo>
                <a:cubicBezTo>
                  <a:pt x="4241697" y="15535"/>
                  <a:pt x="4242463" y="12501"/>
                  <a:pt x="4243130" y="9501"/>
                </a:cubicBezTo>
                <a:cubicBezTo>
                  <a:pt x="4243797" y="6501"/>
                  <a:pt x="4244397" y="3800"/>
                  <a:pt x="4244931" y="1400"/>
                </a:cubicBezTo>
                <a:close/>
                <a:moveTo>
                  <a:pt x="3717265" y="1400"/>
                </a:moveTo>
                <a:lnTo>
                  <a:pt x="3724065" y="1800"/>
                </a:lnTo>
                <a:lnTo>
                  <a:pt x="3724065" y="33804"/>
                </a:lnTo>
                <a:lnTo>
                  <a:pt x="3778272" y="33804"/>
                </a:lnTo>
                <a:lnTo>
                  <a:pt x="3778272" y="40405"/>
                </a:lnTo>
                <a:lnTo>
                  <a:pt x="3724065" y="40405"/>
                </a:lnTo>
                <a:lnTo>
                  <a:pt x="3724065" y="76009"/>
                </a:lnTo>
                <a:lnTo>
                  <a:pt x="3768071" y="76009"/>
                </a:lnTo>
                <a:lnTo>
                  <a:pt x="3768071" y="82610"/>
                </a:lnTo>
                <a:lnTo>
                  <a:pt x="3673659" y="82610"/>
                </a:lnTo>
                <a:lnTo>
                  <a:pt x="3673659" y="76009"/>
                </a:lnTo>
                <a:lnTo>
                  <a:pt x="3717265" y="76009"/>
                </a:lnTo>
                <a:lnTo>
                  <a:pt x="3717265" y="40405"/>
                </a:lnTo>
                <a:lnTo>
                  <a:pt x="3672259" y="40405"/>
                </a:lnTo>
                <a:lnTo>
                  <a:pt x="3672259" y="33804"/>
                </a:lnTo>
                <a:lnTo>
                  <a:pt x="3717265" y="33804"/>
                </a:lnTo>
                <a:close/>
                <a:moveTo>
                  <a:pt x="2887561" y="1400"/>
                </a:moveTo>
                <a:lnTo>
                  <a:pt x="2894762" y="1800"/>
                </a:lnTo>
                <a:lnTo>
                  <a:pt x="2894762" y="54207"/>
                </a:lnTo>
                <a:lnTo>
                  <a:pt x="2973972" y="54207"/>
                </a:lnTo>
                <a:lnTo>
                  <a:pt x="2973972" y="61408"/>
                </a:lnTo>
                <a:lnTo>
                  <a:pt x="2894562" y="61408"/>
                </a:lnTo>
                <a:cubicBezTo>
                  <a:pt x="2894562" y="61941"/>
                  <a:pt x="2894562" y="62474"/>
                  <a:pt x="2894562" y="63008"/>
                </a:cubicBezTo>
                <a:cubicBezTo>
                  <a:pt x="2894562" y="63541"/>
                  <a:pt x="2894495" y="64075"/>
                  <a:pt x="2894362" y="64608"/>
                </a:cubicBezTo>
                <a:cubicBezTo>
                  <a:pt x="2896762" y="85677"/>
                  <a:pt x="2905096" y="105180"/>
                  <a:pt x="2919365" y="123115"/>
                </a:cubicBezTo>
                <a:cubicBezTo>
                  <a:pt x="2933634" y="141051"/>
                  <a:pt x="2953569" y="157686"/>
                  <a:pt x="2979172" y="173022"/>
                </a:cubicBezTo>
                <a:lnTo>
                  <a:pt x="2975172" y="179822"/>
                </a:lnTo>
                <a:cubicBezTo>
                  <a:pt x="2952502" y="165687"/>
                  <a:pt x="2934100" y="150585"/>
                  <a:pt x="2919965" y="134517"/>
                </a:cubicBezTo>
                <a:cubicBezTo>
                  <a:pt x="2905830" y="118448"/>
                  <a:pt x="2896362" y="101479"/>
                  <a:pt x="2891561" y="83610"/>
                </a:cubicBezTo>
                <a:cubicBezTo>
                  <a:pt x="2889294" y="93078"/>
                  <a:pt x="2885794" y="102079"/>
                  <a:pt x="2881060" y="110614"/>
                </a:cubicBezTo>
                <a:cubicBezTo>
                  <a:pt x="2876326" y="119148"/>
                  <a:pt x="2870459" y="127383"/>
                  <a:pt x="2863458" y="135317"/>
                </a:cubicBezTo>
                <a:cubicBezTo>
                  <a:pt x="2856457" y="143251"/>
                  <a:pt x="2848323" y="150985"/>
                  <a:pt x="2839055" y="158520"/>
                </a:cubicBezTo>
                <a:cubicBezTo>
                  <a:pt x="2829787" y="166054"/>
                  <a:pt x="2819486" y="173555"/>
                  <a:pt x="2808151" y="181023"/>
                </a:cubicBezTo>
                <a:lnTo>
                  <a:pt x="2804150" y="174022"/>
                </a:lnTo>
                <a:cubicBezTo>
                  <a:pt x="2817219" y="165754"/>
                  <a:pt x="2828820" y="157386"/>
                  <a:pt x="2838955" y="148919"/>
                </a:cubicBezTo>
                <a:cubicBezTo>
                  <a:pt x="2849089" y="140451"/>
                  <a:pt x="2857657" y="131650"/>
                  <a:pt x="2864658" y="122515"/>
                </a:cubicBezTo>
                <a:cubicBezTo>
                  <a:pt x="2871659" y="113381"/>
                  <a:pt x="2877060" y="103780"/>
                  <a:pt x="2880860" y="93712"/>
                </a:cubicBezTo>
                <a:cubicBezTo>
                  <a:pt x="2884661" y="83644"/>
                  <a:pt x="2886828" y="72876"/>
                  <a:pt x="2887361" y="61408"/>
                </a:cubicBezTo>
                <a:lnTo>
                  <a:pt x="2808551" y="61408"/>
                </a:lnTo>
                <a:lnTo>
                  <a:pt x="2808551" y="54207"/>
                </a:lnTo>
                <a:lnTo>
                  <a:pt x="2887561" y="54207"/>
                </a:lnTo>
                <a:close/>
                <a:moveTo>
                  <a:pt x="516865" y="1400"/>
                </a:moveTo>
                <a:lnTo>
                  <a:pt x="523666" y="1800"/>
                </a:lnTo>
                <a:lnTo>
                  <a:pt x="523666" y="33804"/>
                </a:lnTo>
                <a:lnTo>
                  <a:pt x="577872" y="33804"/>
                </a:lnTo>
                <a:lnTo>
                  <a:pt x="577872" y="40405"/>
                </a:lnTo>
                <a:lnTo>
                  <a:pt x="523666" y="40405"/>
                </a:lnTo>
                <a:lnTo>
                  <a:pt x="523666" y="76009"/>
                </a:lnTo>
                <a:lnTo>
                  <a:pt x="567671" y="76009"/>
                </a:lnTo>
                <a:lnTo>
                  <a:pt x="567671" y="82610"/>
                </a:lnTo>
                <a:lnTo>
                  <a:pt x="473259" y="82610"/>
                </a:lnTo>
                <a:lnTo>
                  <a:pt x="473259" y="76009"/>
                </a:lnTo>
                <a:lnTo>
                  <a:pt x="516865" y="76009"/>
                </a:lnTo>
                <a:lnTo>
                  <a:pt x="516865" y="40405"/>
                </a:lnTo>
                <a:lnTo>
                  <a:pt x="471859" y="40405"/>
                </a:lnTo>
                <a:lnTo>
                  <a:pt x="471859" y="33804"/>
                </a:lnTo>
                <a:lnTo>
                  <a:pt x="516865" y="33804"/>
                </a:lnTo>
                <a:close/>
                <a:moveTo>
                  <a:pt x="1060333" y="1200"/>
                </a:moveTo>
                <a:lnTo>
                  <a:pt x="1066533" y="4600"/>
                </a:lnTo>
                <a:cubicBezTo>
                  <a:pt x="1065867" y="5934"/>
                  <a:pt x="1065167" y="7268"/>
                  <a:pt x="1064433" y="8601"/>
                </a:cubicBezTo>
                <a:cubicBezTo>
                  <a:pt x="1063700" y="9935"/>
                  <a:pt x="1062933" y="11268"/>
                  <a:pt x="1062133" y="12601"/>
                </a:cubicBezTo>
                <a:cubicBezTo>
                  <a:pt x="1065200" y="15402"/>
                  <a:pt x="1068867" y="18802"/>
                  <a:pt x="1073134" y="22803"/>
                </a:cubicBezTo>
                <a:cubicBezTo>
                  <a:pt x="1077402" y="26803"/>
                  <a:pt x="1081835" y="30970"/>
                  <a:pt x="1086436" y="35304"/>
                </a:cubicBezTo>
                <a:cubicBezTo>
                  <a:pt x="1091037" y="39638"/>
                  <a:pt x="1095570" y="43905"/>
                  <a:pt x="1100038" y="48106"/>
                </a:cubicBezTo>
                <a:cubicBezTo>
                  <a:pt x="1104505" y="52306"/>
                  <a:pt x="1108405" y="56007"/>
                  <a:pt x="1111739" y="59207"/>
                </a:cubicBezTo>
                <a:lnTo>
                  <a:pt x="1107138" y="64608"/>
                </a:lnTo>
                <a:cubicBezTo>
                  <a:pt x="1103938" y="61541"/>
                  <a:pt x="1100204" y="57941"/>
                  <a:pt x="1095937" y="53807"/>
                </a:cubicBezTo>
                <a:cubicBezTo>
                  <a:pt x="1091670" y="49673"/>
                  <a:pt x="1087269" y="45439"/>
                  <a:pt x="1082735" y="41105"/>
                </a:cubicBezTo>
                <a:cubicBezTo>
                  <a:pt x="1078202" y="36771"/>
                  <a:pt x="1073834" y="32604"/>
                  <a:pt x="1069634" y="28604"/>
                </a:cubicBezTo>
                <a:cubicBezTo>
                  <a:pt x="1065433" y="24603"/>
                  <a:pt x="1061800" y="21203"/>
                  <a:pt x="1058732" y="18402"/>
                </a:cubicBezTo>
                <a:cubicBezTo>
                  <a:pt x="1052065" y="28804"/>
                  <a:pt x="1043964" y="38938"/>
                  <a:pt x="1034429" y="48806"/>
                </a:cubicBezTo>
                <a:cubicBezTo>
                  <a:pt x="1024895" y="58674"/>
                  <a:pt x="1014860" y="67608"/>
                  <a:pt x="1004326" y="75609"/>
                </a:cubicBezTo>
                <a:lnTo>
                  <a:pt x="1000525" y="70209"/>
                </a:lnTo>
                <a:cubicBezTo>
                  <a:pt x="1006526" y="65541"/>
                  <a:pt x="1012493" y="60441"/>
                  <a:pt x="1018427" y="54907"/>
                </a:cubicBezTo>
                <a:cubicBezTo>
                  <a:pt x="1024361" y="49373"/>
                  <a:pt x="1029962" y="43605"/>
                  <a:pt x="1035230" y="37605"/>
                </a:cubicBezTo>
                <a:cubicBezTo>
                  <a:pt x="1040497" y="31604"/>
                  <a:pt x="1045297" y="25536"/>
                  <a:pt x="1049631" y="19402"/>
                </a:cubicBezTo>
                <a:cubicBezTo>
                  <a:pt x="1053965" y="13268"/>
                  <a:pt x="1057532" y="7201"/>
                  <a:pt x="1060333" y="1200"/>
                </a:cubicBezTo>
                <a:close/>
                <a:moveTo>
                  <a:pt x="4694987" y="400"/>
                </a:moveTo>
                <a:cubicBezTo>
                  <a:pt x="4696453" y="4267"/>
                  <a:pt x="4697821" y="8334"/>
                  <a:pt x="4699087" y="12601"/>
                </a:cubicBezTo>
                <a:cubicBezTo>
                  <a:pt x="4700354" y="16869"/>
                  <a:pt x="4701587" y="21269"/>
                  <a:pt x="4702787" y="25803"/>
                </a:cubicBezTo>
                <a:lnTo>
                  <a:pt x="4764395" y="25803"/>
                </a:lnTo>
                <a:lnTo>
                  <a:pt x="4764395" y="76209"/>
                </a:lnTo>
                <a:lnTo>
                  <a:pt x="4636179" y="76209"/>
                </a:lnTo>
                <a:lnTo>
                  <a:pt x="4636179" y="77210"/>
                </a:lnTo>
                <a:cubicBezTo>
                  <a:pt x="4636179" y="88144"/>
                  <a:pt x="4635646" y="97846"/>
                  <a:pt x="4634579" y="106313"/>
                </a:cubicBezTo>
                <a:cubicBezTo>
                  <a:pt x="4633512" y="114781"/>
                  <a:pt x="4631779" y="122715"/>
                  <a:pt x="4629379" y="130116"/>
                </a:cubicBezTo>
                <a:cubicBezTo>
                  <a:pt x="4626979" y="137517"/>
                  <a:pt x="4623878" y="144718"/>
                  <a:pt x="4620077" y="151719"/>
                </a:cubicBezTo>
                <a:cubicBezTo>
                  <a:pt x="4616277" y="158720"/>
                  <a:pt x="4611577" y="166287"/>
                  <a:pt x="4605975" y="174422"/>
                </a:cubicBezTo>
                <a:lnTo>
                  <a:pt x="4599975" y="170221"/>
                </a:lnTo>
                <a:cubicBezTo>
                  <a:pt x="4605442" y="162487"/>
                  <a:pt x="4610043" y="155253"/>
                  <a:pt x="4613777" y="148518"/>
                </a:cubicBezTo>
                <a:cubicBezTo>
                  <a:pt x="4617511" y="141784"/>
                  <a:pt x="4620544" y="134850"/>
                  <a:pt x="4622877" y="127716"/>
                </a:cubicBezTo>
                <a:cubicBezTo>
                  <a:pt x="4625211" y="120582"/>
                  <a:pt x="4626879" y="112881"/>
                  <a:pt x="4627879" y="104613"/>
                </a:cubicBezTo>
                <a:cubicBezTo>
                  <a:pt x="4628879" y="96345"/>
                  <a:pt x="4629379" y="86811"/>
                  <a:pt x="4629379" y="76009"/>
                </a:cubicBezTo>
                <a:lnTo>
                  <a:pt x="4629379" y="25803"/>
                </a:lnTo>
                <a:lnTo>
                  <a:pt x="4695787" y="25803"/>
                </a:lnTo>
                <a:cubicBezTo>
                  <a:pt x="4693387" y="17135"/>
                  <a:pt x="4690853" y="8934"/>
                  <a:pt x="4688186" y="1200"/>
                </a:cubicBezTo>
                <a:close/>
                <a:moveTo>
                  <a:pt x="5473884" y="0"/>
                </a:moveTo>
                <a:lnTo>
                  <a:pt x="5480485" y="1800"/>
                </a:lnTo>
                <a:cubicBezTo>
                  <a:pt x="5477417" y="11001"/>
                  <a:pt x="5474017" y="20002"/>
                  <a:pt x="5470284" y="28804"/>
                </a:cubicBezTo>
                <a:lnTo>
                  <a:pt x="5573097" y="28804"/>
                </a:lnTo>
                <a:lnTo>
                  <a:pt x="5573097" y="35404"/>
                </a:lnTo>
                <a:lnTo>
                  <a:pt x="5467283" y="35404"/>
                </a:lnTo>
                <a:cubicBezTo>
                  <a:pt x="5459682" y="51940"/>
                  <a:pt x="5450748" y="67675"/>
                  <a:pt x="5440480" y="82610"/>
                </a:cubicBezTo>
                <a:lnTo>
                  <a:pt x="5440480" y="180022"/>
                </a:lnTo>
                <a:lnTo>
                  <a:pt x="5433679" y="180022"/>
                </a:lnTo>
                <a:lnTo>
                  <a:pt x="5433679" y="92011"/>
                </a:lnTo>
                <a:cubicBezTo>
                  <a:pt x="5428745" y="98812"/>
                  <a:pt x="5423611" y="105180"/>
                  <a:pt x="5418277" y="111114"/>
                </a:cubicBezTo>
                <a:cubicBezTo>
                  <a:pt x="5412943" y="117048"/>
                  <a:pt x="5407475" y="122749"/>
                  <a:pt x="5401875" y="128216"/>
                </a:cubicBezTo>
                <a:lnTo>
                  <a:pt x="5397475" y="122415"/>
                </a:lnTo>
                <a:cubicBezTo>
                  <a:pt x="5409476" y="111080"/>
                  <a:pt x="5420845" y="97945"/>
                  <a:pt x="5431579" y="83010"/>
                </a:cubicBezTo>
                <a:cubicBezTo>
                  <a:pt x="5442313" y="68075"/>
                  <a:pt x="5451681" y="52206"/>
                  <a:pt x="5459682" y="35404"/>
                </a:cubicBezTo>
                <a:lnTo>
                  <a:pt x="5404275" y="35404"/>
                </a:lnTo>
                <a:lnTo>
                  <a:pt x="5404275" y="28804"/>
                </a:lnTo>
                <a:lnTo>
                  <a:pt x="5462883" y="28804"/>
                </a:lnTo>
                <a:cubicBezTo>
                  <a:pt x="5465016" y="24136"/>
                  <a:pt x="5467017" y="19369"/>
                  <a:pt x="5468883" y="14502"/>
                </a:cubicBezTo>
                <a:cubicBezTo>
                  <a:pt x="5470751" y="9634"/>
                  <a:pt x="5472417" y="4801"/>
                  <a:pt x="5473884" y="0"/>
                </a:cubicBezTo>
                <a:close/>
                <a:moveTo>
                  <a:pt x="4312339" y="0"/>
                </a:moveTo>
                <a:lnTo>
                  <a:pt x="4318939" y="1600"/>
                </a:lnTo>
                <a:cubicBezTo>
                  <a:pt x="4317606" y="6667"/>
                  <a:pt x="4316006" y="12135"/>
                  <a:pt x="4314139" y="18002"/>
                </a:cubicBezTo>
                <a:cubicBezTo>
                  <a:pt x="4312273" y="23870"/>
                  <a:pt x="4310139" y="29870"/>
                  <a:pt x="4307738" y="36004"/>
                </a:cubicBezTo>
                <a:lnTo>
                  <a:pt x="4368746" y="36004"/>
                </a:lnTo>
                <a:cubicBezTo>
                  <a:pt x="4368746" y="36538"/>
                  <a:pt x="4368646" y="39472"/>
                  <a:pt x="4368446" y="44806"/>
                </a:cubicBezTo>
                <a:cubicBezTo>
                  <a:pt x="4368246" y="50140"/>
                  <a:pt x="4368046" y="56774"/>
                  <a:pt x="4367846" y="64708"/>
                </a:cubicBezTo>
                <a:cubicBezTo>
                  <a:pt x="4367646" y="72642"/>
                  <a:pt x="4367379" y="81310"/>
                  <a:pt x="4367045" y="90711"/>
                </a:cubicBezTo>
                <a:cubicBezTo>
                  <a:pt x="4366712" y="100112"/>
                  <a:pt x="4366379" y="108980"/>
                  <a:pt x="4366045" y="117315"/>
                </a:cubicBezTo>
                <a:cubicBezTo>
                  <a:pt x="4365713" y="125649"/>
                  <a:pt x="4365445" y="132983"/>
                  <a:pt x="4365245" y="139317"/>
                </a:cubicBezTo>
                <a:cubicBezTo>
                  <a:pt x="4365045" y="145651"/>
                  <a:pt x="4364879" y="149685"/>
                  <a:pt x="4364745" y="151419"/>
                </a:cubicBezTo>
                <a:cubicBezTo>
                  <a:pt x="4364479" y="155819"/>
                  <a:pt x="4363879" y="159387"/>
                  <a:pt x="4362945" y="162120"/>
                </a:cubicBezTo>
                <a:cubicBezTo>
                  <a:pt x="4362011" y="164854"/>
                  <a:pt x="4360545" y="167021"/>
                  <a:pt x="4358545" y="168621"/>
                </a:cubicBezTo>
                <a:cubicBezTo>
                  <a:pt x="4356545" y="170221"/>
                  <a:pt x="4353877" y="171388"/>
                  <a:pt x="4350544" y="172121"/>
                </a:cubicBezTo>
                <a:cubicBezTo>
                  <a:pt x="4347210" y="172855"/>
                  <a:pt x="4343076" y="173422"/>
                  <a:pt x="4338142" y="173822"/>
                </a:cubicBezTo>
                <a:lnTo>
                  <a:pt x="4321940" y="175022"/>
                </a:lnTo>
                <a:lnTo>
                  <a:pt x="4319340" y="168021"/>
                </a:lnTo>
                <a:lnTo>
                  <a:pt x="4336542" y="166821"/>
                </a:lnTo>
                <a:cubicBezTo>
                  <a:pt x="4340675" y="166554"/>
                  <a:pt x="4344109" y="166154"/>
                  <a:pt x="4346843" y="165621"/>
                </a:cubicBezTo>
                <a:cubicBezTo>
                  <a:pt x="4349577" y="165087"/>
                  <a:pt x="4351711" y="164187"/>
                  <a:pt x="4353244" y="162920"/>
                </a:cubicBezTo>
                <a:cubicBezTo>
                  <a:pt x="4354777" y="161653"/>
                  <a:pt x="4355877" y="159887"/>
                  <a:pt x="4356545" y="157620"/>
                </a:cubicBezTo>
                <a:cubicBezTo>
                  <a:pt x="4357211" y="155353"/>
                  <a:pt x="4357678" y="152419"/>
                  <a:pt x="4357945" y="148819"/>
                </a:cubicBezTo>
                <a:cubicBezTo>
                  <a:pt x="4358078" y="147085"/>
                  <a:pt x="4358245" y="143551"/>
                  <a:pt x="4358445" y="138217"/>
                </a:cubicBezTo>
                <a:cubicBezTo>
                  <a:pt x="4358645" y="132883"/>
                  <a:pt x="4358878" y="126582"/>
                  <a:pt x="4359145" y="119315"/>
                </a:cubicBezTo>
                <a:cubicBezTo>
                  <a:pt x="4359411" y="112047"/>
                  <a:pt x="4359678" y="104346"/>
                  <a:pt x="4359945" y="96212"/>
                </a:cubicBezTo>
                <a:cubicBezTo>
                  <a:pt x="4360211" y="88078"/>
                  <a:pt x="4360479" y="80377"/>
                  <a:pt x="4360745" y="73109"/>
                </a:cubicBezTo>
                <a:cubicBezTo>
                  <a:pt x="4361011" y="65841"/>
                  <a:pt x="4361211" y="59474"/>
                  <a:pt x="4361345" y="54007"/>
                </a:cubicBezTo>
                <a:cubicBezTo>
                  <a:pt x="4361479" y="48539"/>
                  <a:pt x="4361611" y="44872"/>
                  <a:pt x="4361745" y="43005"/>
                </a:cubicBezTo>
                <a:lnTo>
                  <a:pt x="4304938" y="43005"/>
                </a:lnTo>
                <a:cubicBezTo>
                  <a:pt x="4302404" y="48873"/>
                  <a:pt x="4299671" y="54607"/>
                  <a:pt x="4296737" y="60207"/>
                </a:cubicBezTo>
                <a:cubicBezTo>
                  <a:pt x="4293803" y="65808"/>
                  <a:pt x="4290603" y="71209"/>
                  <a:pt x="4287135" y="76409"/>
                </a:cubicBezTo>
                <a:lnTo>
                  <a:pt x="4281335" y="72409"/>
                </a:lnTo>
                <a:cubicBezTo>
                  <a:pt x="4285202" y="66808"/>
                  <a:pt x="4288736" y="60874"/>
                  <a:pt x="4291937" y="54607"/>
                </a:cubicBezTo>
                <a:cubicBezTo>
                  <a:pt x="4295137" y="48339"/>
                  <a:pt x="4298037" y="42005"/>
                  <a:pt x="4300637" y="35604"/>
                </a:cubicBezTo>
                <a:cubicBezTo>
                  <a:pt x="4303237" y="29204"/>
                  <a:pt x="4305505" y="22969"/>
                  <a:pt x="4307438" y="16902"/>
                </a:cubicBezTo>
                <a:cubicBezTo>
                  <a:pt x="4309372" y="10835"/>
                  <a:pt x="4311005" y="5201"/>
                  <a:pt x="4312339" y="0"/>
                </a:cubicBezTo>
                <a:close/>
              </a:path>
            </a:pathLst>
          </a:custGeom>
          <a:solidFill>
            <a:srgbClr val="C6CED8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rgbClr val="C6CED8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50" name="文本框-4_矢量">
            <a:extLst>
              <a:ext uri="{FF2B5EF4-FFF2-40B4-BE49-F238E27FC236}">
                <a16:creationId xmlns:a16="http://schemas.microsoft.com/office/drawing/2014/main" id="{3072BD3A-EEA1-4A57-A25E-1EB5DA6E538C}"/>
              </a:ext>
            </a:extLst>
          </p:cNvPr>
          <p:cNvSpPr txBox="1"/>
          <p:nvPr/>
        </p:nvSpPr>
        <p:spPr>
          <a:xfrm>
            <a:off x="5118716" y="2041799"/>
            <a:ext cx="4127373" cy="285293"/>
          </a:xfrm>
          <a:custGeom>
            <a:avLst/>
            <a:gdLst/>
            <a:ahLst/>
            <a:cxnLst/>
            <a:rect l="l" t="t" r="r" b="b"/>
            <a:pathLst>
              <a:path w="4127373" h="285293">
                <a:moveTo>
                  <a:pt x="368123" y="208178"/>
                </a:moveTo>
                <a:lnTo>
                  <a:pt x="389763" y="209397"/>
                </a:lnTo>
                <a:lnTo>
                  <a:pt x="389763" y="239877"/>
                </a:lnTo>
                <a:cubicBezTo>
                  <a:pt x="389763" y="246989"/>
                  <a:pt x="391186" y="251663"/>
                  <a:pt x="394031" y="253898"/>
                </a:cubicBezTo>
                <a:cubicBezTo>
                  <a:pt x="396876" y="256133"/>
                  <a:pt x="401956" y="257454"/>
                  <a:pt x="409271" y="257861"/>
                </a:cubicBezTo>
                <a:cubicBezTo>
                  <a:pt x="416992" y="258267"/>
                  <a:pt x="424866" y="258470"/>
                  <a:pt x="432893" y="258470"/>
                </a:cubicBezTo>
                <a:cubicBezTo>
                  <a:pt x="440919" y="258470"/>
                  <a:pt x="448793" y="258267"/>
                  <a:pt x="456515" y="257861"/>
                </a:cubicBezTo>
                <a:cubicBezTo>
                  <a:pt x="464033" y="257454"/>
                  <a:pt x="469316" y="256489"/>
                  <a:pt x="472364" y="254965"/>
                </a:cubicBezTo>
                <a:cubicBezTo>
                  <a:pt x="475412" y="253441"/>
                  <a:pt x="477444" y="250952"/>
                  <a:pt x="478460" y="247497"/>
                </a:cubicBezTo>
                <a:cubicBezTo>
                  <a:pt x="479476" y="244043"/>
                  <a:pt x="480340" y="240081"/>
                  <a:pt x="481051" y="235610"/>
                </a:cubicBezTo>
                <a:cubicBezTo>
                  <a:pt x="481762" y="231140"/>
                  <a:pt x="482321" y="227076"/>
                  <a:pt x="482727" y="223418"/>
                </a:cubicBezTo>
                <a:lnTo>
                  <a:pt x="502235" y="231038"/>
                </a:lnTo>
                <a:cubicBezTo>
                  <a:pt x="501422" y="236321"/>
                  <a:pt x="500558" y="241401"/>
                  <a:pt x="499644" y="246278"/>
                </a:cubicBezTo>
                <a:cubicBezTo>
                  <a:pt x="498729" y="251155"/>
                  <a:pt x="497459" y="255727"/>
                  <a:pt x="495834" y="259994"/>
                </a:cubicBezTo>
                <a:cubicBezTo>
                  <a:pt x="495021" y="262229"/>
                  <a:pt x="493904" y="264261"/>
                  <a:pt x="492481" y="266090"/>
                </a:cubicBezTo>
                <a:cubicBezTo>
                  <a:pt x="491059" y="267919"/>
                  <a:pt x="489027" y="269494"/>
                  <a:pt x="486385" y="270815"/>
                </a:cubicBezTo>
                <a:cubicBezTo>
                  <a:pt x="483743" y="272135"/>
                  <a:pt x="480391" y="273202"/>
                  <a:pt x="476327" y="274015"/>
                </a:cubicBezTo>
                <a:cubicBezTo>
                  <a:pt x="472263" y="274828"/>
                  <a:pt x="467386" y="275336"/>
                  <a:pt x="461696" y="275539"/>
                </a:cubicBezTo>
                <a:cubicBezTo>
                  <a:pt x="451943" y="275945"/>
                  <a:pt x="441884" y="276149"/>
                  <a:pt x="431521" y="276149"/>
                </a:cubicBezTo>
                <a:cubicBezTo>
                  <a:pt x="421158" y="276149"/>
                  <a:pt x="411099" y="275945"/>
                  <a:pt x="401346" y="275539"/>
                </a:cubicBezTo>
                <a:cubicBezTo>
                  <a:pt x="395047" y="275336"/>
                  <a:pt x="389763" y="274726"/>
                  <a:pt x="385496" y="273710"/>
                </a:cubicBezTo>
                <a:cubicBezTo>
                  <a:pt x="381229" y="272694"/>
                  <a:pt x="377826" y="270967"/>
                  <a:pt x="375285" y="268529"/>
                </a:cubicBezTo>
                <a:cubicBezTo>
                  <a:pt x="372745" y="266090"/>
                  <a:pt x="370917" y="262839"/>
                  <a:pt x="369799" y="258775"/>
                </a:cubicBezTo>
                <a:cubicBezTo>
                  <a:pt x="368681" y="254711"/>
                  <a:pt x="368123" y="249529"/>
                  <a:pt x="368123" y="243230"/>
                </a:cubicBezTo>
                <a:close/>
                <a:moveTo>
                  <a:pt x="330937" y="204825"/>
                </a:moveTo>
                <a:lnTo>
                  <a:pt x="348920" y="211531"/>
                </a:lnTo>
                <a:cubicBezTo>
                  <a:pt x="347295" y="216001"/>
                  <a:pt x="345263" y="221031"/>
                  <a:pt x="342824" y="226619"/>
                </a:cubicBezTo>
                <a:cubicBezTo>
                  <a:pt x="340386" y="232207"/>
                  <a:pt x="337846" y="237896"/>
                  <a:pt x="335204" y="243687"/>
                </a:cubicBezTo>
                <a:cubicBezTo>
                  <a:pt x="332563" y="249479"/>
                  <a:pt x="329820" y="255067"/>
                  <a:pt x="326975" y="260451"/>
                </a:cubicBezTo>
                <a:cubicBezTo>
                  <a:pt x="324130" y="265836"/>
                  <a:pt x="321488" y="270357"/>
                  <a:pt x="319050" y="274015"/>
                </a:cubicBezTo>
                <a:lnTo>
                  <a:pt x="300152" y="263957"/>
                </a:lnTo>
                <a:cubicBezTo>
                  <a:pt x="302591" y="260909"/>
                  <a:pt x="305283" y="256895"/>
                  <a:pt x="308229" y="251917"/>
                </a:cubicBezTo>
                <a:cubicBezTo>
                  <a:pt x="311176" y="246939"/>
                  <a:pt x="314122" y="241655"/>
                  <a:pt x="317069" y="236067"/>
                </a:cubicBezTo>
                <a:cubicBezTo>
                  <a:pt x="320015" y="230479"/>
                  <a:pt x="322708" y="224942"/>
                  <a:pt x="325146" y="219456"/>
                </a:cubicBezTo>
                <a:cubicBezTo>
                  <a:pt x="327584" y="213969"/>
                  <a:pt x="329515" y="209093"/>
                  <a:pt x="330937" y="204825"/>
                </a:cubicBezTo>
                <a:close/>
                <a:moveTo>
                  <a:pt x="2189150" y="204216"/>
                </a:moveTo>
                <a:cubicBezTo>
                  <a:pt x="2191995" y="206451"/>
                  <a:pt x="2195399" y="209042"/>
                  <a:pt x="2199361" y="211988"/>
                </a:cubicBezTo>
                <a:cubicBezTo>
                  <a:pt x="2203323" y="214935"/>
                  <a:pt x="2207337" y="218084"/>
                  <a:pt x="2211401" y="221437"/>
                </a:cubicBezTo>
                <a:cubicBezTo>
                  <a:pt x="2215465" y="224790"/>
                  <a:pt x="2219376" y="228143"/>
                  <a:pt x="2223135" y="231495"/>
                </a:cubicBezTo>
                <a:cubicBezTo>
                  <a:pt x="2226895" y="234848"/>
                  <a:pt x="2229993" y="237845"/>
                  <a:pt x="2232432" y="240487"/>
                </a:cubicBezTo>
                <a:lnTo>
                  <a:pt x="2217801" y="258775"/>
                </a:lnTo>
                <a:cubicBezTo>
                  <a:pt x="2215160" y="255524"/>
                  <a:pt x="2212010" y="252069"/>
                  <a:pt x="2208353" y="248412"/>
                </a:cubicBezTo>
                <a:cubicBezTo>
                  <a:pt x="2204695" y="244754"/>
                  <a:pt x="2200885" y="241147"/>
                  <a:pt x="2196923" y="237591"/>
                </a:cubicBezTo>
                <a:cubicBezTo>
                  <a:pt x="2192960" y="234035"/>
                  <a:pt x="2189099" y="230683"/>
                  <a:pt x="2185340" y="227533"/>
                </a:cubicBezTo>
                <a:cubicBezTo>
                  <a:pt x="2181581" y="224383"/>
                  <a:pt x="2178279" y="221691"/>
                  <a:pt x="2175434" y="219456"/>
                </a:cubicBezTo>
                <a:close/>
                <a:moveTo>
                  <a:pt x="2694356" y="201168"/>
                </a:moveTo>
                <a:lnTo>
                  <a:pt x="2712644" y="208178"/>
                </a:lnTo>
                <a:cubicBezTo>
                  <a:pt x="2707971" y="220370"/>
                  <a:pt x="2702941" y="231902"/>
                  <a:pt x="2697557" y="242773"/>
                </a:cubicBezTo>
                <a:cubicBezTo>
                  <a:pt x="2692172" y="253644"/>
                  <a:pt x="2686533" y="263652"/>
                  <a:pt x="2680640" y="272796"/>
                </a:cubicBezTo>
                <a:lnTo>
                  <a:pt x="2659914" y="262737"/>
                </a:lnTo>
                <a:cubicBezTo>
                  <a:pt x="2667026" y="252984"/>
                  <a:pt x="2673528" y="242570"/>
                  <a:pt x="2679421" y="231495"/>
                </a:cubicBezTo>
                <a:cubicBezTo>
                  <a:pt x="2685314" y="220421"/>
                  <a:pt x="2690292" y="210312"/>
                  <a:pt x="2694356" y="201168"/>
                </a:cubicBezTo>
                <a:close/>
                <a:moveTo>
                  <a:pt x="520827" y="201168"/>
                </a:moveTo>
                <a:cubicBezTo>
                  <a:pt x="523469" y="204419"/>
                  <a:pt x="526669" y="208534"/>
                  <a:pt x="530429" y="213512"/>
                </a:cubicBezTo>
                <a:cubicBezTo>
                  <a:pt x="534188" y="218491"/>
                  <a:pt x="537947" y="223672"/>
                  <a:pt x="541706" y="229057"/>
                </a:cubicBezTo>
                <a:cubicBezTo>
                  <a:pt x="545465" y="234442"/>
                  <a:pt x="549021" y="239725"/>
                  <a:pt x="552374" y="244907"/>
                </a:cubicBezTo>
                <a:cubicBezTo>
                  <a:pt x="555727" y="250088"/>
                  <a:pt x="558521" y="254609"/>
                  <a:pt x="560756" y="258470"/>
                </a:cubicBezTo>
                <a:lnTo>
                  <a:pt x="542773" y="272186"/>
                </a:lnTo>
                <a:cubicBezTo>
                  <a:pt x="540741" y="267716"/>
                  <a:pt x="538150" y="262687"/>
                  <a:pt x="535001" y="257099"/>
                </a:cubicBezTo>
                <a:cubicBezTo>
                  <a:pt x="531851" y="251511"/>
                  <a:pt x="528498" y="245923"/>
                  <a:pt x="524942" y="240335"/>
                </a:cubicBezTo>
                <a:cubicBezTo>
                  <a:pt x="521386" y="234747"/>
                  <a:pt x="517830" y="229463"/>
                  <a:pt x="514274" y="224485"/>
                </a:cubicBezTo>
                <a:cubicBezTo>
                  <a:pt x="510718" y="219507"/>
                  <a:pt x="507619" y="215290"/>
                  <a:pt x="504978" y="211836"/>
                </a:cubicBezTo>
                <a:close/>
                <a:moveTo>
                  <a:pt x="2878760" y="200253"/>
                </a:moveTo>
                <a:cubicBezTo>
                  <a:pt x="2881808" y="203301"/>
                  <a:pt x="2885364" y="207162"/>
                  <a:pt x="2889428" y="211836"/>
                </a:cubicBezTo>
                <a:cubicBezTo>
                  <a:pt x="2893492" y="216509"/>
                  <a:pt x="2897556" y="221437"/>
                  <a:pt x="2901620" y="226619"/>
                </a:cubicBezTo>
                <a:cubicBezTo>
                  <a:pt x="2905684" y="231800"/>
                  <a:pt x="2909545" y="236880"/>
                  <a:pt x="2913202" y="241859"/>
                </a:cubicBezTo>
                <a:cubicBezTo>
                  <a:pt x="2916860" y="246837"/>
                  <a:pt x="2919908" y="251155"/>
                  <a:pt x="2922347" y="254813"/>
                </a:cubicBezTo>
                <a:lnTo>
                  <a:pt x="2905583" y="270053"/>
                </a:lnTo>
                <a:cubicBezTo>
                  <a:pt x="2903144" y="265785"/>
                  <a:pt x="2900096" y="261010"/>
                  <a:pt x="2896439" y="255727"/>
                </a:cubicBezTo>
                <a:cubicBezTo>
                  <a:pt x="2892781" y="250444"/>
                  <a:pt x="2888971" y="245110"/>
                  <a:pt x="2885009" y="239725"/>
                </a:cubicBezTo>
                <a:cubicBezTo>
                  <a:pt x="2881046" y="234340"/>
                  <a:pt x="2877084" y="229260"/>
                  <a:pt x="2873121" y="224485"/>
                </a:cubicBezTo>
                <a:cubicBezTo>
                  <a:pt x="2869159" y="219710"/>
                  <a:pt x="2865654" y="215697"/>
                  <a:pt x="2862606" y="212445"/>
                </a:cubicBezTo>
                <a:close/>
                <a:moveTo>
                  <a:pt x="2727884" y="199644"/>
                </a:moveTo>
                <a:lnTo>
                  <a:pt x="2748915" y="200863"/>
                </a:lnTo>
                <a:lnTo>
                  <a:pt x="2748915" y="238963"/>
                </a:lnTo>
                <a:cubicBezTo>
                  <a:pt x="2748915" y="245872"/>
                  <a:pt x="2750287" y="250393"/>
                  <a:pt x="2753030" y="252527"/>
                </a:cubicBezTo>
                <a:cubicBezTo>
                  <a:pt x="2755773" y="254660"/>
                  <a:pt x="2760701" y="255930"/>
                  <a:pt x="2767813" y="256337"/>
                </a:cubicBezTo>
                <a:cubicBezTo>
                  <a:pt x="2783053" y="257353"/>
                  <a:pt x="2798395" y="257353"/>
                  <a:pt x="2813838" y="256337"/>
                </a:cubicBezTo>
                <a:cubicBezTo>
                  <a:pt x="2821356" y="255930"/>
                  <a:pt x="2826589" y="254965"/>
                  <a:pt x="2829535" y="253441"/>
                </a:cubicBezTo>
                <a:cubicBezTo>
                  <a:pt x="2832481" y="251917"/>
                  <a:pt x="2834463" y="249428"/>
                  <a:pt x="2835479" y="245973"/>
                </a:cubicBezTo>
                <a:cubicBezTo>
                  <a:pt x="2836698" y="242316"/>
                  <a:pt x="2837612" y="238506"/>
                  <a:pt x="2838222" y="234543"/>
                </a:cubicBezTo>
                <a:cubicBezTo>
                  <a:pt x="2838831" y="230581"/>
                  <a:pt x="2839542" y="226568"/>
                  <a:pt x="2840355" y="222504"/>
                </a:cubicBezTo>
                <a:lnTo>
                  <a:pt x="2860472" y="229819"/>
                </a:lnTo>
                <a:cubicBezTo>
                  <a:pt x="2859456" y="235102"/>
                  <a:pt x="2858491" y="240335"/>
                  <a:pt x="2857576" y="245516"/>
                </a:cubicBezTo>
                <a:cubicBezTo>
                  <a:pt x="2856662" y="250698"/>
                  <a:pt x="2855392" y="255727"/>
                  <a:pt x="2853767" y="260604"/>
                </a:cubicBezTo>
                <a:cubicBezTo>
                  <a:pt x="2852344" y="265684"/>
                  <a:pt x="2849042" y="269443"/>
                  <a:pt x="2843860" y="271881"/>
                </a:cubicBezTo>
                <a:cubicBezTo>
                  <a:pt x="2838679" y="274320"/>
                  <a:pt x="2829687" y="275844"/>
                  <a:pt x="2816886" y="276453"/>
                </a:cubicBezTo>
                <a:cubicBezTo>
                  <a:pt x="2798395" y="277469"/>
                  <a:pt x="2780005" y="277469"/>
                  <a:pt x="2761717" y="276453"/>
                </a:cubicBezTo>
                <a:cubicBezTo>
                  <a:pt x="2749322" y="275844"/>
                  <a:pt x="2740584" y="273456"/>
                  <a:pt x="2735504" y="269291"/>
                </a:cubicBezTo>
                <a:cubicBezTo>
                  <a:pt x="2730424" y="265125"/>
                  <a:pt x="2727884" y="257759"/>
                  <a:pt x="2727884" y="247193"/>
                </a:cubicBezTo>
                <a:close/>
                <a:moveTo>
                  <a:pt x="429387" y="193243"/>
                </a:moveTo>
                <a:cubicBezTo>
                  <a:pt x="431623" y="195275"/>
                  <a:pt x="434264" y="197815"/>
                  <a:pt x="437312" y="200863"/>
                </a:cubicBezTo>
                <a:cubicBezTo>
                  <a:pt x="440360" y="203911"/>
                  <a:pt x="443510" y="207111"/>
                  <a:pt x="446761" y="210464"/>
                </a:cubicBezTo>
                <a:cubicBezTo>
                  <a:pt x="450012" y="213817"/>
                  <a:pt x="453060" y="217170"/>
                  <a:pt x="455905" y="220523"/>
                </a:cubicBezTo>
                <a:cubicBezTo>
                  <a:pt x="458750" y="223875"/>
                  <a:pt x="461087" y="226771"/>
                  <a:pt x="462915" y="229209"/>
                </a:cubicBezTo>
                <a:lnTo>
                  <a:pt x="448285" y="243535"/>
                </a:lnTo>
                <a:cubicBezTo>
                  <a:pt x="445847" y="239877"/>
                  <a:pt x="443154" y="236169"/>
                  <a:pt x="440208" y="232410"/>
                </a:cubicBezTo>
                <a:cubicBezTo>
                  <a:pt x="437261" y="228651"/>
                  <a:pt x="434315" y="224993"/>
                  <a:pt x="431369" y="221437"/>
                </a:cubicBezTo>
                <a:cubicBezTo>
                  <a:pt x="428422" y="217881"/>
                  <a:pt x="425628" y="214630"/>
                  <a:pt x="422987" y="211683"/>
                </a:cubicBezTo>
                <a:cubicBezTo>
                  <a:pt x="420345" y="208737"/>
                  <a:pt x="418008" y="206248"/>
                  <a:pt x="415976" y="204216"/>
                </a:cubicBezTo>
                <a:close/>
                <a:moveTo>
                  <a:pt x="2787015" y="185013"/>
                </a:moveTo>
                <a:cubicBezTo>
                  <a:pt x="2789454" y="187249"/>
                  <a:pt x="2792248" y="189992"/>
                  <a:pt x="2795397" y="193243"/>
                </a:cubicBezTo>
                <a:cubicBezTo>
                  <a:pt x="2798547" y="196494"/>
                  <a:pt x="2801798" y="199898"/>
                  <a:pt x="2805151" y="203454"/>
                </a:cubicBezTo>
                <a:cubicBezTo>
                  <a:pt x="2808504" y="207010"/>
                  <a:pt x="2811704" y="210464"/>
                  <a:pt x="2814752" y="213817"/>
                </a:cubicBezTo>
                <a:cubicBezTo>
                  <a:pt x="2817800" y="217170"/>
                  <a:pt x="2820239" y="220065"/>
                  <a:pt x="2822067" y="222504"/>
                </a:cubicBezTo>
                <a:lnTo>
                  <a:pt x="2807437" y="240487"/>
                </a:lnTo>
                <a:cubicBezTo>
                  <a:pt x="2805608" y="237439"/>
                  <a:pt x="2803221" y="233934"/>
                  <a:pt x="2800274" y="229971"/>
                </a:cubicBezTo>
                <a:cubicBezTo>
                  <a:pt x="2797328" y="226009"/>
                  <a:pt x="2794229" y="222148"/>
                  <a:pt x="2790978" y="218389"/>
                </a:cubicBezTo>
                <a:cubicBezTo>
                  <a:pt x="2787726" y="214630"/>
                  <a:pt x="2784526" y="211074"/>
                  <a:pt x="2781376" y="207721"/>
                </a:cubicBezTo>
                <a:cubicBezTo>
                  <a:pt x="2778227" y="204368"/>
                  <a:pt x="2775433" y="201574"/>
                  <a:pt x="2772995" y="199339"/>
                </a:cubicBezTo>
                <a:close/>
                <a:moveTo>
                  <a:pt x="117958" y="179222"/>
                </a:moveTo>
                <a:lnTo>
                  <a:pt x="117958" y="243535"/>
                </a:lnTo>
                <a:lnTo>
                  <a:pt x="216409" y="243535"/>
                </a:lnTo>
                <a:lnTo>
                  <a:pt x="216409" y="179222"/>
                </a:lnTo>
                <a:close/>
                <a:moveTo>
                  <a:pt x="3294736" y="172212"/>
                </a:moveTo>
                <a:lnTo>
                  <a:pt x="3294736" y="249021"/>
                </a:lnTo>
                <a:lnTo>
                  <a:pt x="3356001" y="249021"/>
                </a:lnTo>
                <a:lnTo>
                  <a:pt x="3356001" y="172212"/>
                </a:lnTo>
                <a:close/>
                <a:moveTo>
                  <a:pt x="3030474" y="171907"/>
                </a:moveTo>
                <a:cubicBezTo>
                  <a:pt x="3038196" y="181051"/>
                  <a:pt x="3046680" y="189382"/>
                  <a:pt x="3055925" y="196901"/>
                </a:cubicBezTo>
                <a:cubicBezTo>
                  <a:pt x="3065171" y="204419"/>
                  <a:pt x="3075585" y="211429"/>
                  <a:pt x="3087167" y="217932"/>
                </a:cubicBezTo>
                <a:cubicBezTo>
                  <a:pt x="3098140" y="211633"/>
                  <a:pt x="3107995" y="204724"/>
                  <a:pt x="3116733" y="197205"/>
                </a:cubicBezTo>
                <a:cubicBezTo>
                  <a:pt x="3125471" y="189687"/>
                  <a:pt x="3133700" y="181254"/>
                  <a:pt x="3141422" y="171907"/>
                </a:cubicBezTo>
                <a:close/>
                <a:moveTo>
                  <a:pt x="49378" y="170078"/>
                </a:moveTo>
                <a:lnTo>
                  <a:pt x="61265" y="174955"/>
                </a:lnTo>
                <a:lnTo>
                  <a:pt x="69495" y="178613"/>
                </a:lnTo>
                <a:cubicBezTo>
                  <a:pt x="67666" y="184709"/>
                  <a:pt x="65228" y="192278"/>
                  <a:pt x="62180" y="201320"/>
                </a:cubicBezTo>
                <a:cubicBezTo>
                  <a:pt x="59132" y="210363"/>
                  <a:pt x="55830" y="219761"/>
                  <a:pt x="52274" y="229514"/>
                </a:cubicBezTo>
                <a:cubicBezTo>
                  <a:pt x="48718" y="239268"/>
                  <a:pt x="45060" y="248767"/>
                  <a:pt x="41301" y="258013"/>
                </a:cubicBezTo>
                <a:cubicBezTo>
                  <a:pt x="37542" y="267259"/>
                  <a:pt x="34036" y="275031"/>
                  <a:pt x="30785" y="281330"/>
                </a:cubicBezTo>
                <a:lnTo>
                  <a:pt x="9449" y="273101"/>
                </a:lnTo>
                <a:cubicBezTo>
                  <a:pt x="12700" y="266598"/>
                  <a:pt x="16256" y="258673"/>
                  <a:pt x="20117" y="249326"/>
                </a:cubicBezTo>
                <a:cubicBezTo>
                  <a:pt x="23978" y="239979"/>
                  <a:pt x="27788" y="230429"/>
                  <a:pt x="31547" y="220675"/>
                </a:cubicBezTo>
                <a:cubicBezTo>
                  <a:pt x="35307" y="210921"/>
                  <a:pt x="38761" y="201574"/>
                  <a:pt x="41910" y="192633"/>
                </a:cubicBezTo>
                <a:cubicBezTo>
                  <a:pt x="45060" y="183693"/>
                  <a:pt x="47549" y="176174"/>
                  <a:pt x="49378" y="170078"/>
                </a:cubicBezTo>
                <a:close/>
                <a:moveTo>
                  <a:pt x="1282904" y="167640"/>
                </a:moveTo>
                <a:lnTo>
                  <a:pt x="1282904" y="216713"/>
                </a:lnTo>
                <a:lnTo>
                  <a:pt x="1349045" y="216713"/>
                </a:lnTo>
                <a:lnTo>
                  <a:pt x="1349045" y="167640"/>
                </a:lnTo>
                <a:close/>
                <a:moveTo>
                  <a:pt x="95098" y="157886"/>
                </a:moveTo>
                <a:lnTo>
                  <a:pt x="239268" y="157886"/>
                </a:lnTo>
                <a:lnTo>
                  <a:pt x="239268" y="282549"/>
                </a:lnTo>
                <a:lnTo>
                  <a:pt x="216409" y="282549"/>
                </a:lnTo>
                <a:lnTo>
                  <a:pt x="216409" y="264871"/>
                </a:lnTo>
                <a:lnTo>
                  <a:pt x="117958" y="264871"/>
                </a:lnTo>
                <a:lnTo>
                  <a:pt x="117958" y="282245"/>
                </a:lnTo>
                <a:lnTo>
                  <a:pt x="95098" y="282245"/>
                </a:lnTo>
                <a:close/>
                <a:moveTo>
                  <a:pt x="2999690" y="151790"/>
                </a:moveTo>
                <a:lnTo>
                  <a:pt x="3172816" y="151790"/>
                </a:lnTo>
                <a:lnTo>
                  <a:pt x="3172816" y="171907"/>
                </a:lnTo>
                <a:cubicBezTo>
                  <a:pt x="3163875" y="183693"/>
                  <a:pt x="3154376" y="194259"/>
                  <a:pt x="3144317" y="203606"/>
                </a:cubicBezTo>
                <a:cubicBezTo>
                  <a:pt x="3134259" y="212953"/>
                  <a:pt x="3123032" y="221488"/>
                  <a:pt x="3110637" y="229209"/>
                </a:cubicBezTo>
                <a:cubicBezTo>
                  <a:pt x="3125673" y="235712"/>
                  <a:pt x="3142539" y="241401"/>
                  <a:pt x="3161234" y="246278"/>
                </a:cubicBezTo>
                <a:cubicBezTo>
                  <a:pt x="3179928" y="251155"/>
                  <a:pt x="3201264" y="255625"/>
                  <a:pt x="3225242" y="259689"/>
                </a:cubicBezTo>
                <a:lnTo>
                  <a:pt x="3216402" y="280416"/>
                </a:lnTo>
                <a:cubicBezTo>
                  <a:pt x="3188970" y="274929"/>
                  <a:pt x="3164840" y="269138"/>
                  <a:pt x="3144012" y="263042"/>
                </a:cubicBezTo>
                <a:cubicBezTo>
                  <a:pt x="3123184" y="256946"/>
                  <a:pt x="3104541" y="249834"/>
                  <a:pt x="3088082" y="241706"/>
                </a:cubicBezTo>
                <a:cubicBezTo>
                  <a:pt x="3071622" y="249834"/>
                  <a:pt x="3053233" y="257048"/>
                  <a:pt x="3032913" y="263347"/>
                </a:cubicBezTo>
                <a:cubicBezTo>
                  <a:pt x="3012593" y="269646"/>
                  <a:pt x="2989326" y="275641"/>
                  <a:pt x="2963114" y="281330"/>
                </a:cubicBezTo>
                <a:lnTo>
                  <a:pt x="2952750" y="259994"/>
                </a:lnTo>
                <a:cubicBezTo>
                  <a:pt x="2976525" y="255524"/>
                  <a:pt x="2997505" y="250799"/>
                  <a:pt x="3015692" y="245821"/>
                </a:cubicBezTo>
                <a:cubicBezTo>
                  <a:pt x="3033878" y="240843"/>
                  <a:pt x="3050185" y="235204"/>
                  <a:pt x="3064612" y="228905"/>
                </a:cubicBezTo>
                <a:cubicBezTo>
                  <a:pt x="3053842" y="222199"/>
                  <a:pt x="3043987" y="214833"/>
                  <a:pt x="3035046" y="206807"/>
                </a:cubicBezTo>
                <a:cubicBezTo>
                  <a:pt x="3026106" y="198780"/>
                  <a:pt x="3017368" y="189585"/>
                  <a:pt x="3008834" y="179222"/>
                </a:cubicBezTo>
                <a:lnTo>
                  <a:pt x="3017977" y="171907"/>
                </a:lnTo>
                <a:lnTo>
                  <a:pt x="2999690" y="171907"/>
                </a:lnTo>
                <a:close/>
                <a:moveTo>
                  <a:pt x="1262177" y="146913"/>
                </a:moveTo>
                <a:lnTo>
                  <a:pt x="1369772" y="146913"/>
                </a:lnTo>
                <a:lnTo>
                  <a:pt x="1369772" y="237744"/>
                </a:lnTo>
                <a:lnTo>
                  <a:pt x="1262177" y="237744"/>
                </a:lnTo>
                <a:close/>
                <a:moveTo>
                  <a:pt x="2159889" y="138684"/>
                </a:moveTo>
                <a:lnTo>
                  <a:pt x="2328749" y="138684"/>
                </a:lnTo>
                <a:lnTo>
                  <a:pt x="2328749" y="157886"/>
                </a:lnTo>
                <a:lnTo>
                  <a:pt x="2297659" y="157886"/>
                </a:lnTo>
                <a:lnTo>
                  <a:pt x="2297659" y="183185"/>
                </a:lnTo>
                <a:lnTo>
                  <a:pt x="2338197" y="183185"/>
                </a:lnTo>
                <a:lnTo>
                  <a:pt x="2338197" y="202387"/>
                </a:lnTo>
                <a:lnTo>
                  <a:pt x="2297659" y="202387"/>
                </a:lnTo>
                <a:lnTo>
                  <a:pt x="2297659" y="246278"/>
                </a:lnTo>
                <a:cubicBezTo>
                  <a:pt x="2297659" y="252984"/>
                  <a:pt x="2297100" y="258470"/>
                  <a:pt x="2295983" y="262737"/>
                </a:cubicBezTo>
                <a:cubicBezTo>
                  <a:pt x="2294865" y="267005"/>
                  <a:pt x="2292833" y="270408"/>
                  <a:pt x="2289887" y="272948"/>
                </a:cubicBezTo>
                <a:cubicBezTo>
                  <a:pt x="2286940" y="275488"/>
                  <a:pt x="2282927" y="277368"/>
                  <a:pt x="2277847" y="278587"/>
                </a:cubicBezTo>
                <a:cubicBezTo>
                  <a:pt x="2272767" y="279806"/>
                  <a:pt x="2266366" y="280619"/>
                  <a:pt x="2258645" y="281025"/>
                </a:cubicBezTo>
                <a:lnTo>
                  <a:pt x="2243405" y="282245"/>
                </a:lnTo>
                <a:lnTo>
                  <a:pt x="2235480" y="259689"/>
                </a:lnTo>
                <a:lnTo>
                  <a:pt x="2254682" y="258470"/>
                </a:lnTo>
                <a:cubicBezTo>
                  <a:pt x="2259356" y="258267"/>
                  <a:pt x="2263064" y="257759"/>
                  <a:pt x="2265807" y="256946"/>
                </a:cubicBezTo>
                <a:cubicBezTo>
                  <a:pt x="2268551" y="256133"/>
                  <a:pt x="2270633" y="254965"/>
                  <a:pt x="2272056" y="253441"/>
                </a:cubicBezTo>
                <a:cubicBezTo>
                  <a:pt x="2273478" y="251917"/>
                  <a:pt x="2274393" y="249885"/>
                  <a:pt x="2274799" y="247345"/>
                </a:cubicBezTo>
                <a:cubicBezTo>
                  <a:pt x="2275205" y="244805"/>
                  <a:pt x="2275409" y="241503"/>
                  <a:pt x="2275409" y="237439"/>
                </a:cubicBezTo>
                <a:lnTo>
                  <a:pt x="2275409" y="202387"/>
                </a:lnTo>
                <a:lnTo>
                  <a:pt x="2145259" y="202387"/>
                </a:lnTo>
                <a:lnTo>
                  <a:pt x="2145259" y="183185"/>
                </a:lnTo>
                <a:lnTo>
                  <a:pt x="2275409" y="183185"/>
                </a:lnTo>
                <a:lnTo>
                  <a:pt x="2275409" y="158191"/>
                </a:lnTo>
                <a:lnTo>
                  <a:pt x="2159889" y="158496"/>
                </a:lnTo>
                <a:close/>
                <a:moveTo>
                  <a:pt x="347091" y="134112"/>
                </a:moveTo>
                <a:lnTo>
                  <a:pt x="347091" y="149961"/>
                </a:lnTo>
                <a:lnTo>
                  <a:pt x="412623" y="149961"/>
                </a:lnTo>
                <a:lnTo>
                  <a:pt x="412623" y="134112"/>
                </a:lnTo>
                <a:close/>
                <a:moveTo>
                  <a:pt x="2740991" y="132893"/>
                </a:moveTo>
                <a:lnTo>
                  <a:pt x="2740991" y="163373"/>
                </a:lnTo>
                <a:lnTo>
                  <a:pt x="2784272" y="163373"/>
                </a:lnTo>
                <a:lnTo>
                  <a:pt x="2784272" y="132893"/>
                </a:lnTo>
                <a:close/>
                <a:moveTo>
                  <a:pt x="950443" y="128016"/>
                </a:moveTo>
                <a:lnTo>
                  <a:pt x="950443" y="188061"/>
                </a:lnTo>
                <a:lnTo>
                  <a:pt x="1019633" y="188061"/>
                </a:lnTo>
                <a:lnTo>
                  <a:pt x="1019633" y="128016"/>
                </a:lnTo>
                <a:close/>
                <a:moveTo>
                  <a:pt x="2723312" y="117653"/>
                </a:moveTo>
                <a:lnTo>
                  <a:pt x="2802255" y="117653"/>
                </a:lnTo>
                <a:lnTo>
                  <a:pt x="2802255" y="179527"/>
                </a:lnTo>
                <a:lnTo>
                  <a:pt x="2723312" y="179527"/>
                </a:lnTo>
                <a:close/>
                <a:moveTo>
                  <a:pt x="3421837" y="113690"/>
                </a:moveTo>
                <a:cubicBezTo>
                  <a:pt x="3428747" y="122834"/>
                  <a:pt x="3436112" y="133655"/>
                  <a:pt x="3443935" y="146151"/>
                </a:cubicBezTo>
                <a:cubicBezTo>
                  <a:pt x="3451759" y="158648"/>
                  <a:pt x="3459023" y="171602"/>
                  <a:pt x="3465729" y="185013"/>
                </a:cubicBezTo>
                <a:lnTo>
                  <a:pt x="3446221" y="198120"/>
                </a:lnTo>
                <a:cubicBezTo>
                  <a:pt x="3439109" y="183489"/>
                  <a:pt x="3431743" y="169926"/>
                  <a:pt x="3424123" y="157429"/>
                </a:cubicBezTo>
                <a:cubicBezTo>
                  <a:pt x="3416503" y="144932"/>
                  <a:pt x="3409747" y="134417"/>
                  <a:pt x="3403854" y="125882"/>
                </a:cubicBezTo>
                <a:close/>
                <a:moveTo>
                  <a:pt x="653034" y="112166"/>
                </a:moveTo>
                <a:lnTo>
                  <a:pt x="653034" y="119177"/>
                </a:lnTo>
                <a:cubicBezTo>
                  <a:pt x="653034" y="126289"/>
                  <a:pt x="652933" y="132893"/>
                  <a:pt x="652730" y="138989"/>
                </a:cubicBezTo>
                <a:cubicBezTo>
                  <a:pt x="652526" y="145085"/>
                  <a:pt x="652222" y="150876"/>
                  <a:pt x="651815" y="156362"/>
                </a:cubicBezTo>
                <a:lnTo>
                  <a:pt x="699669" y="156362"/>
                </a:lnTo>
                <a:cubicBezTo>
                  <a:pt x="699669" y="149250"/>
                  <a:pt x="699720" y="141935"/>
                  <a:pt x="699821" y="134417"/>
                </a:cubicBezTo>
                <a:cubicBezTo>
                  <a:pt x="699923" y="126898"/>
                  <a:pt x="699974" y="119481"/>
                  <a:pt x="699974" y="112166"/>
                </a:cubicBezTo>
                <a:close/>
                <a:moveTo>
                  <a:pt x="3728999" y="111557"/>
                </a:moveTo>
                <a:lnTo>
                  <a:pt x="3750641" y="112471"/>
                </a:lnTo>
                <a:lnTo>
                  <a:pt x="3750641" y="232867"/>
                </a:lnTo>
                <a:cubicBezTo>
                  <a:pt x="3750641" y="240589"/>
                  <a:pt x="3751911" y="245516"/>
                  <a:pt x="3754451" y="247650"/>
                </a:cubicBezTo>
                <a:cubicBezTo>
                  <a:pt x="3756990" y="249783"/>
                  <a:pt x="3761309" y="251053"/>
                  <a:pt x="3767405" y="251460"/>
                </a:cubicBezTo>
                <a:cubicBezTo>
                  <a:pt x="3772485" y="251663"/>
                  <a:pt x="3777565" y="251663"/>
                  <a:pt x="3782645" y="251460"/>
                </a:cubicBezTo>
                <a:cubicBezTo>
                  <a:pt x="3785896" y="251257"/>
                  <a:pt x="3788537" y="250901"/>
                  <a:pt x="3790569" y="250393"/>
                </a:cubicBezTo>
                <a:cubicBezTo>
                  <a:pt x="3792601" y="249885"/>
                  <a:pt x="3794176" y="249021"/>
                  <a:pt x="3795293" y="247802"/>
                </a:cubicBezTo>
                <a:cubicBezTo>
                  <a:pt x="3796411" y="246583"/>
                  <a:pt x="3797275" y="244805"/>
                  <a:pt x="3797884" y="242468"/>
                </a:cubicBezTo>
                <a:cubicBezTo>
                  <a:pt x="3798494" y="240131"/>
                  <a:pt x="3799002" y="237134"/>
                  <a:pt x="3799409" y="233477"/>
                </a:cubicBezTo>
                <a:cubicBezTo>
                  <a:pt x="3800018" y="228397"/>
                  <a:pt x="3800526" y="222656"/>
                  <a:pt x="3800933" y="216255"/>
                </a:cubicBezTo>
                <a:cubicBezTo>
                  <a:pt x="3801339" y="209855"/>
                  <a:pt x="3801542" y="204419"/>
                  <a:pt x="3801542" y="199949"/>
                </a:cubicBezTo>
                <a:lnTo>
                  <a:pt x="3821964" y="206045"/>
                </a:lnTo>
                <a:cubicBezTo>
                  <a:pt x="3821964" y="210718"/>
                  <a:pt x="3821710" y="216154"/>
                  <a:pt x="3821201" y="222351"/>
                </a:cubicBezTo>
                <a:cubicBezTo>
                  <a:pt x="3820693" y="228549"/>
                  <a:pt x="3820033" y="234289"/>
                  <a:pt x="3819221" y="239573"/>
                </a:cubicBezTo>
                <a:cubicBezTo>
                  <a:pt x="3818205" y="246278"/>
                  <a:pt x="3817087" y="251765"/>
                  <a:pt x="3815867" y="256032"/>
                </a:cubicBezTo>
                <a:cubicBezTo>
                  <a:pt x="3814649" y="260299"/>
                  <a:pt x="3812871" y="263703"/>
                  <a:pt x="3810533" y="266243"/>
                </a:cubicBezTo>
                <a:cubicBezTo>
                  <a:pt x="3808197" y="268783"/>
                  <a:pt x="3805047" y="270611"/>
                  <a:pt x="3801085" y="271729"/>
                </a:cubicBezTo>
                <a:cubicBezTo>
                  <a:pt x="3797123" y="272847"/>
                  <a:pt x="3791992" y="273507"/>
                  <a:pt x="3785692" y="273710"/>
                </a:cubicBezTo>
                <a:cubicBezTo>
                  <a:pt x="3777361" y="274117"/>
                  <a:pt x="3769030" y="274117"/>
                  <a:pt x="3760699" y="273710"/>
                </a:cubicBezTo>
                <a:cubicBezTo>
                  <a:pt x="3755213" y="273507"/>
                  <a:pt x="3750437" y="272796"/>
                  <a:pt x="3746373" y="271577"/>
                </a:cubicBezTo>
                <a:cubicBezTo>
                  <a:pt x="3742309" y="270357"/>
                  <a:pt x="3739007" y="268376"/>
                  <a:pt x="3736467" y="265633"/>
                </a:cubicBezTo>
                <a:cubicBezTo>
                  <a:pt x="3733927" y="262890"/>
                  <a:pt x="3732048" y="259334"/>
                  <a:pt x="3730829" y="254965"/>
                </a:cubicBezTo>
                <a:cubicBezTo>
                  <a:pt x="3729609" y="250596"/>
                  <a:pt x="3728999" y="245161"/>
                  <a:pt x="3728999" y="238658"/>
                </a:cubicBezTo>
                <a:close/>
                <a:moveTo>
                  <a:pt x="347091" y="104241"/>
                </a:moveTo>
                <a:lnTo>
                  <a:pt x="347091" y="119481"/>
                </a:lnTo>
                <a:lnTo>
                  <a:pt x="412623" y="119481"/>
                </a:lnTo>
                <a:lnTo>
                  <a:pt x="412623" y="104241"/>
                </a:lnTo>
                <a:close/>
                <a:moveTo>
                  <a:pt x="460172" y="89916"/>
                </a:moveTo>
                <a:lnTo>
                  <a:pt x="480289" y="90830"/>
                </a:lnTo>
                <a:lnTo>
                  <a:pt x="480289" y="163373"/>
                </a:lnTo>
                <a:lnTo>
                  <a:pt x="460172" y="163373"/>
                </a:lnTo>
                <a:close/>
                <a:moveTo>
                  <a:pt x="328499" y="88697"/>
                </a:moveTo>
                <a:lnTo>
                  <a:pt x="431216" y="88697"/>
                </a:lnTo>
                <a:lnTo>
                  <a:pt x="431216" y="169773"/>
                </a:lnTo>
                <a:cubicBezTo>
                  <a:pt x="431216" y="174853"/>
                  <a:pt x="430810" y="179019"/>
                  <a:pt x="429997" y="182270"/>
                </a:cubicBezTo>
                <a:cubicBezTo>
                  <a:pt x="429184" y="185521"/>
                  <a:pt x="427711" y="188163"/>
                  <a:pt x="425577" y="190195"/>
                </a:cubicBezTo>
                <a:cubicBezTo>
                  <a:pt x="423444" y="192227"/>
                  <a:pt x="420498" y="193700"/>
                  <a:pt x="416738" y="194615"/>
                </a:cubicBezTo>
                <a:cubicBezTo>
                  <a:pt x="412979" y="195529"/>
                  <a:pt x="408255" y="196189"/>
                  <a:pt x="402565" y="196596"/>
                </a:cubicBezTo>
                <a:lnTo>
                  <a:pt x="386715" y="197815"/>
                </a:lnTo>
                <a:lnTo>
                  <a:pt x="380619" y="181661"/>
                </a:lnTo>
                <a:lnTo>
                  <a:pt x="400431" y="180137"/>
                </a:lnTo>
                <a:cubicBezTo>
                  <a:pt x="405918" y="179730"/>
                  <a:pt x="409321" y="178663"/>
                  <a:pt x="410642" y="176936"/>
                </a:cubicBezTo>
                <a:cubicBezTo>
                  <a:pt x="411963" y="175209"/>
                  <a:pt x="412623" y="171501"/>
                  <a:pt x="412623" y="165811"/>
                </a:cubicBezTo>
                <a:lnTo>
                  <a:pt x="412623" y="164287"/>
                </a:lnTo>
                <a:lnTo>
                  <a:pt x="347091" y="164287"/>
                </a:lnTo>
                <a:lnTo>
                  <a:pt x="347091" y="199339"/>
                </a:lnTo>
                <a:lnTo>
                  <a:pt x="328499" y="199339"/>
                </a:lnTo>
                <a:close/>
                <a:moveTo>
                  <a:pt x="12497" y="87782"/>
                </a:moveTo>
                <a:cubicBezTo>
                  <a:pt x="15952" y="89814"/>
                  <a:pt x="20270" y="92507"/>
                  <a:pt x="25451" y="95859"/>
                </a:cubicBezTo>
                <a:cubicBezTo>
                  <a:pt x="30633" y="99212"/>
                  <a:pt x="35967" y="102768"/>
                  <a:pt x="41453" y="106527"/>
                </a:cubicBezTo>
                <a:cubicBezTo>
                  <a:pt x="46940" y="110287"/>
                  <a:pt x="52121" y="114097"/>
                  <a:pt x="56998" y="117957"/>
                </a:cubicBezTo>
                <a:cubicBezTo>
                  <a:pt x="61875" y="121818"/>
                  <a:pt x="65736" y="125171"/>
                  <a:pt x="68580" y="128016"/>
                </a:cubicBezTo>
                <a:lnTo>
                  <a:pt x="55779" y="149961"/>
                </a:lnTo>
                <a:cubicBezTo>
                  <a:pt x="52731" y="146304"/>
                  <a:pt x="48769" y="142341"/>
                  <a:pt x="43892" y="138074"/>
                </a:cubicBezTo>
                <a:cubicBezTo>
                  <a:pt x="39015" y="133807"/>
                  <a:pt x="33935" y="129641"/>
                  <a:pt x="28652" y="125577"/>
                </a:cubicBezTo>
                <a:cubicBezTo>
                  <a:pt x="23368" y="121513"/>
                  <a:pt x="18136" y="117754"/>
                  <a:pt x="12954" y="114300"/>
                </a:cubicBezTo>
                <a:cubicBezTo>
                  <a:pt x="7773" y="110845"/>
                  <a:pt x="3455" y="108001"/>
                  <a:pt x="0" y="105765"/>
                </a:cubicBezTo>
                <a:close/>
                <a:moveTo>
                  <a:pt x="3999662" y="85344"/>
                </a:moveTo>
                <a:lnTo>
                  <a:pt x="4022827" y="86258"/>
                </a:lnTo>
                <a:cubicBezTo>
                  <a:pt x="4022827" y="88493"/>
                  <a:pt x="4022725" y="91186"/>
                  <a:pt x="4022522" y="94335"/>
                </a:cubicBezTo>
                <a:cubicBezTo>
                  <a:pt x="4022319" y="97485"/>
                  <a:pt x="4022166" y="100939"/>
                  <a:pt x="4022065" y="104699"/>
                </a:cubicBezTo>
                <a:cubicBezTo>
                  <a:pt x="4021963" y="108458"/>
                  <a:pt x="4021811" y="112268"/>
                  <a:pt x="4021608" y="116129"/>
                </a:cubicBezTo>
                <a:cubicBezTo>
                  <a:pt x="4021405" y="119989"/>
                  <a:pt x="4021201" y="123647"/>
                  <a:pt x="4020998" y="127101"/>
                </a:cubicBezTo>
                <a:lnTo>
                  <a:pt x="4108781" y="127101"/>
                </a:lnTo>
                <a:cubicBezTo>
                  <a:pt x="4108781" y="128727"/>
                  <a:pt x="4108628" y="132232"/>
                  <a:pt x="4108323" y="137617"/>
                </a:cubicBezTo>
                <a:cubicBezTo>
                  <a:pt x="4108019" y="143002"/>
                  <a:pt x="4107713" y="149301"/>
                  <a:pt x="4107409" y="156515"/>
                </a:cubicBezTo>
                <a:cubicBezTo>
                  <a:pt x="4107104" y="163728"/>
                  <a:pt x="4106749" y="171450"/>
                  <a:pt x="4106342" y="179679"/>
                </a:cubicBezTo>
                <a:cubicBezTo>
                  <a:pt x="4105935" y="187909"/>
                  <a:pt x="4105529" y="195783"/>
                  <a:pt x="4105123" y="203301"/>
                </a:cubicBezTo>
                <a:cubicBezTo>
                  <a:pt x="4104717" y="210820"/>
                  <a:pt x="4104361" y="217525"/>
                  <a:pt x="4104056" y="223418"/>
                </a:cubicBezTo>
                <a:cubicBezTo>
                  <a:pt x="4103751" y="229311"/>
                  <a:pt x="4103497" y="233477"/>
                  <a:pt x="4103294" y="235915"/>
                </a:cubicBezTo>
                <a:cubicBezTo>
                  <a:pt x="4102888" y="243230"/>
                  <a:pt x="4101821" y="249275"/>
                  <a:pt x="4100093" y="254051"/>
                </a:cubicBezTo>
                <a:cubicBezTo>
                  <a:pt x="4098367" y="258826"/>
                  <a:pt x="4095521" y="262737"/>
                  <a:pt x="4091559" y="265785"/>
                </a:cubicBezTo>
                <a:cubicBezTo>
                  <a:pt x="4087597" y="268833"/>
                  <a:pt x="4082365" y="271069"/>
                  <a:pt x="4075862" y="272491"/>
                </a:cubicBezTo>
                <a:cubicBezTo>
                  <a:pt x="4069360" y="273913"/>
                  <a:pt x="4061029" y="274929"/>
                  <a:pt x="4050868" y="275539"/>
                </a:cubicBezTo>
                <a:lnTo>
                  <a:pt x="4030447" y="276758"/>
                </a:lnTo>
                <a:lnTo>
                  <a:pt x="4022827" y="253898"/>
                </a:lnTo>
                <a:lnTo>
                  <a:pt x="4049649" y="252679"/>
                </a:lnTo>
                <a:cubicBezTo>
                  <a:pt x="4056355" y="252476"/>
                  <a:pt x="4061638" y="251968"/>
                  <a:pt x="4065499" y="251155"/>
                </a:cubicBezTo>
                <a:cubicBezTo>
                  <a:pt x="4069360" y="250342"/>
                  <a:pt x="4072306" y="248971"/>
                  <a:pt x="4074338" y="247040"/>
                </a:cubicBezTo>
                <a:cubicBezTo>
                  <a:pt x="4076370" y="245110"/>
                  <a:pt x="4077742" y="242519"/>
                  <a:pt x="4078453" y="239268"/>
                </a:cubicBezTo>
                <a:cubicBezTo>
                  <a:pt x="4079164" y="236017"/>
                  <a:pt x="4079723" y="231648"/>
                  <a:pt x="4080129" y="226161"/>
                </a:cubicBezTo>
                <a:cubicBezTo>
                  <a:pt x="4080333" y="224129"/>
                  <a:pt x="4080535" y="221081"/>
                  <a:pt x="4080739" y="217017"/>
                </a:cubicBezTo>
                <a:cubicBezTo>
                  <a:pt x="4080942" y="212953"/>
                  <a:pt x="4081196" y="208331"/>
                  <a:pt x="4081501" y="203149"/>
                </a:cubicBezTo>
                <a:cubicBezTo>
                  <a:pt x="4081806" y="197967"/>
                  <a:pt x="4082110" y="192532"/>
                  <a:pt x="4082415" y="186842"/>
                </a:cubicBezTo>
                <a:cubicBezTo>
                  <a:pt x="4082720" y="181153"/>
                  <a:pt x="4082974" y="175717"/>
                  <a:pt x="4083177" y="170535"/>
                </a:cubicBezTo>
                <a:cubicBezTo>
                  <a:pt x="4083381" y="165354"/>
                  <a:pt x="4083583" y="160782"/>
                  <a:pt x="4083787" y="156819"/>
                </a:cubicBezTo>
                <a:cubicBezTo>
                  <a:pt x="4083990" y="152857"/>
                  <a:pt x="4084091" y="150063"/>
                  <a:pt x="4084091" y="148437"/>
                </a:cubicBezTo>
                <a:lnTo>
                  <a:pt x="4019779" y="148437"/>
                </a:lnTo>
                <a:cubicBezTo>
                  <a:pt x="4018559" y="164084"/>
                  <a:pt x="4016629" y="177901"/>
                  <a:pt x="4013988" y="189890"/>
                </a:cubicBezTo>
                <a:cubicBezTo>
                  <a:pt x="4011346" y="201879"/>
                  <a:pt x="4007282" y="213004"/>
                  <a:pt x="4001796" y="223266"/>
                </a:cubicBezTo>
                <a:cubicBezTo>
                  <a:pt x="3996309" y="233527"/>
                  <a:pt x="3988943" y="243586"/>
                  <a:pt x="3979698" y="253441"/>
                </a:cubicBezTo>
                <a:cubicBezTo>
                  <a:pt x="3970452" y="263296"/>
                  <a:pt x="3958413" y="273913"/>
                  <a:pt x="3943579" y="285293"/>
                </a:cubicBezTo>
                <a:lnTo>
                  <a:pt x="3926510" y="268224"/>
                </a:lnTo>
                <a:cubicBezTo>
                  <a:pt x="3940125" y="258267"/>
                  <a:pt x="3951250" y="249072"/>
                  <a:pt x="3959885" y="240639"/>
                </a:cubicBezTo>
                <a:cubicBezTo>
                  <a:pt x="3968521" y="232207"/>
                  <a:pt x="3975380" y="223520"/>
                  <a:pt x="3980459" y="214579"/>
                </a:cubicBezTo>
                <a:cubicBezTo>
                  <a:pt x="3985540" y="205638"/>
                  <a:pt x="3989248" y="195885"/>
                  <a:pt x="3991585" y="185318"/>
                </a:cubicBezTo>
                <a:cubicBezTo>
                  <a:pt x="3993922" y="174752"/>
                  <a:pt x="3995699" y="162458"/>
                  <a:pt x="3996919" y="148437"/>
                </a:cubicBezTo>
                <a:lnTo>
                  <a:pt x="3943579" y="148437"/>
                </a:lnTo>
                <a:lnTo>
                  <a:pt x="3943579" y="127101"/>
                </a:lnTo>
                <a:lnTo>
                  <a:pt x="3998443" y="127101"/>
                </a:lnTo>
                <a:cubicBezTo>
                  <a:pt x="3998849" y="119989"/>
                  <a:pt x="3999103" y="112420"/>
                  <a:pt x="3999205" y="104394"/>
                </a:cubicBezTo>
                <a:cubicBezTo>
                  <a:pt x="3999306" y="96367"/>
                  <a:pt x="3999459" y="90017"/>
                  <a:pt x="3999662" y="85344"/>
                </a:cubicBezTo>
                <a:close/>
                <a:moveTo>
                  <a:pt x="2716912" y="84429"/>
                </a:moveTo>
                <a:lnTo>
                  <a:pt x="2812009" y="84429"/>
                </a:lnTo>
                <a:lnTo>
                  <a:pt x="2812009" y="101193"/>
                </a:lnTo>
                <a:lnTo>
                  <a:pt x="2716912" y="101193"/>
                </a:lnTo>
                <a:close/>
                <a:moveTo>
                  <a:pt x="512598" y="84429"/>
                </a:moveTo>
                <a:lnTo>
                  <a:pt x="533324" y="85344"/>
                </a:lnTo>
                <a:lnTo>
                  <a:pt x="533324" y="168249"/>
                </a:lnTo>
                <a:cubicBezTo>
                  <a:pt x="533324" y="173329"/>
                  <a:pt x="532765" y="177546"/>
                  <a:pt x="531648" y="180899"/>
                </a:cubicBezTo>
                <a:cubicBezTo>
                  <a:pt x="530530" y="184251"/>
                  <a:pt x="528600" y="186995"/>
                  <a:pt x="525857" y="189128"/>
                </a:cubicBezTo>
                <a:cubicBezTo>
                  <a:pt x="523113" y="191262"/>
                  <a:pt x="519456" y="192938"/>
                  <a:pt x="514884" y="194157"/>
                </a:cubicBezTo>
                <a:cubicBezTo>
                  <a:pt x="510312" y="195377"/>
                  <a:pt x="504572" y="196291"/>
                  <a:pt x="497663" y="196901"/>
                </a:cubicBezTo>
                <a:lnTo>
                  <a:pt x="479984" y="198729"/>
                </a:lnTo>
                <a:lnTo>
                  <a:pt x="473279" y="180137"/>
                </a:lnTo>
                <a:lnTo>
                  <a:pt x="492786" y="178917"/>
                </a:lnTo>
                <a:cubicBezTo>
                  <a:pt x="497053" y="178714"/>
                  <a:pt x="500507" y="178308"/>
                  <a:pt x="503149" y="177698"/>
                </a:cubicBezTo>
                <a:cubicBezTo>
                  <a:pt x="505791" y="177089"/>
                  <a:pt x="507772" y="176276"/>
                  <a:pt x="509093" y="175260"/>
                </a:cubicBezTo>
                <a:cubicBezTo>
                  <a:pt x="510413" y="174244"/>
                  <a:pt x="511328" y="172821"/>
                  <a:pt x="511836" y="170993"/>
                </a:cubicBezTo>
                <a:cubicBezTo>
                  <a:pt x="512344" y="169164"/>
                  <a:pt x="512598" y="166827"/>
                  <a:pt x="512598" y="163982"/>
                </a:cubicBezTo>
                <a:close/>
                <a:moveTo>
                  <a:pt x="2135505" y="79857"/>
                </a:moveTo>
                <a:lnTo>
                  <a:pt x="2152574" y="90221"/>
                </a:lnTo>
                <a:cubicBezTo>
                  <a:pt x="2148917" y="97129"/>
                  <a:pt x="2144903" y="104038"/>
                  <a:pt x="2140535" y="110947"/>
                </a:cubicBezTo>
                <a:cubicBezTo>
                  <a:pt x="2136166" y="117856"/>
                  <a:pt x="2131543" y="124765"/>
                  <a:pt x="2126666" y="131673"/>
                </a:cubicBezTo>
                <a:lnTo>
                  <a:pt x="2126666" y="282549"/>
                </a:lnTo>
                <a:lnTo>
                  <a:pt x="2105940" y="282549"/>
                </a:lnTo>
                <a:lnTo>
                  <a:pt x="2105940" y="158191"/>
                </a:lnTo>
                <a:cubicBezTo>
                  <a:pt x="2100657" y="164287"/>
                  <a:pt x="2095323" y="170180"/>
                  <a:pt x="2089938" y="175869"/>
                </a:cubicBezTo>
                <a:cubicBezTo>
                  <a:pt x="2084553" y="181559"/>
                  <a:pt x="2079219" y="187045"/>
                  <a:pt x="2073936" y="192329"/>
                </a:cubicBezTo>
                <a:lnTo>
                  <a:pt x="2059610" y="174041"/>
                </a:lnTo>
                <a:cubicBezTo>
                  <a:pt x="2066113" y="168554"/>
                  <a:pt x="2073021" y="161950"/>
                  <a:pt x="2080337" y="154229"/>
                </a:cubicBezTo>
                <a:cubicBezTo>
                  <a:pt x="2087652" y="146507"/>
                  <a:pt x="2094764" y="138379"/>
                  <a:pt x="2101673" y="129845"/>
                </a:cubicBezTo>
                <a:cubicBezTo>
                  <a:pt x="2108581" y="121310"/>
                  <a:pt x="2114982" y="112725"/>
                  <a:pt x="2120875" y="104089"/>
                </a:cubicBezTo>
                <a:cubicBezTo>
                  <a:pt x="2126768" y="95453"/>
                  <a:pt x="2131645" y="87376"/>
                  <a:pt x="2135505" y="79857"/>
                </a:cubicBezTo>
                <a:close/>
                <a:moveTo>
                  <a:pt x="2194637" y="79248"/>
                </a:moveTo>
                <a:lnTo>
                  <a:pt x="2194637" y="100889"/>
                </a:lnTo>
                <a:lnTo>
                  <a:pt x="2288515" y="100889"/>
                </a:lnTo>
                <a:lnTo>
                  <a:pt x="2288515" y="79248"/>
                </a:lnTo>
                <a:close/>
                <a:moveTo>
                  <a:pt x="3294736" y="77724"/>
                </a:moveTo>
                <a:lnTo>
                  <a:pt x="3294736" y="149961"/>
                </a:lnTo>
                <a:lnTo>
                  <a:pt x="3356001" y="149961"/>
                </a:lnTo>
                <a:lnTo>
                  <a:pt x="3356001" y="77724"/>
                </a:lnTo>
                <a:close/>
                <a:moveTo>
                  <a:pt x="1824991" y="68275"/>
                </a:moveTo>
                <a:cubicBezTo>
                  <a:pt x="1827835" y="71120"/>
                  <a:pt x="1831239" y="74727"/>
                  <a:pt x="1835201" y="79095"/>
                </a:cubicBezTo>
                <a:cubicBezTo>
                  <a:pt x="1839164" y="83464"/>
                  <a:pt x="1843126" y="87985"/>
                  <a:pt x="1847089" y="92659"/>
                </a:cubicBezTo>
                <a:cubicBezTo>
                  <a:pt x="1851051" y="97333"/>
                  <a:pt x="1854861" y="102006"/>
                  <a:pt x="1858518" y="106680"/>
                </a:cubicBezTo>
                <a:cubicBezTo>
                  <a:pt x="1862176" y="111353"/>
                  <a:pt x="1865122" y="115417"/>
                  <a:pt x="1867358" y="118872"/>
                </a:cubicBezTo>
                <a:lnTo>
                  <a:pt x="1850289" y="135636"/>
                </a:lnTo>
                <a:cubicBezTo>
                  <a:pt x="1848054" y="131572"/>
                  <a:pt x="1845209" y="127051"/>
                  <a:pt x="1841754" y="122072"/>
                </a:cubicBezTo>
                <a:cubicBezTo>
                  <a:pt x="1838300" y="117094"/>
                  <a:pt x="1834592" y="112115"/>
                  <a:pt x="1830629" y="107137"/>
                </a:cubicBezTo>
                <a:cubicBezTo>
                  <a:pt x="1826667" y="102159"/>
                  <a:pt x="1822755" y="97485"/>
                  <a:pt x="1818894" y="93116"/>
                </a:cubicBezTo>
                <a:cubicBezTo>
                  <a:pt x="1815034" y="88747"/>
                  <a:pt x="1811681" y="85141"/>
                  <a:pt x="1808836" y="82296"/>
                </a:cubicBezTo>
                <a:close/>
                <a:moveTo>
                  <a:pt x="1985620" y="67665"/>
                </a:moveTo>
                <a:lnTo>
                  <a:pt x="2002689" y="80772"/>
                </a:lnTo>
                <a:cubicBezTo>
                  <a:pt x="2000250" y="84633"/>
                  <a:pt x="1997355" y="88900"/>
                  <a:pt x="1994002" y="93573"/>
                </a:cubicBezTo>
                <a:cubicBezTo>
                  <a:pt x="1990649" y="98247"/>
                  <a:pt x="1987042" y="103022"/>
                  <a:pt x="1983182" y="107899"/>
                </a:cubicBezTo>
                <a:cubicBezTo>
                  <a:pt x="1979321" y="112776"/>
                  <a:pt x="1975358" y="117551"/>
                  <a:pt x="1971294" y="122225"/>
                </a:cubicBezTo>
                <a:cubicBezTo>
                  <a:pt x="1967231" y="126898"/>
                  <a:pt x="1963268" y="131165"/>
                  <a:pt x="1959407" y="135026"/>
                </a:cubicBezTo>
                <a:lnTo>
                  <a:pt x="1943253" y="120701"/>
                </a:lnTo>
                <a:cubicBezTo>
                  <a:pt x="1946504" y="117653"/>
                  <a:pt x="1950111" y="113843"/>
                  <a:pt x="1954073" y="109271"/>
                </a:cubicBezTo>
                <a:cubicBezTo>
                  <a:pt x="1958036" y="104699"/>
                  <a:pt x="1961998" y="99974"/>
                  <a:pt x="1965960" y="95097"/>
                </a:cubicBezTo>
                <a:cubicBezTo>
                  <a:pt x="1969923" y="90221"/>
                  <a:pt x="1973631" y="85344"/>
                  <a:pt x="1977086" y="80467"/>
                </a:cubicBezTo>
                <a:cubicBezTo>
                  <a:pt x="1980540" y="75590"/>
                  <a:pt x="1983385" y="71323"/>
                  <a:pt x="1985620" y="67665"/>
                </a:cubicBezTo>
                <a:close/>
                <a:moveTo>
                  <a:pt x="3565017" y="57607"/>
                </a:moveTo>
                <a:lnTo>
                  <a:pt x="3585439" y="60350"/>
                </a:lnTo>
                <a:cubicBezTo>
                  <a:pt x="3584220" y="68885"/>
                  <a:pt x="3582899" y="78079"/>
                  <a:pt x="3581476" y="87935"/>
                </a:cubicBezTo>
                <a:cubicBezTo>
                  <a:pt x="3580054" y="97790"/>
                  <a:pt x="3578530" y="107645"/>
                  <a:pt x="3576905" y="117500"/>
                </a:cubicBezTo>
                <a:cubicBezTo>
                  <a:pt x="3575279" y="127355"/>
                  <a:pt x="3573603" y="136855"/>
                  <a:pt x="3571875" y="145999"/>
                </a:cubicBezTo>
                <a:cubicBezTo>
                  <a:pt x="3570148" y="155143"/>
                  <a:pt x="3568471" y="163271"/>
                  <a:pt x="3566846" y="170383"/>
                </a:cubicBezTo>
                <a:lnTo>
                  <a:pt x="3545815" y="166421"/>
                </a:lnTo>
                <a:cubicBezTo>
                  <a:pt x="3547643" y="160121"/>
                  <a:pt x="3549523" y="152451"/>
                  <a:pt x="3551454" y="143408"/>
                </a:cubicBezTo>
                <a:cubicBezTo>
                  <a:pt x="3553384" y="134366"/>
                  <a:pt x="3555162" y="124917"/>
                  <a:pt x="3556788" y="115062"/>
                </a:cubicBezTo>
                <a:cubicBezTo>
                  <a:pt x="3558413" y="105207"/>
                  <a:pt x="3559937" y="95250"/>
                  <a:pt x="3561359" y="85191"/>
                </a:cubicBezTo>
                <a:cubicBezTo>
                  <a:pt x="3562782" y="75133"/>
                  <a:pt x="3564001" y="65938"/>
                  <a:pt x="3565017" y="57607"/>
                </a:cubicBezTo>
                <a:close/>
                <a:moveTo>
                  <a:pt x="2453031" y="47548"/>
                </a:moveTo>
                <a:lnTo>
                  <a:pt x="2452116" y="65532"/>
                </a:lnTo>
                <a:cubicBezTo>
                  <a:pt x="2460041" y="92964"/>
                  <a:pt x="2470100" y="117195"/>
                  <a:pt x="2482292" y="138227"/>
                </a:cubicBezTo>
                <a:cubicBezTo>
                  <a:pt x="2494484" y="159258"/>
                  <a:pt x="2509520" y="178003"/>
                  <a:pt x="2527402" y="194462"/>
                </a:cubicBezTo>
                <a:cubicBezTo>
                  <a:pt x="2537765" y="184505"/>
                  <a:pt x="2546960" y="173685"/>
                  <a:pt x="2554987" y="162001"/>
                </a:cubicBezTo>
                <a:cubicBezTo>
                  <a:pt x="2563013" y="150317"/>
                  <a:pt x="2570277" y="137363"/>
                  <a:pt x="2576780" y="123139"/>
                </a:cubicBezTo>
                <a:lnTo>
                  <a:pt x="2515210" y="123139"/>
                </a:lnTo>
                <a:lnTo>
                  <a:pt x="2515210" y="103937"/>
                </a:lnTo>
                <a:cubicBezTo>
                  <a:pt x="2521712" y="95402"/>
                  <a:pt x="2527808" y="86360"/>
                  <a:pt x="2533498" y="76809"/>
                </a:cubicBezTo>
                <a:cubicBezTo>
                  <a:pt x="2539188" y="67259"/>
                  <a:pt x="2544674" y="57505"/>
                  <a:pt x="2549957" y="47548"/>
                </a:cubicBezTo>
                <a:close/>
                <a:moveTo>
                  <a:pt x="3085948" y="45110"/>
                </a:moveTo>
                <a:cubicBezTo>
                  <a:pt x="3073756" y="45720"/>
                  <a:pt x="3061513" y="46329"/>
                  <a:pt x="3049220" y="46939"/>
                </a:cubicBezTo>
                <a:cubicBezTo>
                  <a:pt x="3036926" y="47548"/>
                  <a:pt x="3024683" y="48056"/>
                  <a:pt x="3012491" y="48463"/>
                </a:cubicBezTo>
                <a:cubicBezTo>
                  <a:pt x="3014320" y="50901"/>
                  <a:pt x="3016454" y="53949"/>
                  <a:pt x="3018892" y="57607"/>
                </a:cubicBezTo>
                <a:cubicBezTo>
                  <a:pt x="3021330" y="61265"/>
                  <a:pt x="3023769" y="65075"/>
                  <a:pt x="3026207" y="69037"/>
                </a:cubicBezTo>
                <a:cubicBezTo>
                  <a:pt x="3028646" y="72999"/>
                  <a:pt x="3030932" y="76911"/>
                  <a:pt x="3033065" y="80772"/>
                </a:cubicBezTo>
                <a:cubicBezTo>
                  <a:pt x="3035199" y="84633"/>
                  <a:pt x="3036875" y="87884"/>
                  <a:pt x="3038095" y="90525"/>
                </a:cubicBezTo>
                <a:lnTo>
                  <a:pt x="3026207" y="98145"/>
                </a:lnTo>
                <a:lnTo>
                  <a:pt x="3090215" y="98145"/>
                </a:lnTo>
                <a:cubicBezTo>
                  <a:pt x="3088996" y="94691"/>
                  <a:pt x="3087371" y="90881"/>
                  <a:pt x="3085338" y="86715"/>
                </a:cubicBezTo>
                <a:cubicBezTo>
                  <a:pt x="3083306" y="82550"/>
                  <a:pt x="3081224" y="78486"/>
                  <a:pt x="3079090" y="74523"/>
                </a:cubicBezTo>
                <a:cubicBezTo>
                  <a:pt x="3076956" y="70561"/>
                  <a:pt x="3074823" y="66853"/>
                  <a:pt x="3072689" y="63398"/>
                </a:cubicBezTo>
                <a:cubicBezTo>
                  <a:pt x="3070556" y="59944"/>
                  <a:pt x="3068778" y="56997"/>
                  <a:pt x="3067355" y="54559"/>
                </a:cubicBezTo>
                <a:close/>
                <a:moveTo>
                  <a:pt x="653644" y="44805"/>
                </a:moveTo>
                <a:lnTo>
                  <a:pt x="653339" y="91135"/>
                </a:lnTo>
                <a:lnTo>
                  <a:pt x="700278" y="91135"/>
                </a:lnTo>
                <a:cubicBezTo>
                  <a:pt x="700278" y="79349"/>
                  <a:pt x="700329" y="69240"/>
                  <a:pt x="700431" y="60807"/>
                </a:cubicBezTo>
                <a:cubicBezTo>
                  <a:pt x="700532" y="52374"/>
                  <a:pt x="700583" y="47040"/>
                  <a:pt x="700583" y="44805"/>
                </a:cubicBezTo>
                <a:close/>
                <a:moveTo>
                  <a:pt x="2194637" y="39624"/>
                </a:moveTo>
                <a:lnTo>
                  <a:pt x="2194637" y="61569"/>
                </a:lnTo>
                <a:lnTo>
                  <a:pt x="2288515" y="61569"/>
                </a:lnTo>
                <a:lnTo>
                  <a:pt x="2288515" y="39624"/>
                </a:lnTo>
                <a:close/>
                <a:moveTo>
                  <a:pt x="2379879" y="25298"/>
                </a:moveTo>
                <a:lnTo>
                  <a:pt x="2577694" y="25298"/>
                </a:lnTo>
                <a:lnTo>
                  <a:pt x="2577694" y="47853"/>
                </a:lnTo>
                <a:cubicBezTo>
                  <a:pt x="2572817" y="57607"/>
                  <a:pt x="2567534" y="66903"/>
                  <a:pt x="2561845" y="75743"/>
                </a:cubicBezTo>
                <a:cubicBezTo>
                  <a:pt x="2556155" y="84582"/>
                  <a:pt x="2550160" y="93167"/>
                  <a:pt x="2543861" y="101498"/>
                </a:cubicBezTo>
                <a:lnTo>
                  <a:pt x="2601468" y="101498"/>
                </a:lnTo>
                <a:lnTo>
                  <a:pt x="2601468" y="123139"/>
                </a:lnTo>
                <a:cubicBezTo>
                  <a:pt x="2593747" y="140614"/>
                  <a:pt x="2585314" y="156362"/>
                  <a:pt x="2576170" y="170383"/>
                </a:cubicBezTo>
                <a:cubicBezTo>
                  <a:pt x="2567026" y="184404"/>
                  <a:pt x="2556561" y="197307"/>
                  <a:pt x="2544776" y="209093"/>
                </a:cubicBezTo>
                <a:cubicBezTo>
                  <a:pt x="2569363" y="227990"/>
                  <a:pt x="2599640" y="244754"/>
                  <a:pt x="2635606" y="259385"/>
                </a:cubicBezTo>
                <a:lnTo>
                  <a:pt x="2622195" y="281635"/>
                </a:lnTo>
                <a:cubicBezTo>
                  <a:pt x="2603094" y="272491"/>
                  <a:pt x="2585771" y="263245"/>
                  <a:pt x="2570226" y="253898"/>
                </a:cubicBezTo>
                <a:cubicBezTo>
                  <a:pt x="2554682" y="244551"/>
                  <a:pt x="2540508" y="234696"/>
                  <a:pt x="2527707" y="224333"/>
                </a:cubicBezTo>
                <a:cubicBezTo>
                  <a:pt x="2514092" y="235712"/>
                  <a:pt x="2498649" y="246177"/>
                  <a:pt x="2481377" y="255727"/>
                </a:cubicBezTo>
                <a:cubicBezTo>
                  <a:pt x="2464105" y="265277"/>
                  <a:pt x="2444090" y="274828"/>
                  <a:pt x="2421332" y="284378"/>
                </a:cubicBezTo>
                <a:lnTo>
                  <a:pt x="2408530" y="263042"/>
                </a:lnTo>
                <a:cubicBezTo>
                  <a:pt x="2430069" y="254914"/>
                  <a:pt x="2449170" y="246532"/>
                  <a:pt x="2465832" y="237896"/>
                </a:cubicBezTo>
                <a:cubicBezTo>
                  <a:pt x="2482495" y="229260"/>
                  <a:pt x="2497328" y="219761"/>
                  <a:pt x="2510333" y="209397"/>
                </a:cubicBezTo>
                <a:cubicBezTo>
                  <a:pt x="2496312" y="196189"/>
                  <a:pt x="2484374" y="182169"/>
                  <a:pt x="2474519" y="167335"/>
                </a:cubicBezTo>
                <a:cubicBezTo>
                  <a:pt x="2464664" y="152501"/>
                  <a:pt x="2456180" y="136144"/>
                  <a:pt x="2449068" y="118262"/>
                </a:cubicBezTo>
                <a:cubicBezTo>
                  <a:pt x="2447240" y="134518"/>
                  <a:pt x="2444395" y="149606"/>
                  <a:pt x="2440534" y="163525"/>
                </a:cubicBezTo>
                <a:cubicBezTo>
                  <a:pt x="2436673" y="177444"/>
                  <a:pt x="2431745" y="190906"/>
                  <a:pt x="2425751" y="203911"/>
                </a:cubicBezTo>
                <a:cubicBezTo>
                  <a:pt x="2419757" y="216916"/>
                  <a:pt x="2412645" y="229667"/>
                  <a:pt x="2404415" y="242163"/>
                </a:cubicBezTo>
                <a:cubicBezTo>
                  <a:pt x="2396185" y="254660"/>
                  <a:pt x="2386787" y="267513"/>
                  <a:pt x="2376221" y="280721"/>
                </a:cubicBezTo>
                <a:lnTo>
                  <a:pt x="2357019" y="266700"/>
                </a:lnTo>
                <a:cubicBezTo>
                  <a:pt x="2367992" y="253492"/>
                  <a:pt x="2377694" y="240639"/>
                  <a:pt x="2386127" y="228143"/>
                </a:cubicBezTo>
                <a:cubicBezTo>
                  <a:pt x="2394560" y="215646"/>
                  <a:pt x="2401723" y="202844"/>
                  <a:pt x="2407616" y="189738"/>
                </a:cubicBezTo>
                <a:cubicBezTo>
                  <a:pt x="2413508" y="176631"/>
                  <a:pt x="2418182" y="162763"/>
                  <a:pt x="2421636" y="148133"/>
                </a:cubicBezTo>
                <a:cubicBezTo>
                  <a:pt x="2425091" y="133502"/>
                  <a:pt x="2427427" y="117348"/>
                  <a:pt x="2428647" y="99669"/>
                </a:cubicBezTo>
                <a:cubicBezTo>
                  <a:pt x="2428850" y="97028"/>
                  <a:pt x="2429053" y="93523"/>
                  <a:pt x="2429256" y="89154"/>
                </a:cubicBezTo>
                <a:cubicBezTo>
                  <a:pt x="2429460" y="84785"/>
                  <a:pt x="2429663" y="80162"/>
                  <a:pt x="2429866" y="75285"/>
                </a:cubicBezTo>
                <a:cubicBezTo>
                  <a:pt x="2430069" y="70409"/>
                  <a:pt x="2430272" y="65532"/>
                  <a:pt x="2430476" y="60655"/>
                </a:cubicBezTo>
                <a:cubicBezTo>
                  <a:pt x="2430679" y="55778"/>
                  <a:pt x="2430882" y="51409"/>
                  <a:pt x="2431085" y="47548"/>
                </a:cubicBezTo>
                <a:lnTo>
                  <a:pt x="2379879" y="47548"/>
                </a:lnTo>
                <a:close/>
                <a:moveTo>
                  <a:pt x="754533" y="22860"/>
                </a:moveTo>
                <a:lnTo>
                  <a:pt x="849326" y="22860"/>
                </a:lnTo>
                <a:lnTo>
                  <a:pt x="849326" y="45720"/>
                </a:lnTo>
                <a:cubicBezTo>
                  <a:pt x="843433" y="72745"/>
                  <a:pt x="835610" y="98653"/>
                  <a:pt x="825856" y="123444"/>
                </a:cubicBezTo>
                <a:cubicBezTo>
                  <a:pt x="831546" y="130149"/>
                  <a:pt x="836372" y="136499"/>
                  <a:pt x="840334" y="142494"/>
                </a:cubicBezTo>
                <a:cubicBezTo>
                  <a:pt x="844296" y="148488"/>
                  <a:pt x="847497" y="154330"/>
                  <a:pt x="849935" y="160020"/>
                </a:cubicBezTo>
                <a:cubicBezTo>
                  <a:pt x="852374" y="165709"/>
                  <a:pt x="854152" y="171297"/>
                  <a:pt x="855269" y="176784"/>
                </a:cubicBezTo>
                <a:cubicBezTo>
                  <a:pt x="856387" y="182270"/>
                  <a:pt x="856946" y="187960"/>
                  <a:pt x="856946" y="193853"/>
                </a:cubicBezTo>
                <a:cubicBezTo>
                  <a:pt x="856946" y="202387"/>
                  <a:pt x="856082" y="209448"/>
                  <a:pt x="854355" y="215036"/>
                </a:cubicBezTo>
                <a:cubicBezTo>
                  <a:pt x="852628" y="220624"/>
                  <a:pt x="849834" y="225196"/>
                  <a:pt x="845973" y="228752"/>
                </a:cubicBezTo>
                <a:cubicBezTo>
                  <a:pt x="842112" y="232308"/>
                  <a:pt x="837235" y="235001"/>
                  <a:pt x="831342" y="236829"/>
                </a:cubicBezTo>
                <a:cubicBezTo>
                  <a:pt x="825450" y="238658"/>
                  <a:pt x="818338" y="240081"/>
                  <a:pt x="810006" y="241097"/>
                </a:cubicBezTo>
                <a:lnTo>
                  <a:pt x="794157" y="242925"/>
                </a:lnTo>
                <a:lnTo>
                  <a:pt x="787756" y="219761"/>
                </a:lnTo>
                <a:lnTo>
                  <a:pt x="806044" y="218237"/>
                </a:lnTo>
                <a:cubicBezTo>
                  <a:pt x="810718" y="217830"/>
                  <a:pt x="814782" y="217170"/>
                  <a:pt x="818236" y="216255"/>
                </a:cubicBezTo>
                <a:cubicBezTo>
                  <a:pt x="821690" y="215341"/>
                  <a:pt x="824586" y="213817"/>
                  <a:pt x="826923" y="211683"/>
                </a:cubicBezTo>
                <a:cubicBezTo>
                  <a:pt x="829260" y="209550"/>
                  <a:pt x="831038" y="206756"/>
                  <a:pt x="832257" y="203301"/>
                </a:cubicBezTo>
                <a:cubicBezTo>
                  <a:pt x="833476" y="199847"/>
                  <a:pt x="834086" y="195377"/>
                  <a:pt x="834086" y="189890"/>
                </a:cubicBezTo>
                <a:cubicBezTo>
                  <a:pt x="834086" y="181356"/>
                  <a:pt x="831901" y="172059"/>
                  <a:pt x="827532" y="162001"/>
                </a:cubicBezTo>
                <a:cubicBezTo>
                  <a:pt x="823164" y="151943"/>
                  <a:pt x="815086" y="140614"/>
                  <a:pt x="803301" y="128016"/>
                </a:cubicBezTo>
                <a:cubicBezTo>
                  <a:pt x="808584" y="114808"/>
                  <a:pt x="813258" y="101244"/>
                  <a:pt x="817322" y="87325"/>
                </a:cubicBezTo>
                <a:cubicBezTo>
                  <a:pt x="821386" y="73406"/>
                  <a:pt x="824942" y="59233"/>
                  <a:pt x="827990" y="44805"/>
                </a:cubicBezTo>
                <a:lnTo>
                  <a:pt x="775869" y="44805"/>
                </a:lnTo>
                <a:lnTo>
                  <a:pt x="775869" y="280721"/>
                </a:lnTo>
                <a:lnTo>
                  <a:pt x="754533" y="280721"/>
                </a:lnTo>
                <a:close/>
                <a:moveTo>
                  <a:pt x="430911" y="22555"/>
                </a:moveTo>
                <a:cubicBezTo>
                  <a:pt x="424003" y="28854"/>
                  <a:pt x="416129" y="34950"/>
                  <a:pt x="407289" y="40843"/>
                </a:cubicBezTo>
                <a:cubicBezTo>
                  <a:pt x="398450" y="46736"/>
                  <a:pt x="388747" y="52324"/>
                  <a:pt x="378181" y="57607"/>
                </a:cubicBezTo>
                <a:lnTo>
                  <a:pt x="483642" y="57607"/>
                </a:lnTo>
                <a:cubicBezTo>
                  <a:pt x="473075" y="52120"/>
                  <a:pt x="463322" y="46431"/>
                  <a:pt x="454381" y="40538"/>
                </a:cubicBezTo>
                <a:cubicBezTo>
                  <a:pt x="445440" y="34645"/>
                  <a:pt x="437617" y="28651"/>
                  <a:pt x="430911" y="22555"/>
                </a:cubicBezTo>
                <a:close/>
                <a:moveTo>
                  <a:pt x="597561" y="22250"/>
                </a:moveTo>
                <a:lnTo>
                  <a:pt x="721615" y="22250"/>
                </a:lnTo>
                <a:cubicBezTo>
                  <a:pt x="721615" y="23672"/>
                  <a:pt x="721615" y="27584"/>
                  <a:pt x="721615" y="33985"/>
                </a:cubicBezTo>
                <a:cubicBezTo>
                  <a:pt x="721615" y="40386"/>
                  <a:pt x="721564" y="48412"/>
                  <a:pt x="721462" y="58064"/>
                </a:cubicBezTo>
                <a:cubicBezTo>
                  <a:pt x="721360" y="67716"/>
                  <a:pt x="721259" y="78486"/>
                  <a:pt x="721157" y="90373"/>
                </a:cubicBezTo>
                <a:cubicBezTo>
                  <a:pt x="721056" y="102260"/>
                  <a:pt x="720954" y="114351"/>
                  <a:pt x="720852" y="126644"/>
                </a:cubicBezTo>
                <a:cubicBezTo>
                  <a:pt x="720751" y="138938"/>
                  <a:pt x="720649" y="151079"/>
                  <a:pt x="720548" y="163068"/>
                </a:cubicBezTo>
                <a:cubicBezTo>
                  <a:pt x="720446" y="175057"/>
                  <a:pt x="720344" y="185826"/>
                  <a:pt x="720243" y="195377"/>
                </a:cubicBezTo>
                <a:cubicBezTo>
                  <a:pt x="720141" y="204927"/>
                  <a:pt x="720040" y="212953"/>
                  <a:pt x="719938" y="219456"/>
                </a:cubicBezTo>
                <a:cubicBezTo>
                  <a:pt x="719836" y="225958"/>
                  <a:pt x="719786" y="229921"/>
                  <a:pt x="719786" y="231343"/>
                </a:cubicBezTo>
                <a:cubicBezTo>
                  <a:pt x="719786" y="238252"/>
                  <a:pt x="719125" y="244043"/>
                  <a:pt x="717804" y="248717"/>
                </a:cubicBezTo>
                <a:cubicBezTo>
                  <a:pt x="716484" y="253390"/>
                  <a:pt x="714248" y="257149"/>
                  <a:pt x="711099" y="259994"/>
                </a:cubicBezTo>
                <a:cubicBezTo>
                  <a:pt x="707949" y="262839"/>
                  <a:pt x="703682" y="264973"/>
                  <a:pt x="698297" y="266395"/>
                </a:cubicBezTo>
                <a:cubicBezTo>
                  <a:pt x="692912" y="267817"/>
                  <a:pt x="686156" y="268732"/>
                  <a:pt x="678028" y="269138"/>
                </a:cubicBezTo>
                <a:lnTo>
                  <a:pt x="661874" y="270357"/>
                </a:lnTo>
                <a:lnTo>
                  <a:pt x="653644" y="247497"/>
                </a:lnTo>
                <a:lnTo>
                  <a:pt x="674370" y="246278"/>
                </a:lnTo>
                <a:cubicBezTo>
                  <a:pt x="679451" y="246075"/>
                  <a:pt x="683616" y="245567"/>
                  <a:pt x="686867" y="244754"/>
                </a:cubicBezTo>
                <a:cubicBezTo>
                  <a:pt x="690119" y="243941"/>
                  <a:pt x="692658" y="242621"/>
                  <a:pt x="694487" y="240792"/>
                </a:cubicBezTo>
                <a:cubicBezTo>
                  <a:pt x="696316" y="238963"/>
                  <a:pt x="697586" y="236575"/>
                  <a:pt x="698297" y="233629"/>
                </a:cubicBezTo>
                <a:cubicBezTo>
                  <a:pt x="699008" y="230683"/>
                  <a:pt x="699364" y="226771"/>
                  <a:pt x="699364" y="221894"/>
                </a:cubicBezTo>
                <a:cubicBezTo>
                  <a:pt x="699364" y="220269"/>
                  <a:pt x="699364" y="215443"/>
                  <a:pt x="699364" y="207416"/>
                </a:cubicBezTo>
                <a:cubicBezTo>
                  <a:pt x="699364" y="199390"/>
                  <a:pt x="699466" y="189585"/>
                  <a:pt x="699669" y="178003"/>
                </a:cubicBezTo>
                <a:lnTo>
                  <a:pt x="649682" y="178003"/>
                </a:lnTo>
                <a:cubicBezTo>
                  <a:pt x="648259" y="188366"/>
                  <a:pt x="646329" y="197764"/>
                  <a:pt x="643890" y="206197"/>
                </a:cubicBezTo>
                <a:cubicBezTo>
                  <a:pt x="641452" y="214630"/>
                  <a:pt x="638455" y="222707"/>
                  <a:pt x="634899" y="230429"/>
                </a:cubicBezTo>
                <a:cubicBezTo>
                  <a:pt x="631343" y="238150"/>
                  <a:pt x="627177" y="245923"/>
                  <a:pt x="622402" y="253746"/>
                </a:cubicBezTo>
                <a:cubicBezTo>
                  <a:pt x="617627" y="261569"/>
                  <a:pt x="612090" y="270053"/>
                  <a:pt x="605790" y="279197"/>
                </a:cubicBezTo>
                <a:lnTo>
                  <a:pt x="586283" y="268833"/>
                </a:lnTo>
                <a:cubicBezTo>
                  <a:pt x="592379" y="260705"/>
                  <a:pt x="597713" y="253187"/>
                  <a:pt x="602285" y="246278"/>
                </a:cubicBezTo>
                <a:cubicBezTo>
                  <a:pt x="606857" y="239369"/>
                  <a:pt x="610871" y="232410"/>
                  <a:pt x="614325" y="225399"/>
                </a:cubicBezTo>
                <a:cubicBezTo>
                  <a:pt x="617779" y="218389"/>
                  <a:pt x="620675" y="211125"/>
                  <a:pt x="623012" y="203606"/>
                </a:cubicBezTo>
                <a:cubicBezTo>
                  <a:pt x="625349" y="196088"/>
                  <a:pt x="627228" y="187553"/>
                  <a:pt x="628650" y="178003"/>
                </a:cubicBezTo>
                <a:lnTo>
                  <a:pt x="595427" y="178003"/>
                </a:lnTo>
                <a:lnTo>
                  <a:pt x="595427" y="156362"/>
                </a:lnTo>
                <a:lnTo>
                  <a:pt x="630784" y="156362"/>
                </a:lnTo>
                <a:cubicBezTo>
                  <a:pt x="631190" y="151282"/>
                  <a:pt x="631495" y="145948"/>
                  <a:pt x="631698" y="140360"/>
                </a:cubicBezTo>
                <a:cubicBezTo>
                  <a:pt x="631902" y="134772"/>
                  <a:pt x="632003" y="128829"/>
                  <a:pt x="632003" y="122529"/>
                </a:cubicBezTo>
                <a:lnTo>
                  <a:pt x="632003" y="112166"/>
                </a:lnTo>
                <a:lnTo>
                  <a:pt x="597256" y="112166"/>
                </a:lnTo>
                <a:lnTo>
                  <a:pt x="597256" y="91135"/>
                </a:lnTo>
                <a:lnTo>
                  <a:pt x="632308" y="91135"/>
                </a:lnTo>
                <a:lnTo>
                  <a:pt x="632613" y="44805"/>
                </a:lnTo>
                <a:lnTo>
                  <a:pt x="597561" y="44805"/>
                </a:lnTo>
                <a:close/>
                <a:moveTo>
                  <a:pt x="2172081" y="21945"/>
                </a:moveTo>
                <a:lnTo>
                  <a:pt x="2311375" y="21945"/>
                </a:lnTo>
                <a:lnTo>
                  <a:pt x="2311375" y="118567"/>
                </a:lnTo>
                <a:lnTo>
                  <a:pt x="2172081" y="118567"/>
                </a:lnTo>
                <a:close/>
                <a:moveTo>
                  <a:pt x="30481" y="19507"/>
                </a:moveTo>
                <a:cubicBezTo>
                  <a:pt x="33935" y="21539"/>
                  <a:pt x="38101" y="24180"/>
                  <a:pt x="42977" y="27432"/>
                </a:cubicBezTo>
                <a:cubicBezTo>
                  <a:pt x="47854" y="30683"/>
                  <a:pt x="52782" y="34137"/>
                  <a:pt x="57760" y="37795"/>
                </a:cubicBezTo>
                <a:cubicBezTo>
                  <a:pt x="62738" y="41452"/>
                  <a:pt x="67463" y="45161"/>
                  <a:pt x="71933" y="48920"/>
                </a:cubicBezTo>
                <a:cubicBezTo>
                  <a:pt x="76404" y="52679"/>
                  <a:pt x="80163" y="55981"/>
                  <a:pt x="83211" y="58826"/>
                </a:cubicBezTo>
                <a:lnTo>
                  <a:pt x="70714" y="80772"/>
                </a:lnTo>
                <a:cubicBezTo>
                  <a:pt x="67869" y="77114"/>
                  <a:pt x="64161" y="73203"/>
                  <a:pt x="59589" y="69037"/>
                </a:cubicBezTo>
                <a:cubicBezTo>
                  <a:pt x="55017" y="64871"/>
                  <a:pt x="50242" y="60807"/>
                  <a:pt x="45263" y="56845"/>
                </a:cubicBezTo>
                <a:cubicBezTo>
                  <a:pt x="40285" y="52882"/>
                  <a:pt x="35357" y="49225"/>
                  <a:pt x="30481" y="45872"/>
                </a:cubicBezTo>
                <a:cubicBezTo>
                  <a:pt x="25604" y="42519"/>
                  <a:pt x="21438" y="39725"/>
                  <a:pt x="17984" y="37490"/>
                </a:cubicBezTo>
                <a:close/>
                <a:moveTo>
                  <a:pt x="1223163" y="17983"/>
                </a:moveTo>
                <a:cubicBezTo>
                  <a:pt x="1226821" y="20624"/>
                  <a:pt x="1231088" y="24028"/>
                  <a:pt x="1235964" y="28194"/>
                </a:cubicBezTo>
                <a:cubicBezTo>
                  <a:pt x="1240841" y="32359"/>
                  <a:pt x="1245769" y="36779"/>
                  <a:pt x="1250747" y="41452"/>
                </a:cubicBezTo>
                <a:cubicBezTo>
                  <a:pt x="1255726" y="46126"/>
                  <a:pt x="1260501" y="50698"/>
                  <a:pt x="1265073" y="55168"/>
                </a:cubicBezTo>
                <a:cubicBezTo>
                  <a:pt x="1269645" y="59639"/>
                  <a:pt x="1273455" y="63500"/>
                  <a:pt x="1276503" y="66751"/>
                </a:cubicBezTo>
                <a:lnTo>
                  <a:pt x="1260653" y="86258"/>
                </a:lnTo>
                <a:cubicBezTo>
                  <a:pt x="1257808" y="82397"/>
                  <a:pt x="1254151" y="78029"/>
                  <a:pt x="1249680" y="73152"/>
                </a:cubicBezTo>
                <a:cubicBezTo>
                  <a:pt x="1245210" y="68275"/>
                  <a:pt x="1240486" y="63398"/>
                  <a:pt x="1235507" y="58521"/>
                </a:cubicBezTo>
                <a:cubicBezTo>
                  <a:pt x="1230529" y="53644"/>
                  <a:pt x="1225601" y="49022"/>
                  <a:pt x="1220724" y="44653"/>
                </a:cubicBezTo>
                <a:cubicBezTo>
                  <a:pt x="1215848" y="40284"/>
                  <a:pt x="1211580" y="36677"/>
                  <a:pt x="1207923" y="33832"/>
                </a:cubicBezTo>
                <a:close/>
                <a:moveTo>
                  <a:pt x="1408481" y="17678"/>
                </a:moveTo>
                <a:lnTo>
                  <a:pt x="1424331" y="33832"/>
                </a:lnTo>
                <a:cubicBezTo>
                  <a:pt x="1421283" y="37490"/>
                  <a:pt x="1417524" y="41605"/>
                  <a:pt x="1413053" y="46177"/>
                </a:cubicBezTo>
                <a:cubicBezTo>
                  <a:pt x="1408583" y="50749"/>
                  <a:pt x="1403858" y="55372"/>
                  <a:pt x="1398880" y="60045"/>
                </a:cubicBezTo>
                <a:cubicBezTo>
                  <a:pt x="1393902" y="64719"/>
                  <a:pt x="1388974" y="69189"/>
                  <a:pt x="1384097" y="73457"/>
                </a:cubicBezTo>
                <a:cubicBezTo>
                  <a:pt x="1379221" y="77724"/>
                  <a:pt x="1374953" y="81381"/>
                  <a:pt x="1371296" y="84429"/>
                </a:cubicBezTo>
                <a:lnTo>
                  <a:pt x="1356360" y="67056"/>
                </a:lnTo>
                <a:cubicBezTo>
                  <a:pt x="1360221" y="64211"/>
                  <a:pt x="1364539" y="60706"/>
                  <a:pt x="1369315" y="56540"/>
                </a:cubicBezTo>
                <a:cubicBezTo>
                  <a:pt x="1374090" y="52374"/>
                  <a:pt x="1378865" y="48006"/>
                  <a:pt x="1383640" y="43434"/>
                </a:cubicBezTo>
                <a:cubicBezTo>
                  <a:pt x="1388415" y="38862"/>
                  <a:pt x="1392987" y="34340"/>
                  <a:pt x="1397356" y="29870"/>
                </a:cubicBezTo>
                <a:cubicBezTo>
                  <a:pt x="1401725" y="25400"/>
                  <a:pt x="1405433" y="21336"/>
                  <a:pt x="1408481" y="17678"/>
                </a:cubicBezTo>
                <a:close/>
                <a:moveTo>
                  <a:pt x="3757041" y="17068"/>
                </a:moveTo>
                <a:cubicBezTo>
                  <a:pt x="3760089" y="19100"/>
                  <a:pt x="3763747" y="21844"/>
                  <a:pt x="3768014" y="25298"/>
                </a:cubicBezTo>
                <a:cubicBezTo>
                  <a:pt x="3772281" y="28752"/>
                  <a:pt x="3776599" y="32359"/>
                  <a:pt x="3780968" y="36118"/>
                </a:cubicBezTo>
                <a:cubicBezTo>
                  <a:pt x="3785337" y="39878"/>
                  <a:pt x="3789502" y="43688"/>
                  <a:pt x="3793465" y="47548"/>
                </a:cubicBezTo>
                <a:cubicBezTo>
                  <a:pt x="3797427" y="51409"/>
                  <a:pt x="3800729" y="54762"/>
                  <a:pt x="3803371" y="57607"/>
                </a:cubicBezTo>
                <a:lnTo>
                  <a:pt x="3790569" y="74981"/>
                </a:lnTo>
                <a:cubicBezTo>
                  <a:pt x="3788131" y="71526"/>
                  <a:pt x="3784931" y="67716"/>
                  <a:pt x="3780968" y="63551"/>
                </a:cubicBezTo>
                <a:cubicBezTo>
                  <a:pt x="3777006" y="59385"/>
                  <a:pt x="3772840" y="55321"/>
                  <a:pt x="3768471" y="51358"/>
                </a:cubicBezTo>
                <a:cubicBezTo>
                  <a:pt x="3764103" y="47396"/>
                  <a:pt x="3759784" y="43688"/>
                  <a:pt x="3755517" y="40233"/>
                </a:cubicBezTo>
                <a:cubicBezTo>
                  <a:pt x="3751250" y="36779"/>
                  <a:pt x="3747592" y="33934"/>
                  <a:pt x="3744545" y="31699"/>
                </a:cubicBezTo>
                <a:close/>
                <a:moveTo>
                  <a:pt x="3195676" y="15240"/>
                </a:moveTo>
                <a:lnTo>
                  <a:pt x="3200248" y="36271"/>
                </a:lnTo>
                <a:cubicBezTo>
                  <a:pt x="3184805" y="37896"/>
                  <a:pt x="3167330" y="39420"/>
                  <a:pt x="3147822" y="40843"/>
                </a:cubicBezTo>
                <a:cubicBezTo>
                  <a:pt x="3128315" y="42265"/>
                  <a:pt x="3107792" y="43688"/>
                  <a:pt x="3086253" y="45110"/>
                </a:cubicBezTo>
                <a:cubicBezTo>
                  <a:pt x="3088082" y="47752"/>
                  <a:pt x="3090114" y="51003"/>
                  <a:pt x="3092349" y="54864"/>
                </a:cubicBezTo>
                <a:cubicBezTo>
                  <a:pt x="3094584" y="58725"/>
                  <a:pt x="3096870" y="62789"/>
                  <a:pt x="3099207" y="67056"/>
                </a:cubicBezTo>
                <a:cubicBezTo>
                  <a:pt x="3101544" y="71323"/>
                  <a:pt x="3103677" y="75438"/>
                  <a:pt x="3105608" y="79400"/>
                </a:cubicBezTo>
                <a:cubicBezTo>
                  <a:pt x="3107538" y="83363"/>
                  <a:pt x="3109113" y="86766"/>
                  <a:pt x="3110332" y="89611"/>
                </a:cubicBezTo>
                <a:lnTo>
                  <a:pt x="3096616" y="98145"/>
                </a:lnTo>
                <a:lnTo>
                  <a:pt x="3147517" y="98145"/>
                </a:lnTo>
                <a:lnTo>
                  <a:pt x="3135326" y="91135"/>
                </a:lnTo>
                <a:cubicBezTo>
                  <a:pt x="3137764" y="88493"/>
                  <a:pt x="3140406" y="85039"/>
                  <a:pt x="3143250" y="80772"/>
                </a:cubicBezTo>
                <a:cubicBezTo>
                  <a:pt x="3146095" y="76505"/>
                  <a:pt x="3148940" y="71983"/>
                  <a:pt x="3151785" y="67208"/>
                </a:cubicBezTo>
                <a:cubicBezTo>
                  <a:pt x="3154630" y="62433"/>
                  <a:pt x="3157322" y="57709"/>
                  <a:pt x="3159862" y="53035"/>
                </a:cubicBezTo>
                <a:cubicBezTo>
                  <a:pt x="3162402" y="48361"/>
                  <a:pt x="3164485" y="44297"/>
                  <a:pt x="3166110" y="40843"/>
                </a:cubicBezTo>
                <a:lnTo>
                  <a:pt x="3185313" y="48463"/>
                </a:lnTo>
                <a:cubicBezTo>
                  <a:pt x="3183484" y="51917"/>
                  <a:pt x="3181350" y="55778"/>
                  <a:pt x="3178912" y="60045"/>
                </a:cubicBezTo>
                <a:cubicBezTo>
                  <a:pt x="3176474" y="64313"/>
                  <a:pt x="3173934" y="68681"/>
                  <a:pt x="3171292" y="73152"/>
                </a:cubicBezTo>
                <a:cubicBezTo>
                  <a:pt x="3168650" y="77622"/>
                  <a:pt x="3166009" y="82042"/>
                  <a:pt x="3163367" y="86411"/>
                </a:cubicBezTo>
                <a:cubicBezTo>
                  <a:pt x="3160725" y="90779"/>
                  <a:pt x="3158185" y="94691"/>
                  <a:pt x="3155747" y="98145"/>
                </a:cubicBezTo>
                <a:lnTo>
                  <a:pt x="3207563" y="98145"/>
                </a:lnTo>
                <a:lnTo>
                  <a:pt x="3207563" y="158191"/>
                </a:lnTo>
                <a:lnTo>
                  <a:pt x="3186837" y="158191"/>
                </a:lnTo>
                <a:lnTo>
                  <a:pt x="3186837" y="118262"/>
                </a:lnTo>
                <a:lnTo>
                  <a:pt x="2988412" y="118262"/>
                </a:lnTo>
                <a:lnTo>
                  <a:pt x="2988412" y="158191"/>
                </a:lnTo>
                <a:lnTo>
                  <a:pt x="2967381" y="158191"/>
                </a:lnTo>
                <a:lnTo>
                  <a:pt x="2967381" y="98145"/>
                </a:lnTo>
                <a:lnTo>
                  <a:pt x="3017063" y="98145"/>
                </a:lnTo>
                <a:cubicBezTo>
                  <a:pt x="3015641" y="94894"/>
                  <a:pt x="3013964" y="91389"/>
                  <a:pt x="3012034" y="87630"/>
                </a:cubicBezTo>
                <a:cubicBezTo>
                  <a:pt x="3010104" y="83871"/>
                  <a:pt x="3008072" y="80213"/>
                  <a:pt x="3005938" y="76657"/>
                </a:cubicBezTo>
                <a:cubicBezTo>
                  <a:pt x="3003804" y="73101"/>
                  <a:pt x="3001722" y="69748"/>
                  <a:pt x="2999690" y="66599"/>
                </a:cubicBezTo>
                <a:cubicBezTo>
                  <a:pt x="2997657" y="63449"/>
                  <a:pt x="2995931" y="60757"/>
                  <a:pt x="2994508" y="58521"/>
                </a:cubicBezTo>
                <a:lnTo>
                  <a:pt x="3012187" y="48463"/>
                </a:lnTo>
                <a:cubicBezTo>
                  <a:pt x="3005684" y="48869"/>
                  <a:pt x="2999283" y="49123"/>
                  <a:pt x="2992984" y="49225"/>
                </a:cubicBezTo>
                <a:cubicBezTo>
                  <a:pt x="2986685" y="49326"/>
                  <a:pt x="2980487" y="49479"/>
                  <a:pt x="2974391" y="49682"/>
                </a:cubicBezTo>
                <a:lnTo>
                  <a:pt x="2969514" y="29260"/>
                </a:lnTo>
                <a:cubicBezTo>
                  <a:pt x="2988412" y="28854"/>
                  <a:pt x="3008123" y="28295"/>
                  <a:pt x="3028646" y="27584"/>
                </a:cubicBezTo>
                <a:cubicBezTo>
                  <a:pt x="3049169" y="26873"/>
                  <a:pt x="3069438" y="25958"/>
                  <a:pt x="3089453" y="24841"/>
                </a:cubicBezTo>
                <a:cubicBezTo>
                  <a:pt x="3109468" y="23723"/>
                  <a:pt x="3128569" y="22352"/>
                  <a:pt x="3146756" y="20726"/>
                </a:cubicBezTo>
                <a:cubicBezTo>
                  <a:pt x="3164942" y="19100"/>
                  <a:pt x="3181249" y="17272"/>
                  <a:pt x="3195676" y="15240"/>
                </a:cubicBezTo>
                <a:close/>
                <a:moveTo>
                  <a:pt x="3925291" y="9448"/>
                </a:moveTo>
                <a:lnTo>
                  <a:pt x="3947237" y="15544"/>
                </a:lnTo>
                <a:cubicBezTo>
                  <a:pt x="3942766" y="27940"/>
                  <a:pt x="3938245" y="39522"/>
                  <a:pt x="3933673" y="50292"/>
                </a:cubicBezTo>
                <a:cubicBezTo>
                  <a:pt x="3929101" y="61061"/>
                  <a:pt x="3924376" y="71425"/>
                  <a:pt x="3919499" y="81381"/>
                </a:cubicBezTo>
                <a:lnTo>
                  <a:pt x="3919499" y="282549"/>
                </a:lnTo>
                <a:lnTo>
                  <a:pt x="3897859" y="282549"/>
                </a:lnTo>
                <a:lnTo>
                  <a:pt x="3897859" y="120396"/>
                </a:lnTo>
                <a:cubicBezTo>
                  <a:pt x="3893389" y="127508"/>
                  <a:pt x="3888715" y="134518"/>
                  <a:pt x="3883838" y="141427"/>
                </a:cubicBezTo>
                <a:cubicBezTo>
                  <a:pt x="3878961" y="148336"/>
                  <a:pt x="3873881" y="155245"/>
                  <a:pt x="3868598" y="162153"/>
                </a:cubicBezTo>
                <a:lnTo>
                  <a:pt x="3850615" y="147523"/>
                </a:lnTo>
                <a:cubicBezTo>
                  <a:pt x="3857727" y="138785"/>
                  <a:pt x="3864839" y="129032"/>
                  <a:pt x="3871951" y="118262"/>
                </a:cubicBezTo>
                <a:cubicBezTo>
                  <a:pt x="3879063" y="107493"/>
                  <a:pt x="3885870" y="96164"/>
                  <a:pt x="3892373" y="84277"/>
                </a:cubicBezTo>
                <a:cubicBezTo>
                  <a:pt x="3898875" y="72390"/>
                  <a:pt x="3904920" y="60096"/>
                  <a:pt x="3910508" y="47396"/>
                </a:cubicBezTo>
                <a:cubicBezTo>
                  <a:pt x="3916096" y="34696"/>
                  <a:pt x="3921024" y="22047"/>
                  <a:pt x="3925291" y="9448"/>
                </a:cubicBezTo>
                <a:close/>
                <a:moveTo>
                  <a:pt x="2135505" y="8534"/>
                </a:moveTo>
                <a:lnTo>
                  <a:pt x="2153793" y="21031"/>
                </a:lnTo>
                <a:cubicBezTo>
                  <a:pt x="2149729" y="27330"/>
                  <a:pt x="2144853" y="34036"/>
                  <a:pt x="2139163" y="41148"/>
                </a:cubicBezTo>
                <a:cubicBezTo>
                  <a:pt x="2133473" y="48260"/>
                  <a:pt x="2127428" y="55321"/>
                  <a:pt x="2121027" y="62331"/>
                </a:cubicBezTo>
                <a:cubicBezTo>
                  <a:pt x="2114627" y="69342"/>
                  <a:pt x="2107921" y="76098"/>
                  <a:pt x="2100911" y="82601"/>
                </a:cubicBezTo>
                <a:cubicBezTo>
                  <a:pt x="2093900" y="89103"/>
                  <a:pt x="2087042" y="95097"/>
                  <a:pt x="2080337" y="100584"/>
                </a:cubicBezTo>
                <a:lnTo>
                  <a:pt x="2065401" y="82601"/>
                </a:lnTo>
                <a:cubicBezTo>
                  <a:pt x="2072310" y="77521"/>
                  <a:pt x="2079219" y="71882"/>
                  <a:pt x="2086128" y="65684"/>
                </a:cubicBezTo>
                <a:cubicBezTo>
                  <a:pt x="2093037" y="59487"/>
                  <a:pt x="2099539" y="53136"/>
                  <a:pt x="2105635" y="46634"/>
                </a:cubicBezTo>
                <a:cubicBezTo>
                  <a:pt x="2111731" y="40132"/>
                  <a:pt x="2117319" y="33629"/>
                  <a:pt x="2122399" y="27127"/>
                </a:cubicBezTo>
                <a:cubicBezTo>
                  <a:pt x="2127479" y="20624"/>
                  <a:pt x="2131848" y="14427"/>
                  <a:pt x="2135505" y="8534"/>
                </a:cubicBezTo>
                <a:close/>
                <a:moveTo>
                  <a:pt x="1304240" y="8229"/>
                </a:moveTo>
                <a:lnTo>
                  <a:pt x="1328014" y="9144"/>
                </a:lnTo>
                <a:lnTo>
                  <a:pt x="1328014" y="91135"/>
                </a:lnTo>
                <a:lnTo>
                  <a:pt x="1428598" y="91135"/>
                </a:lnTo>
                <a:lnTo>
                  <a:pt x="1428598" y="240792"/>
                </a:lnTo>
                <a:cubicBezTo>
                  <a:pt x="1428598" y="247904"/>
                  <a:pt x="1427989" y="253797"/>
                  <a:pt x="1426769" y="258470"/>
                </a:cubicBezTo>
                <a:cubicBezTo>
                  <a:pt x="1425550" y="263144"/>
                  <a:pt x="1423264" y="266903"/>
                  <a:pt x="1419911" y="269748"/>
                </a:cubicBezTo>
                <a:cubicBezTo>
                  <a:pt x="1416558" y="272593"/>
                  <a:pt x="1411987" y="274675"/>
                  <a:pt x="1406195" y="275996"/>
                </a:cubicBezTo>
                <a:cubicBezTo>
                  <a:pt x="1400404" y="277317"/>
                  <a:pt x="1392936" y="278282"/>
                  <a:pt x="1383793" y="278892"/>
                </a:cubicBezTo>
                <a:lnTo>
                  <a:pt x="1366114" y="280111"/>
                </a:lnTo>
                <a:lnTo>
                  <a:pt x="1359104" y="257556"/>
                </a:lnTo>
                <a:lnTo>
                  <a:pt x="1380135" y="256032"/>
                </a:lnTo>
                <a:cubicBezTo>
                  <a:pt x="1385825" y="255625"/>
                  <a:pt x="1390295" y="255067"/>
                  <a:pt x="1393546" y="254355"/>
                </a:cubicBezTo>
                <a:cubicBezTo>
                  <a:pt x="1396797" y="253644"/>
                  <a:pt x="1399236" y="252527"/>
                  <a:pt x="1400861" y="251003"/>
                </a:cubicBezTo>
                <a:cubicBezTo>
                  <a:pt x="1402487" y="249479"/>
                  <a:pt x="1403554" y="247396"/>
                  <a:pt x="1404062" y="244754"/>
                </a:cubicBezTo>
                <a:cubicBezTo>
                  <a:pt x="1404570" y="242113"/>
                  <a:pt x="1404824" y="238658"/>
                  <a:pt x="1404824" y="234391"/>
                </a:cubicBezTo>
                <a:lnTo>
                  <a:pt x="1404824" y="112776"/>
                </a:lnTo>
                <a:lnTo>
                  <a:pt x="1226516" y="112776"/>
                </a:lnTo>
                <a:lnTo>
                  <a:pt x="1226516" y="278587"/>
                </a:lnTo>
                <a:lnTo>
                  <a:pt x="1203351" y="278587"/>
                </a:lnTo>
                <a:lnTo>
                  <a:pt x="1203351" y="91135"/>
                </a:lnTo>
                <a:lnTo>
                  <a:pt x="1304240" y="91135"/>
                </a:lnTo>
                <a:close/>
                <a:moveTo>
                  <a:pt x="3596107" y="7924"/>
                </a:moveTo>
                <a:lnTo>
                  <a:pt x="3618357" y="9448"/>
                </a:lnTo>
                <a:lnTo>
                  <a:pt x="3618357" y="65227"/>
                </a:lnTo>
                <a:lnTo>
                  <a:pt x="3627501" y="59131"/>
                </a:lnTo>
                <a:cubicBezTo>
                  <a:pt x="3630143" y="62585"/>
                  <a:pt x="3633089" y="66599"/>
                  <a:pt x="3636341" y="71171"/>
                </a:cubicBezTo>
                <a:cubicBezTo>
                  <a:pt x="3639592" y="75743"/>
                  <a:pt x="3642843" y="80416"/>
                  <a:pt x="3646094" y="85191"/>
                </a:cubicBezTo>
                <a:cubicBezTo>
                  <a:pt x="3649345" y="89967"/>
                  <a:pt x="3652342" y="94589"/>
                  <a:pt x="3655085" y="99060"/>
                </a:cubicBezTo>
                <a:cubicBezTo>
                  <a:pt x="3657829" y="103530"/>
                  <a:pt x="3660013" y="107391"/>
                  <a:pt x="3661639" y="110642"/>
                </a:cubicBezTo>
                <a:lnTo>
                  <a:pt x="3645180" y="124663"/>
                </a:lnTo>
                <a:cubicBezTo>
                  <a:pt x="3643757" y="121818"/>
                  <a:pt x="3642030" y="118567"/>
                  <a:pt x="3639998" y="114909"/>
                </a:cubicBezTo>
                <a:cubicBezTo>
                  <a:pt x="3637966" y="111252"/>
                  <a:pt x="3635782" y="107391"/>
                  <a:pt x="3633445" y="103327"/>
                </a:cubicBezTo>
                <a:cubicBezTo>
                  <a:pt x="3631108" y="99263"/>
                  <a:pt x="3628619" y="95148"/>
                  <a:pt x="3625977" y="90983"/>
                </a:cubicBezTo>
                <a:cubicBezTo>
                  <a:pt x="3623335" y="86817"/>
                  <a:pt x="3620796" y="82905"/>
                  <a:pt x="3618357" y="79248"/>
                </a:cubicBezTo>
                <a:lnTo>
                  <a:pt x="3618357" y="281940"/>
                </a:lnTo>
                <a:lnTo>
                  <a:pt x="3596107" y="281940"/>
                </a:lnTo>
                <a:close/>
                <a:moveTo>
                  <a:pt x="2808656" y="7620"/>
                </a:moveTo>
                <a:lnTo>
                  <a:pt x="2829687" y="8229"/>
                </a:lnTo>
                <a:cubicBezTo>
                  <a:pt x="2830094" y="12293"/>
                  <a:pt x="2830602" y="17272"/>
                  <a:pt x="2831212" y="23164"/>
                </a:cubicBezTo>
                <a:cubicBezTo>
                  <a:pt x="2831821" y="29057"/>
                  <a:pt x="2832532" y="35052"/>
                  <a:pt x="2833345" y="41148"/>
                </a:cubicBezTo>
                <a:lnTo>
                  <a:pt x="2871750" y="41148"/>
                </a:lnTo>
                <a:cubicBezTo>
                  <a:pt x="2867686" y="37084"/>
                  <a:pt x="2863368" y="33223"/>
                  <a:pt x="2858796" y="29565"/>
                </a:cubicBezTo>
                <a:cubicBezTo>
                  <a:pt x="2854224" y="25908"/>
                  <a:pt x="2850414" y="23063"/>
                  <a:pt x="2847366" y="21031"/>
                </a:cubicBezTo>
                <a:lnTo>
                  <a:pt x="2858948" y="7924"/>
                </a:lnTo>
                <a:cubicBezTo>
                  <a:pt x="2860980" y="9550"/>
                  <a:pt x="2863469" y="11480"/>
                  <a:pt x="2866416" y="13716"/>
                </a:cubicBezTo>
                <a:cubicBezTo>
                  <a:pt x="2869362" y="15951"/>
                  <a:pt x="2872359" y="18288"/>
                  <a:pt x="2875407" y="20726"/>
                </a:cubicBezTo>
                <a:cubicBezTo>
                  <a:pt x="2878455" y="23164"/>
                  <a:pt x="2881351" y="25552"/>
                  <a:pt x="2884094" y="27889"/>
                </a:cubicBezTo>
                <a:cubicBezTo>
                  <a:pt x="2886837" y="30226"/>
                  <a:pt x="2889225" y="32308"/>
                  <a:pt x="2891257" y="34137"/>
                </a:cubicBezTo>
                <a:lnTo>
                  <a:pt x="2886380" y="41148"/>
                </a:lnTo>
                <a:lnTo>
                  <a:pt x="2916251" y="41148"/>
                </a:lnTo>
                <a:lnTo>
                  <a:pt x="2916251" y="59741"/>
                </a:lnTo>
                <a:lnTo>
                  <a:pt x="2836393" y="59741"/>
                </a:lnTo>
                <a:cubicBezTo>
                  <a:pt x="2838628" y="73761"/>
                  <a:pt x="2841016" y="86157"/>
                  <a:pt x="2843556" y="96926"/>
                </a:cubicBezTo>
                <a:cubicBezTo>
                  <a:pt x="2846096" y="107696"/>
                  <a:pt x="2848991" y="117449"/>
                  <a:pt x="2852242" y="126187"/>
                </a:cubicBezTo>
                <a:cubicBezTo>
                  <a:pt x="2858745" y="117653"/>
                  <a:pt x="2864536" y="108864"/>
                  <a:pt x="2869616" y="99822"/>
                </a:cubicBezTo>
                <a:cubicBezTo>
                  <a:pt x="2874696" y="90779"/>
                  <a:pt x="2879776" y="80975"/>
                  <a:pt x="2884856" y="70409"/>
                </a:cubicBezTo>
                <a:lnTo>
                  <a:pt x="2903449" y="78333"/>
                </a:lnTo>
                <a:cubicBezTo>
                  <a:pt x="2896337" y="92354"/>
                  <a:pt x="2889581" y="104800"/>
                  <a:pt x="2883180" y="115671"/>
                </a:cubicBezTo>
                <a:cubicBezTo>
                  <a:pt x="2876779" y="126543"/>
                  <a:pt x="2869616" y="136855"/>
                  <a:pt x="2861691" y="146609"/>
                </a:cubicBezTo>
                <a:cubicBezTo>
                  <a:pt x="2863114" y="149047"/>
                  <a:pt x="2864587" y="151333"/>
                  <a:pt x="2866111" y="153467"/>
                </a:cubicBezTo>
                <a:cubicBezTo>
                  <a:pt x="2867635" y="155600"/>
                  <a:pt x="2869210" y="157785"/>
                  <a:pt x="2870835" y="160020"/>
                </a:cubicBezTo>
                <a:cubicBezTo>
                  <a:pt x="2874696" y="164693"/>
                  <a:pt x="2878100" y="167894"/>
                  <a:pt x="2881046" y="169621"/>
                </a:cubicBezTo>
                <a:cubicBezTo>
                  <a:pt x="2883993" y="171348"/>
                  <a:pt x="2886787" y="172212"/>
                  <a:pt x="2889428" y="172212"/>
                </a:cubicBezTo>
                <a:cubicBezTo>
                  <a:pt x="2892882" y="172212"/>
                  <a:pt x="2895575" y="170789"/>
                  <a:pt x="2897505" y="167945"/>
                </a:cubicBezTo>
                <a:cubicBezTo>
                  <a:pt x="2899436" y="165100"/>
                  <a:pt x="2901112" y="161544"/>
                  <a:pt x="2902534" y="157277"/>
                </a:cubicBezTo>
                <a:cubicBezTo>
                  <a:pt x="2903550" y="153822"/>
                  <a:pt x="2904617" y="150215"/>
                  <a:pt x="2905735" y="146456"/>
                </a:cubicBezTo>
                <a:cubicBezTo>
                  <a:pt x="2906853" y="142697"/>
                  <a:pt x="2907615" y="138887"/>
                  <a:pt x="2908021" y="135026"/>
                </a:cubicBezTo>
                <a:lnTo>
                  <a:pt x="2926004" y="143865"/>
                </a:lnTo>
                <a:cubicBezTo>
                  <a:pt x="2924785" y="149352"/>
                  <a:pt x="2923464" y="154686"/>
                  <a:pt x="2922042" y="159867"/>
                </a:cubicBezTo>
                <a:cubicBezTo>
                  <a:pt x="2920619" y="165049"/>
                  <a:pt x="2918790" y="170180"/>
                  <a:pt x="2916555" y="175260"/>
                </a:cubicBezTo>
                <a:cubicBezTo>
                  <a:pt x="2914320" y="180137"/>
                  <a:pt x="2911018" y="184658"/>
                  <a:pt x="2906649" y="188823"/>
                </a:cubicBezTo>
                <a:cubicBezTo>
                  <a:pt x="2902281" y="192989"/>
                  <a:pt x="2896540" y="195072"/>
                  <a:pt x="2889428" y="195072"/>
                </a:cubicBezTo>
                <a:cubicBezTo>
                  <a:pt x="2883535" y="195072"/>
                  <a:pt x="2877541" y="193446"/>
                  <a:pt x="2871445" y="190195"/>
                </a:cubicBezTo>
                <a:cubicBezTo>
                  <a:pt x="2865349" y="186944"/>
                  <a:pt x="2858948" y="180746"/>
                  <a:pt x="2852242" y="171602"/>
                </a:cubicBezTo>
                <a:cubicBezTo>
                  <a:pt x="2851227" y="170383"/>
                  <a:pt x="2850312" y="169113"/>
                  <a:pt x="2849499" y="167792"/>
                </a:cubicBezTo>
                <a:cubicBezTo>
                  <a:pt x="2848687" y="166471"/>
                  <a:pt x="2847772" y="165100"/>
                  <a:pt x="2846756" y="163677"/>
                </a:cubicBezTo>
                <a:cubicBezTo>
                  <a:pt x="2838831" y="171602"/>
                  <a:pt x="2829891" y="179527"/>
                  <a:pt x="2819934" y="187452"/>
                </a:cubicBezTo>
                <a:lnTo>
                  <a:pt x="2804999" y="171602"/>
                </a:lnTo>
                <a:cubicBezTo>
                  <a:pt x="2811298" y="166929"/>
                  <a:pt x="2817038" y="162357"/>
                  <a:pt x="2822220" y="157886"/>
                </a:cubicBezTo>
                <a:cubicBezTo>
                  <a:pt x="2827401" y="153416"/>
                  <a:pt x="2832227" y="148844"/>
                  <a:pt x="2836698" y="144170"/>
                </a:cubicBezTo>
                <a:cubicBezTo>
                  <a:pt x="2832024" y="133604"/>
                  <a:pt x="2827909" y="121412"/>
                  <a:pt x="2824354" y="107594"/>
                </a:cubicBezTo>
                <a:cubicBezTo>
                  <a:pt x="2820797" y="93777"/>
                  <a:pt x="2817597" y="77825"/>
                  <a:pt x="2814752" y="59741"/>
                </a:cubicBezTo>
                <a:lnTo>
                  <a:pt x="2707463" y="59741"/>
                </a:lnTo>
                <a:lnTo>
                  <a:pt x="2707463" y="90830"/>
                </a:lnTo>
                <a:cubicBezTo>
                  <a:pt x="2707463" y="103429"/>
                  <a:pt x="2706955" y="114706"/>
                  <a:pt x="2705939" y="124663"/>
                </a:cubicBezTo>
                <a:cubicBezTo>
                  <a:pt x="2704923" y="134620"/>
                  <a:pt x="2703094" y="144018"/>
                  <a:pt x="2700452" y="152857"/>
                </a:cubicBezTo>
                <a:cubicBezTo>
                  <a:pt x="2697810" y="161696"/>
                  <a:pt x="2694305" y="170383"/>
                  <a:pt x="2689937" y="178917"/>
                </a:cubicBezTo>
                <a:cubicBezTo>
                  <a:pt x="2685568" y="187452"/>
                  <a:pt x="2680031" y="196494"/>
                  <a:pt x="2673325" y="206045"/>
                </a:cubicBezTo>
                <a:lnTo>
                  <a:pt x="2653818" y="194462"/>
                </a:lnTo>
                <a:cubicBezTo>
                  <a:pt x="2660930" y="185115"/>
                  <a:pt x="2666620" y="176581"/>
                  <a:pt x="2670887" y="168859"/>
                </a:cubicBezTo>
                <a:cubicBezTo>
                  <a:pt x="2675154" y="161137"/>
                  <a:pt x="2678456" y="153213"/>
                  <a:pt x="2680792" y="145085"/>
                </a:cubicBezTo>
                <a:cubicBezTo>
                  <a:pt x="2683130" y="136957"/>
                  <a:pt x="2684704" y="128067"/>
                  <a:pt x="2685517" y="118415"/>
                </a:cubicBezTo>
                <a:cubicBezTo>
                  <a:pt x="2686330" y="108763"/>
                  <a:pt x="2686736" y="97231"/>
                  <a:pt x="2686736" y="83820"/>
                </a:cubicBezTo>
                <a:lnTo>
                  <a:pt x="2686736" y="41148"/>
                </a:lnTo>
                <a:lnTo>
                  <a:pt x="2812314" y="41148"/>
                </a:lnTo>
                <a:cubicBezTo>
                  <a:pt x="2811907" y="38506"/>
                  <a:pt x="2811552" y="35661"/>
                  <a:pt x="2811247" y="32613"/>
                </a:cubicBezTo>
                <a:cubicBezTo>
                  <a:pt x="2810942" y="29565"/>
                  <a:pt x="2810637" y="26517"/>
                  <a:pt x="2810333" y="23469"/>
                </a:cubicBezTo>
                <a:cubicBezTo>
                  <a:pt x="2810028" y="20421"/>
                  <a:pt x="2809723" y="17526"/>
                  <a:pt x="2809418" y="14782"/>
                </a:cubicBezTo>
                <a:cubicBezTo>
                  <a:pt x="2809113" y="12039"/>
                  <a:pt x="2808859" y="9652"/>
                  <a:pt x="2808656" y="7620"/>
                </a:cubicBezTo>
                <a:close/>
                <a:moveTo>
                  <a:pt x="3695776" y="7315"/>
                </a:moveTo>
                <a:lnTo>
                  <a:pt x="3718941" y="8229"/>
                </a:lnTo>
                <a:lnTo>
                  <a:pt x="3717722" y="76809"/>
                </a:lnTo>
                <a:lnTo>
                  <a:pt x="3717722" y="77724"/>
                </a:lnTo>
                <a:lnTo>
                  <a:pt x="3817697" y="77724"/>
                </a:lnTo>
                <a:lnTo>
                  <a:pt x="3817697" y="99974"/>
                </a:lnTo>
                <a:lnTo>
                  <a:pt x="3716808" y="99974"/>
                </a:lnTo>
                <a:cubicBezTo>
                  <a:pt x="3715589" y="120294"/>
                  <a:pt x="3713353" y="138684"/>
                  <a:pt x="3710102" y="155143"/>
                </a:cubicBezTo>
                <a:cubicBezTo>
                  <a:pt x="3706851" y="171602"/>
                  <a:pt x="3702279" y="186995"/>
                  <a:pt x="3696386" y="201320"/>
                </a:cubicBezTo>
                <a:cubicBezTo>
                  <a:pt x="3690493" y="215646"/>
                  <a:pt x="3683076" y="229362"/>
                  <a:pt x="3674135" y="242468"/>
                </a:cubicBezTo>
                <a:cubicBezTo>
                  <a:pt x="3665195" y="255575"/>
                  <a:pt x="3654527" y="268833"/>
                  <a:pt x="3642132" y="282245"/>
                </a:cubicBezTo>
                <a:lnTo>
                  <a:pt x="3623539" y="266700"/>
                </a:lnTo>
                <a:cubicBezTo>
                  <a:pt x="3636341" y="253695"/>
                  <a:pt x="3647009" y="241249"/>
                  <a:pt x="3655543" y="229362"/>
                </a:cubicBezTo>
                <a:cubicBezTo>
                  <a:pt x="3664077" y="217475"/>
                  <a:pt x="3671088" y="205130"/>
                  <a:pt x="3676574" y="192329"/>
                </a:cubicBezTo>
                <a:cubicBezTo>
                  <a:pt x="3682060" y="179527"/>
                  <a:pt x="3686124" y="165709"/>
                  <a:pt x="3688766" y="150876"/>
                </a:cubicBezTo>
                <a:cubicBezTo>
                  <a:pt x="3691408" y="136042"/>
                  <a:pt x="3693237" y="119075"/>
                  <a:pt x="3694252" y="99974"/>
                </a:cubicBezTo>
                <a:lnTo>
                  <a:pt x="3657372" y="99974"/>
                </a:lnTo>
                <a:lnTo>
                  <a:pt x="3657372" y="77724"/>
                </a:lnTo>
                <a:lnTo>
                  <a:pt x="3695167" y="77724"/>
                </a:lnTo>
                <a:lnTo>
                  <a:pt x="3695167" y="77114"/>
                </a:lnTo>
                <a:cubicBezTo>
                  <a:pt x="3695167" y="74879"/>
                  <a:pt x="3695218" y="71729"/>
                  <a:pt x="3695319" y="67665"/>
                </a:cubicBezTo>
                <a:cubicBezTo>
                  <a:pt x="3695421" y="63601"/>
                  <a:pt x="3695472" y="59131"/>
                  <a:pt x="3695472" y="54254"/>
                </a:cubicBezTo>
                <a:cubicBezTo>
                  <a:pt x="3695472" y="49377"/>
                  <a:pt x="3695523" y="44297"/>
                  <a:pt x="3695624" y="39014"/>
                </a:cubicBezTo>
                <a:cubicBezTo>
                  <a:pt x="3695725" y="33731"/>
                  <a:pt x="3695776" y="28905"/>
                  <a:pt x="3695776" y="24536"/>
                </a:cubicBezTo>
                <a:cubicBezTo>
                  <a:pt x="3695776" y="20167"/>
                  <a:pt x="3695776" y="16408"/>
                  <a:pt x="3695776" y="13258"/>
                </a:cubicBezTo>
                <a:cubicBezTo>
                  <a:pt x="3695776" y="10109"/>
                  <a:pt x="3695776" y="8128"/>
                  <a:pt x="3695776" y="7315"/>
                </a:cubicBezTo>
                <a:close/>
                <a:moveTo>
                  <a:pt x="1599819" y="6400"/>
                </a:moveTo>
                <a:lnTo>
                  <a:pt x="1622680" y="7315"/>
                </a:lnTo>
                <a:lnTo>
                  <a:pt x="1622680" y="50596"/>
                </a:lnTo>
                <a:lnTo>
                  <a:pt x="1718082" y="50596"/>
                </a:lnTo>
                <a:lnTo>
                  <a:pt x="1718082" y="72542"/>
                </a:lnTo>
                <a:lnTo>
                  <a:pt x="1622680" y="72542"/>
                </a:lnTo>
                <a:lnTo>
                  <a:pt x="1622680" y="121310"/>
                </a:lnTo>
                <a:lnTo>
                  <a:pt x="1736979" y="121310"/>
                </a:lnTo>
                <a:lnTo>
                  <a:pt x="1736979" y="142646"/>
                </a:lnTo>
                <a:lnTo>
                  <a:pt x="1633347" y="142646"/>
                </a:lnTo>
                <a:cubicBezTo>
                  <a:pt x="1640256" y="151993"/>
                  <a:pt x="1648080" y="161239"/>
                  <a:pt x="1656817" y="170383"/>
                </a:cubicBezTo>
                <a:cubicBezTo>
                  <a:pt x="1665555" y="179527"/>
                  <a:pt x="1674953" y="188417"/>
                  <a:pt x="1685011" y="197053"/>
                </a:cubicBezTo>
                <a:cubicBezTo>
                  <a:pt x="1695069" y="205689"/>
                  <a:pt x="1705687" y="213868"/>
                  <a:pt x="1716863" y="221589"/>
                </a:cubicBezTo>
                <a:cubicBezTo>
                  <a:pt x="1728039" y="229311"/>
                  <a:pt x="1739621" y="236423"/>
                  <a:pt x="1751610" y="242925"/>
                </a:cubicBezTo>
                <a:lnTo>
                  <a:pt x="1735456" y="264261"/>
                </a:lnTo>
                <a:cubicBezTo>
                  <a:pt x="1711275" y="249021"/>
                  <a:pt x="1689786" y="232765"/>
                  <a:pt x="1670990" y="215493"/>
                </a:cubicBezTo>
                <a:cubicBezTo>
                  <a:pt x="1652194" y="198221"/>
                  <a:pt x="1636091" y="180543"/>
                  <a:pt x="1622680" y="162458"/>
                </a:cubicBezTo>
                <a:lnTo>
                  <a:pt x="1622680" y="280111"/>
                </a:lnTo>
                <a:lnTo>
                  <a:pt x="1599819" y="280111"/>
                </a:lnTo>
                <a:lnTo>
                  <a:pt x="1599819" y="163068"/>
                </a:lnTo>
                <a:cubicBezTo>
                  <a:pt x="1587831" y="181153"/>
                  <a:pt x="1572997" y="198374"/>
                  <a:pt x="1555319" y="214731"/>
                </a:cubicBezTo>
                <a:cubicBezTo>
                  <a:pt x="1537640" y="231089"/>
                  <a:pt x="1515593" y="247497"/>
                  <a:pt x="1489177" y="263957"/>
                </a:cubicBezTo>
                <a:lnTo>
                  <a:pt x="1472413" y="243840"/>
                </a:lnTo>
                <a:cubicBezTo>
                  <a:pt x="1499235" y="228600"/>
                  <a:pt x="1522045" y="212598"/>
                  <a:pt x="1540841" y="195834"/>
                </a:cubicBezTo>
                <a:cubicBezTo>
                  <a:pt x="1559637" y="179070"/>
                  <a:pt x="1575842" y="161341"/>
                  <a:pt x="1589456" y="142646"/>
                </a:cubicBezTo>
                <a:lnTo>
                  <a:pt x="1485824" y="142646"/>
                </a:lnTo>
                <a:lnTo>
                  <a:pt x="1485824" y="121310"/>
                </a:lnTo>
                <a:lnTo>
                  <a:pt x="1599819" y="121310"/>
                </a:lnTo>
                <a:lnTo>
                  <a:pt x="1599819" y="72542"/>
                </a:lnTo>
                <a:lnTo>
                  <a:pt x="1504722" y="72542"/>
                </a:lnTo>
                <a:lnTo>
                  <a:pt x="1504722" y="50596"/>
                </a:lnTo>
                <a:lnTo>
                  <a:pt x="1599819" y="50596"/>
                </a:lnTo>
                <a:close/>
                <a:moveTo>
                  <a:pt x="3995699" y="6096"/>
                </a:moveTo>
                <a:lnTo>
                  <a:pt x="4018865" y="10668"/>
                </a:lnTo>
                <a:cubicBezTo>
                  <a:pt x="4016426" y="16967"/>
                  <a:pt x="4013784" y="23063"/>
                  <a:pt x="4010940" y="28956"/>
                </a:cubicBezTo>
                <a:cubicBezTo>
                  <a:pt x="4008095" y="34848"/>
                  <a:pt x="4005250" y="40640"/>
                  <a:pt x="4002405" y="46329"/>
                </a:cubicBezTo>
                <a:lnTo>
                  <a:pt x="4127373" y="46329"/>
                </a:lnTo>
                <a:lnTo>
                  <a:pt x="4127373" y="68580"/>
                </a:lnTo>
                <a:lnTo>
                  <a:pt x="3989909" y="68580"/>
                </a:lnTo>
                <a:cubicBezTo>
                  <a:pt x="3978935" y="86665"/>
                  <a:pt x="3967252" y="103225"/>
                  <a:pt x="3954857" y="118262"/>
                </a:cubicBezTo>
                <a:lnTo>
                  <a:pt x="3936264" y="105156"/>
                </a:lnTo>
                <a:cubicBezTo>
                  <a:pt x="3948456" y="91135"/>
                  <a:pt x="3959632" y="75641"/>
                  <a:pt x="3969791" y="58674"/>
                </a:cubicBezTo>
                <a:cubicBezTo>
                  <a:pt x="3979951" y="41706"/>
                  <a:pt x="3988588" y="24180"/>
                  <a:pt x="3995699" y="6096"/>
                </a:cubicBezTo>
                <a:close/>
                <a:moveTo>
                  <a:pt x="419024" y="6096"/>
                </a:moveTo>
                <a:lnTo>
                  <a:pt x="443408" y="6096"/>
                </a:lnTo>
                <a:cubicBezTo>
                  <a:pt x="457429" y="19507"/>
                  <a:pt x="475158" y="31699"/>
                  <a:pt x="496596" y="42672"/>
                </a:cubicBezTo>
                <a:cubicBezTo>
                  <a:pt x="518033" y="53644"/>
                  <a:pt x="542367" y="63398"/>
                  <a:pt x="569596" y="71933"/>
                </a:cubicBezTo>
                <a:lnTo>
                  <a:pt x="562585" y="89916"/>
                </a:lnTo>
                <a:cubicBezTo>
                  <a:pt x="548767" y="85242"/>
                  <a:pt x="535306" y="80264"/>
                  <a:pt x="522199" y="74981"/>
                </a:cubicBezTo>
                <a:cubicBezTo>
                  <a:pt x="509093" y="69697"/>
                  <a:pt x="496647" y="64109"/>
                  <a:pt x="484861" y="58217"/>
                </a:cubicBezTo>
                <a:lnTo>
                  <a:pt x="484861" y="74066"/>
                </a:lnTo>
                <a:lnTo>
                  <a:pt x="376352" y="74066"/>
                </a:lnTo>
                <a:lnTo>
                  <a:pt x="376352" y="58521"/>
                </a:lnTo>
                <a:cubicBezTo>
                  <a:pt x="364770" y="64414"/>
                  <a:pt x="352629" y="69901"/>
                  <a:pt x="339929" y="74981"/>
                </a:cubicBezTo>
                <a:cubicBezTo>
                  <a:pt x="327229" y="80061"/>
                  <a:pt x="314071" y="84836"/>
                  <a:pt x="300457" y="89306"/>
                </a:cubicBezTo>
                <a:lnTo>
                  <a:pt x="292227" y="71933"/>
                </a:lnTo>
                <a:cubicBezTo>
                  <a:pt x="320066" y="63195"/>
                  <a:pt x="344805" y="53238"/>
                  <a:pt x="366446" y="42062"/>
                </a:cubicBezTo>
                <a:cubicBezTo>
                  <a:pt x="388087" y="30886"/>
                  <a:pt x="405613" y="18897"/>
                  <a:pt x="419024" y="6096"/>
                </a:cubicBezTo>
                <a:close/>
                <a:moveTo>
                  <a:pt x="1895094" y="5791"/>
                </a:moveTo>
                <a:lnTo>
                  <a:pt x="1917345" y="6705"/>
                </a:lnTo>
                <a:lnTo>
                  <a:pt x="1917345" y="42062"/>
                </a:lnTo>
                <a:lnTo>
                  <a:pt x="2024330" y="42062"/>
                </a:lnTo>
                <a:lnTo>
                  <a:pt x="2024330" y="63398"/>
                </a:lnTo>
                <a:lnTo>
                  <a:pt x="1917345" y="63398"/>
                </a:lnTo>
                <a:lnTo>
                  <a:pt x="1917345" y="138379"/>
                </a:lnTo>
                <a:lnTo>
                  <a:pt x="2035912" y="138379"/>
                </a:lnTo>
                <a:lnTo>
                  <a:pt x="2035912" y="160325"/>
                </a:lnTo>
                <a:lnTo>
                  <a:pt x="1927098" y="160325"/>
                </a:lnTo>
                <a:cubicBezTo>
                  <a:pt x="1941526" y="176581"/>
                  <a:pt x="1958696" y="191567"/>
                  <a:pt x="1978610" y="205283"/>
                </a:cubicBezTo>
                <a:cubicBezTo>
                  <a:pt x="1998523" y="218999"/>
                  <a:pt x="2020977" y="231140"/>
                  <a:pt x="2045970" y="241706"/>
                </a:cubicBezTo>
                <a:lnTo>
                  <a:pt x="2032254" y="263652"/>
                </a:lnTo>
                <a:cubicBezTo>
                  <a:pt x="2007870" y="251053"/>
                  <a:pt x="1986077" y="237896"/>
                  <a:pt x="1966875" y="224180"/>
                </a:cubicBezTo>
                <a:cubicBezTo>
                  <a:pt x="1947673" y="210464"/>
                  <a:pt x="1931162" y="195377"/>
                  <a:pt x="1917345" y="178917"/>
                </a:cubicBezTo>
                <a:lnTo>
                  <a:pt x="1917345" y="281330"/>
                </a:lnTo>
                <a:lnTo>
                  <a:pt x="1895094" y="281330"/>
                </a:lnTo>
                <a:lnTo>
                  <a:pt x="1895094" y="179222"/>
                </a:lnTo>
                <a:cubicBezTo>
                  <a:pt x="1888389" y="187350"/>
                  <a:pt x="1881124" y="195123"/>
                  <a:pt x="1873301" y="202539"/>
                </a:cubicBezTo>
                <a:cubicBezTo>
                  <a:pt x="1865478" y="209956"/>
                  <a:pt x="1856893" y="217119"/>
                  <a:pt x="1847546" y="224028"/>
                </a:cubicBezTo>
                <a:cubicBezTo>
                  <a:pt x="1838198" y="230937"/>
                  <a:pt x="1827988" y="237744"/>
                  <a:pt x="1816913" y="244449"/>
                </a:cubicBezTo>
                <a:cubicBezTo>
                  <a:pt x="1805839" y="251155"/>
                  <a:pt x="1793698" y="257861"/>
                  <a:pt x="1780490" y="264566"/>
                </a:cubicBezTo>
                <a:lnTo>
                  <a:pt x="1767078" y="242925"/>
                </a:lnTo>
                <a:cubicBezTo>
                  <a:pt x="1792275" y="231343"/>
                  <a:pt x="1814729" y="218795"/>
                  <a:pt x="1834439" y="205283"/>
                </a:cubicBezTo>
                <a:cubicBezTo>
                  <a:pt x="1854150" y="191770"/>
                  <a:pt x="1871219" y="176784"/>
                  <a:pt x="1885646" y="160325"/>
                </a:cubicBezTo>
                <a:lnTo>
                  <a:pt x="1776832" y="160325"/>
                </a:lnTo>
                <a:lnTo>
                  <a:pt x="1776832" y="138379"/>
                </a:lnTo>
                <a:lnTo>
                  <a:pt x="1895094" y="138379"/>
                </a:lnTo>
                <a:lnTo>
                  <a:pt x="1895094" y="63398"/>
                </a:lnTo>
                <a:lnTo>
                  <a:pt x="1788414" y="63398"/>
                </a:lnTo>
                <a:lnTo>
                  <a:pt x="1788414" y="42062"/>
                </a:lnTo>
                <a:lnTo>
                  <a:pt x="1895094" y="42062"/>
                </a:lnTo>
                <a:close/>
                <a:moveTo>
                  <a:pt x="151486" y="5181"/>
                </a:moveTo>
                <a:lnTo>
                  <a:pt x="172822" y="14935"/>
                </a:lnTo>
                <a:cubicBezTo>
                  <a:pt x="169368" y="21844"/>
                  <a:pt x="165354" y="29210"/>
                  <a:pt x="160782" y="37033"/>
                </a:cubicBezTo>
                <a:cubicBezTo>
                  <a:pt x="156211" y="44856"/>
                  <a:pt x="151486" y="52628"/>
                  <a:pt x="146609" y="60350"/>
                </a:cubicBezTo>
                <a:cubicBezTo>
                  <a:pt x="141732" y="68072"/>
                  <a:pt x="136805" y="75489"/>
                  <a:pt x="131826" y="82601"/>
                </a:cubicBezTo>
                <a:cubicBezTo>
                  <a:pt x="126848" y="89713"/>
                  <a:pt x="122124" y="96113"/>
                  <a:pt x="117653" y="101803"/>
                </a:cubicBezTo>
                <a:cubicBezTo>
                  <a:pt x="120092" y="101803"/>
                  <a:pt x="123800" y="101651"/>
                  <a:pt x="128778" y="101346"/>
                </a:cubicBezTo>
                <a:cubicBezTo>
                  <a:pt x="133757" y="101041"/>
                  <a:pt x="139396" y="100736"/>
                  <a:pt x="145695" y="100431"/>
                </a:cubicBezTo>
                <a:cubicBezTo>
                  <a:pt x="151994" y="100127"/>
                  <a:pt x="158700" y="99771"/>
                  <a:pt x="165812" y="99365"/>
                </a:cubicBezTo>
                <a:cubicBezTo>
                  <a:pt x="172924" y="98958"/>
                  <a:pt x="179883" y="98552"/>
                  <a:pt x="186690" y="98145"/>
                </a:cubicBezTo>
                <a:cubicBezTo>
                  <a:pt x="193498" y="97739"/>
                  <a:pt x="199898" y="97333"/>
                  <a:pt x="205893" y="96926"/>
                </a:cubicBezTo>
                <a:cubicBezTo>
                  <a:pt x="211887" y="96520"/>
                  <a:pt x="217018" y="96215"/>
                  <a:pt x="221285" y="96012"/>
                </a:cubicBezTo>
                <a:cubicBezTo>
                  <a:pt x="216409" y="87274"/>
                  <a:pt x="211481" y="78994"/>
                  <a:pt x="206503" y="71171"/>
                </a:cubicBezTo>
                <a:cubicBezTo>
                  <a:pt x="201524" y="63347"/>
                  <a:pt x="197104" y="56896"/>
                  <a:pt x="193244" y="51816"/>
                </a:cubicBezTo>
                <a:lnTo>
                  <a:pt x="211227" y="40538"/>
                </a:lnTo>
                <a:cubicBezTo>
                  <a:pt x="214885" y="45415"/>
                  <a:pt x="219202" y="51663"/>
                  <a:pt x="224181" y="59283"/>
                </a:cubicBezTo>
                <a:cubicBezTo>
                  <a:pt x="229159" y="66903"/>
                  <a:pt x="234087" y="74879"/>
                  <a:pt x="238964" y="83210"/>
                </a:cubicBezTo>
                <a:cubicBezTo>
                  <a:pt x="243840" y="91541"/>
                  <a:pt x="248463" y="99669"/>
                  <a:pt x="252832" y="107594"/>
                </a:cubicBezTo>
                <a:cubicBezTo>
                  <a:pt x="257201" y="115519"/>
                  <a:pt x="260604" y="122326"/>
                  <a:pt x="263043" y="128016"/>
                </a:cubicBezTo>
                <a:lnTo>
                  <a:pt x="244450" y="142951"/>
                </a:lnTo>
                <a:cubicBezTo>
                  <a:pt x="243028" y="139497"/>
                  <a:pt x="241351" y="135534"/>
                  <a:pt x="239421" y="131064"/>
                </a:cubicBezTo>
                <a:cubicBezTo>
                  <a:pt x="237491" y="126593"/>
                  <a:pt x="235306" y="122021"/>
                  <a:pt x="232868" y="117348"/>
                </a:cubicBezTo>
                <a:cubicBezTo>
                  <a:pt x="229616" y="117551"/>
                  <a:pt x="224435" y="117856"/>
                  <a:pt x="217323" y="118262"/>
                </a:cubicBezTo>
                <a:cubicBezTo>
                  <a:pt x="210211" y="118669"/>
                  <a:pt x="202184" y="119126"/>
                  <a:pt x="193244" y="119634"/>
                </a:cubicBezTo>
                <a:cubicBezTo>
                  <a:pt x="184303" y="120142"/>
                  <a:pt x="175007" y="120650"/>
                  <a:pt x="165354" y="121158"/>
                </a:cubicBezTo>
                <a:cubicBezTo>
                  <a:pt x="155703" y="121666"/>
                  <a:pt x="146660" y="122174"/>
                  <a:pt x="138227" y="122682"/>
                </a:cubicBezTo>
                <a:cubicBezTo>
                  <a:pt x="129795" y="123190"/>
                  <a:pt x="122479" y="123647"/>
                  <a:pt x="116282" y="124053"/>
                </a:cubicBezTo>
                <a:cubicBezTo>
                  <a:pt x="110084" y="124460"/>
                  <a:pt x="105969" y="124663"/>
                  <a:pt x="103937" y="124663"/>
                </a:cubicBezTo>
                <a:cubicBezTo>
                  <a:pt x="100483" y="124866"/>
                  <a:pt x="97333" y="125120"/>
                  <a:pt x="94488" y="125425"/>
                </a:cubicBezTo>
                <a:cubicBezTo>
                  <a:pt x="91644" y="125730"/>
                  <a:pt x="88291" y="126289"/>
                  <a:pt x="84430" y="127101"/>
                </a:cubicBezTo>
                <a:lnTo>
                  <a:pt x="78334" y="105461"/>
                </a:lnTo>
                <a:cubicBezTo>
                  <a:pt x="83211" y="103835"/>
                  <a:pt x="86614" y="102311"/>
                  <a:pt x="88545" y="100889"/>
                </a:cubicBezTo>
                <a:cubicBezTo>
                  <a:pt x="90475" y="99466"/>
                  <a:pt x="92558" y="97536"/>
                  <a:pt x="94793" y="95097"/>
                </a:cubicBezTo>
                <a:cubicBezTo>
                  <a:pt x="99061" y="90424"/>
                  <a:pt x="103785" y="84429"/>
                  <a:pt x="108967" y="77114"/>
                </a:cubicBezTo>
                <a:cubicBezTo>
                  <a:pt x="114148" y="69799"/>
                  <a:pt x="119330" y="62027"/>
                  <a:pt x="124511" y="53797"/>
                </a:cubicBezTo>
                <a:cubicBezTo>
                  <a:pt x="129693" y="45567"/>
                  <a:pt x="134671" y="37236"/>
                  <a:pt x="139446" y="28803"/>
                </a:cubicBezTo>
                <a:cubicBezTo>
                  <a:pt x="144222" y="20370"/>
                  <a:pt x="148235" y="12496"/>
                  <a:pt x="151486" y="5181"/>
                </a:cubicBezTo>
                <a:close/>
                <a:moveTo>
                  <a:pt x="3319120" y="3657"/>
                </a:moveTo>
                <a:lnTo>
                  <a:pt x="3343809" y="8839"/>
                </a:lnTo>
                <a:cubicBezTo>
                  <a:pt x="3342183" y="15544"/>
                  <a:pt x="3340253" y="22910"/>
                  <a:pt x="3338017" y="30937"/>
                </a:cubicBezTo>
                <a:cubicBezTo>
                  <a:pt x="3335782" y="38963"/>
                  <a:pt x="3333141" y="47244"/>
                  <a:pt x="3330093" y="55778"/>
                </a:cubicBezTo>
                <a:lnTo>
                  <a:pt x="3377337" y="55778"/>
                </a:lnTo>
                <a:lnTo>
                  <a:pt x="3377337" y="270357"/>
                </a:lnTo>
                <a:lnTo>
                  <a:pt x="3273400" y="270357"/>
                </a:lnTo>
                <a:lnTo>
                  <a:pt x="3273400" y="55778"/>
                </a:lnTo>
                <a:lnTo>
                  <a:pt x="3304795" y="55778"/>
                </a:lnTo>
                <a:cubicBezTo>
                  <a:pt x="3307842" y="47650"/>
                  <a:pt x="3310484" y="39217"/>
                  <a:pt x="3312719" y="30480"/>
                </a:cubicBezTo>
                <a:cubicBezTo>
                  <a:pt x="3314954" y="21742"/>
                  <a:pt x="3317088" y="12801"/>
                  <a:pt x="3319120" y="3657"/>
                </a:cubicBezTo>
                <a:close/>
                <a:moveTo>
                  <a:pt x="3423057" y="914"/>
                </a:moveTo>
                <a:lnTo>
                  <a:pt x="3445307" y="5486"/>
                </a:lnTo>
                <a:cubicBezTo>
                  <a:pt x="3442869" y="14020"/>
                  <a:pt x="3440329" y="22402"/>
                  <a:pt x="3437687" y="30632"/>
                </a:cubicBezTo>
                <a:cubicBezTo>
                  <a:pt x="3435045" y="38862"/>
                  <a:pt x="3432201" y="47040"/>
                  <a:pt x="3429153" y="55168"/>
                </a:cubicBezTo>
                <a:lnTo>
                  <a:pt x="3513887" y="55168"/>
                </a:lnTo>
                <a:cubicBezTo>
                  <a:pt x="3513481" y="80162"/>
                  <a:pt x="3512973" y="104241"/>
                  <a:pt x="3512363" y="127406"/>
                </a:cubicBezTo>
                <a:cubicBezTo>
                  <a:pt x="3512160" y="137363"/>
                  <a:pt x="3511906" y="147523"/>
                  <a:pt x="3511601" y="157886"/>
                </a:cubicBezTo>
                <a:cubicBezTo>
                  <a:pt x="3511296" y="168249"/>
                  <a:pt x="3510991" y="178409"/>
                  <a:pt x="3510687" y="188366"/>
                </a:cubicBezTo>
                <a:cubicBezTo>
                  <a:pt x="3510382" y="198323"/>
                  <a:pt x="3510077" y="207670"/>
                  <a:pt x="3509772" y="216408"/>
                </a:cubicBezTo>
                <a:cubicBezTo>
                  <a:pt x="3509467" y="225145"/>
                  <a:pt x="3509112" y="232867"/>
                  <a:pt x="3508705" y="239573"/>
                </a:cubicBezTo>
                <a:cubicBezTo>
                  <a:pt x="3508299" y="246075"/>
                  <a:pt x="3507487" y="251460"/>
                  <a:pt x="3506267" y="255727"/>
                </a:cubicBezTo>
                <a:cubicBezTo>
                  <a:pt x="3505048" y="259994"/>
                  <a:pt x="3503067" y="263499"/>
                  <a:pt x="3500323" y="266243"/>
                </a:cubicBezTo>
                <a:cubicBezTo>
                  <a:pt x="3497580" y="268986"/>
                  <a:pt x="3494024" y="271018"/>
                  <a:pt x="3489655" y="272339"/>
                </a:cubicBezTo>
                <a:cubicBezTo>
                  <a:pt x="3485287" y="273659"/>
                  <a:pt x="3479749" y="274625"/>
                  <a:pt x="3473044" y="275234"/>
                </a:cubicBezTo>
                <a:lnTo>
                  <a:pt x="3446831" y="277368"/>
                </a:lnTo>
                <a:lnTo>
                  <a:pt x="3439516" y="254203"/>
                </a:lnTo>
                <a:lnTo>
                  <a:pt x="3469081" y="252374"/>
                </a:lnTo>
                <a:cubicBezTo>
                  <a:pt x="3474162" y="251968"/>
                  <a:pt x="3478022" y="250545"/>
                  <a:pt x="3480664" y="248107"/>
                </a:cubicBezTo>
                <a:cubicBezTo>
                  <a:pt x="3483305" y="245669"/>
                  <a:pt x="3484931" y="240487"/>
                  <a:pt x="3485541" y="232562"/>
                </a:cubicBezTo>
                <a:cubicBezTo>
                  <a:pt x="3486150" y="221793"/>
                  <a:pt x="3486709" y="209347"/>
                  <a:pt x="3487217" y="195224"/>
                </a:cubicBezTo>
                <a:cubicBezTo>
                  <a:pt x="3487725" y="181102"/>
                  <a:pt x="3488182" y="166776"/>
                  <a:pt x="3488589" y="152247"/>
                </a:cubicBezTo>
                <a:cubicBezTo>
                  <a:pt x="3488995" y="137719"/>
                  <a:pt x="3489300" y="123799"/>
                  <a:pt x="3489503" y="110490"/>
                </a:cubicBezTo>
                <a:cubicBezTo>
                  <a:pt x="3489706" y="97180"/>
                  <a:pt x="3489909" y="85953"/>
                  <a:pt x="3490113" y="76809"/>
                </a:cubicBezTo>
                <a:lnTo>
                  <a:pt x="3420618" y="77114"/>
                </a:lnTo>
                <a:cubicBezTo>
                  <a:pt x="3417773" y="83820"/>
                  <a:pt x="3414827" y="90424"/>
                  <a:pt x="3411779" y="96926"/>
                </a:cubicBezTo>
                <a:cubicBezTo>
                  <a:pt x="3408731" y="103429"/>
                  <a:pt x="3405480" y="109931"/>
                  <a:pt x="3402025" y="116433"/>
                </a:cubicBezTo>
                <a:lnTo>
                  <a:pt x="3381299" y="105461"/>
                </a:lnTo>
                <a:cubicBezTo>
                  <a:pt x="3390240" y="90424"/>
                  <a:pt x="3398317" y="73711"/>
                  <a:pt x="3405531" y="55321"/>
                </a:cubicBezTo>
                <a:cubicBezTo>
                  <a:pt x="3412745" y="36931"/>
                  <a:pt x="3418586" y="18796"/>
                  <a:pt x="3423057" y="914"/>
                </a:cubicBezTo>
                <a:close/>
                <a:moveTo>
                  <a:pt x="950748" y="0"/>
                </a:moveTo>
                <a:lnTo>
                  <a:pt x="974827" y="4572"/>
                </a:lnTo>
                <a:cubicBezTo>
                  <a:pt x="972592" y="9448"/>
                  <a:pt x="970357" y="14173"/>
                  <a:pt x="968121" y="18745"/>
                </a:cubicBezTo>
                <a:cubicBezTo>
                  <a:pt x="965886" y="23317"/>
                  <a:pt x="963549" y="27940"/>
                  <a:pt x="961111" y="32613"/>
                </a:cubicBezTo>
                <a:lnTo>
                  <a:pt x="1138810" y="32613"/>
                </a:lnTo>
                <a:lnTo>
                  <a:pt x="1138810" y="54559"/>
                </a:lnTo>
                <a:lnTo>
                  <a:pt x="1041883" y="54559"/>
                </a:lnTo>
                <a:lnTo>
                  <a:pt x="1041883" y="106680"/>
                </a:lnTo>
                <a:lnTo>
                  <a:pt x="1131189" y="106680"/>
                </a:lnTo>
                <a:lnTo>
                  <a:pt x="1131189" y="128016"/>
                </a:lnTo>
                <a:lnTo>
                  <a:pt x="1041883" y="128016"/>
                </a:lnTo>
                <a:lnTo>
                  <a:pt x="1041883" y="188061"/>
                </a:lnTo>
                <a:lnTo>
                  <a:pt x="1150697" y="188061"/>
                </a:lnTo>
                <a:lnTo>
                  <a:pt x="1150697" y="210312"/>
                </a:lnTo>
                <a:lnTo>
                  <a:pt x="1041883" y="210312"/>
                </a:lnTo>
                <a:lnTo>
                  <a:pt x="1041883" y="277977"/>
                </a:lnTo>
                <a:lnTo>
                  <a:pt x="1019633" y="277977"/>
                </a:lnTo>
                <a:lnTo>
                  <a:pt x="1019633" y="210312"/>
                </a:lnTo>
                <a:lnTo>
                  <a:pt x="883082" y="210312"/>
                </a:lnTo>
                <a:lnTo>
                  <a:pt x="883082" y="188061"/>
                </a:lnTo>
                <a:lnTo>
                  <a:pt x="928193" y="188061"/>
                </a:lnTo>
                <a:lnTo>
                  <a:pt x="928193" y="106680"/>
                </a:lnTo>
                <a:lnTo>
                  <a:pt x="1019633" y="106680"/>
                </a:lnTo>
                <a:lnTo>
                  <a:pt x="1019633" y="54559"/>
                </a:lnTo>
                <a:lnTo>
                  <a:pt x="948309" y="54559"/>
                </a:lnTo>
                <a:cubicBezTo>
                  <a:pt x="941197" y="66141"/>
                  <a:pt x="933374" y="77368"/>
                  <a:pt x="924840" y="88239"/>
                </a:cubicBezTo>
                <a:cubicBezTo>
                  <a:pt x="916305" y="99111"/>
                  <a:pt x="907060" y="109829"/>
                  <a:pt x="897103" y="120396"/>
                </a:cubicBezTo>
                <a:lnTo>
                  <a:pt x="881863" y="102108"/>
                </a:lnTo>
                <a:cubicBezTo>
                  <a:pt x="896697" y="87274"/>
                  <a:pt x="910006" y="71069"/>
                  <a:pt x="921792" y="53492"/>
                </a:cubicBezTo>
                <a:cubicBezTo>
                  <a:pt x="933578" y="35915"/>
                  <a:pt x="943229" y="18084"/>
                  <a:pt x="950748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6E205938-0DB6-48D3-9823-B8F1AB9F0F94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B2CE6816-928E-4DB0-8226-E0D13C0AEE9C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7074EC32-FBB3-4984-9EF7-27FD636D7BDD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2777" r="-2777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52" name="自由线条-20_矢量">
            <a:extLst>
              <a:ext uri="{FF2B5EF4-FFF2-40B4-BE49-F238E27FC236}">
                <a16:creationId xmlns:a16="http://schemas.microsoft.com/office/drawing/2014/main" id="{8D7A5EB2-3A8F-493D-B0F1-B0044986714C}"/>
              </a:ext>
            </a:extLst>
          </p:cNvPr>
          <p:cNvSpPr txBox="1"/>
          <p:nvPr/>
        </p:nvSpPr>
        <p:spPr>
          <a:xfrm>
            <a:off x="4612380" y="2499335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4" name="自由线条-21_矢量">
            <a:extLst>
              <a:ext uri="{FF2B5EF4-FFF2-40B4-BE49-F238E27FC236}">
                <a16:creationId xmlns:a16="http://schemas.microsoft.com/office/drawing/2014/main" id="{002FC811-7F62-4DED-A2ED-468E96A2083A}"/>
              </a:ext>
            </a:extLst>
          </p:cNvPr>
          <p:cNvSpPr txBox="1"/>
          <p:nvPr/>
        </p:nvSpPr>
        <p:spPr>
          <a:xfrm rot="10800000">
            <a:off x="10911344" y="3872534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19" name="常用图形-6" hidden="1">
            <a:extLst>
              <a:ext uri="{FF2B5EF4-FFF2-40B4-BE49-F238E27FC236}">
                <a16:creationId xmlns:a16="http://schemas.microsoft.com/office/drawing/2014/main" id="{0E22F276-0004-4502-AE19-A00ACD755859}"/>
              </a:ext>
            </a:extLst>
          </p:cNvPr>
          <p:cNvSpPr/>
          <p:nvPr/>
        </p:nvSpPr>
        <p:spPr>
          <a:xfrm>
            <a:off x="2994469" y="-18514"/>
            <a:ext cx="9197531" cy="5013430"/>
          </a:xfrm>
          <a:prstGeom prst="rect">
            <a:avLst/>
          </a:prstGeom>
          <a:gradFill flip="none" rotWithShape="1">
            <a:gsLst>
              <a:gs pos="88000">
                <a:srgbClr val="161B21"/>
              </a:gs>
              <a:gs pos="100000">
                <a:srgbClr val="161B21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3" name="文本框-39" hidden="1">
            <a:extLst>
              <a:ext uri="{FF2B5EF4-FFF2-40B4-BE49-F238E27FC236}">
                <a16:creationId xmlns:a16="http://schemas.microsoft.com/office/drawing/2014/main" id="{895607D8-18EF-46E2-B37B-8FCF4A327D99}"/>
              </a:ext>
            </a:extLst>
          </p:cNvPr>
          <p:cNvSpPr txBox="1"/>
          <p:nvPr/>
        </p:nvSpPr>
        <p:spPr>
          <a:xfrm>
            <a:off x="5496765" y="5685189"/>
            <a:ext cx="182742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defRPr/>
            </a:pPr>
            <a:r>
              <a:rPr lang="zh-CN" altLang="pt-BR" sz="2000" dirty="0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阿里巴巴普惠体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25" name="文本框-40" hidden="1">
            <a:extLst>
              <a:ext uri="{FF2B5EF4-FFF2-40B4-BE49-F238E27FC236}">
                <a16:creationId xmlns:a16="http://schemas.microsoft.com/office/drawing/2014/main" id="{3EC880F2-400F-4D38-BE72-C00210E3B040}"/>
              </a:ext>
            </a:extLst>
          </p:cNvPr>
          <p:cNvSpPr txBox="1"/>
          <p:nvPr/>
        </p:nvSpPr>
        <p:spPr>
          <a:xfrm>
            <a:off x="9201967" y="5686054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zh-CN" altLang="en-US" dirty="0"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阿里巴巴普惠体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27" name="文本框-44" hidden="1">
            <a:extLst>
              <a:ext uri="{FF2B5EF4-FFF2-40B4-BE49-F238E27FC236}">
                <a16:creationId xmlns:a16="http://schemas.microsoft.com/office/drawing/2014/main" id="{53F23879-5822-4CBC-80B4-9379DEF2C95A}"/>
              </a:ext>
            </a:extLst>
          </p:cNvPr>
          <p:cNvSpPr txBox="1"/>
          <p:nvPr/>
        </p:nvSpPr>
        <p:spPr>
          <a:xfrm>
            <a:off x="1707561" y="5582845"/>
            <a:ext cx="1538883" cy="46166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站酷酷黑" panose="02010600030101010101" pitchFamily="2" charset="-122"/>
                <a:ea typeface="站酷酷黑" panose="02010600030101010101" pitchFamily="2" charset="-122"/>
                <a:cs typeface="+mn-cs"/>
              </a:rPr>
              <a:t>站酷酷黑</a:t>
            </a:r>
          </a:p>
        </p:txBody>
      </p:sp>
      <p:sp>
        <p:nvSpPr>
          <p:cNvPr id="30" name="常用图形-45" hidden="1">
            <a:extLst>
              <a:ext uri="{FF2B5EF4-FFF2-40B4-BE49-F238E27FC236}">
                <a16:creationId xmlns:a16="http://schemas.microsoft.com/office/drawing/2014/main" id="{CBDBF9C5-020E-48E3-9B3D-063966F1410F}"/>
              </a:ext>
            </a:extLst>
          </p:cNvPr>
          <p:cNvSpPr/>
          <p:nvPr/>
        </p:nvSpPr>
        <p:spPr>
          <a:xfrm>
            <a:off x="934463" y="571127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3" name="常用图形-46" hidden="1">
            <a:extLst>
              <a:ext uri="{FF2B5EF4-FFF2-40B4-BE49-F238E27FC236}">
                <a16:creationId xmlns:a16="http://schemas.microsoft.com/office/drawing/2014/main" id="{00C20A8D-E606-47D3-BEB9-DF89C4DADFB8}"/>
              </a:ext>
            </a:extLst>
          </p:cNvPr>
          <p:cNvSpPr/>
          <p:nvPr/>
        </p:nvSpPr>
        <p:spPr>
          <a:xfrm>
            <a:off x="4713338" y="571127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6" name="常用图形-47" hidden="1">
            <a:extLst>
              <a:ext uri="{FF2B5EF4-FFF2-40B4-BE49-F238E27FC236}">
                <a16:creationId xmlns:a16="http://schemas.microsoft.com/office/drawing/2014/main" id="{55B4EC46-F5F0-4CC7-A94C-902C1077434E}"/>
              </a:ext>
            </a:extLst>
          </p:cNvPr>
          <p:cNvSpPr/>
          <p:nvPr/>
        </p:nvSpPr>
        <p:spPr>
          <a:xfrm>
            <a:off x="8432094" y="571127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1" name="文本框-2" hidden="1">
            <a:extLst>
              <a:ext uri="{FF2B5EF4-FFF2-40B4-BE49-F238E27FC236}">
                <a16:creationId xmlns:a16="http://schemas.microsoft.com/office/drawing/2014/main" id="{66B7C1C9-5763-48B0-9228-75D85277FB8B}"/>
              </a:ext>
            </a:extLst>
          </p:cNvPr>
          <p:cNvSpPr txBox="1"/>
          <p:nvPr/>
        </p:nvSpPr>
        <p:spPr>
          <a:xfrm>
            <a:off x="5012340" y="808750"/>
            <a:ext cx="4171932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站酷酷黑" panose="02010600030101010101" pitchFamily="2" charset="-122"/>
                <a:ea typeface="站酷酷黑" panose="02010600030101010101" pitchFamily="2" charset="-122"/>
                <a:cs typeface="+mn-cs"/>
              </a:rPr>
              <a:t>终结者</a:t>
            </a:r>
          </a:p>
        </p:txBody>
      </p:sp>
      <p:sp>
        <p:nvSpPr>
          <p:cNvPr id="43" name="文本框-3" hidden="1">
            <a:extLst>
              <a:ext uri="{FF2B5EF4-FFF2-40B4-BE49-F238E27FC236}">
                <a16:creationId xmlns:a16="http://schemas.microsoft.com/office/drawing/2014/main" id="{44438FB2-FD17-40E7-BD23-EEE27E6C7648}"/>
              </a:ext>
            </a:extLst>
          </p:cNvPr>
          <p:cNvSpPr txBox="1"/>
          <p:nvPr/>
        </p:nvSpPr>
        <p:spPr>
          <a:xfrm>
            <a:off x="5012340" y="2738632"/>
            <a:ext cx="5896960" cy="157087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《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终结者：创世纪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》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是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经典科幻大片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《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终结者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》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的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重启之作，在保留原有影片人物的同时，故事也追溯到莎拉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·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康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纳的幼年时期，阿诺饰演的终结者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T-800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成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为了她的“养父”。未来人类领袖约翰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·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康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纳派部下凯尔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·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里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斯“穿越”回到过去保护自己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srgbClr val="C6CED8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..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rgbClr val="C6CED8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49" name="文本框-4" hidden="1">
            <a:extLst>
              <a:ext uri="{FF2B5EF4-FFF2-40B4-BE49-F238E27FC236}">
                <a16:creationId xmlns:a16="http://schemas.microsoft.com/office/drawing/2014/main" id="{790CB1AB-74A6-4CCB-AC73-200189A004FB}"/>
              </a:ext>
            </a:extLst>
          </p:cNvPr>
          <p:cNvSpPr txBox="1"/>
          <p:nvPr/>
        </p:nvSpPr>
        <p:spPr>
          <a:xfrm>
            <a:off x="5012340" y="1972228"/>
            <a:ext cx="54524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治愈那年尚未来得及感受的忧伤</a:t>
            </a:r>
          </a:p>
        </p:txBody>
      </p:sp>
      <p:sp>
        <p:nvSpPr>
          <p:cNvPr id="51" name="自由线条-20" hidden="1">
            <a:extLst>
              <a:ext uri="{FF2B5EF4-FFF2-40B4-BE49-F238E27FC236}">
                <a16:creationId xmlns:a16="http://schemas.microsoft.com/office/drawing/2014/main" id="{6E53CAF4-9BCD-42C9-B188-AACB8FDD42EB}"/>
              </a:ext>
            </a:extLst>
          </p:cNvPr>
          <p:cNvSpPr txBox="1"/>
          <p:nvPr/>
        </p:nvSpPr>
        <p:spPr>
          <a:xfrm>
            <a:off x="4612380" y="2499335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3" name="自由线条-21" hidden="1">
            <a:extLst>
              <a:ext uri="{FF2B5EF4-FFF2-40B4-BE49-F238E27FC236}">
                <a16:creationId xmlns:a16="http://schemas.microsoft.com/office/drawing/2014/main" id="{8107FCDF-17B9-4939-943C-3EB05703C5E4}"/>
              </a:ext>
            </a:extLst>
          </p:cNvPr>
          <p:cNvSpPr txBox="1"/>
          <p:nvPr/>
        </p:nvSpPr>
        <p:spPr>
          <a:xfrm rot="10800000">
            <a:off x="10911344" y="3872534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37643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常用图形-6_矢量">
            <a:extLst>
              <a:ext uri="{FF2B5EF4-FFF2-40B4-BE49-F238E27FC236}">
                <a16:creationId xmlns:a16="http://schemas.microsoft.com/office/drawing/2014/main" id="{A38B35A7-427F-4F41-BD43-6CA1AD08FE58}"/>
              </a:ext>
            </a:extLst>
          </p:cNvPr>
          <p:cNvSpPr/>
          <p:nvPr/>
        </p:nvSpPr>
        <p:spPr>
          <a:xfrm>
            <a:off x="0" y="0"/>
            <a:ext cx="9918700" cy="5013430"/>
          </a:xfrm>
          <a:custGeom>
            <a:avLst/>
            <a:gdLst>
              <a:gd name="connsiteX0" fmla="*/ 0 w 9918700"/>
              <a:gd name="connsiteY0" fmla="*/ 0 h 5013430"/>
              <a:gd name="connsiteX1" fmla="*/ 9918700 w 9918700"/>
              <a:gd name="connsiteY1" fmla="*/ 0 h 5013430"/>
              <a:gd name="connsiteX2" fmla="*/ 9918700 w 9918700"/>
              <a:gd name="connsiteY2" fmla="*/ 5013430 h 5013430"/>
              <a:gd name="connsiteX3" fmla="*/ 0 w 991870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18700" h="5013430">
                <a:moveTo>
                  <a:pt x="0" y="0"/>
                </a:moveTo>
                <a:lnTo>
                  <a:pt x="9918700" y="0"/>
                </a:lnTo>
                <a:lnTo>
                  <a:pt x="9918700" y="5013430"/>
                </a:lnTo>
                <a:lnTo>
                  <a:pt x="0" y="50134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026" name="Picture 2" descr="âäººçä¸ä¸²âçå¾çæç´¢ç»æ">
            <a:extLst>
              <a:ext uri="{FF2B5EF4-FFF2-40B4-BE49-F238E27FC236}">
                <a16:creationId xmlns:a16="http://schemas.microsoft.com/office/drawing/2014/main" id="{91C4C3E9-F370-4C13-9114-447609829C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9311" y="-11782"/>
            <a:ext cx="7372689" cy="5013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常用图形-46_矢量">
            <a:extLst>
              <a:ext uri="{FF2B5EF4-FFF2-40B4-BE49-F238E27FC236}">
                <a16:creationId xmlns:a16="http://schemas.microsoft.com/office/drawing/2014/main" id="{D8861C33-8FD8-49DF-8CBE-33CCA6964D57}"/>
              </a:ext>
            </a:extLst>
          </p:cNvPr>
          <p:cNvSpPr/>
          <p:nvPr/>
        </p:nvSpPr>
        <p:spPr>
          <a:xfrm>
            <a:off x="4902931" y="570399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29" name="常用图形-47_矢量">
            <a:extLst>
              <a:ext uri="{FF2B5EF4-FFF2-40B4-BE49-F238E27FC236}">
                <a16:creationId xmlns:a16="http://schemas.microsoft.com/office/drawing/2014/main" id="{89DD4BB3-3156-41E3-8473-3A05394386D2}"/>
              </a:ext>
            </a:extLst>
          </p:cNvPr>
          <p:cNvSpPr/>
          <p:nvPr/>
        </p:nvSpPr>
        <p:spPr>
          <a:xfrm>
            <a:off x="8386737" y="570399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31" name="常用图形-22_矢量">
            <a:extLst>
              <a:ext uri="{FF2B5EF4-FFF2-40B4-BE49-F238E27FC236}">
                <a16:creationId xmlns:a16="http://schemas.microsoft.com/office/drawing/2014/main" id="{B05B688D-C1B7-41D6-AAFE-E6B8273E270E}"/>
              </a:ext>
            </a:extLst>
          </p:cNvPr>
          <p:cNvSpPr/>
          <p:nvPr/>
        </p:nvSpPr>
        <p:spPr>
          <a:xfrm flipH="1">
            <a:off x="4819310" y="1"/>
            <a:ext cx="7289683" cy="5013430"/>
          </a:xfrm>
          <a:custGeom>
            <a:avLst/>
            <a:gdLst>
              <a:gd name="connsiteX0" fmla="*/ 7289683 w 7289683"/>
              <a:gd name="connsiteY0" fmla="*/ 0 h 5013430"/>
              <a:gd name="connsiteX1" fmla="*/ 0 w 7289683"/>
              <a:gd name="connsiteY1" fmla="*/ 0 h 5013430"/>
              <a:gd name="connsiteX2" fmla="*/ 0 w 7289683"/>
              <a:gd name="connsiteY2" fmla="*/ 5013430 h 5013430"/>
              <a:gd name="connsiteX3" fmla="*/ 7289683 w 7289683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89683" h="5013430">
                <a:moveTo>
                  <a:pt x="7289683" y="0"/>
                </a:moveTo>
                <a:lnTo>
                  <a:pt x="0" y="0"/>
                </a:lnTo>
                <a:lnTo>
                  <a:pt x="0" y="5013430"/>
                </a:lnTo>
                <a:lnTo>
                  <a:pt x="7289683" y="5013430"/>
                </a:lnTo>
                <a:close/>
              </a:path>
            </a:pathLst>
          </a:cu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自由线条-20_矢量">
            <a:extLst>
              <a:ext uri="{FF2B5EF4-FFF2-40B4-BE49-F238E27FC236}">
                <a16:creationId xmlns:a16="http://schemas.microsoft.com/office/drawing/2014/main" id="{B49421D0-26CD-4EFC-8F47-BDD43CFB1243}"/>
              </a:ext>
            </a:extLst>
          </p:cNvPr>
          <p:cNvSpPr txBox="1"/>
          <p:nvPr/>
        </p:nvSpPr>
        <p:spPr>
          <a:xfrm>
            <a:off x="496430" y="2471634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2 w 426204"/>
              <a:gd name="connsiteY7" fmla="*/ 0 h 341730"/>
              <a:gd name="connsiteX8" fmla="*/ 176625 w 426204"/>
              <a:gd name="connsiteY8" fmla="*/ 0 h 341730"/>
              <a:gd name="connsiteX9" fmla="*/ 98552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2" y="0"/>
                </a:move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36" name="自由线条-21_矢量">
            <a:extLst>
              <a:ext uri="{FF2B5EF4-FFF2-40B4-BE49-F238E27FC236}">
                <a16:creationId xmlns:a16="http://schemas.microsoft.com/office/drawing/2014/main" id="{3EC66E7A-03EF-4081-A60B-0F0FC0193B72}"/>
              </a:ext>
            </a:extLst>
          </p:cNvPr>
          <p:cNvSpPr txBox="1"/>
          <p:nvPr/>
        </p:nvSpPr>
        <p:spPr>
          <a:xfrm rot="10800000">
            <a:off x="6689667" y="4064815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3 w 426204"/>
              <a:gd name="connsiteY5" fmla="*/ 175345 h 341730"/>
              <a:gd name="connsiteX6" fmla="*/ 154868 w 426204"/>
              <a:gd name="connsiteY6" fmla="*/ 175345 h 341730"/>
              <a:gd name="connsiteX7" fmla="*/ 404447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5 h 341730"/>
              <a:gd name="connsiteX13" fmla="*/ 404447 w 426204"/>
              <a:gd name="connsiteY13" fmla="*/ 175345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3" y="175345"/>
                </a:lnTo>
                <a:lnTo>
                  <a:pt x="154868" y="175345"/>
                </a:lnTo>
                <a:close/>
                <a:moveTo>
                  <a:pt x="404447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5"/>
                </a:lnTo>
                <a:lnTo>
                  <a:pt x="404447" y="175345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40" name="文本框-2_矢量">
            <a:extLst>
              <a:ext uri="{FF2B5EF4-FFF2-40B4-BE49-F238E27FC236}">
                <a16:creationId xmlns:a16="http://schemas.microsoft.com/office/drawing/2014/main" id="{C0E39874-7F59-4C17-B580-A9FB521F32AF}"/>
              </a:ext>
            </a:extLst>
          </p:cNvPr>
          <p:cNvSpPr txBox="1"/>
          <p:nvPr/>
        </p:nvSpPr>
        <p:spPr>
          <a:xfrm>
            <a:off x="1015136" y="862110"/>
            <a:ext cx="2703195" cy="839420"/>
          </a:xfrm>
          <a:custGeom>
            <a:avLst/>
            <a:gdLst/>
            <a:ahLst/>
            <a:cxnLst/>
            <a:rect l="l" t="t" r="r" b="b"/>
            <a:pathLst>
              <a:path w="2703195" h="839420">
                <a:moveTo>
                  <a:pt x="2465451" y="536753"/>
                </a:moveTo>
                <a:cubicBezTo>
                  <a:pt x="2456307" y="536753"/>
                  <a:pt x="2448534" y="539823"/>
                  <a:pt x="2442134" y="545962"/>
                </a:cubicBezTo>
                <a:cubicBezTo>
                  <a:pt x="2435733" y="552100"/>
                  <a:pt x="2432533" y="559775"/>
                  <a:pt x="2432533" y="568986"/>
                </a:cubicBezTo>
                <a:lnTo>
                  <a:pt x="2432533" y="633451"/>
                </a:lnTo>
                <a:cubicBezTo>
                  <a:pt x="2432533" y="642043"/>
                  <a:pt x="2435733" y="649563"/>
                  <a:pt x="2442134" y="656011"/>
                </a:cubicBezTo>
                <a:cubicBezTo>
                  <a:pt x="2448534" y="662459"/>
                  <a:pt x="2456307" y="665684"/>
                  <a:pt x="2465451" y="665684"/>
                </a:cubicBezTo>
                <a:lnTo>
                  <a:pt x="2585237" y="665684"/>
                </a:lnTo>
                <a:cubicBezTo>
                  <a:pt x="2593771" y="665684"/>
                  <a:pt x="2601392" y="662459"/>
                  <a:pt x="2608097" y="656011"/>
                </a:cubicBezTo>
                <a:cubicBezTo>
                  <a:pt x="2614803" y="649563"/>
                  <a:pt x="2618155" y="642043"/>
                  <a:pt x="2618155" y="633451"/>
                </a:cubicBezTo>
                <a:lnTo>
                  <a:pt x="2618155" y="568986"/>
                </a:lnTo>
                <a:cubicBezTo>
                  <a:pt x="2618155" y="559775"/>
                  <a:pt x="2614803" y="552100"/>
                  <a:pt x="2608097" y="545962"/>
                </a:cubicBezTo>
                <a:cubicBezTo>
                  <a:pt x="2601392" y="539823"/>
                  <a:pt x="2593771" y="536753"/>
                  <a:pt x="2585237" y="536753"/>
                </a:cubicBezTo>
                <a:close/>
                <a:moveTo>
                  <a:pt x="2203189" y="536753"/>
                </a:moveTo>
                <a:cubicBezTo>
                  <a:pt x="2194607" y="536753"/>
                  <a:pt x="2187099" y="539823"/>
                  <a:pt x="2180665" y="545962"/>
                </a:cubicBezTo>
                <a:cubicBezTo>
                  <a:pt x="2174231" y="552100"/>
                  <a:pt x="2171014" y="559775"/>
                  <a:pt x="2171014" y="568986"/>
                </a:cubicBezTo>
                <a:lnTo>
                  <a:pt x="2171014" y="633451"/>
                </a:lnTo>
                <a:cubicBezTo>
                  <a:pt x="2171014" y="642043"/>
                  <a:pt x="2174231" y="649563"/>
                  <a:pt x="2180665" y="656011"/>
                </a:cubicBezTo>
                <a:cubicBezTo>
                  <a:pt x="2187099" y="662459"/>
                  <a:pt x="2194607" y="665684"/>
                  <a:pt x="2203189" y="665684"/>
                </a:cubicBezTo>
                <a:lnTo>
                  <a:pt x="2314403" y="665684"/>
                </a:lnTo>
                <a:cubicBezTo>
                  <a:pt x="2322985" y="665684"/>
                  <a:pt x="2330646" y="662459"/>
                  <a:pt x="2337385" y="656011"/>
                </a:cubicBezTo>
                <a:cubicBezTo>
                  <a:pt x="2344124" y="649563"/>
                  <a:pt x="2347493" y="642043"/>
                  <a:pt x="2347493" y="633451"/>
                </a:cubicBezTo>
                <a:lnTo>
                  <a:pt x="2347493" y="568986"/>
                </a:lnTo>
                <a:cubicBezTo>
                  <a:pt x="2347493" y="559775"/>
                  <a:pt x="2344124" y="552100"/>
                  <a:pt x="2337385" y="545962"/>
                </a:cubicBezTo>
                <a:cubicBezTo>
                  <a:pt x="2330646" y="539823"/>
                  <a:pt x="2322985" y="536753"/>
                  <a:pt x="2314403" y="536753"/>
                </a:cubicBezTo>
                <a:close/>
                <a:moveTo>
                  <a:pt x="1423568" y="330099"/>
                </a:moveTo>
                <a:lnTo>
                  <a:pt x="1966722" y="330099"/>
                </a:lnTo>
                <a:cubicBezTo>
                  <a:pt x="1975866" y="330099"/>
                  <a:pt x="1983486" y="333185"/>
                  <a:pt x="1989582" y="339357"/>
                </a:cubicBezTo>
                <a:cubicBezTo>
                  <a:pt x="1995678" y="345529"/>
                  <a:pt x="1998726" y="353240"/>
                  <a:pt x="1998726" y="362489"/>
                </a:cubicBezTo>
                <a:lnTo>
                  <a:pt x="1998726" y="372676"/>
                </a:lnTo>
                <a:cubicBezTo>
                  <a:pt x="1998726" y="381934"/>
                  <a:pt x="1995678" y="389802"/>
                  <a:pt x="1989582" y="396279"/>
                </a:cubicBezTo>
                <a:cubicBezTo>
                  <a:pt x="1983486" y="402756"/>
                  <a:pt x="1975866" y="405994"/>
                  <a:pt x="1966722" y="405994"/>
                </a:cubicBezTo>
                <a:lnTo>
                  <a:pt x="1423568" y="405994"/>
                </a:lnTo>
                <a:cubicBezTo>
                  <a:pt x="1414424" y="405994"/>
                  <a:pt x="1406804" y="402756"/>
                  <a:pt x="1400708" y="396279"/>
                </a:cubicBezTo>
                <a:cubicBezTo>
                  <a:pt x="1394612" y="389802"/>
                  <a:pt x="1391564" y="381934"/>
                  <a:pt x="1391564" y="372676"/>
                </a:cubicBezTo>
                <a:lnTo>
                  <a:pt x="1391564" y="362489"/>
                </a:lnTo>
                <a:cubicBezTo>
                  <a:pt x="1391564" y="353240"/>
                  <a:pt x="1394612" y="345529"/>
                  <a:pt x="1400708" y="339357"/>
                </a:cubicBezTo>
                <a:cubicBezTo>
                  <a:pt x="1406804" y="333185"/>
                  <a:pt x="1414424" y="330099"/>
                  <a:pt x="1423568" y="330099"/>
                </a:cubicBezTo>
                <a:close/>
                <a:moveTo>
                  <a:pt x="2465451" y="160020"/>
                </a:moveTo>
                <a:cubicBezTo>
                  <a:pt x="2456307" y="160020"/>
                  <a:pt x="2448534" y="163245"/>
                  <a:pt x="2442134" y="169693"/>
                </a:cubicBezTo>
                <a:cubicBezTo>
                  <a:pt x="2435733" y="176141"/>
                  <a:pt x="2432533" y="183661"/>
                  <a:pt x="2432533" y="192253"/>
                </a:cubicBezTo>
                <a:lnTo>
                  <a:pt x="2432533" y="254875"/>
                </a:lnTo>
                <a:cubicBezTo>
                  <a:pt x="2432533" y="264705"/>
                  <a:pt x="2435733" y="272689"/>
                  <a:pt x="2442134" y="278828"/>
                </a:cubicBezTo>
                <a:cubicBezTo>
                  <a:pt x="2448534" y="284967"/>
                  <a:pt x="2456307" y="288036"/>
                  <a:pt x="2465451" y="288036"/>
                </a:cubicBezTo>
                <a:lnTo>
                  <a:pt x="2585237" y="288036"/>
                </a:lnTo>
                <a:cubicBezTo>
                  <a:pt x="2593771" y="288036"/>
                  <a:pt x="2601392" y="284967"/>
                  <a:pt x="2608097" y="278828"/>
                </a:cubicBezTo>
                <a:cubicBezTo>
                  <a:pt x="2614803" y="272689"/>
                  <a:pt x="2618155" y="264705"/>
                  <a:pt x="2618155" y="254875"/>
                </a:cubicBezTo>
                <a:lnTo>
                  <a:pt x="2618155" y="192253"/>
                </a:lnTo>
                <a:cubicBezTo>
                  <a:pt x="2618155" y="183661"/>
                  <a:pt x="2614803" y="176141"/>
                  <a:pt x="2608097" y="169693"/>
                </a:cubicBezTo>
                <a:cubicBezTo>
                  <a:pt x="2601392" y="163245"/>
                  <a:pt x="2593771" y="160020"/>
                  <a:pt x="2585237" y="160020"/>
                </a:cubicBezTo>
                <a:close/>
                <a:moveTo>
                  <a:pt x="2203189" y="160020"/>
                </a:moveTo>
                <a:cubicBezTo>
                  <a:pt x="2194607" y="160020"/>
                  <a:pt x="2187099" y="163245"/>
                  <a:pt x="2180665" y="169693"/>
                </a:cubicBezTo>
                <a:cubicBezTo>
                  <a:pt x="2174231" y="176141"/>
                  <a:pt x="2171014" y="183661"/>
                  <a:pt x="2171014" y="192253"/>
                </a:cubicBezTo>
                <a:lnTo>
                  <a:pt x="2171014" y="254875"/>
                </a:lnTo>
                <a:cubicBezTo>
                  <a:pt x="2171014" y="264705"/>
                  <a:pt x="2174231" y="272689"/>
                  <a:pt x="2180665" y="278828"/>
                </a:cubicBezTo>
                <a:cubicBezTo>
                  <a:pt x="2187099" y="284967"/>
                  <a:pt x="2194607" y="288036"/>
                  <a:pt x="2203189" y="288036"/>
                </a:cubicBezTo>
                <a:lnTo>
                  <a:pt x="2314403" y="288036"/>
                </a:lnTo>
                <a:cubicBezTo>
                  <a:pt x="2322985" y="288036"/>
                  <a:pt x="2330646" y="284967"/>
                  <a:pt x="2337385" y="278828"/>
                </a:cubicBezTo>
                <a:cubicBezTo>
                  <a:pt x="2344124" y="272689"/>
                  <a:pt x="2347493" y="264705"/>
                  <a:pt x="2347493" y="254875"/>
                </a:cubicBezTo>
                <a:lnTo>
                  <a:pt x="2347493" y="192253"/>
                </a:lnTo>
                <a:cubicBezTo>
                  <a:pt x="2347493" y="183661"/>
                  <a:pt x="2344124" y="176141"/>
                  <a:pt x="2337385" y="169693"/>
                </a:cubicBezTo>
                <a:cubicBezTo>
                  <a:pt x="2330646" y="163245"/>
                  <a:pt x="2322985" y="160020"/>
                  <a:pt x="2314403" y="160020"/>
                </a:cubicBezTo>
                <a:close/>
                <a:moveTo>
                  <a:pt x="2378583" y="0"/>
                </a:moveTo>
                <a:lnTo>
                  <a:pt x="2400528" y="0"/>
                </a:lnTo>
                <a:cubicBezTo>
                  <a:pt x="2409063" y="0"/>
                  <a:pt x="2416530" y="3087"/>
                  <a:pt x="2422931" y="9259"/>
                </a:cubicBezTo>
                <a:cubicBezTo>
                  <a:pt x="2429332" y="15431"/>
                  <a:pt x="2432533" y="23146"/>
                  <a:pt x="2432533" y="32405"/>
                </a:cubicBezTo>
                <a:lnTo>
                  <a:pt x="2432533" y="42577"/>
                </a:lnTo>
                <a:cubicBezTo>
                  <a:pt x="2432533" y="51835"/>
                  <a:pt x="2435745" y="59551"/>
                  <a:pt x="2442169" y="65723"/>
                </a:cubicBezTo>
                <a:cubicBezTo>
                  <a:pt x="2448594" y="71895"/>
                  <a:pt x="2456392" y="74981"/>
                  <a:pt x="2465565" y="74981"/>
                </a:cubicBezTo>
                <a:lnTo>
                  <a:pt x="2671076" y="74981"/>
                </a:lnTo>
                <a:cubicBezTo>
                  <a:pt x="2679640" y="74981"/>
                  <a:pt x="2687133" y="78172"/>
                  <a:pt x="2693558" y="84554"/>
                </a:cubicBezTo>
                <a:cubicBezTo>
                  <a:pt x="2699982" y="90936"/>
                  <a:pt x="2703195" y="98684"/>
                  <a:pt x="2703195" y="107800"/>
                </a:cubicBezTo>
                <a:lnTo>
                  <a:pt x="2703195" y="340257"/>
                </a:lnTo>
                <a:cubicBezTo>
                  <a:pt x="2703195" y="348763"/>
                  <a:pt x="2699982" y="356359"/>
                  <a:pt x="2693558" y="363046"/>
                </a:cubicBezTo>
                <a:cubicBezTo>
                  <a:pt x="2687133" y="369732"/>
                  <a:pt x="2679640" y="373076"/>
                  <a:pt x="2671076" y="373076"/>
                </a:cubicBezTo>
                <a:lnTo>
                  <a:pt x="2465565" y="373076"/>
                </a:lnTo>
                <a:cubicBezTo>
                  <a:pt x="2456392" y="373076"/>
                  <a:pt x="2448594" y="376314"/>
                  <a:pt x="2442169" y="382791"/>
                </a:cubicBezTo>
                <a:cubicBezTo>
                  <a:pt x="2435745" y="389268"/>
                  <a:pt x="2432533" y="396822"/>
                  <a:pt x="2432533" y="405451"/>
                </a:cubicBezTo>
                <a:lnTo>
                  <a:pt x="2432533" y="419339"/>
                </a:lnTo>
                <a:cubicBezTo>
                  <a:pt x="2432533" y="427968"/>
                  <a:pt x="2435745" y="435522"/>
                  <a:pt x="2442169" y="441999"/>
                </a:cubicBezTo>
                <a:cubicBezTo>
                  <a:pt x="2448594" y="448476"/>
                  <a:pt x="2456392" y="451714"/>
                  <a:pt x="2465565" y="451714"/>
                </a:cubicBezTo>
                <a:lnTo>
                  <a:pt x="2671076" y="451714"/>
                </a:lnTo>
                <a:cubicBezTo>
                  <a:pt x="2679640" y="451714"/>
                  <a:pt x="2687133" y="454905"/>
                  <a:pt x="2693558" y="461287"/>
                </a:cubicBezTo>
                <a:cubicBezTo>
                  <a:pt x="2699982" y="467668"/>
                  <a:pt x="2703195" y="475112"/>
                  <a:pt x="2703195" y="483618"/>
                </a:cubicBezTo>
                <a:lnTo>
                  <a:pt x="2703195" y="717904"/>
                </a:lnTo>
                <a:cubicBezTo>
                  <a:pt x="2703195" y="726410"/>
                  <a:pt x="2699982" y="734007"/>
                  <a:pt x="2693558" y="740693"/>
                </a:cubicBezTo>
                <a:cubicBezTo>
                  <a:pt x="2687133" y="747380"/>
                  <a:pt x="2679640" y="750723"/>
                  <a:pt x="2671076" y="750723"/>
                </a:cubicBezTo>
                <a:lnTo>
                  <a:pt x="2465565" y="750723"/>
                </a:lnTo>
                <a:cubicBezTo>
                  <a:pt x="2456392" y="750723"/>
                  <a:pt x="2448594" y="753771"/>
                  <a:pt x="2442169" y="759867"/>
                </a:cubicBezTo>
                <a:cubicBezTo>
                  <a:pt x="2435745" y="765963"/>
                  <a:pt x="2432533" y="773583"/>
                  <a:pt x="2432533" y="782727"/>
                </a:cubicBezTo>
                <a:lnTo>
                  <a:pt x="2432533" y="806501"/>
                </a:lnTo>
                <a:cubicBezTo>
                  <a:pt x="2432533" y="815645"/>
                  <a:pt x="2429332" y="823418"/>
                  <a:pt x="2422931" y="829819"/>
                </a:cubicBezTo>
                <a:cubicBezTo>
                  <a:pt x="2416530" y="836219"/>
                  <a:pt x="2409063" y="839420"/>
                  <a:pt x="2400528" y="839420"/>
                </a:cubicBezTo>
                <a:lnTo>
                  <a:pt x="2378583" y="839420"/>
                </a:lnTo>
                <a:cubicBezTo>
                  <a:pt x="2370049" y="839420"/>
                  <a:pt x="2362733" y="836219"/>
                  <a:pt x="2356637" y="829819"/>
                </a:cubicBezTo>
                <a:cubicBezTo>
                  <a:pt x="2350541" y="823418"/>
                  <a:pt x="2347493" y="815645"/>
                  <a:pt x="2347493" y="806501"/>
                </a:cubicBezTo>
                <a:lnTo>
                  <a:pt x="2347493" y="782727"/>
                </a:lnTo>
                <a:cubicBezTo>
                  <a:pt x="2347493" y="773583"/>
                  <a:pt x="2344140" y="765963"/>
                  <a:pt x="2337435" y="759867"/>
                </a:cubicBezTo>
                <a:cubicBezTo>
                  <a:pt x="2330729" y="753771"/>
                  <a:pt x="2323109" y="750723"/>
                  <a:pt x="2314575" y="750723"/>
                </a:cubicBezTo>
                <a:lnTo>
                  <a:pt x="2118893" y="750723"/>
                </a:lnTo>
                <a:cubicBezTo>
                  <a:pt x="2109749" y="750723"/>
                  <a:pt x="2101977" y="747380"/>
                  <a:pt x="2095576" y="740693"/>
                </a:cubicBezTo>
                <a:cubicBezTo>
                  <a:pt x="2089175" y="734007"/>
                  <a:pt x="2085975" y="726410"/>
                  <a:pt x="2085975" y="717904"/>
                </a:cubicBezTo>
                <a:lnTo>
                  <a:pt x="2085975" y="483618"/>
                </a:lnTo>
                <a:cubicBezTo>
                  <a:pt x="2085975" y="475112"/>
                  <a:pt x="2089175" y="467668"/>
                  <a:pt x="2095576" y="461287"/>
                </a:cubicBezTo>
                <a:cubicBezTo>
                  <a:pt x="2101977" y="454905"/>
                  <a:pt x="2109749" y="451714"/>
                  <a:pt x="2118893" y="451714"/>
                </a:cubicBezTo>
                <a:lnTo>
                  <a:pt x="2314575" y="451714"/>
                </a:lnTo>
                <a:cubicBezTo>
                  <a:pt x="2323109" y="451714"/>
                  <a:pt x="2330729" y="448476"/>
                  <a:pt x="2337435" y="441999"/>
                </a:cubicBezTo>
                <a:cubicBezTo>
                  <a:pt x="2344140" y="435522"/>
                  <a:pt x="2347493" y="427968"/>
                  <a:pt x="2347493" y="419339"/>
                </a:cubicBezTo>
                <a:lnTo>
                  <a:pt x="2347493" y="405451"/>
                </a:lnTo>
                <a:cubicBezTo>
                  <a:pt x="2347493" y="396822"/>
                  <a:pt x="2344140" y="389268"/>
                  <a:pt x="2337435" y="382791"/>
                </a:cubicBezTo>
                <a:cubicBezTo>
                  <a:pt x="2330729" y="376314"/>
                  <a:pt x="2323109" y="373076"/>
                  <a:pt x="2314575" y="373076"/>
                </a:cubicBezTo>
                <a:lnTo>
                  <a:pt x="2118893" y="373076"/>
                </a:lnTo>
                <a:cubicBezTo>
                  <a:pt x="2109749" y="373076"/>
                  <a:pt x="2101977" y="369732"/>
                  <a:pt x="2095576" y="363046"/>
                </a:cubicBezTo>
                <a:cubicBezTo>
                  <a:pt x="2089175" y="356359"/>
                  <a:pt x="2085975" y="348763"/>
                  <a:pt x="2085975" y="340257"/>
                </a:cubicBezTo>
                <a:lnTo>
                  <a:pt x="2085975" y="107800"/>
                </a:lnTo>
                <a:cubicBezTo>
                  <a:pt x="2085975" y="98684"/>
                  <a:pt x="2089175" y="90936"/>
                  <a:pt x="2095576" y="84554"/>
                </a:cubicBezTo>
                <a:cubicBezTo>
                  <a:pt x="2101977" y="78172"/>
                  <a:pt x="2109749" y="74981"/>
                  <a:pt x="2118893" y="74981"/>
                </a:cubicBezTo>
                <a:lnTo>
                  <a:pt x="2314575" y="74981"/>
                </a:lnTo>
                <a:cubicBezTo>
                  <a:pt x="2323109" y="74981"/>
                  <a:pt x="2330729" y="71895"/>
                  <a:pt x="2337435" y="65723"/>
                </a:cubicBezTo>
                <a:cubicBezTo>
                  <a:pt x="2344140" y="59551"/>
                  <a:pt x="2347493" y="51835"/>
                  <a:pt x="2347493" y="42577"/>
                </a:cubicBezTo>
                <a:lnTo>
                  <a:pt x="2347493" y="32405"/>
                </a:lnTo>
                <a:cubicBezTo>
                  <a:pt x="2347493" y="23146"/>
                  <a:pt x="2350541" y="15431"/>
                  <a:pt x="2356637" y="9259"/>
                </a:cubicBezTo>
                <a:cubicBezTo>
                  <a:pt x="2362733" y="3087"/>
                  <a:pt x="2370049" y="0"/>
                  <a:pt x="2378583" y="0"/>
                </a:cubicBezTo>
                <a:close/>
                <a:moveTo>
                  <a:pt x="1010793" y="0"/>
                </a:moveTo>
                <a:lnTo>
                  <a:pt x="1032738" y="0"/>
                </a:lnTo>
                <a:cubicBezTo>
                  <a:pt x="1041882" y="0"/>
                  <a:pt x="1049502" y="3048"/>
                  <a:pt x="1055598" y="9144"/>
                </a:cubicBezTo>
                <a:cubicBezTo>
                  <a:pt x="1061694" y="15240"/>
                  <a:pt x="1064742" y="22556"/>
                  <a:pt x="1064742" y="31090"/>
                </a:cubicBezTo>
                <a:lnTo>
                  <a:pt x="1064742" y="111557"/>
                </a:lnTo>
                <a:cubicBezTo>
                  <a:pt x="1064742" y="120701"/>
                  <a:pt x="1067790" y="128321"/>
                  <a:pt x="1073886" y="134417"/>
                </a:cubicBezTo>
                <a:cubicBezTo>
                  <a:pt x="1079982" y="140513"/>
                  <a:pt x="1087602" y="143561"/>
                  <a:pt x="1096746" y="143561"/>
                </a:cubicBezTo>
                <a:lnTo>
                  <a:pt x="1275054" y="143561"/>
                </a:lnTo>
                <a:cubicBezTo>
                  <a:pt x="1283589" y="143561"/>
                  <a:pt x="1290904" y="146609"/>
                  <a:pt x="1297000" y="152705"/>
                </a:cubicBezTo>
                <a:cubicBezTo>
                  <a:pt x="1303096" y="158801"/>
                  <a:pt x="1306144" y="166421"/>
                  <a:pt x="1306144" y="175565"/>
                </a:cubicBezTo>
                <a:lnTo>
                  <a:pt x="1306144" y="196596"/>
                </a:lnTo>
                <a:cubicBezTo>
                  <a:pt x="1306144" y="205131"/>
                  <a:pt x="1303096" y="212598"/>
                  <a:pt x="1297000" y="218999"/>
                </a:cubicBezTo>
                <a:cubicBezTo>
                  <a:pt x="1290904" y="225400"/>
                  <a:pt x="1283589" y="228600"/>
                  <a:pt x="1275054" y="228600"/>
                </a:cubicBezTo>
                <a:lnTo>
                  <a:pt x="1096746" y="228600"/>
                </a:lnTo>
                <a:cubicBezTo>
                  <a:pt x="1087602" y="228600"/>
                  <a:pt x="1079982" y="231634"/>
                  <a:pt x="1073886" y="237702"/>
                </a:cubicBezTo>
                <a:cubicBezTo>
                  <a:pt x="1067790" y="243769"/>
                  <a:pt x="1064742" y="251051"/>
                  <a:pt x="1064742" y="259547"/>
                </a:cubicBezTo>
                <a:lnTo>
                  <a:pt x="1064742" y="398822"/>
                </a:lnTo>
                <a:cubicBezTo>
                  <a:pt x="1064742" y="407928"/>
                  <a:pt x="1067790" y="415667"/>
                  <a:pt x="1073886" y="422039"/>
                </a:cubicBezTo>
                <a:cubicBezTo>
                  <a:pt x="1079982" y="428411"/>
                  <a:pt x="1087602" y="431597"/>
                  <a:pt x="1096746" y="431597"/>
                </a:cubicBezTo>
                <a:lnTo>
                  <a:pt x="1275054" y="431597"/>
                </a:lnTo>
                <a:cubicBezTo>
                  <a:pt x="1283589" y="431597"/>
                  <a:pt x="1290904" y="434679"/>
                  <a:pt x="1297000" y="440841"/>
                </a:cubicBezTo>
                <a:cubicBezTo>
                  <a:pt x="1303096" y="447004"/>
                  <a:pt x="1306144" y="454705"/>
                  <a:pt x="1306144" y="463944"/>
                </a:cubicBezTo>
                <a:lnTo>
                  <a:pt x="1306144" y="484290"/>
                </a:lnTo>
                <a:cubicBezTo>
                  <a:pt x="1306144" y="493529"/>
                  <a:pt x="1303096" y="501230"/>
                  <a:pt x="1297000" y="507392"/>
                </a:cubicBezTo>
                <a:cubicBezTo>
                  <a:pt x="1290904" y="513555"/>
                  <a:pt x="1283589" y="516636"/>
                  <a:pt x="1275054" y="516636"/>
                </a:cubicBezTo>
                <a:lnTo>
                  <a:pt x="1096746" y="516636"/>
                </a:lnTo>
                <a:cubicBezTo>
                  <a:pt x="1087602" y="516636"/>
                  <a:pt x="1079982" y="519837"/>
                  <a:pt x="1073886" y="526238"/>
                </a:cubicBezTo>
                <a:cubicBezTo>
                  <a:pt x="1067790" y="532638"/>
                  <a:pt x="1064742" y="540411"/>
                  <a:pt x="1064742" y="549555"/>
                </a:cubicBezTo>
                <a:lnTo>
                  <a:pt x="1064742" y="722377"/>
                </a:lnTo>
                <a:cubicBezTo>
                  <a:pt x="1064742" y="731521"/>
                  <a:pt x="1067790" y="739140"/>
                  <a:pt x="1073886" y="745237"/>
                </a:cubicBezTo>
                <a:cubicBezTo>
                  <a:pt x="1079982" y="751332"/>
                  <a:pt x="1087602" y="754381"/>
                  <a:pt x="1096746" y="754381"/>
                </a:cubicBezTo>
                <a:lnTo>
                  <a:pt x="1275054" y="754381"/>
                </a:lnTo>
                <a:cubicBezTo>
                  <a:pt x="1283589" y="754381"/>
                  <a:pt x="1290904" y="757429"/>
                  <a:pt x="1297000" y="763525"/>
                </a:cubicBezTo>
                <a:cubicBezTo>
                  <a:pt x="1303096" y="769621"/>
                  <a:pt x="1306144" y="777240"/>
                  <a:pt x="1306144" y="786384"/>
                </a:cubicBezTo>
                <a:lnTo>
                  <a:pt x="1306144" y="807416"/>
                </a:lnTo>
                <a:cubicBezTo>
                  <a:pt x="1306144" y="815950"/>
                  <a:pt x="1303096" y="823418"/>
                  <a:pt x="1297000" y="829819"/>
                </a:cubicBezTo>
                <a:cubicBezTo>
                  <a:pt x="1290904" y="836219"/>
                  <a:pt x="1283589" y="839420"/>
                  <a:pt x="1275054" y="839420"/>
                </a:cubicBezTo>
                <a:lnTo>
                  <a:pt x="726414" y="839420"/>
                </a:lnTo>
                <a:cubicBezTo>
                  <a:pt x="717880" y="839420"/>
                  <a:pt x="710565" y="836219"/>
                  <a:pt x="704469" y="829819"/>
                </a:cubicBezTo>
                <a:cubicBezTo>
                  <a:pt x="698373" y="823418"/>
                  <a:pt x="695325" y="815950"/>
                  <a:pt x="695325" y="807416"/>
                </a:cubicBezTo>
                <a:lnTo>
                  <a:pt x="695325" y="786384"/>
                </a:lnTo>
                <a:cubicBezTo>
                  <a:pt x="695325" y="777240"/>
                  <a:pt x="698373" y="769621"/>
                  <a:pt x="704469" y="763525"/>
                </a:cubicBezTo>
                <a:cubicBezTo>
                  <a:pt x="710565" y="757429"/>
                  <a:pt x="717880" y="754381"/>
                  <a:pt x="726414" y="754381"/>
                </a:cubicBezTo>
                <a:lnTo>
                  <a:pt x="948613" y="754381"/>
                </a:lnTo>
                <a:cubicBezTo>
                  <a:pt x="957148" y="754381"/>
                  <a:pt x="964463" y="751332"/>
                  <a:pt x="970559" y="745237"/>
                </a:cubicBezTo>
                <a:cubicBezTo>
                  <a:pt x="976655" y="739140"/>
                  <a:pt x="979703" y="731521"/>
                  <a:pt x="979703" y="722377"/>
                </a:cubicBezTo>
                <a:lnTo>
                  <a:pt x="979703" y="549555"/>
                </a:lnTo>
                <a:cubicBezTo>
                  <a:pt x="979703" y="540411"/>
                  <a:pt x="976655" y="532638"/>
                  <a:pt x="970559" y="526238"/>
                </a:cubicBezTo>
                <a:cubicBezTo>
                  <a:pt x="964463" y="519837"/>
                  <a:pt x="957148" y="516636"/>
                  <a:pt x="948613" y="516636"/>
                </a:cubicBezTo>
                <a:lnTo>
                  <a:pt x="726414" y="516636"/>
                </a:lnTo>
                <a:cubicBezTo>
                  <a:pt x="717880" y="516636"/>
                  <a:pt x="710565" y="513555"/>
                  <a:pt x="704469" y="507392"/>
                </a:cubicBezTo>
                <a:cubicBezTo>
                  <a:pt x="698373" y="501230"/>
                  <a:pt x="695325" y="493529"/>
                  <a:pt x="695325" y="484290"/>
                </a:cubicBezTo>
                <a:lnTo>
                  <a:pt x="695325" y="463944"/>
                </a:lnTo>
                <a:cubicBezTo>
                  <a:pt x="695325" y="454705"/>
                  <a:pt x="698373" y="447004"/>
                  <a:pt x="704469" y="440841"/>
                </a:cubicBezTo>
                <a:cubicBezTo>
                  <a:pt x="710565" y="434679"/>
                  <a:pt x="717880" y="431597"/>
                  <a:pt x="726414" y="431597"/>
                </a:cubicBezTo>
                <a:lnTo>
                  <a:pt x="948613" y="431597"/>
                </a:lnTo>
                <a:cubicBezTo>
                  <a:pt x="957148" y="431597"/>
                  <a:pt x="964463" y="428411"/>
                  <a:pt x="970559" y="422039"/>
                </a:cubicBezTo>
                <a:cubicBezTo>
                  <a:pt x="976655" y="415667"/>
                  <a:pt x="979703" y="407928"/>
                  <a:pt x="979703" y="398822"/>
                </a:cubicBezTo>
                <a:lnTo>
                  <a:pt x="979703" y="259547"/>
                </a:lnTo>
                <a:cubicBezTo>
                  <a:pt x="979703" y="251051"/>
                  <a:pt x="976655" y="243769"/>
                  <a:pt x="970559" y="237702"/>
                </a:cubicBezTo>
                <a:cubicBezTo>
                  <a:pt x="964463" y="231634"/>
                  <a:pt x="957148" y="228600"/>
                  <a:pt x="948613" y="228600"/>
                </a:cubicBezTo>
                <a:lnTo>
                  <a:pt x="794994" y="228600"/>
                </a:lnTo>
                <a:cubicBezTo>
                  <a:pt x="786460" y="228600"/>
                  <a:pt x="776706" y="226467"/>
                  <a:pt x="765734" y="222200"/>
                </a:cubicBezTo>
                <a:cubicBezTo>
                  <a:pt x="754761" y="217932"/>
                  <a:pt x="745922" y="212751"/>
                  <a:pt x="739216" y="206655"/>
                </a:cubicBezTo>
                <a:lnTo>
                  <a:pt x="720014" y="189281"/>
                </a:lnTo>
                <a:cubicBezTo>
                  <a:pt x="713308" y="183185"/>
                  <a:pt x="707517" y="175108"/>
                  <a:pt x="702640" y="165050"/>
                </a:cubicBezTo>
                <a:cubicBezTo>
                  <a:pt x="697763" y="154991"/>
                  <a:pt x="695325" y="145390"/>
                  <a:pt x="695325" y="136246"/>
                </a:cubicBezTo>
                <a:lnTo>
                  <a:pt x="695325" y="55779"/>
                </a:lnTo>
                <a:cubicBezTo>
                  <a:pt x="695325" y="46635"/>
                  <a:pt x="698373" y="39015"/>
                  <a:pt x="704469" y="32919"/>
                </a:cubicBezTo>
                <a:cubicBezTo>
                  <a:pt x="710565" y="26823"/>
                  <a:pt x="717880" y="23775"/>
                  <a:pt x="726414" y="23775"/>
                </a:cubicBezTo>
                <a:lnTo>
                  <a:pt x="748360" y="23775"/>
                </a:lnTo>
                <a:cubicBezTo>
                  <a:pt x="757504" y="23775"/>
                  <a:pt x="765124" y="26823"/>
                  <a:pt x="771220" y="32919"/>
                </a:cubicBezTo>
                <a:cubicBezTo>
                  <a:pt x="777316" y="39015"/>
                  <a:pt x="780364" y="46635"/>
                  <a:pt x="780364" y="55779"/>
                </a:cubicBezTo>
                <a:lnTo>
                  <a:pt x="780364" y="111557"/>
                </a:lnTo>
                <a:cubicBezTo>
                  <a:pt x="780364" y="120701"/>
                  <a:pt x="783412" y="128321"/>
                  <a:pt x="789508" y="134417"/>
                </a:cubicBezTo>
                <a:cubicBezTo>
                  <a:pt x="795604" y="140513"/>
                  <a:pt x="803224" y="143561"/>
                  <a:pt x="812368" y="143561"/>
                </a:cubicBezTo>
                <a:lnTo>
                  <a:pt x="948613" y="143561"/>
                </a:lnTo>
                <a:cubicBezTo>
                  <a:pt x="957148" y="143561"/>
                  <a:pt x="964463" y="140513"/>
                  <a:pt x="970559" y="134417"/>
                </a:cubicBezTo>
                <a:cubicBezTo>
                  <a:pt x="976655" y="128321"/>
                  <a:pt x="979703" y="120701"/>
                  <a:pt x="979703" y="111557"/>
                </a:cubicBezTo>
                <a:lnTo>
                  <a:pt x="979703" y="31090"/>
                </a:lnTo>
                <a:cubicBezTo>
                  <a:pt x="979703" y="22556"/>
                  <a:pt x="982751" y="15240"/>
                  <a:pt x="988847" y="9144"/>
                </a:cubicBezTo>
                <a:cubicBezTo>
                  <a:pt x="994943" y="3048"/>
                  <a:pt x="1002258" y="0"/>
                  <a:pt x="1010793" y="0"/>
                </a:cubicBezTo>
                <a:close/>
                <a:moveTo>
                  <a:pt x="294779" y="0"/>
                </a:moveTo>
                <a:lnTo>
                  <a:pt x="316039" y="0"/>
                </a:lnTo>
                <a:cubicBezTo>
                  <a:pt x="324659" y="0"/>
                  <a:pt x="332205" y="3048"/>
                  <a:pt x="338678" y="9144"/>
                </a:cubicBezTo>
                <a:cubicBezTo>
                  <a:pt x="345150" y="15240"/>
                  <a:pt x="348386" y="22556"/>
                  <a:pt x="348386" y="31090"/>
                </a:cubicBezTo>
                <a:lnTo>
                  <a:pt x="348386" y="214885"/>
                </a:lnTo>
                <a:cubicBezTo>
                  <a:pt x="348386" y="224028"/>
                  <a:pt x="349300" y="234696"/>
                  <a:pt x="351129" y="246888"/>
                </a:cubicBezTo>
                <a:cubicBezTo>
                  <a:pt x="352958" y="259080"/>
                  <a:pt x="355397" y="269444"/>
                  <a:pt x="358444" y="277978"/>
                </a:cubicBezTo>
                <a:lnTo>
                  <a:pt x="519379" y="724205"/>
                </a:lnTo>
                <a:cubicBezTo>
                  <a:pt x="522427" y="732740"/>
                  <a:pt x="528066" y="739902"/>
                  <a:pt x="536295" y="745694"/>
                </a:cubicBezTo>
                <a:cubicBezTo>
                  <a:pt x="544525" y="751485"/>
                  <a:pt x="553212" y="754381"/>
                  <a:pt x="562356" y="754381"/>
                </a:cubicBezTo>
                <a:lnTo>
                  <a:pt x="577900" y="754381"/>
                </a:lnTo>
                <a:cubicBezTo>
                  <a:pt x="587045" y="754381"/>
                  <a:pt x="594665" y="757429"/>
                  <a:pt x="600760" y="763525"/>
                </a:cubicBezTo>
                <a:cubicBezTo>
                  <a:pt x="606857" y="769621"/>
                  <a:pt x="609905" y="777240"/>
                  <a:pt x="609905" y="786384"/>
                </a:cubicBezTo>
                <a:lnTo>
                  <a:pt x="609905" y="807416"/>
                </a:lnTo>
                <a:cubicBezTo>
                  <a:pt x="609905" y="815950"/>
                  <a:pt x="606857" y="823418"/>
                  <a:pt x="600760" y="829819"/>
                </a:cubicBezTo>
                <a:cubicBezTo>
                  <a:pt x="594665" y="836219"/>
                  <a:pt x="587045" y="839420"/>
                  <a:pt x="577900" y="839420"/>
                </a:cubicBezTo>
                <a:lnTo>
                  <a:pt x="502005" y="839420"/>
                </a:lnTo>
                <a:cubicBezTo>
                  <a:pt x="492861" y="839420"/>
                  <a:pt x="484175" y="836524"/>
                  <a:pt x="475945" y="830733"/>
                </a:cubicBezTo>
                <a:cubicBezTo>
                  <a:pt x="467715" y="824942"/>
                  <a:pt x="462077" y="817779"/>
                  <a:pt x="459029" y="809244"/>
                </a:cubicBezTo>
                <a:lnTo>
                  <a:pt x="316039" y="409652"/>
                </a:lnTo>
                <a:cubicBezTo>
                  <a:pt x="312953" y="401117"/>
                  <a:pt x="309407" y="396850"/>
                  <a:pt x="305402" y="396850"/>
                </a:cubicBezTo>
                <a:cubicBezTo>
                  <a:pt x="301397" y="396850"/>
                  <a:pt x="297856" y="401117"/>
                  <a:pt x="294779" y="409652"/>
                </a:cubicBezTo>
                <a:lnTo>
                  <a:pt x="150876" y="809244"/>
                </a:lnTo>
                <a:cubicBezTo>
                  <a:pt x="147828" y="817779"/>
                  <a:pt x="142189" y="824942"/>
                  <a:pt x="133959" y="830733"/>
                </a:cubicBezTo>
                <a:cubicBezTo>
                  <a:pt x="125730" y="836524"/>
                  <a:pt x="117043" y="839420"/>
                  <a:pt x="107899" y="839420"/>
                </a:cubicBezTo>
                <a:lnTo>
                  <a:pt x="31089" y="839420"/>
                </a:lnTo>
                <a:cubicBezTo>
                  <a:pt x="22555" y="839420"/>
                  <a:pt x="15240" y="836219"/>
                  <a:pt x="9144" y="829819"/>
                </a:cubicBezTo>
                <a:cubicBezTo>
                  <a:pt x="3048" y="823418"/>
                  <a:pt x="0" y="815950"/>
                  <a:pt x="0" y="807416"/>
                </a:cubicBezTo>
                <a:lnTo>
                  <a:pt x="0" y="786384"/>
                </a:lnTo>
                <a:cubicBezTo>
                  <a:pt x="0" y="777240"/>
                  <a:pt x="3048" y="769621"/>
                  <a:pt x="9144" y="763525"/>
                </a:cubicBezTo>
                <a:cubicBezTo>
                  <a:pt x="15240" y="757429"/>
                  <a:pt x="22555" y="754381"/>
                  <a:pt x="31089" y="754381"/>
                </a:cubicBezTo>
                <a:lnTo>
                  <a:pt x="48463" y="754381"/>
                </a:lnTo>
                <a:cubicBezTo>
                  <a:pt x="57607" y="754381"/>
                  <a:pt x="66294" y="751485"/>
                  <a:pt x="74523" y="745694"/>
                </a:cubicBezTo>
                <a:cubicBezTo>
                  <a:pt x="82753" y="739902"/>
                  <a:pt x="88392" y="732740"/>
                  <a:pt x="91440" y="724205"/>
                </a:cubicBezTo>
                <a:lnTo>
                  <a:pt x="252374" y="277978"/>
                </a:lnTo>
                <a:cubicBezTo>
                  <a:pt x="255422" y="269444"/>
                  <a:pt x="258013" y="259080"/>
                  <a:pt x="260146" y="246888"/>
                </a:cubicBezTo>
                <a:cubicBezTo>
                  <a:pt x="262280" y="234696"/>
                  <a:pt x="263347" y="224028"/>
                  <a:pt x="263347" y="214885"/>
                </a:cubicBezTo>
                <a:lnTo>
                  <a:pt x="263347" y="31090"/>
                </a:lnTo>
                <a:cubicBezTo>
                  <a:pt x="263347" y="22556"/>
                  <a:pt x="266428" y="15240"/>
                  <a:pt x="272591" y="9144"/>
                </a:cubicBezTo>
                <a:cubicBezTo>
                  <a:pt x="278754" y="3048"/>
                  <a:pt x="286150" y="0"/>
                  <a:pt x="29477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 dirty="0">
              <a:solidFill>
                <a:schemeClr val="bg1"/>
              </a:solidFill>
              <a:latin typeface="站酷庆科黄油体" panose="02000803000000020004" pitchFamily="2" charset="-122"/>
              <a:ea typeface="站酷庆科黄油体" panose="02000803000000020004" pitchFamily="2" charset="-122"/>
            </a:endParaRPr>
          </a:p>
        </p:txBody>
      </p:sp>
      <p:sp>
        <p:nvSpPr>
          <p:cNvPr id="42" name="常用图形-45_矢量">
            <a:extLst>
              <a:ext uri="{FF2B5EF4-FFF2-40B4-BE49-F238E27FC236}">
                <a16:creationId xmlns:a16="http://schemas.microsoft.com/office/drawing/2014/main" id="{F00F765A-630D-4CEF-9BDC-408A2083B821}"/>
              </a:ext>
            </a:extLst>
          </p:cNvPr>
          <p:cNvSpPr/>
          <p:nvPr/>
        </p:nvSpPr>
        <p:spPr>
          <a:xfrm>
            <a:off x="889106" y="570399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44" name="常用图形-26_矢量">
            <a:extLst>
              <a:ext uri="{FF2B5EF4-FFF2-40B4-BE49-F238E27FC236}">
                <a16:creationId xmlns:a16="http://schemas.microsoft.com/office/drawing/2014/main" id="{E45E2F0C-957F-469F-B32B-8BA5BDDA69C6}"/>
              </a:ext>
            </a:extLst>
          </p:cNvPr>
          <p:cNvSpPr/>
          <p:nvPr/>
        </p:nvSpPr>
        <p:spPr>
          <a:xfrm>
            <a:off x="1003712" y="2726136"/>
            <a:ext cx="4751945" cy="1355198"/>
          </a:xfrm>
          <a:custGeom>
            <a:avLst/>
            <a:gdLst/>
            <a:ahLst/>
            <a:cxnLst/>
            <a:rect l="l" t="t" r="r" b="b"/>
            <a:pathLst>
              <a:path w="4751945" h="1355198">
                <a:moveTo>
                  <a:pt x="112813" y="1323594"/>
                </a:moveTo>
                <a:cubicBezTo>
                  <a:pt x="116547" y="1324794"/>
                  <a:pt x="121214" y="1326361"/>
                  <a:pt x="126815" y="1328295"/>
                </a:cubicBezTo>
                <a:cubicBezTo>
                  <a:pt x="132416" y="1330228"/>
                  <a:pt x="138150" y="1332262"/>
                  <a:pt x="144017" y="1334395"/>
                </a:cubicBezTo>
                <a:cubicBezTo>
                  <a:pt x="149884" y="1336529"/>
                  <a:pt x="155585" y="1338662"/>
                  <a:pt x="161119" y="1340796"/>
                </a:cubicBezTo>
                <a:cubicBezTo>
                  <a:pt x="166653" y="1342930"/>
                  <a:pt x="171287" y="1344797"/>
                  <a:pt x="175021" y="1346397"/>
                </a:cubicBezTo>
                <a:lnTo>
                  <a:pt x="172621" y="1352598"/>
                </a:lnTo>
                <a:cubicBezTo>
                  <a:pt x="168620" y="1350864"/>
                  <a:pt x="163853" y="1348897"/>
                  <a:pt x="158319" y="1346697"/>
                </a:cubicBezTo>
                <a:cubicBezTo>
                  <a:pt x="152785" y="1344496"/>
                  <a:pt x="147118" y="1342296"/>
                  <a:pt x="141317" y="1340096"/>
                </a:cubicBezTo>
                <a:cubicBezTo>
                  <a:pt x="135516" y="1337896"/>
                  <a:pt x="129915" y="1335862"/>
                  <a:pt x="124515" y="1333995"/>
                </a:cubicBezTo>
                <a:cubicBezTo>
                  <a:pt x="119114" y="1332128"/>
                  <a:pt x="114480" y="1330661"/>
                  <a:pt x="110613" y="1329595"/>
                </a:cubicBezTo>
                <a:close/>
                <a:moveTo>
                  <a:pt x="70408" y="1321794"/>
                </a:moveTo>
                <a:lnTo>
                  <a:pt x="73408" y="1327594"/>
                </a:lnTo>
                <a:cubicBezTo>
                  <a:pt x="69541" y="1329728"/>
                  <a:pt x="65107" y="1331962"/>
                  <a:pt x="60107" y="1334295"/>
                </a:cubicBezTo>
                <a:cubicBezTo>
                  <a:pt x="55106" y="1336629"/>
                  <a:pt x="49872" y="1338996"/>
                  <a:pt x="44405" y="1341396"/>
                </a:cubicBezTo>
                <a:cubicBezTo>
                  <a:pt x="38937" y="1343796"/>
                  <a:pt x="33303" y="1346130"/>
                  <a:pt x="27502" y="1348397"/>
                </a:cubicBezTo>
                <a:cubicBezTo>
                  <a:pt x="21702" y="1350664"/>
                  <a:pt x="16001" y="1352664"/>
                  <a:pt x="10400" y="1354398"/>
                </a:cubicBezTo>
                <a:lnTo>
                  <a:pt x="8000" y="1347997"/>
                </a:lnTo>
                <a:cubicBezTo>
                  <a:pt x="13601" y="1346263"/>
                  <a:pt x="19301" y="1344330"/>
                  <a:pt x="25102" y="1342196"/>
                </a:cubicBezTo>
                <a:cubicBezTo>
                  <a:pt x="30903" y="1340063"/>
                  <a:pt x="36537" y="1337862"/>
                  <a:pt x="42004" y="1335595"/>
                </a:cubicBezTo>
                <a:cubicBezTo>
                  <a:pt x="47472" y="1333328"/>
                  <a:pt x="52606" y="1331028"/>
                  <a:pt x="57406" y="1328695"/>
                </a:cubicBezTo>
                <a:cubicBezTo>
                  <a:pt x="62207" y="1326361"/>
                  <a:pt x="66541" y="1324061"/>
                  <a:pt x="70408" y="1321794"/>
                </a:cubicBezTo>
                <a:close/>
                <a:moveTo>
                  <a:pt x="3648855" y="1314793"/>
                </a:moveTo>
                <a:cubicBezTo>
                  <a:pt x="3644188" y="1314793"/>
                  <a:pt x="3640254" y="1316160"/>
                  <a:pt x="3637053" y="1318893"/>
                </a:cubicBezTo>
                <a:cubicBezTo>
                  <a:pt x="3633853" y="1321627"/>
                  <a:pt x="3632253" y="1325661"/>
                  <a:pt x="3632253" y="1330995"/>
                </a:cubicBezTo>
                <a:cubicBezTo>
                  <a:pt x="3632253" y="1336329"/>
                  <a:pt x="3633853" y="1340363"/>
                  <a:pt x="3637053" y="1343096"/>
                </a:cubicBezTo>
                <a:cubicBezTo>
                  <a:pt x="3640254" y="1345830"/>
                  <a:pt x="3644188" y="1347197"/>
                  <a:pt x="3648855" y="1347197"/>
                </a:cubicBezTo>
                <a:cubicBezTo>
                  <a:pt x="3653522" y="1347197"/>
                  <a:pt x="3657456" y="1345830"/>
                  <a:pt x="3660656" y="1343096"/>
                </a:cubicBezTo>
                <a:cubicBezTo>
                  <a:pt x="3663857" y="1340363"/>
                  <a:pt x="3665457" y="1336329"/>
                  <a:pt x="3665457" y="1330995"/>
                </a:cubicBezTo>
                <a:cubicBezTo>
                  <a:pt x="3665457" y="1325661"/>
                  <a:pt x="3663857" y="1321627"/>
                  <a:pt x="3660656" y="1318893"/>
                </a:cubicBezTo>
                <a:cubicBezTo>
                  <a:pt x="3657456" y="1316160"/>
                  <a:pt x="3653522" y="1314793"/>
                  <a:pt x="3648855" y="1314793"/>
                </a:cubicBezTo>
                <a:close/>
                <a:moveTo>
                  <a:pt x="3648855" y="1308592"/>
                </a:moveTo>
                <a:cubicBezTo>
                  <a:pt x="3655256" y="1308592"/>
                  <a:pt x="3660790" y="1310459"/>
                  <a:pt x="3665457" y="1314193"/>
                </a:cubicBezTo>
                <a:cubicBezTo>
                  <a:pt x="3670124" y="1317927"/>
                  <a:pt x="3672458" y="1323527"/>
                  <a:pt x="3672458" y="1330995"/>
                </a:cubicBezTo>
                <a:cubicBezTo>
                  <a:pt x="3672458" y="1334729"/>
                  <a:pt x="3671824" y="1337996"/>
                  <a:pt x="3670558" y="1340796"/>
                </a:cubicBezTo>
                <a:cubicBezTo>
                  <a:pt x="3669291" y="1343596"/>
                  <a:pt x="3667557" y="1345930"/>
                  <a:pt x="3665357" y="1347797"/>
                </a:cubicBezTo>
                <a:cubicBezTo>
                  <a:pt x="3663157" y="1349664"/>
                  <a:pt x="3660656" y="1351064"/>
                  <a:pt x="3657856" y="1351997"/>
                </a:cubicBezTo>
                <a:cubicBezTo>
                  <a:pt x="3655056" y="1352931"/>
                  <a:pt x="3652055" y="1353398"/>
                  <a:pt x="3648855" y="1353398"/>
                </a:cubicBezTo>
                <a:cubicBezTo>
                  <a:pt x="3642454" y="1353398"/>
                  <a:pt x="3636920" y="1351531"/>
                  <a:pt x="3632253" y="1347797"/>
                </a:cubicBezTo>
                <a:cubicBezTo>
                  <a:pt x="3627585" y="1344063"/>
                  <a:pt x="3625252" y="1338462"/>
                  <a:pt x="3625252" y="1330995"/>
                </a:cubicBezTo>
                <a:cubicBezTo>
                  <a:pt x="3625252" y="1323527"/>
                  <a:pt x="3627585" y="1317927"/>
                  <a:pt x="3632253" y="1314193"/>
                </a:cubicBezTo>
                <a:cubicBezTo>
                  <a:pt x="3636920" y="1310459"/>
                  <a:pt x="3642454" y="1308592"/>
                  <a:pt x="3648855" y="1308592"/>
                </a:cubicBezTo>
                <a:close/>
                <a:moveTo>
                  <a:pt x="2605325" y="1295190"/>
                </a:moveTo>
                <a:lnTo>
                  <a:pt x="2734541" y="1295190"/>
                </a:lnTo>
                <a:lnTo>
                  <a:pt x="2734541" y="1302191"/>
                </a:lnTo>
                <a:lnTo>
                  <a:pt x="2605325" y="1302191"/>
                </a:lnTo>
                <a:close/>
                <a:moveTo>
                  <a:pt x="45605" y="1292190"/>
                </a:moveTo>
                <a:lnTo>
                  <a:pt x="45605" y="1309592"/>
                </a:lnTo>
                <a:lnTo>
                  <a:pt x="140416" y="1309592"/>
                </a:lnTo>
                <a:lnTo>
                  <a:pt x="140416" y="1292190"/>
                </a:lnTo>
                <a:close/>
                <a:moveTo>
                  <a:pt x="1121539" y="1282389"/>
                </a:moveTo>
                <a:lnTo>
                  <a:pt x="1127940" y="1282789"/>
                </a:lnTo>
                <a:lnTo>
                  <a:pt x="1127940" y="1325794"/>
                </a:lnTo>
                <a:cubicBezTo>
                  <a:pt x="1127940" y="1328728"/>
                  <a:pt x="1128140" y="1331062"/>
                  <a:pt x="1128540" y="1332795"/>
                </a:cubicBezTo>
                <a:cubicBezTo>
                  <a:pt x="1128940" y="1334529"/>
                  <a:pt x="1129673" y="1335895"/>
                  <a:pt x="1130740" y="1336896"/>
                </a:cubicBezTo>
                <a:cubicBezTo>
                  <a:pt x="1131807" y="1337896"/>
                  <a:pt x="1133274" y="1338596"/>
                  <a:pt x="1135141" y="1338996"/>
                </a:cubicBezTo>
                <a:cubicBezTo>
                  <a:pt x="1137008" y="1339396"/>
                  <a:pt x="1139475" y="1339663"/>
                  <a:pt x="1142542" y="1339796"/>
                </a:cubicBezTo>
                <a:cubicBezTo>
                  <a:pt x="1146275" y="1339929"/>
                  <a:pt x="1150009" y="1339929"/>
                  <a:pt x="1153743" y="1339796"/>
                </a:cubicBezTo>
                <a:cubicBezTo>
                  <a:pt x="1157077" y="1339663"/>
                  <a:pt x="1159744" y="1339396"/>
                  <a:pt x="1161744" y="1338996"/>
                </a:cubicBezTo>
                <a:cubicBezTo>
                  <a:pt x="1163744" y="1338596"/>
                  <a:pt x="1165345" y="1337929"/>
                  <a:pt x="1166545" y="1336996"/>
                </a:cubicBezTo>
                <a:cubicBezTo>
                  <a:pt x="1167745" y="1336062"/>
                  <a:pt x="1168645" y="1334762"/>
                  <a:pt x="1169245" y="1333095"/>
                </a:cubicBezTo>
                <a:cubicBezTo>
                  <a:pt x="1169845" y="1331428"/>
                  <a:pt x="1170345" y="1329195"/>
                  <a:pt x="1170745" y="1326394"/>
                </a:cubicBezTo>
                <a:cubicBezTo>
                  <a:pt x="1171012" y="1324527"/>
                  <a:pt x="1171245" y="1322427"/>
                  <a:pt x="1171445" y="1320093"/>
                </a:cubicBezTo>
                <a:cubicBezTo>
                  <a:pt x="1171645" y="1317760"/>
                  <a:pt x="1171845" y="1315393"/>
                  <a:pt x="1172045" y="1312993"/>
                </a:cubicBezTo>
                <a:cubicBezTo>
                  <a:pt x="1172246" y="1310592"/>
                  <a:pt x="1172445" y="1308359"/>
                  <a:pt x="1172646" y="1306292"/>
                </a:cubicBezTo>
                <a:cubicBezTo>
                  <a:pt x="1172846" y="1304225"/>
                  <a:pt x="1172946" y="1302525"/>
                  <a:pt x="1172946" y="1301191"/>
                </a:cubicBezTo>
                <a:lnTo>
                  <a:pt x="1178746" y="1302791"/>
                </a:lnTo>
                <a:cubicBezTo>
                  <a:pt x="1178613" y="1304125"/>
                  <a:pt x="1178479" y="1305858"/>
                  <a:pt x="1178346" y="1307992"/>
                </a:cubicBezTo>
                <a:cubicBezTo>
                  <a:pt x="1178213" y="1310126"/>
                  <a:pt x="1178046" y="1312392"/>
                  <a:pt x="1177846" y="1314793"/>
                </a:cubicBezTo>
                <a:cubicBezTo>
                  <a:pt x="1177646" y="1317193"/>
                  <a:pt x="1177446" y="1319560"/>
                  <a:pt x="1177246" y="1321894"/>
                </a:cubicBezTo>
                <a:cubicBezTo>
                  <a:pt x="1177046" y="1324227"/>
                  <a:pt x="1176879" y="1326328"/>
                  <a:pt x="1176746" y="1328194"/>
                </a:cubicBezTo>
                <a:cubicBezTo>
                  <a:pt x="1176346" y="1331928"/>
                  <a:pt x="1175746" y="1334962"/>
                  <a:pt x="1174946" y="1337296"/>
                </a:cubicBezTo>
                <a:cubicBezTo>
                  <a:pt x="1174146" y="1339629"/>
                  <a:pt x="1172912" y="1341463"/>
                  <a:pt x="1171245" y="1342796"/>
                </a:cubicBezTo>
                <a:cubicBezTo>
                  <a:pt x="1169578" y="1344130"/>
                  <a:pt x="1167412" y="1345097"/>
                  <a:pt x="1164745" y="1345697"/>
                </a:cubicBezTo>
                <a:cubicBezTo>
                  <a:pt x="1162077" y="1346297"/>
                  <a:pt x="1158677" y="1346663"/>
                  <a:pt x="1154543" y="1346797"/>
                </a:cubicBezTo>
                <a:cubicBezTo>
                  <a:pt x="1149876" y="1347063"/>
                  <a:pt x="1145275" y="1347063"/>
                  <a:pt x="1140741" y="1346797"/>
                </a:cubicBezTo>
                <a:cubicBezTo>
                  <a:pt x="1137008" y="1346663"/>
                  <a:pt x="1133907" y="1346263"/>
                  <a:pt x="1131440" y="1345597"/>
                </a:cubicBezTo>
                <a:cubicBezTo>
                  <a:pt x="1128973" y="1344930"/>
                  <a:pt x="1127006" y="1343863"/>
                  <a:pt x="1125540" y="1342396"/>
                </a:cubicBezTo>
                <a:cubicBezTo>
                  <a:pt x="1124073" y="1340929"/>
                  <a:pt x="1123039" y="1338996"/>
                  <a:pt x="1122439" y="1336595"/>
                </a:cubicBezTo>
                <a:cubicBezTo>
                  <a:pt x="1121839" y="1334195"/>
                  <a:pt x="1121539" y="1331195"/>
                  <a:pt x="1121539" y="1327594"/>
                </a:cubicBezTo>
                <a:close/>
                <a:moveTo>
                  <a:pt x="1929040" y="1281189"/>
                </a:moveTo>
                <a:cubicBezTo>
                  <a:pt x="1932374" y="1284389"/>
                  <a:pt x="1936341" y="1288423"/>
                  <a:pt x="1940942" y="1293290"/>
                </a:cubicBezTo>
                <a:cubicBezTo>
                  <a:pt x="1945542" y="1298157"/>
                  <a:pt x="1950276" y="1303191"/>
                  <a:pt x="1955143" y="1308392"/>
                </a:cubicBezTo>
                <a:cubicBezTo>
                  <a:pt x="1960010" y="1313593"/>
                  <a:pt x="1964678" y="1318727"/>
                  <a:pt x="1969145" y="1323794"/>
                </a:cubicBezTo>
                <a:cubicBezTo>
                  <a:pt x="1973612" y="1328861"/>
                  <a:pt x="1977379" y="1333195"/>
                  <a:pt x="1980446" y="1336795"/>
                </a:cubicBezTo>
                <a:lnTo>
                  <a:pt x="1974846" y="1341396"/>
                </a:lnTo>
                <a:cubicBezTo>
                  <a:pt x="1971779" y="1337662"/>
                  <a:pt x="1967978" y="1333295"/>
                  <a:pt x="1963444" y="1328295"/>
                </a:cubicBezTo>
                <a:cubicBezTo>
                  <a:pt x="1958910" y="1323294"/>
                  <a:pt x="1954243" y="1318193"/>
                  <a:pt x="1949443" y="1312993"/>
                </a:cubicBezTo>
                <a:cubicBezTo>
                  <a:pt x="1944642" y="1307792"/>
                  <a:pt x="1939975" y="1302758"/>
                  <a:pt x="1935441" y="1297891"/>
                </a:cubicBezTo>
                <a:cubicBezTo>
                  <a:pt x="1930907" y="1293023"/>
                  <a:pt x="1927106" y="1288990"/>
                  <a:pt x="1924039" y="1285789"/>
                </a:cubicBezTo>
                <a:close/>
                <a:moveTo>
                  <a:pt x="1852430" y="1280789"/>
                </a:moveTo>
                <a:lnTo>
                  <a:pt x="1858431" y="1284589"/>
                </a:lnTo>
                <a:cubicBezTo>
                  <a:pt x="1855497" y="1288990"/>
                  <a:pt x="1852064" y="1293690"/>
                  <a:pt x="1848130" y="1298691"/>
                </a:cubicBezTo>
                <a:cubicBezTo>
                  <a:pt x="1844196" y="1303691"/>
                  <a:pt x="1840029" y="1308725"/>
                  <a:pt x="1835628" y="1313793"/>
                </a:cubicBezTo>
                <a:cubicBezTo>
                  <a:pt x="1831228" y="1318860"/>
                  <a:pt x="1826661" y="1323794"/>
                  <a:pt x="1821927" y="1328595"/>
                </a:cubicBezTo>
                <a:cubicBezTo>
                  <a:pt x="1817193" y="1333395"/>
                  <a:pt x="1812626" y="1337862"/>
                  <a:pt x="1808225" y="1341996"/>
                </a:cubicBezTo>
                <a:lnTo>
                  <a:pt x="1803024" y="1337596"/>
                </a:lnTo>
                <a:cubicBezTo>
                  <a:pt x="1807425" y="1333462"/>
                  <a:pt x="1811959" y="1328995"/>
                  <a:pt x="1816626" y="1324194"/>
                </a:cubicBezTo>
                <a:cubicBezTo>
                  <a:pt x="1821293" y="1319393"/>
                  <a:pt x="1825827" y="1314493"/>
                  <a:pt x="1830228" y="1309492"/>
                </a:cubicBezTo>
                <a:cubicBezTo>
                  <a:pt x="1834628" y="1304491"/>
                  <a:pt x="1838729" y="1299557"/>
                  <a:pt x="1842529" y="1294690"/>
                </a:cubicBezTo>
                <a:cubicBezTo>
                  <a:pt x="1846330" y="1289823"/>
                  <a:pt x="1849630" y="1285189"/>
                  <a:pt x="1852430" y="1280789"/>
                </a:cubicBezTo>
                <a:close/>
                <a:moveTo>
                  <a:pt x="2433303" y="1278988"/>
                </a:moveTo>
                <a:lnTo>
                  <a:pt x="2439304" y="1280989"/>
                </a:lnTo>
                <a:cubicBezTo>
                  <a:pt x="2437970" y="1285656"/>
                  <a:pt x="2436303" y="1291057"/>
                  <a:pt x="2434303" y="1297191"/>
                </a:cubicBezTo>
                <a:cubicBezTo>
                  <a:pt x="2432303" y="1303325"/>
                  <a:pt x="2430169" y="1309592"/>
                  <a:pt x="2427902" y="1315993"/>
                </a:cubicBezTo>
                <a:cubicBezTo>
                  <a:pt x="2425635" y="1322394"/>
                  <a:pt x="2423302" y="1328595"/>
                  <a:pt x="2420901" y="1334595"/>
                </a:cubicBezTo>
                <a:cubicBezTo>
                  <a:pt x="2418501" y="1340596"/>
                  <a:pt x="2416301" y="1345730"/>
                  <a:pt x="2414300" y="1349997"/>
                </a:cubicBezTo>
                <a:lnTo>
                  <a:pt x="2408100" y="1347597"/>
                </a:lnTo>
                <a:cubicBezTo>
                  <a:pt x="2410100" y="1343196"/>
                  <a:pt x="2412300" y="1338029"/>
                  <a:pt x="2414700" y="1332095"/>
                </a:cubicBezTo>
                <a:cubicBezTo>
                  <a:pt x="2417101" y="1326161"/>
                  <a:pt x="2419468" y="1319993"/>
                  <a:pt x="2421801" y="1313593"/>
                </a:cubicBezTo>
                <a:cubicBezTo>
                  <a:pt x="2424135" y="1307192"/>
                  <a:pt x="2426302" y="1300958"/>
                  <a:pt x="2428302" y="1294890"/>
                </a:cubicBezTo>
                <a:cubicBezTo>
                  <a:pt x="2430302" y="1288823"/>
                  <a:pt x="2431969" y="1283522"/>
                  <a:pt x="2433303" y="1278988"/>
                </a:cubicBezTo>
                <a:close/>
                <a:moveTo>
                  <a:pt x="1259156" y="1278788"/>
                </a:moveTo>
                <a:lnTo>
                  <a:pt x="1370570" y="1278788"/>
                </a:lnTo>
                <a:lnTo>
                  <a:pt x="1370570" y="1285389"/>
                </a:lnTo>
                <a:lnTo>
                  <a:pt x="1331565" y="1285389"/>
                </a:lnTo>
                <a:lnTo>
                  <a:pt x="1331565" y="1325394"/>
                </a:lnTo>
                <a:cubicBezTo>
                  <a:pt x="1331565" y="1330861"/>
                  <a:pt x="1332365" y="1334362"/>
                  <a:pt x="1333966" y="1335895"/>
                </a:cubicBezTo>
                <a:cubicBezTo>
                  <a:pt x="1335566" y="1337429"/>
                  <a:pt x="1338433" y="1338262"/>
                  <a:pt x="1342567" y="1338396"/>
                </a:cubicBezTo>
                <a:cubicBezTo>
                  <a:pt x="1346167" y="1338662"/>
                  <a:pt x="1349768" y="1338662"/>
                  <a:pt x="1353368" y="1338396"/>
                </a:cubicBezTo>
                <a:cubicBezTo>
                  <a:pt x="1356035" y="1338262"/>
                  <a:pt x="1358135" y="1338029"/>
                  <a:pt x="1359669" y="1337696"/>
                </a:cubicBezTo>
                <a:cubicBezTo>
                  <a:pt x="1361202" y="1337362"/>
                  <a:pt x="1362436" y="1336762"/>
                  <a:pt x="1363369" y="1335895"/>
                </a:cubicBezTo>
                <a:cubicBezTo>
                  <a:pt x="1364303" y="1335029"/>
                  <a:pt x="1365003" y="1333795"/>
                  <a:pt x="1365470" y="1332195"/>
                </a:cubicBezTo>
                <a:cubicBezTo>
                  <a:pt x="1365936" y="1330595"/>
                  <a:pt x="1366370" y="1328461"/>
                  <a:pt x="1366770" y="1325794"/>
                </a:cubicBezTo>
                <a:cubicBezTo>
                  <a:pt x="1367837" y="1319660"/>
                  <a:pt x="1368570" y="1313393"/>
                  <a:pt x="1368970" y="1306992"/>
                </a:cubicBezTo>
                <a:lnTo>
                  <a:pt x="1374771" y="1308792"/>
                </a:lnTo>
                <a:cubicBezTo>
                  <a:pt x="1374504" y="1311459"/>
                  <a:pt x="1374237" y="1314459"/>
                  <a:pt x="1373971" y="1317793"/>
                </a:cubicBezTo>
                <a:cubicBezTo>
                  <a:pt x="1373704" y="1321127"/>
                  <a:pt x="1373237" y="1324394"/>
                  <a:pt x="1372570" y="1327594"/>
                </a:cubicBezTo>
                <a:cubicBezTo>
                  <a:pt x="1371904" y="1331062"/>
                  <a:pt x="1371204" y="1333862"/>
                  <a:pt x="1370470" y="1335995"/>
                </a:cubicBezTo>
                <a:cubicBezTo>
                  <a:pt x="1369737" y="1338129"/>
                  <a:pt x="1368703" y="1339863"/>
                  <a:pt x="1367370" y="1341196"/>
                </a:cubicBezTo>
                <a:cubicBezTo>
                  <a:pt x="1366036" y="1342530"/>
                  <a:pt x="1364336" y="1343463"/>
                  <a:pt x="1362269" y="1343996"/>
                </a:cubicBezTo>
                <a:cubicBezTo>
                  <a:pt x="1360202" y="1344530"/>
                  <a:pt x="1357502" y="1344863"/>
                  <a:pt x="1354168" y="1344997"/>
                </a:cubicBezTo>
                <a:cubicBezTo>
                  <a:pt x="1349768" y="1345130"/>
                  <a:pt x="1345434" y="1345130"/>
                  <a:pt x="1341167" y="1344997"/>
                </a:cubicBezTo>
                <a:cubicBezTo>
                  <a:pt x="1338366" y="1344863"/>
                  <a:pt x="1335933" y="1344496"/>
                  <a:pt x="1333866" y="1343896"/>
                </a:cubicBezTo>
                <a:cubicBezTo>
                  <a:pt x="1331799" y="1343296"/>
                  <a:pt x="1330098" y="1342330"/>
                  <a:pt x="1328765" y="1340996"/>
                </a:cubicBezTo>
                <a:cubicBezTo>
                  <a:pt x="1327431" y="1339663"/>
                  <a:pt x="1326465" y="1337862"/>
                  <a:pt x="1325865" y="1335595"/>
                </a:cubicBezTo>
                <a:cubicBezTo>
                  <a:pt x="1325265" y="1333328"/>
                  <a:pt x="1324964" y="1330395"/>
                  <a:pt x="1324964" y="1326794"/>
                </a:cubicBezTo>
                <a:lnTo>
                  <a:pt x="1324964" y="1285389"/>
                </a:lnTo>
                <a:lnTo>
                  <a:pt x="1295561" y="1285389"/>
                </a:lnTo>
                <a:cubicBezTo>
                  <a:pt x="1295561" y="1286323"/>
                  <a:pt x="1295561" y="1287356"/>
                  <a:pt x="1295561" y="1288490"/>
                </a:cubicBezTo>
                <a:cubicBezTo>
                  <a:pt x="1295561" y="1289623"/>
                  <a:pt x="1295494" y="1290523"/>
                  <a:pt x="1295361" y="1291190"/>
                </a:cubicBezTo>
                <a:cubicBezTo>
                  <a:pt x="1294694" y="1299457"/>
                  <a:pt x="1293594" y="1306625"/>
                  <a:pt x="1292060" y="1312693"/>
                </a:cubicBezTo>
                <a:cubicBezTo>
                  <a:pt x="1290527" y="1318760"/>
                  <a:pt x="1288127" y="1324094"/>
                  <a:pt x="1284859" y="1328695"/>
                </a:cubicBezTo>
                <a:cubicBezTo>
                  <a:pt x="1281592" y="1333295"/>
                  <a:pt x="1277292" y="1337429"/>
                  <a:pt x="1271958" y="1341096"/>
                </a:cubicBezTo>
                <a:cubicBezTo>
                  <a:pt x="1266624" y="1344763"/>
                  <a:pt x="1259890" y="1348397"/>
                  <a:pt x="1251755" y="1351997"/>
                </a:cubicBezTo>
                <a:lnTo>
                  <a:pt x="1247955" y="1346797"/>
                </a:lnTo>
                <a:cubicBezTo>
                  <a:pt x="1255689" y="1343463"/>
                  <a:pt x="1262090" y="1340096"/>
                  <a:pt x="1267157" y="1336695"/>
                </a:cubicBezTo>
                <a:cubicBezTo>
                  <a:pt x="1272225" y="1333295"/>
                  <a:pt x="1276292" y="1329495"/>
                  <a:pt x="1279359" y="1325294"/>
                </a:cubicBezTo>
                <a:cubicBezTo>
                  <a:pt x="1282426" y="1321094"/>
                  <a:pt x="1284659" y="1316226"/>
                  <a:pt x="1286060" y="1310692"/>
                </a:cubicBezTo>
                <a:cubicBezTo>
                  <a:pt x="1287460" y="1305158"/>
                  <a:pt x="1288427" y="1298591"/>
                  <a:pt x="1288960" y="1290990"/>
                </a:cubicBezTo>
                <a:cubicBezTo>
                  <a:pt x="1289093" y="1290323"/>
                  <a:pt x="1289160" y="1289456"/>
                  <a:pt x="1289160" y="1288389"/>
                </a:cubicBezTo>
                <a:cubicBezTo>
                  <a:pt x="1289160" y="1287323"/>
                  <a:pt x="1289160" y="1286323"/>
                  <a:pt x="1289160" y="1285389"/>
                </a:cubicBezTo>
                <a:lnTo>
                  <a:pt x="1259156" y="1285389"/>
                </a:lnTo>
                <a:close/>
                <a:moveTo>
                  <a:pt x="2848755" y="1277788"/>
                </a:moveTo>
                <a:lnTo>
                  <a:pt x="2855156" y="1281189"/>
                </a:lnTo>
                <a:cubicBezTo>
                  <a:pt x="2853022" y="1286123"/>
                  <a:pt x="2850455" y="1291723"/>
                  <a:pt x="2847455" y="1297991"/>
                </a:cubicBezTo>
                <a:cubicBezTo>
                  <a:pt x="2844454" y="1304258"/>
                  <a:pt x="2841354" y="1310559"/>
                  <a:pt x="2838154" y="1316893"/>
                </a:cubicBezTo>
                <a:cubicBezTo>
                  <a:pt x="2834953" y="1323227"/>
                  <a:pt x="2831719" y="1329361"/>
                  <a:pt x="2828452" y="1335295"/>
                </a:cubicBezTo>
                <a:cubicBezTo>
                  <a:pt x="2825185" y="1341229"/>
                  <a:pt x="2822285" y="1346330"/>
                  <a:pt x="2819751" y="1350597"/>
                </a:cubicBezTo>
                <a:lnTo>
                  <a:pt x="2813351" y="1346997"/>
                </a:lnTo>
                <a:cubicBezTo>
                  <a:pt x="2816017" y="1342863"/>
                  <a:pt x="2818951" y="1337829"/>
                  <a:pt x="2822151" y="1331895"/>
                </a:cubicBezTo>
                <a:cubicBezTo>
                  <a:pt x="2825352" y="1325961"/>
                  <a:pt x="2828586" y="1319827"/>
                  <a:pt x="2831853" y="1313493"/>
                </a:cubicBezTo>
                <a:cubicBezTo>
                  <a:pt x="2835120" y="1307158"/>
                  <a:pt x="2838220" y="1300858"/>
                  <a:pt x="2841154" y="1294590"/>
                </a:cubicBezTo>
                <a:cubicBezTo>
                  <a:pt x="2844088" y="1288323"/>
                  <a:pt x="2846621" y="1282722"/>
                  <a:pt x="2848755" y="1277788"/>
                </a:cubicBezTo>
                <a:close/>
                <a:moveTo>
                  <a:pt x="3035778" y="1277588"/>
                </a:moveTo>
                <a:lnTo>
                  <a:pt x="3041979" y="1279788"/>
                </a:lnTo>
                <a:cubicBezTo>
                  <a:pt x="3040512" y="1284856"/>
                  <a:pt x="3038679" y="1290490"/>
                  <a:pt x="3036478" y="1296691"/>
                </a:cubicBezTo>
                <a:cubicBezTo>
                  <a:pt x="3034278" y="1302891"/>
                  <a:pt x="3031911" y="1309159"/>
                  <a:pt x="3029377" y="1315493"/>
                </a:cubicBezTo>
                <a:cubicBezTo>
                  <a:pt x="3026844" y="1321827"/>
                  <a:pt x="3024310" y="1327961"/>
                  <a:pt x="3021777" y="1333895"/>
                </a:cubicBezTo>
                <a:cubicBezTo>
                  <a:pt x="3019243" y="1339829"/>
                  <a:pt x="3016909" y="1344997"/>
                  <a:pt x="3014776" y="1349397"/>
                </a:cubicBezTo>
                <a:lnTo>
                  <a:pt x="3008575" y="1347197"/>
                </a:lnTo>
                <a:cubicBezTo>
                  <a:pt x="3010842" y="1342796"/>
                  <a:pt x="3013242" y="1337596"/>
                  <a:pt x="3015776" y="1331595"/>
                </a:cubicBezTo>
                <a:cubicBezTo>
                  <a:pt x="3018310" y="1325594"/>
                  <a:pt x="3020810" y="1319427"/>
                  <a:pt x="3023277" y="1313093"/>
                </a:cubicBezTo>
                <a:cubicBezTo>
                  <a:pt x="3025744" y="1306759"/>
                  <a:pt x="3028077" y="1300491"/>
                  <a:pt x="3030277" y="1294290"/>
                </a:cubicBezTo>
                <a:cubicBezTo>
                  <a:pt x="3032478" y="1288089"/>
                  <a:pt x="3034311" y="1282522"/>
                  <a:pt x="3035778" y="1277588"/>
                </a:cubicBezTo>
                <a:close/>
                <a:moveTo>
                  <a:pt x="1623402" y="1276588"/>
                </a:moveTo>
                <a:lnTo>
                  <a:pt x="1623402" y="1338396"/>
                </a:lnTo>
                <a:lnTo>
                  <a:pt x="1672208" y="1338396"/>
                </a:lnTo>
                <a:lnTo>
                  <a:pt x="1672208" y="1276588"/>
                </a:lnTo>
                <a:close/>
                <a:moveTo>
                  <a:pt x="2519514" y="1271587"/>
                </a:moveTo>
                <a:cubicBezTo>
                  <a:pt x="2522047" y="1273588"/>
                  <a:pt x="2525014" y="1276021"/>
                  <a:pt x="2528415" y="1278888"/>
                </a:cubicBezTo>
                <a:cubicBezTo>
                  <a:pt x="2531815" y="1281755"/>
                  <a:pt x="2535249" y="1284689"/>
                  <a:pt x="2538716" y="1287689"/>
                </a:cubicBezTo>
                <a:cubicBezTo>
                  <a:pt x="2542183" y="1290690"/>
                  <a:pt x="2545483" y="1293623"/>
                  <a:pt x="2548617" y="1296491"/>
                </a:cubicBezTo>
                <a:cubicBezTo>
                  <a:pt x="2551751" y="1299358"/>
                  <a:pt x="2554385" y="1301858"/>
                  <a:pt x="2556518" y="1303991"/>
                </a:cubicBezTo>
                <a:lnTo>
                  <a:pt x="2552518" y="1308792"/>
                </a:lnTo>
                <a:cubicBezTo>
                  <a:pt x="2550251" y="1306525"/>
                  <a:pt x="2547517" y="1303891"/>
                  <a:pt x="2544317" y="1300891"/>
                </a:cubicBezTo>
                <a:cubicBezTo>
                  <a:pt x="2541116" y="1297891"/>
                  <a:pt x="2537782" y="1294857"/>
                  <a:pt x="2534316" y="1291790"/>
                </a:cubicBezTo>
                <a:cubicBezTo>
                  <a:pt x="2530849" y="1288723"/>
                  <a:pt x="2527448" y="1285789"/>
                  <a:pt x="2524114" y="1282989"/>
                </a:cubicBezTo>
                <a:cubicBezTo>
                  <a:pt x="2520781" y="1280188"/>
                  <a:pt x="2517914" y="1277788"/>
                  <a:pt x="2515513" y="1275788"/>
                </a:cubicBezTo>
                <a:close/>
                <a:moveTo>
                  <a:pt x="2503512" y="1269987"/>
                </a:moveTo>
                <a:lnTo>
                  <a:pt x="2505512" y="1272587"/>
                </a:lnTo>
                <a:lnTo>
                  <a:pt x="2507112" y="1274588"/>
                </a:lnTo>
                <a:cubicBezTo>
                  <a:pt x="2504578" y="1276988"/>
                  <a:pt x="2501678" y="1279622"/>
                  <a:pt x="2498411" y="1282489"/>
                </a:cubicBezTo>
                <a:cubicBezTo>
                  <a:pt x="2495144" y="1285356"/>
                  <a:pt x="2491777" y="1288256"/>
                  <a:pt x="2488310" y="1291190"/>
                </a:cubicBezTo>
                <a:cubicBezTo>
                  <a:pt x="2484843" y="1294124"/>
                  <a:pt x="2481409" y="1296924"/>
                  <a:pt x="2478009" y="1299591"/>
                </a:cubicBezTo>
                <a:cubicBezTo>
                  <a:pt x="2474608" y="1302258"/>
                  <a:pt x="2471508" y="1304525"/>
                  <a:pt x="2468707" y="1306392"/>
                </a:cubicBezTo>
                <a:lnTo>
                  <a:pt x="2464907" y="1301791"/>
                </a:lnTo>
                <a:cubicBezTo>
                  <a:pt x="2467707" y="1299924"/>
                  <a:pt x="2470841" y="1297657"/>
                  <a:pt x="2474308" y="1294990"/>
                </a:cubicBezTo>
                <a:cubicBezTo>
                  <a:pt x="2477775" y="1292323"/>
                  <a:pt x="2481275" y="1289556"/>
                  <a:pt x="2484809" y="1286689"/>
                </a:cubicBezTo>
                <a:cubicBezTo>
                  <a:pt x="2488343" y="1283822"/>
                  <a:pt x="2491744" y="1280922"/>
                  <a:pt x="2495011" y="1277988"/>
                </a:cubicBezTo>
                <a:cubicBezTo>
                  <a:pt x="2498278" y="1275054"/>
                  <a:pt x="2501111" y="1272387"/>
                  <a:pt x="2503512" y="1269987"/>
                </a:cubicBezTo>
                <a:close/>
                <a:moveTo>
                  <a:pt x="45605" y="1269387"/>
                </a:moveTo>
                <a:lnTo>
                  <a:pt x="45605" y="1286589"/>
                </a:lnTo>
                <a:lnTo>
                  <a:pt x="140416" y="1286589"/>
                </a:lnTo>
                <a:lnTo>
                  <a:pt x="140416" y="1269387"/>
                </a:lnTo>
                <a:close/>
                <a:moveTo>
                  <a:pt x="3062982" y="1266787"/>
                </a:moveTo>
                <a:lnTo>
                  <a:pt x="3062982" y="1320594"/>
                </a:lnTo>
                <a:lnTo>
                  <a:pt x="3094385" y="1320594"/>
                </a:lnTo>
                <a:lnTo>
                  <a:pt x="3094385" y="1266787"/>
                </a:lnTo>
                <a:close/>
                <a:moveTo>
                  <a:pt x="885310" y="1254785"/>
                </a:moveTo>
                <a:lnTo>
                  <a:pt x="885310" y="1280588"/>
                </a:lnTo>
                <a:lnTo>
                  <a:pt x="928515" y="1280588"/>
                </a:lnTo>
                <a:lnTo>
                  <a:pt x="928515" y="1254785"/>
                </a:lnTo>
                <a:close/>
                <a:moveTo>
                  <a:pt x="232228" y="1251585"/>
                </a:moveTo>
                <a:cubicBezTo>
                  <a:pt x="235029" y="1253185"/>
                  <a:pt x="238529" y="1255219"/>
                  <a:pt x="242729" y="1257686"/>
                </a:cubicBezTo>
                <a:cubicBezTo>
                  <a:pt x="246930" y="1260153"/>
                  <a:pt x="251197" y="1262686"/>
                  <a:pt x="255531" y="1265287"/>
                </a:cubicBezTo>
                <a:cubicBezTo>
                  <a:pt x="259865" y="1267887"/>
                  <a:pt x="264065" y="1270421"/>
                  <a:pt x="268133" y="1272888"/>
                </a:cubicBezTo>
                <a:cubicBezTo>
                  <a:pt x="272200" y="1275354"/>
                  <a:pt x="275567" y="1277388"/>
                  <a:pt x="278234" y="1278988"/>
                </a:cubicBezTo>
                <a:lnTo>
                  <a:pt x="275033" y="1284589"/>
                </a:lnTo>
                <a:cubicBezTo>
                  <a:pt x="272500" y="1282989"/>
                  <a:pt x="269233" y="1280922"/>
                  <a:pt x="265232" y="1278388"/>
                </a:cubicBezTo>
                <a:cubicBezTo>
                  <a:pt x="261232" y="1275855"/>
                  <a:pt x="257065" y="1273288"/>
                  <a:pt x="252731" y="1270687"/>
                </a:cubicBezTo>
                <a:cubicBezTo>
                  <a:pt x="248397" y="1268087"/>
                  <a:pt x="244130" y="1265587"/>
                  <a:pt x="239929" y="1263186"/>
                </a:cubicBezTo>
                <a:cubicBezTo>
                  <a:pt x="235729" y="1260786"/>
                  <a:pt x="232161" y="1258786"/>
                  <a:pt x="229228" y="1257186"/>
                </a:cubicBezTo>
                <a:close/>
                <a:moveTo>
                  <a:pt x="45605" y="1247184"/>
                </a:moveTo>
                <a:lnTo>
                  <a:pt x="45605" y="1263586"/>
                </a:lnTo>
                <a:lnTo>
                  <a:pt x="140416" y="1263586"/>
                </a:lnTo>
                <a:lnTo>
                  <a:pt x="140416" y="1247184"/>
                </a:lnTo>
                <a:close/>
                <a:moveTo>
                  <a:pt x="1703412" y="1243584"/>
                </a:moveTo>
                <a:cubicBezTo>
                  <a:pt x="1705545" y="1246118"/>
                  <a:pt x="1708079" y="1249251"/>
                  <a:pt x="1711013" y="1252985"/>
                </a:cubicBezTo>
                <a:cubicBezTo>
                  <a:pt x="1713947" y="1256719"/>
                  <a:pt x="1716913" y="1260586"/>
                  <a:pt x="1719914" y="1264587"/>
                </a:cubicBezTo>
                <a:cubicBezTo>
                  <a:pt x="1722914" y="1268587"/>
                  <a:pt x="1725848" y="1272587"/>
                  <a:pt x="1728715" y="1276588"/>
                </a:cubicBezTo>
                <a:cubicBezTo>
                  <a:pt x="1731582" y="1280588"/>
                  <a:pt x="1734016" y="1284056"/>
                  <a:pt x="1736016" y="1286989"/>
                </a:cubicBezTo>
                <a:lnTo>
                  <a:pt x="1730215" y="1291390"/>
                </a:lnTo>
                <a:cubicBezTo>
                  <a:pt x="1728215" y="1288189"/>
                  <a:pt x="1725848" y="1284589"/>
                  <a:pt x="1723114" y="1280588"/>
                </a:cubicBezTo>
                <a:cubicBezTo>
                  <a:pt x="1720381" y="1276588"/>
                  <a:pt x="1717514" y="1272554"/>
                  <a:pt x="1714513" y="1268487"/>
                </a:cubicBezTo>
                <a:cubicBezTo>
                  <a:pt x="1711513" y="1264420"/>
                  <a:pt x="1708579" y="1260553"/>
                  <a:pt x="1705712" y="1256886"/>
                </a:cubicBezTo>
                <a:cubicBezTo>
                  <a:pt x="1702845" y="1253218"/>
                  <a:pt x="1700345" y="1250118"/>
                  <a:pt x="1698211" y="1247584"/>
                </a:cubicBezTo>
                <a:close/>
                <a:moveTo>
                  <a:pt x="3127390" y="1242584"/>
                </a:moveTo>
                <a:lnTo>
                  <a:pt x="3127390" y="1259986"/>
                </a:lnTo>
                <a:cubicBezTo>
                  <a:pt x="3127390" y="1263986"/>
                  <a:pt x="3127390" y="1267787"/>
                  <a:pt x="3127390" y="1271387"/>
                </a:cubicBezTo>
                <a:cubicBezTo>
                  <a:pt x="3127390" y="1274988"/>
                  <a:pt x="3127323" y="1278388"/>
                  <a:pt x="3127190" y="1281589"/>
                </a:cubicBezTo>
                <a:lnTo>
                  <a:pt x="3160794" y="1281589"/>
                </a:lnTo>
                <a:lnTo>
                  <a:pt x="3160794" y="1242584"/>
                </a:lnTo>
                <a:close/>
                <a:moveTo>
                  <a:pt x="2548917" y="1235983"/>
                </a:moveTo>
                <a:lnTo>
                  <a:pt x="2553118" y="1240184"/>
                </a:lnTo>
                <a:cubicBezTo>
                  <a:pt x="2551384" y="1242317"/>
                  <a:pt x="2549384" y="1244617"/>
                  <a:pt x="2547117" y="1247084"/>
                </a:cubicBezTo>
                <a:cubicBezTo>
                  <a:pt x="2544850" y="1249551"/>
                  <a:pt x="2542450" y="1252052"/>
                  <a:pt x="2539916" y="1254585"/>
                </a:cubicBezTo>
                <a:cubicBezTo>
                  <a:pt x="2537383" y="1257119"/>
                  <a:pt x="2534782" y="1259586"/>
                  <a:pt x="2532115" y="1261986"/>
                </a:cubicBezTo>
                <a:cubicBezTo>
                  <a:pt x="2529448" y="1264387"/>
                  <a:pt x="2526915" y="1266587"/>
                  <a:pt x="2524514" y="1268587"/>
                </a:cubicBezTo>
                <a:lnTo>
                  <a:pt x="2520914" y="1263986"/>
                </a:lnTo>
                <a:cubicBezTo>
                  <a:pt x="2523048" y="1262253"/>
                  <a:pt x="2525381" y="1260219"/>
                  <a:pt x="2527915" y="1257886"/>
                </a:cubicBezTo>
                <a:cubicBezTo>
                  <a:pt x="2530449" y="1255552"/>
                  <a:pt x="2532949" y="1253152"/>
                  <a:pt x="2535416" y="1250685"/>
                </a:cubicBezTo>
                <a:cubicBezTo>
                  <a:pt x="2537882" y="1248218"/>
                  <a:pt x="2540283" y="1245717"/>
                  <a:pt x="2542617" y="1243184"/>
                </a:cubicBezTo>
                <a:cubicBezTo>
                  <a:pt x="2544950" y="1240650"/>
                  <a:pt x="2547051" y="1238250"/>
                  <a:pt x="2548917" y="1235983"/>
                </a:cubicBezTo>
                <a:close/>
                <a:moveTo>
                  <a:pt x="2473108" y="1234183"/>
                </a:moveTo>
                <a:cubicBezTo>
                  <a:pt x="2474842" y="1235783"/>
                  <a:pt x="2476975" y="1237783"/>
                  <a:pt x="2479509" y="1240184"/>
                </a:cubicBezTo>
                <a:cubicBezTo>
                  <a:pt x="2482043" y="1242584"/>
                  <a:pt x="2484609" y="1245151"/>
                  <a:pt x="2487210" y="1247884"/>
                </a:cubicBezTo>
                <a:cubicBezTo>
                  <a:pt x="2489810" y="1250618"/>
                  <a:pt x="2492277" y="1253285"/>
                  <a:pt x="2494611" y="1255885"/>
                </a:cubicBezTo>
                <a:cubicBezTo>
                  <a:pt x="2496944" y="1258486"/>
                  <a:pt x="2498844" y="1260653"/>
                  <a:pt x="2500311" y="1262386"/>
                </a:cubicBezTo>
                <a:lnTo>
                  <a:pt x="2496111" y="1266587"/>
                </a:lnTo>
                <a:cubicBezTo>
                  <a:pt x="2494644" y="1264853"/>
                  <a:pt x="2492744" y="1262653"/>
                  <a:pt x="2490410" y="1259986"/>
                </a:cubicBezTo>
                <a:cubicBezTo>
                  <a:pt x="2488077" y="1257319"/>
                  <a:pt x="2485610" y="1254619"/>
                  <a:pt x="2483009" y="1251885"/>
                </a:cubicBezTo>
                <a:cubicBezTo>
                  <a:pt x="2480409" y="1249151"/>
                  <a:pt x="2477875" y="1246518"/>
                  <a:pt x="2475408" y="1243984"/>
                </a:cubicBezTo>
                <a:cubicBezTo>
                  <a:pt x="2472941" y="1241450"/>
                  <a:pt x="2470841" y="1239450"/>
                  <a:pt x="2469107" y="1237983"/>
                </a:cubicBezTo>
                <a:close/>
                <a:moveTo>
                  <a:pt x="3006575" y="1227382"/>
                </a:moveTo>
                <a:cubicBezTo>
                  <a:pt x="3008708" y="1228982"/>
                  <a:pt x="3011275" y="1231016"/>
                  <a:pt x="3014276" y="1233483"/>
                </a:cubicBezTo>
                <a:cubicBezTo>
                  <a:pt x="3017276" y="1235950"/>
                  <a:pt x="3020343" y="1238550"/>
                  <a:pt x="3023477" y="1241284"/>
                </a:cubicBezTo>
                <a:cubicBezTo>
                  <a:pt x="3026611" y="1244017"/>
                  <a:pt x="3029644" y="1246718"/>
                  <a:pt x="3032578" y="1249385"/>
                </a:cubicBezTo>
                <a:cubicBezTo>
                  <a:pt x="3035512" y="1252052"/>
                  <a:pt x="3037912" y="1254319"/>
                  <a:pt x="3039779" y="1256185"/>
                </a:cubicBezTo>
                <a:lnTo>
                  <a:pt x="3035778" y="1261586"/>
                </a:lnTo>
                <a:cubicBezTo>
                  <a:pt x="3033778" y="1259453"/>
                  <a:pt x="3031311" y="1257019"/>
                  <a:pt x="3028377" y="1254285"/>
                </a:cubicBezTo>
                <a:cubicBezTo>
                  <a:pt x="3025443" y="1251552"/>
                  <a:pt x="3022410" y="1248785"/>
                  <a:pt x="3019276" y="1245984"/>
                </a:cubicBezTo>
                <a:cubicBezTo>
                  <a:pt x="3016143" y="1243184"/>
                  <a:pt x="3013075" y="1240583"/>
                  <a:pt x="3010075" y="1238183"/>
                </a:cubicBezTo>
                <a:cubicBezTo>
                  <a:pt x="3007075" y="1235783"/>
                  <a:pt x="3004574" y="1233849"/>
                  <a:pt x="3002574" y="1232383"/>
                </a:cubicBezTo>
                <a:close/>
                <a:moveTo>
                  <a:pt x="2408500" y="1226382"/>
                </a:moveTo>
                <a:cubicBezTo>
                  <a:pt x="2410634" y="1227982"/>
                  <a:pt x="2413167" y="1230016"/>
                  <a:pt x="2416101" y="1232483"/>
                </a:cubicBezTo>
                <a:cubicBezTo>
                  <a:pt x="2419035" y="1234950"/>
                  <a:pt x="2421968" y="1237517"/>
                  <a:pt x="2424902" y="1240184"/>
                </a:cubicBezTo>
                <a:cubicBezTo>
                  <a:pt x="2427836" y="1242850"/>
                  <a:pt x="2430636" y="1245451"/>
                  <a:pt x="2433303" y="1247984"/>
                </a:cubicBezTo>
                <a:cubicBezTo>
                  <a:pt x="2435970" y="1250518"/>
                  <a:pt x="2438170" y="1252718"/>
                  <a:pt x="2439904" y="1254585"/>
                </a:cubicBezTo>
                <a:lnTo>
                  <a:pt x="2435703" y="1259986"/>
                </a:lnTo>
                <a:cubicBezTo>
                  <a:pt x="2433837" y="1257986"/>
                  <a:pt x="2431536" y="1255685"/>
                  <a:pt x="2428802" y="1253085"/>
                </a:cubicBezTo>
                <a:cubicBezTo>
                  <a:pt x="2426069" y="1250485"/>
                  <a:pt x="2423235" y="1247818"/>
                  <a:pt x="2420301" y="1245084"/>
                </a:cubicBezTo>
                <a:cubicBezTo>
                  <a:pt x="2417367" y="1242350"/>
                  <a:pt x="2414500" y="1239783"/>
                  <a:pt x="2411700" y="1237383"/>
                </a:cubicBezTo>
                <a:cubicBezTo>
                  <a:pt x="2408900" y="1234983"/>
                  <a:pt x="2406500" y="1233049"/>
                  <a:pt x="2404499" y="1231582"/>
                </a:cubicBezTo>
                <a:close/>
                <a:moveTo>
                  <a:pt x="2810550" y="1224782"/>
                </a:moveTo>
                <a:cubicBezTo>
                  <a:pt x="2812950" y="1226515"/>
                  <a:pt x="2815951" y="1228749"/>
                  <a:pt x="2819551" y="1231482"/>
                </a:cubicBezTo>
                <a:cubicBezTo>
                  <a:pt x="2823152" y="1234216"/>
                  <a:pt x="2826885" y="1237116"/>
                  <a:pt x="2830753" y="1240184"/>
                </a:cubicBezTo>
                <a:cubicBezTo>
                  <a:pt x="2834620" y="1243250"/>
                  <a:pt x="2838354" y="1246284"/>
                  <a:pt x="2841954" y="1249285"/>
                </a:cubicBezTo>
                <a:cubicBezTo>
                  <a:pt x="2845554" y="1252285"/>
                  <a:pt x="2848555" y="1254852"/>
                  <a:pt x="2850955" y="1256986"/>
                </a:cubicBezTo>
                <a:lnTo>
                  <a:pt x="2846555" y="1263186"/>
                </a:lnTo>
                <a:cubicBezTo>
                  <a:pt x="2844154" y="1260786"/>
                  <a:pt x="2841154" y="1258019"/>
                  <a:pt x="2837553" y="1254885"/>
                </a:cubicBezTo>
                <a:cubicBezTo>
                  <a:pt x="2833953" y="1251752"/>
                  <a:pt x="2830252" y="1248651"/>
                  <a:pt x="2826452" y="1245584"/>
                </a:cubicBezTo>
                <a:cubicBezTo>
                  <a:pt x="2822652" y="1242517"/>
                  <a:pt x="2818985" y="1239650"/>
                  <a:pt x="2815451" y="1236983"/>
                </a:cubicBezTo>
                <a:cubicBezTo>
                  <a:pt x="2811917" y="1234316"/>
                  <a:pt x="2808950" y="1232182"/>
                  <a:pt x="2806550" y="1230582"/>
                </a:cubicBezTo>
                <a:close/>
                <a:moveTo>
                  <a:pt x="45605" y="1223581"/>
                </a:moveTo>
                <a:lnTo>
                  <a:pt x="45605" y="1241584"/>
                </a:lnTo>
                <a:lnTo>
                  <a:pt x="140416" y="1241584"/>
                </a:lnTo>
                <a:lnTo>
                  <a:pt x="140416" y="1223581"/>
                </a:lnTo>
                <a:close/>
                <a:moveTo>
                  <a:pt x="248430" y="1220781"/>
                </a:moveTo>
                <a:cubicBezTo>
                  <a:pt x="250964" y="1222248"/>
                  <a:pt x="254064" y="1224148"/>
                  <a:pt x="257731" y="1226482"/>
                </a:cubicBezTo>
                <a:cubicBezTo>
                  <a:pt x="261398" y="1228815"/>
                  <a:pt x="265232" y="1231249"/>
                  <a:pt x="269233" y="1233783"/>
                </a:cubicBezTo>
                <a:cubicBezTo>
                  <a:pt x="273233" y="1236316"/>
                  <a:pt x="277100" y="1238850"/>
                  <a:pt x="280834" y="1241384"/>
                </a:cubicBezTo>
                <a:cubicBezTo>
                  <a:pt x="284568" y="1243917"/>
                  <a:pt x="287768" y="1246051"/>
                  <a:pt x="290435" y="1247784"/>
                </a:cubicBezTo>
                <a:lnTo>
                  <a:pt x="287435" y="1253585"/>
                </a:lnTo>
                <a:cubicBezTo>
                  <a:pt x="284768" y="1251852"/>
                  <a:pt x="281601" y="1249718"/>
                  <a:pt x="277934" y="1247184"/>
                </a:cubicBezTo>
                <a:cubicBezTo>
                  <a:pt x="274267" y="1244651"/>
                  <a:pt x="270433" y="1242084"/>
                  <a:pt x="266432" y="1239483"/>
                </a:cubicBezTo>
                <a:cubicBezTo>
                  <a:pt x="262432" y="1236883"/>
                  <a:pt x="258565" y="1234416"/>
                  <a:pt x="254831" y="1232082"/>
                </a:cubicBezTo>
                <a:cubicBezTo>
                  <a:pt x="251097" y="1229749"/>
                  <a:pt x="247963" y="1227849"/>
                  <a:pt x="245430" y="1226382"/>
                </a:cubicBezTo>
                <a:close/>
                <a:moveTo>
                  <a:pt x="2453906" y="1220181"/>
                </a:moveTo>
                <a:lnTo>
                  <a:pt x="2460506" y="1220581"/>
                </a:lnTo>
                <a:lnTo>
                  <a:pt x="2460506" y="1336996"/>
                </a:lnTo>
                <a:lnTo>
                  <a:pt x="2562119" y="1336996"/>
                </a:lnTo>
                <a:lnTo>
                  <a:pt x="2562119" y="1220181"/>
                </a:lnTo>
                <a:lnTo>
                  <a:pt x="2569120" y="1220581"/>
                </a:lnTo>
                <a:lnTo>
                  <a:pt x="2569120" y="1354598"/>
                </a:lnTo>
                <a:lnTo>
                  <a:pt x="2562119" y="1354598"/>
                </a:lnTo>
                <a:lnTo>
                  <a:pt x="2562119" y="1343996"/>
                </a:lnTo>
                <a:lnTo>
                  <a:pt x="2453906" y="1343996"/>
                </a:lnTo>
                <a:close/>
                <a:moveTo>
                  <a:pt x="307637" y="1218581"/>
                </a:moveTo>
                <a:lnTo>
                  <a:pt x="314638" y="1218981"/>
                </a:lnTo>
                <a:cubicBezTo>
                  <a:pt x="314638" y="1221381"/>
                  <a:pt x="314605" y="1224515"/>
                  <a:pt x="314538" y="1228382"/>
                </a:cubicBezTo>
                <a:cubicBezTo>
                  <a:pt x="314472" y="1232249"/>
                  <a:pt x="314372" y="1236216"/>
                  <a:pt x="314238" y="1240283"/>
                </a:cubicBezTo>
                <a:cubicBezTo>
                  <a:pt x="314105" y="1244351"/>
                  <a:pt x="314005" y="1248318"/>
                  <a:pt x="313938" y="1252185"/>
                </a:cubicBezTo>
                <a:cubicBezTo>
                  <a:pt x="313872" y="1256052"/>
                  <a:pt x="313772" y="1259253"/>
                  <a:pt x="313638" y="1261786"/>
                </a:cubicBezTo>
                <a:cubicBezTo>
                  <a:pt x="313238" y="1273788"/>
                  <a:pt x="311438" y="1284389"/>
                  <a:pt x="308238" y="1293590"/>
                </a:cubicBezTo>
                <a:lnTo>
                  <a:pt x="376846" y="1293590"/>
                </a:lnTo>
                <a:lnTo>
                  <a:pt x="376846" y="1300191"/>
                </a:lnTo>
                <a:lnTo>
                  <a:pt x="305437" y="1300191"/>
                </a:lnTo>
                <a:cubicBezTo>
                  <a:pt x="304770" y="1301658"/>
                  <a:pt x="304004" y="1303125"/>
                  <a:pt x="303137" y="1304591"/>
                </a:cubicBezTo>
                <a:cubicBezTo>
                  <a:pt x="302270" y="1306058"/>
                  <a:pt x="301370" y="1307459"/>
                  <a:pt x="300437" y="1308792"/>
                </a:cubicBezTo>
                <a:cubicBezTo>
                  <a:pt x="305237" y="1311192"/>
                  <a:pt x="311038" y="1313993"/>
                  <a:pt x="317839" y="1317193"/>
                </a:cubicBezTo>
                <a:cubicBezTo>
                  <a:pt x="324640" y="1320393"/>
                  <a:pt x="331607" y="1323627"/>
                  <a:pt x="338741" y="1326894"/>
                </a:cubicBezTo>
                <a:cubicBezTo>
                  <a:pt x="345875" y="1330161"/>
                  <a:pt x="352743" y="1333362"/>
                  <a:pt x="359344" y="1336495"/>
                </a:cubicBezTo>
                <a:cubicBezTo>
                  <a:pt x="365945" y="1339629"/>
                  <a:pt x="371379" y="1342263"/>
                  <a:pt x="375646" y="1344396"/>
                </a:cubicBezTo>
                <a:lnTo>
                  <a:pt x="372246" y="1350797"/>
                </a:lnTo>
                <a:cubicBezTo>
                  <a:pt x="367712" y="1348530"/>
                  <a:pt x="362044" y="1345730"/>
                  <a:pt x="355243" y="1342396"/>
                </a:cubicBezTo>
                <a:cubicBezTo>
                  <a:pt x="348443" y="1339062"/>
                  <a:pt x="341442" y="1335662"/>
                  <a:pt x="334241" y="1332195"/>
                </a:cubicBezTo>
                <a:cubicBezTo>
                  <a:pt x="327040" y="1328728"/>
                  <a:pt x="320039" y="1325394"/>
                  <a:pt x="313238" y="1322194"/>
                </a:cubicBezTo>
                <a:cubicBezTo>
                  <a:pt x="306437" y="1318993"/>
                  <a:pt x="300770" y="1316326"/>
                  <a:pt x="296236" y="1314193"/>
                </a:cubicBezTo>
                <a:cubicBezTo>
                  <a:pt x="288635" y="1322860"/>
                  <a:pt x="278034" y="1330228"/>
                  <a:pt x="264432" y="1336296"/>
                </a:cubicBezTo>
                <a:cubicBezTo>
                  <a:pt x="250830" y="1342363"/>
                  <a:pt x="233362" y="1347930"/>
                  <a:pt x="212025" y="1352998"/>
                </a:cubicBezTo>
                <a:lnTo>
                  <a:pt x="209825" y="1346397"/>
                </a:lnTo>
                <a:cubicBezTo>
                  <a:pt x="222760" y="1343463"/>
                  <a:pt x="234062" y="1340329"/>
                  <a:pt x="243730" y="1336996"/>
                </a:cubicBezTo>
                <a:cubicBezTo>
                  <a:pt x="253397" y="1333662"/>
                  <a:pt x="261765" y="1330128"/>
                  <a:pt x="268832" y="1326394"/>
                </a:cubicBezTo>
                <a:cubicBezTo>
                  <a:pt x="275900" y="1322660"/>
                  <a:pt x="281767" y="1318627"/>
                  <a:pt x="286435" y="1314293"/>
                </a:cubicBezTo>
                <a:cubicBezTo>
                  <a:pt x="291102" y="1309959"/>
                  <a:pt x="294836" y="1305258"/>
                  <a:pt x="297636" y="1300191"/>
                </a:cubicBezTo>
                <a:lnTo>
                  <a:pt x="208225" y="1300191"/>
                </a:lnTo>
                <a:lnTo>
                  <a:pt x="208225" y="1293590"/>
                </a:lnTo>
                <a:lnTo>
                  <a:pt x="300637" y="1293590"/>
                </a:lnTo>
                <a:cubicBezTo>
                  <a:pt x="302504" y="1288923"/>
                  <a:pt x="303870" y="1283889"/>
                  <a:pt x="304737" y="1278488"/>
                </a:cubicBezTo>
                <a:cubicBezTo>
                  <a:pt x="305604" y="1273088"/>
                  <a:pt x="306171" y="1267254"/>
                  <a:pt x="306437" y="1260986"/>
                </a:cubicBezTo>
                <a:cubicBezTo>
                  <a:pt x="306571" y="1258452"/>
                  <a:pt x="306704" y="1255285"/>
                  <a:pt x="306837" y="1251485"/>
                </a:cubicBezTo>
                <a:cubicBezTo>
                  <a:pt x="306971" y="1247684"/>
                  <a:pt x="307071" y="1243751"/>
                  <a:pt x="307138" y="1239683"/>
                </a:cubicBezTo>
                <a:cubicBezTo>
                  <a:pt x="307204" y="1235616"/>
                  <a:pt x="307304" y="1231682"/>
                  <a:pt x="307438" y="1227882"/>
                </a:cubicBezTo>
                <a:cubicBezTo>
                  <a:pt x="307571" y="1224081"/>
                  <a:pt x="307637" y="1220981"/>
                  <a:pt x="307637" y="1218581"/>
                </a:cubicBezTo>
                <a:close/>
                <a:moveTo>
                  <a:pt x="1623402" y="1215380"/>
                </a:moveTo>
                <a:lnTo>
                  <a:pt x="1623402" y="1269587"/>
                </a:lnTo>
                <a:lnTo>
                  <a:pt x="1672208" y="1269587"/>
                </a:lnTo>
                <a:lnTo>
                  <a:pt x="1672208" y="1215380"/>
                </a:lnTo>
                <a:close/>
                <a:moveTo>
                  <a:pt x="3320614" y="1207980"/>
                </a:moveTo>
                <a:lnTo>
                  <a:pt x="3326415" y="1211380"/>
                </a:lnTo>
                <a:cubicBezTo>
                  <a:pt x="3321881" y="1220581"/>
                  <a:pt x="3316880" y="1229949"/>
                  <a:pt x="3311413" y="1239483"/>
                </a:cubicBezTo>
                <a:cubicBezTo>
                  <a:pt x="3305945" y="1249018"/>
                  <a:pt x="3300211" y="1258519"/>
                  <a:pt x="3294210" y="1267987"/>
                </a:cubicBezTo>
                <a:cubicBezTo>
                  <a:pt x="3297811" y="1273454"/>
                  <a:pt x="3301411" y="1278922"/>
                  <a:pt x="3305012" y="1284389"/>
                </a:cubicBezTo>
                <a:cubicBezTo>
                  <a:pt x="3308612" y="1289856"/>
                  <a:pt x="3312080" y="1295190"/>
                  <a:pt x="3315413" y="1300391"/>
                </a:cubicBezTo>
                <a:cubicBezTo>
                  <a:pt x="3318747" y="1305592"/>
                  <a:pt x="3321914" y="1310526"/>
                  <a:pt x="3324914" y="1315193"/>
                </a:cubicBezTo>
                <a:cubicBezTo>
                  <a:pt x="3327915" y="1319860"/>
                  <a:pt x="3330615" y="1324194"/>
                  <a:pt x="3333015" y="1328194"/>
                </a:cubicBezTo>
                <a:lnTo>
                  <a:pt x="3327215" y="1332795"/>
                </a:lnTo>
                <a:cubicBezTo>
                  <a:pt x="3322414" y="1324927"/>
                  <a:pt x="3316713" y="1315893"/>
                  <a:pt x="3310113" y="1305692"/>
                </a:cubicBezTo>
                <a:cubicBezTo>
                  <a:pt x="3303512" y="1295490"/>
                  <a:pt x="3296811" y="1285122"/>
                  <a:pt x="3290010" y="1274588"/>
                </a:cubicBezTo>
                <a:cubicBezTo>
                  <a:pt x="3282676" y="1285789"/>
                  <a:pt x="3275175" y="1296457"/>
                  <a:pt x="3267507" y="1306592"/>
                </a:cubicBezTo>
                <a:cubicBezTo>
                  <a:pt x="3259840" y="1316726"/>
                  <a:pt x="3252339" y="1325794"/>
                  <a:pt x="3245004" y="1333795"/>
                </a:cubicBezTo>
                <a:lnTo>
                  <a:pt x="3240204" y="1329195"/>
                </a:lnTo>
                <a:cubicBezTo>
                  <a:pt x="3247805" y="1320794"/>
                  <a:pt x="3255472" y="1311426"/>
                  <a:pt x="3263207" y="1301091"/>
                </a:cubicBezTo>
                <a:cubicBezTo>
                  <a:pt x="3270941" y="1290756"/>
                  <a:pt x="3278542" y="1279855"/>
                  <a:pt x="3286010" y="1268387"/>
                </a:cubicBezTo>
                <a:cubicBezTo>
                  <a:pt x="3278809" y="1257319"/>
                  <a:pt x="3272041" y="1246984"/>
                  <a:pt x="3265707" y="1237383"/>
                </a:cubicBezTo>
                <a:cubicBezTo>
                  <a:pt x="3259373" y="1227782"/>
                  <a:pt x="3254139" y="1220048"/>
                  <a:pt x="3250005" y="1214180"/>
                </a:cubicBezTo>
                <a:lnTo>
                  <a:pt x="3255206" y="1209980"/>
                </a:lnTo>
                <a:cubicBezTo>
                  <a:pt x="3259073" y="1215714"/>
                  <a:pt x="3264107" y="1223181"/>
                  <a:pt x="3270308" y="1232383"/>
                </a:cubicBezTo>
                <a:cubicBezTo>
                  <a:pt x="3276508" y="1241584"/>
                  <a:pt x="3283142" y="1251452"/>
                  <a:pt x="3290210" y="1261986"/>
                </a:cubicBezTo>
                <a:cubicBezTo>
                  <a:pt x="3295944" y="1252918"/>
                  <a:pt x="3301378" y="1243851"/>
                  <a:pt x="3306512" y="1234783"/>
                </a:cubicBezTo>
                <a:cubicBezTo>
                  <a:pt x="3311646" y="1225715"/>
                  <a:pt x="3316347" y="1216781"/>
                  <a:pt x="3320614" y="1207980"/>
                </a:cubicBezTo>
                <a:close/>
                <a:moveTo>
                  <a:pt x="1116538" y="1207379"/>
                </a:moveTo>
                <a:lnTo>
                  <a:pt x="1122939" y="1207779"/>
                </a:lnTo>
                <a:cubicBezTo>
                  <a:pt x="1122939" y="1210046"/>
                  <a:pt x="1122939" y="1213247"/>
                  <a:pt x="1122939" y="1217381"/>
                </a:cubicBezTo>
                <a:cubicBezTo>
                  <a:pt x="1122939" y="1221514"/>
                  <a:pt x="1122906" y="1225848"/>
                  <a:pt x="1122839" y="1230382"/>
                </a:cubicBezTo>
                <a:cubicBezTo>
                  <a:pt x="1122772" y="1234916"/>
                  <a:pt x="1122673" y="1239250"/>
                  <a:pt x="1122539" y="1243384"/>
                </a:cubicBezTo>
                <a:cubicBezTo>
                  <a:pt x="1122406" y="1247518"/>
                  <a:pt x="1122272" y="1250718"/>
                  <a:pt x="1122139" y="1252985"/>
                </a:cubicBezTo>
                <a:cubicBezTo>
                  <a:pt x="1121739" y="1265387"/>
                  <a:pt x="1120306" y="1276421"/>
                  <a:pt x="1117839" y="1286089"/>
                </a:cubicBezTo>
                <a:cubicBezTo>
                  <a:pt x="1115372" y="1295757"/>
                  <a:pt x="1111571" y="1304591"/>
                  <a:pt x="1106437" y="1312592"/>
                </a:cubicBezTo>
                <a:cubicBezTo>
                  <a:pt x="1101303" y="1320594"/>
                  <a:pt x="1094669" y="1327994"/>
                  <a:pt x="1086535" y="1334795"/>
                </a:cubicBezTo>
                <a:cubicBezTo>
                  <a:pt x="1078401" y="1341596"/>
                  <a:pt x="1068466" y="1348330"/>
                  <a:pt x="1056731" y="1354998"/>
                </a:cubicBezTo>
                <a:lnTo>
                  <a:pt x="1052731" y="1348997"/>
                </a:lnTo>
                <a:cubicBezTo>
                  <a:pt x="1064332" y="1342596"/>
                  <a:pt x="1074067" y="1336196"/>
                  <a:pt x="1081934" y="1329795"/>
                </a:cubicBezTo>
                <a:cubicBezTo>
                  <a:pt x="1089802" y="1323394"/>
                  <a:pt x="1096136" y="1316460"/>
                  <a:pt x="1100936" y="1308992"/>
                </a:cubicBezTo>
                <a:cubicBezTo>
                  <a:pt x="1105737" y="1301525"/>
                  <a:pt x="1109238" y="1293223"/>
                  <a:pt x="1111438" y="1284089"/>
                </a:cubicBezTo>
                <a:cubicBezTo>
                  <a:pt x="1113638" y="1274954"/>
                  <a:pt x="1115005" y="1264387"/>
                  <a:pt x="1115538" y="1252385"/>
                </a:cubicBezTo>
                <a:cubicBezTo>
                  <a:pt x="1115672" y="1250118"/>
                  <a:pt x="1115772" y="1246918"/>
                  <a:pt x="1115838" y="1242784"/>
                </a:cubicBezTo>
                <a:cubicBezTo>
                  <a:pt x="1115905" y="1238650"/>
                  <a:pt x="1116005" y="1234349"/>
                  <a:pt x="1116138" y="1229882"/>
                </a:cubicBezTo>
                <a:cubicBezTo>
                  <a:pt x="1116272" y="1225415"/>
                  <a:pt x="1116372" y="1221114"/>
                  <a:pt x="1116439" y="1216981"/>
                </a:cubicBezTo>
                <a:cubicBezTo>
                  <a:pt x="1116505" y="1212847"/>
                  <a:pt x="1116538" y="1209646"/>
                  <a:pt x="1116538" y="1207379"/>
                </a:cubicBezTo>
                <a:close/>
                <a:moveTo>
                  <a:pt x="1411375" y="1206579"/>
                </a:moveTo>
                <a:cubicBezTo>
                  <a:pt x="1412442" y="1210046"/>
                  <a:pt x="1413576" y="1214047"/>
                  <a:pt x="1414776" y="1218581"/>
                </a:cubicBezTo>
                <a:cubicBezTo>
                  <a:pt x="1415976" y="1223115"/>
                  <a:pt x="1417176" y="1227782"/>
                  <a:pt x="1418376" y="1232583"/>
                </a:cubicBezTo>
                <a:cubicBezTo>
                  <a:pt x="1419576" y="1237383"/>
                  <a:pt x="1420710" y="1242084"/>
                  <a:pt x="1421777" y="1246684"/>
                </a:cubicBezTo>
                <a:cubicBezTo>
                  <a:pt x="1422843" y="1251285"/>
                  <a:pt x="1423710" y="1255385"/>
                  <a:pt x="1424377" y="1258986"/>
                </a:cubicBezTo>
                <a:lnTo>
                  <a:pt x="1418376" y="1260586"/>
                </a:lnTo>
                <a:cubicBezTo>
                  <a:pt x="1417709" y="1256986"/>
                  <a:pt x="1416876" y="1252885"/>
                  <a:pt x="1415876" y="1248284"/>
                </a:cubicBezTo>
                <a:cubicBezTo>
                  <a:pt x="1414876" y="1243684"/>
                  <a:pt x="1413809" y="1238983"/>
                  <a:pt x="1412676" y="1234183"/>
                </a:cubicBezTo>
                <a:cubicBezTo>
                  <a:pt x="1411542" y="1229382"/>
                  <a:pt x="1410342" y="1224715"/>
                  <a:pt x="1409075" y="1220181"/>
                </a:cubicBezTo>
                <a:cubicBezTo>
                  <a:pt x="1407808" y="1215647"/>
                  <a:pt x="1406641" y="1211647"/>
                  <a:pt x="1405575" y="1208179"/>
                </a:cubicBezTo>
                <a:close/>
                <a:moveTo>
                  <a:pt x="3421227" y="1206179"/>
                </a:moveTo>
                <a:lnTo>
                  <a:pt x="3421227" y="1306192"/>
                </a:lnTo>
                <a:lnTo>
                  <a:pt x="3451230" y="1306192"/>
                </a:lnTo>
                <a:lnTo>
                  <a:pt x="3451230" y="1206179"/>
                </a:lnTo>
                <a:close/>
                <a:moveTo>
                  <a:pt x="1207950" y="1204579"/>
                </a:moveTo>
                <a:cubicBezTo>
                  <a:pt x="1209150" y="1208179"/>
                  <a:pt x="1210350" y="1212247"/>
                  <a:pt x="1211550" y="1216781"/>
                </a:cubicBezTo>
                <a:cubicBezTo>
                  <a:pt x="1212751" y="1221314"/>
                  <a:pt x="1213917" y="1225982"/>
                  <a:pt x="1215051" y="1230782"/>
                </a:cubicBezTo>
                <a:cubicBezTo>
                  <a:pt x="1216184" y="1235583"/>
                  <a:pt x="1217218" y="1240250"/>
                  <a:pt x="1218151" y="1244784"/>
                </a:cubicBezTo>
                <a:cubicBezTo>
                  <a:pt x="1219085" y="1249318"/>
                  <a:pt x="1219885" y="1253318"/>
                  <a:pt x="1220551" y="1256786"/>
                </a:cubicBezTo>
                <a:lnTo>
                  <a:pt x="1214951" y="1258186"/>
                </a:lnTo>
                <a:cubicBezTo>
                  <a:pt x="1214284" y="1254719"/>
                  <a:pt x="1213451" y="1250685"/>
                  <a:pt x="1212451" y="1246084"/>
                </a:cubicBezTo>
                <a:cubicBezTo>
                  <a:pt x="1211450" y="1241484"/>
                  <a:pt x="1210417" y="1236783"/>
                  <a:pt x="1209350" y="1231982"/>
                </a:cubicBezTo>
                <a:cubicBezTo>
                  <a:pt x="1208283" y="1227182"/>
                  <a:pt x="1207150" y="1222515"/>
                  <a:pt x="1205950" y="1217981"/>
                </a:cubicBezTo>
                <a:cubicBezTo>
                  <a:pt x="1204750" y="1213447"/>
                  <a:pt x="1203616" y="1209446"/>
                  <a:pt x="1202549" y="1205979"/>
                </a:cubicBezTo>
                <a:close/>
                <a:moveTo>
                  <a:pt x="1260156" y="1203579"/>
                </a:moveTo>
                <a:lnTo>
                  <a:pt x="1265357" y="1206179"/>
                </a:lnTo>
                <a:cubicBezTo>
                  <a:pt x="1264157" y="1209246"/>
                  <a:pt x="1262757" y="1212513"/>
                  <a:pt x="1261157" y="1215980"/>
                </a:cubicBezTo>
                <a:cubicBezTo>
                  <a:pt x="1259556" y="1219448"/>
                  <a:pt x="1257923" y="1222948"/>
                  <a:pt x="1256256" y="1226482"/>
                </a:cubicBezTo>
                <a:cubicBezTo>
                  <a:pt x="1254589" y="1230016"/>
                  <a:pt x="1252889" y="1233416"/>
                  <a:pt x="1251155" y="1236683"/>
                </a:cubicBezTo>
                <a:cubicBezTo>
                  <a:pt x="1249422" y="1239950"/>
                  <a:pt x="1247822" y="1242850"/>
                  <a:pt x="1246355" y="1245384"/>
                </a:cubicBezTo>
                <a:lnTo>
                  <a:pt x="1241154" y="1242584"/>
                </a:lnTo>
                <a:cubicBezTo>
                  <a:pt x="1244221" y="1237250"/>
                  <a:pt x="1247488" y="1231016"/>
                  <a:pt x="1250955" y="1223881"/>
                </a:cubicBezTo>
                <a:cubicBezTo>
                  <a:pt x="1254422" y="1216747"/>
                  <a:pt x="1257489" y="1209980"/>
                  <a:pt x="1260156" y="1203579"/>
                </a:cubicBezTo>
                <a:close/>
                <a:moveTo>
                  <a:pt x="3414625" y="1199378"/>
                </a:moveTo>
                <a:lnTo>
                  <a:pt x="3457631" y="1199378"/>
                </a:lnTo>
                <a:lnTo>
                  <a:pt x="3457631" y="1313193"/>
                </a:lnTo>
                <a:lnTo>
                  <a:pt x="3414625" y="1313193"/>
                </a:lnTo>
                <a:close/>
                <a:moveTo>
                  <a:pt x="3127390" y="1195578"/>
                </a:moveTo>
                <a:lnTo>
                  <a:pt x="3127390" y="1235983"/>
                </a:lnTo>
                <a:lnTo>
                  <a:pt x="3160794" y="1235983"/>
                </a:lnTo>
                <a:lnTo>
                  <a:pt x="3160794" y="1195578"/>
                </a:lnTo>
                <a:close/>
                <a:moveTo>
                  <a:pt x="2870358" y="1193778"/>
                </a:moveTo>
                <a:lnTo>
                  <a:pt x="2973370" y="1193778"/>
                </a:lnTo>
                <a:lnTo>
                  <a:pt x="2973370" y="1200778"/>
                </a:lnTo>
                <a:lnTo>
                  <a:pt x="2924364" y="1200778"/>
                </a:lnTo>
                <a:lnTo>
                  <a:pt x="2924364" y="1333795"/>
                </a:lnTo>
                <a:lnTo>
                  <a:pt x="2982972" y="1333795"/>
                </a:lnTo>
                <a:lnTo>
                  <a:pt x="2982972" y="1340596"/>
                </a:lnTo>
                <a:lnTo>
                  <a:pt x="2853355" y="1340596"/>
                </a:lnTo>
                <a:lnTo>
                  <a:pt x="2853355" y="1333795"/>
                </a:lnTo>
                <a:lnTo>
                  <a:pt x="2916763" y="1333795"/>
                </a:lnTo>
                <a:lnTo>
                  <a:pt x="2916763" y="1200778"/>
                </a:lnTo>
                <a:lnTo>
                  <a:pt x="2870358" y="1200778"/>
                </a:lnTo>
                <a:close/>
                <a:moveTo>
                  <a:pt x="1006125" y="1192378"/>
                </a:moveTo>
                <a:lnTo>
                  <a:pt x="1068333" y="1192378"/>
                </a:lnTo>
                <a:lnTo>
                  <a:pt x="1068333" y="1198978"/>
                </a:lnTo>
                <a:lnTo>
                  <a:pt x="1040729" y="1198978"/>
                </a:lnTo>
                <a:lnTo>
                  <a:pt x="1040729" y="1248985"/>
                </a:lnTo>
                <a:lnTo>
                  <a:pt x="1068333" y="1248985"/>
                </a:lnTo>
                <a:lnTo>
                  <a:pt x="1068333" y="1255785"/>
                </a:lnTo>
                <a:lnTo>
                  <a:pt x="1040729" y="1255785"/>
                </a:lnTo>
                <a:lnTo>
                  <a:pt x="1040729" y="1310792"/>
                </a:lnTo>
                <a:cubicBezTo>
                  <a:pt x="1046463" y="1309059"/>
                  <a:pt x="1051931" y="1307358"/>
                  <a:pt x="1057131" y="1305692"/>
                </a:cubicBezTo>
                <a:cubicBezTo>
                  <a:pt x="1062332" y="1304025"/>
                  <a:pt x="1066866" y="1302458"/>
                  <a:pt x="1070733" y="1300991"/>
                </a:cubicBezTo>
                <a:lnTo>
                  <a:pt x="1071533" y="1304192"/>
                </a:lnTo>
                <a:lnTo>
                  <a:pt x="1072133" y="1307592"/>
                </a:lnTo>
                <a:cubicBezTo>
                  <a:pt x="1067733" y="1309059"/>
                  <a:pt x="1062532" y="1310759"/>
                  <a:pt x="1056531" y="1312693"/>
                </a:cubicBezTo>
                <a:cubicBezTo>
                  <a:pt x="1050530" y="1314626"/>
                  <a:pt x="1044363" y="1316593"/>
                  <a:pt x="1038029" y="1318593"/>
                </a:cubicBezTo>
                <a:cubicBezTo>
                  <a:pt x="1031695" y="1320594"/>
                  <a:pt x="1025494" y="1322494"/>
                  <a:pt x="1019426" y="1324294"/>
                </a:cubicBezTo>
                <a:cubicBezTo>
                  <a:pt x="1013359" y="1326094"/>
                  <a:pt x="1008058" y="1327594"/>
                  <a:pt x="1003525" y="1328795"/>
                </a:cubicBezTo>
                <a:lnTo>
                  <a:pt x="1002124" y="1322194"/>
                </a:lnTo>
                <a:cubicBezTo>
                  <a:pt x="1006392" y="1320994"/>
                  <a:pt x="1011259" y="1319627"/>
                  <a:pt x="1016726" y="1318093"/>
                </a:cubicBezTo>
                <a:cubicBezTo>
                  <a:pt x="1022194" y="1316560"/>
                  <a:pt x="1027861" y="1314859"/>
                  <a:pt x="1033728" y="1312993"/>
                </a:cubicBezTo>
                <a:lnTo>
                  <a:pt x="1033728" y="1255785"/>
                </a:lnTo>
                <a:lnTo>
                  <a:pt x="1007325" y="1255785"/>
                </a:lnTo>
                <a:lnTo>
                  <a:pt x="1007325" y="1248985"/>
                </a:lnTo>
                <a:lnTo>
                  <a:pt x="1033728" y="1248985"/>
                </a:lnTo>
                <a:lnTo>
                  <a:pt x="1033728" y="1198978"/>
                </a:lnTo>
                <a:lnTo>
                  <a:pt x="1006125" y="1198978"/>
                </a:lnTo>
                <a:close/>
                <a:moveTo>
                  <a:pt x="835503" y="1191377"/>
                </a:moveTo>
                <a:lnTo>
                  <a:pt x="835503" y="1216581"/>
                </a:lnTo>
                <a:lnTo>
                  <a:pt x="958519" y="1216581"/>
                </a:lnTo>
                <a:lnTo>
                  <a:pt x="958519" y="1191377"/>
                </a:lnTo>
                <a:close/>
                <a:moveTo>
                  <a:pt x="2020251" y="1189977"/>
                </a:moveTo>
                <a:lnTo>
                  <a:pt x="2165669" y="1189977"/>
                </a:lnTo>
                <a:lnTo>
                  <a:pt x="2165669" y="1196978"/>
                </a:lnTo>
                <a:lnTo>
                  <a:pt x="2096261" y="1196978"/>
                </a:lnTo>
                <a:lnTo>
                  <a:pt x="2096261" y="1246784"/>
                </a:lnTo>
                <a:lnTo>
                  <a:pt x="2096261" y="1248384"/>
                </a:lnTo>
                <a:lnTo>
                  <a:pt x="2176671" y="1248384"/>
                </a:lnTo>
                <a:lnTo>
                  <a:pt x="2176671" y="1255185"/>
                </a:lnTo>
                <a:lnTo>
                  <a:pt x="2096661" y="1255185"/>
                </a:lnTo>
                <a:cubicBezTo>
                  <a:pt x="2098928" y="1265587"/>
                  <a:pt x="2102328" y="1275154"/>
                  <a:pt x="2106862" y="1283889"/>
                </a:cubicBezTo>
                <a:cubicBezTo>
                  <a:pt x="2111396" y="1292623"/>
                  <a:pt x="2117130" y="1300724"/>
                  <a:pt x="2124064" y="1308192"/>
                </a:cubicBezTo>
                <a:cubicBezTo>
                  <a:pt x="2130999" y="1315660"/>
                  <a:pt x="2139200" y="1322594"/>
                  <a:pt x="2148667" y="1328995"/>
                </a:cubicBezTo>
                <a:cubicBezTo>
                  <a:pt x="2158135" y="1335395"/>
                  <a:pt x="2168870" y="1341396"/>
                  <a:pt x="2180871" y="1346997"/>
                </a:cubicBezTo>
                <a:lnTo>
                  <a:pt x="2177071" y="1354198"/>
                </a:lnTo>
                <a:cubicBezTo>
                  <a:pt x="2165603" y="1348464"/>
                  <a:pt x="2155302" y="1342496"/>
                  <a:pt x="2146167" y="1336296"/>
                </a:cubicBezTo>
                <a:cubicBezTo>
                  <a:pt x="2137033" y="1330095"/>
                  <a:pt x="2129032" y="1323494"/>
                  <a:pt x="2122164" y="1316493"/>
                </a:cubicBezTo>
                <a:cubicBezTo>
                  <a:pt x="2115297" y="1309492"/>
                  <a:pt x="2109496" y="1301991"/>
                  <a:pt x="2104762" y="1293990"/>
                </a:cubicBezTo>
                <a:cubicBezTo>
                  <a:pt x="2100028" y="1285989"/>
                  <a:pt x="2096261" y="1277255"/>
                  <a:pt x="2093460" y="1267787"/>
                </a:cubicBezTo>
                <a:cubicBezTo>
                  <a:pt x="2089193" y="1283922"/>
                  <a:pt x="2080125" y="1299358"/>
                  <a:pt x="2066257" y="1314093"/>
                </a:cubicBezTo>
                <a:cubicBezTo>
                  <a:pt x="2052389" y="1328828"/>
                  <a:pt x="2033453" y="1342330"/>
                  <a:pt x="2009450" y="1354598"/>
                </a:cubicBezTo>
                <a:lnTo>
                  <a:pt x="2005650" y="1347997"/>
                </a:lnTo>
                <a:cubicBezTo>
                  <a:pt x="2030853" y="1335329"/>
                  <a:pt x="2050489" y="1321194"/>
                  <a:pt x="2064557" y="1305592"/>
                </a:cubicBezTo>
                <a:cubicBezTo>
                  <a:pt x="2078625" y="1289990"/>
                  <a:pt x="2086660" y="1273188"/>
                  <a:pt x="2088660" y="1255185"/>
                </a:cubicBezTo>
                <a:lnTo>
                  <a:pt x="2009050" y="1255185"/>
                </a:lnTo>
                <a:lnTo>
                  <a:pt x="2009050" y="1248384"/>
                </a:lnTo>
                <a:lnTo>
                  <a:pt x="2089060" y="1248384"/>
                </a:lnTo>
                <a:lnTo>
                  <a:pt x="2089060" y="1246784"/>
                </a:lnTo>
                <a:lnTo>
                  <a:pt x="2089060" y="1196978"/>
                </a:lnTo>
                <a:lnTo>
                  <a:pt x="2020251" y="1196978"/>
                </a:lnTo>
                <a:close/>
                <a:moveTo>
                  <a:pt x="2464507" y="1188977"/>
                </a:moveTo>
                <a:lnTo>
                  <a:pt x="2562519" y="1188977"/>
                </a:lnTo>
                <a:lnTo>
                  <a:pt x="2562519" y="1195378"/>
                </a:lnTo>
                <a:lnTo>
                  <a:pt x="2515313" y="1231382"/>
                </a:lnTo>
                <a:lnTo>
                  <a:pt x="2515313" y="1308592"/>
                </a:lnTo>
                <a:cubicBezTo>
                  <a:pt x="2515313" y="1311659"/>
                  <a:pt x="2514947" y="1314126"/>
                  <a:pt x="2514213" y="1315993"/>
                </a:cubicBezTo>
                <a:cubicBezTo>
                  <a:pt x="2513480" y="1317860"/>
                  <a:pt x="2512379" y="1319360"/>
                  <a:pt x="2510913" y="1320494"/>
                </a:cubicBezTo>
                <a:cubicBezTo>
                  <a:pt x="2509446" y="1321627"/>
                  <a:pt x="2507546" y="1322460"/>
                  <a:pt x="2505212" y="1322994"/>
                </a:cubicBezTo>
                <a:cubicBezTo>
                  <a:pt x="2502878" y="1323527"/>
                  <a:pt x="2500045" y="1323927"/>
                  <a:pt x="2496711" y="1324194"/>
                </a:cubicBezTo>
                <a:lnTo>
                  <a:pt x="2485510" y="1325394"/>
                </a:lnTo>
                <a:lnTo>
                  <a:pt x="2483509" y="1318993"/>
                </a:lnTo>
                <a:lnTo>
                  <a:pt x="2494711" y="1318193"/>
                </a:lnTo>
                <a:cubicBezTo>
                  <a:pt x="2497511" y="1317927"/>
                  <a:pt x="2499845" y="1317593"/>
                  <a:pt x="2501711" y="1317193"/>
                </a:cubicBezTo>
                <a:cubicBezTo>
                  <a:pt x="2503578" y="1316793"/>
                  <a:pt x="2505045" y="1316193"/>
                  <a:pt x="2506112" y="1315393"/>
                </a:cubicBezTo>
                <a:cubicBezTo>
                  <a:pt x="2507179" y="1314593"/>
                  <a:pt x="2507912" y="1313559"/>
                  <a:pt x="2508312" y="1312292"/>
                </a:cubicBezTo>
                <a:cubicBezTo>
                  <a:pt x="2508712" y="1311026"/>
                  <a:pt x="2508912" y="1309326"/>
                  <a:pt x="2508912" y="1307192"/>
                </a:cubicBezTo>
                <a:lnTo>
                  <a:pt x="2508912" y="1228782"/>
                </a:lnTo>
                <a:lnTo>
                  <a:pt x="2551518" y="1195578"/>
                </a:lnTo>
                <a:lnTo>
                  <a:pt x="2464507" y="1195578"/>
                </a:lnTo>
                <a:close/>
                <a:moveTo>
                  <a:pt x="3120789" y="1188577"/>
                </a:moveTo>
                <a:lnTo>
                  <a:pt x="3167395" y="1188577"/>
                </a:lnTo>
                <a:lnTo>
                  <a:pt x="3167395" y="1329995"/>
                </a:lnTo>
                <a:cubicBezTo>
                  <a:pt x="3167395" y="1333328"/>
                  <a:pt x="3167061" y="1336062"/>
                  <a:pt x="3166395" y="1338196"/>
                </a:cubicBezTo>
                <a:cubicBezTo>
                  <a:pt x="3165728" y="1340329"/>
                  <a:pt x="3164628" y="1342029"/>
                  <a:pt x="3163094" y="1343296"/>
                </a:cubicBezTo>
                <a:cubicBezTo>
                  <a:pt x="3161561" y="1344563"/>
                  <a:pt x="3159494" y="1345530"/>
                  <a:pt x="3156893" y="1346197"/>
                </a:cubicBezTo>
                <a:cubicBezTo>
                  <a:pt x="3154293" y="1346863"/>
                  <a:pt x="3151059" y="1347397"/>
                  <a:pt x="3147192" y="1347797"/>
                </a:cubicBezTo>
                <a:lnTo>
                  <a:pt x="3137391" y="1348797"/>
                </a:lnTo>
                <a:lnTo>
                  <a:pt x="3135191" y="1342196"/>
                </a:lnTo>
                <a:lnTo>
                  <a:pt x="3146192" y="1341396"/>
                </a:lnTo>
                <a:cubicBezTo>
                  <a:pt x="3149126" y="1341129"/>
                  <a:pt x="3151559" y="1340763"/>
                  <a:pt x="3153493" y="1340296"/>
                </a:cubicBezTo>
                <a:cubicBezTo>
                  <a:pt x="3155426" y="1339829"/>
                  <a:pt x="3156927" y="1339162"/>
                  <a:pt x="3157993" y="1338296"/>
                </a:cubicBezTo>
                <a:cubicBezTo>
                  <a:pt x="3159060" y="1337429"/>
                  <a:pt x="3159794" y="1336196"/>
                  <a:pt x="3160194" y="1334595"/>
                </a:cubicBezTo>
                <a:cubicBezTo>
                  <a:pt x="3160594" y="1332995"/>
                  <a:pt x="3160794" y="1330995"/>
                  <a:pt x="3160794" y="1328595"/>
                </a:cubicBezTo>
                <a:lnTo>
                  <a:pt x="3160794" y="1288189"/>
                </a:lnTo>
                <a:lnTo>
                  <a:pt x="3126790" y="1288189"/>
                </a:lnTo>
                <a:cubicBezTo>
                  <a:pt x="3126390" y="1295924"/>
                  <a:pt x="3125656" y="1302658"/>
                  <a:pt x="3124589" y="1308392"/>
                </a:cubicBezTo>
                <a:cubicBezTo>
                  <a:pt x="3123523" y="1314126"/>
                  <a:pt x="3121922" y="1319460"/>
                  <a:pt x="3119789" y="1324394"/>
                </a:cubicBezTo>
                <a:cubicBezTo>
                  <a:pt x="3117655" y="1329328"/>
                  <a:pt x="3114888" y="1334228"/>
                  <a:pt x="3111488" y="1339096"/>
                </a:cubicBezTo>
                <a:cubicBezTo>
                  <a:pt x="3108087" y="1343963"/>
                  <a:pt x="3103920" y="1349330"/>
                  <a:pt x="3098986" y="1355198"/>
                </a:cubicBezTo>
                <a:lnTo>
                  <a:pt x="3093186" y="1351197"/>
                </a:lnTo>
                <a:cubicBezTo>
                  <a:pt x="3097319" y="1346397"/>
                  <a:pt x="3100886" y="1341963"/>
                  <a:pt x="3103887" y="1337896"/>
                </a:cubicBezTo>
                <a:cubicBezTo>
                  <a:pt x="3106887" y="1333829"/>
                  <a:pt x="3109421" y="1329828"/>
                  <a:pt x="3111488" y="1325894"/>
                </a:cubicBezTo>
                <a:cubicBezTo>
                  <a:pt x="3113555" y="1321960"/>
                  <a:pt x="3115188" y="1317860"/>
                  <a:pt x="3116388" y="1313593"/>
                </a:cubicBezTo>
                <a:cubicBezTo>
                  <a:pt x="3117588" y="1309326"/>
                  <a:pt x="3118522" y="1304525"/>
                  <a:pt x="3119189" y="1299191"/>
                </a:cubicBezTo>
                <a:cubicBezTo>
                  <a:pt x="3119855" y="1293857"/>
                  <a:pt x="3120289" y="1287823"/>
                  <a:pt x="3120489" y="1281089"/>
                </a:cubicBezTo>
                <a:cubicBezTo>
                  <a:pt x="3120689" y="1274354"/>
                  <a:pt x="3120789" y="1266520"/>
                  <a:pt x="3120789" y="1257586"/>
                </a:cubicBezTo>
                <a:close/>
                <a:moveTo>
                  <a:pt x="1078934" y="1185777"/>
                </a:moveTo>
                <a:lnTo>
                  <a:pt x="1161744" y="1185777"/>
                </a:lnTo>
                <a:lnTo>
                  <a:pt x="1161744" y="1294390"/>
                </a:lnTo>
                <a:lnTo>
                  <a:pt x="1154943" y="1294390"/>
                </a:lnTo>
                <a:lnTo>
                  <a:pt x="1154943" y="1192778"/>
                </a:lnTo>
                <a:lnTo>
                  <a:pt x="1085735" y="1192778"/>
                </a:lnTo>
                <a:lnTo>
                  <a:pt x="1085735" y="1294190"/>
                </a:lnTo>
                <a:lnTo>
                  <a:pt x="1078934" y="1294190"/>
                </a:lnTo>
                <a:close/>
                <a:moveTo>
                  <a:pt x="3227602" y="1185177"/>
                </a:moveTo>
                <a:lnTo>
                  <a:pt x="3351818" y="1185177"/>
                </a:lnTo>
                <a:lnTo>
                  <a:pt x="3351618" y="1266587"/>
                </a:lnTo>
                <a:cubicBezTo>
                  <a:pt x="3351618" y="1283122"/>
                  <a:pt x="3352018" y="1296624"/>
                  <a:pt x="3352818" y="1307092"/>
                </a:cubicBezTo>
                <a:cubicBezTo>
                  <a:pt x="3353618" y="1317560"/>
                  <a:pt x="3354751" y="1325661"/>
                  <a:pt x="3356218" y="1331395"/>
                </a:cubicBezTo>
                <a:cubicBezTo>
                  <a:pt x="3357152" y="1334862"/>
                  <a:pt x="3358252" y="1337096"/>
                  <a:pt x="3359519" y="1338096"/>
                </a:cubicBezTo>
                <a:cubicBezTo>
                  <a:pt x="3360786" y="1339096"/>
                  <a:pt x="3362086" y="1339596"/>
                  <a:pt x="3363419" y="1339596"/>
                </a:cubicBezTo>
                <a:cubicBezTo>
                  <a:pt x="3364753" y="1339596"/>
                  <a:pt x="3365953" y="1338996"/>
                  <a:pt x="3367020" y="1337796"/>
                </a:cubicBezTo>
                <a:cubicBezTo>
                  <a:pt x="3368086" y="1336595"/>
                  <a:pt x="3369153" y="1333862"/>
                  <a:pt x="3370220" y="1329595"/>
                </a:cubicBezTo>
                <a:cubicBezTo>
                  <a:pt x="3371287" y="1325594"/>
                  <a:pt x="3372254" y="1321327"/>
                  <a:pt x="3373120" y="1316793"/>
                </a:cubicBezTo>
                <a:cubicBezTo>
                  <a:pt x="3373987" y="1312259"/>
                  <a:pt x="3374754" y="1307592"/>
                  <a:pt x="3375421" y="1302791"/>
                </a:cubicBezTo>
                <a:lnTo>
                  <a:pt x="3381621" y="1305792"/>
                </a:lnTo>
                <a:cubicBezTo>
                  <a:pt x="3380955" y="1310859"/>
                  <a:pt x="3380055" y="1315793"/>
                  <a:pt x="3378921" y="1320594"/>
                </a:cubicBezTo>
                <a:cubicBezTo>
                  <a:pt x="3377788" y="1325394"/>
                  <a:pt x="3376688" y="1329728"/>
                  <a:pt x="3375621" y="1333595"/>
                </a:cubicBezTo>
                <a:cubicBezTo>
                  <a:pt x="3373887" y="1339596"/>
                  <a:pt x="3372087" y="1343730"/>
                  <a:pt x="3370220" y="1345997"/>
                </a:cubicBezTo>
                <a:cubicBezTo>
                  <a:pt x="3368353" y="1348264"/>
                  <a:pt x="3366086" y="1349397"/>
                  <a:pt x="3363419" y="1349397"/>
                </a:cubicBezTo>
                <a:cubicBezTo>
                  <a:pt x="3361019" y="1349397"/>
                  <a:pt x="3358652" y="1348464"/>
                  <a:pt x="3356318" y="1346597"/>
                </a:cubicBezTo>
                <a:cubicBezTo>
                  <a:pt x="3353985" y="1344730"/>
                  <a:pt x="3352018" y="1341263"/>
                  <a:pt x="3350417" y="1336196"/>
                </a:cubicBezTo>
                <a:cubicBezTo>
                  <a:pt x="3348550" y="1330195"/>
                  <a:pt x="3347117" y="1321894"/>
                  <a:pt x="3346117" y="1311292"/>
                </a:cubicBezTo>
                <a:cubicBezTo>
                  <a:pt x="3345117" y="1300691"/>
                  <a:pt x="3344617" y="1286589"/>
                  <a:pt x="3344617" y="1268987"/>
                </a:cubicBezTo>
                <a:lnTo>
                  <a:pt x="3344617" y="1192177"/>
                </a:lnTo>
                <a:lnTo>
                  <a:pt x="3234603" y="1192177"/>
                </a:lnTo>
                <a:lnTo>
                  <a:pt x="3234603" y="1250985"/>
                </a:lnTo>
                <a:cubicBezTo>
                  <a:pt x="3234603" y="1263120"/>
                  <a:pt x="3234203" y="1273688"/>
                  <a:pt x="3233403" y="1282689"/>
                </a:cubicBezTo>
                <a:cubicBezTo>
                  <a:pt x="3232603" y="1291690"/>
                  <a:pt x="3231236" y="1299991"/>
                  <a:pt x="3229302" y="1307592"/>
                </a:cubicBezTo>
                <a:cubicBezTo>
                  <a:pt x="3227369" y="1315193"/>
                  <a:pt x="3224768" y="1322527"/>
                  <a:pt x="3221502" y="1329595"/>
                </a:cubicBezTo>
                <a:cubicBezTo>
                  <a:pt x="3218235" y="1336662"/>
                  <a:pt x="3214134" y="1344196"/>
                  <a:pt x="3209200" y="1352197"/>
                </a:cubicBezTo>
                <a:lnTo>
                  <a:pt x="3202799" y="1348597"/>
                </a:lnTo>
                <a:cubicBezTo>
                  <a:pt x="3207600" y="1340729"/>
                  <a:pt x="3211600" y="1333428"/>
                  <a:pt x="3214801" y="1326694"/>
                </a:cubicBezTo>
                <a:cubicBezTo>
                  <a:pt x="3218001" y="1319960"/>
                  <a:pt x="3220535" y="1312959"/>
                  <a:pt x="3222401" y="1305692"/>
                </a:cubicBezTo>
                <a:cubicBezTo>
                  <a:pt x="3224269" y="1298424"/>
                  <a:pt x="3225602" y="1290390"/>
                  <a:pt x="3226402" y="1281589"/>
                </a:cubicBezTo>
                <a:cubicBezTo>
                  <a:pt x="3227202" y="1272787"/>
                  <a:pt x="3227602" y="1262453"/>
                  <a:pt x="3227602" y="1250585"/>
                </a:cubicBezTo>
                <a:close/>
                <a:moveTo>
                  <a:pt x="828703" y="1184977"/>
                </a:moveTo>
                <a:lnTo>
                  <a:pt x="965320" y="1184977"/>
                </a:lnTo>
                <a:lnTo>
                  <a:pt x="965320" y="1222581"/>
                </a:lnTo>
                <a:lnTo>
                  <a:pt x="835503" y="1222581"/>
                </a:lnTo>
                <a:lnTo>
                  <a:pt x="835503" y="1247584"/>
                </a:lnTo>
                <a:cubicBezTo>
                  <a:pt x="835503" y="1253985"/>
                  <a:pt x="835403" y="1259919"/>
                  <a:pt x="835203" y="1265387"/>
                </a:cubicBezTo>
                <a:cubicBezTo>
                  <a:pt x="835003" y="1270854"/>
                  <a:pt x="834770" y="1275921"/>
                  <a:pt x="834503" y="1280588"/>
                </a:cubicBezTo>
                <a:lnTo>
                  <a:pt x="878909" y="1280588"/>
                </a:lnTo>
                <a:lnTo>
                  <a:pt x="878909" y="1254785"/>
                </a:lnTo>
                <a:lnTo>
                  <a:pt x="842304" y="1254785"/>
                </a:lnTo>
                <a:lnTo>
                  <a:pt x="842304" y="1248985"/>
                </a:lnTo>
                <a:lnTo>
                  <a:pt x="878909" y="1248985"/>
                </a:lnTo>
                <a:lnTo>
                  <a:pt x="878909" y="1227382"/>
                </a:lnTo>
                <a:lnTo>
                  <a:pt x="885310" y="1227782"/>
                </a:lnTo>
                <a:lnTo>
                  <a:pt x="885310" y="1248985"/>
                </a:lnTo>
                <a:lnTo>
                  <a:pt x="928515" y="1248985"/>
                </a:lnTo>
                <a:lnTo>
                  <a:pt x="928515" y="1227382"/>
                </a:lnTo>
                <a:lnTo>
                  <a:pt x="935116" y="1227782"/>
                </a:lnTo>
                <a:lnTo>
                  <a:pt x="935116" y="1248985"/>
                </a:lnTo>
                <a:lnTo>
                  <a:pt x="972120" y="1248985"/>
                </a:lnTo>
                <a:lnTo>
                  <a:pt x="972120" y="1254785"/>
                </a:lnTo>
                <a:lnTo>
                  <a:pt x="935116" y="1254785"/>
                </a:lnTo>
                <a:lnTo>
                  <a:pt x="935116" y="1280588"/>
                </a:lnTo>
                <a:lnTo>
                  <a:pt x="979522" y="1280588"/>
                </a:lnTo>
                <a:lnTo>
                  <a:pt x="979522" y="1286589"/>
                </a:lnTo>
                <a:lnTo>
                  <a:pt x="898511" y="1286589"/>
                </a:lnTo>
                <a:cubicBezTo>
                  <a:pt x="904245" y="1297524"/>
                  <a:pt x="912046" y="1306992"/>
                  <a:pt x="921914" y="1314993"/>
                </a:cubicBezTo>
                <a:cubicBezTo>
                  <a:pt x="935783" y="1307925"/>
                  <a:pt x="948118" y="1300658"/>
                  <a:pt x="958919" y="1293190"/>
                </a:cubicBezTo>
                <a:lnTo>
                  <a:pt x="962519" y="1297991"/>
                </a:lnTo>
                <a:cubicBezTo>
                  <a:pt x="957319" y="1301458"/>
                  <a:pt x="951751" y="1304958"/>
                  <a:pt x="945817" y="1308492"/>
                </a:cubicBezTo>
                <a:cubicBezTo>
                  <a:pt x="939883" y="1312026"/>
                  <a:pt x="933649" y="1315526"/>
                  <a:pt x="927115" y="1318993"/>
                </a:cubicBezTo>
                <a:cubicBezTo>
                  <a:pt x="941784" y="1329261"/>
                  <a:pt x="960452" y="1336729"/>
                  <a:pt x="983122" y="1341396"/>
                </a:cubicBezTo>
                <a:lnTo>
                  <a:pt x="980922" y="1347997"/>
                </a:lnTo>
                <a:cubicBezTo>
                  <a:pt x="959052" y="1343063"/>
                  <a:pt x="940650" y="1335629"/>
                  <a:pt x="925715" y="1325694"/>
                </a:cubicBezTo>
                <a:cubicBezTo>
                  <a:pt x="910780" y="1315760"/>
                  <a:pt x="899378" y="1302725"/>
                  <a:pt x="891510" y="1286589"/>
                </a:cubicBezTo>
                <a:lnTo>
                  <a:pt x="867908" y="1286589"/>
                </a:lnTo>
                <a:lnTo>
                  <a:pt x="867908" y="1343796"/>
                </a:lnTo>
                <a:cubicBezTo>
                  <a:pt x="869508" y="1342996"/>
                  <a:pt x="872241" y="1341796"/>
                  <a:pt x="876109" y="1340196"/>
                </a:cubicBezTo>
                <a:cubicBezTo>
                  <a:pt x="879976" y="1338596"/>
                  <a:pt x="884009" y="1336962"/>
                  <a:pt x="888210" y="1335295"/>
                </a:cubicBezTo>
                <a:cubicBezTo>
                  <a:pt x="892411" y="1333629"/>
                  <a:pt x="896178" y="1332095"/>
                  <a:pt x="899511" y="1330695"/>
                </a:cubicBezTo>
                <a:cubicBezTo>
                  <a:pt x="902845" y="1329295"/>
                  <a:pt x="904845" y="1328461"/>
                  <a:pt x="905512" y="1328194"/>
                </a:cubicBezTo>
                <a:lnTo>
                  <a:pt x="906712" y="1333795"/>
                </a:lnTo>
                <a:cubicBezTo>
                  <a:pt x="906312" y="1333929"/>
                  <a:pt x="905145" y="1334395"/>
                  <a:pt x="903212" y="1335195"/>
                </a:cubicBezTo>
                <a:cubicBezTo>
                  <a:pt x="901278" y="1335995"/>
                  <a:pt x="898911" y="1336996"/>
                  <a:pt x="896111" y="1338196"/>
                </a:cubicBezTo>
                <a:cubicBezTo>
                  <a:pt x="893311" y="1339396"/>
                  <a:pt x="890277" y="1340663"/>
                  <a:pt x="887010" y="1341996"/>
                </a:cubicBezTo>
                <a:cubicBezTo>
                  <a:pt x="883743" y="1343330"/>
                  <a:pt x="880709" y="1344563"/>
                  <a:pt x="877909" y="1345697"/>
                </a:cubicBezTo>
                <a:cubicBezTo>
                  <a:pt x="875108" y="1346830"/>
                  <a:pt x="872675" y="1347830"/>
                  <a:pt x="870608" y="1348697"/>
                </a:cubicBezTo>
                <a:cubicBezTo>
                  <a:pt x="868541" y="1349564"/>
                  <a:pt x="867241" y="1350064"/>
                  <a:pt x="866707" y="1350197"/>
                </a:cubicBezTo>
                <a:cubicBezTo>
                  <a:pt x="865907" y="1350597"/>
                  <a:pt x="864974" y="1351097"/>
                  <a:pt x="863907" y="1351697"/>
                </a:cubicBezTo>
                <a:cubicBezTo>
                  <a:pt x="862840" y="1352297"/>
                  <a:pt x="861573" y="1353131"/>
                  <a:pt x="860107" y="1354198"/>
                </a:cubicBezTo>
                <a:lnTo>
                  <a:pt x="857106" y="1348797"/>
                </a:lnTo>
                <a:cubicBezTo>
                  <a:pt x="859106" y="1347330"/>
                  <a:pt x="860306" y="1346330"/>
                  <a:pt x="860707" y="1345797"/>
                </a:cubicBezTo>
                <a:cubicBezTo>
                  <a:pt x="861107" y="1345263"/>
                  <a:pt x="861307" y="1344730"/>
                  <a:pt x="861307" y="1344196"/>
                </a:cubicBezTo>
                <a:lnTo>
                  <a:pt x="861307" y="1286589"/>
                </a:lnTo>
                <a:lnTo>
                  <a:pt x="833903" y="1286589"/>
                </a:lnTo>
                <a:cubicBezTo>
                  <a:pt x="833236" y="1293523"/>
                  <a:pt x="832270" y="1299791"/>
                  <a:pt x="831003" y="1305392"/>
                </a:cubicBezTo>
                <a:cubicBezTo>
                  <a:pt x="829736" y="1310992"/>
                  <a:pt x="828136" y="1316393"/>
                  <a:pt x="826202" y="1321594"/>
                </a:cubicBezTo>
                <a:cubicBezTo>
                  <a:pt x="824269" y="1326794"/>
                  <a:pt x="822002" y="1331928"/>
                  <a:pt x="819401" y="1336996"/>
                </a:cubicBezTo>
                <a:cubicBezTo>
                  <a:pt x="816801" y="1342063"/>
                  <a:pt x="813834" y="1347464"/>
                  <a:pt x="810500" y="1353198"/>
                </a:cubicBezTo>
                <a:lnTo>
                  <a:pt x="804900" y="1349997"/>
                </a:lnTo>
                <a:cubicBezTo>
                  <a:pt x="809567" y="1342130"/>
                  <a:pt x="813434" y="1334862"/>
                  <a:pt x="816501" y="1328194"/>
                </a:cubicBezTo>
                <a:cubicBezTo>
                  <a:pt x="819568" y="1321527"/>
                  <a:pt x="822002" y="1314359"/>
                  <a:pt x="823802" y="1306692"/>
                </a:cubicBezTo>
                <a:cubicBezTo>
                  <a:pt x="825602" y="1299024"/>
                  <a:pt x="826869" y="1290323"/>
                  <a:pt x="827603" y="1280588"/>
                </a:cubicBezTo>
                <a:cubicBezTo>
                  <a:pt x="828336" y="1270854"/>
                  <a:pt x="828703" y="1259053"/>
                  <a:pt x="828703" y="1245184"/>
                </a:cubicBezTo>
                <a:close/>
                <a:moveTo>
                  <a:pt x="3017376" y="1182176"/>
                </a:moveTo>
                <a:cubicBezTo>
                  <a:pt x="3019243" y="1183643"/>
                  <a:pt x="3021510" y="1185477"/>
                  <a:pt x="3024177" y="1187677"/>
                </a:cubicBezTo>
                <a:cubicBezTo>
                  <a:pt x="3026844" y="1189877"/>
                  <a:pt x="3029577" y="1192211"/>
                  <a:pt x="3032378" y="1194678"/>
                </a:cubicBezTo>
                <a:cubicBezTo>
                  <a:pt x="3035178" y="1197145"/>
                  <a:pt x="3037878" y="1199545"/>
                  <a:pt x="3040479" y="1201879"/>
                </a:cubicBezTo>
                <a:cubicBezTo>
                  <a:pt x="3043079" y="1204212"/>
                  <a:pt x="3045179" y="1206246"/>
                  <a:pt x="3046780" y="1207980"/>
                </a:cubicBezTo>
                <a:lnTo>
                  <a:pt x="3042579" y="1213380"/>
                </a:lnTo>
                <a:cubicBezTo>
                  <a:pt x="3040979" y="1211647"/>
                  <a:pt x="3038945" y="1209580"/>
                  <a:pt x="3036478" y="1207179"/>
                </a:cubicBezTo>
                <a:cubicBezTo>
                  <a:pt x="3034012" y="1204779"/>
                  <a:pt x="3031378" y="1202345"/>
                  <a:pt x="3028577" y="1199878"/>
                </a:cubicBezTo>
                <a:cubicBezTo>
                  <a:pt x="3025777" y="1197411"/>
                  <a:pt x="3023043" y="1195078"/>
                  <a:pt x="3020376" y="1192878"/>
                </a:cubicBezTo>
                <a:cubicBezTo>
                  <a:pt x="3017709" y="1190677"/>
                  <a:pt x="3015442" y="1188910"/>
                  <a:pt x="3013576" y="1187577"/>
                </a:cubicBezTo>
                <a:close/>
                <a:moveTo>
                  <a:pt x="2416901" y="1181576"/>
                </a:moveTo>
                <a:cubicBezTo>
                  <a:pt x="2418901" y="1183043"/>
                  <a:pt x="2421368" y="1184943"/>
                  <a:pt x="2424302" y="1187277"/>
                </a:cubicBezTo>
                <a:cubicBezTo>
                  <a:pt x="2427235" y="1189610"/>
                  <a:pt x="2430202" y="1192044"/>
                  <a:pt x="2433203" y="1194578"/>
                </a:cubicBezTo>
                <a:cubicBezTo>
                  <a:pt x="2436203" y="1197111"/>
                  <a:pt x="2439070" y="1199612"/>
                  <a:pt x="2441804" y="1202079"/>
                </a:cubicBezTo>
                <a:cubicBezTo>
                  <a:pt x="2444538" y="1204546"/>
                  <a:pt x="2446771" y="1206646"/>
                  <a:pt x="2448505" y="1208379"/>
                </a:cubicBezTo>
                <a:lnTo>
                  <a:pt x="2444304" y="1213780"/>
                </a:lnTo>
                <a:cubicBezTo>
                  <a:pt x="2442704" y="1212047"/>
                  <a:pt x="2440537" y="1209946"/>
                  <a:pt x="2437803" y="1207479"/>
                </a:cubicBezTo>
                <a:cubicBezTo>
                  <a:pt x="2435070" y="1205012"/>
                  <a:pt x="2432203" y="1202479"/>
                  <a:pt x="2429202" y="1199878"/>
                </a:cubicBezTo>
                <a:cubicBezTo>
                  <a:pt x="2426202" y="1197278"/>
                  <a:pt x="2423268" y="1194844"/>
                  <a:pt x="2420401" y="1192578"/>
                </a:cubicBezTo>
                <a:cubicBezTo>
                  <a:pt x="2417534" y="1190311"/>
                  <a:pt x="2415101" y="1188444"/>
                  <a:pt x="2413100" y="1186977"/>
                </a:cubicBezTo>
                <a:close/>
                <a:moveTo>
                  <a:pt x="1957644" y="1180176"/>
                </a:moveTo>
                <a:lnTo>
                  <a:pt x="1958844" y="1187377"/>
                </a:lnTo>
                <a:cubicBezTo>
                  <a:pt x="1950043" y="1188844"/>
                  <a:pt x="1940475" y="1190244"/>
                  <a:pt x="1930140" y="1191577"/>
                </a:cubicBezTo>
                <a:cubicBezTo>
                  <a:pt x="1919805" y="1192911"/>
                  <a:pt x="1909337" y="1194111"/>
                  <a:pt x="1898736" y="1195178"/>
                </a:cubicBezTo>
                <a:cubicBezTo>
                  <a:pt x="1888135" y="1196245"/>
                  <a:pt x="1877634" y="1197211"/>
                  <a:pt x="1867232" y="1198078"/>
                </a:cubicBezTo>
                <a:cubicBezTo>
                  <a:pt x="1856831" y="1198945"/>
                  <a:pt x="1847163" y="1199578"/>
                  <a:pt x="1838229" y="1199978"/>
                </a:cubicBezTo>
                <a:lnTo>
                  <a:pt x="1831228" y="1256385"/>
                </a:lnTo>
                <a:lnTo>
                  <a:pt x="1891835" y="1256385"/>
                </a:lnTo>
                <a:lnTo>
                  <a:pt x="1891835" y="1208179"/>
                </a:lnTo>
                <a:lnTo>
                  <a:pt x="1899236" y="1208579"/>
                </a:lnTo>
                <a:lnTo>
                  <a:pt x="1899236" y="1256385"/>
                </a:lnTo>
                <a:lnTo>
                  <a:pt x="1971445" y="1256385"/>
                </a:lnTo>
                <a:lnTo>
                  <a:pt x="1971445" y="1263386"/>
                </a:lnTo>
                <a:lnTo>
                  <a:pt x="1899236" y="1263386"/>
                </a:lnTo>
                <a:lnTo>
                  <a:pt x="1899236" y="1329195"/>
                </a:lnTo>
                <a:cubicBezTo>
                  <a:pt x="1899236" y="1333062"/>
                  <a:pt x="1898903" y="1336162"/>
                  <a:pt x="1898236" y="1338496"/>
                </a:cubicBezTo>
                <a:cubicBezTo>
                  <a:pt x="1897569" y="1340829"/>
                  <a:pt x="1896403" y="1342663"/>
                  <a:pt x="1894736" y="1343996"/>
                </a:cubicBezTo>
                <a:cubicBezTo>
                  <a:pt x="1893069" y="1345330"/>
                  <a:pt x="1890869" y="1346297"/>
                  <a:pt x="1888135" y="1346897"/>
                </a:cubicBezTo>
                <a:cubicBezTo>
                  <a:pt x="1885401" y="1347497"/>
                  <a:pt x="1881968" y="1347930"/>
                  <a:pt x="1877834" y="1348197"/>
                </a:cubicBezTo>
                <a:lnTo>
                  <a:pt x="1860231" y="1349197"/>
                </a:lnTo>
                <a:lnTo>
                  <a:pt x="1858431" y="1342396"/>
                </a:lnTo>
                <a:lnTo>
                  <a:pt x="1876233" y="1341596"/>
                </a:lnTo>
                <a:cubicBezTo>
                  <a:pt x="1879567" y="1341463"/>
                  <a:pt x="1882234" y="1341196"/>
                  <a:pt x="1884234" y="1340796"/>
                </a:cubicBezTo>
                <a:cubicBezTo>
                  <a:pt x="1886235" y="1340396"/>
                  <a:pt x="1887801" y="1339696"/>
                  <a:pt x="1888935" y="1338696"/>
                </a:cubicBezTo>
                <a:cubicBezTo>
                  <a:pt x="1890068" y="1337696"/>
                  <a:pt x="1890835" y="1336329"/>
                  <a:pt x="1891235" y="1334595"/>
                </a:cubicBezTo>
                <a:cubicBezTo>
                  <a:pt x="1891635" y="1332862"/>
                  <a:pt x="1891835" y="1330528"/>
                  <a:pt x="1891835" y="1327594"/>
                </a:cubicBezTo>
                <a:lnTo>
                  <a:pt x="1891835" y="1263386"/>
                </a:lnTo>
                <a:lnTo>
                  <a:pt x="1823627" y="1263386"/>
                </a:lnTo>
                <a:lnTo>
                  <a:pt x="1831628" y="1193178"/>
                </a:lnTo>
                <a:cubicBezTo>
                  <a:pt x="1842296" y="1192778"/>
                  <a:pt x="1853230" y="1192144"/>
                  <a:pt x="1864432" y="1191277"/>
                </a:cubicBezTo>
                <a:cubicBezTo>
                  <a:pt x="1875633" y="1190411"/>
                  <a:pt x="1886668" y="1189410"/>
                  <a:pt x="1897536" y="1188277"/>
                </a:cubicBezTo>
                <a:cubicBezTo>
                  <a:pt x="1908404" y="1187143"/>
                  <a:pt x="1918939" y="1185877"/>
                  <a:pt x="1929140" y="1184476"/>
                </a:cubicBezTo>
                <a:cubicBezTo>
                  <a:pt x="1939341" y="1183076"/>
                  <a:pt x="1948842" y="1181643"/>
                  <a:pt x="1957644" y="1180176"/>
                </a:cubicBezTo>
                <a:close/>
                <a:moveTo>
                  <a:pt x="2825552" y="1179376"/>
                </a:moveTo>
                <a:cubicBezTo>
                  <a:pt x="2827952" y="1180976"/>
                  <a:pt x="2830819" y="1183076"/>
                  <a:pt x="2834153" y="1185677"/>
                </a:cubicBezTo>
                <a:cubicBezTo>
                  <a:pt x="2837487" y="1188277"/>
                  <a:pt x="2840920" y="1191011"/>
                  <a:pt x="2844454" y="1193878"/>
                </a:cubicBezTo>
                <a:cubicBezTo>
                  <a:pt x="2847988" y="1196745"/>
                  <a:pt x="2851322" y="1199545"/>
                  <a:pt x="2854456" y="1202279"/>
                </a:cubicBezTo>
                <a:cubicBezTo>
                  <a:pt x="2857589" y="1205012"/>
                  <a:pt x="2860090" y="1207313"/>
                  <a:pt x="2861957" y="1209180"/>
                </a:cubicBezTo>
                <a:lnTo>
                  <a:pt x="2857756" y="1215180"/>
                </a:lnTo>
                <a:cubicBezTo>
                  <a:pt x="2855756" y="1213313"/>
                  <a:pt x="2853189" y="1210980"/>
                  <a:pt x="2850055" y="1208179"/>
                </a:cubicBezTo>
                <a:cubicBezTo>
                  <a:pt x="2846921" y="1205379"/>
                  <a:pt x="2843621" y="1202512"/>
                  <a:pt x="2840154" y="1199578"/>
                </a:cubicBezTo>
                <a:cubicBezTo>
                  <a:pt x="2836687" y="1196645"/>
                  <a:pt x="2833286" y="1193844"/>
                  <a:pt x="2829952" y="1191177"/>
                </a:cubicBezTo>
                <a:cubicBezTo>
                  <a:pt x="2826619" y="1188510"/>
                  <a:pt x="2823752" y="1186377"/>
                  <a:pt x="2821352" y="1184777"/>
                </a:cubicBezTo>
                <a:close/>
                <a:moveTo>
                  <a:pt x="434453" y="1179376"/>
                </a:moveTo>
                <a:lnTo>
                  <a:pt x="441254" y="1179776"/>
                </a:lnTo>
                <a:lnTo>
                  <a:pt x="441254" y="1232782"/>
                </a:lnTo>
                <a:lnTo>
                  <a:pt x="467858" y="1232782"/>
                </a:lnTo>
                <a:lnTo>
                  <a:pt x="467858" y="1239383"/>
                </a:lnTo>
                <a:lnTo>
                  <a:pt x="441254" y="1239383"/>
                </a:lnTo>
                <a:lnTo>
                  <a:pt x="441254" y="1312192"/>
                </a:lnTo>
                <a:cubicBezTo>
                  <a:pt x="446722" y="1309925"/>
                  <a:pt x="451889" y="1307759"/>
                  <a:pt x="456756" y="1305692"/>
                </a:cubicBezTo>
                <a:cubicBezTo>
                  <a:pt x="461623" y="1303625"/>
                  <a:pt x="465791" y="1301791"/>
                  <a:pt x="469258" y="1300191"/>
                </a:cubicBezTo>
                <a:lnTo>
                  <a:pt x="470058" y="1303791"/>
                </a:lnTo>
                <a:lnTo>
                  <a:pt x="470858" y="1306592"/>
                </a:lnTo>
                <a:cubicBezTo>
                  <a:pt x="466724" y="1308459"/>
                  <a:pt x="461723" y="1310626"/>
                  <a:pt x="455856" y="1313093"/>
                </a:cubicBezTo>
                <a:cubicBezTo>
                  <a:pt x="449989" y="1315560"/>
                  <a:pt x="443954" y="1318093"/>
                  <a:pt x="437754" y="1320694"/>
                </a:cubicBezTo>
                <a:cubicBezTo>
                  <a:pt x="431553" y="1323294"/>
                  <a:pt x="425519" y="1325828"/>
                  <a:pt x="419651" y="1328295"/>
                </a:cubicBezTo>
                <a:cubicBezTo>
                  <a:pt x="413784" y="1330761"/>
                  <a:pt x="408783" y="1332862"/>
                  <a:pt x="404650" y="1334595"/>
                </a:cubicBezTo>
                <a:lnTo>
                  <a:pt x="402649" y="1328595"/>
                </a:lnTo>
                <a:cubicBezTo>
                  <a:pt x="406517" y="1326728"/>
                  <a:pt x="411284" y="1324627"/>
                  <a:pt x="416951" y="1322294"/>
                </a:cubicBezTo>
                <a:cubicBezTo>
                  <a:pt x="422619" y="1319960"/>
                  <a:pt x="428453" y="1317526"/>
                  <a:pt x="434453" y="1314993"/>
                </a:cubicBezTo>
                <a:lnTo>
                  <a:pt x="434453" y="1239383"/>
                </a:lnTo>
                <a:lnTo>
                  <a:pt x="407050" y="1239383"/>
                </a:lnTo>
                <a:lnTo>
                  <a:pt x="407050" y="1232782"/>
                </a:lnTo>
                <a:lnTo>
                  <a:pt x="434453" y="1232782"/>
                </a:lnTo>
                <a:close/>
                <a:moveTo>
                  <a:pt x="2647330" y="1176776"/>
                </a:moveTo>
                <a:lnTo>
                  <a:pt x="2654731" y="1177176"/>
                </a:lnTo>
                <a:lnTo>
                  <a:pt x="2652930" y="1205979"/>
                </a:lnTo>
                <a:lnTo>
                  <a:pt x="2772345" y="1205979"/>
                </a:lnTo>
                <a:lnTo>
                  <a:pt x="2772345" y="1213180"/>
                </a:lnTo>
                <a:lnTo>
                  <a:pt x="2652530" y="1213180"/>
                </a:lnTo>
                <a:lnTo>
                  <a:pt x="2649930" y="1252385"/>
                </a:lnTo>
                <a:lnTo>
                  <a:pt x="2759544" y="1252385"/>
                </a:lnTo>
                <a:cubicBezTo>
                  <a:pt x="2759544" y="1252785"/>
                  <a:pt x="2759444" y="1254485"/>
                  <a:pt x="2759244" y="1257486"/>
                </a:cubicBezTo>
                <a:cubicBezTo>
                  <a:pt x="2759044" y="1260486"/>
                  <a:pt x="2758777" y="1264220"/>
                  <a:pt x="2758444" y="1268687"/>
                </a:cubicBezTo>
                <a:cubicBezTo>
                  <a:pt x="2758110" y="1273154"/>
                  <a:pt x="2757743" y="1277988"/>
                  <a:pt x="2757344" y="1283189"/>
                </a:cubicBezTo>
                <a:cubicBezTo>
                  <a:pt x="2756944" y="1288389"/>
                  <a:pt x="2756577" y="1293357"/>
                  <a:pt x="2756243" y="1298091"/>
                </a:cubicBezTo>
                <a:cubicBezTo>
                  <a:pt x="2755910" y="1302825"/>
                  <a:pt x="2755610" y="1306992"/>
                  <a:pt x="2755343" y="1310592"/>
                </a:cubicBezTo>
                <a:cubicBezTo>
                  <a:pt x="2755077" y="1314193"/>
                  <a:pt x="2754877" y="1316593"/>
                  <a:pt x="2754743" y="1317793"/>
                </a:cubicBezTo>
                <a:cubicBezTo>
                  <a:pt x="2754077" y="1323794"/>
                  <a:pt x="2753143" y="1328628"/>
                  <a:pt x="2751943" y="1332295"/>
                </a:cubicBezTo>
                <a:cubicBezTo>
                  <a:pt x="2750743" y="1335962"/>
                  <a:pt x="2748909" y="1338863"/>
                  <a:pt x="2746442" y="1340996"/>
                </a:cubicBezTo>
                <a:cubicBezTo>
                  <a:pt x="2743975" y="1343130"/>
                  <a:pt x="2740708" y="1344596"/>
                  <a:pt x="2736641" y="1345397"/>
                </a:cubicBezTo>
                <a:cubicBezTo>
                  <a:pt x="2732574" y="1346197"/>
                  <a:pt x="2727473" y="1346797"/>
                  <a:pt x="2721339" y="1347197"/>
                </a:cubicBezTo>
                <a:lnTo>
                  <a:pt x="2692135" y="1348797"/>
                </a:lnTo>
                <a:lnTo>
                  <a:pt x="2690135" y="1341796"/>
                </a:lnTo>
                <a:lnTo>
                  <a:pt x="2719939" y="1340396"/>
                </a:lnTo>
                <a:cubicBezTo>
                  <a:pt x="2725273" y="1340129"/>
                  <a:pt x="2729607" y="1339696"/>
                  <a:pt x="2732940" y="1339096"/>
                </a:cubicBezTo>
                <a:cubicBezTo>
                  <a:pt x="2736274" y="1338496"/>
                  <a:pt x="2738941" y="1337362"/>
                  <a:pt x="2740941" y="1335695"/>
                </a:cubicBezTo>
                <a:cubicBezTo>
                  <a:pt x="2742942" y="1334028"/>
                  <a:pt x="2744409" y="1331661"/>
                  <a:pt x="2745342" y="1328595"/>
                </a:cubicBezTo>
                <a:cubicBezTo>
                  <a:pt x="2746276" y="1325527"/>
                  <a:pt x="2747009" y="1321394"/>
                  <a:pt x="2747542" y="1316193"/>
                </a:cubicBezTo>
                <a:cubicBezTo>
                  <a:pt x="2747676" y="1315126"/>
                  <a:pt x="2747842" y="1313193"/>
                  <a:pt x="2748042" y="1310392"/>
                </a:cubicBezTo>
                <a:cubicBezTo>
                  <a:pt x="2748242" y="1307592"/>
                  <a:pt x="2748509" y="1304292"/>
                  <a:pt x="2748842" y="1300491"/>
                </a:cubicBezTo>
                <a:cubicBezTo>
                  <a:pt x="2749176" y="1296691"/>
                  <a:pt x="2749476" y="1292690"/>
                  <a:pt x="2749743" y="1288490"/>
                </a:cubicBezTo>
                <a:cubicBezTo>
                  <a:pt x="2750009" y="1284289"/>
                  <a:pt x="2750309" y="1280255"/>
                  <a:pt x="2750643" y="1276388"/>
                </a:cubicBezTo>
                <a:cubicBezTo>
                  <a:pt x="2750976" y="1272521"/>
                  <a:pt x="2751243" y="1269087"/>
                  <a:pt x="2751443" y="1266087"/>
                </a:cubicBezTo>
                <a:cubicBezTo>
                  <a:pt x="2751643" y="1263086"/>
                  <a:pt x="2751809" y="1260919"/>
                  <a:pt x="2751943" y="1259586"/>
                </a:cubicBezTo>
                <a:lnTo>
                  <a:pt x="2642129" y="1259586"/>
                </a:lnTo>
                <a:close/>
                <a:moveTo>
                  <a:pt x="3075583" y="1175575"/>
                </a:moveTo>
                <a:lnTo>
                  <a:pt x="3082184" y="1175976"/>
                </a:lnTo>
                <a:lnTo>
                  <a:pt x="3082184" y="1214580"/>
                </a:lnTo>
                <a:lnTo>
                  <a:pt x="3112988" y="1214580"/>
                </a:lnTo>
                <a:lnTo>
                  <a:pt x="3112988" y="1221381"/>
                </a:lnTo>
                <a:lnTo>
                  <a:pt x="3082184" y="1221381"/>
                </a:lnTo>
                <a:lnTo>
                  <a:pt x="3082184" y="1260186"/>
                </a:lnTo>
                <a:lnTo>
                  <a:pt x="3100787" y="1260186"/>
                </a:lnTo>
                <a:lnTo>
                  <a:pt x="3100787" y="1327194"/>
                </a:lnTo>
                <a:lnTo>
                  <a:pt x="3056381" y="1327194"/>
                </a:lnTo>
                <a:lnTo>
                  <a:pt x="3056381" y="1260186"/>
                </a:lnTo>
                <a:lnTo>
                  <a:pt x="3075583" y="1260186"/>
                </a:lnTo>
                <a:lnTo>
                  <a:pt x="3075583" y="1221381"/>
                </a:lnTo>
                <a:lnTo>
                  <a:pt x="3048780" y="1221381"/>
                </a:lnTo>
                <a:lnTo>
                  <a:pt x="3048780" y="1214580"/>
                </a:lnTo>
                <a:lnTo>
                  <a:pt x="3075583" y="1214580"/>
                </a:lnTo>
                <a:close/>
                <a:moveTo>
                  <a:pt x="1497786" y="1175375"/>
                </a:moveTo>
                <a:lnTo>
                  <a:pt x="1504387" y="1175775"/>
                </a:lnTo>
                <a:lnTo>
                  <a:pt x="1504387" y="1201579"/>
                </a:lnTo>
                <a:lnTo>
                  <a:pt x="1540391" y="1201579"/>
                </a:lnTo>
                <a:lnTo>
                  <a:pt x="1540391" y="1207980"/>
                </a:lnTo>
                <a:lnTo>
                  <a:pt x="1504387" y="1207980"/>
                </a:lnTo>
                <a:lnTo>
                  <a:pt x="1504387" y="1238983"/>
                </a:lnTo>
                <a:lnTo>
                  <a:pt x="1519189" y="1238983"/>
                </a:lnTo>
                <a:cubicBezTo>
                  <a:pt x="1527590" y="1230982"/>
                  <a:pt x="1535391" y="1222548"/>
                  <a:pt x="1542592" y="1213680"/>
                </a:cubicBezTo>
                <a:cubicBezTo>
                  <a:pt x="1549793" y="1204812"/>
                  <a:pt x="1556593" y="1195178"/>
                  <a:pt x="1562994" y="1184777"/>
                </a:cubicBezTo>
                <a:lnTo>
                  <a:pt x="1568595" y="1188377"/>
                </a:lnTo>
                <a:cubicBezTo>
                  <a:pt x="1556860" y="1207179"/>
                  <a:pt x="1543392" y="1224048"/>
                  <a:pt x="1528190" y="1238983"/>
                </a:cubicBezTo>
                <a:lnTo>
                  <a:pt x="1582797" y="1238983"/>
                </a:lnTo>
                <a:lnTo>
                  <a:pt x="1582797" y="1245384"/>
                </a:lnTo>
                <a:lnTo>
                  <a:pt x="1521389" y="1245384"/>
                </a:lnTo>
                <a:cubicBezTo>
                  <a:pt x="1513121" y="1253118"/>
                  <a:pt x="1504187" y="1260453"/>
                  <a:pt x="1494586" y="1267387"/>
                </a:cubicBezTo>
                <a:lnTo>
                  <a:pt x="1569195" y="1267387"/>
                </a:lnTo>
                <a:lnTo>
                  <a:pt x="1569195" y="1273588"/>
                </a:lnTo>
                <a:lnTo>
                  <a:pt x="1497986" y="1273588"/>
                </a:lnTo>
                <a:lnTo>
                  <a:pt x="1494586" y="1296591"/>
                </a:lnTo>
                <a:lnTo>
                  <a:pt x="1555594" y="1296591"/>
                </a:lnTo>
                <a:cubicBezTo>
                  <a:pt x="1555594" y="1296857"/>
                  <a:pt x="1555393" y="1298491"/>
                  <a:pt x="1554993" y="1301491"/>
                </a:cubicBezTo>
                <a:cubicBezTo>
                  <a:pt x="1554593" y="1304491"/>
                  <a:pt x="1554126" y="1307859"/>
                  <a:pt x="1553593" y="1311592"/>
                </a:cubicBezTo>
                <a:cubicBezTo>
                  <a:pt x="1553060" y="1315326"/>
                  <a:pt x="1552526" y="1318893"/>
                  <a:pt x="1551993" y="1322294"/>
                </a:cubicBezTo>
                <a:cubicBezTo>
                  <a:pt x="1551459" y="1325694"/>
                  <a:pt x="1551126" y="1327928"/>
                  <a:pt x="1550993" y="1328995"/>
                </a:cubicBezTo>
                <a:cubicBezTo>
                  <a:pt x="1550193" y="1332995"/>
                  <a:pt x="1549192" y="1336262"/>
                  <a:pt x="1547992" y="1338796"/>
                </a:cubicBezTo>
                <a:cubicBezTo>
                  <a:pt x="1546792" y="1341330"/>
                  <a:pt x="1545159" y="1343330"/>
                  <a:pt x="1543092" y="1344797"/>
                </a:cubicBezTo>
                <a:cubicBezTo>
                  <a:pt x="1541025" y="1346263"/>
                  <a:pt x="1538458" y="1347364"/>
                  <a:pt x="1535391" y="1348097"/>
                </a:cubicBezTo>
                <a:cubicBezTo>
                  <a:pt x="1532324" y="1348830"/>
                  <a:pt x="1528590" y="1349330"/>
                  <a:pt x="1524189" y="1349597"/>
                </a:cubicBezTo>
                <a:lnTo>
                  <a:pt x="1501787" y="1350997"/>
                </a:lnTo>
                <a:lnTo>
                  <a:pt x="1499786" y="1344596"/>
                </a:lnTo>
                <a:lnTo>
                  <a:pt x="1522589" y="1343396"/>
                </a:lnTo>
                <a:cubicBezTo>
                  <a:pt x="1526456" y="1343130"/>
                  <a:pt x="1529657" y="1342763"/>
                  <a:pt x="1532190" y="1342296"/>
                </a:cubicBezTo>
                <a:cubicBezTo>
                  <a:pt x="1534724" y="1341829"/>
                  <a:pt x="1536791" y="1341029"/>
                  <a:pt x="1538391" y="1339896"/>
                </a:cubicBezTo>
                <a:cubicBezTo>
                  <a:pt x="1539991" y="1338763"/>
                  <a:pt x="1541225" y="1337196"/>
                  <a:pt x="1542092" y="1335195"/>
                </a:cubicBezTo>
                <a:cubicBezTo>
                  <a:pt x="1542959" y="1333195"/>
                  <a:pt x="1543725" y="1330595"/>
                  <a:pt x="1544392" y="1327394"/>
                </a:cubicBezTo>
                <a:cubicBezTo>
                  <a:pt x="1544525" y="1326594"/>
                  <a:pt x="1544792" y="1325094"/>
                  <a:pt x="1545192" y="1322894"/>
                </a:cubicBezTo>
                <a:cubicBezTo>
                  <a:pt x="1545592" y="1320694"/>
                  <a:pt x="1545992" y="1318293"/>
                  <a:pt x="1546392" y="1315693"/>
                </a:cubicBezTo>
                <a:cubicBezTo>
                  <a:pt x="1546792" y="1313093"/>
                  <a:pt x="1547159" y="1310592"/>
                  <a:pt x="1547492" y="1308192"/>
                </a:cubicBezTo>
                <a:cubicBezTo>
                  <a:pt x="1547826" y="1305792"/>
                  <a:pt x="1548126" y="1303991"/>
                  <a:pt x="1548392" y="1302791"/>
                </a:cubicBezTo>
                <a:lnTo>
                  <a:pt x="1486785" y="1302791"/>
                </a:lnTo>
                <a:lnTo>
                  <a:pt x="1491385" y="1273588"/>
                </a:lnTo>
                <a:lnTo>
                  <a:pt x="1487385" y="1273588"/>
                </a:lnTo>
                <a:lnTo>
                  <a:pt x="1487385" y="1272587"/>
                </a:lnTo>
                <a:cubicBezTo>
                  <a:pt x="1476717" y="1279922"/>
                  <a:pt x="1465449" y="1286923"/>
                  <a:pt x="1453581" y="1293590"/>
                </a:cubicBezTo>
                <a:lnTo>
                  <a:pt x="1450180" y="1287589"/>
                </a:lnTo>
                <a:cubicBezTo>
                  <a:pt x="1462315" y="1281055"/>
                  <a:pt x="1473483" y="1274321"/>
                  <a:pt x="1483684" y="1267387"/>
                </a:cubicBezTo>
                <a:cubicBezTo>
                  <a:pt x="1493886" y="1260453"/>
                  <a:pt x="1503387" y="1253118"/>
                  <a:pt x="1512188" y="1245384"/>
                </a:cubicBezTo>
                <a:lnTo>
                  <a:pt x="1457581" y="1245384"/>
                </a:lnTo>
                <a:lnTo>
                  <a:pt x="1457581" y="1238983"/>
                </a:lnTo>
                <a:lnTo>
                  <a:pt x="1497786" y="1238983"/>
                </a:lnTo>
                <a:lnTo>
                  <a:pt x="1497786" y="1207980"/>
                </a:lnTo>
                <a:lnTo>
                  <a:pt x="1469582" y="1207980"/>
                </a:lnTo>
                <a:lnTo>
                  <a:pt x="1469582" y="1201579"/>
                </a:lnTo>
                <a:lnTo>
                  <a:pt x="1497786" y="1201579"/>
                </a:lnTo>
                <a:close/>
                <a:moveTo>
                  <a:pt x="2290085" y="1174975"/>
                </a:moveTo>
                <a:lnTo>
                  <a:pt x="2297086" y="1175375"/>
                </a:lnTo>
                <a:lnTo>
                  <a:pt x="2297086" y="1208179"/>
                </a:lnTo>
                <a:lnTo>
                  <a:pt x="2362494" y="1208179"/>
                </a:lnTo>
                <a:lnTo>
                  <a:pt x="2362494" y="1326794"/>
                </a:lnTo>
                <a:cubicBezTo>
                  <a:pt x="2362494" y="1331195"/>
                  <a:pt x="2362161" y="1334695"/>
                  <a:pt x="2361494" y="1337296"/>
                </a:cubicBezTo>
                <a:cubicBezTo>
                  <a:pt x="2360827" y="1339896"/>
                  <a:pt x="2359594" y="1341929"/>
                  <a:pt x="2357793" y="1343396"/>
                </a:cubicBezTo>
                <a:cubicBezTo>
                  <a:pt x="2355993" y="1344863"/>
                  <a:pt x="2353493" y="1345930"/>
                  <a:pt x="2350292" y="1346597"/>
                </a:cubicBezTo>
                <a:cubicBezTo>
                  <a:pt x="2347092" y="1347263"/>
                  <a:pt x="2342958" y="1347797"/>
                  <a:pt x="2337891" y="1348197"/>
                </a:cubicBezTo>
                <a:lnTo>
                  <a:pt x="2324089" y="1349397"/>
                </a:lnTo>
                <a:lnTo>
                  <a:pt x="2322089" y="1342396"/>
                </a:lnTo>
                <a:lnTo>
                  <a:pt x="2336291" y="1341396"/>
                </a:lnTo>
                <a:cubicBezTo>
                  <a:pt x="2340425" y="1341129"/>
                  <a:pt x="2343758" y="1340763"/>
                  <a:pt x="2346292" y="1340296"/>
                </a:cubicBezTo>
                <a:cubicBezTo>
                  <a:pt x="2348826" y="1339829"/>
                  <a:pt x="2350792" y="1339062"/>
                  <a:pt x="2352193" y="1337996"/>
                </a:cubicBezTo>
                <a:cubicBezTo>
                  <a:pt x="2353593" y="1336929"/>
                  <a:pt x="2354493" y="1335395"/>
                  <a:pt x="2354893" y="1333395"/>
                </a:cubicBezTo>
                <a:cubicBezTo>
                  <a:pt x="2355293" y="1331395"/>
                  <a:pt x="2355493" y="1328661"/>
                  <a:pt x="2355493" y="1325194"/>
                </a:cubicBezTo>
                <a:lnTo>
                  <a:pt x="2355493" y="1215180"/>
                </a:lnTo>
                <a:lnTo>
                  <a:pt x="2297086" y="1215180"/>
                </a:lnTo>
                <a:lnTo>
                  <a:pt x="2297086" y="1220181"/>
                </a:lnTo>
                <a:cubicBezTo>
                  <a:pt x="2297086" y="1230315"/>
                  <a:pt x="2296019" y="1239383"/>
                  <a:pt x="2293885" y="1247384"/>
                </a:cubicBezTo>
                <a:cubicBezTo>
                  <a:pt x="2296953" y="1250451"/>
                  <a:pt x="2300786" y="1254285"/>
                  <a:pt x="2305387" y="1258886"/>
                </a:cubicBezTo>
                <a:cubicBezTo>
                  <a:pt x="2309988" y="1263486"/>
                  <a:pt x="2314788" y="1268320"/>
                  <a:pt x="2319789" y="1273388"/>
                </a:cubicBezTo>
                <a:cubicBezTo>
                  <a:pt x="2324789" y="1278455"/>
                  <a:pt x="2329623" y="1283389"/>
                  <a:pt x="2334291" y="1288189"/>
                </a:cubicBezTo>
                <a:cubicBezTo>
                  <a:pt x="2338958" y="1292990"/>
                  <a:pt x="2342891" y="1297057"/>
                  <a:pt x="2346092" y="1300391"/>
                </a:cubicBezTo>
                <a:lnTo>
                  <a:pt x="2341291" y="1305792"/>
                </a:lnTo>
                <a:cubicBezTo>
                  <a:pt x="2338091" y="1302325"/>
                  <a:pt x="2334257" y="1298291"/>
                  <a:pt x="2329790" y="1293690"/>
                </a:cubicBezTo>
                <a:cubicBezTo>
                  <a:pt x="2325323" y="1289090"/>
                  <a:pt x="2320755" y="1284422"/>
                  <a:pt x="2316088" y="1279688"/>
                </a:cubicBezTo>
                <a:cubicBezTo>
                  <a:pt x="2311421" y="1274954"/>
                  <a:pt x="2306921" y="1270421"/>
                  <a:pt x="2302587" y="1266087"/>
                </a:cubicBezTo>
                <a:cubicBezTo>
                  <a:pt x="2298253" y="1261753"/>
                  <a:pt x="2294619" y="1258052"/>
                  <a:pt x="2291685" y="1254985"/>
                </a:cubicBezTo>
                <a:cubicBezTo>
                  <a:pt x="2289818" y="1259786"/>
                  <a:pt x="2287518" y="1264387"/>
                  <a:pt x="2284784" y="1268787"/>
                </a:cubicBezTo>
                <a:cubicBezTo>
                  <a:pt x="2282051" y="1273188"/>
                  <a:pt x="2278684" y="1277588"/>
                  <a:pt x="2274683" y="1281989"/>
                </a:cubicBezTo>
                <a:cubicBezTo>
                  <a:pt x="2270683" y="1286389"/>
                  <a:pt x="2266082" y="1290856"/>
                  <a:pt x="2260881" y="1295390"/>
                </a:cubicBezTo>
                <a:cubicBezTo>
                  <a:pt x="2255681" y="1299924"/>
                  <a:pt x="2249747" y="1304591"/>
                  <a:pt x="2243079" y="1309392"/>
                </a:cubicBezTo>
                <a:lnTo>
                  <a:pt x="2238679" y="1303391"/>
                </a:lnTo>
                <a:cubicBezTo>
                  <a:pt x="2248680" y="1296190"/>
                  <a:pt x="2256947" y="1289390"/>
                  <a:pt x="2263482" y="1282989"/>
                </a:cubicBezTo>
                <a:cubicBezTo>
                  <a:pt x="2270016" y="1276588"/>
                  <a:pt x="2275250" y="1270154"/>
                  <a:pt x="2279184" y="1263686"/>
                </a:cubicBezTo>
                <a:cubicBezTo>
                  <a:pt x="2283118" y="1257219"/>
                  <a:pt x="2285885" y="1250451"/>
                  <a:pt x="2287485" y="1243384"/>
                </a:cubicBezTo>
                <a:cubicBezTo>
                  <a:pt x="2289085" y="1236316"/>
                  <a:pt x="2289952" y="1228515"/>
                  <a:pt x="2290085" y="1219981"/>
                </a:cubicBezTo>
                <a:lnTo>
                  <a:pt x="2290085" y="1215180"/>
                </a:lnTo>
                <a:lnTo>
                  <a:pt x="2231078" y="1215180"/>
                </a:lnTo>
                <a:lnTo>
                  <a:pt x="2231078" y="1350797"/>
                </a:lnTo>
                <a:lnTo>
                  <a:pt x="2224077" y="1350797"/>
                </a:lnTo>
                <a:lnTo>
                  <a:pt x="2224077" y="1208179"/>
                </a:lnTo>
                <a:lnTo>
                  <a:pt x="2290085" y="1208179"/>
                </a:lnTo>
                <a:lnTo>
                  <a:pt x="2290085" y="1186377"/>
                </a:lnTo>
                <a:close/>
                <a:moveTo>
                  <a:pt x="516664" y="1174975"/>
                </a:moveTo>
                <a:lnTo>
                  <a:pt x="523464" y="1175375"/>
                </a:lnTo>
                <a:lnTo>
                  <a:pt x="523464" y="1228382"/>
                </a:lnTo>
                <a:lnTo>
                  <a:pt x="564870" y="1212180"/>
                </a:lnTo>
                <a:lnTo>
                  <a:pt x="562869" y="1278188"/>
                </a:lnTo>
                <a:cubicBezTo>
                  <a:pt x="562736" y="1281922"/>
                  <a:pt x="562303" y="1284889"/>
                  <a:pt x="561569" y="1287089"/>
                </a:cubicBezTo>
                <a:cubicBezTo>
                  <a:pt x="560836" y="1289290"/>
                  <a:pt x="559669" y="1291023"/>
                  <a:pt x="558069" y="1292290"/>
                </a:cubicBezTo>
                <a:cubicBezTo>
                  <a:pt x="556469" y="1293557"/>
                  <a:pt x="554302" y="1294490"/>
                  <a:pt x="551568" y="1295090"/>
                </a:cubicBezTo>
                <a:cubicBezTo>
                  <a:pt x="548834" y="1295690"/>
                  <a:pt x="545334" y="1296257"/>
                  <a:pt x="541067" y="1296791"/>
                </a:cubicBezTo>
                <a:lnTo>
                  <a:pt x="532466" y="1297991"/>
                </a:lnTo>
                <a:lnTo>
                  <a:pt x="530665" y="1290990"/>
                </a:lnTo>
                <a:lnTo>
                  <a:pt x="538866" y="1290190"/>
                </a:lnTo>
                <a:cubicBezTo>
                  <a:pt x="542334" y="1289790"/>
                  <a:pt x="545167" y="1289356"/>
                  <a:pt x="547367" y="1288890"/>
                </a:cubicBezTo>
                <a:cubicBezTo>
                  <a:pt x="549568" y="1288423"/>
                  <a:pt x="551268" y="1287756"/>
                  <a:pt x="552468" y="1286889"/>
                </a:cubicBezTo>
                <a:cubicBezTo>
                  <a:pt x="553668" y="1286023"/>
                  <a:pt x="554502" y="1284756"/>
                  <a:pt x="554968" y="1283089"/>
                </a:cubicBezTo>
                <a:cubicBezTo>
                  <a:pt x="555435" y="1281422"/>
                  <a:pt x="555802" y="1279055"/>
                  <a:pt x="556069" y="1275988"/>
                </a:cubicBezTo>
                <a:cubicBezTo>
                  <a:pt x="556069" y="1275188"/>
                  <a:pt x="556135" y="1273454"/>
                  <a:pt x="556269" y="1270787"/>
                </a:cubicBezTo>
                <a:cubicBezTo>
                  <a:pt x="556402" y="1268120"/>
                  <a:pt x="556535" y="1265020"/>
                  <a:pt x="556669" y="1261486"/>
                </a:cubicBezTo>
                <a:cubicBezTo>
                  <a:pt x="556802" y="1257952"/>
                  <a:pt x="556935" y="1254152"/>
                  <a:pt x="557069" y="1250085"/>
                </a:cubicBezTo>
                <a:cubicBezTo>
                  <a:pt x="557202" y="1246018"/>
                  <a:pt x="557335" y="1242117"/>
                  <a:pt x="557469" y="1238383"/>
                </a:cubicBezTo>
                <a:cubicBezTo>
                  <a:pt x="557602" y="1234649"/>
                  <a:pt x="557735" y="1231282"/>
                  <a:pt x="557869" y="1228282"/>
                </a:cubicBezTo>
                <a:cubicBezTo>
                  <a:pt x="558002" y="1225282"/>
                  <a:pt x="558069" y="1223048"/>
                  <a:pt x="558069" y="1221581"/>
                </a:cubicBezTo>
                <a:lnTo>
                  <a:pt x="523464" y="1235383"/>
                </a:lnTo>
                <a:lnTo>
                  <a:pt x="523464" y="1317193"/>
                </a:lnTo>
                <a:lnTo>
                  <a:pt x="516664" y="1317193"/>
                </a:lnTo>
                <a:lnTo>
                  <a:pt x="516664" y="1237983"/>
                </a:lnTo>
                <a:lnTo>
                  <a:pt x="485460" y="1250385"/>
                </a:lnTo>
                <a:lnTo>
                  <a:pt x="485460" y="1319993"/>
                </a:lnTo>
                <a:cubicBezTo>
                  <a:pt x="485460" y="1323727"/>
                  <a:pt x="485726" y="1326794"/>
                  <a:pt x="486260" y="1329195"/>
                </a:cubicBezTo>
                <a:cubicBezTo>
                  <a:pt x="486793" y="1331595"/>
                  <a:pt x="487827" y="1333529"/>
                  <a:pt x="489360" y="1334995"/>
                </a:cubicBezTo>
                <a:cubicBezTo>
                  <a:pt x="490894" y="1336462"/>
                  <a:pt x="492961" y="1337496"/>
                  <a:pt x="495561" y="1338096"/>
                </a:cubicBezTo>
                <a:cubicBezTo>
                  <a:pt x="498161" y="1338696"/>
                  <a:pt x="501462" y="1339062"/>
                  <a:pt x="505462" y="1339196"/>
                </a:cubicBezTo>
                <a:cubicBezTo>
                  <a:pt x="520531" y="1339596"/>
                  <a:pt x="535666" y="1339596"/>
                  <a:pt x="550868" y="1339196"/>
                </a:cubicBezTo>
                <a:cubicBezTo>
                  <a:pt x="555402" y="1339062"/>
                  <a:pt x="559002" y="1338763"/>
                  <a:pt x="561669" y="1338296"/>
                </a:cubicBezTo>
                <a:cubicBezTo>
                  <a:pt x="564336" y="1337829"/>
                  <a:pt x="566437" y="1336996"/>
                  <a:pt x="567970" y="1335795"/>
                </a:cubicBezTo>
                <a:cubicBezTo>
                  <a:pt x="569504" y="1334595"/>
                  <a:pt x="570604" y="1332962"/>
                  <a:pt x="571270" y="1330895"/>
                </a:cubicBezTo>
                <a:cubicBezTo>
                  <a:pt x="571937" y="1328828"/>
                  <a:pt x="572470" y="1326194"/>
                  <a:pt x="572871" y="1322994"/>
                </a:cubicBezTo>
                <a:cubicBezTo>
                  <a:pt x="573004" y="1321527"/>
                  <a:pt x="573204" y="1319727"/>
                  <a:pt x="573471" y="1317593"/>
                </a:cubicBezTo>
                <a:cubicBezTo>
                  <a:pt x="573737" y="1315460"/>
                  <a:pt x="573971" y="1313359"/>
                  <a:pt x="574171" y="1311292"/>
                </a:cubicBezTo>
                <a:cubicBezTo>
                  <a:pt x="574371" y="1309225"/>
                  <a:pt x="574537" y="1307425"/>
                  <a:pt x="574671" y="1305892"/>
                </a:cubicBezTo>
                <a:cubicBezTo>
                  <a:pt x="574804" y="1304358"/>
                  <a:pt x="574871" y="1303391"/>
                  <a:pt x="574871" y="1302991"/>
                </a:cubicBezTo>
                <a:lnTo>
                  <a:pt x="581472" y="1305192"/>
                </a:lnTo>
                <a:cubicBezTo>
                  <a:pt x="581472" y="1305592"/>
                  <a:pt x="581405" y="1306592"/>
                  <a:pt x="581272" y="1308192"/>
                </a:cubicBezTo>
                <a:cubicBezTo>
                  <a:pt x="581138" y="1309792"/>
                  <a:pt x="580938" y="1311626"/>
                  <a:pt x="580672" y="1313693"/>
                </a:cubicBezTo>
                <a:cubicBezTo>
                  <a:pt x="580405" y="1315760"/>
                  <a:pt x="580138" y="1317860"/>
                  <a:pt x="579871" y="1319993"/>
                </a:cubicBezTo>
                <a:cubicBezTo>
                  <a:pt x="579605" y="1322127"/>
                  <a:pt x="579405" y="1323994"/>
                  <a:pt x="579272" y="1325594"/>
                </a:cubicBezTo>
                <a:cubicBezTo>
                  <a:pt x="578738" y="1329461"/>
                  <a:pt x="578005" y="1332662"/>
                  <a:pt x="577071" y="1335195"/>
                </a:cubicBezTo>
                <a:cubicBezTo>
                  <a:pt x="576138" y="1337729"/>
                  <a:pt x="574737" y="1339763"/>
                  <a:pt x="572871" y="1341296"/>
                </a:cubicBezTo>
                <a:cubicBezTo>
                  <a:pt x="571004" y="1342830"/>
                  <a:pt x="568470" y="1343930"/>
                  <a:pt x="565270" y="1344596"/>
                </a:cubicBezTo>
                <a:cubicBezTo>
                  <a:pt x="562069" y="1345263"/>
                  <a:pt x="557935" y="1345663"/>
                  <a:pt x="552868" y="1345797"/>
                </a:cubicBezTo>
                <a:cubicBezTo>
                  <a:pt x="536733" y="1346197"/>
                  <a:pt x="520664" y="1346197"/>
                  <a:pt x="504662" y="1345797"/>
                </a:cubicBezTo>
                <a:cubicBezTo>
                  <a:pt x="499862" y="1345663"/>
                  <a:pt x="495827" y="1345230"/>
                  <a:pt x="492561" y="1344496"/>
                </a:cubicBezTo>
                <a:cubicBezTo>
                  <a:pt x="489294" y="1343763"/>
                  <a:pt x="486627" y="1342496"/>
                  <a:pt x="484560" y="1340696"/>
                </a:cubicBezTo>
                <a:cubicBezTo>
                  <a:pt x="482493" y="1338896"/>
                  <a:pt x="480993" y="1336495"/>
                  <a:pt x="480059" y="1333495"/>
                </a:cubicBezTo>
                <a:cubicBezTo>
                  <a:pt x="479126" y="1330495"/>
                  <a:pt x="478659" y="1326661"/>
                  <a:pt x="478659" y="1321994"/>
                </a:cubicBezTo>
                <a:lnTo>
                  <a:pt x="478659" y="1252985"/>
                </a:lnTo>
                <a:lnTo>
                  <a:pt x="455656" y="1262186"/>
                </a:lnTo>
                <a:lnTo>
                  <a:pt x="454056" y="1255585"/>
                </a:lnTo>
                <a:lnTo>
                  <a:pt x="478659" y="1245984"/>
                </a:lnTo>
                <a:lnTo>
                  <a:pt x="478659" y="1193178"/>
                </a:lnTo>
                <a:lnTo>
                  <a:pt x="485460" y="1193578"/>
                </a:lnTo>
                <a:lnTo>
                  <a:pt x="485460" y="1243384"/>
                </a:lnTo>
                <a:lnTo>
                  <a:pt x="516664" y="1230982"/>
                </a:lnTo>
                <a:close/>
                <a:moveTo>
                  <a:pt x="1433378" y="1174575"/>
                </a:moveTo>
                <a:lnTo>
                  <a:pt x="1440179" y="1174975"/>
                </a:lnTo>
                <a:lnTo>
                  <a:pt x="1440179" y="1238783"/>
                </a:lnTo>
                <a:lnTo>
                  <a:pt x="1440179" y="1242584"/>
                </a:lnTo>
                <a:cubicBezTo>
                  <a:pt x="1441912" y="1240184"/>
                  <a:pt x="1443779" y="1237483"/>
                  <a:pt x="1445780" y="1234483"/>
                </a:cubicBezTo>
                <a:cubicBezTo>
                  <a:pt x="1447780" y="1231482"/>
                  <a:pt x="1449780" y="1228349"/>
                  <a:pt x="1451780" y="1225082"/>
                </a:cubicBezTo>
                <a:cubicBezTo>
                  <a:pt x="1453781" y="1221815"/>
                  <a:pt x="1455681" y="1218547"/>
                  <a:pt x="1457481" y="1215280"/>
                </a:cubicBezTo>
                <a:cubicBezTo>
                  <a:pt x="1459281" y="1212013"/>
                  <a:pt x="1460848" y="1208980"/>
                  <a:pt x="1462182" y="1206179"/>
                </a:cubicBezTo>
                <a:lnTo>
                  <a:pt x="1467582" y="1209180"/>
                </a:lnTo>
                <a:cubicBezTo>
                  <a:pt x="1465982" y="1212113"/>
                  <a:pt x="1464249" y="1215247"/>
                  <a:pt x="1462382" y="1218581"/>
                </a:cubicBezTo>
                <a:cubicBezTo>
                  <a:pt x="1460515" y="1221915"/>
                  <a:pt x="1458548" y="1225248"/>
                  <a:pt x="1456481" y="1228582"/>
                </a:cubicBezTo>
                <a:cubicBezTo>
                  <a:pt x="1454414" y="1231916"/>
                  <a:pt x="1452380" y="1235116"/>
                  <a:pt x="1450380" y="1238183"/>
                </a:cubicBezTo>
                <a:cubicBezTo>
                  <a:pt x="1448380" y="1241250"/>
                  <a:pt x="1446513" y="1244051"/>
                  <a:pt x="1444780" y="1246584"/>
                </a:cubicBezTo>
                <a:lnTo>
                  <a:pt x="1440179" y="1243384"/>
                </a:lnTo>
                <a:cubicBezTo>
                  <a:pt x="1440046" y="1251785"/>
                  <a:pt x="1439712" y="1259419"/>
                  <a:pt x="1439179" y="1266287"/>
                </a:cubicBezTo>
                <a:cubicBezTo>
                  <a:pt x="1438645" y="1273154"/>
                  <a:pt x="1437779" y="1279655"/>
                  <a:pt x="1436578" y="1285789"/>
                </a:cubicBezTo>
                <a:cubicBezTo>
                  <a:pt x="1438712" y="1288723"/>
                  <a:pt x="1441279" y="1292423"/>
                  <a:pt x="1444279" y="1296891"/>
                </a:cubicBezTo>
                <a:cubicBezTo>
                  <a:pt x="1447280" y="1301358"/>
                  <a:pt x="1450313" y="1306025"/>
                  <a:pt x="1453381" y="1310892"/>
                </a:cubicBezTo>
                <a:cubicBezTo>
                  <a:pt x="1456448" y="1315760"/>
                  <a:pt x="1459381" y="1320460"/>
                  <a:pt x="1462182" y="1324994"/>
                </a:cubicBezTo>
                <a:cubicBezTo>
                  <a:pt x="1464982" y="1329528"/>
                  <a:pt x="1467316" y="1333262"/>
                  <a:pt x="1469183" y="1336196"/>
                </a:cubicBezTo>
                <a:lnTo>
                  <a:pt x="1463782" y="1340396"/>
                </a:lnTo>
                <a:cubicBezTo>
                  <a:pt x="1462182" y="1337729"/>
                  <a:pt x="1460215" y="1334462"/>
                  <a:pt x="1457881" y="1330595"/>
                </a:cubicBezTo>
                <a:cubicBezTo>
                  <a:pt x="1455547" y="1326728"/>
                  <a:pt x="1453047" y="1322660"/>
                  <a:pt x="1450380" y="1318393"/>
                </a:cubicBezTo>
                <a:cubicBezTo>
                  <a:pt x="1447713" y="1314126"/>
                  <a:pt x="1445013" y="1309892"/>
                  <a:pt x="1442279" y="1305692"/>
                </a:cubicBezTo>
                <a:cubicBezTo>
                  <a:pt x="1439546" y="1301491"/>
                  <a:pt x="1437045" y="1297724"/>
                  <a:pt x="1434778" y="1294390"/>
                </a:cubicBezTo>
                <a:cubicBezTo>
                  <a:pt x="1433578" y="1299457"/>
                  <a:pt x="1432111" y="1304325"/>
                  <a:pt x="1430378" y="1308992"/>
                </a:cubicBezTo>
                <a:cubicBezTo>
                  <a:pt x="1428644" y="1313659"/>
                  <a:pt x="1426611" y="1318293"/>
                  <a:pt x="1424277" y="1322894"/>
                </a:cubicBezTo>
                <a:cubicBezTo>
                  <a:pt x="1421943" y="1327494"/>
                  <a:pt x="1419376" y="1332162"/>
                  <a:pt x="1416576" y="1336896"/>
                </a:cubicBezTo>
                <a:cubicBezTo>
                  <a:pt x="1413776" y="1341629"/>
                  <a:pt x="1410642" y="1346597"/>
                  <a:pt x="1407175" y="1351797"/>
                </a:cubicBezTo>
                <a:lnTo>
                  <a:pt x="1401174" y="1348197"/>
                </a:lnTo>
                <a:cubicBezTo>
                  <a:pt x="1407041" y="1339663"/>
                  <a:pt x="1412042" y="1331561"/>
                  <a:pt x="1416176" y="1323894"/>
                </a:cubicBezTo>
                <a:cubicBezTo>
                  <a:pt x="1420310" y="1316226"/>
                  <a:pt x="1423644" y="1308292"/>
                  <a:pt x="1426177" y="1300091"/>
                </a:cubicBezTo>
                <a:cubicBezTo>
                  <a:pt x="1428711" y="1291890"/>
                  <a:pt x="1430544" y="1282989"/>
                  <a:pt x="1431678" y="1273388"/>
                </a:cubicBezTo>
                <a:cubicBezTo>
                  <a:pt x="1432811" y="1263786"/>
                  <a:pt x="1433378" y="1252652"/>
                  <a:pt x="1433378" y="1239983"/>
                </a:cubicBezTo>
                <a:close/>
                <a:moveTo>
                  <a:pt x="689685" y="1174375"/>
                </a:moveTo>
                <a:lnTo>
                  <a:pt x="696486" y="1174775"/>
                </a:lnTo>
                <a:lnTo>
                  <a:pt x="696486" y="1210580"/>
                </a:lnTo>
                <a:lnTo>
                  <a:pt x="764694" y="1210580"/>
                </a:lnTo>
                <a:lnTo>
                  <a:pt x="764694" y="1217581"/>
                </a:lnTo>
                <a:lnTo>
                  <a:pt x="696486" y="1217581"/>
                </a:lnTo>
                <a:lnTo>
                  <a:pt x="696486" y="1266187"/>
                </a:lnTo>
                <a:lnTo>
                  <a:pt x="781497" y="1266187"/>
                </a:lnTo>
                <a:lnTo>
                  <a:pt x="781497" y="1272988"/>
                </a:lnTo>
                <a:lnTo>
                  <a:pt x="690885" y="1272988"/>
                </a:lnTo>
                <a:cubicBezTo>
                  <a:pt x="687818" y="1277788"/>
                  <a:pt x="683951" y="1283189"/>
                  <a:pt x="679284" y="1289190"/>
                </a:cubicBezTo>
                <a:cubicBezTo>
                  <a:pt x="674617" y="1295190"/>
                  <a:pt x="669716" y="1301124"/>
                  <a:pt x="664582" y="1306992"/>
                </a:cubicBezTo>
                <a:cubicBezTo>
                  <a:pt x="659448" y="1312859"/>
                  <a:pt x="654381" y="1318393"/>
                  <a:pt x="649380" y="1323594"/>
                </a:cubicBezTo>
                <a:cubicBezTo>
                  <a:pt x="644380" y="1328795"/>
                  <a:pt x="640012" y="1332995"/>
                  <a:pt x="636278" y="1336196"/>
                </a:cubicBezTo>
                <a:cubicBezTo>
                  <a:pt x="638279" y="1336196"/>
                  <a:pt x="641879" y="1336095"/>
                  <a:pt x="647080" y="1335895"/>
                </a:cubicBezTo>
                <a:cubicBezTo>
                  <a:pt x="652281" y="1335695"/>
                  <a:pt x="658381" y="1335495"/>
                  <a:pt x="665382" y="1335295"/>
                </a:cubicBezTo>
                <a:cubicBezTo>
                  <a:pt x="672383" y="1335095"/>
                  <a:pt x="679884" y="1334862"/>
                  <a:pt x="687885" y="1334595"/>
                </a:cubicBezTo>
                <a:cubicBezTo>
                  <a:pt x="695886" y="1334329"/>
                  <a:pt x="703620" y="1334062"/>
                  <a:pt x="711088" y="1333795"/>
                </a:cubicBezTo>
                <a:cubicBezTo>
                  <a:pt x="718556" y="1333529"/>
                  <a:pt x="725390" y="1333295"/>
                  <a:pt x="731590" y="1333095"/>
                </a:cubicBezTo>
                <a:cubicBezTo>
                  <a:pt x="737791" y="1332895"/>
                  <a:pt x="742692" y="1332728"/>
                  <a:pt x="746292" y="1332595"/>
                </a:cubicBezTo>
                <a:cubicBezTo>
                  <a:pt x="743225" y="1328995"/>
                  <a:pt x="740125" y="1325361"/>
                  <a:pt x="736991" y="1321694"/>
                </a:cubicBezTo>
                <a:cubicBezTo>
                  <a:pt x="733857" y="1318027"/>
                  <a:pt x="730790" y="1314526"/>
                  <a:pt x="727790" y="1311192"/>
                </a:cubicBezTo>
                <a:cubicBezTo>
                  <a:pt x="724790" y="1307859"/>
                  <a:pt x="721989" y="1304758"/>
                  <a:pt x="719389" y="1301891"/>
                </a:cubicBezTo>
                <a:cubicBezTo>
                  <a:pt x="716789" y="1299024"/>
                  <a:pt x="714488" y="1296524"/>
                  <a:pt x="712488" y="1294390"/>
                </a:cubicBezTo>
                <a:lnTo>
                  <a:pt x="717489" y="1289590"/>
                </a:lnTo>
                <a:cubicBezTo>
                  <a:pt x="720956" y="1293057"/>
                  <a:pt x="725056" y="1297424"/>
                  <a:pt x="729790" y="1302691"/>
                </a:cubicBezTo>
                <a:cubicBezTo>
                  <a:pt x="734524" y="1307959"/>
                  <a:pt x="739325" y="1313393"/>
                  <a:pt x="744192" y="1318993"/>
                </a:cubicBezTo>
                <a:cubicBezTo>
                  <a:pt x="749059" y="1324594"/>
                  <a:pt x="753660" y="1330028"/>
                  <a:pt x="757994" y="1335295"/>
                </a:cubicBezTo>
                <a:cubicBezTo>
                  <a:pt x="762328" y="1340563"/>
                  <a:pt x="765895" y="1344997"/>
                  <a:pt x="768695" y="1348597"/>
                </a:cubicBezTo>
                <a:lnTo>
                  <a:pt x="763294" y="1353398"/>
                </a:lnTo>
                <a:cubicBezTo>
                  <a:pt x="761694" y="1351264"/>
                  <a:pt x="759894" y="1348964"/>
                  <a:pt x="757894" y="1346497"/>
                </a:cubicBezTo>
                <a:cubicBezTo>
                  <a:pt x="755894" y="1344030"/>
                  <a:pt x="753760" y="1341463"/>
                  <a:pt x="751493" y="1338796"/>
                </a:cubicBezTo>
                <a:cubicBezTo>
                  <a:pt x="748959" y="1338929"/>
                  <a:pt x="744959" y="1339096"/>
                  <a:pt x="739492" y="1339296"/>
                </a:cubicBezTo>
                <a:cubicBezTo>
                  <a:pt x="734024" y="1339496"/>
                  <a:pt x="727723" y="1339729"/>
                  <a:pt x="720589" y="1339996"/>
                </a:cubicBezTo>
                <a:cubicBezTo>
                  <a:pt x="713455" y="1340263"/>
                  <a:pt x="705821" y="1340563"/>
                  <a:pt x="697686" y="1340896"/>
                </a:cubicBezTo>
                <a:cubicBezTo>
                  <a:pt x="689552" y="1341229"/>
                  <a:pt x="681551" y="1341529"/>
                  <a:pt x="673683" y="1341796"/>
                </a:cubicBezTo>
                <a:cubicBezTo>
                  <a:pt x="665816" y="1342063"/>
                  <a:pt x="658481" y="1342363"/>
                  <a:pt x="651681" y="1342696"/>
                </a:cubicBezTo>
                <a:cubicBezTo>
                  <a:pt x="644880" y="1343030"/>
                  <a:pt x="639212" y="1343263"/>
                  <a:pt x="634678" y="1343396"/>
                </a:cubicBezTo>
                <a:cubicBezTo>
                  <a:pt x="632811" y="1343530"/>
                  <a:pt x="630911" y="1343663"/>
                  <a:pt x="628978" y="1343796"/>
                </a:cubicBezTo>
                <a:cubicBezTo>
                  <a:pt x="627044" y="1343930"/>
                  <a:pt x="624210" y="1344263"/>
                  <a:pt x="620477" y="1344797"/>
                </a:cubicBezTo>
                <a:lnTo>
                  <a:pt x="618476" y="1337596"/>
                </a:lnTo>
                <a:cubicBezTo>
                  <a:pt x="621943" y="1336929"/>
                  <a:pt x="624244" y="1336396"/>
                  <a:pt x="625377" y="1335995"/>
                </a:cubicBezTo>
                <a:cubicBezTo>
                  <a:pt x="626511" y="1335595"/>
                  <a:pt x="627411" y="1335062"/>
                  <a:pt x="628078" y="1334395"/>
                </a:cubicBezTo>
                <a:cubicBezTo>
                  <a:pt x="631411" y="1331862"/>
                  <a:pt x="635478" y="1328161"/>
                  <a:pt x="640279" y="1323294"/>
                </a:cubicBezTo>
                <a:cubicBezTo>
                  <a:pt x="645080" y="1318427"/>
                  <a:pt x="650080" y="1313059"/>
                  <a:pt x="655281" y="1307192"/>
                </a:cubicBezTo>
                <a:cubicBezTo>
                  <a:pt x="660482" y="1301324"/>
                  <a:pt x="665482" y="1295357"/>
                  <a:pt x="670283" y="1289290"/>
                </a:cubicBezTo>
                <a:cubicBezTo>
                  <a:pt x="675083" y="1283222"/>
                  <a:pt x="679151" y="1277788"/>
                  <a:pt x="682484" y="1272988"/>
                </a:cubicBezTo>
                <a:lnTo>
                  <a:pt x="604275" y="1272988"/>
                </a:lnTo>
                <a:lnTo>
                  <a:pt x="604275" y="1266187"/>
                </a:lnTo>
                <a:lnTo>
                  <a:pt x="689685" y="1266187"/>
                </a:lnTo>
                <a:lnTo>
                  <a:pt x="689685" y="1217581"/>
                </a:lnTo>
                <a:lnTo>
                  <a:pt x="621077" y="1217581"/>
                </a:lnTo>
                <a:lnTo>
                  <a:pt x="621077" y="1210580"/>
                </a:lnTo>
                <a:lnTo>
                  <a:pt x="689685" y="1210580"/>
                </a:lnTo>
                <a:close/>
                <a:moveTo>
                  <a:pt x="3513238" y="1174175"/>
                </a:moveTo>
                <a:lnTo>
                  <a:pt x="3519839" y="1174575"/>
                </a:lnTo>
                <a:lnTo>
                  <a:pt x="3519839" y="1205379"/>
                </a:lnTo>
                <a:lnTo>
                  <a:pt x="3566244" y="1205379"/>
                </a:lnTo>
                <a:lnTo>
                  <a:pt x="3566244" y="1212180"/>
                </a:lnTo>
                <a:lnTo>
                  <a:pt x="3519839" y="1212180"/>
                </a:lnTo>
                <a:lnTo>
                  <a:pt x="3519839" y="1253585"/>
                </a:lnTo>
                <a:lnTo>
                  <a:pt x="3575646" y="1253585"/>
                </a:lnTo>
                <a:lnTo>
                  <a:pt x="3575646" y="1260386"/>
                </a:lnTo>
                <a:lnTo>
                  <a:pt x="3521639" y="1260386"/>
                </a:lnTo>
                <a:cubicBezTo>
                  <a:pt x="3524839" y="1266653"/>
                  <a:pt x="3528673" y="1272888"/>
                  <a:pt x="3533140" y="1279088"/>
                </a:cubicBezTo>
                <a:cubicBezTo>
                  <a:pt x="3537608" y="1285289"/>
                  <a:pt x="3542608" y="1291390"/>
                  <a:pt x="3548142" y="1297391"/>
                </a:cubicBezTo>
                <a:cubicBezTo>
                  <a:pt x="3553676" y="1303391"/>
                  <a:pt x="3559577" y="1309225"/>
                  <a:pt x="3565844" y="1314893"/>
                </a:cubicBezTo>
                <a:cubicBezTo>
                  <a:pt x="3572112" y="1320560"/>
                  <a:pt x="3578579" y="1325861"/>
                  <a:pt x="3585247" y="1330795"/>
                </a:cubicBezTo>
                <a:lnTo>
                  <a:pt x="3580646" y="1335595"/>
                </a:lnTo>
                <a:cubicBezTo>
                  <a:pt x="3568378" y="1326528"/>
                  <a:pt x="3556843" y="1316193"/>
                  <a:pt x="3546042" y="1304591"/>
                </a:cubicBezTo>
                <a:cubicBezTo>
                  <a:pt x="3535241" y="1292990"/>
                  <a:pt x="3526506" y="1281055"/>
                  <a:pt x="3519839" y="1268787"/>
                </a:cubicBezTo>
                <a:lnTo>
                  <a:pt x="3519839" y="1352197"/>
                </a:lnTo>
                <a:lnTo>
                  <a:pt x="3513238" y="1352197"/>
                </a:lnTo>
                <a:lnTo>
                  <a:pt x="3513238" y="1268587"/>
                </a:lnTo>
                <a:cubicBezTo>
                  <a:pt x="3506704" y="1281922"/>
                  <a:pt x="3498636" y="1294224"/>
                  <a:pt x="3489035" y="1305492"/>
                </a:cubicBezTo>
                <a:cubicBezTo>
                  <a:pt x="3479434" y="1316760"/>
                  <a:pt x="3467832" y="1327528"/>
                  <a:pt x="3454231" y="1337796"/>
                </a:cubicBezTo>
                <a:lnTo>
                  <a:pt x="3449630" y="1332795"/>
                </a:lnTo>
                <a:cubicBezTo>
                  <a:pt x="3464165" y="1321594"/>
                  <a:pt x="3476400" y="1310159"/>
                  <a:pt x="3486334" y="1298491"/>
                </a:cubicBezTo>
                <a:cubicBezTo>
                  <a:pt x="3496269" y="1286823"/>
                  <a:pt x="3504504" y="1274121"/>
                  <a:pt x="3511038" y="1260386"/>
                </a:cubicBezTo>
                <a:lnTo>
                  <a:pt x="3465032" y="1260386"/>
                </a:lnTo>
                <a:lnTo>
                  <a:pt x="3465032" y="1253585"/>
                </a:lnTo>
                <a:lnTo>
                  <a:pt x="3513238" y="1253585"/>
                </a:lnTo>
                <a:lnTo>
                  <a:pt x="3513238" y="1212180"/>
                </a:lnTo>
                <a:lnTo>
                  <a:pt x="3474433" y="1212180"/>
                </a:lnTo>
                <a:lnTo>
                  <a:pt x="3474433" y="1205379"/>
                </a:lnTo>
                <a:lnTo>
                  <a:pt x="3513238" y="1205379"/>
                </a:lnTo>
                <a:close/>
                <a:moveTo>
                  <a:pt x="89610" y="1173975"/>
                </a:moveTo>
                <a:lnTo>
                  <a:pt x="96411" y="1174375"/>
                </a:lnTo>
                <a:lnTo>
                  <a:pt x="96411" y="1193978"/>
                </a:lnTo>
                <a:lnTo>
                  <a:pt x="173821" y="1193978"/>
                </a:lnTo>
                <a:lnTo>
                  <a:pt x="173821" y="1200179"/>
                </a:lnTo>
                <a:lnTo>
                  <a:pt x="96411" y="1200179"/>
                </a:lnTo>
                <a:lnTo>
                  <a:pt x="96411" y="1217781"/>
                </a:lnTo>
                <a:lnTo>
                  <a:pt x="147618" y="1217781"/>
                </a:lnTo>
                <a:lnTo>
                  <a:pt x="147618" y="1309592"/>
                </a:lnTo>
                <a:lnTo>
                  <a:pt x="182422" y="1309592"/>
                </a:lnTo>
                <a:lnTo>
                  <a:pt x="182422" y="1315393"/>
                </a:lnTo>
                <a:lnTo>
                  <a:pt x="3599" y="1315393"/>
                </a:lnTo>
                <a:lnTo>
                  <a:pt x="3599" y="1309592"/>
                </a:lnTo>
                <a:lnTo>
                  <a:pt x="38604" y="1309592"/>
                </a:lnTo>
                <a:lnTo>
                  <a:pt x="38604" y="1217781"/>
                </a:lnTo>
                <a:lnTo>
                  <a:pt x="89610" y="1217781"/>
                </a:lnTo>
                <a:lnTo>
                  <a:pt x="89610" y="1200179"/>
                </a:lnTo>
                <a:lnTo>
                  <a:pt x="11800" y="1200179"/>
                </a:lnTo>
                <a:lnTo>
                  <a:pt x="11800" y="1193978"/>
                </a:lnTo>
                <a:lnTo>
                  <a:pt x="89610" y="1193978"/>
                </a:lnTo>
                <a:close/>
                <a:moveTo>
                  <a:pt x="1646805" y="1173775"/>
                </a:moveTo>
                <a:lnTo>
                  <a:pt x="1653806" y="1175175"/>
                </a:lnTo>
                <a:cubicBezTo>
                  <a:pt x="1653406" y="1177442"/>
                  <a:pt x="1652839" y="1179976"/>
                  <a:pt x="1652105" y="1182776"/>
                </a:cubicBezTo>
                <a:cubicBezTo>
                  <a:pt x="1651372" y="1185577"/>
                  <a:pt x="1650605" y="1188444"/>
                  <a:pt x="1649805" y="1191377"/>
                </a:cubicBezTo>
                <a:cubicBezTo>
                  <a:pt x="1649005" y="1194311"/>
                  <a:pt x="1648171" y="1197245"/>
                  <a:pt x="1647305" y="1200179"/>
                </a:cubicBezTo>
                <a:cubicBezTo>
                  <a:pt x="1646438" y="1203112"/>
                  <a:pt x="1645538" y="1205846"/>
                  <a:pt x="1644604" y="1208379"/>
                </a:cubicBezTo>
                <a:lnTo>
                  <a:pt x="1678809" y="1208379"/>
                </a:lnTo>
                <a:lnTo>
                  <a:pt x="1678809" y="1344997"/>
                </a:lnTo>
                <a:lnTo>
                  <a:pt x="1616801" y="1344997"/>
                </a:lnTo>
                <a:lnTo>
                  <a:pt x="1616801" y="1208379"/>
                </a:lnTo>
                <a:lnTo>
                  <a:pt x="1637404" y="1208379"/>
                </a:lnTo>
                <a:cubicBezTo>
                  <a:pt x="1638337" y="1205846"/>
                  <a:pt x="1639237" y="1203079"/>
                  <a:pt x="1640104" y="1200078"/>
                </a:cubicBezTo>
                <a:cubicBezTo>
                  <a:pt x="1640971" y="1197078"/>
                  <a:pt x="1641838" y="1194044"/>
                  <a:pt x="1642704" y="1190977"/>
                </a:cubicBezTo>
                <a:cubicBezTo>
                  <a:pt x="1643571" y="1187910"/>
                  <a:pt x="1644338" y="1184877"/>
                  <a:pt x="1645004" y="1181876"/>
                </a:cubicBezTo>
                <a:cubicBezTo>
                  <a:pt x="1645671" y="1178876"/>
                  <a:pt x="1646271" y="1176175"/>
                  <a:pt x="1646805" y="1173775"/>
                </a:cubicBezTo>
                <a:close/>
                <a:moveTo>
                  <a:pt x="291236" y="1173775"/>
                </a:moveTo>
                <a:cubicBezTo>
                  <a:pt x="292702" y="1177642"/>
                  <a:pt x="294069" y="1182010"/>
                  <a:pt x="295336" y="1186877"/>
                </a:cubicBezTo>
                <a:cubicBezTo>
                  <a:pt x="296603" y="1191744"/>
                  <a:pt x="297903" y="1196511"/>
                  <a:pt x="299237" y="1201179"/>
                </a:cubicBezTo>
                <a:lnTo>
                  <a:pt x="369245" y="1201179"/>
                </a:lnTo>
                <a:lnTo>
                  <a:pt x="369245" y="1236583"/>
                </a:lnTo>
                <a:lnTo>
                  <a:pt x="362244" y="1236583"/>
                </a:lnTo>
                <a:lnTo>
                  <a:pt x="362244" y="1207579"/>
                </a:lnTo>
                <a:lnTo>
                  <a:pt x="224227" y="1207579"/>
                </a:lnTo>
                <a:lnTo>
                  <a:pt x="224227" y="1236183"/>
                </a:lnTo>
                <a:lnTo>
                  <a:pt x="217226" y="1236183"/>
                </a:lnTo>
                <a:lnTo>
                  <a:pt x="217226" y="1201179"/>
                </a:lnTo>
                <a:lnTo>
                  <a:pt x="292035" y="1201179"/>
                </a:lnTo>
                <a:cubicBezTo>
                  <a:pt x="290969" y="1196645"/>
                  <a:pt x="289769" y="1192011"/>
                  <a:pt x="288435" y="1187277"/>
                </a:cubicBezTo>
                <a:cubicBezTo>
                  <a:pt x="287102" y="1182543"/>
                  <a:pt x="285768" y="1178309"/>
                  <a:pt x="284435" y="1174575"/>
                </a:cubicBezTo>
                <a:close/>
                <a:moveTo>
                  <a:pt x="1289360" y="1172775"/>
                </a:moveTo>
                <a:cubicBezTo>
                  <a:pt x="1291227" y="1179176"/>
                  <a:pt x="1292960" y="1184810"/>
                  <a:pt x="1294561" y="1189677"/>
                </a:cubicBezTo>
                <a:cubicBezTo>
                  <a:pt x="1296161" y="1194544"/>
                  <a:pt x="1297761" y="1198978"/>
                  <a:pt x="1299361" y="1202979"/>
                </a:cubicBezTo>
                <a:lnTo>
                  <a:pt x="1368170" y="1191177"/>
                </a:lnTo>
                <a:lnTo>
                  <a:pt x="1369170" y="1197578"/>
                </a:lnTo>
                <a:lnTo>
                  <a:pt x="1301962" y="1209380"/>
                </a:lnTo>
                <a:cubicBezTo>
                  <a:pt x="1303028" y="1211647"/>
                  <a:pt x="1304062" y="1213847"/>
                  <a:pt x="1305062" y="1215980"/>
                </a:cubicBezTo>
                <a:cubicBezTo>
                  <a:pt x="1306062" y="1218114"/>
                  <a:pt x="1307162" y="1220314"/>
                  <a:pt x="1308362" y="1222581"/>
                </a:cubicBezTo>
                <a:cubicBezTo>
                  <a:pt x="1310896" y="1227649"/>
                  <a:pt x="1313896" y="1232316"/>
                  <a:pt x="1317364" y="1236583"/>
                </a:cubicBezTo>
                <a:cubicBezTo>
                  <a:pt x="1332432" y="1228849"/>
                  <a:pt x="1345300" y="1220048"/>
                  <a:pt x="1355968" y="1210180"/>
                </a:cubicBezTo>
                <a:lnTo>
                  <a:pt x="1359369" y="1214980"/>
                </a:lnTo>
                <a:cubicBezTo>
                  <a:pt x="1348967" y="1224848"/>
                  <a:pt x="1336366" y="1233649"/>
                  <a:pt x="1321564" y="1241384"/>
                </a:cubicBezTo>
                <a:cubicBezTo>
                  <a:pt x="1327031" y="1246984"/>
                  <a:pt x="1332699" y="1251185"/>
                  <a:pt x="1338566" y="1253985"/>
                </a:cubicBezTo>
                <a:cubicBezTo>
                  <a:pt x="1344434" y="1256786"/>
                  <a:pt x="1349768" y="1258186"/>
                  <a:pt x="1354568" y="1258186"/>
                </a:cubicBezTo>
                <a:cubicBezTo>
                  <a:pt x="1358302" y="1258186"/>
                  <a:pt x="1360936" y="1257386"/>
                  <a:pt x="1362469" y="1255785"/>
                </a:cubicBezTo>
                <a:cubicBezTo>
                  <a:pt x="1364003" y="1254185"/>
                  <a:pt x="1365503" y="1251118"/>
                  <a:pt x="1366970" y="1246584"/>
                </a:cubicBezTo>
                <a:cubicBezTo>
                  <a:pt x="1367770" y="1244184"/>
                  <a:pt x="1368403" y="1241850"/>
                  <a:pt x="1368870" y="1239583"/>
                </a:cubicBezTo>
                <a:cubicBezTo>
                  <a:pt x="1369337" y="1237316"/>
                  <a:pt x="1369770" y="1234716"/>
                  <a:pt x="1370170" y="1231782"/>
                </a:cubicBezTo>
                <a:lnTo>
                  <a:pt x="1375571" y="1234783"/>
                </a:lnTo>
                <a:cubicBezTo>
                  <a:pt x="1375171" y="1237450"/>
                  <a:pt x="1374737" y="1239883"/>
                  <a:pt x="1374271" y="1242084"/>
                </a:cubicBezTo>
                <a:cubicBezTo>
                  <a:pt x="1373804" y="1244284"/>
                  <a:pt x="1373171" y="1246651"/>
                  <a:pt x="1372370" y="1249185"/>
                </a:cubicBezTo>
                <a:cubicBezTo>
                  <a:pt x="1370637" y="1254652"/>
                  <a:pt x="1368470" y="1258586"/>
                  <a:pt x="1365870" y="1260986"/>
                </a:cubicBezTo>
                <a:cubicBezTo>
                  <a:pt x="1363269" y="1263386"/>
                  <a:pt x="1359435" y="1264587"/>
                  <a:pt x="1354368" y="1264587"/>
                </a:cubicBezTo>
                <a:cubicBezTo>
                  <a:pt x="1348634" y="1264587"/>
                  <a:pt x="1342267" y="1262920"/>
                  <a:pt x="1335266" y="1259586"/>
                </a:cubicBezTo>
                <a:cubicBezTo>
                  <a:pt x="1328265" y="1256252"/>
                  <a:pt x="1321631" y="1251185"/>
                  <a:pt x="1315363" y="1244384"/>
                </a:cubicBezTo>
                <a:cubicBezTo>
                  <a:pt x="1307229" y="1248384"/>
                  <a:pt x="1298595" y="1252052"/>
                  <a:pt x="1289460" y="1255385"/>
                </a:cubicBezTo>
                <a:cubicBezTo>
                  <a:pt x="1280326" y="1258719"/>
                  <a:pt x="1270624" y="1261720"/>
                  <a:pt x="1260356" y="1264387"/>
                </a:cubicBezTo>
                <a:lnTo>
                  <a:pt x="1258556" y="1257786"/>
                </a:lnTo>
                <a:cubicBezTo>
                  <a:pt x="1268424" y="1255385"/>
                  <a:pt x="1277725" y="1252652"/>
                  <a:pt x="1286460" y="1249585"/>
                </a:cubicBezTo>
                <a:cubicBezTo>
                  <a:pt x="1295194" y="1246518"/>
                  <a:pt x="1303495" y="1243184"/>
                  <a:pt x="1311363" y="1239583"/>
                </a:cubicBezTo>
                <a:cubicBezTo>
                  <a:pt x="1309629" y="1237450"/>
                  <a:pt x="1308062" y="1235249"/>
                  <a:pt x="1306662" y="1232983"/>
                </a:cubicBezTo>
                <a:cubicBezTo>
                  <a:pt x="1305262" y="1230716"/>
                  <a:pt x="1303895" y="1228315"/>
                  <a:pt x="1302562" y="1225782"/>
                </a:cubicBezTo>
                <a:cubicBezTo>
                  <a:pt x="1301228" y="1223115"/>
                  <a:pt x="1299961" y="1220581"/>
                  <a:pt x="1298761" y="1218181"/>
                </a:cubicBezTo>
                <a:cubicBezTo>
                  <a:pt x="1297561" y="1215780"/>
                  <a:pt x="1296428" y="1213247"/>
                  <a:pt x="1295361" y="1210580"/>
                </a:cubicBezTo>
                <a:lnTo>
                  <a:pt x="1269958" y="1214980"/>
                </a:lnTo>
                <a:lnTo>
                  <a:pt x="1268958" y="1208179"/>
                </a:lnTo>
                <a:lnTo>
                  <a:pt x="1292760" y="1204179"/>
                </a:lnTo>
                <a:cubicBezTo>
                  <a:pt x="1291294" y="1200045"/>
                  <a:pt x="1289760" y="1195545"/>
                  <a:pt x="1288160" y="1190677"/>
                </a:cubicBezTo>
                <a:cubicBezTo>
                  <a:pt x="1286560" y="1185810"/>
                  <a:pt x="1284826" y="1180176"/>
                  <a:pt x="1282959" y="1173775"/>
                </a:cubicBezTo>
                <a:close/>
                <a:moveTo>
                  <a:pt x="1231553" y="1172575"/>
                </a:moveTo>
                <a:lnTo>
                  <a:pt x="1238154" y="1172975"/>
                </a:lnTo>
                <a:lnTo>
                  <a:pt x="1238154" y="1235783"/>
                </a:lnTo>
                <a:cubicBezTo>
                  <a:pt x="1238154" y="1244451"/>
                  <a:pt x="1237920" y="1252385"/>
                  <a:pt x="1237453" y="1259586"/>
                </a:cubicBezTo>
                <a:cubicBezTo>
                  <a:pt x="1236987" y="1266787"/>
                  <a:pt x="1236220" y="1273588"/>
                  <a:pt x="1235153" y="1279988"/>
                </a:cubicBezTo>
                <a:cubicBezTo>
                  <a:pt x="1237020" y="1282522"/>
                  <a:pt x="1239254" y="1285622"/>
                  <a:pt x="1241854" y="1289290"/>
                </a:cubicBezTo>
                <a:cubicBezTo>
                  <a:pt x="1244454" y="1292957"/>
                  <a:pt x="1247088" y="1296757"/>
                  <a:pt x="1249755" y="1300691"/>
                </a:cubicBezTo>
                <a:cubicBezTo>
                  <a:pt x="1252422" y="1304625"/>
                  <a:pt x="1254989" y="1308459"/>
                  <a:pt x="1257456" y="1312192"/>
                </a:cubicBezTo>
                <a:cubicBezTo>
                  <a:pt x="1259923" y="1315926"/>
                  <a:pt x="1261957" y="1319193"/>
                  <a:pt x="1263557" y="1321994"/>
                </a:cubicBezTo>
                <a:lnTo>
                  <a:pt x="1258156" y="1325794"/>
                </a:lnTo>
                <a:cubicBezTo>
                  <a:pt x="1256823" y="1323394"/>
                  <a:pt x="1255156" y="1320627"/>
                  <a:pt x="1253155" y="1317493"/>
                </a:cubicBezTo>
                <a:cubicBezTo>
                  <a:pt x="1251155" y="1314359"/>
                  <a:pt x="1249055" y="1311092"/>
                  <a:pt x="1246855" y="1307692"/>
                </a:cubicBezTo>
                <a:cubicBezTo>
                  <a:pt x="1244655" y="1304292"/>
                  <a:pt x="1242388" y="1300924"/>
                  <a:pt x="1240054" y="1297591"/>
                </a:cubicBezTo>
                <a:cubicBezTo>
                  <a:pt x="1237720" y="1294257"/>
                  <a:pt x="1235553" y="1291190"/>
                  <a:pt x="1233553" y="1288389"/>
                </a:cubicBezTo>
                <a:cubicBezTo>
                  <a:pt x="1232353" y="1294124"/>
                  <a:pt x="1230886" y="1299557"/>
                  <a:pt x="1229153" y="1304691"/>
                </a:cubicBezTo>
                <a:cubicBezTo>
                  <a:pt x="1227419" y="1309825"/>
                  <a:pt x="1225352" y="1314826"/>
                  <a:pt x="1222952" y="1319693"/>
                </a:cubicBezTo>
                <a:cubicBezTo>
                  <a:pt x="1220551" y="1324561"/>
                  <a:pt x="1217851" y="1329428"/>
                  <a:pt x="1214851" y="1334295"/>
                </a:cubicBezTo>
                <a:cubicBezTo>
                  <a:pt x="1211850" y="1339162"/>
                  <a:pt x="1208483" y="1344196"/>
                  <a:pt x="1204750" y="1349397"/>
                </a:cubicBezTo>
                <a:lnTo>
                  <a:pt x="1198749" y="1345597"/>
                </a:lnTo>
                <a:cubicBezTo>
                  <a:pt x="1204883" y="1337329"/>
                  <a:pt x="1210017" y="1329461"/>
                  <a:pt x="1214151" y="1321994"/>
                </a:cubicBezTo>
                <a:cubicBezTo>
                  <a:pt x="1218285" y="1314526"/>
                  <a:pt x="1221652" y="1306725"/>
                  <a:pt x="1224252" y="1298591"/>
                </a:cubicBezTo>
                <a:cubicBezTo>
                  <a:pt x="1226852" y="1290456"/>
                  <a:pt x="1228719" y="1281555"/>
                  <a:pt x="1229853" y="1271887"/>
                </a:cubicBezTo>
                <a:cubicBezTo>
                  <a:pt x="1230986" y="1262220"/>
                  <a:pt x="1231553" y="1251051"/>
                  <a:pt x="1231553" y="1238383"/>
                </a:cubicBezTo>
                <a:close/>
                <a:moveTo>
                  <a:pt x="1714213" y="1172375"/>
                </a:moveTo>
                <a:lnTo>
                  <a:pt x="1720814" y="1173975"/>
                </a:lnTo>
                <a:cubicBezTo>
                  <a:pt x="1719480" y="1179042"/>
                  <a:pt x="1717880" y="1184510"/>
                  <a:pt x="1716013" y="1190377"/>
                </a:cubicBezTo>
                <a:cubicBezTo>
                  <a:pt x="1714146" y="1196245"/>
                  <a:pt x="1712013" y="1202245"/>
                  <a:pt x="1709613" y="1208379"/>
                </a:cubicBezTo>
                <a:lnTo>
                  <a:pt x="1770620" y="1208379"/>
                </a:lnTo>
                <a:cubicBezTo>
                  <a:pt x="1770620" y="1208913"/>
                  <a:pt x="1770520" y="1211847"/>
                  <a:pt x="1770320" y="1217181"/>
                </a:cubicBezTo>
                <a:cubicBezTo>
                  <a:pt x="1770120" y="1222515"/>
                  <a:pt x="1769920" y="1229149"/>
                  <a:pt x="1769720" y="1237083"/>
                </a:cubicBezTo>
                <a:cubicBezTo>
                  <a:pt x="1769520" y="1245017"/>
                  <a:pt x="1769253" y="1253685"/>
                  <a:pt x="1768920" y="1263086"/>
                </a:cubicBezTo>
                <a:cubicBezTo>
                  <a:pt x="1768586" y="1272487"/>
                  <a:pt x="1768253" y="1281355"/>
                  <a:pt x="1767920" y="1289690"/>
                </a:cubicBezTo>
                <a:cubicBezTo>
                  <a:pt x="1767586" y="1298024"/>
                  <a:pt x="1767320" y="1305358"/>
                  <a:pt x="1767120" y="1311692"/>
                </a:cubicBezTo>
                <a:cubicBezTo>
                  <a:pt x="1766920" y="1318027"/>
                  <a:pt x="1766753" y="1322060"/>
                  <a:pt x="1766620" y="1323794"/>
                </a:cubicBezTo>
                <a:cubicBezTo>
                  <a:pt x="1766353" y="1328194"/>
                  <a:pt x="1765753" y="1331762"/>
                  <a:pt x="1764819" y="1334495"/>
                </a:cubicBezTo>
                <a:cubicBezTo>
                  <a:pt x="1763886" y="1337229"/>
                  <a:pt x="1762419" y="1339396"/>
                  <a:pt x="1760419" y="1340996"/>
                </a:cubicBezTo>
                <a:cubicBezTo>
                  <a:pt x="1758419" y="1342596"/>
                  <a:pt x="1755752" y="1343763"/>
                  <a:pt x="1752418" y="1344496"/>
                </a:cubicBezTo>
                <a:cubicBezTo>
                  <a:pt x="1749084" y="1345230"/>
                  <a:pt x="1744950" y="1345797"/>
                  <a:pt x="1740016" y="1346197"/>
                </a:cubicBezTo>
                <a:lnTo>
                  <a:pt x="1723814" y="1347397"/>
                </a:lnTo>
                <a:lnTo>
                  <a:pt x="1721214" y="1340396"/>
                </a:lnTo>
                <a:lnTo>
                  <a:pt x="1738416" y="1339196"/>
                </a:lnTo>
                <a:cubicBezTo>
                  <a:pt x="1742550" y="1338929"/>
                  <a:pt x="1745984" y="1338529"/>
                  <a:pt x="1748717" y="1337996"/>
                </a:cubicBezTo>
                <a:cubicBezTo>
                  <a:pt x="1751451" y="1337462"/>
                  <a:pt x="1753585" y="1336562"/>
                  <a:pt x="1755118" y="1335295"/>
                </a:cubicBezTo>
                <a:cubicBezTo>
                  <a:pt x="1756652" y="1334028"/>
                  <a:pt x="1757752" y="1332262"/>
                  <a:pt x="1758419" y="1329995"/>
                </a:cubicBezTo>
                <a:cubicBezTo>
                  <a:pt x="1759085" y="1327728"/>
                  <a:pt x="1759552" y="1324794"/>
                  <a:pt x="1759819" y="1321194"/>
                </a:cubicBezTo>
                <a:cubicBezTo>
                  <a:pt x="1759952" y="1319460"/>
                  <a:pt x="1760119" y="1315926"/>
                  <a:pt x="1760319" y="1310592"/>
                </a:cubicBezTo>
                <a:cubicBezTo>
                  <a:pt x="1760519" y="1305258"/>
                  <a:pt x="1760752" y="1298958"/>
                  <a:pt x="1761019" y="1291690"/>
                </a:cubicBezTo>
                <a:cubicBezTo>
                  <a:pt x="1761286" y="1284422"/>
                  <a:pt x="1761552" y="1276721"/>
                  <a:pt x="1761819" y="1268587"/>
                </a:cubicBezTo>
                <a:cubicBezTo>
                  <a:pt x="1762086" y="1260453"/>
                  <a:pt x="1762353" y="1252752"/>
                  <a:pt x="1762619" y="1245484"/>
                </a:cubicBezTo>
                <a:cubicBezTo>
                  <a:pt x="1762886" y="1238217"/>
                  <a:pt x="1763086" y="1231849"/>
                  <a:pt x="1763219" y="1226382"/>
                </a:cubicBezTo>
                <a:cubicBezTo>
                  <a:pt x="1763353" y="1220914"/>
                  <a:pt x="1763486" y="1217247"/>
                  <a:pt x="1763619" y="1215380"/>
                </a:cubicBezTo>
                <a:lnTo>
                  <a:pt x="1706812" y="1215380"/>
                </a:lnTo>
                <a:cubicBezTo>
                  <a:pt x="1704278" y="1221248"/>
                  <a:pt x="1701545" y="1226982"/>
                  <a:pt x="1698611" y="1232583"/>
                </a:cubicBezTo>
                <a:cubicBezTo>
                  <a:pt x="1695677" y="1238183"/>
                  <a:pt x="1692477" y="1243584"/>
                  <a:pt x="1689010" y="1248785"/>
                </a:cubicBezTo>
                <a:lnTo>
                  <a:pt x="1683209" y="1244784"/>
                </a:lnTo>
                <a:cubicBezTo>
                  <a:pt x="1687076" y="1239183"/>
                  <a:pt x="1690610" y="1233249"/>
                  <a:pt x="1693811" y="1226982"/>
                </a:cubicBezTo>
                <a:cubicBezTo>
                  <a:pt x="1697011" y="1220714"/>
                  <a:pt x="1699911" y="1214380"/>
                  <a:pt x="1702512" y="1207980"/>
                </a:cubicBezTo>
                <a:cubicBezTo>
                  <a:pt x="1705112" y="1201579"/>
                  <a:pt x="1707379" y="1195345"/>
                  <a:pt x="1709312" y="1189277"/>
                </a:cubicBezTo>
                <a:cubicBezTo>
                  <a:pt x="1711246" y="1183210"/>
                  <a:pt x="1712880" y="1177576"/>
                  <a:pt x="1714213" y="1172375"/>
                </a:cubicBezTo>
                <a:close/>
                <a:moveTo>
                  <a:pt x="951014" y="1021318"/>
                </a:moveTo>
                <a:cubicBezTo>
                  <a:pt x="954881" y="1023052"/>
                  <a:pt x="959715" y="1025285"/>
                  <a:pt x="965515" y="1028019"/>
                </a:cubicBezTo>
                <a:cubicBezTo>
                  <a:pt x="971316" y="1030753"/>
                  <a:pt x="977317" y="1033620"/>
                  <a:pt x="983518" y="1036620"/>
                </a:cubicBezTo>
                <a:cubicBezTo>
                  <a:pt x="989718" y="1039620"/>
                  <a:pt x="995686" y="1042554"/>
                  <a:pt x="1001420" y="1045421"/>
                </a:cubicBezTo>
                <a:cubicBezTo>
                  <a:pt x="1007154" y="1048288"/>
                  <a:pt x="1011888" y="1050655"/>
                  <a:pt x="1015622" y="1052522"/>
                </a:cubicBezTo>
                <a:lnTo>
                  <a:pt x="1012821" y="1058723"/>
                </a:lnTo>
                <a:cubicBezTo>
                  <a:pt x="1008954" y="1056722"/>
                  <a:pt x="1004187" y="1054255"/>
                  <a:pt x="998519" y="1051322"/>
                </a:cubicBezTo>
                <a:cubicBezTo>
                  <a:pt x="992852" y="1048388"/>
                  <a:pt x="986951" y="1045421"/>
                  <a:pt x="980817" y="1042421"/>
                </a:cubicBezTo>
                <a:cubicBezTo>
                  <a:pt x="974683" y="1039420"/>
                  <a:pt x="968749" y="1036553"/>
                  <a:pt x="963015" y="1033820"/>
                </a:cubicBezTo>
                <a:cubicBezTo>
                  <a:pt x="957281" y="1031086"/>
                  <a:pt x="952414" y="1028852"/>
                  <a:pt x="948413" y="1027119"/>
                </a:cubicBezTo>
                <a:close/>
                <a:moveTo>
                  <a:pt x="908208" y="1018918"/>
                </a:moveTo>
                <a:lnTo>
                  <a:pt x="911809" y="1024518"/>
                </a:lnTo>
                <a:cubicBezTo>
                  <a:pt x="907941" y="1027452"/>
                  <a:pt x="903408" y="1030452"/>
                  <a:pt x="898207" y="1033520"/>
                </a:cubicBezTo>
                <a:cubicBezTo>
                  <a:pt x="893006" y="1036587"/>
                  <a:pt x="887505" y="1039587"/>
                  <a:pt x="881705" y="1042521"/>
                </a:cubicBezTo>
                <a:cubicBezTo>
                  <a:pt x="875904" y="1045454"/>
                  <a:pt x="870003" y="1048288"/>
                  <a:pt x="864003" y="1051022"/>
                </a:cubicBezTo>
                <a:cubicBezTo>
                  <a:pt x="858002" y="1053755"/>
                  <a:pt x="852201" y="1056256"/>
                  <a:pt x="846601" y="1058523"/>
                </a:cubicBezTo>
                <a:lnTo>
                  <a:pt x="843800" y="1052322"/>
                </a:lnTo>
                <a:cubicBezTo>
                  <a:pt x="849401" y="1050055"/>
                  <a:pt x="855202" y="1047588"/>
                  <a:pt x="861202" y="1044921"/>
                </a:cubicBezTo>
                <a:cubicBezTo>
                  <a:pt x="867203" y="1042254"/>
                  <a:pt x="873037" y="1039487"/>
                  <a:pt x="878704" y="1036620"/>
                </a:cubicBezTo>
                <a:cubicBezTo>
                  <a:pt x="884372" y="1033753"/>
                  <a:pt x="889739" y="1030819"/>
                  <a:pt x="894807" y="1027819"/>
                </a:cubicBezTo>
                <a:cubicBezTo>
                  <a:pt x="899874" y="1024818"/>
                  <a:pt x="904341" y="1021851"/>
                  <a:pt x="908208" y="1018918"/>
                </a:cubicBezTo>
                <a:close/>
                <a:moveTo>
                  <a:pt x="4626930" y="1017718"/>
                </a:moveTo>
                <a:lnTo>
                  <a:pt x="4635931" y="1017718"/>
                </a:lnTo>
                <a:cubicBezTo>
                  <a:pt x="4635931" y="1022118"/>
                  <a:pt x="4635297" y="1026552"/>
                  <a:pt x="4634031" y="1031019"/>
                </a:cubicBezTo>
                <a:cubicBezTo>
                  <a:pt x="4632764" y="1035486"/>
                  <a:pt x="4631164" y="1039787"/>
                  <a:pt x="4629230" y="1043921"/>
                </a:cubicBezTo>
                <a:cubicBezTo>
                  <a:pt x="4627296" y="1048055"/>
                  <a:pt x="4625129" y="1052022"/>
                  <a:pt x="4622729" y="1055822"/>
                </a:cubicBezTo>
                <a:cubicBezTo>
                  <a:pt x="4620329" y="1059623"/>
                  <a:pt x="4617995" y="1062990"/>
                  <a:pt x="4615728" y="1065924"/>
                </a:cubicBezTo>
                <a:lnTo>
                  <a:pt x="4607927" y="1065924"/>
                </a:lnTo>
                <a:cubicBezTo>
                  <a:pt x="4613795" y="1057389"/>
                  <a:pt x="4618429" y="1049021"/>
                  <a:pt x="4621829" y="1040820"/>
                </a:cubicBezTo>
                <a:cubicBezTo>
                  <a:pt x="4625229" y="1032619"/>
                  <a:pt x="4626930" y="1024918"/>
                  <a:pt x="4626930" y="1017718"/>
                </a:cubicBezTo>
                <a:close/>
                <a:moveTo>
                  <a:pt x="1921829" y="1017718"/>
                </a:moveTo>
                <a:lnTo>
                  <a:pt x="1930831" y="1017718"/>
                </a:lnTo>
                <a:cubicBezTo>
                  <a:pt x="1930831" y="1022118"/>
                  <a:pt x="1930197" y="1026552"/>
                  <a:pt x="1928930" y="1031019"/>
                </a:cubicBezTo>
                <a:cubicBezTo>
                  <a:pt x="1927664" y="1035486"/>
                  <a:pt x="1926063" y="1039787"/>
                  <a:pt x="1924130" y="1043921"/>
                </a:cubicBezTo>
                <a:cubicBezTo>
                  <a:pt x="1922196" y="1048055"/>
                  <a:pt x="1920029" y="1052022"/>
                  <a:pt x="1917629" y="1055822"/>
                </a:cubicBezTo>
                <a:cubicBezTo>
                  <a:pt x="1915229" y="1059623"/>
                  <a:pt x="1912895" y="1062990"/>
                  <a:pt x="1910628" y="1065924"/>
                </a:cubicBezTo>
                <a:lnTo>
                  <a:pt x="1902827" y="1065924"/>
                </a:lnTo>
                <a:cubicBezTo>
                  <a:pt x="1908695" y="1057389"/>
                  <a:pt x="1913328" y="1049021"/>
                  <a:pt x="1916729" y="1040820"/>
                </a:cubicBezTo>
                <a:cubicBezTo>
                  <a:pt x="1920129" y="1032619"/>
                  <a:pt x="1921829" y="1024918"/>
                  <a:pt x="1921829" y="1017718"/>
                </a:cubicBezTo>
                <a:close/>
                <a:moveTo>
                  <a:pt x="1703602" y="1002716"/>
                </a:moveTo>
                <a:lnTo>
                  <a:pt x="1709603" y="1005116"/>
                </a:lnTo>
                <a:cubicBezTo>
                  <a:pt x="1708136" y="1008716"/>
                  <a:pt x="1706503" y="1012517"/>
                  <a:pt x="1704702" y="1016517"/>
                </a:cubicBezTo>
                <a:cubicBezTo>
                  <a:pt x="1702902" y="1020518"/>
                  <a:pt x="1700969" y="1024485"/>
                  <a:pt x="1698902" y="1028419"/>
                </a:cubicBezTo>
                <a:cubicBezTo>
                  <a:pt x="1696835" y="1032353"/>
                  <a:pt x="1694701" y="1036153"/>
                  <a:pt x="1692501" y="1039820"/>
                </a:cubicBezTo>
                <a:cubicBezTo>
                  <a:pt x="1690301" y="1043487"/>
                  <a:pt x="1688134" y="1046855"/>
                  <a:pt x="1686000" y="1049922"/>
                </a:cubicBezTo>
                <a:lnTo>
                  <a:pt x="1680399" y="1046521"/>
                </a:lnTo>
                <a:cubicBezTo>
                  <a:pt x="1682533" y="1043587"/>
                  <a:pt x="1684667" y="1040287"/>
                  <a:pt x="1686800" y="1036620"/>
                </a:cubicBezTo>
                <a:cubicBezTo>
                  <a:pt x="1688934" y="1032953"/>
                  <a:pt x="1691001" y="1029219"/>
                  <a:pt x="1693001" y="1025419"/>
                </a:cubicBezTo>
                <a:cubicBezTo>
                  <a:pt x="1695001" y="1021618"/>
                  <a:pt x="1696901" y="1017784"/>
                  <a:pt x="1698702" y="1013917"/>
                </a:cubicBezTo>
                <a:cubicBezTo>
                  <a:pt x="1700502" y="1010050"/>
                  <a:pt x="1702135" y="1006316"/>
                  <a:pt x="1703602" y="1002716"/>
                </a:cubicBezTo>
                <a:close/>
                <a:moveTo>
                  <a:pt x="1727405" y="1001516"/>
                </a:moveTo>
                <a:lnTo>
                  <a:pt x="1734206" y="1001916"/>
                </a:lnTo>
                <a:lnTo>
                  <a:pt x="1734206" y="1031719"/>
                </a:lnTo>
                <a:cubicBezTo>
                  <a:pt x="1734206" y="1034520"/>
                  <a:pt x="1734439" y="1036787"/>
                  <a:pt x="1734906" y="1038520"/>
                </a:cubicBezTo>
                <a:cubicBezTo>
                  <a:pt x="1735373" y="1040254"/>
                  <a:pt x="1736173" y="1041654"/>
                  <a:pt x="1737306" y="1042721"/>
                </a:cubicBezTo>
                <a:cubicBezTo>
                  <a:pt x="1738440" y="1043787"/>
                  <a:pt x="1739940" y="1044554"/>
                  <a:pt x="1741807" y="1045021"/>
                </a:cubicBezTo>
                <a:cubicBezTo>
                  <a:pt x="1743674" y="1045488"/>
                  <a:pt x="1746074" y="1045788"/>
                  <a:pt x="1749008" y="1045921"/>
                </a:cubicBezTo>
                <a:cubicBezTo>
                  <a:pt x="1761009" y="1046721"/>
                  <a:pt x="1773078" y="1046721"/>
                  <a:pt x="1785213" y="1045921"/>
                </a:cubicBezTo>
                <a:cubicBezTo>
                  <a:pt x="1788546" y="1045788"/>
                  <a:pt x="1791213" y="1045521"/>
                  <a:pt x="1793213" y="1045121"/>
                </a:cubicBezTo>
                <a:cubicBezTo>
                  <a:pt x="1795214" y="1044721"/>
                  <a:pt x="1796814" y="1044054"/>
                  <a:pt x="1798014" y="1043121"/>
                </a:cubicBezTo>
                <a:cubicBezTo>
                  <a:pt x="1799214" y="1042187"/>
                  <a:pt x="1800081" y="1040954"/>
                  <a:pt x="1800614" y="1039420"/>
                </a:cubicBezTo>
                <a:cubicBezTo>
                  <a:pt x="1801148" y="1037887"/>
                  <a:pt x="1801548" y="1035786"/>
                  <a:pt x="1801815" y="1033119"/>
                </a:cubicBezTo>
                <a:cubicBezTo>
                  <a:pt x="1801948" y="1032053"/>
                  <a:pt x="1802048" y="1030653"/>
                  <a:pt x="1802115" y="1028919"/>
                </a:cubicBezTo>
                <a:cubicBezTo>
                  <a:pt x="1802181" y="1027185"/>
                  <a:pt x="1802281" y="1025485"/>
                  <a:pt x="1802415" y="1023818"/>
                </a:cubicBezTo>
                <a:cubicBezTo>
                  <a:pt x="1802548" y="1022151"/>
                  <a:pt x="1802648" y="1020685"/>
                  <a:pt x="1802715" y="1019418"/>
                </a:cubicBezTo>
                <a:cubicBezTo>
                  <a:pt x="1802781" y="1018151"/>
                  <a:pt x="1802815" y="1017384"/>
                  <a:pt x="1802815" y="1017117"/>
                </a:cubicBezTo>
                <a:lnTo>
                  <a:pt x="1809215" y="1020118"/>
                </a:lnTo>
                <a:cubicBezTo>
                  <a:pt x="1809215" y="1020518"/>
                  <a:pt x="1809182" y="1021318"/>
                  <a:pt x="1809115" y="1022518"/>
                </a:cubicBezTo>
                <a:cubicBezTo>
                  <a:pt x="1809049" y="1023718"/>
                  <a:pt x="1808949" y="1025052"/>
                  <a:pt x="1808815" y="1026519"/>
                </a:cubicBezTo>
                <a:cubicBezTo>
                  <a:pt x="1808682" y="1027985"/>
                  <a:pt x="1808582" y="1029486"/>
                  <a:pt x="1808515" y="1031019"/>
                </a:cubicBezTo>
                <a:cubicBezTo>
                  <a:pt x="1808449" y="1032553"/>
                  <a:pt x="1808349" y="1033920"/>
                  <a:pt x="1808215" y="1035120"/>
                </a:cubicBezTo>
                <a:cubicBezTo>
                  <a:pt x="1807949" y="1038587"/>
                  <a:pt x="1807382" y="1041354"/>
                  <a:pt x="1806515" y="1043421"/>
                </a:cubicBezTo>
                <a:cubicBezTo>
                  <a:pt x="1805648" y="1045488"/>
                  <a:pt x="1804382" y="1047155"/>
                  <a:pt x="1802715" y="1048421"/>
                </a:cubicBezTo>
                <a:cubicBezTo>
                  <a:pt x="1801048" y="1049688"/>
                  <a:pt x="1798914" y="1050588"/>
                  <a:pt x="1796314" y="1051122"/>
                </a:cubicBezTo>
                <a:cubicBezTo>
                  <a:pt x="1793714" y="1051655"/>
                  <a:pt x="1790413" y="1052055"/>
                  <a:pt x="1786413" y="1052322"/>
                </a:cubicBezTo>
                <a:cubicBezTo>
                  <a:pt x="1773344" y="1053122"/>
                  <a:pt x="1760276" y="1053122"/>
                  <a:pt x="1747208" y="1052322"/>
                </a:cubicBezTo>
                <a:cubicBezTo>
                  <a:pt x="1743741" y="1052189"/>
                  <a:pt x="1740774" y="1051822"/>
                  <a:pt x="1738307" y="1051222"/>
                </a:cubicBezTo>
                <a:cubicBezTo>
                  <a:pt x="1735840" y="1050622"/>
                  <a:pt x="1733806" y="1049622"/>
                  <a:pt x="1732206" y="1048221"/>
                </a:cubicBezTo>
                <a:cubicBezTo>
                  <a:pt x="1730606" y="1046821"/>
                  <a:pt x="1729405" y="1044888"/>
                  <a:pt x="1728605" y="1042421"/>
                </a:cubicBezTo>
                <a:cubicBezTo>
                  <a:pt x="1727805" y="1039954"/>
                  <a:pt x="1727405" y="1036720"/>
                  <a:pt x="1727405" y="1032719"/>
                </a:cubicBezTo>
                <a:close/>
                <a:moveTo>
                  <a:pt x="1824017" y="1001115"/>
                </a:moveTo>
                <a:cubicBezTo>
                  <a:pt x="1826151" y="1003782"/>
                  <a:pt x="1828551" y="1006983"/>
                  <a:pt x="1831218" y="1010717"/>
                </a:cubicBezTo>
                <a:cubicBezTo>
                  <a:pt x="1833885" y="1014450"/>
                  <a:pt x="1836552" y="1018284"/>
                  <a:pt x="1839219" y="1022218"/>
                </a:cubicBezTo>
                <a:cubicBezTo>
                  <a:pt x="1841886" y="1026152"/>
                  <a:pt x="1844453" y="1029986"/>
                  <a:pt x="1846920" y="1033720"/>
                </a:cubicBezTo>
                <a:cubicBezTo>
                  <a:pt x="1849387" y="1037453"/>
                  <a:pt x="1851488" y="1040654"/>
                  <a:pt x="1853221" y="1043321"/>
                </a:cubicBezTo>
                <a:lnTo>
                  <a:pt x="1847620" y="1046921"/>
                </a:lnTo>
                <a:cubicBezTo>
                  <a:pt x="1846020" y="1044121"/>
                  <a:pt x="1844020" y="1040887"/>
                  <a:pt x="1841620" y="1037220"/>
                </a:cubicBezTo>
                <a:cubicBezTo>
                  <a:pt x="1839219" y="1033553"/>
                  <a:pt x="1836719" y="1029752"/>
                  <a:pt x="1834119" y="1025819"/>
                </a:cubicBezTo>
                <a:cubicBezTo>
                  <a:pt x="1831518" y="1021885"/>
                  <a:pt x="1828885" y="1018084"/>
                  <a:pt x="1826218" y="1014417"/>
                </a:cubicBezTo>
                <a:cubicBezTo>
                  <a:pt x="1823551" y="1010750"/>
                  <a:pt x="1821150" y="1007516"/>
                  <a:pt x="1819017" y="1004716"/>
                </a:cubicBezTo>
                <a:close/>
                <a:moveTo>
                  <a:pt x="3795054" y="1000715"/>
                </a:moveTo>
                <a:cubicBezTo>
                  <a:pt x="3797454" y="1002316"/>
                  <a:pt x="3800455" y="1004383"/>
                  <a:pt x="3804055" y="1006916"/>
                </a:cubicBezTo>
                <a:cubicBezTo>
                  <a:pt x="3807656" y="1009450"/>
                  <a:pt x="3811323" y="1012084"/>
                  <a:pt x="3815057" y="1014817"/>
                </a:cubicBezTo>
                <a:cubicBezTo>
                  <a:pt x="3818790" y="1017551"/>
                  <a:pt x="3822357" y="1020185"/>
                  <a:pt x="3825758" y="1022718"/>
                </a:cubicBezTo>
                <a:cubicBezTo>
                  <a:pt x="3829158" y="1025252"/>
                  <a:pt x="3831992" y="1027385"/>
                  <a:pt x="3834259" y="1029119"/>
                </a:cubicBezTo>
                <a:lnTo>
                  <a:pt x="3830258" y="1034920"/>
                </a:lnTo>
                <a:cubicBezTo>
                  <a:pt x="3827992" y="1033186"/>
                  <a:pt x="3825191" y="1031019"/>
                  <a:pt x="3821857" y="1028419"/>
                </a:cubicBezTo>
                <a:cubicBezTo>
                  <a:pt x="3818524" y="1025819"/>
                  <a:pt x="3815057" y="1023152"/>
                  <a:pt x="3811456" y="1020418"/>
                </a:cubicBezTo>
                <a:cubicBezTo>
                  <a:pt x="3807856" y="1017684"/>
                  <a:pt x="3804255" y="1015051"/>
                  <a:pt x="3800655" y="1012517"/>
                </a:cubicBezTo>
                <a:cubicBezTo>
                  <a:pt x="3797054" y="1009983"/>
                  <a:pt x="3793987" y="1007850"/>
                  <a:pt x="3791454" y="1006116"/>
                </a:cubicBezTo>
                <a:close/>
                <a:moveTo>
                  <a:pt x="3037788" y="999515"/>
                </a:moveTo>
                <a:lnTo>
                  <a:pt x="3037788" y="1036120"/>
                </a:lnTo>
                <a:lnTo>
                  <a:pt x="3081793" y="1036120"/>
                </a:lnTo>
                <a:lnTo>
                  <a:pt x="3081793" y="999515"/>
                </a:lnTo>
                <a:close/>
                <a:moveTo>
                  <a:pt x="2987182" y="999515"/>
                </a:moveTo>
                <a:lnTo>
                  <a:pt x="2987182" y="1036120"/>
                </a:lnTo>
                <a:lnTo>
                  <a:pt x="3030787" y="1036120"/>
                </a:lnTo>
                <a:lnTo>
                  <a:pt x="3030787" y="999515"/>
                </a:lnTo>
                <a:close/>
                <a:moveTo>
                  <a:pt x="4286163" y="997715"/>
                </a:moveTo>
                <a:lnTo>
                  <a:pt x="4286163" y="1033320"/>
                </a:lnTo>
                <a:lnTo>
                  <a:pt x="4315167" y="1033320"/>
                </a:lnTo>
                <a:lnTo>
                  <a:pt x="4315167" y="997715"/>
                </a:lnTo>
                <a:close/>
                <a:moveTo>
                  <a:pt x="1760809" y="994115"/>
                </a:moveTo>
                <a:cubicBezTo>
                  <a:pt x="1762143" y="995715"/>
                  <a:pt x="1763910" y="997848"/>
                  <a:pt x="1766110" y="1000515"/>
                </a:cubicBezTo>
                <a:cubicBezTo>
                  <a:pt x="1768310" y="1003182"/>
                  <a:pt x="1770577" y="1005983"/>
                  <a:pt x="1772911" y="1008916"/>
                </a:cubicBezTo>
                <a:cubicBezTo>
                  <a:pt x="1775245" y="1011850"/>
                  <a:pt x="1777478" y="1014751"/>
                  <a:pt x="1779612" y="1017618"/>
                </a:cubicBezTo>
                <a:cubicBezTo>
                  <a:pt x="1781745" y="1020485"/>
                  <a:pt x="1783479" y="1022785"/>
                  <a:pt x="1784812" y="1024518"/>
                </a:cubicBezTo>
                <a:lnTo>
                  <a:pt x="1779612" y="1028519"/>
                </a:lnTo>
                <a:cubicBezTo>
                  <a:pt x="1778278" y="1026785"/>
                  <a:pt x="1776545" y="1024485"/>
                  <a:pt x="1774411" y="1021618"/>
                </a:cubicBezTo>
                <a:cubicBezTo>
                  <a:pt x="1772278" y="1018751"/>
                  <a:pt x="1770044" y="1015851"/>
                  <a:pt x="1767710" y="1012917"/>
                </a:cubicBezTo>
                <a:cubicBezTo>
                  <a:pt x="1765377" y="1009983"/>
                  <a:pt x="1763110" y="1007183"/>
                  <a:pt x="1760909" y="1004516"/>
                </a:cubicBezTo>
                <a:cubicBezTo>
                  <a:pt x="1758709" y="1001849"/>
                  <a:pt x="1756942" y="999715"/>
                  <a:pt x="1755609" y="998115"/>
                </a:cubicBezTo>
                <a:close/>
                <a:moveTo>
                  <a:pt x="2373334" y="983513"/>
                </a:moveTo>
                <a:lnTo>
                  <a:pt x="2373334" y="1001916"/>
                </a:lnTo>
                <a:lnTo>
                  <a:pt x="2450543" y="1001916"/>
                </a:lnTo>
                <a:lnTo>
                  <a:pt x="2450543" y="983513"/>
                </a:lnTo>
                <a:close/>
                <a:moveTo>
                  <a:pt x="883405" y="982913"/>
                </a:moveTo>
                <a:lnTo>
                  <a:pt x="883405" y="1005916"/>
                </a:lnTo>
                <a:lnTo>
                  <a:pt x="978817" y="1005916"/>
                </a:lnTo>
                <a:lnTo>
                  <a:pt x="978817" y="982913"/>
                </a:lnTo>
                <a:close/>
                <a:moveTo>
                  <a:pt x="306162" y="980113"/>
                </a:moveTo>
                <a:lnTo>
                  <a:pt x="306162" y="1019718"/>
                </a:lnTo>
                <a:lnTo>
                  <a:pt x="369170" y="1019718"/>
                </a:lnTo>
                <a:lnTo>
                  <a:pt x="369170" y="980113"/>
                </a:lnTo>
                <a:close/>
                <a:moveTo>
                  <a:pt x="236353" y="980113"/>
                </a:moveTo>
                <a:lnTo>
                  <a:pt x="236353" y="1019718"/>
                </a:lnTo>
                <a:lnTo>
                  <a:pt x="299361" y="1019718"/>
                </a:lnTo>
                <a:lnTo>
                  <a:pt x="299361" y="980113"/>
                </a:lnTo>
                <a:close/>
                <a:moveTo>
                  <a:pt x="4493789" y="979713"/>
                </a:moveTo>
                <a:lnTo>
                  <a:pt x="4493789" y="1007316"/>
                </a:lnTo>
                <a:lnTo>
                  <a:pt x="4532994" y="1007316"/>
                </a:lnTo>
                <a:lnTo>
                  <a:pt x="4532994" y="979713"/>
                </a:lnTo>
                <a:close/>
                <a:moveTo>
                  <a:pt x="4448783" y="979713"/>
                </a:moveTo>
                <a:lnTo>
                  <a:pt x="4448783" y="1007316"/>
                </a:lnTo>
                <a:lnTo>
                  <a:pt x="4487388" y="1007316"/>
                </a:lnTo>
                <a:lnTo>
                  <a:pt x="4487388" y="979713"/>
                </a:lnTo>
                <a:close/>
                <a:moveTo>
                  <a:pt x="3887066" y="969512"/>
                </a:moveTo>
                <a:lnTo>
                  <a:pt x="3893866" y="969912"/>
                </a:lnTo>
                <a:lnTo>
                  <a:pt x="3893866" y="989314"/>
                </a:lnTo>
                <a:lnTo>
                  <a:pt x="3934871" y="989314"/>
                </a:lnTo>
                <a:lnTo>
                  <a:pt x="3934871" y="996115"/>
                </a:lnTo>
                <a:lnTo>
                  <a:pt x="3893866" y="996115"/>
                </a:lnTo>
                <a:lnTo>
                  <a:pt x="3893866" y="1031719"/>
                </a:lnTo>
                <a:cubicBezTo>
                  <a:pt x="3893866" y="1035987"/>
                  <a:pt x="3893533" y="1039420"/>
                  <a:pt x="3892866" y="1042021"/>
                </a:cubicBezTo>
                <a:cubicBezTo>
                  <a:pt x="3892200" y="1044621"/>
                  <a:pt x="3890933" y="1046655"/>
                  <a:pt x="3889066" y="1048121"/>
                </a:cubicBezTo>
                <a:cubicBezTo>
                  <a:pt x="3887199" y="1049588"/>
                  <a:pt x="3884632" y="1050622"/>
                  <a:pt x="3881365" y="1051222"/>
                </a:cubicBezTo>
                <a:cubicBezTo>
                  <a:pt x="3878098" y="1051822"/>
                  <a:pt x="3873864" y="1052322"/>
                  <a:pt x="3868663" y="1052722"/>
                </a:cubicBezTo>
                <a:lnTo>
                  <a:pt x="3847661" y="1054122"/>
                </a:lnTo>
                <a:lnTo>
                  <a:pt x="3845860" y="1047521"/>
                </a:lnTo>
                <a:lnTo>
                  <a:pt x="3867263" y="1046321"/>
                </a:lnTo>
                <a:cubicBezTo>
                  <a:pt x="3871397" y="1046054"/>
                  <a:pt x="3874731" y="1045688"/>
                  <a:pt x="3877264" y="1045221"/>
                </a:cubicBezTo>
                <a:cubicBezTo>
                  <a:pt x="3879798" y="1044754"/>
                  <a:pt x="3881798" y="1043987"/>
                  <a:pt x="3883265" y="1042921"/>
                </a:cubicBezTo>
                <a:cubicBezTo>
                  <a:pt x="3884732" y="1041854"/>
                  <a:pt x="3885732" y="1040320"/>
                  <a:pt x="3886265" y="1038320"/>
                </a:cubicBezTo>
                <a:cubicBezTo>
                  <a:pt x="3886799" y="1036320"/>
                  <a:pt x="3887066" y="1033653"/>
                  <a:pt x="3887066" y="1030319"/>
                </a:cubicBezTo>
                <a:lnTo>
                  <a:pt x="3887066" y="996115"/>
                </a:lnTo>
                <a:lnTo>
                  <a:pt x="3755049" y="996115"/>
                </a:lnTo>
                <a:lnTo>
                  <a:pt x="3755049" y="989314"/>
                </a:lnTo>
                <a:lnTo>
                  <a:pt x="3887066" y="989314"/>
                </a:lnTo>
                <a:close/>
                <a:moveTo>
                  <a:pt x="3630510" y="964711"/>
                </a:moveTo>
                <a:lnTo>
                  <a:pt x="3637510" y="965111"/>
                </a:lnTo>
                <a:lnTo>
                  <a:pt x="3637510" y="996115"/>
                </a:lnTo>
                <a:lnTo>
                  <a:pt x="3705519" y="996115"/>
                </a:lnTo>
                <a:lnTo>
                  <a:pt x="3705519" y="1002716"/>
                </a:lnTo>
                <a:lnTo>
                  <a:pt x="3637510" y="1002716"/>
                </a:lnTo>
                <a:lnTo>
                  <a:pt x="3637510" y="1042121"/>
                </a:lnTo>
                <a:lnTo>
                  <a:pt x="3722521" y="1042121"/>
                </a:lnTo>
                <a:lnTo>
                  <a:pt x="3722521" y="1048921"/>
                </a:lnTo>
                <a:lnTo>
                  <a:pt x="3544899" y="1048921"/>
                </a:lnTo>
                <a:lnTo>
                  <a:pt x="3544899" y="1042121"/>
                </a:lnTo>
                <a:lnTo>
                  <a:pt x="3630510" y="1042121"/>
                </a:lnTo>
                <a:lnTo>
                  <a:pt x="3630510" y="1002716"/>
                </a:lnTo>
                <a:lnTo>
                  <a:pt x="3562101" y="1002716"/>
                </a:lnTo>
                <a:lnTo>
                  <a:pt x="3562101" y="996115"/>
                </a:lnTo>
                <a:lnTo>
                  <a:pt x="3630510" y="996115"/>
                </a:lnTo>
                <a:close/>
                <a:moveTo>
                  <a:pt x="1712003" y="962311"/>
                </a:moveTo>
                <a:lnTo>
                  <a:pt x="1712003" y="984313"/>
                </a:lnTo>
                <a:lnTo>
                  <a:pt x="1820017" y="984313"/>
                </a:lnTo>
                <a:lnTo>
                  <a:pt x="1820017" y="962311"/>
                </a:lnTo>
                <a:close/>
                <a:moveTo>
                  <a:pt x="1488252" y="961911"/>
                </a:moveTo>
                <a:lnTo>
                  <a:pt x="1608867" y="961911"/>
                </a:lnTo>
                <a:lnTo>
                  <a:pt x="1608867" y="986114"/>
                </a:lnTo>
                <a:cubicBezTo>
                  <a:pt x="1608867" y="1001582"/>
                  <a:pt x="1609700" y="1013584"/>
                  <a:pt x="1611367" y="1022118"/>
                </a:cubicBezTo>
                <a:cubicBezTo>
                  <a:pt x="1613034" y="1030653"/>
                  <a:pt x="1614734" y="1036587"/>
                  <a:pt x="1616468" y="1039920"/>
                </a:cubicBezTo>
                <a:cubicBezTo>
                  <a:pt x="1618334" y="1043654"/>
                  <a:pt x="1620168" y="1046154"/>
                  <a:pt x="1621968" y="1047421"/>
                </a:cubicBezTo>
                <a:cubicBezTo>
                  <a:pt x="1623768" y="1048688"/>
                  <a:pt x="1625335" y="1049322"/>
                  <a:pt x="1626669" y="1049322"/>
                </a:cubicBezTo>
                <a:cubicBezTo>
                  <a:pt x="1628936" y="1049322"/>
                  <a:pt x="1630736" y="1048388"/>
                  <a:pt x="1632070" y="1046521"/>
                </a:cubicBezTo>
                <a:cubicBezTo>
                  <a:pt x="1633403" y="1044654"/>
                  <a:pt x="1634803" y="1041521"/>
                  <a:pt x="1636270" y="1037120"/>
                </a:cubicBezTo>
                <a:cubicBezTo>
                  <a:pt x="1637204" y="1034186"/>
                  <a:pt x="1638104" y="1030586"/>
                  <a:pt x="1638970" y="1026319"/>
                </a:cubicBezTo>
                <a:cubicBezTo>
                  <a:pt x="1639837" y="1022051"/>
                  <a:pt x="1640537" y="1018051"/>
                  <a:pt x="1641071" y="1014317"/>
                </a:cubicBezTo>
                <a:lnTo>
                  <a:pt x="1647671" y="1017318"/>
                </a:lnTo>
                <a:cubicBezTo>
                  <a:pt x="1647005" y="1021318"/>
                  <a:pt x="1646205" y="1025252"/>
                  <a:pt x="1645271" y="1029119"/>
                </a:cubicBezTo>
                <a:cubicBezTo>
                  <a:pt x="1644338" y="1032986"/>
                  <a:pt x="1643338" y="1036653"/>
                  <a:pt x="1642271" y="1040120"/>
                </a:cubicBezTo>
                <a:cubicBezTo>
                  <a:pt x="1640270" y="1046254"/>
                  <a:pt x="1638037" y="1050655"/>
                  <a:pt x="1635570" y="1053322"/>
                </a:cubicBezTo>
                <a:cubicBezTo>
                  <a:pt x="1633103" y="1055989"/>
                  <a:pt x="1630136" y="1057322"/>
                  <a:pt x="1626669" y="1057322"/>
                </a:cubicBezTo>
                <a:cubicBezTo>
                  <a:pt x="1624002" y="1057322"/>
                  <a:pt x="1621302" y="1056389"/>
                  <a:pt x="1618568" y="1054522"/>
                </a:cubicBezTo>
                <a:cubicBezTo>
                  <a:pt x="1615834" y="1052655"/>
                  <a:pt x="1613334" y="1049455"/>
                  <a:pt x="1611067" y="1044921"/>
                </a:cubicBezTo>
                <a:cubicBezTo>
                  <a:pt x="1608266" y="1039320"/>
                  <a:pt x="1606033" y="1031786"/>
                  <a:pt x="1604366" y="1022318"/>
                </a:cubicBezTo>
                <a:cubicBezTo>
                  <a:pt x="1602699" y="1012850"/>
                  <a:pt x="1601866" y="1001049"/>
                  <a:pt x="1601866" y="986914"/>
                </a:cubicBezTo>
                <a:lnTo>
                  <a:pt x="1601866" y="968911"/>
                </a:lnTo>
                <a:lnTo>
                  <a:pt x="1488252" y="968911"/>
                </a:lnTo>
                <a:close/>
                <a:moveTo>
                  <a:pt x="2373334" y="959110"/>
                </a:moveTo>
                <a:lnTo>
                  <a:pt x="2373334" y="977913"/>
                </a:lnTo>
                <a:lnTo>
                  <a:pt x="2450543" y="977913"/>
                </a:lnTo>
                <a:lnTo>
                  <a:pt x="2450543" y="959110"/>
                </a:lnTo>
                <a:close/>
                <a:moveTo>
                  <a:pt x="4286163" y="957910"/>
                </a:moveTo>
                <a:lnTo>
                  <a:pt x="4286163" y="991114"/>
                </a:lnTo>
                <a:lnTo>
                  <a:pt x="4315167" y="991114"/>
                </a:lnTo>
                <a:lnTo>
                  <a:pt x="4315167" y="957910"/>
                </a:lnTo>
                <a:close/>
                <a:moveTo>
                  <a:pt x="5000" y="957510"/>
                </a:moveTo>
                <a:lnTo>
                  <a:pt x="181222" y="957510"/>
                </a:lnTo>
                <a:lnTo>
                  <a:pt x="181222" y="965111"/>
                </a:lnTo>
                <a:lnTo>
                  <a:pt x="5000" y="965111"/>
                </a:lnTo>
                <a:close/>
                <a:moveTo>
                  <a:pt x="3037788" y="956710"/>
                </a:moveTo>
                <a:lnTo>
                  <a:pt x="3037788" y="992714"/>
                </a:lnTo>
                <a:lnTo>
                  <a:pt x="3081793" y="992714"/>
                </a:lnTo>
                <a:lnTo>
                  <a:pt x="3081793" y="956710"/>
                </a:lnTo>
                <a:close/>
                <a:moveTo>
                  <a:pt x="2987182" y="956710"/>
                </a:moveTo>
                <a:lnTo>
                  <a:pt x="2987182" y="992714"/>
                </a:lnTo>
                <a:lnTo>
                  <a:pt x="3030787" y="992714"/>
                </a:lnTo>
                <a:lnTo>
                  <a:pt x="3030787" y="956710"/>
                </a:lnTo>
                <a:close/>
                <a:moveTo>
                  <a:pt x="3170405" y="955310"/>
                </a:moveTo>
                <a:lnTo>
                  <a:pt x="3170405" y="983313"/>
                </a:lnTo>
                <a:lnTo>
                  <a:pt x="3264416" y="983313"/>
                </a:lnTo>
                <a:lnTo>
                  <a:pt x="3264416" y="955310"/>
                </a:lnTo>
                <a:close/>
                <a:moveTo>
                  <a:pt x="883405" y="954310"/>
                </a:moveTo>
                <a:lnTo>
                  <a:pt x="883405" y="976712"/>
                </a:lnTo>
                <a:lnTo>
                  <a:pt x="978817" y="976712"/>
                </a:lnTo>
                <a:lnTo>
                  <a:pt x="978817" y="954310"/>
                </a:lnTo>
                <a:close/>
                <a:moveTo>
                  <a:pt x="2366933" y="953310"/>
                </a:moveTo>
                <a:lnTo>
                  <a:pt x="2457144" y="953310"/>
                </a:lnTo>
                <a:lnTo>
                  <a:pt x="2457144" y="1007716"/>
                </a:lnTo>
                <a:lnTo>
                  <a:pt x="2430341" y="1007716"/>
                </a:lnTo>
                <a:lnTo>
                  <a:pt x="2430341" y="1034920"/>
                </a:lnTo>
                <a:cubicBezTo>
                  <a:pt x="2430341" y="1039320"/>
                  <a:pt x="2431174" y="1042254"/>
                  <a:pt x="2432841" y="1043721"/>
                </a:cubicBezTo>
                <a:cubicBezTo>
                  <a:pt x="2434508" y="1045188"/>
                  <a:pt x="2437542" y="1046054"/>
                  <a:pt x="2441942" y="1046321"/>
                </a:cubicBezTo>
                <a:cubicBezTo>
                  <a:pt x="2445542" y="1046588"/>
                  <a:pt x="2449210" y="1046588"/>
                  <a:pt x="2452943" y="1046321"/>
                </a:cubicBezTo>
                <a:cubicBezTo>
                  <a:pt x="2455744" y="1046188"/>
                  <a:pt x="2458077" y="1045954"/>
                  <a:pt x="2459944" y="1045621"/>
                </a:cubicBezTo>
                <a:cubicBezTo>
                  <a:pt x="2461811" y="1045288"/>
                  <a:pt x="2463311" y="1044721"/>
                  <a:pt x="2464445" y="1043921"/>
                </a:cubicBezTo>
                <a:cubicBezTo>
                  <a:pt x="2465578" y="1043121"/>
                  <a:pt x="2466412" y="1042054"/>
                  <a:pt x="2466945" y="1040720"/>
                </a:cubicBezTo>
                <a:cubicBezTo>
                  <a:pt x="2467479" y="1039387"/>
                  <a:pt x="2467879" y="1037653"/>
                  <a:pt x="2468145" y="1035520"/>
                </a:cubicBezTo>
                <a:cubicBezTo>
                  <a:pt x="2468412" y="1033119"/>
                  <a:pt x="2468745" y="1030019"/>
                  <a:pt x="2469145" y="1026219"/>
                </a:cubicBezTo>
                <a:cubicBezTo>
                  <a:pt x="2469546" y="1022418"/>
                  <a:pt x="2469746" y="1019184"/>
                  <a:pt x="2469746" y="1016517"/>
                </a:cubicBezTo>
                <a:lnTo>
                  <a:pt x="2475546" y="1018518"/>
                </a:lnTo>
                <a:cubicBezTo>
                  <a:pt x="2475413" y="1021051"/>
                  <a:pt x="2475180" y="1024085"/>
                  <a:pt x="2474846" y="1027619"/>
                </a:cubicBezTo>
                <a:cubicBezTo>
                  <a:pt x="2474513" y="1031153"/>
                  <a:pt x="2474146" y="1034253"/>
                  <a:pt x="2473746" y="1036920"/>
                </a:cubicBezTo>
                <a:cubicBezTo>
                  <a:pt x="2473346" y="1039987"/>
                  <a:pt x="2472713" y="1042454"/>
                  <a:pt x="2471846" y="1044321"/>
                </a:cubicBezTo>
                <a:cubicBezTo>
                  <a:pt x="2470979" y="1046188"/>
                  <a:pt x="2469812" y="1047688"/>
                  <a:pt x="2468345" y="1048821"/>
                </a:cubicBezTo>
                <a:cubicBezTo>
                  <a:pt x="2466879" y="1049955"/>
                  <a:pt x="2464978" y="1050788"/>
                  <a:pt x="2462645" y="1051322"/>
                </a:cubicBezTo>
                <a:cubicBezTo>
                  <a:pt x="2460311" y="1051855"/>
                  <a:pt x="2457344" y="1052189"/>
                  <a:pt x="2453743" y="1052322"/>
                </a:cubicBezTo>
                <a:cubicBezTo>
                  <a:pt x="2449210" y="1052455"/>
                  <a:pt x="2444676" y="1052455"/>
                  <a:pt x="2440142" y="1052322"/>
                </a:cubicBezTo>
                <a:cubicBezTo>
                  <a:pt x="2434408" y="1052055"/>
                  <a:pt x="2430341" y="1050822"/>
                  <a:pt x="2427940" y="1048621"/>
                </a:cubicBezTo>
                <a:cubicBezTo>
                  <a:pt x="2425540" y="1046421"/>
                  <a:pt x="2424340" y="1042387"/>
                  <a:pt x="2424340" y="1036520"/>
                </a:cubicBezTo>
                <a:lnTo>
                  <a:pt x="2424340" y="1007716"/>
                </a:lnTo>
                <a:lnTo>
                  <a:pt x="2397336" y="1007716"/>
                </a:lnTo>
                <a:cubicBezTo>
                  <a:pt x="2397336" y="1008383"/>
                  <a:pt x="2397336" y="1009117"/>
                  <a:pt x="2397336" y="1009917"/>
                </a:cubicBezTo>
                <a:cubicBezTo>
                  <a:pt x="2397336" y="1010717"/>
                  <a:pt x="2397270" y="1011450"/>
                  <a:pt x="2397136" y="1012117"/>
                </a:cubicBezTo>
                <a:cubicBezTo>
                  <a:pt x="2396870" y="1018118"/>
                  <a:pt x="2395836" y="1023418"/>
                  <a:pt x="2394036" y="1028019"/>
                </a:cubicBezTo>
                <a:cubicBezTo>
                  <a:pt x="2392236" y="1032619"/>
                  <a:pt x="2389469" y="1036753"/>
                  <a:pt x="2385735" y="1040420"/>
                </a:cubicBezTo>
                <a:cubicBezTo>
                  <a:pt x="2382001" y="1044088"/>
                  <a:pt x="2377201" y="1047388"/>
                  <a:pt x="2371333" y="1050322"/>
                </a:cubicBezTo>
                <a:cubicBezTo>
                  <a:pt x="2365466" y="1053255"/>
                  <a:pt x="2358332" y="1055989"/>
                  <a:pt x="2349931" y="1058523"/>
                </a:cubicBezTo>
                <a:lnTo>
                  <a:pt x="2347130" y="1052522"/>
                </a:lnTo>
                <a:cubicBezTo>
                  <a:pt x="2355931" y="1049855"/>
                  <a:pt x="2363132" y="1047088"/>
                  <a:pt x="2368733" y="1044221"/>
                </a:cubicBezTo>
                <a:cubicBezTo>
                  <a:pt x="2374334" y="1041354"/>
                  <a:pt x="2378734" y="1038287"/>
                  <a:pt x="2381934" y="1035020"/>
                </a:cubicBezTo>
                <a:cubicBezTo>
                  <a:pt x="2385135" y="1031753"/>
                  <a:pt x="2387335" y="1028252"/>
                  <a:pt x="2388536" y="1024518"/>
                </a:cubicBezTo>
                <a:cubicBezTo>
                  <a:pt x="2389736" y="1020785"/>
                  <a:pt x="2390402" y="1016651"/>
                  <a:pt x="2390536" y="1012117"/>
                </a:cubicBezTo>
                <a:cubicBezTo>
                  <a:pt x="2390669" y="1011450"/>
                  <a:pt x="2390736" y="1010717"/>
                  <a:pt x="2390736" y="1009917"/>
                </a:cubicBezTo>
                <a:cubicBezTo>
                  <a:pt x="2390736" y="1009117"/>
                  <a:pt x="2390803" y="1008383"/>
                  <a:pt x="2390936" y="1007716"/>
                </a:cubicBezTo>
                <a:lnTo>
                  <a:pt x="2366933" y="1007716"/>
                </a:lnTo>
                <a:close/>
                <a:moveTo>
                  <a:pt x="3163804" y="949109"/>
                </a:moveTo>
                <a:lnTo>
                  <a:pt x="3271017" y="949109"/>
                </a:lnTo>
                <a:lnTo>
                  <a:pt x="3271017" y="989714"/>
                </a:lnTo>
                <a:lnTo>
                  <a:pt x="3220811" y="989714"/>
                </a:lnTo>
                <a:lnTo>
                  <a:pt x="3220811" y="1013317"/>
                </a:lnTo>
                <a:lnTo>
                  <a:pt x="3282419" y="1013317"/>
                </a:lnTo>
                <a:lnTo>
                  <a:pt x="3282419" y="1019718"/>
                </a:lnTo>
                <a:lnTo>
                  <a:pt x="3220811" y="1019718"/>
                </a:lnTo>
                <a:lnTo>
                  <a:pt x="3220811" y="1045521"/>
                </a:lnTo>
                <a:lnTo>
                  <a:pt x="3301221" y="1045521"/>
                </a:lnTo>
                <a:lnTo>
                  <a:pt x="3301221" y="1051922"/>
                </a:lnTo>
                <a:lnTo>
                  <a:pt x="3133600" y="1051922"/>
                </a:lnTo>
                <a:lnTo>
                  <a:pt x="3133600" y="1045521"/>
                </a:lnTo>
                <a:lnTo>
                  <a:pt x="3214010" y="1045521"/>
                </a:lnTo>
                <a:lnTo>
                  <a:pt x="3214010" y="1019718"/>
                </a:lnTo>
                <a:lnTo>
                  <a:pt x="3152402" y="1019718"/>
                </a:lnTo>
                <a:lnTo>
                  <a:pt x="3152402" y="1013317"/>
                </a:lnTo>
                <a:lnTo>
                  <a:pt x="3214010" y="1013317"/>
                </a:lnTo>
                <a:lnTo>
                  <a:pt x="3214010" y="989714"/>
                </a:lnTo>
                <a:lnTo>
                  <a:pt x="3163804" y="989714"/>
                </a:lnTo>
                <a:close/>
                <a:moveTo>
                  <a:pt x="678056" y="948509"/>
                </a:moveTo>
                <a:cubicBezTo>
                  <a:pt x="679522" y="949976"/>
                  <a:pt x="681256" y="951909"/>
                  <a:pt x="683256" y="954310"/>
                </a:cubicBezTo>
                <a:cubicBezTo>
                  <a:pt x="685257" y="956710"/>
                  <a:pt x="687323" y="959244"/>
                  <a:pt x="689457" y="961911"/>
                </a:cubicBezTo>
                <a:cubicBezTo>
                  <a:pt x="691591" y="964578"/>
                  <a:pt x="693657" y="967245"/>
                  <a:pt x="695658" y="969912"/>
                </a:cubicBezTo>
                <a:cubicBezTo>
                  <a:pt x="697658" y="972579"/>
                  <a:pt x="699325" y="974912"/>
                  <a:pt x="700658" y="976912"/>
                </a:cubicBezTo>
                <a:lnTo>
                  <a:pt x="696058" y="981113"/>
                </a:lnTo>
                <a:cubicBezTo>
                  <a:pt x="694591" y="979113"/>
                  <a:pt x="692924" y="976779"/>
                  <a:pt x="691057" y="974112"/>
                </a:cubicBezTo>
                <a:cubicBezTo>
                  <a:pt x="689190" y="971445"/>
                  <a:pt x="687224" y="968778"/>
                  <a:pt x="685157" y="966111"/>
                </a:cubicBezTo>
                <a:cubicBezTo>
                  <a:pt x="683090" y="963444"/>
                  <a:pt x="681056" y="960910"/>
                  <a:pt x="679056" y="958510"/>
                </a:cubicBezTo>
                <a:cubicBezTo>
                  <a:pt x="677055" y="956110"/>
                  <a:pt x="675255" y="954110"/>
                  <a:pt x="673655" y="952509"/>
                </a:cubicBezTo>
                <a:close/>
                <a:moveTo>
                  <a:pt x="4009805" y="946909"/>
                </a:moveTo>
                <a:lnTo>
                  <a:pt x="4009805" y="971312"/>
                </a:lnTo>
                <a:lnTo>
                  <a:pt x="4101616" y="971312"/>
                </a:lnTo>
                <a:lnTo>
                  <a:pt x="4101616" y="946909"/>
                </a:lnTo>
                <a:close/>
                <a:moveTo>
                  <a:pt x="4493789" y="945509"/>
                </a:moveTo>
                <a:lnTo>
                  <a:pt x="4493789" y="973312"/>
                </a:lnTo>
                <a:lnTo>
                  <a:pt x="4532994" y="973312"/>
                </a:lnTo>
                <a:lnTo>
                  <a:pt x="4532994" y="945509"/>
                </a:lnTo>
                <a:close/>
                <a:moveTo>
                  <a:pt x="4448783" y="945509"/>
                </a:moveTo>
                <a:lnTo>
                  <a:pt x="4448783" y="973312"/>
                </a:lnTo>
                <a:lnTo>
                  <a:pt x="4487388" y="973312"/>
                </a:lnTo>
                <a:lnTo>
                  <a:pt x="4487388" y="945509"/>
                </a:lnTo>
                <a:close/>
                <a:moveTo>
                  <a:pt x="4386576" y="941308"/>
                </a:moveTo>
                <a:lnTo>
                  <a:pt x="4432781" y="941308"/>
                </a:lnTo>
                <a:lnTo>
                  <a:pt x="4432781" y="947909"/>
                </a:lnTo>
                <a:lnTo>
                  <a:pt x="4408578" y="947909"/>
                </a:lnTo>
                <a:lnTo>
                  <a:pt x="4408578" y="978913"/>
                </a:lnTo>
                <a:lnTo>
                  <a:pt x="4436582" y="978913"/>
                </a:lnTo>
                <a:lnTo>
                  <a:pt x="4436582" y="985314"/>
                </a:lnTo>
                <a:lnTo>
                  <a:pt x="4408578" y="985314"/>
                </a:lnTo>
                <a:lnTo>
                  <a:pt x="4408578" y="1038520"/>
                </a:lnTo>
                <a:cubicBezTo>
                  <a:pt x="4409912" y="1037320"/>
                  <a:pt x="4411779" y="1035653"/>
                  <a:pt x="4414179" y="1033520"/>
                </a:cubicBezTo>
                <a:cubicBezTo>
                  <a:pt x="4416580" y="1031386"/>
                  <a:pt x="4418980" y="1029219"/>
                  <a:pt x="4421380" y="1027019"/>
                </a:cubicBezTo>
                <a:cubicBezTo>
                  <a:pt x="4423780" y="1024818"/>
                  <a:pt x="4425947" y="1022885"/>
                  <a:pt x="4427881" y="1021218"/>
                </a:cubicBezTo>
                <a:cubicBezTo>
                  <a:pt x="4429815" y="1019551"/>
                  <a:pt x="4431048" y="1018518"/>
                  <a:pt x="4431581" y="1018118"/>
                </a:cubicBezTo>
                <a:lnTo>
                  <a:pt x="4434182" y="1024118"/>
                </a:lnTo>
                <a:cubicBezTo>
                  <a:pt x="4433782" y="1024385"/>
                  <a:pt x="4432315" y="1025552"/>
                  <a:pt x="4429781" y="1027619"/>
                </a:cubicBezTo>
                <a:cubicBezTo>
                  <a:pt x="4427247" y="1029686"/>
                  <a:pt x="4424481" y="1031986"/>
                  <a:pt x="4421480" y="1034520"/>
                </a:cubicBezTo>
                <a:cubicBezTo>
                  <a:pt x="4418480" y="1037053"/>
                  <a:pt x="4415613" y="1039487"/>
                  <a:pt x="4412879" y="1041821"/>
                </a:cubicBezTo>
                <a:cubicBezTo>
                  <a:pt x="4410145" y="1044154"/>
                  <a:pt x="4408378" y="1045654"/>
                  <a:pt x="4407578" y="1046321"/>
                </a:cubicBezTo>
                <a:cubicBezTo>
                  <a:pt x="4406912" y="1046988"/>
                  <a:pt x="4406245" y="1047688"/>
                  <a:pt x="4405578" y="1048421"/>
                </a:cubicBezTo>
                <a:cubicBezTo>
                  <a:pt x="4404911" y="1049155"/>
                  <a:pt x="4403778" y="1050522"/>
                  <a:pt x="4402178" y="1052522"/>
                </a:cubicBezTo>
                <a:lnTo>
                  <a:pt x="4397977" y="1047721"/>
                </a:lnTo>
                <a:cubicBezTo>
                  <a:pt x="4399711" y="1045454"/>
                  <a:pt x="4400811" y="1043821"/>
                  <a:pt x="4401278" y="1042821"/>
                </a:cubicBezTo>
                <a:cubicBezTo>
                  <a:pt x="4401744" y="1041821"/>
                  <a:pt x="4401978" y="1040587"/>
                  <a:pt x="4401978" y="1039120"/>
                </a:cubicBezTo>
                <a:lnTo>
                  <a:pt x="4401978" y="985314"/>
                </a:lnTo>
                <a:lnTo>
                  <a:pt x="4378775" y="985314"/>
                </a:lnTo>
                <a:lnTo>
                  <a:pt x="4378775" y="978913"/>
                </a:lnTo>
                <a:lnTo>
                  <a:pt x="4401978" y="978913"/>
                </a:lnTo>
                <a:lnTo>
                  <a:pt x="4401978" y="947909"/>
                </a:lnTo>
                <a:lnTo>
                  <a:pt x="4386576" y="947909"/>
                </a:lnTo>
                <a:close/>
                <a:moveTo>
                  <a:pt x="4003404" y="941108"/>
                </a:moveTo>
                <a:lnTo>
                  <a:pt x="4108017" y="941108"/>
                </a:lnTo>
                <a:lnTo>
                  <a:pt x="4108017" y="977112"/>
                </a:lnTo>
                <a:lnTo>
                  <a:pt x="4058811" y="977112"/>
                </a:lnTo>
                <a:lnTo>
                  <a:pt x="4058811" y="996715"/>
                </a:lnTo>
                <a:lnTo>
                  <a:pt x="4121419" y="996715"/>
                </a:lnTo>
                <a:lnTo>
                  <a:pt x="4121419" y="1027719"/>
                </a:lnTo>
                <a:cubicBezTo>
                  <a:pt x="4121419" y="1030919"/>
                  <a:pt x="4121119" y="1033520"/>
                  <a:pt x="4120519" y="1035520"/>
                </a:cubicBezTo>
                <a:cubicBezTo>
                  <a:pt x="4119919" y="1037520"/>
                  <a:pt x="4118852" y="1039087"/>
                  <a:pt x="4117318" y="1040220"/>
                </a:cubicBezTo>
                <a:cubicBezTo>
                  <a:pt x="4115785" y="1041354"/>
                  <a:pt x="4113718" y="1042187"/>
                  <a:pt x="4111117" y="1042721"/>
                </a:cubicBezTo>
                <a:cubicBezTo>
                  <a:pt x="4108517" y="1043254"/>
                  <a:pt x="4105217" y="1043654"/>
                  <a:pt x="4101216" y="1043921"/>
                </a:cubicBezTo>
                <a:lnTo>
                  <a:pt x="4085014" y="1044921"/>
                </a:lnTo>
                <a:lnTo>
                  <a:pt x="4083014" y="1038920"/>
                </a:lnTo>
                <a:lnTo>
                  <a:pt x="4099816" y="1038120"/>
                </a:lnTo>
                <a:cubicBezTo>
                  <a:pt x="4103150" y="1037987"/>
                  <a:pt x="4105783" y="1037720"/>
                  <a:pt x="4107717" y="1037320"/>
                </a:cubicBezTo>
                <a:cubicBezTo>
                  <a:pt x="4109651" y="1036920"/>
                  <a:pt x="4111117" y="1036287"/>
                  <a:pt x="4112118" y="1035420"/>
                </a:cubicBezTo>
                <a:cubicBezTo>
                  <a:pt x="4113118" y="1034553"/>
                  <a:pt x="4113785" y="1033386"/>
                  <a:pt x="4114118" y="1031919"/>
                </a:cubicBezTo>
                <a:cubicBezTo>
                  <a:pt x="4114451" y="1030452"/>
                  <a:pt x="4114618" y="1028519"/>
                  <a:pt x="4114618" y="1026119"/>
                </a:cubicBezTo>
                <a:lnTo>
                  <a:pt x="4114618" y="1002916"/>
                </a:lnTo>
                <a:lnTo>
                  <a:pt x="4058811" y="1002916"/>
                </a:lnTo>
                <a:lnTo>
                  <a:pt x="4058811" y="1058723"/>
                </a:lnTo>
                <a:lnTo>
                  <a:pt x="4052210" y="1058923"/>
                </a:lnTo>
                <a:lnTo>
                  <a:pt x="4052210" y="1002916"/>
                </a:lnTo>
                <a:lnTo>
                  <a:pt x="3996603" y="1002916"/>
                </a:lnTo>
                <a:lnTo>
                  <a:pt x="3996603" y="1044921"/>
                </a:lnTo>
                <a:lnTo>
                  <a:pt x="3989802" y="1044921"/>
                </a:lnTo>
                <a:lnTo>
                  <a:pt x="3989802" y="996715"/>
                </a:lnTo>
                <a:lnTo>
                  <a:pt x="4052210" y="996715"/>
                </a:lnTo>
                <a:lnTo>
                  <a:pt x="4052210" y="977112"/>
                </a:lnTo>
                <a:lnTo>
                  <a:pt x="4003404" y="977112"/>
                </a:lnTo>
                <a:close/>
                <a:moveTo>
                  <a:pt x="2308926" y="940708"/>
                </a:moveTo>
                <a:lnTo>
                  <a:pt x="2355131" y="940708"/>
                </a:lnTo>
                <a:lnTo>
                  <a:pt x="2355131" y="947309"/>
                </a:lnTo>
                <a:lnTo>
                  <a:pt x="2330928" y="947309"/>
                </a:lnTo>
                <a:lnTo>
                  <a:pt x="2330928" y="978313"/>
                </a:lnTo>
                <a:lnTo>
                  <a:pt x="2357532" y="978313"/>
                </a:lnTo>
                <a:lnTo>
                  <a:pt x="2357532" y="984713"/>
                </a:lnTo>
                <a:lnTo>
                  <a:pt x="2330928" y="984713"/>
                </a:lnTo>
                <a:lnTo>
                  <a:pt x="2330928" y="1036320"/>
                </a:lnTo>
                <a:cubicBezTo>
                  <a:pt x="2332128" y="1035386"/>
                  <a:pt x="2333995" y="1033886"/>
                  <a:pt x="2336529" y="1031819"/>
                </a:cubicBezTo>
                <a:cubicBezTo>
                  <a:pt x="2339063" y="1029752"/>
                  <a:pt x="2341596" y="1027652"/>
                  <a:pt x="2344130" y="1025519"/>
                </a:cubicBezTo>
                <a:cubicBezTo>
                  <a:pt x="2346664" y="1023385"/>
                  <a:pt x="2348964" y="1021518"/>
                  <a:pt x="2351031" y="1019918"/>
                </a:cubicBezTo>
                <a:cubicBezTo>
                  <a:pt x="2353098" y="1018318"/>
                  <a:pt x="2354264" y="1017384"/>
                  <a:pt x="2354531" y="1017117"/>
                </a:cubicBezTo>
                <a:lnTo>
                  <a:pt x="2356731" y="1023318"/>
                </a:lnTo>
                <a:cubicBezTo>
                  <a:pt x="2356598" y="1023452"/>
                  <a:pt x="2355898" y="1023985"/>
                  <a:pt x="2354631" y="1024918"/>
                </a:cubicBezTo>
                <a:cubicBezTo>
                  <a:pt x="2353364" y="1025852"/>
                  <a:pt x="2351798" y="1027019"/>
                  <a:pt x="2349931" y="1028419"/>
                </a:cubicBezTo>
                <a:cubicBezTo>
                  <a:pt x="2348064" y="1029819"/>
                  <a:pt x="2346097" y="1031353"/>
                  <a:pt x="2344030" y="1033019"/>
                </a:cubicBezTo>
                <a:cubicBezTo>
                  <a:pt x="2341963" y="1034686"/>
                  <a:pt x="2339963" y="1036253"/>
                  <a:pt x="2338029" y="1037720"/>
                </a:cubicBezTo>
                <a:cubicBezTo>
                  <a:pt x="2336096" y="1039187"/>
                  <a:pt x="2334395" y="1040487"/>
                  <a:pt x="2332928" y="1041621"/>
                </a:cubicBezTo>
                <a:cubicBezTo>
                  <a:pt x="2331462" y="1042754"/>
                  <a:pt x="2330528" y="1043521"/>
                  <a:pt x="2330128" y="1043921"/>
                </a:cubicBezTo>
                <a:cubicBezTo>
                  <a:pt x="2329461" y="1044454"/>
                  <a:pt x="2328695" y="1045121"/>
                  <a:pt x="2327828" y="1045921"/>
                </a:cubicBezTo>
                <a:cubicBezTo>
                  <a:pt x="2326961" y="1046721"/>
                  <a:pt x="2325861" y="1047855"/>
                  <a:pt x="2324527" y="1049322"/>
                </a:cubicBezTo>
                <a:lnTo>
                  <a:pt x="2320527" y="1044121"/>
                </a:lnTo>
                <a:cubicBezTo>
                  <a:pt x="2322260" y="1042387"/>
                  <a:pt x="2323361" y="1041054"/>
                  <a:pt x="2323827" y="1040120"/>
                </a:cubicBezTo>
                <a:cubicBezTo>
                  <a:pt x="2324294" y="1039187"/>
                  <a:pt x="2324527" y="1038187"/>
                  <a:pt x="2324527" y="1037120"/>
                </a:cubicBezTo>
                <a:lnTo>
                  <a:pt x="2324527" y="984713"/>
                </a:lnTo>
                <a:lnTo>
                  <a:pt x="2301525" y="984713"/>
                </a:lnTo>
                <a:lnTo>
                  <a:pt x="2301525" y="978313"/>
                </a:lnTo>
                <a:lnTo>
                  <a:pt x="2324527" y="978313"/>
                </a:lnTo>
                <a:lnTo>
                  <a:pt x="2324527" y="947309"/>
                </a:lnTo>
                <a:lnTo>
                  <a:pt x="2308926" y="947309"/>
                </a:lnTo>
                <a:close/>
                <a:moveTo>
                  <a:pt x="3418759" y="936107"/>
                </a:moveTo>
                <a:cubicBezTo>
                  <a:pt x="3420093" y="941041"/>
                  <a:pt x="3421760" y="947242"/>
                  <a:pt x="3423760" y="954710"/>
                </a:cubicBezTo>
                <a:cubicBezTo>
                  <a:pt x="3425760" y="962177"/>
                  <a:pt x="3427794" y="969912"/>
                  <a:pt x="3429861" y="977913"/>
                </a:cubicBezTo>
                <a:cubicBezTo>
                  <a:pt x="3431928" y="985914"/>
                  <a:pt x="3433861" y="993681"/>
                  <a:pt x="3435661" y="1001216"/>
                </a:cubicBezTo>
                <a:cubicBezTo>
                  <a:pt x="3437462" y="1008750"/>
                  <a:pt x="3438962" y="1015051"/>
                  <a:pt x="3440162" y="1020118"/>
                </a:cubicBezTo>
                <a:lnTo>
                  <a:pt x="3433761" y="1021918"/>
                </a:lnTo>
                <a:cubicBezTo>
                  <a:pt x="3432561" y="1016984"/>
                  <a:pt x="3431028" y="1010717"/>
                  <a:pt x="3429161" y="1003116"/>
                </a:cubicBezTo>
                <a:cubicBezTo>
                  <a:pt x="3427294" y="995515"/>
                  <a:pt x="3425360" y="987714"/>
                  <a:pt x="3423360" y="979713"/>
                </a:cubicBezTo>
                <a:cubicBezTo>
                  <a:pt x="3421360" y="971712"/>
                  <a:pt x="3419360" y="963944"/>
                  <a:pt x="3417359" y="956410"/>
                </a:cubicBezTo>
                <a:cubicBezTo>
                  <a:pt x="3415359" y="948876"/>
                  <a:pt x="3413692" y="942708"/>
                  <a:pt x="3412358" y="937908"/>
                </a:cubicBezTo>
                <a:close/>
                <a:moveTo>
                  <a:pt x="3484367" y="934707"/>
                </a:moveTo>
                <a:lnTo>
                  <a:pt x="3491368" y="936707"/>
                </a:lnTo>
                <a:cubicBezTo>
                  <a:pt x="3489768" y="943775"/>
                  <a:pt x="3487801" y="951943"/>
                  <a:pt x="3485468" y="961210"/>
                </a:cubicBezTo>
                <a:cubicBezTo>
                  <a:pt x="3483134" y="970478"/>
                  <a:pt x="3480667" y="979879"/>
                  <a:pt x="3478067" y="989414"/>
                </a:cubicBezTo>
                <a:cubicBezTo>
                  <a:pt x="3475467" y="998949"/>
                  <a:pt x="3472900" y="1008150"/>
                  <a:pt x="3470366" y="1017017"/>
                </a:cubicBezTo>
                <a:cubicBezTo>
                  <a:pt x="3467832" y="1025885"/>
                  <a:pt x="3465565" y="1033386"/>
                  <a:pt x="3463565" y="1039520"/>
                </a:cubicBezTo>
                <a:lnTo>
                  <a:pt x="3513971" y="1039520"/>
                </a:lnTo>
                <a:lnTo>
                  <a:pt x="3513971" y="1046321"/>
                </a:lnTo>
                <a:lnTo>
                  <a:pt x="3388956" y="1046321"/>
                </a:lnTo>
                <a:lnTo>
                  <a:pt x="3388956" y="1039520"/>
                </a:lnTo>
                <a:lnTo>
                  <a:pt x="3456364" y="1039520"/>
                </a:lnTo>
                <a:cubicBezTo>
                  <a:pt x="3458098" y="1033786"/>
                  <a:pt x="3460265" y="1026485"/>
                  <a:pt x="3462865" y="1017618"/>
                </a:cubicBezTo>
                <a:cubicBezTo>
                  <a:pt x="3465465" y="1008750"/>
                  <a:pt x="3468099" y="999382"/>
                  <a:pt x="3470766" y="989514"/>
                </a:cubicBezTo>
                <a:cubicBezTo>
                  <a:pt x="3473433" y="979646"/>
                  <a:pt x="3475967" y="969878"/>
                  <a:pt x="3478367" y="960210"/>
                </a:cubicBezTo>
                <a:cubicBezTo>
                  <a:pt x="3480767" y="950542"/>
                  <a:pt x="3482767" y="942041"/>
                  <a:pt x="3484367" y="934707"/>
                </a:cubicBezTo>
                <a:close/>
                <a:moveTo>
                  <a:pt x="1712003" y="934707"/>
                </a:moveTo>
                <a:lnTo>
                  <a:pt x="1712003" y="956310"/>
                </a:lnTo>
                <a:lnTo>
                  <a:pt x="1820017" y="956310"/>
                </a:lnTo>
                <a:lnTo>
                  <a:pt x="1820017" y="934707"/>
                </a:lnTo>
                <a:close/>
                <a:moveTo>
                  <a:pt x="2527877" y="930907"/>
                </a:moveTo>
                <a:cubicBezTo>
                  <a:pt x="2531077" y="932907"/>
                  <a:pt x="2534977" y="935407"/>
                  <a:pt x="2539578" y="938408"/>
                </a:cubicBezTo>
                <a:cubicBezTo>
                  <a:pt x="2544179" y="941408"/>
                  <a:pt x="2548879" y="944542"/>
                  <a:pt x="2553680" y="947809"/>
                </a:cubicBezTo>
                <a:cubicBezTo>
                  <a:pt x="2558480" y="951076"/>
                  <a:pt x="2563148" y="954243"/>
                  <a:pt x="2567682" y="957310"/>
                </a:cubicBezTo>
                <a:cubicBezTo>
                  <a:pt x="2572216" y="960377"/>
                  <a:pt x="2576083" y="963044"/>
                  <a:pt x="2579283" y="965311"/>
                </a:cubicBezTo>
                <a:lnTo>
                  <a:pt x="2575483" y="971512"/>
                </a:lnTo>
                <a:cubicBezTo>
                  <a:pt x="2572416" y="969245"/>
                  <a:pt x="2568615" y="966511"/>
                  <a:pt x="2564081" y="963311"/>
                </a:cubicBezTo>
                <a:cubicBezTo>
                  <a:pt x="2559547" y="960110"/>
                  <a:pt x="2554880" y="956877"/>
                  <a:pt x="2550079" y="953610"/>
                </a:cubicBezTo>
                <a:cubicBezTo>
                  <a:pt x="2545279" y="950342"/>
                  <a:pt x="2540578" y="947242"/>
                  <a:pt x="2535978" y="944308"/>
                </a:cubicBezTo>
                <a:cubicBezTo>
                  <a:pt x="2531377" y="941375"/>
                  <a:pt x="2527543" y="938908"/>
                  <a:pt x="2524476" y="936907"/>
                </a:cubicBezTo>
                <a:close/>
                <a:moveTo>
                  <a:pt x="1505854" y="930907"/>
                </a:moveTo>
                <a:lnTo>
                  <a:pt x="1624669" y="930907"/>
                </a:lnTo>
                <a:lnTo>
                  <a:pt x="1624669" y="937708"/>
                </a:lnTo>
                <a:lnTo>
                  <a:pt x="1505854" y="937708"/>
                </a:lnTo>
                <a:close/>
                <a:moveTo>
                  <a:pt x="1321507" y="927706"/>
                </a:moveTo>
                <a:lnTo>
                  <a:pt x="1321507" y="966511"/>
                </a:lnTo>
                <a:cubicBezTo>
                  <a:pt x="1321507" y="969178"/>
                  <a:pt x="1321474" y="971745"/>
                  <a:pt x="1321407" y="974212"/>
                </a:cubicBezTo>
                <a:cubicBezTo>
                  <a:pt x="1321340" y="976679"/>
                  <a:pt x="1321240" y="979046"/>
                  <a:pt x="1321107" y="981313"/>
                </a:cubicBezTo>
                <a:lnTo>
                  <a:pt x="1383115" y="981313"/>
                </a:lnTo>
                <a:lnTo>
                  <a:pt x="1383115" y="927706"/>
                </a:lnTo>
                <a:close/>
                <a:moveTo>
                  <a:pt x="883405" y="926306"/>
                </a:moveTo>
                <a:lnTo>
                  <a:pt x="883405" y="947909"/>
                </a:lnTo>
                <a:lnTo>
                  <a:pt x="978817" y="947909"/>
                </a:lnTo>
                <a:lnTo>
                  <a:pt x="978817" y="926306"/>
                </a:lnTo>
                <a:close/>
                <a:moveTo>
                  <a:pt x="4286163" y="918305"/>
                </a:moveTo>
                <a:lnTo>
                  <a:pt x="4286163" y="951709"/>
                </a:lnTo>
                <a:lnTo>
                  <a:pt x="4315167" y="951709"/>
                </a:lnTo>
                <a:lnTo>
                  <a:pt x="4315167" y="918305"/>
                </a:lnTo>
                <a:close/>
                <a:moveTo>
                  <a:pt x="3030787" y="916905"/>
                </a:moveTo>
                <a:lnTo>
                  <a:pt x="3037788" y="917305"/>
                </a:lnTo>
                <a:lnTo>
                  <a:pt x="3037788" y="950109"/>
                </a:lnTo>
                <a:lnTo>
                  <a:pt x="3088394" y="950109"/>
                </a:lnTo>
                <a:lnTo>
                  <a:pt x="3088394" y="1056522"/>
                </a:lnTo>
                <a:lnTo>
                  <a:pt x="3081793" y="1056522"/>
                </a:lnTo>
                <a:lnTo>
                  <a:pt x="3081793" y="1042121"/>
                </a:lnTo>
                <a:lnTo>
                  <a:pt x="2987182" y="1042121"/>
                </a:lnTo>
                <a:lnTo>
                  <a:pt x="2987182" y="1056522"/>
                </a:lnTo>
                <a:lnTo>
                  <a:pt x="2980381" y="1056522"/>
                </a:lnTo>
                <a:lnTo>
                  <a:pt x="2980381" y="950109"/>
                </a:lnTo>
                <a:lnTo>
                  <a:pt x="3030787" y="950109"/>
                </a:lnTo>
                <a:close/>
                <a:moveTo>
                  <a:pt x="306162" y="908304"/>
                </a:moveTo>
                <a:lnTo>
                  <a:pt x="306162" y="943108"/>
                </a:lnTo>
                <a:lnTo>
                  <a:pt x="359968" y="943108"/>
                </a:lnTo>
                <a:lnTo>
                  <a:pt x="359968" y="908304"/>
                </a:lnTo>
                <a:close/>
                <a:moveTo>
                  <a:pt x="245554" y="908304"/>
                </a:moveTo>
                <a:lnTo>
                  <a:pt x="245554" y="943108"/>
                </a:lnTo>
                <a:lnTo>
                  <a:pt x="299361" y="943108"/>
                </a:lnTo>
                <a:lnTo>
                  <a:pt x="299361" y="908304"/>
                </a:lnTo>
                <a:close/>
                <a:moveTo>
                  <a:pt x="1712003" y="906304"/>
                </a:moveTo>
                <a:lnTo>
                  <a:pt x="1712003" y="928506"/>
                </a:lnTo>
                <a:lnTo>
                  <a:pt x="1820017" y="928506"/>
                </a:lnTo>
                <a:lnTo>
                  <a:pt x="1820017" y="906304"/>
                </a:lnTo>
                <a:close/>
                <a:moveTo>
                  <a:pt x="2392736" y="903103"/>
                </a:moveTo>
                <a:cubicBezTo>
                  <a:pt x="2393669" y="906970"/>
                  <a:pt x="2394503" y="911371"/>
                  <a:pt x="2395236" y="916305"/>
                </a:cubicBezTo>
                <a:cubicBezTo>
                  <a:pt x="2395970" y="921239"/>
                  <a:pt x="2396536" y="925706"/>
                  <a:pt x="2396936" y="929707"/>
                </a:cubicBezTo>
                <a:lnTo>
                  <a:pt x="2430941" y="929707"/>
                </a:lnTo>
                <a:cubicBezTo>
                  <a:pt x="2431474" y="927840"/>
                  <a:pt x="2432008" y="925739"/>
                  <a:pt x="2432541" y="923406"/>
                </a:cubicBezTo>
                <a:cubicBezTo>
                  <a:pt x="2433074" y="921072"/>
                  <a:pt x="2433574" y="918705"/>
                  <a:pt x="2434041" y="916305"/>
                </a:cubicBezTo>
                <a:cubicBezTo>
                  <a:pt x="2434508" y="913905"/>
                  <a:pt x="2434941" y="911538"/>
                  <a:pt x="2435341" y="909204"/>
                </a:cubicBezTo>
                <a:cubicBezTo>
                  <a:pt x="2435741" y="906870"/>
                  <a:pt x="2436075" y="904837"/>
                  <a:pt x="2436341" y="903103"/>
                </a:cubicBezTo>
                <a:close/>
                <a:moveTo>
                  <a:pt x="722461" y="899503"/>
                </a:moveTo>
                <a:lnTo>
                  <a:pt x="721461" y="920505"/>
                </a:lnTo>
                <a:cubicBezTo>
                  <a:pt x="724528" y="938641"/>
                  <a:pt x="729095" y="954676"/>
                  <a:pt x="735163" y="968611"/>
                </a:cubicBezTo>
                <a:cubicBezTo>
                  <a:pt x="741230" y="982546"/>
                  <a:pt x="749065" y="995181"/>
                  <a:pt x="758666" y="1006516"/>
                </a:cubicBezTo>
                <a:cubicBezTo>
                  <a:pt x="765333" y="998515"/>
                  <a:pt x="771100" y="989847"/>
                  <a:pt x="775968" y="980513"/>
                </a:cubicBezTo>
                <a:cubicBezTo>
                  <a:pt x="780835" y="971178"/>
                  <a:pt x="785136" y="960844"/>
                  <a:pt x="788869" y="949509"/>
                </a:cubicBezTo>
                <a:lnTo>
                  <a:pt x="759866" y="949509"/>
                </a:lnTo>
                <a:lnTo>
                  <a:pt x="759866" y="943308"/>
                </a:lnTo>
                <a:lnTo>
                  <a:pt x="777268" y="899503"/>
                </a:lnTo>
                <a:close/>
                <a:moveTo>
                  <a:pt x="2207989" y="899303"/>
                </a:moveTo>
                <a:lnTo>
                  <a:pt x="2207989" y="963711"/>
                </a:lnTo>
                <a:lnTo>
                  <a:pt x="2244794" y="963711"/>
                </a:lnTo>
                <a:lnTo>
                  <a:pt x="2244794" y="899303"/>
                </a:lnTo>
                <a:close/>
                <a:moveTo>
                  <a:pt x="2165984" y="899303"/>
                </a:moveTo>
                <a:lnTo>
                  <a:pt x="2165984" y="963711"/>
                </a:lnTo>
                <a:lnTo>
                  <a:pt x="2201588" y="963711"/>
                </a:lnTo>
                <a:lnTo>
                  <a:pt x="2201588" y="899303"/>
                </a:lnTo>
                <a:close/>
                <a:moveTo>
                  <a:pt x="4228956" y="899103"/>
                </a:moveTo>
                <a:lnTo>
                  <a:pt x="4264961" y="899103"/>
                </a:lnTo>
                <a:lnTo>
                  <a:pt x="4264961" y="905504"/>
                </a:lnTo>
                <a:cubicBezTo>
                  <a:pt x="4263627" y="919772"/>
                  <a:pt x="4261860" y="933007"/>
                  <a:pt x="4259660" y="945208"/>
                </a:cubicBezTo>
                <a:cubicBezTo>
                  <a:pt x="4257460" y="957410"/>
                  <a:pt x="4254626" y="969178"/>
                  <a:pt x="4251159" y="980513"/>
                </a:cubicBezTo>
                <a:cubicBezTo>
                  <a:pt x="4254759" y="990381"/>
                  <a:pt x="4258326" y="1000182"/>
                  <a:pt x="4261860" y="1009917"/>
                </a:cubicBezTo>
                <a:cubicBezTo>
                  <a:pt x="4265394" y="1019651"/>
                  <a:pt x="4268628" y="1028652"/>
                  <a:pt x="4271561" y="1036920"/>
                </a:cubicBezTo>
                <a:lnTo>
                  <a:pt x="4265961" y="1038520"/>
                </a:lnTo>
                <a:lnTo>
                  <a:pt x="4248358" y="989514"/>
                </a:lnTo>
                <a:cubicBezTo>
                  <a:pt x="4245025" y="999382"/>
                  <a:pt x="4241191" y="1009083"/>
                  <a:pt x="4236857" y="1018618"/>
                </a:cubicBezTo>
                <a:cubicBezTo>
                  <a:pt x="4232523" y="1028152"/>
                  <a:pt x="4227489" y="1037987"/>
                  <a:pt x="4221755" y="1048121"/>
                </a:cubicBezTo>
                <a:lnTo>
                  <a:pt x="4216154" y="1044321"/>
                </a:lnTo>
                <a:cubicBezTo>
                  <a:pt x="4222555" y="1033520"/>
                  <a:pt x="4228089" y="1022885"/>
                  <a:pt x="4232756" y="1012417"/>
                </a:cubicBezTo>
                <a:cubicBezTo>
                  <a:pt x="4237424" y="1001949"/>
                  <a:pt x="4241491" y="991248"/>
                  <a:pt x="4244958" y="980313"/>
                </a:cubicBezTo>
                <a:cubicBezTo>
                  <a:pt x="4241491" y="970712"/>
                  <a:pt x="4238157" y="961611"/>
                  <a:pt x="4234957" y="953009"/>
                </a:cubicBezTo>
                <a:cubicBezTo>
                  <a:pt x="4231756" y="944408"/>
                  <a:pt x="4228956" y="936841"/>
                  <a:pt x="4226556" y="930307"/>
                </a:cubicBezTo>
                <a:lnTo>
                  <a:pt x="4231556" y="928106"/>
                </a:lnTo>
                <a:cubicBezTo>
                  <a:pt x="4233823" y="933840"/>
                  <a:pt x="4236323" y="940375"/>
                  <a:pt x="4239057" y="947709"/>
                </a:cubicBezTo>
                <a:cubicBezTo>
                  <a:pt x="4241791" y="955043"/>
                  <a:pt x="4244691" y="962844"/>
                  <a:pt x="4247758" y="971112"/>
                </a:cubicBezTo>
                <a:cubicBezTo>
                  <a:pt x="4250559" y="961110"/>
                  <a:pt x="4252892" y="950709"/>
                  <a:pt x="4254759" y="939908"/>
                </a:cubicBezTo>
                <a:cubicBezTo>
                  <a:pt x="4256626" y="929106"/>
                  <a:pt x="4258093" y="917638"/>
                  <a:pt x="4259160" y="905504"/>
                </a:cubicBezTo>
                <a:lnTo>
                  <a:pt x="4228956" y="905504"/>
                </a:lnTo>
                <a:close/>
                <a:moveTo>
                  <a:pt x="883405" y="896702"/>
                </a:moveTo>
                <a:lnTo>
                  <a:pt x="883405" y="920105"/>
                </a:lnTo>
                <a:lnTo>
                  <a:pt x="978817" y="920105"/>
                </a:lnTo>
                <a:lnTo>
                  <a:pt x="978817" y="896702"/>
                </a:lnTo>
                <a:close/>
                <a:moveTo>
                  <a:pt x="3553500" y="895302"/>
                </a:moveTo>
                <a:lnTo>
                  <a:pt x="3713720" y="895302"/>
                </a:lnTo>
                <a:lnTo>
                  <a:pt x="3713720" y="901903"/>
                </a:lnTo>
                <a:lnTo>
                  <a:pt x="3629309" y="901903"/>
                </a:lnTo>
                <a:cubicBezTo>
                  <a:pt x="3625576" y="906170"/>
                  <a:pt x="3621475" y="910604"/>
                  <a:pt x="3617008" y="915205"/>
                </a:cubicBezTo>
                <a:cubicBezTo>
                  <a:pt x="3612541" y="919805"/>
                  <a:pt x="3607974" y="924339"/>
                  <a:pt x="3603306" y="928806"/>
                </a:cubicBezTo>
                <a:cubicBezTo>
                  <a:pt x="3598639" y="933274"/>
                  <a:pt x="3594038" y="937541"/>
                  <a:pt x="3589505" y="941608"/>
                </a:cubicBezTo>
                <a:cubicBezTo>
                  <a:pt x="3584971" y="945675"/>
                  <a:pt x="3580837" y="949176"/>
                  <a:pt x="3577103" y="952109"/>
                </a:cubicBezTo>
                <a:cubicBezTo>
                  <a:pt x="3579237" y="951976"/>
                  <a:pt x="3582904" y="951843"/>
                  <a:pt x="3588104" y="951709"/>
                </a:cubicBezTo>
                <a:cubicBezTo>
                  <a:pt x="3593305" y="951576"/>
                  <a:pt x="3599306" y="951409"/>
                  <a:pt x="3606107" y="951209"/>
                </a:cubicBezTo>
                <a:cubicBezTo>
                  <a:pt x="3612908" y="951009"/>
                  <a:pt x="3620175" y="950809"/>
                  <a:pt x="3627909" y="950609"/>
                </a:cubicBezTo>
                <a:cubicBezTo>
                  <a:pt x="3635644" y="950409"/>
                  <a:pt x="3643178" y="950209"/>
                  <a:pt x="3650512" y="950009"/>
                </a:cubicBezTo>
                <a:cubicBezTo>
                  <a:pt x="3657846" y="949809"/>
                  <a:pt x="3664647" y="949609"/>
                  <a:pt x="3670915" y="949409"/>
                </a:cubicBezTo>
                <a:cubicBezTo>
                  <a:pt x="3677182" y="949209"/>
                  <a:pt x="3682250" y="949042"/>
                  <a:pt x="3686117" y="948909"/>
                </a:cubicBezTo>
                <a:cubicBezTo>
                  <a:pt x="3683316" y="946109"/>
                  <a:pt x="3680483" y="943342"/>
                  <a:pt x="3677616" y="940608"/>
                </a:cubicBezTo>
                <a:cubicBezTo>
                  <a:pt x="3674749" y="937874"/>
                  <a:pt x="3671948" y="935207"/>
                  <a:pt x="3669215" y="932607"/>
                </a:cubicBezTo>
                <a:cubicBezTo>
                  <a:pt x="3666481" y="930007"/>
                  <a:pt x="3663847" y="927573"/>
                  <a:pt x="3661314" y="925306"/>
                </a:cubicBezTo>
                <a:cubicBezTo>
                  <a:pt x="3658780" y="923039"/>
                  <a:pt x="3656513" y="921105"/>
                  <a:pt x="3654513" y="919505"/>
                </a:cubicBezTo>
                <a:lnTo>
                  <a:pt x="3659713" y="914505"/>
                </a:lnTo>
                <a:cubicBezTo>
                  <a:pt x="3663047" y="917305"/>
                  <a:pt x="3667014" y="920839"/>
                  <a:pt x="3671615" y="925106"/>
                </a:cubicBezTo>
                <a:cubicBezTo>
                  <a:pt x="3676215" y="929373"/>
                  <a:pt x="3680882" y="933807"/>
                  <a:pt x="3685617" y="938408"/>
                </a:cubicBezTo>
                <a:cubicBezTo>
                  <a:pt x="3690351" y="943008"/>
                  <a:pt x="3694851" y="947509"/>
                  <a:pt x="3699118" y="951909"/>
                </a:cubicBezTo>
                <a:cubicBezTo>
                  <a:pt x="3703385" y="956310"/>
                  <a:pt x="3706852" y="959977"/>
                  <a:pt x="3709519" y="962911"/>
                </a:cubicBezTo>
                <a:lnTo>
                  <a:pt x="3704519" y="968311"/>
                </a:lnTo>
                <a:cubicBezTo>
                  <a:pt x="3703052" y="966578"/>
                  <a:pt x="3701285" y="964611"/>
                  <a:pt x="3699218" y="962411"/>
                </a:cubicBezTo>
                <a:cubicBezTo>
                  <a:pt x="3697151" y="960210"/>
                  <a:pt x="3694918" y="957843"/>
                  <a:pt x="3692518" y="955310"/>
                </a:cubicBezTo>
                <a:cubicBezTo>
                  <a:pt x="3690384" y="955443"/>
                  <a:pt x="3686217" y="955576"/>
                  <a:pt x="3680016" y="955710"/>
                </a:cubicBezTo>
                <a:cubicBezTo>
                  <a:pt x="3673815" y="955843"/>
                  <a:pt x="3666614" y="956010"/>
                  <a:pt x="3658413" y="956210"/>
                </a:cubicBezTo>
                <a:cubicBezTo>
                  <a:pt x="3650212" y="956410"/>
                  <a:pt x="3641544" y="956643"/>
                  <a:pt x="3632410" y="956910"/>
                </a:cubicBezTo>
                <a:cubicBezTo>
                  <a:pt x="3623276" y="957177"/>
                  <a:pt x="3614674" y="957410"/>
                  <a:pt x="3606607" y="957610"/>
                </a:cubicBezTo>
                <a:cubicBezTo>
                  <a:pt x="3598539" y="957810"/>
                  <a:pt x="3591571" y="958010"/>
                  <a:pt x="3585704" y="958210"/>
                </a:cubicBezTo>
                <a:cubicBezTo>
                  <a:pt x="3579837" y="958410"/>
                  <a:pt x="3576103" y="958577"/>
                  <a:pt x="3574503" y="958710"/>
                </a:cubicBezTo>
                <a:cubicBezTo>
                  <a:pt x="3573169" y="958710"/>
                  <a:pt x="3572036" y="958777"/>
                  <a:pt x="3571102" y="958910"/>
                </a:cubicBezTo>
                <a:cubicBezTo>
                  <a:pt x="3570169" y="959044"/>
                  <a:pt x="3569202" y="959144"/>
                  <a:pt x="3568202" y="959210"/>
                </a:cubicBezTo>
                <a:cubicBezTo>
                  <a:pt x="3567202" y="959277"/>
                  <a:pt x="3566168" y="959377"/>
                  <a:pt x="3565101" y="959510"/>
                </a:cubicBezTo>
                <a:cubicBezTo>
                  <a:pt x="3564035" y="959644"/>
                  <a:pt x="3562701" y="959777"/>
                  <a:pt x="3561101" y="959910"/>
                </a:cubicBezTo>
                <a:lnTo>
                  <a:pt x="3559701" y="953310"/>
                </a:lnTo>
                <a:cubicBezTo>
                  <a:pt x="3562501" y="953043"/>
                  <a:pt x="3564468" y="952676"/>
                  <a:pt x="3565601" y="952209"/>
                </a:cubicBezTo>
                <a:cubicBezTo>
                  <a:pt x="3566735" y="951743"/>
                  <a:pt x="3567768" y="951176"/>
                  <a:pt x="3568702" y="950509"/>
                </a:cubicBezTo>
                <a:cubicBezTo>
                  <a:pt x="3572169" y="947842"/>
                  <a:pt x="3576103" y="944608"/>
                  <a:pt x="3580503" y="940808"/>
                </a:cubicBezTo>
                <a:cubicBezTo>
                  <a:pt x="3584904" y="937007"/>
                  <a:pt x="3589438" y="932907"/>
                  <a:pt x="3594105" y="928506"/>
                </a:cubicBezTo>
                <a:cubicBezTo>
                  <a:pt x="3598772" y="924106"/>
                  <a:pt x="3603373" y="919639"/>
                  <a:pt x="3607907" y="915105"/>
                </a:cubicBezTo>
                <a:cubicBezTo>
                  <a:pt x="3612441" y="910571"/>
                  <a:pt x="3616641" y="906170"/>
                  <a:pt x="3620509" y="901903"/>
                </a:cubicBezTo>
                <a:lnTo>
                  <a:pt x="3553500" y="901903"/>
                </a:lnTo>
                <a:close/>
                <a:moveTo>
                  <a:pt x="2159183" y="892702"/>
                </a:moveTo>
                <a:lnTo>
                  <a:pt x="2251394" y="892702"/>
                </a:lnTo>
                <a:lnTo>
                  <a:pt x="2251394" y="970312"/>
                </a:lnTo>
                <a:lnTo>
                  <a:pt x="2165984" y="970312"/>
                </a:lnTo>
                <a:lnTo>
                  <a:pt x="2165984" y="1023118"/>
                </a:lnTo>
                <a:cubicBezTo>
                  <a:pt x="2165984" y="1026985"/>
                  <a:pt x="2166317" y="1030152"/>
                  <a:pt x="2166984" y="1032619"/>
                </a:cubicBezTo>
                <a:cubicBezTo>
                  <a:pt x="2167651" y="1035086"/>
                  <a:pt x="2168751" y="1037087"/>
                  <a:pt x="2170284" y="1038620"/>
                </a:cubicBezTo>
                <a:cubicBezTo>
                  <a:pt x="2171818" y="1040154"/>
                  <a:pt x="2173852" y="1041254"/>
                  <a:pt x="2176385" y="1041921"/>
                </a:cubicBezTo>
                <a:cubicBezTo>
                  <a:pt x="2178919" y="1042587"/>
                  <a:pt x="2182052" y="1042987"/>
                  <a:pt x="2185786" y="1043121"/>
                </a:cubicBezTo>
                <a:cubicBezTo>
                  <a:pt x="2202055" y="1043921"/>
                  <a:pt x="2218390" y="1043921"/>
                  <a:pt x="2234792" y="1043121"/>
                </a:cubicBezTo>
                <a:cubicBezTo>
                  <a:pt x="2238926" y="1042987"/>
                  <a:pt x="2242227" y="1042587"/>
                  <a:pt x="2244694" y="1041921"/>
                </a:cubicBezTo>
                <a:cubicBezTo>
                  <a:pt x="2247161" y="1041254"/>
                  <a:pt x="2249161" y="1040287"/>
                  <a:pt x="2250694" y="1039020"/>
                </a:cubicBezTo>
                <a:cubicBezTo>
                  <a:pt x="2252228" y="1037753"/>
                  <a:pt x="2253328" y="1036087"/>
                  <a:pt x="2253995" y="1034020"/>
                </a:cubicBezTo>
                <a:cubicBezTo>
                  <a:pt x="2254662" y="1031953"/>
                  <a:pt x="2255262" y="1029386"/>
                  <a:pt x="2255795" y="1026319"/>
                </a:cubicBezTo>
                <a:cubicBezTo>
                  <a:pt x="2256995" y="1018851"/>
                  <a:pt x="2257795" y="1011050"/>
                  <a:pt x="2258195" y="1002916"/>
                </a:cubicBezTo>
                <a:lnTo>
                  <a:pt x="2264596" y="1005516"/>
                </a:lnTo>
                <a:cubicBezTo>
                  <a:pt x="2264329" y="1009650"/>
                  <a:pt x="2263963" y="1013584"/>
                  <a:pt x="2263496" y="1017318"/>
                </a:cubicBezTo>
                <a:cubicBezTo>
                  <a:pt x="2263029" y="1021051"/>
                  <a:pt x="2262529" y="1024718"/>
                  <a:pt x="2261996" y="1028319"/>
                </a:cubicBezTo>
                <a:cubicBezTo>
                  <a:pt x="2261462" y="1032453"/>
                  <a:pt x="2260696" y="1035853"/>
                  <a:pt x="2259696" y="1038520"/>
                </a:cubicBezTo>
                <a:cubicBezTo>
                  <a:pt x="2258695" y="1041187"/>
                  <a:pt x="2257229" y="1043321"/>
                  <a:pt x="2255295" y="1044921"/>
                </a:cubicBezTo>
                <a:cubicBezTo>
                  <a:pt x="2253361" y="1046521"/>
                  <a:pt x="2250828" y="1047721"/>
                  <a:pt x="2247694" y="1048521"/>
                </a:cubicBezTo>
                <a:cubicBezTo>
                  <a:pt x="2244560" y="1049322"/>
                  <a:pt x="2240593" y="1049788"/>
                  <a:pt x="2235793" y="1049922"/>
                </a:cubicBezTo>
                <a:cubicBezTo>
                  <a:pt x="2218590" y="1050722"/>
                  <a:pt x="2201388" y="1050722"/>
                  <a:pt x="2184186" y="1049922"/>
                </a:cubicBezTo>
                <a:cubicBezTo>
                  <a:pt x="2179919" y="1049788"/>
                  <a:pt x="2176218" y="1049322"/>
                  <a:pt x="2173085" y="1048521"/>
                </a:cubicBezTo>
                <a:cubicBezTo>
                  <a:pt x="2169951" y="1047721"/>
                  <a:pt x="2167351" y="1046388"/>
                  <a:pt x="2165284" y="1044521"/>
                </a:cubicBezTo>
                <a:cubicBezTo>
                  <a:pt x="2163217" y="1042654"/>
                  <a:pt x="2161683" y="1040087"/>
                  <a:pt x="2160683" y="1036820"/>
                </a:cubicBezTo>
                <a:cubicBezTo>
                  <a:pt x="2159683" y="1033553"/>
                  <a:pt x="2159183" y="1029386"/>
                  <a:pt x="2159183" y="1024318"/>
                </a:cubicBezTo>
                <a:close/>
                <a:moveTo>
                  <a:pt x="689257" y="892502"/>
                </a:moveTo>
                <a:lnTo>
                  <a:pt x="784269" y="892502"/>
                </a:lnTo>
                <a:lnTo>
                  <a:pt x="784269" y="899303"/>
                </a:lnTo>
                <a:lnTo>
                  <a:pt x="767067" y="942908"/>
                </a:lnTo>
                <a:lnTo>
                  <a:pt x="795470" y="942908"/>
                </a:lnTo>
                <a:lnTo>
                  <a:pt x="795470" y="949509"/>
                </a:lnTo>
                <a:cubicBezTo>
                  <a:pt x="791470" y="962044"/>
                  <a:pt x="786836" y="973345"/>
                  <a:pt x="781569" y="983413"/>
                </a:cubicBezTo>
                <a:cubicBezTo>
                  <a:pt x="776301" y="993481"/>
                  <a:pt x="770067" y="1002782"/>
                  <a:pt x="762866" y="1011317"/>
                </a:cubicBezTo>
                <a:cubicBezTo>
                  <a:pt x="769667" y="1018784"/>
                  <a:pt x="777268" y="1025685"/>
                  <a:pt x="785669" y="1032019"/>
                </a:cubicBezTo>
                <a:cubicBezTo>
                  <a:pt x="794070" y="1038353"/>
                  <a:pt x="803471" y="1044521"/>
                  <a:pt x="813872" y="1050522"/>
                </a:cubicBezTo>
                <a:lnTo>
                  <a:pt x="810072" y="1056522"/>
                </a:lnTo>
                <a:cubicBezTo>
                  <a:pt x="799671" y="1050388"/>
                  <a:pt x="790203" y="1044054"/>
                  <a:pt x="781668" y="1037520"/>
                </a:cubicBezTo>
                <a:cubicBezTo>
                  <a:pt x="773134" y="1030986"/>
                  <a:pt x="765400" y="1023918"/>
                  <a:pt x="758466" y="1016317"/>
                </a:cubicBezTo>
                <a:cubicBezTo>
                  <a:pt x="750998" y="1024318"/>
                  <a:pt x="742497" y="1031786"/>
                  <a:pt x="732962" y="1038720"/>
                </a:cubicBezTo>
                <a:cubicBezTo>
                  <a:pt x="723428" y="1045654"/>
                  <a:pt x="712393" y="1052389"/>
                  <a:pt x="699858" y="1058923"/>
                </a:cubicBezTo>
                <a:lnTo>
                  <a:pt x="696658" y="1052922"/>
                </a:lnTo>
                <a:cubicBezTo>
                  <a:pt x="709059" y="1046521"/>
                  <a:pt x="719961" y="1039987"/>
                  <a:pt x="729362" y="1033320"/>
                </a:cubicBezTo>
                <a:cubicBezTo>
                  <a:pt x="738763" y="1026652"/>
                  <a:pt x="747064" y="1019384"/>
                  <a:pt x="754265" y="1011517"/>
                </a:cubicBezTo>
                <a:cubicBezTo>
                  <a:pt x="738263" y="992581"/>
                  <a:pt x="726995" y="969578"/>
                  <a:pt x="720461" y="942508"/>
                </a:cubicBezTo>
                <a:cubicBezTo>
                  <a:pt x="719794" y="953310"/>
                  <a:pt x="718561" y="963511"/>
                  <a:pt x="716761" y="973112"/>
                </a:cubicBezTo>
                <a:cubicBezTo>
                  <a:pt x="714960" y="982713"/>
                  <a:pt x="712526" y="991914"/>
                  <a:pt x="709460" y="1000715"/>
                </a:cubicBezTo>
                <a:cubicBezTo>
                  <a:pt x="706393" y="1009517"/>
                  <a:pt x="702659" y="1018051"/>
                  <a:pt x="698258" y="1026319"/>
                </a:cubicBezTo>
                <a:cubicBezTo>
                  <a:pt x="693858" y="1034586"/>
                  <a:pt x="688723" y="1042854"/>
                  <a:pt x="682856" y="1051122"/>
                </a:cubicBezTo>
                <a:lnTo>
                  <a:pt x="677656" y="1047321"/>
                </a:lnTo>
                <a:cubicBezTo>
                  <a:pt x="683656" y="1039054"/>
                  <a:pt x="688824" y="1030753"/>
                  <a:pt x="693158" y="1022418"/>
                </a:cubicBezTo>
                <a:cubicBezTo>
                  <a:pt x="697491" y="1014084"/>
                  <a:pt x="701158" y="1005449"/>
                  <a:pt x="704159" y="996515"/>
                </a:cubicBezTo>
                <a:cubicBezTo>
                  <a:pt x="707159" y="987580"/>
                  <a:pt x="709493" y="978213"/>
                  <a:pt x="711160" y="968411"/>
                </a:cubicBezTo>
                <a:cubicBezTo>
                  <a:pt x="712827" y="958610"/>
                  <a:pt x="713993" y="948109"/>
                  <a:pt x="714660" y="936907"/>
                </a:cubicBezTo>
                <a:cubicBezTo>
                  <a:pt x="714793" y="933574"/>
                  <a:pt x="714927" y="930040"/>
                  <a:pt x="715060" y="926306"/>
                </a:cubicBezTo>
                <a:cubicBezTo>
                  <a:pt x="715194" y="922572"/>
                  <a:pt x="715293" y="919005"/>
                  <a:pt x="715360" y="915605"/>
                </a:cubicBezTo>
                <a:cubicBezTo>
                  <a:pt x="715427" y="912204"/>
                  <a:pt x="715527" y="909104"/>
                  <a:pt x="715660" y="906304"/>
                </a:cubicBezTo>
                <a:cubicBezTo>
                  <a:pt x="715794" y="903503"/>
                  <a:pt x="715927" y="901236"/>
                  <a:pt x="716060" y="899503"/>
                </a:cubicBezTo>
                <a:lnTo>
                  <a:pt x="689257" y="899503"/>
                </a:lnTo>
                <a:close/>
                <a:moveTo>
                  <a:pt x="2542478" y="891502"/>
                </a:moveTo>
                <a:cubicBezTo>
                  <a:pt x="2545412" y="893502"/>
                  <a:pt x="2549013" y="895969"/>
                  <a:pt x="2553280" y="898903"/>
                </a:cubicBezTo>
                <a:cubicBezTo>
                  <a:pt x="2557547" y="901836"/>
                  <a:pt x="2561914" y="904903"/>
                  <a:pt x="2566381" y="908104"/>
                </a:cubicBezTo>
                <a:cubicBezTo>
                  <a:pt x="2570849" y="911304"/>
                  <a:pt x="2575183" y="914438"/>
                  <a:pt x="2579383" y="917505"/>
                </a:cubicBezTo>
                <a:cubicBezTo>
                  <a:pt x="2583583" y="920572"/>
                  <a:pt x="2587218" y="923306"/>
                  <a:pt x="2590285" y="925706"/>
                </a:cubicBezTo>
                <a:lnTo>
                  <a:pt x="2586284" y="931507"/>
                </a:lnTo>
                <a:cubicBezTo>
                  <a:pt x="2583483" y="929373"/>
                  <a:pt x="2580017" y="926740"/>
                  <a:pt x="2575883" y="923606"/>
                </a:cubicBezTo>
                <a:cubicBezTo>
                  <a:pt x="2571749" y="920472"/>
                  <a:pt x="2567448" y="917305"/>
                  <a:pt x="2562981" y="914105"/>
                </a:cubicBezTo>
                <a:cubicBezTo>
                  <a:pt x="2558514" y="910904"/>
                  <a:pt x="2554147" y="907804"/>
                  <a:pt x="2549879" y="904803"/>
                </a:cubicBezTo>
                <a:cubicBezTo>
                  <a:pt x="2545612" y="901803"/>
                  <a:pt x="2541945" y="899369"/>
                  <a:pt x="2538878" y="897502"/>
                </a:cubicBezTo>
                <a:close/>
                <a:moveTo>
                  <a:pt x="3777452" y="890102"/>
                </a:moveTo>
                <a:lnTo>
                  <a:pt x="3909668" y="890102"/>
                </a:lnTo>
                <a:lnTo>
                  <a:pt x="3909668" y="960310"/>
                </a:lnTo>
                <a:lnTo>
                  <a:pt x="3774252" y="960310"/>
                </a:lnTo>
                <a:lnTo>
                  <a:pt x="3774252" y="953710"/>
                </a:lnTo>
                <a:lnTo>
                  <a:pt x="3902867" y="953710"/>
                </a:lnTo>
                <a:lnTo>
                  <a:pt x="3902867" y="928506"/>
                </a:lnTo>
                <a:lnTo>
                  <a:pt x="3782852" y="928506"/>
                </a:lnTo>
                <a:lnTo>
                  <a:pt x="3782852" y="922106"/>
                </a:lnTo>
                <a:lnTo>
                  <a:pt x="3902867" y="922106"/>
                </a:lnTo>
                <a:lnTo>
                  <a:pt x="3902867" y="896502"/>
                </a:lnTo>
                <a:lnTo>
                  <a:pt x="3777452" y="896502"/>
                </a:lnTo>
                <a:close/>
                <a:moveTo>
                  <a:pt x="876404" y="889902"/>
                </a:moveTo>
                <a:lnTo>
                  <a:pt x="985818" y="889902"/>
                </a:lnTo>
                <a:lnTo>
                  <a:pt x="985818" y="1005916"/>
                </a:lnTo>
                <a:lnTo>
                  <a:pt x="1019422" y="1005916"/>
                </a:lnTo>
                <a:lnTo>
                  <a:pt x="1019422" y="1012317"/>
                </a:lnTo>
                <a:lnTo>
                  <a:pt x="842800" y="1012317"/>
                </a:lnTo>
                <a:lnTo>
                  <a:pt x="842800" y="1005916"/>
                </a:lnTo>
                <a:lnTo>
                  <a:pt x="876404" y="1005916"/>
                </a:lnTo>
                <a:close/>
                <a:moveTo>
                  <a:pt x="483908" y="884701"/>
                </a:moveTo>
                <a:lnTo>
                  <a:pt x="493509" y="884701"/>
                </a:lnTo>
                <a:lnTo>
                  <a:pt x="528513" y="972512"/>
                </a:lnTo>
                <a:lnTo>
                  <a:pt x="493509" y="1060723"/>
                </a:lnTo>
                <a:lnTo>
                  <a:pt x="483908" y="1060723"/>
                </a:lnTo>
                <a:lnTo>
                  <a:pt x="518912" y="972512"/>
                </a:lnTo>
                <a:close/>
                <a:moveTo>
                  <a:pt x="445903" y="884701"/>
                </a:moveTo>
                <a:lnTo>
                  <a:pt x="455504" y="884701"/>
                </a:lnTo>
                <a:lnTo>
                  <a:pt x="490508" y="972512"/>
                </a:lnTo>
                <a:lnTo>
                  <a:pt x="455504" y="1060723"/>
                </a:lnTo>
                <a:lnTo>
                  <a:pt x="445903" y="1060723"/>
                </a:lnTo>
                <a:lnTo>
                  <a:pt x="480907" y="972512"/>
                </a:lnTo>
                <a:close/>
                <a:moveTo>
                  <a:pt x="3273618" y="883901"/>
                </a:moveTo>
                <a:lnTo>
                  <a:pt x="3278218" y="888501"/>
                </a:lnTo>
                <a:cubicBezTo>
                  <a:pt x="3276751" y="890235"/>
                  <a:pt x="3274851" y="892235"/>
                  <a:pt x="3272517" y="894502"/>
                </a:cubicBezTo>
                <a:cubicBezTo>
                  <a:pt x="3270184" y="896769"/>
                  <a:pt x="3267717" y="899069"/>
                  <a:pt x="3265116" y="901403"/>
                </a:cubicBezTo>
                <a:cubicBezTo>
                  <a:pt x="3262516" y="903737"/>
                  <a:pt x="3259882" y="906004"/>
                  <a:pt x="3257215" y="908204"/>
                </a:cubicBezTo>
                <a:cubicBezTo>
                  <a:pt x="3254548" y="910404"/>
                  <a:pt x="3252148" y="912304"/>
                  <a:pt x="3250015" y="913905"/>
                </a:cubicBezTo>
                <a:lnTo>
                  <a:pt x="3245414" y="909304"/>
                </a:lnTo>
                <a:cubicBezTo>
                  <a:pt x="3247548" y="907704"/>
                  <a:pt x="3249948" y="905804"/>
                  <a:pt x="3252615" y="903603"/>
                </a:cubicBezTo>
                <a:cubicBezTo>
                  <a:pt x="3255282" y="901403"/>
                  <a:pt x="3257916" y="899136"/>
                  <a:pt x="3260516" y="896802"/>
                </a:cubicBezTo>
                <a:cubicBezTo>
                  <a:pt x="3263116" y="894469"/>
                  <a:pt x="3265583" y="892169"/>
                  <a:pt x="3267917" y="889902"/>
                </a:cubicBezTo>
                <a:cubicBezTo>
                  <a:pt x="3270251" y="887635"/>
                  <a:pt x="3272151" y="885634"/>
                  <a:pt x="3273618" y="883901"/>
                </a:cubicBezTo>
                <a:close/>
                <a:moveTo>
                  <a:pt x="3161003" y="883701"/>
                </a:moveTo>
                <a:cubicBezTo>
                  <a:pt x="3163004" y="885301"/>
                  <a:pt x="3165304" y="887201"/>
                  <a:pt x="3167904" y="889401"/>
                </a:cubicBezTo>
                <a:cubicBezTo>
                  <a:pt x="3170505" y="891602"/>
                  <a:pt x="3173105" y="893869"/>
                  <a:pt x="3175705" y="896202"/>
                </a:cubicBezTo>
                <a:cubicBezTo>
                  <a:pt x="3178306" y="898536"/>
                  <a:pt x="3180839" y="900836"/>
                  <a:pt x="3183306" y="903103"/>
                </a:cubicBezTo>
                <a:cubicBezTo>
                  <a:pt x="3185773" y="905370"/>
                  <a:pt x="3187874" y="907370"/>
                  <a:pt x="3189607" y="909104"/>
                </a:cubicBezTo>
                <a:lnTo>
                  <a:pt x="3185006" y="914105"/>
                </a:lnTo>
                <a:cubicBezTo>
                  <a:pt x="3183406" y="912371"/>
                  <a:pt x="3181406" y="910337"/>
                  <a:pt x="3179006" y="908004"/>
                </a:cubicBezTo>
                <a:cubicBezTo>
                  <a:pt x="3176605" y="905670"/>
                  <a:pt x="3174105" y="903337"/>
                  <a:pt x="3171505" y="901003"/>
                </a:cubicBezTo>
                <a:cubicBezTo>
                  <a:pt x="3168904" y="898669"/>
                  <a:pt x="3166304" y="896402"/>
                  <a:pt x="3163704" y="894202"/>
                </a:cubicBezTo>
                <a:cubicBezTo>
                  <a:pt x="3161103" y="892002"/>
                  <a:pt x="3158736" y="890168"/>
                  <a:pt x="3156603" y="888701"/>
                </a:cubicBezTo>
                <a:close/>
                <a:moveTo>
                  <a:pt x="4111417" y="883101"/>
                </a:moveTo>
                <a:lnTo>
                  <a:pt x="4115818" y="887501"/>
                </a:lnTo>
                <a:cubicBezTo>
                  <a:pt x="4114085" y="889101"/>
                  <a:pt x="4111984" y="890968"/>
                  <a:pt x="4109517" y="893102"/>
                </a:cubicBezTo>
                <a:cubicBezTo>
                  <a:pt x="4107050" y="895236"/>
                  <a:pt x="4104517" y="897403"/>
                  <a:pt x="4101916" y="899603"/>
                </a:cubicBezTo>
                <a:cubicBezTo>
                  <a:pt x="4099316" y="901803"/>
                  <a:pt x="4096749" y="903937"/>
                  <a:pt x="4094215" y="906004"/>
                </a:cubicBezTo>
                <a:cubicBezTo>
                  <a:pt x="4091682" y="908070"/>
                  <a:pt x="4089415" y="909771"/>
                  <a:pt x="4087414" y="911104"/>
                </a:cubicBezTo>
                <a:lnTo>
                  <a:pt x="4083014" y="906504"/>
                </a:lnTo>
                <a:cubicBezTo>
                  <a:pt x="4085147" y="904903"/>
                  <a:pt x="4087548" y="903070"/>
                  <a:pt x="4090215" y="901003"/>
                </a:cubicBezTo>
                <a:cubicBezTo>
                  <a:pt x="4092882" y="898936"/>
                  <a:pt x="4095515" y="896836"/>
                  <a:pt x="4098116" y="894702"/>
                </a:cubicBezTo>
                <a:cubicBezTo>
                  <a:pt x="4100716" y="892569"/>
                  <a:pt x="4103183" y="890468"/>
                  <a:pt x="4105517" y="888401"/>
                </a:cubicBezTo>
                <a:cubicBezTo>
                  <a:pt x="4107850" y="886334"/>
                  <a:pt x="4109817" y="884568"/>
                  <a:pt x="4111417" y="883101"/>
                </a:cubicBezTo>
                <a:close/>
                <a:moveTo>
                  <a:pt x="3999403" y="883101"/>
                </a:moveTo>
                <a:cubicBezTo>
                  <a:pt x="4001404" y="884434"/>
                  <a:pt x="4003704" y="886101"/>
                  <a:pt x="4006304" y="888101"/>
                </a:cubicBezTo>
                <a:cubicBezTo>
                  <a:pt x="4008905" y="890102"/>
                  <a:pt x="4011538" y="892202"/>
                  <a:pt x="4014205" y="894402"/>
                </a:cubicBezTo>
                <a:cubicBezTo>
                  <a:pt x="4016872" y="896602"/>
                  <a:pt x="4019406" y="898736"/>
                  <a:pt x="4021806" y="900803"/>
                </a:cubicBezTo>
                <a:cubicBezTo>
                  <a:pt x="4024206" y="902870"/>
                  <a:pt x="4026274" y="904637"/>
                  <a:pt x="4028007" y="906104"/>
                </a:cubicBezTo>
                <a:lnTo>
                  <a:pt x="4023406" y="911104"/>
                </a:lnTo>
                <a:cubicBezTo>
                  <a:pt x="4021673" y="909504"/>
                  <a:pt x="4019673" y="907704"/>
                  <a:pt x="4017406" y="905704"/>
                </a:cubicBezTo>
                <a:cubicBezTo>
                  <a:pt x="4015139" y="903703"/>
                  <a:pt x="4012705" y="901603"/>
                  <a:pt x="4010105" y="899403"/>
                </a:cubicBezTo>
                <a:cubicBezTo>
                  <a:pt x="4007504" y="897202"/>
                  <a:pt x="4004904" y="895102"/>
                  <a:pt x="4002304" y="893102"/>
                </a:cubicBezTo>
                <a:cubicBezTo>
                  <a:pt x="3999703" y="891102"/>
                  <a:pt x="3997270" y="889301"/>
                  <a:pt x="3995003" y="887701"/>
                </a:cubicBezTo>
                <a:close/>
                <a:moveTo>
                  <a:pt x="2612887" y="880300"/>
                </a:moveTo>
                <a:lnTo>
                  <a:pt x="2620088" y="880700"/>
                </a:lnTo>
                <a:cubicBezTo>
                  <a:pt x="2620088" y="884167"/>
                  <a:pt x="2620022" y="888568"/>
                  <a:pt x="2619888" y="893902"/>
                </a:cubicBezTo>
                <a:cubicBezTo>
                  <a:pt x="2619755" y="899236"/>
                  <a:pt x="2619655" y="904737"/>
                  <a:pt x="2619588" y="910404"/>
                </a:cubicBezTo>
                <a:cubicBezTo>
                  <a:pt x="2619521" y="916071"/>
                  <a:pt x="2619421" y="921539"/>
                  <a:pt x="2619288" y="926806"/>
                </a:cubicBezTo>
                <a:cubicBezTo>
                  <a:pt x="2619155" y="932073"/>
                  <a:pt x="2619021" y="936374"/>
                  <a:pt x="2618888" y="939708"/>
                </a:cubicBezTo>
                <a:cubicBezTo>
                  <a:pt x="2618621" y="948509"/>
                  <a:pt x="2618121" y="956510"/>
                  <a:pt x="2617388" y="963711"/>
                </a:cubicBezTo>
                <a:cubicBezTo>
                  <a:pt x="2616654" y="970912"/>
                  <a:pt x="2615554" y="977513"/>
                  <a:pt x="2614087" y="983513"/>
                </a:cubicBezTo>
                <a:lnTo>
                  <a:pt x="2683096" y="983513"/>
                </a:lnTo>
                <a:lnTo>
                  <a:pt x="2683096" y="990114"/>
                </a:lnTo>
                <a:lnTo>
                  <a:pt x="2612087" y="990114"/>
                </a:lnTo>
                <a:cubicBezTo>
                  <a:pt x="2610620" y="995048"/>
                  <a:pt x="2608620" y="999782"/>
                  <a:pt x="2606086" y="1004316"/>
                </a:cubicBezTo>
                <a:cubicBezTo>
                  <a:pt x="2611020" y="1007116"/>
                  <a:pt x="2616988" y="1010483"/>
                  <a:pt x="2623989" y="1014417"/>
                </a:cubicBezTo>
                <a:cubicBezTo>
                  <a:pt x="2630990" y="1018351"/>
                  <a:pt x="2638190" y="1022351"/>
                  <a:pt x="2645591" y="1026419"/>
                </a:cubicBezTo>
                <a:cubicBezTo>
                  <a:pt x="2652992" y="1030486"/>
                  <a:pt x="2660126" y="1034453"/>
                  <a:pt x="2666994" y="1038320"/>
                </a:cubicBezTo>
                <a:cubicBezTo>
                  <a:pt x="2673862" y="1042187"/>
                  <a:pt x="2679496" y="1045388"/>
                  <a:pt x="2683896" y="1047921"/>
                </a:cubicBezTo>
                <a:lnTo>
                  <a:pt x="2680696" y="1054522"/>
                </a:lnTo>
                <a:cubicBezTo>
                  <a:pt x="2676162" y="1051722"/>
                  <a:pt x="2670428" y="1048355"/>
                  <a:pt x="2663494" y="1044421"/>
                </a:cubicBezTo>
                <a:cubicBezTo>
                  <a:pt x="2656559" y="1040487"/>
                  <a:pt x="2649392" y="1036420"/>
                  <a:pt x="2641991" y="1032219"/>
                </a:cubicBezTo>
                <a:cubicBezTo>
                  <a:pt x="2634590" y="1028019"/>
                  <a:pt x="2627356" y="1023952"/>
                  <a:pt x="2620288" y="1020018"/>
                </a:cubicBezTo>
                <a:cubicBezTo>
                  <a:pt x="2613221" y="1016084"/>
                  <a:pt x="2607287" y="1012717"/>
                  <a:pt x="2602486" y="1009917"/>
                </a:cubicBezTo>
                <a:cubicBezTo>
                  <a:pt x="2598885" y="1015117"/>
                  <a:pt x="2594452" y="1019851"/>
                  <a:pt x="2589184" y="1024118"/>
                </a:cubicBezTo>
                <a:cubicBezTo>
                  <a:pt x="2583917" y="1028386"/>
                  <a:pt x="2577616" y="1032386"/>
                  <a:pt x="2570282" y="1036120"/>
                </a:cubicBezTo>
                <a:cubicBezTo>
                  <a:pt x="2562948" y="1039854"/>
                  <a:pt x="2554547" y="1043454"/>
                  <a:pt x="2545079" y="1046921"/>
                </a:cubicBezTo>
                <a:cubicBezTo>
                  <a:pt x="2535611" y="1050388"/>
                  <a:pt x="2524876" y="1053922"/>
                  <a:pt x="2512875" y="1057523"/>
                </a:cubicBezTo>
                <a:lnTo>
                  <a:pt x="2510275" y="1050722"/>
                </a:lnTo>
                <a:cubicBezTo>
                  <a:pt x="2524676" y="1046454"/>
                  <a:pt x="2537178" y="1042287"/>
                  <a:pt x="2547779" y="1038220"/>
                </a:cubicBezTo>
                <a:cubicBezTo>
                  <a:pt x="2558380" y="1034153"/>
                  <a:pt x="2567415" y="1029819"/>
                  <a:pt x="2574883" y="1025218"/>
                </a:cubicBezTo>
                <a:cubicBezTo>
                  <a:pt x="2582350" y="1020618"/>
                  <a:pt x="2588451" y="1015517"/>
                  <a:pt x="2593185" y="1009917"/>
                </a:cubicBezTo>
                <a:cubicBezTo>
                  <a:pt x="2597919" y="1004316"/>
                  <a:pt x="2601686" y="997715"/>
                  <a:pt x="2604486" y="990114"/>
                </a:cubicBezTo>
                <a:lnTo>
                  <a:pt x="2513475" y="990114"/>
                </a:lnTo>
                <a:lnTo>
                  <a:pt x="2513475" y="983513"/>
                </a:lnTo>
                <a:lnTo>
                  <a:pt x="2606486" y="983513"/>
                </a:lnTo>
                <a:cubicBezTo>
                  <a:pt x="2608220" y="977513"/>
                  <a:pt x="2609487" y="970845"/>
                  <a:pt x="2610287" y="963511"/>
                </a:cubicBezTo>
                <a:cubicBezTo>
                  <a:pt x="2611087" y="956177"/>
                  <a:pt x="2611620" y="947976"/>
                  <a:pt x="2611887" y="938908"/>
                </a:cubicBezTo>
                <a:cubicBezTo>
                  <a:pt x="2612020" y="935574"/>
                  <a:pt x="2612121" y="931273"/>
                  <a:pt x="2612187" y="926006"/>
                </a:cubicBezTo>
                <a:cubicBezTo>
                  <a:pt x="2612254" y="920739"/>
                  <a:pt x="2612354" y="915305"/>
                  <a:pt x="2612487" y="909704"/>
                </a:cubicBezTo>
                <a:cubicBezTo>
                  <a:pt x="2612621" y="904103"/>
                  <a:pt x="2612721" y="898669"/>
                  <a:pt x="2612787" y="893402"/>
                </a:cubicBezTo>
                <a:cubicBezTo>
                  <a:pt x="2612854" y="888135"/>
                  <a:pt x="2612887" y="883767"/>
                  <a:pt x="2612887" y="880300"/>
                </a:cubicBezTo>
                <a:close/>
                <a:moveTo>
                  <a:pt x="2118578" y="880300"/>
                </a:moveTo>
                <a:lnTo>
                  <a:pt x="2125379" y="880700"/>
                </a:lnTo>
                <a:lnTo>
                  <a:pt x="2125379" y="917705"/>
                </a:lnTo>
                <a:lnTo>
                  <a:pt x="2150182" y="917705"/>
                </a:lnTo>
                <a:lnTo>
                  <a:pt x="2150182" y="924306"/>
                </a:lnTo>
                <a:lnTo>
                  <a:pt x="2125379" y="924306"/>
                </a:lnTo>
                <a:lnTo>
                  <a:pt x="2125379" y="965311"/>
                </a:lnTo>
                <a:cubicBezTo>
                  <a:pt x="2129913" y="963444"/>
                  <a:pt x="2134213" y="961577"/>
                  <a:pt x="2138280" y="959710"/>
                </a:cubicBezTo>
                <a:cubicBezTo>
                  <a:pt x="2142347" y="957843"/>
                  <a:pt x="2145915" y="956177"/>
                  <a:pt x="2148982" y="954710"/>
                </a:cubicBezTo>
                <a:lnTo>
                  <a:pt x="2149582" y="958710"/>
                </a:lnTo>
                <a:lnTo>
                  <a:pt x="2150182" y="961511"/>
                </a:lnTo>
                <a:cubicBezTo>
                  <a:pt x="2147115" y="962977"/>
                  <a:pt x="2143381" y="964711"/>
                  <a:pt x="2138980" y="966711"/>
                </a:cubicBezTo>
                <a:cubicBezTo>
                  <a:pt x="2134580" y="968711"/>
                  <a:pt x="2130046" y="970778"/>
                  <a:pt x="2125379" y="972912"/>
                </a:cubicBezTo>
                <a:lnTo>
                  <a:pt x="2125379" y="1035120"/>
                </a:lnTo>
                <a:cubicBezTo>
                  <a:pt x="2125379" y="1038187"/>
                  <a:pt x="2125112" y="1040720"/>
                  <a:pt x="2124579" y="1042721"/>
                </a:cubicBezTo>
                <a:cubicBezTo>
                  <a:pt x="2124045" y="1044721"/>
                  <a:pt x="2123112" y="1046321"/>
                  <a:pt x="2121778" y="1047521"/>
                </a:cubicBezTo>
                <a:cubicBezTo>
                  <a:pt x="2120445" y="1048721"/>
                  <a:pt x="2118611" y="1049622"/>
                  <a:pt x="2116278" y="1050222"/>
                </a:cubicBezTo>
                <a:cubicBezTo>
                  <a:pt x="2113944" y="1050822"/>
                  <a:pt x="2111044" y="1051255"/>
                  <a:pt x="2107576" y="1051522"/>
                </a:cubicBezTo>
                <a:lnTo>
                  <a:pt x="2096375" y="1052522"/>
                </a:lnTo>
                <a:lnTo>
                  <a:pt x="2094975" y="1045921"/>
                </a:lnTo>
                <a:lnTo>
                  <a:pt x="2106376" y="1045121"/>
                </a:lnTo>
                <a:cubicBezTo>
                  <a:pt x="2108910" y="1044988"/>
                  <a:pt x="2110944" y="1044754"/>
                  <a:pt x="2112477" y="1044421"/>
                </a:cubicBezTo>
                <a:cubicBezTo>
                  <a:pt x="2114011" y="1044088"/>
                  <a:pt x="2115244" y="1043521"/>
                  <a:pt x="2116178" y="1042721"/>
                </a:cubicBezTo>
                <a:cubicBezTo>
                  <a:pt x="2117111" y="1041921"/>
                  <a:pt x="2117744" y="1040820"/>
                  <a:pt x="2118078" y="1039420"/>
                </a:cubicBezTo>
                <a:cubicBezTo>
                  <a:pt x="2118411" y="1038020"/>
                  <a:pt x="2118578" y="1036187"/>
                  <a:pt x="2118578" y="1033920"/>
                </a:cubicBezTo>
                <a:lnTo>
                  <a:pt x="2118578" y="975712"/>
                </a:lnTo>
                <a:cubicBezTo>
                  <a:pt x="2112977" y="978246"/>
                  <a:pt x="2107610" y="980580"/>
                  <a:pt x="2102476" y="982713"/>
                </a:cubicBezTo>
                <a:cubicBezTo>
                  <a:pt x="2097342" y="984847"/>
                  <a:pt x="2093175" y="986580"/>
                  <a:pt x="2089974" y="987914"/>
                </a:cubicBezTo>
                <a:lnTo>
                  <a:pt x="2087974" y="981113"/>
                </a:lnTo>
                <a:cubicBezTo>
                  <a:pt x="2091441" y="979779"/>
                  <a:pt x="2095908" y="977979"/>
                  <a:pt x="2101376" y="975712"/>
                </a:cubicBezTo>
                <a:cubicBezTo>
                  <a:pt x="2106843" y="973445"/>
                  <a:pt x="2112577" y="970978"/>
                  <a:pt x="2118578" y="968311"/>
                </a:cubicBezTo>
                <a:lnTo>
                  <a:pt x="2118578" y="924306"/>
                </a:lnTo>
                <a:lnTo>
                  <a:pt x="2093575" y="924306"/>
                </a:lnTo>
                <a:lnTo>
                  <a:pt x="2093575" y="917705"/>
                </a:lnTo>
                <a:lnTo>
                  <a:pt x="2118578" y="917705"/>
                </a:lnTo>
                <a:close/>
                <a:moveTo>
                  <a:pt x="1383115" y="880300"/>
                </a:moveTo>
                <a:lnTo>
                  <a:pt x="1390316" y="880700"/>
                </a:lnTo>
                <a:lnTo>
                  <a:pt x="1390316" y="920505"/>
                </a:lnTo>
                <a:lnTo>
                  <a:pt x="1429720" y="920505"/>
                </a:lnTo>
                <a:lnTo>
                  <a:pt x="1429720" y="927706"/>
                </a:lnTo>
                <a:lnTo>
                  <a:pt x="1390316" y="927706"/>
                </a:lnTo>
                <a:lnTo>
                  <a:pt x="1390316" y="981313"/>
                </a:lnTo>
                <a:lnTo>
                  <a:pt x="1438722" y="981313"/>
                </a:lnTo>
                <a:lnTo>
                  <a:pt x="1438722" y="988314"/>
                </a:lnTo>
                <a:lnTo>
                  <a:pt x="1390316" y="988314"/>
                </a:lnTo>
                <a:lnTo>
                  <a:pt x="1390316" y="1057923"/>
                </a:lnTo>
                <a:lnTo>
                  <a:pt x="1383115" y="1057923"/>
                </a:lnTo>
                <a:lnTo>
                  <a:pt x="1383115" y="988314"/>
                </a:lnTo>
                <a:lnTo>
                  <a:pt x="1320707" y="988314"/>
                </a:lnTo>
                <a:cubicBezTo>
                  <a:pt x="1320040" y="996715"/>
                  <a:pt x="1318773" y="1004083"/>
                  <a:pt x="1316906" y="1010417"/>
                </a:cubicBezTo>
                <a:cubicBezTo>
                  <a:pt x="1315039" y="1016751"/>
                  <a:pt x="1312339" y="1022618"/>
                  <a:pt x="1308805" y="1028019"/>
                </a:cubicBezTo>
                <a:cubicBezTo>
                  <a:pt x="1305271" y="1033420"/>
                  <a:pt x="1300871" y="1038687"/>
                  <a:pt x="1295604" y="1043821"/>
                </a:cubicBezTo>
                <a:cubicBezTo>
                  <a:pt x="1290336" y="1048955"/>
                  <a:pt x="1283902" y="1054522"/>
                  <a:pt x="1276301" y="1060523"/>
                </a:cubicBezTo>
                <a:lnTo>
                  <a:pt x="1271301" y="1054922"/>
                </a:lnTo>
                <a:cubicBezTo>
                  <a:pt x="1278635" y="1049188"/>
                  <a:pt x="1284802" y="1043954"/>
                  <a:pt x="1289803" y="1039220"/>
                </a:cubicBezTo>
                <a:cubicBezTo>
                  <a:pt x="1294803" y="1034486"/>
                  <a:pt x="1298937" y="1029652"/>
                  <a:pt x="1302204" y="1024718"/>
                </a:cubicBezTo>
                <a:cubicBezTo>
                  <a:pt x="1305472" y="1019784"/>
                  <a:pt x="1307972" y="1014450"/>
                  <a:pt x="1309705" y="1008716"/>
                </a:cubicBezTo>
                <a:cubicBezTo>
                  <a:pt x="1311439" y="1002982"/>
                  <a:pt x="1312639" y="996182"/>
                  <a:pt x="1313306" y="988314"/>
                </a:cubicBezTo>
                <a:lnTo>
                  <a:pt x="1261699" y="988314"/>
                </a:lnTo>
                <a:lnTo>
                  <a:pt x="1261699" y="981313"/>
                </a:lnTo>
                <a:lnTo>
                  <a:pt x="1313906" y="981313"/>
                </a:lnTo>
                <a:cubicBezTo>
                  <a:pt x="1314039" y="979046"/>
                  <a:pt x="1314106" y="976746"/>
                  <a:pt x="1314106" y="974412"/>
                </a:cubicBezTo>
                <a:cubicBezTo>
                  <a:pt x="1314106" y="972078"/>
                  <a:pt x="1314106" y="969578"/>
                  <a:pt x="1314106" y="966911"/>
                </a:cubicBezTo>
                <a:lnTo>
                  <a:pt x="1314106" y="927706"/>
                </a:lnTo>
                <a:lnTo>
                  <a:pt x="1270901" y="927706"/>
                </a:lnTo>
                <a:lnTo>
                  <a:pt x="1270901" y="920505"/>
                </a:lnTo>
                <a:lnTo>
                  <a:pt x="1314106" y="920505"/>
                </a:lnTo>
                <a:lnTo>
                  <a:pt x="1314106" y="881100"/>
                </a:lnTo>
                <a:lnTo>
                  <a:pt x="1321507" y="881500"/>
                </a:lnTo>
                <a:lnTo>
                  <a:pt x="1321507" y="920505"/>
                </a:lnTo>
                <a:lnTo>
                  <a:pt x="1383115" y="920505"/>
                </a:lnTo>
                <a:close/>
                <a:moveTo>
                  <a:pt x="2764230" y="880100"/>
                </a:moveTo>
                <a:lnTo>
                  <a:pt x="2771231" y="880500"/>
                </a:lnTo>
                <a:cubicBezTo>
                  <a:pt x="2771231" y="882367"/>
                  <a:pt x="2771231" y="884434"/>
                  <a:pt x="2771231" y="886701"/>
                </a:cubicBezTo>
                <a:cubicBezTo>
                  <a:pt x="2771231" y="888968"/>
                  <a:pt x="2771198" y="891302"/>
                  <a:pt x="2771131" y="893702"/>
                </a:cubicBezTo>
                <a:cubicBezTo>
                  <a:pt x="2771064" y="896102"/>
                  <a:pt x="2770998" y="898469"/>
                  <a:pt x="2770931" y="900803"/>
                </a:cubicBezTo>
                <a:cubicBezTo>
                  <a:pt x="2770864" y="903137"/>
                  <a:pt x="2770831" y="905170"/>
                  <a:pt x="2770831" y="906904"/>
                </a:cubicBezTo>
                <a:cubicBezTo>
                  <a:pt x="2770697" y="912771"/>
                  <a:pt x="2770497" y="918305"/>
                  <a:pt x="2770231" y="923506"/>
                </a:cubicBezTo>
                <a:cubicBezTo>
                  <a:pt x="2769964" y="928706"/>
                  <a:pt x="2769631" y="933707"/>
                  <a:pt x="2769231" y="938508"/>
                </a:cubicBezTo>
                <a:cubicBezTo>
                  <a:pt x="2771231" y="941575"/>
                  <a:pt x="2773831" y="945509"/>
                  <a:pt x="2777032" y="950309"/>
                </a:cubicBezTo>
                <a:cubicBezTo>
                  <a:pt x="2780232" y="955110"/>
                  <a:pt x="2783566" y="960210"/>
                  <a:pt x="2787033" y="965611"/>
                </a:cubicBezTo>
                <a:cubicBezTo>
                  <a:pt x="2790500" y="971012"/>
                  <a:pt x="2793900" y="976346"/>
                  <a:pt x="2797234" y="981613"/>
                </a:cubicBezTo>
                <a:cubicBezTo>
                  <a:pt x="2800568" y="986880"/>
                  <a:pt x="2803435" y="991381"/>
                  <a:pt x="2805835" y="995115"/>
                </a:cubicBezTo>
                <a:lnTo>
                  <a:pt x="2800235" y="999515"/>
                </a:lnTo>
                <a:cubicBezTo>
                  <a:pt x="2798234" y="996182"/>
                  <a:pt x="2795867" y="992348"/>
                  <a:pt x="2793133" y="988014"/>
                </a:cubicBezTo>
                <a:cubicBezTo>
                  <a:pt x="2790400" y="983680"/>
                  <a:pt x="2787566" y="979213"/>
                  <a:pt x="2784633" y="974612"/>
                </a:cubicBezTo>
                <a:cubicBezTo>
                  <a:pt x="2781699" y="970012"/>
                  <a:pt x="2778799" y="965478"/>
                  <a:pt x="2775932" y="961010"/>
                </a:cubicBezTo>
                <a:cubicBezTo>
                  <a:pt x="2773064" y="956543"/>
                  <a:pt x="2770431" y="952576"/>
                  <a:pt x="2768031" y="949109"/>
                </a:cubicBezTo>
                <a:cubicBezTo>
                  <a:pt x="2766697" y="959644"/>
                  <a:pt x="2764863" y="969312"/>
                  <a:pt x="2762530" y="978113"/>
                </a:cubicBezTo>
                <a:cubicBezTo>
                  <a:pt x="2760196" y="986914"/>
                  <a:pt x="2757229" y="995415"/>
                  <a:pt x="2753629" y="1003616"/>
                </a:cubicBezTo>
                <a:cubicBezTo>
                  <a:pt x="2750028" y="1011817"/>
                  <a:pt x="2745728" y="1019951"/>
                  <a:pt x="2740727" y="1028019"/>
                </a:cubicBezTo>
                <a:cubicBezTo>
                  <a:pt x="2735727" y="1036087"/>
                  <a:pt x="2729893" y="1044654"/>
                  <a:pt x="2723225" y="1053722"/>
                </a:cubicBezTo>
                <a:lnTo>
                  <a:pt x="2717024" y="1049322"/>
                </a:lnTo>
                <a:cubicBezTo>
                  <a:pt x="2722758" y="1041587"/>
                  <a:pt x="2727859" y="1034253"/>
                  <a:pt x="2732326" y="1027319"/>
                </a:cubicBezTo>
                <a:cubicBezTo>
                  <a:pt x="2736793" y="1020385"/>
                  <a:pt x="2740694" y="1013517"/>
                  <a:pt x="2744027" y="1006716"/>
                </a:cubicBezTo>
                <a:cubicBezTo>
                  <a:pt x="2747361" y="999915"/>
                  <a:pt x="2750228" y="992981"/>
                  <a:pt x="2752629" y="985914"/>
                </a:cubicBezTo>
                <a:cubicBezTo>
                  <a:pt x="2755029" y="978846"/>
                  <a:pt x="2757029" y="971345"/>
                  <a:pt x="2758629" y="963411"/>
                </a:cubicBezTo>
                <a:cubicBezTo>
                  <a:pt x="2760229" y="955476"/>
                  <a:pt x="2761396" y="946875"/>
                  <a:pt x="2762130" y="937608"/>
                </a:cubicBezTo>
                <a:cubicBezTo>
                  <a:pt x="2762863" y="928340"/>
                  <a:pt x="2763363" y="918038"/>
                  <a:pt x="2763630" y="906704"/>
                </a:cubicBezTo>
                <a:cubicBezTo>
                  <a:pt x="2763630" y="904970"/>
                  <a:pt x="2763663" y="902937"/>
                  <a:pt x="2763730" y="900603"/>
                </a:cubicBezTo>
                <a:cubicBezTo>
                  <a:pt x="2763797" y="898269"/>
                  <a:pt x="2763863" y="895869"/>
                  <a:pt x="2763930" y="893402"/>
                </a:cubicBezTo>
                <a:cubicBezTo>
                  <a:pt x="2763997" y="890935"/>
                  <a:pt x="2764063" y="888535"/>
                  <a:pt x="2764130" y="886201"/>
                </a:cubicBezTo>
                <a:cubicBezTo>
                  <a:pt x="2764197" y="883868"/>
                  <a:pt x="2764230" y="881834"/>
                  <a:pt x="2764230" y="880100"/>
                </a:cubicBezTo>
                <a:close/>
                <a:moveTo>
                  <a:pt x="2834239" y="879700"/>
                </a:moveTo>
                <a:lnTo>
                  <a:pt x="2841040" y="880100"/>
                </a:lnTo>
                <a:lnTo>
                  <a:pt x="2840840" y="900703"/>
                </a:lnTo>
                <a:cubicBezTo>
                  <a:pt x="2840840" y="902036"/>
                  <a:pt x="2840806" y="903337"/>
                  <a:pt x="2840740" y="904603"/>
                </a:cubicBezTo>
                <a:cubicBezTo>
                  <a:pt x="2840673" y="905870"/>
                  <a:pt x="2840640" y="907170"/>
                  <a:pt x="2840640" y="908504"/>
                </a:cubicBezTo>
                <a:cubicBezTo>
                  <a:pt x="2841173" y="925306"/>
                  <a:pt x="2842707" y="940508"/>
                  <a:pt x="2845240" y="954110"/>
                </a:cubicBezTo>
                <a:cubicBezTo>
                  <a:pt x="2847774" y="967711"/>
                  <a:pt x="2851441" y="980213"/>
                  <a:pt x="2856242" y="991614"/>
                </a:cubicBezTo>
                <a:cubicBezTo>
                  <a:pt x="2861042" y="1003016"/>
                  <a:pt x="2867009" y="1013684"/>
                  <a:pt x="2874144" y="1023618"/>
                </a:cubicBezTo>
                <a:cubicBezTo>
                  <a:pt x="2881278" y="1033553"/>
                  <a:pt x="2889712" y="1043254"/>
                  <a:pt x="2899447" y="1052722"/>
                </a:cubicBezTo>
                <a:lnTo>
                  <a:pt x="2894446" y="1057923"/>
                </a:lnTo>
                <a:cubicBezTo>
                  <a:pt x="2886312" y="1049922"/>
                  <a:pt x="2879078" y="1041821"/>
                  <a:pt x="2872743" y="1033620"/>
                </a:cubicBezTo>
                <a:cubicBezTo>
                  <a:pt x="2866410" y="1025419"/>
                  <a:pt x="2860909" y="1016784"/>
                  <a:pt x="2856242" y="1007716"/>
                </a:cubicBezTo>
                <a:cubicBezTo>
                  <a:pt x="2851574" y="998649"/>
                  <a:pt x="2847707" y="988947"/>
                  <a:pt x="2844640" y="978613"/>
                </a:cubicBezTo>
                <a:cubicBezTo>
                  <a:pt x="2841573" y="968278"/>
                  <a:pt x="2839239" y="956977"/>
                  <a:pt x="2837639" y="944708"/>
                </a:cubicBezTo>
                <a:cubicBezTo>
                  <a:pt x="2836039" y="956043"/>
                  <a:pt x="2833705" y="966711"/>
                  <a:pt x="2830638" y="976712"/>
                </a:cubicBezTo>
                <a:cubicBezTo>
                  <a:pt x="2827571" y="986714"/>
                  <a:pt x="2823604" y="996315"/>
                  <a:pt x="2818737" y="1005516"/>
                </a:cubicBezTo>
                <a:cubicBezTo>
                  <a:pt x="2813869" y="1014717"/>
                  <a:pt x="2808002" y="1023652"/>
                  <a:pt x="2801135" y="1032319"/>
                </a:cubicBezTo>
                <a:cubicBezTo>
                  <a:pt x="2794267" y="1040987"/>
                  <a:pt x="2786233" y="1049655"/>
                  <a:pt x="2777032" y="1058323"/>
                </a:cubicBezTo>
                <a:lnTo>
                  <a:pt x="2771831" y="1052922"/>
                </a:lnTo>
                <a:cubicBezTo>
                  <a:pt x="2783433" y="1041987"/>
                  <a:pt x="2793167" y="1031153"/>
                  <a:pt x="2801035" y="1020418"/>
                </a:cubicBezTo>
                <a:cubicBezTo>
                  <a:pt x="2808902" y="1009683"/>
                  <a:pt x="2815236" y="998382"/>
                  <a:pt x="2820037" y="986514"/>
                </a:cubicBezTo>
                <a:cubicBezTo>
                  <a:pt x="2824838" y="974645"/>
                  <a:pt x="2828305" y="961744"/>
                  <a:pt x="2830438" y="947809"/>
                </a:cubicBezTo>
                <a:cubicBezTo>
                  <a:pt x="2832572" y="933874"/>
                  <a:pt x="2833772" y="918172"/>
                  <a:pt x="2834039" y="900703"/>
                </a:cubicBezTo>
                <a:cubicBezTo>
                  <a:pt x="2834172" y="897903"/>
                  <a:pt x="2834239" y="894435"/>
                  <a:pt x="2834239" y="890302"/>
                </a:cubicBezTo>
                <a:cubicBezTo>
                  <a:pt x="2834239" y="886168"/>
                  <a:pt x="2834239" y="882634"/>
                  <a:pt x="2834239" y="879700"/>
                </a:cubicBezTo>
                <a:close/>
                <a:moveTo>
                  <a:pt x="4202553" y="879500"/>
                </a:moveTo>
                <a:lnTo>
                  <a:pt x="4208754" y="879900"/>
                </a:lnTo>
                <a:lnTo>
                  <a:pt x="4208754" y="915705"/>
                </a:lnTo>
                <a:lnTo>
                  <a:pt x="4229956" y="915705"/>
                </a:lnTo>
                <a:lnTo>
                  <a:pt x="4229956" y="922706"/>
                </a:lnTo>
                <a:lnTo>
                  <a:pt x="4208754" y="922706"/>
                </a:lnTo>
                <a:lnTo>
                  <a:pt x="4208754" y="967511"/>
                </a:lnTo>
                <a:cubicBezTo>
                  <a:pt x="4212221" y="965911"/>
                  <a:pt x="4215521" y="964378"/>
                  <a:pt x="4218655" y="962911"/>
                </a:cubicBezTo>
                <a:cubicBezTo>
                  <a:pt x="4221789" y="961444"/>
                  <a:pt x="4224556" y="960110"/>
                  <a:pt x="4226956" y="958910"/>
                </a:cubicBezTo>
                <a:lnTo>
                  <a:pt x="4227556" y="961911"/>
                </a:lnTo>
                <a:lnTo>
                  <a:pt x="4228156" y="965311"/>
                </a:lnTo>
                <a:cubicBezTo>
                  <a:pt x="4225622" y="966511"/>
                  <a:pt x="4222688" y="967911"/>
                  <a:pt x="4219355" y="969512"/>
                </a:cubicBezTo>
                <a:cubicBezTo>
                  <a:pt x="4216021" y="971112"/>
                  <a:pt x="4212487" y="972779"/>
                  <a:pt x="4208754" y="974512"/>
                </a:cubicBezTo>
                <a:lnTo>
                  <a:pt x="4208754" y="1033920"/>
                </a:lnTo>
                <a:cubicBezTo>
                  <a:pt x="4208754" y="1037253"/>
                  <a:pt x="4208453" y="1039954"/>
                  <a:pt x="4207853" y="1042021"/>
                </a:cubicBezTo>
                <a:cubicBezTo>
                  <a:pt x="4207253" y="1044088"/>
                  <a:pt x="4206253" y="1045754"/>
                  <a:pt x="4204853" y="1047021"/>
                </a:cubicBezTo>
                <a:cubicBezTo>
                  <a:pt x="4203453" y="1048288"/>
                  <a:pt x="4201553" y="1049221"/>
                  <a:pt x="4199152" y="1049822"/>
                </a:cubicBezTo>
                <a:cubicBezTo>
                  <a:pt x="4196752" y="1050422"/>
                  <a:pt x="4193685" y="1050922"/>
                  <a:pt x="4189951" y="1051322"/>
                </a:cubicBezTo>
                <a:lnTo>
                  <a:pt x="4180950" y="1052322"/>
                </a:lnTo>
                <a:lnTo>
                  <a:pt x="4179150" y="1045521"/>
                </a:lnTo>
                <a:lnTo>
                  <a:pt x="4188751" y="1044721"/>
                </a:lnTo>
                <a:cubicBezTo>
                  <a:pt x="4191551" y="1044454"/>
                  <a:pt x="4193852" y="1044121"/>
                  <a:pt x="4195652" y="1043721"/>
                </a:cubicBezTo>
                <a:cubicBezTo>
                  <a:pt x="4197452" y="1043321"/>
                  <a:pt x="4198852" y="1042687"/>
                  <a:pt x="4199852" y="1041821"/>
                </a:cubicBezTo>
                <a:cubicBezTo>
                  <a:pt x="4200852" y="1040954"/>
                  <a:pt x="4201553" y="1039787"/>
                  <a:pt x="4201953" y="1038320"/>
                </a:cubicBezTo>
                <a:cubicBezTo>
                  <a:pt x="4202353" y="1036853"/>
                  <a:pt x="4202553" y="1034853"/>
                  <a:pt x="4202553" y="1032319"/>
                </a:cubicBezTo>
                <a:lnTo>
                  <a:pt x="4202553" y="977312"/>
                </a:lnTo>
                <a:lnTo>
                  <a:pt x="4175949" y="989114"/>
                </a:lnTo>
                <a:lnTo>
                  <a:pt x="4174349" y="982713"/>
                </a:lnTo>
                <a:cubicBezTo>
                  <a:pt x="4177416" y="981380"/>
                  <a:pt x="4181483" y="979613"/>
                  <a:pt x="4186551" y="977413"/>
                </a:cubicBezTo>
                <a:cubicBezTo>
                  <a:pt x="4191618" y="975212"/>
                  <a:pt x="4196952" y="972845"/>
                  <a:pt x="4202553" y="970312"/>
                </a:cubicBezTo>
                <a:lnTo>
                  <a:pt x="4202553" y="922706"/>
                </a:lnTo>
                <a:lnTo>
                  <a:pt x="4180750" y="922706"/>
                </a:lnTo>
                <a:lnTo>
                  <a:pt x="4180750" y="915705"/>
                </a:lnTo>
                <a:lnTo>
                  <a:pt x="4202553" y="915705"/>
                </a:lnTo>
                <a:close/>
                <a:moveTo>
                  <a:pt x="4514792" y="878700"/>
                </a:moveTo>
                <a:cubicBezTo>
                  <a:pt x="4516525" y="880034"/>
                  <a:pt x="4518359" y="881567"/>
                  <a:pt x="4520292" y="883301"/>
                </a:cubicBezTo>
                <a:cubicBezTo>
                  <a:pt x="4522226" y="885034"/>
                  <a:pt x="4524160" y="886835"/>
                  <a:pt x="4526093" y="888701"/>
                </a:cubicBezTo>
                <a:cubicBezTo>
                  <a:pt x="4528027" y="890568"/>
                  <a:pt x="4529894" y="892402"/>
                  <a:pt x="4531694" y="894202"/>
                </a:cubicBezTo>
                <a:cubicBezTo>
                  <a:pt x="4533494" y="896002"/>
                  <a:pt x="4535061" y="897636"/>
                  <a:pt x="4536394" y="899103"/>
                </a:cubicBezTo>
                <a:lnTo>
                  <a:pt x="4532194" y="903903"/>
                </a:lnTo>
                <a:cubicBezTo>
                  <a:pt x="4530727" y="902436"/>
                  <a:pt x="4529094" y="900770"/>
                  <a:pt x="4527293" y="898903"/>
                </a:cubicBezTo>
                <a:cubicBezTo>
                  <a:pt x="4525493" y="897036"/>
                  <a:pt x="4523626" y="895169"/>
                  <a:pt x="4521693" y="893302"/>
                </a:cubicBezTo>
                <a:cubicBezTo>
                  <a:pt x="4519759" y="891435"/>
                  <a:pt x="4517825" y="889635"/>
                  <a:pt x="4515892" y="887901"/>
                </a:cubicBezTo>
                <a:cubicBezTo>
                  <a:pt x="4513958" y="886168"/>
                  <a:pt x="4512191" y="884634"/>
                  <a:pt x="4510591" y="883301"/>
                </a:cubicBezTo>
                <a:close/>
                <a:moveTo>
                  <a:pt x="4289763" y="878700"/>
                </a:moveTo>
                <a:lnTo>
                  <a:pt x="4295764" y="879900"/>
                </a:lnTo>
                <a:cubicBezTo>
                  <a:pt x="4294697" y="885234"/>
                  <a:pt x="4293431" y="890568"/>
                  <a:pt x="4291964" y="895902"/>
                </a:cubicBezTo>
                <a:cubicBezTo>
                  <a:pt x="4290497" y="901236"/>
                  <a:pt x="4288964" y="906570"/>
                  <a:pt x="4287363" y="911904"/>
                </a:cubicBezTo>
                <a:lnTo>
                  <a:pt x="4317167" y="911904"/>
                </a:lnTo>
                <a:cubicBezTo>
                  <a:pt x="4315833" y="906837"/>
                  <a:pt x="4314467" y="901503"/>
                  <a:pt x="4313066" y="895902"/>
                </a:cubicBezTo>
                <a:cubicBezTo>
                  <a:pt x="4311666" y="890302"/>
                  <a:pt x="4310299" y="885368"/>
                  <a:pt x="4308966" y="881100"/>
                </a:cubicBezTo>
                <a:lnTo>
                  <a:pt x="4315367" y="880300"/>
                </a:lnTo>
                <a:cubicBezTo>
                  <a:pt x="4316700" y="884701"/>
                  <a:pt x="4318134" y="889768"/>
                  <a:pt x="4319667" y="895502"/>
                </a:cubicBezTo>
                <a:cubicBezTo>
                  <a:pt x="4321201" y="901236"/>
                  <a:pt x="4322634" y="906704"/>
                  <a:pt x="4323968" y="911904"/>
                </a:cubicBezTo>
                <a:lnTo>
                  <a:pt x="4351371" y="911904"/>
                </a:lnTo>
                <a:lnTo>
                  <a:pt x="4351371" y="918305"/>
                </a:lnTo>
                <a:lnTo>
                  <a:pt x="4321368" y="918305"/>
                </a:lnTo>
                <a:lnTo>
                  <a:pt x="4321368" y="951709"/>
                </a:lnTo>
                <a:lnTo>
                  <a:pt x="4348771" y="951709"/>
                </a:lnTo>
                <a:lnTo>
                  <a:pt x="4348771" y="957910"/>
                </a:lnTo>
                <a:lnTo>
                  <a:pt x="4321368" y="957910"/>
                </a:lnTo>
                <a:lnTo>
                  <a:pt x="4321368" y="991114"/>
                </a:lnTo>
                <a:lnTo>
                  <a:pt x="4348771" y="991114"/>
                </a:lnTo>
                <a:lnTo>
                  <a:pt x="4348771" y="997715"/>
                </a:lnTo>
                <a:lnTo>
                  <a:pt x="4321368" y="997715"/>
                </a:lnTo>
                <a:lnTo>
                  <a:pt x="4321368" y="1033320"/>
                </a:lnTo>
                <a:lnTo>
                  <a:pt x="4355372" y="1033320"/>
                </a:lnTo>
                <a:lnTo>
                  <a:pt x="4355372" y="1039520"/>
                </a:lnTo>
                <a:lnTo>
                  <a:pt x="4286163" y="1039520"/>
                </a:lnTo>
                <a:lnTo>
                  <a:pt x="4286163" y="1057123"/>
                </a:lnTo>
                <a:lnTo>
                  <a:pt x="4280162" y="1057123"/>
                </a:lnTo>
                <a:lnTo>
                  <a:pt x="4280162" y="931907"/>
                </a:lnTo>
                <a:cubicBezTo>
                  <a:pt x="4278029" y="937241"/>
                  <a:pt x="4275862" y="942275"/>
                  <a:pt x="4273662" y="947009"/>
                </a:cubicBezTo>
                <a:cubicBezTo>
                  <a:pt x="4271461" y="951743"/>
                  <a:pt x="4269228" y="956177"/>
                  <a:pt x="4266961" y="960310"/>
                </a:cubicBezTo>
                <a:lnTo>
                  <a:pt x="4262360" y="956110"/>
                </a:lnTo>
                <a:cubicBezTo>
                  <a:pt x="4265161" y="951309"/>
                  <a:pt x="4267861" y="945875"/>
                  <a:pt x="4270461" y="939808"/>
                </a:cubicBezTo>
                <a:cubicBezTo>
                  <a:pt x="4273062" y="933740"/>
                  <a:pt x="4275562" y="927373"/>
                  <a:pt x="4277962" y="920705"/>
                </a:cubicBezTo>
                <a:cubicBezTo>
                  <a:pt x="4280362" y="914038"/>
                  <a:pt x="4282563" y="907137"/>
                  <a:pt x="4284563" y="900003"/>
                </a:cubicBezTo>
                <a:cubicBezTo>
                  <a:pt x="4286563" y="892869"/>
                  <a:pt x="4288297" y="885768"/>
                  <a:pt x="4289763" y="878700"/>
                </a:cubicBezTo>
                <a:close/>
                <a:moveTo>
                  <a:pt x="3449163" y="878700"/>
                </a:moveTo>
                <a:cubicBezTo>
                  <a:pt x="3449963" y="880967"/>
                  <a:pt x="3450763" y="883601"/>
                  <a:pt x="3451563" y="886601"/>
                </a:cubicBezTo>
                <a:cubicBezTo>
                  <a:pt x="3452364" y="889602"/>
                  <a:pt x="3453230" y="892769"/>
                  <a:pt x="3454164" y="896102"/>
                </a:cubicBezTo>
                <a:cubicBezTo>
                  <a:pt x="3455097" y="899436"/>
                  <a:pt x="3455964" y="902736"/>
                  <a:pt x="3456764" y="906004"/>
                </a:cubicBezTo>
                <a:cubicBezTo>
                  <a:pt x="3457564" y="909271"/>
                  <a:pt x="3458364" y="912304"/>
                  <a:pt x="3459164" y="915105"/>
                </a:cubicBezTo>
                <a:lnTo>
                  <a:pt x="3508771" y="915105"/>
                </a:lnTo>
                <a:lnTo>
                  <a:pt x="3508771" y="921706"/>
                </a:lnTo>
                <a:lnTo>
                  <a:pt x="3403758" y="921706"/>
                </a:lnTo>
                <a:lnTo>
                  <a:pt x="3403758" y="915105"/>
                </a:lnTo>
                <a:lnTo>
                  <a:pt x="3451964" y="915105"/>
                </a:lnTo>
                <a:cubicBezTo>
                  <a:pt x="3451163" y="912304"/>
                  <a:pt x="3450363" y="909304"/>
                  <a:pt x="3449563" y="906104"/>
                </a:cubicBezTo>
                <a:cubicBezTo>
                  <a:pt x="3448763" y="902903"/>
                  <a:pt x="3447930" y="899669"/>
                  <a:pt x="3447063" y="896402"/>
                </a:cubicBezTo>
                <a:cubicBezTo>
                  <a:pt x="3446196" y="893135"/>
                  <a:pt x="3445363" y="890035"/>
                  <a:pt x="3444563" y="887101"/>
                </a:cubicBezTo>
                <a:cubicBezTo>
                  <a:pt x="3443762" y="884167"/>
                  <a:pt x="3442962" y="881634"/>
                  <a:pt x="3442162" y="879500"/>
                </a:cubicBezTo>
                <a:close/>
                <a:moveTo>
                  <a:pt x="664854" y="878300"/>
                </a:moveTo>
                <a:lnTo>
                  <a:pt x="671255" y="878700"/>
                </a:lnTo>
                <a:lnTo>
                  <a:pt x="671255" y="919305"/>
                </a:lnTo>
                <a:lnTo>
                  <a:pt x="700258" y="919305"/>
                </a:lnTo>
                <a:lnTo>
                  <a:pt x="700258" y="926306"/>
                </a:lnTo>
                <a:lnTo>
                  <a:pt x="671255" y="926306"/>
                </a:lnTo>
                <a:lnTo>
                  <a:pt x="671255" y="1057123"/>
                </a:lnTo>
                <a:lnTo>
                  <a:pt x="664854" y="1057123"/>
                </a:lnTo>
                <a:lnTo>
                  <a:pt x="664854" y="945108"/>
                </a:lnTo>
                <a:cubicBezTo>
                  <a:pt x="661120" y="956310"/>
                  <a:pt x="656620" y="967245"/>
                  <a:pt x="651352" y="977913"/>
                </a:cubicBezTo>
                <a:cubicBezTo>
                  <a:pt x="646085" y="988581"/>
                  <a:pt x="640384" y="998782"/>
                  <a:pt x="634250" y="1008516"/>
                </a:cubicBezTo>
                <a:lnTo>
                  <a:pt x="630450" y="1002716"/>
                </a:lnTo>
                <a:cubicBezTo>
                  <a:pt x="637651" y="991514"/>
                  <a:pt x="644318" y="979346"/>
                  <a:pt x="650452" y="966211"/>
                </a:cubicBezTo>
                <a:cubicBezTo>
                  <a:pt x="656586" y="953076"/>
                  <a:pt x="661320" y="939774"/>
                  <a:pt x="664654" y="926306"/>
                </a:cubicBezTo>
                <a:lnTo>
                  <a:pt x="636050" y="926306"/>
                </a:lnTo>
                <a:lnTo>
                  <a:pt x="636050" y="919305"/>
                </a:lnTo>
                <a:lnTo>
                  <a:pt x="664854" y="919305"/>
                </a:lnTo>
                <a:close/>
                <a:moveTo>
                  <a:pt x="4405578" y="878100"/>
                </a:moveTo>
                <a:lnTo>
                  <a:pt x="4411779" y="880100"/>
                </a:lnTo>
                <a:cubicBezTo>
                  <a:pt x="4410579" y="884368"/>
                  <a:pt x="4409112" y="888801"/>
                  <a:pt x="4407378" y="893402"/>
                </a:cubicBezTo>
                <a:cubicBezTo>
                  <a:pt x="4405645" y="898003"/>
                  <a:pt x="4403711" y="902636"/>
                  <a:pt x="4401578" y="907304"/>
                </a:cubicBezTo>
                <a:lnTo>
                  <a:pt x="4435982" y="907304"/>
                </a:lnTo>
                <a:lnTo>
                  <a:pt x="4435982" y="913905"/>
                </a:lnTo>
                <a:lnTo>
                  <a:pt x="4398577" y="913905"/>
                </a:lnTo>
                <a:cubicBezTo>
                  <a:pt x="4395377" y="920572"/>
                  <a:pt x="4392043" y="926940"/>
                  <a:pt x="4388576" y="933007"/>
                </a:cubicBezTo>
                <a:cubicBezTo>
                  <a:pt x="4385109" y="939074"/>
                  <a:pt x="4381775" y="944508"/>
                  <a:pt x="4378575" y="949309"/>
                </a:cubicBezTo>
                <a:lnTo>
                  <a:pt x="4373974" y="944708"/>
                </a:lnTo>
                <a:cubicBezTo>
                  <a:pt x="4376774" y="940308"/>
                  <a:pt x="4379708" y="935407"/>
                  <a:pt x="4382775" y="930007"/>
                </a:cubicBezTo>
                <a:cubicBezTo>
                  <a:pt x="4385842" y="924606"/>
                  <a:pt x="4388809" y="918972"/>
                  <a:pt x="4391676" y="913104"/>
                </a:cubicBezTo>
                <a:cubicBezTo>
                  <a:pt x="4394543" y="907237"/>
                  <a:pt x="4397177" y="901303"/>
                  <a:pt x="4399577" y="895302"/>
                </a:cubicBezTo>
                <a:cubicBezTo>
                  <a:pt x="4401978" y="889301"/>
                  <a:pt x="4403978" y="883567"/>
                  <a:pt x="4405578" y="878100"/>
                </a:cubicBezTo>
                <a:close/>
                <a:moveTo>
                  <a:pt x="1758809" y="878100"/>
                </a:moveTo>
                <a:lnTo>
                  <a:pt x="1766010" y="879900"/>
                </a:lnTo>
                <a:cubicBezTo>
                  <a:pt x="1765210" y="882434"/>
                  <a:pt x="1764043" y="885668"/>
                  <a:pt x="1762510" y="889602"/>
                </a:cubicBezTo>
                <a:cubicBezTo>
                  <a:pt x="1760976" y="893535"/>
                  <a:pt x="1759476" y="897102"/>
                  <a:pt x="1758009" y="900303"/>
                </a:cubicBezTo>
                <a:lnTo>
                  <a:pt x="1826818" y="900303"/>
                </a:lnTo>
                <a:lnTo>
                  <a:pt x="1826818" y="990514"/>
                </a:lnTo>
                <a:lnTo>
                  <a:pt x="1705202" y="990514"/>
                </a:lnTo>
                <a:lnTo>
                  <a:pt x="1705202" y="900303"/>
                </a:lnTo>
                <a:lnTo>
                  <a:pt x="1750208" y="900303"/>
                </a:lnTo>
                <a:cubicBezTo>
                  <a:pt x="1751675" y="896969"/>
                  <a:pt x="1753209" y="893135"/>
                  <a:pt x="1754809" y="888801"/>
                </a:cubicBezTo>
                <a:cubicBezTo>
                  <a:pt x="1756409" y="884468"/>
                  <a:pt x="1757742" y="880900"/>
                  <a:pt x="1758809" y="878100"/>
                </a:cubicBezTo>
                <a:close/>
                <a:moveTo>
                  <a:pt x="299361" y="878100"/>
                </a:moveTo>
                <a:lnTo>
                  <a:pt x="306162" y="878500"/>
                </a:lnTo>
                <a:lnTo>
                  <a:pt x="306162" y="902103"/>
                </a:lnTo>
                <a:lnTo>
                  <a:pt x="366569" y="902103"/>
                </a:lnTo>
                <a:lnTo>
                  <a:pt x="366569" y="949309"/>
                </a:lnTo>
                <a:lnTo>
                  <a:pt x="306162" y="949309"/>
                </a:lnTo>
                <a:lnTo>
                  <a:pt x="306162" y="973912"/>
                </a:lnTo>
                <a:lnTo>
                  <a:pt x="375770" y="973912"/>
                </a:lnTo>
                <a:lnTo>
                  <a:pt x="375770" y="1025919"/>
                </a:lnTo>
                <a:lnTo>
                  <a:pt x="306162" y="1025919"/>
                </a:lnTo>
                <a:lnTo>
                  <a:pt x="306162" y="1057723"/>
                </a:lnTo>
                <a:lnTo>
                  <a:pt x="299361" y="1057723"/>
                </a:lnTo>
                <a:lnTo>
                  <a:pt x="299361" y="1025919"/>
                </a:lnTo>
                <a:lnTo>
                  <a:pt x="229752" y="1025919"/>
                </a:lnTo>
                <a:lnTo>
                  <a:pt x="229752" y="973912"/>
                </a:lnTo>
                <a:lnTo>
                  <a:pt x="299361" y="973912"/>
                </a:lnTo>
                <a:lnTo>
                  <a:pt x="299361" y="949309"/>
                </a:lnTo>
                <a:lnTo>
                  <a:pt x="238953" y="949309"/>
                </a:lnTo>
                <a:lnTo>
                  <a:pt x="238953" y="902103"/>
                </a:lnTo>
                <a:lnTo>
                  <a:pt x="299361" y="902103"/>
                </a:lnTo>
                <a:close/>
                <a:moveTo>
                  <a:pt x="4487388" y="877900"/>
                </a:moveTo>
                <a:lnTo>
                  <a:pt x="4493789" y="878300"/>
                </a:lnTo>
                <a:lnTo>
                  <a:pt x="4493789" y="906904"/>
                </a:lnTo>
                <a:lnTo>
                  <a:pt x="4554597" y="906904"/>
                </a:lnTo>
                <a:lnTo>
                  <a:pt x="4554597" y="913305"/>
                </a:lnTo>
                <a:lnTo>
                  <a:pt x="4493789" y="913305"/>
                </a:lnTo>
                <a:lnTo>
                  <a:pt x="4493789" y="938908"/>
                </a:lnTo>
                <a:lnTo>
                  <a:pt x="4539395" y="938908"/>
                </a:lnTo>
                <a:lnTo>
                  <a:pt x="4539395" y="1035120"/>
                </a:lnTo>
                <a:cubicBezTo>
                  <a:pt x="4539395" y="1038587"/>
                  <a:pt x="4539095" y="1041387"/>
                  <a:pt x="4538495" y="1043521"/>
                </a:cubicBezTo>
                <a:cubicBezTo>
                  <a:pt x="4537895" y="1045654"/>
                  <a:pt x="4536828" y="1047355"/>
                  <a:pt x="4535294" y="1048621"/>
                </a:cubicBezTo>
                <a:cubicBezTo>
                  <a:pt x="4533761" y="1049888"/>
                  <a:pt x="4531727" y="1050822"/>
                  <a:pt x="4529194" y="1051422"/>
                </a:cubicBezTo>
                <a:cubicBezTo>
                  <a:pt x="4526660" y="1052022"/>
                  <a:pt x="4523459" y="1052522"/>
                  <a:pt x="4519592" y="1052922"/>
                </a:cubicBezTo>
                <a:lnTo>
                  <a:pt x="4508591" y="1053922"/>
                </a:lnTo>
                <a:lnTo>
                  <a:pt x="4506591" y="1047321"/>
                </a:lnTo>
                <a:lnTo>
                  <a:pt x="4517792" y="1046521"/>
                </a:lnTo>
                <a:cubicBezTo>
                  <a:pt x="4520993" y="1046254"/>
                  <a:pt x="4523593" y="1045888"/>
                  <a:pt x="4525593" y="1045421"/>
                </a:cubicBezTo>
                <a:cubicBezTo>
                  <a:pt x="4527593" y="1044954"/>
                  <a:pt x="4529127" y="1044288"/>
                  <a:pt x="4530194" y="1043421"/>
                </a:cubicBezTo>
                <a:cubicBezTo>
                  <a:pt x="4531260" y="1042554"/>
                  <a:pt x="4531994" y="1041320"/>
                  <a:pt x="4532394" y="1039720"/>
                </a:cubicBezTo>
                <a:cubicBezTo>
                  <a:pt x="4532794" y="1038120"/>
                  <a:pt x="4532994" y="1036053"/>
                  <a:pt x="4532994" y="1033520"/>
                </a:cubicBezTo>
                <a:lnTo>
                  <a:pt x="4532994" y="1013517"/>
                </a:lnTo>
                <a:lnTo>
                  <a:pt x="4493789" y="1013517"/>
                </a:lnTo>
                <a:lnTo>
                  <a:pt x="4493789" y="1052122"/>
                </a:lnTo>
                <a:lnTo>
                  <a:pt x="4487388" y="1052122"/>
                </a:lnTo>
                <a:lnTo>
                  <a:pt x="4487388" y="1013517"/>
                </a:lnTo>
                <a:lnTo>
                  <a:pt x="4448783" y="1013517"/>
                </a:lnTo>
                <a:lnTo>
                  <a:pt x="4448783" y="1054722"/>
                </a:lnTo>
                <a:lnTo>
                  <a:pt x="4442383" y="1054722"/>
                </a:lnTo>
                <a:lnTo>
                  <a:pt x="4442383" y="938908"/>
                </a:lnTo>
                <a:lnTo>
                  <a:pt x="4487388" y="938908"/>
                </a:lnTo>
                <a:lnTo>
                  <a:pt x="4487388" y="913305"/>
                </a:lnTo>
                <a:lnTo>
                  <a:pt x="4441983" y="913305"/>
                </a:lnTo>
                <a:lnTo>
                  <a:pt x="4441983" y="906904"/>
                </a:lnTo>
                <a:lnTo>
                  <a:pt x="4487388" y="906904"/>
                </a:lnTo>
                <a:close/>
                <a:moveTo>
                  <a:pt x="3368753" y="877900"/>
                </a:moveTo>
                <a:lnTo>
                  <a:pt x="3375354" y="878300"/>
                </a:lnTo>
                <a:lnTo>
                  <a:pt x="3375354" y="919305"/>
                </a:lnTo>
                <a:lnTo>
                  <a:pt x="3400757" y="919305"/>
                </a:lnTo>
                <a:lnTo>
                  <a:pt x="3400757" y="926106"/>
                </a:lnTo>
                <a:lnTo>
                  <a:pt x="3375354" y="926106"/>
                </a:lnTo>
                <a:lnTo>
                  <a:pt x="3375354" y="967911"/>
                </a:lnTo>
                <a:cubicBezTo>
                  <a:pt x="3380155" y="965911"/>
                  <a:pt x="3384755" y="963944"/>
                  <a:pt x="3389156" y="962011"/>
                </a:cubicBezTo>
                <a:cubicBezTo>
                  <a:pt x="3393556" y="960077"/>
                  <a:pt x="3397357" y="958377"/>
                  <a:pt x="3400557" y="956910"/>
                </a:cubicBezTo>
                <a:lnTo>
                  <a:pt x="3401357" y="960910"/>
                </a:lnTo>
                <a:lnTo>
                  <a:pt x="3401957" y="963711"/>
                </a:lnTo>
                <a:cubicBezTo>
                  <a:pt x="3398624" y="965178"/>
                  <a:pt x="3394623" y="966911"/>
                  <a:pt x="3389956" y="968911"/>
                </a:cubicBezTo>
                <a:cubicBezTo>
                  <a:pt x="3385289" y="970912"/>
                  <a:pt x="3380421" y="973045"/>
                  <a:pt x="3375354" y="975312"/>
                </a:cubicBezTo>
                <a:lnTo>
                  <a:pt x="3375354" y="1035920"/>
                </a:lnTo>
                <a:cubicBezTo>
                  <a:pt x="3375354" y="1039120"/>
                  <a:pt x="3375087" y="1041754"/>
                  <a:pt x="3374554" y="1043821"/>
                </a:cubicBezTo>
                <a:cubicBezTo>
                  <a:pt x="3374020" y="1045888"/>
                  <a:pt x="3373087" y="1047521"/>
                  <a:pt x="3371753" y="1048721"/>
                </a:cubicBezTo>
                <a:cubicBezTo>
                  <a:pt x="3370420" y="1049922"/>
                  <a:pt x="3368653" y="1050788"/>
                  <a:pt x="3366453" y="1051322"/>
                </a:cubicBezTo>
                <a:cubicBezTo>
                  <a:pt x="3364253" y="1051855"/>
                  <a:pt x="3361552" y="1052255"/>
                  <a:pt x="3358352" y="1052522"/>
                </a:cubicBezTo>
                <a:lnTo>
                  <a:pt x="3345950" y="1053522"/>
                </a:lnTo>
                <a:lnTo>
                  <a:pt x="3343950" y="1046921"/>
                </a:lnTo>
                <a:lnTo>
                  <a:pt x="3357152" y="1045921"/>
                </a:lnTo>
                <a:cubicBezTo>
                  <a:pt x="3361819" y="1045521"/>
                  <a:pt x="3364919" y="1044654"/>
                  <a:pt x="3366453" y="1043321"/>
                </a:cubicBezTo>
                <a:cubicBezTo>
                  <a:pt x="3367986" y="1041987"/>
                  <a:pt x="3368753" y="1038987"/>
                  <a:pt x="3368753" y="1034320"/>
                </a:cubicBezTo>
                <a:lnTo>
                  <a:pt x="3368753" y="977913"/>
                </a:lnTo>
                <a:cubicBezTo>
                  <a:pt x="3362619" y="980580"/>
                  <a:pt x="3356752" y="983047"/>
                  <a:pt x="3351151" y="985314"/>
                </a:cubicBezTo>
                <a:cubicBezTo>
                  <a:pt x="3345550" y="987580"/>
                  <a:pt x="3341016" y="989447"/>
                  <a:pt x="3337549" y="990914"/>
                </a:cubicBezTo>
                <a:lnTo>
                  <a:pt x="3335949" y="983913"/>
                </a:lnTo>
                <a:cubicBezTo>
                  <a:pt x="3339683" y="982446"/>
                  <a:pt x="3344483" y="980546"/>
                  <a:pt x="3350351" y="978213"/>
                </a:cubicBezTo>
                <a:cubicBezTo>
                  <a:pt x="3356218" y="975879"/>
                  <a:pt x="3362352" y="973379"/>
                  <a:pt x="3368753" y="970712"/>
                </a:cubicBezTo>
                <a:lnTo>
                  <a:pt x="3368753" y="926106"/>
                </a:lnTo>
                <a:lnTo>
                  <a:pt x="3341950" y="926106"/>
                </a:lnTo>
                <a:lnTo>
                  <a:pt x="3341950" y="919305"/>
                </a:lnTo>
                <a:lnTo>
                  <a:pt x="3368753" y="919305"/>
                </a:lnTo>
                <a:close/>
                <a:moveTo>
                  <a:pt x="1518255" y="877900"/>
                </a:moveTo>
                <a:lnTo>
                  <a:pt x="1525056" y="880700"/>
                </a:lnTo>
                <a:cubicBezTo>
                  <a:pt x="1523856" y="883901"/>
                  <a:pt x="1522456" y="887135"/>
                  <a:pt x="1520856" y="890402"/>
                </a:cubicBezTo>
                <a:cubicBezTo>
                  <a:pt x="1519255" y="893669"/>
                  <a:pt x="1517522" y="897036"/>
                  <a:pt x="1515655" y="900503"/>
                </a:cubicBezTo>
                <a:lnTo>
                  <a:pt x="1638470" y="900503"/>
                </a:lnTo>
                <a:lnTo>
                  <a:pt x="1638470" y="907104"/>
                </a:lnTo>
                <a:lnTo>
                  <a:pt x="1511854" y="907104"/>
                </a:lnTo>
                <a:cubicBezTo>
                  <a:pt x="1506787" y="915638"/>
                  <a:pt x="1501087" y="924006"/>
                  <a:pt x="1494752" y="932207"/>
                </a:cubicBezTo>
                <a:cubicBezTo>
                  <a:pt x="1488418" y="940408"/>
                  <a:pt x="1482051" y="947909"/>
                  <a:pt x="1475650" y="954710"/>
                </a:cubicBezTo>
                <a:lnTo>
                  <a:pt x="1470449" y="949109"/>
                </a:lnTo>
                <a:cubicBezTo>
                  <a:pt x="1475250" y="944175"/>
                  <a:pt x="1480050" y="938774"/>
                  <a:pt x="1484851" y="932907"/>
                </a:cubicBezTo>
                <a:cubicBezTo>
                  <a:pt x="1489652" y="927040"/>
                  <a:pt x="1494152" y="921039"/>
                  <a:pt x="1498353" y="914905"/>
                </a:cubicBezTo>
                <a:cubicBezTo>
                  <a:pt x="1502553" y="908771"/>
                  <a:pt x="1506354" y="902570"/>
                  <a:pt x="1509754" y="896302"/>
                </a:cubicBezTo>
                <a:cubicBezTo>
                  <a:pt x="1513155" y="890035"/>
                  <a:pt x="1515988" y="883901"/>
                  <a:pt x="1518255" y="877900"/>
                </a:cubicBezTo>
                <a:close/>
                <a:moveTo>
                  <a:pt x="3214010" y="877700"/>
                </a:moveTo>
                <a:lnTo>
                  <a:pt x="3220611" y="878100"/>
                </a:lnTo>
                <a:lnTo>
                  <a:pt x="3220611" y="918905"/>
                </a:lnTo>
                <a:lnTo>
                  <a:pt x="3293420" y="918905"/>
                </a:lnTo>
                <a:lnTo>
                  <a:pt x="3293420" y="954910"/>
                </a:lnTo>
                <a:lnTo>
                  <a:pt x="3286619" y="954910"/>
                </a:lnTo>
                <a:lnTo>
                  <a:pt x="3286619" y="925306"/>
                </a:lnTo>
                <a:lnTo>
                  <a:pt x="3148202" y="925306"/>
                </a:lnTo>
                <a:lnTo>
                  <a:pt x="3148202" y="954910"/>
                </a:lnTo>
                <a:lnTo>
                  <a:pt x="3141401" y="954910"/>
                </a:lnTo>
                <a:lnTo>
                  <a:pt x="3141401" y="918905"/>
                </a:lnTo>
                <a:lnTo>
                  <a:pt x="3214010" y="918905"/>
                </a:lnTo>
                <a:close/>
                <a:moveTo>
                  <a:pt x="3027587" y="877500"/>
                </a:moveTo>
                <a:cubicBezTo>
                  <a:pt x="3029054" y="881367"/>
                  <a:pt x="3030520" y="885468"/>
                  <a:pt x="3031987" y="889802"/>
                </a:cubicBezTo>
                <a:cubicBezTo>
                  <a:pt x="3033454" y="894135"/>
                  <a:pt x="3034788" y="898636"/>
                  <a:pt x="3035988" y="903303"/>
                </a:cubicBezTo>
                <a:lnTo>
                  <a:pt x="3103996" y="903303"/>
                </a:lnTo>
                <a:lnTo>
                  <a:pt x="3103996" y="910104"/>
                </a:lnTo>
                <a:lnTo>
                  <a:pt x="2959378" y="910104"/>
                </a:lnTo>
                <a:lnTo>
                  <a:pt x="2959378" y="962711"/>
                </a:lnTo>
                <a:cubicBezTo>
                  <a:pt x="2959378" y="973912"/>
                  <a:pt x="2958911" y="983713"/>
                  <a:pt x="2957978" y="992114"/>
                </a:cubicBezTo>
                <a:cubicBezTo>
                  <a:pt x="2957045" y="1000515"/>
                  <a:pt x="2955544" y="1008350"/>
                  <a:pt x="2953477" y="1015617"/>
                </a:cubicBezTo>
                <a:cubicBezTo>
                  <a:pt x="2951410" y="1022885"/>
                  <a:pt x="2948710" y="1029986"/>
                  <a:pt x="2945377" y="1036920"/>
                </a:cubicBezTo>
                <a:cubicBezTo>
                  <a:pt x="2942043" y="1043854"/>
                  <a:pt x="2937976" y="1051388"/>
                  <a:pt x="2933175" y="1059523"/>
                </a:cubicBezTo>
                <a:lnTo>
                  <a:pt x="2926974" y="1056322"/>
                </a:lnTo>
                <a:cubicBezTo>
                  <a:pt x="2931775" y="1048188"/>
                  <a:pt x="2935808" y="1040754"/>
                  <a:pt x="2939076" y="1034020"/>
                </a:cubicBezTo>
                <a:cubicBezTo>
                  <a:pt x="2942343" y="1027285"/>
                  <a:pt x="2944976" y="1020418"/>
                  <a:pt x="2946977" y="1013417"/>
                </a:cubicBezTo>
                <a:cubicBezTo>
                  <a:pt x="2948977" y="1006416"/>
                  <a:pt x="2950411" y="998949"/>
                  <a:pt x="2951277" y="991014"/>
                </a:cubicBezTo>
                <a:cubicBezTo>
                  <a:pt x="2952144" y="983080"/>
                  <a:pt x="2952578" y="973779"/>
                  <a:pt x="2952578" y="963111"/>
                </a:cubicBezTo>
                <a:lnTo>
                  <a:pt x="2952578" y="903303"/>
                </a:lnTo>
                <a:lnTo>
                  <a:pt x="3028987" y="903303"/>
                </a:lnTo>
                <a:cubicBezTo>
                  <a:pt x="3027787" y="899036"/>
                  <a:pt x="3026487" y="894769"/>
                  <a:pt x="3025086" y="890502"/>
                </a:cubicBezTo>
                <a:cubicBezTo>
                  <a:pt x="3023686" y="886234"/>
                  <a:pt x="3022253" y="882167"/>
                  <a:pt x="3020786" y="878300"/>
                </a:cubicBezTo>
                <a:close/>
                <a:moveTo>
                  <a:pt x="4052210" y="877300"/>
                </a:moveTo>
                <a:lnTo>
                  <a:pt x="4058811" y="877700"/>
                </a:lnTo>
                <a:lnTo>
                  <a:pt x="4058811" y="914905"/>
                </a:lnTo>
                <a:lnTo>
                  <a:pt x="4131620" y="914905"/>
                </a:lnTo>
                <a:lnTo>
                  <a:pt x="4131620" y="948509"/>
                </a:lnTo>
                <a:lnTo>
                  <a:pt x="4124819" y="948509"/>
                </a:lnTo>
                <a:lnTo>
                  <a:pt x="4124819" y="921506"/>
                </a:lnTo>
                <a:lnTo>
                  <a:pt x="3986402" y="921506"/>
                </a:lnTo>
                <a:lnTo>
                  <a:pt x="3986402" y="948509"/>
                </a:lnTo>
                <a:lnTo>
                  <a:pt x="3979601" y="948509"/>
                </a:lnTo>
                <a:lnTo>
                  <a:pt x="3979601" y="914905"/>
                </a:lnTo>
                <a:lnTo>
                  <a:pt x="4052210" y="914905"/>
                </a:lnTo>
                <a:close/>
                <a:moveTo>
                  <a:pt x="2412938" y="877100"/>
                </a:moveTo>
                <a:cubicBezTo>
                  <a:pt x="2414005" y="880300"/>
                  <a:pt x="2415039" y="883601"/>
                  <a:pt x="2416039" y="887001"/>
                </a:cubicBezTo>
                <a:cubicBezTo>
                  <a:pt x="2417039" y="890402"/>
                  <a:pt x="2418072" y="893902"/>
                  <a:pt x="2419139" y="897502"/>
                </a:cubicBezTo>
                <a:lnTo>
                  <a:pt x="2469145" y="897502"/>
                </a:lnTo>
                <a:lnTo>
                  <a:pt x="2469145" y="903103"/>
                </a:lnTo>
                <a:lnTo>
                  <a:pt x="2442342" y="903103"/>
                </a:lnTo>
                <a:cubicBezTo>
                  <a:pt x="2442076" y="904703"/>
                  <a:pt x="2441742" y="906637"/>
                  <a:pt x="2441342" y="908904"/>
                </a:cubicBezTo>
                <a:cubicBezTo>
                  <a:pt x="2440942" y="911171"/>
                  <a:pt x="2440509" y="913504"/>
                  <a:pt x="2440042" y="915905"/>
                </a:cubicBezTo>
                <a:cubicBezTo>
                  <a:pt x="2439575" y="918305"/>
                  <a:pt x="2439075" y="920705"/>
                  <a:pt x="2438542" y="923106"/>
                </a:cubicBezTo>
                <a:cubicBezTo>
                  <a:pt x="2438008" y="925506"/>
                  <a:pt x="2437542" y="927706"/>
                  <a:pt x="2437142" y="929707"/>
                </a:cubicBezTo>
                <a:lnTo>
                  <a:pt x="2476346" y="929707"/>
                </a:lnTo>
                <a:lnTo>
                  <a:pt x="2476346" y="935307"/>
                </a:lnTo>
                <a:lnTo>
                  <a:pt x="2355731" y="935307"/>
                </a:lnTo>
                <a:lnTo>
                  <a:pt x="2355731" y="929707"/>
                </a:lnTo>
                <a:lnTo>
                  <a:pt x="2391136" y="929707"/>
                </a:lnTo>
                <a:cubicBezTo>
                  <a:pt x="2390602" y="925439"/>
                  <a:pt x="2389936" y="920905"/>
                  <a:pt x="2389135" y="916105"/>
                </a:cubicBezTo>
                <a:cubicBezTo>
                  <a:pt x="2388336" y="911304"/>
                  <a:pt x="2387469" y="906970"/>
                  <a:pt x="2386535" y="903103"/>
                </a:cubicBezTo>
                <a:lnTo>
                  <a:pt x="2362732" y="903103"/>
                </a:lnTo>
                <a:lnTo>
                  <a:pt x="2362732" y="897502"/>
                </a:lnTo>
                <a:lnTo>
                  <a:pt x="2412938" y="897502"/>
                </a:lnTo>
                <a:cubicBezTo>
                  <a:pt x="2411872" y="894035"/>
                  <a:pt x="2410838" y="890635"/>
                  <a:pt x="2409838" y="887301"/>
                </a:cubicBezTo>
                <a:cubicBezTo>
                  <a:pt x="2408838" y="883967"/>
                  <a:pt x="2407804" y="880767"/>
                  <a:pt x="2406738" y="877700"/>
                </a:cubicBezTo>
                <a:close/>
                <a:moveTo>
                  <a:pt x="2327728" y="876900"/>
                </a:moveTo>
                <a:lnTo>
                  <a:pt x="2333729" y="878500"/>
                </a:lnTo>
                <a:cubicBezTo>
                  <a:pt x="2332262" y="882901"/>
                  <a:pt x="2330628" y="887468"/>
                  <a:pt x="2328828" y="892202"/>
                </a:cubicBezTo>
                <a:cubicBezTo>
                  <a:pt x="2327028" y="896936"/>
                  <a:pt x="2324994" y="901703"/>
                  <a:pt x="2322727" y="906504"/>
                </a:cubicBezTo>
                <a:lnTo>
                  <a:pt x="2359732" y="906504"/>
                </a:lnTo>
                <a:lnTo>
                  <a:pt x="2359732" y="913104"/>
                </a:lnTo>
                <a:lnTo>
                  <a:pt x="2319527" y="913104"/>
                </a:lnTo>
                <a:cubicBezTo>
                  <a:pt x="2316593" y="918972"/>
                  <a:pt x="2313626" y="924573"/>
                  <a:pt x="2310626" y="929907"/>
                </a:cubicBezTo>
                <a:cubicBezTo>
                  <a:pt x="2307625" y="935241"/>
                  <a:pt x="2304725" y="940041"/>
                  <a:pt x="2301925" y="944308"/>
                </a:cubicBezTo>
                <a:lnTo>
                  <a:pt x="2297724" y="939708"/>
                </a:lnTo>
                <a:cubicBezTo>
                  <a:pt x="2300124" y="935841"/>
                  <a:pt x="2302758" y="931373"/>
                  <a:pt x="2305625" y="926306"/>
                </a:cubicBezTo>
                <a:cubicBezTo>
                  <a:pt x="2308492" y="921239"/>
                  <a:pt x="2311259" y="915938"/>
                  <a:pt x="2313926" y="910404"/>
                </a:cubicBezTo>
                <a:cubicBezTo>
                  <a:pt x="2316593" y="904870"/>
                  <a:pt x="2319160" y="899236"/>
                  <a:pt x="2321627" y="893502"/>
                </a:cubicBezTo>
                <a:cubicBezTo>
                  <a:pt x="2324094" y="887768"/>
                  <a:pt x="2326128" y="882234"/>
                  <a:pt x="2327728" y="876900"/>
                </a:cubicBezTo>
                <a:close/>
                <a:moveTo>
                  <a:pt x="1137160" y="876100"/>
                </a:moveTo>
                <a:cubicBezTo>
                  <a:pt x="1138627" y="880367"/>
                  <a:pt x="1140127" y="885134"/>
                  <a:pt x="1141661" y="890402"/>
                </a:cubicBezTo>
                <a:cubicBezTo>
                  <a:pt x="1143194" y="895669"/>
                  <a:pt x="1144694" y="900836"/>
                  <a:pt x="1146161" y="905904"/>
                </a:cubicBezTo>
                <a:lnTo>
                  <a:pt x="1226171" y="905904"/>
                </a:lnTo>
                <a:lnTo>
                  <a:pt x="1226171" y="912504"/>
                </a:lnTo>
                <a:lnTo>
                  <a:pt x="1144361" y="912504"/>
                </a:lnTo>
                <a:lnTo>
                  <a:pt x="1144361" y="947309"/>
                </a:lnTo>
                <a:lnTo>
                  <a:pt x="1205569" y="947309"/>
                </a:lnTo>
                <a:lnTo>
                  <a:pt x="1205569" y="1011117"/>
                </a:lnTo>
                <a:cubicBezTo>
                  <a:pt x="1205569" y="1015651"/>
                  <a:pt x="1205235" y="1019284"/>
                  <a:pt x="1204568" y="1022018"/>
                </a:cubicBezTo>
                <a:cubicBezTo>
                  <a:pt x="1203902" y="1024752"/>
                  <a:pt x="1202735" y="1026919"/>
                  <a:pt x="1201068" y="1028519"/>
                </a:cubicBezTo>
                <a:cubicBezTo>
                  <a:pt x="1199401" y="1030119"/>
                  <a:pt x="1197101" y="1031319"/>
                  <a:pt x="1194167" y="1032119"/>
                </a:cubicBezTo>
                <a:cubicBezTo>
                  <a:pt x="1191233" y="1032919"/>
                  <a:pt x="1187500" y="1033520"/>
                  <a:pt x="1182966" y="1033920"/>
                </a:cubicBezTo>
                <a:lnTo>
                  <a:pt x="1170964" y="1035120"/>
                </a:lnTo>
                <a:lnTo>
                  <a:pt x="1168364" y="1027919"/>
                </a:lnTo>
                <a:lnTo>
                  <a:pt x="1181766" y="1026719"/>
                </a:lnTo>
                <a:cubicBezTo>
                  <a:pt x="1185366" y="1026319"/>
                  <a:pt x="1188300" y="1025885"/>
                  <a:pt x="1190567" y="1025419"/>
                </a:cubicBezTo>
                <a:cubicBezTo>
                  <a:pt x="1192834" y="1024952"/>
                  <a:pt x="1194567" y="1024152"/>
                  <a:pt x="1195767" y="1023018"/>
                </a:cubicBezTo>
                <a:cubicBezTo>
                  <a:pt x="1196967" y="1021885"/>
                  <a:pt x="1197768" y="1020251"/>
                  <a:pt x="1198168" y="1018118"/>
                </a:cubicBezTo>
                <a:cubicBezTo>
                  <a:pt x="1198568" y="1015984"/>
                  <a:pt x="1198768" y="1013117"/>
                  <a:pt x="1198768" y="1009517"/>
                </a:cubicBezTo>
                <a:lnTo>
                  <a:pt x="1198768" y="954110"/>
                </a:lnTo>
                <a:lnTo>
                  <a:pt x="1144361" y="954110"/>
                </a:lnTo>
                <a:lnTo>
                  <a:pt x="1144361" y="1058523"/>
                </a:lnTo>
                <a:lnTo>
                  <a:pt x="1137360" y="1058523"/>
                </a:lnTo>
                <a:lnTo>
                  <a:pt x="1137360" y="954110"/>
                </a:lnTo>
                <a:lnTo>
                  <a:pt x="1082554" y="954110"/>
                </a:lnTo>
                <a:lnTo>
                  <a:pt x="1082554" y="1036720"/>
                </a:lnTo>
                <a:lnTo>
                  <a:pt x="1075753" y="1036720"/>
                </a:lnTo>
                <a:lnTo>
                  <a:pt x="1075753" y="947309"/>
                </a:lnTo>
                <a:lnTo>
                  <a:pt x="1137360" y="947309"/>
                </a:lnTo>
                <a:lnTo>
                  <a:pt x="1137360" y="912504"/>
                </a:lnTo>
                <a:lnTo>
                  <a:pt x="1055150" y="912504"/>
                </a:lnTo>
                <a:lnTo>
                  <a:pt x="1055150" y="905904"/>
                </a:lnTo>
                <a:lnTo>
                  <a:pt x="1138960" y="905904"/>
                </a:lnTo>
                <a:cubicBezTo>
                  <a:pt x="1137493" y="900970"/>
                  <a:pt x="1136027" y="895936"/>
                  <a:pt x="1134560" y="890802"/>
                </a:cubicBezTo>
                <a:cubicBezTo>
                  <a:pt x="1133093" y="885668"/>
                  <a:pt x="1131693" y="881034"/>
                  <a:pt x="1130359" y="876900"/>
                </a:cubicBezTo>
                <a:close/>
                <a:moveTo>
                  <a:pt x="1791480" y="724243"/>
                </a:moveTo>
                <a:cubicBezTo>
                  <a:pt x="1786813" y="724243"/>
                  <a:pt x="1782879" y="725610"/>
                  <a:pt x="1779678" y="728343"/>
                </a:cubicBezTo>
                <a:cubicBezTo>
                  <a:pt x="1776478" y="731077"/>
                  <a:pt x="1774878" y="735111"/>
                  <a:pt x="1774878" y="740445"/>
                </a:cubicBezTo>
                <a:cubicBezTo>
                  <a:pt x="1774878" y="745779"/>
                  <a:pt x="1776478" y="749813"/>
                  <a:pt x="1779678" y="752546"/>
                </a:cubicBezTo>
                <a:cubicBezTo>
                  <a:pt x="1782879" y="755280"/>
                  <a:pt x="1786813" y="756647"/>
                  <a:pt x="1791480" y="756647"/>
                </a:cubicBezTo>
                <a:cubicBezTo>
                  <a:pt x="1796147" y="756647"/>
                  <a:pt x="1800081" y="755280"/>
                  <a:pt x="1803281" y="752546"/>
                </a:cubicBezTo>
                <a:cubicBezTo>
                  <a:pt x="1806482" y="749813"/>
                  <a:pt x="1808082" y="745779"/>
                  <a:pt x="1808082" y="740445"/>
                </a:cubicBezTo>
                <a:cubicBezTo>
                  <a:pt x="1808082" y="735111"/>
                  <a:pt x="1806482" y="731077"/>
                  <a:pt x="1803281" y="728343"/>
                </a:cubicBezTo>
                <a:cubicBezTo>
                  <a:pt x="1800081" y="725610"/>
                  <a:pt x="1796147" y="724243"/>
                  <a:pt x="1791480" y="724243"/>
                </a:cubicBezTo>
                <a:close/>
                <a:moveTo>
                  <a:pt x="4007804" y="722443"/>
                </a:moveTo>
                <a:lnTo>
                  <a:pt x="4016806" y="722443"/>
                </a:lnTo>
                <a:cubicBezTo>
                  <a:pt x="4016806" y="726843"/>
                  <a:pt x="4016172" y="731277"/>
                  <a:pt x="4014905" y="735744"/>
                </a:cubicBezTo>
                <a:cubicBezTo>
                  <a:pt x="4013639" y="740211"/>
                  <a:pt x="4012038" y="744512"/>
                  <a:pt x="4010105" y="748646"/>
                </a:cubicBezTo>
                <a:cubicBezTo>
                  <a:pt x="4008171" y="752780"/>
                  <a:pt x="4006004" y="756747"/>
                  <a:pt x="4003604" y="760547"/>
                </a:cubicBezTo>
                <a:cubicBezTo>
                  <a:pt x="4001204" y="764348"/>
                  <a:pt x="3998870" y="767715"/>
                  <a:pt x="3996603" y="770649"/>
                </a:cubicBezTo>
                <a:lnTo>
                  <a:pt x="3988802" y="770649"/>
                </a:lnTo>
                <a:cubicBezTo>
                  <a:pt x="3994669" y="762114"/>
                  <a:pt x="3999303" y="753746"/>
                  <a:pt x="4002704" y="745545"/>
                </a:cubicBezTo>
                <a:cubicBezTo>
                  <a:pt x="4006104" y="737344"/>
                  <a:pt x="4007804" y="729643"/>
                  <a:pt x="4007804" y="722443"/>
                </a:cubicBezTo>
                <a:close/>
                <a:moveTo>
                  <a:pt x="1791480" y="718042"/>
                </a:moveTo>
                <a:cubicBezTo>
                  <a:pt x="1797881" y="718042"/>
                  <a:pt x="1803415" y="719909"/>
                  <a:pt x="1808082" y="723643"/>
                </a:cubicBezTo>
                <a:cubicBezTo>
                  <a:pt x="1812749" y="727376"/>
                  <a:pt x="1815083" y="732977"/>
                  <a:pt x="1815083" y="740445"/>
                </a:cubicBezTo>
                <a:cubicBezTo>
                  <a:pt x="1815083" y="744179"/>
                  <a:pt x="1814449" y="747446"/>
                  <a:pt x="1813183" y="750246"/>
                </a:cubicBezTo>
                <a:cubicBezTo>
                  <a:pt x="1811916" y="753046"/>
                  <a:pt x="1810182" y="755380"/>
                  <a:pt x="1807982" y="757247"/>
                </a:cubicBezTo>
                <a:cubicBezTo>
                  <a:pt x="1805782" y="759114"/>
                  <a:pt x="1803281" y="760514"/>
                  <a:pt x="1800481" y="761447"/>
                </a:cubicBezTo>
                <a:cubicBezTo>
                  <a:pt x="1797681" y="762381"/>
                  <a:pt x="1794680" y="762848"/>
                  <a:pt x="1791480" y="762848"/>
                </a:cubicBezTo>
                <a:cubicBezTo>
                  <a:pt x="1785079" y="762848"/>
                  <a:pt x="1779545" y="760981"/>
                  <a:pt x="1774878" y="757247"/>
                </a:cubicBezTo>
                <a:cubicBezTo>
                  <a:pt x="1770211" y="753513"/>
                  <a:pt x="1767877" y="747912"/>
                  <a:pt x="1767877" y="740445"/>
                </a:cubicBezTo>
                <a:cubicBezTo>
                  <a:pt x="1767877" y="732977"/>
                  <a:pt x="1770211" y="727376"/>
                  <a:pt x="1774878" y="723643"/>
                </a:cubicBezTo>
                <a:cubicBezTo>
                  <a:pt x="1779545" y="719909"/>
                  <a:pt x="1785079" y="718042"/>
                  <a:pt x="1791480" y="718042"/>
                </a:cubicBezTo>
                <a:close/>
                <a:moveTo>
                  <a:pt x="1948100" y="704640"/>
                </a:moveTo>
                <a:lnTo>
                  <a:pt x="2077316" y="704640"/>
                </a:lnTo>
                <a:lnTo>
                  <a:pt x="2077316" y="711641"/>
                </a:lnTo>
                <a:lnTo>
                  <a:pt x="1948100" y="711641"/>
                </a:lnTo>
                <a:close/>
                <a:moveTo>
                  <a:pt x="1657263" y="702440"/>
                </a:moveTo>
                <a:lnTo>
                  <a:pt x="1657263" y="738044"/>
                </a:lnTo>
                <a:lnTo>
                  <a:pt x="1686267" y="738044"/>
                </a:lnTo>
                <a:lnTo>
                  <a:pt x="1686267" y="702440"/>
                </a:lnTo>
                <a:close/>
                <a:moveTo>
                  <a:pt x="3393404" y="698440"/>
                </a:moveTo>
                <a:lnTo>
                  <a:pt x="3393404" y="740445"/>
                </a:lnTo>
                <a:lnTo>
                  <a:pt x="3499217" y="740445"/>
                </a:lnTo>
                <a:lnTo>
                  <a:pt x="3499217" y="698440"/>
                </a:lnTo>
                <a:close/>
                <a:moveTo>
                  <a:pt x="971655" y="697039"/>
                </a:moveTo>
                <a:lnTo>
                  <a:pt x="971655" y="729043"/>
                </a:lnTo>
                <a:lnTo>
                  <a:pt x="1031663" y="729043"/>
                </a:lnTo>
                <a:lnTo>
                  <a:pt x="1031663" y="697039"/>
                </a:lnTo>
                <a:close/>
                <a:moveTo>
                  <a:pt x="964654" y="690439"/>
                </a:moveTo>
                <a:lnTo>
                  <a:pt x="1038663" y="690439"/>
                </a:lnTo>
                <a:lnTo>
                  <a:pt x="1038663" y="735444"/>
                </a:lnTo>
                <a:lnTo>
                  <a:pt x="964654" y="735444"/>
                </a:lnTo>
                <a:close/>
                <a:moveTo>
                  <a:pt x="2811731" y="688238"/>
                </a:moveTo>
                <a:lnTo>
                  <a:pt x="2923145" y="688238"/>
                </a:lnTo>
                <a:lnTo>
                  <a:pt x="2923145" y="694839"/>
                </a:lnTo>
                <a:lnTo>
                  <a:pt x="2884140" y="694839"/>
                </a:lnTo>
                <a:lnTo>
                  <a:pt x="2884140" y="734844"/>
                </a:lnTo>
                <a:cubicBezTo>
                  <a:pt x="2884140" y="740311"/>
                  <a:pt x="2884940" y="743812"/>
                  <a:pt x="2886541" y="745345"/>
                </a:cubicBezTo>
                <a:cubicBezTo>
                  <a:pt x="2888141" y="746879"/>
                  <a:pt x="2891008" y="747712"/>
                  <a:pt x="2895141" y="747846"/>
                </a:cubicBezTo>
                <a:cubicBezTo>
                  <a:pt x="2898742" y="748112"/>
                  <a:pt x="2902343" y="748112"/>
                  <a:pt x="2905943" y="747846"/>
                </a:cubicBezTo>
                <a:cubicBezTo>
                  <a:pt x="2908610" y="747712"/>
                  <a:pt x="2910710" y="747479"/>
                  <a:pt x="2912244" y="747146"/>
                </a:cubicBezTo>
                <a:cubicBezTo>
                  <a:pt x="2913777" y="746812"/>
                  <a:pt x="2915011" y="746212"/>
                  <a:pt x="2915944" y="745345"/>
                </a:cubicBezTo>
                <a:cubicBezTo>
                  <a:pt x="2916878" y="744479"/>
                  <a:pt x="2917578" y="743245"/>
                  <a:pt x="2918044" y="741645"/>
                </a:cubicBezTo>
                <a:cubicBezTo>
                  <a:pt x="2918511" y="740045"/>
                  <a:pt x="2918945" y="737911"/>
                  <a:pt x="2919345" y="735244"/>
                </a:cubicBezTo>
                <a:cubicBezTo>
                  <a:pt x="2920411" y="729110"/>
                  <a:pt x="2921145" y="722843"/>
                  <a:pt x="2921545" y="716442"/>
                </a:cubicBezTo>
                <a:lnTo>
                  <a:pt x="2927346" y="718242"/>
                </a:lnTo>
                <a:cubicBezTo>
                  <a:pt x="2927079" y="720909"/>
                  <a:pt x="2926812" y="723909"/>
                  <a:pt x="2926545" y="727243"/>
                </a:cubicBezTo>
                <a:cubicBezTo>
                  <a:pt x="2926279" y="730577"/>
                  <a:pt x="2925812" y="733844"/>
                  <a:pt x="2925145" y="737044"/>
                </a:cubicBezTo>
                <a:cubicBezTo>
                  <a:pt x="2924479" y="740511"/>
                  <a:pt x="2923778" y="743312"/>
                  <a:pt x="2923045" y="745445"/>
                </a:cubicBezTo>
                <a:cubicBezTo>
                  <a:pt x="2922312" y="747579"/>
                  <a:pt x="2921278" y="749313"/>
                  <a:pt x="2919945" y="750646"/>
                </a:cubicBezTo>
                <a:cubicBezTo>
                  <a:pt x="2918611" y="751980"/>
                  <a:pt x="2916911" y="752913"/>
                  <a:pt x="2914844" y="753446"/>
                </a:cubicBezTo>
                <a:cubicBezTo>
                  <a:pt x="2912777" y="753980"/>
                  <a:pt x="2910077" y="754313"/>
                  <a:pt x="2906743" y="754447"/>
                </a:cubicBezTo>
                <a:cubicBezTo>
                  <a:pt x="2902343" y="754580"/>
                  <a:pt x="2898009" y="754580"/>
                  <a:pt x="2893742" y="754447"/>
                </a:cubicBezTo>
                <a:cubicBezTo>
                  <a:pt x="2890941" y="754313"/>
                  <a:pt x="2888507" y="753946"/>
                  <a:pt x="2886441" y="753346"/>
                </a:cubicBezTo>
                <a:cubicBezTo>
                  <a:pt x="2884374" y="752746"/>
                  <a:pt x="2882673" y="751780"/>
                  <a:pt x="2881340" y="750446"/>
                </a:cubicBezTo>
                <a:cubicBezTo>
                  <a:pt x="2880006" y="749112"/>
                  <a:pt x="2879040" y="747312"/>
                  <a:pt x="2878440" y="745045"/>
                </a:cubicBezTo>
                <a:cubicBezTo>
                  <a:pt x="2877839" y="742778"/>
                  <a:pt x="2877539" y="739845"/>
                  <a:pt x="2877539" y="736244"/>
                </a:cubicBezTo>
                <a:lnTo>
                  <a:pt x="2877539" y="694839"/>
                </a:lnTo>
                <a:lnTo>
                  <a:pt x="2848136" y="694839"/>
                </a:lnTo>
                <a:cubicBezTo>
                  <a:pt x="2848136" y="695773"/>
                  <a:pt x="2848136" y="696806"/>
                  <a:pt x="2848136" y="697939"/>
                </a:cubicBezTo>
                <a:cubicBezTo>
                  <a:pt x="2848136" y="699073"/>
                  <a:pt x="2848069" y="699973"/>
                  <a:pt x="2847936" y="700640"/>
                </a:cubicBezTo>
                <a:cubicBezTo>
                  <a:pt x="2847269" y="708908"/>
                  <a:pt x="2846169" y="716075"/>
                  <a:pt x="2844635" y="722142"/>
                </a:cubicBezTo>
                <a:cubicBezTo>
                  <a:pt x="2843102" y="728210"/>
                  <a:pt x="2840702" y="733544"/>
                  <a:pt x="2837434" y="738144"/>
                </a:cubicBezTo>
                <a:cubicBezTo>
                  <a:pt x="2834167" y="742745"/>
                  <a:pt x="2829867" y="746879"/>
                  <a:pt x="2824533" y="750546"/>
                </a:cubicBezTo>
                <a:cubicBezTo>
                  <a:pt x="2819199" y="754213"/>
                  <a:pt x="2812465" y="757847"/>
                  <a:pt x="2804330" y="761447"/>
                </a:cubicBezTo>
                <a:lnTo>
                  <a:pt x="2800530" y="756247"/>
                </a:lnTo>
                <a:cubicBezTo>
                  <a:pt x="2808264" y="752913"/>
                  <a:pt x="2814665" y="749546"/>
                  <a:pt x="2819732" y="746146"/>
                </a:cubicBezTo>
                <a:cubicBezTo>
                  <a:pt x="2824799" y="742745"/>
                  <a:pt x="2828867" y="738945"/>
                  <a:pt x="2831934" y="734744"/>
                </a:cubicBezTo>
                <a:cubicBezTo>
                  <a:pt x="2835001" y="730544"/>
                  <a:pt x="2837235" y="725676"/>
                  <a:pt x="2838634" y="720142"/>
                </a:cubicBezTo>
                <a:cubicBezTo>
                  <a:pt x="2840035" y="714608"/>
                  <a:pt x="2841001" y="708041"/>
                  <a:pt x="2841535" y="700440"/>
                </a:cubicBezTo>
                <a:cubicBezTo>
                  <a:pt x="2841668" y="699773"/>
                  <a:pt x="2841735" y="698906"/>
                  <a:pt x="2841735" y="697839"/>
                </a:cubicBezTo>
                <a:cubicBezTo>
                  <a:pt x="2841735" y="696773"/>
                  <a:pt x="2841735" y="695773"/>
                  <a:pt x="2841735" y="694839"/>
                </a:cubicBezTo>
                <a:lnTo>
                  <a:pt x="2811731" y="694839"/>
                </a:lnTo>
                <a:close/>
                <a:moveTo>
                  <a:pt x="1192481" y="688238"/>
                </a:moveTo>
                <a:lnTo>
                  <a:pt x="1303895" y="688238"/>
                </a:lnTo>
                <a:lnTo>
                  <a:pt x="1303895" y="694839"/>
                </a:lnTo>
                <a:lnTo>
                  <a:pt x="1264890" y="694839"/>
                </a:lnTo>
                <a:lnTo>
                  <a:pt x="1264890" y="734844"/>
                </a:lnTo>
                <a:cubicBezTo>
                  <a:pt x="1264890" y="740311"/>
                  <a:pt x="1265690" y="743812"/>
                  <a:pt x="1267291" y="745345"/>
                </a:cubicBezTo>
                <a:cubicBezTo>
                  <a:pt x="1268891" y="746879"/>
                  <a:pt x="1271758" y="747712"/>
                  <a:pt x="1275892" y="747846"/>
                </a:cubicBezTo>
                <a:cubicBezTo>
                  <a:pt x="1279492" y="748112"/>
                  <a:pt x="1283093" y="748112"/>
                  <a:pt x="1286693" y="747846"/>
                </a:cubicBezTo>
                <a:cubicBezTo>
                  <a:pt x="1289360" y="747712"/>
                  <a:pt x="1291460" y="747479"/>
                  <a:pt x="1292994" y="747146"/>
                </a:cubicBezTo>
                <a:cubicBezTo>
                  <a:pt x="1294527" y="746812"/>
                  <a:pt x="1295761" y="746212"/>
                  <a:pt x="1296694" y="745345"/>
                </a:cubicBezTo>
                <a:cubicBezTo>
                  <a:pt x="1297628" y="744479"/>
                  <a:pt x="1298328" y="743245"/>
                  <a:pt x="1298795" y="741645"/>
                </a:cubicBezTo>
                <a:cubicBezTo>
                  <a:pt x="1299261" y="740045"/>
                  <a:pt x="1299695" y="737911"/>
                  <a:pt x="1300095" y="735244"/>
                </a:cubicBezTo>
                <a:cubicBezTo>
                  <a:pt x="1301161" y="729110"/>
                  <a:pt x="1301895" y="722843"/>
                  <a:pt x="1302295" y="716442"/>
                </a:cubicBezTo>
                <a:lnTo>
                  <a:pt x="1308096" y="718242"/>
                </a:lnTo>
                <a:cubicBezTo>
                  <a:pt x="1307829" y="720909"/>
                  <a:pt x="1307562" y="723909"/>
                  <a:pt x="1307296" y="727243"/>
                </a:cubicBezTo>
                <a:cubicBezTo>
                  <a:pt x="1307029" y="730577"/>
                  <a:pt x="1306562" y="733844"/>
                  <a:pt x="1305895" y="737044"/>
                </a:cubicBezTo>
                <a:cubicBezTo>
                  <a:pt x="1305229" y="740511"/>
                  <a:pt x="1304529" y="743312"/>
                  <a:pt x="1303795" y="745445"/>
                </a:cubicBezTo>
                <a:cubicBezTo>
                  <a:pt x="1303062" y="747579"/>
                  <a:pt x="1302028" y="749313"/>
                  <a:pt x="1300695" y="750646"/>
                </a:cubicBezTo>
                <a:cubicBezTo>
                  <a:pt x="1299361" y="751980"/>
                  <a:pt x="1297661" y="752913"/>
                  <a:pt x="1295594" y="753446"/>
                </a:cubicBezTo>
                <a:cubicBezTo>
                  <a:pt x="1293527" y="753980"/>
                  <a:pt x="1290827" y="754313"/>
                  <a:pt x="1287493" y="754447"/>
                </a:cubicBezTo>
                <a:cubicBezTo>
                  <a:pt x="1283093" y="754580"/>
                  <a:pt x="1278759" y="754580"/>
                  <a:pt x="1274492" y="754447"/>
                </a:cubicBezTo>
                <a:cubicBezTo>
                  <a:pt x="1271691" y="754313"/>
                  <a:pt x="1269258" y="753946"/>
                  <a:pt x="1267191" y="753346"/>
                </a:cubicBezTo>
                <a:cubicBezTo>
                  <a:pt x="1265124" y="752746"/>
                  <a:pt x="1263423" y="751780"/>
                  <a:pt x="1262090" y="750446"/>
                </a:cubicBezTo>
                <a:cubicBezTo>
                  <a:pt x="1260756" y="749112"/>
                  <a:pt x="1259790" y="747312"/>
                  <a:pt x="1259190" y="745045"/>
                </a:cubicBezTo>
                <a:cubicBezTo>
                  <a:pt x="1258590" y="742778"/>
                  <a:pt x="1258289" y="739845"/>
                  <a:pt x="1258289" y="736244"/>
                </a:cubicBezTo>
                <a:lnTo>
                  <a:pt x="1258289" y="694839"/>
                </a:lnTo>
                <a:lnTo>
                  <a:pt x="1228886" y="694839"/>
                </a:lnTo>
                <a:cubicBezTo>
                  <a:pt x="1228886" y="695773"/>
                  <a:pt x="1228886" y="696806"/>
                  <a:pt x="1228886" y="697939"/>
                </a:cubicBezTo>
                <a:cubicBezTo>
                  <a:pt x="1228886" y="699073"/>
                  <a:pt x="1228819" y="699973"/>
                  <a:pt x="1228686" y="700640"/>
                </a:cubicBezTo>
                <a:cubicBezTo>
                  <a:pt x="1228019" y="708908"/>
                  <a:pt x="1226919" y="716075"/>
                  <a:pt x="1225385" y="722142"/>
                </a:cubicBezTo>
                <a:cubicBezTo>
                  <a:pt x="1223852" y="728210"/>
                  <a:pt x="1221452" y="733544"/>
                  <a:pt x="1218185" y="738144"/>
                </a:cubicBezTo>
                <a:cubicBezTo>
                  <a:pt x="1214917" y="742745"/>
                  <a:pt x="1210617" y="746879"/>
                  <a:pt x="1205283" y="750546"/>
                </a:cubicBezTo>
                <a:cubicBezTo>
                  <a:pt x="1199949" y="754213"/>
                  <a:pt x="1193215" y="757847"/>
                  <a:pt x="1185080" y="761447"/>
                </a:cubicBezTo>
                <a:lnTo>
                  <a:pt x="1181280" y="756247"/>
                </a:lnTo>
                <a:cubicBezTo>
                  <a:pt x="1189014" y="752913"/>
                  <a:pt x="1195415" y="749546"/>
                  <a:pt x="1200482" y="746146"/>
                </a:cubicBezTo>
                <a:cubicBezTo>
                  <a:pt x="1205549" y="742745"/>
                  <a:pt x="1209617" y="738945"/>
                  <a:pt x="1212684" y="734744"/>
                </a:cubicBezTo>
                <a:cubicBezTo>
                  <a:pt x="1215751" y="730544"/>
                  <a:pt x="1217984" y="725676"/>
                  <a:pt x="1219385" y="720142"/>
                </a:cubicBezTo>
                <a:cubicBezTo>
                  <a:pt x="1220785" y="714608"/>
                  <a:pt x="1221752" y="708041"/>
                  <a:pt x="1222285" y="700440"/>
                </a:cubicBezTo>
                <a:cubicBezTo>
                  <a:pt x="1222418" y="699773"/>
                  <a:pt x="1222485" y="698906"/>
                  <a:pt x="1222485" y="697839"/>
                </a:cubicBezTo>
                <a:cubicBezTo>
                  <a:pt x="1222485" y="696773"/>
                  <a:pt x="1222485" y="695773"/>
                  <a:pt x="1222485" y="694839"/>
                </a:cubicBezTo>
                <a:lnTo>
                  <a:pt x="1192481" y="694839"/>
                </a:lnTo>
                <a:close/>
                <a:moveTo>
                  <a:pt x="2575902" y="686038"/>
                </a:moveTo>
                <a:lnTo>
                  <a:pt x="2575902" y="747846"/>
                </a:lnTo>
                <a:lnTo>
                  <a:pt x="2624708" y="747846"/>
                </a:lnTo>
                <a:lnTo>
                  <a:pt x="2624708" y="686038"/>
                </a:lnTo>
                <a:close/>
                <a:moveTo>
                  <a:pt x="3823782" y="674437"/>
                </a:moveTo>
                <a:lnTo>
                  <a:pt x="3823782" y="719042"/>
                </a:lnTo>
                <a:lnTo>
                  <a:pt x="3881189" y="719042"/>
                </a:lnTo>
                <a:lnTo>
                  <a:pt x="3881189" y="674437"/>
                </a:lnTo>
                <a:close/>
                <a:moveTo>
                  <a:pt x="3816981" y="667836"/>
                </a:moveTo>
                <a:lnTo>
                  <a:pt x="3887789" y="667836"/>
                </a:lnTo>
                <a:lnTo>
                  <a:pt x="3887789" y="725443"/>
                </a:lnTo>
                <a:lnTo>
                  <a:pt x="3816981" y="725443"/>
                </a:lnTo>
                <a:close/>
                <a:moveTo>
                  <a:pt x="1657263" y="662635"/>
                </a:moveTo>
                <a:lnTo>
                  <a:pt x="1657263" y="695839"/>
                </a:lnTo>
                <a:lnTo>
                  <a:pt x="1686267" y="695839"/>
                </a:lnTo>
                <a:lnTo>
                  <a:pt x="1686267" y="662635"/>
                </a:lnTo>
                <a:close/>
                <a:moveTo>
                  <a:pt x="937051" y="660435"/>
                </a:moveTo>
                <a:lnTo>
                  <a:pt x="1115872" y="660435"/>
                </a:lnTo>
                <a:lnTo>
                  <a:pt x="1115872" y="667036"/>
                </a:lnTo>
                <a:lnTo>
                  <a:pt x="1084269" y="667036"/>
                </a:lnTo>
                <a:lnTo>
                  <a:pt x="1084269" y="736644"/>
                </a:lnTo>
                <a:cubicBezTo>
                  <a:pt x="1084269" y="740911"/>
                  <a:pt x="1083902" y="744312"/>
                  <a:pt x="1083169" y="746846"/>
                </a:cubicBezTo>
                <a:cubicBezTo>
                  <a:pt x="1082435" y="749379"/>
                  <a:pt x="1081135" y="751346"/>
                  <a:pt x="1079268" y="752746"/>
                </a:cubicBezTo>
                <a:cubicBezTo>
                  <a:pt x="1077402" y="754146"/>
                  <a:pt x="1074901" y="755147"/>
                  <a:pt x="1071768" y="755747"/>
                </a:cubicBezTo>
                <a:cubicBezTo>
                  <a:pt x="1068634" y="756347"/>
                  <a:pt x="1064600" y="756913"/>
                  <a:pt x="1059666" y="757447"/>
                </a:cubicBezTo>
                <a:lnTo>
                  <a:pt x="1043064" y="759247"/>
                </a:lnTo>
                <a:lnTo>
                  <a:pt x="1041264" y="752846"/>
                </a:lnTo>
                <a:lnTo>
                  <a:pt x="1058466" y="751246"/>
                </a:lnTo>
                <a:cubicBezTo>
                  <a:pt x="1062466" y="750846"/>
                  <a:pt x="1065700" y="750446"/>
                  <a:pt x="1068167" y="750046"/>
                </a:cubicBezTo>
                <a:cubicBezTo>
                  <a:pt x="1070634" y="749646"/>
                  <a:pt x="1072534" y="748946"/>
                  <a:pt x="1073868" y="747946"/>
                </a:cubicBezTo>
                <a:cubicBezTo>
                  <a:pt x="1075201" y="746946"/>
                  <a:pt x="1076101" y="745512"/>
                  <a:pt x="1076568" y="743645"/>
                </a:cubicBezTo>
                <a:cubicBezTo>
                  <a:pt x="1077035" y="741778"/>
                  <a:pt x="1077268" y="739178"/>
                  <a:pt x="1077268" y="735844"/>
                </a:cubicBezTo>
                <a:lnTo>
                  <a:pt x="1077268" y="667036"/>
                </a:lnTo>
                <a:lnTo>
                  <a:pt x="937051" y="667036"/>
                </a:lnTo>
                <a:close/>
                <a:moveTo>
                  <a:pt x="3165175" y="655434"/>
                </a:moveTo>
                <a:lnTo>
                  <a:pt x="3307593" y="655434"/>
                </a:lnTo>
                <a:cubicBezTo>
                  <a:pt x="3307327" y="664102"/>
                  <a:pt x="3306993" y="672103"/>
                  <a:pt x="3306593" y="679437"/>
                </a:cubicBezTo>
                <a:cubicBezTo>
                  <a:pt x="3306460" y="682504"/>
                  <a:pt x="3306326" y="685605"/>
                  <a:pt x="3306193" y="688738"/>
                </a:cubicBezTo>
                <a:cubicBezTo>
                  <a:pt x="3306059" y="691872"/>
                  <a:pt x="3305926" y="694772"/>
                  <a:pt x="3305793" y="697439"/>
                </a:cubicBezTo>
                <a:cubicBezTo>
                  <a:pt x="3305659" y="700106"/>
                  <a:pt x="3305526" y="702440"/>
                  <a:pt x="3305393" y="704440"/>
                </a:cubicBezTo>
                <a:cubicBezTo>
                  <a:pt x="3305259" y="706441"/>
                  <a:pt x="3305193" y="707841"/>
                  <a:pt x="3305193" y="708641"/>
                </a:cubicBezTo>
                <a:cubicBezTo>
                  <a:pt x="3304793" y="714108"/>
                  <a:pt x="3304059" y="718542"/>
                  <a:pt x="3302992" y="721943"/>
                </a:cubicBezTo>
                <a:cubicBezTo>
                  <a:pt x="3301926" y="725343"/>
                  <a:pt x="3300259" y="727977"/>
                  <a:pt x="3297992" y="729843"/>
                </a:cubicBezTo>
                <a:cubicBezTo>
                  <a:pt x="3295725" y="731710"/>
                  <a:pt x="3292658" y="733044"/>
                  <a:pt x="3288791" y="733844"/>
                </a:cubicBezTo>
                <a:cubicBezTo>
                  <a:pt x="3284924" y="734644"/>
                  <a:pt x="3280056" y="735244"/>
                  <a:pt x="3274189" y="735644"/>
                </a:cubicBezTo>
                <a:lnTo>
                  <a:pt x="3252586" y="736844"/>
                </a:lnTo>
                <a:lnTo>
                  <a:pt x="3250786" y="729843"/>
                </a:lnTo>
                <a:lnTo>
                  <a:pt x="3272589" y="728643"/>
                </a:lnTo>
                <a:cubicBezTo>
                  <a:pt x="3277656" y="728377"/>
                  <a:pt x="3281790" y="727910"/>
                  <a:pt x="3284990" y="727243"/>
                </a:cubicBezTo>
                <a:cubicBezTo>
                  <a:pt x="3288191" y="726576"/>
                  <a:pt x="3290724" y="725510"/>
                  <a:pt x="3292591" y="724043"/>
                </a:cubicBezTo>
                <a:cubicBezTo>
                  <a:pt x="3294458" y="722576"/>
                  <a:pt x="3295792" y="720476"/>
                  <a:pt x="3296592" y="717742"/>
                </a:cubicBezTo>
                <a:cubicBezTo>
                  <a:pt x="3297392" y="715008"/>
                  <a:pt x="3297925" y="711374"/>
                  <a:pt x="3298192" y="706841"/>
                </a:cubicBezTo>
                <a:lnTo>
                  <a:pt x="3300392" y="662435"/>
                </a:lnTo>
                <a:lnTo>
                  <a:pt x="3222783" y="662435"/>
                </a:lnTo>
                <a:lnTo>
                  <a:pt x="3222783" y="764248"/>
                </a:lnTo>
                <a:lnTo>
                  <a:pt x="3215382" y="764248"/>
                </a:lnTo>
                <a:lnTo>
                  <a:pt x="3215382" y="662435"/>
                </a:lnTo>
                <a:lnTo>
                  <a:pt x="3165175" y="662435"/>
                </a:lnTo>
                <a:close/>
                <a:moveTo>
                  <a:pt x="426263" y="655434"/>
                </a:moveTo>
                <a:lnTo>
                  <a:pt x="431664" y="658835"/>
                </a:lnTo>
                <a:cubicBezTo>
                  <a:pt x="428997" y="662168"/>
                  <a:pt x="426130" y="665435"/>
                  <a:pt x="423063" y="668636"/>
                </a:cubicBezTo>
                <a:cubicBezTo>
                  <a:pt x="419996" y="671836"/>
                  <a:pt x="416729" y="674970"/>
                  <a:pt x="413261" y="678037"/>
                </a:cubicBezTo>
                <a:lnTo>
                  <a:pt x="493072" y="678037"/>
                </a:lnTo>
                <a:lnTo>
                  <a:pt x="493072" y="684238"/>
                </a:lnTo>
                <a:cubicBezTo>
                  <a:pt x="485604" y="693039"/>
                  <a:pt x="477436" y="701173"/>
                  <a:pt x="468569" y="708641"/>
                </a:cubicBezTo>
                <a:cubicBezTo>
                  <a:pt x="459700" y="716108"/>
                  <a:pt x="449133" y="723109"/>
                  <a:pt x="436864" y="729643"/>
                </a:cubicBezTo>
                <a:cubicBezTo>
                  <a:pt x="424596" y="736178"/>
                  <a:pt x="410128" y="742278"/>
                  <a:pt x="393459" y="747946"/>
                </a:cubicBezTo>
                <a:cubicBezTo>
                  <a:pt x="376790" y="753613"/>
                  <a:pt x="356855" y="759047"/>
                  <a:pt x="333652" y="764248"/>
                </a:cubicBezTo>
                <a:lnTo>
                  <a:pt x="330451" y="757847"/>
                </a:lnTo>
                <a:cubicBezTo>
                  <a:pt x="352854" y="752913"/>
                  <a:pt x="372190" y="747746"/>
                  <a:pt x="388458" y="742345"/>
                </a:cubicBezTo>
                <a:cubicBezTo>
                  <a:pt x="404727" y="736944"/>
                  <a:pt x="418796" y="731277"/>
                  <a:pt x="430664" y="725343"/>
                </a:cubicBezTo>
                <a:cubicBezTo>
                  <a:pt x="442532" y="719409"/>
                  <a:pt x="452699" y="713075"/>
                  <a:pt x="461167" y="706341"/>
                </a:cubicBezTo>
                <a:cubicBezTo>
                  <a:pt x="469635" y="699606"/>
                  <a:pt x="477270" y="692305"/>
                  <a:pt x="484070" y="684438"/>
                </a:cubicBezTo>
                <a:lnTo>
                  <a:pt x="406061" y="684438"/>
                </a:lnTo>
                <a:cubicBezTo>
                  <a:pt x="403394" y="686705"/>
                  <a:pt x="400593" y="688938"/>
                  <a:pt x="397660" y="691139"/>
                </a:cubicBezTo>
                <a:cubicBezTo>
                  <a:pt x="394726" y="693339"/>
                  <a:pt x="391725" y="695573"/>
                  <a:pt x="388658" y="697839"/>
                </a:cubicBezTo>
                <a:cubicBezTo>
                  <a:pt x="391192" y="699306"/>
                  <a:pt x="394159" y="701040"/>
                  <a:pt x="397559" y="703040"/>
                </a:cubicBezTo>
                <a:cubicBezTo>
                  <a:pt x="400960" y="705040"/>
                  <a:pt x="404394" y="707107"/>
                  <a:pt x="407861" y="709241"/>
                </a:cubicBezTo>
                <a:cubicBezTo>
                  <a:pt x="411328" y="711374"/>
                  <a:pt x="414629" y="713408"/>
                  <a:pt x="417762" y="715342"/>
                </a:cubicBezTo>
                <a:cubicBezTo>
                  <a:pt x="420896" y="717275"/>
                  <a:pt x="423463" y="718909"/>
                  <a:pt x="425463" y="720242"/>
                </a:cubicBezTo>
                <a:lnTo>
                  <a:pt x="421263" y="725643"/>
                </a:lnTo>
                <a:cubicBezTo>
                  <a:pt x="419129" y="724176"/>
                  <a:pt x="416429" y="722409"/>
                  <a:pt x="413161" y="720342"/>
                </a:cubicBezTo>
                <a:cubicBezTo>
                  <a:pt x="409894" y="718275"/>
                  <a:pt x="406461" y="716108"/>
                  <a:pt x="402860" y="713841"/>
                </a:cubicBezTo>
                <a:cubicBezTo>
                  <a:pt x="399260" y="711575"/>
                  <a:pt x="395659" y="709374"/>
                  <a:pt x="392059" y="707241"/>
                </a:cubicBezTo>
                <a:cubicBezTo>
                  <a:pt x="388458" y="705107"/>
                  <a:pt x="385391" y="703307"/>
                  <a:pt x="382858" y="701840"/>
                </a:cubicBezTo>
                <a:cubicBezTo>
                  <a:pt x="376857" y="705974"/>
                  <a:pt x="370589" y="709941"/>
                  <a:pt x="364056" y="713741"/>
                </a:cubicBezTo>
                <a:cubicBezTo>
                  <a:pt x="357521" y="717542"/>
                  <a:pt x="350654" y="721242"/>
                  <a:pt x="343453" y="724843"/>
                </a:cubicBezTo>
                <a:lnTo>
                  <a:pt x="340053" y="719042"/>
                </a:lnTo>
                <a:cubicBezTo>
                  <a:pt x="358588" y="709841"/>
                  <a:pt x="375323" y="699706"/>
                  <a:pt x="390259" y="688638"/>
                </a:cubicBezTo>
                <a:cubicBezTo>
                  <a:pt x="405194" y="677570"/>
                  <a:pt x="417195" y="666502"/>
                  <a:pt x="426263" y="655434"/>
                </a:cubicBezTo>
                <a:close/>
                <a:moveTo>
                  <a:pt x="2655912" y="653034"/>
                </a:moveTo>
                <a:cubicBezTo>
                  <a:pt x="2658045" y="655567"/>
                  <a:pt x="2660579" y="658701"/>
                  <a:pt x="2663513" y="662435"/>
                </a:cubicBezTo>
                <a:cubicBezTo>
                  <a:pt x="2666446" y="666169"/>
                  <a:pt x="2669413" y="670036"/>
                  <a:pt x="2672414" y="674036"/>
                </a:cubicBezTo>
                <a:cubicBezTo>
                  <a:pt x="2675414" y="678037"/>
                  <a:pt x="2678348" y="682037"/>
                  <a:pt x="2681215" y="686038"/>
                </a:cubicBezTo>
                <a:cubicBezTo>
                  <a:pt x="2684082" y="690038"/>
                  <a:pt x="2686516" y="693506"/>
                  <a:pt x="2688516" y="696439"/>
                </a:cubicBezTo>
                <a:lnTo>
                  <a:pt x="2682715" y="700840"/>
                </a:lnTo>
                <a:cubicBezTo>
                  <a:pt x="2680715" y="697639"/>
                  <a:pt x="2678348" y="694039"/>
                  <a:pt x="2675614" y="690038"/>
                </a:cubicBezTo>
                <a:cubicBezTo>
                  <a:pt x="2672880" y="686038"/>
                  <a:pt x="2670013" y="682004"/>
                  <a:pt x="2667013" y="677937"/>
                </a:cubicBezTo>
                <a:cubicBezTo>
                  <a:pt x="2664013" y="673870"/>
                  <a:pt x="2661079" y="670003"/>
                  <a:pt x="2658212" y="666336"/>
                </a:cubicBezTo>
                <a:cubicBezTo>
                  <a:pt x="2655345" y="662668"/>
                  <a:pt x="2652845" y="659568"/>
                  <a:pt x="2650711" y="657034"/>
                </a:cubicBezTo>
                <a:close/>
                <a:moveTo>
                  <a:pt x="3393404" y="650634"/>
                </a:moveTo>
                <a:lnTo>
                  <a:pt x="3393404" y="691639"/>
                </a:lnTo>
                <a:lnTo>
                  <a:pt x="3499217" y="691639"/>
                </a:lnTo>
                <a:lnTo>
                  <a:pt x="3499217" y="650634"/>
                </a:lnTo>
                <a:close/>
                <a:moveTo>
                  <a:pt x="3673563" y="649833"/>
                </a:moveTo>
                <a:cubicBezTo>
                  <a:pt x="3678363" y="653567"/>
                  <a:pt x="3683897" y="658134"/>
                  <a:pt x="3690165" y="663535"/>
                </a:cubicBezTo>
                <a:cubicBezTo>
                  <a:pt x="3696432" y="668936"/>
                  <a:pt x="3702699" y="674503"/>
                  <a:pt x="3708967" y="680237"/>
                </a:cubicBezTo>
                <a:cubicBezTo>
                  <a:pt x="3715234" y="685971"/>
                  <a:pt x="3721202" y="691605"/>
                  <a:pt x="3726869" y="697139"/>
                </a:cubicBezTo>
                <a:cubicBezTo>
                  <a:pt x="3732537" y="702673"/>
                  <a:pt x="3737237" y="707441"/>
                  <a:pt x="3740971" y="711441"/>
                </a:cubicBezTo>
                <a:lnTo>
                  <a:pt x="3735970" y="717242"/>
                </a:lnTo>
                <a:cubicBezTo>
                  <a:pt x="3732237" y="713108"/>
                  <a:pt x="3727536" y="708274"/>
                  <a:pt x="3721869" y="702740"/>
                </a:cubicBezTo>
                <a:cubicBezTo>
                  <a:pt x="3716201" y="697206"/>
                  <a:pt x="3710267" y="691539"/>
                  <a:pt x="3704067" y="685738"/>
                </a:cubicBezTo>
                <a:cubicBezTo>
                  <a:pt x="3697866" y="679937"/>
                  <a:pt x="3691732" y="674337"/>
                  <a:pt x="3685664" y="668936"/>
                </a:cubicBezTo>
                <a:cubicBezTo>
                  <a:pt x="3679597" y="663535"/>
                  <a:pt x="3674163" y="658901"/>
                  <a:pt x="3669362" y="655034"/>
                </a:cubicBezTo>
                <a:close/>
                <a:moveTo>
                  <a:pt x="3652160" y="641432"/>
                </a:moveTo>
                <a:lnTo>
                  <a:pt x="3658961" y="641832"/>
                </a:lnTo>
                <a:lnTo>
                  <a:pt x="3658961" y="761447"/>
                </a:lnTo>
                <a:lnTo>
                  <a:pt x="3652160" y="761447"/>
                </a:lnTo>
                <a:close/>
                <a:moveTo>
                  <a:pt x="567405" y="639432"/>
                </a:moveTo>
                <a:lnTo>
                  <a:pt x="684819" y="639432"/>
                </a:lnTo>
                <a:lnTo>
                  <a:pt x="684819" y="645433"/>
                </a:lnTo>
                <a:lnTo>
                  <a:pt x="633013" y="645433"/>
                </a:lnTo>
                <a:cubicBezTo>
                  <a:pt x="627945" y="649967"/>
                  <a:pt x="622211" y="654301"/>
                  <a:pt x="615810" y="658435"/>
                </a:cubicBezTo>
                <a:cubicBezTo>
                  <a:pt x="620477" y="663502"/>
                  <a:pt x="624345" y="668436"/>
                  <a:pt x="627412" y="673236"/>
                </a:cubicBezTo>
                <a:cubicBezTo>
                  <a:pt x="630479" y="678037"/>
                  <a:pt x="632946" y="682904"/>
                  <a:pt x="634813" y="687838"/>
                </a:cubicBezTo>
                <a:cubicBezTo>
                  <a:pt x="639214" y="685838"/>
                  <a:pt x="643847" y="683571"/>
                  <a:pt x="648715" y="681037"/>
                </a:cubicBezTo>
                <a:cubicBezTo>
                  <a:pt x="653582" y="678504"/>
                  <a:pt x="658449" y="675870"/>
                  <a:pt x="663317" y="673136"/>
                </a:cubicBezTo>
                <a:cubicBezTo>
                  <a:pt x="668184" y="670403"/>
                  <a:pt x="672918" y="667602"/>
                  <a:pt x="677518" y="664735"/>
                </a:cubicBezTo>
                <a:cubicBezTo>
                  <a:pt x="682119" y="661868"/>
                  <a:pt x="686419" y="659101"/>
                  <a:pt x="690420" y="656434"/>
                </a:cubicBezTo>
                <a:lnTo>
                  <a:pt x="693820" y="662235"/>
                </a:lnTo>
                <a:cubicBezTo>
                  <a:pt x="688620" y="665835"/>
                  <a:pt x="682819" y="669536"/>
                  <a:pt x="676418" y="673336"/>
                </a:cubicBezTo>
                <a:cubicBezTo>
                  <a:pt x="670017" y="677137"/>
                  <a:pt x="663483" y="680771"/>
                  <a:pt x="656815" y="684238"/>
                </a:cubicBezTo>
                <a:cubicBezTo>
                  <a:pt x="660016" y="691439"/>
                  <a:pt x="663550" y="697873"/>
                  <a:pt x="667417" y="703540"/>
                </a:cubicBezTo>
                <a:cubicBezTo>
                  <a:pt x="671284" y="709208"/>
                  <a:pt x="675618" y="714375"/>
                  <a:pt x="680418" y="719042"/>
                </a:cubicBezTo>
                <a:cubicBezTo>
                  <a:pt x="685219" y="723709"/>
                  <a:pt x="690553" y="727943"/>
                  <a:pt x="696421" y="731744"/>
                </a:cubicBezTo>
                <a:cubicBezTo>
                  <a:pt x="702288" y="735544"/>
                  <a:pt x="708822" y="739178"/>
                  <a:pt x="716023" y="742645"/>
                </a:cubicBezTo>
                <a:lnTo>
                  <a:pt x="712223" y="748046"/>
                </a:lnTo>
                <a:cubicBezTo>
                  <a:pt x="705021" y="744579"/>
                  <a:pt x="698421" y="740845"/>
                  <a:pt x="692420" y="736844"/>
                </a:cubicBezTo>
                <a:cubicBezTo>
                  <a:pt x="686419" y="732844"/>
                  <a:pt x="680919" y="728377"/>
                  <a:pt x="675918" y="723443"/>
                </a:cubicBezTo>
                <a:cubicBezTo>
                  <a:pt x="670917" y="718509"/>
                  <a:pt x="666383" y="713075"/>
                  <a:pt x="662316" y="707141"/>
                </a:cubicBezTo>
                <a:cubicBezTo>
                  <a:pt x="658249" y="701207"/>
                  <a:pt x="654549" y="694506"/>
                  <a:pt x="651215" y="687038"/>
                </a:cubicBezTo>
                <a:cubicBezTo>
                  <a:pt x="648815" y="688372"/>
                  <a:pt x="646415" y="689605"/>
                  <a:pt x="644014" y="690739"/>
                </a:cubicBezTo>
                <a:cubicBezTo>
                  <a:pt x="641613" y="691872"/>
                  <a:pt x="639280" y="692972"/>
                  <a:pt x="637013" y="694039"/>
                </a:cubicBezTo>
                <a:cubicBezTo>
                  <a:pt x="638613" y="699506"/>
                  <a:pt x="639713" y="705040"/>
                  <a:pt x="640314" y="710641"/>
                </a:cubicBezTo>
                <a:cubicBezTo>
                  <a:pt x="640914" y="716242"/>
                  <a:pt x="641213" y="722242"/>
                  <a:pt x="641213" y="728643"/>
                </a:cubicBezTo>
                <a:cubicBezTo>
                  <a:pt x="641213" y="734111"/>
                  <a:pt x="640714" y="738611"/>
                  <a:pt x="639713" y="742145"/>
                </a:cubicBezTo>
                <a:cubicBezTo>
                  <a:pt x="638713" y="745679"/>
                  <a:pt x="637079" y="748546"/>
                  <a:pt x="634813" y="750746"/>
                </a:cubicBezTo>
                <a:cubicBezTo>
                  <a:pt x="632546" y="752946"/>
                  <a:pt x="629546" y="754580"/>
                  <a:pt x="625812" y="755647"/>
                </a:cubicBezTo>
                <a:cubicBezTo>
                  <a:pt x="622078" y="756713"/>
                  <a:pt x="617544" y="757447"/>
                  <a:pt x="612210" y="757847"/>
                </a:cubicBezTo>
                <a:lnTo>
                  <a:pt x="596008" y="758847"/>
                </a:lnTo>
                <a:lnTo>
                  <a:pt x="594208" y="752446"/>
                </a:lnTo>
                <a:lnTo>
                  <a:pt x="610610" y="751646"/>
                </a:lnTo>
                <a:cubicBezTo>
                  <a:pt x="615144" y="751380"/>
                  <a:pt x="618911" y="750846"/>
                  <a:pt x="621911" y="750046"/>
                </a:cubicBezTo>
                <a:cubicBezTo>
                  <a:pt x="624911" y="749246"/>
                  <a:pt x="627312" y="747946"/>
                  <a:pt x="629112" y="746146"/>
                </a:cubicBezTo>
                <a:cubicBezTo>
                  <a:pt x="630912" y="744345"/>
                  <a:pt x="632213" y="741978"/>
                  <a:pt x="633013" y="739045"/>
                </a:cubicBezTo>
                <a:cubicBezTo>
                  <a:pt x="633813" y="736111"/>
                  <a:pt x="634213" y="732444"/>
                  <a:pt x="634213" y="728043"/>
                </a:cubicBezTo>
                <a:cubicBezTo>
                  <a:pt x="634213" y="723509"/>
                  <a:pt x="634080" y="719209"/>
                  <a:pt x="633813" y="715142"/>
                </a:cubicBezTo>
                <a:cubicBezTo>
                  <a:pt x="633546" y="711074"/>
                  <a:pt x="633013" y="707107"/>
                  <a:pt x="632213" y="703240"/>
                </a:cubicBezTo>
                <a:cubicBezTo>
                  <a:pt x="627012" y="708441"/>
                  <a:pt x="621045" y="713441"/>
                  <a:pt x="614310" y="718242"/>
                </a:cubicBezTo>
                <a:cubicBezTo>
                  <a:pt x="607576" y="723043"/>
                  <a:pt x="600242" y="727643"/>
                  <a:pt x="592308" y="732044"/>
                </a:cubicBezTo>
                <a:cubicBezTo>
                  <a:pt x="584373" y="736444"/>
                  <a:pt x="575972" y="740611"/>
                  <a:pt x="567104" y="744545"/>
                </a:cubicBezTo>
                <a:cubicBezTo>
                  <a:pt x="558237" y="748479"/>
                  <a:pt x="549002" y="752113"/>
                  <a:pt x="539401" y="755447"/>
                </a:cubicBezTo>
                <a:lnTo>
                  <a:pt x="536801" y="749246"/>
                </a:lnTo>
                <a:cubicBezTo>
                  <a:pt x="557070" y="742045"/>
                  <a:pt x="575206" y="734111"/>
                  <a:pt x="591207" y="725443"/>
                </a:cubicBezTo>
                <a:cubicBezTo>
                  <a:pt x="607209" y="716775"/>
                  <a:pt x="620411" y="707307"/>
                  <a:pt x="630812" y="697039"/>
                </a:cubicBezTo>
                <a:cubicBezTo>
                  <a:pt x="629212" y="691172"/>
                  <a:pt x="626878" y="685571"/>
                  <a:pt x="623812" y="680237"/>
                </a:cubicBezTo>
                <a:cubicBezTo>
                  <a:pt x="613810" y="688638"/>
                  <a:pt x="602109" y="696373"/>
                  <a:pt x="588707" y="703440"/>
                </a:cubicBezTo>
                <a:cubicBezTo>
                  <a:pt x="575305" y="710508"/>
                  <a:pt x="560870" y="716909"/>
                  <a:pt x="545402" y="722643"/>
                </a:cubicBezTo>
                <a:lnTo>
                  <a:pt x="543401" y="716242"/>
                </a:lnTo>
                <a:cubicBezTo>
                  <a:pt x="558470" y="710908"/>
                  <a:pt x="572572" y="704774"/>
                  <a:pt x="585707" y="697839"/>
                </a:cubicBezTo>
                <a:cubicBezTo>
                  <a:pt x="598842" y="690905"/>
                  <a:pt x="610543" y="683438"/>
                  <a:pt x="620811" y="675437"/>
                </a:cubicBezTo>
                <a:cubicBezTo>
                  <a:pt x="618010" y="671036"/>
                  <a:pt x="614543" y="666569"/>
                  <a:pt x="610410" y="662035"/>
                </a:cubicBezTo>
                <a:cubicBezTo>
                  <a:pt x="601209" y="667902"/>
                  <a:pt x="591141" y="673370"/>
                  <a:pt x="580206" y="678437"/>
                </a:cubicBezTo>
                <a:cubicBezTo>
                  <a:pt x="569271" y="683504"/>
                  <a:pt x="557803" y="687972"/>
                  <a:pt x="545802" y="691839"/>
                </a:cubicBezTo>
                <a:lnTo>
                  <a:pt x="543602" y="685838"/>
                </a:lnTo>
                <a:cubicBezTo>
                  <a:pt x="559737" y="680504"/>
                  <a:pt x="574672" y="674337"/>
                  <a:pt x="588407" y="667336"/>
                </a:cubicBezTo>
                <a:cubicBezTo>
                  <a:pt x="602142" y="660335"/>
                  <a:pt x="613810" y="653034"/>
                  <a:pt x="623412" y="645433"/>
                </a:cubicBezTo>
                <a:lnTo>
                  <a:pt x="567405" y="645433"/>
                </a:lnTo>
                <a:close/>
                <a:moveTo>
                  <a:pt x="2396956" y="636632"/>
                </a:moveTo>
                <a:lnTo>
                  <a:pt x="2402356" y="640232"/>
                </a:lnTo>
                <a:cubicBezTo>
                  <a:pt x="2400089" y="644633"/>
                  <a:pt x="2397456" y="649233"/>
                  <a:pt x="2394455" y="654034"/>
                </a:cubicBezTo>
                <a:cubicBezTo>
                  <a:pt x="2391455" y="658835"/>
                  <a:pt x="2388154" y="663702"/>
                  <a:pt x="2384554" y="668636"/>
                </a:cubicBezTo>
                <a:lnTo>
                  <a:pt x="2384554" y="762448"/>
                </a:lnTo>
                <a:lnTo>
                  <a:pt x="2377953" y="762448"/>
                </a:lnTo>
                <a:lnTo>
                  <a:pt x="2377953" y="677237"/>
                </a:lnTo>
                <a:cubicBezTo>
                  <a:pt x="2373152" y="683504"/>
                  <a:pt x="2368219" y="689438"/>
                  <a:pt x="2363151" y="695039"/>
                </a:cubicBezTo>
                <a:cubicBezTo>
                  <a:pt x="2358084" y="700640"/>
                  <a:pt x="2353350" y="705507"/>
                  <a:pt x="2348950" y="709641"/>
                </a:cubicBezTo>
                <a:lnTo>
                  <a:pt x="2345749" y="703240"/>
                </a:lnTo>
                <a:cubicBezTo>
                  <a:pt x="2349749" y="699373"/>
                  <a:pt x="2354150" y="694772"/>
                  <a:pt x="2358951" y="689438"/>
                </a:cubicBezTo>
                <a:cubicBezTo>
                  <a:pt x="2363751" y="684104"/>
                  <a:pt x="2368519" y="678437"/>
                  <a:pt x="2373253" y="672436"/>
                </a:cubicBezTo>
                <a:cubicBezTo>
                  <a:pt x="2377986" y="666435"/>
                  <a:pt x="2382420" y="660335"/>
                  <a:pt x="2386554" y="654134"/>
                </a:cubicBezTo>
                <a:cubicBezTo>
                  <a:pt x="2390688" y="647933"/>
                  <a:pt x="2394155" y="642099"/>
                  <a:pt x="2396956" y="636632"/>
                </a:cubicBezTo>
                <a:close/>
                <a:moveTo>
                  <a:pt x="3802179" y="633831"/>
                </a:moveTo>
                <a:lnTo>
                  <a:pt x="3902791" y="633831"/>
                </a:lnTo>
                <a:lnTo>
                  <a:pt x="3902791" y="640232"/>
                </a:lnTo>
                <a:lnTo>
                  <a:pt x="3802179" y="640232"/>
                </a:lnTo>
                <a:close/>
                <a:moveTo>
                  <a:pt x="2575902" y="624830"/>
                </a:moveTo>
                <a:lnTo>
                  <a:pt x="2575902" y="679037"/>
                </a:lnTo>
                <a:lnTo>
                  <a:pt x="2624708" y="679037"/>
                </a:lnTo>
                <a:lnTo>
                  <a:pt x="2624708" y="624830"/>
                </a:lnTo>
                <a:close/>
                <a:moveTo>
                  <a:pt x="1657263" y="623030"/>
                </a:moveTo>
                <a:lnTo>
                  <a:pt x="1657263" y="656434"/>
                </a:lnTo>
                <a:lnTo>
                  <a:pt x="1686267" y="656434"/>
                </a:lnTo>
                <a:lnTo>
                  <a:pt x="1686267" y="623030"/>
                </a:lnTo>
                <a:close/>
                <a:moveTo>
                  <a:pt x="2963950" y="616029"/>
                </a:moveTo>
                <a:cubicBezTo>
                  <a:pt x="2965017" y="619496"/>
                  <a:pt x="2966151" y="623497"/>
                  <a:pt x="2967351" y="628031"/>
                </a:cubicBezTo>
                <a:cubicBezTo>
                  <a:pt x="2968551" y="632565"/>
                  <a:pt x="2969751" y="637232"/>
                  <a:pt x="2970951" y="642032"/>
                </a:cubicBezTo>
                <a:cubicBezTo>
                  <a:pt x="2972151" y="646833"/>
                  <a:pt x="2973285" y="651534"/>
                  <a:pt x="2974351" y="656134"/>
                </a:cubicBezTo>
                <a:cubicBezTo>
                  <a:pt x="2975418" y="660735"/>
                  <a:pt x="2976285" y="664835"/>
                  <a:pt x="2976952" y="668436"/>
                </a:cubicBezTo>
                <a:lnTo>
                  <a:pt x="2970951" y="670036"/>
                </a:lnTo>
                <a:cubicBezTo>
                  <a:pt x="2970284" y="666435"/>
                  <a:pt x="2969451" y="662335"/>
                  <a:pt x="2968451" y="657734"/>
                </a:cubicBezTo>
                <a:cubicBezTo>
                  <a:pt x="2967451" y="653134"/>
                  <a:pt x="2966384" y="648433"/>
                  <a:pt x="2965250" y="643633"/>
                </a:cubicBezTo>
                <a:cubicBezTo>
                  <a:pt x="2964117" y="638832"/>
                  <a:pt x="2962917" y="634165"/>
                  <a:pt x="2961650" y="629631"/>
                </a:cubicBezTo>
                <a:cubicBezTo>
                  <a:pt x="2960383" y="625097"/>
                  <a:pt x="2959216" y="621097"/>
                  <a:pt x="2958150" y="617629"/>
                </a:cubicBezTo>
                <a:close/>
                <a:moveTo>
                  <a:pt x="1344700" y="616029"/>
                </a:moveTo>
                <a:cubicBezTo>
                  <a:pt x="1345767" y="619496"/>
                  <a:pt x="1346901" y="623497"/>
                  <a:pt x="1348101" y="628031"/>
                </a:cubicBezTo>
                <a:cubicBezTo>
                  <a:pt x="1349301" y="632565"/>
                  <a:pt x="1350501" y="637232"/>
                  <a:pt x="1351701" y="642032"/>
                </a:cubicBezTo>
                <a:cubicBezTo>
                  <a:pt x="1352901" y="646833"/>
                  <a:pt x="1354035" y="651534"/>
                  <a:pt x="1355102" y="656134"/>
                </a:cubicBezTo>
                <a:cubicBezTo>
                  <a:pt x="1356168" y="660735"/>
                  <a:pt x="1357035" y="664835"/>
                  <a:pt x="1357702" y="668436"/>
                </a:cubicBezTo>
                <a:lnTo>
                  <a:pt x="1351701" y="670036"/>
                </a:lnTo>
                <a:cubicBezTo>
                  <a:pt x="1351034" y="666435"/>
                  <a:pt x="1350201" y="662335"/>
                  <a:pt x="1349201" y="657734"/>
                </a:cubicBezTo>
                <a:cubicBezTo>
                  <a:pt x="1348201" y="653134"/>
                  <a:pt x="1347134" y="648433"/>
                  <a:pt x="1346001" y="643633"/>
                </a:cubicBezTo>
                <a:cubicBezTo>
                  <a:pt x="1344867" y="638832"/>
                  <a:pt x="1343667" y="634165"/>
                  <a:pt x="1342400" y="629631"/>
                </a:cubicBezTo>
                <a:cubicBezTo>
                  <a:pt x="1341133" y="625097"/>
                  <a:pt x="1339966" y="621097"/>
                  <a:pt x="1338899" y="617629"/>
                </a:cubicBezTo>
                <a:close/>
                <a:moveTo>
                  <a:pt x="2760525" y="614029"/>
                </a:moveTo>
                <a:cubicBezTo>
                  <a:pt x="2761725" y="617629"/>
                  <a:pt x="2762925" y="621697"/>
                  <a:pt x="2764125" y="626231"/>
                </a:cubicBezTo>
                <a:cubicBezTo>
                  <a:pt x="2765325" y="630764"/>
                  <a:pt x="2766492" y="635432"/>
                  <a:pt x="2767626" y="640232"/>
                </a:cubicBezTo>
                <a:cubicBezTo>
                  <a:pt x="2768759" y="645033"/>
                  <a:pt x="2769793" y="649700"/>
                  <a:pt x="2770726" y="654234"/>
                </a:cubicBezTo>
                <a:cubicBezTo>
                  <a:pt x="2771660" y="658768"/>
                  <a:pt x="2772460" y="662768"/>
                  <a:pt x="2773127" y="666236"/>
                </a:cubicBezTo>
                <a:lnTo>
                  <a:pt x="2767526" y="667636"/>
                </a:lnTo>
                <a:cubicBezTo>
                  <a:pt x="2766859" y="664169"/>
                  <a:pt x="2766026" y="660135"/>
                  <a:pt x="2765025" y="655534"/>
                </a:cubicBezTo>
                <a:cubicBezTo>
                  <a:pt x="2764025" y="650934"/>
                  <a:pt x="2762992" y="646233"/>
                  <a:pt x="2761925" y="641432"/>
                </a:cubicBezTo>
                <a:cubicBezTo>
                  <a:pt x="2760858" y="636632"/>
                  <a:pt x="2759725" y="631965"/>
                  <a:pt x="2758525" y="627431"/>
                </a:cubicBezTo>
                <a:cubicBezTo>
                  <a:pt x="2757324" y="622897"/>
                  <a:pt x="2756191" y="618896"/>
                  <a:pt x="2755124" y="615429"/>
                </a:cubicBezTo>
                <a:close/>
                <a:moveTo>
                  <a:pt x="1141275" y="614029"/>
                </a:moveTo>
                <a:cubicBezTo>
                  <a:pt x="1142475" y="617629"/>
                  <a:pt x="1143675" y="621697"/>
                  <a:pt x="1144875" y="626231"/>
                </a:cubicBezTo>
                <a:cubicBezTo>
                  <a:pt x="1146076" y="630764"/>
                  <a:pt x="1147242" y="635432"/>
                  <a:pt x="1148376" y="640232"/>
                </a:cubicBezTo>
                <a:cubicBezTo>
                  <a:pt x="1149509" y="645033"/>
                  <a:pt x="1150543" y="649700"/>
                  <a:pt x="1151476" y="654234"/>
                </a:cubicBezTo>
                <a:cubicBezTo>
                  <a:pt x="1152410" y="658768"/>
                  <a:pt x="1153210" y="662768"/>
                  <a:pt x="1153876" y="666236"/>
                </a:cubicBezTo>
                <a:lnTo>
                  <a:pt x="1148276" y="667636"/>
                </a:lnTo>
                <a:cubicBezTo>
                  <a:pt x="1147609" y="664169"/>
                  <a:pt x="1146776" y="660135"/>
                  <a:pt x="1145775" y="655534"/>
                </a:cubicBezTo>
                <a:cubicBezTo>
                  <a:pt x="1144775" y="650934"/>
                  <a:pt x="1143742" y="646233"/>
                  <a:pt x="1142675" y="641432"/>
                </a:cubicBezTo>
                <a:cubicBezTo>
                  <a:pt x="1141608" y="636632"/>
                  <a:pt x="1140475" y="631965"/>
                  <a:pt x="1139275" y="627431"/>
                </a:cubicBezTo>
                <a:cubicBezTo>
                  <a:pt x="1138074" y="622897"/>
                  <a:pt x="1136941" y="618896"/>
                  <a:pt x="1135874" y="615429"/>
                </a:cubicBezTo>
                <a:close/>
                <a:moveTo>
                  <a:pt x="2812731" y="613029"/>
                </a:moveTo>
                <a:lnTo>
                  <a:pt x="2817932" y="615629"/>
                </a:lnTo>
                <a:cubicBezTo>
                  <a:pt x="2816732" y="618696"/>
                  <a:pt x="2815332" y="621963"/>
                  <a:pt x="2813731" y="625430"/>
                </a:cubicBezTo>
                <a:cubicBezTo>
                  <a:pt x="2812131" y="628898"/>
                  <a:pt x="2810498" y="632398"/>
                  <a:pt x="2808831" y="635932"/>
                </a:cubicBezTo>
                <a:cubicBezTo>
                  <a:pt x="2807164" y="639465"/>
                  <a:pt x="2805464" y="642866"/>
                  <a:pt x="2803730" y="646133"/>
                </a:cubicBezTo>
                <a:cubicBezTo>
                  <a:pt x="2801997" y="649400"/>
                  <a:pt x="2800396" y="652300"/>
                  <a:pt x="2798930" y="654834"/>
                </a:cubicBezTo>
                <a:lnTo>
                  <a:pt x="2793729" y="652034"/>
                </a:lnTo>
                <a:cubicBezTo>
                  <a:pt x="2796796" y="646700"/>
                  <a:pt x="2800063" y="640466"/>
                  <a:pt x="2803530" y="633331"/>
                </a:cubicBezTo>
                <a:cubicBezTo>
                  <a:pt x="2806997" y="626197"/>
                  <a:pt x="2810064" y="619430"/>
                  <a:pt x="2812731" y="613029"/>
                </a:cubicBezTo>
                <a:close/>
                <a:moveTo>
                  <a:pt x="1193481" y="613029"/>
                </a:moveTo>
                <a:lnTo>
                  <a:pt x="1198682" y="615629"/>
                </a:lnTo>
                <a:cubicBezTo>
                  <a:pt x="1197482" y="618696"/>
                  <a:pt x="1196082" y="621963"/>
                  <a:pt x="1194482" y="625430"/>
                </a:cubicBezTo>
                <a:cubicBezTo>
                  <a:pt x="1192881" y="628898"/>
                  <a:pt x="1191248" y="632398"/>
                  <a:pt x="1189581" y="635932"/>
                </a:cubicBezTo>
                <a:cubicBezTo>
                  <a:pt x="1187914" y="639465"/>
                  <a:pt x="1186214" y="642866"/>
                  <a:pt x="1184480" y="646133"/>
                </a:cubicBezTo>
                <a:cubicBezTo>
                  <a:pt x="1182747" y="649400"/>
                  <a:pt x="1181147" y="652300"/>
                  <a:pt x="1179680" y="654834"/>
                </a:cubicBezTo>
                <a:lnTo>
                  <a:pt x="1174479" y="652034"/>
                </a:lnTo>
                <a:cubicBezTo>
                  <a:pt x="1177546" y="646700"/>
                  <a:pt x="1180813" y="640466"/>
                  <a:pt x="1184280" y="633331"/>
                </a:cubicBezTo>
                <a:cubicBezTo>
                  <a:pt x="1187747" y="626197"/>
                  <a:pt x="1190814" y="619430"/>
                  <a:pt x="1193481" y="613029"/>
                </a:cubicBezTo>
                <a:close/>
                <a:moveTo>
                  <a:pt x="268482" y="611029"/>
                </a:moveTo>
                <a:cubicBezTo>
                  <a:pt x="262348" y="611029"/>
                  <a:pt x="257047" y="611995"/>
                  <a:pt x="252580" y="613929"/>
                </a:cubicBezTo>
                <a:cubicBezTo>
                  <a:pt x="248112" y="615863"/>
                  <a:pt x="244412" y="619196"/>
                  <a:pt x="241478" y="623930"/>
                </a:cubicBezTo>
                <a:cubicBezTo>
                  <a:pt x="238545" y="628664"/>
                  <a:pt x="236378" y="635098"/>
                  <a:pt x="234977" y="643233"/>
                </a:cubicBezTo>
                <a:cubicBezTo>
                  <a:pt x="233577" y="651367"/>
                  <a:pt x="232877" y="661635"/>
                  <a:pt x="232877" y="674036"/>
                </a:cubicBezTo>
                <a:cubicBezTo>
                  <a:pt x="232877" y="686438"/>
                  <a:pt x="233577" y="696706"/>
                  <a:pt x="234977" y="704840"/>
                </a:cubicBezTo>
                <a:cubicBezTo>
                  <a:pt x="236378" y="712975"/>
                  <a:pt x="238545" y="719442"/>
                  <a:pt x="241478" y="724243"/>
                </a:cubicBezTo>
                <a:cubicBezTo>
                  <a:pt x="244412" y="729043"/>
                  <a:pt x="248112" y="732377"/>
                  <a:pt x="252580" y="734244"/>
                </a:cubicBezTo>
                <a:cubicBezTo>
                  <a:pt x="257047" y="736111"/>
                  <a:pt x="262348" y="737044"/>
                  <a:pt x="268482" y="737044"/>
                </a:cubicBezTo>
                <a:cubicBezTo>
                  <a:pt x="274483" y="737044"/>
                  <a:pt x="279716" y="736111"/>
                  <a:pt x="284184" y="734244"/>
                </a:cubicBezTo>
                <a:cubicBezTo>
                  <a:pt x="288651" y="732377"/>
                  <a:pt x="292351" y="729043"/>
                  <a:pt x="295285" y="724243"/>
                </a:cubicBezTo>
                <a:cubicBezTo>
                  <a:pt x="298219" y="719442"/>
                  <a:pt x="300386" y="712975"/>
                  <a:pt x="301786" y="704840"/>
                </a:cubicBezTo>
                <a:cubicBezTo>
                  <a:pt x="303186" y="696706"/>
                  <a:pt x="303886" y="686438"/>
                  <a:pt x="303886" y="674036"/>
                </a:cubicBezTo>
                <a:cubicBezTo>
                  <a:pt x="303886" y="661635"/>
                  <a:pt x="303186" y="651367"/>
                  <a:pt x="301786" y="643233"/>
                </a:cubicBezTo>
                <a:cubicBezTo>
                  <a:pt x="300386" y="635098"/>
                  <a:pt x="298219" y="628664"/>
                  <a:pt x="295285" y="623930"/>
                </a:cubicBezTo>
                <a:cubicBezTo>
                  <a:pt x="292351" y="619196"/>
                  <a:pt x="288651" y="615863"/>
                  <a:pt x="284184" y="613929"/>
                </a:cubicBezTo>
                <a:cubicBezTo>
                  <a:pt x="279716" y="611995"/>
                  <a:pt x="274483" y="611029"/>
                  <a:pt x="268482" y="611029"/>
                </a:cubicBezTo>
                <a:close/>
                <a:moveTo>
                  <a:pt x="154182" y="611029"/>
                </a:moveTo>
                <a:cubicBezTo>
                  <a:pt x="148048" y="611029"/>
                  <a:pt x="142747" y="611995"/>
                  <a:pt x="138280" y="613929"/>
                </a:cubicBezTo>
                <a:cubicBezTo>
                  <a:pt x="133812" y="615863"/>
                  <a:pt x="130112" y="619196"/>
                  <a:pt x="127178" y="623930"/>
                </a:cubicBezTo>
                <a:cubicBezTo>
                  <a:pt x="124245" y="628664"/>
                  <a:pt x="122078" y="635098"/>
                  <a:pt x="120677" y="643233"/>
                </a:cubicBezTo>
                <a:cubicBezTo>
                  <a:pt x="119277" y="651367"/>
                  <a:pt x="118577" y="661635"/>
                  <a:pt x="118577" y="674036"/>
                </a:cubicBezTo>
                <a:cubicBezTo>
                  <a:pt x="118577" y="686438"/>
                  <a:pt x="119277" y="696706"/>
                  <a:pt x="120677" y="704840"/>
                </a:cubicBezTo>
                <a:cubicBezTo>
                  <a:pt x="122078" y="712975"/>
                  <a:pt x="124245" y="719442"/>
                  <a:pt x="127178" y="724243"/>
                </a:cubicBezTo>
                <a:cubicBezTo>
                  <a:pt x="130112" y="729043"/>
                  <a:pt x="133812" y="732377"/>
                  <a:pt x="138280" y="734244"/>
                </a:cubicBezTo>
                <a:cubicBezTo>
                  <a:pt x="142747" y="736111"/>
                  <a:pt x="148048" y="737044"/>
                  <a:pt x="154182" y="737044"/>
                </a:cubicBezTo>
                <a:cubicBezTo>
                  <a:pt x="160183" y="737044"/>
                  <a:pt x="165416" y="736111"/>
                  <a:pt x="169884" y="734244"/>
                </a:cubicBezTo>
                <a:cubicBezTo>
                  <a:pt x="174351" y="732377"/>
                  <a:pt x="178052" y="729043"/>
                  <a:pt x="180985" y="724243"/>
                </a:cubicBezTo>
                <a:cubicBezTo>
                  <a:pt x="183919" y="719442"/>
                  <a:pt x="186086" y="712975"/>
                  <a:pt x="187486" y="704840"/>
                </a:cubicBezTo>
                <a:cubicBezTo>
                  <a:pt x="188886" y="696706"/>
                  <a:pt x="189586" y="686438"/>
                  <a:pt x="189586" y="674036"/>
                </a:cubicBezTo>
                <a:cubicBezTo>
                  <a:pt x="189586" y="661635"/>
                  <a:pt x="188886" y="651367"/>
                  <a:pt x="187486" y="643233"/>
                </a:cubicBezTo>
                <a:cubicBezTo>
                  <a:pt x="186086" y="635098"/>
                  <a:pt x="183919" y="628664"/>
                  <a:pt x="180985" y="623930"/>
                </a:cubicBezTo>
                <a:cubicBezTo>
                  <a:pt x="178052" y="619196"/>
                  <a:pt x="174351" y="615863"/>
                  <a:pt x="169884" y="613929"/>
                </a:cubicBezTo>
                <a:cubicBezTo>
                  <a:pt x="165416" y="611995"/>
                  <a:pt x="160183" y="611029"/>
                  <a:pt x="154182" y="611029"/>
                </a:cubicBezTo>
                <a:close/>
                <a:moveTo>
                  <a:pt x="21002" y="604628"/>
                </a:moveTo>
                <a:lnTo>
                  <a:pt x="81011" y="604628"/>
                </a:lnTo>
                <a:lnTo>
                  <a:pt x="81011" y="613029"/>
                </a:lnTo>
                <a:lnTo>
                  <a:pt x="28404" y="613029"/>
                </a:lnTo>
                <a:lnTo>
                  <a:pt x="21803" y="658835"/>
                </a:lnTo>
                <a:cubicBezTo>
                  <a:pt x="24336" y="658301"/>
                  <a:pt x="27037" y="657901"/>
                  <a:pt x="29904" y="657634"/>
                </a:cubicBezTo>
                <a:cubicBezTo>
                  <a:pt x="32771" y="657368"/>
                  <a:pt x="35938" y="657234"/>
                  <a:pt x="39405" y="657234"/>
                </a:cubicBezTo>
                <a:cubicBezTo>
                  <a:pt x="56874" y="657234"/>
                  <a:pt x="69809" y="660468"/>
                  <a:pt x="78210" y="666936"/>
                </a:cubicBezTo>
                <a:cubicBezTo>
                  <a:pt x="86612" y="673403"/>
                  <a:pt x="90812" y="684171"/>
                  <a:pt x="90812" y="699240"/>
                </a:cubicBezTo>
                <a:cubicBezTo>
                  <a:pt x="90812" y="707641"/>
                  <a:pt x="89578" y="714775"/>
                  <a:pt x="87111" y="720642"/>
                </a:cubicBezTo>
                <a:cubicBezTo>
                  <a:pt x="84645" y="726510"/>
                  <a:pt x="81110" y="731277"/>
                  <a:pt x="76510" y="734944"/>
                </a:cubicBezTo>
                <a:cubicBezTo>
                  <a:pt x="71909" y="738611"/>
                  <a:pt x="66409" y="741278"/>
                  <a:pt x="60008" y="742945"/>
                </a:cubicBezTo>
                <a:cubicBezTo>
                  <a:pt x="53607" y="744612"/>
                  <a:pt x="46473" y="745445"/>
                  <a:pt x="38605" y="745445"/>
                </a:cubicBezTo>
                <a:cubicBezTo>
                  <a:pt x="33538" y="745445"/>
                  <a:pt x="28670" y="745179"/>
                  <a:pt x="24003" y="744645"/>
                </a:cubicBezTo>
                <a:cubicBezTo>
                  <a:pt x="19336" y="744112"/>
                  <a:pt x="14869" y="743378"/>
                  <a:pt x="10601" y="742445"/>
                </a:cubicBezTo>
                <a:lnTo>
                  <a:pt x="10601" y="733444"/>
                </a:lnTo>
                <a:cubicBezTo>
                  <a:pt x="19536" y="735844"/>
                  <a:pt x="28870" y="737044"/>
                  <a:pt x="38605" y="737044"/>
                </a:cubicBezTo>
                <a:cubicBezTo>
                  <a:pt x="45273" y="737044"/>
                  <a:pt x="51273" y="736344"/>
                  <a:pt x="56607" y="734944"/>
                </a:cubicBezTo>
                <a:cubicBezTo>
                  <a:pt x="61942" y="733544"/>
                  <a:pt x="66442" y="731344"/>
                  <a:pt x="70109" y="728343"/>
                </a:cubicBezTo>
                <a:cubicBezTo>
                  <a:pt x="73776" y="725343"/>
                  <a:pt x="76610" y="721476"/>
                  <a:pt x="78610" y="716742"/>
                </a:cubicBezTo>
                <a:cubicBezTo>
                  <a:pt x="80610" y="712008"/>
                  <a:pt x="81611" y="706307"/>
                  <a:pt x="81611" y="699640"/>
                </a:cubicBezTo>
                <a:cubicBezTo>
                  <a:pt x="81611" y="693639"/>
                  <a:pt x="80844" y="688472"/>
                  <a:pt x="79310" y="684138"/>
                </a:cubicBezTo>
                <a:cubicBezTo>
                  <a:pt x="77777" y="679804"/>
                  <a:pt x="75276" y="676270"/>
                  <a:pt x="71809" y="673536"/>
                </a:cubicBezTo>
                <a:cubicBezTo>
                  <a:pt x="68343" y="670803"/>
                  <a:pt x="63742" y="668769"/>
                  <a:pt x="58008" y="667436"/>
                </a:cubicBezTo>
                <a:cubicBezTo>
                  <a:pt x="52274" y="666102"/>
                  <a:pt x="45206" y="665435"/>
                  <a:pt x="36805" y="665435"/>
                </a:cubicBezTo>
                <a:cubicBezTo>
                  <a:pt x="33337" y="665435"/>
                  <a:pt x="29404" y="665669"/>
                  <a:pt x="25003" y="666136"/>
                </a:cubicBezTo>
                <a:cubicBezTo>
                  <a:pt x="20602" y="666602"/>
                  <a:pt x="16202" y="667302"/>
                  <a:pt x="11801" y="668236"/>
                </a:cubicBezTo>
                <a:close/>
                <a:moveTo>
                  <a:pt x="3393404" y="603828"/>
                </a:moveTo>
                <a:lnTo>
                  <a:pt x="3393404" y="643833"/>
                </a:lnTo>
                <a:lnTo>
                  <a:pt x="3499217" y="643833"/>
                </a:lnTo>
                <a:lnTo>
                  <a:pt x="3499217" y="603828"/>
                </a:lnTo>
                <a:close/>
                <a:moveTo>
                  <a:pt x="1600056" y="603828"/>
                </a:moveTo>
                <a:lnTo>
                  <a:pt x="1636061" y="603828"/>
                </a:lnTo>
                <a:lnTo>
                  <a:pt x="1636061" y="610229"/>
                </a:lnTo>
                <a:cubicBezTo>
                  <a:pt x="1634727" y="624497"/>
                  <a:pt x="1632960" y="637732"/>
                  <a:pt x="1630760" y="649933"/>
                </a:cubicBezTo>
                <a:cubicBezTo>
                  <a:pt x="1628560" y="662135"/>
                  <a:pt x="1625726" y="673903"/>
                  <a:pt x="1622259" y="685238"/>
                </a:cubicBezTo>
                <a:cubicBezTo>
                  <a:pt x="1625859" y="695106"/>
                  <a:pt x="1629426" y="704907"/>
                  <a:pt x="1632960" y="714642"/>
                </a:cubicBezTo>
                <a:cubicBezTo>
                  <a:pt x="1636494" y="724376"/>
                  <a:pt x="1639728" y="733377"/>
                  <a:pt x="1642661" y="741645"/>
                </a:cubicBezTo>
                <a:lnTo>
                  <a:pt x="1637061" y="743245"/>
                </a:lnTo>
                <a:lnTo>
                  <a:pt x="1619459" y="694239"/>
                </a:lnTo>
                <a:cubicBezTo>
                  <a:pt x="1616125" y="704107"/>
                  <a:pt x="1612291" y="713808"/>
                  <a:pt x="1607957" y="723343"/>
                </a:cubicBezTo>
                <a:cubicBezTo>
                  <a:pt x="1603623" y="732877"/>
                  <a:pt x="1598589" y="742712"/>
                  <a:pt x="1592855" y="752846"/>
                </a:cubicBezTo>
                <a:lnTo>
                  <a:pt x="1587254" y="749046"/>
                </a:lnTo>
                <a:cubicBezTo>
                  <a:pt x="1593655" y="738244"/>
                  <a:pt x="1599189" y="727610"/>
                  <a:pt x="1603857" y="717142"/>
                </a:cubicBezTo>
                <a:cubicBezTo>
                  <a:pt x="1608524" y="706674"/>
                  <a:pt x="1612591" y="695973"/>
                  <a:pt x="1616058" y="685038"/>
                </a:cubicBezTo>
                <a:cubicBezTo>
                  <a:pt x="1612591" y="675437"/>
                  <a:pt x="1609257" y="666336"/>
                  <a:pt x="1606057" y="657734"/>
                </a:cubicBezTo>
                <a:cubicBezTo>
                  <a:pt x="1602856" y="649133"/>
                  <a:pt x="1600056" y="641566"/>
                  <a:pt x="1597656" y="635032"/>
                </a:cubicBezTo>
                <a:lnTo>
                  <a:pt x="1602656" y="632831"/>
                </a:lnTo>
                <a:cubicBezTo>
                  <a:pt x="1604923" y="638565"/>
                  <a:pt x="1607424" y="645100"/>
                  <a:pt x="1610157" y="652434"/>
                </a:cubicBezTo>
                <a:cubicBezTo>
                  <a:pt x="1612891" y="659768"/>
                  <a:pt x="1615791" y="667569"/>
                  <a:pt x="1618858" y="675837"/>
                </a:cubicBezTo>
                <a:cubicBezTo>
                  <a:pt x="1621659" y="665835"/>
                  <a:pt x="1623992" y="655434"/>
                  <a:pt x="1625859" y="644633"/>
                </a:cubicBezTo>
                <a:cubicBezTo>
                  <a:pt x="1627726" y="633831"/>
                  <a:pt x="1629193" y="622363"/>
                  <a:pt x="1630260" y="610229"/>
                </a:cubicBezTo>
                <a:lnTo>
                  <a:pt x="1600056" y="610229"/>
                </a:lnTo>
                <a:close/>
                <a:moveTo>
                  <a:pt x="268482" y="602628"/>
                </a:moveTo>
                <a:cubicBezTo>
                  <a:pt x="275683" y="602628"/>
                  <a:pt x="282083" y="603661"/>
                  <a:pt x="287684" y="605728"/>
                </a:cubicBezTo>
                <a:cubicBezTo>
                  <a:pt x="293285" y="607795"/>
                  <a:pt x="298019" y="611529"/>
                  <a:pt x="301886" y="616929"/>
                </a:cubicBezTo>
                <a:cubicBezTo>
                  <a:pt x="305753" y="622330"/>
                  <a:pt x="308687" y="629631"/>
                  <a:pt x="310687" y="638832"/>
                </a:cubicBezTo>
                <a:cubicBezTo>
                  <a:pt x="312687" y="648033"/>
                  <a:pt x="313687" y="659768"/>
                  <a:pt x="313687" y="674036"/>
                </a:cubicBezTo>
                <a:cubicBezTo>
                  <a:pt x="313687" y="688305"/>
                  <a:pt x="312687" y="700073"/>
                  <a:pt x="310687" y="709341"/>
                </a:cubicBezTo>
                <a:cubicBezTo>
                  <a:pt x="308687" y="718609"/>
                  <a:pt x="305753" y="725910"/>
                  <a:pt x="301886" y="731244"/>
                </a:cubicBezTo>
                <a:cubicBezTo>
                  <a:pt x="298019" y="736578"/>
                  <a:pt x="293285" y="740278"/>
                  <a:pt x="287684" y="742345"/>
                </a:cubicBezTo>
                <a:cubicBezTo>
                  <a:pt x="282083" y="744412"/>
                  <a:pt x="275683" y="745445"/>
                  <a:pt x="268482" y="745445"/>
                </a:cubicBezTo>
                <a:cubicBezTo>
                  <a:pt x="261414" y="745445"/>
                  <a:pt x="255047" y="744412"/>
                  <a:pt x="249379" y="742345"/>
                </a:cubicBezTo>
                <a:cubicBezTo>
                  <a:pt x="243712" y="740278"/>
                  <a:pt x="238945" y="736578"/>
                  <a:pt x="235078" y="731244"/>
                </a:cubicBezTo>
                <a:cubicBezTo>
                  <a:pt x="231210" y="725910"/>
                  <a:pt x="228243" y="718609"/>
                  <a:pt x="226176" y="709341"/>
                </a:cubicBezTo>
                <a:cubicBezTo>
                  <a:pt x="224109" y="700073"/>
                  <a:pt x="223076" y="688305"/>
                  <a:pt x="223076" y="674036"/>
                </a:cubicBezTo>
                <a:cubicBezTo>
                  <a:pt x="223076" y="659768"/>
                  <a:pt x="224109" y="648033"/>
                  <a:pt x="226176" y="638832"/>
                </a:cubicBezTo>
                <a:cubicBezTo>
                  <a:pt x="228243" y="629631"/>
                  <a:pt x="231210" y="622330"/>
                  <a:pt x="235078" y="616929"/>
                </a:cubicBezTo>
                <a:cubicBezTo>
                  <a:pt x="238945" y="611529"/>
                  <a:pt x="243712" y="607795"/>
                  <a:pt x="249379" y="605728"/>
                </a:cubicBezTo>
                <a:cubicBezTo>
                  <a:pt x="255047" y="603661"/>
                  <a:pt x="261414" y="602628"/>
                  <a:pt x="268482" y="602628"/>
                </a:cubicBezTo>
                <a:close/>
                <a:moveTo>
                  <a:pt x="154182" y="602628"/>
                </a:moveTo>
                <a:cubicBezTo>
                  <a:pt x="161383" y="602628"/>
                  <a:pt x="167783" y="603661"/>
                  <a:pt x="173384" y="605728"/>
                </a:cubicBezTo>
                <a:cubicBezTo>
                  <a:pt x="178985" y="607795"/>
                  <a:pt x="183719" y="611529"/>
                  <a:pt x="187586" y="616929"/>
                </a:cubicBezTo>
                <a:cubicBezTo>
                  <a:pt x="191453" y="622330"/>
                  <a:pt x="194387" y="629631"/>
                  <a:pt x="196387" y="638832"/>
                </a:cubicBezTo>
                <a:cubicBezTo>
                  <a:pt x="198387" y="648033"/>
                  <a:pt x="199387" y="659768"/>
                  <a:pt x="199387" y="674036"/>
                </a:cubicBezTo>
                <a:cubicBezTo>
                  <a:pt x="199387" y="688305"/>
                  <a:pt x="198387" y="700073"/>
                  <a:pt x="196387" y="709341"/>
                </a:cubicBezTo>
                <a:cubicBezTo>
                  <a:pt x="194387" y="718609"/>
                  <a:pt x="191453" y="725910"/>
                  <a:pt x="187586" y="731244"/>
                </a:cubicBezTo>
                <a:cubicBezTo>
                  <a:pt x="183719" y="736578"/>
                  <a:pt x="178985" y="740278"/>
                  <a:pt x="173384" y="742345"/>
                </a:cubicBezTo>
                <a:cubicBezTo>
                  <a:pt x="167783" y="744412"/>
                  <a:pt x="161383" y="745445"/>
                  <a:pt x="154182" y="745445"/>
                </a:cubicBezTo>
                <a:cubicBezTo>
                  <a:pt x="147114" y="745445"/>
                  <a:pt x="140747" y="744412"/>
                  <a:pt x="135079" y="742345"/>
                </a:cubicBezTo>
                <a:cubicBezTo>
                  <a:pt x="129412" y="740278"/>
                  <a:pt x="124645" y="736578"/>
                  <a:pt x="120778" y="731244"/>
                </a:cubicBezTo>
                <a:cubicBezTo>
                  <a:pt x="116910" y="725910"/>
                  <a:pt x="113943" y="718609"/>
                  <a:pt x="111876" y="709341"/>
                </a:cubicBezTo>
                <a:cubicBezTo>
                  <a:pt x="109809" y="700073"/>
                  <a:pt x="108776" y="688305"/>
                  <a:pt x="108776" y="674036"/>
                </a:cubicBezTo>
                <a:cubicBezTo>
                  <a:pt x="108776" y="659768"/>
                  <a:pt x="109809" y="648033"/>
                  <a:pt x="111876" y="638832"/>
                </a:cubicBezTo>
                <a:cubicBezTo>
                  <a:pt x="113943" y="629631"/>
                  <a:pt x="116910" y="622330"/>
                  <a:pt x="120778" y="616929"/>
                </a:cubicBezTo>
                <a:cubicBezTo>
                  <a:pt x="124645" y="611529"/>
                  <a:pt x="129412" y="607795"/>
                  <a:pt x="135079" y="605728"/>
                </a:cubicBezTo>
                <a:cubicBezTo>
                  <a:pt x="140747" y="603661"/>
                  <a:pt x="147114" y="602628"/>
                  <a:pt x="154182" y="602628"/>
                </a:cubicBezTo>
                <a:close/>
                <a:moveTo>
                  <a:pt x="3575351" y="599027"/>
                </a:moveTo>
                <a:lnTo>
                  <a:pt x="3735970" y="599027"/>
                </a:lnTo>
                <a:lnTo>
                  <a:pt x="3735970" y="606228"/>
                </a:lnTo>
                <a:lnTo>
                  <a:pt x="3672963" y="606228"/>
                </a:lnTo>
                <a:cubicBezTo>
                  <a:pt x="3667895" y="616496"/>
                  <a:pt x="3661828" y="626664"/>
                  <a:pt x="3654760" y="636732"/>
                </a:cubicBezTo>
                <a:cubicBezTo>
                  <a:pt x="3647693" y="646800"/>
                  <a:pt x="3639925" y="656634"/>
                  <a:pt x="3631457" y="666236"/>
                </a:cubicBezTo>
                <a:cubicBezTo>
                  <a:pt x="3622990" y="675837"/>
                  <a:pt x="3613855" y="685171"/>
                  <a:pt x="3604054" y="694239"/>
                </a:cubicBezTo>
                <a:cubicBezTo>
                  <a:pt x="3594253" y="703307"/>
                  <a:pt x="3584085" y="711841"/>
                  <a:pt x="3573550" y="719842"/>
                </a:cubicBezTo>
                <a:lnTo>
                  <a:pt x="3569150" y="713841"/>
                </a:lnTo>
                <a:cubicBezTo>
                  <a:pt x="3579284" y="706240"/>
                  <a:pt x="3589085" y="698173"/>
                  <a:pt x="3598553" y="689638"/>
                </a:cubicBezTo>
                <a:cubicBezTo>
                  <a:pt x="3608021" y="681104"/>
                  <a:pt x="3616856" y="672236"/>
                  <a:pt x="3625057" y="663035"/>
                </a:cubicBezTo>
                <a:cubicBezTo>
                  <a:pt x="3633258" y="653834"/>
                  <a:pt x="3640725" y="644433"/>
                  <a:pt x="3647460" y="634832"/>
                </a:cubicBezTo>
                <a:cubicBezTo>
                  <a:pt x="3654193" y="625230"/>
                  <a:pt x="3659961" y="615696"/>
                  <a:pt x="3664762" y="606228"/>
                </a:cubicBezTo>
                <a:lnTo>
                  <a:pt x="3575351" y="606228"/>
                </a:lnTo>
                <a:close/>
                <a:moveTo>
                  <a:pt x="3779776" y="597027"/>
                </a:moveTo>
                <a:lnTo>
                  <a:pt x="3925194" y="597027"/>
                </a:lnTo>
                <a:lnTo>
                  <a:pt x="3925194" y="736444"/>
                </a:lnTo>
                <a:cubicBezTo>
                  <a:pt x="3925194" y="740711"/>
                  <a:pt x="3924827" y="744112"/>
                  <a:pt x="3924094" y="746646"/>
                </a:cubicBezTo>
                <a:cubicBezTo>
                  <a:pt x="3923360" y="749179"/>
                  <a:pt x="3922094" y="751179"/>
                  <a:pt x="3920293" y="752646"/>
                </a:cubicBezTo>
                <a:cubicBezTo>
                  <a:pt x="3918493" y="754113"/>
                  <a:pt x="3916093" y="755213"/>
                  <a:pt x="3913093" y="755947"/>
                </a:cubicBezTo>
                <a:cubicBezTo>
                  <a:pt x="3910092" y="756680"/>
                  <a:pt x="3906325" y="757247"/>
                  <a:pt x="3901791" y="757647"/>
                </a:cubicBezTo>
                <a:lnTo>
                  <a:pt x="3889190" y="758847"/>
                </a:lnTo>
                <a:lnTo>
                  <a:pt x="3887189" y="752246"/>
                </a:lnTo>
                <a:lnTo>
                  <a:pt x="3900191" y="751046"/>
                </a:lnTo>
                <a:cubicBezTo>
                  <a:pt x="3903925" y="750646"/>
                  <a:pt x="3906992" y="750213"/>
                  <a:pt x="3909392" y="749746"/>
                </a:cubicBezTo>
                <a:cubicBezTo>
                  <a:pt x="3911793" y="749279"/>
                  <a:pt x="3913659" y="748512"/>
                  <a:pt x="3914993" y="747446"/>
                </a:cubicBezTo>
                <a:cubicBezTo>
                  <a:pt x="3916326" y="746379"/>
                  <a:pt x="3917226" y="744879"/>
                  <a:pt x="3917693" y="742945"/>
                </a:cubicBezTo>
                <a:cubicBezTo>
                  <a:pt x="3918160" y="741012"/>
                  <a:pt x="3918393" y="738445"/>
                  <a:pt x="3918393" y="735244"/>
                </a:cubicBezTo>
                <a:lnTo>
                  <a:pt x="3918393" y="603828"/>
                </a:lnTo>
                <a:lnTo>
                  <a:pt x="3786577" y="603828"/>
                </a:lnTo>
                <a:lnTo>
                  <a:pt x="3786577" y="760047"/>
                </a:lnTo>
                <a:lnTo>
                  <a:pt x="3779776" y="760047"/>
                </a:lnTo>
                <a:close/>
                <a:moveTo>
                  <a:pt x="3386003" y="596627"/>
                </a:moveTo>
                <a:lnTo>
                  <a:pt x="3506418" y="596627"/>
                </a:lnTo>
                <a:lnTo>
                  <a:pt x="3506418" y="763248"/>
                </a:lnTo>
                <a:lnTo>
                  <a:pt x="3499217" y="763248"/>
                </a:lnTo>
                <a:lnTo>
                  <a:pt x="3499217" y="746846"/>
                </a:lnTo>
                <a:lnTo>
                  <a:pt x="3393404" y="746846"/>
                </a:lnTo>
                <a:lnTo>
                  <a:pt x="3393404" y="764248"/>
                </a:lnTo>
                <a:lnTo>
                  <a:pt x="3386003" y="764248"/>
                </a:lnTo>
                <a:close/>
                <a:moveTo>
                  <a:pt x="2166527" y="595827"/>
                </a:moveTo>
                <a:lnTo>
                  <a:pt x="2173528" y="596227"/>
                </a:lnTo>
                <a:lnTo>
                  <a:pt x="2173528" y="729443"/>
                </a:lnTo>
                <a:cubicBezTo>
                  <a:pt x="2174594" y="728643"/>
                  <a:pt x="2176728" y="727043"/>
                  <a:pt x="2179928" y="724643"/>
                </a:cubicBezTo>
                <a:cubicBezTo>
                  <a:pt x="2183129" y="722242"/>
                  <a:pt x="2186829" y="719476"/>
                  <a:pt x="2191030" y="716342"/>
                </a:cubicBezTo>
                <a:cubicBezTo>
                  <a:pt x="2195230" y="713208"/>
                  <a:pt x="2199631" y="709941"/>
                  <a:pt x="2204231" y="706541"/>
                </a:cubicBezTo>
                <a:cubicBezTo>
                  <a:pt x="2208832" y="703140"/>
                  <a:pt x="2213099" y="699940"/>
                  <a:pt x="2217033" y="696939"/>
                </a:cubicBezTo>
                <a:cubicBezTo>
                  <a:pt x="2220967" y="693939"/>
                  <a:pt x="2224267" y="691439"/>
                  <a:pt x="2226934" y="689438"/>
                </a:cubicBezTo>
                <a:cubicBezTo>
                  <a:pt x="2229601" y="687438"/>
                  <a:pt x="2231068" y="686305"/>
                  <a:pt x="2231335" y="686038"/>
                </a:cubicBezTo>
                <a:lnTo>
                  <a:pt x="2235535" y="692039"/>
                </a:lnTo>
                <a:cubicBezTo>
                  <a:pt x="2235002" y="692439"/>
                  <a:pt x="2233268" y="693739"/>
                  <a:pt x="2230335" y="695939"/>
                </a:cubicBezTo>
                <a:cubicBezTo>
                  <a:pt x="2227401" y="698140"/>
                  <a:pt x="2223834" y="700807"/>
                  <a:pt x="2219633" y="703940"/>
                </a:cubicBezTo>
                <a:cubicBezTo>
                  <a:pt x="2215433" y="707074"/>
                  <a:pt x="2210932" y="710441"/>
                  <a:pt x="2206132" y="714041"/>
                </a:cubicBezTo>
                <a:cubicBezTo>
                  <a:pt x="2201331" y="717642"/>
                  <a:pt x="2196764" y="721076"/>
                  <a:pt x="2192430" y="724343"/>
                </a:cubicBezTo>
                <a:cubicBezTo>
                  <a:pt x="2188096" y="727610"/>
                  <a:pt x="2184329" y="730444"/>
                  <a:pt x="2181129" y="732844"/>
                </a:cubicBezTo>
                <a:cubicBezTo>
                  <a:pt x="2177928" y="735244"/>
                  <a:pt x="2175861" y="736844"/>
                  <a:pt x="2174928" y="737644"/>
                </a:cubicBezTo>
                <a:cubicBezTo>
                  <a:pt x="2173994" y="738311"/>
                  <a:pt x="2172861" y="739245"/>
                  <a:pt x="2171527" y="740445"/>
                </a:cubicBezTo>
                <a:cubicBezTo>
                  <a:pt x="2170194" y="741645"/>
                  <a:pt x="2168594" y="743178"/>
                  <a:pt x="2166727" y="745045"/>
                </a:cubicBezTo>
                <a:lnTo>
                  <a:pt x="2161926" y="740045"/>
                </a:lnTo>
                <a:cubicBezTo>
                  <a:pt x="2164060" y="737778"/>
                  <a:pt x="2165360" y="736211"/>
                  <a:pt x="2165827" y="735344"/>
                </a:cubicBezTo>
                <a:cubicBezTo>
                  <a:pt x="2166293" y="734477"/>
                  <a:pt x="2166527" y="733511"/>
                  <a:pt x="2166527" y="732444"/>
                </a:cubicBezTo>
                <a:close/>
                <a:moveTo>
                  <a:pt x="2287942" y="589826"/>
                </a:moveTo>
                <a:lnTo>
                  <a:pt x="2294743" y="590226"/>
                </a:lnTo>
                <a:cubicBezTo>
                  <a:pt x="2294743" y="590226"/>
                  <a:pt x="2294743" y="591660"/>
                  <a:pt x="2294743" y="594527"/>
                </a:cubicBezTo>
                <a:cubicBezTo>
                  <a:pt x="2294743" y="597394"/>
                  <a:pt x="2294709" y="600994"/>
                  <a:pt x="2294643" y="605328"/>
                </a:cubicBezTo>
                <a:cubicBezTo>
                  <a:pt x="2294576" y="609662"/>
                  <a:pt x="2294476" y="614496"/>
                  <a:pt x="2294343" y="619830"/>
                </a:cubicBezTo>
                <a:cubicBezTo>
                  <a:pt x="2294209" y="625164"/>
                  <a:pt x="2294009" y="630364"/>
                  <a:pt x="2293743" y="635432"/>
                </a:cubicBezTo>
                <a:cubicBezTo>
                  <a:pt x="2293076" y="649433"/>
                  <a:pt x="2291909" y="661668"/>
                  <a:pt x="2290242" y="672136"/>
                </a:cubicBezTo>
                <a:cubicBezTo>
                  <a:pt x="2288575" y="682604"/>
                  <a:pt x="2285808" y="692039"/>
                  <a:pt x="2281941" y="700440"/>
                </a:cubicBezTo>
                <a:cubicBezTo>
                  <a:pt x="2285275" y="703774"/>
                  <a:pt x="2289042" y="707707"/>
                  <a:pt x="2293243" y="712241"/>
                </a:cubicBezTo>
                <a:cubicBezTo>
                  <a:pt x="2297443" y="716775"/>
                  <a:pt x="2301577" y="721376"/>
                  <a:pt x="2305644" y="726043"/>
                </a:cubicBezTo>
                <a:cubicBezTo>
                  <a:pt x="2309711" y="730710"/>
                  <a:pt x="2313545" y="735177"/>
                  <a:pt x="2317146" y="739445"/>
                </a:cubicBezTo>
                <a:cubicBezTo>
                  <a:pt x="2320746" y="743712"/>
                  <a:pt x="2323613" y="747246"/>
                  <a:pt x="2325747" y="750046"/>
                </a:cubicBezTo>
                <a:lnTo>
                  <a:pt x="2320346" y="755447"/>
                </a:lnTo>
                <a:cubicBezTo>
                  <a:pt x="2318479" y="752913"/>
                  <a:pt x="2315845" y="749613"/>
                  <a:pt x="2312445" y="745545"/>
                </a:cubicBezTo>
                <a:cubicBezTo>
                  <a:pt x="2309045" y="741478"/>
                  <a:pt x="2305377" y="737178"/>
                  <a:pt x="2301444" y="732644"/>
                </a:cubicBezTo>
                <a:cubicBezTo>
                  <a:pt x="2297510" y="728110"/>
                  <a:pt x="2293509" y="723609"/>
                  <a:pt x="2289442" y="719142"/>
                </a:cubicBezTo>
                <a:cubicBezTo>
                  <a:pt x="2285375" y="714675"/>
                  <a:pt x="2281741" y="710774"/>
                  <a:pt x="2278541" y="707441"/>
                </a:cubicBezTo>
                <a:cubicBezTo>
                  <a:pt x="2275740" y="712375"/>
                  <a:pt x="2272340" y="717109"/>
                  <a:pt x="2268339" y="721642"/>
                </a:cubicBezTo>
                <a:cubicBezTo>
                  <a:pt x="2264339" y="726176"/>
                  <a:pt x="2259605" y="730644"/>
                  <a:pt x="2254138" y="735044"/>
                </a:cubicBezTo>
                <a:cubicBezTo>
                  <a:pt x="2248670" y="739445"/>
                  <a:pt x="2242370" y="743879"/>
                  <a:pt x="2235235" y="748346"/>
                </a:cubicBezTo>
                <a:cubicBezTo>
                  <a:pt x="2228101" y="752813"/>
                  <a:pt x="2220067" y="757447"/>
                  <a:pt x="2211132" y="762248"/>
                </a:cubicBezTo>
                <a:lnTo>
                  <a:pt x="2207332" y="756047"/>
                </a:lnTo>
                <a:cubicBezTo>
                  <a:pt x="2218400" y="750179"/>
                  <a:pt x="2227968" y="744545"/>
                  <a:pt x="2236035" y="739145"/>
                </a:cubicBezTo>
                <a:cubicBezTo>
                  <a:pt x="2244103" y="733744"/>
                  <a:pt x="2250971" y="728310"/>
                  <a:pt x="2256638" y="722843"/>
                </a:cubicBezTo>
                <a:cubicBezTo>
                  <a:pt x="2262305" y="717375"/>
                  <a:pt x="2266973" y="711675"/>
                  <a:pt x="2270640" y="705740"/>
                </a:cubicBezTo>
                <a:cubicBezTo>
                  <a:pt x="2274307" y="699806"/>
                  <a:pt x="2277241" y="693339"/>
                  <a:pt x="2279441" y="686338"/>
                </a:cubicBezTo>
                <a:cubicBezTo>
                  <a:pt x="2281641" y="679337"/>
                  <a:pt x="2283275" y="671636"/>
                  <a:pt x="2284341" y="663235"/>
                </a:cubicBezTo>
                <a:cubicBezTo>
                  <a:pt x="2285408" y="654834"/>
                  <a:pt x="2286208" y="645433"/>
                  <a:pt x="2286742" y="635032"/>
                </a:cubicBezTo>
                <a:cubicBezTo>
                  <a:pt x="2287008" y="630231"/>
                  <a:pt x="2287208" y="625197"/>
                  <a:pt x="2287342" y="619930"/>
                </a:cubicBezTo>
                <a:cubicBezTo>
                  <a:pt x="2287475" y="614662"/>
                  <a:pt x="2287609" y="609795"/>
                  <a:pt x="2287742" y="605328"/>
                </a:cubicBezTo>
                <a:cubicBezTo>
                  <a:pt x="2287875" y="600861"/>
                  <a:pt x="2287942" y="597160"/>
                  <a:pt x="2287942" y="594227"/>
                </a:cubicBezTo>
                <a:cubicBezTo>
                  <a:pt x="2287942" y="591293"/>
                  <a:pt x="2287942" y="589826"/>
                  <a:pt x="2287942" y="589826"/>
                </a:cubicBezTo>
                <a:close/>
                <a:moveTo>
                  <a:pt x="4312443" y="589426"/>
                </a:moveTo>
                <a:lnTo>
                  <a:pt x="4322044" y="589426"/>
                </a:lnTo>
                <a:lnTo>
                  <a:pt x="4287040" y="677237"/>
                </a:lnTo>
                <a:lnTo>
                  <a:pt x="4322044" y="765448"/>
                </a:lnTo>
                <a:lnTo>
                  <a:pt x="4312443" y="765448"/>
                </a:lnTo>
                <a:lnTo>
                  <a:pt x="4277438" y="677237"/>
                </a:lnTo>
                <a:close/>
                <a:moveTo>
                  <a:pt x="4274438" y="589426"/>
                </a:moveTo>
                <a:lnTo>
                  <a:pt x="4284039" y="589426"/>
                </a:lnTo>
                <a:lnTo>
                  <a:pt x="4249035" y="677237"/>
                </a:lnTo>
                <a:lnTo>
                  <a:pt x="4284039" y="765448"/>
                </a:lnTo>
                <a:lnTo>
                  <a:pt x="4274438" y="765448"/>
                </a:lnTo>
                <a:lnTo>
                  <a:pt x="4239433" y="677237"/>
                </a:lnTo>
                <a:close/>
                <a:moveTo>
                  <a:pt x="2398156" y="586826"/>
                </a:moveTo>
                <a:lnTo>
                  <a:pt x="2403956" y="591026"/>
                </a:lnTo>
                <a:cubicBezTo>
                  <a:pt x="2401556" y="594893"/>
                  <a:pt x="2398456" y="599260"/>
                  <a:pt x="2394655" y="604128"/>
                </a:cubicBezTo>
                <a:cubicBezTo>
                  <a:pt x="2390855" y="608995"/>
                  <a:pt x="2386788" y="613896"/>
                  <a:pt x="2382454" y="618830"/>
                </a:cubicBezTo>
                <a:cubicBezTo>
                  <a:pt x="2378120" y="623764"/>
                  <a:pt x="2373619" y="628597"/>
                  <a:pt x="2368952" y="633331"/>
                </a:cubicBezTo>
                <a:cubicBezTo>
                  <a:pt x="2364285" y="638065"/>
                  <a:pt x="2359817" y="642232"/>
                  <a:pt x="2355550" y="645833"/>
                </a:cubicBezTo>
                <a:lnTo>
                  <a:pt x="2352150" y="640032"/>
                </a:lnTo>
                <a:cubicBezTo>
                  <a:pt x="2356151" y="636565"/>
                  <a:pt x="2360384" y="632531"/>
                  <a:pt x="2364851" y="627931"/>
                </a:cubicBezTo>
                <a:cubicBezTo>
                  <a:pt x="2369319" y="623330"/>
                  <a:pt x="2373653" y="618630"/>
                  <a:pt x="2377853" y="613829"/>
                </a:cubicBezTo>
                <a:cubicBezTo>
                  <a:pt x="2382054" y="609028"/>
                  <a:pt x="2385921" y="604294"/>
                  <a:pt x="2389455" y="599627"/>
                </a:cubicBezTo>
                <a:cubicBezTo>
                  <a:pt x="2392988" y="594960"/>
                  <a:pt x="2395889" y="590693"/>
                  <a:pt x="2398156" y="586826"/>
                </a:cubicBezTo>
                <a:close/>
                <a:moveTo>
                  <a:pt x="1990105" y="586225"/>
                </a:moveTo>
                <a:lnTo>
                  <a:pt x="1997506" y="586626"/>
                </a:lnTo>
                <a:lnTo>
                  <a:pt x="1995705" y="615429"/>
                </a:lnTo>
                <a:lnTo>
                  <a:pt x="2115120" y="615429"/>
                </a:lnTo>
                <a:lnTo>
                  <a:pt x="2115120" y="622630"/>
                </a:lnTo>
                <a:lnTo>
                  <a:pt x="1995305" y="622630"/>
                </a:lnTo>
                <a:lnTo>
                  <a:pt x="1992705" y="661835"/>
                </a:lnTo>
                <a:lnTo>
                  <a:pt x="2102319" y="661835"/>
                </a:lnTo>
                <a:cubicBezTo>
                  <a:pt x="2102319" y="662235"/>
                  <a:pt x="2102219" y="663935"/>
                  <a:pt x="2102019" y="666936"/>
                </a:cubicBezTo>
                <a:cubicBezTo>
                  <a:pt x="2101819" y="669936"/>
                  <a:pt x="2101552" y="673670"/>
                  <a:pt x="2101219" y="678137"/>
                </a:cubicBezTo>
                <a:cubicBezTo>
                  <a:pt x="2100885" y="682604"/>
                  <a:pt x="2100518" y="687438"/>
                  <a:pt x="2100118" y="692639"/>
                </a:cubicBezTo>
                <a:cubicBezTo>
                  <a:pt x="2099718" y="697839"/>
                  <a:pt x="2099352" y="702807"/>
                  <a:pt x="2099018" y="707541"/>
                </a:cubicBezTo>
                <a:cubicBezTo>
                  <a:pt x="2098685" y="712275"/>
                  <a:pt x="2098385" y="716442"/>
                  <a:pt x="2098118" y="720042"/>
                </a:cubicBezTo>
                <a:cubicBezTo>
                  <a:pt x="2097852" y="723643"/>
                  <a:pt x="2097652" y="726043"/>
                  <a:pt x="2097518" y="727243"/>
                </a:cubicBezTo>
                <a:cubicBezTo>
                  <a:pt x="2096851" y="733244"/>
                  <a:pt x="2095918" y="738078"/>
                  <a:pt x="2094718" y="741745"/>
                </a:cubicBezTo>
                <a:cubicBezTo>
                  <a:pt x="2093518" y="745412"/>
                  <a:pt x="2091684" y="748312"/>
                  <a:pt x="2089217" y="750446"/>
                </a:cubicBezTo>
                <a:cubicBezTo>
                  <a:pt x="2086750" y="752580"/>
                  <a:pt x="2083483" y="754047"/>
                  <a:pt x="2079416" y="754847"/>
                </a:cubicBezTo>
                <a:cubicBezTo>
                  <a:pt x="2075349" y="755647"/>
                  <a:pt x="2070248" y="756247"/>
                  <a:pt x="2064114" y="756647"/>
                </a:cubicBezTo>
                <a:lnTo>
                  <a:pt x="2034910" y="758247"/>
                </a:lnTo>
                <a:lnTo>
                  <a:pt x="2032910" y="751246"/>
                </a:lnTo>
                <a:lnTo>
                  <a:pt x="2062714" y="749846"/>
                </a:lnTo>
                <a:cubicBezTo>
                  <a:pt x="2068048" y="749579"/>
                  <a:pt x="2072382" y="749146"/>
                  <a:pt x="2075715" y="748546"/>
                </a:cubicBezTo>
                <a:cubicBezTo>
                  <a:pt x="2079049" y="747946"/>
                  <a:pt x="2081716" y="746812"/>
                  <a:pt x="2083716" y="745145"/>
                </a:cubicBezTo>
                <a:cubicBezTo>
                  <a:pt x="2085717" y="743478"/>
                  <a:pt x="2087183" y="741112"/>
                  <a:pt x="2088117" y="738044"/>
                </a:cubicBezTo>
                <a:cubicBezTo>
                  <a:pt x="2089050" y="734977"/>
                  <a:pt x="2089784" y="730844"/>
                  <a:pt x="2090317" y="725643"/>
                </a:cubicBezTo>
                <a:cubicBezTo>
                  <a:pt x="2090450" y="724576"/>
                  <a:pt x="2090617" y="722643"/>
                  <a:pt x="2090817" y="719842"/>
                </a:cubicBezTo>
                <a:cubicBezTo>
                  <a:pt x="2091017" y="717042"/>
                  <a:pt x="2091284" y="713741"/>
                  <a:pt x="2091617" y="709941"/>
                </a:cubicBezTo>
                <a:cubicBezTo>
                  <a:pt x="2091951" y="706140"/>
                  <a:pt x="2092251" y="702140"/>
                  <a:pt x="2092518" y="697939"/>
                </a:cubicBezTo>
                <a:cubicBezTo>
                  <a:pt x="2092784" y="693739"/>
                  <a:pt x="2093084" y="689705"/>
                  <a:pt x="2093418" y="685838"/>
                </a:cubicBezTo>
                <a:cubicBezTo>
                  <a:pt x="2093751" y="681971"/>
                  <a:pt x="2094018" y="678537"/>
                  <a:pt x="2094218" y="675537"/>
                </a:cubicBezTo>
                <a:cubicBezTo>
                  <a:pt x="2094418" y="672536"/>
                  <a:pt x="2094584" y="670369"/>
                  <a:pt x="2094718" y="669036"/>
                </a:cubicBezTo>
                <a:lnTo>
                  <a:pt x="1984904" y="669036"/>
                </a:lnTo>
                <a:close/>
                <a:moveTo>
                  <a:pt x="4451660" y="586026"/>
                </a:moveTo>
                <a:lnTo>
                  <a:pt x="4458661" y="586426"/>
                </a:lnTo>
                <a:lnTo>
                  <a:pt x="4458461" y="606828"/>
                </a:lnTo>
                <a:lnTo>
                  <a:pt x="4458461" y="611029"/>
                </a:lnTo>
                <a:cubicBezTo>
                  <a:pt x="4460194" y="641299"/>
                  <a:pt x="4468162" y="668236"/>
                  <a:pt x="4482364" y="691839"/>
                </a:cubicBezTo>
                <a:cubicBezTo>
                  <a:pt x="4496566" y="715442"/>
                  <a:pt x="4516335" y="736311"/>
                  <a:pt x="4541671" y="754447"/>
                </a:cubicBezTo>
                <a:lnTo>
                  <a:pt x="4537071" y="760447"/>
                </a:lnTo>
                <a:cubicBezTo>
                  <a:pt x="4514801" y="744045"/>
                  <a:pt x="4496832" y="725910"/>
                  <a:pt x="4483164" y="706040"/>
                </a:cubicBezTo>
                <a:cubicBezTo>
                  <a:pt x="4469496" y="686171"/>
                  <a:pt x="4460328" y="664102"/>
                  <a:pt x="4455661" y="639832"/>
                </a:cubicBezTo>
                <a:cubicBezTo>
                  <a:pt x="4451527" y="663835"/>
                  <a:pt x="4442759" y="685605"/>
                  <a:pt x="4429357" y="705140"/>
                </a:cubicBezTo>
                <a:cubicBezTo>
                  <a:pt x="4415955" y="724676"/>
                  <a:pt x="4397587" y="743045"/>
                  <a:pt x="4374250" y="760247"/>
                </a:cubicBezTo>
                <a:lnTo>
                  <a:pt x="4369450" y="754246"/>
                </a:lnTo>
                <a:cubicBezTo>
                  <a:pt x="4383585" y="744112"/>
                  <a:pt x="4395786" y="733611"/>
                  <a:pt x="4406054" y="722743"/>
                </a:cubicBezTo>
                <a:cubicBezTo>
                  <a:pt x="4416322" y="711875"/>
                  <a:pt x="4424823" y="700373"/>
                  <a:pt x="4431557" y="688238"/>
                </a:cubicBezTo>
                <a:cubicBezTo>
                  <a:pt x="4438292" y="676103"/>
                  <a:pt x="4443292" y="663168"/>
                  <a:pt x="4446559" y="649433"/>
                </a:cubicBezTo>
                <a:cubicBezTo>
                  <a:pt x="4449826" y="635698"/>
                  <a:pt x="4451460" y="620830"/>
                  <a:pt x="4451460" y="604828"/>
                </a:cubicBezTo>
                <a:cubicBezTo>
                  <a:pt x="4451593" y="602161"/>
                  <a:pt x="4451660" y="598960"/>
                  <a:pt x="4451660" y="595227"/>
                </a:cubicBezTo>
                <a:cubicBezTo>
                  <a:pt x="4451660" y="591493"/>
                  <a:pt x="4451660" y="588426"/>
                  <a:pt x="4451660" y="586026"/>
                </a:cubicBezTo>
                <a:close/>
                <a:moveTo>
                  <a:pt x="2455963" y="585025"/>
                </a:moveTo>
                <a:cubicBezTo>
                  <a:pt x="2456763" y="587292"/>
                  <a:pt x="2457563" y="589793"/>
                  <a:pt x="2458363" y="592526"/>
                </a:cubicBezTo>
                <a:cubicBezTo>
                  <a:pt x="2459163" y="595260"/>
                  <a:pt x="2460030" y="598127"/>
                  <a:pt x="2460964" y="601127"/>
                </a:cubicBezTo>
                <a:cubicBezTo>
                  <a:pt x="2461897" y="604128"/>
                  <a:pt x="2462764" y="607128"/>
                  <a:pt x="2463564" y="610128"/>
                </a:cubicBezTo>
                <a:cubicBezTo>
                  <a:pt x="2464364" y="613129"/>
                  <a:pt x="2465164" y="615963"/>
                  <a:pt x="2465964" y="618630"/>
                </a:cubicBezTo>
                <a:lnTo>
                  <a:pt x="2518171" y="618630"/>
                </a:lnTo>
                <a:lnTo>
                  <a:pt x="2518171" y="625630"/>
                </a:lnTo>
                <a:lnTo>
                  <a:pt x="2464364" y="625630"/>
                </a:lnTo>
                <a:lnTo>
                  <a:pt x="2464364" y="677837"/>
                </a:lnTo>
                <a:lnTo>
                  <a:pt x="2511370" y="677837"/>
                </a:lnTo>
                <a:lnTo>
                  <a:pt x="2511370" y="684638"/>
                </a:lnTo>
                <a:lnTo>
                  <a:pt x="2464364" y="684638"/>
                </a:lnTo>
                <a:lnTo>
                  <a:pt x="2464364" y="744245"/>
                </a:lnTo>
                <a:lnTo>
                  <a:pt x="2524972" y="744245"/>
                </a:lnTo>
                <a:lnTo>
                  <a:pt x="2524972" y="751246"/>
                </a:lnTo>
                <a:lnTo>
                  <a:pt x="2398756" y="751246"/>
                </a:lnTo>
                <a:lnTo>
                  <a:pt x="2398756" y="744245"/>
                </a:lnTo>
                <a:lnTo>
                  <a:pt x="2457563" y="744245"/>
                </a:lnTo>
                <a:lnTo>
                  <a:pt x="2457563" y="684638"/>
                </a:lnTo>
                <a:lnTo>
                  <a:pt x="2410157" y="684638"/>
                </a:lnTo>
                <a:lnTo>
                  <a:pt x="2410157" y="677837"/>
                </a:lnTo>
                <a:lnTo>
                  <a:pt x="2457563" y="677837"/>
                </a:lnTo>
                <a:lnTo>
                  <a:pt x="2457563" y="625630"/>
                </a:lnTo>
                <a:lnTo>
                  <a:pt x="2407757" y="625630"/>
                </a:lnTo>
                <a:lnTo>
                  <a:pt x="2407757" y="618630"/>
                </a:lnTo>
                <a:lnTo>
                  <a:pt x="2457963" y="618630"/>
                </a:lnTo>
                <a:cubicBezTo>
                  <a:pt x="2457296" y="615963"/>
                  <a:pt x="2456563" y="613162"/>
                  <a:pt x="2455763" y="610229"/>
                </a:cubicBezTo>
                <a:cubicBezTo>
                  <a:pt x="2454963" y="607295"/>
                  <a:pt x="2454129" y="604394"/>
                  <a:pt x="2453263" y="601527"/>
                </a:cubicBezTo>
                <a:cubicBezTo>
                  <a:pt x="2452396" y="598660"/>
                  <a:pt x="2451562" y="595860"/>
                  <a:pt x="2450762" y="593126"/>
                </a:cubicBezTo>
                <a:cubicBezTo>
                  <a:pt x="2449962" y="590393"/>
                  <a:pt x="2449162" y="587959"/>
                  <a:pt x="2448362" y="585825"/>
                </a:cubicBezTo>
                <a:close/>
                <a:moveTo>
                  <a:pt x="3050361" y="584825"/>
                </a:moveTo>
                <a:lnTo>
                  <a:pt x="3056962" y="585225"/>
                </a:lnTo>
                <a:lnTo>
                  <a:pt x="3056962" y="611029"/>
                </a:lnTo>
                <a:lnTo>
                  <a:pt x="3092966" y="611029"/>
                </a:lnTo>
                <a:lnTo>
                  <a:pt x="3092966" y="617429"/>
                </a:lnTo>
                <a:lnTo>
                  <a:pt x="3056962" y="617429"/>
                </a:lnTo>
                <a:lnTo>
                  <a:pt x="3056962" y="648433"/>
                </a:lnTo>
                <a:lnTo>
                  <a:pt x="3071764" y="648433"/>
                </a:lnTo>
                <a:cubicBezTo>
                  <a:pt x="3080165" y="640432"/>
                  <a:pt x="3087966" y="631998"/>
                  <a:pt x="3095166" y="623130"/>
                </a:cubicBezTo>
                <a:cubicBezTo>
                  <a:pt x="3102368" y="614262"/>
                  <a:pt x="3109168" y="604628"/>
                  <a:pt x="3115569" y="594227"/>
                </a:cubicBezTo>
                <a:lnTo>
                  <a:pt x="3121170" y="597827"/>
                </a:lnTo>
                <a:cubicBezTo>
                  <a:pt x="3109435" y="616629"/>
                  <a:pt x="3095967" y="633498"/>
                  <a:pt x="3080765" y="648433"/>
                </a:cubicBezTo>
                <a:lnTo>
                  <a:pt x="3135372" y="648433"/>
                </a:lnTo>
                <a:lnTo>
                  <a:pt x="3135372" y="654834"/>
                </a:lnTo>
                <a:lnTo>
                  <a:pt x="3073964" y="654834"/>
                </a:lnTo>
                <a:cubicBezTo>
                  <a:pt x="3065696" y="662568"/>
                  <a:pt x="3056762" y="669903"/>
                  <a:pt x="3047161" y="676837"/>
                </a:cubicBezTo>
                <a:lnTo>
                  <a:pt x="3121770" y="676837"/>
                </a:lnTo>
                <a:lnTo>
                  <a:pt x="3121770" y="683038"/>
                </a:lnTo>
                <a:lnTo>
                  <a:pt x="3050561" y="683038"/>
                </a:lnTo>
                <a:lnTo>
                  <a:pt x="3047161" y="706040"/>
                </a:lnTo>
                <a:lnTo>
                  <a:pt x="3108168" y="706040"/>
                </a:lnTo>
                <a:cubicBezTo>
                  <a:pt x="3108168" y="706307"/>
                  <a:pt x="3107968" y="707941"/>
                  <a:pt x="3107568" y="710941"/>
                </a:cubicBezTo>
                <a:cubicBezTo>
                  <a:pt x="3107168" y="713941"/>
                  <a:pt x="3106701" y="717309"/>
                  <a:pt x="3106168" y="721042"/>
                </a:cubicBezTo>
                <a:cubicBezTo>
                  <a:pt x="3105634" y="724776"/>
                  <a:pt x="3105101" y="728343"/>
                  <a:pt x="3104568" y="731744"/>
                </a:cubicBezTo>
                <a:cubicBezTo>
                  <a:pt x="3104034" y="735144"/>
                  <a:pt x="3103701" y="737378"/>
                  <a:pt x="3103568" y="738445"/>
                </a:cubicBezTo>
                <a:cubicBezTo>
                  <a:pt x="3102767" y="742445"/>
                  <a:pt x="3101768" y="745712"/>
                  <a:pt x="3100567" y="748246"/>
                </a:cubicBezTo>
                <a:cubicBezTo>
                  <a:pt x="3099367" y="750779"/>
                  <a:pt x="3097733" y="752780"/>
                  <a:pt x="3095667" y="754246"/>
                </a:cubicBezTo>
                <a:cubicBezTo>
                  <a:pt x="3093600" y="755713"/>
                  <a:pt x="3091033" y="756813"/>
                  <a:pt x="3087966" y="757547"/>
                </a:cubicBezTo>
                <a:cubicBezTo>
                  <a:pt x="3084899" y="758280"/>
                  <a:pt x="3081165" y="758780"/>
                  <a:pt x="3076764" y="759047"/>
                </a:cubicBezTo>
                <a:lnTo>
                  <a:pt x="3054361" y="760447"/>
                </a:lnTo>
                <a:lnTo>
                  <a:pt x="3052361" y="754047"/>
                </a:lnTo>
                <a:lnTo>
                  <a:pt x="3075164" y="752846"/>
                </a:lnTo>
                <a:cubicBezTo>
                  <a:pt x="3079031" y="752580"/>
                  <a:pt x="3082232" y="752213"/>
                  <a:pt x="3084765" y="751746"/>
                </a:cubicBezTo>
                <a:cubicBezTo>
                  <a:pt x="3087299" y="751279"/>
                  <a:pt x="3089366" y="750479"/>
                  <a:pt x="3090966" y="749346"/>
                </a:cubicBezTo>
                <a:cubicBezTo>
                  <a:pt x="3092566" y="748212"/>
                  <a:pt x="3093800" y="746646"/>
                  <a:pt x="3094667" y="744645"/>
                </a:cubicBezTo>
                <a:cubicBezTo>
                  <a:pt x="3095533" y="742645"/>
                  <a:pt x="3096300" y="740045"/>
                  <a:pt x="3096967" y="736844"/>
                </a:cubicBezTo>
                <a:cubicBezTo>
                  <a:pt x="3097100" y="736044"/>
                  <a:pt x="3097367" y="734544"/>
                  <a:pt x="3097767" y="732344"/>
                </a:cubicBezTo>
                <a:cubicBezTo>
                  <a:pt x="3098167" y="730144"/>
                  <a:pt x="3098567" y="727743"/>
                  <a:pt x="3098967" y="725143"/>
                </a:cubicBezTo>
                <a:cubicBezTo>
                  <a:pt x="3099367" y="722543"/>
                  <a:pt x="3099734" y="720042"/>
                  <a:pt x="3100067" y="717642"/>
                </a:cubicBezTo>
                <a:cubicBezTo>
                  <a:pt x="3100400" y="715242"/>
                  <a:pt x="3100700" y="713441"/>
                  <a:pt x="3100967" y="712241"/>
                </a:cubicBezTo>
                <a:lnTo>
                  <a:pt x="3039360" y="712241"/>
                </a:lnTo>
                <a:lnTo>
                  <a:pt x="3043960" y="683038"/>
                </a:lnTo>
                <a:lnTo>
                  <a:pt x="3039960" y="683038"/>
                </a:lnTo>
                <a:lnTo>
                  <a:pt x="3039960" y="682037"/>
                </a:lnTo>
                <a:cubicBezTo>
                  <a:pt x="3029292" y="689372"/>
                  <a:pt x="3018024" y="696373"/>
                  <a:pt x="3006155" y="703040"/>
                </a:cubicBezTo>
                <a:lnTo>
                  <a:pt x="3002755" y="697039"/>
                </a:lnTo>
                <a:cubicBezTo>
                  <a:pt x="3014890" y="690505"/>
                  <a:pt x="3026058" y="683771"/>
                  <a:pt x="3036259" y="676837"/>
                </a:cubicBezTo>
                <a:cubicBezTo>
                  <a:pt x="3046460" y="669903"/>
                  <a:pt x="3055962" y="662568"/>
                  <a:pt x="3064763" y="654834"/>
                </a:cubicBezTo>
                <a:lnTo>
                  <a:pt x="3010156" y="654834"/>
                </a:lnTo>
                <a:lnTo>
                  <a:pt x="3010156" y="648433"/>
                </a:lnTo>
                <a:lnTo>
                  <a:pt x="3050361" y="648433"/>
                </a:lnTo>
                <a:lnTo>
                  <a:pt x="3050361" y="617429"/>
                </a:lnTo>
                <a:lnTo>
                  <a:pt x="3022158" y="617429"/>
                </a:lnTo>
                <a:lnTo>
                  <a:pt x="3022158" y="611029"/>
                </a:lnTo>
                <a:lnTo>
                  <a:pt x="3050361" y="611029"/>
                </a:lnTo>
                <a:close/>
                <a:moveTo>
                  <a:pt x="1431111" y="584825"/>
                </a:moveTo>
                <a:lnTo>
                  <a:pt x="1437712" y="585225"/>
                </a:lnTo>
                <a:lnTo>
                  <a:pt x="1437712" y="611029"/>
                </a:lnTo>
                <a:lnTo>
                  <a:pt x="1473716" y="611029"/>
                </a:lnTo>
                <a:lnTo>
                  <a:pt x="1473716" y="617429"/>
                </a:lnTo>
                <a:lnTo>
                  <a:pt x="1437712" y="617429"/>
                </a:lnTo>
                <a:lnTo>
                  <a:pt x="1437712" y="648433"/>
                </a:lnTo>
                <a:lnTo>
                  <a:pt x="1452514" y="648433"/>
                </a:lnTo>
                <a:cubicBezTo>
                  <a:pt x="1460915" y="640432"/>
                  <a:pt x="1468716" y="631998"/>
                  <a:pt x="1475917" y="623130"/>
                </a:cubicBezTo>
                <a:cubicBezTo>
                  <a:pt x="1483118" y="614262"/>
                  <a:pt x="1489918" y="604628"/>
                  <a:pt x="1496319" y="594227"/>
                </a:cubicBezTo>
                <a:lnTo>
                  <a:pt x="1501920" y="597827"/>
                </a:lnTo>
                <a:cubicBezTo>
                  <a:pt x="1490185" y="616629"/>
                  <a:pt x="1476717" y="633498"/>
                  <a:pt x="1461515" y="648433"/>
                </a:cubicBezTo>
                <a:lnTo>
                  <a:pt x="1516122" y="648433"/>
                </a:lnTo>
                <a:lnTo>
                  <a:pt x="1516122" y="654834"/>
                </a:lnTo>
                <a:lnTo>
                  <a:pt x="1454714" y="654834"/>
                </a:lnTo>
                <a:cubicBezTo>
                  <a:pt x="1446446" y="662568"/>
                  <a:pt x="1437512" y="669903"/>
                  <a:pt x="1427911" y="676837"/>
                </a:cubicBezTo>
                <a:lnTo>
                  <a:pt x="1502520" y="676837"/>
                </a:lnTo>
                <a:lnTo>
                  <a:pt x="1502520" y="683038"/>
                </a:lnTo>
                <a:lnTo>
                  <a:pt x="1431311" y="683038"/>
                </a:lnTo>
                <a:lnTo>
                  <a:pt x="1427911" y="706040"/>
                </a:lnTo>
                <a:lnTo>
                  <a:pt x="1488918" y="706040"/>
                </a:lnTo>
                <a:cubicBezTo>
                  <a:pt x="1488918" y="706307"/>
                  <a:pt x="1488718" y="707941"/>
                  <a:pt x="1488318" y="710941"/>
                </a:cubicBezTo>
                <a:cubicBezTo>
                  <a:pt x="1487918" y="713941"/>
                  <a:pt x="1487451" y="717309"/>
                  <a:pt x="1486918" y="721042"/>
                </a:cubicBezTo>
                <a:cubicBezTo>
                  <a:pt x="1486385" y="724776"/>
                  <a:pt x="1485851" y="728343"/>
                  <a:pt x="1485318" y="731744"/>
                </a:cubicBezTo>
                <a:cubicBezTo>
                  <a:pt x="1484784" y="735144"/>
                  <a:pt x="1484451" y="737378"/>
                  <a:pt x="1484318" y="738445"/>
                </a:cubicBezTo>
                <a:cubicBezTo>
                  <a:pt x="1483518" y="742445"/>
                  <a:pt x="1482517" y="745712"/>
                  <a:pt x="1481317" y="748246"/>
                </a:cubicBezTo>
                <a:cubicBezTo>
                  <a:pt x="1480117" y="750779"/>
                  <a:pt x="1478484" y="752780"/>
                  <a:pt x="1476417" y="754246"/>
                </a:cubicBezTo>
                <a:cubicBezTo>
                  <a:pt x="1474350" y="755713"/>
                  <a:pt x="1471783" y="756813"/>
                  <a:pt x="1468716" y="757547"/>
                </a:cubicBezTo>
                <a:cubicBezTo>
                  <a:pt x="1465649" y="758280"/>
                  <a:pt x="1461915" y="758780"/>
                  <a:pt x="1457514" y="759047"/>
                </a:cubicBezTo>
                <a:lnTo>
                  <a:pt x="1435112" y="760447"/>
                </a:lnTo>
                <a:lnTo>
                  <a:pt x="1433111" y="754047"/>
                </a:lnTo>
                <a:lnTo>
                  <a:pt x="1455914" y="752846"/>
                </a:lnTo>
                <a:cubicBezTo>
                  <a:pt x="1459781" y="752580"/>
                  <a:pt x="1462982" y="752213"/>
                  <a:pt x="1465515" y="751746"/>
                </a:cubicBezTo>
                <a:cubicBezTo>
                  <a:pt x="1468049" y="751279"/>
                  <a:pt x="1470116" y="750479"/>
                  <a:pt x="1471716" y="749346"/>
                </a:cubicBezTo>
                <a:cubicBezTo>
                  <a:pt x="1473316" y="748212"/>
                  <a:pt x="1474550" y="746646"/>
                  <a:pt x="1475417" y="744645"/>
                </a:cubicBezTo>
                <a:cubicBezTo>
                  <a:pt x="1476283" y="742645"/>
                  <a:pt x="1477050" y="740045"/>
                  <a:pt x="1477717" y="736844"/>
                </a:cubicBezTo>
                <a:cubicBezTo>
                  <a:pt x="1477850" y="736044"/>
                  <a:pt x="1478117" y="734544"/>
                  <a:pt x="1478517" y="732344"/>
                </a:cubicBezTo>
                <a:cubicBezTo>
                  <a:pt x="1478917" y="730144"/>
                  <a:pt x="1479317" y="727743"/>
                  <a:pt x="1479717" y="725143"/>
                </a:cubicBezTo>
                <a:cubicBezTo>
                  <a:pt x="1480117" y="722543"/>
                  <a:pt x="1480484" y="720042"/>
                  <a:pt x="1480817" y="717642"/>
                </a:cubicBezTo>
                <a:cubicBezTo>
                  <a:pt x="1481151" y="715242"/>
                  <a:pt x="1481451" y="713441"/>
                  <a:pt x="1481717" y="712241"/>
                </a:cubicBezTo>
                <a:lnTo>
                  <a:pt x="1420110" y="712241"/>
                </a:lnTo>
                <a:lnTo>
                  <a:pt x="1424710" y="683038"/>
                </a:lnTo>
                <a:lnTo>
                  <a:pt x="1420710" y="683038"/>
                </a:lnTo>
                <a:lnTo>
                  <a:pt x="1420710" y="682037"/>
                </a:lnTo>
                <a:cubicBezTo>
                  <a:pt x="1410042" y="689372"/>
                  <a:pt x="1398774" y="696373"/>
                  <a:pt x="1386906" y="703040"/>
                </a:cubicBezTo>
                <a:lnTo>
                  <a:pt x="1383505" y="697039"/>
                </a:lnTo>
                <a:cubicBezTo>
                  <a:pt x="1395640" y="690505"/>
                  <a:pt x="1406808" y="683771"/>
                  <a:pt x="1417009" y="676837"/>
                </a:cubicBezTo>
                <a:cubicBezTo>
                  <a:pt x="1427211" y="669903"/>
                  <a:pt x="1436712" y="662568"/>
                  <a:pt x="1445513" y="654834"/>
                </a:cubicBezTo>
                <a:lnTo>
                  <a:pt x="1390906" y="654834"/>
                </a:lnTo>
                <a:lnTo>
                  <a:pt x="1390906" y="648433"/>
                </a:lnTo>
                <a:lnTo>
                  <a:pt x="1431111" y="648433"/>
                </a:lnTo>
                <a:lnTo>
                  <a:pt x="1431111" y="617429"/>
                </a:lnTo>
                <a:lnTo>
                  <a:pt x="1402907" y="617429"/>
                </a:lnTo>
                <a:lnTo>
                  <a:pt x="1402907" y="611029"/>
                </a:lnTo>
                <a:lnTo>
                  <a:pt x="1431111" y="611029"/>
                </a:lnTo>
                <a:close/>
                <a:moveTo>
                  <a:pt x="1023661" y="584425"/>
                </a:moveTo>
                <a:lnTo>
                  <a:pt x="1030862" y="584825"/>
                </a:lnTo>
                <a:lnTo>
                  <a:pt x="1029862" y="603428"/>
                </a:lnTo>
                <a:cubicBezTo>
                  <a:pt x="1029862" y="604094"/>
                  <a:pt x="1029829" y="604694"/>
                  <a:pt x="1029762" y="605228"/>
                </a:cubicBezTo>
                <a:cubicBezTo>
                  <a:pt x="1029695" y="605761"/>
                  <a:pt x="1029596" y="606361"/>
                  <a:pt x="1029462" y="607028"/>
                </a:cubicBezTo>
                <a:lnTo>
                  <a:pt x="1103070" y="607028"/>
                </a:lnTo>
                <a:lnTo>
                  <a:pt x="1103070" y="613629"/>
                </a:lnTo>
                <a:lnTo>
                  <a:pt x="1028462" y="613629"/>
                </a:lnTo>
                <a:cubicBezTo>
                  <a:pt x="1028062" y="614829"/>
                  <a:pt x="1027662" y="616029"/>
                  <a:pt x="1027262" y="617229"/>
                </a:cubicBezTo>
                <a:cubicBezTo>
                  <a:pt x="1026862" y="618430"/>
                  <a:pt x="1026395" y="619563"/>
                  <a:pt x="1025862" y="620630"/>
                </a:cubicBezTo>
                <a:cubicBezTo>
                  <a:pt x="1028262" y="621563"/>
                  <a:pt x="1031229" y="622797"/>
                  <a:pt x="1034763" y="624330"/>
                </a:cubicBezTo>
                <a:cubicBezTo>
                  <a:pt x="1038297" y="625864"/>
                  <a:pt x="1042131" y="627531"/>
                  <a:pt x="1046264" y="629331"/>
                </a:cubicBezTo>
                <a:cubicBezTo>
                  <a:pt x="1050398" y="631131"/>
                  <a:pt x="1054699" y="633031"/>
                  <a:pt x="1059166" y="635032"/>
                </a:cubicBezTo>
                <a:cubicBezTo>
                  <a:pt x="1063633" y="637032"/>
                  <a:pt x="1067967" y="638965"/>
                  <a:pt x="1072168" y="640832"/>
                </a:cubicBezTo>
                <a:cubicBezTo>
                  <a:pt x="1076368" y="642699"/>
                  <a:pt x="1080269" y="644433"/>
                  <a:pt x="1083869" y="646033"/>
                </a:cubicBezTo>
                <a:cubicBezTo>
                  <a:pt x="1087469" y="647633"/>
                  <a:pt x="1090470" y="648967"/>
                  <a:pt x="1092870" y="650033"/>
                </a:cubicBezTo>
                <a:lnTo>
                  <a:pt x="1089670" y="655634"/>
                </a:lnTo>
                <a:cubicBezTo>
                  <a:pt x="1087269" y="654567"/>
                  <a:pt x="1084269" y="653201"/>
                  <a:pt x="1080669" y="651534"/>
                </a:cubicBezTo>
                <a:cubicBezTo>
                  <a:pt x="1077068" y="649867"/>
                  <a:pt x="1073168" y="648100"/>
                  <a:pt x="1068967" y="646233"/>
                </a:cubicBezTo>
                <a:cubicBezTo>
                  <a:pt x="1064767" y="644366"/>
                  <a:pt x="1060433" y="642433"/>
                  <a:pt x="1055965" y="640432"/>
                </a:cubicBezTo>
                <a:cubicBezTo>
                  <a:pt x="1051498" y="638432"/>
                  <a:pt x="1047198" y="636498"/>
                  <a:pt x="1043064" y="634632"/>
                </a:cubicBezTo>
                <a:cubicBezTo>
                  <a:pt x="1038930" y="632765"/>
                  <a:pt x="1035096" y="631064"/>
                  <a:pt x="1031563" y="629531"/>
                </a:cubicBezTo>
                <a:cubicBezTo>
                  <a:pt x="1028029" y="627997"/>
                  <a:pt x="1025128" y="626764"/>
                  <a:pt x="1022861" y="625830"/>
                </a:cubicBezTo>
                <a:cubicBezTo>
                  <a:pt x="1018061" y="632898"/>
                  <a:pt x="1010260" y="638732"/>
                  <a:pt x="999459" y="643333"/>
                </a:cubicBezTo>
                <a:cubicBezTo>
                  <a:pt x="988657" y="647933"/>
                  <a:pt x="973921" y="652034"/>
                  <a:pt x="955253" y="655634"/>
                </a:cubicBezTo>
                <a:lnTo>
                  <a:pt x="953653" y="649833"/>
                </a:lnTo>
                <a:cubicBezTo>
                  <a:pt x="965254" y="647433"/>
                  <a:pt x="975055" y="644966"/>
                  <a:pt x="983056" y="642433"/>
                </a:cubicBezTo>
                <a:cubicBezTo>
                  <a:pt x="991058" y="639899"/>
                  <a:pt x="997658" y="637199"/>
                  <a:pt x="1002859" y="634331"/>
                </a:cubicBezTo>
                <a:cubicBezTo>
                  <a:pt x="1008060" y="631465"/>
                  <a:pt x="1012060" y="628331"/>
                  <a:pt x="1014860" y="624930"/>
                </a:cubicBezTo>
                <a:cubicBezTo>
                  <a:pt x="1017661" y="621530"/>
                  <a:pt x="1019661" y="617763"/>
                  <a:pt x="1020861" y="613629"/>
                </a:cubicBezTo>
                <a:lnTo>
                  <a:pt x="949652" y="613629"/>
                </a:lnTo>
                <a:lnTo>
                  <a:pt x="949652" y="607028"/>
                </a:lnTo>
                <a:lnTo>
                  <a:pt x="1022461" y="607028"/>
                </a:lnTo>
                <a:cubicBezTo>
                  <a:pt x="1022595" y="606361"/>
                  <a:pt x="1022661" y="605728"/>
                  <a:pt x="1022661" y="605128"/>
                </a:cubicBezTo>
                <a:cubicBezTo>
                  <a:pt x="1022661" y="604528"/>
                  <a:pt x="1022728" y="603894"/>
                  <a:pt x="1022861" y="603228"/>
                </a:cubicBezTo>
                <a:cubicBezTo>
                  <a:pt x="1022995" y="602428"/>
                  <a:pt x="1023095" y="601227"/>
                  <a:pt x="1023161" y="599627"/>
                </a:cubicBezTo>
                <a:cubicBezTo>
                  <a:pt x="1023228" y="598027"/>
                  <a:pt x="1023295" y="596293"/>
                  <a:pt x="1023362" y="594427"/>
                </a:cubicBezTo>
                <a:cubicBezTo>
                  <a:pt x="1023428" y="592560"/>
                  <a:pt x="1023495" y="590726"/>
                  <a:pt x="1023561" y="588926"/>
                </a:cubicBezTo>
                <a:cubicBezTo>
                  <a:pt x="1023628" y="587126"/>
                  <a:pt x="1023661" y="585625"/>
                  <a:pt x="1023661" y="584425"/>
                </a:cubicBezTo>
                <a:close/>
                <a:moveTo>
                  <a:pt x="1573653" y="584225"/>
                </a:moveTo>
                <a:lnTo>
                  <a:pt x="1579854" y="584625"/>
                </a:lnTo>
                <a:lnTo>
                  <a:pt x="1579854" y="620430"/>
                </a:lnTo>
                <a:lnTo>
                  <a:pt x="1601056" y="620430"/>
                </a:lnTo>
                <a:lnTo>
                  <a:pt x="1601056" y="627431"/>
                </a:lnTo>
                <a:lnTo>
                  <a:pt x="1579854" y="627431"/>
                </a:lnTo>
                <a:lnTo>
                  <a:pt x="1579854" y="672236"/>
                </a:lnTo>
                <a:cubicBezTo>
                  <a:pt x="1583321" y="670636"/>
                  <a:pt x="1586621" y="669103"/>
                  <a:pt x="1589755" y="667636"/>
                </a:cubicBezTo>
                <a:cubicBezTo>
                  <a:pt x="1592888" y="666169"/>
                  <a:pt x="1595655" y="664835"/>
                  <a:pt x="1598056" y="663635"/>
                </a:cubicBezTo>
                <a:lnTo>
                  <a:pt x="1598656" y="666636"/>
                </a:lnTo>
                <a:lnTo>
                  <a:pt x="1599256" y="670036"/>
                </a:lnTo>
                <a:cubicBezTo>
                  <a:pt x="1596722" y="671236"/>
                  <a:pt x="1593789" y="672636"/>
                  <a:pt x="1590455" y="674236"/>
                </a:cubicBezTo>
                <a:cubicBezTo>
                  <a:pt x="1587121" y="675837"/>
                  <a:pt x="1583587" y="677504"/>
                  <a:pt x="1579854" y="679237"/>
                </a:cubicBezTo>
                <a:lnTo>
                  <a:pt x="1579854" y="738645"/>
                </a:lnTo>
                <a:cubicBezTo>
                  <a:pt x="1579854" y="741978"/>
                  <a:pt x="1579554" y="744679"/>
                  <a:pt x="1578953" y="746746"/>
                </a:cubicBezTo>
                <a:cubicBezTo>
                  <a:pt x="1578353" y="748813"/>
                  <a:pt x="1577353" y="750479"/>
                  <a:pt x="1575953" y="751746"/>
                </a:cubicBezTo>
                <a:cubicBezTo>
                  <a:pt x="1574553" y="753013"/>
                  <a:pt x="1572653" y="753946"/>
                  <a:pt x="1570252" y="754547"/>
                </a:cubicBezTo>
                <a:cubicBezTo>
                  <a:pt x="1567852" y="755147"/>
                  <a:pt x="1564785" y="755647"/>
                  <a:pt x="1561051" y="756047"/>
                </a:cubicBezTo>
                <a:lnTo>
                  <a:pt x="1552050" y="757047"/>
                </a:lnTo>
                <a:lnTo>
                  <a:pt x="1550250" y="750246"/>
                </a:lnTo>
                <a:lnTo>
                  <a:pt x="1559851" y="749446"/>
                </a:lnTo>
                <a:cubicBezTo>
                  <a:pt x="1562651" y="749179"/>
                  <a:pt x="1564952" y="748846"/>
                  <a:pt x="1566752" y="748446"/>
                </a:cubicBezTo>
                <a:cubicBezTo>
                  <a:pt x="1568552" y="748046"/>
                  <a:pt x="1569952" y="747412"/>
                  <a:pt x="1570952" y="746546"/>
                </a:cubicBezTo>
                <a:cubicBezTo>
                  <a:pt x="1571953" y="745679"/>
                  <a:pt x="1572653" y="744512"/>
                  <a:pt x="1573053" y="743045"/>
                </a:cubicBezTo>
                <a:cubicBezTo>
                  <a:pt x="1573453" y="741578"/>
                  <a:pt x="1573653" y="739578"/>
                  <a:pt x="1573653" y="737044"/>
                </a:cubicBezTo>
                <a:lnTo>
                  <a:pt x="1573653" y="682037"/>
                </a:lnTo>
                <a:lnTo>
                  <a:pt x="1547049" y="693839"/>
                </a:lnTo>
                <a:lnTo>
                  <a:pt x="1545449" y="687438"/>
                </a:lnTo>
                <a:cubicBezTo>
                  <a:pt x="1548516" y="686105"/>
                  <a:pt x="1552583" y="684338"/>
                  <a:pt x="1557651" y="682138"/>
                </a:cubicBezTo>
                <a:cubicBezTo>
                  <a:pt x="1562718" y="679937"/>
                  <a:pt x="1568052" y="677570"/>
                  <a:pt x="1573653" y="675037"/>
                </a:cubicBezTo>
                <a:lnTo>
                  <a:pt x="1573653" y="627431"/>
                </a:lnTo>
                <a:lnTo>
                  <a:pt x="1551850" y="627431"/>
                </a:lnTo>
                <a:lnTo>
                  <a:pt x="1551850" y="620430"/>
                </a:lnTo>
                <a:lnTo>
                  <a:pt x="1573653" y="620430"/>
                </a:lnTo>
                <a:close/>
                <a:moveTo>
                  <a:pt x="2985953" y="584025"/>
                </a:moveTo>
                <a:lnTo>
                  <a:pt x="2992754" y="584425"/>
                </a:lnTo>
                <a:lnTo>
                  <a:pt x="2992754" y="648233"/>
                </a:lnTo>
                <a:lnTo>
                  <a:pt x="2992754" y="652034"/>
                </a:lnTo>
                <a:cubicBezTo>
                  <a:pt x="2994487" y="649633"/>
                  <a:pt x="2996354" y="646933"/>
                  <a:pt x="2998354" y="643933"/>
                </a:cubicBezTo>
                <a:cubicBezTo>
                  <a:pt x="3000355" y="640932"/>
                  <a:pt x="3002355" y="637799"/>
                  <a:pt x="3004355" y="634532"/>
                </a:cubicBezTo>
                <a:cubicBezTo>
                  <a:pt x="3006356" y="631264"/>
                  <a:pt x="3008256" y="627997"/>
                  <a:pt x="3010056" y="624730"/>
                </a:cubicBezTo>
                <a:cubicBezTo>
                  <a:pt x="3011856" y="621463"/>
                  <a:pt x="3013423" y="618430"/>
                  <a:pt x="3014757" y="615629"/>
                </a:cubicBezTo>
                <a:lnTo>
                  <a:pt x="3020157" y="618630"/>
                </a:lnTo>
                <a:cubicBezTo>
                  <a:pt x="3018557" y="621563"/>
                  <a:pt x="3016823" y="624697"/>
                  <a:pt x="3014957" y="628031"/>
                </a:cubicBezTo>
                <a:cubicBezTo>
                  <a:pt x="3013090" y="631364"/>
                  <a:pt x="3011123" y="634698"/>
                  <a:pt x="3009056" y="638032"/>
                </a:cubicBezTo>
                <a:cubicBezTo>
                  <a:pt x="3006989" y="641366"/>
                  <a:pt x="3004955" y="644566"/>
                  <a:pt x="3002955" y="647633"/>
                </a:cubicBezTo>
                <a:cubicBezTo>
                  <a:pt x="3000955" y="650700"/>
                  <a:pt x="2999088" y="653501"/>
                  <a:pt x="2997354" y="656034"/>
                </a:cubicBezTo>
                <a:lnTo>
                  <a:pt x="2992754" y="652834"/>
                </a:lnTo>
                <a:cubicBezTo>
                  <a:pt x="2992620" y="661235"/>
                  <a:pt x="2992287" y="668869"/>
                  <a:pt x="2991754" y="675737"/>
                </a:cubicBezTo>
                <a:cubicBezTo>
                  <a:pt x="2991220" y="682604"/>
                  <a:pt x="2990353" y="689105"/>
                  <a:pt x="2989153" y="695239"/>
                </a:cubicBezTo>
                <a:cubicBezTo>
                  <a:pt x="2991287" y="698173"/>
                  <a:pt x="2993854" y="701873"/>
                  <a:pt x="2996854" y="706341"/>
                </a:cubicBezTo>
                <a:cubicBezTo>
                  <a:pt x="2999855" y="710808"/>
                  <a:pt x="3002888" y="715475"/>
                  <a:pt x="3005955" y="720342"/>
                </a:cubicBezTo>
                <a:cubicBezTo>
                  <a:pt x="3009022" y="725210"/>
                  <a:pt x="3011956" y="729910"/>
                  <a:pt x="3014757" y="734444"/>
                </a:cubicBezTo>
                <a:cubicBezTo>
                  <a:pt x="3017557" y="738978"/>
                  <a:pt x="3019891" y="742712"/>
                  <a:pt x="3021757" y="745645"/>
                </a:cubicBezTo>
                <a:lnTo>
                  <a:pt x="3016357" y="749846"/>
                </a:lnTo>
                <a:cubicBezTo>
                  <a:pt x="3014757" y="747179"/>
                  <a:pt x="3012790" y="743912"/>
                  <a:pt x="3010456" y="740045"/>
                </a:cubicBezTo>
                <a:cubicBezTo>
                  <a:pt x="3008122" y="736178"/>
                  <a:pt x="3005622" y="732110"/>
                  <a:pt x="3002955" y="727843"/>
                </a:cubicBezTo>
                <a:cubicBezTo>
                  <a:pt x="3000288" y="723576"/>
                  <a:pt x="2997588" y="719342"/>
                  <a:pt x="2994854" y="715142"/>
                </a:cubicBezTo>
                <a:cubicBezTo>
                  <a:pt x="2992120" y="710941"/>
                  <a:pt x="2989620" y="707174"/>
                  <a:pt x="2987353" y="703840"/>
                </a:cubicBezTo>
                <a:cubicBezTo>
                  <a:pt x="2986153" y="708908"/>
                  <a:pt x="2984686" y="713775"/>
                  <a:pt x="2982953" y="718442"/>
                </a:cubicBezTo>
                <a:cubicBezTo>
                  <a:pt x="2981219" y="723109"/>
                  <a:pt x="2979185" y="727743"/>
                  <a:pt x="2976852" y="732344"/>
                </a:cubicBezTo>
                <a:cubicBezTo>
                  <a:pt x="2974518" y="736944"/>
                  <a:pt x="2971951" y="741612"/>
                  <a:pt x="2969151" y="746346"/>
                </a:cubicBezTo>
                <a:cubicBezTo>
                  <a:pt x="2966351" y="751079"/>
                  <a:pt x="2963217" y="756047"/>
                  <a:pt x="2959750" y="761247"/>
                </a:cubicBezTo>
                <a:lnTo>
                  <a:pt x="2953749" y="757647"/>
                </a:lnTo>
                <a:cubicBezTo>
                  <a:pt x="2959616" y="749112"/>
                  <a:pt x="2964617" y="741012"/>
                  <a:pt x="2968751" y="733344"/>
                </a:cubicBezTo>
                <a:cubicBezTo>
                  <a:pt x="2972885" y="725676"/>
                  <a:pt x="2976218" y="717742"/>
                  <a:pt x="2978752" y="709541"/>
                </a:cubicBezTo>
                <a:cubicBezTo>
                  <a:pt x="2981286" y="701340"/>
                  <a:pt x="2983119" y="692439"/>
                  <a:pt x="2984253" y="682838"/>
                </a:cubicBezTo>
                <a:cubicBezTo>
                  <a:pt x="2985386" y="673236"/>
                  <a:pt x="2985953" y="662102"/>
                  <a:pt x="2985953" y="649433"/>
                </a:cubicBezTo>
                <a:close/>
                <a:moveTo>
                  <a:pt x="1366703" y="584025"/>
                </a:moveTo>
                <a:lnTo>
                  <a:pt x="1373504" y="584425"/>
                </a:lnTo>
                <a:lnTo>
                  <a:pt x="1373504" y="648233"/>
                </a:lnTo>
                <a:lnTo>
                  <a:pt x="1373504" y="652034"/>
                </a:lnTo>
                <a:cubicBezTo>
                  <a:pt x="1375237" y="649633"/>
                  <a:pt x="1377104" y="646933"/>
                  <a:pt x="1379105" y="643933"/>
                </a:cubicBezTo>
                <a:cubicBezTo>
                  <a:pt x="1381105" y="640932"/>
                  <a:pt x="1383105" y="637799"/>
                  <a:pt x="1385105" y="634532"/>
                </a:cubicBezTo>
                <a:cubicBezTo>
                  <a:pt x="1387106" y="631264"/>
                  <a:pt x="1389006" y="627997"/>
                  <a:pt x="1390806" y="624730"/>
                </a:cubicBezTo>
                <a:cubicBezTo>
                  <a:pt x="1392606" y="621463"/>
                  <a:pt x="1394173" y="618430"/>
                  <a:pt x="1395507" y="615629"/>
                </a:cubicBezTo>
                <a:lnTo>
                  <a:pt x="1400907" y="618630"/>
                </a:lnTo>
                <a:cubicBezTo>
                  <a:pt x="1399307" y="621563"/>
                  <a:pt x="1397574" y="624697"/>
                  <a:pt x="1395707" y="628031"/>
                </a:cubicBezTo>
                <a:cubicBezTo>
                  <a:pt x="1393840" y="631364"/>
                  <a:pt x="1391873" y="634698"/>
                  <a:pt x="1389806" y="638032"/>
                </a:cubicBezTo>
                <a:cubicBezTo>
                  <a:pt x="1387739" y="641366"/>
                  <a:pt x="1385705" y="644566"/>
                  <a:pt x="1383705" y="647633"/>
                </a:cubicBezTo>
                <a:cubicBezTo>
                  <a:pt x="1381705" y="650700"/>
                  <a:pt x="1379838" y="653501"/>
                  <a:pt x="1378105" y="656034"/>
                </a:cubicBezTo>
                <a:lnTo>
                  <a:pt x="1373504" y="652834"/>
                </a:lnTo>
                <a:cubicBezTo>
                  <a:pt x="1373370" y="661235"/>
                  <a:pt x="1373037" y="668869"/>
                  <a:pt x="1372504" y="675737"/>
                </a:cubicBezTo>
                <a:cubicBezTo>
                  <a:pt x="1371970" y="682604"/>
                  <a:pt x="1371104" y="689105"/>
                  <a:pt x="1369903" y="695239"/>
                </a:cubicBezTo>
                <a:cubicBezTo>
                  <a:pt x="1372037" y="698173"/>
                  <a:pt x="1374604" y="701873"/>
                  <a:pt x="1377604" y="706341"/>
                </a:cubicBezTo>
                <a:cubicBezTo>
                  <a:pt x="1380605" y="710808"/>
                  <a:pt x="1383638" y="715475"/>
                  <a:pt x="1386706" y="720342"/>
                </a:cubicBezTo>
                <a:cubicBezTo>
                  <a:pt x="1389773" y="725210"/>
                  <a:pt x="1392706" y="729910"/>
                  <a:pt x="1395507" y="734444"/>
                </a:cubicBezTo>
                <a:cubicBezTo>
                  <a:pt x="1398307" y="738978"/>
                  <a:pt x="1400641" y="742712"/>
                  <a:pt x="1402508" y="745645"/>
                </a:cubicBezTo>
                <a:lnTo>
                  <a:pt x="1397107" y="749846"/>
                </a:lnTo>
                <a:cubicBezTo>
                  <a:pt x="1395507" y="747179"/>
                  <a:pt x="1393540" y="743912"/>
                  <a:pt x="1391206" y="740045"/>
                </a:cubicBezTo>
                <a:cubicBezTo>
                  <a:pt x="1388872" y="736178"/>
                  <a:pt x="1386372" y="732110"/>
                  <a:pt x="1383705" y="727843"/>
                </a:cubicBezTo>
                <a:cubicBezTo>
                  <a:pt x="1381038" y="723576"/>
                  <a:pt x="1378338" y="719342"/>
                  <a:pt x="1375604" y="715142"/>
                </a:cubicBezTo>
                <a:cubicBezTo>
                  <a:pt x="1372870" y="710941"/>
                  <a:pt x="1370370" y="707174"/>
                  <a:pt x="1368103" y="703840"/>
                </a:cubicBezTo>
                <a:cubicBezTo>
                  <a:pt x="1366903" y="708908"/>
                  <a:pt x="1365436" y="713775"/>
                  <a:pt x="1363703" y="718442"/>
                </a:cubicBezTo>
                <a:cubicBezTo>
                  <a:pt x="1361969" y="723109"/>
                  <a:pt x="1359935" y="727743"/>
                  <a:pt x="1357602" y="732344"/>
                </a:cubicBezTo>
                <a:cubicBezTo>
                  <a:pt x="1355268" y="736944"/>
                  <a:pt x="1352701" y="741612"/>
                  <a:pt x="1349901" y="746346"/>
                </a:cubicBezTo>
                <a:cubicBezTo>
                  <a:pt x="1347101" y="751079"/>
                  <a:pt x="1343967" y="756047"/>
                  <a:pt x="1340500" y="761247"/>
                </a:cubicBezTo>
                <a:lnTo>
                  <a:pt x="1334499" y="757647"/>
                </a:lnTo>
                <a:cubicBezTo>
                  <a:pt x="1340366" y="749112"/>
                  <a:pt x="1345367" y="741012"/>
                  <a:pt x="1349501" y="733344"/>
                </a:cubicBezTo>
                <a:cubicBezTo>
                  <a:pt x="1353635" y="725676"/>
                  <a:pt x="1356968" y="717742"/>
                  <a:pt x="1359502" y="709541"/>
                </a:cubicBezTo>
                <a:cubicBezTo>
                  <a:pt x="1362036" y="701340"/>
                  <a:pt x="1363869" y="692439"/>
                  <a:pt x="1365003" y="682838"/>
                </a:cubicBezTo>
                <a:cubicBezTo>
                  <a:pt x="1366136" y="673236"/>
                  <a:pt x="1366703" y="662102"/>
                  <a:pt x="1366703" y="649433"/>
                </a:cubicBezTo>
                <a:close/>
                <a:moveTo>
                  <a:pt x="785432" y="583825"/>
                </a:moveTo>
                <a:lnTo>
                  <a:pt x="791833" y="585825"/>
                </a:lnTo>
                <a:cubicBezTo>
                  <a:pt x="786898" y="600227"/>
                  <a:pt x="781298" y="613762"/>
                  <a:pt x="775030" y="626431"/>
                </a:cubicBezTo>
                <a:lnTo>
                  <a:pt x="775030" y="762848"/>
                </a:lnTo>
                <a:lnTo>
                  <a:pt x="768829" y="762848"/>
                </a:lnTo>
                <a:lnTo>
                  <a:pt x="768829" y="638432"/>
                </a:lnTo>
                <a:cubicBezTo>
                  <a:pt x="764162" y="647100"/>
                  <a:pt x="759262" y="655267"/>
                  <a:pt x="754128" y="662935"/>
                </a:cubicBezTo>
                <a:cubicBezTo>
                  <a:pt x="748994" y="670603"/>
                  <a:pt x="743760" y="677770"/>
                  <a:pt x="738426" y="684438"/>
                </a:cubicBezTo>
                <a:lnTo>
                  <a:pt x="734825" y="678037"/>
                </a:lnTo>
                <a:cubicBezTo>
                  <a:pt x="739359" y="672170"/>
                  <a:pt x="743993" y="665669"/>
                  <a:pt x="748727" y="658535"/>
                </a:cubicBezTo>
                <a:cubicBezTo>
                  <a:pt x="753461" y="651400"/>
                  <a:pt x="758028" y="643833"/>
                  <a:pt x="762429" y="635832"/>
                </a:cubicBezTo>
                <a:cubicBezTo>
                  <a:pt x="766829" y="627831"/>
                  <a:pt x="770997" y="619430"/>
                  <a:pt x="774930" y="610629"/>
                </a:cubicBezTo>
                <a:cubicBezTo>
                  <a:pt x="778864" y="601827"/>
                  <a:pt x="782365" y="592893"/>
                  <a:pt x="785432" y="583825"/>
                </a:cubicBezTo>
                <a:close/>
                <a:moveTo>
                  <a:pt x="4655886" y="583625"/>
                </a:moveTo>
                <a:lnTo>
                  <a:pt x="4663287" y="584025"/>
                </a:lnTo>
                <a:lnTo>
                  <a:pt x="4663287" y="626631"/>
                </a:lnTo>
                <a:lnTo>
                  <a:pt x="4733695" y="626631"/>
                </a:lnTo>
                <a:lnTo>
                  <a:pt x="4733695" y="633631"/>
                </a:lnTo>
                <a:lnTo>
                  <a:pt x="4663287" y="633631"/>
                </a:lnTo>
                <a:lnTo>
                  <a:pt x="4663287" y="681637"/>
                </a:lnTo>
                <a:lnTo>
                  <a:pt x="4726894" y="681637"/>
                </a:lnTo>
                <a:lnTo>
                  <a:pt x="4726894" y="688638"/>
                </a:lnTo>
                <a:lnTo>
                  <a:pt x="4663287" y="688638"/>
                </a:lnTo>
                <a:lnTo>
                  <a:pt x="4663287" y="743645"/>
                </a:lnTo>
                <a:lnTo>
                  <a:pt x="4743297" y="743645"/>
                </a:lnTo>
                <a:lnTo>
                  <a:pt x="4743297" y="750646"/>
                </a:lnTo>
                <a:lnTo>
                  <a:pt x="4572875" y="750646"/>
                </a:lnTo>
                <a:lnTo>
                  <a:pt x="4572875" y="743645"/>
                </a:lnTo>
                <a:lnTo>
                  <a:pt x="4655886" y="743645"/>
                </a:lnTo>
                <a:lnTo>
                  <a:pt x="4655886" y="688638"/>
                </a:lnTo>
                <a:lnTo>
                  <a:pt x="4593078" y="688638"/>
                </a:lnTo>
                <a:lnTo>
                  <a:pt x="4593078" y="681637"/>
                </a:lnTo>
                <a:lnTo>
                  <a:pt x="4655886" y="681637"/>
                </a:lnTo>
                <a:lnTo>
                  <a:pt x="4655886" y="633631"/>
                </a:lnTo>
                <a:lnTo>
                  <a:pt x="4603079" y="633631"/>
                </a:lnTo>
                <a:cubicBezTo>
                  <a:pt x="4599745" y="640832"/>
                  <a:pt x="4596078" y="647767"/>
                  <a:pt x="4592078" y="654434"/>
                </a:cubicBezTo>
                <a:cubicBezTo>
                  <a:pt x="4588077" y="661102"/>
                  <a:pt x="4583543" y="667836"/>
                  <a:pt x="4578476" y="674637"/>
                </a:cubicBezTo>
                <a:lnTo>
                  <a:pt x="4572675" y="670836"/>
                </a:lnTo>
                <a:cubicBezTo>
                  <a:pt x="4577209" y="664702"/>
                  <a:pt x="4581310" y="658635"/>
                  <a:pt x="4584977" y="652634"/>
                </a:cubicBezTo>
                <a:cubicBezTo>
                  <a:pt x="4588644" y="646633"/>
                  <a:pt x="4592044" y="640466"/>
                  <a:pt x="4595178" y="634132"/>
                </a:cubicBezTo>
                <a:cubicBezTo>
                  <a:pt x="4598312" y="627797"/>
                  <a:pt x="4601145" y="621197"/>
                  <a:pt x="4603679" y="614329"/>
                </a:cubicBezTo>
                <a:cubicBezTo>
                  <a:pt x="4606213" y="607461"/>
                  <a:pt x="4608613" y="600227"/>
                  <a:pt x="4610880" y="592626"/>
                </a:cubicBezTo>
                <a:lnTo>
                  <a:pt x="4617681" y="594427"/>
                </a:lnTo>
                <a:cubicBezTo>
                  <a:pt x="4615947" y="600427"/>
                  <a:pt x="4614147" y="606061"/>
                  <a:pt x="4612280" y="611329"/>
                </a:cubicBezTo>
                <a:cubicBezTo>
                  <a:pt x="4610413" y="616596"/>
                  <a:pt x="4608413" y="621697"/>
                  <a:pt x="4606279" y="626631"/>
                </a:cubicBezTo>
                <a:lnTo>
                  <a:pt x="4655886" y="626631"/>
                </a:lnTo>
                <a:close/>
                <a:moveTo>
                  <a:pt x="2213933" y="583625"/>
                </a:moveTo>
                <a:cubicBezTo>
                  <a:pt x="2215933" y="586826"/>
                  <a:pt x="2218267" y="590926"/>
                  <a:pt x="2220934" y="595927"/>
                </a:cubicBezTo>
                <a:cubicBezTo>
                  <a:pt x="2223601" y="600927"/>
                  <a:pt x="2226334" y="606095"/>
                  <a:pt x="2229135" y="611429"/>
                </a:cubicBezTo>
                <a:cubicBezTo>
                  <a:pt x="2231935" y="616763"/>
                  <a:pt x="2234569" y="621930"/>
                  <a:pt x="2237036" y="626931"/>
                </a:cubicBezTo>
                <a:cubicBezTo>
                  <a:pt x="2239503" y="631931"/>
                  <a:pt x="2241536" y="636098"/>
                  <a:pt x="2243136" y="639432"/>
                </a:cubicBezTo>
                <a:lnTo>
                  <a:pt x="2237136" y="642833"/>
                </a:lnTo>
                <a:cubicBezTo>
                  <a:pt x="2235669" y="639499"/>
                  <a:pt x="2233702" y="635332"/>
                  <a:pt x="2231235" y="630331"/>
                </a:cubicBezTo>
                <a:cubicBezTo>
                  <a:pt x="2228768" y="625330"/>
                  <a:pt x="2226168" y="620196"/>
                  <a:pt x="2223434" y="614929"/>
                </a:cubicBezTo>
                <a:cubicBezTo>
                  <a:pt x="2220700" y="609662"/>
                  <a:pt x="2218000" y="604561"/>
                  <a:pt x="2215333" y="599627"/>
                </a:cubicBezTo>
                <a:cubicBezTo>
                  <a:pt x="2212666" y="594693"/>
                  <a:pt x="2210332" y="590559"/>
                  <a:pt x="2208332" y="587226"/>
                </a:cubicBezTo>
                <a:close/>
                <a:moveTo>
                  <a:pt x="1660864" y="583425"/>
                </a:moveTo>
                <a:lnTo>
                  <a:pt x="1666864" y="584625"/>
                </a:lnTo>
                <a:cubicBezTo>
                  <a:pt x="1665798" y="589959"/>
                  <a:pt x="1664531" y="595293"/>
                  <a:pt x="1663064" y="600627"/>
                </a:cubicBezTo>
                <a:cubicBezTo>
                  <a:pt x="1661597" y="605961"/>
                  <a:pt x="1660064" y="611295"/>
                  <a:pt x="1658463" y="616629"/>
                </a:cubicBezTo>
                <a:lnTo>
                  <a:pt x="1688267" y="616629"/>
                </a:lnTo>
                <a:cubicBezTo>
                  <a:pt x="1686933" y="611562"/>
                  <a:pt x="1685567" y="606228"/>
                  <a:pt x="1684167" y="600627"/>
                </a:cubicBezTo>
                <a:cubicBezTo>
                  <a:pt x="1682766" y="595027"/>
                  <a:pt x="1681400" y="590093"/>
                  <a:pt x="1680066" y="585825"/>
                </a:cubicBezTo>
                <a:lnTo>
                  <a:pt x="1686467" y="585025"/>
                </a:lnTo>
                <a:cubicBezTo>
                  <a:pt x="1687800" y="589426"/>
                  <a:pt x="1689234" y="594493"/>
                  <a:pt x="1690767" y="600227"/>
                </a:cubicBezTo>
                <a:cubicBezTo>
                  <a:pt x="1692301" y="605961"/>
                  <a:pt x="1693734" y="611429"/>
                  <a:pt x="1695068" y="616629"/>
                </a:cubicBezTo>
                <a:lnTo>
                  <a:pt x="1722471" y="616629"/>
                </a:lnTo>
                <a:lnTo>
                  <a:pt x="1722471" y="623030"/>
                </a:lnTo>
                <a:lnTo>
                  <a:pt x="1692468" y="623030"/>
                </a:lnTo>
                <a:lnTo>
                  <a:pt x="1692468" y="656434"/>
                </a:lnTo>
                <a:lnTo>
                  <a:pt x="1719871" y="656434"/>
                </a:lnTo>
                <a:lnTo>
                  <a:pt x="1719871" y="662635"/>
                </a:lnTo>
                <a:lnTo>
                  <a:pt x="1692468" y="662635"/>
                </a:lnTo>
                <a:lnTo>
                  <a:pt x="1692468" y="695839"/>
                </a:lnTo>
                <a:lnTo>
                  <a:pt x="1719871" y="695839"/>
                </a:lnTo>
                <a:lnTo>
                  <a:pt x="1719871" y="702440"/>
                </a:lnTo>
                <a:lnTo>
                  <a:pt x="1692468" y="702440"/>
                </a:lnTo>
                <a:lnTo>
                  <a:pt x="1692468" y="738044"/>
                </a:lnTo>
                <a:lnTo>
                  <a:pt x="1726472" y="738044"/>
                </a:lnTo>
                <a:lnTo>
                  <a:pt x="1726472" y="744245"/>
                </a:lnTo>
                <a:lnTo>
                  <a:pt x="1657263" y="744245"/>
                </a:lnTo>
                <a:lnTo>
                  <a:pt x="1657263" y="761847"/>
                </a:lnTo>
                <a:lnTo>
                  <a:pt x="1651262" y="761847"/>
                </a:lnTo>
                <a:lnTo>
                  <a:pt x="1651262" y="636632"/>
                </a:lnTo>
                <a:cubicBezTo>
                  <a:pt x="1649129" y="641966"/>
                  <a:pt x="1646962" y="647000"/>
                  <a:pt x="1644762" y="651734"/>
                </a:cubicBezTo>
                <a:cubicBezTo>
                  <a:pt x="1642561" y="656468"/>
                  <a:pt x="1640328" y="660902"/>
                  <a:pt x="1638061" y="665035"/>
                </a:cubicBezTo>
                <a:lnTo>
                  <a:pt x="1633460" y="660835"/>
                </a:lnTo>
                <a:cubicBezTo>
                  <a:pt x="1636261" y="656034"/>
                  <a:pt x="1638961" y="650600"/>
                  <a:pt x="1641561" y="644533"/>
                </a:cubicBezTo>
                <a:cubicBezTo>
                  <a:pt x="1644162" y="638465"/>
                  <a:pt x="1646662" y="632098"/>
                  <a:pt x="1649062" y="625430"/>
                </a:cubicBezTo>
                <a:cubicBezTo>
                  <a:pt x="1651463" y="618763"/>
                  <a:pt x="1653663" y="611862"/>
                  <a:pt x="1655663" y="604728"/>
                </a:cubicBezTo>
                <a:cubicBezTo>
                  <a:pt x="1657663" y="597594"/>
                  <a:pt x="1659397" y="590493"/>
                  <a:pt x="1660864" y="583425"/>
                </a:cubicBezTo>
                <a:close/>
                <a:moveTo>
                  <a:pt x="3212781" y="583225"/>
                </a:moveTo>
                <a:lnTo>
                  <a:pt x="3219382" y="583625"/>
                </a:lnTo>
                <a:lnTo>
                  <a:pt x="3219382" y="611429"/>
                </a:lnTo>
                <a:lnTo>
                  <a:pt x="3271789" y="611429"/>
                </a:lnTo>
                <a:lnTo>
                  <a:pt x="3271789" y="583225"/>
                </a:lnTo>
                <a:lnTo>
                  <a:pt x="3278390" y="583625"/>
                </a:lnTo>
                <a:lnTo>
                  <a:pt x="3278390" y="611429"/>
                </a:lnTo>
                <a:lnTo>
                  <a:pt x="3334196" y="611429"/>
                </a:lnTo>
                <a:lnTo>
                  <a:pt x="3334196" y="618430"/>
                </a:lnTo>
                <a:lnTo>
                  <a:pt x="3278390" y="618430"/>
                </a:lnTo>
                <a:lnTo>
                  <a:pt x="3278390" y="643833"/>
                </a:lnTo>
                <a:lnTo>
                  <a:pt x="3271789" y="643833"/>
                </a:lnTo>
                <a:lnTo>
                  <a:pt x="3271789" y="618430"/>
                </a:lnTo>
                <a:lnTo>
                  <a:pt x="3219382" y="618430"/>
                </a:lnTo>
                <a:lnTo>
                  <a:pt x="3219382" y="643833"/>
                </a:lnTo>
                <a:lnTo>
                  <a:pt x="3212781" y="643833"/>
                </a:lnTo>
                <a:lnTo>
                  <a:pt x="3212781" y="618430"/>
                </a:lnTo>
                <a:lnTo>
                  <a:pt x="3156974" y="618430"/>
                </a:lnTo>
                <a:lnTo>
                  <a:pt x="3156974" y="611429"/>
                </a:lnTo>
                <a:lnTo>
                  <a:pt x="3212781" y="611429"/>
                </a:lnTo>
                <a:close/>
                <a:moveTo>
                  <a:pt x="2599305" y="583225"/>
                </a:moveTo>
                <a:lnTo>
                  <a:pt x="2606306" y="584625"/>
                </a:lnTo>
                <a:cubicBezTo>
                  <a:pt x="2605905" y="586892"/>
                  <a:pt x="2605339" y="589426"/>
                  <a:pt x="2604605" y="592226"/>
                </a:cubicBezTo>
                <a:cubicBezTo>
                  <a:pt x="2603872" y="595027"/>
                  <a:pt x="2603105" y="597894"/>
                  <a:pt x="2602305" y="600827"/>
                </a:cubicBezTo>
                <a:cubicBezTo>
                  <a:pt x="2601505" y="603761"/>
                  <a:pt x="2600671" y="606695"/>
                  <a:pt x="2599805" y="609628"/>
                </a:cubicBezTo>
                <a:cubicBezTo>
                  <a:pt x="2598938" y="612562"/>
                  <a:pt x="2598038" y="615296"/>
                  <a:pt x="2597104" y="617829"/>
                </a:cubicBezTo>
                <a:lnTo>
                  <a:pt x="2631309" y="617829"/>
                </a:lnTo>
                <a:lnTo>
                  <a:pt x="2631309" y="754447"/>
                </a:lnTo>
                <a:lnTo>
                  <a:pt x="2569301" y="754447"/>
                </a:lnTo>
                <a:lnTo>
                  <a:pt x="2569301" y="617829"/>
                </a:lnTo>
                <a:lnTo>
                  <a:pt x="2589903" y="617829"/>
                </a:lnTo>
                <a:cubicBezTo>
                  <a:pt x="2590837" y="615296"/>
                  <a:pt x="2591737" y="612529"/>
                  <a:pt x="2592604" y="609528"/>
                </a:cubicBezTo>
                <a:cubicBezTo>
                  <a:pt x="2593471" y="606528"/>
                  <a:pt x="2594337" y="603494"/>
                  <a:pt x="2595204" y="600427"/>
                </a:cubicBezTo>
                <a:cubicBezTo>
                  <a:pt x="2596071" y="597360"/>
                  <a:pt x="2596838" y="594327"/>
                  <a:pt x="2597504" y="591326"/>
                </a:cubicBezTo>
                <a:cubicBezTo>
                  <a:pt x="2598171" y="588326"/>
                  <a:pt x="2598771" y="585625"/>
                  <a:pt x="2599305" y="583225"/>
                </a:cubicBezTo>
                <a:close/>
                <a:moveTo>
                  <a:pt x="839839" y="582625"/>
                </a:moveTo>
                <a:lnTo>
                  <a:pt x="846439" y="583625"/>
                </a:lnTo>
                <a:cubicBezTo>
                  <a:pt x="845773" y="588292"/>
                  <a:pt x="845039" y="593293"/>
                  <a:pt x="844239" y="598627"/>
                </a:cubicBezTo>
                <a:cubicBezTo>
                  <a:pt x="843439" y="603961"/>
                  <a:pt x="842506" y="609495"/>
                  <a:pt x="841439" y="615229"/>
                </a:cubicBezTo>
                <a:lnTo>
                  <a:pt x="906247" y="615229"/>
                </a:lnTo>
                <a:lnTo>
                  <a:pt x="906247" y="621830"/>
                </a:lnTo>
                <a:lnTo>
                  <a:pt x="840239" y="621830"/>
                </a:lnTo>
                <a:cubicBezTo>
                  <a:pt x="839171" y="626897"/>
                  <a:pt x="838105" y="631998"/>
                  <a:pt x="837038" y="637132"/>
                </a:cubicBezTo>
                <a:cubicBezTo>
                  <a:pt x="835971" y="642266"/>
                  <a:pt x="834838" y="647300"/>
                  <a:pt x="833638" y="652234"/>
                </a:cubicBezTo>
                <a:lnTo>
                  <a:pt x="916848" y="652234"/>
                </a:lnTo>
                <a:lnTo>
                  <a:pt x="916848" y="658835"/>
                </a:lnTo>
                <a:lnTo>
                  <a:pt x="832238" y="658835"/>
                </a:lnTo>
                <a:cubicBezTo>
                  <a:pt x="830904" y="664035"/>
                  <a:pt x="829571" y="669002"/>
                  <a:pt x="828237" y="673736"/>
                </a:cubicBezTo>
                <a:cubicBezTo>
                  <a:pt x="826903" y="678470"/>
                  <a:pt x="825570" y="682838"/>
                  <a:pt x="824236" y="686838"/>
                </a:cubicBezTo>
                <a:lnTo>
                  <a:pt x="895245" y="686838"/>
                </a:lnTo>
                <a:lnTo>
                  <a:pt x="895245" y="693439"/>
                </a:lnTo>
                <a:cubicBezTo>
                  <a:pt x="893645" y="696506"/>
                  <a:pt x="891578" y="700140"/>
                  <a:pt x="889045" y="704340"/>
                </a:cubicBezTo>
                <a:cubicBezTo>
                  <a:pt x="886511" y="708541"/>
                  <a:pt x="883744" y="712841"/>
                  <a:pt x="880744" y="717242"/>
                </a:cubicBezTo>
                <a:cubicBezTo>
                  <a:pt x="877743" y="721642"/>
                  <a:pt x="874709" y="725943"/>
                  <a:pt x="871642" y="730144"/>
                </a:cubicBezTo>
                <a:cubicBezTo>
                  <a:pt x="868575" y="734344"/>
                  <a:pt x="865842" y="737978"/>
                  <a:pt x="863442" y="741045"/>
                </a:cubicBezTo>
                <a:cubicBezTo>
                  <a:pt x="868909" y="744112"/>
                  <a:pt x="874043" y="747079"/>
                  <a:pt x="878843" y="749946"/>
                </a:cubicBezTo>
                <a:cubicBezTo>
                  <a:pt x="883644" y="752813"/>
                  <a:pt x="887977" y="755447"/>
                  <a:pt x="891845" y="757847"/>
                </a:cubicBezTo>
                <a:lnTo>
                  <a:pt x="888645" y="764248"/>
                </a:lnTo>
                <a:cubicBezTo>
                  <a:pt x="883310" y="760914"/>
                  <a:pt x="876910" y="757080"/>
                  <a:pt x="869442" y="752746"/>
                </a:cubicBezTo>
                <a:cubicBezTo>
                  <a:pt x="861975" y="748412"/>
                  <a:pt x="854340" y="743979"/>
                  <a:pt x="846539" y="739445"/>
                </a:cubicBezTo>
                <a:cubicBezTo>
                  <a:pt x="838738" y="734911"/>
                  <a:pt x="831204" y="730610"/>
                  <a:pt x="823937" y="726543"/>
                </a:cubicBezTo>
                <a:cubicBezTo>
                  <a:pt x="816669" y="722476"/>
                  <a:pt x="810435" y="719109"/>
                  <a:pt x="805234" y="716442"/>
                </a:cubicBezTo>
                <a:lnTo>
                  <a:pt x="808034" y="710441"/>
                </a:lnTo>
                <a:cubicBezTo>
                  <a:pt x="811102" y="712041"/>
                  <a:pt x="814569" y="713875"/>
                  <a:pt x="818436" y="715942"/>
                </a:cubicBezTo>
                <a:cubicBezTo>
                  <a:pt x="822303" y="718009"/>
                  <a:pt x="826403" y="720242"/>
                  <a:pt x="830737" y="722643"/>
                </a:cubicBezTo>
                <a:cubicBezTo>
                  <a:pt x="835071" y="725043"/>
                  <a:pt x="839538" y="727543"/>
                  <a:pt x="844139" y="730144"/>
                </a:cubicBezTo>
                <a:cubicBezTo>
                  <a:pt x="848739" y="732744"/>
                  <a:pt x="853307" y="735311"/>
                  <a:pt x="857841" y="737844"/>
                </a:cubicBezTo>
                <a:cubicBezTo>
                  <a:pt x="859974" y="735177"/>
                  <a:pt x="862341" y="732044"/>
                  <a:pt x="864942" y="728443"/>
                </a:cubicBezTo>
                <a:cubicBezTo>
                  <a:pt x="867542" y="724843"/>
                  <a:pt x="870176" y="721042"/>
                  <a:pt x="872843" y="717042"/>
                </a:cubicBezTo>
                <a:cubicBezTo>
                  <a:pt x="875510" y="713041"/>
                  <a:pt x="878110" y="709008"/>
                  <a:pt x="880644" y="704940"/>
                </a:cubicBezTo>
                <a:cubicBezTo>
                  <a:pt x="883177" y="700873"/>
                  <a:pt x="885444" y="697039"/>
                  <a:pt x="887445" y="693439"/>
                </a:cubicBezTo>
                <a:lnTo>
                  <a:pt x="817036" y="693439"/>
                </a:lnTo>
                <a:lnTo>
                  <a:pt x="817036" y="687238"/>
                </a:lnTo>
                <a:cubicBezTo>
                  <a:pt x="818503" y="683104"/>
                  <a:pt x="819869" y="678670"/>
                  <a:pt x="821136" y="673936"/>
                </a:cubicBezTo>
                <a:cubicBezTo>
                  <a:pt x="822403" y="669203"/>
                  <a:pt x="823770" y="664169"/>
                  <a:pt x="825237" y="658835"/>
                </a:cubicBezTo>
                <a:lnTo>
                  <a:pt x="788032" y="658835"/>
                </a:lnTo>
                <a:lnTo>
                  <a:pt x="788032" y="652234"/>
                </a:lnTo>
                <a:lnTo>
                  <a:pt x="826837" y="652234"/>
                </a:lnTo>
                <a:cubicBezTo>
                  <a:pt x="827904" y="647300"/>
                  <a:pt x="829003" y="642266"/>
                  <a:pt x="830137" y="637132"/>
                </a:cubicBezTo>
                <a:cubicBezTo>
                  <a:pt x="831271" y="631998"/>
                  <a:pt x="832304" y="626897"/>
                  <a:pt x="833238" y="621830"/>
                </a:cubicBezTo>
                <a:lnTo>
                  <a:pt x="799834" y="621830"/>
                </a:lnTo>
                <a:lnTo>
                  <a:pt x="799834" y="615229"/>
                </a:lnTo>
                <a:lnTo>
                  <a:pt x="834638" y="615229"/>
                </a:lnTo>
                <a:cubicBezTo>
                  <a:pt x="835705" y="609362"/>
                  <a:pt x="836671" y="603661"/>
                  <a:pt x="837538" y="598127"/>
                </a:cubicBezTo>
                <a:cubicBezTo>
                  <a:pt x="838405" y="592593"/>
                  <a:pt x="839171" y="587426"/>
                  <a:pt x="839839" y="582625"/>
                </a:cubicBezTo>
                <a:close/>
                <a:moveTo>
                  <a:pt x="2841935" y="582225"/>
                </a:moveTo>
                <a:cubicBezTo>
                  <a:pt x="2843802" y="588626"/>
                  <a:pt x="2845536" y="594260"/>
                  <a:pt x="2847136" y="599127"/>
                </a:cubicBezTo>
                <a:cubicBezTo>
                  <a:pt x="2848736" y="603994"/>
                  <a:pt x="2850336" y="608428"/>
                  <a:pt x="2851936" y="612429"/>
                </a:cubicBezTo>
                <a:lnTo>
                  <a:pt x="2920745" y="600627"/>
                </a:lnTo>
                <a:lnTo>
                  <a:pt x="2921745" y="607028"/>
                </a:lnTo>
                <a:lnTo>
                  <a:pt x="2854536" y="618830"/>
                </a:lnTo>
                <a:cubicBezTo>
                  <a:pt x="2855603" y="621097"/>
                  <a:pt x="2856637" y="623297"/>
                  <a:pt x="2857637" y="625430"/>
                </a:cubicBezTo>
                <a:cubicBezTo>
                  <a:pt x="2858637" y="627564"/>
                  <a:pt x="2859737" y="629764"/>
                  <a:pt x="2860937" y="632031"/>
                </a:cubicBezTo>
                <a:cubicBezTo>
                  <a:pt x="2863471" y="637099"/>
                  <a:pt x="2866471" y="641766"/>
                  <a:pt x="2869938" y="646033"/>
                </a:cubicBezTo>
                <a:cubicBezTo>
                  <a:pt x="2885007" y="638299"/>
                  <a:pt x="2897875" y="629498"/>
                  <a:pt x="2908543" y="619630"/>
                </a:cubicBezTo>
                <a:lnTo>
                  <a:pt x="2911944" y="624430"/>
                </a:lnTo>
                <a:cubicBezTo>
                  <a:pt x="2901542" y="634298"/>
                  <a:pt x="2888941" y="643099"/>
                  <a:pt x="2874139" y="650834"/>
                </a:cubicBezTo>
                <a:cubicBezTo>
                  <a:pt x="2879606" y="656434"/>
                  <a:pt x="2885274" y="660635"/>
                  <a:pt x="2891141" y="663435"/>
                </a:cubicBezTo>
                <a:cubicBezTo>
                  <a:pt x="2897009" y="666236"/>
                  <a:pt x="2902343" y="667636"/>
                  <a:pt x="2907143" y="667636"/>
                </a:cubicBezTo>
                <a:cubicBezTo>
                  <a:pt x="2910877" y="667636"/>
                  <a:pt x="2913510" y="666836"/>
                  <a:pt x="2915044" y="665235"/>
                </a:cubicBezTo>
                <a:cubicBezTo>
                  <a:pt x="2916578" y="663635"/>
                  <a:pt x="2918078" y="660568"/>
                  <a:pt x="2919545" y="656034"/>
                </a:cubicBezTo>
                <a:cubicBezTo>
                  <a:pt x="2920345" y="653634"/>
                  <a:pt x="2920978" y="651300"/>
                  <a:pt x="2921445" y="649033"/>
                </a:cubicBezTo>
                <a:cubicBezTo>
                  <a:pt x="2921912" y="646766"/>
                  <a:pt x="2922345" y="644166"/>
                  <a:pt x="2922745" y="641232"/>
                </a:cubicBezTo>
                <a:lnTo>
                  <a:pt x="2928146" y="644233"/>
                </a:lnTo>
                <a:cubicBezTo>
                  <a:pt x="2927746" y="646900"/>
                  <a:pt x="2927312" y="649333"/>
                  <a:pt x="2926846" y="651534"/>
                </a:cubicBezTo>
                <a:cubicBezTo>
                  <a:pt x="2926379" y="653734"/>
                  <a:pt x="2925745" y="656101"/>
                  <a:pt x="2924945" y="658635"/>
                </a:cubicBezTo>
                <a:cubicBezTo>
                  <a:pt x="2923212" y="664102"/>
                  <a:pt x="2921045" y="668036"/>
                  <a:pt x="2918444" y="670436"/>
                </a:cubicBezTo>
                <a:cubicBezTo>
                  <a:pt x="2915844" y="672836"/>
                  <a:pt x="2912010" y="674036"/>
                  <a:pt x="2906943" y="674036"/>
                </a:cubicBezTo>
                <a:cubicBezTo>
                  <a:pt x="2901209" y="674036"/>
                  <a:pt x="2894842" y="672370"/>
                  <a:pt x="2887841" y="669036"/>
                </a:cubicBezTo>
                <a:cubicBezTo>
                  <a:pt x="2880840" y="665702"/>
                  <a:pt x="2874206" y="660635"/>
                  <a:pt x="2867938" y="653834"/>
                </a:cubicBezTo>
                <a:cubicBezTo>
                  <a:pt x="2859804" y="657834"/>
                  <a:pt x="2851169" y="661502"/>
                  <a:pt x="2842035" y="664835"/>
                </a:cubicBezTo>
                <a:cubicBezTo>
                  <a:pt x="2832901" y="668169"/>
                  <a:pt x="2823199" y="671169"/>
                  <a:pt x="2812931" y="673836"/>
                </a:cubicBezTo>
                <a:lnTo>
                  <a:pt x="2811131" y="667236"/>
                </a:lnTo>
                <a:cubicBezTo>
                  <a:pt x="2820999" y="664835"/>
                  <a:pt x="2830300" y="662102"/>
                  <a:pt x="2839035" y="659035"/>
                </a:cubicBezTo>
                <a:cubicBezTo>
                  <a:pt x="2847769" y="655968"/>
                  <a:pt x="2856070" y="652634"/>
                  <a:pt x="2863938" y="649033"/>
                </a:cubicBezTo>
                <a:cubicBezTo>
                  <a:pt x="2862204" y="646900"/>
                  <a:pt x="2860637" y="644699"/>
                  <a:pt x="2859237" y="642433"/>
                </a:cubicBezTo>
                <a:cubicBezTo>
                  <a:pt x="2857837" y="640166"/>
                  <a:pt x="2856470" y="637765"/>
                  <a:pt x="2855137" y="635232"/>
                </a:cubicBezTo>
                <a:cubicBezTo>
                  <a:pt x="2853803" y="632565"/>
                  <a:pt x="2852536" y="630031"/>
                  <a:pt x="2851336" y="627631"/>
                </a:cubicBezTo>
                <a:cubicBezTo>
                  <a:pt x="2850136" y="625230"/>
                  <a:pt x="2849002" y="622697"/>
                  <a:pt x="2847936" y="620030"/>
                </a:cubicBezTo>
                <a:lnTo>
                  <a:pt x="2822533" y="624430"/>
                </a:lnTo>
                <a:lnTo>
                  <a:pt x="2821533" y="617629"/>
                </a:lnTo>
                <a:lnTo>
                  <a:pt x="2845336" y="613629"/>
                </a:lnTo>
                <a:cubicBezTo>
                  <a:pt x="2843868" y="609495"/>
                  <a:pt x="2842335" y="604994"/>
                  <a:pt x="2840735" y="600127"/>
                </a:cubicBezTo>
                <a:cubicBezTo>
                  <a:pt x="2839135" y="595260"/>
                  <a:pt x="2837401" y="589626"/>
                  <a:pt x="2835534" y="583225"/>
                </a:cubicBezTo>
                <a:close/>
                <a:moveTo>
                  <a:pt x="1222685" y="582225"/>
                </a:moveTo>
                <a:cubicBezTo>
                  <a:pt x="1224552" y="588626"/>
                  <a:pt x="1226285" y="594260"/>
                  <a:pt x="1227886" y="599127"/>
                </a:cubicBezTo>
                <a:cubicBezTo>
                  <a:pt x="1229486" y="603994"/>
                  <a:pt x="1231086" y="608428"/>
                  <a:pt x="1232686" y="612429"/>
                </a:cubicBezTo>
                <a:lnTo>
                  <a:pt x="1301495" y="600627"/>
                </a:lnTo>
                <a:lnTo>
                  <a:pt x="1302495" y="607028"/>
                </a:lnTo>
                <a:lnTo>
                  <a:pt x="1235287" y="618830"/>
                </a:lnTo>
                <a:cubicBezTo>
                  <a:pt x="1236353" y="621097"/>
                  <a:pt x="1237387" y="623297"/>
                  <a:pt x="1238387" y="625430"/>
                </a:cubicBezTo>
                <a:cubicBezTo>
                  <a:pt x="1239387" y="627564"/>
                  <a:pt x="1240487" y="629764"/>
                  <a:pt x="1241687" y="632031"/>
                </a:cubicBezTo>
                <a:cubicBezTo>
                  <a:pt x="1244221" y="637099"/>
                  <a:pt x="1247221" y="641766"/>
                  <a:pt x="1250689" y="646033"/>
                </a:cubicBezTo>
                <a:cubicBezTo>
                  <a:pt x="1265757" y="638299"/>
                  <a:pt x="1278625" y="629498"/>
                  <a:pt x="1289293" y="619630"/>
                </a:cubicBezTo>
                <a:lnTo>
                  <a:pt x="1292694" y="624430"/>
                </a:lnTo>
                <a:cubicBezTo>
                  <a:pt x="1282292" y="634298"/>
                  <a:pt x="1269691" y="643099"/>
                  <a:pt x="1254889" y="650834"/>
                </a:cubicBezTo>
                <a:cubicBezTo>
                  <a:pt x="1260356" y="656434"/>
                  <a:pt x="1266024" y="660635"/>
                  <a:pt x="1271891" y="663435"/>
                </a:cubicBezTo>
                <a:cubicBezTo>
                  <a:pt x="1277758" y="666236"/>
                  <a:pt x="1283093" y="667636"/>
                  <a:pt x="1287893" y="667636"/>
                </a:cubicBezTo>
                <a:cubicBezTo>
                  <a:pt x="1291627" y="667636"/>
                  <a:pt x="1294261" y="666836"/>
                  <a:pt x="1295794" y="665235"/>
                </a:cubicBezTo>
                <a:cubicBezTo>
                  <a:pt x="1297328" y="663635"/>
                  <a:pt x="1298828" y="660568"/>
                  <a:pt x="1300295" y="656034"/>
                </a:cubicBezTo>
                <a:cubicBezTo>
                  <a:pt x="1301095" y="653634"/>
                  <a:pt x="1301728" y="651300"/>
                  <a:pt x="1302195" y="649033"/>
                </a:cubicBezTo>
                <a:cubicBezTo>
                  <a:pt x="1302662" y="646766"/>
                  <a:pt x="1303095" y="644166"/>
                  <a:pt x="1303495" y="641232"/>
                </a:cubicBezTo>
                <a:lnTo>
                  <a:pt x="1308896" y="644233"/>
                </a:lnTo>
                <a:cubicBezTo>
                  <a:pt x="1308496" y="646900"/>
                  <a:pt x="1308062" y="649333"/>
                  <a:pt x="1307596" y="651534"/>
                </a:cubicBezTo>
                <a:cubicBezTo>
                  <a:pt x="1307129" y="653734"/>
                  <a:pt x="1306496" y="656101"/>
                  <a:pt x="1305695" y="658635"/>
                </a:cubicBezTo>
                <a:cubicBezTo>
                  <a:pt x="1303962" y="664102"/>
                  <a:pt x="1301795" y="668036"/>
                  <a:pt x="1299195" y="670436"/>
                </a:cubicBezTo>
                <a:cubicBezTo>
                  <a:pt x="1296594" y="672836"/>
                  <a:pt x="1292760" y="674036"/>
                  <a:pt x="1287693" y="674036"/>
                </a:cubicBezTo>
                <a:cubicBezTo>
                  <a:pt x="1281959" y="674036"/>
                  <a:pt x="1275592" y="672370"/>
                  <a:pt x="1268591" y="669036"/>
                </a:cubicBezTo>
                <a:cubicBezTo>
                  <a:pt x="1261590" y="665702"/>
                  <a:pt x="1254956" y="660635"/>
                  <a:pt x="1248688" y="653834"/>
                </a:cubicBezTo>
                <a:cubicBezTo>
                  <a:pt x="1240554" y="657834"/>
                  <a:pt x="1231920" y="661502"/>
                  <a:pt x="1222785" y="664835"/>
                </a:cubicBezTo>
                <a:cubicBezTo>
                  <a:pt x="1213650" y="668169"/>
                  <a:pt x="1203949" y="671169"/>
                  <a:pt x="1193682" y="673836"/>
                </a:cubicBezTo>
                <a:lnTo>
                  <a:pt x="1191881" y="667236"/>
                </a:lnTo>
                <a:cubicBezTo>
                  <a:pt x="1201749" y="664835"/>
                  <a:pt x="1211050" y="662102"/>
                  <a:pt x="1219785" y="659035"/>
                </a:cubicBezTo>
                <a:cubicBezTo>
                  <a:pt x="1228519" y="655968"/>
                  <a:pt x="1236820" y="652634"/>
                  <a:pt x="1244688" y="649033"/>
                </a:cubicBezTo>
                <a:cubicBezTo>
                  <a:pt x="1242954" y="646900"/>
                  <a:pt x="1241387" y="644699"/>
                  <a:pt x="1239987" y="642433"/>
                </a:cubicBezTo>
                <a:cubicBezTo>
                  <a:pt x="1238587" y="640166"/>
                  <a:pt x="1237220" y="637765"/>
                  <a:pt x="1235887" y="635232"/>
                </a:cubicBezTo>
                <a:cubicBezTo>
                  <a:pt x="1234553" y="632565"/>
                  <a:pt x="1233286" y="630031"/>
                  <a:pt x="1232086" y="627631"/>
                </a:cubicBezTo>
                <a:cubicBezTo>
                  <a:pt x="1230886" y="625230"/>
                  <a:pt x="1229753" y="622697"/>
                  <a:pt x="1228686" y="620030"/>
                </a:cubicBezTo>
                <a:lnTo>
                  <a:pt x="1203283" y="624430"/>
                </a:lnTo>
                <a:lnTo>
                  <a:pt x="1202283" y="617629"/>
                </a:lnTo>
                <a:lnTo>
                  <a:pt x="1226086" y="613629"/>
                </a:lnTo>
                <a:cubicBezTo>
                  <a:pt x="1224619" y="609495"/>
                  <a:pt x="1223085" y="604994"/>
                  <a:pt x="1221485" y="600127"/>
                </a:cubicBezTo>
                <a:cubicBezTo>
                  <a:pt x="1219885" y="595260"/>
                  <a:pt x="1218151" y="589626"/>
                  <a:pt x="1216284" y="583225"/>
                </a:cubicBezTo>
                <a:close/>
                <a:moveTo>
                  <a:pt x="625612" y="582225"/>
                </a:moveTo>
                <a:cubicBezTo>
                  <a:pt x="627079" y="586092"/>
                  <a:pt x="628445" y="590159"/>
                  <a:pt x="629712" y="594427"/>
                </a:cubicBezTo>
                <a:cubicBezTo>
                  <a:pt x="630979" y="598694"/>
                  <a:pt x="632213" y="603094"/>
                  <a:pt x="633413" y="607628"/>
                </a:cubicBezTo>
                <a:lnTo>
                  <a:pt x="701821" y="607628"/>
                </a:lnTo>
                <a:lnTo>
                  <a:pt x="701821" y="641432"/>
                </a:lnTo>
                <a:lnTo>
                  <a:pt x="695020" y="641432"/>
                </a:lnTo>
                <a:lnTo>
                  <a:pt x="695020" y="614029"/>
                </a:lnTo>
                <a:lnTo>
                  <a:pt x="558003" y="614029"/>
                </a:lnTo>
                <a:lnTo>
                  <a:pt x="558003" y="641232"/>
                </a:lnTo>
                <a:lnTo>
                  <a:pt x="551203" y="641232"/>
                </a:lnTo>
                <a:lnTo>
                  <a:pt x="551203" y="607628"/>
                </a:lnTo>
                <a:lnTo>
                  <a:pt x="626412" y="607628"/>
                </a:lnTo>
                <a:cubicBezTo>
                  <a:pt x="624011" y="598960"/>
                  <a:pt x="621478" y="590759"/>
                  <a:pt x="618810" y="583025"/>
                </a:cubicBezTo>
                <a:close/>
                <a:moveTo>
                  <a:pt x="2784128" y="582025"/>
                </a:moveTo>
                <a:lnTo>
                  <a:pt x="2790729" y="582425"/>
                </a:lnTo>
                <a:lnTo>
                  <a:pt x="2790729" y="645233"/>
                </a:lnTo>
                <a:cubicBezTo>
                  <a:pt x="2790729" y="653901"/>
                  <a:pt x="2790495" y="661835"/>
                  <a:pt x="2790028" y="669036"/>
                </a:cubicBezTo>
                <a:cubicBezTo>
                  <a:pt x="2789562" y="676237"/>
                  <a:pt x="2788795" y="683038"/>
                  <a:pt x="2787728" y="689438"/>
                </a:cubicBezTo>
                <a:cubicBezTo>
                  <a:pt x="2789595" y="691972"/>
                  <a:pt x="2791829" y="695072"/>
                  <a:pt x="2794429" y="698740"/>
                </a:cubicBezTo>
                <a:cubicBezTo>
                  <a:pt x="2797029" y="702407"/>
                  <a:pt x="2799663" y="706207"/>
                  <a:pt x="2802330" y="710141"/>
                </a:cubicBezTo>
                <a:cubicBezTo>
                  <a:pt x="2804997" y="714075"/>
                  <a:pt x="2807564" y="717909"/>
                  <a:pt x="2810031" y="721642"/>
                </a:cubicBezTo>
                <a:cubicBezTo>
                  <a:pt x="2812498" y="725376"/>
                  <a:pt x="2814532" y="728643"/>
                  <a:pt x="2816132" y="731444"/>
                </a:cubicBezTo>
                <a:lnTo>
                  <a:pt x="2810731" y="735244"/>
                </a:lnTo>
                <a:cubicBezTo>
                  <a:pt x="2809398" y="732844"/>
                  <a:pt x="2807731" y="730077"/>
                  <a:pt x="2805730" y="726943"/>
                </a:cubicBezTo>
                <a:cubicBezTo>
                  <a:pt x="2803730" y="723809"/>
                  <a:pt x="2801630" y="720542"/>
                  <a:pt x="2799430" y="717142"/>
                </a:cubicBezTo>
                <a:cubicBezTo>
                  <a:pt x="2797229" y="713741"/>
                  <a:pt x="2794962" y="710374"/>
                  <a:pt x="2792629" y="707041"/>
                </a:cubicBezTo>
                <a:cubicBezTo>
                  <a:pt x="2790295" y="703707"/>
                  <a:pt x="2788128" y="700640"/>
                  <a:pt x="2786128" y="697839"/>
                </a:cubicBezTo>
                <a:cubicBezTo>
                  <a:pt x="2784928" y="703573"/>
                  <a:pt x="2783461" y="709008"/>
                  <a:pt x="2781727" y="714142"/>
                </a:cubicBezTo>
                <a:cubicBezTo>
                  <a:pt x="2779994" y="719275"/>
                  <a:pt x="2777927" y="724276"/>
                  <a:pt x="2775527" y="729143"/>
                </a:cubicBezTo>
                <a:cubicBezTo>
                  <a:pt x="2773127" y="734011"/>
                  <a:pt x="2770426" y="738878"/>
                  <a:pt x="2767426" y="743745"/>
                </a:cubicBezTo>
                <a:cubicBezTo>
                  <a:pt x="2764425" y="748612"/>
                  <a:pt x="2761058" y="753646"/>
                  <a:pt x="2757324" y="758847"/>
                </a:cubicBezTo>
                <a:lnTo>
                  <a:pt x="2751324" y="755047"/>
                </a:lnTo>
                <a:cubicBezTo>
                  <a:pt x="2757458" y="746779"/>
                  <a:pt x="2762592" y="738911"/>
                  <a:pt x="2766725" y="731444"/>
                </a:cubicBezTo>
                <a:cubicBezTo>
                  <a:pt x="2770859" y="723976"/>
                  <a:pt x="2774226" y="716175"/>
                  <a:pt x="2776827" y="708041"/>
                </a:cubicBezTo>
                <a:cubicBezTo>
                  <a:pt x="2779427" y="699906"/>
                  <a:pt x="2781294" y="691005"/>
                  <a:pt x="2782427" y="681337"/>
                </a:cubicBezTo>
                <a:cubicBezTo>
                  <a:pt x="2783561" y="671670"/>
                  <a:pt x="2784128" y="660501"/>
                  <a:pt x="2784128" y="647833"/>
                </a:cubicBezTo>
                <a:close/>
                <a:moveTo>
                  <a:pt x="1164878" y="582025"/>
                </a:moveTo>
                <a:lnTo>
                  <a:pt x="1171479" y="582425"/>
                </a:lnTo>
                <a:lnTo>
                  <a:pt x="1171479" y="645233"/>
                </a:lnTo>
                <a:cubicBezTo>
                  <a:pt x="1171479" y="653901"/>
                  <a:pt x="1171245" y="661835"/>
                  <a:pt x="1170779" y="669036"/>
                </a:cubicBezTo>
                <a:cubicBezTo>
                  <a:pt x="1170312" y="676237"/>
                  <a:pt x="1169545" y="683038"/>
                  <a:pt x="1168478" y="689438"/>
                </a:cubicBezTo>
                <a:cubicBezTo>
                  <a:pt x="1170345" y="691972"/>
                  <a:pt x="1172579" y="695072"/>
                  <a:pt x="1175179" y="698740"/>
                </a:cubicBezTo>
                <a:cubicBezTo>
                  <a:pt x="1177779" y="702407"/>
                  <a:pt x="1180413" y="706207"/>
                  <a:pt x="1183080" y="710141"/>
                </a:cubicBezTo>
                <a:cubicBezTo>
                  <a:pt x="1185747" y="714075"/>
                  <a:pt x="1188314" y="717909"/>
                  <a:pt x="1190781" y="721642"/>
                </a:cubicBezTo>
                <a:cubicBezTo>
                  <a:pt x="1193248" y="725376"/>
                  <a:pt x="1195282" y="728643"/>
                  <a:pt x="1196882" y="731444"/>
                </a:cubicBezTo>
                <a:lnTo>
                  <a:pt x="1191481" y="735244"/>
                </a:lnTo>
                <a:cubicBezTo>
                  <a:pt x="1190148" y="732844"/>
                  <a:pt x="1188481" y="730077"/>
                  <a:pt x="1186480" y="726943"/>
                </a:cubicBezTo>
                <a:cubicBezTo>
                  <a:pt x="1184480" y="723809"/>
                  <a:pt x="1182380" y="720542"/>
                  <a:pt x="1180180" y="717142"/>
                </a:cubicBezTo>
                <a:cubicBezTo>
                  <a:pt x="1177979" y="713741"/>
                  <a:pt x="1175713" y="710374"/>
                  <a:pt x="1173379" y="707041"/>
                </a:cubicBezTo>
                <a:cubicBezTo>
                  <a:pt x="1171045" y="703707"/>
                  <a:pt x="1168878" y="700640"/>
                  <a:pt x="1166878" y="697839"/>
                </a:cubicBezTo>
                <a:cubicBezTo>
                  <a:pt x="1165678" y="703573"/>
                  <a:pt x="1164211" y="709008"/>
                  <a:pt x="1162478" y="714142"/>
                </a:cubicBezTo>
                <a:cubicBezTo>
                  <a:pt x="1160744" y="719275"/>
                  <a:pt x="1158677" y="724276"/>
                  <a:pt x="1156277" y="729143"/>
                </a:cubicBezTo>
                <a:cubicBezTo>
                  <a:pt x="1153876" y="734011"/>
                  <a:pt x="1151176" y="738878"/>
                  <a:pt x="1148176" y="743745"/>
                </a:cubicBezTo>
                <a:cubicBezTo>
                  <a:pt x="1145176" y="748612"/>
                  <a:pt x="1141808" y="753646"/>
                  <a:pt x="1138074" y="758847"/>
                </a:cubicBezTo>
                <a:lnTo>
                  <a:pt x="1132074" y="755047"/>
                </a:lnTo>
                <a:cubicBezTo>
                  <a:pt x="1138208" y="746779"/>
                  <a:pt x="1143342" y="738911"/>
                  <a:pt x="1147476" y="731444"/>
                </a:cubicBezTo>
                <a:cubicBezTo>
                  <a:pt x="1151609" y="723976"/>
                  <a:pt x="1154977" y="716175"/>
                  <a:pt x="1157577" y="708041"/>
                </a:cubicBezTo>
                <a:cubicBezTo>
                  <a:pt x="1160177" y="699906"/>
                  <a:pt x="1162044" y="691005"/>
                  <a:pt x="1163178" y="681337"/>
                </a:cubicBezTo>
                <a:cubicBezTo>
                  <a:pt x="1164311" y="671670"/>
                  <a:pt x="1164878" y="660501"/>
                  <a:pt x="1164878" y="647833"/>
                </a:cubicBezTo>
                <a:close/>
                <a:moveTo>
                  <a:pt x="2666713" y="581825"/>
                </a:moveTo>
                <a:lnTo>
                  <a:pt x="2673314" y="583425"/>
                </a:lnTo>
                <a:cubicBezTo>
                  <a:pt x="2671980" y="588492"/>
                  <a:pt x="2670380" y="593960"/>
                  <a:pt x="2668513" y="599827"/>
                </a:cubicBezTo>
                <a:cubicBezTo>
                  <a:pt x="2666646" y="605695"/>
                  <a:pt x="2664513" y="611695"/>
                  <a:pt x="2662112" y="617829"/>
                </a:cubicBezTo>
                <a:lnTo>
                  <a:pt x="2723120" y="617829"/>
                </a:lnTo>
                <a:cubicBezTo>
                  <a:pt x="2723120" y="618363"/>
                  <a:pt x="2723020" y="621297"/>
                  <a:pt x="2722820" y="626631"/>
                </a:cubicBezTo>
                <a:cubicBezTo>
                  <a:pt x="2722620" y="631965"/>
                  <a:pt x="2722420" y="638599"/>
                  <a:pt x="2722220" y="646533"/>
                </a:cubicBezTo>
                <a:cubicBezTo>
                  <a:pt x="2722020" y="654467"/>
                  <a:pt x="2721753" y="663135"/>
                  <a:pt x="2721420" y="672536"/>
                </a:cubicBezTo>
                <a:cubicBezTo>
                  <a:pt x="2721086" y="681937"/>
                  <a:pt x="2720753" y="690805"/>
                  <a:pt x="2720420" y="699140"/>
                </a:cubicBezTo>
                <a:cubicBezTo>
                  <a:pt x="2720086" y="707474"/>
                  <a:pt x="2719820" y="714808"/>
                  <a:pt x="2719620" y="721142"/>
                </a:cubicBezTo>
                <a:cubicBezTo>
                  <a:pt x="2719420" y="727476"/>
                  <a:pt x="2719253" y="731510"/>
                  <a:pt x="2719120" y="733244"/>
                </a:cubicBezTo>
                <a:cubicBezTo>
                  <a:pt x="2718853" y="737644"/>
                  <a:pt x="2718253" y="741212"/>
                  <a:pt x="2717320" y="743945"/>
                </a:cubicBezTo>
                <a:cubicBezTo>
                  <a:pt x="2716386" y="746679"/>
                  <a:pt x="2714919" y="748846"/>
                  <a:pt x="2712919" y="750446"/>
                </a:cubicBezTo>
                <a:cubicBezTo>
                  <a:pt x="2710919" y="752046"/>
                  <a:pt x="2708252" y="753213"/>
                  <a:pt x="2704918" y="753946"/>
                </a:cubicBezTo>
                <a:cubicBezTo>
                  <a:pt x="2701584" y="754680"/>
                  <a:pt x="2697450" y="755247"/>
                  <a:pt x="2692516" y="755647"/>
                </a:cubicBezTo>
                <a:lnTo>
                  <a:pt x="2676314" y="756847"/>
                </a:lnTo>
                <a:lnTo>
                  <a:pt x="2673714" y="749846"/>
                </a:lnTo>
                <a:lnTo>
                  <a:pt x="2690916" y="748646"/>
                </a:lnTo>
                <a:cubicBezTo>
                  <a:pt x="2695050" y="748379"/>
                  <a:pt x="2698484" y="747979"/>
                  <a:pt x="2701217" y="747446"/>
                </a:cubicBezTo>
                <a:cubicBezTo>
                  <a:pt x="2703951" y="746912"/>
                  <a:pt x="2706085" y="746012"/>
                  <a:pt x="2707618" y="744745"/>
                </a:cubicBezTo>
                <a:cubicBezTo>
                  <a:pt x="2709152" y="743478"/>
                  <a:pt x="2710252" y="741712"/>
                  <a:pt x="2710919" y="739445"/>
                </a:cubicBezTo>
                <a:cubicBezTo>
                  <a:pt x="2711585" y="737178"/>
                  <a:pt x="2712052" y="734244"/>
                  <a:pt x="2712319" y="730644"/>
                </a:cubicBezTo>
                <a:cubicBezTo>
                  <a:pt x="2712452" y="728910"/>
                  <a:pt x="2712619" y="725376"/>
                  <a:pt x="2712819" y="720042"/>
                </a:cubicBezTo>
                <a:cubicBezTo>
                  <a:pt x="2713019" y="714708"/>
                  <a:pt x="2713252" y="708407"/>
                  <a:pt x="2713519" y="701140"/>
                </a:cubicBezTo>
                <a:cubicBezTo>
                  <a:pt x="2713786" y="693872"/>
                  <a:pt x="2714052" y="686171"/>
                  <a:pt x="2714319" y="678037"/>
                </a:cubicBezTo>
                <a:cubicBezTo>
                  <a:pt x="2714586" y="669903"/>
                  <a:pt x="2714853" y="662202"/>
                  <a:pt x="2715119" y="654934"/>
                </a:cubicBezTo>
                <a:cubicBezTo>
                  <a:pt x="2715386" y="647667"/>
                  <a:pt x="2715586" y="641299"/>
                  <a:pt x="2715719" y="635832"/>
                </a:cubicBezTo>
                <a:cubicBezTo>
                  <a:pt x="2715852" y="630364"/>
                  <a:pt x="2715986" y="626697"/>
                  <a:pt x="2716119" y="624830"/>
                </a:cubicBezTo>
                <a:lnTo>
                  <a:pt x="2659312" y="624830"/>
                </a:lnTo>
                <a:cubicBezTo>
                  <a:pt x="2656778" y="630698"/>
                  <a:pt x="2654045" y="636432"/>
                  <a:pt x="2651111" y="642032"/>
                </a:cubicBezTo>
                <a:cubicBezTo>
                  <a:pt x="2648178" y="647633"/>
                  <a:pt x="2644977" y="653034"/>
                  <a:pt x="2641510" y="658234"/>
                </a:cubicBezTo>
                <a:lnTo>
                  <a:pt x="2635709" y="654234"/>
                </a:lnTo>
                <a:cubicBezTo>
                  <a:pt x="2639576" y="648633"/>
                  <a:pt x="2643110" y="642699"/>
                  <a:pt x="2646310" y="636432"/>
                </a:cubicBezTo>
                <a:cubicBezTo>
                  <a:pt x="2649511" y="630164"/>
                  <a:pt x="2652411" y="623830"/>
                  <a:pt x="2655012" y="617429"/>
                </a:cubicBezTo>
                <a:cubicBezTo>
                  <a:pt x="2657612" y="611029"/>
                  <a:pt x="2659879" y="604794"/>
                  <a:pt x="2661812" y="598727"/>
                </a:cubicBezTo>
                <a:cubicBezTo>
                  <a:pt x="2663746" y="592660"/>
                  <a:pt x="2665380" y="587026"/>
                  <a:pt x="2666713" y="581825"/>
                </a:cubicBezTo>
                <a:close/>
                <a:moveTo>
                  <a:pt x="418662" y="581425"/>
                </a:moveTo>
                <a:lnTo>
                  <a:pt x="424263" y="584825"/>
                </a:lnTo>
                <a:cubicBezTo>
                  <a:pt x="419196" y="591093"/>
                  <a:pt x="413195" y="597294"/>
                  <a:pt x="406260" y="603428"/>
                </a:cubicBezTo>
                <a:lnTo>
                  <a:pt x="486871" y="603428"/>
                </a:lnTo>
                <a:lnTo>
                  <a:pt x="486871" y="609828"/>
                </a:lnTo>
                <a:cubicBezTo>
                  <a:pt x="469802" y="626231"/>
                  <a:pt x="448666" y="640399"/>
                  <a:pt x="423463" y="652334"/>
                </a:cubicBezTo>
                <a:cubicBezTo>
                  <a:pt x="398260" y="664269"/>
                  <a:pt x="368723" y="674036"/>
                  <a:pt x="334852" y="681637"/>
                </a:cubicBezTo>
                <a:lnTo>
                  <a:pt x="332651" y="675437"/>
                </a:lnTo>
                <a:cubicBezTo>
                  <a:pt x="364255" y="668369"/>
                  <a:pt x="392092" y="659468"/>
                  <a:pt x="416162" y="648733"/>
                </a:cubicBezTo>
                <a:cubicBezTo>
                  <a:pt x="440231" y="637999"/>
                  <a:pt x="460467" y="625030"/>
                  <a:pt x="476870" y="609828"/>
                </a:cubicBezTo>
                <a:lnTo>
                  <a:pt x="398660" y="609828"/>
                </a:lnTo>
                <a:cubicBezTo>
                  <a:pt x="396126" y="611962"/>
                  <a:pt x="393526" y="614029"/>
                  <a:pt x="390859" y="616029"/>
                </a:cubicBezTo>
                <a:cubicBezTo>
                  <a:pt x="388192" y="618030"/>
                  <a:pt x="385391" y="620030"/>
                  <a:pt x="382458" y="622030"/>
                </a:cubicBezTo>
                <a:cubicBezTo>
                  <a:pt x="384991" y="623230"/>
                  <a:pt x="387825" y="624697"/>
                  <a:pt x="390959" y="626431"/>
                </a:cubicBezTo>
                <a:cubicBezTo>
                  <a:pt x="394092" y="628164"/>
                  <a:pt x="397226" y="629931"/>
                  <a:pt x="400360" y="631731"/>
                </a:cubicBezTo>
                <a:cubicBezTo>
                  <a:pt x="403494" y="633531"/>
                  <a:pt x="406427" y="635232"/>
                  <a:pt x="409161" y="636832"/>
                </a:cubicBezTo>
                <a:cubicBezTo>
                  <a:pt x="411895" y="638432"/>
                  <a:pt x="414195" y="639832"/>
                  <a:pt x="416062" y="641032"/>
                </a:cubicBezTo>
                <a:lnTo>
                  <a:pt x="412061" y="646033"/>
                </a:lnTo>
                <a:cubicBezTo>
                  <a:pt x="410194" y="644833"/>
                  <a:pt x="407761" y="643366"/>
                  <a:pt x="404760" y="641632"/>
                </a:cubicBezTo>
                <a:cubicBezTo>
                  <a:pt x="401760" y="639899"/>
                  <a:pt x="398593" y="638099"/>
                  <a:pt x="395259" y="636232"/>
                </a:cubicBezTo>
                <a:cubicBezTo>
                  <a:pt x="391926" y="634365"/>
                  <a:pt x="388592" y="632531"/>
                  <a:pt x="385258" y="630731"/>
                </a:cubicBezTo>
                <a:cubicBezTo>
                  <a:pt x="381924" y="628931"/>
                  <a:pt x="378991" y="627364"/>
                  <a:pt x="376457" y="626030"/>
                </a:cubicBezTo>
                <a:cubicBezTo>
                  <a:pt x="371390" y="629364"/>
                  <a:pt x="366222" y="632565"/>
                  <a:pt x="360955" y="635632"/>
                </a:cubicBezTo>
                <a:cubicBezTo>
                  <a:pt x="355687" y="638699"/>
                  <a:pt x="350254" y="641632"/>
                  <a:pt x="344653" y="644433"/>
                </a:cubicBezTo>
                <a:lnTo>
                  <a:pt x="341052" y="638832"/>
                </a:lnTo>
                <a:cubicBezTo>
                  <a:pt x="357455" y="630431"/>
                  <a:pt x="372390" y="621263"/>
                  <a:pt x="385858" y="611329"/>
                </a:cubicBezTo>
                <a:cubicBezTo>
                  <a:pt x="399327" y="601394"/>
                  <a:pt x="410261" y="591426"/>
                  <a:pt x="418662" y="581425"/>
                </a:cubicBezTo>
                <a:close/>
                <a:moveTo>
                  <a:pt x="741465" y="440293"/>
                </a:moveTo>
                <a:cubicBezTo>
                  <a:pt x="745332" y="442027"/>
                  <a:pt x="750166" y="444260"/>
                  <a:pt x="755967" y="446994"/>
                </a:cubicBezTo>
                <a:cubicBezTo>
                  <a:pt x="761767" y="449728"/>
                  <a:pt x="767768" y="452595"/>
                  <a:pt x="773969" y="455595"/>
                </a:cubicBezTo>
                <a:cubicBezTo>
                  <a:pt x="780170" y="458595"/>
                  <a:pt x="786137" y="461529"/>
                  <a:pt x="791871" y="464396"/>
                </a:cubicBezTo>
                <a:cubicBezTo>
                  <a:pt x="797605" y="467263"/>
                  <a:pt x="802339" y="469630"/>
                  <a:pt x="806073" y="471497"/>
                </a:cubicBezTo>
                <a:lnTo>
                  <a:pt x="803273" y="477698"/>
                </a:lnTo>
                <a:cubicBezTo>
                  <a:pt x="799406" y="475697"/>
                  <a:pt x="794638" y="473230"/>
                  <a:pt x="788971" y="470297"/>
                </a:cubicBezTo>
                <a:cubicBezTo>
                  <a:pt x="783303" y="467363"/>
                  <a:pt x="777403" y="464396"/>
                  <a:pt x="771269" y="461396"/>
                </a:cubicBezTo>
                <a:cubicBezTo>
                  <a:pt x="765134" y="458395"/>
                  <a:pt x="759200" y="455528"/>
                  <a:pt x="753466" y="452795"/>
                </a:cubicBezTo>
                <a:cubicBezTo>
                  <a:pt x="747732" y="450061"/>
                  <a:pt x="742865" y="447827"/>
                  <a:pt x="738865" y="446094"/>
                </a:cubicBezTo>
                <a:close/>
                <a:moveTo>
                  <a:pt x="698660" y="437893"/>
                </a:moveTo>
                <a:lnTo>
                  <a:pt x="702260" y="443493"/>
                </a:lnTo>
                <a:cubicBezTo>
                  <a:pt x="698393" y="446427"/>
                  <a:pt x="693859" y="449427"/>
                  <a:pt x="688658" y="452495"/>
                </a:cubicBezTo>
                <a:cubicBezTo>
                  <a:pt x="683458" y="455562"/>
                  <a:pt x="677957" y="458562"/>
                  <a:pt x="672157" y="461496"/>
                </a:cubicBezTo>
                <a:cubicBezTo>
                  <a:pt x="666356" y="464429"/>
                  <a:pt x="660455" y="467263"/>
                  <a:pt x="654454" y="469997"/>
                </a:cubicBezTo>
                <a:cubicBezTo>
                  <a:pt x="648453" y="472730"/>
                  <a:pt x="642653" y="475231"/>
                  <a:pt x="637052" y="477498"/>
                </a:cubicBezTo>
                <a:lnTo>
                  <a:pt x="634251" y="471297"/>
                </a:lnTo>
                <a:cubicBezTo>
                  <a:pt x="639852" y="469030"/>
                  <a:pt x="645653" y="466563"/>
                  <a:pt x="651654" y="463896"/>
                </a:cubicBezTo>
                <a:cubicBezTo>
                  <a:pt x="657654" y="461229"/>
                  <a:pt x="663488" y="458462"/>
                  <a:pt x="669156" y="455595"/>
                </a:cubicBezTo>
                <a:cubicBezTo>
                  <a:pt x="674823" y="452728"/>
                  <a:pt x="680190" y="449794"/>
                  <a:pt x="685258" y="446794"/>
                </a:cubicBezTo>
                <a:cubicBezTo>
                  <a:pt x="690325" y="443793"/>
                  <a:pt x="694792" y="440826"/>
                  <a:pt x="698660" y="437893"/>
                </a:cubicBezTo>
                <a:close/>
                <a:moveTo>
                  <a:pt x="2950529" y="436693"/>
                </a:moveTo>
                <a:lnTo>
                  <a:pt x="2959531" y="436693"/>
                </a:lnTo>
                <a:cubicBezTo>
                  <a:pt x="2959531" y="441093"/>
                  <a:pt x="2958897" y="445527"/>
                  <a:pt x="2957630" y="449994"/>
                </a:cubicBezTo>
                <a:cubicBezTo>
                  <a:pt x="2956364" y="454461"/>
                  <a:pt x="2954763" y="458762"/>
                  <a:pt x="2952830" y="462896"/>
                </a:cubicBezTo>
                <a:cubicBezTo>
                  <a:pt x="2950896" y="467030"/>
                  <a:pt x="2948729" y="470997"/>
                  <a:pt x="2946329" y="474797"/>
                </a:cubicBezTo>
                <a:cubicBezTo>
                  <a:pt x="2943929" y="478598"/>
                  <a:pt x="2941595" y="481965"/>
                  <a:pt x="2939328" y="484899"/>
                </a:cubicBezTo>
                <a:lnTo>
                  <a:pt x="2931527" y="484899"/>
                </a:lnTo>
                <a:cubicBezTo>
                  <a:pt x="2937394" y="476364"/>
                  <a:pt x="2942028" y="467996"/>
                  <a:pt x="2945429" y="459795"/>
                </a:cubicBezTo>
                <a:cubicBezTo>
                  <a:pt x="2948829" y="451594"/>
                  <a:pt x="2950529" y="443893"/>
                  <a:pt x="2950529" y="436693"/>
                </a:cubicBezTo>
                <a:close/>
                <a:moveTo>
                  <a:pt x="2835591" y="419090"/>
                </a:moveTo>
                <a:cubicBezTo>
                  <a:pt x="2837991" y="420957"/>
                  <a:pt x="2840758" y="423124"/>
                  <a:pt x="2843892" y="425591"/>
                </a:cubicBezTo>
                <a:cubicBezTo>
                  <a:pt x="2847026" y="428058"/>
                  <a:pt x="2850193" y="430658"/>
                  <a:pt x="2853393" y="433392"/>
                </a:cubicBezTo>
                <a:cubicBezTo>
                  <a:pt x="2856594" y="436126"/>
                  <a:pt x="2859661" y="438793"/>
                  <a:pt x="2862595" y="441393"/>
                </a:cubicBezTo>
                <a:cubicBezTo>
                  <a:pt x="2865528" y="443993"/>
                  <a:pt x="2868062" y="446360"/>
                  <a:pt x="2870196" y="448494"/>
                </a:cubicBezTo>
                <a:lnTo>
                  <a:pt x="2865995" y="453895"/>
                </a:lnTo>
                <a:cubicBezTo>
                  <a:pt x="2863861" y="451761"/>
                  <a:pt x="2861361" y="449327"/>
                  <a:pt x="2858494" y="446594"/>
                </a:cubicBezTo>
                <a:cubicBezTo>
                  <a:pt x="2855627" y="443860"/>
                  <a:pt x="2852627" y="441126"/>
                  <a:pt x="2849493" y="438393"/>
                </a:cubicBezTo>
                <a:cubicBezTo>
                  <a:pt x="2846359" y="435659"/>
                  <a:pt x="2843292" y="433059"/>
                  <a:pt x="2840292" y="430592"/>
                </a:cubicBezTo>
                <a:cubicBezTo>
                  <a:pt x="2837292" y="428125"/>
                  <a:pt x="2834591" y="425958"/>
                  <a:pt x="2832191" y="424091"/>
                </a:cubicBezTo>
                <a:close/>
                <a:moveTo>
                  <a:pt x="921011" y="416090"/>
                </a:moveTo>
                <a:cubicBezTo>
                  <a:pt x="922345" y="417290"/>
                  <a:pt x="924112" y="419024"/>
                  <a:pt x="926312" y="421291"/>
                </a:cubicBezTo>
                <a:cubicBezTo>
                  <a:pt x="928512" y="423558"/>
                  <a:pt x="930879" y="426025"/>
                  <a:pt x="933413" y="428692"/>
                </a:cubicBezTo>
                <a:cubicBezTo>
                  <a:pt x="935946" y="431359"/>
                  <a:pt x="938413" y="434059"/>
                  <a:pt x="940814" y="436793"/>
                </a:cubicBezTo>
                <a:cubicBezTo>
                  <a:pt x="943214" y="439526"/>
                  <a:pt x="945281" y="442027"/>
                  <a:pt x="947014" y="444293"/>
                </a:cubicBezTo>
                <a:lnTo>
                  <a:pt x="942214" y="448894"/>
                </a:lnTo>
                <a:cubicBezTo>
                  <a:pt x="940614" y="446760"/>
                  <a:pt x="938614" y="444327"/>
                  <a:pt x="936213" y="441593"/>
                </a:cubicBezTo>
                <a:cubicBezTo>
                  <a:pt x="933813" y="438859"/>
                  <a:pt x="931346" y="436126"/>
                  <a:pt x="928812" y="433392"/>
                </a:cubicBezTo>
                <a:cubicBezTo>
                  <a:pt x="926279" y="430658"/>
                  <a:pt x="923878" y="428158"/>
                  <a:pt x="921611" y="425891"/>
                </a:cubicBezTo>
                <a:cubicBezTo>
                  <a:pt x="919344" y="423624"/>
                  <a:pt x="917544" y="421891"/>
                  <a:pt x="916211" y="420691"/>
                </a:cubicBezTo>
                <a:close/>
                <a:moveTo>
                  <a:pt x="38805" y="411489"/>
                </a:moveTo>
                <a:lnTo>
                  <a:pt x="38805" y="455695"/>
                </a:lnTo>
                <a:lnTo>
                  <a:pt x="141819" y="455695"/>
                </a:lnTo>
                <a:lnTo>
                  <a:pt x="141819" y="411489"/>
                </a:lnTo>
                <a:close/>
                <a:moveTo>
                  <a:pt x="32004" y="404889"/>
                </a:moveTo>
                <a:lnTo>
                  <a:pt x="148620" y="404889"/>
                </a:lnTo>
                <a:lnTo>
                  <a:pt x="148620" y="475497"/>
                </a:lnTo>
                <a:lnTo>
                  <a:pt x="141819" y="475497"/>
                </a:lnTo>
                <a:lnTo>
                  <a:pt x="141819" y="461896"/>
                </a:lnTo>
                <a:lnTo>
                  <a:pt x="38805" y="461896"/>
                </a:lnTo>
                <a:lnTo>
                  <a:pt x="38805" y="475497"/>
                </a:lnTo>
                <a:lnTo>
                  <a:pt x="32004" y="475497"/>
                </a:lnTo>
                <a:close/>
                <a:moveTo>
                  <a:pt x="3150678" y="402688"/>
                </a:moveTo>
                <a:lnTo>
                  <a:pt x="3154279" y="403888"/>
                </a:lnTo>
                <a:lnTo>
                  <a:pt x="3157079" y="404889"/>
                </a:lnTo>
                <a:cubicBezTo>
                  <a:pt x="3155612" y="409422"/>
                  <a:pt x="3153845" y="414790"/>
                  <a:pt x="3151778" y="420991"/>
                </a:cubicBezTo>
                <a:cubicBezTo>
                  <a:pt x="3149711" y="427191"/>
                  <a:pt x="3147478" y="433559"/>
                  <a:pt x="3145078" y="440093"/>
                </a:cubicBezTo>
                <a:cubicBezTo>
                  <a:pt x="3142677" y="446627"/>
                  <a:pt x="3140277" y="452928"/>
                  <a:pt x="3137877" y="458995"/>
                </a:cubicBezTo>
                <a:cubicBezTo>
                  <a:pt x="3135476" y="465063"/>
                  <a:pt x="3133343" y="470163"/>
                  <a:pt x="3131476" y="474297"/>
                </a:cubicBezTo>
                <a:lnTo>
                  <a:pt x="3124875" y="472097"/>
                </a:lnTo>
                <a:cubicBezTo>
                  <a:pt x="3126875" y="467696"/>
                  <a:pt x="3129075" y="462429"/>
                  <a:pt x="3131476" y="456295"/>
                </a:cubicBezTo>
                <a:cubicBezTo>
                  <a:pt x="3133876" y="450161"/>
                  <a:pt x="3136276" y="443860"/>
                  <a:pt x="3138677" y="437393"/>
                </a:cubicBezTo>
                <a:cubicBezTo>
                  <a:pt x="3141077" y="430925"/>
                  <a:pt x="3143344" y="424624"/>
                  <a:pt x="3145478" y="418490"/>
                </a:cubicBezTo>
                <a:cubicBezTo>
                  <a:pt x="3147611" y="412356"/>
                  <a:pt x="3149345" y="407089"/>
                  <a:pt x="3150678" y="402688"/>
                </a:cubicBezTo>
                <a:close/>
                <a:moveTo>
                  <a:pt x="1516331" y="402488"/>
                </a:moveTo>
                <a:lnTo>
                  <a:pt x="1627745" y="402488"/>
                </a:lnTo>
                <a:lnTo>
                  <a:pt x="1627745" y="409089"/>
                </a:lnTo>
                <a:lnTo>
                  <a:pt x="1588740" y="409089"/>
                </a:lnTo>
                <a:lnTo>
                  <a:pt x="1588740" y="449094"/>
                </a:lnTo>
                <a:cubicBezTo>
                  <a:pt x="1588740" y="454561"/>
                  <a:pt x="1589540" y="458062"/>
                  <a:pt x="1591141" y="459595"/>
                </a:cubicBezTo>
                <a:cubicBezTo>
                  <a:pt x="1592741" y="461129"/>
                  <a:pt x="1595608" y="461962"/>
                  <a:pt x="1599742" y="462096"/>
                </a:cubicBezTo>
                <a:cubicBezTo>
                  <a:pt x="1603342" y="462362"/>
                  <a:pt x="1606943" y="462362"/>
                  <a:pt x="1610543" y="462096"/>
                </a:cubicBezTo>
                <a:cubicBezTo>
                  <a:pt x="1613210" y="461962"/>
                  <a:pt x="1615310" y="461729"/>
                  <a:pt x="1616844" y="461396"/>
                </a:cubicBezTo>
                <a:cubicBezTo>
                  <a:pt x="1618377" y="461062"/>
                  <a:pt x="1619611" y="460462"/>
                  <a:pt x="1620544" y="459595"/>
                </a:cubicBezTo>
                <a:cubicBezTo>
                  <a:pt x="1621478" y="458729"/>
                  <a:pt x="1622178" y="457495"/>
                  <a:pt x="1622645" y="455895"/>
                </a:cubicBezTo>
                <a:cubicBezTo>
                  <a:pt x="1623111" y="454295"/>
                  <a:pt x="1623545" y="452161"/>
                  <a:pt x="1623945" y="449494"/>
                </a:cubicBezTo>
                <a:cubicBezTo>
                  <a:pt x="1625012" y="443360"/>
                  <a:pt x="1625745" y="437093"/>
                  <a:pt x="1626145" y="430692"/>
                </a:cubicBezTo>
                <a:lnTo>
                  <a:pt x="1631946" y="432492"/>
                </a:lnTo>
                <a:cubicBezTo>
                  <a:pt x="1631679" y="435159"/>
                  <a:pt x="1631412" y="438159"/>
                  <a:pt x="1631146" y="441493"/>
                </a:cubicBezTo>
                <a:cubicBezTo>
                  <a:pt x="1630879" y="444827"/>
                  <a:pt x="1630412" y="448094"/>
                  <a:pt x="1629745" y="451294"/>
                </a:cubicBezTo>
                <a:cubicBezTo>
                  <a:pt x="1629079" y="454761"/>
                  <a:pt x="1628379" y="457562"/>
                  <a:pt x="1627645" y="459695"/>
                </a:cubicBezTo>
                <a:cubicBezTo>
                  <a:pt x="1626912" y="461829"/>
                  <a:pt x="1625878" y="463563"/>
                  <a:pt x="1624545" y="464896"/>
                </a:cubicBezTo>
                <a:cubicBezTo>
                  <a:pt x="1623211" y="466230"/>
                  <a:pt x="1621511" y="467163"/>
                  <a:pt x="1619444" y="467696"/>
                </a:cubicBezTo>
                <a:cubicBezTo>
                  <a:pt x="1617377" y="468230"/>
                  <a:pt x="1614677" y="468563"/>
                  <a:pt x="1611343" y="468697"/>
                </a:cubicBezTo>
                <a:cubicBezTo>
                  <a:pt x="1606943" y="468830"/>
                  <a:pt x="1602609" y="468830"/>
                  <a:pt x="1598342" y="468697"/>
                </a:cubicBezTo>
                <a:cubicBezTo>
                  <a:pt x="1595541" y="468563"/>
                  <a:pt x="1593108" y="468196"/>
                  <a:pt x="1591041" y="467596"/>
                </a:cubicBezTo>
                <a:cubicBezTo>
                  <a:pt x="1588974" y="466996"/>
                  <a:pt x="1587273" y="466030"/>
                  <a:pt x="1585940" y="464696"/>
                </a:cubicBezTo>
                <a:cubicBezTo>
                  <a:pt x="1584606" y="463363"/>
                  <a:pt x="1583640" y="461562"/>
                  <a:pt x="1583040" y="459295"/>
                </a:cubicBezTo>
                <a:cubicBezTo>
                  <a:pt x="1582440" y="457028"/>
                  <a:pt x="1582139" y="454095"/>
                  <a:pt x="1582139" y="450494"/>
                </a:cubicBezTo>
                <a:lnTo>
                  <a:pt x="1582139" y="409089"/>
                </a:lnTo>
                <a:lnTo>
                  <a:pt x="1552736" y="409089"/>
                </a:lnTo>
                <a:cubicBezTo>
                  <a:pt x="1552736" y="410022"/>
                  <a:pt x="1552736" y="411056"/>
                  <a:pt x="1552736" y="412189"/>
                </a:cubicBezTo>
                <a:cubicBezTo>
                  <a:pt x="1552736" y="413323"/>
                  <a:pt x="1552669" y="414223"/>
                  <a:pt x="1552536" y="414890"/>
                </a:cubicBezTo>
                <a:cubicBezTo>
                  <a:pt x="1551869" y="423158"/>
                  <a:pt x="1550769" y="430325"/>
                  <a:pt x="1549235" y="436392"/>
                </a:cubicBezTo>
                <a:cubicBezTo>
                  <a:pt x="1547702" y="442460"/>
                  <a:pt x="1545302" y="447794"/>
                  <a:pt x="1542034" y="452394"/>
                </a:cubicBezTo>
                <a:cubicBezTo>
                  <a:pt x="1538767" y="456995"/>
                  <a:pt x="1534467" y="461129"/>
                  <a:pt x="1529133" y="464796"/>
                </a:cubicBezTo>
                <a:cubicBezTo>
                  <a:pt x="1523799" y="468463"/>
                  <a:pt x="1517065" y="472097"/>
                  <a:pt x="1508930" y="475697"/>
                </a:cubicBezTo>
                <a:lnTo>
                  <a:pt x="1505130" y="470497"/>
                </a:lnTo>
                <a:cubicBezTo>
                  <a:pt x="1512864" y="467163"/>
                  <a:pt x="1519265" y="463796"/>
                  <a:pt x="1524332" y="460395"/>
                </a:cubicBezTo>
                <a:cubicBezTo>
                  <a:pt x="1529400" y="456995"/>
                  <a:pt x="1533467" y="453195"/>
                  <a:pt x="1536534" y="448994"/>
                </a:cubicBezTo>
                <a:cubicBezTo>
                  <a:pt x="1539601" y="444794"/>
                  <a:pt x="1541834" y="439926"/>
                  <a:pt x="1543235" y="434392"/>
                </a:cubicBezTo>
                <a:cubicBezTo>
                  <a:pt x="1544635" y="428858"/>
                  <a:pt x="1545602" y="422291"/>
                  <a:pt x="1546135" y="414690"/>
                </a:cubicBezTo>
                <a:cubicBezTo>
                  <a:pt x="1546268" y="414023"/>
                  <a:pt x="1546335" y="413156"/>
                  <a:pt x="1546335" y="412089"/>
                </a:cubicBezTo>
                <a:cubicBezTo>
                  <a:pt x="1546335" y="411023"/>
                  <a:pt x="1546335" y="410022"/>
                  <a:pt x="1546335" y="409089"/>
                </a:cubicBezTo>
                <a:lnTo>
                  <a:pt x="1516331" y="409089"/>
                </a:lnTo>
                <a:close/>
                <a:moveTo>
                  <a:pt x="673856" y="401888"/>
                </a:moveTo>
                <a:lnTo>
                  <a:pt x="673856" y="424891"/>
                </a:lnTo>
                <a:lnTo>
                  <a:pt x="769268" y="424891"/>
                </a:lnTo>
                <a:lnTo>
                  <a:pt x="769268" y="401888"/>
                </a:lnTo>
                <a:close/>
                <a:moveTo>
                  <a:pt x="4604727" y="400288"/>
                </a:moveTo>
                <a:lnTo>
                  <a:pt x="4604727" y="462096"/>
                </a:lnTo>
                <a:lnTo>
                  <a:pt x="4653533" y="462096"/>
                </a:lnTo>
                <a:lnTo>
                  <a:pt x="4653533" y="400288"/>
                </a:lnTo>
                <a:close/>
                <a:moveTo>
                  <a:pt x="1270977" y="400288"/>
                </a:moveTo>
                <a:lnTo>
                  <a:pt x="1270977" y="462096"/>
                </a:lnTo>
                <a:lnTo>
                  <a:pt x="1319783" y="462096"/>
                </a:lnTo>
                <a:lnTo>
                  <a:pt x="1319783" y="400288"/>
                </a:lnTo>
                <a:close/>
                <a:moveTo>
                  <a:pt x="3282095" y="397288"/>
                </a:moveTo>
                <a:lnTo>
                  <a:pt x="3287695" y="401288"/>
                </a:lnTo>
                <a:cubicBezTo>
                  <a:pt x="3281295" y="411823"/>
                  <a:pt x="3274460" y="420991"/>
                  <a:pt x="3267193" y="428792"/>
                </a:cubicBezTo>
                <a:cubicBezTo>
                  <a:pt x="3259925" y="436593"/>
                  <a:pt x="3251558" y="443493"/>
                  <a:pt x="3242090" y="449494"/>
                </a:cubicBezTo>
                <a:cubicBezTo>
                  <a:pt x="3232622" y="455495"/>
                  <a:pt x="3221820" y="460762"/>
                  <a:pt x="3209686" y="465296"/>
                </a:cubicBezTo>
                <a:cubicBezTo>
                  <a:pt x="3197551" y="469830"/>
                  <a:pt x="3183416" y="473964"/>
                  <a:pt x="3167280" y="477698"/>
                </a:cubicBezTo>
                <a:lnTo>
                  <a:pt x="3164680" y="471097"/>
                </a:lnTo>
                <a:cubicBezTo>
                  <a:pt x="3180682" y="467496"/>
                  <a:pt x="3194684" y="463496"/>
                  <a:pt x="3206685" y="459095"/>
                </a:cubicBezTo>
                <a:cubicBezTo>
                  <a:pt x="3218687" y="454695"/>
                  <a:pt x="3229255" y="449594"/>
                  <a:pt x="3238389" y="443793"/>
                </a:cubicBezTo>
                <a:cubicBezTo>
                  <a:pt x="3247524" y="437993"/>
                  <a:pt x="3255591" y="431292"/>
                  <a:pt x="3262592" y="423691"/>
                </a:cubicBezTo>
                <a:cubicBezTo>
                  <a:pt x="3269593" y="416090"/>
                  <a:pt x="3276094" y="407289"/>
                  <a:pt x="3282095" y="397288"/>
                </a:cubicBezTo>
                <a:close/>
                <a:moveTo>
                  <a:pt x="2699774" y="392287"/>
                </a:moveTo>
                <a:lnTo>
                  <a:pt x="2784585" y="392287"/>
                </a:lnTo>
                <a:lnTo>
                  <a:pt x="2784585" y="398488"/>
                </a:lnTo>
                <a:lnTo>
                  <a:pt x="2750581" y="398488"/>
                </a:lnTo>
                <a:lnTo>
                  <a:pt x="2750581" y="425291"/>
                </a:lnTo>
                <a:lnTo>
                  <a:pt x="2782385" y="425291"/>
                </a:lnTo>
                <a:lnTo>
                  <a:pt x="2782385" y="431292"/>
                </a:lnTo>
                <a:lnTo>
                  <a:pt x="2750581" y="431292"/>
                </a:lnTo>
                <a:lnTo>
                  <a:pt x="2750581" y="461096"/>
                </a:lnTo>
                <a:cubicBezTo>
                  <a:pt x="2753248" y="461762"/>
                  <a:pt x="2756115" y="462162"/>
                  <a:pt x="2759182" y="462296"/>
                </a:cubicBezTo>
                <a:cubicBezTo>
                  <a:pt x="2762249" y="462429"/>
                  <a:pt x="2765583" y="462562"/>
                  <a:pt x="2769183" y="462696"/>
                </a:cubicBezTo>
                <a:cubicBezTo>
                  <a:pt x="2804921" y="463363"/>
                  <a:pt x="2840592" y="462962"/>
                  <a:pt x="2876196" y="461496"/>
                </a:cubicBezTo>
                <a:lnTo>
                  <a:pt x="2873996" y="468296"/>
                </a:lnTo>
                <a:cubicBezTo>
                  <a:pt x="2838925" y="469763"/>
                  <a:pt x="2803921" y="470163"/>
                  <a:pt x="2768983" y="469497"/>
                </a:cubicBezTo>
                <a:cubicBezTo>
                  <a:pt x="2762182" y="469363"/>
                  <a:pt x="2756215" y="468863"/>
                  <a:pt x="2751081" y="467996"/>
                </a:cubicBezTo>
                <a:cubicBezTo>
                  <a:pt x="2745947" y="467130"/>
                  <a:pt x="2741313" y="465596"/>
                  <a:pt x="2737179" y="463396"/>
                </a:cubicBezTo>
                <a:cubicBezTo>
                  <a:pt x="2733045" y="461196"/>
                  <a:pt x="2729345" y="458129"/>
                  <a:pt x="2726078" y="454195"/>
                </a:cubicBezTo>
                <a:cubicBezTo>
                  <a:pt x="2722811" y="450261"/>
                  <a:pt x="2719710" y="445094"/>
                  <a:pt x="2716777" y="438693"/>
                </a:cubicBezTo>
                <a:cubicBezTo>
                  <a:pt x="2714910" y="445360"/>
                  <a:pt x="2712542" y="451528"/>
                  <a:pt x="2709675" y="457195"/>
                </a:cubicBezTo>
                <a:cubicBezTo>
                  <a:pt x="2706809" y="462862"/>
                  <a:pt x="2703441" y="468763"/>
                  <a:pt x="2699574" y="474897"/>
                </a:cubicBezTo>
                <a:lnTo>
                  <a:pt x="2694374" y="471697"/>
                </a:lnTo>
                <a:cubicBezTo>
                  <a:pt x="2697574" y="466763"/>
                  <a:pt x="2700374" y="462029"/>
                  <a:pt x="2702775" y="457495"/>
                </a:cubicBezTo>
                <a:cubicBezTo>
                  <a:pt x="2705175" y="452961"/>
                  <a:pt x="2707242" y="448227"/>
                  <a:pt x="2708976" y="443293"/>
                </a:cubicBezTo>
                <a:cubicBezTo>
                  <a:pt x="2710709" y="438359"/>
                  <a:pt x="2712142" y="432992"/>
                  <a:pt x="2713276" y="427191"/>
                </a:cubicBezTo>
                <a:cubicBezTo>
                  <a:pt x="2714410" y="421391"/>
                  <a:pt x="2715243" y="414823"/>
                  <a:pt x="2715776" y="407489"/>
                </a:cubicBezTo>
                <a:lnTo>
                  <a:pt x="2721777" y="407889"/>
                </a:lnTo>
                <a:cubicBezTo>
                  <a:pt x="2721244" y="416023"/>
                  <a:pt x="2720243" y="423424"/>
                  <a:pt x="2718777" y="430092"/>
                </a:cubicBezTo>
                <a:cubicBezTo>
                  <a:pt x="2722510" y="438759"/>
                  <a:pt x="2726311" y="445327"/>
                  <a:pt x="2730178" y="449794"/>
                </a:cubicBezTo>
                <a:cubicBezTo>
                  <a:pt x="2734045" y="454261"/>
                  <a:pt x="2738713" y="457495"/>
                  <a:pt x="2744180" y="459495"/>
                </a:cubicBezTo>
                <a:lnTo>
                  <a:pt x="2744180" y="398488"/>
                </a:lnTo>
                <a:lnTo>
                  <a:pt x="2699774" y="398488"/>
                </a:lnTo>
                <a:close/>
                <a:moveTo>
                  <a:pt x="3200285" y="391687"/>
                </a:moveTo>
                <a:lnTo>
                  <a:pt x="3205885" y="395687"/>
                </a:lnTo>
                <a:cubicBezTo>
                  <a:pt x="3203618" y="399688"/>
                  <a:pt x="3201084" y="403788"/>
                  <a:pt x="3198284" y="407989"/>
                </a:cubicBezTo>
                <a:cubicBezTo>
                  <a:pt x="3195484" y="412189"/>
                  <a:pt x="3192517" y="416357"/>
                  <a:pt x="3189383" y="420491"/>
                </a:cubicBezTo>
                <a:cubicBezTo>
                  <a:pt x="3186249" y="424624"/>
                  <a:pt x="3182982" y="428625"/>
                  <a:pt x="3179582" y="432492"/>
                </a:cubicBezTo>
                <a:cubicBezTo>
                  <a:pt x="3176182" y="436359"/>
                  <a:pt x="3172881" y="439960"/>
                  <a:pt x="3169681" y="443293"/>
                </a:cubicBezTo>
                <a:lnTo>
                  <a:pt x="3164880" y="437893"/>
                </a:lnTo>
                <a:cubicBezTo>
                  <a:pt x="3168214" y="434692"/>
                  <a:pt x="3171581" y="431192"/>
                  <a:pt x="3174981" y="427391"/>
                </a:cubicBezTo>
                <a:cubicBezTo>
                  <a:pt x="3178382" y="423591"/>
                  <a:pt x="3181649" y="419690"/>
                  <a:pt x="3184783" y="415690"/>
                </a:cubicBezTo>
                <a:cubicBezTo>
                  <a:pt x="3187916" y="411689"/>
                  <a:pt x="3190783" y="407622"/>
                  <a:pt x="3193384" y="403488"/>
                </a:cubicBezTo>
                <a:cubicBezTo>
                  <a:pt x="3195984" y="399355"/>
                  <a:pt x="3198284" y="395421"/>
                  <a:pt x="3200285" y="391687"/>
                </a:cubicBezTo>
                <a:close/>
                <a:moveTo>
                  <a:pt x="979018" y="381686"/>
                </a:moveTo>
                <a:lnTo>
                  <a:pt x="985619" y="382086"/>
                </a:lnTo>
                <a:lnTo>
                  <a:pt x="985619" y="403488"/>
                </a:lnTo>
                <a:lnTo>
                  <a:pt x="1016023" y="403488"/>
                </a:lnTo>
                <a:lnTo>
                  <a:pt x="1016023" y="410089"/>
                </a:lnTo>
                <a:lnTo>
                  <a:pt x="985619" y="410089"/>
                </a:lnTo>
                <a:lnTo>
                  <a:pt x="985619" y="451094"/>
                </a:lnTo>
                <a:cubicBezTo>
                  <a:pt x="985619" y="455095"/>
                  <a:pt x="985253" y="458329"/>
                  <a:pt x="984519" y="460796"/>
                </a:cubicBezTo>
                <a:cubicBezTo>
                  <a:pt x="983786" y="463263"/>
                  <a:pt x="982552" y="465263"/>
                  <a:pt x="980818" y="466796"/>
                </a:cubicBezTo>
                <a:cubicBezTo>
                  <a:pt x="979085" y="468330"/>
                  <a:pt x="976718" y="469463"/>
                  <a:pt x="973718" y="470197"/>
                </a:cubicBezTo>
                <a:cubicBezTo>
                  <a:pt x="970717" y="470930"/>
                  <a:pt x="966950" y="471497"/>
                  <a:pt x="962416" y="471897"/>
                </a:cubicBezTo>
                <a:lnTo>
                  <a:pt x="947815" y="473297"/>
                </a:lnTo>
                <a:lnTo>
                  <a:pt x="945614" y="466496"/>
                </a:lnTo>
                <a:lnTo>
                  <a:pt x="961216" y="465296"/>
                </a:lnTo>
                <a:cubicBezTo>
                  <a:pt x="964817" y="465029"/>
                  <a:pt x="967783" y="464596"/>
                  <a:pt x="970117" y="463996"/>
                </a:cubicBezTo>
                <a:cubicBezTo>
                  <a:pt x="972451" y="463396"/>
                  <a:pt x="974284" y="462529"/>
                  <a:pt x="975618" y="461396"/>
                </a:cubicBezTo>
                <a:cubicBezTo>
                  <a:pt x="976951" y="460262"/>
                  <a:pt x="977852" y="458762"/>
                  <a:pt x="978318" y="456895"/>
                </a:cubicBezTo>
                <a:cubicBezTo>
                  <a:pt x="978785" y="455028"/>
                  <a:pt x="979018" y="452561"/>
                  <a:pt x="979018" y="449494"/>
                </a:cubicBezTo>
                <a:lnTo>
                  <a:pt x="979018" y="410089"/>
                </a:lnTo>
                <a:lnTo>
                  <a:pt x="903609" y="410089"/>
                </a:lnTo>
                <a:lnTo>
                  <a:pt x="903609" y="403488"/>
                </a:lnTo>
                <a:lnTo>
                  <a:pt x="979018" y="403488"/>
                </a:lnTo>
                <a:close/>
                <a:moveTo>
                  <a:pt x="2386011" y="376885"/>
                </a:moveTo>
                <a:cubicBezTo>
                  <a:pt x="2387878" y="378752"/>
                  <a:pt x="2390278" y="381286"/>
                  <a:pt x="2393212" y="384486"/>
                </a:cubicBezTo>
                <a:cubicBezTo>
                  <a:pt x="2396146" y="387686"/>
                  <a:pt x="2399146" y="391087"/>
                  <a:pt x="2402213" y="394687"/>
                </a:cubicBezTo>
                <a:cubicBezTo>
                  <a:pt x="2405280" y="398288"/>
                  <a:pt x="2408147" y="401755"/>
                  <a:pt x="2410814" y="405089"/>
                </a:cubicBezTo>
                <a:cubicBezTo>
                  <a:pt x="2413481" y="408422"/>
                  <a:pt x="2415482" y="411089"/>
                  <a:pt x="2416815" y="413090"/>
                </a:cubicBezTo>
                <a:lnTo>
                  <a:pt x="2411614" y="417890"/>
                </a:lnTo>
                <a:cubicBezTo>
                  <a:pt x="2410414" y="415890"/>
                  <a:pt x="2408514" y="413223"/>
                  <a:pt x="2405914" y="409889"/>
                </a:cubicBezTo>
                <a:cubicBezTo>
                  <a:pt x="2403313" y="406555"/>
                  <a:pt x="2400480" y="403088"/>
                  <a:pt x="2397413" y="399488"/>
                </a:cubicBezTo>
                <a:cubicBezTo>
                  <a:pt x="2394346" y="395887"/>
                  <a:pt x="2391312" y="392454"/>
                  <a:pt x="2388311" y="389187"/>
                </a:cubicBezTo>
                <a:cubicBezTo>
                  <a:pt x="2385311" y="385919"/>
                  <a:pt x="2382877" y="383419"/>
                  <a:pt x="2381011" y="381686"/>
                </a:cubicBezTo>
                <a:close/>
                <a:moveTo>
                  <a:pt x="673856" y="373285"/>
                </a:moveTo>
                <a:lnTo>
                  <a:pt x="673856" y="395687"/>
                </a:lnTo>
                <a:lnTo>
                  <a:pt x="769268" y="395687"/>
                </a:lnTo>
                <a:lnTo>
                  <a:pt x="769268" y="373285"/>
                </a:lnTo>
                <a:close/>
                <a:moveTo>
                  <a:pt x="3531050" y="369684"/>
                </a:moveTo>
                <a:lnTo>
                  <a:pt x="3565854" y="369684"/>
                </a:lnTo>
                <a:lnTo>
                  <a:pt x="3565854" y="436493"/>
                </a:lnTo>
                <a:cubicBezTo>
                  <a:pt x="3569721" y="441826"/>
                  <a:pt x="3573555" y="446160"/>
                  <a:pt x="3577355" y="449494"/>
                </a:cubicBezTo>
                <a:cubicBezTo>
                  <a:pt x="3581156" y="452828"/>
                  <a:pt x="3585256" y="455428"/>
                  <a:pt x="3589657" y="457295"/>
                </a:cubicBezTo>
                <a:cubicBezTo>
                  <a:pt x="3594058" y="459162"/>
                  <a:pt x="3598925" y="460496"/>
                  <a:pt x="3604259" y="461296"/>
                </a:cubicBezTo>
                <a:cubicBezTo>
                  <a:pt x="3609593" y="462096"/>
                  <a:pt x="3615793" y="462562"/>
                  <a:pt x="3622861" y="462696"/>
                </a:cubicBezTo>
                <a:cubicBezTo>
                  <a:pt x="3651131" y="463363"/>
                  <a:pt x="3679401" y="462962"/>
                  <a:pt x="3707672" y="461496"/>
                </a:cubicBezTo>
                <a:lnTo>
                  <a:pt x="3705471" y="468297"/>
                </a:lnTo>
                <a:cubicBezTo>
                  <a:pt x="3677868" y="469763"/>
                  <a:pt x="3650265" y="470163"/>
                  <a:pt x="3622661" y="469497"/>
                </a:cubicBezTo>
                <a:cubicBezTo>
                  <a:pt x="3615193" y="469363"/>
                  <a:pt x="3608659" y="468930"/>
                  <a:pt x="3603059" y="468196"/>
                </a:cubicBezTo>
                <a:cubicBezTo>
                  <a:pt x="3597458" y="467463"/>
                  <a:pt x="3592357" y="466130"/>
                  <a:pt x="3587757" y="464196"/>
                </a:cubicBezTo>
                <a:cubicBezTo>
                  <a:pt x="3583156" y="462262"/>
                  <a:pt x="3578856" y="459595"/>
                  <a:pt x="3574855" y="456195"/>
                </a:cubicBezTo>
                <a:cubicBezTo>
                  <a:pt x="3570855" y="452795"/>
                  <a:pt x="3566721" y="448361"/>
                  <a:pt x="3562454" y="442893"/>
                </a:cubicBezTo>
                <a:cubicBezTo>
                  <a:pt x="3560453" y="444894"/>
                  <a:pt x="3558186" y="447161"/>
                  <a:pt x="3555653" y="449694"/>
                </a:cubicBezTo>
                <a:cubicBezTo>
                  <a:pt x="3553119" y="452228"/>
                  <a:pt x="3550519" y="454861"/>
                  <a:pt x="3547852" y="457595"/>
                </a:cubicBezTo>
                <a:cubicBezTo>
                  <a:pt x="3545185" y="460329"/>
                  <a:pt x="3542551" y="462996"/>
                  <a:pt x="3539951" y="465596"/>
                </a:cubicBezTo>
                <a:cubicBezTo>
                  <a:pt x="3537351" y="468196"/>
                  <a:pt x="3535050" y="470497"/>
                  <a:pt x="3533050" y="472497"/>
                </a:cubicBezTo>
                <a:lnTo>
                  <a:pt x="3528849" y="466496"/>
                </a:lnTo>
                <a:lnTo>
                  <a:pt x="3559253" y="436693"/>
                </a:lnTo>
                <a:lnTo>
                  <a:pt x="3559253" y="376685"/>
                </a:lnTo>
                <a:lnTo>
                  <a:pt x="3531050" y="376685"/>
                </a:lnTo>
                <a:close/>
                <a:moveTo>
                  <a:pt x="2823190" y="367684"/>
                </a:moveTo>
                <a:lnTo>
                  <a:pt x="2829191" y="368084"/>
                </a:lnTo>
                <a:lnTo>
                  <a:pt x="2829191" y="395087"/>
                </a:lnTo>
                <a:cubicBezTo>
                  <a:pt x="2829191" y="402555"/>
                  <a:pt x="2828390" y="409189"/>
                  <a:pt x="2826790" y="414990"/>
                </a:cubicBezTo>
                <a:cubicBezTo>
                  <a:pt x="2825190" y="420791"/>
                  <a:pt x="2822490" y="426091"/>
                  <a:pt x="2818689" y="430892"/>
                </a:cubicBezTo>
                <a:cubicBezTo>
                  <a:pt x="2814889" y="435692"/>
                  <a:pt x="2809921" y="440126"/>
                  <a:pt x="2803787" y="444193"/>
                </a:cubicBezTo>
                <a:cubicBezTo>
                  <a:pt x="2797653" y="448261"/>
                  <a:pt x="2790119" y="452294"/>
                  <a:pt x="2781185" y="456295"/>
                </a:cubicBezTo>
                <a:lnTo>
                  <a:pt x="2777984" y="450694"/>
                </a:lnTo>
                <a:cubicBezTo>
                  <a:pt x="2787585" y="446427"/>
                  <a:pt x="2795320" y="442227"/>
                  <a:pt x="2801187" y="438093"/>
                </a:cubicBezTo>
                <a:cubicBezTo>
                  <a:pt x="2807054" y="433959"/>
                  <a:pt x="2811622" y="429658"/>
                  <a:pt x="2814889" y="425191"/>
                </a:cubicBezTo>
                <a:cubicBezTo>
                  <a:pt x="2818156" y="420724"/>
                  <a:pt x="2820356" y="415957"/>
                  <a:pt x="2821490" y="410889"/>
                </a:cubicBezTo>
                <a:cubicBezTo>
                  <a:pt x="2822623" y="405822"/>
                  <a:pt x="2823190" y="400288"/>
                  <a:pt x="2823190" y="394287"/>
                </a:cubicBezTo>
                <a:close/>
                <a:moveTo>
                  <a:pt x="4684737" y="367284"/>
                </a:moveTo>
                <a:cubicBezTo>
                  <a:pt x="4686870" y="369818"/>
                  <a:pt x="4689404" y="372951"/>
                  <a:pt x="4692338" y="376685"/>
                </a:cubicBezTo>
                <a:cubicBezTo>
                  <a:pt x="4695272" y="380419"/>
                  <a:pt x="4698239" y="384286"/>
                  <a:pt x="4701239" y="388286"/>
                </a:cubicBezTo>
                <a:cubicBezTo>
                  <a:pt x="4704239" y="392287"/>
                  <a:pt x="4707173" y="396287"/>
                  <a:pt x="4710040" y="400288"/>
                </a:cubicBezTo>
                <a:cubicBezTo>
                  <a:pt x="4712907" y="404288"/>
                  <a:pt x="4715341" y="407756"/>
                  <a:pt x="4717341" y="410689"/>
                </a:cubicBezTo>
                <a:lnTo>
                  <a:pt x="4711540" y="415090"/>
                </a:lnTo>
                <a:cubicBezTo>
                  <a:pt x="4709540" y="411889"/>
                  <a:pt x="4707173" y="408289"/>
                  <a:pt x="4704439" y="404288"/>
                </a:cubicBezTo>
                <a:cubicBezTo>
                  <a:pt x="4701705" y="400288"/>
                  <a:pt x="4698839" y="396254"/>
                  <a:pt x="4695838" y="392187"/>
                </a:cubicBezTo>
                <a:cubicBezTo>
                  <a:pt x="4692838" y="388120"/>
                  <a:pt x="4689904" y="384253"/>
                  <a:pt x="4687037" y="380585"/>
                </a:cubicBezTo>
                <a:cubicBezTo>
                  <a:pt x="4684170" y="376918"/>
                  <a:pt x="4681670" y="373818"/>
                  <a:pt x="4679536" y="371284"/>
                </a:cubicBezTo>
                <a:close/>
                <a:moveTo>
                  <a:pt x="1350987" y="367284"/>
                </a:moveTo>
                <a:cubicBezTo>
                  <a:pt x="1353120" y="369818"/>
                  <a:pt x="1355654" y="372951"/>
                  <a:pt x="1358588" y="376685"/>
                </a:cubicBezTo>
                <a:cubicBezTo>
                  <a:pt x="1361521" y="380419"/>
                  <a:pt x="1364488" y="384286"/>
                  <a:pt x="1367489" y="388286"/>
                </a:cubicBezTo>
                <a:cubicBezTo>
                  <a:pt x="1370489" y="392287"/>
                  <a:pt x="1373423" y="396287"/>
                  <a:pt x="1376290" y="400288"/>
                </a:cubicBezTo>
                <a:cubicBezTo>
                  <a:pt x="1379157" y="404288"/>
                  <a:pt x="1381591" y="407756"/>
                  <a:pt x="1383591" y="410689"/>
                </a:cubicBezTo>
                <a:lnTo>
                  <a:pt x="1377790" y="415090"/>
                </a:lnTo>
                <a:cubicBezTo>
                  <a:pt x="1375790" y="411889"/>
                  <a:pt x="1373423" y="408289"/>
                  <a:pt x="1370689" y="404288"/>
                </a:cubicBezTo>
                <a:cubicBezTo>
                  <a:pt x="1367956" y="400288"/>
                  <a:pt x="1365089" y="396254"/>
                  <a:pt x="1362088" y="392187"/>
                </a:cubicBezTo>
                <a:cubicBezTo>
                  <a:pt x="1359088" y="388120"/>
                  <a:pt x="1356154" y="384253"/>
                  <a:pt x="1353287" y="380585"/>
                </a:cubicBezTo>
                <a:cubicBezTo>
                  <a:pt x="1350420" y="376918"/>
                  <a:pt x="1347920" y="373818"/>
                  <a:pt x="1345786" y="371284"/>
                </a:cubicBezTo>
                <a:close/>
                <a:moveTo>
                  <a:pt x="1131636" y="362083"/>
                </a:moveTo>
                <a:lnTo>
                  <a:pt x="1131636" y="405089"/>
                </a:lnTo>
                <a:lnTo>
                  <a:pt x="1185442" y="405089"/>
                </a:lnTo>
                <a:lnTo>
                  <a:pt x="1185442" y="362083"/>
                </a:lnTo>
                <a:close/>
                <a:moveTo>
                  <a:pt x="1072030" y="362083"/>
                </a:moveTo>
                <a:lnTo>
                  <a:pt x="1072030" y="405089"/>
                </a:lnTo>
                <a:lnTo>
                  <a:pt x="1125035" y="405089"/>
                </a:lnTo>
                <a:lnTo>
                  <a:pt x="1125035" y="362083"/>
                </a:lnTo>
                <a:close/>
                <a:moveTo>
                  <a:pt x="4042285" y="358283"/>
                </a:moveTo>
                <a:lnTo>
                  <a:pt x="4049486" y="358283"/>
                </a:lnTo>
                <a:lnTo>
                  <a:pt x="4049486" y="476097"/>
                </a:lnTo>
                <a:lnTo>
                  <a:pt x="4042285" y="476097"/>
                </a:lnTo>
                <a:close/>
                <a:moveTo>
                  <a:pt x="3122675" y="348882"/>
                </a:moveTo>
                <a:cubicBezTo>
                  <a:pt x="3124942" y="350348"/>
                  <a:pt x="3127709" y="352315"/>
                  <a:pt x="3130976" y="354782"/>
                </a:cubicBezTo>
                <a:cubicBezTo>
                  <a:pt x="3134243" y="357249"/>
                  <a:pt x="3137577" y="359850"/>
                  <a:pt x="3140977" y="362583"/>
                </a:cubicBezTo>
                <a:cubicBezTo>
                  <a:pt x="3144377" y="365317"/>
                  <a:pt x="3147678" y="368051"/>
                  <a:pt x="3150878" y="370784"/>
                </a:cubicBezTo>
                <a:cubicBezTo>
                  <a:pt x="3154079" y="373518"/>
                  <a:pt x="3156812" y="375885"/>
                  <a:pt x="3159079" y="377885"/>
                </a:cubicBezTo>
                <a:lnTo>
                  <a:pt x="3154879" y="383686"/>
                </a:lnTo>
                <a:cubicBezTo>
                  <a:pt x="3152745" y="381552"/>
                  <a:pt x="3150078" y="379119"/>
                  <a:pt x="3146878" y="376385"/>
                </a:cubicBezTo>
                <a:cubicBezTo>
                  <a:pt x="3143677" y="373651"/>
                  <a:pt x="3140377" y="370884"/>
                  <a:pt x="3136976" y="368084"/>
                </a:cubicBezTo>
                <a:cubicBezTo>
                  <a:pt x="3133576" y="365284"/>
                  <a:pt x="3130242" y="362683"/>
                  <a:pt x="3126975" y="360283"/>
                </a:cubicBezTo>
                <a:cubicBezTo>
                  <a:pt x="3123708" y="357883"/>
                  <a:pt x="3121008" y="355949"/>
                  <a:pt x="3118874" y="354482"/>
                </a:cubicBezTo>
                <a:close/>
                <a:moveTo>
                  <a:pt x="673856" y="345281"/>
                </a:moveTo>
                <a:lnTo>
                  <a:pt x="673856" y="366884"/>
                </a:lnTo>
                <a:lnTo>
                  <a:pt x="769268" y="366884"/>
                </a:lnTo>
                <a:lnTo>
                  <a:pt x="769268" y="345281"/>
                </a:lnTo>
                <a:close/>
                <a:moveTo>
                  <a:pt x="2719177" y="342881"/>
                </a:moveTo>
                <a:lnTo>
                  <a:pt x="2719177" y="365284"/>
                </a:lnTo>
                <a:lnTo>
                  <a:pt x="2764783" y="365284"/>
                </a:lnTo>
                <a:lnTo>
                  <a:pt x="2764783" y="342881"/>
                </a:lnTo>
                <a:close/>
                <a:moveTo>
                  <a:pt x="4604727" y="339080"/>
                </a:moveTo>
                <a:lnTo>
                  <a:pt x="4604727" y="393287"/>
                </a:lnTo>
                <a:lnTo>
                  <a:pt x="4653533" y="393287"/>
                </a:lnTo>
                <a:lnTo>
                  <a:pt x="4653533" y="339080"/>
                </a:lnTo>
                <a:close/>
                <a:moveTo>
                  <a:pt x="1270977" y="339080"/>
                </a:moveTo>
                <a:lnTo>
                  <a:pt x="1270977" y="393287"/>
                </a:lnTo>
                <a:lnTo>
                  <a:pt x="1319783" y="393287"/>
                </a:lnTo>
                <a:lnTo>
                  <a:pt x="1319783" y="339080"/>
                </a:lnTo>
                <a:close/>
                <a:moveTo>
                  <a:pt x="543317" y="337680"/>
                </a:moveTo>
                <a:lnTo>
                  <a:pt x="543317" y="389687"/>
                </a:lnTo>
                <a:lnTo>
                  <a:pt x="578921" y="389687"/>
                </a:lnTo>
                <a:lnTo>
                  <a:pt x="578921" y="337680"/>
                </a:lnTo>
                <a:close/>
                <a:moveTo>
                  <a:pt x="500111" y="337680"/>
                </a:moveTo>
                <a:lnTo>
                  <a:pt x="500111" y="389687"/>
                </a:lnTo>
                <a:lnTo>
                  <a:pt x="536316" y="389687"/>
                </a:lnTo>
                <a:lnTo>
                  <a:pt x="536316" y="337680"/>
                </a:lnTo>
                <a:close/>
                <a:moveTo>
                  <a:pt x="1917705" y="336880"/>
                </a:moveTo>
                <a:cubicBezTo>
                  <a:pt x="1921839" y="353682"/>
                  <a:pt x="1927306" y="368584"/>
                  <a:pt x="1934107" y="381586"/>
                </a:cubicBezTo>
                <a:cubicBezTo>
                  <a:pt x="1940908" y="394587"/>
                  <a:pt x="1949509" y="406289"/>
                  <a:pt x="1959910" y="416690"/>
                </a:cubicBezTo>
                <a:cubicBezTo>
                  <a:pt x="1970445" y="406155"/>
                  <a:pt x="1979046" y="394387"/>
                  <a:pt x="1985714" y="381386"/>
                </a:cubicBezTo>
                <a:cubicBezTo>
                  <a:pt x="1992381" y="368384"/>
                  <a:pt x="1997649" y="353549"/>
                  <a:pt x="2001516" y="336880"/>
                </a:cubicBezTo>
                <a:close/>
                <a:moveTo>
                  <a:pt x="1678075" y="330279"/>
                </a:moveTo>
                <a:cubicBezTo>
                  <a:pt x="1679142" y="333746"/>
                  <a:pt x="1680275" y="337747"/>
                  <a:pt x="1681476" y="342281"/>
                </a:cubicBezTo>
                <a:cubicBezTo>
                  <a:pt x="1682676" y="346815"/>
                  <a:pt x="1683876" y="351482"/>
                  <a:pt x="1685076" y="356282"/>
                </a:cubicBezTo>
                <a:cubicBezTo>
                  <a:pt x="1686276" y="361083"/>
                  <a:pt x="1687410" y="365784"/>
                  <a:pt x="1688477" y="370384"/>
                </a:cubicBezTo>
                <a:cubicBezTo>
                  <a:pt x="1689543" y="374985"/>
                  <a:pt x="1690410" y="379085"/>
                  <a:pt x="1691077" y="382686"/>
                </a:cubicBezTo>
                <a:lnTo>
                  <a:pt x="1685076" y="384286"/>
                </a:lnTo>
                <a:cubicBezTo>
                  <a:pt x="1684409" y="380686"/>
                  <a:pt x="1683576" y="376585"/>
                  <a:pt x="1682576" y="371984"/>
                </a:cubicBezTo>
                <a:cubicBezTo>
                  <a:pt x="1681576" y="367384"/>
                  <a:pt x="1680509" y="362683"/>
                  <a:pt x="1679375" y="357883"/>
                </a:cubicBezTo>
                <a:cubicBezTo>
                  <a:pt x="1678242" y="353082"/>
                  <a:pt x="1677042" y="348415"/>
                  <a:pt x="1675775" y="343881"/>
                </a:cubicBezTo>
                <a:cubicBezTo>
                  <a:pt x="1674508" y="339347"/>
                  <a:pt x="1673341" y="335346"/>
                  <a:pt x="1672274" y="331879"/>
                </a:cubicBezTo>
                <a:close/>
                <a:moveTo>
                  <a:pt x="1465125" y="328279"/>
                </a:moveTo>
                <a:cubicBezTo>
                  <a:pt x="1466325" y="331879"/>
                  <a:pt x="1467525" y="335947"/>
                  <a:pt x="1468725" y="340480"/>
                </a:cubicBezTo>
                <a:cubicBezTo>
                  <a:pt x="1469926" y="345014"/>
                  <a:pt x="1471092" y="349682"/>
                  <a:pt x="1472226" y="354482"/>
                </a:cubicBezTo>
                <a:cubicBezTo>
                  <a:pt x="1473359" y="359283"/>
                  <a:pt x="1474393" y="363950"/>
                  <a:pt x="1475326" y="368484"/>
                </a:cubicBezTo>
                <a:cubicBezTo>
                  <a:pt x="1476260" y="373018"/>
                  <a:pt x="1477060" y="377018"/>
                  <a:pt x="1477726" y="380485"/>
                </a:cubicBezTo>
                <a:lnTo>
                  <a:pt x="1472126" y="381886"/>
                </a:lnTo>
                <a:cubicBezTo>
                  <a:pt x="1471459" y="378419"/>
                  <a:pt x="1470626" y="374385"/>
                  <a:pt x="1469625" y="369784"/>
                </a:cubicBezTo>
                <a:cubicBezTo>
                  <a:pt x="1468625" y="365184"/>
                  <a:pt x="1467592" y="360483"/>
                  <a:pt x="1466525" y="355682"/>
                </a:cubicBezTo>
                <a:cubicBezTo>
                  <a:pt x="1465458" y="350882"/>
                  <a:pt x="1464325" y="346215"/>
                  <a:pt x="1463125" y="341681"/>
                </a:cubicBezTo>
                <a:cubicBezTo>
                  <a:pt x="1461925" y="337147"/>
                  <a:pt x="1460791" y="333146"/>
                  <a:pt x="1459724" y="329679"/>
                </a:cubicBezTo>
                <a:close/>
                <a:moveTo>
                  <a:pt x="1517331" y="327279"/>
                </a:moveTo>
                <a:lnTo>
                  <a:pt x="1522532" y="329879"/>
                </a:lnTo>
                <a:cubicBezTo>
                  <a:pt x="1521332" y="332946"/>
                  <a:pt x="1519932" y="336213"/>
                  <a:pt x="1518332" y="339680"/>
                </a:cubicBezTo>
                <a:cubicBezTo>
                  <a:pt x="1516731" y="343147"/>
                  <a:pt x="1515098" y="346648"/>
                  <a:pt x="1513431" y="350182"/>
                </a:cubicBezTo>
                <a:cubicBezTo>
                  <a:pt x="1511764" y="353715"/>
                  <a:pt x="1510064" y="357116"/>
                  <a:pt x="1508330" y="360383"/>
                </a:cubicBezTo>
                <a:cubicBezTo>
                  <a:pt x="1506597" y="363650"/>
                  <a:pt x="1504997" y="366550"/>
                  <a:pt x="1503530" y="369084"/>
                </a:cubicBezTo>
                <a:lnTo>
                  <a:pt x="1498329" y="366284"/>
                </a:lnTo>
                <a:cubicBezTo>
                  <a:pt x="1501396" y="360950"/>
                  <a:pt x="1504663" y="354716"/>
                  <a:pt x="1508130" y="347581"/>
                </a:cubicBezTo>
                <a:cubicBezTo>
                  <a:pt x="1511597" y="340447"/>
                  <a:pt x="1514664" y="333680"/>
                  <a:pt x="1517331" y="327279"/>
                </a:cubicBezTo>
                <a:close/>
                <a:moveTo>
                  <a:pt x="3887980" y="325279"/>
                </a:moveTo>
                <a:cubicBezTo>
                  <a:pt x="3881846" y="325279"/>
                  <a:pt x="3876545" y="326245"/>
                  <a:pt x="3872078" y="328179"/>
                </a:cubicBezTo>
                <a:cubicBezTo>
                  <a:pt x="3867611" y="330113"/>
                  <a:pt x="3863910" y="333446"/>
                  <a:pt x="3860976" y="338180"/>
                </a:cubicBezTo>
                <a:cubicBezTo>
                  <a:pt x="3858043" y="342914"/>
                  <a:pt x="3855876" y="349348"/>
                  <a:pt x="3854476" y="357483"/>
                </a:cubicBezTo>
                <a:cubicBezTo>
                  <a:pt x="3853075" y="365617"/>
                  <a:pt x="3852376" y="375885"/>
                  <a:pt x="3852376" y="388286"/>
                </a:cubicBezTo>
                <a:cubicBezTo>
                  <a:pt x="3852376" y="400688"/>
                  <a:pt x="3853075" y="410956"/>
                  <a:pt x="3854476" y="419090"/>
                </a:cubicBezTo>
                <a:cubicBezTo>
                  <a:pt x="3855876" y="427225"/>
                  <a:pt x="3858043" y="433692"/>
                  <a:pt x="3860976" y="438493"/>
                </a:cubicBezTo>
                <a:cubicBezTo>
                  <a:pt x="3863910" y="443293"/>
                  <a:pt x="3867611" y="446627"/>
                  <a:pt x="3872078" y="448494"/>
                </a:cubicBezTo>
                <a:cubicBezTo>
                  <a:pt x="3876545" y="450361"/>
                  <a:pt x="3881846" y="451294"/>
                  <a:pt x="3887980" y="451294"/>
                </a:cubicBezTo>
                <a:cubicBezTo>
                  <a:pt x="3893981" y="451294"/>
                  <a:pt x="3899215" y="450361"/>
                  <a:pt x="3903682" y="448494"/>
                </a:cubicBezTo>
                <a:cubicBezTo>
                  <a:pt x="3908149" y="446627"/>
                  <a:pt x="3911849" y="443293"/>
                  <a:pt x="3914783" y="438493"/>
                </a:cubicBezTo>
                <a:cubicBezTo>
                  <a:pt x="3917717" y="433692"/>
                  <a:pt x="3919884" y="427225"/>
                  <a:pt x="3921284" y="419090"/>
                </a:cubicBezTo>
                <a:cubicBezTo>
                  <a:pt x="3922684" y="410956"/>
                  <a:pt x="3923384" y="400688"/>
                  <a:pt x="3923384" y="388286"/>
                </a:cubicBezTo>
                <a:cubicBezTo>
                  <a:pt x="3923384" y="375885"/>
                  <a:pt x="3922684" y="365617"/>
                  <a:pt x="3921284" y="357483"/>
                </a:cubicBezTo>
                <a:cubicBezTo>
                  <a:pt x="3919884" y="349348"/>
                  <a:pt x="3917717" y="342914"/>
                  <a:pt x="3914783" y="338180"/>
                </a:cubicBezTo>
                <a:cubicBezTo>
                  <a:pt x="3911849" y="333446"/>
                  <a:pt x="3908149" y="330113"/>
                  <a:pt x="3903682" y="328179"/>
                </a:cubicBezTo>
                <a:cubicBezTo>
                  <a:pt x="3899215" y="326245"/>
                  <a:pt x="3893981" y="325279"/>
                  <a:pt x="3887980" y="325279"/>
                </a:cubicBezTo>
                <a:close/>
                <a:moveTo>
                  <a:pt x="52608" y="321878"/>
                </a:moveTo>
                <a:lnTo>
                  <a:pt x="49007" y="326479"/>
                </a:lnTo>
                <a:cubicBezTo>
                  <a:pt x="55408" y="333680"/>
                  <a:pt x="62042" y="340147"/>
                  <a:pt x="68910" y="345881"/>
                </a:cubicBezTo>
                <a:cubicBezTo>
                  <a:pt x="75777" y="351615"/>
                  <a:pt x="83278" y="356749"/>
                  <a:pt x="91412" y="361283"/>
                </a:cubicBezTo>
                <a:cubicBezTo>
                  <a:pt x="101814" y="355682"/>
                  <a:pt x="111281" y="349615"/>
                  <a:pt x="119816" y="343081"/>
                </a:cubicBezTo>
                <a:cubicBezTo>
                  <a:pt x="128351" y="336547"/>
                  <a:pt x="135818" y="329479"/>
                  <a:pt x="142219" y="321878"/>
                </a:cubicBezTo>
                <a:close/>
                <a:moveTo>
                  <a:pt x="3376106" y="318478"/>
                </a:moveTo>
                <a:lnTo>
                  <a:pt x="3375306" y="334880"/>
                </a:lnTo>
                <a:cubicBezTo>
                  <a:pt x="3379574" y="353949"/>
                  <a:pt x="3385774" y="370851"/>
                  <a:pt x="3393909" y="385586"/>
                </a:cubicBezTo>
                <a:cubicBezTo>
                  <a:pt x="3402043" y="400321"/>
                  <a:pt x="3412711" y="413623"/>
                  <a:pt x="3425913" y="425491"/>
                </a:cubicBezTo>
                <a:cubicBezTo>
                  <a:pt x="3434314" y="417623"/>
                  <a:pt x="3441581" y="409056"/>
                  <a:pt x="3447715" y="399788"/>
                </a:cubicBezTo>
                <a:cubicBezTo>
                  <a:pt x="3453850" y="390520"/>
                  <a:pt x="3459317" y="380152"/>
                  <a:pt x="3464118" y="368684"/>
                </a:cubicBezTo>
                <a:lnTo>
                  <a:pt x="3424913" y="368684"/>
                </a:lnTo>
                <a:lnTo>
                  <a:pt x="3424913" y="362283"/>
                </a:lnTo>
                <a:lnTo>
                  <a:pt x="3448116" y="318478"/>
                </a:lnTo>
                <a:close/>
                <a:moveTo>
                  <a:pt x="3887980" y="316878"/>
                </a:moveTo>
                <a:cubicBezTo>
                  <a:pt x="3895181" y="316878"/>
                  <a:pt x="3901582" y="317911"/>
                  <a:pt x="3907182" y="319978"/>
                </a:cubicBezTo>
                <a:cubicBezTo>
                  <a:pt x="3912783" y="322045"/>
                  <a:pt x="3917517" y="325779"/>
                  <a:pt x="3921384" y="331179"/>
                </a:cubicBezTo>
                <a:cubicBezTo>
                  <a:pt x="3925251" y="336580"/>
                  <a:pt x="3928185" y="343881"/>
                  <a:pt x="3930185" y="353082"/>
                </a:cubicBezTo>
                <a:cubicBezTo>
                  <a:pt x="3932185" y="362283"/>
                  <a:pt x="3933186" y="374018"/>
                  <a:pt x="3933186" y="388286"/>
                </a:cubicBezTo>
                <a:cubicBezTo>
                  <a:pt x="3933186" y="402555"/>
                  <a:pt x="3932185" y="414323"/>
                  <a:pt x="3930185" y="423591"/>
                </a:cubicBezTo>
                <a:cubicBezTo>
                  <a:pt x="3928185" y="432859"/>
                  <a:pt x="3925251" y="440160"/>
                  <a:pt x="3921384" y="445494"/>
                </a:cubicBezTo>
                <a:cubicBezTo>
                  <a:pt x="3917517" y="450828"/>
                  <a:pt x="3912783" y="454528"/>
                  <a:pt x="3907182" y="456595"/>
                </a:cubicBezTo>
                <a:cubicBezTo>
                  <a:pt x="3901582" y="458662"/>
                  <a:pt x="3895181" y="459695"/>
                  <a:pt x="3887980" y="459695"/>
                </a:cubicBezTo>
                <a:cubicBezTo>
                  <a:pt x="3880912" y="459695"/>
                  <a:pt x="3874545" y="458662"/>
                  <a:pt x="3868878" y="456595"/>
                </a:cubicBezTo>
                <a:cubicBezTo>
                  <a:pt x="3863210" y="454528"/>
                  <a:pt x="3858443" y="450828"/>
                  <a:pt x="3854576" y="445494"/>
                </a:cubicBezTo>
                <a:cubicBezTo>
                  <a:pt x="3850709" y="440160"/>
                  <a:pt x="3847741" y="432859"/>
                  <a:pt x="3845675" y="423591"/>
                </a:cubicBezTo>
                <a:cubicBezTo>
                  <a:pt x="3843608" y="414323"/>
                  <a:pt x="3842574" y="402555"/>
                  <a:pt x="3842574" y="388286"/>
                </a:cubicBezTo>
                <a:cubicBezTo>
                  <a:pt x="3842574" y="374018"/>
                  <a:pt x="3843608" y="362283"/>
                  <a:pt x="3845675" y="353082"/>
                </a:cubicBezTo>
                <a:cubicBezTo>
                  <a:pt x="3847741" y="343881"/>
                  <a:pt x="3850709" y="336580"/>
                  <a:pt x="3854576" y="331179"/>
                </a:cubicBezTo>
                <a:cubicBezTo>
                  <a:pt x="3858443" y="325779"/>
                  <a:pt x="3863210" y="322045"/>
                  <a:pt x="3868878" y="319978"/>
                </a:cubicBezTo>
                <a:cubicBezTo>
                  <a:pt x="3874545" y="317911"/>
                  <a:pt x="3880912" y="316878"/>
                  <a:pt x="3887980" y="316878"/>
                </a:cubicBezTo>
                <a:close/>
                <a:moveTo>
                  <a:pt x="3776204" y="316878"/>
                </a:moveTo>
                <a:cubicBezTo>
                  <a:pt x="3791006" y="316878"/>
                  <a:pt x="3801874" y="319811"/>
                  <a:pt x="3808808" y="325679"/>
                </a:cubicBezTo>
                <a:cubicBezTo>
                  <a:pt x="3815742" y="331546"/>
                  <a:pt x="3819210" y="340347"/>
                  <a:pt x="3819210" y="352082"/>
                </a:cubicBezTo>
                <a:cubicBezTo>
                  <a:pt x="3819210" y="356749"/>
                  <a:pt x="3818543" y="360883"/>
                  <a:pt x="3817209" y="364483"/>
                </a:cubicBezTo>
                <a:cubicBezTo>
                  <a:pt x="3815876" y="368084"/>
                  <a:pt x="3814009" y="371218"/>
                  <a:pt x="3811609" y="373885"/>
                </a:cubicBezTo>
                <a:cubicBezTo>
                  <a:pt x="3809208" y="376552"/>
                  <a:pt x="3806375" y="378752"/>
                  <a:pt x="3803108" y="380485"/>
                </a:cubicBezTo>
                <a:cubicBezTo>
                  <a:pt x="3799840" y="382219"/>
                  <a:pt x="3796340" y="383619"/>
                  <a:pt x="3792606" y="384686"/>
                </a:cubicBezTo>
                <a:lnTo>
                  <a:pt x="3792606" y="385886"/>
                </a:lnTo>
                <a:cubicBezTo>
                  <a:pt x="3803408" y="387353"/>
                  <a:pt x="3811142" y="390987"/>
                  <a:pt x="3815809" y="396788"/>
                </a:cubicBezTo>
                <a:cubicBezTo>
                  <a:pt x="3820476" y="402588"/>
                  <a:pt x="3822810" y="410756"/>
                  <a:pt x="3822810" y="421291"/>
                </a:cubicBezTo>
                <a:cubicBezTo>
                  <a:pt x="3822810" y="433159"/>
                  <a:pt x="3818743" y="442527"/>
                  <a:pt x="3810608" y="449394"/>
                </a:cubicBezTo>
                <a:cubicBezTo>
                  <a:pt x="3802474" y="456262"/>
                  <a:pt x="3789539" y="459695"/>
                  <a:pt x="3771803" y="459695"/>
                </a:cubicBezTo>
                <a:cubicBezTo>
                  <a:pt x="3766736" y="459695"/>
                  <a:pt x="3761469" y="459429"/>
                  <a:pt x="3756001" y="458895"/>
                </a:cubicBezTo>
                <a:cubicBezTo>
                  <a:pt x="3750534" y="458362"/>
                  <a:pt x="3745467" y="457628"/>
                  <a:pt x="3740800" y="456695"/>
                </a:cubicBezTo>
                <a:lnTo>
                  <a:pt x="3740800" y="447694"/>
                </a:lnTo>
                <a:cubicBezTo>
                  <a:pt x="3746534" y="449027"/>
                  <a:pt x="3752001" y="449961"/>
                  <a:pt x="3757202" y="450494"/>
                </a:cubicBezTo>
                <a:cubicBezTo>
                  <a:pt x="3762402" y="451028"/>
                  <a:pt x="3767670" y="451294"/>
                  <a:pt x="3773004" y="451294"/>
                </a:cubicBezTo>
                <a:cubicBezTo>
                  <a:pt x="3778871" y="451294"/>
                  <a:pt x="3784272" y="450761"/>
                  <a:pt x="3789206" y="449694"/>
                </a:cubicBezTo>
                <a:cubicBezTo>
                  <a:pt x="3794140" y="448627"/>
                  <a:pt x="3798407" y="446894"/>
                  <a:pt x="3802007" y="444494"/>
                </a:cubicBezTo>
                <a:cubicBezTo>
                  <a:pt x="3805608" y="442093"/>
                  <a:pt x="3808408" y="439026"/>
                  <a:pt x="3810408" y="435292"/>
                </a:cubicBezTo>
                <a:cubicBezTo>
                  <a:pt x="3812408" y="431559"/>
                  <a:pt x="3813409" y="426958"/>
                  <a:pt x="3813409" y="421491"/>
                </a:cubicBezTo>
                <a:cubicBezTo>
                  <a:pt x="3813409" y="409756"/>
                  <a:pt x="3809841" y="401588"/>
                  <a:pt x="3802707" y="396988"/>
                </a:cubicBezTo>
                <a:cubicBezTo>
                  <a:pt x="3795573" y="392387"/>
                  <a:pt x="3784605" y="390087"/>
                  <a:pt x="3769803" y="390087"/>
                </a:cubicBezTo>
                <a:lnTo>
                  <a:pt x="3758602" y="390087"/>
                </a:lnTo>
                <a:lnTo>
                  <a:pt x="3758602" y="381686"/>
                </a:lnTo>
                <a:lnTo>
                  <a:pt x="3769603" y="381686"/>
                </a:lnTo>
                <a:cubicBezTo>
                  <a:pt x="3776404" y="381686"/>
                  <a:pt x="3782338" y="380919"/>
                  <a:pt x="3787405" y="379385"/>
                </a:cubicBezTo>
                <a:cubicBezTo>
                  <a:pt x="3792473" y="377852"/>
                  <a:pt x="3796673" y="375785"/>
                  <a:pt x="3800007" y="373185"/>
                </a:cubicBezTo>
                <a:cubicBezTo>
                  <a:pt x="3803341" y="370584"/>
                  <a:pt x="3805808" y="367484"/>
                  <a:pt x="3807408" y="363883"/>
                </a:cubicBezTo>
                <a:cubicBezTo>
                  <a:pt x="3809008" y="360283"/>
                  <a:pt x="3809808" y="356482"/>
                  <a:pt x="3809808" y="352482"/>
                </a:cubicBezTo>
                <a:cubicBezTo>
                  <a:pt x="3809808" y="343147"/>
                  <a:pt x="3807041" y="336280"/>
                  <a:pt x="3801507" y="331879"/>
                </a:cubicBezTo>
                <a:cubicBezTo>
                  <a:pt x="3795973" y="327479"/>
                  <a:pt x="3787339" y="325279"/>
                  <a:pt x="3775604" y="325279"/>
                </a:cubicBezTo>
                <a:cubicBezTo>
                  <a:pt x="3771737" y="325279"/>
                  <a:pt x="3767470" y="325579"/>
                  <a:pt x="3762802" y="326179"/>
                </a:cubicBezTo>
                <a:cubicBezTo>
                  <a:pt x="3758135" y="326779"/>
                  <a:pt x="3753401" y="327812"/>
                  <a:pt x="3748601" y="329279"/>
                </a:cubicBezTo>
                <a:lnTo>
                  <a:pt x="3748601" y="320478"/>
                </a:lnTo>
                <a:cubicBezTo>
                  <a:pt x="3756735" y="318078"/>
                  <a:pt x="3765936" y="316878"/>
                  <a:pt x="3776204" y="316878"/>
                </a:cubicBezTo>
                <a:close/>
                <a:moveTo>
                  <a:pt x="673856" y="315677"/>
                </a:moveTo>
                <a:lnTo>
                  <a:pt x="673856" y="339080"/>
                </a:lnTo>
                <a:lnTo>
                  <a:pt x="769268" y="339080"/>
                </a:lnTo>
                <a:lnTo>
                  <a:pt x="769268" y="315677"/>
                </a:lnTo>
                <a:close/>
                <a:moveTo>
                  <a:pt x="2719177" y="315077"/>
                </a:moveTo>
                <a:lnTo>
                  <a:pt x="2719177" y="337280"/>
                </a:lnTo>
                <a:lnTo>
                  <a:pt x="2764783" y="337280"/>
                </a:lnTo>
                <a:lnTo>
                  <a:pt x="2764783" y="315077"/>
                </a:lnTo>
                <a:close/>
                <a:moveTo>
                  <a:pt x="2784785" y="312077"/>
                </a:moveTo>
                <a:lnTo>
                  <a:pt x="2871596" y="312077"/>
                </a:lnTo>
                <a:lnTo>
                  <a:pt x="2871596" y="318278"/>
                </a:lnTo>
                <a:lnTo>
                  <a:pt x="2830791" y="318278"/>
                </a:lnTo>
                <a:cubicBezTo>
                  <a:pt x="2830124" y="322012"/>
                  <a:pt x="2829124" y="326579"/>
                  <a:pt x="2827790" y="331979"/>
                </a:cubicBezTo>
                <a:cubicBezTo>
                  <a:pt x="2826457" y="337380"/>
                  <a:pt x="2825257" y="342414"/>
                  <a:pt x="2824190" y="347081"/>
                </a:cubicBezTo>
                <a:lnTo>
                  <a:pt x="2858394" y="347081"/>
                </a:lnTo>
                <a:lnTo>
                  <a:pt x="2858394" y="418490"/>
                </a:lnTo>
                <a:lnTo>
                  <a:pt x="2852194" y="418490"/>
                </a:lnTo>
                <a:lnTo>
                  <a:pt x="2852194" y="353082"/>
                </a:lnTo>
                <a:lnTo>
                  <a:pt x="2800187" y="353082"/>
                </a:lnTo>
                <a:lnTo>
                  <a:pt x="2800187" y="418490"/>
                </a:lnTo>
                <a:lnTo>
                  <a:pt x="2793986" y="418490"/>
                </a:lnTo>
                <a:lnTo>
                  <a:pt x="2793986" y="347081"/>
                </a:lnTo>
                <a:lnTo>
                  <a:pt x="2817789" y="347081"/>
                </a:lnTo>
                <a:cubicBezTo>
                  <a:pt x="2818989" y="342547"/>
                  <a:pt x="2820189" y="337580"/>
                  <a:pt x="2821390" y="332179"/>
                </a:cubicBezTo>
                <a:cubicBezTo>
                  <a:pt x="2822590" y="326779"/>
                  <a:pt x="2823656" y="322145"/>
                  <a:pt x="2824590" y="318278"/>
                </a:cubicBezTo>
                <a:lnTo>
                  <a:pt x="2784785" y="318278"/>
                </a:lnTo>
                <a:close/>
                <a:moveTo>
                  <a:pt x="3332301" y="311477"/>
                </a:moveTo>
                <a:lnTo>
                  <a:pt x="3456117" y="311477"/>
                </a:lnTo>
                <a:lnTo>
                  <a:pt x="3456117" y="318678"/>
                </a:lnTo>
                <a:lnTo>
                  <a:pt x="3433114" y="361683"/>
                </a:lnTo>
                <a:lnTo>
                  <a:pt x="3471518" y="361683"/>
                </a:lnTo>
                <a:lnTo>
                  <a:pt x="3471518" y="368684"/>
                </a:lnTo>
                <a:cubicBezTo>
                  <a:pt x="3466451" y="381219"/>
                  <a:pt x="3460684" y="392487"/>
                  <a:pt x="3454216" y="402488"/>
                </a:cubicBezTo>
                <a:cubicBezTo>
                  <a:pt x="3447749" y="412489"/>
                  <a:pt x="3440048" y="421691"/>
                  <a:pt x="3431113" y="430092"/>
                </a:cubicBezTo>
                <a:cubicBezTo>
                  <a:pt x="3448716" y="444760"/>
                  <a:pt x="3470785" y="457762"/>
                  <a:pt x="3497322" y="469097"/>
                </a:cubicBezTo>
                <a:lnTo>
                  <a:pt x="3493721" y="475697"/>
                </a:lnTo>
                <a:cubicBezTo>
                  <a:pt x="3466518" y="463563"/>
                  <a:pt x="3443982" y="449961"/>
                  <a:pt x="3426113" y="434892"/>
                </a:cubicBezTo>
                <a:cubicBezTo>
                  <a:pt x="3416778" y="443027"/>
                  <a:pt x="3406043" y="450594"/>
                  <a:pt x="3393909" y="457595"/>
                </a:cubicBezTo>
                <a:cubicBezTo>
                  <a:pt x="3381774" y="464596"/>
                  <a:pt x="3367705" y="471364"/>
                  <a:pt x="3351703" y="477898"/>
                </a:cubicBezTo>
                <a:lnTo>
                  <a:pt x="3348303" y="471497"/>
                </a:lnTo>
                <a:cubicBezTo>
                  <a:pt x="3363905" y="465096"/>
                  <a:pt x="3377607" y="458595"/>
                  <a:pt x="3389408" y="451994"/>
                </a:cubicBezTo>
                <a:cubicBezTo>
                  <a:pt x="3401210" y="445394"/>
                  <a:pt x="3411644" y="438093"/>
                  <a:pt x="3420712" y="430092"/>
                </a:cubicBezTo>
                <a:cubicBezTo>
                  <a:pt x="3409377" y="419690"/>
                  <a:pt x="3399943" y="408356"/>
                  <a:pt x="3392409" y="396087"/>
                </a:cubicBezTo>
                <a:cubicBezTo>
                  <a:pt x="3384874" y="383819"/>
                  <a:pt x="3378840" y="370151"/>
                  <a:pt x="3374306" y="355082"/>
                </a:cubicBezTo>
                <a:cubicBezTo>
                  <a:pt x="3374306" y="355482"/>
                  <a:pt x="3374273" y="355916"/>
                  <a:pt x="3374206" y="356382"/>
                </a:cubicBezTo>
                <a:cubicBezTo>
                  <a:pt x="3374140" y="356849"/>
                  <a:pt x="3374106" y="357283"/>
                  <a:pt x="3374106" y="357683"/>
                </a:cubicBezTo>
                <a:cubicBezTo>
                  <a:pt x="3373306" y="369417"/>
                  <a:pt x="3371673" y="380452"/>
                  <a:pt x="3369206" y="390787"/>
                </a:cubicBezTo>
                <a:cubicBezTo>
                  <a:pt x="3366739" y="401121"/>
                  <a:pt x="3363405" y="410989"/>
                  <a:pt x="3359204" y="420390"/>
                </a:cubicBezTo>
                <a:cubicBezTo>
                  <a:pt x="3355004" y="429792"/>
                  <a:pt x="3349936" y="438893"/>
                  <a:pt x="3344002" y="447694"/>
                </a:cubicBezTo>
                <a:cubicBezTo>
                  <a:pt x="3338068" y="456495"/>
                  <a:pt x="3331234" y="465296"/>
                  <a:pt x="3323500" y="474097"/>
                </a:cubicBezTo>
                <a:lnTo>
                  <a:pt x="3317899" y="469697"/>
                </a:lnTo>
                <a:cubicBezTo>
                  <a:pt x="3325500" y="461296"/>
                  <a:pt x="3332201" y="452828"/>
                  <a:pt x="3338002" y="444293"/>
                </a:cubicBezTo>
                <a:cubicBezTo>
                  <a:pt x="3343802" y="435759"/>
                  <a:pt x="3348770" y="426958"/>
                  <a:pt x="3352904" y="417890"/>
                </a:cubicBezTo>
                <a:cubicBezTo>
                  <a:pt x="3357037" y="408822"/>
                  <a:pt x="3360304" y="399255"/>
                  <a:pt x="3362705" y="389187"/>
                </a:cubicBezTo>
                <a:cubicBezTo>
                  <a:pt x="3365105" y="379119"/>
                  <a:pt x="3366705" y="368351"/>
                  <a:pt x="3367505" y="356883"/>
                </a:cubicBezTo>
                <a:cubicBezTo>
                  <a:pt x="3367772" y="353415"/>
                  <a:pt x="3368005" y="349815"/>
                  <a:pt x="3368205" y="346081"/>
                </a:cubicBezTo>
                <a:cubicBezTo>
                  <a:pt x="3368405" y="342347"/>
                  <a:pt x="3368606" y="338714"/>
                  <a:pt x="3368806" y="335180"/>
                </a:cubicBezTo>
                <a:cubicBezTo>
                  <a:pt x="3369006" y="331646"/>
                  <a:pt x="3369172" y="328412"/>
                  <a:pt x="3369306" y="325479"/>
                </a:cubicBezTo>
                <a:cubicBezTo>
                  <a:pt x="3369439" y="322545"/>
                  <a:pt x="3369506" y="320211"/>
                  <a:pt x="3369506" y="318478"/>
                </a:cubicBezTo>
                <a:lnTo>
                  <a:pt x="3332301" y="318478"/>
                </a:lnTo>
                <a:close/>
                <a:moveTo>
                  <a:pt x="2712976" y="309077"/>
                </a:moveTo>
                <a:lnTo>
                  <a:pt x="2771383" y="309077"/>
                </a:lnTo>
                <a:lnTo>
                  <a:pt x="2771383" y="370884"/>
                </a:lnTo>
                <a:lnTo>
                  <a:pt x="2712976" y="370884"/>
                </a:lnTo>
                <a:close/>
                <a:moveTo>
                  <a:pt x="666855" y="308877"/>
                </a:moveTo>
                <a:lnTo>
                  <a:pt x="776269" y="308877"/>
                </a:lnTo>
                <a:lnTo>
                  <a:pt x="776269" y="424891"/>
                </a:lnTo>
                <a:lnTo>
                  <a:pt x="809873" y="424891"/>
                </a:lnTo>
                <a:lnTo>
                  <a:pt x="809873" y="431292"/>
                </a:lnTo>
                <a:lnTo>
                  <a:pt x="633251" y="431292"/>
                </a:lnTo>
                <a:lnTo>
                  <a:pt x="633251" y="424891"/>
                </a:lnTo>
                <a:lnTo>
                  <a:pt x="666855" y="424891"/>
                </a:lnTo>
                <a:close/>
                <a:moveTo>
                  <a:pt x="3136676" y="305476"/>
                </a:moveTo>
                <a:cubicBezTo>
                  <a:pt x="3138677" y="306943"/>
                  <a:pt x="3141177" y="308843"/>
                  <a:pt x="3144177" y="311177"/>
                </a:cubicBezTo>
                <a:cubicBezTo>
                  <a:pt x="3147178" y="313510"/>
                  <a:pt x="3150278" y="316011"/>
                  <a:pt x="3153479" y="318678"/>
                </a:cubicBezTo>
                <a:cubicBezTo>
                  <a:pt x="3156679" y="321345"/>
                  <a:pt x="3159846" y="324012"/>
                  <a:pt x="3162980" y="326679"/>
                </a:cubicBezTo>
                <a:cubicBezTo>
                  <a:pt x="3166114" y="329346"/>
                  <a:pt x="3168814" y="331746"/>
                  <a:pt x="3171081" y="333880"/>
                </a:cubicBezTo>
                <a:lnTo>
                  <a:pt x="3167280" y="339880"/>
                </a:lnTo>
                <a:cubicBezTo>
                  <a:pt x="3165013" y="337613"/>
                  <a:pt x="3162313" y="335113"/>
                  <a:pt x="3159179" y="332379"/>
                </a:cubicBezTo>
                <a:cubicBezTo>
                  <a:pt x="3156046" y="329646"/>
                  <a:pt x="3152879" y="326912"/>
                  <a:pt x="3149678" y="324178"/>
                </a:cubicBezTo>
                <a:cubicBezTo>
                  <a:pt x="3146478" y="321445"/>
                  <a:pt x="3143378" y="318944"/>
                  <a:pt x="3140377" y="316678"/>
                </a:cubicBezTo>
                <a:cubicBezTo>
                  <a:pt x="3137377" y="314411"/>
                  <a:pt x="3134876" y="312544"/>
                  <a:pt x="3132876" y="311077"/>
                </a:cubicBezTo>
                <a:close/>
                <a:moveTo>
                  <a:pt x="3550252" y="304676"/>
                </a:moveTo>
                <a:cubicBezTo>
                  <a:pt x="3551986" y="306676"/>
                  <a:pt x="3554086" y="309277"/>
                  <a:pt x="3556553" y="312477"/>
                </a:cubicBezTo>
                <a:cubicBezTo>
                  <a:pt x="3559020" y="315677"/>
                  <a:pt x="3561553" y="319044"/>
                  <a:pt x="3564154" y="322578"/>
                </a:cubicBezTo>
                <a:cubicBezTo>
                  <a:pt x="3566754" y="326112"/>
                  <a:pt x="3569221" y="329612"/>
                  <a:pt x="3571555" y="333080"/>
                </a:cubicBezTo>
                <a:cubicBezTo>
                  <a:pt x="3573888" y="336547"/>
                  <a:pt x="3575855" y="339480"/>
                  <a:pt x="3577455" y="341881"/>
                </a:cubicBezTo>
                <a:lnTo>
                  <a:pt x="3572055" y="346481"/>
                </a:lnTo>
                <a:cubicBezTo>
                  <a:pt x="3570588" y="344081"/>
                  <a:pt x="3568688" y="341181"/>
                  <a:pt x="3566354" y="337780"/>
                </a:cubicBezTo>
                <a:cubicBezTo>
                  <a:pt x="3564020" y="334380"/>
                  <a:pt x="3561553" y="330913"/>
                  <a:pt x="3558953" y="327379"/>
                </a:cubicBezTo>
                <a:cubicBezTo>
                  <a:pt x="3556353" y="323845"/>
                  <a:pt x="3553819" y="320478"/>
                  <a:pt x="3551352" y="317278"/>
                </a:cubicBezTo>
                <a:cubicBezTo>
                  <a:pt x="3548885" y="314077"/>
                  <a:pt x="3546852" y="311477"/>
                  <a:pt x="3545252" y="309477"/>
                </a:cubicBezTo>
                <a:close/>
                <a:moveTo>
                  <a:pt x="3690269" y="304476"/>
                </a:moveTo>
                <a:lnTo>
                  <a:pt x="3692270" y="311277"/>
                </a:lnTo>
                <a:cubicBezTo>
                  <a:pt x="3686536" y="313144"/>
                  <a:pt x="3680368" y="314844"/>
                  <a:pt x="3673768" y="316377"/>
                </a:cubicBezTo>
                <a:cubicBezTo>
                  <a:pt x="3667167" y="317911"/>
                  <a:pt x="3660366" y="319344"/>
                  <a:pt x="3653365" y="320678"/>
                </a:cubicBezTo>
                <a:cubicBezTo>
                  <a:pt x="3646364" y="322012"/>
                  <a:pt x="3639330" y="323145"/>
                  <a:pt x="3632262" y="324078"/>
                </a:cubicBezTo>
                <a:cubicBezTo>
                  <a:pt x="3625195" y="325012"/>
                  <a:pt x="3618327" y="325745"/>
                  <a:pt x="3611660" y="326279"/>
                </a:cubicBezTo>
                <a:lnTo>
                  <a:pt x="3611660" y="364684"/>
                </a:lnTo>
                <a:lnTo>
                  <a:pt x="3704671" y="364684"/>
                </a:lnTo>
                <a:lnTo>
                  <a:pt x="3704671" y="371684"/>
                </a:lnTo>
                <a:lnTo>
                  <a:pt x="3668267" y="371684"/>
                </a:lnTo>
                <a:lnTo>
                  <a:pt x="3668267" y="452094"/>
                </a:lnTo>
                <a:lnTo>
                  <a:pt x="3661066" y="452094"/>
                </a:lnTo>
                <a:lnTo>
                  <a:pt x="3661066" y="371684"/>
                </a:lnTo>
                <a:lnTo>
                  <a:pt x="3611660" y="371684"/>
                </a:lnTo>
                <a:cubicBezTo>
                  <a:pt x="3611660" y="382086"/>
                  <a:pt x="3611326" y="390887"/>
                  <a:pt x="3610660" y="398088"/>
                </a:cubicBezTo>
                <a:cubicBezTo>
                  <a:pt x="3609993" y="405289"/>
                  <a:pt x="3608759" y="411756"/>
                  <a:pt x="3606959" y="417490"/>
                </a:cubicBezTo>
                <a:cubicBezTo>
                  <a:pt x="3605159" y="423224"/>
                  <a:pt x="3602658" y="428625"/>
                  <a:pt x="3599458" y="433692"/>
                </a:cubicBezTo>
                <a:cubicBezTo>
                  <a:pt x="3596258" y="438759"/>
                  <a:pt x="3592057" y="444427"/>
                  <a:pt x="3586857" y="450694"/>
                </a:cubicBezTo>
                <a:lnTo>
                  <a:pt x="3581056" y="446094"/>
                </a:lnTo>
                <a:cubicBezTo>
                  <a:pt x="3586257" y="440093"/>
                  <a:pt x="3590424" y="434659"/>
                  <a:pt x="3593558" y="429792"/>
                </a:cubicBezTo>
                <a:cubicBezTo>
                  <a:pt x="3596691" y="424924"/>
                  <a:pt x="3599092" y="419757"/>
                  <a:pt x="3600758" y="414290"/>
                </a:cubicBezTo>
                <a:cubicBezTo>
                  <a:pt x="3602425" y="408822"/>
                  <a:pt x="3603525" y="402455"/>
                  <a:pt x="3604059" y="395187"/>
                </a:cubicBezTo>
                <a:cubicBezTo>
                  <a:pt x="3604592" y="387920"/>
                  <a:pt x="3604859" y="378885"/>
                  <a:pt x="3604859" y="368084"/>
                </a:cubicBezTo>
                <a:lnTo>
                  <a:pt x="3604859" y="319878"/>
                </a:lnTo>
                <a:cubicBezTo>
                  <a:pt x="3612060" y="319344"/>
                  <a:pt x="3619427" y="318611"/>
                  <a:pt x="3626962" y="317678"/>
                </a:cubicBezTo>
                <a:cubicBezTo>
                  <a:pt x="3634496" y="316744"/>
                  <a:pt x="3641930" y="315611"/>
                  <a:pt x="3649264" y="314277"/>
                </a:cubicBezTo>
                <a:cubicBezTo>
                  <a:pt x="3656599" y="312944"/>
                  <a:pt x="3663733" y="311444"/>
                  <a:pt x="3670667" y="309777"/>
                </a:cubicBezTo>
                <a:cubicBezTo>
                  <a:pt x="3677601" y="308110"/>
                  <a:pt x="3684135" y="306343"/>
                  <a:pt x="3690269" y="304476"/>
                </a:cubicBezTo>
                <a:close/>
                <a:moveTo>
                  <a:pt x="482909" y="303276"/>
                </a:moveTo>
                <a:lnTo>
                  <a:pt x="487910" y="307876"/>
                </a:lnTo>
                <a:cubicBezTo>
                  <a:pt x="478975" y="319211"/>
                  <a:pt x="469641" y="329612"/>
                  <a:pt x="459906" y="339080"/>
                </a:cubicBezTo>
                <a:cubicBezTo>
                  <a:pt x="462707" y="344814"/>
                  <a:pt x="464974" y="350748"/>
                  <a:pt x="466707" y="356883"/>
                </a:cubicBezTo>
                <a:cubicBezTo>
                  <a:pt x="468441" y="363017"/>
                  <a:pt x="469807" y="369818"/>
                  <a:pt x="470808" y="377285"/>
                </a:cubicBezTo>
                <a:cubicBezTo>
                  <a:pt x="471808" y="384753"/>
                  <a:pt x="472508" y="393154"/>
                  <a:pt x="472908" y="402488"/>
                </a:cubicBezTo>
                <a:cubicBezTo>
                  <a:pt x="473308" y="411823"/>
                  <a:pt x="473508" y="422557"/>
                  <a:pt x="473508" y="434692"/>
                </a:cubicBezTo>
                <a:cubicBezTo>
                  <a:pt x="473508" y="441093"/>
                  <a:pt x="473041" y="446360"/>
                  <a:pt x="472108" y="450494"/>
                </a:cubicBezTo>
                <a:cubicBezTo>
                  <a:pt x="471174" y="454628"/>
                  <a:pt x="469674" y="457895"/>
                  <a:pt x="467607" y="460295"/>
                </a:cubicBezTo>
                <a:cubicBezTo>
                  <a:pt x="465540" y="462696"/>
                  <a:pt x="462839" y="464429"/>
                  <a:pt x="459506" y="465496"/>
                </a:cubicBezTo>
                <a:cubicBezTo>
                  <a:pt x="456172" y="466563"/>
                  <a:pt x="452105" y="467230"/>
                  <a:pt x="447304" y="467496"/>
                </a:cubicBezTo>
                <a:lnTo>
                  <a:pt x="431902" y="468496"/>
                </a:lnTo>
                <a:lnTo>
                  <a:pt x="430102" y="461896"/>
                </a:lnTo>
                <a:lnTo>
                  <a:pt x="445704" y="461096"/>
                </a:lnTo>
                <a:cubicBezTo>
                  <a:pt x="449838" y="460829"/>
                  <a:pt x="453238" y="460262"/>
                  <a:pt x="455906" y="459395"/>
                </a:cubicBezTo>
                <a:cubicBezTo>
                  <a:pt x="458572" y="458529"/>
                  <a:pt x="460706" y="457095"/>
                  <a:pt x="462306" y="455095"/>
                </a:cubicBezTo>
                <a:cubicBezTo>
                  <a:pt x="463907" y="453095"/>
                  <a:pt x="465007" y="450361"/>
                  <a:pt x="465607" y="446894"/>
                </a:cubicBezTo>
                <a:cubicBezTo>
                  <a:pt x="466206" y="443427"/>
                  <a:pt x="466507" y="438893"/>
                  <a:pt x="466507" y="433292"/>
                </a:cubicBezTo>
                <a:cubicBezTo>
                  <a:pt x="466507" y="422091"/>
                  <a:pt x="466340" y="412189"/>
                  <a:pt x="466007" y="403588"/>
                </a:cubicBezTo>
                <a:cubicBezTo>
                  <a:pt x="465673" y="394987"/>
                  <a:pt x="465040" y="387153"/>
                  <a:pt x="464106" y="380085"/>
                </a:cubicBezTo>
                <a:cubicBezTo>
                  <a:pt x="458506" y="388486"/>
                  <a:pt x="452172" y="396487"/>
                  <a:pt x="445104" y="404088"/>
                </a:cubicBezTo>
                <a:cubicBezTo>
                  <a:pt x="438037" y="411689"/>
                  <a:pt x="431102" y="418290"/>
                  <a:pt x="424302" y="423891"/>
                </a:cubicBezTo>
                <a:lnTo>
                  <a:pt x="420901" y="417090"/>
                </a:lnTo>
                <a:cubicBezTo>
                  <a:pt x="427969" y="411223"/>
                  <a:pt x="435303" y="404255"/>
                  <a:pt x="442904" y="396187"/>
                </a:cubicBezTo>
                <a:cubicBezTo>
                  <a:pt x="450505" y="388120"/>
                  <a:pt x="457106" y="379685"/>
                  <a:pt x="462707" y="370884"/>
                </a:cubicBezTo>
                <a:cubicBezTo>
                  <a:pt x="461773" y="365950"/>
                  <a:pt x="460639" y="361316"/>
                  <a:pt x="459306" y="356983"/>
                </a:cubicBezTo>
                <a:cubicBezTo>
                  <a:pt x="457973" y="352649"/>
                  <a:pt x="456372" y="348415"/>
                  <a:pt x="454505" y="344281"/>
                </a:cubicBezTo>
                <a:cubicBezTo>
                  <a:pt x="445837" y="352149"/>
                  <a:pt x="436636" y="359683"/>
                  <a:pt x="426902" y="366884"/>
                </a:cubicBezTo>
                <a:lnTo>
                  <a:pt x="423502" y="360883"/>
                </a:lnTo>
                <a:cubicBezTo>
                  <a:pt x="428569" y="357149"/>
                  <a:pt x="433369" y="353382"/>
                  <a:pt x="437903" y="349582"/>
                </a:cubicBezTo>
                <a:cubicBezTo>
                  <a:pt x="442437" y="345781"/>
                  <a:pt x="446904" y="341814"/>
                  <a:pt x="451305" y="337680"/>
                </a:cubicBezTo>
                <a:cubicBezTo>
                  <a:pt x="448638" y="333013"/>
                  <a:pt x="445637" y="328279"/>
                  <a:pt x="442304" y="323478"/>
                </a:cubicBezTo>
                <a:cubicBezTo>
                  <a:pt x="438970" y="318678"/>
                  <a:pt x="435170" y="313477"/>
                  <a:pt x="430902" y="307876"/>
                </a:cubicBezTo>
                <a:lnTo>
                  <a:pt x="436503" y="303876"/>
                </a:lnTo>
                <a:cubicBezTo>
                  <a:pt x="440770" y="309210"/>
                  <a:pt x="444537" y="314211"/>
                  <a:pt x="447804" y="318878"/>
                </a:cubicBezTo>
                <a:cubicBezTo>
                  <a:pt x="451072" y="323545"/>
                  <a:pt x="453972" y="328079"/>
                  <a:pt x="456505" y="332479"/>
                </a:cubicBezTo>
                <a:cubicBezTo>
                  <a:pt x="461039" y="328079"/>
                  <a:pt x="465474" y="323478"/>
                  <a:pt x="469807" y="318678"/>
                </a:cubicBezTo>
                <a:cubicBezTo>
                  <a:pt x="474141" y="313877"/>
                  <a:pt x="478508" y="308743"/>
                  <a:pt x="482909" y="303276"/>
                </a:cubicBezTo>
                <a:close/>
                <a:moveTo>
                  <a:pt x="243955" y="303076"/>
                </a:moveTo>
                <a:lnTo>
                  <a:pt x="250756" y="303476"/>
                </a:lnTo>
                <a:lnTo>
                  <a:pt x="250756" y="356482"/>
                </a:lnTo>
                <a:lnTo>
                  <a:pt x="277359" y="356482"/>
                </a:lnTo>
                <a:lnTo>
                  <a:pt x="277359" y="363083"/>
                </a:lnTo>
                <a:lnTo>
                  <a:pt x="250756" y="363083"/>
                </a:lnTo>
                <a:lnTo>
                  <a:pt x="250756" y="435892"/>
                </a:lnTo>
                <a:cubicBezTo>
                  <a:pt x="256224" y="433625"/>
                  <a:pt x="261391" y="431459"/>
                  <a:pt x="266258" y="429392"/>
                </a:cubicBezTo>
                <a:cubicBezTo>
                  <a:pt x="271125" y="427325"/>
                  <a:pt x="275293" y="425491"/>
                  <a:pt x="278760" y="423891"/>
                </a:cubicBezTo>
                <a:lnTo>
                  <a:pt x="279560" y="427491"/>
                </a:lnTo>
                <a:lnTo>
                  <a:pt x="280360" y="430292"/>
                </a:lnTo>
                <a:cubicBezTo>
                  <a:pt x="276226" y="432159"/>
                  <a:pt x="271225" y="434326"/>
                  <a:pt x="265358" y="436793"/>
                </a:cubicBezTo>
                <a:cubicBezTo>
                  <a:pt x="259491" y="439260"/>
                  <a:pt x="253457" y="441793"/>
                  <a:pt x="247256" y="444393"/>
                </a:cubicBezTo>
                <a:cubicBezTo>
                  <a:pt x="241055" y="446994"/>
                  <a:pt x="235021" y="449527"/>
                  <a:pt x="229154" y="451994"/>
                </a:cubicBezTo>
                <a:cubicBezTo>
                  <a:pt x="223286" y="454461"/>
                  <a:pt x="218285" y="456562"/>
                  <a:pt x="214152" y="458295"/>
                </a:cubicBezTo>
                <a:lnTo>
                  <a:pt x="212151" y="452294"/>
                </a:lnTo>
                <a:cubicBezTo>
                  <a:pt x="216019" y="450428"/>
                  <a:pt x="220786" y="448327"/>
                  <a:pt x="226453" y="445994"/>
                </a:cubicBezTo>
                <a:cubicBezTo>
                  <a:pt x="232121" y="443660"/>
                  <a:pt x="237955" y="441226"/>
                  <a:pt x="243955" y="438693"/>
                </a:cubicBezTo>
                <a:lnTo>
                  <a:pt x="243955" y="363083"/>
                </a:lnTo>
                <a:lnTo>
                  <a:pt x="216552" y="363083"/>
                </a:lnTo>
                <a:lnTo>
                  <a:pt x="216552" y="356482"/>
                </a:lnTo>
                <a:lnTo>
                  <a:pt x="243955" y="356482"/>
                </a:lnTo>
                <a:close/>
                <a:moveTo>
                  <a:pt x="2321403" y="301076"/>
                </a:moveTo>
                <a:cubicBezTo>
                  <a:pt x="2323137" y="302676"/>
                  <a:pt x="2325337" y="304943"/>
                  <a:pt x="2328004" y="307876"/>
                </a:cubicBezTo>
                <a:cubicBezTo>
                  <a:pt x="2330671" y="310810"/>
                  <a:pt x="2333405" y="313910"/>
                  <a:pt x="2336205" y="317178"/>
                </a:cubicBezTo>
                <a:cubicBezTo>
                  <a:pt x="2339005" y="320445"/>
                  <a:pt x="2341672" y="323612"/>
                  <a:pt x="2344206" y="326679"/>
                </a:cubicBezTo>
                <a:cubicBezTo>
                  <a:pt x="2346740" y="329746"/>
                  <a:pt x="2348607" y="332146"/>
                  <a:pt x="2349807" y="333880"/>
                </a:cubicBezTo>
                <a:lnTo>
                  <a:pt x="2344606" y="338680"/>
                </a:lnTo>
                <a:cubicBezTo>
                  <a:pt x="2343406" y="336813"/>
                  <a:pt x="2341572" y="334346"/>
                  <a:pt x="2339105" y="331279"/>
                </a:cubicBezTo>
                <a:cubicBezTo>
                  <a:pt x="2336639" y="328212"/>
                  <a:pt x="2334005" y="325045"/>
                  <a:pt x="2331204" y="321778"/>
                </a:cubicBezTo>
                <a:cubicBezTo>
                  <a:pt x="2328404" y="318511"/>
                  <a:pt x="2325670" y="315377"/>
                  <a:pt x="2323003" y="312377"/>
                </a:cubicBezTo>
                <a:cubicBezTo>
                  <a:pt x="2320336" y="309377"/>
                  <a:pt x="2318136" y="307076"/>
                  <a:pt x="2316403" y="305476"/>
                </a:cubicBezTo>
                <a:close/>
                <a:moveTo>
                  <a:pt x="4189427" y="300475"/>
                </a:moveTo>
                <a:lnTo>
                  <a:pt x="4195828" y="300876"/>
                </a:lnTo>
                <a:lnTo>
                  <a:pt x="4195828" y="350882"/>
                </a:lnTo>
                <a:lnTo>
                  <a:pt x="4217831" y="350882"/>
                </a:lnTo>
                <a:lnTo>
                  <a:pt x="4217831" y="357483"/>
                </a:lnTo>
                <a:lnTo>
                  <a:pt x="4195828" y="357483"/>
                </a:lnTo>
                <a:lnTo>
                  <a:pt x="4195828" y="425091"/>
                </a:lnTo>
                <a:cubicBezTo>
                  <a:pt x="4199562" y="423758"/>
                  <a:pt x="4203129" y="422457"/>
                  <a:pt x="4206529" y="421191"/>
                </a:cubicBezTo>
                <a:cubicBezTo>
                  <a:pt x="4209930" y="419924"/>
                  <a:pt x="4213097" y="418757"/>
                  <a:pt x="4216030" y="417690"/>
                </a:cubicBezTo>
                <a:lnTo>
                  <a:pt x="4216631" y="421891"/>
                </a:lnTo>
                <a:lnTo>
                  <a:pt x="4217231" y="424491"/>
                </a:lnTo>
                <a:cubicBezTo>
                  <a:pt x="4213363" y="425958"/>
                  <a:pt x="4209096" y="427491"/>
                  <a:pt x="4204429" y="429092"/>
                </a:cubicBezTo>
                <a:cubicBezTo>
                  <a:pt x="4199762" y="430692"/>
                  <a:pt x="4194995" y="432359"/>
                  <a:pt x="4190127" y="434092"/>
                </a:cubicBezTo>
                <a:cubicBezTo>
                  <a:pt x="4185260" y="435826"/>
                  <a:pt x="4180493" y="437559"/>
                  <a:pt x="4175826" y="439293"/>
                </a:cubicBezTo>
                <a:cubicBezTo>
                  <a:pt x="4171158" y="441026"/>
                  <a:pt x="4166891" y="442627"/>
                  <a:pt x="4163024" y="444093"/>
                </a:cubicBezTo>
                <a:lnTo>
                  <a:pt x="4161624" y="437093"/>
                </a:lnTo>
                <a:cubicBezTo>
                  <a:pt x="4165491" y="435626"/>
                  <a:pt x="4169825" y="434092"/>
                  <a:pt x="4174625" y="432492"/>
                </a:cubicBezTo>
                <a:cubicBezTo>
                  <a:pt x="4179426" y="430892"/>
                  <a:pt x="4184360" y="429158"/>
                  <a:pt x="4189427" y="427291"/>
                </a:cubicBezTo>
                <a:lnTo>
                  <a:pt x="4189427" y="357483"/>
                </a:lnTo>
                <a:lnTo>
                  <a:pt x="4167024" y="357483"/>
                </a:lnTo>
                <a:lnTo>
                  <a:pt x="4167024" y="350882"/>
                </a:lnTo>
                <a:lnTo>
                  <a:pt x="4189427" y="350882"/>
                </a:lnTo>
                <a:close/>
                <a:moveTo>
                  <a:pt x="878206" y="299475"/>
                </a:moveTo>
                <a:lnTo>
                  <a:pt x="885207" y="299875"/>
                </a:lnTo>
                <a:lnTo>
                  <a:pt x="885207" y="343481"/>
                </a:lnTo>
                <a:lnTo>
                  <a:pt x="910210" y="343481"/>
                </a:lnTo>
                <a:lnTo>
                  <a:pt x="910210" y="350482"/>
                </a:lnTo>
                <a:lnTo>
                  <a:pt x="885207" y="350482"/>
                </a:lnTo>
                <a:lnTo>
                  <a:pt x="885207" y="395487"/>
                </a:lnTo>
                <a:cubicBezTo>
                  <a:pt x="889074" y="393887"/>
                  <a:pt x="892774" y="392354"/>
                  <a:pt x="896308" y="390887"/>
                </a:cubicBezTo>
                <a:cubicBezTo>
                  <a:pt x="899842" y="389420"/>
                  <a:pt x="903009" y="388020"/>
                  <a:pt x="905809" y="386686"/>
                </a:cubicBezTo>
                <a:lnTo>
                  <a:pt x="906809" y="391287"/>
                </a:lnTo>
                <a:lnTo>
                  <a:pt x="907409" y="393687"/>
                </a:lnTo>
                <a:cubicBezTo>
                  <a:pt x="904476" y="395021"/>
                  <a:pt x="901109" y="396454"/>
                  <a:pt x="897308" y="397988"/>
                </a:cubicBezTo>
                <a:cubicBezTo>
                  <a:pt x="893508" y="399521"/>
                  <a:pt x="889474" y="401155"/>
                  <a:pt x="885207" y="402888"/>
                </a:cubicBezTo>
                <a:lnTo>
                  <a:pt x="885207" y="475697"/>
                </a:lnTo>
                <a:lnTo>
                  <a:pt x="878206" y="475697"/>
                </a:lnTo>
                <a:lnTo>
                  <a:pt x="878206" y="405689"/>
                </a:lnTo>
                <a:cubicBezTo>
                  <a:pt x="871005" y="408489"/>
                  <a:pt x="863937" y="411223"/>
                  <a:pt x="857003" y="413890"/>
                </a:cubicBezTo>
                <a:cubicBezTo>
                  <a:pt x="850069" y="416557"/>
                  <a:pt x="844135" y="418690"/>
                  <a:pt x="839201" y="420290"/>
                </a:cubicBezTo>
                <a:lnTo>
                  <a:pt x="837400" y="413290"/>
                </a:lnTo>
                <a:cubicBezTo>
                  <a:pt x="842468" y="411556"/>
                  <a:pt x="848669" y="409356"/>
                  <a:pt x="856003" y="406689"/>
                </a:cubicBezTo>
                <a:cubicBezTo>
                  <a:pt x="863337" y="404022"/>
                  <a:pt x="870738" y="401221"/>
                  <a:pt x="878206" y="398288"/>
                </a:cubicBezTo>
                <a:lnTo>
                  <a:pt x="878206" y="350482"/>
                </a:lnTo>
                <a:lnTo>
                  <a:pt x="855203" y="350482"/>
                </a:lnTo>
                <a:cubicBezTo>
                  <a:pt x="854136" y="356883"/>
                  <a:pt x="852969" y="363017"/>
                  <a:pt x="851702" y="368884"/>
                </a:cubicBezTo>
                <a:cubicBezTo>
                  <a:pt x="850436" y="374751"/>
                  <a:pt x="849069" y="380019"/>
                  <a:pt x="847602" y="384686"/>
                </a:cubicBezTo>
                <a:lnTo>
                  <a:pt x="841401" y="383286"/>
                </a:lnTo>
                <a:cubicBezTo>
                  <a:pt x="844068" y="374085"/>
                  <a:pt x="846502" y="363450"/>
                  <a:pt x="848702" y="351382"/>
                </a:cubicBezTo>
                <a:cubicBezTo>
                  <a:pt x="850902" y="339314"/>
                  <a:pt x="852669" y="327145"/>
                  <a:pt x="854003" y="314877"/>
                </a:cubicBezTo>
                <a:lnTo>
                  <a:pt x="860203" y="315677"/>
                </a:lnTo>
                <a:cubicBezTo>
                  <a:pt x="859670" y="320211"/>
                  <a:pt x="859104" y="324812"/>
                  <a:pt x="858503" y="329479"/>
                </a:cubicBezTo>
                <a:cubicBezTo>
                  <a:pt x="857903" y="334146"/>
                  <a:pt x="857203" y="338814"/>
                  <a:pt x="856403" y="343481"/>
                </a:cubicBezTo>
                <a:lnTo>
                  <a:pt x="878206" y="343481"/>
                </a:lnTo>
                <a:close/>
                <a:moveTo>
                  <a:pt x="2134056" y="299275"/>
                </a:moveTo>
                <a:lnTo>
                  <a:pt x="2140857" y="301476"/>
                </a:lnTo>
                <a:cubicBezTo>
                  <a:pt x="2138323" y="309077"/>
                  <a:pt x="2135390" y="316544"/>
                  <a:pt x="2132056" y="323878"/>
                </a:cubicBezTo>
                <a:cubicBezTo>
                  <a:pt x="2128722" y="331213"/>
                  <a:pt x="2125122" y="338480"/>
                  <a:pt x="2121254" y="345681"/>
                </a:cubicBezTo>
                <a:lnTo>
                  <a:pt x="2121254" y="475697"/>
                </a:lnTo>
                <a:lnTo>
                  <a:pt x="2114053" y="475697"/>
                </a:lnTo>
                <a:lnTo>
                  <a:pt x="2114053" y="358283"/>
                </a:lnTo>
                <a:cubicBezTo>
                  <a:pt x="2108986" y="366817"/>
                  <a:pt x="2103719" y="374851"/>
                  <a:pt x="2098251" y="382386"/>
                </a:cubicBezTo>
                <a:cubicBezTo>
                  <a:pt x="2092784" y="389920"/>
                  <a:pt x="2087384" y="396821"/>
                  <a:pt x="2082050" y="403088"/>
                </a:cubicBezTo>
                <a:lnTo>
                  <a:pt x="2078449" y="396487"/>
                </a:lnTo>
                <a:cubicBezTo>
                  <a:pt x="2083516" y="390620"/>
                  <a:pt x="2088684" y="383886"/>
                  <a:pt x="2093951" y="376285"/>
                </a:cubicBezTo>
                <a:cubicBezTo>
                  <a:pt x="2099218" y="368684"/>
                  <a:pt x="2104319" y="360650"/>
                  <a:pt x="2109253" y="352182"/>
                </a:cubicBezTo>
                <a:cubicBezTo>
                  <a:pt x="2114187" y="343714"/>
                  <a:pt x="2118787" y="334980"/>
                  <a:pt x="2123055" y="325979"/>
                </a:cubicBezTo>
                <a:cubicBezTo>
                  <a:pt x="2127322" y="316978"/>
                  <a:pt x="2130989" y="308076"/>
                  <a:pt x="2134056" y="299275"/>
                </a:cubicBezTo>
                <a:close/>
                <a:moveTo>
                  <a:pt x="4304042" y="299075"/>
                </a:moveTo>
                <a:cubicBezTo>
                  <a:pt x="4305642" y="300676"/>
                  <a:pt x="4307409" y="302442"/>
                  <a:pt x="4309342" y="304376"/>
                </a:cubicBezTo>
                <a:cubicBezTo>
                  <a:pt x="4311276" y="306310"/>
                  <a:pt x="4313276" y="308276"/>
                  <a:pt x="4315343" y="310277"/>
                </a:cubicBezTo>
                <a:cubicBezTo>
                  <a:pt x="4317410" y="312277"/>
                  <a:pt x="4319410" y="314311"/>
                  <a:pt x="4321344" y="316377"/>
                </a:cubicBezTo>
                <a:cubicBezTo>
                  <a:pt x="4323277" y="318444"/>
                  <a:pt x="4325044" y="320345"/>
                  <a:pt x="4326644" y="322078"/>
                </a:cubicBezTo>
                <a:lnTo>
                  <a:pt x="4322044" y="326479"/>
                </a:lnTo>
                <a:cubicBezTo>
                  <a:pt x="4320444" y="324745"/>
                  <a:pt x="4318677" y="322845"/>
                  <a:pt x="4316743" y="320778"/>
                </a:cubicBezTo>
                <a:cubicBezTo>
                  <a:pt x="4314810" y="318711"/>
                  <a:pt x="4312843" y="316644"/>
                  <a:pt x="4310842" y="314577"/>
                </a:cubicBezTo>
                <a:cubicBezTo>
                  <a:pt x="4308842" y="312510"/>
                  <a:pt x="4306842" y="310510"/>
                  <a:pt x="4304842" y="308577"/>
                </a:cubicBezTo>
                <a:cubicBezTo>
                  <a:pt x="4302841" y="306643"/>
                  <a:pt x="4301041" y="304943"/>
                  <a:pt x="4299441" y="303476"/>
                </a:cubicBezTo>
                <a:close/>
                <a:moveTo>
                  <a:pt x="1764486" y="299075"/>
                </a:moveTo>
                <a:lnTo>
                  <a:pt x="1771087" y="299475"/>
                </a:lnTo>
                <a:lnTo>
                  <a:pt x="1771087" y="325279"/>
                </a:lnTo>
                <a:lnTo>
                  <a:pt x="1807091" y="325279"/>
                </a:lnTo>
                <a:lnTo>
                  <a:pt x="1807091" y="331679"/>
                </a:lnTo>
                <a:lnTo>
                  <a:pt x="1771087" y="331679"/>
                </a:lnTo>
                <a:lnTo>
                  <a:pt x="1771087" y="362683"/>
                </a:lnTo>
                <a:lnTo>
                  <a:pt x="1785889" y="362683"/>
                </a:lnTo>
                <a:cubicBezTo>
                  <a:pt x="1794290" y="354682"/>
                  <a:pt x="1802091" y="346248"/>
                  <a:pt x="1809292" y="337380"/>
                </a:cubicBezTo>
                <a:cubicBezTo>
                  <a:pt x="1816493" y="328512"/>
                  <a:pt x="1823293" y="318878"/>
                  <a:pt x="1829694" y="308476"/>
                </a:cubicBezTo>
                <a:lnTo>
                  <a:pt x="1835295" y="312077"/>
                </a:lnTo>
                <a:cubicBezTo>
                  <a:pt x="1823560" y="330879"/>
                  <a:pt x="1810092" y="347748"/>
                  <a:pt x="1794890" y="362683"/>
                </a:cubicBezTo>
                <a:lnTo>
                  <a:pt x="1849497" y="362683"/>
                </a:lnTo>
                <a:lnTo>
                  <a:pt x="1849497" y="369084"/>
                </a:lnTo>
                <a:lnTo>
                  <a:pt x="1788089" y="369084"/>
                </a:lnTo>
                <a:cubicBezTo>
                  <a:pt x="1779821" y="376818"/>
                  <a:pt x="1770887" y="384153"/>
                  <a:pt x="1761286" y="391087"/>
                </a:cubicBezTo>
                <a:lnTo>
                  <a:pt x="1835895" y="391087"/>
                </a:lnTo>
                <a:lnTo>
                  <a:pt x="1835895" y="397288"/>
                </a:lnTo>
                <a:lnTo>
                  <a:pt x="1764686" y="397288"/>
                </a:lnTo>
                <a:lnTo>
                  <a:pt x="1761286" y="420290"/>
                </a:lnTo>
                <a:lnTo>
                  <a:pt x="1822293" y="420290"/>
                </a:lnTo>
                <a:cubicBezTo>
                  <a:pt x="1822293" y="420557"/>
                  <a:pt x="1822093" y="422191"/>
                  <a:pt x="1821693" y="425191"/>
                </a:cubicBezTo>
                <a:cubicBezTo>
                  <a:pt x="1821293" y="428191"/>
                  <a:pt x="1820826" y="431559"/>
                  <a:pt x="1820293" y="435292"/>
                </a:cubicBezTo>
                <a:cubicBezTo>
                  <a:pt x="1819760" y="439026"/>
                  <a:pt x="1819226" y="442593"/>
                  <a:pt x="1818693" y="445994"/>
                </a:cubicBezTo>
                <a:cubicBezTo>
                  <a:pt x="1818159" y="449394"/>
                  <a:pt x="1817826" y="451628"/>
                  <a:pt x="1817693" y="452695"/>
                </a:cubicBezTo>
                <a:cubicBezTo>
                  <a:pt x="1816893" y="456695"/>
                  <a:pt x="1815892" y="459962"/>
                  <a:pt x="1814692" y="462496"/>
                </a:cubicBezTo>
                <a:cubicBezTo>
                  <a:pt x="1813492" y="465029"/>
                  <a:pt x="1811859" y="467030"/>
                  <a:pt x="1809792" y="468496"/>
                </a:cubicBezTo>
                <a:cubicBezTo>
                  <a:pt x="1807725" y="469963"/>
                  <a:pt x="1805158" y="471063"/>
                  <a:pt x="1802091" y="471797"/>
                </a:cubicBezTo>
                <a:cubicBezTo>
                  <a:pt x="1799024" y="472530"/>
                  <a:pt x="1795290" y="473030"/>
                  <a:pt x="1790889" y="473297"/>
                </a:cubicBezTo>
                <a:lnTo>
                  <a:pt x="1768486" y="474697"/>
                </a:lnTo>
                <a:lnTo>
                  <a:pt x="1766486" y="468296"/>
                </a:lnTo>
                <a:lnTo>
                  <a:pt x="1789289" y="467096"/>
                </a:lnTo>
                <a:cubicBezTo>
                  <a:pt x="1793156" y="466830"/>
                  <a:pt x="1796357" y="466463"/>
                  <a:pt x="1798890" y="465996"/>
                </a:cubicBezTo>
                <a:cubicBezTo>
                  <a:pt x="1801424" y="465529"/>
                  <a:pt x="1803491" y="464729"/>
                  <a:pt x="1805091" y="463596"/>
                </a:cubicBezTo>
                <a:cubicBezTo>
                  <a:pt x="1806691" y="462462"/>
                  <a:pt x="1807925" y="460896"/>
                  <a:pt x="1808792" y="458895"/>
                </a:cubicBezTo>
                <a:cubicBezTo>
                  <a:pt x="1809659" y="456895"/>
                  <a:pt x="1810425" y="454295"/>
                  <a:pt x="1811092" y="451094"/>
                </a:cubicBezTo>
                <a:cubicBezTo>
                  <a:pt x="1811225" y="450294"/>
                  <a:pt x="1811492" y="448794"/>
                  <a:pt x="1811892" y="446594"/>
                </a:cubicBezTo>
                <a:cubicBezTo>
                  <a:pt x="1812292" y="444393"/>
                  <a:pt x="1812692" y="441993"/>
                  <a:pt x="1813092" y="439393"/>
                </a:cubicBezTo>
                <a:cubicBezTo>
                  <a:pt x="1813492" y="436793"/>
                  <a:pt x="1813859" y="434292"/>
                  <a:pt x="1814192" y="431892"/>
                </a:cubicBezTo>
                <a:cubicBezTo>
                  <a:pt x="1814526" y="429492"/>
                  <a:pt x="1814826" y="427691"/>
                  <a:pt x="1815092" y="426491"/>
                </a:cubicBezTo>
                <a:lnTo>
                  <a:pt x="1753485" y="426491"/>
                </a:lnTo>
                <a:lnTo>
                  <a:pt x="1758085" y="397288"/>
                </a:lnTo>
                <a:lnTo>
                  <a:pt x="1754085" y="397288"/>
                </a:lnTo>
                <a:lnTo>
                  <a:pt x="1754085" y="396287"/>
                </a:lnTo>
                <a:cubicBezTo>
                  <a:pt x="1743417" y="403622"/>
                  <a:pt x="1732149" y="410623"/>
                  <a:pt x="1720281" y="417290"/>
                </a:cubicBezTo>
                <a:lnTo>
                  <a:pt x="1716880" y="411289"/>
                </a:lnTo>
                <a:cubicBezTo>
                  <a:pt x="1729015" y="404755"/>
                  <a:pt x="1740183" y="398021"/>
                  <a:pt x="1750384" y="391087"/>
                </a:cubicBezTo>
                <a:cubicBezTo>
                  <a:pt x="1760586" y="384153"/>
                  <a:pt x="1770087" y="376818"/>
                  <a:pt x="1778888" y="369084"/>
                </a:cubicBezTo>
                <a:lnTo>
                  <a:pt x="1724281" y="369084"/>
                </a:lnTo>
                <a:lnTo>
                  <a:pt x="1724281" y="362683"/>
                </a:lnTo>
                <a:lnTo>
                  <a:pt x="1764486" y="362683"/>
                </a:lnTo>
                <a:lnTo>
                  <a:pt x="1764486" y="331679"/>
                </a:lnTo>
                <a:lnTo>
                  <a:pt x="1736282" y="331679"/>
                </a:lnTo>
                <a:lnTo>
                  <a:pt x="1736282" y="325279"/>
                </a:lnTo>
                <a:lnTo>
                  <a:pt x="1764486" y="325279"/>
                </a:lnTo>
                <a:close/>
                <a:moveTo>
                  <a:pt x="326166" y="298675"/>
                </a:moveTo>
                <a:lnTo>
                  <a:pt x="332966" y="299075"/>
                </a:lnTo>
                <a:lnTo>
                  <a:pt x="332966" y="352082"/>
                </a:lnTo>
                <a:lnTo>
                  <a:pt x="374372" y="335880"/>
                </a:lnTo>
                <a:lnTo>
                  <a:pt x="372371" y="401888"/>
                </a:lnTo>
                <a:cubicBezTo>
                  <a:pt x="372238" y="405622"/>
                  <a:pt x="371805" y="408589"/>
                  <a:pt x="371071" y="410789"/>
                </a:cubicBezTo>
                <a:cubicBezTo>
                  <a:pt x="370338" y="412990"/>
                  <a:pt x="369171" y="414723"/>
                  <a:pt x="367571" y="415990"/>
                </a:cubicBezTo>
                <a:cubicBezTo>
                  <a:pt x="365971" y="417257"/>
                  <a:pt x="363804" y="418190"/>
                  <a:pt x="361070" y="418790"/>
                </a:cubicBezTo>
                <a:cubicBezTo>
                  <a:pt x="358337" y="419390"/>
                  <a:pt x="354836" y="419957"/>
                  <a:pt x="350569" y="420491"/>
                </a:cubicBezTo>
                <a:lnTo>
                  <a:pt x="341968" y="421691"/>
                </a:lnTo>
                <a:lnTo>
                  <a:pt x="340167" y="414690"/>
                </a:lnTo>
                <a:lnTo>
                  <a:pt x="348368" y="413890"/>
                </a:lnTo>
                <a:cubicBezTo>
                  <a:pt x="351836" y="413490"/>
                  <a:pt x="354669" y="413056"/>
                  <a:pt x="356870" y="412589"/>
                </a:cubicBezTo>
                <a:cubicBezTo>
                  <a:pt x="359070" y="412123"/>
                  <a:pt x="360770" y="411456"/>
                  <a:pt x="361970" y="410589"/>
                </a:cubicBezTo>
                <a:cubicBezTo>
                  <a:pt x="363170" y="409722"/>
                  <a:pt x="364004" y="408456"/>
                  <a:pt x="364470" y="406789"/>
                </a:cubicBezTo>
                <a:cubicBezTo>
                  <a:pt x="364937" y="405122"/>
                  <a:pt x="365304" y="402755"/>
                  <a:pt x="365571" y="399688"/>
                </a:cubicBezTo>
                <a:cubicBezTo>
                  <a:pt x="365571" y="398888"/>
                  <a:pt x="365637" y="397154"/>
                  <a:pt x="365770" y="394487"/>
                </a:cubicBezTo>
                <a:cubicBezTo>
                  <a:pt x="365904" y="391820"/>
                  <a:pt x="366037" y="388720"/>
                  <a:pt x="366170" y="385186"/>
                </a:cubicBezTo>
                <a:cubicBezTo>
                  <a:pt x="366304" y="381652"/>
                  <a:pt x="366437" y="377852"/>
                  <a:pt x="366570" y="373785"/>
                </a:cubicBezTo>
                <a:cubicBezTo>
                  <a:pt x="366704" y="369717"/>
                  <a:pt x="366837" y="365817"/>
                  <a:pt x="366971" y="362083"/>
                </a:cubicBezTo>
                <a:cubicBezTo>
                  <a:pt x="367104" y="358349"/>
                  <a:pt x="367237" y="354982"/>
                  <a:pt x="367371" y="351982"/>
                </a:cubicBezTo>
                <a:cubicBezTo>
                  <a:pt x="367504" y="348982"/>
                  <a:pt x="367571" y="346748"/>
                  <a:pt x="367571" y="345281"/>
                </a:cubicBezTo>
                <a:lnTo>
                  <a:pt x="332966" y="359083"/>
                </a:lnTo>
                <a:lnTo>
                  <a:pt x="332966" y="440893"/>
                </a:lnTo>
                <a:lnTo>
                  <a:pt x="326166" y="440893"/>
                </a:lnTo>
                <a:lnTo>
                  <a:pt x="326166" y="361683"/>
                </a:lnTo>
                <a:lnTo>
                  <a:pt x="294962" y="374085"/>
                </a:lnTo>
                <a:lnTo>
                  <a:pt x="294962" y="443693"/>
                </a:lnTo>
                <a:cubicBezTo>
                  <a:pt x="294962" y="447427"/>
                  <a:pt x="295228" y="450494"/>
                  <a:pt x="295762" y="452895"/>
                </a:cubicBezTo>
                <a:cubicBezTo>
                  <a:pt x="296295" y="455295"/>
                  <a:pt x="297329" y="457228"/>
                  <a:pt x="298862" y="458695"/>
                </a:cubicBezTo>
                <a:cubicBezTo>
                  <a:pt x="300396" y="460162"/>
                  <a:pt x="302463" y="461196"/>
                  <a:pt x="305063" y="461796"/>
                </a:cubicBezTo>
                <a:cubicBezTo>
                  <a:pt x="307664" y="462396"/>
                  <a:pt x="310964" y="462762"/>
                  <a:pt x="314965" y="462896"/>
                </a:cubicBezTo>
                <a:cubicBezTo>
                  <a:pt x="330033" y="463296"/>
                  <a:pt x="345168" y="463296"/>
                  <a:pt x="360370" y="462896"/>
                </a:cubicBezTo>
                <a:cubicBezTo>
                  <a:pt x="364904" y="462762"/>
                  <a:pt x="368504" y="462462"/>
                  <a:pt x="371171" y="461996"/>
                </a:cubicBezTo>
                <a:cubicBezTo>
                  <a:pt x="373839" y="461529"/>
                  <a:pt x="375938" y="460696"/>
                  <a:pt x="377472" y="459495"/>
                </a:cubicBezTo>
                <a:cubicBezTo>
                  <a:pt x="379005" y="458295"/>
                  <a:pt x="380106" y="456662"/>
                  <a:pt x="380772" y="454595"/>
                </a:cubicBezTo>
                <a:cubicBezTo>
                  <a:pt x="381439" y="452528"/>
                  <a:pt x="381973" y="449894"/>
                  <a:pt x="382373" y="446694"/>
                </a:cubicBezTo>
                <a:cubicBezTo>
                  <a:pt x="382506" y="445227"/>
                  <a:pt x="382706" y="443427"/>
                  <a:pt x="382973" y="441293"/>
                </a:cubicBezTo>
                <a:cubicBezTo>
                  <a:pt x="383239" y="439160"/>
                  <a:pt x="383473" y="437059"/>
                  <a:pt x="383673" y="434992"/>
                </a:cubicBezTo>
                <a:cubicBezTo>
                  <a:pt x="383873" y="432925"/>
                  <a:pt x="384039" y="431125"/>
                  <a:pt x="384173" y="429592"/>
                </a:cubicBezTo>
                <a:cubicBezTo>
                  <a:pt x="384306" y="428058"/>
                  <a:pt x="384373" y="427091"/>
                  <a:pt x="384373" y="426691"/>
                </a:cubicBezTo>
                <a:lnTo>
                  <a:pt x="390974" y="428892"/>
                </a:lnTo>
                <a:cubicBezTo>
                  <a:pt x="390974" y="429292"/>
                  <a:pt x="390907" y="430292"/>
                  <a:pt x="390773" y="431892"/>
                </a:cubicBezTo>
                <a:cubicBezTo>
                  <a:pt x="390640" y="433492"/>
                  <a:pt x="390440" y="435326"/>
                  <a:pt x="390173" y="437393"/>
                </a:cubicBezTo>
                <a:cubicBezTo>
                  <a:pt x="389907" y="439460"/>
                  <a:pt x="389640" y="441560"/>
                  <a:pt x="389373" y="443693"/>
                </a:cubicBezTo>
                <a:cubicBezTo>
                  <a:pt x="389107" y="445827"/>
                  <a:pt x="388907" y="447694"/>
                  <a:pt x="388773" y="449294"/>
                </a:cubicBezTo>
                <a:cubicBezTo>
                  <a:pt x="388240" y="453161"/>
                  <a:pt x="387507" y="456362"/>
                  <a:pt x="386573" y="458895"/>
                </a:cubicBezTo>
                <a:cubicBezTo>
                  <a:pt x="385640" y="461429"/>
                  <a:pt x="384239" y="463463"/>
                  <a:pt x="382373" y="464996"/>
                </a:cubicBezTo>
                <a:cubicBezTo>
                  <a:pt x="380506" y="466530"/>
                  <a:pt x="377972" y="467630"/>
                  <a:pt x="374772" y="468296"/>
                </a:cubicBezTo>
                <a:cubicBezTo>
                  <a:pt x="371571" y="468963"/>
                  <a:pt x="367437" y="469363"/>
                  <a:pt x="362370" y="469497"/>
                </a:cubicBezTo>
                <a:cubicBezTo>
                  <a:pt x="346234" y="469897"/>
                  <a:pt x="330166" y="469897"/>
                  <a:pt x="314164" y="469497"/>
                </a:cubicBezTo>
                <a:cubicBezTo>
                  <a:pt x="309364" y="469363"/>
                  <a:pt x="305330" y="468930"/>
                  <a:pt x="302063" y="468196"/>
                </a:cubicBezTo>
                <a:cubicBezTo>
                  <a:pt x="298796" y="467463"/>
                  <a:pt x="296129" y="466196"/>
                  <a:pt x="294062" y="464396"/>
                </a:cubicBezTo>
                <a:cubicBezTo>
                  <a:pt x="291994" y="462596"/>
                  <a:pt x="290495" y="460195"/>
                  <a:pt x="289561" y="457195"/>
                </a:cubicBezTo>
                <a:cubicBezTo>
                  <a:pt x="288628" y="454195"/>
                  <a:pt x="288161" y="450361"/>
                  <a:pt x="288161" y="445694"/>
                </a:cubicBezTo>
                <a:lnTo>
                  <a:pt x="288161" y="376685"/>
                </a:lnTo>
                <a:lnTo>
                  <a:pt x="265158" y="385886"/>
                </a:lnTo>
                <a:lnTo>
                  <a:pt x="263558" y="379285"/>
                </a:lnTo>
                <a:lnTo>
                  <a:pt x="288161" y="369684"/>
                </a:lnTo>
                <a:lnTo>
                  <a:pt x="288161" y="316878"/>
                </a:lnTo>
                <a:lnTo>
                  <a:pt x="294962" y="317278"/>
                </a:lnTo>
                <a:lnTo>
                  <a:pt x="294962" y="367084"/>
                </a:lnTo>
                <a:lnTo>
                  <a:pt x="326166" y="354682"/>
                </a:lnTo>
                <a:close/>
                <a:moveTo>
                  <a:pt x="2372209" y="298475"/>
                </a:moveTo>
                <a:lnTo>
                  <a:pt x="2379210" y="298875"/>
                </a:lnTo>
                <a:cubicBezTo>
                  <a:pt x="2379210" y="299675"/>
                  <a:pt x="2379110" y="301976"/>
                  <a:pt x="2378910" y="305776"/>
                </a:cubicBezTo>
                <a:cubicBezTo>
                  <a:pt x="2378710" y="309577"/>
                  <a:pt x="2378477" y="313844"/>
                  <a:pt x="2378210" y="318578"/>
                </a:cubicBezTo>
                <a:cubicBezTo>
                  <a:pt x="2377944" y="323312"/>
                  <a:pt x="2377644" y="328012"/>
                  <a:pt x="2377310" y="332680"/>
                </a:cubicBezTo>
                <a:cubicBezTo>
                  <a:pt x="2376977" y="337347"/>
                  <a:pt x="2376677" y="341014"/>
                  <a:pt x="2376410" y="343681"/>
                </a:cubicBezTo>
                <a:cubicBezTo>
                  <a:pt x="2376410" y="344081"/>
                  <a:pt x="2376377" y="344481"/>
                  <a:pt x="2376310" y="344881"/>
                </a:cubicBezTo>
                <a:cubicBezTo>
                  <a:pt x="2376244" y="345281"/>
                  <a:pt x="2376210" y="345681"/>
                  <a:pt x="2376210" y="346081"/>
                </a:cubicBezTo>
                <a:lnTo>
                  <a:pt x="2448619" y="346081"/>
                </a:lnTo>
                <a:cubicBezTo>
                  <a:pt x="2448619" y="346881"/>
                  <a:pt x="2448519" y="349382"/>
                  <a:pt x="2448319" y="353582"/>
                </a:cubicBezTo>
                <a:cubicBezTo>
                  <a:pt x="2448119" y="357783"/>
                  <a:pt x="2447853" y="362983"/>
                  <a:pt x="2447519" y="369184"/>
                </a:cubicBezTo>
                <a:cubicBezTo>
                  <a:pt x="2447185" y="375385"/>
                  <a:pt x="2446785" y="382186"/>
                  <a:pt x="2446319" y="389587"/>
                </a:cubicBezTo>
                <a:cubicBezTo>
                  <a:pt x="2445852" y="396988"/>
                  <a:pt x="2445419" y="404222"/>
                  <a:pt x="2445019" y="411289"/>
                </a:cubicBezTo>
                <a:cubicBezTo>
                  <a:pt x="2444619" y="418357"/>
                  <a:pt x="2444218" y="424891"/>
                  <a:pt x="2443818" y="430892"/>
                </a:cubicBezTo>
                <a:cubicBezTo>
                  <a:pt x="2443418" y="436893"/>
                  <a:pt x="2443085" y="441560"/>
                  <a:pt x="2442819" y="444894"/>
                </a:cubicBezTo>
                <a:cubicBezTo>
                  <a:pt x="2442418" y="449561"/>
                  <a:pt x="2441585" y="453361"/>
                  <a:pt x="2440318" y="456295"/>
                </a:cubicBezTo>
                <a:cubicBezTo>
                  <a:pt x="2439051" y="459229"/>
                  <a:pt x="2437151" y="461562"/>
                  <a:pt x="2434617" y="463296"/>
                </a:cubicBezTo>
                <a:cubicBezTo>
                  <a:pt x="2432084" y="465029"/>
                  <a:pt x="2428816" y="466263"/>
                  <a:pt x="2424816" y="466996"/>
                </a:cubicBezTo>
                <a:cubicBezTo>
                  <a:pt x="2420816" y="467730"/>
                  <a:pt x="2415948" y="468230"/>
                  <a:pt x="2410214" y="468496"/>
                </a:cubicBezTo>
                <a:lnTo>
                  <a:pt x="2387411" y="469497"/>
                </a:lnTo>
                <a:lnTo>
                  <a:pt x="2385211" y="462296"/>
                </a:lnTo>
                <a:lnTo>
                  <a:pt x="2408814" y="461496"/>
                </a:lnTo>
                <a:cubicBezTo>
                  <a:pt x="2413881" y="461362"/>
                  <a:pt x="2418082" y="460996"/>
                  <a:pt x="2421416" y="460395"/>
                </a:cubicBezTo>
                <a:cubicBezTo>
                  <a:pt x="2424750" y="459795"/>
                  <a:pt x="2427416" y="458795"/>
                  <a:pt x="2429417" y="457395"/>
                </a:cubicBezTo>
                <a:cubicBezTo>
                  <a:pt x="2431417" y="455995"/>
                  <a:pt x="2432884" y="454095"/>
                  <a:pt x="2433817" y="451694"/>
                </a:cubicBezTo>
                <a:cubicBezTo>
                  <a:pt x="2434751" y="449294"/>
                  <a:pt x="2435418" y="446160"/>
                  <a:pt x="2435818" y="442293"/>
                </a:cubicBezTo>
                <a:cubicBezTo>
                  <a:pt x="2436084" y="439360"/>
                  <a:pt x="2436417" y="435359"/>
                  <a:pt x="2436818" y="430292"/>
                </a:cubicBezTo>
                <a:cubicBezTo>
                  <a:pt x="2437218" y="425224"/>
                  <a:pt x="2437618" y="419724"/>
                  <a:pt x="2438018" y="413790"/>
                </a:cubicBezTo>
                <a:cubicBezTo>
                  <a:pt x="2438418" y="407856"/>
                  <a:pt x="2438784" y="401688"/>
                  <a:pt x="2439118" y="395287"/>
                </a:cubicBezTo>
                <a:cubicBezTo>
                  <a:pt x="2439451" y="388887"/>
                  <a:pt x="2439752" y="382886"/>
                  <a:pt x="2440018" y="377285"/>
                </a:cubicBezTo>
                <a:cubicBezTo>
                  <a:pt x="2440285" y="371684"/>
                  <a:pt x="2440518" y="366717"/>
                  <a:pt x="2440718" y="362383"/>
                </a:cubicBezTo>
                <a:cubicBezTo>
                  <a:pt x="2440918" y="358049"/>
                  <a:pt x="2441085" y="354949"/>
                  <a:pt x="2441218" y="353082"/>
                </a:cubicBezTo>
                <a:lnTo>
                  <a:pt x="2375410" y="353082"/>
                </a:lnTo>
                <a:cubicBezTo>
                  <a:pt x="2373943" y="366550"/>
                  <a:pt x="2371476" y="378852"/>
                  <a:pt x="2368009" y="389987"/>
                </a:cubicBezTo>
                <a:cubicBezTo>
                  <a:pt x="2364542" y="401121"/>
                  <a:pt x="2359808" y="411589"/>
                  <a:pt x="2353807" y="421391"/>
                </a:cubicBezTo>
                <a:cubicBezTo>
                  <a:pt x="2347807" y="431192"/>
                  <a:pt x="2340472" y="440493"/>
                  <a:pt x="2331805" y="449294"/>
                </a:cubicBezTo>
                <a:cubicBezTo>
                  <a:pt x="2323137" y="458095"/>
                  <a:pt x="2312802" y="466830"/>
                  <a:pt x="2300801" y="475497"/>
                </a:cubicBezTo>
                <a:lnTo>
                  <a:pt x="2296000" y="469897"/>
                </a:lnTo>
                <a:cubicBezTo>
                  <a:pt x="2307601" y="461362"/>
                  <a:pt x="2317636" y="452895"/>
                  <a:pt x="2326104" y="444494"/>
                </a:cubicBezTo>
                <a:cubicBezTo>
                  <a:pt x="2334571" y="436092"/>
                  <a:pt x="2341706" y="427258"/>
                  <a:pt x="2347506" y="417990"/>
                </a:cubicBezTo>
                <a:cubicBezTo>
                  <a:pt x="2353307" y="408722"/>
                  <a:pt x="2357874" y="398788"/>
                  <a:pt x="2361208" y="388186"/>
                </a:cubicBezTo>
                <a:cubicBezTo>
                  <a:pt x="2364542" y="377585"/>
                  <a:pt x="2367009" y="365884"/>
                  <a:pt x="2368609" y="353082"/>
                </a:cubicBezTo>
                <a:lnTo>
                  <a:pt x="2300401" y="353082"/>
                </a:lnTo>
                <a:lnTo>
                  <a:pt x="2300401" y="346081"/>
                </a:lnTo>
                <a:lnTo>
                  <a:pt x="2369409" y="346081"/>
                </a:lnTo>
                <a:cubicBezTo>
                  <a:pt x="2369409" y="345681"/>
                  <a:pt x="2369442" y="345248"/>
                  <a:pt x="2369509" y="344781"/>
                </a:cubicBezTo>
                <a:cubicBezTo>
                  <a:pt x="2369576" y="344314"/>
                  <a:pt x="2369609" y="343881"/>
                  <a:pt x="2369609" y="343481"/>
                </a:cubicBezTo>
                <a:cubicBezTo>
                  <a:pt x="2369742" y="340814"/>
                  <a:pt x="2369976" y="337113"/>
                  <a:pt x="2370309" y="332379"/>
                </a:cubicBezTo>
                <a:cubicBezTo>
                  <a:pt x="2370643" y="327646"/>
                  <a:pt x="2370943" y="322912"/>
                  <a:pt x="2371210" y="318178"/>
                </a:cubicBezTo>
                <a:cubicBezTo>
                  <a:pt x="2371476" y="313444"/>
                  <a:pt x="2371709" y="309177"/>
                  <a:pt x="2371909" y="305376"/>
                </a:cubicBezTo>
                <a:cubicBezTo>
                  <a:pt x="2372109" y="301576"/>
                  <a:pt x="2372209" y="299275"/>
                  <a:pt x="2372209" y="298475"/>
                </a:cubicBezTo>
                <a:close/>
                <a:moveTo>
                  <a:pt x="2174061" y="298275"/>
                </a:moveTo>
                <a:lnTo>
                  <a:pt x="2181262" y="298675"/>
                </a:lnTo>
                <a:lnTo>
                  <a:pt x="2181262" y="386286"/>
                </a:lnTo>
                <a:cubicBezTo>
                  <a:pt x="2192597" y="376685"/>
                  <a:pt x="2203365" y="366650"/>
                  <a:pt x="2213566" y="356182"/>
                </a:cubicBezTo>
                <a:cubicBezTo>
                  <a:pt x="2223767" y="345714"/>
                  <a:pt x="2233268" y="335013"/>
                  <a:pt x="2242069" y="324078"/>
                </a:cubicBezTo>
                <a:lnTo>
                  <a:pt x="2247070" y="328879"/>
                </a:lnTo>
                <a:cubicBezTo>
                  <a:pt x="2237602" y="340747"/>
                  <a:pt x="2227334" y="352315"/>
                  <a:pt x="2216266" y="363583"/>
                </a:cubicBezTo>
                <a:cubicBezTo>
                  <a:pt x="2205198" y="374851"/>
                  <a:pt x="2193530" y="385619"/>
                  <a:pt x="2181262" y="395887"/>
                </a:cubicBezTo>
                <a:lnTo>
                  <a:pt x="2181262" y="443893"/>
                </a:lnTo>
                <a:cubicBezTo>
                  <a:pt x="2181262" y="447227"/>
                  <a:pt x="2181529" y="449928"/>
                  <a:pt x="2182062" y="451994"/>
                </a:cubicBezTo>
                <a:cubicBezTo>
                  <a:pt x="2182595" y="454061"/>
                  <a:pt x="2183529" y="455662"/>
                  <a:pt x="2184862" y="456795"/>
                </a:cubicBezTo>
                <a:cubicBezTo>
                  <a:pt x="2186196" y="457929"/>
                  <a:pt x="2187963" y="458762"/>
                  <a:pt x="2190163" y="459295"/>
                </a:cubicBezTo>
                <a:cubicBezTo>
                  <a:pt x="2192363" y="459829"/>
                  <a:pt x="2195130" y="460162"/>
                  <a:pt x="2198464" y="460295"/>
                </a:cubicBezTo>
                <a:cubicBezTo>
                  <a:pt x="2208065" y="460962"/>
                  <a:pt x="2217733" y="460962"/>
                  <a:pt x="2227468" y="460295"/>
                </a:cubicBezTo>
                <a:cubicBezTo>
                  <a:pt x="2230935" y="460162"/>
                  <a:pt x="2233802" y="459862"/>
                  <a:pt x="2236069" y="459395"/>
                </a:cubicBezTo>
                <a:cubicBezTo>
                  <a:pt x="2238336" y="458929"/>
                  <a:pt x="2240136" y="458162"/>
                  <a:pt x="2241469" y="457095"/>
                </a:cubicBezTo>
                <a:cubicBezTo>
                  <a:pt x="2242803" y="456028"/>
                  <a:pt x="2243836" y="454595"/>
                  <a:pt x="2244570" y="452795"/>
                </a:cubicBezTo>
                <a:cubicBezTo>
                  <a:pt x="2245303" y="450994"/>
                  <a:pt x="2245870" y="448561"/>
                  <a:pt x="2246270" y="445494"/>
                </a:cubicBezTo>
                <a:cubicBezTo>
                  <a:pt x="2246537" y="443893"/>
                  <a:pt x="2246803" y="441593"/>
                  <a:pt x="2247070" y="438593"/>
                </a:cubicBezTo>
                <a:cubicBezTo>
                  <a:pt x="2247337" y="435592"/>
                  <a:pt x="2247604" y="432659"/>
                  <a:pt x="2247870" y="429792"/>
                </a:cubicBezTo>
                <a:cubicBezTo>
                  <a:pt x="2248137" y="426925"/>
                  <a:pt x="2248337" y="424358"/>
                  <a:pt x="2248470" y="422091"/>
                </a:cubicBezTo>
                <a:cubicBezTo>
                  <a:pt x="2248604" y="419824"/>
                  <a:pt x="2248670" y="418557"/>
                  <a:pt x="2248670" y="418290"/>
                </a:cubicBezTo>
                <a:lnTo>
                  <a:pt x="2255271" y="420691"/>
                </a:lnTo>
                <a:cubicBezTo>
                  <a:pt x="2255271" y="420957"/>
                  <a:pt x="2255205" y="422191"/>
                  <a:pt x="2255071" y="424391"/>
                </a:cubicBezTo>
                <a:cubicBezTo>
                  <a:pt x="2254938" y="426591"/>
                  <a:pt x="2254771" y="429092"/>
                  <a:pt x="2254571" y="431892"/>
                </a:cubicBezTo>
                <a:cubicBezTo>
                  <a:pt x="2254371" y="434692"/>
                  <a:pt x="2254104" y="437559"/>
                  <a:pt x="2253771" y="440493"/>
                </a:cubicBezTo>
                <a:cubicBezTo>
                  <a:pt x="2253438" y="443427"/>
                  <a:pt x="2253138" y="445760"/>
                  <a:pt x="2252871" y="447494"/>
                </a:cubicBezTo>
                <a:cubicBezTo>
                  <a:pt x="2252204" y="451228"/>
                  <a:pt x="2251437" y="454328"/>
                  <a:pt x="2250571" y="456795"/>
                </a:cubicBezTo>
                <a:cubicBezTo>
                  <a:pt x="2249704" y="459262"/>
                  <a:pt x="2248370" y="461262"/>
                  <a:pt x="2246570" y="462796"/>
                </a:cubicBezTo>
                <a:cubicBezTo>
                  <a:pt x="2244770" y="464329"/>
                  <a:pt x="2242436" y="465463"/>
                  <a:pt x="2239569" y="466196"/>
                </a:cubicBezTo>
                <a:cubicBezTo>
                  <a:pt x="2236702" y="466930"/>
                  <a:pt x="2233002" y="467430"/>
                  <a:pt x="2228468" y="467696"/>
                </a:cubicBezTo>
                <a:cubicBezTo>
                  <a:pt x="2218067" y="468363"/>
                  <a:pt x="2207665" y="468363"/>
                  <a:pt x="2197264" y="467696"/>
                </a:cubicBezTo>
                <a:cubicBezTo>
                  <a:pt x="2192997" y="467430"/>
                  <a:pt x="2189363" y="466930"/>
                  <a:pt x="2186363" y="466196"/>
                </a:cubicBezTo>
                <a:cubicBezTo>
                  <a:pt x="2183362" y="465463"/>
                  <a:pt x="2180962" y="464263"/>
                  <a:pt x="2179162" y="462596"/>
                </a:cubicBezTo>
                <a:cubicBezTo>
                  <a:pt x="2177361" y="460929"/>
                  <a:pt x="2176061" y="458695"/>
                  <a:pt x="2175261" y="455895"/>
                </a:cubicBezTo>
                <a:cubicBezTo>
                  <a:pt x="2174461" y="453095"/>
                  <a:pt x="2174061" y="449494"/>
                  <a:pt x="2174061" y="445094"/>
                </a:cubicBezTo>
                <a:lnTo>
                  <a:pt x="2174061" y="401888"/>
                </a:lnTo>
                <a:cubicBezTo>
                  <a:pt x="2167527" y="407089"/>
                  <a:pt x="2160893" y="412123"/>
                  <a:pt x="2154159" y="416990"/>
                </a:cubicBezTo>
                <a:cubicBezTo>
                  <a:pt x="2147424" y="421857"/>
                  <a:pt x="2140657" y="426425"/>
                  <a:pt x="2133856" y="430692"/>
                </a:cubicBezTo>
                <a:lnTo>
                  <a:pt x="2130055" y="424291"/>
                </a:lnTo>
                <a:cubicBezTo>
                  <a:pt x="2144724" y="414956"/>
                  <a:pt x="2159393" y="404288"/>
                  <a:pt x="2174061" y="392287"/>
                </a:cubicBezTo>
                <a:close/>
                <a:moveTo>
                  <a:pt x="1700078" y="298275"/>
                </a:moveTo>
                <a:lnTo>
                  <a:pt x="1706879" y="298675"/>
                </a:lnTo>
                <a:lnTo>
                  <a:pt x="1706879" y="362483"/>
                </a:lnTo>
                <a:lnTo>
                  <a:pt x="1706879" y="366284"/>
                </a:lnTo>
                <a:cubicBezTo>
                  <a:pt x="1708612" y="363883"/>
                  <a:pt x="1710479" y="361183"/>
                  <a:pt x="1712480" y="358183"/>
                </a:cubicBezTo>
                <a:cubicBezTo>
                  <a:pt x="1714480" y="355182"/>
                  <a:pt x="1716480" y="352049"/>
                  <a:pt x="1718480" y="348782"/>
                </a:cubicBezTo>
                <a:cubicBezTo>
                  <a:pt x="1720481" y="345514"/>
                  <a:pt x="1722381" y="342247"/>
                  <a:pt x="1724181" y="338980"/>
                </a:cubicBezTo>
                <a:cubicBezTo>
                  <a:pt x="1725981" y="335713"/>
                  <a:pt x="1727548" y="332680"/>
                  <a:pt x="1728882" y="329879"/>
                </a:cubicBezTo>
                <a:lnTo>
                  <a:pt x="1734282" y="332880"/>
                </a:lnTo>
                <a:cubicBezTo>
                  <a:pt x="1732682" y="335813"/>
                  <a:pt x="1730949" y="338947"/>
                  <a:pt x="1729082" y="342281"/>
                </a:cubicBezTo>
                <a:cubicBezTo>
                  <a:pt x="1727215" y="345614"/>
                  <a:pt x="1725248" y="348948"/>
                  <a:pt x="1723181" y="352282"/>
                </a:cubicBezTo>
                <a:cubicBezTo>
                  <a:pt x="1721114" y="355616"/>
                  <a:pt x="1719080" y="358816"/>
                  <a:pt x="1717080" y="361883"/>
                </a:cubicBezTo>
                <a:cubicBezTo>
                  <a:pt x="1715080" y="364950"/>
                  <a:pt x="1713213" y="367751"/>
                  <a:pt x="1711479" y="370284"/>
                </a:cubicBezTo>
                <a:lnTo>
                  <a:pt x="1706879" y="367084"/>
                </a:lnTo>
                <a:cubicBezTo>
                  <a:pt x="1706746" y="375485"/>
                  <a:pt x="1706412" y="383119"/>
                  <a:pt x="1705879" y="389987"/>
                </a:cubicBezTo>
                <a:cubicBezTo>
                  <a:pt x="1705345" y="396854"/>
                  <a:pt x="1704478" y="403355"/>
                  <a:pt x="1703278" y="409489"/>
                </a:cubicBezTo>
                <a:cubicBezTo>
                  <a:pt x="1705412" y="412423"/>
                  <a:pt x="1707979" y="416123"/>
                  <a:pt x="1710979" y="420590"/>
                </a:cubicBezTo>
                <a:cubicBezTo>
                  <a:pt x="1713980" y="425058"/>
                  <a:pt x="1717013" y="429725"/>
                  <a:pt x="1720080" y="434592"/>
                </a:cubicBezTo>
                <a:cubicBezTo>
                  <a:pt x="1723148" y="439460"/>
                  <a:pt x="1726081" y="444160"/>
                  <a:pt x="1728882" y="448694"/>
                </a:cubicBezTo>
                <a:cubicBezTo>
                  <a:pt x="1731682" y="453228"/>
                  <a:pt x="1734016" y="456962"/>
                  <a:pt x="1735883" y="459895"/>
                </a:cubicBezTo>
                <a:lnTo>
                  <a:pt x="1730482" y="464096"/>
                </a:lnTo>
                <a:cubicBezTo>
                  <a:pt x="1728882" y="461429"/>
                  <a:pt x="1726915" y="458162"/>
                  <a:pt x="1724581" y="454295"/>
                </a:cubicBezTo>
                <a:cubicBezTo>
                  <a:pt x="1722248" y="450428"/>
                  <a:pt x="1719747" y="446360"/>
                  <a:pt x="1717080" y="442093"/>
                </a:cubicBezTo>
                <a:cubicBezTo>
                  <a:pt x="1714413" y="437826"/>
                  <a:pt x="1711713" y="433592"/>
                  <a:pt x="1708979" y="429392"/>
                </a:cubicBezTo>
                <a:cubicBezTo>
                  <a:pt x="1706246" y="425191"/>
                  <a:pt x="1703745" y="421424"/>
                  <a:pt x="1701478" y="418090"/>
                </a:cubicBezTo>
                <a:cubicBezTo>
                  <a:pt x="1700278" y="423158"/>
                  <a:pt x="1698811" y="428025"/>
                  <a:pt x="1697078" y="432692"/>
                </a:cubicBezTo>
                <a:cubicBezTo>
                  <a:pt x="1695344" y="437359"/>
                  <a:pt x="1693311" y="441993"/>
                  <a:pt x="1690977" y="446594"/>
                </a:cubicBezTo>
                <a:cubicBezTo>
                  <a:pt x="1688643" y="451194"/>
                  <a:pt x="1686076" y="455862"/>
                  <a:pt x="1683276" y="460596"/>
                </a:cubicBezTo>
                <a:cubicBezTo>
                  <a:pt x="1680476" y="465329"/>
                  <a:pt x="1677342" y="470297"/>
                  <a:pt x="1673875" y="475497"/>
                </a:cubicBezTo>
                <a:lnTo>
                  <a:pt x="1667874" y="471897"/>
                </a:lnTo>
                <a:cubicBezTo>
                  <a:pt x="1673742" y="463363"/>
                  <a:pt x="1678742" y="455262"/>
                  <a:pt x="1682876" y="447594"/>
                </a:cubicBezTo>
                <a:cubicBezTo>
                  <a:pt x="1687010" y="439926"/>
                  <a:pt x="1690344" y="431992"/>
                  <a:pt x="1692877" y="423791"/>
                </a:cubicBezTo>
                <a:cubicBezTo>
                  <a:pt x="1695411" y="415590"/>
                  <a:pt x="1697244" y="406689"/>
                  <a:pt x="1698378" y="397088"/>
                </a:cubicBezTo>
                <a:cubicBezTo>
                  <a:pt x="1699511" y="387486"/>
                  <a:pt x="1700078" y="376352"/>
                  <a:pt x="1700078" y="363683"/>
                </a:cubicBezTo>
                <a:close/>
                <a:moveTo>
                  <a:pt x="954615" y="298275"/>
                </a:moveTo>
                <a:lnTo>
                  <a:pt x="961416" y="298675"/>
                </a:lnTo>
                <a:lnTo>
                  <a:pt x="961416" y="327279"/>
                </a:lnTo>
                <a:lnTo>
                  <a:pt x="1007022" y="327279"/>
                </a:lnTo>
                <a:lnTo>
                  <a:pt x="1007022" y="333880"/>
                </a:lnTo>
                <a:lnTo>
                  <a:pt x="961416" y="333880"/>
                </a:lnTo>
                <a:lnTo>
                  <a:pt x="961416" y="365884"/>
                </a:lnTo>
                <a:lnTo>
                  <a:pt x="1015623" y="365884"/>
                </a:lnTo>
                <a:lnTo>
                  <a:pt x="1015623" y="372885"/>
                </a:lnTo>
                <a:lnTo>
                  <a:pt x="900809" y="372885"/>
                </a:lnTo>
                <a:lnTo>
                  <a:pt x="900809" y="365884"/>
                </a:lnTo>
                <a:lnTo>
                  <a:pt x="954615" y="365884"/>
                </a:lnTo>
                <a:lnTo>
                  <a:pt x="954615" y="333880"/>
                </a:lnTo>
                <a:lnTo>
                  <a:pt x="912410" y="333880"/>
                </a:lnTo>
                <a:lnTo>
                  <a:pt x="912410" y="327279"/>
                </a:lnTo>
                <a:lnTo>
                  <a:pt x="954615" y="327279"/>
                </a:lnTo>
                <a:close/>
                <a:moveTo>
                  <a:pt x="4042685" y="298075"/>
                </a:moveTo>
                <a:lnTo>
                  <a:pt x="4049086" y="298075"/>
                </a:lnTo>
                <a:cubicBezTo>
                  <a:pt x="4058954" y="314077"/>
                  <a:pt x="4071289" y="329579"/>
                  <a:pt x="4086090" y="344581"/>
                </a:cubicBezTo>
                <a:cubicBezTo>
                  <a:pt x="4100892" y="359583"/>
                  <a:pt x="4117361" y="373085"/>
                  <a:pt x="4135497" y="385086"/>
                </a:cubicBezTo>
                <a:lnTo>
                  <a:pt x="4131296" y="391687"/>
                </a:lnTo>
                <a:cubicBezTo>
                  <a:pt x="4122628" y="385820"/>
                  <a:pt x="4114194" y="379519"/>
                  <a:pt x="4105993" y="372785"/>
                </a:cubicBezTo>
                <a:cubicBezTo>
                  <a:pt x="4097792" y="366050"/>
                  <a:pt x="4090058" y="359049"/>
                  <a:pt x="4082790" y="351782"/>
                </a:cubicBezTo>
                <a:cubicBezTo>
                  <a:pt x="4075522" y="344514"/>
                  <a:pt x="4068755" y="337013"/>
                  <a:pt x="4062487" y="329279"/>
                </a:cubicBezTo>
                <a:cubicBezTo>
                  <a:pt x="4056220" y="321545"/>
                  <a:pt x="4050686" y="313810"/>
                  <a:pt x="4045886" y="306076"/>
                </a:cubicBezTo>
                <a:cubicBezTo>
                  <a:pt x="4036018" y="321811"/>
                  <a:pt x="4023649" y="337080"/>
                  <a:pt x="4008781" y="351882"/>
                </a:cubicBezTo>
                <a:cubicBezTo>
                  <a:pt x="3993912" y="366684"/>
                  <a:pt x="3977743" y="379952"/>
                  <a:pt x="3960275" y="391687"/>
                </a:cubicBezTo>
                <a:lnTo>
                  <a:pt x="3956274" y="384886"/>
                </a:lnTo>
                <a:cubicBezTo>
                  <a:pt x="3965209" y="379019"/>
                  <a:pt x="3973877" y="372651"/>
                  <a:pt x="3982277" y="365784"/>
                </a:cubicBezTo>
                <a:cubicBezTo>
                  <a:pt x="3990678" y="358916"/>
                  <a:pt x="3998579" y="351782"/>
                  <a:pt x="4005980" y="344381"/>
                </a:cubicBezTo>
                <a:cubicBezTo>
                  <a:pt x="4013381" y="336980"/>
                  <a:pt x="4020182" y="329379"/>
                  <a:pt x="4026383" y="321578"/>
                </a:cubicBezTo>
                <a:cubicBezTo>
                  <a:pt x="4032584" y="313777"/>
                  <a:pt x="4038018" y="305943"/>
                  <a:pt x="4042685" y="298075"/>
                </a:cubicBezTo>
                <a:close/>
                <a:moveTo>
                  <a:pt x="3231888" y="297675"/>
                </a:moveTo>
                <a:lnTo>
                  <a:pt x="3238689" y="298075"/>
                </a:lnTo>
                <a:lnTo>
                  <a:pt x="3238689" y="328279"/>
                </a:lnTo>
                <a:lnTo>
                  <a:pt x="3288095" y="328279"/>
                </a:lnTo>
                <a:lnTo>
                  <a:pt x="3288095" y="334880"/>
                </a:lnTo>
                <a:lnTo>
                  <a:pt x="3238689" y="334880"/>
                </a:lnTo>
                <a:lnTo>
                  <a:pt x="3238689" y="372284"/>
                </a:lnTo>
                <a:lnTo>
                  <a:pt x="3296496" y="372284"/>
                </a:lnTo>
                <a:lnTo>
                  <a:pt x="3296496" y="379085"/>
                </a:lnTo>
                <a:lnTo>
                  <a:pt x="3237489" y="379085"/>
                </a:lnTo>
                <a:lnTo>
                  <a:pt x="3237489" y="437493"/>
                </a:lnTo>
                <a:lnTo>
                  <a:pt x="3230688" y="437493"/>
                </a:lnTo>
                <a:lnTo>
                  <a:pt x="3230688" y="379085"/>
                </a:lnTo>
                <a:lnTo>
                  <a:pt x="3165880" y="379085"/>
                </a:lnTo>
                <a:lnTo>
                  <a:pt x="3165880" y="372284"/>
                </a:lnTo>
                <a:lnTo>
                  <a:pt x="3189483" y="372284"/>
                </a:lnTo>
                <a:lnTo>
                  <a:pt x="3189483" y="317278"/>
                </a:lnTo>
                <a:lnTo>
                  <a:pt x="3196084" y="317678"/>
                </a:lnTo>
                <a:lnTo>
                  <a:pt x="3196084" y="372284"/>
                </a:lnTo>
                <a:lnTo>
                  <a:pt x="3231888" y="372284"/>
                </a:lnTo>
                <a:close/>
                <a:moveTo>
                  <a:pt x="4628130" y="297475"/>
                </a:moveTo>
                <a:lnTo>
                  <a:pt x="4635131" y="298875"/>
                </a:lnTo>
                <a:cubicBezTo>
                  <a:pt x="4634730" y="301142"/>
                  <a:pt x="4634164" y="303676"/>
                  <a:pt x="4633430" y="306476"/>
                </a:cubicBezTo>
                <a:cubicBezTo>
                  <a:pt x="4632697" y="309277"/>
                  <a:pt x="4631930" y="312144"/>
                  <a:pt x="4631130" y="315077"/>
                </a:cubicBezTo>
                <a:cubicBezTo>
                  <a:pt x="4630330" y="318011"/>
                  <a:pt x="4629497" y="320945"/>
                  <a:pt x="4628630" y="323878"/>
                </a:cubicBezTo>
                <a:cubicBezTo>
                  <a:pt x="4627763" y="326812"/>
                  <a:pt x="4626863" y="329546"/>
                  <a:pt x="4625930" y="332079"/>
                </a:cubicBezTo>
                <a:lnTo>
                  <a:pt x="4660134" y="332079"/>
                </a:lnTo>
                <a:lnTo>
                  <a:pt x="4660134" y="468697"/>
                </a:lnTo>
                <a:lnTo>
                  <a:pt x="4598126" y="468697"/>
                </a:lnTo>
                <a:lnTo>
                  <a:pt x="4598126" y="332079"/>
                </a:lnTo>
                <a:lnTo>
                  <a:pt x="4618729" y="332079"/>
                </a:lnTo>
                <a:cubicBezTo>
                  <a:pt x="4619662" y="329546"/>
                  <a:pt x="4620562" y="326779"/>
                  <a:pt x="4621429" y="323778"/>
                </a:cubicBezTo>
                <a:cubicBezTo>
                  <a:pt x="4622296" y="320778"/>
                  <a:pt x="4623163" y="317744"/>
                  <a:pt x="4624029" y="314677"/>
                </a:cubicBezTo>
                <a:cubicBezTo>
                  <a:pt x="4624896" y="311610"/>
                  <a:pt x="4625663" y="308577"/>
                  <a:pt x="4626330" y="305576"/>
                </a:cubicBezTo>
                <a:cubicBezTo>
                  <a:pt x="4626996" y="302576"/>
                  <a:pt x="4627596" y="299875"/>
                  <a:pt x="4628130" y="297475"/>
                </a:cubicBezTo>
                <a:close/>
                <a:moveTo>
                  <a:pt x="1956710" y="297475"/>
                </a:moveTo>
                <a:cubicBezTo>
                  <a:pt x="1957510" y="299609"/>
                  <a:pt x="1958277" y="302009"/>
                  <a:pt x="1959010" y="304676"/>
                </a:cubicBezTo>
                <a:cubicBezTo>
                  <a:pt x="1959744" y="307343"/>
                  <a:pt x="1960511" y="310110"/>
                  <a:pt x="1961311" y="312977"/>
                </a:cubicBezTo>
                <a:cubicBezTo>
                  <a:pt x="1962111" y="315844"/>
                  <a:pt x="1962911" y="318744"/>
                  <a:pt x="1963711" y="321678"/>
                </a:cubicBezTo>
                <a:cubicBezTo>
                  <a:pt x="1964511" y="324612"/>
                  <a:pt x="1965245" y="327345"/>
                  <a:pt x="1965911" y="329879"/>
                </a:cubicBezTo>
                <a:lnTo>
                  <a:pt x="2042121" y="329879"/>
                </a:lnTo>
                <a:lnTo>
                  <a:pt x="2042121" y="336880"/>
                </a:lnTo>
                <a:lnTo>
                  <a:pt x="2008717" y="336880"/>
                </a:lnTo>
                <a:cubicBezTo>
                  <a:pt x="2004583" y="354482"/>
                  <a:pt x="1999015" y="370151"/>
                  <a:pt x="1992014" y="383886"/>
                </a:cubicBezTo>
                <a:cubicBezTo>
                  <a:pt x="1985014" y="397621"/>
                  <a:pt x="1975979" y="410156"/>
                  <a:pt x="1964911" y="421491"/>
                </a:cubicBezTo>
                <a:cubicBezTo>
                  <a:pt x="1975179" y="430825"/>
                  <a:pt x="1987214" y="439260"/>
                  <a:pt x="2001016" y="446794"/>
                </a:cubicBezTo>
                <a:cubicBezTo>
                  <a:pt x="2014817" y="454328"/>
                  <a:pt x="2030853" y="461496"/>
                  <a:pt x="2049121" y="468296"/>
                </a:cubicBezTo>
                <a:lnTo>
                  <a:pt x="2046521" y="475497"/>
                </a:lnTo>
                <a:cubicBezTo>
                  <a:pt x="2027586" y="468296"/>
                  <a:pt x="2011050" y="460729"/>
                  <a:pt x="1996915" y="452795"/>
                </a:cubicBezTo>
                <a:cubicBezTo>
                  <a:pt x="1982780" y="444860"/>
                  <a:pt x="1970445" y="436026"/>
                  <a:pt x="1959910" y="426291"/>
                </a:cubicBezTo>
                <a:cubicBezTo>
                  <a:pt x="1949376" y="436292"/>
                  <a:pt x="1937041" y="445360"/>
                  <a:pt x="1922906" y="453495"/>
                </a:cubicBezTo>
                <a:cubicBezTo>
                  <a:pt x="1908771" y="461629"/>
                  <a:pt x="1892369" y="469497"/>
                  <a:pt x="1873700" y="477098"/>
                </a:cubicBezTo>
                <a:lnTo>
                  <a:pt x="1870699" y="470097"/>
                </a:lnTo>
                <a:cubicBezTo>
                  <a:pt x="1889235" y="462762"/>
                  <a:pt x="1905370" y="455195"/>
                  <a:pt x="1919105" y="447394"/>
                </a:cubicBezTo>
                <a:cubicBezTo>
                  <a:pt x="1932840" y="439593"/>
                  <a:pt x="1944842" y="430958"/>
                  <a:pt x="1955110" y="421491"/>
                </a:cubicBezTo>
                <a:cubicBezTo>
                  <a:pt x="1944175" y="410423"/>
                  <a:pt x="1935141" y="398054"/>
                  <a:pt x="1928006" y="384386"/>
                </a:cubicBezTo>
                <a:cubicBezTo>
                  <a:pt x="1920872" y="370718"/>
                  <a:pt x="1914972" y="354882"/>
                  <a:pt x="1910304" y="336880"/>
                </a:cubicBezTo>
                <a:lnTo>
                  <a:pt x="1877500" y="336880"/>
                </a:lnTo>
                <a:lnTo>
                  <a:pt x="1877500" y="329879"/>
                </a:lnTo>
                <a:lnTo>
                  <a:pt x="1958710" y="329879"/>
                </a:lnTo>
                <a:cubicBezTo>
                  <a:pt x="1957244" y="324679"/>
                  <a:pt x="1955743" y="319144"/>
                  <a:pt x="1954210" y="313277"/>
                </a:cubicBezTo>
                <a:cubicBezTo>
                  <a:pt x="1952676" y="307410"/>
                  <a:pt x="1951176" y="302409"/>
                  <a:pt x="1949709" y="298275"/>
                </a:cubicBezTo>
                <a:close/>
                <a:moveTo>
                  <a:pt x="1294380" y="297475"/>
                </a:moveTo>
                <a:lnTo>
                  <a:pt x="1301381" y="298875"/>
                </a:lnTo>
                <a:cubicBezTo>
                  <a:pt x="1300981" y="301142"/>
                  <a:pt x="1300414" y="303676"/>
                  <a:pt x="1299680" y="306476"/>
                </a:cubicBezTo>
                <a:cubicBezTo>
                  <a:pt x="1298947" y="309277"/>
                  <a:pt x="1298180" y="312144"/>
                  <a:pt x="1297380" y="315077"/>
                </a:cubicBezTo>
                <a:cubicBezTo>
                  <a:pt x="1296580" y="318011"/>
                  <a:pt x="1295747" y="320945"/>
                  <a:pt x="1294880" y="323878"/>
                </a:cubicBezTo>
                <a:cubicBezTo>
                  <a:pt x="1294013" y="326812"/>
                  <a:pt x="1293113" y="329546"/>
                  <a:pt x="1292179" y="332079"/>
                </a:cubicBezTo>
                <a:lnTo>
                  <a:pt x="1326384" y="332079"/>
                </a:lnTo>
                <a:lnTo>
                  <a:pt x="1326384" y="468697"/>
                </a:lnTo>
                <a:lnTo>
                  <a:pt x="1264376" y="468697"/>
                </a:lnTo>
                <a:lnTo>
                  <a:pt x="1264376" y="332079"/>
                </a:lnTo>
                <a:lnTo>
                  <a:pt x="1284979" y="332079"/>
                </a:lnTo>
                <a:cubicBezTo>
                  <a:pt x="1285912" y="329546"/>
                  <a:pt x="1286812" y="326779"/>
                  <a:pt x="1287679" y="323778"/>
                </a:cubicBezTo>
                <a:cubicBezTo>
                  <a:pt x="1288546" y="320778"/>
                  <a:pt x="1289412" y="317744"/>
                  <a:pt x="1290279" y="314677"/>
                </a:cubicBezTo>
                <a:cubicBezTo>
                  <a:pt x="1291146" y="311610"/>
                  <a:pt x="1291913" y="308577"/>
                  <a:pt x="1292579" y="305576"/>
                </a:cubicBezTo>
                <a:cubicBezTo>
                  <a:pt x="1293246" y="302576"/>
                  <a:pt x="1293846" y="299875"/>
                  <a:pt x="1294380" y="297475"/>
                </a:cubicBezTo>
                <a:close/>
                <a:moveTo>
                  <a:pt x="2580760" y="296875"/>
                </a:moveTo>
                <a:cubicBezTo>
                  <a:pt x="2581293" y="298475"/>
                  <a:pt x="2582193" y="300976"/>
                  <a:pt x="2583460" y="304376"/>
                </a:cubicBezTo>
                <a:cubicBezTo>
                  <a:pt x="2584726" y="307776"/>
                  <a:pt x="2586060" y="311410"/>
                  <a:pt x="2587460" y="315277"/>
                </a:cubicBezTo>
                <a:cubicBezTo>
                  <a:pt x="2588860" y="319144"/>
                  <a:pt x="2590227" y="322878"/>
                  <a:pt x="2591561" y="326479"/>
                </a:cubicBezTo>
                <a:cubicBezTo>
                  <a:pt x="2592894" y="330079"/>
                  <a:pt x="2593894" y="332880"/>
                  <a:pt x="2594561" y="334880"/>
                </a:cubicBezTo>
                <a:lnTo>
                  <a:pt x="2668170" y="334880"/>
                </a:lnTo>
                <a:lnTo>
                  <a:pt x="2668170" y="341881"/>
                </a:lnTo>
                <a:lnTo>
                  <a:pt x="2592161" y="341881"/>
                </a:lnTo>
                <a:lnTo>
                  <a:pt x="2592161" y="392887"/>
                </a:lnTo>
                <a:lnTo>
                  <a:pt x="2658769" y="392887"/>
                </a:lnTo>
                <a:lnTo>
                  <a:pt x="2658769" y="399888"/>
                </a:lnTo>
                <a:lnTo>
                  <a:pt x="2592161" y="399888"/>
                </a:lnTo>
                <a:lnTo>
                  <a:pt x="2592161" y="458495"/>
                </a:lnTo>
                <a:lnTo>
                  <a:pt x="2676571" y="458495"/>
                </a:lnTo>
                <a:lnTo>
                  <a:pt x="2676571" y="465496"/>
                </a:lnTo>
                <a:lnTo>
                  <a:pt x="2500549" y="465496"/>
                </a:lnTo>
                <a:lnTo>
                  <a:pt x="2500549" y="458495"/>
                </a:lnTo>
                <a:lnTo>
                  <a:pt x="2585160" y="458495"/>
                </a:lnTo>
                <a:lnTo>
                  <a:pt x="2585160" y="399888"/>
                </a:lnTo>
                <a:lnTo>
                  <a:pt x="2518552" y="399888"/>
                </a:lnTo>
                <a:lnTo>
                  <a:pt x="2518552" y="392887"/>
                </a:lnTo>
                <a:lnTo>
                  <a:pt x="2585160" y="392887"/>
                </a:lnTo>
                <a:lnTo>
                  <a:pt x="2585160" y="341881"/>
                </a:lnTo>
                <a:lnTo>
                  <a:pt x="2509151" y="341881"/>
                </a:lnTo>
                <a:lnTo>
                  <a:pt x="2509151" y="334880"/>
                </a:lnTo>
                <a:lnTo>
                  <a:pt x="2587160" y="334880"/>
                </a:lnTo>
                <a:cubicBezTo>
                  <a:pt x="2586360" y="332479"/>
                  <a:pt x="2585360" y="329579"/>
                  <a:pt x="2584160" y="326179"/>
                </a:cubicBezTo>
                <a:cubicBezTo>
                  <a:pt x="2582960" y="322778"/>
                  <a:pt x="2581693" y="319344"/>
                  <a:pt x="2580360" y="315877"/>
                </a:cubicBezTo>
                <a:cubicBezTo>
                  <a:pt x="2579026" y="312410"/>
                  <a:pt x="2577793" y="309110"/>
                  <a:pt x="2576659" y="305976"/>
                </a:cubicBezTo>
                <a:cubicBezTo>
                  <a:pt x="2575526" y="302842"/>
                  <a:pt x="2574625" y="300475"/>
                  <a:pt x="2573958" y="298875"/>
                </a:cubicBezTo>
                <a:close/>
                <a:moveTo>
                  <a:pt x="4279039" y="296675"/>
                </a:moveTo>
                <a:lnTo>
                  <a:pt x="4285639" y="297075"/>
                </a:lnTo>
                <a:lnTo>
                  <a:pt x="4287839" y="333880"/>
                </a:lnTo>
                <a:lnTo>
                  <a:pt x="4338446" y="333880"/>
                </a:lnTo>
                <a:lnTo>
                  <a:pt x="4338446" y="340681"/>
                </a:lnTo>
                <a:lnTo>
                  <a:pt x="4288440" y="340681"/>
                </a:lnTo>
                <a:cubicBezTo>
                  <a:pt x="4289507" y="356416"/>
                  <a:pt x="4290973" y="370684"/>
                  <a:pt x="4292840" y="383486"/>
                </a:cubicBezTo>
                <a:cubicBezTo>
                  <a:pt x="4294707" y="396287"/>
                  <a:pt x="4296974" y="407822"/>
                  <a:pt x="4299641" y="418090"/>
                </a:cubicBezTo>
                <a:cubicBezTo>
                  <a:pt x="4304308" y="409822"/>
                  <a:pt x="4308475" y="400955"/>
                  <a:pt x="4312143" y="391487"/>
                </a:cubicBezTo>
                <a:cubicBezTo>
                  <a:pt x="4315810" y="382019"/>
                  <a:pt x="4319177" y="371418"/>
                  <a:pt x="4322244" y="359683"/>
                </a:cubicBezTo>
                <a:lnTo>
                  <a:pt x="4328045" y="361283"/>
                </a:lnTo>
                <a:cubicBezTo>
                  <a:pt x="4324444" y="374618"/>
                  <a:pt x="4320577" y="386520"/>
                  <a:pt x="4316443" y="396988"/>
                </a:cubicBezTo>
                <a:cubicBezTo>
                  <a:pt x="4312309" y="407456"/>
                  <a:pt x="4307442" y="417223"/>
                  <a:pt x="4301841" y="426291"/>
                </a:cubicBezTo>
                <a:cubicBezTo>
                  <a:pt x="4305042" y="437226"/>
                  <a:pt x="4308775" y="446560"/>
                  <a:pt x="4313043" y="454295"/>
                </a:cubicBezTo>
                <a:cubicBezTo>
                  <a:pt x="4315310" y="458162"/>
                  <a:pt x="4317743" y="461029"/>
                  <a:pt x="4320344" y="462896"/>
                </a:cubicBezTo>
                <a:cubicBezTo>
                  <a:pt x="4322944" y="464763"/>
                  <a:pt x="4324978" y="465696"/>
                  <a:pt x="4326444" y="465696"/>
                </a:cubicBezTo>
                <a:cubicBezTo>
                  <a:pt x="4328178" y="465696"/>
                  <a:pt x="4329645" y="464396"/>
                  <a:pt x="4330845" y="461796"/>
                </a:cubicBezTo>
                <a:cubicBezTo>
                  <a:pt x="4332045" y="459195"/>
                  <a:pt x="4333245" y="454361"/>
                  <a:pt x="4334445" y="447294"/>
                </a:cubicBezTo>
                <a:cubicBezTo>
                  <a:pt x="4334979" y="444360"/>
                  <a:pt x="4335512" y="440960"/>
                  <a:pt x="4336046" y="437093"/>
                </a:cubicBezTo>
                <a:cubicBezTo>
                  <a:pt x="4336579" y="433225"/>
                  <a:pt x="4336979" y="429692"/>
                  <a:pt x="4337246" y="426491"/>
                </a:cubicBezTo>
                <a:lnTo>
                  <a:pt x="4343047" y="429292"/>
                </a:lnTo>
                <a:cubicBezTo>
                  <a:pt x="4342780" y="432359"/>
                  <a:pt x="4342380" y="435692"/>
                  <a:pt x="4341846" y="439293"/>
                </a:cubicBezTo>
                <a:cubicBezTo>
                  <a:pt x="4341313" y="442893"/>
                  <a:pt x="4340713" y="446494"/>
                  <a:pt x="4340046" y="450094"/>
                </a:cubicBezTo>
                <a:cubicBezTo>
                  <a:pt x="4339246" y="454761"/>
                  <a:pt x="4338346" y="458562"/>
                  <a:pt x="4337346" y="461496"/>
                </a:cubicBezTo>
                <a:cubicBezTo>
                  <a:pt x="4336346" y="464429"/>
                  <a:pt x="4335279" y="466730"/>
                  <a:pt x="4334145" y="468396"/>
                </a:cubicBezTo>
                <a:cubicBezTo>
                  <a:pt x="4333012" y="470063"/>
                  <a:pt x="4331812" y="471197"/>
                  <a:pt x="4330545" y="471797"/>
                </a:cubicBezTo>
                <a:cubicBezTo>
                  <a:pt x="4329278" y="472397"/>
                  <a:pt x="4327911" y="472697"/>
                  <a:pt x="4326444" y="472697"/>
                </a:cubicBezTo>
                <a:cubicBezTo>
                  <a:pt x="4323777" y="472697"/>
                  <a:pt x="4320777" y="471630"/>
                  <a:pt x="4317443" y="469497"/>
                </a:cubicBezTo>
                <a:cubicBezTo>
                  <a:pt x="4314110" y="467363"/>
                  <a:pt x="4310909" y="463363"/>
                  <a:pt x="4307842" y="457495"/>
                </a:cubicBezTo>
                <a:cubicBezTo>
                  <a:pt x="4305975" y="454028"/>
                  <a:pt x="4304142" y="450294"/>
                  <a:pt x="4302341" y="446294"/>
                </a:cubicBezTo>
                <a:cubicBezTo>
                  <a:pt x="4300541" y="442293"/>
                  <a:pt x="4298908" y="437893"/>
                  <a:pt x="4297441" y="433092"/>
                </a:cubicBezTo>
                <a:cubicBezTo>
                  <a:pt x="4292507" y="440293"/>
                  <a:pt x="4286973" y="447194"/>
                  <a:pt x="4280839" y="453795"/>
                </a:cubicBezTo>
                <a:cubicBezTo>
                  <a:pt x="4274705" y="460395"/>
                  <a:pt x="4267704" y="467096"/>
                  <a:pt x="4259836" y="473897"/>
                </a:cubicBezTo>
                <a:lnTo>
                  <a:pt x="4255436" y="469097"/>
                </a:lnTo>
                <a:cubicBezTo>
                  <a:pt x="4263837" y="461896"/>
                  <a:pt x="4271271" y="454795"/>
                  <a:pt x="4277738" y="447794"/>
                </a:cubicBezTo>
                <a:cubicBezTo>
                  <a:pt x="4284206" y="440793"/>
                  <a:pt x="4289973" y="433292"/>
                  <a:pt x="4295040" y="425291"/>
                </a:cubicBezTo>
                <a:cubicBezTo>
                  <a:pt x="4289040" y="403688"/>
                  <a:pt x="4284639" y="375485"/>
                  <a:pt x="4281839" y="340681"/>
                </a:cubicBezTo>
                <a:lnTo>
                  <a:pt x="4233233" y="340681"/>
                </a:lnTo>
                <a:lnTo>
                  <a:pt x="4233233" y="376285"/>
                </a:lnTo>
                <a:lnTo>
                  <a:pt x="4269437" y="376285"/>
                </a:lnTo>
                <a:cubicBezTo>
                  <a:pt x="4269437" y="376685"/>
                  <a:pt x="4269404" y="378052"/>
                  <a:pt x="4269337" y="380385"/>
                </a:cubicBezTo>
                <a:cubicBezTo>
                  <a:pt x="4269271" y="382719"/>
                  <a:pt x="4269171" y="385586"/>
                  <a:pt x="4269037" y="388987"/>
                </a:cubicBezTo>
                <a:cubicBezTo>
                  <a:pt x="4268904" y="392387"/>
                  <a:pt x="4268737" y="396121"/>
                  <a:pt x="4268537" y="400188"/>
                </a:cubicBezTo>
                <a:cubicBezTo>
                  <a:pt x="4268337" y="404255"/>
                  <a:pt x="4268171" y="408189"/>
                  <a:pt x="4268037" y="411989"/>
                </a:cubicBezTo>
                <a:cubicBezTo>
                  <a:pt x="4267904" y="415790"/>
                  <a:pt x="4267770" y="419257"/>
                  <a:pt x="4267637" y="422391"/>
                </a:cubicBezTo>
                <a:cubicBezTo>
                  <a:pt x="4267504" y="425524"/>
                  <a:pt x="4267370" y="427891"/>
                  <a:pt x="4267237" y="429492"/>
                </a:cubicBezTo>
                <a:cubicBezTo>
                  <a:pt x="4266970" y="433225"/>
                  <a:pt x="4266437" y="436292"/>
                  <a:pt x="4265637" y="438693"/>
                </a:cubicBezTo>
                <a:cubicBezTo>
                  <a:pt x="4264837" y="441093"/>
                  <a:pt x="4263603" y="442993"/>
                  <a:pt x="4261936" y="444393"/>
                </a:cubicBezTo>
                <a:cubicBezTo>
                  <a:pt x="4260269" y="445794"/>
                  <a:pt x="4258103" y="446860"/>
                  <a:pt x="4255436" y="447594"/>
                </a:cubicBezTo>
                <a:cubicBezTo>
                  <a:pt x="4252769" y="448327"/>
                  <a:pt x="4249435" y="448894"/>
                  <a:pt x="4245434" y="449294"/>
                </a:cubicBezTo>
                <a:lnTo>
                  <a:pt x="4236033" y="450494"/>
                </a:lnTo>
                <a:lnTo>
                  <a:pt x="4234233" y="443693"/>
                </a:lnTo>
                <a:lnTo>
                  <a:pt x="4244234" y="442893"/>
                </a:lnTo>
                <a:cubicBezTo>
                  <a:pt x="4247568" y="442493"/>
                  <a:pt x="4250302" y="442060"/>
                  <a:pt x="4252435" y="441593"/>
                </a:cubicBezTo>
                <a:cubicBezTo>
                  <a:pt x="4254569" y="441126"/>
                  <a:pt x="4256236" y="440360"/>
                  <a:pt x="4257436" y="439293"/>
                </a:cubicBezTo>
                <a:cubicBezTo>
                  <a:pt x="4258636" y="438226"/>
                  <a:pt x="4259503" y="436726"/>
                  <a:pt x="4260036" y="434792"/>
                </a:cubicBezTo>
                <a:cubicBezTo>
                  <a:pt x="4260570" y="432859"/>
                  <a:pt x="4260970" y="430292"/>
                  <a:pt x="4261236" y="427091"/>
                </a:cubicBezTo>
                <a:cubicBezTo>
                  <a:pt x="4261370" y="425091"/>
                  <a:pt x="4261503" y="421991"/>
                  <a:pt x="4261636" y="417790"/>
                </a:cubicBezTo>
                <a:cubicBezTo>
                  <a:pt x="4261770" y="413590"/>
                  <a:pt x="4261936" y="409189"/>
                  <a:pt x="4262136" y="404588"/>
                </a:cubicBezTo>
                <a:cubicBezTo>
                  <a:pt x="4262336" y="399988"/>
                  <a:pt x="4262536" y="395654"/>
                  <a:pt x="4262736" y="391587"/>
                </a:cubicBezTo>
                <a:cubicBezTo>
                  <a:pt x="4262936" y="387520"/>
                  <a:pt x="4263037" y="384686"/>
                  <a:pt x="4263037" y="383086"/>
                </a:cubicBezTo>
                <a:lnTo>
                  <a:pt x="4233233" y="383086"/>
                </a:lnTo>
                <a:lnTo>
                  <a:pt x="4233233" y="384086"/>
                </a:lnTo>
                <a:cubicBezTo>
                  <a:pt x="4233233" y="393820"/>
                  <a:pt x="4232866" y="402622"/>
                  <a:pt x="4232133" y="410489"/>
                </a:cubicBezTo>
                <a:cubicBezTo>
                  <a:pt x="4231399" y="418357"/>
                  <a:pt x="4229999" y="425858"/>
                  <a:pt x="4227932" y="432992"/>
                </a:cubicBezTo>
                <a:cubicBezTo>
                  <a:pt x="4225865" y="440126"/>
                  <a:pt x="4222998" y="447227"/>
                  <a:pt x="4219331" y="454295"/>
                </a:cubicBezTo>
                <a:cubicBezTo>
                  <a:pt x="4215664" y="461362"/>
                  <a:pt x="4210897" y="468897"/>
                  <a:pt x="4205029" y="476898"/>
                </a:cubicBezTo>
                <a:lnTo>
                  <a:pt x="4199229" y="473697"/>
                </a:lnTo>
                <a:cubicBezTo>
                  <a:pt x="4204963" y="465963"/>
                  <a:pt x="4209630" y="458662"/>
                  <a:pt x="4213230" y="451794"/>
                </a:cubicBezTo>
                <a:cubicBezTo>
                  <a:pt x="4216831" y="444927"/>
                  <a:pt x="4219598" y="437993"/>
                  <a:pt x="4221531" y="430992"/>
                </a:cubicBezTo>
                <a:cubicBezTo>
                  <a:pt x="4223465" y="423991"/>
                  <a:pt x="4224765" y="416590"/>
                  <a:pt x="4225432" y="408789"/>
                </a:cubicBezTo>
                <a:cubicBezTo>
                  <a:pt x="4226098" y="400988"/>
                  <a:pt x="4226432" y="392287"/>
                  <a:pt x="4226432" y="382686"/>
                </a:cubicBezTo>
                <a:lnTo>
                  <a:pt x="4226432" y="333880"/>
                </a:lnTo>
                <a:lnTo>
                  <a:pt x="4281439" y="333880"/>
                </a:lnTo>
                <a:cubicBezTo>
                  <a:pt x="4281039" y="329212"/>
                  <a:pt x="4280672" y="324645"/>
                  <a:pt x="4280339" y="320178"/>
                </a:cubicBezTo>
                <a:cubicBezTo>
                  <a:pt x="4280005" y="315711"/>
                  <a:pt x="4279739" y="311744"/>
                  <a:pt x="4279539" y="308276"/>
                </a:cubicBezTo>
                <a:cubicBezTo>
                  <a:pt x="4279339" y="304809"/>
                  <a:pt x="4279205" y="302009"/>
                  <a:pt x="4279139" y="299875"/>
                </a:cubicBezTo>
                <a:cubicBezTo>
                  <a:pt x="4279072" y="297742"/>
                  <a:pt x="4279039" y="296675"/>
                  <a:pt x="4279039" y="296675"/>
                </a:cubicBezTo>
                <a:close/>
                <a:moveTo>
                  <a:pt x="1546535" y="296475"/>
                </a:moveTo>
                <a:cubicBezTo>
                  <a:pt x="1548402" y="302876"/>
                  <a:pt x="1550136" y="308510"/>
                  <a:pt x="1551736" y="313377"/>
                </a:cubicBezTo>
                <a:cubicBezTo>
                  <a:pt x="1553336" y="318244"/>
                  <a:pt x="1554936" y="322678"/>
                  <a:pt x="1556536" y="326679"/>
                </a:cubicBezTo>
                <a:lnTo>
                  <a:pt x="1625345" y="314877"/>
                </a:lnTo>
                <a:lnTo>
                  <a:pt x="1626345" y="321278"/>
                </a:lnTo>
                <a:lnTo>
                  <a:pt x="1559137" y="333080"/>
                </a:lnTo>
                <a:cubicBezTo>
                  <a:pt x="1560203" y="335346"/>
                  <a:pt x="1561237" y="337547"/>
                  <a:pt x="1562237" y="339680"/>
                </a:cubicBezTo>
                <a:cubicBezTo>
                  <a:pt x="1563237" y="341814"/>
                  <a:pt x="1564337" y="344014"/>
                  <a:pt x="1565537" y="346281"/>
                </a:cubicBezTo>
                <a:cubicBezTo>
                  <a:pt x="1568071" y="351348"/>
                  <a:pt x="1571071" y="356016"/>
                  <a:pt x="1574539" y="360283"/>
                </a:cubicBezTo>
                <a:cubicBezTo>
                  <a:pt x="1589607" y="352549"/>
                  <a:pt x="1602475" y="343748"/>
                  <a:pt x="1613143" y="333880"/>
                </a:cubicBezTo>
                <a:lnTo>
                  <a:pt x="1616544" y="338680"/>
                </a:lnTo>
                <a:cubicBezTo>
                  <a:pt x="1606142" y="348548"/>
                  <a:pt x="1593541" y="357349"/>
                  <a:pt x="1578739" y="365084"/>
                </a:cubicBezTo>
                <a:cubicBezTo>
                  <a:pt x="1584206" y="370684"/>
                  <a:pt x="1589874" y="374885"/>
                  <a:pt x="1595741" y="377685"/>
                </a:cubicBezTo>
                <a:cubicBezTo>
                  <a:pt x="1601609" y="380485"/>
                  <a:pt x="1606943" y="381886"/>
                  <a:pt x="1611743" y="381886"/>
                </a:cubicBezTo>
                <a:cubicBezTo>
                  <a:pt x="1615477" y="381886"/>
                  <a:pt x="1618111" y="381086"/>
                  <a:pt x="1619644" y="379485"/>
                </a:cubicBezTo>
                <a:cubicBezTo>
                  <a:pt x="1621178" y="377885"/>
                  <a:pt x="1622678" y="374818"/>
                  <a:pt x="1624145" y="370284"/>
                </a:cubicBezTo>
                <a:cubicBezTo>
                  <a:pt x="1624945" y="367884"/>
                  <a:pt x="1625578" y="365550"/>
                  <a:pt x="1626045" y="363283"/>
                </a:cubicBezTo>
                <a:cubicBezTo>
                  <a:pt x="1626512" y="361016"/>
                  <a:pt x="1626945" y="358416"/>
                  <a:pt x="1627345" y="355482"/>
                </a:cubicBezTo>
                <a:lnTo>
                  <a:pt x="1632746" y="358483"/>
                </a:lnTo>
                <a:cubicBezTo>
                  <a:pt x="1632346" y="361150"/>
                  <a:pt x="1631912" y="363583"/>
                  <a:pt x="1631446" y="365784"/>
                </a:cubicBezTo>
                <a:cubicBezTo>
                  <a:pt x="1630979" y="367984"/>
                  <a:pt x="1630346" y="370351"/>
                  <a:pt x="1629545" y="372885"/>
                </a:cubicBezTo>
                <a:cubicBezTo>
                  <a:pt x="1627812" y="378352"/>
                  <a:pt x="1625645" y="382286"/>
                  <a:pt x="1623045" y="384686"/>
                </a:cubicBezTo>
                <a:cubicBezTo>
                  <a:pt x="1620444" y="387086"/>
                  <a:pt x="1616610" y="388286"/>
                  <a:pt x="1611543" y="388286"/>
                </a:cubicBezTo>
                <a:cubicBezTo>
                  <a:pt x="1605809" y="388286"/>
                  <a:pt x="1599442" y="386620"/>
                  <a:pt x="1592441" y="383286"/>
                </a:cubicBezTo>
                <a:cubicBezTo>
                  <a:pt x="1585440" y="379952"/>
                  <a:pt x="1578806" y="374885"/>
                  <a:pt x="1572538" y="368084"/>
                </a:cubicBezTo>
                <a:cubicBezTo>
                  <a:pt x="1564404" y="372084"/>
                  <a:pt x="1555770" y="375752"/>
                  <a:pt x="1546635" y="379085"/>
                </a:cubicBezTo>
                <a:cubicBezTo>
                  <a:pt x="1537501" y="382419"/>
                  <a:pt x="1527799" y="385419"/>
                  <a:pt x="1517531" y="388086"/>
                </a:cubicBezTo>
                <a:lnTo>
                  <a:pt x="1515731" y="381486"/>
                </a:lnTo>
                <a:cubicBezTo>
                  <a:pt x="1525599" y="379085"/>
                  <a:pt x="1534900" y="376352"/>
                  <a:pt x="1543635" y="373285"/>
                </a:cubicBezTo>
                <a:cubicBezTo>
                  <a:pt x="1552369" y="370218"/>
                  <a:pt x="1560670" y="366884"/>
                  <a:pt x="1568538" y="363283"/>
                </a:cubicBezTo>
                <a:cubicBezTo>
                  <a:pt x="1566804" y="361150"/>
                  <a:pt x="1565237" y="358949"/>
                  <a:pt x="1563837" y="356683"/>
                </a:cubicBezTo>
                <a:cubicBezTo>
                  <a:pt x="1562437" y="354416"/>
                  <a:pt x="1561070" y="352015"/>
                  <a:pt x="1559737" y="349482"/>
                </a:cubicBezTo>
                <a:cubicBezTo>
                  <a:pt x="1558403" y="346815"/>
                  <a:pt x="1557136" y="344281"/>
                  <a:pt x="1555936" y="341881"/>
                </a:cubicBezTo>
                <a:cubicBezTo>
                  <a:pt x="1554736" y="339480"/>
                  <a:pt x="1553603" y="336947"/>
                  <a:pt x="1552536" y="334280"/>
                </a:cubicBezTo>
                <a:lnTo>
                  <a:pt x="1527133" y="338680"/>
                </a:lnTo>
                <a:lnTo>
                  <a:pt x="1526133" y="331879"/>
                </a:lnTo>
                <a:lnTo>
                  <a:pt x="1549935" y="327879"/>
                </a:lnTo>
                <a:cubicBezTo>
                  <a:pt x="1548469" y="323745"/>
                  <a:pt x="1546935" y="319244"/>
                  <a:pt x="1545335" y="314377"/>
                </a:cubicBezTo>
                <a:cubicBezTo>
                  <a:pt x="1543735" y="309510"/>
                  <a:pt x="1542001" y="303876"/>
                  <a:pt x="1540134" y="297475"/>
                </a:cubicBezTo>
                <a:close/>
                <a:moveTo>
                  <a:pt x="1488728" y="296275"/>
                </a:moveTo>
                <a:lnTo>
                  <a:pt x="1495329" y="296675"/>
                </a:lnTo>
                <a:lnTo>
                  <a:pt x="1495329" y="359483"/>
                </a:lnTo>
                <a:cubicBezTo>
                  <a:pt x="1495329" y="368151"/>
                  <a:pt x="1495095" y="376085"/>
                  <a:pt x="1494628" y="383286"/>
                </a:cubicBezTo>
                <a:cubicBezTo>
                  <a:pt x="1494162" y="390487"/>
                  <a:pt x="1493395" y="397288"/>
                  <a:pt x="1492328" y="403688"/>
                </a:cubicBezTo>
                <a:cubicBezTo>
                  <a:pt x="1494195" y="406222"/>
                  <a:pt x="1496429" y="409322"/>
                  <a:pt x="1499029" y="412990"/>
                </a:cubicBezTo>
                <a:cubicBezTo>
                  <a:pt x="1501629" y="416657"/>
                  <a:pt x="1504263" y="420457"/>
                  <a:pt x="1506930" y="424391"/>
                </a:cubicBezTo>
                <a:cubicBezTo>
                  <a:pt x="1509597" y="428325"/>
                  <a:pt x="1512164" y="432159"/>
                  <a:pt x="1514631" y="435892"/>
                </a:cubicBezTo>
                <a:cubicBezTo>
                  <a:pt x="1517098" y="439626"/>
                  <a:pt x="1519132" y="442893"/>
                  <a:pt x="1520732" y="445694"/>
                </a:cubicBezTo>
                <a:lnTo>
                  <a:pt x="1515331" y="449494"/>
                </a:lnTo>
                <a:cubicBezTo>
                  <a:pt x="1513998" y="447094"/>
                  <a:pt x="1512331" y="444327"/>
                  <a:pt x="1510331" y="441193"/>
                </a:cubicBezTo>
                <a:cubicBezTo>
                  <a:pt x="1508330" y="438059"/>
                  <a:pt x="1506230" y="434792"/>
                  <a:pt x="1504030" y="431392"/>
                </a:cubicBezTo>
                <a:cubicBezTo>
                  <a:pt x="1501830" y="427991"/>
                  <a:pt x="1499563" y="424624"/>
                  <a:pt x="1497229" y="421291"/>
                </a:cubicBezTo>
                <a:cubicBezTo>
                  <a:pt x="1494895" y="417957"/>
                  <a:pt x="1492728" y="414890"/>
                  <a:pt x="1490728" y="412089"/>
                </a:cubicBezTo>
                <a:cubicBezTo>
                  <a:pt x="1489528" y="417823"/>
                  <a:pt x="1488061" y="423258"/>
                  <a:pt x="1486328" y="428391"/>
                </a:cubicBezTo>
                <a:cubicBezTo>
                  <a:pt x="1484594" y="433525"/>
                  <a:pt x="1482527" y="438526"/>
                  <a:pt x="1480127" y="443393"/>
                </a:cubicBezTo>
                <a:cubicBezTo>
                  <a:pt x="1477726" y="448261"/>
                  <a:pt x="1475026" y="453128"/>
                  <a:pt x="1472026" y="457995"/>
                </a:cubicBezTo>
                <a:cubicBezTo>
                  <a:pt x="1469025" y="462862"/>
                  <a:pt x="1465658" y="467896"/>
                  <a:pt x="1461925" y="473097"/>
                </a:cubicBezTo>
                <a:lnTo>
                  <a:pt x="1455924" y="469297"/>
                </a:lnTo>
                <a:cubicBezTo>
                  <a:pt x="1462058" y="461029"/>
                  <a:pt x="1467192" y="453161"/>
                  <a:pt x="1471326" y="445694"/>
                </a:cubicBezTo>
                <a:cubicBezTo>
                  <a:pt x="1475459" y="438226"/>
                  <a:pt x="1478827" y="430425"/>
                  <a:pt x="1481427" y="422291"/>
                </a:cubicBezTo>
                <a:cubicBezTo>
                  <a:pt x="1484027" y="414156"/>
                  <a:pt x="1485894" y="405255"/>
                  <a:pt x="1487028" y="395587"/>
                </a:cubicBezTo>
                <a:cubicBezTo>
                  <a:pt x="1488161" y="385919"/>
                  <a:pt x="1488728" y="374751"/>
                  <a:pt x="1488728" y="362083"/>
                </a:cubicBezTo>
                <a:close/>
                <a:moveTo>
                  <a:pt x="4695538" y="296075"/>
                </a:moveTo>
                <a:lnTo>
                  <a:pt x="4702139" y="297675"/>
                </a:lnTo>
                <a:cubicBezTo>
                  <a:pt x="4700806" y="302742"/>
                  <a:pt x="4699205" y="308210"/>
                  <a:pt x="4697338" y="314077"/>
                </a:cubicBezTo>
                <a:cubicBezTo>
                  <a:pt x="4695472" y="319945"/>
                  <a:pt x="4693338" y="325945"/>
                  <a:pt x="4690938" y="332079"/>
                </a:cubicBezTo>
                <a:lnTo>
                  <a:pt x="4751945" y="332079"/>
                </a:lnTo>
                <a:cubicBezTo>
                  <a:pt x="4751945" y="332613"/>
                  <a:pt x="4751845" y="335547"/>
                  <a:pt x="4751645" y="340881"/>
                </a:cubicBezTo>
                <a:cubicBezTo>
                  <a:pt x="4751445" y="346215"/>
                  <a:pt x="4751245" y="352849"/>
                  <a:pt x="4751045" y="360783"/>
                </a:cubicBezTo>
                <a:cubicBezTo>
                  <a:pt x="4750845" y="368717"/>
                  <a:pt x="4750578" y="377385"/>
                  <a:pt x="4750245" y="386786"/>
                </a:cubicBezTo>
                <a:cubicBezTo>
                  <a:pt x="4749912" y="396187"/>
                  <a:pt x="4749578" y="405055"/>
                  <a:pt x="4749245" y="413390"/>
                </a:cubicBezTo>
                <a:cubicBezTo>
                  <a:pt x="4748912" y="421724"/>
                  <a:pt x="4748645" y="429058"/>
                  <a:pt x="4748445" y="435392"/>
                </a:cubicBezTo>
                <a:cubicBezTo>
                  <a:pt x="4748245" y="441727"/>
                  <a:pt x="4748078" y="445760"/>
                  <a:pt x="4747945" y="447494"/>
                </a:cubicBezTo>
                <a:cubicBezTo>
                  <a:pt x="4747678" y="451894"/>
                  <a:pt x="4747078" y="455462"/>
                  <a:pt x="4746145" y="458195"/>
                </a:cubicBezTo>
                <a:cubicBezTo>
                  <a:pt x="4745211" y="460929"/>
                  <a:pt x="4743744" y="463096"/>
                  <a:pt x="4741744" y="464696"/>
                </a:cubicBezTo>
                <a:cubicBezTo>
                  <a:pt x="4739744" y="466296"/>
                  <a:pt x="4737077" y="467463"/>
                  <a:pt x="4733743" y="468196"/>
                </a:cubicBezTo>
                <a:cubicBezTo>
                  <a:pt x="4730409" y="468930"/>
                  <a:pt x="4726275" y="469497"/>
                  <a:pt x="4721341" y="469897"/>
                </a:cubicBezTo>
                <a:lnTo>
                  <a:pt x="4705139" y="471097"/>
                </a:lnTo>
                <a:lnTo>
                  <a:pt x="4702539" y="464096"/>
                </a:lnTo>
                <a:lnTo>
                  <a:pt x="4719741" y="462896"/>
                </a:lnTo>
                <a:cubicBezTo>
                  <a:pt x="4723875" y="462629"/>
                  <a:pt x="4727309" y="462229"/>
                  <a:pt x="4730042" y="461696"/>
                </a:cubicBezTo>
                <a:cubicBezTo>
                  <a:pt x="4732776" y="461162"/>
                  <a:pt x="4734910" y="460262"/>
                  <a:pt x="4736443" y="458995"/>
                </a:cubicBezTo>
                <a:cubicBezTo>
                  <a:pt x="4737977" y="457729"/>
                  <a:pt x="4739077" y="455962"/>
                  <a:pt x="4739744" y="453695"/>
                </a:cubicBezTo>
                <a:cubicBezTo>
                  <a:pt x="4740410" y="451428"/>
                  <a:pt x="4740877" y="448494"/>
                  <a:pt x="4741144" y="444894"/>
                </a:cubicBezTo>
                <a:cubicBezTo>
                  <a:pt x="4741277" y="443160"/>
                  <a:pt x="4741444" y="439626"/>
                  <a:pt x="4741644" y="434292"/>
                </a:cubicBezTo>
                <a:cubicBezTo>
                  <a:pt x="4741844" y="428958"/>
                  <a:pt x="4742077" y="422657"/>
                  <a:pt x="4742344" y="415390"/>
                </a:cubicBezTo>
                <a:cubicBezTo>
                  <a:pt x="4742611" y="408122"/>
                  <a:pt x="4742877" y="400421"/>
                  <a:pt x="4743144" y="392287"/>
                </a:cubicBezTo>
                <a:cubicBezTo>
                  <a:pt x="4743411" y="384153"/>
                  <a:pt x="4743678" y="376452"/>
                  <a:pt x="4743944" y="369184"/>
                </a:cubicBezTo>
                <a:cubicBezTo>
                  <a:pt x="4744211" y="361916"/>
                  <a:pt x="4744411" y="355549"/>
                  <a:pt x="4744544" y="350082"/>
                </a:cubicBezTo>
                <a:cubicBezTo>
                  <a:pt x="4744678" y="344614"/>
                  <a:pt x="4744811" y="340947"/>
                  <a:pt x="4744944" y="339080"/>
                </a:cubicBezTo>
                <a:lnTo>
                  <a:pt x="4688137" y="339080"/>
                </a:lnTo>
                <a:cubicBezTo>
                  <a:pt x="4685604" y="344948"/>
                  <a:pt x="4682870" y="350682"/>
                  <a:pt x="4679936" y="356282"/>
                </a:cubicBezTo>
                <a:cubicBezTo>
                  <a:pt x="4677003" y="361883"/>
                  <a:pt x="4673802" y="367284"/>
                  <a:pt x="4670335" y="372484"/>
                </a:cubicBezTo>
                <a:lnTo>
                  <a:pt x="4664534" y="368484"/>
                </a:lnTo>
                <a:cubicBezTo>
                  <a:pt x="4668401" y="362883"/>
                  <a:pt x="4671935" y="356949"/>
                  <a:pt x="4675136" y="350682"/>
                </a:cubicBezTo>
                <a:cubicBezTo>
                  <a:pt x="4678336" y="344414"/>
                  <a:pt x="4681236" y="338080"/>
                  <a:pt x="4683837" y="331679"/>
                </a:cubicBezTo>
                <a:cubicBezTo>
                  <a:pt x="4686437" y="325279"/>
                  <a:pt x="4688704" y="319044"/>
                  <a:pt x="4690638" y="312977"/>
                </a:cubicBezTo>
                <a:cubicBezTo>
                  <a:pt x="4692571" y="306910"/>
                  <a:pt x="4694205" y="301276"/>
                  <a:pt x="4695538" y="296075"/>
                </a:cubicBezTo>
                <a:close/>
                <a:moveTo>
                  <a:pt x="1361788" y="296075"/>
                </a:moveTo>
                <a:lnTo>
                  <a:pt x="1368389" y="297675"/>
                </a:lnTo>
                <a:cubicBezTo>
                  <a:pt x="1367055" y="302742"/>
                  <a:pt x="1365455" y="308210"/>
                  <a:pt x="1363588" y="314077"/>
                </a:cubicBezTo>
                <a:cubicBezTo>
                  <a:pt x="1361721" y="319945"/>
                  <a:pt x="1359588" y="325945"/>
                  <a:pt x="1357188" y="332079"/>
                </a:cubicBezTo>
                <a:lnTo>
                  <a:pt x="1418195" y="332079"/>
                </a:lnTo>
                <a:cubicBezTo>
                  <a:pt x="1418195" y="332613"/>
                  <a:pt x="1418095" y="335547"/>
                  <a:pt x="1417895" y="340881"/>
                </a:cubicBezTo>
                <a:cubicBezTo>
                  <a:pt x="1417695" y="346215"/>
                  <a:pt x="1417495" y="352849"/>
                  <a:pt x="1417295" y="360783"/>
                </a:cubicBezTo>
                <a:cubicBezTo>
                  <a:pt x="1417095" y="368717"/>
                  <a:pt x="1416828" y="377385"/>
                  <a:pt x="1416495" y="386786"/>
                </a:cubicBezTo>
                <a:cubicBezTo>
                  <a:pt x="1416162" y="396187"/>
                  <a:pt x="1415828" y="405055"/>
                  <a:pt x="1415495" y="413390"/>
                </a:cubicBezTo>
                <a:cubicBezTo>
                  <a:pt x="1415162" y="421724"/>
                  <a:pt x="1414895" y="429058"/>
                  <a:pt x="1414695" y="435392"/>
                </a:cubicBezTo>
                <a:cubicBezTo>
                  <a:pt x="1414495" y="441727"/>
                  <a:pt x="1414328" y="445760"/>
                  <a:pt x="1414195" y="447494"/>
                </a:cubicBezTo>
                <a:cubicBezTo>
                  <a:pt x="1413928" y="451894"/>
                  <a:pt x="1413328" y="455462"/>
                  <a:pt x="1412394" y="458195"/>
                </a:cubicBezTo>
                <a:cubicBezTo>
                  <a:pt x="1411461" y="460929"/>
                  <a:pt x="1409994" y="463096"/>
                  <a:pt x="1407994" y="464696"/>
                </a:cubicBezTo>
                <a:cubicBezTo>
                  <a:pt x="1405994" y="466296"/>
                  <a:pt x="1403327" y="467463"/>
                  <a:pt x="1399993" y="468196"/>
                </a:cubicBezTo>
                <a:cubicBezTo>
                  <a:pt x="1396659" y="468930"/>
                  <a:pt x="1392525" y="469497"/>
                  <a:pt x="1387591" y="469897"/>
                </a:cubicBezTo>
                <a:lnTo>
                  <a:pt x="1371389" y="471097"/>
                </a:lnTo>
                <a:lnTo>
                  <a:pt x="1368789" y="464096"/>
                </a:lnTo>
                <a:lnTo>
                  <a:pt x="1385991" y="462896"/>
                </a:lnTo>
                <a:cubicBezTo>
                  <a:pt x="1390125" y="462629"/>
                  <a:pt x="1393559" y="462229"/>
                  <a:pt x="1396292" y="461696"/>
                </a:cubicBezTo>
                <a:cubicBezTo>
                  <a:pt x="1399026" y="461162"/>
                  <a:pt x="1401160" y="460262"/>
                  <a:pt x="1402693" y="458995"/>
                </a:cubicBezTo>
                <a:cubicBezTo>
                  <a:pt x="1404227" y="457729"/>
                  <a:pt x="1405327" y="455962"/>
                  <a:pt x="1405994" y="453695"/>
                </a:cubicBezTo>
                <a:cubicBezTo>
                  <a:pt x="1406660" y="451428"/>
                  <a:pt x="1407127" y="448494"/>
                  <a:pt x="1407394" y="444894"/>
                </a:cubicBezTo>
                <a:cubicBezTo>
                  <a:pt x="1407527" y="443160"/>
                  <a:pt x="1407694" y="439626"/>
                  <a:pt x="1407894" y="434292"/>
                </a:cubicBezTo>
                <a:cubicBezTo>
                  <a:pt x="1408094" y="428958"/>
                  <a:pt x="1408327" y="422657"/>
                  <a:pt x="1408594" y="415390"/>
                </a:cubicBezTo>
                <a:cubicBezTo>
                  <a:pt x="1408861" y="408122"/>
                  <a:pt x="1409127" y="400421"/>
                  <a:pt x="1409394" y="392287"/>
                </a:cubicBezTo>
                <a:cubicBezTo>
                  <a:pt x="1409661" y="384153"/>
                  <a:pt x="1409927" y="376452"/>
                  <a:pt x="1410194" y="369184"/>
                </a:cubicBezTo>
                <a:cubicBezTo>
                  <a:pt x="1410461" y="361916"/>
                  <a:pt x="1410661" y="355549"/>
                  <a:pt x="1410794" y="350082"/>
                </a:cubicBezTo>
                <a:cubicBezTo>
                  <a:pt x="1410928" y="344614"/>
                  <a:pt x="1411061" y="340947"/>
                  <a:pt x="1411194" y="339080"/>
                </a:cubicBezTo>
                <a:lnTo>
                  <a:pt x="1354387" y="339080"/>
                </a:lnTo>
                <a:cubicBezTo>
                  <a:pt x="1351854" y="344948"/>
                  <a:pt x="1349120" y="350682"/>
                  <a:pt x="1346186" y="356282"/>
                </a:cubicBezTo>
                <a:cubicBezTo>
                  <a:pt x="1343253" y="361883"/>
                  <a:pt x="1340052" y="367284"/>
                  <a:pt x="1336585" y="372484"/>
                </a:cubicBezTo>
                <a:lnTo>
                  <a:pt x="1330784" y="368484"/>
                </a:lnTo>
                <a:cubicBezTo>
                  <a:pt x="1334651" y="362883"/>
                  <a:pt x="1338185" y="356949"/>
                  <a:pt x="1341386" y="350682"/>
                </a:cubicBezTo>
                <a:cubicBezTo>
                  <a:pt x="1344586" y="344414"/>
                  <a:pt x="1347486" y="338080"/>
                  <a:pt x="1350087" y="331679"/>
                </a:cubicBezTo>
                <a:cubicBezTo>
                  <a:pt x="1352687" y="325279"/>
                  <a:pt x="1354954" y="319044"/>
                  <a:pt x="1356887" y="312977"/>
                </a:cubicBezTo>
                <a:cubicBezTo>
                  <a:pt x="1358821" y="306910"/>
                  <a:pt x="1360455" y="301276"/>
                  <a:pt x="1361788" y="296075"/>
                </a:cubicBezTo>
                <a:close/>
                <a:moveTo>
                  <a:pt x="1100232" y="296075"/>
                </a:moveTo>
                <a:lnTo>
                  <a:pt x="1106632" y="299275"/>
                </a:lnTo>
                <a:cubicBezTo>
                  <a:pt x="1104899" y="302209"/>
                  <a:pt x="1103165" y="305076"/>
                  <a:pt x="1101432" y="307876"/>
                </a:cubicBezTo>
                <a:cubicBezTo>
                  <a:pt x="1099698" y="310677"/>
                  <a:pt x="1097831" y="313477"/>
                  <a:pt x="1095831" y="316277"/>
                </a:cubicBezTo>
                <a:lnTo>
                  <a:pt x="1172041" y="316277"/>
                </a:lnTo>
                <a:lnTo>
                  <a:pt x="1172041" y="322278"/>
                </a:lnTo>
                <a:lnTo>
                  <a:pt x="1142837" y="355482"/>
                </a:lnTo>
                <a:lnTo>
                  <a:pt x="1192043" y="355482"/>
                </a:lnTo>
                <a:lnTo>
                  <a:pt x="1192043" y="411689"/>
                </a:lnTo>
                <a:lnTo>
                  <a:pt x="1072030" y="411689"/>
                </a:lnTo>
                <a:lnTo>
                  <a:pt x="1072030" y="441493"/>
                </a:lnTo>
                <a:cubicBezTo>
                  <a:pt x="1072030" y="445760"/>
                  <a:pt x="1072363" y="449261"/>
                  <a:pt x="1073030" y="451994"/>
                </a:cubicBezTo>
                <a:cubicBezTo>
                  <a:pt x="1073697" y="454728"/>
                  <a:pt x="1074897" y="456895"/>
                  <a:pt x="1076631" y="458495"/>
                </a:cubicBezTo>
                <a:cubicBezTo>
                  <a:pt x="1078364" y="460095"/>
                  <a:pt x="1080698" y="461229"/>
                  <a:pt x="1083632" y="461896"/>
                </a:cubicBezTo>
                <a:cubicBezTo>
                  <a:pt x="1086565" y="462562"/>
                  <a:pt x="1090299" y="462962"/>
                  <a:pt x="1094831" y="463096"/>
                </a:cubicBezTo>
                <a:cubicBezTo>
                  <a:pt x="1122568" y="464163"/>
                  <a:pt x="1150371" y="464163"/>
                  <a:pt x="1178241" y="463096"/>
                </a:cubicBezTo>
                <a:cubicBezTo>
                  <a:pt x="1182642" y="462962"/>
                  <a:pt x="1186209" y="462629"/>
                  <a:pt x="1188943" y="462096"/>
                </a:cubicBezTo>
                <a:cubicBezTo>
                  <a:pt x="1191676" y="461562"/>
                  <a:pt x="1193843" y="460696"/>
                  <a:pt x="1195443" y="459495"/>
                </a:cubicBezTo>
                <a:cubicBezTo>
                  <a:pt x="1197044" y="458295"/>
                  <a:pt x="1198211" y="456628"/>
                  <a:pt x="1198944" y="454495"/>
                </a:cubicBezTo>
                <a:cubicBezTo>
                  <a:pt x="1199677" y="452361"/>
                  <a:pt x="1200378" y="449627"/>
                  <a:pt x="1201044" y="446294"/>
                </a:cubicBezTo>
                <a:cubicBezTo>
                  <a:pt x="1201311" y="444960"/>
                  <a:pt x="1201544" y="443393"/>
                  <a:pt x="1201744" y="441593"/>
                </a:cubicBezTo>
                <a:cubicBezTo>
                  <a:pt x="1201944" y="439793"/>
                  <a:pt x="1202144" y="438026"/>
                  <a:pt x="1202344" y="436292"/>
                </a:cubicBezTo>
                <a:cubicBezTo>
                  <a:pt x="1202545" y="434559"/>
                  <a:pt x="1202678" y="432925"/>
                  <a:pt x="1202744" y="431392"/>
                </a:cubicBezTo>
                <a:cubicBezTo>
                  <a:pt x="1202811" y="429858"/>
                  <a:pt x="1202844" y="428692"/>
                  <a:pt x="1202844" y="427891"/>
                </a:cubicBezTo>
                <a:lnTo>
                  <a:pt x="1209645" y="430292"/>
                </a:lnTo>
                <a:cubicBezTo>
                  <a:pt x="1209512" y="432292"/>
                  <a:pt x="1209245" y="435026"/>
                  <a:pt x="1208845" y="438493"/>
                </a:cubicBezTo>
                <a:cubicBezTo>
                  <a:pt x="1208445" y="441960"/>
                  <a:pt x="1207979" y="445227"/>
                  <a:pt x="1207445" y="448294"/>
                </a:cubicBezTo>
                <a:cubicBezTo>
                  <a:pt x="1206778" y="452561"/>
                  <a:pt x="1205912" y="456028"/>
                  <a:pt x="1204845" y="458695"/>
                </a:cubicBezTo>
                <a:cubicBezTo>
                  <a:pt x="1203778" y="461362"/>
                  <a:pt x="1202244" y="463463"/>
                  <a:pt x="1200244" y="464996"/>
                </a:cubicBezTo>
                <a:cubicBezTo>
                  <a:pt x="1198244" y="466530"/>
                  <a:pt x="1195577" y="467663"/>
                  <a:pt x="1192243" y="468396"/>
                </a:cubicBezTo>
                <a:cubicBezTo>
                  <a:pt x="1188909" y="469130"/>
                  <a:pt x="1184576" y="469563"/>
                  <a:pt x="1179242" y="469697"/>
                </a:cubicBezTo>
                <a:cubicBezTo>
                  <a:pt x="1150571" y="470763"/>
                  <a:pt x="1121901" y="470763"/>
                  <a:pt x="1093233" y="469697"/>
                </a:cubicBezTo>
                <a:cubicBezTo>
                  <a:pt x="1088032" y="469563"/>
                  <a:pt x="1083632" y="469030"/>
                  <a:pt x="1080031" y="468096"/>
                </a:cubicBezTo>
                <a:cubicBezTo>
                  <a:pt x="1076431" y="467163"/>
                  <a:pt x="1073564" y="465663"/>
                  <a:pt x="1071430" y="463596"/>
                </a:cubicBezTo>
                <a:cubicBezTo>
                  <a:pt x="1069296" y="461529"/>
                  <a:pt x="1067763" y="458795"/>
                  <a:pt x="1066829" y="455395"/>
                </a:cubicBezTo>
                <a:cubicBezTo>
                  <a:pt x="1065896" y="451994"/>
                  <a:pt x="1065429" y="447694"/>
                  <a:pt x="1065429" y="442493"/>
                </a:cubicBezTo>
                <a:lnTo>
                  <a:pt x="1065429" y="355482"/>
                </a:lnTo>
                <a:lnTo>
                  <a:pt x="1133836" y="355482"/>
                </a:lnTo>
                <a:cubicBezTo>
                  <a:pt x="1136236" y="352949"/>
                  <a:pt x="1138703" y="350248"/>
                  <a:pt x="1141237" y="347381"/>
                </a:cubicBezTo>
                <a:cubicBezTo>
                  <a:pt x="1143771" y="344514"/>
                  <a:pt x="1146337" y="341647"/>
                  <a:pt x="1148938" y="338780"/>
                </a:cubicBezTo>
                <a:cubicBezTo>
                  <a:pt x="1151538" y="335913"/>
                  <a:pt x="1154038" y="333113"/>
                  <a:pt x="1156439" y="330379"/>
                </a:cubicBezTo>
                <a:cubicBezTo>
                  <a:pt x="1158839" y="327646"/>
                  <a:pt x="1161039" y="325079"/>
                  <a:pt x="1163039" y="322678"/>
                </a:cubicBezTo>
                <a:lnTo>
                  <a:pt x="1091233" y="322678"/>
                </a:lnTo>
                <a:cubicBezTo>
                  <a:pt x="1084832" y="331346"/>
                  <a:pt x="1077831" y="339547"/>
                  <a:pt x="1070230" y="347281"/>
                </a:cubicBezTo>
                <a:cubicBezTo>
                  <a:pt x="1062629" y="355016"/>
                  <a:pt x="1054228" y="362483"/>
                  <a:pt x="1045026" y="369684"/>
                </a:cubicBezTo>
                <a:lnTo>
                  <a:pt x="1040626" y="364083"/>
                </a:lnTo>
                <a:cubicBezTo>
                  <a:pt x="1053294" y="354216"/>
                  <a:pt x="1064629" y="343581"/>
                  <a:pt x="1074630" y="332179"/>
                </a:cubicBezTo>
                <a:cubicBezTo>
                  <a:pt x="1084632" y="320778"/>
                  <a:pt x="1093166" y="308743"/>
                  <a:pt x="1100232" y="296075"/>
                </a:cubicBezTo>
                <a:close/>
                <a:moveTo>
                  <a:pt x="61409" y="296075"/>
                </a:moveTo>
                <a:lnTo>
                  <a:pt x="68010" y="298675"/>
                </a:lnTo>
                <a:cubicBezTo>
                  <a:pt x="66543" y="301342"/>
                  <a:pt x="64943" y="304076"/>
                  <a:pt x="63209" y="306876"/>
                </a:cubicBezTo>
                <a:cubicBezTo>
                  <a:pt x="61475" y="309677"/>
                  <a:pt x="59542" y="312477"/>
                  <a:pt x="57408" y="315277"/>
                </a:cubicBezTo>
                <a:lnTo>
                  <a:pt x="151620" y="315277"/>
                </a:lnTo>
                <a:lnTo>
                  <a:pt x="151620" y="321878"/>
                </a:lnTo>
                <a:cubicBezTo>
                  <a:pt x="137885" y="338414"/>
                  <a:pt x="120150" y="352815"/>
                  <a:pt x="98413" y="365084"/>
                </a:cubicBezTo>
                <a:cubicBezTo>
                  <a:pt x="109215" y="370684"/>
                  <a:pt x="121216" y="375385"/>
                  <a:pt x="134418" y="379185"/>
                </a:cubicBezTo>
                <a:cubicBezTo>
                  <a:pt x="147620" y="382986"/>
                  <a:pt x="162688" y="386353"/>
                  <a:pt x="179623" y="389287"/>
                </a:cubicBezTo>
                <a:lnTo>
                  <a:pt x="178023" y="396287"/>
                </a:lnTo>
                <a:cubicBezTo>
                  <a:pt x="160154" y="392954"/>
                  <a:pt x="144152" y="389120"/>
                  <a:pt x="130017" y="384786"/>
                </a:cubicBezTo>
                <a:cubicBezTo>
                  <a:pt x="115882" y="380452"/>
                  <a:pt x="103014" y="375151"/>
                  <a:pt x="91412" y="368884"/>
                </a:cubicBezTo>
                <a:cubicBezTo>
                  <a:pt x="78744" y="375552"/>
                  <a:pt x="65009" y="381452"/>
                  <a:pt x="50207" y="386586"/>
                </a:cubicBezTo>
                <a:cubicBezTo>
                  <a:pt x="35405" y="391720"/>
                  <a:pt x="19403" y="396087"/>
                  <a:pt x="2201" y="399688"/>
                </a:cubicBezTo>
                <a:lnTo>
                  <a:pt x="0" y="392687"/>
                </a:lnTo>
                <a:cubicBezTo>
                  <a:pt x="31738" y="386420"/>
                  <a:pt x="59875" y="377152"/>
                  <a:pt x="84412" y="364884"/>
                </a:cubicBezTo>
                <a:cubicBezTo>
                  <a:pt x="69876" y="356216"/>
                  <a:pt x="56541" y="345214"/>
                  <a:pt x="44406" y="331879"/>
                </a:cubicBezTo>
                <a:cubicBezTo>
                  <a:pt x="39339" y="337880"/>
                  <a:pt x="33938" y="343681"/>
                  <a:pt x="28204" y="349282"/>
                </a:cubicBezTo>
                <a:cubicBezTo>
                  <a:pt x="22470" y="354882"/>
                  <a:pt x="16603" y="360083"/>
                  <a:pt x="10601" y="364884"/>
                </a:cubicBezTo>
                <a:lnTo>
                  <a:pt x="6601" y="359283"/>
                </a:lnTo>
                <a:cubicBezTo>
                  <a:pt x="11936" y="355016"/>
                  <a:pt x="17302" y="350282"/>
                  <a:pt x="22703" y="345081"/>
                </a:cubicBezTo>
                <a:cubicBezTo>
                  <a:pt x="28104" y="339880"/>
                  <a:pt x="33205" y="334480"/>
                  <a:pt x="38005" y="328879"/>
                </a:cubicBezTo>
                <a:cubicBezTo>
                  <a:pt x="42806" y="323278"/>
                  <a:pt x="47240" y="317678"/>
                  <a:pt x="51308" y="312077"/>
                </a:cubicBezTo>
                <a:cubicBezTo>
                  <a:pt x="55375" y="306476"/>
                  <a:pt x="58742" y="301142"/>
                  <a:pt x="61409" y="296075"/>
                </a:cubicBezTo>
                <a:close/>
                <a:moveTo>
                  <a:pt x="536316" y="295275"/>
                </a:moveTo>
                <a:lnTo>
                  <a:pt x="543317" y="295675"/>
                </a:lnTo>
                <a:lnTo>
                  <a:pt x="543317" y="330679"/>
                </a:lnTo>
                <a:lnTo>
                  <a:pt x="585922" y="330679"/>
                </a:lnTo>
                <a:lnTo>
                  <a:pt x="585922" y="396487"/>
                </a:lnTo>
                <a:lnTo>
                  <a:pt x="543317" y="396487"/>
                </a:lnTo>
                <a:lnTo>
                  <a:pt x="543317" y="450694"/>
                </a:lnTo>
                <a:cubicBezTo>
                  <a:pt x="550918" y="450294"/>
                  <a:pt x="558218" y="449861"/>
                  <a:pt x="565219" y="449394"/>
                </a:cubicBezTo>
                <a:cubicBezTo>
                  <a:pt x="572220" y="448927"/>
                  <a:pt x="578654" y="448494"/>
                  <a:pt x="584521" y="448094"/>
                </a:cubicBezTo>
                <a:cubicBezTo>
                  <a:pt x="581455" y="442093"/>
                  <a:pt x="578421" y="436226"/>
                  <a:pt x="575421" y="430492"/>
                </a:cubicBezTo>
                <a:cubicBezTo>
                  <a:pt x="572420" y="424758"/>
                  <a:pt x="569786" y="420090"/>
                  <a:pt x="567520" y="416490"/>
                </a:cubicBezTo>
                <a:lnTo>
                  <a:pt x="573320" y="413890"/>
                </a:lnTo>
                <a:cubicBezTo>
                  <a:pt x="575054" y="416823"/>
                  <a:pt x="577187" y="420590"/>
                  <a:pt x="579721" y="425191"/>
                </a:cubicBezTo>
                <a:cubicBezTo>
                  <a:pt x="582255" y="429792"/>
                  <a:pt x="584821" y="434626"/>
                  <a:pt x="587422" y="439693"/>
                </a:cubicBezTo>
                <a:cubicBezTo>
                  <a:pt x="590022" y="444760"/>
                  <a:pt x="592523" y="449728"/>
                  <a:pt x="594923" y="454595"/>
                </a:cubicBezTo>
                <a:cubicBezTo>
                  <a:pt x="597323" y="459462"/>
                  <a:pt x="599257" y="463629"/>
                  <a:pt x="600723" y="467096"/>
                </a:cubicBezTo>
                <a:lnTo>
                  <a:pt x="594923" y="469697"/>
                </a:lnTo>
                <a:cubicBezTo>
                  <a:pt x="593056" y="465696"/>
                  <a:pt x="590589" y="460562"/>
                  <a:pt x="587522" y="454295"/>
                </a:cubicBezTo>
                <a:cubicBezTo>
                  <a:pt x="580455" y="454695"/>
                  <a:pt x="572220" y="455195"/>
                  <a:pt x="562819" y="455795"/>
                </a:cubicBezTo>
                <a:cubicBezTo>
                  <a:pt x="553417" y="456395"/>
                  <a:pt x="543850" y="456995"/>
                  <a:pt x="534115" y="457595"/>
                </a:cubicBezTo>
                <a:cubicBezTo>
                  <a:pt x="524381" y="458195"/>
                  <a:pt x="514913" y="458762"/>
                  <a:pt x="505712" y="459295"/>
                </a:cubicBezTo>
                <a:cubicBezTo>
                  <a:pt x="496510" y="459829"/>
                  <a:pt x="488510" y="460295"/>
                  <a:pt x="481709" y="460696"/>
                </a:cubicBezTo>
                <a:lnTo>
                  <a:pt x="481309" y="454095"/>
                </a:lnTo>
                <a:cubicBezTo>
                  <a:pt x="488510" y="453695"/>
                  <a:pt x="496944" y="453261"/>
                  <a:pt x="506612" y="452795"/>
                </a:cubicBezTo>
                <a:cubicBezTo>
                  <a:pt x="516280" y="452328"/>
                  <a:pt x="526181" y="451761"/>
                  <a:pt x="536316" y="451094"/>
                </a:cubicBezTo>
                <a:lnTo>
                  <a:pt x="536316" y="396487"/>
                </a:lnTo>
                <a:lnTo>
                  <a:pt x="493510" y="396487"/>
                </a:lnTo>
                <a:lnTo>
                  <a:pt x="493510" y="330679"/>
                </a:lnTo>
                <a:lnTo>
                  <a:pt x="536316" y="330679"/>
                </a:lnTo>
                <a:close/>
                <a:moveTo>
                  <a:pt x="4461385" y="295075"/>
                </a:moveTo>
                <a:cubicBezTo>
                  <a:pt x="4462852" y="299342"/>
                  <a:pt x="4464352" y="304109"/>
                  <a:pt x="4465886" y="309377"/>
                </a:cubicBezTo>
                <a:cubicBezTo>
                  <a:pt x="4467419" y="314644"/>
                  <a:pt x="4468919" y="319811"/>
                  <a:pt x="4470386" y="324879"/>
                </a:cubicBezTo>
                <a:lnTo>
                  <a:pt x="4550396" y="324879"/>
                </a:lnTo>
                <a:lnTo>
                  <a:pt x="4550396" y="331479"/>
                </a:lnTo>
                <a:lnTo>
                  <a:pt x="4468586" y="331479"/>
                </a:lnTo>
                <a:lnTo>
                  <a:pt x="4468586" y="366284"/>
                </a:lnTo>
                <a:lnTo>
                  <a:pt x="4529794" y="366284"/>
                </a:lnTo>
                <a:lnTo>
                  <a:pt x="4529794" y="430092"/>
                </a:lnTo>
                <a:cubicBezTo>
                  <a:pt x="4529794" y="434626"/>
                  <a:pt x="4529460" y="438259"/>
                  <a:pt x="4528793" y="440993"/>
                </a:cubicBezTo>
                <a:cubicBezTo>
                  <a:pt x="4528127" y="443727"/>
                  <a:pt x="4526960" y="445894"/>
                  <a:pt x="4525293" y="447494"/>
                </a:cubicBezTo>
                <a:cubicBezTo>
                  <a:pt x="4523626" y="449094"/>
                  <a:pt x="4521326" y="450294"/>
                  <a:pt x="4518392" y="451094"/>
                </a:cubicBezTo>
                <a:cubicBezTo>
                  <a:pt x="4515458" y="451894"/>
                  <a:pt x="4511725" y="452495"/>
                  <a:pt x="4507191" y="452895"/>
                </a:cubicBezTo>
                <a:lnTo>
                  <a:pt x="4495189" y="454095"/>
                </a:lnTo>
                <a:lnTo>
                  <a:pt x="4492589" y="446894"/>
                </a:lnTo>
                <a:lnTo>
                  <a:pt x="4505991" y="445694"/>
                </a:lnTo>
                <a:cubicBezTo>
                  <a:pt x="4509591" y="445294"/>
                  <a:pt x="4512525" y="444860"/>
                  <a:pt x="4514792" y="444393"/>
                </a:cubicBezTo>
                <a:cubicBezTo>
                  <a:pt x="4517059" y="443927"/>
                  <a:pt x="4518792" y="443127"/>
                  <a:pt x="4519992" y="441993"/>
                </a:cubicBezTo>
                <a:cubicBezTo>
                  <a:pt x="4521193" y="440860"/>
                  <a:pt x="4521993" y="439226"/>
                  <a:pt x="4522393" y="437093"/>
                </a:cubicBezTo>
                <a:cubicBezTo>
                  <a:pt x="4522793" y="434959"/>
                  <a:pt x="4522993" y="432092"/>
                  <a:pt x="4522993" y="428492"/>
                </a:cubicBezTo>
                <a:lnTo>
                  <a:pt x="4522993" y="373085"/>
                </a:lnTo>
                <a:lnTo>
                  <a:pt x="4468586" y="373085"/>
                </a:lnTo>
                <a:lnTo>
                  <a:pt x="4468586" y="477498"/>
                </a:lnTo>
                <a:lnTo>
                  <a:pt x="4461585" y="477498"/>
                </a:lnTo>
                <a:lnTo>
                  <a:pt x="4461585" y="373085"/>
                </a:lnTo>
                <a:lnTo>
                  <a:pt x="4406778" y="373085"/>
                </a:lnTo>
                <a:lnTo>
                  <a:pt x="4406778" y="455695"/>
                </a:lnTo>
                <a:lnTo>
                  <a:pt x="4399977" y="455695"/>
                </a:lnTo>
                <a:lnTo>
                  <a:pt x="4399977" y="366284"/>
                </a:lnTo>
                <a:lnTo>
                  <a:pt x="4461585" y="366284"/>
                </a:lnTo>
                <a:lnTo>
                  <a:pt x="4461585" y="331479"/>
                </a:lnTo>
                <a:lnTo>
                  <a:pt x="4379375" y="331479"/>
                </a:lnTo>
                <a:lnTo>
                  <a:pt x="4379375" y="324879"/>
                </a:lnTo>
                <a:lnTo>
                  <a:pt x="4463185" y="324879"/>
                </a:lnTo>
                <a:cubicBezTo>
                  <a:pt x="4461718" y="319945"/>
                  <a:pt x="4460252" y="314911"/>
                  <a:pt x="4458785" y="309777"/>
                </a:cubicBezTo>
                <a:cubicBezTo>
                  <a:pt x="4457318" y="304643"/>
                  <a:pt x="4455918" y="300009"/>
                  <a:pt x="4454584" y="295875"/>
                </a:cubicBezTo>
                <a:close/>
                <a:moveTo>
                  <a:pt x="2580883" y="147418"/>
                </a:moveTo>
                <a:lnTo>
                  <a:pt x="2581283" y="151819"/>
                </a:lnTo>
                <a:lnTo>
                  <a:pt x="2581683" y="154419"/>
                </a:lnTo>
                <a:cubicBezTo>
                  <a:pt x="2576883" y="155353"/>
                  <a:pt x="2571316" y="156386"/>
                  <a:pt x="2564981" y="157520"/>
                </a:cubicBezTo>
                <a:cubicBezTo>
                  <a:pt x="2558647" y="158653"/>
                  <a:pt x="2552213" y="159753"/>
                  <a:pt x="2545679" y="160820"/>
                </a:cubicBezTo>
                <a:cubicBezTo>
                  <a:pt x="2539145" y="161887"/>
                  <a:pt x="2532777" y="162887"/>
                  <a:pt x="2526576" y="163820"/>
                </a:cubicBezTo>
                <a:cubicBezTo>
                  <a:pt x="2520376" y="164754"/>
                  <a:pt x="2514942" y="165554"/>
                  <a:pt x="2510275" y="166221"/>
                </a:cubicBezTo>
                <a:lnTo>
                  <a:pt x="2509474" y="160020"/>
                </a:lnTo>
                <a:cubicBezTo>
                  <a:pt x="2514275" y="159353"/>
                  <a:pt x="2519776" y="158520"/>
                  <a:pt x="2525977" y="157520"/>
                </a:cubicBezTo>
                <a:cubicBezTo>
                  <a:pt x="2532177" y="156519"/>
                  <a:pt x="2538512" y="155453"/>
                  <a:pt x="2544979" y="154319"/>
                </a:cubicBezTo>
                <a:cubicBezTo>
                  <a:pt x="2551446" y="153186"/>
                  <a:pt x="2557814" y="152019"/>
                  <a:pt x="2564081" y="150819"/>
                </a:cubicBezTo>
                <a:cubicBezTo>
                  <a:pt x="2570349" y="149619"/>
                  <a:pt x="2575949" y="148485"/>
                  <a:pt x="2580883" y="147418"/>
                </a:cubicBezTo>
                <a:close/>
                <a:moveTo>
                  <a:pt x="3588704" y="141418"/>
                </a:moveTo>
                <a:lnTo>
                  <a:pt x="3597706" y="141418"/>
                </a:lnTo>
                <a:cubicBezTo>
                  <a:pt x="3597706" y="145818"/>
                  <a:pt x="3597072" y="150252"/>
                  <a:pt x="3595805" y="154719"/>
                </a:cubicBezTo>
                <a:cubicBezTo>
                  <a:pt x="3594539" y="159186"/>
                  <a:pt x="3592938" y="163487"/>
                  <a:pt x="3591005" y="167621"/>
                </a:cubicBezTo>
                <a:cubicBezTo>
                  <a:pt x="3589071" y="171755"/>
                  <a:pt x="3586904" y="175722"/>
                  <a:pt x="3584504" y="179522"/>
                </a:cubicBezTo>
                <a:cubicBezTo>
                  <a:pt x="3582104" y="183323"/>
                  <a:pt x="3579770" y="186690"/>
                  <a:pt x="3577503" y="189624"/>
                </a:cubicBezTo>
                <a:lnTo>
                  <a:pt x="3569702" y="189624"/>
                </a:lnTo>
                <a:cubicBezTo>
                  <a:pt x="3575569" y="181089"/>
                  <a:pt x="3580203" y="172721"/>
                  <a:pt x="3583604" y="164520"/>
                </a:cubicBezTo>
                <a:cubicBezTo>
                  <a:pt x="3587004" y="156319"/>
                  <a:pt x="3588704" y="148618"/>
                  <a:pt x="3588704" y="141418"/>
                </a:cubicBezTo>
                <a:close/>
                <a:moveTo>
                  <a:pt x="669656" y="134417"/>
                </a:moveTo>
                <a:lnTo>
                  <a:pt x="669656" y="161020"/>
                </a:lnTo>
                <a:lnTo>
                  <a:pt x="773469" y="161020"/>
                </a:lnTo>
                <a:lnTo>
                  <a:pt x="773469" y="134417"/>
                </a:lnTo>
                <a:close/>
                <a:moveTo>
                  <a:pt x="2372733" y="124615"/>
                </a:moveTo>
                <a:lnTo>
                  <a:pt x="2372733" y="143218"/>
                </a:lnTo>
                <a:lnTo>
                  <a:pt x="2448943" y="143218"/>
                </a:lnTo>
                <a:lnTo>
                  <a:pt x="2448943" y="124615"/>
                </a:lnTo>
                <a:close/>
                <a:moveTo>
                  <a:pt x="3264216" y="123815"/>
                </a:moveTo>
                <a:cubicBezTo>
                  <a:pt x="3266617" y="125682"/>
                  <a:pt x="3269384" y="127849"/>
                  <a:pt x="3272517" y="130316"/>
                </a:cubicBezTo>
                <a:cubicBezTo>
                  <a:pt x="3275651" y="132783"/>
                  <a:pt x="3278818" y="135383"/>
                  <a:pt x="3282018" y="138117"/>
                </a:cubicBezTo>
                <a:cubicBezTo>
                  <a:pt x="3285219" y="140851"/>
                  <a:pt x="3288286" y="143518"/>
                  <a:pt x="3291220" y="146118"/>
                </a:cubicBezTo>
                <a:cubicBezTo>
                  <a:pt x="3294153" y="148718"/>
                  <a:pt x="3296687" y="151085"/>
                  <a:pt x="3298821" y="153219"/>
                </a:cubicBezTo>
                <a:lnTo>
                  <a:pt x="3294620" y="158620"/>
                </a:lnTo>
                <a:cubicBezTo>
                  <a:pt x="3292486" y="156486"/>
                  <a:pt x="3289986" y="154052"/>
                  <a:pt x="3287119" y="151319"/>
                </a:cubicBezTo>
                <a:cubicBezTo>
                  <a:pt x="3284252" y="148585"/>
                  <a:pt x="3281252" y="145851"/>
                  <a:pt x="3278118" y="143118"/>
                </a:cubicBezTo>
                <a:cubicBezTo>
                  <a:pt x="3274984" y="140384"/>
                  <a:pt x="3271917" y="137784"/>
                  <a:pt x="3268917" y="135317"/>
                </a:cubicBezTo>
                <a:cubicBezTo>
                  <a:pt x="3265917" y="132850"/>
                  <a:pt x="3263216" y="130683"/>
                  <a:pt x="3260816" y="128816"/>
                </a:cubicBezTo>
                <a:close/>
                <a:moveTo>
                  <a:pt x="2594085" y="117214"/>
                </a:moveTo>
                <a:lnTo>
                  <a:pt x="2594085" y="161620"/>
                </a:lnTo>
                <a:lnTo>
                  <a:pt x="2660893" y="161620"/>
                </a:lnTo>
                <a:lnTo>
                  <a:pt x="2660893" y="117214"/>
                </a:lnTo>
                <a:close/>
                <a:moveTo>
                  <a:pt x="4293364" y="110814"/>
                </a:moveTo>
                <a:lnTo>
                  <a:pt x="4299765" y="111214"/>
                </a:lnTo>
                <a:lnTo>
                  <a:pt x="4299765" y="154219"/>
                </a:lnTo>
                <a:cubicBezTo>
                  <a:pt x="4299765" y="157153"/>
                  <a:pt x="4299965" y="159486"/>
                  <a:pt x="4300365" y="161220"/>
                </a:cubicBezTo>
                <a:cubicBezTo>
                  <a:pt x="4300765" y="162954"/>
                  <a:pt x="4301499" y="164320"/>
                  <a:pt x="4302565" y="165321"/>
                </a:cubicBezTo>
                <a:cubicBezTo>
                  <a:pt x="4303632" y="166321"/>
                  <a:pt x="4305099" y="167021"/>
                  <a:pt x="4306966" y="167421"/>
                </a:cubicBezTo>
                <a:cubicBezTo>
                  <a:pt x="4308833" y="167821"/>
                  <a:pt x="4311300" y="168088"/>
                  <a:pt x="4314367" y="168221"/>
                </a:cubicBezTo>
                <a:cubicBezTo>
                  <a:pt x="4318100" y="168354"/>
                  <a:pt x="4321834" y="168354"/>
                  <a:pt x="4325568" y="168221"/>
                </a:cubicBezTo>
                <a:cubicBezTo>
                  <a:pt x="4328902" y="168088"/>
                  <a:pt x="4331569" y="167821"/>
                  <a:pt x="4333569" y="167421"/>
                </a:cubicBezTo>
                <a:cubicBezTo>
                  <a:pt x="4335569" y="167021"/>
                  <a:pt x="4337170" y="166354"/>
                  <a:pt x="4338370" y="165421"/>
                </a:cubicBezTo>
                <a:cubicBezTo>
                  <a:pt x="4339570" y="164487"/>
                  <a:pt x="4340470" y="163187"/>
                  <a:pt x="4341070" y="161520"/>
                </a:cubicBezTo>
                <a:cubicBezTo>
                  <a:pt x="4341670" y="159853"/>
                  <a:pt x="4342170" y="157620"/>
                  <a:pt x="4342570" y="154819"/>
                </a:cubicBezTo>
                <a:cubicBezTo>
                  <a:pt x="4342837" y="152952"/>
                  <a:pt x="4343070" y="150852"/>
                  <a:pt x="4343270" y="148518"/>
                </a:cubicBezTo>
                <a:cubicBezTo>
                  <a:pt x="4343470" y="146185"/>
                  <a:pt x="4343670" y="143818"/>
                  <a:pt x="4343870" y="141418"/>
                </a:cubicBezTo>
                <a:cubicBezTo>
                  <a:pt x="4344070" y="139017"/>
                  <a:pt x="4344270" y="136784"/>
                  <a:pt x="4344471" y="134717"/>
                </a:cubicBezTo>
                <a:cubicBezTo>
                  <a:pt x="4344671" y="132650"/>
                  <a:pt x="4344771" y="130950"/>
                  <a:pt x="4344771" y="129616"/>
                </a:cubicBezTo>
                <a:lnTo>
                  <a:pt x="4350571" y="131216"/>
                </a:lnTo>
                <a:cubicBezTo>
                  <a:pt x="4350438" y="132550"/>
                  <a:pt x="4350305" y="134283"/>
                  <a:pt x="4350171" y="136417"/>
                </a:cubicBezTo>
                <a:cubicBezTo>
                  <a:pt x="4350038" y="138550"/>
                  <a:pt x="4349871" y="140817"/>
                  <a:pt x="4349671" y="143218"/>
                </a:cubicBezTo>
                <a:cubicBezTo>
                  <a:pt x="4349471" y="145618"/>
                  <a:pt x="4349271" y="147985"/>
                  <a:pt x="4349071" y="150319"/>
                </a:cubicBezTo>
                <a:cubicBezTo>
                  <a:pt x="4348871" y="152652"/>
                  <a:pt x="4348704" y="154753"/>
                  <a:pt x="4348571" y="156619"/>
                </a:cubicBezTo>
                <a:cubicBezTo>
                  <a:pt x="4348171" y="160353"/>
                  <a:pt x="4347571" y="163387"/>
                  <a:pt x="4346771" y="165721"/>
                </a:cubicBezTo>
                <a:cubicBezTo>
                  <a:pt x="4345971" y="168054"/>
                  <a:pt x="4344737" y="169888"/>
                  <a:pt x="4343070" y="171221"/>
                </a:cubicBezTo>
                <a:cubicBezTo>
                  <a:pt x="4341403" y="172555"/>
                  <a:pt x="4339236" y="173522"/>
                  <a:pt x="4336569" y="174122"/>
                </a:cubicBezTo>
                <a:cubicBezTo>
                  <a:pt x="4333902" y="174722"/>
                  <a:pt x="4330502" y="175088"/>
                  <a:pt x="4326368" y="175222"/>
                </a:cubicBezTo>
                <a:cubicBezTo>
                  <a:pt x="4321701" y="175488"/>
                  <a:pt x="4317100" y="175488"/>
                  <a:pt x="4312566" y="175222"/>
                </a:cubicBezTo>
                <a:cubicBezTo>
                  <a:pt x="4308833" y="175088"/>
                  <a:pt x="4305732" y="174688"/>
                  <a:pt x="4303265" y="174022"/>
                </a:cubicBezTo>
                <a:cubicBezTo>
                  <a:pt x="4300798" y="173355"/>
                  <a:pt x="4298832" y="172288"/>
                  <a:pt x="4297364" y="170821"/>
                </a:cubicBezTo>
                <a:cubicBezTo>
                  <a:pt x="4295898" y="169354"/>
                  <a:pt x="4294864" y="167421"/>
                  <a:pt x="4294264" y="165020"/>
                </a:cubicBezTo>
                <a:cubicBezTo>
                  <a:pt x="4293664" y="162620"/>
                  <a:pt x="4293364" y="159620"/>
                  <a:pt x="4293364" y="156019"/>
                </a:cubicBezTo>
                <a:close/>
                <a:moveTo>
                  <a:pt x="1378714" y="110814"/>
                </a:moveTo>
                <a:lnTo>
                  <a:pt x="1385115" y="111214"/>
                </a:lnTo>
                <a:lnTo>
                  <a:pt x="1385115" y="154219"/>
                </a:lnTo>
                <a:cubicBezTo>
                  <a:pt x="1385115" y="157153"/>
                  <a:pt x="1385315" y="159486"/>
                  <a:pt x="1385715" y="161220"/>
                </a:cubicBezTo>
                <a:cubicBezTo>
                  <a:pt x="1386115" y="162954"/>
                  <a:pt x="1386848" y="164320"/>
                  <a:pt x="1387915" y="165321"/>
                </a:cubicBezTo>
                <a:cubicBezTo>
                  <a:pt x="1388982" y="166321"/>
                  <a:pt x="1390449" y="167021"/>
                  <a:pt x="1392316" y="167421"/>
                </a:cubicBezTo>
                <a:cubicBezTo>
                  <a:pt x="1394183" y="167821"/>
                  <a:pt x="1396650" y="168088"/>
                  <a:pt x="1399717" y="168221"/>
                </a:cubicBezTo>
                <a:cubicBezTo>
                  <a:pt x="1403450" y="168354"/>
                  <a:pt x="1407184" y="168354"/>
                  <a:pt x="1410918" y="168221"/>
                </a:cubicBezTo>
                <a:cubicBezTo>
                  <a:pt x="1414252" y="168088"/>
                  <a:pt x="1416919" y="167821"/>
                  <a:pt x="1418919" y="167421"/>
                </a:cubicBezTo>
                <a:cubicBezTo>
                  <a:pt x="1420919" y="167021"/>
                  <a:pt x="1422520" y="166354"/>
                  <a:pt x="1423720" y="165421"/>
                </a:cubicBezTo>
                <a:cubicBezTo>
                  <a:pt x="1424920" y="164487"/>
                  <a:pt x="1425820" y="163187"/>
                  <a:pt x="1426420" y="161520"/>
                </a:cubicBezTo>
                <a:cubicBezTo>
                  <a:pt x="1427020" y="159853"/>
                  <a:pt x="1427520" y="157620"/>
                  <a:pt x="1427920" y="154819"/>
                </a:cubicBezTo>
                <a:cubicBezTo>
                  <a:pt x="1428187" y="152952"/>
                  <a:pt x="1428420" y="150852"/>
                  <a:pt x="1428620" y="148518"/>
                </a:cubicBezTo>
                <a:cubicBezTo>
                  <a:pt x="1428820" y="146185"/>
                  <a:pt x="1429020" y="143818"/>
                  <a:pt x="1429220" y="141418"/>
                </a:cubicBezTo>
                <a:cubicBezTo>
                  <a:pt x="1429420" y="139017"/>
                  <a:pt x="1429620" y="136784"/>
                  <a:pt x="1429821" y="134717"/>
                </a:cubicBezTo>
                <a:cubicBezTo>
                  <a:pt x="1430021" y="132650"/>
                  <a:pt x="1430121" y="130950"/>
                  <a:pt x="1430121" y="129616"/>
                </a:cubicBezTo>
                <a:lnTo>
                  <a:pt x="1435921" y="131216"/>
                </a:lnTo>
                <a:cubicBezTo>
                  <a:pt x="1435788" y="132550"/>
                  <a:pt x="1435655" y="134283"/>
                  <a:pt x="1435521" y="136417"/>
                </a:cubicBezTo>
                <a:cubicBezTo>
                  <a:pt x="1435388" y="138550"/>
                  <a:pt x="1435221" y="140817"/>
                  <a:pt x="1435021" y="143218"/>
                </a:cubicBezTo>
                <a:cubicBezTo>
                  <a:pt x="1434821" y="145618"/>
                  <a:pt x="1434621" y="147985"/>
                  <a:pt x="1434421" y="150319"/>
                </a:cubicBezTo>
                <a:cubicBezTo>
                  <a:pt x="1434221" y="152652"/>
                  <a:pt x="1434054" y="154753"/>
                  <a:pt x="1433921" y="156619"/>
                </a:cubicBezTo>
                <a:cubicBezTo>
                  <a:pt x="1433521" y="160353"/>
                  <a:pt x="1432921" y="163387"/>
                  <a:pt x="1432121" y="165721"/>
                </a:cubicBezTo>
                <a:cubicBezTo>
                  <a:pt x="1431321" y="168054"/>
                  <a:pt x="1430087" y="169888"/>
                  <a:pt x="1428420" y="171221"/>
                </a:cubicBezTo>
                <a:cubicBezTo>
                  <a:pt x="1426753" y="172555"/>
                  <a:pt x="1424586" y="173522"/>
                  <a:pt x="1421919" y="174122"/>
                </a:cubicBezTo>
                <a:cubicBezTo>
                  <a:pt x="1419252" y="174722"/>
                  <a:pt x="1415852" y="175088"/>
                  <a:pt x="1411718" y="175222"/>
                </a:cubicBezTo>
                <a:cubicBezTo>
                  <a:pt x="1407051" y="175488"/>
                  <a:pt x="1402450" y="175488"/>
                  <a:pt x="1397917" y="175222"/>
                </a:cubicBezTo>
                <a:cubicBezTo>
                  <a:pt x="1394183" y="175088"/>
                  <a:pt x="1391082" y="174688"/>
                  <a:pt x="1388615" y="174022"/>
                </a:cubicBezTo>
                <a:cubicBezTo>
                  <a:pt x="1386148" y="173355"/>
                  <a:pt x="1384181" y="172288"/>
                  <a:pt x="1382715" y="170821"/>
                </a:cubicBezTo>
                <a:cubicBezTo>
                  <a:pt x="1381248" y="169354"/>
                  <a:pt x="1380214" y="167421"/>
                  <a:pt x="1379614" y="165020"/>
                </a:cubicBezTo>
                <a:cubicBezTo>
                  <a:pt x="1379014" y="162620"/>
                  <a:pt x="1378714" y="159620"/>
                  <a:pt x="1378714" y="156019"/>
                </a:cubicBezTo>
                <a:close/>
                <a:moveTo>
                  <a:pt x="2586884" y="110614"/>
                </a:moveTo>
                <a:lnTo>
                  <a:pt x="2668094" y="110614"/>
                </a:lnTo>
                <a:lnTo>
                  <a:pt x="2668094" y="182023"/>
                </a:lnTo>
                <a:lnTo>
                  <a:pt x="2660893" y="182023"/>
                </a:lnTo>
                <a:lnTo>
                  <a:pt x="2660893" y="167621"/>
                </a:lnTo>
                <a:lnTo>
                  <a:pt x="2594085" y="167621"/>
                </a:lnTo>
                <a:lnTo>
                  <a:pt x="2594085" y="182023"/>
                </a:lnTo>
                <a:lnTo>
                  <a:pt x="2586884" y="182023"/>
                </a:lnTo>
                <a:close/>
                <a:moveTo>
                  <a:pt x="1935431" y="107213"/>
                </a:moveTo>
                <a:lnTo>
                  <a:pt x="2046845" y="107213"/>
                </a:lnTo>
                <a:lnTo>
                  <a:pt x="2046845" y="113814"/>
                </a:lnTo>
                <a:lnTo>
                  <a:pt x="2007840" y="113814"/>
                </a:lnTo>
                <a:lnTo>
                  <a:pt x="2007840" y="153819"/>
                </a:lnTo>
                <a:cubicBezTo>
                  <a:pt x="2007840" y="159286"/>
                  <a:pt x="2008640" y="162787"/>
                  <a:pt x="2010241" y="164320"/>
                </a:cubicBezTo>
                <a:cubicBezTo>
                  <a:pt x="2011841" y="165854"/>
                  <a:pt x="2014708" y="166687"/>
                  <a:pt x="2018842" y="166821"/>
                </a:cubicBezTo>
                <a:cubicBezTo>
                  <a:pt x="2022442" y="167087"/>
                  <a:pt x="2026043" y="167087"/>
                  <a:pt x="2029643" y="166821"/>
                </a:cubicBezTo>
                <a:cubicBezTo>
                  <a:pt x="2032310" y="166687"/>
                  <a:pt x="2034410" y="166454"/>
                  <a:pt x="2035944" y="166121"/>
                </a:cubicBezTo>
                <a:cubicBezTo>
                  <a:pt x="2037477" y="165787"/>
                  <a:pt x="2038711" y="165187"/>
                  <a:pt x="2039644" y="164320"/>
                </a:cubicBezTo>
                <a:cubicBezTo>
                  <a:pt x="2040578" y="163454"/>
                  <a:pt x="2041278" y="162220"/>
                  <a:pt x="2041744" y="160620"/>
                </a:cubicBezTo>
                <a:cubicBezTo>
                  <a:pt x="2042211" y="159020"/>
                  <a:pt x="2042645" y="156886"/>
                  <a:pt x="2043045" y="154219"/>
                </a:cubicBezTo>
                <a:cubicBezTo>
                  <a:pt x="2044112" y="148085"/>
                  <a:pt x="2044845" y="141818"/>
                  <a:pt x="2045245" y="135417"/>
                </a:cubicBezTo>
                <a:lnTo>
                  <a:pt x="2051046" y="137217"/>
                </a:lnTo>
                <a:cubicBezTo>
                  <a:pt x="2050779" y="139884"/>
                  <a:pt x="2050512" y="142884"/>
                  <a:pt x="2050246" y="146218"/>
                </a:cubicBezTo>
                <a:cubicBezTo>
                  <a:pt x="2049979" y="149552"/>
                  <a:pt x="2049512" y="152819"/>
                  <a:pt x="2048845" y="156019"/>
                </a:cubicBezTo>
                <a:cubicBezTo>
                  <a:pt x="2048179" y="159486"/>
                  <a:pt x="2047479" y="162287"/>
                  <a:pt x="2046745" y="164420"/>
                </a:cubicBezTo>
                <a:cubicBezTo>
                  <a:pt x="2046012" y="166554"/>
                  <a:pt x="2044978" y="168288"/>
                  <a:pt x="2043645" y="169621"/>
                </a:cubicBezTo>
                <a:cubicBezTo>
                  <a:pt x="2042311" y="170955"/>
                  <a:pt x="2040611" y="171888"/>
                  <a:pt x="2038544" y="172421"/>
                </a:cubicBezTo>
                <a:cubicBezTo>
                  <a:pt x="2036477" y="172955"/>
                  <a:pt x="2033777" y="173288"/>
                  <a:pt x="2030443" y="173422"/>
                </a:cubicBezTo>
                <a:cubicBezTo>
                  <a:pt x="2026043" y="173555"/>
                  <a:pt x="2021709" y="173555"/>
                  <a:pt x="2017441" y="173422"/>
                </a:cubicBezTo>
                <a:cubicBezTo>
                  <a:pt x="2014641" y="173288"/>
                  <a:pt x="2012208" y="172921"/>
                  <a:pt x="2010140" y="172321"/>
                </a:cubicBezTo>
                <a:cubicBezTo>
                  <a:pt x="2008074" y="171721"/>
                  <a:pt x="2006373" y="170755"/>
                  <a:pt x="2005040" y="169421"/>
                </a:cubicBezTo>
                <a:cubicBezTo>
                  <a:pt x="2003707" y="168088"/>
                  <a:pt x="2002740" y="166287"/>
                  <a:pt x="2002139" y="164020"/>
                </a:cubicBezTo>
                <a:cubicBezTo>
                  <a:pt x="2001539" y="161753"/>
                  <a:pt x="2001239" y="158820"/>
                  <a:pt x="2001239" y="155219"/>
                </a:cubicBezTo>
                <a:lnTo>
                  <a:pt x="2001239" y="113814"/>
                </a:lnTo>
                <a:lnTo>
                  <a:pt x="1971836" y="113814"/>
                </a:lnTo>
                <a:cubicBezTo>
                  <a:pt x="1971836" y="114748"/>
                  <a:pt x="1971836" y="115781"/>
                  <a:pt x="1971836" y="116914"/>
                </a:cubicBezTo>
                <a:cubicBezTo>
                  <a:pt x="1971836" y="118048"/>
                  <a:pt x="1971769" y="118948"/>
                  <a:pt x="1971636" y="119615"/>
                </a:cubicBezTo>
                <a:cubicBezTo>
                  <a:pt x="1970969" y="127882"/>
                  <a:pt x="1969869" y="135050"/>
                  <a:pt x="1968335" y="141117"/>
                </a:cubicBezTo>
                <a:cubicBezTo>
                  <a:pt x="1966802" y="147185"/>
                  <a:pt x="1964402" y="152519"/>
                  <a:pt x="1961134" y="157119"/>
                </a:cubicBezTo>
                <a:cubicBezTo>
                  <a:pt x="1957867" y="161720"/>
                  <a:pt x="1953567" y="165854"/>
                  <a:pt x="1948233" y="169521"/>
                </a:cubicBezTo>
                <a:cubicBezTo>
                  <a:pt x="1942899" y="173188"/>
                  <a:pt x="1936165" y="176822"/>
                  <a:pt x="1928030" y="180422"/>
                </a:cubicBezTo>
                <a:lnTo>
                  <a:pt x="1924230" y="175222"/>
                </a:lnTo>
                <a:cubicBezTo>
                  <a:pt x="1931964" y="171888"/>
                  <a:pt x="1938365" y="168521"/>
                  <a:pt x="1943432" y="165120"/>
                </a:cubicBezTo>
                <a:cubicBezTo>
                  <a:pt x="1948500" y="161720"/>
                  <a:pt x="1952567" y="157920"/>
                  <a:pt x="1955634" y="153719"/>
                </a:cubicBezTo>
                <a:cubicBezTo>
                  <a:pt x="1958701" y="149519"/>
                  <a:pt x="1960934" y="144651"/>
                  <a:pt x="1962335" y="139117"/>
                </a:cubicBezTo>
                <a:cubicBezTo>
                  <a:pt x="1963735" y="133583"/>
                  <a:pt x="1964702" y="127016"/>
                  <a:pt x="1965235" y="119415"/>
                </a:cubicBezTo>
                <a:cubicBezTo>
                  <a:pt x="1965368" y="118748"/>
                  <a:pt x="1965435" y="117881"/>
                  <a:pt x="1965435" y="116814"/>
                </a:cubicBezTo>
                <a:cubicBezTo>
                  <a:pt x="1965435" y="115748"/>
                  <a:pt x="1965435" y="114748"/>
                  <a:pt x="1965435" y="113814"/>
                </a:cubicBezTo>
                <a:lnTo>
                  <a:pt x="1935431" y="113814"/>
                </a:lnTo>
                <a:close/>
                <a:moveTo>
                  <a:pt x="2737827" y="105013"/>
                </a:moveTo>
                <a:lnTo>
                  <a:pt x="2737827" y="166821"/>
                </a:lnTo>
                <a:lnTo>
                  <a:pt x="2786633" y="166821"/>
                </a:lnTo>
                <a:lnTo>
                  <a:pt x="2786633" y="105013"/>
                </a:lnTo>
                <a:close/>
                <a:moveTo>
                  <a:pt x="669656" y="101813"/>
                </a:moveTo>
                <a:lnTo>
                  <a:pt x="669656" y="128216"/>
                </a:lnTo>
                <a:lnTo>
                  <a:pt x="773469" y="128216"/>
                </a:lnTo>
                <a:lnTo>
                  <a:pt x="773469" y="101813"/>
                </a:lnTo>
                <a:close/>
                <a:moveTo>
                  <a:pt x="6001" y="101413"/>
                </a:moveTo>
                <a:lnTo>
                  <a:pt x="173023" y="101413"/>
                </a:lnTo>
                <a:lnTo>
                  <a:pt x="173023" y="107813"/>
                </a:lnTo>
                <a:lnTo>
                  <a:pt x="95213" y="107813"/>
                </a:lnTo>
                <a:lnTo>
                  <a:pt x="95213" y="134017"/>
                </a:lnTo>
                <a:lnTo>
                  <a:pt x="158421" y="134017"/>
                </a:lnTo>
                <a:lnTo>
                  <a:pt x="158421" y="140017"/>
                </a:lnTo>
                <a:lnTo>
                  <a:pt x="95213" y="140017"/>
                </a:lnTo>
                <a:lnTo>
                  <a:pt x="95213" y="168421"/>
                </a:lnTo>
                <a:cubicBezTo>
                  <a:pt x="96280" y="168554"/>
                  <a:pt x="97413" y="168621"/>
                  <a:pt x="98614" y="168621"/>
                </a:cubicBezTo>
                <a:cubicBezTo>
                  <a:pt x="99814" y="168621"/>
                  <a:pt x="101014" y="168688"/>
                  <a:pt x="102214" y="168821"/>
                </a:cubicBezTo>
                <a:cubicBezTo>
                  <a:pt x="128084" y="169888"/>
                  <a:pt x="153954" y="169888"/>
                  <a:pt x="179824" y="168821"/>
                </a:cubicBezTo>
                <a:lnTo>
                  <a:pt x="178823" y="175422"/>
                </a:lnTo>
                <a:cubicBezTo>
                  <a:pt x="153354" y="176489"/>
                  <a:pt x="127884" y="176489"/>
                  <a:pt x="102414" y="175422"/>
                </a:cubicBezTo>
                <a:cubicBezTo>
                  <a:pt x="94947" y="175155"/>
                  <a:pt x="88146" y="174555"/>
                  <a:pt x="82012" y="173622"/>
                </a:cubicBezTo>
                <a:cubicBezTo>
                  <a:pt x="75877" y="172688"/>
                  <a:pt x="70177" y="171188"/>
                  <a:pt x="64909" y="169121"/>
                </a:cubicBezTo>
                <a:cubicBezTo>
                  <a:pt x="59642" y="167054"/>
                  <a:pt x="54808" y="164154"/>
                  <a:pt x="50407" y="160420"/>
                </a:cubicBezTo>
                <a:cubicBezTo>
                  <a:pt x="46007" y="156686"/>
                  <a:pt x="41872" y="151885"/>
                  <a:pt x="38005" y="146018"/>
                </a:cubicBezTo>
                <a:cubicBezTo>
                  <a:pt x="34538" y="153219"/>
                  <a:pt x="30271" y="159786"/>
                  <a:pt x="25204" y="165721"/>
                </a:cubicBezTo>
                <a:cubicBezTo>
                  <a:pt x="20136" y="171655"/>
                  <a:pt x="13802" y="177689"/>
                  <a:pt x="6202" y="183823"/>
                </a:cubicBezTo>
                <a:lnTo>
                  <a:pt x="1601" y="178622"/>
                </a:lnTo>
                <a:cubicBezTo>
                  <a:pt x="7334" y="174088"/>
                  <a:pt x="12336" y="169621"/>
                  <a:pt x="16603" y="165220"/>
                </a:cubicBezTo>
                <a:cubicBezTo>
                  <a:pt x="20870" y="160820"/>
                  <a:pt x="24537" y="156153"/>
                  <a:pt x="27604" y="151219"/>
                </a:cubicBezTo>
                <a:cubicBezTo>
                  <a:pt x="30671" y="146285"/>
                  <a:pt x="33271" y="140984"/>
                  <a:pt x="35405" y="135317"/>
                </a:cubicBezTo>
                <a:cubicBezTo>
                  <a:pt x="37538" y="129649"/>
                  <a:pt x="39339" y="123282"/>
                  <a:pt x="40805" y="116214"/>
                </a:cubicBezTo>
                <a:lnTo>
                  <a:pt x="47407" y="117615"/>
                </a:lnTo>
                <a:cubicBezTo>
                  <a:pt x="45540" y="125749"/>
                  <a:pt x="43473" y="132883"/>
                  <a:pt x="41206" y="139017"/>
                </a:cubicBezTo>
                <a:cubicBezTo>
                  <a:pt x="44139" y="144085"/>
                  <a:pt x="47274" y="148318"/>
                  <a:pt x="50608" y="151719"/>
                </a:cubicBezTo>
                <a:cubicBezTo>
                  <a:pt x="53941" y="155119"/>
                  <a:pt x="57575" y="157920"/>
                  <a:pt x="61509" y="160120"/>
                </a:cubicBezTo>
                <a:cubicBezTo>
                  <a:pt x="65443" y="162320"/>
                  <a:pt x="69610" y="164020"/>
                  <a:pt x="74010" y="165220"/>
                </a:cubicBezTo>
                <a:cubicBezTo>
                  <a:pt x="78411" y="166421"/>
                  <a:pt x="83212" y="167287"/>
                  <a:pt x="88412" y="167821"/>
                </a:cubicBezTo>
                <a:lnTo>
                  <a:pt x="88412" y="107813"/>
                </a:lnTo>
                <a:lnTo>
                  <a:pt x="6001" y="107813"/>
                </a:lnTo>
                <a:close/>
                <a:moveTo>
                  <a:pt x="2372733" y="100012"/>
                </a:moveTo>
                <a:lnTo>
                  <a:pt x="2372733" y="118615"/>
                </a:lnTo>
                <a:lnTo>
                  <a:pt x="2448943" y="118615"/>
                </a:lnTo>
                <a:lnTo>
                  <a:pt x="2448943" y="100012"/>
                </a:lnTo>
                <a:close/>
                <a:moveTo>
                  <a:pt x="3128399" y="97012"/>
                </a:moveTo>
                <a:lnTo>
                  <a:pt x="3213210" y="97012"/>
                </a:lnTo>
                <a:lnTo>
                  <a:pt x="3213210" y="103213"/>
                </a:lnTo>
                <a:lnTo>
                  <a:pt x="3179206" y="103213"/>
                </a:lnTo>
                <a:lnTo>
                  <a:pt x="3179206" y="130016"/>
                </a:lnTo>
                <a:lnTo>
                  <a:pt x="3211010" y="130016"/>
                </a:lnTo>
                <a:lnTo>
                  <a:pt x="3211010" y="136017"/>
                </a:lnTo>
                <a:lnTo>
                  <a:pt x="3179206" y="136017"/>
                </a:lnTo>
                <a:lnTo>
                  <a:pt x="3179206" y="165821"/>
                </a:lnTo>
                <a:cubicBezTo>
                  <a:pt x="3181873" y="166487"/>
                  <a:pt x="3184740" y="166887"/>
                  <a:pt x="3187807" y="167021"/>
                </a:cubicBezTo>
                <a:cubicBezTo>
                  <a:pt x="3190874" y="167154"/>
                  <a:pt x="3194208" y="167287"/>
                  <a:pt x="3197808" y="167421"/>
                </a:cubicBezTo>
                <a:cubicBezTo>
                  <a:pt x="3233546" y="168088"/>
                  <a:pt x="3269217" y="167687"/>
                  <a:pt x="3304821" y="166221"/>
                </a:cubicBezTo>
                <a:lnTo>
                  <a:pt x="3302621" y="173021"/>
                </a:lnTo>
                <a:cubicBezTo>
                  <a:pt x="3267550" y="174488"/>
                  <a:pt x="3232546" y="174888"/>
                  <a:pt x="3197608" y="174222"/>
                </a:cubicBezTo>
                <a:cubicBezTo>
                  <a:pt x="3190807" y="174088"/>
                  <a:pt x="3184840" y="173588"/>
                  <a:pt x="3179706" y="172721"/>
                </a:cubicBezTo>
                <a:cubicBezTo>
                  <a:pt x="3174572" y="171855"/>
                  <a:pt x="3169938" y="170321"/>
                  <a:pt x="3165804" y="168121"/>
                </a:cubicBezTo>
                <a:cubicBezTo>
                  <a:pt x="3161670" y="165921"/>
                  <a:pt x="3157970" y="162854"/>
                  <a:pt x="3154703" y="158920"/>
                </a:cubicBezTo>
                <a:cubicBezTo>
                  <a:pt x="3151435" y="154986"/>
                  <a:pt x="3148335" y="149819"/>
                  <a:pt x="3145402" y="143418"/>
                </a:cubicBezTo>
                <a:cubicBezTo>
                  <a:pt x="3143534" y="150085"/>
                  <a:pt x="3141167" y="156253"/>
                  <a:pt x="3138301" y="161920"/>
                </a:cubicBezTo>
                <a:cubicBezTo>
                  <a:pt x="3135434" y="167587"/>
                  <a:pt x="3132067" y="173488"/>
                  <a:pt x="3128199" y="179622"/>
                </a:cubicBezTo>
                <a:lnTo>
                  <a:pt x="3122999" y="176422"/>
                </a:lnTo>
                <a:cubicBezTo>
                  <a:pt x="3126199" y="171488"/>
                  <a:pt x="3129000" y="166754"/>
                  <a:pt x="3131400" y="162220"/>
                </a:cubicBezTo>
                <a:cubicBezTo>
                  <a:pt x="3133800" y="157686"/>
                  <a:pt x="3135867" y="152952"/>
                  <a:pt x="3137601" y="148018"/>
                </a:cubicBezTo>
                <a:cubicBezTo>
                  <a:pt x="3139334" y="143084"/>
                  <a:pt x="3140767" y="137717"/>
                  <a:pt x="3141901" y="131916"/>
                </a:cubicBezTo>
                <a:cubicBezTo>
                  <a:pt x="3143035" y="126116"/>
                  <a:pt x="3143868" y="119548"/>
                  <a:pt x="3144401" y="112214"/>
                </a:cubicBezTo>
                <a:lnTo>
                  <a:pt x="3150402" y="112614"/>
                </a:lnTo>
                <a:cubicBezTo>
                  <a:pt x="3149869" y="120748"/>
                  <a:pt x="3148868" y="128149"/>
                  <a:pt x="3147402" y="134817"/>
                </a:cubicBezTo>
                <a:cubicBezTo>
                  <a:pt x="3151135" y="143484"/>
                  <a:pt x="3154936" y="150052"/>
                  <a:pt x="3158803" y="154519"/>
                </a:cubicBezTo>
                <a:cubicBezTo>
                  <a:pt x="3162670" y="158986"/>
                  <a:pt x="3167337" y="162220"/>
                  <a:pt x="3172805" y="164220"/>
                </a:cubicBezTo>
                <a:lnTo>
                  <a:pt x="3172805" y="103213"/>
                </a:lnTo>
                <a:lnTo>
                  <a:pt x="3128399" y="103213"/>
                </a:lnTo>
                <a:close/>
                <a:moveTo>
                  <a:pt x="4696938" y="95612"/>
                </a:moveTo>
                <a:cubicBezTo>
                  <a:pt x="4698139" y="96945"/>
                  <a:pt x="4699672" y="98679"/>
                  <a:pt x="4701539" y="100812"/>
                </a:cubicBezTo>
                <a:cubicBezTo>
                  <a:pt x="4703406" y="102946"/>
                  <a:pt x="4705339" y="105213"/>
                  <a:pt x="4707340" y="107613"/>
                </a:cubicBezTo>
                <a:cubicBezTo>
                  <a:pt x="4709340" y="110014"/>
                  <a:pt x="4711207" y="112314"/>
                  <a:pt x="4712940" y="114514"/>
                </a:cubicBezTo>
                <a:cubicBezTo>
                  <a:pt x="4714674" y="116714"/>
                  <a:pt x="4716074" y="118548"/>
                  <a:pt x="4717141" y="120015"/>
                </a:cubicBezTo>
                <a:lnTo>
                  <a:pt x="4712540" y="123815"/>
                </a:lnTo>
                <a:cubicBezTo>
                  <a:pt x="4711473" y="122348"/>
                  <a:pt x="4710073" y="120515"/>
                  <a:pt x="4708340" y="118315"/>
                </a:cubicBezTo>
                <a:cubicBezTo>
                  <a:pt x="4706606" y="116114"/>
                  <a:pt x="4704773" y="113814"/>
                  <a:pt x="4702839" y="111414"/>
                </a:cubicBezTo>
                <a:cubicBezTo>
                  <a:pt x="4700906" y="109013"/>
                  <a:pt x="4699005" y="106747"/>
                  <a:pt x="4697138" y="104613"/>
                </a:cubicBezTo>
                <a:cubicBezTo>
                  <a:pt x="4695272" y="102479"/>
                  <a:pt x="4693671" y="100746"/>
                  <a:pt x="4692338" y="99412"/>
                </a:cubicBezTo>
                <a:close/>
                <a:moveTo>
                  <a:pt x="1582263" y="95612"/>
                </a:moveTo>
                <a:cubicBezTo>
                  <a:pt x="1583463" y="96945"/>
                  <a:pt x="1584997" y="98679"/>
                  <a:pt x="1586864" y="100812"/>
                </a:cubicBezTo>
                <a:cubicBezTo>
                  <a:pt x="1588731" y="102946"/>
                  <a:pt x="1590664" y="105213"/>
                  <a:pt x="1592665" y="107613"/>
                </a:cubicBezTo>
                <a:cubicBezTo>
                  <a:pt x="1594665" y="110014"/>
                  <a:pt x="1596532" y="112314"/>
                  <a:pt x="1598265" y="114514"/>
                </a:cubicBezTo>
                <a:cubicBezTo>
                  <a:pt x="1599999" y="116714"/>
                  <a:pt x="1601399" y="118548"/>
                  <a:pt x="1602466" y="120015"/>
                </a:cubicBezTo>
                <a:lnTo>
                  <a:pt x="1597865" y="123815"/>
                </a:lnTo>
                <a:cubicBezTo>
                  <a:pt x="1596798" y="122348"/>
                  <a:pt x="1595398" y="120515"/>
                  <a:pt x="1593665" y="118315"/>
                </a:cubicBezTo>
                <a:cubicBezTo>
                  <a:pt x="1591931" y="116114"/>
                  <a:pt x="1590098" y="113814"/>
                  <a:pt x="1588164" y="111414"/>
                </a:cubicBezTo>
                <a:cubicBezTo>
                  <a:pt x="1586230" y="109013"/>
                  <a:pt x="1584330" y="106747"/>
                  <a:pt x="1582463" y="104613"/>
                </a:cubicBezTo>
                <a:cubicBezTo>
                  <a:pt x="1580597" y="102479"/>
                  <a:pt x="1578996" y="100746"/>
                  <a:pt x="1577663" y="99412"/>
                </a:cubicBezTo>
                <a:close/>
                <a:moveTo>
                  <a:pt x="324966" y="95612"/>
                </a:moveTo>
                <a:cubicBezTo>
                  <a:pt x="326166" y="96945"/>
                  <a:pt x="327699" y="98679"/>
                  <a:pt x="329566" y="100812"/>
                </a:cubicBezTo>
                <a:cubicBezTo>
                  <a:pt x="331433" y="102946"/>
                  <a:pt x="333367" y="105213"/>
                  <a:pt x="335367" y="107613"/>
                </a:cubicBezTo>
                <a:cubicBezTo>
                  <a:pt x="337367" y="110014"/>
                  <a:pt x="339234" y="112314"/>
                  <a:pt x="340968" y="114514"/>
                </a:cubicBezTo>
                <a:cubicBezTo>
                  <a:pt x="342701" y="116714"/>
                  <a:pt x="344101" y="118548"/>
                  <a:pt x="345168" y="120015"/>
                </a:cubicBezTo>
                <a:lnTo>
                  <a:pt x="340568" y="123815"/>
                </a:lnTo>
                <a:cubicBezTo>
                  <a:pt x="339501" y="122348"/>
                  <a:pt x="338101" y="120515"/>
                  <a:pt x="336367" y="118315"/>
                </a:cubicBezTo>
                <a:cubicBezTo>
                  <a:pt x="334633" y="116114"/>
                  <a:pt x="332800" y="113814"/>
                  <a:pt x="330866" y="111414"/>
                </a:cubicBezTo>
                <a:cubicBezTo>
                  <a:pt x="328933" y="109013"/>
                  <a:pt x="327032" y="106747"/>
                  <a:pt x="325166" y="104613"/>
                </a:cubicBezTo>
                <a:cubicBezTo>
                  <a:pt x="323299" y="102479"/>
                  <a:pt x="321699" y="100746"/>
                  <a:pt x="320365" y="99412"/>
                </a:cubicBezTo>
                <a:close/>
                <a:moveTo>
                  <a:pt x="2366332" y="94412"/>
                </a:moveTo>
                <a:lnTo>
                  <a:pt x="2455344" y="94412"/>
                </a:lnTo>
                <a:lnTo>
                  <a:pt x="2455344" y="160420"/>
                </a:lnTo>
                <a:cubicBezTo>
                  <a:pt x="2455344" y="163620"/>
                  <a:pt x="2455044" y="166221"/>
                  <a:pt x="2454444" y="168221"/>
                </a:cubicBezTo>
                <a:cubicBezTo>
                  <a:pt x="2453844" y="170221"/>
                  <a:pt x="2452810" y="171821"/>
                  <a:pt x="2451343" y="173021"/>
                </a:cubicBezTo>
                <a:cubicBezTo>
                  <a:pt x="2449877" y="174222"/>
                  <a:pt x="2447909" y="175088"/>
                  <a:pt x="2445442" y="175622"/>
                </a:cubicBezTo>
                <a:cubicBezTo>
                  <a:pt x="2442976" y="176155"/>
                  <a:pt x="2439875" y="176622"/>
                  <a:pt x="2436141" y="177022"/>
                </a:cubicBezTo>
                <a:lnTo>
                  <a:pt x="2425140" y="178022"/>
                </a:lnTo>
                <a:lnTo>
                  <a:pt x="2423340" y="172221"/>
                </a:lnTo>
                <a:lnTo>
                  <a:pt x="2434341" y="171421"/>
                </a:lnTo>
                <a:cubicBezTo>
                  <a:pt x="2437542" y="171155"/>
                  <a:pt x="2440075" y="170788"/>
                  <a:pt x="2441942" y="170321"/>
                </a:cubicBezTo>
                <a:cubicBezTo>
                  <a:pt x="2443809" y="169854"/>
                  <a:pt x="2445276" y="169221"/>
                  <a:pt x="2446343" y="168421"/>
                </a:cubicBezTo>
                <a:cubicBezTo>
                  <a:pt x="2447410" y="167621"/>
                  <a:pt x="2448109" y="166521"/>
                  <a:pt x="2448443" y="165120"/>
                </a:cubicBezTo>
                <a:cubicBezTo>
                  <a:pt x="2448776" y="163720"/>
                  <a:pt x="2448943" y="161887"/>
                  <a:pt x="2448943" y="159620"/>
                </a:cubicBezTo>
                <a:lnTo>
                  <a:pt x="2448943" y="149018"/>
                </a:lnTo>
                <a:lnTo>
                  <a:pt x="2372733" y="149018"/>
                </a:lnTo>
                <a:lnTo>
                  <a:pt x="2372733" y="178622"/>
                </a:lnTo>
                <a:lnTo>
                  <a:pt x="2366332" y="178622"/>
                </a:lnTo>
                <a:close/>
                <a:moveTo>
                  <a:pt x="1065153" y="90011"/>
                </a:moveTo>
                <a:lnTo>
                  <a:pt x="1217170" y="90011"/>
                </a:lnTo>
                <a:lnTo>
                  <a:pt x="1217170" y="96412"/>
                </a:lnTo>
                <a:lnTo>
                  <a:pt x="1144561" y="96412"/>
                </a:lnTo>
                <a:lnTo>
                  <a:pt x="1144561" y="127216"/>
                </a:lnTo>
                <a:lnTo>
                  <a:pt x="1209369" y="127216"/>
                </a:lnTo>
                <a:lnTo>
                  <a:pt x="1209369" y="133817"/>
                </a:lnTo>
                <a:lnTo>
                  <a:pt x="1144561" y="133817"/>
                </a:lnTo>
                <a:lnTo>
                  <a:pt x="1144561" y="164620"/>
                </a:lnTo>
                <a:lnTo>
                  <a:pt x="1226771" y="164620"/>
                </a:lnTo>
                <a:lnTo>
                  <a:pt x="1226771" y="171221"/>
                </a:lnTo>
                <a:lnTo>
                  <a:pt x="1055752" y="171221"/>
                </a:lnTo>
                <a:lnTo>
                  <a:pt x="1055752" y="164620"/>
                </a:lnTo>
                <a:lnTo>
                  <a:pt x="1137960" y="164620"/>
                </a:lnTo>
                <a:lnTo>
                  <a:pt x="1137960" y="133817"/>
                </a:lnTo>
                <a:lnTo>
                  <a:pt x="1073154" y="133817"/>
                </a:lnTo>
                <a:lnTo>
                  <a:pt x="1073154" y="127216"/>
                </a:lnTo>
                <a:lnTo>
                  <a:pt x="1137960" y="127216"/>
                </a:lnTo>
                <a:lnTo>
                  <a:pt x="1137960" y="96412"/>
                </a:lnTo>
                <a:lnTo>
                  <a:pt x="1065153" y="96412"/>
                </a:lnTo>
                <a:close/>
                <a:moveTo>
                  <a:pt x="4047610" y="83210"/>
                </a:moveTo>
                <a:lnTo>
                  <a:pt x="4047610" y="109013"/>
                </a:lnTo>
                <a:lnTo>
                  <a:pt x="4090815" y="109013"/>
                </a:lnTo>
                <a:lnTo>
                  <a:pt x="4090815" y="83210"/>
                </a:lnTo>
                <a:close/>
                <a:moveTo>
                  <a:pt x="4406578" y="73409"/>
                </a:moveTo>
                <a:lnTo>
                  <a:pt x="4523393" y="73409"/>
                </a:lnTo>
                <a:lnTo>
                  <a:pt x="4523393" y="80010"/>
                </a:lnTo>
                <a:lnTo>
                  <a:pt x="4468386" y="80010"/>
                </a:lnTo>
                <a:lnTo>
                  <a:pt x="4468386" y="117615"/>
                </a:lnTo>
                <a:lnTo>
                  <a:pt x="4528994" y="117615"/>
                </a:lnTo>
                <a:lnTo>
                  <a:pt x="4528994" y="124615"/>
                </a:lnTo>
                <a:lnTo>
                  <a:pt x="4468386" y="124615"/>
                </a:lnTo>
                <a:lnTo>
                  <a:pt x="4468386" y="165020"/>
                </a:lnTo>
                <a:lnTo>
                  <a:pt x="4545596" y="165020"/>
                </a:lnTo>
                <a:lnTo>
                  <a:pt x="4545596" y="171621"/>
                </a:lnTo>
                <a:lnTo>
                  <a:pt x="4384575" y="171621"/>
                </a:lnTo>
                <a:lnTo>
                  <a:pt x="4384575" y="165020"/>
                </a:lnTo>
                <a:lnTo>
                  <a:pt x="4461585" y="165020"/>
                </a:lnTo>
                <a:lnTo>
                  <a:pt x="4461585" y="124615"/>
                </a:lnTo>
                <a:lnTo>
                  <a:pt x="4401178" y="124615"/>
                </a:lnTo>
                <a:lnTo>
                  <a:pt x="4401178" y="117615"/>
                </a:lnTo>
                <a:lnTo>
                  <a:pt x="4461585" y="117615"/>
                </a:lnTo>
                <a:lnTo>
                  <a:pt x="4461585" y="80010"/>
                </a:lnTo>
                <a:lnTo>
                  <a:pt x="4406578" y="80010"/>
                </a:lnTo>
                <a:close/>
                <a:moveTo>
                  <a:pt x="885006" y="72609"/>
                </a:moveTo>
                <a:cubicBezTo>
                  <a:pt x="886741" y="74209"/>
                  <a:pt x="888741" y="76309"/>
                  <a:pt x="891008" y="78910"/>
                </a:cubicBezTo>
                <a:cubicBezTo>
                  <a:pt x="893275" y="81510"/>
                  <a:pt x="895608" y="84210"/>
                  <a:pt x="898008" y="87011"/>
                </a:cubicBezTo>
                <a:cubicBezTo>
                  <a:pt x="900408" y="89811"/>
                  <a:pt x="902642" y="92545"/>
                  <a:pt x="904709" y="95212"/>
                </a:cubicBezTo>
                <a:cubicBezTo>
                  <a:pt x="906776" y="97879"/>
                  <a:pt x="908476" y="100146"/>
                  <a:pt x="909810" y="102013"/>
                </a:cubicBezTo>
                <a:lnTo>
                  <a:pt x="905409" y="106613"/>
                </a:lnTo>
                <a:cubicBezTo>
                  <a:pt x="903942" y="104480"/>
                  <a:pt x="902142" y="102046"/>
                  <a:pt x="900009" y="99312"/>
                </a:cubicBezTo>
                <a:cubicBezTo>
                  <a:pt x="897875" y="96579"/>
                  <a:pt x="895642" y="93845"/>
                  <a:pt x="893308" y="91111"/>
                </a:cubicBezTo>
                <a:cubicBezTo>
                  <a:pt x="890974" y="88378"/>
                  <a:pt x="888707" y="85744"/>
                  <a:pt x="886507" y="83210"/>
                </a:cubicBezTo>
                <a:cubicBezTo>
                  <a:pt x="884307" y="80677"/>
                  <a:pt x="882407" y="78543"/>
                  <a:pt x="880806" y="76809"/>
                </a:cubicBezTo>
                <a:close/>
                <a:moveTo>
                  <a:pt x="3251815" y="72409"/>
                </a:moveTo>
                <a:lnTo>
                  <a:pt x="3257816" y="72809"/>
                </a:lnTo>
                <a:lnTo>
                  <a:pt x="3257816" y="99812"/>
                </a:lnTo>
                <a:cubicBezTo>
                  <a:pt x="3257816" y="107280"/>
                  <a:pt x="3257015" y="113914"/>
                  <a:pt x="3255415" y="119715"/>
                </a:cubicBezTo>
                <a:cubicBezTo>
                  <a:pt x="3253815" y="125516"/>
                  <a:pt x="3251115" y="130816"/>
                  <a:pt x="3247314" y="135617"/>
                </a:cubicBezTo>
                <a:cubicBezTo>
                  <a:pt x="3243514" y="140417"/>
                  <a:pt x="3238546" y="144851"/>
                  <a:pt x="3232412" y="148918"/>
                </a:cubicBezTo>
                <a:cubicBezTo>
                  <a:pt x="3226278" y="152986"/>
                  <a:pt x="3218744" y="157019"/>
                  <a:pt x="3209810" y="161020"/>
                </a:cubicBezTo>
                <a:lnTo>
                  <a:pt x="3206609" y="155419"/>
                </a:lnTo>
                <a:cubicBezTo>
                  <a:pt x="3216210" y="151152"/>
                  <a:pt x="3223945" y="146952"/>
                  <a:pt x="3229812" y="142818"/>
                </a:cubicBezTo>
                <a:cubicBezTo>
                  <a:pt x="3235679" y="138684"/>
                  <a:pt x="3240247" y="134383"/>
                  <a:pt x="3243514" y="129916"/>
                </a:cubicBezTo>
                <a:cubicBezTo>
                  <a:pt x="3246781" y="125449"/>
                  <a:pt x="3248981" y="120682"/>
                  <a:pt x="3250115" y="115614"/>
                </a:cubicBezTo>
                <a:cubicBezTo>
                  <a:pt x="3251248" y="110547"/>
                  <a:pt x="3251815" y="105013"/>
                  <a:pt x="3251815" y="99012"/>
                </a:cubicBezTo>
                <a:close/>
                <a:moveTo>
                  <a:pt x="2817837" y="72009"/>
                </a:moveTo>
                <a:cubicBezTo>
                  <a:pt x="2819971" y="74542"/>
                  <a:pt x="2822504" y="77676"/>
                  <a:pt x="2825438" y="81410"/>
                </a:cubicBezTo>
                <a:cubicBezTo>
                  <a:pt x="2828371" y="85144"/>
                  <a:pt x="2831338" y="89011"/>
                  <a:pt x="2834339" y="93011"/>
                </a:cubicBezTo>
                <a:cubicBezTo>
                  <a:pt x="2837339" y="97012"/>
                  <a:pt x="2840273" y="101012"/>
                  <a:pt x="2843140" y="105013"/>
                </a:cubicBezTo>
                <a:cubicBezTo>
                  <a:pt x="2846007" y="109013"/>
                  <a:pt x="2848441" y="112481"/>
                  <a:pt x="2850441" y="115414"/>
                </a:cubicBezTo>
                <a:lnTo>
                  <a:pt x="2844640" y="119815"/>
                </a:lnTo>
                <a:cubicBezTo>
                  <a:pt x="2842640" y="116614"/>
                  <a:pt x="2840273" y="113014"/>
                  <a:pt x="2837539" y="109013"/>
                </a:cubicBezTo>
                <a:cubicBezTo>
                  <a:pt x="2834805" y="105013"/>
                  <a:pt x="2831938" y="100979"/>
                  <a:pt x="2828938" y="96912"/>
                </a:cubicBezTo>
                <a:cubicBezTo>
                  <a:pt x="2825938" y="92845"/>
                  <a:pt x="2823004" y="88978"/>
                  <a:pt x="2820137" y="85310"/>
                </a:cubicBezTo>
                <a:cubicBezTo>
                  <a:pt x="2817270" y="81643"/>
                  <a:pt x="2814770" y="78543"/>
                  <a:pt x="2812636" y="76009"/>
                </a:cubicBezTo>
                <a:close/>
                <a:moveTo>
                  <a:pt x="669656" y="69409"/>
                </a:moveTo>
                <a:lnTo>
                  <a:pt x="669656" y="95612"/>
                </a:lnTo>
                <a:lnTo>
                  <a:pt x="773469" y="95612"/>
                </a:lnTo>
                <a:lnTo>
                  <a:pt x="773469" y="69409"/>
                </a:lnTo>
                <a:close/>
                <a:moveTo>
                  <a:pt x="41006" y="49406"/>
                </a:moveTo>
                <a:lnTo>
                  <a:pt x="41006" y="73609"/>
                </a:lnTo>
                <a:lnTo>
                  <a:pt x="138419" y="73609"/>
                </a:lnTo>
                <a:lnTo>
                  <a:pt x="138419" y="49406"/>
                </a:lnTo>
                <a:close/>
                <a:moveTo>
                  <a:pt x="3147802" y="47606"/>
                </a:moveTo>
                <a:lnTo>
                  <a:pt x="3147802" y="70009"/>
                </a:lnTo>
                <a:lnTo>
                  <a:pt x="3193408" y="70009"/>
                </a:lnTo>
                <a:lnTo>
                  <a:pt x="3193408" y="47606"/>
                </a:lnTo>
                <a:close/>
                <a:moveTo>
                  <a:pt x="4624729" y="44205"/>
                </a:moveTo>
                <a:lnTo>
                  <a:pt x="4724742" y="44205"/>
                </a:lnTo>
                <a:lnTo>
                  <a:pt x="4724742" y="50606"/>
                </a:lnTo>
                <a:lnTo>
                  <a:pt x="4677536" y="50606"/>
                </a:lnTo>
                <a:lnTo>
                  <a:pt x="4677536" y="83810"/>
                </a:lnTo>
                <a:lnTo>
                  <a:pt x="4722541" y="83810"/>
                </a:lnTo>
                <a:lnTo>
                  <a:pt x="4722541" y="90011"/>
                </a:lnTo>
                <a:lnTo>
                  <a:pt x="4677536" y="90011"/>
                </a:lnTo>
                <a:lnTo>
                  <a:pt x="4677536" y="132216"/>
                </a:lnTo>
                <a:lnTo>
                  <a:pt x="4730943" y="132216"/>
                </a:lnTo>
                <a:lnTo>
                  <a:pt x="4730943" y="138617"/>
                </a:lnTo>
                <a:lnTo>
                  <a:pt x="4618529" y="138617"/>
                </a:lnTo>
                <a:lnTo>
                  <a:pt x="4618529" y="132216"/>
                </a:lnTo>
                <a:lnTo>
                  <a:pt x="4670935" y="132216"/>
                </a:lnTo>
                <a:lnTo>
                  <a:pt x="4670935" y="90011"/>
                </a:lnTo>
                <a:lnTo>
                  <a:pt x="4627730" y="90011"/>
                </a:lnTo>
                <a:lnTo>
                  <a:pt x="4627730" y="83810"/>
                </a:lnTo>
                <a:lnTo>
                  <a:pt x="4670935" y="83810"/>
                </a:lnTo>
                <a:lnTo>
                  <a:pt x="4670935" y="50606"/>
                </a:lnTo>
                <a:lnTo>
                  <a:pt x="4624729" y="50606"/>
                </a:lnTo>
                <a:close/>
                <a:moveTo>
                  <a:pt x="1510054" y="44205"/>
                </a:moveTo>
                <a:lnTo>
                  <a:pt x="1610067" y="44205"/>
                </a:lnTo>
                <a:lnTo>
                  <a:pt x="1610067" y="50606"/>
                </a:lnTo>
                <a:lnTo>
                  <a:pt x="1562861" y="50606"/>
                </a:lnTo>
                <a:lnTo>
                  <a:pt x="1562861" y="83810"/>
                </a:lnTo>
                <a:lnTo>
                  <a:pt x="1607867" y="83810"/>
                </a:lnTo>
                <a:lnTo>
                  <a:pt x="1607867" y="90011"/>
                </a:lnTo>
                <a:lnTo>
                  <a:pt x="1562861" y="90011"/>
                </a:lnTo>
                <a:lnTo>
                  <a:pt x="1562861" y="132216"/>
                </a:lnTo>
                <a:lnTo>
                  <a:pt x="1616268" y="132216"/>
                </a:lnTo>
                <a:lnTo>
                  <a:pt x="1616268" y="138617"/>
                </a:lnTo>
                <a:lnTo>
                  <a:pt x="1503854" y="138617"/>
                </a:lnTo>
                <a:lnTo>
                  <a:pt x="1503854" y="132216"/>
                </a:lnTo>
                <a:lnTo>
                  <a:pt x="1556260" y="132216"/>
                </a:lnTo>
                <a:lnTo>
                  <a:pt x="1556260" y="90011"/>
                </a:lnTo>
                <a:lnTo>
                  <a:pt x="1513055" y="90011"/>
                </a:lnTo>
                <a:lnTo>
                  <a:pt x="1513055" y="83810"/>
                </a:lnTo>
                <a:lnTo>
                  <a:pt x="1556260" y="83810"/>
                </a:lnTo>
                <a:lnTo>
                  <a:pt x="1556260" y="50606"/>
                </a:lnTo>
                <a:lnTo>
                  <a:pt x="1510054" y="50606"/>
                </a:lnTo>
                <a:close/>
                <a:moveTo>
                  <a:pt x="252757" y="44205"/>
                </a:moveTo>
                <a:lnTo>
                  <a:pt x="352769" y="44205"/>
                </a:lnTo>
                <a:lnTo>
                  <a:pt x="352769" y="50606"/>
                </a:lnTo>
                <a:lnTo>
                  <a:pt x="305563" y="50606"/>
                </a:lnTo>
                <a:lnTo>
                  <a:pt x="305563" y="83810"/>
                </a:lnTo>
                <a:lnTo>
                  <a:pt x="350569" y="83810"/>
                </a:lnTo>
                <a:lnTo>
                  <a:pt x="350569" y="90011"/>
                </a:lnTo>
                <a:lnTo>
                  <a:pt x="305563" y="90011"/>
                </a:lnTo>
                <a:lnTo>
                  <a:pt x="305563" y="132216"/>
                </a:lnTo>
                <a:lnTo>
                  <a:pt x="358970" y="132216"/>
                </a:lnTo>
                <a:lnTo>
                  <a:pt x="358970" y="138617"/>
                </a:lnTo>
                <a:lnTo>
                  <a:pt x="246556" y="138617"/>
                </a:lnTo>
                <a:lnTo>
                  <a:pt x="246556" y="132216"/>
                </a:lnTo>
                <a:lnTo>
                  <a:pt x="298963" y="132216"/>
                </a:lnTo>
                <a:lnTo>
                  <a:pt x="298963" y="90011"/>
                </a:lnTo>
                <a:lnTo>
                  <a:pt x="255757" y="90011"/>
                </a:lnTo>
                <a:lnTo>
                  <a:pt x="255757" y="83810"/>
                </a:lnTo>
                <a:lnTo>
                  <a:pt x="298963" y="83810"/>
                </a:lnTo>
                <a:lnTo>
                  <a:pt x="298963" y="50606"/>
                </a:lnTo>
                <a:lnTo>
                  <a:pt x="252757" y="50606"/>
                </a:lnTo>
                <a:close/>
                <a:moveTo>
                  <a:pt x="2737827" y="43805"/>
                </a:moveTo>
                <a:lnTo>
                  <a:pt x="2737827" y="98012"/>
                </a:lnTo>
                <a:lnTo>
                  <a:pt x="2786633" y="98012"/>
                </a:lnTo>
                <a:lnTo>
                  <a:pt x="2786633" y="43805"/>
                </a:lnTo>
                <a:close/>
                <a:moveTo>
                  <a:pt x="2310126" y="36804"/>
                </a:moveTo>
                <a:lnTo>
                  <a:pt x="2316126" y="37605"/>
                </a:lnTo>
                <a:cubicBezTo>
                  <a:pt x="2315593" y="42538"/>
                  <a:pt x="2314893" y="47939"/>
                  <a:pt x="2314026" y="53807"/>
                </a:cubicBezTo>
                <a:cubicBezTo>
                  <a:pt x="2313159" y="59674"/>
                  <a:pt x="2312159" y="65608"/>
                  <a:pt x="2311026" y="71609"/>
                </a:cubicBezTo>
                <a:cubicBezTo>
                  <a:pt x="2309892" y="77610"/>
                  <a:pt x="2308692" y="83510"/>
                  <a:pt x="2307425" y="89311"/>
                </a:cubicBezTo>
                <a:cubicBezTo>
                  <a:pt x="2306159" y="95112"/>
                  <a:pt x="2304858" y="100279"/>
                  <a:pt x="2303525" y="104813"/>
                </a:cubicBezTo>
                <a:lnTo>
                  <a:pt x="2297524" y="103613"/>
                </a:lnTo>
                <a:cubicBezTo>
                  <a:pt x="2298858" y="98946"/>
                  <a:pt x="2300191" y="93812"/>
                  <a:pt x="2301525" y="88211"/>
                </a:cubicBezTo>
                <a:cubicBezTo>
                  <a:pt x="2302858" y="82610"/>
                  <a:pt x="2304058" y="76843"/>
                  <a:pt x="2305125" y="70909"/>
                </a:cubicBezTo>
                <a:cubicBezTo>
                  <a:pt x="2306192" y="64975"/>
                  <a:pt x="2307159" y="59107"/>
                  <a:pt x="2308025" y="53306"/>
                </a:cubicBezTo>
                <a:cubicBezTo>
                  <a:pt x="2308892" y="47506"/>
                  <a:pt x="2309592" y="42005"/>
                  <a:pt x="2310126" y="36804"/>
                </a:cubicBezTo>
                <a:close/>
                <a:moveTo>
                  <a:pt x="4288364" y="35804"/>
                </a:moveTo>
                <a:lnTo>
                  <a:pt x="4294764" y="36204"/>
                </a:lnTo>
                <a:cubicBezTo>
                  <a:pt x="4294764" y="38471"/>
                  <a:pt x="4294764" y="41672"/>
                  <a:pt x="4294764" y="45806"/>
                </a:cubicBezTo>
                <a:cubicBezTo>
                  <a:pt x="4294764" y="49939"/>
                  <a:pt x="4294731" y="54273"/>
                  <a:pt x="4294664" y="58807"/>
                </a:cubicBezTo>
                <a:cubicBezTo>
                  <a:pt x="4294597" y="63341"/>
                  <a:pt x="4294497" y="67675"/>
                  <a:pt x="4294364" y="71809"/>
                </a:cubicBezTo>
                <a:cubicBezTo>
                  <a:pt x="4294231" y="75943"/>
                  <a:pt x="4294098" y="79143"/>
                  <a:pt x="4293964" y="81410"/>
                </a:cubicBezTo>
                <a:cubicBezTo>
                  <a:pt x="4293564" y="93812"/>
                  <a:pt x="4292130" y="104846"/>
                  <a:pt x="4289663" y="114514"/>
                </a:cubicBezTo>
                <a:cubicBezTo>
                  <a:pt x="4287197" y="124182"/>
                  <a:pt x="4283396" y="133016"/>
                  <a:pt x="4278262" y="141017"/>
                </a:cubicBezTo>
                <a:cubicBezTo>
                  <a:pt x="4273128" y="149018"/>
                  <a:pt x="4266494" y="156419"/>
                  <a:pt x="4258360" y="163220"/>
                </a:cubicBezTo>
                <a:cubicBezTo>
                  <a:pt x="4250225" y="170021"/>
                  <a:pt x="4240291" y="176755"/>
                  <a:pt x="4228556" y="183423"/>
                </a:cubicBezTo>
                <a:lnTo>
                  <a:pt x="4224556" y="177422"/>
                </a:lnTo>
                <a:cubicBezTo>
                  <a:pt x="4236157" y="171021"/>
                  <a:pt x="4245891" y="164620"/>
                  <a:pt x="4253759" y="158220"/>
                </a:cubicBezTo>
                <a:cubicBezTo>
                  <a:pt x="4261627" y="151819"/>
                  <a:pt x="4267961" y="144885"/>
                  <a:pt x="4272762" y="137417"/>
                </a:cubicBezTo>
                <a:cubicBezTo>
                  <a:pt x="4277562" y="129949"/>
                  <a:pt x="4281063" y="121648"/>
                  <a:pt x="4283263" y="112514"/>
                </a:cubicBezTo>
                <a:cubicBezTo>
                  <a:pt x="4285463" y="103379"/>
                  <a:pt x="4286830" y="92811"/>
                  <a:pt x="4287363" y="80810"/>
                </a:cubicBezTo>
                <a:cubicBezTo>
                  <a:pt x="4287497" y="78543"/>
                  <a:pt x="4287597" y="75343"/>
                  <a:pt x="4287663" y="71209"/>
                </a:cubicBezTo>
                <a:cubicBezTo>
                  <a:pt x="4287730" y="67075"/>
                  <a:pt x="4287830" y="62774"/>
                  <a:pt x="4287963" y="58307"/>
                </a:cubicBezTo>
                <a:cubicBezTo>
                  <a:pt x="4288097" y="53840"/>
                  <a:pt x="4288197" y="49539"/>
                  <a:pt x="4288264" y="45406"/>
                </a:cubicBezTo>
                <a:cubicBezTo>
                  <a:pt x="4288330" y="41272"/>
                  <a:pt x="4288364" y="38071"/>
                  <a:pt x="4288364" y="35804"/>
                </a:cubicBezTo>
                <a:close/>
                <a:moveTo>
                  <a:pt x="1373713" y="35804"/>
                </a:moveTo>
                <a:lnTo>
                  <a:pt x="1380114" y="36204"/>
                </a:lnTo>
                <a:cubicBezTo>
                  <a:pt x="1380114" y="38471"/>
                  <a:pt x="1380114" y="41672"/>
                  <a:pt x="1380114" y="45806"/>
                </a:cubicBezTo>
                <a:cubicBezTo>
                  <a:pt x="1380114" y="49939"/>
                  <a:pt x="1380081" y="54273"/>
                  <a:pt x="1380014" y="58807"/>
                </a:cubicBezTo>
                <a:cubicBezTo>
                  <a:pt x="1379948" y="63341"/>
                  <a:pt x="1379848" y="67675"/>
                  <a:pt x="1379714" y="71809"/>
                </a:cubicBezTo>
                <a:cubicBezTo>
                  <a:pt x="1379581" y="75943"/>
                  <a:pt x="1379447" y="79143"/>
                  <a:pt x="1379314" y="81410"/>
                </a:cubicBezTo>
                <a:cubicBezTo>
                  <a:pt x="1378914" y="93812"/>
                  <a:pt x="1377481" y="104846"/>
                  <a:pt x="1375014" y="114514"/>
                </a:cubicBezTo>
                <a:cubicBezTo>
                  <a:pt x="1372547" y="124182"/>
                  <a:pt x="1368746" y="133016"/>
                  <a:pt x="1363612" y="141017"/>
                </a:cubicBezTo>
                <a:cubicBezTo>
                  <a:pt x="1358478" y="149018"/>
                  <a:pt x="1351844" y="156419"/>
                  <a:pt x="1343710" y="163220"/>
                </a:cubicBezTo>
                <a:cubicBezTo>
                  <a:pt x="1335575" y="170021"/>
                  <a:pt x="1325641" y="176755"/>
                  <a:pt x="1313906" y="183423"/>
                </a:cubicBezTo>
                <a:lnTo>
                  <a:pt x="1309905" y="177422"/>
                </a:lnTo>
                <a:cubicBezTo>
                  <a:pt x="1321507" y="171021"/>
                  <a:pt x="1331242" y="164620"/>
                  <a:pt x="1339109" y="158220"/>
                </a:cubicBezTo>
                <a:cubicBezTo>
                  <a:pt x="1346977" y="151819"/>
                  <a:pt x="1353311" y="144885"/>
                  <a:pt x="1358112" y="137417"/>
                </a:cubicBezTo>
                <a:cubicBezTo>
                  <a:pt x="1362912" y="129949"/>
                  <a:pt x="1366412" y="121648"/>
                  <a:pt x="1368613" y="112514"/>
                </a:cubicBezTo>
                <a:cubicBezTo>
                  <a:pt x="1370813" y="103379"/>
                  <a:pt x="1372180" y="92811"/>
                  <a:pt x="1372713" y="80810"/>
                </a:cubicBezTo>
                <a:cubicBezTo>
                  <a:pt x="1372847" y="78543"/>
                  <a:pt x="1372947" y="75343"/>
                  <a:pt x="1373013" y="71209"/>
                </a:cubicBezTo>
                <a:cubicBezTo>
                  <a:pt x="1373080" y="67075"/>
                  <a:pt x="1373180" y="62774"/>
                  <a:pt x="1373313" y="58307"/>
                </a:cubicBezTo>
                <a:cubicBezTo>
                  <a:pt x="1373447" y="53840"/>
                  <a:pt x="1373547" y="49539"/>
                  <a:pt x="1373614" y="45406"/>
                </a:cubicBezTo>
                <a:cubicBezTo>
                  <a:pt x="1373680" y="41272"/>
                  <a:pt x="1373713" y="38071"/>
                  <a:pt x="1373713" y="35804"/>
                </a:cubicBezTo>
                <a:close/>
                <a:moveTo>
                  <a:pt x="2097175" y="35004"/>
                </a:moveTo>
                <a:cubicBezTo>
                  <a:pt x="2098242" y="38471"/>
                  <a:pt x="2099376" y="42472"/>
                  <a:pt x="2100576" y="47006"/>
                </a:cubicBezTo>
                <a:cubicBezTo>
                  <a:pt x="2101776" y="51540"/>
                  <a:pt x="2102976" y="56207"/>
                  <a:pt x="2104176" y="61007"/>
                </a:cubicBezTo>
                <a:cubicBezTo>
                  <a:pt x="2105376" y="65808"/>
                  <a:pt x="2106510" y="70509"/>
                  <a:pt x="2107576" y="75109"/>
                </a:cubicBezTo>
                <a:cubicBezTo>
                  <a:pt x="2108643" y="79710"/>
                  <a:pt x="2109510" y="83810"/>
                  <a:pt x="2110177" y="87411"/>
                </a:cubicBezTo>
                <a:lnTo>
                  <a:pt x="2104176" y="89011"/>
                </a:lnTo>
                <a:cubicBezTo>
                  <a:pt x="2103509" y="85411"/>
                  <a:pt x="2102676" y="81310"/>
                  <a:pt x="2101676" y="76709"/>
                </a:cubicBezTo>
                <a:cubicBezTo>
                  <a:pt x="2100676" y="72109"/>
                  <a:pt x="2099609" y="67408"/>
                  <a:pt x="2098475" y="62608"/>
                </a:cubicBezTo>
                <a:cubicBezTo>
                  <a:pt x="2097342" y="57807"/>
                  <a:pt x="2096142" y="53140"/>
                  <a:pt x="2094875" y="48606"/>
                </a:cubicBezTo>
                <a:cubicBezTo>
                  <a:pt x="2093608" y="44072"/>
                  <a:pt x="2092441" y="40072"/>
                  <a:pt x="2091374" y="36604"/>
                </a:cubicBezTo>
                <a:close/>
                <a:moveTo>
                  <a:pt x="2342130" y="33404"/>
                </a:moveTo>
                <a:cubicBezTo>
                  <a:pt x="2343463" y="35271"/>
                  <a:pt x="2344863" y="37371"/>
                  <a:pt x="2346330" y="39705"/>
                </a:cubicBezTo>
                <a:cubicBezTo>
                  <a:pt x="2347797" y="42038"/>
                  <a:pt x="2349297" y="44472"/>
                  <a:pt x="2350831" y="47006"/>
                </a:cubicBezTo>
                <a:cubicBezTo>
                  <a:pt x="2352364" y="49539"/>
                  <a:pt x="2353798" y="52040"/>
                  <a:pt x="2355131" y="54507"/>
                </a:cubicBezTo>
                <a:cubicBezTo>
                  <a:pt x="2356465" y="56974"/>
                  <a:pt x="2357665" y="59207"/>
                  <a:pt x="2358732" y="61207"/>
                </a:cubicBezTo>
                <a:lnTo>
                  <a:pt x="2353731" y="65008"/>
                </a:lnTo>
                <a:cubicBezTo>
                  <a:pt x="2351731" y="60741"/>
                  <a:pt x="2349164" y="55973"/>
                  <a:pt x="2346030" y="50706"/>
                </a:cubicBezTo>
                <a:cubicBezTo>
                  <a:pt x="2342896" y="45439"/>
                  <a:pt x="2340063" y="40872"/>
                  <a:pt x="2337529" y="37004"/>
                </a:cubicBezTo>
                <a:close/>
                <a:moveTo>
                  <a:pt x="1884225" y="33004"/>
                </a:moveTo>
                <a:cubicBezTo>
                  <a:pt x="1885425" y="36604"/>
                  <a:pt x="1886625" y="40672"/>
                  <a:pt x="1887825" y="45205"/>
                </a:cubicBezTo>
                <a:cubicBezTo>
                  <a:pt x="1889025" y="49739"/>
                  <a:pt x="1890192" y="54407"/>
                  <a:pt x="1891326" y="59207"/>
                </a:cubicBezTo>
                <a:cubicBezTo>
                  <a:pt x="1892459" y="64008"/>
                  <a:pt x="1893493" y="68675"/>
                  <a:pt x="1894426" y="73209"/>
                </a:cubicBezTo>
                <a:cubicBezTo>
                  <a:pt x="1895360" y="77743"/>
                  <a:pt x="1896160" y="81743"/>
                  <a:pt x="1896826" y="85210"/>
                </a:cubicBezTo>
                <a:lnTo>
                  <a:pt x="1891226" y="86611"/>
                </a:lnTo>
                <a:cubicBezTo>
                  <a:pt x="1890559" y="83144"/>
                  <a:pt x="1889725" y="79110"/>
                  <a:pt x="1888725" y="74509"/>
                </a:cubicBezTo>
                <a:cubicBezTo>
                  <a:pt x="1887725" y="69909"/>
                  <a:pt x="1886692" y="65208"/>
                  <a:pt x="1885625" y="60407"/>
                </a:cubicBezTo>
                <a:cubicBezTo>
                  <a:pt x="1884558" y="55607"/>
                  <a:pt x="1883425" y="50940"/>
                  <a:pt x="1882225" y="46406"/>
                </a:cubicBezTo>
                <a:cubicBezTo>
                  <a:pt x="1881024" y="41872"/>
                  <a:pt x="1879891" y="37871"/>
                  <a:pt x="1878824" y="34404"/>
                </a:cubicBezTo>
                <a:close/>
                <a:moveTo>
                  <a:pt x="1936431" y="32004"/>
                </a:moveTo>
                <a:lnTo>
                  <a:pt x="1941632" y="34604"/>
                </a:lnTo>
                <a:cubicBezTo>
                  <a:pt x="1940432" y="37671"/>
                  <a:pt x="1939032" y="40938"/>
                  <a:pt x="1937431" y="44405"/>
                </a:cubicBezTo>
                <a:cubicBezTo>
                  <a:pt x="1935831" y="47872"/>
                  <a:pt x="1934198" y="51373"/>
                  <a:pt x="1932531" y="54907"/>
                </a:cubicBezTo>
                <a:cubicBezTo>
                  <a:pt x="1930864" y="58440"/>
                  <a:pt x="1929164" y="61841"/>
                  <a:pt x="1927430" y="65108"/>
                </a:cubicBezTo>
                <a:cubicBezTo>
                  <a:pt x="1925697" y="68375"/>
                  <a:pt x="1924097" y="71275"/>
                  <a:pt x="1922630" y="73809"/>
                </a:cubicBezTo>
                <a:lnTo>
                  <a:pt x="1917429" y="71009"/>
                </a:lnTo>
                <a:cubicBezTo>
                  <a:pt x="1920496" y="65675"/>
                  <a:pt x="1923763" y="59441"/>
                  <a:pt x="1927230" y="52306"/>
                </a:cubicBezTo>
                <a:cubicBezTo>
                  <a:pt x="1930697" y="45172"/>
                  <a:pt x="1933764" y="38405"/>
                  <a:pt x="1936431" y="32004"/>
                </a:cubicBezTo>
                <a:close/>
                <a:moveTo>
                  <a:pt x="1087556" y="21803"/>
                </a:moveTo>
                <a:lnTo>
                  <a:pt x="1087556" y="58807"/>
                </a:lnTo>
                <a:lnTo>
                  <a:pt x="1194767" y="58807"/>
                </a:lnTo>
                <a:lnTo>
                  <a:pt x="1194767" y="21803"/>
                </a:lnTo>
                <a:close/>
                <a:moveTo>
                  <a:pt x="4177950" y="20802"/>
                </a:moveTo>
                <a:lnTo>
                  <a:pt x="4240157" y="20802"/>
                </a:lnTo>
                <a:lnTo>
                  <a:pt x="4240157" y="27403"/>
                </a:lnTo>
                <a:lnTo>
                  <a:pt x="4212554" y="27403"/>
                </a:lnTo>
                <a:lnTo>
                  <a:pt x="4212554" y="77410"/>
                </a:lnTo>
                <a:lnTo>
                  <a:pt x="4240157" y="77410"/>
                </a:lnTo>
                <a:lnTo>
                  <a:pt x="4240157" y="84210"/>
                </a:lnTo>
                <a:lnTo>
                  <a:pt x="4212554" y="84210"/>
                </a:lnTo>
                <a:lnTo>
                  <a:pt x="4212554" y="139217"/>
                </a:lnTo>
                <a:cubicBezTo>
                  <a:pt x="4218288" y="137484"/>
                  <a:pt x="4223755" y="135783"/>
                  <a:pt x="4228956" y="134117"/>
                </a:cubicBezTo>
                <a:cubicBezTo>
                  <a:pt x="4234157" y="132450"/>
                  <a:pt x="4238691" y="130883"/>
                  <a:pt x="4242558" y="129416"/>
                </a:cubicBezTo>
                <a:lnTo>
                  <a:pt x="4243358" y="132616"/>
                </a:lnTo>
                <a:lnTo>
                  <a:pt x="4243958" y="136017"/>
                </a:lnTo>
                <a:cubicBezTo>
                  <a:pt x="4239557" y="137484"/>
                  <a:pt x="4234357" y="139184"/>
                  <a:pt x="4228356" y="141117"/>
                </a:cubicBezTo>
                <a:cubicBezTo>
                  <a:pt x="4222355" y="143051"/>
                  <a:pt x="4216188" y="145018"/>
                  <a:pt x="4209854" y="147018"/>
                </a:cubicBezTo>
                <a:cubicBezTo>
                  <a:pt x="4203520" y="149018"/>
                  <a:pt x="4197319" y="150919"/>
                  <a:pt x="4191251" y="152719"/>
                </a:cubicBezTo>
                <a:cubicBezTo>
                  <a:pt x="4185184" y="154519"/>
                  <a:pt x="4179883" y="156019"/>
                  <a:pt x="4175349" y="157219"/>
                </a:cubicBezTo>
                <a:lnTo>
                  <a:pt x="4173949" y="150619"/>
                </a:lnTo>
                <a:cubicBezTo>
                  <a:pt x="4178217" y="149419"/>
                  <a:pt x="4183084" y="148052"/>
                  <a:pt x="4188551" y="146518"/>
                </a:cubicBezTo>
                <a:cubicBezTo>
                  <a:pt x="4194018" y="144985"/>
                  <a:pt x="4199686" y="143284"/>
                  <a:pt x="4205553" y="141418"/>
                </a:cubicBezTo>
                <a:lnTo>
                  <a:pt x="4205553" y="84210"/>
                </a:lnTo>
                <a:lnTo>
                  <a:pt x="4179150" y="84210"/>
                </a:lnTo>
                <a:lnTo>
                  <a:pt x="4179150" y="77410"/>
                </a:lnTo>
                <a:lnTo>
                  <a:pt x="4205553" y="77410"/>
                </a:lnTo>
                <a:lnTo>
                  <a:pt x="4205553" y="27403"/>
                </a:lnTo>
                <a:lnTo>
                  <a:pt x="4177950" y="27403"/>
                </a:lnTo>
                <a:close/>
                <a:moveTo>
                  <a:pt x="1263300" y="20802"/>
                </a:moveTo>
                <a:lnTo>
                  <a:pt x="1325507" y="20802"/>
                </a:lnTo>
                <a:lnTo>
                  <a:pt x="1325507" y="27403"/>
                </a:lnTo>
                <a:lnTo>
                  <a:pt x="1297904" y="27403"/>
                </a:lnTo>
                <a:lnTo>
                  <a:pt x="1297904" y="77410"/>
                </a:lnTo>
                <a:lnTo>
                  <a:pt x="1325507" y="77410"/>
                </a:lnTo>
                <a:lnTo>
                  <a:pt x="1325507" y="84210"/>
                </a:lnTo>
                <a:lnTo>
                  <a:pt x="1297904" y="84210"/>
                </a:lnTo>
                <a:lnTo>
                  <a:pt x="1297904" y="139217"/>
                </a:lnTo>
                <a:cubicBezTo>
                  <a:pt x="1303638" y="137484"/>
                  <a:pt x="1309106" y="135783"/>
                  <a:pt x="1314306" y="134117"/>
                </a:cubicBezTo>
                <a:cubicBezTo>
                  <a:pt x="1319507" y="132450"/>
                  <a:pt x="1324041" y="130883"/>
                  <a:pt x="1327908" y="129416"/>
                </a:cubicBezTo>
                <a:lnTo>
                  <a:pt x="1328708" y="132616"/>
                </a:lnTo>
                <a:lnTo>
                  <a:pt x="1329308" y="136017"/>
                </a:lnTo>
                <a:cubicBezTo>
                  <a:pt x="1324907" y="137484"/>
                  <a:pt x="1319707" y="139184"/>
                  <a:pt x="1313706" y="141117"/>
                </a:cubicBezTo>
                <a:cubicBezTo>
                  <a:pt x="1307705" y="143051"/>
                  <a:pt x="1301538" y="145018"/>
                  <a:pt x="1295204" y="147018"/>
                </a:cubicBezTo>
                <a:cubicBezTo>
                  <a:pt x="1288870" y="149018"/>
                  <a:pt x="1282669" y="150919"/>
                  <a:pt x="1276601" y="152719"/>
                </a:cubicBezTo>
                <a:cubicBezTo>
                  <a:pt x="1270534" y="154519"/>
                  <a:pt x="1265233" y="156019"/>
                  <a:pt x="1260699" y="157219"/>
                </a:cubicBezTo>
                <a:lnTo>
                  <a:pt x="1259299" y="150619"/>
                </a:lnTo>
                <a:cubicBezTo>
                  <a:pt x="1263566" y="149419"/>
                  <a:pt x="1268434" y="148052"/>
                  <a:pt x="1273901" y="146518"/>
                </a:cubicBezTo>
                <a:cubicBezTo>
                  <a:pt x="1279368" y="144985"/>
                  <a:pt x="1285036" y="143284"/>
                  <a:pt x="1290903" y="141418"/>
                </a:cubicBezTo>
                <a:lnTo>
                  <a:pt x="1290903" y="84210"/>
                </a:lnTo>
                <a:lnTo>
                  <a:pt x="1264500" y="84210"/>
                </a:lnTo>
                <a:lnTo>
                  <a:pt x="1264500" y="77410"/>
                </a:lnTo>
                <a:lnTo>
                  <a:pt x="1290903" y="77410"/>
                </a:lnTo>
                <a:lnTo>
                  <a:pt x="1290903" y="27403"/>
                </a:lnTo>
                <a:lnTo>
                  <a:pt x="1263300" y="27403"/>
                </a:lnTo>
                <a:close/>
                <a:moveTo>
                  <a:pt x="4607927" y="20202"/>
                </a:moveTo>
                <a:lnTo>
                  <a:pt x="4607927" y="162420"/>
                </a:lnTo>
                <a:lnTo>
                  <a:pt x="4741944" y="162420"/>
                </a:lnTo>
                <a:lnTo>
                  <a:pt x="4741944" y="20202"/>
                </a:lnTo>
                <a:close/>
                <a:moveTo>
                  <a:pt x="1493252" y="20202"/>
                </a:moveTo>
                <a:lnTo>
                  <a:pt x="1493252" y="162420"/>
                </a:lnTo>
                <a:lnTo>
                  <a:pt x="1627269" y="162420"/>
                </a:lnTo>
                <a:lnTo>
                  <a:pt x="1627269" y="20202"/>
                </a:lnTo>
                <a:close/>
                <a:moveTo>
                  <a:pt x="235955" y="20202"/>
                </a:moveTo>
                <a:lnTo>
                  <a:pt x="235955" y="162420"/>
                </a:lnTo>
                <a:lnTo>
                  <a:pt x="369971" y="162420"/>
                </a:lnTo>
                <a:lnTo>
                  <a:pt x="369971" y="20202"/>
                </a:lnTo>
                <a:close/>
                <a:moveTo>
                  <a:pt x="3997803" y="19802"/>
                </a:moveTo>
                <a:lnTo>
                  <a:pt x="3997803" y="45005"/>
                </a:lnTo>
                <a:lnTo>
                  <a:pt x="4120819" y="45005"/>
                </a:lnTo>
                <a:lnTo>
                  <a:pt x="4120819" y="19802"/>
                </a:lnTo>
                <a:close/>
                <a:moveTo>
                  <a:pt x="3147802" y="19802"/>
                </a:moveTo>
                <a:lnTo>
                  <a:pt x="3147802" y="42005"/>
                </a:lnTo>
                <a:lnTo>
                  <a:pt x="3193408" y="42005"/>
                </a:lnTo>
                <a:lnTo>
                  <a:pt x="3193408" y="19802"/>
                </a:lnTo>
                <a:close/>
                <a:moveTo>
                  <a:pt x="41006" y="19002"/>
                </a:moveTo>
                <a:lnTo>
                  <a:pt x="41006" y="43405"/>
                </a:lnTo>
                <a:lnTo>
                  <a:pt x="138419" y="43405"/>
                </a:lnTo>
                <a:lnTo>
                  <a:pt x="138419" y="19002"/>
                </a:lnTo>
                <a:close/>
                <a:moveTo>
                  <a:pt x="3213410" y="16802"/>
                </a:moveTo>
                <a:lnTo>
                  <a:pt x="3300221" y="16802"/>
                </a:lnTo>
                <a:lnTo>
                  <a:pt x="3300221" y="23003"/>
                </a:lnTo>
                <a:lnTo>
                  <a:pt x="3259416" y="23003"/>
                </a:lnTo>
                <a:cubicBezTo>
                  <a:pt x="3258749" y="26737"/>
                  <a:pt x="3257749" y="31304"/>
                  <a:pt x="3256415" y="36704"/>
                </a:cubicBezTo>
                <a:cubicBezTo>
                  <a:pt x="3255082" y="42105"/>
                  <a:pt x="3253882" y="47139"/>
                  <a:pt x="3252815" y="51806"/>
                </a:cubicBezTo>
                <a:lnTo>
                  <a:pt x="3287019" y="51806"/>
                </a:lnTo>
                <a:lnTo>
                  <a:pt x="3287019" y="123215"/>
                </a:lnTo>
                <a:lnTo>
                  <a:pt x="3280818" y="123215"/>
                </a:lnTo>
                <a:lnTo>
                  <a:pt x="3280818" y="57807"/>
                </a:lnTo>
                <a:lnTo>
                  <a:pt x="3228812" y="57807"/>
                </a:lnTo>
                <a:lnTo>
                  <a:pt x="3228812" y="123215"/>
                </a:lnTo>
                <a:lnTo>
                  <a:pt x="3222611" y="123215"/>
                </a:lnTo>
                <a:lnTo>
                  <a:pt x="3222611" y="51806"/>
                </a:lnTo>
                <a:lnTo>
                  <a:pt x="3246414" y="51806"/>
                </a:lnTo>
                <a:cubicBezTo>
                  <a:pt x="3247614" y="47272"/>
                  <a:pt x="3248814" y="42305"/>
                  <a:pt x="3250015" y="36904"/>
                </a:cubicBezTo>
                <a:cubicBezTo>
                  <a:pt x="3251215" y="31504"/>
                  <a:pt x="3252282" y="26870"/>
                  <a:pt x="3253215" y="23003"/>
                </a:cubicBezTo>
                <a:lnTo>
                  <a:pt x="3213410" y="23003"/>
                </a:lnTo>
                <a:close/>
                <a:moveTo>
                  <a:pt x="1080555" y="15202"/>
                </a:moveTo>
                <a:lnTo>
                  <a:pt x="1201768" y="15202"/>
                </a:lnTo>
                <a:lnTo>
                  <a:pt x="1201768" y="65408"/>
                </a:lnTo>
                <a:lnTo>
                  <a:pt x="1080555" y="65408"/>
                </a:lnTo>
                <a:close/>
                <a:moveTo>
                  <a:pt x="3776252" y="14802"/>
                </a:moveTo>
                <a:lnTo>
                  <a:pt x="3783253" y="15202"/>
                </a:lnTo>
                <a:lnTo>
                  <a:pt x="3783253" y="148418"/>
                </a:lnTo>
                <a:cubicBezTo>
                  <a:pt x="3784319" y="147618"/>
                  <a:pt x="3786453" y="146018"/>
                  <a:pt x="3789653" y="143618"/>
                </a:cubicBezTo>
                <a:cubicBezTo>
                  <a:pt x="3792854" y="141217"/>
                  <a:pt x="3796554" y="138450"/>
                  <a:pt x="3800755" y="135317"/>
                </a:cubicBezTo>
                <a:cubicBezTo>
                  <a:pt x="3804955" y="132183"/>
                  <a:pt x="3809356" y="128916"/>
                  <a:pt x="3813956" y="125516"/>
                </a:cubicBezTo>
                <a:cubicBezTo>
                  <a:pt x="3818557" y="122115"/>
                  <a:pt x="3822824" y="118915"/>
                  <a:pt x="3826758" y="115914"/>
                </a:cubicBezTo>
                <a:cubicBezTo>
                  <a:pt x="3830692" y="112914"/>
                  <a:pt x="3833992" y="110414"/>
                  <a:pt x="3836659" y="108413"/>
                </a:cubicBezTo>
                <a:cubicBezTo>
                  <a:pt x="3839326" y="106413"/>
                  <a:pt x="3840793" y="105280"/>
                  <a:pt x="3841060" y="105013"/>
                </a:cubicBezTo>
                <a:lnTo>
                  <a:pt x="3845260" y="111014"/>
                </a:lnTo>
                <a:cubicBezTo>
                  <a:pt x="3844727" y="111414"/>
                  <a:pt x="3842994" y="112714"/>
                  <a:pt x="3840060" y="114914"/>
                </a:cubicBezTo>
                <a:cubicBezTo>
                  <a:pt x="3837126" y="117114"/>
                  <a:pt x="3833559" y="119781"/>
                  <a:pt x="3829358" y="122915"/>
                </a:cubicBezTo>
                <a:cubicBezTo>
                  <a:pt x="3825158" y="126049"/>
                  <a:pt x="3820657" y="129416"/>
                  <a:pt x="3815857" y="133016"/>
                </a:cubicBezTo>
                <a:cubicBezTo>
                  <a:pt x="3811056" y="136617"/>
                  <a:pt x="3806489" y="140051"/>
                  <a:pt x="3802155" y="143318"/>
                </a:cubicBezTo>
                <a:cubicBezTo>
                  <a:pt x="3797821" y="146585"/>
                  <a:pt x="3794054" y="149419"/>
                  <a:pt x="3790853" y="151819"/>
                </a:cubicBezTo>
                <a:cubicBezTo>
                  <a:pt x="3787653" y="154219"/>
                  <a:pt x="3785586" y="155819"/>
                  <a:pt x="3784653" y="156619"/>
                </a:cubicBezTo>
                <a:cubicBezTo>
                  <a:pt x="3783719" y="157286"/>
                  <a:pt x="3782586" y="158220"/>
                  <a:pt x="3781252" y="159420"/>
                </a:cubicBezTo>
                <a:cubicBezTo>
                  <a:pt x="3779919" y="160620"/>
                  <a:pt x="3778319" y="162153"/>
                  <a:pt x="3776452" y="164020"/>
                </a:cubicBezTo>
                <a:lnTo>
                  <a:pt x="3771651" y="159020"/>
                </a:lnTo>
                <a:cubicBezTo>
                  <a:pt x="3773785" y="156753"/>
                  <a:pt x="3775085" y="155186"/>
                  <a:pt x="3775552" y="154319"/>
                </a:cubicBezTo>
                <a:cubicBezTo>
                  <a:pt x="3776018" y="153452"/>
                  <a:pt x="3776252" y="152486"/>
                  <a:pt x="3776252" y="151419"/>
                </a:cubicBezTo>
                <a:close/>
                <a:moveTo>
                  <a:pt x="4250759" y="14202"/>
                </a:moveTo>
                <a:lnTo>
                  <a:pt x="4333569" y="14202"/>
                </a:lnTo>
                <a:lnTo>
                  <a:pt x="4333569" y="122815"/>
                </a:lnTo>
                <a:lnTo>
                  <a:pt x="4326768" y="122815"/>
                </a:lnTo>
                <a:lnTo>
                  <a:pt x="4326768" y="21202"/>
                </a:lnTo>
                <a:lnTo>
                  <a:pt x="4257560" y="21202"/>
                </a:lnTo>
                <a:lnTo>
                  <a:pt x="4257560" y="122615"/>
                </a:lnTo>
                <a:lnTo>
                  <a:pt x="4250759" y="122615"/>
                </a:lnTo>
                <a:close/>
                <a:moveTo>
                  <a:pt x="1336109" y="14202"/>
                </a:moveTo>
                <a:lnTo>
                  <a:pt x="1418919" y="14202"/>
                </a:lnTo>
                <a:lnTo>
                  <a:pt x="1418919" y="122815"/>
                </a:lnTo>
                <a:lnTo>
                  <a:pt x="1412118" y="122815"/>
                </a:lnTo>
                <a:lnTo>
                  <a:pt x="1412118" y="21202"/>
                </a:lnTo>
                <a:lnTo>
                  <a:pt x="1342910" y="21202"/>
                </a:lnTo>
                <a:lnTo>
                  <a:pt x="1342910" y="122615"/>
                </a:lnTo>
                <a:lnTo>
                  <a:pt x="1336109" y="122615"/>
                </a:lnTo>
                <a:close/>
                <a:moveTo>
                  <a:pt x="3141601" y="13802"/>
                </a:moveTo>
                <a:lnTo>
                  <a:pt x="3200008" y="13802"/>
                </a:lnTo>
                <a:lnTo>
                  <a:pt x="3200008" y="75609"/>
                </a:lnTo>
                <a:lnTo>
                  <a:pt x="3141601" y="75609"/>
                </a:lnTo>
                <a:close/>
                <a:moveTo>
                  <a:pt x="4601126" y="13402"/>
                </a:moveTo>
                <a:lnTo>
                  <a:pt x="4748545" y="13402"/>
                </a:lnTo>
                <a:lnTo>
                  <a:pt x="4748545" y="182223"/>
                </a:lnTo>
                <a:lnTo>
                  <a:pt x="4741944" y="182223"/>
                </a:lnTo>
                <a:lnTo>
                  <a:pt x="4741944" y="168621"/>
                </a:lnTo>
                <a:lnTo>
                  <a:pt x="4607927" y="168621"/>
                </a:lnTo>
                <a:lnTo>
                  <a:pt x="4607927" y="182223"/>
                </a:lnTo>
                <a:lnTo>
                  <a:pt x="4601126" y="182223"/>
                </a:lnTo>
                <a:close/>
                <a:moveTo>
                  <a:pt x="3991002" y="13402"/>
                </a:moveTo>
                <a:lnTo>
                  <a:pt x="4127620" y="13402"/>
                </a:lnTo>
                <a:lnTo>
                  <a:pt x="4127620" y="51006"/>
                </a:lnTo>
                <a:lnTo>
                  <a:pt x="3997803" y="51006"/>
                </a:lnTo>
                <a:lnTo>
                  <a:pt x="3997803" y="76009"/>
                </a:lnTo>
                <a:cubicBezTo>
                  <a:pt x="3997803" y="82410"/>
                  <a:pt x="3997703" y="88344"/>
                  <a:pt x="3997503" y="93812"/>
                </a:cubicBezTo>
                <a:cubicBezTo>
                  <a:pt x="3997303" y="99279"/>
                  <a:pt x="3997070" y="104346"/>
                  <a:pt x="3996803" y="109013"/>
                </a:cubicBezTo>
                <a:lnTo>
                  <a:pt x="4041209" y="109013"/>
                </a:lnTo>
                <a:lnTo>
                  <a:pt x="4041209" y="83210"/>
                </a:lnTo>
                <a:lnTo>
                  <a:pt x="4004604" y="83210"/>
                </a:lnTo>
                <a:lnTo>
                  <a:pt x="4004604" y="77410"/>
                </a:lnTo>
                <a:lnTo>
                  <a:pt x="4041209" y="77410"/>
                </a:lnTo>
                <a:lnTo>
                  <a:pt x="4041209" y="55807"/>
                </a:lnTo>
                <a:lnTo>
                  <a:pt x="4047610" y="56207"/>
                </a:lnTo>
                <a:lnTo>
                  <a:pt x="4047610" y="77410"/>
                </a:lnTo>
                <a:lnTo>
                  <a:pt x="4090815" y="77410"/>
                </a:lnTo>
                <a:lnTo>
                  <a:pt x="4090815" y="55807"/>
                </a:lnTo>
                <a:lnTo>
                  <a:pt x="4097416" y="56207"/>
                </a:lnTo>
                <a:lnTo>
                  <a:pt x="4097416" y="77410"/>
                </a:lnTo>
                <a:lnTo>
                  <a:pt x="4134420" y="77410"/>
                </a:lnTo>
                <a:lnTo>
                  <a:pt x="4134420" y="83210"/>
                </a:lnTo>
                <a:lnTo>
                  <a:pt x="4097416" y="83210"/>
                </a:lnTo>
                <a:lnTo>
                  <a:pt x="4097416" y="109013"/>
                </a:lnTo>
                <a:lnTo>
                  <a:pt x="4141821" y="109013"/>
                </a:lnTo>
                <a:lnTo>
                  <a:pt x="4141821" y="115014"/>
                </a:lnTo>
                <a:lnTo>
                  <a:pt x="4060811" y="115014"/>
                </a:lnTo>
                <a:cubicBezTo>
                  <a:pt x="4066545" y="125949"/>
                  <a:pt x="4074346" y="135417"/>
                  <a:pt x="4084214" y="143418"/>
                </a:cubicBezTo>
                <a:cubicBezTo>
                  <a:pt x="4098082" y="136350"/>
                  <a:pt x="4110417" y="129083"/>
                  <a:pt x="4121219" y="121615"/>
                </a:cubicBezTo>
                <a:lnTo>
                  <a:pt x="4124819" y="126416"/>
                </a:lnTo>
                <a:cubicBezTo>
                  <a:pt x="4119619" y="129883"/>
                  <a:pt x="4114051" y="133383"/>
                  <a:pt x="4108117" y="136917"/>
                </a:cubicBezTo>
                <a:cubicBezTo>
                  <a:pt x="4102183" y="140451"/>
                  <a:pt x="4095949" y="143951"/>
                  <a:pt x="4089415" y="147418"/>
                </a:cubicBezTo>
                <a:cubicBezTo>
                  <a:pt x="4104083" y="157686"/>
                  <a:pt x="4122752" y="165154"/>
                  <a:pt x="4145422" y="169821"/>
                </a:cubicBezTo>
                <a:lnTo>
                  <a:pt x="4143222" y="176422"/>
                </a:lnTo>
                <a:cubicBezTo>
                  <a:pt x="4121352" y="171488"/>
                  <a:pt x="4102950" y="164054"/>
                  <a:pt x="4088015" y="154119"/>
                </a:cubicBezTo>
                <a:cubicBezTo>
                  <a:pt x="4073079" y="144185"/>
                  <a:pt x="4061678" y="131150"/>
                  <a:pt x="4053810" y="115014"/>
                </a:cubicBezTo>
                <a:lnTo>
                  <a:pt x="4030207" y="115014"/>
                </a:lnTo>
                <a:lnTo>
                  <a:pt x="4030207" y="172221"/>
                </a:lnTo>
                <a:cubicBezTo>
                  <a:pt x="4031808" y="171421"/>
                  <a:pt x="4034541" y="170221"/>
                  <a:pt x="4038408" y="168621"/>
                </a:cubicBezTo>
                <a:cubicBezTo>
                  <a:pt x="4042276" y="167021"/>
                  <a:pt x="4046309" y="165387"/>
                  <a:pt x="4050510" y="163720"/>
                </a:cubicBezTo>
                <a:cubicBezTo>
                  <a:pt x="4054710" y="162053"/>
                  <a:pt x="4058477" y="160520"/>
                  <a:pt x="4061811" y="159120"/>
                </a:cubicBezTo>
                <a:cubicBezTo>
                  <a:pt x="4065145" y="157720"/>
                  <a:pt x="4067145" y="156886"/>
                  <a:pt x="4067812" y="156619"/>
                </a:cubicBezTo>
                <a:lnTo>
                  <a:pt x="4069012" y="162220"/>
                </a:lnTo>
                <a:cubicBezTo>
                  <a:pt x="4068612" y="162353"/>
                  <a:pt x="4067445" y="162820"/>
                  <a:pt x="4065512" y="163620"/>
                </a:cubicBezTo>
                <a:cubicBezTo>
                  <a:pt x="4063578" y="164420"/>
                  <a:pt x="4061211" y="165421"/>
                  <a:pt x="4058411" y="166621"/>
                </a:cubicBezTo>
                <a:cubicBezTo>
                  <a:pt x="4055610" y="167821"/>
                  <a:pt x="4052577" y="169088"/>
                  <a:pt x="4049310" y="170421"/>
                </a:cubicBezTo>
                <a:cubicBezTo>
                  <a:pt x="4046042" y="171755"/>
                  <a:pt x="4043009" y="172988"/>
                  <a:pt x="4040209" y="174122"/>
                </a:cubicBezTo>
                <a:cubicBezTo>
                  <a:pt x="4037408" y="175255"/>
                  <a:pt x="4034975" y="176255"/>
                  <a:pt x="4032908" y="177122"/>
                </a:cubicBezTo>
                <a:cubicBezTo>
                  <a:pt x="4030841" y="177989"/>
                  <a:pt x="4029541" y="178489"/>
                  <a:pt x="4029007" y="178622"/>
                </a:cubicBezTo>
                <a:cubicBezTo>
                  <a:pt x="4028207" y="179022"/>
                  <a:pt x="4027274" y="179522"/>
                  <a:pt x="4026207" y="180122"/>
                </a:cubicBezTo>
                <a:cubicBezTo>
                  <a:pt x="4025140" y="180722"/>
                  <a:pt x="4023873" y="181556"/>
                  <a:pt x="4022406" y="182623"/>
                </a:cubicBezTo>
                <a:lnTo>
                  <a:pt x="4019406" y="177222"/>
                </a:lnTo>
                <a:cubicBezTo>
                  <a:pt x="4021406" y="175755"/>
                  <a:pt x="4022606" y="174755"/>
                  <a:pt x="4023006" y="174222"/>
                </a:cubicBezTo>
                <a:cubicBezTo>
                  <a:pt x="4023406" y="173688"/>
                  <a:pt x="4023606" y="173155"/>
                  <a:pt x="4023606" y="172621"/>
                </a:cubicBezTo>
                <a:lnTo>
                  <a:pt x="4023606" y="115014"/>
                </a:lnTo>
                <a:lnTo>
                  <a:pt x="3996203" y="115014"/>
                </a:lnTo>
                <a:cubicBezTo>
                  <a:pt x="3995536" y="121948"/>
                  <a:pt x="3994569" y="128216"/>
                  <a:pt x="3993303" y="133817"/>
                </a:cubicBezTo>
                <a:cubicBezTo>
                  <a:pt x="3992036" y="139417"/>
                  <a:pt x="3990436" y="144818"/>
                  <a:pt x="3988502" y="150019"/>
                </a:cubicBezTo>
                <a:cubicBezTo>
                  <a:pt x="3986568" y="155219"/>
                  <a:pt x="3984301" y="160353"/>
                  <a:pt x="3981701" y="165421"/>
                </a:cubicBezTo>
                <a:cubicBezTo>
                  <a:pt x="3979101" y="170488"/>
                  <a:pt x="3976134" y="175888"/>
                  <a:pt x="3972800" y="181623"/>
                </a:cubicBezTo>
                <a:lnTo>
                  <a:pt x="3967199" y="178422"/>
                </a:lnTo>
                <a:cubicBezTo>
                  <a:pt x="3971867" y="170554"/>
                  <a:pt x="3975734" y="163287"/>
                  <a:pt x="3978801" y="156619"/>
                </a:cubicBezTo>
                <a:cubicBezTo>
                  <a:pt x="3981868" y="149952"/>
                  <a:pt x="3984301" y="142784"/>
                  <a:pt x="3986102" y="135117"/>
                </a:cubicBezTo>
                <a:cubicBezTo>
                  <a:pt x="3987902" y="127449"/>
                  <a:pt x="3989169" y="118748"/>
                  <a:pt x="3989902" y="109013"/>
                </a:cubicBezTo>
                <a:cubicBezTo>
                  <a:pt x="3990636" y="99279"/>
                  <a:pt x="3991002" y="87477"/>
                  <a:pt x="3991002" y="73609"/>
                </a:cubicBezTo>
                <a:close/>
                <a:moveTo>
                  <a:pt x="1486451" y="13402"/>
                </a:moveTo>
                <a:lnTo>
                  <a:pt x="1633870" y="13402"/>
                </a:lnTo>
                <a:lnTo>
                  <a:pt x="1633870" y="182223"/>
                </a:lnTo>
                <a:lnTo>
                  <a:pt x="1627269" y="182223"/>
                </a:lnTo>
                <a:lnTo>
                  <a:pt x="1627269" y="168621"/>
                </a:lnTo>
                <a:lnTo>
                  <a:pt x="1493252" y="168621"/>
                </a:lnTo>
                <a:lnTo>
                  <a:pt x="1493252" y="182223"/>
                </a:lnTo>
                <a:lnTo>
                  <a:pt x="1486451" y="182223"/>
                </a:lnTo>
                <a:close/>
                <a:moveTo>
                  <a:pt x="229154" y="13402"/>
                </a:moveTo>
                <a:lnTo>
                  <a:pt x="376572" y="13402"/>
                </a:lnTo>
                <a:lnTo>
                  <a:pt x="376572" y="182223"/>
                </a:lnTo>
                <a:lnTo>
                  <a:pt x="369971" y="182223"/>
                </a:lnTo>
                <a:lnTo>
                  <a:pt x="369971" y="168621"/>
                </a:lnTo>
                <a:lnTo>
                  <a:pt x="235955" y="168621"/>
                </a:lnTo>
                <a:lnTo>
                  <a:pt x="235955" y="182223"/>
                </a:lnTo>
                <a:lnTo>
                  <a:pt x="229154" y="182223"/>
                </a:lnTo>
                <a:close/>
                <a:moveTo>
                  <a:pt x="33805" y="13001"/>
                </a:moveTo>
                <a:lnTo>
                  <a:pt x="145219" y="13001"/>
                </a:lnTo>
                <a:lnTo>
                  <a:pt x="145219" y="79810"/>
                </a:lnTo>
                <a:lnTo>
                  <a:pt x="33805" y="79810"/>
                </a:lnTo>
                <a:close/>
                <a:moveTo>
                  <a:pt x="1004021" y="12801"/>
                </a:moveTo>
                <a:lnTo>
                  <a:pt x="1009622" y="16202"/>
                </a:lnTo>
                <a:cubicBezTo>
                  <a:pt x="1008289" y="18869"/>
                  <a:pt x="1006522" y="22069"/>
                  <a:pt x="1004322" y="25803"/>
                </a:cubicBezTo>
                <a:cubicBezTo>
                  <a:pt x="1002121" y="29537"/>
                  <a:pt x="999788" y="33371"/>
                  <a:pt x="997321" y="37304"/>
                </a:cubicBezTo>
                <a:cubicBezTo>
                  <a:pt x="994854" y="41238"/>
                  <a:pt x="992320" y="45072"/>
                  <a:pt x="989720" y="48806"/>
                </a:cubicBezTo>
                <a:cubicBezTo>
                  <a:pt x="987119" y="52540"/>
                  <a:pt x="984819" y="55673"/>
                  <a:pt x="982819" y="58207"/>
                </a:cubicBezTo>
                <a:lnTo>
                  <a:pt x="977218" y="54407"/>
                </a:lnTo>
                <a:cubicBezTo>
                  <a:pt x="979352" y="51873"/>
                  <a:pt x="981719" y="48773"/>
                  <a:pt x="984319" y="45105"/>
                </a:cubicBezTo>
                <a:cubicBezTo>
                  <a:pt x="986919" y="41438"/>
                  <a:pt x="989453" y="37638"/>
                  <a:pt x="991920" y="33704"/>
                </a:cubicBezTo>
                <a:cubicBezTo>
                  <a:pt x="994387" y="29770"/>
                  <a:pt x="996687" y="25970"/>
                  <a:pt x="998821" y="22303"/>
                </a:cubicBezTo>
                <a:cubicBezTo>
                  <a:pt x="1000954" y="18635"/>
                  <a:pt x="1002688" y="15468"/>
                  <a:pt x="1004021" y="12801"/>
                </a:cubicBezTo>
                <a:close/>
                <a:moveTo>
                  <a:pt x="914811" y="12801"/>
                </a:moveTo>
                <a:cubicBezTo>
                  <a:pt x="916410" y="14802"/>
                  <a:pt x="918411" y="17502"/>
                  <a:pt x="920811" y="20902"/>
                </a:cubicBezTo>
                <a:cubicBezTo>
                  <a:pt x="923211" y="24303"/>
                  <a:pt x="925712" y="27903"/>
                  <a:pt x="928312" y="31704"/>
                </a:cubicBezTo>
                <a:cubicBezTo>
                  <a:pt x="930912" y="35504"/>
                  <a:pt x="933446" y="39305"/>
                  <a:pt x="935913" y="43105"/>
                </a:cubicBezTo>
                <a:cubicBezTo>
                  <a:pt x="938380" y="46906"/>
                  <a:pt x="940414" y="50206"/>
                  <a:pt x="942014" y="53006"/>
                </a:cubicBezTo>
                <a:lnTo>
                  <a:pt x="936213" y="56607"/>
                </a:lnTo>
                <a:cubicBezTo>
                  <a:pt x="932613" y="50206"/>
                  <a:pt x="928412" y="43439"/>
                  <a:pt x="923612" y="36304"/>
                </a:cubicBezTo>
                <a:cubicBezTo>
                  <a:pt x="918811" y="29170"/>
                  <a:pt x="914077" y="22536"/>
                  <a:pt x="909410" y="16402"/>
                </a:cubicBezTo>
                <a:close/>
                <a:moveTo>
                  <a:pt x="3897667" y="8801"/>
                </a:moveTo>
                <a:lnTo>
                  <a:pt x="3904468" y="9201"/>
                </a:lnTo>
                <a:cubicBezTo>
                  <a:pt x="3904468" y="9201"/>
                  <a:pt x="3904468" y="10635"/>
                  <a:pt x="3904468" y="13502"/>
                </a:cubicBezTo>
                <a:cubicBezTo>
                  <a:pt x="3904468" y="16369"/>
                  <a:pt x="3904434" y="19969"/>
                  <a:pt x="3904368" y="24303"/>
                </a:cubicBezTo>
                <a:cubicBezTo>
                  <a:pt x="3904301" y="28637"/>
                  <a:pt x="3904201" y="33471"/>
                  <a:pt x="3904068" y="38805"/>
                </a:cubicBezTo>
                <a:cubicBezTo>
                  <a:pt x="3903934" y="44139"/>
                  <a:pt x="3903734" y="49339"/>
                  <a:pt x="3903468" y="54407"/>
                </a:cubicBezTo>
                <a:cubicBezTo>
                  <a:pt x="3902801" y="68408"/>
                  <a:pt x="3901634" y="80643"/>
                  <a:pt x="3899967" y="91111"/>
                </a:cubicBezTo>
                <a:cubicBezTo>
                  <a:pt x="3898300" y="101579"/>
                  <a:pt x="3895533" y="111014"/>
                  <a:pt x="3891666" y="119415"/>
                </a:cubicBezTo>
                <a:cubicBezTo>
                  <a:pt x="3895000" y="122749"/>
                  <a:pt x="3898767" y="126682"/>
                  <a:pt x="3902967" y="131216"/>
                </a:cubicBezTo>
                <a:cubicBezTo>
                  <a:pt x="3907168" y="135750"/>
                  <a:pt x="3911302" y="140351"/>
                  <a:pt x="3915369" y="145018"/>
                </a:cubicBezTo>
                <a:cubicBezTo>
                  <a:pt x="3919436" y="149685"/>
                  <a:pt x="3923270" y="154152"/>
                  <a:pt x="3926871" y="158420"/>
                </a:cubicBezTo>
                <a:cubicBezTo>
                  <a:pt x="3930471" y="162687"/>
                  <a:pt x="3933338" y="166221"/>
                  <a:pt x="3935472" y="169021"/>
                </a:cubicBezTo>
                <a:lnTo>
                  <a:pt x="3930071" y="174422"/>
                </a:lnTo>
                <a:cubicBezTo>
                  <a:pt x="3928204" y="171888"/>
                  <a:pt x="3925570" y="168588"/>
                  <a:pt x="3922170" y="164520"/>
                </a:cubicBezTo>
                <a:cubicBezTo>
                  <a:pt x="3918769" y="160453"/>
                  <a:pt x="3915102" y="156153"/>
                  <a:pt x="3911168" y="151619"/>
                </a:cubicBezTo>
                <a:cubicBezTo>
                  <a:pt x="3907235" y="147085"/>
                  <a:pt x="3903234" y="142584"/>
                  <a:pt x="3899167" y="138117"/>
                </a:cubicBezTo>
                <a:cubicBezTo>
                  <a:pt x="3895100" y="133650"/>
                  <a:pt x="3891466" y="129749"/>
                  <a:pt x="3888266" y="126416"/>
                </a:cubicBezTo>
                <a:cubicBezTo>
                  <a:pt x="3885465" y="131350"/>
                  <a:pt x="3882065" y="136084"/>
                  <a:pt x="3878064" y="140617"/>
                </a:cubicBezTo>
                <a:cubicBezTo>
                  <a:pt x="3874064" y="145151"/>
                  <a:pt x="3869330" y="149619"/>
                  <a:pt x="3863863" y="154019"/>
                </a:cubicBezTo>
                <a:cubicBezTo>
                  <a:pt x="3858395" y="158420"/>
                  <a:pt x="3852094" y="162854"/>
                  <a:pt x="3844960" y="167321"/>
                </a:cubicBezTo>
                <a:cubicBezTo>
                  <a:pt x="3837826" y="171788"/>
                  <a:pt x="3829792" y="176422"/>
                  <a:pt x="3820857" y="181222"/>
                </a:cubicBezTo>
                <a:lnTo>
                  <a:pt x="3817057" y="175022"/>
                </a:lnTo>
                <a:cubicBezTo>
                  <a:pt x="3828125" y="169154"/>
                  <a:pt x="3837693" y="163520"/>
                  <a:pt x="3845761" y="158120"/>
                </a:cubicBezTo>
                <a:cubicBezTo>
                  <a:pt x="3853828" y="152719"/>
                  <a:pt x="3860696" y="147285"/>
                  <a:pt x="3866363" y="141818"/>
                </a:cubicBezTo>
                <a:cubicBezTo>
                  <a:pt x="3872030" y="136350"/>
                  <a:pt x="3876698" y="130649"/>
                  <a:pt x="3880365" y="124715"/>
                </a:cubicBezTo>
                <a:cubicBezTo>
                  <a:pt x="3884032" y="118781"/>
                  <a:pt x="3886966" y="112314"/>
                  <a:pt x="3889166" y="105313"/>
                </a:cubicBezTo>
                <a:cubicBezTo>
                  <a:pt x="3891366" y="98312"/>
                  <a:pt x="3893000" y="90611"/>
                  <a:pt x="3894067" y="82210"/>
                </a:cubicBezTo>
                <a:cubicBezTo>
                  <a:pt x="3895133" y="73809"/>
                  <a:pt x="3895933" y="64408"/>
                  <a:pt x="3896467" y="54007"/>
                </a:cubicBezTo>
                <a:cubicBezTo>
                  <a:pt x="3896734" y="49206"/>
                  <a:pt x="3896934" y="44172"/>
                  <a:pt x="3897067" y="38905"/>
                </a:cubicBezTo>
                <a:cubicBezTo>
                  <a:pt x="3897200" y="33637"/>
                  <a:pt x="3897334" y="28770"/>
                  <a:pt x="3897467" y="24303"/>
                </a:cubicBezTo>
                <a:cubicBezTo>
                  <a:pt x="3897600" y="19836"/>
                  <a:pt x="3897667" y="16135"/>
                  <a:pt x="3897667" y="13201"/>
                </a:cubicBezTo>
                <a:cubicBezTo>
                  <a:pt x="3897667" y="10268"/>
                  <a:pt x="3897667" y="8801"/>
                  <a:pt x="3897667" y="8801"/>
                </a:cubicBezTo>
                <a:close/>
                <a:moveTo>
                  <a:pt x="1765610" y="5000"/>
                </a:moveTo>
                <a:lnTo>
                  <a:pt x="1772611" y="5400"/>
                </a:lnTo>
                <a:lnTo>
                  <a:pt x="1772411" y="25803"/>
                </a:lnTo>
                <a:lnTo>
                  <a:pt x="1772411" y="30004"/>
                </a:lnTo>
                <a:cubicBezTo>
                  <a:pt x="1774144" y="60274"/>
                  <a:pt x="1782112" y="87211"/>
                  <a:pt x="1796314" y="110814"/>
                </a:cubicBezTo>
                <a:cubicBezTo>
                  <a:pt x="1810516" y="134417"/>
                  <a:pt x="1830285" y="155286"/>
                  <a:pt x="1855621" y="173422"/>
                </a:cubicBezTo>
                <a:lnTo>
                  <a:pt x="1851021" y="179422"/>
                </a:lnTo>
                <a:cubicBezTo>
                  <a:pt x="1828751" y="163020"/>
                  <a:pt x="1810782" y="144885"/>
                  <a:pt x="1797114" y="125015"/>
                </a:cubicBezTo>
                <a:cubicBezTo>
                  <a:pt x="1783446" y="105146"/>
                  <a:pt x="1774278" y="83077"/>
                  <a:pt x="1769611" y="58807"/>
                </a:cubicBezTo>
                <a:cubicBezTo>
                  <a:pt x="1765477" y="82810"/>
                  <a:pt x="1756709" y="104580"/>
                  <a:pt x="1743307" y="124115"/>
                </a:cubicBezTo>
                <a:cubicBezTo>
                  <a:pt x="1729906" y="143651"/>
                  <a:pt x="1711537" y="162020"/>
                  <a:pt x="1688200" y="179222"/>
                </a:cubicBezTo>
                <a:lnTo>
                  <a:pt x="1683400" y="173221"/>
                </a:lnTo>
                <a:cubicBezTo>
                  <a:pt x="1697535" y="163087"/>
                  <a:pt x="1709737" y="152586"/>
                  <a:pt x="1720004" y="141718"/>
                </a:cubicBezTo>
                <a:cubicBezTo>
                  <a:pt x="1730272" y="130850"/>
                  <a:pt x="1738773" y="119348"/>
                  <a:pt x="1745508" y="107213"/>
                </a:cubicBezTo>
                <a:cubicBezTo>
                  <a:pt x="1752242" y="95078"/>
                  <a:pt x="1757242" y="82143"/>
                  <a:pt x="1760509" y="68408"/>
                </a:cubicBezTo>
                <a:cubicBezTo>
                  <a:pt x="1763777" y="54673"/>
                  <a:pt x="1765410" y="39805"/>
                  <a:pt x="1765410" y="23803"/>
                </a:cubicBezTo>
                <a:cubicBezTo>
                  <a:pt x="1765543" y="21136"/>
                  <a:pt x="1765610" y="17935"/>
                  <a:pt x="1765610" y="14202"/>
                </a:cubicBezTo>
                <a:cubicBezTo>
                  <a:pt x="1765610" y="10468"/>
                  <a:pt x="1765610" y="7401"/>
                  <a:pt x="1765610" y="5000"/>
                </a:cubicBezTo>
                <a:close/>
                <a:moveTo>
                  <a:pt x="4461985" y="4600"/>
                </a:moveTo>
                <a:lnTo>
                  <a:pt x="4468186" y="4600"/>
                </a:lnTo>
                <a:cubicBezTo>
                  <a:pt x="4476987" y="18469"/>
                  <a:pt x="4488922" y="31637"/>
                  <a:pt x="4503991" y="44105"/>
                </a:cubicBezTo>
                <a:cubicBezTo>
                  <a:pt x="4519059" y="56574"/>
                  <a:pt x="4536128" y="67875"/>
                  <a:pt x="4555197" y="78010"/>
                </a:cubicBezTo>
                <a:lnTo>
                  <a:pt x="4551796" y="84410"/>
                </a:lnTo>
                <a:cubicBezTo>
                  <a:pt x="4533127" y="74276"/>
                  <a:pt x="4516259" y="63041"/>
                  <a:pt x="4501190" y="50706"/>
                </a:cubicBezTo>
                <a:cubicBezTo>
                  <a:pt x="4486122" y="38371"/>
                  <a:pt x="4474053" y="25470"/>
                  <a:pt x="4464986" y="12001"/>
                </a:cubicBezTo>
                <a:cubicBezTo>
                  <a:pt x="4455651" y="26003"/>
                  <a:pt x="4443783" y="38871"/>
                  <a:pt x="4429381" y="50606"/>
                </a:cubicBezTo>
                <a:cubicBezTo>
                  <a:pt x="4414979" y="62341"/>
                  <a:pt x="4397844" y="73609"/>
                  <a:pt x="4377975" y="84410"/>
                </a:cubicBezTo>
                <a:lnTo>
                  <a:pt x="4374774" y="78010"/>
                </a:lnTo>
                <a:cubicBezTo>
                  <a:pt x="4395043" y="67075"/>
                  <a:pt x="4412346" y="55707"/>
                  <a:pt x="4426681" y="43905"/>
                </a:cubicBezTo>
                <a:cubicBezTo>
                  <a:pt x="4441016" y="32104"/>
                  <a:pt x="4452784" y="19002"/>
                  <a:pt x="4461985" y="4600"/>
                </a:cubicBezTo>
                <a:close/>
                <a:moveTo>
                  <a:pt x="2328328" y="4200"/>
                </a:moveTo>
                <a:lnTo>
                  <a:pt x="2334729" y="4600"/>
                </a:lnTo>
                <a:lnTo>
                  <a:pt x="2334729" y="180022"/>
                </a:lnTo>
                <a:lnTo>
                  <a:pt x="2328328" y="180022"/>
                </a:lnTo>
                <a:close/>
                <a:moveTo>
                  <a:pt x="2183586" y="3800"/>
                </a:moveTo>
                <a:lnTo>
                  <a:pt x="2190187" y="4200"/>
                </a:lnTo>
                <a:lnTo>
                  <a:pt x="2190187" y="30004"/>
                </a:lnTo>
                <a:lnTo>
                  <a:pt x="2226191" y="30004"/>
                </a:lnTo>
                <a:lnTo>
                  <a:pt x="2226191" y="36404"/>
                </a:lnTo>
                <a:lnTo>
                  <a:pt x="2190187" y="36404"/>
                </a:lnTo>
                <a:lnTo>
                  <a:pt x="2190187" y="67408"/>
                </a:lnTo>
                <a:lnTo>
                  <a:pt x="2204989" y="67408"/>
                </a:lnTo>
                <a:cubicBezTo>
                  <a:pt x="2213390" y="59407"/>
                  <a:pt x="2221191" y="50973"/>
                  <a:pt x="2228392" y="42105"/>
                </a:cubicBezTo>
                <a:cubicBezTo>
                  <a:pt x="2235593" y="33237"/>
                  <a:pt x="2242393" y="23603"/>
                  <a:pt x="2248794" y="13201"/>
                </a:cubicBezTo>
                <a:lnTo>
                  <a:pt x="2254395" y="16802"/>
                </a:lnTo>
                <a:cubicBezTo>
                  <a:pt x="2242660" y="35604"/>
                  <a:pt x="2229192" y="52473"/>
                  <a:pt x="2213990" y="67408"/>
                </a:cubicBezTo>
                <a:lnTo>
                  <a:pt x="2268597" y="67408"/>
                </a:lnTo>
                <a:lnTo>
                  <a:pt x="2268597" y="73809"/>
                </a:lnTo>
                <a:lnTo>
                  <a:pt x="2207189" y="73809"/>
                </a:lnTo>
                <a:cubicBezTo>
                  <a:pt x="2198921" y="81543"/>
                  <a:pt x="2189987" y="88878"/>
                  <a:pt x="2180386" y="95812"/>
                </a:cubicBezTo>
                <a:lnTo>
                  <a:pt x="2254995" y="95812"/>
                </a:lnTo>
                <a:lnTo>
                  <a:pt x="2254995" y="102013"/>
                </a:lnTo>
                <a:lnTo>
                  <a:pt x="2183786" y="102013"/>
                </a:lnTo>
                <a:lnTo>
                  <a:pt x="2180386" y="125015"/>
                </a:lnTo>
                <a:lnTo>
                  <a:pt x="2241393" y="125015"/>
                </a:lnTo>
                <a:cubicBezTo>
                  <a:pt x="2241393" y="125282"/>
                  <a:pt x="2241193" y="126916"/>
                  <a:pt x="2240793" y="129916"/>
                </a:cubicBezTo>
                <a:cubicBezTo>
                  <a:pt x="2240393" y="132916"/>
                  <a:pt x="2239926" y="136284"/>
                  <a:pt x="2239393" y="140017"/>
                </a:cubicBezTo>
                <a:cubicBezTo>
                  <a:pt x="2238859" y="143751"/>
                  <a:pt x="2238326" y="147318"/>
                  <a:pt x="2237793" y="150719"/>
                </a:cubicBezTo>
                <a:cubicBezTo>
                  <a:pt x="2237259" y="154119"/>
                  <a:pt x="2236926" y="156353"/>
                  <a:pt x="2236793" y="157420"/>
                </a:cubicBezTo>
                <a:cubicBezTo>
                  <a:pt x="2235992" y="161420"/>
                  <a:pt x="2234992" y="164687"/>
                  <a:pt x="2233792" y="167221"/>
                </a:cubicBezTo>
                <a:cubicBezTo>
                  <a:pt x="2232592" y="169754"/>
                  <a:pt x="2230958" y="171755"/>
                  <a:pt x="2228892" y="173221"/>
                </a:cubicBezTo>
                <a:cubicBezTo>
                  <a:pt x="2226825" y="174688"/>
                  <a:pt x="2224258" y="175788"/>
                  <a:pt x="2221191" y="176522"/>
                </a:cubicBezTo>
                <a:cubicBezTo>
                  <a:pt x="2218124" y="177255"/>
                  <a:pt x="2214390" y="177755"/>
                  <a:pt x="2209989" y="178022"/>
                </a:cubicBezTo>
                <a:lnTo>
                  <a:pt x="2187587" y="179422"/>
                </a:lnTo>
                <a:lnTo>
                  <a:pt x="2185586" y="173021"/>
                </a:lnTo>
                <a:lnTo>
                  <a:pt x="2208389" y="171821"/>
                </a:lnTo>
                <a:cubicBezTo>
                  <a:pt x="2212256" y="171555"/>
                  <a:pt x="2215457" y="171188"/>
                  <a:pt x="2217990" y="170721"/>
                </a:cubicBezTo>
                <a:cubicBezTo>
                  <a:pt x="2220524" y="170254"/>
                  <a:pt x="2222591" y="169454"/>
                  <a:pt x="2224191" y="168321"/>
                </a:cubicBezTo>
                <a:cubicBezTo>
                  <a:pt x="2225791" y="167187"/>
                  <a:pt x="2227025" y="165621"/>
                  <a:pt x="2227892" y="163620"/>
                </a:cubicBezTo>
                <a:cubicBezTo>
                  <a:pt x="2228758" y="161620"/>
                  <a:pt x="2229525" y="159020"/>
                  <a:pt x="2230192" y="155819"/>
                </a:cubicBezTo>
                <a:cubicBezTo>
                  <a:pt x="2230325" y="155019"/>
                  <a:pt x="2230592" y="153519"/>
                  <a:pt x="2230992" y="151319"/>
                </a:cubicBezTo>
                <a:cubicBezTo>
                  <a:pt x="2231392" y="149118"/>
                  <a:pt x="2231792" y="146718"/>
                  <a:pt x="2232192" y="144118"/>
                </a:cubicBezTo>
                <a:cubicBezTo>
                  <a:pt x="2232592" y="141518"/>
                  <a:pt x="2232959" y="139017"/>
                  <a:pt x="2233292" y="136617"/>
                </a:cubicBezTo>
                <a:cubicBezTo>
                  <a:pt x="2233626" y="134217"/>
                  <a:pt x="2233926" y="132416"/>
                  <a:pt x="2234192" y="131216"/>
                </a:cubicBezTo>
                <a:lnTo>
                  <a:pt x="2172585" y="131216"/>
                </a:lnTo>
                <a:lnTo>
                  <a:pt x="2177185" y="102013"/>
                </a:lnTo>
                <a:lnTo>
                  <a:pt x="2173185" y="102013"/>
                </a:lnTo>
                <a:lnTo>
                  <a:pt x="2173185" y="101012"/>
                </a:lnTo>
                <a:cubicBezTo>
                  <a:pt x="2162517" y="108347"/>
                  <a:pt x="2151249" y="115348"/>
                  <a:pt x="2139381" y="122015"/>
                </a:cubicBezTo>
                <a:lnTo>
                  <a:pt x="2135980" y="116014"/>
                </a:lnTo>
                <a:cubicBezTo>
                  <a:pt x="2148115" y="109480"/>
                  <a:pt x="2159283" y="102746"/>
                  <a:pt x="2169484" y="95812"/>
                </a:cubicBezTo>
                <a:cubicBezTo>
                  <a:pt x="2179685" y="88878"/>
                  <a:pt x="2189187" y="81543"/>
                  <a:pt x="2197988" y="73809"/>
                </a:cubicBezTo>
                <a:lnTo>
                  <a:pt x="2143381" y="73809"/>
                </a:lnTo>
                <a:lnTo>
                  <a:pt x="2143381" y="67408"/>
                </a:lnTo>
                <a:lnTo>
                  <a:pt x="2183586" y="67408"/>
                </a:lnTo>
                <a:lnTo>
                  <a:pt x="2183586" y="36404"/>
                </a:lnTo>
                <a:lnTo>
                  <a:pt x="2155382" y="36404"/>
                </a:lnTo>
                <a:lnTo>
                  <a:pt x="2155382" y="30004"/>
                </a:lnTo>
                <a:lnTo>
                  <a:pt x="2183586" y="30004"/>
                </a:lnTo>
                <a:close/>
                <a:moveTo>
                  <a:pt x="508913" y="3400"/>
                </a:moveTo>
                <a:lnTo>
                  <a:pt x="515913" y="3800"/>
                </a:lnTo>
                <a:lnTo>
                  <a:pt x="515913" y="36604"/>
                </a:lnTo>
                <a:lnTo>
                  <a:pt x="581321" y="36604"/>
                </a:lnTo>
                <a:lnTo>
                  <a:pt x="581321" y="155219"/>
                </a:lnTo>
                <a:cubicBezTo>
                  <a:pt x="581321" y="159620"/>
                  <a:pt x="580988" y="163120"/>
                  <a:pt x="580321" y="165721"/>
                </a:cubicBezTo>
                <a:cubicBezTo>
                  <a:pt x="579655" y="168321"/>
                  <a:pt x="578421" y="170354"/>
                  <a:pt x="576621" y="171821"/>
                </a:cubicBezTo>
                <a:cubicBezTo>
                  <a:pt x="574821" y="173288"/>
                  <a:pt x="572320" y="174355"/>
                  <a:pt x="569120" y="175022"/>
                </a:cubicBezTo>
                <a:cubicBezTo>
                  <a:pt x="565919" y="175688"/>
                  <a:pt x="561786" y="176222"/>
                  <a:pt x="556718" y="176622"/>
                </a:cubicBezTo>
                <a:lnTo>
                  <a:pt x="542917" y="177822"/>
                </a:lnTo>
                <a:lnTo>
                  <a:pt x="540917" y="170821"/>
                </a:lnTo>
                <a:lnTo>
                  <a:pt x="555118" y="169821"/>
                </a:lnTo>
                <a:cubicBezTo>
                  <a:pt x="559252" y="169554"/>
                  <a:pt x="562586" y="169188"/>
                  <a:pt x="565119" y="168721"/>
                </a:cubicBezTo>
                <a:cubicBezTo>
                  <a:pt x="567653" y="168254"/>
                  <a:pt x="569620" y="167487"/>
                  <a:pt x="571020" y="166421"/>
                </a:cubicBezTo>
                <a:cubicBezTo>
                  <a:pt x="572420" y="165354"/>
                  <a:pt x="573320" y="163820"/>
                  <a:pt x="573720" y="161820"/>
                </a:cubicBezTo>
                <a:cubicBezTo>
                  <a:pt x="574120" y="159820"/>
                  <a:pt x="574320" y="157086"/>
                  <a:pt x="574320" y="153619"/>
                </a:cubicBezTo>
                <a:lnTo>
                  <a:pt x="574320" y="43605"/>
                </a:lnTo>
                <a:lnTo>
                  <a:pt x="515913" y="43605"/>
                </a:lnTo>
                <a:lnTo>
                  <a:pt x="515913" y="48606"/>
                </a:lnTo>
                <a:cubicBezTo>
                  <a:pt x="515913" y="58741"/>
                  <a:pt x="514846" y="67808"/>
                  <a:pt x="512713" y="75809"/>
                </a:cubicBezTo>
                <a:cubicBezTo>
                  <a:pt x="515780" y="78876"/>
                  <a:pt x="519613" y="82710"/>
                  <a:pt x="524214" y="87311"/>
                </a:cubicBezTo>
                <a:cubicBezTo>
                  <a:pt x="528815" y="91911"/>
                  <a:pt x="533615" y="96745"/>
                  <a:pt x="538616" y="101813"/>
                </a:cubicBezTo>
                <a:cubicBezTo>
                  <a:pt x="543616" y="106880"/>
                  <a:pt x="548451" y="111814"/>
                  <a:pt x="553118" y="116614"/>
                </a:cubicBezTo>
                <a:cubicBezTo>
                  <a:pt x="557785" y="121415"/>
                  <a:pt x="561718" y="125482"/>
                  <a:pt x="564919" y="128816"/>
                </a:cubicBezTo>
                <a:lnTo>
                  <a:pt x="560119" y="134217"/>
                </a:lnTo>
                <a:cubicBezTo>
                  <a:pt x="556918" y="130750"/>
                  <a:pt x="553084" y="126716"/>
                  <a:pt x="548617" y="122115"/>
                </a:cubicBezTo>
                <a:cubicBezTo>
                  <a:pt x="544150" y="117515"/>
                  <a:pt x="539583" y="112847"/>
                  <a:pt x="534915" y="108113"/>
                </a:cubicBezTo>
                <a:cubicBezTo>
                  <a:pt x="530248" y="103379"/>
                  <a:pt x="525748" y="98846"/>
                  <a:pt x="521414" y="94512"/>
                </a:cubicBezTo>
                <a:cubicBezTo>
                  <a:pt x="517080" y="90178"/>
                  <a:pt x="513447" y="86477"/>
                  <a:pt x="510512" y="83410"/>
                </a:cubicBezTo>
                <a:cubicBezTo>
                  <a:pt x="508646" y="88211"/>
                  <a:pt x="506345" y="92811"/>
                  <a:pt x="503612" y="97212"/>
                </a:cubicBezTo>
                <a:cubicBezTo>
                  <a:pt x="500878" y="101613"/>
                  <a:pt x="497511" y="106013"/>
                  <a:pt x="493510" y="110414"/>
                </a:cubicBezTo>
                <a:cubicBezTo>
                  <a:pt x="489510" y="114814"/>
                  <a:pt x="484910" y="119281"/>
                  <a:pt x="479709" y="123815"/>
                </a:cubicBezTo>
                <a:cubicBezTo>
                  <a:pt x="474508" y="128349"/>
                  <a:pt x="468574" y="133016"/>
                  <a:pt x="461906" y="137817"/>
                </a:cubicBezTo>
                <a:lnTo>
                  <a:pt x="457506" y="131816"/>
                </a:lnTo>
                <a:cubicBezTo>
                  <a:pt x="467507" y="124615"/>
                  <a:pt x="475775" y="117815"/>
                  <a:pt x="482309" y="111414"/>
                </a:cubicBezTo>
                <a:cubicBezTo>
                  <a:pt x="488843" y="105013"/>
                  <a:pt x="494077" y="98579"/>
                  <a:pt x="498011" y="92111"/>
                </a:cubicBezTo>
                <a:cubicBezTo>
                  <a:pt x="501945" y="85644"/>
                  <a:pt x="504712" y="78876"/>
                  <a:pt x="506312" y="71809"/>
                </a:cubicBezTo>
                <a:cubicBezTo>
                  <a:pt x="507912" y="64741"/>
                  <a:pt x="508779" y="56940"/>
                  <a:pt x="508913" y="48406"/>
                </a:cubicBezTo>
                <a:lnTo>
                  <a:pt x="508913" y="43605"/>
                </a:lnTo>
                <a:lnTo>
                  <a:pt x="449905" y="43605"/>
                </a:lnTo>
                <a:lnTo>
                  <a:pt x="449905" y="179222"/>
                </a:lnTo>
                <a:lnTo>
                  <a:pt x="442904" y="179222"/>
                </a:lnTo>
                <a:lnTo>
                  <a:pt x="442904" y="36604"/>
                </a:lnTo>
                <a:lnTo>
                  <a:pt x="508913" y="36604"/>
                </a:lnTo>
                <a:lnTo>
                  <a:pt x="508913" y="14802"/>
                </a:lnTo>
                <a:close/>
                <a:moveTo>
                  <a:pt x="2550279" y="3200"/>
                </a:moveTo>
                <a:lnTo>
                  <a:pt x="2556280" y="5801"/>
                </a:lnTo>
                <a:cubicBezTo>
                  <a:pt x="2554280" y="10601"/>
                  <a:pt x="2551846" y="15868"/>
                  <a:pt x="2548979" y="21603"/>
                </a:cubicBezTo>
                <a:cubicBezTo>
                  <a:pt x="2546113" y="27337"/>
                  <a:pt x="2543179" y="32937"/>
                  <a:pt x="2540178" y="38405"/>
                </a:cubicBezTo>
                <a:cubicBezTo>
                  <a:pt x="2537178" y="43872"/>
                  <a:pt x="2534211" y="49006"/>
                  <a:pt x="2531277" y="53807"/>
                </a:cubicBezTo>
                <a:cubicBezTo>
                  <a:pt x="2528343" y="58607"/>
                  <a:pt x="2525743" y="62474"/>
                  <a:pt x="2523476" y="65408"/>
                </a:cubicBezTo>
                <a:cubicBezTo>
                  <a:pt x="2524943" y="65275"/>
                  <a:pt x="2527210" y="65141"/>
                  <a:pt x="2530277" y="65008"/>
                </a:cubicBezTo>
                <a:cubicBezTo>
                  <a:pt x="2533344" y="64875"/>
                  <a:pt x="2536644" y="64708"/>
                  <a:pt x="2540178" y="64508"/>
                </a:cubicBezTo>
                <a:cubicBezTo>
                  <a:pt x="2543712" y="64308"/>
                  <a:pt x="2547079" y="64141"/>
                  <a:pt x="2550279" y="64008"/>
                </a:cubicBezTo>
                <a:cubicBezTo>
                  <a:pt x="2553480" y="63874"/>
                  <a:pt x="2555947" y="63741"/>
                  <a:pt x="2557680" y="63608"/>
                </a:cubicBezTo>
                <a:cubicBezTo>
                  <a:pt x="2559681" y="60141"/>
                  <a:pt x="2561614" y="56740"/>
                  <a:pt x="2563481" y="53407"/>
                </a:cubicBezTo>
                <a:cubicBezTo>
                  <a:pt x="2565348" y="50073"/>
                  <a:pt x="2567082" y="46806"/>
                  <a:pt x="2568682" y="43605"/>
                </a:cubicBezTo>
                <a:lnTo>
                  <a:pt x="2574283" y="46406"/>
                </a:lnTo>
                <a:cubicBezTo>
                  <a:pt x="2571216" y="52406"/>
                  <a:pt x="2567715" y="58807"/>
                  <a:pt x="2563781" y="65608"/>
                </a:cubicBezTo>
                <a:cubicBezTo>
                  <a:pt x="2559847" y="72409"/>
                  <a:pt x="2555847" y="78976"/>
                  <a:pt x="2551780" y="85310"/>
                </a:cubicBezTo>
                <a:cubicBezTo>
                  <a:pt x="2547713" y="91645"/>
                  <a:pt x="2543812" y="97479"/>
                  <a:pt x="2540078" y="102813"/>
                </a:cubicBezTo>
                <a:cubicBezTo>
                  <a:pt x="2536344" y="108147"/>
                  <a:pt x="2533211" y="112347"/>
                  <a:pt x="2530677" y="115414"/>
                </a:cubicBezTo>
                <a:cubicBezTo>
                  <a:pt x="2532944" y="115148"/>
                  <a:pt x="2536378" y="114681"/>
                  <a:pt x="2540978" y="114014"/>
                </a:cubicBezTo>
                <a:cubicBezTo>
                  <a:pt x="2545579" y="113347"/>
                  <a:pt x="2550246" y="112714"/>
                  <a:pt x="2554980" y="112114"/>
                </a:cubicBezTo>
                <a:cubicBezTo>
                  <a:pt x="2559714" y="111514"/>
                  <a:pt x="2563981" y="110947"/>
                  <a:pt x="2567782" y="110414"/>
                </a:cubicBezTo>
                <a:cubicBezTo>
                  <a:pt x="2571582" y="109880"/>
                  <a:pt x="2573749" y="109614"/>
                  <a:pt x="2574283" y="109614"/>
                </a:cubicBezTo>
                <a:lnTo>
                  <a:pt x="2574683" y="116214"/>
                </a:lnTo>
                <a:cubicBezTo>
                  <a:pt x="2574416" y="116214"/>
                  <a:pt x="2573182" y="116348"/>
                  <a:pt x="2570982" y="116614"/>
                </a:cubicBezTo>
                <a:cubicBezTo>
                  <a:pt x="2568782" y="116881"/>
                  <a:pt x="2566048" y="117248"/>
                  <a:pt x="2562781" y="117715"/>
                </a:cubicBezTo>
                <a:cubicBezTo>
                  <a:pt x="2559514" y="118181"/>
                  <a:pt x="2555947" y="118681"/>
                  <a:pt x="2552080" y="119215"/>
                </a:cubicBezTo>
                <a:cubicBezTo>
                  <a:pt x="2548213" y="119748"/>
                  <a:pt x="2544512" y="120248"/>
                  <a:pt x="2540978" y="120715"/>
                </a:cubicBezTo>
                <a:cubicBezTo>
                  <a:pt x="2537444" y="121182"/>
                  <a:pt x="2534344" y="121615"/>
                  <a:pt x="2531677" y="122015"/>
                </a:cubicBezTo>
                <a:cubicBezTo>
                  <a:pt x="2529010" y="122415"/>
                  <a:pt x="2527210" y="122682"/>
                  <a:pt x="2526277" y="122815"/>
                </a:cubicBezTo>
                <a:cubicBezTo>
                  <a:pt x="2524810" y="123082"/>
                  <a:pt x="2523510" y="123349"/>
                  <a:pt x="2522376" y="123615"/>
                </a:cubicBezTo>
                <a:cubicBezTo>
                  <a:pt x="2521243" y="123882"/>
                  <a:pt x="2519876" y="124282"/>
                  <a:pt x="2518276" y="124815"/>
                </a:cubicBezTo>
                <a:lnTo>
                  <a:pt x="2516475" y="117815"/>
                </a:lnTo>
                <a:cubicBezTo>
                  <a:pt x="2518876" y="117148"/>
                  <a:pt x="2520542" y="116514"/>
                  <a:pt x="2521476" y="115914"/>
                </a:cubicBezTo>
                <a:cubicBezTo>
                  <a:pt x="2522409" y="115314"/>
                  <a:pt x="2523410" y="114214"/>
                  <a:pt x="2524476" y="112614"/>
                </a:cubicBezTo>
                <a:cubicBezTo>
                  <a:pt x="2528877" y="107280"/>
                  <a:pt x="2533644" y="100912"/>
                  <a:pt x="2538778" y="93512"/>
                </a:cubicBezTo>
                <a:cubicBezTo>
                  <a:pt x="2543912" y="86111"/>
                  <a:pt x="2548946" y="78343"/>
                  <a:pt x="2553880" y="70209"/>
                </a:cubicBezTo>
                <a:cubicBezTo>
                  <a:pt x="2551480" y="70342"/>
                  <a:pt x="2548513" y="70509"/>
                  <a:pt x="2544979" y="70709"/>
                </a:cubicBezTo>
                <a:cubicBezTo>
                  <a:pt x="2541445" y="70909"/>
                  <a:pt x="2537978" y="71109"/>
                  <a:pt x="2534577" y="71309"/>
                </a:cubicBezTo>
                <a:cubicBezTo>
                  <a:pt x="2531177" y="71509"/>
                  <a:pt x="2528077" y="71675"/>
                  <a:pt x="2525276" y="71809"/>
                </a:cubicBezTo>
                <a:cubicBezTo>
                  <a:pt x="2522476" y="71942"/>
                  <a:pt x="2520609" y="72076"/>
                  <a:pt x="2519676" y="72209"/>
                </a:cubicBezTo>
                <a:cubicBezTo>
                  <a:pt x="2518742" y="72342"/>
                  <a:pt x="2517809" y="72476"/>
                  <a:pt x="2516875" y="72609"/>
                </a:cubicBezTo>
                <a:cubicBezTo>
                  <a:pt x="2515942" y="72742"/>
                  <a:pt x="2514608" y="73009"/>
                  <a:pt x="2512875" y="73409"/>
                </a:cubicBezTo>
                <a:lnTo>
                  <a:pt x="2511475" y="66608"/>
                </a:lnTo>
                <a:cubicBezTo>
                  <a:pt x="2513208" y="66075"/>
                  <a:pt x="2514375" y="65608"/>
                  <a:pt x="2514975" y="65208"/>
                </a:cubicBezTo>
                <a:cubicBezTo>
                  <a:pt x="2515575" y="64808"/>
                  <a:pt x="2516209" y="64208"/>
                  <a:pt x="2516875" y="63408"/>
                </a:cubicBezTo>
                <a:cubicBezTo>
                  <a:pt x="2519142" y="60741"/>
                  <a:pt x="2521776" y="57040"/>
                  <a:pt x="2524776" y="52306"/>
                </a:cubicBezTo>
                <a:cubicBezTo>
                  <a:pt x="2527777" y="47572"/>
                  <a:pt x="2530811" y="42405"/>
                  <a:pt x="2533878" y="36804"/>
                </a:cubicBezTo>
                <a:cubicBezTo>
                  <a:pt x="2536944" y="31204"/>
                  <a:pt x="2539912" y="25470"/>
                  <a:pt x="2542778" y="19602"/>
                </a:cubicBezTo>
                <a:cubicBezTo>
                  <a:pt x="2545645" y="13735"/>
                  <a:pt x="2548146" y="8268"/>
                  <a:pt x="2550279" y="3200"/>
                </a:cubicBezTo>
                <a:close/>
                <a:moveTo>
                  <a:pt x="2407738" y="3000"/>
                </a:moveTo>
                <a:lnTo>
                  <a:pt x="2414139" y="3400"/>
                </a:lnTo>
                <a:lnTo>
                  <a:pt x="2414139" y="24403"/>
                </a:lnTo>
                <a:lnTo>
                  <a:pt x="2468545" y="24403"/>
                </a:lnTo>
                <a:lnTo>
                  <a:pt x="2468545" y="30204"/>
                </a:lnTo>
                <a:lnTo>
                  <a:pt x="2414139" y="30204"/>
                </a:lnTo>
                <a:lnTo>
                  <a:pt x="2414139" y="47806"/>
                </a:lnTo>
                <a:lnTo>
                  <a:pt x="2462945" y="47806"/>
                </a:lnTo>
                <a:lnTo>
                  <a:pt x="2462945" y="53206"/>
                </a:lnTo>
                <a:lnTo>
                  <a:pt x="2414139" y="53206"/>
                </a:lnTo>
                <a:lnTo>
                  <a:pt x="2414139" y="71809"/>
                </a:lnTo>
                <a:lnTo>
                  <a:pt x="2477747" y="71809"/>
                </a:lnTo>
                <a:lnTo>
                  <a:pt x="2477747" y="77410"/>
                </a:lnTo>
                <a:lnTo>
                  <a:pt x="2350531" y="77410"/>
                </a:lnTo>
                <a:lnTo>
                  <a:pt x="2350531" y="71809"/>
                </a:lnTo>
                <a:lnTo>
                  <a:pt x="2407738" y="71809"/>
                </a:lnTo>
                <a:lnTo>
                  <a:pt x="2407738" y="53206"/>
                </a:lnTo>
                <a:lnTo>
                  <a:pt x="2363532" y="53206"/>
                </a:lnTo>
                <a:lnTo>
                  <a:pt x="2363532" y="47806"/>
                </a:lnTo>
                <a:lnTo>
                  <a:pt x="2407738" y="47806"/>
                </a:lnTo>
                <a:lnTo>
                  <a:pt x="2407738" y="30204"/>
                </a:lnTo>
                <a:lnTo>
                  <a:pt x="2357732" y="30204"/>
                </a:lnTo>
                <a:lnTo>
                  <a:pt x="2357732" y="24403"/>
                </a:lnTo>
                <a:lnTo>
                  <a:pt x="2407738" y="24403"/>
                </a:lnTo>
                <a:close/>
                <a:moveTo>
                  <a:pt x="2119178" y="3000"/>
                </a:moveTo>
                <a:lnTo>
                  <a:pt x="2125979" y="3400"/>
                </a:lnTo>
                <a:lnTo>
                  <a:pt x="2125979" y="67208"/>
                </a:lnTo>
                <a:lnTo>
                  <a:pt x="2125979" y="71009"/>
                </a:lnTo>
                <a:cubicBezTo>
                  <a:pt x="2127712" y="68608"/>
                  <a:pt x="2129579" y="65908"/>
                  <a:pt x="2131580" y="62908"/>
                </a:cubicBezTo>
                <a:cubicBezTo>
                  <a:pt x="2133580" y="59907"/>
                  <a:pt x="2135580" y="56774"/>
                  <a:pt x="2137580" y="53507"/>
                </a:cubicBezTo>
                <a:cubicBezTo>
                  <a:pt x="2139580" y="50239"/>
                  <a:pt x="2141481" y="46972"/>
                  <a:pt x="2143281" y="43705"/>
                </a:cubicBezTo>
                <a:cubicBezTo>
                  <a:pt x="2145081" y="40438"/>
                  <a:pt x="2146648" y="37405"/>
                  <a:pt x="2147982" y="34604"/>
                </a:cubicBezTo>
                <a:lnTo>
                  <a:pt x="2153382" y="37605"/>
                </a:lnTo>
                <a:cubicBezTo>
                  <a:pt x="2151782" y="40538"/>
                  <a:pt x="2150048" y="43672"/>
                  <a:pt x="2148182" y="47006"/>
                </a:cubicBezTo>
                <a:cubicBezTo>
                  <a:pt x="2146315" y="50339"/>
                  <a:pt x="2144348" y="53673"/>
                  <a:pt x="2142281" y="57007"/>
                </a:cubicBezTo>
                <a:cubicBezTo>
                  <a:pt x="2140214" y="60341"/>
                  <a:pt x="2138180" y="63541"/>
                  <a:pt x="2136180" y="66608"/>
                </a:cubicBezTo>
                <a:cubicBezTo>
                  <a:pt x="2134180" y="69675"/>
                  <a:pt x="2132313" y="72476"/>
                  <a:pt x="2130579" y="75009"/>
                </a:cubicBezTo>
                <a:lnTo>
                  <a:pt x="2125979" y="71809"/>
                </a:lnTo>
                <a:cubicBezTo>
                  <a:pt x="2125845" y="80210"/>
                  <a:pt x="2125512" y="87844"/>
                  <a:pt x="2124979" y="94712"/>
                </a:cubicBezTo>
                <a:cubicBezTo>
                  <a:pt x="2124445" y="101579"/>
                  <a:pt x="2123579" y="108080"/>
                  <a:pt x="2122378" y="114214"/>
                </a:cubicBezTo>
                <a:cubicBezTo>
                  <a:pt x="2124512" y="117148"/>
                  <a:pt x="2127079" y="120848"/>
                  <a:pt x="2130079" y="125316"/>
                </a:cubicBezTo>
                <a:cubicBezTo>
                  <a:pt x="2133080" y="129783"/>
                  <a:pt x="2136113" y="134450"/>
                  <a:pt x="2139181" y="139317"/>
                </a:cubicBezTo>
                <a:cubicBezTo>
                  <a:pt x="2142247" y="144185"/>
                  <a:pt x="2145181" y="148885"/>
                  <a:pt x="2147982" y="153419"/>
                </a:cubicBezTo>
                <a:cubicBezTo>
                  <a:pt x="2150782" y="157953"/>
                  <a:pt x="2153116" y="161687"/>
                  <a:pt x="2154982" y="164620"/>
                </a:cubicBezTo>
                <a:lnTo>
                  <a:pt x="2149582" y="168821"/>
                </a:lnTo>
                <a:cubicBezTo>
                  <a:pt x="2147982" y="166154"/>
                  <a:pt x="2146015" y="162887"/>
                  <a:pt x="2143681" y="159020"/>
                </a:cubicBezTo>
                <a:cubicBezTo>
                  <a:pt x="2141347" y="155153"/>
                  <a:pt x="2138847" y="151085"/>
                  <a:pt x="2136180" y="146818"/>
                </a:cubicBezTo>
                <a:cubicBezTo>
                  <a:pt x="2133513" y="142551"/>
                  <a:pt x="2130813" y="138317"/>
                  <a:pt x="2128079" y="134117"/>
                </a:cubicBezTo>
                <a:cubicBezTo>
                  <a:pt x="2125345" y="129916"/>
                  <a:pt x="2122845" y="126149"/>
                  <a:pt x="2120578" y="122815"/>
                </a:cubicBezTo>
                <a:cubicBezTo>
                  <a:pt x="2119378" y="127882"/>
                  <a:pt x="2117911" y="132750"/>
                  <a:pt x="2116178" y="137417"/>
                </a:cubicBezTo>
                <a:cubicBezTo>
                  <a:pt x="2114444" y="142084"/>
                  <a:pt x="2112410" y="146718"/>
                  <a:pt x="2110077" y="151319"/>
                </a:cubicBezTo>
                <a:cubicBezTo>
                  <a:pt x="2107743" y="155919"/>
                  <a:pt x="2105176" y="160587"/>
                  <a:pt x="2102376" y="165321"/>
                </a:cubicBezTo>
                <a:cubicBezTo>
                  <a:pt x="2099576" y="170054"/>
                  <a:pt x="2096442" y="175022"/>
                  <a:pt x="2092975" y="180222"/>
                </a:cubicBezTo>
                <a:lnTo>
                  <a:pt x="2086974" y="176622"/>
                </a:lnTo>
                <a:cubicBezTo>
                  <a:pt x="2092841" y="168088"/>
                  <a:pt x="2097842" y="159987"/>
                  <a:pt x="2101976" y="152319"/>
                </a:cubicBezTo>
                <a:cubicBezTo>
                  <a:pt x="2106110" y="144651"/>
                  <a:pt x="2109443" y="136717"/>
                  <a:pt x="2111977" y="128516"/>
                </a:cubicBezTo>
                <a:cubicBezTo>
                  <a:pt x="2114511" y="120315"/>
                  <a:pt x="2116344" y="111414"/>
                  <a:pt x="2117478" y="101813"/>
                </a:cubicBezTo>
                <a:cubicBezTo>
                  <a:pt x="2118611" y="92211"/>
                  <a:pt x="2119178" y="81077"/>
                  <a:pt x="2119178" y="68408"/>
                </a:cubicBezTo>
                <a:close/>
                <a:moveTo>
                  <a:pt x="873405" y="3000"/>
                </a:moveTo>
                <a:lnTo>
                  <a:pt x="880206" y="3400"/>
                </a:lnTo>
                <a:lnTo>
                  <a:pt x="880206" y="43805"/>
                </a:lnTo>
                <a:lnTo>
                  <a:pt x="908810" y="43805"/>
                </a:lnTo>
                <a:lnTo>
                  <a:pt x="908810" y="50606"/>
                </a:lnTo>
                <a:lnTo>
                  <a:pt x="880206" y="50606"/>
                </a:lnTo>
                <a:lnTo>
                  <a:pt x="880206" y="180822"/>
                </a:lnTo>
                <a:lnTo>
                  <a:pt x="873405" y="180822"/>
                </a:lnTo>
                <a:lnTo>
                  <a:pt x="873405" y="70009"/>
                </a:lnTo>
                <a:cubicBezTo>
                  <a:pt x="869805" y="81077"/>
                  <a:pt x="865371" y="91878"/>
                  <a:pt x="860104" y="102413"/>
                </a:cubicBezTo>
                <a:cubicBezTo>
                  <a:pt x="854837" y="112947"/>
                  <a:pt x="849402" y="122482"/>
                  <a:pt x="843802" y="131016"/>
                </a:cubicBezTo>
                <a:lnTo>
                  <a:pt x="839801" y="125015"/>
                </a:lnTo>
                <a:cubicBezTo>
                  <a:pt x="843135" y="120082"/>
                  <a:pt x="846435" y="114647"/>
                  <a:pt x="849702" y="108713"/>
                </a:cubicBezTo>
                <a:cubicBezTo>
                  <a:pt x="852970" y="102779"/>
                  <a:pt x="856070" y="96579"/>
                  <a:pt x="859004" y="90111"/>
                </a:cubicBezTo>
                <a:cubicBezTo>
                  <a:pt x="861937" y="83644"/>
                  <a:pt x="864604" y="77043"/>
                  <a:pt x="867004" y="70309"/>
                </a:cubicBezTo>
                <a:cubicBezTo>
                  <a:pt x="869405" y="63574"/>
                  <a:pt x="871405" y="57007"/>
                  <a:pt x="873005" y="50606"/>
                </a:cubicBezTo>
                <a:lnTo>
                  <a:pt x="846002" y="50606"/>
                </a:lnTo>
                <a:lnTo>
                  <a:pt x="846002" y="43805"/>
                </a:lnTo>
                <a:lnTo>
                  <a:pt x="873405" y="43805"/>
                </a:lnTo>
                <a:close/>
                <a:moveTo>
                  <a:pt x="3449363" y="2800"/>
                </a:moveTo>
                <a:lnTo>
                  <a:pt x="3456564" y="3200"/>
                </a:lnTo>
                <a:lnTo>
                  <a:pt x="3456564" y="57207"/>
                </a:lnTo>
                <a:lnTo>
                  <a:pt x="3513571" y="57207"/>
                </a:lnTo>
                <a:lnTo>
                  <a:pt x="3513571" y="64208"/>
                </a:lnTo>
                <a:lnTo>
                  <a:pt x="3377954" y="64208"/>
                </a:lnTo>
                <a:lnTo>
                  <a:pt x="3377954" y="67208"/>
                </a:lnTo>
                <a:cubicBezTo>
                  <a:pt x="3377954" y="81610"/>
                  <a:pt x="3377554" y="94212"/>
                  <a:pt x="3376754" y="105013"/>
                </a:cubicBezTo>
                <a:lnTo>
                  <a:pt x="3463565" y="105013"/>
                </a:lnTo>
                <a:lnTo>
                  <a:pt x="3463565" y="181423"/>
                </a:lnTo>
                <a:lnTo>
                  <a:pt x="3456364" y="181423"/>
                </a:lnTo>
                <a:lnTo>
                  <a:pt x="3456364" y="111814"/>
                </a:lnTo>
                <a:lnTo>
                  <a:pt x="3376154" y="111814"/>
                </a:lnTo>
                <a:cubicBezTo>
                  <a:pt x="3375354" y="119548"/>
                  <a:pt x="3374154" y="126516"/>
                  <a:pt x="3372554" y="132716"/>
                </a:cubicBezTo>
                <a:cubicBezTo>
                  <a:pt x="3370953" y="138917"/>
                  <a:pt x="3368887" y="144818"/>
                  <a:pt x="3366353" y="150419"/>
                </a:cubicBezTo>
                <a:cubicBezTo>
                  <a:pt x="3363819" y="156019"/>
                  <a:pt x="3360786" y="161487"/>
                  <a:pt x="3357252" y="166821"/>
                </a:cubicBezTo>
                <a:cubicBezTo>
                  <a:pt x="3353718" y="172155"/>
                  <a:pt x="3349551" y="177689"/>
                  <a:pt x="3344750" y="183423"/>
                </a:cubicBezTo>
                <a:lnTo>
                  <a:pt x="3338549" y="179222"/>
                </a:lnTo>
                <a:cubicBezTo>
                  <a:pt x="3345084" y="171488"/>
                  <a:pt x="3350451" y="164087"/>
                  <a:pt x="3354651" y="157019"/>
                </a:cubicBezTo>
                <a:cubicBezTo>
                  <a:pt x="3358852" y="149952"/>
                  <a:pt x="3362152" y="142251"/>
                  <a:pt x="3364553" y="133917"/>
                </a:cubicBezTo>
                <a:cubicBezTo>
                  <a:pt x="3366953" y="125582"/>
                  <a:pt x="3368620" y="116114"/>
                  <a:pt x="3369553" y="105513"/>
                </a:cubicBezTo>
                <a:cubicBezTo>
                  <a:pt x="3370487" y="94912"/>
                  <a:pt x="3370953" y="82210"/>
                  <a:pt x="3370953" y="67408"/>
                </a:cubicBezTo>
                <a:lnTo>
                  <a:pt x="3370953" y="6601"/>
                </a:lnTo>
                <a:lnTo>
                  <a:pt x="3377954" y="7001"/>
                </a:lnTo>
                <a:lnTo>
                  <a:pt x="3377954" y="57207"/>
                </a:lnTo>
                <a:lnTo>
                  <a:pt x="3449363" y="57207"/>
                </a:lnTo>
                <a:close/>
                <a:moveTo>
                  <a:pt x="3823657" y="2600"/>
                </a:moveTo>
                <a:cubicBezTo>
                  <a:pt x="3825658" y="5801"/>
                  <a:pt x="3827992" y="9901"/>
                  <a:pt x="3830659" y="14902"/>
                </a:cubicBezTo>
                <a:cubicBezTo>
                  <a:pt x="3833326" y="19902"/>
                  <a:pt x="3836059" y="25070"/>
                  <a:pt x="3838859" y="30404"/>
                </a:cubicBezTo>
                <a:cubicBezTo>
                  <a:pt x="3841660" y="35738"/>
                  <a:pt x="3844293" y="40905"/>
                  <a:pt x="3846760" y="45906"/>
                </a:cubicBezTo>
                <a:cubicBezTo>
                  <a:pt x="3849227" y="50906"/>
                  <a:pt x="3851261" y="55073"/>
                  <a:pt x="3852861" y="58407"/>
                </a:cubicBezTo>
                <a:lnTo>
                  <a:pt x="3846860" y="61808"/>
                </a:lnTo>
                <a:cubicBezTo>
                  <a:pt x="3845394" y="58474"/>
                  <a:pt x="3843427" y="54307"/>
                  <a:pt x="3840960" y="49306"/>
                </a:cubicBezTo>
                <a:cubicBezTo>
                  <a:pt x="3838493" y="44305"/>
                  <a:pt x="3835893" y="39171"/>
                  <a:pt x="3833159" y="33904"/>
                </a:cubicBezTo>
                <a:cubicBezTo>
                  <a:pt x="3830425" y="28637"/>
                  <a:pt x="3827725" y="23536"/>
                  <a:pt x="3825058" y="18602"/>
                </a:cubicBezTo>
                <a:cubicBezTo>
                  <a:pt x="3822391" y="13668"/>
                  <a:pt x="3820057" y="9534"/>
                  <a:pt x="3818057" y="6201"/>
                </a:cubicBezTo>
                <a:close/>
                <a:moveTo>
                  <a:pt x="956216" y="2600"/>
                </a:moveTo>
                <a:lnTo>
                  <a:pt x="962816" y="3000"/>
                </a:lnTo>
                <a:lnTo>
                  <a:pt x="962816" y="69609"/>
                </a:lnTo>
                <a:lnTo>
                  <a:pt x="1005822" y="69609"/>
                </a:lnTo>
                <a:lnTo>
                  <a:pt x="1005822" y="181423"/>
                </a:lnTo>
                <a:lnTo>
                  <a:pt x="999021" y="181423"/>
                </a:lnTo>
                <a:lnTo>
                  <a:pt x="999021" y="167221"/>
                </a:lnTo>
                <a:lnTo>
                  <a:pt x="905609" y="167221"/>
                </a:lnTo>
                <a:lnTo>
                  <a:pt x="905609" y="160620"/>
                </a:lnTo>
                <a:lnTo>
                  <a:pt x="999021" y="160620"/>
                </a:lnTo>
                <a:lnTo>
                  <a:pt x="999021" y="120815"/>
                </a:lnTo>
                <a:lnTo>
                  <a:pt x="913211" y="120815"/>
                </a:lnTo>
                <a:lnTo>
                  <a:pt x="913211" y="113814"/>
                </a:lnTo>
                <a:lnTo>
                  <a:pt x="999021" y="113814"/>
                </a:lnTo>
                <a:lnTo>
                  <a:pt x="999021" y="76409"/>
                </a:lnTo>
                <a:lnTo>
                  <a:pt x="909010" y="76409"/>
                </a:lnTo>
                <a:lnTo>
                  <a:pt x="909010" y="69609"/>
                </a:lnTo>
                <a:lnTo>
                  <a:pt x="956216" y="69609"/>
                </a:lnTo>
                <a:close/>
                <a:moveTo>
                  <a:pt x="2761230" y="2200"/>
                </a:moveTo>
                <a:lnTo>
                  <a:pt x="2768231" y="3600"/>
                </a:lnTo>
                <a:cubicBezTo>
                  <a:pt x="2767830" y="5867"/>
                  <a:pt x="2767264" y="8401"/>
                  <a:pt x="2766530" y="11201"/>
                </a:cubicBezTo>
                <a:cubicBezTo>
                  <a:pt x="2765797" y="14002"/>
                  <a:pt x="2765030" y="16869"/>
                  <a:pt x="2764230" y="19802"/>
                </a:cubicBezTo>
                <a:cubicBezTo>
                  <a:pt x="2763430" y="22736"/>
                  <a:pt x="2762596" y="25670"/>
                  <a:pt x="2761730" y="28603"/>
                </a:cubicBezTo>
                <a:cubicBezTo>
                  <a:pt x="2760863" y="31537"/>
                  <a:pt x="2759963" y="34271"/>
                  <a:pt x="2759029" y="36804"/>
                </a:cubicBezTo>
                <a:lnTo>
                  <a:pt x="2793234" y="36804"/>
                </a:lnTo>
                <a:lnTo>
                  <a:pt x="2793234" y="173422"/>
                </a:lnTo>
                <a:lnTo>
                  <a:pt x="2731226" y="173422"/>
                </a:lnTo>
                <a:lnTo>
                  <a:pt x="2731226" y="36804"/>
                </a:lnTo>
                <a:lnTo>
                  <a:pt x="2751828" y="36804"/>
                </a:lnTo>
                <a:cubicBezTo>
                  <a:pt x="2752762" y="34271"/>
                  <a:pt x="2753662" y="31504"/>
                  <a:pt x="2754529" y="28503"/>
                </a:cubicBezTo>
                <a:cubicBezTo>
                  <a:pt x="2755396" y="25503"/>
                  <a:pt x="2756262" y="22469"/>
                  <a:pt x="2757129" y="19402"/>
                </a:cubicBezTo>
                <a:cubicBezTo>
                  <a:pt x="2757996" y="16335"/>
                  <a:pt x="2758763" y="13301"/>
                  <a:pt x="2759429" y="10301"/>
                </a:cubicBezTo>
                <a:cubicBezTo>
                  <a:pt x="2760096" y="7301"/>
                  <a:pt x="2760696" y="4600"/>
                  <a:pt x="2761230" y="2200"/>
                </a:cubicBezTo>
                <a:close/>
                <a:moveTo>
                  <a:pt x="2624089" y="2200"/>
                </a:moveTo>
                <a:lnTo>
                  <a:pt x="2630890" y="2600"/>
                </a:lnTo>
                <a:lnTo>
                  <a:pt x="2630890" y="34604"/>
                </a:lnTo>
                <a:lnTo>
                  <a:pt x="2685096" y="34604"/>
                </a:lnTo>
                <a:lnTo>
                  <a:pt x="2685096" y="41205"/>
                </a:lnTo>
                <a:lnTo>
                  <a:pt x="2630890" y="41205"/>
                </a:lnTo>
                <a:lnTo>
                  <a:pt x="2630890" y="76809"/>
                </a:lnTo>
                <a:lnTo>
                  <a:pt x="2674895" y="76809"/>
                </a:lnTo>
                <a:lnTo>
                  <a:pt x="2674895" y="83410"/>
                </a:lnTo>
                <a:lnTo>
                  <a:pt x="2580483" y="83410"/>
                </a:lnTo>
                <a:lnTo>
                  <a:pt x="2580483" y="76809"/>
                </a:lnTo>
                <a:lnTo>
                  <a:pt x="2624089" y="76809"/>
                </a:lnTo>
                <a:lnTo>
                  <a:pt x="2624089" y="41205"/>
                </a:lnTo>
                <a:lnTo>
                  <a:pt x="2579083" y="41205"/>
                </a:lnTo>
                <a:lnTo>
                  <a:pt x="2579083" y="34604"/>
                </a:lnTo>
                <a:lnTo>
                  <a:pt x="2624089" y="34604"/>
                </a:lnTo>
                <a:close/>
                <a:moveTo>
                  <a:pt x="3002984" y="1600"/>
                </a:moveTo>
                <a:lnTo>
                  <a:pt x="3009984" y="2400"/>
                </a:lnTo>
                <a:cubicBezTo>
                  <a:pt x="3009185" y="6667"/>
                  <a:pt x="3008284" y="11101"/>
                  <a:pt x="3007284" y="15702"/>
                </a:cubicBezTo>
                <a:cubicBezTo>
                  <a:pt x="3006284" y="20302"/>
                  <a:pt x="3005250" y="25003"/>
                  <a:pt x="3004184" y="29804"/>
                </a:cubicBezTo>
                <a:lnTo>
                  <a:pt x="3090195" y="29804"/>
                </a:lnTo>
                <a:lnTo>
                  <a:pt x="3090195" y="36404"/>
                </a:lnTo>
                <a:lnTo>
                  <a:pt x="3002584" y="36404"/>
                </a:lnTo>
                <a:cubicBezTo>
                  <a:pt x="3001250" y="41738"/>
                  <a:pt x="2999883" y="47039"/>
                  <a:pt x="2998483" y="52306"/>
                </a:cubicBezTo>
                <a:cubicBezTo>
                  <a:pt x="2997083" y="57574"/>
                  <a:pt x="2995649" y="62741"/>
                  <a:pt x="2994183" y="67808"/>
                </a:cubicBezTo>
                <a:lnTo>
                  <a:pt x="3104996" y="67808"/>
                </a:lnTo>
                <a:lnTo>
                  <a:pt x="3104996" y="74609"/>
                </a:lnTo>
                <a:lnTo>
                  <a:pt x="2992182" y="74609"/>
                </a:lnTo>
                <a:cubicBezTo>
                  <a:pt x="2988582" y="86077"/>
                  <a:pt x="2984915" y="96345"/>
                  <a:pt x="2981181" y="105413"/>
                </a:cubicBezTo>
                <a:lnTo>
                  <a:pt x="3075593" y="105413"/>
                </a:lnTo>
                <a:lnTo>
                  <a:pt x="3075593" y="112614"/>
                </a:lnTo>
                <a:cubicBezTo>
                  <a:pt x="3072659" y="116614"/>
                  <a:pt x="3069492" y="120715"/>
                  <a:pt x="3066092" y="124915"/>
                </a:cubicBezTo>
                <a:cubicBezTo>
                  <a:pt x="3062691" y="129116"/>
                  <a:pt x="3059191" y="133250"/>
                  <a:pt x="3055590" y="137317"/>
                </a:cubicBezTo>
                <a:cubicBezTo>
                  <a:pt x="3051990" y="141384"/>
                  <a:pt x="3048356" y="145318"/>
                  <a:pt x="3044689" y="149118"/>
                </a:cubicBezTo>
                <a:cubicBezTo>
                  <a:pt x="3041022" y="152919"/>
                  <a:pt x="3037455" y="156419"/>
                  <a:pt x="3033988" y="159620"/>
                </a:cubicBezTo>
                <a:cubicBezTo>
                  <a:pt x="3041322" y="162954"/>
                  <a:pt x="3048323" y="166121"/>
                  <a:pt x="3054990" y="169121"/>
                </a:cubicBezTo>
                <a:cubicBezTo>
                  <a:pt x="3061658" y="172121"/>
                  <a:pt x="3067525" y="174888"/>
                  <a:pt x="3072592" y="177422"/>
                </a:cubicBezTo>
                <a:lnTo>
                  <a:pt x="3069792" y="184223"/>
                </a:lnTo>
                <a:cubicBezTo>
                  <a:pt x="3062458" y="180756"/>
                  <a:pt x="3053757" y="176722"/>
                  <a:pt x="3043689" y="172121"/>
                </a:cubicBezTo>
                <a:cubicBezTo>
                  <a:pt x="3033621" y="167521"/>
                  <a:pt x="3023353" y="162887"/>
                  <a:pt x="3012885" y="158220"/>
                </a:cubicBezTo>
                <a:cubicBezTo>
                  <a:pt x="3002417" y="153552"/>
                  <a:pt x="2992282" y="149118"/>
                  <a:pt x="2982481" y="144918"/>
                </a:cubicBezTo>
                <a:cubicBezTo>
                  <a:pt x="2972680" y="140717"/>
                  <a:pt x="2964379" y="137217"/>
                  <a:pt x="2957578" y="134417"/>
                </a:cubicBezTo>
                <a:lnTo>
                  <a:pt x="2960179" y="127816"/>
                </a:lnTo>
                <a:cubicBezTo>
                  <a:pt x="2964179" y="129416"/>
                  <a:pt x="2968779" y="131316"/>
                  <a:pt x="2973980" y="133517"/>
                </a:cubicBezTo>
                <a:cubicBezTo>
                  <a:pt x="2979181" y="135717"/>
                  <a:pt x="2984681" y="138084"/>
                  <a:pt x="2990482" y="140617"/>
                </a:cubicBezTo>
                <a:cubicBezTo>
                  <a:pt x="2996283" y="143151"/>
                  <a:pt x="3002317" y="145751"/>
                  <a:pt x="3008585" y="148418"/>
                </a:cubicBezTo>
                <a:cubicBezTo>
                  <a:pt x="3014852" y="151085"/>
                  <a:pt x="3021053" y="153819"/>
                  <a:pt x="3027187" y="156619"/>
                </a:cubicBezTo>
                <a:cubicBezTo>
                  <a:pt x="3033854" y="150219"/>
                  <a:pt x="3040688" y="143118"/>
                  <a:pt x="3047689" y="135317"/>
                </a:cubicBezTo>
                <a:cubicBezTo>
                  <a:pt x="3054690" y="127516"/>
                  <a:pt x="3060991" y="119881"/>
                  <a:pt x="3066592" y="112414"/>
                </a:cubicBezTo>
                <a:lnTo>
                  <a:pt x="2973180" y="112414"/>
                </a:lnTo>
                <a:lnTo>
                  <a:pt x="2973180" y="106013"/>
                </a:lnTo>
                <a:cubicBezTo>
                  <a:pt x="2975047" y="101613"/>
                  <a:pt x="2976947" y="96779"/>
                  <a:pt x="2978881" y="91511"/>
                </a:cubicBezTo>
                <a:cubicBezTo>
                  <a:pt x="2980814" y="86244"/>
                  <a:pt x="2982714" y="80610"/>
                  <a:pt x="2984581" y="74609"/>
                </a:cubicBezTo>
                <a:lnTo>
                  <a:pt x="2929575" y="74609"/>
                </a:lnTo>
                <a:lnTo>
                  <a:pt x="2929575" y="67808"/>
                </a:lnTo>
                <a:lnTo>
                  <a:pt x="2986782" y="67808"/>
                </a:lnTo>
                <a:cubicBezTo>
                  <a:pt x="2988249" y="62741"/>
                  <a:pt x="2989715" y="57540"/>
                  <a:pt x="2991182" y="52206"/>
                </a:cubicBezTo>
                <a:cubicBezTo>
                  <a:pt x="2992649" y="46872"/>
                  <a:pt x="2994049" y="41605"/>
                  <a:pt x="2995383" y="36404"/>
                </a:cubicBezTo>
                <a:lnTo>
                  <a:pt x="2944176" y="36404"/>
                </a:lnTo>
                <a:lnTo>
                  <a:pt x="2944176" y="29804"/>
                </a:lnTo>
                <a:lnTo>
                  <a:pt x="2996983" y="29804"/>
                </a:lnTo>
                <a:cubicBezTo>
                  <a:pt x="2998183" y="24736"/>
                  <a:pt x="2999283" y="19836"/>
                  <a:pt x="3000283" y="15102"/>
                </a:cubicBezTo>
                <a:cubicBezTo>
                  <a:pt x="3001284" y="10368"/>
                  <a:pt x="3002184" y="5867"/>
                  <a:pt x="3002984" y="1600"/>
                </a:cubicBezTo>
                <a:close/>
                <a:moveTo>
                  <a:pt x="1965635" y="1200"/>
                </a:moveTo>
                <a:cubicBezTo>
                  <a:pt x="1967502" y="7601"/>
                  <a:pt x="1969235" y="13235"/>
                  <a:pt x="1970836" y="18102"/>
                </a:cubicBezTo>
                <a:cubicBezTo>
                  <a:pt x="1972436" y="22969"/>
                  <a:pt x="1974036" y="27403"/>
                  <a:pt x="1975636" y="31404"/>
                </a:cubicBezTo>
                <a:lnTo>
                  <a:pt x="2044445" y="19602"/>
                </a:lnTo>
                <a:lnTo>
                  <a:pt x="2045445" y="26003"/>
                </a:lnTo>
                <a:lnTo>
                  <a:pt x="1978237" y="37805"/>
                </a:lnTo>
                <a:cubicBezTo>
                  <a:pt x="1979304" y="40072"/>
                  <a:pt x="1980337" y="42272"/>
                  <a:pt x="1981337" y="44405"/>
                </a:cubicBezTo>
                <a:cubicBezTo>
                  <a:pt x="1982337" y="46539"/>
                  <a:pt x="1983437" y="48739"/>
                  <a:pt x="1984637" y="51006"/>
                </a:cubicBezTo>
                <a:cubicBezTo>
                  <a:pt x="1987171" y="56074"/>
                  <a:pt x="1990172" y="60741"/>
                  <a:pt x="1993638" y="65008"/>
                </a:cubicBezTo>
                <a:cubicBezTo>
                  <a:pt x="2008707" y="57274"/>
                  <a:pt x="2021575" y="48473"/>
                  <a:pt x="2032243" y="38605"/>
                </a:cubicBezTo>
                <a:lnTo>
                  <a:pt x="2035644" y="43405"/>
                </a:lnTo>
                <a:cubicBezTo>
                  <a:pt x="2025242" y="53273"/>
                  <a:pt x="2012641" y="62074"/>
                  <a:pt x="1997839" y="69809"/>
                </a:cubicBezTo>
                <a:cubicBezTo>
                  <a:pt x="2003306" y="75409"/>
                  <a:pt x="2008974" y="79610"/>
                  <a:pt x="2014841" y="82410"/>
                </a:cubicBezTo>
                <a:cubicBezTo>
                  <a:pt x="2020709" y="85210"/>
                  <a:pt x="2026043" y="86611"/>
                  <a:pt x="2030843" y="86611"/>
                </a:cubicBezTo>
                <a:cubicBezTo>
                  <a:pt x="2034577" y="86611"/>
                  <a:pt x="2037211" y="85811"/>
                  <a:pt x="2038744" y="84210"/>
                </a:cubicBezTo>
                <a:cubicBezTo>
                  <a:pt x="2040278" y="82610"/>
                  <a:pt x="2041778" y="79543"/>
                  <a:pt x="2043245" y="75009"/>
                </a:cubicBezTo>
                <a:cubicBezTo>
                  <a:pt x="2044045" y="72609"/>
                  <a:pt x="2044678" y="70275"/>
                  <a:pt x="2045145" y="68008"/>
                </a:cubicBezTo>
                <a:cubicBezTo>
                  <a:pt x="2045612" y="65741"/>
                  <a:pt x="2046045" y="63141"/>
                  <a:pt x="2046445" y="60207"/>
                </a:cubicBezTo>
                <a:lnTo>
                  <a:pt x="2051846" y="63208"/>
                </a:lnTo>
                <a:cubicBezTo>
                  <a:pt x="2051446" y="65875"/>
                  <a:pt x="2051012" y="68308"/>
                  <a:pt x="2050546" y="70509"/>
                </a:cubicBezTo>
                <a:cubicBezTo>
                  <a:pt x="2050079" y="72709"/>
                  <a:pt x="2049445" y="75076"/>
                  <a:pt x="2048645" y="77610"/>
                </a:cubicBezTo>
                <a:cubicBezTo>
                  <a:pt x="2046912" y="83077"/>
                  <a:pt x="2044745" y="87011"/>
                  <a:pt x="2042144" y="89411"/>
                </a:cubicBezTo>
                <a:cubicBezTo>
                  <a:pt x="2039544" y="91811"/>
                  <a:pt x="2035711" y="93011"/>
                  <a:pt x="2030643" y="93011"/>
                </a:cubicBezTo>
                <a:cubicBezTo>
                  <a:pt x="2024909" y="93011"/>
                  <a:pt x="2018542" y="91345"/>
                  <a:pt x="2011541" y="88011"/>
                </a:cubicBezTo>
                <a:cubicBezTo>
                  <a:pt x="2004540" y="84677"/>
                  <a:pt x="1997906" y="79610"/>
                  <a:pt x="1991638" y="72809"/>
                </a:cubicBezTo>
                <a:cubicBezTo>
                  <a:pt x="1983504" y="76809"/>
                  <a:pt x="1974870" y="80477"/>
                  <a:pt x="1965735" y="83810"/>
                </a:cubicBezTo>
                <a:cubicBezTo>
                  <a:pt x="1956601" y="87144"/>
                  <a:pt x="1946899" y="90144"/>
                  <a:pt x="1936631" y="92811"/>
                </a:cubicBezTo>
                <a:lnTo>
                  <a:pt x="1934831" y="86211"/>
                </a:lnTo>
                <a:cubicBezTo>
                  <a:pt x="1944699" y="83810"/>
                  <a:pt x="1954000" y="81077"/>
                  <a:pt x="1962735" y="78010"/>
                </a:cubicBezTo>
                <a:cubicBezTo>
                  <a:pt x="1971469" y="74943"/>
                  <a:pt x="1979770" y="71609"/>
                  <a:pt x="1987638" y="68008"/>
                </a:cubicBezTo>
                <a:cubicBezTo>
                  <a:pt x="1985904" y="65875"/>
                  <a:pt x="1984337" y="63674"/>
                  <a:pt x="1982937" y="61408"/>
                </a:cubicBezTo>
                <a:cubicBezTo>
                  <a:pt x="1981537" y="59141"/>
                  <a:pt x="1980170" y="56740"/>
                  <a:pt x="1978837" y="54207"/>
                </a:cubicBezTo>
                <a:cubicBezTo>
                  <a:pt x="1977503" y="51540"/>
                  <a:pt x="1976236" y="49006"/>
                  <a:pt x="1975036" y="46606"/>
                </a:cubicBezTo>
                <a:cubicBezTo>
                  <a:pt x="1973836" y="44205"/>
                  <a:pt x="1972703" y="41672"/>
                  <a:pt x="1971636" y="39005"/>
                </a:cubicBezTo>
                <a:lnTo>
                  <a:pt x="1946233" y="43405"/>
                </a:lnTo>
                <a:lnTo>
                  <a:pt x="1945232" y="36604"/>
                </a:lnTo>
                <a:lnTo>
                  <a:pt x="1969035" y="32604"/>
                </a:lnTo>
                <a:cubicBezTo>
                  <a:pt x="1967569" y="28470"/>
                  <a:pt x="1966035" y="23969"/>
                  <a:pt x="1964435" y="19102"/>
                </a:cubicBezTo>
                <a:cubicBezTo>
                  <a:pt x="1962835" y="14235"/>
                  <a:pt x="1961101" y="8601"/>
                  <a:pt x="1959234" y="2200"/>
                </a:cubicBezTo>
                <a:close/>
                <a:moveTo>
                  <a:pt x="1907828" y="1000"/>
                </a:moveTo>
                <a:lnTo>
                  <a:pt x="1914429" y="1400"/>
                </a:lnTo>
                <a:lnTo>
                  <a:pt x="1914429" y="64208"/>
                </a:lnTo>
                <a:cubicBezTo>
                  <a:pt x="1914429" y="72876"/>
                  <a:pt x="1914195" y="80810"/>
                  <a:pt x="1913728" y="88011"/>
                </a:cubicBezTo>
                <a:cubicBezTo>
                  <a:pt x="1913262" y="95212"/>
                  <a:pt x="1912495" y="102013"/>
                  <a:pt x="1911428" y="108413"/>
                </a:cubicBezTo>
                <a:cubicBezTo>
                  <a:pt x="1913295" y="110947"/>
                  <a:pt x="1915529" y="114047"/>
                  <a:pt x="1918129" y="117715"/>
                </a:cubicBezTo>
                <a:cubicBezTo>
                  <a:pt x="1920729" y="121382"/>
                  <a:pt x="1923363" y="125182"/>
                  <a:pt x="1926030" y="129116"/>
                </a:cubicBezTo>
                <a:cubicBezTo>
                  <a:pt x="1928697" y="133050"/>
                  <a:pt x="1931264" y="136884"/>
                  <a:pt x="1933731" y="140617"/>
                </a:cubicBezTo>
                <a:cubicBezTo>
                  <a:pt x="1936198" y="144351"/>
                  <a:pt x="1938232" y="147618"/>
                  <a:pt x="1939832" y="150419"/>
                </a:cubicBezTo>
                <a:lnTo>
                  <a:pt x="1934431" y="154219"/>
                </a:lnTo>
                <a:cubicBezTo>
                  <a:pt x="1933098" y="151819"/>
                  <a:pt x="1931431" y="149052"/>
                  <a:pt x="1929430" y="145918"/>
                </a:cubicBezTo>
                <a:cubicBezTo>
                  <a:pt x="1927430" y="142784"/>
                  <a:pt x="1925330" y="139517"/>
                  <a:pt x="1923130" y="136117"/>
                </a:cubicBezTo>
                <a:cubicBezTo>
                  <a:pt x="1920929" y="132716"/>
                  <a:pt x="1918663" y="129349"/>
                  <a:pt x="1916329" y="126016"/>
                </a:cubicBezTo>
                <a:cubicBezTo>
                  <a:pt x="1913995" y="122682"/>
                  <a:pt x="1911828" y="119615"/>
                  <a:pt x="1909828" y="116814"/>
                </a:cubicBezTo>
                <a:cubicBezTo>
                  <a:pt x="1908628" y="122548"/>
                  <a:pt x="1907161" y="127982"/>
                  <a:pt x="1905427" y="133116"/>
                </a:cubicBezTo>
                <a:cubicBezTo>
                  <a:pt x="1903694" y="138250"/>
                  <a:pt x="1901627" y="143251"/>
                  <a:pt x="1899227" y="148118"/>
                </a:cubicBezTo>
                <a:cubicBezTo>
                  <a:pt x="1896826" y="152986"/>
                  <a:pt x="1894126" y="157853"/>
                  <a:pt x="1891126" y="162720"/>
                </a:cubicBezTo>
                <a:cubicBezTo>
                  <a:pt x="1888125" y="167587"/>
                  <a:pt x="1884758" y="172621"/>
                  <a:pt x="1881024" y="177822"/>
                </a:cubicBezTo>
                <a:lnTo>
                  <a:pt x="1875024" y="174022"/>
                </a:lnTo>
                <a:cubicBezTo>
                  <a:pt x="1881158" y="165754"/>
                  <a:pt x="1886292" y="157886"/>
                  <a:pt x="1890426" y="150419"/>
                </a:cubicBezTo>
                <a:cubicBezTo>
                  <a:pt x="1894559" y="142951"/>
                  <a:pt x="1897927" y="135150"/>
                  <a:pt x="1900527" y="127016"/>
                </a:cubicBezTo>
                <a:cubicBezTo>
                  <a:pt x="1903127" y="118881"/>
                  <a:pt x="1904994" y="109980"/>
                  <a:pt x="1906128" y="100312"/>
                </a:cubicBezTo>
                <a:cubicBezTo>
                  <a:pt x="1907261" y="90644"/>
                  <a:pt x="1907828" y="79476"/>
                  <a:pt x="1907828" y="66808"/>
                </a:cubicBezTo>
                <a:close/>
                <a:moveTo>
                  <a:pt x="2828638" y="800"/>
                </a:moveTo>
                <a:lnTo>
                  <a:pt x="2835239" y="2400"/>
                </a:lnTo>
                <a:cubicBezTo>
                  <a:pt x="2833905" y="7467"/>
                  <a:pt x="2832305" y="12935"/>
                  <a:pt x="2830438" y="18802"/>
                </a:cubicBezTo>
                <a:cubicBezTo>
                  <a:pt x="2828571" y="24670"/>
                  <a:pt x="2826438" y="30670"/>
                  <a:pt x="2824037" y="36804"/>
                </a:cubicBezTo>
                <a:lnTo>
                  <a:pt x="2885045" y="36804"/>
                </a:lnTo>
                <a:cubicBezTo>
                  <a:pt x="2885045" y="37338"/>
                  <a:pt x="2884945" y="40272"/>
                  <a:pt x="2884745" y="45606"/>
                </a:cubicBezTo>
                <a:cubicBezTo>
                  <a:pt x="2884545" y="50940"/>
                  <a:pt x="2884345" y="57574"/>
                  <a:pt x="2884145" y="65508"/>
                </a:cubicBezTo>
                <a:cubicBezTo>
                  <a:pt x="2883945" y="73442"/>
                  <a:pt x="2883678" y="82110"/>
                  <a:pt x="2883345" y="91511"/>
                </a:cubicBezTo>
                <a:cubicBezTo>
                  <a:pt x="2883011" y="100912"/>
                  <a:pt x="2882678" y="109780"/>
                  <a:pt x="2882345" y="118115"/>
                </a:cubicBezTo>
                <a:cubicBezTo>
                  <a:pt x="2882011" y="126449"/>
                  <a:pt x="2881745" y="133783"/>
                  <a:pt x="2881545" y="140117"/>
                </a:cubicBezTo>
                <a:cubicBezTo>
                  <a:pt x="2881345" y="146451"/>
                  <a:pt x="2881178" y="150485"/>
                  <a:pt x="2881045" y="152219"/>
                </a:cubicBezTo>
                <a:cubicBezTo>
                  <a:pt x="2880778" y="156619"/>
                  <a:pt x="2880178" y="160187"/>
                  <a:pt x="2879245" y="162920"/>
                </a:cubicBezTo>
                <a:cubicBezTo>
                  <a:pt x="2878311" y="165654"/>
                  <a:pt x="2876844" y="167821"/>
                  <a:pt x="2874844" y="169421"/>
                </a:cubicBezTo>
                <a:cubicBezTo>
                  <a:pt x="2872844" y="171021"/>
                  <a:pt x="2870177" y="172188"/>
                  <a:pt x="2866843" y="172921"/>
                </a:cubicBezTo>
                <a:cubicBezTo>
                  <a:pt x="2863509" y="173655"/>
                  <a:pt x="2859375" y="174222"/>
                  <a:pt x="2854441" y="174622"/>
                </a:cubicBezTo>
                <a:lnTo>
                  <a:pt x="2838239" y="175822"/>
                </a:lnTo>
                <a:lnTo>
                  <a:pt x="2835639" y="168821"/>
                </a:lnTo>
                <a:lnTo>
                  <a:pt x="2852841" y="167621"/>
                </a:lnTo>
                <a:cubicBezTo>
                  <a:pt x="2856975" y="167354"/>
                  <a:pt x="2860409" y="166954"/>
                  <a:pt x="2863142" y="166421"/>
                </a:cubicBezTo>
                <a:cubicBezTo>
                  <a:pt x="2865876" y="165887"/>
                  <a:pt x="2868010" y="164987"/>
                  <a:pt x="2869543" y="163720"/>
                </a:cubicBezTo>
                <a:cubicBezTo>
                  <a:pt x="2871077" y="162453"/>
                  <a:pt x="2872177" y="160687"/>
                  <a:pt x="2872844" y="158420"/>
                </a:cubicBezTo>
                <a:cubicBezTo>
                  <a:pt x="2873510" y="156153"/>
                  <a:pt x="2873977" y="153219"/>
                  <a:pt x="2874244" y="149619"/>
                </a:cubicBezTo>
                <a:cubicBezTo>
                  <a:pt x="2874377" y="147885"/>
                  <a:pt x="2874544" y="144351"/>
                  <a:pt x="2874744" y="139017"/>
                </a:cubicBezTo>
                <a:cubicBezTo>
                  <a:pt x="2874944" y="133683"/>
                  <a:pt x="2875177" y="127382"/>
                  <a:pt x="2875444" y="120115"/>
                </a:cubicBezTo>
                <a:cubicBezTo>
                  <a:pt x="2875711" y="112847"/>
                  <a:pt x="2875978" y="105146"/>
                  <a:pt x="2876244" y="97012"/>
                </a:cubicBezTo>
                <a:cubicBezTo>
                  <a:pt x="2876511" y="88878"/>
                  <a:pt x="2876778" y="81177"/>
                  <a:pt x="2877044" y="73909"/>
                </a:cubicBezTo>
                <a:cubicBezTo>
                  <a:pt x="2877311" y="66641"/>
                  <a:pt x="2877511" y="60274"/>
                  <a:pt x="2877644" y="54807"/>
                </a:cubicBezTo>
                <a:cubicBezTo>
                  <a:pt x="2877778" y="49339"/>
                  <a:pt x="2877911" y="45672"/>
                  <a:pt x="2878044" y="43805"/>
                </a:cubicBezTo>
                <a:lnTo>
                  <a:pt x="2821237" y="43805"/>
                </a:lnTo>
                <a:cubicBezTo>
                  <a:pt x="2818703" y="49673"/>
                  <a:pt x="2815970" y="55407"/>
                  <a:pt x="2813036" y="61007"/>
                </a:cubicBezTo>
                <a:cubicBezTo>
                  <a:pt x="2810103" y="66608"/>
                  <a:pt x="2806902" y="72009"/>
                  <a:pt x="2803435" y="77209"/>
                </a:cubicBezTo>
                <a:lnTo>
                  <a:pt x="2797634" y="73209"/>
                </a:lnTo>
                <a:cubicBezTo>
                  <a:pt x="2801501" y="67608"/>
                  <a:pt x="2805035" y="61674"/>
                  <a:pt x="2808235" y="55407"/>
                </a:cubicBezTo>
                <a:cubicBezTo>
                  <a:pt x="2811436" y="49139"/>
                  <a:pt x="2814336" y="42805"/>
                  <a:pt x="2816937" y="36404"/>
                </a:cubicBezTo>
                <a:cubicBezTo>
                  <a:pt x="2819537" y="30004"/>
                  <a:pt x="2821804" y="23769"/>
                  <a:pt x="2823737" y="17702"/>
                </a:cubicBezTo>
                <a:cubicBezTo>
                  <a:pt x="2825671" y="11635"/>
                  <a:pt x="2827305" y="6001"/>
                  <a:pt x="2828638" y="800"/>
                </a:cubicBezTo>
                <a:close/>
                <a:moveTo>
                  <a:pt x="762068" y="200"/>
                </a:moveTo>
                <a:lnTo>
                  <a:pt x="768069" y="3600"/>
                </a:lnTo>
                <a:cubicBezTo>
                  <a:pt x="766735" y="5467"/>
                  <a:pt x="765201" y="7567"/>
                  <a:pt x="763468" y="9901"/>
                </a:cubicBezTo>
                <a:cubicBezTo>
                  <a:pt x="761734" y="12235"/>
                  <a:pt x="759867" y="14602"/>
                  <a:pt x="757867" y="17002"/>
                </a:cubicBezTo>
                <a:cubicBezTo>
                  <a:pt x="755867" y="19402"/>
                  <a:pt x="753833" y="21769"/>
                  <a:pt x="751766" y="24103"/>
                </a:cubicBezTo>
                <a:cubicBezTo>
                  <a:pt x="749699" y="26436"/>
                  <a:pt x="747732" y="28603"/>
                  <a:pt x="745866" y="30604"/>
                </a:cubicBezTo>
                <a:lnTo>
                  <a:pt x="808673" y="30604"/>
                </a:lnTo>
                <a:lnTo>
                  <a:pt x="808673" y="37004"/>
                </a:lnTo>
                <a:lnTo>
                  <a:pt x="724463" y="37004"/>
                </a:lnTo>
                <a:cubicBezTo>
                  <a:pt x="723529" y="41005"/>
                  <a:pt x="722463" y="45372"/>
                  <a:pt x="721262" y="50106"/>
                </a:cubicBezTo>
                <a:cubicBezTo>
                  <a:pt x="720062" y="54840"/>
                  <a:pt x="718929" y="59074"/>
                  <a:pt x="717862" y="62808"/>
                </a:cubicBezTo>
                <a:lnTo>
                  <a:pt x="780470" y="62808"/>
                </a:lnTo>
                <a:lnTo>
                  <a:pt x="780470" y="181022"/>
                </a:lnTo>
                <a:lnTo>
                  <a:pt x="773469" y="181022"/>
                </a:lnTo>
                <a:lnTo>
                  <a:pt x="773469" y="167021"/>
                </a:lnTo>
                <a:lnTo>
                  <a:pt x="669656" y="167021"/>
                </a:lnTo>
                <a:lnTo>
                  <a:pt x="669656" y="181623"/>
                </a:lnTo>
                <a:lnTo>
                  <a:pt x="662655" y="181623"/>
                </a:lnTo>
                <a:lnTo>
                  <a:pt x="662655" y="62808"/>
                </a:lnTo>
                <a:lnTo>
                  <a:pt x="710461" y="62808"/>
                </a:lnTo>
                <a:cubicBezTo>
                  <a:pt x="711528" y="59207"/>
                  <a:pt x="712662" y="55040"/>
                  <a:pt x="713861" y="50306"/>
                </a:cubicBezTo>
                <a:cubicBezTo>
                  <a:pt x="715062" y="45572"/>
                  <a:pt x="716195" y="41138"/>
                  <a:pt x="717262" y="37004"/>
                </a:cubicBezTo>
                <a:lnTo>
                  <a:pt x="634652" y="37004"/>
                </a:lnTo>
                <a:lnTo>
                  <a:pt x="634652" y="30604"/>
                </a:lnTo>
                <a:lnTo>
                  <a:pt x="737064" y="30604"/>
                </a:lnTo>
                <a:cubicBezTo>
                  <a:pt x="738932" y="28737"/>
                  <a:pt x="741032" y="26503"/>
                  <a:pt x="743365" y="23903"/>
                </a:cubicBezTo>
                <a:cubicBezTo>
                  <a:pt x="745699" y="21302"/>
                  <a:pt x="747999" y="18602"/>
                  <a:pt x="750266" y="15802"/>
                </a:cubicBezTo>
                <a:cubicBezTo>
                  <a:pt x="752533" y="13001"/>
                  <a:pt x="754700" y="10234"/>
                  <a:pt x="756767" y="7501"/>
                </a:cubicBezTo>
                <a:cubicBezTo>
                  <a:pt x="758834" y="4767"/>
                  <a:pt x="760601" y="2333"/>
                  <a:pt x="762068" y="200"/>
                </a:cubicBezTo>
                <a:close/>
                <a:moveTo>
                  <a:pt x="680858" y="0"/>
                </a:moveTo>
                <a:cubicBezTo>
                  <a:pt x="684724" y="3467"/>
                  <a:pt x="688659" y="7301"/>
                  <a:pt x="692659" y="11501"/>
                </a:cubicBezTo>
                <a:cubicBezTo>
                  <a:pt x="696659" y="15702"/>
                  <a:pt x="700393" y="19936"/>
                  <a:pt x="703860" y="24203"/>
                </a:cubicBezTo>
                <a:lnTo>
                  <a:pt x="698660" y="28403"/>
                </a:lnTo>
                <a:cubicBezTo>
                  <a:pt x="695192" y="24403"/>
                  <a:pt x="691459" y="20269"/>
                  <a:pt x="687458" y="16002"/>
                </a:cubicBezTo>
                <a:cubicBezTo>
                  <a:pt x="683458" y="11735"/>
                  <a:pt x="679524" y="7801"/>
                  <a:pt x="675657" y="4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20000"/>
              </a:lnSpc>
            </a:pPr>
            <a:endParaRPr lang="zh-CN" altLang="en-US" sz="1600" dirty="0">
              <a:solidFill>
                <a:schemeClr val="bg1"/>
              </a:solidFill>
              <a:latin typeface="阿里巴巴普惠体 L" panose="00020600040101010101" pitchFamily="18" charset="-122"/>
              <a:ea typeface="阿里巴巴普惠体 L" panose="00020600040101010101" pitchFamily="18" charset="-122"/>
            </a:endParaRPr>
          </a:p>
        </p:txBody>
      </p:sp>
      <p:sp>
        <p:nvSpPr>
          <p:cNvPr id="49" name="文本框-11_矢量">
            <a:extLst>
              <a:ext uri="{FF2B5EF4-FFF2-40B4-BE49-F238E27FC236}">
                <a16:creationId xmlns:a16="http://schemas.microsoft.com/office/drawing/2014/main" id="{5EA3D71D-5BA1-48CF-B737-0B09C336BA93}"/>
              </a:ext>
            </a:extLst>
          </p:cNvPr>
          <p:cNvSpPr txBox="1"/>
          <p:nvPr/>
        </p:nvSpPr>
        <p:spPr>
          <a:xfrm>
            <a:off x="1028120" y="1974769"/>
            <a:ext cx="4995132" cy="214655"/>
          </a:xfrm>
          <a:custGeom>
            <a:avLst/>
            <a:gdLst/>
            <a:ahLst/>
            <a:cxnLst/>
            <a:rect l="l" t="t" r="r" b="b"/>
            <a:pathLst>
              <a:path w="4995132" h="214655">
                <a:moveTo>
                  <a:pt x="1708786" y="172364"/>
                </a:moveTo>
                <a:cubicBezTo>
                  <a:pt x="1730925" y="174319"/>
                  <a:pt x="1747819" y="177267"/>
                  <a:pt x="1759467" y="181210"/>
                </a:cubicBezTo>
                <a:cubicBezTo>
                  <a:pt x="1771115" y="185153"/>
                  <a:pt x="1778821" y="189334"/>
                  <a:pt x="1782585" y="193754"/>
                </a:cubicBezTo>
                <a:cubicBezTo>
                  <a:pt x="1786349" y="198174"/>
                  <a:pt x="1787475" y="202077"/>
                  <a:pt x="1785963" y="205464"/>
                </a:cubicBezTo>
                <a:cubicBezTo>
                  <a:pt x="1784451" y="208850"/>
                  <a:pt x="1781604" y="210965"/>
                  <a:pt x="1777424" y="211808"/>
                </a:cubicBezTo>
                <a:cubicBezTo>
                  <a:pt x="1773244" y="212650"/>
                  <a:pt x="1769033" y="211466"/>
                  <a:pt x="1764793" y="208254"/>
                </a:cubicBezTo>
                <a:cubicBezTo>
                  <a:pt x="1759778" y="202877"/>
                  <a:pt x="1752548" y="197286"/>
                  <a:pt x="1743104" y="191481"/>
                </a:cubicBezTo>
                <a:cubicBezTo>
                  <a:pt x="1733660" y="185675"/>
                  <a:pt x="1721916" y="180370"/>
                  <a:pt x="1707871" y="175565"/>
                </a:cubicBezTo>
                <a:close/>
                <a:moveTo>
                  <a:pt x="1651636" y="167792"/>
                </a:moveTo>
                <a:lnTo>
                  <a:pt x="1677925" y="184480"/>
                </a:lnTo>
                <a:cubicBezTo>
                  <a:pt x="1675905" y="187033"/>
                  <a:pt x="1671714" y="187642"/>
                  <a:pt x="1665352" y="186309"/>
                </a:cubicBezTo>
                <a:cubicBezTo>
                  <a:pt x="1655788" y="191814"/>
                  <a:pt x="1643939" y="197091"/>
                  <a:pt x="1629804" y="202138"/>
                </a:cubicBezTo>
                <a:cubicBezTo>
                  <a:pt x="1615669" y="207184"/>
                  <a:pt x="1601077" y="211200"/>
                  <a:pt x="1586027" y="214184"/>
                </a:cubicBezTo>
                <a:lnTo>
                  <a:pt x="1584884" y="210998"/>
                </a:lnTo>
                <a:cubicBezTo>
                  <a:pt x="1597838" y="205568"/>
                  <a:pt x="1610450" y="198825"/>
                  <a:pt x="1622718" y="190766"/>
                </a:cubicBezTo>
                <a:cubicBezTo>
                  <a:pt x="1634986" y="182708"/>
                  <a:pt x="1644625" y="175050"/>
                  <a:pt x="1651636" y="167792"/>
                </a:cubicBezTo>
                <a:close/>
                <a:moveTo>
                  <a:pt x="256490" y="151547"/>
                </a:moveTo>
                <a:lnTo>
                  <a:pt x="256490" y="175550"/>
                </a:lnTo>
                <a:cubicBezTo>
                  <a:pt x="267691" y="174179"/>
                  <a:pt x="279807" y="172578"/>
                  <a:pt x="292837" y="170750"/>
                </a:cubicBezTo>
                <a:lnTo>
                  <a:pt x="292837" y="151547"/>
                </a:lnTo>
                <a:close/>
                <a:moveTo>
                  <a:pt x="4811802" y="146747"/>
                </a:moveTo>
                <a:lnTo>
                  <a:pt x="4815460" y="146975"/>
                </a:lnTo>
                <a:cubicBezTo>
                  <a:pt x="4817858" y="156286"/>
                  <a:pt x="4818547" y="164487"/>
                  <a:pt x="4817525" y="171579"/>
                </a:cubicBezTo>
                <a:cubicBezTo>
                  <a:pt x="4816504" y="178672"/>
                  <a:pt x="4814466" y="184570"/>
                  <a:pt x="4811412" y="189275"/>
                </a:cubicBezTo>
                <a:cubicBezTo>
                  <a:pt x="4808358" y="193979"/>
                  <a:pt x="4804983" y="197406"/>
                  <a:pt x="4801286" y="199553"/>
                </a:cubicBezTo>
                <a:cubicBezTo>
                  <a:pt x="4797790" y="201854"/>
                  <a:pt x="4794209" y="202854"/>
                  <a:pt x="4790542" y="202554"/>
                </a:cubicBezTo>
                <a:cubicBezTo>
                  <a:pt x="4786875" y="202254"/>
                  <a:pt x="4784207" y="200568"/>
                  <a:pt x="4782541" y="197496"/>
                </a:cubicBezTo>
                <a:cubicBezTo>
                  <a:pt x="4781479" y="194486"/>
                  <a:pt x="4781660" y="191705"/>
                  <a:pt x="4783084" y="189152"/>
                </a:cubicBezTo>
                <a:cubicBezTo>
                  <a:pt x="4784507" y="186599"/>
                  <a:pt x="4786689" y="184504"/>
                  <a:pt x="4789627" y="182865"/>
                </a:cubicBezTo>
                <a:cubicBezTo>
                  <a:pt x="4794895" y="180117"/>
                  <a:pt x="4799734" y="175555"/>
                  <a:pt x="4804143" y="169178"/>
                </a:cubicBezTo>
                <a:cubicBezTo>
                  <a:pt x="4808554" y="162801"/>
                  <a:pt x="4811106" y="155324"/>
                  <a:pt x="4811802" y="146747"/>
                </a:cubicBezTo>
                <a:close/>
                <a:moveTo>
                  <a:pt x="4942195" y="146484"/>
                </a:moveTo>
                <a:cubicBezTo>
                  <a:pt x="4958801" y="151482"/>
                  <a:pt x="4970810" y="157566"/>
                  <a:pt x="4978219" y="164736"/>
                </a:cubicBezTo>
                <a:cubicBezTo>
                  <a:pt x="4985630" y="171906"/>
                  <a:pt x="4989650" y="178713"/>
                  <a:pt x="4990279" y="185156"/>
                </a:cubicBezTo>
                <a:cubicBezTo>
                  <a:pt x="4990907" y="191600"/>
                  <a:pt x="4989353" y="196233"/>
                  <a:pt x="4985616" y="199054"/>
                </a:cubicBezTo>
                <a:cubicBezTo>
                  <a:pt x="4981879" y="201875"/>
                  <a:pt x="4977167" y="201436"/>
                  <a:pt x="4971479" y="197738"/>
                </a:cubicBezTo>
                <a:cubicBezTo>
                  <a:pt x="4969523" y="189048"/>
                  <a:pt x="4965547" y="180210"/>
                  <a:pt x="4959548" y="171224"/>
                </a:cubicBezTo>
                <a:cubicBezTo>
                  <a:pt x="4953550" y="162238"/>
                  <a:pt x="4946974" y="154534"/>
                  <a:pt x="4939818" y="148110"/>
                </a:cubicBezTo>
                <a:close/>
                <a:moveTo>
                  <a:pt x="4836262" y="141160"/>
                </a:moveTo>
                <a:lnTo>
                  <a:pt x="4865065" y="143695"/>
                </a:lnTo>
                <a:cubicBezTo>
                  <a:pt x="4864856" y="145215"/>
                  <a:pt x="4864189" y="146474"/>
                  <a:pt x="4863065" y="147471"/>
                </a:cubicBezTo>
                <a:cubicBezTo>
                  <a:pt x="4861941" y="148468"/>
                  <a:pt x="4860246" y="149146"/>
                  <a:pt x="4857979" y="149504"/>
                </a:cubicBezTo>
                <a:lnTo>
                  <a:pt x="4857979" y="184036"/>
                </a:lnTo>
                <a:cubicBezTo>
                  <a:pt x="4857822" y="185708"/>
                  <a:pt x="4858422" y="186823"/>
                  <a:pt x="4859779" y="187380"/>
                </a:cubicBezTo>
                <a:cubicBezTo>
                  <a:pt x="4861136" y="187937"/>
                  <a:pt x="4864194" y="188195"/>
                  <a:pt x="4868952" y="188152"/>
                </a:cubicBezTo>
                <a:lnTo>
                  <a:pt x="4898670" y="188152"/>
                </a:lnTo>
                <a:cubicBezTo>
                  <a:pt x="4904594" y="188157"/>
                  <a:pt x="4909833" y="188147"/>
                  <a:pt x="4914386" y="188123"/>
                </a:cubicBezTo>
                <a:cubicBezTo>
                  <a:pt x="4918939" y="188099"/>
                  <a:pt x="4922234" y="188033"/>
                  <a:pt x="4924273" y="187923"/>
                </a:cubicBezTo>
                <a:cubicBezTo>
                  <a:pt x="4925930" y="187833"/>
                  <a:pt x="4927188" y="187556"/>
                  <a:pt x="4928045" y="187094"/>
                </a:cubicBezTo>
                <a:cubicBezTo>
                  <a:pt x="4928902" y="186632"/>
                  <a:pt x="4929702" y="185841"/>
                  <a:pt x="4930445" y="184722"/>
                </a:cubicBezTo>
                <a:cubicBezTo>
                  <a:pt x="4931593" y="182735"/>
                  <a:pt x="4932955" y="179562"/>
                  <a:pt x="4934531" y="175203"/>
                </a:cubicBezTo>
                <a:cubicBezTo>
                  <a:pt x="4936108" y="170843"/>
                  <a:pt x="4937870" y="165555"/>
                  <a:pt x="4939818" y="159338"/>
                </a:cubicBezTo>
                <a:lnTo>
                  <a:pt x="4942433" y="159338"/>
                </a:lnTo>
                <a:lnTo>
                  <a:pt x="4943132" y="185636"/>
                </a:lnTo>
                <a:cubicBezTo>
                  <a:pt x="4946604" y="186761"/>
                  <a:pt x="4948976" y="187998"/>
                  <a:pt x="4950247" y="189349"/>
                </a:cubicBezTo>
                <a:cubicBezTo>
                  <a:pt x="4951519" y="190700"/>
                  <a:pt x="4952119" y="192279"/>
                  <a:pt x="4952048" y="194086"/>
                </a:cubicBezTo>
                <a:cubicBezTo>
                  <a:pt x="4952208" y="197250"/>
                  <a:pt x="4950793" y="199696"/>
                  <a:pt x="4947805" y="201423"/>
                </a:cubicBezTo>
                <a:cubicBezTo>
                  <a:pt x="4944817" y="203150"/>
                  <a:pt x="4939296" y="204345"/>
                  <a:pt x="4931243" y="205007"/>
                </a:cubicBezTo>
                <a:cubicBezTo>
                  <a:pt x="4923190" y="205669"/>
                  <a:pt x="4911647" y="205985"/>
                  <a:pt x="4896612" y="205954"/>
                </a:cubicBezTo>
                <a:lnTo>
                  <a:pt x="4865523" y="205954"/>
                </a:lnTo>
                <a:cubicBezTo>
                  <a:pt x="4853802" y="206111"/>
                  <a:pt x="4845925" y="204884"/>
                  <a:pt x="4841891" y="202274"/>
                </a:cubicBezTo>
                <a:cubicBezTo>
                  <a:pt x="4837857" y="199663"/>
                  <a:pt x="4835981" y="194727"/>
                  <a:pt x="4836262" y="187466"/>
                </a:cubicBezTo>
                <a:close/>
                <a:moveTo>
                  <a:pt x="1644778" y="139203"/>
                </a:moveTo>
                <a:lnTo>
                  <a:pt x="1644778" y="159348"/>
                </a:lnTo>
                <a:lnTo>
                  <a:pt x="1731188" y="159348"/>
                </a:lnTo>
                <a:lnTo>
                  <a:pt x="1731188" y="139203"/>
                </a:lnTo>
                <a:close/>
                <a:moveTo>
                  <a:pt x="3475863" y="135774"/>
                </a:moveTo>
                <a:lnTo>
                  <a:pt x="3475863" y="159805"/>
                </a:lnTo>
                <a:lnTo>
                  <a:pt x="3559531" y="159805"/>
                </a:lnTo>
                <a:lnTo>
                  <a:pt x="3559531" y="135774"/>
                </a:lnTo>
                <a:close/>
                <a:moveTo>
                  <a:pt x="4661840" y="135545"/>
                </a:moveTo>
                <a:lnTo>
                  <a:pt x="4661840" y="156376"/>
                </a:lnTo>
                <a:lnTo>
                  <a:pt x="4724248" y="156376"/>
                </a:lnTo>
                <a:lnTo>
                  <a:pt x="4724248" y="135545"/>
                </a:lnTo>
                <a:close/>
                <a:moveTo>
                  <a:pt x="4872838" y="135317"/>
                </a:moveTo>
                <a:cubicBezTo>
                  <a:pt x="4887009" y="138894"/>
                  <a:pt x="4897214" y="143497"/>
                  <a:pt x="4903453" y="149126"/>
                </a:cubicBezTo>
                <a:cubicBezTo>
                  <a:pt x="4909690" y="154754"/>
                  <a:pt x="4913002" y="160171"/>
                  <a:pt x="4913386" y="165378"/>
                </a:cubicBezTo>
                <a:cubicBezTo>
                  <a:pt x="4913770" y="170584"/>
                  <a:pt x="4912266" y="174344"/>
                  <a:pt x="4908874" y="176658"/>
                </a:cubicBezTo>
                <a:cubicBezTo>
                  <a:pt x="4905483" y="178971"/>
                  <a:pt x="4901243" y="178602"/>
                  <a:pt x="4896155" y="175550"/>
                </a:cubicBezTo>
                <a:cubicBezTo>
                  <a:pt x="4894445" y="168735"/>
                  <a:pt x="4891121" y="161849"/>
                  <a:pt x="4886183" y="154891"/>
                </a:cubicBezTo>
                <a:cubicBezTo>
                  <a:pt x="4881244" y="147933"/>
                  <a:pt x="4876033" y="142017"/>
                  <a:pt x="4870552" y="137145"/>
                </a:cubicBezTo>
                <a:close/>
                <a:moveTo>
                  <a:pt x="3354705" y="134188"/>
                </a:moveTo>
                <a:lnTo>
                  <a:pt x="3379623" y="151333"/>
                </a:lnTo>
                <a:cubicBezTo>
                  <a:pt x="3378875" y="152385"/>
                  <a:pt x="3377856" y="153081"/>
                  <a:pt x="3376565" y="153419"/>
                </a:cubicBezTo>
                <a:cubicBezTo>
                  <a:pt x="3375275" y="153757"/>
                  <a:pt x="3373398" y="153595"/>
                  <a:pt x="3370936" y="152933"/>
                </a:cubicBezTo>
                <a:cubicBezTo>
                  <a:pt x="3366159" y="155367"/>
                  <a:pt x="3360568" y="157815"/>
                  <a:pt x="3354162" y="160277"/>
                </a:cubicBezTo>
                <a:cubicBezTo>
                  <a:pt x="3347757" y="162739"/>
                  <a:pt x="3341080" y="165016"/>
                  <a:pt x="3334131" y="167106"/>
                </a:cubicBezTo>
                <a:cubicBezTo>
                  <a:pt x="3350780" y="173969"/>
                  <a:pt x="3362339" y="180945"/>
                  <a:pt x="3368811" y="188036"/>
                </a:cubicBezTo>
                <a:cubicBezTo>
                  <a:pt x="3375282" y="195127"/>
                  <a:pt x="3377816" y="200935"/>
                  <a:pt x="3376414" y="205460"/>
                </a:cubicBezTo>
                <a:cubicBezTo>
                  <a:pt x="3375011" y="209986"/>
                  <a:pt x="3370823" y="211832"/>
                  <a:pt x="3363849" y="210998"/>
                </a:cubicBezTo>
                <a:cubicBezTo>
                  <a:pt x="3356586" y="204110"/>
                  <a:pt x="3347262" y="197057"/>
                  <a:pt x="3335876" y="189839"/>
                </a:cubicBezTo>
                <a:cubicBezTo>
                  <a:pt x="3324489" y="182622"/>
                  <a:pt x="3312557" y="175874"/>
                  <a:pt x="3300078" y="169596"/>
                </a:cubicBezTo>
                <a:cubicBezTo>
                  <a:pt x="3287600" y="163318"/>
                  <a:pt x="3276091" y="158144"/>
                  <a:pt x="3265551" y="154076"/>
                </a:cubicBezTo>
                <a:lnTo>
                  <a:pt x="3266923" y="151104"/>
                </a:lnTo>
                <a:cubicBezTo>
                  <a:pt x="3278667" y="152600"/>
                  <a:pt x="3289297" y="154410"/>
                  <a:pt x="3298813" y="156534"/>
                </a:cubicBezTo>
                <a:cubicBezTo>
                  <a:pt x="3308328" y="158658"/>
                  <a:pt x="3316901" y="161039"/>
                  <a:pt x="3324530" y="163677"/>
                </a:cubicBezTo>
                <a:cubicBezTo>
                  <a:pt x="3330502" y="158948"/>
                  <a:pt x="3336217" y="153890"/>
                  <a:pt x="3341675" y="148504"/>
                </a:cubicBezTo>
                <a:cubicBezTo>
                  <a:pt x="3347133" y="143118"/>
                  <a:pt x="3351476" y="138346"/>
                  <a:pt x="3354705" y="134188"/>
                </a:cubicBezTo>
                <a:close/>
                <a:moveTo>
                  <a:pt x="4415638" y="128232"/>
                </a:moveTo>
                <a:cubicBezTo>
                  <a:pt x="4430191" y="132050"/>
                  <a:pt x="4440519" y="136893"/>
                  <a:pt x="4446621" y="142762"/>
                </a:cubicBezTo>
                <a:cubicBezTo>
                  <a:pt x="4452723" y="148631"/>
                  <a:pt x="4455749" y="154231"/>
                  <a:pt x="4455700" y="159564"/>
                </a:cubicBezTo>
                <a:cubicBezTo>
                  <a:pt x="4455652" y="164897"/>
                  <a:pt x="4453677" y="168668"/>
                  <a:pt x="4449778" y="170877"/>
                </a:cubicBezTo>
                <a:cubicBezTo>
                  <a:pt x="4445879" y="173087"/>
                  <a:pt x="4441204" y="172441"/>
                  <a:pt x="4435755" y="168941"/>
                </a:cubicBezTo>
                <a:cubicBezTo>
                  <a:pt x="4434188" y="162037"/>
                  <a:pt x="4431264" y="155090"/>
                  <a:pt x="4426982" y="148101"/>
                </a:cubicBezTo>
                <a:cubicBezTo>
                  <a:pt x="4422701" y="141111"/>
                  <a:pt x="4418234" y="135022"/>
                  <a:pt x="4413581" y="129833"/>
                </a:cubicBezTo>
                <a:close/>
                <a:moveTo>
                  <a:pt x="758038" y="128232"/>
                </a:moveTo>
                <a:cubicBezTo>
                  <a:pt x="772591" y="132050"/>
                  <a:pt x="782919" y="136893"/>
                  <a:pt x="789020" y="142762"/>
                </a:cubicBezTo>
                <a:cubicBezTo>
                  <a:pt x="795122" y="148631"/>
                  <a:pt x="798149" y="154231"/>
                  <a:pt x="798100" y="159564"/>
                </a:cubicBezTo>
                <a:cubicBezTo>
                  <a:pt x="798051" y="164897"/>
                  <a:pt x="796077" y="168668"/>
                  <a:pt x="792178" y="170877"/>
                </a:cubicBezTo>
                <a:cubicBezTo>
                  <a:pt x="788279" y="173087"/>
                  <a:pt x="783604" y="172441"/>
                  <a:pt x="778155" y="168941"/>
                </a:cubicBezTo>
                <a:cubicBezTo>
                  <a:pt x="776588" y="162037"/>
                  <a:pt x="773664" y="155090"/>
                  <a:pt x="769382" y="148101"/>
                </a:cubicBezTo>
                <a:cubicBezTo>
                  <a:pt x="765101" y="141111"/>
                  <a:pt x="760634" y="135022"/>
                  <a:pt x="755981" y="129833"/>
                </a:cubicBezTo>
                <a:close/>
                <a:moveTo>
                  <a:pt x="3724580" y="124587"/>
                </a:moveTo>
                <a:lnTo>
                  <a:pt x="3724580" y="186766"/>
                </a:lnTo>
                <a:lnTo>
                  <a:pt x="3803676" y="186766"/>
                </a:lnTo>
                <a:lnTo>
                  <a:pt x="3803676" y="124587"/>
                </a:lnTo>
                <a:close/>
                <a:moveTo>
                  <a:pt x="256490" y="124115"/>
                </a:moveTo>
                <a:lnTo>
                  <a:pt x="256490" y="144946"/>
                </a:lnTo>
                <a:lnTo>
                  <a:pt x="292837" y="144946"/>
                </a:lnTo>
                <a:lnTo>
                  <a:pt x="292837" y="124115"/>
                </a:lnTo>
                <a:close/>
                <a:moveTo>
                  <a:pt x="337414" y="122987"/>
                </a:moveTo>
                <a:cubicBezTo>
                  <a:pt x="340276" y="131197"/>
                  <a:pt x="343924" y="138550"/>
                  <a:pt x="348358" y="145046"/>
                </a:cubicBezTo>
                <a:cubicBezTo>
                  <a:pt x="352792" y="151542"/>
                  <a:pt x="357983" y="157296"/>
                  <a:pt x="363932" y="162306"/>
                </a:cubicBezTo>
                <a:cubicBezTo>
                  <a:pt x="367694" y="156238"/>
                  <a:pt x="370971" y="149914"/>
                  <a:pt x="373761" y="143332"/>
                </a:cubicBezTo>
                <a:cubicBezTo>
                  <a:pt x="376552" y="136750"/>
                  <a:pt x="378914" y="129968"/>
                  <a:pt x="380848" y="122987"/>
                </a:cubicBezTo>
                <a:close/>
                <a:moveTo>
                  <a:pt x="3042895" y="115128"/>
                </a:moveTo>
                <a:lnTo>
                  <a:pt x="3075128" y="117619"/>
                </a:lnTo>
                <a:cubicBezTo>
                  <a:pt x="3074908" y="119253"/>
                  <a:pt x="3074146" y="120629"/>
                  <a:pt x="3072841" y="121748"/>
                </a:cubicBezTo>
                <a:cubicBezTo>
                  <a:pt x="3071537" y="122866"/>
                  <a:pt x="3069631" y="123554"/>
                  <a:pt x="3067127" y="123812"/>
                </a:cubicBezTo>
                <a:cubicBezTo>
                  <a:pt x="3066441" y="130688"/>
                  <a:pt x="3065526" y="137123"/>
                  <a:pt x="3064384" y="143118"/>
                </a:cubicBezTo>
                <a:lnTo>
                  <a:pt x="3127248" y="143118"/>
                </a:lnTo>
                <a:lnTo>
                  <a:pt x="3140736" y="126186"/>
                </a:lnTo>
                <a:cubicBezTo>
                  <a:pt x="3140868" y="126280"/>
                  <a:pt x="3142305" y="127388"/>
                  <a:pt x="3145045" y="129507"/>
                </a:cubicBezTo>
                <a:cubicBezTo>
                  <a:pt x="3147786" y="131627"/>
                  <a:pt x="3151034" y="134190"/>
                  <a:pt x="3154791" y="137198"/>
                </a:cubicBezTo>
                <a:cubicBezTo>
                  <a:pt x="3158547" y="140206"/>
                  <a:pt x="3162015" y="143089"/>
                  <a:pt x="3165196" y="145849"/>
                </a:cubicBezTo>
                <a:cubicBezTo>
                  <a:pt x="3164843" y="147096"/>
                  <a:pt x="3164120" y="148015"/>
                  <a:pt x="3163024" y="148608"/>
                </a:cubicBezTo>
                <a:cubicBezTo>
                  <a:pt x="3161929" y="149201"/>
                  <a:pt x="3160519" y="149495"/>
                  <a:pt x="3158795" y="149490"/>
                </a:cubicBezTo>
                <a:lnTo>
                  <a:pt x="3070784" y="149490"/>
                </a:lnTo>
                <a:cubicBezTo>
                  <a:pt x="3080019" y="162868"/>
                  <a:pt x="3092982" y="172587"/>
                  <a:pt x="3109675" y="178647"/>
                </a:cubicBezTo>
                <a:cubicBezTo>
                  <a:pt x="3126367" y="184707"/>
                  <a:pt x="3145560" y="188480"/>
                  <a:pt x="3167253" y="189966"/>
                </a:cubicBezTo>
                <a:lnTo>
                  <a:pt x="3167253" y="192481"/>
                </a:lnTo>
                <a:cubicBezTo>
                  <a:pt x="3162796" y="193772"/>
                  <a:pt x="3159195" y="196162"/>
                  <a:pt x="3156452" y="199653"/>
                </a:cubicBezTo>
                <a:cubicBezTo>
                  <a:pt x="3153709" y="203144"/>
                  <a:pt x="3151823" y="207535"/>
                  <a:pt x="3150794" y="212826"/>
                </a:cubicBezTo>
                <a:cubicBezTo>
                  <a:pt x="3129263" y="208431"/>
                  <a:pt x="3111518" y="201391"/>
                  <a:pt x="3097559" y="191707"/>
                </a:cubicBezTo>
                <a:cubicBezTo>
                  <a:pt x="3083600" y="182023"/>
                  <a:pt x="3072999" y="167951"/>
                  <a:pt x="3065755" y="149490"/>
                </a:cubicBezTo>
                <a:lnTo>
                  <a:pt x="3063012" y="149490"/>
                </a:lnTo>
                <a:cubicBezTo>
                  <a:pt x="3060617" y="159464"/>
                  <a:pt x="3055881" y="168456"/>
                  <a:pt x="3048805" y="176465"/>
                </a:cubicBezTo>
                <a:cubicBezTo>
                  <a:pt x="3041728" y="184473"/>
                  <a:pt x="3030676" y="191567"/>
                  <a:pt x="3015649" y="197746"/>
                </a:cubicBezTo>
                <a:cubicBezTo>
                  <a:pt x="3000622" y="203925"/>
                  <a:pt x="2979986" y="209256"/>
                  <a:pt x="2953741" y="213741"/>
                </a:cubicBezTo>
                <a:lnTo>
                  <a:pt x="2952141" y="209855"/>
                </a:lnTo>
                <a:cubicBezTo>
                  <a:pt x="2971492" y="204474"/>
                  <a:pt x="2987070" y="198750"/>
                  <a:pt x="2998877" y="192682"/>
                </a:cubicBezTo>
                <a:cubicBezTo>
                  <a:pt x="3010684" y="186615"/>
                  <a:pt x="3019658" y="180026"/>
                  <a:pt x="3025801" y="172916"/>
                </a:cubicBezTo>
                <a:cubicBezTo>
                  <a:pt x="3031943" y="165806"/>
                  <a:pt x="3036194" y="157998"/>
                  <a:pt x="3038552" y="149490"/>
                </a:cubicBezTo>
                <a:lnTo>
                  <a:pt x="2956484" y="149490"/>
                </a:lnTo>
                <a:lnTo>
                  <a:pt x="2954655" y="143118"/>
                </a:lnTo>
                <a:lnTo>
                  <a:pt x="3040152" y="143118"/>
                </a:lnTo>
                <a:cubicBezTo>
                  <a:pt x="3040938" y="138881"/>
                  <a:pt x="3041538" y="134426"/>
                  <a:pt x="3041952" y="129752"/>
                </a:cubicBezTo>
                <a:cubicBezTo>
                  <a:pt x="3042366" y="125077"/>
                  <a:pt x="3042681" y="120202"/>
                  <a:pt x="3042895" y="115128"/>
                </a:cubicBezTo>
                <a:close/>
                <a:moveTo>
                  <a:pt x="3897859" y="113842"/>
                </a:moveTo>
                <a:lnTo>
                  <a:pt x="3897859" y="173964"/>
                </a:lnTo>
                <a:lnTo>
                  <a:pt x="3938321" y="173964"/>
                </a:lnTo>
                <a:lnTo>
                  <a:pt x="3938321" y="113842"/>
                </a:lnTo>
                <a:close/>
                <a:moveTo>
                  <a:pt x="926059" y="113842"/>
                </a:moveTo>
                <a:lnTo>
                  <a:pt x="926059" y="173964"/>
                </a:lnTo>
                <a:lnTo>
                  <a:pt x="966521" y="173964"/>
                </a:lnTo>
                <a:lnTo>
                  <a:pt x="966521" y="113842"/>
                </a:lnTo>
                <a:close/>
                <a:moveTo>
                  <a:pt x="1644778" y="113600"/>
                </a:moveTo>
                <a:lnTo>
                  <a:pt x="1644778" y="132602"/>
                </a:lnTo>
                <a:lnTo>
                  <a:pt x="1731188" y="132602"/>
                </a:lnTo>
                <a:lnTo>
                  <a:pt x="1731188" y="113600"/>
                </a:lnTo>
                <a:close/>
                <a:moveTo>
                  <a:pt x="4661840" y="109256"/>
                </a:moveTo>
                <a:lnTo>
                  <a:pt x="4661840" y="128944"/>
                </a:lnTo>
                <a:lnTo>
                  <a:pt x="4724248" y="128944"/>
                </a:lnTo>
                <a:lnTo>
                  <a:pt x="4724248" y="109256"/>
                </a:lnTo>
                <a:close/>
                <a:moveTo>
                  <a:pt x="1473785" y="108570"/>
                </a:moveTo>
                <a:lnTo>
                  <a:pt x="1473785" y="142203"/>
                </a:lnTo>
                <a:lnTo>
                  <a:pt x="1517905" y="142203"/>
                </a:lnTo>
                <a:lnTo>
                  <a:pt x="1517905" y="108570"/>
                </a:lnTo>
                <a:close/>
                <a:moveTo>
                  <a:pt x="1410920" y="108570"/>
                </a:moveTo>
                <a:lnTo>
                  <a:pt x="1410920" y="111545"/>
                </a:lnTo>
                <a:cubicBezTo>
                  <a:pt x="1410934" y="116468"/>
                  <a:pt x="1410791" y="121492"/>
                  <a:pt x="1410491" y="126617"/>
                </a:cubicBezTo>
                <a:cubicBezTo>
                  <a:pt x="1410191" y="131741"/>
                  <a:pt x="1409648" y="136936"/>
                  <a:pt x="1408862" y="142203"/>
                </a:cubicBezTo>
                <a:lnTo>
                  <a:pt x="1453211" y="142203"/>
                </a:lnTo>
                <a:lnTo>
                  <a:pt x="1453211" y="108570"/>
                </a:lnTo>
                <a:close/>
                <a:moveTo>
                  <a:pt x="3248864" y="107670"/>
                </a:moveTo>
                <a:lnTo>
                  <a:pt x="3248864" y="130073"/>
                </a:lnTo>
                <a:lnTo>
                  <a:pt x="3328416" y="130073"/>
                </a:lnTo>
                <a:lnTo>
                  <a:pt x="3328416" y="107670"/>
                </a:lnTo>
                <a:close/>
                <a:moveTo>
                  <a:pt x="3813048" y="106070"/>
                </a:moveTo>
                <a:lnTo>
                  <a:pt x="3834080" y="122072"/>
                </a:lnTo>
                <a:cubicBezTo>
                  <a:pt x="3833417" y="122987"/>
                  <a:pt x="3832399" y="123787"/>
                  <a:pt x="3831022" y="124472"/>
                </a:cubicBezTo>
                <a:cubicBezTo>
                  <a:pt x="3829646" y="125158"/>
                  <a:pt x="3827769" y="125730"/>
                  <a:pt x="3825393" y="126187"/>
                </a:cubicBezTo>
                <a:lnTo>
                  <a:pt x="3825393" y="206426"/>
                </a:lnTo>
                <a:cubicBezTo>
                  <a:pt x="3825312" y="207145"/>
                  <a:pt x="3823645" y="208164"/>
                  <a:pt x="3820392" y="209483"/>
                </a:cubicBezTo>
                <a:cubicBezTo>
                  <a:pt x="3817140" y="210802"/>
                  <a:pt x="3812786" y="211536"/>
                  <a:pt x="3807334" y="211683"/>
                </a:cubicBezTo>
                <a:lnTo>
                  <a:pt x="3803676" y="211683"/>
                </a:lnTo>
                <a:lnTo>
                  <a:pt x="3803676" y="193395"/>
                </a:lnTo>
                <a:lnTo>
                  <a:pt x="3724580" y="193395"/>
                </a:lnTo>
                <a:lnTo>
                  <a:pt x="3724580" y="208254"/>
                </a:lnTo>
                <a:cubicBezTo>
                  <a:pt x="3724523" y="209183"/>
                  <a:pt x="3722980" y="210297"/>
                  <a:pt x="3719951" y="211598"/>
                </a:cubicBezTo>
                <a:cubicBezTo>
                  <a:pt x="3716922" y="212898"/>
                  <a:pt x="3712750" y="213612"/>
                  <a:pt x="3707435" y="213741"/>
                </a:cubicBezTo>
                <a:lnTo>
                  <a:pt x="3703778" y="213741"/>
                </a:lnTo>
                <a:lnTo>
                  <a:pt x="3703778" y="108813"/>
                </a:lnTo>
                <a:lnTo>
                  <a:pt x="3727095" y="117957"/>
                </a:lnTo>
                <a:lnTo>
                  <a:pt x="3802761" y="117957"/>
                </a:lnTo>
                <a:close/>
                <a:moveTo>
                  <a:pt x="3475863" y="106056"/>
                </a:moveTo>
                <a:lnTo>
                  <a:pt x="3475863" y="129173"/>
                </a:lnTo>
                <a:lnTo>
                  <a:pt x="3559531" y="129173"/>
                </a:lnTo>
                <a:lnTo>
                  <a:pt x="3559531" y="106056"/>
                </a:lnTo>
                <a:close/>
                <a:moveTo>
                  <a:pt x="391592" y="104927"/>
                </a:moveTo>
                <a:lnTo>
                  <a:pt x="411938" y="122529"/>
                </a:lnTo>
                <a:cubicBezTo>
                  <a:pt x="411180" y="123634"/>
                  <a:pt x="410123" y="124396"/>
                  <a:pt x="408766" y="124815"/>
                </a:cubicBezTo>
                <a:cubicBezTo>
                  <a:pt x="407408" y="125234"/>
                  <a:pt x="405494" y="125539"/>
                  <a:pt x="403022" y="125730"/>
                </a:cubicBezTo>
                <a:cubicBezTo>
                  <a:pt x="400179" y="134097"/>
                  <a:pt x="396607" y="142165"/>
                  <a:pt x="392307" y="149933"/>
                </a:cubicBezTo>
                <a:cubicBezTo>
                  <a:pt x="388006" y="157700"/>
                  <a:pt x="382891" y="165025"/>
                  <a:pt x="376962" y="171907"/>
                </a:cubicBezTo>
                <a:cubicBezTo>
                  <a:pt x="383829" y="176012"/>
                  <a:pt x="391240" y="179575"/>
                  <a:pt x="399193" y="182594"/>
                </a:cubicBezTo>
                <a:cubicBezTo>
                  <a:pt x="407147" y="185613"/>
                  <a:pt x="415586" y="188147"/>
                  <a:pt x="424511" y="190195"/>
                </a:cubicBezTo>
                <a:lnTo>
                  <a:pt x="424053" y="192481"/>
                </a:lnTo>
                <a:cubicBezTo>
                  <a:pt x="419567" y="193538"/>
                  <a:pt x="415738" y="195710"/>
                  <a:pt x="412566" y="198996"/>
                </a:cubicBezTo>
                <a:cubicBezTo>
                  <a:pt x="409394" y="202282"/>
                  <a:pt x="407051" y="206511"/>
                  <a:pt x="405537" y="211683"/>
                </a:cubicBezTo>
                <a:cubicBezTo>
                  <a:pt x="397093" y="208292"/>
                  <a:pt x="389406" y="204444"/>
                  <a:pt x="382477" y="200139"/>
                </a:cubicBezTo>
                <a:cubicBezTo>
                  <a:pt x="375547" y="195834"/>
                  <a:pt x="369289" y="190843"/>
                  <a:pt x="363703" y="185166"/>
                </a:cubicBezTo>
                <a:cubicBezTo>
                  <a:pt x="357326" y="190662"/>
                  <a:pt x="350192" y="195672"/>
                  <a:pt x="342300" y="200196"/>
                </a:cubicBezTo>
                <a:cubicBezTo>
                  <a:pt x="334409" y="204721"/>
                  <a:pt x="325617" y="208702"/>
                  <a:pt x="315926" y="212141"/>
                </a:cubicBezTo>
                <a:lnTo>
                  <a:pt x="314325" y="208940"/>
                </a:lnTo>
                <a:cubicBezTo>
                  <a:pt x="322555" y="204563"/>
                  <a:pt x="330042" y="199487"/>
                  <a:pt x="336785" y="193710"/>
                </a:cubicBezTo>
                <a:cubicBezTo>
                  <a:pt x="343529" y="187933"/>
                  <a:pt x="349530" y="181656"/>
                  <a:pt x="354788" y="174879"/>
                </a:cubicBezTo>
                <a:cubicBezTo>
                  <a:pt x="349868" y="168273"/>
                  <a:pt x="345591" y="160682"/>
                  <a:pt x="341957" y="152104"/>
                </a:cubicBezTo>
                <a:cubicBezTo>
                  <a:pt x="338324" y="143527"/>
                  <a:pt x="335361" y="133821"/>
                  <a:pt x="333071" y="122987"/>
                </a:cubicBezTo>
                <a:lnTo>
                  <a:pt x="319583" y="122987"/>
                </a:lnTo>
                <a:lnTo>
                  <a:pt x="317526" y="116357"/>
                </a:lnTo>
                <a:lnTo>
                  <a:pt x="379934" y="116357"/>
                </a:lnTo>
                <a:close/>
                <a:moveTo>
                  <a:pt x="256490" y="97140"/>
                </a:moveTo>
                <a:lnTo>
                  <a:pt x="256490" y="117514"/>
                </a:lnTo>
                <a:lnTo>
                  <a:pt x="292837" y="117514"/>
                </a:lnTo>
                <a:lnTo>
                  <a:pt x="292837" y="97140"/>
                </a:lnTo>
                <a:close/>
                <a:moveTo>
                  <a:pt x="2140382" y="96226"/>
                </a:moveTo>
                <a:lnTo>
                  <a:pt x="2140382" y="127116"/>
                </a:lnTo>
                <a:lnTo>
                  <a:pt x="2174901" y="127116"/>
                </a:lnTo>
                <a:lnTo>
                  <a:pt x="2174901" y="96226"/>
                </a:lnTo>
                <a:close/>
                <a:moveTo>
                  <a:pt x="4731792" y="90991"/>
                </a:moveTo>
                <a:lnTo>
                  <a:pt x="4755109" y="108346"/>
                </a:lnTo>
                <a:cubicBezTo>
                  <a:pt x="4754309" y="109278"/>
                  <a:pt x="4753109" y="110154"/>
                  <a:pt x="4751509" y="110974"/>
                </a:cubicBezTo>
                <a:cubicBezTo>
                  <a:pt x="4749908" y="111794"/>
                  <a:pt x="4747908" y="112442"/>
                  <a:pt x="4745508" y="112919"/>
                </a:cubicBezTo>
                <a:lnTo>
                  <a:pt x="4745508" y="187007"/>
                </a:lnTo>
                <a:cubicBezTo>
                  <a:pt x="4745879" y="194547"/>
                  <a:pt x="4744336" y="200521"/>
                  <a:pt x="4740879" y="204929"/>
                </a:cubicBezTo>
                <a:cubicBezTo>
                  <a:pt x="4737421" y="209336"/>
                  <a:pt x="4729820" y="212116"/>
                  <a:pt x="4718076" y="213269"/>
                </a:cubicBezTo>
                <a:cubicBezTo>
                  <a:pt x="4717866" y="209940"/>
                  <a:pt x="4717428" y="206997"/>
                  <a:pt x="4716762" y="204440"/>
                </a:cubicBezTo>
                <a:cubicBezTo>
                  <a:pt x="4716095" y="201882"/>
                  <a:pt x="4715085" y="199796"/>
                  <a:pt x="4713732" y="198182"/>
                </a:cubicBezTo>
                <a:cubicBezTo>
                  <a:pt x="4712328" y="196462"/>
                  <a:pt x="4710394" y="194986"/>
                  <a:pt x="4707932" y="193753"/>
                </a:cubicBezTo>
                <a:cubicBezTo>
                  <a:pt x="4705470" y="192519"/>
                  <a:pt x="4701993" y="191557"/>
                  <a:pt x="4697502" y="190866"/>
                </a:cubicBezTo>
                <a:lnTo>
                  <a:pt x="4697502" y="187465"/>
                </a:lnTo>
                <a:cubicBezTo>
                  <a:pt x="4697702" y="187481"/>
                  <a:pt x="4699333" y="187600"/>
                  <a:pt x="4702396" y="187820"/>
                </a:cubicBezTo>
                <a:cubicBezTo>
                  <a:pt x="4705458" y="188041"/>
                  <a:pt x="4708748" y="188261"/>
                  <a:pt x="4712268" y="188482"/>
                </a:cubicBezTo>
                <a:cubicBezTo>
                  <a:pt x="4715787" y="188702"/>
                  <a:pt x="4718333" y="188821"/>
                  <a:pt x="4719905" y="188838"/>
                </a:cubicBezTo>
                <a:cubicBezTo>
                  <a:pt x="4721586" y="188842"/>
                  <a:pt x="4722739" y="188490"/>
                  <a:pt x="4723362" y="187779"/>
                </a:cubicBezTo>
                <a:cubicBezTo>
                  <a:pt x="4723986" y="187069"/>
                  <a:pt x="4724281" y="185972"/>
                  <a:pt x="4724248" y="184489"/>
                </a:cubicBezTo>
                <a:lnTo>
                  <a:pt x="4724248" y="162977"/>
                </a:lnTo>
                <a:lnTo>
                  <a:pt x="4661840" y="162977"/>
                </a:lnTo>
                <a:lnTo>
                  <a:pt x="4661840" y="205954"/>
                </a:lnTo>
                <a:cubicBezTo>
                  <a:pt x="4661664" y="207249"/>
                  <a:pt x="4659845" y="208716"/>
                  <a:pt x="4656382" y="210355"/>
                </a:cubicBezTo>
                <a:cubicBezTo>
                  <a:pt x="4652920" y="211993"/>
                  <a:pt x="4648872" y="212888"/>
                  <a:pt x="4644238" y="213041"/>
                </a:cubicBezTo>
                <a:lnTo>
                  <a:pt x="4640809" y="213041"/>
                </a:lnTo>
                <a:lnTo>
                  <a:pt x="4640809" y="93049"/>
                </a:lnTo>
                <a:lnTo>
                  <a:pt x="4663212" y="102655"/>
                </a:lnTo>
                <a:lnTo>
                  <a:pt x="4721962" y="102655"/>
                </a:lnTo>
                <a:close/>
                <a:moveTo>
                  <a:pt x="1842745" y="90525"/>
                </a:moveTo>
                <a:cubicBezTo>
                  <a:pt x="1858110" y="92365"/>
                  <a:pt x="1869214" y="95758"/>
                  <a:pt x="1876056" y="100705"/>
                </a:cubicBezTo>
                <a:cubicBezTo>
                  <a:pt x="1882899" y="105652"/>
                  <a:pt x="1886559" y="110717"/>
                  <a:pt x="1887036" y="115900"/>
                </a:cubicBezTo>
                <a:cubicBezTo>
                  <a:pt x="1887514" y="121083"/>
                  <a:pt x="1885887" y="124948"/>
                  <a:pt x="1882157" y="127494"/>
                </a:cubicBezTo>
                <a:cubicBezTo>
                  <a:pt x="1878427" y="130041"/>
                  <a:pt x="1873672" y="129834"/>
                  <a:pt x="1867891" y="126873"/>
                </a:cubicBezTo>
                <a:cubicBezTo>
                  <a:pt x="1865610" y="120753"/>
                  <a:pt x="1861886" y="114533"/>
                  <a:pt x="1856718" y="108213"/>
                </a:cubicBezTo>
                <a:cubicBezTo>
                  <a:pt x="1851551" y="101893"/>
                  <a:pt x="1846284" y="96531"/>
                  <a:pt x="1840916" y="92125"/>
                </a:cubicBezTo>
                <a:close/>
                <a:moveTo>
                  <a:pt x="3982212" y="90068"/>
                </a:moveTo>
                <a:cubicBezTo>
                  <a:pt x="3997432" y="95717"/>
                  <a:pt x="4008170" y="102121"/>
                  <a:pt x="4014427" y="109281"/>
                </a:cubicBezTo>
                <a:cubicBezTo>
                  <a:pt x="4020684" y="116441"/>
                  <a:pt x="4023729" y="123038"/>
                  <a:pt x="4023560" y="129073"/>
                </a:cubicBezTo>
                <a:cubicBezTo>
                  <a:pt x="4023392" y="135108"/>
                  <a:pt x="4021278" y="139262"/>
                  <a:pt x="4017220" y="141535"/>
                </a:cubicBezTo>
                <a:cubicBezTo>
                  <a:pt x="4013162" y="143809"/>
                  <a:pt x="4008427" y="142884"/>
                  <a:pt x="4003015" y="138760"/>
                </a:cubicBezTo>
                <a:cubicBezTo>
                  <a:pt x="4001891" y="130659"/>
                  <a:pt x="3999110" y="122344"/>
                  <a:pt x="3994671" y="113814"/>
                </a:cubicBezTo>
                <a:cubicBezTo>
                  <a:pt x="3990233" y="105284"/>
                  <a:pt x="3985394" y="97826"/>
                  <a:pt x="3980155" y="91440"/>
                </a:cubicBezTo>
                <a:close/>
                <a:moveTo>
                  <a:pt x="1010412" y="90068"/>
                </a:moveTo>
                <a:cubicBezTo>
                  <a:pt x="1025632" y="95717"/>
                  <a:pt x="1036370" y="102121"/>
                  <a:pt x="1042627" y="109281"/>
                </a:cubicBezTo>
                <a:cubicBezTo>
                  <a:pt x="1048885" y="116441"/>
                  <a:pt x="1051929" y="123038"/>
                  <a:pt x="1051760" y="129073"/>
                </a:cubicBezTo>
                <a:cubicBezTo>
                  <a:pt x="1051592" y="135108"/>
                  <a:pt x="1049478" y="139262"/>
                  <a:pt x="1045420" y="141535"/>
                </a:cubicBezTo>
                <a:cubicBezTo>
                  <a:pt x="1041362" y="143809"/>
                  <a:pt x="1036627" y="142884"/>
                  <a:pt x="1031215" y="138760"/>
                </a:cubicBezTo>
                <a:cubicBezTo>
                  <a:pt x="1030091" y="130659"/>
                  <a:pt x="1027310" y="122344"/>
                  <a:pt x="1022871" y="113814"/>
                </a:cubicBezTo>
                <a:cubicBezTo>
                  <a:pt x="1018433" y="105284"/>
                  <a:pt x="1013594" y="97826"/>
                  <a:pt x="1008355" y="91440"/>
                </a:cubicBezTo>
                <a:close/>
                <a:moveTo>
                  <a:pt x="1644778" y="88225"/>
                </a:moveTo>
                <a:lnTo>
                  <a:pt x="1644778" y="107227"/>
                </a:lnTo>
                <a:lnTo>
                  <a:pt x="1731188" y="107227"/>
                </a:lnTo>
                <a:lnTo>
                  <a:pt x="1731188" y="88225"/>
                </a:lnTo>
                <a:close/>
                <a:moveTo>
                  <a:pt x="3567532" y="87785"/>
                </a:moveTo>
                <a:lnTo>
                  <a:pt x="3590849" y="105373"/>
                </a:lnTo>
                <a:cubicBezTo>
                  <a:pt x="3590149" y="106206"/>
                  <a:pt x="3588977" y="107053"/>
                  <a:pt x="3587334" y="107916"/>
                </a:cubicBezTo>
                <a:cubicBezTo>
                  <a:pt x="3585692" y="108779"/>
                  <a:pt x="3583663" y="109456"/>
                  <a:pt x="3581248" y="109947"/>
                </a:cubicBezTo>
                <a:lnTo>
                  <a:pt x="3581248" y="187692"/>
                </a:lnTo>
                <a:cubicBezTo>
                  <a:pt x="3581374" y="192567"/>
                  <a:pt x="3580767" y="196774"/>
                  <a:pt x="3579428" y="200313"/>
                </a:cubicBezTo>
                <a:cubicBezTo>
                  <a:pt x="3578089" y="203851"/>
                  <a:pt x="3575263" y="206704"/>
                  <a:pt x="3570953" y="208872"/>
                </a:cubicBezTo>
                <a:cubicBezTo>
                  <a:pt x="3566642" y="211040"/>
                  <a:pt x="3560091" y="212505"/>
                  <a:pt x="3551301" y="213269"/>
                </a:cubicBezTo>
                <a:cubicBezTo>
                  <a:pt x="3551097" y="210168"/>
                  <a:pt x="3550649" y="207409"/>
                  <a:pt x="3549958" y="204992"/>
                </a:cubicBezTo>
                <a:cubicBezTo>
                  <a:pt x="3549268" y="202576"/>
                  <a:pt x="3548191" y="200615"/>
                  <a:pt x="3546729" y="199110"/>
                </a:cubicBezTo>
                <a:cubicBezTo>
                  <a:pt x="3545086" y="197491"/>
                  <a:pt x="3542772" y="196043"/>
                  <a:pt x="3539786" y="194767"/>
                </a:cubicBezTo>
                <a:cubicBezTo>
                  <a:pt x="3536799" y="193491"/>
                  <a:pt x="3532713" y="192500"/>
                  <a:pt x="3527527" y="191795"/>
                </a:cubicBezTo>
                <a:lnTo>
                  <a:pt x="3527527" y="188607"/>
                </a:lnTo>
                <a:cubicBezTo>
                  <a:pt x="3527763" y="188627"/>
                  <a:pt x="3529704" y="188765"/>
                  <a:pt x="3533352" y="189022"/>
                </a:cubicBezTo>
                <a:cubicBezTo>
                  <a:pt x="3537000" y="189280"/>
                  <a:pt x="3540940" y="189537"/>
                  <a:pt x="3545172" y="189794"/>
                </a:cubicBezTo>
                <a:cubicBezTo>
                  <a:pt x="3549403" y="190051"/>
                  <a:pt x="3552514" y="190189"/>
                  <a:pt x="3554502" y="190209"/>
                </a:cubicBezTo>
                <a:cubicBezTo>
                  <a:pt x="3556512" y="190204"/>
                  <a:pt x="3557864" y="189813"/>
                  <a:pt x="3558559" y="189036"/>
                </a:cubicBezTo>
                <a:cubicBezTo>
                  <a:pt x="3559255" y="188259"/>
                  <a:pt x="3559579" y="187124"/>
                  <a:pt x="3559531" y="185632"/>
                </a:cubicBezTo>
                <a:lnTo>
                  <a:pt x="3559531" y="166406"/>
                </a:lnTo>
                <a:lnTo>
                  <a:pt x="3475863" y="166406"/>
                </a:lnTo>
                <a:lnTo>
                  <a:pt x="3475863" y="206420"/>
                </a:lnTo>
                <a:cubicBezTo>
                  <a:pt x="3475673" y="207714"/>
                  <a:pt x="3473768" y="209179"/>
                  <a:pt x="3470148" y="210815"/>
                </a:cubicBezTo>
                <a:cubicBezTo>
                  <a:pt x="3466529" y="212451"/>
                  <a:pt x="3462338" y="213346"/>
                  <a:pt x="3457576" y="213498"/>
                </a:cubicBezTo>
                <a:lnTo>
                  <a:pt x="3454146" y="213498"/>
                </a:lnTo>
                <a:lnTo>
                  <a:pt x="3454146" y="89845"/>
                </a:lnTo>
                <a:lnTo>
                  <a:pt x="3477235" y="99455"/>
                </a:lnTo>
                <a:lnTo>
                  <a:pt x="3557245" y="99455"/>
                </a:lnTo>
                <a:close/>
                <a:moveTo>
                  <a:pt x="4849978" y="87311"/>
                </a:moveTo>
                <a:lnTo>
                  <a:pt x="4849978" y="114543"/>
                </a:lnTo>
                <a:lnTo>
                  <a:pt x="4878324" y="114543"/>
                </a:lnTo>
                <a:lnTo>
                  <a:pt x="4878324" y="87311"/>
                </a:lnTo>
                <a:close/>
                <a:moveTo>
                  <a:pt x="4482161" y="85948"/>
                </a:moveTo>
                <a:lnTo>
                  <a:pt x="4511421" y="88696"/>
                </a:lnTo>
                <a:cubicBezTo>
                  <a:pt x="4511122" y="90401"/>
                  <a:pt x="4510350" y="91735"/>
                  <a:pt x="4509107" y="92697"/>
                </a:cubicBezTo>
                <a:cubicBezTo>
                  <a:pt x="4507864" y="93659"/>
                  <a:pt x="4505892" y="94307"/>
                  <a:pt x="4503192" y="94640"/>
                </a:cubicBezTo>
                <a:lnTo>
                  <a:pt x="4503192" y="115228"/>
                </a:lnTo>
                <a:lnTo>
                  <a:pt x="4508221" y="115228"/>
                </a:lnTo>
                <a:lnTo>
                  <a:pt x="4519422" y="98983"/>
                </a:lnTo>
                <a:cubicBezTo>
                  <a:pt x="4519794" y="99312"/>
                  <a:pt x="4522194" y="101571"/>
                  <a:pt x="4526623" y="105760"/>
                </a:cubicBezTo>
                <a:cubicBezTo>
                  <a:pt x="4531053" y="109948"/>
                  <a:pt x="4535282" y="114091"/>
                  <a:pt x="4539311" y="118187"/>
                </a:cubicBezTo>
                <a:cubicBezTo>
                  <a:pt x="4539063" y="119434"/>
                  <a:pt x="4538415" y="120354"/>
                  <a:pt x="4537368" y="120947"/>
                </a:cubicBezTo>
                <a:cubicBezTo>
                  <a:pt x="4536320" y="121540"/>
                  <a:pt x="4534987" y="121834"/>
                  <a:pt x="4533367" y="121829"/>
                </a:cubicBezTo>
                <a:lnTo>
                  <a:pt x="4503192" y="121829"/>
                </a:lnTo>
                <a:lnTo>
                  <a:pt x="4503192" y="186322"/>
                </a:lnTo>
                <a:cubicBezTo>
                  <a:pt x="4503322" y="191500"/>
                  <a:pt x="4502681" y="195964"/>
                  <a:pt x="4501270" y="199712"/>
                </a:cubicBezTo>
                <a:cubicBezTo>
                  <a:pt x="4499859" y="203460"/>
                  <a:pt x="4496898" y="206486"/>
                  <a:pt x="4492388" y="208787"/>
                </a:cubicBezTo>
                <a:cubicBezTo>
                  <a:pt x="4487878" y="211089"/>
                  <a:pt x="4481040" y="212659"/>
                  <a:pt x="4471874" y="213498"/>
                </a:cubicBezTo>
                <a:cubicBezTo>
                  <a:pt x="4471464" y="210182"/>
                  <a:pt x="4470797" y="207281"/>
                  <a:pt x="4469873" y="204792"/>
                </a:cubicBezTo>
                <a:cubicBezTo>
                  <a:pt x="4468950" y="202304"/>
                  <a:pt x="4467483" y="200258"/>
                  <a:pt x="4465473" y="198653"/>
                </a:cubicBezTo>
                <a:cubicBezTo>
                  <a:pt x="4463620" y="196943"/>
                  <a:pt x="4460925" y="195448"/>
                  <a:pt x="4457386" y="194167"/>
                </a:cubicBezTo>
                <a:cubicBezTo>
                  <a:pt x="4453848" y="192886"/>
                  <a:pt x="4448923" y="191790"/>
                  <a:pt x="4442613" y="190881"/>
                </a:cubicBezTo>
                <a:lnTo>
                  <a:pt x="4442613" y="187465"/>
                </a:lnTo>
                <a:cubicBezTo>
                  <a:pt x="4442936" y="187491"/>
                  <a:pt x="4445490" y="187668"/>
                  <a:pt x="4450275" y="187999"/>
                </a:cubicBezTo>
                <a:cubicBezTo>
                  <a:pt x="4455060" y="188329"/>
                  <a:pt x="4460137" y="188659"/>
                  <a:pt x="4465507" y="188990"/>
                </a:cubicBezTo>
                <a:cubicBezTo>
                  <a:pt x="4470876" y="189320"/>
                  <a:pt x="4474599" y="189498"/>
                  <a:pt x="4476674" y="189523"/>
                </a:cubicBezTo>
                <a:cubicBezTo>
                  <a:pt x="4478703" y="189533"/>
                  <a:pt x="4480132" y="189171"/>
                  <a:pt x="4480961" y="188437"/>
                </a:cubicBezTo>
                <a:cubicBezTo>
                  <a:pt x="4481789" y="187703"/>
                  <a:pt x="4482189" y="186541"/>
                  <a:pt x="4482161" y="184949"/>
                </a:cubicBezTo>
                <a:lnTo>
                  <a:pt x="4482161" y="121829"/>
                </a:lnTo>
                <a:lnTo>
                  <a:pt x="4400551" y="121829"/>
                </a:lnTo>
                <a:lnTo>
                  <a:pt x="4398722" y="115228"/>
                </a:lnTo>
                <a:lnTo>
                  <a:pt x="4482161" y="115228"/>
                </a:lnTo>
                <a:close/>
                <a:moveTo>
                  <a:pt x="824561" y="85948"/>
                </a:moveTo>
                <a:lnTo>
                  <a:pt x="853821" y="88696"/>
                </a:lnTo>
                <a:cubicBezTo>
                  <a:pt x="853521" y="90401"/>
                  <a:pt x="852750" y="91735"/>
                  <a:pt x="851507" y="92697"/>
                </a:cubicBezTo>
                <a:cubicBezTo>
                  <a:pt x="850264" y="93659"/>
                  <a:pt x="848292" y="94307"/>
                  <a:pt x="845592" y="94640"/>
                </a:cubicBezTo>
                <a:lnTo>
                  <a:pt x="845592" y="115228"/>
                </a:lnTo>
                <a:lnTo>
                  <a:pt x="850621" y="115228"/>
                </a:lnTo>
                <a:lnTo>
                  <a:pt x="861822" y="98983"/>
                </a:lnTo>
                <a:cubicBezTo>
                  <a:pt x="862194" y="99312"/>
                  <a:pt x="864594" y="101571"/>
                  <a:pt x="869023" y="105760"/>
                </a:cubicBezTo>
                <a:cubicBezTo>
                  <a:pt x="873452" y="109948"/>
                  <a:pt x="877682" y="114091"/>
                  <a:pt x="881711" y="118187"/>
                </a:cubicBezTo>
                <a:cubicBezTo>
                  <a:pt x="881463" y="119434"/>
                  <a:pt x="880815" y="120354"/>
                  <a:pt x="879767" y="120947"/>
                </a:cubicBezTo>
                <a:cubicBezTo>
                  <a:pt x="878720" y="121540"/>
                  <a:pt x="877386" y="121834"/>
                  <a:pt x="875767" y="121829"/>
                </a:cubicBezTo>
                <a:lnTo>
                  <a:pt x="845592" y="121829"/>
                </a:lnTo>
                <a:lnTo>
                  <a:pt x="845592" y="186322"/>
                </a:lnTo>
                <a:cubicBezTo>
                  <a:pt x="845722" y="191500"/>
                  <a:pt x="845081" y="195964"/>
                  <a:pt x="843670" y="199712"/>
                </a:cubicBezTo>
                <a:cubicBezTo>
                  <a:pt x="842259" y="203460"/>
                  <a:pt x="839298" y="206486"/>
                  <a:pt x="834788" y="208787"/>
                </a:cubicBezTo>
                <a:cubicBezTo>
                  <a:pt x="830278" y="211089"/>
                  <a:pt x="823440" y="212659"/>
                  <a:pt x="814274" y="213498"/>
                </a:cubicBezTo>
                <a:cubicBezTo>
                  <a:pt x="813864" y="210182"/>
                  <a:pt x="813197" y="207281"/>
                  <a:pt x="812273" y="204792"/>
                </a:cubicBezTo>
                <a:cubicBezTo>
                  <a:pt x="811349" y="202304"/>
                  <a:pt x="809883" y="200258"/>
                  <a:pt x="807873" y="198653"/>
                </a:cubicBezTo>
                <a:cubicBezTo>
                  <a:pt x="806020" y="196943"/>
                  <a:pt x="803325" y="195448"/>
                  <a:pt x="799786" y="194167"/>
                </a:cubicBezTo>
                <a:cubicBezTo>
                  <a:pt x="796248" y="192886"/>
                  <a:pt x="791323" y="191790"/>
                  <a:pt x="785013" y="190881"/>
                </a:cubicBezTo>
                <a:lnTo>
                  <a:pt x="785013" y="187465"/>
                </a:lnTo>
                <a:cubicBezTo>
                  <a:pt x="785336" y="187491"/>
                  <a:pt x="787890" y="187668"/>
                  <a:pt x="792675" y="187999"/>
                </a:cubicBezTo>
                <a:cubicBezTo>
                  <a:pt x="797460" y="188329"/>
                  <a:pt x="802537" y="188659"/>
                  <a:pt x="807907" y="188990"/>
                </a:cubicBezTo>
                <a:cubicBezTo>
                  <a:pt x="813276" y="189320"/>
                  <a:pt x="816998" y="189498"/>
                  <a:pt x="819074" y="189523"/>
                </a:cubicBezTo>
                <a:cubicBezTo>
                  <a:pt x="821103" y="189533"/>
                  <a:pt x="822532" y="189171"/>
                  <a:pt x="823360" y="188437"/>
                </a:cubicBezTo>
                <a:cubicBezTo>
                  <a:pt x="824189" y="187703"/>
                  <a:pt x="824589" y="186541"/>
                  <a:pt x="824561" y="184949"/>
                </a:cubicBezTo>
                <a:lnTo>
                  <a:pt x="824561" y="121829"/>
                </a:lnTo>
                <a:lnTo>
                  <a:pt x="742950" y="121829"/>
                </a:lnTo>
                <a:lnTo>
                  <a:pt x="741122" y="115228"/>
                </a:lnTo>
                <a:lnTo>
                  <a:pt x="824561" y="115228"/>
                </a:lnTo>
                <a:close/>
                <a:moveTo>
                  <a:pt x="3248864" y="79552"/>
                </a:moveTo>
                <a:lnTo>
                  <a:pt x="3248864" y="101041"/>
                </a:lnTo>
                <a:lnTo>
                  <a:pt x="3328416" y="101041"/>
                </a:lnTo>
                <a:lnTo>
                  <a:pt x="3328416" y="79552"/>
                </a:lnTo>
                <a:close/>
                <a:moveTo>
                  <a:pt x="398907" y="73395"/>
                </a:moveTo>
                <a:cubicBezTo>
                  <a:pt x="399036" y="73486"/>
                  <a:pt x="400430" y="74598"/>
                  <a:pt x="403090" y="76730"/>
                </a:cubicBezTo>
                <a:cubicBezTo>
                  <a:pt x="405750" y="78862"/>
                  <a:pt x="408905" y="81463"/>
                  <a:pt x="412556" y="84533"/>
                </a:cubicBezTo>
                <a:cubicBezTo>
                  <a:pt x="416206" y="87603"/>
                  <a:pt x="419582" y="90592"/>
                  <a:pt x="422682" y="93499"/>
                </a:cubicBezTo>
                <a:cubicBezTo>
                  <a:pt x="422315" y="94746"/>
                  <a:pt x="421563" y="95666"/>
                  <a:pt x="420424" y="96258"/>
                </a:cubicBezTo>
                <a:cubicBezTo>
                  <a:pt x="419286" y="96851"/>
                  <a:pt x="417905" y="97145"/>
                  <a:pt x="416281" y="97140"/>
                </a:cubicBezTo>
                <a:lnTo>
                  <a:pt x="313182" y="97140"/>
                </a:lnTo>
                <a:lnTo>
                  <a:pt x="313182" y="168006"/>
                </a:lnTo>
                <a:lnTo>
                  <a:pt x="333756" y="165035"/>
                </a:lnTo>
                <a:lnTo>
                  <a:pt x="334214" y="168921"/>
                </a:lnTo>
                <a:cubicBezTo>
                  <a:pt x="328003" y="170940"/>
                  <a:pt x="320993" y="173074"/>
                  <a:pt x="313182" y="175322"/>
                </a:cubicBezTo>
                <a:lnTo>
                  <a:pt x="313182" y="208469"/>
                </a:lnTo>
                <a:cubicBezTo>
                  <a:pt x="313121" y="209188"/>
                  <a:pt x="311587" y="210207"/>
                  <a:pt x="308582" y="211526"/>
                </a:cubicBezTo>
                <a:cubicBezTo>
                  <a:pt x="305577" y="212845"/>
                  <a:pt x="301471" y="213579"/>
                  <a:pt x="296266" y="213726"/>
                </a:cubicBezTo>
                <a:lnTo>
                  <a:pt x="292837" y="213726"/>
                </a:lnTo>
                <a:lnTo>
                  <a:pt x="292837" y="181265"/>
                </a:lnTo>
                <a:cubicBezTo>
                  <a:pt x="283469" y="183904"/>
                  <a:pt x="273173" y="186742"/>
                  <a:pt x="261948" y="189781"/>
                </a:cubicBezTo>
                <a:cubicBezTo>
                  <a:pt x="250722" y="192819"/>
                  <a:pt x="238540" y="196000"/>
                  <a:pt x="225400" y="199325"/>
                </a:cubicBezTo>
                <a:cubicBezTo>
                  <a:pt x="224695" y="200715"/>
                  <a:pt x="223819" y="201877"/>
                  <a:pt x="222771" y="202811"/>
                </a:cubicBezTo>
                <a:cubicBezTo>
                  <a:pt x="221723" y="203744"/>
                  <a:pt x="220618" y="204335"/>
                  <a:pt x="219456" y="204582"/>
                </a:cubicBezTo>
                <a:lnTo>
                  <a:pt x="209855" y="180579"/>
                </a:lnTo>
                <a:cubicBezTo>
                  <a:pt x="216294" y="180122"/>
                  <a:pt x="225133" y="179208"/>
                  <a:pt x="236373" y="177836"/>
                </a:cubicBezTo>
                <a:lnTo>
                  <a:pt x="236373" y="97140"/>
                </a:lnTo>
                <a:lnTo>
                  <a:pt x="211913" y="97140"/>
                </a:lnTo>
                <a:lnTo>
                  <a:pt x="210084" y="90540"/>
                </a:lnTo>
                <a:lnTo>
                  <a:pt x="386106" y="90540"/>
                </a:lnTo>
                <a:close/>
                <a:moveTo>
                  <a:pt x="4885640" y="70633"/>
                </a:moveTo>
                <a:lnTo>
                  <a:pt x="4906213" y="86172"/>
                </a:lnTo>
                <a:cubicBezTo>
                  <a:pt x="4905604" y="86999"/>
                  <a:pt x="4904537" y="87798"/>
                  <a:pt x="4903013" y="88570"/>
                </a:cubicBezTo>
                <a:cubicBezTo>
                  <a:pt x="4901489" y="89342"/>
                  <a:pt x="4899736" y="89913"/>
                  <a:pt x="4897755" y="90285"/>
                </a:cubicBezTo>
                <a:lnTo>
                  <a:pt x="4897755" y="124344"/>
                </a:lnTo>
                <a:cubicBezTo>
                  <a:pt x="4897365" y="125263"/>
                  <a:pt x="4895402" y="126339"/>
                  <a:pt x="4891869" y="127573"/>
                </a:cubicBezTo>
                <a:cubicBezTo>
                  <a:pt x="4888335" y="128806"/>
                  <a:pt x="4884887" y="129483"/>
                  <a:pt x="4881525" y="129602"/>
                </a:cubicBezTo>
                <a:lnTo>
                  <a:pt x="4878324" y="129602"/>
                </a:lnTo>
                <a:lnTo>
                  <a:pt x="4878324" y="121143"/>
                </a:lnTo>
                <a:lnTo>
                  <a:pt x="4849978" y="121143"/>
                </a:lnTo>
                <a:lnTo>
                  <a:pt x="4849978" y="128459"/>
                </a:lnTo>
                <a:cubicBezTo>
                  <a:pt x="4849778" y="129397"/>
                  <a:pt x="4848006" y="130549"/>
                  <a:pt x="4844663" y="131916"/>
                </a:cubicBezTo>
                <a:cubicBezTo>
                  <a:pt x="4841320" y="133283"/>
                  <a:pt x="4837605" y="134036"/>
                  <a:pt x="4833519" y="134174"/>
                </a:cubicBezTo>
                <a:lnTo>
                  <a:pt x="4830776" y="134174"/>
                </a:lnTo>
                <a:lnTo>
                  <a:pt x="4830776" y="72465"/>
                </a:lnTo>
                <a:lnTo>
                  <a:pt x="4850892" y="80710"/>
                </a:lnTo>
                <a:lnTo>
                  <a:pt x="4876038" y="80710"/>
                </a:lnTo>
                <a:close/>
                <a:moveTo>
                  <a:pt x="1473785" y="69708"/>
                </a:moveTo>
                <a:lnTo>
                  <a:pt x="1473785" y="101970"/>
                </a:lnTo>
                <a:lnTo>
                  <a:pt x="1517905" y="101970"/>
                </a:lnTo>
                <a:lnTo>
                  <a:pt x="1517905" y="69708"/>
                </a:lnTo>
                <a:close/>
                <a:moveTo>
                  <a:pt x="1410920" y="69708"/>
                </a:moveTo>
                <a:lnTo>
                  <a:pt x="1410920" y="101970"/>
                </a:lnTo>
                <a:lnTo>
                  <a:pt x="1453211" y="101970"/>
                </a:lnTo>
                <a:lnTo>
                  <a:pt x="1453211" y="69708"/>
                </a:lnTo>
                <a:close/>
                <a:moveTo>
                  <a:pt x="1644778" y="61936"/>
                </a:moveTo>
                <a:lnTo>
                  <a:pt x="1644778" y="81624"/>
                </a:lnTo>
                <a:lnTo>
                  <a:pt x="1731188" y="81624"/>
                </a:lnTo>
                <a:lnTo>
                  <a:pt x="1731188" y="61936"/>
                </a:lnTo>
                <a:close/>
                <a:moveTo>
                  <a:pt x="1860347" y="55549"/>
                </a:moveTo>
                <a:cubicBezTo>
                  <a:pt x="1874691" y="57254"/>
                  <a:pt x="1885023" y="60374"/>
                  <a:pt x="1891344" y="64911"/>
                </a:cubicBezTo>
                <a:cubicBezTo>
                  <a:pt x="1897665" y="69448"/>
                  <a:pt x="1901011" y="74090"/>
                  <a:pt x="1901381" y="78838"/>
                </a:cubicBezTo>
                <a:cubicBezTo>
                  <a:pt x="1901752" y="83586"/>
                  <a:pt x="1900182" y="87128"/>
                  <a:pt x="1896673" y="89464"/>
                </a:cubicBezTo>
                <a:cubicBezTo>
                  <a:pt x="1893165" y="91801"/>
                  <a:pt x="1888752" y="91621"/>
                  <a:pt x="1883436" y="88925"/>
                </a:cubicBezTo>
                <a:cubicBezTo>
                  <a:pt x="1881169" y="83367"/>
                  <a:pt x="1877645" y="77681"/>
                  <a:pt x="1872863" y="71866"/>
                </a:cubicBezTo>
                <a:cubicBezTo>
                  <a:pt x="1868082" y="66051"/>
                  <a:pt x="1863300" y="61222"/>
                  <a:pt x="1858518" y="57378"/>
                </a:cubicBezTo>
                <a:close/>
                <a:moveTo>
                  <a:pt x="4246231" y="53721"/>
                </a:moveTo>
                <a:lnTo>
                  <a:pt x="4246231" y="113842"/>
                </a:lnTo>
                <a:lnTo>
                  <a:pt x="4277807" y="113842"/>
                </a:lnTo>
                <a:lnTo>
                  <a:pt x="4277807" y="53721"/>
                </a:lnTo>
                <a:close/>
                <a:moveTo>
                  <a:pt x="4196853" y="53721"/>
                </a:moveTo>
                <a:lnTo>
                  <a:pt x="4196853" y="113842"/>
                </a:lnTo>
                <a:lnTo>
                  <a:pt x="4226143" y="113842"/>
                </a:lnTo>
                <a:lnTo>
                  <a:pt x="4226143" y="53721"/>
                </a:lnTo>
                <a:close/>
                <a:moveTo>
                  <a:pt x="588631" y="53721"/>
                </a:moveTo>
                <a:lnTo>
                  <a:pt x="588631" y="113842"/>
                </a:lnTo>
                <a:lnTo>
                  <a:pt x="620207" y="113842"/>
                </a:lnTo>
                <a:lnTo>
                  <a:pt x="620207" y="53721"/>
                </a:lnTo>
                <a:close/>
                <a:moveTo>
                  <a:pt x="539254" y="53721"/>
                </a:moveTo>
                <a:lnTo>
                  <a:pt x="539254" y="113842"/>
                </a:lnTo>
                <a:lnTo>
                  <a:pt x="568543" y="113842"/>
                </a:lnTo>
                <a:lnTo>
                  <a:pt x="568543" y="53721"/>
                </a:lnTo>
                <a:close/>
                <a:moveTo>
                  <a:pt x="2512543" y="52120"/>
                </a:moveTo>
                <a:lnTo>
                  <a:pt x="2515972" y="52120"/>
                </a:lnTo>
                <a:cubicBezTo>
                  <a:pt x="2520239" y="65179"/>
                  <a:pt x="2522163" y="76609"/>
                  <a:pt x="2521744" y="86410"/>
                </a:cubicBezTo>
                <a:cubicBezTo>
                  <a:pt x="2521325" y="96212"/>
                  <a:pt x="2518334" y="103527"/>
                  <a:pt x="2512772" y="108356"/>
                </a:cubicBezTo>
                <a:cubicBezTo>
                  <a:pt x="2508486" y="111623"/>
                  <a:pt x="2504637" y="112659"/>
                  <a:pt x="2501223" y="111463"/>
                </a:cubicBezTo>
                <a:cubicBezTo>
                  <a:pt x="2497810" y="110268"/>
                  <a:pt x="2495857" y="107816"/>
                  <a:pt x="2495364" y="104106"/>
                </a:cubicBezTo>
                <a:cubicBezTo>
                  <a:pt x="2494871" y="100396"/>
                  <a:pt x="2496864" y="96403"/>
                  <a:pt x="2501341" y="92125"/>
                </a:cubicBezTo>
                <a:cubicBezTo>
                  <a:pt x="2504151" y="89487"/>
                  <a:pt x="2506761" y="84648"/>
                  <a:pt x="2509171" y="77609"/>
                </a:cubicBezTo>
                <a:cubicBezTo>
                  <a:pt x="2511581" y="70570"/>
                  <a:pt x="2512705" y="62074"/>
                  <a:pt x="2512543" y="52120"/>
                </a:cubicBezTo>
                <a:close/>
                <a:moveTo>
                  <a:pt x="1914526" y="51799"/>
                </a:moveTo>
                <a:lnTo>
                  <a:pt x="1946301" y="54864"/>
                </a:lnTo>
                <a:cubicBezTo>
                  <a:pt x="1946110" y="56478"/>
                  <a:pt x="1945405" y="57821"/>
                  <a:pt x="1944186" y="58893"/>
                </a:cubicBezTo>
                <a:cubicBezTo>
                  <a:pt x="1942967" y="59964"/>
                  <a:pt x="1941005" y="60679"/>
                  <a:pt x="1938300" y="61036"/>
                </a:cubicBezTo>
                <a:cubicBezTo>
                  <a:pt x="1938110" y="75438"/>
                  <a:pt x="1937633" y="88868"/>
                  <a:pt x="1936871" y="101327"/>
                </a:cubicBezTo>
                <a:cubicBezTo>
                  <a:pt x="1936109" y="113785"/>
                  <a:pt x="1934147" y="125273"/>
                  <a:pt x="1930985" y="135788"/>
                </a:cubicBezTo>
                <a:lnTo>
                  <a:pt x="1980362" y="135788"/>
                </a:lnTo>
                <a:lnTo>
                  <a:pt x="1994078" y="117271"/>
                </a:lnTo>
                <a:cubicBezTo>
                  <a:pt x="1994215" y="117376"/>
                  <a:pt x="1995694" y="118589"/>
                  <a:pt x="1998515" y="120912"/>
                </a:cubicBezTo>
                <a:cubicBezTo>
                  <a:pt x="2001336" y="123235"/>
                  <a:pt x="2004677" y="126040"/>
                  <a:pt x="2008539" y="129328"/>
                </a:cubicBezTo>
                <a:cubicBezTo>
                  <a:pt x="2012402" y="132616"/>
                  <a:pt x="2015963" y="135760"/>
                  <a:pt x="2019224" y="138760"/>
                </a:cubicBezTo>
                <a:cubicBezTo>
                  <a:pt x="2018972" y="140012"/>
                  <a:pt x="2018277" y="140936"/>
                  <a:pt x="2017138" y="141532"/>
                </a:cubicBezTo>
                <a:cubicBezTo>
                  <a:pt x="2016000" y="142127"/>
                  <a:pt x="2014562" y="142422"/>
                  <a:pt x="2012824" y="142418"/>
                </a:cubicBezTo>
                <a:lnTo>
                  <a:pt x="1928927" y="142418"/>
                </a:lnTo>
                <a:cubicBezTo>
                  <a:pt x="1928146" y="144356"/>
                  <a:pt x="1927365" y="146251"/>
                  <a:pt x="1926584" y="148104"/>
                </a:cubicBezTo>
                <a:cubicBezTo>
                  <a:pt x="1925803" y="149957"/>
                  <a:pt x="1924908" y="151795"/>
                  <a:pt x="1923898" y="153619"/>
                </a:cubicBezTo>
                <a:cubicBezTo>
                  <a:pt x="1949843" y="158384"/>
                  <a:pt x="1969176" y="164455"/>
                  <a:pt x="1981898" y="171832"/>
                </a:cubicBezTo>
                <a:cubicBezTo>
                  <a:pt x="1994620" y="179208"/>
                  <a:pt x="2002452" y="186387"/>
                  <a:pt x="2005394" y="193367"/>
                </a:cubicBezTo>
                <a:cubicBezTo>
                  <a:pt x="2008336" y="200347"/>
                  <a:pt x="2008110" y="205625"/>
                  <a:pt x="2004715" y="209201"/>
                </a:cubicBezTo>
                <a:cubicBezTo>
                  <a:pt x="2001321" y="212777"/>
                  <a:pt x="1996480" y="213147"/>
                  <a:pt x="1990192" y="210312"/>
                </a:cubicBezTo>
                <a:cubicBezTo>
                  <a:pt x="1985239" y="203035"/>
                  <a:pt x="1976800" y="194557"/>
                  <a:pt x="1964875" y="184880"/>
                </a:cubicBezTo>
                <a:cubicBezTo>
                  <a:pt x="1952949" y="175203"/>
                  <a:pt x="1938452" y="166154"/>
                  <a:pt x="1921384" y="157734"/>
                </a:cubicBezTo>
                <a:cubicBezTo>
                  <a:pt x="1913716" y="169940"/>
                  <a:pt x="1901219" y="180675"/>
                  <a:pt x="1883893" y="189938"/>
                </a:cubicBezTo>
                <a:cubicBezTo>
                  <a:pt x="1866567" y="199201"/>
                  <a:pt x="1842412" y="207135"/>
                  <a:pt x="1811427" y="213741"/>
                </a:cubicBezTo>
                <a:lnTo>
                  <a:pt x="1809598" y="210083"/>
                </a:lnTo>
                <a:cubicBezTo>
                  <a:pt x="1829143" y="204235"/>
                  <a:pt x="1845349" y="197897"/>
                  <a:pt x="1858214" y="191067"/>
                </a:cubicBezTo>
                <a:cubicBezTo>
                  <a:pt x="1871079" y="184237"/>
                  <a:pt x="1881290" y="176798"/>
                  <a:pt x="1888846" y="168749"/>
                </a:cubicBezTo>
                <a:cubicBezTo>
                  <a:pt x="1896403" y="160700"/>
                  <a:pt x="1901991" y="151923"/>
                  <a:pt x="1905610" y="142418"/>
                </a:cubicBezTo>
                <a:lnTo>
                  <a:pt x="1818285" y="142418"/>
                </a:lnTo>
                <a:lnTo>
                  <a:pt x="1816456" y="135788"/>
                </a:lnTo>
                <a:lnTo>
                  <a:pt x="1907896" y="135788"/>
                </a:lnTo>
                <a:cubicBezTo>
                  <a:pt x="1911373" y="124265"/>
                  <a:pt x="1913392" y="111535"/>
                  <a:pt x="1913954" y="97600"/>
                </a:cubicBezTo>
                <a:cubicBezTo>
                  <a:pt x="1914516" y="83665"/>
                  <a:pt x="1914707" y="68398"/>
                  <a:pt x="1914526" y="51799"/>
                </a:cubicBezTo>
                <a:close/>
                <a:moveTo>
                  <a:pt x="3897859" y="50292"/>
                </a:moveTo>
                <a:lnTo>
                  <a:pt x="3897859" y="107213"/>
                </a:lnTo>
                <a:lnTo>
                  <a:pt x="3938321" y="107213"/>
                </a:lnTo>
                <a:lnTo>
                  <a:pt x="3938321" y="50292"/>
                </a:lnTo>
                <a:close/>
                <a:moveTo>
                  <a:pt x="926059" y="50292"/>
                </a:moveTo>
                <a:lnTo>
                  <a:pt x="926059" y="107213"/>
                </a:lnTo>
                <a:lnTo>
                  <a:pt x="966521" y="107213"/>
                </a:lnTo>
                <a:lnTo>
                  <a:pt x="966521" y="50292"/>
                </a:lnTo>
                <a:close/>
                <a:moveTo>
                  <a:pt x="2743657" y="49369"/>
                </a:moveTo>
                <a:cubicBezTo>
                  <a:pt x="2747896" y="62414"/>
                  <a:pt x="2749706" y="73782"/>
                  <a:pt x="2749087" y="83474"/>
                </a:cubicBezTo>
                <a:cubicBezTo>
                  <a:pt x="2748468" y="93166"/>
                  <a:pt x="2745363" y="100474"/>
                  <a:pt x="2739771" y="105398"/>
                </a:cubicBezTo>
                <a:cubicBezTo>
                  <a:pt x="2735410" y="108661"/>
                  <a:pt x="2731509" y="109710"/>
                  <a:pt x="2728070" y="108544"/>
                </a:cubicBezTo>
                <a:cubicBezTo>
                  <a:pt x="2724632" y="107377"/>
                  <a:pt x="2722679" y="104941"/>
                  <a:pt x="2722212" y="101236"/>
                </a:cubicBezTo>
                <a:cubicBezTo>
                  <a:pt x="2721744" y="97531"/>
                  <a:pt x="2723788" y="93501"/>
                  <a:pt x="2728341" y="89148"/>
                </a:cubicBezTo>
                <a:cubicBezTo>
                  <a:pt x="2731175" y="86498"/>
                  <a:pt x="2733909" y="81679"/>
                  <a:pt x="2736542" y="74692"/>
                </a:cubicBezTo>
                <a:cubicBezTo>
                  <a:pt x="2739176" y="67704"/>
                  <a:pt x="2740481" y="59339"/>
                  <a:pt x="2740457" y="49598"/>
                </a:cubicBezTo>
                <a:close/>
                <a:moveTo>
                  <a:pt x="269063" y="46848"/>
                </a:moveTo>
                <a:lnTo>
                  <a:pt x="269063" y="66308"/>
                </a:lnTo>
                <a:lnTo>
                  <a:pt x="364389" y="66308"/>
                </a:lnTo>
                <a:lnTo>
                  <a:pt x="364389" y="46848"/>
                </a:lnTo>
                <a:close/>
                <a:moveTo>
                  <a:pt x="1256386" y="45034"/>
                </a:moveTo>
                <a:lnTo>
                  <a:pt x="1284961" y="47777"/>
                </a:lnTo>
                <a:cubicBezTo>
                  <a:pt x="1284642" y="49401"/>
                  <a:pt x="1283851" y="50782"/>
                  <a:pt x="1282589" y="51920"/>
                </a:cubicBezTo>
                <a:cubicBezTo>
                  <a:pt x="1281327" y="53059"/>
                  <a:pt x="1279451" y="53811"/>
                  <a:pt x="1276960" y="54178"/>
                </a:cubicBezTo>
                <a:cubicBezTo>
                  <a:pt x="1276793" y="66415"/>
                  <a:pt x="1276555" y="78002"/>
                  <a:pt x="1276246" y="88939"/>
                </a:cubicBezTo>
                <a:cubicBezTo>
                  <a:pt x="1275936" y="99876"/>
                  <a:pt x="1275184" y="110120"/>
                  <a:pt x="1273988" y="119670"/>
                </a:cubicBezTo>
                <a:lnTo>
                  <a:pt x="1294334" y="121712"/>
                </a:lnTo>
                <a:cubicBezTo>
                  <a:pt x="1294119" y="123182"/>
                  <a:pt x="1293462" y="124399"/>
                  <a:pt x="1292362" y="125364"/>
                </a:cubicBezTo>
                <a:cubicBezTo>
                  <a:pt x="1291262" y="126328"/>
                  <a:pt x="1289633" y="126983"/>
                  <a:pt x="1287476" y="127330"/>
                </a:cubicBezTo>
                <a:lnTo>
                  <a:pt x="1287476" y="185166"/>
                </a:lnTo>
                <a:cubicBezTo>
                  <a:pt x="1287395" y="186618"/>
                  <a:pt x="1287728" y="187599"/>
                  <a:pt x="1288476" y="188109"/>
                </a:cubicBezTo>
                <a:cubicBezTo>
                  <a:pt x="1289224" y="188619"/>
                  <a:pt x="1290871" y="188857"/>
                  <a:pt x="1293419" y="188823"/>
                </a:cubicBezTo>
                <a:lnTo>
                  <a:pt x="1306450" y="188823"/>
                </a:lnTo>
                <a:lnTo>
                  <a:pt x="1318108" y="188823"/>
                </a:lnTo>
                <a:cubicBezTo>
                  <a:pt x="1319208" y="188742"/>
                  <a:pt x="1320037" y="188504"/>
                  <a:pt x="1320594" y="188109"/>
                </a:cubicBezTo>
                <a:cubicBezTo>
                  <a:pt x="1321151" y="187714"/>
                  <a:pt x="1321694" y="186961"/>
                  <a:pt x="1322223" y="185852"/>
                </a:cubicBezTo>
                <a:cubicBezTo>
                  <a:pt x="1323052" y="183837"/>
                  <a:pt x="1324137" y="180094"/>
                  <a:pt x="1325481" y="174622"/>
                </a:cubicBezTo>
                <a:cubicBezTo>
                  <a:pt x="1326824" y="169149"/>
                  <a:pt x="1328252" y="163063"/>
                  <a:pt x="1329767" y="156362"/>
                </a:cubicBezTo>
                <a:lnTo>
                  <a:pt x="1332739" y="156362"/>
                </a:lnTo>
                <a:lnTo>
                  <a:pt x="1333196" y="186995"/>
                </a:lnTo>
                <a:cubicBezTo>
                  <a:pt x="1335863" y="188114"/>
                  <a:pt x="1337615" y="189304"/>
                  <a:pt x="1338454" y="190566"/>
                </a:cubicBezTo>
                <a:cubicBezTo>
                  <a:pt x="1339292" y="191828"/>
                  <a:pt x="1339673" y="193305"/>
                  <a:pt x="1339597" y="194996"/>
                </a:cubicBezTo>
                <a:cubicBezTo>
                  <a:pt x="1339830" y="198891"/>
                  <a:pt x="1337420" y="201844"/>
                  <a:pt x="1332367" y="203854"/>
                </a:cubicBezTo>
                <a:cubicBezTo>
                  <a:pt x="1327314" y="205864"/>
                  <a:pt x="1318217" y="206873"/>
                  <a:pt x="1305078" y="206883"/>
                </a:cubicBezTo>
                <a:lnTo>
                  <a:pt x="1288619" y="206883"/>
                </a:lnTo>
                <a:cubicBezTo>
                  <a:pt x="1280499" y="206973"/>
                  <a:pt x="1275136" y="205764"/>
                  <a:pt x="1272531" y="203254"/>
                </a:cubicBezTo>
                <a:cubicBezTo>
                  <a:pt x="1269926" y="200744"/>
                  <a:pt x="1268735" y="196391"/>
                  <a:pt x="1268959" y="190195"/>
                </a:cubicBezTo>
                <a:lnTo>
                  <a:pt x="1268959" y="144018"/>
                </a:lnTo>
                <a:cubicBezTo>
                  <a:pt x="1264597" y="158853"/>
                  <a:pt x="1256348" y="171988"/>
                  <a:pt x="1244213" y="183423"/>
                </a:cubicBezTo>
                <a:cubicBezTo>
                  <a:pt x="1232078" y="194857"/>
                  <a:pt x="1214114" y="204735"/>
                  <a:pt x="1190321" y="213055"/>
                </a:cubicBezTo>
                <a:lnTo>
                  <a:pt x="1188035" y="209397"/>
                </a:lnTo>
                <a:cubicBezTo>
                  <a:pt x="1205939" y="200801"/>
                  <a:pt x="1219679" y="191105"/>
                  <a:pt x="1229254" y="180308"/>
                </a:cubicBezTo>
                <a:cubicBezTo>
                  <a:pt x="1238829" y="169511"/>
                  <a:pt x="1245511" y="157415"/>
                  <a:pt x="1249300" y="144018"/>
                </a:cubicBezTo>
                <a:cubicBezTo>
                  <a:pt x="1253088" y="130621"/>
                  <a:pt x="1255255" y="115724"/>
                  <a:pt x="1255800" y="99326"/>
                </a:cubicBezTo>
                <a:cubicBezTo>
                  <a:pt x="1256346" y="82929"/>
                  <a:pt x="1256541" y="64832"/>
                  <a:pt x="1256386" y="45034"/>
                </a:cubicBezTo>
                <a:close/>
                <a:moveTo>
                  <a:pt x="4886783" y="44813"/>
                </a:moveTo>
                <a:cubicBezTo>
                  <a:pt x="4887145" y="45061"/>
                  <a:pt x="4889564" y="46966"/>
                  <a:pt x="4894040" y="50529"/>
                </a:cubicBezTo>
                <a:cubicBezTo>
                  <a:pt x="4898517" y="54091"/>
                  <a:pt x="4902879" y="57823"/>
                  <a:pt x="4907128" y="61723"/>
                </a:cubicBezTo>
                <a:cubicBezTo>
                  <a:pt x="4906880" y="62970"/>
                  <a:pt x="4906233" y="63890"/>
                  <a:pt x="4905185" y="64483"/>
                </a:cubicBezTo>
                <a:cubicBezTo>
                  <a:pt x="4904137" y="65076"/>
                  <a:pt x="4902804" y="65370"/>
                  <a:pt x="4901184" y="65365"/>
                </a:cubicBezTo>
                <a:lnTo>
                  <a:pt x="4826661" y="65365"/>
                </a:lnTo>
                <a:lnTo>
                  <a:pt x="4824832" y="58764"/>
                </a:lnTo>
                <a:lnTo>
                  <a:pt x="4875352" y="58764"/>
                </a:lnTo>
                <a:close/>
                <a:moveTo>
                  <a:pt x="2859329" y="42505"/>
                </a:moveTo>
                <a:lnTo>
                  <a:pt x="2859329" y="74537"/>
                </a:lnTo>
                <a:cubicBezTo>
                  <a:pt x="2864249" y="69170"/>
                  <a:pt x="2868926" y="63831"/>
                  <a:pt x="2873359" y="58521"/>
                </a:cubicBezTo>
                <a:cubicBezTo>
                  <a:pt x="2877793" y="53211"/>
                  <a:pt x="2881956" y="47872"/>
                  <a:pt x="2885847" y="42505"/>
                </a:cubicBezTo>
                <a:close/>
                <a:moveTo>
                  <a:pt x="4567200" y="42290"/>
                </a:moveTo>
                <a:lnTo>
                  <a:pt x="4571086" y="42519"/>
                </a:lnTo>
                <a:cubicBezTo>
                  <a:pt x="4574791" y="55081"/>
                  <a:pt x="4576239" y="65957"/>
                  <a:pt x="4575430" y="75147"/>
                </a:cubicBezTo>
                <a:cubicBezTo>
                  <a:pt x="4574620" y="84337"/>
                  <a:pt x="4572638" y="91216"/>
                  <a:pt x="4569486" y="95786"/>
                </a:cubicBezTo>
                <a:cubicBezTo>
                  <a:pt x="4567129" y="98953"/>
                  <a:pt x="4564242" y="100917"/>
                  <a:pt x="4560828" y="101679"/>
                </a:cubicBezTo>
                <a:cubicBezTo>
                  <a:pt x="4557413" y="102440"/>
                  <a:pt x="4554584" y="101544"/>
                  <a:pt x="4552341" y="98992"/>
                </a:cubicBezTo>
                <a:cubicBezTo>
                  <a:pt x="4550798" y="96649"/>
                  <a:pt x="4550398" y="94178"/>
                  <a:pt x="4551141" y="91579"/>
                </a:cubicBezTo>
                <a:cubicBezTo>
                  <a:pt x="4551884" y="88980"/>
                  <a:pt x="4553427" y="86569"/>
                  <a:pt x="4555770" y="84346"/>
                </a:cubicBezTo>
                <a:cubicBezTo>
                  <a:pt x="4559004" y="80515"/>
                  <a:pt x="4561794" y="74649"/>
                  <a:pt x="4564142" y="66749"/>
                </a:cubicBezTo>
                <a:cubicBezTo>
                  <a:pt x="4566491" y="58849"/>
                  <a:pt x="4567509" y="50696"/>
                  <a:pt x="4567200" y="42290"/>
                </a:cubicBezTo>
                <a:close/>
                <a:moveTo>
                  <a:pt x="2401686" y="39905"/>
                </a:moveTo>
                <a:lnTo>
                  <a:pt x="2430471" y="42884"/>
                </a:lnTo>
                <a:cubicBezTo>
                  <a:pt x="2430280" y="44523"/>
                  <a:pt x="2429575" y="45886"/>
                  <a:pt x="2428354" y="46974"/>
                </a:cubicBezTo>
                <a:cubicBezTo>
                  <a:pt x="2427133" y="48061"/>
                  <a:pt x="2425169" y="48786"/>
                  <a:pt x="2422460" y="49149"/>
                </a:cubicBezTo>
                <a:cubicBezTo>
                  <a:pt x="2422308" y="62293"/>
                  <a:pt x="2421985" y="74752"/>
                  <a:pt x="2421490" y="86525"/>
                </a:cubicBezTo>
                <a:cubicBezTo>
                  <a:pt x="2420995" y="98298"/>
                  <a:pt x="2419873" y="109385"/>
                  <a:pt x="2418123" y="119786"/>
                </a:cubicBezTo>
                <a:lnTo>
                  <a:pt x="2437796" y="121615"/>
                </a:lnTo>
                <a:cubicBezTo>
                  <a:pt x="2437581" y="123110"/>
                  <a:pt x="2436923" y="124349"/>
                  <a:pt x="2435822" y="125330"/>
                </a:cubicBezTo>
                <a:cubicBezTo>
                  <a:pt x="2434721" y="126311"/>
                  <a:pt x="2433091" y="126978"/>
                  <a:pt x="2430933" y="127330"/>
                </a:cubicBezTo>
                <a:lnTo>
                  <a:pt x="2430933" y="186537"/>
                </a:lnTo>
                <a:cubicBezTo>
                  <a:pt x="2430856" y="187999"/>
                  <a:pt x="2431181" y="189019"/>
                  <a:pt x="2431905" y="189595"/>
                </a:cubicBezTo>
                <a:cubicBezTo>
                  <a:pt x="2432630" y="190171"/>
                  <a:pt x="2434213" y="190447"/>
                  <a:pt x="2436653" y="190424"/>
                </a:cubicBezTo>
                <a:lnTo>
                  <a:pt x="2449002" y="190424"/>
                </a:lnTo>
                <a:cubicBezTo>
                  <a:pt x="2451751" y="190414"/>
                  <a:pt x="2454071" y="190376"/>
                  <a:pt x="2455964" y="190309"/>
                </a:cubicBezTo>
                <a:cubicBezTo>
                  <a:pt x="2457857" y="190243"/>
                  <a:pt x="2459265" y="190204"/>
                  <a:pt x="2460188" y="190195"/>
                </a:cubicBezTo>
                <a:cubicBezTo>
                  <a:pt x="2461177" y="190114"/>
                  <a:pt x="2461938" y="189876"/>
                  <a:pt x="2462471" y="189481"/>
                </a:cubicBezTo>
                <a:cubicBezTo>
                  <a:pt x="2463003" y="189085"/>
                  <a:pt x="2463536" y="188333"/>
                  <a:pt x="2464069" y="187223"/>
                </a:cubicBezTo>
                <a:cubicBezTo>
                  <a:pt x="2464896" y="185199"/>
                  <a:pt x="2465983" y="181418"/>
                  <a:pt x="2467328" y="175879"/>
                </a:cubicBezTo>
                <a:cubicBezTo>
                  <a:pt x="2468673" y="170340"/>
                  <a:pt x="2470105" y="164215"/>
                  <a:pt x="2471623" y="157505"/>
                </a:cubicBezTo>
                <a:lnTo>
                  <a:pt x="2474698" y="157505"/>
                </a:lnTo>
                <a:lnTo>
                  <a:pt x="2475395" y="188366"/>
                </a:lnTo>
                <a:cubicBezTo>
                  <a:pt x="2477853" y="189481"/>
                  <a:pt x="2479510" y="190681"/>
                  <a:pt x="2480367" y="191967"/>
                </a:cubicBezTo>
                <a:cubicBezTo>
                  <a:pt x="2481225" y="193252"/>
                  <a:pt x="2481625" y="194796"/>
                  <a:pt x="2481568" y="196596"/>
                </a:cubicBezTo>
                <a:cubicBezTo>
                  <a:pt x="2481801" y="200391"/>
                  <a:pt x="2479440" y="203316"/>
                  <a:pt x="2474483" y="205368"/>
                </a:cubicBezTo>
                <a:cubicBezTo>
                  <a:pt x="2469527" y="207421"/>
                  <a:pt x="2460577" y="208459"/>
                  <a:pt x="2447632" y="208483"/>
                </a:cubicBezTo>
                <a:lnTo>
                  <a:pt x="2431848" y="208483"/>
                </a:lnTo>
                <a:cubicBezTo>
                  <a:pt x="2423837" y="208564"/>
                  <a:pt x="2418541" y="207316"/>
                  <a:pt x="2415959" y="204740"/>
                </a:cubicBezTo>
                <a:cubicBezTo>
                  <a:pt x="2413378" y="202163"/>
                  <a:pt x="2412197" y="197772"/>
                  <a:pt x="2412416" y="191567"/>
                </a:cubicBezTo>
                <a:lnTo>
                  <a:pt x="2412416" y="141960"/>
                </a:lnTo>
                <a:cubicBezTo>
                  <a:pt x="2407051" y="157162"/>
                  <a:pt x="2397257" y="170707"/>
                  <a:pt x="2383035" y="182594"/>
                </a:cubicBezTo>
                <a:cubicBezTo>
                  <a:pt x="2368812" y="194481"/>
                  <a:pt x="2348046" y="204711"/>
                  <a:pt x="2320736" y="213284"/>
                </a:cubicBezTo>
                <a:lnTo>
                  <a:pt x="2318448" y="209626"/>
                </a:lnTo>
                <a:cubicBezTo>
                  <a:pt x="2340090" y="200508"/>
                  <a:pt x="2356729" y="190269"/>
                  <a:pt x="2368368" y="178910"/>
                </a:cubicBezTo>
                <a:cubicBezTo>
                  <a:pt x="2380006" y="167551"/>
                  <a:pt x="2388158" y="154916"/>
                  <a:pt x="2392822" y="141005"/>
                </a:cubicBezTo>
                <a:cubicBezTo>
                  <a:pt x="2397487" y="127094"/>
                  <a:pt x="2400179" y="111753"/>
                  <a:pt x="2400899" y="94980"/>
                </a:cubicBezTo>
                <a:cubicBezTo>
                  <a:pt x="2401619" y="78208"/>
                  <a:pt x="2401881" y="59849"/>
                  <a:pt x="2401686" y="39905"/>
                </a:cubicBezTo>
                <a:close/>
                <a:moveTo>
                  <a:pt x="1189406" y="37719"/>
                </a:moveTo>
                <a:lnTo>
                  <a:pt x="1210209" y="57838"/>
                </a:lnTo>
                <a:cubicBezTo>
                  <a:pt x="1209223" y="58835"/>
                  <a:pt x="1207937" y="59531"/>
                  <a:pt x="1206351" y="59927"/>
                </a:cubicBezTo>
                <a:cubicBezTo>
                  <a:pt x="1204765" y="60323"/>
                  <a:pt x="1202622" y="60619"/>
                  <a:pt x="1199922" y="60815"/>
                </a:cubicBezTo>
                <a:cubicBezTo>
                  <a:pt x="1197164" y="66802"/>
                  <a:pt x="1193878" y="72919"/>
                  <a:pt x="1190064" y="79164"/>
                </a:cubicBezTo>
                <a:cubicBezTo>
                  <a:pt x="1186249" y="85409"/>
                  <a:pt x="1181991" y="91583"/>
                  <a:pt x="1177290" y="97685"/>
                </a:cubicBezTo>
                <a:lnTo>
                  <a:pt x="1177290" y="99746"/>
                </a:lnTo>
                <a:cubicBezTo>
                  <a:pt x="1192303" y="105768"/>
                  <a:pt x="1201546" y="112358"/>
                  <a:pt x="1205019" y="119518"/>
                </a:cubicBezTo>
                <a:cubicBezTo>
                  <a:pt x="1208492" y="126678"/>
                  <a:pt x="1208472" y="132172"/>
                  <a:pt x="1204960" y="136001"/>
                </a:cubicBezTo>
                <a:cubicBezTo>
                  <a:pt x="1201447" y="139830"/>
                  <a:pt x="1196720" y="139759"/>
                  <a:pt x="1190778" y="135788"/>
                </a:cubicBezTo>
                <a:cubicBezTo>
                  <a:pt x="1189787" y="131131"/>
                  <a:pt x="1188054" y="126310"/>
                  <a:pt x="1185577" y="121327"/>
                </a:cubicBezTo>
                <a:cubicBezTo>
                  <a:pt x="1183101" y="116344"/>
                  <a:pt x="1180339" y="111746"/>
                  <a:pt x="1177290" y="107532"/>
                </a:cubicBezTo>
                <a:lnTo>
                  <a:pt x="1177290" y="205968"/>
                </a:lnTo>
                <a:cubicBezTo>
                  <a:pt x="1177224" y="206964"/>
                  <a:pt x="1175700" y="208345"/>
                  <a:pt x="1172719" y="210112"/>
                </a:cubicBezTo>
                <a:cubicBezTo>
                  <a:pt x="1169737" y="211879"/>
                  <a:pt x="1165699" y="212860"/>
                  <a:pt x="1160603" y="213055"/>
                </a:cubicBezTo>
                <a:lnTo>
                  <a:pt x="1156945" y="213055"/>
                </a:lnTo>
                <a:lnTo>
                  <a:pt x="1156945" y="121038"/>
                </a:lnTo>
                <a:cubicBezTo>
                  <a:pt x="1151578" y="126377"/>
                  <a:pt x="1146025" y="131393"/>
                  <a:pt x="1140286" y="136087"/>
                </a:cubicBezTo>
                <a:cubicBezTo>
                  <a:pt x="1134547" y="140781"/>
                  <a:pt x="1128594" y="145025"/>
                  <a:pt x="1122427" y="148818"/>
                </a:cubicBezTo>
                <a:lnTo>
                  <a:pt x="1119912" y="146532"/>
                </a:lnTo>
                <a:cubicBezTo>
                  <a:pt x="1128284" y="138370"/>
                  <a:pt x="1136229" y="129214"/>
                  <a:pt x="1143746" y="119065"/>
                </a:cubicBezTo>
                <a:cubicBezTo>
                  <a:pt x="1151263" y="108916"/>
                  <a:pt x="1157954" y="98455"/>
                  <a:pt x="1163820" y="87681"/>
                </a:cubicBezTo>
                <a:cubicBezTo>
                  <a:pt x="1169686" y="76907"/>
                  <a:pt x="1174329" y="66501"/>
                  <a:pt x="1177748" y="56464"/>
                </a:cubicBezTo>
                <a:lnTo>
                  <a:pt x="1127456" y="56464"/>
                </a:lnTo>
                <a:lnTo>
                  <a:pt x="1125398" y="49834"/>
                </a:lnTo>
                <a:lnTo>
                  <a:pt x="1176833" y="49834"/>
                </a:lnTo>
                <a:close/>
                <a:moveTo>
                  <a:pt x="4609034" y="36576"/>
                </a:moveTo>
                <a:cubicBezTo>
                  <a:pt x="4621537" y="43448"/>
                  <a:pt x="4628889" y="50405"/>
                  <a:pt x="4631089" y="57447"/>
                </a:cubicBezTo>
                <a:cubicBezTo>
                  <a:pt x="4633289" y="64489"/>
                  <a:pt x="4632581" y="69702"/>
                  <a:pt x="4628964" y="73086"/>
                </a:cubicBezTo>
                <a:cubicBezTo>
                  <a:pt x="4625347" y="76470"/>
                  <a:pt x="4621067" y="76111"/>
                  <a:pt x="4616120" y="72009"/>
                </a:cubicBezTo>
                <a:cubicBezTo>
                  <a:pt x="4616125" y="66137"/>
                  <a:pt x="4615144" y="60107"/>
                  <a:pt x="4613177" y="53920"/>
                </a:cubicBezTo>
                <a:cubicBezTo>
                  <a:pt x="4611210" y="47732"/>
                  <a:pt x="4608914" y="42330"/>
                  <a:pt x="4606290" y="37711"/>
                </a:cubicBezTo>
                <a:close/>
                <a:moveTo>
                  <a:pt x="1426693" y="33818"/>
                </a:moveTo>
                <a:cubicBezTo>
                  <a:pt x="1423021" y="38056"/>
                  <a:pt x="1419107" y="42223"/>
                  <a:pt x="1414949" y="46318"/>
                </a:cubicBezTo>
                <a:cubicBezTo>
                  <a:pt x="1410791" y="50413"/>
                  <a:pt x="1406476" y="54407"/>
                  <a:pt x="1402004" y="58302"/>
                </a:cubicBezTo>
                <a:lnTo>
                  <a:pt x="1414577" y="63108"/>
                </a:lnTo>
                <a:lnTo>
                  <a:pt x="1458926" y="63108"/>
                </a:lnTo>
                <a:cubicBezTo>
                  <a:pt x="1462417" y="58755"/>
                  <a:pt x="1465893" y="53959"/>
                  <a:pt x="1469356" y="48720"/>
                </a:cubicBezTo>
                <a:cubicBezTo>
                  <a:pt x="1472818" y="43481"/>
                  <a:pt x="1475894" y="38514"/>
                  <a:pt x="1478585" y="33818"/>
                </a:cubicBezTo>
                <a:close/>
                <a:moveTo>
                  <a:pt x="4362146" y="26069"/>
                </a:moveTo>
                <a:cubicBezTo>
                  <a:pt x="4361460" y="26769"/>
                  <a:pt x="4360546" y="27370"/>
                  <a:pt x="4359403" y="27870"/>
                </a:cubicBezTo>
                <a:cubicBezTo>
                  <a:pt x="4358260" y="28371"/>
                  <a:pt x="4356888" y="28685"/>
                  <a:pt x="4355288" y="28814"/>
                </a:cubicBezTo>
                <a:cubicBezTo>
                  <a:pt x="4354378" y="33624"/>
                  <a:pt x="4353340" y="38392"/>
                  <a:pt x="4352173" y="43118"/>
                </a:cubicBezTo>
                <a:cubicBezTo>
                  <a:pt x="4351006" y="47844"/>
                  <a:pt x="4349682" y="52445"/>
                  <a:pt x="4348201" y="56921"/>
                </a:cubicBezTo>
                <a:lnTo>
                  <a:pt x="4362146" y="56921"/>
                </a:lnTo>
                <a:close/>
                <a:moveTo>
                  <a:pt x="704546" y="26069"/>
                </a:moveTo>
                <a:cubicBezTo>
                  <a:pt x="703860" y="26769"/>
                  <a:pt x="702945" y="27370"/>
                  <a:pt x="701802" y="27870"/>
                </a:cubicBezTo>
                <a:cubicBezTo>
                  <a:pt x="700659" y="28371"/>
                  <a:pt x="699288" y="28685"/>
                  <a:pt x="697688" y="28814"/>
                </a:cubicBezTo>
                <a:cubicBezTo>
                  <a:pt x="696778" y="33624"/>
                  <a:pt x="695740" y="38392"/>
                  <a:pt x="694573" y="43118"/>
                </a:cubicBezTo>
                <a:cubicBezTo>
                  <a:pt x="693406" y="47844"/>
                  <a:pt x="692082" y="52445"/>
                  <a:pt x="690601" y="56921"/>
                </a:cubicBezTo>
                <a:lnTo>
                  <a:pt x="704546" y="56921"/>
                </a:lnTo>
                <a:close/>
                <a:moveTo>
                  <a:pt x="1837487" y="25603"/>
                </a:moveTo>
                <a:lnTo>
                  <a:pt x="1840688" y="25603"/>
                </a:lnTo>
                <a:cubicBezTo>
                  <a:pt x="1842288" y="30175"/>
                  <a:pt x="1843431" y="34518"/>
                  <a:pt x="1844117" y="38633"/>
                </a:cubicBezTo>
                <a:lnTo>
                  <a:pt x="1988135" y="38633"/>
                </a:lnTo>
                <a:lnTo>
                  <a:pt x="2000479" y="25831"/>
                </a:lnTo>
                <a:lnTo>
                  <a:pt x="2022653" y="47091"/>
                </a:lnTo>
                <a:cubicBezTo>
                  <a:pt x="2021763" y="47982"/>
                  <a:pt x="2020629" y="48601"/>
                  <a:pt x="2019253" y="48949"/>
                </a:cubicBezTo>
                <a:cubicBezTo>
                  <a:pt x="2017876" y="49296"/>
                  <a:pt x="2016114" y="49515"/>
                  <a:pt x="2013967" y="49606"/>
                </a:cubicBezTo>
                <a:cubicBezTo>
                  <a:pt x="2010247" y="53764"/>
                  <a:pt x="2005684" y="58193"/>
                  <a:pt x="2000279" y="62893"/>
                </a:cubicBezTo>
                <a:cubicBezTo>
                  <a:pt x="1994874" y="67594"/>
                  <a:pt x="1989682" y="71623"/>
                  <a:pt x="1984706" y="74980"/>
                </a:cubicBezTo>
                <a:lnTo>
                  <a:pt x="1982420" y="73380"/>
                </a:lnTo>
                <a:cubicBezTo>
                  <a:pt x="1983601" y="69380"/>
                  <a:pt x="1984839" y="64865"/>
                  <a:pt x="1986135" y="59836"/>
                </a:cubicBezTo>
                <a:cubicBezTo>
                  <a:pt x="1987430" y="54807"/>
                  <a:pt x="1988554" y="49949"/>
                  <a:pt x="1989506" y="45262"/>
                </a:cubicBezTo>
                <a:lnTo>
                  <a:pt x="1845031" y="45262"/>
                </a:lnTo>
                <a:cubicBezTo>
                  <a:pt x="1845383" y="53183"/>
                  <a:pt x="1844336" y="59802"/>
                  <a:pt x="1841888" y="65122"/>
                </a:cubicBezTo>
                <a:cubicBezTo>
                  <a:pt x="1839440" y="70442"/>
                  <a:pt x="1836220" y="74261"/>
                  <a:pt x="1832229" y="76581"/>
                </a:cubicBezTo>
                <a:cubicBezTo>
                  <a:pt x="1828438" y="78881"/>
                  <a:pt x="1824419" y="79595"/>
                  <a:pt x="1820171" y="78724"/>
                </a:cubicBezTo>
                <a:cubicBezTo>
                  <a:pt x="1815923" y="77852"/>
                  <a:pt x="1812932" y="75309"/>
                  <a:pt x="1811198" y="71094"/>
                </a:cubicBezTo>
                <a:cubicBezTo>
                  <a:pt x="1810146" y="67194"/>
                  <a:pt x="1810536" y="63793"/>
                  <a:pt x="1812370" y="60893"/>
                </a:cubicBezTo>
                <a:cubicBezTo>
                  <a:pt x="1814204" y="57993"/>
                  <a:pt x="1816937" y="55678"/>
                  <a:pt x="1820571" y="53949"/>
                </a:cubicBezTo>
                <a:cubicBezTo>
                  <a:pt x="1824919" y="51668"/>
                  <a:pt x="1828853" y="48001"/>
                  <a:pt x="1832372" y="42948"/>
                </a:cubicBezTo>
                <a:cubicBezTo>
                  <a:pt x="1835892" y="37895"/>
                  <a:pt x="1837597" y="32113"/>
                  <a:pt x="1837487" y="25603"/>
                </a:cubicBezTo>
                <a:close/>
                <a:moveTo>
                  <a:pt x="2087576" y="21931"/>
                </a:moveTo>
                <a:lnTo>
                  <a:pt x="2087576" y="52135"/>
                </a:lnTo>
                <a:lnTo>
                  <a:pt x="2211934" y="52135"/>
                </a:lnTo>
                <a:lnTo>
                  <a:pt x="2211934" y="21931"/>
                </a:lnTo>
                <a:close/>
                <a:moveTo>
                  <a:pt x="269063" y="21702"/>
                </a:moveTo>
                <a:lnTo>
                  <a:pt x="269063" y="40248"/>
                </a:lnTo>
                <a:lnTo>
                  <a:pt x="364389" y="40248"/>
                </a:lnTo>
                <a:lnTo>
                  <a:pt x="364389" y="21702"/>
                </a:lnTo>
                <a:close/>
                <a:moveTo>
                  <a:pt x="56236" y="15316"/>
                </a:moveTo>
                <a:cubicBezTo>
                  <a:pt x="73392" y="24567"/>
                  <a:pt x="85686" y="34068"/>
                  <a:pt x="93116" y="43819"/>
                </a:cubicBezTo>
                <a:cubicBezTo>
                  <a:pt x="100546" y="53571"/>
                  <a:pt x="104416" y="62243"/>
                  <a:pt x="104728" y="69837"/>
                </a:cubicBezTo>
                <a:cubicBezTo>
                  <a:pt x="105039" y="77431"/>
                  <a:pt x="103095" y="82617"/>
                  <a:pt x="98895" y="85396"/>
                </a:cubicBezTo>
                <a:cubicBezTo>
                  <a:pt x="94695" y="88175"/>
                  <a:pt x="89543" y="87218"/>
                  <a:pt x="83439" y="82524"/>
                </a:cubicBezTo>
                <a:cubicBezTo>
                  <a:pt x="81449" y="71623"/>
                  <a:pt x="77543" y="60279"/>
                  <a:pt x="71724" y="48491"/>
                </a:cubicBezTo>
                <a:cubicBezTo>
                  <a:pt x="65904" y="36704"/>
                  <a:pt x="59827" y="26103"/>
                  <a:pt x="53493" y="16687"/>
                </a:cubicBezTo>
                <a:close/>
                <a:moveTo>
                  <a:pt x="10287" y="15316"/>
                </a:moveTo>
                <a:lnTo>
                  <a:pt x="41148" y="18516"/>
                </a:lnTo>
                <a:cubicBezTo>
                  <a:pt x="40843" y="20226"/>
                  <a:pt x="40024" y="21607"/>
                  <a:pt x="38691" y="22660"/>
                </a:cubicBezTo>
                <a:cubicBezTo>
                  <a:pt x="37358" y="23712"/>
                  <a:pt x="35281" y="24465"/>
                  <a:pt x="32462" y="24917"/>
                </a:cubicBezTo>
                <a:lnTo>
                  <a:pt x="32462" y="155676"/>
                </a:lnTo>
                <a:cubicBezTo>
                  <a:pt x="41849" y="150600"/>
                  <a:pt x="52278" y="144923"/>
                  <a:pt x="63751" y="138646"/>
                </a:cubicBezTo>
                <a:cubicBezTo>
                  <a:pt x="75224" y="132369"/>
                  <a:pt x="86968" y="125777"/>
                  <a:pt x="98984" y="118872"/>
                </a:cubicBezTo>
                <a:lnTo>
                  <a:pt x="100584" y="121615"/>
                </a:lnTo>
                <a:cubicBezTo>
                  <a:pt x="92469" y="128883"/>
                  <a:pt x="81668" y="138236"/>
                  <a:pt x="68180" y="149676"/>
                </a:cubicBezTo>
                <a:cubicBezTo>
                  <a:pt x="54693" y="161115"/>
                  <a:pt x="39205" y="173555"/>
                  <a:pt x="21717" y="186995"/>
                </a:cubicBezTo>
                <a:cubicBezTo>
                  <a:pt x="20870" y="189181"/>
                  <a:pt x="19765" y="191038"/>
                  <a:pt x="18403" y="192567"/>
                </a:cubicBezTo>
                <a:cubicBezTo>
                  <a:pt x="17041" y="194095"/>
                  <a:pt x="15707" y="195210"/>
                  <a:pt x="14402" y="195910"/>
                </a:cubicBezTo>
                <a:lnTo>
                  <a:pt x="0" y="169164"/>
                </a:lnTo>
                <a:cubicBezTo>
                  <a:pt x="4330" y="166902"/>
                  <a:pt x="7158" y="164968"/>
                  <a:pt x="8487" y="163363"/>
                </a:cubicBezTo>
                <a:cubicBezTo>
                  <a:pt x="9816" y="161758"/>
                  <a:pt x="10416" y="159653"/>
                  <a:pt x="10287" y="157048"/>
                </a:cubicBezTo>
                <a:close/>
                <a:moveTo>
                  <a:pt x="143104" y="11430"/>
                </a:moveTo>
                <a:lnTo>
                  <a:pt x="175565" y="14630"/>
                </a:lnTo>
                <a:cubicBezTo>
                  <a:pt x="175246" y="16373"/>
                  <a:pt x="174398" y="17859"/>
                  <a:pt x="173022" y="19088"/>
                </a:cubicBezTo>
                <a:cubicBezTo>
                  <a:pt x="171646" y="20316"/>
                  <a:pt x="169598" y="21117"/>
                  <a:pt x="166878" y="21488"/>
                </a:cubicBezTo>
                <a:cubicBezTo>
                  <a:pt x="166297" y="46248"/>
                  <a:pt x="164602" y="68680"/>
                  <a:pt x="161792" y="88782"/>
                </a:cubicBezTo>
                <a:cubicBezTo>
                  <a:pt x="158982" y="108885"/>
                  <a:pt x="153058" y="126916"/>
                  <a:pt x="144018" y="142875"/>
                </a:cubicBezTo>
                <a:cubicBezTo>
                  <a:pt x="161243" y="150999"/>
                  <a:pt x="173672" y="159711"/>
                  <a:pt x="181305" y="169010"/>
                </a:cubicBezTo>
                <a:cubicBezTo>
                  <a:pt x="188939" y="178310"/>
                  <a:pt x="193017" y="186771"/>
                  <a:pt x="193539" y="194395"/>
                </a:cubicBezTo>
                <a:cubicBezTo>
                  <a:pt x="194061" y="202020"/>
                  <a:pt x="192267" y="207381"/>
                  <a:pt x="188156" y="210480"/>
                </a:cubicBezTo>
                <a:cubicBezTo>
                  <a:pt x="184045" y="213578"/>
                  <a:pt x="178858" y="212989"/>
                  <a:pt x="172593" y="208712"/>
                </a:cubicBezTo>
                <a:cubicBezTo>
                  <a:pt x="170441" y="198820"/>
                  <a:pt x="166345" y="188657"/>
                  <a:pt x="160306" y="178222"/>
                </a:cubicBezTo>
                <a:cubicBezTo>
                  <a:pt x="154267" y="167787"/>
                  <a:pt x="147543" y="158139"/>
                  <a:pt x="140132" y="149276"/>
                </a:cubicBezTo>
                <a:cubicBezTo>
                  <a:pt x="131203" y="162739"/>
                  <a:pt x="118315" y="174845"/>
                  <a:pt x="101470" y="185594"/>
                </a:cubicBezTo>
                <a:cubicBezTo>
                  <a:pt x="84625" y="196343"/>
                  <a:pt x="62537" y="205878"/>
                  <a:pt x="35205" y="214198"/>
                </a:cubicBezTo>
                <a:lnTo>
                  <a:pt x="33147" y="210312"/>
                </a:lnTo>
                <a:cubicBezTo>
                  <a:pt x="59011" y="198787"/>
                  <a:pt x="79364" y="186403"/>
                  <a:pt x="94209" y="173161"/>
                </a:cubicBezTo>
                <a:cubicBezTo>
                  <a:pt x="109053" y="159918"/>
                  <a:pt x="119912" y="145355"/>
                  <a:pt x="126788" y="129473"/>
                </a:cubicBezTo>
                <a:cubicBezTo>
                  <a:pt x="133663" y="113591"/>
                  <a:pt x="138079" y="95928"/>
                  <a:pt x="140036" y="76484"/>
                </a:cubicBezTo>
                <a:cubicBezTo>
                  <a:pt x="141993" y="57041"/>
                  <a:pt x="143015" y="35356"/>
                  <a:pt x="143104" y="11430"/>
                </a:cubicBezTo>
                <a:close/>
                <a:moveTo>
                  <a:pt x="2333546" y="7315"/>
                </a:moveTo>
                <a:cubicBezTo>
                  <a:pt x="2333659" y="7402"/>
                  <a:pt x="2334907" y="8447"/>
                  <a:pt x="2337291" y="10448"/>
                </a:cubicBezTo>
                <a:cubicBezTo>
                  <a:pt x="2339674" y="12448"/>
                  <a:pt x="2342515" y="14881"/>
                  <a:pt x="2345813" y="17746"/>
                </a:cubicBezTo>
                <a:cubicBezTo>
                  <a:pt x="2349112" y="20610"/>
                  <a:pt x="2352190" y="23382"/>
                  <a:pt x="2355048" y="26060"/>
                </a:cubicBezTo>
                <a:cubicBezTo>
                  <a:pt x="2354691" y="27313"/>
                  <a:pt x="2353976" y="28237"/>
                  <a:pt x="2352903" y="28832"/>
                </a:cubicBezTo>
                <a:cubicBezTo>
                  <a:pt x="2351831" y="29427"/>
                  <a:pt x="2350488" y="29722"/>
                  <a:pt x="2348872" y="29718"/>
                </a:cubicBezTo>
                <a:lnTo>
                  <a:pt x="2317076" y="29718"/>
                </a:lnTo>
                <a:lnTo>
                  <a:pt x="2317076" y="89154"/>
                </a:lnTo>
                <a:lnTo>
                  <a:pt x="2324396" y="89154"/>
                </a:lnTo>
                <a:lnTo>
                  <a:pt x="2334232" y="74523"/>
                </a:lnTo>
                <a:cubicBezTo>
                  <a:pt x="2334561" y="74814"/>
                  <a:pt x="2336648" y="76862"/>
                  <a:pt x="2340494" y="80667"/>
                </a:cubicBezTo>
                <a:cubicBezTo>
                  <a:pt x="2344340" y="84472"/>
                  <a:pt x="2347971" y="88292"/>
                  <a:pt x="2351388" y="92125"/>
                </a:cubicBezTo>
                <a:cubicBezTo>
                  <a:pt x="2351135" y="93378"/>
                  <a:pt x="2350497" y="94302"/>
                  <a:pt x="2349473" y="94897"/>
                </a:cubicBezTo>
                <a:cubicBezTo>
                  <a:pt x="2348448" y="95493"/>
                  <a:pt x="2347180" y="95788"/>
                  <a:pt x="2345670" y="95783"/>
                </a:cubicBezTo>
                <a:lnTo>
                  <a:pt x="2317076" y="95783"/>
                </a:lnTo>
                <a:lnTo>
                  <a:pt x="2317076" y="155219"/>
                </a:lnTo>
                <a:cubicBezTo>
                  <a:pt x="2322694" y="153619"/>
                  <a:pt x="2328442" y="151962"/>
                  <a:pt x="2334318" y="150247"/>
                </a:cubicBezTo>
                <a:cubicBezTo>
                  <a:pt x="2340194" y="148533"/>
                  <a:pt x="2346113" y="146761"/>
                  <a:pt x="2352075" y="144932"/>
                </a:cubicBezTo>
                <a:lnTo>
                  <a:pt x="2352989" y="147904"/>
                </a:lnTo>
                <a:cubicBezTo>
                  <a:pt x="2345235" y="152719"/>
                  <a:pt x="2335468" y="158520"/>
                  <a:pt x="2323689" y="165306"/>
                </a:cubicBezTo>
                <a:cubicBezTo>
                  <a:pt x="2311911" y="172093"/>
                  <a:pt x="2297981" y="179779"/>
                  <a:pt x="2281900" y="188366"/>
                </a:cubicBezTo>
                <a:cubicBezTo>
                  <a:pt x="2281438" y="189866"/>
                  <a:pt x="2280762" y="191152"/>
                  <a:pt x="2279871" y="192224"/>
                </a:cubicBezTo>
                <a:cubicBezTo>
                  <a:pt x="2278981" y="193295"/>
                  <a:pt x="2277904" y="194067"/>
                  <a:pt x="2276642" y="194538"/>
                </a:cubicBezTo>
                <a:lnTo>
                  <a:pt x="2264069" y="169392"/>
                </a:lnTo>
                <a:cubicBezTo>
                  <a:pt x="2267531" y="168583"/>
                  <a:pt x="2271980" y="167459"/>
                  <a:pt x="2277414" y="166020"/>
                </a:cubicBezTo>
                <a:cubicBezTo>
                  <a:pt x="2282848" y="164582"/>
                  <a:pt x="2289067" y="162887"/>
                  <a:pt x="2296073" y="160934"/>
                </a:cubicBezTo>
                <a:lnTo>
                  <a:pt x="2296073" y="95783"/>
                </a:lnTo>
                <a:lnTo>
                  <a:pt x="2270241" y="95783"/>
                </a:lnTo>
                <a:lnTo>
                  <a:pt x="2268412" y="89154"/>
                </a:lnTo>
                <a:lnTo>
                  <a:pt x="2296073" y="89154"/>
                </a:lnTo>
                <a:lnTo>
                  <a:pt x="2296073" y="29718"/>
                </a:lnTo>
                <a:lnTo>
                  <a:pt x="2267270" y="29718"/>
                </a:lnTo>
                <a:lnTo>
                  <a:pt x="2265441" y="23088"/>
                </a:lnTo>
                <a:lnTo>
                  <a:pt x="2321422" y="23088"/>
                </a:lnTo>
                <a:close/>
                <a:moveTo>
                  <a:pt x="1308278" y="7315"/>
                </a:moveTo>
                <a:lnTo>
                  <a:pt x="1328395" y="23088"/>
                </a:lnTo>
                <a:cubicBezTo>
                  <a:pt x="1327619" y="24126"/>
                  <a:pt x="1326485" y="25022"/>
                  <a:pt x="1324995" y="25774"/>
                </a:cubicBezTo>
                <a:cubicBezTo>
                  <a:pt x="1323504" y="26527"/>
                  <a:pt x="1321513" y="27079"/>
                  <a:pt x="1319023" y="27432"/>
                </a:cubicBezTo>
                <a:lnTo>
                  <a:pt x="1319023" y="133731"/>
                </a:lnTo>
                <a:cubicBezTo>
                  <a:pt x="1318937" y="134559"/>
                  <a:pt x="1317394" y="135645"/>
                  <a:pt x="1314394" y="136988"/>
                </a:cubicBezTo>
                <a:cubicBezTo>
                  <a:pt x="1311393" y="138331"/>
                  <a:pt x="1307450" y="139074"/>
                  <a:pt x="1302563" y="139217"/>
                </a:cubicBezTo>
                <a:lnTo>
                  <a:pt x="1299134" y="139217"/>
                </a:lnTo>
                <a:lnTo>
                  <a:pt x="1299134" y="25374"/>
                </a:lnTo>
                <a:lnTo>
                  <a:pt x="1235355" y="25374"/>
                </a:lnTo>
                <a:lnTo>
                  <a:pt x="1235355" y="136474"/>
                </a:lnTo>
                <a:cubicBezTo>
                  <a:pt x="1235288" y="137293"/>
                  <a:pt x="1233821" y="138341"/>
                  <a:pt x="1230954" y="139617"/>
                </a:cubicBezTo>
                <a:cubicBezTo>
                  <a:pt x="1228087" y="140894"/>
                  <a:pt x="1224220" y="141598"/>
                  <a:pt x="1219353" y="141732"/>
                </a:cubicBezTo>
                <a:lnTo>
                  <a:pt x="1215924" y="141732"/>
                </a:lnTo>
                <a:lnTo>
                  <a:pt x="1215924" y="10287"/>
                </a:lnTo>
                <a:lnTo>
                  <a:pt x="1237870" y="18973"/>
                </a:lnTo>
                <a:lnTo>
                  <a:pt x="1298220" y="18973"/>
                </a:lnTo>
                <a:close/>
                <a:moveTo>
                  <a:pt x="2454937" y="5943"/>
                </a:moveTo>
                <a:lnTo>
                  <a:pt x="2475496" y="22174"/>
                </a:lnTo>
                <a:cubicBezTo>
                  <a:pt x="2474729" y="23098"/>
                  <a:pt x="2473634" y="23934"/>
                  <a:pt x="2472209" y="24683"/>
                </a:cubicBezTo>
                <a:cubicBezTo>
                  <a:pt x="2470785" y="25432"/>
                  <a:pt x="2468833" y="26039"/>
                  <a:pt x="2466351" y="26502"/>
                </a:cubicBezTo>
                <a:lnTo>
                  <a:pt x="2466351" y="133274"/>
                </a:lnTo>
                <a:cubicBezTo>
                  <a:pt x="2466256" y="134121"/>
                  <a:pt x="2464620" y="135283"/>
                  <a:pt x="2461443" y="136760"/>
                </a:cubicBezTo>
                <a:cubicBezTo>
                  <a:pt x="2458266" y="138236"/>
                  <a:pt x="2454119" y="139055"/>
                  <a:pt x="2449002" y="139217"/>
                </a:cubicBezTo>
                <a:lnTo>
                  <a:pt x="2445349" y="139217"/>
                </a:lnTo>
                <a:lnTo>
                  <a:pt x="2445349" y="24231"/>
                </a:lnTo>
                <a:lnTo>
                  <a:pt x="2380169" y="24231"/>
                </a:lnTo>
                <a:lnTo>
                  <a:pt x="2380169" y="136017"/>
                </a:lnTo>
                <a:cubicBezTo>
                  <a:pt x="2380112" y="136964"/>
                  <a:pt x="2378628" y="138155"/>
                  <a:pt x="2375718" y="139589"/>
                </a:cubicBezTo>
                <a:cubicBezTo>
                  <a:pt x="2372808" y="141022"/>
                  <a:pt x="2368813" y="141813"/>
                  <a:pt x="2363734" y="141960"/>
                </a:cubicBezTo>
                <a:lnTo>
                  <a:pt x="2360310" y="141960"/>
                </a:lnTo>
                <a:lnTo>
                  <a:pt x="2360310" y="8915"/>
                </a:lnTo>
                <a:lnTo>
                  <a:pt x="2382685" y="18059"/>
                </a:lnTo>
                <a:lnTo>
                  <a:pt x="2444434" y="18059"/>
                </a:lnTo>
                <a:close/>
                <a:moveTo>
                  <a:pt x="2220164" y="3900"/>
                </a:moveTo>
                <a:lnTo>
                  <a:pt x="2242795" y="21021"/>
                </a:lnTo>
                <a:cubicBezTo>
                  <a:pt x="2241981" y="21948"/>
                  <a:pt x="2240752" y="22833"/>
                  <a:pt x="2239109" y="23676"/>
                </a:cubicBezTo>
                <a:cubicBezTo>
                  <a:pt x="2237466" y="24520"/>
                  <a:pt x="2235494" y="25234"/>
                  <a:pt x="2233194" y="25821"/>
                </a:cubicBezTo>
                <a:lnTo>
                  <a:pt x="2233194" y="62396"/>
                </a:lnTo>
                <a:cubicBezTo>
                  <a:pt x="2232779" y="63207"/>
                  <a:pt x="2230636" y="64217"/>
                  <a:pt x="2226764" y="65428"/>
                </a:cubicBezTo>
                <a:cubicBezTo>
                  <a:pt x="2222892" y="66639"/>
                  <a:pt x="2219092" y="67306"/>
                  <a:pt x="2215363" y="67430"/>
                </a:cubicBezTo>
                <a:lnTo>
                  <a:pt x="2211934" y="67430"/>
                </a:lnTo>
                <a:lnTo>
                  <a:pt x="2211934" y="58736"/>
                </a:lnTo>
                <a:lnTo>
                  <a:pt x="2087576" y="58736"/>
                </a:lnTo>
                <a:lnTo>
                  <a:pt x="2087576" y="72235"/>
                </a:lnTo>
                <a:cubicBezTo>
                  <a:pt x="2087623" y="80628"/>
                  <a:pt x="2087414" y="89461"/>
                  <a:pt x="2086947" y="98732"/>
                </a:cubicBezTo>
                <a:cubicBezTo>
                  <a:pt x="2086480" y="108003"/>
                  <a:pt x="2085471" y="117464"/>
                  <a:pt x="2083918" y="127116"/>
                </a:cubicBezTo>
                <a:lnTo>
                  <a:pt x="2119580" y="127116"/>
                </a:lnTo>
                <a:lnTo>
                  <a:pt x="2119580" y="96226"/>
                </a:lnTo>
                <a:lnTo>
                  <a:pt x="2089176" y="96226"/>
                </a:lnTo>
                <a:lnTo>
                  <a:pt x="2087347" y="89625"/>
                </a:lnTo>
                <a:lnTo>
                  <a:pt x="2119580" y="89625"/>
                </a:lnTo>
                <a:lnTo>
                  <a:pt x="2119580" y="62949"/>
                </a:lnTo>
                <a:lnTo>
                  <a:pt x="2147240" y="65379"/>
                </a:lnTo>
                <a:cubicBezTo>
                  <a:pt x="2147055" y="66766"/>
                  <a:pt x="2146454" y="67938"/>
                  <a:pt x="2145440" y="68896"/>
                </a:cubicBezTo>
                <a:cubicBezTo>
                  <a:pt x="2144426" y="69853"/>
                  <a:pt x="2142740" y="70510"/>
                  <a:pt x="2140382" y="70866"/>
                </a:cubicBezTo>
                <a:lnTo>
                  <a:pt x="2140382" y="89625"/>
                </a:lnTo>
                <a:lnTo>
                  <a:pt x="2174901" y="89625"/>
                </a:lnTo>
                <a:lnTo>
                  <a:pt x="2174901" y="63319"/>
                </a:lnTo>
                <a:lnTo>
                  <a:pt x="2202333" y="66065"/>
                </a:lnTo>
                <a:cubicBezTo>
                  <a:pt x="2202147" y="67437"/>
                  <a:pt x="2201547" y="68580"/>
                  <a:pt x="2200533" y="69494"/>
                </a:cubicBezTo>
                <a:cubicBezTo>
                  <a:pt x="2199518" y="70408"/>
                  <a:pt x="2197832" y="71094"/>
                  <a:pt x="2195475" y="71551"/>
                </a:cubicBezTo>
                <a:lnTo>
                  <a:pt x="2195475" y="89625"/>
                </a:lnTo>
                <a:lnTo>
                  <a:pt x="2205533" y="89625"/>
                </a:lnTo>
                <a:lnTo>
                  <a:pt x="2217192" y="74295"/>
                </a:lnTo>
                <a:cubicBezTo>
                  <a:pt x="2217568" y="74572"/>
                  <a:pt x="2220073" y="76649"/>
                  <a:pt x="2224707" y="80528"/>
                </a:cubicBezTo>
                <a:cubicBezTo>
                  <a:pt x="2229341" y="84407"/>
                  <a:pt x="2233846" y="88425"/>
                  <a:pt x="2238223" y="92584"/>
                </a:cubicBezTo>
                <a:cubicBezTo>
                  <a:pt x="2237866" y="93831"/>
                  <a:pt x="2237151" y="94751"/>
                  <a:pt x="2236080" y="95344"/>
                </a:cubicBezTo>
                <a:cubicBezTo>
                  <a:pt x="2235008" y="95937"/>
                  <a:pt x="2233665" y="96231"/>
                  <a:pt x="2232051" y="96226"/>
                </a:cubicBezTo>
                <a:lnTo>
                  <a:pt x="2195475" y="96226"/>
                </a:lnTo>
                <a:lnTo>
                  <a:pt x="2195475" y="127116"/>
                </a:lnTo>
                <a:lnTo>
                  <a:pt x="2215820" y="127116"/>
                </a:lnTo>
                <a:lnTo>
                  <a:pt x="2228393" y="110412"/>
                </a:lnTo>
                <a:cubicBezTo>
                  <a:pt x="2228519" y="110503"/>
                  <a:pt x="2229868" y="111593"/>
                  <a:pt x="2232441" y="113683"/>
                </a:cubicBezTo>
                <a:cubicBezTo>
                  <a:pt x="2235013" y="115773"/>
                  <a:pt x="2238055" y="118319"/>
                  <a:pt x="2241567" y="121323"/>
                </a:cubicBezTo>
                <a:cubicBezTo>
                  <a:pt x="2245080" y="124326"/>
                  <a:pt x="2248308" y="127244"/>
                  <a:pt x="2251253" y="130075"/>
                </a:cubicBezTo>
                <a:cubicBezTo>
                  <a:pt x="2250529" y="132540"/>
                  <a:pt x="2248548" y="133754"/>
                  <a:pt x="2245310" y="133716"/>
                </a:cubicBezTo>
                <a:lnTo>
                  <a:pt x="2158899" y="133716"/>
                </a:lnTo>
                <a:cubicBezTo>
                  <a:pt x="2161999" y="140227"/>
                  <a:pt x="2165743" y="146136"/>
                  <a:pt x="2170129" y="151444"/>
                </a:cubicBezTo>
                <a:cubicBezTo>
                  <a:pt x="2174515" y="156752"/>
                  <a:pt x="2179458" y="161515"/>
                  <a:pt x="2184959" y="165735"/>
                </a:cubicBezTo>
                <a:cubicBezTo>
                  <a:pt x="2190260" y="160548"/>
                  <a:pt x="2195546" y="155203"/>
                  <a:pt x="2200818" y="149700"/>
                </a:cubicBezTo>
                <a:cubicBezTo>
                  <a:pt x="2206091" y="144196"/>
                  <a:pt x="2210405" y="139479"/>
                  <a:pt x="2213763" y="135547"/>
                </a:cubicBezTo>
                <a:lnTo>
                  <a:pt x="2237309" y="152247"/>
                </a:lnTo>
                <a:cubicBezTo>
                  <a:pt x="2236547" y="153300"/>
                  <a:pt x="2235499" y="153995"/>
                  <a:pt x="2234165" y="154333"/>
                </a:cubicBezTo>
                <a:cubicBezTo>
                  <a:pt x="2232832" y="154671"/>
                  <a:pt x="2230984" y="154510"/>
                  <a:pt x="2228622" y="153848"/>
                </a:cubicBezTo>
                <a:cubicBezTo>
                  <a:pt x="2223697" y="156286"/>
                  <a:pt x="2217887" y="158896"/>
                  <a:pt x="2211191" y="161677"/>
                </a:cubicBezTo>
                <a:cubicBezTo>
                  <a:pt x="2204495" y="164458"/>
                  <a:pt x="2197656" y="167183"/>
                  <a:pt x="2190674" y="169850"/>
                </a:cubicBezTo>
                <a:cubicBezTo>
                  <a:pt x="2199285" y="175312"/>
                  <a:pt x="2208867" y="179817"/>
                  <a:pt x="2219421" y="183366"/>
                </a:cubicBezTo>
                <a:cubicBezTo>
                  <a:pt x="2229975" y="186914"/>
                  <a:pt x="2241271" y="189647"/>
                  <a:pt x="2253311" y="191567"/>
                </a:cubicBezTo>
                <a:lnTo>
                  <a:pt x="2252854" y="194081"/>
                </a:lnTo>
                <a:cubicBezTo>
                  <a:pt x="2248491" y="195143"/>
                  <a:pt x="2244814" y="197363"/>
                  <a:pt x="2241823" y="200739"/>
                </a:cubicBezTo>
                <a:cubicBezTo>
                  <a:pt x="2238833" y="204116"/>
                  <a:pt x="2236642" y="208450"/>
                  <a:pt x="2235251" y="213741"/>
                </a:cubicBezTo>
                <a:cubicBezTo>
                  <a:pt x="2214382" y="207293"/>
                  <a:pt x="2197256" y="197843"/>
                  <a:pt x="2183873" y="185393"/>
                </a:cubicBezTo>
                <a:cubicBezTo>
                  <a:pt x="2170491" y="172942"/>
                  <a:pt x="2160566" y="155717"/>
                  <a:pt x="2154098" y="133716"/>
                </a:cubicBezTo>
                <a:lnTo>
                  <a:pt x="2129181" y="133716"/>
                </a:lnTo>
                <a:lnTo>
                  <a:pt x="2129181" y="186080"/>
                </a:lnTo>
                <a:cubicBezTo>
                  <a:pt x="2134582" y="184585"/>
                  <a:pt x="2140297" y="182946"/>
                  <a:pt x="2146326" y="181165"/>
                </a:cubicBezTo>
                <a:cubicBezTo>
                  <a:pt x="2152355" y="179384"/>
                  <a:pt x="2158527" y="177517"/>
                  <a:pt x="2164842" y="175565"/>
                </a:cubicBezTo>
                <a:lnTo>
                  <a:pt x="2165757" y="178308"/>
                </a:lnTo>
                <a:cubicBezTo>
                  <a:pt x="2160952" y="181751"/>
                  <a:pt x="2154446" y="186294"/>
                  <a:pt x="2146240" y="191938"/>
                </a:cubicBezTo>
                <a:cubicBezTo>
                  <a:pt x="2138034" y="197582"/>
                  <a:pt x="2128843" y="203554"/>
                  <a:pt x="2118665" y="209855"/>
                </a:cubicBezTo>
                <a:cubicBezTo>
                  <a:pt x="2117965" y="210998"/>
                  <a:pt x="2117194" y="211969"/>
                  <a:pt x="2116351" y="212769"/>
                </a:cubicBezTo>
                <a:cubicBezTo>
                  <a:pt x="2115508" y="213569"/>
                  <a:pt x="2114679" y="214198"/>
                  <a:pt x="2113865" y="214655"/>
                </a:cubicBezTo>
                <a:lnTo>
                  <a:pt x="2099692" y="191109"/>
                </a:lnTo>
                <a:cubicBezTo>
                  <a:pt x="2103363" y="188814"/>
                  <a:pt x="2105792" y="186947"/>
                  <a:pt x="2106978" y="185509"/>
                </a:cubicBezTo>
                <a:cubicBezTo>
                  <a:pt x="2108164" y="184070"/>
                  <a:pt x="2108707" y="182432"/>
                  <a:pt x="2108607" y="180594"/>
                </a:cubicBezTo>
                <a:lnTo>
                  <a:pt x="2108607" y="133716"/>
                </a:lnTo>
                <a:lnTo>
                  <a:pt x="2082775" y="133716"/>
                </a:lnTo>
                <a:cubicBezTo>
                  <a:pt x="2080080" y="148030"/>
                  <a:pt x="2075412" y="161998"/>
                  <a:pt x="2068773" y="175620"/>
                </a:cubicBezTo>
                <a:cubicBezTo>
                  <a:pt x="2062134" y="189242"/>
                  <a:pt x="2052552" y="201720"/>
                  <a:pt x="2040027" y="213055"/>
                </a:cubicBezTo>
                <a:lnTo>
                  <a:pt x="2037055" y="211226"/>
                </a:lnTo>
                <a:cubicBezTo>
                  <a:pt x="2045540" y="197344"/>
                  <a:pt x="2051836" y="182640"/>
                  <a:pt x="2055944" y="167116"/>
                </a:cubicBezTo>
                <a:cubicBezTo>
                  <a:pt x="2060052" y="151592"/>
                  <a:pt x="2062724" y="135788"/>
                  <a:pt x="2063962" y="119704"/>
                </a:cubicBezTo>
                <a:cubicBezTo>
                  <a:pt x="2065200" y="103620"/>
                  <a:pt x="2065756" y="87797"/>
                  <a:pt x="2065630" y="72235"/>
                </a:cubicBezTo>
                <a:lnTo>
                  <a:pt x="2065630" y="5729"/>
                </a:lnTo>
                <a:lnTo>
                  <a:pt x="2091233" y="15330"/>
                </a:lnTo>
                <a:lnTo>
                  <a:pt x="2209648" y="15330"/>
                </a:lnTo>
                <a:close/>
                <a:moveTo>
                  <a:pt x="372847" y="3214"/>
                </a:moveTo>
                <a:lnTo>
                  <a:pt x="395707" y="20792"/>
                </a:lnTo>
                <a:cubicBezTo>
                  <a:pt x="395007" y="21624"/>
                  <a:pt x="393835" y="22472"/>
                  <a:pt x="392192" y="23334"/>
                </a:cubicBezTo>
                <a:cubicBezTo>
                  <a:pt x="390549" y="24197"/>
                  <a:pt x="388520" y="24874"/>
                  <a:pt x="386106" y="25366"/>
                </a:cubicBezTo>
                <a:lnTo>
                  <a:pt x="386106" y="76338"/>
                </a:lnTo>
                <a:cubicBezTo>
                  <a:pt x="385696" y="77266"/>
                  <a:pt x="383544" y="78381"/>
                  <a:pt x="379648" y="79681"/>
                </a:cubicBezTo>
                <a:cubicBezTo>
                  <a:pt x="375752" y="80981"/>
                  <a:pt x="371885" y="81696"/>
                  <a:pt x="368046" y="81824"/>
                </a:cubicBezTo>
                <a:lnTo>
                  <a:pt x="364389" y="81824"/>
                </a:lnTo>
                <a:lnTo>
                  <a:pt x="364389" y="72909"/>
                </a:lnTo>
                <a:lnTo>
                  <a:pt x="269063" y="72909"/>
                </a:lnTo>
                <a:lnTo>
                  <a:pt x="269063" y="77709"/>
                </a:lnTo>
                <a:cubicBezTo>
                  <a:pt x="268834" y="78895"/>
                  <a:pt x="266834" y="80295"/>
                  <a:pt x="263062" y="81910"/>
                </a:cubicBezTo>
                <a:cubicBezTo>
                  <a:pt x="259290" y="83524"/>
                  <a:pt x="255118" y="84410"/>
                  <a:pt x="250546" y="84567"/>
                </a:cubicBezTo>
                <a:lnTo>
                  <a:pt x="247346" y="84567"/>
                </a:lnTo>
                <a:lnTo>
                  <a:pt x="247346" y="5500"/>
                </a:lnTo>
                <a:lnTo>
                  <a:pt x="270434" y="15102"/>
                </a:lnTo>
                <a:lnTo>
                  <a:pt x="362103" y="15102"/>
                </a:lnTo>
                <a:close/>
                <a:moveTo>
                  <a:pt x="2530374" y="2971"/>
                </a:moveTo>
                <a:lnTo>
                  <a:pt x="2558949" y="5715"/>
                </a:lnTo>
                <a:cubicBezTo>
                  <a:pt x="2558639" y="7439"/>
                  <a:pt x="2557830" y="8848"/>
                  <a:pt x="2556520" y="9944"/>
                </a:cubicBezTo>
                <a:cubicBezTo>
                  <a:pt x="2555210" y="11039"/>
                  <a:pt x="2553200" y="11763"/>
                  <a:pt x="2550490" y="12115"/>
                </a:cubicBezTo>
                <a:cubicBezTo>
                  <a:pt x="2550405" y="26041"/>
                  <a:pt x="2550348" y="39224"/>
                  <a:pt x="2550319" y="51663"/>
                </a:cubicBezTo>
                <a:cubicBezTo>
                  <a:pt x="2550290" y="64103"/>
                  <a:pt x="2550119" y="75914"/>
                  <a:pt x="2549805" y="87096"/>
                </a:cubicBezTo>
                <a:cubicBezTo>
                  <a:pt x="2552624" y="80262"/>
                  <a:pt x="2555329" y="73356"/>
                  <a:pt x="2557920" y="66379"/>
                </a:cubicBezTo>
                <a:cubicBezTo>
                  <a:pt x="2560511" y="59402"/>
                  <a:pt x="2562530" y="53583"/>
                  <a:pt x="2563978" y="48920"/>
                </a:cubicBezTo>
                <a:lnTo>
                  <a:pt x="2587752" y="61493"/>
                </a:lnTo>
                <a:cubicBezTo>
                  <a:pt x="2587286" y="62584"/>
                  <a:pt x="2586333" y="63489"/>
                  <a:pt x="2584895" y="64208"/>
                </a:cubicBezTo>
                <a:cubicBezTo>
                  <a:pt x="2583456" y="64927"/>
                  <a:pt x="2581590" y="65089"/>
                  <a:pt x="2579294" y="64693"/>
                </a:cubicBezTo>
                <a:cubicBezTo>
                  <a:pt x="2575975" y="68884"/>
                  <a:pt x="2571641" y="73933"/>
                  <a:pt x="2566292" y="79838"/>
                </a:cubicBezTo>
                <a:cubicBezTo>
                  <a:pt x="2560944" y="85744"/>
                  <a:pt x="2555296" y="91363"/>
                  <a:pt x="2549348" y="96697"/>
                </a:cubicBezTo>
                <a:cubicBezTo>
                  <a:pt x="2549014" y="103551"/>
                  <a:pt x="2548538" y="110132"/>
                  <a:pt x="2547919" y="116443"/>
                </a:cubicBezTo>
                <a:cubicBezTo>
                  <a:pt x="2547300" y="122753"/>
                  <a:pt x="2546481" y="128821"/>
                  <a:pt x="2545461" y="134645"/>
                </a:cubicBezTo>
                <a:cubicBezTo>
                  <a:pt x="2557398" y="140198"/>
                  <a:pt x="2565657" y="146195"/>
                  <a:pt x="2570236" y="152637"/>
                </a:cubicBezTo>
                <a:cubicBezTo>
                  <a:pt x="2574815" y="159079"/>
                  <a:pt x="2576787" y="164883"/>
                  <a:pt x="2576151" y="170050"/>
                </a:cubicBezTo>
                <a:cubicBezTo>
                  <a:pt x="2575515" y="175216"/>
                  <a:pt x="2573343" y="178663"/>
                  <a:pt x="2569636" y="180390"/>
                </a:cubicBezTo>
                <a:cubicBezTo>
                  <a:pt x="2565928" y="182117"/>
                  <a:pt x="2561756" y="181042"/>
                  <a:pt x="2557120" y="177165"/>
                </a:cubicBezTo>
                <a:cubicBezTo>
                  <a:pt x="2556796" y="171464"/>
                  <a:pt x="2555386" y="165549"/>
                  <a:pt x="2552891" y="159420"/>
                </a:cubicBezTo>
                <a:cubicBezTo>
                  <a:pt x="2550395" y="153290"/>
                  <a:pt x="2547385" y="147547"/>
                  <a:pt x="2543861" y="142189"/>
                </a:cubicBezTo>
                <a:cubicBezTo>
                  <a:pt x="2540818" y="156800"/>
                  <a:pt x="2535646" y="169869"/>
                  <a:pt x="2528345" y="181394"/>
                </a:cubicBezTo>
                <a:cubicBezTo>
                  <a:pt x="2521044" y="192919"/>
                  <a:pt x="2510671" y="203016"/>
                  <a:pt x="2497227" y="211683"/>
                </a:cubicBezTo>
                <a:lnTo>
                  <a:pt x="2494484" y="208026"/>
                </a:lnTo>
                <a:cubicBezTo>
                  <a:pt x="2507953" y="194284"/>
                  <a:pt x="2517184" y="177952"/>
                  <a:pt x="2522178" y="159029"/>
                </a:cubicBezTo>
                <a:cubicBezTo>
                  <a:pt x="2527172" y="140106"/>
                  <a:pt x="2529867" y="117830"/>
                  <a:pt x="2530264" y="92202"/>
                </a:cubicBezTo>
                <a:cubicBezTo>
                  <a:pt x="2530660" y="66573"/>
                  <a:pt x="2530697" y="36830"/>
                  <a:pt x="2530374" y="2971"/>
                </a:cubicBezTo>
                <a:close/>
                <a:moveTo>
                  <a:pt x="4226143" y="2400"/>
                </a:moveTo>
                <a:lnTo>
                  <a:pt x="4253782" y="5395"/>
                </a:lnTo>
                <a:cubicBezTo>
                  <a:pt x="4253596" y="6908"/>
                  <a:pt x="4252938" y="8175"/>
                  <a:pt x="4251808" y="9196"/>
                </a:cubicBezTo>
                <a:cubicBezTo>
                  <a:pt x="4250679" y="10216"/>
                  <a:pt x="4248819" y="10961"/>
                  <a:pt x="4246231" y="11430"/>
                </a:cubicBezTo>
                <a:lnTo>
                  <a:pt x="4246231" y="47320"/>
                </a:lnTo>
                <a:lnTo>
                  <a:pt x="4275518" y="47320"/>
                </a:lnTo>
                <a:lnTo>
                  <a:pt x="4286025" y="35890"/>
                </a:lnTo>
                <a:lnTo>
                  <a:pt x="4308410" y="52806"/>
                </a:lnTo>
                <a:cubicBezTo>
                  <a:pt x="4307591" y="53740"/>
                  <a:pt x="4306372" y="54616"/>
                  <a:pt x="4304753" y="55435"/>
                </a:cubicBezTo>
                <a:cubicBezTo>
                  <a:pt x="4303133" y="56254"/>
                  <a:pt x="4301229" y="56902"/>
                  <a:pt x="4299038" y="57378"/>
                </a:cubicBezTo>
                <a:lnTo>
                  <a:pt x="4299038" y="126187"/>
                </a:lnTo>
                <a:cubicBezTo>
                  <a:pt x="4298624" y="127125"/>
                  <a:pt x="4296484" y="128278"/>
                  <a:pt x="4292617" y="129645"/>
                </a:cubicBezTo>
                <a:cubicBezTo>
                  <a:pt x="4288750" y="131011"/>
                  <a:pt x="4284955" y="131764"/>
                  <a:pt x="4281231" y="131902"/>
                </a:cubicBezTo>
                <a:lnTo>
                  <a:pt x="4277807" y="131902"/>
                </a:lnTo>
                <a:lnTo>
                  <a:pt x="4277807" y="120472"/>
                </a:lnTo>
                <a:lnTo>
                  <a:pt x="4246231" y="120472"/>
                </a:lnTo>
                <a:lnTo>
                  <a:pt x="4246231" y="176936"/>
                </a:lnTo>
                <a:lnTo>
                  <a:pt x="4279861" y="173736"/>
                </a:lnTo>
                <a:cubicBezTo>
                  <a:pt x="4277433" y="167997"/>
                  <a:pt x="4274802" y="162501"/>
                  <a:pt x="4271972" y="157248"/>
                </a:cubicBezTo>
                <a:cubicBezTo>
                  <a:pt x="4269140" y="151995"/>
                  <a:pt x="4266281" y="147128"/>
                  <a:pt x="4263392" y="142646"/>
                </a:cubicBezTo>
                <a:lnTo>
                  <a:pt x="4266126" y="141046"/>
                </a:lnTo>
                <a:cubicBezTo>
                  <a:pt x="4282142" y="150294"/>
                  <a:pt x="4293492" y="159758"/>
                  <a:pt x="4300178" y="169439"/>
                </a:cubicBezTo>
                <a:cubicBezTo>
                  <a:pt x="4306863" y="179119"/>
                  <a:pt x="4310183" y="187705"/>
                  <a:pt x="4310138" y="195196"/>
                </a:cubicBezTo>
                <a:cubicBezTo>
                  <a:pt x="4310094" y="202686"/>
                  <a:pt x="4307984" y="207772"/>
                  <a:pt x="4303810" y="210451"/>
                </a:cubicBezTo>
                <a:cubicBezTo>
                  <a:pt x="4299636" y="213131"/>
                  <a:pt x="4294697" y="212094"/>
                  <a:pt x="4288994" y="207340"/>
                </a:cubicBezTo>
                <a:cubicBezTo>
                  <a:pt x="4288627" y="202754"/>
                  <a:pt x="4287817" y="198039"/>
                  <a:pt x="4286564" y="193195"/>
                </a:cubicBezTo>
                <a:cubicBezTo>
                  <a:pt x="4285311" y="188352"/>
                  <a:pt x="4283758" y="183466"/>
                  <a:pt x="4281905" y="178536"/>
                </a:cubicBezTo>
                <a:cubicBezTo>
                  <a:pt x="4269757" y="182184"/>
                  <a:pt x="4255357" y="186261"/>
                  <a:pt x="4238704" y="190766"/>
                </a:cubicBezTo>
                <a:cubicBezTo>
                  <a:pt x="4222050" y="195272"/>
                  <a:pt x="4202621" y="200263"/>
                  <a:pt x="4180418" y="205740"/>
                </a:cubicBezTo>
                <a:cubicBezTo>
                  <a:pt x="4179695" y="207121"/>
                  <a:pt x="4178743" y="208245"/>
                  <a:pt x="4177563" y="209112"/>
                </a:cubicBezTo>
                <a:cubicBezTo>
                  <a:pt x="4176382" y="209978"/>
                  <a:pt x="4175200" y="210531"/>
                  <a:pt x="4174017" y="210769"/>
                </a:cubicBezTo>
                <a:lnTo>
                  <a:pt x="4164623" y="183794"/>
                </a:lnTo>
                <a:cubicBezTo>
                  <a:pt x="4170811" y="183542"/>
                  <a:pt x="4179207" y="182961"/>
                  <a:pt x="4189811" y="182051"/>
                </a:cubicBezTo>
                <a:cubicBezTo>
                  <a:pt x="4200415" y="181141"/>
                  <a:pt x="4212526" y="180046"/>
                  <a:pt x="4226143" y="178765"/>
                </a:cubicBezTo>
                <a:lnTo>
                  <a:pt x="4226143" y="120472"/>
                </a:lnTo>
                <a:lnTo>
                  <a:pt x="4196853" y="120472"/>
                </a:lnTo>
                <a:lnTo>
                  <a:pt x="4196853" y="131902"/>
                </a:lnTo>
                <a:cubicBezTo>
                  <a:pt x="4196673" y="133088"/>
                  <a:pt x="4194866" y="134488"/>
                  <a:pt x="4191432" y="136102"/>
                </a:cubicBezTo>
                <a:cubicBezTo>
                  <a:pt x="4187998" y="137717"/>
                  <a:pt x="4184023" y="138603"/>
                  <a:pt x="4179505" y="138760"/>
                </a:cubicBezTo>
                <a:lnTo>
                  <a:pt x="4176537" y="138760"/>
                </a:lnTo>
                <a:lnTo>
                  <a:pt x="4176537" y="38176"/>
                </a:lnTo>
                <a:lnTo>
                  <a:pt x="4198227" y="47320"/>
                </a:lnTo>
                <a:lnTo>
                  <a:pt x="4226143" y="47320"/>
                </a:lnTo>
                <a:close/>
                <a:moveTo>
                  <a:pt x="568543" y="2400"/>
                </a:moveTo>
                <a:lnTo>
                  <a:pt x="596182" y="5395"/>
                </a:lnTo>
                <a:cubicBezTo>
                  <a:pt x="595996" y="6908"/>
                  <a:pt x="595338" y="8175"/>
                  <a:pt x="594208" y="9196"/>
                </a:cubicBezTo>
                <a:cubicBezTo>
                  <a:pt x="593079" y="10216"/>
                  <a:pt x="591219" y="10961"/>
                  <a:pt x="588631" y="11430"/>
                </a:cubicBezTo>
                <a:lnTo>
                  <a:pt x="588631" y="47320"/>
                </a:lnTo>
                <a:lnTo>
                  <a:pt x="617918" y="47320"/>
                </a:lnTo>
                <a:lnTo>
                  <a:pt x="628425" y="35890"/>
                </a:lnTo>
                <a:lnTo>
                  <a:pt x="650810" y="52806"/>
                </a:lnTo>
                <a:cubicBezTo>
                  <a:pt x="649991" y="53740"/>
                  <a:pt x="648772" y="54616"/>
                  <a:pt x="647153" y="55435"/>
                </a:cubicBezTo>
                <a:cubicBezTo>
                  <a:pt x="645534" y="56254"/>
                  <a:pt x="643628" y="56902"/>
                  <a:pt x="641438" y="57378"/>
                </a:cubicBezTo>
                <a:lnTo>
                  <a:pt x="641438" y="126187"/>
                </a:lnTo>
                <a:cubicBezTo>
                  <a:pt x="641024" y="127125"/>
                  <a:pt x="638884" y="128278"/>
                  <a:pt x="635017" y="129645"/>
                </a:cubicBezTo>
                <a:cubicBezTo>
                  <a:pt x="631150" y="131011"/>
                  <a:pt x="627355" y="131764"/>
                  <a:pt x="623631" y="131902"/>
                </a:cubicBezTo>
                <a:lnTo>
                  <a:pt x="620207" y="131902"/>
                </a:lnTo>
                <a:lnTo>
                  <a:pt x="620207" y="120472"/>
                </a:lnTo>
                <a:lnTo>
                  <a:pt x="588631" y="120472"/>
                </a:lnTo>
                <a:lnTo>
                  <a:pt x="588631" y="176936"/>
                </a:lnTo>
                <a:lnTo>
                  <a:pt x="622261" y="173736"/>
                </a:lnTo>
                <a:cubicBezTo>
                  <a:pt x="619832" y="167997"/>
                  <a:pt x="617202" y="162501"/>
                  <a:pt x="614371" y="157248"/>
                </a:cubicBezTo>
                <a:cubicBezTo>
                  <a:pt x="611540" y="151995"/>
                  <a:pt x="608680" y="147128"/>
                  <a:pt x="605792" y="142646"/>
                </a:cubicBezTo>
                <a:lnTo>
                  <a:pt x="608526" y="141046"/>
                </a:lnTo>
                <a:cubicBezTo>
                  <a:pt x="624542" y="150294"/>
                  <a:pt x="635892" y="159758"/>
                  <a:pt x="642577" y="169439"/>
                </a:cubicBezTo>
                <a:cubicBezTo>
                  <a:pt x="649263" y="179119"/>
                  <a:pt x="652583" y="187705"/>
                  <a:pt x="652538" y="195196"/>
                </a:cubicBezTo>
                <a:cubicBezTo>
                  <a:pt x="652493" y="202686"/>
                  <a:pt x="650384" y="207772"/>
                  <a:pt x="646210" y="210451"/>
                </a:cubicBezTo>
                <a:cubicBezTo>
                  <a:pt x="642035" y="213131"/>
                  <a:pt x="637097" y="212094"/>
                  <a:pt x="631394" y="207340"/>
                </a:cubicBezTo>
                <a:cubicBezTo>
                  <a:pt x="631027" y="202754"/>
                  <a:pt x="630217" y="198039"/>
                  <a:pt x="628964" y="193195"/>
                </a:cubicBezTo>
                <a:cubicBezTo>
                  <a:pt x="627711" y="188352"/>
                  <a:pt x="626158" y="183466"/>
                  <a:pt x="624305" y="178536"/>
                </a:cubicBezTo>
                <a:cubicBezTo>
                  <a:pt x="612157" y="182184"/>
                  <a:pt x="597757" y="186261"/>
                  <a:pt x="581103" y="190766"/>
                </a:cubicBezTo>
                <a:cubicBezTo>
                  <a:pt x="564450" y="195272"/>
                  <a:pt x="545021" y="200263"/>
                  <a:pt x="522817" y="205740"/>
                </a:cubicBezTo>
                <a:cubicBezTo>
                  <a:pt x="522095" y="207121"/>
                  <a:pt x="521143" y="208245"/>
                  <a:pt x="519962" y="209112"/>
                </a:cubicBezTo>
                <a:cubicBezTo>
                  <a:pt x="518782" y="209978"/>
                  <a:pt x="517600" y="210531"/>
                  <a:pt x="516416" y="210769"/>
                </a:cubicBezTo>
                <a:lnTo>
                  <a:pt x="507023" y="183794"/>
                </a:lnTo>
                <a:cubicBezTo>
                  <a:pt x="513211" y="183542"/>
                  <a:pt x="521607" y="182961"/>
                  <a:pt x="532211" y="182051"/>
                </a:cubicBezTo>
                <a:cubicBezTo>
                  <a:pt x="542815" y="181141"/>
                  <a:pt x="554925" y="180046"/>
                  <a:pt x="568543" y="178765"/>
                </a:cubicBezTo>
                <a:lnTo>
                  <a:pt x="568543" y="120472"/>
                </a:lnTo>
                <a:lnTo>
                  <a:pt x="539254" y="120472"/>
                </a:lnTo>
                <a:lnTo>
                  <a:pt x="539254" y="131902"/>
                </a:lnTo>
                <a:cubicBezTo>
                  <a:pt x="539073" y="133088"/>
                  <a:pt x="537266" y="134488"/>
                  <a:pt x="533832" y="136102"/>
                </a:cubicBezTo>
                <a:cubicBezTo>
                  <a:pt x="530398" y="137717"/>
                  <a:pt x="526422" y="138603"/>
                  <a:pt x="521904" y="138760"/>
                </a:cubicBezTo>
                <a:lnTo>
                  <a:pt x="518937" y="138760"/>
                </a:lnTo>
                <a:lnTo>
                  <a:pt x="518937" y="38176"/>
                </a:lnTo>
                <a:lnTo>
                  <a:pt x="540626" y="47320"/>
                </a:lnTo>
                <a:lnTo>
                  <a:pt x="568543" y="47320"/>
                </a:lnTo>
                <a:close/>
                <a:moveTo>
                  <a:pt x="3005633" y="2300"/>
                </a:moveTo>
                <a:cubicBezTo>
                  <a:pt x="3018878" y="4579"/>
                  <a:pt x="3028150" y="8149"/>
                  <a:pt x="3033447" y="13009"/>
                </a:cubicBezTo>
                <a:cubicBezTo>
                  <a:pt x="3038745" y="17869"/>
                  <a:pt x="3041180" y="22688"/>
                  <a:pt x="3040752" y="27466"/>
                </a:cubicBezTo>
                <a:cubicBezTo>
                  <a:pt x="3040324" y="32244"/>
                  <a:pt x="3038144" y="35650"/>
                  <a:pt x="3034212" y="37684"/>
                </a:cubicBezTo>
                <a:cubicBezTo>
                  <a:pt x="3030280" y="39718"/>
                  <a:pt x="3025707" y="39048"/>
                  <a:pt x="3020492" y="35676"/>
                </a:cubicBezTo>
                <a:cubicBezTo>
                  <a:pt x="3019544" y="29927"/>
                  <a:pt x="3017439" y="24165"/>
                  <a:pt x="3014177" y="18388"/>
                </a:cubicBezTo>
                <a:cubicBezTo>
                  <a:pt x="3010915" y="12611"/>
                  <a:pt x="3007381" y="7705"/>
                  <a:pt x="3003576" y="3672"/>
                </a:cubicBezTo>
                <a:close/>
                <a:moveTo>
                  <a:pt x="4680586" y="2286"/>
                </a:moveTo>
                <a:lnTo>
                  <a:pt x="4709161" y="5029"/>
                </a:lnTo>
                <a:cubicBezTo>
                  <a:pt x="4709084" y="6520"/>
                  <a:pt x="4708494" y="7767"/>
                  <a:pt x="4707389" y="8772"/>
                </a:cubicBezTo>
                <a:cubicBezTo>
                  <a:pt x="4706284" y="9777"/>
                  <a:pt x="4704436" y="10511"/>
                  <a:pt x="4701845" y="10972"/>
                </a:cubicBezTo>
                <a:lnTo>
                  <a:pt x="4701845" y="26760"/>
                </a:lnTo>
                <a:lnTo>
                  <a:pt x="4730420" y="26760"/>
                </a:lnTo>
                <a:lnTo>
                  <a:pt x="4742765" y="11430"/>
                </a:lnTo>
                <a:cubicBezTo>
                  <a:pt x="4742883" y="11512"/>
                  <a:pt x="4744170" y="12518"/>
                  <a:pt x="4746625" y="14446"/>
                </a:cubicBezTo>
                <a:cubicBezTo>
                  <a:pt x="4749081" y="16375"/>
                  <a:pt x="4751993" y="18735"/>
                  <a:pt x="4755363" y="21527"/>
                </a:cubicBezTo>
                <a:cubicBezTo>
                  <a:pt x="4758733" y="24318"/>
                  <a:pt x="4761848" y="27049"/>
                  <a:pt x="4764710" y="29719"/>
                </a:cubicBezTo>
                <a:cubicBezTo>
                  <a:pt x="4764353" y="30966"/>
                  <a:pt x="4763638" y="31886"/>
                  <a:pt x="4762567" y="32479"/>
                </a:cubicBezTo>
                <a:cubicBezTo>
                  <a:pt x="4761495" y="33072"/>
                  <a:pt x="4760153" y="33366"/>
                  <a:pt x="4758538" y="33361"/>
                </a:cubicBezTo>
                <a:lnTo>
                  <a:pt x="4701845" y="33361"/>
                </a:lnTo>
                <a:lnTo>
                  <a:pt x="4701845" y="52135"/>
                </a:lnTo>
                <a:lnTo>
                  <a:pt x="4725620" y="52135"/>
                </a:lnTo>
                <a:lnTo>
                  <a:pt x="4736821" y="37711"/>
                </a:lnTo>
                <a:cubicBezTo>
                  <a:pt x="4736937" y="37790"/>
                  <a:pt x="4738178" y="38751"/>
                  <a:pt x="4740546" y="40593"/>
                </a:cubicBezTo>
                <a:cubicBezTo>
                  <a:pt x="4742914" y="42436"/>
                  <a:pt x="4745714" y="44684"/>
                  <a:pt x="4748945" y="47339"/>
                </a:cubicBezTo>
                <a:cubicBezTo>
                  <a:pt x="4752177" y="49993"/>
                  <a:pt x="4755146" y="52578"/>
                  <a:pt x="4757852" y="55094"/>
                </a:cubicBezTo>
                <a:cubicBezTo>
                  <a:pt x="4757129" y="57560"/>
                  <a:pt x="4755147" y="58774"/>
                  <a:pt x="4751909" y="58736"/>
                </a:cubicBezTo>
                <a:lnTo>
                  <a:pt x="4701845" y="58736"/>
                </a:lnTo>
                <a:lnTo>
                  <a:pt x="4701845" y="79567"/>
                </a:lnTo>
                <a:lnTo>
                  <a:pt x="4734078" y="79567"/>
                </a:lnTo>
                <a:lnTo>
                  <a:pt x="4746194" y="64001"/>
                </a:lnTo>
                <a:cubicBezTo>
                  <a:pt x="4746308" y="64087"/>
                  <a:pt x="4747578" y="65110"/>
                  <a:pt x="4750003" y="67069"/>
                </a:cubicBezTo>
                <a:cubicBezTo>
                  <a:pt x="4752429" y="69029"/>
                  <a:pt x="4755325" y="71407"/>
                  <a:pt x="4758690" y="74204"/>
                </a:cubicBezTo>
                <a:cubicBezTo>
                  <a:pt x="4762056" y="77001"/>
                  <a:pt x="4765205" y="79699"/>
                  <a:pt x="4768139" y="82298"/>
                </a:cubicBezTo>
                <a:cubicBezTo>
                  <a:pt x="4767782" y="83545"/>
                  <a:pt x="4767068" y="84464"/>
                  <a:pt x="4765996" y="85057"/>
                </a:cubicBezTo>
                <a:cubicBezTo>
                  <a:pt x="4764924" y="85650"/>
                  <a:pt x="4763581" y="85944"/>
                  <a:pt x="4761967" y="85939"/>
                </a:cubicBezTo>
                <a:lnTo>
                  <a:pt x="4622750" y="85939"/>
                </a:lnTo>
                <a:lnTo>
                  <a:pt x="4620921" y="79567"/>
                </a:lnTo>
                <a:lnTo>
                  <a:pt x="4680586" y="79567"/>
                </a:lnTo>
                <a:lnTo>
                  <a:pt x="4680586" y="58736"/>
                </a:lnTo>
                <a:lnTo>
                  <a:pt x="4638295" y="58736"/>
                </a:lnTo>
                <a:lnTo>
                  <a:pt x="4636466" y="52135"/>
                </a:lnTo>
                <a:lnTo>
                  <a:pt x="4680586" y="52135"/>
                </a:lnTo>
                <a:lnTo>
                  <a:pt x="4680586" y="33361"/>
                </a:lnTo>
                <a:lnTo>
                  <a:pt x="4628465" y="33361"/>
                </a:lnTo>
                <a:lnTo>
                  <a:pt x="4626864" y="26760"/>
                </a:lnTo>
                <a:lnTo>
                  <a:pt x="4680586" y="26760"/>
                </a:lnTo>
                <a:close/>
                <a:moveTo>
                  <a:pt x="4933645" y="1714"/>
                </a:moveTo>
                <a:cubicBezTo>
                  <a:pt x="4944849" y="3438"/>
                  <a:pt x="4952603" y="6157"/>
                  <a:pt x="4956909" y="9869"/>
                </a:cubicBezTo>
                <a:cubicBezTo>
                  <a:pt x="4961215" y="13582"/>
                  <a:pt x="4963090" y="17239"/>
                  <a:pt x="4962535" y="20840"/>
                </a:cubicBezTo>
                <a:cubicBezTo>
                  <a:pt x="4961979" y="24442"/>
                  <a:pt x="4960011" y="26939"/>
                  <a:pt x="4956631" y="28332"/>
                </a:cubicBezTo>
                <a:cubicBezTo>
                  <a:pt x="4953249" y="29724"/>
                  <a:pt x="4949474" y="28963"/>
                  <a:pt x="4945304" y="26048"/>
                </a:cubicBezTo>
                <a:cubicBezTo>
                  <a:pt x="4944390" y="21815"/>
                  <a:pt x="4942618" y="17654"/>
                  <a:pt x="4939989" y="13565"/>
                </a:cubicBezTo>
                <a:cubicBezTo>
                  <a:pt x="4937360" y="9476"/>
                  <a:pt x="4934560" y="6061"/>
                  <a:pt x="4931588" y="3320"/>
                </a:cubicBezTo>
                <a:close/>
                <a:moveTo>
                  <a:pt x="4453357" y="1600"/>
                </a:moveTo>
                <a:lnTo>
                  <a:pt x="4483075" y="4343"/>
                </a:lnTo>
                <a:cubicBezTo>
                  <a:pt x="4482894" y="5953"/>
                  <a:pt x="4482170" y="7305"/>
                  <a:pt x="4480903" y="8401"/>
                </a:cubicBezTo>
                <a:cubicBezTo>
                  <a:pt x="4479637" y="9496"/>
                  <a:pt x="4477541" y="10277"/>
                  <a:pt x="4474617" y="10744"/>
                </a:cubicBezTo>
                <a:lnTo>
                  <a:pt x="4474617" y="35447"/>
                </a:lnTo>
                <a:lnTo>
                  <a:pt x="4495648" y="35447"/>
                </a:lnTo>
                <a:lnTo>
                  <a:pt x="4507535" y="18521"/>
                </a:lnTo>
                <a:cubicBezTo>
                  <a:pt x="4507655" y="18618"/>
                  <a:pt x="4508939" y="19745"/>
                  <a:pt x="4511387" y="21900"/>
                </a:cubicBezTo>
                <a:cubicBezTo>
                  <a:pt x="4513836" y="24056"/>
                  <a:pt x="4516729" y="26655"/>
                  <a:pt x="4520066" y="29699"/>
                </a:cubicBezTo>
                <a:cubicBezTo>
                  <a:pt x="4523403" y="32742"/>
                  <a:pt x="4526465" y="35645"/>
                  <a:pt x="4529252" y="38406"/>
                </a:cubicBezTo>
                <a:cubicBezTo>
                  <a:pt x="4528529" y="40872"/>
                  <a:pt x="4526547" y="42086"/>
                  <a:pt x="4523309" y="42048"/>
                </a:cubicBezTo>
                <a:lnTo>
                  <a:pt x="4474617" y="42048"/>
                </a:lnTo>
                <a:lnTo>
                  <a:pt x="4474617" y="77281"/>
                </a:lnTo>
                <a:lnTo>
                  <a:pt x="4504106" y="77281"/>
                </a:lnTo>
                <a:lnTo>
                  <a:pt x="4516908" y="59664"/>
                </a:lnTo>
                <a:cubicBezTo>
                  <a:pt x="4517031" y="59766"/>
                  <a:pt x="4518360" y="60935"/>
                  <a:pt x="4520896" y="63171"/>
                </a:cubicBezTo>
                <a:cubicBezTo>
                  <a:pt x="4523432" y="65408"/>
                  <a:pt x="4526437" y="68101"/>
                  <a:pt x="4529913" y="71251"/>
                </a:cubicBezTo>
                <a:cubicBezTo>
                  <a:pt x="4533388" y="74401"/>
                  <a:pt x="4536597" y="77397"/>
                  <a:pt x="4539539" y="80239"/>
                </a:cubicBezTo>
                <a:cubicBezTo>
                  <a:pt x="4539173" y="81377"/>
                  <a:pt x="4538420" y="82231"/>
                  <a:pt x="4537282" y="82800"/>
                </a:cubicBezTo>
                <a:cubicBezTo>
                  <a:pt x="4536144" y="83369"/>
                  <a:pt x="4534763" y="83653"/>
                  <a:pt x="4533138" y="83653"/>
                </a:cubicBezTo>
                <a:lnTo>
                  <a:pt x="4399407" y="83653"/>
                </a:lnTo>
                <a:lnTo>
                  <a:pt x="4397807" y="77281"/>
                </a:lnTo>
                <a:lnTo>
                  <a:pt x="4453357" y="77281"/>
                </a:lnTo>
                <a:lnTo>
                  <a:pt x="4453357" y="42048"/>
                </a:lnTo>
                <a:lnTo>
                  <a:pt x="4411980" y="42048"/>
                </a:lnTo>
                <a:lnTo>
                  <a:pt x="4410152" y="35447"/>
                </a:lnTo>
                <a:lnTo>
                  <a:pt x="4453357" y="35447"/>
                </a:lnTo>
                <a:close/>
                <a:moveTo>
                  <a:pt x="4152978" y="1600"/>
                </a:moveTo>
                <a:lnTo>
                  <a:pt x="4180418" y="15316"/>
                </a:lnTo>
                <a:cubicBezTo>
                  <a:pt x="4179790" y="16478"/>
                  <a:pt x="4178819" y="17297"/>
                  <a:pt x="4177505" y="17773"/>
                </a:cubicBezTo>
                <a:cubicBezTo>
                  <a:pt x="4176190" y="18250"/>
                  <a:pt x="4174187" y="18269"/>
                  <a:pt x="4171496" y="17830"/>
                </a:cubicBezTo>
                <a:cubicBezTo>
                  <a:pt x="4168170" y="22774"/>
                  <a:pt x="4164348" y="27917"/>
                  <a:pt x="4160031" y="33261"/>
                </a:cubicBezTo>
                <a:cubicBezTo>
                  <a:pt x="4155714" y="38604"/>
                  <a:pt x="4150928" y="43977"/>
                  <a:pt x="4145673" y="49377"/>
                </a:cubicBezTo>
                <a:cubicBezTo>
                  <a:pt x="4152397" y="60598"/>
                  <a:pt x="4157096" y="72561"/>
                  <a:pt x="4159769" y="85267"/>
                </a:cubicBezTo>
                <a:cubicBezTo>
                  <a:pt x="4162442" y="97974"/>
                  <a:pt x="4163831" y="111309"/>
                  <a:pt x="4163935" y="125273"/>
                </a:cubicBezTo>
                <a:cubicBezTo>
                  <a:pt x="4164503" y="140717"/>
                  <a:pt x="4163770" y="155491"/>
                  <a:pt x="4161739" y="169592"/>
                </a:cubicBezTo>
                <a:cubicBezTo>
                  <a:pt x="4159708" y="183694"/>
                  <a:pt x="4155722" y="194981"/>
                  <a:pt x="4149782" y="203454"/>
                </a:cubicBezTo>
                <a:cubicBezTo>
                  <a:pt x="4147143" y="206973"/>
                  <a:pt x="4143516" y="209535"/>
                  <a:pt x="4138902" y="211140"/>
                </a:cubicBezTo>
                <a:cubicBezTo>
                  <a:pt x="4134288" y="212745"/>
                  <a:pt x="4128774" y="213536"/>
                  <a:pt x="4122359" y="213512"/>
                </a:cubicBezTo>
                <a:cubicBezTo>
                  <a:pt x="4122359" y="206387"/>
                  <a:pt x="4120987" y="201434"/>
                  <a:pt x="4118244" y="198653"/>
                </a:cubicBezTo>
                <a:cubicBezTo>
                  <a:pt x="4116634" y="197262"/>
                  <a:pt x="4114424" y="195929"/>
                  <a:pt x="4111614" y="194653"/>
                </a:cubicBezTo>
                <a:cubicBezTo>
                  <a:pt x="4108805" y="193376"/>
                  <a:pt x="4105452" y="192271"/>
                  <a:pt x="4101556" y="191338"/>
                </a:cubicBezTo>
                <a:lnTo>
                  <a:pt x="4101556" y="187909"/>
                </a:lnTo>
                <a:cubicBezTo>
                  <a:pt x="4101710" y="187929"/>
                  <a:pt x="4103282" y="188067"/>
                  <a:pt x="4106272" y="188324"/>
                </a:cubicBezTo>
                <a:cubicBezTo>
                  <a:pt x="4109262" y="188581"/>
                  <a:pt x="4112748" y="188837"/>
                  <a:pt x="4116728" y="189094"/>
                </a:cubicBezTo>
                <a:cubicBezTo>
                  <a:pt x="4120709" y="189351"/>
                  <a:pt x="4124262" y="189489"/>
                  <a:pt x="4127388" y="189509"/>
                </a:cubicBezTo>
                <a:cubicBezTo>
                  <a:pt x="4129188" y="189523"/>
                  <a:pt x="4130674" y="189266"/>
                  <a:pt x="4131846" y="188738"/>
                </a:cubicBezTo>
                <a:cubicBezTo>
                  <a:pt x="4133017" y="188209"/>
                  <a:pt x="4134046" y="187323"/>
                  <a:pt x="4134932" y="186080"/>
                </a:cubicBezTo>
                <a:cubicBezTo>
                  <a:pt x="4138204" y="181032"/>
                  <a:pt x="4140518" y="172898"/>
                  <a:pt x="4141875" y="161677"/>
                </a:cubicBezTo>
                <a:cubicBezTo>
                  <a:pt x="4143233" y="150457"/>
                  <a:pt x="4143890" y="138322"/>
                  <a:pt x="4143847" y="125273"/>
                </a:cubicBezTo>
                <a:cubicBezTo>
                  <a:pt x="4143885" y="121196"/>
                  <a:pt x="4143809" y="117233"/>
                  <a:pt x="4143618" y="113385"/>
                </a:cubicBezTo>
                <a:cubicBezTo>
                  <a:pt x="4137594" y="120696"/>
                  <a:pt x="4130383" y="127849"/>
                  <a:pt x="4121987" y="134845"/>
                </a:cubicBezTo>
                <a:cubicBezTo>
                  <a:pt x="4113591" y="141841"/>
                  <a:pt x="4104494" y="148023"/>
                  <a:pt x="4094698" y="153390"/>
                </a:cubicBezTo>
                <a:lnTo>
                  <a:pt x="4092412" y="151104"/>
                </a:lnTo>
                <a:cubicBezTo>
                  <a:pt x="4102913" y="141208"/>
                  <a:pt x="4112257" y="129911"/>
                  <a:pt x="4120444" y="117214"/>
                </a:cubicBezTo>
                <a:cubicBezTo>
                  <a:pt x="4128631" y="104517"/>
                  <a:pt x="4135060" y="91506"/>
                  <a:pt x="4139732" y="78181"/>
                </a:cubicBezTo>
                <a:cubicBezTo>
                  <a:pt x="4139056" y="75100"/>
                  <a:pt x="4138294" y="72061"/>
                  <a:pt x="4137446" y="69065"/>
                </a:cubicBezTo>
                <a:cubicBezTo>
                  <a:pt x="4136598" y="66070"/>
                  <a:pt x="4135608" y="63089"/>
                  <a:pt x="4134474" y="60121"/>
                </a:cubicBezTo>
                <a:cubicBezTo>
                  <a:pt x="4128750" y="65179"/>
                  <a:pt x="4122711" y="69980"/>
                  <a:pt x="4116358" y="74523"/>
                </a:cubicBezTo>
                <a:cubicBezTo>
                  <a:pt x="4110005" y="79067"/>
                  <a:pt x="4103394" y="83181"/>
                  <a:pt x="4096527" y="86868"/>
                </a:cubicBezTo>
                <a:lnTo>
                  <a:pt x="4094469" y="84353"/>
                </a:lnTo>
                <a:cubicBezTo>
                  <a:pt x="4100556" y="79038"/>
                  <a:pt x="4106442" y="73095"/>
                  <a:pt x="4112129" y="66522"/>
                </a:cubicBezTo>
                <a:cubicBezTo>
                  <a:pt x="4117815" y="59950"/>
                  <a:pt x="4123130" y="53092"/>
                  <a:pt x="4128074" y="45948"/>
                </a:cubicBezTo>
                <a:cubicBezTo>
                  <a:pt x="4124788" y="40005"/>
                  <a:pt x="4120844" y="34175"/>
                  <a:pt x="4116244" y="28460"/>
                </a:cubicBezTo>
                <a:cubicBezTo>
                  <a:pt x="4111643" y="22745"/>
                  <a:pt x="4106214" y="17145"/>
                  <a:pt x="4099956" y="11658"/>
                </a:cubicBezTo>
                <a:lnTo>
                  <a:pt x="4102928" y="9144"/>
                </a:lnTo>
                <a:cubicBezTo>
                  <a:pt x="4109652" y="13030"/>
                  <a:pt x="4115691" y="17145"/>
                  <a:pt x="4121044" y="21488"/>
                </a:cubicBezTo>
                <a:cubicBezTo>
                  <a:pt x="4126397" y="25831"/>
                  <a:pt x="4131179" y="30403"/>
                  <a:pt x="4135389" y="35204"/>
                </a:cubicBezTo>
                <a:cubicBezTo>
                  <a:pt x="4139065" y="29232"/>
                  <a:pt x="4142398" y="23403"/>
                  <a:pt x="4145386" y="17716"/>
                </a:cubicBezTo>
                <a:cubicBezTo>
                  <a:pt x="4148374" y="12030"/>
                  <a:pt x="4150905" y="6658"/>
                  <a:pt x="4152978" y="1600"/>
                </a:cubicBezTo>
                <a:close/>
                <a:moveTo>
                  <a:pt x="2839212" y="1600"/>
                </a:moveTo>
                <a:lnTo>
                  <a:pt x="2866873" y="4343"/>
                </a:lnTo>
                <a:cubicBezTo>
                  <a:pt x="2866687" y="5724"/>
                  <a:pt x="2866030" y="6905"/>
                  <a:pt x="2864901" y="7886"/>
                </a:cubicBezTo>
                <a:cubicBezTo>
                  <a:pt x="2863773" y="8867"/>
                  <a:pt x="2861915" y="9591"/>
                  <a:pt x="2859329" y="10058"/>
                </a:cubicBezTo>
                <a:lnTo>
                  <a:pt x="2859329" y="35904"/>
                </a:lnTo>
                <a:lnTo>
                  <a:pt x="2865044" y="35904"/>
                </a:lnTo>
                <a:lnTo>
                  <a:pt x="2875331" y="21717"/>
                </a:lnTo>
                <a:cubicBezTo>
                  <a:pt x="2875531" y="21874"/>
                  <a:pt x="2877246" y="23332"/>
                  <a:pt x="2880475" y="26091"/>
                </a:cubicBezTo>
                <a:cubicBezTo>
                  <a:pt x="2883704" y="28850"/>
                  <a:pt x="2887247" y="31969"/>
                  <a:pt x="2891105" y="35446"/>
                </a:cubicBezTo>
                <a:cubicBezTo>
                  <a:pt x="2894081" y="31087"/>
                  <a:pt x="2896872" y="26816"/>
                  <a:pt x="2899477" y="22633"/>
                </a:cubicBezTo>
                <a:cubicBezTo>
                  <a:pt x="2902082" y="18450"/>
                  <a:pt x="2904473" y="14411"/>
                  <a:pt x="2906649" y="10515"/>
                </a:cubicBezTo>
                <a:lnTo>
                  <a:pt x="2932710" y="25146"/>
                </a:lnTo>
                <a:cubicBezTo>
                  <a:pt x="2931962" y="26317"/>
                  <a:pt x="2930886" y="27118"/>
                  <a:pt x="2929481" y="27546"/>
                </a:cubicBezTo>
                <a:cubicBezTo>
                  <a:pt x="2928076" y="27975"/>
                  <a:pt x="2926028" y="27861"/>
                  <a:pt x="2923337" y="27203"/>
                </a:cubicBezTo>
                <a:cubicBezTo>
                  <a:pt x="2917960" y="34993"/>
                  <a:pt x="2911741" y="42945"/>
                  <a:pt x="2904678" y="51060"/>
                </a:cubicBezTo>
                <a:cubicBezTo>
                  <a:pt x="2897615" y="59174"/>
                  <a:pt x="2889738" y="67305"/>
                  <a:pt x="2881046" y="75452"/>
                </a:cubicBezTo>
                <a:lnTo>
                  <a:pt x="2907793" y="75452"/>
                </a:lnTo>
                <a:lnTo>
                  <a:pt x="2918765" y="60351"/>
                </a:lnTo>
                <a:cubicBezTo>
                  <a:pt x="2918880" y="60435"/>
                  <a:pt x="2920099" y="61437"/>
                  <a:pt x="2922423" y="63359"/>
                </a:cubicBezTo>
                <a:cubicBezTo>
                  <a:pt x="2924747" y="65281"/>
                  <a:pt x="2927490" y="67621"/>
                  <a:pt x="2930652" y="70380"/>
                </a:cubicBezTo>
                <a:cubicBezTo>
                  <a:pt x="2933815" y="73139"/>
                  <a:pt x="2936710" y="75816"/>
                  <a:pt x="2939339" y="78411"/>
                </a:cubicBezTo>
                <a:cubicBezTo>
                  <a:pt x="2939091" y="79658"/>
                  <a:pt x="2938444" y="80578"/>
                  <a:pt x="2937396" y="81171"/>
                </a:cubicBezTo>
                <a:cubicBezTo>
                  <a:pt x="2936348" y="81764"/>
                  <a:pt x="2935015" y="82058"/>
                  <a:pt x="2933396" y="82053"/>
                </a:cubicBezTo>
                <a:lnTo>
                  <a:pt x="2874188" y="82053"/>
                </a:lnTo>
                <a:cubicBezTo>
                  <a:pt x="2869497" y="86177"/>
                  <a:pt x="2864649" y="90230"/>
                  <a:pt x="2859643" y="94212"/>
                </a:cubicBezTo>
                <a:cubicBezTo>
                  <a:pt x="2854638" y="98193"/>
                  <a:pt x="2849504" y="102075"/>
                  <a:pt x="2844241" y="105856"/>
                </a:cubicBezTo>
                <a:lnTo>
                  <a:pt x="2894762" y="105856"/>
                </a:lnTo>
                <a:lnTo>
                  <a:pt x="2906421" y="90521"/>
                </a:lnTo>
                <a:cubicBezTo>
                  <a:pt x="2906538" y="90603"/>
                  <a:pt x="2907802" y="91609"/>
                  <a:pt x="2910214" y="93538"/>
                </a:cubicBezTo>
                <a:cubicBezTo>
                  <a:pt x="2912625" y="95468"/>
                  <a:pt x="2915482" y="97828"/>
                  <a:pt x="2918782" y="100621"/>
                </a:cubicBezTo>
                <a:cubicBezTo>
                  <a:pt x="2922083" y="103413"/>
                  <a:pt x="2925125" y="106144"/>
                  <a:pt x="2927909" y="108815"/>
                </a:cubicBezTo>
                <a:cubicBezTo>
                  <a:pt x="2927552" y="110062"/>
                  <a:pt x="2926838" y="110982"/>
                  <a:pt x="2925766" y="111575"/>
                </a:cubicBezTo>
                <a:cubicBezTo>
                  <a:pt x="2924694" y="112167"/>
                  <a:pt x="2923351" y="112461"/>
                  <a:pt x="2921737" y="112457"/>
                </a:cubicBezTo>
                <a:lnTo>
                  <a:pt x="2861387" y="112457"/>
                </a:lnTo>
                <a:cubicBezTo>
                  <a:pt x="2860205" y="116438"/>
                  <a:pt x="2858853" y="120719"/>
                  <a:pt x="2857329" y="125301"/>
                </a:cubicBezTo>
                <a:cubicBezTo>
                  <a:pt x="2855805" y="129883"/>
                  <a:pt x="2854338" y="134222"/>
                  <a:pt x="2852928" y="138317"/>
                </a:cubicBezTo>
                <a:lnTo>
                  <a:pt x="2892934" y="138317"/>
                </a:lnTo>
                <a:lnTo>
                  <a:pt x="2904135" y="127561"/>
                </a:lnTo>
                <a:lnTo>
                  <a:pt x="2924252" y="144463"/>
                </a:lnTo>
                <a:cubicBezTo>
                  <a:pt x="2923470" y="145372"/>
                  <a:pt x="2922347" y="146124"/>
                  <a:pt x="2920880" y="146720"/>
                </a:cubicBezTo>
                <a:cubicBezTo>
                  <a:pt x="2919413" y="147315"/>
                  <a:pt x="2917489" y="147782"/>
                  <a:pt x="2915107" y="148120"/>
                </a:cubicBezTo>
                <a:cubicBezTo>
                  <a:pt x="2913641" y="163422"/>
                  <a:pt x="2911317" y="176047"/>
                  <a:pt x="2908135" y="185996"/>
                </a:cubicBezTo>
                <a:cubicBezTo>
                  <a:pt x="2904954" y="195945"/>
                  <a:pt x="2900801" y="202677"/>
                  <a:pt x="2895677" y="206191"/>
                </a:cubicBezTo>
                <a:cubicBezTo>
                  <a:pt x="2889314" y="210758"/>
                  <a:pt x="2880551" y="213041"/>
                  <a:pt x="2869388" y="213041"/>
                </a:cubicBezTo>
                <a:cubicBezTo>
                  <a:pt x="2869430" y="210158"/>
                  <a:pt x="2869116" y="207533"/>
                  <a:pt x="2868445" y="205164"/>
                </a:cubicBezTo>
                <a:cubicBezTo>
                  <a:pt x="2867773" y="202795"/>
                  <a:pt x="2866487" y="200855"/>
                  <a:pt x="2864587" y="199342"/>
                </a:cubicBezTo>
                <a:cubicBezTo>
                  <a:pt x="2862530" y="197730"/>
                  <a:pt x="2859443" y="196274"/>
                  <a:pt x="2855329" y="194976"/>
                </a:cubicBezTo>
                <a:cubicBezTo>
                  <a:pt x="2851214" y="193677"/>
                  <a:pt x="2846756" y="192621"/>
                  <a:pt x="2841956" y="191808"/>
                </a:cubicBezTo>
                <a:lnTo>
                  <a:pt x="2841956" y="188379"/>
                </a:lnTo>
                <a:cubicBezTo>
                  <a:pt x="2845437" y="188693"/>
                  <a:pt x="2849396" y="189006"/>
                  <a:pt x="2853834" y="189320"/>
                </a:cubicBezTo>
                <a:cubicBezTo>
                  <a:pt x="2858272" y="189633"/>
                  <a:pt x="2862418" y="189896"/>
                  <a:pt x="2866272" y="190107"/>
                </a:cubicBezTo>
                <a:cubicBezTo>
                  <a:pt x="2870126" y="190319"/>
                  <a:pt x="2872917" y="190429"/>
                  <a:pt x="2874645" y="190438"/>
                </a:cubicBezTo>
                <a:cubicBezTo>
                  <a:pt x="2876550" y="190447"/>
                  <a:pt x="2878113" y="190314"/>
                  <a:pt x="2879332" y="190038"/>
                </a:cubicBezTo>
                <a:cubicBezTo>
                  <a:pt x="2880551" y="189761"/>
                  <a:pt x="2881656" y="189285"/>
                  <a:pt x="2882646" y="188608"/>
                </a:cubicBezTo>
                <a:cubicBezTo>
                  <a:pt x="2885185" y="186644"/>
                  <a:pt x="2887480" y="181822"/>
                  <a:pt x="2889533" y="174140"/>
                </a:cubicBezTo>
                <a:cubicBezTo>
                  <a:pt x="2891586" y="166458"/>
                  <a:pt x="2893252" y="156717"/>
                  <a:pt x="2894534" y="144918"/>
                </a:cubicBezTo>
                <a:lnTo>
                  <a:pt x="2852471" y="144918"/>
                </a:lnTo>
                <a:lnTo>
                  <a:pt x="2843784" y="154296"/>
                </a:lnTo>
                <a:lnTo>
                  <a:pt x="2823896" y="140138"/>
                </a:lnTo>
                <a:cubicBezTo>
                  <a:pt x="2825082" y="139213"/>
                  <a:pt x="2826539" y="138329"/>
                  <a:pt x="2828268" y="137486"/>
                </a:cubicBezTo>
                <a:cubicBezTo>
                  <a:pt x="2829997" y="136643"/>
                  <a:pt x="2831740" y="135929"/>
                  <a:pt x="2833497" y="135342"/>
                </a:cubicBezTo>
                <a:cubicBezTo>
                  <a:pt x="2834888" y="131599"/>
                  <a:pt x="2836222" y="127699"/>
                  <a:pt x="2837498" y="123642"/>
                </a:cubicBezTo>
                <a:cubicBezTo>
                  <a:pt x="2838774" y="119585"/>
                  <a:pt x="2839879" y="115856"/>
                  <a:pt x="2840813" y="112457"/>
                </a:cubicBezTo>
                <a:lnTo>
                  <a:pt x="2834640" y="112457"/>
                </a:lnTo>
                <a:cubicBezTo>
                  <a:pt x="2827544" y="117148"/>
                  <a:pt x="2820248" y="121554"/>
                  <a:pt x="2812752" y="125673"/>
                </a:cubicBezTo>
                <a:cubicBezTo>
                  <a:pt x="2805256" y="129792"/>
                  <a:pt x="2797617" y="133626"/>
                  <a:pt x="2789835" y="137173"/>
                </a:cubicBezTo>
                <a:lnTo>
                  <a:pt x="2787777" y="134198"/>
                </a:lnTo>
                <a:cubicBezTo>
                  <a:pt x="2799369" y="127048"/>
                  <a:pt x="2810590" y="119044"/>
                  <a:pt x="2821439" y="110186"/>
                </a:cubicBezTo>
                <a:cubicBezTo>
                  <a:pt x="2832288" y="101328"/>
                  <a:pt x="2842480" y="91950"/>
                  <a:pt x="2852014" y="82053"/>
                </a:cubicBezTo>
                <a:lnTo>
                  <a:pt x="2798064" y="82053"/>
                </a:lnTo>
                <a:lnTo>
                  <a:pt x="2796236" y="75452"/>
                </a:lnTo>
                <a:lnTo>
                  <a:pt x="2839212" y="75452"/>
                </a:lnTo>
                <a:lnTo>
                  <a:pt x="2839212" y="42505"/>
                </a:lnTo>
                <a:lnTo>
                  <a:pt x="2808809" y="42505"/>
                </a:lnTo>
                <a:lnTo>
                  <a:pt x="2806980" y="35904"/>
                </a:lnTo>
                <a:lnTo>
                  <a:pt x="2839212" y="35904"/>
                </a:lnTo>
                <a:close/>
                <a:moveTo>
                  <a:pt x="1149858" y="1600"/>
                </a:moveTo>
                <a:cubicBezTo>
                  <a:pt x="1162793" y="5731"/>
                  <a:pt x="1171642" y="10542"/>
                  <a:pt x="1176405" y="16034"/>
                </a:cubicBezTo>
                <a:cubicBezTo>
                  <a:pt x="1181167" y="21526"/>
                  <a:pt x="1183101" y="26573"/>
                  <a:pt x="1182206" y="31175"/>
                </a:cubicBezTo>
                <a:cubicBezTo>
                  <a:pt x="1181310" y="35777"/>
                  <a:pt x="1178843" y="38810"/>
                  <a:pt x="1174804" y="40273"/>
                </a:cubicBezTo>
                <a:cubicBezTo>
                  <a:pt x="1170766" y="41735"/>
                  <a:pt x="1166413" y="40503"/>
                  <a:pt x="1161746" y="36576"/>
                </a:cubicBezTo>
                <a:cubicBezTo>
                  <a:pt x="1161155" y="30623"/>
                  <a:pt x="1159479" y="24641"/>
                  <a:pt x="1156717" y="18631"/>
                </a:cubicBezTo>
                <a:cubicBezTo>
                  <a:pt x="1153954" y="12620"/>
                  <a:pt x="1150906" y="7324"/>
                  <a:pt x="1147573" y="2743"/>
                </a:cubicBezTo>
                <a:close/>
                <a:moveTo>
                  <a:pt x="795757" y="1600"/>
                </a:moveTo>
                <a:lnTo>
                  <a:pt x="825475" y="4343"/>
                </a:lnTo>
                <a:cubicBezTo>
                  <a:pt x="825294" y="5953"/>
                  <a:pt x="824570" y="7305"/>
                  <a:pt x="823303" y="8401"/>
                </a:cubicBezTo>
                <a:cubicBezTo>
                  <a:pt x="822036" y="9496"/>
                  <a:pt x="819941" y="10277"/>
                  <a:pt x="817017" y="10744"/>
                </a:cubicBezTo>
                <a:lnTo>
                  <a:pt x="817017" y="35447"/>
                </a:lnTo>
                <a:lnTo>
                  <a:pt x="838048" y="35447"/>
                </a:lnTo>
                <a:lnTo>
                  <a:pt x="849935" y="18521"/>
                </a:lnTo>
                <a:cubicBezTo>
                  <a:pt x="850055" y="18618"/>
                  <a:pt x="851339" y="19745"/>
                  <a:pt x="853788" y="21900"/>
                </a:cubicBezTo>
                <a:cubicBezTo>
                  <a:pt x="856236" y="24056"/>
                  <a:pt x="859129" y="26655"/>
                  <a:pt x="862466" y="29699"/>
                </a:cubicBezTo>
                <a:cubicBezTo>
                  <a:pt x="865803" y="32742"/>
                  <a:pt x="868865" y="35645"/>
                  <a:pt x="871652" y="38406"/>
                </a:cubicBezTo>
                <a:cubicBezTo>
                  <a:pt x="870928" y="40872"/>
                  <a:pt x="868947" y="42086"/>
                  <a:pt x="865709" y="42048"/>
                </a:cubicBezTo>
                <a:lnTo>
                  <a:pt x="817017" y="42048"/>
                </a:lnTo>
                <a:lnTo>
                  <a:pt x="817017" y="77281"/>
                </a:lnTo>
                <a:lnTo>
                  <a:pt x="846506" y="77281"/>
                </a:lnTo>
                <a:lnTo>
                  <a:pt x="859308" y="59664"/>
                </a:lnTo>
                <a:cubicBezTo>
                  <a:pt x="859431" y="59766"/>
                  <a:pt x="860760" y="60935"/>
                  <a:pt x="863296" y="63171"/>
                </a:cubicBezTo>
                <a:cubicBezTo>
                  <a:pt x="865831" y="65408"/>
                  <a:pt x="868837" y="68101"/>
                  <a:pt x="872313" y="71251"/>
                </a:cubicBezTo>
                <a:cubicBezTo>
                  <a:pt x="875788" y="74401"/>
                  <a:pt x="878997" y="77397"/>
                  <a:pt x="881939" y="80239"/>
                </a:cubicBezTo>
                <a:cubicBezTo>
                  <a:pt x="881572" y="81377"/>
                  <a:pt x="880820" y="82231"/>
                  <a:pt x="879682" y="82800"/>
                </a:cubicBezTo>
                <a:cubicBezTo>
                  <a:pt x="878544" y="83369"/>
                  <a:pt x="877162" y="83653"/>
                  <a:pt x="875538" y="83653"/>
                </a:cubicBezTo>
                <a:lnTo>
                  <a:pt x="741807" y="83653"/>
                </a:lnTo>
                <a:lnTo>
                  <a:pt x="740207" y="77281"/>
                </a:lnTo>
                <a:lnTo>
                  <a:pt x="795757" y="77281"/>
                </a:lnTo>
                <a:lnTo>
                  <a:pt x="795757" y="42048"/>
                </a:lnTo>
                <a:lnTo>
                  <a:pt x="754380" y="42048"/>
                </a:lnTo>
                <a:lnTo>
                  <a:pt x="752552" y="35447"/>
                </a:lnTo>
                <a:lnTo>
                  <a:pt x="795757" y="35447"/>
                </a:lnTo>
                <a:close/>
                <a:moveTo>
                  <a:pt x="495378" y="1600"/>
                </a:moveTo>
                <a:lnTo>
                  <a:pt x="522817" y="15316"/>
                </a:lnTo>
                <a:cubicBezTo>
                  <a:pt x="522190" y="16478"/>
                  <a:pt x="521219" y="17297"/>
                  <a:pt x="519905" y="17773"/>
                </a:cubicBezTo>
                <a:cubicBezTo>
                  <a:pt x="518590" y="18250"/>
                  <a:pt x="516587" y="18269"/>
                  <a:pt x="513896" y="17830"/>
                </a:cubicBezTo>
                <a:cubicBezTo>
                  <a:pt x="510569" y="22774"/>
                  <a:pt x="506748" y="27917"/>
                  <a:pt x="502431" y="33261"/>
                </a:cubicBezTo>
                <a:cubicBezTo>
                  <a:pt x="498114" y="38604"/>
                  <a:pt x="493328" y="43977"/>
                  <a:pt x="488073" y="49377"/>
                </a:cubicBezTo>
                <a:cubicBezTo>
                  <a:pt x="494798" y="60598"/>
                  <a:pt x="499496" y="72561"/>
                  <a:pt x="502169" y="85267"/>
                </a:cubicBezTo>
                <a:cubicBezTo>
                  <a:pt x="504842" y="97974"/>
                  <a:pt x="506231" y="111309"/>
                  <a:pt x="506335" y="125273"/>
                </a:cubicBezTo>
                <a:cubicBezTo>
                  <a:pt x="506903" y="140717"/>
                  <a:pt x="506171" y="155491"/>
                  <a:pt x="504139" y="169592"/>
                </a:cubicBezTo>
                <a:cubicBezTo>
                  <a:pt x="502108" y="183694"/>
                  <a:pt x="498122" y="194981"/>
                  <a:pt x="492182" y="203454"/>
                </a:cubicBezTo>
                <a:cubicBezTo>
                  <a:pt x="489542" y="206973"/>
                  <a:pt x="485916" y="209535"/>
                  <a:pt x="481302" y="211140"/>
                </a:cubicBezTo>
                <a:cubicBezTo>
                  <a:pt x="476688" y="212745"/>
                  <a:pt x="471174" y="213536"/>
                  <a:pt x="464759" y="213512"/>
                </a:cubicBezTo>
                <a:cubicBezTo>
                  <a:pt x="464759" y="206387"/>
                  <a:pt x="463387" y="201434"/>
                  <a:pt x="460644" y="198653"/>
                </a:cubicBezTo>
                <a:cubicBezTo>
                  <a:pt x="459034" y="197262"/>
                  <a:pt x="456824" y="195929"/>
                  <a:pt x="454014" y="194653"/>
                </a:cubicBezTo>
                <a:cubicBezTo>
                  <a:pt x="451204" y="193376"/>
                  <a:pt x="447852" y="192271"/>
                  <a:pt x="443956" y="191338"/>
                </a:cubicBezTo>
                <a:lnTo>
                  <a:pt x="443956" y="187909"/>
                </a:lnTo>
                <a:cubicBezTo>
                  <a:pt x="444110" y="187929"/>
                  <a:pt x="445682" y="188067"/>
                  <a:pt x="448672" y="188324"/>
                </a:cubicBezTo>
                <a:cubicBezTo>
                  <a:pt x="451662" y="188581"/>
                  <a:pt x="455147" y="188837"/>
                  <a:pt x="459128" y="189094"/>
                </a:cubicBezTo>
                <a:cubicBezTo>
                  <a:pt x="463109" y="189351"/>
                  <a:pt x="466662" y="189489"/>
                  <a:pt x="469788" y="189509"/>
                </a:cubicBezTo>
                <a:cubicBezTo>
                  <a:pt x="471588" y="189523"/>
                  <a:pt x="473074" y="189266"/>
                  <a:pt x="474245" y="188738"/>
                </a:cubicBezTo>
                <a:cubicBezTo>
                  <a:pt x="475417" y="188209"/>
                  <a:pt x="476446" y="187323"/>
                  <a:pt x="477332" y="186080"/>
                </a:cubicBezTo>
                <a:cubicBezTo>
                  <a:pt x="480603" y="181032"/>
                  <a:pt x="482918" y="172898"/>
                  <a:pt x="484275" y="161677"/>
                </a:cubicBezTo>
                <a:cubicBezTo>
                  <a:pt x="485632" y="150457"/>
                  <a:pt x="486290" y="138322"/>
                  <a:pt x="486247" y="125273"/>
                </a:cubicBezTo>
                <a:cubicBezTo>
                  <a:pt x="486285" y="121196"/>
                  <a:pt x="486209" y="117233"/>
                  <a:pt x="486018" y="113385"/>
                </a:cubicBezTo>
                <a:cubicBezTo>
                  <a:pt x="479994" y="120696"/>
                  <a:pt x="472783" y="127849"/>
                  <a:pt x="464387" y="134845"/>
                </a:cubicBezTo>
                <a:cubicBezTo>
                  <a:pt x="455991" y="141841"/>
                  <a:pt x="446894" y="148023"/>
                  <a:pt x="437098" y="153390"/>
                </a:cubicBezTo>
                <a:lnTo>
                  <a:pt x="434812" y="151104"/>
                </a:lnTo>
                <a:cubicBezTo>
                  <a:pt x="445313" y="141208"/>
                  <a:pt x="454657" y="129911"/>
                  <a:pt x="462844" y="117214"/>
                </a:cubicBezTo>
                <a:cubicBezTo>
                  <a:pt x="471031" y="104517"/>
                  <a:pt x="477460" y="91506"/>
                  <a:pt x="482132" y="78181"/>
                </a:cubicBezTo>
                <a:cubicBezTo>
                  <a:pt x="481456" y="75100"/>
                  <a:pt x="480694" y="72061"/>
                  <a:pt x="479846" y="69065"/>
                </a:cubicBezTo>
                <a:cubicBezTo>
                  <a:pt x="478998" y="66070"/>
                  <a:pt x="478008" y="63089"/>
                  <a:pt x="476874" y="60121"/>
                </a:cubicBezTo>
                <a:cubicBezTo>
                  <a:pt x="471150" y="65179"/>
                  <a:pt x="465111" y="69980"/>
                  <a:pt x="458758" y="74523"/>
                </a:cubicBezTo>
                <a:cubicBezTo>
                  <a:pt x="452405" y="79067"/>
                  <a:pt x="445794" y="83181"/>
                  <a:pt x="438927" y="86868"/>
                </a:cubicBezTo>
                <a:lnTo>
                  <a:pt x="436869" y="84353"/>
                </a:lnTo>
                <a:cubicBezTo>
                  <a:pt x="442956" y="79038"/>
                  <a:pt x="448842" y="73095"/>
                  <a:pt x="454529" y="66522"/>
                </a:cubicBezTo>
                <a:cubicBezTo>
                  <a:pt x="460215" y="59950"/>
                  <a:pt x="465530" y="53092"/>
                  <a:pt x="470474" y="45948"/>
                </a:cubicBezTo>
                <a:cubicBezTo>
                  <a:pt x="467187" y="40005"/>
                  <a:pt x="463244" y="34175"/>
                  <a:pt x="458643" y="28460"/>
                </a:cubicBezTo>
                <a:cubicBezTo>
                  <a:pt x="454043" y="22745"/>
                  <a:pt x="448614" y="17145"/>
                  <a:pt x="442356" y="11658"/>
                </a:cubicBezTo>
                <a:lnTo>
                  <a:pt x="445327" y="9144"/>
                </a:lnTo>
                <a:cubicBezTo>
                  <a:pt x="452052" y="13030"/>
                  <a:pt x="458091" y="17145"/>
                  <a:pt x="463444" y="21488"/>
                </a:cubicBezTo>
                <a:cubicBezTo>
                  <a:pt x="468797" y="25831"/>
                  <a:pt x="473579" y="30403"/>
                  <a:pt x="477789" y="35204"/>
                </a:cubicBezTo>
                <a:cubicBezTo>
                  <a:pt x="481465" y="29232"/>
                  <a:pt x="484798" y="23403"/>
                  <a:pt x="487786" y="17716"/>
                </a:cubicBezTo>
                <a:cubicBezTo>
                  <a:pt x="490774" y="12030"/>
                  <a:pt x="493305" y="6658"/>
                  <a:pt x="495378" y="1600"/>
                </a:cubicBezTo>
                <a:close/>
                <a:moveTo>
                  <a:pt x="3994557" y="1371"/>
                </a:moveTo>
                <a:lnTo>
                  <a:pt x="4024961" y="10287"/>
                </a:lnTo>
                <a:cubicBezTo>
                  <a:pt x="4024513" y="11687"/>
                  <a:pt x="4023580" y="12830"/>
                  <a:pt x="4022160" y="13716"/>
                </a:cubicBezTo>
                <a:cubicBezTo>
                  <a:pt x="4020741" y="14601"/>
                  <a:pt x="4018779" y="15059"/>
                  <a:pt x="4016274" y="15087"/>
                </a:cubicBezTo>
                <a:cubicBezTo>
                  <a:pt x="4012807" y="24917"/>
                  <a:pt x="4008768" y="34290"/>
                  <a:pt x="4004158" y="43205"/>
                </a:cubicBezTo>
                <a:lnTo>
                  <a:pt x="4046220" y="43205"/>
                </a:lnTo>
                <a:lnTo>
                  <a:pt x="4058565" y="30175"/>
                </a:lnTo>
                <a:lnTo>
                  <a:pt x="4080053" y="49149"/>
                </a:lnTo>
                <a:cubicBezTo>
                  <a:pt x="4079172" y="50177"/>
                  <a:pt x="4077962" y="51035"/>
                  <a:pt x="4076424" y="51720"/>
                </a:cubicBezTo>
                <a:cubicBezTo>
                  <a:pt x="4074886" y="52406"/>
                  <a:pt x="4072819" y="52921"/>
                  <a:pt x="4070223" y="53263"/>
                </a:cubicBezTo>
                <a:cubicBezTo>
                  <a:pt x="4069547" y="97402"/>
                  <a:pt x="4067985" y="131483"/>
                  <a:pt x="4065537" y="155505"/>
                </a:cubicBezTo>
                <a:cubicBezTo>
                  <a:pt x="4063089" y="179527"/>
                  <a:pt x="4059013" y="194748"/>
                  <a:pt x="4053307" y="201168"/>
                </a:cubicBezTo>
                <a:cubicBezTo>
                  <a:pt x="4049668" y="205363"/>
                  <a:pt x="4045344" y="208402"/>
                  <a:pt x="4040334" y="210283"/>
                </a:cubicBezTo>
                <a:cubicBezTo>
                  <a:pt x="4035324" y="212164"/>
                  <a:pt x="4029513" y="213088"/>
                  <a:pt x="4022903" y="213055"/>
                </a:cubicBezTo>
                <a:cubicBezTo>
                  <a:pt x="4022932" y="209497"/>
                  <a:pt x="4022589" y="206383"/>
                  <a:pt x="4021875" y="203711"/>
                </a:cubicBezTo>
                <a:cubicBezTo>
                  <a:pt x="4021160" y="201039"/>
                  <a:pt x="4019903" y="198896"/>
                  <a:pt x="4018103" y="197282"/>
                </a:cubicBezTo>
                <a:cubicBezTo>
                  <a:pt x="4016079" y="195434"/>
                  <a:pt x="4012983" y="193757"/>
                  <a:pt x="4008816" y="192252"/>
                </a:cubicBezTo>
                <a:cubicBezTo>
                  <a:pt x="4004649" y="190747"/>
                  <a:pt x="3999895" y="189528"/>
                  <a:pt x="3994557" y="188595"/>
                </a:cubicBezTo>
                <a:lnTo>
                  <a:pt x="3994785" y="184937"/>
                </a:lnTo>
                <a:cubicBezTo>
                  <a:pt x="4000486" y="185532"/>
                  <a:pt x="4006516" y="186056"/>
                  <a:pt x="4012873" y="186509"/>
                </a:cubicBezTo>
                <a:cubicBezTo>
                  <a:pt x="4019231" y="186961"/>
                  <a:pt x="4023946" y="187199"/>
                  <a:pt x="4027018" y="187223"/>
                </a:cubicBezTo>
                <a:cubicBezTo>
                  <a:pt x="4029232" y="187242"/>
                  <a:pt x="4030976" y="187033"/>
                  <a:pt x="4032247" y="186594"/>
                </a:cubicBezTo>
                <a:cubicBezTo>
                  <a:pt x="4033519" y="186156"/>
                  <a:pt x="4034748" y="185375"/>
                  <a:pt x="4035934" y="184251"/>
                </a:cubicBezTo>
                <a:cubicBezTo>
                  <a:pt x="4040067" y="179937"/>
                  <a:pt x="4043058" y="166278"/>
                  <a:pt x="4044906" y="143275"/>
                </a:cubicBezTo>
                <a:cubicBezTo>
                  <a:pt x="4046754" y="120272"/>
                  <a:pt x="4048030" y="89125"/>
                  <a:pt x="4048735" y="49834"/>
                </a:cubicBezTo>
                <a:lnTo>
                  <a:pt x="4000729" y="49834"/>
                </a:lnTo>
                <a:cubicBezTo>
                  <a:pt x="3995462" y="59364"/>
                  <a:pt x="3989765" y="68194"/>
                  <a:pt x="3983641" y="76323"/>
                </a:cubicBezTo>
                <a:cubicBezTo>
                  <a:pt x="3977517" y="84453"/>
                  <a:pt x="3971020" y="91625"/>
                  <a:pt x="3964153" y="97840"/>
                </a:cubicBezTo>
                <a:lnTo>
                  <a:pt x="3960953" y="95783"/>
                </a:lnTo>
                <a:cubicBezTo>
                  <a:pt x="3967825" y="83934"/>
                  <a:pt x="3974254" y="69685"/>
                  <a:pt x="3980241" y="53035"/>
                </a:cubicBezTo>
                <a:cubicBezTo>
                  <a:pt x="3986227" y="36385"/>
                  <a:pt x="3990999" y="19164"/>
                  <a:pt x="3994557" y="1371"/>
                </a:cubicBezTo>
                <a:close/>
                <a:moveTo>
                  <a:pt x="3909518" y="1371"/>
                </a:moveTo>
                <a:lnTo>
                  <a:pt x="3941064" y="8915"/>
                </a:lnTo>
                <a:cubicBezTo>
                  <a:pt x="3940498" y="10734"/>
                  <a:pt x="3939459" y="12068"/>
                  <a:pt x="3937950" y="12916"/>
                </a:cubicBezTo>
                <a:cubicBezTo>
                  <a:pt x="3936440" y="13763"/>
                  <a:pt x="3934430" y="14182"/>
                  <a:pt x="3931920" y="14173"/>
                </a:cubicBezTo>
                <a:cubicBezTo>
                  <a:pt x="3929092" y="18631"/>
                  <a:pt x="3925891" y="23488"/>
                  <a:pt x="3922319" y="28746"/>
                </a:cubicBezTo>
                <a:cubicBezTo>
                  <a:pt x="3918747" y="34004"/>
                  <a:pt x="3915318" y="38976"/>
                  <a:pt x="3912032" y="43662"/>
                </a:cubicBezTo>
                <a:lnTo>
                  <a:pt x="3936035" y="43662"/>
                </a:lnTo>
                <a:lnTo>
                  <a:pt x="3946551" y="31775"/>
                </a:lnTo>
                <a:lnTo>
                  <a:pt x="3968496" y="49149"/>
                </a:lnTo>
                <a:cubicBezTo>
                  <a:pt x="3967682" y="50077"/>
                  <a:pt x="3966453" y="50963"/>
                  <a:pt x="3964810" y="51806"/>
                </a:cubicBezTo>
                <a:cubicBezTo>
                  <a:pt x="3963167" y="52649"/>
                  <a:pt x="3961195" y="53363"/>
                  <a:pt x="3958895" y="53949"/>
                </a:cubicBezTo>
                <a:lnTo>
                  <a:pt x="3958895" y="191795"/>
                </a:lnTo>
                <a:cubicBezTo>
                  <a:pt x="3958514" y="192862"/>
                  <a:pt x="3956476" y="194157"/>
                  <a:pt x="3952780" y="195681"/>
                </a:cubicBezTo>
                <a:cubicBezTo>
                  <a:pt x="3949084" y="197205"/>
                  <a:pt x="3945331" y="198044"/>
                  <a:pt x="3941522" y="198196"/>
                </a:cubicBezTo>
                <a:lnTo>
                  <a:pt x="3938321" y="198196"/>
                </a:lnTo>
                <a:lnTo>
                  <a:pt x="3938321" y="180594"/>
                </a:lnTo>
                <a:lnTo>
                  <a:pt x="3897859" y="180594"/>
                </a:lnTo>
                <a:lnTo>
                  <a:pt x="3897859" y="198196"/>
                </a:lnTo>
                <a:cubicBezTo>
                  <a:pt x="3897716" y="199501"/>
                  <a:pt x="3896059" y="201006"/>
                  <a:pt x="3892887" y="202711"/>
                </a:cubicBezTo>
                <a:cubicBezTo>
                  <a:pt x="3889715" y="204416"/>
                  <a:pt x="3885886" y="205349"/>
                  <a:pt x="3881400" y="205511"/>
                </a:cubicBezTo>
                <a:lnTo>
                  <a:pt x="3877971" y="205511"/>
                </a:lnTo>
                <a:lnTo>
                  <a:pt x="3877971" y="34061"/>
                </a:lnTo>
                <a:lnTo>
                  <a:pt x="3899002" y="43662"/>
                </a:lnTo>
                <a:lnTo>
                  <a:pt x="3903117" y="43662"/>
                </a:lnTo>
                <a:cubicBezTo>
                  <a:pt x="3904183" y="37385"/>
                  <a:pt x="3905308" y="30394"/>
                  <a:pt x="3906489" y="22688"/>
                </a:cubicBezTo>
                <a:cubicBezTo>
                  <a:pt x="3907670" y="14982"/>
                  <a:pt x="3908680" y="7877"/>
                  <a:pt x="3909518" y="1371"/>
                </a:cubicBezTo>
                <a:close/>
                <a:moveTo>
                  <a:pt x="1022757" y="1371"/>
                </a:moveTo>
                <a:lnTo>
                  <a:pt x="1053161" y="10287"/>
                </a:lnTo>
                <a:cubicBezTo>
                  <a:pt x="1052713" y="11687"/>
                  <a:pt x="1051780" y="12830"/>
                  <a:pt x="1050360" y="13716"/>
                </a:cubicBezTo>
                <a:cubicBezTo>
                  <a:pt x="1048941" y="14601"/>
                  <a:pt x="1046979" y="15059"/>
                  <a:pt x="1044474" y="15087"/>
                </a:cubicBezTo>
                <a:cubicBezTo>
                  <a:pt x="1041007" y="24917"/>
                  <a:pt x="1036968" y="34290"/>
                  <a:pt x="1032358" y="43205"/>
                </a:cubicBezTo>
                <a:lnTo>
                  <a:pt x="1074420" y="43205"/>
                </a:lnTo>
                <a:lnTo>
                  <a:pt x="1086765" y="30175"/>
                </a:lnTo>
                <a:lnTo>
                  <a:pt x="1108253" y="49149"/>
                </a:lnTo>
                <a:cubicBezTo>
                  <a:pt x="1107372" y="50177"/>
                  <a:pt x="1106163" y="51035"/>
                  <a:pt x="1104624" y="51720"/>
                </a:cubicBezTo>
                <a:cubicBezTo>
                  <a:pt x="1103086" y="52406"/>
                  <a:pt x="1101019" y="52921"/>
                  <a:pt x="1098424" y="53263"/>
                </a:cubicBezTo>
                <a:cubicBezTo>
                  <a:pt x="1097747" y="97402"/>
                  <a:pt x="1096185" y="131483"/>
                  <a:pt x="1093737" y="155505"/>
                </a:cubicBezTo>
                <a:cubicBezTo>
                  <a:pt x="1091289" y="179527"/>
                  <a:pt x="1087213" y="194748"/>
                  <a:pt x="1081507" y="201168"/>
                </a:cubicBezTo>
                <a:cubicBezTo>
                  <a:pt x="1077869" y="205363"/>
                  <a:pt x="1073544" y="208402"/>
                  <a:pt x="1068534" y="210283"/>
                </a:cubicBezTo>
                <a:cubicBezTo>
                  <a:pt x="1063524" y="212164"/>
                  <a:pt x="1057714" y="213088"/>
                  <a:pt x="1051103" y="213055"/>
                </a:cubicBezTo>
                <a:cubicBezTo>
                  <a:pt x="1051132" y="209497"/>
                  <a:pt x="1050789" y="206383"/>
                  <a:pt x="1050075" y="203711"/>
                </a:cubicBezTo>
                <a:cubicBezTo>
                  <a:pt x="1049360" y="201039"/>
                  <a:pt x="1048103" y="198896"/>
                  <a:pt x="1046303" y="197282"/>
                </a:cubicBezTo>
                <a:cubicBezTo>
                  <a:pt x="1044279" y="195434"/>
                  <a:pt x="1041183" y="193757"/>
                  <a:pt x="1037016" y="192252"/>
                </a:cubicBezTo>
                <a:cubicBezTo>
                  <a:pt x="1032849" y="190747"/>
                  <a:pt x="1028096" y="189528"/>
                  <a:pt x="1022757" y="188595"/>
                </a:cubicBezTo>
                <a:lnTo>
                  <a:pt x="1022985" y="184937"/>
                </a:lnTo>
                <a:cubicBezTo>
                  <a:pt x="1028686" y="185532"/>
                  <a:pt x="1034715" y="186056"/>
                  <a:pt x="1041073" y="186509"/>
                </a:cubicBezTo>
                <a:cubicBezTo>
                  <a:pt x="1047431" y="186961"/>
                  <a:pt x="1052146" y="187199"/>
                  <a:pt x="1055218" y="187223"/>
                </a:cubicBezTo>
                <a:cubicBezTo>
                  <a:pt x="1057433" y="187242"/>
                  <a:pt x="1059176" y="187033"/>
                  <a:pt x="1060447" y="186594"/>
                </a:cubicBezTo>
                <a:cubicBezTo>
                  <a:pt x="1061719" y="186156"/>
                  <a:pt x="1062947" y="185375"/>
                  <a:pt x="1064133" y="184251"/>
                </a:cubicBezTo>
                <a:cubicBezTo>
                  <a:pt x="1068267" y="179937"/>
                  <a:pt x="1071258" y="166278"/>
                  <a:pt x="1073106" y="143275"/>
                </a:cubicBezTo>
                <a:cubicBezTo>
                  <a:pt x="1074954" y="120272"/>
                  <a:pt x="1076230" y="89125"/>
                  <a:pt x="1076935" y="49834"/>
                </a:cubicBezTo>
                <a:lnTo>
                  <a:pt x="1028929" y="49834"/>
                </a:lnTo>
                <a:cubicBezTo>
                  <a:pt x="1023662" y="59364"/>
                  <a:pt x="1017966" y="68194"/>
                  <a:pt x="1011841" y="76323"/>
                </a:cubicBezTo>
                <a:cubicBezTo>
                  <a:pt x="1005717" y="84453"/>
                  <a:pt x="999220" y="91625"/>
                  <a:pt x="992353" y="97840"/>
                </a:cubicBezTo>
                <a:lnTo>
                  <a:pt x="989153" y="95783"/>
                </a:lnTo>
                <a:cubicBezTo>
                  <a:pt x="996025" y="83934"/>
                  <a:pt x="1002454" y="69685"/>
                  <a:pt x="1008441" y="53035"/>
                </a:cubicBezTo>
                <a:cubicBezTo>
                  <a:pt x="1014427" y="36385"/>
                  <a:pt x="1019199" y="19164"/>
                  <a:pt x="1022757" y="1371"/>
                </a:cubicBezTo>
                <a:close/>
                <a:moveTo>
                  <a:pt x="937718" y="1371"/>
                </a:moveTo>
                <a:lnTo>
                  <a:pt x="969264" y="8915"/>
                </a:lnTo>
                <a:cubicBezTo>
                  <a:pt x="968698" y="10734"/>
                  <a:pt x="967659" y="12068"/>
                  <a:pt x="966150" y="12916"/>
                </a:cubicBezTo>
                <a:cubicBezTo>
                  <a:pt x="964640" y="13763"/>
                  <a:pt x="962630" y="14182"/>
                  <a:pt x="960120" y="14173"/>
                </a:cubicBezTo>
                <a:cubicBezTo>
                  <a:pt x="957291" y="18631"/>
                  <a:pt x="954091" y="23488"/>
                  <a:pt x="950519" y="28746"/>
                </a:cubicBezTo>
                <a:cubicBezTo>
                  <a:pt x="946947" y="34004"/>
                  <a:pt x="943518" y="38976"/>
                  <a:pt x="940232" y="43662"/>
                </a:cubicBezTo>
                <a:lnTo>
                  <a:pt x="964235" y="43662"/>
                </a:lnTo>
                <a:lnTo>
                  <a:pt x="974751" y="31775"/>
                </a:lnTo>
                <a:lnTo>
                  <a:pt x="996696" y="49149"/>
                </a:lnTo>
                <a:cubicBezTo>
                  <a:pt x="995882" y="50077"/>
                  <a:pt x="994653" y="50963"/>
                  <a:pt x="993010" y="51806"/>
                </a:cubicBezTo>
                <a:cubicBezTo>
                  <a:pt x="991367" y="52649"/>
                  <a:pt x="989396" y="53363"/>
                  <a:pt x="987095" y="53949"/>
                </a:cubicBezTo>
                <a:lnTo>
                  <a:pt x="987095" y="191795"/>
                </a:lnTo>
                <a:cubicBezTo>
                  <a:pt x="986714" y="192862"/>
                  <a:pt x="984676" y="194157"/>
                  <a:pt x="980980" y="195681"/>
                </a:cubicBezTo>
                <a:cubicBezTo>
                  <a:pt x="977285" y="197205"/>
                  <a:pt x="973532" y="198044"/>
                  <a:pt x="969722" y="198196"/>
                </a:cubicBezTo>
                <a:lnTo>
                  <a:pt x="966521" y="198196"/>
                </a:lnTo>
                <a:lnTo>
                  <a:pt x="966521" y="180594"/>
                </a:lnTo>
                <a:lnTo>
                  <a:pt x="926059" y="180594"/>
                </a:lnTo>
                <a:lnTo>
                  <a:pt x="926059" y="198196"/>
                </a:lnTo>
                <a:cubicBezTo>
                  <a:pt x="925916" y="199501"/>
                  <a:pt x="924259" y="201006"/>
                  <a:pt x="921087" y="202711"/>
                </a:cubicBezTo>
                <a:cubicBezTo>
                  <a:pt x="917915" y="204416"/>
                  <a:pt x="914086" y="205349"/>
                  <a:pt x="909600" y="205511"/>
                </a:cubicBezTo>
                <a:lnTo>
                  <a:pt x="906171" y="205511"/>
                </a:lnTo>
                <a:lnTo>
                  <a:pt x="906171" y="34061"/>
                </a:lnTo>
                <a:lnTo>
                  <a:pt x="927202" y="43662"/>
                </a:lnTo>
                <a:lnTo>
                  <a:pt x="931317" y="43662"/>
                </a:lnTo>
                <a:cubicBezTo>
                  <a:pt x="932384" y="37385"/>
                  <a:pt x="933508" y="30394"/>
                  <a:pt x="934689" y="22688"/>
                </a:cubicBezTo>
                <a:cubicBezTo>
                  <a:pt x="935870" y="14982"/>
                  <a:pt x="936880" y="7877"/>
                  <a:pt x="937718" y="1371"/>
                </a:cubicBezTo>
                <a:close/>
                <a:moveTo>
                  <a:pt x="4584345" y="1157"/>
                </a:moveTo>
                <a:lnTo>
                  <a:pt x="4613148" y="4357"/>
                </a:lnTo>
                <a:cubicBezTo>
                  <a:pt x="4612868" y="5967"/>
                  <a:pt x="4612115" y="7320"/>
                  <a:pt x="4610891" y="8415"/>
                </a:cubicBezTo>
                <a:cubicBezTo>
                  <a:pt x="4609667" y="9510"/>
                  <a:pt x="4607600" y="10291"/>
                  <a:pt x="4604690" y="10758"/>
                </a:cubicBezTo>
                <a:lnTo>
                  <a:pt x="4604690" y="207097"/>
                </a:lnTo>
                <a:cubicBezTo>
                  <a:pt x="4604485" y="208364"/>
                  <a:pt x="4602723" y="209716"/>
                  <a:pt x="4599404" y="211155"/>
                </a:cubicBezTo>
                <a:cubicBezTo>
                  <a:pt x="4596084" y="212593"/>
                  <a:pt x="4592437" y="213374"/>
                  <a:pt x="4588460" y="213498"/>
                </a:cubicBezTo>
                <a:lnTo>
                  <a:pt x="4584345" y="213498"/>
                </a:lnTo>
                <a:close/>
                <a:moveTo>
                  <a:pt x="4362146" y="1143"/>
                </a:moveTo>
                <a:lnTo>
                  <a:pt x="4390492" y="4114"/>
                </a:lnTo>
                <a:cubicBezTo>
                  <a:pt x="4390321" y="5724"/>
                  <a:pt x="4389635" y="7077"/>
                  <a:pt x="4388435" y="8172"/>
                </a:cubicBezTo>
                <a:cubicBezTo>
                  <a:pt x="4387235" y="9267"/>
                  <a:pt x="4385177" y="10049"/>
                  <a:pt x="4382263" y="10515"/>
                </a:cubicBezTo>
                <a:lnTo>
                  <a:pt x="4382263" y="56921"/>
                </a:lnTo>
                <a:lnTo>
                  <a:pt x="4385691" y="56921"/>
                </a:lnTo>
                <a:lnTo>
                  <a:pt x="4397579" y="39772"/>
                </a:lnTo>
                <a:cubicBezTo>
                  <a:pt x="4397696" y="39868"/>
                  <a:pt x="4398935" y="40996"/>
                  <a:pt x="4401296" y="43158"/>
                </a:cubicBezTo>
                <a:cubicBezTo>
                  <a:pt x="4403656" y="45320"/>
                  <a:pt x="4406436" y="47940"/>
                  <a:pt x="4409635" y="51016"/>
                </a:cubicBezTo>
                <a:cubicBezTo>
                  <a:pt x="4412834" y="54093"/>
                  <a:pt x="4415750" y="57052"/>
                  <a:pt x="4418381" y="59893"/>
                </a:cubicBezTo>
                <a:cubicBezTo>
                  <a:pt x="4417657" y="62369"/>
                  <a:pt x="4415676" y="63589"/>
                  <a:pt x="4412438" y="63550"/>
                </a:cubicBezTo>
                <a:lnTo>
                  <a:pt x="4382263" y="63550"/>
                </a:lnTo>
                <a:lnTo>
                  <a:pt x="4382263" y="106076"/>
                </a:lnTo>
                <a:cubicBezTo>
                  <a:pt x="4387768" y="104479"/>
                  <a:pt x="4393387" y="102868"/>
                  <a:pt x="4399122" y="101243"/>
                </a:cubicBezTo>
                <a:cubicBezTo>
                  <a:pt x="4404856" y="99617"/>
                  <a:pt x="4410590" y="97949"/>
                  <a:pt x="4416324" y="96237"/>
                </a:cubicBezTo>
                <a:lnTo>
                  <a:pt x="4417238" y="99215"/>
                </a:lnTo>
                <a:cubicBezTo>
                  <a:pt x="4408094" y="104709"/>
                  <a:pt x="4396436" y="111336"/>
                  <a:pt x="4382263" y="119098"/>
                </a:cubicBezTo>
                <a:lnTo>
                  <a:pt x="4382263" y="205963"/>
                </a:lnTo>
                <a:cubicBezTo>
                  <a:pt x="4382058" y="207376"/>
                  <a:pt x="4380296" y="208946"/>
                  <a:pt x="4376976" y="210672"/>
                </a:cubicBezTo>
                <a:cubicBezTo>
                  <a:pt x="4373657" y="212399"/>
                  <a:pt x="4370009" y="213341"/>
                  <a:pt x="4366032" y="213498"/>
                </a:cubicBezTo>
                <a:lnTo>
                  <a:pt x="4362146" y="213498"/>
                </a:lnTo>
                <a:lnTo>
                  <a:pt x="4362146" y="129605"/>
                </a:lnTo>
                <a:cubicBezTo>
                  <a:pt x="4358607" y="131439"/>
                  <a:pt x="4354940" y="133316"/>
                  <a:pt x="4351144" y="135236"/>
                </a:cubicBezTo>
                <a:cubicBezTo>
                  <a:pt x="4347349" y="137156"/>
                  <a:pt x="4343396" y="139091"/>
                  <a:pt x="4339286" y="141040"/>
                </a:cubicBezTo>
                <a:cubicBezTo>
                  <a:pt x="4338814" y="142531"/>
                  <a:pt x="4338100" y="143779"/>
                  <a:pt x="4337143" y="144784"/>
                </a:cubicBezTo>
                <a:cubicBezTo>
                  <a:pt x="4336185" y="145790"/>
                  <a:pt x="4335071" y="146523"/>
                  <a:pt x="4333799" y="146986"/>
                </a:cubicBezTo>
                <a:lnTo>
                  <a:pt x="4322827" y="121146"/>
                </a:lnTo>
                <a:cubicBezTo>
                  <a:pt x="4326894" y="120326"/>
                  <a:pt x="4332304" y="119064"/>
                  <a:pt x="4339057" y="117360"/>
                </a:cubicBezTo>
                <a:cubicBezTo>
                  <a:pt x="4345810" y="115655"/>
                  <a:pt x="4353507" y="113649"/>
                  <a:pt x="4362146" y="111339"/>
                </a:cubicBezTo>
                <a:lnTo>
                  <a:pt x="4362146" y="63550"/>
                </a:lnTo>
                <a:lnTo>
                  <a:pt x="4346144" y="63550"/>
                </a:lnTo>
                <a:cubicBezTo>
                  <a:pt x="4343748" y="70324"/>
                  <a:pt x="4341053" y="76679"/>
                  <a:pt x="4338057" y="82616"/>
                </a:cubicBezTo>
                <a:cubicBezTo>
                  <a:pt x="4335062" y="88552"/>
                  <a:pt x="4331737" y="93933"/>
                  <a:pt x="4328084" y="98758"/>
                </a:cubicBezTo>
                <a:lnTo>
                  <a:pt x="4324427" y="96928"/>
                </a:lnTo>
                <a:cubicBezTo>
                  <a:pt x="4327875" y="86083"/>
                  <a:pt x="4330637" y="73719"/>
                  <a:pt x="4332714" y="59837"/>
                </a:cubicBezTo>
                <a:cubicBezTo>
                  <a:pt x="4334790" y="45955"/>
                  <a:pt x="4336066" y="31878"/>
                  <a:pt x="4336543" y="17606"/>
                </a:cubicBezTo>
                <a:lnTo>
                  <a:pt x="4362146" y="23095"/>
                </a:lnTo>
                <a:close/>
                <a:moveTo>
                  <a:pt x="3528441" y="1143"/>
                </a:moveTo>
                <a:lnTo>
                  <a:pt x="3555645" y="3886"/>
                </a:lnTo>
                <a:cubicBezTo>
                  <a:pt x="3555531" y="5267"/>
                  <a:pt x="3554902" y="6448"/>
                  <a:pt x="3553759" y="7429"/>
                </a:cubicBezTo>
                <a:cubicBezTo>
                  <a:pt x="3552616" y="8410"/>
                  <a:pt x="3550958" y="9134"/>
                  <a:pt x="3548787" y="9601"/>
                </a:cubicBezTo>
                <a:lnTo>
                  <a:pt x="3548787" y="35661"/>
                </a:lnTo>
                <a:cubicBezTo>
                  <a:pt x="3556992" y="31542"/>
                  <a:pt x="3564984" y="27151"/>
                  <a:pt x="3572761" y="22488"/>
                </a:cubicBezTo>
                <a:cubicBezTo>
                  <a:pt x="3580538" y="17826"/>
                  <a:pt x="3586873" y="13606"/>
                  <a:pt x="3591764" y="9829"/>
                </a:cubicBezTo>
                <a:lnTo>
                  <a:pt x="3613595" y="28575"/>
                </a:lnTo>
                <a:cubicBezTo>
                  <a:pt x="3612442" y="29718"/>
                  <a:pt x="3610775" y="30289"/>
                  <a:pt x="3608594" y="30289"/>
                </a:cubicBezTo>
                <a:cubicBezTo>
                  <a:pt x="3606413" y="30289"/>
                  <a:pt x="3603775" y="29718"/>
                  <a:pt x="3600679" y="28575"/>
                </a:cubicBezTo>
                <a:cubicBezTo>
                  <a:pt x="3593888" y="30813"/>
                  <a:pt x="3585925" y="33137"/>
                  <a:pt x="3576790" y="35547"/>
                </a:cubicBezTo>
                <a:cubicBezTo>
                  <a:pt x="3567656" y="37957"/>
                  <a:pt x="3558321" y="40052"/>
                  <a:pt x="3548787" y="41833"/>
                </a:cubicBezTo>
                <a:lnTo>
                  <a:pt x="3548787" y="61950"/>
                </a:lnTo>
                <a:cubicBezTo>
                  <a:pt x="3548682" y="63522"/>
                  <a:pt x="3549120" y="64608"/>
                  <a:pt x="3550101" y="65208"/>
                </a:cubicBezTo>
                <a:cubicBezTo>
                  <a:pt x="3551082" y="65808"/>
                  <a:pt x="3553235" y="66094"/>
                  <a:pt x="3556559" y="66065"/>
                </a:cubicBezTo>
                <a:lnTo>
                  <a:pt x="3576676" y="66065"/>
                </a:lnTo>
                <a:cubicBezTo>
                  <a:pt x="3580624" y="66070"/>
                  <a:pt x="3584158" y="66060"/>
                  <a:pt x="3587277" y="66036"/>
                </a:cubicBezTo>
                <a:cubicBezTo>
                  <a:pt x="3590397" y="66013"/>
                  <a:pt x="3592730" y="65946"/>
                  <a:pt x="3594278" y="65836"/>
                </a:cubicBezTo>
                <a:cubicBezTo>
                  <a:pt x="3595412" y="65741"/>
                  <a:pt x="3596402" y="65532"/>
                  <a:pt x="3597250" y="65208"/>
                </a:cubicBezTo>
                <a:cubicBezTo>
                  <a:pt x="3598098" y="64884"/>
                  <a:pt x="3598860" y="64332"/>
                  <a:pt x="3599536" y="63550"/>
                </a:cubicBezTo>
                <a:cubicBezTo>
                  <a:pt x="3600465" y="62084"/>
                  <a:pt x="3601579" y="59531"/>
                  <a:pt x="3602879" y="55892"/>
                </a:cubicBezTo>
                <a:cubicBezTo>
                  <a:pt x="3604179" y="52254"/>
                  <a:pt x="3605580" y="48101"/>
                  <a:pt x="3607080" y="43434"/>
                </a:cubicBezTo>
                <a:lnTo>
                  <a:pt x="3609695" y="43434"/>
                </a:lnTo>
                <a:lnTo>
                  <a:pt x="3610394" y="64008"/>
                </a:lnTo>
                <a:cubicBezTo>
                  <a:pt x="3613319" y="65122"/>
                  <a:pt x="3615357" y="66322"/>
                  <a:pt x="3616509" y="67608"/>
                </a:cubicBezTo>
                <a:cubicBezTo>
                  <a:pt x="3617662" y="68894"/>
                  <a:pt x="3618215" y="70437"/>
                  <a:pt x="3618167" y="72237"/>
                </a:cubicBezTo>
                <a:cubicBezTo>
                  <a:pt x="3618525" y="76543"/>
                  <a:pt x="3615631" y="79648"/>
                  <a:pt x="3609486" y="81553"/>
                </a:cubicBezTo>
                <a:cubicBezTo>
                  <a:pt x="3603340" y="83458"/>
                  <a:pt x="3591794" y="84391"/>
                  <a:pt x="3574847" y="84353"/>
                </a:cubicBezTo>
                <a:lnTo>
                  <a:pt x="3552216" y="84353"/>
                </a:lnTo>
                <a:cubicBezTo>
                  <a:pt x="3542524" y="84472"/>
                  <a:pt x="3536076" y="83205"/>
                  <a:pt x="3532871" y="80553"/>
                </a:cubicBezTo>
                <a:cubicBezTo>
                  <a:pt x="3529665" y="77900"/>
                  <a:pt x="3528189" y="73147"/>
                  <a:pt x="3528441" y="66294"/>
                </a:cubicBezTo>
                <a:close/>
                <a:moveTo>
                  <a:pt x="3480893" y="1143"/>
                </a:moveTo>
                <a:lnTo>
                  <a:pt x="3510153" y="3886"/>
                </a:lnTo>
                <a:cubicBezTo>
                  <a:pt x="3509972" y="5496"/>
                  <a:pt x="3509249" y="6848"/>
                  <a:pt x="3507982" y="7944"/>
                </a:cubicBezTo>
                <a:cubicBezTo>
                  <a:pt x="3506715" y="9039"/>
                  <a:pt x="3504619" y="9820"/>
                  <a:pt x="3501695" y="10287"/>
                </a:cubicBezTo>
                <a:lnTo>
                  <a:pt x="3501695" y="84582"/>
                </a:lnTo>
                <a:cubicBezTo>
                  <a:pt x="3501481" y="85621"/>
                  <a:pt x="3499624" y="86803"/>
                  <a:pt x="3496123" y="88129"/>
                </a:cubicBezTo>
                <a:cubicBezTo>
                  <a:pt x="3492623" y="89454"/>
                  <a:pt x="3488765" y="90178"/>
                  <a:pt x="3484550" y="90302"/>
                </a:cubicBezTo>
                <a:lnTo>
                  <a:pt x="3480893" y="90302"/>
                </a:lnTo>
                <a:lnTo>
                  <a:pt x="3480893" y="60350"/>
                </a:lnTo>
                <a:cubicBezTo>
                  <a:pt x="3474963" y="63193"/>
                  <a:pt x="3468020" y="66365"/>
                  <a:pt x="3460061" y="69866"/>
                </a:cubicBezTo>
                <a:cubicBezTo>
                  <a:pt x="3452103" y="73366"/>
                  <a:pt x="3443045" y="77281"/>
                  <a:pt x="3432887" y="81610"/>
                </a:cubicBezTo>
                <a:cubicBezTo>
                  <a:pt x="3432301" y="83196"/>
                  <a:pt x="3431529" y="84425"/>
                  <a:pt x="3430572" y="85297"/>
                </a:cubicBezTo>
                <a:cubicBezTo>
                  <a:pt x="3429615" y="86169"/>
                  <a:pt x="3428558" y="86770"/>
                  <a:pt x="3427400" y="87099"/>
                </a:cubicBezTo>
                <a:lnTo>
                  <a:pt x="3414370" y="64008"/>
                </a:lnTo>
                <a:cubicBezTo>
                  <a:pt x="3420799" y="63384"/>
                  <a:pt x="3429943" y="62174"/>
                  <a:pt x="3441802" y="60379"/>
                </a:cubicBezTo>
                <a:cubicBezTo>
                  <a:pt x="3453661" y="58583"/>
                  <a:pt x="3466691" y="56516"/>
                  <a:pt x="3480893" y="54178"/>
                </a:cubicBezTo>
                <a:lnTo>
                  <a:pt x="3480893" y="34290"/>
                </a:lnTo>
                <a:lnTo>
                  <a:pt x="3423057" y="34290"/>
                </a:lnTo>
                <a:lnTo>
                  <a:pt x="3420999" y="27660"/>
                </a:lnTo>
                <a:lnTo>
                  <a:pt x="3480893" y="27660"/>
                </a:lnTo>
                <a:close/>
                <a:moveTo>
                  <a:pt x="3274010" y="1143"/>
                </a:moveTo>
                <a:lnTo>
                  <a:pt x="3308985" y="9601"/>
                </a:lnTo>
                <a:cubicBezTo>
                  <a:pt x="3308690" y="11058"/>
                  <a:pt x="3307738" y="12144"/>
                  <a:pt x="3306128" y="12858"/>
                </a:cubicBezTo>
                <a:cubicBezTo>
                  <a:pt x="3304518" y="13573"/>
                  <a:pt x="3301966" y="14087"/>
                  <a:pt x="3298470" y="14401"/>
                </a:cubicBezTo>
                <a:cubicBezTo>
                  <a:pt x="3305794" y="21099"/>
                  <a:pt x="3314794" y="27059"/>
                  <a:pt x="3325470" y="32283"/>
                </a:cubicBezTo>
                <a:cubicBezTo>
                  <a:pt x="3336146" y="37507"/>
                  <a:pt x="3347534" y="42045"/>
                  <a:pt x="3359633" y="45897"/>
                </a:cubicBezTo>
                <a:cubicBezTo>
                  <a:pt x="3371732" y="49750"/>
                  <a:pt x="3383577" y="52967"/>
                  <a:pt x="3395168" y="55549"/>
                </a:cubicBezTo>
                <a:lnTo>
                  <a:pt x="3394939" y="58750"/>
                </a:lnTo>
                <a:cubicBezTo>
                  <a:pt x="3390096" y="60283"/>
                  <a:pt x="3386123" y="63046"/>
                  <a:pt x="3383023" y="67037"/>
                </a:cubicBezTo>
                <a:cubicBezTo>
                  <a:pt x="3379923" y="71028"/>
                  <a:pt x="3377951" y="75276"/>
                  <a:pt x="3377108" y="79781"/>
                </a:cubicBezTo>
                <a:cubicBezTo>
                  <a:pt x="3359977" y="72956"/>
                  <a:pt x="3344061" y="64203"/>
                  <a:pt x="3329359" y="53521"/>
                </a:cubicBezTo>
                <a:cubicBezTo>
                  <a:pt x="3314657" y="42838"/>
                  <a:pt x="3303142" y="30713"/>
                  <a:pt x="3294812" y="17145"/>
                </a:cubicBezTo>
                <a:cubicBezTo>
                  <a:pt x="3291931" y="20693"/>
                  <a:pt x="3288549" y="24284"/>
                  <a:pt x="3284668" y="27917"/>
                </a:cubicBezTo>
                <a:cubicBezTo>
                  <a:pt x="3280787" y="31551"/>
                  <a:pt x="3276548" y="35199"/>
                  <a:pt x="3271952" y="38862"/>
                </a:cubicBezTo>
                <a:cubicBezTo>
                  <a:pt x="3284340" y="41401"/>
                  <a:pt x="3292911" y="44952"/>
                  <a:pt x="3297663" y="49517"/>
                </a:cubicBezTo>
                <a:cubicBezTo>
                  <a:pt x="3302414" y="54081"/>
                  <a:pt x="3304455" y="58483"/>
                  <a:pt x="3303785" y="62722"/>
                </a:cubicBezTo>
                <a:cubicBezTo>
                  <a:pt x="3303114" y="66961"/>
                  <a:pt x="3300840" y="69863"/>
                  <a:pt x="3296962" y="71426"/>
                </a:cubicBezTo>
                <a:cubicBezTo>
                  <a:pt x="3293084" y="72990"/>
                  <a:pt x="3288710" y="72041"/>
                  <a:pt x="3283839" y="68580"/>
                </a:cubicBezTo>
                <a:cubicBezTo>
                  <a:pt x="3283035" y="63874"/>
                  <a:pt x="3281215" y="59055"/>
                  <a:pt x="3278382" y="54121"/>
                </a:cubicBezTo>
                <a:cubicBezTo>
                  <a:pt x="3275548" y="49187"/>
                  <a:pt x="3272414" y="44939"/>
                  <a:pt x="3268980" y="41376"/>
                </a:cubicBezTo>
                <a:cubicBezTo>
                  <a:pt x="3263580" y="45605"/>
                  <a:pt x="3257807" y="49720"/>
                  <a:pt x="3251664" y="53721"/>
                </a:cubicBezTo>
                <a:cubicBezTo>
                  <a:pt x="3245520" y="57721"/>
                  <a:pt x="3239177" y="61607"/>
                  <a:pt x="3232633" y="65379"/>
                </a:cubicBezTo>
                <a:lnTo>
                  <a:pt x="3251835" y="72923"/>
                </a:lnTo>
                <a:lnTo>
                  <a:pt x="3326359" y="72923"/>
                </a:lnTo>
                <a:lnTo>
                  <a:pt x="3336646" y="61950"/>
                </a:lnTo>
                <a:lnTo>
                  <a:pt x="3358134" y="78181"/>
                </a:lnTo>
                <a:cubicBezTo>
                  <a:pt x="3357439" y="79000"/>
                  <a:pt x="3356429" y="79762"/>
                  <a:pt x="3355105" y="80467"/>
                </a:cubicBezTo>
                <a:cubicBezTo>
                  <a:pt x="3353781" y="81172"/>
                  <a:pt x="3352200" y="81705"/>
                  <a:pt x="3350362" y="82067"/>
                </a:cubicBezTo>
                <a:lnTo>
                  <a:pt x="3350362" y="136474"/>
                </a:lnTo>
                <a:cubicBezTo>
                  <a:pt x="3349972" y="137688"/>
                  <a:pt x="3347838" y="139203"/>
                  <a:pt x="3343961" y="141017"/>
                </a:cubicBezTo>
                <a:cubicBezTo>
                  <a:pt x="3340085" y="142832"/>
                  <a:pt x="3336122" y="143832"/>
                  <a:pt x="3332074" y="144018"/>
                </a:cubicBezTo>
                <a:lnTo>
                  <a:pt x="3328416" y="144018"/>
                </a:lnTo>
                <a:lnTo>
                  <a:pt x="3328416" y="136703"/>
                </a:lnTo>
                <a:lnTo>
                  <a:pt x="3248864" y="136703"/>
                </a:lnTo>
                <a:lnTo>
                  <a:pt x="3248864" y="184480"/>
                </a:lnTo>
                <a:cubicBezTo>
                  <a:pt x="3256579" y="183213"/>
                  <a:pt x="3264865" y="181803"/>
                  <a:pt x="3273724" y="180251"/>
                </a:cubicBezTo>
                <a:cubicBezTo>
                  <a:pt x="3282582" y="178698"/>
                  <a:pt x="3291669" y="177060"/>
                  <a:pt x="3300984" y="175336"/>
                </a:cubicBezTo>
                <a:lnTo>
                  <a:pt x="3301670" y="178536"/>
                </a:lnTo>
                <a:cubicBezTo>
                  <a:pt x="3294460" y="181946"/>
                  <a:pt x="3285049" y="186213"/>
                  <a:pt x="3273438" y="191338"/>
                </a:cubicBezTo>
                <a:cubicBezTo>
                  <a:pt x="3261827" y="196462"/>
                  <a:pt x="3248759" y="201873"/>
                  <a:pt x="3234233" y="207569"/>
                </a:cubicBezTo>
                <a:cubicBezTo>
                  <a:pt x="3233523" y="208721"/>
                  <a:pt x="3232714" y="209731"/>
                  <a:pt x="3231804" y="210597"/>
                </a:cubicBezTo>
                <a:cubicBezTo>
                  <a:pt x="3230895" y="211464"/>
                  <a:pt x="3230028" y="212131"/>
                  <a:pt x="3229204" y="212598"/>
                </a:cubicBezTo>
                <a:lnTo>
                  <a:pt x="3216402" y="189966"/>
                </a:lnTo>
                <a:cubicBezTo>
                  <a:pt x="3221289" y="187342"/>
                  <a:pt x="3224489" y="185218"/>
                  <a:pt x="3226004" y="183594"/>
                </a:cubicBezTo>
                <a:cubicBezTo>
                  <a:pt x="3227518" y="181970"/>
                  <a:pt x="3228204" y="180132"/>
                  <a:pt x="3228061" y="178079"/>
                </a:cubicBezTo>
                <a:lnTo>
                  <a:pt x="3228061" y="67894"/>
                </a:lnTo>
                <a:cubicBezTo>
                  <a:pt x="3220727" y="71909"/>
                  <a:pt x="3213335" y="75595"/>
                  <a:pt x="3205887" y="78952"/>
                </a:cubicBezTo>
                <a:cubicBezTo>
                  <a:pt x="3198438" y="82310"/>
                  <a:pt x="3191047" y="85253"/>
                  <a:pt x="3183713" y="87782"/>
                </a:cubicBezTo>
                <a:lnTo>
                  <a:pt x="3182341" y="84582"/>
                </a:lnTo>
                <a:cubicBezTo>
                  <a:pt x="3195076" y="77985"/>
                  <a:pt x="3207756" y="69843"/>
                  <a:pt x="3220382" y="60155"/>
                </a:cubicBezTo>
                <a:cubicBezTo>
                  <a:pt x="3233007" y="50468"/>
                  <a:pt x="3244146" y="40412"/>
                  <a:pt x="3253800" y="29989"/>
                </a:cubicBezTo>
                <a:cubicBezTo>
                  <a:pt x="3263453" y="19565"/>
                  <a:pt x="3270190" y="9949"/>
                  <a:pt x="3274010" y="1143"/>
                </a:cubicBezTo>
                <a:close/>
                <a:moveTo>
                  <a:pt x="2600097" y="1143"/>
                </a:moveTo>
                <a:lnTo>
                  <a:pt x="2628443" y="3429"/>
                </a:lnTo>
                <a:cubicBezTo>
                  <a:pt x="2628343" y="4819"/>
                  <a:pt x="2627743" y="6039"/>
                  <a:pt x="2626643" y="7086"/>
                </a:cubicBezTo>
                <a:cubicBezTo>
                  <a:pt x="2625543" y="8134"/>
                  <a:pt x="2623857" y="8896"/>
                  <a:pt x="2621585" y="9372"/>
                </a:cubicBezTo>
                <a:cubicBezTo>
                  <a:pt x="2621909" y="14282"/>
                  <a:pt x="2622461" y="19093"/>
                  <a:pt x="2623242" y="23803"/>
                </a:cubicBezTo>
                <a:cubicBezTo>
                  <a:pt x="2624024" y="28513"/>
                  <a:pt x="2625148" y="33151"/>
                  <a:pt x="2626614" y="37719"/>
                </a:cubicBezTo>
                <a:lnTo>
                  <a:pt x="2662505" y="32004"/>
                </a:lnTo>
                <a:lnTo>
                  <a:pt x="2672791" y="14401"/>
                </a:lnTo>
                <a:cubicBezTo>
                  <a:pt x="2672928" y="14465"/>
                  <a:pt x="2674433" y="15252"/>
                  <a:pt x="2677304" y="16764"/>
                </a:cubicBezTo>
                <a:cubicBezTo>
                  <a:pt x="2680176" y="18275"/>
                  <a:pt x="2683594" y="20129"/>
                  <a:pt x="2687557" y="22326"/>
                </a:cubicBezTo>
                <a:cubicBezTo>
                  <a:pt x="2691521" y="24523"/>
                  <a:pt x="2695210" y="26682"/>
                  <a:pt x="2698623" y="28803"/>
                </a:cubicBezTo>
                <a:cubicBezTo>
                  <a:pt x="2698581" y="30075"/>
                  <a:pt x="2698038" y="31132"/>
                  <a:pt x="2696995" y="31975"/>
                </a:cubicBezTo>
                <a:cubicBezTo>
                  <a:pt x="2695952" y="32818"/>
                  <a:pt x="2694666" y="33361"/>
                  <a:pt x="2693137" y="33604"/>
                </a:cubicBezTo>
                <a:lnTo>
                  <a:pt x="2628901" y="44119"/>
                </a:lnTo>
                <a:cubicBezTo>
                  <a:pt x="2630610" y="48244"/>
                  <a:pt x="2632677" y="52225"/>
                  <a:pt x="2635101" y="56064"/>
                </a:cubicBezTo>
                <a:cubicBezTo>
                  <a:pt x="2637525" y="59902"/>
                  <a:pt x="2640335" y="63541"/>
                  <a:pt x="2643531" y="66979"/>
                </a:cubicBezTo>
                <a:cubicBezTo>
                  <a:pt x="2648350" y="62974"/>
                  <a:pt x="2652770" y="58926"/>
                  <a:pt x="2656790" y="54835"/>
                </a:cubicBezTo>
                <a:cubicBezTo>
                  <a:pt x="2660809" y="50744"/>
                  <a:pt x="2664314" y="46639"/>
                  <a:pt x="2667305" y="42519"/>
                </a:cubicBezTo>
                <a:lnTo>
                  <a:pt x="2692451" y="57607"/>
                </a:lnTo>
                <a:cubicBezTo>
                  <a:pt x="2691694" y="58659"/>
                  <a:pt x="2690637" y="59355"/>
                  <a:pt x="2689279" y="59693"/>
                </a:cubicBezTo>
                <a:cubicBezTo>
                  <a:pt x="2687922" y="60031"/>
                  <a:pt x="2686007" y="59869"/>
                  <a:pt x="2683536" y="59207"/>
                </a:cubicBezTo>
                <a:cubicBezTo>
                  <a:pt x="2676640" y="66294"/>
                  <a:pt x="2668029" y="72923"/>
                  <a:pt x="2657704" y="79095"/>
                </a:cubicBezTo>
                <a:cubicBezTo>
                  <a:pt x="2664752" y="83705"/>
                  <a:pt x="2673058" y="87515"/>
                  <a:pt x="2682621" y="90525"/>
                </a:cubicBezTo>
                <a:cubicBezTo>
                  <a:pt x="2684750" y="91240"/>
                  <a:pt x="2686436" y="91525"/>
                  <a:pt x="2687679" y="91383"/>
                </a:cubicBezTo>
                <a:cubicBezTo>
                  <a:pt x="2688922" y="91240"/>
                  <a:pt x="2689979" y="90497"/>
                  <a:pt x="2690851" y="89154"/>
                </a:cubicBezTo>
                <a:cubicBezTo>
                  <a:pt x="2692056" y="86863"/>
                  <a:pt x="2693532" y="83786"/>
                  <a:pt x="2695280" y="79924"/>
                </a:cubicBezTo>
                <a:cubicBezTo>
                  <a:pt x="2697028" y="76062"/>
                  <a:pt x="2698676" y="72128"/>
                  <a:pt x="2700223" y="68122"/>
                </a:cubicBezTo>
                <a:lnTo>
                  <a:pt x="2702738" y="68580"/>
                </a:lnTo>
                <a:lnTo>
                  <a:pt x="2700223" y="93726"/>
                </a:lnTo>
                <a:cubicBezTo>
                  <a:pt x="2704229" y="96936"/>
                  <a:pt x="2706677" y="99488"/>
                  <a:pt x="2707567" y="101384"/>
                </a:cubicBezTo>
                <a:cubicBezTo>
                  <a:pt x="2708458" y="103279"/>
                  <a:pt x="2708449" y="105146"/>
                  <a:pt x="2707539" y="106984"/>
                </a:cubicBezTo>
                <a:cubicBezTo>
                  <a:pt x="2705381" y="111166"/>
                  <a:pt x="2701581" y="113319"/>
                  <a:pt x="2696137" y="113442"/>
                </a:cubicBezTo>
                <a:cubicBezTo>
                  <a:pt x="2690694" y="113566"/>
                  <a:pt x="2684893" y="112633"/>
                  <a:pt x="2678735" y="110642"/>
                </a:cubicBezTo>
                <a:cubicBezTo>
                  <a:pt x="2680983" y="112357"/>
                  <a:pt x="2684088" y="114757"/>
                  <a:pt x="2688051" y="117843"/>
                </a:cubicBezTo>
                <a:cubicBezTo>
                  <a:pt x="2692013" y="120929"/>
                  <a:pt x="2695690" y="124015"/>
                  <a:pt x="2699081" y="127101"/>
                </a:cubicBezTo>
                <a:cubicBezTo>
                  <a:pt x="2698723" y="128354"/>
                  <a:pt x="2698009" y="129278"/>
                  <a:pt x="2696937" y="129873"/>
                </a:cubicBezTo>
                <a:cubicBezTo>
                  <a:pt x="2695866" y="130468"/>
                  <a:pt x="2694523" y="130764"/>
                  <a:pt x="2692909" y="130759"/>
                </a:cubicBezTo>
                <a:lnTo>
                  <a:pt x="2659076" y="130759"/>
                </a:lnTo>
                <a:lnTo>
                  <a:pt x="2659076" y="131216"/>
                </a:lnTo>
                <a:lnTo>
                  <a:pt x="2659076" y="185394"/>
                </a:lnTo>
                <a:cubicBezTo>
                  <a:pt x="2659004" y="186747"/>
                  <a:pt x="2659318" y="187699"/>
                  <a:pt x="2660019" y="188252"/>
                </a:cubicBezTo>
                <a:cubicBezTo>
                  <a:pt x="2660719" y="188804"/>
                  <a:pt x="2662233" y="189071"/>
                  <a:pt x="2664562" y="189052"/>
                </a:cubicBezTo>
                <a:lnTo>
                  <a:pt x="2675992" y="189052"/>
                </a:lnTo>
                <a:lnTo>
                  <a:pt x="2686279" y="189052"/>
                </a:lnTo>
                <a:cubicBezTo>
                  <a:pt x="2687379" y="188966"/>
                  <a:pt x="2688208" y="188738"/>
                  <a:pt x="2688765" y="188366"/>
                </a:cubicBezTo>
                <a:cubicBezTo>
                  <a:pt x="2689322" y="187995"/>
                  <a:pt x="2689865" y="187309"/>
                  <a:pt x="2690394" y="186309"/>
                </a:cubicBezTo>
                <a:cubicBezTo>
                  <a:pt x="2691218" y="184208"/>
                  <a:pt x="2692313" y="180522"/>
                  <a:pt x="2693680" y="175250"/>
                </a:cubicBezTo>
                <a:cubicBezTo>
                  <a:pt x="2695047" y="169978"/>
                  <a:pt x="2696542" y="164063"/>
                  <a:pt x="2698166" y="157505"/>
                </a:cubicBezTo>
                <a:lnTo>
                  <a:pt x="2701138" y="157505"/>
                </a:lnTo>
                <a:lnTo>
                  <a:pt x="2701595" y="187223"/>
                </a:lnTo>
                <a:cubicBezTo>
                  <a:pt x="2704271" y="188342"/>
                  <a:pt x="2706062" y="189590"/>
                  <a:pt x="2706967" y="190966"/>
                </a:cubicBezTo>
                <a:cubicBezTo>
                  <a:pt x="2707872" y="192343"/>
                  <a:pt x="2708291" y="193991"/>
                  <a:pt x="2708224" y="195910"/>
                </a:cubicBezTo>
                <a:cubicBezTo>
                  <a:pt x="2708477" y="199925"/>
                  <a:pt x="2706143" y="202982"/>
                  <a:pt x="2701224" y="205083"/>
                </a:cubicBezTo>
                <a:cubicBezTo>
                  <a:pt x="2696304" y="207183"/>
                  <a:pt x="2687284" y="208240"/>
                  <a:pt x="2674163" y="208254"/>
                </a:cubicBezTo>
                <a:lnTo>
                  <a:pt x="2658390" y="208254"/>
                </a:lnTo>
                <a:cubicBezTo>
                  <a:pt x="2650060" y="208345"/>
                  <a:pt x="2644602" y="207021"/>
                  <a:pt x="2642016" y="204282"/>
                </a:cubicBezTo>
                <a:cubicBezTo>
                  <a:pt x="2639430" y="201544"/>
                  <a:pt x="2638259" y="196848"/>
                  <a:pt x="2638502" y="190195"/>
                </a:cubicBezTo>
                <a:lnTo>
                  <a:pt x="2638502" y="130759"/>
                </a:lnTo>
                <a:lnTo>
                  <a:pt x="2619756" y="130759"/>
                </a:lnTo>
                <a:cubicBezTo>
                  <a:pt x="2618299" y="151776"/>
                  <a:pt x="2612641" y="168949"/>
                  <a:pt x="2602783" y="182280"/>
                </a:cubicBezTo>
                <a:cubicBezTo>
                  <a:pt x="2592925" y="195610"/>
                  <a:pt x="2576637" y="205868"/>
                  <a:pt x="2553920" y="213055"/>
                </a:cubicBezTo>
                <a:lnTo>
                  <a:pt x="2552777" y="210083"/>
                </a:lnTo>
                <a:cubicBezTo>
                  <a:pt x="2564318" y="203723"/>
                  <a:pt x="2573290" y="196682"/>
                  <a:pt x="2579692" y="188959"/>
                </a:cubicBezTo>
                <a:cubicBezTo>
                  <a:pt x="2586094" y="181236"/>
                  <a:pt x="2590630" y="172586"/>
                  <a:pt x="2593298" y="163008"/>
                </a:cubicBezTo>
                <a:cubicBezTo>
                  <a:pt x="2595966" y="153431"/>
                  <a:pt x="2597471" y="142681"/>
                  <a:pt x="2597811" y="130759"/>
                </a:cubicBezTo>
                <a:lnTo>
                  <a:pt x="2569464" y="130759"/>
                </a:lnTo>
                <a:lnTo>
                  <a:pt x="2567636" y="124130"/>
                </a:lnTo>
                <a:lnTo>
                  <a:pt x="2664562" y="124130"/>
                </a:lnTo>
                <a:lnTo>
                  <a:pt x="2676221" y="109728"/>
                </a:lnTo>
                <a:lnTo>
                  <a:pt x="2675535" y="109499"/>
                </a:lnTo>
                <a:cubicBezTo>
                  <a:pt x="2667891" y="106870"/>
                  <a:pt x="2660947" y="103898"/>
                  <a:pt x="2654704" y="100584"/>
                </a:cubicBezTo>
                <a:cubicBezTo>
                  <a:pt x="2648460" y="97269"/>
                  <a:pt x="2642831" y="93611"/>
                  <a:pt x="2637816" y="89611"/>
                </a:cubicBezTo>
                <a:cubicBezTo>
                  <a:pt x="2627943" y="94092"/>
                  <a:pt x="2617399" y="97988"/>
                  <a:pt x="2606183" y="101298"/>
                </a:cubicBezTo>
                <a:cubicBezTo>
                  <a:pt x="2594968" y="104608"/>
                  <a:pt x="2583338" y="107189"/>
                  <a:pt x="2571293" y="109042"/>
                </a:cubicBezTo>
                <a:lnTo>
                  <a:pt x="2569922" y="105841"/>
                </a:lnTo>
                <a:cubicBezTo>
                  <a:pt x="2580037" y="102713"/>
                  <a:pt x="2589924" y="98855"/>
                  <a:pt x="2599583" y="94269"/>
                </a:cubicBezTo>
                <a:cubicBezTo>
                  <a:pt x="2609241" y="89682"/>
                  <a:pt x="2618328" y="84625"/>
                  <a:pt x="2626843" y="79095"/>
                </a:cubicBezTo>
                <a:cubicBezTo>
                  <a:pt x="2622614" y="74399"/>
                  <a:pt x="2618956" y="69389"/>
                  <a:pt x="2615870" y="64065"/>
                </a:cubicBezTo>
                <a:cubicBezTo>
                  <a:pt x="2612784" y="58740"/>
                  <a:pt x="2610269" y="53159"/>
                  <a:pt x="2608326" y="47320"/>
                </a:cubicBezTo>
                <a:lnTo>
                  <a:pt x="2580209" y="51892"/>
                </a:lnTo>
                <a:lnTo>
                  <a:pt x="2577237" y="45491"/>
                </a:lnTo>
                <a:lnTo>
                  <a:pt x="2606269" y="41148"/>
                </a:lnTo>
                <a:cubicBezTo>
                  <a:pt x="2604454" y="34866"/>
                  <a:pt x="2603054" y="28398"/>
                  <a:pt x="2602068" y="21745"/>
                </a:cubicBezTo>
                <a:cubicBezTo>
                  <a:pt x="2601083" y="15092"/>
                  <a:pt x="2600426" y="8225"/>
                  <a:pt x="2600097" y="1143"/>
                </a:cubicBezTo>
                <a:close/>
                <a:moveTo>
                  <a:pt x="704546" y="1143"/>
                </a:moveTo>
                <a:lnTo>
                  <a:pt x="732892" y="4114"/>
                </a:lnTo>
                <a:cubicBezTo>
                  <a:pt x="732721" y="5724"/>
                  <a:pt x="732035" y="7077"/>
                  <a:pt x="730835" y="8172"/>
                </a:cubicBezTo>
                <a:cubicBezTo>
                  <a:pt x="729634" y="9267"/>
                  <a:pt x="727577" y="10049"/>
                  <a:pt x="724662" y="10515"/>
                </a:cubicBezTo>
                <a:lnTo>
                  <a:pt x="724662" y="56921"/>
                </a:lnTo>
                <a:lnTo>
                  <a:pt x="728091" y="56921"/>
                </a:lnTo>
                <a:lnTo>
                  <a:pt x="739979" y="39772"/>
                </a:lnTo>
                <a:cubicBezTo>
                  <a:pt x="740096" y="39868"/>
                  <a:pt x="741335" y="40996"/>
                  <a:pt x="743695" y="43158"/>
                </a:cubicBezTo>
                <a:cubicBezTo>
                  <a:pt x="746056" y="45320"/>
                  <a:pt x="748836" y="47940"/>
                  <a:pt x="752035" y="51016"/>
                </a:cubicBezTo>
                <a:cubicBezTo>
                  <a:pt x="755234" y="54093"/>
                  <a:pt x="758149" y="57052"/>
                  <a:pt x="760781" y="59893"/>
                </a:cubicBezTo>
                <a:cubicBezTo>
                  <a:pt x="760057" y="62369"/>
                  <a:pt x="758076" y="63589"/>
                  <a:pt x="754838" y="63550"/>
                </a:cubicBezTo>
                <a:lnTo>
                  <a:pt x="724662" y="63550"/>
                </a:lnTo>
                <a:lnTo>
                  <a:pt x="724662" y="106076"/>
                </a:lnTo>
                <a:cubicBezTo>
                  <a:pt x="730168" y="104479"/>
                  <a:pt x="735788" y="102868"/>
                  <a:pt x="741522" y="101243"/>
                </a:cubicBezTo>
                <a:cubicBezTo>
                  <a:pt x="747256" y="99617"/>
                  <a:pt x="752990" y="97949"/>
                  <a:pt x="758724" y="96237"/>
                </a:cubicBezTo>
                <a:lnTo>
                  <a:pt x="759638" y="99215"/>
                </a:lnTo>
                <a:cubicBezTo>
                  <a:pt x="750494" y="104709"/>
                  <a:pt x="738836" y="111336"/>
                  <a:pt x="724662" y="119098"/>
                </a:cubicBezTo>
                <a:lnTo>
                  <a:pt x="724662" y="205963"/>
                </a:lnTo>
                <a:cubicBezTo>
                  <a:pt x="724458" y="207376"/>
                  <a:pt x="722695" y="208946"/>
                  <a:pt x="719376" y="210672"/>
                </a:cubicBezTo>
                <a:cubicBezTo>
                  <a:pt x="716057" y="212399"/>
                  <a:pt x="712409" y="213341"/>
                  <a:pt x="708432" y="213498"/>
                </a:cubicBezTo>
                <a:lnTo>
                  <a:pt x="704546" y="213498"/>
                </a:lnTo>
                <a:lnTo>
                  <a:pt x="704546" y="129605"/>
                </a:lnTo>
                <a:cubicBezTo>
                  <a:pt x="701007" y="131439"/>
                  <a:pt x="697340" y="133316"/>
                  <a:pt x="693544" y="135236"/>
                </a:cubicBezTo>
                <a:cubicBezTo>
                  <a:pt x="689748" y="137156"/>
                  <a:pt x="685796" y="139091"/>
                  <a:pt x="681686" y="141040"/>
                </a:cubicBezTo>
                <a:cubicBezTo>
                  <a:pt x="681214" y="142531"/>
                  <a:pt x="680500" y="143779"/>
                  <a:pt x="679542" y="144784"/>
                </a:cubicBezTo>
                <a:cubicBezTo>
                  <a:pt x="678585" y="145790"/>
                  <a:pt x="677471" y="146523"/>
                  <a:pt x="676199" y="146986"/>
                </a:cubicBezTo>
                <a:lnTo>
                  <a:pt x="665226" y="121146"/>
                </a:lnTo>
                <a:cubicBezTo>
                  <a:pt x="669294" y="120326"/>
                  <a:pt x="674704" y="119064"/>
                  <a:pt x="681457" y="117360"/>
                </a:cubicBezTo>
                <a:cubicBezTo>
                  <a:pt x="688210" y="115655"/>
                  <a:pt x="695906" y="113649"/>
                  <a:pt x="704546" y="111339"/>
                </a:cubicBezTo>
                <a:lnTo>
                  <a:pt x="704546" y="63550"/>
                </a:lnTo>
                <a:lnTo>
                  <a:pt x="688544" y="63550"/>
                </a:lnTo>
                <a:cubicBezTo>
                  <a:pt x="686148" y="70324"/>
                  <a:pt x="683453" y="76679"/>
                  <a:pt x="680457" y="82616"/>
                </a:cubicBezTo>
                <a:cubicBezTo>
                  <a:pt x="677461" y="88552"/>
                  <a:pt x="674137" y="93933"/>
                  <a:pt x="670484" y="98758"/>
                </a:cubicBezTo>
                <a:lnTo>
                  <a:pt x="666827" y="96928"/>
                </a:lnTo>
                <a:cubicBezTo>
                  <a:pt x="670275" y="86083"/>
                  <a:pt x="673037" y="73719"/>
                  <a:pt x="675113" y="59837"/>
                </a:cubicBezTo>
                <a:cubicBezTo>
                  <a:pt x="677190" y="45955"/>
                  <a:pt x="678466" y="31878"/>
                  <a:pt x="678942" y="17606"/>
                </a:cubicBezTo>
                <a:lnTo>
                  <a:pt x="704546" y="23095"/>
                </a:lnTo>
                <a:close/>
                <a:moveTo>
                  <a:pt x="3806876" y="914"/>
                </a:moveTo>
                <a:lnTo>
                  <a:pt x="3829965" y="22860"/>
                </a:lnTo>
                <a:cubicBezTo>
                  <a:pt x="3827488" y="25184"/>
                  <a:pt x="3822840" y="25108"/>
                  <a:pt x="3816020" y="22631"/>
                </a:cubicBezTo>
                <a:cubicBezTo>
                  <a:pt x="3804847" y="24863"/>
                  <a:pt x="3792268" y="26977"/>
                  <a:pt x="3778284" y="28973"/>
                </a:cubicBezTo>
                <a:cubicBezTo>
                  <a:pt x="3764300" y="30968"/>
                  <a:pt x="3749656" y="32709"/>
                  <a:pt x="3734350" y="34197"/>
                </a:cubicBezTo>
                <a:cubicBezTo>
                  <a:pt x="3719046" y="35684"/>
                  <a:pt x="3703826" y="36782"/>
                  <a:pt x="3688690" y="37490"/>
                </a:cubicBezTo>
                <a:lnTo>
                  <a:pt x="3688690" y="72237"/>
                </a:lnTo>
                <a:lnTo>
                  <a:pt x="3812591" y="72237"/>
                </a:lnTo>
                <a:lnTo>
                  <a:pt x="3826536" y="54864"/>
                </a:lnTo>
                <a:cubicBezTo>
                  <a:pt x="3826668" y="54958"/>
                  <a:pt x="3828130" y="56090"/>
                  <a:pt x="3830922" y="58259"/>
                </a:cubicBezTo>
                <a:cubicBezTo>
                  <a:pt x="3833712" y="60428"/>
                  <a:pt x="3837037" y="63066"/>
                  <a:pt x="3840895" y="66175"/>
                </a:cubicBezTo>
                <a:cubicBezTo>
                  <a:pt x="3844753" y="69284"/>
                  <a:pt x="3848349" y="72295"/>
                  <a:pt x="3851682" y="75209"/>
                </a:cubicBezTo>
                <a:cubicBezTo>
                  <a:pt x="3851329" y="76462"/>
                  <a:pt x="3850605" y="77386"/>
                  <a:pt x="3849510" y="77981"/>
                </a:cubicBezTo>
                <a:cubicBezTo>
                  <a:pt x="3848415" y="78576"/>
                  <a:pt x="3847005" y="78871"/>
                  <a:pt x="3845281" y="78867"/>
                </a:cubicBezTo>
                <a:lnTo>
                  <a:pt x="3688690" y="78867"/>
                </a:lnTo>
                <a:lnTo>
                  <a:pt x="3688690" y="86868"/>
                </a:lnTo>
                <a:cubicBezTo>
                  <a:pt x="3688919" y="100165"/>
                  <a:pt x="3688055" y="114262"/>
                  <a:pt x="3686099" y="129159"/>
                </a:cubicBezTo>
                <a:cubicBezTo>
                  <a:pt x="3684143" y="144056"/>
                  <a:pt x="3679724" y="158610"/>
                  <a:pt x="3672841" y="172821"/>
                </a:cubicBezTo>
                <a:cubicBezTo>
                  <a:pt x="3665957" y="187033"/>
                  <a:pt x="3655238" y="199758"/>
                  <a:pt x="3640684" y="210998"/>
                </a:cubicBezTo>
                <a:lnTo>
                  <a:pt x="3637941" y="208712"/>
                </a:lnTo>
                <a:cubicBezTo>
                  <a:pt x="3646504" y="196593"/>
                  <a:pt x="3652873" y="183721"/>
                  <a:pt x="3657050" y="170095"/>
                </a:cubicBezTo>
                <a:cubicBezTo>
                  <a:pt x="3661227" y="156469"/>
                  <a:pt x="3663956" y="142564"/>
                  <a:pt x="3665237" y="128380"/>
                </a:cubicBezTo>
                <a:cubicBezTo>
                  <a:pt x="3666519" y="114195"/>
                  <a:pt x="3667097" y="100205"/>
                  <a:pt x="3666973" y="86410"/>
                </a:cubicBezTo>
                <a:lnTo>
                  <a:pt x="3666973" y="21945"/>
                </a:lnTo>
                <a:lnTo>
                  <a:pt x="3694176" y="30861"/>
                </a:lnTo>
                <a:lnTo>
                  <a:pt x="3693948" y="31089"/>
                </a:lnTo>
                <a:cubicBezTo>
                  <a:pt x="3707898" y="28604"/>
                  <a:pt x="3721908" y="25675"/>
                  <a:pt x="3735976" y="22301"/>
                </a:cubicBezTo>
                <a:cubicBezTo>
                  <a:pt x="3750045" y="18927"/>
                  <a:pt x="3763225" y="15388"/>
                  <a:pt x="3775516" y="11684"/>
                </a:cubicBezTo>
                <a:cubicBezTo>
                  <a:pt x="3787807" y="7980"/>
                  <a:pt x="3798260" y="4390"/>
                  <a:pt x="3806876" y="914"/>
                </a:cubicBezTo>
                <a:close/>
                <a:moveTo>
                  <a:pt x="1898524" y="914"/>
                </a:moveTo>
                <a:cubicBezTo>
                  <a:pt x="1912668" y="2432"/>
                  <a:pt x="1922526" y="5625"/>
                  <a:pt x="1928099" y="10494"/>
                </a:cubicBezTo>
                <a:cubicBezTo>
                  <a:pt x="1933671" y="15362"/>
                  <a:pt x="1936157" y="20341"/>
                  <a:pt x="1935557" y="25431"/>
                </a:cubicBezTo>
                <a:cubicBezTo>
                  <a:pt x="1934957" y="30521"/>
                  <a:pt x="1932471" y="34158"/>
                  <a:pt x="1928099" y="36340"/>
                </a:cubicBezTo>
                <a:cubicBezTo>
                  <a:pt x="1923727" y="38522"/>
                  <a:pt x="1918669" y="37687"/>
                  <a:pt x="1912925" y="33832"/>
                </a:cubicBezTo>
                <a:cubicBezTo>
                  <a:pt x="1912368" y="27984"/>
                  <a:pt x="1910568" y="22250"/>
                  <a:pt x="1907525" y="16630"/>
                </a:cubicBezTo>
                <a:cubicBezTo>
                  <a:pt x="1904481" y="11011"/>
                  <a:pt x="1900795" y="6305"/>
                  <a:pt x="1896466" y="2514"/>
                </a:cubicBezTo>
                <a:close/>
                <a:moveTo>
                  <a:pt x="2756459" y="800"/>
                </a:moveTo>
                <a:lnTo>
                  <a:pt x="2784806" y="3793"/>
                </a:lnTo>
                <a:cubicBezTo>
                  <a:pt x="2784491" y="5542"/>
                  <a:pt x="2783691" y="6972"/>
                  <a:pt x="2782405" y="8083"/>
                </a:cubicBezTo>
                <a:cubicBezTo>
                  <a:pt x="2781119" y="9195"/>
                  <a:pt x="2779176" y="9929"/>
                  <a:pt x="2776576" y="10287"/>
                </a:cubicBezTo>
                <a:cubicBezTo>
                  <a:pt x="2776486" y="22527"/>
                  <a:pt x="2776438" y="34234"/>
                  <a:pt x="2776433" y="45410"/>
                </a:cubicBezTo>
                <a:cubicBezTo>
                  <a:pt x="2776428" y="56586"/>
                  <a:pt x="2776323" y="67207"/>
                  <a:pt x="2776119" y="77273"/>
                </a:cubicBezTo>
                <a:cubicBezTo>
                  <a:pt x="2779624" y="70804"/>
                  <a:pt x="2782901" y="64306"/>
                  <a:pt x="2785948" y="57777"/>
                </a:cubicBezTo>
                <a:cubicBezTo>
                  <a:pt x="2788997" y="51248"/>
                  <a:pt x="2791359" y="45778"/>
                  <a:pt x="2793035" y="41367"/>
                </a:cubicBezTo>
                <a:lnTo>
                  <a:pt x="2817267" y="56690"/>
                </a:lnTo>
                <a:cubicBezTo>
                  <a:pt x="2816691" y="57644"/>
                  <a:pt x="2815671" y="58368"/>
                  <a:pt x="2814209" y="58864"/>
                </a:cubicBezTo>
                <a:cubicBezTo>
                  <a:pt x="2812747" y="59360"/>
                  <a:pt x="2810871" y="59398"/>
                  <a:pt x="2808580" y="58978"/>
                </a:cubicBezTo>
                <a:cubicBezTo>
                  <a:pt x="2804889" y="62453"/>
                  <a:pt x="2800098" y="66655"/>
                  <a:pt x="2794207" y="71584"/>
                </a:cubicBezTo>
                <a:cubicBezTo>
                  <a:pt x="2788315" y="76512"/>
                  <a:pt x="2782210" y="81222"/>
                  <a:pt x="2775890" y="85715"/>
                </a:cubicBezTo>
                <a:cubicBezTo>
                  <a:pt x="2775676" y="94759"/>
                  <a:pt x="2775247" y="103383"/>
                  <a:pt x="2774604" y="111587"/>
                </a:cubicBezTo>
                <a:cubicBezTo>
                  <a:pt x="2773961" y="119792"/>
                  <a:pt x="2773018" y="127558"/>
                  <a:pt x="2771776" y="134884"/>
                </a:cubicBezTo>
                <a:cubicBezTo>
                  <a:pt x="2785138" y="140618"/>
                  <a:pt x="2794574" y="146913"/>
                  <a:pt x="2800083" y="153772"/>
                </a:cubicBezTo>
                <a:cubicBezTo>
                  <a:pt x="2805591" y="160630"/>
                  <a:pt x="2808261" y="166885"/>
                  <a:pt x="2808094" y="172538"/>
                </a:cubicBezTo>
                <a:cubicBezTo>
                  <a:pt x="2807927" y="178190"/>
                  <a:pt x="2806011" y="182075"/>
                  <a:pt x="2802347" y="184192"/>
                </a:cubicBezTo>
                <a:cubicBezTo>
                  <a:pt x="2798683" y="186309"/>
                  <a:pt x="2794360" y="185494"/>
                  <a:pt x="2789378" y="181746"/>
                </a:cubicBezTo>
                <a:cubicBezTo>
                  <a:pt x="2788468" y="175002"/>
                  <a:pt x="2786287" y="168131"/>
                  <a:pt x="2782834" y="161132"/>
                </a:cubicBezTo>
                <a:cubicBezTo>
                  <a:pt x="2779381" y="154133"/>
                  <a:pt x="2775314" y="147666"/>
                  <a:pt x="2770632" y="141731"/>
                </a:cubicBezTo>
                <a:cubicBezTo>
                  <a:pt x="2767818" y="156916"/>
                  <a:pt x="2762931" y="170500"/>
                  <a:pt x="2755973" y="182482"/>
                </a:cubicBezTo>
                <a:cubicBezTo>
                  <a:pt x="2749015" y="194464"/>
                  <a:pt x="2739043" y="204955"/>
                  <a:pt x="2726055" y="213955"/>
                </a:cubicBezTo>
                <a:lnTo>
                  <a:pt x="2723541" y="210301"/>
                </a:lnTo>
                <a:cubicBezTo>
                  <a:pt x="2736038" y="196261"/>
                  <a:pt x="2744572" y="179572"/>
                  <a:pt x="2749144" y="160235"/>
                </a:cubicBezTo>
                <a:cubicBezTo>
                  <a:pt x="2753716" y="140899"/>
                  <a:pt x="2756154" y="118138"/>
                  <a:pt x="2756459" y="91953"/>
                </a:cubicBezTo>
                <a:cubicBezTo>
                  <a:pt x="2756764" y="65768"/>
                  <a:pt x="2756764" y="35384"/>
                  <a:pt x="2756459" y="800"/>
                </a:cubicBezTo>
                <a:close/>
                <a:moveTo>
                  <a:pt x="1420292" y="700"/>
                </a:moveTo>
                <a:lnTo>
                  <a:pt x="1451839" y="9615"/>
                </a:lnTo>
                <a:cubicBezTo>
                  <a:pt x="1451453" y="10772"/>
                  <a:pt x="1450625" y="11601"/>
                  <a:pt x="1449353" y="12101"/>
                </a:cubicBezTo>
                <a:cubicBezTo>
                  <a:pt x="1448081" y="12601"/>
                  <a:pt x="1445938" y="12687"/>
                  <a:pt x="1442924" y="12358"/>
                </a:cubicBezTo>
                <a:cubicBezTo>
                  <a:pt x="1439685" y="17197"/>
                  <a:pt x="1436104" y="22150"/>
                  <a:pt x="1432180" y="27217"/>
                </a:cubicBezTo>
                <a:lnTo>
                  <a:pt x="1479500" y="27217"/>
                </a:lnTo>
                <a:lnTo>
                  <a:pt x="1491844" y="14873"/>
                </a:lnTo>
                <a:lnTo>
                  <a:pt x="1513333" y="34047"/>
                </a:lnTo>
                <a:cubicBezTo>
                  <a:pt x="1512342" y="34938"/>
                  <a:pt x="1511123" y="35558"/>
                  <a:pt x="1509675" y="35906"/>
                </a:cubicBezTo>
                <a:cubicBezTo>
                  <a:pt x="1508227" y="36254"/>
                  <a:pt x="1506322" y="36473"/>
                  <a:pt x="1503960" y="36564"/>
                </a:cubicBezTo>
                <a:cubicBezTo>
                  <a:pt x="1498821" y="40716"/>
                  <a:pt x="1492868" y="45226"/>
                  <a:pt x="1486100" y="50093"/>
                </a:cubicBezTo>
                <a:cubicBezTo>
                  <a:pt x="1479333" y="54960"/>
                  <a:pt x="1472408" y="59299"/>
                  <a:pt x="1465326" y="63108"/>
                </a:cubicBezTo>
                <a:lnTo>
                  <a:pt x="1515619" y="63108"/>
                </a:lnTo>
                <a:lnTo>
                  <a:pt x="1525677" y="51438"/>
                </a:lnTo>
                <a:lnTo>
                  <a:pt x="1548080" y="68570"/>
                </a:lnTo>
                <a:cubicBezTo>
                  <a:pt x="1547384" y="69392"/>
                  <a:pt x="1546318" y="70201"/>
                  <a:pt x="1544879" y="70996"/>
                </a:cubicBezTo>
                <a:cubicBezTo>
                  <a:pt x="1543441" y="71792"/>
                  <a:pt x="1541688" y="72430"/>
                  <a:pt x="1539621" y="72912"/>
                </a:cubicBezTo>
                <a:lnTo>
                  <a:pt x="1539621" y="185636"/>
                </a:lnTo>
                <a:cubicBezTo>
                  <a:pt x="1539743" y="190745"/>
                  <a:pt x="1539119" y="195194"/>
                  <a:pt x="1537750" y="198984"/>
                </a:cubicBezTo>
                <a:cubicBezTo>
                  <a:pt x="1536382" y="202773"/>
                  <a:pt x="1533540" y="205852"/>
                  <a:pt x="1529224" y="208220"/>
                </a:cubicBezTo>
                <a:cubicBezTo>
                  <a:pt x="1524909" y="210588"/>
                  <a:pt x="1518393" y="212195"/>
                  <a:pt x="1509675" y="213041"/>
                </a:cubicBezTo>
                <a:cubicBezTo>
                  <a:pt x="1509356" y="209487"/>
                  <a:pt x="1508794" y="206376"/>
                  <a:pt x="1507989" y="203707"/>
                </a:cubicBezTo>
                <a:cubicBezTo>
                  <a:pt x="1507184" y="201038"/>
                  <a:pt x="1505994" y="198898"/>
                  <a:pt x="1504417" y="197285"/>
                </a:cubicBezTo>
                <a:cubicBezTo>
                  <a:pt x="1502774" y="195577"/>
                  <a:pt x="1500459" y="194084"/>
                  <a:pt x="1497473" y="192804"/>
                </a:cubicBezTo>
                <a:cubicBezTo>
                  <a:pt x="1494487" y="191524"/>
                  <a:pt x="1490401" y="190430"/>
                  <a:pt x="1485215" y="189521"/>
                </a:cubicBezTo>
                <a:lnTo>
                  <a:pt x="1485215" y="186322"/>
                </a:lnTo>
                <a:cubicBezTo>
                  <a:pt x="1485465" y="186342"/>
                  <a:pt x="1487480" y="186480"/>
                  <a:pt x="1491260" y="186737"/>
                </a:cubicBezTo>
                <a:cubicBezTo>
                  <a:pt x="1495040" y="186994"/>
                  <a:pt x="1499087" y="187251"/>
                  <a:pt x="1503401" y="187508"/>
                </a:cubicBezTo>
                <a:cubicBezTo>
                  <a:pt x="1507715" y="187765"/>
                  <a:pt x="1510797" y="187903"/>
                  <a:pt x="1512647" y="187923"/>
                </a:cubicBezTo>
                <a:cubicBezTo>
                  <a:pt x="1514666" y="187923"/>
                  <a:pt x="1516057" y="187523"/>
                  <a:pt x="1516819" y="186722"/>
                </a:cubicBezTo>
                <a:cubicBezTo>
                  <a:pt x="1517581" y="185922"/>
                  <a:pt x="1517943" y="184720"/>
                  <a:pt x="1517905" y="183119"/>
                </a:cubicBezTo>
                <a:lnTo>
                  <a:pt x="1517905" y="148804"/>
                </a:lnTo>
                <a:lnTo>
                  <a:pt x="1473785" y="148804"/>
                </a:lnTo>
                <a:lnTo>
                  <a:pt x="1473785" y="200025"/>
                </a:lnTo>
                <a:cubicBezTo>
                  <a:pt x="1473713" y="200772"/>
                  <a:pt x="1472142" y="201904"/>
                  <a:pt x="1469070" y="203422"/>
                </a:cubicBezTo>
                <a:cubicBezTo>
                  <a:pt x="1465998" y="204939"/>
                  <a:pt x="1461855" y="205786"/>
                  <a:pt x="1456640" y="205962"/>
                </a:cubicBezTo>
                <a:lnTo>
                  <a:pt x="1453211" y="205962"/>
                </a:lnTo>
                <a:lnTo>
                  <a:pt x="1453211" y="148804"/>
                </a:lnTo>
                <a:lnTo>
                  <a:pt x="1407491" y="148804"/>
                </a:lnTo>
                <a:cubicBezTo>
                  <a:pt x="1405091" y="160843"/>
                  <a:pt x="1400004" y="172449"/>
                  <a:pt x="1392232" y="183622"/>
                </a:cubicBezTo>
                <a:cubicBezTo>
                  <a:pt x="1384459" y="194795"/>
                  <a:pt x="1372629" y="204678"/>
                  <a:pt x="1356742" y="213269"/>
                </a:cubicBezTo>
                <a:lnTo>
                  <a:pt x="1354455" y="210757"/>
                </a:lnTo>
                <a:cubicBezTo>
                  <a:pt x="1364534" y="201348"/>
                  <a:pt x="1372114" y="191254"/>
                  <a:pt x="1377197" y="180474"/>
                </a:cubicBezTo>
                <a:cubicBezTo>
                  <a:pt x="1382280" y="169695"/>
                  <a:pt x="1385661" y="158495"/>
                  <a:pt x="1387340" y="146875"/>
                </a:cubicBezTo>
                <a:cubicBezTo>
                  <a:pt x="1389019" y="135254"/>
                  <a:pt x="1389793" y="123477"/>
                  <a:pt x="1389660" y="111545"/>
                </a:cubicBezTo>
                <a:lnTo>
                  <a:pt x="1389660" y="68343"/>
                </a:lnTo>
                <a:cubicBezTo>
                  <a:pt x="1384293" y="72358"/>
                  <a:pt x="1378797" y="76045"/>
                  <a:pt x="1373172" y="79405"/>
                </a:cubicBezTo>
                <a:cubicBezTo>
                  <a:pt x="1367548" y="82765"/>
                  <a:pt x="1361766" y="85710"/>
                  <a:pt x="1355827" y="88241"/>
                </a:cubicBezTo>
                <a:lnTo>
                  <a:pt x="1353541" y="85725"/>
                </a:lnTo>
                <a:cubicBezTo>
                  <a:pt x="1362696" y="79201"/>
                  <a:pt x="1371564" y="71293"/>
                  <a:pt x="1380143" y="62000"/>
                </a:cubicBezTo>
                <a:cubicBezTo>
                  <a:pt x="1388723" y="52708"/>
                  <a:pt x="1396490" y="42769"/>
                  <a:pt x="1403444" y="32184"/>
                </a:cubicBezTo>
                <a:cubicBezTo>
                  <a:pt x="1410398" y="21598"/>
                  <a:pt x="1416014" y="11103"/>
                  <a:pt x="1420292" y="700"/>
                </a:cubicBezTo>
                <a:close/>
                <a:moveTo>
                  <a:pt x="4900727" y="571"/>
                </a:moveTo>
                <a:lnTo>
                  <a:pt x="4929416" y="3090"/>
                </a:lnTo>
                <a:cubicBezTo>
                  <a:pt x="4929326" y="4493"/>
                  <a:pt x="4928706" y="5758"/>
                  <a:pt x="4927559" y="6885"/>
                </a:cubicBezTo>
                <a:cubicBezTo>
                  <a:pt x="4926410" y="8013"/>
                  <a:pt x="4924590" y="8842"/>
                  <a:pt x="4922097" y="9372"/>
                </a:cubicBezTo>
                <a:cubicBezTo>
                  <a:pt x="4922207" y="13023"/>
                  <a:pt x="4922389" y="16645"/>
                  <a:pt x="4922642" y="20238"/>
                </a:cubicBezTo>
                <a:cubicBezTo>
                  <a:pt x="4922896" y="23831"/>
                  <a:pt x="4923248" y="27453"/>
                  <a:pt x="4923701" y="31104"/>
                </a:cubicBezTo>
                <a:lnTo>
                  <a:pt x="4964849" y="31104"/>
                </a:lnTo>
                <a:lnTo>
                  <a:pt x="4975365" y="16464"/>
                </a:lnTo>
                <a:cubicBezTo>
                  <a:pt x="4975727" y="16740"/>
                  <a:pt x="4978089" y="18760"/>
                  <a:pt x="4982452" y="22524"/>
                </a:cubicBezTo>
                <a:cubicBezTo>
                  <a:pt x="4986814" y="26287"/>
                  <a:pt x="4991005" y="30133"/>
                  <a:pt x="4995024" y="34063"/>
                </a:cubicBezTo>
                <a:cubicBezTo>
                  <a:pt x="4994667" y="35310"/>
                  <a:pt x="4993953" y="36230"/>
                  <a:pt x="4992881" y="36822"/>
                </a:cubicBezTo>
                <a:cubicBezTo>
                  <a:pt x="4991810" y="37415"/>
                  <a:pt x="4990467" y="37709"/>
                  <a:pt x="4988853" y="37704"/>
                </a:cubicBezTo>
                <a:lnTo>
                  <a:pt x="4924616" y="37704"/>
                </a:lnTo>
                <a:cubicBezTo>
                  <a:pt x="4925873" y="46202"/>
                  <a:pt x="4927759" y="54528"/>
                  <a:pt x="4930274" y="62683"/>
                </a:cubicBezTo>
                <a:cubicBezTo>
                  <a:pt x="4932788" y="70838"/>
                  <a:pt x="4935931" y="78593"/>
                  <a:pt x="4939703" y="85947"/>
                </a:cubicBezTo>
                <a:cubicBezTo>
                  <a:pt x="4943032" y="79774"/>
                  <a:pt x="4946032" y="73315"/>
                  <a:pt x="4948704" y="66570"/>
                </a:cubicBezTo>
                <a:cubicBezTo>
                  <a:pt x="4951376" y="59825"/>
                  <a:pt x="4953634" y="52794"/>
                  <a:pt x="4955477" y="45478"/>
                </a:cubicBezTo>
                <a:lnTo>
                  <a:pt x="4983595" y="55538"/>
                </a:lnTo>
                <a:cubicBezTo>
                  <a:pt x="4983042" y="56829"/>
                  <a:pt x="4982032" y="57848"/>
                  <a:pt x="4980566" y="58596"/>
                </a:cubicBezTo>
                <a:cubicBezTo>
                  <a:pt x="4979099" y="59344"/>
                  <a:pt x="4977060" y="59620"/>
                  <a:pt x="4974450" y="59425"/>
                </a:cubicBezTo>
                <a:cubicBezTo>
                  <a:pt x="4971231" y="67656"/>
                  <a:pt x="4967554" y="75258"/>
                  <a:pt x="4963420" y="82232"/>
                </a:cubicBezTo>
                <a:cubicBezTo>
                  <a:pt x="4959286" y="89205"/>
                  <a:pt x="4954810" y="95550"/>
                  <a:pt x="4949990" y="101266"/>
                </a:cubicBezTo>
                <a:cubicBezTo>
                  <a:pt x="4953067" y="105053"/>
                  <a:pt x="4956400" y="108625"/>
                  <a:pt x="4959991" y="111983"/>
                </a:cubicBezTo>
                <a:cubicBezTo>
                  <a:pt x="4963583" y="115341"/>
                  <a:pt x="4967488" y="118399"/>
                  <a:pt x="4971707" y="121157"/>
                </a:cubicBezTo>
                <a:cubicBezTo>
                  <a:pt x="4973388" y="122434"/>
                  <a:pt x="4974770" y="123025"/>
                  <a:pt x="4975850" y="122929"/>
                </a:cubicBezTo>
                <a:cubicBezTo>
                  <a:pt x="4976932" y="122834"/>
                  <a:pt x="4977913" y="121938"/>
                  <a:pt x="4978794" y="120243"/>
                </a:cubicBezTo>
                <a:cubicBezTo>
                  <a:pt x="4980237" y="117706"/>
                  <a:pt x="4981923" y="114320"/>
                  <a:pt x="4983852" y="110083"/>
                </a:cubicBezTo>
                <a:cubicBezTo>
                  <a:pt x="4985781" y="105847"/>
                  <a:pt x="4987524" y="101575"/>
                  <a:pt x="4989081" y="97269"/>
                </a:cubicBezTo>
                <a:lnTo>
                  <a:pt x="4991595" y="97955"/>
                </a:lnTo>
                <a:lnTo>
                  <a:pt x="4988167" y="127787"/>
                </a:lnTo>
                <a:cubicBezTo>
                  <a:pt x="4991762" y="132059"/>
                  <a:pt x="4993943" y="135460"/>
                  <a:pt x="4994710" y="137988"/>
                </a:cubicBezTo>
                <a:cubicBezTo>
                  <a:pt x="4995477" y="140517"/>
                  <a:pt x="4995201" y="142603"/>
                  <a:pt x="4993881" y="144246"/>
                </a:cubicBezTo>
                <a:cubicBezTo>
                  <a:pt x="4990362" y="148414"/>
                  <a:pt x="4985457" y="149738"/>
                  <a:pt x="4979165" y="148218"/>
                </a:cubicBezTo>
                <a:cubicBezTo>
                  <a:pt x="4972874" y="146699"/>
                  <a:pt x="4967111" y="144080"/>
                  <a:pt x="4961877" y="140360"/>
                </a:cubicBezTo>
                <a:cubicBezTo>
                  <a:pt x="4956725" y="136922"/>
                  <a:pt x="4951943" y="133169"/>
                  <a:pt x="4947533" y="129101"/>
                </a:cubicBezTo>
                <a:cubicBezTo>
                  <a:pt x="4943123" y="125034"/>
                  <a:pt x="4939141" y="120709"/>
                  <a:pt x="4935588" y="116127"/>
                </a:cubicBezTo>
                <a:cubicBezTo>
                  <a:pt x="4930096" y="120919"/>
                  <a:pt x="4924322" y="125167"/>
                  <a:pt x="4918266" y="128873"/>
                </a:cubicBezTo>
                <a:cubicBezTo>
                  <a:pt x="4912210" y="132578"/>
                  <a:pt x="4905906" y="135798"/>
                  <a:pt x="4899356" y="138531"/>
                </a:cubicBezTo>
                <a:lnTo>
                  <a:pt x="4896841" y="135788"/>
                </a:lnTo>
                <a:cubicBezTo>
                  <a:pt x="4902466" y="131892"/>
                  <a:pt x="4907850" y="127396"/>
                  <a:pt x="4912991" y="122300"/>
                </a:cubicBezTo>
                <a:cubicBezTo>
                  <a:pt x="4918133" y="117204"/>
                  <a:pt x="4922998" y="111564"/>
                  <a:pt x="4927588" y="105381"/>
                </a:cubicBezTo>
                <a:cubicBezTo>
                  <a:pt x="4921218" y="95517"/>
                  <a:pt x="4916122" y="84894"/>
                  <a:pt x="4912300" y="73515"/>
                </a:cubicBezTo>
                <a:cubicBezTo>
                  <a:pt x="4908477" y="62135"/>
                  <a:pt x="4905615" y="50199"/>
                  <a:pt x="4903715" y="37704"/>
                </a:cubicBezTo>
                <a:lnTo>
                  <a:pt x="4821860" y="37704"/>
                </a:lnTo>
                <a:lnTo>
                  <a:pt x="4821860" y="65827"/>
                </a:lnTo>
                <a:cubicBezTo>
                  <a:pt x="4822032" y="75289"/>
                  <a:pt x="4821358" y="85580"/>
                  <a:pt x="4819837" y="96701"/>
                </a:cubicBezTo>
                <a:cubicBezTo>
                  <a:pt x="4818315" y="107822"/>
                  <a:pt x="4814915" y="118790"/>
                  <a:pt x="4809634" y="129606"/>
                </a:cubicBezTo>
                <a:cubicBezTo>
                  <a:pt x="4804354" y="140422"/>
                  <a:pt x="4796161" y="150102"/>
                  <a:pt x="4785056" y="158648"/>
                </a:cubicBezTo>
                <a:lnTo>
                  <a:pt x="4782541" y="156362"/>
                </a:lnTo>
                <a:cubicBezTo>
                  <a:pt x="4791033" y="142541"/>
                  <a:pt x="4796395" y="127777"/>
                  <a:pt x="4798629" y="112068"/>
                </a:cubicBezTo>
                <a:cubicBezTo>
                  <a:pt x="4800862" y="96359"/>
                  <a:pt x="4801824" y="81022"/>
                  <a:pt x="4801515" y="66056"/>
                </a:cubicBezTo>
                <a:lnTo>
                  <a:pt x="4801515" y="21960"/>
                </a:lnTo>
                <a:lnTo>
                  <a:pt x="4825061" y="31104"/>
                </a:lnTo>
                <a:lnTo>
                  <a:pt x="4902795" y="31104"/>
                </a:lnTo>
                <a:cubicBezTo>
                  <a:pt x="4902221" y="26096"/>
                  <a:pt x="4901761" y="21081"/>
                  <a:pt x="4901417" y="16057"/>
                </a:cubicBezTo>
                <a:cubicBezTo>
                  <a:pt x="4901072" y="11033"/>
                  <a:pt x="4900842" y="5872"/>
                  <a:pt x="4900727" y="571"/>
                </a:cubicBezTo>
                <a:close/>
                <a:moveTo>
                  <a:pt x="3090215" y="243"/>
                </a:moveTo>
                <a:lnTo>
                  <a:pt x="3119933" y="9844"/>
                </a:lnTo>
                <a:cubicBezTo>
                  <a:pt x="3119471" y="11234"/>
                  <a:pt x="3118509" y="12282"/>
                  <a:pt x="3117047" y="12987"/>
                </a:cubicBezTo>
                <a:cubicBezTo>
                  <a:pt x="3115585" y="13692"/>
                  <a:pt x="3113651" y="13940"/>
                  <a:pt x="3111246" y="13730"/>
                </a:cubicBezTo>
                <a:cubicBezTo>
                  <a:pt x="3107508" y="17588"/>
                  <a:pt x="3103098" y="21760"/>
                  <a:pt x="3098016" y="26246"/>
                </a:cubicBezTo>
                <a:cubicBezTo>
                  <a:pt x="3092934" y="30732"/>
                  <a:pt x="3087667" y="35018"/>
                  <a:pt x="3082214" y="39105"/>
                </a:cubicBezTo>
                <a:lnTo>
                  <a:pt x="3118333" y="39105"/>
                </a:lnTo>
                <a:lnTo>
                  <a:pt x="3131135" y="22874"/>
                </a:lnTo>
                <a:cubicBezTo>
                  <a:pt x="3131262" y="22963"/>
                  <a:pt x="3132659" y="24030"/>
                  <a:pt x="3135325" y="26074"/>
                </a:cubicBezTo>
                <a:cubicBezTo>
                  <a:pt x="3137993" y="28118"/>
                  <a:pt x="3141168" y="30606"/>
                  <a:pt x="3144851" y="33538"/>
                </a:cubicBezTo>
                <a:cubicBezTo>
                  <a:pt x="3148534" y="36470"/>
                  <a:pt x="3151963" y="39312"/>
                  <a:pt x="3155138" y="42064"/>
                </a:cubicBezTo>
                <a:cubicBezTo>
                  <a:pt x="3154785" y="43311"/>
                  <a:pt x="3154061" y="44231"/>
                  <a:pt x="3152966" y="44823"/>
                </a:cubicBezTo>
                <a:cubicBezTo>
                  <a:pt x="3151870" y="45416"/>
                  <a:pt x="3150461" y="45710"/>
                  <a:pt x="3148737" y="45705"/>
                </a:cubicBezTo>
                <a:lnTo>
                  <a:pt x="3068727" y="45705"/>
                </a:lnTo>
                <a:lnTo>
                  <a:pt x="3068727" y="71566"/>
                </a:lnTo>
                <a:lnTo>
                  <a:pt x="3107131" y="71566"/>
                </a:lnTo>
                <a:lnTo>
                  <a:pt x="3119476" y="56233"/>
                </a:lnTo>
                <a:cubicBezTo>
                  <a:pt x="3119594" y="56315"/>
                  <a:pt x="3120907" y="57320"/>
                  <a:pt x="3123413" y="59250"/>
                </a:cubicBezTo>
                <a:cubicBezTo>
                  <a:pt x="3125919" y="61179"/>
                  <a:pt x="3128908" y="63539"/>
                  <a:pt x="3132379" y="66331"/>
                </a:cubicBezTo>
                <a:cubicBezTo>
                  <a:pt x="3135851" y="69123"/>
                  <a:pt x="3139093" y="71854"/>
                  <a:pt x="3142107" y="74525"/>
                </a:cubicBezTo>
                <a:cubicBezTo>
                  <a:pt x="3141750" y="75772"/>
                  <a:pt x="3141036" y="76692"/>
                  <a:pt x="3139964" y="77285"/>
                </a:cubicBezTo>
                <a:cubicBezTo>
                  <a:pt x="3138893" y="77877"/>
                  <a:pt x="3137550" y="78171"/>
                  <a:pt x="3135935" y="78167"/>
                </a:cubicBezTo>
                <a:lnTo>
                  <a:pt x="3068727" y="78167"/>
                </a:lnTo>
                <a:lnTo>
                  <a:pt x="3068727" y="105399"/>
                </a:lnTo>
                <a:lnTo>
                  <a:pt x="3124048" y="105399"/>
                </a:lnTo>
                <a:lnTo>
                  <a:pt x="3137078" y="88693"/>
                </a:lnTo>
                <a:cubicBezTo>
                  <a:pt x="3137211" y="88788"/>
                  <a:pt x="3138622" y="89895"/>
                  <a:pt x="3141311" y="92015"/>
                </a:cubicBezTo>
                <a:cubicBezTo>
                  <a:pt x="3144001" y="94135"/>
                  <a:pt x="3147173" y="96699"/>
                  <a:pt x="3150828" y="99707"/>
                </a:cubicBezTo>
                <a:cubicBezTo>
                  <a:pt x="3154483" y="102715"/>
                  <a:pt x="3157824" y="105598"/>
                  <a:pt x="3160853" y="108358"/>
                </a:cubicBezTo>
                <a:cubicBezTo>
                  <a:pt x="3160591" y="109605"/>
                  <a:pt x="3159914" y="110525"/>
                  <a:pt x="3158824" y="111117"/>
                </a:cubicBezTo>
                <a:cubicBezTo>
                  <a:pt x="3157733" y="111710"/>
                  <a:pt x="3156428" y="112004"/>
                  <a:pt x="3154909" y="111999"/>
                </a:cubicBezTo>
                <a:lnTo>
                  <a:pt x="2961742" y="111999"/>
                </a:lnTo>
                <a:lnTo>
                  <a:pt x="2959685" y="105399"/>
                </a:lnTo>
                <a:lnTo>
                  <a:pt x="3046553" y="105399"/>
                </a:lnTo>
                <a:lnTo>
                  <a:pt x="3046553" y="78167"/>
                </a:lnTo>
                <a:lnTo>
                  <a:pt x="2983230" y="78167"/>
                </a:lnTo>
                <a:lnTo>
                  <a:pt x="2981402" y="71566"/>
                </a:lnTo>
                <a:lnTo>
                  <a:pt x="3046553" y="71566"/>
                </a:lnTo>
                <a:lnTo>
                  <a:pt x="3046553" y="45705"/>
                </a:lnTo>
                <a:lnTo>
                  <a:pt x="2970657" y="45705"/>
                </a:lnTo>
                <a:lnTo>
                  <a:pt x="2968600" y="39105"/>
                </a:lnTo>
                <a:lnTo>
                  <a:pt x="3075128" y="39105"/>
                </a:lnTo>
                <a:cubicBezTo>
                  <a:pt x="3078042" y="33113"/>
                  <a:pt x="3080843" y="26636"/>
                  <a:pt x="3083529" y="19674"/>
                </a:cubicBezTo>
                <a:cubicBezTo>
                  <a:pt x="3086215" y="12711"/>
                  <a:pt x="3088443" y="6234"/>
                  <a:pt x="3090215" y="243"/>
                </a:cubicBezTo>
                <a:close/>
                <a:moveTo>
                  <a:pt x="1677933" y="0"/>
                </a:moveTo>
                <a:lnTo>
                  <a:pt x="1708443" y="2743"/>
                </a:lnTo>
                <a:cubicBezTo>
                  <a:pt x="1708200" y="4476"/>
                  <a:pt x="1707371" y="5924"/>
                  <a:pt x="1705957" y="7086"/>
                </a:cubicBezTo>
                <a:cubicBezTo>
                  <a:pt x="1704542" y="8248"/>
                  <a:pt x="1702628" y="9010"/>
                  <a:pt x="1700213" y="9372"/>
                </a:cubicBezTo>
                <a:lnTo>
                  <a:pt x="1697692" y="27903"/>
                </a:lnTo>
                <a:lnTo>
                  <a:pt x="1746505" y="27903"/>
                </a:lnTo>
                <a:lnTo>
                  <a:pt x="1759992" y="11215"/>
                </a:lnTo>
                <a:cubicBezTo>
                  <a:pt x="1760123" y="11303"/>
                  <a:pt x="1761563" y="12372"/>
                  <a:pt x="1764310" y="14424"/>
                </a:cubicBezTo>
                <a:cubicBezTo>
                  <a:pt x="1767057" y="16475"/>
                  <a:pt x="1770325" y="18983"/>
                  <a:pt x="1774114" y="21947"/>
                </a:cubicBezTo>
                <a:cubicBezTo>
                  <a:pt x="1777903" y="24912"/>
                  <a:pt x="1781425" y="27807"/>
                  <a:pt x="1784681" y="30634"/>
                </a:cubicBezTo>
                <a:cubicBezTo>
                  <a:pt x="1784314" y="31881"/>
                  <a:pt x="1783561" y="32801"/>
                  <a:pt x="1782423" y="33394"/>
                </a:cubicBezTo>
                <a:cubicBezTo>
                  <a:pt x="1781285" y="33986"/>
                  <a:pt x="1779904" y="34280"/>
                  <a:pt x="1778280" y="34275"/>
                </a:cubicBezTo>
                <a:lnTo>
                  <a:pt x="1696670" y="34275"/>
                </a:lnTo>
                <a:cubicBezTo>
                  <a:pt x="1696094" y="38175"/>
                  <a:pt x="1695531" y="41920"/>
                  <a:pt x="1694984" y="45509"/>
                </a:cubicBezTo>
                <a:cubicBezTo>
                  <a:pt x="1694436" y="49098"/>
                  <a:pt x="1693931" y="52450"/>
                  <a:pt x="1693469" y="55564"/>
                </a:cubicBezTo>
                <a:lnTo>
                  <a:pt x="1728674" y="55564"/>
                </a:lnTo>
                <a:lnTo>
                  <a:pt x="1738961" y="42305"/>
                </a:lnTo>
                <a:lnTo>
                  <a:pt x="1764107" y="60115"/>
                </a:lnTo>
                <a:cubicBezTo>
                  <a:pt x="1763349" y="61245"/>
                  <a:pt x="1762178" y="62177"/>
                  <a:pt x="1760592" y="62910"/>
                </a:cubicBezTo>
                <a:cubicBezTo>
                  <a:pt x="1759006" y="63644"/>
                  <a:pt x="1756749" y="64235"/>
                  <a:pt x="1753820" y="64683"/>
                </a:cubicBezTo>
                <a:lnTo>
                  <a:pt x="1753820" y="159348"/>
                </a:lnTo>
                <a:lnTo>
                  <a:pt x="1756106" y="159348"/>
                </a:lnTo>
                <a:lnTo>
                  <a:pt x="1769593" y="141741"/>
                </a:lnTo>
                <a:cubicBezTo>
                  <a:pt x="1769724" y="141834"/>
                  <a:pt x="1771164" y="142969"/>
                  <a:pt x="1773911" y="145145"/>
                </a:cubicBezTo>
                <a:cubicBezTo>
                  <a:pt x="1776659" y="147321"/>
                  <a:pt x="1779927" y="149979"/>
                  <a:pt x="1783715" y="153119"/>
                </a:cubicBezTo>
                <a:cubicBezTo>
                  <a:pt x="1787504" y="156259"/>
                  <a:pt x="1791027" y="159322"/>
                  <a:pt x="1794282" y="162307"/>
                </a:cubicBezTo>
                <a:cubicBezTo>
                  <a:pt x="1793915" y="163554"/>
                  <a:pt x="1793163" y="164474"/>
                  <a:pt x="1792025" y="165067"/>
                </a:cubicBezTo>
                <a:cubicBezTo>
                  <a:pt x="1790886" y="165660"/>
                  <a:pt x="1789505" y="165954"/>
                  <a:pt x="1787881" y="165949"/>
                </a:cubicBezTo>
                <a:lnTo>
                  <a:pt x="1585570" y="165949"/>
                </a:lnTo>
                <a:lnTo>
                  <a:pt x="1583513" y="159348"/>
                </a:lnTo>
                <a:lnTo>
                  <a:pt x="1623061" y="159348"/>
                </a:lnTo>
                <a:lnTo>
                  <a:pt x="1623061" y="45721"/>
                </a:lnTo>
                <a:lnTo>
                  <a:pt x="1647063" y="55564"/>
                </a:lnTo>
                <a:lnTo>
                  <a:pt x="1674724" y="55564"/>
                </a:lnTo>
                <a:cubicBezTo>
                  <a:pt x="1675143" y="49383"/>
                  <a:pt x="1675677" y="42287"/>
                  <a:pt x="1676324" y="34275"/>
                </a:cubicBezTo>
                <a:lnTo>
                  <a:pt x="1594257" y="34275"/>
                </a:lnTo>
                <a:lnTo>
                  <a:pt x="1592428" y="27903"/>
                </a:lnTo>
                <a:lnTo>
                  <a:pt x="1676554" y="27903"/>
                </a:lnTo>
                <a:cubicBezTo>
                  <a:pt x="1676899" y="23084"/>
                  <a:pt x="1677186" y="18321"/>
                  <a:pt x="1677416" y="13614"/>
                </a:cubicBezTo>
                <a:cubicBezTo>
                  <a:pt x="1677646" y="8907"/>
                  <a:pt x="1677818" y="4369"/>
                  <a:pt x="16779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>
              <a:solidFill>
                <a:schemeClr val="bg1"/>
              </a:solidFill>
              <a:latin typeface="思源宋体 SemiBold" panose="02020600000000000000" pitchFamily="18" charset="-122"/>
              <a:ea typeface="思源宋体 SemiBold" panose="02020600000000000000" pitchFamily="18" charset="-122"/>
            </a:endParaRPr>
          </a:p>
        </p:txBody>
      </p:sp>
      <p:sp>
        <p:nvSpPr>
          <p:cNvPr id="51" name="常用图形-34_矢量">
            <a:extLst>
              <a:ext uri="{FF2B5EF4-FFF2-40B4-BE49-F238E27FC236}">
                <a16:creationId xmlns:a16="http://schemas.microsoft.com/office/drawing/2014/main" id="{66710BF5-9BB6-4D17-B8DA-D83C7A1A1690}"/>
              </a:ext>
            </a:extLst>
          </p:cNvPr>
          <p:cNvSpPr/>
          <p:nvPr/>
        </p:nvSpPr>
        <p:spPr>
          <a:xfrm>
            <a:off x="790363" y="4536970"/>
            <a:ext cx="842984" cy="842984"/>
          </a:xfrm>
          <a:custGeom>
            <a:avLst/>
            <a:gdLst>
              <a:gd name="connsiteX0" fmla="*/ 421492 w 842984"/>
              <a:gd name="connsiteY0" fmla="*/ 0 h 842984"/>
              <a:gd name="connsiteX1" fmla="*/ 842984 w 842984"/>
              <a:gd name="connsiteY1" fmla="*/ 421492 h 842984"/>
              <a:gd name="connsiteX2" fmla="*/ 421492 w 842984"/>
              <a:gd name="connsiteY2" fmla="*/ 842984 h 842984"/>
              <a:gd name="connsiteX3" fmla="*/ 0 w 842984"/>
              <a:gd name="connsiteY3" fmla="*/ 421492 h 842984"/>
              <a:gd name="connsiteX4" fmla="*/ 421492 w 842984"/>
              <a:gd name="connsiteY4" fmla="*/ 0 h 842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984" h="842984">
                <a:moveTo>
                  <a:pt x="421492" y="0"/>
                </a:moveTo>
                <a:cubicBezTo>
                  <a:pt x="654276" y="0"/>
                  <a:pt x="842984" y="188708"/>
                  <a:pt x="842984" y="421492"/>
                </a:cubicBezTo>
                <a:cubicBezTo>
                  <a:pt x="842984" y="654276"/>
                  <a:pt x="654276" y="842984"/>
                  <a:pt x="421492" y="842984"/>
                </a:cubicBezTo>
                <a:cubicBezTo>
                  <a:pt x="188708" y="842984"/>
                  <a:pt x="0" y="654276"/>
                  <a:pt x="0" y="421492"/>
                </a:cubicBezTo>
                <a:cubicBezTo>
                  <a:pt x="0" y="188708"/>
                  <a:pt x="188708" y="0"/>
                  <a:pt x="4214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3" name="文本框-38_矢量">
            <a:extLst>
              <a:ext uri="{FF2B5EF4-FFF2-40B4-BE49-F238E27FC236}">
                <a16:creationId xmlns:a16="http://schemas.microsoft.com/office/drawing/2014/main" id="{9133FFF0-9932-464E-BED5-29705D9D78C8}"/>
              </a:ext>
            </a:extLst>
          </p:cNvPr>
          <p:cNvSpPr txBox="1"/>
          <p:nvPr/>
        </p:nvSpPr>
        <p:spPr>
          <a:xfrm>
            <a:off x="1669424" y="5721441"/>
            <a:ext cx="1361389" cy="236343"/>
          </a:xfrm>
          <a:custGeom>
            <a:avLst/>
            <a:gdLst/>
            <a:ahLst/>
            <a:cxnLst/>
            <a:rect l="l" t="t" r="r" b="b"/>
            <a:pathLst>
              <a:path w="1361389" h="236343">
                <a:moveTo>
                  <a:pt x="8744" y="212169"/>
                </a:moveTo>
                <a:lnTo>
                  <a:pt x="74066" y="212169"/>
                </a:lnTo>
                <a:cubicBezTo>
                  <a:pt x="76638" y="212169"/>
                  <a:pt x="78824" y="213026"/>
                  <a:pt x="80624" y="214741"/>
                </a:cubicBezTo>
                <a:cubicBezTo>
                  <a:pt x="82424" y="216455"/>
                  <a:pt x="83324" y="218513"/>
                  <a:pt x="83324" y="220913"/>
                </a:cubicBezTo>
                <a:lnTo>
                  <a:pt x="83324" y="227085"/>
                </a:lnTo>
                <a:cubicBezTo>
                  <a:pt x="83324" y="229485"/>
                  <a:pt x="82424" y="231586"/>
                  <a:pt x="80624" y="233386"/>
                </a:cubicBezTo>
                <a:cubicBezTo>
                  <a:pt x="78824" y="235186"/>
                  <a:pt x="76638" y="236086"/>
                  <a:pt x="74066" y="236086"/>
                </a:cubicBezTo>
                <a:lnTo>
                  <a:pt x="8744" y="236086"/>
                </a:lnTo>
                <a:cubicBezTo>
                  <a:pt x="6343" y="236086"/>
                  <a:pt x="4286" y="235186"/>
                  <a:pt x="2571" y="233386"/>
                </a:cubicBezTo>
                <a:cubicBezTo>
                  <a:pt x="857" y="231586"/>
                  <a:pt x="0" y="229485"/>
                  <a:pt x="0" y="227085"/>
                </a:cubicBezTo>
                <a:lnTo>
                  <a:pt x="0" y="220913"/>
                </a:lnTo>
                <a:cubicBezTo>
                  <a:pt x="0" y="218513"/>
                  <a:pt x="857" y="216455"/>
                  <a:pt x="2571" y="214741"/>
                </a:cubicBezTo>
                <a:cubicBezTo>
                  <a:pt x="4286" y="213026"/>
                  <a:pt x="6343" y="212169"/>
                  <a:pt x="8744" y="212169"/>
                </a:cubicBezTo>
                <a:close/>
                <a:moveTo>
                  <a:pt x="228057" y="204454"/>
                </a:moveTo>
                <a:cubicBezTo>
                  <a:pt x="225656" y="204454"/>
                  <a:pt x="223556" y="204797"/>
                  <a:pt x="221756" y="205482"/>
                </a:cubicBezTo>
                <a:cubicBezTo>
                  <a:pt x="219956" y="206168"/>
                  <a:pt x="219056" y="207197"/>
                  <a:pt x="219056" y="208569"/>
                </a:cubicBezTo>
                <a:cubicBezTo>
                  <a:pt x="219056" y="209426"/>
                  <a:pt x="219956" y="210283"/>
                  <a:pt x="221756" y="211140"/>
                </a:cubicBezTo>
                <a:cubicBezTo>
                  <a:pt x="223556" y="211998"/>
                  <a:pt x="225656" y="212426"/>
                  <a:pt x="228057" y="212426"/>
                </a:cubicBezTo>
                <a:lnTo>
                  <a:pt x="257375" y="212426"/>
                </a:lnTo>
                <a:cubicBezTo>
                  <a:pt x="259946" y="212426"/>
                  <a:pt x="262090" y="211998"/>
                  <a:pt x="263804" y="211140"/>
                </a:cubicBezTo>
                <a:cubicBezTo>
                  <a:pt x="265519" y="210283"/>
                  <a:pt x="266376" y="209426"/>
                  <a:pt x="266376" y="208569"/>
                </a:cubicBezTo>
                <a:cubicBezTo>
                  <a:pt x="266376" y="207197"/>
                  <a:pt x="265519" y="206168"/>
                  <a:pt x="263804" y="205482"/>
                </a:cubicBezTo>
                <a:cubicBezTo>
                  <a:pt x="262090" y="204797"/>
                  <a:pt x="259946" y="204454"/>
                  <a:pt x="257375" y="204454"/>
                </a:cubicBezTo>
                <a:close/>
                <a:moveTo>
                  <a:pt x="905497" y="158934"/>
                </a:moveTo>
                <a:cubicBezTo>
                  <a:pt x="903108" y="158934"/>
                  <a:pt x="901017" y="159705"/>
                  <a:pt x="899227" y="161248"/>
                </a:cubicBezTo>
                <a:cubicBezTo>
                  <a:pt x="897436" y="162791"/>
                  <a:pt x="896540" y="164677"/>
                  <a:pt x="896540" y="166906"/>
                </a:cubicBezTo>
                <a:cubicBezTo>
                  <a:pt x="896540" y="169306"/>
                  <a:pt x="897436" y="171321"/>
                  <a:pt x="899227" y="172950"/>
                </a:cubicBezTo>
                <a:cubicBezTo>
                  <a:pt x="901017" y="174579"/>
                  <a:pt x="903108" y="175393"/>
                  <a:pt x="905497" y="175393"/>
                </a:cubicBezTo>
                <a:lnTo>
                  <a:pt x="938504" y="175393"/>
                </a:lnTo>
                <a:cubicBezTo>
                  <a:pt x="941062" y="175393"/>
                  <a:pt x="943195" y="174579"/>
                  <a:pt x="944901" y="172950"/>
                </a:cubicBezTo>
                <a:cubicBezTo>
                  <a:pt x="946608" y="171321"/>
                  <a:pt x="947461" y="169306"/>
                  <a:pt x="947461" y="166906"/>
                </a:cubicBezTo>
                <a:cubicBezTo>
                  <a:pt x="947461" y="164677"/>
                  <a:pt x="946608" y="162791"/>
                  <a:pt x="944901" y="161248"/>
                </a:cubicBezTo>
                <a:cubicBezTo>
                  <a:pt x="943195" y="159705"/>
                  <a:pt x="941062" y="158934"/>
                  <a:pt x="938504" y="158934"/>
                </a:cubicBezTo>
                <a:close/>
                <a:moveTo>
                  <a:pt x="833018" y="158934"/>
                </a:moveTo>
                <a:cubicBezTo>
                  <a:pt x="830446" y="158934"/>
                  <a:pt x="828303" y="159705"/>
                  <a:pt x="826589" y="161248"/>
                </a:cubicBezTo>
                <a:cubicBezTo>
                  <a:pt x="824874" y="162791"/>
                  <a:pt x="824017" y="164677"/>
                  <a:pt x="824017" y="166906"/>
                </a:cubicBezTo>
                <a:cubicBezTo>
                  <a:pt x="824017" y="169306"/>
                  <a:pt x="824874" y="171321"/>
                  <a:pt x="826589" y="172950"/>
                </a:cubicBezTo>
                <a:cubicBezTo>
                  <a:pt x="828303" y="174579"/>
                  <a:pt x="830446" y="175393"/>
                  <a:pt x="833018" y="175393"/>
                </a:cubicBezTo>
                <a:lnTo>
                  <a:pt x="863622" y="175393"/>
                </a:lnTo>
                <a:cubicBezTo>
                  <a:pt x="866022" y="175393"/>
                  <a:pt x="868123" y="174579"/>
                  <a:pt x="869923" y="172950"/>
                </a:cubicBezTo>
                <a:cubicBezTo>
                  <a:pt x="871723" y="171321"/>
                  <a:pt x="872623" y="169306"/>
                  <a:pt x="872623" y="166906"/>
                </a:cubicBezTo>
                <a:cubicBezTo>
                  <a:pt x="872623" y="164677"/>
                  <a:pt x="871723" y="162791"/>
                  <a:pt x="869923" y="161248"/>
                </a:cubicBezTo>
                <a:cubicBezTo>
                  <a:pt x="868123" y="159705"/>
                  <a:pt x="866022" y="158934"/>
                  <a:pt x="863622" y="158934"/>
                </a:cubicBezTo>
                <a:close/>
                <a:moveTo>
                  <a:pt x="321154" y="145818"/>
                </a:moveTo>
                <a:cubicBezTo>
                  <a:pt x="318754" y="145818"/>
                  <a:pt x="316611" y="146718"/>
                  <a:pt x="314725" y="148518"/>
                </a:cubicBezTo>
                <a:cubicBezTo>
                  <a:pt x="312839" y="150318"/>
                  <a:pt x="311896" y="152419"/>
                  <a:pt x="311896" y="154819"/>
                </a:cubicBezTo>
                <a:lnTo>
                  <a:pt x="311896" y="203425"/>
                </a:lnTo>
                <a:cubicBezTo>
                  <a:pt x="311896" y="205997"/>
                  <a:pt x="312839" y="208140"/>
                  <a:pt x="314725" y="209854"/>
                </a:cubicBezTo>
                <a:cubicBezTo>
                  <a:pt x="316611" y="211569"/>
                  <a:pt x="318754" y="212426"/>
                  <a:pt x="321154" y="212426"/>
                </a:cubicBezTo>
                <a:lnTo>
                  <a:pt x="341214" y="212426"/>
                </a:lnTo>
                <a:cubicBezTo>
                  <a:pt x="343614" y="212426"/>
                  <a:pt x="345671" y="211569"/>
                  <a:pt x="347386" y="209854"/>
                </a:cubicBezTo>
                <a:cubicBezTo>
                  <a:pt x="349100" y="208140"/>
                  <a:pt x="349958" y="205997"/>
                  <a:pt x="349958" y="203425"/>
                </a:cubicBezTo>
                <a:lnTo>
                  <a:pt x="349958" y="154819"/>
                </a:lnTo>
                <a:cubicBezTo>
                  <a:pt x="349958" y="152419"/>
                  <a:pt x="349100" y="150318"/>
                  <a:pt x="347386" y="148518"/>
                </a:cubicBezTo>
                <a:cubicBezTo>
                  <a:pt x="345671" y="146718"/>
                  <a:pt x="343614" y="145818"/>
                  <a:pt x="341214" y="145818"/>
                </a:cubicBezTo>
                <a:close/>
                <a:moveTo>
                  <a:pt x="1130424" y="141446"/>
                </a:moveTo>
                <a:cubicBezTo>
                  <a:pt x="1127879" y="141446"/>
                  <a:pt x="1125758" y="142303"/>
                  <a:pt x="1124059" y="144018"/>
                </a:cubicBezTo>
                <a:cubicBezTo>
                  <a:pt x="1122361" y="145732"/>
                  <a:pt x="1121511" y="147790"/>
                  <a:pt x="1121511" y="150190"/>
                </a:cubicBezTo>
                <a:lnTo>
                  <a:pt x="1121511" y="203425"/>
                </a:lnTo>
                <a:cubicBezTo>
                  <a:pt x="1121511" y="206168"/>
                  <a:pt x="1122361" y="208397"/>
                  <a:pt x="1124059" y="210112"/>
                </a:cubicBezTo>
                <a:cubicBezTo>
                  <a:pt x="1125758" y="211826"/>
                  <a:pt x="1127879" y="212683"/>
                  <a:pt x="1130424" y="212683"/>
                </a:cubicBezTo>
                <a:lnTo>
                  <a:pt x="1138830" y="212683"/>
                </a:lnTo>
                <a:cubicBezTo>
                  <a:pt x="1141375" y="212683"/>
                  <a:pt x="1143497" y="211826"/>
                  <a:pt x="1145196" y="210112"/>
                </a:cubicBezTo>
                <a:cubicBezTo>
                  <a:pt x="1146894" y="208397"/>
                  <a:pt x="1147743" y="206254"/>
                  <a:pt x="1147743" y="203682"/>
                </a:cubicBezTo>
                <a:lnTo>
                  <a:pt x="1147743" y="150190"/>
                </a:lnTo>
                <a:cubicBezTo>
                  <a:pt x="1147743" y="147790"/>
                  <a:pt x="1146894" y="145732"/>
                  <a:pt x="1145196" y="144018"/>
                </a:cubicBezTo>
                <a:cubicBezTo>
                  <a:pt x="1143497" y="142303"/>
                  <a:pt x="1141375" y="141446"/>
                  <a:pt x="1138830" y="141446"/>
                </a:cubicBezTo>
                <a:close/>
                <a:moveTo>
                  <a:pt x="1078993" y="141446"/>
                </a:moveTo>
                <a:cubicBezTo>
                  <a:pt x="1076617" y="141446"/>
                  <a:pt x="1074537" y="142303"/>
                  <a:pt x="1072752" y="144018"/>
                </a:cubicBezTo>
                <a:cubicBezTo>
                  <a:pt x="1070968" y="145732"/>
                  <a:pt x="1070076" y="147790"/>
                  <a:pt x="1070076" y="150190"/>
                </a:cubicBezTo>
                <a:lnTo>
                  <a:pt x="1070076" y="203425"/>
                </a:lnTo>
                <a:cubicBezTo>
                  <a:pt x="1070076" y="205997"/>
                  <a:pt x="1070968" y="208140"/>
                  <a:pt x="1072752" y="209854"/>
                </a:cubicBezTo>
                <a:cubicBezTo>
                  <a:pt x="1074537" y="211569"/>
                  <a:pt x="1076617" y="212426"/>
                  <a:pt x="1078993" y="212426"/>
                </a:cubicBezTo>
                <a:lnTo>
                  <a:pt x="1088677" y="212426"/>
                </a:lnTo>
                <a:cubicBezTo>
                  <a:pt x="1091053" y="212598"/>
                  <a:pt x="1093134" y="211783"/>
                  <a:pt x="1094918" y="209983"/>
                </a:cubicBezTo>
                <a:cubicBezTo>
                  <a:pt x="1096702" y="208183"/>
                  <a:pt x="1097594" y="205997"/>
                  <a:pt x="1097594" y="203425"/>
                </a:cubicBezTo>
                <a:lnTo>
                  <a:pt x="1097594" y="150190"/>
                </a:lnTo>
                <a:cubicBezTo>
                  <a:pt x="1097594" y="147790"/>
                  <a:pt x="1096702" y="145732"/>
                  <a:pt x="1094918" y="144018"/>
                </a:cubicBezTo>
                <a:cubicBezTo>
                  <a:pt x="1093134" y="142303"/>
                  <a:pt x="1091053" y="141446"/>
                  <a:pt x="1088677" y="141446"/>
                </a:cubicBezTo>
                <a:close/>
                <a:moveTo>
                  <a:pt x="299809" y="121901"/>
                </a:moveTo>
                <a:lnTo>
                  <a:pt x="362816" y="121901"/>
                </a:lnTo>
                <a:cubicBezTo>
                  <a:pt x="365217" y="121901"/>
                  <a:pt x="367274" y="122801"/>
                  <a:pt x="368989" y="124601"/>
                </a:cubicBezTo>
                <a:cubicBezTo>
                  <a:pt x="370703" y="126401"/>
                  <a:pt x="371560" y="128587"/>
                  <a:pt x="371560" y="131159"/>
                </a:cubicBezTo>
                <a:lnTo>
                  <a:pt x="371560" y="208569"/>
                </a:lnTo>
                <a:cubicBezTo>
                  <a:pt x="371560" y="210969"/>
                  <a:pt x="370960" y="213712"/>
                  <a:pt x="369760" y="216798"/>
                </a:cubicBezTo>
                <a:cubicBezTo>
                  <a:pt x="368560" y="219884"/>
                  <a:pt x="367274" y="222370"/>
                  <a:pt x="365903" y="224256"/>
                </a:cubicBezTo>
                <a:lnTo>
                  <a:pt x="360759" y="229400"/>
                </a:lnTo>
                <a:cubicBezTo>
                  <a:pt x="359045" y="231286"/>
                  <a:pt x="356773" y="232914"/>
                  <a:pt x="353944" y="234286"/>
                </a:cubicBezTo>
                <a:cubicBezTo>
                  <a:pt x="351115" y="235658"/>
                  <a:pt x="348415" y="236343"/>
                  <a:pt x="345843" y="236343"/>
                </a:cubicBezTo>
                <a:lnTo>
                  <a:pt x="299809" y="236343"/>
                </a:lnTo>
                <a:cubicBezTo>
                  <a:pt x="297237" y="236343"/>
                  <a:pt x="295094" y="235443"/>
                  <a:pt x="293379" y="233643"/>
                </a:cubicBezTo>
                <a:cubicBezTo>
                  <a:pt x="291665" y="231843"/>
                  <a:pt x="290807" y="229743"/>
                  <a:pt x="290807" y="227342"/>
                </a:cubicBezTo>
                <a:lnTo>
                  <a:pt x="290807" y="131159"/>
                </a:lnTo>
                <a:cubicBezTo>
                  <a:pt x="290807" y="128587"/>
                  <a:pt x="291665" y="126401"/>
                  <a:pt x="293379" y="124601"/>
                </a:cubicBezTo>
                <a:cubicBezTo>
                  <a:pt x="295094" y="122801"/>
                  <a:pt x="297237" y="121901"/>
                  <a:pt x="299809" y="121901"/>
                </a:cubicBezTo>
                <a:close/>
                <a:moveTo>
                  <a:pt x="905497" y="118557"/>
                </a:moveTo>
                <a:cubicBezTo>
                  <a:pt x="903108" y="118557"/>
                  <a:pt x="901017" y="119372"/>
                  <a:pt x="899227" y="121000"/>
                </a:cubicBezTo>
                <a:cubicBezTo>
                  <a:pt x="897436" y="122629"/>
                  <a:pt x="896540" y="124644"/>
                  <a:pt x="896540" y="127044"/>
                </a:cubicBezTo>
                <a:cubicBezTo>
                  <a:pt x="896540" y="129273"/>
                  <a:pt x="897436" y="131159"/>
                  <a:pt x="899227" y="132702"/>
                </a:cubicBezTo>
                <a:cubicBezTo>
                  <a:pt x="901017" y="134245"/>
                  <a:pt x="903108" y="135016"/>
                  <a:pt x="905497" y="135016"/>
                </a:cubicBezTo>
                <a:lnTo>
                  <a:pt x="938504" y="135016"/>
                </a:lnTo>
                <a:cubicBezTo>
                  <a:pt x="941062" y="135016"/>
                  <a:pt x="943195" y="134245"/>
                  <a:pt x="944901" y="132702"/>
                </a:cubicBezTo>
                <a:cubicBezTo>
                  <a:pt x="946608" y="131159"/>
                  <a:pt x="947461" y="129273"/>
                  <a:pt x="947461" y="127044"/>
                </a:cubicBezTo>
                <a:cubicBezTo>
                  <a:pt x="947461" y="124644"/>
                  <a:pt x="946608" y="122629"/>
                  <a:pt x="944901" y="121000"/>
                </a:cubicBezTo>
                <a:cubicBezTo>
                  <a:pt x="943195" y="119372"/>
                  <a:pt x="941062" y="118557"/>
                  <a:pt x="938504" y="118557"/>
                </a:cubicBezTo>
                <a:close/>
                <a:moveTo>
                  <a:pt x="833018" y="118557"/>
                </a:moveTo>
                <a:cubicBezTo>
                  <a:pt x="830446" y="118557"/>
                  <a:pt x="828303" y="119372"/>
                  <a:pt x="826589" y="121000"/>
                </a:cubicBezTo>
                <a:cubicBezTo>
                  <a:pt x="824874" y="122629"/>
                  <a:pt x="824017" y="124644"/>
                  <a:pt x="824017" y="127044"/>
                </a:cubicBezTo>
                <a:cubicBezTo>
                  <a:pt x="824017" y="129273"/>
                  <a:pt x="824874" y="131159"/>
                  <a:pt x="826589" y="132702"/>
                </a:cubicBezTo>
                <a:cubicBezTo>
                  <a:pt x="828303" y="134245"/>
                  <a:pt x="830446" y="135016"/>
                  <a:pt x="833018" y="135016"/>
                </a:cubicBezTo>
                <a:lnTo>
                  <a:pt x="863622" y="135016"/>
                </a:lnTo>
                <a:cubicBezTo>
                  <a:pt x="866022" y="135016"/>
                  <a:pt x="868123" y="134245"/>
                  <a:pt x="869923" y="132702"/>
                </a:cubicBezTo>
                <a:cubicBezTo>
                  <a:pt x="871723" y="131159"/>
                  <a:pt x="872623" y="129273"/>
                  <a:pt x="872623" y="127044"/>
                </a:cubicBezTo>
                <a:cubicBezTo>
                  <a:pt x="872623" y="124644"/>
                  <a:pt x="871723" y="122629"/>
                  <a:pt x="869923" y="121000"/>
                </a:cubicBezTo>
                <a:cubicBezTo>
                  <a:pt x="868123" y="119372"/>
                  <a:pt x="866022" y="118557"/>
                  <a:pt x="863622" y="118557"/>
                </a:cubicBezTo>
                <a:close/>
                <a:moveTo>
                  <a:pt x="121129" y="115471"/>
                </a:moveTo>
                <a:cubicBezTo>
                  <a:pt x="118729" y="115471"/>
                  <a:pt x="116586" y="116328"/>
                  <a:pt x="114700" y="118043"/>
                </a:cubicBezTo>
                <a:cubicBezTo>
                  <a:pt x="112814" y="119757"/>
                  <a:pt x="111871" y="121815"/>
                  <a:pt x="111871" y="124215"/>
                </a:cubicBezTo>
                <a:lnTo>
                  <a:pt x="111871" y="203425"/>
                </a:lnTo>
                <a:cubicBezTo>
                  <a:pt x="111871" y="205997"/>
                  <a:pt x="112814" y="208140"/>
                  <a:pt x="114700" y="209854"/>
                </a:cubicBezTo>
                <a:cubicBezTo>
                  <a:pt x="116586" y="211569"/>
                  <a:pt x="118729" y="212426"/>
                  <a:pt x="121129" y="212426"/>
                </a:cubicBezTo>
                <a:lnTo>
                  <a:pt x="138360" y="212426"/>
                </a:lnTo>
                <a:cubicBezTo>
                  <a:pt x="140932" y="212426"/>
                  <a:pt x="143075" y="211569"/>
                  <a:pt x="144789" y="209854"/>
                </a:cubicBezTo>
                <a:cubicBezTo>
                  <a:pt x="146504" y="208140"/>
                  <a:pt x="147361" y="205997"/>
                  <a:pt x="147361" y="203425"/>
                </a:cubicBezTo>
                <a:lnTo>
                  <a:pt x="147361" y="124215"/>
                </a:lnTo>
                <a:cubicBezTo>
                  <a:pt x="147361" y="121815"/>
                  <a:pt x="146504" y="119757"/>
                  <a:pt x="144789" y="118043"/>
                </a:cubicBezTo>
                <a:cubicBezTo>
                  <a:pt x="143075" y="116328"/>
                  <a:pt x="140932" y="115471"/>
                  <a:pt x="138360" y="115471"/>
                </a:cubicBezTo>
                <a:close/>
                <a:moveTo>
                  <a:pt x="672341" y="106470"/>
                </a:moveTo>
                <a:lnTo>
                  <a:pt x="675684" y="106470"/>
                </a:lnTo>
                <a:cubicBezTo>
                  <a:pt x="678084" y="106470"/>
                  <a:pt x="680185" y="107327"/>
                  <a:pt x="681985" y="109042"/>
                </a:cubicBezTo>
                <a:cubicBezTo>
                  <a:pt x="683785" y="110756"/>
                  <a:pt x="684685" y="112899"/>
                  <a:pt x="684685" y="115471"/>
                </a:cubicBezTo>
                <a:lnTo>
                  <a:pt x="684685" y="227085"/>
                </a:lnTo>
                <a:cubicBezTo>
                  <a:pt x="684685" y="229485"/>
                  <a:pt x="683785" y="231586"/>
                  <a:pt x="681985" y="233386"/>
                </a:cubicBezTo>
                <a:cubicBezTo>
                  <a:pt x="680185" y="235186"/>
                  <a:pt x="678084" y="236086"/>
                  <a:pt x="675684" y="236086"/>
                </a:cubicBezTo>
                <a:lnTo>
                  <a:pt x="672341" y="236086"/>
                </a:lnTo>
                <a:cubicBezTo>
                  <a:pt x="669769" y="236086"/>
                  <a:pt x="667583" y="235186"/>
                  <a:pt x="665783" y="233386"/>
                </a:cubicBezTo>
                <a:cubicBezTo>
                  <a:pt x="663983" y="231586"/>
                  <a:pt x="663083" y="229485"/>
                  <a:pt x="663083" y="227085"/>
                </a:cubicBezTo>
                <a:lnTo>
                  <a:pt x="663083" y="115471"/>
                </a:lnTo>
                <a:cubicBezTo>
                  <a:pt x="663083" y="112899"/>
                  <a:pt x="663983" y="110756"/>
                  <a:pt x="665783" y="109042"/>
                </a:cubicBezTo>
                <a:cubicBezTo>
                  <a:pt x="667583" y="107327"/>
                  <a:pt x="669769" y="106470"/>
                  <a:pt x="672341" y="106470"/>
                </a:cubicBezTo>
                <a:close/>
                <a:moveTo>
                  <a:pt x="610105" y="106470"/>
                </a:moveTo>
                <a:lnTo>
                  <a:pt x="613705" y="106470"/>
                </a:lnTo>
                <a:cubicBezTo>
                  <a:pt x="616277" y="106470"/>
                  <a:pt x="618420" y="107327"/>
                  <a:pt x="620134" y="109042"/>
                </a:cubicBezTo>
                <a:cubicBezTo>
                  <a:pt x="621849" y="110756"/>
                  <a:pt x="622706" y="112899"/>
                  <a:pt x="622706" y="115471"/>
                </a:cubicBezTo>
                <a:lnTo>
                  <a:pt x="622706" y="227085"/>
                </a:lnTo>
                <a:cubicBezTo>
                  <a:pt x="622706" y="229485"/>
                  <a:pt x="621849" y="231586"/>
                  <a:pt x="620134" y="233386"/>
                </a:cubicBezTo>
                <a:cubicBezTo>
                  <a:pt x="618420" y="235186"/>
                  <a:pt x="616277" y="236086"/>
                  <a:pt x="613705" y="236086"/>
                </a:cubicBezTo>
                <a:lnTo>
                  <a:pt x="610105" y="236086"/>
                </a:lnTo>
                <a:cubicBezTo>
                  <a:pt x="607704" y="236086"/>
                  <a:pt x="605604" y="235186"/>
                  <a:pt x="603804" y="233386"/>
                </a:cubicBezTo>
                <a:cubicBezTo>
                  <a:pt x="602004" y="231586"/>
                  <a:pt x="601103" y="229485"/>
                  <a:pt x="601103" y="227085"/>
                </a:cubicBezTo>
                <a:lnTo>
                  <a:pt x="601103" y="115471"/>
                </a:lnTo>
                <a:cubicBezTo>
                  <a:pt x="601103" y="112899"/>
                  <a:pt x="602004" y="110756"/>
                  <a:pt x="603804" y="109042"/>
                </a:cubicBezTo>
                <a:cubicBezTo>
                  <a:pt x="605604" y="107327"/>
                  <a:pt x="607704" y="106470"/>
                  <a:pt x="610105" y="106470"/>
                </a:cubicBezTo>
                <a:close/>
                <a:moveTo>
                  <a:pt x="1015652" y="97983"/>
                </a:moveTo>
                <a:lnTo>
                  <a:pt x="1021888" y="97983"/>
                </a:lnTo>
                <a:cubicBezTo>
                  <a:pt x="1024315" y="97983"/>
                  <a:pt x="1026395" y="98841"/>
                  <a:pt x="1028129" y="100555"/>
                </a:cubicBezTo>
                <a:cubicBezTo>
                  <a:pt x="1029862" y="102270"/>
                  <a:pt x="1030729" y="104327"/>
                  <a:pt x="1030729" y="106727"/>
                </a:cubicBezTo>
                <a:lnTo>
                  <a:pt x="1030729" y="208569"/>
                </a:lnTo>
                <a:cubicBezTo>
                  <a:pt x="1030729" y="210969"/>
                  <a:pt x="1030122" y="213669"/>
                  <a:pt x="1028908" y="216670"/>
                </a:cubicBezTo>
                <a:cubicBezTo>
                  <a:pt x="1027695" y="219670"/>
                  <a:pt x="1026221" y="221942"/>
                  <a:pt x="1024488" y="223485"/>
                </a:cubicBezTo>
                <a:lnTo>
                  <a:pt x="1017729" y="229914"/>
                </a:lnTo>
                <a:cubicBezTo>
                  <a:pt x="1015996" y="231800"/>
                  <a:pt x="1013916" y="233343"/>
                  <a:pt x="1011491" y="234543"/>
                </a:cubicBezTo>
                <a:cubicBezTo>
                  <a:pt x="1009065" y="235743"/>
                  <a:pt x="1007162" y="236343"/>
                  <a:pt x="1005783" y="236343"/>
                </a:cubicBezTo>
                <a:cubicBezTo>
                  <a:pt x="1004240" y="236343"/>
                  <a:pt x="1002911" y="235443"/>
                  <a:pt x="1001796" y="233643"/>
                </a:cubicBezTo>
                <a:cubicBezTo>
                  <a:pt x="1000682" y="231843"/>
                  <a:pt x="1000125" y="229743"/>
                  <a:pt x="1000125" y="227342"/>
                </a:cubicBezTo>
                <a:lnTo>
                  <a:pt x="1000125" y="221684"/>
                </a:lnTo>
                <a:cubicBezTo>
                  <a:pt x="1000125" y="219113"/>
                  <a:pt x="1000425" y="216970"/>
                  <a:pt x="1001025" y="215255"/>
                </a:cubicBezTo>
                <a:cubicBezTo>
                  <a:pt x="1001625" y="213541"/>
                  <a:pt x="1002439" y="212683"/>
                  <a:pt x="1003468" y="212683"/>
                </a:cubicBezTo>
                <a:cubicBezTo>
                  <a:pt x="1004497" y="212683"/>
                  <a:pt x="1005311" y="211826"/>
                  <a:pt x="1005911" y="210112"/>
                </a:cubicBezTo>
                <a:cubicBezTo>
                  <a:pt x="1006511" y="208397"/>
                  <a:pt x="1006811" y="206254"/>
                  <a:pt x="1006811" y="203682"/>
                </a:cubicBezTo>
                <a:lnTo>
                  <a:pt x="1006811" y="106727"/>
                </a:lnTo>
                <a:cubicBezTo>
                  <a:pt x="1006811" y="104327"/>
                  <a:pt x="1007678" y="102270"/>
                  <a:pt x="1009411" y="100555"/>
                </a:cubicBezTo>
                <a:cubicBezTo>
                  <a:pt x="1011144" y="98841"/>
                  <a:pt x="1013225" y="97983"/>
                  <a:pt x="1015652" y="97983"/>
                </a:cubicBezTo>
                <a:close/>
                <a:moveTo>
                  <a:pt x="709117" y="88982"/>
                </a:moveTo>
                <a:lnTo>
                  <a:pt x="711689" y="88982"/>
                </a:lnTo>
                <a:cubicBezTo>
                  <a:pt x="714089" y="88982"/>
                  <a:pt x="716146" y="89882"/>
                  <a:pt x="717861" y="91683"/>
                </a:cubicBezTo>
                <a:cubicBezTo>
                  <a:pt x="719575" y="93483"/>
                  <a:pt x="720433" y="95583"/>
                  <a:pt x="720433" y="97983"/>
                </a:cubicBezTo>
                <a:lnTo>
                  <a:pt x="720433" y="122158"/>
                </a:lnTo>
                <a:cubicBezTo>
                  <a:pt x="720433" y="124558"/>
                  <a:pt x="720861" y="126701"/>
                  <a:pt x="721718" y="128587"/>
                </a:cubicBezTo>
                <a:cubicBezTo>
                  <a:pt x="722576" y="130473"/>
                  <a:pt x="723690" y="131416"/>
                  <a:pt x="725062" y="131416"/>
                </a:cubicBezTo>
                <a:cubicBezTo>
                  <a:pt x="726433" y="131416"/>
                  <a:pt x="727591" y="132273"/>
                  <a:pt x="728534" y="133988"/>
                </a:cubicBezTo>
                <a:cubicBezTo>
                  <a:pt x="729477" y="135702"/>
                  <a:pt x="729948" y="137845"/>
                  <a:pt x="729948" y="140417"/>
                </a:cubicBezTo>
                <a:lnTo>
                  <a:pt x="729948" y="146075"/>
                </a:lnTo>
                <a:cubicBezTo>
                  <a:pt x="729948" y="148475"/>
                  <a:pt x="729219" y="150533"/>
                  <a:pt x="727762" y="152247"/>
                </a:cubicBezTo>
                <a:cubicBezTo>
                  <a:pt x="726305" y="153962"/>
                  <a:pt x="724633" y="154819"/>
                  <a:pt x="722747" y="154819"/>
                </a:cubicBezTo>
                <a:cubicBezTo>
                  <a:pt x="720861" y="154819"/>
                  <a:pt x="718675" y="154176"/>
                  <a:pt x="716189" y="152890"/>
                </a:cubicBezTo>
                <a:cubicBezTo>
                  <a:pt x="713703" y="151604"/>
                  <a:pt x="711603" y="150018"/>
                  <a:pt x="709888" y="148132"/>
                </a:cubicBezTo>
                <a:lnTo>
                  <a:pt x="705774" y="143246"/>
                </a:lnTo>
                <a:cubicBezTo>
                  <a:pt x="704231" y="141189"/>
                  <a:pt x="702945" y="138574"/>
                  <a:pt x="701916" y="135402"/>
                </a:cubicBezTo>
                <a:cubicBezTo>
                  <a:pt x="700887" y="132230"/>
                  <a:pt x="700373" y="129444"/>
                  <a:pt x="700373" y="127044"/>
                </a:cubicBezTo>
                <a:lnTo>
                  <a:pt x="700373" y="97983"/>
                </a:lnTo>
                <a:cubicBezTo>
                  <a:pt x="700373" y="95583"/>
                  <a:pt x="701230" y="93483"/>
                  <a:pt x="702945" y="91683"/>
                </a:cubicBezTo>
                <a:cubicBezTo>
                  <a:pt x="704659" y="89882"/>
                  <a:pt x="706717" y="88982"/>
                  <a:pt x="709117" y="88982"/>
                </a:cubicBezTo>
                <a:close/>
                <a:moveTo>
                  <a:pt x="501473" y="84353"/>
                </a:moveTo>
                <a:lnTo>
                  <a:pt x="507195" y="84353"/>
                </a:lnTo>
                <a:cubicBezTo>
                  <a:pt x="509620" y="84353"/>
                  <a:pt x="511742" y="85296"/>
                  <a:pt x="513562" y="87182"/>
                </a:cubicBezTo>
                <a:cubicBezTo>
                  <a:pt x="515383" y="89068"/>
                  <a:pt x="516293" y="91211"/>
                  <a:pt x="516293" y="93611"/>
                </a:cubicBezTo>
                <a:lnTo>
                  <a:pt x="516293" y="106470"/>
                </a:lnTo>
                <a:cubicBezTo>
                  <a:pt x="516293" y="108870"/>
                  <a:pt x="517150" y="110971"/>
                  <a:pt x="518865" y="112771"/>
                </a:cubicBezTo>
                <a:cubicBezTo>
                  <a:pt x="520579" y="114571"/>
                  <a:pt x="522722" y="115471"/>
                  <a:pt x="525294" y="115471"/>
                </a:cubicBezTo>
                <a:lnTo>
                  <a:pt x="560527" y="115471"/>
                </a:lnTo>
                <a:cubicBezTo>
                  <a:pt x="563099" y="115471"/>
                  <a:pt x="565242" y="116328"/>
                  <a:pt x="566956" y="118043"/>
                </a:cubicBezTo>
                <a:cubicBezTo>
                  <a:pt x="568671" y="119757"/>
                  <a:pt x="569528" y="121815"/>
                  <a:pt x="569528" y="124215"/>
                </a:cubicBezTo>
                <a:lnTo>
                  <a:pt x="569528" y="130130"/>
                </a:lnTo>
                <a:cubicBezTo>
                  <a:pt x="569528" y="132530"/>
                  <a:pt x="568671" y="134588"/>
                  <a:pt x="566956" y="136302"/>
                </a:cubicBezTo>
                <a:cubicBezTo>
                  <a:pt x="565242" y="138017"/>
                  <a:pt x="563099" y="138874"/>
                  <a:pt x="560527" y="138874"/>
                </a:cubicBezTo>
                <a:lnTo>
                  <a:pt x="525294" y="138874"/>
                </a:lnTo>
                <a:cubicBezTo>
                  <a:pt x="522722" y="138874"/>
                  <a:pt x="520579" y="139429"/>
                  <a:pt x="518865" y="140540"/>
                </a:cubicBezTo>
                <a:cubicBezTo>
                  <a:pt x="517150" y="141650"/>
                  <a:pt x="516293" y="142889"/>
                  <a:pt x="516293" y="144257"/>
                </a:cubicBezTo>
                <a:cubicBezTo>
                  <a:pt x="516293" y="145624"/>
                  <a:pt x="516679" y="147632"/>
                  <a:pt x="517450" y="150280"/>
                </a:cubicBezTo>
                <a:cubicBezTo>
                  <a:pt x="518222" y="152928"/>
                  <a:pt x="519122" y="155277"/>
                  <a:pt x="520151" y="157326"/>
                </a:cubicBezTo>
                <a:lnTo>
                  <a:pt x="544839" y="204225"/>
                </a:lnTo>
                <a:cubicBezTo>
                  <a:pt x="546039" y="206617"/>
                  <a:pt x="547925" y="208582"/>
                  <a:pt x="550497" y="210120"/>
                </a:cubicBezTo>
                <a:cubicBezTo>
                  <a:pt x="553069" y="211657"/>
                  <a:pt x="555555" y="212426"/>
                  <a:pt x="557955" y="212426"/>
                </a:cubicBezTo>
                <a:lnTo>
                  <a:pt x="560784" y="212426"/>
                </a:lnTo>
                <a:cubicBezTo>
                  <a:pt x="563356" y="212426"/>
                  <a:pt x="565499" y="213293"/>
                  <a:pt x="567214" y="215026"/>
                </a:cubicBezTo>
                <a:cubicBezTo>
                  <a:pt x="568928" y="216759"/>
                  <a:pt x="569785" y="218925"/>
                  <a:pt x="569785" y="221524"/>
                </a:cubicBezTo>
                <a:lnTo>
                  <a:pt x="569785" y="227246"/>
                </a:lnTo>
                <a:cubicBezTo>
                  <a:pt x="569785" y="229670"/>
                  <a:pt x="568928" y="231793"/>
                  <a:pt x="567214" y="233613"/>
                </a:cubicBezTo>
                <a:cubicBezTo>
                  <a:pt x="565499" y="235433"/>
                  <a:pt x="563356" y="236343"/>
                  <a:pt x="560784" y="236343"/>
                </a:cubicBezTo>
                <a:lnTo>
                  <a:pt x="543553" y="236343"/>
                </a:lnTo>
                <a:cubicBezTo>
                  <a:pt x="540982" y="236343"/>
                  <a:pt x="538453" y="235572"/>
                  <a:pt x="535967" y="234029"/>
                </a:cubicBezTo>
                <a:cubicBezTo>
                  <a:pt x="533481" y="232486"/>
                  <a:pt x="531723" y="230514"/>
                  <a:pt x="530695" y="228114"/>
                </a:cubicBezTo>
                <a:lnTo>
                  <a:pt x="508232" y="185937"/>
                </a:lnTo>
                <a:cubicBezTo>
                  <a:pt x="507193" y="183708"/>
                  <a:pt x="505893" y="182594"/>
                  <a:pt x="504334" y="182594"/>
                </a:cubicBezTo>
                <a:cubicBezTo>
                  <a:pt x="502775" y="182594"/>
                  <a:pt x="501389" y="183708"/>
                  <a:pt x="500175" y="185937"/>
                </a:cubicBezTo>
                <a:lnTo>
                  <a:pt x="477717" y="228114"/>
                </a:lnTo>
                <a:cubicBezTo>
                  <a:pt x="476688" y="230514"/>
                  <a:pt x="474888" y="232486"/>
                  <a:pt x="472316" y="234029"/>
                </a:cubicBezTo>
                <a:cubicBezTo>
                  <a:pt x="469744" y="235572"/>
                  <a:pt x="467258" y="236343"/>
                  <a:pt x="464858" y="236343"/>
                </a:cubicBezTo>
                <a:lnTo>
                  <a:pt x="447627" y="236343"/>
                </a:lnTo>
                <a:cubicBezTo>
                  <a:pt x="445055" y="236343"/>
                  <a:pt x="442912" y="235433"/>
                  <a:pt x="441198" y="233613"/>
                </a:cubicBezTo>
                <a:cubicBezTo>
                  <a:pt x="439483" y="231793"/>
                  <a:pt x="438626" y="229670"/>
                  <a:pt x="438626" y="227246"/>
                </a:cubicBezTo>
                <a:lnTo>
                  <a:pt x="438626" y="221524"/>
                </a:lnTo>
                <a:cubicBezTo>
                  <a:pt x="438626" y="218925"/>
                  <a:pt x="439483" y="216759"/>
                  <a:pt x="441198" y="215026"/>
                </a:cubicBezTo>
                <a:cubicBezTo>
                  <a:pt x="442912" y="213293"/>
                  <a:pt x="445055" y="212426"/>
                  <a:pt x="447627" y="212426"/>
                </a:cubicBezTo>
                <a:lnTo>
                  <a:pt x="450713" y="212426"/>
                </a:lnTo>
                <a:cubicBezTo>
                  <a:pt x="453114" y="212426"/>
                  <a:pt x="455514" y="211657"/>
                  <a:pt x="457914" y="210120"/>
                </a:cubicBezTo>
                <a:cubicBezTo>
                  <a:pt x="460314" y="208582"/>
                  <a:pt x="462200" y="206617"/>
                  <a:pt x="463572" y="204225"/>
                </a:cubicBezTo>
                <a:lnTo>
                  <a:pt x="488518" y="157326"/>
                </a:lnTo>
                <a:cubicBezTo>
                  <a:pt x="489547" y="154934"/>
                  <a:pt x="490447" y="152500"/>
                  <a:pt x="491218" y="150023"/>
                </a:cubicBezTo>
                <a:cubicBezTo>
                  <a:pt x="491990" y="147546"/>
                  <a:pt x="492376" y="145624"/>
                  <a:pt x="492376" y="144257"/>
                </a:cubicBezTo>
                <a:cubicBezTo>
                  <a:pt x="492376" y="142889"/>
                  <a:pt x="491518" y="141650"/>
                  <a:pt x="489804" y="140540"/>
                </a:cubicBezTo>
                <a:cubicBezTo>
                  <a:pt x="488089" y="139429"/>
                  <a:pt x="485946" y="138874"/>
                  <a:pt x="483374" y="138874"/>
                </a:cubicBezTo>
                <a:lnTo>
                  <a:pt x="447370" y="138874"/>
                </a:lnTo>
                <a:cubicBezTo>
                  <a:pt x="444798" y="138874"/>
                  <a:pt x="442655" y="138017"/>
                  <a:pt x="440941" y="136302"/>
                </a:cubicBezTo>
                <a:cubicBezTo>
                  <a:pt x="439226" y="134588"/>
                  <a:pt x="438369" y="132530"/>
                  <a:pt x="438369" y="130130"/>
                </a:cubicBezTo>
                <a:lnTo>
                  <a:pt x="438369" y="124215"/>
                </a:lnTo>
                <a:cubicBezTo>
                  <a:pt x="438369" y="121815"/>
                  <a:pt x="439226" y="119757"/>
                  <a:pt x="440941" y="118043"/>
                </a:cubicBezTo>
                <a:cubicBezTo>
                  <a:pt x="442655" y="116328"/>
                  <a:pt x="444798" y="115471"/>
                  <a:pt x="447370" y="115471"/>
                </a:cubicBezTo>
                <a:lnTo>
                  <a:pt x="483374" y="115471"/>
                </a:lnTo>
                <a:cubicBezTo>
                  <a:pt x="485946" y="115471"/>
                  <a:pt x="488089" y="114571"/>
                  <a:pt x="489804" y="112771"/>
                </a:cubicBezTo>
                <a:cubicBezTo>
                  <a:pt x="491518" y="110971"/>
                  <a:pt x="492376" y="108870"/>
                  <a:pt x="492376" y="106470"/>
                </a:cubicBezTo>
                <a:lnTo>
                  <a:pt x="492376" y="93611"/>
                </a:lnTo>
                <a:cubicBezTo>
                  <a:pt x="492376" y="91211"/>
                  <a:pt x="493242" y="89068"/>
                  <a:pt x="494975" y="87182"/>
                </a:cubicBezTo>
                <a:cubicBezTo>
                  <a:pt x="496709" y="85296"/>
                  <a:pt x="498875" y="84353"/>
                  <a:pt x="501473" y="84353"/>
                </a:cubicBezTo>
                <a:close/>
                <a:moveTo>
                  <a:pt x="64551" y="81781"/>
                </a:moveTo>
                <a:lnTo>
                  <a:pt x="70208" y="81781"/>
                </a:lnTo>
                <a:cubicBezTo>
                  <a:pt x="72780" y="81781"/>
                  <a:pt x="74923" y="82639"/>
                  <a:pt x="76638" y="84353"/>
                </a:cubicBezTo>
                <a:cubicBezTo>
                  <a:pt x="78352" y="86068"/>
                  <a:pt x="79210" y="88211"/>
                  <a:pt x="79210" y="90782"/>
                </a:cubicBezTo>
                <a:lnTo>
                  <a:pt x="79210" y="171535"/>
                </a:lnTo>
                <a:cubicBezTo>
                  <a:pt x="79210" y="173936"/>
                  <a:pt x="78609" y="176636"/>
                  <a:pt x="77409" y="179636"/>
                </a:cubicBezTo>
                <a:cubicBezTo>
                  <a:pt x="76209" y="182637"/>
                  <a:pt x="74666" y="185080"/>
                  <a:pt x="72780" y="186966"/>
                </a:cubicBezTo>
                <a:lnTo>
                  <a:pt x="66608" y="193138"/>
                </a:lnTo>
                <a:cubicBezTo>
                  <a:pt x="64722" y="195024"/>
                  <a:pt x="62536" y="196610"/>
                  <a:pt x="60050" y="197896"/>
                </a:cubicBezTo>
                <a:cubicBezTo>
                  <a:pt x="57564" y="199182"/>
                  <a:pt x="55378" y="199825"/>
                  <a:pt x="53492" y="199825"/>
                </a:cubicBezTo>
                <a:cubicBezTo>
                  <a:pt x="51778" y="199825"/>
                  <a:pt x="50235" y="198924"/>
                  <a:pt x="48863" y="197124"/>
                </a:cubicBezTo>
                <a:cubicBezTo>
                  <a:pt x="47491" y="195324"/>
                  <a:pt x="46806" y="193138"/>
                  <a:pt x="46806" y="190566"/>
                </a:cubicBezTo>
                <a:lnTo>
                  <a:pt x="46806" y="184908"/>
                </a:lnTo>
                <a:cubicBezTo>
                  <a:pt x="46806" y="182337"/>
                  <a:pt x="46934" y="180194"/>
                  <a:pt x="47191" y="178479"/>
                </a:cubicBezTo>
                <a:cubicBezTo>
                  <a:pt x="47448" y="176765"/>
                  <a:pt x="47748" y="175907"/>
                  <a:pt x="48091" y="175907"/>
                </a:cubicBezTo>
                <a:lnTo>
                  <a:pt x="52463" y="175907"/>
                </a:lnTo>
                <a:cubicBezTo>
                  <a:pt x="53321" y="175907"/>
                  <a:pt x="54006" y="175007"/>
                  <a:pt x="54521" y="173207"/>
                </a:cubicBezTo>
                <a:cubicBezTo>
                  <a:pt x="55035" y="171407"/>
                  <a:pt x="55292" y="169221"/>
                  <a:pt x="55292" y="166649"/>
                </a:cubicBezTo>
                <a:lnTo>
                  <a:pt x="55292" y="90782"/>
                </a:lnTo>
                <a:cubicBezTo>
                  <a:pt x="55292" y="88211"/>
                  <a:pt x="56192" y="86068"/>
                  <a:pt x="57993" y="84353"/>
                </a:cubicBezTo>
                <a:cubicBezTo>
                  <a:pt x="59793" y="82639"/>
                  <a:pt x="61979" y="81781"/>
                  <a:pt x="64551" y="81781"/>
                </a:cubicBezTo>
                <a:close/>
                <a:moveTo>
                  <a:pt x="12955" y="81781"/>
                </a:moveTo>
                <a:lnTo>
                  <a:pt x="18934" y="81781"/>
                </a:lnTo>
                <a:cubicBezTo>
                  <a:pt x="21533" y="81781"/>
                  <a:pt x="23699" y="82639"/>
                  <a:pt x="25432" y="84353"/>
                </a:cubicBezTo>
                <a:cubicBezTo>
                  <a:pt x="27165" y="86068"/>
                  <a:pt x="28032" y="88211"/>
                  <a:pt x="28032" y="90782"/>
                </a:cubicBezTo>
                <a:lnTo>
                  <a:pt x="28032" y="166649"/>
                </a:lnTo>
                <a:cubicBezTo>
                  <a:pt x="28032" y="169221"/>
                  <a:pt x="28332" y="171407"/>
                  <a:pt x="28932" y="173207"/>
                </a:cubicBezTo>
                <a:cubicBezTo>
                  <a:pt x="29532" y="175007"/>
                  <a:pt x="30261" y="175907"/>
                  <a:pt x="31118" y="175907"/>
                </a:cubicBezTo>
                <a:lnTo>
                  <a:pt x="35233" y="175907"/>
                </a:lnTo>
                <a:cubicBezTo>
                  <a:pt x="35747" y="175907"/>
                  <a:pt x="36090" y="176765"/>
                  <a:pt x="36261" y="178479"/>
                </a:cubicBezTo>
                <a:cubicBezTo>
                  <a:pt x="36433" y="180194"/>
                  <a:pt x="36519" y="182337"/>
                  <a:pt x="36519" y="184908"/>
                </a:cubicBezTo>
                <a:lnTo>
                  <a:pt x="36519" y="190566"/>
                </a:lnTo>
                <a:cubicBezTo>
                  <a:pt x="36519" y="193138"/>
                  <a:pt x="35876" y="195324"/>
                  <a:pt x="34590" y="197124"/>
                </a:cubicBezTo>
                <a:cubicBezTo>
                  <a:pt x="33304" y="198924"/>
                  <a:pt x="31718" y="199825"/>
                  <a:pt x="29832" y="199825"/>
                </a:cubicBezTo>
                <a:cubicBezTo>
                  <a:pt x="28112" y="199825"/>
                  <a:pt x="25952" y="199182"/>
                  <a:pt x="23352" y="197896"/>
                </a:cubicBezTo>
                <a:cubicBezTo>
                  <a:pt x="20752" y="196610"/>
                  <a:pt x="18586" y="195024"/>
                  <a:pt x="16853" y="193138"/>
                </a:cubicBezTo>
                <a:lnTo>
                  <a:pt x="10612" y="186966"/>
                </a:lnTo>
                <a:cubicBezTo>
                  <a:pt x="8707" y="185080"/>
                  <a:pt x="7148" y="182637"/>
                  <a:pt x="5935" y="179636"/>
                </a:cubicBezTo>
                <a:cubicBezTo>
                  <a:pt x="4721" y="176636"/>
                  <a:pt x="4114" y="173936"/>
                  <a:pt x="4114" y="171535"/>
                </a:cubicBezTo>
                <a:lnTo>
                  <a:pt x="4114" y="90782"/>
                </a:lnTo>
                <a:cubicBezTo>
                  <a:pt x="4114" y="88211"/>
                  <a:pt x="4981" y="86068"/>
                  <a:pt x="6714" y="84353"/>
                </a:cubicBezTo>
                <a:cubicBezTo>
                  <a:pt x="8448" y="82639"/>
                  <a:pt x="10528" y="81781"/>
                  <a:pt x="12955" y="81781"/>
                </a:cubicBezTo>
                <a:close/>
                <a:moveTo>
                  <a:pt x="263804" y="73809"/>
                </a:moveTo>
                <a:cubicBezTo>
                  <a:pt x="263118" y="73809"/>
                  <a:pt x="262647" y="74709"/>
                  <a:pt x="262390" y="76509"/>
                </a:cubicBezTo>
                <a:cubicBezTo>
                  <a:pt x="262132" y="78309"/>
                  <a:pt x="262004" y="80410"/>
                  <a:pt x="262004" y="82810"/>
                </a:cubicBezTo>
                <a:lnTo>
                  <a:pt x="262004" y="143246"/>
                </a:lnTo>
                <a:cubicBezTo>
                  <a:pt x="262004" y="145646"/>
                  <a:pt x="262132" y="147747"/>
                  <a:pt x="262390" y="149547"/>
                </a:cubicBezTo>
                <a:cubicBezTo>
                  <a:pt x="262647" y="151347"/>
                  <a:pt x="263118" y="152247"/>
                  <a:pt x="263804" y="152247"/>
                </a:cubicBezTo>
                <a:cubicBezTo>
                  <a:pt x="264661" y="152247"/>
                  <a:pt x="265304" y="151347"/>
                  <a:pt x="265733" y="149547"/>
                </a:cubicBezTo>
                <a:cubicBezTo>
                  <a:pt x="266161" y="147747"/>
                  <a:pt x="266376" y="145646"/>
                  <a:pt x="266376" y="143246"/>
                </a:cubicBezTo>
                <a:lnTo>
                  <a:pt x="266376" y="82810"/>
                </a:lnTo>
                <a:cubicBezTo>
                  <a:pt x="266376" y="80410"/>
                  <a:pt x="266161" y="78309"/>
                  <a:pt x="265733" y="76509"/>
                </a:cubicBezTo>
                <a:cubicBezTo>
                  <a:pt x="265304" y="74709"/>
                  <a:pt x="264661" y="73809"/>
                  <a:pt x="263804" y="73809"/>
                </a:cubicBezTo>
                <a:close/>
                <a:moveTo>
                  <a:pt x="221627" y="73809"/>
                </a:moveTo>
                <a:cubicBezTo>
                  <a:pt x="220770" y="73809"/>
                  <a:pt x="220127" y="74709"/>
                  <a:pt x="219699" y="76509"/>
                </a:cubicBezTo>
                <a:cubicBezTo>
                  <a:pt x="219270" y="78309"/>
                  <a:pt x="219056" y="80410"/>
                  <a:pt x="219056" y="82810"/>
                </a:cubicBezTo>
                <a:lnTo>
                  <a:pt x="219056" y="140417"/>
                </a:lnTo>
                <a:cubicBezTo>
                  <a:pt x="219056" y="142989"/>
                  <a:pt x="219270" y="145132"/>
                  <a:pt x="219699" y="146847"/>
                </a:cubicBezTo>
                <a:cubicBezTo>
                  <a:pt x="220127" y="148561"/>
                  <a:pt x="220770" y="149418"/>
                  <a:pt x="221627" y="149418"/>
                </a:cubicBezTo>
                <a:cubicBezTo>
                  <a:pt x="222142" y="149418"/>
                  <a:pt x="222656" y="148561"/>
                  <a:pt x="223170" y="146847"/>
                </a:cubicBezTo>
                <a:cubicBezTo>
                  <a:pt x="223685" y="145132"/>
                  <a:pt x="223942" y="142989"/>
                  <a:pt x="223942" y="140417"/>
                </a:cubicBezTo>
                <a:lnTo>
                  <a:pt x="223942" y="82810"/>
                </a:lnTo>
                <a:cubicBezTo>
                  <a:pt x="223942" y="80410"/>
                  <a:pt x="223685" y="78309"/>
                  <a:pt x="223170" y="76509"/>
                </a:cubicBezTo>
                <a:cubicBezTo>
                  <a:pt x="222656" y="74709"/>
                  <a:pt x="222142" y="73809"/>
                  <a:pt x="221627" y="73809"/>
                </a:cubicBezTo>
                <a:close/>
                <a:moveTo>
                  <a:pt x="242716" y="73552"/>
                </a:moveTo>
                <a:cubicBezTo>
                  <a:pt x="242030" y="73552"/>
                  <a:pt x="241516" y="74452"/>
                  <a:pt x="241173" y="76252"/>
                </a:cubicBezTo>
                <a:cubicBezTo>
                  <a:pt x="240830" y="78052"/>
                  <a:pt x="240658" y="80152"/>
                  <a:pt x="240658" y="82553"/>
                </a:cubicBezTo>
                <a:lnTo>
                  <a:pt x="240658" y="145303"/>
                </a:lnTo>
                <a:cubicBezTo>
                  <a:pt x="240658" y="147704"/>
                  <a:pt x="240144" y="150490"/>
                  <a:pt x="239115" y="153662"/>
                </a:cubicBezTo>
                <a:cubicBezTo>
                  <a:pt x="238087" y="156834"/>
                  <a:pt x="236715" y="159448"/>
                  <a:pt x="235000" y="161506"/>
                </a:cubicBezTo>
                <a:lnTo>
                  <a:pt x="234229" y="163306"/>
                </a:lnTo>
                <a:cubicBezTo>
                  <a:pt x="232514" y="165192"/>
                  <a:pt x="230714" y="166906"/>
                  <a:pt x="228828" y="168449"/>
                </a:cubicBezTo>
                <a:cubicBezTo>
                  <a:pt x="226942" y="169992"/>
                  <a:pt x="225314" y="170764"/>
                  <a:pt x="223942" y="170764"/>
                </a:cubicBezTo>
                <a:cubicBezTo>
                  <a:pt x="222570" y="170764"/>
                  <a:pt x="221413" y="171364"/>
                  <a:pt x="220470" y="172564"/>
                </a:cubicBezTo>
                <a:cubicBezTo>
                  <a:pt x="219527" y="173764"/>
                  <a:pt x="219056" y="175136"/>
                  <a:pt x="219056" y="176679"/>
                </a:cubicBezTo>
                <a:cubicBezTo>
                  <a:pt x="219056" y="178393"/>
                  <a:pt x="219956" y="179808"/>
                  <a:pt x="221756" y="180922"/>
                </a:cubicBezTo>
                <a:cubicBezTo>
                  <a:pt x="223556" y="182037"/>
                  <a:pt x="225656" y="182594"/>
                  <a:pt x="228057" y="182594"/>
                </a:cubicBezTo>
                <a:lnTo>
                  <a:pt x="257375" y="182594"/>
                </a:lnTo>
                <a:cubicBezTo>
                  <a:pt x="259946" y="182594"/>
                  <a:pt x="262090" y="182208"/>
                  <a:pt x="263804" y="181437"/>
                </a:cubicBezTo>
                <a:cubicBezTo>
                  <a:pt x="265519" y="180665"/>
                  <a:pt x="266376" y="179593"/>
                  <a:pt x="266376" y="178222"/>
                </a:cubicBezTo>
                <a:cubicBezTo>
                  <a:pt x="266376" y="176679"/>
                  <a:pt x="265947" y="175436"/>
                  <a:pt x="265090" y="174493"/>
                </a:cubicBezTo>
                <a:cubicBezTo>
                  <a:pt x="264233" y="173550"/>
                  <a:pt x="263118" y="173078"/>
                  <a:pt x="261747" y="173078"/>
                </a:cubicBezTo>
                <a:cubicBezTo>
                  <a:pt x="260375" y="173078"/>
                  <a:pt x="258789" y="172307"/>
                  <a:pt x="256989" y="170764"/>
                </a:cubicBezTo>
                <a:cubicBezTo>
                  <a:pt x="255189" y="169221"/>
                  <a:pt x="253603" y="167421"/>
                  <a:pt x="252231" y="165363"/>
                </a:cubicBezTo>
                <a:lnTo>
                  <a:pt x="249917" y="162020"/>
                </a:lnTo>
                <a:cubicBezTo>
                  <a:pt x="248545" y="159791"/>
                  <a:pt x="247388" y="157048"/>
                  <a:pt x="246445" y="153790"/>
                </a:cubicBezTo>
                <a:cubicBezTo>
                  <a:pt x="245502" y="150533"/>
                  <a:pt x="245030" y="147704"/>
                  <a:pt x="245030" y="145303"/>
                </a:cubicBezTo>
                <a:lnTo>
                  <a:pt x="245030" y="82553"/>
                </a:lnTo>
                <a:cubicBezTo>
                  <a:pt x="245030" y="80152"/>
                  <a:pt x="244816" y="78052"/>
                  <a:pt x="244387" y="76252"/>
                </a:cubicBezTo>
                <a:cubicBezTo>
                  <a:pt x="243959" y="74452"/>
                  <a:pt x="243402" y="73552"/>
                  <a:pt x="242716" y="73552"/>
                </a:cubicBezTo>
                <a:close/>
                <a:moveTo>
                  <a:pt x="1018513" y="54264"/>
                </a:moveTo>
                <a:cubicBezTo>
                  <a:pt x="1020999" y="54264"/>
                  <a:pt x="1023013" y="55121"/>
                  <a:pt x="1024556" y="56835"/>
                </a:cubicBezTo>
                <a:lnTo>
                  <a:pt x="1029186" y="60693"/>
                </a:lnTo>
                <a:cubicBezTo>
                  <a:pt x="1030900" y="62579"/>
                  <a:pt x="1031757" y="64722"/>
                  <a:pt x="1031757" y="67122"/>
                </a:cubicBezTo>
                <a:cubicBezTo>
                  <a:pt x="1031757" y="69523"/>
                  <a:pt x="1030900" y="71666"/>
                  <a:pt x="1029186" y="73552"/>
                </a:cubicBezTo>
                <a:lnTo>
                  <a:pt x="1024556" y="77666"/>
                </a:lnTo>
                <a:cubicBezTo>
                  <a:pt x="1023013" y="79552"/>
                  <a:pt x="1020999" y="80495"/>
                  <a:pt x="1018513" y="80495"/>
                </a:cubicBezTo>
                <a:cubicBezTo>
                  <a:pt x="1016027" y="80495"/>
                  <a:pt x="1013927" y="79552"/>
                  <a:pt x="1012212" y="77666"/>
                </a:cubicBezTo>
                <a:lnTo>
                  <a:pt x="1008354" y="73552"/>
                </a:lnTo>
                <a:cubicBezTo>
                  <a:pt x="1006468" y="71666"/>
                  <a:pt x="1005525" y="69523"/>
                  <a:pt x="1005525" y="67122"/>
                </a:cubicBezTo>
                <a:cubicBezTo>
                  <a:pt x="1005525" y="64722"/>
                  <a:pt x="1006468" y="62579"/>
                  <a:pt x="1008354" y="60693"/>
                </a:cubicBezTo>
                <a:lnTo>
                  <a:pt x="1012212" y="56835"/>
                </a:lnTo>
                <a:cubicBezTo>
                  <a:pt x="1013927" y="55121"/>
                  <a:pt x="1016027" y="54264"/>
                  <a:pt x="1018513" y="54264"/>
                </a:cubicBezTo>
                <a:close/>
                <a:moveTo>
                  <a:pt x="417538" y="47320"/>
                </a:moveTo>
                <a:lnTo>
                  <a:pt x="560270" y="47320"/>
                </a:lnTo>
                <a:cubicBezTo>
                  <a:pt x="562842" y="47320"/>
                  <a:pt x="564985" y="48186"/>
                  <a:pt x="566699" y="49920"/>
                </a:cubicBezTo>
                <a:cubicBezTo>
                  <a:pt x="568414" y="51653"/>
                  <a:pt x="569271" y="53819"/>
                  <a:pt x="569271" y="56417"/>
                </a:cubicBezTo>
                <a:lnTo>
                  <a:pt x="569271" y="62140"/>
                </a:lnTo>
                <a:cubicBezTo>
                  <a:pt x="569271" y="64738"/>
                  <a:pt x="568414" y="66904"/>
                  <a:pt x="566699" y="68637"/>
                </a:cubicBezTo>
                <a:cubicBezTo>
                  <a:pt x="564985" y="70370"/>
                  <a:pt x="562842" y="71237"/>
                  <a:pt x="560270" y="71237"/>
                </a:cubicBezTo>
                <a:lnTo>
                  <a:pt x="441198" y="71237"/>
                </a:lnTo>
                <a:cubicBezTo>
                  <a:pt x="438797" y="71237"/>
                  <a:pt x="436654" y="72094"/>
                  <a:pt x="434768" y="73809"/>
                </a:cubicBezTo>
                <a:cubicBezTo>
                  <a:pt x="432882" y="75523"/>
                  <a:pt x="431939" y="77666"/>
                  <a:pt x="431939" y="80238"/>
                </a:cubicBezTo>
                <a:lnTo>
                  <a:pt x="431939" y="207797"/>
                </a:lnTo>
                <a:cubicBezTo>
                  <a:pt x="431939" y="210369"/>
                  <a:pt x="431382" y="213112"/>
                  <a:pt x="430268" y="216027"/>
                </a:cubicBezTo>
                <a:cubicBezTo>
                  <a:pt x="429153" y="218941"/>
                  <a:pt x="427653" y="221342"/>
                  <a:pt x="425767" y="223227"/>
                </a:cubicBezTo>
                <a:lnTo>
                  <a:pt x="419338" y="229400"/>
                </a:lnTo>
                <a:cubicBezTo>
                  <a:pt x="417452" y="231114"/>
                  <a:pt x="415309" y="232614"/>
                  <a:pt x="412908" y="233900"/>
                </a:cubicBezTo>
                <a:cubicBezTo>
                  <a:pt x="410508" y="235186"/>
                  <a:pt x="408451" y="235829"/>
                  <a:pt x="406736" y="235829"/>
                </a:cubicBezTo>
                <a:cubicBezTo>
                  <a:pt x="404850" y="235829"/>
                  <a:pt x="403264" y="234962"/>
                  <a:pt x="401978" y="233229"/>
                </a:cubicBezTo>
                <a:cubicBezTo>
                  <a:pt x="400693" y="231496"/>
                  <a:pt x="400050" y="229330"/>
                  <a:pt x="400050" y="226732"/>
                </a:cubicBezTo>
                <a:lnTo>
                  <a:pt x="400050" y="220756"/>
                </a:lnTo>
                <a:cubicBezTo>
                  <a:pt x="400050" y="218329"/>
                  <a:pt x="400435" y="216163"/>
                  <a:pt x="401207" y="214257"/>
                </a:cubicBezTo>
                <a:cubicBezTo>
                  <a:pt x="401978" y="212350"/>
                  <a:pt x="402964" y="211397"/>
                  <a:pt x="404164" y="211397"/>
                </a:cubicBezTo>
                <a:cubicBezTo>
                  <a:pt x="405536" y="211397"/>
                  <a:pt x="406608" y="210540"/>
                  <a:pt x="407379" y="208826"/>
                </a:cubicBezTo>
                <a:cubicBezTo>
                  <a:pt x="408151" y="207111"/>
                  <a:pt x="408536" y="205054"/>
                  <a:pt x="408536" y="202654"/>
                </a:cubicBezTo>
                <a:lnTo>
                  <a:pt x="408536" y="50920"/>
                </a:lnTo>
                <a:cubicBezTo>
                  <a:pt x="408536" y="49892"/>
                  <a:pt x="409437" y="49034"/>
                  <a:pt x="411237" y="48349"/>
                </a:cubicBezTo>
                <a:cubicBezTo>
                  <a:pt x="413037" y="47663"/>
                  <a:pt x="415137" y="47320"/>
                  <a:pt x="417538" y="47320"/>
                </a:cubicBezTo>
                <a:close/>
                <a:moveTo>
                  <a:pt x="8744" y="44748"/>
                </a:moveTo>
                <a:lnTo>
                  <a:pt x="74066" y="44748"/>
                </a:lnTo>
                <a:cubicBezTo>
                  <a:pt x="76638" y="44748"/>
                  <a:pt x="78824" y="45605"/>
                  <a:pt x="80624" y="47320"/>
                </a:cubicBezTo>
                <a:cubicBezTo>
                  <a:pt x="82424" y="49034"/>
                  <a:pt x="83324" y="51177"/>
                  <a:pt x="83324" y="53749"/>
                </a:cubicBezTo>
                <a:lnTo>
                  <a:pt x="83324" y="59664"/>
                </a:lnTo>
                <a:cubicBezTo>
                  <a:pt x="83324" y="62065"/>
                  <a:pt x="82424" y="64165"/>
                  <a:pt x="80624" y="65965"/>
                </a:cubicBezTo>
                <a:cubicBezTo>
                  <a:pt x="78824" y="67765"/>
                  <a:pt x="76638" y="68665"/>
                  <a:pt x="74066" y="68665"/>
                </a:cubicBezTo>
                <a:lnTo>
                  <a:pt x="8744" y="68665"/>
                </a:lnTo>
                <a:cubicBezTo>
                  <a:pt x="6343" y="68665"/>
                  <a:pt x="4286" y="67765"/>
                  <a:pt x="2571" y="65965"/>
                </a:cubicBezTo>
                <a:cubicBezTo>
                  <a:pt x="857" y="64165"/>
                  <a:pt x="0" y="62065"/>
                  <a:pt x="0" y="59664"/>
                </a:cubicBezTo>
                <a:lnTo>
                  <a:pt x="0" y="53749"/>
                </a:lnTo>
                <a:cubicBezTo>
                  <a:pt x="0" y="51177"/>
                  <a:pt x="857" y="49034"/>
                  <a:pt x="2571" y="47320"/>
                </a:cubicBezTo>
                <a:cubicBezTo>
                  <a:pt x="4286" y="45605"/>
                  <a:pt x="6343" y="44748"/>
                  <a:pt x="8744" y="44748"/>
                </a:cubicBezTo>
                <a:close/>
                <a:moveTo>
                  <a:pt x="1130424" y="43719"/>
                </a:moveTo>
                <a:cubicBezTo>
                  <a:pt x="1127879" y="43719"/>
                  <a:pt x="1125758" y="44579"/>
                  <a:pt x="1124059" y="46299"/>
                </a:cubicBezTo>
                <a:cubicBezTo>
                  <a:pt x="1122361" y="48019"/>
                  <a:pt x="1121511" y="50170"/>
                  <a:pt x="1121511" y="52753"/>
                </a:cubicBezTo>
                <a:lnTo>
                  <a:pt x="1121511" y="108752"/>
                </a:lnTo>
                <a:cubicBezTo>
                  <a:pt x="1121511" y="111164"/>
                  <a:pt x="1122361" y="113229"/>
                  <a:pt x="1124059" y="114949"/>
                </a:cubicBezTo>
                <a:cubicBezTo>
                  <a:pt x="1125758" y="116669"/>
                  <a:pt x="1127879" y="117529"/>
                  <a:pt x="1130424" y="117529"/>
                </a:cubicBezTo>
                <a:lnTo>
                  <a:pt x="1138830" y="117529"/>
                </a:lnTo>
                <a:cubicBezTo>
                  <a:pt x="1141375" y="117529"/>
                  <a:pt x="1143497" y="116669"/>
                  <a:pt x="1145196" y="114949"/>
                </a:cubicBezTo>
                <a:cubicBezTo>
                  <a:pt x="1146894" y="113229"/>
                  <a:pt x="1147743" y="111164"/>
                  <a:pt x="1147743" y="108752"/>
                </a:cubicBezTo>
                <a:lnTo>
                  <a:pt x="1147743" y="52753"/>
                </a:lnTo>
                <a:cubicBezTo>
                  <a:pt x="1147743" y="50170"/>
                  <a:pt x="1146894" y="48019"/>
                  <a:pt x="1145196" y="46299"/>
                </a:cubicBezTo>
                <a:cubicBezTo>
                  <a:pt x="1143497" y="44579"/>
                  <a:pt x="1141375" y="43719"/>
                  <a:pt x="1138830" y="43719"/>
                </a:cubicBezTo>
                <a:close/>
                <a:moveTo>
                  <a:pt x="1078993" y="43719"/>
                </a:moveTo>
                <a:cubicBezTo>
                  <a:pt x="1076617" y="43719"/>
                  <a:pt x="1074537" y="44579"/>
                  <a:pt x="1072752" y="46299"/>
                </a:cubicBezTo>
                <a:cubicBezTo>
                  <a:pt x="1070968" y="48019"/>
                  <a:pt x="1070076" y="50170"/>
                  <a:pt x="1070076" y="52753"/>
                </a:cubicBezTo>
                <a:lnTo>
                  <a:pt x="1070076" y="108752"/>
                </a:lnTo>
                <a:cubicBezTo>
                  <a:pt x="1070076" y="111164"/>
                  <a:pt x="1070968" y="113229"/>
                  <a:pt x="1072752" y="114949"/>
                </a:cubicBezTo>
                <a:cubicBezTo>
                  <a:pt x="1074537" y="116669"/>
                  <a:pt x="1076617" y="117529"/>
                  <a:pt x="1078993" y="117529"/>
                </a:cubicBezTo>
                <a:lnTo>
                  <a:pt x="1088677" y="117529"/>
                </a:lnTo>
                <a:cubicBezTo>
                  <a:pt x="1091053" y="117529"/>
                  <a:pt x="1093134" y="116669"/>
                  <a:pt x="1094918" y="114949"/>
                </a:cubicBezTo>
                <a:cubicBezTo>
                  <a:pt x="1096702" y="113229"/>
                  <a:pt x="1097594" y="111164"/>
                  <a:pt x="1097594" y="108752"/>
                </a:cubicBezTo>
                <a:lnTo>
                  <a:pt x="1097594" y="52753"/>
                </a:lnTo>
                <a:cubicBezTo>
                  <a:pt x="1097594" y="50170"/>
                  <a:pt x="1096702" y="48019"/>
                  <a:pt x="1094918" y="46299"/>
                </a:cubicBezTo>
                <a:cubicBezTo>
                  <a:pt x="1093134" y="44579"/>
                  <a:pt x="1091053" y="43719"/>
                  <a:pt x="1088677" y="43719"/>
                </a:cubicBezTo>
                <a:close/>
                <a:moveTo>
                  <a:pt x="852821" y="36776"/>
                </a:moveTo>
                <a:cubicBezTo>
                  <a:pt x="850420" y="36776"/>
                  <a:pt x="848277" y="37719"/>
                  <a:pt x="846391" y="39605"/>
                </a:cubicBezTo>
                <a:cubicBezTo>
                  <a:pt x="844505" y="41491"/>
                  <a:pt x="843562" y="43634"/>
                  <a:pt x="843562" y="46034"/>
                </a:cubicBezTo>
                <a:lnTo>
                  <a:pt x="843562" y="48349"/>
                </a:lnTo>
                <a:cubicBezTo>
                  <a:pt x="843562" y="50749"/>
                  <a:pt x="844505" y="52806"/>
                  <a:pt x="846391" y="54521"/>
                </a:cubicBezTo>
                <a:cubicBezTo>
                  <a:pt x="848277" y="56235"/>
                  <a:pt x="850420" y="57092"/>
                  <a:pt x="852821" y="57092"/>
                </a:cubicBezTo>
                <a:lnTo>
                  <a:pt x="919172" y="57092"/>
                </a:lnTo>
                <a:cubicBezTo>
                  <a:pt x="921572" y="57092"/>
                  <a:pt x="923672" y="56235"/>
                  <a:pt x="925472" y="54521"/>
                </a:cubicBezTo>
                <a:cubicBezTo>
                  <a:pt x="927273" y="52806"/>
                  <a:pt x="928173" y="50749"/>
                  <a:pt x="928173" y="48349"/>
                </a:cubicBezTo>
                <a:lnTo>
                  <a:pt x="928173" y="46034"/>
                </a:lnTo>
                <a:cubicBezTo>
                  <a:pt x="928173" y="43634"/>
                  <a:pt x="927273" y="41491"/>
                  <a:pt x="925472" y="39605"/>
                </a:cubicBezTo>
                <a:cubicBezTo>
                  <a:pt x="923672" y="37719"/>
                  <a:pt x="921572" y="36776"/>
                  <a:pt x="919172" y="36776"/>
                </a:cubicBezTo>
                <a:close/>
                <a:moveTo>
                  <a:pt x="242716" y="23917"/>
                </a:moveTo>
                <a:cubicBezTo>
                  <a:pt x="242030" y="23917"/>
                  <a:pt x="241516" y="24817"/>
                  <a:pt x="241173" y="26617"/>
                </a:cubicBezTo>
                <a:cubicBezTo>
                  <a:pt x="240830" y="28417"/>
                  <a:pt x="240658" y="30518"/>
                  <a:pt x="240658" y="32918"/>
                </a:cubicBezTo>
                <a:lnTo>
                  <a:pt x="240658" y="40890"/>
                </a:lnTo>
                <a:cubicBezTo>
                  <a:pt x="240658" y="43291"/>
                  <a:pt x="240830" y="45391"/>
                  <a:pt x="241173" y="47191"/>
                </a:cubicBezTo>
                <a:cubicBezTo>
                  <a:pt x="241516" y="48991"/>
                  <a:pt x="242030" y="49892"/>
                  <a:pt x="242716" y="49892"/>
                </a:cubicBezTo>
                <a:cubicBezTo>
                  <a:pt x="243402" y="49892"/>
                  <a:pt x="243959" y="48991"/>
                  <a:pt x="244387" y="47191"/>
                </a:cubicBezTo>
                <a:cubicBezTo>
                  <a:pt x="244816" y="45391"/>
                  <a:pt x="245030" y="43291"/>
                  <a:pt x="245030" y="40890"/>
                </a:cubicBezTo>
                <a:lnTo>
                  <a:pt x="245030" y="32918"/>
                </a:lnTo>
                <a:cubicBezTo>
                  <a:pt x="245030" y="30518"/>
                  <a:pt x="244816" y="28417"/>
                  <a:pt x="244387" y="26617"/>
                </a:cubicBezTo>
                <a:cubicBezTo>
                  <a:pt x="243959" y="24817"/>
                  <a:pt x="243402" y="23917"/>
                  <a:pt x="242716" y="23917"/>
                </a:cubicBezTo>
                <a:close/>
                <a:moveTo>
                  <a:pt x="711689" y="9772"/>
                </a:moveTo>
                <a:lnTo>
                  <a:pt x="713746" y="9772"/>
                </a:lnTo>
                <a:cubicBezTo>
                  <a:pt x="716318" y="9772"/>
                  <a:pt x="718461" y="10630"/>
                  <a:pt x="720175" y="12344"/>
                </a:cubicBezTo>
                <a:cubicBezTo>
                  <a:pt x="721890" y="14059"/>
                  <a:pt x="722747" y="16287"/>
                  <a:pt x="722747" y="19031"/>
                </a:cubicBezTo>
                <a:lnTo>
                  <a:pt x="722747" y="45777"/>
                </a:lnTo>
                <a:cubicBezTo>
                  <a:pt x="722747" y="48349"/>
                  <a:pt x="723219" y="50492"/>
                  <a:pt x="724162" y="52206"/>
                </a:cubicBezTo>
                <a:cubicBezTo>
                  <a:pt x="725105" y="53921"/>
                  <a:pt x="726262" y="54778"/>
                  <a:pt x="727633" y="54778"/>
                </a:cubicBezTo>
                <a:cubicBezTo>
                  <a:pt x="729005" y="54778"/>
                  <a:pt x="730120" y="55635"/>
                  <a:pt x="730977" y="57350"/>
                </a:cubicBezTo>
                <a:cubicBezTo>
                  <a:pt x="731834" y="59064"/>
                  <a:pt x="732263" y="61122"/>
                  <a:pt x="732263" y="63522"/>
                </a:cubicBezTo>
                <a:lnTo>
                  <a:pt x="732263" y="69437"/>
                </a:lnTo>
                <a:cubicBezTo>
                  <a:pt x="732263" y="72009"/>
                  <a:pt x="731577" y="74195"/>
                  <a:pt x="730205" y="75995"/>
                </a:cubicBezTo>
                <a:cubicBezTo>
                  <a:pt x="728834" y="77795"/>
                  <a:pt x="727119" y="78695"/>
                  <a:pt x="725062" y="78695"/>
                </a:cubicBezTo>
                <a:cubicBezTo>
                  <a:pt x="723176" y="78695"/>
                  <a:pt x="720990" y="78009"/>
                  <a:pt x="718504" y="76638"/>
                </a:cubicBezTo>
                <a:cubicBezTo>
                  <a:pt x="716018" y="75266"/>
                  <a:pt x="713918" y="73637"/>
                  <a:pt x="712203" y="71751"/>
                </a:cubicBezTo>
                <a:lnTo>
                  <a:pt x="708088" y="66608"/>
                </a:lnTo>
                <a:cubicBezTo>
                  <a:pt x="706545" y="64722"/>
                  <a:pt x="705259" y="62193"/>
                  <a:pt x="704231" y="59021"/>
                </a:cubicBezTo>
                <a:cubicBezTo>
                  <a:pt x="703202" y="55849"/>
                  <a:pt x="702688" y="52978"/>
                  <a:pt x="702688" y="50406"/>
                </a:cubicBezTo>
                <a:lnTo>
                  <a:pt x="702688" y="19031"/>
                </a:lnTo>
                <a:cubicBezTo>
                  <a:pt x="702688" y="16287"/>
                  <a:pt x="703545" y="14059"/>
                  <a:pt x="705259" y="12344"/>
                </a:cubicBezTo>
                <a:cubicBezTo>
                  <a:pt x="706974" y="10630"/>
                  <a:pt x="709117" y="9772"/>
                  <a:pt x="711689" y="9772"/>
                </a:cubicBezTo>
                <a:close/>
                <a:moveTo>
                  <a:pt x="1018513" y="4886"/>
                </a:moveTo>
                <a:cubicBezTo>
                  <a:pt x="1020999" y="4886"/>
                  <a:pt x="1023013" y="5829"/>
                  <a:pt x="1024556" y="7715"/>
                </a:cubicBezTo>
                <a:lnTo>
                  <a:pt x="1029186" y="11830"/>
                </a:lnTo>
                <a:cubicBezTo>
                  <a:pt x="1030900" y="13716"/>
                  <a:pt x="1031757" y="15859"/>
                  <a:pt x="1031757" y="18259"/>
                </a:cubicBezTo>
                <a:cubicBezTo>
                  <a:pt x="1031757" y="20659"/>
                  <a:pt x="1030900" y="22802"/>
                  <a:pt x="1029186" y="24688"/>
                </a:cubicBezTo>
                <a:lnTo>
                  <a:pt x="1024556" y="28546"/>
                </a:lnTo>
                <a:cubicBezTo>
                  <a:pt x="1023013" y="30432"/>
                  <a:pt x="1020999" y="31375"/>
                  <a:pt x="1018513" y="31375"/>
                </a:cubicBezTo>
                <a:cubicBezTo>
                  <a:pt x="1016027" y="31375"/>
                  <a:pt x="1013927" y="30432"/>
                  <a:pt x="1012212" y="28546"/>
                </a:cubicBezTo>
                <a:lnTo>
                  <a:pt x="1008354" y="24688"/>
                </a:lnTo>
                <a:cubicBezTo>
                  <a:pt x="1006468" y="22802"/>
                  <a:pt x="1005525" y="20659"/>
                  <a:pt x="1005525" y="18259"/>
                </a:cubicBezTo>
                <a:cubicBezTo>
                  <a:pt x="1005525" y="15859"/>
                  <a:pt x="1006468" y="13716"/>
                  <a:pt x="1008354" y="11830"/>
                </a:cubicBezTo>
                <a:lnTo>
                  <a:pt x="1012212" y="7715"/>
                </a:lnTo>
                <a:cubicBezTo>
                  <a:pt x="1013927" y="5829"/>
                  <a:pt x="1016027" y="4886"/>
                  <a:pt x="1018513" y="4886"/>
                </a:cubicBezTo>
                <a:close/>
                <a:moveTo>
                  <a:pt x="748465" y="514"/>
                </a:moveTo>
                <a:lnTo>
                  <a:pt x="754122" y="514"/>
                </a:lnTo>
                <a:cubicBezTo>
                  <a:pt x="756523" y="514"/>
                  <a:pt x="758623" y="1346"/>
                  <a:pt x="760423" y="3009"/>
                </a:cubicBezTo>
                <a:cubicBezTo>
                  <a:pt x="762224" y="4673"/>
                  <a:pt x="763124" y="6670"/>
                  <a:pt x="763124" y="9001"/>
                </a:cubicBezTo>
                <a:lnTo>
                  <a:pt x="763124" y="157134"/>
                </a:lnTo>
                <a:cubicBezTo>
                  <a:pt x="763124" y="159534"/>
                  <a:pt x="763509" y="161591"/>
                  <a:pt x="764281" y="163306"/>
                </a:cubicBezTo>
                <a:cubicBezTo>
                  <a:pt x="765052" y="165020"/>
                  <a:pt x="766124" y="165877"/>
                  <a:pt x="767496" y="165877"/>
                </a:cubicBezTo>
                <a:cubicBezTo>
                  <a:pt x="768867" y="165877"/>
                  <a:pt x="769939" y="166820"/>
                  <a:pt x="770710" y="168706"/>
                </a:cubicBezTo>
                <a:cubicBezTo>
                  <a:pt x="771482" y="170592"/>
                  <a:pt x="771868" y="172735"/>
                  <a:pt x="771868" y="175136"/>
                </a:cubicBezTo>
                <a:lnTo>
                  <a:pt x="771868" y="181051"/>
                </a:lnTo>
                <a:cubicBezTo>
                  <a:pt x="771868" y="183280"/>
                  <a:pt x="771482" y="185337"/>
                  <a:pt x="770710" y="187223"/>
                </a:cubicBezTo>
                <a:cubicBezTo>
                  <a:pt x="769939" y="189109"/>
                  <a:pt x="768867" y="190052"/>
                  <a:pt x="767496" y="190052"/>
                </a:cubicBezTo>
                <a:cubicBezTo>
                  <a:pt x="766124" y="190052"/>
                  <a:pt x="765052" y="190952"/>
                  <a:pt x="764281" y="192752"/>
                </a:cubicBezTo>
                <a:cubicBezTo>
                  <a:pt x="763509" y="194553"/>
                  <a:pt x="763124" y="196653"/>
                  <a:pt x="763124" y="199053"/>
                </a:cubicBezTo>
                <a:lnTo>
                  <a:pt x="763124" y="227342"/>
                </a:lnTo>
                <a:cubicBezTo>
                  <a:pt x="763124" y="229743"/>
                  <a:pt x="762224" y="231843"/>
                  <a:pt x="760423" y="233643"/>
                </a:cubicBezTo>
                <a:cubicBezTo>
                  <a:pt x="758623" y="235443"/>
                  <a:pt x="756523" y="236343"/>
                  <a:pt x="754122" y="236343"/>
                </a:cubicBezTo>
                <a:lnTo>
                  <a:pt x="748465" y="236343"/>
                </a:lnTo>
                <a:cubicBezTo>
                  <a:pt x="745721" y="236343"/>
                  <a:pt x="743493" y="235443"/>
                  <a:pt x="741778" y="233643"/>
                </a:cubicBezTo>
                <a:cubicBezTo>
                  <a:pt x="740064" y="231843"/>
                  <a:pt x="739206" y="229743"/>
                  <a:pt x="739206" y="227342"/>
                </a:cubicBezTo>
                <a:lnTo>
                  <a:pt x="739206" y="199053"/>
                </a:lnTo>
                <a:cubicBezTo>
                  <a:pt x="739206" y="196653"/>
                  <a:pt x="738349" y="194553"/>
                  <a:pt x="736635" y="192752"/>
                </a:cubicBezTo>
                <a:cubicBezTo>
                  <a:pt x="734920" y="190952"/>
                  <a:pt x="732777" y="190052"/>
                  <a:pt x="730205" y="190052"/>
                </a:cubicBezTo>
                <a:lnTo>
                  <a:pt x="704488" y="190052"/>
                </a:lnTo>
                <a:cubicBezTo>
                  <a:pt x="701916" y="190052"/>
                  <a:pt x="699773" y="189119"/>
                  <a:pt x="698058" y="187253"/>
                </a:cubicBezTo>
                <a:cubicBezTo>
                  <a:pt x="696344" y="185387"/>
                  <a:pt x="695487" y="183352"/>
                  <a:pt x="695487" y="181147"/>
                </a:cubicBezTo>
                <a:lnTo>
                  <a:pt x="695487" y="175293"/>
                </a:lnTo>
                <a:cubicBezTo>
                  <a:pt x="695487" y="172919"/>
                  <a:pt x="696344" y="170799"/>
                  <a:pt x="698058" y="168933"/>
                </a:cubicBezTo>
                <a:cubicBezTo>
                  <a:pt x="699773" y="167068"/>
                  <a:pt x="701916" y="166135"/>
                  <a:pt x="704488" y="166135"/>
                </a:cubicBezTo>
                <a:lnTo>
                  <a:pt x="730205" y="166135"/>
                </a:lnTo>
                <a:cubicBezTo>
                  <a:pt x="732777" y="166135"/>
                  <a:pt x="734920" y="165276"/>
                  <a:pt x="736635" y="163559"/>
                </a:cubicBezTo>
                <a:cubicBezTo>
                  <a:pt x="738349" y="161842"/>
                  <a:pt x="739206" y="159780"/>
                  <a:pt x="739206" y="157375"/>
                </a:cubicBezTo>
                <a:lnTo>
                  <a:pt x="739206" y="9001"/>
                </a:lnTo>
                <a:cubicBezTo>
                  <a:pt x="739206" y="6670"/>
                  <a:pt x="740064" y="4673"/>
                  <a:pt x="741778" y="3009"/>
                </a:cubicBezTo>
                <a:cubicBezTo>
                  <a:pt x="743493" y="1346"/>
                  <a:pt x="745721" y="514"/>
                  <a:pt x="748465" y="514"/>
                </a:cubicBezTo>
                <a:close/>
                <a:moveTo>
                  <a:pt x="671312" y="514"/>
                </a:moveTo>
                <a:lnTo>
                  <a:pt x="676970" y="514"/>
                </a:lnTo>
                <a:cubicBezTo>
                  <a:pt x="679370" y="514"/>
                  <a:pt x="681471" y="1282"/>
                  <a:pt x="683271" y="2818"/>
                </a:cubicBezTo>
                <a:cubicBezTo>
                  <a:pt x="685071" y="4355"/>
                  <a:pt x="685971" y="6148"/>
                  <a:pt x="685971" y="8197"/>
                </a:cubicBezTo>
                <a:cubicBezTo>
                  <a:pt x="685971" y="10246"/>
                  <a:pt x="685371" y="12637"/>
                  <a:pt x="684171" y="15370"/>
                </a:cubicBezTo>
                <a:cubicBezTo>
                  <a:pt x="682971" y="18102"/>
                  <a:pt x="681513" y="20408"/>
                  <a:pt x="679799" y="22285"/>
                </a:cubicBezTo>
                <a:lnTo>
                  <a:pt x="673884" y="28180"/>
                </a:lnTo>
                <a:cubicBezTo>
                  <a:pt x="671998" y="30058"/>
                  <a:pt x="669855" y="31595"/>
                  <a:pt x="667455" y="32789"/>
                </a:cubicBezTo>
                <a:cubicBezTo>
                  <a:pt x="665054" y="33984"/>
                  <a:pt x="662911" y="34582"/>
                  <a:pt x="661025" y="34582"/>
                </a:cubicBezTo>
                <a:cubicBezTo>
                  <a:pt x="659139" y="34582"/>
                  <a:pt x="657596" y="35564"/>
                  <a:pt x="656396" y="37529"/>
                </a:cubicBezTo>
                <a:cubicBezTo>
                  <a:pt x="655196" y="39494"/>
                  <a:pt x="654596" y="41671"/>
                  <a:pt x="654596" y="44061"/>
                </a:cubicBezTo>
                <a:lnTo>
                  <a:pt x="654596" y="56100"/>
                </a:lnTo>
                <a:cubicBezTo>
                  <a:pt x="654596" y="58492"/>
                  <a:pt x="655496" y="60627"/>
                  <a:pt x="657296" y="62505"/>
                </a:cubicBezTo>
                <a:cubicBezTo>
                  <a:pt x="659096" y="64383"/>
                  <a:pt x="661282" y="65322"/>
                  <a:pt x="663854" y="65322"/>
                </a:cubicBezTo>
                <a:lnTo>
                  <a:pt x="676970" y="65322"/>
                </a:lnTo>
                <a:cubicBezTo>
                  <a:pt x="679370" y="65322"/>
                  <a:pt x="681471" y="66222"/>
                  <a:pt x="683271" y="68022"/>
                </a:cubicBezTo>
                <a:cubicBezTo>
                  <a:pt x="685071" y="69823"/>
                  <a:pt x="685971" y="72009"/>
                  <a:pt x="685971" y="74580"/>
                </a:cubicBezTo>
                <a:lnTo>
                  <a:pt x="685971" y="79981"/>
                </a:lnTo>
                <a:cubicBezTo>
                  <a:pt x="685971" y="82553"/>
                  <a:pt x="685071" y="84739"/>
                  <a:pt x="683271" y="86539"/>
                </a:cubicBezTo>
                <a:cubicBezTo>
                  <a:pt x="681471" y="88339"/>
                  <a:pt x="679370" y="89239"/>
                  <a:pt x="676970" y="89239"/>
                </a:cubicBezTo>
                <a:lnTo>
                  <a:pt x="663854" y="89239"/>
                </a:lnTo>
                <a:cubicBezTo>
                  <a:pt x="661282" y="89239"/>
                  <a:pt x="659096" y="90139"/>
                  <a:pt x="657296" y="91940"/>
                </a:cubicBezTo>
                <a:cubicBezTo>
                  <a:pt x="655496" y="93740"/>
                  <a:pt x="654596" y="95840"/>
                  <a:pt x="654596" y="98240"/>
                </a:cubicBezTo>
                <a:lnTo>
                  <a:pt x="654596" y="227342"/>
                </a:lnTo>
                <a:cubicBezTo>
                  <a:pt x="654596" y="229743"/>
                  <a:pt x="653739" y="231843"/>
                  <a:pt x="652024" y="233643"/>
                </a:cubicBezTo>
                <a:cubicBezTo>
                  <a:pt x="650310" y="235443"/>
                  <a:pt x="648166" y="236343"/>
                  <a:pt x="645595" y="236343"/>
                </a:cubicBezTo>
                <a:lnTo>
                  <a:pt x="639937" y="236343"/>
                </a:lnTo>
                <a:cubicBezTo>
                  <a:pt x="637365" y="236343"/>
                  <a:pt x="635179" y="235443"/>
                  <a:pt x="633379" y="233643"/>
                </a:cubicBezTo>
                <a:cubicBezTo>
                  <a:pt x="631579" y="231843"/>
                  <a:pt x="630678" y="229743"/>
                  <a:pt x="630678" y="227342"/>
                </a:cubicBezTo>
                <a:lnTo>
                  <a:pt x="630678" y="98240"/>
                </a:lnTo>
                <a:cubicBezTo>
                  <a:pt x="630678" y="95840"/>
                  <a:pt x="629821" y="93740"/>
                  <a:pt x="628107" y="91940"/>
                </a:cubicBezTo>
                <a:cubicBezTo>
                  <a:pt x="626392" y="90139"/>
                  <a:pt x="624249" y="89239"/>
                  <a:pt x="621677" y="89239"/>
                </a:cubicBezTo>
                <a:lnTo>
                  <a:pt x="608819" y="89239"/>
                </a:lnTo>
                <a:cubicBezTo>
                  <a:pt x="606418" y="89239"/>
                  <a:pt x="604361" y="88339"/>
                  <a:pt x="602646" y="86539"/>
                </a:cubicBezTo>
                <a:cubicBezTo>
                  <a:pt x="600932" y="84739"/>
                  <a:pt x="600075" y="82553"/>
                  <a:pt x="600075" y="79981"/>
                </a:cubicBezTo>
                <a:lnTo>
                  <a:pt x="600075" y="74580"/>
                </a:lnTo>
                <a:cubicBezTo>
                  <a:pt x="600075" y="72009"/>
                  <a:pt x="600932" y="69823"/>
                  <a:pt x="602646" y="68022"/>
                </a:cubicBezTo>
                <a:cubicBezTo>
                  <a:pt x="604361" y="66222"/>
                  <a:pt x="606418" y="65322"/>
                  <a:pt x="608819" y="65322"/>
                </a:cubicBezTo>
                <a:lnTo>
                  <a:pt x="621677" y="65322"/>
                </a:lnTo>
                <a:cubicBezTo>
                  <a:pt x="624249" y="65322"/>
                  <a:pt x="626392" y="64387"/>
                  <a:pt x="628107" y="62517"/>
                </a:cubicBezTo>
                <a:cubicBezTo>
                  <a:pt x="629821" y="60647"/>
                  <a:pt x="630678" y="58522"/>
                  <a:pt x="630678" y="56140"/>
                </a:cubicBezTo>
                <a:lnTo>
                  <a:pt x="630678" y="44153"/>
                </a:lnTo>
                <a:cubicBezTo>
                  <a:pt x="630678" y="41774"/>
                  <a:pt x="629821" y="39607"/>
                  <a:pt x="628107" y="37652"/>
                </a:cubicBezTo>
                <a:cubicBezTo>
                  <a:pt x="626392" y="35696"/>
                  <a:pt x="624249" y="34718"/>
                  <a:pt x="621677" y="34718"/>
                </a:cubicBezTo>
                <a:lnTo>
                  <a:pt x="608819" y="34718"/>
                </a:lnTo>
                <a:cubicBezTo>
                  <a:pt x="606418" y="34718"/>
                  <a:pt x="604361" y="33852"/>
                  <a:pt x="602646" y="32118"/>
                </a:cubicBezTo>
                <a:cubicBezTo>
                  <a:pt x="600932" y="30385"/>
                  <a:pt x="600075" y="28219"/>
                  <a:pt x="600075" y="25621"/>
                </a:cubicBezTo>
                <a:lnTo>
                  <a:pt x="600075" y="20160"/>
                </a:lnTo>
                <a:cubicBezTo>
                  <a:pt x="600075" y="17561"/>
                  <a:pt x="600932" y="15352"/>
                  <a:pt x="602646" y="13531"/>
                </a:cubicBezTo>
                <a:cubicBezTo>
                  <a:pt x="604361" y="11711"/>
                  <a:pt x="606418" y="10801"/>
                  <a:pt x="608819" y="10801"/>
                </a:cubicBezTo>
                <a:lnTo>
                  <a:pt x="653053" y="10801"/>
                </a:lnTo>
                <a:cubicBezTo>
                  <a:pt x="655625" y="10801"/>
                  <a:pt x="657810" y="10299"/>
                  <a:pt x="659611" y="9296"/>
                </a:cubicBezTo>
                <a:cubicBezTo>
                  <a:pt x="661411" y="8293"/>
                  <a:pt x="662311" y="7121"/>
                  <a:pt x="662311" y="5782"/>
                </a:cubicBezTo>
                <a:cubicBezTo>
                  <a:pt x="662311" y="4276"/>
                  <a:pt x="663211" y="3022"/>
                  <a:pt x="665011" y="2019"/>
                </a:cubicBezTo>
                <a:cubicBezTo>
                  <a:pt x="666812" y="1016"/>
                  <a:pt x="668912" y="514"/>
                  <a:pt x="671312" y="514"/>
                </a:cubicBezTo>
                <a:close/>
                <a:moveTo>
                  <a:pt x="118300" y="514"/>
                </a:moveTo>
                <a:lnTo>
                  <a:pt x="123958" y="514"/>
                </a:lnTo>
                <a:cubicBezTo>
                  <a:pt x="126530" y="514"/>
                  <a:pt x="128716" y="1406"/>
                  <a:pt x="130516" y="3190"/>
                </a:cubicBezTo>
                <a:cubicBezTo>
                  <a:pt x="132316" y="4974"/>
                  <a:pt x="133216" y="7056"/>
                  <a:pt x="133216" y="9435"/>
                </a:cubicBezTo>
                <a:lnTo>
                  <a:pt x="133216" y="19882"/>
                </a:lnTo>
                <a:cubicBezTo>
                  <a:pt x="133216" y="22433"/>
                  <a:pt x="134074" y="24557"/>
                  <a:pt x="135788" y="26256"/>
                </a:cubicBezTo>
                <a:cubicBezTo>
                  <a:pt x="137503" y="27954"/>
                  <a:pt x="139646" y="28803"/>
                  <a:pt x="142217" y="28803"/>
                </a:cubicBezTo>
                <a:lnTo>
                  <a:pt x="162277" y="28803"/>
                </a:lnTo>
                <a:cubicBezTo>
                  <a:pt x="164849" y="28803"/>
                  <a:pt x="166992" y="29675"/>
                  <a:pt x="168706" y="31419"/>
                </a:cubicBezTo>
                <a:cubicBezTo>
                  <a:pt x="170421" y="33163"/>
                  <a:pt x="171278" y="35344"/>
                  <a:pt x="171278" y="37961"/>
                </a:cubicBezTo>
                <a:lnTo>
                  <a:pt x="171278" y="43977"/>
                </a:lnTo>
                <a:cubicBezTo>
                  <a:pt x="171278" y="46377"/>
                  <a:pt x="170421" y="48434"/>
                  <a:pt x="168706" y="50149"/>
                </a:cubicBezTo>
                <a:cubicBezTo>
                  <a:pt x="166992" y="51863"/>
                  <a:pt x="164849" y="52720"/>
                  <a:pt x="162277" y="52720"/>
                </a:cubicBezTo>
                <a:lnTo>
                  <a:pt x="142217" y="52720"/>
                </a:lnTo>
                <a:cubicBezTo>
                  <a:pt x="139646" y="52720"/>
                  <a:pt x="137503" y="53621"/>
                  <a:pt x="135788" y="55421"/>
                </a:cubicBezTo>
                <a:cubicBezTo>
                  <a:pt x="134074" y="57221"/>
                  <a:pt x="133216" y="59321"/>
                  <a:pt x="133216" y="61722"/>
                </a:cubicBezTo>
                <a:lnTo>
                  <a:pt x="133216" y="82553"/>
                </a:lnTo>
                <a:cubicBezTo>
                  <a:pt x="133216" y="85125"/>
                  <a:pt x="134074" y="87268"/>
                  <a:pt x="135788" y="88982"/>
                </a:cubicBezTo>
                <a:cubicBezTo>
                  <a:pt x="137503" y="90697"/>
                  <a:pt x="139646" y="91554"/>
                  <a:pt x="142217" y="91554"/>
                </a:cubicBezTo>
                <a:lnTo>
                  <a:pt x="162277" y="91554"/>
                </a:lnTo>
                <a:cubicBezTo>
                  <a:pt x="164849" y="91554"/>
                  <a:pt x="166992" y="92454"/>
                  <a:pt x="168706" y="94254"/>
                </a:cubicBezTo>
                <a:cubicBezTo>
                  <a:pt x="170421" y="96054"/>
                  <a:pt x="171278" y="98240"/>
                  <a:pt x="171278" y="100812"/>
                </a:cubicBezTo>
                <a:lnTo>
                  <a:pt x="171278" y="208569"/>
                </a:lnTo>
                <a:cubicBezTo>
                  <a:pt x="171278" y="210969"/>
                  <a:pt x="170678" y="213669"/>
                  <a:pt x="169478" y="216670"/>
                </a:cubicBezTo>
                <a:cubicBezTo>
                  <a:pt x="168278" y="219670"/>
                  <a:pt x="166735" y="221942"/>
                  <a:pt x="164849" y="223485"/>
                </a:cubicBezTo>
                <a:lnTo>
                  <a:pt x="158934" y="229914"/>
                </a:lnTo>
                <a:cubicBezTo>
                  <a:pt x="157048" y="231800"/>
                  <a:pt x="154605" y="233343"/>
                  <a:pt x="151604" y="234543"/>
                </a:cubicBezTo>
                <a:cubicBezTo>
                  <a:pt x="148604" y="235743"/>
                  <a:pt x="145904" y="236343"/>
                  <a:pt x="143503" y="236343"/>
                </a:cubicBezTo>
                <a:lnTo>
                  <a:pt x="97469" y="236343"/>
                </a:lnTo>
                <a:cubicBezTo>
                  <a:pt x="94897" y="236343"/>
                  <a:pt x="92754" y="235443"/>
                  <a:pt x="91040" y="233643"/>
                </a:cubicBezTo>
                <a:cubicBezTo>
                  <a:pt x="89325" y="231843"/>
                  <a:pt x="88468" y="229743"/>
                  <a:pt x="88468" y="227342"/>
                </a:cubicBezTo>
                <a:lnTo>
                  <a:pt x="88468" y="100812"/>
                </a:lnTo>
                <a:cubicBezTo>
                  <a:pt x="88468" y="98240"/>
                  <a:pt x="89325" y="96054"/>
                  <a:pt x="91040" y="94254"/>
                </a:cubicBezTo>
                <a:cubicBezTo>
                  <a:pt x="92754" y="92454"/>
                  <a:pt x="94897" y="91554"/>
                  <a:pt x="97469" y="91554"/>
                </a:cubicBezTo>
                <a:lnTo>
                  <a:pt x="100298" y="91554"/>
                </a:lnTo>
                <a:cubicBezTo>
                  <a:pt x="102698" y="91554"/>
                  <a:pt x="104798" y="90697"/>
                  <a:pt x="106599" y="88982"/>
                </a:cubicBezTo>
                <a:cubicBezTo>
                  <a:pt x="108399" y="87268"/>
                  <a:pt x="109299" y="85125"/>
                  <a:pt x="109299" y="82553"/>
                </a:cubicBezTo>
                <a:lnTo>
                  <a:pt x="109299" y="9515"/>
                </a:lnTo>
                <a:cubicBezTo>
                  <a:pt x="109299" y="7115"/>
                  <a:pt x="110199" y="5015"/>
                  <a:pt x="111999" y="3214"/>
                </a:cubicBezTo>
                <a:cubicBezTo>
                  <a:pt x="113800" y="1414"/>
                  <a:pt x="115900" y="514"/>
                  <a:pt x="118300" y="514"/>
                </a:cubicBezTo>
                <a:close/>
                <a:moveTo>
                  <a:pt x="1296163" y="257"/>
                </a:moveTo>
                <a:lnTo>
                  <a:pt x="1301885" y="257"/>
                </a:lnTo>
                <a:cubicBezTo>
                  <a:pt x="1304484" y="257"/>
                  <a:pt x="1306650" y="1102"/>
                  <a:pt x="1308383" y="2792"/>
                </a:cubicBezTo>
                <a:cubicBezTo>
                  <a:pt x="1310116" y="4483"/>
                  <a:pt x="1310983" y="6512"/>
                  <a:pt x="1310983" y="8880"/>
                </a:cubicBezTo>
                <a:lnTo>
                  <a:pt x="1310983" y="9640"/>
                </a:lnTo>
                <a:cubicBezTo>
                  <a:pt x="1310983" y="12177"/>
                  <a:pt x="1311840" y="14290"/>
                  <a:pt x="1313554" y="15981"/>
                </a:cubicBezTo>
                <a:cubicBezTo>
                  <a:pt x="1315269" y="17671"/>
                  <a:pt x="1317412" y="18516"/>
                  <a:pt x="1319984" y="18516"/>
                </a:cubicBezTo>
                <a:lnTo>
                  <a:pt x="1352388" y="18516"/>
                </a:lnTo>
                <a:cubicBezTo>
                  <a:pt x="1354788" y="18516"/>
                  <a:pt x="1356888" y="19383"/>
                  <a:pt x="1358689" y="21116"/>
                </a:cubicBezTo>
                <a:cubicBezTo>
                  <a:pt x="1360489" y="22849"/>
                  <a:pt x="1361389" y="25015"/>
                  <a:pt x="1361389" y="27614"/>
                </a:cubicBezTo>
                <a:lnTo>
                  <a:pt x="1361389" y="33336"/>
                </a:lnTo>
                <a:cubicBezTo>
                  <a:pt x="1361389" y="35760"/>
                  <a:pt x="1360489" y="37883"/>
                  <a:pt x="1358689" y="39703"/>
                </a:cubicBezTo>
                <a:cubicBezTo>
                  <a:pt x="1356888" y="41523"/>
                  <a:pt x="1354788" y="42433"/>
                  <a:pt x="1352388" y="42433"/>
                </a:cubicBezTo>
                <a:lnTo>
                  <a:pt x="1319984" y="42433"/>
                </a:lnTo>
                <a:cubicBezTo>
                  <a:pt x="1317412" y="42433"/>
                  <a:pt x="1315269" y="43332"/>
                  <a:pt x="1313554" y="45128"/>
                </a:cubicBezTo>
                <a:cubicBezTo>
                  <a:pt x="1311840" y="46924"/>
                  <a:pt x="1310983" y="49020"/>
                  <a:pt x="1310983" y="51415"/>
                </a:cubicBezTo>
                <a:lnTo>
                  <a:pt x="1310983" y="153296"/>
                </a:lnTo>
                <a:cubicBezTo>
                  <a:pt x="1310983" y="155862"/>
                  <a:pt x="1311784" y="158001"/>
                  <a:pt x="1313388" y="159711"/>
                </a:cubicBezTo>
                <a:cubicBezTo>
                  <a:pt x="1314991" y="161422"/>
                  <a:pt x="1316974" y="162277"/>
                  <a:pt x="1319337" y="162277"/>
                </a:cubicBezTo>
                <a:cubicBezTo>
                  <a:pt x="1321362" y="162277"/>
                  <a:pt x="1323176" y="161420"/>
                  <a:pt x="1324780" y="159705"/>
                </a:cubicBezTo>
                <a:cubicBezTo>
                  <a:pt x="1326383" y="157991"/>
                  <a:pt x="1327185" y="155848"/>
                  <a:pt x="1327185" y="153276"/>
                </a:cubicBezTo>
                <a:lnTo>
                  <a:pt x="1327185" y="61722"/>
                </a:lnTo>
                <a:cubicBezTo>
                  <a:pt x="1327185" y="59321"/>
                  <a:pt x="1328042" y="57221"/>
                  <a:pt x="1329756" y="55421"/>
                </a:cubicBezTo>
                <a:cubicBezTo>
                  <a:pt x="1331471" y="53621"/>
                  <a:pt x="1333528" y="52720"/>
                  <a:pt x="1335929" y="52720"/>
                </a:cubicBezTo>
                <a:lnTo>
                  <a:pt x="1341844" y="52720"/>
                </a:lnTo>
                <a:cubicBezTo>
                  <a:pt x="1344244" y="52720"/>
                  <a:pt x="1346301" y="53621"/>
                  <a:pt x="1348016" y="55421"/>
                </a:cubicBezTo>
                <a:cubicBezTo>
                  <a:pt x="1349730" y="57221"/>
                  <a:pt x="1350588" y="59321"/>
                  <a:pt x="1350588" y="61722"/>
                </a:cubicBezTo>
                <a:lnTo>
                  <a:pt x="1350588" y="199053"/>
                </a:lnTo>
                <a:cubicBezTo>
                  <a:pt x="1350588" y="201625"/>
                  <a:pt x="1351102" y="203768"/>
                  <a:pt x="1352131" y="205482"/>
                </a:cubicBezTo>
                <a:cubicBezTo>
                  <a:pt x="1353159" y="207197"/>
                  <a:pt x="1354445" y="208054"/>
                  <a:pt x="1355988" y="208054"/>
                </a:cubicBezTo>
                <a:cubicBezTo>
                  <a:pt x="1357360" y="208054"/>
                  <a:pt x="1358560" y="208911"/>
                  <a:pt x="1359589" y="210626"/>
                </a:cubicBezTo>
                <a:cubicBezTo>
                  <a:pt x="1360617" y="212340"/>
                  <a:pt x="1361132" y="214398"/>
                  <a:pt x="1361132" y="216798"/>
                </a:cubicBezTo>
                <a:lnTo>
                  <a:pt x="1361132" y="222713"/>
                </a:lnTo>
                <a:cubicBezTo>
                  <a:pt x="1361132" y="225113"/>
                  <a:pt x="1360403" y="227214"/>
                  <a:pt x="1358946" y="229014"/>
                </a:cubicBezTo>
                <a:cubicBezTo>
                  <a:pt x="1357488" y="230814"/>
                  <a:pt x="1355731" y="231714"/>
                  <a:pt x="1353674" y="231714"/>
                </a:cubicBezTo>
                <a:cubicBezTo>
                  <a:pt x="1351616" y="231714"/>
                  <a:pt x="1349216" y="231071"/>
                  <a:pt x="1346473" y="229785"/>
                </a:cubicBezTo>
                <a:cubicBezTo>
                  <a:pt x="1343730" y="228500"/>
                  <a:pt x="1341415" y="226999"/>
                  <a:pt x="1339529" y="225285"/>
                </a:cubicBezTo>
                <a:lnTo>
                  <a:pt x="1333100" y="218856"/>
                </a:lnTo>
                <a:cubicBezTo>
                  <a:pt x="1331557" y="217141"/>
                  <a:pt x="1330185" y="214785"/>
                  <a:pt x="1328985" y="211787"/>
                </a:cubicBezTo>
                <a:cubicBezTo>
                  <a:pt x="1327785" y="208790"/>
                  <a:pt x="1327185" y="206105"/>
                  <a:pt x="1327185" y="203734"/>
                </a:cubicBezTo>
                <a:lnTo>
                  <a:pt x="1327185" y="195091"/>
                </a:lnTo>
                <a:cubicBezTo>
                  <a:pt x="1327185" y="192717"/>
                  <a:pt x="1326383" y="190641"/>
                  <a:pt x="1324780" y="188862"/>
                </a:cubicBezTo>
                <a:cubicBezTo>
                  <a:pt x="1323176" y="187084"/>
                  <a:pt x="1321362" y="186194"/>
                  <a:pt x="1319337" y="186194"/>
                </a:cubicBezTo>
                <a:cubicBezTo>
                  <a:pt x="1316974" y="186194"/>
                  <a:pt x="1314991" y="187094"/>
                  <a:pt x="1313388" y="188895"/>
                </a:cubicBezTo>
                <a:cubicBezTo>
                  <a:pt x="1311784" y="190695"/>
                  <a:pt x="1310983" y="192795"/>
                  <a:pt x="1310983" y="195195"/>
                </a:cubicBezTo>
                <a:lnTo>
                  <a:pt x="1310983" y="227342"/>
                </a:lnTo>
                <a:cubicBezTo>
                  <a:pt x="1310983" y="229743"/>
                  <a:pt x="1310116" y="231843"/>
                  <a:pt x="1308383" y="233643"/>
                </a:cubicBezTo>
                <a:cubicBezTo>
                  <a:pt x="1306650" y="235443"/>
                  <a:pt x="1304484" y="236343"/>
                  <a:pt x="1301885" y="236343"/>
                </a:cubicBezTo>
                <a:lnTo>
                  <a:pt x="1296163" y="236343"/>
                </a:lnTo>
                <a:cubicBezTo>
                  <a:pt x="1293564" y="236343"/>
                  <a:pt x="1291399" y="235443"/>
                  <a:pt x="1289665" y="233643"/>
                </a:cubicBezTo>
                <a:cubicBezTo>
                  <a:pt x="1287932" y="231843"/>
                  <a:pt x="1287065" y="229743"/>
                  <a:pt x="1287065" y="227342"/>
                </a:cubicBezTo>
                <a:lnTo>
                  <a:pt x="1287065" y="195195"/>
                </a:lnTo>
                <a:cubicBezTo>
                  <a:pt x="1287065" y="192795"/>
                  <a:pt x="1286263" y="190695"/>
                  <a:pt x="1284658" y="188895"/>
                </a:cubicBezTo>
                <a:cubicBezTo>
                  <a:pt x="1283054" y="187094"/>
                  <a:pt x="1281069" y="186194"/>
                  <a:pt x="1278703" y="186194"/>
                </a:cubicBezTo>
                <a:cubicBezTo>
                  <a:pt x="1276338" y="186194"/>
                  <a:pt x="1274268" y="187094"/>
                  <a:pt x="1272495" y="188895"/>
                </a:cubicBezTo>
                <a:cubicBezTo>
                  <a:pt x="1270722" y="190695"/>
                  <a:pt x="1269835" y="192795"/>
                  <a:pt x="1269835" y="195195"/>
                </a:cubicBezTo>
                <a:lnTo>
                  <a:pt x="1269835" y="203939"/>
                </a:lnTo>
                <a:cubicBezTo>
                  <a:pt x="1269835" y="206340"/>
                  <a:pt x="1269228" y="209040"/>
                  <a:pt x="1268014" y="212040"/>
                </a:cubicBezTo>
                <a:cubicBezTo>
                  <a:pt x="1266801" y="215041"/>
                  <a:pt x="1265242" y="217398"/>
                  <a:pt x="1263337" y="219113"/>
                </a:cubicBezTo>
                <a:lnTo>
                  <a:pt x="1257358" y="225542"/>
                </a:lnTo>
                <a:cubicBezTo>
                  <a:pt x="1255450" y="227257"/>
                  <a:pt x="1253110" y="228757"/>
                  <a:pt x="1250338" y="230043"/>
                </a:cubicBezTo>
                <a:cubicBezTo>
                  <a:pt x="1247565" y="231329"/>
                  <a:pt x="1245149" y="231971"/>
                  <a:pt x="1243088" y="231971"/>
                </a:cubicBezTo>
                <a:cubicBezTo>
                  <a:pt x="1240860" y="231971"/>
                  <a:pt x="1239059" y="231061"/>
                  <a:pt x="1237688" y="229241"/>
                </a:cubicBezTo>
                <a:cubicBezTo>
                  <a:pt x="1236316" y="227421"/>
                  <a:pt x="1235630" y="225298"/>
                  <a:pt x="1235630" y="222874"/>
                </a:cubicBezTo>
                <a:lnTo>
                  <a:pt x="1235630" y="216895"/>
                </a:lnTo>
                <a:cubicBezTo>
                  <a:pt x="1235630" y="214467"/>
                  <a:pt x="1236145" y="212387"/>
                  <a:pt x="1237173" y="210654"/>
                </a:cubicBezTo>
                <a:cubicBezTo>
                  <a:pt x="1238202" y="208921"/>
                  <a:pt x="1239488" y="208054"/>
                  <a:pt x="1241031" y="208054"/>
                </a:cubicBezTo>
                <a:cubicBezTo>
                  <a:pt x="1242403" y="208054"/>
                  <a:pt x="1243560" y="207198"/>
                  <a:pt x="1244503" y="205486"/>
                </a:cubicBezTo>
                <a:cubicBezTo>
                  <a:pt x="1245446" y="203775"/>
                  <a:pt x="1245917" y="201634"/>
                  <a:pt x="1245917" y="199065"/>
                </a:cubicBezTo>
                <a:lnTo>
                  <a:pt x="1245917" y="61947"/>
                </a:lnTo>
                <a:cubicBezTo>
                  <a:pt x="1245917" y="59552"/>
                  <a:pt x="1246827" y="57455"/>
                  <a:pt x="1248648" y="55658"/>
                </a:cubicBezTo>
                <a:cubicBezTo>
                  <a:pt x="1250468" y="53860"/>
                  <a:pt x="1252678" y="52962"/>
                  <a:pt x="1255276" y="52962"/>
                </a:cubicBezTo>
                <a:lnTo>
                  <a:pt x="1260737" y="52962"/>
                </a:lnTo>
                <a:cubicBezTo>
                  <a:pt x="1263336" y="52962"/>
                  <a:pt x="1265502" y="53860"/>
                  <a:pt x="1267235" y="55658"/>
                </a:cubicBezTo>
                <a:cubicBezTo>
                  <a:pt x="1268968" y="57455"/>
                  <a:pt x="1269835" y="59552"/>
                  <a:pt x="1269835" y="61947"/>
                </a:cubicBezTo>
                <a:lnTo>
                  <a:pt x="1269835" y="153360"/>
                </a:lnTo>
                <a:cubicBezTo>
                  <a:pt x="1269835" y="155929"/>
                  <a:pt x="1270722" y="158070"/>
                  <a:pt x="1272495" y="159782"/>
                </a:cubicBezTo>
                <a:cubicBezTo>
                  <a:pt x="1274268" y="161493"/>
                  <a:pt x="1276338" y="162349"/>
                  <a:pt x="1278703" y="162349"/>
                </a:cubicBezTo>
                <a:cubicBezTo>
                  <a:pt x="1281069" y="162349"/>
                  <a:pt x="1283054" y="161493"/>
                  <a:pt x="1284658" y="159782"/>
                </a:cubicBezTo>
                <a:cubicBezTo>
                  <a:pt x="1286263" y="158070"/>
                  <a:pt x="1287065" y="155929"/>
                  <a:pt x="1287065" y="153360"/>
                </a:cubicBezTo>
                <a:lnTo>
                  <a:pt x="1287065" y="51423"/>
                </a:lnTo>
                <a:cubicBezTo>
                  <a:pt x="1287065" y="49025"/>
                  <a:pt x="1286208" y="46927"/>
                  <a:pt x="1284494" y="45130"/>
                </a:cubicBezTo>
                <a:cubicBezTo>
                  <a:pt x="1282779" y="43332"/>
                  <a:pt x="1280636" y="42433"/>
                  <a:pt x="1278064" y="42433"/>
                </a:cubicBezTo>
                <a:lnTo>
                  <a:pt x="1244374" y="42433"/>
                </a:lnTo>
                <a:cubicBezTo>
                  <a:pt x="1241974" y="42433"/>
                  <a:pt x="1239917" y="41523"/>
                  <a:pt x="1238202" y="39703"/>
                </a:cubicBezTo>
                <a:cubicBezTo>
                  <a:pt x="1236488" y="37883"/>
                  <a:pt x="1235630" y="35760"/>
                  <a:pt x="1235630" y="33336"/>
                </a:cubicBezTo>
                <a:lnTo>
                  <a:pt x="1235630" y="27614"/>
                </a:lnTo>
                <a:cubicBezTo>
                  <a:pt x="1235630" y="25015"/>
                  <a:pt x="1236488" y="22849"/>
                  <a:pt x="1238202" y="21116"/>
                </a:cubicBezTo>
                <a:cubicBezTo>
                  <a:pt x="1239917" y="19383"/>
                  <a:pt x="1241974" y="18516"/>
                  <a:pt x="1244374" y="18516"/>
                </a:cubicBezTo>
                <a:lnTo>
                  <a:pt x="1278064" y="18516"/>
                </a:lnTo>
                <a:cubicBezTo>
                  <a:pt x="1280636" y="18516"/>
                  <a:pt x="1282779" y="17671"/>
                  <a:pt x="1284494" y="15981"/>
                </a:cubicBezTo>
                <a:cubicBezTo>
                  <a:pt x="1286208" y="14290"/>
                  <a:pt x="1287065" y="12177"/>
                  <a:pt x="1287065" y="9640"/>
                </a:cubicBezTo>
                <a:lnTo>
                  <a:pt x="1287065" y="8880"/>
                </a:lnTo>
                <a:cubicBezTo>
                  <a:pt x="1287065" y="6512"/>
                  <a:pt x="1287932" y="4483"/>
                  <a:pt x="1289665" y="2792"/>
                </a:cubicBezTo>
                <a:cubicBezTo>
                  <a:pt x="1291399" y="1102"/>
                  <a:pt x="1293564" y="257"/>
                  <a:pt x="1296163" y="257"/>
                </a:cubicBezTo>
                <a:close/>
                <a:moveTo>
                  <a:pt x="1213256" y="257"/>
                </a:moveTo>
                <a:lnTo>
                  <a:pt x="1219171" y="257"/>
                </a:lnTo>
                <a:cubicBezTo>
                  <a:pt x="1221571" y="257"/>
                  <a:pt x="1223672" y="1114"/>
                  <a:pt x="1225472" y="2829"/>
                </a:cubicBezTo>
                <a:cubicBezTo>
                  <a:pt x="1227272" y="4543"/>
                  <a:pt x="1228172" y="6600"/>
                  <a:pt x="1228172" y="9001"/>
                </a:cubicBezTo>
                <a:lnTo>
                  <a:pt x="1228172" y="55807"/>
                </a:lnTo>
                <a:cubicBezTo>
                  <a:pt x="1228172" y="58207"/>
                  <a:pt x="1227830" y="60564"/>
                  <a:pt x="1227144" y="62879"/>
                </a:cubicBezTo>
                <a:cubicBezTo>
                  <a:pt x="1226458" y="65193"/>
                  <a:pt x="1225686" y="66865"/>
                  <a:pt x="1224829" y="67894"/>
                </a:cubicBezTo>
                <a:cubicBezTo>
                  <a:pt x="1223629" y="68923"/>
                  <a:pt x="1222729" y="70637"/>
                  <a:pt x="1222129" y="73037"/>
                </a:cubicBezTo>
                <a:cubicBezTo>
                  <a:pt x="1221529" y="75438"/>
                  <a:pt x="1221229" y="77924"/>
                  <a:pt x="1221229" y="80495"/>
                </a:cubicBezTo>
                <a:lnTo>
                  <a:pt x="1221229" y="227342"/>
                </a:lnTo>
                <a:cubicBezTo>
                  <a:pt x="1221229" y="229743"/>
                  <a:pt x="1220362" y="231843"/>
                  <a:pt x="1218629" y="233643"/>
                </a:cubicBezTo>
                <a:cubicBezTo>
                  <a:pt x="1216896" y="235443"/>
                  <a:pt x="1214730" y="236343"/>
                  <a:pt x="1212131" y="236343"/>
                </a:cubicBezTo>
                <a:lnTo>
                  <a:pt x="1206409" y="236343"/>
                </a:lnTo>
                <a:cubicBezTo>
                  <a:pt x="1203984" y="236343"/>
                  <a:pt x="1201862" y="235443"/>
                  <a:pt x="1200042" y="233643"/>
                </a:cubicBezTo>
                <a:cubicBezTo>
                  <a:pt x="1198221" y="231843"/>
                  <a:pt x="1197311" y="229743"/>
                  <a:pt x="1197311" y="227342"/>
                </a:cubicBezTo>
                <a:lnTo>
                  <a:pt x="1197311" y="92325"/>
                </a:lnTo>
                <a:cubicBezTo>
                  <a:pt x="1197311" y="89925"/>
                  <a:pt x="1197023" y="87868"/>
                  <a:pt x="1196445" y="86153"/>
                </a:cubicBezTo>
                <a:cubicBezTo>
                  <a:pt x="1195868" y="84439"/>
                  <a:pt x="1195001" y="83582"/>
                  <a:pt x="1193844" y="83582"/>
                </a:cubicBezTo>
                <a:cubicBezTo>
                  <a:pt x="1193018" y="83582"/>
                  <a:pt x="1192276" y="82681"/>
                  <a:pt x="1191615" y="80881"/>
                </a:cubicBezTo>
                <a:cubicBezTo>
                  <a:pt x="1190955" y="79081"/>
                  <a:pt x="1190625" y="76981"/>
                  <a:pt x="1190625" y="74580"/>
                </a:cubicBezTo>
                <a:lnTo>
                  <a:pt x="1190625" y="68923"/>
                </a:lnTo>
                <a:cubicBezTo>
                  <a:pt x="1190625" y="66522"/>
                  <a:pt x="1191311" y="64465"/>
                  <a:pt x="1192682" y="62750"/>
                </a:cubicBezTo>
                <a:cubicBezTo>
                  <a:pt x="1194054" y="61036"/>
                  <a:pt x="1195683" y="60179"/>
                  <a:pt x="1197568" y="60179"/>
                </a:cubicBezTo>
                <a:cubicBezTo>
                  <a:pt x="1199454" y="60179"/>
                  <a:pt x="1201040" y="59278"/>
                  <a:pt x="1202326" y="57478"/>
                </a:cubicBezTo>
                <a:cubicBezTo>
                  <a:pt x="1203612" y="55678"/>
                  <a:pt x="1204255" y="53578"/>
                  <a:pt x="1204255" y="51177"/>
                </a:cubicBezTo>
                <a:lnTo>
                  <a:pt x="1204255" y="9001"/>
                </a:lnTo>
                <a:cubicBezTo>
                  <a:pt x="1204255" y="6600"/>
                  <a:pt x="1205155" y="4543"/>
                  <a:pt x="1206955" y="2829"/>
                </a:cubicBezTo>
                <a:cubicBezTo>
                  <a:pt x="1208756" y="1114"/>
                  <a:pt x="1210856" y="257"/>
                  <a:pt x="1213256" y="257"/>
                </a:cubicBezTo>
                <a:close/>
                <a:moveTo>
                  <a:pt x="1106434" y="257"/>
                </a:moveTo>
                <a:lnTo>
                  <a:pt x="1112153" y="257"/>
                </a:lnTo>
                <a:cubicBezTo>
                  <a:pt x="1114751" y="257"/>
                  <a:pt x="1116961" y="1114"/>
                  <a:pt x="1118781" y="2829"/>
                </a:cubicBezTo>
                <a:cubicBezTo>
                  <a:pt x="1120601" y="4543"/>
                  <a:pt x="1121511" y="6600"/>
                  <a:pt x="1121511" y="9001"/>
                </a:cubicBezTo>
                <a:lnTo>
                  <a:pt x="1121511" y="10801"/>
                </a:lnTo>
                <a:cubicBezTo>
                  <a:pt x="1121511" y="13201"/>
                  <a:pt x="1122364" y="15302"/>
                  <a:pt x="1124069" y="17102"/>
                </a:cubicBezTo>
                <a:cubicBezTo>
                  <a:pt x="1125774" y="18902"/>
                  <a:pt x="1127907" y="19802"/>
                  <a:pt x="1130468" y="19802"/>
                </a:cubicBezTo>
                <a:lnTo>
                  <a:pt x="1162450" y="19802"/>
                </a:lnTo>
                <a:cubicBezTo>
                  <a:pt x="1165349" y="19802"/>
                  <a:pt x="1167609" y="20745"/>
                  <a:pt x="1169229" y="22631"/>
                </a:cubicBezTo>
                <a:cubicBezTo>
                  <a:pt x="1170850" y="24517"/>
                  <a:pt x="1171660" y="27432"/>
                  <a:pt x="1171660" y="31375"/>
                </a:cubicBezTo>
                <a:lnTo>
                  <a:pt x="1171660" y="208569"/>
                </a:lnTo>
                <a:cubicBezTo>
                  <a:pt x="1171660" y="210969"/>
                  <a:pt x="1171060" y="213669"/>
                  <a:pt x="1169860" y="216670"/>
                </a:cubicBezTo>
                <a:cubicBezTo>
                  <a:pt x="1168660" y="219670"/>
                  <a:pt x="1167203" y="221942"/>
                  <a:pt x="1165488" y="223485"/>
                </a:cubicBezTo>
                <a:lnTo>
                  <a:pt x="1159059" y="229914"/>
                </a:lnTo>
                <a:cubicBezTo>
                  <a:pt x="1157173" y="231800"/>
                  <a:pt x="1154730" y="233343"/>
                  <a:pt x="1151729" y="234543"/>
                </a:cubicBezTo>
                <a:cubicBezTo>
                  <a:pt x="1148729" y="235743"/>
                  <a:pt x="1146029" y="236343"/>
                  <a:pt x="1143628" y="236343"/>
                </a:cubicBezTo>
                <a:lnTo>
                  <a:pt x="1054903" y="236343"/>
                </a:lnTo>
                <a:cubicBezTo>
                  <a:pt x="1052503" y="236343"/>
                  <a:pt x="1050445" y="235443"/>
                  <a:pt x="1048731" y="233643"/>
                </a:cubicBezTo>
                <a:cubicBezTo>
                  <a:pt x="1047016" y="231843"/>
                  <a:pt x="1046159" y="229743"/>
                  <a:pt x="1046159" y="227342"/>
                </a:cubicBezTo>
                <a:lnTo>
                  <a:pt x="1046159" y="33947"/>
                </a:lnTo>
                <a:cubicBezTo>
                  <a:pt x="1046159" y="29318"/>
                  <a:pt x="1046888" y="25803"/>
                  <a:pt x="1048345" y="23403"/>
                </a:cubicBezTo>
                <a:cubicBezTo>
                  <a:pt x="1049802" y="21002"/>
                  <a:pt x="1052331" y="19802"/>
                  <a:pt x="1055932" y="19802"/>
                </a:cubicBezTo>
                <a:lnTo>
                  <a:pt x="1088593" y="19802"/>
                </a:lnTo>
                <a:cubicBezTo>
                  <a:pt x="1090993" y="19802"/>
                  <a:pt x="1093093" y="18902"/>
                  <a:pt x="1094894" y="17102"/>
                </a:cubicBezTo>
                <a:cubicBezTo>
                  <a:pt x="1096694" y="15302"/>
                  <a:pt x="1097594" y="13201"/>
                  <a:pt x="1097594" y="10801"/>
                </a:cubicBezTo>
                <a:lnTo>
                  <a:pt x="1097594" y="9001"/>
                </a:lnTo>
                <a:cubicBezTo>
                  <a:pt x="1097594" y="6600"/>
                  <a:pt x="1098461" y="4543"/>
                  <a:pt x="1100194" y="2829"/>
                </a:cubicBezTo>
                <a:cubicBezTo>
                  <a:pt x="1101927" y="1114"/>
                  <a:pt x="1104007" y="257"/>
                  <a:pt x="1106434" y="257"/>
                </a:cubicBezTo>
                <a:close/>
                <a:moveTo>
                  <a:pt x="828903" y="257"/>
                </a:moveTo>
                <a:lnTo>
                  <a:pt x="834818" y="257"/>
                </a:lnTo>
                <a:cubicBezTo>
                  <a:pt x="837219" y="257"/>
                  <a:pt x="839276" y="857"/>
                  <a:pt x="840991" y="2057"/>
                </a:cubicBezTo>
                <a:cubicBezTo>
                  <a:pt x="842705" y="3257"/>
                  <a:pt x="843562" y="4800"/>
                  <a:pt x="843562" y="6686"/>
                </a:cubicBezTo>
                <a:cubicBezTo>
                  <a:pt x="843562" y="8572"/>
                  <a:pt x="844505" y="10158"/>
                  <a:pt x="846391" y="11444"/>
                </a:cubicBezTo>
                <a:cubicBezTo>
                  <a:pt x="848277" y="12730"/>
                  <a:pt x="850420" y="13373"/>
                  <a:pt x="852821" y="13373"/>
                </a:cubicBezTo>
                <a:lnTo>
                  <a:pt x="919172" y="13373"/>
                </a:lnTo>
                <a:cubicBezTo>
                  <a:pt x="921572" y="13373"/>
                  <a:pt x="923672" y="12730"/>
                  <a:pt x="925472" y="11444"/>
                </a:cubicBezTo>
                <a:cubicBezTo>
                  <a:pt x="927273" y="10158"/>
                  <a:pt x="928173" y="8572"/>
                  <a:pt x="928173" y="6686"/>
                </a:cubicBezTo>
                <a:cubicBezTo>
                  <a:pt x="928173" y="4800"/>
                  <a:pt x="929030" y="3257"/>
                  <a:pt x="930745" y="2057"/>
                </a:cubicBezTo>
                <a:cubicBezTo>
                  <a:pt x="932459" y="857"/>
                  <a:pt x="934517" y="257"/>
                  <a:pt x="936917" y="257"/>
                </a:cubicBezTo>
                <a:lnTo>
                  <a:pt x="942575" y="257"/>
                </a:lnTo>
                <a:cubicBezTo>
                  <a:pt x="945146" y="257"/>
                  <a:pt x="947332" y="857"/>
                  <a:pt x="949133" y="2057"/>
                </a:cubicBezTo>
                <a:cubicBezTo>
                  <a:pt x="950933" y="3257"/>
                  <a:pt x="951833" y="4800"/>
                  <a:pt x="951833" y="6686"/>
                </a:cubicBezTo>
                <a:cubicBezTo>
                  <a:pt x="951833" y="8572"/>
                  <a:pt x="952690" y="10158"/>
                  <a:pt x="954405" y="11444"/>
                </a:cubicBezTo>
                <a:cubicBezTo>
                  <a:pt x="956119" y="12730"/>
                  <a:pt x="958262" y="13373"/>
                  <a:pt x="960834" y="13373"/>
                </a:cubicBezTo>
                <a:lnTo>
                  <a:pt x="962892" y="13373"/>
                </a:lnTo>
                <a:cubicBezTo>
                  <a:pt x="965292" y="13373"/>
                  <a:pt x="967349" y="14230"/>
                  <a:pt x="969064" y="15944"/>
                </a:cubicBezTo>
                <a:cubicBezTo>
                  <a:pt x="970778" y="17659"/>
                  <a:pt x="971635" y="19716"/>
                  <a:pt x="971635" y="22117"/>
                </a:cubicBezTo>
                <a:lnTo>
                  <a:pt x="971635" y="28032"/>
                </a:lnTo>
                <a:cubicBezTo>
                  <a:pt x="971635" y="30432"/>
                  <a:pt x="970778" y="32489"/>
                  <a:pt x="969064" y="34204"/>
                </a:cubicBezTo>
                <a:cubicBezTo>
                  <a:pt x="967349" y="35918"/>
                  <a:pt x="965292" y="36776"/>
                  <a:pt x="962892" y="36776"/>
                </a:cubicBezTo>
                <a:lnTo>
                  <a:pt x="960834" y="36776"/>
                </a:lnTo>
                <a:cubicBezTo>
                  <a:pt x="958262" y="36776"/>
                  <a:pt x="956119" y="37719"/>
                  <a:pt x="954405" y="39605"/>
                </a:cubicBezTo>
                <a:cubicBezTo>
                  <a:pt x="952690" y="41491"/>
                  <a:pt x="951833" y="43634"/>
                  <a:pt x="951833" y="46034"/>
                </a:cubicBezTo>
                <a:lnTo>
                  <a:pt x="951833" y="48349"/>
                </a:lnTo>
                <a:cubicBezTo>
                  <a:pt x="951833" y="50749"/>
                  <a:pt x="952690" y="52806"/>
                  <a:pt x="954405" y="54521"/>
                </a:cubicBezTo>
                <a:cubicBezTo>
                  <a:pt x="956119" y="56235"/>
                  <a:pt x="958262" y="57092"/>
                  <a:pt x="960834" y="57092"/>
                </a:cubicBezTo>
                <a:lnTo>
                  <a:pt x="962892" y="57092"/>
                </a:lnTo>
                <a:cubicBezTo>
                  <a:pt x="965292" y="57092"/>
                  <a:pt x="967349" y="57950"/>
                  <a:pt x="969064" y="59664"/>
                </a:cubicBezTo>
                <a:cubicBezTo>
                  <a:pt x="970778" y="61379"/>
                  <a:pt x="971635" y="63436"/>
                  <a:pt x="971635" y="65836"/>
                </a:cubicBezTo>
                <a:lnTo>
                  <a:pt x="971635" y="72009"/>
                </a:lnTo>
                <a:cubicBezTo>
                  <a:pt x="971635" y="74580"/>
                  <a:pt x="970778" y="76723"/>
                  <a:pt x="969064" y="78438"/>
                </a:cubicBezTo>
                <a:cubicBezTo>
                  <a:pt x="967349" y="80152"/>
                  <a:pt x="965292" y="81010"/>
                  <a:pt x="962892" y="81010"/>
                </a:cubicBezTo>
                <a:lnTo>
                  <a:pt x="905284" y="81010"/>
                </a:lnTo>
                <a:cubicBezTo>
                  <a:pt x="902884" y="81010"/>
                  <a:pt x="900784" y="81696"/>
                  <a:pt x="898983" y="83067"/>
                </a:cubicBezTo>
                <a:cubicBezTo>
                  <a:pt x="897183" y="84439"/>
                  <a:pt x="896283" y="86068"/>
                  <a:pt x="896283" y="87953"/>
                </a:cubicBezTo>
                <a:cubicBezTo>
                  <a:pt x="896283" y="89839"/>
                  <a:pt x="897183" y="91468"/>
                  <a:pt x="898983" y="92840"/>
                </a:cubicBezTo>
                <a:cubicBezTo>
                  <a:pt x="900784" y="94211"/>
                  <a:pt x="902884" y="94897"/>
                  <a:pt x="905284" y="94897"/>
                </a:cubicBezTo>
                <a:lnTo>
                  <a:pt x="962377" y="94897"/>
                </a:lnTo>
                <a:cubicBezTo>
                  <a:pt x="964949" y="94897"/>
                  <a:pt x="967092" y="95754"/>
                  <a:pt x="968807" y="97469"/>
                </a:cubicBezTo>
                <a:cubicBezTo>
                  <a:pt x="970521" y="99183"/>
                  <a:pt x="971378" y="101327"/>
                  <a:pt x="971378" y="103898"/>
                </a:cubicBezTo>
                <a:lnTo>
                  <a:pt x="971378" y="171021"/>
                </a:lnTo>
                <a:cubicBezTo>
                  <a:pt x="971378" y="173593"/>
                  <a:pt x="970778" y="176336"/>
                  <a:pt x="969578" y="179251"/>
                </a:cubicBezTo>
                <a:cubicBezTo>
                  <a:pt x="968378" y="182165"/>
                  <a:pt x="966835" y="184566"/>
                  <a:pt x="964949" y="186451"/>
                </a:cubicBezTo>
                <a:lnTo>
                  <a:pt x="958777" y="192624"/>
                </a:lnTo>
                <a:cubicBezTo>
                  <a:pt x="956891" y="194510"/>
                  <a:pt x="954962" y="196096"/>
                  <a:pt x="952990" y="197381"/>
                </a:cubicBezTo>
                <a:cubicBezTo>
                  <a:pt x="951019" y="198667"/>
                  <a:pt x="949518" y="199310"/>
                  <a:pt x="948490" y="199310"/>
                </a:cubicBezTo>
                <a:cubicBezTo>
                  <a:pt x="947633" y="199310"/>
                  <a:pt x="946861" y="199910"/>
                  <a:pt x="946175" y="201110"/>
                </a:cubicBezTo>
                <a:cubicBezTo>
                  <a:pt x="945489" y="202311"/>
                  <a:pt x="945146" y="203854"/>
                  <a:pt x="945146" y="205740"/>
                </a:cubicBezTo>
                <a:cubicBezTo>
                  <a:pt x="945146" y="207454"/>
                  <a:pt x="946004" y="208997"/>
                  <a:pt x="947718" y="210369"/>
                </a:cubicBezTo>
                <a:cubicBezTo>
                  <a:pt x="949433" y="211740"/>
                  <a:pt x="951576" y="212426"/>
                  <a:pt x="954148" y="212426"/>
                </a:cubicBezTo>
                <a:lnTo>
                  <a:pt x="962377" y="212426"/>
                </a:lnTo>
                <a:cubicBezTo>
                  <a:pt x="964949" y="212426"/>
                  <a:pt x="967092" y="213283"/>
                  <a:pt x="968807" y="214998"/>
                </a:cubicBezTo>
                <a:cubicBezTo>
                  <a:pt x="970521" y="216712"/>
                  <a:pt x="971378" y="218856"/>
                  <a:pt x="971378" y="221427"/>
                </a:cubicBezTo>
                <a:lnTo>
                  <a:pt x="971378" y="227342"/>
                </a:lnTo>
                <a:cubicBezTo>
                  <a:pt x="971378" y="229743"/>
                  <a:pt x="970521" y="231843"/>
                  <a:pt x="968807" y="233643"/>
                </a:cubicBezTo>
                <a:cubicBezTo>
                  <a:pt x="967092" y="235443"/>
                  <a:pt x="964949" y="236343"/>
                  <a:pt x="962377" y="236343"/>
                </a:cubicBezTo>
                <a:lnTo>
                  <a:pt x="949004" y="236343"/>
                </a:lnTo>
                <a:cubicBezTo>
                  <a:pt x="946604" y="236343"/>
                  <a:pt x="943903" y="235743"/>
                  <a:pt x="940903" y="234543"/>
                </a:cubicBezTo>
                <a:cubicBezTo>
                  <a:pt x="937903" y="233343"/>
                  <a:pt x="935459" y="231800"/>
                  <a:pt x="933574" y="229914"/>
                </a:cubicBezTo>
                <a:lnTo>
                  <a:pt x="927658" y="223227"/>
                </a:lnTo>
                <a:cubicBezTo>
                  <a:pt x="925773" y="221684"/>
                  <a:pt x="924230" y="219413"/>
                  <a:pt x="923029" y="216412"/>
                </a:cubicBezTo>
                <a:cubicBezTo>
                  <a:pt x="921829" y="213412"/>
                  <a:pt x="921229" y="210712"/>
                  <a:pt x="921229" y="208311"/>
                </a:cubicBezTo>
                <a:cubicBezTo>
                  <a:pt x="921229" y="205740"/>
                  <a:pt x="920329" y="203596"/>
                  <a:pt x="918529" y="201882"/>
                </a:cubicBezTo>
                <a:cubicBezTo>
                  <a:pt x="916729" y="200167"/>
                  <a:pt x="914543" y="199310"/>
                  <a:pt x="911971" y="199310"/>
                </a:cubicBezTo>
                <a:lnTo>
                  <a:pt x="859507" y="199310"/>
                </a:lnTo>
                <a:cubicBezTo>
                  <a:pt x="857107" y="199310"/>
                  <a:pt x="855049" y="200167"/>
                  <a:pt x="853335" y="201882"/>
                </a:cubicBezTo>
                <a:cubicBezTo>
                  <a:pt x="851620" y="203596"/>
                  <a:pt x="850763" y="205740"/>
                  <a:pt x="850763" y="208311"/>
                </a:cubicBezTo>
                <a:cubicBezTo>
                  <a:pt x="850763" y="210712"/>
                  <a:pt x="850120" y="213412"/>
                  <a:pt x="848834" y="216412"/>
                </a:cubicBezTo>
                <a:cubicBezTo>
                  <a:pt x="847548" y="219413"/>
                  <a:pt x="845963" y="221684"/>
                  <a:pt x="844077" y="223227"/>
                </a:cubicBezTo>
                <a:lnTo>
                  <a:pt x="837647" y="229914"/>
                </a:lnTo>
                <a:cubicBezTo>
                  <a:pt x="835933" y="231800"/>
                  <a:pt x="833575" y="233343"/>
                  <a:pt x="830575" y="234543"/>
                </a:cubicBezTo>
                <a:cubicBezTo>
                  <a:pt x="827575" y="235743"/>
                  <a:pt x="824874" y="236343"/>
                  <a:pt x="822474" y="236343"/>
                </a:cubicBezTo>
                <a:lnTo>
                  <a:pt x="808844" y="236343"/>
                </a:lnTo>
                <a:cubicBezTo>
                  <a:pt x="806443" y="236343"/>
                  <a:pt x="804386" y="235443"/>
                  <a:pt x="802671" y="233643"/>
                </a:cubicBezTo>
                <a:cubicBezTo>
                  <a:pt x="800957" y="231843"/>
                  <a:pt x="800100" y="229743"/>
                  <a:pt x="800100" y="227342"/>
                </a:cubicBezTo>
                <a:lnTo>
                  <a:pt x="800100" y="221427"/>
                </a:lnTo>
                <a:cubicBezTo>
                  <a:pt x="800100" y="218856"/>
                  <a:pt x="800957" y="216712"/>
                  <a:pt x="802671" y="214998"/>
                </a:cubicBezTo>
                <a:cubicBezTo>
                  <a:pt x="804386" y="213283"/>
                  <a:pt x="806443" y="212426"/>
                  <a:pt x="808844" y="212426"/>
                </a:cubicBezTo>
                <a:lnTo>
                  <a:pt x="817588" y="212426"/>
                </a:lnTo>
                <a:cubicBezTo>
                  <a:pt x="820159" y="212426"/>
                  <a:pt x="822345" y="211740"/>
                  <a:pt x="824146" y="210369"/>
                </a:cubicBezTo>
                <a:cubicBezTo>
                  <a:pt x="825946" y="208997"/>
                  <a:pt x="826846" y="207454"/>
                  <a:pt x="826846" y="205740"/>
                </a:cubicBezTo>
                <a:cubicBezTo>
                  <a:pt x="826846" y="203854"/>
                  <a:pt x="825946" y="202311"/>
                  <a:pt x="824146" y="201110"/>
                </a:cubicBezTo>
                <a:cubicBezTo>
                  <a:pt x="822345" y="199910"/>
                  <a:pt x="820159" y="199310"/>
                  <a:pt x="817588" y="199310"/>
                </a:cubicBezTo>
                <a:lnTo>
                  <a:pt x="808844" y="199310"/>
                </a:lnTo>
                <a:cubicBezTo>
                  <a:pt x="806443" y="199310"/>
                  <a:pt x="804386" y="198410"/>
                  <a:pt x="802671" y="196610"/>
                </a:cubicBezTo>
                <a:cubicBezTo>
                  <a:pt x="800957" y="194810"/>
                  <a:pt x="800100" y="192709"/>
                  <a:pt x="800100" y="190309"/>
                </a:cubicBezTo>
                <a:lnTo>
                  <a:pt x="800100" y="103898"/>
                </a:lnTo>
                <a:cubicBezTo>
                  <a:pt x="800100" y="101327"/>
                  <a:pt x="800957" y="99183"/>
                  <a:pt x="802671" y="97469"/>
                </a:cubicBezTo>
                <a:cubicBezTo>
                  <a:pt x="804386" y="95754"/>
                  <a:pt x="806443" y="94897"/>
                  <a:pt x="808844" y="94897"/>
                </a:cubicBezTo>
                <a:lnTo>
                  <a:pt x="863622" y="94897"/>
                </a:lnTo>
                <a:cubicBezTo>
                  <a:pt x="866022" y="94897"/>
                  <a:pt x="868123" y="94211"/>
                  <a:pt x="869923" y="92840"/>
                </a:cubicBezTo>
                <a:cubicBezTo>
                  <a:pt x="871723" y="91468"/>
                  <a:pt x="872623" y="89839"/>
                  <a:pt x="872623" y="87953"/>
                </a:cubicBezTo>
                <a:cubicBezTo>
                  <a:pt x="872623" y="86068"/>
                  <a:pt x="871723" y="84439"/>
                  <a:pt x="869923" y="83067"/>
                </a:cubicBezTo>
                <a:cubicBezTo>
                  <a:pt x="868123" y="81696"/>
                  <a:pt x="866022" y="81010"/>
                  <a:pt x="863622" y="81010"/>
                </a:cubicBezTo>
                <a:lnTo>
                  <a:pt x="808844" y="81010"/>
                </a:lnTo>
                <a:cubicBezTo>
                  <a:pt x="806443" y="81010"/>
                  <a:pt x="804386" y="80152"/>
                  <a:pt x="802671" y="78438"/>
                </a:cubicBezTo>
                <a:cubicBezTo>
                  <a:pt x="800957" y="76723"/>
                  <a:pt x="800100" y="74580"/>
                  <a:pt x="800100" y="72009"/>
                </a:cubicBezTo>
                <a:lnTo>
                  <a:pt x="800100" y="65836"/>
                </a:lnTo>
                <a:cubicBezTo>
                  <a:pt x="800100" y="63436"/>
                  <a:pt x="800957" y="61379"/>
                  <a:pt x="802671" y="59664"/>
                </a:cubicBezTo>
                <a:cubicBezTo>
                  <a:pt x="804386" y="57950"/>
                  <a:pt x="806443" y="57092"/>
                  <a:pt x="808844" y="57092"/>
                </a:cubicBezTo>
                <a:lnTo>
                  <a:pt x="810901" y="57092"/>
                </a:lnTo>
                <a:cubicBezTo>
                  <a:pt x="813301" y="57092"/>
                  <a:pt x="815444" y="56235"/>
                  <a:pt x="817330" y="54521"/>
                </a:cubicBezTo>
                <a:cubicBezTo>
                  <a:pt x="819216" y="52806"/>
                  <a:pt x="820159" y="50749"/>
                  <a:pt x="820159" y="48349"/>
                </a:cubicBezTo>
                <a:lnTo>
                  <a:pt x="820159" y="46034"/>
                </a:lnTo>
                <a:cubicBezTo>
                  <a:pt x="820159" y="43634"/>
                  <a:pt x="819216" y="41491"/>
                  <a:pt x="817330" y="39605"/>
                </a:cubicBezTo>
                <a:cubicBezTo>
                  <a:pt x="815444" y="37719"/>
                  <a:pt x="813301" y="36776"/>
                  <a:pt x="810901" y="36776"/>
                </a:cubicBezTo>
                <a:lnTo>
                  <a:pt x="808844" y="36776"/>
                </a:lnTo>
                <a:cubicBezTo>
                  <a:pt x="806443" y="36776"/>
                  <a:pt x="804386" y="35918"/>
                  <a:pt x="802671" y="34204"/>
                </a:cubicBezTo>
                <a:cubicBezTo>
                  <a:pt x="800957" y="32489"/>
                  <a:pt x="800100" y="30432"/>
                  <a:pt x="800100" y="28032"/>
                </a:cubicBezTo>
                <a:lnTo>
                  <a:pt x="800100" y="22117"/>
                </a:lnTo>
                <a:cubicBezTo>
                  <a:pt x="800100" y="19716"/>
                  <a:pt x="800957" y="17659"/>
                  <a:pt x="802671" y="15944"/>
                </a:cubicBezTo>
                <a:cubicBezTo>
                  <a:pt x="804386" y="14230"/>
                  <a:pt x="806443" y="13373"/>
                  <a:pt x="808844" y="13373"/>
                </a:cubicBezTo>
                <a:lnTo>
                  <a:pt x="810901" y="13373"/>
                </a:lnTo>
                <a:cubicBezTo>
                  <a:pt x="813301" y="13373"/>
                  <a:pt x="815444" y="12730"/>
                  <a:pt x="817330" y="11444"/>
                </a:cubicBezTo>
                <a:cubicBezTo>
                  <a:pt x="819216" y="10158"/>
                  <a:pt x="820159" y="8572"/>
                  <a:pt x="820159" y="6686"/>
                </a:cubicBezTo>
                <a:cubicBezTo>
                  <a:pt x="820159" y="4800"/>
                  <a:pt x="821017" y="3257"/>
                  <a:pt x="822731" y="2057"/>
                </a:cubicBezTo>
                <a:cubicBezTo>
                  <a:pt x="824446" y="857"/>
                  <a:pt x="826503" y="257"/>
                  <a:pt x="828903" y="257"/>
                </a:cubicBezTo>
                <a:close/>
                <a:moveTo>
                  <a:pt x="554869" y="257"/>
                </a:moveTo>
                <a:lnTo>
                  <a:pt x="560527" y="257"/>
                </a:lnTo>
                <a:cubicBezTo>
                  <a:pt x="563099" y="257"/>
                  <a:pt x="565242" y="943"/>
                  <a:pt x="566956" y="2314"/>
                </a:cubicBezTo>
                <a:cubicBezTo>
                  <a:pt x="568671" y="3686"/>
                  <a:pt x="569528" y="5315"/>
                  <a:pt x="569528" y="7201"/>
                </a:cubicBezTo>
                <a:cubicBezTo>
                  <a:pt x="569528" y="9086"/>
                  <a:pt x="568928" y="11358"/>
                  <a:pt x="567728" y="14016"/>
                </a:cubicBezTo>
                <a:cubicBezTo>
                  <a:pt x="566528" y="16673"/>
                  <a:pt x="564985" y="18945"/>
                  <a:pt x="563099" y="20831"/>
                </a:cubicBezTo>
                <a:lnTo>
                  <a:pt x="556927" y="26746"/>
                </a:lnTo>
                <a:cubicBezTo>
                  <a:pt x="555212" y="28632"/>
                  <a:pt x="552855" y="30175"/>
                  <a:pt x="549854" y="31375"/>
                </a:cubicBezTo>
                <a:cubicBezTo>
                  <a:pt x="546854" y="32575"/>
                  <a:pt x="544153" y="33175"/>
                  <a:pt x="541753" y="33175"/>
                </a:cubicBezTo>
                <a:lnTo>
                  <a:pt x="417538" y="33175"/>
                </a:lnTo>
                <a:cubicBezTo>
                  <a:pt x="415137" y="33175"/>
                  <a:pt x="413037" y="32318"/>
                  <a:pt x="411237" y="30603"/>
                </a:cubicBezTo>
                <a:cubicBezTo>
                  <a:pt x="409437" y="28889"/>
                  <a:pt x="408536" y="26746"/>
                  <a:pt x="408536" y="24174"/>
                </a:cubicBezTo>
                <a:lnTo>
                  <a:pt x="408536" y="18516"/>
                </a:lnTo>
                <a:cubicBezTo>
                  <a:pt x="408536" y="15944"/>
                  <a:pt x="409437" y="13801"/>
                  <a:pt x="411237" y="12087"/>
                </a:cubicBezTo>
                <a:cubicBezTo>
                  <a:pt x="413037" y="10372"/>
                  <a:pt x="415137" y="9515"/>
                  <a:pt x="417538" y="9515"/>
                </a:cubicBezTo>
                <a:lnTo>
                  <a:pt x="536867" y="9515"/>
                </a:lnTo>
                <a:cubicBezTo>
                  <a:pt x="539439" y="9515"/>
                  <a:pt x="541582" y="9086"/>
                  <a:pt x="543296" y="8229"/>
                </a:cubicBezTo>
                <a:cubicBezTo>
                  <a:pt x="545011" y="7372"/>
                  <a:pt x="545868" y="6258"/>
                  <a:pt x="545868" y="4886"/>
                </a:cubicBezTo>
                <a:cubicBezTo>
                  <a:pt x="545868" y="3514"/>
                  <a:pt x="546768" y="2400"/>
                  <a:pt x="548568" y="1543"/>
                </a:cubicBezTo>
                <a:cubicBezTo>
                  <a:pt x="550369" y="685"/>
                  <a:pt x="552469" y="257"/>
                  <a:pt x="554869" y="257"/>
                </a:cubicBezTo>
                <a:close/>
                <a:moveTo>
                  <a:pt x="68408" y="257"/>
                </a:moveTo>
                <a:lnTo>
                  <a:pt x="74066" y="257"/>
                </a:lnTo>
                <a:cubicBezTo>
                  <a:pt x="76638" y="257"/>
                  <a:pt x="78824" y="857"/>
                  <a:pt x="80624" y="2057"/>
                </a:cubicBezTo>
                <a:cubicBezTo>
                  <a:pt x="82424" y="3257"/>
                  <a:pt x="83324" y="4629"/>
                  <a:pt x="83324" y="6172"/>
                </a:cubicBezTo>
                <a:cubicBezTo>
                  <a:pt x="83324" y="7886"/>
                  <a:pt x="82724" y="9901"/>
                  <a:pt x="81524" y="12215"/>
                </a:cubicBezTo>
                <a:cubicBezTo>
                  <a:pt x="80324" y="14530"/>
                  <a:pt x="78781" y="16630"/>
                  <a:pt x="76895" y="18516"/>
                </a:cubicBezTo>
                <a:lnTo>
                  <a:pt x="70466" y="24946"/>
                </a:lnTo>
                <a:cubicBezTo>
                  <a:pt x="68751" y="26489"/>
                  <a:pt x="66394" y="27903"/>
                  <a:pt x="63393" y="29189"/>
                </a:cubicBezTo>
                <a:cubicBezTo>
                  <a:pt x="60393" y="30475"/>
                  <a:pt x="57693" y="31118"/>
                  <a:pt x="55292" y="31118"/>
                </a:cubicBezTo>
                <a:lnTo>
                  <a:pt x="8744" y="31118"/>
                </a:lnTo>
                <a:cubicBezTo>
                  <a:pt x="6343" y="31118"/>
                  <a:pt x="4286" y="30261"/>
                  <a:pt x="2571" y="28546"/>
                </a:cubicBezTo>
                <a:cubicBezTo>
                  <a:pt x="857" y="26832"/>
                  <a:pt x="0" y="24688"/>
                  <a:pt x="0" y="22117"/>
                </a:cubicBezTo>
                <a:lnTo>
                  <a:pt x="0" y="16202"/>
                </a:lnTo>
                <a:cubicBezTo>
                  <a:pt x="0" y="13630"/>
                  <a:pt x="857" y="11487"/>
                  <a:pt x="2571" y="9772"/>
                </a:cubicBezTo>
                <a:cubicBezTo>
                  <a:pt x="4286" y="8058"/>
                  <a:pt x="6343" y="7201"/>
                  <a:pt x="8744" y="7201"/>
                </a:cubicBezTo>
                <a:lnTo>
                  <a:pt x="50663" y="7201"/>
                </a:lnTo>
                <a:cubicBezTo>
                  <a:pt x="53063" y="7201"/>
                  <a:pt x="55121" y="6858"/>
                  <a:pt x="56835" y="6172"/>
                </a:cubicBezTo>
                <a:cubicBezTo>
                  <a:pt x="58550" y="5486"/>
                  <a:pt x="59407" y="4714"/>
                  <a:pt x="59407" y="3857"/>
                </a:cubicBezTo>
                <a:cubicBezTo>
                  <a:pt x="59407" y="2829"/>
                  <a:pt x="60307" y="1971"/>
                  <a:pt x="62107" y="1286"/>
                </a:cubicBezTo>
                <a:cubicBezTo>
                  <a:pt x="63908" y="600"/>
                  <a:pt x="66008" y="257"/>
                  <a:pt x="68408" y="257"/>
                </a:cubicBezTo>
                <a:close/>
                <a:moveTo>
                  <a:pt x="299809" y="0"/>
                </a:moveTo>
                <a:lnTo>
                  <a:pt x="303152" y="0"/>
                </a:lnTo>
                <a:cubicBezTo>
                  <a:pt x="305552" y="0"/>
                  <a:pt x="307610" y="900"/>
                  <a:pt x="309324" y="2700"/>
                </a:cubicBezTo>
                <a:cubicBezTo>
                  <a:pt x="311039" y="4500"/>
                  <a:pt x="311896" y="6600"/>
                  <a:pt x="311896" y="9001"/>
                </a:cubicBezTo>
                <a:lnTo>
                  <a:pt x="311896" y="17488"/>
                </a:lnTo>
                <a:cubicBezTo>
                  <a:pt x="311896" y="19888"/>
                  <a:pt x="312539" y="21945"/>
                  <a:pt x="313825" y="23660"/>
                </a:cubicBezTo>
                <a:cubicBezTo>
                  <a:pt x="315111" y="25374"/>
                  <a:pt x="316696" y="26231"/>
                  <a:pt x="318582" y="26231"/>
                </a:cubicBezTo>
                <a:cubicBezTo>
                  <a:pt x="320468" y="26231"/>
                  <a:pt x="322011" y="25374"/>
                  <a:pt x="323211" y="23660"/>
                </a:cubicBezTo>
                <a:cubicBezTo>
                  <a:pt x="324412" y="21945"/>
                  <a:pt x="325012" y="19888"/>
                  <a:pt x="325012" y="17488"/>
                </a:cubicBezTo>
                <a:lnTo>
                  <a:pt x="325012" y="9001"/>
                </a:lnTo>
                <a:cubicBezTo>
                  <a:pt x="325012" y="6600"/>
                  <a:pt x="325912" y="4500"/>
                  <a:pt x="327712" y="2700"/>
                </a:cubicBezTo>
                <a:cubicBezTo>
                  <a:pt x="329512" y="900"/>
                  <a:pt x="331613" y="0"/>
                  <a:pt x="334013" y="0"/>
                </a:cubicBezTo>
                <a:lnTo>
                  <a:pt x="337870" y="0"/>
                </a:lnTo>
                <a:cubicBezTo>
                  <a:pt x="340271" y="0"/>
                  <a:pt x="342328" y="908"/>
                  <a:pt x="344043" y="2726"/>
                </a:cubicBezTo>
                <a:cubicBezTo>
                  <a:pt x="345757" y="4544"/>
                  <a:pt x="346614" y="6665"/>
                  <a:pt x="346614" y="9089"/>
                </a:cubicBezTo>
                <a:lnTo>
                  <a:pt x="346614" y="17660"/>
                </a:lnTo>
                <a:cubicBezTo>
                  <a:pt x="346614" y="20082"/>
                  <a:pt x="347472" y="22159"/>
                  <a:pt x="349186" y="23891"/>
                </a:cubicBezTo>
                <a:cubicBezTo>
                  <a:pt x="350901" y="25623"/>
                  <a:pt x="353044" y="26489"/>
                  <a:pt x="355616" y="26489"/>
                </a:cubicBezTo>
                <a:lnTo>
                  <a:pt x="362816" y="26489"/>
                </a:lnTo>
                <a:cubicBezTo>
                  <a:pt x="365217" y="26489"/>
                  <a:pt x="367274" y="27389"/>
                  <a:pt x="368989" y="29189"/>
                </a:cubicBezTo>
                <a:cubicBezTo>
                  <a:pt x="370703" y="30989"/>
                  <a:pt x="371560" y="33089"/>
                  <a:pt x="371560" y="35490"/>
                </a:cubicBezTo>
                <a:lnTo>
                  <a:pt x="371560" y="41662"/>
                </a:lnTo>
                <a:cubicBezTo>
                  <a:pt x="371560" y="44062"/>
                  <a:pt x="370703" y="46120"/>
                  <a:pt x="368989" y="47834"/>
                </a:cubicBezTo>
                <a:cubicBezTo>
                  <a:pt x="367274" y="49549"/>
                  <a:pt x="365217" y="50406"/>
                  <a:pt x="362816" y="50406"/>
                </a:cubicBezTo>
                <a:lnTo>
                  <a:pt x="355616" y="50406"/>
                </a:lnTo>
                <a:cubicBezTo>
                  <a:pt x="353044" y="50406"/>
                  <a:pt x="350901" y="51263"/>
                  <a:pt x="349186" y="52978"/>
                </a:cubicBezTo>
                <a:cubicBezTo>
                  <a:pt x="347472" y="54692"/>
                  <a:pt x="346614" y="56835"/>
                  <a:pt x="346614" y="59407"/>
                </a:cubicBezTo>
                <a:lnTo>
                  <a:pt x="346614" y="75095"/>
                </a:lnTo>
                <a:cubicBezTo>
                  <a:pt x="346614" y="77666"/>
                  <a:pt x="347472" y="79810"/>
                  <a:pt x="349186" y="81524"/>
                </a:cubicBezTo>
                <a:cubicBezTo>
                  <a:pt x="350901" y="83239"/>
                  <a:pt x="353044" y="84096"/>
                  <a:pt x="355616" y="84096"/>
                </a:cubicBezTo>
                <a:lnTo>
                  <a:pt x="362816" y="84096"/>
                </a:lnTo>
                <a:cubicBezTo>
                  <a:pt x="365217" y="84096"/>
                  <a:pt x="367274" y="84996"/>
                  <a:pt x="368989" y="86796"/>
                </a:cubicBezTo>
                <a:cubicBezTo>
                  <a:pt x="370703" y="88596"/>
                  <a:pt x="371560" y="90782"/>
                  <a:pt x="371560" y="93354"/>
                </a:cubicBezTo>
                <a:lnTo>
                  <a:pt x="371560" y="99012"/>
                </a:lnTo>
                <a:cubicBezTo>
                  <a:pt x="371560" y="101412"/>
                  <a:pt x="370703" y="103513"/>
                  <a:pt x="368989" y="105313"/>
                </a:cubicBezTo>
                <a:cubicBezTo>
                  <a:pt x="367274" y="107113"/>
                  <a:pt x="365217" y="108013"/>
                  <a:pt x="362816" y="108013"/>
                </a:cubicBezTo>
                <a:lnTo>
                  <a:pt x="299809" y="108013"/>
                </a:lnTo>
                <a:cubicBezTo>
                  <a:pt x="297237" y="108013"/>
                  <a:pt x="295094" y="107113"/>
                  <a:pt x="293379" y="105313"/>
                </a:cubicBezTo>
                <a:cubicBezTo>
                  <a:pt x="291665" y="103513"/>
                  <a:pt x="290807" y="101412"/>
                  <a:pt x="290807" y="99012"/>
                </a:cubicBezTo>
                <a:lnTo>
                  <a:pt x="290807" y="93354"/>
                </a:lnTo>
                <a:cubicBezTo>
                  <a:pt x="290807" y="90782"/>
                  <a:pt x="291665" y="88596"/>
                  <a:pt x="293379" y="86796"/>
                </a:cubicBezTo>
                <a:cubicBezTo>
                  <a:pt x="295094" y="84996"/>
                  <a:pt x="297237" y="84096"/>
                  <a:pt x="299809" y="84096"/>
                </a:cubicBezTo>
                <a:lnTo>
                  <a:pt x="316268" y="84096"/>
                </a:lnTo>
                <a:cubicBezTo>
                  <a:pt x="318668" y="84096"/>
                  <a:pt x="320725" y="83239"/>
                  <a:pt x="322440" y="81524"/>
                </a:cubicBezTo>
                <a:cubicBezTo>
                  <a:pt x="324154" y="79810"/>
                  <a:pt x="325012" y="77666"/>
                  <a:pt x="325012" y="75095"/>
                </a:cubicBezTo>
                <a:lnTo>
                  <a:pt x="325012" y="59407"/>
                </a:lnTo>
                <a:cubicBezTo>
                  <a:pt x="325012" y="56835"/>
                  <a:pt x="324154" y="54692"/>
                  <a:pt x="322440" y="52978"/>
                </a:cubicBezTo>
                <a:cubicBezTo>
                  <a:pt x="320725" y="51263"/>
                  <a:pt x="318668" y="50406"/>
                  <a:pt x="316268" y="50406"/>
                </a:cubicBezTo>
                <a:cubicBezTo>
                  <a:pt x="313696" y="50406"/>
                  <a:pt x="310996" y="49760"/>
                  <a:pt x="308167" y="48467"/>
                </a:cubicBezTo>
                <a:cubicBezTo>
                  <a:pt x="305338" y="47174"/>
                  <a:pt x="303066" y="45580"/>
                  <a:pt x="301352" y="43683"/>
                </a:cubicBezTo>
                <a:lnTo>
                  <a:pt x="296465" y="38258"/>
                </a:lnTo>
                <a:cubicBezTo>
                  <a:pt x="294751" y="36362"/>
                  <a:pt x="293379" y="33862"/>
                  <a:pt x="292351" y="30760"/>
                </a:cubicBezTo>
                <a:cubicBezTo>
                  <a:pt x="291322" y="27658"/>
                  <a:pt x="290807" y="24814"/>
                  <a:pt x="290807" y="22229"/>
                </a:cubicBezTo>
                <a:lnTo>
                  <a:pt x="290807" y="9045"/>
                </a:lnTo>
                <a:cubicBezTo>
                  <a:pt x="290807" y="6634"/>
                  <a:pt x="291665" y="4524"/>
                  <a:pt x="293379" y="2714"/>
                </a:cubicBezTo>
                <a:cubicBezTo>
                  <a:pt x="295094" y="904"/>
                  <a:pt x="297237" y="0"/>
                  <a:pt x="299809" y="0"/>
                </a:cubicBezTo>
                <a:close/>
                <a:moveTo>
                  <a:pt x="208740" y="0"/>
                </a:moveTo>
                <a:lnTo>
                  <a:pt x="276434" y="0"/>
                </a:lnTo>
                <a:cubicBezTo>
                  <a:pt x="278826" y="0"/>
                  <a:pt x="280920" y="866"/>
                  <a:pt x="282714" y="2600"/>
                </a:cubicBezTo>
                <a:cubicBezTo>
                  <a:pt x="284509" y="4333"/>
                  <a:pt x="285407" y="6413"/>
                  <a:pt x="285407" y="8840"/>
                </a:cubicBezTo>
                <a:lnTo>
                  <a:pt x="285407" y="14819"/>
                </a:lnTo>
                <a:cubicBezTo>
                  <a:pt x="285407" y="17418"/>
                  <a:pt x="284517" y="19584"/>
                  <a:pt x="282737" y="21317"/>
                </a:cubicBezTo>
                <a:cubicBezTo>
                  <a:pt x="280956" y="23050"/>
                  <a:pt x="278878" y="23917"/>
                  <a:pt x="276502" y="23917"/>
                </a:cubicBezTo>
                <a:lnTo>
                  <a:pt x="270909" y="23917"/>
                </a:lnTo>
                <a:cubicBezTo>
                  <a:pt x="268364" y="23917"/>
                  <a:pt x="266243" y="24817"/>
                  <a:pt x="264547" y="26617"/>
                </a:cubicBezTo>
                <a:cubicBezTo>
                  <a:pt x="262852" y="28417"/>
                  <a:pt x="262004" y="30518"/>
                  <a:pt x="262004" y="32918"/>
                </a:cubicBezTo>
                <a:lnTo>
                  <a:pt x="262004" y="40890"/>
                </a:lnTo>
                <a:cubicBezTo>
                  <a:pt x="262004" y="43291"/>
                  <a:pt x="262131" y="45391"/>
                  <a:pt x="262386" y="47191"/>
                </a:cubicBezTo>
                <a:cubicBezTo>
                  <a:pt x="262640" y="48991"/>
                  <a:pt x="263106" y="49892"/>
                  <a:pt x="263784" y="49892"/>
                </a:cubicBezTo>
                <a:lnTo>
                  <a:pt x="276502" y="49892"/>
                </a:lnTo>
                <a:cubicBezTo>
                  <a:pt x="278878" y="49892"/>
                  <a:pt x="280956" y="50749"/>
                  <a:pt x="282737" y="52463"/>
                </a:cubicBezTo>
                <a:cubicBezTo>
                  <a:pt x="284517" y="54178"/>
                  <a:pt x="285407" y="56235"/>
                  <a:pt x="285407" y="58636"/>
                </a:cubicBezTo>
                <a:lnTo>
                  <a:pt x="285407" y="208311"/>
                </a:lnTo>
                <a:cubicBezTo>
                  <a:pt x="285407" y="210712"/>
                  <a:pt x="284851" y="213498"/>
                  <a:pt x="283739" y="216670"/>
                </a:cubicBezTo>
                <a:cubicBezTo>
                  <a:pt x="282627" y="219841"/>
                  <a:pt x="281303" y="222456"/>
                  <a:pt x="279765" y="224513"/>
                </a:cubicBezTo>
                <a:lnTo>
                  <a:pt x="276434" y="228885"/>
                </a:lnTo>
                <a:cubicBezTo>
                  <a:pt x="275065" y="230771"/>
                  <a:pt x="272928" y="232486"/>
                  <a:pt x="270022" y="234029"/>
                </a:cubicBezTo>
                <a:cubicBezTo>
                  <a:pt x="267117" y="235572"/>
                  <a:pt x="264467" y="236343"/>
                  <a:pt x="262072" y="236343"/>
                </a:cubicBezTo>
                <a:lnTo>
                  <a:pt x="208740" y="236343"/>
                </a:lnTo>
                <a:cubicBezTo>
                  <a:pt x="206348" y="236343"/>
                  <a:pt x="204298" y="235443"/>
                  <a:pt x="202588" y="233643"/>
                </a:cubicBezTo>
                <a:cubicBezTo>
                  <a:pt x="200879" y="231843"/>
                  <a:pt x="200025" y="229743"/>
                  <a:pt x="200025" y="227342"/>
                </a:cubicBezTo>
                <a:lnTo>
                  <a:pt x="200025" y="58636"/>
                </a:lnTo>
                <a:cubicBezTo>
                  <a:pt x="200025" y="56235"/>
                  <a:pt x="200882" y="54178"/>
                  <a:pt x="202596" y="52463"/>
                </a:cubicBezTo>
                <a:cubicBezTo>
                  <a:pt x="204311" y="50749"/>
                  <a:pt x="206368" y="49892"/>
                  <a:pt x="208769" y="49892"/>
                </a:cubicBezTo>
                <a:lnTo>
                  <a:pt x="221627" y="49892"/>
                </a:lnTo>
                <a:cubicBezTo>
                  <a:pt x="222142" y="49892"/>
                  <a:pt x="222656" y="48991"/>
                  <a:pt x="223170" y="47191"/>
                </a:cubicBezTo>
                <a:cubicBezTo>
                  <a:pt x="223685" y="45391"/>
                  <a:pt x="223942" y="43291"/>
                  <a:pt x="223942" y="40890"/>
                </a:cubicBezTo>
                <a:lnTo>
                  <a:pt x="223942" y="32918"/>
                </a:lnTo>
                <a:cubicBezTo>
                  <a:pt x="223942" y="30518"/>
                  <a:pt x="223085" y="28417"/>
                  <a:pt x="221370" y="26617"/>
                </a:cubicBezTo>
                <a:cubicBezTo>
                  <a:pt x="219656" y="24817"/>
                  <a:pt x="217513" y="23917"/>
                  <a:pt x="214941" y="23917"/>
                </a:cubicBezTo>
                <a:lnTo>
                  <a:pt x="208769" y="23917"/>
                </a:lnTo>
                <a:cubicBezTo>
                  <a:pt x="206368" y="23917"/>
                  <a:pt x="204311" y="23050"/>
                  <a:pt x="202596" y="21317"/>
                </a:cubicBezTo>
                <a:cubicBezTo>
                  <a:pt x="200882" y="19584"/>
                  <a:pt x="200025" y="17418"/>
                  <a:pt x="200025" y="14819"/>
                </a:cubicBezTo>
                <a:lnTo>
                  <a:pt x="200025" y="8840"/>
                </a:lnTo>
                <a:cubicBezTo>
                  <a:pt x="200025" y="6413"/>
                  <a:pt x="200879" y="4333"/>
                  <a:pt x="202588" y="2600"/>
                </a:cubicBezTo>
                <a:cubicBezTo>
                  <a:pt x="204298" y="866"/>
                  <a:pt x="206348" y="0"/>
                  <a:pt x="20874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000" dirty="0">
              <a:latin typeface="站酷庆科黄油体" panose="02000803000000020004" pitchFamily="2" charset="-122"/>
              <a:ea typeface="站酷庆科黄油体" panose="02000803000000020004" pitchFamily="2" charset="-122"/>
            </a:endParaRPr>
          </a:p>
        </p:txBody>
      </p:sp>
      <p:sp>
        <p:nvSpPr>
          <p:cNvPr id="56" name="文本框-39_矢量">
            <a:extLst>
              <a:ext uri="{FF2B5EF4-FFF2-40B4-BE49-F238E27FC236}">
                <a16:creationId xmlns:a16="http://schemas.microsoft.com/office/drawing/2014/main" id="{E743D164-A7EF-4093-B452-692AE03F2BC9}"/>
              </a:ext>
            </a:extLst>
          </p:cNvPr>
          <p:cNvSpPr txBox="1"/>
          <p:nvPr/>
        </p:nvSpPr>
        <p:spPr>
          <a:xfrm>
            <a:off x="5680037" y="5712201"/>
            <a:ext cx="1014680" cy="239687"/>
          </a:xfrm>
          <a:custGeom>
            <a:avLst/>
            <a:gdLst/>
            <a:ahLst/>
            <a:cxnLst/>
            <a:rect l="l" t="t" r="r" b="b"/>
            <a:pathLst>
              <a:path w="1014680" h="239687">
                <a:moveTo>
                  <a:pt x="446838" y="160727"/>
                </a:moveTo>
                <a:cubicBezTo>
                  <a:pt x="463536" y="167886"/>
                  <a:pt x="475531" y="175549"/>
                  <a:pt x="482822" y="183716"/>
                </a:cubicBezTo>
                <a:cubicBezTo>
                  <a:pt x="490113" y="191884"/>
                  <a:pt x="493967" y="199287"/>
                  <a:pt x="494383" y="205926"/>
                </a:cubicBezTo>
                <a:cubicBezTo>
                  <a:pt x="494799" y="212565"/>
                  <a:pt x="493043" y="217171"/>
                  <a:pt x="489115" y="219743"/>
                </a:cubicBezTo>
                <a:cubicBezTo>
                  <a:pt x="485187" y="222316"/>
                  <a:pt x="480353" y="221586"/>
                  <a:pt x="474613" y="217554"/>
                </a:cubicBezTo>
                <a:cubicBezTo>
                  <a:pt x="472518" y="208185"/>
                  <a:pt x="468478" y="198536"/>
                  <a:pt x="462493" y="188607"/>
                </a:cubicBezTo>
                <a:cubicBezTo>
                  <a:pt x="456509" y="178678"/>
                  <a:pt x="450347" y="169985"/>
                  <a:pt x="444009" y="162528"/>
                </a:cubicBezTo>
                <a:close/>
                <a:moveTo>
                  <a:pt x="378686" y="156611"/>
                </a:moveTo>
                <a:lnTo>
                  <a:pt x="406718" y="169990"/>
                </a:lnTo>
                <a:cubicBezTo>
                  <a:pt x="406145" y="171416"/>
                  <a:pt x="405170" y="172423"/>
                  <a:pt x="403793" y="173013"/>
                </a:cubicBezTo>
                <a:cubicBezTo>
                  <a:pt x="402416" y="173603"/>
                  <a:pt x="400219" y="173710"/>
                  <a:pt x="397203" y="173335"/>
                </a:cubicBezTo>
                <a:cubicBezTo>
                  <a:pt x="391572" y="182340"/>
                  <a:pt x="384189" y="191664"/>
                  <a:pt x="375054" y="201306"/>
                </a:cubicBezTo>
                <a:cubicBezTo>
                  <a:pt x="365919" y="210949"/>
                  <a:pt x="355642" y="219365"/>
                  <a:pt x="344225" y="226555"/>
                </a:cubicBezTo>
                <a:lnTo>
                  <a:pt x="341396" y="223469"/>
                </a:lnTo>
                <a:cubicBezTo>
                  <a:pt x="349877" y="213833"/>
                  <a:pt x="357410" y="202856"/>
                  <a:pt x="363995" y="190537"/>
                </a:cubicBezTo>
                <a:cubicBezTo>
                  <a:pt x="370580" y="178217"/>
                  <a:pt x="375477" y="166909"/>
                  <a:pt x="378686" y="156611"/>
                </a:cubicBezTo>
                <a:close/>
                <a:moveTo>
                  <a:pt x="34843" y="150946"/>
                </a:moveTo>
                <a:cubicBezTo>
                  <a:pt x="40469" y="167636"/>
                  <a:pt x="41755" y="181512"/>
                  <a:pt x="38701" y="192576"/>
                </a:cubicBezTo>
                <a:cubicBezTo>
                  <a:pt x="35647" y="203640"/>
                  <a:pt x="30761" y="211280"/>
                  <a:pt x="24042" y="215497"/>
                </a:cubicBezTo>
                <a:cubicBezTo>
                  <a:pt x="19815" y="218331"/>
                  <a:pt x="15411" y="219414"/>
                  <a:pt x="10830" y="218747"/>
                </a:cubicBezTo>
                <a:cubicBezTo>
                  <a:pt x="6249" y="218081"/>
                  <a:pt x="2938" y="215635"/>
                  <a:pt x="896" y="211411"/>
                </a:cubicBezTo>
                <a:cubicBezTo>
                  <a:pt x="-524" y="207260"/>
                  <a:pt x="-256" y="203543"/>
                  <a:pt x="1700" y="200259"/>
                </a:cubicBezTo>
                <a:cubicBezTo>
                  <a:pt x="3656" y="196975"/>
                  <a:pt x="6559" y="194350"/>
                  <a:pt x="10412" y="192383"/>
                </a:cubicBezTo>
                <a:cubicBezTo>
                  <a:pt x="15689" y="188986"/>
                  <a:pt x="20436" y="183564"/>
                  <a:pt x="24653" y="176117"/>
                </a:cubicBezTo>
                <a:cubicBezTo>
                  <a:pt x="28869" y="168670"/>
                  <a:pt x="30980" y="160290"/>
                  <a:pt x="30986" y="150978"/>
                </a:cubicBezTo>
                <a:close/>
                <a:moveTo>
                  <a:pt x="185667" y="149162"/>
                </a:moveTo>
                <a:cubicBezTo>
                  <a:pt x="204293" y="155619"/>
                  <a:pt x="217542" y="163201"/>
                  <a:pt x="225416" y="171910"/>
                </a:cubicBezTo>
                <a:cubicBezTo>
                  <a:pt x="233290" y="180619"/>
                  <a:pt x="237268" y="188756"/>
                  <a:pt x="237351" y="196320"/>
                </a:cubicBezTo>
                <a:cubicBezTo>
                  <a:pt x="237435" y="203884"/>
                  <a:pt x="235104" y="209177"/>
                  <a:pt x="230358" y="212199"/>
                </a:cubicBezTo>
                <a:cubicBezTo>
                  <a:pt x="225613" y="215221"/>
                  <a:pt x="219935" y="214274"/>
                  <a:pt x="213323" y="209357"/>
                </a:cubicBezTo>
                <a:cubicBezTo>
                  <a:pt x="212043" y="198965"/>
                  <a:pt x="208521" y="188557"/>
                  <a:pt x="202759" y="178133"/>
                </a:cubicBezTo>
                <a:cubicBezTo>
                  <a:pt x="196997" y="167709"/>
                  <a:pt x="190530" y="158652"/>
                  <a:pt x="183357" y="150962"/>
                </a:cubicBezTo>
                <a:close/>
                <a:moveTo>
                  <a:pt x="62361" y="145047"/>
                </a:moveTo>
                <a:lnTo>
                  <a:pt x="94765" y="148133"/>
                </a:lnTo>
                <a:cubicBezTo>
                  <a:pt x="94529" y="149799"/>
                  <a:pt x="93779" y="151160"/>
                  <a:pt x="92515" y="152216"/>
                </a:cubicBezTo>
                <a:cubicBezTo>
                  <a:pt x="91250" y="153271"/>
                  <a:pt x="89343" y="154054"/>
                  <a:pt x="86793" y="154563"/>
                </a:cubicBezTo>
                <a:lnTo>
                  <a:pt x="86793" y="204469"/>
                </a:lnTo>
                <a:cubicBezTo>
                  <a:pt x="86616" y="206361"/>
                  <a:pt x="87291" y="207658"/>
                  <a:pt x="88818" y="208360"/>
                </a:cubicBezTo>
                <a:cubicBezTo>
                  <a:pt x="90345" y="209062"/>
                  <a:pt x="93785" y="209394"/>
                  <a:pt x="99137" y="209357"/>
                </a:cubicBezTo>
                <a:lnTo>
                  <a:pt x="133084" y="209357"/>
                </a:lnTo>
                <a:cubicBezTo>
                  <a:pt x="139873" y="209362"/>
                  <a:pt x="145841" y="209352"/>
                  <a:pt x="150990" y="209325"/>
                </a:cubicBezTo>
                <a:cubicBezTo>
                  <a:pt x="156139" y="209298"/>
                  <a:pt x="159857" y="209223"/>
                  <a:pt x="162145" y="209100"/>
                </a:cubicBezTo>
                <a:cubicBezTo>
                  <a:pt x="164133" y="209003"/>
                  <a:pt x="165622" y="208682"/>
                  <a:pt x="166613" y="208135"/>
                </a:cubicBezTo>
                <a:cubicBezTo>
                  <a:pt x="167605" y="207588"/>
                  <a:pt x="168515" y="206624"/>
                  <a:pt x="169346" y="205241"/>
                </a:cubicBezTo>
                <a:cubicBezTo>
                  <a:pt x="170637" y="202985"/>
                  <a:pt x="172169" y="199201"/>
                  <a:pt x="173943" y="193890"/>
                </a:cubicBezTo>
                <a:cubicBezTo>
                  <a:pt x="175716" y="188579"/>
                  <a:pt x="177699" y="182158"/>
                  <a:pt x="179890" y="174628"/>
                </a:cubicBezTo>
                <a:lnTo>
                  <a:pt x="183090" y="174628"/>
                </a:lnTo>
                <a:lnTo>
                  <a:pt x="183875" y="206527"/>
                </a:lnTo>
                <a:cubicBezTo>
                  <a:pt x="187764" y="207781"/>
                  <a:pt x="190420" y="209195"/>
                  <a:pt x="191845" y="210768"/>
                </a:cubicBezTo>
                <a:cubicBezTo>
                  <a:pt x="193269" y="212342"/>
                  <a:pt x="193941" y="214268"/>
                  <a:pt x="193861" y="216547"/>
                </a:cubicBezTo>
                <a:cubicBezTo>
                  <a:pt x="194040" y="220120"/>
                  <a:pt x="192427" y="222961"/>
                  <a:pt x="189022" y="225069"/>
                </a:cubicBezTo>
                <a:cubicBezTo>
                  <a:pt x="185617" y="227177"/>
                  <a:pt x="179350" y="228686"/>
                  <a:pt x="170220" y="229596"/>
                </a:cubicBezTo>
                <a:cubicBezTo>
                  <a:pt x="161089" y="230506"/>
                  <a:pt x="148025" y="230950"/>
                  <a:pt x="131027" y="230927"/>
                </a:cubicBezTo>
                <a:lnTo>
                  <a:pt x="95537" y="230927"/>
                </a:lnTo>
                <a:cubicBezTo>
                  <a:pt x="82340" y="231120"/>
                  <a:pt x="73436" y="229708"/>
                  <a:pt x="68823" y="226690"/>
                </a:cubicBezTo>
                <a:cubicBezTo>
                  <a:pt x="64210" y="223673"/>
                  <a:pt x="62056" y="217895"/>
                  <a:pt x="62361" y="209357"/>
                </a:cubicBezTo>
                <a:close/>
                <a:moveTo>
                  <a:pt x="104795" y="133217"/>
                </a:moveTo>
                <a:cubicBezTo>
                  <a:pt x="120962" y="138166"/>
                  <a:pt x="132315" y="144246"/>
                  <a:pt x="138855" y="151458"/>
                </a:cubicBezTo>
                <a:cubicBezTo>
                  <a:pt x="145394" y="158671"/>
                  <a:pt x="148485" y="165483"/>
                  <a:pt x="148129" y="171896"/>
                </a:cubicBezTo>
                <a:cubicBezTo>
                  <a:pt x="147773" y="178309"/>
                  <a:pt x="145335" y="182790"/>
                  <a:pt x="140816" y="185340"/>
                </a:cubicBezTo>
                <a:cubicBezTo>
                  <a:pt x="136296" y="187891"/>
                  <a:pt x="131062" y="186978"/>
                  <a:pt x="125112" y="182603"/>
                </a:cubicBezTo>
                <a:cubicBezTo>
                  <a:pt x="124378" y="174044"/>
                  <a:pt x="121795" y="165502"/>
                  <a:pt x="117364" y="156976"/>
                </a:cubicBezTo>
                <a:cubicBezTo>
                  <a:pt x="112933" y="148450"/>
                  <a:pt x="107972" y="141131"/>
                  <a:pt x="102480" y="135017"/>
                </a:cubicBezTo>
                <a:close/>
                <a:moveTo>
                  <a:pt x="392831" y="105426"/>
                </a:moveTo>
                <a:lnTo>
                  <a:pt x="392831" y="133490"/>
                </a:lnTo>
                <a:lnTo>
                  <a:pt x="457896" y="133490"/>
                </a:lnTo>
                <a:lnTo>
                  <a:pt x="457896" y="105426"/>
                </a:lnTo>
                <a:close/>
                <a:moveTo>
                  <a:pt x="131027" y="73536"/>
                </a:moveTo>
                <a:lnTo>
                  <a:pt x="131027" y="115745"/>
                </a:lnTo>
                <a:lnTo>
                  <a:pt x="179376" y="115745"/>
                </a:lnTo>
                <a:lnTo>
                  <a:pt x="179376" y="73536"/>
                </a:lnTo>
                <a:close/>
                <a:moveTo>
                  <a:pt x="59275" y="73536"/>
                </a:moveTo>
                <a:lnTo>
                  <a:pt x="59275" y="115745"/>
                </a:lnTo>
                <a:lnTo>
                  <a:pt x="107624" y="115745"/>
                </a:lnTo>
                <a:lnTo>
                  <a:pt x="107624" y="73536"/>
                </a:lnTo>
                <a:close/>
                <a:moveTo>
                  <a:pt x="392831" y="67878"/>
                </a:moveTo>
                <a:lnTo>
                  <a:pt x="392831" y="98000"/>
                </a:lnTo>
                <a:lnTo>
                  <a:pt x="457896" y="98000"/>
                </a:lnTo>
                <a:lnTo>
                  <a:pt x="457896" y="67878"/>
                </a:lnTo>
                <a:close/>
                <a:moveTo>
                  <a:pt x="257814" y="61989"/>
                </a:moveTo>
                <a:cubicBezTo>
                  <a:pt x="272606" y="63520"/>
                  <a:pt x="283126" y="66696"/>
                  <a:pt x="289374" y="71516"/>
                </a:cubicBezTo>
                <a:cubicBezTo>
                  <a:pt x="295623" y="76337"/>
                  <a:pt x="298733" y="81300"/>
                  <a:pt x="298705" y="86406"/>
                </a:cubicBezTo>
                <a:cubicBezTo>
                  <a:pt x="298677" y="91511"/>
                  <a:pt x="296643" y="95255"/>
                  <a:pt x="292605" y="97639"/>
                </a:cubicBezTo>
                <a:cubicBezTo>
                  <a:pt x="288567" y="100022"/>
                  <a:pt x="283656" y="99542"/>
                  <a:pt x="277874" y="96198"/>
                </a:cubicBezTo>
                <a:cubicBezTo>
                  <a:pt x="276148" y="90142"/>
                  <a:pt x="273170" y="84232"/>
                  <a:pt x="268937" y="78469"/>
                </a:cubicBezTo>
                <a:cubicBezTo>
                  <a:pt x="264704" y="72705"/>
                  <a:pt x="260311" y="67895"/>
                  <a:pt x="255757" y="64037"/>
                </a:cubicBezTo>
                <a:close/>
                <a:moveTo>
                  <a:pt x="621202" y="56476"/>
                </a:moveTo>
                <a:lnTo>
                  <a:pt x="654378" y="59819"/>
                </a:lnTo>
                <a:cubicBezTo>
                  <a:pt x="654174" y="61531"/>
                  <a:pt x="653424" y="63000"/>
                  <a:pt x="652128" y="64223"/>
                </a:cubicBezTo>
                <a:cubicBezTo>
                  <a:pt x="650831" y="65447"/>
                  <a:pt x="648666" y="66328"/>
                  <a:pt x="645634" y="66866"/>
                </a:cubicBezTo>
                <a:lnTo>
                  <a:pt x="645634" y="106471"/>
                </a:lnTo>
                <a:lnTo>
                  <a:pt x="706070" y="106471"/>
                </a:lnTo>
                <a:lnTo>
                  <a:pt x="720472" y="88211"/>
                </a:lnTo>
                <a:cubicBezTo>
                  <a:pt x="720610" y="88307"/>
                  <a:pt x="722134" y="89488"/>
                  <a:pt x="725044" y="91755"/>
                </a:cubicBezTo>
                <a:cubicBezTo>
                  <a:pt x="727954" y="94022"/>
                  <a:pt x="731421" y="96803"/>
                  <a:pt x="735445" y="100099"/>
                </a:cubicBezTo>
                <a:cubicBezTo>
                  <a:pt x="739469" y="103394"/>
                  <a:pt x="743222" y="106633"/>
                  <a:pt x="746704" y="109814"/>
                </a:cubicBezTo>
                <a:cubicBezTo>
                  <a:pt x="746414" y="111223"/>
                  <a:pt x="745643" y="112263"/>
                  <a:pt x="744389" y="112932"/>
                </a:cubicBezTo>
                <a:cubicBezTo>
                  <a:pt x="743135" y="113602"/>
                  <a:pt x="741592" y="113934"/>
                  <a:pt x="739760" y="113929"/>
                </a:cubicBezTo>
                <a:lnTo>
                  <a:pt x="650263" y="113929"/>
                </a:lnTo>
                <a:cubicBezTo>
                  <a:pt x="657764" y="127545"/>
                  <a:pt x="667022" y="140175"/>
                  <a:pt x="678038" y="151819"/>
                </a:cubicBezTo>
                <a:cubicBezTo>
                  <a:pt x="689054" y="163464"/>
                  <a:pt x="701055" y="173693"/>
                  <a:pt x="714043" y="182509"/>
                </a:cubicBezTo>
                <a:cubicBezTo>
                  <a:pt x="727030" y="191324"/>
                  <a:pt x="740231" y="198297"/>
                  <a:pt x="753647" y="203426"/>
                </a:cubicBezTo>
                <a:lnTo>
                  <a:pt x="752876" y="205998"/>
                </a:lnTo>
                <a:cubicBezTo>
                  <a:pt x="748070" y="206812"/>
                  <a:pt x="743859" y="208976"/>
                  <a:pt x="740242" y="212491"/>
                </a:cubicBezTo>
                <a:cubicBezTo>
                  <a:pt x="736626" y="216006"/>
                  <a:pt x="733893" y="220614"/>
                  <a:pt x="732045" y="226314"/>
                </a:cubicBezTo>
                <a:cubicBezTo>
                  <a:pt x="712933" y="215149"/>
                  <a:pt x="696056" y="200254"/>
                  <a:pt x="681413" y="181630"/>
                </a:cubicBezTo>
                <a:cubicBezTo>
                  <a:pt x="666770" y="163006"/>
                  <a:pt x="654844" y="141297"/>
                  <a:pt x="645634" y="116501"/>
                </a:cubicBezTo>
                <a:lnTo>
                  <a:pt x="645634" y="230943"/>
                </a:lnTo>
                <a:cubicBezTo>
                  <a:pt x="645371" y="232524"/>
                  <a:pt x="643196" y="234249"/>
                  <a:pt x="639108" y="236119"/>
                </a:cubicBezTo>
                <a:cubicBezTo>
                  <a:pt x="635020" y="237989"/>
                  <a:pt x="630595" y="239007"/>
                  <a:pt x="625831" y="239173"/>
                </a:cubicBezTo>
                <a:lnTo>
                  <a:pt x="621202" y="239173"/>
                </a:lnTo>
                <a:lnTo>
                  <a:pt x="621202" y="144276"/>
                </a:lnTo>
                <a:cubicBezTo>
                  <a:pt x="609340" y="162305"/>
                  <a:pt x="594553" y="178453"/>
                  <a:pt x="576840" y="192721"/>
                </a:cubicBezTo>
                <a:cubicBezTo>
                  <a:pt x="559127" y="206989"/>
                  <a:pt x="538681" y="219215"/>
                  <a:pt x="515503" y="229400"/>
                </a:cubicBezTo>
                <a:lnTo>
                  <a:pt x="513189" y="225800"/>
                </a:lnTo>
                <a:cubicBezTo>
                  <a:pt x="535279" y="212122"/>
                  <a:pt x="554364" y="195502"/>
                  <a:pt x="570442" y="175940"/>
                </a:cubicBezTo>
                <a:cubicBezTo>
                  <a:pt x="586521" y="156379"/>
                  <a:pt x="598983" y="135708"/>
                  <a:pt x="607829" y="113929"/>
                </a:cubicBezTo>
                <a:lnTo>
                  <a:pt x="525019" y="113929"/>
                </a:lnTo>
                <a:lnTo>
                  <a:pt x="522704" y="106471"/>
                </a:lnTo>
                <a:lnTo>
                  <a:pt x="621202" y="106471"/>
                </a:lnTo>
                <a:close/>
                <a:moveTo>
                  <a:pt x="324422" y="43977"/>
                </a:moveTo>
                <a:lnTo>
                  <a:pt x="328794" y="44749"/>
                </a:lnTo>
                <a:cubicBezTo>
                  <a:pt x="326489" y="53038"/>
                  <a:pt x="323883" y="62447"/>
                  <a:pt x="320975" y="72975"/>
                </a:cubicBezTo>
                <a:cubicBezTo>
                  <a:pt x="318067" y="83504"/>
                  <a:pt x="315187" y="94015"/>
                  <a:pt x="312335" y="104507"/>
                </a:cubicBezTo>
                <a:cubicBezTo>
                  <a:pt x="309483" y="115000"/>
                  <a:pt x="306989" y="124336"/>
                  <a:pt x="304853" y="132517"/>
                </a:cubicBezTo>
                <a:cubicBezTo>
                  <a:pt x="302717" y="140698"/>
                  <a:pt x="301267" y="146585"/>
                  <a:pt x="300505" y="150178"/>
                </a:cubicBezTo>
                <a:cubicBezTo>
                  <a:pt x="299450" y="154349"/>
                  <a:pt x="298603" y="158487"/>
                  <a:pt x="297965" y="162593"/>
                </a:cubicBezTo>
                <a:cubicBezTo>
                  <a:pt x="297328" y="166699"/>
                  <a:pt x="297060" y="170451"/>
                  <a:pt x="297162" y="173849"/>
                </a:cubicBezTo>
                <a:cubicBezTo>
                  <a:pt x="297692" y="179977"/>
                  <a:pt x="299267" y="186376"/>
                  <a:pt x="301887" y="193047"/>
                </a:cubicBezTo>
                <a:cubicBezTo>
                  <a:pt x="304507" y="199719"/>
                  <a:pt x="305761" y="208493"/>
                  <a:pt x="305649" y="219371"/>
                </a:cubicBezTo>
                <a:cubicBezTo>
                  <a:pt x="305343" y="225484"/>
                  <a:pt x="303639" y="230295"/>
                  <a:pt x="300537" y="233805"/>
                </a:cubicBezTo>
                <a:cubicBezTo>
                  <a:pt x="297435" y="237314"/>
                  <a:pt x="293224" y="239103"/>
                  <a:pt x="287904" y="239173"/>
                </a:cubicBezTo>
                <a:cubicBezTo>
                  <a:pt x="285150" y="239184"/>
                  <a:pt x="282749" y="238133"/>
                  <a:pt x="280703" y="236021"/>
                </a:cubicBezTo>
                <a:cubicBezTo>
                  <a:pt x="278656" y="233908"/>
                  <a:pt x="277284" y="230667"/>
                  <a:pt x="276588" y="226298"/>
                </a:cubicBezTo>
                <a:cubicBezTo>
                  <a:pt x="278624" y="212745"/>
                  <a:pt x="279374" y="201050"/>
                  <a:pt x="278838" y="191213"/>
                </a:cubicBezTo>
                <a:cubicBezTo>
                  <a:pt x="278302" y="181377"/>
                  <a:pt x="276609" y="175332"/>
                  <a:pt x="273759" y="173080"/>
                </a:cubicBezTo>
                <a:cubicBezTo>
                  <a:pt x="271985" y="171815"/>
                  <a:pt x="270067" y="170872"/>
                  <a:pt x="268005" y="170250"/>
                </a:cubicBezTo>
                <a:cubicBezTo>
                  <a:pt x="265942" y="169629"/>
                  <a:pt x="263574" y="169200"/>
                  <a:pt x="260900" y="168964"/>
                </a:cubicBezTo>
                <a:lnTo>
                  <a:pt x="260900" y="163821"/>
                </a:lnTo>
                <a:lnTo>
                  <a:pt x="272216" y="163821"/>
                </a:lnTo>
                <a:cubicBezTo>
                  <a:pt x="273813" y="163917"/>
                  <a:pt x="275055" y="163660"/>
                  <a:pt x="275945" y="163049"/>
                </a:cubicBezTo>
                <a:cubicBezTo>
                  <a:pt x="276834" y="162438"/>
                  <a:pt x="277820" y="160893"/>
                  <a:pt x="278902" y="158416"/>
                </a:cubicBezTo>
                <a:cubicBezTo>
                  <a:pt x="279941" y="156398"/>
                  <a:pt x="281046" y="154065"/>
                  <a:pt x="282218" y="151417"/>
                </a:cubicBezTo>
                <a:cubicBezTo>
                  <a:pt x="283389" y="148769"/>
                  <a:pt x="285338" y="144017"/>
                  <a:pt x="288064" y="137163"/>
                </a:cubicBezTo>
                <a:cubicBezTo>
                  <a:pt x="290791" y="130308"/>
                  <a:pt x="295006" y="119563"/>
                  <a:pt x="300710" y="104926"/>
                </a:cubicBezTo>
                <a:cubicBezTo>
                  <a:pt x="306414" y="90289"/>
                  <a:pt x="314318" y="69972"/>
                  <a:pt x="324422" y="43977"/>
                </a:cubicBezTo>
                <a:close/>
                <a:moveTo>
                  <a:pt x="544821" y="27775"/>
                </a:moveTo>
                <a:lnTo>
                  <a:pt x="548679" y="27775"/>
                </a:lnTo>
                <a:cubicBezTo>
                  <a:pt x="550479" y="32919"/>
                  <a:pt x="551765" y="37805"/>
                  <a:pt x="552537" y="42434"/>
                </a:cubicBezTo>
                <a:lnTo>
                  <a:pt x="714300" y="42434"/>
                </a:lnTo>
                <a:lnTo>
                  <a:pt x="728444" y="28032"/>
                </a:lnTo>
                <a:lnTo>
                  <a:pt x="753133" y="51950"/>
                </a:lnTo>
                <a:cubicBezTo>
                  <a:pt x="752131" y="52952"/>
                  <a:pt x="750856" y="53648"/>
                  <a:pt x="749308" y="54039"/>
                </a:cubicBezTo>
                <a:cubicBezTo>
                  <a:pt x="747759" y="54430"/>
                  <a:pt x="745777" y="54677"/>
                  <a:pt x="743360" y="54779"/>
                </a:cubicBezTo>
                <a:cubicBezTo>
                  <a:pt x="738790" y="59451"/>
                  <a:pt x="733272" y="64380"/>
                  <a:pt x="726805" y="69566"/>
                </a:cubicBezTo>
                <a:cubicBezTo>
                  <a:pt x="720338" y="74753"/>
                  <a:pt x="714112" y="79167"/>
                  <a:pt x="708127" y="82811"/>
                </a:cubicBezTo>
                <a:lnTo>
                  <a:pt x="705556" y="81010"/>
                </a:lnTo>
                <a:cubicBezTo>
                  <a:pt x="707265" y="76628"/>
                  <a:pt x="708990" y="71634"/>
                  <a:pt x="710731" y="66030"/>
                </a:cubicBezTo>
                <a:cubicBezTo>
                  <a:pt x="712473" y="60426"/>
                  <a:pt x="714005" y="55047"/>
                  <a:pt x="715328" y="49892"/>
                </a:cubicBezTo>
                <a:lnTo>
                  <a:pt x="553565" y="49892"/>
                </a:lnTo>
                <a:cubicBezTo>
                  <a:pt x="554085" y="59027"/>
                  <a:pt x="552981" y="66603"/>
                  <a:pt x="550254" y="72620"/>
                </a:cubicBezTo>
                <a:cubicBezTo>
                  <a:pt x="547527" y="78637"/>
                  <a:pt x="543916" y="83063"/>
                  <a:pt x="539421" y="85897"/>
                </a:cubicBezTo>
                <a:cubicBezTo>
                  <a:pt x="535284" y="88603"/>
                  <a:pt x="530827" y="89492"/>
                  <a:pt x="526048" y="88565"/>
                </a:cubicBezTo>
                <a:cubicBezTo>
                  <a:pt x="521268" y="87638"/>
                  <a:pt x="517839" y="84863"/>
                  <a:pt x="515761" y="80239"/>
                </a:cubicBezTo>
                <a:cubicBezTo>
                  <a:pt x="514459" y="75963"/>
                  <a:pt x="514812" y="72170"/>
                  <a:pt x="516821" y="68859"/>
                </a:cubicBezTo>
                <a:cubicBezTo>
                  <a:pt x="518831" y="65548"/>
                  <a:pt x="521820" y="62912"/>
                  <a:pt x="525790" y="60951"/>
                </a:cubicBezTo>
                <a:cubicBezTo>
                  <a:pt x="530682" y="58251"/>
                  <a:pt x="535108" y="53943"/>
                  <a:pt x="539067" y="48028"/>
                </a:cubicBezTo>
                <a:cubicBezTo>
                  <a:pt x="543027" y="42113"/>
                  <a:pt x="544945" y="35362"/>
                  <a:pt x="544821" y="27775"/>
                </a:cubicBezTo>
                <a:close/>
                <a:moveTo>
                  <a:pt x="131027" y="25702"/>
                </a:moveTo>
                <a:lnTo>
                  <a:pt x="131027" y="66110"/>
                </a:lnTo>
                <a:lnTo>
                  <a:pt x="179376" y="66110"/>
                </a:lnTo>
                <a:lnTo>
                  <a:pt x="179376" y="25702"/>
                </a:lnTo>
                <a:close/>
                <a:moveTo>
                  <a:pt x="59275" y="25702"/>
                </a:moveTo>
                <a:lnTo>
                  <a:pt x="59275" y="66110"/>
                </a:lnTo>
                <a:lnTo>
                  <a:pt x="107624" y="66110"/>
                </a:lnTo>
                <a:lnTo>
                  <a:pt x="107624" y="25702"/>
                </a:lnTo>
                <a:close/>
                <a:moveTo>
                  <a:pt x="189148" y="4646"/>
                </a:moveTo>
                <a:lnTo>
                  <a:pt x="214609" y="24421"/>
                </a:lnTo>
                <a:cubicBezTo>
                  <a:pt x="213821" y="25480"/>
                  <a:pt x="212503" y="26508"/>
                  <a:pt x="210655" y="27504"/>
                </a:cubicBezTo>
                <a:cubicBezTo>
                  <a:pt x="208806" y="28501"/>
                  <a:pt x="206524" y="29273"/>
                  <a:pt x="203807" y="29820"/>
                </a:cubicBezTo>
                <a:lnTo>
                  <a:pt x="203807" y="129858"/>
                </a:lnTo>
                <a:cubicBezTo>
                  <a:pt x="203347" y="130935"/>
                  <a:pt x="200925" y="132317"/>
                  <a:pt x="196542" y="134005"/>
                </a:cubicBezTo>
                <a:cubicBezTo>
                  <a:pt x="192159" y="135692"/>
                  <a:pt x="187809" y="136625"/>
                  <a:pt x="183490" y="136801"/>
                </a:cubicBezTo>
                <a:lnTo>
                  <a:pt x="179376" y="136801"/>
                </a:lnTo>
                <a:lnTo>
                  <a:pt x="179376" y="123171"/>
                </a:lnTo>
                <a:lnTo>
                  <a:pt x="59275" y="123171"/>
                </a:lnTo>
                <a:lnTo>
                  <a:pt x="59275" y="132944"/>
                </a:lnTo>
                <a:cubicBezTo>
                  <a:pt x="59050" y="134401"/>
                  <a:pt x="56864" y="136051"/>
                  <a:pt x="52717" y="137894"/>
                </a:cubicBezTo>
                <a:cubicBezTo>
                  <a:pt x="48570" y="139737"/>
                  <a:pt x="43812" y="140745"/>
                  <a:pt x="38444" y="140916"/>
                </a:cubicBezTo>
                <a:lnTo>
                  <a:pt x="34843" y="140916"/>
                </a:lnTo>
                <a:lnTo>
                  <a:pt x="34843" y="7217"/>
                </a:lnTo>
                <a:lnTo>
                  <a:pt x="61075" y="18276"/>
                </a:lnTo>
                <a:lnTo>
                  <a:pt x="176804" y="18276"/>
                </a:lnTo>
                <a:close/>
                <a:moveTo>
                  <a:pt x="471269" y="3617"/>
                </a:moveTo>
                <a:cubicBezTo>
                  <a:pt x="471409" y="3714"/>
                  <a:pt x="472930" y="4892"/>
                  <a:pt x="475832" y="7150"/>
                </a:cubicBezTo>
                <a:cubicBezTo>
                  <a:pt x="478734" y="9409"/>
                  <a:pt x="482179" y="12167"/>
                  <a:pt x="486166" y="15424"/>
                </a:cubicBezTo>
                <a:cubicBezTo>
                  <a:pt x="490154" y="18681"/>
                  <a:pt x="493847" y="21856"/>
                  <a:pt x="497244" y="24949"/>
                </a:cubicBezTo>
                <a:cubicBezTo>
                  <a:pt x="496955" y="26351"/>
                  <a:pt x="496183" y="27386"/>
                  <a:pt x="494929" y="28053"/>
                </a:cubicBezTo>
                <a:cubicBezTo>
                  <a:pt x="493676" y="28720"/>
                  <a:pt x="492133" y="29050"/>
                  <a:pt x="490300" y="29045"/>
                </a:cubicBezTo>
                <a:lnTo>
                  <a:pt x="418034" y="29045"/>
                </a:lnTo>
                <a:lnTo>
                  <a:pt x="443237" y="35224"/>
                </a:lnTo>
                <a:cubicBezTo>
                  <a:pt x="442728" y="36918"/>
                  <a:pt x="441689" y="38291"/>
                  <a:pt x="440119" y="39343"/>
                </a:cubicBezTo>
                <a:cubicBezTo>
                  <a:pt x="438549" y="40394"/>
                  <a:pt x="436417" y="40995"/>
                  <a:pt x="433722" y="41145"/>
                </a:cubicBezTo>
                <a:cubicBezTo>
                  <a:pt x="431000" y="44540"/>
                  <a:pt x="428085" y="47919"/>
                  <a:pt x="424978" y="51281"/>
                </a:cubicBezTo>
                <a:cubicBezTo>
                  <a:pt x="421870" y="54644"/>
                  <a:pt x="418698" y="57701"/>
                  <a:pt x="415462" y="60453"/>
                </a:cubicBezTo>
                <a:lnTo>
                  <a:pt x="455324" y="60453"/>
                </a:lnTo>
                <a:lnTo>
                  <a:pt x="466383" y="48353"/>
                </a:lnTo>
                <a:lnTo>
                  <a:pt x="490043" y="66598"/>
                </a:lnTo>
                <a:cubicBezTo>
                  <a:pt x="489255" y="67523"/>
                  <a:pt x="488002" y="68433"/>
                  <a:pt x="486282" y="69328"/>
                </a:cubicBezTo>
                <a:cubicBezTo>
                  <a:pt x="484562" y="70223"/>
                  <a:pt x="482472" y="70941"/>
                  <a:pt x="480013" y="71483"/>
                </a:cubicBezTo>
                <a:lnTo>
                  <a:pt x="480013" y="144518"/>
                </a:lnTo>
                <a:cubicBezTo>
                  <a:pt x="479579" y="145451"/>
                  <a:pt x="477361" y="146673"/>
                  <a:pt x="473359" y="148184"/>
                </a:cubicBezTo>
                <a:cubicBezTo>
                  <a:pt x="469357" y="149696"/>
                  <a:pt x="465402" y="150532"/>
                  <a:pt x="461497" y="150693"/>
                </a:cubicBezTo>
                <a:lnTo>
                  <a:pt x="457896" y="150693"/>
                </a:lnTo>
                <a:lnTo>
                  <a:pt x="457896" y="140916"/>
                </a:lnTo>
                <a:lnTo>
                  <a:pt x="437065" y="140916"/>
                </a:lnTo>
                <a:lnTo>
                  <a:pt x="437065" y="208069"/>
                </a:lnTo>
                <a:cubicBezTo>
                  <a:pt x="437456" y="216509"/>
                  <a:pt x="435710" y="223444"/>
                  <a:pt x="431825" y="228874"/>
                </a:cubicBezTo>
                <a:cubicBezTo>
                  <a:pt x="427941" y="234304"/>
                  <a:pt x="419572" y="237645"/>
                  <a:pt x="406718" y="238900"/>
                </a:cubicBezTo>
                <a:cubicBezTo>
                  <a:pt x="406606" y="235165"/>
                  <a:pt x="406188" y="231897"/>
                  <a:pt x="405465" y="229095"/>
                </a:cubicBezTo>
                <a:cubicBezTo>
                  <a:pt x="404741" y="226293"/>
                  <a:pt x="403616" y="223989"/>
                  <a:pt x="402089" y="222183"/>
                </a:cubicBezTo>
                <a:cubicBezTo>
                  <a:pt x="400616" y="220373"/>
                  <a:pt x="398355" y="218787"/>
                  <a:pt x="395306" y="217426"/>
                </a:cubicBezTo>
                <a:cubicBezTo>
                  <a:pt x="392258" y="216065"/>
                  <a:pt x="388004" y="214993"/>
                  <a:pt x="382544" y="214211"/>
                </a:cubicBezTo>
                <a:lnTo>
                  <a:pt x="382544" y="210642"/>
                </a:lnTo>
                <a:cubicBezTo>
                  <a:pt x="382784" y="210658"/>
                  <a:pt x="384733" y="210769"/>
                  <a:pt x="388392" y="210976"/>
                </a:cubicBezTo>
                <a:cubicBezTo>
                  <a:pt x="392051" y="211182"/>
                  <a:pt x="395982" y="211389"/>
                  <a:pt x="400184" y="211595"/>
                </a:cubicBezTo>
                <a:cubicBezTo>
                  <a:pt x="404386" y="211802"/>
                  <a:pt x="407422" y="211913"/>
                  <a:pt x="409290" y="211929"/>
                </a:cubicBezTo>
                <a:cubicBezTo>
                  <a:pt x="411181" y="211939"/>
                  <a:pt x="412478" y="211596"/>
                  <a:pt x="413180" y="210899"/>
                </a:cubicBezTo>
                <a:cubicBezTo>
                  <a:pt x="413882" y="210203"/>
                  <a:pt x="414214" y="209088"/>
                  <a:pt x="414176" y="207555"/>
                </a:cubicBezTo>
                <a:lnTo>
                  <a:pt x="414176" y="140916"/>
                </a:lnTo>
                <a:lnTo>
                  <a:pt x="392831" y="140916"/>
                </a:lnTo>
                <a:lnTo>
                  <a:pt x="392831" y="146319"/>
                </a:lnTo>
                <a:cubicBezTo>
                  <a:pt x="392622" y="147396"/>
                  <a:pt x="390661" y="148779"/>
                  <a:pt x="386948" y="150468"/>
                </a:cubicBezTo>
                <a:cubicBezTo>
                  <a:pt x="383235" y="152156"/>
                  <a:pt x="379024" y="153089"/>
                  <a:pt x="374314" y="153266"/>
                </a:cubicBezTo>
                <a:lnTo>
                  <a:pt x="370971" y="153266"/>
                </a:lnTo>
                <a:lnTo>
                  <a:pt x="370971" y="50670"/>
                </a:lnTo>
                <a:lnTo>
                  <a:pt x="394117" y="60453"/>
                </a:lnTo>
                <a:lnTo>
                  <a:pt x="406204" y="60453"/>
                </a:lnTo>
                <a:cubicBezTo>
                  <a:pt x="407115" y="56022"/>
                  <a:pt x="407929" y="51110"/>
                  <a:pt x="408647" y="45714"/>
                </a:cubicBezTo>
                <a:cubicBezTo>
                  <a:pt x="409365" y="40319"/>
                  <a:pt x="409922" y="34762"/>
                  <a:pt x="410319" y="29045"/>
                </a:cubicBezTo>
                <a:lnTo>
                  <a:pt x="355798" y="29045"/>
                </a:lnTo>
                <a:lnTo>
                  <a:pt x="355798" y="83068"/>
                </a:lnTo>
                <a:cubicBezTo>
                  <a:pt x="356036" y="98834"/>
                  <a:pt x="355245" y="115918"/>
                  <a:pt x="353426" y="134319"/>
                </a:cubicBezTo>
                <a:cubicBezTo>
                  <a:pt x="351607" y="152720"/>
                  <a:pt x="347330" y="170962"/>
                  <a:pt x="340596" y="189045"/>
                </a:cubicBezTo>
                <a:cubicBezTo>
                  <a:pt x="333862" y="207127"/>
                  <a:pt x="323241" y="223574"/>
                  <a:pt x="308735" y="238386"/>
                </a:cubicBezTo>
                <a:lnTo>
                  <a:pt x="305134" y="236071"/>
                </a:lnTo>
                <a:cubicBezTo>
                  <a:pt x="317195" y="212942"/>
                  <a:pt x="324899" y="188057"/>
                  <a:pt x="328248" y="161416"/>
                </a:cubicBezTo>
                <a:cubicBezTo>
                  <a:pt x="331596" y="134775"/>
                  <a:pt x="333065" y="108659"/>
                  <a:pt x="332652" y="83068"/>
                </a:cubicBezTo>
                <a:lnTo>
                  <a:pt x="332652" y="11332"/>
                </a:lnTo>
                <a:lnTo>
                  <a:pt x="359655" y="21876"/>
                </a:lnTo>
                <a:lnTo>
                  <a:pt x="457382" y="21876"/>
                </a:lnTo>
                <a:close/>
                <a:moveTo>
                  <a:pt x="274016" y="2588"/>
                </a:moveTo>
                <a:cubicBezTo>
                  <a:pt x="289759" y="4581"/>
                  <a:pt x="300965" y="8198"/>
                  <a:pt x="307634" y="13441"/>
                </a:cubicBezTo>
                <a:cubicBezTo>
                  <a:pt x="314303" y="18683"/>
                  <a:pt x="317649" y="24012"/>
                  <a:pt x="317672" y="29426"/>
                </a:cubicBezTo>
                <a:cubicBezTo>
                  <a:pt x="317694" y="34840"/>
                  <a:pt x="315607" y="38802"/>
                  <a:pt x="311411" y="41310"/>
                </a:cubicBezTo>
                <a:cubicBezTo>
                  <a:pt x="307214" y="43818"/>
                  <a:pt x="302122" y="43334"/>
                  <a:pt x="296133" y="39858"/>
                </a:cubicBezTo>
                <a:cubicBezTo>
                  <a:pt x="294151" y="33278"/>
                  <a:pt x="290850" y="26831"/>
                  <a:pt x="286232" y="20515"/>
                </a:cubicBezTo>
                <a:cubicBezTo>
                  <a:pt x="281613" y="14199"/>
                  <a:pt x="276770" y="8909"/>
                  <a:pt x="271702" y="4646"/>
                </a:cubicBezTo>
                <a:close/>
                <a:moveTo>
                  <a:pt x="906667" y="515"/>
                </a:moveTo>
                <a:lnTo>
                  <a:pt x="940356" y="4115"/>
                </a:lnTo>
                <a:cubicBezTo>
                  <a:pt x="940040" y="5926"/>
                  <a:pt x="939194" y="7448"/>
                  <a:pt x="937817" y="8680"/>
                </a:cubicBezTo>
                <a:cubicBezTo>
                  <a:pt x="936440" y="9912"/>
                  <a:pt x="934115" y="10791"/>
                  <a:pt x="930841" y="11316"/>
                </a:cubicBezTo>
                <a:lnTo>
                  <a:pt x="930841" y="55550"/>
                </a:lnTo>
                <a:lnTo>
                  <a:pt x="966846" y="55550"/>
                </a:lnTo>
                <a:lnTo>
                  <a:pt x="981247" y="36262"/>
                </a:lnTo>
                <a:cubicBezTo>
                  <a:pt x="981381" y="36365"/>
                  <a:pt x="982857" y="37616"/>
                  <a:pt x="985676" y="40015"/>
                </a:cubicBezTo>
                <a:cubicBezTo>
                  <a:pt x="988496" y="42414"/>
                  <a:pt x="991858" y="45341"/>
                  <a:pt x="995763" y="48797"/>
                </a:cubicBezTo>
                <a:cubicBezTo>
                  <a:pt x="999669" y="52253"/>
                  <a:pt x="1003317" y="55618"/>
                  <a:pt x="1006708" y="58893"/>
                </a:cubicBezTo>
                <a:cubicBezTo>
                  <a:pt x="1006306" y="60303"/>
                  <a:pt x="1005502" y="61342"/>
                  <a:pt x="1004297" y="62012"/>
                </a:cubicBezTo>
                <a:cubicBezTo>
                  <a:pt x="1003091" y="62681"/>
                  <a:pt x="1001580" y="63014"/>
                  <a:pt x="999764" y="63008"/>
                </a:cubicBezTo>
                <a:lnTo>
                  <a:pt x="936499" y="63008"/>
                </a:lnTo>
                <a:cubicBezTo>
                  <a:pt x="944739" y="86213"/>
                  <a:pt x="955776" y="107119"/>
                  <a:pt x="969610" y="125727"/>
                </a:cubicBezTo>
                <a:cubicBezTo>
                  <a:pt x="983444" y="144334"/>
                  <a:pt x="998467" y="158747"/>
                  <a:pt x="1014680" y="168964"/>
                </a:cubicBezTo>
                <a:lnTo>
                  <a:pt x="1013651" y="171536"/>
                </a:lnTo>
                <a:cubicBezTo>
                  <a:pt x="1008969" y="172334"/>
                  <a:pt x="1004768" y="174467"/>
                  <a:pt x="1001050" y="177933"/>
                </a:cubicBezTo>
                <a:cubicBezTo>
                  <a:pt x="997331" y="181400"/>
                  <a:pt x="994417" y="186040"/>
                  <a:pt x="992306" y="191853"/>
                </a:cubicBezTo>
                <a:cubicBezTo>
                  <a:pt x="977786" y="177982"/>
                  <a:pt x="965485" y="160140"/>
                  <a:pt x="955401" y="138328"/>
                </a:cubicBezTo>
                <a:cubicBezTo>
                  <a:pt x="945318" y="116517"/>
                  <a:pt x="937388" y="91410"/>
                  <a:pt x="931613" y="63008"/>
                </a:cubicBezTo>
                <a:lnTo>
                  <a:pt x="930841" y="63008"/>
                </a:lnTo>
                <a:lnTo>
                  <a:pt x="930841" y="178994"/>
                </a:lnTo>
                <a:lnTo>
                  <a:pt x="941900" y="178994"/>
                </a:lnTo>
                <a:lnTo>
                  <a:pt x="953987" y="161506"/>
                </a:lnTo>
                <a:cubicBezTo>
                  <a:pt x="954410" y="161828"/>
                  <a:pt x="957100" y="164207"/>
                  <a:pt x="962056" y="168643"/>
                </a:cubicBezTo>
                <a:cubicBezTo>
                  <a:pt x="967012" y="173079"/>
                  <a:pt x="971694" y="177644"/>
                  <a:pt x="976104" y="182337"/>
                </a:cubicBezTo>
                <a:cubicBezTo>
                  <a:pt x="975825" y="183747"/>
                  <a:pt x="975097" y="184786"/>
                  <a:pt x="973918" y="185456"/>
                </a:cubicBezTo>
                <a:cubicBezTo>
                  <a:pt x="972739" y="186125"/>
                  <a:pt x="971239" y="186458"/>
                  <a:pt x="969417" y="186452"/>
                </a:cubicBezTo>
                <a:lnTo>
                  <a:pt x="930841" y="186452"/>
                </a:lnTo>
                <a:lnTo>
                  <a:pt x="930841" y="231201"/>
                </a:lnTo>
                <a:cubicBezTo>
                  <a:pt x="930589" y="232679"/>
                  <a:pt x="928457" y="234415"/>
                  <a:pt x="924444" y="236408"/>
                </a:cubicBezTo>
                <a:cubicBezTo>
                  <a:pt x="920431" y="238402"/>
                  <a:pt x="916048" y="239495"/>
                  <a:pt x="911296" y="239687"/>
                </a:cubicBezTo>
                <a:lnTo>
                  <a:pt x="906667" y="239687"/>
                </a:lnTo>
                <a:lnTo>
                  <a:pt x="906667" y="186452"/>
                </a:lnTo>
                <a:lnTo>
                  <a:pt x="867576" y="186452"/>
                </a:lnTo>
                <a:lnTo>
                  <a:pt x="865519" y="178994"/>
                </a:lnTo>
                <a:lnTo>
                  <a:pt x="906667" y="178994"/>
                </a:lnTo>
                <a:lnTo>
                  <a:pt x="906667" y="99784"/>
                </a:lnTo>
                <a:cubicBezTo>
                  <a:pt x="898303" y="118231"/>
                  <a:pt x="887898" y="135408"/>
                  <a:pt x="875452" y="151316"/>
                </a:cubicBezTo>
                <a:cubicBezTo>
                  <a:pt x="863006" y="167223"/>
                  <a:pt x="848550" y="181507"/>
                  <a:pt x="832086" y="194167"/>
                </a:cubicBezTo>
                <a:lnTo>
                  <a:pt x="828743" y="191081"/>
                </a:lnTo>
                <a:cubicBezTo>
                  <a:pt x="844366" y="173995"/>
                  <a:pt x="857675" y="154225"/>
                  <a:pt x="868669" y="131770"/>
                </a:cubicBezTo>
                <a:cubicBezTo>
                  <a:pt x="879663" y="109316"/>
                  <a:pt x="887957" y="86395"/>
                  <a:pt x="893551" y="63008"/>
                </a:cubicBezTo>
                <a:lnTo>
                  <a:pt x="839030" y="63008"/>
                </a:lnTo>
                <a:lnTo>
                  <a:pt x="836972" y="55550"/>
                </a:lnTo>
                <a:lnTo>
                  <a:pt x="906667" y="55550"/>
                </a:lnTo>
                <a:close/>
                <a:moveTo>
                  <a:pt x="818456" y="0"/>
                </a:moveTo>
                <a:lnTo>
                  <a:pt x="854460" y="10802"/>
                </a:lnTo>
                <a:cubicBezTo>
                  <a:pt x="853962" y="12377"/>
                  <a:pt x="852901" y="13663"/>
                  <a:pt x="851278" y="14659"/>
                </a:cubicBezTo>
                <a:cubicBezTo>
                  <a:pt x="849654" y="15656"/>
                  <a:pt x="847372" y="16170"/>
                  <a:pt x="844430" y="16202"/>
                </a:cubicBezTo>
                <a:cubicBezTo>
                  <a:pt x="841087" y="25600"/>
                  <a:pt x="837487" y="34773"/>
                  <a:pt x="833629" y="43720"/>
                </a:cubicBezTo>
                <a:cubicBezTo>
                  <a:pt x="829771" y="52668"/>
                  <a:pt x="825656" y="61326"/>
                  <a:pt x="821284" y="69695"/>
                </a:cubicBezTo>
                <a:lnTo>
                  <a:pt x="832857" y="73810"/>
                </a:lnTo>
                <a:cubicBezTo>
                  <a:pt x="832364" y="75074"/>
                  <a:pt x="831486" y="76081"/>
                  <a:pt x="830221" y="76831"/>
                </a:cubicBezTo>
                <a:cubicBezTo>
                  <a:pt x="828957" y="77582"/>
                  <a:pt x="827178" y="78203"/>
                  <a:pt x="824885" y="78696"/>
                </a:cubicBezTo>
                <a:lnTo>
                  <a:pt x="824885" y="231715"/>
                </a:lnTo>
                <a:cubicBezTo>
                  <a:pt x="824537" y="232813"/>
                  <a:pt x="822404" y="234281"/>
                  <a:pt x="818488" y="236119"/>
                </a:cubicBezTo>
                <a:cubicBezTo>
                  <a:pt x="814571" y="237957"/>
                  <a:pt x="810188" y="238975"/>
                  <a:pt x="805340" y="239173"/>
                </a:cubicBezTo>
                <a:lnTo>
                  <a:pt x="800710" y="239173"/>
                </a:lnTo>
                <a:lnTo>
                  <a:pt x="800710" y="103128"/>
                </a:lnTo>
                <a:cubicBezTo>
                  <a:pt x="796339" y="108930"/>
                  <a:pt x="791838" y="114491"/>
                  <a:pt x="787209" y="119812"/>
                </a:cubicBezTo>
                <a:cubicBezTo>
                  <a:pt x="782580" y="125132"/>
                  <a:pt x="777822" y="130115"/>
                  <a:pt x="772936" y="134760"/>
                </a:cubicBezTo>
                <a:lnTo>
                  <a:pt x="769592" y="132703"/>
                </a:lnTo>
                <a:cubicBezTo>
                  <a:pt x="779456" y="116083"/>
                  <a:pt x="788789" y="96087"/>
                  <a:pt x="797592" y="72717"/>
                </a:cubicBezTo>
                <a:cubicBezTo>
                  <a:pt x="806395" y="49346"/>
                  <a:pt x="813350" y="25107"/>
                  <a:pt x="818456" y="0"/>
                </a:cubicBezTo>
                <a:close/>
                <a:moveTo>
                  <a:pt x="613487" y="0"/>
                </a:moveTo>
                <a:cubicBezTo>
                  <a:pt x="629400" y="1708"/>
                  <a:pt x="640490" y="5301"/>
                  <a:pt x="646759" y="10778"/>
                </a:cubicBezTo>
                <a:cubicBezTo>
                  <a:pt x="653028" y="16255"/>
                  <a:pt x="655824" y="21856"/>
                  <a:pt x="655149" y="27582"/>
                </a:cubicBezTo>
                <a:cubicBezTo>
                  <a:pt x="654474" y="33309"/>
                  <a:pt x="651678" y="37399"/>
                  <a:pt x="646759" y="39854"/>
                </a:cubicBezTo>
                <a:cubicBezTo>
                  <a:pt x="641841" y="42310"/>
                  <a:pt x="636151" y="41369"/>
                  <a:pt x="629689" y="37034"/>
                </a:cubicBezTo>
                <a:cubicBezTo>
                  <a:pt x="629062" y="30454"/>
                  <a:pt x="627037" y="24003"/>
                  <a:pt x="623613" y="17681"/>
                </a:cubicBezTo>
                <a:cubicBezTo>
                  <a:pt x="620190" y="11359"/>
                  <a:pt x="616043" y="6065"/>
                  <a:pt x="611172" y="18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000" dirty="0">
              <a:latin typeface="思源宋体 SemiBold" panose="02020600000000000000" pitchFamily="18" charset="-122"/>
              <a:ea typeface="思源宋体 SemiBold" panose="02020600000000000000" pitchFamily="18" charset="-122"/>
            </a:endParaRPr>
          </a:p>
        </p:txBody>
      </p:sp>
      <p:sp>
        <p:nvSpPr>
          <p:cNvPr id="59" name="自由线条-24_矢量">
            <a:extLst>
              <a:ext uri="{FF2B5EF4-FFF2-40B4-BE49-F238E27FC236}">
                <a16:creationId xmlns:a16="http://schemas.microsoft.com/office/drawing/2014/main" id="{24E0A28C-70A8-46A3-B541-291F87D29FD3}"/>
              </a:ext>
            </a:extLst>
          </p:cNvPr>
          <p:cNvSpPr txBox="1"/>
          <p:nvPr/>
        </p:nvSpPr>
        <p:spPr>
          <a:xfrm>
            <a:off x="790363" y="4936165"/>
            <a:ext cx="456311" cy="92497"/>
          </a:xfrm>
          <a:custGeom>
            <a:avLst/>
            <a:gdLst>
              <a:gd name="connsiteX0" fmla="*/ 2248 w 456311"/>
              <a:gd name="connsiteY0" fmla="*/ 0 h 92497"/>
              <a:gd name="connsiteX1" fmla="*/ 417306 w 456311"/>
              <a:gd name="connsiteY1" fmla="*/ 0 h 92497"/>
              <a:gd name="connsiteX2" fmla="*/ 445166 w 456311"/>
              <a:gd name="connsiteY2" fmla="*/ 11283 h 92497"/>
              <a:gd name="connsiteX3" fmla="*/ 456311 w 456311"/>
              <a:gd name="connsiteY3" fmla="*/ 39475 h 92497"/>
              <a:gd name="connsiteX4" fmla="*/ 456311 w 456311"/>
              <a:gd name="connsiteY4" fmla="*/ 51890 h 92497"/>
              <a:gd name="connsiteX5" fmla="*/ 445166 w 456311"/>
              <a:gd name="connsiteY5" fmla="*/ 80656 h 92497"/>
              <a:gd name="connsiteX6" fmla="*/ 417306 w 456311"/>
              <a:gd name="connsiteY6" fmla="*/ 92497 h 92497"/>
              <a:gd name="connsiteX7" fmla="*/ 7077 w 456311"/>
              <a:gd name="connsiteY7" fmla="*/ 92497 h 92497"/>
              <a:gd name="connsiteX8" fmla="*/ 0 w 456311"/>
              <a:gd name="connsiteY8" fmla="*/ 22298 h 92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6311" h="92497">
                <a:moveTo>
                  <a:pt x="2248" y="0"/>
                </a:moveTo>
                <a:lnTo>
                  <a:pt x="417306" y="0"/>
                </a:lnTo>
                <a:cubicBezTo>
                  <a:pt x="428450" y="0"/>
                  <a:pt x="437737" y="3761"/>
                  <a:pt x="445166" y="11283"/>
                </a:cubicBezTo>
                <a:cubicBezTo>
                  <a:pt x="452596" y="18806"/>
                  <a:pt x="456311" y="28203"/>
                  <a:pt x="456311" y="39475"/>
                </a:cubicBezTo>
                <a:lnTo>
                  <a:pt x="456311" y="51890"/>
                </a:lnTo>
                <a:cubicBezTo>
                  <a:pt x="456311" y="63174"/>
                  <a:pt x="452596" y="72762"/>
                  <a:pt x="445166" y="80656"/>
                </a:cubicBezTo>
                <a:cubicBezTo>
                  <a:pt x="437737" y="88550"/>
                  <a:pt x="428450" y="92497"/>
                  <a:pt x="417306" y="92497"/>
                </a:cubicBezTo>
                <a:lnTo>
                  <a:pt x="7077" y="92497"/>
                </a:lnTo>
                <a:lnTo>
                  <a:pt x="0" y="222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8800">
              <a:latin typeface="站酷庆科黄油体" panose="02000803000000020004" pitchFamily="2" charset="-122"/>
              <a:ea typeface="站酷庆科黄油体" panose="02000803000000020004" pitchFamily="2" charset="-122"/>
            </a:endParaRPr>
          </a:p>
        </p:txBody>
      </p:sp>
      <p:sp>
        <p:nvSpPr>
          <p:cNvPr id="62" name="文本框-18_矢量">
            <a:extLst>
              <a:ext uri="{FF2B5EF4-FFF2-40B4-BE49-F238E27FC236}">
                <a16:creationId xmlns:a16="http://schemas.microsoft.com/office/drawing/2014/main" id="{AB2D4D8D-FBE5-462A-A930-FF48783256FF}"/>
              </a:ext>
            </a:extLst>
          </p:cNvPr>
          <p:cNvSpPr txBox="1"/>
          <p:nvPr/>
        </p:nvSpPr>
        <p:spPr>
          <a:xfrm>
            <a:off x="9229170" y="5729029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0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lnSpc>
                <a:spcPct val="120000"/>
              </a:lnSpc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19" name="常用图形-6" hidden="1">
            <a:extLst>
              <a:ext uri="{FF2B5EF4-FFF2-40B4-BE49-F238E27FC236}">
                <a16:creationId xmlns:a16="http://schemas.microsoft.com/office/drawing/2014/main" id="{DCFF0BDB-3F0A-45CF-8669-89BA4EC7A6EB}"/>
              </a:ext>
            </a:extLst>
          </p:cNvPr>
          <p:cNvSpPr/>
          <p:nvPr/>
        </p:nvSpPr>
        <p:spPr>
          <a:xfrm>
            <a:off x="0" y="0"/>
            <a:ext cx="9918700" cy="501343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常用图形-46" hidden="1">
            <a:extLst>
              <a:ext uri="{FF2B5EF4-FFF2-40B4-BE49-F238E27FC236}">
                <a16:creationId xmlns:a16="http://schemas.microsoft.com/office/drawing/2014/main" id="{236CDC0D-D2ED-43C3-8CED-2AC7523E7A51}"/>
              </a:ext>
            </a:extLst>
          </p:cNvPr>
          <p:cNvSpPr/>
          <p:nvPr/>
        </p:nvSpPr>
        <p:spPr>
          <a:xfrm>
            <a:off x="4902931" y="570399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28" name="常用图形-47" hidden="1">
            <a:extLst>
              <a:ext uri="{FF2B5EF4-FFF2-40B4-BE49-F238E27FC236}">
                <a16:creationId xmlns:a16="http://schemas.microsoft.com/office/drawing/2014/main" id="{54CC6128-7CB8-4167-9FC1-15DA4DC9346F}"/>
              </a:ext>
            </a:extLst>
          </p:cNvPr>
          <p:cNvSpPr/>
          <p:nvPr/>
        </p:nvSpPr>
        <p:spPr>
          <a:xfrm>
            <a:off x="8386737" y="570399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30" name="常用图形-22" hidden="1">
            <a:extLst>
              <a:ext uri="{FF2B5EF4-FFF2-40B4-BE49-F238E27FC236}">
                <a16:creationId xmlns:a16="http://schemas.microsoft.com/office/drawing/2014/main" id="{EA080D81-258C-4622-A118-B906241CB05A}"/>
              </a:ext>
            </a:extLst>
          </p:cNvPr>
          <p:cNvSpPr/>
          <p:nvPr/>
        </p:nvSpPr>
        <p:spPr>
          <a:xfrm flipH="1">
            <a:off x="4819310" y="1"/>
            <a:ext cx="7289683" cy="5013430"/>
          </a:xfrm>
          <a:prstGeom prst="rect">
            <a:avLst/>
          </a:prstGeom>
          <a:gradFill>
            <a:gsLst>
              <a:gs pos="0">
                <a:schemeClr val="tx1"/>
              </a:gs>
              <a:gs pos="100000">
                <a:schemeClr val="tx1">
                  <a:alpha val="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自由线条-20" hidden="1">
            <a:extLst>
              <a:ext uri="{FF2B5EF4-FFF2-40B4-BE49-F238E27FC236}">
                <a16:creationId xmlns:a16="http://schemas.microsoft.com/office/drawing/2014/main" id="{DB66BB32-52B9-401A-BC58-0B998E83EB68}"/>
              </a:ext>
            </a:extLst>
          </p:cNvPr>
          <p:cNvSpPr txBox="1"/>
          <p:nvPr/>
        </p:nvSpPr>
        <p:spPr>
          <a:xfrm>
            <a:off x="496430" y="2471634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35" name="自由线条-21" hidden="1">
            <a:extLst>
              <a:ext uri="{FF2B5EF4-FFF2-40B4-BE49-F238E27FC236}">
                <a16:creationId xmlns:a16="http://schemas.microsoft.com/office/drawing/2014/main" id="{132F0328-B951-4757-AC61-EAEB1ADFAB26}"/>
              </a:ext>
            </a:extLst>
          </p:cNvPr>
          <p:cNvSpPr txBox="1"/>
          <p:nvPr/>
        </p:nvSpPr>
        <p:spPr>
          <a:xfrm rot="10800000">
            <a:off x="6689667" y="4064815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37" name="文本框-2" hidden="1">
            <a:extLst>
              <a:ext uri="{FF2B5EF4-FFF2-40B4-BE49-F238E27FC236}">
                <a16:creationId xmlns:a16="http://schemas.microsoft.com/office/drawing/2014/main" id="{78D3CA23-1930-46E7-9EB6-87692DADB043}"/>
              </a:ext>
            </a:extLst>
          </p:cNvPr>
          <p:cNvSpPr txBox="1"/>
          <p:nvPr/>
        </p:nvSpPr>
        <p:spPr>
          <a:xfrm>
            <a:off x="878890" y="677935"/>
            <a:ext cx="301236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>
                <a:solidFill>
                  <a:schemeClr val="bg1"/>
                </a:solidFill>
                <a:latin typeface="站酷庆科黄油体" panose="02000803000000020004" pitchFamily="2" charset="-122"/>
                <a:ea typeface="站酷庆科黄油体" panose="02000803000000020004" pitchFamily="2" charset="-122"/>
              </a:rPr>
              <a:t>人生一串</a:t>
            </a:r>
          </a:p>
        </p:txBody>
      </p:sp>
      <p:sp>
        <p:nvSpPr>
          <p:cNvPr id="41" name="常用图形-45" hidden="1">
            <a:extLst>
              <a:ext uri="{FF2B5EF4-FFF2-40B4-BE49-F238E27FC236}">
                <a16:creationId xmlns:a16="http://schemas.microsoft.com/office/drawing/2014/main" id="{77EC2214-11F5-468F-AD60-F283A030681D}"/>
              </a:ext>
            </a:extLst>
          </p:cNvPr>
          <p:cNvSpPr/>
          <p:nvPr/>
        </p:nvSpPr>
        <p:spPr>
          <a:xfrm>
            <a:off x="889106" y="570399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43" name="常用图形-26" hidden="1">
            <a:extLst>
              <a:ext uri="{FF2B5EF4-FFF2-40B4-BE49-F238E27FC236}">
                <a16:creationId xmlns:a16="http://schemas.microsoft.com/office/drawing/2014/main" id="{C32B5246-02A9-4CE8-BD8A-A2CB254D75A2}"/>
              </a:ext>
            </a:extLst>
          </p:cNvPr>
          <p:cNvSpPr/>
          <p:nvPr/>
        </p:nvSpPr>
        <p:spPr>
          <a:xfrm>
            <a:off x="907069" y="2623761"/>
            <a:ext cx="4960332" cy="15535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</a:rPr>
              <a:t>是国内首档呈现国人烧烤情结的专题片，以展现全国各地独具特色的烧烤文化为主题，涉及近</a:t>
            </a:r>
            <a:r>
              <a:rPr lang="en-US" altLang="zh-CN" sz="1600" dirty="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</a:rPr>
              <a:t>30</a:t>
            </a:r>
            <a:r>
              <a:rPr lang="zh-CN" altLang="en-US" sz="1600" dirty="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</a:rPr>
              <a:t>个城市的</a:t>
            </a:r>
            <a:r>
              <a:rPr lang="en-US" altLang="zh-CN" sz="1600" dirty="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</a:rPr>
              <a:t>500</a:t>
            </a:r>
            <a:r>
              <a:rPr lang="zh-CN" altLang="en-US" sz="1600" dirty="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</a:rPr>
              <a:t>多家传奇烧烤摊。与以往的烧烤节目不同，</a:t>
            </a:r>
            <a:r>
              <a:rPr lang="en-US" altLang="zh-CN" sz="1600" dirty="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</a:rPr>
              <a:t>《</a:t>
            </a:r>
            <a:r>
              <a:rPr lang="zh-CN" altLang="en-US" sz="1600" dirty="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</a:rPr>
              <a:t>人生一串</a:t>
            </a:r>
            <a:r>
              <a:rPr lang="en-US" altLang="zh-CN" sz="1600" dirty="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</a:rPr>
              <a:t>》</a:t>
            </a:r>
            <a:r>
              <a:rPr lang="zh-CN" altLang="en-US" sz="1600" dirty="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</a:rPr>
              <a:t>极具市井气息，把镜头从庙堂拉至寻常摊铺，真实地去展现烧烤的乐天内涵与江湖风味。</a:t>
            </a:r>
          </a:p>
        </p:txBody>
      </p:sp>
      <p:sp>
        <p:nvSpPr>
          <p:cNvPr id="48" name="文本框-11" hidden="1">
            <a:extLst>
              <a:ext uri="{FF2B5EF4-FFF2-40B4-BE49-F238E27FC236}">
                <a16:creationId xmlns:a16="http://schemas.microsoft.com/office/drawing/2014/main" id="{F2C2FFC8-B88B-4D87-B71C-6D62F07E0BA3}"/>
              </a:ext>
            </a:extLst>
          </p:cNvPr>
          <p:cNvSpPr txBox="1"/>
          <p:nvPr/>
        </p:nvSpPr>
        <p:spPr>
          <a:xfrm>
            <a:off x="909934" y="1904054"/>
            <a:ext cx="52629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思源宋体 SemiBold" panose="02020600000000000000" pitchFamily="18" charset="-122"/>
                <a:ea typeface="思源宋体 SemiBold" panose="02020600000000000000" pitchFamily="18" charset="-122"/>
              </a:rPr>
              <a:t>以最独特的视角真实展现烧烤美食背后的独特情感</a:t>
            </a:r>
          </a:p>
        </p:txBody>
      </p:sp>
      <p:sp>
        <p:nvSpPr>
          <p:cNvPr id="50" name="常用图形-34" hidden="1">
            <a:extLst>
              <a:ext uri="{FF2B5EF4-FFF2-40B4-BE49-F238E27FC236}">
                <a16:creationId xmlns:a16="http://schemas.microsoft.com/office/drawing/2014/main" id="{6C43BB8D-0C91-489D-83FB-2745DB6B520E}"/>
              </a:ext>
            </a:extLst>
          </p:cNvPr>
          <p:cNvSpPr/>
          <p:nvPr/>
        </p:nvSpPr>
        <p:spPr>
          <a:xfrm>
            <a:off x="790363" y="4536970"/>
            <a:ext cx="842984" cy="84298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文本框-38" hidden="1">
            <a:extLst>
              <a:ext uri="{FF2B5EF4-FFF2-40B4-BE49-F238E27FC236}">
                <a16:creationId xmlns:a16="http://schemas.microsoft.com/office/drawing/2014/main" id="{E6A4E3EB-0A7C-499E-8BD6-CE81B7F46BE6}"/>
              </a:ext>
            </a:extLst>
          </p:cNvPr>
          <p:cNvSpPr txBox="1"/>
          <p:nvPr/>
        </p:nvSpPr>
        <p:spPr>
          <a:xfrm>
            <a:off x="1565381" y="5636143"/>
            <a:ext cx="155363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latin typeface="站酷庆科黄油体" panose="02000803000000020004" pitchFamily="2" charset="-122"/>
                <a:ea typeface="站酷庆科黄油体" panose="02000803000000020004" pitchFamily="2" charset="-122"/>
              </a:rPr>
              <a:t>站酷庆科黄油体</a:t>
            </a:r>
          </a:p>
        </p:txBody>
      </p:sp>
      <p:sp>
        <p:nvSpPr>
          <p:cNvPr id="54" name="文本框-39" hidden="1">
            <a:extLst>
              <a:ext uri="{FF2B5EF4-FFF2-40B4-BE49-F238E27FC236}">
                <a16:creationId xmlns:a16="http://schemas.microsoft.com/office/drawing/2014/main" id="{F0096FA0-896F-4FD8-B96C-418D5EA4BCAE}"/>
              </a:ext>
            </a:extLst>
          </p:cNvPr>
          <p:cNvSpPr txBox="1"/>
          <p:nvPr/>
        </p:nvSpPr>
        <p:spPr>
          <a:xfrm>
            <a:off x="5579206" y="5636143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latin typeface="思源宋体 SemiBold" panose="02020600000000000000" pitchFamily="18" charset="-122"/>
                <a:ea typeface="思源宋体 SemiBold" panose="02020600000000000000" pitchFamily="18" charset="-122"/>
              </a:rPr>
              <a:t>思源宋体</a:t>
            </a:r>
          </a:p>
        </p:txBody>
      </p:sp>
      <p:sp>
        <p:nvSpPr>
          <p:cNvPr id="57" name="自由线条-24" hidden="1">
            <a:extLst>
              <a:ext uri="{FF2B5EF4-FFF2-40B4-BE49-F238E27FC236}">
                <a16:creationId xmlns:a16="http://schemas.microsoft.com/office/drawing/2014/main" id="{20949E2E-C84A-4D8B-A0D8-8E0468CA23BB}"/>
              </a:ext>
            </a:extLst>
          </p:cNvPr>
          <p:cNvSpPr txBox="1"/>
          <p:nvPr/>
        </p:nvSpPr>
        <p:spPr>
          <a:xfrm>
            <a:off x="790363" y="4936165"/>
            <a:ext cx="456311" cy="92497"/>
          </a:xfrm>
          <a:custGeom>
            <a:avLst/>
            <a:gdLst/>
            <a:ahLst/>
            <a:cxnLst/>
            <a:rect l="l" t="t" r="r" b="b"/>
            <a:pathLst>
              <a:path w="456311" h="92497">
                <a:moveTo>
                  <a:pt x="2248" y="0"/>
                </a:moveTo>
                <a:lnTo>
                  <a:pt x="417306" y="0"/>
                </a:lnTo>
                <a:cubicBezTo>
                  <a:pt x="428450" y="0"/>
                  <a:pt x="437737" y="3761"/>
                  <a:pt x="445166" y="11283"/>
                </a:cubicBezTo>
                <a:cubicBezTo>
                  <a:pt x="452596" y="18806"/>
                  <a:pt x="456311" y="28203"/>
                  <a:pt x="456311" y="39475"/>
                </a:cubicBezTo>
                <a:lnTo>
                  <a:pt x="456311" y="51890"/>
                </a:lnTo>
                <a:cubicBezTo>
                  <a:pt x="456311" y="63174"/>
                  <a:pt x="452596" y="72762"/>
                  <a:pt x="445166" y="80656"/>
                </a:cubicBezTo>
                <a:cubicBezTo>
                  <a:pt x="437737" y="88550"/>
                  <a:pt x="428450" y="92497"/>
                  <a:pt x="417306" y="92497"/>
                </a:cubicBezTo>
                <a:lnTo>
                  <a:pt x="7077" y="92497"/>
                </a:lnTo>
                <a:lnTo>
                  <a:pt x="0" y="222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8800">
              <a:latin typeface="站酷庆科黄油体" panose="02000803000000020004" pitchFamily="2" charset="-122"/>
              <a:ea typeface="站酷庆科黄油体" panose="02000803000000020004" pitchFamily="2" charset="-122"/>
            </a:endParaRPr>
          </a:p>
        </p:txBody>
      </p:sp>
      <p:sp>
        <p:nvSpPr>
          <p:cNvPr id="60" name="文本框-18" hidden="1">
            <a:extLst>
              <a:ext uri="{FF2B5EF4-FFF2-40B4-BE49-F238E27FC236}">
                <a16:creationId xmlns:a16="http://schemas.microsoft.com/office/drawing/2014/main" id="{F45BA8EA-7B97-4CBA-9F15-6525A9892765}"/>
              </a:ext>
            </a:extLst>
          </p:cNvPr>
          <p:cNvSpPr txBox="1"/>
          <p:nvPr/>
        </p:nvSpPr>
        <p:spPr>
          <a:xfrm>
            <a:off x="9201967" y="5667002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zh-CN" altLang="en-US" dirty="0"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阿里巴巴普惠体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7996809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178800E5-2CB6-42BF-B382-302A984EAD0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8242"/>
          <a:stretch/>
        </p:blipFill>
        <p:spPr>
          <a:xfrm>
            <a:off x="164807" y="405724"/>
            <a:ext cx="5072312" cy="4581556"/>
          </a:xfrm>
          <a:prstGeom prst="rect">
            <a:avLst/>
          </a:prstGeom>
        </p:spPr>
      </p:pic>
      <p:sp>
        <p:nvSpPr>
          <p:cNvPr id="22" name="文本框-40_矢量">
            <a:extLst>
              <a:ext uri="{FF2B5EF4-FFF2-40B4-BE49-F238E27FC236}">
                <a16:creationId xmlns:a16="http://schemas.microsoft.com/office/drawing/2014/main" id="{3C73A707-74D9-42E9-8880-765674DDCE38}"/>
              </a:ext>
            </a:extLst>
          </p:cNvPr>
          <p:cNvSpPr txBox="1"/>
          <p:nvPr/>
        </p:nvSpPr>
        <p:spPr>
          <a:xfrm>
            <a:off x="9220438" y="5698982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0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lnSpc>
                <a:spcPct val="120000"/>
              </a:lnSpc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24" name="文本框-44_矢量">
            <a:extLst>
              <a:ext uri="{FF2B5EF4-FFF2-40B4-BE49-F238E27FC236}">
                <a16:creationId xmlns:a16="http://schemas.microsoft.com/office/drawing/2014/main" id="{4B35689D-C3E4-4461-AB51-9D0614102BAE}"/>
              </a:ext>
            </a:extLst>
          </p:cNvPr>
          <p:cNvSpPr txBox="1"/>
          <p:nvPr/>
        </p:nvSpPr>
        <p:spPr>
          <a:xfrm>
            <a:off x="1709651" y="5722996"/>
            <a:ext cx="1722983" cy="205382"/>
          </a:xfrm>
          <a:custGeom>
            <a:avLst/>
            <a:gdLst/>
            <a:ahLst/>
            <a:cxnLst/>
            <a:rect l="l" t="t" r="r" b="b"/>
            <a:pathLst>
              <a:path w="1722983" h="205382">
                <a:moveTo>
                  <a:pt x="7590" y="173236"/>
                </a:moveTo>
                <a:lnTo>
                  <a:pt x="37951" y="173236"/>
                </a:lnTo>
                <a:lnTo>
                  <a:pt x="68312" y="173236"/>
                </a:lnTo>
                <a:lnTo>
                  <a:pt x="68312" y="177254"/>
                </a:lnTo>
                <a:lnTo>
                  <a:pt x="68312" y="181719"/>
                </a:lnTo>
                <a:lnTo>
                  <a:pt x="37951" y="181719"/>
                </a:lnTo>
                <a:lnTo>
                  <a:pt x="8036" y="181719"/>
                </a:lnTo>
                <a:lnTo>
                  <a:pt x="7590" y="177254"/>
                </a:lnTo>
                <a:close/>
                <a:moveTo>
                  <a:pt x="248245" y="132606"/>
                </a:moveTo>
                <a:lnTo>
                  <a:pt x="269230" y="132606"/>
                </a:lnTo>
                <a:lnTo>
                  <a:pt x="290215" y="132606"/>
                </a:lnTo>
                <a:lnTo>
                  <a:pt x="290215" y="136624"/>
                </a:lnTo>
                <a:lnTo>
                  <a:pt x="290215" y="141089"/>
                </a:lnTo>
                <a:lnTo>
                  <a:pt x="269230" y="141089"/>
                </a:lnTo>
                <a:lnTo>
                  <a:pt x="248245" y="141089"/>
                </a:lnTo>
                <a:lnTo>
                  <a:pt x="248245" y="136624"/>
                </a:lnTo>
                <a:close/>
                <a:moveTo>
                  <a:pt x="343793" y="130820"/>
                </a:moveTo>
                <a:lnTo>
                  <a:pt x="343793" y="150018"/>
                </a:lnTo>
                <a:lnTo>
                  <a:pt x="343793" y="169664"/>
                </a:lnTo>
                <a:lnTo>
                  <a:pt x="362545" y="169664"/>
                </a:lnTo>
                <a:lnTo>
                  <a:pt x="381744" y="169217"/>
                </a:lnTo>
                <a:lnTo>
                  <a:pt x="381744" y="150018"/>
                </a:lnTo>
                <a:lnTo>
                  <a:pt x="381744" y="130820"/>
                </a:lnTo>
                <a:lnTo>
                  <a:pt x="362545" y="130820"/>
                </a:lnTo>
                <a:close/>
                <a:moveTo>
                  <a:pt x="337095" y="116979"/>
                </a:moveTo>
                <a:lnTo>
                  <a:pt x="343793" y="116979"/>
                </a:lnTo>
                <a:lnTo>
                  <a:pt x="343793" y="119657"/>
                </a:lnTo>
                <a:lnTo>
                  <a:pt x="343793" y="122336"/>
                </a:lnTo>
                <a:lnTo>
                  <a:pt x="362545" y="122336"/>
                </a:lnTo>
                <a:lnTo>
                  <a:pt x="381744" y="121890"/>
                </a:lnTo>
                <a:lnTo>
                  <a:pt x="381744" y="119657"/>
                </a:lnTo>
                <a:lnTo>
                  <a:pt x="381744" y="117425"/>
                </a:lnTo>
                <a:lnTo>
                  <a:pt x="388888" y="117425"/>
                </a:lnTo>
                <a:lnTo>
                  <a:pt x="395585" y="117425"/>
                </a:lnTo>
                <a:lnTo>
                  <a:pt x="395585" y="148232"/>
                </a:lnTo>
                <a:cubicBezTo>
                  <a:pt x="395585" y="160436"/>
                  <a:pt x="395510" y="168696"/>
                  <a:pt x="395362" y="173012"/>
                </a:cubicBezTo>
                <a:cubicBezTo>
                  <a:pt x="395213" y="177328"/>
                  <a:pt x="394990" y="180082"/>
                  <a:pt x="394692" y="181272"/>
                </a:cubicBezTo>
                <a:cubicBezTo>
                  <a:pt x="394394" y="182761"/>
                  <a:pt x="393799" y="184547"/>
                  <a:pt x="392906" y="186630"/>
                </a:cubicBezTo>
                <a:cubicBezTo>
                  <a:pt x="392013" y="188416"/>
                  <a:pt x="390674" y="190053"/>
                  <a:pt x="388888" y="191541"/>
                </a:cubicBezTo>
                <a:cubicBezTo>
                  <a:pt x="387102" y="193030"/>
                  <a:pt x="385465" y="194072"/>
                  <a:pt x="383976" y="194667"/>
                </a:cubicBezTo>
                <a:lnTo>
                  <a:pt x="381744" y="195560"/>
                </a:lnTo>
                <a:lnTo>
                  <a:pt x="381744" y="187077"/>
                </a:lnTo>
                <a:lnTo>
                  <a:pt x="381744" y="178593"/>
                </a:lnTo>
                <a:lnTo>
                  <a:pt x="362545" y="178593"/>
                </a:lnTo>
                <a:lnTo>
                  <a:pt x="343346" y="178593"/>
                </a:lnTo>
                <a:lnTo>
                  <a:pt x="342453" y="182165"/>
                </a:lnTo>
                <a:cubicBezTo>
                  <a:pt x="341560" y="184844"/>
                  <a:pt x="340518" y="187077"/>
                  <a:pt x="339328" y="188863"/>
                </a:cubicBezTo>
                <a:cubicBezTo>
                  <a:pt x="337840" y="190648"/>
                  <a:pt x="336202" y="191988"/>
                  <a:pt x="334417" y="192881"/>
                </a:cubicBezTo>
                <a:cubicBezTo>
                  <a:pt x="332631" y="194072"/>
                  <a:pt x="331291" y="194667"/>
                  <a:pt x="330398" y="194667"/>
                </a:cubicBezTo>
                <a:lnTo>
                  <a:pt x="329505" y="194667"/>
                </a:lnTo>
                <a:lnTo>
                  <a:pt x="329505" y="156269"/>
                </a:lnTo>
                <a:cubicBezTo>
                  <a:pt x="329505" y="130671"/>
                  <a:pt x="329654" y="117723"/>
                  <a:pt x="329952" y="117425"/>
                </a:cubicBezTo>
                <a:cubicBezTo>
                  <a:pt x="329952" y="117127"/>
                  <a:pt x="332333" y="116979"/>
                  <a:pt x="337095" y="116979"/>
                </a:cubicBezTo>
                <a:close/>
                <a:moveTo>
                  <a:pt x="128587" y="116979"/>
                </a:moveTo>
                <a:cubicBezTo>
                  <a:pt x="112514" y="116979"/>
                  <a:pt x="104403" y="117202"/>
                  <a:pt x="104254" y="117648"/>
                </a:cubicBezTo>
                <a:cubicBezTo>
                  <a:pt x="104105" y="118095"/>
                  <a:pt x="104031" y="127099"/>
                  <a:pt x="104031" y="144661"/>
                </a:cubicBezTo>
                <a:lnTo>
                  <a:pt x="104031" y="171003"/>
                </a:lnTo>
                <a:lnTo>
                  <a:pt x="128587" y="171003"/>
                </a:lnTo>
                <a:lnTo>
                  <a:pt x="152697" y="171003"/>
                </a:lnTo>
                <a:lnTo>
                  <a:pt x="152697" y="144214"/>
                </a:lnTo>
                <a:lnTo>
                  <a:pt x="152697" y="116979"/>
                </a:lnTo>
                <a:close/>
                <a:moveTo>
                  <a:pt x="446" y="92868"/>
                </a:moveTo>
                <a:cubicBezTo>
                  <a:pt x="744" y="92868"/>
                  <a:pt x="2827" y="94803"/>
                  <a:pt x="6697" y="98673"/>
                </a:cubicBezTo>
                <a:cubicBezTo>
                  <a:pt x="10566" y="102542"/>
                  <a:pt x="13990" y="106114"/>
                  <a:pt x="16966" y="109388"/>
                </a:cubicBezTo>
                <a:cubicBezTo>
                  <a:pt x="19645" y="112960"/>
                  <a:pt x="22175" y="116383"/>
                  <a:pt x="24556" y="119657"/>
                </a:cubicBezTo>
                <a:cubicBezTo>
                  <a:pt x="26938" y="123229"/>
                  <a:pt x="28872" y="126652"/>
                  <a:pt x="30361" y="129927"/>
                </a:cubicBezTo>
                <a:cubicBezTo>
                  <a:pt x="32147" y="133201"/>
                  <a:pt x="33486" y="136326"/>
                  <a:pt x="34379" y="139303"/>
                </a:cubicBezTo>
                <a:cubicBezTo>
                  <a:pt x="35272" y="141982"/>
                  <a:pt x="36016" y="144512"/>
                  <a:pt x="36611" y="146893"/>
                </a:cubicBezTo>
                <a:cubicBezTo>
                  <a:pt x="36909" y="149572"/>
                  <a:pt x="36909" y="151060"/>
                  <a:pt x="36611" y="151358"/>
                </a:cubicBezTo>
                <a:cubicBezTo>
                  <a:pt x="36611" y="151358"/>
                  <a:pt x="33635" y="152548"/>
                  <a:pt x="27682" y="154930"/>
                </a:cubicBezTo>
                <a:cubicBezTo>
                  <a:pt x="22026" y="157013"/>
                  <a:pt x="19199" y="157906"/>
                  <a:pt x="19199" y="157609"/>
                </a:cubicBezTo>
                <a:cubicBezTo>
                  <a:pt x="18901" y="157609"/>
                  <a:pt x="18306" y="154781"/>
                  <a:pt x="17413" y="149125"/>
                </a:cubicBezTo>
                <a:cubicBezTo>
                  <a:pt x="16520" y="143470"/>
                  <a:pt x="15478" y="137963"/>
                  <a:pt x="14287" y="132606"/>
                </a:cubicBezTo>
                <a:cubicBezTo>
                  <a:pt x="13097" y="126652"/>
                  <a:pt x="12055" y="122188"/>
                  <a:pt x="11162" y="119211"/>
                </a:cubicBezTo>
                <a:cubicBezTo>
                  <a:pt x="10269" y="116234"/>
                  <a:pt x="9227" y="113109"/>
                  <a:pt x="8036" y="109835"/>
                </a:cubicBezTo>
                <a:cubicBezTo>
                  <a:pt x="7143" y="106858"/>
                  <a:pt x="6102" y="104403"/>
                  <a:pt x="4911" y="102468"/>
                </a:cubicBezTo>
                <a:cubicBezTo>
                  <a:pt x="3720" y="100533"/>
                  <a:pt x="2604" y="99045"/>
                  <a:pt x="1562" y="98003"/>
                </a:cubicBezTo>
                <a:cubicBezTo>
                  <a:pt x="521" y="96961"/>
                  <a:pt x="0" y="95845"/>
                  <a:pt x="0" y="94654"/>
                </a:cubicBezTo>
                <a:cubicBezTo>
                  <a:pt x="0" y="93464"/>
                  <a:pt x="149" y="92868"/>
                  <a:pt x="446" y="92868"/>
                </a:cubicBezTo>
                <a:close/>
                <a:moveTo>
                  <a:pt x="823317" y="80813"/>
                </a:moveTo>
                <a:lnTo>
                  <a:pt x="821978" y="83492"/>
                </a:lnTo>
                <a:cubicBezTo>
                  <a:pt x="821085" y="84981"/>
                  <a:pt x="819671" y="87287"/>
                  <a:pt x="817736" y="90413"/>
                </a:cubicBezTo>
                <a:cubicBezTo>
                  <a:pt x="815801" y="93538"/>
                  <a:pt x="814834" y="95324"/>
                  <a:pt x="814834" y="95771"/>
                </a:cubicBezTo>
                <a:cubicBezTo>
                  <a:pt x="814834" y="96217"/>
                  <a:pt x="815727" y="98524"/>
                  <a:pt x="817513" y="102691"/>
                </a:cubicBezTo>
                <a:cubicBezTo>
                  <a:pt x="819596" y="107156"/>
                  <a:pt x="822126" y="112067"/>
                  <a:pt x="825103" y="117425"/>
                </a:cubicBezTo>
                <a:cubicBezTo>
                  <a:pt x="828079" y="123378"/>
                  <a:pt x="829717" y="126355"/>
                  <a:pt x="830014" y="126355"/>
                </a:cubicBezTo>
                <a:cubicBezTo>
                  <a:pt x="830312" y="126355"/>
                  <a:pt x="830907" y="125015"/>
                  <a:pt x="831800" y="122336"/>
                </a:cubicBezTo>
                <a:cubicBezTo>
                  <a:pt x="832991" y="119657"/>
                  <a:pt x="834181" y="116086"/>
                  <a:pt x="835372" y="111621"/>
                </a:cubicBezTo>
                <a:cubicBezTo>
                  <a:pt x="836265" y="108347"/>
                  <a:pt x="837158" y="104477"/>
                  <a:pt x="838051" y="100012"/>
                </a:cubicBezTo>
                <a:cubicBezTo>
                  <a:pt x="838646" y="96738"/>
                  <a:pt x="839093" y="93315"/>
                  <a:pt x="839390" y="89743"/>
                </a:cubicBezTo>
                <a:cubicBezTo>
                  <a:pt x="839986" y="86469"/>
                  <a:pt x="840283" y="84236"/>
                  <a:pt x="840283" y="83046"/>
                </a:cubicBezTo>
                <a:lnTo>
                  <a:pt x="840283" y="80813"/>
                </a:lnTo>
                <a:lnTo>
                  <a:pt x="831800" y="80813"/>
                </a:lnTo>
                <a:close/>
                <a:moveTo>
                  <a:pt x="51345" y="76795"/>
                </a:moveTo>
                <a:lnTo>
                  <a:pt x="61168" y="76795"/>
                </a:lnTo>
                <a:lnTo>
                  <a:pt x="71437" y="76795"/>
                </a:lnTo>
                <a:lnTo>
                  <a:pt x="71437" y="78134"/>
                </a:lnTo>
                <a:cubicBezTo>
                  <a:pt x="71437" y="79027"/>
                  <a:pt x="70247" y="90338"/>
                  <a:pt x="67865" y="112067"/>
                </a:cubicBezTo>
                <a:lnTo>
                  <a:pt x="64740" y="144661"/>
                </a:lnTo>
                <a:lnTo>
                  <a:pt x="62508" y="149125"/>
                </a:lnTo>
                <a:cubicBezTo>
                  <a:pt x="61317" y="151507"/>
                  <a:pt x="59829" y="153962"/>
                  <a:pt x="58043" y="156492"/>
                </a:cubicBezTo>
                <a:cubicBezTo>
                  <a:pt x="56257" y="159022"/>
                  <a:pt x="54322" y="161032"/>
                  <a:pt x="52238" y="162520"/>
                </a:cubicBezTo>
                <a:cubicBezTo>
                  <a:pt x="49857" y="164306"/>
                  <a:pt x="47625" y="165794"/>
                  <a:pt x="45541" y="166985"/>
                </a:cubicBezTo>
                <a:cubicBezTo>
                  <a:pt x="43458" y="168175"/>
                  <a:pt x="41597" y="168547"/>
                  <a:pt x="39960" y="168101"/>
                </a:cubicBezTo>
                <a:cubicBezTo>
                  <a:pt x="38323" y="167655"/>
                  <a:pt x="37504" y="167282"/>
                  <a:pt x="37504" y="166985"/>
                </a:cubicBezTo>
                <a:cubicBezTo>
                  <a:pt x="37504" y="166985"/>
                  <a:pt x="38249" y="165794"/>
                  <a:pt x="39737" y="163413"/>
                </a:cubicBezTo>
                <a:cubicBezTo>
                  <a:pt x="40927" y="161329"/>
                  <a:pt x="42118" y="158948"/>
                  <a:pt x="43309" y="156269"/>
                </a:cubicBezTo>
                <a:cubicBezTo>
                  <a:pt x="44499" y="153590"/>
                  <a:pt x="45541" y="150911"/>
                  <a:pt x="46434" y="148232"/>
                </a:cubicBezTo>
                <a:cubicBezTo>
                  <a:pt x="47327" y="145256"/>
                  <a:pt x="48369" y="133350"/>
                  <a:pt x="49559" y="112514"/>
                </a:cubicBezTo>
                <a:cubicBezTo>
                  <a:pt x="50750" y="91380"/>
                  <a:pt x="51345" y="80218"/>
                  <a:pt x="51345" y="79027"/>
                </a:cubicBezTo>
                <a:close/>
                <a:moveTo>
                  <a:pt x="725090" y="76348"/>
                </a:moveTo>
                <a:cubicBezTo>
                  <a:pt x="730746" y="76348"/>
                  <a:pt x="733648" y="76423"/>
                  <a:pt x="733797" y="76572"/>
                </a:cubicBezTo>
                <a:cubicBezTo>
                  <a:pt x="733946" y="76721"/>
                  <a:pt x="733574" y="78060"/>
                  <a:pt x="732681" y="80590"/>
                </a:cubicBezTo>
                <a:cubicBezTo>
                  <a:pt x="731788" y="83120"/>
                  <a:pt x="730746" y="85725"/>
                  <a:pt x="729555" y="88404"/>
                </a:cubicBezTo>
                <a:cubicBezTo>
                  <a:pt x="728365" y="90487"/>
                  <a:pt x="726876" y="93166"/>
                  <a:pt x="725090" y="96440"/>
                </a:cubicBezTo>
                <a:lnTo>
                  <a:pt x="722411" y="100905"/>
                </a:lnTo>
                <a:lnTo>
                  <a:pt x="722411" y="137517"/>
                </a:lnTo>
                <a:cubicBezTo>
                  <a:pt x="722411" y="161925"/>
                  <a:pt x="722114" y="175319"/>
                  <a:pt x="721519" y="177700"/>
                </a:cubicBezTo>
                <a:cubicBezTo>
                  <a:pt x="721221" y="180379"/>
                  <a:pt x="720626" y="182761"/>
                  <a:pt x="719733" y="184844"/>
                </a:cubicBezTo>
                <a:cubicBezTo>
                  <a:pt x="718542" y="186928"/>
                  <a:pt x="717500" y="188714"/>
                  <a:pt x="716607" y="190202"/>
                </a:cubicBezTo>
                <a:cubicBezTo>
                  <a:pt x="715417" y="191393"/>
                  <a:pt x="713705" y="192509"/>
                  <a:pt x="711473" y="193551"/>
                </a:cubicBezTo>
                <a:cubicBezTo>
                  <a:pt x="709240" y="194592"/>
                  <a:pt x="707231" y="195113"/>
                  <a:pt x="705445" y="195113"/>
                </a:cubicBezTo>
                <a:lnTo>
                  <a:pt x="702766" y="194667"/>
                </a:lnTo>
                <a:lnTo>
                  <a:pt x="702766" y="158055"/>
                </a:lnTo>
                <a:lnTo>
                  <a:pt x="702320" y="120997"/>
                </a:lnTo>
                <a:lnTo>
                  <a:pt x="700087" y="122783"/>
                </a:lnTo>
                <a:cubicBezTo>
                  <a:pt x="698301" y="123973"/>
                  <a:pt x="695771" y="125462"/>
                  <a:pt x="692497" y="127248"/>
                </a:cubicBezTo>
                <a:cubicBezTo>
                  <a:pt x="688925" y="129034"/>
                  <a:pt x="685353" y="130522"/>
                  <a:pt x="681781" y="131713"/>
                </a:cubicBezTo>
                <a:cubicBezTo>
                  <a:pt x="678805" y="132606"/>
                  <a:pt x="676721" y="133201"/>
                  <a:pt x="675531" y="133498"/>
                </a:cubicBezTo>
                <a:lnTo>
                  <a:pt x="673745" y="133945"/>
                </a:lnTo>
                <a:lnTo>
                  <a:pt x="674191" y="131266"/>
                </a:lnTo>
                <a:cubicBezTo>
                  <a:pt x="674489" y="129182"/>
                  <a:pt x="675903" y="127248"/>
                  <a:pt x="678433" y="125462"/>
                </a:cubicBezTo>
                <a:cubicBezTo>
                  <a:pt x="680963" y="123676"/>
                  <a:pt x="684014" y="120997"/>
                  <a:pt x="687586" y="117425"/>
                </a:cubicBezTo>
                <a:cubicBezTo>
                  <a:pt x="691753" y="113556"/>
                  <a:pt x="695176" y="109984"/>
                  <a:pt x="697855" y="106709"/>
                </a:cubicBezTo>
                <a:cubicBezTo>
                  <a:pt x="700534" y="103138"/>
                  <a:pt x="703213" y="99417"/>
                  <a:pt x="705892" y="95547"/>
                </a:cubicBezTo>
                <a:cubicBezTo>
                  <a:pt x="708570" y="91380"/>
                  <a:pt x="710877" y="87362"/>
                  <a:pt x="712812" y="83492"/>
                </a:cubicBezTo>
                <a:cubicBezTo>
                  <a:pt x="714747" y="79623"/>
                  <a:pt x="715863" y="77465"/>
                  <a:pt x="716161" y="77018"/>
                </a:cubicBezTo>
                <a:cubicBezTo>
                  <a:pt x="716458" y="76572"/>
                  <a:pt x="719435" y="76348"/>
                  <a:pt x="725090" y="76348"/>
                </a:cubicBezTo>
                <a:close/>
                <a:moveTo>
                  <a:pt x="485328" y="62061"/>
                </a:moveTo>
                <a:lnTo>
                  <a:pt x="494704" y="62061"/>
                </a:lnTo>
                <a:lnTo>
                  <a:pt x="504527" y="62061"/>
                </a:lnTo>
                <a:lnTo>
                  <a:pt x="504527" y="79474"/>
                </a:lnTo>
                <a:cubicBezTo>
                  <a:pt x="504527" y="91082"/>
                  <a:pt x="504304" y="98673"/>
                  <a:pt x="503857" y="102245"/>
                </a:cubicBezTo>
                <a:cubicBezTo>
                  <a:pt x="503411" y="105816"/>
                  <a:pt x="502741" y="109091"/>
                  <a:pt x="501848" y="112067"/>
                </a:cubicBezTo>
                <a:cubicBezTo>
                  <a:pt x="500955" y="115044"/>
                  <a:pt x="499765" y="118169"/>
                  <a:pt x="498276" y="121443"/>
                </a:cubicBezTo>
                <a:cubicBezTo>
                  <a:pt x="496490" y="125015"/>
                  <a:pt x="494853" y="127992"/>
                  <a:pt x="493365" y="130373"/>
                </a:cubicBezTo>
                <a:cubicBezTo>
                  <a:pt x="491877" y="133052"/>
                  <a:pt x="489942" y="135805"/>
                  <a:pt x="487561" y="138633"/>
                </a:cubicBezTo>
                <a:cubicBezTo>
                  <a:pt x="485179" y="141461"/>
                  <a:pt x="482798" y="143916"/>
                  <a:pt x="480417" y="146000"/>
                </a:cubicBezTo>
                <a:cubicBezTo>
                  <a:pt x="477738" y="147786"/>
                  <a:pt x="475357" y="149423"/>
                  <a:pt x="473273" y="150911"/>
                </a:cubicBezTo>
                <a:cubicBezTo>
                  <a:pt x="471190" y="152697"/>
                  <a:pt x="468660" y="154186"/>
                  <a:pt x="465683" y="155376"/>
                </a:cubicBezTo>
                <a:cubicBezTo>
                  <a:pt x="463004" y="157162"/>
                  <a:pt x="461516" y="158055"/>
                  <a:pt x="461218" y="158055"/>
                </a:cubicBezTo>
                <a:cubicBezTo>
                  <a:pt x="460920" y="158055"/>
                  <a:pt x="460772" y="156716"/>
                  <a:pt x="460772" y="154037"/>
                </a:cubicBezTo>
                <a:lnTo>
                  <a:pt x="460772" y="150465"/>
                </a:lnTo>
                <a:lnTo>
                  <a:pt x="463451" y="148679"/>
                </a:lnTo>
                <a:cubicBezTo>
                  <a:pt x="465236" y="147488"/>
                  <a:pt x="467097" y="146000"/>
                  <a:pt x="469032" y="144214"/>
                </a:cubicBezTo>
                <a:cubicBezTo>
                  <a:pt x="470966" y="142428"/>
                  <a:pt x="472827" y="140345"/>
                  <a:pt x="474613" y="137963"/>
                </a:cubicBezTo>
                <a:cubicBezTo>
                  <a:pt x="476399" y="135582"/>
                  <a:pt x="478036" y="133201"/>
                  <a:pt x="479524" y="130820"/>
                </a:cubicBezTo>
                <a:cubicBezTo>
                  <a:pt x="480417" y="128438"/>
                  <a:pt x="481310" y="125908"/>
                  <a:pt x="482203" y="123229"/>
                </a:cubicBezTo>
                <a:cubicBezTo>
                  <a:pt x="483394" y="120253"/>
                  <a:pt x="484138" y="117723"/>
                  <a:pt x="484435" y="115639"/>
                </a:cubicBezTo>
                <a:cubicBezTo>
                  <a:pt x="485031" y="112663"/>
                  <a:pt x="485328" y="102989"/>
                  <a:pt x="485328" y="86618"/>
                </a:cubicBezTo>
                <a:close/>
                <a:moveTo>
                  <a:pt x="243780" y="61614"/>
                </a:moveTo>
                <a:lnTo>
                  <a:pt x="243780" y="116532"/>
                </a:lnTo>
                <a:lnTo>
                  <a:pt x="243780" y="171003"/>
                </a:lnTo>
                <a:lnTo>
                  <a:pt x="268783" y="171003"/>
                </a:lnTo>
                <a:lnTo>
                  <a:pt x="293786" y="171003"/>
                </a:lnTo>
                <a:lnTo>
                  <a:pt x="293786" y="116532"/>
                </a:lnTo>
                <a:lnTo>
                  <a:pt x="293786" y="61614"/>
                </a:lnTo>
                <a:lnTo>
                  <a:pt x="290661" y="61614"/>
                </a:lnTo>
                <a:lnTo>
                  <a:pt x="287536" y="61614"/>
                </a:lnTo>
                <a:lnTo>
                  <a:pt x="287536" y="81260"/>
                </a:lnTo>
                <a:cubicBezTo>
                  <a:pt x="287536" y="94059"/>
                  <a:pt x="287312" y="101500"/>
                  <a:pt x="286866" y="103584"/>
                </a:cubicBezTo>
                <a:cubicBezTo>
                  <a:pt x="286419" y="105668"/>
                  <a:pt x="285824" y="107379"/>
                  <a:pt x="285080" y="108719"/>
                </a:cubicBezTo>
                <a:cubicBezTo>
                  <a:pt x="284336" y="110058"/>
                  <a:pt x="283517" y="111323"/>
                  <a:pt x="282624" y="112514"/>
                </a:cubicBezTo>
                <a:cubicBezTo>
                  <a:pt x="281434" y="113704"/>
                  <a:pt x="279945" y="114746"/>
                  <a:pt x="278159" y="115639"/>
                </a:cubicBezTo>
                <a:cubicBezTo>
                  <a:pt x="276671" y="116532"/>
                  <a:pt x="275629" y="116979"/>
                  <a:pt x="275034" y="116979"/>
                </a:cubicBezTo>
                <a:cubicBezTo>
                  <a:pt x="274439" y="116979"/>
                  <a:pt x="274141" y="107751"/>
                  <a:pt x="274141" y="89297"/>
                </a:cubicBezTo>
                <a:lnTo>
                  <a:pt x="274141" y="61614"/>
                </a:lnTo>
                <a:lnTo>
                  <a:pt x="269676" y="61614"/>
                </a:lnTo>
                <a:lnTo>
                  <a:pt x="265211" y="62061"/>
                </a:lnTo>
                <a:lnTo>
                  <a:pt x="264765" y="82599"/>
                </a:lnTo>
                <a:cubicBezTo>
                  <a:pt x="264467" y="96291"/>
                  <a:pt x="264095" y="103807"/>
                  <a:pt x="263649" y="105147"/>
                </a:cubicBezTo>
                <a:cubicBezTo>
                  <a:pt x="263202" y="106486"/>
                  <a:pt x="262681" y="107751"/>
                  <a:pt x="262086" y="108942"/>
                </a:cubicBezTo>
                <a:cubicBezTo>
                  <a:pt x="261491" y="110132"/>
                  <a:pt x="260598" y="111397"/>
                  <a:pt x="259407" y="112737"/>
                </a:cubicBezTo>
                <a:cubicBezTo>
                  <a:pt x="258217" y="114076"/>
                  <a:pt x="256803" y="115118"/>
                  <a:pt x="255166" y="115862"/>
                </a:cubicBezTo>
                <a:cubicBezTo>
                  <a:pt x="253528" y="116606"/>
                  <a:pt x="252412" y="116979"/>
                  <a:pt x="251817" y="116979"/>
                </a:cubicBezTo>
                <a:cubicBezTo>
                  <a:pt x="251222" y="116979"/>
                  <a:pt x="250924" y="107751"/>
                  <a:pt x="250924" y="89297"/>
                </a:cubicBezTo>
                <a:lnTo>
                  <a:pt x="250924" y="61614"/>
                </a:lnTo>
                <a:lnTo>
                  <a:pt x="247352" y="61614"/>
                </a:lnTo>
                <a:close/>
                <a:moveTo>
                  <a:pt x="574179" y="61168"/>
                </a:moveTo>
                <a:cubicBezTo>
                  <a:pt x="574179" y="61168"/>
                  <a:pt x="575369" y="61763"/>
                  <a:pt x="577751" y="62954"/>
                </a:cubicBezTo>
                <a:cubicBezTo>
                  <a:pt x="580429" y="64145"/>
                  <a:pt x="583034" y="65707"/>
                  <a:pt x="585564" y="67642"/>
                </a:cubicBezTo>
                <a:cubicBezTo>
                  <a:pt x="588094" y="69577"/>
                  <a:pt x="591145" y="72330"/>
                  <a:pt x="594717" y="75902"/>
                </a:cubicBezTo>
                <a:cubicBezTo>
                  <a:pt x="597694" y="78879"/>
                  <a:pt x="600670" y="82302"/>
                  <a:pt x="603647" y="86171"/>
                </a:cubicBezTo>
                <a:cubicBezTo>
                  <a:pt x="606623" y="89743"/>
                  <a:pt x="608856" y="92720"/>
                  <a:pt x="610344" y="95101"/>
                </a:cubicBezTo>
                <a:cubicBezTo>
                  <a:pt x="612428" y="98077"/>
                  <a:pt x="614809" y="101798"/>
                  <a:pt x="617488" y="106263"/>
                </a:cubicBezTo>
                <a:cubicBezTo>
                  <a:pt x="620167" y="110728"/>
                  <a:pt x="622845" y="115490"/>
                  <a:pt x="625524" y="120550"/>
                </a:cubicBezTo>
                <a:cubicBezTo>
                  <a:pt x="627906" y="125611"/>
                  <a:pt x="629394" y="128885"/>
                  <a:pt x="629989" y="130373"/>
                </a:cubicBezTo>
                <a:lnTo>
                  <a:pt x="630882" y="132606"/>
                </a:lnTo>
                <a:lnTo>
                  <a:pt x="629543" y="132606"/>
                </a:lnTo>
                <a:cubicBezTo>
                  <a:pt x="629245" y="132606"/>
                  <a:pt x="624631" y="133052"/>
                  <a:pt x="615702" y="133945"/>
                </a:cubicBezTo>
                <a:cubicBezTo>
                  <a:pt x="607367" y="134540"/>
                  <a:pt x="603200" y="134838"/>
                  <a:pt x="603200" y="134838"/>
                </a:cubicBezTo>
                <a:cubicBezTo>
                  <a:pt x="602903" y="134540"/>
                  <a:pt x="602158" y="132010"/>
                  <a:pt x="600968" y="127248"/>
                </a:cubicBezTo>
                <a:cubicBezTo>
                  <a:pt x="598884" y="120104"/>
                  <a:pt x="597396" y="115490"/>
                  <a:pt x="596503" y="113407"/>
                </a:cubicBezTo>
                <a:cubicBezTo>
                  <a:pt x="595015" y="108644"/>
                  <a:pt x="593526" y="104179"/>
                  <a:pt x="592038" y="100012"/>
                </a:cubicBezTo>
                <a:cubicBezTo>
                  <a:pt x="589954" y="94654"/>
                  <a:pt x="587722" y="89743"/>
                  <a:pt x="585341" y="85278"/>
                </a:cubicBezTo>
                <a:cubicBezTo>
                  <a:pt x="583257" y="80516"/>
                  <a:pt x="581397" y="76869"/>
                  <a:pt x="579760" y="74339"/>
                </a:cubicBezTo>
                <a:cubicBezTo>
                  <a:pt x="578123" y="71809"/>
                  <a:pt x="576411" y="69651"/>
                  <a:pt x="574625" y="67865"/>
                </a:cubicBezTo>
                <a:lnTo>
                  <a:pt x="571500" y="64740"/>
                </a:lnTo>
                <a:lnTo>
                  <a:pt x="572839" y="62954"/>
                </a:lnTo>
                <a:cubicBezTo>
                  <a:pt x="573435" y="61763"/>
                  <a:pt x="573881" y="61168"/>
                  <a:pt x="574179" y="61168"/>
                </a:cubicBezTo>
                <a:close/>
                <a:moveTo>
                  <a:pt x="1431875" y="50452"/>
                </a:moveTo>
                <a:cubicBezTo>
                  <a:pt x="1416992" y="50452"/>
                  <a:pt x="1404342" y="55959"/>
                  <a:pt x="1393924" y="66972"/>
                </a:cubicBezTo>
                <a:cubicBezTo>
                  <a:pt x="1383506" y="77688"/>
                  <a:pt x="1378297" y="90785"/>
                  <a:pt x="1378297" y="106263"/>
                </a:cubicBezTo>
                <a:cubicBezTo>
                  <a:pt x="1378297" y="121741"/>
                  <a:pt x="1383506" y="134987"/>
                  <a:pt x="1393924" y="146000"/>
                </a:cubicBezTo>
                <a:cubicBezTo>
                  <a:pt x="1404342" y="156716"/>
                  <a:pt x="1416992" y="162073"/>
                  <a:pt x="1431875" y="162073"/>
                </a:cubicBezTo>
                <a:cubicBezTo>
                  <a:pt x="1446460" y="162073"/>
                  <a:pt x="1458962" y="156716"/>
                  <a:pt x="1469380" y="146000"/>
                </a:cubicBezTo>
                <a:cubicBezTo>
                  <a:pt x="1479798" y="134987"/>
                  <a:pt x="1485007" y="121741"/>
                  <a:pt x="1485007" y="106263"/>
                </a:cubicBezTo>
                <a:cubicBezTo>
                  <a:pt x="1485007" y="90785"/>
                  <a:pt x="1479798" y="77688"/>
                  <a:pt x="1469380" y="66972"/>
                </a:cubicBezTo>
                <a:cubicBezTo>
                  <a:pt x="1458962" y="55959"/>
                  <a:pt x="1446460" y="50452"/>
                  <a:pt x="1431875" y="50452"/>
                </a:cubicBezTo>
                <a:close/>
                <a:moveTo>
                  <a:pt x="1098500" y="50452"/>
                </a:moveTo>
                <a:cubicBezTo>
                  <a:pt x="1083617" y="50452"/>
                  <a:pt x="1070967" y="55959"/>
                  <a:pt x="1060549" y="66972"/>
                </a:cubicBezTo>
                <a:cubicBezTo>
                  <a:pt x="1050131" y="77688"/>
                  <a:pt x="1044922" y="90785"/>
                  <a:pt x="1044922" y="106263"/>
                </a:cubicBezTo>
                <a:cubicBezTo>
                  <a:pt x="1044922" y="121741"/>
                  <a:pt x="1050131" y="134987"/>
                  <a:pt x="1060549" y="146000"/>
                </a:cubicBezTo>
                <a:cubicBezTo>
                  <a:pt x="1070967" y="156716"/>
                  <a:pt x="1083617" y="162073"/>
                  <a:pt x="1098500" y="162073"/>
                </a:cubicBezTo>
                <a:cubicBezTo>
                  <a:pt x="1113085" y="162073"/>
                  <a:pt x="1125587" y="156716"/>
                  <a:pt x="1136005" y="146000"/>
                </a:cubicBezTo>
                <a:cubicBezTo>
                  <a:pt x="1146423" y="134987"/>
                  <a:pt x="1151632" y="121741"/>
                  <a:pt x="1151632" y="106263"/>
                </a:cubicBezTo>
                <a:cubicBezTo>
                  <a:pt x="1151632" y="90785"/>
                  <a:pt x="1146423" y="77688"/>
                  <a:pt x="1136005" y="66972"/>
                </a:cubicBezTo>
                <a:cubicBezTo>
                  <a:pt x="1125587" y="55959"/>
                  <a:pt x="1113085" y="50452"/>
                  <a:pt x="1098500" y="50452"/>
                </a:cubicBezTo>
                <a:close/>
                <a:moveTo>
                  <a:pt x="7590" y="50006"/>
                </a:moveTo>
                <a:lnTo>
                  <a:pt x="40183" y="50006"/>
                </a:lnTo>
                <a:lnTo>
                  <a:pt x="72777" y="50006"/>
                </a:lnTo>
                <a:lnTo>
                  <a:pt x="72777" y="54024"/>
                </a:lnTo>
                <a:lnTo>
                  <a:pt x="72777" y="58489"/>
                </a:lnTo>
                <a:lnTo>
                  <a:pt x="40183" y="58489"/>
                </a:lnTo>
                <a:lnTo>
                  <a:pt x="8036" y="58489"/>
                </a:lnTo>
                <a:lnTo>
                  <a:pt x="7590" y="54024"/>
                </a:lnTo>
                <a:close/>
                <a:moveTo>
                  <a:pt x="824210" y="44202"/>
                </a:moveTo>
                <a:cubicBezTo>
                  <a:pt x="830461" y="44202"/>
                  <a:pt x="833586" y="44350"/>
                  <a:pt x="833586" y="44648"/>
                </a:cubicBezTo>
                <a:cubicBezTo>
                  <a:pt x="833586" y="44648"/>
                  <a:pt x="832991" y="48071"/>
                  <a:pt x="831800" y="54917"/>
                </a:cubicBezTo>
                <a:cubicBezTo>
                  <a:pt x="830312" y="62061"/>
                  <a:pt x="829121" y="66972"/>
                  <a:pt x="828228" y="69651"/>
                </a:cubicBezTo>
                <a:cubicBezTo>
                  <a:pt x="827335" y="72032"/>
                  <a:pt x="826889" y="73372"/>
                  <a:pt x="826889" y="73670"/>
                </a:cubicBezTo>
                <a:cubicBezTo>
                  <a:pt x="826889" y="73670"/>
                  <a:pt x="834777" y="73818"/>
                  <a:pt x="850553" y="74116"/>
                </a:cubicBezTo>
                <a:lnTo>
                  <a:pt x="874663" y="74116"/>
                </a:lnTo>
                <a:lnTo>
                  <a:pt x="874663" y="77688"/>
                </a:lnTo>
                <a:lnTo>
                  <a:pt x="874663" y="80813"/>
                </a:lnTo>
                <a:lnTo>
                  <a:pt x="867519" y="80813"/>
                </a:lnTo>
                <a:lnTo>
                  <a:pt x="859929" y="80813"/>
                </a:lnTo>
                <a:lnTo>
                  <a:pt x="859929" y="82153"/>
                </a:lnTo>
                <a:cubicBezTo>
                  <a:pt x="859631" y="83343"/>
                  <a:pt x="859333" y="84981"/>
                  <a:pt x="859036" y="87064"/>
                </a:cubicBezTo>
                <a:cubicBezTo>
                  <a:pt x="859036" y="88850"/>
                  <a:pt x="858738" y="91380"/>
                  <a:pt x="858143" y="94654"/>
                </a:cubicBezTo>
                <a:cubicBezTo>
                  <a:pt x="857547" y="97929"/>
                  <a:pt x="856803" y="100905"/>
                  <a:pt x="855910" y="103584"/>
                </a:cubicBezTo>
                <a:cubicBezTo>
                  <a:pt x="855315" y="106858"/>
                  <a:pt x="854422" y="110207"/>
                  <a:pt x="853231" y="113630"/>
                </a:cubicBezTo>
                <a:cubicBezTo>
                  <a:pt x="852041" y="117053"/>
                  <a:pt x="850999" y="120104"/>
                  <a:pt x="850106" y="122783"/>
                </a:cubicBezTo>
                <a:cubicBezTo>
                  <a:pt x="848618" y="126057"/>
                  <a:pt x="846683" y="130373"/>
                  <a:pt x="844302" y="135731"/>
                </a:cubicBezTo>
                <a:lnTo>
                  <a:pt x="840283" y="143768"/>
                </a:lnTo>
                <a:lnTo>
                  <a:pt x="844302" y="148679"/>
                </a:lnTo>
                <a:cubicBezTo>
                  <a:pt x="846981" y="151953"/>
                  <a:pt x="850553" y="155674"/>
                  <a:pt x="855017" y="159841"/>
                </a:cubicBezTo>
                <a:cubicBezTo>
                  <a:pt x="858887" y="164008"/>
                  <a:pt x="862012" y="166985"/>
                  <a:pt x="864394" y="168771"/>
                </a:cubicBezTo>
                <a:cubicBezTo>
                  <a:pt x="867072" y="170557"/>
                  <a:pt x="868561" y="171450"/>
                  <a:pt x="868858" y="171450"/>
                </a:cubicBezTo>
                <a:lnTo>
                  <a:pt x="869751" y="172343"/>
                </a:lnTo>
                <a:lnTo>
                  <a:pt x="867965" y="184844"/>
                </a:lnTo>
                <a:cubicBezTo>
                  <a:pt x="867072" y="193179"/>
                  <a:pt x="866552" y="197420"/>
                  <a:pt x="866403" y="197569"/>
                </a:cubicBezTo>
                <a:cubicBezTo>
                  <a:pt x="866254" y="197718"/>
                  <a:pt x="863501" y="195188"/>
                  <a:pt x="858143" y="189979"/>
                </a:cubicBezTo>
                <a:cubicBezTo>
                  <a:pt x="852785" y="184770"/>
                  <a:pt x="848618" y="180528"/>
                  <a:pt x="845641" y="177254"/>
                </a:cubicBezTo>
                <a:cubicBezTo>
                  <a:pt x="842665" y="174277"/>
                  <a:pt x="839986" y="171152"/>
                  <a:pt x="837604" y="167878"/>
                </a:cubicBezTo>
                <a:cubicBezTo>
                  <a:pt x="835819" y="165497"/>
                  <a:pt x="834181" y="163115"/>
                  <a:pt x="832693" y="160734"/>
                </a:cubicBezTo>
                <a:cubicBezTo>
                  <a:pt x="831800" y="159246"/>
                  <a:pt x="831205" y="158502"/>
                  <a:pt x="830907" y="158502"/>
                </a:cubicBezTo>
                <a:cubicBezTo>
                  <a:pt x="830610" y="158502"/>
                  <a:pt x="829865" y="159320"/>
                  <a:pt x="828675" y="160957"/>
                </a:cubicBezTo>
                <a:cubicBezTo>
                  <a:pt x="827484" y="162594"/>
                  <a:pt x="824805" y="165497"/>
                  <a:pt x="820638" y="169664"/>
                </a:cubicBezTo>
                <a:cubicBezTo>
                  <a:pt x="816769" y="173831"/>
                  <a:pt x="812899" y="177254"/>
                  <a:pt x="809029" y="179933"/>
                </a:cubicBezTo>
                <a:cubicBezTo>
                  <a:pt x="806053" y="182314"/>
                  <a:pt x="803523" y="184100"/>
                  <a:pt x="801439" y="185291"/>
                </a:cubicBezTo>
                <a:cubicBezTo>
                  <a:pt x="799653" y="186184"/>
                  <a:pt x="798760" y="187374"/>
                  <a:pt x="798760" y="188863"/>
                </a:cubicBezTo>
                <a:cubicBezTo>
                  <a:pt x="798760" y="190351"/>
                  <a:pt x="798686" y="191095"/>
                  <a:pt x="798537" y="191095"/>
                </a:cubicBezTo>
                <a:cubicBezTo>
                  <a:pt x="798388" y="191095"/>
                  <a:pt x="797867" y="190648"/>
                  <a:pt x="796974" y="189756"/>
                </a:cubicBezTo>
                <a:lnTo>
                  <a:pt x="795188" y="188863"/>
                </a:lnTo>
                <a:lnTo>
                  <a:pt x="792510" y="189756"/>
                </a:lnTo>
                <a:cubicBezTo>
                  <a:pt x="791914" y="190053"/>
                  <a:pt x="790575" y="190648"/>
                  <a:pt x="788491" y="191541"/>
                </a:cubicBezTo>
                <a:cubicBezTo>
                  <a:pt x="787598" y="191839"/>
                  <a:pt x="786705" y="191690"/>
                  <a:pt x="785812" y="191095"/>
                </a:cubicBezTo>
                <a:lnTo>
                  <a:pt x="784473" y="190202"/>
                </a:lnTo>
                <a:lnTo>
                  <a:pt x="787152" y="187523"/>
                </a:lnTo>
                <a:cubicBezTo>
                  <a:pt x="789235" y="185737"/>
                  <a:pt x="790277" y="184770"/>
                  <a:pt x="790277" y="184621"/>
                </a:cubicBezTo>
                <a:cubicBezTo>
                  <a:pt x="790277" y="184472"/>
                  <a:pt x="788789" y="182686"/>
                  <a:pt x="785812" y="179263"/>
                </a:cubicBezTo>
                <a:cubicBezTo>
                  <a:pt x="782836" y="175840"/>
                  <a:pt x="780454" y="172640"/>
                  <a:pt x="778669" y="169664"/>
                </a:cubicBezTo>
                <a:cubicBezTo>
                  <a:pt x="776883" y="166687"/>
                  <a:pt x="775543" y="163859"/>
                  <a:pt x="774650" y="161181"/>
                </a:cubicBezTo>
                <a:cubicBezTo>
                  <a:pt x="773460" y="158799"/>
                  <a:pt x="772567" y="156269"/>
                  <a:pt x="771971" y="153590"/>
                </a:cubicBezTo>
                <a:cubicBezTo>
                  <a:pt x="771078" y="150911"/>
                  <a:pt x="770632" y="146298"/>
                  <a:pt x="770632" y="139749"/>
                </a:cubicBezTo>
                <a:lnTo>
                  <a:pt x="770185" y="130373"/>
                </a:lnTo>
                <a:lnTo>
                  <a:pt x="761702" y="130373"/>
                </a:lnTo>
                <a:lnTo>
                  <a:pt x="753665" y="130373"/>
                </a:lnTo>
                <a:lnTo>
                  <a:pt x="753665" y="137517"/>
                </a:lnTo>
                <a:cubicBezTo>
                  <a:pt x="753665" y="142577"/>
                  <a:pt x="753368" y="146595"/>
                  <a:pt x="752772" y="149572"/>
                </a:cubicBezTo>
                <a:cubicBezTo>
                  <a:pt x="752177" y="151953"/>
                  <a:pt x="751433" y="154632"/>
                  <a:pt x="750540" y="157609"/>
                </a:cubicBezTo>
                <a:cubicBezTo>
                  <a:pt x="749647" y="159990"/>
                  <a:pt x="748382" y="162818"/>
                  <a:pt x="746745" y="166092"/>
                </a:cubicBezTo>
                <a:cubicBezTo>
                  <a:pt x="745108" y="169366"/>
                  <a:pt x="743247" y="172343"/>
                  <a:pt x="741164" y="175022"/>
                </a:cubicBezTo>
                <a:cubicBezTo>
                  <a:pt x="738783" y="178296"/>
                  <a:pt x="735657" y="181719"/>
                  <a:pt x="731788" y="185291"/>
                </a:cubicBezTo>
                <a:cubicBezTo>
                  <a:pt x="727918" y="189160"/>
                  <a:pt x="725835" y="191095"/>
                  <a:pt x="725537" y="191095"/>
                </a:cubicBezTo>
                <a:cubicBezTo>
                  <a:pt x="725239" y="191095"/>
                  <a:pt x="725090" y="189979"/>
                  <a:pt x="725090" y="187746"/>
                </a:cubicBezTo>
                <a:cubicBezTo>
                  <a:pt x="725090" y="185514"/>
                  <a:pt x="725686" y="183951"/>
                  <a:pt x="726876" y="183058"/>
                </a:cubicBezTo>
                <a:cubicBezTo>
                  <a:pt x="728067" y="182463"/>
                  <a:pt x="729406" y="180826"/>
                  <a:pt x="730895" y="178147"/>
                </a:cubicBezTo>
                <a:cubicBezTo>
                  <a:pt x="732085" y="175468"/>
                  <a:pt x="732978" y="172938"/>
                  <a:pt x="733574" y="170557"/>
                </a:cubicBezTo>
                <a:cubicBezTo>
                  <a:pt x="734169" y="167878"/>
                  <a:pt x="734764" y="165050"/>
                  <a:pt x="735360" y="162073"/>
                </a:cubicBezTo>
                <a:cubicBezTo>
                  <a:pt x="735657" y="159097"/>
                  <a:pt x="735806" y="151804"/>
                  <a:pt x="735806" y="140196"/>
                </a:cubicBezTo>
                <a:lnTo>
                  <a:pt x="735806" y="122783"/>
                </a:lnTo>
                <a:lnTo>
                  <a:pt x="761702" y="122783"/>
                </a:lnTo>
                <a:lnTo>
                  <a:pt x="788045" y="122783"/>
                </a:lnTo>
                <a:lnTo>
                  <a:pt x="788045" y="143321"/>
                </a:lnTo>
                <a:cubicBezTo>
                  <a:pt x="788342" y="156418"/>
                  <a:pt x="788789" y="164529"/>
                  <a:pt x="789384" y="167655"/>
                </a:cubicBezTo>
                <a:cubicBezTo>
                  <a:pt x="789979" y="170780"/>
                  <a:pt x="790724" y="173533"/>
                  <a:pt x="791617" y="175914"/>
                </a:cubicBezTo>
                <a:cubicBezTo>
                  <a:pt x="792807" y="178593"/>
                  <a:pt x="793551" y="179933"/>
                  <a:pt x="793849" y="179933"/>
                </a:cubicBezTo>
                <a:cubicBezTo>
                  <a:pt x="794444" y="180231"/>
                  <a:pt x="795635" y="179486"/>
                  <a:pt x="797421" y="177700"/>
                </a:cubicBezTo>
                <a:cubicBezTo>
                  <a:pt x="798611" y="176212"/>
                  <a:pt x="800546" y="173980"/>
                  <a:pt x="803225" y="171003"/>
                </a:cubicBezTo>
                <a:cubicBezTo>
                  <a:pt x="805309" y="168324"/>
                  <a:pt x="807839" y="164901"/>
                  <a:pt x="810815" y="160734"/>
                </a:cubicBezTo>
                <a:cubicBezTo>
                  <a:pt x="814090" y="156269"/>
                  <a:pt x="816769" y="152251"/>
                  <a:pt x="818852" y="148679"/>
                </a:cubicBezTo>
                <a:cubicBezTo>
                  <a:pt x="821233" y="144809"/>
                  <a:pt x="822275" y="142577"/>
                  <a:pt x="821978" y="141982"/>
                </a:cubicBezTo>
                <a:cubicBezTo>
                  <a:pt x="821978" y="141089"/>
                  <a:pt x="820936" y="138410"/>
                  <a:pt x="818852" y="133945"/>
                </a:cubicBezTo>
                <a:cubicBezTo>
                  <a:pt x="817066" y="129182"/>
                  <a:pt x="815429" y="124569"/>
                  <a:pt x="813941" y="120104"/>
                </a:cubicBezTo>
                <a:cubicBezTo>
                  <a:pt x="812453" y="115044"/>
                  <a:pt x="811411" y="110877"/>
                  <a:pt x="810815" y="107602"/>
                </a:cubicBezTo>
                <a:lnTo>
                  <a:pt x="809476" y="101352"/>
                </a:lnTo>
                <a:lnTo>
                  <a:pt x="805904" y="104477"/>
                </a:lnTo>
                <a:cubicBezTo>
                  <a:pt x="803820" y="106263"/>
                  <a:pt x="801737" y="107900"/>
                  <a:pt x="799653" y="109388"/>
                </a:cubicBezTo>
                <a:cubicBezTo>
                  <a:pt x="797272" y="110579"/>
                  <a:pt x="796081" y="111472"/>
                  <a:pt x="796081" y="112067"/>
                </a:cubicBezTo>
                <a:cubicBezTo>
                  <a:pt x="796081" y="112663"/>
                  <a:pt x="785366" y="112960"/>
                  <a:pt x="763935" y="112960"/>
                </a:cubicBezTo>
                <a:lnTo>
                  <a:pt x="731788" y="112960"/>
                </a:lnTo>
                <a:lnTo>
                  <a:pt x="731788" y="108942"/>
                </a:lnTo>
                <a:lnTo>
                  <a:pt x="731788" y="104477"/>
                </a:lnTo>
                <a:lnTo>
                  <a:pt x="764381" y="104477"/>
                </a:lnTo>
                <a:lnTo>
                  <a:pt x="796974" y="104477"/>
                </a:lnTo>
                <a:lnTo>
                  <a:pt x="800100" y="97780"/>
                </a:lnTo>
                <a:cubicBezTo>
                  <a:pt x="801886" y="93910"/>
                  <a:pt x="803820" y="89445"/>
                  <a:pt x="805904" y="84385"/>
                </a:cubicBezTo>
                <a:cubicBezTo>
                  <a:pt x="807392" y="80218"/>
                  <a:pt x="808732" y="76497"/>
                  <a:pt x="809922" y="73223"/>
                </a:cubicBezTo>
                <a:cubicBezTo>
                  <a:pt x="810518" y="70247"/>
                  <a:pt x="811560" y="64889"/>
                  <a:pt x="813048" y="57150"/>
                </a:cubicBezTo>
                <a:cubicBezTo>
                  <a:pt x="814238" y="49113"/>
                  <a:pt x="814834" y="45095"/>
                  <a:pt x="814834" y="45095"/>
                </a:cubicBezTo>
                <a:cubicBezTo>
                  <a:pt x="814834" y="44499"/>
                  <a:pt x="817959" y="44202"/>
                  <a:pt x="824210" y="44202"/>
                </a:cubicBezTo>
                <a:close/>
                <a:moveTo>
                  <a:pt x="757684" y="44202"/>
                </a:moveTo>
                <a:lnTo>
                  <a:pt x="767506" y="44202"/>
                </a:lnTo>
                <a:lnTo>
                  <a:pt x="776883" y="44202"/>
                </a:lnTo>
                <a:lnTo>
                  <a:pt x="776883" y="61168"/>
                </a:lnTo>
                <a:lnTo>
                  <a:pt x="776883" y="77688"/>
                </a:lnTo>
                <a:lnTo>
                  <a:pt x="775097" y="80813"/>
                </a:lnTo>
                <a:cubicBezTo>
                  <a:pt x="775097" y="81409"/>
                  <a:pt x="774948" y="82004"/>
                  <a:pt x="774650" y="82599"/>
                </a:cubicBezTo>
                <a:cubicBezTo>
                  <a:pt x="774353" y="83195"/>
                  <a:pt x="774129" y="83715"/>
                  <a:pt x="773980" y="84162"/>
                </a:cubicBezTo>
                <a:cubicBezTo>
                  <a:pt x="773832" y="84608"/>
                  <a:pt x="773608" y="84832"/>
                  <a:pt x="773311" y="84832"/>
                </a:cubicBezTo>
                <a:lnTo>
                  <a:pt x="778669" y="85725"/>
                </a:lnTo>
                <a:lnTo>
                  <a:pt x="784026" y="85725"/>
                </a:lnTo>
                <a:lnTo>
                  <a:pt x="784026" y="70098"/>
                </a:lnTo>
                <a:lnTo>
                  <a:pt x="784473" y="54917"/>
                </a:lnTo>
                <a:lnTo>
                  <a:pt x="791170" y="54471"/>
                </a:lnTo>
                <a:lnTo>
                  <a:pt x="798314" y="54471"/>
                </a:lnTo>
                <a:lnTo>
                  <a:pt x="798314" y="67865"/>
                </a:lnTo>
                <a:cubicBezTo>
                  <a:pt x="798314" y="76795"/>
                  <a:pt x="798165" y="82153"/>
                  <a:pt x="797867" y="83939"/>
                </a:cubicBezTo>
                <a:cubicBezTo>
                  <a:pt x="797272" y="86022"/>
                  <a:pt x="796677" y="87808"/>
                  <a:pt x="796081" y="89297"/>
                </a:cubicBezTo>
                <a:cubicBezTo>
                  <a:pt x="795188" y="91380"/>
                  <a:pt x="793998" y="93166"/>
                  <a:pt x="792510" y="94654"/>
                </a:cubicBezTo>
                <a:cubicBezTo>
                  <a:pt x="791021" y="96143"/>
                  <a:pt x="789533" y="97333"/>
                  <a:pt x="788045" y="98226"/>
                </a:cubicBezTo>
                <a:cubicBezTo>
                  <a:pt x="786259" y="98822"/>
                  <a:pt x="785143" y="99119"/>
                  <a:pt x="784696" y="99119"/>
                </a:cubicBezTo>
                <a:cubicBezTo>
                  <a:pt x="784250" y="99119"/>
                  <a:pt x="784026" y="98375"/>
                  <a:pt x="784026" y="96887"/>
                </a:cubicBezTo>
                <a:lnTo>
                  <a:pt x="784026" y="94208"/>
                </a:lnTo>
                <a:lnTo>
                  <a:pt x="765274" y="94208"/>
                </a:lnTo>
                <a:lnTo>
                  <a:pt x="746522" y="94208"/>
                </a:lnTo>
                <a:lnTo>
                  <a:pt x="743843" y="95994"/>
                </a:lnTo>
                <a:cubicBezTo>
                  <a:pt x="742354" y="97184"/>
                  <a:pt x="741015" y="98077"/>
                  <a:pt x="739824" y="98673"/>
                </a:cubicBezTo>
                <a:cubicBezTo>
                  <a:pt x="738634" y="98970"/>
                  <a:pt x="737815" y="99119"/>
                  <a:pt x="737369" y="99119"/>
                </a:cubicBezTo>
                <a:cubicBezTo>
                  <a:pt x="736922" y="99119"/>
                  <a:pt x="736699" y="91827"/>
                  <a:pt x="736699" y="77241"/>
                </a:cubicBezTo>
                <a:lnTo>
                  <a:pt x="737145" y="54917"/>
                </a:lnTo>
                <a:lnTo>
                  <a:pt x="743843" y="54471"/>
                </a:lnTo>
                <a:lnTo>
                  <a:pt x="750986" y="54471"/>
                </a:lnTo>
                <a:lnTo>
                  <a:pt x="750986" y="70098"/>
                </a:lnTo>
                <a:lnTo>
                  <a:pt x="750540" y="85725"/>
                </a:lnTo>
                <a:lnTo>
                  <a:pt x="754112" y="85725"/>
                </a:lnTo>
                <a:lnTo>
                  <a:pt x="757684" y="85725"/>
                </a:lnTo>
                <a:lnTo>
                  <a:pt x="757684" y="64740"/>
                </a:lnTo>
                <a:close/>
                <a:moveTo>
                  <a:pt x="712142" y="39290"/>
                </a:moveTo>
                <a:lnTo>
                  <a:pt x="720179" y="39290"/>
                </a:lnTo>
                <a:cubicBezTo>
                  <a:pt x="725537" y="39290"/>
                  <a:pt x="728290" y="39439"/>
                  <a:pt x="728439" y="39737"/>
                </a:cubicBezTo>
                <a:cubicBezTo>
                  <a:pt x="728588" y="40034"/>
                  <a:pt x="727769" y="41969"/>
                  <a:pt x="725983" y="45541"/>
                </a:cubicBezTo>
                <a:cubicBezTo>
                  <a:pt x="724197" y="49113"/>
                  <a:pt x="722188" y="52685"/>
                  <a:pt x="719956" y="56257"/>
                </a:cubicBezTo>
                <a:cubicBezTo>
                  <a:pt x="717723" y="59829"/>
                  <a:pt x="716012" y="62359"/>
                  <a:pt x="714821" y="63847"/>
                </a:cubicBezTo>
                <a:cubicBezTo>
                  <a:pt x="713631" y="65038"/>
                  <a:pt x="712142" y="66823"/>
                  <a:pt x="710356" y="69205"/>
                </a:cubicBezTo>
                <a:cubicBezTo>
                  <a:pt x="708570" y="70991"/>
                  <a:pt x="706040" y="73372"/>
                  <a:pt x="702766" y="76348"/>
                </a:cubicBezTo>
                <a:cubicBezTo>
                  <a:pt x="699492" y="79027"/>
                  <a:pt x="696367" y="81409"/>
                  <a:pt x="693390" y="83492"/>
                </a:cubicBezTo>
                <a:cubicBezTo>
                  <a:pt x="690116" y="85576"/>
                  <a:pt x="686693" y="87511"/>
                  <a:pt x="683121" y="89297"/>
                </a:cubicBezTo>
                <a:cubicBezTo>
                  <a:pt x="679549" y="91082"/>
                  <a:pt x="677614" y="91975"/>
                  <a:pt x="677317" y="91975"/>
                </a:cubicBezTo>
                <a:cubicBezTo>
                  <a:pt x="677317" y="91975"/>
                  <a:pt x="677317" y="91082"/>
                  <a:pt x="677317" y="89297"/>
                </a:cubicBezTo>
                <a:lnTo>
                  <a:pt x="677317" y="86618"/>
                </a:lnTo>
                <a:lnTo>
                  <a:pt x="680442" y="83939"/>
                </a:lnTo>
                <a:cubicBezTo>
                  <a:pt x="683121" y="81855"/>
                  <a:pt x="685800" y="79325"/>
                  <a:pt x="688479" y="76348"/>
                </a:cubicBezTo>
                <a:cubicBezTo>
                  <a:pt x="691753" y="73074"/>
                  <a:pt x="694283" y="70247"/>
                  <a:pt x="696069" y="67865"/>
                </a:cubicBezTo>
                <a:cubicBezTo>
                  <a:pt x="698153" y="64889"/>
                  <a:pt x="700236" y="61912"/>
                  <a:pt x="702320" y="58936"/>
                </a:cubicBezTo>
                <a:cubicBezTo>
                  <a:pt x="704403" y="55959"/>
                  <a:pt x="706264" y="52610"/>
                  <a:pt x="707901" y="48890"/>
                </a:cubicBezTo>
                <a:cubicBezTo>
                  <a:pt x="709538" y="45169"/>
                  <a:pt x="710654" y="42564"/>
                  <a:pt x="711249" y="41076"/>
                </a:cubicBezTo>
                <a:close/>
                <a:moveTo>
                  <a:pt x="1431875" y="29914"/>
                </a:moveTo>
                <a:cubicBezTo>
                  <a:pt x="1451818" y="29914"/>
                  <a:pt x="1468933" y="37356"/>
                  <a:pt x="1483221" y="52238"/>
                </a:cubicBezTo>
                <a:cubicBezTo>
                  <a:pt x="1497508" y="67121"/>
                  <a:pt x="1504652" y="85129"/>
                  <a:pt x="1504652" y="106263"/>
                </a:cubicBezTo>
                <a:cubicBezTo>
                  <a:pt x="1504652" y="127397"/>
                  <a:pt x="1497508" y="145405"/>
                  <a:pt x="1483221" y="160288"/>
                </a:cubicBezTo>
                <a:cubicBezTo>
                  <a:pt x="1468933" y="175170"/>
                  <a:pt x="1451818" y="182612"/>
                  <a:pt x="1431875" y="182612"/>
                </a:cubicBezTo>
                <a:cubicBezTo>
                  <a:pt x="1411635" y="182612"/>
                  <a:pt x="1394370" y="175170"/>
                  <a:pt x="1380083" y="160288"/>
                </a:cubicBezTo>
                <a:cubicBezTo>
                  <a:pt x="1365795" y="145405"/>
                  <a:pt x="1358652" y="127397"/>
                  <a:pt x="1358652" y="106263"/>
                </a:cubicBezTo>
                <a:cubicBezTo>
                  <a:pt x="1358652" y="85129"/>
                  <a:pt x="1365795" y="67121"/>
                  <a:pt x="1380083" y="52238"/>
                </a:cubicBezTo>
                <a:cubicBezTo>
                  <a:pt x="1394370" y="37356"/>
                  <a:pt x="1411635" y="29914"/>
                  <a:pt x="1431875" y="29914"/>
                </a:cubicBezTo>
                <a:close/>
                <a:moveTo>
                  <a:pt x="1098500" y="29914"/>
                </a:moveTo>
                <a:cubicBezTo>
                  <a:pt x="1118443" y="29914"/>
                  <a:pt x="1135558" y="37356"/>
                  <a:pt x="1149846" y="52238"/>
                </a:cubicBezTo>
                <a:cubicBezTo>
                  <a:pt x="1164133" y="67121"/>
                  <a:pt x="1171277" y="85129"/>
                  <a:pt x="1171277" y="106263"/>
                </a:cubicBezTo>
                <a:cubicBezTo>
                  <a:pt x="1171277" y="127397"/>
                  <a:pt x="1164133" y="145405"/>
                  <a:pt x="1149846" y="160288"/>
                </a:cubicBezTo>
                <a:cubicBezTo>
                  <a:pt x="1135558" y="175170"/>
                  <a:pt x="1118443" y="182612"/>
                  <a:pt x="1098500" y="182612"/>
                </a:cubicBezTo>
                <a:cubicBezTo>
                  <a:pt x="1078260" y="182612"/>
                  <a:pt x="1060995" y="175170"/>
                  <a:pt x="1046708" y="160288"/>
                </a:cubicBezTo>
                <a:cubicBezTo>
                  <a:pt x="1032420" y="145405"/>
                  <a:pt x="1025277" y="127397"/>
                  <a:pt x="1025277" y="106263"/>
                </a:cubicBezTo>
                <a:cubicBezTo>
                  <a:pt x="1025277" y="85129"/>
                  <a:pt x="1032420" y="67121"/>
                  <a:pt x="1046708" y="52238"/>
                </a:cubicBezTo>
                <a:cubicBezTo>
                  <a:pt x="1060995" y="37356"/>
                  <a:pt x="1078260" y="29914"/>
                  <a:pt x="1098500" y="29914"/>
                </a:cubicBezTo>
                <a:close/>
                <a:moveTo>
                  <a:pt x="1268164" y="28128"/>
                </a:moveTo>
                <a:cubicBezTo>
                  <a:pt x="1291084" y="28128"/>
                  <a:pt x="1309390" y="39141"/>
                  <a:pt x="1323082" y="61168"/>
                </a:cubicBezTo>
                <a:lnTo>
                  <a:pt x="1324868" y="63847"/>
                </a:lnTo>
                <a:lnTo>
                  <a:pt x="1324868" y="64293"/>
                </a:lnTo>
                <a:lnTo>
                  <a:pt x="1325761" y="68758"/>
                </a:lnTo>
                <a:cubicBezTo>
                  <a:pt x="1325761" y="75604"/>
                  <a:pt x="1322635" y="79027"/>
                  <a:pt x="1316385" y="79027"/>
                </a:cubicBezTo>
                <a:cubicBezTo>
                  <a:pt x="1312515" y="79027"/>
                  <a:pt x="1309687" y="77241"/>
                  <a:pt x="1307901" y="73670"/>
                </a:cubicBezTo>
                <a:cubicBezTo>
                  <a:pt x="1297781" y="57001"/>
                  <a:pt x="1284535" y="48666"/>
                  <a:pt x="1268164" y="48666"/>
                </a:cubicBezTo>
                <a:cubicBezTo>
                  <a:pt x="1254174" y="48666"/>
                  <a:pt x="1242119" y="54322"/>
                  <a:pt x="1231999" y="65633"/>
                </a:cubicBezTo>
                <a:cubicBezTo>
                  <a:pt x="1222176" y="76646"/>
                  <a:pt x="1217265" y="89892"/>
                  <a:pt x="1217265" y="105370"/>
                </a:cubicBezTo>
                <a:cubicBezTo>
                  <a:pt x="1217265" y="121146"/>
                  <a:pt x="1222176" y="134540"/>
                  <a:pt x="1231999" y="145554"/>
                </a:cubicBezTo>
                <a:cubicBezTo>
                  <a:pt x="1241822" y="156864"/>
                  <a:pt x="1253728" y="162520"/>
                  <a:pt x="1267718" y="162520"/>
                </a:cubicBezTo>
                <a:cubicBezTo>
                  <a:pt x="1291530" y="162520"/>
                  <a:pt x="1306115" y="149572"/>
                  <a:pt x="1311473" y="123676"/>
                </a:cubicBezTo>
                <a:lnTo>
                  <a:pt x="1251198" y="123676"/>
                </a:lnTo>
                <a:cubicBezTo>
                  <a:pt x="1244947" y="123676"/>
                  <a:pt x="1241822" y="120402"/>
                  <a:pt x="1241822" y="113853"/>
                </a:cubicBezTo>
                <a:cubicBezTo>
                  <a:pt x="1241822" y="107602"/>
                  <a:pt x="1244798" y="104328"/>
                  <a:pt x="1250751" y="104031"/>
                </a:cubicBezTo>
                <a:lnTo>
                  <a:pt x="1251198" y="104031"/>
                </a:lnTo>
                <a:lnTo>
                  <a:pt x="1322189" y="104031"/>
                </a:lnTo>
                <a:cubicBezTo>
                  <a:pt x="1328142" y="104328"/>
                  <a:pt x="1331119" y="107602"/>
                  <a:pt x="1331119" y="113853"/>
                </a:cubicBezTo>
                <a:lnTo>
                  <a:pt x="1330672" y="115193"/>
                </a:lnTo>
                <a:cubicBezTo>
                  <a:pt x="1329779" y="134838"/>
                  <a:pt x="1323528" y="151060"/>
                  <a:pt x="1311920" y="163859"/>
                </a:cubicBezTo>
                <a:cubicBezTo>
                  <a:pt x="1300311" y="176659"/>
                  <a:pt x="1285577" y="183058"/>
                  <a:pt x="1267718" y="183058"/>
                </a:cubicBezTo>
                <a:cubicBezTo>
                  <a:pt x="1248370" y="183058"/>
                  <a:pt x="1231999" y="175468"/>
                  <a:pt x="1218604" y="160288"/>
                </a:cubicBezTo>
                <a:cubicBezTo>
                  <a:pt x="1205210" y="145405"/>
                  <a:pt x="1198513" y="127099"/>
                  <a:pt x="1198513" y="105370"/>
                </a:cubicBezTo>
                <a:cubicBezTo>
                  <a:pt x="1198513" y="84236"/>
                  <a:pt x="1205359" y="66079"/>
                  <a:pt x="1219051" y="50899"/>
                </a:cubicBezTo>
                <a:cubicBezTo>
                  <a:pt x="1232445" y="35718"/>
                  <a:pt x="1248817" y="28128"/>
                  <a:pt x="1268164" y="28128"/>
                </a:cubicBezTo>
                <a:close/>
                <a:moveTo>
                  <a:pt x="269676" y="28128"/>
                </a:moveTo>
                <a:cubicBezTo>
                  <a:pt x="266700" y="28128"/>
                  <a:pt x="265211" y="28277"/>
                  <a:pt x="265211" y="28575"/>
                </a:cubicBezTo>
                <a:cubicBezTo>
                  <a:pt x="264914" y="28575"/>
                  <a:pt x="264765" y="32444"/>
                  <a:pt x="264765" y="40183"/>
                </a:cubicBezTo>
                <a:cubicBezTo>
                  <a:pt x="264765" y="47922"/>
                  <a:pt x="264914" y="51941"/>
                  <a:pt x="265211" y="52238"/>
                </a:cubicBezTo>
                <a:cubicBezTo>
                  <a:pt x="265509" y="52834"/>
                  <a:pt x="266997" y="52982"/>
                  <a:pt x="269676" y="52685"/>
                </a:cubicBezTo>
                <a:lnTo>
                  <a:pt x="273695" y="52685"/>
                </a:lnTo>
                <a:lnTo>
                  <a:pt x="273695" y="40183"/>
                </a:lnTo>
                <a:lnTo>
                  <a:pt x="274141" y="28128"/>
                </a:lnTo>
                <a:close/>
                <a:moveTo>
                  <a:pt x="918865" y="27682"/>
                </a:moveTo>
                <a:cubicBezTo>
                  <a:pt x="925413" y="27682"/>
                  <a:pt x="928836" y="31105"/>
                  <a:pt x="929134" y="37951"/>
                </a:cubicBezTo>
                <a:lnTo>
                  <a:pt x="929134" y="162520"/>
                </a:lnTo>
                <a:lnTo>
                  <a:pt x="987623" y="162520"/>
                </a:lnTo>
                <a:cubicBezTo>
                  <a:pt x="994767" y="162520"/>
                  <a:pt x="998339" y="165943"/>
                  <a:pt x="998339" y="172789"/>
                </a:cubicBezTo>
                <a:cubicBezTo>
                  <a:pt x="998339" y="179635"/>
                  <a:pt x="994767" y="183058"/>
                  <a:pt x="987623" y="183058"/>
                </a:cubicBezTo>
                <a:lnTo>
                  <a:pt x="918418" y="183058"/>
                </a:lnTo>
                <a:cubicBezTo>
                  <a:pt x="911572" y="183058"/>
                  <a:pt x="908149" y="179635"/>
                  <a:pt x="908149" y="172789"/>
                </a:cubicBezTo>
                <a:lnTo>
                  <a:pt x="908149" y="171003"/>
                </a:lnTo>
                <a:lnTo>
                  <a:pt x="908149" y="38397"/>
                </a:lnTo>
                <a:cubicBezTo>
                  <a:pt x="908149" y="31254"/>
                  <a:pt x="911721" y="27682"/>
                  <a:pt x="918865" y="27682"/>
                </a:cubicBezTo>
                <a:close/>
                <a:moveTo>
                  <a:pt x="267890" y="19198"/>
                </a:moveTo>
                <a:lnTo>
                  <a:pt x="307627" y="19198"/>
                </a:lnTo>
                <a:lnTo>
                  <a:pt x="307627" y="23663"/>
                </a:lnTo>
                <a:lnTo>
                  <a:pt x="307627" y="28128"/>
                </a:lnTo>
                <a:lnTo>
                  <a:pt x="297805" y="28128"/>
                </a:lnTo>
                <a:lnTo>
                  <a:pt x="287982" y="28128"/>
                </a:lnTo>
                <a:lnTo>
                  <a:pt x="287982" y="39290"/>
                </a:lnTo>
                <a:cubicBezTo>
                  <a:pt x="287684" y="47029"/>
                  <a:pt x="287684" y="51197"/>
                  <a:pt x="287982" y="51792"/>
                </a:cubicBezTo>
                <a:cubicBezTo>
                  <a:pt x="287982" y="52685"/>
                  <a:pt x="288875" y="53057"/>
                  <a:pt x="290661" y="52908"/>
                </a:cubicBezTo>
                <a:cubicBezTo>
                  <a:pt x="292447" y="52759"/>
                  <a:pt x="293414" y="52313"/>
                  <a:pt x="293563" y="51569"/>
                </a:cubicBezTo>
                <a:cubicBezTo>
                  <a:pt x="293712" y="50824"/>
                  <a:pt x="296019" y="50452"/>
                  <a:pt x="300484" y="50452"/>
                </a:cubicBezTo>
                <a:lnTo>
                  <a:pt x="307627" y="50452"/>
                </a:lnTo>
                <a:lnTo>
                  <a:pt x="307627" y="112067"/>
                </a:lnTo>
                <a:cubicBezTo>
                  <a:pt x="307627" y="152846"/>
                  <a:pt x="307330" y="174426"/>
                  <a:pt x="306734" y="176807"/>
                </a:cubicBezTo>
                <a:cubicBezTo>
                  <a:pt x="306139" y="179189"/>
                  <a:pt x="305395" y="181272"/>
                  <a:pt x="304502" y="183058"/>
                </a:cubicBezTo>
                <a:cubicBezTo>
                  <a:pt x="303907" y="184844"/>
                  <a:pt x="302865" y="186481"/>
                  <a:pt x="301377" y="187970"/>
                </a:cubicBezTo>
                <a:cubicBezTo>
                  <a:pt x="300186" y="189160"/>
                  <a:pt x="298698" y="190202"/>
                  <a:pt x="296912" y="191095"/>
                </a:cubicBezTo>
                <a:cubicBezTo>
                  <a:pt x="295424" y="191690"/>
                  <a:pt x="294531" y="191988"/>
                  <a:pt x="294233" y="191988"/>
                </a:cubicBezTo>
                <a:cubicBezTo>
                  <a:pt x="293935" y="191988"/>
                  <a:pt x="293786" y="190053"/>
                  <a:pt x="293786" y="186184"/>
                </a:cubicBezTo>
                <a:lnTo>
                  <a:pt x="293340" y="179933"/>
                </a:lnTo>
                <a:lnTo>
                  <a:pt x="267890" y="179933"/>
                </a:lnTo>
                <a:lnTo>
                  <a:pt x="242441" y="179933"/>
                </a:lnTo>
                <a:lnTo>
                  <a:pt x="241994" y="181272"/>
                </a:lnTo>
                <a:cubicBezTo>
                  <a:pt x="241399" y="182761"/>
                  <a:pt x="240655" y="184249"/>
                  <a:pt x="239762" y="185737"/>
                </a:cubicBezTo>
                <a:cubicBezTo>
                  <a:pt x="238571" y="187225"/>
                  <a:pt x="237157" y="188565"/>
                  <a:pt x="235520" y="189756"/>
                </a:cubicBezTo>
                <a:cubicBezTo>
                  <a:pt x="233883" y="190946"/>
                  <a:pt x="232618" y="191690"/>
                  <a:pt x="231725" y="191988"/>
                </a:cubicBezTo>
                <a:lnTo>
                  <a:pt x="229939" y="191988"/>
                </a:lnTo>
                <a:lnTo>
                  <a:pt x="229939" y="121443"/>
                </a:lnTo>
                <a:lnTo>
                  <a:pt x="229939" y="50452"/>
                </a:lnTo>
                <a:lnTo>
                  <a:pt x="237083" y="50452"/>
                </a:lnTo>
                <a:cubicBezTo>
                  <a:pt x="241548" y="50452"/>
                  <a:pt x="243855" y="50824"/>
                  <a:pt x="244003" y="51569"/>
                </a:cubicBezTo>
                <a:cubicBezTo>
                  <a:pt x="244152" y="52313"/>
                  <a:pt x="245268" y="52685"/>
                  <a:pt x="247352" y="52685"/>
                </a:cubicBezTo>
                <a:lnTo>
                  <a:pt x="250924" y="52685"/>
                </a:lnTo>
                <a:lnTo>
                  <a:pt x="250924" y="40630"/>
                </a:lnTo>
                <a:lnTo>
                  <a:pt x="250924" y="28128"/>
                </a:lnTo>
                <a:lnTo>
                  <a:pt x="239762" y="28128"/>
                </a:lnTo>
                <a:lnTo>
                  <a:pt x="228153" y="27682"/>
                </a:lnTo>
                <a:lnTo>
                  <a:pt x="228153" y="24110"/>
                </a:lnTo>
                <a:cubicBezTo>
                  <a:pt x="228153" y="22026"/>
                  <a:pt x="228153" y="20687"/>
                  <a:pt x="228153" y="20091"/>
                </a:cubicBezTo>
                <a:cubicBezTo>
                  <a:pt x="228451" y="19496"/>
                  <a:pt x="241697" y="19198"/>
                  <a:pt x="267890" y="19198"/>
                </a:cubicBezTo>
                <a:close/>
                <a:moveTo>
                  <a:pt x="356741" y="10269"/>
                </a:moveTo>
                <a:lnTo>
                  <a:pt x="363884" y="10269"/>
                </a:lnTo>
                <a:lnTo>
                  <a:pt x="371028" y="10269"/>
                </a:lnTo>
                <a:lnTo>
                  <a:pt x="371028" y="29021"/>
                </a:lnTo>
                <a:lnTo>
                  <a:pt x="371028" y="47327"/>
                </a:lnTo>
                <a:lnTo>
                  <a:pt x="384869" y="47327"/>
                </a:lnTo>
                <a:lnTo>
                  <a:pt x="398264" y="47327"/>
                </a:lnTo>
                <a:lnTo>
                  <a:pt x="398264" y="51345"/>
                </a:lnTo>
                <a:lnTo>
                  <a:pt x="397817" y="55810"/>
                </a:lnTo>
                <a:lnTo>
                  <a:pt x="384423" y="55810"/>
                </a:lnTo>
                <a:lnTo>
                  <a:pt x="371028" y="56257"/>
                </a:lnTo>
                <a:lnTo>
                  <a:pt x="371028" y="66972"/>
                </a:lnTo>
                <a:cubicBezTo>
                  <a:pt x="371028" y="74414"/>
                  <a:pt x="370879" y="79325"/>
                  <a:pt x="370582" y="81706"/>
                </a:cubicBezTo>
                <a:cubicBezTo>
                  <a:pt x="370284" y="83790"/>
                  <a:pt x="369689" y="85873"/>
                  <a:pt x="368796" y="87957"/>
                </a:cubicBezTo>
                <a:cubicBezTo>
                  <a:pt x="367903" y="90041"/>
                  <a:pt x="367456" y="91231"/>
                  <a:pt x="367456" y="91529"/>
                </a:cubicBezTo>
                <a:cubicBezTo>
                  <a:pt x="367159" y="91529"/>
                  <a:pt x="367308" y="91603"/>
                  <a:pt x="367903" y="91752"/>
                </a:cubicBezTo>
                <a:cubicBezTo>
                  <a:pt x="368498" y="91901"/>
                  <a:pt x="369540" y="91975"/>
                  <a:pt x="371028" y="91975"/>
                </a:cubicBezTo>
                <a:cubicBezTo>
                  <a:pt x="372516" y="91975"/>
                  <a:pt x="374526" y="91975"/>
                  <a:pt x="377056" y="91975"/>
                </a:cubicBezTo>
                <a:cubicBezTo>
                  <a:pt x="379586" y="91975"/>
                  <a:pt x="382786" y="91975"/>
                  <a:pt x="386655" y="91975"/>
                </a:cubicBezTo>
                <a:lnTo>
                  <a:pt x="406301" y="91975"/>
                </a:lnTo>
                <a:lnTo>
                  <a:pt x="406301" y="96440"/>
                </a:lnTo>
                <a:lnTo>
                  <a:pt x="406301" y="100905"/>
                </a:lnTo>
                <a:lnTo>
                  <a:pt x="361652" y="100905"/>
                </a:lnTo>
                <a:lnTo>
                  <a:pt x="317004" y="100905"/>
                </a:lnTo>
                <a:lnTo>
                  <a:pt x="317004" y="96440"/>
                </a:lnTo>
                <a:lnTo>
                  <a:pt x="317004" y="91975"/>
                </a:lnTo>
                <a:lnTo>
                  <a:pt x="337095" y="91975"/>
                </a:lnTo>
                <a:lnTo>
                  <a:pt x="356741" y="91975"/>
                </a:lnTo>
                <a:lnTo>
                  <a:pt x="356741" y="74116"/>
                </a:lnTo>
                <a:lnTo>
                  <a:pt x="356741" y="56257"/>
                </a:lnTo>
                <a:lnTo>
                  <a:pt x="345579" y="56257"/>
                </a:lnTo>
                <a:lnTo>
                  <a:pt x="334417" y="56257"/>
                </a:lnTo>
                <a:lnTo>
                  <a:pt x="333077" y="58489"/>
                </a:lnTo>
                <a:cubicBezTo>
                  <a:pt x="332482" y="59680"/>
                  <a:pt x="330845" y="62210"/>
                  <a:pt x="328166" y="66079"/>
                </a:cubicBezTo>
                <a:cubicBezTo>
                  <a:pt x="326082" y="69651"/>
                  <a:pt x="323403" y="73372"/>
                  <a:pt x="320129" y="77241"/>
                </a:cubicBezTo>
                <a:cubicBezTo>
                  <a:pt x="317152" y="81409"/>
                  <a:pt x="315069" y="83939"/>
                  <a:pt x="313878" y="84832"/>
                </a:cubicBezTo>
                <a:cubicBezTo>
                  <a:pt x="312985" y="86022"/>
                  <a:pt x="312092" y="86469"/>
                  <a:pt x="311199" y="86171"/>
                </a:cubicBezTo>
                <a:cubicBezTo>
                  <a:pt x="310306" y="85873"/>
                  <a:pt x="309860" y="85725"/>
                  <a:pt x="309860" y="85725"/>
                </a:cubicBezTo>
                <a:cubicBezTo>
                  <a:pt x="309860" y="85427"/>
                  <a:pt x="310753" y="83195"/>
                  <a:pt x="312539" y="79027"/>
                </a:cubicBezTo>
                <a:cubicBezTo>
                  <a:pt x="314027" y="76051"/>
                  <a:pt x="317004" y="69056"/>
                  <a:pt x="321468" y="58043"/>
                </a:cubicBezTo>
                <a:cubicBezTo>
                  <a:pt x="326231" y="46136"/>
                  <a:pt x="329356" y="38100"/>
                  <a:pt x="330845" y="33932"/>
                </a:cubicBezTo>
                <a:lnTo>
                  <a:pt x="333970" y="25449"/>
                </a:lnTo>
                <a:lnTo>
                  <a:pt x="341560" y="25449"/>
                </a:lnTo>
                <a:cubicBezTo>
                  <a:pt x="346620" y="25449"/>
                  <a:pt x="349150" y="25524"/>
                  <a:pt x="349150" y="25673"/>
                </a:cubicBezTo>
                <a:cubicBezTo>
                  <a:pt x="349150" y="25821"/>
                  <a:pt x="348109" y="28426"/>
                  <a:pt x="346025" y="33486"/>
                </a:cubicBezTo>
                <a:cubicBezTo>
                  <a:pt x="343346" y="39141"/>
                  <a:pt x="341709" y="42564"/>
                  <a:pt x="341114" y="43755"/>
                </a:cubicBezTo>
                <a:cubicBezTo>
                  <a:pt x="340221" y="45839"/>
                  <a:pt x="339774" y="46955"/>
                  <a:pt x="339774" y="47104"/>
                </a:cubicBezTo>
                <a:cubicBezTo>
                  <a:pt x="339774" y="47253"/>
                  <a:pt x="342602" y="47327"/>
                  <a:pt x="348258" y="47327"/>
                </a:cubicBezTo>
                <a:lnTo>
                  <a:pt x="356741" y="47327"/>
                </a:lnTo>
                <a:lnTo>
                  <a:pt x="356741" y="29021"/>
                </a:lnTo>
                <a:close/>
                <a:moveTo>
                  <a:pt x="45541" y="9822"/>
                </a:moveTo>
                <a:lnTo>
                  <a:pt x="54917" y="9822"/>
                </a:lnTo>
                <a:lnTo>
                  <a:pt x="54917" y="20091"/>
                </a:lnTo>
                <a:cubicBezTo>
                  <a:pt x="54917" y="26938"/>
                  <a:pt x="54545" y="31328"/>
                  <a:pt x="53801" y="33263"/>
                </a:cubicBezTo>
                <a:cubicBezTo>
                  <a:pt x="53057" y="35198"/>
                  <a:pt x="52090" y="37058"/>
                  <a:pt x="50899" y="38844"/>
                </a:cubicBezTo>
                <a:cubicBezTo>
                  <a:pt x="49411" y="40034"/>
                  <a:pt x="47774" y="41076"/>
                  <a:pt x="45988" y="41969"/>
                </a:cubicBezTo>
                <a:cubicBezTo>
                  <a:pt x="44202" y="42862"/>
                  <a:pt x="42118" y="43309"/>
                  <a:pt x="39737" y="43309"/>
                </a:cubicBezTo>
                <a:lnTo>
                  <a:pt x="35718" y="43755"/>
                </a:lnTo>
                <a:lnTo>
                  <a:pt x="35718" y="27235"/>
                </a:lnTo>
                <a:cubicBezTo>
                  <a:pt x="35718" y="16520"/>
                  <a:pt x="35793" y="10939"/>
                  <a:pt x="35942" y="10492"/>
                </a:cubicBezTo>
                <a:cubicBezTo>
                  <a:pt x="36091" y="10046"/>
                  <a:pt x="39290" y="9822"/>
                  <a:pt x="45541" y="9822"/>
                </a:cubicBezTo>
                <a:close/>
                <a:moveTo>
                  <a:pt x="732234" y="8036"/>
                </a:moveTo>
                <a:lnTo>
                  <a:pt x="741610" y="8036"/>
                </a:lnTo>
                <a:lnTo>
                  <a:pt x="751433" y="8036"/>
                </a:lnTo>
                <a:lnTo>
                  <a:pt x="751433" y="12948"/>
                </a:lnTo>
                <a:lnTo>
                  <a:pt x="751433" y="17859"/>
                </a:lnTo>
                <a:lnTo>
                  <a:pt x="776436" y="17859"/>
                </a:lnTo>
                <a:lnTo>
                  <a:pt x="800993" y="17413"/>
                </a:lnTo>
                <a:lnTo>
                  <a:pt x="801439" y="12948"/>
                </a:lnTo>
                <a:lnTo>
                  <a:pt x="801439" y="8036"/>
                </a:lnTo>
                <a:lnTo>
                  <a:pt x="811262" y="8036"/>
                </a:lnTo>
                <a:lnTo>
                  <a:pt x="820638" y="8036"/>
                </a:lnTo>
                <a:lnTo>
                  <a:pt x="820638" y="12948"/>
                </a:lnTo>
                <a:lnTo>
                  <a:pt x="820638" y="17859"/>
                </a:lnTo>
                <a:lnTo>
                  <a:pt x="845641" y="17859"/>
                </a:lnTo>
                <a:lnTo>
                  <a:pt x="870644" y="17859"/>
                </a:lnTo>
                <a:lnTo>
                  <a:pt x="870644" y="21877"/>
                </a:lnTo>
                <a:lnTo>
                  <a:pt x="870198" y="26342"/>
                </a:lnTo>
                <a:lnTo>
                  <a:pt x="845195" y="26342"/>
                </a:lnTo>
                <a:lnTo>
                  <a:pt x="820192" y="26789"/>
                </a:lnTo>
                <a:lnTo>
                  <a:pt x="819299" y="29021"/>
                </a:lnTo>
                <a:cubicBezTo>
                  <a:pt x="819001" y="30509"/>
                  <a:pt x="818406" y="31998"/>
                  <a:pt x="817513" y="33486"/>
                </a:cubicBezTo>
                <a:cubicBezTo>
                  <a:pt x="816917" y="34677"/>
                  <a:pt x="816024" y="36016"/>
                  <a:pt x="814834" y="37504"/>
                </a:cubicBezTo>
                <a:cubicBezTo>
                  <a:pt x="813643" y="38993"/>
                  <a:pt x="812155" y="40183"/>
                  <a:pt x="810369" y="41076"/>
                </a:cubicBezTo>
                <a:cubicBezTo>
                  <a:pt x="808583" y="41969"/>
                  <a:pt x="806648" y="42416"/>
                  <a:pt x="804565" y="42416"/>
                </a:cubicBezTo>
                <a:lnTo>
                  <a:pt x="801439" y="42416"/>
                </a:lnTo>
                <a:lnTo>
                  <a:pt x="801439" y="34379"/>
                </a:lnTo>
                <a:lnTo>
                  <a:pt x="801439" y="26342"/>
                </a:lnTo>
                <a:lnTo>
                  <a:pt x="776436" y="26342"/>
                </a:lnTo>
                <a:lnTo>
                  <a:pt x="750986" y="26342"/>
                </a:lnTo>
                <a:lnTo>
                  <a:pt x="750094" y="29468"/>
                </a:lnTo>
                <a:cubicBezTo>
                  <a:pt x="749498" y="31254"/>
                  <a:pt x="748754" y="32891"/>
                  <a:pt x="747861" y="34379"/>
                </a:cubicBezTo>
                <a:cubicBezTo>
                  <a:pt x="747266" y="35867"/>
                  <a:pt x="746224" y="37207"/>
                  <a:pt x="744736" y="38397"/>
                </a:cubicBezTo>
                <a:cubicBezTo>
                  <a:pt x="743545" y="39588"/>
                  <a:pt x="742206" y="40630"/>
                  <a:pt x="740717" y="41523"/>
                </a:cubicBezTo>
                <a:cubicBezTo>
                  <a:pt x="739229" y="42118"/>
                  <a:pt x="737443" y="42416"/>
                  <a:pt x="735360" y="42416"/>
                </a:cubicBezTo>
                <a:lnTo>
                  <a:pt x="732234" y="42416"/>
                </a:lnTo>
                <a:lnTo>
                  <a:pt x="732234" y="34379"/>
                </a:lnTo>
                <a:lnTo>
                  <a:pt x="732234" y="26342"/>
                </a:lnTo>
                <a:lnTo>
                  <a:pt x="706785" y="26342"/>
                </a:lnTo>
                <a:lnTo>
                  <a:pt x="681335" y="26342"/>
                </a:lnTo>
                <a:lnTo>
                  <a:pt x="681335" y="22324"/>
                </a:lnTo>
                <a:lnTo>
                  <a:pt x="681335" y="17859"/>
                </a:lnTo>
                <a:lnTo>
                  <a:pt x="706785" y="17859"/>
                </a:lnTo>
                <a:lnTo>
                  <a:pt x="731788" y="17413"/>
                </a:lnTo>
                <a:lnTo>
                  <a:pt x="732234" y="12948"/>
                </a:lnTo>
                <a:close/>
                <a:moveTo>
                  <a:pt x="533102" y="8036"/>
                </a:moveTo>
                <a:lnTo>
                  <a:pt x="542925" y="8036"/>
                </a:lnTo>
                <a:lnTo>
                  <a:pt x="552301" y="8036"/>
                </a:lnTo>
                <a:lnTo>
                  <a:pt x="552301" y="91975"/>
                </a:lnTo>
                <a:cubicBezTo>
                  <a:pt x="552301" y="147935"/>
                  <a:pt x="551929" y="177031"/>
                  <a:pt x="551185" y="179263"/>
                </a:cubicBezTo>
                <a:cubicBezTo>
                  <a:pt x="550441" y="181496"/>
                  <a:pt x="549473" y="183951"/>
                  <a:pt x="548283" y="186630"/>
                </a:cubicBezTo>
                <a:cubicBezTo>
                  <a:pt x="547092" y="189309"/>
                  <a:pt x="545901" y="191393"/>
                  <a:pt x="544711" y="192881"/>
                </a:cubicBezTo>
                <a:cubicBezTo>
                  <a:pt x="543818" y="194072"/>
                  <a:pt x="542627" y="195188"/>
                  <a:pt x="541139" y="196230"/>
                </a:cubicBezTo>
                <a:cubicBezTo>
                  <a:pt x="539651" y="197271"/>
                  <a:pt x="538013" y="197792"/>
                  <a:pt x="536228" y="197792"/>
                </a:cubicBezTo>
                <a:lnTo>
                  <a:pt x="533102" y="197792"/>
                </a:lnTo>
                <a:lnTo>
                  <a:pt x="533102" y="102691"/>
                </a:lnTo>
                <a:close/>
                <a:moveTo>
                  <a:pt x="118765" y="8036"/>
                </a:moveTo>
                <a:lnTo>
                  <a:pt x="128141" y="8036"/>
                </a:lnTo>
                <a:lnTo>
                  <a:pt x="137963" y="8036"/>
                </a:lnTo>
                <a:lnTo>
                  <a:pt x="137963" y="29914"/>
                </a:lnTo>
                <a:lnTo>
                  <a:pt x="137963" y="51792"/>
                </a:lnTo>
                <a:lnTo>
                  <a:pt x="158055" y="51792"/>
                </a:lnTo>
                <a:lnTo>
                  <a:pt x="177700" y="51792"/>
                </a:lnTo>
                <a:lnTo>
                  <a:pt x="177700" y="56257"/>
                </a:lnTo>
                <a:lnTo>
                  <a:pt x="177700" y="60722"/>
                </a:lnTo>
                <a:lnTo>
                  <a:pt x="158055" y="60722"/>
                </a:lnTo>
                <a:lnTo>
                  <a:pt x="137963" y="60722"/>
                </a:lnTo>
                <a:lnTo>
                  <a:pt x="137963" y="77241"/>
                </a:lnTo>
                <a:cubicBezTo>
                  <a:pt x="137963" y="88255"/>
                  <a:pt x="137666" y="94952"/>
                  <a:pt x="137070" y="97333"/>
                </a:cubicBezTo>
                <a:cubicBezTo>
                  <a:pt x="136773" y="99714"/>
                  <a:pt x="136177" y="101798"/>
                  <a:pt x="135284" y="103584"/>
                </a:cubicBezTo>
                <a:cubicBezTo>
                  <a:pt x="134391" y="105370"/>
                  <a:pt x="133647" y="106561"/>
                  <a:pt x="133052" y="107156"/>
                </a:cubicBezTo>
                <a:lnTo>
                  <a:pt x="132159" y="108495"/>
                </a:lnTo>
                <a:lnTo>
                  <a:pt x="142428" y="108495"/>
                </a:lnTo>
                <a:lnTo>
                  <a:pt x="152697" y="108495"/>
                </a:lnTo>
                <a:lnTo>
                  <a:pt x="152697" y="106263"/>
                </a:lnTo>
                <a:lnTo>
                  <a:pt x="152697" y="104477"/>
                </a:lnTo>
                <a:lnTo>
                  <a:pt x="162520" y="104477"/>
                </a:lnTo>
                <a:lnTo>
                  <a:pt x="171896" y="104477"/>
                </a:lnTo>
                <a:lnTo>
                  <a:pt x="171896" y="141535"/>
                </a:lnTo>
                <a:cubicBezTo>
                  <a:pt x="171896" y="166538"/>
                  <a:pt x="171747" y="180082"/>
                  <a:pt x="171450" y="182165"/>
                </a:cubicBezTo>
                <a:cubicBezTo>
                  <a:pt x="170854" y="184547"/>
                  <a:pt x="170259" y="186481"/>
                  <a:pt x="169664" y="187970"/>
                </a:cubicBezTo>
                <a:cubicBezTo>
                  <a:pt x="168771" y="189756"/>
                  <a:pt x="167729" y="191244"/>
                  <a:pt x="166538" y="192434"/>
                </a:cubicBezTo>
                <a:cubicBezTo>
                  <a:pt x="165348" y="193923"/>
                  <a:pt x="163859" y="195113"/>
                  <a:pt x="162074" y="196006"/>
                </a:cubicBezTo>
                <a:cubicBezTo>
                  <a:pt x="160288" y="196899"/>
                  <a:pt x="158353" y="197346"/>
                  <a:pt x="156269" y="197346"/>
                </a:cubicBezTo>
                <a:lnTo>
                  <a:pt x="152697" y="197792"/>
                </a:lnTo>
                <a:lnTo>
                  <a:pt x="152697" y="188863"/>
                </a:lnTo>
                <a:lnTo>
                  <a:pt x="152697" y="179933"/>
                </a:lnTo>
                <a:lnTo>
                  <a:pt x="128141" y="179933"/>
                </a:lnTo>
                <a:lnTo>
                  <a:pt x="104031" y="179933"/>
                </a:lnTo>
                <a:lnTo>
                  <a:pt x="103584" y="181272"/>
                </a:lnTo>
                <a:cubicBezTo>
                  <a:pt x="103584" y="181272"/>
                  <a:pt x="103286" y="182612"/>
                  <a:pt x="102691" y="185291"/>
                </a:cubicBezTo>
                <a:cubicBezTo>
                  <a:pt x="102096" y="187077"/>
                  <a:pt x="101352" y="188714"/>
                  <a:pt x="100459" y="190202"/>
                </a:cubicBezTo>
                <a:cubicBezTo>
                  <a:pt x="99268" y="191690"/>
                  <a:pt x="98226" y="192881"/>
                  <a:pt x="97333" y="193774"/>
                </a:cubicBezTo>
                <a:cubicBezTo>
                  <a:pt x="96440" y="194667"/>
                  <a:pt x="95101" y="195560"/>
                  <a:pt x="93315" y="196453"/>
                </a:cubicBezTo>
                <a:cubicBezTo>
                  <a:pt x="91529" y="197346"/>
                  <a:pt x="89594" y="197792"/>
                  <a:pt x="87511" y="197792"/>
                </a:cubicBezTo>
                <a:lnTo>
                  <a:pt x="84385" y="197792"/>
                </a:lnTo>
                <a:lnTo>
                  <a:pt x="84832" y="150911"/>
                </a:lnTo>
                <a:lnTo>
                  <a:pt x="84832" y="104477"/>
                </a:lnTo>
                <a:lnTo>
                  <a:pt x="94208" y="104477"/>
                </a:lnTo>
                <a:lnTo>
                  <a:pt x="104031" y="104477"/>
                </a:lnTo>
                <a:lnTo>
                  <a:pt x="104031" y="106263"/>
                </a:lnTo>
                <a:lnTo>
                  <a:pt x="104031" y="108495"/>
                </a:lnTo>
                <a:lnTo>
                  <a:pt x="111174" y="108495"/>
                </a:lnTo>
                <a:lnTo>
                  <a:pt x="118765" y="108495"/>
                </a:lnTo>
                <a:lnTo>
                  <a:pt x="118765" y="58489"/>
                </a:lnTo>
                <a:close/>
                <a:moveTo>
                  <a:pt x="1571178" y="4464"/>
                </a:moveTo>
                <a:lnTo>
                  <a:pt x="1582787" y="4464"/>
                </a:lnTo>
                <a:lnTo>
                  <a:pt x="1593949" y="4464"/>
                </a:lnTo>
                <a:lnTo>
                  <a:pt x="1593949" y="5804"/>
                </a:lnTo>
                <a:cubicBezTo>
                  <a:pt x="1593949" y="6697"/>
                  <a:pt x="1593503" y="8632"/>
                  <a:pt x="1592610" y="11608"/>
                </a:cubicBezTo>
                <a:cubicBezTo>
                  <a:pt x="1592014" y="14585"/>
                  <a:pt x="1591121" y="17710"/>
                  <a:pt x="1589931" y="20984"/>
                </a:cubicBezTo>
                <a:cubicBezTo>
                  <a:pt x="1588740" y="23961"/>
                  <a:pt x="1587549" y="26789"/>
                  <a:pt x="1586359" y="29468"/>
                </a:cubicBezTo>
                <a:lnTo>
                  <a:pt x="1584126" y="33932"/>
                </a:lnTo>
                <a:lnTo>
                  <a:pt x="1584126" y="109388"/>
                </a:lnTo>
                <a:cubicBezTo>
                  <a:pt x="1584126" y="159395"/>
                  <a:pt x="1583829" y="185588"/>
                  <a:pt x="1583233" y="187970"/>
                </a:cubicBezTo>
                <a:cubicBezTo>
                  <a:pt x="1582638" y="190351"/>
                  <a:pt x="1581745" y="192434"/>
                  <a:pt x="1580554" y="194220"/>
                </a:cubicBezTo>
                <a:cubicBezTo>
                  <a:pt x="1579364" y="196304"/>
                  <a:pt x="1577950" y="197792"/>
                  <a:pt x="1576313" y="198685"/>
                </a:cubicBezTo>
                <a:cubicBezTo>
                  <a:pt x="1574676" y="199578"/>
                  <a:pt x="1573262" y="200173"/>
                  <a:pt x="1572071" y="200471"/>
                </a:cubicBezTo>
                <a:cubicBezTo>
                  <a:pt x="1570881" y="201066"/>
                  <a:pt x="1569392" y="201364"/>
                  <a:pt x="1567606" y="201364"/>
                </a:cubicBezTo>
                <a:lnTo>
                  <a:pt x="1564928" y="201364"/>
                </a:lnTo>
                <a:lnTo>
                  <a:pt x="1564928" y="130820"/>
                </a:lnTo>
                <a:lnTo>
                  <a:pt x="1564928" y="60275"/>
                </a:lnTo>
                <a:lnTo>
                  <a:pt x="1561356" y="62954"/>
                </a:lnTo>
                <a:cubicBezTo>
                  <a:pt x="1558974" y="65038"/>
                  <a:pt x="1556593" y="66823"/>
                  <a:pt x="1554212" y="68312"/>
                </a:cubicBezTo>
                <a:cubicBezTo>
                  <a:pt x="1551235" y="69800"/>
                  <a:pt x="1548408" y="71139"/>
                  <a:pt x="1545729" y="72330"/>
                </a:cubicBezTo>
                <a:cubicBezTo>
                  <a:pt x="1543943" y="72925"/>
                  <a:pt x="1542752" y="73298"/>
                  <a:pt x="1542157" y="73446"/>
                </a:cubicBezTo>
                <a:cubicBezTo>
                  <a:pt x="1541562" y="73595"/>
                  <a:pt x="1541264" y="73521"/>
                  <a:pt x="1541264" y="73223"/>
                </a:cubicBezTo>
                <a:cubicBezTo>
                  <a:pt x="1540966" y="72628"/>
                  <a:pt x="1542306" y="70098"/>
                  <a:pt x="1545282" y="65633"/>
                </a:cubicBezTo>
                <a:cubicBezTo>
                  <a:pt x="1547068" y="62656"/>
                  <a:pt x="1549152" y="59233"/>
                  <a:pt x="1551533" y="55364"/>
                </a:cubicBezTo>
                <a:cubicBezTo>
                  <a:pt x="1552724" y="53280"/>
                  <a:pt x="1554807" y="49411"/>
                  <a:pt x="1557784" y="43755"/>
                </a:cubicBezTo>
                <a:cubicBezTo>
                  <a:pt x="1560760" y="37802"/>
                  <a:pt x="1562993" y="32891"/>
                  <a:pt x="1564481" y="29021"/>
                </a:cubicBezTo>
                <a:cubicBezTo>
                  <a:pt x="1565969" y="24556"/>
                  <a:pt x="1567309" y="20687"/>
                  <a:pt x="1568499" y="17413"/>
                </a:cubicBezTo>
                <a:cubicBezTo>
                  <a:pt x="1569392" y="13841"/>
                  <a:pt x="1570137" y="10864"/>
                  <a:pt x="1570732" y="8483"/>
                </a:cubicBezTo>
                <a:close/>
                <a:moveTo>
                  <a:pt x="1654671" y="0"/>
                </a:moveTo>
                <a:lnTo>
                  <a:pt x="1664047" y="446"/>
                </a:lnTo>
                <a:lnTo>
                  <a:pt x="1664047" y="21877"/>
                </a:lnTo>
                <a:lnTo>
                  <a:pt x="1664047" y="43309"/>
                </a:lnTo>
                <a:lnTo>
                  <a:pt x="1693515" y="43309"/>
                </a:lnTo>
                <a:lnTo>
                  <a:pt x="1722983" y="43755"/>
                </a:lnTo>
                <a:lnTo>
                  <a:pt x="1722983" y="47773"/>
                </a:lnTo>
                <a:lnTo>
                  <a:pt x="1722983" y="51792"/>
                </a:lnTo>
                <a:lnTo>
                  <a:pt x="1703338" y="51792"/>
                </a:lnTo>
                <a:lnTo>
                  <a:pt x="1683692" y="51792"/>
                </a:lnTo>
                <a:lnTo>
                  <a:pt x="1683692" y="57150"/>
                </a:lnTo>
                <a:cubicBezTo>
                  <a:pt x="1683990" y="59829"/>
                  <a:pt x="1684437" y="63252"/>
                  <a:pt x="1685032" y="67419"/>
                </a:cubicBezTo>
                <a:cubicBezTo>
                  <a:pt x="1685627" y="71586"/>
                  <a:pt x="1686222" y="75158"/>
                  <a:pt x="1686818" y="78134"/>
                </a:cubicBezTo>
                <a:cubicBezTo>
                  <a:pt x="1687711" y="82302"/>
                  <a:pt x="1688753" y="86171"/>
                  <a:pt x="1689943" y="89743"/>
                </a:cubicBezTo>
                <a:cubicBezTo>
                  <a:pt x="1691134" y="94208"/>
                  <a:pt x="1692622" y="98673"/>
                  <a:pt x="1694408" y="103138"/>
                </a:cubicBezTo>
                <a:cubicBezTo>
                  <a:pt x="1696194" y="107602"/>
                  <a:pt x="1698129" y="111918"/>
                  <a:pt x="1700212" y="116086"/>
                </a:cubicBezTo>
                <a:cubicBezTo>
                  <a:pt x="1702296" y="120253"/>
                  <a:pt x="1704528" y="124271"/>
                  <a:pt x="1706910" y="128141"/>
                </a:cubicBezTo>
                <a:cubicBezTo>
                  <a:pt x="1709588" y="132606"/>
                  <a:pt x="1711821" y="135880"/>
                  <a:pt x="1713607" y="137963"/>
                </a:cubicBezTo>
                <a:cubicBezTo>
                  <a:pt x="1715690" y="140940"/>
                  <a:pt x="1717476" y="143321"/>
                  <a:pt x="1718965" y="145107"/>
                </a:cubicBezTo>
                <a:cubicBezTo>
                  <a:pt x="1720751" y="147488"/>
                  <a:pt x="1721495" y="149125"/>
                  <a:pt x="1721197" y="150018"/>
                </a:cubicBezTo>
                <a:cubicBezTo>
                  <a:pt x="1720899" y="150911"/>
                  <a:pt x="1720602" y="151358"/>
                  <a:pt x="1720304" y="151358"/>
                </a:cubicBezTo>
                <a:cubicBezTo>
                  <a:pt x="1720006" y="151358"/>
                  <a:pt x="1718444" y="150390"/>
                  <a:pt x="1715616" y="148456"/>
                </a:cubicBezTo>
                <a:cubicBezTo>
                  <a:pt x="1712788" y="146521"/>
                  <a:pt x="1709588" y="144065"/>
                  <a:pt x="1706017" y="141089"/>
                </a:cubicBezTo>
                <a:cubicBezTo>
                  <a:pt x="1702147" y="138112"/>
                  <a:pt x="1698426" y="134838"/>
                  <a:pt x="1694854" y="131266"/>
                </a:cubicBezTo>
                <a:cubicBezTo>
                  <a:pt x="1691283" y="127694"/>
                  <a:pt x="1688008" y="123973"/>
                  <a:pt x="1685032" y="120104"/>
                </a:cubicBezTo>
                <a:cubicBezTo>
                  <a:pt x="1682055" y="116234"/>
                  <a:pt x="1679376" y="112514"/>
                  <a:pt x="1676995" y="108942"/>
                </a:cubicBezTo>
                <a:cubicBezTo>
                  <a:pt x="1674316" y="105072"/>
                  <a:pt x="1672233" y="101500"/>
                  <a:pt x="1670744" y="98226"/>
                </a:cubicBezTo>
                <a:cubicBezTo>
                  <a:pt x="1668958" y="95250"/>
                  <a:pt x="1667470" y="92124"/>
                  <a:pt x="1666279" y="88850"/>
                </a:cubicBezTo>
                <a:lnTo>
                  <a:pt x="1664494" y="84385"/>
                </a:lnTo>
                <a:lnTo>
                  <a:pt x="1664047" y="110728"/>
                </a:lnTo>
                <a:lnTo>
                  <a:pt x="1664047" y="137070"/>
                </a:lnTo>
                <a:lnTo>
                  <a:pt x="1678781" y="137070"/>
                </a:lnTo>
                <a:lnTo>
                  <a:pt x="1693069" y="137070"/>
                </a:lnTo>
                <a:lnTo>
                  <a:pt x="1693069" y="141089"/>
                </a:lnTo>
                <a:lnTo>
                  <a:pt x="1693069" y="145107"/>
                </a:lnTo>
                <a:lnTo>
                  <a:pt x="1678781" y="145107"/>
                </a:lnTo>
                <a:lnTo>
                  <a:pt x="1664494" y="145107"/>
                </a:lnTo>
                <a:lnTo>
                  <a:pt x="1664047" y="166985"/>
                </a:lnTo>
                <a:cubicBezTo>
                  <a:pt x="1664047" y="181570"/>
                  <a:pt x="1663749" y="189756"/>
                  <a:pt x="1663154" y="191541"/>
                </a:cubicBezTo>
                <a:cubicBezTo>
                  <a:pt x="1662559" y="193327"/>
                  <a:pt x="1661963" y="194964"/>
                  <a:pt x="1661368" y="196453"/>
                </a:cubicBezTo>
                <a:cubicBezTo>
                  <a:pt x="1660475" y="197941"/>
                  <a:pt x="1659582" y="199281"/>
                  <a:pt x="1658689" y="200471"/>
                </a:cubicBezTo>
                <a:cubicBezTo>
                  <a:pt x="1657499" y="201662"/>
                  <a:pt x="1656010" y="202704"/>
                  <a:pt x="1654224" y="203597"/>
                </a:cubicBezTo>
                <a:cubicBezTo>
                  <a:pt x="1652438" y="204489"/>
                  <a:pt x="1650355" y="204936"/>
                  <a:pt x="1647974" y="204936"/>
                </a:cubicBezTo>
                <a:lnTo>
                  <a:pt x="1644402" y="205382"/>
                </a:lnTo>
                <a:lnTo>
                  <a:pt x="1644402" y="175468"/>
                </a:lnTo>
                <a:lnTo>
                  <a:pt x="1643955" y="145554"/>
                </a:lnTo>
                <a:lnTo>
                  <a:pt x="1628328" y="145107"/>
                </a:lnTo>
                <a:lnTo>
                  <a:pt x="1612255" y="145107"/>
                </a:lnTo>
                <a:lnTo>
                  <a:pt x="1612255" y="141089"/>
                </a:lnTo>
                <a:lnTo>
                  <a:pt x="1612255" y="137070"/>
                </a:lnTo>
                <a:lnTo>
                  <a:pt x="1628328" y="137070"/>
                </a:lnTo>
                <a:lnTo>
                  <a:pt x="1643955" y="136624"/>
                </a:lnTo>
                <a:lnTo>
                  <a:pt x="1644402" y="112067"/>
                </a:lnTo>
                <a:cubicBezTo>
                  <a:pt x="1644402" y="95398"/>
                  <a:pt x="1644253" y="87064"/>
                  <a:pt x="1643955" y="87064"/>
                </a:cubicBezTo>
                <a:cubicBezTo>
                  <a:pt x="1643658" y="87064"/>
                  <a:pt x="1643211" y="87808"/>
                  <a:pt x="1642616" y="89297"/>
                </a:cubicBezTo>
                <a:cubicBezTo>
                  <a:pt x="1642318" y="90785"/>
                  <a:pt x="1640979" y="93613"/>
                  <a:pt x="1638597" y="97780"/>
                </a:cubicBezTo>
                <a:cubicBezTo>
                  <a:pt x="1636812" y="101352"/>
                  <a:pt x="1634579" y="105221"/>
                  <a:pt x="1631900" y="109388"/>
                </a:cubicBezTo>
                <a:cubicBezTo>
                  <a:pt x="1629519" y="112960"/>
                  <a:pt x="1626840" y="116681"/>
                  <a:pt x="1623863" y="120550"/>
                </a:cubicBezTo>
                <a:cubicBezTo>
                  <a:pt x="1621185" y="123825"/>
                  <a:pt x="1617762" y="127545"/>
                  <a:pt x="1613594" y="131713"/>
                </a:cubicBezTo>
                <a:cubicBezTo>
                  <a:pt x="1609427" y="135880"/>
                  <a:pt x="1605558" y="139303"/>
                  <a:pt x="1601986" y="141982"/>
                </a:cubicBezTo>
                <a:cubicBezTo>
                  <a:pt x="1598116" y="145256"/>
                  <a:pt x="1595140" y="147488"/>
                  <a:pt x="1593056" y="148679"/>
                </a:cubicBezTo>
                <a:cubicBezTo>
                  <a:pt x="1590675" y="150465"/>
                  <a:pt x="1589335" y="151358"/>
                  <a:pt x="1589038" y="151358"/>
                </a:cubicBezTo>
                <a:cubicBezTo>
                  <a:pt x="1588740" y="151358"/>
                  <a:pt x="1588368" y="150911"/>
                  <a:pt x="1587921" y="150018"/>
                </a:cubicBezTo>
                <a:cubicBezTo>
                  <a:pt x="1587475" y="149125"/>
                  <a:pt x="1588889" y="146744"/>
                  <a:pt x="1592163" y="142875"/>
                </a:cubicBezTo>
                <a:cubicBezTo>
                  <a:pt x="1595437" y="138410"/>
                  <a:pt x="1597819" y="134987"/>
                  <a:pt x="1599307" y="132606"/>
                </a:cubicBezTo>
                <a:cubicBezTo>
                  <a:pt x="1601390" y="129927"/>
                  <a:pt x="1603325" y="126950"/>
                  <a:pt x="1605111" y="123676"/>
                </a:cubicBezTo>
                <a:cubicBezTo>
                  <a:pt x="1606897" y="120699"/>
                  <a:pt x="1608534" y="117872"/>
                  <a:pt x="1610022" y="115193"/>
                </a:cubicBezTo>
                <a:cubicBezTo>
                  <a:pt x="1611511" y="112216"/>
                  <a:pt x="1613148" y="108644"/>
                  <a:pt x="1614934" y="104477"/>
                </a:cubicBezTo>
                <a:cubicBezTo>
                  <a:pt x="1616720" y="100012"/>
                  <a:pt x="1618357" y="95845"/>
                  <a:pt x="1619845" y="91975"/>
                </a:cubicBezTo>
                <a:cubicBezTo>
                  <a:pt x="1621333" y="87808"/>
                  <a:pt x="1622524" y="83790"/>
                  <a:pt x="1623417" y="79920"/>
                </a:cubicBezTo>
                <a:cubicBezTo>
                  <a:pt x="1624608" y="75753"/>
                  <a:pt x="1625575" y="71512"/>
                  <a:pt x="1626319" y="67196"/>
                </a:cubicBezTo>
                <a:cubicBezTo>
                  <a:pt x="1627063" y="62880"/>
                  <a:pt x="1627584" y="59233"/>
                  <a:pt x="1627882" y="56257"/>
                </a:cubicBezTo>
                <a:lnTo>
                  <a:pt x="1628328" y="51792"/>
                </a:lnTo>
                <a:lnTo>
                  <a:pt x="1608683" y="51792"/>
                </a:lnTo>
                <a:lnTo>
                  <a:pt x="1589038" y="51792"/>
                </a:lnTo>
                <a:lnTo>
                  <a:pt x="1589038" y="47773"/>
                </a:lnTo>
                <a:lnTo>
                  <a:pt x="1589038" y="43309"/>
                </a:lnTo>
                <a:lnTo>
                  <a:pt x="1616720" y="43309"/>
                </a:lnTo>
                <a:lnTo>
                  <a:pt x="1644402" y="43309"/>
                </a:lnTo>
                <a:lnTo>
                  <a:pt x="1644402" y="21877"/>
                </a:lnTo>
                <a:cubicBezTo>
                  <a:pt x="1644402" y="7888"/>
                  <a:pt x="1644551" y="744"/>
                  <a:pt x="1644848" y="446"/>
                </a:cubicBezTo>
                <a:cubicBezTo>
                  <a:pt x="1645146" y="148"/>
                  <a:pt x="1648420" y="0"/>
                  <a:pt x="1654671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站酷小薇LOGO体" panose="02010600010101010101" pitchFamily="2" charset="-122"/>
              <a:ea typeface="站酷小薇LOGO体" panose="02010600010101010101" pitchFamily="2" charset="-122"/>
              <a:cs typeface="+mn-cs"/>
            </a:endParaRPr>
          </a:p>
        </p:txBody>
      </p:sp>
      <p:sp>
        <p:nvSpPr>
          <p:cNvPr id="26" name="常用图形-45_矢量">
            <a:extLst>
              <a:ext uri="{FF2B5EF4-FFF2-40B4-BE49-F238E27FC236}">
                <a16:creationId xmlns:a16="http://schemas.microsoft.com/office/drawing/2014/main" id="{46833485-ED75-4E5E-AB05-7061B75F66B8}"/>
              </a:ext>
            </a:extLst>
          </p:cNvPr>
          <p:cNvSpPr/>
          <p:nvPr/>
        </p:nvSpPr>
        <p:spPr>
          <a:xfrm>
            <a:off x="880033" y="5703749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28" name="常用图形-46_矢量">
            <a:extLst>
              <a:ext uri="{FF2B5EF4-FFF2-40B4-BE49-F238E27FC236}">
                <a16:creationId xmlns:a16="http://schemas.microsoft.com/office/drawing/2014/main" id="{FD82162D-F2C0-4F0C-87DB-7BA36D4099F0}"/>
              </a:ext>
            </a:extLst>
          </p:cNvPr>
          <p:cNvSpPr/>
          <p:nvPr/>
        </p:nvSpPr>
        <p:spPr>
          <a:xfrm>
            <a:off x="4658908" y="5703749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1" name="常用图形-47_矢量">
            <a:extLst>
              <a:ext uri="{FF2B5EF4-FFF2-40B4-BE49-F238E27FC236}">
                <a16:creationId xmlns:a16="http://schemas.microsoft.com/office/drawing/2014/main" id="{52313E8B-1C57-48BA-B429-F41B522204F2}"/>
              </a:ext>
            </a:extLst>
          </p:cNvPr>
          <p:cNvSpPr/>
          <p:nvPr/>
        </p:nvSpPr>
        <p:spPr>
          <a:xfrm>
            <a:off x="8377664" y="5703749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34" name="文本框-2_矢量">
            <a:extLst>
              <a:ext uri="{FF2B5EF4-FFF2-40B4-BE49-F238E27FC236}">
                <a16:creationId xmlns:a16="http://schemas.microsoft.com/office/drawing/2014/main" id="{FF7B82A8-EE94-4416-9A7B-C24FCB04C45B}"/>
              </a:ext>
            </a:extLst>
          </p:cNvPr>
          <p:cNvSpPr txBox="1"/>
          <p:nvPr/>
        </p:nvSpPr>
        <p:spPr>
          <a:xfrm>
            <a:off x="5578567" y="1146356"/>
            <a:ext cx="3501330" cy="632519"/>
          </a:xfrm>
          <a:custGeom>
            <a:avLst/>
            <a:gdLst/>
            <a:ahLst/>
            <a:cxnLst/>
            <a:rect l="l" t="t" r="r" b="b"/>
            <a:pathLst>
              <a:path w="3501330" h="632519">
                <a:moveTo>
                  <a:pt x="2934295" y="550664"/>
                </a:moveTo>
                <a:lnTo>
                  <a:pt x="3035498" y="550664"/>
                </a:lnTo>
                <a:lnTo>
                  <a:pt x="3136701" y="550664"/>
                </a:lnTo>
                <a:lnTo>
                  <a:pt x="3136701" y="564058"/>
                </a:lnTo>
                <a:lnTo>
                  <a:pt x="3136701" y="578941"/>
                </a:lnTo>
                <a:lnTo>
                  <a:pt x="3035498" y="578941"/>
                </a:lnTo>
                <a:lnTo>
                  <a:pt x="2935783" y="578941"/>
                </a:lnTo>
                <a:lnTo>
                  <a:pt x="2934295" y="564058"/>
                </a:lnTo>
                <a:close/>
                <a:moveTo>
                  <a:pt x="1830288" y="507504"/>
                </a:moveTo>
                <a:cubicBezTo>
                  <a:pt x="1844179" y="507504"/>
                  <a:pt x="1856581" y="508496"/>
                  <a:pt x="1867495" y="510480"/>
                </a:cubicBezTo>
                <a:cubicBezTo>
                  <a:pt x="1876425" y="511472"/>
                  <a:pt x="1886843" y="513953"/>
                  <a:pt x="1898749" y="517922"/>
                </a:cubicBezTo>
                <a:cubicBezTo>
                  <a:pt x="1907679" y="519906"/>
                  <a:pt x="1916360" y="522883"/>
                  <a:pt x="1924794" y="526851"/>
                </a:cubicBezTo>
                <a:cubicBezTo>
                  <a:pt x="1933227" y="530820"/>
                  <a:pt x="1950839" y="541238"/>
                  <a:pt x="1977628" y="558105"/>
                </a:cubicBezTo>
                <a:cubicBezTo>
                  <a:pt x="1983581" y="562074"/>
                  <a:pt x="1988790" y="565299"/>
                  <a:pt x="1993255" y="567779"/>
                </a:cubicBezTo>
                <a:cubicBezTo>
                  <a:pt x="1997720" y="570260"/>
                  <a:pt x="2001936" y="572988"/>
                  <a:pt x="2005905" y="575965"/>
                </a:cubicBezTo>
                <a:cubicBezTo>
                  <a:pt x="2009874" y="578941"/>
                  <a:pt x="2013098" y="581174"/>
                  <a:pt x="2015579" y="582662"/>
                </a:cubicBezTo>
                <a:cubicBezTo>
                  <a:pt x="2018060" y="584150"/>
                  <a:pt x="2019796" y="584894"/>
                  <a:pt x="2020788" y="584894"/>
                </a:cubicBezTo>
                <a:cubicBezTo>
                  <a:pt x="2022772" y="586879"/>
                  <a:pt x="2019548" y="594816"/>
                  <a:pt x="2011114" y="608707"/>
                </a:cubicBezTo>
                <a:cubicBezTo>
                  <a:pt x="2002680" y="622598"/>
                  <a:pt x="1997968" y="629543"/>
                  <a:pt x="1996975" y="629543"/>
                </a:cubicBezTo>
                <a:cubicBezTo>
                  <a:pt x="1995983" y="629543"/>
                  <a:pt x="1981597" y="619125"/>
                  <a:pt x="1953815" y="598289"/>
                </a:cubicBezTo>
                <a:cubicBezTo>
                  <a:pt x="1925042" y="575469"/>
                  <a:pt x="1906686" y="562074"/>
                  <a:pt x="1898749" y="558105"/>
                </a:cubicBezTo>
                <a:cubicBezTo>
                  <a:pt x="1889819" y="553144"/>
                  <a:pt x="1880145" y="548928"/>
                  <a:pt x="1869727" y="545455"/>
                </a:cubicBezTo>
                <a:cubicBezTo>
                  <a:pt x="1859309" y="541982"/>
                  <a:pt x="1850132" y="539254"/>
                  <a:pt x="1842194" y="537269"/>
                </a:cubicBezTo>
                <a:cubicBezTo>
                  <a:pt x="1833265" y="534293"/>
                  <a:pt x="1821358" y="531812"/>
                  <a:pt x="1806475" y="529828"/>
                </a:cubicBezTo>
                <a:cubicBezTo>
                  <a:pt x="1791593" y="527844"/>
                  <a:pt x="1784151" y="526603"/>
                  <a:pt x="1784151" y="526107"/>
                </a:cubicBezTo>
                <a:cubicBezTo>
                  <a:pt x="1784151" y="525611"/>
                  <a:pt x="1784151" y="523379"/>
                  <a:pt x="1784151" y="519410"/>
                </a:cubicBezTo>
                <a:cubicBezTo>
                  <a:pt x="1785143" y="514449"/>
                  <a:pt x="1786384" y="511969"/>
                  <a:pt x="1787872" y="511969"/>
                </a:cubicBezTo>
                <a:cubicBezTo>
                  <a:pt x="1789360" y="511969"/>
                  <a:pt x="1793577" y="511472"/>
                  <a:pt x="1800522" y="510480"/>
                </a:cubicBezTo>
                <a:cubicBezTo>
                  <a:pt x="1806475" y="509488"/>
                  <a:pt x="1816397" y="508496"/>
                  <a:pt x="1830288" y="507504"/>
                </a:cubicBezTo>
                <a:close/>
                <a:moveTo>
                  <a:pt x="2308622" y="485180"/>
                </a:moveTo>
                <a:cubicBezTo>
                  <a:pt x="2309614" y="485180"/>
                  <a:pt x="2310854" y="485676"/>
                  <a:pt x="2312342" y="486668"/>
                </a:cubicBezTo>
                <a:cubicBezTo>
                  <a:pt x="2313830" y="487660"/>
                  <a:pt x="2314079" y="493613"/>
                  <a:pt x="2313086" y="504527"/>
                </a:cubicBezTo>
                <a:cubicBezTo>
                  <a:pt x="2311102" y="514449"/>
                  <a:pt x="2309118" y="524371"/>
                  <a:pt x="2307133" y="534293"/>
                </a:cubicBezTo>
                <a:cubicBezTo>
                  <a:pt x="2305149" y="543222"/>
                  <a:pt x="2302668" y="552648"/>
                  <a:pt x="2299692" y="562570"/>
                </a:cubicBezTo>
                <a:cubicBezTo>
                  <a:pt x="2295723" y="570508"/>
                  <a:pt x="2291754" y="578445"/>
                  <a:pt x="2287786" y="586383"/>
                </a:cubicBezTo>
                <a:cubicBezTo>
                  <a:pt x="2283817" y="592336"/>
                  <a:pt x="2278856" y="598289"/>
                  <a:pt x="2272903" y="604242"/>
                </a:cubicBezTo>
                <a:cubicBezTo>
                  <a:pt x="2266950" y="610195"/>
                  <a:pt x="2263229" y="613172"/>
                  <a:pt x="2261741" y="613172"/>
                </a:cubicBezTo>
                <a:cubicBezTo>
                  <a:pt x="2260252" y="613172"/>
                  <a:pt x="2253555" y="606226"/>
                  <a:pt x="2241649" y="592336"/>
                </a:cubicBezTo>
                <a:cubicBezTo>
                  <a:pt x="2229743" y="577453"/>
                  <a:pt x="2223789" y="569515"/>
                  <a:pt x="2223789" y="568523"/>
                </a:cubicBezTo>
                <a:cubicBezTo>
                  <a:pt x="2223789" y="567531"/>
                  <a:pt x="2228998" y="564555"/>
                  <a:pt x="2239416" y="559594"/>
                </a:cubicBezTo>
                <a:cubicBezTo>
                  <a:pt x="2249834" y="554633"/>
                  <a:pt x="2260004" y="547687"/>
                  <a:pt x="2269926" y="538758"/>
                </a:cubicBezTo>
                <a:cubicBezTo>
                  <a:pt x="2278856" y="528836"/>
                  <a:pt x="2286297" y="519906"/>
                  <a:pt x="2292250" y="511969"/>
                </a:cubicBezTo>
                <a:cubicBezTo>
                  <a:pt x="2298204" y="504031"/>
                  <a:pt x="2302172" y="497582"/>
                  <a:pt x="2304157" y="492621"/>
                </a:cubicBezTo>
                <a:cubicBezTo>
                  <a:pt x="2306141" y="487660"/>
                  <a:pt x="2307629" y="485180"/>
                  <a:pt x="2308622" y="485180"/>
                </a:cubicBezTo>
                <a:close/>
                <a:moveTo>
                  <a:pt x="2665809" y="480715"/>
                </a:moveTo>
                <a:cubicBezTo>
                  <a:pt x="2666801" y="480715"/>
                  <a:pt x="2671762" y="484187"/>
                  <a:pt x="2680692" y="491133"/>
                </a:cubicBezTo>
                <a:cubicBezTo>
                  <a:pt x="2690614" y="499070"/>
                  <a:pt x="2699047" y="506760"/>
                  <a:pt x="2705993" y="514201"/>
                </a:cubicBezTo>
                <a:cubicBezTo>
                  <a:pt x="2712938" y="521642"/>
                  <a:pt x="2718395" y="528836"/>
                  <a:pt x="2722364" y="535781"/>
                </a:cubicBezTo>
                <a:cubicBezTo>
                  <a:pt x="2726333" y="541734"/>
                  <a:pt x="2729805" y="548183"/>
                  <a:pt x="2732782" y="555129"/>
                </a:cubicBezTo>
                <a:cubicBezTo>
                  <a:pt x="2735758" y="563066"/>
                  <a:pt x="2737495" y="570508"/>
                  <a:pt x="2737991" y="577453"/>
                </a:cubicBezTo>
                <a:cubicBezTo>
                  <a:pt x="2738487" y="584398"/>
                  <a:pt x="2737743" y="587871"/>
                  <a:pt x="2735758" y="587871"/>
                </a:cubicBezTo>
                <a:cubicBezTo>
                  <a:pt x="2734766" y="587871"/>
                  <a:pt x="2733030" y="588367"/>
                  <a:pt x="2730549" y="589359"/>
                </a:cubicBezTo>
                <a:cubicBezTo>
                  <a:pt x="2728069" y="590351"/>
                  <a:pt x="2724596" y="591344"/>
                  <a:pt x="2720131" y="592336"/>
                </a:cubicBezTo>
                <a:cubicBezTo>
                  <a:pt x="2715666" y="593328"/>
                  <a:pt x="2711946" y="594320"/>
                  <a:pt x="2708969" y="595312"/>
                </a:cubicBezTo>
                <a:cubicBezTo>
                  <a:pt x="2693094" y="600273"/>
                  <a:pt x="2684165" y="602754"/>
                  <a:pt x="2682180" y="602754"/>
                </a:cubicBezTo>
                <a:cubicBezTo>
                  <a:pt x="2681188" y="602754"/>
                  <a:pt x="2681188" y="602258"/>
                  <a:pt x="2682180" y="601265"/>
                </a:cubicBezTo>
                <a:cubicBezTo>
                  <a:pt x="2682180" y="600273"/>
                  <a:pt x="2682676" y="594816"/>
                  <a:pt x="2683668" y="584894"/>
                </a:cubicBezTo>
                <a:cubicBezTo>
                  <a:pt x="2684661" y="574973"/>
                  <a:pt x="2684661" y="565051"/>
                  <a:pt x="2683668" y="555129"/>
                </a:cubicBezTo>
                <a:cubicBezTo>
                  <a:pt x="2682676" y="545207"/>
                  <a:pt x="2680692" y="535285"/>
                  <a:pt x="2677715" y="525363"/>
                </a:cubicBezTo>
                <a:cubicBezTo>
                  <a:pt x="2674739" y="515441"/>
                  <a:pt x="2671266" y="506263"/>
                  <a:pt x="2667297" y="497830"/>
                </a:cubicBezTo>
                <a:cubicBezTo>
                  <a:pt x="2663329" y="489396"/>
                  <a:pt x="2661840" y="484435"/>
                  <a:pt x="2662832" y="482947"/>
                </a:cubicBezTo>
                <a:cubicBezTo>
                  <a:pt x="2663825" y="481459"/>
                  <a:pt x="2664817" y="480715"/>
                  <a:pt x="2665809" y="480715"/>
                </a:cubicBezTo>
                <a:close/>
                <a:moveTo>
                  <a:pt x="2538561" y="480715"/>
                </a:moveTo>
                <a:cubicBezTo>
                  <a:pt x="2540049" y="480715"/>
                  <a:pt x="2545258" y="484187"/>
                  <a:pt x="2554188" y="491133"/>
                </a:cubicBezTo>
                <a:cubicBezTo>
                  <a:pt x="2563118" y="498078"/>
                  <a:pt x="2571551" y="506015"/>
                  <a:pt x="2579489" y="514945"/>
                </a:cubicBezTo>
                <a:cubicBezTo>
                  <a:pt x="2586434" y="521890"/>
                  <a:pt x="2591891" y="528836"/>
                  <a:pt x="2595860" y="535781"/>
                </a:cubicBezTo>
                <a:cubicBezTo>
                  <a:pt x="2599829" y="541734"/>
                  <a:pt x="2603053" y="548183"/>
                  <a:pt x="2605534" y="555129"/>
                </a:cubicBezTo>
                <a:cubicBezTo>
                  <a:pt x="2608014" y="562074"/>
                  <a:pt x="2609751" y="569515"/>
                  <a:pt x="2610743" y="577453"/>
                </a:cubicBezTo>
                <a:lnTo>
                  <a:pt x="2612231" y="587871"/>
                </a:lnTo>
                <a:lnTo>
                  <a:pt x="2604789" y="589359"/>
                </a:lnTo>
                <a:cubicBezTo>
                  <a:pt x="2603797" y="589359"/>
                  <a:pt x="2600077" y="590351"/>
                  <a:pt x="2593627" y="592336"/>
                </a:cubicBezTo>
                <a:cubicBezTo>
                  <a:pt x="2587178" y="594320"/>
                  <a:pt x="2581473" y="595808"/>
                  <a:pt x="2576512" y="596801"/>
                </a:cubicBezTo>
                <a:cubicBezTo>
                  <a:pt x="2563614" y="600769"/>
                  <a:pt x="2556420" y="602754"/>
                  <a:pt x="2554932" y="602754"/>
                </a:cubicBezTo>
                <a:cubicBezTo>
                  <a:pt x="2553444" y="602754"/>
                  <a:pt x="2553196" y="602258"/>
                  <a:pt x="2554188" y="601265"/>
                </a:cubicBezTo>
                <a:cubicBezTo>
                  <a:pt x="2555180" y="600273"/>
                  <a:pt x="2556172" y="594816"/>
                  <a:pt x="2557164" y="584894"/>
                </a:cubicBezTo>
                <a:cubicBezTo>
                  <a:pt x="2558157" y="575965"/>
                  <a:pt x="2558157" y="566043"/>
                  <a:pt x="2557164" y="555129"/>
                </a:cubicBezTo>
                <a:cubicBezTo>
                  <a:pt x="2555180" y="545207"/>
                  <a:pt x="2553196" y="535285"/>
                  <a:pt x="2551211" y="525363"/>
                </a:cubicBezTo>
                <a:cubicBezTo>
                  <a:pt x="2548235" y="515441"/>
                  <a:pt x="2544762" y="506263"/>
                  <a:pt x="2540793" y="497830"/>
                </a:cubicBezTo>
                <a:cubicBezTo>
                  <a:pt x="2536825" y="489396"/>
                  <a:pt x="2535088" y="484435"/>
                  <a:pt x="2535584" y="482947"/>
                </a:cubicBezTo>
                <a:cubicBezTo>
                  <a:pt x="2536081" y="481459"/>
                  <a:pt x="2537073" y="480715"/>
                  <a:pt x="2538561" y="480715"/>
                </a:cubicBezTo>
                <a:close/>
                <a:moveTo>
                  <a:pt x="1697831" y="480715"/>
                </a:moveTo>
                <a:cubicBezTo>
                  <a:pt x="1699815" y="480715"/>
                  <a:pt x="1700807" y="485180"/>
                  <a:pt x="1700807" y="494109"/>
                </a:cubicBezTo>
                <a:lnTo>
                  <a:pt x="1700807" y="507504"/>
                </a:lnTo>
                <a:lnTo>
                  <a:pt x="1691878" y="511969"/>
                </a:lnTo>
                <a:cubicBezTo>
                  <a:pt x="1686917" y="514945"/>
                  <a:pt x="1652686" y="530324"/>
                  <a:pt x="1589186" y="558105"/>
                </a:cubicBezTo>
                <a:lnTo>
                  <a:pt x="1495425" y="601265"/>
                </a:lnTo>
                <a:lnTo>
                  <a:pt x="1495425" y="575965"/>
                </a:lnTo>
                <a:cubicBezTo>
                  <a:pt x="1495425" y="559097"/>
                  <a:pt x="1495921" y="550664"/>
                  <a:pt x="1496913" y="550664"/>
                </a:cubicBezTo>
                <a:cubicBezTo>
                  <a:pt x="1497905" y="549672"/>
                  <a:pt x="1519733" y="541734"/>
                  <a:pt x="1562397" y="526851"/>
                </a:cubicBezTo>
                <a:cubicBezTo>
                  <a:pt x="1606054" y="511969"/>
                  <a:pt x="1639292" y="500558"/>
                  <a:pt x="1662112" y="492621"/>
                </a:cubicBezTo>
                <a:cubicBezTo>
                  <a:pt x="1683940" y="484683"/>
                  <a:pt x="1695847" y="480715"/>
                  <a:pt x="1697831" y="480715"/>
                </a:cubicBezTo>
                <a:close/>
                <a:moveTo>
                  <a:pt x="2382105" y="473087"/>
                </a:moveTo>
                <a:cubicBezTo>
                  <a:pt x="2383222" y="473211"/>
                  <a:pt x="2384524" y="473769"/>
                  <a:pt x="2386012" y="474762"/>
                </a:cubicBezTo>
                <a:cubicBezTo>
                  <a:pt x="2388989" y="476746"/>
                  <a:pt x="2393206" y="479971"/>
                  <a:pt x="2398663" y="484435"/>
                </a:cubicBezTo>
                <a:cubicBezTo>
                  <a:pt x="2404120" y="488900"/>
                  <a:pt x="2410817" y="495349"/>
                  <a:pt x="2418754" y="503783"/>
                </a:cubicBezTo>
                <a:cubicBezTo>
                  <a:pt x="2426692" y="512217"/>
                  <a:pt x="2432149" y="518914"/>
                  <a:pt x="2435125" y="523875"/>
                </a:cubicBezTo>
                <a:cubicBezTo>
                  <a:pt x="2438102" y="526851"/>
                  <a:pt x="2441575" y="532308"/>
                  <a:pt x="2445543" y="540246"/>
                </a:cubicBezTo>
                <a:cubicBezTo>
                  <a:pt x="2448520" y="546199"/>
                  <a:pt x="2451001" y="552648"/>
                  <a:pt x="2452985" y="559594"/>
                </a:cubicBezTo>
                <a:cubicBezTo>
                  <a:pt x="2453977" y="567531"/>
                  <a:pt x="2454473" y="572988"/>
                  <a:pt x="2454473" y="575965"/>
                </a:cubicBezTo>
                <a:cubicBezTo>
                  <a:pt x="2454473" y="577949"/>
                  <a:pt x="2445047" y="581670"/>
                  <a:pt x="2426196" y="587127"/>
                </a:cubicBezTo>
                <a:cubicBezTo>
                  <a:pt x="2407344" y="592584"/>
                  <a:pt x="2397918" y="595312"/>
                  <a:pt x="2397918" y="595312"/>
                </a:cubicBezTo>
                <a:cubicBezTo>
                  <a:pt x="2397918" y="595312"/>
                  <a:pt x="2398415" y="592336"/>
                  <a:pt x="2399407" y="586383"/>
                </a:cubicBezTo>
                <a:cubicBezTo>
                  <a:pt x="2400399" y="579437"/>
                  <a:pt x="2400399" y="569515"/>
                  <a:pt x="2399407" y="556617"/>
                </a:cubicBezTo>
                <a:cubicBezTo>
                  <a:pt x="2399407" y="542726"/>
                  <a:pt x="2397918" y="530820"/>
                  <a:pt x="2394942" y="520898"/>
                </a:cubicBezTo>
                <a:cubicBezTo>
                  <a:pt x="2391965" y="510976"/>
                  <a:pt x="2387997" y="501055"/>
                  <a:pt x="2383036" y="491133"/>
                </a:cubicBezTo>
                <a:cubicBezTo>
                  <a:pt x="2379067" y="481211"/>
                  <a:pt x="2377827" y="475506"/>
                  <a:pt x="2379315" y="474017"/>
                </a:cubicBezTo>
                <a:cubicBezTo>
                  <a:pt x="2380059" y="473273"/>
                  <a:pt x="2380989" y="472963"/>
                  <a:pt x="2382105" y="473087"/>
                </a:cubicBezTo>
                <a:close/>
                <a:moveTo>
                  <a:pt x="1156990" y="458390"/>
                </a:moveTo>
                <a:lnTo>
                  <a:pt x="1156990" y="479226"/>
                </a:lnTo>
                <a:cubicBezTo>
                  <a:pt x="1156990" y="493117"/>
                  <a:pt x="1155997" y="503039"/>
                  <a:pt x="1154013" y="508992"/>
                </a:cubicBezTo>
                <a:cubicBezTo>
                  <a:pt x="1153021" y="513953"/>
                  <a:pt x="1151036" y="519410"/>
                  <a:pt x="1148060" y="525363"/>
                </a:cubicBezTo>
                <a:cubicBezTo>
                  <a:pt x="1145083" y="531316"/>
                  <a:pt x="1143595" y="534789"/>
                  <a:pt x="1143595" y="535781"/>
                </a:cubicBezTo>
                <a:cubicBezTo>
                  <a:pt x="1143595" y="536773"/>
                  <a:pt x="1155997" y="536773"/>
                  <a:pt x="1180802" y="535781"/>
                </a:cubicBezTo>
                <a:lnTo>
                  <a:pt x="1218009" y="535781"/>
                </a:lnTo>
                <a:lnTo>
                  <a:pt x="1219497" y="497086"/>
                </a:lnTo>
                <a:lnTo>
                  <a:pt x="1219497" y="458390"/>
                </a:lnTo>
                <a:lnTo>
                  <a:pt x="1188243" y="458390"/>
                </a:lnTo>
                <a:close/>
                <a:moveTo>
                  <a:pt x="1030486" y="458390"/>
                </a:moveTo>
                <a:lnTo>
                  <a:pt x="1031974" y="497086"/>
                </a:lnTo>
                <a:lnTo>
                  <a:pt x="1031974" y="535781"/>
                </a:lnTo>
                <a:lnTo>
                  <a:pt x="1069181" y="535781"/>
                </a:lnTo>
                <a:lnTo>
                  <a:pt x="1106388" y="535781"/>
                </a:lnTo>
                <a:lnTo>
                  <a:pt x="1106388" y="497086"/>
                </a:lnTo>
                <a:lnTo>
                  <a:pt x="1107876" y="458390"/>
                </a:lnTo>
                <a:lnTo>
                  <a:pt x="1069181" y="458390"/>
                </a:lnTo>
                <a:close/>
                <a:moveTo>
                  <a:pt x="1847403" y="382488"/>
                </a:moveTo>
                <a:cubicBezTo>
                  <a:pt x="1847899" y="382488"/>
                  <a:pt x="1853604" y="384472"/>
                  <a:pt x="1864518" y="388441"/>
                </a:cubicBezTo>
                <a:cubicBezTo>
                  <a:pt x="1874440" y="392410"/>
                  <a:pt x="1883370" y="396379"/>
                  <a:pt x="1891307" y="400347"/>
                </a:cubicBezTo>
                <a:cubicBezTo>
                  <a:pt x="1898253" y="404316"/>
                  <a:pt x="1909911" y="414486"/>
                  <a:pt x="1926282" y="430857"/>
                </a:cubicBezTo>
                <a:cubicBezTo>
                  <a:pt x="1942653" y="447228"/>
                  <a:pt x="1950095" y="456654"/>
                  <a:pt x="1948606" y="459135"/>
                </a:cubicBezTo>
                <a:cubicBezTo>
                  <a:pt x="1947118" y="461615"/>
                  <a:pt x="1943893" y="465336"/>
                  <a:pt x="1938932" y="470297"/>
                </a:cubicBezTo>
                <a:cubicBezTo>
                  <a:pt x="1934964" y="476250"/>
                  <a:pt x="1932483" y="479226"/>
                  <a:pt x="1931491" y="479226"/>
                </a:cubicBezTo>
                <a:cubicBezTo>
                  <a:pt x="1930499" y="479226"/>
                  <a:pt x="1922561" y="469801"/>
                  <a:pt x="1907679" y="450949"/>
                </a:cubicBezTo>
                <a:cubicBezTo>
                  <a:pt x="1891804" y="433090"/>
                  <a:pt x="1879897" y="420191"/>
                  <a:pt x="1871960" y="412254"/>
                </a:cubicBezTo>
                <a:cubicBezTo>
                  <a:pt x="1863030" y="404316"/>
                  <a:pt x="1856333" y="398859"/>
                  <a:pt x="1851868" y="395883"/>
                </a:cubicBezTo>
                <a:cubicBezTo>
                  <a:pt x="1847403" y="392906"/>
                  <a:pt x="1845171" y="390178"/>
                  <a:pt x="1845171" y="387697"/>
                </a:cubicBezTo>
                <a:cubicBezTo>
                  <a:pt x="1845171" y="385217"/>
                  <a:pt x="1845667" y="383976"/>
                  <a:pt x="1846659" y="383976"/>
                </a:cubicBezTo>
                <a:cubicBezTo>
                  <a:pt x="1846659" y="382984"/>
                  <a:pt x="1846907" y="382488"/>
                  <a:pt x="1847403" y="382488"/>
                </a:cubicBezTo>
                <a:close/>
                <a:moveTo>
                  <a:pt x="3337619" y="363140"/>
                </a:moveTo>
                <a:cubicBezTo>
                  <a:pt x="3284041" y="363140"/>
                  <a:pt x="3257004" y="363885"/>
                  <a:pt x="3256508" y="365373"/>
                </a:cubicBezTo>
                <a:cubicBezTo>
                  <a:pt x="3256011" y="366861"/>
                  <a:pt x="3255763" y="396875"/>
                  <a:pt x="3255763" y="455414"/>
                </a:cubicBezTo>
                <a:lnTo>
                  <a:pt x="3255763" y="543222"/>
                </a:lnTo>
                <a:lnTo>
                  <a:pt x="3337619" y="543222"/>
                </a:lnTo>
                <a:lnTo>
                  <a:pt x="3417986" y="543222"/>
                </a:lnTo>
                <a:lnTo>
                  <a:pt x="3417986" y="453926"/>
                </a:lnTo>
                <a:lnTo>
                  <a:pt x="3417986" y="363140"/>
                </a:lnTo>
                <a:close/>
                <a:moveTo>
                  <a:pt x="1156990" y="355699"/>
                </a:moveTo>
                <a:lnTo>
                  <a:pt x="1156990" y="392906"/>
                </a:lnTo>
                <a:lnTo>
                  <a:pt x="1156990" y="430113"/>
                </a:lnTo>
                <a:lnTo>
                  <a:pt x="1188243" y="430113"/>
                </a:lnTo>
                <a:lnTo>
                  <a:pt x="1219497" y="430113"/>
                </a:lnTo>
                <a:lnTo>
                  <a:pt x="1219497" y="392906"/>
                </a:lnTo>
                <a:lnTo>
                  <a:pt x="1219497" y="355699"/>
                </a:lnTo>
                <a:lnTo>
                  <a:pt x="1188243" y="355699"/>
                </a:lnTo>
                <a:close/>
                <a:moveTo>
                  <a:pt x="1030486" y="355699"/>
                </a:moveTo>
                <a:lnTo>
                  <a:pt x="1030486" y="392906"/>
                </a:lnTo>
                <a:lnTo>
                  <a:pt x="1030486" y="430113"/>
                </a:lnTo>
                <a:lnTo>
                  <a:pt x="1069181" y="430113"/>
                </a:lnTo>
                <a:lnTo>
                  <a:pt x="1107876" y="430113"/>
                </a:lnTo>
                <a:lnTo>
                  <a:pt x="1107876" y="392906"/>
                </a:lnTo>
                <a:lnTo>
                  <a:pt x="1107876" y="355699"/>
                </a:lnTo>
                <a:lnTo>
                  <a:pt x="1069181" y="355699"/>
                </a:lnTo>
                <a:close/>
                <a:moveTo>
                  <a:pt x="966490" y="312539"/>
                </a:moveTo>
                <a:lnTo>
                  <a:pt x="999232" y="312539"/>
                </a:lnTo>
                <a:lnTo>
                  <a:pt x="1030486" y="312539"/>
                </a:lnTo>
                <a:lnTo>
                  <a:pt x="1031974" y="319980"/>
                </a:lnTo>
                <a:lnTo>
                  <a:pt x="1031974" y="327422"/>
                </a:lnTo>
                <a:lnTo>
                  <a:pt x="1125736" y="327422"/>
                </a:lnTo>
                <a:lnTo>
                  <a:pt x="1218009" y="327422"/>
                </a:lnTo>
                <a:lnTo>
                  <a:pt x="1219497" y="319980"/>
                </a:lnTo>
                <a:lnTo>
                  <a:pt x="1219497" y="312539"/>
                </a:lnTo>
                <a:lnTo>
                  <a:pt x="1250751" y="312539"/>
                </a:lnTo>
                <a:lnTo>
                  <a:pt x="1283493" y="314027"/>
                </a:lnTo>
                <a:lnTo>
                  <a:pt x="1283493" y="431601"/>
                </a:lnTo>
                <a:cubicBezTo>
                  <a:pt x="1283493" y="510976"/>
                  <a:pt x="1282501" y="554633"/>
                  <a:pt x="1280517" y="562570"/>
                </a:cubicBezTo>
                <a:cubicBezTo>
                  <a:pt x="1280517" y="565547"/>
                  <a:pt x="1279773" y="569267"/>
                  <a:pt x="1278284" y="573732"/>
                </a:cubicBezTo>
                <a:cubicBezTo>
                  <a:pt x="1276796" y="578197"/>
                  <a:pt x="1275556" y="581422"/>
                  <a:pt x="1274564" y="583406"/>
                </a:cubicBezTo>
                <a:cubicBezTo>
                  <a:pt x="1271587" y="589359"/>
                  <a:pt x="1267867" y="594568"/>
                  <a:pt x="1263402" y="599033"/>
                </a:cubicBezTo>
                <a:cubicBezTo>
                  <a:pt x="1258937" y="603498"/>
                  <a:pt x="1253976" y="607219"/>
                  <a:pt x="1248519" y="610195"/>
                </a:cubicBezTo>
                <a:cubicBezTo>
                  <a:pt x="1243062" y="613172"/>
                  <a:pt x="1236861" y="614660"/>
                  <a:pt x="1229915" y="614660"/>
                </a:cubicBezTo>
                <a:lnTo>
                  <a:pt x="1219497" y="614660"/>
                </a:lnTo>
                <a:lnTo>
                  <a:pt x="1219497" y="589359"/>
                </a:lnTo>
                <a:lnTo>
                  <a:pt x="1218009" y="564058"/>
                </a:lnTo>
                <a:lnTo>
                  <a:pt x="1124247" y="564058"/>
                </a:lnTo>
                <a:lnTo>
                  <a:pt x="1030486" y="564058"/>
                </a:lnTo>
                <a:lnTo>
                  <a:pt x="1028997" y="568523"/>
                </a:lnTo>
                <a:cubicBezTo>
                  <a:pt x="1027013" y="573484"/>
                  <a:pt x="1024533" y="578445"/>
                  <a:pt x="1021556" y="583406"/>
                </a:cubicBezTo>
                <a:cubicBezTo>
                  <a:pt x="1018579" y="590351"/>
                  <a:pt x="1014859" y="595808"/>
                  <a:pt x="1010394" y="599777"/>
                </a:cubicBezTo>
                <a:cubicBezTo>
                  <a:pt x="1005929" y="603746"/>
                  <a:pt x="1001216" y="606971"/>
                  <a:pt x="996255" y="609451"/>
                </a:cubicBezTo>
                <a:cubicBezTo>
                  <a:pt x="991294" y="611931"/>
                  <a:pt x="984845" y="613172"/>
                  <a:pt x="976908" y="613172"/>
                </a:cubicBezTo>
                <a:lnTo>
                  <a:pt x="966490" y="613172"/>
                </a:lnTo>
                <a:lnTo>
                  <a:pt x="966490" y="462855"/>
                </a:lnTo>
                <a:close/>
                <a:moveTo>
                  <a:pt x="889099" y="302121"/>
                </a:moveTo>
                <a:lnTo>
                  <a:pt x="898029" y="308074"/>
                </a:lnTo>
                <a:cubicBezTo>
                  <a:pt x="903982" y="312043"/>
                  <a:pt x="909935" y="315515"/>
                  <a:pt x="915888" y="318492"/>
                </a:cubicBezTo>
                <a:cubicBezTo>
                  <a:pt x="922833" y="320476"/>
                  <a:pt x="931267" y="321965"/>
                  <a:pt x="941189" y="322957"/>
                </a:cubicBezTo>
                <a:lnTo>
                  <a:pt x="954583" y="322957"/>
                </a:lnTo>
                <a:lnTo>
                  <a:pt x="954583" y="354211"/>
                </a:lnTo>
                <a:cubicBezTo>
                  <a:pt x="954583" y="362148"/>
                  <a:pt x="954583" y="367853"/>
                  <a:pt x="954583" y="371326"/>
                </a:cubicBezTo>
                <a:cubicBezTo>
                  <a:pt x="954583" y="374799"/>
                  <a:pt x="954335" y="377775"/>
                  <a:pt x="953839" y="380256"/>
                </a:cubicBezTo>
                <a:cubicBezTo>
                  <a:pt x="953343" y="382736"/>
                  <a:pt x="953095" y="384224"/>
                  <a:pt x="953095" y="384721"/>
                </a:cubicBezTo>
                <a:cubicBezTo>
                  <a:pt x="953095" y="385217"/>
                  <a:pt x="952599" y="385465"/>
                  <a:pt x="951607" y="385465"/>
                </a:cubicBezTo>
                <a:cubicBezTo>
                  <a:pt x="949622" y="384472"/>
                  <a:pt x="943669" y="380504"/>
                  <a:pt x="933747" y="373558"/>
                </a:cubicBezTo>
                <a:cubicBezTo>
                  <a:pt x="922833" y="365621"/>
                  <a:pt x="913904" y="358180"/>
                  <a:pt x="906958" y="351234"/>
                </a:cubicBezTo>
                <a:cubicBezTo>
                  <a:pt x="899021" y="344289"/>
                  <a:pt x="894060" y="338336"/>
                  <a:pt x="892076" y="333375"/>
                </a:cubicBezTo>
                <a:cubicBezTo>
                  <a:pt x="890091" y="328414"/>
                  <a:pt x="889099" y="321965"/>
                  <a:pt x="889099" y="314027"/>
                </a:cubicBezTo>
                <a:close/>
                <a:moveTo>
                  <a:pt x="2910482" y="282773"/>
                </a:moveTo>
                <a:cubicBezTo>
                  <a:pt x="2911475" y="282773"/>
                  <a:pt x="2918420" y="289223"/>
                  <a:pt x="2931318" y="302121"/>
                </a:cubicBezTo>
                <a:cubicBezTo>
                  <a:pt x="2944217" y="315019"/>
                  <a:pt x="2955627" y="326926"/>
                  <a:pt x="2965549" y="337840"/>
                </a:cubicBezTo>
                <a:cubicBezTo>
                  <a:pt x="2974479" y="349746"/>
                  <a:pt x="2982912" y="361156"/>
                  <a:pt x="2990849" y="372070"/>
                </a:cubicBezTo>
                <a:cubicBezTo>
                  <a:pt x="2998787" y="383976"/>
                  <a:pt x="3005236" y="395387"/>
                  <a:pt x="3010197" y="406301"/>
                </a:cubicBezTo>
                <a:cubicBezTo>
                  <a:pt x="3016150" y="417215"/>
                  <a:pt x="3020615" y="427633"/>
                  <a:pt x="3023592" y="437555"/>
                </a:cubicBezTo>
                <a:cubicBezTo>
                  <a:pt x="3026568" y="446484"/>
                  <a:pt x="3029049" y="454918"/>
                  <a:pt x="3031033" y="462855"/>
                </a:cubicBezTo>
                <a:cubicBezTo>
                  <a:pt x="3032025" y="471785"/>
                  <a:pt x="3032025" y="476746"/>
                  <a:pt x="3031033" y="477738"/>
                </a:cubicBezTo>
                <a:cubicBezTo>
                  <a:pt x="3031033" y="477738"/>
                  <a:pt x="3021111" y="481707"/>
                  <a:pt x="3001267" y="489644"/>
                </a:cubicBezTo>
                <a:cubicBezTo>
                  <a:pt x="2982416" y="496590"/>
                  <a:pt x="2972990" y="499566"/>
                  <a:pt x="2972990" y="498574"/>
                </a:cubicBezTo>
                <a:cubicBezTo>
                  <a:pt x="2971998" y="498574"/>
                  <a:pt x="2970013" y="489148"/>
                  <a:pt x="2967037" y="470297"/>
                </a:cubicBezTo>
                <a:cubicBezTo>
                  <a:pt x="2964061" y="451445"/>
                  <a:pt x="2960588" y="433090"/>
                  <a:pt x="2956619" y="415230"/>
                </a:cubicBezTo>
                <a:cubicBezTo>
                  <a:pt x="2952651" y="395387"/>
                  <a:pt x="2949177" y="380504"/>
                  <a:pt x="2946201" y="370582"/>
                </a:cubicBezTo>
                <a:cubicBezTo>
                  <a:pt x="2943225" y="360660"/>
                  <a:pt x="2939752" y="350242"/>
                  <a:pt x="2935783" y="339328"/>
                </a:cubicBezTo>
                <a:cubicBezTo>
                  <a:pt x="2932807" y="329406"/>
                  <a:pt x="2929334" y="321221"/>
                  <a:pt x="2925365" y="314771"/>
                </a:cubicBezTo>
                <a:cubicBezTo>
                  <a:pt x="2921397" y="308322"/>
                  <a:pt x="2917676" y="303361"/>
                  <a:pt x="2914203" y="299889"/>
                </a:cubicBezTo>
                <a:cubicBezTo>
                  <a:pt x="2910731" y="296416"/>
                  <a:pt x="2908994" y="292695"/>
                  <a:pt x="2908994" y="288726"/>
                </a:cubicBezTo>
                <a:cubicBezTo>
                  <a:pt x="2908994" y="284758"/>
                  <a:pt x="2909490" y="282773"/>
                  <a:pt x="2910482" y="282773"/>
                </a:cubicBezTo>
                <a:close/>
                <a:moveTo>
                  <a:pt x="2356247" y="261937"/>
                </a:moveTo>
                <a:lnTo>
                  <a:pt x="2356247" y="325933"/>
                </a:lnTo>
                <a:lnTo>
                  <a:pt x="2356247" y="388441"/>
                </a:lnTo>
                <a:lnTo>
                  <a:pt x="2487215" y="389930"/>
                </a:lnTo>
                <a:cubicBezTo>
                  <a:pt x="2572543" y="389930"/>
                  <a:pt x="2617192" y="389930"/>
                  <a:pt x="2621161" y="389930"/>
                </a:cubicBezTo>
                <a:lnTo>
                  <a:pt x="2624137" y="388441"/>
                </a:lnTo>
                <a:lnTo>
                  <a:pt x="2624137" y="325933"/>
                </a:lnTo>
                <a:lnTo>
                  <a:pt x="2624137" y="261937"/>
                </a:lnTo>
                <a:lnTo>
                  <a:pt x="2490192" y="261937"/>
                </a:lnTo>
                <a:close/>
                <a:moveTo>
                  <a:pt x="3080147" y="229195"/>
                </a:moveTo>
                <a:lnTo>
                  <a:pt x="3112889" y="229195"/>
                </a:lnTo>
                <a:lnTo>
                  <a:pt x="3147119" y="229195"/>
                </a:lnTo>
                <a:lnTo>
                  <a:pt x="3147119" y="233660"/>
                </a:lnTo>
                <a:cubicBezTo>
                  <a:pt x="3147119" y="236637"/>
                  <a:pt x="3143151" y="274340"/>
                  <a:pt x="3135213" y="346769"/>
                </a:cubicBezTo>
                <a:lnTo>
                  <a:pt x="3124795" y="455414"/>
                </a:lnTo>
                <a:lnTo>
                  <a:pt x="3117353" y="470297"/>
                </a:lnTo>
                <a:cubicBezTo>
                  <a:pt x="3113385" y="478234"/>
                  <a:pt x="3108424" y="486420"/>
                  <a:pt x="3102471" y="494853"/>
                </a:cubicBezTo>
                <a:cubicBezTo>
                  <a:pt x="3096517" y="503287"/>
                  <a:pt x="3090068" y="509984"/>
                  <a:pt x="3083123" y="514945"/>
                </a:cubicBezTo>
                <a:cubicBezTo>
                  <a:pt x="3075185" y="520898"/>
                  <a:pt x="3067744" y="525859"/>
                  <a:pt x="3060799" y="529828"/>
                </a:cubicBezTo>
                <a:cubicBezTo>
                  <a:pt x="3053853" y="533797"/>
                  <a:pt x="3047652" y="535037"/>
                  <a:pt x="3042195" y="533549"/>
                </a:cubicBezTo>
                <a:cubicBezTo>
                  <a:pt x="3036738" y="532060"/>
                  <a:pt x="3034010" y="530820"/>
                  <a:pt x="3034010" y="529828"/>
                </a:cubicBezTo>
                <a:cubicBezTo>
                  <a:pt x="3034010" y="529828"/>
                  <a:pt x="3036490" y="525859"/>
                  <a:pt x="3041451" y="517922"/>
                </a:cubicBezTo>
                <a:cubicBezTo>
                  <a:pt x="3045420" y="510976"/>
                  <a:pt x="3049389" y="503039"/>
                  <a:pt x="3053357" y="494109"/>
                </a:cubicBezTo>
                <a:cubicBezTo>
                  <a:pt x="3057326" y="485180"/>
                  <a:pt x="3060799" y="476250"/>
                  <a:pt x="3063775" y="467320"/>
                </a:cubicBezTo>
                <a:cubicBezTo>
                  <a:pt x="3066752" y="457398"/>
                  <a:pt x="3070225" y="417711"/>
                  <a:pt x="3074193" y="348258"/>
                </a:cubicBezTo>
                <a:cubicBezTo>
                  <a:pt x="3078162" y="277812"/>
                  <a:pt x="3080147" y="240605"/>
                  <a:pt x="3080147" y="236637"/>
                </a:cubicBezTo>
                <a:close/>
                <a:moveTo>
                  <a:pt x="1067693" y="163711"/>
                </a:moveTo>
                <a:lnTo>
                  <a:pt x="1067693" y="196453"/>
                </a:lnTo>
                <a:lnTo>
                  <a:pt x="1067693" y="229195"/>
                </a:lnTo>
                <a:lnTo>
                  <a:pt x="1131689" y="229195"/>
                </a:lnTo>
                <a:lnTo>
                  <a:pt x="1194197" y="229195"/>
                </a:lnTo>
                <a:lnTo>
                  <a:pt x="1194197" y="196453"/>
                </a:lnTo>
                <a:lnTo>
                  <a:pt x="1194197" y="163711"/>
                </a:lnTo>
                <a:lnTo>
                  <a:pt x="1131689" y="163711"/>
                </a:lnTo>
                <a:close/>
                <a:moveTo>
                  <a:pt x="2934295" y="139898"/>
                </a:moveTo>
                <a:lnTo>
                  <a:pt x="3042939" y="139898"/>
                </a:lnTo>
                <a:lnTo>
                  <a:pt x="3151584" y="139898"/>
                </a:lnTo>
                <a:lnTo>
                  <a:pt x="3151584" y="153293"/>
                </a:lnTo>
                <a:lnTo>
                  <a:pt x="3151584" y="168176"/>
                </a:lnTo>
                <a:lnTo>
                  <a:pt x="3042939" y="168176"/>
                </a:lnTo>
                <a:lnTo>
                  <a:pt x="2935783" y="168176"/>
                </a:lnTo>
                <a:lnTo>
                  <a:pt x="2934295" y="153293"/>
                </a:lnTo>
                <a:close/>
                <a:moveTo>
                  <a:pt x="749200" y="126504"/>
                </a:moveTo>
                <a:lnTo>
                  <a:pt x="832544" y="126504"/>
                </a:lnTo>
                <a:lnTo>
                  <a:pt x="917376" y="126504"/>
                </a:lnTo>
                <a:lnTo>
                  <a:pt x="917376" y="178594"/>
                </a:lnTo>
                <a:cubicBezTo>
                  <a:pt x="917376" y="214312"/>
                  <a:pt x="916384" y="235644"/>
                  <a:pt x="914400" y="242590"/>
                </a:cubicBezTo>
                <a:cubicBezTo>
                  <a:pt x="912415" y="249535"/>
                  <a:pt x="909935" y="255984"/>
                  <a:pt x="906958" y="261937"/>
                </a:cubicBezTo>
                <a:cubicBezTo>
                  <a:pt x="902990" y="268883"/>
                  <a:pt x="898029" y="275332"/>
                  <a:pt x="892076" y="281285"/>
                </a:cubicBezTo>
                <a:cubicBezTo>
                  <a:pt x="887115" y="287238"/>
                  <a:pt x="880665" y="292695"/>
                  <a:pt x="872728" y="297656"/>
                </a:cubicBezTo>
                <a:lnTo>
                  <a:pt x="862310" y="305097"/>
                </a:lnTo>
                <a:lnTo>
                  <a:pt x="860822" y="434578"/>
                </a:lnTo>
                <a:lnTo>
                  <a:pt x="860822" y="564058"/>
                </a:lnTo>
                <a:lnTo>
                  <a:pt x="856357" y="574476"/>
                </a:lnTo>
                <a:cubicBezTo>
                  <a:pt x="853380" y="581422"/>
                  <a:pt x="849411" y="587375"/>
                  <a:pt x="844451" y="592336"/>
                </a:cubicBezTo>
                <a:cubicBezTo>
                  <a:pt x="839490" y="598289"/>
                  <a:pt x="834529" y="602258"/>
                  <a:pt x="829568" y="604242"/>
                </a:cubicBezTo>
                <a:cubicBezTo>
                  <a:pt x="824607" y="607219"/>
                  <a:pt x="820142" y="608707"/>
                  <a:pt x="816173" y="608707"/>
                </a:cubicBezTo>
                <a:lnTo>
                  <a:pt x="810220" y="610195"/>
                </a:lnTo>
                <a:lnTo>
                  <a:pt x="810220" y="465832"/>
                </a:lnTo>
                <a:lnTo>
                  <a:pt x="810220" y="321469"/>
                </a:lnTo>
                <a:lnTo>
                  <a:pt x="798314" y="324445"/>
                </a:lnTo>
                <a:cubicBezTo>
                  <a:pt x="790376" y="325437"/>
                  <a:pt x="779958" y="326430"/>
                  <a:pt x="767060" y="327422"/>
                </a:cubicBezTo>
                <a:lnTo>
                  <a:pt x="749200" y="328910"/>
                </a:lnTo>
                <a:lnTo>
                  <a:pt x="749200" y="315515"/>
                </a:lnTo>
                <a:lnTo>
                  <a:pt x="750689" y="303609"/>
                </a:lnTo>
                <a:lnTo>
                  <a:pt x="764083" y="300633"/>
                </a:lnTo>
                <a:cubicBezTo>
                  <a:pt x="773013" y="298648"/>
                  <a:pt x="781447" y="296168"/>
                  <a:pt x="789384" y="293191"/>
                </a:cubicBezTo>
                <a:cubicBezTo>
                  <a:pt x="797322" y="291207"/>
                  <a:pt x="806747" y="287486"/>
                  <a:pt x="817662" y="282029"/>
                </a:cubicBezTo>
                <a:cubicBezTo>
                  <a:pt x="828576" y="276572"/>
                  <a:pt x="837009" y="270619"/>
                  <a:pt x="842962" y="264170"/>
                </a:cubicBezTo>
                <a:cubicBezTo>
                  <a:pt x="848915" y="257721"/>
                  <a:pt x="853380" y="252015"/>
                  <a:pt x="856357" y="247055"/>
                </a:cubicBezTo>
                <a:cubicBezTo>
                  <a:pt x="859333" y="241101"/>
                  <a:pt x="860822" y="224234"/>
                  <a:pt x="860822" y="196453"/>
                </a:cubicBezTo>
                <a:lnTo>
                  <a:pt x="860822" y="154781"/>
                </a:lnTo>
                <a:lnTo>
                  <a:pt x="804267" y="153293"/>
                </a:lnTo>
                <a:lnTo>
                  <a:pt x="749200" y="153293"/>
                </a:lnTo>
                <a:lnTo>
                  <a:pt x="749200" y="139898"/>
                </a:lnTo>
                <a:close/>
                <a:moveTo>
                  <a:pt x="1003697" y="122039"/>
                </a:moveTo>
                <a:lnTo>
                  <a:pt x="1036439" y="122039"/>
                </a:lnTo>
                <a:lnTo>
                  <a:pt x="1067693" y="122039"/>
                </a:lnTo>
                <a:lnTo>
                  <a:pt x="1067693" y="127992"/>
                </a:lnTo>
                <a:lnTo>
                  <a:pt x="1067693" y="133945"/>
                </a:lnTo>
                <a:lnTo>
                  <a:pt x="1131689" y="133945"/>
                </a:lnTo>
                <a:lnTo>
                  <a:pt x="1194197" y="133945"/>
                </a:lnTo>
                <a:lnTo>
                  <a:pt x="1194197" y="127992"/>
                </a:lnTo>
                <a:lnTo>
                  <a:pt x="1194197" y="122039"/>
                </a:lnTo>
                <a:lnTo>
                  <a:pt x="1225451" y="122039"/>
                </a:lnTo>
                <a:lnTo>
                  <a:pt x="1258193" y="122039"/>
                </a:lnTo>
                <a:lnTo>
                  <a:pt x="1258193" y="178594"/>
                </a:lnTo>
                <a:cubicBezTo>
                  <a:pt x="1258193" y="216297"/>
                  <a:pt x="1257201" y="238621"/>
                  <a:pt x="1255216" y="245566"/>
                </a:cubicBezTo>
                <a:cubicBezTo>
                  <a:pt x="1254224" y="252512"/>
                  <a:pt x="1252240" y="258961"/>
                  <a:pt x="1249263" y="264914"/>
                </a:cubicBezTo>
                <a:cubicBezTo>
                  <a:pt x="1246286" y="270867"/>
                  <a:pt x="1242318" y="275828"/>
                  <a:pt x="1237357" y="279797"/>
                </a:cubicBezTo>
                <a:cubicBezTo>
                  <a:pt x="1233388" y="284758"/>
                  <a:pt x="1228923" y="288478"/>
                  <a:pt x="1223962" y="290959"/>
                </a:cubicBezTo>
                <a:cubicBezTo>
                  <a:pt x="1219001" y="293439"/>
                  <a:pt x="1213048" y="294680"/>
                  <a:pt x="1206103" y="294680"/>
                </a:cubicBezTo>
                <a:lnTo>
                  <a:pt x="1194197" y="294680"/>
                </a:lnTo>
                <a:lnTo>
                  <a:pt x="1194197" y="276820"/>
                </a:lnTo>
                <a:lnTo>
                  <a:pt x="1194197" y="258961"/>
                </a:lnTo>
                <a:lnTo>
                  <a:pt x="1128712" y="258961"/>
                </a:lnTo>
                <a:lnTo>
                  <a:pt x="1061740" y="258961"/>
                </a:lnTo>
                <a:lnTo>
                  <a:pt x="1058763" y="264914"/>
                </a:lnTo>
                <a:cubicBezTo>
                  <a:pt x="1056779" y="268883"/>
                  <a:pt x="1053554" y="273347"/>
                  <a:pt x="1049089" y="278308"/>
                </a:cubicBezTo>
                <a:cubicBezTo>
                  <a:pt x="1044624" y="283269"/>
                  <a:pt x="1039415" y="287238"/>
                  <a:pt x="1033462" y="290215"/>
                </a:cubicBezTo>
                <a:cubicBezTo>
                  <a:pt x="1027509" y="293191"/>
                  <a:pt x="1021060" y="294680"/>
                  <a:pt x="1014115" y="294680"/>
                </a:cubicBezTo>
                <a:lnTo>
                  <a:pt x="1005185" y="294680"/>
                </a:lnTo>
                <a:lnTo>
                  <a:pt x="1003697" y="208359"/>
                </a:lnTo>
                <a:close/>
                <a:moveTo>
                  <a:pt x="1598116" y="58043"/>
                </a:moveTo>
                <a:lnTo>
                  <a:pt x="1635323" y="58043"/>
                </a:lnTo>
                <a:lnTo>
                  <a:pt x="1672530" y="58043"/>
                </a:lnTo>
                <a:lnTo>
                  <a:pt x="1672530" y="62508"/>
                </a:lnTo>
                <a:cubicBezTo>
                  <a:pt x="1671538" y="65484"/>
                  <a:pt x="1670050" y="70445"/>
                  <a:pt x="1668065" y="77390"/>
                </a:cubicBezTo>
                <a:cubicBezTo>
                  <a:pt x="1666081" y="83344"/>
                  <a:pt x="1663104" y="90785"/>
                  <a:pt x="1659136" y="99715"/>
                </a:cubicBezTo>
                <a:cubicBezTo>
                  <a:pt x="1656159" y="107652"/>
                  <a:pt x="1651694" y="116086"/>
                  <a:pt x="1645741" y="125015"/>
                </a:cubicBezTo>
                <a:cubicBezTo>
                  <a:pt x="1640780" y="133945"/>
                  <a:pt x="1635323" y="142379"/>
                  <a:pt x="1629370" y="150316"/>
                </a:cubicBezTo>
                <a:cubicBezTo>
                  <a:pt x="1624409" y="157262"/>
                  <a:pt x="1616720" y="165943"/>
                  <a:pt x="1606302" y="176361"/>
                </a:cubicBezTo>
                <a:cubicBezTo>
                  <a:pt x="1595884" y="186779"/>
                  <a:pt x="1586706" y="195461"/>
                  <a:pt x="1578768" y="202406"/>
                </a:cubicBezTo>
                <a:cubicBezTo>
                  <a:pt x="1571823" y="208359"/>
                  <a:pt x="1563390" y="214312"/>
                  <a:pt x="1553468" y="220265"/>
                </a:cubicBezTo>
                <a:cubicBezTo>
                  <a:pt x="1551483" y="222250"/>
                  <a:pt x="1549499" y="223986"/>
                  <a:pt x="1547515" y="225474"/>
                </a:cubicBezTo>
                <a:cubicBezTo>
                  <a:pt x="1545530" y="226963"/>
                  <a:pt x="1544042" y="228203"/>
                  <a:pt x="1543050" y="229195"/>
                </a:cubicBezTo>
                <a:cubicBezTo>
                  <a:pt x="1542057" y="230187"/>
                  <a:pt x="1541561" y="230683"/>
                  <a:pt x="1541561" y="230683"/>
                </a:cubicBezTo>
                <a:cubicBezTo>
                  <a:pt x="1542554" y="230683"/>
                  <a:pt x="1563886" y="229691"/>
                  <a:pt x="1605558" y="227707"/>
                </a:cubicBezTo>
                <a:cubicBezTo>
                  <a:pt x="1648222" y="224730"/>
                  <a:pt x="1669554" y="223242"/>
                  <a:pt x="1669554" y="223242"/>
                </a:cubicBezTo>
                <a:cubicBezTo>
                  <a:pt x="1669554" y="223242"/>
                  <a:pt x="1669058" y="228699"/>
                  <a:pt x="1668065" y="239613"/>
                </a:cubicBezTo>
                <a:cubicBezTo>
                  <a:pt x="1666081" y="250527"/>
                  <a:pt x="1663104" y="261937"/>
                  <a:pt x="1659136" y="273844"/>
                </a:cubicBezTo>
                <a:cubicBezTo>
                  <a:pt x="1654175" y="286742"/>
                  <a:pt x="1649214" y="298152"/>
                  <a:pt x="1644253" y="308074"/>
                </a:cubicBezTo>
                <a:cubicBezTo>
                  <a:pt x="1639292" y="317996"/>
                  <a:pt x="1633339" y="327918"/>
                  <a:pt x="1626393" y="337840"/>
                </a:cubicBezTo>
                <a:cubicBezTo>
                  <a:pt x="1621433" y="346769"/>
                  <a:pt x="1614983" y="355699"/>
                  <a:pt x="1607046" y="364629"/>
                </a:cubicBezTo>
                <a:cubicBezTo>
                  <a:pt x="1599108" y="373558"/>
                  <a:pt x="1591667" y="381496"/>
                  <a:pt x="1584722" y="388441"/>
                </a:cubicBezTo>
                <a:cubicBezTo>
                  <a:pt x="1576784" y="395387"/>
                  <a:pt x="1570335" y="400347"/>
                  <a:pt x="1565374" y="403324"/>
                </a:cubicBezTo>
                <a:lnTo>
                  <a:pt x="1559421" y="409277"/>
                </a:lnTo>
                <a:cubicBezTo>
                  <a:pt x="1560413" y="409277"/>
                  <a:pt x="1583729" y="406301"/>
                  <a:pt x="1629370" y="400347"/>
                </a:cubicBezTo>
                <a:cubicBezTo>
                  <a:pt x="1675011" y="394394"/>
                  <a:pt x="1698327" y="391418"/>
                  <a:pt x="1699319" y="391418"/>
                </a:cubicBezTo>
                <a:cubicBezTo>
                  <a:pt x="1700311" y="391418"/>
                  <a:pt x="1700807" y="396131"/>
                  <a:pt x="1700807" y="405556"/>
                </a:cubicBezTo>
                <a:cubicBezTo>
                  <a:pt x="1700807" y="414982"/>
                  <a:pt x="1700063" y="419695"/>
                  <a:pt x="1698575" y="419695"/>
                </a:cubicBezTo>
                <a:cubicBezTo>
                  <a:pt x="1697087" y="419695"/>
                  <a:pt x="1664593" y="425152"/>
                  <a:pt x="1601093" y="436066"/>
                </a:cubicBezTo>
                <a:cubicBezTo>
                  <a:pt x="1537593" y="447972"/>
                  <a:pt x="1504850" y="453926"/>
                  <a:pt x="1502866" y="453926"/>
                </a:cubicBezTo>
                <a:cubicBezTo>
                  <a:pt x="1500882" y="453926"/>
                  <a:pt x="1499890" y="447972"/>
                  <a:pt x="1499890" y="436066"/>
                </a:cubicBezTo>
                <a:lnTo>
                  <a:pt x="1499890" y="418207"/>
                </a:lnTo>
                <a:lnTo>
                  <a:pt x="1508819" y="412254"/>
                </a:lnTo>
                <a:cubicBezTo>
                  <a:pt x="1514772" y="409277"/>
                  <a:pt x="1523206" y="402332"/>
                  <a:pt x="1534120" y="391418"/>
                </a:cubicBezTo>
                <a:cubicBezTo>
                  <a:pt x="1545034" y="380504"/>
                  <a:pt x="1553468" y="370582"/>
                  <a:pt x="1559421" y="361652"/>
                </a:cubicBezTo>
                <a:cubicBezTo>
                  <a:pt x="1566366" y="351730"/>
                  <a:pt x="1572319" y="342305"/>
                  <a:pt x="1577280" y="333375"/>
                </a:cubicBezTo>
                <a:cubicBezTo>
                  <a:pt x="1583233" y="323453"/>
                  <a:pt x="1587698" y="314027"/>
                  <a:pt x="1590675" y="305097"/>
                </a:cubicBezTo>
                <a:cubicBezTo>
                  <a:pt x="1593651" y="296168"/>
                  <a:pt x="1596380" y="286990"/>
                  <a:pt x="1598860" y="277564"/>
                </a:cubicBezTo>
                <a:cubicBezTo>
                  <a:pt x="1601341" y="268139"/>
                  <a:pt x="1602581" y="261937"/>
                  <a:pt x="1602581" y="258961"/>
                </a:cubicBezTo>
                <a:lnTo>
                  <a:pt x="1602581" y="253008"/>
                </a:lnTo>
                <a:lnTo>
                  <a:pt x="1593651" y="254496"/>
                </a:lnTo>
                <a:cubicBezTo>
                  <a:pt x="1589682" y="254496"/>
                  <a:pt x="1571327" y="255984"/>
                  <a:pt x="1538585" y="258961"/>
                </a:cubicBezTo>
                <a:cubicBezTo>
                  <a:pt x="1509811" y="260945"/>
                  <a:pt x="1491456" y="262433"/>
                  <a:pt x="1483518" y="263426"/>
                </a:cubicBezTo>
                <a:lnTo>
                  <a:pt x="1473100" y="263426"/>
                </a:lnTo>
                <a:lnTo>
                  <a:pt x="1473100" y="250031"/>
                </a:lnTo>
                <a:cubicBezTo>
                  <a:pt x="1473100" y="242094"/>
                  <a:pt x="1473349" y="237629"/>
                  <a:pt x="1473845" y="236637"/>
                </a:cubicBezTo>
                <a:cubicBezTo>
                  <a:pt x="1474341" y="235644"/>
                  <a:pt x="1475581" y="235148"/>
                  <a:pt x="1477565" y="235148"/>
                </a:cubicBezTo>
                <a:cubicBezTo>
                  <a:pt x="1480542" y="235148"/>
                  <a:pt x="1486495" y="232172"/>
                  <a:pt x="1495425" y="226219"/>
                </a:cubicBezTo>
                <a:cubicBezTo>
                  <a:pt x="1503362" y="220265"/>
                  <a:pt x="1513780" y="210840"/>
                  <a:pt x="1526679" y="197941"/>
                </a:cubicBezTo>
                <a:cubicBezTo>
                  <a:pt x="1539577" y="185043"/>
                  <a:pt x="1549995" y="173137"/>
                  <a:pt x="1557932" y="162222"/>
                </a:cubicBezTo>
                <a:cubicBezTo>
                  <a:pt x="1564878" y="151308"/>
                  <a:pt x="1570335" y="141883"/>
                  <a:pt x="1574304" y="133945"/>
                </a:cubicBezTo>
                <a:cubicBezTo>
                  <a:pt x="1578272" y="126008"/>
                  <a:pt x="1582241" y="115590"/>
                  <a:pt x="1586210" y="102691"/>
                </a:cubicBezTo>
                <a:cubicBezTo>
                  <a:pt x="1591171" y="89793"/>
                  <a:pt x="1594147" y="78879"/>
                  <a:pt x="1595140" y="69949"/>
                </a:cubicBezTo>
                <a:close/>
                <a:moveTo>
                  <a:pt x="942677" y="55066"/>
                </a:moveTo>
                <a:lnTo>
                  <a:pt x="1128712" y="55066"/>
                </a:lnTo>
                <a:lnTo>
                  <a:pt x="1316236" y="55066"/>
                </a:lnTo>
                <a:lnTo>
                  <a:pt x="1316236" y="68461"/>
                </a:lnTo>
                <a:lnTo>
                  <a:pt x="1316236" y="81855"/>
                </a:lnTo>
                <a:lnTo>
                  <a:pt x="1128712" y="81855"/>
                </a:lnTo>
                <a:lnTo>
                  <a:pt x="942677" y="81855"/>
                </a:lnTo>
                <a:lnTo>
                  <a:pt x="942677" y="68461"/>
                </a:lnTo>
                <a:close/>
                <a:moveTo>
                  <a:pt x="2452985" y="20836"/>
                </a:moveTo>
                <a:lnTo>
                  <a:pt x="2484239" y="20836"/>
                </a:lnTo>
                <a:lnTo>
                  <a:pt x="2515493" y="20836"/>
                </a:lnTo>
                <a:lnTo>
                  <a:pt x="2515493" y="65484"/>
                </a:lnTo>
                <a:lnTo>
                  <a:pt x="2515493" y="110133"/>
                </a:lnTo>
                <a:lnTo>
                  <a:pt x="2522934" y="111621"/>
                </a:lnTo>
                <a:cubicBezTo>
                  <a:pt x="2528887" y="112613"/>
                  <a:pt x="2561629" y="113109"/>
                  <a:pt x="2621161" y="113109"/>
                </a:cubicBezTo>
                <a:cubicBezTo>
                  <a:pt x="2654895" y="112117"/>
                  <a:pt x="2686149" y="111621"/>
                  <a:pt x="2714922" y="111621"/>
                </a:cubicBezTo>
                <a:cubicBezTo>
                  <a:pt x="2716907" y="112613"/>
                  <a:pt x="2717899" y="117574"/>
                  <a:pt x="2717899" y="126504"/>
                </a:cubicBezTo>
                <a:lnTo>
                  <a:pt x="2717899" y="139898"/>
                </a:lnTo>
                <a:lnTo>
                  <a:pt x="2616696" y="139898"/>
                </a:lnTo>
                <a:lnTo>
                  <a:pt x="2516981" y="139898"/>
                </a:lnTo>
                <a:lnTo>
                  <a:pt x="2515493" y="169664"/>
                </a:lnTo>
                <a:cubicBezTo>
                  <a:pt x="2515493" y="190500"/>
                  <a:pt x="2514004" y="203894"/>
                  <a:pt x="2511028" y="209847"/>
                </a:cubicBezTo>
                <a:cubicBezTo>
                  <a:pt x="2508051" y="215801"/>
                  <a:pt x="2505075" y="221258"/>
                  <a:pt x="2502098" y="226219"/>
                </a:cubicBezTo>
                <a:lnTo>
                  <a:pt x="2497633" y="233660"/>
                </a:lnTo>
                <a:lnTo>
                  <a:pt x="2561629" y="233660"/>
                </a:lnTo>
                <a:lnTo>
                  <a:pt x="2624137" y="233660"/>
                </a:lnTo>
                <a:lnTo>
                  <a:pt x="2624137" y="229195"/>
                </a:lnTo>
                <a:lnTo>
                  <a:pt x="2624137" y="224730"/>
                </a:lnTo>
                <a:lnTo>
                  <a:pt x="2655391" y="224730"/>
                </a:lnTo>
                <a:lnTo>
                  <a:pt x="2688133" y="224730"/>
                </a:lnTo>
                <a:lnTo>
                  <a:pt x="2688133" y="309562"/>
                </a:lnTo>
                <a:cubicBezTo>
                  <a:pt x="2688133" y="366117"/>
                  <a:pt x="2687141" y="397867"/>
                  <a:pt x="2685157" y="404812"/>
                </a:cubicBezTo>
                <a:cubicBezTo>
                  <a:pt x="2683172" y="411758"/>
                  <a:pt x="2681188" y="417215"/>
                  <a:pt x="2679204" y="421183"/>
                </a:cubicBezTo>
                <a:cubicBezTo>
                  <a:pt x="2677219" y="425152"/>
                  <a:pt x="2673747" y="429617"/>
                  <a:pt x="2668786" y="434578"/>
                </a:cubicBezTo>
                <a:cubicBezTo>
                  <a:pt x="2664817" y="439539"/>
                  <a:pt x="2660352" y="443508"/>
                  <a:pt x="2655391" y="446484"/>
                </a:cubicBezTo>
                <a:cubicBezTo>
                  <a:pt x="2649438" y="449461"/>
                  <a:pt x="2642989" y="450949"/>
                  <a:pt x="2636043" y="450949"/>
                </a:cubicBezTo>
                <a:lnTo>
                  <a:pt x="2624137" y="450949"/>
                </a:lnTo>
                <a:lnTo>
                  <a:pt x="2624137" y="434578"/>
                </a:lnTo>
                <a:lnTo>
                  <a:pt x="2624137" y="418207"/>
                </a:lnTo>
                <a:lnTo>
                  <a:pt x="2487215" y="418207"/>
                </a:lnTo>
                <a:lnTo>
                  <a:pt x="2350293" y="418207"/>
                </a:lnTo>
                <a:lnTo>
                  <a:pt x="2345829" y="425648"/>
                </a:lnTo>
                <a:cubicBezTo>
                  <a:pt x="2342852" y="430609"/>
                  <a:pt x="2339131" y="434826"/>
                  <a:pt x="2334666" y="438299"/>
                </a:cubicBezTo>
                <a:cubicBezTo>
                  <a:pt x="2330202" y="441771"/>
                  <a:pt x="2325985" y="444500"/>
                  <a:pt x="2322016" y="446484"/>
                </a:cubicBezTo>
                <a:cubicBezTo>
                  <a:pt x="2317055" y="449461"/>
                  <a:pt x="2311102" y="450949"/>
                  <a:pt x="2304157" y="450949"/>
                </a:cubicBezTo>
                <a:lnTo>
                  <a:pt x="2293739" y="450949"/>
                </a:lnTo>
                <a:lnTo>
                  <a:pt x="2293739" y="339328"/>
                </a:lnTo>
                <a:cubicBezTo>
                  <a:pt x="2292746" y="265906"/>
                  <a:pt x="2292746" y="228203"/>
                  <a:pt x="2293739" y="226219"/>
                </a:cubicBezTo>
                <a:cubicBezTo>
                  <a:pt x="2293739" y="225226"/>
                  <a:pt x="2304157" y="224730"/>
                  <a:pt x="2324993" y="224730"/>
                </a:cubicBezTo>
                <a:lnTo>
                  <a:pt x="2356247" y="224730"/>
                </a:lnTo>
                <a:lnTo>
                  <a:pt x="2356247" y="229195"/>
                </a:lnTo>
                <a:lnTo>
                  <a:pt x="2356247" y="233660"/>
                </a:lnTo>
                <a:lnTo>
                  <a:pt x="2405360" y="233660"/>
                </a:lnTo>
                <a:lnTo>
                  <a:pt x="2452985" y="233660"/>
                </a:lnTo>
                <a:lnTo>
                  <a:pt x="2452985" y="126504"/>
                </a:lnTo>
                <a:close/>
                <a:moveTo>
                  <a:pt x="767060" y="20836"/>
                </a:moveTo>
                <a:lnTo>
                  <a:pt x="834033" y="20836"/>
                </a:lnTo>
                <a:lnTo>
                  <a:pt x="899517" y="20836"/>
                </a:lnTo>
                <a:lnTo>
                  <a:pt x="899517" y="34230"/>
                </a:lnTo>
                <a:lnTo>
                  <a:pt x="899517" y="47625"/>
                </a:lnTo>
                <a:lnTo>
                  <a:pt x="834033" y="47625"/>
                </a:lnTo>
                <a:lnTo>
                  <a:pt x="768548" y="47625"/>
                </a:lnTo>
                <a:lnTo>
                  <a:pt x="768548" y="34230"/>
                </a:lnTo>
                <a:close/>
                <a:moveTo>
                  <a:pt x="3060799" y="5953"/>
                </a:moveTo>
                <a:lnTo>
                  <a:pt x="3092053" y="5953"/>
                </a:lnTo>
                <a:lnTo>
                  <a:pt x="3092053" y="40183"/>
                </a:lnTo>
                <a:cubicBezTo>
                  <a:pt x="3092053" y="63004"/>
                  <a:pt x="3090812" y="77638"/>
                  <a:pt x="3088332" y="84088"/>
                </a:cubicBezTo>
                <a:cubicBezTo>
                  <a:pt x="3085851" y="90537"/>
                  <a:pt x="3082627" y="96738"/>
                  <a:pt x="3078658" y="102691"/>
                </a:cubicBezTo>
                <a:cubicBezTo>
                  <a:pt x="3073697" y="106660"/>
                  <a:pt x="3068240" y="110133"/>
                  <a:pt x="3062287" y="113109"/>
                </a:cubicBezTo>
                <a:cubicBezTo>
                  <a:pt x="3056334" y="116086"/>
                  <a:pt x="3049389" y="117574"/>
                  <a:pt x="3041451" y="117574"/>
                </a:cubicBezTo>
                <a:lnTo>
                  <a:pt x="3028057" y="119062"/>
                </a:lnTo>
                <a:lnTo>
                  <a:pt x="3028057" y="63996"/>
                </a:lnTo>
                <a:cubicBezTo>
                  <a:pt x="3028057" y="28277"/>
                  <a:pt x="3028305" y="9674"/>
                  <a:pt x="3028801" y="8185"/>
                </a:cubicBezTo>
                <a:cubicBezTo>
                  <a:pt x="3029297" y="6697"/>
                  <a:pt x="3039963" y="5953"/>
                  <a:pt x="3060799" y="5953"/>
                </a:cubicBezTo>
                <a:close/>
                <a:moveTo>
                  <a:pt x="3304877" y="0"/>
                </a:moveTo>
                <a:lnTo>
                  <a:pt x="3336131" y="0"/>
                </a:lnTo>
                <a:lnTo>
                  <a:pt x="3368873" y="0"/>
                </a:lnTo>
                <a:lnTo>
                  <a:pt x="3368873" y="72926"/>
                </a:lnTo>
                <a:lnTo>
                  <a:pt x="3368873" y="145851"/>
                </a:lnTo>
                <a:lnTo>
                  <a:pt x="3435845" y="145851"/>
                </a:lnTo>
                <a:lnTo>
                  <a:pt x="3501330" y="145851"/>
                </a:lnTo>
                <a:lnTo>
                  <a:pt x="3501330" y="160734"/>
                </a:lnTo>
                <a:lnTo>
                  <a:pt x="3501330" y="175617"/>
                </a:lnTo>
                <a:lnTo>
                  <a:pt x="3435845" y="175617"/>
                </a:lnTo>
                <a:lnTo>
                  <a:pt x="3368873" y="175617"/>
                </a:lnTo>
                <a:lnTo>
                  <a:pt x="3368873" y="230683"/>
                </a:lnTo>
                <a:cubicBezTo>
                  <a:pt x="3368873" y="267394"/>
                  <a:pt x="3367881" y="289719"/>
                  <a:pt x="3365897" y="297656"/>
                </a:cubicBezTo>
                <a:cubicBezTo>
                  <a:pt x="3364904" y="305594"/>
                  <a:pt x="3362920" y="312539"/>
                  <a:pt x="3359943" y="318492"/>
                </a:cubicBezTo>
                <a:cubicBezTo>
                  <a:pt x="3356967" y="324445"/>
                  <a:pt x="3354486" y="328414"/>
                  <a:pt x="3352502" y="330398"/>
                </a:cubicBezTo>
                <a:lnTo>
                  <a:pt x="3349525" y="334863"/>
                </a:lnTo>
                <a:lnTo>
                  <a:pt x="3383756" y="334863"/>
                </a:lnTo>
                <a:lnTo>
                  <a:pt x="3417986" y="334863"/>
                </a:lnTo>
                <a:lnTo>
                  <a:pt x="3417986" y="327422"/>
                </a:lnTo>
                <a:lnTo>
                  <a:pt x="3417986" y="321469"/>
                </a:lnTo>
                <a:lnTo>
                  <a:pt x="3450729" y="321469"/>
                </a:lnTo>
                <a:lnTo>
                  <a:pt x="3481982" y="321469"/>
                </a:lnTo>
                <a:lnTo>
                  <a:pt x="3481982" y="444996"/>
                </a:lnTo>
                <a:cubicBezTo>
                  <a:pt x="3481982" y="528340"/>
                  <a:pt x="3481486" y="573484"/>
                  <a:pt x="3480494" y="580430"/>
                </a:cubicBezTo>
                <a:cubicBezTo>
                  <a:pt x="3478509" y="588367"/>
                  <a:pt x="3476525" y="594816"/>
                  <a:pt x="3474541" y="599777"/>
                </a:cubicBezTo>
                <a:cubicBezTo>
                  <a:pt x="3471564" y="605730"/>
                  <a:pt x="3468091" y="610691"/>
                  <a:pt x="3464123" y="614660"/>
                </a:cubicBezTo>
                <a:cubicBezTo>
                  <a:pt x="3460154" y="619621"/>
                  <a:pt x="3455193" y="623590"/>
                  <a:pt x="3449240" y="626566"/>
                </a:cubicBezTo>
                <a:cubicBezTo>
                  <a:pt x="3443287" y="629543"/>
                  <a:pt x="3436838" y="631031"/>
                  <a:pt x="3429893" y="631031"/>
                </a:cubicBezTo>
                <a:lnTo>
                  <a:pt x="3417986" y="632519"/>
                </a:lnTo>
                <a:lnTo>
                  <a:pt x="3417986" y="602754"/>
                </a:lnTo>
                <a:lnTo>
                  <a:pt x="3417986" y="572988"/>
                </a:lnTo>
                <a:lnTo>
                  <a:pt x="3336131" y="572988"/>
                </a:lnTo>
                <a:lnTo>
                  <a:pt x="3255763" y="572988"/>
                </a:lnTo>
                <a:lnTo>
                  <a:pt x="3254275" y="577453"/>
                </a:lnTo>
                <a:cubicBezTo>
                  <a:pt x="3254275" y="577453"/>
                  <a:pt x="3253283" y="581918"/>
                  <a:pt x="3251299" y="590847"/>
                </a:cubicBezTo>
                <a:cubicBezTo>
                  <a:pt x="3249314" y="596801"/>
                  <a:pt x="3246834" y="602258"/>
                  <a:pt x="3243857" y="607219"/>
                </a:cubicBezTo>
                <a:cubicBezTo>
                  <a:pt x="3239889" y="612180"/>
                  <a:pt x="3236416" y="616148"/>
                  <a:pt x="3233439" y="619125"/>
                </a:cubicBezTo>
                <a:cubicBezTo>
                  <a:pt x="3230463" y="622101"/>
                  <a:pt x="3225998" y="625078"/>
                  <a:pt x="3220045" y="628055"/>
                </a:cubicBezTo>
                <a:cubicBezTo>
                  <a:pt x="3214092" y="631031"/>
                  <a:pt x="3207642" y="632519"/>
                  <a:pt x="3200697" y="632519"/>
                </a:cubicBezTo>
                <a:lnTo>
                  <a:pt x="3190279" y="632519"/>
                </a:lnTo>
                <a:lnTo>
                  <a:pt x="3191767" y="476250"/>
                </a:lnTo>
                <a:lnTo>
                  <a:pt x="3191767" y="321469"/>
                </a:lnTo>
                <a:lnTo>
                  <a:pt x="3223021" y="321469"/>
                </a:lnTo>
                <a:lnTo>
                  <a:pt x="3255763" y="321469"/>
                </a:lnTo>
                <a:lnTo>
                  <a:pt x="3255763" y="327422"/>
                </a:lnTo>
                <a:lnTo>
                  <a:pt x="3255763" y="334863"/>
                </a:lnTo>
                <a:lnTo>
                  <a:pt x="3279576" y="334863"/>
                </a:lnTo>
                <a:lnTo>
                  <a:pt x="3304877" y="334863"/>
                </a:lnTo>
                <a:lnTo>
                  <a:pt x="3304877" y="168176"/>
                </a:lnTo>
                <a:close/>
                <a:moveTo>
                  <a:pt x="1876425" y="0"/>
                </a:moveTo>
                <a:cubicBezTo>
                  <a:pt x="1877417" y="0"/>
                  <a:pt x="1878161" y="496"/>
                  <a:pt x="1878657" y="1488"/>
                </a:cubicBezTo>
                <a:cubicBezTo>
                  <a:pt x="1879153" y="2480"/>
                  <a:pt x="1879401" y="2976"/>
                  <a:pt x="1879401" y="2976"/>
                </a:cubicBezTo>
                <a:cubicBezTo>
                  <a:pt x="1879401" y="5953"/>
                  <a:pt x="1877913" y="18851"/>
                  <a:pt x="1874936" y="41672"/>
                </a:cubicBezTo>
                <a:cubicBezTo>
                  <a:pt x="1871960" y="64492"/>
                  <a:pt x="1870472" y="77390"/>
                  <a:pt x="1870472" y="80367"/>
                </a:cubicBezTo>
                <a:lnTo>
                  <a:pt x="1870472" y="84832"/>
                </a:lnTo>
                <a:lnTo>
                  <a:pt x="1953815" y="84832"/>
                </a:lnTo>
                <a:cubicBezTo>
                  <a:pt x="2009378" y="84832"/>
                  <a:pt x="2037655" y="84832"/>
                  <a:pt x="2038647" y="84832"/>
                </a:cubicBezTo>
                <a:cubicBezTo>
                  <a:pt x="2039640" y="85824"/>
                  <a:pt x="2033686" y="101699"/>
                  <a:pt x="2020788" y="132457"/>
                </a:cubicBezTo>
                <a:cubicBezTo>
                  <a:pt x="2006897" y="163215"/>
                  <a:pt x="1999456" y="179586"/>
                  <a:pt x="1998464" y="181570"/>
                </a:cubicBezTo>
                <a:cubicBezTo>
                  <a:pt x="1997472" y="184547"/>
                  <a:pt x="1992511" y="191492"/>
                  <a:pt x="1983581" y="202406"/>
                </a:cubicBezTo>
                <a:cubicBezTo>
                  <a:pt x="1975643" y="213320"/>
                  <a:pt x="1965226" y="225226"/>
                  <a:pt x="1952327" y="238125"/>
                </a:cubicBezTo>
                <a:cubicBezTo>
                  <a:pt x="1940421" y="250031"/>
                  <a:pt x="1934468" y="256480"/>
                  <a:pt x="1934468" y="257472"/>
                </a:cubicBezTo>
                <a:cubicBezTo>
                  <a:pt x="1934468" y="258465"/>
                  <a:pt x="1938436" y="263922"/>
                  <a:pt x="1946374" y="273844"/>
                </a:cubicBezTo>
                <a:cubicBezTo>
                  <a:pt x="1954311" y="283766"/>
                  <a:pt x="1962745" y="293191"/>
                  <a:pt x="1971675" y="302121"/>
                </a:cubicBezTo>
                <a:cubicBezTo>
                  <a:pt x="1981597" y="312043"/>
                  <a:pt x="1991518" y="320476"/>
                  <a:pt x="2001440" y="327422"/>
                </a:cubicBezTo>
                <a:cubicBezTo>
                  <a:pt x="2011362" y="335359"/>
                  <a:pt x="2019300" y="340816"/>
                  <a:pt x="2025253" y="343793"/>
                </a:cubicBezTo>
                <a:cubicBezTo>
                  <a:pt x="2030214" y="346769"/>
                  <a:pt x="2033190" y="348754"/>
                  <a:pt x="2034182" y="349746"/>
                </a:cubicBezTo>
                <a:cubicBezTo>
                  <a:pt x="2035175" y="351730"/>
                  <a:pt x="2035175" y="355203"/>
                  <a:pt x="2034182" y="360164"/>
                </a:cubicBezTo>
                <a:lnTo>
                  <a:pt x="2032694" y="367605"/>
                </a:lnTo>
                <a:lnTo>
                  <a:pt x="2017811" y="361652"/>
                </a:lnTo>
                <a:cubicBezTo>
                  <a:pt x="2007889" y="358676"/>
                  <a:pt x="1996479" y="353715"/>
                  <a:pt x="1983581" y="346769"/>
                </a:cubicBezTo>
                <a:cubicBezTo>
                  <a:pt x="1968698" y="339824"/>
                  <a:pt x="1956296" y="332879"/>
                  <a:pt x="1946374" y="325933"/>
                </a:cubicBezTo>
                <a:cubicBezTo>
                  <a:pt x="1935460" y="317996"/>
                  <a:pt x="1925042" y="310058"/>
                  <a:pt x="1915120" y="302121"/>
                </a:cubicBezTo>
                <a:lnTo>
                  <a:pt x="1900237" y="288726"/>
                </a:lnTo>
                <a:lnTo>
                  <a:pt x="1880890" y="305097"/>
                </a:lnTo>
                <a:cubicBezTo>
                  <a:pt x="1868983" y="315019"/>
                  <a:pt x="1854100" y="326926"/>
                  <a:pt x="1836241" y="340816"/>
                </a:cubicBezTo>
                <a:cubicBezTo>
                  <a:pt x="1819374" y="353715"/>
                  <a:pt x="1805483" y="364133"/>
                  <a:pt x="1794569" y="372070"/>
                </a:cubicBezTo>
                <a:cubicBezTo>
                  <a:pt x="1779686" y="381000"/>
                  <a:pt x="1764804" y="389930"/>
                  <a:pt x="1749921" y="398859"/>
                </a:cubicBezTo>
                <a:cubicBezTo>
                  <a:pt x="1733054" y="409773"/>
                  <a:pt x="1724372" y="415230"/>
                  <a:pt x="1723876" y="415230"/>
                </a:cubicBezTo>
                <a:cubicBezTo>
                  <a:pt x="1723380" y="415230"/>
                  <a:pt x="1722140" y="413494"/>
                  <a:pt x="1720155" y="410021"/>
                </a:cubicBezTo>
                <a:cubicBezTo>
                  <a:pt x="1718171" y="406549"/>
                  <a:pt x="1717179" y="404316"/>
                  <a:pt x="1717179" y="403324"/>
                </a:cubicBezTo>
                <a:cubicBezTo>
                  <a:pt x="1717179" y="402332"/>
                  <a:pt x="1722636" y="397867"/>
                  <a:pt x="1733550" y="389930"/>
                </a:cubicBezTo>
                <a:cubicBezTo>
                  <a:pt x="1747440" y="380008"/>
                  <a:pt x="1761331" y="369590"/>
                  <a:pt x="1775222" y="358676"/>
                </a:cubicBezTo>
                <a:cubicBezTo>
                  <a:pt x="1789112" y="347762"/>
                  <a:pt x="1803499" y="335855"/>
                  <a:pt x="1818382" y="322957"/>
                </a:cubicBezTo>
                <a:cubicBezTo>
                  <a:pt x="1829296" y="313035"/>
                  <a:pt x="1842194" y="300633"/>
                  <a:pt x="1857077" y="285750"/>
                </a:cubicBezTo>
                <a:cubicBezTo>
                  <a:pt x="1871960" y="271859"/>
                  <a:pt x="1879401" y="264418"/>
                  <a:pt x="1879401" y="263426"/>
                </a:cubicBezTo>
                <a:cubicBezTo>
                  <a:pt x="1879401" y="262433"/>
                  <a:pt x="1877169" y="258713"/>
                  <a:pt x="1872704" y="252264"/>
                </a:cubicBezTo>
                <a:cubicBezTo>
                  <a:pt x="1868239" y="245814"/>
                  <a:pt x="1861542" y="234156"/>
                  <a:pt x="1852612" y="217289"/>
                </a:cubicBezTo>
                <a:cubicBezTo>
                  <a:pt x="1843682" y="200422"/>
                  <a:pt x="1839218" y="191988"/>
                  <a:pt x="1839218" y="191988"/>
                </a:cubicBezTo>
                <a:cubicBezTo>
                  <a:pt x="1839218" y="190996"/>
                  <a:pt x="1847899" y="186283"/>
                  <a:pt x="1865263" y="177849"/>
                </a:cubicBezTo>
                <a:cubicBezTo>
                  <a:pt x="1882626" y="169416"/>
                  <a:pt x="1891804" y="165199"/>
                  <a:pt x="1892796" y="165199"/>
                </a:cubicBezTo>
                <a:cubicBezTo>
                  <a:pt x="1893788" y="165199"/>
                  <a:pt x="1897261" y="174129"/>
                  <a:pt x="1903214" y="191988"/>
                </a:cubicBezTo>
                <a:cubicBezTo>
                  <a:pt x="1910159" y="208855"/>
                  <a:pt x="1913880" y="217289"/>
                  <a:pt x="1914376" y="217289"/>
                </a:cubicBezTo>
                <a:cubicBezTo>
                  <a:pt x="1914872" y="217289"/>
                  <a:pt x="1917104" y="214312"/>
                  <a:pt x="1921073" y="208359"/>
                </a:cubicBezTo>
                <a:cubicBezTo>
                  <a:pt x="1926034" y="202406"/>
                  <a:pt x="1930003" y="195957"/>
                  <a:pt x="1932979" y="189012"/>
                </a:cubicBezTo>
                <a:cubicBezTo>
                  <a:pt x="1936948" y="181074"/>
                  <a:pt x="1941909" y="166687"/>
                  <a:pt x="1947862" y="145851"/>
                </a:cubicBezTo>
                <a:cubicBezTo>
                  <a:pt x="1953815" y="124023"/>
                  <a:pt x="1956792" y="112365"/>
                  <a:pt x="1956792" y="110877"/>
                </a:cubicBezTo>
                <a:cubicBezTo>
                  <a:pt x="1956792" y="109389"/>
                  <a:pt x="1941413" y="108644"/>
                  <a:pt x="1910655" y="108644"/>
                </a:cubicBezTo>
                <a:lnTo>
                  <a:pt x="1863030" y="108644"/>
                </a:lnTo>
                <a:lnTo>
                  <a:pt x="1857077" y="122039"/>
                </a:lnTo>
                <a:cubicBezTo>
                  <a:pt x="1853108" y="130969"/>
                  <a:pt x="1848395" y="139650"/>
                  <a:pt x="1842938" y="148084"/>
                </a:cubicBezTo>
                <a:cubicBezTo>
                  <a:pt x="1837481" y="156517"/>
                  <a:pt x="1830784" y="165199"/>
                  <a:pt x="1822847" y="174129"/>
                </a:cubicBezTo>
                <a:cubicBezTo>
                  <a:pt x="1815901" y="183058"/>
                  <a:pt x="1806972" y="192484"/>
                  <a:pt x="1796057" y="202406"/>
                </a:cubicBezTo>
                <a:cubicBezTo>
                  <a:pt x="1785143" y="212328"/>
                  <a:pt x="1774726" y="221754"/>
                  <a:pt x="1764804" y="230683"/>
                </a:cubicBezTo>
                <a:lnTo>
                  <a:pt x="1748432" y="244078"/>
                </a:lnTo>
                <a:lnTo>
                  <a:pt x="1743968" y="239613"/>
                </a:lnTo>
                <a:cubicBezTo>
                  <a:pt x="1740991" y="236637"/>
                  <a:pt x="1739007" y="234156"/>
                  <a:pt x="1738015" y="232172"/>
                </a:cubicBezTo>
                <a:cubicBezTo>
                  <a:pt x="1737022" y="230187"/>
                  <a:pt x="1739999" y="225226"/>
                  <a:pt x="1746944" y="217289"/>
                </a:cubicBezTo>
                <a:cubicBezTo>
                  <a:pt x="1751905" y="210344"/>
                  <a:pt x="1758354" y="201414"/>
                  <a:pt x="1766292" y="190500"/>
                </a:cubicBezTo>
                <a:cubicBezTo>
                  <a:pt x="1773237" y="181570"/>
                  <a:pt x="1779686" y="170656"/>
                  <a:pt x="1785640" y="157758"/>
                </a:cubicBezTo>
                <a:cubicBezTo>
                  <a:pt x="1791593" y="146844"/>
                  <a:pt x="1796554" y="135930"/>
                  <a:pt x="1800522" y="125015"/>
                </a:cubicBezTo>
                <a:cubicBezTo>
                  <a:pt x="1804491" y="114101"/>
                  <a:pt x="1808708" y="95002"/>
                  <a:pt x="1813173" y="67717"/>
                </a:cubicBezTo>
                <a:cubicBezTo>
                  <a:pt x="1817638" y="40431"/>
                  <a:pt x="1820366" y="26293"/>
                  <a:pt x="1821358" y="25301"/>
                </a:cubicBezTo>
                <a:cubicBezTo>
                  <a:pt x="1822351" y="24308"/>
                  <a:pt x="1831280" y="20092"/>
                  <a:pt x="1848147" y="12650"/>
                </a:cubicBezTo>
                <a:cubicBezTo>
                  <a:pt x="1865014" y="5209"/>
                  <a:pt x="1874440" y="992"/>
                  <a:pt x="1876425" y="0"/>
                </a:cubicBezTo>
                <a:close/>
                <a:moveTo>
                  <a:pt x="278308" y="0"/>
                </a:moveTo>
                <a:lnTo>
                  <a:pt x="309562" y="0"/>
                </a:lnTo>
                <a:lnTo>
                  <a:pt x="340816" y="0"/>
                </a:lnTo>
                <a:lnTo>
                  <a:pt x="340816" y="47625"/>
                </a:lnTo>
                <a:lnTo>
                  <a:pt x="340816" y="93762"/>
                </a:lnTo>
                <a:lnTo>
                  <a:pt x="444996" y="93762"/>
                </a:lnTo>
                <a:lnTo>
                  <a:pt x="549176" y="93762"/>
                </a:lnTo>
                <a:lnTo>
                  <a:pt x="549176" y="108644"/>
                </a:lnTo>
                <a:lnTo>
                  <a:pt x="549176" y="122039"/>
                </a:lnTo>
                <a:lnTo>
                  <a:pt x="444996" y="122039"/>
                </a:lnTo>
                <a:lnTo>
                  <a:pt x="340816" y="122039"/>
                </a:lnTo>
                <a:lnTo>
                  <a:pt x="340816" y="144363"/>
                </a:lnTo>
                <a:cubicBezTo>
                  <a:pt x="339824" y="159246"/>
                  <a:pt x="338336" y="170160"/>
                  <a:pt x="336351" y="177105"/>
                </a:cubicBezTo>
                <a:cubicBezTo>
                  <a:pt x="334367" y="184051"/>
                  <a:pt x="331390" y="190252"/>
                  <a:pt x="327422" y="195709"/>
                </a:cubicBezTo>
                <a:cubicBezTo>
                  <a:pt x="323453" y="201166"/>
                  <a:pt x="318492" y="205879"/>
                  <a:pt x="312539" y="209847"/>
                </a:cubicBezTo>
                <a:lnTo>
                  <a:pt x="303609" y="215801"/>
                </a:lnTo>
                <a:lnTo>
                  <a:pt x="453926" y="215801"/>
                </a:lnTo>
                <a:lnTo>
                  <a:pt x="604242" y="215801"/>
                </a:lnTo>
                <a:lnTo>
                  <a:pt x="604242" y="229195"/>
                </a:lnTo>
                <a:lnTo>
                  <a:pt x="604242" y="242590"/>
                </a:lnTo>
                <a:lnTo>
                  <a:pt x="537269" y="242590"/>
                </a:lnTo>
                <a:lnTo>
                  <a:pt x="470297" y="242590"/>
                </a:lnTo>
                <a:lnTo>
                  <a:pt x="453926" y="261937"/>
                </a:lnTo>
                <a:cubicBezTo>
                  <a:pt x="442019" y="274836"/>
                  <a:pt x="424160" y="293191"/>
                  <a:pt x="400347" y="317004"/>
                </a:cubicBezTo>
                <a:lnTo>
                  <a:pt x="363140" y="354211"/>
                </a:lnTo>
                <a:lnTo>
                  <a:pt x="464344" y="354211"/>
                </a:lnTo>
                <a:lnTo>
                  <a:pt x="565547" y="354211"/>
                </a:lnTo>
                <a:lnTo>
                  <a:pt x="565547" y="367605"/>
                </a:lnTo>
                <a:lnTo>
                  <a:pt x="565547" y="381000"/>
                </a:lnTo>
                <a:lnTo>
                  <a:pt x="458390" y="382488"/>
                </a:lnTo>
                <a:lnTo>
                  <a:pt x="351234" y="382488"/>
                </a:lnTo>
                <a:lnTo>
                  <a:pt x="351234" y="427137"/>
                </a:lnTo>
                <a:lnTo>
                  <a:pt x="351234" y="470297"/>
                </a:lnTo>
                <a:lnTo>
                  <a:pt x="483691" y="470297"/>
                </a:lnTo>
                <a:lnTo>
                  <a:pt x="617637" y="470297"/>
                </a:lnTo>
                <a:lnTo>
                  <a:pt x="617637" y="485180"/>
                </a:lnTo>
                <a:lnTo>
                  <a:pt x="617637" y="500062"/>
                </a:lnTo>
                <a:lnTo>
                  <a:pt x="483691" y="500062"/>
                </a:lnTo>
                <a:lnTo>
                  <a:pt x="351234" y="500062"/>
                </a:lnTo>
                <a:lnTo>
                  <a:pt x="351234" y="537269"/>
                </a:lnTo>
                <a:cubicBezTo>
                  <a:pt x="351234" y="562074"/>
                  <a:pt x="350490" y="578197"/>
                  <a:pt x="349002" y="585639"/>
                </a:cubicBezTo>
                <a:cubicBezTo>
                  <a:pt x="347513" y="593080"/>
                  <a:pt x="345281" y="598785"/>
                  <a:pt x="342304" y="602754"/>
                </a:cubicBezTo>
                <a:cubicBezTo>
                  <a:pt x="340320" y="607715"/>
                  <a:pt x="337343" y="612180"/>
                  <a:pt x="333375" y="616148"/>
                </a:cubicBezTo>
                <a:cubicBezTo>
                  <a:pt x="329406" y="621109"/>
                  <a:pt x="324445" y="625078"/>
                  <a:pt x="318492" y="628055"/>
                </a:cubicBezTo>
                <a:cubicBezTo>
                  <a:pt x="312539" y="631031"/>
                  <a:pt x="306090" y="632519"/>
                  <a:pt x="299144" y="632519"/>
                </a:cubicBezTo>
                <a:lnTo>
                  <a:pt x="287238" y="632519"/>
                </a:lnTo>
                <a:lnTo>
                  <a:pt x="287238" y="565547"/>
                </a:lnTo>
                <a:lnTo>
                  <a:pt x="287238" y="500062"/>
                </a:lnTo>
                <a:lnTo>
                  <a:pt x="142875" y="500062"/>
                </a:lnTo>
                <a:lnTo>
                  <a:pt x="0" y="500062"/>
                </a:lnTo>
                <a:lnTo>
                  <a:pt x="0" y="485180"/>
                </a:lnTo>
                <a:lnTo>
                  <a:pt x="0" y="470297"/>
                </a:lnTo>
                <a:lnTo>
                  <a:pt x="142875" y="470297"/>
                </a:lnTo>
                <a:lnTo>
                  <a:pt x="287238" y="470297"/>
                </a:lnTo>
                <a:lnTo>
                  <a:pt x="287238" y="427137"/>
                </a:lnTo>
                <a:lnTo>
                  <a:pt x="287238" y="382488"/>
                </a:lnTo>
                <a:lnTo>
                  <a:pt x="174129" y="382488"/>
                </a:lnTo>
                <a:lnTo>
                  <a:pt x="59531" y="381000"/>
                </a:lnTo>
                <a:lnTo>
                  <a:pt x="59531" y="367605"/>
                </a:lnTo>
                <a:lnTo>
                  <a:pt x="59531" y="354211"/>
                </a:lnTo>
                <a:lnTo>
                  <a:pt x="142875" y="354211"/>
                </a:lnTo>
                <a:cubicBezTo>
                  <a:pt x="199429" y="354211"/>
                  <a:pt x="227707" y="353715"/>
                  <a:pt x="227707" y="352722"/>
                </a:cubicBezTo>
                <a:cubicBezTo>
                  <a:pt x="227707" y="351730"/>
                  <a:pt x="224730" y="347265"/>
                  <a:pt x="218777" y="339328"/>
                </a:cubicBezTo>
                <a:cubicBezTo>
                  <a:pt x="211832" y="330398"/>
                  <a:pt x="204887" y="319484"/>
                  <a:pt x="197941" y="306586"/>
                </a:cubicBezTo>
                <a:cubicBezTo>
                  <a:pt x="190004" y="292695"/>
                  <a:pt x="183554" y="280045"/>
                  <a:pt x="178594" y="268635"/>
                </a:cubicBezTo>
                <a:cubicBezTo>
                  <a:pt x="173633" y="257224"/>
                  <a:pt x="171152" y="251271"/>
                  <a:pt x="171152" y="250775"/>
                </a:cubicBezTo>
                <a:cubicBezTo>
                  <a:pt x="171152" y="250279"/>
                  <a:pt x="173633" y="250031"/>
                  <a:pt x="178594" y="250031"/>
                </a:cubicBezTo>
                <a:cubicBezTo>
                  <a:pt x="183554" y="250031"/>
                  <a:pt x="188515" y="253504"/>
                  <a:pt x="193476" y="260449"/>
                </a:cubicBezTo>
                <a:cubicBezTo>
                  <a:pt x="198437" y="267394"/>
                  <a:pt x="205879" y="275828"/>
                  <a:pt x="215801" y="285750"/>
                </a:cubicBezTo>
                <a:cubicBezTo>
                  <a:pt x="227707" y="296664"/>
                  <a:pt x="237629" y="305097"/>
                  <a:pt x="245566" y="311051"/>
                </a:cubicBezTo>
                <a:cubicBezTo>
                  <a:pt x="255488" y="317996"/>
                  <a:pt x="260697" y="321717"/>
                  <a:pt x="261193" y="322213"/>
                </a:cubicBezTo>
                <a:cubicBezTo>
                  <a:pt x="261689" y="322709"/>
                  <a:pt x="260449" y="327422"/>
                  <a:pt x="257472" y="336351"/>
                </a:cubicBezTo>
                <a:cubicBezTo>
                  <a:pt x="254496" y="345281"/>
                  <a:pt x="253008" y="350738"/>
                  <a:pt x="253008" y="352722"/>
                </a:cubicBezTo>
                <a:cubicBezTo>
                  <a:pt x="253008" y="353715"/>
                  <a:pt x="267394" y="354211"/>
                  <a:pt x="296168" y="354211"/>
                </a:cubicBezTo>
                <a:lnTo>
                  <a:pt x="340816" y="354211"/>
                </a:lnTo>
                <a:lnTo>
                  <a:pt x="349746" y="342305"/>
                </a:lnTo>
                <a:cubicBezTo>
                  <a:pt x="356691" y="334367"/>
                  <a:pt x="364133" y="324445"/>
                  <a:pt x="372070" y="312539"/>
                </a:cubicBezTo>
                <a:cubicBezTo>
                  <a:pt x="381000" y="300633"/>
                  <a:pt x="390426" y="286742"/>
                  <a:pt x="400347" y="270867"/>
                </a:cubicBezTo>
                <a:cubicBezTo>
                  <a:pt x="409277" y="255984"/>
                  <a:pt x="414238" y="247551"/>
                  <a:pt x="415230" y="245566"/>
                </a:cubicBezTo>
                <a:cubicBezTo>
                  <a:pt x="415230" y="244574"/>
                  <a:pt x="402828" y="243830"/>
                  <a:pt x="378023" y="243334"/>
                </a:cubicBezTo>
                <a:cubicBezTo>
                  <a:pt x="353219" y="242838"/>
                  <a:pt x="297656" y="242590"/>
                  <a:pt x="211336" y="242590"/>
                </a:cubicBezTo>
                <a:lnTo>
                  <a:pt x="5953" y="242590"/>
                </a:lnTo>
                <a:lnTo>
                  <a:pt x="5953" y="229195"/>
                </a:lnTo>
                <a:lnTo>
                  <a:pt x="5953" y="215801"/>
                </a:lnTo>
                <a:lnTo>
                  <a:pt x="141387" y="215801"/>
                </a:lnTo>
                <a:lnTo>
                  <a:pt x="276820" y="215801"/>
                </a:lnTo>
                <a:lnTo>
                  <a:pt x="278308" y="168176"/>
                </a:lnTo>
                <a:lnTo>
                  <a:pt x="278308" y="122039"/>
                </a:lnTo>
                <a:lnTo>
                  <a:pt x="183058" y="122039"/>
                </a:lnTo>
                <a:lnTo>
                  <a:pt x="87808" y="122039"/>
                </a:lnTo>
                <a:lnTo>
                  <a:pt x="87808" y="108644"/>
                </a:lnTo>
                <a:lnTo>
                  <a:pt x="87808" y="93762"/>
                </a:lnTo>
                <a:lnTo>
                  <a:pt x="183058" y="93762"/>
                </a:lnTo>
                <a:lnTo>
                  <a:pt x="278308" y="93762"/>
                </a:lnTo>
                <a:lnTo>
                  <a:pt x="278308" y="47625"/>
                </a:lnTo>
                <a:close/>
              </a:path>
            </a:pathLst>
          </a:custGeom>
          <a:solidFill>
            <a:srgbClr val="5F2B27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000" b="0" i="0" u="none" strike="noStrike" kern="1200" cap="none" spc="-300" normalizeH="0" baseline="0" noProof="0" dirty="0">
              <a:ln>
                <a:noFill/>
              </a:ln>
              <a:solidFill>
                <a:srgbClr val="5F2B27"/>
              </a:solidFill>
              <a:effectLst/>
              <a:uLnTx/>
              <a:uFillTx/>
              <a:latin typeface="站酷小薇LOGO体" panose="02010600010101010101" pitchFamily="2" charset="-122"/>
              <a:ea typeface="站酷小薇LOGO体" panose="02010600010101010101" pitchFamily="2" charset="-122"/>
              <a:cs typeface="+mn-cs"/>
            </a:endParaRPr>
          </a:p>
        </p:txBody>
      </p:sp>
      <p:sp>
        <p:nvSpPr>
          <p:cNvPr id="37" name="文本框-3_矢量">
            <a:extLst>
              <a:ext uri="{FF2B5EF4-FFF2-40B4-BE49-F238E27FC236}">
                <a16:creationId xmlns:a16="http://schemas.microsoft.com/office/drawing/2014/main" id="{7447046D-6780-4492-B8E1-A490738CA889}"/>
              </a:ext>
            </a:extLst>
          </p:cNvPr>
          <p:cNvSpPr txBox="1"/>
          <p:nvPr/>
        </p:nvSpPr>
        <p:spPr>
          <a:xfrm>
            <a:off x="5598437" y="2702989"/>
            <a:ext cx="5130831" cy="1449848"/>
          </a:xfrm>
          <a:custGeom>
            <a:avLst/>
            <a:gdLst/>
            <a:ahLst/>
            <a:cxnLst/>
            <a:rect l="l" t="t" r="r" b="b"/>
            <a:pathLst>
              <a:path w="5130831" h="1449848">
                <a:moveTo>
                  <a:pt x="1267977" y="1413843"/>
                </a:moveTo>
                <a:cubicBezTo>
                  <a:pt x="1271045" y="1413843"/>
                  <a:pt x="1273178" y="1414310"/>
                  <a:pt x="1274378" y="1415243"/>
                </a:cubicBezTo>
                <a:cubicBezTo>
                  <a:pt x="1275578" y="1416177"/>
                  <a:pt x="1276179" y="1418577"/>
                  <a:pt x="1276179" y="1422444"/>
                </a:cubicBezTo>
                <a:cubicBezTo>
                  <a:pt x="1276179" y="1426312"/>
                  <a:pt x="1275578" y="1428745"/>
                  <a:pt x="1274378" y="1429745"/>
                </a:cubicBezTo>
                <a:cubicBezTo>
                  <a:pt x="1273178" y="1430745"/>
                  <a:pt x="1271045" y="1431246"/>
                  <a:pt x="1267977" y="1431246"/>
                </a:cubicBezTo>
                <a:cubicBezTo>
                  <a:pt x="1264777" y="1431246"/>
                  <a:pt x="1262543" y="1430745"/>
                  <a:pt x="1261277" y="1429745"/>
                </a:cubicBezTo>
                <a:cubicBezTo>
                  <a:pt x="1260010" y="1428745"/>
                  <a:pt x="1259376" y="1426312"/>
                  <a:pt x="1259376" y="1422444"/>
                </a:cubicBezTo>
                <a:cubicBezTo>
                  <a:pt x="1259376" y="1418577"/>
                  <a:pt x="1260010" y="1416177"/>
                  <a:pt x="1261277" y="1415243"/>
                </a:cubicBezTo>
                <a:cubicBezTo>
                  <a:pt x="1262543" y="1414310"/>
                  <a:pt x="1264777" y="1413843"/>
                  <a:pt x="1267977" y="1413843"/>
                </a:cubicBezTo>
                <a:close/>
                <a:moveTo>
                  <a:pt x="1220352" y="1413843"/>
                </a:moveTo>
                <a:cubicBezTo>
                  <a:pt x="1223420" y="1413843"/>
                  <a:pt x="1225553" y="1414310"/>
                  <a:pt x="1226753" y="1415243"/>
                </a:cubicBezTo>
                <a:cubicBezTo>
                  <a:pt x="1227953" y="1416177"/>
                  <a:pt x="1228554" y="1418577"/>
                  <a:pt x="1228554" y="1422444"/>
                </a:cubicBezTo>
                <a:cubicBezTo>
                  <a:pt x="1228554" y="1426312"/>
                  <a:pt x="1227953" y="1428745"/>
                  <a:pt x="1226753" y="1429745"/>
                </a:cubicBezTo>
                <a:cubicBezTo>
                  <a:pt x="1225553" y="1430745"/>
                  <a:pt x="1223420" y="1431246"/>
                  <a:pt x="1220352" y="1431246"/>
                </a:cubicBezTo>
                <a:cubicBezTo>
                  <a:pt x="1217152" y="1431246"/>
                  <a:pt x="1214918" y="1430745"/>
                  <a:pt x="1213652" y="1429745"/>
                </a:cubicBezTo>
                <a:cubicBezTo>
                  <a:pt x="1212385" y="1428745"/>
                  <a:pt x="1211751" y="1426312"/>
                  <a:pt x="1211751" y="1422444"/>
                </a:cubicBezTo>
                <a:cubicBezTo>
                  <a:pt x="1211751" y="1418577"/>
                  <a:pt x="1212385" y="1416177"/>
                  <a:pt x="1213652" y="1415243"/>
                </a:cubicBezTo>
                <a:cubicBezTo>
                  <a:pt x="1214918" y="1414310"/>
                  <a:pt x="1217152" y="1413843"/>
                  <a:pt x="1220352" y="1413843"/>
                </a:cubicBezTo>
                <a:close/>
                <a:moveTo>
                  <a:pt x="109014" y="1389440"/>
                </a:moveTo>
                <a:cubicBezTo>
                  <a:pt x="111814" y="1391441"/>
                  <a:pt x="114914" y="1393741"/>
                  <a:pt x="118315" y="1396341"/>
                </a:cubicBezTo>
                <a:cubicBezTo>
                  <a:pt x="121715" y="1398941"/>
                  <a:pt x="125149" y="1401708"/>
                  <a:pt x="128616" y="1404642"/>
                </a:cubicBezTo>
                <a:cubicBezTo>
                  <a:pt x="132083" y="1407576"/>
                  <a:pt x="135484" y="1410510"/>
                  <a:pt x="138817" y="1413443"/>
                </a:cubicBezTo>
                <a:cubicBezTo>
                  <a:pt x="142151" y="1416377"/>
                  <a:pt x="145218" y="1419111"/>
                  <a:pt x="148018" y="1421644"/>
                </a:cubicBezTo>
                <a:lnTo>
                  <a:pt x="143818" y="1426845"/>
                </a:lnTo>
                <a:cubicBezTo>
                  <a:pt x="141018" y="1424044"/>
                  <a:pt x="137951" y="1421178"/>
                  <a:pt x="134617" y="1418244"/>
                </a:cubicBezTo>
                <a:cubicBezTo>
                  <a:pt x="131283" y="1415310"/>
                  <a:pt x="127883" y="1412410"/>
                  <a:pt x="124416" y="1409543"/>
                </a:cubicBezTo>
                <a:cubicBezTo>
                  <a:pt x="120948" y="1406676"/>
                  <a:pt x="117581" y="1403909"/>
                  <a:pt x="114314" y="1401242"/>
                </a:cubicBezTo>
                <a:cubicBezTo>
                  <a:pt x="111047" y="1398575"/>
                  <a:pt x="108013" y="1396241"/>
                  <a:pt x="105213" y="1394241"/>
                </a:cubicBezTo>
                <a:close/>
                <a:moveTo>
                  <a:pt x="80610" y="1388640"/>
                </a:moveTo>
                <a:lnTo>
                  <a:pt x="85011" y="1393041"/>
                </a:lnTo>
                <a:cubicBezTo>
                  <a:pt x="80077" y="1398908"/>
                  <a:pt x="74076" y="1404942"/>
                  <a:pt x="67008" y="1411143"/>
                </a:cubicBezTo>
                <a:cubicBezTo>
                  <a:pt x="59941" y="1417344"/>
                  <a:pt x="52807" y="1422844"/>
                  <a:pt x="45606" y="1427645"/>
                </a:cubicBezTo>
                <a:lnTo>
                  <a:pt x="42205" y="1422244"/>
                </a:lnTo>
                <a:cubicBezTo>
                  <a:pt x="49406" y="1417577"/>
                  <a:pt x="56407" y="1412243"/>
                  <a:pt x="63208" y="1406242"/>
                </a:cubicBezTo>
                <a:cubicBezTo>
                  <a:pt x="70009" y="1400242"/>
                  <a:pt x="75809" y="1394374"/>
                  <a:pt x="80610" y="1388640"/>
                </a:cubicBezTo>
                <a:close/>
                <a:moveTo>
                  <a:pt x="286836" y="1355236"/>
                </a:moveTo>
                <a:lnTo>
                  <a:pt x="293837" y="1355636"/>
                </a:lnTo>
                <a:lnTo>
                  <a:pt x="293837" y="1386640"/>
                </a:lnTo>
                <a:lnTo>
                  <a:pt x="361845" y="1386640"/>
                </a:lnTo>
                <a:lnTo>
                  <a:pt x="361845" y="1393241"/>
                </a:lnTo>
                <a:lnTo>
                  <a:pt x="293837" y="1393241"/>
                </a:lnTo>
                <a:lnTo>
                  <a:pt x="293837" y="1432646"/>
                </a:lnTo>
                <a:lnTo>
                  <a:pt x="378847" y="1432646"/>
                </a:lnTo>
                <a:lnTo>
                  <a:pt x="378847" y="1439446"/>
                </a:lnTo>
                <a:lnTo>
                  <a:pt x="201225" y="1439446"/>
                </a:lnTo>
                <a:lnTo>
                  <a:pt x="201225" y="1432646"/>
                </a:lnTo>
                <a:lnTo>
                  <a:pt x="286836" y="1432646"/>
                </a:lnTo>
                <a:lnTo>
                  <a:pt x="286836" y="1393241"/>
                </a:lnTo>
                <a:lnTo>
                  <a:pt x="218427" y="1393241"/>
                </a:lnTo>
                <a:lnTo>
                  <a:pt x="218427" y="1386640"/>
                </a:lnTo>
                <a:lnTo>
                  <a:pt x="286836" y="1386640"/>
                </a:lnTo>
                <a:close/>
                <a:moveTo>
                  <a:pt x="46406" y="1354436"/>
                </a:moveTo>
                <a:lnTo>
                  <a:pt x="46406" y="1376639"/>
                </a:lnTo>
                <a:lnTo>
                  <a:pt x="132617" y="1376639"/>
                </a:lnTo>
                <a:lnTo>
                  <a:pt x="132617" y="1354436"/>
                </a:lnTo>
                <a:close/>
                <a:moveTo>
                  <a:pt x="499662" y="1348435"/>
                </a:moveTo>
                <a:cubicBezTo>
                  <a:pt x="501529" y="1350302"/>
                  <a:pt x="503930" y="1352836"/>
                  <a:pt x="506863" y="1356036"/>
                </a:cubicBezTo>
                <a:cubicBezTo>
                  <a:pt x="509797" y="1359236"/>
                  <a:pt x="512797" y="1362637"/>
                  <a:pt x="515864" y="1366237"/>
                </a:cubicBezTo>
                <a:cubicBezTo>
                  <a:pt x="518931" y="1369838"/>
                  <a:pt x="521798" y="1373305"/>
                  <a:pt x="524465" y="1376639"/>
                </a:cubicBezTo>
                <a:cubicBezTo>
                  <a:pt x="527132" y="1379972"/>
                  <a:pt x="529133" y="1382639"/>
                  <a:pt x="530466" y="1384640"/>
                </a:cubicBezTo>
                <a:lnTo>
                  <a:pt x="525266" y="1389440"/>
                </a:lnTo>
                <a:cubicBezTo>
                  <a:pt x="524065" y="1387440"/>
                  <a:pt x="522165" y="1384773"/>
                  <a:pt x="519565" y="1381439"/>
                </a:cubicBezTo>
                <a:cubicBezTo>
                  <a:pt x="516965" y="1378105"/>
                  <a:pt x="514131" y="1374638"/>
                  <a:pt x="511064" y="1371038"/>
                </a:cubicBezTo>
                <a:cubicBezTo>
                  <a:pt x="507997" y="1367437"/>
                  <a:pt x="504963" y="1364004"/>
                  <a:pt x="501963" y="1360737"/>
                </a:cubicBezTo>
                <a:cubicBezTo>
                  <a:pt x="498962" y="1357470"/>
                  <a:pt x="496529" y="1354969"/>
                  <a:pt x="494662" y="1353236"/>
                </a:cubicBezTo>
                <a:close/>
                <a:moveTo>
                  <a:pt x="869509" y="1345235"/>
                </a:moveTo>
                <a:cubicBezTo>
                  <a:pt x="873909" y="1357369"/>
                  <a:pt x="879110" y="1368004"/>
                  <a:pt x="885111" y="1377139"/>
                </a:cubicBezTo>
                <a:cubicBezTo>
                  <a:pt x="891111" y="1386273"/>
                  <a:pt x="898512" y="1394641"/>
                  <a:pt x="907313" y="1402242"/>
                </a:cubicBezTo>
                <a:cubicBezTo>
                  <a:pt x="916648" y="1394374"/>
                  <a:pt x="924515" y="1385840"/>
                  <a:pt x="930916" y="1376639"/>
                </a:cubicBezTo>
                <a:cubicBezTo>
                  <a:pt x="937317" y="1367437"/>
                  <a:pt x="942651" y="1356970"/>
                  <a:pt x="946918" y="1345235"/>
                </a:cubicBezTo>
                <a:close/>
                <a:moveTo>
                  <a:pt x="714089" y="1338634"/>
                </a:moveTo>
                <a:lnTo>
                  <a:pt x="714089" y="1353236"/>
                </a:lnTo>
                <a:cubicBezTo>
                  <a:pt x="714089" y="1362970"/>
                  <a:pt x="713889" y="1371638"/>
                  <a:pt x="713489" y="1379239"/>
                </a:cubicBezTo>
                <a:lnTo>
                  <a:pt x="760495" y="1379239"/>
                </a:lnTo>
                <a:lnTo>
                  <a:pt x="760495" y="1338634"/>
                </a:lnTo>
                <a:close/>
                <a:moveTo>
                  <a:pt x="633079" y="1338034"/>
                </a:moveTo>
                <a:lnTo>
                  <a:pt x="633079" y="1352235"/>
                </a:lnTo>
                <a:cubicBezTo>
                  <a:pt x="633079" y="1357303"/>
                  <a:pt x="633012" y="1362104"/>
                  <a:pt x="632879" y="1366637"/>
                </a:cubicBezTo>
                <a:cubicBezTo>
                  <a:pt x="632746" y="1371171"/>
                  <a:pt x="632546" y="1375372"/>
                  <a:pt x="632279" y="1379239"/>
                </a:cubicBezTo>
                <a:lnTo>
                  <a:pt x="674084" y="1379239"/>
                </a:lnTo>
                <a:lnTo>
                  <a:pt x="674084" y="1338034"/>
                </a:lnTo>
                <a:close/>
                <a:moveTo>
                  <a:pt x="46406" y="1325832"/>
                </a:moveTo>
                <a:lnTo>
                  <a:pt x="46406" y="1348435"/>
                </a:lnTo>
                <a:lnTo>
                  <a:pt x="132617" y="1348435"/>
                </a:lnTo>
                <a:lnTo>
                  <a:pt x="132617" y="1325832"/>
                </a:lnTo>
                <a:close/>
                <a:moveTo>
                  <a:pt x="46406" y="1297629"/>
                </a:moveTo>
                <a:lnTo>
                  <a:pt x="46406" y="1319832"/>
                </a:lnTo>
                <a:lnTo>
                  <a:pt x="132617" y="1319832"/>
                </a:lnTo>
                <a:lnTo>
                  <a:pt x="132617" y="1297629"/>
                </a:lnTo>
                <a:close/>
                <a:moveTo>
                  <a:pt x="714089" y="1289628"/>
                </a:moveTo>
                <a:lnTo>
                  <a:pt x="714089" y="1331633"/>
                </a:lnTo>
                <a:lnTo>
                  <a:pt x="760495" y="1331633"/>
                </a:lnTo>
                <a:lnTo>
                  <a:pt x="760495" y="1289628"/>
                </a:lnTo>
                <a:close/>
                <a:moveTo>
                  <a:pt x="633079" y="1289628"/>
                </a:moveTo>
                <a:lnTo>
                  <a:pt x="633079" y="1331233"/>
                </a:lnTo>
                <a:lnTo>
                  <a:pt x="674084" y="1331233"/>
                </a:lnTo>
                <a:lnTo>
                  <a:pt x="674084" y="1289628"/>
                </a:lnTo>
                <a:close/>
                <a:moveTo>
                  <a:pt x="209826" y="1285827"/>
                </a:moveTo>
                <a:lnTo>
                  <a:pt x="370046" y="1285827"/>
                </a:lnTo>
                <a:lnTo>
                  <a:pt x="370046" y="1292428"/>
                </a:lnTo>
                <a:lnTo>
                  <a:pt x="285636" y="1292428"/>
                </a:lnTo>
                <a:cubicBezTo>
                  <a:pt x="281902" y="1296695"/>
                  <a:pt x="277801" y="1301129"/>
                  <a:pt x="273334" y="1305730"/>
                </a:cubicBezTo>
                <a:cubicBezTo>
                  <a:pt x="268867" y="1310330"/>
                  <a:pt x="264300" y="1314864"/>
                  <a:pt x="259632" y="1319331"/>
                </a:cubicBezTo>
                <a:cubicBezTo>
                  <a:pt x="254965" y="1323799"/>
                  <a:pt x="250365" y="1328066"/>
                  <a:pt x="245831" y="1332133"/>
                </a:cubicBezTo>
                <a:cubicBezTo>
                  <a:pt x="241297" y="1336200"/>
                  <a:pt x="237163" y="1339701"/>
                  <a:pt x="233429" y="1342634"/>
                </a:cubicBezTo>
                <a:cubicBezTo>
                  <a:pt x="235563" y="1342501"/>
                  <a:pt x="239230" y="1342368"/>
                  <a:pt x="244431" y="1342234"/>
                </a:cubicBezTo>
                <a:cubicBezTo>
                  <a:pt x="249631" y="1342101"/>
                  <a:pt x="255632" y="1341934"/>
                  <a:pt x="262433" y="1341734"/>
                </a:cubicBezTo>
                <a:cubicBezTo>
                  <a:pt x="269234" y="1341534"/>
                  <a:pt x="276501" y="1341334"/>
                  <a:pt x="284235" y="1341134"/>
                </a:cubicBezTo>
                <a:cubicBezTo>
                  <a:pt x="291970" y="1340934"/>
                  <a:pt x="299504" y="1340734"/>
                  <a:pt x="306838" y="1340534"/>
                </a:cubicBezTo>
                <a:cubicBezTo>
                  <a:pt x="314173" y="1340334"/>
                  <a:pt x="320973" y="1340134"/>
                  <a:pt x="327241" y="1339934"/>
                </a:cubicBezTo>
                <a:cubicBezTo>
                  <a:pt x="333508" y="1339734"/>
                  <a:pt x="338576" y="1339567"/>
                  <a:pt x="342443" y="1339434"/>
                </a:cubicBezTo>
                <a:cubicBezTo>
                  <a:pt x="339642" y="1336634"/>
                  <a:pt x="336809" y="1333867"/>
                  <a:pt x="333942" y="1331133"/>
                </a:cubicBezTo>
                <a:cubicBezTo>
                  <a:pt x="331075" y="1328399"/>
                  <a:pt x="328274" y="1325732"/>
                  <a:pt x="325541" y="1323132"/>
                </a:cubicBezTo>
                <a:cubicBezTo>
                  <a:pt x="322807" y="1320532"/>
                  <a:pt x="320173" y="1318098"/>
                  <a:pt x="317640" y="1315831"/>
                </a:cubicBezTo>
                <a:cubicBezTo>
                  <a:pt x="315106" y="1313564"/>
                  <a:pt x="312839" y="1311631"/>
                  <a:pt x="310839" y="1310030"/>
                </a:cubicBezTo>
                <a:lnTo>
                  <a:pt x="316039" y="1305030"/>
                </a:lnTo>
                <a:cubicBezTo>
                  <a:pt x="319373" y="1307830"/>
                  <a:pt x="323340" y="1311364"/>
                  <a:pt x="327941" y="1315631"/>
                </a:cubicBezTo>
                <a:cubicBezTo>
                  <a:pt x="332542" y="1319898"/>
                  <a:pt x="337209" y="1324332"/>
                  <a:pt x="341943" y="1328933"/>
                </a:cubicBezTo>
                <a:cubicBezTo>
                  <a:pt x="346677" y="1333533"/>
                  <a:pt x="351177" y="1338034"/>
                  <a:pt x="355444" y="1342434"/>
                </a:cubicBezTo>
                <a:cubicBezTo>
                  <a:pt x="359712" y="1346835"/>
                  <a:pt x="363179" y="1350502"/>
                  <a:pt x="365846" y="1353436"/>
                </a:cubicBezTo>
                <a:lnTo>
                  <a:pt x="360845" y="1358836"/>
                </a:lnTo>
                <a:cubicBezTo>
                  <a:pt x="359378" y="1357103"/>
                  <a:pt x="357611" y="1355136"/>
                  <a:pt x="355544" y="1352936"/>
                </a:cubicBezTo>
                <a:cubicBezTo>
                  <a:pt x="353477" y="1350735"/>
                  <a:pt x="351244" y="1348368"/>
                  <a:pt x="348844" y="1345835"/>
                </a:cubicBezTo>
                <a:cubicBezTo>
                  <a:pt x="346710" y="1345968"/>
                  <a:pt x="342543" y="1346101"/>
                  <a:pt x="336342" y="1346235"/>
                </a:cubicBezTo>
                <a:cubicBezTo>
                  <a:pt x="330141" y="1346368"/>
                  <a:pt x="322940" y="1346535"/>
                  <a:pt x="314739" y="1346735"/>
                </a:cubicBezTo>
                <a:cubicBezTo>
                  <a:pt x="306538" y="1346935"/>
                  <a:pt x="297871" y="1347168"/>
                  <a:pt x="288736" y="1347435"/>
                </a:cubicBezTo>
                <a:cubicBezTo>
                  <a:pt x="279602" y="1347702"/>
                  <a:pt x="271001" y="1347935"/>
                  <a:pt x="262933" y="1348135"/>
                </a:cubicBezTo>
                <a:cubicBezTo>
                  <a:pt x="254865" y="1348335"/>
                  <a:pt x="247898" y="1348535"/>
                  <a:pt x="242030" y="1348735"/>
                </a:cubicBezTo>
                <a:cubicBezTo>
                  <a:pt x="236163" y="1348935"/>
                  <a:pt x="232429" y="1349102"/>
                  <a:pt x="230829" y="1349235"/>
                </a:cubicBezTo>
                <a:cubicBezTo>
                  <a:pt x="229495" y="1349235"/>
                  <a:pt x="228362" y="1349302"/>
                  <a:pt x="227428" y="1349435"/>
                </a:cubicBezTo>
                <a:cubicBezTo>
                  <a:pt x="226495" y="1349569"/>
                  <a:pt x="225528" y="1349669"/>
                  <a:pt x="224528" y="1349735"/>
                </a:cubicBezTo>
                <a:cubicBezTo>
                  <a:pt x="223528" y="1349802"/>
                  <a:pt x="222494" y="1349902"/>
                  <a:pt x="221428" y="1350035"/>
                </a:cubicBezTo>
                <a:cubicBezTo>
                  <a:pt x="220361" y="1350169"/>
                  <a:pt x="219027" y="1350302"/>
                  <a:pt x="217427" y="1350435"/>
                </a:cubicBezTo>
                <a:lnTo>
                  <a:pt x="216027" y="1343835"/>
                </a:lnTo>
                <a:cubicBezTo>
                  <a:pt x="218827" y="1343568"/>
                  <a:pt x="220794" y="1343201"/>
                  <a:pt x="221928" y="1342734"/>
                </a:cubicBezTo>
                <a:cubicBezTo>
                  <a:pt x="223061" y="1342268"/>
                  <a:pt x="224095" y="1341701"/>
                  <a:pt x="225028" y="1341034"/>
                </a:cubicBezTo>
                <a:cubicBezTo>
                  <a:pt x="228495" y="1338367"/>
                  <a:pt x="232429" y="1335133"/>
                  <a:pt x="236830" y="1331333"/>
                </a:cubicBezTo>
                <a:cubicBezTo>
                  <a:pt x="241230" y="1327533"/>
                  <a:pt x="245764" y="1323432"/>
                  <a:pt x="250431" y="1319031"/>
                </a:cubicBezTo>
                <a:cubicBezTo>
                  <a:pt x="255099" y="1314631"/>
                  <a:pt x="259699" y="1310164"/>
                  <a:pt x="264233" y="1305630"/>
                </a:cubicBezTo>
                <a:cubicBezTo>
                  <a:pt x="268767" y="1301096"/>
                  <a:pt x="272967" y="1296695"/>
                  <a:pt x="276835" y="1292428"/>
                </a:cubicBezTo>
                <a:lnTo>
                  <a:pt x="209826" y="1292428"/>
                </a:lnTo>
                <a:close/>
                <a:moveTo>
                  <a:pt x="707888" y="1282627"/>
                </a:moveTo>
                <a:lnTo>
                  <a:pt x="766696" y="1282627"/>
                </a:lnTo>
                <a:lnTo>
                  <a:pt x="766696" y="1423445"/>
                </a:lnTo>
                <a:cubicBezTo>
                  <a:pt x="766696" y="1427045"/>
                  <a:pt x="766396" y="1430012"/>
                  <a:pt x="765796" y="1432346"/>
                </a:cubicBezTo>
                <a:cubicBezTo>
                  <a:pt x="765196" y="1434679"/>
                  <a:pt x="764129" y="1436579"/>
                  <a:pt x="762595" y="1438046"/>
                </a:cubicBezTo>
                <a:cubicBezTo>
                  <a:pt x="761062" y="1439513"/>
                  <a:pt x="759028" y="1440613"/>
                  <a:pt x="756494" y="1441347"/>
                </a:cubicBezTo>
                <a:cubicBezTo>
                  <a:pt x="753961" y="1442080"/>
                  <a:pt x="750694" y="1442647"/>
                  <a:pt x="746693" y="1443047"/>
                </a:cubicBezTo>
                <a:lnTo>
                  <a:pt x="731891" y="1444647"/>
                </a:lnTo>
                <a:lnTo>
                  <a:pt x="729891" y="1437646"/>
                </a:lnTo>
                <a:lnTo>
                  <a:pt x="745093" y="1436246"/>
                </a:lnTo>
                <a:cubicBezTo>
                  <a:pt x="748293" y="1435979"/>
                  <a:pt x="750894" y="1435579"/>
                  <a:pt x="752894" y="1435046"/>
                </a:cubicBezTo>
                <a:cubicBezTo>
                  <a:pt x="754894" y="1434512"/>
                  <a:pt x="756461" y="1433746"/>
                  <a:pt x="757595" y="1432746"/>
                </a:cubicBezTo>
                <a:cubicBezTo>
                  <a:pt x="758728" y="1431745"/>
                  <a:pt x="759495" y="1430345"/>
                  <a:pt x="759895" y="1428545"/>
                </a:cubicBezTo>
                <a:cubicBezTo>
                  <a:pt x="760295" y="1426745"/>
                  <a:pt x="760495" y="1424378"/>
                  <a:pt x="760495" y="1421444"/>
                </a:cubicBezTo>
                <a:lnTo>
                  <a:pt x="760495" y="1385840"/>
                </a:lnTo>
                <a:lnTo>
                  <a:pt x="713089" y="1385840"/>
                </a:lnTo>
                <a:cubicBezTo>
                  <a:pt x="712556" y="1393174"/>
                  <a:pt x="711756" y="1399708"/>
                  <a:pt x="710689" y="1405442"/>
                </a:cubicBezTo>
                <a:cubicBezTo>
                  <a:pt x="709622" y="1411176"/>
                  <a:pt x="708155" y="1416510"/>
                  <a:pt x="706288" y="1421444"/>
                </a:cubicBezTo>
                <a:cubicBezTo>
                  <a:pt x="704421" y="1426378"/>
                  <a:pt x="702121" y="1431079"/>
                  <a:pt x="699387" y="1435546"/>
                </a:cubicBezTo>
                <a:cubicBezTo>
                  <a:pt x="696654" y="1440013"/>
                  <a:pt x="693353" y="1444714"/>
                  <a:pt x="689486" y="1449648"/>
                </a:cubicBezTo>
                <a:lnTo>
                  <a:pt x="683885" y="1445647"/>
                </a:lnTo>
                <a:cubicBezTo>
                  <a:pt x="688819" y="1439380"/>
                  <a:pt x="692853" y="1433446"/>
                  <a:pt x="695987" y="1427845"/>
                </a:cubicBezTo>
                <a:cubicBezTo>
                  <a:pt x="699121" y="1422244"/>
                  <a:pt x="701588" y="1416044"/>
                  <a:pt x="703388" y="1409243"/>
                </a:cubicBezTo>
                <a:cubicBezTo>
                  <a:pt x="705188" y="1402442"/>
                  <a:pt x="706388" y="1394474"/>
                  <a:pt x="706988" y="1385340"/>
                </a:cubicBezTo>
                <a:cubicBezTo>
                  <a:pt x="707588" y="1376205"/>
                  <a:pt x="707888" y="1364904"/>
                  <a:pt x="707888" y="1351435"/>
                </a:cubicBezTo>
                <a:close/>
                <a:moveTo>
                  <a:pt x="626878" y="1282627"/>
                </a:moveTo>
                <a:lnTo>
                  <a:pt x="680485" y="1282627"/>
                </a:lnTo>
                <a:lnTo>
                  <a:pt x="680485" y="1422244"/>
                </a:lnTo>
                <a:cubicBezTo>
                  <a:pt x="680485" y="1425711"/>
                  <a:pt x="680152" y="1428545"/>
                  <a:pt x="679485" y="1430745"/>
                </a:cubicBezTo>
                <a:cubicBezTo>
                  <a:pt x="678818" y="1432946"/>
                  <a:pt x="677718" y="1434746"/>
                  <a:pt x="676184" y="1436146"/>
                </a:cubicBezTo>
                <a:cubicBezTo>
                  <a:pt x="674651" y="1437546"/>
                  <a:pt x="672617" y="1438613"/>
                  <a:pt x="670084" y="1439346"/>
                </a:cubicBezTo>
                <a:cubicBezTo>
                  <a:pt x="667550" y="1440080"/>
                  <a:pt x="664483" y="1440647"/>
                  <a:pt x="660883" y="1441047"/>
                </a:cubicBezTo>
                <a:lnTo>
                  <a:pt x="647281" y="1442647"/>
                </a:lnTo>
                <a:lnTo>
                  <a:pt x="645281" y="1435846"/>
                </a:lnTo>
                <a:lnTo>
                  <a:pt x="659482" y="1434446"/>
                </a:lnTo>
                <a:cubicBezTo>
                  <a:pt x="662283" y="1434179"/>
                  <a:pt x="664650" y="1433779"/>
                  <a:pt x="666583" y="1433246"/>
                </a:cubicBezTo>
                <a:cubicBezTo>
                  <a:pt x="668517" y="1432712"/>
                  <a:pt x="670017" y="1431945"/>
                  <a:pt x="671084" y="1430945"/>
                </a:cubicBezTo>
                <a:cubicBezTo>
                  <a:pt x="672151" y="1429945"/>
                  <a:pt x="672917" y="1428578"/>
                  <a:pt x="673384" y="1426845"/>
                </a:cubicBezTo>
                <a:cubicBezTo>
                  <a:pt x="673851" y="1425111"/>
                  <a:pt x="674084" y="1422911"/>
                  <a:pt x="674084" y="1420244"/>
                </a:cubicBezTo>
                <a:lnTo>
                  <a:pt x="674084" y="1385840"/>
                </a:lnTo>
                <a:lnTo>
                  <a:pt x="631879" y="1385840"/>
                </a:lnTo>
                <a:cubicBezTo>
                  <a:pt x="631212" y="1392774"/>
                  <a:pt x="630279" y="1399008"/>
                  <a:pt x="629079" y="1404542"/>
                </a:cubicBezTo>
                <a:cubicBezTo>
                  <a:pt x="627878" y="1410076"/>
                  <a:pt x="626312" y="1415243"/>
                  <a:pt x="624378" y="1420044"/>
                </a:cubicBezTo>
                <a:cubicBezTo>
                  <a:pt x="622444" y="1424845"/>
                  <a:pt x="620111" y="1429479"/>
                  <a:pt x="617377" y="1433946"/>
                </a:cubicBezTo>
                <a:cubicBezTo>
                  <a:pt x="614643" y="1438413"/>
                  <a:pt x="611476" y="1443047"/>
                  <a:pt x="607876" y="1447848"/>
                </a:cubicBezTo>
                <a:lnTo>
                  <a:pt x="602275" y="1443847"/>
                </a:lnTo>
                <a:cubicBezTo>
                  <a:pt x="606942" y="1437446"/>
                  <a:pt x="610843" y="1431412"/>
                  <a:pt x="613977" y="1425745"/>
                </a:cubicBezTo>
                <a:cubicBezTo>
                  <a:pt x="617110" y="1420077"/>
                  <a:pt x="619644" y="1413843"/>
                  <a:pt x="621578" y="1407042"/>
                </a:cubicBezTo>
                <a:cubicBezTo>
                  <a:pt x="623511" y="1400242"/>
                  <a:pt x="624878" y="1392341"/>
                  <a:pt x="625678" y="1383339"/>
                </a:cubicBezTo>
                <a:cubicBezTo>
                  <a:pt x="626478" y="1374338"/>
                  <a:pt x="626878" y="1363304"/>
                  <a:pt x="626878" y="1350235"/>
                </a:cubicBezTo>
                <a:close/>
                <a:moveTo>
                  <a:pt x="435054" y="1272626"/>
                </a:moveTo>
                <a:cubicBezTo>
                  <a:pt x="436788" y="1274226"/>
                  <a:pt x="438988" y="1276493"/>
                  <a:pt x="441655" y="1279426"/>
                </a:cubicBezTo>
                <a:cubicBezTo>
                  <a:pt x="444322" y="1282360"/>
                  <a:pt x="447056" y="1285461"/>
                  <a:pt x="449856" y="1288728"/>
                </a:cubicBezTo>
                <a:cubicBezTo>
                  <a:pt x="452657" y="1291995"/>
                  <a:pt x="455323" y="1295162"/>
                  <a:pt x="457857" y="1298229"/>
                </a:cubicBezTo>
                <a:cubicBezTo>
                  <a:pt x="460391" y="1301296"/>
                  <a:pt x="462258" y="1303696"/>
                  <a:pt x="463458" y="1305430"/>
                </a:cubicBezTo>
                <a:lnTo>
                  <a:pt x="458257" y="1310230"/>
                </a:lnTo>
                <a:cubicBezTo>
                  <a:pt x="457057" y="1308363"/>
                  <a:pt x="455224" y="1305896"/>
                  <a:pt x="452757" y="1302829"/>
                </a:cubicBezTo>
                <a:cubicBezTo>
                  <a:pt x="450290" y="1299762"/>
                  <a:pt x="447656" y="1296595"/>
                  <a:pt x="444856" y="1293328"/>
                </a:cubicBezTo>
                <a:cubicBezTo>
                  <a:pt x="442055" y="1290061"/>
                  <a:pt x="439322" y="1286927"/>
                  <a:pt x="436655" y="1283927"/>
                </a:cubicBezTo>
                <a:cubicBezTo>
                  <a:pt x="433988" y="1280927"/>
                  <a:pt x="431787" y="1278626"/>
                  <a:pt x="430054" y="1277026"/>
                </a:cubicBezTo>
                <a:close/>
                <a:moveTo>
                  <a:pt x="866308" y="1270025"/>
                </a:moveTo>
                <a:lnTo>
                  <a:pt x="873909" y="1270425"/>
                </a:lnTo>
                <a:cubicBezTo>
                  <a:pt x="873509" y="1275226"/>
                  <a:pt x="873042" y="1279960"/>
                  <a:pt x="872509" y="1284627"/>
                </a:cubicBezTo>
                <a:cubicBezTo>
                  <a:pt x="871976" y="1289294"/>
                  <a:pt x="871376" y="1293895"/>
                  <a:pt x="870709" y="1298429"/>
                </a:cubicBezTo>
                <a:lnTo>
                  <a:pt x="981323" y="1298429"/>
                </a:lnTo>
                <a:lnTo>
                  <a:pt x="981323" y="1305430"/>
                </a:lnTo>
                <a:lnTo>
                  <a:pt x="869709" y="1305430"/>
                </a:lnTo>
                <a:cubicBezTo>
                  <a:pt x="867708" y="1316898"/>
                  <a:pt x="865308" y="1327966"/>
                  <a:pt x="862508" y="1338634"/>
                </a:cubicBezTo>
                <a:lnTo>
                  <a:pt x="954119" y="1338634"/>
                </a:lnTo>
                <a:lnTo>
                  <a:pt x="954119" y="1345235"/>
                </a:lnTo>
                <a:cubicBezTo>
                  <a:pt x="949452" y="1358170"/>
                  <a:pt x="943851" y="1369571"/>
                  <a:pt x="937317" y="1379439"/>
                </a:cubicBezTo>
                <a:cubicBezTo>
                  <a:pt x="930783" y="1389307"/>
                  <a:pt x="922649" y="1398375"/>
                  <a:pt x="912914" y="1406642"/>
                </a:cubicBezTo>
                <a:cubicBezTo>
                  <a:pt x="921715" y="1413443"/>
                  <a:pt x="931783" y="1419577"/>
                  <a:pt x="943118" y="1425045"/>
                </a:cubicBezTo>
                <a:cubicBezTo>
                  <a:pt x="954453" y="1430512"/>
                  <a:pt x="967588" y="1435779"/>
                  <a:pt x="982523" y="1440847"/>
                </a:cubicBezTo>
                <a:lnTo>
                  <a:pt x="979722" y="1447848"/>
                </a:lnTo>
                <a:cubicBezTo>
                  <a:pt x="964120" y="1442247"/>
                  <a:pt x="950419" y="1436546"/>
                  <a:pt x="938617" y="1430745"/>
                </a:cubicBezTo>
                <a:cubicBezTo>
                  <a:pt x="926816" y="1424945"/>
                  <a:pt x="916448" y="1418444"/>
                  <a:pt x="907513" y="1411243"/>
                </a:cubicBezTo>
                <a:cubicBezTo>
                  <a:pt x="898312" y="1418444"/>
                  <a:pt x="887678" y="1425111"/>
                  <a:pt x="875609" y="1431246"/>
                </a:cubicBezTo>
                <a:cubicBezTo>
                  <a:pt x="863541" y="1437380"/>
                  <a:pt x="849573" y="1443447"/>
                  <a:pt x="833704" y="1449448"/>
                </a:cubicBezTo>
                <a:lnTo>
                  <a:pt x="830304" y="1442647"/>
                </a:lnTo>
                <a:cubicBezTo>
                  <a:pt x="845639" y="1437046"/>
                  <a:pt x="859141" y="1431345"/>
                  <a:pt x="870809" y="1425545"/>
                </a:cubicBezTo>
                <a:cubicBezTo>
                  <a:pt x="882477" y="1419744"/>
                  <a:pt x="892778" y="1413443"/>
                  <a:pt x="901713" y="1406642"/>
                </a:cubicBezTo>
                <a:cubicBezTo>
                  <a:pt x="892645" y="1398641"/>
                  <a:pt x="884977" y="1389674"/>
                  <a:pt x="878710" y="1379739"/>
                </a:cubicBezTo>
                <a:cubicBezTo>
                  <a:pt x="872442" y="1369804"/>
                  <a:pt x="867175" y="1358303"/>
                  <a:pt x="862908" y="1345235"/>
                </a:cubicBezTo>
                <a:lnTo>
                  <a:pt x="860707" y="1345235"/>
                </a:lnTo>
                <a:cubicBezTo>
                  <a:pt x="855374" y="1363370"/>
                  <a:pt x="848339" y="1380506"/>
                  <a:pt x="839605" y="1396641"/>
                </a:cubicBezTo>
                <a:cubicBezTo>
                  <a:pt x="830870" y="1412776"/>
                  <a:pt x="820036" y="1428712"/>
                  <a:pt x="807101" y="1444447"/>
                </a:cubicBezTo>
                <a:lnTo>
                  <a:pt x="801700" y="1439246"/>
                </a:lnTo>
                <a:cubicBezTo>
                  <a:pt x="810235" y="1428978"/>
                  <a:pt x="817802" y="1418644"/>
                  <a:pt x="824403" y="1408243"/>
                </a:cubicBezTo>
                <a:cubicBezTo>
                  <a:pt x="831004" y="1397841"/>
                  <a:pt x="836738" y="1387173"/>
                  <a:pt x="841605" y="1376239"/>
                </a:cubicBezTo>
                <a:cubicBezTo>
                  <a:pt x="846472" y="1365304"/>
                  <a:pt x="850573" y="1354002"/>
                  <a:pt x="853907" y="1342334"/>
                </a:cubicBezTo>
                <a:cubicBezTo>
                  <a:pt x="857240" y="1330666"/>
                  <a:pt x="859974" y="1318365"/>
                  <a:pt x="862108" y="1305430"/>
                </a:cubicBezTo>
                <a:lnTo>
                  <a:pt x="809501" y="1305430"/>
                </a:lnTo>
                <a:lnTo>
                  <a:pt x="809501" y="1298429"/>
                </a:lnTo>
                <a:lnTo>
                  <a:pt x="863108" y="1298429"/>
                </a:lnTo>
                <a:cubicBezTo>
                  <a:pt x="863775" y="1293762"/>
                  <a:pt x="864375" y="1289094"/>
                  <a:pt x="864908" y="1284427"/>
                </a:cubicBezTo>
                <a:cubicBezTo>
                  <a:pt x="865441" y="1279760"/>
                  <a:pt x="865908" y="1274959"/>
                  <a:pt x="866308" y="1270025"/>
                </a:cubicBezTo>
                <a:close/>
                <a:moveTo>
                  <a:pt x="485861" y="1270025"/>
                </a:moveTo>
                <a:lnTo>
                  <a:pt x="492862" y="1270425"/>
                </a:lnTo>
                <a:cubicBezTo>
                  <a:pt x="492862" y="1271225"/>
                  <a:pt x="492762" y="1273526"/>
                  <a:pt x="492562" y="1277326"/>
                </a:cubicBezTo>
                <a:cubicBezTo>
                  <a:pt x="492361" y="1281127"/>
                  <a:pt x="492128" y="1285394"/>
                  <a:pt x="491861" y="1290128"/>
                </a:cubicBezTo>
                <a:cubicBezTo>
                  <a:pt x="491595" y="1294862"/>
                  <a:pt x="491295" y="1299562"/>
                  <a:pt x="490961" y="1304230"/>
                </a:cubicBezTo>
                <a:cubicBezTo>
                  <a:pt x="490628" y="1308897"/>
                  <a:pt x="490328" y="1312564"/>
                  <a:pt x="490061" y="1315231"/>
                </a:cubicBezTo>
                <a:cubicBezTo>
                  <a:pt x="490061" y="1315631"/>
                  <a:pt x="490028" y="1316031"/>
                  <a:pt x="489961" y="1316431"/>
                </a:cubicBezTo>
                <a:cubicBezTo>
                  <a:pt x="489895" y="1316831"/>
                  <a:pt x="489861" y="1317231"/>
                  <a:pt x="489861" y="1317631"/>
                </a:cubicBezTo>
                <a:lnTo>
                  <a:pt x="562270" y="1317631"/>
                </a:lnTo>
                <a:cubicBezTo>
                  <a:pt x="562270" y="1318431"/>
                  <a:pt x="562170" y="1320932"/>
                  <a:pt x="561970" y="1325132"/>
                </a:cubicBezTo>
                <a:cubicBezTo>
                  <a:pt x="561770" y="1329333"/>
                  <a:pt x="561503" y="1334533"/>
                  <a:pt x="561170" y="1340734"/>
                </a:cubicBezTo>
                <a:cubicBezTo>
                  <a:pt x="560837" y="1346935"/>
                  <a:pt x="560437" y="1353736"/>
                  <a:pt x="559970" y="1361137"/>
                </a:cubicBezTo>
                <a:cubicBezTo>
                  <a:pt x="559503" y="1368538"/>
                  <a:pt x="559070" y="1375772"/>
                  <a:pt x="558670" y="1382839"/>
                </a:cubicBezTo>
                <a:cubicBezTo>
                  <a:pt x="558270" y="1389907"/>
                  <a:pt x="557870" y="1396441"/>
                  <a:pt x="557470" y="1402442"/>
                </a:cubicBezTo>
                <a:cubicBezTo>
                  <a:pt x="557070" y="1408443"/>
                  <a:pt x="556736" y="1413110"/>
                  <a:pt x="556469" y="1416444"/>
                </a:cubicBezTo>
                <a:cubicBezTo>
                  <a:pt x="556069" y="1421111"/>
                  <a:pt x="555236" y="1424911"/>
                  <a:pt x="553969" y="1427845"/>
                </a:cubicBezTo>
                <a:cubicBezTo>
                  <a:pt x="552702" y="1430779"/>
                  <a:pt x="550802" y="1433112"/>
                  <a:pt x="548268" y="1434846"/>
                </a:cubicBezTo>
                <a:cubicBezTo>
                  <a:pt x="545735" y="1436579"/>
                  <a:pt x="542468" y="1437813"/>
                  <a:pt x="538467" y="1438546"/>
                </a:cubicBezTo>
                <a:cubicBezTo>
                  <a:pt x="534467" y="1439280"/>
                  <a:pt x="529600" y="1439780"/>
                  <a:pt x="523865" y="1440047"/>
                </a:cubicBezTo>
                <a:lnTo>
                  <a:pt x="501063" y="1441047"/>
                </a:lnTo>
                <a:lnTo>
                  <a:pt x="498862" y="1433846"/>
                </a:lnTo>
                <a:lnTo>
                  <a:pt x="522465" y="1433046"/>
                </a:lnTo>
                <a:cubicBezTo>
                  <a:pt x="527533" y="1432912"/>
                  <a:pt x="531733" y="1432546"/>
                  <a:pt x="535067" y="1431945"/>
                </a:cubicBezTo>
                <a:cubicBezTo>
                  <a:pt x="538401" y="1431345"/>
                  <a:pt x="541068" y="1430345"/>
                  <a:pt x="543068" y="1428945"/>
                </a:cubicBezTo>
                <a:cubicBezTo>
                  <a:pt x="545068" y="1427545"/>
                  <a:pt x="546535" y="1425645"/>
                  <a:pt x="547468" y="1423244"/>
                </a:cubicBezTo>
                <a:cubicBezTo>
                  <a:pt x="548402" y="1420844"/>
                  <a:pt x="549069" y="1417710"/>
                  <a:pt x="549469" y="1413843"/>
                </a:cubicBezTo>
                <a:cubicBezTo>
                  <a:pt x="549735" y="1410910"/>
                  <a:pt x="550069" y="1406909"/>
                  <a:pt x="550469" y="1401842"/>
                </a:cubicBezTo>
                <a:cubicBezTo>
                  <a:pt x="550869" y="1396774"/>
                  <a:pt x="551269" y="1391274"/>
                  <a:pt x="551669" y="1385340"/>
                </a:cubicBezTo>
                <a:cubicBezTo>
                  <a:pt x="552069" y="1379406"/>
                  <a:pt x="552436" y="1373238"/>
                  <a:pt x="552769" y="1366837"/>
                </a:cubicBezTo>
                <a:cubicBezTo>
                  <a:pt x="553102" y="1360437"/>
                  <a:pt x="553402" y="1354436"/>
                  <a:pt x="553669" y="1348835"/>
                </a:cubicBezTo>
                <a:cubicBezTo>
                  <a:pt x="553936" y="1343234"/>
                  <a:pt x="554169" y="1338267"/>
                  <a:pt x="554369" y="1333933"/>
                </a:cubicBezTo>
                <a:cubicBezTo>
                  <a:pt x="554569" y="1329599"/>
                  <a:pt x="554736" y="1326499"/>
                  <a:pt x="554869" y="1324632"/>
                </a:cubicBezTo>
                <a:lnTo>
                  <a:pt x="489061" y="1324632"/>
                </a:lnTo>
                <a:cubicBezTo>
                  <a:pt x="487594" y="1338100"/>
                  <a:pt x="485127" y="1350402"/>
                  <a:pt x="481660" y="1361537"/>
                </a:cubicBezTo>
                <a:cubicBezTo>
                  <a:pt x="478193" y="1372671"/>
                  <a:pt x="473459" y="1383139"/>
                  <a:pt x="467458" y="1392941"/>
                </a:cubicBezTo>
                <a:cubicBezTo>
                  <a:pt x="461458" y="1402742"/>
                  <a:pt x="454123" y="1412043"/>
                  <a:pt x="445456" y="1420844"/>
                </a:cubicBezTo>
                <a:cubicBezTo>
                  <a:pt x="436788" y="1429645"/>
                  <a:pt x="426453" y="1438380"/>
                  <a:pt x="414452" y="1447047"/>
                </a:cubicBezTo>
                <a:lnTo>
                  <a:pt x="409651" y="1441447"/>
                </a:lnTo>
                <a:cubicBezTo>
                  <a:pt x="421253" y="1432912"/>
                  <a:pt x="431287" y="1424445"/>
                  <a:pt x="439755" y="1416044"/>
                </a:cubicBezTo>
                <a:cubicBezTo>
                  <a:pt x="448223" y="1407642"/>
                  <a:pt x="455357" y="1398808"/>
                  <a:pt x="461158" y="1389540"/>
                </a:cubicBezTo>
                <a:cubicBezTo>
                  <a:pt x="466958" y="1380272"/>
                  <a:pt x="471526" y="1370338"/>
                  <a:pt x="474859" y="1359736"/>
                </a:cubicBezTo>
                <a:cubicBezTo>
                  <a:pt x="478193" y="1349135"/>
                  <a:pt x="480660" y="1337434"/>
                  <a:pt x="482260" y="1324632"/>
                </a:cubicBezTo>
                <a:lnTo>
                  <a:pt x="414052" y="1324632"/>
                </a:lnTo>
                <a:lnTo>
                  <a:pt x="414052" y="1317631"/>
                </a:lnTo>
                <a:lnTo>
                  <a:pt x="483060" y="1317631"/>
                </a:lnTo>
                <a:cubicBezTo>
                  <a:pt x="483060" y="1317231"/>
                  <a:pt x="483094" y="1316798"/>
                  <a:pt x="483160" y="1316331"/>
                </a:cubicBezTo>
                <a:cubicBezTo>
                  <a:pt x="483227" y="1315864"/>
                  <a:pt x="483260" y="1315431"/>
                  <a:pt x="483260" y="1315031"/>
                </a:cubicBezTo>
                <a:cubicBezTo>
                  <a:pt x="483394" y="1312364"/>
                  <a:pt x="483627" y="1308663"/>
                  <a:pt x="483960" y="1303930"/>
                </a:cubicBezTo>
                <a:cubicBezTo>
                  <a:pt x="484294" y="1299196"/>
                  <a:pt x="484594" y="1294462"/>
                  <a:pt x="484861" y="1289728"/>
                </a:cubicBezTo>
                <a:cubicBezTo>
                  <a:pt x="485127" y="1284994"/>
                  <a:pt x="485361" y="1280727"/>
                  <a:pt x="485561" y="1276926"/>
                </a:cubicBezTo>
                <a:cubicBezTo>
                  <a:pt x="485761" y="1273126"/>
                  <a:pt x="485861" y="1270825"/>
                  <a:pt x="485861" y="1270025"/>
                </a:cubicBezTo>
                <a:close/>
                <a:moveTo>
                  <a:pt x="39405" y="1270025"/>
                </a:moveTo>
                <a:lnTo>
                  <a:pt x="46406" y="1270425"/>
                </a:lnTo>
                <a:lnTo>
                  <a:pt x="46406" y="1291428"/>
                </a:lnTo>
                <a:lnTo>
                  <a:pt x="132617" y="1291428"/>
                </a:lnTo>
                <a:lnTo>
                  <a:pt x="132617" y="1270025"/>
                </a:lnTo>
                <a:lnTo>
                  <a:pt x="139417" y="1270425"/>
                </a:lnTo>
                <a:lnTo>
                  <a:pt x="139417" y="1291428"/>
                </a:lnTo>
                <a:lnTo>
                  <a:pt x="171821" y="1291428"/>
                </a:lnTo>
                <a:lnTo>
                  <a:pt x="171821" y="1297629"/>
                </a:lnTo>
                <a:lnTo>
                  <a:pt x="139417" y="1297629"/>
                </a:lnTo>
                <a:lnTo>
                  <a:pt x="139417" y="1376639"/>
                </a:lnTo>
                <a:lnTo>
                  <a:pt x="178622" y="1376639"/>
                </a:lnTo>
                <a:lnTo>
                  <a:pt x="178622" y="1383039"/>
                </a:lnTo>
                <a:lnTo>
                  <a:pt x="30804" y="1383039"/>
                </a:lnTo>
                <a:lnTo>
                  <a:pt x="30804" y="1434446"/>
                </a:lnTo>
                <a:lnTo>
                  <a:pt x="168421" y="1434446"/>
                </a:lnTo>
                <a:lnTo>
                  <a:pt x="168421" y="1440647"/>
                </a:lnTo>
                <a:lnTo>
                  <a:pt x="24003" y="1440647"/>
                </a:lnTo>
                <a:lnTo>
                  <a:pt x="24003" y="1383039"/>
                </a:lnTo>
                <a:lnTo>
                  <a:pt x="0" y="1383039"/>
                </a:lnTo>
                <a:lnTo>
                  <a:pt x="0" y="1376639"/>
                </a:lnTo>
                <a:lnTo>
                  <a:pt x="39405" y="1376639"/>
                </a:lnTo>
                <a:lnTo>
                  <a:pt x="39405" y="1297629"/>
                </a:lnTo>
                <a:lnTo>
                  <a:pt x="7001" y="1297629"/>
                </a:lnTo>
                <a:lnTo>
                  <a:pt x="7001" y="1291428"/>
                </a:lnTo>
                <a:lnTo>
                  <a:pt x="39405" y="1291428"/>
                </a:lnTo>
                <a:close/>
                <a:moveTo>
                  <a:pt x="1089336" y="1267625"/>
                </a:moveTo>
                <a:cubicBezTo>
                  <a:pt x="1089869" y="1269625"/>
                  <a:pt x="1090503" y="1271859"/>
                  <a:pt x="1091236" y="1274326"/>
                </a:cubicBezTo>
                <a:cubicBezTo>
                  <a:pt x="1091970" y="1276793"/>
                  <a:pt x="1092736" y="1279360"/>
                  <a:pt x="1093537" y="1282027"/>
                </a:cubicBezTo>
                <a:cubicBezTo>
                  <a:pt x="1094337" y="1284694"/>
                  <a:pt x="1095070" y="1287361"/>
                  <a:pt x="1095737" y="1290028"/>
                </a:cubicBezTo>
                <a:cubicBezTo>
                  <a:pt x="1096404" y="1292695"/>
                  <a:pt x="1097070" y="1295228"/>
                  <a:pt x="1097737" y="1297629"/>
                </a:cubicBezTo>
                <a:lnTo>
                  <a:pt x="1172947" y="1297629"/>
                </a:lnTo>
                <a:lnTo>
                  <a:pt x="1172947" y="1304630"/>
                </a:lnTo>
                <a:lnTo>
                  <a:pt x="1085536" y="1304630"/>
                </a:lnTo>
                <a:cubicBezTo>
                  <a:pt x="1081802" y="1309030"/>
                  <a:pt x="1077735" y="1313697"/>
                  <a:pt x="1073334" y="1318631"/>
                </a:cubicBezTo>
                <a:cubicBezTo>
                  <a:pt x="1068933" y="1323565"/>
                  <a:pt x="1064433" y="1328399"/>
                  <a:pt x="1059832" y="1333133"/>
                </a:cubicBezTo>
                <a:cubicBezTo>
                  <a:pt x="1055232" y="1337867"/>
                  <a:pt x="1050731" y="1342368"/>
                  <a:pt x="1046331" y="1346635"/>
                </a:cubicBezTo>
                <a:cubicBezTo>
                  <a:pt x="1041930" y="1350902"/>
                  <a:pt x="1037930" y="1354636"/>
                  <a:pt x="1034329" y="1357836"/>
                </a:cubicBezTo>
                <a:cubicBezTo>
                  <a:pt x="1036463" y="1357703"/>
                  <a:pt x="1040063" y="1357570"/>
                  <a:pt x="1045131" y="1357436"/>
                </a:cubicBezTo>
                <a:cubicBezTo>
                  <a:pt x="1050198" y="1357303"/>
                  <a:pt x="1056099" y="1357136"/>
                  <a:pt x="1062833" y="1356936"/>
                </a:cubicBezTo>
                <a:cubicBezTo>
                  <a:pt x="1069567" y="1356736"/>
                  <a:pt x="1076768" y="1356503"/>
                  <a:pt x="1084435" y="1356236"/>
                </a:cubicBezTo>
                <a:cubicBezTo>
                  <a:pt x="1092103" y="1355969"/>
                  <a:pt x="1099571" y="1355736"/>
                  <a:pt x="1106838" y="1355536"/>
                </a:cubicBezTo>
                <a:cubicBezTo>
                  <a:pt x="1114106" y="1355336"/>
                  <a:pt x="1120807" y="1355136"/>
                  <a:pt x="1126941" y="1354936"/>
                </a:cubicBezTo>
                <a:cubicBezTo>
                  <a:pt x="1133075" y="1354736"/>
                  <a:pt x="1138009" y="1354569"/>
                  <a:pt x="1141743" y="1354436"/>
                </a:cubicBezTo>
                <a:cubicBezTo>
                  <a:pt x="1139209" y="1351636"/>
                  <a:pt x="1136609" y="1348802"/>
                  <a:pt x="1133942" y="1345935"/>
                </a:cubicBezTo>
                <a:cubicBezTo>
                  <a:pt x="1131275" y="1343068"/>
                  <a:pt x="1128708" y="1340301"/>
                  <a:pt x="1126241" y="1337634"/>
                </a:cubicBezTo>
                <a:cubicBezTo>
                  <a:pt x="1123774" y="1334967"/>
                  <a:pt x="1121440" y="1332500"/>
                  <a:pt x="1119240" y="1330233"/>
                </a:cubicBezTo>
                <a:cubicBezTo>
                  <a:pt x="1117040" y="1327966"/>
                  <a:pt x="1115073" y="1326032"/>
                  <a:pt x="1113339" y="1324432"/>
                </a:cubicBezTo>
                <a:lnTo>
                  <a:pt x="1118140" y="1319632"/>
                </a:lnTo>
                <a:cubicBezTo>
                  <a:pt x="1120940" y="1322432"/>
                  <a:pt x="1124340" y="1325899"/>
                  <a:pt x="1128341" y="1330033"/>
                </a:cubicBezTo>
                <a:cubicBezTo>
                  <a:pt x="1132341" y="1334167"/>
                  <a:pt x="1136475" y="1338534"/>
                  <a:pt x="1140742" y="1343134"/>
                </a:cubicBezTo>
                <a:cubicBezTo>
                  <a:pt x="1145010" y="1347735"/>
                  <a:pt x="1149144" y="1352269"/>
                  <a:pt x="1153144" y="1356736"/>
                </a:cubicBezTo>
                <a:cubicBezTo>
                  <a:pt x="1157144" y="1361203"/>
                  <a:pt x="1160678" y="1365104"/>
                  <a:pt x="1163745" y="1368438"/>
                </a:cubicBezTo>
                <a:lnTo>
                  <a:pt x="1158545" y="1373438"/>
                </a:lnTo>
                <a:lnTo>
                  <a:pt x="1147743" y="1361037"/>
                </a:lnTo>
                <a:cubicBezTo>
                  <a:pt x="1145743" y="1361170"/>
                  <a:pt x="1141676" y="1361303"/>
                  <a:pt x="1135542" y="1361437"/>
                </a:cubicBezTo>
                <a:cubicBezTo>
                  <a:pt x="1129408" y="1361570"/>
                  <a:pt x="1122207" y="1361770"/>
                  <a:pt x="1113939" y="1362037"/>
                </a:cubicBezTo>
                <a:lnTo>
                  <a:pt x="1113939" y="1421044"/>
                </a:lnTo>
                <a:cubicBezTo>
                  <a:pt x="1113939" y="1423844"/>
                  <a:pt x="1114172" y="1426112"/>
                  <a:pt x="1114639" y="1427845"/>
                </a:cubicBezTo>
                <a:cubicBezTo>
                  <a:pt x="1115106" y="1429579"/>
                  <a:pt x="1115973" y="1430979"/>
                  <a:pt x="1117240" y="1432046"/>
                </a:cubicBezTo>
                <a:cubicBezTo>
                  <a:pt x="1118506" y="1433112"/>
                  <a:pt x="1120240" y="1433879"/>
                  <a:pt x="1122440" y="1434346"/>
                </a:cubicBezTo>
                <a:cubicBezTo>
                  <a:pt x="1124640" y="1434813"/>
                  <a:pt x="1127408" y="1435113"/>
                  <a:pt x="1130741" y="1435246"/>
                </a:cubicBezTo>
                <a:cubicBezTo>
                  <a:pt x="1136742" y="1435646"/>
                  <a:pt x="1142743" y="1435646"/>
                  <a:pt x="1148743" y="1435246"/>
                </a:cubicBezTo>
                <a:cubicBezTo>
                  <a:pt x="1152744" y="1434979"/>
                  <a:pt x="1155911" y="1434646"/>
                  <a:pt x="1158245" y="1434246"/>
                </a:cubicBezTo>
                <a:cubicBezTo>
                  <a:pt x="1160578" y="1433846"/>
                  <a:pt x="1162378" y="1433146"/>
                  <a:pt x="1163645" y="1432146"/>
                </a:cubicBezTo>
                <a:cubicBezTo>
                  <a:pt x="1164912" y="1431145"/>
                  <a:pt x="1165846" y="1429812"/>
                  <a:pt x="1166446" y="1428145"/>
                </a:cubicBezTo>
                <a:cubicBezTo>
                  <a:pt x="1167046" y="1426478"/>
                  <a:pt x="1167546" y="1424311"/>
                  <a:pt x="1167946" y="1421644"/>
                </a:cubicBezTo>
                <a:cubicBezTo>
                  <a:pt x="1168079" y="1420311"/>
                  <a:pt x="1168279" y="1418511"/>
                  <a:pt x="1168546" y="1416244"/>
                </a:cubicBezTo>
                <a:cubicBezTo>
                  <a:pt x="1168813" y="1413977"/>
                  <a:pt x="1169046" y="1411743"/>
                  <a:pt x="1169246" y="1409543"/>
                </a:cubicBezTo>
                <a:cubicBezTo>
                  <a:pt x="1169446" y="1407342"/>
                  <a:pt x="1169613" y="1405376"/>
                  <a:pt x="1169746" y="1403642"/>
                </a:cubicBezTo>
                <a:cubicBezTo>
                  <a:pt x="1169879" y="1401908"/>
                  <a:pt x="1169946" y="1400842"/>
                  <a:pt x="1169946" y="1400442"/>
                </a:cubicBezTo>
                <a:lnTo>
                  <a:pt x="1176547" y="1402642"/>
                </a:lnTo>
                <a:cubicBezTo>
                  <a:pt x="1176547" y="1403042"/>
                  <a:pt x="1176480" y="1404075"/>
                  <a:pt x="1176347" y="1405742"/>
                </a:cubicBezTo>
                <a:cubicBezTo>
                  <a:pt x="1176214" y="1407409"/>
                  <a:pt x="1176047" y="1409276"/>
                  <a:pt x="1175847" y="1411343"/>
                </a:cubicBezTo>
                <a:cubicBezTo>
                  <a:pt x="1175647" y="1413410"/>
                  <a:pt x="1175414" y="1415510"/>
                  <a:pt x="1175147" y="1417644"/>
                </a:cubicBezTo>
                <a:cubicBezTo>
                  <a:pt x="1174880" y="1419777"/>
                  <a:pt x="1174680" y="1421511"/>
                  <a:pt x="1174547" y="1422844"/>
                </a:cubicBezTo>
                <a:cubicBezTo>
                  <a:pt x="1174013" y="1426445"/>
                  <a:pt x="1173347" y="1429445"/>
                  <a:pt x="1172546" y="1431845"/>
                </a:cubicBezTo>
                <a:cubicBezTo>
                  <a:pt x="1171746" y="1434246"/>
                  <a:pt x="1170446" y="1436146"/>
                  <a:pt x="1168646" y="1437546"/>
                </a:cubicBezTo>
                <a:cubicBezTo>
                  <a:pt x="1166846" y="1438946"/>
                  <a:pt x="1164412" y="1439980"/>
                  <a:pt x="1161345" y="1440647"/>
                </a:cubicBezTo>
                <a:cubicBezTo>
                  <a:pt x="1158278" y="1441313"/>
                  <a:pt x="1154344" y="1441780"/>
                  <a:pt x="1149544" y="1442047"/>
                </a:cubicBezTo>
                <a:cubicBezTo>
                  <a:pt x="1142609" y="1442447"/>
                  <a:pt x="1135742" y="1442447"/>
                  <a:pt x="1128941" y="1442047"/>
                </a:cubicBezTo>
                <a:cubicBezTo>
                  <a:pt x="1124941" y="1441780"/>
                  <a:pt x="1121540" y="1441347"/>
                  <a:pt x="1118740" y="1440747"/>
                </a:cubicBezTo>
                <a:cubicBezTo>
                  <a:pt x="1115939" y="1440147"/>
                  <a:pt x="1113672" y="1439113"/>
                  <a:pt x="1111939" y="1437646"/>
                </a:cubicBezTo>
                <a:cubicBezTo>
                  <a:pt x="1110205" y="1436179"/>
                  <a:pt x="1108938" y="1434212"/>
                  <a:pt x="1108138" y="1431745"/>
                </a:cubicBezTo>
                <a:cubicBezTo>
                  <a:pt x="1107338" y="1429278"/>
                  <a:pt x="1106938" y="1426112"/>
                  <a:pt x="1106938" y="1422244"/>
                </a:cubicBezTo>
                <a:lnTo>
                  <a:pt x="1106938" y="1362237"/>
                </a:lnTo>
                <a:lnTo>
                  <a:pt x="1068533" y="1363437"/>
                </a:lnTo>
                <a:cubicBezTo>
                  <a:pt x="1068400" y="1364904"/>
                  <a:pt x="1068300" y="1366537"/>
                  <a:pt x="1068233" y="1368338"/>
                </a:cubicBezTo>
                <a:cubicBezTo>
                  <a:pt x="1068167" y="1370138"/>
                  <a:pt x="1068067" y="1371705"/>
                  <a:pt x="1067933" y="1373038"/>
                </a:cubicBezTo>
                <a:cubicBezTo>
                  <a:pt x="1067400" y="1383306"/>
                  <a:pt x="1065966" y="1392174"/>
                  <a:pt x="1063633" y="1399641"/>
                </a:cubicBezTo>
                <a:cubicBezTo>
                  <a:pt x="1061299" y="1407109"/>
                  <a:pt x="1057699" y="1413743"/>
                  <a:pt x="1052831" y="1419544"/>
                </a:cubicBezTo>
                <a:cubicBezTo>
                  <a:pt x="1047964" y="1425345"/>
                  <a:pt x="1041663" y="1430612"/>
                  <a:pt x="1033929" y="1435346"/>
                </a:cubicBezTo>
                <a:cubicBezTo>
                  <a:pt x="1026195" y="1440080"/>
                  <a:pt x="1016660" y="1444914"/>
                  <a:pt x="1005326" y="1449848"/>
                </a:cubicBezTo>
                <a:lnTo>
                  <a:pt x="1001925" y="1443447"/>
                </a:lnTo>
                <a:cubicBezTo>
                  <a:pt x="1012727" y="1439046"/>
                  <a:pt x="1021761" y="1434646"/>
                  <a:pt x="1029029" y="1430245"/>
                </a:cubicBezTo>
                <a:cubicBezTo>
                  <a:pt x="1036296" y="1425845"/>
                  <a:pt x="1042197" y="1420978"/>
                  <a:pt x="1046731" y="1415644"/>
                </a:cubicBezTo>
                <a:cubicBezTo>
                  <a:pt x="1051265" y="1410309"/>
                  <a:pt x="1054632" y="1404209"/>
                  <a:pt x="1056832" y="1397341"/>
                </a:cubicBezTo>
                <a:cubicBezTo>
                  <a:pt x="1059032" y="1390474"/>
                  <a:pt x="1060466" y="1382239"/>
                  <a:pt x="1061132" y="1372638"/>
                </a:cubicBezTo>
                <a:cubicBezTo>
                  <a:pt x="1061266" y="1371438"/>
                  <a:pt x="1061333" y="1370004"/>
                  <a:pt x="1061333" y="1368338"/>
                </a:cubicBezTo>
                <a:cubicBezTo>
                  <a:pt x="1061333" y="1366671"/>
                  <a:pt x="1061399" y="1365104"/>
                  <a:pt x="1061533" y="1363637"/>
                </a:cubicBezTo>
                <a:cubicBezTo>
                  <a:pt x="1054065" y="1363904"/>
                  <a:pt x="1047664" y="1364104"/>
                  <a:pt x="1042330" y="1364237"/>
                </a:cubicBezTo>
                <a:cubicBezTo>
                  <a:pt x="1036996" y="1364370"/>
                  <a:pt x="1033529" y="1364504"/>
                  <a:pt x="1031929" y="1364637"/>
                </a:cubicBezTo>
                <a:cubicBezTo>
                  <a:pt x="1029262" y="1364770"/>
                  <a:pt x="1027095" y="1364937"/>
                  <a:pt x="1025428" y="1365137"/>
                </a:cubicBezTo>
                <a:cubicBezTo>
                  <a:pt x="1023761" y="1365337"/>
                  <a:pt x="1021461" y="1365637"/>
                  <a:pt x="1018527" y="1366037"/>
                </a:cubicBezTo>
                <a:lnTo>
                  <a:pt x="1017127" y="1359036"/>
                </a:lnTo>
                <a:cubicBezTo>
                  <a:pt x="1019794" y="1358770"/>
                  <a:pt x="1021761" y="1358403"/>
                  <a:pt x="1023028" y="1357936"/>
                </a:cubicBezTo>
                <a:cubicBezTo>
                  <a:pt x="1024295" y="1357470"/>
                  <a:pt x="1025328" y="1356903"/>
                  <a:pt x="1026128" y="1356236"/>
                </a:cubicBezTo>
                <a:cubicBezTo>
                  <a:pt x="1029462" y="1353436"/>
                  <a:pt x="1033296" y="1349969"/>
                  <a:pt x="1037630" y="1345835"/>
                </a:cubicBezTo>
                <a:cubicBezTo>
                  <a:pt x="1041963" y="1341701"/>
                  <a:pt x="1046364" y="1337334"/>
                  <a:pt x="1050831" y="1332733"/>
                </a:cubicBezTo>
                <a:cubicBezTo>
                  <a:pt x="1055298" y="1328133"/>
                  <a:pt x="1059766" y="1323399"/>
                  <a:pt x="1064233" y="1318531"/>
                </a:cubicBezTo>
                <a:cubicBezTo>
                  <a:pt x="1068700" y="1313664"/>
                  <a:pt x="1072867" y="1309030"/>
                  <a:pt x="1076734" y="1304630"/>
                </a:cubicBezTo>
                <a:lnTo>
                  <a:pt x="1006926" y="1304630"/>
                </a:lnTo>
                <a:lnTo>
                  <a:pt x="1006926" y="1297629"/>
                </a:lnTo>
                <a:lnTo>
                  <a:pt x="1090936" y="1297629"/>
                </a:lnTo>
                <a:cubicBezTo>
                  <a:pt x="1090269" y="1295228"/>
                  <a:pt x="1089603" y="1292728"/>
                  <a:pt x="1088936" y="1290128"/>
                </a:cubicBezTo>
                <a:cubicBezTo>
                  <a:pt x="1088269" y="1287528"/>
                  <a:pt x="1087569" y="1284927"/>
                  <a:pt x="1086836" y="1282327"/>
                </a:cubicBezTo>
                <a:cubicBezTo>
                  <a:pt x="1086102" y="1279727"/>
                  <a:pt x="1085402" y="1277226"/>
                  <a:pt x="1084735" y="1274826"/>
                </a:cubicBezTo>
                <a:cubicBezTo>
                  <a:pt x="1084069" y="1272426"/>
                  <a:pt x="1083402" y="1270292"/>
                  <a:pt x="1082735" y="1268425"/>
                </a:cubicBezTo>
                <a:close/>
                <a:moveTo>
                  <a:pt x="5121830" y="1093918"/>
                </a:moveTo>
                <a:lnTo>
                  <a:pt x="5130831" y="1093918"/>
                </a:lnTo>
                <a:cubicBezTo>
                  <a:pt x="5130831" y="1098318"/>
                  <a:pt x="5130199" y="1102752"/>
                  <a:pt x="5128931" y="1107219"/>
                </a:cubicBezTo>
                <a:cubicBezTo>
                  <a:pt x="5127664" y="1111686"/>
                  <a:pt x="5126065" y="1115987"/>
                  <a:pt x="5124131" y="1120121"/>
                </a:cubicBezTo>
                <a:cubicBezTo>
                  <a:pt x="5122197" y="1124255"/>
                  <a:pt x="5120031" y="1128222"/>
                  <a:pt x="5117630" y="1132022"/>
                </a:cubicBezTo>
                <a:cubicBezTo>
                  <a:pt x="5115229" y="1135823"/>
                  <a:pt x="5112896" y="1139190"/>
                  <a:pt x="5110629" y="1142124"/>
                </a:cubicBezTo>
                <a:lnTo>
                  <a:pt x="5102828" y="1142124"/>
                </a:lnTo>
                <a:cubicBezTo>
                  <a:pt x="5108695" y="1133589"/>
                  <a:pt x="5113329" y="1125221"/>
                  <a:pt x="5116730" y="1117020"/>
                </a:cubicBezTo>
                <a:cubicBezTo>
                  <a:pt x="5120131" y="1108819"/>
                  <a:pt x="5121830" y="1101118"/>
                  <a:pt x="5121830" y="1093918"/>
                </a:cubicBezTo>
                <a:close/>
                <a:moveTo>
                  <a:pt x="3702605" y="1093918"/>
                </a:moveTo>
                <a:lnTo>
                  <a:pt x="3711607" y="1093918"/>
                </a:lnTo>
                <a:cubicBezTo>
                  <a:pt x="3711607" y="1098318"/>
                  <a:pt x="3710973" y="1102752"/>
                  <a:pt x="3709706" y="1107219"/>
                </a:cubicBezTo>
                <a:cubicBezTo>
                  <a:pt x="3708439" y="1111686"/>
                  <a:pt x="3706839" y="1115987"/>
                  <a:pt x="3704906" y="1120121"/>
                </a:cubicBezTo>
                <a:cubicBezTo>
                  <a:pt x="3702972" y="1124255"/>
                  <a:pt x="3700805" y="1128222"/>
                  <a:pt x="3698405" y="1132022"/>
                </a:cubicBezTo>
                <a:cubicBezTo>
                  <a:pt x="3696005" y="1135823"/>
                  <a:pt x="3693671" y="1139190"/>
                  <a:pt x="3691404" y="1142124"/>
                </a:cubicBezTo>
                <a:lnTo>
                  <a:pt x="3683603" y="1142124"/>
                </a:lnTo>
                <a:cubicBezTo>
                  <a:pt x="3689470" y="1133589"/>
                  <a:pt x="3694104" y="1125221"/>
                  <a:pt x="3697505" y="1117020"/>
                </a:cubicBezTo>
                <a:cubicBezTo>
                  <a:pt x="3700905" y="1108819"/>
                  <a:pt x="3702605" y="1101118"/>
                  <a:pt x="3702605" y="1093918"/>
                </a:cubicBezTo>
                <a:close/>
                <a:moveTo>
                  <a:pt x="2170443" y="1092517"/>
                </a:moveTo>
                <a:cubicBezTo>
                  <a:pt x="2173776" y="1094918"/>
                  <a:pt x="2177310" y="1097618"/>
                  <a:pt x="2181044" y="1100618"/>
                </a:cubicBezTo>
                <a:cubicBezTo>
                  <a:pt x="2184778" y="1103619"/>
                  <a:pt x="2188478" y="1106719"/>
                  <a:pt x="2192145" y="1109920"/>
                </a:cubicBezTo>
                <a:cubicBezTo>
                  <a:pt x="2195812" y="1113120"/>
                  <a:pt x="2199313" y="1116287"/>
                  <a:pt x="2202647" y="1119421"/>
                </a:cubicBezTo>
                <a:cubicBezTo>
                  <a:pt x="2205980" y="1122554"/>
                  <a:pt x="2208981" y="1125522"/>
                  <a:pt x="2211648" y="1128322"/>
                </a:cubicBezTo>
                <a:lnTo>
                  <a:pt x="2207447" y="1133923"/>
                </a:lnTo>
                <a:cubicBezTo>
                  <a:pt x="2201446" y="1127388"/>
                  <a:pt x="2194779" y="1120954"/>
                  <a:pt x="2187445" y="1114620"/>
                </a:cubicBezTo>
                <a:cubicBezTo>
                  <a:pt x="2180110" y="1108286"/>
                  <a:pt x="2173176" y="1102585"/>
                  <a:pt x="2166642" y="1097518"/>
                </a:cubicBezTo>
                <a:close/>
                <a:moveTo>
                  <a:pt x="1894608" y="1091317"/>
                </a:moveTo>
                <a:cubicBezTo>
                  <a:pt x="1895541" y="1093851"/>
                  <a:pt x="1896542" y="1096818"/>
                  <a:pt x="1897609" y="1100218"/>
                </a:cubicBezTo>
                <a:cubicBezTo>
                  <a:pt x="1898675" y="1103619"/>
                  <a:pt x="1899709" y="1107119"/>
                  <a:pt x="1900709" y="1110720"/>
                </a:cubicBezTo>
                <a:cubicBezTo>
                  <a:pt x="1901709" y="1114320"/>
                  <a:pt x="1902642" y="1117887"/>
                  <a:pt x="1903509" y="1121421"/>
                </a:cubicBezTo>
                <a:cubicBezTo>
                  <a:pt x="1904376" y="1124955"/>
                  <a:pt x="1905143" y="1128055"/>
                  <a:pt x="1905810" y="1130722"/>
                </a:cubicBezTo>
                <a:lnTo>
                  <a:pt x="1899209" y="1132122"/>
                </a:lnTo>
                <a:cubicBezTo>
                  <a:pt x="1898675" y="1129322"/>
                  <a:pt x="1898009" y="1126188"/>
                  <a:pt x="1897208" y="1122721"/>
                </a:cubicBezTo>
                <a:cubicBezTo>
                  <a:pt x="1896408" y="1119254"/>
                  <a:pt x="1895508" y="1115720"/>
                  <a:pt x="1894508" y="1112120"/>
                </a:cubicBezTo>
                <a:cubicBezTo>
                  <a:pt x="1893508" y="1108519"/>
                  <a:pt x="1892508" y="1105052"/>
                  <a:pt x="1891508" y="1101719"/>
                </a:cubicBezTo>
                <a:cubicBezTo>
                  <a:pt x="1890508" y="1098385"/>
                  <a:pt x="1889541" y="1095451"/>
                  <a:pt x="1888607" y="1092917"/>
                </a:cubicBezTo>
                <a:close/>
                <a:moveTo>
                  <a:pt x="1937414" y="1089917"/>
                </a:moveTo>
                <a:cubicBezTo>
                  <a:pt x="1938880" y="1092584"/>
                  <a:pt x="1940481" y="1095618"/>
                  <a:pt x="1942214" y="1099018"/>
                </a:cubicBezTo>
                <a:cubicBezTo>
                  <a:pt x="1943947" y="1102419"/>
                  <a:pt x="1945648" y="1105852"/>
                  <a:pt x="1947315" y="1109320"/>
                </a:cubicBezTo>
                <a:cubicBezTo>
                  <a:pt x="1948982" y="1112787"/>
                  <a:pt x="1950515" y="1116154"/>
                  <a:pt x="1951915" y="1119421"/>
                </a:cubicBezTo>
                <a:cubicBezTo>
                  <a:pt x="1953316" y="1122688"/>
                  <a:pt x="1954549" y="1125522"/>
                  <a:pt x="1955616" y="1127922"/>
                </a:cubicBezTo>
                <a:lnTo>
                  <a:pt x="1949415" y="1130122"/>
                </a:lnTo>
                <a:cubicBezTo>
                  <a:pt x="1948482" y="1127722"/>
                  <a:pt x="1947315" y="1124888"/>
                  <a:pt x="1945915" y="1121621"/>
                </a:cubicBezTo>
                <a:cubicBezTo>
                  <a:pt x="1944514" y="1118354"/>
                  <a:pt x="1943014" y="1114987"/>
                  <a:pt x="1941414" y="1111520"/>
                </a:cubicBezTo>
                <a:cubicBezTo>
                  <a:pt x="1939814" y="1108053"/>
                  <a:pt x="1938180" y="1104652"/>
                  <a:pt x="1936513" y="1101318"/>
                </a:cubicBezTo>
                <a:cubicBezTo>
                  <a:pt x="1934846" y="1097985"/>
                  <a:pt x="1933280" y="1094984"/>
                  <a:pt x="1931813" y="1092317"/>
                </a:cubicBezTo>
                <a:close/>
                <a:moveTo>
                  <a:pt x="1858004" y="1089317"/>
                </a:moveTo>
                <a:lnTo>
                  <a:pt x="1864004" y="1091517"/>
                </a:lnTo>
                <a:cubicBezTo>
                  <a:pt x="1862671" y="1095118"/>
                  <a:pt x="1861037" y="1098952"/>
                  <a:pt x="1859104" y="1103019"/>
                </a:cubicBezTo>
                <a:cubicBezTo>
                  <a:pt x="1857170" y="1107086"/>
                  <a:pt x="1855103" y="1111120"/>
                  <a:pt x="1852903" y="1115120"/>
                </a:cubicBezTo>
                <a:cubicBezTo>
                  <a:pt x="1850703" y="1119121"/>
                  <a:pt x="1848469" y="1122955"/>
                  <a:pt x="1846202" y="1126622"/>
                </a:cubicBezTo>
                <a:cubicBezTo>
                  <a:pt x="1843935" y="1130289"/>
                  <a:pt x="1841802" y="1133523"/>
                  <a:pt x="1839801" y="1136323"/>
                </a:cubicBezTo>
                <a:lnTo>
                  <a:pt x="1833801" y="1132922"/>
                </a:lnTo>
                <a:cubicBezTo>
                  <a:pt x="1835934" y="1129722"/>
                  <a:pt x="1838201" y="1126255"/>
                  <a:pt x="1840601" y="1122521"/>
                </a:cubicBezTo>
                <a:cubicBezTo>
                  <a:pt x="1843002" y="1118787"/>
                  <a:pt x="1845269" y="1114987"/>
                  <a:pt x="1847402" y="1111120"/>
                </a:cubicBezTo>
                <a:cubicBezTo>
                  <a:pt x="1849536" y="1107253"/>
                  <a:pt x="1851536" y="1103452"/>
                  <a:pt x="1853403" y="1099718"/>
                </a:cubicBezTo>
                <a:cubicBezTo>
                  <a:pt x="1855270" y="1095984"/>
                  <a:pt x="1856803" y="1092517"/>
                  <a:pt x="1858004" y="1089317"/>
                </a:cubicBezTo>
                <a:close/>
                <a:moveTo>
                  <a:pt x="1979219" y="1088117"/>
                </a:moveTo>
                <a:cubicBezTo>
                  <a:pt x="1981486" y="1090917"/>
                  <a:pt x="1983986" y="1094184"/>
                  <a:pt x="1986720" y="1097918"/>
                </a:cubicBezTo>
                <a:cubicBezTo>
                  <a:pt x="1989453" y="1101652"/>
                  <a:pt x="1992120" y="1105452"/>
                  <a:pt x="1994721" y="1109320"/>
                </a:cubicBezTo>
                <a:cubicBezTo>
                  <a:pt x="1997321" y="1113187"/>
                  <a:pt x="1999755" y="1116920"/>
                  <a:pt x="2002022" y="1120521"/>
                </a:cubicBezTo>
                <a:cubicBezTo>
                  <a:pt x="2004288" y="1124121"/>
                  <a:pt x="2006222" y="1127188"/>
                  <a:pt x="2007822" y="1129722"/>
                </a:cubicBezTo>
                <a:lnTo>
                  <a:pt x="2002022" y="1133122"/>
                </a:lnTo>
                <a:cubicBezTo>
                  <a:pt x="2000421" y="1130455"/>
                  <a:pt x="1998488" y="1127355"/>
                  <a:pt x="1996221" y="1123821"/>
                </a:cubicBezTo>
                <a:cubicBezTo>
                  <a:pt x="1993954" y="1120288"/>
                  <a:pt x="1991553" y="1116620"/>
                  <a:pt x="1989020" y="1112820"/>
                </a:cubicBezTo>
                <a:cubicBezTo>
                  <a:pt x="1986486" y="1109019"/>
                  <a:pt x="1983919" y="1105252"/>
                  <a:pt x="1981319" y="1101519"/>
                </a:cubicBezTo>
                <a:cubicBezTo>
                  <a:pt x="1978719" y="1097785"/>
                  <a:pt x="1976285" y="1094451"/>
                  <a:pt x="1974018" y="1091517"/>
                </a:cubicBezTo>
                <a:close/>
                <a:moveTo>
                  <a:pt x="3611794" y="1079316"/>
                </a:moveTo>
                <a:lnTo>
                  <a:pt x="3614995" y="1084516"/>
                </a:lnTo>
                <a:cubicBezTo>
                  <a:pt x="3608727" y="1088384"/>
                  <a:pt x="3602059" y="1092251"/>
                  <a:pt x="3594992" y="1096118"/>
                </a:cubicBezTo>
                <a:cubicBezTo>
                  <a:pt x="3587925" y="1099985"/>
                  <a:pt x="3580990" y="1103452"/>
                  <a:pt x="3574189" y="1106519"/>
                </a:cubicBezTo>
                <a:cubicBezTo>
                  <a:pt x="3582857" y="1109986"/>
                  <a:pt x="3591358" y="1113353"/>
                  <a:pt x="3599693" y="1116620"/>
                </a:cubicBezTo>
                <a:cubicBezTo>
                  <a:pt x="3608027" y="1119887"/>
                  <a:pt x="3615795" y="1123055"/>
                  <a:pt x="3622995" y="1126122"/>
                </a:cubicBezTo>
                <a:lnTo>
                  <a:pt x="3620595" y="1132722"/>
                </a:lnTo>
                <a:cubicBezTo>
                  <a:pt x="3612994" y="1129389"/>
                  <a:pt x="3604726" y="1125888"/>
                  <a:pt x="3595792" y="1122221"/>
                </a:cubicBezTo>
                <a:cubicBezTo>
                  <a:pt x="3586857" y="1118554"/>
                  <a:pt x="3577790" y="1114887"/>
                  <a:pt x="3568589" y="1111220"/>
                </a:cubicBezTo>
                <a:cubicBezTo>
                  <a:pt x="3559387" y="1107553"/>
                  <a:pt x="3550253" y="1104019"/>
                  <a:pt x="3541185" y="1100618"/>
                </a:cubicBezTo>
                <a:cubicBezTo>
                  <a:pt x="3532117" y="1097218"/>
                  <a:pt x="3523717" y="1094051"/>
                  <a:pt x="3515982" y="1091117"/>
                </a:cubicBezTo>
                <a:lnTo>
                  <a:pt x="3518583" y="1085517"/>
                </a:lnTo>
                <a:cubicBezTo>
                  <a:pt x="3525650" y="1088184"/>
                  <a:pt x="3533217" y="1091017"/>
                  <a:pt x="3541285" y="1094018"/>
                </a:cubicBezTo>
                <a:cubicBezTo>
                  <a:pt x="3549353" y="1097018"/>
                  <a:pt x="3557587" y="1100118"/>
                  <a:pt x="3565988" y="1103319"/>
                </a:cubicBezTo>
                <a:cubicBezTo>
                  <a:pt x="3573589" y="1100118"/>
                  <a:pt x="3581357" y="1096418"/>
                  <a:pt x="3589291" y="1092217"/>
                </a:cubicBezTo>
                <a:cubicBezTo>
                  <a:pt x="3597225" y="1088017"/>
                  <a:pt x="3604726" y="1083716"/>
                  <a:pt x="3611794" y="1079316"/>
                </a:cubicBezTo>
                <a:close/>
                <a:moveTo>
                  <a:pt x="3110807" y="1078516"/>
                </a:moveTo>
                <a:lnTo>
                  <a:pt x="3110807" y="1115520"/>
                </a:lnTo>
                <a:lnTo>
                  <a:pt x="3199019" y="1115520"/>
                </a:lnTo>
                <a:lnTo>
                  <a:pt x="3199019" y="1078516"/>
                </a:lnTo>
                <a:close/>
                <a:moveTo>
                  <a:pt x="2264654" y="1074515"/>
                </a:moveTo>
                <a:lnTo>
                  <a:pt x="2264654" y="1111520"/>
                </a:lnTo>
                <a:lnTo>
                  <a:pt x="2378669" y="1111520"/>
                </a:lnTo>
                <a:lnTo>
                  <a:pt x="2378669" y="1074515"/>
                </a:lnTo>
                <a:close/>
                <a:moveTo>
                  <a:pt x="1266406" y="1074315"/>
                </a:moveTo>
                <a:lnTo>
                  <a:pt x="1269206" y="1075515"/>
                </a:lnTo>
                <a:lnTo>
                  <a:pt x="1272007" y="1077316"/>
                </a:lnTo>
                <a:cubicBezTo>
                  <a:pt x="1269873" y="1081716"/>
                  <a:pt x="1267472" y="1086350"/>
                  <a:pt x="1264806" y="1091217"/>
                </a:cubicBezTo>
                <a:cubicBezTo>
                  <a:pt x="1262139" y="1096084"/>
                  <a:pt x="1259372" y="1100918"/>
                  <a:pt x="1256505" y="1105719"/>
                </a:cubicBezTo>
                <a:cubicBezTo>
                  <a:pt x="1253638" y="1110520"/>
                  <a:pt x="1250770" y="1115154"/>
                  <a:pt x="1247903" y="1119621"/>
                </a:cubicBezTo>
                <a:cubicBezTo>
                  <a:pt x="1245037" y="1124088"/>
                  <a:pt x="1242336" y="1128055"/>
                  <a:pt x="1239803" y="1131522"/>
                </a:cubicBezTo>
                <a:lnTo>
                  <a:pt x="1234002" y="1128122"/>
                </a:lnTo>
                <a:cubicBezTo>
                  <a:pt x="1236535" y="1124788"/>
                  <a:pt x="1239236" y="1120921"/>
                  <a:pt x="1242103" y="1116520"/>
                </a:cubicBezTo>
                <a:cubicBezTo>
                  <a:pt x="1244970" y="1112120"/>
                  <a:pt x="1247870" y="1107519"/>
                  <a:pt x="1250804" y="1102719"/>
                </a:cubicBezTo>
                <a:cubicBezTo>
                  <a:pt x="1253738" y="1097918"/>
                  <a:pt x="1256538" y="1093084"/>
                  <a:pt x="1259205" y="1088217"/>
                </a:cubicBezTo>
                <a:cubicBezTo>
                  <a:pt x="1261872" y="1083350"/>
                  <a:pt x="1264272" y="1078716"/>
                  <a:pt x="1266406" y="1074315"/>
                </a:cubicBezTo>
                <a:close/>
                <a:moveTo>
                  <a:pt x="4204992" y="1073715"/>
                </a:moveTo>
                <a:cubicBezTo>
                  <a:pt x="4208059" y="1077049"/>
                  <a:pt x="4211559" y="1081149"/>
                  <a:pt x="4215493" y="1086017"/>
                </a:cubicBezTo>
                <a:cubicBezTo>
                  <a:pt x="4219427" y="1090884"/>
                  <a:pt x="4223361" y="1095951"/>
                  <a:pt x="4227295" y="1101218"/>
                </a:cubicBezTo>
                <a:cubicBezTo>
                  <a:pt x="4231229" y="1106486"/>
                  <a:pt x="4234963" y="1111653"/>
                  <a:pt x="4238496" y="1116720"/>
                </a:cubicBezTo>
                <a:cubicBezTo>
                  <a:pt x="4242030" y="1121788"/>
                  <a:pt x="4244930" y="1126188"/>
                  <a:pt x="4247197" y="1129922"/>
                </a:cubicBezTo>
                <a:lnTo>
                  <a:pt x="4241597" y="1134323"/>
                </a:lnTo>
                <a:cubicBezTo>
                  <a:pt x="4239329" y="1130589"/>
                  <a:pt x="4236429" y="1126155"/>
                  <a:pt x="4232895" y="1121021"/>
                </a:cubicBezTo>
                <a:cubicBezTo>
                  <a:pt x="4229361" y="1115887"/>
                  <a:pt x="4225628" y="1110720"/>
                  <a:pt x="4221694" y="1105519"/>
                </a:cubicBezTo>
                <a:cubicBezTo>
                  <a:pt x="4217760" y="1100318"/>
                  <a:pt x="4213827" y="1095284"/>
                  <a:pt x="4209893" y="1090417"/>
                </a:cubicBezTo>
                <a:cubicBezTo>
                  <a:pt x="4205959" y="1085550"/>
                  <a:pt x="4202525" y="1081383"/>
                  <a:pt x="4199591" y="1077916"/>
                </a:cubicBezTo>
                <a:close/>
                <a:moveTo>
                  <a:pt x="4164987" y="1071915"/>
                </a:moveTo>
                <a:lnTo>
                  <a:pt x="4170788" y="1076115"/>
                </a:lnTo>
                <a:cubicBezTo>
                  <a:pt x="4168254" y="1080783"/>
                  <a:pt x="4165154" y="1085783"/>
                  <a:pt x="4161487" y="1091117"/>
                </a:cubicBezTo>
                <a:cubicBezTo>
                  <a:pt x="4157819" y="1096451"/>
                  <a:pt x="4153885" y="1101785"/>
                  <a:pt x="4149685" y="1107119"/>
                </a:cubicBezTo>
                <a:cubicBezTo>
                  <a:pt x="4145485" y="1112453"/>
                  <a:pt x="4141184" y="1117521"/>
                  <a:pt x="4136783" y="1122321"/>
                </a:cubicBezTo>
                <a:cubicBezTo>
                  <a:pt x="4132383" y="1127122"/>
                  <a:pt x="4128183" y="1131389"/>
                  <a:pt x="4124182" y="1135123"/>
                </a:cubicBezTo>
                <a:lnTo>
                  <a:pt x="4118581" y="1129922"/>
                </a:lnTo>
                <a:cubicBezTo>
                  <a:pt x="4122581" y="1126322"/>
                  <a:pt x="4126782" y="1122154"/>
                  <a:pt x="4131183" y="1117420"/>
                </a:cubicBezTo>
                <a:cubicBezTo>
                  <a:pt x="4135583" y="1112687"/>
                  <a:pt x="4139851" y="1107753"/>
                  <a:pt x="4143985" y="1102619"/>
                </a:cubicBezTo>
                <a:cubicBezTo>
                  <a:pt x="4148118" y="1097485"/>
                  <a:pt x="4151985" y="1092284"/>
                  <a:pt x="4155586" y="1087017"/>
                </a:cubicBezTo>
                <a:cubicBezTo>
                  <a:pt x="4159186" y="1081749"/>
                  <a:pt x="4162320" y="1076715"/>
                  <a:pt x="4164987" y="1071915"/>
                </a:cubicBezTo>
                <a:close/>
                <a:moveTo>
                  <a:pt x="518865" y="1064714"/>
                </a:moveTo>
                <a:lnTo>
                  <a:pt x="518865" y="1080516"/>
                </a:lnTo>
                <a:lnTo>
                  <a:pt x="557270" y="1080516"/>
                </a:lnTo>
                <a:lnTo>
                  <a:pt x="557270" y="1064714"/>
                </a:lnTo>
                <a:close/>
                <a:moveTo>
                  <a:pt x="474059" y="1064714"/>
                </a:moveTo>
                <a:lnTo>
                  <a:pt x="474059" y="1080516"/>
                </a:lnTo>
                <a:lnTo>
                  <a:pt x="512664" y="1080516"/>
                </a:lnTo>
                <a:lnTo>
                  <a:pt x="512664" y="1064714"/>
                </a:lnTo>
                <a:close/>
                <a:moveTo>
                  <a:pt x="2661228" y="1057513"/>
                </a:moveTo>
                <a:lnTo>
                  <a:pt x="2661228" y="1119321"/>
                </a:lnTo>
                <a:lnTo>
                  <a:pt x="2710034" y="1119321"/>
                </a:lnTo>
                <a:lnTo>
                  <a:pt x="2710034" y="1057513"/>
                </a:lnTo>
                <a:close/>
                <a:moveTo>
                  <a:pt x="3498980" y="1049712"/>
                </a:moveTo>
                <a:lnTo>
                  <a:pt x="3498980" y="1073915"/>
                </a:lnTo>
                <a:lnTo>
                  <a:pt x="3591792" y="1073915"/>
                </a:lnTo>
                <a:lnTo>
                  <a:pt x="3591792" y="1049712"/>
                </a:lnTo>
                <a:close/>
                <a:moveTo>
                  <a:pt x="518865" y="1043911"/>
                </a:moveTo>
                <a:lnTo>
                  <a:pt x="518865" y="1059713"/>
                </a:lnTo>
                <a:lnTo>
                  <a:pt x="557270" y="1059713"/>
                </a:lnTo>
                <a:lnTo>
                  <a:pt x="557270" y="1043911"/>
                </a:lnTo>
                <a:close/>
                <a:moveTo>
                  <a:pt x="474059" y="1043911"/>
                </a:moveTo>
                <a:lnTo>
                  <a:pt x="474059" y="1059713"/>
                </a:lnTo>
                <a:lnTo>
                  <a:pt x="512664" y="1059713"/>
                </a:lnTo>
                <a:lnTo>
                  <a:pt x="512664" y="1043911"/>
                </a:lnTo>
                <a:close/>
                <a:moveTo>
                  <a:pt x="4617043" y="1040911"/>
                </a:moveTo>
                <a:lnTo>
                  <a:pt x="4621844" y="1045912"/>
                </a:lnTo>
                <a:cubicBezTo>
                  <a:pt x="4612376" y="1057113"/>
                  <a:pt x="4602941" y="1066948"/>
                  <a:pt x="4593541" y="1075415"/>
                </a:cubicBezTo>
                <a:cubicBezTo>
                  <a:pt x="4584139" y="1083883"/>
                  <a:pt x="4573838" y="1091551"/>
                  <a:pt x="4562637" y="1098418"/>
                </a:cubicBezTo>
                <a:cubicBezTo>
                  <a:pt x="4551435" y="1105286"/>
                  <a:pt x="4538901" y="1111653"/>
                  <a:pt x="4525032" y="1117521"/>
                </a:cubicBezTo>
                <a:cubicBezTo>
                  <a:pt x="4511163" y="1123388"/>
                  <a:pt x="4495029" y="1129255"/>
                  <a:pt x="4476626" y="1135123"/>
                </a:cubicBezTo>
                <a:lnTo>
                  <a:pt x="4474225" y="1128122"/>
                </a:lnTo>
                <a:cubicBezTo>
                  <a:pt x="4492628" y="1122388"/>
                  <a:pt x="4508730" y="1116654"/>
                  <a:pt x="4522531" y="1110920"/>
                </a:cubicBezTo>
                <a:cubicBezTo>
                  <a:pt x="4536333" y="1105186"/>
                  <a:pt x="4548735" y="1098952"/>
                  <a:pt x="4559737" y="1092217"/>
                </a:cubicBezTo>
                <a:cubicBezTo>
                  <a:pt x="4570737" y="1085483"/>
                  <a:pt x="4580773" y="1077982"/>
                  <a:pt x="4589840" y="1069715"/>
                </a:cubicBezTo>
                <a:cubicBezTo>
                  <a:pt x="4598908" y="1061447"/>
                  <a:pt x="4607975" y="1051846"/>
                  <a:pt x="4617043" y="1040911"/>
                </a:cubicBezTo>
                <a:close/>
                <a:moveTo>
                  <a:pt x="1925012" y="1038311"/>
                </a:moveTo>
                <a:lnTo>
                  <a:pt x="1925012" y="1075515"/>
                </a:lnTo>
                <a:lnTo>
                  <a:pt x="1986420" y="1075515"/>
                </a:lnTo>
                <a:lnTo>
                  <a:pt x="1986420" y="1038311"/>
                </a:lnTo>
                <a:close/>
                <a:moveTo>
                  <a:pt x="1231401" y="1032510"/>
                </a:moveTo>
                <a:cubicBezTo>
                  <a:pt x="1233802" y="1033977"/>
                  <a:pt x="1236735" y="1035877"/>
                  <a:pt x="1240203" y="1038211"/>
                </a:cubicBezTo>
                <a:cubicBezTo>
                  <a:pt x="1243670" y="1040544"/>
                  <a:pt x="1247203" y="1042978"/>
                  <a:pt x="1250804" y="1045511"/>
                </a:cubicBezTo>
                <a:cubicBezTo>
                  <a:pt x="1254404" y="1048045"/>
                  <a:pt x="1257838" y="1050512"/>
                  <a:pt x="1261105" y="1052912"/>
                </a:cubicBezTo>
                <a:cubicBezTo>
                  <a:pt x="1264372" y="1055313"/>
                  <a:pt x="1267073" y="1057313"/>
                  <a:pt x="1269206" y="1058913"/>
                </a:cubicBezTo>
                <a:lnTo>
                  <a:pt x="1265606" y="1064714"/>
                </a:lnTo>
                <a:cubicBezTo>
                  <a:pt x="1263472" y="1063114"/>
                  <a:pt x="1260738" y="1061080"/>
                  <a:pt x="1257405" y="1058613"/>
                </a:cubicBezTo>
                <a:cubicBezTo>
                  <a:pt x="1254071" y="1056146"/>
                  <a:pt x="1250604" y="1053646"/>
                  <a:pt x="1247003" y="1051112"/>
                </a:cubicBezTo>
                <a:cubicBezTo>
                  <a:pt x="1243403" y="1048579"/>
                  <a:pt x="1239936" y="1046145"/>
                  <a:pt x="1236602" y="1043811"/>
                </a:cubicBezTo>
                <a:cubicBezTo>
                  <a:pt x="1233268" y="1041478"/>
                  <a:pt x="1230468" y="1039577"/>
                  <a:pt x="1228201" y="1038111"/>
                </a:cubicBezTo>
                <a:close/>
                <a:moveTo>
                  <a:pt x="1918611" y="1032110"/>
                </a:moveTo>
                <a:lnTo>
                  <a:pt x="1992820" y="1032110"/>
                </a:lnTo>
                <a:lnTo>
                  <a:pt x="1992820" y="1081716"/>
                </a:lnTo>
                <a:lnTo>
                  <a:pt x="1918611" y="1081716"/>
                </a:lnTo>
                <a:close/>
                <a:moveTo>
                  <a:pt x="2264654" y="1031110"/>
                </a:moveTo>
                <a:lnTo>
                  <a:pt x="2264654" y="1068114"/>
                </a:lnTo>
                <a:lnTo>
                  <a:pt x="2378669" y="1068114"/>
                </a:lnTo>
                <a:lnTo>
                  <a:pt x="2378669" y="1031110"/>
                </a:lnTo>
                <a:close/>
                <a:moveTo>
                  <a:pt x="4946209" y="1030910"/>
                </a:moveTo>
                <a:cubicBezTo>
                  <a:pt x="4950609" y="1043045"/>
                  <a:pt x="4955809" y="1053679"/>
                  <a:pt x="4961811" y="1062814"/>
                </a:cubicBezTo>
                <a:cubicBezTo>
                  <a:pt x="4967811" y="1071948"/>
                  <a:pt x="4975212" y="1080316"/>
                  <a:pt x="4984013" y="1087917"/>
                </a:cubicBezTo>
                <a:cubicBezTo>
                  <a:pt x="4993347" y="1080049"/>
                  <a:pt x="5001215" y="1071515"/>
                  <a:pt x="5007617" y="1062314"/>
                </a:cubicBezTo>
                <a:cubicBezTo>
                  <a:pt x="5014017" y="1053112"/>
                  <a:pt x="5019351" y="1042645"/>
                  <a:pt x="5023618" y="1030910"/>
                </a:cubicBezTo>
                <a:close/>
                <a:moveTo>
                  <a:pt x="239030" y="1028709"/>
                </a:moveTo>
                <a:lnTo>
                  <a:pt x="344843" y="1028709"/>
                </a:lnTo>
                <a:lnTo>
                  <a:pt x="344843" y="1035310"/>
                </a:lnTo>
                <a:lnTo>
                  <a:pt x="298437" y="1064514"/>
                </a:lnTo>
                <a:lnTo>
                  <a:pt x="298437" y="1073115"/>
                </a:lnTo>
                <a:lnTo>
                  <a:pt x="378247" y="1073115"/>
                </a:lnTo>
                <a:lnTo>
                  <a:pt x="378247" y="1079916"/>
                </a:lnTo>
                <a:lnTo>
                  <a:pt x="298437" y="1079916"/>
                </a:lnTo>
                <a:lnTo>
                  <a:pt x="298437" y="1108519"/>
                </a:lnTo>
                <a:cubicBezTo>
                  <a:pt x="298437" y="1112787"/>
                  <a:pt x="298071" y="1116187"/>
                  <a:pt x="297337" y="1118721"/>
                </a:cubicBezTo>
                <a:cubicBezTo>
                  <a:pt x="296604" y="1121254"/>
                  <a:pt x="295370" y="1123255"/>
                  <a:pt x="293637" y="1124721"/>
                </a:cubicBezTo>
                <a:cubicBezTo>
                  <a:pt x="291903" y="1126188"/>
                  <a:pt x="289503" y="1127222"/>
                  <a:pt x="286436" y="1127822"/>
                </a:cubicBezTo>
                <a:cubicBezTo>
                  <a:pt x="283369" y="1128422"/>
                  <a:pt x="279568" y="1128855"/>
                  <a:pt x="275034" y="1129122"/>
                </a:cubicBezTo>
                <a:lnTo>
                  <a:pt x="257432" y="1130322"/>
                </a:lnTo>
                <a:lnTo>
                  <a:pt x="255432" y="1123521"/>
                </a:lnTo>
                <a:lnTo>
                  <a:pt x="273834" y="1122521"/>
                </a:lnTo>
                <a:cubicBezTo>
                  <a:pt x="277435" y="1122388"/>
                  <a:pt x="280368" y="1122088"/>
                  <a:pt x="282635" y="1121621"/>
                </a:cubicBezTo>
                <a:cubicBezTo>
                  <a:pt x="284902" y="1121154"/>
                  <a:pt x="286669" y="1120388"/>
                  <a:pt x="287936" y="1119321"/>
                </a:cubicBezTo>
                <a:cubicBezTo>
                  <a:pt x="289203" y="1118254"/>
                  <a:pt x="290070" y="1116754"/>
                  <a:pt x="290536" y="1114820"/>
                </a:cubicBezTo>
                <a:cubicBezTo>
                  <a:pt x="291003" y="1112887"/>
                  <a:pt x="291236" y="1110320"/>
                  <a:pt x="291236" y="1107119"/>
                </a:cubicBezTo>
                <a:lnTo>
                  <a:pt x="291236" y="1079916"/>
                </a:lnTo>
                <a:lnTo>
                  <a:pt x="207026" y="1079916"/>
                </a:lnTo>
                <a:lnTo>
                  <a:pt x="207026" y="1073115"/>
                </a:lnTo>
                <a:lnTo>
                  <a:pt x="291236" y="1073115"/>
                </a:lnTo>
                <a:lnTo>
                  <a:pt x="291236" y="1061513"/>
                </a:lnTo>
                <a:lnTo>
                  <a:pt x="333042" y="1035510"/>
                </a:lnTo>
                <a:lnTo>
                  <a:pt x="239030" y="1035510"/>
                </a:lnTo>
                <a:close/>
                <a:moveTo>
                  <a:pt x="859631" y="1026109"/>
                </a:moveTo>
                <a:cubicBezTo>
                  <a:pt x="861231" y="1027709"/>
                  <a:pt x="863198" y="1029776"/>
                  <a:pt x="865532" y="1032310"/>
                </a:cubicBezTo>
                <a:cubicBezTo>
                  <a:pt x="867866" y="1034844"/>
                  <a:pt x="870299" y="1037511"/>
                  <a:pt x="872833" y="1040311"/>
                </a:cubicBezTo>
                <a:cubicBezTo>
                  <a:pt x="875367" y="1043111"/>
                  <a:pt x="877834" y="1045912"/>
                  <a:pt x="880234" y="1048712"/>
                </a:cubicBezTo>
                <a:cubicBezTo>
                  <a:pt x="882634" y="1051512"/>
                  <a:pt x="884701" y="1053913"/>
                  <a:pt x="886435" y="1055913"/>
                </a:cubicBezTo>
                <a:lnTo>
                  <a:pt x="881834" y="1060513"/>
                </a:lnTo>
                <a:cubicBezTo>
                  <a:pt x="880234" y="1058513"/>
                  <a:pt x="878267" y="1056113"/>
                  <a:pt x="875933" y="1053312"/>
                </a:cubicBezTo>
                <a:cubicBezTo>
                  <a:pt x="873600" y="1050512"/>
                  <a:pt x="871166" y="1047678"/>
                  <a:pt x="868632" y="1044811"/>
                </a:cubicBezTo>
                <a:cubicBezTo>
                  <a:pt x="866099" y="1041944"/>
                  <a:pt x="863632" y="1039244"/>
                  <a:pt x="861231" y="1036710"/>
                </a:cubicBezTo>
                <a:cubicBezTo>
                  <a:pt x="858831" y="1034177"/>
                  <a:pt x="856764" y="1032110"/>
                  <a:pt x="855031" y="1030510"/>
                </a:cubicBezTo>
                <a:close/>
                <a:moveTo>
                  <a:pt x="1855003" y="1025909"/>
                </a:moveTo>
                <a:lnTo>
                  <a:pt x="1855003" y="1070915"/>
                </a:lnTo>
                <a:lnTo>
                  <a:pt x="1889607" y="1070915"/>
                </a:lnTo>
                <a:lnTo>
                  <a:pt x="1889607" y="1025909"/>
                </a:lnTo>
                <a:close/>
                <a:moveTo>
                  <a:pt x="2159041" y="1025709"/>
                </a:moveTo>
                <a:lnTo>
                  <a:pt x="2165242" y="1026109"/>
                </a:lnTo>
                <a:lnTo>
                  <a:pt x="2165242" y="1064114"/>
                </a:lnTo>
                <a:cubicBezTo>
                  <a:pt x="2165242" y="1073315"/>
                  <a:pt x="2164475" y="1081216"/>
                  <a:pt x="2162942" y="1087817"/>
                </a:cubicBezTo>
                <a:cubicBezTo>
                  <a:pt x="2161408" y="1094418"/>
                  <a:pt x="2158641" y="1100418"/>
                  <a:pt x="2154641" y="1105819"/>
                </a:cubicBezTo>
                <a:cubicBezTo>
                  <a:pt x="2150640" y="1111220"/>
                  <a:pt x="2145173" y="1116287"/>
                  <a:pt x="2138239" y="1121021"/>
                </a:cubicBezTo>
                <a:cubicBezTo>
                  <a:pt x="2131304" y="1125755"/>
                  <a:pt x="2122437" y="1130789"/>
                  <a:pt x="2111635" y="1136123"/>
                </a:cubicBezTo>
                <a:lnTo>
                  <a:pt x="2107635" y="1130322"/>
                </a:lnTo>
                <a:cubicBezTo>
                  <a:pt x="2118303" y="1125255"/>
                  <a:pt x="2126970" y="1120488"/>
                  <a:pt x="2133638" y="1116020"/>
                </a:cubicBezTo>
                <a:cubicBezTo>
                  <a:pt x="2140305" y="1111553"/>
                  <a:pt x="2145539" y="1106819"/>
                  <a:pt x="2149340" y="1101819"/>
                </a:cubicBezTo>
                <a:cubicBezTo>
                  <a:pt x="2153140" y="1096818"/>
                  <a:pt x="2155707" y="1091251"/>
                  <a:pt x="2157041" y="1085116"/>
                </a:cubicBezTo>
                <a:cubicBezTo>
                  <a:pt x="2158374" y="1078982"/>
                  <a:pt x="2159041" y="1071648"/>
                  <a:pt x="2159041" y="1063114"/>
                </a:cubicBezTo>
                <a:close/>
                <a:moveTo>
                  <a:pt x="2741238" y="1024509"/>
                </a:moveTo>
                <a:cubicBezTo>
                  <a:pt x="2743371" y="1027043"/>
                  <a:pt x="2745905" y="1030176"/>
                  <a:pt x="2748839" y="1033910"/>
                </a:cubicBezTo>
                <a:cubicBezTo>
                  <a:pt x="2751772" y="1037644"/>
                  <a:pt x="2754739" y="1041511"/>
                  <a:pt x="2757740" y="1045511"/>
                </a:cubicBezTo>
                <a:cubicBezTo>
                  <a:pt x="2760740" y="1049512"/>
                  <a:pt x="2763674" y="1053513"/>
                  <a:pt x="2766541" y="1057513"/>
                </a:cubicBezTo>
                <a:cubicBezTo>
                  <a:pt x="2769408" y="1061513"/>
                  <a:pt x="2771842" y="1064981"/>
                  <a:pt x="2773842" y="1067914"/>
                </a:cubicBezTo>
                <a:lnTo>
                  <a:pt x="2768041" y="1072315"/>
                </a:lnTo>
                <a:cubicBezTo>
                  <a:pt x="2766041" y="1069114"/>
                  <a:pt x="2763674" y="1065514"/>
                  <a:pt x="2760940" y="1061513"/>
                </a:cubicBezTo>
                <a:cubicBezTo>
                  <a:pt x="2758207" y="1057513"/>
                  <a:pt x="2755340" y="1053479"/>
                  <a:pt x="2752339" y="1049412"/>
                </a:cubicBezTo>
                <a:cubicBezTo>
                  <a:pt x="2749339" y="1045345"/>
                  <a:pt x="2746405" y="1041478"/>
                  <a:pt x="2743538" y="1037811"/>
                </a:cubicBezTo>
                <a:cubicBezTo>
                  <a:pt x="2740671" y="1034143"/>
                  <a:pt x="2738171" y="1031043"/>
                  <a:pt x="2736037" y="1028509"/>
                </a:cubicBezTo>
                <a:close/>
                <a:moveTo>
                  <a:pt x="4790789" y="1024309"/>
                </a:moveTo>
                <a:lnTo>
                  <a:pt x="4790789" y="1038911"/>
                </a:lnTo>
                <a:cubicBezTo>
                  <a:pt x="4790789" y="1048645"/>
                  <a:pt x="4790589" y="1057313"/>
                  <a:pt x="4790189" y="1064914"/>
                </a:cubicBezTo>
                <a:lnTo>
                  <a:pt x="4837195" y="1064914"/>
                </a:lnTo>
                <a:lnTo>
                  <a:pt x="4837195" y="1024309"/>
                </a:lnTo>
                <a:close/>
                <a:moveTo>
                  <a:pt x="4070175" y="1023909"/>
                </a:moveTo>
                <a:lnTo>
                  <a:pt x="4103179" y="1023909"/>
                </a:lnTo>
                <a:lnTo>
                  <a:pt x="4103179" y="1107719"/>
                </a:lnTo>
                <a:cubicBezTo>
                  <a:pt x="4104513" y="1106519"/>
                  <a:pt x="4106580" y="1104586"/>
                  <a:pt x="4109380" y="1101919"/>
                </a:cubicBezTo>
                <a:cubicBezTo>
                  <a:pt x="4112180" y="1099252"/>
                  <a:pt x="4115047" y="1096551"/>
                  <a:pt x="4117981" y="1093818"/>
                </a:cubicBezTo>
                <a:cubicBezTo>
                  <a:pt x="4120915" y="1091084"/>
                  <a:pt x="4123515" y="1088650"/>
                  <a:pt x="4125782" y="1086517"/>
                </a:cubicBezTo>
                <a:cubicBezTo>
                  <a:pt x="4128049" y="1084383"/>
                  <a:pt x="4129316" y="1083183"/>
                  <a:pt x="4129583" y="1082916"/>
                </a:cubicBezTo>
                <a:lnTo>
                  <a:pt x="4132383" y="1089717"/>
                </a:lnTo>
                <a:cubicBezTo>
                  <a:pt x="4132116" y="1089984"/>
                  <a:pt x="4130616" y="1091351"/>
                  <a:pt x="4127882" y="1093818"/>
                </a:cubicBezTo>
                <a:cubicBezTo>
                  <a:pt x="4125149" y="1096285"/>
                  <a:pt x="4122115" y="1099052"/>
                  <a:pt x="4118781" y="1102119"/>
                </a:cubicBezTo>
                <a:cubicBezTo>
                  <a:pt x="4115447" y="1105186"/>
                  <a:pt x="4112280" y="1108086"/>
                  <a:pt x="4109280" y="1110820"/>
                </a:cubicBezTo>
                <a:cubicBezTo>
                  <a:pt x="4106280" y="1113553"/>
                  <a:pt x="4104313" y="1115254"/>
                  <a:pt x="4103379" y="1115920"/>
                </a:cubicBezTo>
                <a:cubicBezTo>
                  <a:pt x="4102713" y="1116587"/>
                  <a:pt x="4101946" y="1117387"/>
                  <a:pt x="4101079" y="1118321"/>
                </a:cubicBezTo>
                <a:cubicBezTo>
                  <a:pt x="4100212" y="1119254"/>
                  <a:pt x="4098912" y="1120788"/>
                  <a:pt x="4097179" y="1122921"/>
                </a:cubicBezTo>
                <a:lnTo>
                  <a:pt x="4092578" y="1117521"/>
                </a:lnTo>
                <a:cubicBezTo>
                  <a:pt x="4094445" y="1115654"/>
                  <a:pt x="4095612" y="1114287"/>
                  <a:pt x="4096078" y="1113420"/>
                </a:cubicBezTo>
                <a:cubicBezTo>
                  <a:pt x="4096545" y="1112553"/>
                  <a:pt x="4096779" y="1111520"/>
                  <a:pt x="4096779" y="1110320"/>
                </a:cubicBezTo>
                <a:lnTo>
                  <a:pt x="4096779" y="1030710"/>
                </a:lnTo>
                <a:lnTo>
                  <a:pt x="4070175" y="1030710"/>
                </a:lnTo>
                <a:close/>
                <a:moveTo>
                  <a:pt x="3861025" y="1023909"/>
                </a:moveTo>
                <a:lnTo>
                  <a:pt x="3899030" y="1023909"/>
                </a:lnTo>
                <a:lnTo>
                  <a:pt x="3899030" y="1106319"/>
                </a:lnTo>
                <a:cubicBezTo>
                  <a:pt x="3900230" y="1105252"/>
                  <a:pt x="3902264" y="1103219"/>
                  <a:pt x="3905131" y="1100218"/>
                </a:cubicBezTo>
                <a:cubicBezTo>
                  <a:pt x="3907997" y="1097218"/>
                  <a:pt x="3910998" y="1094118"/>
                  <a:pt x="3914132" y="1090917"/>
                </a:cubicBezTo>
                <a:cubicBezTo>
                  <a:pt x="3917265" y="1087717"/>
                  <a:pt x="3920066" y="1084783"/>
                  <a:pt x="3922533" y="1082116"/>
                </a:cubicBezTo>
                <a:cubicBezTo>
                  <a:pt x="3925000" y="1079449"/>
                  <a:pt x="3926433" y="1077916"/>
                  <a:pt x="3926833" y="1077515"/>
                </a:cubicBezTo>
                <a:lnTo>
                  <a:pt x="3929834" y="1084116"/>
                </a:lnTo>
                <a:cubicBezTo>
                  <a:pt x="3929434" y="1084650"/>
                  <a:pt x="3927833" y="1086317"/>
                  <a:pt x="3925033" y="1089117"/>
                </a:cubicBezTo>
                <a:cubicBezTo>
                  <a:pt x="3922233" y="1091917"/>
                  <a:pt x="3919133" y="1095018"/>
                  <a:pt x="3915732" y="1098418"/>
                </a:cubicBezTo>
                <a:cubicBezTo>
                  <a:pt x="3912332" y="1101819"/>
                  <a:pt x="3909098" y="1105086"/>
                  <a:pt x="3906031" y="1108219"/>
                </a:cubicBezTo>
                <a:cubicBezTo>
                  <a:pt x="3902963" y="1111353"/>
                  <a:pt x="3900897" y="1113387"/>
                  <a:pt x="3899830" y="1114320"/>
                </a:cubicBezTo>
                <a:cubicBezTo>
                  <a:pt x="3899030" y="1114987"/>
                  <a:pt x="3898097" y="1115920"/>
                  <a:pt x="3897030" y="1117120"/>
                </a:cubicBezTo>
                <a:cubicBezTo>
                  <a:pt x="3895963" y="1118321"/>
                  <a:pt x="3894763" y="1119921"/>
                  <a:pt x="3893429" y="1121921"/>
                </a:cubicBezTo>
                <a:lnTo>
                  <a:pt x="3888029" y="1116720"/>
                </a:lnTo>
                <a:cubicBezTo>
                  <a:pt x="3889895" y="1114853"/>
                  <a:pt x="3891029" y="1113420"/>
                  <a:pt x="3891429" y="1112420"/>
                </a:cubicBezTo>
                <a:cubicBezTo>
                  <a:pt x="3891829" y="1111420"/>
                  <a:pt x="3892029" y="1110186"/>
                  <a:pt x="3892029" y="1108719"/>
                </a:cubicBezTo>
                <a:lnTo>
                  <a:pt x="3892029" y="1030910"/>
                </a:lnTo>
                <a:lnTo>
                  <a:pt x="3861025" y="1030910"/>
                </a:lnTo>
                <a:close/>
                <a:moveTo>
                  <a:pt x="4709779" y="1023709"/>
                </a:moveTo>
                <a:lnTo>
                  <a:pt x="4709779" y="1037911"/>
                </a:lnTo>
                <a:cubicBezTo>
                  <a:pt x="4709779" y="1042978"/>
                  <a:pt x="4709712" y="1047779"/>
                  <a:pt x="4709579" y="1052312"/>
                </a:cubicBezTo>
                <a:cubicBezTo>
                  <a:pt x="4709445" y="1056846"/>
                  <a:pt x="4709245" y="1061047"/>
                  <a:pt x="4708979" y="1064914"/>
                </a:cubicBezTo>
                <a:lnTo>
                  <a:pt x="4750784" y="1064914"/>
                </a:lnTo>
                <a:lnTo>
                  <a:pt x="4750784" y="1023709"/>
                </a:lnTo>
                <a:close/>
                <a:moveTo>
                  <a:pt x="4378013" y="1021308"/>
                </a:moveTo>
                <a:cubicBezTo>
                  <a:pt x="4382815" y="1025042"/>
                  <a:pt x="4388348" y="1029610"/>
                  <a:pt x="4394615" y="1035010"/>
                </a:cubicBezTo>
                <a:cubicBezTo>
                  <a:pt x="4400883" y="1040411"/>
                  <a:pt x="4407151" y="1045978"/>
                  <a:pt x="4413418" y="1051712"/>
                </a:cubicBezTo>
                <a:cubicBezTo>
                  <a:pt x="4419685" y="1057446"/>
                  <a:pt x="4425653" y="1063080"/>
                  <a:pt x="4431321" y="1068614"/>
                </a:cubicBezTo>
                <a:cubicBezTo>
                  <a:pt x="4436987" y="1074148"/>
                  <a:pt x="4441689" y="1078916"/>
                  <a:pt x="4445422" y="1082916"/>
                </a:cubicBezTo>
                <a:lnTo>
                  <a:pt x="4440421" y="1088717"/>
                </a:lnTo>
                <a:cubicBezTo>
                  <a:pt x="4436687" y="1084583"/>
                  <a:pt x="4431987" y="1079749"/>
                  <a:pt x="4426320" y="1074215"/>
                </a:cubicBezTo>
                <a:cubicBezTo>
                  <a:pt x="4420652" y="1068681"/>
                  <a:pt x="4414718" y="1063014"/>
                  <a:pt x="4408517" y="1057213"/>
                </a:cubicBezTo>
                <a:cubicBezTo>
                  <a:pt x="4402317" y="1051412"/>
                  <a:pt x="4396183" y="1045812"/>
                  <a:pt x="4390115" y="1040411"/>
                </a:cubicBezTo>
                <a:cubicBezTo>
                  <a:pt x="4384047" y="1035010"/>
                  <a:pt x="4378613" y="1030376"/>
                  <a:pt x="4373813" y="1026509"/>
                </a:cubicBezTo>
                <a:close/>
                <a:moveTo>
                  <a:pt x="3498980" y="1019508"/>
                </a:moveTo>
                <a:lnTo>
                  <a:pt x="3498980" y="1043711"/>
                </a:lnTo>
                <a:lnTo>
                  <a:pt x="3591792" y="1043711"/>
                </a:lnTo>
                <a:lnTo>
                  <a:pt x="3591792" y="1019508"/>
                </a:lnTo>
                <a:close/>
                <a:moveTo>
                  <a:pt x="3279029" y="1017508"/>
                </a:moveTo>
                <a:lnTo>
                  <a:pt x="3285629" y="1017908"/>
                </a:lnTo>
                <a:lnTo>
                  <a:pt x="3285629" y="1108719"/>
                </a:lnTo>
                <a:cubicBezTo>
                  <a:pt x="3287096" y="1107386"/>
                  <a:pt x="3289397" y="1105286"/>
                  <a:pt x="3292530" y="1102419"/>
                </a:cubicBezTo>
                <a:cubicBezTo>
                  <a:pt x="3295664" y="1099552"/>
                  <a:pt x="3298865" y="1096651"/>
                  <a:pt x="3302132" y="1093718"/>
                </a:cubicBezTo>
                <a:cubicBezTo>
                  <a:pt x="3305398" y="1090784"/>
                  <a:pt x="3308299" y="1088150"/>
                  <a:pt x="3310833" y="1085817"/>
                </a:cubicBezTo>
                <a:cubicBezTo>
                  <a:pt x="3313366" y="1083483"/>
                  <a:pt x="3314767" y="1082183"/>
                  <a:pt x="3315033" y="1081916"/>
                </a:cubicBezTo>
                <a:lnTo>
                  <a:pt x="3317834" y="1088317"/>
                </a:lnTo>
                <a:cubicBezTo>
                  <a:pt x="3315566" y="1090317"/>
                  <a:pt x="3313066" y="1092517"/>
                  <a:pt x="3310333" y="1094918"/>
                </a:cubicBezTo>
                <a:cubicBezTo>
                  <a:pt x="3307599" y="1097318"/>
                  <a:pt x="3304765" y="1099785"/>
                  <a:pt x="3301831" y="1102319"/>
                </a:cubicBezTo>
                <a:cubicBezTo>
                  <a:pt x="3298897" y="1104852"/>
                  <a:pt x="3296031" y="1107286"/>
                  <a:pt x="3293231" y="1109619"/>
                </a:cubicBezTo>
                <a:cubicBezTo>
                  <a:pt x="3290430" y="1111953"/>
                  <a:pt x="3287896" y="1114120"/>
                  <a:pt x="3285629" y="1116120"/>
                </a:cubicBezTo>
                <a:cubicBezTo>
                  <a:pt x="3284296" y="1117187"/>
                  <a:pt x="3283196" y="1118187"/>
                  <a:pt x="3282329" y="1119121"/>
                </a:cubicBezTo>
                <a:cubicBezTo>
                  <a:pt x="3281462" y="1120054"/>
                  <a:pt x="3280162" y="1121454"/>
                  <a:pt x="3278429" y="1123321"/>
                </a:cubicBezTo>
                <a:lnTo>
                  <a:pt x="3274428" y="1117921"/>
                </a:lnTo>
                <a:cubicBezTo>
                  <a:pt x="3276295" y="1115787"/>
                  <a:pt x="3277529" y="1114220"/>
                  <a:pt x="3278129" y="1113220"/>
                </a:cubicBezTo>
                <a:cubicBezTo>
                  <a:pt x="3278729" y="1112220"/>
                  <a:pt x="3279029" y="1110986"/>
                  <a:pt x="3279029" y="1109519"/>
                </a:cubicBezTo>
                <a:close/>
                <a:moveTo>
                  <a:pt x="1293809" y="1013107"/>
                </a:moveTo>
                <a:lnTo>
                  <a:pt x="1376620" y="1013107"/>
                </a:lnTo>
                <a:cubicBezTo>
                  <a:pt x="1376620" y="1013374"/>
                  <a:pt x="1376553" y="1014508"/>
                  <a:pt x="1376420" y="1016508"/>
                </a:cubicBezTo>
                <a:cubicBezTo>
                  <a:pt x="1376286" y="1018508"/>
                  <a:pt x="1376153" y="1020942"/>
                  <a:pt x="1376020" y="1023809"/>
                </a:cubicBezTo>
                <a:cubicBezTo>
                  <a:pt x="1375886" y="1026676"/>
                  <a:pt x="1375720" y="1029810"/>
                  <a:pt x="1375519" y="1033210"/>
                </a:cubicBezTo>
                <a:cubicBezTo>
                  <a:pt x="1375320" y="1036610"/>
                  <a:pt x="1375153" y="1039844"/>
                  <a:pt x="1375019" y="1042911"/>
                </a:cubicBezTo>
                <a:cubicBezTo>
                  <a:pt x="1374886" y="1045978"/>
                  <a:pt x="1374753" y="1048712"/>
                  <a:pt x="1374619" y="1051112"/>
                </a:cubicBezTo>
                <a:cubicBezTo>
                  <a:pt x="1374486" y="1053513"/>
                  <a:pt x="1374419" y="1055113"/>
                  <a:pt x="1374419" y="1055913"/>
                </a:cubicBezTo>
                <a:cubicBezTo>
                  <a:pt x="1374019" y="1060713"/>
                  <a:pt x="1373319" y="1064614"/>
                  <a:pt x="1372319" y="1067614"/>
                </a:cubicBezTo>
                <a:cubicBezTo>
                  <a:pt x="1371319" y="1070615"/>
                  <a:pt x="1369785" y="1072982"/>
                  <a:pt x="1367719" y="1074715"/>
                </a:cubicBezTo>
                <a:cubicBezTo>
                  <a:pt x="1365652" y="1076449"/>
                  <a:pt x="1362951" y="1077682"/>
                  <a:pt x="1359617" y="1078416"/>
                </a:cubicBezTo>
                <a:cubicBezTo>
                  <a:pt x="1356284" y="1079149"/>
                  <a:pt x="1352083" y="1079649"/>
                  <a:pt x="1347016" y="1079916"/>
                </a:cubicBezTo>
                <a:lnTo>
                  <a:pt x="1329214" y="1081116"/>
                </a:lnTo>
                <a:lnTo>
                  <a:pt x="1327213" y="1074515"/>
                </a:lnTo>
                <a:lnTo>
                  <a:pt x="1345416" y="1073715"/>
                </a:lnTo>
                <a:cubicBezTo>
                  <a:pt x="1349816" y="1073448"/>
                  <a:pt x="1353383" y="1073048"/>
                  <a:pt x="1356117" y="1072515"/>
                </a:cubicBezTo>
                <a:cubicBezTo>
                  <a:pt x="1358851" y="1071981"/>
                  <a:pt x="1361018" y="1071081"/>
                  <a:pt x="1362618" y="1069815"/>
                </a:cubicBezTo>
                <a:cubicBezTo>
                  <a:pt x="1364218" y="1068548"/>
                  <a:pt x="1365352" y="1066681"/>
                  <a:pt x="1366018" y="1064214"/>
                </a:cubicBezTo>
                <a:cubicBezTo>
                  <a:pt x="1366685" y="1061747"/>
                  <a:pt x="1367152" y="1058513"/>
                  <a:pt x="1367418" y="1054513"/>
                </a:cubicBezTo>
                <a:cubicBezTo>
                  <a:pt x="1367552" y="1053312"/>
                  <a:pt x="1367719" y="1051112"/>
                  <a:pt x="1367919" y="1047912"/>
                </a:cubicBezTo>
                <a:cubicBezTo>
                  <a:pt x="1368119" y="1044711"/>
                  <a:pt x="1368319" y="1041278"/>
                  <a:pt x="1368519" y="1037611"/>
                </a:cubicBezTo>
                <a:cubicBezTo>
                  <a:pt x="1368719" y="1033943"/>
                  <a:pt x="1368919" y="1030410"/>
                  <a:pt x="1369119" y="1027009"/>
                </a:cubicBezTo>
                <a:cubicBezTo>
                  <a:pt x="1369319" y="1023609"/>
                  <a:pt x="1369419" y="1021175"/>
                  <a:pt x="1369419" y="1019708"/>
                </a:cubicBezTo>
                <a:lnTo>
                  <a:pt x="1300610" y="1019708"/>
                </a:lnTo>
                <a:lnTo>
                  <a:pt x="1300610" y="1103119"/>
                </a:lnTo>
                <a:cubicBezTo>
                  <a:pt x="1300610" y="1106719"/>
                  <a:pt x="1300877" y="1109619"/>
                  <a:pt x="1301410" y="1111820"/>
                </a:cubicBezTo>
                <a:cubicBezTo>
                  <a:pt x="1301944" y="1114020"/>
                  <a:pt x="1302944" y="1115787"/>
                  <a:pt x="1304411" y="1117120"/>
                </a:cubicBezTo>
                <a:cubicBezTo>
                  <a:pt x="1305877" y="1118454"/>
                  <a:pt x="1307811" y="1119387"/>
                  <a:pt x="1310211" y="1119921"/>
                </a:cubicBezTo>
                <a:cubicBezTo>
                  <a:pt x="1312612" y="1120454"/>
                  <a:pt x="1315745" y="1120854"/>
                  <a:pt x="1319612" y="1121121"/>
                </a:cubicBezTo>
                <a:cubicBezTo>
                  <a:pt x="1335348" y="1122054"/>
                  <a:pt x="1351083" y="1122054"/>
                  <a:pt x="1366818" y="1121121"/>
                </a:cubicBezTo>
                <a:cubicBezTo>
                  <a:pt x="1371352" y="1120854"/>
                  <a:pt x="1374919" y="1120488"/>
                  <a:pt x="1377520" y="1120021"/>
                </a:cubicBezTo>
                <a:cubicBezTo>
                  <a:pt x="1380120" y="1119554"/>
                  <a:pt x="1382154" y="1118721"/>
                  <a:pt x="1383620" y="1117521"/>
                </a:cubicBezTo>
                <a:cubicBezTo>
                  <a:pt x="1385087" y="1116320"/>
                  <a:pt x="1386154" y="1114687"/>
                  <a:pt x="1386821" y="1112620"/>
                </a:cubicBezTo>
                <a:cubicBezTo>
                  <a:pt x="1387488" y="1110553"/>
                  <a:pt x="1388088" y="1107786"/>
                  <a:pt x="1388621" y="1104319"/>
                </a:cubicBezTo>
                <a:cubicBezTo>
                  <a:pt x="1389154" y="1100985"/>
                  <a:pt x="1389555" y="1097851"/>
                  <a:pt x="1389821" y="1094918"/>
                </a:cubicBezTo>
                <a:cubicBezTo>
                  <a:pt x="1390088" y="1091984"/>
                  <a:pt x="1390288" y="1088850"/>
                  <a:pt x="1390421" y="1085517"/>
                </a:cubicBezTo>
                <a:lnTo>
                  <a:pt x="1396622" y="1087717"/>
                </a:lnTo>
                <a:cubicBezTo>
                  <a:pt x="1396622" y="1090517"/>
                  <a:pt x="1396455" y="1093484"/>
                  <a:pt x="1396122" y="1096618"/>
                </a:cubicBezTo>
                <a:cubicBezTo>
                  <a:pt x="1395789" y="1099752"/>
                  <a:pt x="1395355" y="1103052"/>
                  <a:pt x="1394822" y="1106519"/>
                </a:cubicBezTo>
                <a:cubicBezTo>
                  <a:pt x="1394155" y="1110786"/>
                  <a:pt x="1393388" y="1114187"/>
                  <a:pt x="1392522" y="1116720"/>
                </a:cubicBezTo>
                <a:cubicBezTo>
                  <a:pt x="1391655" y="1119254"/>
                  <a:pt x="1390255" y="1121288"/>
                  <a:pt x="1388321" y="1122821"/>
                </a:cubicBezTo>
                <a:cubicBezTo>
                  <a:pt x="1386387" y="1124355"/>
                  <a:pt x="1383754" y="1125422"/>
                  <a:pt x="1380420" y="1126022"/>
                </a:cubicBezTo>
                <a:cubicBezTo>
                  <a:pt x="1377086" y="1126622"/>
                  <a:pt x="1372752" y="1127122"/>
                  <a:pt x="1367418" y="1127522"/>
                </a:cubicBezTo>
                <a:cubicBezTo>
                  <a:pt x="1350883" y="1128589"/>
                  <a:pt x="1334414" y="1128589"/>
                  <a:pt x="1318012" y="1127522"/>
                </a:cubicBezTo>
                <a:cubicBezTo>
                  <a:pt x="1313478" y="1127255"/>
                  <a:pt x="1309678" y="1126755"/>
                  <a:pt x="1306611" y="1126022"/>
                </a:cubicBezTo>
                <a:cubicBezTo>
                  <a:pt x="1303544" y="1125288"/>
                  <a:pt x="1301043" y="1124055"/>
                  <a:pt x="1299110" y="1122321"/>
                </a:cubicBezTo>
                <a:cubicBezTo>
                  <a:pt x="1297176" y="1120588"/>
                  <a:pt x="1295809" y="1118287"/>
                  <a:pt x="1295009" y="1115420"/>
                </a:cubicBezTo>
                <a:cubicBezTo>
                  <a:pt x="1294209" y="1112553"/>
                  <a:pt x="1293809" y="1108853"/>
                  <a:pt x="1293809" y="1104319"/>
                </a:cubicBezTo>
                <a:close/>
                <a:moveTo>
                  <a:pt x="4356611" y="1012907"/>
                </a:moveTo>
                <a:lnTo>
                  <a:pt x="4363411" y="1013307"/>
                </a:lnTo>
                <a:lnTo>
                  <a:pt x="4363411" y="1132922"/>
                </a:lnTo>
                <a:lnTo>
                  <a:pt x="4356611" y="1132922"/>
                </a:lnTo>
                <a:close/>
                <a:moveTo>
                  <a:pt x="708489" y="1006707"/>
                </a:moveTo>
                <a:lnTo>
                  <a:pt x="715489" y="1007107"/>
                </a:lnTo>
                <a:lnTo>
                  <a:pt x="715489" y="1043911"/>
                </a:lnTo>
                <a:lnTo>
                  <a:pt x="766496" y="1043911"/>
                </a:lnTo>
                <a:lnTo>
                  <a:pt x="766496" y="1050912"/>
                </a:lnTo>
                <a:lnTo>
                  <a:pt x="715489" y="1050912"/>
                </a:lnTo>
                <a:lnTo>
                  <a:pt x="715489" y="1111520"/>
                </a:lnTo>
                <a:lnTo>
                  <a:pt x="776497" y="1111520"/>
                </a:lnTo>
                <a:lnTo>
                  <a:pt x="776497" y="1117721"/>
                </a:lnTo>
                <a:lnTo>
                  <a:pt x="649881" y="1117721"/>
                </a:lnTo>
                <a:lnTo>
                  <a:pt x="649881" y="1111520"/>
                </a:lnTo>
                <a:lnTo>
                  <a:pt x="708489" y="1111520"/>
                </a:lnTo>
                <a:lnTo>
                  <a:pt x="708489" y="1050912"/>
                </a:lnTo>
                <a:lnTo>
                  <a:pt x="660282" y="1050912"/>
                </a:lnTo>
                <a:lnTo>
                  <a:pt x="660282" y="1043911"/>
                </a:lnTo>
                <a:lnTo>
                  <a:pt x="708489" y="1043911"/>
                </a:lnTo>
                <a:close/>
                <a:moveTo>
                  <a:pt x="3364439" y="1006107"/>
                </a:moveTo>
                <a:lnTo>
                  <a:pt x="3371240" y="1006507"/>
                </a:lnTo>
                <a:cubicBezTo>
                  <a:pt x="3371240" y="1006773"/>
                  <a:pt x="3371207" y="1007640"/>
                  <a:pt x="3371140" y="1009107"/>
                </a:cubicBezTo>
                <a:cubicBezTo>
                  <a:pt x="3371073" y="1010574"/>
                  <a:pt x="3371007" y="1012374"/>
                  <a:pt x="3370940" y="1014508"/>
                </a:cubicBezTo>
                <a:cubicBezTo>
                  <a:pt x="3370873" y="1016641"/>
                  <a:pt x="3370840" y="1018875"/>
                  <a:pt x="3370840" y="1021208"/>
                </a:cubicBezTo>
                <a:cubicBezTo>
                  <a:pt x="3370840" y="1023542"/>
                  <a:pt x="3370840" y="1025709"/>
                  <a:pt x="3370840" y="1027709"/>
                </a:cubicBezTo>
                <a:cubicBezTo>
                  <a:pt x="3370840" y="1028643"/>
                  <a:pt x="3370807" y="1029543"/>
                  <a:pt x="3370740" y="1030410"/>
                </a:cubicBezTo>
                <a:cubicBezTo>
                  <a:pt x="3370673" y="1031276"/>
                  <a:pt x="3370640" y="1032177"/>
                  <a:pt x="3370640" y="1033110"/>
                </a:cubicBezTo>
                <a:cubicBezTo>
                  <a:pt x="3372107" y="1052979"/>
                  <a:pt x="3377841" y="1070615"/>
                  <a:pt x="3387842" y="1086017"/>
                </a:cubicBezTo>
                <a:cubicBezTo>
                  <a:pt x="3397843" y="1101418"/>
                  <a:pt x="3411911" y="1114987"/>
                  <a:pt x="3430047" y="1126722"/>
                </a:cubicBezTo>
                <a:lnTo>
                  <a:pt x="3425447" y="1132922"/>
                </a:lnTo>
                <a:cubicBezTo>
                  <a:pt x="3410245" y="1122921"/>
                  <a:pt x="3397777" y="1111453"/>
                  <a:pt x="3388043" y="1098518"/>
                </a:cubicBezTo>
                <a:cubicBezTo>
                  <a:pt x="3378307" y="1085583"/>
                  <a:pt x="3371573" y="1070981"/>
                  <a:pt x="3367840" y="1054713"/>
                </a:cubicBezTo>
                <a:cubicBezTo>
                  <a:pt x="3366240" y="1062580"/>
                  <a:pt x="3363873" y="1070015"/>
                  <a:pt x="3360739" y="1077015"/>
                </a:cubicBezTo>
                <a:cubicBezTo>
                  <a:pt x="3357605" y="1084016"/>
                  <a:pt x="3353605" y="1090784"/>
                  <a:pt x="3348737" y="1097318"/>
                </a:cubicBezTo>
                <a:cubicBezTo>
                  <a:pt x="3343870" y="1103852"/>
                  <a:pt x="3338136" y="1110153"/>
                  <a:pt x="3331535" y="1116220"/>
                </a:cubicBezTo>
                <a:cubicBezTo>
                  <a:pt x="3324934" y="1122288"/>
                  <a:pt x="3317300" y="1128322"/>
                  <a:pt x="3308633" y="1134323"/>
                </a:cubicBezTo>
                <a:lnTo>
                  <a:pt x="3304232" y="1128722"/>
                </a:lnTo>
                <a:cubicBezTo>
                  <a:pt x="3314899" y="1121521"/>
                  <a:pt x="3323967" y="1114253"/>
                  <a:pt x="3331435" y="1106919"/>
                </a:cubicBezTo>
                <a:cubicBezTo>
                  <a:pt x="3338903" y="1099585"/>
                  <a:pt x="3345003" y="1091884"/>
                  <a:pt x="3349737" y="1083816"/>
                </a:cubicBezTo>
                <a:cubicBezTo>
                  <a:pt x="3354471" y="1075749"/>
                  <a:pt x="3358005" y="1067114"/>
                  <a:pt x="3360339" y="1057913"/>
                </a:cubicBezTo>
                <a:cubicBezTo>
                  <a:pt x="3362672" y="1048712"/>
                  <a:pt x="3363973" y="1038644"/>
                  <a:pt x="3364239" y="1027709"/>
                </a:cubicBezTo>
                <a:cubicBezTo>
                  <a:pt x="3364239" y="1025709"/>
                  <a:pt x="3364273" y="1023509"/>
                  <a:pt x="3364339" y="1021108"/>
                </a:cubicBezTo>
                <a:cubicBezTo>
                  <a:pt x="3364406" y="1018708"/>
                  <a:pt x="3364439" y="1016408"/>
                  <a:pt x="3364439" y="1014208"/>
                </a:cubicBezTo>
                <a:cubicBezTo>
                  <a:pt x="3364439" y="1012007"/>
                  <a:pt x="3364439" y="1010174"/>
                  <a:pt x="3364439" y="1008707"/>
                </a:cubicBezTo>
                <a:cubicBezTo>
                  <a:pt x="3364439" y="1007240"/>
                  <a:pt x="3364439" y="1006373"/>
                  <a:pt x="3364439" y="1006107"/>
                </a:cubicBezTo>
                <a:close/>
                <a:moveTo>
                  <a:pt x="2074031" y="1005507"/>
                </a:moveTo>
                <a:lnTo>
                  <a:pt x="2111835" y="1005507"/>
                </a:lnTo>
                <a:cubicBezTo>
                  <a:pt x="2111835" y="1005773"/>
                  <a:pt x="2111835" y="1007140"/>
                  <a:pt x="2111835" y="1009607"/>
                </a:cubicBezTo>
                <a:cubicBezTo>
                  <a:pt x="2111835" y="1012074"/>
                  <a:pt x="2111802" y="1015108"/>
                  <a:pt x="2111735" y="1018708"/>
                </a:cubicBezTo>
                <a:cubicBezTo>
                  <a:pt x="2111668" y="1022309"/>
                  <a:pt x="2111635" y="1026209"/>
                  <a:pt x="2111635" y="1030410"/>
                </a:cubicBezTo>
                <a:cubicBezTo>
                  <a:pt x="2111635" y="1034610"/>
                  <a:pt x="2111602" y="1038611"/>
                  <a:pt x="2111535" y="1042411"/>
                </a:cubicBezTo>
                <a:cubicBezTo>
                  <a:pt x="2111468" y="1046212"/>
                  <a:pt x="2111402" y="1049512"/>
                  <a:pt x="2111335" y="1052312"/>
                </a:cubicBezTo>
                <a:cubicBezTo>
                  <a:pt x="2111268" y="1055113"/>
                  <a:pt x="2111235" y="1056846"/>
                  <a:pt x="2111235" y="1057513"/>
                </a:cubicBezTo>
                <a:cubicBezTo>
                  <a:pt x="2111102" y="1060580"/>
                  <a:pt x="2110735" y="1063047"/>
                  <a:pt x="2110135" y="1064914"/>
                </a:cubicBezTo>
                <a:cubicBezTo>
                  <a:pt x="2109535" y="1066781"/>
                  <a:pt x="2108601" y="1068214"/>
                  <a:pt x="2107335" y="1069214"/>
                </a:cubicBezTo>
                <a:cubicBezTo>
                  <a:pt x="2106068" y="1070215"/>
                  <a:pt x="2104401" y="1070948"/>
                  <a:pt x="2102334" y="1071415"/>
                </a:cubicBezTo>
                <a:cubicBezTo>
                  <a:pt x="2100267" y="1071881"/>
                  <a:pt x="2097700" y="1072248"/>
                  <a:pt x="2094633" y="1072515"/>
                </a:cubicBezTo>
                <a:lnTo>
                  <a:pt x="2087232" y="1073115"/>
                </a:lnTo>
                <a:lnTo>
                  <a:pt x="2085432" y="1067114"/>
                </a:lnTo>
                <a:lnTo>
                  <a:pt x="2093633" y="1066714"/>
                </a:lnTo>
                <a:cubicBezTo>
                  <a:pt x="2096166" y="1066581"/>
                  <a:pt x="2098167" y="1066314"/>
                  <a:pt x="2099634" y="1065914"/>
                </a:cubicBezTo>
                <a:cubicBezTo>
                  <a:pt x="2101100" y="1065514"/>
                  <a:pt x="2102267" y="1064914"/>
                  <a:pt x="2103134" y="1064114"/>
                </a:cubicBezTo>
                <a:cubicBezTo>
                  <a:pt x="2104001" y="1063314"/>
                  <a:pt x="2104568" y="1062214"/>
                  <a:pt x="2104834" y="1060813"/>
                </a:cubicBezTo>
                <a:cubicBezTo>
                  <a:pt x="2105101" y="1059413"/>
                  <a:pt x="2105301" y="1057580"/>
                  <a:pt x="2105435" y="1055313"/>
                </a:cubicBezTo>
                <a:cubicBezTo>
                  <a:pt x="2105435" y="1053579"/>
                  <a:pt x="2105468" y="1050679"/>
                  <a:pt x="2105535" y="1046612"/>
                </a:cubicBezTo>
                <a:cubicBezTo>
                  <a:pt x="2105601" y="1042544"/>
                  <a:pt x="2105668" y="1038211"/>
                  <a:pt x="2105734" y="1033610"/>
                </a:cubicBezTo>
                <a:cubicBezTo>
                  <a:pt x="2105801" y="1029009"/>
                  <a:pt x="2105868" y="1024642"/>
                  <a:pt x="2105934" y="1020508"/>
                </a:cubicBezTo>
                <a:cubicBezTo>
                  <a:pt x="2106001" y="1016375"/>
                  <a:pt x="2106034" y="1013374"/>
                  <a:pt x="2106034" y="1011507"/>
                </a:cubicBezTo>
                <a:lnTo>
                  <a:pt x="2080231" y="1011507"/>
                </a:lnTo>
                <a:lnTo>
                  <a:pt x="2080231" y="1113720"/>
                </a:lnTo>
                <a:cubicBezTo>
                  <a:pt x="2081832" y="1112787"/>
                  <a:pt x="2084332" y="1111353"/>
                  <a:pt x="2087732" y="1109420"/>
                </a:cubicBezTo>
                <a:cubicBezTo>
                  <a:pt x="2091133" y="1107486"/>
                  <a:pt x="2094633" y="1105452"/>
                  <a:pt x="2098234" y="1103319"/>
                </a:cubicBezTo>
                <a:cubicBezTo>
                  <a:pt x="2101834" y="1101185"/>
                  <a:pt x="2105101" y="1099285"/>
                  <a:pt x="2108035" y="1097618"/>
                </a:cubicBezTo>
                <a:cubicBezTo>
                  <a:pt x="2110968" y="1095951"/>
                  <a:pt x="2112702" y="1094984"/>
                  <a:pt x="2113235" y="1094718"/>
                </a:cubicBezTo>
                <a:lnTo>
                  <a:pt x="2115036" y="1101318"/>
                </a:lnTo>
                <a:cubicBezTo>
                  <a:pt x="2112502" y="1102785"/>
                  <a:pt x="2109435" y="1104519"/>
                  <a:pt x="2105834" y="1106519"/>
                </a:cubicBezTo>
                <a:cubicBezTo>
                  <a:pt x="2102234" y="1108519"/>
                  <a:pt x="2098634" y="1110520"/>
                  <a:pt x="2095033" y="1112520"/>
                </a:cubicBezTo>
                <a:cubicBezTo>
                  <a:pt x="2091433" y="1114520"/>
                  <a:pt x="2088166" y="1116320"/>
                  <a:pt x="2085232" y="1117921"/>
                </a:cubicBezTo>
                <a:cubicBezTo>
                  <a:pt x="2082298" y="1119521"/>
                  <a:pt x="2080298" y="1120588"/>
                  <a:pt x="2079231" y="1121121"/>
                </a:cubicBezTo>
                <a:cubicBezTo>
                  <a:pt x="2078698" y="1121388"/>
                  <a:pt x="2078031" y="1121854"/>
                  <a:pt x="2077231" y="1122521"/>
                </a:cubicBezTo>
                <a:cubicBezTo>
                  <a:pt x="2076431" y="1123188"/>
                  <a:pt x="2075297" y="1124255"/>
                  <a:pt x="2073831" y="1125722"/>
                </a:cubicBezTo>
                <a:lnTo>
                  <a:pt x="2070030" y="1120321"/>
                </a:lnTo>
                <a:cubicBezTo>
                  <a:pt x="2071764" y="1118587"/>
                  <a:pt x="2072864" y="1117287"/>
                  <a:pt x="2073331" y="1116420"/>
                </a:cubicBezTo>
                <a:cubicBezTo>
                  <a:pt x="2073797" y="1115554"/>
                  <a:pt x="2074031" y="1114787"/>
                  <a:pt x="2074031" y="1114120"/>
                </a:cubicBezTo>
                <a:close/>
                <a:moveTo>
                  <a:pt x="1245603" y="1001506"/>
                </a:moveTo>
                <a:cubicBezTo>
                  <a:pt x="1248004" y="1002973"/>
                  <a:pt x="1250937" y="1004906"/>
                  <a:pt x="1254404" y="1007307"/>
                </a:cubicBezTo>
                <a:cubicBezTo>
                  <a:pt x="1257871" y="1009707"/>
                  <a:pt x="1261338" y="1012174"/>
                  <a:pt x="1264806" y="1014708"/>
                </a:cubicBezTo>
                <a:cubicBezTo>
                  <a:pt x="1268273" y="1017241"/>
                  <a:pt x="1271573" y="1019742"/>
                  <a:pt x="1274707" y="1022209"/>
                </a:cubicBezTo>
                <a:cubicBezTo>
                  <a:pt x="1277841" y="1024676"/>
                  <a:pt x="1280341" y="1026709"/>
                  <a:pt x="1282208" y="1028309"/>
                </a:cubicBezTo>
                <a:lnTo>
                  <a:pt x="1279008" y="1033710"/>
                </a:lnTo>
                <a:cubicBezTo>
                  <a:pt x="1277007" y="1032110"/>
                  <a:pt x="1274440" y="1030110"/>
                  <a:pt x="1271306" y="1027709"/>
                </a:cubicBezTo>
                <a:cubicBezTo>
                  <a:pt x="1268173" y="1025309"/>
                  <a:pt x="1264872" y="1022809"/>
                  <a:pt x="1261405" y="1020208"/>
                </a:cubicBezTo>
                <a:cubicBezTo>
                  <a:pt x="1257938" y="1017608"/>
                  <a:pt x="1254538" y="1015108"/>
                  <a:pt x="1251204" y="1012707"/>
                </a:cubicBezTo>
                <a:cubicBezTo>
                  <a:pt x="1247870" y="1010307"/>
                  <a:pt x="1244937" y="1008307"/>
                  <a:pt x="1242403" y="1006707"/>
                </a:cubicBezTo>
                <a:close/>
                <a:moveTo>
                  <a:pt x="2661228" y="996305"/>
                </a:moveTo>
                <a:lnTo>
                  <a:pt x="2661228" y="1050512"/>
                </a:lnTo>
                <a:lnTo>
                  <a:pt x="2710034" y="1050512"/>
                </a:lnTo>
                <a:lnTo>
                  <a:pt x="2710034" y="996305"/>
                </a:lnTo>
                <a:close/>
                <a:moveTo>
                  <a:pt x="564471" y="993305"/>
                </a:moveTo>
                <a:lnTo>
                  <a:pt x="564671" y="998906"/>
                </a:lnTo>
                <a:cubicBezTo>
                  <a:pt x="558670" y="999439"/>
                  <a:pt x="551702" y="999939"/>
                  <a:pt x="543768" y="1000406"/>
                </a:cubicBezTo>
                <a:cubicBezTo>
                  <a:pt x="535834" y="1000873"/>
                  <a:pt x="527533" y="1001373"/>
                  <a:pt x="518865" y="1001906"/>
                </a:cubicBezTo>
                <a:lnTo>
                  <a:pt x="518865" y="1018508"/>
                </a:lnTo>
                <a:lnTo>
                  <a:pt x="580873" y="1018508"/>
                </a:lnTo>
                <a:lnTo>
                  <a:pt x="580873" y="1024109"/>
                </a:lnTo>
                <a:lnTo>
                  <a:pt x="518865" y="1024109"/>
                </a:lnTo>
                <a:lnTo>
                  <a:pt x="518865" y="1038911"/>
                </a:lnTo>
                <a:lnTo>
                  <a:pt x="563470" y="1038911"/>
                </a:lnTo>
                <a:lnTo>
                  <a:pt x="563470" y="1085717"/>
                </a:lnTo>
                <a:lnTo>
                  <a:pt x="518865" y="1085717"/>
                </a:lnTo>
                <a:lnTo>
                  <a:pt x="518865" y="1100918"/>
                </a:lnTo>
                <a:lnTo>
                  <a:pt x="569671" y="1100918"/>
                </a:lnTo>
                <a:lnTo>
                  <a:pt x="569671" y="1106119"/>
                </a:lnTo>
                <a:lnTo>
                  <a:pt x="518865" y="1106119"/>
                </a:lnTo>
                <a:lnTo>
                  <a:pt x="518865" y="1121721"/>
                </a:lnTo>
                <a:lnTo>
                  <a:pt x="581473" y="1121721"/>
                </a:lnTo>
                <a:lnTo>
                  <a:pt x="581473" y="1127122"/>
                </a:lnTo>
                <a:lnTo>
                  <a:pt x="450656" y="1127122"/>
                </a:lnTo>
                <a:lnTo>
                  <a:pt x="450656" y="1121721"/>
                </a:lnTo>
                <a:lnTo>
                  <a:pt x="512664" y="1121721"/>
                </a:lnTo>
                <a:lnTo>
                  <a:pt x="512664" y="1106119"/>
                </a:lnTo>
                <a:lnTo>
                  <a:pt x="461658" y="1106119"/>
                </a:lnTo>
                <a:lnTo>
                  <a:pt x="461658" y="1100918"/>
                </a:lnTo>
                <a:lnTo>
                  <a:pt x="512664" y="1100918"/>
                </a:lnTo>
                <a:lnTo>
                  <a:pt x="512664" y="1085717"/>
                </a:lnTo>
                <a:lnTo>
                  <a:pt x="468059" y="1085717"/>
                </a:lnTo>
                <a:lnTo>
                  <a:pt x="468059" y="1038911"/>
                </a:lnTo>
                <a:lnTo>
                  <a:pt x="512664" y="1038911"/>
                </a:lnTo>
                <a:lnTo>
                  <a:pt x="512664" y="1024109"/>
                </a:lnTo>
                <a:lnTo>
                  <a:pt x="454257" y="1024109"/>
                </a:lnTo>
                <a:lnTo>
                  <a:pt x="454257" y="1018508"/>
                </a:lnTo>
                <a:lnTo>
                  <a:pt x="512664" y="1018508"/>
                </a:lnTo>
                <a:lnTo>
                  <a:pt x="512664" y="1002106"/>
                </a:lnTo>
                <a:cubicBezTo>
                  <a:pt x="503730" y="1002639"/>
                  <a:pt x="495095" y="1003073"/>
                  <a:pt x="486761" y="1003406"/>
                </a:cubicBezTo>
                <a:cubicBezTo>
                  <a:pt x="478426" y="1003740"/>
                  <a:pt x="471126" y="1003973"/>
                  <a:pt x="464858" y="1004106"/>
                </a:cubicBezTo>
                <a:lnTo>
                  <a:pt x="464658" y="998506"/>
                </a:lnTo>
                <a:cubicBezTo>
                  <a:pt x="471192" y="998372"/>
                  <a:pt x="478893" y="998139"/>
                  <a:pt x="487761" y="997806"/>
                </a:cubicBezTo>
                <a:cubicBezTo>
                  <a:pt x="496629" y="997472"/>
                  <a:pt x="505663" y="997072"/>
                  <a:pt x="514864" y="996605"/>
                </a:cubicBezTo>
                <a:cubicBezTo>
                  <a:pt x="524066" y="996139"/>
                  <a:pt x="533033" y="995605"/>
                  <a:pt x="541768" y="995005"/>
                </a:cubicBezTo>
                <a:cubicBezTo>
                  <a:pt x="550502" y="994405"/>
                  <a:pt x="558070" y="993838"/>
                  <a:pt x="564471" y="993305"/>
                </a:cubicBezTo>
                <a:close/>
                <a:moveTo>
                  <a:pt x="414252" y="987704"/>
                </a:moveTo>
                <a:lnTo>
                  <a:pt x="419852" y="988104"/>
                </a:lnTo>
                <a:cubicBezTo>
                  <a:pt x="419186" y="993305"/>
                  <a:pt x="418452" y="999039"/>
                  <a:pt x="417652" y="1005306"/>
                </a:cubicBezTo>
                <a:cubicBezTo>
                  <a:pt x="416852" y="1011574"/>
                  <a:pt x="415985" y="1017875"/>
                  <a:pt x="415052" y="1024209"/>
                </a:cubicBezTo>
                <a:cubicBezTo>
                  <a:pt x="414118" y="1030543"/>
                  <a:pt x="413152" y="1036677"/>
                  <a:pt x="412152" y="1042611"/>
                </a:cubicBezTo>
                <a:cubicBezTo>
                  <a:pt x="411151" y="1048545"/>
                  <a:pt x="410185" y="1053779"/>
                  <a:pt x="409251" y="1058313"/>
                </a:cubicBezTo>
                <a:lnTo>
                  <a:pt x="403250" y="1057313"/>
                </a:lnTo>
                <a:cubicBezTo>
                  <a:pt x="404184" y="1052779"/>
                  <a:pt x="405184" y="1047578"/>
                  <a:pt x="406251" y="1041711"/>
                </a:cubicBezTo>
                <a:cubicBezTo>
                  <a:pt x="407318" y="1035844"/>
                  <a:pt x="408351" y="1029743"/>
                  <a:pt x="409351" y="1023409"/>
                </a:cubicBezTo>
                <a:cubicBezTo>
                  <a:pt x="410351" y="1017075"/>
                  <a:pt x="411251" y="1010807"/>
                  <a:pt x="412052" y="1004606"/>
                </a:cubicBezTo>
                <a:cubicBezTo>
                  <a:pt x="412852" y="998406"/>
                  <a:pt x="413585" y="992772"/>
                  <a:pt x="414252" y="987704"/>
                </a:cubicBezTo>
                <a:close/>
                <a:moveTo>
                  <a:pt x="2264654" y="987304"/>
                </a:moveTo>
                <a:lnTo>
                  <a:pt x="2264654" y="1024709"/>
                </a:lnTo>
                <a:lnTo>
                  <a:pt x="2378669" y="1024709"/>
                </a:lnTo>
                <a:lnTo>
                  <a:pt x="2378669" y="987304"/>
                </a:lnTo>
                <a:close/>
                <a:moveTo>
                  <a:pt x="3543385" y="985304"/>
                </a:moveTo>
                <a:cubicBezTo>
                  <a:pt x="3544852" y="989171"/>
                  <a:pt x="3546352" y="993672"/>
                  <a:pt x="3547886" y="998806"/>
                </a:cubicBezTo>
                <a:cubicBezTo>
                  <a:pt x="3549419" y="1003940"/>
                  <a:pt x="3550787" y="1008907"/>
                  <a:pt x="3551987" y="1013708"/>
                </a:cubicBezTo>
                <a:lnTo>
                  <a:pt x="3598792" y="1013708"/>
                </a:lnTo>
                <a:lnTo>
                  <a:pt x="3598792" y="1079716"/>
                </a:lnTo>
                <a:lnTo>
                  <a:pt x="3498980" y="1079716"/>
                </a:lnTo>
                <a:lnTo>
                  <a:pt x="3498980" y="1125322"/>
                </a:lnTo>
                <a:cubicBezTo>
                  <a:pt x="3500980" y="1124655"/>
                  <a:pt x="3504347" y="1123621"/>
                  <a:pt x="3509081" y="1122221"/>
                </a:cubicBezTo>
                <a:cubicBezTo>
                  <a:pt x="3513815" y="1120821"/>
                  <a:pt x="3518715" y="1119387"/>
                  <a:pt x="3523783" y="1117921"/>
                </a:cubicBezTo>
                <a:cubicBezTo>
                  <a:pt x="3528850" y="1116454"/>
                  <a:pt x="3533485" y="1115154"/>
                  <a:pt x="3537685" y="1114020"/>
                </a:cubicBezTo>
                <a:cubicBezTo>
                  <a:pt x="3541885" y="1112887"/>
                  <a:pt x="3544452" y="1112186"/>
                  <a:pt x="3545386" y="1111920"/>
                </a:cubicBezTo>
                <a:lnTo>
                  <a:pt x="3546186" y="1117921"/>
                </a:lnTo>
                <a:cubicBezTo>
                  <a:pt x="3545786" y="1118054"/>
                  <a:pt x="3544386" y="1118454"/>
                  <a:pt x="3541985" y="1119121"/>
                </a:cubicBezTo>
                <a:cubicBezTo>
                  <a:pt x="3539585" y="1119787"/>
                  <a:pt x="3536685" y="1120621"/>
                  <a:pt x="3533284" y="1121621"/>
                </a:cubicBezTo>
                <a:cubicBezTo>
                  <a:pt x="3529884" y="1122621"/>
                  <a:pt x="3526250" y="1123721"/>
                  <a:pt x="3522383" y="1124921"/>
                </a:cubicBezTo>
                <a:cubicBezTo>
                  <a:pt x="3518515" y="1126122"/>
                  <a:pt x="3514815" y="1127255"/>
                  <a:pt x="3511281" y="1128322"/>
                </a:cubicBezTo>
                <a:cubicBezTo>
                  <a:pt x="3507748" y="1129389"/>
                  <a:pt x="3504681" y="1130322"/>
                  <a:pt x="3502080" y="1131122"/>
                </a:cubicBezTo>
                <a:cubicBezTo>
                  <a:pt x="3499480" y="1131922"/>
                  <a:pt x="3497780" y="1132456"/>
                  <a:pt x="3496980" y="1132722"/>
                </a:cubicBezTo>
                <a:cubicBezTo>
                  <a:pt x="3496180" y="1132989"/>
                  <a:pt x="3495279" y="1133289"/>
                  <a:pt x="3494279" y="1133623"/>
                </a:cubicBezTo>
                <a:cubicBezTo>
                  <a:pt x="3493279" y="1133956"/>
                  <a:pt x="3491712" y="1134723"/>
                  <a:pt x="3489579" y="1135923"/>
                </a:cubicBezTo>
                <a:lnTo>
                  <a:pt x="3486779" y="1129922"/>
                </a:lnTo>
                <a:cubicBezTo>
                  <a:pt x="3489179" y="1128322"/>
                  <a:pt x="3490679" y="1127222"/>
                  <a:pt x="3491279" y="1126622"/>
                </a:cubicBezTo>
                <a:cubicBezTo>
                  <a:pt x="3491879" y="1126022"/>
                  <a:pt x="3492179" y="1125322"/>
                  <a:pt x="3492179" y="1124521"/>
                </a:cubicBezTo>
                <a:lnTo>
                  <a:pt x="3492179" y="1013708"/>
                </a:lnTo>
                <a:lnTo>
                  <a:pt x="3545586" y="1013708"/>
                </a:lnTo>
                <a:cubicBezTo>
                  <a:pt x="3544386" y="1009040"/>
                  <a:pt x="3543052" y="1004306"/>
                  <a:pt x="3541585" y="999506"/>
                </a:cubicBezTo>
                <a:cubicBezTo>
                  <a:pt x="3540118" y="994705"/>
                  <a:pt x="3538651" y="990371"/>
                  <a:pt x="3537185" y="986504"/>
                </a:cubicBezTo>
                <a:close/>
                <a:moveTo>
                  <a:pt x="444456" y="984104"/>
                </a:moveTo>
                <a:cubicBezTo>
                  <a:pt x="445522" y="985304"/>
                  <a:pt x="446756" y="986904"/>
                  <a:pt x="448156" y="988904"/>
                </a:cubicBezTo>
                <a:cubicBezTo>
                  <a:pt x="449556" y="990905"/>
                  <a:pt x="451023" y="993005"/>
                  <a:pt x="452557" y="995205"/>
                </a:cubicBezTo>
                <a:cubicBezTo>
                  <a:pt x="454090" y="997405"/>
                  <a:pt x="455624" y="999639"/>
                  <a:pt x="457157" y="1001906"/>
                </a:cubicBezTo>
                <a:cubicBezTo>
                  <a:pt x="458691" y="1004173"/>
                  <a:pt x="460058" y="1006173"/>
                  <a:pt x="461258" y="1007907"/>
                </a:cubicBezTo>
                <a:lnTo>
                  <a:pt x="456657" y="1011507"/>
                </a:lnTo>
                <a:cubicBezTo>
                  <a:pt x="455590" y="1009774"/>
                  <a:pt x="454323" y="1007807"/>
                  <a:pt x="452857" y="1005607"/>
                </a:cubicBezTo>
                <a:cubicBezTo>
                  <a:pt x="451390" y="1003406"/>
                  <a:pt x="449856" y="1001173"/>
                  <a:pt x="448256" y="998906"/>
                </a:cubicBezTo>
                <a:cubicBezTo>
                  <a:pt x="446656" y="996639"/>
                  <a:pt x="445122" y="994505"/>
                  <a:pt x="443655" y="992505"/>
                </a:cubicBezTo>
                <a:cubicBezTo>
                  <a:pt x="442189" y="990505"/>
                  <a:pt x="440855" y="988904"/>
                  <a:pt x="439655" y="987704"/>
                </a:cubicBezTo>
                <a:close/>
                <a:moveTo>
                  <a:pt x="4522631" y="983104"/>
                </a:moveTo>
                <a:lnTo>
                  <a:pt x="4528833" y="986104"/>
                </a:lnTo>
                <a:cubicBezTo>
                  <a:pt x="4526032" y="992638"/>
                  <a:pt x="4522798" y="999539"/>
                  <a:pt x="4519131" y="1006807"/>
                </a:cubicBezTo>
                <a:cubicBezTo>
                  <a:pt x="4515464" y="1014074"/>
                  <a:pt x="4511597" y="1021308"/>
                  <a:pt x="4507530" y="1028509"/>
                </a:cubicBezTo>
                <a:cubicBezTo>
                  <a:pt x="4503463" y="1035710"/>
                  <a:pt x="4499362" y="1042711"/>
                  <a:pt x="4495229" y="1049512"/>
                </a:cubicBezTo>
                <a:cubicBezTo>
                  <a:pt x="4491095" y="1056313"/>
                  <a:pt x="4487094" y="1062514"/>
                  <a:pt x="4483227" y="1068114"/>
                </a:cubicBezTo>
                <a:lnTo>
                  <a:pt x="4477226" y="1063914"/>
                </a:lnTo>
                <a:cubicBezTo>
                  <a:pt x="4481227" y="1058446"/>
                  <a:pt x="4485293" y="1052379"/>
                  <a:pt x="4489427" y="1045712"/>
                </a:cubicBezTo>
                <a:cubicBezTo>
                  <a:pt x="4493561" y="1039044"/>
                  <a:pt x="4497629" y="1032177"/>
                  <a:pt x="4501629" y="1025109"/>
                </a:cubicBezTo>
                <a:cubicBezTo>
                  <a:pt x="4505629" y="1018041"/>
                  <a:pt x="4509430" y="1010907"/>
                  <a:pt x="4513031" y="1003706"/>
                </a:cubicBezTo>
                <a:cubicBezTo>
                  <a:pt x="4516631" y="996505"/>
                  <a:pt x="4519831" y="989638"/>
                  <a:pt x="4522631" y="983104"/>
                </a:cubicBezTo>
                <a:close/>
                <a:moveTo>
                  <a:pt x="4592841" y="981303"/>
                </a:moveTo>
                <a:cubicBezTo>
                  <a:pt x="4594707" y="983304"/>
                  <a:pt x="4597041" y="985904"/>
                  <a:pt x="4599841" y="989104"/>
                </a:cubicBezTo>
                <a:cubicBezTo>
                  <a:pt x="4602641" y="992305"/>
                  <a:pt x="4605709" y="995805"/>
                  <a:pt x="4609043" y="999606"/>
                </a:cubicBezTo>
                <a:cubicBezTo>
                  <a:pt x="4612376" y="1003406"/>
                  <a:pt x="4615810" y="1007407"/>
                  <a:pt x="4619343" y="1011607"/>
                </a:cubicBezTo>
                <a:cubicBezTo>
                  <a:pt x="4622877" y="1015808"/>
                  <a:pt x="4626311" y="1019875"/>
                  <a:pt x="4629645" y="1023809"/>
                </a:cubicBezTo>
                <a:cubicBezTo>
                  <a:pt x="4632979" y="1027743"/>
                  <a:pt x="4636079" y="1031410"/>
                  <a:pt x="4638947" y="1034810"/>
                </a:cubicBezTo>
                <a:cubicBezTo>
                  <a:pt x="4641813" y="1038211"/>
                  <a:pt x="4644247" y="1041111"/>
                  <a:pt x="4646247" y="1043511"/>
                </a:cubicBezTo>
                <a:lnTo>
                  <a:pt x="4641047" y="1048312"/>
                </a:lnTo>
                <a:cubicBezTo>
                  <a:pt x="4639179" y="1045912"/>
                  <a:pt x="4636813" y="1042978"/>
                  <a:pt x="4633945" y="1039511"/>
                </a:cubicBezTo>
                <a:cubicBezTo>
                  <a:pt x="4631079" y="1036044"/>
                  <a:pt x="4627978" y="1032343"/>
                  <a:pt x="4624645" y="1028409"/>
                </a:cubicBezTo>
                <a:cubicBezTo>
                  <a:pt x="4621311" y="1024476"/>
                  <a:pt x="4617877" y="1020408"/>
                  <a:pt x="4614343" y="1016208"/>
                </a:cubicBezTo>
                <a:cubicBezTo>
                  <a:pt x="4610809" y="1012007"/>
                  <a:pt x="4607375" y="1007974"/>
                  <a:pt x="4604042" y="1004106"/>
                </a:cubicBezTo>
                <a:cubicBezTo>
                  <a:pt x="4600708" y="1000239"/>
                  <a:pt x="4597607" y="996705"/>
                  <a:pt x="4594741" y="993505"/>
                </a:cubicBezTo>
                <a:cubicBezTo>
                  <a:pt x="4591873" y="990305"/>
                  <a:pt x="4589507" y="987638"/>
                  <a:pt x="4587640" y="985504"/>
                </a:cubicBezTo>
                <a:close/>
                <a:moveTo>
                  <a:pt x="1502235" y="979703"/>
                </a:moveTo>
                <a:lnTo>
                  <a:pt x="1508836" y="980103"/>
                </a:lnTo>
                <a:lnTo>
                  <a:pt x="1508836" y="999306"/>
                </a:lnTo>
                <a:lnTo>
                  <a:pt x="1563443" y="999306"/>
                </a:lnTo>
                <a:lnTo>
                  <a:pt x="1563443" y="1005106"/>
                </a:lnTo>
                <a:lnTo>
                  <a:pt x="1508836" y="1005106"/>
                </a:lnTo>
                <a:lnTo>
                  <a:pt x="1508836" y="1027109"/>
                </a:lnTo>
                <a:lnTo>
                  <a:pt x="1558042" y="1027109"/>
                </a:lnTo>
                <a:lnTo>
                  <a:pt x="1558042" y="1032910"/>
                </a:lnTo>
                <a:lnTo>
                  <a:pt x="1508836" y="1032910"/>
                </a:lnTo>
                <a:lnTo>
                  <a:pt x="1508836" y="1055113"/>
                </a:lnTo>
                <a:lnTo>
                  <a:pt x="1557642" y="1055113"/>
                </a:lnTo>
                <a:cubicBezTo>
                  <a:pt x="1557642" y="1055379"/>
                  <a:pt x="1557576" y="1056646"/>
                  <a:pt x="1557442" y="1058913"/>
                </a:cubicBezTo>
                <a:cubicBezTo>
                  <a:pt x="1557309" y="1061180"/>
                  <a:pt x="1557142" y="1063714"/>
                  <a:pt x="1556942" y="1066514"/>
                </a:cubicBezTo>
                <a:cubicBezTo>
                  <a:pt x="1556742" y="1069314"/>
                  <a:pt x="1556542" y="1072015"/>
                  <a:pt x="1556342" y="1074615"/>
                </a:cubicBezTo>
                <a:cubicBezTo>
                  <a:pt x="1556142" y="1077216"/>
                  <a:pt x="1555975" y="1078916"/>
                  <a:pt x="1555842" y="1079716"/>
                </a:cubicBezTo>
                <a:cubicBezTo>
                  <a:pt x="1555575" y="1082783"/>
                  <a:pt x="1555009" y="1085283"/>
                  <a:pt x="1554142" y="1087217"/>
                </a:cubicBezTo>
                <a:cubicBezTo>
                  <a:pt x="1553275" y="1089150"/>
                  <a:pt x="1552041" y="1090684"/>
                  <a:pt x="1550441" y="1091817"/>
                </a:cubicBezTo>
                <a:cubicBezTo>
                  <a:pt x="1548841" y="1092951"/>
                  <a:pt x="1546807" y="1093784"/>
                  <a:pt x="1544341" y="1094318"/>
                </a:cubicBezTo>
                <a:cubicBezTo>
                  <a:pt x="1541874" y="1094851"/>
                  <a:pt x="1538840" y="1095251"/>
                  <a:pt x="1535239" y="1095518"/>
                </a:cubicBezTo>
                <a:lnTo>
                  <a:pt x="1522638" y="1096518"/>
                </a:lnTo>
                <a:lnTo>
                  <a:pt x="1520838" y="1090717"/>
                </a:lnTo>
                <a:lnTo>
                  <a:pt x="1533839" y="1089917"/>
                </a:lnTo>
                <a:cubicBezTo>
                  <a:pt x="1536906" y="1089650"/>
                  <a:pt x="1539406" y="1089317"/>
                  <a:pt x="1541340" y="1088917"/>
                </a:cubicBezTo>
                <a:cubicBezTo>
                  <a:pt x="1543274" y="1088517"/>
                  <a:pt x="1544841" y="1087917"/>
                  <a:pt x="1546041" y="1087117"/>
                </a:cubicBezTo>
                <a:cubicBezTo>
                  <a:pt x="1547241" y="1086317"/>
                  <a:pt x="1548108" y="1085283"/>
                  <a:pt x="1548641" y="1084016"/>
                </a:cubicBezTo>
                <a:cubicBezTo>
                  <a:pt x="1549175" y="1082749"/>
                  <a:pt x="1549574" y="1081049"/>
                  <a:pt x="1549841" y="1078916"/>
                </a:cubicBezTo>
                <a:cubicBezTo>
                  <a:pt x="1549841" y="1078382"/>
                  <a:pt x="1549908" y="1077349"/>
                  <a:pt x="1550041" y="1075815"/>
                </a:cubicBezTo>
                <a:cubicBezTo>
                  <a:pt x="1550175" y="1074282"/>
                  <a:pt x="1550341" y="1072615"/>
                  <a:pt x="1550541" y="1070815"/>
                </a:cubicBezTo>
                <a:cubicBezTo>
                  <a:pt x="1550741" y="1069014"/>
                  <a:pt x="1550908" y="1067214"/>
                  <a:pt x="1551041" y="1065414"/>
                </a:cubicBezTo>
                <a:cubicBezTo>
                  <a:pt x="1551175" y="1063614"/>
                  <a:pt x="1551242" y="1062180"/>
                  <a:pt x="1551242" y="1061113"/>
                </a:cubicBezTo>
                <a:lnTo>
                  <a:pt x="1508836" y="1061113"/>
                </a:lnTo>
                <a:lnTo>
                  <a:pt x="1508836" y="1108319"/>
                </a:lnTo>
                <a:lnTo>
                  <a:pt x="1502235" y="1108319"/>
                </a:lnTo>
                <a:lnTo>
                  <a:pt x="1502235" y="1061113"/>
                </a:lnTo>
                <a:lnTo>
                  <a:pt x="1457830" y="1061113"/>
                </a:lnTo>
                <a:lnTo>
                  <a:pt x="1457830" y="1055113"/>
                </a:lnTo>
                <a:lnTo>
                  <a:pt x="1502235" y="1055113"/>
                </a:lnTo>
                <a:lnTo>
                  <a:pt x="1502235" y="1032910"/>
                </a:lnTo>
                <a:lnTo>
                  <a:pt x="1465631" y="1032910"/>
                </a:lnTo>
                <a:lnTo>
                  <a:pt x="1465631" y="1027109"/>
                </a:lnTo>
                <a:lnTo>
                  <a:pt x="1502235" y="1027109"/>
                </a:lnTo>
                <a:lnTo>
                  <a:pt x="1502235" y="1005106"/>
                </a:lnTo>
                <a:lnTo>
                  <a:pt x="1459430" y="1005106"/>
                </a:lnTo>
                <a:lnTo>
                  <a:pt x="1459430" y="999306"/>
                </a:lnTo>
                <a:lnTo>
                  <a:pt x="1502235" y="999306"/>
                </a:lnTo>
                <a:close/>
                <a:moveTo>
                  <a:pt x="4148585" y="978903"/>
                </a:moveTo>
                <a:lnTo>
                  <a:pt x="4148585" y="1048712"/>
                </a:lnTo>
                <a:lnTo>
                  <a:pt x="4222594" y="1048712"/>
                </a:lnTo>
                <a:lnTo>
                  <a:pt x="4222594" y="978903"/>
                </a:lnTo>
                <a:close/>
                <a:moveTo>
                  <a:pt x="4790789" y="975303"/>
                </a:moveTo>
                <a:lnTo>
                  <a:pt x="4790789" y="1017308"/>
                </a:lnTo>
                <a:lnTo>
                  <a:pt x="4837195" y="1017308"/>
                </a:lnTo>
                <a:lnTo>
                  <a:pt x="4837195" y="975303"/>
                </a:lnTo>
                <a:close/>
                <a:moveTo>
                  <a:pt x="4709779" y="975303"/>
                </a:moveTo>
                <a:lnTo>
                  <a:pt x="4709779" y="1016908"/>
                </a:lnTo>
                <a:lnTo>
                  <a:pt x="4750784" y="1016908"/>
                </a:lnTo>
                <a:lnTo>
                  <a:pt x="4750784" y="975303"/>
                </a:lnTo>
                <a:close/>
                <a:moveTo>
                  <a:pt x="1855003" y="975303"/>
                </a:moveTo>
                <a:lnTo>
                  <a:pt x="1855003" y="1019508"/>
                </a:lnTo>
                <a:lnTo>
                  <a:pt x="1889607" y="1019508"/>
                </a:lnTo>
                <a:lnTo>
                  <a:pt x="1889607" y="975303"/>
                </a:lnTo>
                <a:close/>
                <a:moveTo>
                  <a:pt x="3082804" y="974703"/>
                </a:moveTo>
                <a:lnTo>
                  <a:pt x="3082804" y="1005507"/>
                </a:lnTo>
                <a:lnTo>
                  <a:pt x="3205219" y="1005507"/>
                </a:lnTo>
                <a:lnTo>
                  <a:pt x="3205219" y="974703"/>
                </a:lnTo>
                <a:close/>
                <a:moveTo>
                  <a:pt x="1446228" y="972902"/>
                </a:moveTo>
                <a:lnTo>
                  <a:pt x="1446228" y="1115120"/>
                </a:lnTo>
                <a:lnTo>
                  <a:pt x="1578045" y="1115120"/>
                </a:lnTo>
                <a:lnTo>
                  <a:pt x="1578045" y="972902"/>
                </a:lnTo>
                <a:close/>
                <a:moveTo>
                  <a:pt x="4141784" y="972302"/>
                </a:moveTo>
                <a:lnTo>
                  <a:pt x="4229395" y="972302"/>
                </a:lnTo>
                <a:lnTo>
                  <a:pt x="4229395" y="1055313"/>
                </a:lnTo>
                <a:lnTo>
                  <a:pt x="4141784" y="1055313"/>
                </a:lnTo>
                <a:close/>
                <a:moveTo>
                  <a:pt x="896636" y="972302"/>
                </a:moveTo>
                <a:lnTo>
                  <a:pt x="955043" y="972302"/>
                </a:lnTo>
                <a:lnTo>
                  <a:pt x="955043" y="1108519"/>
                </a:lnTo>
                <a:cubicBezTo>
                  <a:pt x="955043" y="1113187"/>
                  <a:pt x="955610" y="1116187"/>
                  <a:pt x="956743" y="1117521"/>
                </a:cubicBezTo>
                <a:cubicBezTo>
                  <a:pt x="957877" y="1118854"/>
                  <a:pt x="959977" y="1119587"/>
                  <a:pt x="963044" y="1119721"/>
                </a:cubicBezTo>
                <a:cubicBezTo>
                  <a:pt x="966245" y="1119987"/>
                  <a:pt x="969445" y="1119987"/>
                  <a:pt x="972645" y="1119721"/>
                </a:cubicBezTo>
                <a:cubicBezTo>
                  <a:pt x="974646" y="1119587"/>
                  <a:pt x="976212" y="1119387"/>
                  <a:pt x="977346" y="1119121"/>
                </a:cubicBezTo>
                <a:cubicBezTo>
                  <a:pt x="978479" y="1118854"/>
                  <a:pt x="979379" y="1118287"/>
                  <a:pt x="980046" y="1117420"/>
                </a:cubicBezTo>
                <a:cubicBezTo>
                  <a:pt x="980713" y="1116554"/>
                  <a:pt x="981213" y="1115320"/>
                  <a:pt x="981547" y="1113720"/>
                </a:cubicBezTo>
                <a:cubicBezTo>
                  <a:pt x="981880" y="1112120"/>
                  <a:pt x="982180" y="1109986"/>
                  <a:pt x="982447" y="1107319"/>
                </a:cubicBezTo>
                <a:cubicBezTo>
                  <a:pt x="982580" y="1106252"/>
                  <a:pt x="982713" y="1104619"/>
                  <a:pt x="982847" y="1102419"/>
                </a:cubicBezTo>
                <a:cubicBezTo>
                  <a:pt x="982980" y="1100218"/>
                  <a:pt x="983147" y="1097718"/>
                  <a:pt x="983347" y="1094918"/>
                </a:cubicBezTo>
                <a:cubicBezTo>
                  <a:pt x="983547" y="1092117"/>
                  <a:pt x="983747" y="1089184"/>
                  <a:pt x="983947" y="1086117"/>
                </a:cubicBezTo>
                <a:cubicBezTo>
                  <a:pt x="984147" y="1083050"/>
                  <a:pt x="984313" y="1080116"/>
                  <a:pt x="984447" y="1077316"/>
                </a:cubicBezTo>
                <a:lnTo>
                  <a:pt x="990648" y="1079516"/>
                </a:lnTo>
                <a:cubicBezTo>
                  <a:pt x="990648" y="1082449"/>
                  <a:pt x="990581" y="1085416"/>
                  <a:pt x="990448" y="1088417"/>
                </a:cubicBezTo>
                <a:cubicBezTo>
                  <a:pt x="990314" y="1091417"/>
                  <a:pt x="990148" y="1094284"/>
                  <a:pt x="989948" y="1097018"/>
                </a:cubicBezTo>
                <a:cubicBezTo>
                  <a:pt x="989747" y="1099752"/>
                  <a:pt x="989547" y="1102219"/>
                  <a:pt x="989347" y="1104419"/>
                </a:cubicBezTo>
                <a:cubicBezTo>
                  <a:pt x="989147" y="1106619"/>
                  <a:pt x="988981" y="1108319"/>
                  <a:pt x="988847" y="1109519"/>
                </a:cubicBezTo>
                <a:cubicBezTo>
                  <a:pt x="988581" y="1113120"/>
                  <a:pt x="988147" y="1116020"/>
                  <a:pt x="987547" y="1118221"/>
                </a:cubicBezTo>
                <a:cubicBezTo>
                  <a:pt x="986947" y="1120421"/>
                  <a:pt x="986080" y="1122154"/>
                  <a:pt x="984947" y="1123421"/>
                </a:cubicBezTo>
                <a:cubicBezTo>
                  <a:pt x="983813" y="1124688"/>
                  <a:pt x="982313" y="1125555"/>
                  <a:pt x="980446" y="1126022"/>
                </a:cubicBezTo>
                <a:cubicBezTo>
                  <a:pt x="978579" y="1126488"/>
                  <a:pt x="976179" y="1126788"/>
                  <a:pt x="973245" y="1126922"/>
                </a:cubicBezTo>
                <a:cubicBezTo>
                  <a:pt x="969245" y="1127055"/>
                  <a:pt x="965311" y="1127055"/>
                  <a:pt x="961444" y="1126922"/>
                </a:cubicBezTo>
                <a:cubicBezTo>
                  <a:pt x="956910" y="1126655"/>
                  <a:pt x="953543" y="1125422"/>
                  <a:pt x="951343" y="1123221"/>
                </a:cubicBezTo>
                <a:cubicBezTo>
                  <a:pt x="949142" y="1121021"/>
                  <a:pt x="948042" y="1116587"/>
                  <a:pt x="948042" y="1109920"/>
                </a:cubicBezTo>
                <a:lnTo>
                  <a:pt x="948042" y="979103"/>
                </a:lnTo>
                <a:lnTo>
                  <a:pt x="903237" y="979103"/>
                </a:lnTo>
                <a:lnTo>
                  <a:pt x="903237" y="1034710"/>
                </a:lnTo>
                <a:cubicBezTo>
                  <a:pt x="903237" y="1047779"/>
                  <a:pt x="902837" y="1058946"/>
                  <a:pt x="902037" y="1068214"/>
                </a:cubicBezTo>
                <a:cubicBezTo>
                  <a:pt x="901236" y="1077482"/>
                  <a:pt x="899636" y="1085850"/>
                  <a:pt x="897236" y="1093318"/>
                </a:cubicBezTo>
                <a:cubicBezTo>
                  <a:pt x="894836" y="1100785"/>
                  <a:pt x="891402" y="1107719"/>
                  <a:pt x="886935" y="1114120"/>
                </a:cubicBezTo>
                <a:cubicBezTo>
                  <a:pt x="882467" y="1120521"/>
                  <a:pt x="876633" y="1127322"/>
                  <a:pt x="869433" y="1134523"/>
                </a:cubicBezTo>
                <a:lnTo>
                  <a:pt x="863832" y="1130322"/>
                </a:lnTo>
                <a:cubicBezTo>
                  <a:pt x="870766" y="1123521"/>
                  <a:pt x="876367" y="1117220"/>
                  <a:pt x="880634" y="1111420"/>
                </a:cubicBezTo>
                <a:cubicBezTo>
                  <a:pt x="884901" y="1105619"/>
                  <a:pt x="888235" y="1099218"/>
                  <a:pt x="890635" y="1092217"/>
                </a:cubicBezTo>
                <a:cubicBezTo>
                  <a:pt x="893035" y="1085216"/>
                  <a:pt x="894636" y="1077182"/>
                  <a:pt x="895436" y="1068114"/>
                </a:cubicBezTo>
                <a:cubicBezTo>
                  <a:pt x="896236" y="1059047"/>
                  <a:pt x="896636" y="1047912"/>
                  <a:pt x="896636" y="1034710"/>
                </a:cubicBezTo>
                <a:close/>
                <a:moveTo>
                  <a:pt x="4279801" y="970502"/>
                </a:moveTo>
                <a:lnTo>
                  <a:pt x="4440421" y="970502"/>
                </a:lnTo>
                <a:lnTo>
                  <a:pt x="4440421" y="977703"/>
                </a:lnTo>
                <a:lnTo>
                  <a:pt x="4377413" y="977703"/>
                </a:lnTo>
                <a:cubicBezTo>
                  <a:pt x="4372347" y="987971"/>
                  <a:pt x="4366279" y="998139"/>
                  <a:pt x="4359211" y="1008207"/>
                </a:cubicBezTo>
                <a:cubicBezTo>
                  <a:pt x="4352143" y="1018275"/>
                  <a:pt x="4344376" y="1028109"/>
                  <a:pt x="4335909" y="1037711"/>
                </a:cubicBezTo>
                <a:cubicBezTo>
                  <a:pt x="4327441" y="1047312"/>
                  <a:pt x="4318306" y="1056646"/>
                  <a:pt x="4308505" y="1065714"/>
                </a:cubicBezTo>
                <a:cubicBezTo>
                  <a:pt x="4298703" y="1074782"/>
                  <a:pt x="4288535" y="1083316"/>
                  <a:pt x="4278001" y="1091317"/>
                </a:cubicBezTo>
                <a:lnTo>
                  <a:pt x="4273601" y="1085316"/>
                </a:lnTo>
                <a:cubicBezTo>
                  <a:pt x="4283735" y="1077716"/>
                  <a:pt x="4293537" y="1069648"/>
                  <a:pt x="4303004" y="1061113"/>
                </a:cubicBezTo>
                <a:cubicBezTo>
                  <a:pt x="4312472" y="1052579"/>
                  <a:pt x="4321307" y="1043711"/>
                  <a:pt x="4329507" y="1034510"/>
                </a:cubicBezTo>
                <a:cubicBezTo>
                  <a:pt x="4337709" y="1025309"/>
                  <a:pt x="4345176" y="1015908"/>
                  <a:pt x="4351911" y="1006307"/>
                </a:cubicBezTo>
                <a:cubicBezTo>
                  <a:pt x="4358645" y="996705"/>
                  <a:pt x="4364412" y="987171"/>
                  <a:pt x="4369213" y="977703"/>
                </a:cubicBezTo>
                <a:lnTo>
                  <a:pt x="4279801" y="977703"/>
                </a:lnTo>
                <a:close/>
                <a:moveTo>
                  <a:pt x="2935062" y="969902"/>
                </a:moveTo>
                <a:lnTo>
                  <a:pt x="2999270" y="969902"/>
                </a:lnTo>
                <a:lnTo>
                  <a:pt x="2999270" y="1025509"/>
                </a:lnTo>
                <a:lnTo>
                  <a:pt x="2945663" y="1025509"/>
                </a:lnTo>
                <a:lnTo>
                  <a:pt x="2945663" y="1072315"/>
                </a:lnTo>
                <a:cubicBezTo>
                  <a:pt x="2945663" y="1075782"/>
                  <a:pt x="2945863" y="1078616"/>
                  <a:pt x="2946263" y="1080816"/>
                </a:cubicBezTo>
                <a:cubicBezTo>
                  <a:pt x="2946663" y="1083016"/>
                  <a:pt x="2947463" y="1084716"/>
                  <a:pt x="2948663" y="1085917"/>
                </a:cubicBezTo>
                <a:cubicBezTo>
                  <a:pt x="2949864" y="1087117"/>
                  <a:pt x="2951497" y="1087983"/>
                  <a:pt x="2953564" y="1088517"/>
                </a:cubicBezTo>
                <a:cubicBezTo>
                  <a:pt x="2955631" y="1089050"/>
                  <a:pt x="2958331" y="1089384"/>
                  <a:pt x="2961665" y="1089517"/>
                </a:cubicBezTo>
                <a:cubicBezTo>
                  <a:pt x="2968466" y="1089917"/>
                  <a:pt x="2975267" y="1089917"/>
                  <a:pt x="2982068" y="1089517"/>
                </a:cubicBezTo>
                <a:cubicBezTo>
                  <a:pt x="2986068" y="1089250"/>
                  <a:pt x="2989202" y="1088917"/>
                  <a:pt x="2991469" y="1088517"/>
                </a:cubicBezTo>
                <a:cubicBezTo>
                  <a:pt x="2993736" y="1088117"/>
                  <a:pt x="2995469" y="1087383"/>
                  <a:pt x="2996669" y="1086317"/>
                </a:cubicBezTo>
                <a:cubicBezTo>
                  <a:pt x="2997870" y="1085250"/>
                  <a:pt x="2998737" y="1083750"/>
                  <a:pt x="2999270" y="1081816"/>
                </a:cubicBezTo>
                <a:cubicBezTo>
                  <a:pt x="2999803" y="1079883"/>
                  <a:pt x="3000337" y="1077249"/>
                  <a:pt x="3000870" y="1073915"/>
                </a:cubicBezTo>
                <a:cubicBezTo>
                  <a:pt x="3001270" y="1071115"/>
                  <a:pt x="3001537" y="1068281"/>
                  <a:pt x="3001670" y="1065414"/>
                </a:cubicBezTo>
                <a:cubicBezTo>
                  <a:pt x="3001803" y="1062547"/>
                  <a:pt x="3001870" y="1059647"/>
                  <a:pt x="3001870" y="1056713"/>
                </a:cubicBezTo>
                <a:lnTo>
                  <a:pt x="3008271" y="1058513"/>
                </a:lnTo>
                <a:cubicBezTo>
                  <a:pt x="3008271" y="1061180"/>
                  <a:pt x="3008138" y="1063947"/>
                  <a:pt x="3007871" y="1066814"/>
                </a:cubicBezTo>
                <a:cubicBezTo>
                  <a:pt x="3007604" y="1069681"/>
                  <a:pt x="3007271" y="1072582"/>
                  <a:pt x="3006871" y="1075515"/>
                </a:cubicBezTo>
                <a:cubicBezTo>
                  <a:pt x="3006204" y="1079782"/>
                  <a:pt x="3005504" y="1083183"/>
                  <a:pt x="3004771" y="1085717"/>
                </a:cubicBezTo>
                <a:cubicBezTo>
                  <a:pt x="3004037" y="1088250"/>
                  <a:pt x="3002870" y="1090250"/>
                  <a:pt x="3001270" y="1091717"/>
                </a:cubicBezTo>
                <a:cubicBezTo>
                  <a:pt x="2999670" y="1093184"/>
                  <a:pt x="2997470" y="1094218"/>
                  <a:pt x="2994669" y="1094818"/>
                </a:cubicBezTo>
                <a:cubicBezTo>
                  <a:pt x="2991869" y="1095418"/>
                  <a:pt x="2988069" y="1095851"/>
                  <a:pt x="2983268" y="1096118"/>
                </a:cubicBezTo>
                <a:cubicBezTo>
                  <a:pt x="2975533" y="1096518"/>
                  <a:pt x="2967866" y="1096518"/>
                  <a:pt x="2960265" y="1096118"/>
                </a:cubicBezTo>
                <a:cubicBezTo>
                  <a:pt x="2956265" y="1095984"/>
                  <a:pt x="2952897" y="1095551"/>
                  <a:pt x="2950164" y="1094818"/>
                </a:cubicBezTo>
                <a:cubicBezTo>
                  <a:pt x="2947430" y="1094084"/>
                  <a:pt x="2945230" y="1092884"/>
                  <a:pt x="2943563" y="1091217"/>
                </a:cubicBezTo>
                <a:cubicBezTo>
                  <a:pt x="2941896" y="1089550"/>
                  <a:pt x="2940729" y="1087283"/>
                  <a:pt x="2940063" y="1084416"/>
                </a:cubicBezTo>
                <a:cubicBezTo>
                  <a:pt x="2939396" y="1081549"/>
                  <a:pt x="2939062" y="1077849"/>
                  <a:pt x="2939062" y="1073315"/>
                </a:cubicBezTo>
                <a:lnTo>
                  <a:pt x="2939062" y="1018908"/>
                </a:lnTo>
                <a:lnTo>
                  <a:pt x="2992669" y="1018908"/>
                </a:lnTo>
                <a:lnTo>
                  <a:pt x="2992669" y="976503"/>
                </a:lnTo>
                <a:lnTo>
                  <a:pt x="2935062" y="976503"/>
                </a:lnTo>
                <a:close/>
                <a:moveTo>
                  <a:pt x="2458403" y="969702"/>
                </a:moveTo>
                <a:lnTo>
                  <a:pt x="2592219" y="969702"/>
                </a:lnTo>
                <a:lnTo>
                  <a:pt x="2592219" y="1038311"/>
                </a:lnTo>
                <a:lnTo>
                  <a:pt x="2471804" y="1038311"/>
                </a:lnTo>
                <a:lnTo>
                  <a:pt x="2471804" y="1095318"/>
                </a:lnTo>
                <a:cubicBezTo>
                  <a:pt x="2471804" y="1100385"/>
                  <a:pt x="2472171" y="1104452"/>
                  <a:pt x="2472904" y="1107519"/>
                </a:cubicBezTo>
                <a:cubicBezTo>
                  <a:pt x="2473638" y="1110586"/>
                  <a:pt x="2474938" y="1112987"/>
                  <a:pt x="2476805" y="1114720"/>
                </a:cubicBezTo>
                <a:cubicBezTo>
                  <a:pt x="2478672" y="1116454"/>
                  <a:pt x="2481205" y="1117654"/>
                  <a:pt x="2484406" y="1118321"/>
                </a:cubicBezTo>
                <a:cubicBezTo>
                  <a:pt x="2487606" y="1118987"/>
                  <a:pt x="2491607" y="1119387"/>
                  <a:pt x="2496407" y="1119521"/>
                </a:cubicBezTo>
                <a:cubicBezTo>
                  <a:pt x="2523077" y="1120454"/>
                  <a:pt x="2549814" y="1120454"/>
                  <a:pt x="2576617" y="1119521"/>
                </a:cubicBezTo>
                <a:cubicBezTo>
                  <a:pt x="2581951" y="1119387"/>
                  <a:pt x="2586185" y="1119021"/>
                  <a:pt x="2589319" y="1118421"/>
                </a:cubicBezTo>
                <a:cubicBezTo>
                  <a:pt x="2592452" y="1117821"/>
                  <a:pt x="2594853" y="1116787"/>
                  <a:pt x="2596520" y="1115320"/>
                </a:cubicBezTo>
                <a:cubicBezTo>
                  <a:pt x="2598186" y="1113853"/>
                  <a:pt x="2599387" y="1111887"/>
                  <a:pt x="2600120" y="1109420"/>
                </a:cubicBezTo>
                <a:cubicBezTo>
                  <a:pt x="2600853" y="1106953"/>
                  <a:pt x="2601553" y="1103719"/>
                  <a:pt x="2602220" y="1099718"/>
                </a:cubicBezTo>
                <a:cubicBezTo>
                  <a:pt x="2602487" y="1097985"/>
                  <a:pt x="2602754" y="1095851"/>
                  <a:pt x="2603020" y="1093318"/>
                </a:cubicBezTo>
                <a:cubicBezTo>
                  <a:pt x="2603287" y="1090784"/>
                  <a:pt x="2603554" y="1088317"/>
                  <a:pt x="2603821" y="1085917"/>
                </a:cubicBezTo>
                <a:cubicBezTo>
                  <a:pt x="2604087" y="1083516"/>
                  <a:pt x="2604287" y="1081383"/>
                  <a:pt x="2604421" y="1079516"/>
                </a:cubicBezTo>
                <a:cubicBezTo>
                  <a:pt x="2604554" y="1077649"/>
                  <a:pt x="2604621" y="1076515"/>
                  <a:pt x="2604621" y="1076115"/>
                </a:cubicBezTo>
                <a:lnTo>
                  <a:pt x="2611422" y="1078716"/>
                </a:lnTo>
                <a:cubicBezTo>
                  <a:pt x="2611422" y="1079249"/>
                  <a:pt x="2611321" y="1080416"/>
                  <a:pt x="2611121" y="1082216"/>
                </a:cubicBezTo>
                <a:cubicBezTo>
                  <a:pt x="2610921" y="1084016"/>
                  <a:pt x="2610721" y="1086050"/>
                  <a:pt x="2610521" y="1088317"/>
                </a:cubicBezTo>
                <a:cubicBezTo>
                  <a:pt x="2610321" y="1090584"/>
                  <a:pt x="2610088" y="1092951"/>
                  <a:pt x="2609821" y="1095418"/>
                </a:cubicBezTo>
                <a:cubicBezTo>
                  <a:pt x="2609555" y="1097885"/>
                  <a:pt x="2609288" y="1099985"/>
                  <a:pt x="2609021" y="1101719"/>
                </a:cubicBezTo>
                <a:cubicBezTo>
                  <a:pt x="2608221" y="1106786"/>
                  <a:pt x="2607288" y="1110886"/>
                  <a:pt x="2606221" y="1114020"/>
                </a:cubicBezTo>
                <a:cubicBezTo>
                  <a:pt x="2605154" y="1117154"/>
                  <a:pt x="2603587" y="1119621"/>
                  <a:pt x="2601520" y="1121421"/>
                </a:cubicBezTo>
                <a:cubicBezTo>
                  <a:pt x="2599453" y="1123221"/>
                  <a:pt x="2596586" y="1124521"/>
                  <a:pt x="2592919" y="1125322"/>
                </a:cubicBezTo>
                <a:cubicBezTo>
                  <a:pt x="2589252" y="1126122"/>
                  <a:pt x="2584351" y="1126588"/>
                  <a:pt x="2578217" y="1126722"/>
                </a:cubicBezTo>
                <a:cubicBezTo>
                  <a:pt x="2550481" y="1127655"/>
                  <a:pt x="2522744" y="1127655"/>
                  <a:pt x="2495007" y="1126722"/>
                </a:cubicBezTo>
                <a:cubicBezTo>
                  <a:pt x="2489406" y="1126588"/>
                  <a:pt x="2484672" y="1126122"/>
                  <a:pt x="2480805" y="1125322"/>
                </a:cubicBezTo>
                <a:cubicBezTo>
                  <a:pt x="2476938" y="1124521"/>
                  <a:pt x="2473804" y="1123055"/>
                  <a:pt x="2471404" y="1120921"/>
                </a:cubicBezTo>
                <a:cubicBezTo>
                  <a:pt x="2469004" y="1118787"/>
                  <a:pt x="2467303" y="1115787"/>
                  <a:pt x="2466303" y="1111920"/>
                </a:cubicBezTo>
                <a:cubicBezTo>
                  <a:pt x="2465303" y="1108053"/>
                  <a:pt x="2464803" y="1102985"/>
                  <a:pt x="2464803" y="1096718"/>
                </a:cubicBezTo>
                <a:lnTo>
                  <a:pt x="2464803" y="1031310"/>
                </a:lnTo>
                <a:lnTo>
                  <a:pt x="2585218" y="1031310"/>
                </a:lnTo>
                <a:lnTo>
                  <a:pt x="2585218" y="976703"/>
                </a:lnTo>
                <a:lnTo>
                  <a:pt x="2458403" y="976703"/>
                </a:lnTo>
                <a:close/>
                <a:moveTo>
                  <a:pt x="2051228" y="969502"/>
                </a:moveTo>
                <a:lnTo>
                  <a:pt x="2117836" y="969502"/>
                </a:lnTo>
                <a:lnTo>
                  <a:pt x="2117836" y="975903"/>
                </a:lnTo>
                <a:lnTo>
                  <a:pt x="2057628" y="975903"/>
                </a:lnTo>
                <a:lnTo>
                  <a:pt x="2057628" y="1036110"/>
                </a:lnTo>
                <a:cubicBezTo>
                  <a:pt x="2057628" y="1046778"/>
                  <a:pt x="2057195" y="1056346"/>
                  <a:pt x="2056328" y="1064814"/>
                </a:cubicBezTo>
                <a:cubicBezTo>
                  <a:pt x="2055461" y="1073282"/>
                  <a:pt x="2054195" y="1081183"/>
                  <a:pt x="2052528" y="1088517"/>
                </a:cubicBezTo>
                <a:cubicBezTo>
                  <a:pt x="2050861" y="1095851"/>
                  <a:pt x="2048761" y="1102885"/>
                  <a:pt x="2046227" y="1109619"/>
                </a:cubicBezTo>
                <a:cubicBezTo>
                  <a:pt x="2043693" y="1116354"/>
                  <a:pt x="2040760" y="1123321"/>
                  <a:pt x="2037426" y="1130522"/>
                </a:cubicBezTo>
                <a:lnTo>
                  <a:pt x="2031625" y="1127522"/>
                </a:lnTo>
                <a:cubicBezTo>
                  <a:pt x="2034959" y="1120588"/>
                  <a:pt x="2037859" y="1113853"/>
                  <a:pt x="2040326" y="1107319"/>
                </a:cubicBezTo>
                <a:cubicBezTo>
                  <a:pt x="2042793" y="1100785"/>
                  <a:pt x="2044827" y="1093918"/>
                  <a:pt x="2046427" y="1086717"/>
                </a:cubicBezTo>
                <a:cubicBezTo>
                  <a:pt x="2048027" y="1079516"/>
                  <a:pt x="2049228" y="1071781"/>
                  <a:pt x="2050028" y="1063514"/>
                </a:cubicBezTo>
                <a:cubicBezTo>
                  <a:pt x="2050828" y="1055246"/>
                  <a:pt x="2051228" y="1045978"/>
                  <a:pt x="2051228" y="1035710"/>
                </a:cubicBezTo>
                <a:close/>
                <a:moveTo>
                  <a:pt x="2124637" y="969302"/>
                </a:moveTo>
                <a:lnTo>
                  <a:pt x="2207447" y="969302"/>
                </a:lnTo>
                <a:lnTo>
                  <a:pt x="2207447" y="975703"/>
                </a:lnTo>
                <a:lnTo>
                  <a:pt x="2166842" y="975703"/>
                </a:lnTo>
                <a:cubicBezTo>
                  <a:pt x="2165909" y="979570"/>
                  <a:pt x="2164775" y="984337"/>
                  <a:pt x="2163442" y="990005"/>
                </a:cubicBezTo>
                <a:cubicBezTo>
                  <a:pt x="2162108" y="995672"/>
                  <a:pt x="2160775" y="1000839"/>
                  <a:pt x="2159441" y="1005507"/>
                </a:cubicBezTo>
                <a:lnTo>
                  <a:pt x="2195846" y="1005507"/>
                </a:lnTo>
                <a:lnTo>
                  <a:pt x="2195846" y="1095518"/>
                </a:lnTo>
                <a:lnTo>
                  <a:pt x="2189445" y="1095518"/>
                </a:lnTo>
                <a:lnTo>
                  <a:pt x="2189445" y="1011707"/>
                </a:lnTo>
                <a:lnTo>
                  <a:pt x="2134838" y="1011707"/>
                </a:lnTo>
                <a:lnTo>
                  <a:pt x="2134838" y="1095518"/>
                </a:lnTo>
                <a:lnTo>
                  <a:pt x="2128437" y="1095518"/>
                </a:lnTo>
                <a:lnTo>
                  <a:pt x="2128437" y="1005507"/>
                </a:lnTo>
                <a:lnTo>
                  <a:pt x="2152840" y="1005507"/>
                </a:lnTo>
                <a:cubicBezTo>
                  <a:pt x="2154041" y="1000839"/>
                  <a:pt x="2155307" y="995739"/>
                  <a:pt x="2156641" y="990205"/>
                </a:cubicBezTo>
                <a:cubicBezTo>
                  <a:pt x="2157974" y="984671"/>
                  <a:pt x="2159108" y="979837"/>
                  <a:pt x="2160041" y="975703"/>
                </a:cubicBezTo>
                <a:lnTo>
                  <a:pt x="2124637" y="975703"/>
                </a:lnTo>
                <a:close/>
                <a:moveTo>
                  <a:pt x="1081659" y="969302"/>
                </a:moveTo>
                <a:lnTo>
                  <a:pt x="1163469" y="969302"/>
                </a:lnTo>
                <a:lnTo>
                  <a:pt x="1163469" y="976103"/>
                </a:lnTo>
                <a:lnTo>
                  <a:pt x="1088860" y="1025909"/>
                </a:lnTo>
                <a:lnTo>
                  <a:pt x="1176471" y="1025909"/>
                </a:lnTo>
                <a:cubicBezTo>
                  <a:pt x="1176471" y="1026309"/>
                  <a:pt x="1176371" y="1028276"/>
                  <a:pt x="1176171" y="1031810"/>
                </a:cubicBezTo>
                <a:cubicBezTo>
                  <a:pt x="1175971" y="1035344"/>
                  <a:pt x="1175671" y="1039677"/>
                  <a:pt x="1175271" y="1044811"/>
                </a:cubicBezTo>
                <a:cubicBezTo>
                  <a:pt x="1174871" y="1049945"/>
                  <a:pt x="1174471" y="1055579"/>
                  <a:pt x="1174070" y="1061714"/>
                </a:cubicBezTo>
                <a:cubicBezTo>
                  <a:pt x="1173670" y="1067848"/>
                  <a:pt x="1173237" y="1073748"/>
                  <a:pt x="1172770" y="1079416"/>
                </a:cubicBezTo>
                <a:cubicBezTo>
                  <a:pt x="1172304" y="1085083"/>
                  <a:pt x="1171904" y="1090150"/>
                  <a:pt x="1171570" y="1094618"/>
                </a:cubicBezTo>
                <a:cubicBezTo>
                  <a:pt x="1171237" y="1099085"/>
                  <a:pt x="1171003" y="1102252"/>
                  <a:pt x="1170870" y="1104119"/>
                </a:cubicBezTo>
                <a:cubicBezTo>
                  <a:pt x="1170470" y="1108119"/>
                  <a:pt x="1169770" y="1111386"/>
                  <a:pt x="1168770" y="1113920"/>
                </a:cubicBezTo>
                <a:cubicBezTo>
                  <a:pt x="1167770" y="1116454"/>
                  <a:pt x="1166236" y="1118454"/>
                  <a:pt x="1164169" y="1119921"/>
                </a:cubicBezTo>
                <a:cubicBezTo>
                  <a:pt x="1162102" y="1121388"/>
                  <a:pt x="1159435" y="1122454"/>
                  <a:pt x="1156168" y="1123121"/>
                </a:cubicBezTo>
                <a:cubicBezTo>
                  <a:pt x="1152901" y="1123788"/>
                  <a:pt x="1148801" y="1124388"/>
                  <a:pt x="1143867" y="1124921"/>
                </a:cubicBezTo>
                <a:lnTo>
                  <a:pt x="1131865" y="1126122"/>
                </a:lnTo>
                <a:lnTo>
                  <a:pt x="1129665" y="1119321"/>
                </a:lnTo>
                <a:lnTo>
                  <a:pt x="1142867" y="1118121"/>
                </a:lnTo>
                <a:cubicBezTo>
                  <a:pt x="1146734" y="1117721"/>
                  <a:pt x="1149968" y="1117287"/>
                  <a:pt x="1152568" y="1116820"/>
                </a:cubicBezTo>
                <a:cubicBezTo>
                  <a:pt x="1155168" y="1116354"/>
                  <a:pt x="1157302" y="1115554"/>
                  <a:pt x="1158969" y="1114420"/>
                </a:cubicBezTo>
                <a:cubicBezTo>
                  <a:pt x="1160635" y="1113287"/>
                  <a:pt x="1161869" y="1111753"/>
                  <a:pt x="1162669" y="1109820"/>
                </a:cubicBezTo>
                <a:cubicBezTo>
                  <a:pt x="1163469" y="1107886"/>
                  <a:pt x="1164069" y="1105319"/>
                  <a:pt x="1164469" y="1102119"/>
                </a:cubicBezTo>
                <a:cubicBezTo>
                  <a:pt x="1164603" y="1100518"/>
                  <a:pt x="1164803" y="1097885"/>
                  <a:pt x="1165069" y="1094218"/>
                </a:cubicBezTo>
                <a:cubicBezTo>
                  <a:pt x="1165336" y="1090550"/>
                  <a:pt x="1165636" y="1086417"/>
                  <a:pt x="1165969" y="1081816"/>
                </a:cubicBezTo>
                <a:cubicBezTo>
                  <a:pt x="1166303" y="1077216"/>
                  <a:pt x="1166670" y="1072382"/>
                  <a:pt x="1167070" y="1067314"/>
                </a:cubicBezTo>
                <a:cubicBezTo>
                  <a:pt x="1167470" y="1062247"/>
                  <a:pt x="1167836" y="1057380"/>
                  <a:pt x="1168170" y="1052712"/>
                </a:cubicBezTo>
                <a:cubicBezTo>
                  <a:pt x="1168503" y="1048045"/>
                  <a:pt x="1168803" y="1043911"/>
                  <a:pt x="1169070" y="1040311"/>
                </a:cubicBezTo>
                <a:cubicBezTo>
                  <a:pt x="1169337" y="1036710"/>
                  <a:pt x="1169537" y="1034043"/>
                  <a:pt x="1169670" y="1032310"/>
                </a:cubicBezTo>
                <a:lnTo>
                  <a:pt x="1141867" y="1032310"/>
                </a:lnTo>
                <a:cubicBezTo>
                  <a:pt x="1140266" y="1044045"/>
                  <a:pt x="1138099" y="1054613"/>
                  <a:pt x="1135366" y="1064014"/>
                </a:cubicBezTo>
                <a:cubicBezTo>
                  <a:pt x="1132632" y="1073415"/>
                  <a:pt x="1129132" y="1082116"/>
                  <a:pt x="1124864" y="1090117"/>
                </a:cubicBezTo>
                <a:cubicBezTo>
                  <a:pt x="1120597" y="1098118"/>
                  <a:pt x="1115396" y="1105619"/>
                  <a:pt x="1109262" y="1112620"/>
                </a:cubicBezTo>
                <a:cubicBezTo>
                  <a:pt x="1103128" y="1119621"/>
                  <a:pt x="1095861" y="1126522"/>
                  <a:pt x="1087460" y="1133322"/>
                </a:cubicBezTo>
                <a:lnTo>
                  <a:pt x="1082259" y="1128522"/>
                </a:lnTo>
                <a:cubicBezTo>
                  <a:pt x="1090393" y="1121988"/>
                  <a:pt x="1097461" y="1115420"/>
                  <a:pt x="1103462" y="1108819"/>
                </a:cubicBezTo>
                <a:cubicBezTo>
                  <a:pt x="1109462" y="1102219"/>
                  <a:pt x="1114563" y="1095118"/>
                  <a:pt x="1118764" y="1087517"/>
                </a:cubicBezTo>
                <a:cubicBezTo>
                  <a:pt x="1122964" y="1079916"/>
                  <a:pt x="1126398" y="1071615"/>
                  <a:pt x="1129065" y="1062614"/>
                </a:cubicBezTo>
                <a:cubicBezTo>
                  <a:pt x="1131732" y="1053613"/>
                  <a:pt x="1133932" y="1043511"/>
                  <a:pt x="1135666" y="1032310"/>
                </a:cubicBezTo>
                <a:lnTo>
                  <a:pt x="1107462" y="1032310"/>
                </a:lnTo>
                <a:cubicBezTo>
                  <a:pt x="1103862" y="1050312"/>
                  <a:pt x="1097461" y="1066347"/>
                  <a:pt x="1088260" y="1080416"/>
                </a:cubicBezTo>
                <a:cubicBezTo>
                  <a:pt x="1079059" y="1094484"/>
                  <a:pt x="1066324" y="1107186"/>
                  <a:pt x="1050055" y="1118521"/>
                </a:cubicBezTo>
                <a:lnTo>
                  <a:pt x="1045254" y="1114120"/>
                </a:lnTo>
                <a:cubicBezTo>
                  <a:pt x="1061256" y="1102785"/>
                  <a:pt x="1073691" y="1090517"/>
                  <a:pt x="1082559" y="1077316"/>
                </a:cubicBezTo>
                <a:cubicBezTo>
                  <a:pt x="1091427" y="1064114"/>
                  <a:pt x="1097594" y="1049112"/>
                  <a:pt x="1101061" y="1032310"/>
                </a:cubicBezTo>
                <a:lnTo>
                  <a:pt x="1076258" y="1032310"/>
                </a:lnTo>
                <a:lnTo>
                  <a:pt x="1076258" y="1026109"/>
                </a:lnTo>
                <a:lnTo>
                  <a:pt x="1151268" y="975903"/>
                </a:lnTo>
                <a:lnTo>
                  <a:pt x="1081659" y="975903"/>
                </a:lnTo>
                <a:close/>
                <a:moveTo>
                  <a:pt x="1848602" y="968902"/>
                </a:moveTo>
                <a:lnTo>
                  <a:pt x="1896208" y="968902"/>
                </a:lnTo>
                <a:lnTo>
                  <a:pt x="1896208" y="1077515"/>
                </a:lnTo>
                <a:lnTo>
                  <a:pt x="1848602" y="1077515"/>
                </a:lnTo>
                <a:close/>
                <a:moveTo>
                  <a:pt x="4784589" y="968302"/>
                </a:moveTo>
                <a:lnTo>
                  <a:pt x="4843395" y="968302"/>
                </a:lnTo>
                <a:lnTo>
                  <a:pt x="4843395" y="1109119"/>
                </a:lnTo>
                <a:cubicBezTo>
                  <a:pt x="4843395" y="1112720"/>
                  <a:pt x="4843095" y="1115687"/>
                  <a:pt x="4842495" y="1118021"/>
                </a:cubicBezTo>
                <a:cubicBezTo>
                  <a:pt x="4841895" y="1120354"/>
                  <a:pt x="4840829" y="1122254"/>
                  <a:pt x="4839295" y="1123721"/>
                </a:cubicBezTo>
                <a:cubicBezTo>
                  <a:pt x="4837761" y="1125188"/>
                  <a:pt x="4835728" y="1126288"/>
                  <a:pt x="4833195" y="1127022"/>
                </a:cubicBezTo>
                <a:cubicBezTo>
                  <a:pt x="4830661" y="1127755"/>
                  <a:pt x="4827393" y="1128322"/>
                  <a:pt x="4823393" y="1128722"/>
                </a:cubicBezTo>
                <a:lnTo>
                  <a:pt x="4808591" y="1130322"/>
                </a:lnTo>
                <a:lnTo>
                  <a:pt x="4806591" y="1123321"/>
                </a:lnTo>
                <a:lnTo>
                  <a:pt x="4821793" y="1121921"/>
                </a:lnTo>
                <a:cubicBezTo>
                  <a:pt x="4824993" y="1121654"/>
                  <a:pt x="4827593" y="1121254"/>
                  <a:pt x="4829594" y="1120721"/>
                </a:cubicBezTo>
                <a:cubicBezTo>
                  <a:pt x="4831594" y="1120188"/>
                  <a:pt x="4833161" y="1119421"/>
                  <a:pt x="4834295" y="1118421"/>
                </a:cubicBezTo>
                <a:cubicBezTo>
                  <a:pt x="4835428" y="1117420"/>
                  <a:pt x="4836195" y="1116020"/>
                  <a:pt x="4836595" y="1114220"/>
                </a:cubicBezTo>
                <a:cubicBezTo>
                  <a:pt x="4836995" y="1112420"/>
                  <a:pt x="4837195" y="1110053"/>
                  <a:pt x="4837195" y="1107119"/>
                </a:cubicBezTo>
                <a:lnTo>
                  <a:pt x="4837195" y="1071515"/>
                </a:lnTo>
                <a:lnTo>
                  <a:pt x="4789789" y="1071515"/>
                </a:lnTo>
                <a:cubicBezTo>
                  <a:pt x="4789255" y="1078849"/>
                  <a:pt x="4788455" y="1085383"/>
                  <a:pt x="4787389" y="1091117"/>
                </a:cubicBezTo>
                <a:cubicBezTo>
                  <a:pt x="4786321" y="1096851"/>
                  <a:pt x="4784855" y="1102185"/>
                  <a:pt x="4782988" y="1107119"/>
                </a:cubicBezTo>
                <a:cubicBezTo>
                  <a:pt x="4781121" y="1112053"/>
                  <a:pt x="4778821" y="1116754"/>
                  <a:pt x="4776087" y="1121221"/>
                </a:cubicBezTo>
                <a:cubicBezTo>
                  <a:pt x="4773353" y="1125688"/>
                  <a:pt x="4770053" y="1130389"/>
                  <a:pt x="4766186" y="1135323"/>
                </a:cubicBezTo>
                <a:lnTo>
                  <a:pt x="4760585" y="1131322"/>
                </a:lnTo>
                <a:cubicBezTo>
                  <a:pt x="4765519" y="1125055"/>
                  <a:pt x="4769553" y="1119121"/>
                  <a:pt x="4772687" y="1113520"/>
                </a:cubicBezTo>
                <a:cubicBezTo>
                  <a:pt x="4775821" y="1107919"/>
                  <a:pt x="4778287" y="1101719"/>
                  <a:pt x="4780087" y="1094918"/>
                </a:cubicBezTo>
                <a:cubicBezTo>
                  <a:pt x="4781888" y="1088117"/>
                  <a:pt x="4783088" y="1080149"/>
                  <a:pt x="4783688" y="1071015"/>
                </a:cubicBezTo>
                <a:cubicBezTo>
                  <a:pt x="4784288" y="1061880"/>
                  <a:pt x="4784589" y="1050579"/>
                  <a:pt x="4784589" y="1037110"/>
                </a:cubicBezTo>
                <a:close/>
                <a:moveTo>
                  <a:pt x="4703578" y="968302"/>
                </a:moveTo>
                <a:lnTo>
                  <a:pt x="4757185" y="968302"/>
                </a:lnTo>
                <a:lnTo>
                  <a:pt x="4757185" y="1107919"/>
                </a:lnTo>
                <a:cubicBezTo>
                  <a:pt x="4757185" y="1111386"/>
                  <a:pt x="4756851" y="1114220"/>
                  <a:pt x="4756185" y="1116420"/>
                </a:cubicBezTo>
                <a:cubicBezTo>
                  <a:pt x="4755518" y="1118621"/>
                  <a:pt x="4754418" y="1120421"/>
                  <a:pt x="4752884" y="1121821"/>
                </a:cubicBezTo>
                <a:cubicBezTo>
                  <a:pt x="4751351" y="1123221"/>
                  <a:pt x="4749317" y="1124288"/>
                  <a:pt x="4746783" y="1125021"/>
                </a:cubicBezTo>
                <a:cubicBezTo>
                  <a:pt x="4744250" y="1125755"/>
                  <a:pt x="4741183" y="1126322"/>
                  <a:pt x="4737582" y="1126722"/>
                </a:cubicBezTo>
                <a:lnTo>
                  <a:pt x="4723981" y="1128322"/>
                </a:lnTo>
                <a:lnTo>
                  <a:pt x="4721981" y="1121521"/>
                </a:lnTo>
                <a:lnTo>
                  <a:pt x="4736182" y="1120121"/>
                </a:lnTo>
                <a:cubicBezTo>
                  <a:pt x="4738983" y="1119854"/>
                  <a:pt x="4741349" y="1119454"/>
                  <a:pt x="4743283" y="1118921"/>
                </a:cubicBezTo>
                <a:cubicBezTo>
                  <a:pt x="4745217" y="1118387"/>
                  <a:pt x="4746717" y="1117621"/>
                  <a:pt x="4747783" y="1116620"/>
                </a:cubicBezTo>
                <a:cubicBezTo>
                  <a:pt x="4748851" y="1115620"/>
                  <a:pt x="4749617" y="1114253"/>
                  <a:pt x="4750083" y="1112520"/>
                </a:cubicBezTo>
                <a:cubicBezTo>
                  <a:pt x="4750551" y="1110786"/>
                  <a:pt x="4750784" y="1108586"/>
                  <a:pt x="4750784" y="1105919"/>
                </a:cubicBezTo>
                <a:lnTo>
                  <a:pt x="4750784" y="1071515"/>
                </a:lnTo>
                <a:lnTo>
                  <a:pt x="4708579" y="1071515"/>
                </a:lnTo>
                <a:cubicBezTo>
                  <a:pt x="4707912" y="1078449"/>
                  <a:pt x="4706979" y="1084683"/>
                  <a:pt x="4705779" y="1090217"/>
                </a:cubicBezTo>
                <a:cubicBezTo>
                  <a:pt x="4704579" y="1095751"/>
                  <a:pt x="4703011" y="1100918"/>
                  <a:pt x="4701077" y="1105719"/>
                </a:cubicBezTo>
                <a:cubicBezTo>
                  <a:pt x="4699144" y="1110520"/>
                  <a:pt x="4696811" y="1115154"/>
                  <a:pt x="4694077" y="1119621"/>
                </a:cubicBezTo>
                <a:cubicBezTo>
                  <a:pt x="4691343" y="1124088"/>
                  <a:pt x="4688176" y="1128722"/>
                  <a:pt x="4684576" y="1133523"/>
                </a:cubicBezTo>
                <a:lnTo>
                  <a:pt x="4678975" y="1129522"/>
                </a:lnTo>
                <a:cubicBezTo>
                  <a:pt x="4683642" y="1123121"/>
                  <a:pt x="4687543" y="1117087"/>
                  <a:pt x="4690677" y="1111420"/>
                </a:cubicBezTo>
                <a:cubicBezTo>
                  <a:pt x="4693810" y="1105752"/>
                  <a:pt x="4696343" y="1099518"/>
                  <a:pt x="4698277" y="1092717"/>
                </a:cubicBezTo>
                <a:cubicBezTo>
                  <a:pt x="4700211" y="1085917"/>
                  <a:pt x="4701578" y="1078016"/>
                  <a:pt x="4702378" y="1069014"/>
                </a:cubicBezTo>
                <a:cubicBezTo>
                  <a:pt x="4703178" y="1060013"/>
                  <a:pt x="4703578" y="1048979"/>
                  <a:pt x="4703578" y="1035910"/>
                </a:cubicBezTo>
                <a:close/>
                <a:moveTo>
                  <a:pt x="3076003" y="968302"/>
                </a:moveTo>
                <a:lnTo>
                  <a:pt x="3211820" y="968302"/>
                </a:lnTo>
                <a:lnTo>
                  <a:pt x="3211820" y="1011907"/>
                </a:lnTo>
                <a:lnTo>
                  <a:pt x="3082804" y="1011907"/>
                </a:lnTo>
                <a:lnTo>
                  <a:pt x="3082804" y="1026309"/>
                </a:lnTo>
                <a:cubicBezTo>
                  <a:pt x="3082804" y="1028576"/>
                  <a:pt x="3082804" y="1030776"/>
                  <a:pt x="3082804" y="1032910"/>
                </a:cubicBezTo>
                <a:cubicBezTo>
                  <a:pt x="3082804" y="1035044"/>
                  <a:pt x="3082737" y="1037177"/>
                  <a:pt x="3082604" y="1039311"/>
                </a:cubicBezTo>
                <a:lnTo>
                  <a:pt x="3151613" y="1039311"/>
                </a:lnTo>
                <a:lnTo>
                  <a:pt x="3151613" y="1017108"/>
                </a:lnTo>
                <a:lnTo>
                  <a:pt x="3158614" y="1017508"/>
                </a:lnTo>
                <a:lnTo>
                  <a:pt x="3158614" y="1039311"/>
                </a:lnTo>
                <a:lnTo>
                  <a:pt x="3228823" y="1039311"/>
                </a:lnTo>
                <a:lnTo>
                  <a:pt x="3228823" y="1045712"/>
                </a:lnTo>
                <a:lnTo>
                  <a:pt x="3158614" y="1045712"/>
                </a:lnTo>
                <a:lnTo>
                  <a:pt x="3158614" y="1072315"/>
                </a:lnTo>
                <a:lnTo>
                  <a:pt x="3206219" y="1072315"/>
                </a:lnTo>
                <a:lnTo>
                  <a:pt x="3206219" y="1134323"/>
                </a:lnTo>
                <a:lnTo>
                  <a:pt x="3199019" y="1134323"/>
                </a:lnTo>
                <a:lnTo>
                  <a:pt x="3199019" y="1121921"/>
                </a:lnTo>
                <a:lnTo>
                  <a:pt x="3110807" y="1121921"/>
                </a:lnTo>
                <a:lnTo>
                  <a:pt x="3110807" y="1134723"/>
                </a:lnTo>
                <a:lnTo>
                  <a:pt x="3103807" y="1134723"/>
                </a:lnTo>
                <a:lnTo>
                  <a:pt x="3103807" y="1072315"/>
                </a:lnTo>
                <a:lnTo>
                  <a:pt x="3151613" y="1072315"/>
                </a:lnTo>
                <a:lnTo>
                  <a:pt x="3151613" y="1045712"/>
                </a:lnTo>
                <a:lnTo>
                  <a:pt x="3082404" y="1045712"/>
                </a:lnTo>
                <a:cubicBezTo>
                  <a:pt x="3082004" y="1055846"/>
                  <a:pt x="3081237" y="1064814"/>
                  <a:pt x="3080104" y="1072615"/>
                </a:cubicBezTo>
                <a:cubicBezTo>
                  <a:pt x="3078970" y="1080416"/>
                  <a:pt x="3077370" y="1087683"/>
                  <a:pt x="3075303" y="1094418"/>
                </a:cubicBezTo>
                <a:cubicBezTo>
                  <a:pt x="3073236" y="1101152"/>
                  <a:pt x="3070636" y="1107653"/>
                  <a:pt x="3067502" y="1113920"/>
                </a:cubicBezTo>
                <a:cubicBezTo>
                  <a:pt x="3064368" y="1120188"/>
                  <a:pt x="3060668" y="1126855"/>
                  <a:pt x="3056401" y="1133923"/>
                </a:cubicBezTo>
                <a:lnTo>
                  <a:pt x="3050400" y="1130322"/>
                </a:lnTo>
                <a:cubicBezTo>
                  <a:pt x="3055201" y="1122588"/>
                  <a:pt x="3059234" y="1115287"/>
                  <a:pt x="3062501" y="1108419"/>
                </a:cubicBezTo>
                <a:cubicBezTo>
                  <a:pt x="3065769" y="1101552"/>
                  <a:pt x="3068402" y="1094318"/>
                  <a:pt x="3070403" y="1086717"/>
                </a:cubicBezTo>
                <a:cubicBezTo>
                  <a:pt x="3072403" y="1079116"/>
                  <a:pt x="3073836" y="1070648"/>
                  <a:pt x="3074703" y="1061314"/>
                </a:cubicBezTo>
                <a:cubicBezTo>
                  <a:pt x="3075570" y="1051979"/>
                  <a:pt x="3076003" y="1040911"/>
                  <a:pt x="3076003" y="1028109"/>
                </a:cubicBezTo>
                <a:close/>
                <a:moveTo>
                  <a:pt x="1910810" y="966902"/>
                </a:moveTo>
                <a:lnTo>
                  <a:pt x="1996221" y="966902"/>
                </a:lnTo>
                <a:cubicBezTo>
                  <a:pt x="1996221" y="967302"/>
                  <a:pt x="1996121" y="968835"/>
                  <a:pt x="1995921" y="971502"/>
                </a:cubicBezTo>
                <a:cubicBezTo>
                  <a:pt x="1995721" y="974169"/>
                  <a:pt x="1995487" y="977136"/>
                  <a:pt x="1995221" y="980403"/>
                </a:cubicBezTo>
                <a:cubicBezTo>
                  <a:pt x="1994954" y="983670"/>
                  <a:pt x="1994687" y="986904"/>
                  <a:pt x="1994421" y="990105"/>
                </a:cubicBezTo>
                <a:cubicBezTo>
                  <a:pt x="1994154" y="993305"/>
                  <a:pt x="1993954" y="995572"/>
                  <a:pt x="1993821" y="996905"/>
                </a:cubicBezTo>
                <a:cubicBezTo>
                  <a:pt x="1993420" y="1000506"/>
                  <a:pt x="1992754" y="1003473"/>
                  <a:pt x="1991820" y="1005807"/>
                </a:cubicBezTo>
                <a:cubicBezTo>
                  <a:pt x="1990887" y="1008140"/>
                  <a:pt x="1989520" y="1009974"/>
                  <a:pt x="1987720" y="1011307"/>
                </a:cubicBezTo>
                <a:cubicBezTo>
                  <a:pt x="1985920" y="1012641"/>
                  <a:pt x="1983619" y="1013608"/>
                  <a:pt x="1980819" y="1014208"/>
                </a:cubicBezTo>
                <a:cubicBezTo>
                  <a:pt x="1978019" y="1014808"/>
                  <a:pt x="1974551" y="1015241"/>
                  <a:pt x="1970418" y="1015508"/>
                </a:cubicBezTo>
                <a:lnTo>
                  <a:pt x="1954816" y="1016708"/>
                </a:lnTo>
                <a:lnTo>
                  <a:pt x="1953016" y="1010507"/>
                </a:lnTo>
                <a:lnTo>
                  <a:pt x="1969217" y="1009307"/>
                </a:lnTo>
                <a:cubicBezTo>
                  <a:pt x="1972551" y="1009040"/>
                  <a:pt x="1975352" y="1008707"/>
                  <a:pt x="1977619" y="1008307"/>
                </a:cubicBezTo>
                <a:cubicBezTo>
                  <a:pt x="1979885" y="1007907"/>
                  <a:pt x="1981719" y="1007240"/>
                  <a:pt x="1983119" y="1006307"/>
                </a:cubicBezTo>
                <a:cubicBezTo>
                  <a:pt x="1984519" y="1005373"/>
                  <a:pt x="1985586" y="1004040"/>
                  <a:pt x="1986320" y="1002306"/>
                </a:cubicBezTo>
                <a:cubicBezTo>
                  <a:pt x="1987053" y="1000573"/>
                  <a:pt x="1987553" y="998306"/>
                  <a:pt x="1987820" y="995505"/>
                </a:cubicBezTo>
                <a:cubicBezTo>
                  <a:pt x="1987820" y="994438"/>
                  <a:pt x="1987920" y="992872"/>
                  <a:pt x="1988120" y="990805"/>
                </a:cubicBezTo>
                <a:cubicBezTo>
                  <a:pt x="1988320" y="988738"/>
                  <a:pt x="1988520" y="986571"/>
                  <a:pt x="1988720" y="984304"/>
                </a:cubicBezTo>
                <a:cubicBezTo>
                  <a:pt x="1988920" y="982037"/>
                  <a:pt x="1989087" y="979870"/>
                  <a:pt x="1989220" y="977803"/>
                </a:cubicBezTo>
                <a:cubicBezTo>
                  <a:pt x="1989353" y="975736"/>
                  <a:pt x="1989487" y="974169"/>
                  <a:pt x="1989620" y="973102"/>
                </a:cubicBezTo>
                <a:lnTo>
                  <a:pt x="1944014" y="973102"/>
                </a:lnTo>
                <a:lnTo>
                  <a:pt x="1943414" y="980103"/>
                </a:lnTo>
                <a:cubicBezTo>
                  <a:pt x="1942881" y="985571"/>
                  <a:pt x="1941781" y="990538"/>
                  <a:pt x="1940114" y="995005"/>
                </a:cubicBezTo>
                <a:cubicBezTo>
                  <a:pt x="1938447" y="999472"/>
                  <a:pt x="1936113" y="1003606"/>
                  <a:pt x="1933113" y="1007407"/>
                </a:cubicBezTo>
                <a:cubicBezTo>
                  <a:pt x="1930113" y="1011207"/>
                  <a:pt x="1926379" y="1014841"/>
                  <a:pt x="1921912" y="1018308"/>
                </a:cubicBezTo>
                <a:cubicBezTo>
                  <a:pt x="1917444" y="1021775"/>
                  <a:pt x="1912010" y="1025309"/>
                  <a:pt x="1905610" y="1028909"/>
                </a:cubicBezTo>
                <a:lnTo>
                  <a:pt x="1902609" y="1022709"/>
                </a:lnTo>
                <a:cubicBezTo>
                  <a:pt x="1909277" y="1019108"/>
                  <a:pt x="1914711" y="1015608"/>
                  <a:pt x="1918911" y="1012207"/>
                </a:cubicBezTo>
                <a:cubicBezTo>
                  <a:pt x="1923112" y="1008807"/>
                  <a:pt x="1926479" y="1005306"/>
                  <a:pt x="1929012" y="1001706"/>
                </a:cubicBezTo>
                <a:cubicBezTo>
                  <a:pt x="1931546" y="998106"/>
                  <a:pt x="1933380" y="994372"/>
                  <a:pt x="1934513" y="990505"/>
                </a:cubicBezTo>
                <a:cubicBezTo>
                  <a:pt x="1935647" y="986637"/>
                  <a:pt x="1936480" y="982504"/>
                  <a:pt x="1937013" y="978103"/>
                </a:cubicBezTo>
                <a:lnTo>
                  <a:pt x="1937614" y="973102"/>
                </a:lnTo>
                <a:lnTo>
                  <a:pt x="1910810" y="973102"/>
                </a:lnTo>
                <a:close/>
                <a:moveTo>
                  <a:pt x="1439628" y="966102"/>
                </a:moveTo>
                <a:lnTo>
                  <a:pt x="1584646" y="966102"/>
                </a:lnTo>
                <a:lnTo>
                  <a:pt x="1584646" y="1134923"/>
                </a:lnTo>
                <a:lnTo>
                  <a:pt x="1578045" y="1134923"/>
                </a:lnTo>
                <a:lnTo>
                  <a:pt x="1578045" y="1121721"/>
                </a:lnTo>
                <a:lnTo>
                  <a:pt x="1446228" y="1121721"/>
                </a:lnTo>
                <a:lnTo>
                  <a:pt x="1446228" y="1134923"/>
                </a:lnTo>
                <a:lnTo>
                  <a:pt x="1439628" y="1134923"/>
                </a:lnTo>
                <a:close/>
                <a:moveTo>
                  <a:pt x="4086777" y="961901"/>
                </a:moveTo>
                <a:cubicBezTo>
                  <a:pt x="4088644" y="963901"/>
                  <a:pt x="4090811" y="966302"/>
                  <a:pt x="4093278" y="969102"/>
                </a:cubicBezTo>
                <a:cubicBezTo>
                  <a:pt x="4095745" y="971902"/>
                  <a:pt x="4098279" y="974903"/>
                  <a:pt x="4100879" y="978103"/>
                </a:cubicBezTo>
                <a:cubicBezTo>
                  <a:pt x="4103479" y="981303"/>
                  <a:pt x="4105979" y="984504"/>
                  <a:pt x="4108380" y="987704"/>
                </a:cubicBezTo>
                <a:cubicBezTo>
                  <a:pt x="4110780" y="990905"/>
                  <a:pt x="4112847" y="993772"/>
                  <a:pt x="4114581" y="996305"/>
                </a:cubicBezTo>
                <a:lnTo>
                  <a:pt x="4108980" y="1000706"/>
                </a:lnTo>
                <a:cubicBezTo>
                  <a:pt x="4107113" y="998172"/>
                  <a:pt x="4104979" y="995339"/>
                  <a:pt x="4102579" y="992205"/>
                </a:cubicBezTo>
                <a:cubicBezTo>
                  <a:pt x="4100179" y="989071"/>
                  <a:pt x="4097712" y="985904"/>
                  <a:pt x="4095178" y="982704"/>
                </a:cubicBezTo>
                <a:cubicBezTo>
                  <a:pt x="4092645" y="979503"/>
                  <a:pt x="4090211" y="976503"/>
                  <a:pt x="4087877" y="973702"/>
                </a:cubicBezTo>
                <a:cubicBezTo>
                  <a:pt x="4085544" y="970902"/>
                  <a:pt x="4083510" y="968569"/>
                  <a:pt x="4081777" y="966702"/>
                </a:cubicBezTo>
                <a:close/>
                <a:moveTo>
                  <a:pt x="3878027" y="960901"/>
                </a:moveTo>
                <a:cubicBezTo>
                  <a:pt x="3880027" y="962768"/>
                  <a:pt x="3882595" y="965301"/>
                  <a:pt x="3885728" y="968502"/>
                </a:cubicBezTo>
                <a:cubicBezTo>
                  <a:pt x="3888862" y="971702"/>
                  <a:pt x="3892096" y="975136"/>
                  <a:pt x="3895429" y="978803"/>
                </a:cubicBezTo>
                <a:cubicBezTo>
                  <a:pt x="3898763" y="982470"/>
                  <a:pt x="3901964" y="986071"/>
                  <a:pt x="3905031" y="989605"/>
                </a:cubicBezTo>
                <a:cubicBezTo>
                  <a:pt x="3908097" y="993138"/>
                  <a:pt x="3910565" y="996172"/>
                  <a:pt x="3912432" y="998706"/>
                </a:cubicBezTo>
                <a:lnTo>
                  <a:pt x="3907031" y="1003306"/>
                </a:lnTo>
                <a:cubicBezTo>
                  <a:pt x="3905164" y="1000906"/>
                  <a:pt x="3902664" y="997906"/>
                  <a:pt x="3899530" y="994305"/>
                </a:cubicBezTo>
                <a:cubicBezTo>
                  <a:pt x="3896396" y="990705"/>
                  <a:pt x="3893196" y="987071"/>
                  <a:pt x="3889929" y="983404"/>
                </a:cubicBezTo>
                <a:cubicBezTo>
                  <a:pt x="3886662" y="979737"/>
                  <a:pt x="3883495" y="976303"/>
                  <a:pt x="3880427" y="973102"/>
                </a:cubicBezTo>
                <a:cubicBezTo>
                  <a:pt x="3877361" y="969902"/>
                  <a:pt x="3874960" y="967435"/>
                  <a:pt x="3873227" y="965702"/>
                </a:cubicBezTo>
                <a:close/>
                <a:moveTo>
                  <a:pt x="49806" y="959101"/>
                </a:moveTo>
                <a:lnTo>
                  <a:pt x="56207" y="960701"/>
                </a:lnTo>
                <a:cubicBezTo>
                  <a:pt x="54073" y="967502"/>
                  <a:pt x="51640" y="974236"/>
                  <a:pt x="48906" y="980903"/>
                </a:cubicBezTo>
                <a:cubicBezTo>
                  <a:pt x="46172" y="987571"/>
                  <a:pt x="43272" y="994105"/>
                  <a:pt x="40205" y="1000506"/>
                </a:cubicBezTo>
                <a:lnTo>
                  <a:pt x="40405" y="1000506"/>
                </a:lnTo>
                <a:lnTo>
                  <a:pt x="40405" y="1133523"/>
                </a:lnTo>
                <a:lnTo>
                  <a:pt x="33804" y="1133523"/>
                </a:lnTo>
                <a:lnTo>
                  <a:pt x="33804" y="1013107"/>
                </a:lnTo>
                <a:cubicBezTo>
                  <a:pt x="29404" y="1021375"/>
                  <a:pt x="24803" y="1029210"/>
                  <a:pt x="20003" y="1036610"/>
                </a:cubicBezTo>
                <a:cubicBezTo>
                  <a:pt x="15202" y="1044011"/>
                  <a:pt x="10468" y="1050779"/>
                  <a:pt x="5801" y="1056913"/>
                </a:cubicBezTo>
                <a:lnTo>
                  <a:pt x="1600" y="1051112"/>
                </a:lnTo>
                <a:cubicBezTo>
                  <a:pt x="6001" y="1045778"/>
                  <a:pt x="10468" y="1039544"/>
                  <a:pt x="15002" y="1032410"/>
                </a:cubicBezTo>
                <a:cubicBezTo>
                  <a:pt x="19536" y="1025276"/>
                  <a:pt x="23970" y="1017708"/>
                  <a:pt x="28304" y="1009707"/>
                </a:cubicBezTo>
                <a:cubicBezTo>
                  <a:pt x="32637" y="1001706"/>
                  <a:pt x="36638" y="993372"/>
                  <a:pt x="40305" y="984704"/>
                </a:cubicBezTo>
                <a:cubicBezTo>
                  <a:pt x="43972" y="976036"/>
                  <a:pt x="47139" y="967502"/>
                  <a:pt x="49806" y="959101"/>
                </a:cubicBezTo>
                <a:close/>
                <a:moveTo>
                  <a:pt x="1708661" y="955900"/>
                </a:moveTo>
                <a:lnTo>
                  <a:pt x="1715662" y="956300"/>
                </a:lnTo>
                <a:lnTo>
                  <a:pt x="1715662" y="989104"/>
                </a:lnTo>
                <a:lnTo>
                  <a:pt x="1781070" y="989104"/>
                </a:lnTo>
                <a:lnTo>
                  <a:pt x="1781070" y="1107719"/>
                </a:lnTo>
                <a:cubicBezTo>
                  <a:pt x="1781070" y="1112120"/>
                  <a:pt x="1780737" y="1115620"/>
                  <a:pt x="1780070" y="1118221"/>
                </a:cubicBezTo>
                <a:cubicBezTo>
                  <a:pt x="1779403" y="1120821"/>
                  <a:pt x="1778170" y="1122855"/>
                  <a:pt x="1776370" y="1124321"/>
                </a:cubicBezTo>
                <a:cubicBezTo>
                  <a:pt x="1774569" y="1125788"/>
                  <a:pt x="1772069" y="1126855"/>
                  <a:pt x="1768869" y="1127522"/>
                </a:cubicBezTo>
                <a:cubicBezTo>
                  <a:pt x="1765668" y="1128188"/>
                  <a:pt x="1761534" y="1128722"/>
                  <a:pt x="1756467" y="1129122"/>
                </a:cubicBezTo>
                <a:lnTo>
                  <a:pt x="1742665" y="1130322"/>
                </a:lnTo>
                <a:lnTo>
                  <a:pt x="1740665" y="1123321"/>
                </a:lnTo>
                <a:lnTo>
                  <a:pt x="1754867" y="1122321"/>
                </a:lnTo>
                <a:cubicBezTo>
                  <a:pt x="1759001" y="1122054"/>
                  <a:pt x="1762335" y="1121688"/>
                  <a:pt x="1764868" y="1121221"/>
                </a:cubicBezTo>
                <a:cubicBezTo>
                  <a:pt x="1767402" y="1120754"/>
                  <a:pt x="1769369" y="1119987"/>
                  <a:pt x="1770769" y="1118921"/>
                </a:cubicBezTo>
                <a:cubicBezTo>
                  <a:pt x="1772169" y="1117854"/>
                  <a:pt x="1773069" y="1116320"/>
                  <a:pt x="1773469" y="1114320"/>
                </a:cubicBezTo>
                <a:cubicBezTo>
                  <a:pt x="1773869" y="1112320"/>
                  <a:pt x="1774069" y="1109586"/>
                  <a:pt x="1774069" y="1106119"/>
                </a:cubicBezTo>
                <a:lnTo>
                  <a:pt x="1774069" y="996105"/>
                </a:lnTo>
                <a:lnTo>
                  <a:pt x="1715662" y="996105"/>
                </a:lnTo>
                <a:lnTo>
                  <a:pt x="1715662" y="1001106"/>
                </a:lnTo>
                <a:cubicBezTo>
                  <a:pt x="1715662" y="1011241"/>
                  <a:pt x="1714595" y="1020308"/>
                  <a:pt x="1712462" y="1028309"/>
                </a:cubicBezTo>
                <a:cubicBezTo>
                  <a:pt x="1715529" y="1031376"/>
                  <a:pt x="1719363" y="1035210"/>
                  <a:pt x="1723963" y="1039811"/>
                </a:cubicBezTo>
                <a:cubicBezTo>
                  <a:pt x="1728564" y="1044411"/>
                  <a:pt x="1733364" y="1049245"/>
                  <a:pt x="1738365" y="1054313"/>
                </a:cubicBezTo>
                <a:cubicBezTo>
                  <a:pt x="1743365" y="1059380"/>
                  <a:pt x="1748199" y="1064314"/>
                  <a:pt x="1752867" y="1069114"/>
                </a:cubicBezTo>
                <a:cubicBezTo>
                  <a:pt x="1757534" y="1073915"/>
                  <a:pt x="1761468" y="1077982"/>
                  <a:pt x="1764668" y="1081316"/>
                </a:cubicBezTo>
                <a:lnTo>
                  <a:pt x="1759868" y="1086717"/>
                </a:lnTo>
                <a:cubicBezTo>
                  <a:pt x="1756667" y="1083250"/>
                  <a:pt x="1752833" y="1079216"/>
                  <a:pt x="1748366" y="1074615"/>
                </a:cubicBezTo>
                <a:cubicBezTo>
                  <a:pt x="1743899" y="1070015"/>
                  <a:pt x="1739332" y="1065347"/>
                  <a:pt x="1734664" y="1060613"/>
                </a:cubicBezTo>
                <a:cubicBezTo>
                  <a:pt x="1729997" y="1055879"/>
                  <a:pt x="1725496" y="1051346"/>
                  <a:pt x="1721163" y="1047012"/>
                </a:cubicBezTo>
                <a:cubicBezTo>
                  <a:pt x="1716829" y="1042678"/>
                  <a:pt x="1713195" y="1038977"/>
                  <a:pt x="1710261" y="1035910"/>
                </a:cubicBezTo>
                <a:cubicBezTo>
                  <a:pt x="1708394" y="1040711"/>
                  <a:pt x="1706094" y="1045312"/>
                  <a:pt x="1703360" y="1049712"/>
                </a:cubicBezTo>
                <a:cubicBezTo>
                  <a:pt x="1700627" y="1054113"/>
                  <a:pt x="1697260" y="1058513"/>
                  <a:pt x="1693259" y="1062914"/>
                </a:cubicBezTo>
                <a:cubicBezTo>
                  <a:pt x="1689259" y="1067314"/>
                  <a:pt x="1684658" y="1071781"/>
                  <a:pt x="1679457" y="1076315"/>
                </a:cubicBezTo>
                <a:cubicBezTo>
                  <a:pt x="1674257" y="1080849"/>
                  <a:pt x="1668323" y="1085517"/>
                  <a:pt x="1661655" y="1090317"/>
                </a:cubicBezTo>
                <a:lnTo>
                  <a:pt x="1657255" y="1084316"/>
                </a:lnTo>
                <a:cubicBezTo>
                  <a:pt x="1667256" y="1077115"/>
                  <a:pt x="1675524" y="1070315"/>
                  <a:pt x="1682058" y="1063914"/>
                </a:cubicBezTo>
                <a:cubicBezTo>
                  <a:pt x="1688592" y="1057513"/>
                  <a:pt x="1693826" y="1051079"/>
                  <a:pt x="1697760" y="1044611"/>
                </a:cubicBezTo>
                <a:cubicBezTo>
                  <a:pt x="1701693" y="1038144"/>
                  <a:pt x="1704461" y="1031376"/>
                  <a:pt x="1706061" y="1024309"/>
                </a:cubicBezTo>
                <a:cubicBezTo>
                  <a:pt x="1707661" y="1017241"/>
                  <a:pt x="1708528" y="1009440"/>
                  <a:pt x="1708661" y="1000906"/>
                </a:cubicBezTo>
                <a:lnTo>
                  <a:pt x="1708661" y="996105"/>
                </a:lnTo>
                <a:lnTo>
                  <a:pt x="1649654" y="996105"/>
                </a:lnTo>
                <a:lnTo>
                  <a:pt x="1649654" y="1131722"/>
                </a:lnTo>
                <a:lnTo>
                  <a:pt x="1642653" y="1131722"/>
                </a:lnTo>
                <a:lnTo>
                  <a:pt x="1642653" y="989104"/>
                </a:lnTo>
                <a:lnTo>
                  <a:pt x="1708661" y="989104"/>
                </a:lnTo>
                <a:lnTo>
                  <a:pt x="1708661" y="967302"/>
                </a:lnTo>
                <a:close/>
                <a:moveTo>
                  <a:pt x="4943008" y="955700"/>
                </a:moveTo>
                <a:lnTo>
                  <a:pt x="4950609" y="956100"/>
                </a:lnTo>
                <a:cubicBezTo>
                  <a:pt x="4950209" y="960901"/>
                  <a:pt x="4949742" y="965635"/>
                  <a:pt x="4949209" y="970302"/>
                </a:cubicBezTo>
                <a:cubicBezTo>
                  <a:pt x="4948675" y="974969"/>
                  <a:pt x="4948075" y="979570"/>
                  <a:pt x="4947409" y="984104"/>
                </a:cubicBezTo>
                <a:lnTo>
                  <a:pt x="5058023" y="984104"/>
                </a:lnTo>
                <a:lnTo>
                  <a:pt x="5058023" y="991105"/>
                </a:lnTo>
                <a:lnTo>
                  <a:pt x="4946409" y="991105"/>
                </a:lnTo>
                <a:cubicBezTo>
                  <a:pt x="4944409" y="1002573"/>
                  <a:pt x="4942008" y="1013641"/>
                  <a:pt x="4939207" y="1024309"/>
                </a:cubicBezTo>
                <a:lnTo>
                  <a:pt x="5030819" y="1024309"/>
                </a:lnTo>
                <a:lnTo>
                  <a:pt x="5030819" y="1030910"/>
                </a:lnTo>
                <a:cubicBezTo>
                  <a:pt x="5026152" y="1043845"/>
                  <a:pt x="5020551" y="1055246"/>
                  <a:pt x="5014017" y="1065114"/>
                </a:cubicBezTo>
                <a:cubicBezTo>
                  <a:pt x="5007483" y="1074982"/>
                  <a:pt x="4999348" y="1084050"/>
                  <a:pt x="4989614" y="1092317"/>
                </a:cubicBezTo>
                <a:cubicBezTo>
                  <a:pt x="4998415" y="1099118"/>
                  <a:pt x="5008483" y="1105252"/>
                  <a:pt x="5019818" y="1110720"/>
                </a:cubicBezTo>
                <a:cubicBezTo>
                  <a:pt x="5031152" y="1116187"/>
                  <a:pt x="5044287" y="1121454"/>
                  <a:pt x="5059223" y="1126522"/>
                </a:cubicBezTo>
                <a:lnTo>
                  <a:pt x="5056422" y="1133523"/>
                </a:lnTo>
                <a:cubicBezTo>
                  <a:pt x="5040820" y="1127922"/>
                  <a:pt x="5027119" y="1122221"/>
                  <a:pt x="5015317" y="1116420"/>
                </a:cubicBezTo>
                <a:cubicBezTo>
                  <a:pt x="5003515" y="1110620"/>
                  <a:pt x="4993147" y="1104119"/>
                  <a:pt x="4984213" y="1096918"/>
                </a:cubicBezTo>
                <a:cubicBezTo>
                  <a:pt x="4975012" y="1104119"/>
                  <a:pt x="4964377" y="1110786"/>
                  <a:pt x="4952309" y="1116920"/>
                </a:cubicBezTo>
                <a:cubicBezTo>
                  <a:pt x="4940241" y="1123055"/>
                  <a:pt x="4926273" y="1129122"/>
                  <a:pt x="4910404" y="1135123"/>
                </a:cubicBezTo>
                <a:lnTo>
                  <a:pt x="4907004" y="1128322"/>
                </a:lnTo>
                <a:cubicBezTo>
                  <a:pt x="4922339" y="1122721"/>
                  <a:pt x="4935841" y="1117020"/>
                  <a:pt x="4947509" y="1111220"/>
                </a:cubicBezTo>
                <a:cubicBezTo>
                  <a:pt x="4959177" y="1105419"/>
                  <a:pt x="4969478" y="1099118"/>
                  <a:pt x="4978412" y="1092317"/>
                </a:cubicBezTo>
                <a:cubicBezTo>
                  <a:pt x="4969345" y="1084316"/>
                  <a:pt x="4961677" y="1075349"/>
                  <a:pt x="4955409" y="1065414"/>
                </a:cubicBezTo>
                <a:cubicBezTo>
                  <a:pt x="4949142" y="1055479"/>
                  <a:pt x="4943875" y="1043978"/>
                  <a:pt x="4939607" y="1030910"/>
                </a:cubicBezTo>
                <a:lnTo>
                  <a:pt x="4937407" y="1030910"/>
                </a:lnTo>
                <a:cubicBezTo>
                  <a:pt x="4932073" y="1049045"/>
                  <a:pt x="4925039" y="1066181"/>
                  <a:pt x="4916305" y="1082316"/>
                </a:cubicBezTo>
                <a:cubicBezTo>
                  <a:pt x="4907570" y="1098451"/>
                  <a:pt x="4896736" y="1114387"/>
                  <a:pt x="4883801" y="1130122"/>
                </a:cubicBezTo>
                <a:lnTo>
                  <a:pt x="4878399" y="1124921"/>
                </a:lnTo>
                <a:cubicBezTo>
                  <a:pt x="4886934" y="1114653"/>
                  <a:pt x="4894502" y="1104319"/>
                  <a:pt x="4901103" y="1093918"/>
                </a:cubicBezTo>
                <a:cubicBezTo>
                  <a:pt x="4907703" y="1083516"/>
                  <a:pt x="4913437" y="1072848"/>
                  <a:pt x="4918305" y="1061914"/>
                </a:cubicBezTo>
                <a:cubicBezTo>
                  <a:pt x="4923172" y="1050979"/>
                  <a:pt x="4927273" y="1039677"/>
                  <a:pt x="4930607" y="1028009"/>
                </a:cubicBezTo>
                <a:cubicBezTo>
                  <a:pt x="4933940" y="1016341"/>
                  <a:pt x="4936674" y="1004040"/>
                  <a:pt x="4938807" y="991105"/>
                </a:cubicBezTo>
                <a:lnTo>
                  <a:pt x="4886201" y="991105"/>
                </a:lnTo>
                <a:lnTo>
                  <a:pt x="4886201" y="984104"/>
                </a:lnTo>
                <a:lnTo>
                  <a:pt x="4939807" y="984104"/>
                </a:lnTo>
                <a:cubicBezTo>
                  <a:pt x="4940475" y="979437"/>
                  <a:pt x="4941075" y="974769"/>
                  <a:pt x="4941608" y="970102"/>
                </a:cubicBezTo>
                <a:cubicBezTo>
                  <a:pt x="4942141" y="965435"/>
                  <a:pt x="4942608" y="960634"/>
                  <a:pt x="4943008" y="955700"/>
                </a:cubicBezTo>
                <a:close/>
                <a:moveTo>
                  <a:pt x="235229" y="955700"/>
                </a:moveTo>
                <a:cubicBezTo>
                  <a:pt x="236696" y="957967"/>
                  <a:pt x="238363" y="960534"/>
                  <a:pt x="240230" y="963401"/>
                </a:cubicBezTo>
                <a:cubicBezTo>
                  <a:pt x="242097" y="966268"/>
                  <a:pt x="243964" y="969135"/>
                  <a:pt x="245831" y="972002"/>
                </a:cubicBezTo>
                <a:cubicBezTo>
                  <a:pt x="247698" y="974869"/>
                  <a:pt x="249531" y="977736"/>
                  <a:pt x="251331" y="980603"/>
                </a:cubicBezTo>
                <a:cubicBezTo>
                  <a:pt x="253132" y="983470"/>
                  <a:pt x="254765" y="986037"/>
                  <a:pt x="256232" y="988304"/>
                </a:cubicBezTo>
                <a:lnTo>
                  <a:pt x="250431" y="991905"/>
                </a:lnTo>
                <a:cubicBezTo>
                  <a:pt x="249098" y="989638"/>
                  <a:pt x="247598" y="987138"/>
                  <a:pt x="245931" y="984404"/>
                </a:cubicBezTo>
                <a:cubicBezTo>
                  <a:pt x="244264" y="981670"/>
                  <a:pt x="242497" y="978836"/>
                  <a:pt x="240630" y="975903"/>
                </a:cubicBezTo>
                <a:cubicBezTo>
                  <a:pt x="238763" y="972969"/>
                  <a:pt x="236863" y="970069"/>
                  <a:pt x="234929" y="967202"/>
                </a:cubicBezTo>
                <a:cubicBezTo>
                  <a:pt x="232996" y="964335"/>
                  <a:pt x="231162" y="961634"/>
                  <a:pt x="229429" y="959101"/>
                </a:cubicBezTo>
                <a:close/>
                <a:moveTo>
                  <a:pt x="112214" y="955700"/>
                </a:moveTo>
                <a:lnTo>
                  <a:pt x="118615" y="956300"/>
                </a:lnTo>
                <a:lnTo>
                  <a:pt x="118615" y="1008307"/>
                </a:lnTo>
                <a:lnTo>
                  <a:pt x="163020" y="992505"/>
                </a:lnTo>
                <a:cubicBezTo>
                  <a:pt x="163020" y="992638"/>
                  <a:pt x="162954" y="994238"/>
                  <a:pt x="162820" y="997305"/>
                </a:cubicBezTo>
                <a:cubicBezTo>
                  <a:pt x="162687" y="1000373"/>
                  <a:pt x="162554" y="1004173"/>
                  <a:pt x="162420" y="1008707"/>
                </a:cubicBezTo>
                <a:cubicBezTo>
                  <a:pt x="162287" y="1013241"/>
                  <a:pt x="162120" y="1018208"/>
                  <a:pt x="161920" y="1023609"/>
                </a:cubicBezTo>
                <a:cubicBezTo>
                  <a:pt x="161720" y="1029009"/>
                  <a:pt x="161554" y="1034110"/>
                  <a:pt x="161420" y="1038911"/>
                </a:cubicBezTo>
                <a:cubicBezTo>
                  <a:pt x="161287" y="1043711"/>
                  <a:pt x="161120" y="1047912"/>
                  <a:pt x="160920" y="1051512"/>
                </a:cubicBezTo>
                <a:cubicBezTo>
                  <a:pt x="160720" y="1055113"/>
                  <a:pt x="160620" y="1057380"/>
                  <a:pt x="160620" y="1058313"/>
                </a:cubicBezTo>
                <a:cubicBezTo>
                  <a:pt x="160353" y="1062180"/>
                  <a:pt x="159787" y="1065181"/>
                  <a:pt x="158920" y="1067314"/>
                </a:cubicBezTo>
                <a:cubicBezTo>
                  <a:pt x="158053" y="1069448"/>
                  <a:pt x="156753" y="1071115"/>
                  <a:pt x="155019" y="1072315"/>
                </a:cubicBezTo>
                <a:cubicBezTo>
                  <a:pt x="153286" y="1073515"/>
                  <a:pt x="150986" y="1074448"/>
                  <a:pt x="148118" y="1075115"/>
                </a:cubicBezTo>
                <a:cubicBezTo>
                  <a:pt x="145251" y="1075782"/>
                  <a:pt x="141684" y="1076515"/>
                  <a:pt x="137417" y="1077316"/>
                </a:cubicBezTo>
                <a:lnTo>
                  <a:pt x="130816" y="1078516"/>
                </a:lnTo>
                <a:lnTo>
                  <a:pt x="129016" y="1071315"/>
                </a:lnTo>
                <a:lnTo>
                  <a:pt x="136017" y="1070315"/>
                </a:lnTo>
                <a:cubicBezTo>
                  <a:pt x="139751" y="1069781"/>
                  <a:pt x="142751" y="1069281"/>
                  <a:pt x="145018" y="1068814"/>
                </a:cubicBezTo>
                <a:cubicBezTo>
                  <a:pt x="147285" y="1068348"/>
                  <a:pt x="149052" y="1067681"/>
                  <a:pt x="150319" y="1066814"/>
                </a:cubicBezTo>
                <a:cubicBezTo>
                  <a:pt x="151586" y="1065947"/>
                  <a:pt x="152452" y="1064681"/>
                  <a:pt x="152919" y="1063014"/>
                </a:cubicBezTo>
                <a:cubicBezTo>
                  <a:pt x="153386" y="1061347"/>
                  <a:pt x="153753" y="1058980"/>
                  <a:pt x="154019" y="1055913"/>
                </a:cubicBezTo>
                <a:cubicBezTo>
                  <a:pt x="154153" y="1055113"/>
                  <a:pt x="154253" y="1053446"/>
                  <a:pt x="154319" y="1050912"/>
                </a:cubicBezTo>
                <a:cubicBezTo>
                  <a:pt x="154386" y="1048379"/>
                  <a:pt x="154486" y="1045345"/>
                  <a:pt x="154619" y="1041811"/>
                </a:cubicBezTo>
                <a:cubicBezTo>
                  <a:pt x="154753" y="1038277"/>
                  <a:pt x="154919" y="1034477"/>
                  <a:pt x="155119" y="1030410"/>
                </a:cubicBezTo>
                <a:cubicBezTo>
                  <a:pt x="155319" y="1026342"/>
                  <a:pt x="155486" y="1022442"/>
                  <a:pt x="155619" y="1018708"/>
                </a:cubicBezTo>
                <a:cubicBezTo>
                  <a:pt x="155753" y="1014974"/>
                  <a:pt x="155853" y="1011607"/>
                  <a:pt x="155919" y="1008607"/>
                </a:cubicBezTo>
                <a:cubicBezTo>
                  <a:pt x="155986" y="1005607"/>
                  <a:pt x="156086" y="1003373"/>
                  <a:pt x="156220" y="1001906"/>
                </a:cubicBezTo>
                <a:lnTo>
                  <a:pt x="118615" y="1015308"/>
                </a:lnTo>
                <a:lnTo>
                  <a:pt x="118615" y="1098318"/>
                </a:lnTo>
                <a:lnTo>
                  <a:pt x="112214" y="1098118"/>
                </a:lnTo>
                <a:lnTo>
                  <a:pt x="112214" y="1017508"/>
                </a:lnTo>
                <a:lnTo>
                  <a:pt x="78210" y="1029710"/>
                </a:lnTo>
                <a:lnTo>
                  <a:pt x="78210" y="1101118"/>
                </a:lnTo>
                <a:cubicBezTo>
                  <a:pt x="78210" y="1104719"/>
                  <a:pt x="78543" y="1107686"/>
                  <a:pt x="79210" y="1110020"/>
                </a:cubicBezTo>
                <a:cubicBezTo>
                  <a:pt x="79877" y="1112353"/>
                  <a:pt x="81043" y="1114220"/>
                  <a:pt x="82710" y="1115620"/>
                </a:cubicBezTo>
                <a:cubicBezTo>
                  <a:pt x="84377" y="1117020"/>
                  <a:pt x="86677" y="1118021"/>
                  <a:pt x="89611" y="1118621"/>
                </a:cubicBezTo>
                <a:cubicBezTo>
                  <a:pt x="92545" y="1119221"/>
                  <a:pt x="96279" y="1119654"/>
                  <a:pt x="100813" y="1119921"/>
                </a:cubicBezTo>
                <a:cubicBezTo>
                  <a:pt x="116148" y="1120721"/>
                  <a:pt x="131483" y="1120721"/>
                  <a:pt x="146818" y="1119921"/>
                </a:cubicBezTo>
                <a:cubicBezTo>
                  <a:pt x="152019" y="1119654"/>
                  <a:pt x="156120" y="1119254"/>
                  <a:pt x="159120" y="1118721"/>
                </a:cubicBezTo>
                <a:cubicBezTo>
                  <a:pt x="162120" y="1118187"/>
                  <a:pt x="164454" y="1117354"/>
                  <a:pt x="166121" y="1116220"/>
                </a:cubicBezTo>
                <a:cubicBezTo>
                  <a:pt x="167788" y="1115087"/>
                  <a:pt x="168988" y="1113553"/>
                  <a:pt x="169721" y="1111620"/>
                </a:cubicBezTo>
                <a:cubicBezTo>
                  <a:pt x="170455" y="1109686"/>
                  <a:pt x="171021" y="1107119"/>
                  <a:pt x="171421" y="1103919"/>
                </a:cubicBezTo>
                <a:cubicBezTo>
                  <a:pt x="171555" y="1102585"/>
                  <a:pt x="171755" y="1100852"/>
                  <a:pt x="172022" y="1098718"/>
                </a:cubicBezTo>
                <a:cubicBezTo>
                  <a:pt x="172288" y="1096585"/>
                  <a:pt x="172555" y="1094484"/>
                  <a:pt x="172822" y="1092417"/>
                </a:cubicBezTo>
                <a:cubicBezTo>
                  <a:pt x="173088" y="1090350"/>
                  <a:pt x="173288" y="1088517"/>
                  <a:pt x="173422" y="1086917"/>
                </a:cubicBezTo>
                <a:cubicBezTo>
                  <a:pt x="173555" y="1085316"/>
                  <a:pt x="173622" y="1084383"/>
                  <a:pt x="173622" y="1084116"/>
                </a:cubicBezTo>
                <a:lnTo>
                  <a:pt x="180223" y="1086117"/>
                </a:lnTo>
                <a:cubicBezTo>
                  <a:pt x="180223" y="1086517"/>
                  <a:pt x="180123" y="1087517"/>
                  <a:pt x="179922" y="1089117"/>
                </a:cubicBezTo>
                <a:cubicBezTo>
                  <a:pt x="179722" y="1090717"/>
                  <a:pt x="179522" y="1092517"/>
                  <a:pt x="179322" y="1094518"/>
                </a:cubicBezTo>
                <a:cubicBezTo>
                  <a:pt x="179122" y="1096518"/>
                  <a:pt x="178889" y="1098585"/>
                  <a:pt x="178622" y="1100718"/>
                </a:cubicBezTo>
                <a:cubicBezTo>
                  <a:pt x="178356" y="1102852"/>
                  <a:pt x="178156" y="1104719"/>
                  <a:pt x="178022" y="1106319"/>
                </a:cubicBezTo>
                <a:cubicBezTo>
                  <a:pt x="177622" y="1110320"/>
                  <a:pt x="176922" y="1113587"/>
                  <a:pt x="175922" y="1116120"/>
                </a:cubicBezTo>
                <a:cubicBezTo>
                  <a:pt x="174922" y="1118654"/>
                  <a:pt x="173322" y="1120654"/>
                  <a:pt x="171121" y="1122121"/>
                </a:cubicBezTo>
                <a:cubicBezTo>
                  <a:pt x="168921" y="1123588"/>
                  <a:pt x="166021" y="1124655"/>
                  <a:pt x="162420" y="1125322"/>
                </a:cubicBezTo>
                <a:cubicBezTo>
                  <a:pt x="158820" y="1125988"/>
                  <a:pt x="154219" y="1126455"/>
                  <a:pt x="148619" y="1126722"/>
                </a:cubicBezTo>
                <a:cubicBezTo>
                  <a:pt x="132083" y="1127522"/>
                  <a:pt x="115548" y="1127522"/>
                  <a:pt x="99012" y="1126722"/>
                </a:cubicBezTo>
                <a:cubicBezTo>
                  <a:pt x="94078" y="1126455"/>
                  <a:pt x="89878" y="1125922"/>
                  <a:pt x="86411" y="1125121"/>
                </a:cubicBezTo>
                <a:cubicBezTo>
                  <a:pt x="82944" y="1124321"/>
                  <a:pt x="80110" y="1123021"/>
                  <a:pt x="77910" y="1121221"/>
                </a:cubicBezTo>
                <a:cubicBezTo>
                  <a:pt x="75709" y="1119421"/>
                  <a:pt x="74109" y="1117020"/>
                  <a:pt x="73109" y="1114020"/>
                </a:cubicBezTo>
                <a:cubicBezTo>
                  <a:pt x="72109" y="1111020"/>
                  <a:pt x="71609" y="1107186"/>
                  <a:pt x="71609" y="1102519"/>
                </a:cubicBezTo>
                <a:lnTo>
                  <a:pt x="71609" y="1032110"/>
                </a:lnTo>
                <a:lnTo>
                  <a:pt x="48406" y="1040311"/>
                </a:lnTo>
                <a:lnTo>
                  <a:pt x="46806" y="1033910"/>
                </a:lnTo>
                <a:lnTo>
                  <a:pt x="71609" y="1025109"/>
                </a:lnTo>
                <a:lnTo>
                  <a:pt x="71609" y="978303"/>
                </a:lnTo>
                <a:lnTo>
                  <a:pt x="78210" y="978703"/>
                </a:lnTo>
                <a:lnTo>
                  <a:pt x="78210" y="1022709"/>
                </a:lnTo>
                <a:lnTo>
                  <a:pt x="112214" y="1010507"/>
                </a:lnTo>
                <a:close/>
                <a:moveTo>
                  <a:pt x="431454" y="955500"/>
                </a:moveTo>
                <a:lnTo>
                  <a:pt x="437855" y="955900"/>
                </a:lnTo>
                <a:lnTo>
                  <a:pt x="437855" y="1133923"/>
                </a:lnTo>
                <a:lnTo>
                  <a:pt x="431454" y="1133923"/>
                </a:lnTo>
                <a:close/>
                <a:moveTo>
                  <a:pt x="349844" y="955500"/>
                </a:moveTo>
                <a:lnTo>
                  <a:pt x="356044" y="958901"/>
                </a:lnTo>
                <a:cubicBezTo>
                  <a:pt x="354578" y="961301"/>
                  <a:pt x="352844" y="964035"/>
                  <a:pt x="350844" y="967102"/>
                </a:cubicBezTo>
                <a:cubicBezTo>
                  <a:pt x="348844" y="970169"/>
                  <a:pt x="346710" y="973303"/>
                  <a:pt x="344443" y="976503"/>
                </a:cubicBezTo>
                <a:cubicBezTo>
                  <a:pt x="342176" y="979703"/>
                  <a:pt x="339876" y="982870"/>
                  <a:pt x="337542" y="986004"/>
                </a:cubicBezTo>
                <a:cubicBezTo>
                  <a:pt x="335209" y="989138"/>
                  <a:pt x="333042" y="992038"/>
                  <a:pt x="331041" y="994705"/>
                </a:cubicBezTo>
                <a:lnTo>
                  <a:pt x="368646" y="994705"/>
                </a:lnTo>
                <a:lnTo>
                  <a:pt x="368646" y="1028509"/>
                </a:lnTo>
                <a:lnTo>
                  <a:pt x="361845" y="1028509"/>
                </a:lnTo>
                <a:lnTo>
                  <a:pt x="361845" y="1001506"/>
                </a:lnTo>
                <a:lnTo>
                  <a:pt x="223228" y="1001506"/>
                </a:lnTo>
                <a:lnTo>
                  <a:pt x="223228" y="1028309"/>
                </a:lnTo>
                <a:lnTo>
                  <a:pt x="216427" y="1028309"/>
                </a:lnTo>
                <a:lnTo>
                  <a:pt x="216427" y="994705"/>
                </a:lnTo>
                <a:lnTo>
                  <a:pt x="322640" y="994705"/>
                </a:lnTo>
                <a:cubicBezTo>
                  <a:pt x="324907" y="991905"/>
                  <a:pt x="327341" y="988771"/>
                  <a:pt x="329941" y="985304"/>
                </a:cubicBezTo>
                <a:cubicBezTo>
                  <a:pt x="332542" y="981837"/>
                  <a:pt x="335109" y="978303"/>
                  <a:pt x="337642" y="974703"/>
                </a:cubicBezTo>
                <a:cubicBezTo>
                  <a:pt x="340176" y="971102"/>
                  <a:pt x="342509" y="967635"/>
                  <a:pt x="344643" y="964301"/>
                </a:cubicBezTo>
                <a:cubicBezTo>
                  <a:pt x="346777" y="960968"/>
                  <a:pt x="348510" y="958034"/>
                  <a:pt x="349844" y="955500"/>
                </a:cubicBezTo>
                <a:close/>
                <a:moveTo>
                  <a:pt x="2886456" y="955300"/>
                </a:moveTo>
                <a:lnTo>
                  <a:pt x="2892857" y="955700"/>
                </a:lnTo>
                <a:lnTo>
                  <a:pt x="2892857" y="983904"/>
                </a:lnTo>
                <a:lnTo>
                  <a:pt x="2927061" y="983904"/>
                </a:lnTo>
                <a:lnTo>
                  <a:pt x="2927061" y="990505"/>
                </a:lnTo>
                <a:lnTo>
                  <a:pt x="2892857" y="990505"/>
                </a:lnTo>
                <a:lnTo>
                  <a:pt x="2892857" y="1025509"/>
                </a:lnTo>
                <a:lnTo>
                  <a:pt x="2932261" y="1025509"/>
                </a:lnTo>
                <a:lnTo>
                  <a:pt x="2932261" y="1032110"/>
                </a:lnTo>
                <a:lnTo>
                  <a:pt x="2895657" y="1032110"/>
                </a:lnTo>
                <a:lnTo>
                  <a:pt x="2895657" y="1069114"/>
                </a:lnTo>
                <a:lnTo>
                  <a:pt x="2929661" y="1069114"/>
                </a:lnTo>
                <a:lnTo>
                  <a:pt x="2929661" y="1075715"/>
                </a:lnTo>
                <a:lnTo>
                  <a:pt x="2895657" y="1075715"/>
                </a:lnTo>
                <a:lnTo>
                  <a:pt x="2895657" y="1115120"/>
                </a:lnTo>
                <a:cubicBezTo>
                  <a:pt x="2899924" y="1116587"/>
                  <a:pt x="2904791" y="1117587"/>
                  <a:pt x="2910259" y="1118121"/>
                </a:cubicBezTo>
                <a:cubicBezTo>
                  <a:pt x="2915726" y="1118654"/>
                  <a:pt x="2921927" y="1118987"/>
                  <a:pt x="2928861" y="1119121"/>
                </a:cubicBezTo>
                <a:cubicBezTo>
                  <a:pt x="2944196" y="1119387"/>
                  <a:pt x="2959498" y="1119487"/>
                  <a:pt x="2974767" y="1119421"/>
                </a:cubicBezTo>
                <a:cubicBezTo>
                  <a:pt x="2990035" y="1119354"/>
                  <a:pt x="3005337" y="1118987"/>
                  <a:pt x="3020673" y="1118321"/>
                </a:cubicBezTo>
                <a:lnTo>
                  <a:pt x="3018872" y="1124921"/>
                </a:lnTo>
                <a:cubicBezTo>
                  <a:pt x="3003671" y="1125588"/>
                  <a:pt x="2988569" y="1125988"/>
                  <a:pt x="2973567" y="1126122"/>
                </a:cubicBezTo>
                <a:cubicBezTo>
                  <a:pt x="2958565" y="1126255"/>
                  <a:pt x="2943463" y="1126188"/>
                  <a:pt x="2928261" y="1125922"/>
                </a:cubicBezTo>
                <a:cubicBezTo>
                  <a:pt x="2918393" y="1125788"/>
                  <a:pt x="2909825" y="1125055"/>
                  <a:pt x="2902558" y="1123721"/>
                </a:cubicBezTo>
                <a:cubicBezTo>
                  <a:pt x="2895290" y="1122388"/>
                  <a:pt x="2889089" y="1120221"/>
                  <a:pt x="2883955" y="1117220"/>
                </a:cubicBezTo>
                <a:cubicBezTo>
                  <a:pt x="2878821" y="1114220"/>
                  <a:pt x="2874587" y="1110153"/>
                  <a:pt x="2871254" y="1105019"/>
                </a:cubicBezTo>
                <a:cubicBezTo>
                  <a:pt x="2867920" y="1099885"/>
                  <a:pt x="2865253" y="1093384"/>
                  <a:pt x="2863253" y="1085517"/>
                </a:cubicBezTo>
                <a:cubicBezTo>
                  <a:pt x="2862586" y="1089917"/>
                  <a:pt x="2861686" y="1094051"/>
                  <a:pt x="2860553" y="1097918"/>
                </a:cubicBezTo>
                <a:cubicBezTo>
                  <a:pt x="2859419" y="1101785"/>
                  <a:pt x="2858119" y="1105652"/>
                  <a:pt x="2856652" y="1109519"/>
                </a:cubicBezTo>
                <a:cubicBezTo>
                  <a:pt x="2855185" y="1113387"/>
                  <a:pt x="2853485" y="1117320"/>
                  <a:pt x="2851551" y="1121321"/>
                </a:cubicBezTo>
                <a:cubicBezTo>
                  <a:pt x="2849618" y="1125322"/>
                  <a:pt x="2847451" y="1129522"/>
                  <a:pt x="2845051" y="1133923"/>
                </a:cubicBezTo>
                <a:lnTo>
                  <a:pt x="2839250" y="1131522"/>
                </a:lnTo>
                <a:cubicBezTo>
                  <a:pt x="2842983" y="1124588"/>
                  <a:pt x="2846151" y="1118187"/>
                  <a:pt x="2848751" y="1112320"/>
                </a:cubicBezTo>
                <a:cubicBezTo>
                  <a:pt x="2851351" y="1106452"/>
                  <a:pt x="2853451" y="1100418"/>
                  <a:pt x="2855052" y="1094218"/>
                </a:cubicBezTo>
                <a:cubicBezTo>
                  <a:pt x="2856652" y="1088017"/>
                  <a:pt x="2857785" y="1081249"/>
                  <a:pt x="2858453" y="1073915"/>
                </a:cubicBezTo>
                <a:cubicBezTo>
                  <a:pt x="2859119" y="1066581"/>
                  <a:pt x="2859452" y="1057913"/>
                  <a:pt x="2859452" y="1047912"/>
                </a:cubicBezTo>
                <a:lnTo>
                  <a:pt x="2865853" y="1048312"/>
                </a:lnTo>
                <a:cubicBezTo>
                  <a:pt x="2865853" y="1056046"/>
                  <a:pt x="2865653" y="1063114"/>
                  <a:pt x="2865253" y="1069515"/>
                </a:cubicBezTo>
                <a:cubicBezTo>
                  <a:pt x="2866987" y="1081249"/>
                  <a:pt x="2869654" y="1090517"/>
                  <a:pt x="2873254" y="1097318"/>
                </a:cubicBezTo>
                <a:cubicBezTo>
                  <a:pt x="2876855" y="1104119"/>
                  <a:pt x="2882122" y="1109186"/>
                  <a:pt x="2889056" y="1112520"/>
                </a:cubicBezTo>
                <a:lnTo>
                  <a:pt x="2889056" y="1032110"/>
                </a:lnTo>
                <a:lnTo>
                  <a:pt x="2844451" y="1032110"/>
                </a:lnTo>
                <a:lnTo>
                  <a:pt x="2844451" y="1025509"/>
                </a:lnTo>
                <a:lnTo>
                  <a:pt x="2886456" y="1025509"/>
                </a:lnTo>
                <a:lnTo>
                  <a:pt x="2886456" y="990505"/>
                </a:lnTo>
                <a:lnTo>
                  <a:pt x="2851851" y="990505"/>
                </a:lnTo>
                <a:lnTo>
                  <a:pt x="2851851" y="983904"/>
                </a:lnTo>
                <a:lnTo>
                  <a:pt x="2886456" y="983904"/>
                </a:lnTo>
                <a:close/>
                <a:moveTo>
                  <a:pt x="3970439" y="955100"/>
                </a:moveTo>
                <a:lnTo>
                  <a:pt x="3977039" y="955500"/>
                </a:lnTo>
                <a:lnTo>
                  <a:pt x="3977039" y="976903"/>
                </a:lnTo>
                <a:lnTo>
                  <a:pt x="3977039" y="981503"/>
                </a:lnTo>
                <a:cubicBezTo>
                  <a:pt x="3977573" y="998706"/>
                  <a:pt x="3979173" y="1014274"/>
                  <a:pt x="3981840" y="1028209"/>
                </a:cubicBezTo>
                <a:cubicBezTo>
                  <a:pt x="3984507" y="1042144"/>
                  <a:pt x="3988441" y="1054946"/>
                  <a:pt x="3993642" y="1066614"/>
                </a:cubicBezTo>
                <a:cubicBezTo>
                  <a:pt x="3998842" y="1078282"/>
                  <a:pt x="4005343" y="1089117"/>
                  <a:pt x="4013144" y="1099118"/>
                </a:cubicBezTo>
                <a:cubicBezTo>
                  <a:pt x="4020945" y="1109119"/>
                  <a:pt x="4030180" y="1118787"/>
                  <a:pt x="4040848" y="1128122"/>
                </a:cubicBezTo>
                <a:lnTo>
                  <a:pt x="4036047" y="1133723"/>
                </a:lnTo>
                <a:cubicBezTo>
                  <a:pt x="4027379" y="1125988"/>
                  <a:pt x="4019678" y="1118054"/>
                  <a:pt x="4012944" y="1109920"/>
                </a:cubicBezTo>
                <a:cubicBezTo>
                  <a:pt x="4006210" y="1101785"/>
                  <a:pt x="4000309" y="1093184"/>
                  <a:pt x="3995242" y="1084116"/>
                </a:cubicBezTo>
                <a:cubicBezTo>
                  <a:pt x="3990175" y="1075049"/>
                  <a:pt x="3985941" y="1065347"/>
                  <a:pt x="3982541" y="1055013"/>
                </a:cubicBezTo>
                <a:cubicBezTo>
                  <a:pt x="3979140" y="1044678"/>
                  <a:pt x="3976506" y="1033443"/>
                  <a:pt x="3974639" y="1021308"/>
                </a:cubicBezTo>
                <a:cubicBezTo>
                  <a:pt x="3973173" y="1032777"/>
                  <a:pt x="3971006" y="1043445"/>
                  <a:pt x="3968139" y="1053312"/>
                </a:cubicBezTo>
                <a:cubicBezTo>
                  <a:pt x="3965271" y="1063180"/>
                  <a:pt x="3961404" y="1072615"/>
                  <a:pt x="3956537" y="1081616"/>
                </a:cubicBezTo>
                <a:cubicBezTo>
                  <a:pt x="3951670" y="1090617"/>
                  <a:pt x="3945769" y="1099418"/>
                  <a:pt x="3938835" y="1108019"/>
                </a:cubicBezTo>
                <a:cubicBezTo>
                  <a:pt x="3931901" y="1116620"/>
                  <a:pt x="3923633" y="1125388"/>
                  <a:pt x="3914032" y="1134323"/>
                </a:cubicBezTo>
                <a:lnTo>
                  <a:pt x="3908831" y="1129122"/>
                </a:lnTo>
                <a:cubicBezTo>
                  <a:pt x="3920299" y="1118721"/>
                  <a:pt x="3929967" y="1108353"/>
                  <a:pt x="3937835" y="1098018"/>
                </a:cubicBezTo>
                <a:cubicBezTo>
                  <a:pt x="3945702" y="1087683"/>
                  <a:pt x="3952037" y="1076549"/>
                  <a:pt x="3956837" y="1064614"/>
                </a:cubicBezTo>
                <a:cubicBezTo>
                  <a:pt x="3961638" y="1052679"/>
                  <a:pt x="3965105" y="1039511"/>
                  <a:pt x="3967239" y="1025109"/>
                </a:cubicBezTo>
                <a:cubicBezTo>
                  <a:pt x="3969372" y="1010707"/>
                  <a:pt x="3970439" y="994238"/>
                  <a:pt x="3970439" y="975703"/>
                </a:cubicBezTo>
                <a:close/>
                <a:moveTo>
                  <a:pt x="491061" y="955100"/>
                </a:moveTo>
                <a:lnTo>
                  <a:pt x="497262" y="955500"/>
                </a:lnTo>
                <a:lnTo>
                  <a:pt x="497262" y="972302"/>
                </a:lnTo>
                <a:lnTo>
                  <a:pt x="534267" y="972302"/>
                </a:lnTo>
                <a:lnTo>
                  <a:pt x="534267" y="955100"/>
                </a:lnTo>
                <a:lnTo>
                  <a:pt x="540468" y="955500"/>
                </a:lnTo>
                <a:lnTo>
                  <a:pt x="540468" y="972302"/>
                </a:lnTo>
                <a:lnTo>
                  <a:pt x="579072" y="972302"/>
                </a:lnTo>
                <a:lnTo>
                  <a:pt x="579072" y="978103"/>
                </a:lnTo>
                <a:lnTo>
                  <a:pt x="540468" y="978103"/>
                </a:lnTo>
                <a:lnTo>
                  <a:pt x="540468" y="989705"/>
                </a:lnTo>
                <a:lnTo>
                  <a:pt x="534267" y="989705"/>
                </a:lnTo>
                <a:lnTo>
                  <a:pt x="534267" y="978103"/>
                </a:lnTo>
                <a:lnTo>
                  <a:pt x="497262" y="978103"/>
                </a:lnTo>
                <a:lnTo>
                  <a:pt x="497262" y="992705"/>
                </a:lnTo>
                <a:lnTo>
                  <a:pt x="491061" y="992705"/>
                </a:lnTo>
                <a:lnTo>
                  <a:pt x="491061" y="978103"/>
                </a:lnTo>
                <a:lnTo>
                  <a:pt x="457657" y="978103"/>
                </a:lnTo>
                <a:lnTo>
                  <a:pt x="457657" y="972302"/>
                </a:lnTo>
                <a:lnTo>
                  <a:pt x="491061" y="972302"/>
                </a:lnTo>
                <a:close/>
                <a:moveTo>
                  <a:pt x="846830" y="954900"/>
                </a:moveTo>
                <a:lnTo>
                  <a:pt x="853630" y="955300"/>
                </a:lnTo>
                <a:lnTo>
                  <a:pt x="853630" y="996305"/>
                </a:lnTo>
                <a:lnTo>
                  <a:pt x="884634" y="996305"/>
                </a:lnTo>
                <a:lnTo>
                  <a:pt x="884634" y="1003106"/>
                </a:lnTo>
                <a:lnTo>
                  <a:pt x="853630" y="1003106"/>
                </a:lnTo>
                <a:lnTo>
                  <a:pt x="853630" y="1134923"/>
                </a:lnTo>
                <a:lnTo>
                  <a:pt x="846830" y="1134923"/>
                </a:lnTo>
                <a:lnTo>
                  <a:pt x="846830" y="1023509"/>
                </a:lnTo>
                <a:cubicBezTo>
                  <a:pt x="842962" y="1034577"/>
                  <a:pt x="838295" y="1045378"/>
                  <a:pt x="832828" y="1055913"/>
                </a:cubicBezTo>
                <a:cubicBezTo>
                  <a:pt x="827361" y="1066447"/>
                  <a:pt x="821493" y="1076515"/>
                  <a:pt x="815226" y="1086117"/>
                </a:cubicBezTo>
                <a:lnTo>
                  <a:pt x="811225" y="1080516"/>
                </a:lnTo>
                <a:cubicBezTo>
                  <a:pt x="814692" y="1075049"/>
                  <a:pt x="818193" y="1069214"/>
                  <a:pt x="821727" y="1063014"/>
                </a:cubicBezTo>
                <a:cubicBezTo>
                  <a:pt x="825260" y="1056813"/>
                  <a:pt x="828594" y="1050412"/>
                  <a:pt x="831728" y="1043811"/>
                </a:cubicBezTo>
                <a:cubicBezTo>
                  <a:pt x="834861" y="1037210"/>
                  <a:pt x="837729" y="1030510"/>
                  <a:pt x="840329" y="1023709"/>
                </a:cubicBezTo>
                <a:cubicBezTo>
                  <a:pt x="842929" y="1016908"/>
                  <a:pt x="845096" y="1010107"/>
                  <a:pt x="846830" y="1003306"/>
                </a:cubicBezTo>
                <a:lnTo>
                  <a:pt x="846830" y="1003106"/>
                </a:lnTo>
                <a:lnTo>
                  <a:pt x="816426" y="1003106"/>
                </a:lnTo>
                <a:lnTo>
                  <a:pt x="816426" y="996305"/>
                </a:lnTo>
                <a:lnTo>
                  <a:pt x="846830" y="996305"/>
                </a:lnTo>
                <a:close/>
                <a:moveTo>
                  <a:pt x="4555635" y="954700"/>
                </a:moveTo>
                <a:lnTo>
                  <a:pt x="4562837" y="955100"/>
                </a:lnTo>
                <a:lnTo>
                  <a:pt x="4562837" y="1071715"/>
                </a:lnTo>
                <a:lnTo>
                  <a:pt x="4555635" y="1071715"/>
                </a:lnTo>
                <a:close/>
                <a:moveTo>
                  <a:pt x="2684631" y="954700"/>
                </a:moveTo>
                <a:lnTo>
                  <a:pt x="2691632" y="956100"/>
                </a:lnTo>
                <a:cubicBezTo>
                  <a:pt x="2691232" y="958367"/>
                  <a:pt x="2690664" y="960901"/>
                  <a:pt x="2689931" y="963701"/>
                </a:cubicBezTo>
                <a:cubicBezTo>
                  <a:pt x="2689198" y="966502"/>
                  <a:pt x="2688431" y="969369"/>
                  <a:pt x="2687631" y="972302"/>
                </a:cubicBezTo>
                <a:cubicBezTo>
                  <a:pt x="2686831" y="975236"/>
                  <a:pt x="2685997" y="978170"/>
                  <a:pt x="2685131" y="981104"/>
                </a:cubicBezTo>
                <a:cubicBezTo>
                  <a:pt x="2684264" y="984037"/>
                  <a:pt x="2683364" y="986771"/>
                  <a:pt x="2682430" y="989304"/>
                </a:cubicBezTo>
                <a:lnTo>
                  <a:pt x="2716635" y="989304"/>
                </a:lnTo>
                <a:lnTo>
                  <a:pt x="2716635" y="1125922"/>
                </a:lnTo>
                <a:lnTo>
                  <a:pt x="2654627" y="1125922"/>
                </a:lnTo>
                <a:lnTo>
                  <a:pt x="2654627" y="989304"/>
                </a:lnTo>
                <a:lnTo>
                  <a:pt x="2675229" y="989304"/>
                </a:lnTo>
                <a:cubicBezTo>
                  <a:pt x="2676163" y="986771"/>
                  <a:pt x="2677063" y="984004"/>
                  <a:pt x="2677930" y="981003"/>
                </a:cubicBezTo>
                <a:cubicBezTo>
                  <a:pt x="2678797" y="978003"/>
                  <a:pt x="2679663" y="974969"/>
                  <a:pt x="2680530" y="971902"/>
                </a:cubicBezTo>
                <a:cubicBezTo>
                  <a:pt x="2681397" y="968835"/>
                  <a:pt x="2682164" y="965801"/>
                  <a:pt x="2682830" y="962801"/>
                </a:cubicBezTo>
                <a:cubicBezTo>
                  <a:pt x="2683497" y="959801"/>
                  <a:pt x="2684097" y="957100"/>
                  <a:pt x="2684631" y="954700"/>
                </a:cubicBezTo>
                <a:close/>
                <a:moveTo>
                  <a:pt x="3544386" y="954500"/>
                </a:moveTo>
                <a:lnTo>
                  <a:pt x="3550186" y="954500"/>
                </a:lnTo>
                <a:cubicBezTo>
                  <a:pt x="3554587" y="960368"/>
                  <a:pt x="3559921" y="966202"/>
                  <a:pt x="3566188" y="972002"/>
                </a:cubicBezTo>
                <a:cubicBezTo>
                  <a:pt x="3572455" y="977803"/>
                  <a:pt x="3579356" y="983370"/>
                  <a:pt x="3586891" y="988704"/>
                </a:cubicBezTo>
                <a:cubicBezTo>
                  <a:pt x="3594425" y="994038"/>
                  <a:pt x="3602493" y="999106"/>
                  <a:pt x="3611094" y="1003906"/>
                </a:cubicBezTo>
                <a:cubicBezTo>
                  <a:pt x="3619695" y="1008707"/>
                  <a:pt x="3628529" y="1013041"/>
                  <a:pt x="3637597" y="1016908"/>
                </a:cubicBezTo>
                <a:lnTo>
                  <a:pt x="3635197" y="1023509"/>
                </a:lnTo>
                <a:cubicBezTo>
                  <a:pt x="3626262" y="1019642"/>
                  <a:pt x="3617495" y="1015308"/>
                  <a:pt x="3608894" y="1010507"/>
                </a:cubicBezTo>
                <a:cubicBezTo>
                  <a:pt x="3600293" y="1005707"/>
                  <a:pt x="3592191" y="1000606"/>
                  <a:pt x="3584591" y="995205"/>
                </a:cubicBezTo>
                <a:cubicBezTo>
                  <a:pt x="3576989" y="989805"/>
                  <a:pt x="3570022" y="984204"/>
                  <a:pt x="3563688" y="978403"/>
                </a:cubicBezTo>
                <a:cubicBezTo>
                  <a:pt x="3557353" y="972602"/>
                  <a:pt x="3551920" y="966768"/>
                  <a:pt x="3547386" y="960901"/>
                </a:cubicBezTo>
                <a:cubicBezTo>
                  <a:pt x="3542985" y="966902"/>
                  <a:pt x="3537618" y="972802"/>
                  <a:pt x="3531284" y="978603"/>
                </a:cubicBezTo>
                <a:cubicBezTo>
                  <a:pt x="3524950" y="984404"/>
                  <a:pt x="3517983" y="990071"/>
                  <a:pt x="3510381" y="995605"/>
                </a:cubicBezTo>
                <a:cubicBezTo>
                  <a:pt x="3502781" y="1001139"/>
                  <a:pt x="3494646" y="1006373"/>
                  <a:pt x="3485978" y="1011307"/>
                </a:cubicBezTo>
                <a:cubicBezTo>
                  <a:pt x="3477311" y="1016241"/>
                  <a:pt x="3468376" y="1020775"/>
                  <a:pt x="3459175" y="1024909"/>
                </a:cubicBezTo>
                <a:lnTo>
                  <a:pt x="3456575" y="1018308"/>
                </a:lnTo>
                <a:cubicBezTo>
                  <a:pt x="3465776" y="1014308"/>
                  <a:pt x="3474677" y="1009840"/>
                  <a:pt x="3483278" y="1004906"/>
                </a:cubicBezTo>
                <a:cubicBezTo>
                  <a:pt x="3491879" y="999972"/>
                  <a:pt x="3499980" y="994805"/>
                  <a:pt x="3507581" y="989405"/>
                </a:cubicBezTo>
                <a:cubicBezTo>
                  <a:pt x="3515182" y="984004"/>
                  <a:pt x="3522116" y="978336"/>
                  <a:pt x="3528383" y="972402"/>
                </a:cubicBezTo>
                <a:cubicBezTo>
                  <a:pt x="3534651" y="966468"/>
                  <a:pt x="3539985" y="960501"/>
                  <a:pt x="3544386" y="954500"/>
                </a:cubicBezTo>
                <a:close/>
                <a:moveTo>
                  <a:pt x="3280029" y="954300"/>
                </a:moveTo>
                <a:lnTo>
                  <a:pt x="3286429" y="955500"/>
                </a:lnTo>
                <a:cubicBezTo>
                  <a:pt x="3285229" y="960834"/>
                  <a:pt x="3283963" y="965968"/>
                  <a:pt x="3282629" y="970902"/>
                </a:cubicBezTo>
                <a:cubicBezTo>
                  <a:pt x="3281295" y="975836"/>
                  <a:pt x="3279829" y="980703"/>
                  <a:pt x="3278229" y="985504"/>
                </a:cubicBezTo>
                <a:lnTo>
                  <a:pt x="3319634" y="985504"/>
                </a:lnTo>
                <a:lnTo>
                  <a:pt x="3319634" y="992105"/>
                </a:lnTo>
                <a:lnTo>
                  <a:pt x="3304232" y="1029309"/>
                </a:lnTo>
                <a:lnTo>
                  <a:pt x="3298831" y="1027109"/>
                </a:lnTo>
                <a:lnTo>
                  <a:pt x="3313233" y="992305"/>
                </a:lnTo>
                <a:lnTo>
                  <a:pt x="3276028" y="992305"/>
                </a:lnTo>
                <a:cubicBezTo>
                  <a:pt x="3272961" y="1001106"/>
                  <a:pt x="3269627" y="1009440"/>
                  <a:pt x="3266027" y="1017308"/>
                </a:cubicBezTo>
                <a:cubicBezTo>
                  <a:pt x="3262427" y="1025176"/>
                  <a:pt x="3258693" y="1032843"/>
                  <a:pt x="3254825" y="1040311"/>
                </a:cubicBezTo>
                <a:lnTo>
                  <a:pt x="3250225" y="1035310"/>
                </a:lnTo>
                <a:cubicBezTo>
                  <a:pt x="3256226" y="1023709"/>
                  <a:pt x="3261827" y="1011241"/>
                  <a:pt x="3267027" y="997906"/>
                </a:cubicBezTo>
                <a:cubicBezTo>
                  <a:pt x="3272228" y="984571"/>
                  <a:pt x="3276561" y="970035"/>
                  <a:pt x="3280029" y="954300"/>
                </a:cubicBezTo>
                <a:close/>
                <a:moveTo>
                  <a:pt x="3351438" y="953700"/>
                </a:moveTo>
                <a:lnTo>
                  <a:pt x="3357839" y="955300"/>
                </a:lnTo>
                <a:cubicBezTo>
                  <a:pt x="3354771" y="966502"/>
                  <a:pt x="3351571" y="977103"/>
                  <a:pt x="3348237" y="987104"/>
                </a:cubicBezTo>
                <a:lnTo>
                  <a:pt x="3419046" y="987104"/>
                </a:lnTo>
                <a:lnTo>
                  <a:pt x="3419046" y="993705"/>
                </a:lnTo>
                <a:lnTo>
                  <a:pt x="3400444" y="1033110"/>
                </a:lnTo>
                <a:lnTo>
                  <a:pt x="3394643" y="1030310"/>
                </a:lnTo>
                <a:lnTo>
                  <a:pt x="3412045" y="993905"/>
                </a:lnTo>
                <a:lnTo>
                  <a:pt x="3345637" y="993905"/>
                </a:lnTo>
                <a:cubicBezTo>
                  <a:pt x="3342703" y="1001639"/>
                  <a:pt x="3339569" y="1009040"/>
                  <a:pt x="3336236" y="1016108"/>
                </a:cubicBezTo>
                <a:cubicBezTo>
                  <a:pt x="3332902" y="1023175"/>
                  <a:pt x="3329301" y="1030110"/>
                  <a:pt x="3325434" y="1036910"/>
                </a:cubicBezTo>
                <a:lnTo>
                  <a:pt x="3319834" y="1033310"/>
                </a:lnTo>
                <a:cubicBezTo>
                  <a:pt x="3326635" y="1021709"/>
                  <a:pt x="3332602" y="1009407"/>
                  <a:pt x="3337736" y="996405"/>
                </a:cubicBezTo>
                <a:cubicBezTo>
                  <a:pt x="3342870" y="983404"/>
                  <a:pt x="3347437" y="969169"/>
                  <a:pt x="3351438" y="953700"/>
                </a:cubicBezTo>
                <a:close/>
                <a:moveTo>
                  <a:pt x="1280408" y="953700"/>
                </a:moveTo>
                <a:lnTo>
                  <a:pt x="1287008" y="954100"/>
                </a:lnTo>
                <a:lnTo>
                  <a:pt x="1287008" y="978103"/>
                </a:lnTo>
                <a:lnTo>
                  <a:pt x="1338415" y="978103"/>
                </a:lnTo>
                <a:lnTo>
                  <a:pt x="1338415" y="953700"/>
                </a:lnTo>
                <a:lnTo>
                  <a:pt x="1345016" y="954100"/>
                </a:lnTo>
                <a:lnTo>
                  <a:pt x="1345016" y="978103"/>
                </a:lnTo>
                <a:lnTo>
                  <a:pt x="1397822" y="978103"/>
                </a:lnTo>
                <a:lnTo>
                  <a:pt x="1397822" y="984704"/>
                </a:lnTo>
                <a:lnTo>
                  <a:pt x="1345016" y="984704"/>
                </a:lnTo>
                <a:lnTo>
                  <a:pt x="1345016" y="1004506"/>
                </a:lnTo>
                <a:lnTo>
                  <a:pt x="1338415" y="1004506"/>
                </a:lnTo>
                <a:lnTo>
                  <a:pt x="1338415" y="984704"/>
                </a:lnTo>
                <a:lnTo>
                  <a:pt x="1287008" y="984704"/>
                </a:lnTo>
                <a:lnTo>
                  <a:pt x="1287008" y="1004906"/>
                </a:lnTo>
                <a:lnTo>
                  <a:pt x="1280408" y="1004906"/>
                </a:lnTo>
                <a:lnTo>
                  <a:pt x="1280408" y="984704"/>
                </a:lnTo>
                <a:lnTo>
                  <a:pt x="1226601" y="984704"/>
                </a:lnTo>
                <a:lnTo>
                  <a:pt x="1226601" y="978103"/>
                </a:lnTo>
                <a:lnTo>
                  <a:pt x="1280408" y="978103"/>
                </a:lnTo>
                <a:close/>
                <a:moveTo>
                  <a:pt x="1042454" y="953700"/>
                </a:moveTo>
                <a:lnTo>
                  <a:pt x="1049055" y="954100"/>
                </a:lnTo>
                <a:lnTo>
                  <a:pt x="1049055" y="1003506"/>
                </a:lnTo>
                <a:lnTo>
                  <a:pt x="1075258" y="1003506"/>
                </a:lnTo>
                <a:lnTo>
                  <a:pt x="1075258" y="1010107"/>
                </a:lnTo>
                <a:lnTo>
                  <a:pt x="1049055" y="1010107"/>
                </a:lnTo>
                <a:lnTo>
                  <a:pt x="1049055" y="1076715"/>
                </a:lnTo>
                <a:cubicBezTo>
                  <a:pt x="1054122" y="1074715"/>
                  <a:pt x="1058956" y="1072748"/>
                  <a:pt x="1063557" y="1070815"/>
                </a:cubicBezTo>
                <a:cubicBezTo>
                  <a:pt x="1068157" y="1068881"/>
                  <a:pt x="1072191" y="1067181"/>
                  <a:pt x="1075658" y="1065714"/>
                </a:cubicBezTo>
                <a:lnTo>
                  <a:pt x="1076458" y="1069715"/>
                </a:lnTo>
                <a:lnTo>
                  <a:pt x="1077058" y="1072515"/>
                </a:lnTo>
                <a:cubicBezTo>
                  <a:pt x="1073058" y="1074382"/>
                  <a:pt x="1068291" y="1076415"/>
                  <a:pt x="1062757" y="1078616"/>
                </a:cubicBezTo>
                <a:cubicBezTo>
                  <a:pt x="1057223" y="1080816"/>
                  <a:pt x="1051488" y="1083083"/>
                  <a:pt x="1045554" y="1085416"/>
                </a:cubicBezTo>
                <a:cubicBezTo>
                  <a:pt x="1039620" y="1087750"/>
                  <a:pt x="1033786" y="1089950"/>
                  <a:pt x="1028052" y="1092017"/>
                </a:cubicBezTo>
                <a:cubicBezTo>
                  <a:pt x="1022318" y="1094084"/>
                  <a:pt x="1017318" y="1095918"/>
                  <a:pt x="1013050" y="1097518"/>
                </a:cubicBezTo>
                <a:lnTo>
                  <a:pt x="1011450" y="1090717"/>
                </a:lnTo>
                <a:cubicBezTo>
                  <a:pt x="1015451" y="1089250"/>
                  <a:pt x="1020151" y="1087517"/>
                  <a:pt x="1025552" y="1085517"/>
                </a:cubicBezTo>
                <a:cubicBezTo>
                  <a:pt x="1030953" y="1083516"/>
                  <a:pt x="1036587" y="1081383"/>
                  <a:pt x="1042454" y="1079116"/>
                </a:cubicBezTo>
                <a:lnTo>
                  <a:pt x="1042454" y="1010107"/>
                </a:lnTo>
                <a:lnTo>
                  <a:pt x="1016451" y="1010107"/>
                </a:lnTo>
                <a:lnTo>
                  <a:pt x="1016451" y="1003506"/>
                </a:lnTo>
                <a:lnTo>
                  <a:pt x="1042454" y="1003506"/>
                </a:lnTo>
                <a:close/>
                <a:moveTo>
                  <a:pt x="2752039" y="953300"/>
                </a:moveTo>
                <a:lnTo>
                  <a:pt x="2758640" y="954900"/>
                </a:lnTo>
                <a:cubicBezTo>
                  <a:pt x="2757306" y="959967"/>
                  <a:pt x="2755706" y="965435"/>
                  <a:pt x="2753839" y="971302"/>
                </a:cubicBezTo>
                <a:cubicBezTo>
                  <a:pt x="2751972" y="977170"/>
                  <a:pt x="2749839" y="983170"/>
                  <a:pt x="2747439" y="989304"/>
                </a:cubicBezTo>
                <a:lnTo>
                  <a:pt x="2808446" y="989304"/>
                </a:lnTo>
                <a:cubicBezTo>
                  <a:pt x="2808446" y="989838"/>
                  <a:pt x="2808346" y="992772"/>
                  <a:pt x="2808146" y="998106"/>
                </a:cubicBezTo>
                <a:cubicBezTo>
                  <a:pt x="2807946" y="1003440"/>
                  <a:pt x="2807746" y="1010074"/>
                  <a:pt x="2807546" y="1018008"/>
                </a:cubicBezTo>
                <a:cubicBezTo>
                  <a:pt x="2807346" y="1025942"/>
                  <a:pt x="2807079" y="1034610"/>
                  <a:pt x="2806746" y="1044011"/>
                </a:cubicBezTo>
                <a:cubicBezTo>
                  <a:pt x="2806412" y="1053413"/>
                  <a:pt x="2806079" y="1062280"/>
                  <a:pt x="2805746" y="1070615"/>
                </a:cubicBezTo>
                <a:cubicBezTo>
                  <a:pt x="2805412" y="1078949"/>
                  <a:pt x="2805146" y="1086283"/>
                  <a:pt x="2804945" y="1092617"/>
                </a:cubicBezTo>
                <a:cubicBezTo>
                  <a:pt x="2804745" y="1098952"/>
                  <a:pt x="2804579" y="1102985"/>
                  <a:pt x="2804445" y="1104719"/>
                </a:cubicBezTo>
                <a:cubicBezTo>
                  <a:pt x="2804179" y="1109119"/>
                  <a:pt x="2803579" y="1112687"/>
                  <a:pt x="2802645" y="1115420"/>
                </a:cubicBezTo>
                <a:cubicBezTo>
                  <a:pt x="2801712" y="1118154"/>
                  <a:pt x="2800245" y="1120321"/>
                  <a:pt x="2798245" y="1121921"/>
                </a:cubicBezTo>
                <a:cubicBezTo>
                  <a:pt x="2796245" y="1123521"/>
                  <a:pt x="2793577" y="1124688"/>
                  <a:pt x="2790244" y="1125422"/>
                </a:cubicBezTo>
                <a:cubicBezTo>
                  <a:pt x="2786910" y="1126155"/>
                  <a:pt x="2782776" y="1126722"/>
                  <a:pt x="2777842" y="1127122"/>
                </a:cubicBezTo>
                <a:lnTo>
                  <a:pt x="2761640" y="1128322"/>
                </a:lnTo>
                <a:lnTo>
                  <a:pt x="2759040" y="1121321"/>
                </a:lnTo>
                <a:lnTo>
                  <a:pt x="2776242" y="1120121"/>
                </a:lnTo>
                <a:cubicBezTo>
                  <a:pt x="2780376" y="1119854"/>
                  <a:pt x="2783810" y="1119454"/>
                  <a:pt x="2786544" y="1118921"/>
                </a:cubicBezTo>
                <a:cubicBezTo>
                  <a:pt x="2789277" y="1118387"/>
                  <a:pt x="2791411" y="1117487"/>
                  <a:pt x="2792944" y="1116220"/>
                </a:cubicBezTo>
                <a:cubicBezTo>
                  <a:pt x="2794477" y="1114954"/>
                  <a:pt x="2795578" y="1113187"/>
                  <a:pt x="2796245" y="1110920"/>
                </a:cubicBezTo>
                <a:cubicBezTo>
                  <a:pt x="2796911" y="1108653"/>
                  <a:pt x="2797378" y="1105719"/>
                  <a:pt x="2797645" y="1102119"/>
                </a:cubicBezTo>
                <a:cubicBezTo>
                  <a:pt x="2797778" y="1100385"/>
                  <a:pt x="2797945" y="1096851"/>
                  <a:pt x="2798145" y="1091517"/>
                </a:cubicBezTo>
                <a:cubicBezTo>
                  <a:pt x="2798345" y="1086183"/>
                  <a:pt x="2798578" y="1079883"/>
                  <a:pt x="2798845" y="1072615"/>
                </a:cubicBezTo>
                <a:cubicBezTo>
                  <a:pt x="2799111" y="1065347"/>
                  <a:pt x="2799378" y="1057646"/>
                  <a:pt x="2799645" y="1049512"/>
                </a:cubicBezTo>
                <a:cubicBezTo>
                  <a:pt x="2799911" y="1041378"/>
                  <a:pt x="2800178" y="1033677"/>
                  <a:pt x="2800445" y="1026409"/>
                </a:cubicBezTo>
                <a:cubicBezTo>
                  <a:pt x="2800712" y="1019142"/>
                  <a:pt x="2800912" y="1012774"/>
                  <a:pt x="2801045" y="1007307"/>
                </a:cubicBezTo>
                <a:cubicBezTo>
                  <a:pt x="2801178" y="1001839"/>
                  <a:pt x="2801312" y="998172"/>
                  <a:pt x="2801445" y="996305"/>
                </a:cubicBezTo>
                <a:lnTo>
                  <a:pt x="2744638" y="996305"/>
                </a:lnTo>
                <a:cubicBezTo>
                  <a:pt x="2742104" y="1002173"/>
                  <a:pt x="2739371" y="1007907"/>
                  <a:pt x="2736437" y="1013507"/>
                </a:cubicBezTo>
                <a:cubicBezTo>
                  <a:pt x="2733503" y="1019108"/>
                  <a:pt x="2730303" y="1024509"/>
                  <a:pt x="2726836" y="1029710"/>
                </a:cubicBezTo>
                <a:lnTo>
                  <a:pt x="2721035" y="1025709"/>
                </a:lnTo>
                <a:cubicBezTo>
                  <a:pt x="2724902" y="1020108"/>
                  <a:pt x="2728436" y="1014174"/>
                  <a:pt x="2731636" y="1007907"/>
                </a:cubicBezTo>
                <a:cubicBezTo>
                  <a:pt x="2734837" y="1001639"/>
                  <a:pt x="2737737" y="995305"/>
                  <a:pt x="2740338" y="988904"/>
                </a:cubicBezTo>
                <a:cubicBezTo>
                  <a:pt x="2742938" y="982504"/>
                  <a:pt x="2745205" y="976269"/>
                  <a:pt x="2747138" y="970202"/>
                </a:cubicBezTo>
                <a:cubicBezTo>
                  <a:pt x="2749072" y="964135"/>
                  <a:pt x="2750706" y="958501"/>
                  <a:pt x="2752039" y="953300"/>
                </a:cubicBezTo>
                <a:close/>
                <a:moveTo>
                  <a:pt x="675084" y="953300"/>
                </a:moveTo>
                <a:lnTo>
                  <a:pt x="681685" y="955100"/>
                </a:lnTo>
                <a:cubicBezTo>
                  <a:pt x="678618" y="964301"/>
                  <a:pt x="675218" y="973303"/>
                  <a:pt x="671484" y="982104"/>
                </a:cubicBezTo>
                <a:lnTo>
                  <a:pt x="774297" y="982104"/>
                </a:lnTo>
                <a:lnTo>
                  <a:pt x="774297" y="988704"/>
                </a:lnTo>
                <a:lnTo>
                  <a:pt x="668483" y="988704"/>
                </a:lnTo>
                <a:cubicBezTo>
                  <a:pt x="660883" y="1005240"/>
                  <a:pt x="651948" y="1020975"/>
                  <a:pt x="641680" y="1035910"/>
                </a:cubicBezTo>
                <a:lnTo>
                  <a:pt x="641680" y="1133322"/>
                </a:lnTo>
                <a:lnTo>
                  <a:pt x="634879" y="1133322"/>
                </a:lnTo>
                <a:lnTo>
                  <a:pt x="634879" y="1045312"/>
                </a:lnTo>
                <a:cubicBezTo>
                  <a:pt x="629945" y="1052112"/>
                  <a:pt x="624811" y="1058480"/>
                  <a:pt x="619477" y="1064414"/>
                </a:cubicBezTo>
                <a:cubicBezTo>
                  <a:pt x="614143" y="1070348"/>
                  <a:pt x="608676" y="1076049"/>
                  <a:pt x="603075" y="1081516"/>
                </a:cubicBezTo>
                <a:lnTo>
                  <a:pt x="598675" y="1075715"/>
                </a:lnTo>
                <a:cubicBezTo>
                  <a:pt x="610676" y="1064381"/>
                  <a:pt x="622044" y="1051246"/>
                  <a:pt x="632779" y="1036310"/>
                </a:cubicBezTo>
                <a:cubicBezTo>
                  <a:pt x="643514" y="1021375"/>
                  <a:pt x="652882" y="1005507"/>
                  <a:pt x="660883" y="988704"/>
                </a:cubicBezTo>
                <a:lnTo>
                  <a:pt x="605476" y="988704"/>
                </a:lnTo>
                <a:lnTo>
                  <a:pt x="605476" y="982104"/>
                </a:lnTo>
                <a:lnTo>
                  <a:pt x="664083" y="982104"/>
                </a:lnTo>
                <a:cubicBezTo>
                  <a:pt x="666217" y="977436"/>
                  <a:pt x="668217" y="972669"/>
                  <a:pt x="670084" y="967802"/>
                </a:cubicBezTo>
                <a:cubicBezTo>
                  <a:pt x="671951" y="962935"/>
                  <a:pt x="673617" y="958101"/>
                  <a:pt x="675084" y="953300"/>
                </a:cubicBezTo>
                <a:close/>
                <a:moveTo>
                  <a:pt x="2314661" y="952500"/>
                </a:moveTo>
                <a:lnTo>
                  <a:pt x="2322062" y="953900"/>
                </a:lnTo>
                <a:cubicBezTo>
                  <a:pt x="2321395" y="955767"/>
                  <a:pt x="2320661" y="957834"/>
                  <a:pt x="2319861" y="960101"/>
                </a:cubicBezTo>
                <a:cubicBezTo>
                  <a:pt x="2319061" y="962368"/>
                  <a:pt x="2318194" y="964701"/>
                  <a:pt x="2317261" y="967102"/>
                </a:cubicBezTo>
                <a:cubicBezTo>
                  <a:pt x="2316327" y="969502"/>
                  <a:pt x="2315394" y="971836"/>
                  <a:pt x="2314461" y="974103"/>
                </a:cubicBezTo>
                <a:cubicBezTo>
                  <a:pt x="2313527" y="976370"/>
                  <a:pt x="2312594" y="978503"/>
                  <a:pt x="2311660" y="980503"/>
                </a:cubicBezTo>
                <a:lnTo>
                  <a:pt x="2385669" y="980503"/>
                </a:lnTo>
                <a:lnTo>
                  <a:pt x="2385669" y="1132322"/>
                </a:lnTo>
                <a:lnTo>
                  <a:pt x="2378669" y="1132322"/>
                </a:lnTo>
                <a:lnTo>
                  <a:pt x="2378669" y="1118321"/>
                </a:lnTo>
                <a:lnTo>
                  <a:pt x="2264654" y="1118321"/>
                </a:lnTo>
                <a:lnTo>
                  <a:pt x="2264654" y="1133322"/>
                </a:lnTo>
                <a:lnTo>
                  <a:pt x="2257653" y="1133322"/>
                </a:lnTo>
                <a:lnTo>
                  <a:pt x="2257653" y="980503"/>
                </a:lnTo>
                <a:lnTo>
                  <a:pt x="2303659" y="980503"/>
                </a:lnTo>
                <a:cubicBezTo>
                  <a:pt x="2304593" y="978503"/>
                  <a:pt x="2305593" y="976269"/>
                  <a:pt x="2306660" y="973803"/>
                </a:cubicBezTo>
                <a:cubicBezTo>
                  <a:pt x="2307726" y="971336"/>
                  <a:pt x="2308760" y="968835"/>
                  <a:pt x="2309760" y="966302"/>
                </a:cubicBezTo>
                <a:cubicBezTo>
                  <a:pt x="2310760" y="963768"/>
                  <a:pt x="2311660" y="961301"/>
                  <a:pt x="2312460" y="958901"/>
                </a:cubicBezTo>
                <a:cubicBezTo>
                  <a:pt x="2313260" y="956500"/>
                  <a:pt x="2313994" y="954367"/>
                  <a:pt x="2314661" y="952500"/>
                </a:cubicBezTo>
                <a:close/>
                <a:moveTo>
                  <a:pt x="284036" y="952300"/>
                </a:moveTo>
                <a:cubicBezTo>
                  <a:pt x="285502" y="954833"/>
                  <a:pt x="287069" y="957600"/>
                  <a:pt x="288736" y="960601"/>
                </a:cubicBezTo>
                <a:cubicBezTo>
                  <a:pt x="290403" y="963601"/>
                  <a:pt x="292103" y="966668"/>
                  <a:pt x="293837" y="969802"/>
                </a:cubicBezTo>
                <a:cubicBezTo>
                  <a:pt x="295570" y="972936"/>
                  <a:pt x="297204" y="975970"/>
                  <a:pt x="298737" y="978903"/>
                </a:cubicBezTo>
                <a:cubicBezTo>
                  <a:pt x="300271" y="981837"/>
                  <a:pt x="301638" y="984504"/>
                  <a:pt x="302838" y="986904"/>
                </a:cubicBezTo>
                <a:lnTo>
                  <a:pt x="296637" y="990105"/>
                </a:lnTo>
                <a:cubicBezTo>
                  <a:pt x="295570" y="987838"/>
                  <a:pt x="294303" y="985237"/>
                  <a:pt x="292837" y="982304"/>
                </a:cubicBezTo>
                <a:cubicBezTo>
                  <a:pt x="291370" y="979370"/>
                  <a:pt x="289836" y="976370"/>
                  <a:pt x="288236" y="973303"/>
                </a:cubicBezTo>
                <a:cubicBezTo>
                  <a:pt x="286636" y="970235"/>
                  <a:pt x="284969" y="967135"/>
                  <a:pt x="283235" y="964001"/>
                </a:cubicBezTo>
                <a:cubicBezTo>
                  <a:pt x="281502" y="960868"/>
                  <a:pt x="279768" y="957967"/>
                  <a:pt x="278035" y="955300"/>
                </a:cubicBezTo>
                <a:close/>
                <a:moveTo>
                  <a:pt x="3305555" y="781393"/>
                </a:moveTo>
                <a:cubicBezTo>
                  <a:pt x="3300889" y="781393"/>
                  <a:pt x="3296955" y="782760"/>
                  <a:pt x="3293754" y="785493"/>
                </a:cubicBezTo>
                <a:cubicBezTo>
                  <a:pt x="3290554" y="788227"/>
                  <a:pt x="3288954" y="792261"/>
                  <a:pt x="3288954" y="797595"/>
                </a:cubicBezTo>
                <a:cubicBezTo>
                  <a:pt x="3288954" y="802929"/>
                  <a:pt x="3290554" y="806963"/>
                  <a:pt x="3293754" y="809696"/>
                </a:cubicBezTo>
                <a:cubicBezTo>
                  <a:pt x="3296955" y="812430"/>
                  <a:pt x="3300889" y="813797"/>
                  <a:pt x="3305555" y="813797"/>
                </a:cubicBezTo>
                <a:cubicBezTo>
                  <a:pt x="3310223" y="813797"/>
                  <a:pt x="3314157" y="812430"/>
                  <a:pt x="3317357" y="809696"/>
                </a:cubicBezTo>
                <a:cubicBezTo>
                  <a:pt x="3320557" y="806963"/>
                  <a:pt x="3322158" y="802929"/>
                  <a:pt x="3322158" y="797595"/>
                </a:cubicBezTo>
                <a:cubicBezTo>
                  <a:pt x="3322158" y="792261"/>
                  <a:pt x="3320557" y="788227"/>
                  <a:pt x="3317357" y="785493"/>
                </a:cubicBezTo>
                <a:cubicBezTo>
                  <a:pt x="3314157" y="782760"/>
                  <a:pt x="3310223" y="781393"/>
                  <a:pt x="3305555" y="781393"/>
                </a:cubicBezTo>
                <a:close/>
                <a:moveTo>
                  <a:pt x="4921805" y="779593"/>
                </a:moveTo>
                <a:lnTo>
                  <a:pt x="4930807" y="779593"/>
                </a:lnTo>
                <a:cubicBezTo>
                  <a:pt x="4930807" y="783993"/>
                  <a:pt x="4930173" y="788427"/>
                  <a:pt x="4928906" y="792894"/>
                </a:cubicBezTo>
                <a:cubicBezTo>
                  <a:pt x="4927639" y="797361"/>
                  <a:pt x="4926039" y="801662"/>
                  <a:pt x="4924105" y="805796"/>
                </a:cubicBezTo>
                <a:cubicBezTo>
                  <a:pt x="4922172" y="809930"/>
                  <a:pt x="4920005" y="813897"/>
                  <a:pt x="4917605" y="817697"/>
                </a:cubicBezTo>
                <a:cubicBezTo>
                  <a:pt x="4915205" y="821498"/>
                  <a:pt x="4912871" y="824865"/>
                  <a:pt x="4910604" y="827799"/>
                </a:cubicBezTo>
                <a:lnTo>
                  <a:pt x="4902803" y="827799"/>
                </a:lnTo>
                <a:cubicBezTo>
                  <a:pt x="4908671" y="819264"/>
                  <a:pt x="4913304" y="810896"/>
                  <a:pt x="4916705" y="802695"/>
                </a:cubicBezTo>
                <a:cubicBezTo>
                  <a:pt x="4920105" y="794494"/>
                  <a:pt x="4921805" y="786793"/>
                  <a:pt x="4921805" y="779593"/>
                </a:cubicBezTo>
                <a:close/>
                <a:moveTo>
                  <a:pt x="445056" y="779593"/>
                </a:moveTo>
                <a:lnTo>
                  <a:pt x="454057" y="779593"/>
                </a:lnTo>
                <a:cubicBezTo>
                  <a:pt x="454057" y="783993"/>
                  <a:pt x="453423" y="788427"/>
                  <a:pt x="452156" y="792894"/>
                </a:cubicBezTo>
                <a:cubicBezTo>
                  <a:pt x="450890" y="797361"/>
                  <a:pt x="449289" y="801662"/>
                  <a:pt x="447356" y="805796"/>
                </a:cubicBezTo>
                <a:cubicBezTo>
                  <a:pt x="445422" y="809930"/>
                  <a:pt x="443255" y="813897"/>
                  <a:pt x="440855" y="817697"/>
                </a:cubicBezTo>
                <a:cubicBezTo>
                  <a:pt x="438455" y="821498"/>
                  <a:pt x="436121" y="824865"/>
                  <a:pt x="433854" y="827799"/>
                </a:cubicBezTo>
                <a:lnTo>
                  <a:pt x="426053" y="827799"/>
                </a:lnTo>
                <a:cubicBezTo>
                  <a:pt x="431921" y="819264"/>
                  <a:pt x="436555" y="810896"/>
                  <a:pt x="439955" y="802695"/>
                </a:cubicBezTo>
                <a:cubicBezTo>
                  <a:pt x="443355" y="794494"/>
                  <a:pt x="445056" y="786793"/>
                  <a:pt x="445056" y="779593"/>
                </a:cubicBezTo>
                <a:close/>
                <a:moveTo>
                  <a:pt x="3305555" y="775192"/>
                </a:moveTo>
                <a:cubicBezTo>
                  <a:pt x="3311957" y="775192"/>
                  <a:pt x="3317491" y="777059"/>
                  <a:pt x="3322158" y="780793"/>
                </a:cubicBezTo>
                <a:cubicBezTo>
                  <a:pt x="3326825" y="784527"/>
                  <a:pt x="3329159" y="790127"/>
                  <a:pt x="3329159" y="797595"/>
                </a:cubicBezTo>
                <a:cubicBezTo>
                  <a:pt x="3329159" y="801329"/>
                  <a:pt x="3328525" y="804596"/>
                  <a:pt x="3327258" y="807396"/>
                </a:cubicBezTo>
                <a:cubicBezTo>
                  <a:pt x="3325991" y="810196"/>
                  <a:pt x="3324258" y="812530"/>
                  <a:pt x="3322058" y="814397"/>
                </a:cubicBezTo>
                <a:cubicBezTo>
                  <a:pt x="3319857" y="816264"/>
                  <a:pt x="3317357" y="817664"/>
                  <a:pt x="3314557" y="818597"/>
                </a:cubicBezTo>
                <a:cubicBezTo>
                  <a:pt x="3311757" y="819531"/>
                  <a:pt x="3308756" y="819998"/>
                  <a:pt x="3305555" y="819998"/>
                </a:cubicBezTo>
                <a:cubicBezTo>
                  <a:pt x="3299155" y="819998"/>
                  <a:pt x="3293621" y="818131"/>
                  <a:pt x="3288954" y="814397"/>
                </a:cubicBezTo>
                <a:cubicBezTo>
                  <a:pt x="3284286" y="810663"/>
                  <a:pt x="3281953" y="805062"/>
                  <a:pt x="3281953" y="797595"/>
                </a:cubicBezTo>
                <a:cubicBezTo>
                  <a:pt x="3281953" y="790127"/>
                  <a:pt x="3284286" y="784527"/>
                  <a:pt x="3288954" y="780793"/>
                </a:cubicBezTo>
                <a:cubicBezTo>
                  <a:pt x="3293621" y="777059"/>
                  <a:pt x="3299155" y="775192"/>
                  <a:pt x="3305555" y="775192"/>
                </a:cubicBezTo>
                <a:close/>
                <a:moveTo>
                  <a:pt x="4542558" y="774792"/>
                </a:moveTo>
                <a:cubicBezTo>
                  <a:pt x="4544291" y="776392"/>
                  <a:pt x="4546325" y="778292"/>
                  <a:pt x="4548659" y="780493"/>
                </a:cubicBezTo>
                <a:cubicBezTo>
                  <a:pt x="4550993" y="782693"/>
                  <a:pt x="4553326" y="784960"/>
                  <a:pt x="4555659" y="787293"/>
                </a:cubicBezTo>
                <a:cubicBezTo>
                  <a:pt x="4557993" y="789627"/>
                  <a:pt x="4560260" y="791894"/>
                  <a:pt x="4562461" y="794094"/>
                </a:cubicBezTo>
                <a:cubicBezTo>
                  <a:pt x="4564661" y="796295"/>
                  <a:pt x="4566561" y="798262"/>
                  <a:pt x="4568161" y="799995"/>
                </a:cubicBezTo>
                <a:lnTo>
                  <a:pt x="4563761" y="804596"/>
                </a:lnTo>
                <a:cubicBezTo>
                  <a:pt x="4562161" y="802995"/>
                  <a:pt x="4560260" y="801062"/>
                  <a:pt x="4558060" y="798795"/>
                </a:cubicBezTo>
                <a:cubicBezTo>
                  <a:pt x="4555859" y="796528"/>
                  <a:pt x="4553593" y="794194"/>
                  <a:pt x="4551259" y="791794"/>
                </a:cubicBezTo>
                <a:cubicBezTo>
                  <a:pt x="4548925" y="789394"/>
                  <a:pt x="4546592" y="787093"/>
                  <a:pt x="4544258" y="784893"/>
                </a:cubicBezTo>
                <a:cubicBezTo>
                  <a:pt x="4541925" y="782693"/>
                  <a:pt x="4539891" y="780793"/>
                  <a:pt x="4538157" y="779192"/>
                </a:cubicBezTo>
                <a:close/>
                <a:moveTo>
                  <a:pt x="4517355" y="774792"/>
                </a:moveTo>
                <a:lnTo>
                  <a:pt x="4522555" y="778792"/>
                </a:lnTo>
                <a:cubicBezTo>
                  <a:pt x="4520155" y="782260"/>
                  <a:pt x="4517521" y="785760"/>
                  <a:pt x="4514655" y="789294"/>
                </a:cubicBezTo>
                <a:cubicBezTo>
                  <a:pt x="4511787" y="792828"/>
                  <a:pt x="4508820" y="796295"/>
                  <a:pt x="4505753" y="799695"/>
                </a:cubicBezTo>
                <a:cubicBezTo>
                  <a:pt x="4502687" y="803095"/>
                  <a:pt x="4499619" y="806296"/>
                  <a:pt x="4496552" y="809296"/>
                </a:cubicBezTo>
                <a:cubicBezTo>
                  <a:pt x="4493485" y="812297"/>
                  <a:pt x="4490618" y="814930"/>
                  <a:pt x="4487951" y="817197"/>
                </a:cubicBezTo>
                <a:lnTo>
                  <a:pt x="4483551" y="812397"/>
                </a:lnTo>
                <a:cubicBezTo>
                  <a:pt x="4486217" y="809996"/>
                  <a:pt x="4489051" y="807329"/>
                  <a:pt x="4492052" y="804396"/>
                </a:cubicBezTo>
                <a:cubicBezTo>
                  <a:pt x="4495052" y="801462"/>
                  <a:pt x="4498053" y="798362"/>
                  <a:pt x="4501053" y="795094"/>
                </a:cubicBezTo>
                <a:cubicBezTo>
                  <a:pt x="4504053" y="791827"/>
                  <a:pt x="4506953" y="788494"/>
                  <a:pt x="4509754" y="785093"/>
                </a:cubicBezTo>
                <a:cubicBezTo>
                  <a:pt x="4512554" y="781693"/>
                  <a:pt x="4515088" y="778259"/>
                  <a:pt x="4517355" y="774792"/>
                </a:cubicBezTo>
                <a:close/>
                <a:moveTo>
                  <a:pt x="4363211" y="774792"/>
                </a:moveTo>
                <a:lnTo>
                  <a:pt x="4363211" y="802595"/>
                </a:lnTo>
                <a:lnTo>
                  <a:pt x="4416419" y="802595"/>
                </a:lnTo>
                <a:lnTo>
                  <a:pt x="4416419" y="774792"/>
                </a:lnTo>
                <a:close/>
                <a:moveTo>
                  <a:pt x="4303004" y="774792"/>
                </a:moveTo>
                <a:lnTo>
                  <a:pt x="4303004" y="802595"/>
                </a:lnTo>
                <a:lnTo>
                  <a:pt x="4356411" y="802595"/>
                </a:lnTo>
                <a:lnTo>
                  <a:pt x="4356411" y="774792"/>
                </a:lnTo>
                <a:close/>
                <a:moveTo>
                  <a:pt x="1924812" y="774792"/>
                </a:moveTo>
                <a:lnTo>
                  <a:pt x="1924812" y="802595"/>
                </a:lnTo>
                <a:lnTo>
                  <a:pt x="1978019" y="802595"/>
                </a:lnTo>
                <a:lnTo>
                  <a:pt x="1978019" y="774792"/>
                </a:lnTo>
                <a:close/>
                <a:moveTo>
                  <a:pt x="1864604" y="774792"/>
                </a:moveTo>
                <a:lnTo>
                  <a:pt x="1864604" y="802595"/>
                </a:lnTo>
                <a:lnTo>
                  <a:pt x="1918011" y="802595"/>
                </a:lnTo>
                <a:lnTo>
                  <a:pt x="1918011" y="774792"/>
                </a:lnTo>
                <a:close/>
                <a:moveTo>
                  <a:pt x="1485033" y="774792"/>
                </a:moveTo>
                <a:cubicBezTo>
                  <a:pt x="1486767" y="776392"/>
                  <a:pt x="1488800" y="778292"/>
                  <a:pt x="1491134" y="780493"/>
                </a:cubicBezTo>
                <a:cubicBezTo>
                  <a:pt x="1493468" y="782693"/>
                  <a:pt x="1495801" y="784960"/>
                  <a:pt x="1498135" y="787293"/>
                </a:cubicBezTo>
                <a:cubicBezTo>
                  <a:pt x="1500468" y="789627"/>
                  <a:pt x="1502735" y="791894"/>
                  <a:pt x="1504936" y="794094"/>
                </a:cubicBezTo>
                <a:cubicBezTo>
                  <a:pt x="1507136" y="796295"/>
                  <a:pt x="1509036" y="798262"/>
                  <a:pt x="1510636" y="799995"/>
                </a:cubicBezTo>
                <a:lnTo>
                  <a:pt x="1506236" y="804596"/>
                </a:lnTo>
                <a:cubicBezTo>
                  <a:pt x="1504636" y="802995"/>
                  <a:pt x="1502735" y="801062"/>
                  <a:pt x="1500535" y="798795"/>
                </a:cubicBezTo>
                <a:cubicBezTo>
                  <a:pt x="1498335" y="796528"/>
                  <a:pt x="1496068" y="794194"/>
                  <a:pt x="1493734" y="791794"/>
                </a:cubicBezTo>
                <a:cubicBezTo>
                  <a:pt x="1491401" y="789394"/>
                  <a:pt x="1489067" y="787093"/>
                  <a:pt x="1486733" y="784893"/>
                </a:cubicBezTo>
                <a:cubicBezTo>
                  <a:pt x="1484400" y="782693"/>
                  <a:pt x="1482366" y="780793"/>
                  <a:pt x="1480633" y="779192"/>
                </a:cubicBezTo>
                <a:close/>
                <a:moveTo>
                  <a:pt x="1459830" y="774792"/>
                </a:moveTo>
                <a:lnTo>
                  <a:pt x="1465031" y="778792"/>
                </a:lnTo>
                <a:cubicBezTo>
                  <a:pt x="1462630" y="782260"/>
                  <a:pt x="1459997" y="785760"/>
                  <a:pt x="1457130" y="789294"/>
                </a:cubicBezTo>
                <a:cubicBezTo>
                  <a:pt x="1454263" y="792828"/>
                  <a:pt x="1451295" y="796295"/>
                  <a:pt x="1448229" y="799695"/>
                </a:cubicBezTo>
                <a:cubicBezTo>
                  <a:pt x="1445162" y="803095"/>
                  <a:pt x="1442094" y="806296"/>
                  <a:pt x="1439027" y="809296"/>
                </a:cubicBezTo>
                <a:cubicBezTo>
                  <a:pt x="1435960" y="812297"/>
                  <a:pt x="1433093" y="814930"/>
                  <a:pt x="1430426" y="817197"/>
                </a:cubicBezTo>
                <a:lnTo>
                  <a:pt x="1426026" y="812397"/>
                </a:lnTo>
                <a:cubicBezTo>
                  <a:pt x="1428693" y="809996"/>
                  <a:pt x="1431527" y="807329"/>
                  <a:pt x="1434527" y="804396"/>
                </a:cubicBezTo>
                <a:cubicBezTo>
                  <a:pt x="1437527" y="801462"/>
                  <a:pt x="1440527" y="798362"/>
                  <a:pt x="1443528" y="795094"/>
                </a:cubicBezTo>
                <a:cubicBezTo>
                  <a:pt x="1446528" y="791827"/>
                  <a:pt x="1449429" y="788494"/>
                  <a:pt x="1452229" y="785093"/>
                </a:cubicBezTo>
                <a:cubicBezTo>
                  <a:pt x="1455029" y="781693"/>
                  <a:pt x="1457563" y="778259"/>
                  <a:pt x="1459830" y="774792"/>
                </a:cubicBezTo>
                <a:close/>
                <a:moveTo>
                  <a:pt x="2279380" y="754989"/>
                </a:moveTo>
                <a:lnTo>
                  <a:pt x="2279380" y="776392"/>
                </a:lnTo>
                <a:lnTo>
                  <a:pt x="2384193" y="776392"/>
                </a:lnTo>
                <a:lnTo>
                  <a:pt x="2384193" y="754989"/>
                </a:lnTo>
                <a:close/>
                <a:moveTo>
                  <a:pt x="4095378" y="745188"/>
                </a:moveTo>
                <a:lnTo>
                  <a:pt x="4098779" y="746388"/>
                </a:lnTo>
                <a:lnTo>
                  <a:pt x="4101979" y="747188"/>
                </a:lnTo>
                <a:cubicBezTo>
                  <a:pt x="4101045" y="751856"/>
                  <a:pt x="4099845" y="757256"/>
                  <a:pt x="4098379" y="763391"/>
                </a:cubicBezTo>
                <a:cubicBezTo>
                  <a:pt x="4096912" y="769525"/>
                  <a:pt x="4095278" y="775859"/>
                  <a:pt x="4093478" y="782393"/>
                </a:cubicBezTo>
                <a:cubicBezTo>
                  <a:pt x="4091678" y="788927"/>
                  <a:pt x="4089844" y="795228"/>
                  <a:pt x="4087977" y="801295"/>
                </a:cubicBezTo>
                <a:cubicBezTo>
                  <a:pt x="4086110" y="807363"/>
                  <a:pt x="4084377" y="812597"/>
                  <a:pt x="4082777" y="816997"/>
                </a:cubicBezTo>
                <a:lnTo>
                  <a:pt x="4075976" y="815197"/>
                </a:lnTo>
                <a:cubicBezTo>
                  <a:pt x="4077576" y="810663"/>
                  <a:pt x="4079309" y="805362"/>
                  <a:pt x="4081176" y="799295"/>
                </a:cubicBezTo>
                <a:cubicBezTo>
                  <a:pt x="4083043" y="793228"/>
                  <a:pt x="4084877" y="786993"/>
                  <a:pt x="4086677" y="780593"/>
                </a:cubicBezTo>
                <a:cubicBezTo>
                  <a:pt x="4088477" y="774192"/>
                  <a:pt x="4090144" y="767891"/>
                  <a:pt x="4091678" y="761690"/>
                </a:cubicBezTo>
                <a:cubicBezTo>
                  <a:pt x="4093211" y="755490"/>
                  <a:pt x="4094445" y="749989"/>
                  <a:pt x="4095378" y="745188"/>
                </a:cubicBezTo>
                <a:close/>
                <a:moveTo>
                  <a:pt x="1647454" y="745188"/>
                </a:moveTo>
                <a:lnTo>
                  <a:pt x="1650854" y="746388"/>
                </a:lnTo>
                <a:lnTo>
                  <a:pt x="1654054" y="747188"/>
                </a:lnTo>
                <a:cubicBezTo>
                  <a:pt x="1653121" y="751856"/>
                  <a:pt x="1651921" y="757256"/>
                  <a:pt x="1650454" y="763391"/>
                </a:cubicBezTo>
                <a:cubicBezTo>
                  <a:pt x="1648987" y="769525"/>
                  <a:pt x="1647354" y="775859"/>
                  <a:pt x="1645553" y="782393"/>
                </a:cubicBezTo>
                <a:cubicBezTo>
                  <a:pt x="1643753" y="788927"/>
                  <a:pt x="1641919" y="795228"/>
                  <a:pt x="1640053" y="801295"/>
                </a:cubicBezTo>
                <a:cubicBezTo>
                  <a:pt x="1638186" y="807363"/>
                  <a:pt x="1636452" y="812597"/>
                  <a:pt x="1634852" y="816997"/>
                </a:cubicBezTo>
                <a:lnTo>
                  <a:pt x="1628051" y="815197"/>
                </a:lnTo>
                <a:cubicBezTo>
                  <a:pt x="1629651" y="810663"/>
                  <a:pt x="1631385" y="805362"/>
                  <a:pt x="1633252" y="799295"/>
                </a:cubicBezTo>
                <a:cubicBezTo>
                  <a:pt x="1635119" y="793228"/>
                  <a:pt x="1636952" y="786993"/>
                  <a:pt x="1638752" y="780593"/>
                </a:cubicBezTo>
                <a:cubicBezTo>
                  <a:pt x="1640552" y="774192"/>
                  <a:pt x="1642220" y="767891"/>
                  <a:pt x="1643753" y="761690"/>
                </a:cubicBezTo>
                <a:cubicBezTo>
                  <a:pt x="1645287" y="755490"/>
                  <a:pt x="1646520" y="749989"/>
                  <a:pt x="1647454" y="745188"/>
                </a:cubicBezTo>
                <a:close/>
                <a:moveTo>
                  <a:pt x="4741383" y="743588"/>
                </a:moveTo>
                <a:lnTo>
                  <a:pt x="4741383" y="777392"/>
                </a:lnTo>
                <a:lnTo>
                  <a:pt x="4797390" y="777392"/>
                </a:lnTo>
                <a:lnTo>
                  <a:pt x="4797390" y="743588"/>
                </a:lnTo>
                <a:close/>
                <a:moveTo>
                  <a:pt x="4363211" y="740988"/>
                </a:moveTo>
                <a:lnTo>
                  <a:pt x="4363211" y="768991"/>
                </a:lnTo>
                <a:lnTo>
                  <a:pt x="4416419" y="768991"/>
                </a:lnTo>
                <a:lnTo>
                  <a:pt x="4416419" y="740988"/>
                </a:lnTo>
                <a:close/>
                <a:moveTo>
                  <a:pt x="4303004" y="740988"/>
                </a:moveTo>
                <a:lnTo>
                  <a:pt x="4303004" y="768991"/>
                </a:lnTo>
                <a:lnTo>
                  <a:pt x="4356411" y="768991"/>
                </a:lnTo>
                <a:lnTo>
                  <a:pt x="4356411" y="740988"/>
                </a:lnTo>
                <a:close/>
                <a:moveTo>
                  <a:pt x="1924812" y="740988"/>
                </a:moveTo>
                <a:lnTo>
                  <a:pt x="1924812" y="768991"/>
                </a:lnTo>
                <a:lnTo>
                  <a:pt x="1978019" y="768991"/>
                </a:lnTo>
                <a:lnTo>
                  <a:pt x="1978019" y="740988"/>
                </a:lnTo>
                <a:close/>
                <a:moveTo>
                  <a:pt x="1864604" y="740988"/>
                </a:moveTo>
                <a:lnTo>
                  <a:pt x="1864604" y="768991"/>
                </a:lnTo>
                <a:lnTo>
                  <a:pt x="1918011" y="768991"/>
                </a:lnTo>
                <a:lnTo>
                  <a:pt x="1918011" y="740988"/>
                </a:lnTo>
                <a:close/>
                <a:moveTo>
                  <a:pt x="4510754" y="735587"/>
                </a:moveTo>
                <a:lnTo>
                  <a:pt x="4510754" y="760990"/>
                </a:lnTo>
                <a:lnTo>
                  <a:pt x="4552959" y="760990"/>
                </a:lnTo>
                <a:lnTo>
                  <a:pt x="4552959" y="735587"/>
                </a:lnTo>
                <a:close/>
                <a:moveTo>
                  <a:pt x="1453229" y="735587"/>
                </a:moveTo>
                <a:lnTo>
                  <a:pt x="1453229" y="760990"/>
                </a:lnTo>
                <a:lnTo>
                  <a:pt x="1495434" y="760990"/>
                </a:lnTo>
                <a:lnTo>
                  <a:pt x="1495434" y="735587"/>
                </a:lnTo>
                <a:close/>
                <a:moveTo>
                  <a:pt x="4296203" y="734787"/>
                </a:moveTo>
                <a:lnTo>
                  <a:pt x="4423419" y="734787"/>
                </a:lnTo>
                <a:lnTo>
                  <a:pt x="4423419" y="819798"/>
                </a:lnTo>
                <a:lnTo>
                  <a:pt x="4416419" y="819798"/>
                </a:lnTo>
                <a:lnTo>
                  <a:pt x="4416419" y="808796"/>
                </a:lnTo>
                <a:lnTo>
                  <a:pt x="4303004" y="808796"/>
                </a:lnTo>
                <a:lnTo>
                  <a:pt x="4303004" y="819798"/>
                </a:lnTo>
                <a:lnTo>
                  <a:pt x="4296203" y="819798"/>
                </a:lnTo>
                <a:close/>
                <a:moveTo>
                  <a:pt x="1857804" y="734787"/>
                </a:moveTo>
                <a:lnTo>
                  <a:pt x="1985019" y="734787"/>
                </a:lnTo>
                <a:lnTo>
                  <a:pt x="1985019" y="819798"/>
                </a:lnTo>
                <a:lnTo>
                  <a:pt x="1978019" y="819798"/>
                </a:lnTo>
                <a:lnTo>
                  <a:pt x="1978019" y="808796"/>
                </a:lnTo>
                <a:lnTo>
                  <a:pt x="1864604" y="808796"/>
                </a:lnTo>
                <a:lnTo>
                  <a:pt x="1864604" y="819798"/>
                </a:lnTo>
                <a:lnTo>
                  <a:pt x="1857804" y="819798"/>
                </a:lnTo>
                <a:close/>
                <a:moveTo>
                  <a:pt x="2279380" y="726986"/>
                </a:moveTo>
                <a:lnTo>
                  <a:pt x="2279380" y="748789"/>
                </a:lnTo>
                <a:lnTo>
                  <a:pt x="2384193" y="748789"/>
                </a:lnTo>
                <a:lnTo>
                  <a:pt x="2384193" y="726986"/>
                </a:lnTo>
                <a:close/>
                <a:moveTo>
                  <a:pt x="2761640" y="726786"/>
                </a:moveTo>
                <a:lnTo>
                  <a:pt x="2761640" y="770791"/>
                </a:lnTo>
                <a:lnTo>
                  <a:pt x="2799445" y="770791"/>
                </a:lnTo>
                <a:lnTo>
                  <a:pt x="2799445" y="726786"/>
                </a:lnTo>
                <a:close/>
                <a:moveTo>
                  <a:pt x="2716635" y="726786"/>
                </a:moveTo>
                <a:lnTo>
                  <a:pt x="2716635" y="770791"/>
                </a:lnTo>
                <a:lnTo>
                  <a:pt x="2754639" y="770791"/>
                </a:lnTo>
                <a:lnTo>
                  <a:pt x="2754639" y="726786"/>
                </a:lnTo>
                <a:close/>
                <a:moveTo>
                  <a:pt x="1108062" y="725586"/>
                </a:moveTo>
                <a:lnTo>
                  <a:pt x="1114863" y="725986"/>
                </a:lnTo>
                <a:lnTo>
                  <a:pt x="1114863" y="788994"/>
                </a:lnTo>
                <a:cubicBezTo>
                  <a:pt x="1114863" y="795261"/>
                  <a:pt x="1116063" y="799428"/>
                  <a:pt x="1118464" y="801495"/>
                </a:cubicBezTo>
                <a:cubicBezTo>
                  <a:pt x="1120864" y="803562"/>
                  <a:pt x="1125198" y="804796"/>
                  <a:pt x="1131465" y="805196"/>
                </a:cubicBezTo>
                <a:cubicBezTo>
                  <a:pt x="1140133" y="805862"/>
                  <a:pt x="1148801" y="805862"/>
                  <a:pt x="1157468" y="805196"/>
                </a:cubicBezTo>
                <a:cubicBezTo>
                  <a:pt x="1161202" y="804929"/>
                  <a:pt x="1164203" y="804562"/>
                  <a:pt x="1166470" y="804096"/>
                </a:cubicBezTo>
                <a:cubicBezTo>
                  <a:pt x="1168737" y="803629"/>
                  <a:pt x="1170503" y="802829"/>
                  <a:pt x="1171770" y="801695"/>
                </a:cubicBezTo>
                <a:cubicBezTo>
                  <a:pt x="1173037" y="800562"/>
                  <a:pt x="1174004" y="799028"/>
                  <a:pt x="1174671" y="797095"/>
                </a:cubicBezTo>
                <a:cubicBezTo>
                  <a:pt x="1175337" y="795161"/>
                  <a:pt x="1175871" y="792661"/>
                  <a:pt x="1176271" y="789594"/>
                </a:cubicBezTo>
                <a:cubicBezTo>
                  <a:pt x="1176404" y="788260"/>
                  <a:pt x="1176571" y="786327"/>
                  <a:pt x="1176771" y="783793"/>
                </a:cubicBezTo>
                <a:cubicBezTo>
                  <a:pt x="1176971" y="781259"/>
                  <a:pt x="1177104" y="778759"/>
                  <a:pt x="1177171" y="776292"/>
                </a:cubicBezTo>
                <a:cubicBezTo>
                  <a:pt x="1177238" y="773825"/>
                  <a:pt x="1177304" y="771592"/>
                  <a:pt x="1177371" y="769591"/>
                </a:cubicBezTo>
                <a:cubicBezTo>
                  <a:pt x="1177438" y="767591"/>
                  <a:pt x="1177471" y="766391"/>
                  <a:pt x="1177471" y="765991"/>
                </a:cubicBezTo>
                <a:lnTo>
                  <a:pt x="1184272" y="768391"/>
                </a:lnTo>
                <a:cubicBezTo>
                  <a:pt x="1184272" y="768791"/>
                  <a:pt x="1184238" y="769958"/>
                  <a:pt x="1184172" y="771892"/>
                </a:cubicBezTo>
                <a:cubicBezTo>
                  <a:pt x="1184105" y="773825"/>
                  <a:pt x="1183972" y="776025"/>
                  <a:pt x="1183772" y="778492"/>
                </a:cubicBezTo>
                <a:cubicBezTo>
                  <a:pt x="1183572" y="780959"/>
                  <a:pt x="1183372" y="783393"/>
                  <a:pt x="1183172" y="785793"/>
                </a:cubicBezTo>
                <a:cubicBezTo>
                  <a:pt x="1182972" y="788194"/>
                  <a:pt x="1182805" y="790127"/>
                  <a:pt x="1182672" y="791594"/>
                </a:cubicBezTo>
                <a:cubicBezTo>
                  <a:pt x="1182138" y="795595"/>
                  <a:pt x="1181438" y="798862"/>
                  <a:pt x="1180571" y="801395"/>
                </a:cubicBezTo>
                <a:cubicBezTo>
                  <a:pt x="1179705" y="803929"/>
                  <a:pt x="1178404" y="805929"/>
                  <a:pt x="1176671" y="807396"/>
                </a:cubicBezTo>
                <a:cubicBezTo>
                  <a:pt x="1174937" y="808863"/>
                  <a:pt x="1172637" y="809930"/>
                  <a:pt x="1169770" y="810596"/>
                </a:cubicBezTo>
                <a:cubicBezTo>
                  <a:pt x="1166903" y="811263"/>
                  <a:pt x="1163202" y="811730"/>
                  <a:pt x="1158669" y="811997"/>
                </a:cubicBezTo>
                <a:cubicBezTo>
                  <a:pt x="1149067" y="812663"/>
                  <a:pt x="1139466" y="812663"/>
                  <a:pt x="1129865" y="811997"/>
                </a:cubicBezTo>
                <a:cubicBezTo>
                  <a:pt x="1125864" y="811730"/>
                  <a:pt x="1122464" y="811230"/>
                  <a:pt x="1119664" y="810496"/>
                </a:cubicBezTo>
                <a:cubicBezTo>
                  <a:pt x="1116863" y="809763"/>
                  <a:pt x="1114596" y="808596"/>
                  <a:pt x="1112863" y="806996"/>
                </a:cubicBezTo>
                <a:cubicBezTo>
                  <a:pt x="1111129" y="805396"/>
                  <a:pt x="1109896" y="803262"/>
                  <a:pt x="1109162" y="800595"/>
                </a:cubicBezTo>
                <a:cubicBezTo>
                  <a:pt x="1108429" y="797928"/>
                  <a:pt x="1108062" y="794528"/>
                  <a:pt x="1108062" y="790394"/>
                </a:cubicBezTo>
                <a:close/>
                <a:moveTo>
                  <a:pt x="889835" y="724986"/>
                </a:moveTo>
                <a:lnTo>
                  <a:pt x="889835" y="771192"/>
                </a:lnTo>
                <a:lnTo>
                  <a:pt x="964644" y="771192"/>
                </a:lnTo>
                <a:lnTo>
                  <a:pt x="964644" y="724986"/>
                </a:lnTo>
                <a:close/>
                <a:moveTo>
                  <a:pt x="4171787" y="722785"/>
                </a:moveTo>
                <a:lnTo>
                  <a:pt x="4178389" y="723185"/>
                </a:lnTo>
                <a:lnTo>
                  <a:pt x="4178389" y="747389"/>
                </a:lnTo>
                <a:lnTo>
                  <a:pt x="4222794" y="747389"/>
                </a:lnTo>
                <a:lnTo>
                  <a:pt x="4222794" y="786993"/>
                </a:lnTo>
                <a:cubicBezTo>
                  <a:pt x="4222794" y="790060"/>
                  <a:pt x="4222494" y="792594"/>
                  <a:pt x="4221894" y="794594"/>
                </a:cubicBezTo>
                <a:cubicBezTo>
                  <a:pt x="4221294" y="796595"/>
                  <a:pt x="4220294" y="798228"/>
                  <a:pt x="4218894" y="799495"/>
                </a:cubicBezTo>
                <a:cubicBezTo>
                  <a:pt x="4217493" y="800762"/>
                  <a:pt x="4215593" y="801695"/>
                  <a:pt x="4213193" y="802295"/>
                </a:cubicBezTo>
                <a:cubicBezTo>
                  <a:pt x="4210793" y="802895"/>
                  <a:pt x="4207793" y="803395"/>
                  <a:pt x="4204191" y="803796"/>
                </a:cubicBezTo>
                <a:lnTo>
                  <a:pt x="4195991" y="804596"/>
                </a:lnTo>
                <a:lnTo>
                  <a:pt x="4194191" y="798595"/>
                </a:lnTo>
                <a:lnTo>
                  <a:pt x="4202991" y="797795"/>
                </a:lnTo>
                <a:cubicBezTo>
                  <a:pt x="4205792" y="797528"/>
                  <a:pt x="4208059" y="797161"/>
                  <a:pt x="4209793" y="796695"/>
                </a:cubicBezTo>
                <a:cubicBezTo>
                  <a:pt x="4211526" y="796228"/>
                  <a:pt x="4212859" y="795528"/>
                  <a:pt x="4213793" y="794594"/>
                </a:cubicBezTo>
                <a:cubicBezTo>
                  <a:pt x="4214727" y="793661"/>
                  <a:pt x="4215360" y="792494"/>
                  <a:pt x="4215693" y="791094"/>
                </a:cubicBezTo>
                <a:cubicBezTo>
                  <a:pt x="4216027" y="789694"/>
                  <a:pt x="4216193" y="787860"/>
                  <a:pt x="4216193" y="785593"/>
                </a:cubicBezTo>
                <a:lnTo>
                  <a:pt x="4216193" y="753789"/>
                </a:lnTo>
                <a:lnTo>
                  <a:pt x="4178389" y="753789"/>
                </a:lnTo>
                <a:lnTo>
                  <a:pt x="4178389" y="819598"/>
                </a:lnTo>
                <a:lnTo>
                  <a:pt x="4171787" y="819598"/>
                </a:lnTo>
                <a:lnTo>
                  <a:pt x="4171787" y="753789"/>
                </a:lnTo>
                <a:lnTo>
                  <a:pt x="4133383" y="753789"/>
                </a:lnTo>
                <a:lnTo>
                  <a:pt x="4133383" y="804796"/>
                </a:lnTo>
                <a:lnTo>
                  <a:pt x="4126982" y="804796"/>
                </a:lnTo>
                <a:lnTo>
                  <a:pt x="4126982" y="747389"/>
                </a:lnTo>
                <a:lnTo>
                  <a:pt x="4171787" y="747389"/>
                </a:lnTo>
                <a:close/>
                <a:moveTo>
                  <a:pt x="1723863" y="722785"/>
                </a:moveTo>
                <a:lnTo>
                  <a:pt x="1730464" y="723185"/>
                </a:lnTo>
                <a:lnTo>
                  <a:pt x="1730464" y="747389"/>
                </a:lnTo>
                <a:lnTo>
                  <a:pt x="1774869" y="747389"/>
                </a:lnTo>
                <a:lnTo>
                  <a:pt x="1774869" y="786993"/>
                </a:lnTo>
                <a:cubicBezTo>
                  <a:pt x="1774869" y="790060"/>
                  <a:pt x="1774569" y="792594"/>
                  <a:pt x="1773969" y="794594"/>
                </a:cubicBezTo>
                <a:cubicBezTo>
                  <a:pt x="1773369" y="796595"/>
                  <a:pt x="1772369" y="798228"/>
                  <a:pt x="1770969" y="799495"/>
                </a:cubicBezTo>
                <a:cubicBezTo>
                  <a:pt x="1769569" y="800762"/>
                  <a:pt x="1767669" y="801695"/>
                  <a:pt x="1765268" y="802295"/>
                </a:cubicBezTo>
                <a:cubicBezTo>
                  <a:pt x="1762868" y="802895"/>
                  <a:pt x="1759868" y="803395"/>
                  <a:pt x="1756267" y="803796"/>
                </a:cubicBezTo>
                <a:lnTo>
                  <a:pt x="1748066" y="804596"/>
                </a:lnTo>
                <a:lnTo>
                  <a:pt x="1746266" y="798595"/>
                </a:lnTo>
                <a:lnTo>
                  <a:pt x="1755067" y="797795"/>
                </a:lnTo>
                <a:cubicBezTo>
                  <a:pt x="1757867" y="797528"/>
                  <a:pt x="1760134" y="797161"/>
                  <a:pt x="1761868" y="796695"/>
                </a:cubicBezTo>
                <a:cubicBezTo>
                  <a:pt x="1763601" y="796228"/>
                  <a:pt x="1764935" y="795528"/>
                  <a:pt x="1765868" y="794594"/>
                </a:cubicBezTo>
                <a:cubicBezTo>
                  <a:pt x="1766802" y="793661"/>
                  <a:pt x="1767435" y="792494"/>
                  <a:pt x="1767769" y="791094"/>
                </a:cubicBezTo>
                <a:cubicBezTo>
                  <a:pt x="1768102" y="789694"/>
                  <a:pt x="1768269" y="787860"/>
                  <a:pt x="1768269" y="785593"/>
                </a:cubicBezTo>
                <a:lnTo>
                  <a:pt x="1768269" y="753789"/>
                </a:lnTo>
                <a:lnTo>
                  <a:pt x="1730464" y="753789"/>
                </a:lnTo>
                <a:lnTo>
                  <a:pt x="1730464" y="819598"/>
                </a:lnTo>
                <a:lnTo>
                  <a:pt x="1723863" y="819598"/>
                </a:lnTo>
                <a:lnTo>
                  <a:pt x="1723863" y="753789"/>
                </a:lnTo>
                <a:lnTo>
                  <a:pt x="1685458" y="753789"/>
                </a:lnTo>
                <a:lnTo>
                  <a:pt x="1685458" y="804796"/>
                </a:lnTo>
                <a:lnTo>
                  <a:pt x="1679057" y="804796"/>
                </a:lnTo>
                <a:lnTo>
                  <a:pt x="1679057" y="747389"/>
                </a:lnTo>
                <a:lnTo>
                  <a:pt x="1723863" y="747389"/>
                </a:lnTo>
                <a:close/>
                <a:moveTo>
                  <a:pt x="2272379" y="720785"/>
                </a:moveTo>
                <a:lnTo>
                  <a:pt x="2391394" y="720785"/>
                </a:lnTo>
                <a:lnTo>
                  <a:pt x="2391394" y="795595"/>
                </a:lnTo>
                <a:cubicBezTo>
                  <a:pt x="2391394" y="799462"/>
                  <a:pt x="2391061" y="802595"/>
                  <a:pt x="2390394" y="804996"/>
                </a:cubicBezTo>
                <a:cubicBezTo>
                  <a:pt x="2389727" y="807396"/>
                  <a:pt x="2388594" y="809296"/>
                  <a:pt x="2386993" y="810696"/>
                </a:cubicBezTo>
                <a:cubicBezTo>
                  <a:pt x="2385393" y="812097"/>
                  <a:pt x="2383193" y="813097"/>
                  <a:pt x="2380393" y="813697"/>
                </a:cubicBezTo>
                <a:cubicBezTo>
                  <a:pt x="2377592" y="814297"/>
                  <a:pt x="2373992" y="814797"/>
                  <a:pt x="2369591" y="815197"/>
                </a:cubicBezTo>
                <a:lnTo>
                  <a:pt x="2353789" y="816397"/>
                </a:lnTo>
                <a:lnTo>
                  <a:pt x="2352189" y="810396"/>
                </a:lnTo>
                <a:lnTo>
                  <a:pt x="2367791" y="808996"/>
                </a:lnTo>
                <a:cubicBezTo>
                  <a:pt x="2371258" y="808729"/>
                  <a:pt x="2374058" y="808363"/>
                  <a:pt x="2376192" y="807896"/>
                </a:cubicBezTo>
                <a:cubicBezTo>
                  <a:pt x="2378326" y="807429"/>
                  <a:pt x="2379993" y="806729"/>
                  <a:pt x="2381193" y="805796"/>
                </a:cubicBezTo>
                <a:cubicBezTo>
                  <a:pt x="2382393" y="804862"/>
                  <a:pt x="2383193" y="803529"/>
                  <a:pt x="2383593" y="801795"/>
                </a:cubicBezTo>
                <a:cubicBezTo>
                  <a:pt x="2383993" y="800062"/>
                  <a:pt x="2384193" y="797795"/>
                  <a:pt x="2384193" y="794994"/>
                </a:cubicBezTo>
                <a:lnTo>
                  <a:pt x="2384193" y="782393"/>
                </a:lnTo>
                <a:lnTo>
                  <a:pt x="2279380" y="782393"/>
                </a:lnTo>
                <a:lnTo>
                  <a:pt x="2279380" y="816797"/>
                </a:lnTo>
                <a:lnTo>
                  <a:pt x="2272379" y="816797"/>
                </a:lnTo>
                <a:close/>
                <a:moveTo>
                  <a:pt x="2505808" y="715585"/>
                </a:moveTo>
                <a:lnTo>
                  <a:pt x="2513009" y="715985"/>
                </a:lnTo>
                <a:lnTo>
                  <a:pt x="2513009" y="763591"/>
                </a:lnTo>
                <a:cubicBezTo>
                  <a:pt x="2519143" y="761457"/>
                  <a:pt x="2526211" y="758757"/>
                  <a:pt x="2534212" y="755490"/>
                </a:cubicBezTo>
                <a:cubicBezTo>
                  <a:pt x="2542213" y="752222"/>
                  <a:pt x="2550214" y="748755"/>
                  <a:pt x="2558215" y="745088"/>
                </a:cubicBezTo>
                <a:cubicBezTo>
                  <a:pt x="2566216" y="741421"/>
                  <a:pt x="2573884" y="737721"/>
                  <a:pt x="2581218" y="733987"/>
                </a:cubicBezTo>
                <a:cubicBezTo>
                  <a:pt x="2588552" y="730253"/>
                  <a:pt x="2594686" y="726853"/>
                  <a:pt x="2599620" y="723786"/>
                </a:cubicBezTo>
                <a:lnTo>
                  <a:pt x="2602820" y="730186"/>
                </a:lnTo>
                <a:cubicBezTo>
                  <a:pt x="2597620" y="733387"/>
                  <a:pt x="2591119" y="736921"/>
                  <a:pt x="2583318" y="740788"/>
                </a:cubicBezTo>
                <a:cubicBezTo>
                  <a:pt x="2575517" y="744655"/>
                  <a:pt x="2567416" y="748489"/>
                  <a:pt x="2559015" y="752289"/>
                </a:cubicBezTo>
                <a:cubicBezTo>
                  <a:pt x="2550614" y="756090"/>
                  <a:pt x="2542346" y="759657"/>
                  <a:pt x="2534212" y="762990"/>
                </a:cubicBezTo>
                <a:cubicBezTo>
                  <a:pt x="2526077" y="766324"/>
                  <a:pt x="2519010" y="769058"/>
                  <a:pt x="2513009" y="771192"/>
                </a:cubicBezTo>
                <a:lnTo>
                  <a:pt x="2513009" y="786193"/>
                </a:lnTo>
                <a:cubicBezTo>
                  <a:pt x="2513009" y="790194"/>
                  <a:pt x="2513342" y="793428"/>
                  <a:pt x="2514009" y="795895"/>
                </a:cubicBezTo>
                <a:cubicBezTo>
                  <a:pt x="2514676" y="798362"/>
                  <a:pt x="2515743" y="800262"/>
                  <a:pt x="2517210" y="801595"/>
                </a:cubicBezTo>
                <a:cubicBezTo>
                  <a:pt x="2518676" y="802929"/>
                  <a:pt x="2520610" y="803862"/>
                  <a:pt x="2523010" y="804396"/>
                </a:cubicBezTo>
                <a:cubicBezTo>
                  <a:pt x="2525411" y="804929"/>
                  <a:pt x="2528411" y="805262"/>
                  <a:pt x="2532012" y="805396"/>
                </a:cubicBezTo>
                <a:cubicBezTo>
                  <a:pt x="2548547" y="806196"/>
                  <a:pt x="2565149" y="806196"/>
                  <a:pt x="2581818" y="805396"/>
                </a:cubicBezTo>
                <a:cubicBezTo>
                  <a:pt x="2586618" y="805129"/>
                  <a:pt x="2590485" y="804762"/>
                  <a:pt x="2593419" y="804296"/>
                </a:cubicBezTo>
                <a:cubicBezTo>
                  <a:pt x="2596353" y="803829"/>
                  <a:pt x="2598620" y="802929"/>
                  <a:pt x="2600220" y="801595"/>
                </a:cubicBezTo>
                <a:cubicBezTo>
                  <a:pt x="2601820" y="800262"/>
                  <a:pt x="2602987" y="798428"/>
                  <a:pt x="2603721" y="796095"/>
                </a:cubicBezTo>
                <a:cubicBezTo>
                  <a:pt x="2604454" y="793761"/>
                  <a:pt x="2605021" y="790594"/>
                  <a:pt x="2605421" y="786593"/>
                </a:cubicBezTo>
                <a:cubicBezTo>
                  <a:pt x="2605554" y="784993"/>
                  <a:pt x="2605721" y="783093"/>
                  <a:pt x="2605921" y="780893"/>
                </a:cubicBezTo>
                <a:cubicBezTo>
                  <a:pt x="2606121" y="778692"/>
                  <a:pt x="2606287" y="776492"/>
                  <a:pt x="2606421" y="774292"/>
                </a:cubicBezTo>
                <a:cubicBezTo>
                  <a:pt x="2606554" y="772092"/>
                  <a:pt x="2606687" y="770191"/>
                  <a:pt x="2606821" y="768591"/>
                </a:cubicBezTo>
                <a:cubicBezTo>
                  <a:pt x="2606954" y="766991"/>
                  <a:pt x="2607021" y="765991"/>
                  <a:pt x="2607021" y="765591"/>
                </a:cubicBezTo>
                <a:lnTo>
                  <a:pt x="2613822" y="767991"/>
                </a:lnTo>
                <a:cubicBezTo>
                  <a:pt x="2613822" y="768525"/>
                  <a:pt x="2613755" y="769625"/>
                  <a:pt x="2613622" y="771291"/>
                </a:cubicBezTo>
                <a:cubicBezTo>
                  <a:pt x="2613488" y="772958"/>
                  <a:pt x="2613322" y="774859"/>
                  <a:pt x="2613122" y="776992"/>
                </a:cubicBezTo>
                <a:cubicBezTo>
                  <a:pt x="2612922" y="779126"/>
                  <a:pt x="2612722" y="781293"/>
                  <a:pt x="2612522" y="783493"/>
                </a:cubicBezTo>
                <a:cubicBezTo>
                  <a:pt x="2612322" y="785693"/>
                  <a:pt x="2612155" y="787594"/>
                  <a:pt x="2612022" y="789194"/>
                </a:cubicBezTo>
                <a:cubicBezTo>
                  <a:pt x="2611355" y="793861"/>
                  <a:pt x="2610521" y="797661"/>
                  <a:pt x="2609521" y="800595"/>
                </a:cubicBezTo>
                <a:cubicBezTo>
                  <a:pt x="2608521" y="803529"/>
                  <a:pt x="2606988" y="805829"/>
                  <a:pt x="2604921" y="807496"/>
                </a:cubicBezTo>
                <a:cubicBezTo>
                  <a:pt x="2602854" y="809163"/>
                  <a:pt x="2600120" y="810363"/>
                  <a:pt x="2596720" y="811096"/>
                </a:cubicBezTo>
                <a:cubicBezTo>
                  <a:pt x="2593319" y="811830"/>
                  <a:pt x="2588885" y="812330"/>
                  <a:pt x="2583418" y="812597"/>
                </a:cubicBezTo>
                <a:cubicBezTo>
                  <a:pt x="2565949" y="813397"/>
                  <a:pt x="2548547" y="813397"/>
                  <a:pt x="2531211" y="812597"/>
                </a:cubicBezTo>
                <a:cubicBezTo>
                  <a:pt x="2526411" y="812463"/>
                  <a:pt x="2522377" y="811930"/>
                  <a:pt x="2519110" y="810996"/>
                </a:cubicBezTo>
                <a:cubicBezTo>
                  <a:pt x="2515843" y="810063"/>
                  <a:pt x="2513242" y="808629"/>
                  <a:pt x="2511309" y="806696"/>
                </a:cubicBezTo>
                <a:cubicBezTo>
                  <a:pt x="2509375" y="804762"/>
                  <a:pt x="2507975" y="802229"/>
                  <a:pt x="2507109" y="799095"/>
                </a:cubicBezTo>
                <a:cubicBezTo>
                  <a:pt x="2506242" y="795961"/>
                  <a:pt x="2505808" y="792061"/>
                  <a:pt x="2505808" y="787393"/>
                </a:cubicBezTo>
                <a:close/>
                <a:moveTo>
                  <a:pt x="2645826" y="712584"/>
                </a:moveTo>
                <a:lnTo>
                  <a:pt x="2679030" y="712584"/>
                </a:lnTo>
                <a:lnTo>
                  <a:pt x="2679030" y="779192"/>
                </a:lnTo>
                <a:cubicBezTo>
                  <a:pt x="2682897" y="784527"/>
                  <a:pt x="2686698" y="788827"/>
                  <a:pt x="2690431" y="792094"/>
                </a:cubicBezTo>
                <a:cubicBezTo>
                  <a:pt x="2694165" y="795361"/>
                  <a:pt x="2698165" y="797895"/>
                  <a:pt x="2702433" y="799695"/>
                </a:cubicBezTo>
                <a:cubicBezTo>
                  <a:pt x="2706700" y="801495"/>
                  <a:pt x="2711434" y="802729"/>
                  <a:pt x="2716635" y="803395"/>
                </a:cubicBezTo>
                <a:cubicBezTo>
                  <a:pt x="2721835" y="804062"/>
                  <a:pt x="2727969" y="804462"/>
                  <a:pt x="2735037" y="804596"/>
                </a:cubicBezTo>
                <a:cubicBezTo>
                  <a:pt x="2763574" y="805262"/>
                  <a:pt x="2792177" y="804862"/>
                  <a:pt x="2820847" y="803395"/>
                </a:cubicBezTo>
                <a:lnTo>
                  <a:pt x="2819647" y="810396"/>
                </a:lnTo>
                <a:cubicBezTo>
                  <a:pt x="2791244" y="811730"/>
                  <a:pt x="2762907" y="812130"/>
                  <a:pt x="2734637" y="811597"/>
                </a:cubicBezTo>
                <a:cubicBezTo>
                  <a:pt x="2727436" y="811463"/>
                  <a:pt x="2721068" y="811063"/>
                  <a:pt x="2715534" y="810396"/>
                </a:cubicBezTo>
                <a:cubicBezTo>
                  <a:pt x="2710000" y="809730"/>
                  <a:pt x="2704933" y="808463"/>
                  <a:pt x="2700333" y="806596"/>
                </a:cubicBezTo>
                <a:cubicBezTo>
                  <a:pt x="2695732" y="804729"/>
                  <a:pt x="2691465" y="802162"/>
                  <a:pt x="2687531" y="798895"/>
                </a:cubicBezTo>
                <a:cubicBezTo>
                  <a:pt x="2683597" y="795628"/>
                  <a:pt x="2679563" y="791327"/>
                  <a:pt x="2675430" y="785993"/>
                </a:cubicBezTo>
                <a:cubicBezTo>
                  <a:pt x="2673429" y="787860"/>
                  <a:pt x="2671229" y="789994"/>
                  <a:pt x="2668829" y="792394"/>
                </a:cubicBezTo>
                <a:cubicBezTo>
                  <a:pt x="2666428" y="794794"/>
                  <a:pt x="2663928" y="797228"/>
                  <a:pt x="2661328" y="799695"/>
                </a:cubicBezTo>
                <a:cubicBezTo>
                  <a:pt x="2658727" y="802162"/>
                  <a:pt x="2656227" y="804596"/>
                  <a:pt x="2653827" y="806996"/>
                </a:cubicBezTo>
                <a:cubicBezTo>
                  <a:pt x="2651426" y="809396"/>
                  <a:pt x="2649226" y="811597"/>
                  <a:pt x="2647226" y="813597"/>
                </a:cubicBezTo>
                <a:lnTo>
                  <a:pt x="2643226" y="807196"/>
                </a:lnTo>
                <a:lnTo>
                  <a:pt x="2672429" y="779192"/>
                </a:lnTo>
                <a:lnTo>
                  <a:pt x="2672429" y="719585"/>
                </a:lnTo>
                <a:lnTo>
                  <a:pt x="2645826" y="719585"/>
                </a:lnTo>
                <a:close/>
                <a:moveTo>
                  <a:pt x="816226" y="712584"/>
                </a:moveTo>
                <a:lnTo>
                  <a:pt x="849830" y="712584"/>
                </a:lnTo>
                <a:lnTo>
                  <a:pt x="849830" y="779393"/>
                </a:lnTo>
                <a:cubicBezTo>
                  <a:pt x="853564" y="784593"/>
                  <a:pt x="857231" y="788827"/>
                  <a:pt x="860831" y="792094"/>
                </a:cubicBezTo>
                <a:cubicBezTo>
                  <a:pt x="864432" y="795361"/>
                  <a:pt x="868332" y="797895"/>
                  <a:pt x="872533" y="799695"/>
                </a:cubicBezTo>
                <a:cubicBezTo>
                  <a:pt x="876733" y="801495"/>
                  <a:pt x="881434" y="802762"/>
                  <a:pt x="886635" y="803495"/>
                </a:cubicBezTo>
                <a:cubicBezTo>
                  <a:pt x="891835" y="804229"/>
                  <a:pt x="897903" y="804662"/>
                  <a:pt x="904837" y="804796"/>
                </a:cubicBezTo>
                <a:cubicBezTo>
                  <a:pt x="934041" y="805462"/>
                  <a:pt x="963244" y="805062"/>
                  <a:pt x="992448" y="803596"/>
                </a:cubicBezTo>
                <a:lnTo>
                  <a:pt x="990448" y="810596"/>
                </a:lnTo>
                <a:cubicBezTo>
                  <a:pt x="961777" y="812063"/>
                  <a:pt x="933174" y="812463"/>
                  <a:pt x="904637" y="811797"/>
                </a:cubicBezTo>
                <a:cubicBezTo>
                  <a:pt x="897436" y="811663"/>
                  <a:pt x="891102" y="811230"/>
                  <a:pt x="885634" y="810496"/>
                </a:cubicBezTo>
                <a:cubicBezTo>
                  <a:pt x="880167" y="809763"/>
                  <a:pt x="875166" y="808496"/>
                  <a:pt x="870633" y="806696"/>
                </a:cubicBezTo>
                <a:cubicBezTo>
                  <a:pt x="866099" y="804896"/>
                  <a:pt x="861865" y="802329"/>
                  <a:pt x="857931" y="798995"/>
                </a:cubicBezTo>
                <a:cubicBezTo>
                  <a:pt x="853997" y="795661"/>
                  <a:pt x="849963" y="791327"/>
                  <a:pt x="845830" y="785993"/>
                </a:cubicBezTo>
                <a:cubicBezTo>
                  <a:pt x="843963" y="787994"/>
                  <a:pt x="841829" y="790227"/>
                  <a:pt x="839429" y="792694"/>
                </a:cubicBezTo>
                <a:cubicBezTo>
                  <a:pt x="837028" y="795161"/>
                  <a:pt x="834561" y="797695"/>
                  <a:pt x="832028" y="800295"/>
                </a:cubicBezTo>
                <a:cubicBezTo>
                  <a:pt x="829494" y="802895"/>
                  <a:pt x="827027" y="805462"/>
                  <a:pt x="824627" y="807996"/>
                </a:cubicBezTo>
                <a:cubicBezTo>
                  <a:pt x="822227" y="810530"/>
                  <a:pt x="820093" y="812797"/>
                  <a:pt x="818226" y="814797"/>
                </a:cubicBezTo>
                <a:lnTo>
                  <a:pt x="814226" y="808596"/>
                </a:lnTo>
                <a:lnTo>
                  <a:pt x="842829" y="779192"/>
                </a:lnTo>
                <a:lnTo>
                  <a:pt x="842829" y="719585"/>
                </a:lnTo>
                <a:lnTo>
                  <a:pt x="816226" y="719585"/>
                </a:lnTo>
                <a:close/>
                <a:moveTo>
                  <a:pt x="2897981" y="711784"/>
                </a:moveTo>
                <a:cubicBezTo>
                  <a:pt x="2899581" y="713384"/>
                  <a:pt x="2901548" y="715451"/>
                  <a:pt x="2903882" y="717985"/>
                </a:cubicBezTo>
                <a:cubicBezTo>
                  <a:pt x="2906215" y="720519"/>
                  <a:pt x="2908649" y="723185"/>
                  <a:pt x="2911183" y="725986"/>
                </a:cubicBezTo>
                <a:cubicBezTo>
                  <a:pt x="2913716" y="728786"/>
                  <a:pt x="2916183" y="731587"/>
                  <a:pt x="2918583" y="734387"/>
                </a:cubicBezTo>
                <a:cubicBezTo>
                  <a:pt x="2920984" y="737187"/>
                  <a:pt x="2923051" y="739588"/>
                  <a:pt x="2924785" y="741588"/>
                </a:cubicBezTo>
                <a:lnTo>
                  <a:pt x="2920184" y="746188"/>
                </a:lnTo>
                <a:cubicBezTo>
                  <a:pt x="2918583" y="744188"/>
                  <a:pt x="2916617" y="741788"/>
                  <a:pt x="2914283" y="738987"/>
                </a:cubicBezTo>
                <a:cubicBezTo>
                  <a:pt x="2911949" y="736187"/>
                  <a:pt x="2909516" y="733353"/>
                  <a:pt x="2906982" y="730486"/>
                </a:cubicBezTo>
                <a:cubicBezTo>
                  <a:pt x="2904449" y="727619"/>
                  <a:pt x="2901981" y="724919"/>
                  <a:pt x="2899581" y="722385"/>
                </a:cubicBezTo>
                <a:cubicBezTo>
                  <a:pt x="2897181" y="719852"/>
                  <a:pt x="2895114" y="717785"/>
                  <a:pt x="2893381" y="716185"/>
                </a:cubicBezTo>
                <a:close/>
                <a:moveTo>
                  <a:pt x="4113181" y="710384"/>
                </a:moveTo>
                <a:lnTo>
                  <a:pt x="4237596" y="710384"/>
                </a:lnTo>
                <a:lnTo>
                  <a:pt x="4237596" y="743188"/>
                </a:lnTo>
                <a:lnTo>
                  <a:pt x="4231195" y="743188"/>
                </a:lnTo>
                <a:lnTo>
                  <a:pt x="4231195" y="716585"/>
                </a:lnTo>
                <a:lnTo>
                  <a:pt x="4119381" y="716585"/>
                </a:lnTo>
                <a:lnTo>
                  <a:pt x="4119381" y="743188"/>
                </a:lnTo>
                <a:lnTo>
                  <a:pt x="4113181" y="743188"/>
                </a:lnTo>
                <a:close/>
                <a:moveTo>
                  <a:pt x="1665256" y="710384"/>
                </a:moveTo>
                <a:lnTo>
                  <a:pt x="1789671" y="710384"/>
                </a:lnTo>
                <a:lnTo>
                  <a:pt x="1789671" y="743188"/>
                </a:lnTo>
                <a:lnTo>
                  <a:pt x="1783270" y="743188"/>
                </a:lnTo>
                <a:lnTo>
                  <a:pt x="1783270" y="716585"/>
                </a:lnTo>
                <a:lnTo>
                  <a:pt x="1671456" y="716585"/>
                </a:lnTo>
                <a:lnTo>
                  <a:pt x="1671456" y="743188"/>
                </a:lnTo>
                <a:lnTo>
                  <a:pt x="1665256" y="743188"/>
                </a:lnTo>
                <a:close/>
                <a:moveTo>
                  <a:pt x="203425" y="709584"/>
                </a:moveTo>
                <a:lnTo>
                  <a:pt x="241430" y="709584"/>
                </a:lnTo>
                <a:lnTo>
                  <a:pt x="241430" y="791994"/>
                </a:lnTo>
                <a:cubicBezTo>
                  <a:pt x="242630" y="790927"/>
                  <a:pt x="244664" y="788894"/>
                  <a:pt x="247531" y="785893"/>
                </a:cubicBezTo>
                <a:cubicBezTo>
                  <a:pt x="250398" y="782893"/>
                  <a:pt x="253398" y="779793"/>
                  <a:pt x="256532" y="776592"/>
                </a:cubicBezTo>
                <a:cubicBezTo>
                  <a:pt x="259666" y="773392"/>
                  <a:pt x="262466" y="770458"/>
                  <a:pt x="264933" y="767791"/>
                </a:cubicBezTo>
                <a:cubicBezTo>
                  <a:pt x="267400" y="765124"/>
                  <a:pt x="268834" y="763591"/>
                  <a:pt x="269234" y="763190"/>
                </a:cubicBezTo>
                <a:lnTo>
                  <a:pt x="272234" y="769791"/>
                </a:lnTo>
                <a:cubicBezTo>
                  <a:pt x="271834" y="770325"/>
                  <a:pt x="270234" y="771992"/>
                  <a:pt x="267433" y="774792"/>
                </a:cubicBezTo>
                <a:cubicBezTo>
                  <a:pt x="264633" y="777592"/>
                  <a:pt x="261533" y="780693"/>
                  <a:pt x="258132" y="784093"/>
                </a:cubicBezTo>
                <a:cubicBezTo>
                  <a:pt x="254732" y="787493"/>
                  <a:pt x="251498" y="790761"/>
                  <a:pt x="248431" y="793894"/>
                </a:cubicBezTo>
                <a:cubicBezTo>
                  <a:pt x="245364" y="797028"/>
                  <a:pt x="243297" y="799062"/>
                  <a:pt x="242230" y="799995"/>
                </a:cubicBezTo>
                <a:cubicBezTo>
                  <a:pt x="241430" y="800662"/>
                  <a:pt x="240497" y="801595"/>
                  <a:pt x="239430" y="802795"/>
                </a:cubicBezTo>
                <a:cubicBezTo>
                  <a:pt x="238363" y="803996"/>
                  <a:pt x="237163" y="805596"/>
                  <a:pt x="235829" y="807596"/>
                </a:cubicBezTo>
                <a:lnTo>
                  <a:pt x="230429" y="802395"/>
                </a:lnTo>
                <a:cubicBezTo>
                  <a:pt x="232296" y="800528"/>
                  <a:pt x="233429" y="799095"/>
                  <a:pt x="233829" y="798095"/>
                </a:cubicBezTo>
                <a:cubicBezTo>
                  <a:pt x="234229" y="797095"/>
                  <a:pt x="234429" y="795861"/>
                  <a:pt x="234429" y="794394"/>
                </a:cubicBezTo>
                <a:lnTo>
                  <a:pt x="234429" y="716585"/>
                </a:lnTo>
                <a:lnTo>
                  <a:pt x="203425" y="716585"/>
                </a:lnTo>
                <a:close/>
                <a:moveTo>
                  <a:pt x="4595765" y="709384"/>
                </a:moveTo>
                <a:lnTo>
                  <a:pt x="4595765" y="725386"/>
                </a:lnTo>
                <a:cubicBezTo>
                  <a:pt x="4595765" y="734587"/>
                  <a:pt x="4595565" y="742788"/>
                  <a:pt x="4595165" y="749989"/>
                </a:cubicBezTo>
                <a:lnTo>
                  <a:pt x="4638570" y="749989"/>
                </a:lnTo>
                <a:lnTo>
                  <a:pt x="4638570" y="709384"/>
                </a:lnTo>
                <a:close/>
                <a:moveTo>
                  <a:pt x="1538240" y="709384"/>
                </a:moveTo>
                <a:lnTo>
                  <a:pt x="1538240" y="725386"/>
                </a:lnTo>
                <a:cubicBezTo>
                  <a:pt x="1538240" y="734587"/>
                  <a:pt x="1538040" y="742788"/>
                  <a:pt x="1537640" y="749989"/>
                </a:cubicBezTo>
                <a:lnTo>
                  <a:pt x="1581045" y="749989"/>
                </a:lnTo>
                <a:lnTo>
                  <a:pt x="1581045" y="709384"/>
                </a:lnTo>
                <a:close/>
                <a:moveTo>
                  <a:pt x="3513982" y="707584"/>
                </a:moveTo>
                <a:cubicBezTo>
                  <a:pt x="3514782" y="709984"/>
                  <a:pt x="3515615" y="712684"/>
                  <a:pt x="3516482" y="715685"/>
                </a:cubicBezTo>
                <a:cubicBezTo>
                  <a:pt x="3517349" y="718685"/>
                  <a:pt x="3518249" y="721785"/>
                  <a:pt x="3519183" y="724986"/>
                </a:cubicBezTo>
                <a:cubicBezTo>
                  <a:pt x="3520116" y="728186"/>
                  <a:pt x="3521049" y="731320"/>
                  <a:pt x="3521983" y="734387"/>
                </a:cubicBezTo>
                <a:cubicBezTo>
                  <a:pt x="3522916" y="737454"/>
                  <a:pt x="3523717" y="740121"/>
                  <a:pt x="3524383" y="742388"/>
                </a:cubicBezTo>
                <a:lnTo>
                  <a:pt x="3574589" y="742388"/>
                </a:lnTo>
                <a:cubicBezTo>
                  <a:pt x="3575389" y="740254"/>
                  <a:pt x="3576323" y="737687"/>
                  <a:pt x="3577389" y="734687"/>
                </a:cubicBezTo>
                <a:cubicBezTo>
                  <a:pt x="3578457" y="731687"/>
                  <a:pt x="3579490" y="728586"/>
                  <a:pt x="3580490" y="725386"/>
                </a:cubicBezTo>
                <a:cubicBezTo>
                  <a:pt x="3581490" y="722185"/>
                  <a:pt x="3582491" y="719018"/>
                  <a:pt x="3583491" y="715885"/>
                </a:cubicBezTo>
                <a:cubicBezTo>
                  <a:pt x="3584491" y="712751"/>
                  <a:pt x="3585391" y="709984"/>
                  <a:pt x="3586191" y="707584"/>
                </a:cubicBezTo>
                <a:close/>
                <a:moveTo>
                  <a:pt x="4510754" y="703383"/>
                </a:moveTo>
                <a:lnTo>
                  <a:pt x="4510754" y="729186"/>
                </a:lnTo>
                <a:lnTo>
                  <a:pt x="4552959" y="729186"/>
                </a:lnTo>
                <a:lnTo>
                  <a:pt x="4552959" y="703383"/>
                </a:lnTo>
                <a:close/>
                <a:moveTo>
                  <a:pt x="1453229" y="703383"/>
                </a:moveTo>
                <a:lnTo>
                  <a:pt x="1453229" y="729186"/>
                </a:lnTo>
                <a:lnTo>
                  <a:pt x="1495434" y="729186"/>
                </a:lnTo>
                <a:lnTo>
                  <a:pt x="1495434" y="703383"/>
                </a:lnTo>
                <a:close/>
                <a:moveTo>
                  <a:pt x="4741383" y="702183"/>
                </a:moveTo>
                <a:lnTo>
                  <a:pt x="4741383" y="736787"/>
                </a:lnTo>
                <a:lnTo>
                  <a:pt x="4797390" y="736787"/>
                </a:lnTo>
                <a:lnTo>
                  <a:pt x="4797390" y="702183"/>
                </a:lnTo>
                <a:close/>
                <a:moveTo>
                  <a:pt x="10001" y="699983"/>
                </a:moveTo>
                <a:lnTo>
                  <a:pt x="52206" y="699983"/>
                </a:lnTo>
                <a:lnTo>
                  <a:pt x="52206" y="706383"/>
                </a:lnTo>
                <a:cubicBezTo>
                  <a:pt x="50606" y="716518"/>
                  <a:pt x="48639" y="725852"/>
                  <a:pt x="46306" y="734387"/>
                </a:cubicBezTo>
                <a:cubicBezTo>
                  <a:pt x="43972" y="742921"/>
                  <a:pt x="41072" y="751122"/>
                  <a:pt x="37605" y="758990"/>
                </a:cubicBezTo>
                <a:cubicBezTo>
                  <a:pt x="34138" y="766858"/>
                  <a:pt x="29904" y="774659"/>
                  <a:pt x="24903" y="782393"/>
                </a:cubicBezTo>
                <a:cubicBezTo>
                  <a:pt x="19902" y="790127"/>
                  <a:pt x="13802" y="798328"/>
                  <a:pt x="6601" y="806996"/>
                </a:cubicBezTo>
                <a:lnTo>
                  <a:pt x="1800" y="802195"/>
                </a:lnTo>
                <a:cubicBezTo>
                  <a:pt x="8601" y="794061"/>
                  <a:pt x="14435" y="786260"/>
                  <a:pt x="19302" y="778792"/>
                </a:cubicBezTo>
                <a:cubicBezTo>
                  <a:pt x="24170" y="771325"/>
                  <a:pt x="28303" y="763791"/>
                  <a:pt x="31704" y="756190"/>
                </a:cubicBezTo>
                <a:cubicBezTo>
                  <a:pt x="35104" y="748589"/>
                  <a:pt x="37905" y="740754"/>
                  <a:pt x="40105" y="732687"/>
                </a:cubicBezTo>
                <a:cubicBezTo>
                  <a:pt x="42305" y="724619"/>
                  <a:pt x="44139" y="715851"/>
                  <a:pt x="45606" y="706383"/>
                </a:cubicBezTo>
                <a:lnTo>
                  <a:pt x="10001" y="706383"/>
                </a:lnTo>
                <a:close/>
                <a:moveTo>
                  <a:pt x="4734782" y="695382"/>
                </a:moveTo>
                <a:lnTo>
                  <a:pt x="4804191" y="695382"/>
                </a:lnTo>
                <a:lnTo>
                  <a:pt x="4804191" y="784393"/>
                </a:lnTo>
                <a:lnTo>
                  <a:pt x="4734782" y="784393"/>
                </a:lnTo>
                <a:close/>
                <a:moveTo>
                  <a:pt x="3975563" y="692382"/>
                </a:moveTo>
                <a:lnTo>
                  <a:pt x="3982564" y="692782"/>
                </a:lnTo>
                <a:lnTo>
                  <a:pt x="3982564" y="729586"/>
                </a:lnTo>
                <a:lnTo>
                  <a:pt x="4033571" y="729586"/>
                </a:lnTo>
                <a:lnTo>
                  <a:pt x="4033571" y="736587"/>
                </a:lnTo>
                <a:lnTo>
                  <a:pt x="3982564" y="736587"/>
                </a:lnTo>
                <a:lnTo>
                  <a:pt x="3982564" y="797195"/>
                </a:lnTo>
                <a:lnTo>
                  <a:pt x="4043572" y="797195"/>
                </a:lnTo>
                <a:lnTo>
                  <a:pt x="4043572" y="803395"/>
                </a:lnTo>
                <a:lnTo>
                  <a:pt x="3916956" y="803395"/>
                </a:lnTo>
                <a:lnTo>
                  <a:pt x="3916956" y="797195"/>
                </a:lnTo>
                <a:lnTo>
                  <a:pt x="3975563" y="797195"/>
                </a:lnTo>
                <a:lnTo>
                  <a:pt x="3975563" y="736587"/>
                </a:lnTo>
                <a:lnTo>
                  <a:pt x="3927357" y="736587"/>
                </a:lnTo>
                <a:lnTo>
                  <a:pt x="3927357" y="729586"/>
                </a:lnTo>
                <a:lnTo>
                  <a:pt x="3975563" y="729586"/>
                </a:lnTo>
                <a:close/>
                <a:moveTo>
                  <a:pt x="2137238" y="692382"/>
                </a:moveTo>
                <a:lnTo>
                  <a:pt x="2144239" y="692782"/>
                </a:lnTo>
                <a:lnTo>
                  <a:pt x="2144239" y="729586"/>
                </a:lnTo>
                <a:lnTo>
                  <a:pt x="2195246" y="729586"/>
                </a:lnTo>
                <a:lnTo>
                  <a:pt x="2195246" y="736587"/>
                </a:lnTo>
                <a:lnTo>
                  <a:pt x="2144239" y="736587"/>
                </a:lnTo>
                <a:lnTo>
                  <a:pt x="2144239" y="797195"/>
                </a:lnTo>
                <a:lnTo>
                  <a:pt x="2205247" y="797195"/>
                </a:lnTo>
                <a:lnTo>
                  <a:pt x="2205247" y="803395"/>
                </a:lnTo>
                <a:lnTo>
                  <a:pt x="2078631" y="803395"/>
                </a:lnTo>
                <a:lnTo>
                  <a:pt x="2078631" y="797195"/>
                </a:lnTo>
                <a:lnTo>
                  <a:pt x="2137238" y="797195"/>
                </a:lnTo>
                <a:lnTo>
                  <a:pt x="2137238" y="736587"/>
                </a:lnTo>
                <a:lnTo>
                  <a:pt x="2089032" y="736587"/>
                </a:lnTo>
                <a:lnTo>
                  <a:pt x="2089032" y="729586"/>
                </a:lnTo>
                <a:lnTo>
                  <a:pt x="2137238" y="729586"/>
                </a:lnTo>
                <a:close/>
                <a:moveTo>
                  <a:pt x="4071575" y="691982"/>
                </a:moveTo>
                <a:cubicBezTo>
                  <a:pt x="4073575" y="693582"/>
                  <a:pt x="4076042" y="695682"/>
                  <a:pt x="4078976" y="698282"/>
                </a:cubicBezTo>
                <a:cubicBezTo>
                  <a:pt x="4081910" y="700883"/>
                  <a:pt x="4084943" y="703683"/>
                  <a:pt x="4088077" y="706683"/>
                </a:cubicBezTo>
                <a:cubicBezTo>
                  <a:pt x="4091211" y="709684"/>
                  <a:pt x="4094245" y="712651"/>
                  <a:pt x="4097179" y="715585"/>
                </a:cubicBezTo>
                <a:cubicBezTo>
                  <a:pt x="4100112" y="718518"/>
                  <a:pt x="4102646" y="721119"/>
                  <a:pt x="4104779" y="723385"/>
                </a:cubicBezTo>
                <a:lnTo>
                  <a:pt x="4100379" y="728986"/>
                </a:lnTo>
                <a:cubicBezTo>
                  <a:pt x="4098245" y="726719"/>
                  <a:pt x="4095711" y="724086"/>
                  <a:pt x="4092778" y="721085"/>
                </a:cubicBezTo>
                <a:cubicBezTo>
                  <a:pt x="4089844" y="718085"/>
                  <a:pt x="4086811" y="715084"/>
                  <a:pt x="4083677" y="712084"/>
                </a:cubicBezTo>
                <a:cubicBezTo>
                  <a:pt x="4080543" y="709084"/>
                  <a:pt x="4077543" y="706250"/>
                  <a:pt x="4074675" y="703583"/>
                </a:cubicBezTo>
                <a:cubicBezTo>
                  <a:pt x="4071809" y="700916"/>
                  <a:pt x="4069375" y="698782"/>
                  <a:pt x="4067375" y="697182"/>
                </a:cubicBezTo>
                <a:close/>
                <a:moveTo>
                  <a:pt x="1623651" y="691982"/>
                </a:moveTo>
                <a:cubicBezTo>
                  <a:pt x="1625651" y="693582"/>
                  <a:pt x="1628118" y="695682"/>
                  <a:pt x="1631051" y="698282"/>
                </a:cubicBezTo>
                <a:cubicBezTo>
                  <a:pt x="1633985" y="700883"/>
                  <a:pt x="1637019" y="703683"/>
                  <a:pt x="1640153" y="706683"/>
                </a:cubicBezTo>
                <a:cubicBezTo>
                  <a:pt x="1643286" y="709684"/>
                  <a:pt x="1646320" y="712651"/>
                  <a:pt x="1649254" y="715585"/>
                </a:cubicBezTo>
                <a:cubicBezTo>
                  <a:pt x="1652187" y="718518"/>
                  <a:pt x="1654721" y="721119"/>
                  <a:pt x="1656855" y="723385"/>
                </a:cubicBezTo>
                <a:lnTo>
                  <a:pt x="1652454" y="728986"/>
                </a:lnTo>
                <a:cubicBezTo>
                  <a:pt x="1650320" y="726719"/>
                  <a:pt x="1647787" y="724086"/>
                  <a:pt x="1644853" y="721085"/>
                </a:cubicBezTo>
                <a:cubicBezTo>
                  <a:pt x="1641919" y="718085"/>
                  <a:pt x="1638886" y="715084"/>
                  <a:pt x="1635752" y="712084"/>
                </a:cubicBezTo>
                <a:cubicBezTo>
                  <a:pt x="1632618" y="709084"/>
                  <a:pt x="1629618" y="706250"/>
                  <a:pt x="1626751" y="703583"/>
                </a:cubicBezTo>
                <a:cubicBezTo>
                  <a:pt x="1623884" y="700916"/>
                  <a:pt x="1621450" y="698782"/>
                  <a:pt x="1619450" y="697182"/>
                </a:cubicBezTo>
                <a:close/>
                <a:moveTo>
                  <a:pt x="3693804" y="689381"/>
                </a:moveTo>
                <a:cubicBezTo>
                  <a:pt x="3692204" y="700449"/>
                  <a:pt x="3690404" y="711084"/>
                  <a:pt x="3688403" y="721285"/>
                </a:cubicBezTo>
                <a:cubicBezTo>
                  <a:pt x="3686403" y="731487"/>
                  <a:pt x="3684270" y="740788"/>
                  <a:pt x="3682003" y="749189"/>
                </a:cubicBezTo>
                <a:cubicBezTo>
                  <a:pt x="3685203" y="751722"/>
                  <a:pt x="3688770" y="754589"/>
                  <a:pt x="3692704" y="757790"/>
                </a:cubicBezTo>
                <a:cubicBezTo>
                  <a:pt x="3696638" y="760990"/>
                  <a:pt x="3700739" y="764324"/>
                  <a:pt x="3705006" y="767791"/>
                </a:cubicBezTo>
                <a:cubicBezTo>
                  <a:pt x="3707673" y="763257"/>
                  <a:pt x="3710040" y="758390"/>
                  <a:pt x="3712107" y="753189"/>
                </a:cubicBezTo>
                <a:cubicBezTo>
                  <a:pt x="3714173" y="747989"/>
                  <a:pt x="3716007" y="742221"/>
                  <a:pt x="3717607" y="735887"/>
                </a:cubicBezTo>
                <a:cubicBezTo>
                  <a:pt x="3719207" y="729553"/>
                  <a:pt x="3720641" y="722552"/>
                  <a:pt x="3721908" y="714884"/>
                </a:cubicBezTo>
                <a:cubicBezTo>
                  <a:pt x="3723175" y="707217"/>
                  <a:pt x="3724408" y="698716"/>
                  <a:pt x="3725608" y="689381"/>
                </a:cubicBezTo>
                <a:close/>
                <a:moveTo>
                  <a:pt x="132617" y="688781"/>
                </a:moveTo>
                <a:cubicBezTo>
                  <a:pt x="133417" y="695582"/>
                  <a:pt x="134317" y="702016"/>
                  <a:pt x="135317" y="708084"/>
                </a:cubicBezTo>
                <a:cubicBezTo>
                  <a:pt x="136317" y="714151"/>
                  <a:pt x="137550" y="719985"/>
                  <a:pt x="139017" y="725586"/>
                </a:cubicBezTo>
                <a:cubicBezTo>
                  <a:pt x="141818" y="723452"/>
                  <a:pt x="144685" y="721185"/>
                  <a:pt x="147618" y="718785"/>
                </a:cubicBezTo>
                <a:cubicBezTo>
                  <a:pt x="150552" y="716385"/>
                  <a:pt x="153486" y="713918"/>
                  <a:pt x="156419" y="711384"/>
                </a:cubicBezTo>
                <a:cubicBezTo>
                  <a:pt x="159353" y="708850"/>
                  <a:pt x="162154" y="706350"/>
                  <a:pt x="164821" y="703883"/>
                </a:cubicBezTo>
                <a:cubicBezTo>
                  <a:pt x="167488" y="701416"/>
                  <a:pt x="169955" y="699049"/>
                  <a:pt x="172221" y="696782"/>
                </a:cubicBezTo>
                <a:lnTo>
                  <a:pt x="176822" y="701783"/>
                </a:lnTo>
                <a:cubicBezTo>
                  <a:pt x="174422" y="704050"/>
                  <a:pt x="171755" y="706517"/>
                  <a:pt x="168821" y="709184"/>
                </a:cubicBezTo>
                <a:cubicBezTo>
                  <a:pt x="165887" y="711851"/>
                  <a:pt x="162820" y="714551"/>
                  <a:pt x="159620" y="717285"/>
                </a:cubicBezTo>
                <a:cubicBezTo>
                  <a:pt x="156419" y="720018"/>
                  <a:pt x="153219" y="722685"/>
                  <a:pt x="150019" y="725286"/>
                </a:cubicBezTo>
                <a:cubicBezTo>
                  <a:pt x="146818" y="727886"/>
                  <a:pt x="143751" y="730253"/>
                  <a:pt x="140818" y="732387"/>
                </a:cubicBezTo>
                <a:cubicBezTo>
                  <a:pt x="144951" y="747055"/>
                  <a:pt x="150519" y="759823"/>
                  <a:pt x="157520" y="770691"/>
                </a:cubicBezTo>
                <a:cubicBezTo>
                  <a:pt x="164521" y="781559"/>
                  <a:pt x="173155" y="791661"/>
                  <a:pt x="183423" y="800995"/>
                </a:cubicBezTo>
                <a:lnTo>
                  <a:pt x="178622" y="806396"/>
                </a:lnTo>
                <a:cubicBezTo>
                  <a:pt x="171021" y="799195"/>
                  <a:pt x="164354" y="791727"/>
                  <a:pt x="158620" y="783993"/>
                </a:cubicBezTo>
                <a:cubicBezTo>
                  <a:pt x="152886" y="776259"/>
                  <a:pt x="147885" y="767758"/>
                  <a:pt x="143618" y="758490"/>
                </a:cubicBezTo>
                <a:cubicBezTo>
                  <a:pt x="139351" y="749222"/>
                  <a:pt x="135817" y="738987"/>
                  <a:pt x="133017" y="727786"/>
                </a:cubicBezTo>
                <a:cubicBezTo>
                  <a:pt x="130216" y="716585"/>
                  <a:pt x="128016" y="703850"/>
                  <a:pt x="126416" y="689581"/>
                </a:cubicBezTo>
                <a:close/>
                <a:moveTo>
                  <a:pt x="617601" y="679180"/>
                </a:moveTo>
                <a:lnTo>
                  <a:pt x="664407" y="679180"/>
                </a:lnTo>
                <a:lnTo>
                  <a:pt x="664407" y="685581"/>
                </a:lnTo>
                <a:cubicBezTo>
                  <a:pt x="662140" y="691181"/>
                  <a:pt x="659506" y="696682"/>
                  <a:pt x="656506" y="702083"/>
                </a:cubicBezTo>
                <a:cubicBezTo>
                  <a:pt x="653505" y="707484"/>
                  <a:pt x="650272" y="712984"/>
                  <a:pt x="646805" y="718585"/>
                </a:cubicBezTo>
                <a:lnTo>
                  <a:pt x="646805" y="737987"/>
                </a:lnTo>
                <a:lnTo>
                  <a:pt x="653805" y="744388"/>
                </a:lnTo>
                <a:cubicBezTo>
                  <a:pt x="656472" y="741054"/>
                  <a:pt x="659406" y="737187"/>
                  <a:pt x="662607" y="732787"/>
                </a:cubicBezTo>
                <a:cubicBezTo>
                  <a:pt x="665807" y="728386"/>
                  <a:pt x="668541" y="724252"/>
                  <a:pt x="670808" y="720385"/>
                </a:cubicBezTo>
                <a:lnTo>
                  <a:pt x="675208" y="723986"/>
                </a:lnTo>
                <a:cubicBezTo>
                  <a:pt x="674141" y="725719"/>
                  <a:pt x="672875" y="727653"/>
                  <a:pt x="671408" y="729786"/>
                </a:cubicBezTo>
                <a:cubicBezTo>
                  <a:pt x="669941" y="731920"/>
                  <a:pt x="668407" y="734087"/>
                  <a:pt x="666807" y="736287"/>
                </a:cubicBezTo>
                <a:cubicBezTo>
                  <a:pt x="665207" y="738487"/>
                  <a:pt x="663640" y="740621"/>
                  <a:pt x="662107" y="742688"/>
                </a:cubicBezTo>
                <a:cubicBezTo>
                  <a:pt x="660573" y="744755"/>
                  <a:pt x="659139" y="746588"/>
                  <a:pt x="657806" y="748189"/>
                </a:cubicBezTo>
                <a:lnTo>
                  <a:pt x="675208" y="764591"/>
                </a:lnTo>
                <a:lnTo>
                  <a:pt x="671608" y="769391"/>
                </a:lnTo>
                <a:cubicBezTo>
                  <a:pt x="668407" y="766191"/>
                  <a:pt x="664507" y="762390"/>
                  <a:pt x="659906" y="757990"/>
                </a:cubicBezTo>
                <a:cubicBezTo>
                  <a:pt x="655306" y="753589"/>
                  <a:pt x="650938" y="749589"/>
                  <a:pt x="646805" y="745988"/>
                </a:cubicBezTo>
                <a:lnTo>
                  <a:pt x="646805" y="819198"/>
                </a:lnTo>
                <a:lnTo>
                  <a:pt x="640404" y="819198"/>
                </a:lnTo>
                <a:lnTo>
                  <a:pt x="640404" y="727786"/>
                </a:lnTo>
                <a:cubicBezTo>
                  <a:pt x="632269" y="739121"/>
                  <a:pt x="623402" y="749989"/>
                  <a:pt x="613801" y="760390"/>
                </a:cubicBezTo>
                <a:lnTo>
                  <a:pt x="610400" y="754389"/>
                </a:lnTo>
                <a:cubicBezTo>
                  <a:pt x="620001" y="743988"/>
                  <a:pt x="629002" y="733020"/>
                  <a:pt x="637403" y="721485"/>
                </a:cubicBezTo>
                <a:cubicBezTo>
                  <a:pt x="645804" y="709950"/>
                  <a:pt x="652405" y="698116"/>
                  <a:pt x="657206" y="685981"/>
                </a:cubicBezTo>
                <a:lnTo>
                  <a:pt x="617601" y="685981"/>
                </a:lnTo>
                <a:close/>
                <a:moveTo>
                  <a:pt x="2761640" y="677380"/>
                </a:moveTo>
                <a:lnTo>
                  <a:pt x="2761640" y="720185"/>
                </a:lnTo>
                <a:lnTo>
                  <a:pt x="2799445" y="720185"/>
                </a:lnTo>
                <a:lnTo>
                  <a:pt x="2799445" y="677380"/>
                </a:lnTo>
                <a:close/>
                <a:moveTo>
                  <a:pt x="2716635" y="677380"/>
                </a:moveTo>
                <a:lnTo>
                  <a:pt x="2716635" y="720185"/>
                </a:lnTo>
                <a:lnTo>
                  <a:pt x="2754639" y="720185"/>
                </a:lnTo>
                <a:lnTo>
                  <a:pt x="2754639" y="677380"/>
                </a:lnTo>
                <a:close/>
                <a:moveTo>
                  <a:pt x="691610" y="676980"/>
                </a:moveTo>
                <a:lnTo>
                  <a:pt x="691610" y="720785"/>
                </a:lnTo>
                <a:lnTo>
                  <a:pt x="730615" y="720785"/>
                </a:lnTo>
                <a:lnTo>
                  <a:pt x="730615" y="676980"/>
                </a:lnTo>
                <a:close/>
                <a:moveTo>
                  <a:pt x="4696577" y="674579"/>
                </a:moveTo>
                <a:lnTo>
                  <a:pt x="4703378" y="674979"/>
                </a:lnTo>
                <a:lnTo>
                  <a:pt x="4703378" y="817197"/>
                </a:lnTo>
                <a:lnTo>
                  <a:pt x="4696577" y="817197"/>
                </a:lnTo>
                <a:close/>
                <a:moveTo>
                  <a:pt x="889835" y="673779"/>
                </a:moveTo>
                <a:lnTo>
                  <a:pt x="889835" y="718385"/>
                </a:lnTo>
                <a:lnTo>
                  <a:pt x="964644" y="718385"/>
                </a:lnTo>
                <a:lnTo>
                  <a:pt x="964644" y="673779"/>
                </a:lnTo>
                <a:close/>
                <a:moveTo>
                  <a:pt x="4510754" y="671979"/>
                </a:moveTo>
                <a:lnTo>
                  <a:pt x="4510754" y="697382"/>
                </a:lnTo>
                <a:lnTo>
                  <a:pt x="4552959" y="697382"/>
                </a:lnTo>
                <a:lnTo>
                  <a:pt x="4552959" y="671979"/>
                </a:lnTo>
                <a:close/>
                <a:moveTo>
                  <a:pt x="1453229" y="671979"/>
                </a:moveTo>
                <a:lnTo>
                  <a:pt x="1453229" y="697382"/>
                </a:lnTo>
                <a:lnTo>
                  <a:pt x="1495434" y="697382"/>
                </a:lnTo>
                <a:lnTo>
                  <a:pt x="1495434" y="671979"/>
                </a:lnTo>
                <a:close/>
                <a:moveTo>
                  <a:pt x="4595765" y="662378"/>
                </a:moveTo>
                <a:lnTo>
                  <a:pt x="4595765" y="702783"/>
                </a:lnTo>
                <a:lnTo>
                  <a:pt x="4638570" y="702783"/>
                </a:lnTo>
                <a:lnTo>
                  <a:pt x="4638570" y="662378"/>
                </a:lnTo>
                <a:close/>
                <a:moveTo>
                  <a:pt x="1538240" y="662378"/>
                </a:moveTo>
                <a:lnTo>
                  <a:pt x="1538240" y="702783"/>
                </a:lnTo>
                <a:lnTo>
                  <a:pt x="1581045" y="702783"/>
                </a:lnTo>
                <a:lnTo>
                  <a:pt x="1581045" y="662378"/>
                </a:lnTo>
                <a:close/>
                <a:moveTo>
                  <a:pt x="2477205" y="658777"/>
                </a:moveTo>
                <a:lnTo>
                  <a:pt x="2477205" y="696382"/>
                </a:lnTo>
                <a:lnTo>
                  <a:pt x="2595219" y="696382"/>
                </a:lnTo>
                <a:lnTo>
                  <a:pt x="2595219" y="658777"/>
                </a:lnTo>
                <a:close/>
                <a:moveTo>
                  <a:pt x="1233002" y="658177"/>
                </a:moveTo>
                <a:lnTo>
                  <a:pt x="1384621" y="658177"/>
                </a:lnTo>
                <a:lnTo>
                  <a:pt x="1384621" y="665378"/>
                </a:lnTo>
                <a:lnTo>
                  <a:pt x="1315812" y="713784"/>
                </a:lnTo>
                <a:lnTo>
                  <a:pt x="1315812" y="792194"/>
                </a:lnTo>
                <a:cubicBezTo>
                  <a:pt x="1315812" y="796461"/>
                  <a:pt x="1315479" y="799862"/>
                  <a:pt x="1314812" y="802395"/>
                </a:cubicBezTo>
                <a:cubicBezTo>
                  <a:pt x="1314145" y="804929"/>
                  <a:pt x="1312912" y="806929"/>
                  <a:pt x="1311112" y="808396"/>
                </a:cubicBezTo>
                <a:cubicBezTo>
                  <a:pt x="1309311" y="809863"/>
                  <a:pt x="1306844" y="810930"/>
                  <a:pt x="1303711" y="811597"/>
                </a:cubicBezTo>
                <a:cubicBezTo>
                  <a:pt x="1300577" y="812263"/>
                  <a:pt x="1296543" y="812797"/>
                  <a:pt x="1291609" y="813197"/>
                </a:cubicBezTo>
                <a:lnTo>
                  <a:pt x="1273407" y="814597"/>
                </a:lnTo>
                <a:lnTo>
                  <a:pt x="1271406" y="807596"/>
                </a:lnTo>
                <a:lnTo>
                  <a:pt x="1290009" y="806396"/>
                </a:lnTo>
                <a:cubicBezTo>
                  <a:pt x="1294009" y="806129"/>
                  <a:pt x="1297243" y="805763"/>
                  <a:pt x="1299710" y="805296"/>
                </a:cubicBezTo>
                <a:cubicBezTo>
                  <a:pt x="1302177" y="804829"/>
                  <a:pt x="1304077" y="804062"/>
                  <a:pt x="1305411" y="802995"/>
                </a:cubicBezTo>
                <a:cubicBezTo>
                  <a:pt x="1306744" y="801929"/>
                  <a:pt x="1307644" y="800428"/>
                  <a:pt x="1308111" y="798495"/>
                </a:cubicBezTo>
                <a:cubicBezTo>
                  <a:pt x="1308578" y="796561"/>
                  <a:pt x="1308811" y="793861"/>
                  <a:pt x="1308811" y="790394"/>
                </a:cubicBezTo>
                <a:lnTo>
                  <a:pt x="1308811" y="709984"/>
                </a:lnTo>
                <a:lnTo>
                  <a:pt x="1372619" y="665378"/>
                </a:lnTo>
                <a:lnTo>
                  <a:pt x="1233002" y="665378"/>
                </a:lnTo>
                <a:close/>
                <a:moveTo>
                  <a:pt x="2934986" y="657977"/>
                </a:moveTo>
                <a:lnTo>
                  <a:pt x="2993393" y="657977"/>
                </a:lnTo>
                <a:lnTo>
                  <a:pt x="2993393" y="794194"/>
                </a:lnTo>
                <a:cubicBezTo>
                  <a:pt x="2993393" y="798862"/>
                  <a:pt x="2993959" y="801862"/>
                  <a:pt x="2995093" y="803196"/>
                </a:cubicBezTo>
                <a:cubicBezTo>
                  <a:pt x="2996227" y="804529"/>
                  <a:pt x="2998327" y="805262"/>
                  <a:pt x="3001394" y="805396"/>
                </a:cubicBezTo>
                <a:cubicBezTo>
                  <a:pt x="3004594" y="805662"/>
                  <a:pt x="3007795" y="805662"/>
                  <a:pt x="3010995" y="805396"/>
                </a:cubicBezTo>
                <a:cubicBezTo>
                  <a:pt x="3012995" y="805262"/>
                  <a:pt x="3014562" y="805062"/>
                  <a:pt x="3015696" y="804796"/>
                </a:cubicBezTo>
                <a:cubicBezTo>
                  <a:pt x="3016829" y="804529"/>
                  <a:pt x="3017729" y="803962"/>
                  <a:pt x="3018396" y="803095"/>
                </a:cubicBezTo>
                <a:cubicBezTo>
                  <a:pt x="3019063" y="802229"/>
                  <a:pt x="3019563" y="800995"/>
                  <a:pt x="3019896" y="799395"/>
                </a:cubicBezTo>
                <a:cubicBezTo>
                  <a:pt x="3020229" y="797795"/>
                  <a:pt x="3020529" y="795661"/>
                  <a:pt x="3020796" y="792994"/>
                </a:cubicBezTo>
                <a:cubicBezTo>
                  <a:pt x="3020929" y="791927"/>
                  <a:pt x="3021063" y="790294"/>
                  <a:pt x="3021196" y="788094"/>
                </a:cubicBezTo>
                <a:cubicBezTo>
                  <a:pt x="3021330" y="785893"/>
                  <a:pt x="3021497" y="783393"/>
                  <a:pt x="3021697" y="780593"/>
                </a:cubicBezTo>
                <a:cubicBezTo>
                  <a:pt x="3021897" y="777792"/>
                  <a:pt x="3022097" y="774859"/>
                  <a:pt x="3022297" y="771792"/>
                </a:cubicBezTo>
                <a:cubicBezTo>
                  <a:pt x="3022497" y="768724"/>
                  <a:pt x="3022663" y="765791"/>
                  <a:pt x="3022797" y="762990"/>
                </a:cubicBezTo>
                <a:lnTo>
                  <a:pt x="3028997" y="765191"/>
                </a:lnTo>
                <a:cubicBezTo>
                  <a:pt x="3028997" y="768124"/>
                  <a:pt x="3028931" y="771091"/>
                  <a:pt x="3028797" y="774092"/>
                </a:cubicBezTo>
                <a:cubicBezTo>
                  <a:pt x="3028664" y="777092"/>
                  <a:pt x="3028497" y="779959"/>
                  <a:pt x="3028297" y="782693"/>
                </a:cubicBezTo>
                <a:cubicBezTo>
                  <a:pt x="3028097" y="785427"/>
                  <a:pt x="3027897" y="787894"/>
                  <a:pt x="3027697" y="790094"/>
                </a:cubicBezTo>
                <a:cubicBezTo>
                  <a:pt x="3027497" y="792294"/>
                  <a:pt x="3027331" y="793994"/>
                  <a:pt x="3027197" y="795194"/>
                </a:cubicBezTo>
                <a:cubicBezTo>
                  <a:pt x="3026930" y="798795"/>
                  <a:pt x="3026497" y="801695"/>
                  <a:pt x="3025897" y="803896"/>
                </a:cubicBezTo>
                <a:cubicBezTo>
                  <a:pt x="3025297" y="806096"/>
                  <a:pt x="3024430" y="807829"/>
                  <a:pt x="3023297" y="809096"/>
                </a:cubicBezTo>
                <a:cubicBezTo>
                  <a:pt x="3022163" y="810363"/>
                  <a:pt x="3020663" y="811230"/>
                  <a:pt x="3018796" y="811697"/>
                </a:cubicBezTo>
                <a:cubicBezTo>
                  <a:pt x="3016929" y="812163"/>
                  <a:pt x="3014529" y="812463"/>
                  <a:pt x="3011595" y="812597"/>
                </a:cubicBezTo>
                <a:cubicBezTo>
                  <a:pt x="3007595" y="812730"/>
                  <a:pt x="3003661" y="812730"/>
                  <a:pt x="2999794" y="812597"/>
                </a:cubicBezTo>
                <a:cubicBezTo>
                  <a:pt x="2995260" y="812330"/>
                  <a:pt x="2991893" y="811096"/>
                  <a:pt x="2989692" y="808896"/>
                </a:cubicBezTo>
                <a:cubicBezTo>
                  <a:pt x="2987492" y="806696"/>
                  <a:pt x="2986392" y="802262"/>
                  <a:pt x="2986392" y="795595"/>
                </a:cubicBezTo>
                <a:lnTo>
                  <a:pt x="2986392" y="664778"/>
                </a:lnTo>
                <a:lnTo>
                  <a:pt x="2941587" y="664778"/>
                </a:lnTo>
                <a:lnTo>
                  <a:pt x="2941587" y="720385"/>
                </a:lnTo>
                <a:cubicBezTo>
                  <a:pt x="2941587" y="733453"/>
                  <a:pt x="2941187" y="744621"/>
                  <a:pt x="2940386" y="753889"/>
                </a:cubicBezTo>
                <a:cubicBezTo>
                  <a:pt x="2939586" y="763157"/>
                  <a:pt x="2937986" y="771525"/>
                  <a:pt x="2935586" y="778992"/>
                </a:cubicBezTo>
                <a:cubicBezTo>
                  <a:pt x="2933185" y="786460"/>
                  <a:pt x="2929752" y="793394"/>
                  <a:pt x="2925285" y="799795"/>
                </a:cubicBezTo>
                <a:cubicBezTo>
                  <a:pt x="2920817" y="806196"/>
                  <a:pt x="2914983" y="812997"/>
                  <a:pt x="2907782" y="820198"/>
                </a:cubicBezTo>
                <a:lnTo>
                  <a:pt x="2902181" y="815997"/>
                </a:lnTo>
                <a:cubicBezTo>
                  <a:pt x="2909115" y="809196"/>
                  <a:pt x="2914717" y="802895"/>
                  <a:pt x="2918984" y="797095"/>
                </a:cubicBezTo>
                <a:cubicBezTo>
                  <a:pt x="2923251" y="791294"/>
                  <a:pt x="2926585" y="784893"/>
                  <a:pt x="2928985" y="777892"/>
                </a:cubicBezTo>
                <a:cubicBezTo>
                  <a:pt x="2931385" y="770891"/>
                  <a:pt x="2932985" y="762857"/>
                  <a:pt x="2933785" y="753789"/>
                </a:cubicBezTo>
                <a:cubicBezTo>
                  <a:pt x="2934586" y="744722"/>
                  <a:pt x="2934986" y="733587"/>
                  <a:pt x="2934986" y="720385"/>
                </a:cubicBezTo>
                <a:close/>
                <a:moveTo>
                  <a:pt x="3742810" y="656777"/>
                </a:moveTo>
                <a:lnTo>
                  <a:pt x="3829821" y="656777"/>
                </a:lnTo>
                <a:lnTo>
                  <a:pt x="3829821" y="663778"/>
                </a:lnTo>
                <a:lnTo>
                  <a:pt x="3788816" y="701383"/>
                </a:lnTo>
                <a:lnTo>
                  <a:pt x="3788816" y="726786"/>
                </a:lnTo>
                <a:lnTo>
                  <a:pt x="3840623" y="726786"/>
                </a:lnTo>
                <a:lnTo>
                  <a:pt x="3840623" y="733987"/>
                </a:lnTo>
                <a:lnTo>
                  <a:pt x="3788816" y="733987"/>
                </a:lnTo>
                <a:lnTo>
                  <a:pt x="3788816" y="794394"/>
                </a:lnTo>
                <a:cubicBezTo>
                  <a:pt x="3788816" y="798128"/>
                  <a:pt x="3788483" y="801162"/>
                  <a:pt x="3787816" y="803495"/>
                </a:cubicBezTo>
                <a:cubicBezTo>
                  <a:pt x="3787149" y="805829"/>
                  <a:pt x="3785983" y="807696"/>
                  <a:pt x="3784316" y="809096"/>
                </a:cubicBezTo>
                <a:cubicBezTo>
                  <a:pt x="3782649" y="810496"/>
                  <a:pt x="3780449" y="811530"/>
                  <a:pt x="3777715" y="812197"/>
                </a:cubicBezTo>
                <a:cubicBezTo>
                  <a:pt x="3774981" y="812863"/>
                  <a:pt x="3771547" y="813330"/>
                  <a:pt x="3767413" y="813597"/>
                </a:cubicBezTo>
                <a:lnTo>
                  <a:pt x="3753012" y="814597"/>
                </a:lnTo>
                <a:lnTo>
                  <a:pt x="3751011" y="807596"/>
                </a:lnTo>
                <a:lnTo>
                  <a:pt x="3766213" y="806796"/>
                </a:lnTo>
                <a:cubicBezTo>
                  <a:pt x="3769414" y="806663"/>
                  <a:pt x="3772014" y="806363"/>
                  <a:pt x="3774014" y="805896"/>
                </a:cubicBezTo>
                <a:cubicBezTo>
                  <a:pt x="3776015" y="805429"/>
                  <a:pt x="3777615" y="804662"/>
                  <a:pt x="3778815" y="803596"/>
                </a:cubicBezTo>
                <a:cubicBezTo>
                  <a:pt x="3780015" y="802529"/>
                  <a:pt x="3780849" y="801129"/>
                  <a:pt x="3781315" y="799395"/>
                </a:cubicBezTo>
                <a:cubicBezTo>
                  <a:pt x="3781782" y="797661"/>
                  <a:pt x="3782015" y="795395"/>
                  <a:pt x="3782015" y="792594"/>
                </a:cubicBezTo>
                <a:lnTo>
                  <a:pt x="3782015" y="733987"/>
                </a:lnTo>
                <a:lnTo>
                  <a:pt x="3733809" y="733987"/>
                </a:lnTo>
                <a:lnTo>
                  <a:pt x="3733809" y="726786"/>
                </a:lnTo>
                <a:lnTo>
                  <a:pt x="3782015" y="726786"/>
                </a:lnTo>
                <a:lnTo>
                  <a:pt x="3782015" y="698782"/>
                </a:lnTo>
                <a:lnTo>
                  <a:pt x="3820620" y="663978"/>
                </a:lnTo>
                <a:lnTo>
                  <a:pt x="3742810" y="663978"/>
                </a:lnTo>
                <a:close/>
                <a:moveTo>
                  <a:pt x="4743983" y="656577"/>
                </a:moveTo>
                <a:lnTo>
                  <a:pt x="4842795" y="656577"/>
                </a:lnTo>
                <a:lnTo>
                  <a:pt x="4842795" y="791994"/>
                </a:lnTo>
                <a:cubicBezTo>
                  <a:pt x="4842795" y="796795"/>
                  <a:pt x="4842395" y="800662"/>
                  <a:pt x="4841595" y="803596"/>
                </a:cubicBezTo>
                <a:cubicBezTo>
                  <a:pt x="4840795" y="806529"/>
                  <a:pt x="4839429" y="808863"/>
                  <a:pt x="4837495" y="810596"/>
                </a:cubicBezTo>
                <a:cubicBezTo>
                  <a:pt x="4835561" y="812330"/>
                  <a:pt x="4832961" y="813563"/>
                  <a:pt x="4829694" y="814297"/>
                </a:cubicBezTo>
                <a:cubicBezTo>
                  <a:pt x="4826427" y="815030"/>
                  <a:pt x="4822259" y="815597"/>
                  <a:pt x="4817193" y="815997"/>
                </a:cubicBezTo>
                <a:lnTo>
                  <a:pt x="4799990" y="817597"/>
                </a:lnTo>
                <a:lnTo>
                  <a:pt x="4797990" y="810596"/>
                </a:lnTo>
                <a:lnTo>
                  <a:pt x="4815792" y="809196"/>
                </a:lnTo>
                <a:cubicBezTo>
                  <a:pt x="4819926" y="808796"/>
                  <a:pt x="4823293" y="808363"/>
                  <a:pt x="4825893" y="807896"/>
                </a:cubicBezTo>
                <a:cubicBezTo>
                  <a:pt x="4828494" y="807429"/>
                  <a:pt x="4830527" y="806563"/>
                  <a:pt x="4831994" y="805296"/>
                </a:cubicBezTo>
                <a:cubicBezTo>
                  <a:pt x="4833461" y="804029"/>
                  <a:pt x="4834461" y="802229"/>
                  <a:pt x="4834995" y="799895"/>
                </a:cubicBezTo>
                <a:cubicBezTo>
                  <a:pt x="4835528" y="797561"/>
                  <a:pt x="4835795" y="794461"/>
                  <a:pt x="4835795" y="790594"/>
                </a:cubicBezTo>
                <a:lnTo>
                  <a:pt x="4835795" y="663378"/>
                </a:lnTo>
                <a:lnTo>
                  <a:pt x="4743983" y="663378"/>
                </a:lnTo>
                <a:close/>
                <a:moveTo>
                  <a:pt x="4357611" y="656177"/>
                </a:moveTo>
                <a:lnTo>
                  <a:pt x="4433021" y="656177"/>
                </a:lnTo>
                <a:cubicBezTo>
                  <a:pt x="4433021" y="656710"/>
                  <a:pt x="4432887" y="658844"/>
                  <a:pt x="4432621" y="662578"/>
                </a:cubicBezTo>
                <a:cubicBezTo>
                  <a:pt x="4432353" y="666312"/>
                  <a:pt x="4432021" y="670512"/>
                  <a:pt x="4431621" y="675179"/>
                </a:cubicBezTo>
                <a:cubicBezTo>
                  <a:pt x="4431220" y="679847"/>
                  <a:pt x="4430853" y="684381"/>
                  <a:pt x="4430520" y="688781"/>
                </a:cubicBezTo>
                <a:cubicBezTo>
                  <a:pt x="4430187" y="693182"/>
                  <a:pt x="4429953" y="696182"/>
                  <a:pt x="4429820" y="697782"/>
                </a:cubicBezTo>
                <a:cubicBezTo>
                  <a:pt x="4429420" y="701516"/>
                  <a:pt x="4428687" y="704550"/>
                  <a:pt x="4427619" y="706883"/>
                </a:cubicBezTo>
                <a:cubicBezTo>
                  <a:pt x="4426553" y="709217"/>
                  <a:pt x="4425053" y="711084"/>
                  <a:pt x="4423119" y="712484"/>
                </a:cubicBezTo>
                <a:cubicBezTo>
                  <a:pt x="4421185" y="713884"/>
                  <a:pt x="4418719" y="714918"/>
                  <a:pt x="4415719" y="715585"/>
                </a:cubicBezTo>
                <a:cubicBezTo>
                  <a:pt x="4412718" y="716251"/>
                  <a:pt x="4409084" y="716718"/>
                  <a:pt x="4404817" y="716985"/>
                </a:cubicBezTo>
                <a:lnTo>
                  <a:pt x="4390015" y="717985"/>
                </a:lnTo>
                <a:lnTo>
                  <a:pt x="4388215" y="712184"/>
                </a:lnTo>
                <a:lnTo>
                  <a:pt x="4403217" y="710984"/>
                </a:lnTo>
                <a:cubicBezTo>
                  <a:pt x="4407217" y="710717"/>
                  <a:pt x="4410451" y="710284"/>
                  <a:pt x="4412918" y="709684"/>
                </a:cubicBezTo>
                <a:cubicBezTo>
                  <a:pt x="4415385" y="709084"/>
                  <a:pt x="4417351" y="708250"/>
                  <a:pt x="4418819" y="707183"/>
                </a:cubicBezTo>
                <a:cubicBezTo>
                  <a:pt x="4420285" y="706117"/>
                  <a:pt x="4421319" y="704716"/>
                  <a:pt x="4421919" y="702983"/>
                </a:cubicBezTo>
                <a:cubicBezTo>
                  <a:pt x="4422519" y="701249"/>
                  <a:pt x="4422953" y="699116"/>
                  <a:pt x="4423219" y="696582"/>
                </a:cubicBezTo>
                <a:cubicBezTo>
                  <a:pt x="4423353" y="695382"/>
                  <a:pt x="4423586" y="693182"/>
                  <a:pt x="4423919" y="689981"/>
                </a:cubicBezTo>
                <a:cubicBezTo>
                  <a:pt x="4424253" y="686781"/>
                  <a:pt x="4424553" y="683381"/>
                  <a:pt x="4424819" y="679780"/>
                </a:cubicBezTo>
                <a:cubicBezTo>
                  <a:pt x="4425086" y="676180"/>
                  <a:pt x="4425353" y="672712"/>
                  <a:pt x="4425619" y="669379"/>
                </a:cubicBezTo>
                <a:cubicBezTo>
                  <a:pt x="4425886" y="666045"/>
                  <a:pt x="4426086" y="663645"/>
                  <a:pt x="4426220" y="662178"/>
                </a:cubicBezTo>
                <a:lnTo>
                  <a:pt x="4384415" y="662178"/>
                </a:lnTo>
                <a:cubicBezTo>
                  <a:pt x="4384281" y="663911"/>
                  <a:pt x="4384081" y="666112"/>
                  <a:pt x="4383814" y="668779"/>
                </a:cubicBezTo>
                <a:cubicBezTo>
                  <a:pt x="4383547" y="671446"/>
                  <a:pt x="4383147" y="674113"/>
                  <a:pt x="4382615" y="676780"/>
                </a:cubicBezTo>
                <a:cubicBezTo>
                  <a:pt x="4381947" y="681847"/>
                  <a:pt x="4380981" y="686548"/>
                  <a:pt x="4379714" y="690881"/>
                </a:cubicBezTo>
                <a:cubicBezTo>
                  <a:pt x="4378447" y="695215"/>
                  <a:pt x="4376580" y="699416"/>
                  <a:pt x="4374113" y="703483"/>
                </a:cubicBezTo>
                <a:cubicBezTo>
                  <a:pt x="4371646" y="707550"/>
                  <a:pt x="4368445" y="711617"/>
                  <a:pt x="4364512" y="715685"/>
                </a:cubicBezTo>
                <a:cubicBezTo>
                  <a:pt x="4360578" y="719752"/>
                  <a:pt x="4355611" y="723986"/>
                  <a:pt x="4349610" y="728386"/>
                </a:cubicBezTo>
                <a:lnTo>
                  <a:pt x="4344809" y="723586"/>
                </a:lnTo>
                <a:cubicBezTo>
                  <a:pt x="4350543" y="719318"/>
                  <a:pt x="4355311" y="715318"/>
                  <a:pt x="4359111" y="711584"/>
                </a:cubicBezTo>
                <a:cubicBezTo>
                  <a:pt x="4362911" y="707850"/>
                  <a:pt x="4365979" y="704116"/>
                  <a:pt x="4368313" y="700383"/>
                </a:cubicBezTo>
                <a:cubicBezTo>
                  <a:pt x="4370646" y="696649"/>
                  <a:pt x="4372379" y="692782"/>
                  <a:pt x="4373513" y="688781"/>
                </a:cubicBezTo>
                <a:cubicBezTo>
                  <a:pt x="4374647" y="684781"/>
                  <a:pt x="4375547" y="680313"/>
                  <a:pt x="4376213" y="675380"/>
                </a:cubicBezTo>
                <a:cubicBezTo>
                  <a:pt x="4376480" y="673113"/>
                  <a:pt x="4376747" y="670746"/>
                  <a:pt x="4377013" y="668279"/>
                </a:cubicBezTo>
                <a:cubicBezTo>
                  <a:pt x="4377280" y="665812"/>
                  <a:pt x="4377480" y="663778"/>
                  <a:pt x="4377613" y="662178"/>
                </a:cubicBezTo>
                <a:lnTo>
                  <a:pt x="4357611" y="662178"/>
                </a:lnTo>
                <a:close/>
                <a:moveTo>
                  <a:pt x="1919211" y="656177"/>
                </a:moveTo>
                <a:lnTo>
                  <a:pt x="1994621" y="656177"/>
                </a:lnTo>
                <a:cubicBezTo>
                  <a:pt x="1994621" y="656710"/>
                  <a:pt x="1994487" y="658844"/>
                  <a:pt x="1994221" y="662578"/>
                </a:cubicBezTo>
                <a:cubicBezTo>
                  <a:pt x="1993954" y="666312"/>
                  <a:pt x="1993620" y="670512"/>
                  <a:pt x="1993220" y="675179"/>
                </a:cubicBezTo>
                <a:cubicBezTo>
                  <a:pt x="1992820" y="679847"/>
                  <a:pt x="1992454" y="684381"/>
                  <a:pt x="1992120" y="688781"/>
                </a:cubicBezTo>
                <a:cubicBezTo>
                  <a:pt x="1991787" y="693182"/>
                  <a:pt x="1991554" y="696182"/>
                  <a:pt x="1991420" y="697782"/>
                </a:cubicBezTo>
                <a:cubicBezTo>
                  <a:pt x="1991020" y="701516"/>
                  <a:pt x="1990287" y="704550"/>
                  <a:pt x="1989220" y="706883"/>
                </a:cubicBezTo>
                <a:cubicBezTo>
                  <a:pt x="1988153" y="709217"/>
                  <a:pt x="1986653" y="711084"/>
                  <a:pt x="1984719" y="712484"/>
                </a:cubicBezTo>
                <a:cubicBezTo>
                  <a:pt x="1982786" y="713884"/>
                  <a:pt x="1980319" y="714918"/>
                  <a:pt x="1977319" y="715585"/>
                </a:cubicBezTo>
                <a:cubicBezTo>
                  <a:pt x="1974318" y="716251"/>
                  <a:pt x="1970684" y="716718"/>
                  <a:pt x="1966417" y="716985"/>
                </a:cubicBezTo>
                <a:lnTo>
                  <a:pt x="1951615" y="717985"/>
                </a:lnTo>
                <a:lnTo>
                  <a:pt x="1949815" y="712184"/>
                </a:lnTo>
                <a:lnTo>
                  <a:pt x="1964817" y="710984"/>
                </a:lnTo>
                <a:cubicBezTo>
                  <a:pt x="1968817" y="710717"/>
                  <a:pt x="1972051" y="710284"/>
                  <a:pt x="1974518" y="709684"/>
                </a:cubicBezTo>
                <a:cubicBezTo>
                  <a:pt x="1976985" y="709084"/>
                  <a:pt x="1978952" y="708250"/>
                  <a:pt x="1980419" y="707183"/>
                </a:cubicBezTo>
                <a:cubicBezTo>
                  <a:pt x="1981886" y="706117"/>
                  <a:pt x="1982919" y="704716"/>
                  <a:pt x="1983519" y="702983"/>
                </a:cubicBezTo>
                <a:cubicBezTo>
                  <a:pt x="1984119" y="701249"/>
                  <a:pt x="1984553" y="699116"/>
                  <a:pt x="1984819" y="696582"/>
                </a:cubicBezTo>
                <a:cubicBezTo>
                  <a:pt x="1984953" y="695382"/>
                  <a:pt x="1985186" y="693182"/>
                  <a:pt x="1985520" y="689981"/>
                </a:cubicBezTo>
                <a:cubicBezTo>
                  <a:pt x="1985853" y="686781"/>
                  <a:pt x="1986153" y="683381"/>
                  <a:pt x="1986420" y="679780"/>
                </a:cubicBezTo>
                <a:cubicBezTo>
                  <a:pt x="1986686" y="676180"/>
                  <a:pt x="1986953" y="672712"/>
                  <a:pt x="1987220" y="669379"/>
                </a:cubicBezTo>
                <a:cubicBezTo>
                  <a:pt x="1987486" y="666045"/>
                  <a:pt x="1987686" y="663645"/>
                  <a:pt x="1987820" y="662178"/>
                </a:cubicBezTo>
                <a:lnTo>
                  <a:pt x="1946015" y="662178"/>
                </a:lnTo>
                <a:cubicBezTo>
                  <a:pt x="1945881" y="663911"/>
                  <a:pt x="1945681" y="666112"/>
                  <a:pt x="1945415" y="668779"/>
                </a:cubicBezTo>
                <a:cubicBezTo>
                  <a:pt x="1945148" y="671446"/>
                  <a:pt x="1944748" y="674113"/>
                  <a:pt x="1944214" y="676780"/>
                </a:cubicBezTo>
                <a:cubicBezTo>
                  <a:pt x="1943548" y="681847"/>
                  <a:pt x="1942581" y="686548"/>
                  <a:pt x="1941314" y="690881"/>
                </a:cubicBezTo>
                <a:cubicBezTo>
                  <a:pt x="1940047" y="695215"/>
                  <a:pt x="1938180" y="699416"/>
                  <a:pt x="1935713" y="703483"/>
                </a:cubicBezTo>
                <a:cubicBezTo>
                  <a:pt x="1933246" y="707550"/>
                  <a:pt x="1930046" y="711617"/>
                  <a:pt x="1926112" y="715685"/>
                </a:cubicBezTo>
                <a:cubicBezTo>
                  <a:pt x="1922178" y="719752"/>
                  <a:pt x="1917211" y="723986"/>
                  <a:pt x="1911210" y="728386"/>
                </a:cubicBezTo>
                <a:lnTo>
                  <a:pt x="1906410" y="723586"/>
                </a:lnTo>
                <a:cubicBezTo>
                  <a:pt x="1912144" y="719318"/>
                  <a:pt x="1916911" y="715318"/>
                  <a:pt x="1920711" y="711584"/>
                </a:cubicBezTo>
                <a:cubicBezTo>
                  <a:pt x="1924512" y="707850"/>
                  <a:pt x="1927579" y="704116"/>
                  <a:pt x="1929913" y="700383"/>
                </a:cubicBezTo>
                <a:cubicBezTo>
                  <a:pt x="1932246" y="696649"/>
                  <a:pt x="1933980" y="692782"/>
                  <a:pt x="1935113" y="688781"/>
                </a:cubicBezTo>
                <a:cubicBezTo>
                  <a:pt x="1936247" y="684781"/>
                  <a:pt x="1937147" y="680313"/>
                  <a:pt x="1937814" y="675380"/>
                </a:cubicBezTo>
                <a:cubicBezTo>
                  <a:pt x="1938080" y="673113"/>
                  <a:pt x="1938347" y="670746"/>
                  <a:pt x="1938614" y="668279"/>
                </a:cubicBezTo>
                <a:cubicBezTo>
                  <a:pt x="1938880" y="665812"/>
                  <a:pt x="1939080" y="663778"/>
                  <a:pt x="1939214" y="662178"/>
                </a:cubicBezTo>
                <a:lnTo>
                  <a:pt x="1919211" y="662178"/>
                </a:lnTo>
                <a:close/>
                <a:moveTo>
                  <a:pt x="4589564" y="655377"/>
                </a:moveTo>
                <a:lnTo>
                  <a:pt x="4644971" y="655377"/>
                </a:lnTo>
                <a:lnTo>
                  <a:pt x="4644971" y="795395"/>
                </a:lnTo>
                <a:cubicBezTo>
                  <a:pt x="4644971" y="798995"/>
                  <a:pt x="4644637" y="801962"/>
                  <a:pt x="4643971" y="804296"/>
                </a:cubicBezTo>
                <a:cubicBezTo>
                  <a:pt x="4643304" y="806629"/>
                  <a:pt x="4642203" y="808496"/>
                  <a:pt x="4640670" y="809896"/>
                </a:cubicBezTo>
                <a:cubicBezTo>
                  <a:pt x="4639137" y="811296"/>
                  <a:pt x="4637069" y="812330"/>
                  <a:pt x="4634469" y="812997"/>
                </a:cubicBezTo>
                <a:cubicBezTo>
                  <a:pt x="4631869" y="813663"/>
                  <a:pt x="4628569" y="814130"/>
                  <a:pt x="4624568" y="814397"/>
                </a:cubicBezTo>
                <a:lnTo>
                  <a:pt x="4611567" y="815397"/>
                </a:lnTo>
                <a:lnTo>
                  <a:pt x="4609567" y="808796"/>
                </a:lnTo>
                <a:lnTo>
                  <a:pt x="4623568" y="807996"/>
                </a:lnTo>
                <a:cubicBezTo>
                  <a:pt x="4626501" y="807863"/>
                  <a:pt x="4628969" y="807563"/>
                  <a:pt x="4630969" y="807096"/>
                </a:cubicBezTo>
                <a:cubicBezTo>
                  <a:pt x="4632969" y="806629"/>
                  <a:pt x="4634503" y="805896"/>
                  <a:pt x="4635569" y="804896"/>
                </a:cubicBezTo>
                <a:cubicBezTo>
                  <a:pt x="4636637" y="803896"/>
                  <a:pt x="4637403" y="802562"/>
                  <a:pt x="4637870" y="800895"/>
                </a:cubicBezTo>
                <a:cubicBezTo>
                  <a:pt x="4638337" y="799228"/>
                  <a:pt x="4638570" y="797061"/>
                  <a:pt x="4638570" y="794394"/>
                </a:cubicBezTo>
                <a:lnTo>
                  <a:pt x="4638570" y="756390"/>
                </a:lnTo>
                <a:lnTo>
                  <a:pt x="4594765" y="756390"/>
                </a:lnTo>
                <a:cubicBezTo>
                  <a:pt x="4594231" y="763457"/>
                  <a:pt x="4593397" y="769791"/>
                  <a:pt x="4592265" y="775392"/>
                </a:cubicBezTo>
                <a:cubicBezTo>
                  <a:pt x="4591131" y="780993"/>
                  <a:pt x="4589497" y="786260"/>
                  <a:pt x="4587363" y="791194"/>
                </a:cubicBezTo>
                <a:cubicBezTo>
                  <a:pt x="4585230" y="796128"/>
                  <a:pt x="4582529" y="800895"/>
                  <a:pt x="4579263" y="805496"/>
                </a:cubicBezTo>
                <a:cubicBezTo>
                  <a:pt x="4575995" y="810096"/>
                  <a:pt x="4572095" y="814930"/>
                  <a:pt x="4567561" y="819998"/>
                </a:cubicBezTo>
                <a:lnTo>
                  <a:pt x="4561961" y="815797"/>
                </a:lnTo>
                <a:cubicBezTo>
                  <a:pt x="4567961" y="809263"/>
                  <a:pt x="4572795" y="803129"/>
                  <a:pt x="4576463" y="797395"/>
                </a:cubicBezTo>
                <a:cubicBezTo>
                  <a:pt x="4580129" y="791661"/>
                  <a:pt x="4582929" y="785393"/>
                  <a:pt x="4584863" y="778592"/>
                </a:cubicBezTo>
                <a:cubicBezTo>
                  <a:pt x="4586797" y="771792"/>
                  <a:pt x="4588063" y="764024"/>
                  <a:pt x="4588663" y="755289"/>
                </a:cubicBezTo>
                <a:cubicBezTo>
                  <a:pt x="4589264" y="746555"/>
                  <a:pt x="4589564" y="735854"/>
                  <a:pt x="4589564" y="723185"/>
                </a:cubicBezTo>
                <a:close/>
                <a:moveTo>
                  <a:pt x="1532039" y="655377"/>
                </a:moveTo>
                <a:lnTo>
                  <a:pt x="1587446" y="655377"/>
                </a:lnTo>
                <a:lnTo>
                  <a:pt x="1587446" y="795395"/>
                </a:lnTo>
                <a:cubicBezTo>
                  <a:pt x="1587446" y="798995"/>
                  <a:pt x="1587113" y="801962"/>
                  <a:pt x="1586446" y="804296"/>
                </a:cubicBezTo>
                <a:cubicBezTo>
                  <a:pt x="1585779" y="806629"/>
                  <a:pt x="1584679" y="808496"/>
                  <a:pt x="1583146" y="809896"/>
                </a:cubicBezTo>
                <a:cubicBezTo>
                  <a:pt x="1581612" y="811296"/>
                  <a:pt x="1579545" y="812330"/>
                  <a:pt x="1576945" y="812997"/>
                </a:cubicBezTo>
                <a:cubicBezTo>
                  <a:pt x="1574344" y="813663"/>
                  <a:pt x="1571044" y="814130"/>
                  <a:pt x="1567043" y="814397"/>
                </a:cubicBezTo>
                <a:lnTo>
                  <a:pt x="1554042" y="815397"/>
                </a:lnTo>
                <a:lnTo>
                  <a:pt x="1552042" y="808796"/>
                </a:lnTo>
                <a:lnTo>
                  <a:pt x="1566043" y="807996"/>
                </a:lnTo>
                <a:cubicBezTo>
                  <a:pt x="1568977" y="807863"/>
                  <a:pt x="1571444" y="807563"/>
                  <a:pt x="1573444" y="807096"/>
                </a:cubicBezTo>
                <a:cubicBezTo>
                  <a:pt x="1575444" y="806629"/>
                  <a:pt x="1576978" y="805896"/>
                  <a:pt x="1578045" y="804896"/>
                </a:cubicBezTo>
                <a:cubicBezTo>
                  <a:pt x="1579111" y="803896"/>
                  <a:pt x="1579878" y="802562"/>
                  <a:pt x="1580345" y="800895"/>
                </a:cubicBezTo>
                <a:cubicBezTo>
                  <a:pt x="1580812" y="799228"/>
                  <a:pt x="1581045" y="797061"/>
                  <a:pt x="1581045" y="794394"/>
                </a:cubicBezTo>
                <a:lnTo>
                  <a:pt x="1581045" y="756390"/>
                </a:lnTo>
                <a:lnTo>
                  <a:pt x="1537240" y="756390"/>
                </a:lnTo>
                <a:cubicBezTo>
                  <a:pt x="1536706" y="763457"/>
                  <a:pt x="1535873" y="769791"/>
                  <a:pt x="1534739" y="775392"/>
                </a:cubicBezTo>
                <a:cubicBezTo>
                  <a:pt x="1533606" y="780993"/>
                  <a:pt x="1531972" y="786260"/>
                  <a:pt x="1529839" y="791194"/>
                </a:cubicBezTo>
                <a:cubicBezTo>
                  <a:pt x="1527705" y="796128"/>
                  <a:pt x="1525005" y="800895"/>
                  <a:pt x="1521738" y="805496"/>
                </a:cubicBezTo>
                <a:cubicBezTo>
                  <a:pt x="1518471" y="810096"/>
                  <a:pt x="1514570" y="814930"/>
                  <a:pt x="1510036" y="819998"/>
                </a:cubicBezTo>
                <a:lnTo>
                  <a:pt x="1504436" y="815797"/>
                </a:lnTo>
                <a:cubicBezTo>
                  <a:pt x="1510436" y="809263"/>
                  <a:pt x="1515270" y="803129"/>
                  <a:pt x="1518938" y="797395"/>
                </a:cubicBezTo>
                <a:cubicBezTo>
                  <a:pt x="1522604" y="791661"/>
                  <a:pt x="1525405" y="785393"/>
                  <a:pt x="1527338" y="778592"/>
                </a:cubicBezTo>
                <a:cubicBezTo>
                  <a:pt x="1529272" y="771792"/>
                  <a:pt x="1530539" y="764024"/>
                  <a:pt x="1531139" y="755289"/>
                </a:cubicBezTo>
                <a:cubicBezTo>
                  <a:pt x="1531739" y="746555"/>
                  <a:pt x="1532039" y="735854"/>
                  <a:pt x="1532039" y="723185"/>
                </a:cubicBezTo>
                <a:close/>
                <a:moveTo>
                  <a:pt x="29204" y="655177"/>
                </a:moveTo>
                <a:lnTo>
                  <a:pt x="152419" y="655177"/>
                </a:lnTo>
                <a:lnTo>
                  <a:pt x="152419" y="661578"/>
                </a:lnTo>
                <a:lnTo>
                  <a:pt x="94812" y="692982"/>
                </a:lnTo>
                <a:lnTo>
                  <a:pt x="94812" y="707984"/>
                </a:lnTo>
                <a:lnTo>
                  <a:pt x="122815" y="707984"/>
                </a:lnTo>
                <a:lnTo>
                  <a:pt x="122815" y="714184"/>
                </a:lnTo>
                <a:lnTo>
                  <a:pt x="94812" y="714184"/>
                </a:lnTo>
                <a:lnTo>
                  <a:pt x="94812" y="739588"/>
                </a:lnTo>
                <a:lnTo>
                  <a:pt x="123615" y="739588"/>
                </a:lnTo>
                <a:lnTo>
                  <a:pt x="123615" y="745788"/>
                </a:lnTo>
                <a:lnTo>
                  <a:pt x="94812" y="745788"/>
                </a:lnTo>
                <a:lnTo>
                  <a:pt x="94612" y="772392"/>
                </a:lnTo>
                <a:lnTo>
                  <a:pt x="133617" y="772392"/>
                </a:lnTo>
                <a:lnTo>
                  <a:pt x="133617" y="778592"/>
                </a:lnTo>
                <a:lnTo>
                  <a:pt x="94612" y="778592"/>
                </a:lnTo>
                <a:lnTo>
                  <a:pt x="94612" y="798795"/>
                </a:lnTo>
                <a:cubicBezTo>
                  <a:pt x="94612" y="802929"/>
                  <a:pt x="94245" y="806229"/>
                  <a:pt x="93512" y="808696"/>
                </a:cubicBezTo>
                <a:cubicBezTo>
                  <a:pt x="92778" y="811163"/>
                  <a:pt x="91511" y="813063"/>
                  <a:pt x="89711" y="814397"/>
                </a:cubicBezTo>
                <a:cubicBezTo>
                  <a:pt x="87911" y="815730"/>
                  <a:pt x="85544" y="816664"/>
                  <a:pt x="82610" y="817197"/>
                </a:cubicBezTo>
                <a:cubicBezTo>
                  <a:pt x="79677" y="817731"/>
                  <a:pt x="76009" y="818131"/>
                  <a:pt x="71609" y="818397"/>
                </a:cubicBezTo>
                <a:lnTo>
                  <a:pt x="57007" y="819397"/>
                </a:lnTo>
                <a:lnTo>
                  <a:pt x="55207" y="812997"/>
                </a:lnTo>
                <a:lnTo>
                  <a:pt x="70209" y="812197"/>
                </a:lnTo>
                <a:cubicBezTo>
                  <a:pt x="74076" y="811930"/>
                  <a:pt x="77176" y="811597"/>
                  <a:pt x="79510" y="811196"/>
                </a:cubicBezTo>
                <a:cubicBezTo>
                  <a:pt x="81844" y="810796"/>
                  <a:pt x="83644" y="810096"/>
                  <a:pt x="84911" y="809096"/>
                </a:cubicBezTo>
                <a:cubicBezTo>
                  <a:pt x="86177" y="808096"/>
                  <a:pt x="87011" y="806696"/>
                  <a:pt x="87411" y="804896"/>
                </a:cubicBezTo>
                <a:cubicBezTo>
                  <a:pt x="87811" y="803095"/>
                  <a:pt x="88011" y="800595"/>
                  <a:pt x="88011" y="797395"/>
                </a:cubicBezTo>
                <a:lnTo>
                  <a:pt x="88011" y="778592"/>
                </a:lnTo>
                <a:lnTo>
                  <a:pt x="50006" y="778592"/>
                </a:lnTo>
                <a:lnTo>
                  <a:pt x="50006" y="772392"/>
                </a:lnTo>
                <a:lnTo>
                  <a:pt x="88011" y="772392"/>
                </a:lnTo>
                <a:lnTo>
                  <a:pt x="88011" y="745788"/>
                </a:lnTo>
                <a:lnTo>
                  <a:pt x="59807" y="745788"/>
                </a:lnTo>
                <a:lnTo>
                  <a:pt x="59807" y="739588"/>
                </a:lnTo>
                <a:lnTo>
                  <a:pt x="88011" y="739588"/>
                </a:lnTo>
                <a:lnTo>
                  <a:pt x="88011" y="714184"/>
                </a:lnTo>
                <a:lnTo>
                  <a:pt x="60408" y="714184"/>
                </a:lnTo>
                <a:lnTo>
                  <a:pt x="60408" y="707984"/>
                </a:lnTo>
                <a:lnTo>
                  <a:pt x="88011" y="707984"/>
                </a:lnTo>
                <a:lnTo>
                  <a:pt x="88011" y="689781"/>
                </a:lnTo>
                <a:lnTo>
                  <a:pt x="139217" y="661778"/>
                </a:lnTo>
                <a:lnTo>
                  <a:pt x="29204" y="661778"/>
                </a:lnTo>
                <a:close/>
                <a:moveTo>
                  <a:pt x="3120009" y="654977"/>
                </a:moveTo>
                <a:lnTo>
                  <a:pt x="3201819" y="654977"/>
                </a:lnTo>
                <a:lnTo>
                  <a:pt x="3201819" y="661778"/>
                </a:lnTo>
                <a:lnTo>
                  <a:pt x="3127210" y="711584"/>
                </a:lnTo>
                <a:lnTo>
                  <a:pt x="3214821" y="711584"/>
                </a:lnTo>
                <a:cubicBezTo>
                  <a:pt x="3214821" y="711984"/>
                  <a:pt x="3214721" y="713951"/>
                  <a:pt x="3214521" y="717485"/>
                </a:cubicBezTo>
                <a:cubicBezTo>
                  <a:pt x="3214321" y="721019"/>
                  <a:pt x="3214021" y="725352"/>
                  <a:pt x="3213621" y="730486"/>
                </a:cubicBezTo>
                <a:cubicBezTo>
                  <a:pt x="3213221" y="735620"/>
                  <a:pt x="3212820" y="741254"/>
                  <a:pt x="3212420" y="747389"/>
                </a:cubicBezTo>
                <a:cubicBezTo>
                  <a:pt x="3212020" y="753523"/>
                  <a:pt x="3211587" y="759423"/>
                  <a:pt x="3211120" y="765091"/>
                </a:cubicBezTo>
                <a:cubicBezTo>
                  <a:pt x="3210653" y="770758"/>
                  <a:pt x="3210253" y="775825"/>
                  <a:pt x="3209920" y="780293"/>
                </a:cubicBezTo>
                <a:cubicBezTo>
                  <a:pt x="3209587" y="784760"/>
                  <a:pt x="3209353" y="787927"/>
                  <a:pt x="3209220" y="789794"/>
                </a:cubicBezTo>
                <a:cubicBezTo>
                  <a:pt x="3208820" y="793794"/>
                  <a:pt x="3208120" y="797061"/>
                  <a:pt x="3207120" y="799595"/>
                </a:cubicBezTo>
                <a:cubicBezTo>
                  <a:pt x="3206119" y="802129"/>
                  <a:pt x="3204586" y="804129"/>
                  <a:pt x="3202519" y="805596"/>
                </a:cubicBezTo>
                <a:cubicBezTo>
                  <a:pt x="3200452" y="807063"/>
                  <a:pt x="3197785" y="808129"/>
                  <a:pt x="3194518" y="808796"/>
                </a:cubicBezTo>
                <a:cubicBezTo>
                  <a:pt x="3191251" y="809463"/>
                  <a:pt x="3187150" y="810063"/>
                  <a:pt x="3182217" y="810596"/>
                </a:cubicBezTo>
                <a:lnTo>
                  <a:pt x="3170215" y="811797"/>
                </a:lnTo>
                <a:lnTo>
                  <a:pt x="3168015" y="804996"/>
                </a:lnTo>
                <a:lnTo>
                  <a:pt x="3181217" y="803796"/>
                </a:lnTo>
                <a:cubicBezTo>
                  <a:pt x="3185083" y="803395"/>
                  <a:pt x="3188317" y="802962"/>
                  <a:pt x="3190917" y="802495"/>
                </a:cubicBezTo>
                <a:cubicBezTo>
                  <a:pt x="3193518" y="802029"/>
                  <a:pt x="3195651" y="801229"/>
                  <a:pt x="3197318" y="800095"/>
                </a:cubicBezTo>
                <a:cubicBezTo>
                  <a:pt x="3198985" y="798962"/>
                  <a:pt x="3200219" y="797428"/>
                  <a:pt x="3201019" y="795495"/>
                </a:cubicBezTo>
                <a:cubicBezTo>
                  <a:pt x="3201819" y="793561"/>
                  <a:pt x="3202419" y="790994"/>
                  <a:pt x="3202819" y="787794"/>
                </a:cubicBezTo>
                <a:cubicBezTo>
                  <a:pt x="3202952" y="786193"/>
                  <a:pt x="3203152" y="783560"/>
                  <a:pt x="3203419" y="779893"/>
                </a:cubicBezTo>
                <a:cubicBezTo>
                  <a:pt x="3203686" y="776225"/>
                  <a:pt x="3203986" y="772092"/>
                  <a:pt x="3204319" y="767491"/>
                </a:cubicBezTo>
                <a:cubicBezTo>
                  <a:pt x="3204653" y="762890"/>
                  <a:pt x="3205019" y="758056"/>
                  <a:pt x="3205419" y="752989"/>
                </a:cubicBezTo>
                <a:cubicBezTo>
                  <a:pt x="3205819" y="747922"/>
                  <a:pt x="3206186" y="743055"/>
                  <a:pt x="3206519" y="738387"/>
                </a:cubicBezTo>
                <a:cubicBezTo>
                  <a:pt x="3206853" y="733720"/>
                  <a:pt x="3207153" y="729586"/>
                  <a:pt x="3207420" y="725986"/>
                </a:cubicBezTo>
                <a:cubicBezTo>
                  <a:pt x="3207686" y="722385"/>
                  <a:pt x="3207886" y="719718"/>
                  <a:pt x="3208020" y="717985"/>
                </a:cubicBezTo>
                <a:lnTo>
                  <a:pt x="3180216" y="717985"/>
                </a:lnTo>
                <a:cubicBezTo>
                  <a:pt x="3178616" y="729720"/>
                  <a:pt x="3176449" y="740288"/>
                  <a:pt x="3173715" y="749689"/>
                </a:cubicBezTo>
                <a:cubicBezTo>
                  <a:pt x="3170982" y="759090"/>
                  <a:pt x="3167481" y="767791"/>
                  <a:pt x="3163214" y="775792"/>
                </a:cubicBezTo>
                <a:cubicBezTo>
                  <a:pt x="3158947" y="783793"/>
                  <a:pt x="3153746" y="791294"/>
                  <a:pt x="3147612" y="798295"/>
                </a:cubicBezTo>
                <a:cubicBezTo>
                  <a:pt x="3141478" y="805296"/>
                  <a:pt x="3134211" y="812197"/>
                  <a:pt x="3125809" y="818997"/>
                </a:cubicBezTo>
                <a:lnTo>
                  <a:pt x="3120609" y="814197"/>
                </a:lnTo>
                <a:cubicBezTo>
                  <a:pt x="3128743" y="807663"/>
                  <a:pt x="3135811" y="801095"/>
                  <a:pt x="3141811" y="794494"/>
                </a:cubicBezTo>
                <a:cubicBezTo>
                  <a:pt x="3147812" y="787894"/>
                  <a:pt x="3152913" y="780793"/>
                  <a:pt x="3157113" y="773192"/>
                </a:cubicBezTo>
                <a:cubicBezTo>
                  <a:pt x="3161314" y="765591"/>
                  <a:pt x="3164748" y="757290"/>
                  <a:pt x="3167415" y="748289"/>
                </a:cubicBezTo>
                <a:cubicBezTo>
                  <a:pt x="3170081" y="739287"/>
                  <a:pt x="3172282" y="729186"/>
                  <a:pt x="3174015" y="717985"/>
                </a:cubicBezTo>
                <a:lnTo>
                  <a:pt x="3145812" y="717985"/>
                </a:lnTo>
                <a:cubicBezTo>
                  <a:pt x="3142211" y="735987"/>
                  <a:pt x="3135811" y="752022"/>
                  <a:pt x="3126609" y="766091"/>
                </a:cubicBezTo>
                <a:cubicBezTo>
                  <a:pt x="3117409" y="780159"/>
                  <a:pt x="3104673" y="792861"/>
                  <a:pt x="3088405" y="804196"/>
                </a:cubicBezTo>
                <a:lnTo>
                  <a:pt x="3083604" y="799795"/>
                </a:lnTo>
                <a:cubicBezTo>
                  <a:pt x="3099606" y="788460"/>
                  <a:pt x="3112041" y="776192"/>
                  <a:pt x="3120909" y="762990"/>
                </a:cubicBezTo>
                <a:cubicBezTo>
                  <a:pt x="3129777" y="749789"/>
                  <a:pt x="3135944" y="734787"/>
                  <a:pt x="3139411" y="717985"/>
                </a:cubicBezTo>
                <a:lnTo>
                  <a:pt x="3114608" y="717985"/>
                </a:lnTo>
                <a:lnTo>
                  <a:pt x="3114608" y="711784"/>
                </a:lnTo>
                <a:lnTo>
                  <a:pt x="3189617" y="661578"/>
                </a:lnTo>
                <a:lnTo>
                  <a:pt x="3120009" y="661578"/>
                </a:lnTo>
                <a:close/>
                <a:moveTo>
                  <a:pt x="1031653" y="654977"/>
                </a:moveTo>
                <a:lnTo>
                  <a:pt x="1173070" y="654977"/>
                </a:lnTo>
                <a:lnTo>
                  <a:pt x="1173070" y="662178"/>
                </a:lnTo>
                <a:lnTo>
                  <a:pt x="1100061" y="662178"/>
                </a:lnTo>
                <a:cubicBezTo>
                  <a:pt x="1099928" y="664045"/>
                  <a:pt x="1099795" y="666412"/>
                  <a:pt x="1099661" y="669279"/>
                </a:cubicBezTo>
                <a:cubicBezTo>
                  <a:pt x="1099528" y="672146"/>
                  <a:pt x="1099428" y="675113"/>
                  <a:pt x="1099361" y="678180"/>
                </a:cubicBezTo>
                <a:cubicBezTo>
                  <a:pt x="1099294" y="681247"/>
                  <a:pt x="1099194" y="684314"/>
                  <a:pt x="1099061" y="687381"/>
                </a:cubicBezTo>
                <a:cubicBezTo>
                  <a:pt x="1098928" y="690448"/>
                  <a:pt x="1098794" y="693048"/>
                  <a:pt x="1098661" y="695182"/>
                </a:cubicBezTo>
                <a:cubicBezTo>
                  <a:pt x="1098394" y="698116"/>
                  <a:pt x="1098161" y="700983"/>
                  <a:pt x="1097961" y="703783"/>
                </a:cubicBezTo>
                <a:cubicBezTo>
                  <a:pt x="1097761" y="706583"/>
                  <a:pt x="1097461" y="709317"/>
                  <a:pt x="1097061" y="711984"/>
                </a:cubicBezTo>
                <a:lnTo>
                  <a:pt x="1185872" y="711984"/>
                </a:lnTo>
                <a:lnTo>
                  <a:pt x="1185872" y="718785"/>
                </a:lnTo>
                <a:lnTo>
                  <a:pt x="1095861" y="718785"/>
                </a:lnTo>
                <a:cubicBezTo>
                  <a:pt x="1093860" y="729720"/>
                  <a:pt x="1090793" y="739888"/>
                  <a:pt x="1086660" y="749289"/>
                </a:cubicBezTo>
                <a:cubicBezTo>
                  <a:pt x="1082526" y="758690"/>
                  <a:pt x="1077258" y="767524"/>
                  <a:pt x="1070858" y="775792"/>
                </a:cubicBezTo>
                <a:cubicBezTo>
                  <a:pt x="1064457" y="784060"/>
                  <a:pt x="1056956" y="791861"/>
                  <a:pt x="1048355" y="799195"/>
                </a:cubicBezTo>
                <a:cubicBezTo>
                  <a:pt x="1039754" y="806529"/>
                  <a:pt x="1029919" y="813530"/>
                  <a:pt x="1018851" y="820198"/>
                </a:cubicBezTo>
                <a:lnTo>
                  <a:pt x="1014651" y="813997"/>
                </a:lnTo>
                <a:cubicBezTo>
                  <a:pt x="1025185" y="807596"/>
                  <a:pt x="1034586" y="800962"/>
                  <a:pt x="1042854" y="794094"/>
                </a:cubicBezTo>
                <a:cubicBezTo>
                  <a:pt x="1051122" y="787227"/>
                  <a:pt x="1058289" y="779926"/>
                  <a:pt x="1064357" y="772192"/>
                </a:cubicBezTo>
                <a:cubicBezTo>
                  <a:pt x="1070424" y="764457"/>
                  <a:pt x="1075491" y="756190"/>
                  <a:pt x="1079559" y="747389"/>
                </a:cubicBezTo>
                <a:cubicBezTo>
                  <a:pt x="1083626" y="738587"/>
                  <a:pt x="1086660" y="729053"/>
                  <a:pt x="1088660" y="718785"/>
                </a:cubicBezTo>
                <a:lnTo>
                  <a:pt x="1019051" y="718785"/>
                </a:lnTo>
                <a:lnTo>
                  <a:pt x="1019051" y="711984"/>
                </a:lnTo>
                <a:lnTo>
                  <a:pt x="1089860" y="711984"/>
                </a:lnTo>
                <a:cubicBezTo>
                  <a:pt x="1090660" y="706250"/>
                  <a:pt x="1091260" y="700516"/>
                  <a:pt x="1091660" y="694782"/>
                </a:cubicBezTo>
                <a:cubicBezTo>
                  <a:pt x="1091794" y="692648"/>
                  <a:pt x="1091927" y="690081"/>
                  <a:pt x="1092060" y="687081"/>
                </a:cubicBezTo>
                <a:cubicBezTo>
                  <a:pt x="1092194" y="684081"/>
                  <a:pt x="1092327" y="681047"/>
                  <a:pt x="1092460" y="677980"/>
                </a:cubicBezTo>
                <a:cubicBezTo>
                  <a:pt x="1092594" y="674913"/>
                  <a:pt x="1092727" y="671979"/>
                  <a:pt x="1092860" y="669179"/>
                </a:cubicBezTo>
                <a:cubicBezTo>
                  <a:pt x="1092994" y="666378"/>
                  <a:pt x="1093060" y="664045"/>
                  <a:pt x="1093060" y="662178"/>
                </a:cubicBezTo>
                <a:lnTo>
                  <a:pt x="1031653" y="662178"/>
                </a:lnTo>
                <a:close/>
                <a:moveTo>
                  <a:pt x="2470204" y="651977"/>
                </a:moveTo>
                <a:lnTo>
                  <a:pt x="2602020" y="651977"/>
                </a:lnTo>
                <a:lnTo>
                  <a:pt x="2602020" y="702983"/>
                </a:lnTo>
                <a:lnTo>
                  <a:pt x="2477205" y="702983"/>
                </a:lnTo>
                <a:cubicBezTo>
                  <a:pt x="2477205" y="712718"/>
                  <a:pt x="2476971" y="721519"/>
                  <a:pt x="2476505" y="729386"/>
                </a:cubicBezTo>
                <a:cubicBezTo>
                  <a:pt x="2476038" y="737254"/>
                  <a:pt x="2475338" y="744488"/>
                  <a:pt x="2474404" y="751089"/>
                </a:cubicBezTo>
                <a:cubicBezTo>
                  <a:pt x="2473471" y="757690"/>
                  <a:pt x="2472271" y="763824"/>
                  <a:pt x="2470804" y="769491"/>
                </a:cubicBezTo>
                <a:cubicBezTo>
                  <a:pt x="2469337" y="775159"/>
                  <a:pt x="2467537" y="780659"/>
                  <a:pt x="2465403" y="785993"/>
                </a:cubicBezTo>
                <a:cubicBezTo>
                  <a:pt x="2463270" y="791327"/>
                  <a:pt x="2460769" y="796728"/>
                  <a:pt x="2457902" y="802195"/>
                </a:cubicBezTo>
                <a:cubicBezTo>
                  <a:pt x="2455035" y="807663"/>
                  <a:pt x="2451801" y="813397"/>
                  <a:pt x="2448201" y="819397"/>
                </a:cubicBezTo>
                <a:lnTo>
                  <a:pt x="2441800" y="815797"/>
                </a:lnTo>
                <a:cubicBezTo>
                  <a:pt x="2445401" y="809796"/>
                  <a:pt x="2448601" y="804162"/>
                  <a:pt x="2451401" y="798895"/>
                </a:cubicBezTo>
                <a:cubicBezTo>
                  <a:pt x="2454202" y="793628"/>
                  <a:pt x="2456669" y="788360"/>
                  <a:pt x="2458802" y="783093"/>
                </a:cubicBezTo>
                <a:cubicBezTo>
                  <a:pt x="2460936" y="777826"/>
                  <a:pt x="2462703" y="772425"/>
                  <a:pt x="2464103" y="766891"/>
                </a:cubicBezTo>
                <a:cubicBezTo>
                  <a:pt x="2465503" y="761357"/>
                  <a:pt x="2466670" y="755323"/>
                  <a:pt x="2467603" y="748789"/>
                </a:cubicBezTo>
                <a:cubicBezTo>
                  <a:pt x="2468537" y="742255"/>
                  <a:pt x="2469204" y="735087"/>
                  <a:pt x="2469604" y="727286"/>
                </a:cubicBezTo>
                <a:cubicBezTo>
                  <a:pt x="2470004" y="719485"/>
                  <a:pt x="2470204" y="710717"/>
                  <a:pt x="2470204" y="700983"/>
                </a:cubicBezTo>
                <a:close/>
                <a:moveTo>
                  <a:pt x="834028" y="647576"/>
                </a:moveTo>
                <a:cubicBezTo>
                  <a:pt x="835762" y="649576"/>
                  <a:pt x="837862" y="652210"/>
                  <a:pt x="840329" y="655477"/>
                </a:cubicBezTo>
                <a:cubicBezTo>
                  <a:pt x="842796" y="658744"/>
                  <a:pt x="845296" y="662178"/>
                  <a:pt x="847830" y="665778"/>
                </a:cubicBezTo>
                <a:cubicBezTo>
                  <a:pt x="850363" y="669379"/>
                  <a:pt x="852797" y="672913"/>
                  <a:pt x="855131" y="676380"/>
                </a:cubicBezTo>
                <a:cubicBezTo>
                  <a:pt x="857464" y="679847"/>
                  <a:pt x="859365" y="682847"/>
                  <a:pt x="860831" y="685381"/>
                </a:cubicBezTo>
                <a:lnTo>
                  <a:pt x="855431" y="689981"/>
                </a:lnTo>
                <a:cubicBezTo>
                  <a:pt x="853964" y="687581"/>
                  <a:pt x="852097" y="684614"/>
                  <a:pt x="849830" y="681080"/>
                </a:cubicBezTo>
                <a:cubicBezTo>
                  <a:pt x="847563" y="677546"/>
                  <a:pt x="845129" y="673979"/>
                  <a:pt x="842529" y="670379"/>
                </a:cubicBezTo>
                <a:cubicBezTo>
                  <a:pt x="839929" y="666778"/>
                  <a:pt x="837395" y="663345"/>
                  <a:pt x="834928" y="660078"/>
                </a:cubicBezTo>
                <a:cubicBezTo>
                  <a:pt x="832461" y="656811"/>
                  <a:pt x="830361" y="654177"/>
                  <a:pt x="828627" y="652177"/>
                </a:cubicBezTo>
                <a:close/>
                <a:moveTo>
                  <a:pt x="4079176" y="646576"/>
                </a:moveTo>
                <a:cubicBezTo>
                  <a:pt x="4081043" y="648176"/>
                  <a:pt x="4083377" y="650210"/>
                  <a:pt x="4086177" y="652677"/>
                </a:cubicBezTo>
                <a:cubicBezTo>
                  <a:pt x="4088977" y="655144"/>
                  <a:pt x="4091845" y="657777"/>
                  <a:pt x="4094778" y="660578"/>
                </a:cubicBezTo>
                <a:cubicBezTo>
                  <a:pt x="4097712" y="663378"/>
                  <a:pt x="4100579" y="666178"/>
                  <a:pt x="4103379" y="668979"/>
                </a:cubicBezTo>
                <a:cubicBezTo>
                  <a:pt x="4106179" y="671779"/>
                  <a:pt x="4108580" y="674246"/>
                  <a:pt x="4110580" y="676380"/>
                </a:cubicBezTo>
                <a:lnTo>
                  <a:pt x="4106179" y="681780"/>
                </a:lnTo>
                <a:cubicBezTo>
                  <a:pt x="4104179" y="679513"/>
                  <a:pt x="4101812" y="676946"/>
                  <a:pt x="4099079" y="674079"/>
                </a:cubicBezTo>
                <a:cubicBezTo>
                  <a:pt x="4096345" y="671212"/>
                  <a:pt x="4093511" y="668345"/>
                  <a:pt x="4090577" y="665478"/>
                </a:cubicBezTo>
                <a:cubicBezTo>
                  <a:pt x="4087644" y="662611"/>
                  <a:pt x="4084810" y="659944"/>
                  <a:pt x="4082077" y="657477"/>
                </a:cubicBezTo>
                <a:cubicBezTo>
                  <a:pt x="4079343" y="655010"/>
                  <a:pt x="4077043" y="652977"/>
                  <a:pt x="4075176" y="651377"/>
                </a:cubicBezTo>
                <a:close/>
                <a:moveTo>
                  <a:pt x="1631251" y="646576"/>
                </a:moveTo>
                <a:cubicBezTo>
                  <a:pt x="1633118" y="648176"/>
                  <a:pt x="1635452" y="650210"/>
                  <a:pt x="1638252" y="652677"/>
                </a:cubicBezTo>
                <a:cubicBezTo>
                  <a:pt x="1641053" y="655144"/>
                  <a:pt x="1643920" y="657777"/>
                  <a:pt x="1646853" y="660578"/>
                </a:cubicBezTo>
                <a:cubicBezTo>
                  <a:pt x="1649787" y="663378"/>
                  <a:pt x="1652654" y="666178"/>
                  <a:pt x="1655454" y="668979"/>
                </a:cubicBezTo>
                <a:cubicBezTo>
                  <a:pt x="1658255" y="671779"/>
                  <a:pt x="1660655" y="674246"/>
                  <a:pt x="1662655" y="676380"/>
                </a:cubicBezTo>
                <a:lnTo>
                  <a:pt x="1658255" y="681780"/>
                </a:lnTo>
                <a:cubicBezTo>
                  <a:pt x="1656255" y="679513"/>
                  <a:pt x="1653887" y="676946"/>
                  <a:pt x="1651154" y="674079"/>
                </a:cubicBezTo>
                <a:cubicBezTo>
                  <a:pt x="1648420" y="671212"/>
                  <a:pt x="1645586" y="668345"/>
                  <a:pt x="1642653" y="665478"/>
                </a:cubicBezTo>
                <a:cubicBezTo>
                  <a:pt x="1639719" y="662611"/>
                  <a:pt x="1636886" y="659944"/>
                  <a:pt x="1634152" y="657477"/>
                </a:cubicBezTo>
                <a:cubicBezTo>
                  <a:pt x="1631418" y="655010"/>
                  <a:pt x="1629118" y="652977"/>
                  <a:pt x="1627251" y="651377"/>
                </a:cubicBezTo>
                <a:close/>
                <a:moveTo>
                  <a:pt x="220427" y="646576"/>
                </a:moveTo>
                <a:cubicBezTo>
                  <a:pt x="222428" y="648443"/>
                  <a:pt x="224995" y="650976"/>
                  <a:pt x="228128" y="654177"/>
                </a:cubicBezTo>
                <a:cubicBezTo>
                  <a:pt x="231262" y="657377"/>
                  <a:pt x="234496" y="660811"/>
                  <a:pt x="237830" y="664478"/>
                </a:cubicBezTo>
                <a:cubicBezTo>
                  <a:pt x="241163" y="668145"/>
                  <a:pt x="244364" y="671746"/>
                  <a:pt x="247431" y="675279"/>
                </a:cubicBezTo>
                <a:cubicBezTo>
                  <a:pt x="250498" y="678813"/>
                  <a:pt x="252965" y="681847"/>
                  <a:pt x="254832" y="684381"/>
                </a:cubicBezTo>
                <a:lnTo>
                  <a:pt x="249431" y="688981"/>
                </a:lnTo>
                <a:cubicBezTo>
                  <a:pt x="247564" y="686581"/>
                  <a:pt x="245064" y="683580"/>
                  <a:pt x="241930" y="679980"/>
                </a:cubicBezTo>
                <a:cubicBezTo>
                  <a:pt x="238796" y="676380"/>
                  <a:pt x="235596" y="672746"/>
                  <a:pt x="232329" y="669079"/>
                </a:cubicBezTo>
                <a:cubicBezTo>
                  <a:pt x="229062" y="665412"/>
                  <a:pt x="225895" y="661978"/>
                  <a:pt x="222828" y="658777"/>
                </a:cubicBezTo>
                <a:cubicBezTo>
                  <a:pt x="219761" y="655577"/>
                  <a:pt x="217360" y="653110"/>
                  <a:pt x="215627" y="651377"/>
                </a:cubicBezTo>
                <a:close/>
                <a:moveTo>
                  <a:pt x="2665028" y="644976"/>
                </a:moveTo>
                <a:cubicBezTo>
                  <a:pt x="2666628" y="646976"/>
                  <a:pt x="2668495" y="649543"/>
                  <a:pt x="2670629" y="652677"/>
                </a:cubicBezTo>
                <a:cubicBezTo>
                  <a:pt x="2672762" y="655810"/>
                  <a:pt x="2674963" y="659144"/>
                  <a:pt x="2677230" y="662678"/>
                </a:cubicBezTo>
                <a:cubicBezTo>
                  <a:pt x="2679497" y="666212"/>
                  <a:pt x="2681664" y="669679"/>
                  <a:pt x="2683731" y="673079"/>
                </a:cubicBezTo>
                <a:cubicBezTo>
                  <a:pt x="2685797" y="676480"/>
                  <a:pt x="2687498" y="679447"/>
                  <a:pt x="2688831" y="681980"/>
                </a:cubicBezTo>
                <a:lnTo>
                  <a:pt x="2683230" y="686181"/>
                </a:lnTo>
                <a:cubicBezTo>
                  <a:pt x="2682030" y="683781"/>
                  <a:pt x="2680397" y="680880"/>
                  <a:pt x="2678330" y="677480"/>
                </a:cubicBezTo>
                <a:cubicBezTo>
                  <a:pt x="2676263" y="674079"/>
                  <a:pt x="2674096" y="670612"/>
                  <a:pt x="2671829" y="667078"/>
                </a:cubicBezTo>
                <a:cubicBezTo>
                  <a:pt x="2669562" y="663545"/>
                  <a:pt x="2667328" y="660178"/>
                  <a:pt x="2665128" y="656977"/>
                </a:cubicBezTo>
                <a:cubicBezTo>
                  <a:pt x="2662928" y="653777"/>
                  <a:pt x="2661028" y="651177"/>
                  <a:pt x="2659427" y="649176"/>
                </a:cubicBezTo>
                <a:close/>
                <a:moveTo>
                  <a:pt x="4352011" y="644176"/>
                </a:moveTo>
                <a:lnTo>
                  <a:pt x="4354011" y="650576"/>
                </a:lnTo>
                <a:cubicBezTo>
                  <a:pt x="4349610" y="651777"/>
                  <a:pt x="4344843" y="653010"/>
                  <a:pt x="4339709" y="654277"/>
                </a:cubicBezTo>
                <a:cubicBezTo>
                  <a:pt x="4334575" y="655544"/>
                  <a:pt x="4329407" y="656744"/>
                  <a:pt x="4324207" y="657877"/>
                </a:cubicBezTo>
                <a:cubicBezTo>
                  <a:pt x="4319007" y="659011"/>
                  <a:pt x="4313905" y="660078"/>
                  <a:pt x="4308905" y="661078"/>
                </a:cubicBezTo>
                <a:cubicBezTo>
                  <a:pt x="4303905" y="662078"/>
                  <a:pt x="4299403" y="662911"/>
                  <a:pt x="4295403" y="663578"/>
                </a:cubicBezTo>
                <a:lnTo>
                  <a:pt x="4295403" y="710584"/>
                </a:lnTo>
                <a:cubicBezTo>
                  <a:pt x="4297003" y="709784"/>
                  <a:pt x="4299803" y="708484"/>
                  <a:pt x="4303805" y="706683"/>
                </a:cubicBezTo>
                <a:cubicBezTo>
                  <a:pt x="4307805" y="704883"/>
                  <a:pt x="4312139" y="702950"/>
                  <a:pt x="4316806" y="700883"/>
                </a:cubicBezTo>
                <a:cubicBezTo>
                  <a:pt x="4321473" y="698816"/>
                  <a:pt x="4326007" y="696782"/>
                  <a:pt x="4330407" y="694782"/>
                </a:cubicBezTo>
                <a:cubicBezTo>
                  <a:pt x="4334808" y="692782"/>
                  <a:pt x="4338209" y="691248"/>
                  <a:pt x="4340609" y="690181"/>
                </a:cubicBezTo>
                <a:cubicBezTo>
                  <a:pt x="4338342" y="686714"/>
                  <a:pt x="4336109" y="683381"/>
                  <a:pt x="4333908" y="680180"/>
                </a:cubicBezTo>
                <a:cubicBezTo>
                  <a:pt x="4331708" y="676980"/>
                  <a:pt x="4329674" y="674179"/>
                  <a:pt x="4327807" y="671779"/>
                </a:cubicBezTo>
                <a:lnTo>
                  <a:pt x="4332608" y="668579"/>
                </a:lnTo>
                <a:cubicBezTo>
                  <a:pt x="4334475" y="670979"/>
                  <a:pt x="4336509" y="673779"/>
                  <a:pt x="4338709" y="676980"/>
                </a:cubicBezTo>
                <a:cubicBezTo>
                  <a:pt x="4340909" y="680180"/>
                  <a:pt x="4343109" y="683447"/>
                  <a:pt x="4345309" y="686781"/>
                </a:cubicBezTo>
                <a:cubicBezTo>
                  <a:pt x="4347509" y="690115"/>
                  <a:pt x="4349610" y="693382"/>
                  <a:pt x="4351611" y="696582"/>
                </a:cubicBezTo>
                <a:cubicBezTo>
                  <a:pt x="4353611" y="699783"/>
                  <a:pt x="4355344" y="702650"/>
                  <a:pt x="4356811" y="705183"/>
                </a:cubicBezTo>
                <a:lnTo>
                  <a:pt x="4351811" y="708584"/>
                </a:lnTo>
                <a:cubicBezTo>
                  <a:pt x="4350743" y="706717"/>
                  <a:pt x="4349543" y="704650"/>
                  <a:pt x="4348210" y="702383"/>
                </a:cubicBezTo>
                <a:cubicBezTo>
                  <a:pt x="4346877" y="700116"/>
                  <a:pt x="4345476" y="697782"/>
                  <a:pt x="4344009" y="695382"/>
                </a:cubicBezTo>
                <a:lnTo>
                  <a:pt x="4295003" y="717185"/>
                </a:lnTo>
                <a:cubicBezTo>
                  <a:pt x="4293937" y="717718"/>
                  <a:pt x="4292903" y="718252"/>
                  <a:pt x="4291903" y="718785"/>
                </a:cubicBezTo>
                <a:cubicBezTo>
                  <a:pt x="4290903" y="719318"/>
                  <a:pt x="4289469" y="720318"/>
                  <a:pt x="4287603" y="721785"/>
                </a:cubicBezTo>
                <a:lnTo>
                  <a:pt x="4284602" y="716185"/>
                </a:lnTo>
                <a:cubicBezTo>
                  <a:pt x="4286469" y="714584"/>
                  <a:pt x="4287635" y="713384"/>
                  <a:pt x="4288103" y="712584"/>
                </a:cubicBezTo>
                <a:cubicBezTo>
                  <a:pt x="4288569" y="711784"/>
                  <a:pt x="4288803" y="711051"/>
                  <a:pt x="4288803" y="710384"/>
                </a:cubicBezTo>
                <a:lnTo>
                  <a:pt x="4288803" y="657977"/>
                </a:lnTo>
                <a:cubicBezTo>
                  <a:pt x="4293203" y="657177"/>
                  <a:pt x="4298103" y="656277"/>
                  <a:pt x="4303505" y="655277"/>
                </a:cubicBezTo>
                <a:cubicBezTo>
                  <a:pt x="4308905" y="654277"/>
                  <a:pt x="4314405" y="653177"/>
                  <a:pt x="4320007" y="651977"/>
                </a:cubicBezTo>
                <a:cubicBezTo>
                  <a:pt x="4325607" y="650776"/>
                  <a:pt x="4331175" y="649510"/>
                  <a:pt x="4336709" y="648176"/>
                </a:cubicBezTo>
                <a:cubicBezTo>
                  <a:pt x="4342243" y="646843"/>
                  <a:pt x="4347343" y="645509"/>
                  <a:pt x="4352011" y="644176"/>
                </a:cubicBezTo>
                <a:close/>
                <a:moveTo>
                  <a:pt x="1913611" y="644176"/>
                </a:moveTo>
                <a:lnTo>
                  <a:pt x="1915611" y="650576"/>
                </a:lnTo>
                <a:cubicBezTo>
                  <a:pt x="1911210" y="651777"/>
                  <a:pt x="1906443" y="653010"/>
                  <a:pt x="1901309" y="654277"/>
                </a:cubicBezTo>
                <a:cubicBezTo>
                  <a:pt x="1896175" y="655544"/>
                  <a:pt x="1891008" y="656744"/>
                  <a:pt x="1885807" y="657877"/>
                </a:cubicBezTo>
                <a:cubicBezTo>
                  <a:pt x="1880606" y="659011"/>
                  <a:pt x="1875506" y="660078"/>
                  <a:pt x="1870505" y="661078"/>
                </a:cubicBezTo>
                <a:cubicBezTo>
                  <a:pt x="1865504" y="662078"/>
                  <a:pt x="1861004" y="662911"/>
                  <a:pt x="1857004" y="663578"/>
                </a:cubicBezTo>
                <a:lnTo>
                  <a:pt x="1857004" y="710584"/>
                </a:lnTo>
                <a:cubicBezTo>
                  <a:pt x="1858604" y="709784"/>
                  <a:pt x="1861404" y="708484"/>
                  <a:pt x="1865404" y="706683"/>
                </a:cubicBezTo>
                <a:cubicBezTo>
                  <a:pt x="1869405" y="704883"/>
                  <a:pt x="1873739" y="702950"/>
                  <a:pt x="1878406" y="700883"/>
                </a:cubicBezTo>
                <a:cubicBezTo>
                  <a:pt x="1883073" y="698816"/>
                  <a:pt x="1887607" y="696782"/>
                  <a:pt x="1892008" y="694782"/>
                </a:cubicBezTo>
                <a:cubicBezTo>
                  <a:pt x="1896408" y="692782"/>
                  <a:pt x="1899809" y="691248"/>
                  <a:pt x="1902209" y="690181"/>
                </a:cubicBezTo>
                <a:cubicBezTo>
                  <a:pt x="1899942" y="686714"/>
                  <a:pt x="1897709" y="683381"/>
                  <a:pt x="1895508" y="680180"/>
                </a:cubicBezTo>
                <a:cubicBezTo>
                  <a:pt x="1893308" y="676980"/>
                  <a:pt x="1891274" y="674179"/>
                  <a:pt x="1889408" y="671779"/>
                </a:cubicBezTo>
                <a:lnTo>
                  <a:pt x="1894208" y="668579"/>
                </a:lnTo>
                <a:cubicBezTo>
                  <a:pt x="1896075" y="670979"/>
                  <a:pt x="1898109" y="673779"/>
                  <a:pt x="1900309" y="676980"/>
                </a:cubicBezTo>
                <a:cubicBezTo>
                  <a:pt x="1902509" y="680180"/>
                  <a:pt x="1904709" y="683447"/>
                  <a:pt x="1906910" y="686781"/>
                </a:cubicBezTo>
                <a:cubicBezTo>
                  <a:pt x="1909110" y="690115"/>
                  <a:pt x="1911210" y="693382"/>
                  <a:pt x="1913210" y="696582"/>
                </a:cubicBezTo>
                <a:cubicBezTo>
                  <a:pt x="1915211" y="699783"/>
                  <a:pt x="1916944" y="702650"/>
                  <a:pt x="1918411" y="705183"/>
                </a:cubicBezTo>
                <a:lnTo>
                  <a:pt x="1913411" y="708584"/>
                </a:lnTo>
                <a:cubicBezTo>
                  <a:pt x="1912344" y="706717"/>
                  <a:pt x="1911144" y="704650"/>
                  <a:pt x="1909810" y="702383"/>
                </a:cubicBezTo>
                <a:cubicBezTo>
                  <a:pt x="1908477" y="700116"/>
                  <a:pt x="1907076" y="697782"/>
                  <a:pt x="1905610" y="695382"/>
                </a:cubicBezTo>
                <a:lnTo>
                  <a:pt x="1856603" y="717185"/>
                </a:lnTo>
                <a:cubicBezTo>
                  <a:pt x="1855537" y="717718"/>
                  <a:pt x="1854503" y="718252"/>
                  <a:pt x="1853503" y="718785"/>
                </a:cubicBezTo>
                <a:cubicBezTo>
                  <a:pt x="1852503" y="719318"/>
                  <a:pt x="1851069" y="720318"/>
                  <a:pt x="1849203" y="721785"/>
                </a:cubicBezTo>
                <a:lnTo>
                  <a:pt x="1846202" y="716185"/>
                </a:lnTo>
                <a:cubicBezTo>
                  <a:pt x="1848069" y="714584"/>
                  <a:pt x="1849236" y="713384"/>
                  <a:pt x="1849703" y="712584"/>
                </a:cubicBezTo>
                <a:cubicBezTo>
                  <a:pt x="1850169" y="711784"/>
                  <a:pt x="1850403" y="711051"/>
                  <a:pt x="1850403" y="710384"/>
                </a:cubicBezTo>
                <a:lnTo>
                  <a:pt x="1850403" y="657977"/>
                </a:lnTo>
                <a:cubicBezTo>
                  <a:pt x="1854803" y="657177"/>
                  <a:pt x="1859704" y="656277"/>
                  <a:pt x="1865104" y="655277"/>
                </a:cubicBezTo>
                <a:cubicBezTo>
                  <a:pt x="1870505" y="654277"/>
                  <a:pt x="1876006" y="653177"/>
                  <a:pt x="1881607" y="651977"/>
                </a:cubicBezTo>
                <a:cubicBezTo>
                  <a:pt x="1887207" y="650776"/>
                  <a:pt x="1892775" y="649510"/>
                  <a:pt x="1898309" y="648176"/>
                </a:cubicBezTo>
                <a:cubicBezTo>
                  <a:pt x="1903843" y="646843"/>
                  <a:pt x="1908943" y="645509"/>
                  <a:pt x="1913611" y="644176"/>
                </a:cubicBezTo>
                <a:close/>
                <a:moveTo>
                  <a:pt x="4504753" y="642575"/>
                </a:moveTo>
                <a:lnTo>
                  <a:pt x="4510754" y="642975"/>
                </a:lnTo>
                <a:lnTo>
                  <a:pt x="4510754" y="665778"/>
                </a:lnTo>
                <a:lnTo>
                  <a:pt x="4552959" y="665778"/>
                </a:lnTo>
                <a:lnTo>
                  <a:pt x="4552959" y="642575"/>
                </a:lnTo>
                <a:lnTo>
                  <a:pt x="4559160" y="642975"/>
                </a:lnTo>
                <a:lnTo>
                  <a:pt x="4559160" y="665778"/>
                </a:lnTo>
                <a:lnTo>
                  <a:pt x="4579163" y="665778"/>
                </a:lnTo>
                <a:lnTo>
                  <a:pt x="4579163" y="671979"/>
                </a:lnTo>
                <a:lnTo>
                  <a:pt x="4559160" y="671979"/>
                </a:lnTo>
                <a:lnTo>
                  <a:pt x="4559160" y="760990"/>
                </a:lnTo>
                <a:lnTo>
                  <a:pt x="4580363" y="760990"/>
                </a:lnTo>
                <a:lnTo>
                  <a:pt x="4580363" y="767191"/>
                </a:lnTo>
                <a:lnTo>
                  <a:pt x="4478950" y="767191"/>
                </a:lnTo>
                <a:lnTo>
                  <a:pt x="4478950" y="760990"/>
                </a:lnTo>
                <a:lnTo>
                  <a:pt x="4504753" y="760990"/>
                </a:lnTo>
                <a:lnTo>
                  <a:pt x="4504753" y="671979"/>
                </a:lnTo>
                <a:lnTo>
                  <a:pt x="4486951" y="671979"/>
                </a:lnTo>
                <a:lnTo>
                  <a:pt x="4486951" y="665778"/>
                </a:lnTo>
                <a:lnTo>
                  <a:pt x="4504753" y="665778"/>
                </a:lnTo>
                <a:close/>
                <a:moveTo>
                  <a:pt x="1447228" y="642575"/>
                </a:moveTo>
                <a:lnTo>
                  <a:pt x="1453229" y="642975"/>
                </a:lnTo>
                <a:lnTo>
                  <a:pt x="1453229" y="665778"/>
                </a:lnTo>
                <a:lnTo>
                  <a:pt x="1495434" y="665778"/>
                </a:lnTo>
                <a:lnTo>
                  <a:pt x="1495434" y="642575"/>
                </a:lnTo>
                <a:lnTo>
                  <a:pt x="1501635" y="642975"/>
                </a:lnTo>
                <a:lnTo>
                  <a:pt x="1501635" y="665778"/>
                </a:lnTo>
                <a:lnTo>
                  <a:pt x="1521638" y="665778"/>
                </a:lnTo>
                <a:lnTo>
                  <a:pt x="1521638" y="671979"/>
                </a:lnTo>
                <a:lnTo>
                  <a:pt x="1501635" y="671979"/>
                </a:lnTo>
                <a:lnTo>
                  <a:pt x="1501635" y="760990"/>
                </a:lnTo>
                <a:lnTo>
                  <a:pt x="1522838" y="760990"/>
                </a:lnTo>
                <a:lnTo>
                  <a:pt x="1522838" y="767191"/>
                </a:lnTo>
                <a:lnTo>
                  <a:pt x="1421425" y="767191"/>
                </a:lnTo>
                <a:lnTo>
                  <a:pt x="1421425" y="760990"/>
                </a:lnTo>
                <a:lnTo>
                  <a:pt x="1447228" y="760990"/>
                </a:lnTo>
                <a:lnTo>
                  <a:pt x="1447228" y="671979"/>
                </a:lnTo>
                <a:lnTo>
                  <a:pt x="1429426" y="671979"/>
                </a:lnTo>
                <a:lnTo>
                  <a:pt x="1429426" y="665778"/>
                </a:lnTo>
                <a:lnTo>
                  <a:pt x="1447228" y="665778"/>
                </a:lnTo>
                <a:close/>
                <a:moveTo>
                  <a:pt x="4135183" y="642175"/>
                </a:moveTo>
                <a:lnTo>
                  <a:pt x="4141784" y="642575"/>
                </a:lnTo>
                <a:lnTo>
                  <a:pt x="4141784" y="669779"/>
                </a:lnTo>
                <a:lnTo>
                  <a:pt x="4171787" y="669779"/>
                </a:lnTo>
                <a:lnTo>
                  <a:pt x="4171787" y="642175"/>
                </a:lnTo>
                <a:lnTo>
                  <a:pt x="4178189" y="642575"/>
                </a:lnTo>
                <a:lnTo>
                  <a:pt x="4178189" y="669779"/>
                </a:lnTo>
                <a:lnTo>
                  <a:pt x="4207993" y="669779"/>
                </a:lnTo>
                <a:lnTo>
                  <a:pt x="4207993" y="642175"/>
                </a:lnTo>
                <a:lnTo>
                  <a:pt x="4214393" y="642575"/>
                </a:lnTo>
                <a:lnTo>
                  <a:pt x="4214393" y="669779"/>
                </a:lnTo>
                <a:lnTo>
                  <a:pt x="4245397" y="669779"/>
                </a:lnTo>
                <a:lnTo>
                  <a:pt x="4245397" y="676180"/>
                </a:lnTo>
                <a:lnTo>
                  <a:pt x="4214393" y="676180"/>
                </a:lnTo>
                <a:lnTo>
                  <a:pt x="4214393" y="700583"/>
                </a:lnTo>
                <a:lnTo>
                  <a:pt x="4207993" y="700583"/>
                </a:lnTo>
                <a:lnTo>
                  <a:pt x="4207993" y="676180"/>
                </a:lnTo>
                <a:lnTo>
                  <a:pt x="4178189" y="676180"/>
                </a:lnTo>
                <a:lnTo>
                  <a:pt x="4178189" y="700583"/>
                </a:lnTo>
                <a:lnTo>
                  <a:pt x="4171787" y="700583"/>
                </a:lnTo>
                <a:lnTo>
                  <a:pt x="4171787" y="676180"/>
                </a:lnTo>
                <a:lnTo>
                  <a:pt x="4141784" y="676180"/>
                </a:lnTo>
                <a:lnTo>
                  <a:pt x="4141784" y="700583"/>
                </a:lnTo>
                <a:lnTo>
                  <a:pt x="4135183" y="700583"/>
                </a:lnTo>
                <a:lnTo>
                  <a:pt x="4135183" y="676180"/>
                </a:lnTo>
                <a:lnTo>
                  <a:pt x="4114381" y="676180"/>
                </a:lnTo>
                <a:lnTo>
                  <a:pt x="4114381" y="669779"/>
                </a:lnTo>
                <a:lnTo>
                  <a:pt x="4135183" y="669779"/>
                </a:lnTo>
                <a:close/>
                <a:moveTo>
                  <a:pt x="1687259" y="642175"/>
                </a:moveTo>
                <a:lnTo>
                  <a:pt x="1693859" y="642575"/>
                </a:lnTo>
                <a:lnTo>
                  <a:pt x="1693859" y="669779"/>
                </a:lnTo>
                <a:lnTo>
                  <a:pt x="1723863" y="669779"/>
                </a:lnTo>
                <a:lnTo>
                  <a:pt x="1723863" y="642175"/>
                </a:lnTo>
                <a:lnTo>
                  <a:pt x="1730264" y="642575"/>
                </a:lnTo>
                <a:lnTo>
                  <a:pt x="1730264" y="669779"/>
                </a:lnTo>
                <a:lnTo>
                  <a:pt x="1760068" y="669779"/>
                </a:lnTo>
                <a:lnTo>
                  <a:pt x="1760068" y="642175"/>
                </a:lnTo>
                <a:lnTo>
                  <a:pt x="1766468" y="642575"/>
                </a:lnTo>
                <a:lnTo>
                  <a:pt x="1766468" y="669779"/>
                </a:lnTo>
                <a:lnTo>
                  <a:pt x="1797472" y="669779"/>
                </a:lnTo>
                <a:lnTo>
                  <a:pt x="1797472" y="676180"/>
                </a:lnTo>
                <a:lnTo>
                  <a:pt x="1766468" y="676180"/>
                </a:lnTo>
                <a:lnTo>
                  <a:pt x="1766468" y="700583"/>
                </a:lnTo>
                <a:lnTo>
                  <a:pt x="1760068" y="700583"/>
                </a:lnTo>
                <a:lnTo>
                  <a:pt x="1760068" y="676180"/>
                </a:lnTo>
                <a:lnTo>
                  <a:pt x="1730264" y="676180"/>
                </a:lnTo>
                <a:lnTo>
                  <a:pt x="1730264" y="700583"/>
                </a:lnTo>
                <a:lnTo>
                  <a:pt x="1723863" y="700583"/>
                </a:lnTo>
                <a:lnTo>
                  <a:pt x="1723863" y="676180"/>
                </a:lnTo>
                <a:lnTo>
                  <a:pt x="1693859" y="676180"/>
                </a:lnTo>
                <a:lnTo>
                  <a:pt x="1693859" y="700583"/>
                </a:lnTo>
                <a:lnTo>
                  <a:pt x="1687259" y="700583"/>
                </a:lnTo>
                <a:lnTo>
                  <a:pt x="1687259" y="676180"/>
                </a:lnTo>
                <a:lnTo>
                  <a:pt x="1666456" y="676180"/>
                </a:lnTo>
                <a:lnTo>
                  <a:pt x="1666456" y="669779"/>
                </a:lnTo>
                <a:lnTo>
                  <a:pt x="1687259" y="669779"/>
                </a:lnTo>
                <a:close/>
                <a:moveTo>
                  <a:pt x="3692604" y="641575"/>
                </a:moveTo>
                <a:lnTo>
                  <a:pt x="3699205" y="642175"/>
                </a:lnTo>
                <a:cubicBezTo>
                  <a:pt x="3698671" y="648843"/>
                  <a:pt x="3698038" y="655510"/>
                  <a:pt x="3697305" y="662178"/>
                </a:cubicBezTo>
                <a:cubicBezTo>
                  <a:pt x="3696571" y="668845"/>
                  <a:pt x="3695738" y="675580"/>
                  <a:pt x="3694804" y="682380"/>
                </a:cubicBezTo>
                <a:lnTo>
                  <a:pt x="3732209" y="682380"/>
                </a:lnTo>
                <a:lnTo>
                  <a:pt x="3732209" y="689181"/>
                </a:lnTo>
                <a:cubicBezTo>
                  <a:pt x="3731009" y="699049"/>
                  <a:pt x="3729709" y="708050"/>
                  <a:pt x="3728309" y="716185"/>
                </a:cubicBezTo>
                <a:cubicBezTo>
                  <a:pt x="3726909" y="724319"/>
                  <a:pt x="3725341" y="731720"/>
                  <a:pt x="3723608" y="738387"/>
                </a:cubicBezTo>
                <a:cubicBezTo>
                  <a:pt x="3721875" y="745055"/>
                  <a:pt x="3719941" y="751156"/>
                  <a:pt x="3717807" y="756690"/>
                </a:cubicBezTo>
                <a:cubicBezTo>
                  <a:pt x="3715673" y="762224"/>
                  <a:pt x="3713207" y="767391"/>
                  <a:pt x="3710406" y="772192"/>
                </a:cubicBezTo>
                <a:cubicBezTo>
                  <a:pt x="3716007" y="776859"/>
                  <a:pt x="3721375" y="781393"/>
                  <a:pt x="3726509" y="785793"/>
                </a:cubicBezTo>
                <a:cubicBezTo>
                  <a:pt x="3731643" y="790194"/>
                  <a:pt x="3736076" y="793928"/>
                  <a:pt x="3739810" y="796995"/>
                </a:cubicBezTo>
                <a:lnTo>
                  <a:pt x="3735409" y="802195"/>
                </a:lnTo>
                <a:cubicBezTo>
                  <a:pt x="3731543" y="798862"/>
                  <a:pt x="3727142" y="795128"/>
                  <a:pt x="3722208" y="790994"/>
                </a:cubicBezTo>
                <a:cubicBezTo>
                  <a:pt x="3717274" y="786860"/>
                  <a:pt x="3712073" y="782593"/>
                  <a:pt x="3706606" y="778192"/>
                </a:cubicBezTo>
                <a:cubicBezTo>
                  <a:pt x="3701805" y="785393"/>
                  <a:pt x="3695971" y="792127"/>
                  <a:pt x="3689104" y="798395"/>
                </a:cubicBezTo>
                <a:cubicBezTo>
                  <a:pt x="3682236" y="804662"/>
                  <a:pt x="3673935" y="811463"/>
                  <a:pt x="3664201" y="818797"/>
                </a:cubicBezTo>
                <a:lnTo>
                  <a:pt x="3659400" y="813597"/>
                </a:lnTo>
                <a:cubicBezTo>
                  <a:pt x="3668868" y="806529"/>
                  <a:pt x="3677035" y="799895"/>
                  <a:pt x="3683903" y="793694"/>
                </a:cubicBezTo>
                <a:cubicBezTo>
                  <a:pt x="3690771" y="787493"/>
                  <a:pt x="3696605" y="780859"/>
                  <a:pt x="3701405" y="773792"/>
                </a:cubicBezTo>
                <a:cubicBezTo>
                  <a:pt x="3696738" y="769925"/>
                  <a:pt x="3692104" y="766124"/>
                  <a:pt x="3687503" y="762390"/>
                </a:cubicBezTo>
                <a:cubicBezTo>
                  <a:pt x="3682903" y="758657"/>
                  <a:pt x="3678536" y="755256"/>
                  <a:pt x="3674402" y="752189"/>
                </a:cubicBezTo>
                <a:cubicBezTo>
                  <a:pt x="3676935" y="742855"/>
                  <a:pt x="3679269" y="732987"/>
                  <a:pt x="3681403" y="722585"/>
                </a:cubicBezTo>
                <a:cubicBezTo>
                  <a:pt x="3683536" y="712184"/>
                  <a:pt x="3685403" y="701116"/>
                  <a:pt x="3687003" y="689381"/>
                </a:cubicBezTo>
                <a:lnTo>
                  <a:pt x="3665201" y="689381"/>
                </a:lnTo>
                <a:lnTo>
                  <a:pt x="3665201" y="682380"/>
                </a:lnTo>
                <a:lnTo>
                  <a:pt x="3688003" y="682380"/>
                </a:lnTo>
                <a:cubicBezTo>
                  <a:pt x="3688937" y="675846"/>
                  <a:pt x="3689771" y="669212"/>
                  <a:pt x="3690504" y="662478"/>
                </a:cubicBezTo>
                <a:cubicBezTo>
                  <a:pt x="3691237" y="655744"/>
                  <a:pt x="3691937" y="648776"/>
                  <a:pt x="3692604" y="641575"/>
                </a:cubicBezTo>
                <a:close/>
                <a:moveTo>
                  <a:pt x="4706179" y="640975"/>
                </a:moveTo>
                <a:cubicBezTo>
                  <a:pt x="4707912" y="642709"/>
                  <a:pt x="4710079" y="644876"/>
                  <a:pt x="4712679" y="647476"/>
                </a:cubicBezTo>
                <a:cubicBezTo>
                  <a:pt x="4715279" y="650076"/>
                  <a:pt x="4717913" y="652843"/>
                  <a:pt x="4720581" y="655777"/>
                </a:cubicBezTo>
                <a:cubicBezTo>
                  <a:pt x="4723247" y="658711"/>
                  <a:pt x="4725815" y="661578"/>
                  <a:pt x="4728281" y="664378"/>
                </a:cubicBezTo>
                <a:cubicBezTo>
                  <a:pt x="4730749" y="667178"/>
                  <a:pt x="4732848" y="669579"/>
                  <a:pt x="4734582" y="671579"/>
                </a:cubicBezTo>
                <a:lnTo>
                  <a:pt x="4729581" y="676580"/>
                </a:lnTo>
                <a:cubicBezTo>
                  <a:pt x="4727848" y="674446"/>
                  <a:pt x="4725715" y="671912"/>
                  <a:pt x="4723181" y="668979"/>
                </a:cubicBezTo>
                <a:cubicBezTo>
                  <a:pt x="4720647" y="666045"/>
                  <a:pt x="4718047" y="663111"/>
                  <a:pt x="4715379" y="660178"/>
                </a:cubicBezTo>
                <a:cubicBezTo>
                  <a:pt x="4712713" y="657244"/>
                  <a:pt x="4710145" y="654477"/>
                  <a:pt x="4707679" y="651877"/>
                </a:cubicBezTo>
                <a:cubicBezTo>
                  <a:pt x="4705211" y="649276"/>
                  <a:pt x="4703178" y="647176"/>
                  <a:pt x="4701578" y="645576"/>
                </a:cubicBezTo>
                <a:close/>
                <a:moveTo>
                  <a:pt x="3546786" y="640975"/>
                </a:moveTo>
                <a:lnTo>
                  <a:pt x="3553387" y="641375"/>
                </a:lnTo>
                <a:lnTo>
                  <a:pt x="3553387" y="665578"/>
                </a:lnTo>
                <a:lnTo>
                  <a:pt x="3620795" y="665578"/>
                </a:lnTo>
                <a:lnTo>
                  <a:pt x="3620795" y="672179"/>
                </a:lnTo>
                <a:lnTo>
                  <a:pt x="3553387" y="672179"/>
                </a:lnTo>
                <a:lnTo>
                  <a:pt x="3553387" y="700983"/>
                </a:lnTo>
                <a:lnTo>
                  <a:pt x="3639597" y="700983"/>
                </a:lnTo>
                <a:lnTo>
                  <a:pt x="3639597" y="707584"/>
                </a:lnTo>
                <a:lnTo>
                  <a:pt x="3592991" y="707584"/>
                </a:lnTo>
                <a:cubicBezTo>
                  <a:pt x="3592191" y="709850"/>
                  <a:pt x="3591325" y="712451"/>
                  <a:pt x="3590391" y="715385"/>
                </a:cubicBezTo>
                <a:cubicBezTo>
                  <a:pt x="3589458" y="718318"/>
                  <a:pt x="3588491" y="721385"/>
                  <a:pt x="3587491" y="724586"/>
                </a:cubicBezTo>
                <a:cubicBezTo>
                  <a:pt x="3586491" y="727786"/>
                  <a:pt x="3585457" y="730953"/>
                  <a:pt x="3584391" y="734087"/>
                </a:cubicBezTo>
                <a:cubicBezTo>
                  <a:pt x="3583324" y="737221"/>
                  <a:pt x="3582391" y="739988"/>
                  <a:pt x="3581590" y="742388"/>
                </a:cubicBezTo>
                <a:lnTo>
                  <a:pt x="3621995" y="742388"/>
                </a:lnTo>
                <a:lnTo>
                  <a:pt x="3621995" y="748589"/>
                </a:lnTo>
                <a:lnTo>
                  <a:pt x="3553387" y="748589"/>
                </a:lnTo>
                <a:lnTo>
                  <a:pt x="3553387" y="778392"/>
                </a:lnTo>
                <a:lnTo>
                  <a:pt x="3632997" y="778392"/>
                </a:lnTo>
                <a:lnTo>
                  <a:pt x="3632997" y="785193"/>
                </a:lnTo>
                <a:lnTo>
                  <a:pt x="3553387" y="785193"/>
                </a:lnTo>
                <a:lnTo>
                  <a:pt x="3553387" y="820398"/>
                </a:lnTo>
                <a:lnTo>
                  <a:pt x="3546786" y="820398"/>
                </a:lnTo>
                <a:lnTo>
                  <a:pt x="3546786" y="785193"/>
                </a:lnTo>
                <a:lnTo>
                  <a:pt x="3467376" y="785193"/>
                </a:lnTo>
                <a:lnTo>
                  <a:pt x="3467376" y="778392"/>
                </a:lnTo>
                <a:lnTo>
                  <a:pt x="3546786" y="778392"/>
                </a:lnTo>
                <a:lnTo>
                  <a:pt x="3546786" y="748589"/>
                </a:lnTo>
                <a:lnTo>
                  <a:pt x="3478377" y="748589"/>
                </a:lnTo>
                <a:lnTo>
                  <a:pt x="3478377" y="742388"/>
                </a:lnTo>
                <a:lnTo>
                  <a:pt x="3517382" y="742388"/>
                </a:lnTo>
                <a:cubicBezTo>
                  <a:pt x="3516715" y="739854"/>
                  <a:pt x="3515915" y="737054"/>
                  <a:pt x="3514982" y="733987"/>
                </a:cubicBezTo>
                <a:cubicBezTo>
                  <a:pt x="3514049" y="730920"/>
                  <a:pt x="3513149" y="727786"/>
                  <a:pt x="3512282" y="724586"/>
                </a:cubicBezTo>
                <a:cubicBezTo>
                  <a:pt x="3511415" y="721385"/>
                  <a:pt x="3510548" y="718318"/>
                  <a:pt x="3509681" y="715385"/>
                </a:cubicBezTo>
                <a:cubicBezTo>
                  <a:pt x="3508815" y="712451"/>
                  <a:pt x="3508047" y="709850"/>
                  <a:pt x="3507381" y="707584"/>
                </a:cubicBezTo>
                <a:lnTo>
                  <a:pt x="3460775" y="707584"/>
                </a:lnTo>
                <a:lnTo>
                  <a:pt x="3460775" y="700983"/>
                </a:lnTo>
                <a:lnTo>
                  <a:pt x="3546786" y="700983"/>
                </a:lnTo>
                <a:lnTo>
                  <a:pt x="3546786" y="672179"/>
                </a:lnTo>
                <a:lnTo>
                  <a:pt x="3479577" y="672179"/>
                </a:lnTo>
                <a:lnTo>
                  <a:pt x="3479577" y="665578"/>
                </a:lnTo>
                <a:lnTo>
                  <a:pt x="3546786" y="665578"/>
                </a:lnTo>
                <a:close/>
                <a:moveTo>
                  <a:pt x="312839" y="640775"/>
                </a:moveTo>
                <a:lnTo>
                  <a:pt x="319440" y="641175"/>
                </a:lnTo>
                <a:lnTo>
                  <a:pt x="319440" y="662578"/>
                </a:lnTo>
                <a:lnTo>
                  <a:pt x="319440" y="667178"/>
                </a:lnTo>
                <a:cubicBezTo>
                  <a:pt x="319973" y="684381"/>
                  <a:pt x="321573" y="699949"/>
                  <a:pt x="324240" y="713884"/>
                </a:cubicBezTo>
                <a:cubicBezTo>
                  <a:pt x="326907" y="727819"/>
                  <a:pt x="330841" y="740621"/>
                  <a:pt x="336042" y="752289"/>
                </a:cubicBezTo>
                <a:cubicBezTo>
                  <a:pt x="341243" y="763957"/>
                  <a:pt x="347743" y="774792"/>
                  <a:pt x="355544" y="784793"/>
                </a:cubicBezTo>
                <a:cubicBezTo>
                  <a:pt x="363345" y="794794"/>
                  <a:pt x="372580" y="804462"/>
                  <a:pt x="383248" y="813797"/>
                </a:cubicBezTo>
                <a:lnTo>
                  <a:pt x="378447" y="819397"/>
                </a:lnTo>
                <a:cubicBezTo>
                  <a:pt x="369779" y="811663"/>
                  <a:pt x="362079" y="803729"/>
                  <a:pt x="355344" y="795595"/>
                </a:cubicBezTo>
                <a:cubicBezTo>
                  <a:pt x="348610" y="787460"/>
                  <a:pt x="342709" y="778859"/>
                  <a:pt x="337642" y="769791"/>
                </a:cubicBezTo>
                <a:cubicBezTo>
                  <a:pt x="332575" y="760724"/>
                  <a:pt x="328341" y="751022"/>
                  <a:pt x="324941" y="740688"/>
                </a:cubicBezTo>
                <a:cubicBezTo>
                  <a:pt x="321540" y="730353"/>
                  <a:pt x="318906" y="719118"/>
                  <a:pt x="317040" y="706983"/>
                </a:cubicBezTo>
                <a:cubicBezTo>
                  <a:pt x="315573" y="718452"/>
                  <a:pt x="313406" y="729120"/>
                  <a:pt x="310539" y="738987"/>
                </a:cubicBezTo>
                <a:cubicBezTo>
                  <a:pt x="307672" y="748855"/>
                  <a:pt x="303805" y="758290"/>
                  <a:pt x="298937" y="767291"/>
                </a:cubicBezTo>
                <a:cubicBezTo>
                  <a:pt x="294070" y="776292"/>
                  <a:pt x="288169" y="785093"/>
                  <a:pt x="281235" y="793694"/>
                </a:cubicBezTo>
                <a:cubicBezTo>
                  <a:pt x="274301" y="802295"/>
                  <a:pt x="266033" y="811063"/>
                  <a:pt x="256432" y="819998"/>
                </a:cubicBezTo>
                <a:lnTo>
                  <a:pt x="251231" y="814797"/>
                </a:lnTo>
                <a:cubicBezTo>
                  <a:pt x="262699" y="804396"/>
                  <a:pt x="272367" y="794028"/>
                  <a:pt x="280235" y="783693"/>
                </a:cubicBezTo>
                <a:cubicBezTo>
                  <a:pt x="288103" y="773358"/>
                  <a:pt x="294437" y="762224"/>
                  <a:pt x="299237" y="750289"/>
                </a:cubicBezTo>
                <a:cubicBezTo>
                  <a:pt x="304038" y="738354"/>
                  <a:pt x="307505" y="725186"/>
                  <a:pt x="309639" y="710784"/>
                </a:cubicBezTo>
                <a:cubicBezTo>
                  <a:pt x="311772" y="696382"/>
                  <a:pt x="312839" y="679913"/>
                  <a:pt x="312839" y="661378"/>
                </a:cubicBezTo>
                <a:close/>
                <a:moveTo>
                  <a:pt x="2885179" y="640575"/>
                </a:moveTo>
                <a:lnTo>
                  <a:pt x="2891980" y="640975"/>
                </a:lnTo>
                <a:lnTo>
                  <a:pt x="2891980" y="681980"/>
                </a:lnTo>
                <a:lnTo>
                  <a:pt x="2922984" y="681980"/>
                </a:lnTo>
                <a:lnTo>
                  <a:pt x="2922984" y="688781"/>
                </a:lnTo>
                <a:lnTo>
                  <a:pt x="2891980" y="688781"/>
                </a:lnTo>
                <a:lnTo>
                  <a:pt x="2891980" y="820598"/>
                </a:lnTo>
                <a:lnTo>
                  <a:pt x="2885179" y="820598"/>
                </a:lnTo>
                <a:lnTo>
                  <a:pt x="2885179" y="709184"/>
                </a:lnTo>
                <a:cubicBezTo>
                  <a:pt x="2881312" y="720252"/>
                  <a:pt x="2876645" y="731053"/>
                  <a:pt x="2871177" y="741588"/>
                </a:cubicBezTo>
                <a:cubicBezTo>
                  <a:pt x="2865710" y="752122"/>
                  <a:pt x="2859843" y="762190"/>
                  <a:pt x="2853576" y="771792"/>
                </a:cubicBezTo>
                <a:lnTo>
                  <a:pt x="2849575" y="766191"/>
                </a:lnTo>
                <a:cubicBezTo>
                  <a:pt x="2853042" y="760724"/>
                  <a:pt x="2856542" y="754889"/>
                  <a:pt x="2860077" y="748689"/>
                </a:cubicBezTo>
                <a:cubicBezTo>
                  <a:pt x="2863610" y="742488"/>
                  <a:pt x="2866944" y="736087"/>
                  <a:pt x="2870077" y="729486"/>
                </a:cubicBezTo>
                <a:cubicBezTo>
                  <a:pt x="2873211" y="722885"/>
                  <a:pt x="2876078" y="716185"/>
                  <a:pt x="2878679" y="709384"/>
                </a:cubicBezTo>
                <a:cubicBezTo>
                  <a:pt x="2881279" y="702583"/>
                  <a:pt x="2883446" y="695782"/>
                  <a:pt x="2885179" y="688981"/>
                </a:cubicBezTo>
                <a:lnTo>
                  <a:pt x="2885179" y="688781"/>
                </a:lnTo>
                <a:lnTo>
                  <a:pt x="2854775" y="688781"/>
                </a:lnTo>
                <a:lnTo>
                  <a:pt x="2854775" y="681980"/>
                </a:lnTo>
                <a:lnTo>
                  <a:pt x="2885179" y="681980"/>
                </a:lnTo>
                <a:close/>
                <a:moveTo>
                  <a:pt x="2330586" y="640375"/>
                </a:moveTo>
                <a:lnTo>
                  <a:pt x="2337587" y="640775"/>
                </a:lnTo>
                <a:lnTo>
                  <a:pt x="2337587" y="662378"/>
                </a:lnTo>
                <a:lnTo>
                  <a:pt x="2402995" y="662378"/>
                </a:lnTo>
                <a:lnTo>
                  <a:pt x="2402995" y="668379"/>
                </a:lnTo>
                <a:lnTo>
                  <a:pt x="2337587" y="668379"/>
                </a:lnTo>
                <a:lnTo>
                  <a:pt x="2337587" y="692382"/>
                </a:lnTo>
                <a:lnTo>
                  <a:pt x="2420198" y="692382"/>
                </a:lnTo>
                <a:lnTo>
                  <a:pt x="2420198" y="698582"/>
                </a:lnTo>
                <a:lnTo>
                  <a:pt x="2241575" y="698582"/>
                </a:lnTo>
                <a:lnTo>
                  <a:pt x="2241575" y="692382"/>
                </a:lnTo>
                <a:lnTo>
                  <a:pt x="2277580" y="692382"/>
                </a:lnTo>
                <a:lnTo>
                  <a:pt x="2277580" y="650776"/>
                </a:lnTo>
                <a:lnTo>
                  <a:pt x="2284381" y="651177"/>
                </a:lnTo>
                <a:lnTo>
                  <a:pt x="2284381" y="692382"/>
                </a:lnTo>
                <a:lnTo>
                  <a:pt x="2330586" y="692382"/>
                </a:lnTo>
                <a:close/>
                <a:moveTo>
                  <a:pt x="730615" y="640175"/>
                </a:moveTo>
                <a:lnTo>
                  <a:pt x="736816" y="640575"/>
                </a:lnTo>
                <a:lnTo>
                  <a:pt x="736816" y="670179"/>
                </a:lnTo>
                <a:lnTo>
                  <a:pt x="783422" y="670179"/>
                </a:lnTo>
                <a:lnTo>
                  <a:pt x="783422" y="676980"/>
                </a:lnTo>
                <a:cubicBezTo>
                  <a:pt x="781288" y="682180"/>
                  <a:pt x="779088" y="687048"/>
                  <a:pt x="776821" y="691582"/>
                </a:cubicBezTo>
                <a:cubicBezTo>
                  <a:pt x="774554" y="696115"/>
                  <a:pt x="772220" y="700383"/>
                  <a:pt x="769820" y="704383"/>
                </a:cubicBezTo>
                <a:lnTo>
                  <a:pt x="764019" y="701783"/>
                </a:lnTo>
                <a:cubicBezTo>
                  <a:pt x="766553" y="697916"/>
                  <a:pt x="768820" y="693915"/>
                  <a:pt x="770820" y="689781"/>
                </a:cubicBezTo>
                <a:cubicBezTo>
                  <a:pt x="772820" y="685647"/>
                  <a:pt x="774687" y="681380"/>
                  <a:pt x="776421" y="676980"/>
                </a:cubicBezTo>
                <a:lnTo>
                  <a:pt x="736816" y="676980"/>
                </a:lnTo>
                <a:lnTo>
                  <a:pt x="736816" y="720785"/>
                </a:lnTo>
                <a:lnTo>
                  <a:pt x="771820" y="720785"/>
                </a:lnTo>
                <a:lnTo>
                  <a:pt x="771820" y="727186"/>
                </a:lnTo>
                <a:cubicBezTo>
                  <a:pt x="767953" y="738654"/>
                  <a:pt x="763586" y="748822"/>
                  <a:pt x="758719" y="757690"/>
                </a:cubicBezTo>
                <a:cubicBezTo>
                  <a:pt x="753851" y="766558"/>
                  <a:pt x="747884" y="774659"/>
                  <a:pt x="740816" y="781993"/>
                </a:cubicBezTo>
                <a:cubicBezTo>
                  <a:pt x="747350" y="788260"/>
                  <a:pt x="754785" y="793894"/>
                  <a:pt x="763119" y="798895"/>
                </a:cubicBezTo>
                <a:cubicBezTo>
                  <a:pt x="771454" y="803896"/>
                  <a:pt x="781288" y="808729"/>
                  <a:pt x="792623" y="813397"/>
                </a:cubicBezTo>
                <a:lnTo>
                  <a:pt x="789622" y="819998"/>
                </a:lnTo>
                <a:cubicBezTo>
                  <a:pt x="777888" y="814930"/>
                  <a:pt x="767720" y="809730"/>
                  <a:pt x="759119" y="804396"/>
                </a:cubicBezTo>
                <a:cubicBezTo>
                  <a:pt x="750518" y="799062"/>
                  <a:pt x="742883" y="793194"/>
                  <a:pt x="736216" y="786793"/>
                </a:cubicBezTo>
                <a:cubicBezTo>
                  <a:pt x="729415" y="793194"/>
                  <a:pt x="721681" y="799095"/>
                  <a:pt x="713013" y="804496"/>
                </a:cubicBezTo>
                <a:cubicBezTo>
                  <a:pt x="704345" y="809896"/>
                  <a:pt x="694144" y="815397"/>
                  <a:pt x="682409" y="820998"/>
                </a:cubicBezTo>
                <a:lnTo>
                  <a:pt x="678809" y="814597"/>
                </a:lnTo>
                <a:cubicBezTo>
                  <a:pt x="690277" y="809396"/>
                  <a:pt x="700278" y="804162"/>
                  <a:pt x="708812" y="798895"/>
                </a:cubicBezTo>
                <a:cubicBezTo>
                  <a:pt x="717347" y="793628"/>
                  <a:pt x="724881" y="787994"/>
                  <a:pt x="731415" y="781993"/>
                </a:cubicBezTo>
                <a:cubicBezTo>
                  <a:pt x="725148" y="775192"/>
                  <a:pt x="719680" y="767758"/>
                  <a:pt x="715013" y="759690"/>
                </a:cubicBezTo>
                <a:cubicBezTo>
                  <a:pt x="710346" y="751622"/>
                  <a:pt x="706079" y="742388"/>
                  <a:pt x="702212" y="731987"/>
                </a:cubicBezTo>
                <a:lnTo>
                  <a:pt x="708012" y="729386"/>
                </a:lnTo>
                <a:cubicBezTo>
                  <a:pt x="711879" y="739387"/>
                  <a:pt x="716047" y="748289"/>
                  <a:pt x="720514" y="756090"/>
                </a:cubicBezTo>
                <a:cubicBezTo>
                  <a:pt x="724981" y="763891"/>
                  <a:pt x="730215" y="770991"/>
                  <a:pt x="736216" y="777392"/>
                </a:cubicBezTo>
                <a:cubicBezTo>
                  <a:pt x="742750" y="770591"/>
                  <a:pt x="748317" y="763157"/>
                  <a:pt x="752918" y="755090"/>
                </a:cubicBezTo>
                <a:cubicBezTo>
                  <a:pt x="757518" y="747022"/>
                  <a:pt x="761552" y="737787"/>
                  <a:pt x="765019" y="727386"/>
                </a:cubicBezTo>
                <a:lnTo>
                  <a:pt x="691610" y="727386"/>
                </a:lnTo>
                <a:cubicBezTo>
                  <a:pt x="691610" y="737654"/>
                  <a:pt x="691210" y="746622"/>
                  <a:pt x="690410" y="754289"/>
                </a:cubicBezTo>
                <a:cubicBezTo>
                  <a:pt x="689610" y="761957"/>
                  <a:pt x="688276" y="769225"/>
                  <a:pt x="686410" y="776092"/>
                </a:cubicBezTo>
                <a:cubicBezTo>
                  <a:pt x="684543" y="782960"/>
                  <a:pt x="681976" y="789794"/>
                  <a:pt x="678709" y="796595"/>
                </a:cubicBezTo>
                <a:cubicBezTo>
                  <a:pt x="675442" y="803395"/>
                  <a:pt x="671274" y="810996"/>
                  <a:pt x="666207" y="819397"/>
                </a:cubicBezTo>
                <a:lnTo>
                  <a:pt x="660406" y="815997"/>
                </a:lnTo>
                <a:cubicBezTo>
                  <a:pt x="665474" y="807729"/>
                  <a:pt x="669607" y="800262"/>
                  <a:pt x="672808" y="793594"/>
                </a:cubicBezTo>
                <a:cubicBezTo>
                  <a:pt x="676008" y="786927"/>
                  <a:pt x="678542" y="780159"/>
                  <a:pt x="680409" y="773292"/>
                </a:cubicBezTo>
                <a:cubicBezTo>
                  <a:pt x="682276" y="766424"/>
                  <a:pt x="683542" y="758990"/>
                  <a:pt x="684209" y="750989"/>
                </a:cubicBezTo>
                <a:cubicBezTo>
                  <a:pt x="684876" y="742988"/>
                  <a:pt x="685209" y="733453"/>
                  <a:pt x="685209" y="722385"/>
                </a:cubicBezTo>
                <a:lnTo>
                  <a:pt x="685209" y="670179"/>
                </a:lnTo>
                <a:lnTo>
                  <a:pt x="730615" y="670179"/>
                </a:lnTo>
                <a:close/>
                <a:moveTo>
                  <a:pt x="639204" y="639775"/>
                </a:moveTo>
                <a:cubicBezTo>
                  <a:pt x="640404" y="641775"/>
                  <a:pt x="641804" y="644142"/>
                  <a:pt x="643404" y="646876"/>
                </a:cubicBezTo>
                <a:cubicBezTo>
                  <a:pt x="645004" y="649610"/>
                  <a:pt x="646605" y="652410"/>
                  <a:pt x="648205" y="655277"/>
                </a:cubicBezTo>
                <a:cubicBezTo>
                  <a:pt x="649805" y="658144"/>
                  <a:pt x="651305" y="660978"/>
                  <a:pt x="652705" y="663778"/>
                </a:cubicBezTo>
                <a:cubicBezTo>
                  <a:pt x="654105" y="666578"/>
                  <a:pt x="655206" y="668979"/>
                  <a:pt x="656006" y="670979"/>
                </a:cubicBezTo>
                <a:lnTo>
                  <a:pt x="650405" y="673979"/>
                </a:lnTo>
                <a:cubicBezTo>
                  <a:pt x="649472" y="671979"/>
                  <a:pt x="648305" y="669545"/>
                  <a:pt x="646905" y="666678"/>
                </a:cubicBezTo>
                <a:cubicBezTo>
                  <a:pt x="645504" y="663811"/>
                  <a:pt x="644004" y="660911"/>
                  <a:pt x="642404" y="657977"/>
                </a:cubicBezTo>
                <a:cubicBezTo>
                  <a:pt x="640804" y="655044"/>
                  <a:pt x="639204" y="652210"/>
                  <a:pt x="637603" y="649476"/>
                </a:cubicBezTo>
                <a:cubicBezTo>
                  <a:pt x="636003" y="646743"/>
                  <a:pt x="634603" y="644442"/>
                  <a:pt x="633403" y="642575"/>
                </a:cubicBezTo>
                <a:close/>
                <a:moveTo>
                  <a:pt x="2754639" y="639575"/>
                </a:moveTo>
                <a:lnTo>
                  <a:pt x="2761640" y="639975"/>
                </a:lnTo>
                <a:lnTo>
                  <a:pt x="2761640" y="670579"/>
                </a:lnTo>
                <a:lnTo>
                  <a:pt x="2806046" y="670579"/>
                </a:lnTo>
                <a:lnTo>
                  <a:pt x="2806046" y="777592"/>
                </a:lnTo>
                <a:lnTo>
                  <a:pt x="2710034" y="777592"/>
                </a:lnTo>
                <a:lnTo>
                  <a:pt x="2710034" y="670579"/>
                </a:lnTo>
                <a:lnTo>
                  <a:pt x="2754639" y="670579"/>
                </a:lnTo>
                <a:close/>
                <a:moveTo>
                  <a:pt x="3080804" y="639375"/>
                </a:moveTo>
                <a:lnTo>
                  <a:pt x="3087405" y="639775"/>
                </a:lnTo>
                <a:lnTo>
                  <a:pt x="3087405" y="689181"/>
                </a:lnTo>
                <a:lnTo>
                  <a:pt x="3113608" y="689181"/>
                </a:lnTo>
                <a:lnTo>
                  <a:pt x="3113608" y="695782"/>
                </a:lnTo>
                <a:lnTo>
                  <a:pt x="3087405" y="695782"/>
                </a:lnTo>
                <a:lnTo>
                  <a:pt x="3087405" y="762390"/>
                </a:lnTo>
                <a:cubicBezTo>
                  <a:pt x="3092472" y="760390"/>
                  <a:pt x="3097306" y="758423"/>
                  <a:pt x="3101907" y="756490"/>
                </a:cubicBezTo>
                <a:cubicBezTo>
                  <a:pt x="3106507" y="754556"/>
                  <a:pt x="3110541" y="752856"/>
                  <a:pt x="3114008" y="751389"/>
                </a:cubicBezTo>
                <a:lnTo>
                  <a:pt x="3114808" y="755389"/>
                </a:lnTo>
                <a:lnTo>
                  <a:pt x="3115408" y="758190"/>
                </a:lnTo>
                <a:cubicBezTo>
                  <a:pt x="3111407" y="760057"/>
                  <a:pt x="3106641" y="762090"/>
                  <a:pt x="3101107" y="764291"/>
                </a:cubicBezTo>
                <a:cubicBezTo>
                  <a:pt x="3095572" y="766491"/>
                  <a:pt x="3089838" y="768758"/>
                  <a:pt x="3083904" y="771091"/>
                </a:cubicBezTo>
                <a:cubicBezTo>
                  <a:pt x="3077970" y="773425"/>
                  <a:pt x="3072136" y="775625"/>
                  <a:pt x="3066402" y="777692"/>
                </a:cubicBezTo>
                <a:cubicBezTo>
                  <a:pt x="3060668" y="779759"/>
                  <a:pt x="3055667" y="781593"/>
                  <a:pt x="3051400" y="783193"/>
                </a:cubicBezTo>
                <a:lnTo>
                  <a:pt x="3049800" y="776392"/>
                </a:lnTo>
                <a:cubicBezTo>
                  <a:pt x="3053801" y="774925"/>
                  <a:pt x="3058501" y="773192"/>
                  <a:pt x="3063902" y="771192"/>
                </a:cubicBezTo>
                <a:cubicBezTo>
                  <a:pt x="3069302" y="769191"/>
                  <a:pt x="3074936" y="767058"/>
                  <a:pt x="3080804" y="764791"/>
                </a:cubicBezTo>
                <a:lnTo>
                  <a:pt x="3080804" y="695782"/>
                </a:lnTo>
                <a:lnTo>
                  <a:pt x="3054801" y="695782"/>
                </a:lnTo>
                <a:lnTo>
                  <a:pt x="3054801" y="689181"/>
                </a:lnTo>
                <a:lnTo>
                  <a:pt x="3080804" y="689181"/>
                </a:lnTo>
                <a:close/>
                <a:moveTo>
                  <a:pt x="925639" y="639375"/>
                </a:moveTo>
                <a:lnTo>
                  <a:pt x="932640" y="640975"/>
                </a:lnTo>
                <a:cubicBezTo>
                  <a:pt x="932240" y="642175"/>
                  <a:pt x="931640" y="643842"/>
                  <a:pt x="930840" y="645976"/>
                </a:cubicBezTo>
                <a:cubicBezTo>
                  <a:pt x="930040" y="648109"/>
                  <a:pt x="929207" y="650410"/>
                  <a:pt x="928340" y="652877"/>
                </a:cubicBezTo>
                <a:cubicBezTo>
                  <a:pt x="927473" y="655344"/>
                  <a:pt x="926573" y="657844"/>
                  <a:pt x="925639" y="660378"/>
                </a:cubicBezTo>
                <a:cubicBezTo>
                  <a:pt x="924706" y="662911"/>
                  <a:pt x="923839" y="665178"/>
                  <a:pt x="923039" y="667178"/>
                </a:cubicBezTo>
                <a:lnTo>
                  <a:pt x="971445" y="667178"/>
                </a:lnTo>
                <a:lnTo>
                  <a:pt x="971445" y="777992"/>
                </a:lnTo>
                <a:lnTo>
                  <a:pt x="883234" y="777992"/>
                </a:lnTo>
                <a:lnTo>
                  <a:pt x="883234" y="667178"/>
                </a:lnTo>
                <a:lnTo>
                  <a:pt x="915638" y="667178"/>
                </a:lnTo>
                <a:cubicBezTo>
                  <a:pt x="916438" y="665045"/>
                  <a:pt x="917338" y="662645"/>
                  <a:pt x="918339" y="659978"/>
                </a:cubicBezTo>
                <a:cubicBezTo>
                  <a:pt x="919339" y="657311"/>
                  <a:pt x="920305" y="654644"/>
                  <a:pt x="921239" y="651977"/>
                </a:cubicBezTo>
                <a:cubicBezTo>
                  <a:pt x="922172" y="649310"/>
                  <a:pt x="923039" y="646843"/>
                  <a:pt x="923839" y="644576"/>
                </a:cubicBezTo>
                <a:cubicBezTo>
                  <a:pt x="924639" y="642309"/>
                  <a:pt x="925239" y="640575"/>
                  <a:pt x="925639" y="639375"/>
                </a:cubicBezTo>
                <a:close/>
                <a:moveTo>
                  <a:pt x="3942159" y="638975"/>
                </a:moveTo>
                <a:lnTo>
                  <a:pt x="3948760" y="640775"/>
                </a:lnTo>
                <a:cubicBezTo>
                  <a:pt x="3945693" y="649976"/>
                  <a:pt x="3942292" y="658977"/>
                  <a:pt x="3938559" y="667779"/>
                </a:cubicBezTo>
                <a:lnTo>
                  <a:pt x="4041371" y="667779"/>
                </a:lnTo>
                <a:lnTo>
                  <a:pt x="4041371" y="674379"/>
                </a:lnTo>
                <a:lnTo>
                  <a:pt x="3935558" y="674379"/>
                </a:lnTo>
                <a:cubicBezTo>
                  <a:pt x="3927957" y="690915"/>
                  <a:pt x="3919023" y="706650"/>
                  <a:pt x="3908755" y="721585"/>
                </a:cubicBezTo>
                <a:lnTo>
                  <a:pt x="3908755" y="818997"/>
                </a:lnTo>
                <a:lnTo>
                  <a:pt x="3901954" y="818997"/>
                </a:lnTo>
                <a:lnTo>
                  <a:pt x="3901954" y="730986"/>
                </a:lnTo>
                <a:cubicBezTo>
                  <a:pt x="3897020" y="737787"/>
                  <a:pt x="3891886" y="744155"/>
                  <a:pt x="3886552" y="750089"/>
                </a:cubicBezTo>
                <a:cubicBezTo>
                  <a:pt x="3881218" y="756023"/>
                  <a:pt x="3875751" y="761724"/>
                  <a:pt x="3870150" y="767191"/>
                </a:cubicBezTo>
                <a:lnTo>
                  <a:pt x="3865749" y="761390"/>
                </a:lnTo>
                <a:cubicBezTo>
                  <a:pt x="3877751" y="750056"/>
                  <a:pt x="3889119" y="736921"/>
                  <a:pt x="3899854" y="721985"/>
                </a:cubicBezTo>
                <a:cubicBezTo>
                  <a:pt x="3910589" y="707050"/>
                  <a:pt x="3919957" y="691181"/>
                  <a:pt x="3927957" y="674379"/>
                </a:cubicBezTo>
                <a:lnTo>
                  <a:pt x="3872550" y="674379"/>
                </a:lnTo>
                <a:lnTo>
                  <a:pt x="3872550" y="667779"/>
                </a:lnTo>
                <a:lnTo>
                  <a:pt x="3931158" y="667779"/>
                </a:lnTo>
                <a:cubicBezTo>
                  <a:pt x="3933291" y="663111"/>
                  <a:pt x="3935291" y="658344"/>
                  <a:pt x="3937159" y="653477"/>
                </a:cubicBezTo>
                <a:cubicBezTo>
                  <a:pt x="3939025" y="648610"/>
                  <a:pt x="3940692" y="643776"/>
                  <a:pt x="3942159" y="638975"/>
                </a:cubicBezTo>
                <a:close/>
                <a:moveTo>
                  <a:pt x="2103834" y="638975"/>
                </a:moveTo>
                <a:lnTo>
                  <a:pt x="2110435" y="640775"/>
                </a:lnTo>
                <a:cubicBezTo>
                  <a:pt x="2107368" y="649976"/>
                  <a:pt x="2103968" y="658977"/>
                  <a:pt x="2100234" y="667779"/>
                </a:cubicBezTo>
                <a:lnTo>
                  <a:pt x="2203047" y="667779"/>
                </a:lnTo>
                <a:lnTo>
                  <a:pt x="2203047" y="674379"/>
                </a:lnTo>
                <a:lnTo>
                  <a:pt x="2097233" y="674379"/>
                </a:lnTo>
                <a:cubicBezTo>
                  <a:pt x="2089632" y="690915"/>
                  <a:pt x="2080698" y="706650"/>
                  <a:pt x="2070430" y="721585"/>
                </a:cubicBezTo>
                <a:lnTo>
                  <a:pt x="2070430" y="818997"/>
                </a:lnTo>
                <a:lnTo>
                  <a:pt x="2063629" y="818997"/>
                </a:lnTo>
                <a:lnTo>
                  <a:pt x="2063629" y="730986"/>
                </a:lnTo>
                <a:cubicBezTo>
                  <a:pt x="2058695" y="737787"/>
                  <a:pt x="2053561" y="744155"/>
                  <a:pt x="2048227" y="750089"/>
                </a:cubicBezTo>
                <a:cubicBezTo>
                  <a:pt x="2042893" y="756023"/>
                  <a:pt x="2037426" y="761724"/>
                  <a:pt x="2031825" y="767191"/>
                </a:cubicBezTo>
                <a:lnTo>
                  <a:pt x="2027425" y="761390"/>
                </a:lnTo>
                <a:cubicBezTo>
                  <a:pt x="2039426" y="750056"/>
                  <a:pt x="2050794" y="736921"/>
                  <a:pt x="2061529" y="721985"/>
                </a:cubicBezTo>
                <a:cubicBezTo>
                  <a:pt x="2072264" y="707050"/>
                  <a:pt x="2081632" y="691181"/>
                  <a:pt x="2089632" y="674379"/>
                </a:cubicBezTo>
                <a:lnTo>
                  <a:pt x="2034226" y="674379"/>
                </a:lnTo>
                <a:lnTo>
                  <a:pt x="2034226" y="667779"/>
                </a:lnTo>
                <a:lnTo>
                  <a:pt x="2092833" y="667779"/>
                </a:lnTo>
                <a:cubicBezTo>
                  <a:pt x="2094966" y="663111"/>
                  <a:pt x="2096967" y="658344"/>
                  <a:pt x="2098834" y="653477"/>
                </a:cubicBezTo>
                <a:cubicBezTo>
                  <a:pt x="2100701" y="648610"/>
                  <a:pt x="2102367" y="643776"/>
                  <a:pt x="2103834" y="638975"/>
                </a:cubicBezTo>
                <a:close/>
                <a:moveTo>
                  <a:pt x="4569161" y="460143"/>
                </a:moveTo>
                <a:lnTo>
                  <a:pt x="4569161" y="478545"/>
                </a:lnTo>
                <a:lnTo>
                  <a:pt x="4631369" y="478545"/>
                </a:lnTo>
                <a:lnTo>
                  <a:pt x="4631369" y="460143"/>
                </a:lnTo>
                <a:close/>
                <a:moveTo>
                  <a:pt x="3702605" y="455743"/>
                </a:moveTo>
                <a:lnTo>
                  <a:pt x="3711607" y="455743"/>
                </a:lnTo>
                <a:cubicBezTo>
                  <a:pt x="3711607" y="460143"/>
                  <a:pt x="3710973" y="464577"/>
                  <a:pt x="3709706" y="469044"/>
                </a:cubicBezTo>
                <a:cubicBezTo>
                  <a:pt x="3708439" y="473511"/>
                  <a:pt x="3706839" y="477812"/>
                  <a:pt x="3704906" y="481946"/>
                </a:cubicBezTo>
                <a:cubicBezTo>
                  <a:pt x="3702972" y="486080"/>
                  <a:pt x="3700805" y="490047"/>
                  <a:pt x="3698405" y="493847"/>
                </a:cubicBezTo>
                <a:cubicBezTo>
                  <a:pt x="3696005" y="497648"/>
                  <a:pt x="3693671" y="501015"/>
                  <a:pt x="3691404" y="503949"/>
                </a:cubicBezTo>
                <a:lnTo>
                  <a:pt x="3683603" y="503949"/>
                </a:lnTo>
                <a:cubicBezTo>
                  <a:pt x="3689470" y="495414"/>
                  <a:pt x="3694104" y="487046"/>
                  <a:pt x="3697505" y="478845"/>
                </a:cubicBezTo>
                <a:cubicBezTo>
                  <a:pt x="3700905" y="470644"/>
                  <a:pt x="3702605" y="462943"/>
                  <a:pt x="3702605" y="455743"/>
                </a:cubicBezTo>
                <a:close/>
                <a:moveTo>
                  <a:pt x="1845231" y="455743"/>
                </a:moveTo>
                <a:lnTo>
                  <a:pt x="1854232" y="455743"/>
                </a:lnTo>
                <a:cubicBezTo>
                  <a:pt x="1854232" y="460143"/>
                  <a:pt x="1853598" y="464577"/>
                  <a:pt x="1852331" y="469044"/>
                </a:cubicBezTo>
                <a:cubicBezTo>
                  <a:pt x="1851065" y="473511"/>
                  <a:pt x="1849464" y="477812"/>
                  <a:pt x="1847531" y="481946"/>
                </a:cubicBezTo>
                <a:cubicBezTo>
                  <a:pt x="1845597" y="486080"/>
                  <a:pt x="1843430" y="490047"/>
                  <a:pt x="1841030" y="493847"/>
                </a:cubicBezTo>
                <a:cubicBezTo>
                  <a:pt x="1838630" y="497648"/>
                  <a:pt x="1836296" y="501015"/>
                  <a:pt x="1834029" y="503949"/>
                </a:cubicBezTo>
                <a:lnTo>
                  <a:pt x="1826228" y="503949"/>
                </a:lnTo>
                <a:cubicBezTo>
                  <a:pt x="1832096" y="495414"/>
                  <a:pt x="1836729" y="487046"/>
                  <a:pt x="1840130" y="478845"/>
                </a:cubicBezTo>
                <a:cubicBezTo>
                  <a:pt x="1843530" y="470644"/>
                  <a:pt x="1845231" y="462943"/>
                  <a:pt x="1845231" y="455743"/>
                </a:cubicBezTo>
                <a:close/>
                <a:moveTo>
                  <a:pt x="279559" y="453942"/>
                </a:moveTo>
                <a:lnTo>
                  <a:pt x="279959" y="456943"/>
                </a:lnTo>
                <a:lnTo>
                  <a:pt x="280359" y="460743"/>
                </a:lnTo>
                <a:cubicBezTo>
                  <a:pt x="275958" y="461810"/>
                  <a:pt x="270858" y="463010"/>
                  <a:pt x="265057" y="464344"/>
                </a:cubicBezTo>
                <a:cubicBezTo>
                  <a:pt x="259256" y="465677"/>
                  <a:pt x="253355" y="467011"/>
                  <a:pt x="247355" y="468344"/>
                </a:cubicBezTo>
                <a:cubicBezTo>
                  <a:pt x="241354" y="469678"/>
                  <a:pt x="235453" y="470944"/>
                  <a:pt x="229652" y="472145"/>
                </a:cubicBezTo>
                <a:cubicBezTo>
                  <a:pt x="223852" y="473345"/>
                  <a:pt x="218751" y="474345"/>
                  <a:pt x="214351" y="475145"/>
                </a:cubicBezTo>
                <a:lnTo>
                  <a:pt x="213350" y="468744"/>
                </a:lnTo>
                <a:cubicBezTo>
                  <a:pt x="217751" y="467944"/>
                  <a:pt x="222818" y="466944"/>
                  <a:pt x="228552" y="465744"/>
                </a:cubicBezTo>
                <a:cubicBezTo>
                  <a:pt x="234286" y="464544"/>
                  <a:pt x="240187" y="463277"/>
                  <a:pt x="246255" y="461943"/>
                </a:cubicBezTo>
                <a:cubicBezTo>
                  <a:pt x="252322" y="460610"/>
                  <a:pt x="258289" y="459243"/>
                  <a:pt x="264157" y="457843"/>
                </a:cubicBezTo>
                <a:cubicBezTo>
                  <a:pt x="270024" y="456443"/>
                  <a:pt x="275158" y="455142"/>
                  <a:pt x="279559" y="453942"/>
                </a:cubicBezTo>
                <a:close/>
                <a:moveTo>
                  <a:pt x="1380858" y="451342"/>
                </a:moveTo>
                <a:cubicBezTo>
                  <a:pt x="1382458" y="452942"/>
                  <a:pt x="1384259" y="454876"/>
                  <a:pt x="1386259" y="457143"/>
                </a:cubicBezTo>
                <a:cubicBezTo>
                  <a:pt x="1388259" y="459410"/>
                  <a:pt x="1390293" y="461743"/>
                  <a:pt x="1392360" y="464144"/>
                </a:cubicBezTo>
                <a:cubicBezTo>
                  <a:pt x="1394427" y="466544"/>
                  <a:pt x="1396427" y="468878"/>
                  <a:pt x="1398360" y="471144"/>
                </a:cubicBezTo>
                <a:cubicBezTo>
                  <a:pt x="1400294" y="473411"/>
                  <a:pt x="1401994" y="475345"/>
                  <a:pt x="1403461" y="476945"/>
                </a:cubicBezTo>
                <a:lnTo>
                  <a:pt x="1398660" y="481346"/>
                </a:lnTo>
                <a:cubicBezTo>
                  <a:pt x="1397327" y="479612"/>
                  <a:pt x="1395693" y="477579"/>
                  <a:pt x="1393760" y="475245"/>
                </a:cubicBezTo>
                <a:cubicBezTo>
                  <a:pt x="1391826" y="472911"/>
                  <a:pt x="1389826" y="470544"/>
                  <a:pt x="1387759" y="468144"/>
                </a:cubicBezTo>
                <a:cubicBezTo>
                  <a:pt x="1385692" y="465744"/>
                  <a:pt x="1383659" y="463410"/>
                  <a:pt x="1381658" y="461143"/>
                </a:cubicBezTo>
                <a:cubicBezTo>
                  <a:pt x="1379658" y="458876"/>
                  <a:pt x="1377858" y="456943"/>
                  <a:pt x="1376258" y="455342"/>
                </a:cubicBezTo>
                <a:close/>
                <a:moveTo>
                  <a:pt x="1353655" y="451142"/>
                </a:moveTo>
                <a:lnTo>
                  <a:pt x="1358655" y="454942"/>
                </a:lnTo>
                <a:cubicBezTo>
                  <a:pt x="1356388" y="458410"/>
                  <a:pt x="1353921" y="461910"/>
                  <a:pt x="1351254" y="465444"/>
                </a:cubicBezTo>
                <a:cubicBezTo>
                  <a:pt x="1348587" y="468978"/>
                  <a:pt x="1345854" y="472411"/>
                  <a:pt x="1343053" y="475745"/>
                </a:cubicBezTo>
                <a:cubicBezTo>
                  <a:pt x="1340253" y="479079"/>
                  <a:pt x="1337453" y="482246"/>
                  <a:pt x="1334652" y="485246"/>
                </a:cubicBezTo>
                <a:cubicBezTo>
                  <a:pt x="1331852" y="488247"/>
                  <a:pt x="1329185" y="490947"/>
                  <a:pt x="1326651" y="493347"/>
                </a:cubicBezTo>
                <a:lnTo>
                  <a:pt x="1322251" y="488547"/>
                </a:lnTo>
                <a:cubicBezTo>
                  <a:pt x="1324785" y="486146"/>
                  <a:pt x="1327418" y="483479"/>
                  <a:pt x="1330152" y="480546"/>
                </a:cubicBezTo>
                <a:cubicBezTo>
                  <a:pt x="1332886" y="477612"/>
                  <a:pt x="1335652" y="474545"/>
                  <a:pt x="1338453" y="471344"/>
                </a:cubicBezTo>
                <a:cubicBezTo>
                  <a:pt x="1341253" y="468144"/>
                  <a:pt x="1343954" y="464844"/>
                  <a:pt x="1346554" y="461443"/>
                </a:cubicBezTo>
                <a:cubicBezTo>
                  <a:pt x="1349154" y="458043"/>
                  <a:pt x="1351521" y="454609"/>
                  <a:pt x="1353655" y="451142"/>
                </a:cubicBezTo>
                <a:close/>
                <a:moveTo>
                  <a:pt x="4527956" y="444141"/>
                </a:moveTo>
                <a:cubicBezTo>
                  <a:pt x="4529423" y="445341"/>
                  <a:pt x="4531223" y="446841"/>
                  <a:pt x="4533357" y="448642"/>
                </a:cubicBezTo>
                <a:cubicBezTo>
                  <a:pt x="4535491" y="450442"/>
                  <a:pt x="4537691" y="452342"/>
                  <a:pt x="4539957" y="454342"/>
                </a:cubicBezTo>
                <a:cubicBezTo>
                  <a:pt x="4542225" y="456343"/>
                  <a:pt x="4544425" y="458343"/>
                  <a:pt x="4546559" y="460343"/>
                </a:cubicBezTo>
                <a:cubicBezTo>
                  <a:pt x="4548692" y="462343"/>
                  <a:pt x="4550493" y="464077"/>
                  <a:pt x="4551959" y="465544"/>
                </a:cubicBezTo>
                <a:lnTo>
                  <a:pt x="4548159" y="470144"/>
                </a:lnTo>
                <a:cubicBezTo>
                  <a:pt x="4546692" y="468677"/>
                  <a:pt x="4544891" y="466944"/>
                  <a:pt x="4542758" y="464944"/>
                </a:cubicBezTo>
                <a:cubicBezTo>
                  <a:pt x="4540625" y="462943"/>
                  <a:pt x="4538424" y="460943"/>
                  <a:pt x="4536157" y="458943"/>
                </a:cubicBezTo>
                <a:cubicBezTo>
                  <a:pt x="4533890" y="456943"/>
                  <a:pt x="4531723" y="455042"/>
                  <a:pt x="4529657" y="453242"/>
                </a:cubicBezTo>
                <a:cubicBezTo>
                  <a:pt x="4527589" y="451442"/>
                  <a:pt x="4525823" y="449942"/>
                  <a:pt x="4524355" y="448742"/>
                </a:cubicBezTo>
                <a:close/>
                <a:moveTo>
                  <a:pt x="298161" y="435940"/>
                </a:moveTo>
                <a:lnTo>
                  <a:pt x="298161" y="471544"/>
                </a:lnTo>
                <a:lnTo>
                  <a:pt x="338166" y="471544"/>
                </a:lnTo>
                <a:lnTo>
                  <a:pt x="338166" y="435940"/>
                </a:lnTo>
                <a:close/>
                <a:moveTo>
                  <a:pt x="4569161" y="434940"/>
                </a:moveTo>
                <a:lnTo>
                  <a:pt x="4569161" y="454342"/>
                </a:lnTo>
                <a:lnTo>
                  <a:pt x="4631369" y="454342"/>
                </a:lnTo>
                <a:lnTo>
                  <a:pt x="4631369" y="434940"/>
                </a:lnTo>
                <a:close/>
                <a:moveTo>
                  <a:pt x="4562761" y="429339"/>
                </a:moveTo>
                <a:lnTo>
                  <a:pt x="4637769" y="429339"/>
                </a:lnTo>
                <a:lnTo>
                  <a:pt x="4637769" y="495547"/>
                </a:lnTo>
                <a:lnTo>
                  <a:pt x="4631369" y="495547"/>
                </a:lnTo>
                <a:lnTo>
                  <a:pt x="4631369" y="484146"/>
                </a:lnTo>
                <a:lnTo>
                  <a:pt x="4569161" y="484146"/>
                </a:lnTo>
                <a:lnTo>
                  <a:pt x="4569161" y="495748"/>
                </a:lnTo>
                <a:lnTo>
                  <a:pt x="4562761" y="495748"/>
                </a:lnTo>
                <a:close/>
                <a:moveTo>
                  <a:pt x="1146105" y="423739"/>
                </a:moveTo>
                <a:lnTo>
                  <a:pt x="1149505" y="425339"/>
                </a:lnTo>
                <a:lnTo>
                  <a:pt x="1152506" y="426939"/>
                </a:lnTo>
                <a:cubicBezTo>
                  <a:pt x="1150506" y="431740"/>
                  <a:pt x="1148172" y="437140"/>
                  <a:pt x="1145505" y="443141"/>
                </a:cubicBezTo>
                <a:cubicBezTo>
                  <a:pt x="1142838" y="449142"/>
                  <a:pt x="1140071" y="455176"/>
                  <a:pt x="1137204" y="461243"/>
                </a:cubicBezTo>
                <a:cubicBezTo>
                  <a:pt x="1134337" y="467311"/>
                  <a:pt x="1131403" y="473245"/>
                  <a:pt x="1128403" y="479045"/>
                </a:cubicBezTo>
                <a:cubicBezTo>
                  <a:pt x="1125402" y="484846"/>
                  <a:pt x="1122635" y="490013"/>
                  <a:pt x="1120102" y="494547"/>
                </a:cubicBezTo>
                <a:lnTo>
                  <a:pt x="1113701" y="491347"/>
                </a:lnTo>
                <a:cubicBezTo>
                  <a:pt x="1116368" y="486813"/>
                  <a:pt x="1119202" y="481612"/>
                  <a:pt x="1122202" y="475745"/>
                </a:cubicBezTo>
                <a:cubicBezTo>
                  <a:pt x="1125202" y="469878"/>
                  <a:pt x="1128170" y="463877"/>
                  <a:pt x="1131103" y="457743"/>
                </a:cubicBezTo>
                <a:cubicBezTo>
                  <a:pt x="1134037" y="451609"/>
                  <a:pt x="1136804" y="445608"/>
                  <a:pt x="1139404" y="439741"/>
                </a:cubicBezTo>
                <a:cubicBezTo>
                  <a:pt x="1142005" y="433873"/>
                  <a:pt x="1144238" y="428539"/>
                  <a:pt x="1146105" y="423739"/>
                </a:cubicBezTo>
                <a:close/>
                <a:moveTo>
                  <a:pt x="4089977" y="419338"/>
                </a:moveTo>
                <a:lnTo>
                  <a:pt x="4089977" y="481146"/>
                </a:lnTo>
                <a:lnTo>
                  <a:pt x="4138783" y="481146"/>
                </a:lnTo>
                <a:lnTo>
                  <a:pt x="4138783" y="419338"/>
                </a:lnTo>
                <a:close/>
                <a:moveTo>
                  <a:pt x="946080" y="416938"/>
                </a:moveTo>
                <a:lnTo>
                  <a:pt x="949881" y="418538"/>
                </a:lnTo>
                <a:lnTo>
                  <a:pt x="952481" y="419738"/>
                </a:lnTo>
                <a:cubicBezTo>
                  <a:pt x="950614" y="424939"/>
                  <a:pt x="948447" y="430673"/>
                  <a:pt x="945980" y="436940"/>
                </a:cubicBezTo>
                <a:cubicBezTo>
                  <a:pt x="943513" y="443208"/>
                  <a:pt x="940879" y="449575"/>
                  <a:pt x="938079" y="456043"/>
                </a:cubicBezTo>
                <a:cubicBezTo>
                  <a:pt x="935279" y="462510"/>
                  <a:pt x="932412" y="468811"/>
                  <a:pt x="929478" y="474945"/>
                </a:cubicBezTo>
                <a:cubicBezTo>
                  <a:pt x="926544" y="481079"/>
                  <a:pt x="923811" y="486613"/>
                  <a:pt x="921277" y="491547"/>
                </a:cubicBezTo>
                <a:lnTo>
                  <a:pt x="915076" y="488547"/>
                </a:lnTo>
                <a:cubicBezTo>
                  <a:pt x="917743" y="483746"/>
                  <a:pt x="920510" y="478312"/>
                  <a:pt x="923377" y="472245"/>
                </a:cubicBezTo>
                <a:cubicBezTo>
                  <a:pt x="926244" y="466177"/>
                  <a:pt x="929078" y="459910"/>
                  <a:pt x="931878" y="453442"/>
                </a:cubicBezTo>
                <a:cubicBezTo>
                  <a:pt x="934679" y="446975"/>
                  <a:pt x="937312" y="440574"/>
                  <a:pt x="939779" y="434240"/>
                </a:cubicBezTo>
                <a:cubicBezTo>
                  <a:pt x="942246" y="427906"/>
                  <a:pt x="944347" y="422138"/>
                  <a:pt x="946080" y="416938"/>
                </a:cubicBezTo>
                <a:close/>
                <a:moveTo>
                  <a:pt x="3475853" y="416738"/>
                </a:moveTo>
                <a:lnTo>
                  <a:pt x="3594468" y="416738"/>
                </a:lnTo>
                <a:lnTo>
                  <a:pt x="3594468" y="422938"/>
                </a:lnTo>
                <a:cubicBezTo>
                  <a:pt x="3588467" y="432006"/>
                  <a:pt x="3581700" y="440041"/>
                  <a:pt x="3574165" y="447041"/>
                </a:cubicBezTo>
                <a:cubicBezTo>
                  <a:pt x="3566631" y="454042"/>
                  <a:pt x="3557663" y="460410"/>
                  <a:pt x="3547262" y="466144"/>
                </a:cubicBezTo>
                <a:cubicBezTo>
                  <a:pt x="3556997" y="470811"/>
                  <a:pt x="3568598" y="475045"/>
                  <a:pt x="3582067" y="478845"/>
                </a:cubicBezTo>
                <a:cubicBezTo>
                  <a:pt x="3595535" y="482646"/>
                  <a:pt x="3611537" y="486413"/>
                  <a:pt x="3630073" y="490147"/>
                </a:cubicBezTo>
                <a:lnTo>
                  <a:pt x="3628272" y="496948"/>
                </a:lnTo>
                <a:cubicBezTo>
                  <a:pt x="3608403" y="492680"/>
                  <a:pt x="3591368" y="488447"/>
                  <a:pt x="3577166" y="484246"/>
                </a:cubicBezTo>
                <a:cubicBezTo>
                  <a:pt x="3562964" y="480046"/>
                  <a:pt x="3550663" y="475212"/>
                  <a:pt x="3540261" y="469744"/>
                </a:cubicBezTo>
                <a:cubicBezTo>
                  <a:pt x="3529193" y="475345"/>
                  <a:pt x="3516491" y="480379"/>
                  <a:pt x="3502157" y="484846"/>
                </a:cubicBezTo>
                <a:cubicBezTo>
                  <a:pt x="3487821" y="489313"/>
                  <a:pt x="3471319" y="493681"/>
                  <a:pt x="3452650" y="497948"/>
                </a:cubicBezTo>
                <a:lnTo>
                  <a:pt x="3450850" y="491347"/>
                </a:lnTo>
                <a:cubicBezTo>
                  <a:pt x="3468052" y="487747"/>
                  <a:pt x="3483387" y="483846"/>
                  <a:pt x="3496856" y="479646"/>
                </a:cubicBezTo>
                <a:cubicBezTo>
                  <a:pt x="3510324" y="475445"/>
                  <a:pt x="3522393" y="470811"/>
                  <a:pt x="3533060" y="465744"/>
                </a:cubicBezTo>
                <a:cubicBezTo>
                  <a:pt x="3525059" y="460943"/>
                  <a:pt x="3518025" y="455476"/>
                  <a:pt x="3511957" y="449342"/>
                </a:cubicBezTo>
                <a:cubicBezTo>
                  <a:pt x="3505890" y="443208"/>
                  <a:pt x="3500323" y="436007"/>
                  <a:pt x="3495256" y="427739"/>
                </a:cubicBezTo>
                <a:lnTo>
                  <a:pt x="3501057" y="424139"/>
                </a:lnTo>
                <a:cubicBezTo>
                  <a:pt x="3506257" y="432540"/>
                  <a:pt x="3511957" y="439841"/>
                  <a:pt x="3518158" y="446041"/>
                </a:cubicBezTo>
                <a:cubicBezTo>
                  <a:pt x="3524359" y="452242"/>
                  <a:pt x="3531660" y="457676"/>
                  <a:pt x="3540061" y="462343"/>
                </a:cubicBezTo>
                <a:cubicBezTo>
                  <a:pt x="3550063" y="457009"/>
                  <a:pt x="3558763" y="451142"/>
                  <a:pt x="3566165" y="444741"/>
                </a:cubicBezTo>
                <a:cubicBezTo>
                  <a:pt x="3573565" y="438340"/>
                  <a:pt x="3580066" y="431139"/>
                  <a:pt x="3585667" y="423138"/>
                </a:cubicBezTo>
                <a:lnTo>
                  <a:pt x="3475853" y="423138"/>
                </a:lnTo>
                <a:close/>
                <a:moveTo>
                  <a:pt x="1346454" y="411737"/>
                </a:moveTo>
                <a:lnTo>
                  <a:pt x="1346454" y="437340"/>
                </a:lnTo>
                <a:lnTo>
                  <a:pt x="1387459" y="437340"/>
                </a:lnTo>
                <a:lnTo>
                  <a:pt x="1387459" y="411737"/>
                </a:lnTo>
                <a:close/>
                <a:moveTo>
                  <a:pt x="4391739" y="409937"/>
                </a:moveTo>
                <a:cubicBezTo>
                  <a:pt x="4392939" y="411270"/>
                  <a:pt x="4394473" y="413004"/>
                  <a:pt x="4396339" y="415137"/>
                </a:cubicBezTo>
                <a:cubicBezTo>
                  <a:pt x="4398207" y="417271"/>
                  <a:pt x="4400140" y="419538"/>
                  <a:pt x="4402141" y="421938"/>
                </a:cubicBezTo>
                <a:cubicBezTo>
                  <a:pt x="4404141" y="424339"/>
                  <a:pt x="4406007" y="426639"/>
                  <a:pt x="4407741" y="428839"/>
                </a:cubicBezTo>
                <a:cubicBezTo>
                  <a:pt x="4409475" y="431039"/>
                  <a:pt x="4410875" y="432873"/>
                  <a:pt x="4411941" y="434340"/>
                </a:cubicBezTo>
                <a:lnTo>
                  <a:pt x="4407341" y="438140"/>
                </a:lnTo>
                <a:cubicBezTo>
                  <a:pt x="4406274" y="436673"/>
                  <a:pt x="4404874" y="434840"/>
                  <a:pt x="4403141" y="432640"/>
                </a:cubicBezTo>
                <a:cubicBezTo>
                  <a:pt x="4401407" y="430439"/>
                  <a:pt x="4399573" y="428139"/>
                  <a:pt x="4397640" y="425739"/>
                </a:cubicBezTo>
                <a:cubicBezTo>
                  <a:pt x="4395706" y="423338"/>
                  <a:pt x="4393806" y="421072"/>
                  <a:pt x="4391939" y="418938"/>
                </a:cubicBezTo>
                <a:cubicBezTo>
                  <a:pt x="4390073" y="416804"/>
                  <a:pt x="4388472" y="415071"/>
                  <a:pt x="4387139" y="413737"/>
                </a:cubicBezTo>
                <a:close/>
                <a:moveTo>
                  <a:pt x="2899333" y="404136"/>
                </a:moveTo>
                <a:cubicBezTo>
                  <a:pt x="2903067" y="414537"/>
                  <a:pt x="2907801" y="423705"/>
                  <a:pt x="2913535" y="431639"/>
                </a:cubicBezTo>
                <a:cubicBezTo>
                  <a:pt x="2919269" y="439574"/>
                  <a:pt x="2926403" y="446741"/>
                  <a:pt x="2934938" y="453142"/>
                </a:cubicBezTo>
                <a:cubicBezTo>
                  <a:pt x="2943605" y="446475"/>
                  <a:pt x="2950840" y="439174"/>
                  <a:pt x="2956641" y="431239"/>
                </a:cubicBezTo>
                <a:cubicBezTo>
                  <a:pt x="2962441" y="423305"/>
                  <a:pt x="2967475" y="414271"/>
                  <a:pt x="2971743" y="404136"/>
                </a:cubicBezTo>
                <a:close/>
                <a:moveTo>
                  <a:pt x="2892933" y="404136"/>
                </a:moveTo>
                <a:lnTo>
                  <a:pt x="2892933" y="404536"/>
                </a:lnTo>
                <a:lnTo>
                  <a:pt x="2893733" y="404136"/>
                </a:lnTo>
                <a:close/>
                <a:moveTo>
                  <a:pt x="298161" y="396135"/>
                </a:moveTo>
                <a:lnTo>
                  <a:pt x="298161" y="429139"/>
                </a:lnTo>
                <a:lnTo>
                  <a:pt x="338166" y="429139"/>
                </a:lnTo>
                <a:lnTo>
                  <a:pt x="338166" y="396135"/>
                </a:lnTo>
                <a:close/>
                <a:moveTo>
                  <a:pt x="2309412" y="395935"/>
                </a:moveTo>
                <a:cubicBezTo>
                  <a:pt x="2311279" y="397802"/>
                  <a:pt x="2313680" y="400336"/>
                  <a:pt x="2316613" y="403536"/>
                </a:cubicBezTo>
                <a:cubicBezTo>
                  <a:pt x="2319547" y="406736"/>
                  <a:pt x="2322547" y="410137"/>
                  <a:pt x="2325614" y="413737"/>
                </a:cubicBezTo>
                <a:cubicBezTo>
                  <a:pt x="2328681" y="417338"/>
                  <a:pt x="2331548" y="420805"/>
                  <a:pt x="2334215" y="424139"/>
                </a:cubicBezTo>
                <a:cubicBezTo>
                  <a:pt x="2336882" y="427472"/>
                  <a:pt x="2338883" y="430139"/>
                  <a:pt x="2340216" y="432140"/>
                </a:cubicBezTo>
                <a:lnTo>
                  <a:pt x="2335016" y="436940"/>
                </a:lnTo>
                <a:cubicBezTo>
                  <a:pt x="2333815" y="434940"/>
                  <a:pt x="2331915" y="432273"/>
                  <a:pt x="2329315" y="428939"/>
                </a:cubicBezTo>
                <a:cubicBezTo>
                  <a:pt x="2326714" y="425605"/>
                  <a:pt x="2323881" y="422138"/>
                  <a:pt x="2320814" y="418538"/>
                </a:cubicBezTo>
                <a:cubicBezTo>
                  <a:pt x="2317747" y="414937"/>
                  <a:pt x="2314713" y="411504"/>
                  <a:pt x="2311713" y="408237"/>
                </a:cubicBezTo>
                <a:cubicBezTo>
                  <a:pt x="2308712" y="404970"/>
                  <a:pt x="2306279" y="402469"/>
                  <a:pt x="2304412" y="400736"/>
                </a:cubicBezTo>
                <a:close/>
                <a:moveTo>
                  <a:pt x="4169988" y="386334"/>
                </a:moveTo>
                <a:cubicBezTo>
                  <a:pt x="4172121" y="388868"/>
                  <a:pt x="4174655" y="392001"/>
                  <a:pt x="4177589" y="395735"/>
                </a:cubicBezTo>
                <a:cubicBezTo>
                  <a:pt x="4180522" y="399469"/>
                  <a:pt x="4183489" y="403336"/>
                  <a:pt x="4186490" y="407336"/>
                </a:cubicBezTo>
                <a:cubicBezTo>
                  <a:pt x="4189490" y="411337"/>
                  <a:pt x="4192423" y="415337"/>
                  <a:pt x="4195291" y="419338"/>
                </a:cubicBezTo>
                <a:cubicBezTo>
                  <a:pt x="4198158" y="423338"/>
                  <a:pt x="4200591" y="426806"/>
                  <a:pt x="4202591" y="429739"/>
                </a:cubicBezTo>
                <a:lnTo>
                  <a:pt x="4196791" y="434140"/>
                </a:lnTo>
                <a:cubicBezTo>
                  <a:pt x="4194791" y="430939"/>
                  <a:pt x="4192423" y="427339"/>
                  <a:pt x="4189690" y="423338"/>
                </a:cubicBezTo>
                <a:cubicBezTo>
                  <a:pt x="4186957" y="419338"/>
                  <a:pt x="4184089" y="415304"/>
                  <a:pt x="4181089" y="411237"/>
                </a:cubicBezTo>
                <a:cubicBezTo>
                  <a:pt x="4178089" y="407170"/>
                  <a:pt x="4175155" y="403303"/>
                  <a:pt x="4172288" y="399635"/>
                </a:cubicBezTo>
                <a:cubicBezTo>
                  <a:pt x="4169421" y="395968"/>
                  <a:pt x="4166921" y="392868"/>
                  <a:pt x="4164787" y="390334"/>
                </a:cubicBezTo>
                <a:close/>
                <a:moveTo>
                  <a:pt x="4797113" y="383133"/>
                </a:moveTo>
                <a:cubicBezTo>
                  <a:pt x="4801915" y="386867"/>
                  <a:pt x="4807448" y="391434"/>
                  <a:pt x="4813715" y="396835"/>
                </a:cubicBezTo>
                <a:cubicBezTo>
                  <a:pt x="4819983" y="402236"/>
                  <a:pt x="4826251" y="407803"/>
                  <a:pt x="4832518" y="413537"/>
                </a:cubicBezTo>
                <a:cubicBezTo>
                  <a:pt x="4838785" y="419271"/>
                  <a:pt x="4844753" y="424905"/>
                  <a:pt x="4850420" y="430439"/>
                </a:cubicBezTo>
                <a:cubicBezTo>
                  <a:pt x="4856087" y="435973"/>
                  <a:pt x="4860788" y="440741"/>
                  <a:pt x="4864522" y="444741"/>
                </a:cubicBezTo>
                <a:lnTo>
                  <a:pt x="4859521" y="450542"/>
                </a:lnTo>
                <a:cubicBezTo>
                  <a:pt x="4855787" y="446408"/>
                  <a:pt x="4851087" y="441574"/>
                  <a:pt x="4845419" y="436040"/>
                </a:cubicBezTo>
                <a:cubicBezTo>
                  <a:pt x="4839752" y="430506"/>
                  <a:pt x="4833818" y="424839"/>
                  <a:pt x="4827617" y="419038"/>
                </a:cubicBezTo>
                <a:cubicBezTo>
                  <a:pt x="4821417" y="413237"/>
                  <a:pt x="4815283" y="407636"/>
                  <a:pt x="4809215" y="402236"/>
                </a:cubicBezTo>
                <a:cubicBezTo>
                  <a:pt x="4803147" y="396835"/>
                  <a:pt x="4797713" y="392201"/>
                  <a:pt x="4792913" y="388334"/>
                </a:cubicBezTo>
                <a:close/>
                <a:moveTo>
                  <a:pt x="4582163" y="382333"/>
                </a:moveTo>
                <a:lnTo>
                  <a:pt x="4582163" y="405536"/>
                </a:lnTo>
                <a:lnTo>
                  <a:pt x="4618767" y="405536"/>
                </a:lnTo>
                <a:lnTo>
                  <a:pt x="4618767" y="382333"/>
                </a:lnTo>
                <a:close/>
                <a:moveTo>
                  <a:pt x="456905" y="380533"/>
                </a:moveTo>
                <a:lnTo>
                  <a:pt x="456905" y="421738"/>
                </a:lnTo>
                <a:lnTo>
                  <a:pt x="566518" y="421738"/>
                </a:lnTo>
                <a:lnTo>
                  <a:pt x="566518" y="380533"/>
                </a:lnTo>
                <a:close/>
                <a:moveTo>
                  <a:pt x="1555404" y="380333"/>
                </a:moveTo>
                <a:lnTo>
                  <a:pt x="1562205" y="380733"/>
                </a:lnTo>
                <a:lnTo>
                  <a:pt x="1562205" y="471144"/>
                </a:lnTo>
                <a:cubicBezTo>
                  <a:pt x="1563672" y="469811"/>
                  <a:pt x="1565905" y="467777"/>
                  <a:pt x="1568905" y="465044"/>
                </a:cubicBezTo>
                <a:cubicBezTo>
                  <a:pt x="1571906" y="462310"/>
                  <a:pt x="1574906" y="459543"/>
                  <a:pt x="1577907" y="456743"/>
                </a:cubicBezTo>
                <a:cubicBezTo>
                  <a:pt x="1580907" y="453942"/>
                  <a:pt x="1583641" y="451375"/>
                  <a:pt x="1586108" y="449042"/>
                </a:cubicBezTo>
                <a:cubicBezTo>
                  <a:pt x="1588575" y="446708"/>
                  <a:pt x="1590075" y="445341"/>
                  <a:pt x="1590608" y="444941"/>
                </a:cubicBezTo>
                <a:lnTo>
                  <a:pt x="1593209" y="451142"/>
                </a:lnTo>
                <a:cubicBezTo>
                  <a:pt x="1593075" y="451275"/>
                  <a:pt x="1592242" y="452009"/>
                  <a:pt x="1590708" y="453342"/>
                </a:cubicBezTo>
                <a:cubicBezTo>
                  <a:pt x="1589175" y="454676"/>
                  <a:pt x="1587308" y="456343"/>
                  <a:pt x="1585108" y="458343"/>
                </a:cubicBezTo>
                <a:cubicBezTo>
                  <a:pt x="1582907" y="460343"/>
                  <a:pt x="1580540" y="462477"/>
                  <a:pt x="1578007" y="464744"/>
                </a:cubicBezTo>
                <a:cubicBezTo>
                  <a:pt x="1575473" y="467011"/>
                  <a:pt x="1573073" y="469144"/>
                  <a:pt x="1570806" y="471144"/>
                </a:cubicBezTo>
                <a:cubicBezTo>
                  <a:pt x="1568539" y="473145"/>
                  <a:pt x="1566605" y="474878"/>
                  <a:pt x="1565005" y="476345"/>
                </a:cubicBezTo>
                <a:cubicBezTo>
                  <a:pt x="1563405" y="477812"/>
                  <a:pt x="1562405" y="478679"/>
                  <a:pt x="1562005" y="478945"/>
                </a:cubicBezTo>
                <a:cubicBezTo>
                  <a:pt x="1560938" y="480012"/>
                  <a:pt x="1560004" y="480946"/>
                  <a:pt x="1559204" y="481746"/>
                </a:cubicBezTo>
                <a:cubicBezTo>
                  <a:pt x="1558404" y="482546"/>
                  <a:pt x="1557137" y="484079"/>
                  <a:pt x="1555404" y="486346"/>
                </a:cubicBezTo>
                <a:lnTo>
                  <a:pt x="1550803" y="480746"/>
                </a:lnTo>
                <a:cubicBezTo>
                  <a:pt x="1552670" y="478479"/>
                  <a:pt x="1553904" y="476845"/>
                  <a:pt x="1554504" y="475845"/>
                </a:cubicBezTo>
                <a:cubicBezTo>
                  <a:pt x="1555104" y="474845"/>
                  <a:pt x="1555404" y="473745"/>
                  <a:pt x="1555404" y="472545"/>
                </a:cubicBezTo>
                <a:close/>
                <a:moveTo>
                  <a:pt x="34404" y="380133"/>
                </a:moveTo>
                <a:lnTo>
                  <a:pt x="34404" y="419338"/>
                </a:lnTo>
                <a:lnTo>
                  <a:pt x="107013" y="419338"/>
                </a:lnTo>
                <a:cubicBezTo>
                  <a:pt x="105947" y="413604"/>
                  <a:pt x="104946" y="407503"/>
                  <a:pt x="104013" y="401036"/>
                </a:cubicBezTo>
                <a:cubicBezTo>
                  <a:pt x="103080" y="394568"/>
                  <a:pt x="102213" y="387601"/>
                  <a:pt x="101413" y="380133"/>
                </a:cubicBezTo>
                <a:close/>
                <a:moveTo>
                  <a:pt x="1346454" y="379733"/>
                </a:moveTo>
                <a:lnTo>
                  <a:pt x="1346454" y="405336"/>
                </a:lnTo>
                <a:lnTo>
                  <a:pt x="1387459" y="405336"/>
                </a:lnTo>
                <a:lnTo>
                  <a:pt x="1387459" y="379733"/>
                </a:lnTo>
                <a:close/>
                <a:moveTo>
                  <a:pt x="4775711" y="374732"/>
                </a:moveTo>
                <a:lnTo>
                  <a:pt x="4782511" y="375132"/>
                </a:lnTo>
                <a:lnTo>
                  <a:pt x="4782511" y="494747"/>
                </a:lnTo>
                <a:lnTo>
                  <a:pt x="4775711" y="494747"/>
                </a:lnTo>
                <a:close/>
                <a:moveTo>
                  <a:pt x="2452954" y="372732"/>
                </a:moveTo>
                <a:lnTo>
                  <a:pt x="2570369" y="372732"/>
                </a:lnTo>
                <a:lnTo>
                  <a:pt x="2570369" y="378733"/>
                </a:lnTo>
                <a:lnTo>
                  <a:pt x="2518562" y="378733"/>
                </a:lnTo>
                <a:cubicBezTo>
                  <a:pt x="2513495" y="383267"/>
                  <a:pt x="2507761" y="387601"/>
                  <a:pt x="2501360" y="391735"/>
                </a:cubicBezTo>
                <a:cubicBezTo>
                  <a:pt x="2506028" y="396802"/>
                  <a:pt x="2509894" y="401736"/>
                  <a:pt x="2512962" y="406536"/>
                </a:cubicBezTo>
                <a:cubicBezTo>
                  <a:pt x="2516029" y="411337"/>
                  <a:pt x="2518496" y="416204"/>
                  <a:pt x="2520362" y="421138"/>
                </a:cubicBezTo>
                <a:cubicBezTo>
                  <a:pt x="2524763" y="419138"/>
                  <a:pt x="2529397" y="416871"/>
                  <a:pt x="2534264" y="414337"/>
                </a:cubicBezTo>
                <a:cubicBezTo>
                  <a:pt x="2539132" y="411804"/>
                  <a:pt x="2543999" y="409170"/>
                  <a:pt x="2548866" y="406436"/>
                </a:cubicBezTo>
                <a:cubicBezTo>
                  <a:pt x="2553733" y="403703"/>
                  <a:pt x="2558467" y="400902"/>
                  <a:pt x="2563068" y="398035"/>
                </a:cubicBezTo>
                <a:cubicBezTo>
                  <a:pt x="2567669" y="395168"/>
                  <a:pt x="2571969" y="392401"/>
                  <a:pt x="2575969" y="389734"/>
                </a:cubicBezTo>
                <a:lnTo>
                  <a:pt x="2579370" y="395535"/>
                </a:lnTo>
                <a:cubicBezTo>
                  <a:pt x="2574169" y="399135"/>
                  <a:pt x="2568368" y="402836"/>
                  <a:pt x="2561968" y="406636"/>
                </a:cubicBezTo>
                <a:cubicBezTo>
                  <a:pt x="2555567" y="410437"/>
                  <a:pt x="2549033" y="414071"/>
                  <a:pt x="2542365" y="417538"/>
                </a:cubicBezTo>
                <a:cubicBezTo>
                  <a:pt x="2545565" y="424739"/>
                  <a:pt x="2549099" y="431173"/>
                  <a:pt x="2552966" y="436840"/>
                </a:cubicBezTo>
                <a:cubicBezTo>
                  <a:pt x="2556834" y="442508"/>
                  <a:pt x="2561167" y="447675"/>
                  <a:pt x="2565968" y="452342"/>
                </a:cubicBezTo>
                <a:cubicBezTo>
                  <a:pt x="2570769" y="457009"/>
                  <a:pt x="2576103" y="461243"/>
                  <a:pt x="2581970" y="465044"/>
                </a:cubicBezTo>
                <a:cubicBezTo>
                  <a:pt x="2587838" y="468844"/>
                  <a:pt x="2594372" y="472478"/>
                  <a:pt x="2601573" y="475945"/>
                </a:cubicBezTo>
                <a:lnTo>
                  <a:pt x="2597772" y="481346"/>
                </a:lnTo>
                <a:cubicBezTo>
                  <a:pt x="2590571" y="477879"/>
                  <a:pt x="2583970" y="474145"/>
                  <a:pt x="2577970" y="470144"/>
                </a:cubicBezTo>
                <a:cubicBezTo>
                  <a:pt x="2571969" y="466144"/>
                  <a:pt x="2566468" y="461677"/>
                  <a:pt x="2561467" y="456743"/>
                </a:cubicBezTo>
                <a:cubicBezTo>
                  <a:pt x="2556467" y="451809"/>
                  <a:pt x="2551933" y="446375"/>
                  <a:pt x="2547866" y="440441"/>
                </a:cubicBezTo>
                <a:cubicBezTo>
                  <a:pt x="2543799" y="434507"/>
                  <a:pt x="2540098" y="427806"/>
                  <a:pt x="2536765" y="420338"/>
                </a:cubicBezTo>
                <a:cubicBezTo>
                  <a:pt x="2534364" y="421672"/>
                  <a:pt x="2531964" y="422905"/>
                  <a:pt x="2529564" y="424039"/>
                </a:cubicBezTo>
                <a:cubicBezTo>
                  <a:pt x="2527163" y="425172"/>
                  <a:pt x="2524830" y="426272"/>
                  <a:pt x="2522563" y="427339"/>
                </a:cubicBezTo>
                <a:cubicBezTo>
                  <a:pt x="2524163" y="432806"/>
                  <a:pt x="2525263" y="438340"/>
                  <a:pt x="2525863" y="443941"/>
                </a:cubicBezTo>
                <a:cubicBezTo>
                  <a:pt x="2526463" y="449542"/>
                  <a:pt x="2526763" y="455542"/>
                  <a:pt x="2526763" y="461943"/>
                </a:cubicBezTo>
                <a:cubicBezTo>
                  <a:pt x="2526763" y="467411"/>
                  <a:pt x="2526263" y="471911"/>
                  <a:pt x="2525263" y="475445"/>
                </a:cubicBezTo>
                <a:cubicBezTo>
                  <a:pt x="2524263" y="478979"/>
                  <a:pt x="2522629" y="481846"/>
                  <a:pt x="2520362" y="484046"/>
                </a:cubicBezTo>
                <a:cubicBezTo>
                  <a:pt x="2518096" y="486246"/>
                  <a:pt x="2515095" y="487880"/>
                  <a:pt x="2511361" y="488947"/>
                </a:cubicBezTo>
                <a:cubicBezTo>
                  <a:pt x="2507628" y="490013"/>
                  <a:pt x="2503094" y="490747"/>
                  <a:pt x="2497760" y="491147"/>
                </a:cubicBezTo>
                <a:lnTo>
                  <a:pt x="2481558" y="492147"/>
                </a:lnTo>
                <a:lnTo>
                  <a:pt x="2479757" y="485746"/>
                </a:lnTo>
                <a:lnTo>
                  <a:pt x="2496160" y="484946"/>
                </a:lnTo>
                <a:cubicBezTo>
                  <a:pt x="2500693" y="484679"/>
                  <a:pt x="2504460" y="484146"/>
                  <a:pt x="2507461" y="483346"/>
                </a:cubicBezTo>
                <a:cubicBezTo>
                  <a:pt x="2510461" y="482546"/>
                  <a:pt x="2512862" y="481246"/>
                  <a:pt x="2514662" y="479446"/>
                </a:cubicBezTo>
                <a:cubicBezTo>
                  <a:pt x="2516462" y="477645"/>
                  <a:pt x="2517762" y="475278"/>
                  <a:pt x="2518562" y="472345"/>
                </a:cubicBezTo>
                <a:cubicBezTo>
                  <a:pt x="2519362" y="469411"/>
                  <a:pt x="2519762" y="465744"/>
                  <a:pt x="2519762" y="461343"/>
                </a:cubicBezTo>
                <a:cubicBezTo>
                  <a:pt x="2519762" y="456809"/>
                  <a:pt x="2519629" y="452509"/>
                  <a:pt x="2519362" y="448442"/>
                </a:cubicBezTo>
                <a:cubicBezTo>
                  <a:pt x="2519096" y="444374"/>
                  <a:pt x="2518562" y="440407"/>
                  <a:pt x="2517762" y="436540"/>
                </a:cubicBezTo>
                <a:cubicBezTo>
                  <a:pt x="2512561" y="441741"/>
                  <a:pt x="2506594" y="446741"/>
                  <a:pt x="2499860" y="451542"/>
                </a:cubicBezTo>
                <a:cubicBezTo>
                  <a:pt x="2493126" y="456343"/>
                  <a:pt x="2485792" y="460943"/>
                  <a:pt x="2477857" y="465344"/>
                </a:cubicBezTo>
                <a:cubicBezTo>
                  <a:pt x="2469923" y="469744"/>
                  <a:pt x="2461522" y="473911"/>
                  <a:pt x="2452654" y="477845"/>
                </a:cubicBezTo>
                <a:cubicBezTo>
                  <a:pt x="2443786" y="481779"/>
                  <a:pt x="2434552" y="485413"/>
                  <a:pt x="2424950" y="488747"/>
                </a:cubicBezTo>
                <a:lnTo>
                  <a:pt x="2422350" y="482546"/>
                </a:lnTo>
                <a:cubicBezTo>
                  <a:pt x="2442619" y="475345"/>
                  <a:pt x="2460755" y="467411"/>
                  <a:pt x="2476757" y="458743"/>
                </a:cubicBezTo>
                <a:cubicBezTo>
                  <a:pt x="2492759" y="450075"/>
                  <a:pt x="2505961" y="440607"/>
                  <a:pt x="2516362" y="430339"/>
                </a:cubicBezTo>
                <a:cubicBezTo>
                  <a:pt x="2514762" y="424472"/>
                  <a:pt x="2512428" y="418871"/>
                  <a:pt x="2509361" y="413537"/>
                </a:cubicBezTo>
                <a:cubicBezTo>
                  <a:pt x="2499360" y="421938"/>
                  <a:pt x="2487658" y="429673"/>
                  <a:pt x="2474257" y="436740"/>
                </a:cubicBezTo>
                <a:cubicBezTo>
                  <a:pt x="2460855" y="443808"/>
                  <a:pt x="2446420" y="450209"/>
                  <a:pt x="2430951" y="455943"/>
                </a:cubicBezTo>
                <a:lnTo>
                  <a:pt x="2428951" y="449542"/>
                </a:lnTo>
                <a:cubicBezTo>
                  <a:pt x="2444020" y="444208"/>
                  <a:pt x="2458121" y="438074"/>
                  <a:pt x="2471256" y="431139"/>
                </a:cubicBezTo>
                <a:cubicBezTo>
                  <a:pt x="2484391" y="424205"/>
                  <a:pt x="2496093" y="416738"/>
                  <a:pt x="2506361" y="408737"/>
                </a:cubicBezTo>
                <a:cubicBezTo>
                  <a:pt x="2503561" y="404336"/>
                  <a:pt x="2500093" y="399869"/>
                  <a:pt x="2495960" y="395335"/>
                </a:cubicBezTo>
                <a:cubicBezTo>
                  <a:pt x="2486758" y="401202"/>
                  <a:pt x="2476690" y="406670"/>
                  <a:pt x="2465756" y="411737"/>
                </a:cubicBezTo>
                <a:cubicBezTo>
                  <a:pt x="2454821" y="416804"/>
                  <a:pt x="2443353" y="421272"/>
                  <a:pt x="2431351" y="425139"/>
                </a:cubicBezTo>
                <a:lnTo>
                  <a:pt x="2429151" y="419138"/>
                </a:lnTo>
                <a:cubicBezTo>
                  <a:pt x="2445286" y="413804"/>
                  <a:pt x="2460222" y="407636"/>
                  <a:pt x="2473957" y="400636"/>
                </a:cubicBezTo>
                <a:cubicBezTo>
                  <a:pt x="2487692" y="393635"/>
                  <a:pt x="2499360" y="386334"/>
                  <a:pt x="2508961" y="378733"/>
                </a:cubicBezTo>
                <a:lnTo>
                  <a:pt x="2452954" y="378733"/>
                </a:lnTo>
                <a:close/>
                <a:moveTo>
                  <a:pt x="915676" y="369132"/>
                </a:moveTo>
                <a:cubicBezTo>
                  <a:pt x="918077" y="370599"/>
                  <a:pt x="920944" y="372499"/>
                  <a:pt x="924277" y="374832"/>
                </a:cubicBezTo>
                <a:cubicBezTo>
                  <a:pt x="927611" y="377166"/>
                  <a:pt x="931078" y="379666"/>
                  <a:pt x="934679" y="382333"/>
                </a:cubicBezTo>
                <a:cubicBezTo>
                  <a:pt x="938279" y="385000"/>
                  <a:pt x="941780" y="387634"/>
                  <a:pt x="945180" y="390234"/>
                </a:cubicBezTo>
                <a:cubicBezTo>
                  <a:pt x="948580" y="392835"/>
                  <a:pt x="951481" y="395135"/>
                  <a:pt x="953881" y="397135"/>
                </a:cubicBezTo>
                <a:lnTo>
                  <a:pt x="949881" y="402936"/>
                </a:lnTo>
                <a:cubicBezTo>
                  <a:pt x="947480" y="400936"/>
                  <a:pt x="944580" y="398602"/>
                  <a:pt x="941179" y="395935"/>
                </a:cubicBezTo>
                <a:cubicBezTo>
                  <a:pt x="937779" y="393268"/>
                  <a:pt x="934279" y="390601"/>
                  <a:pt x="930678" y="387934"/>
                </a:cubicBezTo>
                <a:cubicBezTo>
                  <a:pt x="927078" y="385267"/>
                  <a:pt x="923644" y="382767"/>
                  <a:pt x="920377" y="380433"/>
                </a:cubicBezTo>
                <a:cubicBezTo>
                  <a:pt x="917110" y="378099"/>
                  <a:pt x="914343" y="376199"/>
                  <a:pt x="912076" y="374732"/>
                </a:cubicBezTo>
                <a:close/>
                <a:moveTo>
                  <a:pt x="1112701" y="367932"/>
                </a:moveTo>
                <a:cubicBezTo>
                  <a:pt x="1115101" y="369798"/>
                  <a:pt x="1118035" y="372099"/>
                  <a:pt x="1121502" y="374832"/>
                </a:cubicBezTo>
                <a:cubicBezTo>
                  <a:pt x="1124969" y="377566"/>
                  <a:pt x="1128536" y="380466"/>
                  <a:pt x="1132203" y="383533"/>
                </a:cubicBezTo>
                <a:cubicBezTo>
                  <a:pt x="1135870" y="386601"/>
                  <a:pt x="1139471" y="389634"/>
                  <a:pt x="1143005" y="392635"/>
                </a:cubicBezTo>
                <a:cubicBezTo>
                  <a:pt x="1146538" y="395635"/>
                  <a:pt x="1149505" y="398269"/>
                  <a:pt x="1151906" y="400536"/>
                </a:cubicBezTo>
                <a:lnTo>
                  <a:pt x="1147705" y="406536"/>
                </a:lnTo>
                <a:cubicBezTo>
                  <a:pt x="1145172" y="404136"/>
                  <a:pt x="1142138" y="401336"/>
                  <a:pt x="1138604" y="398135"/>
                </a:cubicBezTo>
                <a:cubicBezTo>
                  <a:pt x="1135070" y="394935"/>
                  <a:pt x="1131437" y="391801"/>
                  <a:pt x="1127703" y="388734"/>
                </a:cubicBezTo>
                <a:cubicBezTo>
                  <a:pt x="1123969" y="385667"/>
                  <a:pt x="1120402" y="382733"/>
                  <a:pt x="1117001" y="379933"/>
                </a:cubicBezTo>
                <a:cubicBezTo>
                  <a:pt x="1113601" y="377133"/>
                  <a:pt x="1110767" y="374932"/>
                  <a:pt x="1108500" y="373332"/>
                </a:cubicBezTo>
                <a:close/>
                <a:moveTo>
                  <a:pt x="3584067" y="365731"/>
                </a:moveTo>
                <a:cubicBezTo>
                  <a:pt x="3586601" y="367598"/>
                  <a:pt x="3589801" y="370032"/>
                  <a:pt x="3593668" y="373032"/>
                </a:cubicBezTo>
                <a:cubicBezTo>
                  <a:pt x="3597535" y="376033"/>
                  <a:pt x="3601535" y="379233"/>
                  <a:pt x="3605669" y="382633"/>
                </a:cubicBezTo>
                <a:cubicBezTo>
                  <a:pt x="3609803" y="386034"/>
                  <a:pt x="3613804" y="389434"/>
                  <a:pt x="3617671" y="392835"/>
                </a:cubicBezTo>
                <a:cubicBezTo>
                  <a:pt x="3621538" y="396235"/>
                  <a:pt x="3624871" y="399202"/>
                  <a:pt x="3627672" y="401736"/>
                </a:cubicBezTo>
                <a:lnTo>
                  <a:pt x="3623872" y="407136"/>
                </a:lnTo>
                <a:cubicBezTo>
                  <a:pt x="3620805" y="404336"/>
                  <a:pt x="3617271" y="401202"/>
                  <a:pt x="3613271" y="397735"/>
                </a:cubicBezTo>
                <a:cubicBezTo>
                  <a:pt x="3609270" y="394268"/>
                  <a:pt x="3605236" y="390834"/>
                  <a:pt x="3601169" y="387434"/>
                </a:cubicBezTo>
                <a:cubicBezTo>
                  <a:pt x="3597102" y="384034"/>
                  <a:pt x="3593201" y="380866"/>
                  <a:pt x="3589467" y="377933"/>
                </a:cubicBezTo>
                <a:cubicBezTo>
                  <a:pt x="3585733" y="374999"/>
                  <a:pt x="3582600" y="372599"/>
                  <a:pt x="3580066" y="370732"/>
                </a:cubicBezTo>
                <a:close/>
                <a:moveTo>
                  <a:pt x="3497856" y="364931"/>
                </a:moveTo>
                <a:lnTo>
                  <a:pt x="3502457" y="369332"/>
                </a:lnTo>
                <a:cubicBezTo>
                  <a:pt x="3496589" y="376133"/>
                  <a:pt x="3489655" y="383333"/>
                  <a:pt x="3481654" y="390934"/>
                </a:cubicBezTo>
                <a:cubicBezTo>
                  <a:pt x="3473653" y="398535"/>
                  <a:pt x="3465585" y="405403"/>
                  <a:pt x="3457451" y="411537"/>
                </a:cubicBezTo>
                <a:lnTo>
                  <a:pt x="3453650" y="405736"/>
                </a:lnTo>
                <a:cubicBezTo>
                  <a:pt x="3457651" y="402803"/>
                  <a:pt x="3461651" y="399669"/>
                  <a:pt x="3465652" y="396335"/>
                </a:cubicBezTo>
                <a:cubicBezTo>
                  <a:pt x="3469653" y="393001"/>
                  <a:pt x="3473553" y="389568"/>
                  <a:pt x="3477353" y="386034"/>
                </a:cubicBezTo>
                <a:cubicBezTo>
                  <a:pt x="3481154" y="382500"/>
                  <a:pt x="3484821" y="378966"/>
                  <a:pt x="3488355" y="375432"/>
                </a:cubicBezTo>
                <a:cubicBezTo>
                  <a:pt x="3491889" y="371899"/>
                  <a:pt x="3495056" y="368398"/>
                  <a:pt x="3497856" y="364931"/>
                </a:cubicBezTo>
                <a:close/>
                <a:moveTo>
                  <a:pt x="3346313" y="360131"/>
                </a:moveTo>
                <a:cubicBezTo>
                  <a:pt x="3345780" y="361064"/>
                  <a:pt x="3345313" y="361964"/>
                  <a:pt x="3344913" y="362831"/>
                </a:cubicBezTo>
                <a:cubicBezTo>
                  <a:pt x="3344513" y="363698"/>
                  <a:pt x="3344046" y="364531"/>
                  <a:pt x="3343513" y="365331"/>
                </a:cubicBezTo>
                <a:cubicBezTo>
                  <a:pt x="3344980" y="380666"/>
                  <a:pt x="3347713" y="394302"/>
                  <a:pt x="3351714" y="406236"/>
                </a:cubicBezTo>
                <a:cubicBezTo>
                  <a:pt x="3355714" y="418171"/>
                  <a:pt x="3361249" y="429339"/>
                  <a:pt x="3368316" y="439741"/>
                </a:cubicBezTo>
                <a:cubicBezTo>
                  <a:pt x="3372316" y="434273"/>
                  <a:pt x="3375750" y="428572"/>
                  <a:pt x="3378617" y="422638"/>
                </a:cubicBezTo>
                <a:cubicBezTo>
                  <a:pt x="3381484" y="416704"/>
                  <a:pt x="3383918" y="410504"/>
                  <a:pt x="3385918" y="404036"/>
                </a:cubicBezTo>
                <a:cubicBezTo>
                  <a:pt x="3387918" y="397569"/>
                  <a:pt x="3389552" y="390701"/>
                  <a:pt x="3390819" y="383433"/>
                </a:cubicBezTo>
                <a:cubicBezTo>
                  <a:pt x="3392085" y="376166"/>
                  <a:pt x="3393119" y="368398"/>
                  <a:pt x="3393919" y="360131"/>
                </a:cubicBezTo>
                <a:close/>
                <a:moveTo>
                  <a:pt x="4516755" y="358730"/>
                </a:moveTo>
                <a:lnTo>
                  <a:pt x="4523155" y="359130"/>
                </a:lnTo>
                <a:lnTo>
                  <a:pt x="4523155" y="376733"/>
                </a:lnTo>
                <a:lnTo>
                  <a:pt x="4549759" y="376733"/>
                </a:lnTo>
                <a:lnTo>
                  <a:pt x="4549759" y="382333"/>
                </a:lnTo>
                <a:lnTo>
                  <a:pt x="4523155" y="382333"/>
                </a:lnTo>
                <a:lnTo>
                  <a:pt x="4523155" y="402136"/>
                </a:lnTo>
                <a:lnTo>
                  <a:pt x="4546559" y="402136"/>
                </a:lnTo>
                <a:lnTo>
                  <a:pt x="4546559" y="407737"/>
                </a:lnTo>
                <a:lnTo>
                  <a:pt x="4523155" y="407737"/>
                </a:lnTo>
                <a:lnTo>
                  <a:pt x="4523155" y="427739"/>
                </a:lnTo>
                <a:lnTo>
                  <a:pt x="4553359" y="427739"/>
                </a:lnTo>
                <a:lnTo>
                  <a:pt x="4553359" y="433340"/>
                </a:lnTo>
                <a:lnTo>
                  <a:pt x="4523155" y="433340"/>
                </a:lnTo>
                <a:lnTo>
                  <a:pt x="4523155" y="497148"/>
                </a:lnTo>
                <a:lnTo>
                  <a:pt x="4516755" y="497148"/>
                </a:lnTo>
                <a:lnTo>
                  <a:pt x="4516755" y="442541"/>
                </a:lnTo>
                <a:cubicBezTo>
                  <a:pt x="4512887" y="449342"/>
                  <a:pt x="4507887" y="456243"/>
                  <a:pt x="4501753" y="463243"/>
                </a:cubicBezTo>
                <a:cubicBezTo>
                  <a:pt x="4495619" y="470244"/>
                  <a:pt x="4489151" y="476678"/>
                  <a:pt x="4482351" y="482546"/>
                </a:cubicBezTo>
                <a:lnTo>
                  <a:pt x="4478750" y="477545"/>
                </a:lnTo>
                <a:cubicBezTo>
                  <a:pt x="4482484" y="474345"/>
                  <a:pt x="4486217" y="470878"/>
                  <a:pt x="4489951" y="467144"/>
                </a:cubicBezTo>
                <a:cubicBezTo>
                  <a:pt x="4493685" y="463410"/>
                  <a:pt x="4497152" y="459643"/>
                  <a:pt x="4500353" y="455843"/>
                </a:cubicBezTo>
                <a:cubicBezTo>
                  <a:pt x="4503553" y="452042"/>
                  <a:pt x="4506453" y="448208"/>
                  <a:pt x="4509053" y="444341"/>
                </a:cubicBezTo>
                <a:cubicBezTo>
                  <a:pt x="4511654" y="440474"/>
                  <a:pt x="4513821" y="436807"/>
                  <a:pt x="4515555" y="433340"/>
                </a:cubicBezTo>
                <a:lnTo>
                  <a:pt x="4484551" y="433340"/>
                </a:lnTo>
                <a:lnTo>
                  <a:pt x="4484551" y="427739"/>
                </a:lnTo>
                <a:lnTo>
                  <a:pt x="4516755" y="427739"/>
                </a:lnTo>
                <a:lnTo>
                  <a:pt x="4516755" y="407737"/>
                </a:lnTo>
                <a:lnTo>
                  <a:pt x="4492152" y="407737"/>
                </a:lnTo>
                <a:lnTo>
                  <a:pt x="4492152" y="402136"/>
                </a:lnTo>
                <a:lnTo>
                  <a:pt x="4516755" y="402136"/>
                </a:lnTo>
                <a:lnTo>
                  <a:pt x="4516755" y="382333"/>
                </a:lnTo>
                <a:lnTo>
                  <a:pt x="4489151" y="382333"/>
                </a:lnTo>
                <a:lnTo>
                  <a:pt x="4489151" y="376733"/>
                </a:lnTo>
                <a:lnTo>
                  <a:pt x="4516755" y="376733"/>
                </a:lnTo>
                <a:close/>
                <a:moveTo>
                  <a:pt x="1644215" y="358730"/>
                </a:moveTo>
                <a:lnTo>
                  <a:pt x="1650616" y="359130"/>
                </a:lnTo>
                <a:lnTo>
                  <a:pt x="1650616" y="393535"/>
                </a:lnTo>
                <a:lnTo>
                  <a:pt x="1691221" y="393535"/>
                </a:lnTo>
                <a:lnTo>
                  <a:pt x="1691221" y="453142"/>
                </a:lnTo>
                <a:cubicBezTo>
                  <a:pt x="1691221" y="456876"/>
                  <a:pt x="1690887" y="459910"/>
                  <a:pt x="1690221" y="462243"/>
                </a:cubicBezTo>
                <a:cubicBezTo>
                  <a:pt x="1689554" y="464577"/>
                  <a:pt x="1688487" y="466411"/>
                  <a:pt x="1687020" y="467744"/>
                </a:cubicBezTo>
                <a:cubicBezTo>
                  <a:pt x="1685554" y="469078"/>
                  <a:pt x="1683620" y="470044"/>
                  <a:pt x="1681219" y="470644"/>
                </a:cubicBezTo>
                <a:cubicBezTo>
                  <a:pt x="1678819" y="471244"/>
                  <a:pt x="1675819" y="471678"/>
                  <a:pt x="1672218" y="471945"/>
                </a:cubicBezTo>
                <a:lnTo>
                  <a:pt x="1660217" y="472945"/>
                </a:lnTo>
                <a:lnTo>
                  <a:pt x="1658417" y="466544"/>
                </a:lnTo>
                <a:lnTo>
                  <a:pt x="1670818" y="465744"/>
                </a:lnTo>
                <a:cubicBezTo>
                  <a:pt x="1673618" y="465477"/>
                  <a:pt x="1675952" y="465144"/>
                  <a:pt x="1677819" y="464744"/>
                </a:cubicBezTo>
                <a:cubicBezTo>
                  <a:pt x="1679686" y="464344"/>
                  <a:pt x="1681119" y="463644"/>
                  <a:pt x="1682120" y="462643"/>
                </a:cubicBezTo>
                <a:cubicBezTo>
                  <a:pt x="1683120" y="461643"/>
                  <a:pt x="1683820" y="460276"/>
                  <a:pt x="1684220" y="458543"/>
                </a:cubicBezTo>
                <a:cubicBezTo>
                  <a:pt x="1684620" y="456809"/>
                  <a:pt x="1684820" y="454476"/>
                  <a:pt x="1684820" y="451542"/>
                </a:cubicBezTo>
                <a:lnTo>
                  <a:pt x="1684820" y="400136"/>
                </a:lnTo>
                <a:lnTo>
                  <a:pt x="1650616" y="400136"/>
                </a:lnTo>
                <a:lnTo>
                  <a:pt x="1650616" y="496548"/>
                </a:lnTo>
                <a:lnTo>
                  <a:pt x="1644215" y="496548"/>
                </a:lnTo>
                <a:lnTo>
                  <a:pt x="1644215" y="400136"/>
                </a:lnTo>
                <a:lnTo>
                  <a:pt x="1609811" y="400136"/>
                </a:lnTo>
                <a:lnTo>
                  <a:pt x="1609811" y="474145"/>
                </a:lnTo>
                <a:lnTo>
                  <a:pt x="1603410" y="474145"/>
                </a:lnTo>
                <a:lnTo>
                  <a:pt x="1603410" y="393535"/>
                </a:lnTo>
                <a:lnTo>
                  <a:pt x="1644215" y="393535"/>
                </a:lnTo>
                <a:close/>
                <a:moveTo>
                  <a:pt x="4319530" y="358530"/>
                </a:moveTo>
                <a:lnTo>
                  <a:pt x="4419543" y="358530"/>
                </a:lnTo>
                <a:lnTo>
                  <a:pt x="4419543" y="364931"/>
                </a:lnTo>
                <a:lnTo>
                  <a:pt x="4372337" y="364931"/>
                </a:lnTo>
                <a:lnTo>
                  <a:pt x="4372337" y="398135"/>
                </a:lnTo>
                <a:lnTo>
                  <a:pt x="4417343" y="398135"/>
                </a:lnTo>
                <a:lnTo>
                  <a:pt x="4417343" y="404336"/>
                </a:lnTo>
                <a:lnTo>
                  <a:pt x="4372337" y="404336"/>
                </a:lnTo>
                <a:lnTo>
                  <a:pt x="4372337" y="446541"/>
                </a:lnTo>
                <a:lnTo>
                  <a:pt x="4425743" y="446541"/>
                </a:lnTo>
                <a:lnTo>
                  <a:pt x="4425743" y="452942"/>
                </a:lnTo>
                <a:lnTo>
                  <a:pt x="4313329" y="452942"/>
                </a:lnTo>
                <a:lnTo>
                  <a:pt x="4313329" y="446541"/>
                </a:lnTo>
                <a:lnTo>
                  <a:pt x="4365735" y="446541"/>
                </a:lnTo>
                <a:lnTo>
                  <a:pt x="4365735" y="404336"/>
                </a:lnTo>
                <a:lnTo>
                  <a:pt x="4322531" y="404336"/>
                </a:lnTo>
                <a:lnTo>
                  <a:pt x="4322531" y="398135"/>
                </a:lnTo>
                <a:lnTo>
                  <a:pt x="4365735" y="398135"/>
                </a:lnTo>
                <a:lnTo>
                  <a:pt x="4365735" y="364931"/>
                </a:lnTo>
                <a:lnTo>
                  <a:pt x="4319530" y="364931"/>
                </a:lnTo>
                <a:close/>
                <a:moveTo>
                  <a:pt x="4575762" y="358330"/>
                </a:moveTo>
                <a:lnTo>
                  <a:pt x="4582163" y="358730"/>
                </a:lnTo>
                <a:lnTo>
                  <a:pt x="4582163" y="376533"/>
                </a:lnTo>
                <a:lnTo>
                  <a:pt x="4618767" y="376533"/>
                </a:lnTo>
                <a:lnTo>
                  <a:pt x="4618767" y="358730"/>
                </a:lnTo>
                <a:lnTo>
                  <a:pt x="4625369" y="359130"/>
                </a:lnTo>
                <a:lnTo>
                  <a:pt x="4625369" y="376533"/>
                </a:lnTo>
                <a:lnTo>
                  <a:pt x="4651171" y="376533"/>
                </a:lnTo>
                <a:lnTo>
                  <a:pt x="4651171" y="382333"/>
                </a:lnTo>
                <a:lnTo>
                  <a:pt x="4625369" y="382333"/>
                </a:lnTo>
                <a:lnTo>
                  <a:pt x="4625369" y="405536"/>
                </a:lnTo>
                <a:lnTo>
                  <a:pt x="4658973" y="405536"/>
                </a:lnTo>
                <a:lnTo>
                  <a:pt x="4658973" y="411337"/>
                </a:lnTo>
                <a:lnTo>
                  <a:pt x="4550359" y="411337"/>
                </a:lnTo>
                <a:lnTo>
                  <a:pt x="4550359" y="405536"/>
                </a:lnTo>
                <a:lnTo>
                  <a:pt x="4575762" y="405536"/>
                </a:lnTo>
                <a:lnTo>
                  <a:pt x="4575762" y="382333"/>
                </a:lnTo>
                <a:lnTo>
                  <a:pt x="4555359" y="382333"/>
                </a:lnTo>
                <a:lnTo>
                  <a:pt x="4555359" y="376533"/>
                </a:lnTo>
                <a:lnTo>
                  <a:pt x="4575762" y="376533"/>
                </a:lnTo>
                <a:close/>
                <a:moveTo>
                  <a:pt x="4089977" y="358130"/>
                </a:moveTo>
                <a:lnTo>
                  <a:pt x="4089977" y="412337"/>
                </a:lnTo>
                <a:lnTo>
                  <a:pt x="4138783" y="412337"/>
                </a:lnTo>
                <a:lnTo>
                  <a:pt x="4138783" y="358130"/>
                </a:lnTo>
                <a:close/>
                <a:moveTo>
                  <a:pt x="298161" y="356330"/>
                </a:moveTo>
                <a:lnTo>
                  <a:pt x="298161" y="389934"/>
                </a:lnTo>
                <a:lnTo>
                  <a:pt x="338166" y="389934"/>
                </a:lnTo>
                <a:lnTo>
                  <a:pt x="338166" y="356330"/>
                </a:lnTo>
                <a:close/>
                <a:moveTo>
                  <a:pt x="4903851" y="355330"/>
                </a:moveTo>
                <a:lnTo>
                  <a:pt x="4950657" y="355330"/>
                </a:lnTo>
                <a:lnTo>
                  <a:pt x="4950657" y="361731"/>
                </a:lnTo>
                <a:cubicBezTo>
                  <a:pt x="4948389" y="367331"/>
                  <a:pt x="4945756" y="372832"/>
                  <a:pt x="4942755" y="378233"/>
                </a:cubicBezTo>
                <a:cubicBezTo>
                  <a:pt x="4939755" y="383633"/>
                  <a:pt x="4936522" y="389134"/>
                  <a:pt x="4933055" y="394735"/>
                </a:cubicBezTo>
                <a:lnTo>
                  <a:pt x="4933055" y="414137"/>
                </a:lnTo>
                <a:lnTo>
                  <a:pt x="4940055" y="420538"/>
                </a:lnTo>
                <a:cubicBezTo>
                  <a:pt x="4942723" y="417204"/>
                  <a:pt x="4945656" y="413337"/>
                  <a:pt x="4948857" y="408937"/>
                </a:cubicBezTo>
                <a:cubicBezTo>
                  <a:pt x="4952057" y="404536"/>
                  <a:pt x="4954791" y="400402"/>
                  <a:pt x="4957057" y="396535"/>
                </a:cubicBezTo>
                <a:lnTo>
                  <a:pt x="4961458" y="400136"/>
                </a:lnTo>
                <a:cubicBezTo>
                  <a:pt x="4960391" y="401869"/>
                  <a:pt x="4959125" y="403803"/>
                  <a:pt x="4957657" y="405936"/>
                </a:cubicBezTo>
                <a:cubicBezTo>
                  <a:pt x="4956191" y="408070"/>
                  <a:pt x="4954657" y="410237"/>
                  <a:pt x="4953057" y="412437"/>
                </a:cubicBezTo>
                <a:cubicBezTo>
                  <a:pt x="4951457" y="414637"/>
                  <a:pt x="4949889" y="416771"/>
                  <a:pt x="4948356" y="418838"/>
                </a:cubicBezTo>
                <a:cubicBezTo>
                  <a:pt x="4946823" y="420905"/>
                  <a:pt x="4945389" y="422738"/>
                  <a:pt x="4944055" y="424339"/>
                </a:cubicBezTo>
                <a:lnTo>
                  <a:pt x="4961458" y="440741"/>
                </a:lnTo>
                <a:lnTo>
                  <a:pt x="4957857" y="445541"/>
                </a:lnTo>
                <a:cubicBezTo>
                  <a:pt x="4954657" y="442341"/>
                  <a:pt x="4950757" y="438540"/>
                  <a:pt x="4946156" y="434140"/>
                </a:cubicBezTo>
                <a:cubicBezTo>
                  <a:pt x="4941555" y="429739"/>
                  <a:pt x="4937188" y="425739"/>
                  <a:pt x="4933055" y="422138"/>
                </a:cubicBezTo>
                <a:lnTo>
                  <a:pt x="4933055" y="495347"/>
                </a:lnTo>
                <a:lnTo>
                  <a:pt x="4926654" y="495347"/>
                </a:lnTo>
                <a:lnTo>
                  <a:pt x="4926654" y="403936"/>
                </a:lnTo>
                <a:cubicBezTo>
                  <a:pt x="4918519" y="415271"/>
                  <a:pt x="4909651" y="426139"/>
                  <a:pt x="4900050" y="436540"/>
                </a:cubicBezTo>
                <a:lnTo>
                  <a:pt x="4896650" y="430539"/>
                </a:lnTo>
                <a:cubicBezTo>
                  <a:pt x="4906251" y="420138"/>
                  <a:pt x="4915252" y="409170"/>
                  <a:pt x="4923653" y="397635"/>
                </a:cubicBezTo>
                <a:cubicBezTo>
                  <a:pt x="4932054" y="386100"/>
                  <a:pt x="4938655" y="374266"/>
                  <a:pt x="4943455" y="362131"/>
                </a:cubicBezTo>
                <a:lnTo>
                  <a:pt x="4903851" y="362131"/>
                </a:lnTo>
                <a:close/>
                <a:moveTo>
                  <a:pt x="4977860" y="353130"/>
                </a:moveTo>
                <a:lnTo>
                  <a:pt x="4977860" y="396935"/>
                </a:lnTo>
                <a:lnTo>
                  <a:pt x="5016865" y="396935"/>
                </a:lnTo>
                <a:lnTo>
                  <a:pt x="5016865" y="353130"/>
                </a:lnTo>
                <a:close/>
                <a:moveTo>
                  <a:pt x="1346454" y="348129"/>
                </a:moveTo>
                <a:lnTo>
                  <a:pt x="1346454" y="373532"/>
                </a:lnTo>
                <a:lnTo>
                  <a:pt x="1387459" y="373532"/>
                </a:lnTo>
                <a:lnTo>
                  <a:pt x="1387459" y="348129"/>
                </a:lnTo>
                <a:close/>
                <a:moveTo>
                  <a:pt x="2089461" y="346529"/>
                </a:moveTo>
                <a:lnTo>
                  <a:pt x="2096262" y="346929"/>
                </a:lnTo>
                <a:cubicBezTo>
                  <a:pt x="2096262" y="347729"/>
                  <a:pt x="2096229" y="349263"/>
                  <a:pt x="2096162" y="351529"/>
                </a:cubicBezTo>
                <a:cubicBezTo>
                  <a:pt x="2096095" y="353796"/>
                  <a:pt x="2096029" y="356430"/>
                  <a:pt x="2095962" y="359430"/>
                </a:cubicBezTo>
                <a:cubicBezTo>
                  <a:pt x="2095895" y="362431"/>
                  <a:pt x="2095795" y="365665"/>
                  <a:pt x="2095662" y="369132"/>
                </a:cubicBezTo>
                <a:cubicBezTo>
                  <a:pt x="2095528" y="372599"/>
                  <a:pt x="2095395" y="375999"/>
                  <a:pt x="2095262" y="379333"/>
                </a:cubicBezTo>
                <a:lnTo>
                  <a:pt x="2145268" y="379333"/>
                </a:lnTo>
                <a:lnTo>
                  <a:pt x="2145268" y="386334"/>
                </a:lnTo>
                <a:lnTo>
                  <a:pt x="2095062" y="386334"/>
                </a:lnTo>
                <a:lnTo>
                  <a:pt x="2094462" y="393335"/>
                </a:lnTo>
                <a:cubicBezTo>
                  <a:pt x="2094195" y="394802"/>
                  <a:pt x="2093962" y="396268"/>
                  <a:pt x="2093762" y="397735"/>
                </a:cubicBezTo>
                <a:cubicBezTo>
                  <a:pt x="2093562" y="399202"/>
                  <a:pt x="2093328" y="400669"/>
                  <a:pt x="2093061" y="402136"/>
                </a:cubicBezTo>
                <a:cubicBezTo>
                  <a:pt x="2095995" y="404936"/>
                  <a:pt x="2099696" y="408670"/>
                  <a:pt x="2104163" y="413337"/>
                </a:cubicBezTo>
                <a:cubicBezTo>
                  <a:pt x="2108630" y="418004"/>
                  <a:pt x="2113297" y="422872"/>
                  <a:pt x="2118165" y="427939"/>
                </a:cubicBezTo>
                <a:cubicBezTo>
                  <a:pt x="2123032" y="433006"/>
                  <a:pt x="2127699" y="437940"/>
                  <a:pt x="2132166" y="442741"/>
                </a:cubicBezTo>
                <a:cubicBezTo>
                  <a:pt x="2136634" y="447541"/>
                  <a:pt x="2140334" y="451475"/>
                  <a:pt x="2143268" y="454542"/>
                </a:cubicBezTo>
                <a:lnTo>
                  <a:pt x="2138667" y="459943"/>
                </a:lnTo>
                <a:cubicBezTo>
                  <a:pt x="2136000" y="457009"/>
                  <a:pt x="2132633" y="453309"/>
                  <a:pt x="2128566" y="448842"/>
                </a:cubicBezTo>
                <a:cubicBezTo>
                  <a:pt x="2124499" y="444374"/>
                  <a:pt x="2120232" y="439774"/>
                  <a:pt x="2115764" y="435040"/>
                </a:cubicBezTo>
                <a:cubicBezTo>
                  <a:pt x="2111297" y="430306"/>
                  <a:pt x="2106863" y="425705"/>
                  <a:pt x="2102463" y="421238"/>
                </a:cubicBezTo>
                <a:cubicBezTo>
                  <a:pt x="2098062" y="416771"/>
                  <a:pt x="2094262" y="412937"/>
                  <a:pt x="2091061" y="409737"/>
                </a:cubicBezTo>
                <a:cubicBezTo>
                  <a:pt x="2087728" y="419738"/>
                  <a:pt x="2082160" y="428839"/>
                  <a:pt x="2074359" y="437040"/>
                </a:cubicBezTo>
                <a:cubicBezTo>
                  <a:pt x="2066558" y="445241"/>
                  <a:pt x="2055990" y="453342"/>
                  <a:pt x="2042655" y="461343"/>
                </a:cubicBezTo>
                <a:lnTo>
                  <a:pt x="2038855" y="455142"/>
                </a:lnTo>
                <a:cubicBezTo>
                  <a:pt x="2046856" y="450475"/>
                  <a:pt x="2053790" y="445808"/>
                  <a:pt x="2059657" y="441141"/>
                </a:cubicBezTo>
                <a:cubicBezTo>
                  <a:pt x="2065525" y="436473"/>
                  <a:pt x="2070459" y="431573"/>
                  <a:pt x="2074459" y="426439"/>
                </a:cubicBezTo>
                <a:cubicBezTo>
                  <a:pt x="2078460" y="421305"/>
                  <a:pt x="2081560" y="415871"/>
                  <a:pt x="2083760" y="410137"/>
                </a:cubicBezTo>
                <a:cubicBezTo>
                  <a:pt x="2085961" y="404403"/>
                  <a:pt x="2087394" y="398202"/>
                  <a:pt x="2088061" y="391534"/>
                </a:cubicBezTo>
                <a:cubicBezTo>
                  <a:pt x="2088194" y="390734"/>
                  <a:pt x="2088261" y="389934"/>
                  <a:pt x="2088261" y="389134"/>
                </a:cubicBezTo>
                <a:cubicBezTo>
                  <a:pt x="2088261" y="388334"/>
                  <a:pt x="2088328" y="387401"/>
                  <a:pt x="2088461" y="386334"/>
                </a:cubicBezTo>
                <a:lnTo>
                  <a:pt x="2040255" y="386334"/>
                </a:lnTo>
                <a:lnTo>
                  <a:pt x="2040255" y="379333"/>
                </a:lnTo>
                <a:lnTo>
                  <a:pt x="2088861" y="379333"/>
                </a:lnTo>
                <a:cubicBezTo>
                  <a:pt x="2088994" y="375866"/>
                  <a:pt x="2089128" y="372299"/>
                  <a:pt x="2089261" y="368632"/>
                </a:cubicBezTo>
                <a:cubicBezTo>
                  <a:pt x="2089394" y="364964"/>
                  <a:pt x="2089461" y="361597"/>
                  <a:pt x="2089461" y="358530"/>
                </a:cubicBezTo>
                <a:cubicBezTo>
                  <a:pt x="2089461" y="355463"/>
                  <a:pt x="2089461" y="352830"/>
                  <a:pt x="2089461" y="350629"/>
                </a:cubicBezTo>
                <a:cubicBezTo>
                  <a:pt x="2089461" y="348429"/>
                  <a:pt x="2089461" y="347062"/>
                  <a:pt x="2089461" y="346529"/>
                </a:cubicBezTo>
                <a:close/>
                <a:moveTo>
                  <a:pt x="3249901" y="339728"/>
                </a:moveTo>
                <a:lnTo>
                  <a:pt x="3330911" y="339728"/>
                </a:lnTo>
                <a:lnTo>
                  <a:pt x="3330911" y="346329"/>
                </a:lnTo>
                <a:lnTo>
                  <a:pt x="3297307" y="346329"/>
                </a:lnTo>
                <a:lnTo>
                  <a:pt x="3297307" y="399135"/>
                </a:lnTo>
                <a:lnTo>
                  <a:pt x="3327711" y="399135"/>
                </a:lnTo>
                <a:lnTo>
                  <a:pt x="3327711" y="405936"/>
                </a:lnTo>
                <a:lnTo>
                  <a:pt x="3297307" y="405936"/>
                </a:lnTo>
                <a:lnTo>
                  <a:pt x="3297307" y="461743"/>
                </a:lnTo>
                <a:cubicBezTo>
                  <a:pt x="3304375" y="460543"/>
                  <a:pt x="3311109" y="459410"/>
                  <a:pt x="3317509" y="458343"/>
                </a:cubicBezTo>
                <a:cubicBezTo>
                  <a:pt x="3323910" y="457276"/>
                  <a:pt x="3329444" y="456276"/>
                  <a:pt x="3334111" y="455342"/>
                </a:cubicBezTo>
                <a:lnTo>
                  <a:pt x="3334312" y="458543"/>
                </a:lnTo>
                <a:lnTo>
                  <a:pt x="3334312" y="462143"/>
                </a:lnTo>
                <a:cubicBezTo>
                  <a:pt x="3328444" y="463210"/>
                  <a:pt x="3321443" y="464444"/>
                  <a:pt x="3313309" y="465844"/>
                </a:cubicBezTo>
                <a:cubicBezTo>
                  <a:pt x="3305175" y="467244"/>
                  <a:pt x="3296807" y="468677"/>
                  <a:pt x="3288206" y="470144"/>
                </a:cubicBezTo>
                <a:cubicBezTo>
                  <a:pt x="3279605" y="471611"/>
                  <a:pt x="3271204" y="473045"/>
                  <a:pt x="3263003" y="474445"/>
                </a:cubicBezTo>
                <a:cubicBezTo>
                  <a:pt x="3254802" y="475845"/>
                  <a:pt x="3247834" y="477012"/>
                  <a:pt x="3242100" y="477945"/>
                </a:cubicBezTo>
                <a:lnTo>
                  <a:pt x="3241100" y="471344"/>
                </a:lnTo>
                <a:cubicBezTo>
                  <a:pt x="3243500" y="470944"/>
                  <a:pt x="3246167" y="470511"/>
                  <a:pt x="3249101" y="470044"/>
                </a:cubicBezTo>
                <a:cubicBezTo>
                  <a:pt x="3252035" y="469578"/>
                  <a:pt x="3255102" y="469011"/>
                  <a:pt x="3258302" y="468344"/>
                </a:cubicBezTo>
                <a:lnTo>
                  <a:pt x="3258302" y="377133"/>
                </a:lnTo>
                <a:lnTo>
                  <a:pt x="3264703" y="377533"/>
                </a:lnTo>
                <a:lnTo>
                  <a:pt x="3264703" y="467344"/>
                </a:lnTo>
                <a:cubicBezTo>
                  <a:pt x="3268837" y="466677"/>
                  <a:pt x="3273104" y="465944"/>
                  <a:pt x="3277505" y="465144"/>
                </a:cubicBezTo>
                <a:cubicBezTo>
                  <a:pt x="3281905" y="464344"/>
                  <a:pt x="3286305" y="463610"/>
                  <a:pt x="3290706" y="462943"/>
                </a:cubicBezTo>
                <a:lnTo>
                  <a:pt x="3290706" y="346329"/>
                </a:lnTo>
                <a:lnTo>
                  <a:pt x="3249901" y="346329"/>
                </a:lnTo>
                <a:close/>
                <a:moveTo>
                  <a:pt x="2027053" y="335928"/>
                </a:moveTo>
                <a:lnTo>
                  <a:pt x="2027053" y="475745"/>
                </a:lnTo>
                <a:lnTo>
                  <a:pt x="2158870" y="475745"/>
                </a:lnTo>
                <a:lnTo>
                  <a:pt x="2158870" y="335928"/>
                </a:lnTo>
                <a:close/>
                <a:moveTo>
                  <a:pt x="34404" y="334727"/>
                </a:moveTo>
                <a:lnTo>
                  <a:pt x="34404" y="373332"/>
                </a:lnTo>
                <a:lnTo>
                  <a:pt x="155619" y="373332"/>
                </a:lnTo>
                <a:lnTo>
                  <a:pt x="155619" y="334727"/>
                </a:lnTo>
                <a:close/>
                <a:moveTo>
                  <a:pt x="4302728" y="334527"/>
                </a:moveTo>
                <a:lnTo>
                  <a:pt x="4302728" y="476745"/>
                </a:lnTo>
                <a:lnTo>
                  <a:pt x="4436745" y="476745"/>
                </a:lnTo>
                <a:lnTo>
                  <a:pt x="4436745" y="334527"/>
                </a:lnTo>
                <a:close/>
                <a:moveTo>
                  <a:pt x="4698901" y="332327"/>
                </a:moveTo>
                <a:lnTo>
                  <a:pt x="4859521" y="332327"/>
                </a:lnTo>
                <a:lnTo>
                  <a:pt x="4859521" y="339528"/>
                </a:lnTo>
                <a:lnTo>
                  <a:pt x="4796513" y="339528"/>
                </a:lnTo>
                <a:cubicBezTo>
                  <a:pt x="4791447" y="349796"/>
                  <a:pt x="4785379" y="359964"/>
                  <a:pt x="4778311" y="370032"/>
                </a:cubicBezTo>
                <a:cubicBezTo>
                  <a:pt x="4771244" y="380100"/>
                  <a:pt x="4763476" y="389934"/>
                  <a:pt x="4755009" y="399536"/>
                </a:cubicBezTo>
                <a:cubicBezTo>
                  <a:pt x="4746541" y="409137"/>
                  <a:pt x="4737406" y="418471"/>
                  <a:pt x="4727605" y="427539"/>
                </a:cubicBezTo>
                <a:cubicBezTo>
                  <a:pt x="4717803" y="436607"/>
                  <a:pt x="4707635" y="445141"/>
                  <a:pt x="4697101" y="453142"/>
                </a:cubicBezTo>
                <a:lnTo>
                  <a:pt x="4692701" y="447141"/>
                </a:lnTo>
                <a:cubicBezTo>
                  <a:pt x="4702835" y="439541"/>
                  <a:pt x="4712637" y="431473"/>
                  <a:pt x="4722104" y="422938"/>
                </a:cubicBezTo>
                <a:cubicBezTo>
                  <a:pt x="4731572" y="414404"/>
                  <a:pt x="4740407" y="405536"/>
                  <a:pt x="4748607" y="396335"/>
                </a:cubicBezTo>
                <a:cubicBezTo>
                  <a:pt x="4756809" y="387134"/>
                  <a:pt x="4764276" y="377733"/>
                  <a:pt x="4771011" y="368132"/>
                </a:cubicBezTo>
                <a:cubicBezTo>
                  <a:pt x="4777745" y="358530"/>
                  <a:pt x="4783512" y="348996"/>
                  <a:pt x="4788313" y="339528"/>
                </a:cubicBezTo>
                <a:lnTo>
                  <a:pt x="4698901" y="339528"/>
                </a:lnTo>
                <a:close/>
                <a:moveTo>
                  <a:pt x="1165107" y="332327"/>
                </a:moveTo>
                <a:lnTo>
                  <a:pt x="1269120" y="332327"/>
                </a:lnTo>
                <a:lnTo>
                  <a:pt x="1269120" y="339528"/>
                </a:lnTo>
                <a:cubicBezTo>
                  <a:pt x="1266853" y="350063"/>
                  <a:pt x="1264386" y="359897"/>
                  <a:pt x="1261720" y="369032"/>
                </a:cubicBezTo>
                <a:cubicBezTo>
                  <a:pt x="1259053" y="378166"/>
                  <a:pt x="1255952" y="386767"/>
                  <a:pt x="1252418" y="394835"/>
                </a:cubicBezTo>
                <a:cubicBezTo>
                  <a:pt x="1248885" y="402903"/>
                  <a:pt x="1244951" y="410504"/>
                  <a:pt x="1240617" y="417638"/>
                </a:cubicBezTo>
                <a:cubicBezTo>
                  <a:pt x="1236283" y="424772"/>
                  <a:pt x="1231316" y="431606"/>
                  <a:pt x="1225715" y="438140"/>
                </a:cubicBezTo>
                <a:cubicBezTo>
                  <a:pt x="1233316" y="446675"/>
                  <a:pt x="1242150" y="455109"/>
                  <a:pt x="1252218" y="463443"/>
                </a:cubicBezTo>
                <a:cubicBezTo>
                  <a:pt x="1262286" y="471778"/>
                  <a:pt x="1274188" y="480412"/>
                  <a:pt x="1287923" y="489347"/>
                </a:cubicBezTo>
                <a:lnTo>
                  <a:pt x="1283722" y="495948"/>
                </a:lnTo>
                <a:cubicBezTo>
                  <a:pt x="1269987" y="486880"/>
                  <a:pt x="1257986" y="478112"/>
                  <a:pt x="1247718" y="469644"/>
                </a:cubicBezTo>
                <a:cubicBezTo>
                  <a:pt x="1237450" y="461177"/>
                  <a:pt x="1228449" y="452542"/>
                  <a:pt x="1220714" y="443741"/>
                </a:cubicBezTo>
                <a:cubicBezTo>
                  <a:pt x="1212313" y="452942"/>
                  <a:pt x="1202579" y="461777"/>
                  <a:pt x="1191511" y="470244"/>
                </a:cubicBezTo>
                <a:cubicBezTo>
                  <a:pt x="1180443" y="478712"/>
                  <a:pt x="1167508" y="487413"/>
                  <a:pt x="1152706" y="496348"/>
                </a:cubicBezTo>
                <a:lnTo>
                  <a:pt x="1148705" y="489747"/>
                </a:lnTo>
                <a:cubicBezTo>
                  <a:pt x="1163374" y="480946"/>
                  <a:pt x="1176175" y="472411"/>
                  <a:pt x="1187110" y="464144"/>
                </a:cubicBezTo>
                <a:cubicBezTo>
                  <a:pt x="1198045" y="455876"/>
                  <a:pt x="1207713" y="447208"/>
                  <a:pt x="1216114" y="438140"/>
                </a:cubicBezTo>
                <a:cubicBezTo>
                  <a:pt x="1210380" y="431206"/>
                  <a:pt x="1205346" y="424072"/>
                  <a:pt x="1201012" y="416738"/>
                </a:cubicBezTo>
                <a:cubicBezTo>
                  <a:pt x="1196678" y="409403"/>
                  <a:pt x="1192911" y="401802"/>
                  <a:pt x="1189711" y="393935"/>
                </a:cubicBezTo>
                <a:cubicBezTo>
                  <a:pt x="1186510" y="386067"/>
                  <a:pt x="1183776" y="377799"/>
                  <a:pt x="1181510" y="369132"/>
                </a:cubicBezTo>
                <a:cubicBezTo>
                  <a:pt x="1179243" y="360464"/>
                  <a:pt x="1177309" y="351263"/>
                  <a:pt x="1175709" y="341528"/>
                </a:cubicBezTo>
                <a:lnTo>
                  <a:pt x="1182310" y="339728"/>
                </a:lnTo>
                <a:cubicBezTo>
                  <a:pt x="1183910" y="349063"/>
                  <a:pt x="1185777" y="357897"/>
                  <a:pt x="1187910" y="366231"/>
                </a:cubicBezTo>
                <a:cubicBezTo>
                  <a:pt x="1190044" y="374566"/>
                  <a:pt x="1192644" y="382533"/>
                  <a:pt x="1195711" y="390134"/>
                </a:cubicBezTo>
                <a:cubicBezTo>
                  <a:pt x="1198778" y="397735"/>
                  <a:pt x="1202345" y="405036"/>
                  <a:pt x="1206413" y="412037"/>
                </a:cubicBezTo>
                <a:cubicBezTo>
                  <a:pt x="1210480" y="419038"/>
                  <a:pt x="1215314" y="425872"/>
                  <a:pt x="1220914" y="432540"/>
                </a:cubicBezTo>
                <a:cubicBezTo>
                  <a:pt x="1226115" y="426406"/>
                  <a:pt x="1230782" y="419971"/>
                  <a:pt x="1234916" y="413237"/>
                </a:cubicBezTo>
                <a:cubicBezTo>
                  <a:pt x="1239050" y="406503"/>
                  <a:pt x="1242784" y="399335"/>
                  <a:pt x="1246118" y="391735"/>
                </a:cubicBezTo>
                <a:cubicBezTo>
                  <a:pt x="1249451" y="384134"/>
                  <a:pt x="1252385" y="376033"/>
                  <a:pt x="1254919" y="367431"/>
                </a:cubicBezTo>
                <a:cubicBezTo>
                  <a:pt x="1257452" y="358830"/>
                  <a:pt x="1259719" y="349596"/>
                  <a:pt x="1261720" y="339728"/>
                </a:cubicBezTo>
                <a:lnTo>
                  <a:pt x="1182310" y="339728"/>
                </a:lnTo>
                <a:lnTo>
                  <a:pt x="1165107" y="339728"/>
                </a:lnTo>
                <a:close/>
                <a:moveTo>
                  <a:pt x="976084" y="330727"/>
                </a:moveTo>
                <a:lnTo>
                  <a:pt x="1059094" y="330727"/>
                </a:lnTo>
                <a:lnTo>
                  <a:pt x="1059094" y="337728"/>
                </a:lnTo>
                <a:lnTo>
                  <a:pt x="983085" y="387534"/>
                </a:lnTo>
                <a:lnTo>
                  <a:pt x="1072496" y="387534"/>
                </a:lnTo>
                <a:cubicBezTo>
                  <a:pt x="1072496" y="388067"/>
                  <a:pt x="1072362" y="390134"/>
                  <a:pt x="1072096" y="393735"/>
                </a:cubicBezTo>
                <a:cubicBezTo>
                  <a:pt x="1071829" y="397335"/>
                  <a:pt x="1071529" y="401736"/>
                  <a:pt x="1071196" y="406936"/>
                </a:cubicBezTo>
                <a:cubicBezTo>
                  <a:pt x="1070862" y="412137"/>
                  <a:pt x="1070462" y="417771"/>
                  <a:pt x="1069996" y="423839"/>
                </a:cubicBezTo>
                <a:cubicBezTo>
                  <a:pt x="1069529" y="429906"/>
                  <a:pt x="1069095" y="435740"/>
                  <a:pt x="1068695" y="441341"/>
                </a:cubicBezTo>
                <a:cubicBezTo>
                  <a:pt x="1068295" y="446941"/>
                  <a:pt x="1067895" y="451942"/>
                  <a:pt x="1067495" y="456343"/>
                </a:cubicBezTo>
                <a:cubicBezTo>
                  <a:pt x="1067095" y="460743"/>
                  <a:pt x="1066828" y="463810"/>
                  <a:pt x="1066695" y="465544"/>
                </a:cubicBezTo>
                <a:cubicBezTo>
                  <a:pt x="1066295" y="469544"/>
                  <a:pt x="1065562" y="472845"/>
                  <a:pt x="1064495" y="475445"/>
                </a:cubicBezTo>
                <a:cubicBezTo>
                  <a:pt x="1063428" y="478045"/>
                  <a:pt x="1061828" y="480112"/>
                  <a:pt x="1059694" y="481646"/>
                </a:cubicBezTo>
                <a:cubicBezTo>
                  <a:pt x="1057561" y="483179"/>
                  <a:pt x="1054794" y="484279"/>
                  <a:pt x="1051393" y="484946"/>
                </a:cubicBezTo>
                <a:cubicBezTo>
                  <a:pt x="1047993" y="485613"/>
                  <a:pt x="1043826" y="486146"/>
                  <a:pt x="1038892" y="486546"/>
                </a:cubicBezTo>
                <a:lnTo>
                  <a:pt x="1024690" y="487546"/>
                </a:lnTo>
                <a:lnTo>
                  <a:pt x="1022690" y="480546"/>
                </a:lnTo>
                <a:lnTo>
                  <a:pt x="1037691" y="479545"/>
                </a:lnTo>
                <a:cubicBezTo>
                  <a:pt x="1041825" y="479279"/>
                  <a:pt x="1045259" y="478912"/>
                  <a:pt x="1047993" y="478445"/>
                </a:cubicBezTo>
                <a:cubicBezTo>
                  <a:pt x="1050726" y="477979"/>
                  <a:pt x="1052927" y="477179"/>
                  <a:pt x="1054594" y="476045"/>
                </a:cubicBezTo>
                <a:cubicBezTo>
                  <a:pt x="1056260" y="474912"/>
                  <a:pt x="1057494" y="473378"/>
                  <a:pt x="1058294" y="471444"/>
                </a:cubicBezTo>
                <a:cubicBezTo>
                  <a:pt x="1059094" y="469511"/>
                  <a:pt x="1059628" y="466944"/>
                  <a:pt x="1059894" y="463744"/>
                </a:cubicBezTo>
                <a:lnTo>
                  <a:pt x="1065495" y="393935"/>
                </a:lnTo>
                <a:lnTo>
                  <a:pt x="1038692" y="393935"/>
                </a:lnTo>
                <a:cubicBezTo>
                  <a:pt x="1036825" y="405536"/>
                  <a:pt x="1034324" y="416038"/>
                  <a:pt x="1031191" y="425439"/>
                </a:cubicBezTo>
                <a:cubicBezTo>
                  <a:pt x="1028057" y="434840"/>
                  <a:pt x="1024090" y="443574"/>
                  <a:pt x="1019289" y="451642"/>
                </a:cubicBezTo>
                <a:cubicBezTo>
                  <a:pt x="1014489" y="459710"/>
                  <a:pt x="1008721" y="467277"/>
                  <a:pt x="1001987" y="474345"/>
                </a:cubicBezTo>
                <a:cubicBezTo>
                  <a:pt x="995253" y="481412"/>
                  <a:pt x="987285" y="488347"/>
                  <a:pt x="978084" y="495147"/>
                </a:cubicBezTo>
                <a:lnTo>
                  <a:pt x="973083" y="490347"/>
                </a:lnTo>
                <a:cubicBezTo>
                  <a:pt x="982018" y="483813"/>
                  <a:pt x="989786" y="477179"/>
                  <a:pt x="996386" y="470444"/>
                </a:cubicBezTo>
                <a:cubicBezTo>
                  <a:pt x="1002987" y="463710"/>
                  <a:pt x="1008621" y="456543"/>
                  <a:pt x="1013288" y="448942"/>
                </a:cubicBezTo>
                <a:cubicBezTo>
                  <a:pt x="1017956" y="441341"/>
                  <a:pt x="1021790" y="433040"/>
                  <a:pt x="1024790" y="424039"/>
                </a:cubicBezTo>
                <a:cubicBezTo>
                  <a:pt x="1027790" y="415037"/>
                  <a:pt x="1030291" y="405003"/>
                  <a:pt x="1032291" y="393935"/>
                </a:cubicBezTo>
                <a:lnTo>
                  <a:pt x="1002087" y="393935"/>
                </a:lnTo>
                <a:cubicBezTo>
                  <a:pt x="1000354" y="401936"/>
                  <a:pt x="998120" y="409337"/>
                  <a:pt x="995386" y="416138"/>
                </a:cubicBezTo>
                <a:cubicBezTo>
                  <a:pt x="992653" y="422938"/>
                  <a:pt x="989185" y="429439"/>
                  <a:pt x="984985" y="435640"/>
                </a:cubicBezTo>
                <a:cubicBezTo>
                  <a:pt x="980784" y="441841"/>
                  <a:pt x="975851" y="447875"/>
                  <a:pt x="970183" y="453742"/>
                </a:cubicBezTo>
                <a:cubicBezTo>
                  <a:pt x="964516" y="459610"/>
                  <a:pt x="957882" y="465610"/>
                  <a:pt x="950281" y="471745"/>
                </a:cubicBezTo>
                <a:lnTo>
                  <a:pt x="945280" y="467144"/>
                </a:lnTo>
                <a:cubicBezTo>
                  <a:pt x="952614" y="461410"/>
                  <a:pt x="959048" y="455709"/>
                  <a:pt x="964582" y="450042"/>
                </a:cubicBezTo>
                <a:cubicBezTo>
                  <a:pt x="970116" y="444374"/>
                  <a:pt x="974917" y="438607"/>
                  <a:pt x="978984" y="432740"/>
                </a:cubicBezTo>
                <a:cubicBezTo>
                  <a:pt x="983051" y="426872"/>
                  <a:pt x="986418" y="420771"/>
                  <a:pt x="989085" y="414437"/>
                </a:cubicBezTo>
                <a:cubicBezTo>
                  <a:pt x="991752" y="408103"/>
                  <a:pt x="993886" y="401269"/>
                  <a:pt x="995486" y="393935"/>
                </a:cubicBezTo>
                <a:lnTo>
                  <a:pt x="970483" y="393935"/>
                </a:lnTo>
                <a:lnTo>
                  <a:pt x="970483" y="387534"/>
                </a:lnTo>
                <a:lnTo>
                  <a:pt x="1046093" y="337728"/>
                </a:lnTo>
                <a:lnTo>
                  <a:pt x="976084" y="337728"/>
                </a:lnTo>
                <a:close/>
                <a:moveTo>
                  <a:pt x="2020252" y="328727"/>
                </a:moveTo>
                <a:lnTo>
                  <a:pt x="2165671" y="328727"/>
                </a:lnTo>
                <a:lnTo>
                  <a:pt x="2165671" y="495748"/>
                </a:lnTo>
                <a:lnTo>
                  <a:pt x="2158870" y="495748"/>
                </a:lnTo>
                <a:lnTo>
                  <a:pt x="2158870" y="482146"/>
                </a:lnTo>
                <a:lnTo>
                  <a:pt x="2027053" y="482146"/>
                </a:lnTo>
                <a:lnTo>
                  <a:pt x="2027053" y="495748"/>
                </a:lnTo>
                <a:lnTo>
                  <a:pt x="2020252" y="495748"/>
                </a:lnTo>
                <a:close/>
                <a:moveTo>
                  <a:pt x="27003" y="328127"/>
                </a:moveTo>
                <a:lnTo>
                  <a:pt x="162820" y="328127"/>
                </a:lnTo>
                <a:lnTo>
                  <a:pt x="162820" y="380133"/>
                </a:lnTo>
                <a:lnTo>
                  <a:pt x="108614" y="380133"/>
                </a:lnTo>
                <a:cubicBezTo>
                  <a:pt x="109414" y="387734"/>
                  <a:pt x="110280" y="394735"/>
                  <a:pt x="111214" y="401136"/>
                </a:cubicBezTo>
                <a:cubicBezTo>
                  <a:pt x="112147" y="407537"/>
                  <a:pt x="113214" y="413604"/>
                  <a:pt x="114414" y="419338"/>
                </a:cubicBezTo>
                <a:lnTo>
                  <a:pt x="180022" y="419338"/>
                </a:lnTo>
                <a:lnTo>
                  <a:pt x="180022" y="426139"/>
                </a:lnTo>
                <a:lnTo>
                  <a:pt x="115814" y="426139"/>
                </a:lnTo>
                <a:cubicBezTo>
                  <a:pt x="118215" y="436540"/>
                  <a:pt x="120982" y="445575"/>
                  <a:pt x="124115" y="453242"/>
                </a:cubicBezTo>
                <a:cubicBezTo>
                  <a:pt x="127249" y="460910"/>
                  <a:pt x="130950" y="467744"/>
                  <a:pt x="135217" y="473745"/>
                </a:cubicBezTo>
                <a:cubicBezTo>
                  <a:pt x="139084" y="478812"/>
                  <a:pt x="142518" y="482313"/>
                  <a:pt x="145518" y="484246"/>
                </a:cubicBezTo>
                <a:cubicBezTo>
                  <a:pt x="148519" y="486180"/>
                  <a:pt x="151486" y="487146"/>
                  <a:pt x="154419" y="487146"/>
                </a:cubicBezTo>
                <a:cubicBezTo>
                  <a:pt x="156953" y="487146"/>
                  <a:pt x="158986" y="486380"/>
                  <a:pt x="160520" y="484846"/>
                </a:cubicBezTo>
                <a:cubicBezTo>
                  <a:pt x="162054" y="483313"/>
                  <a:pt x="163754" y="480546"/>
                  <a:pt x="165621" y="476545"/>
                </a:cubicBezTo>
                <a:cubicBezTo>
                  <a:pt x="166154" y="475345"/>
                  <a:pt x="166754" y="473745"/>
                  <a:pt x="167421" y="471745"/>
                </a:cubicBezTo>
                <a:cubicBezTo>
                  <a:pt x="168088" y="469744"/>
                  <a:pt x="168788" y="467577"/>
                  <a:pt x="169521" y="465244"/>
                </a:cubicBezTo>
                <a:cubicBezTo>
                  <a:pt x="170255" y="462910"/>
                  <a:pt x="170921" y="460576"/>
                  <a:pt x="171521" y="458243"/>
                </a:cubicBezTo>
                <a:cubicBezTo>
                  <a:pt x="172121" y="455909"/>
                  <a:pt x="172622" y="453809"/>
                  <a:pt x="173022" y="451942"/>
                </a:cubicBezTo>
                <a:lnTo>
                  <a:pt x="179422" y="455743"/>
                </a:lnTo>
                <a:cubicBezTo>
                  <a:pt x="179156" y="457209"/>
                  <a:pt x="178689" y="459110"/>
                  <a:pt x="178022" y="461443"/>
                </a:cubicBezTo>
                <a:cubicBezTo>
                  <a:pt x="177355" y="463777"/>
                  <a:pt x="176622" y="466177"/>
                  <a:pt x="175822" y="468644"/>
                </a:cubicBezTo>
                <a:cubicBezTo>
                  <a:pt x="175022" y="471111"/>
                  <a:pt x="174222" y="473445"/>
                  <a:pt x="173422" y="475645"/>
                </a:cubicBezTo>
                <a:cubicBezTo>
                  <a:pt x="172622" y="477845"/>
                  <a:pt x="171955" y="479545"/>
                  <a:pt x="171421" y="480746"/>
                </a:cubicBezTo>
                <a:cubicBezTo>
                  <a:pt x="169154" y="485813"/>
                  <a:pt x="166721" y="489413"/>
                  <a:pt x="164120" y="491547"/>
                </a:cubicBezTo>
                <a:cubicBezTo>
                  <a:pt x="161520" y="493681"/>
                  <a:pt x="158286" y="494747"/>
                  <a:pt x="154419" y="494747"/>
                </a:cubicBezTo>
                <a:cubicBezTo>
                  <a:pt x="150152" y="494747"/>
                  <a:pt x="146085" y="493514"/>
                  <a:pt x="142218" y="491047"/>
                </a:cubicBezTo>
                <a:cubicBezTo>
                  <a:pt x="138351" y="488580"/>
                  <a:pt x="134083" y="484079"/>
                  <a:pt x="129416" y="477545"/>
                </a:cubicBezTo>
                <a:cubicBezTo>
                  <a:pt x="124749" y="471144"/>
                  <a:pt x="120748" y="463844"/>
                  <a:pt x="117415" y="455643"/>
                </a:cubicBezTo>
                <a:cubicBezTo>
                  <a:pt x="114081" y="447441"/>
                  <a:pt x="111147" y="437607"/>
                  <a:pt x="108614" y="426139"/>
                </a:cubicBezTo>
                <a:lnTo>
                  <a:pt x="34404" y="426139"/>
                </a:lnTo>
                <a:lnTo>
                  <a:pt x="34404" y="484346"/>
                </a:lnTo>
                <a:lnTo>
                  <a:pt x="92011" y="464344"/>
                </a:lnTo>
                <a:lnTo>
                  <a:pt x="93212" y="471344"/>
                </a:lnTo>
                <a:cubicBezTo>
                  <a:pt x="92678" y="471478"/>
                  <a:pt x="91045" y="472011"/>
                  <a:pt x="88311" y="472945"/>
                </a:cubicBezTo>
                <a:cubicBezTo>
                  <a:pt x="85577" y="473878"/>
                  <a:pt x="82244" y="475012"/>
                  <a:pt x="78310" y="476345"/>
                </a:cubicBezTo>
                <a:cubicBezTo>
                  <a:pt x="74376" y="477679"/>
                  <a:pt x="70109" y="479145"/>
                  <a:pt x="65508" y="480746"/>
                </a:cubicBezTo>
                <a:cubicBezTo>
                  <a:pt x="60908" y="482346"/>
                  <a:pt x="56540" y="483846"/>
                  <a:pt x="52407" y="485246"/>
                </a:cubicBezTo>
                <a:cubicBezTo>
                  <a:pt x="48273" y="486646"/>
                  <a:pt x="44672" y="487880"/>
                  <a:pt x="41605" y="488947"/>
                </a:cubicBezTo>
                <a:cubicBezTo>
                  <a:pt x="38538" y="490013"/>
                  <a:pt x="36538" y="490680"/>
                  <a:pt x="35604" y="490947"/>
                </a:cubicBezTo>
                <a:cubicBezTo>
                  <a:pt x="34538" y="491347"/>
                  <a:pt x="33237" y="491880"/>
                  <a:pt x="31704" y="492547"/>
                </a:cubicBezTo>
                <a:cubicBezTo>
                  <a:pt x="30170" y="493214"/>
                  <a:pt x="28470" y="494147"/>
                  <a:pt x="26603" y="495347"/>
                </a:cubicBezTo>
                <a:lnTo>
                  <a:pt x="23203" y="489347"/>
                </a:lnTo>
                <a:cubicBezTo>
                  <a:pt x="23870" y="488680"/>
                  <a:pt x="24670" y="487847"/>
                  <a:pt x="25603" y="486846"/>
                </a:cubicBezTo>
                <a:cubicBezTo>
                  <a:pt x="26537" y="485846"/>
                  <a:pt x="27003" y="485013"/>
                  <a:pt x="27003" y="484346"/>
                </a:cubicBezTo>
                <a:close/>
                <a:moveTo>
                  <a:pt x="4295927" y="327727"/>
                </a:moveTo>
                <a:lnTo>
                  <a:pt x="4443345" y="327727"/>
                </a:lnTo>
                <a:lnTo>
                  <a:pt x="4443345" y="496548"/>
                </a:lnTo>
                <a:lnTo>
                  <a:pt x="4436745" y="496548"/>
                </a:lnTo>
                <a:lnTo>
                  <a:pt x="4436745" y="482946"/>
                </a:lnTo>
                <a:lnTo>
                  <a:pt x="4302728" y="482946"/>
                </a:lnTo>
                <a:lnTo>
                  <a:pt x="4302728" y="496548"/>
                </a:lnTo>
                <a:lnTo>
                  <a:pt x="4295927" y="496548"/>
                </a:lnTo>
                <a:close/>
                <a:moveTo>
                  <a:pt x="1737350" y="324726"/>
                </a:moveTo>
                <a:lnTo>
                  <a:pt x="1746352" y="324726"/>
                </a:lnTo>
                <a:cubicBezTo>
                  <a:pt x="1755953" y="339261"/>
                  <a:pt x="1763187" y="354530"/>
                  <a:pt x="1768054" y="370532"/>
                </a:cubicBezTo>
                <a:cubicBezTo>
                  <a:pt x="1772921" y="386534"/>
                  <a:pt x="1775355" y="402869"/>
                  <a:pt x="1775355" y="419538"/>
                </a:cubicBezTo>
                <a:cubicBezTo>
                  <a:pt x="1775355" y="437274"/>
                  <a:pt x="1772821" y="454176"/>
                  <a:pt x="1767754" y="470244"/>
                </a:cubicBezTo>
                <a:cubicBezTo>
                  <a:pt x="1762687" y="486313"/>
                  <a:pt x="1755353" y="501815"/>
                  <a:pt x="1745751" y="516750"/>
                </a:cubicBezTo>
                <a:lnTo>
                  <a:pt x="1736950" y="516750"/>
                </a:lnTo>
                <a:cubicBezTo>
                  <a:pt x="1747085" y="500081"/>
                  <a:pt x="1754486" y="484013"/>
                  <a:pt x="1759153" y="468544"/>
                </a:cubicBezTo>
                <a:cubicBezTo>
                  <a:pt x="1763820" y="453076"/>
                  <a:pt x="1766154" y="437140"/>
                  <a:pt x="1766154" y="420738"/>
                </a:cubicBezTo>
                <a:cubicBezTo>
                  <a:pt x="1766154" y="403936"/>
                  <a:pt x="1763854" y="387767"/>
                  <a:pt x="1759253" y="372232"/>
                </a:cubicBezTo>
                <a:cubicBezTo>
                  <a:pt x="1754652" y="356697"/>
                  <a:pt x="1747352" y="340862"/>
                  <a:pt x="1737350" y="324726"/>
                </a:cubicBezTo>
                <a:close/>
                <a:moveTo>
                  <a:pt x="876005" y="324726"/>
                </a:moveTo>
                <a:lnTo>
                  <a:pt x="885006" y="324726"/>
                </a:lnTo>
                <a:cubicBezTo>
                  <a:pt x="874871" y="341395"/>
                  <a:pt x="867437" y="357464"/>
                  <a:pt x="862703" y="372932"/>
                </a:cubicBezTo>
                <a:cubicBezTo>
                  <a:pt x="857969" y="388401"/>
                  <a:pt x="855602" y="404336"/>
                  <a:pt x="855602" y="420738"/>
                </a:cubicBezTo>
                <a:cubicBezTo>
                  <a:pt x="855602" y="437540"/>
                  <a:pt x="857936" y="453709"/>
                  <a:pt x="862603" y="469244"/>
                </a:cubicBezTo>
                <a:cubicBezTo>
                  <a:pt x="867270" y="484779"/>
                  <a:pt x="874605" y="500615"/>
                  <a:pt x="884606" y="516750"/>
                </a:cubicBezTo>
                <a:lnTo>
                  <a:pt x="875605" y="516750"/>
                </a:lnTo>
                <a:cubicBezTo>
                  <a:pt x="866003" y="502215"/>
                  <a:pt x="858736" y="486946"/>
                  <a:pt x="853802" y="470944"/>
                </a:cubicBezTo>
                <a:cubicBezTo>
                  <a:pt x="848868" y="454942"/>
                  <a:pt x="846401" y="438607"/>
                  <a:pt x="846401" y="421938"/>
                </a:cubicBezTo>
                <a:cubicBezTo>
                  <a:pt x="846401" y="404203"/>
                  <a:pt x="848935" y="387301"/>
                  <a:pt x="854002" y="371232"/>
                </a:cubicBezTo>
                <a:cubicBezTo>
                  <a:pt x="859069" y="355163"/>
                  <a:pt x="866403" y="339661"/>
                  <a:pt x="876005" y="324726"/>
                </a:cubicBezTo>
                <a:close/>
                <a:moveTo>
                  <a:pt x="793671" y="324326"/>
                </a:moveTo>
                <a:lnTo>
                  <a:pt x="795271" y="330927"/>
                </a:lnTo>
                <a:cubicBezTo>
                  <a:pt x="792470" y="331994"/>
                  <a:pt x="789070" y="333127"/>
                  <a:pt x="785069" y="334327"/>
                </a:cubicBezTo>
                <a:cubicBezTo>
                  <a:pt x="781069" y="335527"/>
                  <a:pt x="776668" y="336794"/>
                  <a:pt x="771868" y="338128"/>
                </a:cubicBezTo>
                <a:cubicBezTo>
                  <a:pt x="767067" y="339461"/>
                  <a:pt x="762000" y="340761"/>
                  <a:pt x="756666" y="342028"/>
                </a:cubicBezTo>
                <a:cubicBezTo>
                  <a:pt x="751332" y="343295"/>
                  <a:pt x="745998" y="344529"/>
                  <a:pt x="740664" y="345729"/>
                </a:cubicBezTo>
                <a:lnTo>
                  <a:pt x="740664" y="402936"/>
                </a:lnTo>
                <a:lnTo>
                  <a:pt x="807272" y="394535"/>
                </a:lnTo>
                <a:lnTo>
                  <a:pt x="807672" y="401336"/>
                </a:lnTo>
                <a:lnTo>
                  <a:pt x="740664" y="409737"/>
                </a:lnTo>
                <a:lnTo>
                  <a:pt x="740664" y="464544"/>
                </a:lnTo>
                <a:cubicBezTo>
                  <a:pt x="740664" y="468011"/>
                  <a:pt x="740897" y="470811"/>
                  <a:pt x="741364" y="472945"/>
                </a:cubicBezTo>
                <a:cubicBezTo>
                  <a:pt x="741831" y="475078"/>
                  <a:pt x="742664" y="476779"/>
                  <a:pt x="743864" y="478045"/>
                </a:cubicBezTo>
                <a:cubicBezTo>
                  <a:pt x="745064" y="479312"/>
                  <a:pt x="746731" y="480246"/>
                  <a:pt x="748865" y="480846"/>
                </a:cubicBezTo>
                <a:cubicBezTo>
                  <a:pt x="750999" y="481446"/>
                  <a:pt x="753732" y="481812"/>
                  <a:pt x="757066" y="481946"/>
                </a:cubicBezTo>
                <a:cubicBezTo>
                  <a:pt x="763600" y="482346"/>
                  <a:pt x="770134" y="482346"/>
                  <a:pt x="776668" y="481946"/>
                </a:cubicBezTo>
                <a:cubicBezTo>
                  <a:pt x="780669" y="481679"/>
                  <a:pt x="783869" y="481312"/>
                  <a:pt x="786270" y="480846"/>
                </a:cubicBezTo>
                <a:cubicBezTo>
                  <a:pt x="788670" y="480379"/>
                  <a:pt x="790570" y="479545"/>
                  <a:pt x="791970" y="478345"/>
                </a:cubicBezTo>
                <a:cubicBezTo>
                  <a:pt x="793371" y="477145"/>
                  <a:pt x="794371" y="475478"/>
                  <a:pt x="794971" y="473345"/>
                </a:cubicBezTo>
                <a:cubicBezTo>
                  <a:pt x="795571" y="471211"/>
                  <a:pt x="796071" y="468344"/>
                  <a:pt x="796471" y="464744"/>
                </a:cubicBezTo>
                <a:cubicBezTo>
                  <a:pt x="796604" y="463143"/>
                  <a:pt x="796771" y="461110"/>
                  <a:pt x="796971" y="458643"/>
                </a:cubicBezTo>
                <a:cubicBezTo>
                  <a:pt x="797171" y="456176"/>
                  <a:pt x="797371" y="453742"/>
                  <a:pt x="797571" y="451342"/>
                </a:cubicBezTo>
                <a:cubicBezTo>
                  <a:pt x="797771" y="448942"/>
                  <a:pt x="797904" y="446808"/>
                  <a:pt x="797971" y="444941"/>
                </a:cubicBezTo>
                <a:cubicBezTo>
                  <a:pt x="798038" y="443074"/>
                  <a:pt x="798071" y="441941"/>
                  <a:pt x="798071" y="441541"/>
                </a:cubicBezTo>
                <a:lnTo>
                  <a:pt x="804672" y="443941"/>
                </a:lnTo>
                <a:cubicBezTo>
                  <a:pt x="804672" y="444474"/>
                  <a:pt x="804605" y="445708"/>
                  <a:pt x="804472" y="447642"/>
                </a:cubicBezTo>
                <a:cubicBezTo>
                  <a:pt x="804339" y="449575"/>
                  <a:pt x="804172" y="451742"/>
                  <a:pt x="803972" y="454142"/>
                </a:cubicBezTo>
                <a:cubicBezTo>
                  <a:pt x="803772" y="456543"/>
                  <a:pt x="803572" y="458943"/>
                  <a:pt x="803372" y="461343"/>
                </a:cubicBezTo>
                <a:cubicBezTo>
                  <a:pt x="803172" y="463744"/>
                  <a:pt x="803005" y="465744"/>
                  <a:pt x="802872" y="467344"/>
                </a:cubicBezTo>
                <a:cubicBezTo>
                  <a:pt x="802338" y="471745"/>
                  <a:pt x="801605" y="475312"/>
                  <a:pt x="800671" y="478045"/>
                </a:cubicBezTo>
                <a:cubicBezTo>
                  <a:pt x="799738" y="480779"/>
                  <a:pt x="798371" y="482913"/>
                  <a:pt x="796571" y="484446"/>
                </a:cubicBezTo>
                <a:cubicBezTo>
                  <a:pt x="794771" y="485980"/>
                  <a:pt x="792337" y="487046"/>
                  <a:pt x="789270" y="487647"/>
                </a:cubicBezTo>
                <a:cubicBezTo>
                  <a:pt x="786203" y="488247"/>
                  <a:pt x="782269" y="488680"/>
                  <a:pt x="777468" y="488947"/>
                </a:cubicBezTo>
                <a:cubicBezTo>
                  <a:pt x="770401" y="489347"/>
                  <a:pt x="763400" y="489347"/>
                  <a:pt x="756466" y="488947"/>
                </a:cubicBezTo>
                <a:cubicBezTo>
                  <a:pt x="752065" y="488680"/>
                  <a:pt x="748398" y="488180"/>
                  <a:pt x="745464" y="487447"/>
                </a:cubicBezTo>
                <a:cubicBezTo>
                  <a:pt x="742531" y="486713"/>
                  <a:pt x="740197" y="485513"/>
                  <a:pt x="738464" y="483846"/>
                </a:cubicBezTo>
                <a:cubicBezTo>
                  <a:pt x="736730" y="482179"/>
                  <a:pt x="735497" y="479846"/>
                  <a:pt x="734763" y="476845"/>
                </a:cubicBezTo>
                <a:cubicBezTo>
                  <a:pt x="734030" y="473845"/>
                  <a:pt x="733663" y="470011"/>
                  <a:pt x="733663" y="465344"/>
                </a:cubicBezTo>
                <a:lnTo>
                  <a:pt x="733663" y="410737"/>
                </a:lnTo>
                <a:lnTo>
                  <a:pt x="693258" y="415738"/>
                </a:lnTo>
                <a:lnTo>
                  <a:pt x="692458" y="408937"/>
                </a:lnTo>
                <a:lnTo>
                  <a:pt x="733663" y="403736"/>
                </a:lnTo>
                <a:lnTo>
                  <a:pt x="733663" y="347329"/>
                </a:lnTo>
                <a:cubicBezTo>
                  <a:pt x="727396" y="348796"/>
                  <a:pt x="721495" y="350096"/>
                  <a:pt x="715961" y="351229"/>
                </a:cubicBezTo>
                <a:cubicBezTo>
                  <a:pt x="710427" y="352363"/>
                  <a:pt x="705526" y="353263"/>
                  <a:pt x="701259" y="353930"/>
                </a:cubicBezTo>
                <a:lnTo>
                  <a:pt x="700259" y="347129"/>
                </a:lnTo>
                <a:cubicBezTo>
                  <a:pt x="706393" y="346195"/>
                  <a:pt x="713794" y="344829"/>
                  <a:pt x="722462" y="343028"/>
                </a:cubicBezTo>
                <a:cubicBezTo>
                  <a:pt x="731129" y="341228"/>
                  <a:pt x="739964" y="339261"/>
                  <a:pt x="748965" y="337128"/>
                </a:cubicBezTo>
                <a:cubicBezTo>
                  <a:pt x="757966" y="334994"/>
                  <a:pt x="766467" y="332794"/>
                  <a:pt x="774468" y="330527"/>
                </a:cubicBezTo>
                <a:cubicBezTo>
                  <a:pt x="782469" y="328260"/>
                  <a:pt x="788870" y="326193"/>
                  <a:pt x="793671" y="324326"/>
                </a:cubicBezTo>
                <a:close/>
                <a:moveTo>
                  <a:pt x="928278" y="322926"/>
                </a:moveTo>
                <a:cubicBezTo>
                  <a:pt x="930678" y="324393"/>
                  <a:pt x="933512" y="326326"/>
                  <a:pt x="936779" y="328727"/>
                </a:cubicBezTo>
                <a:cubicBezTo>
                  <a:pt x="940046" y="331127"/>
                  <a:pt x="943413" y="333661"/>
                  <a:pt x="946880" y="336328"/>
                </a:cubicBezTo>
                <a:cubicBezTo>
                  <a:pt x="950347" y="338995"/>
                  <a:pt x="953681" y="341662"/>
                  <a:pt x="956881" y="344329"/>
                </a:cubicBezTo>
                <a:cubicBezTo>
                  <a:pt x="960082" y="346996"/>
                  <a:pt x="962815" y="349329"/>
                  <a:pt x="965082" y="351329"/>
                </a:cubicBezTo>
                <a:lnTo>
                  <a:pt x="960882" y="357330"/>
                </a:lnTo>
                <a:cubicBezTo>
                  <a:pt x="958615" y="355330"/>
                  <a:pt x="955915" y="352996"/>
                  <a:pt x="952781" y="350329"/>
                </a:cubicBezTo>
                <a:cubicBezTo>
                  <a:pt x="949647" y="347662"/>
                  <a:pt x="946380" y="344962"/>
                  <a:pt x="942980" y="342228"/>
                </a:cubicBezTo>
                <a:cubicBezTo>
                  <a:pt x="939579" y="339495"/>
                  <a:pt x="936246" y="336928"/>
                  <a:pt x="932978" y="334527"/>
                </a:cubicBezTo>
                <a:cubicBezTo>
                  <a:pt x="929711" y="332127"/>
                  <a:pt x="926878" y="330127"/>
                  <a:pt x="924477" y="328527"/>
                </a:cubicBezTo>
                <a:close/>
                <a:moveTo>
                  <a:pt x="1122902" y="321126"/>
                </a:moveTo>
                <a:cubicBezTo>
                  <a:pt x="1125302" y="323126"/>
                  <a:pt x="1128203" y="325626"/>
                  <a:pt x="1131603" y="328627"/>
                </a:cubicBezTo>
                <a:cubicBezTo>
                  <a:pt x="1135004" y="331627"/>
                  <a:pt x="1138504" y="334727"/>
                  <a:pt x="1142105" y="337928"/>
                </a:cubicBezTo>
                <a:cubicBezTo>
                  <a:pt x="1145705" y="341128"/>
                  <a:pt x="1149139" y="344262"/>
                  <a:pt x="1152406" y="347329"/>
                </a:cubicBezTo>
                <a:cubicBezTo>
                  <a:pt x="1155673" y="350396"/>
                  <a:pt x="1158307" y="352930"/>
                  <a:pt x="1160307" y="354930"/>
                </a:cubicBezTo>
                <a:lnTo>
                  <a:pt x="1155706" y="360931"/>
                </a:lnTo>
                <a:cubicBezTo>
                  <a:pt x="1153439" y="358530"/>
                  <a:pt x="1150672" y="355763"/>
                  <a:pt x="1147405" y="352630"/>
                </a:cubicBezTo>
                <a:cubicBezTo>
                  <a:pt x="1144138" y="349496"/>
                  <a:pt x="1140738" y="346296"/>
                  <a:pt x="1137204" y="343028"/>
                </a:cubicBezTo>
                <a:cubicBezTo>
                  <a:pt x="1133670" y="339761"/>
                  <a:pt x="1130270" y="336694"/>
                  <a:pt x="1127003" y="333827"/>
                </a:cubicBezTo>
                <a:cubicBezTo>
                  <a:pt x="1123736" y="330960"/>
                  <a:pt x="1120969" y="328593"/>
                  <a:pt x="1118702" y="326726"/>
                </a:cubicBezTo>
                <a:close/>
                <a:moveTo>
                  <a:pt x="3907431" y="320926"/>
                </a:moveTo>
                <a:lnTo>
                  <a:pt x="3913832" y="322526"/>
                </a:lnTo>
                <a:cubicBezTo>
                  <a:pt x="3911698" y="329327"/>
                  <a:pt x="3909265" y="336061"/>
                  <a:pt x="3906531" y="342728"/>
                </a:cubicBezTo>
                <a:cubicBezTo>
                  <a:pt x="3903797" y="349396"/>
                  <a:pt x="3900897" y="355930"/>
                  <a:pt x="3897830" y="362331"/>
                </a:cubicBezTo>
                <a:lnTo>
                  <a:pt x="3898030" y="362331"/>
                </a:lnTo>
                <a:lnTo>
                  <a:pt x="3898030" y="495347"/>
                </a:lnTo>
                <a:lnTo>
                  <a:pt x="3891429" y="495347"/>
                </a:lnTo>
                <a:lnTo>
                  <a:pt x="3891429" y="374932"/>
                </a:lnTo>
                <a:cubicBezTo>
                  <a:pt x="3887028" y="383200"/>
                  <a:pt x="3882428" y="391034"/>
                  <a:pt x="3877627" y="398435"/>
                </a:cubicBezTo>
                <a:cubicBezTo>
                  <a:pt x="3872827" y="405836"/>
                  <a:pt x="3868093" y="412604"/>
                  <a:pt x="3863425" y="418738"/>
                </a:cubicBezTo>
                <a:lnTo>
                  <a:pt x="3859225" y="412937"/>
                </a:lnTo>
                <a:cubicBezTo>
                  <a:pt x="3863625" y="407603"/>
                  <a:pt x="3868093" y="401369"/>
                  <a:pt x="3872627" y="394235"/>
                </a:cubicBezTo>
                <a:cubicBezTo>
                  <a:pt x="3877161" y="387101"/>
                  <a:pt x="3881594" y="379533"/>
                  <a:pt x="3885928" y="371532"/>
                </a:cubicBezTo>
                <a:cubicBezTo>
                  <a:pt x="3890262" y="363531"/>
                  <a:pt x="3894263" y="355197"/>
                  <a:pt x="3897930" y="346529"/>
                </a:cubicBezTo>
                <a:cubicBezTo>
                  <a:pt x="3901597" y="337861"/>
                  <a:pt x="3904764" y="329327"/>
                  <a:pt x="3907431" y="320926"/>
                </a:cubicBezTo>
                <a:close/>
                <a:moveTo>
                  <a:pt x="1486071" y="320926"/>
                </a:moveTo>
                <a:lnTo>
                  <a:pt x="1488072" y="327326"/>
                </a:lnTo>
                <a:cubicBezTo>
                  <a:pt x="1480204" y="330527"/>
                  <a:pt x="1471103" y="333461"/>
                  <a:pt x="1460768" y="336128"/>
                </a:cubicBezTo>
                <a:cubicBezTo>
                  <a:pt x="1450434" y="338795"/>
                  <a:pt x="1440199" y="340862"/>
                  <a:pt x="1430064" y="342328"/>
                </a:cubicBezTo>
                <a:lnTo>
                  <a:pt x="1430064" y="386534"/>
                </a:lnTo>
                <a:lnTo>
                  <a:pt x="1496673" y="386534"/>
                </a:lnTo>
                <a:lnTo>
                  <a:pt x="1496673" y="393135"/>
                </a:lnTo>
                <a:lnTo>
                  <a:pt x="1469469" y="393135"/>
                </a:lnTo>
                <a:lnTo>
                  <a:pt x="1469469" y="493947"/>
                </a:lnTo>
                <a:lnTo>
                  <a:pt x="1463069" y="493947"/>
                </a:lnTo>
                <a:lnTo>
                  <a:pt x="1463069" y="393135"/>
                </a:lnTo>
                <a:lnTo>
                  <a:pt x="1430064" y="393135"/>
                </a:lnTo>
                <a:lnTo>
                  <a:pt x="1430064" y="394535"/>
                </a:lnTo>
                <a:cubicBezTo>
                  <a:pt x="1430064" y="407870"/>
                  <a:pt x="1429764" y="419371"/>
                  <a:pt x="1429164" y="429039"/>
                </a:cubicBezTo>
                <a:cubicBezTo>
                  <a:pt x="1428564" y="438707"/>
                  <a:pt x="1427364" y="447408"/>
                  <a:pt x="1425564" y="455142"/>
                </a:cubicBezTo>
                <a:cubicBezTo>
                  <a:pt x="1423764" y="462877"/>
                  <a:pt x="1421197" y="470044"/>
                  <a:pt x="1417863" y="476645"/>
                </a:cubicBezTo>
                <a:cubicBezTo>
                  <a:pt x="1414529" y="483246"/>
                  <a:pt x="1410195" y="490080"/>
                  <a:pt x="1404861" y="497148"/>
                </a:cubicBezTo>
                <a:lnTo>
                  <a:pt x="1399261" y="493347"/>
                </a:lnTo>
                <a:cubicBezTo>
                  <a:pt x="1404461" y="486413"/>
                  <a:pt x="1408662" y="479746"/>
                  <a:pt x="1411862" y="473345"/>
                </a:cubicBezTo>
                <a:cubicBezTo>
                  <a:pt x="1415062" y="466944"/>
                  <a:pt x="1417529" y="460010"/>
                  <a:pt x="1419263" y="452542"/>
                </a:cubicBezTo>
                <a:cubicBezTo>
                  <a:pt x="1420997" y="445075"/>
                  <a:pt x="1422163" y="436607"/>
                  <a:pt x="1422763" y="427139"/>
                </a:cubicBezTo>
                <a:cubicBezTo>
                  <a:pt x="1423364" y="417671"/>
                  <a:pt x="1423664" y="406403"/>
                  <a:pt x="1423664" y="393335"/>
                </a:cubicBezTo>
                <a:lnTo>
                  <a:pt x="1423664" y="336528"/>
                </a:lnTo>
                <a:cubicBezTo>
                  <a:pt x="1429131" y="335728"/>
                  <a:pt x="1434665" y="334794"/>
                  <a:pt x="1440266" y="333727"/>
                </a:cubicBezTo>
                <a:cubicBezTo>
                  <a:pt x="1445866" y="332660"/>
                  <a:pt x="1451367" y="331460"/>
                  <a:pt x="1456768" y="330127"/>
                </a:cubicBezTo>
                <a:cubicBezTo>
                  <a:pt x="1462168" y="328793"/>
                  <a:pt x="1467369" y="327326"/>
                  <a:pt x="1472370" y="325726"/>
                </a:cubicBezTo>
                <a:cubicBezTo>
                  <a:pt x="1477370" y="324126"/>
                  <a:pt x="1481937" y="322526"/>
                  <a:pt x="1486071" y="320926"/>
                </a:cubicBezTo>
                <a:close/>
                <a:moveTo>
                  <a:pt x="2244804" y="320126"/>
                </a:moveTo>
                <a:cubicBezTo>
                  <a:pt x="2246538" y="321726"/>
                  <a:pt x="2248738" y="323993"/>
                  <a:pt x="2251405" y="326926"/>
                </a:cubicBezTo>
                <a:cubicBezTo>
                  <a:pt x="2254072" y="329860"/>
                  <a:pt x="2256806" y="332960"/>
                  <a:pt x="2259606" y="336228"/>
                </a:cubicBezTo>
                <a:cubicBezTo>
                  <a:pt x="2262406" y="339495"/>
                  <a:pt x="2265073" y="342662"/>
                  <a:pt x="2267607" y="345729"/>
                </a:cubicBezTo>
                <a:cubicBezTo>
                  <a:pt x="2270141" y="348796"/>
                  <a:pt x="2272008" y="351196"/>
                  <a:pt x="2273208" y="352930"/>
                </a:cubicBezTo>
                <a:lnTo>
                  <a:pt x="2268007" y="357730"/>
                </a:lnTo>
                <a:cubicBezTo>
                  <a:pt x="2266807" y="355863"/>
                  <a:pt x="2264973" y="353396"/>
                  <a:pt x="2262506" y="350329"/>
                </a:cubicBezTo>
                <a:cubicBezTo>
                  <a:pt x="2260039" y="347262"/>
                  <a:pt x="2257406" y="344095"/>
                  <a:pt x="2254605" y="340828"/>
                </a:cubicBezTo>
                <a:cubicBezTo>
                  <a:pt x="2251805" y="337561"/>
                  <a:pt x="2249071" y="334427"/>
                  <a:pt x="2246404" y="331427"/>
                </a:cubicBezTo>
                <a:cubicBezTo>
                  <a:pt x="2243737" y="328427"/>
                  <a:pt x="2241537" y="326126"/>
                  <a:pt x="2239804" y="324526"/>
                </a:cubicBezTo>
                <a:close/>
                <a:moveTo>
                  <a:pt x="2944539" y="319325"/>
                </a:moveTo>
                <a:cubicBezTo>
                  <a:pt x="2946673" y="320392"/>
                  <a:pt x="2949373" y="321859"/>
                  <a:pt x="2952640" y="323726"/>
                </a:cubicBezTo>
                <a:cubicBezTo>
                  <a:pt x="2955907" y="325593"/>
                  <a:pt x="2959275" y="327526"/>
                  <a:pt x="2962741" y="329527"/>
                </a:cubicBezTo>
                <a:cubicBezTo>
                  <a:pt x="2966209" y="331527"/>
                  <a:pt x="2969475" y="333461"/>
                  <a:pt x="2972543" y="335327"/>
                </a:cubicBezTo>
                <a:cubicBezTo>
                  <a:pt x="2975610" y="337194"/>
                  <a:pt x="2977943" y="338661"/>
                  <a:pt x="2979543" y="339728"/>
                </a:cubicBezTo>
                <a:lnTo>
                  <a:pt x="2976343" y="345729"/>
                </a:lnTo>
                <a:cubicBezTo>
                  <a:pt x="2974609" y="344529"/>
                  <a:pt x="2972209" y="342962"/>
                  <a:pt x="2969142" y="341028"/>
                </a:cubicBezTo>
                <a:cubicBezTo>
                  <a:pt x="2966075" y="339095"/>
                  <a:pt x="2962808" y="337094"/>
                  <a:pt x="2959341" y="335027"/>
                </a:cubicBezTo>
                <a:cubicBezTo>
                  <a:pt x="2955874" y="332960"/>
                  <a:pt x="2952474" y="331027"/>
                  <a:pt x="2949139" y="329227"/>
                </a:cubicBezTo>
                <a:cubicBezTo>
                  <a:pt x="2945806" y="327426"/>
                  <a:pt x="2943073" y="326060"/>
                  <a:pt x="2940939" y="325126"/>
                </a:cubicBezTo>
                <a:close/>
                <a:moveTo>
                  <a:pt x="1340053" y="318725"/>
                </a:moveTo>
                <a:lnTo>
                  <a:pt x="1346454" y="319125"/>
                </a:lnTo>
                <a:lnTo>
                  <a:pt x="1346454" y="341928"/>
                </a:lnTo>
                <a:lnTo>
                  <a:pt x="1387459" y="341928"/>
                </a:lnTo>
                <a:lnTo>
                  <a:pt x="1387459" y="318725"/>
                </a:lnTo>
                <a:lnTo>
                  <a:pt x="1393860" y="319125"/>
                </a:lnTo>
                <a:lnTo>
                  <a:pt x="1393860" y="341928"/>
                </a:lnTo>
                <a:lnTo>
                  <a:pt x="1412262" y="341928"/>
                </a:lnTo>
                <a:lnTo>
                  <a:pt x="1412262" y="348129"/>
                </a:lnTo>
                <a:lnTo>
                  <a:pt x="1393860" y="348129"/>
                </a:lnTo>
                <a:lnTo>
                  <a:pt x="1393860" y="437340"/>
                </a:lnTo>
                <a:lnTo>
                  <a:pt x="1413662" y="437340"/>
                </a:lnTo>
                <a:lnTo>
                  <a:pt x="1413662" y="443541"/>
                </a:lnTo>
                <a:lnTo>
                  <a:pt x="1317650" y="443541"/>
                </a:lnTo>
                <a:lnTo>
                  <a:pt x="1317650" y="437340"/>
                </a:lnTo>
                <a:lnTo>
                  <a:pt x="1340053" y="437340"/>
                </a:lnTo>
                <a:lnTo>
                  <a:pt x="1340053" y="348129"/>
                </a:lnTo>
                <a:lnTo>
                  <a:pt x="1324251" y="348129"/>
                </a:lnTo>
                <a:lnTo>
                  <a:pt x="1324251" y="341928"/>
                </a:lnTo>
                <a:lnTo>
                  <a:pt x="1340053" y="341928"/>
                </a:lnTo>
                <a:close/>
                <a:moveTo>
                  <a:pt x="3969839" y="317525"/>
                </a:moveTo>
                <a:lnTo>
                  <a:pt x="3976240" y="318125"/>
                </a:lnTo>
                <a:lnTo>
                  <a:pt x="3976240" y="370132"/>
                </a:lnTo>
                <a:lnTo>
                  <a:pt x="4020645" y="354330"/>
                </a:lnTo>
                <a:cubicBezTo>
                  <a:pt x="4020645" y="354463"/>
                  <a:pt x="4020579" y="356063"/>
                  <a:pt x="4020445" y="359130"/>
                </a:cubicBezTo>
                <a:cubicBezTo>
                  <a:pt x="4020312" y="362197"/>
                  <a:pt x="4020178" y="365998"/>
                  <a:pt x="4020045" y="370532"/>
                </a:cubicBezTo>
                <a:cubicBezTo>
                  <a:pt x="4019912" y="375066"/>
                  <a:pt x="4019745" y="380033"/>
                  <a:pt x="4019545" y="385434"/>
                </a:cubicBezTo>
                <a:cubicBezTo>
                  <a:pt x="4019345" y="390834"/>
                  <a:pt x="4019178" y="395935"/>
                  <a:pt x="4019045" y="400736"/>
                </a:cubicBezTo>
                <a:cubicBezTo>
                  <a:pt x="4018911" y="405536"/>
                  <a:pt x="4018745" y="409737"/>
                  <a:pt x="4018545" y="413337"/>
                </a:cubicBezTo>
                <a:cubicBezTo>
                  <a:pt x="4018345" y="416938"/>
                  <a:pt x="4018245" y="419205"/>
                  <a:pt x="4018245" y="420138"/>
                </a:cubicBezTo>
                <a:cubicBezTo>
                  <a:pt x="4017978" y="424005"/>
                  <a:pt x="4017411" y="427006"/>
                  <a:pt x="4016545" y="429139"/>
                </a:cubicBezTo>
                <a:cubicBezTo>
                  <a:pt x="4015678" y="431273"/>
                  <a:pt x="4014378" y="432940"/>
                  <a:pt x="4012644" y="434140"/>
                </a:cubicBezTo>
                <a:cubicBezTo>
                  <a:pt x="4010911" y="435340"/>
                  <a:pt x="4008610" y="436273"/>
                  <a:pt x="4005743" y="436940"/>
                </a:cubicBezTo>
                <a:cubicBezTo>
                  <a:pt x="4002876" y="437607"/>
                  <a:pt x="3999309" y="438340"/>
                  <a:pt x="3995042" y="439140"/>
                </a:cubicBezTo>
                <a:lnTo>
                  <a:pt x="3988441" y="440341"/>
                </a:lnTo>
                <a:lnTo>
                  <a:pt x="3986641" y="433140"/>
                </a:lnTo>
                <a:lnTo>
                  <a:pt x="3993642" y="432140"/>
                </a:lnTo>
                <a:cubicBezTo>
                  <a:pt x="3997375" y="431606"/>
                  <a:pt x="4000376" y="431106"/>
                  <a:pt x="4002643" y="430639"/>
                </a:cubicBezTo>
                <a:cubicBezTo>
                  <a:pt x="4004910" y="430173"/>
                  <a:pt x="4006677" y="429506"/>
                  <a:pt x="4007943" y="428639"/>
                </a:cubicBezTo>
                <a:cubicBezTo>
                  <a:pt x="4009210" y="427772"/>
                  <a:pt x="4010077" y="426506"/>
                  <a:pt x="4010544" y="424839"/>
                </a:cubicBezTo>
                <a:cubicBezTo>
                  <a:pt x="4011011" y="423172"/>
                  <a:pt x="4011377" y="420805"/>
                  <a:pt x="4011644" y="417738"/>
                </a:cubicBezTo>
                <a:cubicBezTo>
                  <a:pt x="4011777" y="416938"/>
                  <a:pt x="4011877" y="415271"/>
                  <a:pt x="4011944" y="412737"/>
                </a:cubicBezTo>
                <a:cubicBezTo>
                  <a:pt x="4012011" y="410203"/>
                  <a:pt x="4012111" y="407170"/>
                  <a:pt x="4012244" y="403636"/>
                </a:cubicBezTo>
                <a:cubicBezTo>
                  <a:pt x="4012377" y="400102"/>
                  <a:pt x="4012544" y="396302"/>
                  <a:pt x="4012744" y="392235"/>
                </a:cubicBezTo>
                <a:cubicBezTo>
                  <a:pt x="4012944" y="388167"/>
                  <a:pt x="4013111" y="384267"/>
                  <a:pt x="4013244" y="380533"/>
                </a:cubicBezTo>
                <a:cubicBezTo>
                  <a:pt x="4013377" y="376799"/>
                  <a:pt x="4013477" y="373432"/>
                  <a:pt x="4013544" y="370432"/>
                </a:cubicBezTo>
                <a:cubicBezTo>
                  <a:pt x="4013611" y="367431"/>
                  <a:pt x="4013711" y="365198"/>
                  <a:pt x="4013844" y="363731"/>
                </a:cubicBezTo>
                <a:lnTo>
                  <a:pt x="3976240" y="377133"/>
                </a:lnTo>
                <a:lnTo>
                  <a:pt x="3976240" y="460143"/>
                </a:lnTo>
                <a:lnTo>
                  <a:pt x="3969839" y="459943"/>
                </a:lnTo>
                <a:lnTo>
                  <a:pt x="3969839" y="379333"/>
                </a:lnTo>
                <a:lnTo>
                  <a:pt x="3935835" y="391534"/>
                </a:lnTo>
                <a:lnTo>
                  <a:pt x="3935835" y="462943"/>
                </a:lnTo>
                <a:cubicBezTo>
                  <a:pt x="3935835" y="466544"/>
                  <a:pt x="3936168" y="469511"/>
                  <a:pt x="3936835" y="471845"/>
                </a:cubicBezTo>
                <a:cubicBezTo>
                  <a:pt x="3937501" y="474178"/>
                  <a:pt x="3938668" y="476045"/>
                  <a:pt x="3940335" y="477445"/>
                </a:cubicBezTo>
                <a:cubicBezTo>
                  <a:pt x="3942002" y="478845"/>
                  <a:pt x="3944302" y="479846"/>
                  <a:pt x="3947236" y="480446"/>
                </a:cubicBezTo>
                <a:cubicBezTo>
                  <a:pt x="3950170" y="481046"/>
                  <a:pt x="3953903" y="481479"/>
                  <a:pt x="3958437" y="481746"/>
                </a:cubicBezTo>
                <a:cubicBezTo>
                  <a:pt x="3973773" y="482546"/>
                  <a:pt x="3989108" y="482546"/>
                  <a:pt x="4004443" y="481746"/>
                </a:cubicBezTo>
                <a:cubicBezTo>
                  <a:pt x="4009644" y="481479"/>
                  <a:pt x="4013744" y="481079"/>
                  <a:pt x="4016745" y="480546"/>
                </a:cubicBezTo>
                <a:cubicBezTo>
                  <a:pt x="4019745" y="480012"/>
                  <a:pt x="4022079" y="479179"/>
                  <a:pt x="4023745" y="478045"/>
                </a:cubicBezTo>
                <a:cubicBezTo>
                  <a:pt x="4025412" y="476912"/>
                  <a:pt x="4026613" y="475378"/>
                  <a:pt x="4027346" y="473445"/>
                </a:cubicBezTo>
                <a:cubicBezTo>
                  <a:pt x="4028079" y="471511"/>
                  <a:pt x="4028646" y="468944"/>
                  <a:pt x="4029046" y="465744"/>
                </a:cubicBezTo>
                <a:cubicBezTo>
                  <a:pt x="4029179" y="464410"/>
                  <a:pt x="4029379" y="462677"/>
                  <a:pt x="4029646" y="460543"/>
                </a:cubicBezTo>
                <a:cubicBezTo>
                  <a:pt x="4029913" y="458410"/>
                  <a:pt x="4030180" y="456309"/>
                  <a:pt x="4030446" y="454242"/>
                </a:cubicBezTo>
                <a:cubicBezTo>
                  <a:pt x="4030713" y="452175"/>
                  <a:pt x="4030913" y="450342"/>
                  <a:pt x="4031047" y="448742"/>
                </a:cubicBezTo>
                <a:cubicBezTo>
                  <a:pt x="4031180" y="447141"/>
                  <a:pt x="4031247" y="446208"/>
                  <a:pt x="4031247" y="445941"/>
                </a:cubicBezTo>
                <a:lnTo>
                  <a:pt x="4037847" y="447942"/>
                </a:lnTo>
                <a:cubicBezTo>
                  <a:pt x="4037847" y="448342"/>
                  <a:pt x="4037747" y="449342"/>
                  <a:pt x="4037547" y="450942"/>
                </a:cubicBezTo>
                <a:cubicBezTo>
                  <a:pt x="4037347" y="452542"/>
                  <a:pt x="4037147" y="454342"/>
                  <a:pt x="4036947" y="456343"/>
                </a:cubicBezTo>
                <a:cubicBezTo>
                  <a:pt x="4036747" y="458343"/>
                  <a:pt x="4036513" y="460410"/>
                  <a:pt x="4036247" y="462543"/>
                </a:cubicBezTo>
                <a:cubicBezTo>
                  <a:pt x="4035980" y="464677"/>
                  <a:pt x="4035780" y="466544"/>
                  <a:pt x="4035647" y="468144"/>
                </a:cubicBezTo>
                <a:cubicBezTo>
                  <a:pt x="4035247" y="472145"/>
                  <a:pt x="4034547" y="475412"/>
                  <a:pt x="4033547" y="477945"/>
                </a:cubicBezTo>
                <a:cubicBezTo>
                  <a:pt x="4032547" y="480479"/>
                  <a:pt x="4030947" y="482479"/>
                  <a:pt x="4028746" y="483946"/>
                </a:cubicBezTo>
                <a:cubicBezTo>
                  <a:pt x="4026546" y="485413"/>
                  <a:pt x="4023645" y="486480"/>
                  <a:pt x="4020045" y="487146"/>
                </a:cubicBezTo>
                <a:cubicBezTo>
                  <a:pt x="4016445" y="487813"/>
                  <a:pt x="4011844" y="488280"/>
                  <a:pt x="4006243" y="488547"/>
                </a:cubicBezTo>
                <a:cubicBezTo>
                  <a:pt x="3989708" y="489347"/>
                  <a:pt x="3973173" y="489347"/>
                  <a:pt x="3956637" y="488547"/>
                </a:cubicBezTo>
                <a:cubicBezTo>
                  <a:pt x="3951703" y="488280"/>
                  <a:pt x="3947503" y="487747"/>
                  <a:pt x="3944035" y="486946"/>
                </a:cubicBezTo>
                <a:cubicBezTo>
                  <a:pt x="3940568" y="486146"/>
                  <a:pt x="3937735" y="484846"/>
                  <a:pt x="3935535" y="483046"/>
                </a:cubicBezTo>
                <a:cubicBezTo>
                  <a:pt x="3933334" y="481246"/>
                  <a:pt x="3931734" y="478845"/>
                  <a:pt x="3930734" y="475845"/>
                </a:cubicBezTo>
                <a:cubicBezTo>
                  <a:pt x="3929734" y="472845"/>
                  <a:pt x="3929233" y="469011"/>
                  <a:pt x="3929233" y="464344"/>
                </a:cubicBezTo>
                <a:lnTo>
                  <a:pt x="3929233" y="393935"/>
                </a:lnTo>
                <a:lnTo>
                  <a:pt x="3906031" y="402136"/>
                </a:lnTo>
                <a:lnTo>
                  <a:pt x="3904431" y="395735"/>
                </a:lnTo>
                <a:lnTo>
                  <a:pt x="3929233" y="386934"/>
                </a:lnTo>
                <a:lnTo>
                  <a:pt x="3929233" y="340128"/>
                </a:lnTo>
                <a:lnTo>
                  <a:pt x="3935835" y="340528"/>
                </a:lnTo>
                <a:lnTo>
                  <a:pt x="3935835" y="384534"/>
                </a:lnTo>
                <a:lnTo>
                  <a:pt x="3969839" y="372332"/>
                </a:lnTo>
                <a:close/>
                <a:moveTo>
                  <a:pt x="3539261" y="317525"/>
                </a:moveTo>
                <a:cubicBezTo>
                  <a:pt x="3540728" y="321392"/>
                  <a:pt x="3542095" y="325493"/>
                  <a:pt x="3543361" y="329827"/>
                </a:cubicBezTo>
                <a:cubicBezTo>
                  <a:pt x="3544629" y="334161"/>
                  <a:pt x="3545929" y="338661"/>
                  <a:pt x="3547262" y="343328"/>
                </a:cubicBezTo>
                <a:lnTo>
                  <a:pt x="3622471" y="343328"/>
                </a:lnTo>
                <a:lnTo>
                  <a:pt x="3622471" y="349929"/>
                </a:lnTo>
                <a:lnTo>
                  <a:pt x="3565865" y="349929"/>
                </a:lnTo>
                <a:lnTo>
                  <a:pt x="3565865" y="406536"/>
                </a:lnTo>
                <a:lnTo>
                  <a:pt x="3559263" y="406536"/>
                </a:lnTo>
                <a:lnTo>
                  <a:pt x="3559263" y="349929"/>
                </a:lnTo>
                <a:lnTo>
                  <a:pt x="3522659" y="349929"/>
                </a:lnTo>
                <a:lnTo>
                  <a:pt x="3522659" y="406536"/>
                </a:lnTo>
                <a:lnTo>
                  <a:pt x="3515858" y="406536"/>
                </a:lnTo>
                <a:lnTo>
                  <a:pt x="3515858" y="349929"/>
                </a:lnTo>
                <a:lnTo>
                  <a:pt x="3459051" y="349929"/>
                </a:lnTo>
                <a:lnTo>
                  <a:pt x="3459051" y="343328"/>
                </a:lnTo>
                <a:lnTo>
                  <a:pt x="3540061" y="343328"/>
                </a:lnTo>
                <a:cubicBezTo>
                  <a:pt x="3538861" y="338928"/>
                  <a:pt x="3537661" y="334627"/>
                  <a:pt x="3536461" y="330427"/>
                </a:cubicBezTo>
                <a:cubicBezTo>
                  <a:pt x="3535261" y="326226"/>
                  <a:pt x="3533927" y="322193"/>
                  <a:pt x="3532460" y="318325"/>
                </a:cubicBezTo>
                <a:close/>
                <a:moveTo>
                  <a:pt x="2903934" y="317525"/>
                </a:moveTo>
                <a:lnTo>
                  <a:pt x="2910935" y="318325"/>
                </a:lnTo>
                <a:cubicBezTo>
                  <a:pt x="2910268" y="325926"/>
                  <a:pt x="2909435" y="333127"/>
                  <a:pt x="2908435" y="339928"/>
                </a:cubicBezTo>
                <a:cubicBezTo>
                  <a:pt x="2907435" y="346729"/>
                  <a:pt x="2906334" y="353330"/>
                  <a:pt x="2905134" y="359731"/>
                </a:cubicBezTo>
                <a:lnTo>
                  <a:pt x="3004347" y="359731"/>
                </a:lnTo>
                <a:lnTo>
                  <a:pt x="3004347" y="366531"/>
                </a:lnTo>
                <a:lnTo>
                  <a:pt x="2903734" y="366531"/>
                </a:lnTo>
                <a:cubicBezTo>
                  <a:pt x="2901601" y="377199"/>
                  <a:pt x="2898800" y="387534"/>
                  <a:pt x="2895333" y="397535"/>
                </a:cubicBezTo>
                <a:lnTo>
                  <a:pt x="2979343" y="397535"/>
                </a:lnTo>
                <a:lnTo>
                  <a:pt x="2979343" y="404136"/>
                </a:lnTo>
                <a:cubicBezTo>
                  <a:pt x="2974677" y="415337"/>
                  <a:pt x="2969275" y="425239"/>
                  <a:pt x="2963141" y="433840"/>
                </a:cubicBezTo>
                <a:cubicBezTo>
                  <a:pt x="2957007" y="442441"/>
                  <a:pt x="2949539" y="450275"/>
                  <a:pt x="2940739" y="457343"/>
                </a:cubicBezTo>
                <a:cubicBezTo>
                  <a:pt x="2949539" y="463343"/>
                  <a:pt x="2959641" y="468811"/>
                  <a:pt x="2971042" y="473745"/>
                </a:cubicBezTo>
                <a:cubicBezTo>
                  <a:pt x="2982444" y="478679"/>
                  <a:pt x="2995679" y="483613"/>
                  <a:pt x="3010747" y="488547"/>
                </a:cubicBezTo>
                <a:lnTo>
                  <a:pt x="3007947" y="495948"/>
                </a:lnTo>
                <a:cubicBezTo>
                  <a:pt x="2992212" y="490480"/>
                  <a:pt x="2978377" y="485013"/>
                  <a:pt x="2966442" y="479545"/>
                </a:cubicBezTo>
                <a:cubicBezTo>
                  <a:pt x="2954507" y="474078"/>
                  <a:pt x="2944005" y="468144"/>
                  <a:pt x="2934938" y="461743"/>
                </a:cubicBezTo>
                <a:cubicBezTo>
                  <a:pt x="2925870" y="468277"/>
                  <a:pt x="2915335" y="474312"/>
                  <a:pt x="2903334" y="479846"/>
                </a:cubicBezTo>
                <a:cubicBezTo>
                  <a:pt x="2891333" y="485380"/>
                  <a:pt x="2877197" y="490880"/>
                  <a:pt x="2860929" y="496348"/>
                </a:cubicBezTo>
                <a:lnTo>
                  <a:pt x="2858328" y="489347"/>
                </a:lnTo>
                <a:cubicBezTo>
                  <a:pt x="2873797" y="484279"/>
                  <a:pt x="2887299" y="479179"/>
                  <a:pt x="2898833" y="474045"/>
                </a:cubicBezTo>
                <a:cubicBezTo>
                  <a:pt x="2910368" y="468911"/>
                  <a:pt x="2920469" y="463343"/>
                  <a:pt x="2929137" y="457343"/>
                </a:cubicBezTo>
                <a:cubicBezTo>
                  <a:pt x="2920336" y="450275"/>
                  <a:pt x="2913035" y="442508"/>
                  <a:pt x="2907235" y="434040"/>
                </a:cubicBezTo>
                <a:cubicBezTo>
                  <a:pt x="2901434" y="425572"/>
                  <a:pt x="2896600" y="415938"/>
                  <a:pt x="2892733" y="405136"/>
                </a:cubicBezTo>
                <a:cubicBezTo>
                  <a:pt x="2886599" y="421138"/>
                  <a:pt x="2878831" y="436007"/>
                  <a:pt x="2869429" y="449742"/>
                </a:cubicBezTo>
                <a:cubicBezTo>
                  <a:pt x="2860029" y="463477"/>
                  <a:pt x="2848594" y="477412"/>
                  <a:pt x="2835125" y="491547"/>
                </a:cubicBezTo>
                <a:lnTo>
                  <a:pt x="2830325" y="485946"/>
                </a:lnTo>
                <a:cubicBezTo>
                  <a:pt x="2838993" y="477012"/>
                  <a:pt x="2846793" y="468044"/>
                  <a:pt x="2853728" y="459043"/>
                </a:cubicBezTo>
                <a:cubicBezTo>
                  <a:pt x="2860662" y="450042"/>
                  <a:pt x="2866863" y="440741"/>
                  <a:pt x="2872330" y="431139"/>
                </a:cubicBezTo>
                <a:cubicBezTo>
                  <a:pt x="2877797" y="421538"/>
                  <a:pt x="2882531" y="411437"/>
                  <a:pt x="2886532" y="400836"/>
                </a:cubicBezTo>
                <a:cubicBezTo>
                  <a:pt x="2890533" y="390234"/>
                  <a:pt x="2893866" y="378800"/>
                  <a:pt x="2896533" y="366531"/>
                </a:cubicBezTo>
                <a:lnTo>
                  <a:pt x="2849727" y="366531"/>
                </a:lnTo>
                <a:lnTo>
                  <a:pt x="2849727" y="360331"/>
                </a:lnTo>
                <a:cubicBezTo>
                  <a:pt x="2850394" y="357930"/>
                  <a:pt x="2851161" y="355030"/>
                  <a:pt x="2852027" y="351630"/>
                </a:cubicBezTo>
                <a:cubicBezTo>
                  <a:pt x="2852894" y="348229"/>
                  <a:pt x="2853761" y="344762"/>
                  <a:pt x="2854628" y="341228"/>
                </a:cubicBezTo>
                <a:cubicBezTo>
                  <a:pt x="2855495" y="337694"/>
                  <a:pt x="2856328" y="334261"/>
                  <a:pt x="2857128" y="330927"/>
                </a:cubicBezTo>
                <a:cubicBezTo>
                  <a:pt x="2857928" y="327593"/>
                  <a:pt x="2858528" y="324793"/>
                  <a:pt x="2858929" y="322526"/>
                </a:cubicBezTo>
                <a:lnTo>
                  <a:pt x="2865529" y="324126"/>
                </a:lnTo>
                <a:cubicBezTo>
                  <a:pt x="2865129" y="326260"/>
                  <a:pt x="2864563" y="328860"/>
                  <a:pt x="2863829" y="331927"/>
                </a:cubicBezTo>
                <a:cubicBezTo>
                  <a:pt x="2863096" y="334994"/>
                  <a:pt x="2862295" y="338228"/>
                  <a:pt x="2861429" y="341628"/>
                </a:cubicBezTo>
                <a:cubicBezTo>
                  <a:pt x="2860562" y="345029"/>
                  <a:pt x="2859729" y="348329"/>
                  <a:pt x="2858929" y="351529"/>
                </a:cubicBezTo>
                <a:cubicBezTo>
                  <a:pt x="2858128" y="354730"/>
                  <a:pt x="2857395" y="357464"/>
                  <a:pt x="2856728" y="359731"/>
                </a:cubicBezTo>
                <a:lnTo>
                  <a:pt x="2897933" y="359731"/>
                </a:lnTo>
                <a:cubicBezTo>
                  <a:pt x="2900601" y="346662"/>
                  <a:pt x="2902601" y="332594"/>
                  <a:pt x="2903934" y="317525"/>
                </a:cubicBezTo>
                <a:close/>
                <a:moveTo>
                  <a:pt x="2295611" y="317525"/>
                </a:moveTo>
                <a:lnTo>
                  <a:pt x="2302611" y="317925"/>
                </a:lnTo>
                <a:cubicBezTo>
                  <a:pt x="2302611" y="318725"/>
                  <a:pt x="2302511" y="321026"/>
                  <a:pt x="2302311" y="324826"/>
                </a:cubicBezTo>
                <a:cubicBezTo>
                  <a:pt x="2302111" y="328627"/>
                  <a:pt x="2301878" y="332894"/>
                  <a:pt x="2301611" y="337628"/>
                </a:cubicBezTo>
                <a:cubicBezTo>
                  <a:pt x="2301345" y="342362"/>
                  <a:pt x="2301045" y="347062"/>
                  <a:pt x="2300711" y="351730"/>
                </a:cubicBezTo>
                <a:cubicBezTo>
                  <a:pt x="2300378" y="356397"/>
                  <a:pt x="2300078" y="360064"/>
                  <a:pt x="2299811" y="362731"/>
                </a:cubicBezTo>
                <a:cubicBezTo>
                  <a:pt x="2299811" y="363131"/>
                  <a:pt x="2299778" y="363531"/>
                  <a:pt x="2299711" y="363931"/>
                </a:cubicBezTo>
                <a:cubicBezTo>
                  <a:pt x="2299644" y="364331"/>
                  <a:pt x="2299611" y="364731"/>
                  <a:pt x="2299611" y="365131"/>
                </a:cubicBezTo>
                <a:lnTo>
                  <a:pt x="2372020" y="365131"/>
                </a:lnTo>
                <a:cubicBezTo>
                  <a:pt x="2372020" y="365931"/>
                  <a:pt x="2371920" y="368432"/>
                  <a:pt x="2371720" y="372632"/>
                </a:cubicBezTo>
                <a:cubicBezTo>
                  <a:pt x="2371520" y="376833"/>
                  <a:pt x="2371253" y="382033"/>
                  <a:pt x="2370920" y="388234"/>
                </a:cubicBezTo>
                <a:cubicBezTo>
                  <a:pt x="2370587" y="394435"/>
                  <a:pt x="2370187" y="401236"/>
                  <a:pt x="2369720" y="408637"/>
                </a:cubicBezTo>
                <a:cubicBezTo>
                  <a:pt x="2369253" y="416038"/>
                  <a:pt x="2368820" y="423272"/>
                  <a:pt x="2368420" y="430339"/>
                </a:cubicBezTo>
                <a:cubicBezTo>
                  <a:pt x="2368020" y="437407"/>
                  <a:pt x="2367620" y="443941"/>
                  <a:pt x="2367220" y="449942"/>
                </a:cubicBezTo>
                <a:cubicBezTo>
                  <a:pt x="2366819" y="455943"/>
                  <a:pt x="2366486" y="460610"/>
                  <a:pt x="2366219" y="463944"/>
                </a:cubicBezTo>
                <a:cubicBezTo>
                  <a:pt x="2365819" y="468611"/>
                  <a:pt x="2364986" y="472411"/>
                  <a:pt x="2363719" y="475345"/>
                </a:cubicBezTo>
                <a:cubicBezTo>
                  <a:pt x="2362452" y="478279"/>
                  <a:pt x="2360552" y="480612"/>
                  <a:pt x="2358018" y="482346"/>
                </a:cubicBezTo>
                <a:cubicBezTo>
                  <a:pt x="2355485" y="484079"/>
                  <a:pt x="2352218" y="485313"/>
                  <a:pt x="2348217" y="486046"/>
                </a:cubicBezTo>
                <a:cubicBezTo>
                  <a:pt x="2344217" y="486780"/>
                  <a:pt x="2339349" y="487280"/>
                  <a:pt x="2333615" y="487546"/>
                </a:cubicBezTo>
                <a:lnTo>
                  <a:pt x="2310812" y="488547"/>
                </a:lnTo>
                <a:lnTo>
                  <a:pt x="2308612" y="481346"/>
                </a:lnTo>
                <a:lnTo>
                  <a:pt x="2332215" y="480546"/>
                </a:lnTo>
                <a:cubicBezTo>
                  <a:pt x="2337282" y="480412"/>
                  <a:pt x="2341483" y="480046"/>
                  <a:pt x="2344817" y="479446"/>
                </a:cubicBezTo>
                <a:cubicBezTo>
                  <a:pt x="2348151" y="478845"/>
                  <a:pt x="2350818" y="477845"/>
                  <a:pt x="2352818" y="476445"/>
                </a:cubicBezTo>
                <a:cubicBezTo>
                  <a:pt x="2354818" y="475045"/>
                  <a:pt x="2356285" y="473145"/>
                  <a:pt x="2357218" y="470744"/>
                </a:cubicBezTo>
                <a:cubicBezTo>
                  <a:pt x="2358152" y="468344"/>
                  <a:pt x="2358818" y="465210"/>
                  <a:pt x="2359218" y="461343"/>
                </a:cubicBezTo>
                <a:cubicBezTo>
                  <a:pt x="2359485" y="458410"/>
                  <a:pt x="2359819" y="454409"/>
                  <a:pt x="2360219" y="449342"/>
                </a:cubicBezTo>
                <a:cubicBezTo>
                  <a:pt x="2360619" y="444274"/>
                  <a:pt x="2361019" y="438774"/>
                  <a:pt x="2361419" y="432840"/>
                </a:cubicBezTo>
                <a:cubicBezTo>
                  <a:pt x="2361819" y="426906"/>
                  <a:pt x="2362186" y="420738"/>
                  <a:pt x="2362519" y="414337"/>
                </a:cubicBezTo>
                <a:cubicBezTo>
                  <a:pt x="2362852" y="407937"/>
                  <a:pt x="2363152" y="401936"/>
                  <a:pt x="2363419" y="396335"/>
                </a:cubicBezTo>
                <a:cubicBezTo>
                  <a:pt x="2363686" y="390734"/>
                  <a:pt x="2363919" y="385767"/>
                  <a:pt x="2364119" y="381433"/>
                </a:cubicBezTo>
                <a:cubicBezTo>
                  <a:pt x="2364319" y="377099"/>
                  <a:pt x="2364486" y="373999"/>
                  <a:pt x="2364619" y="372132"/>
                </a:cubicBezTo>
                <a:lnTo>
                  <a:pt x="2298811" y="372132"/>
                </a:lnTo>
                <a:cubicBezTo>
                  <a:pt x="2297344" y="385600"/>
                  <a:pt x="2294877" y="397902"/>
                  <a:pt x="2291410" y="409037"/>
                </a:cubicBezTo>
                <a:cubicBezTo>
                  <a:pt x="2287943" y="420171"/>
                  <a:pt x="2283209" y="430639"/>
                  <a:pt x="2277208" y="440441"/>
                </a:cubicBezTo>
                <a:cubicBezTo>
                  <a:pt x="2271208" y="450242"/>
                  <a:pt x="2263873" y="459543"/>
                  <a:pt x="2255205" y="468344"/>
                </a:cubicBezTo>
                <a:cubicBezTo>
                  <a:pt x="2246538" y="477145"/>
                  <a:pt x="2236203" y="485880"/>
                  <a:pt x="2224202" y="494547"/>
                </a:cubicBezTo>
                <a:lnTo>
                  <a:pt x="2219401" y="488947"/>
                </a:lnTo>
                <a:cubicBezTo>
                  <a:pt x="2231002" y="480412"/>
                  <a:pt x="2241037" y="471945"/>
                  <a:pt x="2249505" y="463543"/>
                </a:cubicBezTo>
                <a:cubicBezTo>
                  <a:pt x="2257973" y="455142"/>
                  <a:pt x="2265107" y="446308"/>
                  <a:pt x="2270908" y="437040"/>
                </a:cubicBezTo>
                <a:cubicBezTo>
                  <a:pt x="2276708" y="427772"/>
                  <a:pt x="2281276" y="417838"/>
                  <a:pt x="2284609" y="407236"/>
                </a:cubicBezTo>
                <a:cubicBezTo>
                  <a:pt x="2287943" y="396635"/>
                  <a:pt x="2290410" y="384934"/>
                  <a:pt x="2292010" y="372132"/>
                </a:cubicBezTo>
                <a:lnTo>
                  <a:pt x="2223802" y="372132"/>
                </a:lnTo>
                <a:lnTo>
                  <a:pt x="2223802" y="365131"/>
                </a:lnTo>
                <a:lnTo>
                  <a:pt x="2292810" y="365131"/>
                </a:lnTo>
                <a:cubicBezTo>
                  <a:pt x="2292810" y="364731"/>
                  <a:pt x="2292844" y="364298"/>
                  <a:pt x="2292910" y="363831"/>
                </a:cubicBezTo>
                <a:cubicBezTo>
                  <a:pt x="2292977" y="363364"/>
                  <a:pt x="2293010" y="362931"/>
                  <a:pt x="2293010" y="362531"/>
                </a:cubicBezTo>
                <a:cubicBezTo>
                  <a:pt x="2293144" y="359864"/>
                  <a:pt x="2293377" y="356163"/>
                  <a:pt x="2293710" y="351429"/>
                </a:cubicBezTo>
                <a:cubicBezTo>
                  <a:pt x="2294044" y="346696"/>
                  <a:pt x="2294344" y="341962"/>
                  <a:pt x="2294610" y="337228"/>
                </a:cubicBezTo>
                <a:cubicBezTo>
                  <a:pt x="2294877" y="332494"/>
                  <a:pt x="2295110" y="328227"/>
                  <a:pt x="2295311" y="324426"/>
                </a:cubicBezTo>
                <a:cubicBezTo>
                  <a:pt x="2295511" y="320626"/>
                  <a:pt x="2295611" y="318325"/>
                  <a:pt x="2295611" y="317525"/>
                </a:cubicBezTo>
                <a:close/>
                <a:moveTo>
                  <a:pt x="3131486" y="316925"/>
                </a:moveTo>
                <a:lnTo>
                  <a:pt x="3138887" y="317325"/>
                </a:lnTo>
                <a:lnTo>
                  <a:pt x="3138887" y="359931"/>
                </a:lnTo>
                <a:lnTo>
                  <a:pt x="3209296" y="359931"/>
                </a:lnTo>
                <a:lnTo>
                  <a:pt x="3209296" y="366931"/>
                </a:lnTo>
                <a:lnTo>
                  <a:pt x="3138887" y="366931"/>
                </a:lnTo>
                <a:lnTo>
                  <a:pt x="3138887" y="414937"/>
                </a:lnTo>
                <a:lnTo>
                  <a:pt x="3202495" y="414937"/>
                </a:lnTo>
                <a:lnTo>
                  <a:pt x="3202495" y="421938"/>
                </a:lnTo>
                <a:lnTo>
                  <a:pt x="3138887" y="421938"/>
                </a:lnTo>
                <a:lnTo>
                  <a:pt x="3138887" y="476945"/>
                </a:lnTo>
                <a:lnTo>
                  <a:pt x="3218897" y="476945"/>
                </a:lnTo>
                <a:lnTo>
                  <a:pt x="3218897" y="483946"/>
                </a:lnTo>
                <a:lnTo>
                  <a:pt x="3048476" y="483946"/>
                </a:lnTo>
                <a:lnTo>
                  <a:pt x="3048476" y="476945"/>
                </a:lnTo>
                <a:lnTo>
                  <a:pt x="3131486" y="476945"/>
                </a:lnTo>
                <a:lnTo>
                  <a:pt x="3131486" y="421938"/>
                </a:lnTo>
                <a:lnTo>
                  <a:pt x="3068679" y="421938"/>
                </a:lnTo>
                <a:lnTo>
                  <a:pt x="3068679" y="414937"/>
                </a:lnTo>
                <a:lnTo>
                  <a:pt x="3131486" y="414937"/>
                </a:lnTo>
                <a:lnTo>
                  <a:pt x="3131486" y="366931"/>
                </a:lnTo>
                <a:lnTo>
                  <a:pt x="3078680" y="366931"/>
                </a:lnTo>
                <a:cubicBezTo>
                  <a:pt x="3075346" y="374132"/>
                  <a:pt x="3071679" y="381067"/>
                  <a:pt x="3067678" y="387734"/>
                </a:cubicBezTo>
                <a:cubicBezTo>
                  <a:pt x="3063678" y="394402"/>
                  <a:pt x="3059144" y="401136"/>
                  <a:pt x="3054077" y="407937"/>
                </a:cubicBezTo>
                <a:lnTo>
                  <a:pt x="3048276" y="404136"/>
                </a:lnTo>
                <a:cubicBezTo>
                  <a:pt x="3052810" y="398002"/>
                  <a:pt x="3056910" y="391935"/>
                  <a:pt x="3060577" y="385934"/>
                </a:cubicBezTo>
                <a:cubicBezTo>
                  <a:pt x="3064245" y="379933"/>
                  <a:pt x="3067645" y="373766"/>
                  <a:pt x="3070779" y="367431"/>
                </a:cubicBezTo>
                <a:cubicBezTo>
                  <a:pt x="3073913" y="361097"/>
                  <a:pt x="3076746" y="354497"/>
                  <a:pt x="3079280" y="347629"/>
                </a:cubicBezTo>
                <a:cubicBezTo>
                  <a:pt x="3081813" y="340761"/>
                  <a:pt x="3084214" y="333527"/>
                  <a:pt x="3086481" y="325926"/>
                </a:cubicBezTo>
                <a:lnTo>
                  <a:pt x="3093281" y="327727"/>
                </a:lnTo>
                <a:cubicBezTo>
                  <a:pt x="3091548" y="333727"/>
                  <a:pt x="3089748" y="339361"/>
                  <a:pt x="3087881" y="344629"/>
                </a:cubicBezTo>
                <a:cubicBezTo>
                  <a:pt x="3086014" y="349896"/>
                  <a:pt x="3084014" y="354997"/>
                  <a:pt x="3081880" y="359931"/>
                </a:cubicBezTo>
                <a:lnTo>
                  <a:pt x="3131486" y="359931"/>
                </a:lnTo>
                <a:close/>
                <a:moveTo>
                  <a:pt x="304362" y="316725"/>
                </a:moveTo>
                <a:lnTo>
                  <a:pt x="310963" y="318125"/>
                </a:lnTo>
                <a:cubicBezTo>
                  <a:pt x="309496" y="323459"/>
                  <a:pt x="307862" y="328793"/>
                  <a:pt x="306062" y="334127"/>
                </a:cubicBezTo>
                <a:cubicBezTo>
                  <a:pt x="304262" y="339461"/>
                  <a:pt x="302295" y="344729"/>
                  <a:pt x="300161" y="349929"/>
                </a:cubicBezTo>
                <a:lnTo>
                  <a:pt x="340166" y="349929"/>
                </a:lnTo>
                <a:cubicBezTo>
                  <a:pt x="338833" y="344995"/>
                  <a:pt x="337366" y="339961"/>
                  <a:pt x="335766" y="334827"/>
                </a:cubicBezTo>
                <a:cubicBezTo>
                  <a:pt x="334165" y="329693"/>
                  <a:pt x="332632" y="325060"/>
                  <a:pt x="331165" y="320926"/>
                </a:cubicBezTo>
                <a:lnTo>
                  <a:pt x="337766" y="320126"/>
                </a:lnTo>
                <a:cubicBezTo>
                  <a:pt x="339233" y="324259"/>
                  <a:pt x="340733" y="328960"/>
                  <a:pt x="342267" y="334227"/>
                </a:cubicBezTo>
                <a:cubicBezTo>
                  <a:pt x="343800" y="339495"/>
                  <a:pt x="345234" y="344729"/>
                  <a:pt x="346567" y="349929"/>
                </a:cubicBezTo>
                <a:lnTo>
                  <a:pt x="385972" y="349929"/>
                </a:lnTo>
                <a:lnTo>
                  <a:pt x="385972" y="356330"/>
                </a:lnTo>
                <a:lnTo>
                  <a:pt x="344767" y="356330"/>
                </a:lnTo>
                <a:lnTo>
                  <a:pt x="344767" y="389934"/>
                </a:lnTo>
                <a:lnTo>
                  <a:pt x="382572" y="389934"/>
                </a:lnTo>
                <a:lnTo>
                  <a:pt x="382572" y="396135"/>
                </a:lnTo>
                <a:lnTo>
                  <a:pt x="344767" y="396135"/>
                </a:lnTo>
                <a:lnTo>
                  <a:pt x="344767" y="429139"/>
                </a:lnTo>
                <a:lnTo>
                  <a:pt x="382572" y="429139"/>
                </a:lnTo>
                <a:lnTo>
                  <a:pt x="382572" y="435940"/>
                </a:lnTo>
                <a:lnTo>
                  <a:pt x="344767" y="435940"/>
                </a:lnTo>
                <a:lnTo>
                  <a:pt x="344767" y="471544"/>
                </a:lnTo>
                <a:lnTo>
                  <a:pt x="390573" y="471544"/>
                </a:lnTo>
                <a:lnTo>
                  <a:pt x="390573" y="477545"/>
                </a:lnTo>
                <a:lnTo>
                  <a:pt x="298161" y="477545"/>
                </a:lnTo>
                <a:lnTo>
                  <a:pt x="298161" y="495347"/>
                </a:lnTo>
                <a:lnTo>
                  <a:pt x="291360" y="495347"/>
                </a:lnTo>
                <a:lnTo>
                  <a:pt x="291360" y="369732"/>
                </a:lnTo>
                <a:cubicBezTo>
                  <a:pt x="285759" y="381467"/>
                  <a:pt x="279625" y="391868"/>
                  <a:pt x="272958" y="400936"/>
                </a:cubicBezTo>
                <a:lnTo>
                  <a:pt x="267957" y="395935"/>
                </a:lnTo>
                <a:cubicBezTo>
                  <a:pt x="271691" y="391001"/>
                  <a:pt x="275325" y="385434"/>
                  <a:pt x="278859" y="379233"/>
                </a:cubicBezTo>
                <a:cubicBezTo>
                  <a:pt x="282392" y="373032"/>
                  <a:pt x="285726" y="366531"/>
                  <a:pt x="288860" y="359731"/>
                </a:cubicBezTo>
                <a:cubicBezTo>
                  <a:pt x="291994" y="352930"/>
                  <a:pt x="294861" y="345862"/>
                  <a:pt x="297461" y="338528"/>
                </a:cubicBezTo>
                <a:cubicBezTo>
                  <a:pt x="300061" y="331194"/>
                  <a:pt x="302362" y="323926"/>
                  <a:pt x="304362" y="316725"/>
                </a:cubicBezTo>
                <a:close/>
                <a:moveTo>
                  <a:pt x="4113381" y="316525"/>
                </a:moveTo>
                <a:lnTo>
                  <a:pt x="4120381" y="317925"/>
                </a:lnTo>
                <a:cubicBezTo>
                  <a:pt x="4119981" y="320192"/>
                  <a:pt x="4119415" y="322726"/>
                  <a:pt x="4118681" y="325526"/>
                </a:cubicBezTo>
                <a:cubicBezTo>
                  <a:pt x="4117948" y="328327"/>
                  <a:pt x="4117181" y="331194"/>
                  <a:pt x="4116381" y="334127"/>
                </a:cubicBezTo>
                <a:cubicBezTo>
                  <a:pt x="4115581" y="337061"/>
                  <a:pt x="4114747" y="339995"/>
                  <a:pt x="4113881" y="342928"/>
                </a:cubicBezTo>
                <a:cubicBezTo>
                  <a:pt x="4113014" y="345862"/>
                  <a:pt x="4112114" y="348596"/>
                  <a:pt x="4111180" y="351129"/>
                </a:cubicBezTo>
                <a:lnTo>
                  <a:pt x="4145385" y="351129"/>
                </a:lnTo>
                <a:lnTo>
                  <a:pt x="4145385" y="487747"/>
                </a:lnTo>
                <a:lnTo>
                  <a:pt x="4083377" y="487747"/>
                </a:lnTo>
                <a:lnTo>
                  <a:pt x="4083377" y="351129"/>
                </a:lnTo>
                <a:lnTo>
                  <a:pt x="4103979" y="351129"/>
                </a:lnTo>
                <a:cubicBezTo>
                  <a:pt x="4104913" y="348596"/>
                  <a:pt x="4105813" y="345829"/>
                  <a:pt x="4106680" y="342828"/>
                </a:cubicBezTo>
                <a:cubicBezTo>
                  <a:pt x="4107547" y="339828"/>
                  <a:pt x="4108413" y="336794"/>
                  <a:pt x="4109280" y="333727"/>
                </a:cubicBezTo>
                <a:cubicBezTo>
                  <a:pt x="4110147" y="330660"/>
                  <a:pt x="4110913" y="327626"/>
                  <a:pt x="4111580" y="324626"/>
                </a:cubicBezTo>
                <a:cubicBezTo>
                  <a:pt x="4112247" y="321626"/>
                  <a:pt x="4112847" y="318925"/>
                  <a:pt x="4113381" y="316525"/>
                </a:cubicBezTo>
                <a:close/>
                <a:moveTo>
                  <a:pt x="5016865" y="316325"/>
                </a:moveTo>
                <a:lnTo>
                  <a:pt x="5023065" y="316725"/>
                </a:lnTo>
                <a:lnTo>
                  <a:pt x="5023065" y="346329"/>
                </a:lnTo>
                <a:lnTo>
                  <a:pt x="5069671" y="346329"/>
                </a:lnTo>
                <a:lnTo>
                  <a:pt x="5069671" y="353130"/>
                </a:lnTo>
                <a:cubicBezTo>
                  <a:pt x="5067537" y="358330"/>
                  <a:pt x="5065337" y="363198"/>
                  <a:pt x="5063071" y="367732"/>
                </a:cubicBezTo>
                <a:cubicBezTo>
                  <a:pt x="5060803" y="372265"/>
                  <a:pt x="5058470" y="376533"/>
                  <a:pt x="5056069" y="380533"/>
                </a:cubicBezTo>
                <a:lnTo>
                  <a:pt x="5050269" y="377933"/>
                </a:lnTo>
                <a:cubicBezTo>
                  <a:pt x="5052803" y="374066"/>
                  <a:pt x="5055070" y="370065"/>
                  <a:pt x="5057069" y="365931"/>
                </a:cubicBezTo>
                <a:cubicBezTo>
                  <a:pt x="5059070" y="361797"/>
                  <a:pt x="5060937" y="357530"/>
                  <a:pt x="5062671" y="353130"/>
                </a:cubicBezTo>
                <a:lnTo>
                  <a:pt x="5023065" y="353130"/>
                </a:lnTo>
                <a:lnTo>
                  <a:pt x="5023065" y="396935"/>
                </a:lnTo>
                <a:lnTo>
                  <a:pt x="5058070" y="396935"/>
                </a:lnTo>
                <a:lnTo>
                  <a:pt x="5058070" y="403336"/>
                </a:lnTo>
                <a:cubicBezTo>
                  <a:pt x="5054203" y="414804"/>
                  <a:pt x="5049836" y="424972"/>
                  <a:pt x="5044969" y="433840"/>
                </a:cubicBezTo>
                <a:cubicBezTo>
                  <a:pt x="5040101" y="442708"/>
                  <a:pt x="5034134" y="450809"/>
                  <a:pt x="5027066" y="458143"/>
                </a:cubicBezTo>
                <a:cubicBezTo>
                  <a:pt x="5033600" y="464410"/>
                  <a:pt x="5041035" y="470044"/>
                  <a:pt x="5049369" y="475045"/>
                </a:cubicBezTo>
                <a:cubicBezTo>
                  <a:pt x="5057703" y="480046"/>
                  <a:pt x="5067537" y="484880"/>
                  <a:pt x="5078873" y="489547"/>
                </a:cubicBezTo>
                <a:lnTo>
                  <a:pt x="5075872" y="496148"/>
                </a:lnTo>
                <a:cubicBezTo>
                  <a:pt x="5064137" y="491080"/>
                  <a:pt x="5053969" y="485880"/>
                  <a:pt x="5045369" y="480546"/>
                </a:cubicBezTo>
                <a:cubicBezTo>
                  <a:pt x="5036767" y="475212"/>
                  <a:pt x="5029133" y="469344"/>
                  <a:pt x="5022465" y="462943"/>
                </a:cubicBezTo>
                <a:cubicBezTo>
                  <a:pt x="5015665" y="469344"/>
                  <a:pt x="5007930" y="475245"/>
                  <a:pt x="4999263" y="480646"/>
                </a:cubicBezTo>
                <a:cubicBezTo>
                  <a:pt x="4990595" y="486046"/>
                  <a:pt x="4980393" y="491547"/>
                  <a:pt x="4968659" y="497148"/>
                </a:cubicBezTo>
                <a:lnTo>
                  <a:pt x="4965059" y="490747"/>
                </a:lnTo>
                <a:cubicBezTo>
                  <a:pt x="4976527" y="485546"/>
                  <a:pt x="4986528" y="480312"/>
                  <a:pt x="4995063" y="475045"/>
                </a:cubicBezTo>
                <a:cubicBezTo>
                  <a:pt x="5003597" y="469778"/>
                  <a:pt x="5011131" y="464144"/>
                  <a:pt x="5017665" y="458143"/>
                </a:cubicBezTo>
                <a:cubicBezTo>
                  <a:pt x="5011397" y="451342"/>
                  <a:pt x="5005931" y="443908"/>
                  <a:pt x="5001263" y="435840"/>
                </a:cubicBezTo>
                <a:cubicBezTo>
                  <a:pt x="4996595" y="427772"/>
                  <a:pt x="4992328" y="418538"/>
                  <a:pt x="4988461" y="408137"/>
                </a:cubicBezTo>
                <a:lnTo>
                  <a:pt x="4994262" y="405536"/>
                </a:lnTo>
                <a:cubicBezTo>
                  <a:pt x="4998129" y="415538"/>
                  <a:pt x="5002296" y="424439"/>
                  <a:pt x="5006763" y="432240"/>
                </a:cubicBezTo>
                <a:cubicBezTo>
                  <a:pt x="5011231" y="440041"/>
                  <a:pt x="5016465" y="447141"/>
                  <a:pt x="5022465" y="453542"/>
                </a:cubicBezTo>
                <a:cubicBezTo>
                  <a:pt x="5029000" y="446741"/>
                  <a:pt x="5034567" y="439307"/>
                  <a:pt x="5039168" y="431239"/>
                </a:cubicBezTo>
                <a:cubicBezTo>
                  <a:pt x="5043768" y="423172"/>
                  <a:pt x="5047802" y="413937"/>
                  <a:pt x="5051269" y="403536"/>
                </a:cubicBezTo>
                <a:lnTo>
                  <a:pt x="4977860" y="403536"/>
                </a:lnTo>
                <a:cubicBezTo>
                  <a:pt x="4977860" y="413804"/>
                  <a:pt x="4977460" y="422772"/>
                  <a:pt x="4976660" y="430439"/>
                </a:cubicBezTo>
                <a:cubicBezTo>
                  <a:pt x="4975859" y="438107"/>
                  <a:pt x="4974527" y="445375"/>
                  <a:pt x="4972659" y="452242"/>
                </a:cubicBezTo>
                <a:cubicBezTo>
                  <a:pt x="4970793" y="459110"/>
                  <a:pt x="4968225" y="465944"/>
                  <a:pt x="4964959" y="472745"/>
                </a:cubicBezTo>
                <a:cubicBezTo>
                  <a:pt x="4961691" y="479545"/>
                  <a:pt x="4957524" y="487146"/>
                  <a:pt x="4952457" y="495547"/>
                </a:cubicBezTo>
                <a:lnTo>
                  <a:pt x="4946656" y="492147"/>
                </a:lnTo>
                <a:cubicBezTo>
                  <a:pt x="4951723" y="483879"/>
                  <a:pt x="4955857" y="476412"/>
                  <a:pt x="4959057" y="469744"/>
                </a:cubicBezTo>
                <a:cubicBezTo>
                  <a:pt x="4962258" y="463077"/>
                  <a:pt x="4964791" y="456309"/>
                  <a:pt x="4966659" y="449442"/>
                </a:cubicBezTo>
                <a:cubicBezTo>
                  <a:pt x="4968525" y="442574"/>
                  <a:pt x="4969793" y="435140"/>
                  <a:pt x="4970459" y="427139"/>
                </a:cubicBezTo>
                <a:cubicBezTo>
                  <a:pt x="4971125" y="419138"/>
                  <a:pt x="4971459" y="409603"/>
                  <a:pt x="4971459" y="398535"/>
                </a:cubicBezTo>
                <a:lnTo>
                  <a:pt x="4971459" y="346329"/>
                </a:lnTo>
                <a:lnTo>
                  <a:pt x="5016865" y="346329"/>
                </a:lnTo>
                <a:close/>
                <a:moveTo>
                  <a:pt x="666655" y="316325"/>
                </a:moveTo>
                <a:lnTo>
                  <a:pt x="673456" y="316725"/>
                </a:lnTo>
                <a:lnTo>
                  <a:pt x="673456" y="357130"/>
                </a:lnTo>
                <a:lnTo>
                  <a:pt x="699459" y="357130"/>
                </a:lnTo>
                <a:lnTo>
                  <a:pt x="699459" y="363931"/>
                </a:lnTo>
                <a:lnTo>
                  <a:pt x="673456" y="363931"/>
                </a:lnTo>
                <a:lnTo>
                  <a:pt x="673456" y="400536"/>
                </a:lnTo>
                <a:cubicBezTo>
                  <a:pt x="677856" y="398669"/>
                  <a:pt x="682023" y="396835"/>
                  <a:pt x="685957" y="395035"/>
                </a:cubicBezTo>
                <a:cubicBezTo>
                  <a:pt x="689891" y="393235"/>
                  <a:pt x="693391" y="391601"/>
                  <a:pt x="696458" y="390134"/>
                </a:cubicBezTo>
                <a:lnTo>
                  <a:pt x="697258" y="393135"/>
                </a:lnTo>
                <a:lnTo>
                  <a:pt x="697859" y="396735"/>
                </a:lnTo>
                <a:cubicBezTo>
                  <a:pt x="694791" y="398202"/>
                  <a:pt x="691124" y="399902"/>
                  <a:pt x="686857" y="401836"/>
                </a:cubicBezTo>
                <a:cubicBezTo>
                  <a:pt x="682590" y="403769"/>
                  <a:pt x="678123" y="405736"/>
                  <a:pt x="673456" y="407737"/>
                </a:cubicBezTo>
                <a:lnTo>
                  <a:pt x="673456" y="473945"/>
                </a:lnTo>
                <a:cubicBezTo>
                  <a:pt x="673456" y="477279"/>
                  <a:pt x="673155" y="480012"/>
                  <a:pt x="672555" y="482146"/>
                </a:cubicBezTo>
                <a:cubicBezTo>
                  <a:pt x="671955" y="484279"/>
                  <a:pt x="670955" y="485980"/>
                  <a:pt x="669555" y="487246"/>
                </a:cubicBezTo>
                <a:cubicBezTo>
                  <a:pt x="668155" y="488513"/>
                  <a:pt x="666188" y="489413"/>
                  <a:pt x="663654" y="489947"/>
                </a:cubicBezTo>
                <a:cubicBezTo>
                  <a:pt x="661121" y="490480"/>
                  <a:pt x="657987" y="490880"/>
                  <a:pt x="654253" y="491147"/>
                </a:cubicBezTo>
                <a:lnTo>
                  <a:pt x="639651" y="492147"/>
                </a:lnTo>
                <a:lnTo>
                  <a:pt x="637651" y="485146"/>
                </a:lnTo>
                <a:lnTo>
                  <a:pt x="652853" y="484146"/>
                </a:lnTo>
                <a:cubicBezTo>
                  <a:pt x="655653" y="484013"/>
                  <a:pt x="657954" y="483713"/>
                  <a:pt x="659754" y="483246"/>
                </a:cubicBezTo>
                <a:cubicBezTo>
                  <a:pt x="661554" y="482779"/>
                  <a:pt x="662954" y="482112"/>
                  <a:pt x="663954" y="481246"/>
                </a:cubicBezTo>
                <a:cubicBezTo>
                  <a:pt x="664954" y="480379"/>
                  <a:pt x="665655" y="479245"/>
                  <a:pt x="666055" y="477845"/>
                </a:cubicBezTo>
                <a:cubicBezTo>
                  <a:pt x="666455" y="476445"/>
                  <a:pt x="666655" y="474612"/>
                  <a:pt x="666655" y="472345"/>
                </a:cubicBezTo>
                <a:lnTo>
                  <a:pt x="666655" y="410737"/>
                </a:lnTo>
                <a:cubicBezTo>
                  <a:pt x="660121" y="413671"/>
                  <a:pt x="653820" y="416404"/>
                  <a:pt x="647752" y="418938"/>
                </a:cubicBezTo>
                <a:cubicBezTo>
                  <a:pt x="641685" y="421472"/>
                  <a:pt x="636784" y="423539"/>
                  <a:pt x="633050" y="425139"/>
                </a:cubicBezTo>
                <a:lnTo>
                  <a:pt x="631250" y="418538"/>
                </a:lnTo>
                <a:cubicBezTo>
                  <a:pt x="635251" y="416938"/>
                  <a:pt x="640451" y="414804"/>
                  <a:pt x="646852" y="412137"/>
                </a:cubicBezTo>
                <a:cubicBezTo>
                  <a:pt x="653253" y="409470"/>
                  <a:pt x="659854" y="406603"/>
                  <a:pt x="666655" y="403536"/>
                </a:cubicBezTo>
                <a:lnTo>
                  <a:pt x="666655" y="363931"/>
                </a:lnTo>
                <a:lnTo>
                  <a:pt x="637251" y="363931"/>
                </a:lnTo>
                <a:lnTo>
                  <a:pt x="637251" y="357130"/>
                </a:lnTo>
                <a:lnTo>
                  <a:pt x="666655" y="357130"/>
                </a:lnTo>
                <a:close/>
                <a:moveTo>
                  <a:pt x="2707986" y="316125"/>
                </a:moveTo>
                <a:lnTo>
                  <a:pt x="2713187" y="320326"/>
                </a:lnTo>
                <a:cubicBezTo>
                  <a:pt x="2708919" y="325393"/>
                  <a:pt x="2704452" y="330427"/>
                  <a:pt x="2699785" y="335427"/>
                </a:cubicBezTo>
                <a:cubicBezTo>
                  <a:pt x="2695118" y="340428"/>
                  <a:pt x="2690384" y="345195"/>
                  <a:pt x="2685583" y="349729"/>
                </a:cubicBezTo>
                <a:cubicBezTo>
                  <a:pt x="2680783" y="354263"/>
                  <a:pt x="2676115" y="358464"/>
                  <a:pt x="2671581" y="362331"/>
                </a:cubicBezTo>
                <a:cubicBezTo>
                  <a:pt x="2667048" y="366198"/>
                  <a:pt x="2662914" y="369465"/>
                  <a:pt x="2659180" y="372132"/>
                </a:cubicBezTo>
                <a:lnTo>
                  <a:pt x="2726988" y="369132"/>
                </a:lnTo>
                <a:cubicBezTo>
                  <a:pt x="2733122" y="363531"/>
                  <a:pt x="2738990" y="357964"/>
                  <a:pt x="2744591" y="352430"/>
                </a:cubicBezTo>
                <a:cubicBezTo>
                  <a:pt x="2750191" y="346896"/>
                  <a:pt x="2755459" y="341395"/>
                  <a:pt x="2760393" y="335928"/>
                </a:cubicBezTo>
                <a:lnTo>
                  <a:pt x="2765593" y="340528"/>
                </a:lnTo>
                <a:cubicBezTo>
                  <a:pt x="2758525" y="348396"/>
                  <a:pt x="2750891" y="356263"/>
                  <a:pt x="2742690" y="364131"/>
                </a:cubicBezTo>
                <a:cubicBezTo>
                  <a:pt x="2734489" y="371999"/>
                  <a:pt x="2726055" y="379600"/>
                  <a:pt x="2717387" y="386934"/>
                </a:cubicBezTo>
                <a:cubicBezTo>
                  <a:pt x="2708719" y="394268"/>
                  <a:pt x="2700085" y="401102"/>
                  <a:pt x="2691484" y="407436"/>
                </a:cubicBezTo>
                <a:cubicBezTo>
                  <a:pt x="2682883" y="413771"/>
                  <a:pt x="2674648" y="419338"/>
                  <a:pt x="2666781" y="424139"/>
                </a:cubicBezTo>
                <a:cubicBezTo>
                  <a:pt x="2669314" y="424005"/>
                  <a:pt x="2672882" y="423805"/>
                  <a:pt x="2677482" y="423539"/>
                </a:cubicBezTo>
                <a:cubicBezTo>
                  <a:pt x="2682083" y="423272"/>
                  <a:pt x="2687217" y="422972"/>
                  <a:pt x="2692884" y="422638"/>
                </a:cubicBezTo>
                <a:cubicBezTo>
                  <a:pt x="2698552" y="422305"/>
                  <a:pt x="2704452" y="421938"/>
                  <a:pt x="2710586" y="421538"/>
                </a:cubicBezTo>
                <a:cubicBezTo>
                  <a:pt x="2716720" y="421138"/>
                  <a:pt x="2722621" y="420771"/>
                  <a:pt x="2728288" y="420438"/>
                </a:cubicBezTo>
                <a:cubicBezTo>
                  <a:pt x="2733956" y="420105"/>
                  <a:pt x="2739057" y="419771"/>
                  <a:pt x="2743590" y="419438"/>
                </a:cubicBezTo>
                <a:cubicBezTo>
                  <a:pt x="2748124" y="419105"/>
                  <a:pt x="2751591" y="418871"/>
                  <a:pt x="2753992" y="418738"/>
                </a:cubicBezTo>
                <a:cubicBezTo>
                  <a:pt x="2756258" y="414204"/>
                  <a:pt x="2758192" y="409403"/>
                  <a:pt x="2759793" y="404336"/>
                </a:cubicBezTo>
                <a:cubicBezTo>
                  <a:pt x="2761392" y="399269"/>
                  <a:pt x="2762926" y="393801"/>
                  <a:pt x="2764393" y="387934"/>
                </a:cubicBezTo>
                <a:cubicBezTo>
                  <a:pt x="2764660" y="386467"/>
                  <a:pt x="2764927" y="385067"/>
                  <a:pt x="2765193" y="383734"/>
                </a:cubicBezTo>
                <a:cubicBezTo>
                  <a:pt x="2765460" y="382400"/>
                  <a:pt x="2765726" y="381067"/>
                  <a:pt x="2765993" y="379733"/>
                </a:cubicBezTo>
                <a:lnTo>
                  <a:pt x="2772794" y="381133"/>
                </a:lnTo>
                <a:cubicBezTo>
                  <a:pt x="2772527" y="382467"/>
                  <a:pt x="2772261" y="383900"/>
                  <a:pt x="2771994" y="385434"/>
                </a:cubicBezTo>
                <a:cubicBezTo>
                  <a:pt x="2771727" y="386967"/>
                  <a:pt x="2771460" y="388401"/>
                  <a:pt x="2771194" y="389734"/>
                </a:cubicBezTo>
                <a:cubicBezTo>
                  <a:pt x="2768793" y="400136"/>
                  <a:pt x="2765860" y="409470"/>
                  <a:pt x="2762393" y="417738"/>
                </a:cubicBezTo>
                <a:cubicBezTo>
                  <a:pt x="2758926" y="426005"/>
                  <a:pt x="2754625" y="433506"/>
                  <a:pt x="2749491" y="440241"/>
                </a:cubicBezTo>
                <a:cubicBezTo>
                  <a:pt x="2744357" y="446975"/>
                  <a:pt x="2738223" y="453009"/>
                  <a:pt x="2731089" y="458343"/>
                </a:cubicBezTo>
                <a:cubicBezTo>
                  <a:pt x="2723955" y="463677"/>
                  <a:pt x="2715520" y="468577"/>
                  <a:pt x="2705786" y="473045"/>
                </a:cubicBezTo>
                <a:cubicBezTo>
                  <a:pt x="2696051" y="477512"/>
                  <a:pt x="2684850" y="481679"/>
                  <a:pt x="2672181" y="485546"/>
                </a:cubicBezTo>
                <a:cubicBezTo>
                  <a:pt x="2659513" y="489413"/>
                  <a:pt x="2645111" y="493214"/>
                  <a:pt x="2628976" y="496948"/>
                </a:cubicBezTo>
                <a:lnTo>
                  <a:pt x="2626776" y="490147"/>
                </a:lnTo>
                <a:cubicBezTo>
                  <a:pt x="2644645" y="486013"/>
                  <a:pt x="2660280" y="481812"/>
                  <a:pt x="2673682" y="477545"/>
                </a:cubicBezTo>
                <a:cubicBezTo>
                  <a:pt x="2687083" y="473278"/>
                  <a:pt x="2698718" y="468611"/>
                  <a:pt x="2708586" y="463543"/>
                </a:cubicBezTo>
                <a:cubicBezTo>
                  <a:pt x="2718454" y="458476"/>
                  <a:pt x="2726755" y="452842"/>
                  <a:pt x="2733489" y="446641"/>
                </a:cubicBezTo>
                <a:cubicBezTo>
                  <a:pt x="2740223" y="440441"/>
                  <a:pt x="2745924" y="433340"/>
                  <a:pt x="2750591" y="425339"/>
                </a:cubicBezTo>
                <a:cubicBezTo>
                  <a:pt x="2747258" y="425472"/>
                  <a:pt x="2742890" y="425705"/>
                  <a:pt x="2737490" y="426039"/>
                </a:cubicBezTo>
                <a:cubicBezTo>
                  <a:pt x="2732089" y="426372"/>
                  <a:pt x="2726288" y="426739"/>
                  <a:pt x="2720087" y="427139"/>
                </a:cubicBezTo>
                <a:cubicBezTo>
                  <a:pt x="2713887" y="427539"/>
                  <a:pt x="2707586" y="427939"/>
                  <a:pt x="2701185" y="428339"/>
                </a:cubicBezTo>
                <a:cubicBezTo>
                  <a:pt x="2694784" y="428739"/>
                  <a:pt x="2688784" y="429139"/>
                  <a:pt x="2683183" y="429539"/>
                </a:cubicBezTo>
                <a:cubicBezTo>
                  <a:pt x="2677582" y="429939"/>
                  <a:pt x="2672682" y="430273"/>
                  <a:pt x="2668481" y="430539"/>
                </a:cubicBezTo>
                <a:cubicBezTo>
                  <a:pt x="2664280" y="430806"/>
                  <a:pt x="2661380" y="431006"/>
                  <a:pt x="2659780" y="431139"/>
                </a:cubicBezTo>
                <a:cubicBezTo>
                  <a:pt x="2657380" y="431406"/>
                  <a:pt x="2655446" y="431639"/>
                  <a:pt x="2653979" y="431840"/>
                </a:cubicBezTo>
                <a:cubicBezTo>
                  <a:pt x="2652512" y="432040"/>
                  <a:pt x="2650645" y="432340"/>
                  <a:pt x="2648378" y="432740"/>
                </a:cubicBezTo>
                <a:lnTo>
                  <a:pt x="2646778" y="425939"/>
                </a:lnTo>
                <a:cubicBezTo>
                  <a:pt x="2649445" y="425405"/>
                  <a:pt x="2651312" y="424939"/>
                  <a:pt x="2652379" y="424539"/>
                </a:cubicBezTo>
                <a:cubicBezTo>
                  <a:pt x="2653446" y="424139"/>
                  <a:pt x="2654779" y="423405"/>
                  <a:pt x="2656379" y="422338"/>
                </a:cubicBezTo>
                <a:cubicBezTo>
                  <a:pt x="2665981" y="416738"/>
                  <a:pt x="2676215" y="409903"/>
                  <a:pt x="2687083" y="401836"/>
                </a:cubicBezTo>
                <a:cubicBezTo>
                  <a:pt x="2697951" y="393768"/>
                  <a:pt x="2708786" y="385067"/>
                  <a:pt x="2719587" y="375733"/>
                </a:cubicBezTo>
                <a:lnTo>
                  <a:pt x="2653379" y="378733"/>
                </a:lnTo>
                <a:cubicBezTo>
                  <a:pt x="2652046" y="378866"/>
                  <a:pt x="2650779" y="379000"/>
                  <a:pt x="2649579" y="379133"/>
                </a:cubicBezTo>
                <a:cubicBezTo>
                  <a:pt x="2648378" y="379266"/>
                  <a:pt x="2646578" y="379600"/>
                  <a:pt x="2644178" y="380133"/>
                </a:cubicBezTo>
                <a:lnTo>
                  <a:pt x="2642578" y="373332"/>
                </a:lnTo>
                <a:cubicBezTo>
                  <a:pt x="2644978" y="372799"/>
                  <a:pt x="2646678" y="372332"/>
                  <a:pt x="2647678" y="371932"/>
                </a:cubicBezTo>
                <a:cubicBezTo>
                  <a:pt x="2648678" y="371532"/>
                  <a:pt x="2649579" y="370999"/>
                  <a:pt x="2650379" y="370332"/>
                </a:cubicBezTo>
                <a:cubicBezTo>
                  <a:pt x="2654379" y="367798"/>
                  <a:pt x="2658780" y="364498"/>
                  <a:pt x="2663580" y="360431"/>
                </a:cubicBezTo>
                <a:cubicBezTo>
                  <a:pt x="2668381" y="356363"/>
                  <a:pt x="2673348" y="351930"/>
                  <a:pt x="2678482" y="347129"/>
                </a:cubicBezTo>
                <a:cubicBezTo>
                  <a:pt x="2683616" y="342328"/>
                  <a:pt x="2688717" y="337261"/>
                  <a:pt x="2693784" y="331927"/>
                </a:cubicBezTo>
                <a:cubicBezTo>
                  <a:pt x="2698851" y="326593"/>
                  <a:pt x="2703586" y="321326"/>
                  <a:pt x="2707986" y="316125"/>
                </a:cubicBezTo>
                <a:close/>
                <a:moveTo>
                  <a:pt x="1559404" y="316125"/>
                </a:moveTo>
                <a:lnTo>
                  <a:pt x="1566005" y="317725"/>
                </a:lnTo>
                <a:cubicBezTo>
                  <a:pt x="1564805" y="322926"/>
                  <a:pt x="1563471" y="328027"/>
                  <a:pt x="1562005" y="333027"/>
                </a:cubicBezTo>
                <a:cubicBezTo>
                  <a:pt x="1560538" y="338028"/>
                  <a:pt x="1558938" y="342862"/>
                  <a:pt x="1557204" y="347529"/>
                </a:cubicBezTo>
                <a:lnTo>
                  <a:pt x="1593409" y="347529"/>
                </a:lnTo>
                <a:lnTo>
                  <a:pt x="1593409" y="353730"/>
                </a:lnTo>
                <a:lnTo>
                  <a:pt x="1578807" y="390134"/>
                </a:lnTo>
                <a:lnTo>
                  <a:pt x="1573406" y="387934"/>
                </a:lnTo>
                <a:lnTo>
                  <a:pt x="1587008" y="353930"/>
                </a:lnTo>
                <a:lnTo>
                  <a:pt x="1554804" y="353930"/>
                </a:lnTo>
                <a:cubicBezTo>
                  <a:pt x="1551337" y="363131"/>
                  <a:pt x="1547536" y="371832"/>
                  <a:pt x="1543402" y="380033"/>
                </a:cubicBezTo>
                <a:cubicBezTo>
                  <a:pt x="1539269" y="388234"/>
                  <a:pt x="1534935" y="396135"/>
                  <a:pt x="1530401" y="403736"/>
                </a:cubicBezTo>
                <a:lnTo>
                  <a:pt x="1525800" y="398335"/>
                </a:lnTo>
                <a:cubicBezTo>
                  <a:pt x="1532868" y="386601"/>
                  <a:pt x="1539302" y="373932"/>
                  <a:pt x="1545102" y="360331"/>
                </a:cubicBezTo>
                <a:cubicBezTo>
                  <a:pt x="1550903" y="346729"/>
                  <a:pt x="1555670" y="331994"/>
                  <a:pt x="1559404" y="316125"/>
                </a:cubicBezTo>
                <a:close/>
                <a:moveTo>
                  <a:pt x="4925453" y="315925"/>
                </a:moveTo>
                <a:cubicBezTo>
                  <a:pt x="4926654" y="317925"/>
                  <a:pt x="4928053" y="320292"/>
                  <a:pt x="4929654" y="323026"/>
                </a:cubicBezTo>
                <a:cubicBezTo>
                  <a:pt x="4931254" y="325760"/>
                  <a:pt x="4932855" y="328560"/>
                  <a:pt x="4934455" y="331427"/>
                </a:cubicBezTo>
                <a:cubicBezTo>
                  <a:pt x="4936055" y="334294"/>
                  <a:pt x="4937555" y="337128"/>
                  <a:pt x="4938955" y="339928"/>
                </a:cubicBezTo>
                <a:cubicBezTo>
                  <a:pt x="4940355" y="342728"/>
                  <a:pt x="4941455" y="345129"/>
                  <a:pt x="4942255" y="347129"/>
                </a:cubicBezTo>
                <a:lnTo>
                  <a:pt x="4936655" y="350129"/>
                </a:lnTo>
                <a:cubicBezTo>
                  <a:pt x="4935721" y="348129"/>
                  <a:pt x="4934555" y="345695"/>
                  <a:pt x="4933155" y="342828"/>
                </a:cubicBezTo>
                <a:cubicBezTo>
                  <a:pt x="4931754" y="339961"/>
                  <a:pt x="4930254" y="337061"/>
                  <a:pt x="4928653" y="334127"/>
                </a:cubicBezTo>
                <a:cubicBezTo>
                  <a:pt x="4927053" y="331194"/>
                  <a:pt x="4925453" y="328360"/>
                  <a:pt x="4923853" y="325626"/>
                </a:cubicBezTo>
                <a:cubicBezTo>
                  <a:pt x="4922253" y="322893"/>
                  <a:pt x="4920853" y="320592"/>
                  <a:pt x="4919653" y="318725"/>
                </a:cubicBezTo>
                <a:close/>
                <a:moveTo>
                  <a:pt x="249755" y="315925"/>
                </a:moveTo>
                <a:lnTo>
                  <a:pt x="255956" y="318525"/>
                </a:lnTo>
                <a:cubicBezTo>
                  <a:pt x="253822" y="323726"/>
                  <a:pt x="251422" y="329193"/>
                  <a:pt x="248755" y="334927"/>
                </a:cubicBezTo>
                <a:cubicBezTo>
                  <a:pt x="246088" y="340661"/>
                  <a:pt x="243388" y="346162"/>
                  <a:pt x="240654" y="351429"/>
                </a:cubicBezTo>
                <a:cubicBezTo>
                  <a:pt x="237920" y="356697"/>
                  <a:pt x="235253" y="361531"/>
                  <a:pt x="232653" y="365931"/>
                </a:cubicBezTo>
                <a:cubicBezTo>
                  <a:pt x="230053" y="370332"/>
                  <a:pt x="227886" y="373799"/>
                  <a:pt x="226152" y="376333"/>
                </a:cubicBezTo>
                <a:cubicBezTo>
                  <a:pt x="227486" y="376333"/>
                  <a:pt x="229519" y="376266"/>
                  <a:pt x="232253" y="376133"/>
                </a:cubicBezTo>
                <a:cubicBezTo>
                  <a:pt x="234986" y="375999"/>
                  <a:pt x="237853" y="375833"/>
                  <a:pt x="240854" y="375632"/>
                </a:cubicBezTo>
                <a:cubicBezTo>
                  <a:pt x="243854" y="375432"/>
                  <a:pt x="246755" y="375232"/>
                  <a:pt x="249555" y="375032"/>
                </a:cubicBezTo>
                <a:cubicBezTo>
                  <a:pt x="252355" y="374832"/>
                  <a:pt x="254556" y="374666"/>
                  <a:pt x="256156" y="374532"/>
                </a:cubicBezTo>
                <a:cubicBezTo>
                  <a:pt x="258823" y="369598"/>
                  <a:pt x="261290" y="364831"/>
                  <a:pt x="263557" y="360231"/>
                </a:cubicBezTo>
                <a:cubicBezTo>
                  <a:pt x="265824" y="355630"/>
                  <a:pt x="267891" y="351329"/>
                  <a:pt x="269757" y="347329"/>
                </a:cubicBezTo>
                <a:lnTo>
                  <a:pt x="275758" y="350129"/>
                </a:lnTo>
                <a:cubicBezTo>
                  <a:pt x="272958" y="356130"/>
                  <a:pt x="269657" y="362764"/>
                  <a:pt x="265857" y="370032"/>
                </a:cubicBezTo>
                <a:cubicBezTo>
                  <a:pt x="262057" y="377299"/>
                  <a:pt x="258189" y="384500"/>
                  <a:pt x="254256" y="391634"/>
                </a:cubicBezTo>
                <a:cubicBezTo>
                  <a:pt x="250322" y="398769"/>
                  <a:pt x="246488" y="405436"/>
                  <a:pt x="242754" y="411637"/>
                </a:cubicBezTo>
                <a:cubicBezTo>
                  <a:pt x="239020" y="417838"/>
                  <a:pt x="235820" y="422872"/>
                  <a:pt x="233153" y="426739"/>
                </a:cubicBezTo>
                <a:lnTo>
                  <a:pt x="270358" y="420938"/>
                </a:lnTo>
                <a:lnTo>
                  <a:pt x="270758" y="427539"/>
                </a:lnTo>
                <a:cubicBezTo>
                  <a:pt x="270224" y="427539"/>
                  <a:pt x="268024" y="427839"/>
                  <a:pt x="264157" y="428439"/>
                </a:cubicBezTo>
                <a:cubicBezTo>
                  <a:pt x="260290" y="429039"/>
                  <a:pt x="256022" y="429739"/>
                  <a:pt x="251355" y="430539"/>
                </a:cubicBezTo>
                <a:cubicBezTo>
                  <a:pt x="246688" y="431339"/>
                  <a:pt x="242221" y="432073"/>
                  <a:pt x="237954" y="432740"/>
                </a:cubicBezTo>
                <a:cubicBezTo>
                  <a:pt x="233686" y="433406"/>
                  <a:pt x="230886" y="433873"/>
                  <a:pt x="229552" y="434140"/>
                </a:cubicBezTo>
                <a:cubicBezTo>
                  <a:pt x="228352" y="434407"/>
                  <a:pt x="227252" y="434607"/>
                  <a:pt x="226252" y="434740"/>
                </a:cubicBezTo>
                <a:cubicBezTo>
                  <a:pt x="225252" y="434873"/>
                  <a:pt x="223885" y="435273"/>
                  <a:pt x="222152" y="435940"/>
                </a:cubicBezTo>
                <a:lnTo>
                  <a:pt x="220151" y="428739"/>
                </a:lnTo>
                <a:cubicBezTo>
                  <a:pt x="222285" y="427939"/>
                  <a:pt x="223718" y="427306"/>
                  <a:pt x="224452" y="426839"/>
                </a:cubicBezTo>
                <a:cubicBezTo>
                  <a:pt x="225185" y="426372"/>
                  <a:pt x="225952" y="425539"/>
                  <a:pt x="226752" y="424339"/>
                </a:cubicBezTo>
                <a:cubicBezTo>
                  <a:pt x="230219" y="419671"/>
                  <a:pt x="234220" y="413437"/>
                  <a:pt x="238754" y="405636"/>
                </a:cubicBezTo>
                <a:cubicBezTo>
                  <a:pt x="243288" y="397835"/>
                  <a:pt x="247888" y="389668"/>
                  <a:pt x="252555" y="381133"/>
                </a:cubicBezTo>
                <a:cubicBezTo>
                  <a:pt x="250422" y="381267"/>
                  <a:pt x="247788" y="381433"/>
                  <a:pt x="244654" y="381633"/>
                </a:cubicBezTo>
                <a:cubicBezTo>
                  <a:pt x="241521" y="381833"/>
                  <a:pt x="238454" y="382033"/>
                  <a:pt x="235453" y="382233"/>
                </a:cubicBezTo>
                <a:cubicBezTo>
                  <a:pt x="232453" y="382433"/>
                  <a:pt x="229752" y="382633"/>
                  <a:pt x="227352" y="382833"/>
                </a:cubicBezTo>
                <a:cubicBezTo>
                  <a:pt x="224952" y="383033"/>
                  <a:pt x="223352" y="383200"/>
                  <a:pt x="222552" y="383333"/>
                </a:cubicBezTo>
                <a:cubicBezTo>
                  <a:pt x="221751" y="383467"/>
                  <a:pt x="220885" y="383600"/>
                  <a:pt x="219951" y="383734"/>
                </a:cubicBezTo>
                <a:cubicBezTo>
                  <a:pt x="219018" y="383867"/>
                  <a:pt x="217818" y="384200"/>
                  <a:pt x="216351" y="384734"/>
                </a:cubicBezTo>
                <a:lnTo>
                  <a:pt x="214351" y="377933"/>
                </a:lnTo>
                <a:cubicBezTo>
                  <a:pt x="216351" y="377266"/>
                  <a:pt x="217618" y="376766"/>
                  <a:pt x="218151" y="376433"/>
                </a:cubicBezTo>
                <a:cubicBezTo>
                  <a:pt x="218684" y="376099"/>
                  <a:pt x="219284" y="375399"/>
                  <a:pt x="219951" y="374332"/>
                </a:cubicBezTo>
                <a:cubicBezTo>
                  <a:pt x="221685" y="371799"/>
                  <a:pt x="223818" y="368298"/>
                  <a:pt x="226352" y="363831"/>
                </a:cubicBezTo>
                <a:cubicBezTo>
                  <a:pt x="228886" y="359364"/>
                  <a:pt x="231553" y="354463"/>
                  <a:pt x="234353" y="349129"/>
                </a:cubicBezTo>
                <a:cubicBezTo>
                  <a:pt x="237153" y="343795"/>
                  <a:pt x="239887" y="338228"/>
                  <a:pt x="242554" y="332427"/>
                </a:cubicBezTo>
                <a:cubicBezTo>
                  <a:pt x="245221" y="326626"/>
                  <a:pt x="247621" y="321126"/>
                  <a:pt x="249755" y="315925"/>
                </a:cubicBezTo>
                <a:close/>
                <a:moveTo>
                  <a:pt x="1624212" y="315725"/>
                </a:moveTo>
                <a:lnTo>
                  <a:pt x="1630413" y="317725"/>
                </a:lnTo>
                <a:cubicBezTo>
                  <a:pt x="1628946" y="321992"/>
                  <a:pt x="1627513" y="326126"/>
                  <a:pt x="1626113" y="330127"/>
                </a:cubicBezTo>
                <a:cubicBezTo>
                  <a:pt x="1624712" y="334127"/>
                  <a:pt x="1623212" y="338061"/>
                  <a:pt x="1621612" y="341928"/>
                </a:cubicBezTo>
                <a:lnTo>
                  <a:pt x="1702622" y="341928"/>
                </a:lnTo>
                <a:lnTo>
                  <a:pt x="1702622" y="348529"/>
                </a:lnTo>
                <a:lnTo>
                  <a:pt x="1618812" y="348529"/>
                </a:lnTo>
                <a:cubicBezTo>
                  <a:pt x="1615745" y="355330"/>
                  <a:pt x="1612444" y="361897"/>
                  <a:pt x="1608911" y="368232"/>
                </a:cubicBezTo>
                <a:cubicBezTo>
                  <a:pt x="1605377" y="374566"/>
                  <a:pt x="1601476" y="380933"/>
                  <a:pt x="1597209" y="387334"/>
                </a:cubicBezTo>
                <a:lnTo>
                  <a:pt x="1592408" y="382733"/>
                </a:lnTo>
                <a:cubicBezTo>
                  <a:pt x="1599609" y="372599"/>
                  <a:pt x="1605743" y="362097"/>
                  <a:pt x="1610811" y="351229"/>
                </a:cubicBezTo>
                <a:cubicBezTo>
                  <a:pt x="1615878" y="340361"/>
                  <a:pt x="1620345" y="328527"/>
                  <a:pt x="1624212" y="315725"/>
                </a:cubicBezTo>
                <a:close/>
                <a:moveTo>
                  <a:pt x="508311" y="315725"/>
                </a:moveTo>
                <a:lnTo>
                  <a:pt x="515112" y="316125"/>
                </a:lnTo>
                <a:lnTo>
                  <a:pt x="515112" y="340328"/>
                </a:lnTo>
                <a:lnTo>
                  <a:pt x="594922" y="340328"/>
                </a:lnTo>
                <a:lnTo>
                  <a:pt x="594922" y="346729"/>
                </a:lnTo>
                <a:lnTo>
                  <a:pt x="515112" y="346729"/>
                </a:lnTo>
                <a:lnTo>
                  <a:pt x="515112" y="373932"/>
                </a:lnTo>
                <a:lnTo>
                  <a:pt x="573119" y="373932"/>
                </a:lnTo>
                <a:lnTo>
                  <a:pt x="573119" y="428339"/>
                </a:lnTo>
                <a:lnTo>
                  <a:pt x="535314" y="428339"/>
                </a:lnTo>
                <a:lnTo>
                  <a:pt x="535314" y="467944"/>
                </a:lnTo>
                <a:cubicBezTo>
                  <a:pt x="535314" y="470878"/>
                  <a:pt x="535548" y="473245"/>
                  <a:pt x="536015" y="475045"/>
                </a:cubicBezTo>
                <a:cubicBezTo>
                  <a:pt x="536481" y="476845"/>
                  <a:pt x="537348" y="478312"/>
                  <a:pt x="538615" y="479446"/>
                </a:cubicBezTo>
                <a:cubicBezTo>
                  <a:pt x="539882" y="480579"/>
                  <a:pt x="541549" y="481346"/>
                  <a:pt x="543615" y="481746"/>
                </a:cubicBezTo>
                <a:cubicBezTo>
                  <a:pt x="545682" y="482146"/>
                  <a:pt x="548316" y="482413"/>
                  <a:pt x="551516" y="482546"/>
                </a:cubicBezTo>
                <a:cubicBezTo>
                  <a:pt x="556850" y="482813"/>
                  <a:pt x="562251" y="482813"/>
                  <a:pt x="567718" y="482546"/>
                </a:cubicBezTo>
                <a:cubicBezTo>
                  <a:pt x="571586" y="482413"/>
                  <a:pt x="574653" y="482112"/>
                  <a:pt x="576920" y="481646"/>
                </a:cubicBezTo>
                <a:cubicBezTo>
                  <a:pt x="579187" y="481179"/>
                  <a:pt x="580953" y="480446"/>
                  <a:pt x="582220" y="479446"/>
                </a:cubicBezTo>
                <a:cubicBezTo>
                  <a:pt x="583487" y="478445"/>
                  <a:pt x="584387" y="477079"/>
                  <a:pt x="584921" y="475345"/>
                </a:cubicBezTo>
                <a:cubicBezTo>
                  <a:pt x="585454" y="473611"/>
                  <a:pt x="585921" y="471344"/>
                  <a:pt x="586321" y="468544"/>
                </a:cubicBezTo>
                <a:cubicBezTo>
                  <a:pt x="586454" y="467344"/>
                  <a:pt x="586654" y="465544"/>
                  <a:pt x="586921" y="463143"/>
                </a:cubicBezTo>
                <a:cubicBezTo>
                  <a:pt x="587188" y="460743"/>
                  <a:pt x="587421" y="458310"/>
                  <a:pt x="587621" y="455843"/>
                </a:cubicBezTo>
                <a:cubicBezTo>
                  <a:pt x="587821" y="453376"/>
                  <a:pt x="587988" y="451142"/>
                  <a:pt x="588121" y="449142"/>
                </a:cubicBezTo>
                <a:cubicBezTo>
                  <a:pt x="588254" y="447141"/>
                  <a:pt x="588321" y="446008"/>
                  <a:pt x="588321" y="445741"/>
                </a:cubicBezTo>
                <a:lnTo>
                  <a:pt x="594522" y="448142"/>
                </a:lnTo>
                <a:cubicBezTo>
                  <a:pt x="594522" y="448542"/>
                  <a:pt x="594455" y="449675"/>
                  <a:pt x="594322" y="451542"/>
                </a:cubicBezTo>
                <a:cubicBezTo>
                  <a:pt x="594188" y="453409"/>
                  <a:pt x="594055" y="455542"/>
                  <a:pt x="593922" y="457943"/>
                </a:cubicBezTo>
                <a:cubicBezTo>
                  <a:pt x="593788" y="460343"/>
                  <a:pt x="593588" y="462710"/>
                  <a:pt x="593322" y="465044"/>
                </a:cubicBezTo>
                <a:cubicBezTo>
                  <a:pt x="593055" y="467377"/>
                  <a:pt x="592855" y="469211"/>
                  <a:pt x="592722" y="470544"/>
                </a:cubicBezTo>
                <a:cubicBezTo>
                  <a:pt x="592055" y="474412"/>
                  <a:pt x="591288" y="477512"/>
                  <a:pt x="590421" y="479846"/>
                </a:cubicBezTo>
                <a:cubicBezTo>
                  <a:pt x="589555" y="482179"/>
                  <a:pt x="588254" y="484046"/>
                  <a:pt x="586521" y="485446"/>
                </a:cubicBezTo>
                <a:cubicBezTo>
                  <a:pt x="584787" y="486846"/>
                  <a:pt x="582487" y="487813"/>
                  <a:pt x="579620" y="488347"/>
                </a:cubicBezTo>
                <a:cubicBezTo>
                  <a:pt x="576753" y="488880"/>
                  <a:pt x="572986" y="489213"/>
                  <a:pt x="568319" y="489347"/>
                </a:cubicBezTo>
                <a:cubicBezTo>
                  <a:pt x="562051" y="489613"/>
                  <a:pt x="555850" y="489613"/>
                  <a:pt x="549716" y="489347"/>
                </a:cubicBezTo>
                <a:cubicBezTo>
                  <a:pt x="541715" y="489080"/>
                  <a:pt x="536215" y="487513"/>
                  <a:pt x="533214" y="484646"/>
                </a:cubicBezTo>
                <a:cubicBezTo>
                  <a:pt x="530214" y="481779"/>
                  <a:pt x="528714" y="476612"/>
                  <a:pt x="528714" y="469144"/>
                </a:cubicBezTo>
                <a:lnTo>
                  <a:pt x="528714" y="428339"/>
                </a:lnTo>
                <a:lnTo>
                  <a:pt x="492109" y="428339"/>
                </a:lnTo>
                <a:cubicBezTo>
                  <a:pt x="491976" y="429806"/>
                  <a:pt x="491842" y="431306"/>
                  <a:pt x="491709" y="432840"/>
                </a:cubicBezTo>
                <a:cubicBezTo>
                  <a:pt x="491576" y="434373"/>
                  <a:pt x="491442" y="435740"/>
                  <a:pt x="491309" y="436940"/>
                </a:cubicBezTo>
                <a:cubicBezTo>
                  <a:pt x="490642" y="444541"/>
                  <a:pt x="489009" y="451209"/>
                  <a:pt x="486408" y="456943"/>
                </a:cubicBezTo>
                <a:cubicBezTo>
                  <a:pt x="483808" y="462677"/>
                  <a:pt x="479941" y="467877"/>
                  <a:pt x="474807" y="472545"/>
                </a:cubicBezTo>
                <a:cubicBezTo>
                  <a:pt x="469673" y="477212"/>
                  <a:pt x="463172" y="481512"/>
                  <a:pt x="455304" y="485446"/>
                </a:cubicBezTo>
                <a:cubicBezTo>
                  <a:pt x="447437" y="489380"/>
                  <a:pt x="437902" y="493414"/>
                  <a:pt x="426701" y="497548"/>
                </a:cubicBezTo>
                <a:lnTo>
                  <a:pt x="424101" y="490947"/>
                </a:lnTo>
                <a:cubicBezTo>
                  <a:pt x="434902" y="487213"/>
                  <a:pt x="444003" y="483546"/>
                  <a:pt x="451404" y="479946"/>
                </a:cubicBezTo>
                <a:cubicBezTo>
                  <a:pt x="458805" y="476345"/>
                  <a:pt x="464872" y="472411"/>
                  <a:pt x="469606" y="468144"/>
                </a:cubicBezTo>
                <a:cubicBezTo>
                  <a:pt x="474340" y="463877"/>
                  <a:pt x="477841" y="459110"/>
                  <a:pt x="480108" y="453842"/>
                </a:cubicBezTo>
                <a:cubicBezTo>
                  <a:pt x="482375" y="448575"/>
                  <a:pt x="483841" y="442408"/>
                  <a:pt x="484508" y="435340"/>
                </a:cubicBezTo>
                <a:lnTo>
                  <a:pt x="485108" y="428339"/>
                </a:lnTo>
                <a:lnTo>
                  <a:pt x="450304" y="428339"/>
                </a:lnTo>
                <a:lnTo>
                  <a:pt x="450304" y="373932"/>
                </a:lnTo>
                <a:lnTo>
                  <a:pt x="508311" y="373932"/>
                </a:lnTo>
                <a:lnTo>
                  <a:pt x="508311" y="346729"/>
                </a:lnTo>
                <a:lnTo>
                  <a:pt x="428501" y="346729"/>
                </a:lnTo>
                <a:lnTo>
                  <a:pt x="428501" y="340328"/>
                </a:lnTo>
                <a:lnTo>
                  <a:pt x="508311" y="340328"/>
                </a:lnTo>
                <a:close/>
                <a:moveTo>
                  <a:pt x="3355514" y="315525"/>
                </a:moveTo>
                <a:lnTo>
                  <a:pt x="3362115" y="316925"/>
                </a:lnTo>
                <a:cubicBezTo>
                  <a:pt x="3360781" y="322793"/>
                  <a:pt x="3359048" y="328760"/>
                  <a:pt x="3356915" y="334827"/>
                </a:cubicBezTo>
                <a:cubicBezTo>
                  <a:pt x="3354781" y="340895"/>
                  <a:pt x="3352381" y="346929"/>
                  <a:pt x="3349713" y="352930"/>
                </a:cubicBezTo>
                <a:lnTo>
                  <a:pt x="3419523" y="352930"/>
                </a:lnTo>
                <a:lnTo>
                  <a:pt x="3419523" y="360131"/>
                </a:lnTo>
                <a:lnTo>
                  <a:pt x="3400520" y="360131"/>
                </a:lnTo>
                <a:cubicBezTo>
                  <a:pt x="3399453" y="369465"/>
                  <a:pt x="3398153" y="378099"/>
                  <a:pt x="3396619" y="386034"/>
                </a:cubicBezTo>
                <a:cubicBezTo>
                  <a:pt x="3395086" y="393968"/>
                  <a:pt x="3393219" y="401436"/>
                  <a:pt x="3391019" y="408437"/>
                </a:cubicBezTo>
                <a:cubicBezTo>
                  <a:pt x="3388819" y="415437"/>
                  <a:pt x="3386185" y="421972"/>
                  <a:pt x="3383118" y="428039"/>
                </a:cubicBezTo>
                <a:cubicBezTo>
                  <a:pt x="3380051" y="434106"/>
                  <a:pt x="3376517" y="439941"/>
                  <a:pt x="3372517" y="445541"/>
                </a:cubicBezTo>
                <a:cubicBezTo>
                  <a:pt x="3378517" y="453409"/>
                  <a:pt x="3385585" y="460943"/>
                  <a:pt x="3393719" y="468144"/>
                </a:cubicBezTo>
                <a:cubicBezTo>
                  <a:pt x="3401853" y="475345"/>
                  <a:pt x="3411188" y="482679"/>
                  <a:pt x="3421723" y="490147"/>
                </a:cubicBezTo>
                <a:lnTo>
                  <a:pt x="3417522" y="495948"/>
                </a:lnTo>
                <a:cubicBezTo>
                  <a:pt x="3406987" y="488613"/>
                  <a:pt x="3397653" y="481312"/>
                  <a:pt x="3389519" y="474045"/>
                </a:cubicBezTo>
                <a:cubicBezTo>
                  <a:pt x="3381384" y="466777"/>
                  <a:pt x="3374250" y="459143"/>
                  <a:pt x="3368116" y="451142"/>
                </a:cubicBezTo>
                <a:cubicBezTo>
                  <a:pt x="3361449" y="459143"/>
                  <a:pt x="3353581" y="466811"/>
                  <a:pt x="3344513" y="474145"/>
                </a:cubicBezTo>
                <a:cubicBezTo>
                  <a:pt x="3335445" y="481479"/>
                  <a:pt x="3324644" y="489013"/>
                  <a:pt x="3312109" y="496748"/>
                </a:cubicBezTo>
                <a:lnTo>
                  <a:pt x="3307909" y="490947"/>
                </a:lnTo>
                <a:cubicBezTo>
                  <a:pt x="3320843" y="483079"/>
                  <a:pt x="3331845" y="475478"/>
                  <a:pt x="3340913" y="468144"/>
                </a:cubicBezTo>
                <a:cubicBezTo>
                  <a:pt x="3349980" y="460810"/>
                  <a:pt x="3357715" y="453209"/>
                  <a:pt x="3364115" y="445341"/>
                </a:cubicBezTo>
                <a:cubicBezTo>
                  <a:pt x="3357048" y="435340"/>
                  <a:pt x="3351447" y="424605"/>
                  <a:pt x="3347313" y="413137"/>
                </a:cubicBezTo>
                <a:cubicBezTo>
                  <a:pt x="3343179" y="401669"/>
                  <a:pt x="3340179" y="388801"/>
                  <a:pt x="3338312" y="374532"/>
                </a:cubicBezTo>
                <a:cubicBezTo>
                  <a:pt x="3336179" y="377999"/>
                  <a:pt x="3334045" y="381267"/>
                  <a:pt x="3331911" y="384334"/>
                </a:cubicBezTo>
                <a:cubicBezTo>
                  <a:pt x="3329778" y="387401"/>
                  <a:pt x="3327577" y="390334"/>
                  <a:pt x="3325311" y="393135"/>
                </a:cubicBezTo>
                <a:lnTo>
                  <a:pt x="3320710" y="388334"/>
                </a:lnTo>
                <a:cubicBezTo>
                  <a:pt x="3324444" y="383667"/>
                  <a:pt x="3328111" y="378366"/>
                  <a:pt x="3331711" y="372432"/>
                </a:cubicBezTo>
                <a:cubicBezTo>
                  <a:pt x="3335312" y="366498"/>
                  <a:pt x="3338645" y="360264"/>
                  <a:pt x="3341713" y="353730"/>
                </a:cubicBezTo>
                <a:cubicBezTo>
                  <a:pt x="3344780" y="347196"/>
                  <a:pt x="3347513" y="340661"/>
                  <a:pt x="3349914" y="334127"/>
                </a:cubicBezTo>
                <a:cubicBezTo>
                  <a:pt x="3352314" y="327593"/>
                  <a:pt x="3354181" y="321392"/>
                  <a:pt x="3355514" y="315525"/>
                </a:cubicBezTo>
                <a:close/>
                <a:moveTo>
                  <a:pt x="2511161" y="315525"/>
                </a:moveTo>
                <a:cubicBezTo>
                  <a:pt x="2512628" y="319392"/>
                  <a:pt x="2513995" y="323459"/>
                  <a:pt x="2515262" y="327727"/>
                </a:cubicBezTo>
                <a:cubicBezTo>
                  <a:pt x="2516529" y="331994"/>
                  <a:pt x="2517762" y="336394"/>
                  <a:pt x="2518962" y="340928"/>
                </a:cubicBezTo>
                <a:lnTo>
                  <a:pt x="2587371" y="340928"/>
                </a:lnTo>
                <a:lnTo>
                  <a:pt x="2587371" y="374732"/>
                </a:lnTo>
                <a:lnTo>
                  <a:pt x="2580570" y="374732"/>
                </a:lnTo>
                <a:lnTo>
                  <a:pt x="2580570" y="347329"/>
                </a:lnTo>
                <a:lnTo>
                  <a:pt x="2443553" y="347329"/>
                </a:lnTo>
                <a:lnTo>
                  <a:pt x="2443553" y="374532"/>
                </a:lnTo>
                <a:lnTo>
                  <a:pt x="2436752" y="374532"/>
                </a:lnTo>
                <a:lnTo>
                  <a:pt x="2436752" y="340928"/>
                </a:lnTo>
                <a:lnTo>
                  <a:pt x="2511961" y="340928"/>
                </a:lnTo>
                <a:cubicBezTo>
                  <a:pt x="2509561" y="332260"/>
                  <a:pt x="2507027" y="324059"/>
                  <a:pt x="2504360" y="316325"/>
                </a:cubicBezTo>
                <a:close/>
                <a:moveTo>
                  <a:pt x="4519755" y="315125"/>
                </a:moveTo>
                <a:lnTo>
                  <a:pt x="4526156" y="317325"/>
                </a:lnTo>
                <a:cubicBezTo>
                  <a:pt x="4524955" y="319726"/>
                  <a:pt x="4523623" y="322159"/>
                  <a:pt x="4522155" y="324626"/>
                </a:cubicBezTo>
                <a:cubicBezTo>
                  <a:pt x="4520689" y="327093"/>
                  <a:pt x="4519155" y="329593"/>
                  <a:pt x="4517555" y="332127"/>
                </a:cubicBezTo>
                <a:lnTo>
                  <a:pt x="4573562" y="332127"/>
                </a:lnTo>
                <a:lnTo>
                  <a:pt x="4573562" y="338328"/>
                </a:lnTo>
                <a:lnTo>
                  <a:pt x="4535557" y="338328"/>
                </a:lnTo>
                <a:cubicBezTo>
                  <a:pt x="4536891" y="340995"/>
                  <a:pt x="4538291" y="344262"/>
                  <a:pt x="4539757" y="348129"/>
                </a:cubicBezTo>
                <a:cubicBezTo>
                  <a:pt x="4541225" y="351996"/>
                  <a:pt x="4542491" y="355197"/>
                  <a:pt x="4543558" y="357730"/>
                </a:cubicBezTo>
                <a:lnTo>
                  <a:pt x="4537757" y="359731"/>
                </a:lnTo>
                <a:cubicBezTo>
                  <a:pt x="4537224" y="358264"/>
                  <a:pt x="4536591" y="356563"/>
                  <a:pt x="4535857" y="354630"/>
                </a:cubicBezTo>
                <a:cubicBezTo>
                  <a:pt x="4535123" y="352696"/>
                  <a:pt x="4534357" y="350729"/>
                  <a:pt x="4533557" y="348729"/>
                </a:cubicBezTo>
                <a:cubicBezTo>
                  <a:pt x="4532757" y="346729"/>
                  <a:pt x="4531957" y="344795"/>
                  <a:pt x="4531157" y="342928"/>
                </a:cubicBezTo>
                <a:cubicBezTo>
                  <a:pt x="4530357" y="341062"/>
                  <a:pt x="4529689" y="339528"/>
                  <a:pt x="4529156" y="338328"/>
                </a:cubicBezTo>
                <a:lnTo>
                  <a:pt x="4513555" y="338328"/>
                </a:lnTo>
                <a:cubicBezTo>
                  <a:pt x="4509821" y="343795"/>
                  <a:pt x="4505920" y="349029"/>
                  <a:pt x="4501853" y="354030"/>
                </a:cubicBezTo>
                <a:cubicBezTo>
                  <a:pt x="4497785" y="359030"/>
                  <a:pt x="4493685" y="363598"/>
                  <a:pt x="4489551" y="367732"/>
                </a:cubicBezTo>
                <a:lnTo>
                  <a:pt x="4484551" y="363131"/>
                </a:lnTo>
                <a:cubicBezTo>
                  <a:pt x="4487751" y="359931"/>
                  <a:pt x="4491018" y="356397"/>
                  <a:pt x="4494352" y="352530"/>
                </a:cubicBezTo>
                <a:cubicBezTo>
                  <a:pt x="4497686" y="348662"/>
                  <a:pt x="4500919" y="344629"/>
                  <a:pt x="4504053" y="340428"/>
                </a:cubicBezTo>
                <a:cubicBezTo>
                  <a:pt x="4507187" y="336228"/>
                  <a:pt x="4510087" y="331960"/>
                  <a:pt x="4512754" y="327626"/>
                </a:cubicBezTo>
                <a:cubicBezTo>
                  <a:pt x="4515421" y="323293"/>
                  <a:pt x="4517755" y="319125"/>
                  <a:pt x="4519755" y="315125"/>
                </a:cubicBezTo>
                <a:close/>
                <a:moveTo>
                  <a:pt x="4180789" y="315125"/>
                </a:moveTo>
                <a:lnTo>
                  <a:pt x="4187389" y="316725"/>
                </a:lnTo>
                <a:cubicBezTo>
                  <a:pt x="4186056" y="321792"/>
                  <a:pt x="4184456" y="327260"/>
                  <a:pt x="4182589" y="333127"/>
                </a:cubicBezTo>
                <a:cubicBezTo>
                  <a:pt x="4180722" y="338995"/>
                  <a:pt x="4178589" y="344995"/>
                  <a:pt x="4176189" y="351129"/>
                </a:cubicBezTo>
                <a:lnTo>
                  <a:pt x="4237196" y="351129"/>
                </a:lnTo>
                <a:cubicBezTo>
                  <a:pt x="4237196" y="351663"/>
                  <a:pt x="4237096" y="354597"/>
                  <a:pt x="4236896" y="359931"/>
                </a:cubicBezTo>
                <a:cubicBezTo>
                  <a:pt x="4236696" y="365265"/>
                  <a:pt x="4236496" y="371899"/>
                  <a:pt x="4236296" y="379833"/>
                </a:cubicBezTo>
                <a:cubicBezTo>
                  <a:pt x="4236096" y="387767"/>
                  <a:pt x="4235829" y="396435"/>
                  <a:pt x="4235495" y="405836"/>
                </a:cubicBezTo>
                <a:cubicBezTo>
                  <a:pt x="4235162" y="415237"/>
                  <a:pt x="4234829" y="424105"/>
                  <a:pt x="4234495" y="432440"/>
                </a:cubicBezTo>
                <a:cubicBezTo>
                  <a:pt x="4234163" y="440774"/>
                  <a:pt x="4233895" y="448108"/>
                  <a:pt x="4233695" y="454442"/>
                </a:cubicBezTo>
                <a:cubicBezTo>
                  <a:pt x="4233495" y="460777"/>
                  <a:pt x="4233329" y="464810"/>
                  <a:pt x="4233195" y="466544"/>
                </a:cubicBezTo>
                <a:cubicBezTo>
                  <a:pt x="4232929" y="470944"/>
                  <a:pt x="4232329" y="474512"/>
                  <a:pt x="4231395" y="477245"/>
                </a:cubicBezTo>
                <a:cubicBezTo>
                  <a:pt x="4230461" y="479979"/>
                  <a:pt x="4228995" y="482146"/>
                  <a:pt x="4226995" y="483746"/>
                </a:cubicBezTo>
                <a:cubicBezTo>
                  <a:pt x="4224995" y="485346"/>
                  <a:pt x="4222327" y="486513"/>
                  <a:pt x="4218994" y="487246"/>
                </a:cubicBezTo>
                <a:cubicBezTo>
                  <a:pt x="4215660" y="487980"/>
                  <a:pt x="4211526" y="488547"/>
                  <a:pt x="4206592" y="488947"/>
                </a:cubicBezTo>
                <a:lnTo>
                  <a:pt x="4190390" y="490147"/>
                </a:lnTo>
                <a:lnTo>
                  <a:pt x="4187790" y="483146"/>
                </a:lnTo>
                <a:lnTo>
                  <a:pt x="4204992" y="481946"/>
                </a:lnTo>
                <a:cubicBezTo>
                  <a:pt x="4209125" y="481679"/>
                  <a:pt x="4212559" y="481279"/>
                  <a:pt x="4215293" y="480746"/>
                </a:cubicBezTo>
                <a:cubicBezTo>
                  <a:pt x="4218027" y="480212"/>
                  <a:pt x="4220161" y="479312"/>
                  <a:pt x="4221694" y="478045"/>
                </a:cubicBezTo>
                <a:cubicBezTo>
                  <a:pt x="4223227" y="476779"/>
                  <a:pt x="4224327" y="475012"/>
                  <a:pt x="4224995" y="472745"/>
                </a:cubicBezTo>
                <a:cubicBezTo>
                  <a:pt x="4225661" y="470478"/>
                  <a:pt x="4226128" y="467544"/>
                  <a:pt x="4226395" y="463944"/>
                </a:cubicBezTo>
                <a:cubicBezTo>
                  <a:pt x="4226528" y="462210"/>
                  <a:pt x="4226695" y="458676"/>
                  <a:pt x="4226895" y="453342"/>
                </a:cubicBezTo>
                <a:cubicBezTo>
                  <a:pt x="4227095" y="448008"/>
                  <a:pt x="4227328" y="441707"/>
                  <a:pt x="4227595" y="434440"/>
                </a:cubicBezTo>
                <a:cubicBezTo>
                  <a:pt x="4227861" y="427172"/>
                  <a:pt x="4228128" y="419471"/>
                  <a:pt x="4228395" y="411337"/>
                </a:cubicBezTo>
                <a:cubicBezTo>
                  <a:pt x="4228661" y="403203"/>
                  <a:pt x="4228929" y="395502"/>
                  <a:pt x="4229195" y="388234"/>
                </a:cubicBezTo>
                <a:cubicBezTo>
                  <a:pt x="4229461" y="380967"/>
                  <a:pt x="4229661" y="374599"/>
                  <a:pt x="4229795" y="369132"/>
                </a:cubicBezTo>
                <a:cubicBezTo>
                  <a:pt x="4229929" y="363664"/>
                  <a:pt x="4230061" y="359997"/>
                  <a:pt x="4230195" y="358130"/>
                </a:cubicBezTo>
                <a:lnTo>
                  <a:pt x="4173388" y="358130"/>
                </a:lnTo>
                <a:cubicBezTo>
                  <a:pt x="4170854" y="363998"/>
                  <a:pt x="4168121" y="369732"/>
                  <a:pt x="4165187" y="375332"/>
                </a:cubicBezTo>
                <a:cubicBezTo>
                  <a:pt x="4162253" y="380933"/>
                  <a:pt x="4159053" y="386334"/>
                  <a:pt x="4155586" y="391534"/>
                </a:cubicBezTo>
                <a:lnTo>
                  <a:pt x="4149785" y="387534"/>
                </a:lnTo>
                <a:cubicBezTo>
                  <a:pt x="4153652" y="381933"/>
                  <a:pt x="4157186" y="375999"/>
                  <a:pt x="4160386" y="369732"/>
                </a:cubicBezTo>
                <a:cubicBezTo>
                  <a:pt x="4163587" y="363464"/>
                  <a:pt x="4166487" y="357130"/>
                  <a:pt x="4169087" y="350729"/>
                </a:cubicBezTo>
                <a:cubicBezTo>
                  <a:pt x="4171688" y="344329"/>
                  <a:pt x="4173955" y="338094"/>
                  <a:pt x="4175888" y="332027"/>
                </a:cubicBezTo>
                <a:cubicBezTo>
                  <a:pt x="4177822" y="325960"/>
                  <a:pt x="4179455" y="320326"/>
                  <a:pt x="4180789" y="315125"/>
                </a:cubicBezTo>
                <a:close/>
                <a:moveTo>
                  <a:pt x="4591564" y="314525"/>
                </a:moveTo>
                <a:lnTo>
                  <a:pt x="4597965" y="316525"/>
                </a:lnTo>
                <a:cubicBezTo>
                  <a:pt x="4595698" y="321592"/>
                  <a:pt x="4593097" y="326793"/>
                  <a:pt x="4590164" y="332127"/>
                </a:cubicBezTo>
                <a:lnTo>
                  <a:pt x="4654772" y="332127"/>
                </a:lnTo>
                <a:lnTo>
                  <a:pt x="4654772" y="338328"/>
                </a:lnTo>
                <a:lnTo>
                  <a:pt x="4608366" y="338328"/>
                </a:lnTo>
                <a:cubicBezTo>
                  <a:pt x="4609833" y="341262"/>
                  <a:pt x="4611533" y="344629"/>
                  <a:pt x="4613467" y="348429"/>
                </a:cubicBezTo>
                <a:cubicBezTo>
                  <a:pt x="4615401" y="352230"/>
                  <a:pt x="4616967" y="355397"/>
                  <a:pt x="4618167" y="357930"/>
                </a:cubicBezTo>
                <a:lnTo>
                  <a:pt x="4612567" y="360331"/>
                </a:lnTo>
                <a:cubicBezTo>
                  <a:pt x="4612033" y="358997"/>
                  <a:pt x="4611333" y="357330"/>
                  <a:pt x="4610467" y="355330"/>
                </a:cubicBezTo>
                <a:cubicBezTo>
                  <a:pt x="4609599" y="353330"/>
                  <a:pt x="4608699" y="351329"/>
                  <a:pt x="4607766" y="349329"/>
                </a:cubicBezTo>
                <a:cubicBezTo>
                  <a:pt x="4606833" y="347329"/>
                  <a:pt x="4605899" y="345362"/>
                  <a:pt x="4604966" y="343428"/>
                </a:cubicBezTo>
                <a:cubicBezTo>
                  <a:pt x="4604032" y="341495"/>
                  <a:pt x="4603165" y="339795"/>
                  <a:pt x="4602365" y="338328"/>
                </a:cubicBezTo>
                <a:lnTo>
                  <a:pt x="4586563" y="338328"/>
                </a:lnTo>
                <a:cubicBezTo>
                  <a:pt x="4584030" y="342462"/>
                  <a:pt x="4581363" y="346562"/>
                  <a:pt x="4578563" y="350629"/>
                </a:cubicBezTo>
                <a:cubicBezTo>
                  <a:pt x="4575762" y="354697"/>
                  <a:pt x="4572829" y="358664"/>
                  <a:pt x="4569761" y="362531"/>
                </a:cubicBezTo>
                <a:lnTo>
                  <a:pt x="4564361" y="358930"/>
                </a:lnTo>
                <a:cubicBezTo>
                  <a:pt x="4570095" y="351730"/>
                  <a:pt x="4575295" y="344329"/>
                  <a:pt x="4579963" y="336728"/>
                </a:cubicBezTo>
                <a:cubicBezTo>
                  <a:pt x="4584630" y="329127"/>
                  <a:pt x="4588497" y="321726"/>
                  <a:pt x="4591564" y="314525"/>
                </a:cubicBezTo>
                <a:close/>
                <a:moveTo>
                  <a:pt x="1703460" y="147618"/>
                </a:moveTo>
                <a:lnTo>
                  <a:pt x="1703861" y="151419"/>
                </a:lnTo>
                <a:lnTo>
                  <a:pt x="1704261" y="154619"/>
                </a:lnTo>
                <a:cubicBezTo>
                  <a:pt x="1698927" y="155953"/>
                  <a:pt x="1692759" y="157353"/>
                  <a:pt x="1685758" y="158820"/>
                </a:cubicBezTo>
                <a:cubicBezTo>
                  <a:pt x="1678757" y="160287"/>
                  <a:pt x="1671590" y="161753"/>
                  <a:pt x="1664256" y="163220"/>
                </a:cubicBezTo>
                <a:cubicBezTo>
                  <a:pt x="1656921" y="164687"/>
                  <a:pt x="1649754" y="166054"/>
                  <a:pt x="1642753" y="167321"/>
                </a:cubicBezTo>
                <a:cubicBezTo>
                  <a:pt x="1635752" y="168588"/>
                  <a:pt x="1629651" y="169621"/>
                  <a:pt x="1624451" y="170421"/>
                </a:cubicBezTo>
                <a:lnTo>
                  <a:pt x="1623450" y="163620"/>
                </a:lnTo>
                <a:cubicBezTo>
                  <a:pt x="1628651" y="162820"/>
                  <a:pt x="1634718" y="161820"/>
                  <a:pt x="1641653" y="160620"/>
                </a:cubicBezTo>
                <a:cubicBezTo>
                  <a:pt x="1648587" y="159420"/>
                  <a:pt x="1655754" y="158053"/>
                  <a:pt x="1663155" y="156519"/>
                </a:cubicBezTo>
                <a:cubicBezTo>
                  <a:pt x="1670556" y="154986"/>
                  <a:pt x="1677757" y="153452"/>
                  <a:pt x="1684758" y="151919"/>
                </a:cubicBezTo>
                <a:cubicBezTo>
                  <a:pt x="1691759" y="150385"/>
                  <a:pt x="1697993" y="148952"/>
                  <a:pt x="1703460" y="147618"/>
                </a:cubicBezTo>
                <a:close/>
                <a:moveTo>
                  <a:pt x="730815" y="145818"/>
                </a:moveTo>
                <a:cubicBezTo>
                  <a:pt x="734282" y="147152"/>
                  <a:pt x="738483" y="148852"/>
                  <a:pt x="743417" y="150919"/>
                </a:cubicBezTo>
                <a:cubicBezTo>
                  <a:pt x="748351" y="152986"/>
                  <a:pt x="753485" y="155186"/>
                  <a:pt x="758819" y="157520"/>
                </a:cubicBezTo>
                <a:cubicBezTo>
                  <a:pt x="764153" y="159853"/>
                  <a:pt x="769387" y="162187"/>
                  <a:pt x="774521" y="164520"/>
                </a:cubicBezTo>
                <a:cubicBezTo>
                  <a:pt x="779654" y="166854"/>
                  <a:pt x="784155" y="168954"/>
                  <a:pt x="788022" y="170821"/>
                </a:cubicBezTo>
                <a:lnTo>
                  <a:pt x="785222" y="176422"/>
                </a:lnTo>
                <a:cubicBezTo>
                  <a:pt x="781622" y="174555"/>
                  <a:pt x="777321" y="172455"/>
                  <a:pt x="772320" y="170121"/>
                </a:cubicBezTo>
                <a:cubicBezTo>
                  <a:pt x="767320" y="167787"/>
                  <a:pt x="762152" y="165454"/>
                  <a:pt x="756818" y="163120"/>
                </a:cubicBezTo>
                <a:cubicBezTo>
                  <a:pt x="751484" y="160787"/>
                  <a:pt x="746284" y="158553"/>
                  <a:pt x="741216" y="156419"/>
                </a:cubicBezTo>
                <a:cubicBezTo>
                  <a:pt x="736149" y="154286"/>
                  <a:pt x="731815" y="152552"/>
                  <a:pt x="728215" y="151219"/>
                </a:cubicBezTo>
                <a:close/>
                <a:moveTo>
                  <a:pt x="668007" y="145418"/>
                </a:moveTo>
                <a:lnTo>
                  <a:pt x="671408" y="150819"/>
                </a:lnTo>
                <a:cubicBezTo>
                  <a:pt x="668207" y="153086"/>
                  <a:pt x="664407" y="155386"/>
                  <a:pt x="660006" y="157720"/>
                </a:cubicBezTo>
                <a:cubicBezTo>
                  <a:pt x="655606" y="160053"/>
                  <a:pt x="650972" y="162387"/>
                  <a:pt x="646104" y="164720"/>
                </a:cubicBezTo>
                <a:cubicBezTo>
                  <a:pt x="641237" y="167054"/>
                  <a:pt x="636170" y="169321"/>
                  <a:pt x="630903" y="171521"/>
                </a:cubicBezTo>
                <a:cubicBezTo>
                  <a:pt x="625635" y="173722"/>
                  <a:pt x="620535" y="175755"/>
                  <a:pt x="615601" y="177622"/>
                </a:cubicBezTo>
                <a:lnTo>
                  <a:pt x="613000" y="171621"/>
                </a:lnTo>
                <a:cubicBezTo>
                  <a:pt x="617934" y="169754"/>
                  <a:pt x="623002" y="167754"/>
                  <a:pt x="628202" y="165621"/>
                </a:cubicBezTo>
                <a:cubicBezTo>
                  <a:pt x="633403" y="163487"/>
                  <a:pt x="638404" y="161287"/>
                  <a:pt x="643204" y="159020"/>
                </a:cubicBezTo>
                <a:cubicBezTo>
                  <a:pt x="648005" y="156753"/>
                  <a:pt x="652539" y="154486"/>
                  <a:pt x="656806" y="152219"/>
                </a:cubicBezTo>
                <a:cubicBezTo>
                  <a:pt x="661073" y="149952"/>
                  <a:pt x="664807" y="147685"/>
                  <a:pt x="668007" y="145418"/>
                </a:cubicBezTo>
                <a:close/>
                <a:moveTo>
                  <a:pt x="1492034" y="143418"/>
                </a:moveTo>
                <a:lnTo>
                  <a:pt x="1492234" y="147218"/>
                </a:lnTo>
                <a:lnTo>
                  <a:pt x="1492634" y="150419"/>
                </a:lnTo>
                <a:cubicBezTo>
                  <a:pt x="1488100" y="151619"/>
                  <a:pt x="1482799" y="152952"/>
                  <a:pt x="1476732" y="154419"/>
                </a:cubicBezTo>
                <a:cubicBezTo>
                  <a:pt x="1470665" y="155886"/>
                  <a:pt x="1464497" y="157353"/>
                  <a:pt x="1458230" y="158820"/>
                </a:cubicBezTo>
                <a:cubicBezTo>
                  <a:pt x="1451962" y="160287"/>
                  <a:pt x="1445795" y="161653"/>
                  <a:pt x="1439728" y="162920"/>
                </a:cubicBezTo>
                <a:cubicBezTo>
                  <a:pt x="1433660" y="164187"/>
                  <a:pt x="1428359" y="165220"/>
                  <a:pt x="1423825" y="166021"/>
                </a:cubicBezTo>
                <a:lnTo>
                  <a:pt x="1422825" y="159820"/>
                </a:lnTo>
                <a:cubicBezTo>
                  <a:pt x="1427359" y="158886"/>
                  <a:pt x="1432660" y="157753"/>
                  <a:pt x="1438727" y="156419"/>
                </a:cubicBezTo>
                <a:cubicBezTo>
                  <a:pt x="1444795" y="155086"/>
                  <a:pt x="1450995" y="153686"/>
                  <a:pt x="1457330" y="152219"/>
                </a:cubicBezTo>
                <a:cubicBezTo>
                  <a:pt x="1463664" y="150752"/>
                  <a:pt x="1469865" y="149252"/>
                  <a:pt x="1475932" y="147718"/>
                </a:cubicBezTo>
                <a:cubicBezTo>
                  <a:pt x="1481999" y="146185"/>
                  <a:pt x="1487367" y="144751"/>
                  <a:pt x="1492034" y="143418"/>
                </a:cubicBezTo>
                <a:close/>
                <a:moveTo>
                  <a:pt x="2892980" y="141418"/>
                </a:moveTo>
                <a:lnTo>
                  <a:pt x="2901981" y="141418"/>
                </a:lnTo>
                <a:cubicBezTo>
                  <a:pt x="2901981" y="145818"/>
                  <a:pt x="2901348" y="150252"/>
                  <a:pt x="2900081" y="154719"/>
                </a:cubicBezTo>
                <a:cubicBezTo>
                  <a:pt x="2898815" y="159186"/>
                  <a:pt x="2897214" y="163487"/>
                  <a:pt x="2895281" y="167621"/>
                </a:cubicBezTo>
                <a:cubicBezTo>
                  <a:pt x="2893347" y="171755"/>
                  <a:pt x="2891180" y="175722"/>
                  <a:pt x="2888780" y="179522"/>
                </a:cubicBezTo>
                <a:cubicBezTo>
                  <a:pt x="2886379" y="183323"/>
                  <a:pt x="2884046" y="186690"/>
                  <a:pt x="2881779" y="189624"/>
                </a:cubicBezTo>
                <a:lnTo>
                  <a:pt x="2873978" y="189624"/>
                </a:lnTo>
                <a:cubicBezTo>
                  <a:pt x="2879845" y="181089"/>
                  <a:pt x="2884479" y="172721"/>
                  <a:pt x="2887880" y="164520"/>
                </a:cubicBezTo>
                <a:cubicBezTo>
                  <a:pt x="2891280" y="156319"/>
                  <a:pt x="2892980" y="148618"/>
                  <a:pt x="2892980" y="141418"/>
                </a:cubicBezTo>
                <a:close/>
                <a:moveTo>
                  <a:pt x="3545386" y="138817"/>
                </a:moveTo>
                <a:lnTo>
                  <a:pt x="3545386" y="164620"/>
                </a:lnTo>
                <a:lnTo>
                  <a:pt x="3614794" y="164620"/>
                </a:lnTo>
                <a:lnTo>
                  <a:pt x="3614794" y="138817"/>
                </a:lnTo>
                <a:close/>
                <a:moveTo>
                  <a:pt x="3088605" y="134417"/>
                </a:moveTo>
                <a:lnTo>
                  <a:pt x="3088605" y="161020"/>
                </a:lnTo>
                <a:lnTo>
                  <a:pt x="3192418" y="161020"/>
                </a:lnTo>
                <a:lnTo>
                  <a:pt x="3192418" y="134417"/>
                </a:lnTo>
                <a:close/>
                <a:moveTo>
                  <a:pt x="4939607" y="126016"/>
                </a:moveTo>
                <a:lnTo>
                  <a:pt x="4939607" y="163020"/>
                </a:lnTo>
                <a:lnTo>
                  <a:pt x="5027819" y="163020"/>
                </a:lnTo>
                <a:lnTo>
                  <a:pt x="5027819" y="126016"/>
                </a:lnTo>
                <a:close/>
                <a:moveTo>
                  <a:pt x="293837" y="121415"/>
                </a:moveTo>
                <a:lnTo>
                  <a:pt x="293837" y="141017"/>
                </a:lnTo>
                <a:lnTo>
                  <a:pt x="350244" y="141017"/>
                </a:lnTo>
                <a:lnTo>
                  <a:pt x="350244" y="121415"/>
                </a:lnTo>
                <a:close/>
                <a:moveTo>
                  <a:pt x="441055" y="118415"/>
                </a:moveTo>
                <a:lnTo>
                  <a:pt x="441055" y="139617"/>
                </a:lnTo>
                <a:lnTo>
                  <a:pt x="544468" y="139617"/>
                </a:lnTo>
                <a:lnTo>
                  <a:pt x="544468" y="118415"/>
                </a:lnTo>
                <a:close/>
                <a:moveTo>
                  <a:pt x="1869805" y="116814"/>
                </a:moveTo>
                <a:lnTo>
                  <a:pt x="1869805" y="138217"/>
                </a:lnTo>
                <a:lnTo>
                  <a:pt x="1974618" y="138217"/>
                </a:lnTo>
                <a:lnTo>
                  <a:pt x="1974618" y="116814"/>
                </a:lnTo>
                <a:close/>
                <a:moveTo>
                  <a:pt x="4529556" y="116214"/>
                </a:moveTo>
                <a:lnTo>
                  <a:pt x="4534957" y="120815"/>
                </a:lnTo>
                <a:cubicBezTo>
                  <a:pt x="4531890" y="125482"/>
                  <a:pt x="4528356" y="130283"/>
                  <a:pt x="4524355" y="135217"/>
                </a:cubicBezTo>
                <a:cubicBezTo>
                  <a:pt x="4520355" y="140151"/>
                  <a:pt x="4516088" y="144951"/>
                  <a:pt x="4511554" y="149619"/>
                </a:cubicBezTo>
                <a:cubicBezTo>
                  <a:pt x="4507020" y="154286"/>
                  <a:pt x="4502420" y="158753"/>
                  <a:pt x="4497753" y="163020"/>
                </a:cubicBezTo>
                <a:cubicBezTo>
                  <a:pt x="4493085" y="167287"/>
                  <a:pt x="4488551" y="171021"/>
                  <a:pt x="4484151" y="174222"/>
                </a:cubicBezTo>
                <a:lnTo>
                  <a:pt x="4479550" y="168421"/>
                </a:lnTo>
                <a:cubicBezTo>
                  <a:pt x="4483951" y="165220"/>
                  <a:pt x="4488417" y="161587"/>
                  <a:pt x="4492951" y="157520"/>
                </a:cubicBezTo>
                <a:cubicBezTo>
                  <a:pt x="4497486" y="153452"/>
                  <a:pt x="4501953" y="149118"/>
                  <a:pt x="4506353" y="144518"/>
                </a:cubicBezTo>
                <a:cubicBezTo>
                  <a:pt x="4510754" y="139917"/>
                  <a:pt x="4514955" y="135217"/>
                  <a:pt x="4518955" y="130416"/>
                </a:cubicBezTo>
                <a:cubicBezTo>
                  <a:pt x="4522955" y="125616"/>
                  <a:pt x="4526489" y="120882"/>
                  <a:pt x="4529556" y="116214"/>
                </a:cubicBezTo>
                <a:close/>
                <a:moveTo>
                  <a:pt x="4602765" y="116014"/>
                </a:moveTo>
                <a:cubicBezTo>
                  <a:pt x="4606233" y="119081"/>
                  <a:pt x="4610400" y="122782"/>
                  <a:pt x="4615267" y="127116"/>
                </a:cubicBezTo>
                <a:cubicBezTo>
                  <a:pt x="4620134" y="131450"/>
                  <a:pt x="4625102" y="135984"/>
                  <a:pt x="4630169" y="140717"/>
                </a:cubicBezTo>
                <a:cubicBezTo>
                  <a:pt x="4635236" y="145451"/>
                  <a:pt x="4640137" y="150085"/>
                  <a:pt x="4644871" y="154619"/>
                </a:cubicBezTo>
                <a:cubicBezTo>
                  <a:pt x="4649605" y="159153"/>
                  <a:pt x="4653505" y="163087"/>
                  <a:pt x="4656572" y="166421"/>
                </a:cubicBezTo>
                <a:lnTo>
                  <a:pt x="4651771" y="171821"/>
                </a:lnTo>
                <a:cubicBezTo>
                  <a:pt x="4648571" y="168221"/>
                  <a:pt x="4644604" y="164120"/>
                  <a:pt x="4639870" y="159520"/>
                </a:cubicBezTo>
                <a:cubicBezTo>
                  <a:pt x="4635136" y="154919"/>
                  <a:pt x="4630235" y="150252"/>
                  <a:pt x="4625168" y="145518"/>
                </a:cubicBezTo>
                <a:cubicBezTo>
                  <a:pt x="4620101" y="140784"/>
                  <a:pt x="4615134" y="136284"/>
                  <a:pt x="4610267" y="132016"/>
                </a:cubicBezTo>
                <a:cubicBezTo>
                  <a:pt x="4605399" y="127749"/>
                  <a:pt x="4601299" y="124215"/>
                  <a:pt x="4597965" y="121415"/>
                </a:cubicBezTo>
                <a:close/>
                <a:moveTo>
                  <a:pt x="650605" y="110414"/>
                </a:moveTo>
                <a:lnTo>
                  <a:pt x="650605" y="132816"/>
                </a:lnTo>
                <a:lnTo>
                  <a:pt x="753818" y="132816"/>
                </a:lnTo>
                <a:lnTo>
                  <a:pt x="753818" y="110414"/>
                </a:lnTo>
                <a:close/>
                <a:moveTo>
                  <a:pt x="3545386" y="107013"/>
                </a:moveTo>
                <a:lnTo>
                  <a:pt x="3545386" y="132816"/>
                </a:lnTo>
                <a:lnTo>
                  <a:pt x="3614794" y="132816"/>
                </a:lnTo>
                <a:lnTo>
                  <a:pt x="3614794" y="107013"/>
                </a:lnTo>
                <a:close/>
                <a:moveTo>
                  <a:pt x="4290003" y="105013"/>
                </a:moveTo>
                <a:lnTo>
                  <a:pt x="4290003" y="166821"/>
                </a:lnTo>
                <a:lnTo>
                  <a:pt x="4338809" y="166821"/>
                </a:lnTo>
                <a:lnTo>
                  <a:pt x="4338809" y="105013"/>
                </a:lnTo>
                <a:close/>
                <a:moveTo>
                  <a:pt x="644204" y="104813"/>
                </a:moveTo>
                <a:lnTo>
                  <a:pt x="760019" y="104813"/>
                </a:lnTo>
                <a:lnTo>
                  <a:pt x="760019" y="138417"/>
                </a:lnTo>
                <a:lnTo>
                  <a:pt x="708212" y="138417"/>
                </a:lnTo>
                <a:lnTo>
                  <a:pt x="708212" y="158420"/>
                </a:lnTo>
                <a:cubicBezTo>
                  <a:pt x="708212" y="162020"/>
                  <a:pt x="707879" y="164987"/>
                  <a:pt x="707212" y="167321"/>
                </a:cubicBezTo>
                <a:cubicBezTo>
                  <a:pt x="706545" y="169654"/>
                  <a:pt x="705379" y="171488"/>
                  <a:pt x="703712" y="172821"/>
                </a:cubicBezTo>
                <a:cubicBezTo>
                  <a:pt x="702045" y="174155"/>
                  <a:pt x="699811" y="175122"/>
                  <a:pt x="697011" y="175722"/>
                </a:cubicBezTo>
                <a:cubicBezTo>
                  <a:pt x="694211" y="176322"/>
                  <a:pt x="690677" y="176755"/>
                  <a:pt x="686410" y="177022"/>
                </a:cubicBezTo>
                <a:lnTo>
                  <a:pt x="672608" y="178022"/>
                </a:lnTo>
                <a:lnTo>
                  <a:pt x="670408" y="171421"/>
                </a:lnTo>
                <a:lnTo>
                  <a:pt x="684809" y="170621"/>
                </a:lnTo>
                <a:cubicBezTo>
                  <a:pt x="688410" y="170354"/>
                  <a:pt x="691277" y="169988"/>
                  <a:pt x="693410" y="169521"/>
                </a:cubicBezTo>
                <a:cubicBezTo>
                  <a:pt x="695544" y="169054"/>
                  <a:pt x="697178" y="168321"/>
                  <a:pt x="698311" y="167321"/>
                </a:cubicBezTo>
                <a:cubicBezTo>
                  <a:pt x="699445" y="166321"/>
                  <a:pt x="700211" y="164987"/>
                  <a:pt x="700611" y="163320"/>
                </a:cubicBezTo>
                <a:cubicBezTo>
                  <a:pt x="701011" y="161653"/>
                  <a:pt x="701211" y="159420"/>
                  <a:pt x="701211" y="156619"/>
                </a:cubicBezTo>
                <a:lnTo>
                  <a:pt x="701211" y="138417"/>
                </a:lnTo>
                <a:lnTo>
                  <a:pt x="644204" y="138417"/>
                </a:lnTo>
                <a:close/>
                <a:moveTo>
                  <a:pt x="3953361" y="104213"/>
                </a:moveTo>
                <a:lnTo>
                  <a:pt x="3960361" y="104613"/>
                </a:lnTo>
                <a:lnTo>
                  <a:pt x="3960361" y="123815"/>
                </a:lnTo>
                <a:lnTo>
                  <a:pt x="3960361" y="124815"/>
                </a:lnTo>
                <a:lnTo>
                  <a:pt x="4035171" y="124815"/>
                </a:lnTo>
                <a:lnTo>
                  <a:pt x="4035171" y="131016"/>
                </a:lnTo>
                <a:lnTo>
                  <a:pt x="3961361" y="131016"/>
                </a:lnTo>
                <a:cubicBezTo>
                  <a:pt x="3963495" y="135283"/>
                  <a:pt x="3966862" y="139584"/>
                  <a:pt x="3971463" y="143918"/>
                </a:cubicBezTo>
                <a:cubicBezTo>
                  <a:pt x="3976063" y="148252"/>
                  <a:pt x="3981831" y="152386"/>
                  <a:pt x="3988765" y="156319"/>
                </a:cubicBezTo>
                <a:cubicBezTo>
                  <a:pt x="3995699" y="160253"/>
                  <a:pt x="4003833" y="163854"/>
                  <a:pt x="4013168" y="167121"/>
                </a:cubicBezTo>
                <a:cubicBezTo>
                  <a:pt x="4022503" y="170388"/>
                  <a:pt x="4033104" y="173088"/>
                  <a:pt x="4044972" y="175222"/>
                </a:cubicBezTo>
                <a:lnTo>
                  <a:pt x="4042572" y="182223"/>
                </a:lnTo>
                <a:cubicBezTo>
                  <a:pt x="4030970" y="180089"/>
                  <a:pt x="4020502" y="177389"/>
                  <a:pt x="4011168" y="174122"/>
                </a:cubicBezTo>
                <a:cubicBezTo>
                  <a:pt x="4001833" y="170855"/>
                  <a:pt x="3993599" y="167221"/>
                  <a:pt x="3986465" y="163220"/>
                </a:cubicBezTo>
                <a:cubicBezTo>
                  <a:pt x="3979330" y="159220"/>
                  <a:pt x="3973330" y="154953"/>
                  <a:pt x="3968462" y="150419"/>
                </a:cubicBezTo>
                <a:cubicBezTo>
                  <a:pt x="3963595" y="145885"/>
                  <a:pt x="3959828" y="141284"/>
                  <a:pt x="3957161" y="136617"/>
                </a:cubicBezTo>
                <a:cubicBezTo>
                  <a:pt x="3955027" y="141017"/>
                  <a:pt x="3951793" y="145418"/>
                  <a:pt x="3947460" y="149819"/>
                </a:cubicBezTo>
                <a:cubicBezTo>
                  <a:pt x="3943126" y="154219"/>
                  <a:pt x="3937459" y="158420"/>
                  <a:pt x="3930457" y="162420"/>
                </a:cubicBezTo>
                <a:cubicBezTo>
                  <a:pt x="3923457" y="166421"/>
                  <a:pt x="3915089" y="170188"/>
                  <a:pt x="3905355" y="173722"/>
                </a:cubicBezTo>
                <a:cubicBezTo>
                  <a:pt x="3895620" y="177255"/>
                  <a:pt x="3884285" y="180422"/>
                  <a:pt x="3871351" y="183223"/>
                </a:cubicBezTo>
                <a:lnTo>
                  <a:pt x="3868550" y="176222"/>
                </a:lnTo>
                <a:cubicBezTo>
                  <a:pt x="3881885" y="173555"/>
                  <a:pt x="3893453" y="170454"/>
                  <a:pt x="3903254" y="166921"/>
                </a:cubicBezTo>
                <a:cubicBezTo>
                  <a:pt x="3913055" y="163387"/>
                  <a:pt x="3921323" y="159620"/>
                  <a:pt x="3928057" y="155619"/>
                </a:cubicBezTo>
                <a:cubicBezTo>
                  <a:pt x="3934791" y="151619"/>
                  <a:pt x="3940059" y="147518"/>
                  <a:pt x="3943859" y="143318"/>
                </a:cubicBezTo>
                <a:cubicBezTo>
                  <a:pt x="3947660" y="139117"/>
                  <a:pt x="3950293" y="135017"/>
                  <a:pt x="3951760" y="131016"/>
                </a:cubicBezTo>
                <a:lnTo>
                  <a:pt x="3878351" y="131016"/>
                </a:lnTo>
                <a:lnTo>
                  <a:pt x="3878351" y="124815"/>
                </a:lnTo>
                <a:lnTo>
                  <a:pt x="3953161" y="124815"/>
                </a:lnTo>
                <a:lnTo>
                  <a:pt x="3953161" y="123815"/>
                </a:lnTo>
                <a:cubicBezTo>
                  <a:pt x="3953161" y="120882"/>
                  <a:pt x="3953194" y="117615"/>
                  <a:pt x="3953261" y="114014"/>
                </a:cubicBezTo>
                <a:cubicBezTo>
                  <a:pt x="3953327" y="110414"/>
                  <a:pt x="3953361" y="107147"/>
                  <a:pt x="3953361" y="104213"/>
                </a:cubicBezTo>
                <a:close/>
                <a:moveTo>
                  <a:pt x="21603" y="103813"/>
                </a:moveTo>
                <a:lnTo>
                  <a:pt x="21603" y="162220"/>
                </a:lnTo>
                <a:lnTo>
                  <a:pt x="69009" y="162220"/>
                </a:lnTo>
                <a:lnTo>
                  <a:pt x="69009" y="103813"/>
                </a:lnTo>
                <a:close/>
                <a:moveTo>
                  <a:pt x="3088605" y="101813"/>
                </a:moveTo>
                <a:lnTo>
                  <a:pt x="3088605" y="128216"/>
                </a:lnTo>
                <a:lnTo>
                  <a:pt x="3192418" y="128216"/>
                </a:lnTo>
                <a:lnTo>
                  <a:pt x="3192418" y="101813"/>
                </a:lnTo>
                <a:close/>
                <a:moveTo>
                  <a:pt x="3538785" y="100812"/>
                </a:moveTo>
                <a:lnTo>
                  <a:pt x="3621395" y="100812"/>
                </a:lnTo>
                <a:lnTo>
                  <a:pt x="3621395" y="181623"/>
                </a:lnTo>
                <a:lnTo>
                  <a:pt x="3614794" y="181623"/>
                </a:lnTo>
                <a:lnTo>
                  <a:pt x="3614794" y="171021"/>
                </a:lnTo>
                <a:lnTo>
                  <a:pt x="3545386" y="171021"/>
                </a:lnTo>
                <a:lnTo>
                  <a:pt x="3545386" y="182023"/>
                </a:lnTo>
                <a:lnTo>
                  <a:pt x="3538785" y="182023"/>
                </a:lnTo>
                <a:close/>
                <a:moveTo>
                  <a:pt x="293837" y="96612"/>
                </a:moveTo>
                <a:lnTo>
                  <a:pt x="293837" y="115414"/>
                </a:lnTo>
                <a:lnTo>
                  <a:pt x="350244" y="115414"/>
                </a:lnTo>
                <a:lnTo>
                  <a:pt x="350244" y="96612"/>
                </a:lnTo>
                <a:close/>
                <a:moveTo>
                  <a:pt x="4182189" y="95612"/>
                </a:moveTo>
                <a:cubicBezTo>
                  <a:pt x="4183389" y="96945"/>
                  <a:pt x="4184923" y="98679"/>
                  <a:pt x="4186789" y="100812"/>
                </a:cubicBezTo>
                <a:cubicBezTo>
                  <a:pt x="4188656" y="102946"/>
                  <a:pt x="4190591" y="105213"/>
                  <a:pt x="4192591" y="107613"/>
                </a:cubicBezTo>
                <a:cubicBezTo>
                  <a:pt x="4194591" y="110014"/>
                  <a:pt x="4196457" y="112314"/>
                  <a:pt x="4198191" y="114514"/>
                </a:cubicBezTo>
                <a:cubicBezTo>
                  <a:pt x="4199925" y="116714"/>
                  <a:pt x="4201325" y="118548"/>
                  <a:pt x="4202391" y="120015"/>
                </a:cubicBezTo>
                <a:lnTo>
                  <a:pt x="4197791" y="123815"/>
                </a:lnTo>
                <a:cubicBezTo>
                  <a:pt x="4196724" y="122348"/>
                  <a:pt x="4195324" y="120515"/>
                  <a:pt x="4193591" y="118315"/>
                </a:cubicBezTo>
                <a:cubicBezTo>
                  <a:pt x="4191857" y="116114"/>
                  <a:pt x="4190023" y="113814"/>
                  <a:pt x="4188090" y="111414"/>
                </a:cubicBezTo>
                <a:cubicBezTo>
                  <a:pt x="4186156" y="109013"/>
                  <a:pt x="4184256" y="106746"/>
                  <a:pt x="4182389" y="104613"/>
                </a:cubicBezTo>
                <a:cubicBezTo>
                  <a:pt x="4180522" y="102479"/>
                  <a:pt x="4178922" y="100746"/>
                  <a:pt x="4177589" y="99412"/>
                </a:cubicBezTo>
                <a:close/>
                <a:moveTo>
                  <a:pt x="1523038" y="93211"/>
                </a:moveTo>
                <a:lnTo>
                  <a:pt x="1518637" y="163420"/>
                </a:lnTo>
                <a:lnTo>
                  <a:pt x="1566643" y="163420"/>
                </a:lnTo>
                <a:lnTo>
                  <a:pt x="1569644" y="93211"/>
                </a:lnTo>
                <a:close/>
                <a:moveTo>
                  <a:pt x="441055" y="92211"/>
                </a:moveTo>
                <a:lnTo>
                  <a:pt x="441055" y="112614"/>
                </a:lnTo>
                <a:lnTo>
                  <a:pt x="544468" y="112614"/>
                </a:lnTo>
                <a:lnTo>
                  <a:pt x="544468" y="92211"/>
                </a:lnTo>
                <a:close/>
                <a:moveTo>
                  <a:pt x="3298155" y="91011"/>
                </a:moveTo>
                <a:lnTo>
                  <a:pt x="3304756" y="93211"/>
                </a:lnTo>
                <a:cubicBezTo>
                  <a:pt x="3303155" y="98679"/>
                  <a:pt x="3301089" y="104946"/>
                  <a:pt x="3298555" y="112014"/>
                </a:cubicBezTo>
                <a:cubicBezTo>
                  <a:pt x="3296021" y="119081"/>
                  <a:pt x="3293354" y="126316"/>
                  <a:pt x="3290554" y="133717"/>
                </a:cubicBezTo>
                <a:cubicBezTo>
                  <a:pt x="3287753" y="141117"/>
                  <a:pt x="3284853" y="148352"/>
                  <a:pt x="3281853" y="155419"/>
                </a:cubicBezTo>
                <a:cubicBezTo>
                  <a:pt x="3278852" y="162487"/>
                  <a:pt x="3276085" y="168688"/>
                  <a:pt x="3273552" y="174022"/>
                </a:cubicBezTo>
                <a:lnTo>
                  <a:pt x="3266751" y="171221"/>
                </a:lnTo>
                <a:cubicBezTo>
                  <a:pt x="3269285" y="166021"/>
                  <a:pt x="3272051" y="159920"/>
                  <a:pt x="3275052" y="152919"/>
                </a:cubicBezTo>
                <a:cubicBezTo>
                  <a:pt x="3278052" y="145918"/>
                  <a:pt x="3281019" y="138751"/>
                  <a:pt x="3283953" y="131416"/>
                </a:cubicBezTo>
                <a:cubicBezTo>
                  <a:pt x="3286887" y="124082"/>
                  <a:pt x="3289587" y="116881"/>
                  <a:pt x="3292054" y="109814"/>
                </a:cubicBezTo>
                <a:cubicBezTo>
                  <a:pt x="3294521" y="102746"/>
                  <a:pt x="3296555" y="96479"/>
                  <a:pt x="3298155" y="91011"/>
                </a:cubicBezTo>
                <a:close/>
                <a:moveTo>
                  <a:pt x="880034" y="89811"/>
                </a:moveTo>
                <a:cubicBezTo>
                  <a:pt x="883768" y="100212"/>
                  <a:pt x="888501" y="109380"/>
                  <a:pt x="894236" y="117314"/>
                </a:cubicBezTo>
                <a:cubicBezTo>
                  <a:pt x="899970" y="125249"/>
                  <a:pt x="907104" y="132416"/>
                  <a:pt x="915638" y="138817"/>
                </a:cubicBezTo>
                <a:cubicBezTo>
                  <a:pt x="924306" y="132150"/>
                  <a:pt x="931540" y="124849"/>
                  <a:pt x="937341" y="116914"/>
                </a:cubicBezTo>
                <a:cubicBezTo>
                  <a:pt x="943142" y="108980"/>
                  <a:pt x="948176" y="99946"/>
                  <a:pt x="952443" y="89811"/>
                </a:cubicBezTo>
                <a:close/>
                <a:moveTo>
                  <a:pt x="873633" y="89811"/>
                </a:moveTo>
                <a:lnTo>
                  <a:pt x="873633" y="90211"/>
                </a:lnTo>
                <a:lnTo>
                  <a:pt x="874433" y="89811"/>
                </a:lnTo>
                <a:close/>
                <a:moveTo>
                  <a:pt x="1869805" y="88811"/>
                </a:moveTo>
                <a:lnTo>
                  <a:pt x="1869805" y="110614"/>
                </a:lnTo>
                <a:lnTo>
                  <a:pt x="1974618" y="110614"/>
                </a:lnTo>
                <a:lnTo>
                  <a:pt x="1974618" y="88811"/>
                </a:lnTo>
                <a:close/>
                <a:moveTo>
                  <a:pt x="2361590" y="88611"/>
                </a:moveTo>
                <a:lnTo>
                  <a:pt x="2361590" y="132616"/>
                </a:lnTo>
                <a:lnTo>
                  <a:pt x="2399395" y="132616"/>
                </a:lnTo>
                <a:lnTo>
                  <a:pt x="2399395" y="88611"/>
                </a:lnTo>
                <a:close/>
                <a:moveTo>
                  <a:pt x="2316585" y="88611"/>
                </a:moveTo>
                <a:lnTo>
                  <a:pt x="2316585" y="132616"/>
                </a:lnTo>
                <a:lnTo>
                  <a:pt x="2354589" y="132616"/>
                </a:lnTo>
                <a:lnTo>
                  <a:pt x="2354589" y="88611"/>
                </a:lnTo>
                <a:close/>
                <a:moveTo>
                  <a:pt x="434254" y="85811"/>
                </a:moveTo>
                <a:lnTo>
                  <a:pt x="551269" y="85811"/>
                </a:lnTo>
                <a:lnTo>
                  <a:pt x="551269" y="156619"/>
                </a:lnTo>
                <a:cubicBezTo>
                  <a:pt x="551269" y="160887"/>
                  <a:pt x="550869" y="164387"/>
                  <a:pt x="550069" y="167121"/>
                </a:cubicBezTo>
                <a:cubicBezTo>
                  <a:pt x="549269" y="169854"/>
                  <a:pt x="547935" y="172021"/>
                  <a:pt x="546068" y="173622"/>
                </a:cubicBezTo>
                <a:cubicBezTo>
                  <a:pt x="544201" y="175222"/>
                  <a:pt x="541734" y="176355"/>
                  <a:pt x="538667" y="177022"/>
                </a:cubicBezTo>
                <a:cubicBezTo>
                  <a:pt x="535600" y="177689"/>
                  <a:pt x="531866" y="178155"/>
                  <a:pt x="527466" y="178422"/>
                </a:cubicBezTo>
                <a:lnTo>
                  <a:pt x="505663" y="179622"/>
                </a:lnTo>
                <a:lnTo>
                  <a:pt x="504063" y="173422"/>
                </a:lnTo>
                <a:lnTo>
                  <a:pt x="526466" y="172021"/>
                </a:lnTo>
                <a:cubicBezTo>
                  <a:pt x="529933" y="171888"/>
                  <a:pt x="532833" y="171555"/>
                  <a:pt x="535167" y="171021"/>
                </a:cubicBezTo>
                <a:cubicBezTo>
                  <a:pt x="537501" y="170488"/>
                  <a:pt x="539367" y="169621"/>
                  <a:pt x="540768" y="168421"/>
                </a:cubicBezTo>
                <a:cubicBezTo>
                  <a:pt x="542168" y="167221"/>
                  <a:pt x="543135" y="165621"/>
                  <a:pt x="543668" y="163620"/>
                </a:cubicBezTo>
                <a:cubicBezTo>
                  <a:pt x="544201" y="161620"/>
                  <a:pt x="544468" y="159086"/>
                  <a:pt x="544468" y="156019"/>
                </a:cubicBezTo>
                <a:lnTo>
                  <a:pt x="544468" y="145418"/>
                </a:lnTo>
                <a:lnTo>
                  <a:pt x="441055" y="145418"/>
                </a:lnTo>
                <a:lnTo>
                  <a:pt x="441055" y="180222"/>
                </a:lnTo>
                <a:lnTo>
                  <a:pt x="434254" y="180222"/>
                </a:lnTo>
                <a:close/>
                <a:moveTo>
                  <a:pt x="1862804" y="82610"/>
                </a:moveTo>
                <a:lnTo>
                  <a:pt x="1981819" y="82610"/>
                </a:lnTo>
                <a:lnTo>
                  <a:pt x="1981819" y="157420"/>
                </a:lnTo>
                <a:cubicBezTo>
                  <a:pt x="1981819" y="161287"/>
                  <a:pt x="1981486" y="164420"/>
                  <a:pt x="1980819" y="166821"/>
                </a:cubicBezTo>
                <a:cubicBezTo>
                  <a:pt x="1980152" y="169221"/>
                  <a:pt x="1979019" y="171121"/>
                  <a:pt x="1977419" y="172521"/>
                </a:cubicBezTo>
                <a:cubicBezTo>
                  <a:pt x="1975818" y="173922"/>
                  <a:pt x="1973618" y="174922"/>
                  <a:pt x="1970818" y="175522"/>
                </a:cubicBezTo>
                <a:cubicBezTo>
                  <a:pt x="1968017" y="176122"/>
                  <a:pt x="1964417" y="176622"/>
                  <a:pt x="1960016" y="177022"/>
                </a:cubicBezTo>
                <a:lnTo>
                  <a:pt x="1944214" y="178222"/>
                </a:lnTo>
                <a:lnTo>
                  <a:pt x="1942614" y="172221"/>
                </a:lnTo>
                <a:lnTo>
                  <a:pt x="1958216" y="170821"/>
                </a:lnTo>
                <a:cubicBezTo>
                  <a:pt x="1961683" y="170554"/>
                  <a:pt x="1964483" y="170188"/>
                  <a:pt x="1966617" y="169721"/>
                </a:cubicBezTo>
                <a:cubicBezTo>
                  <a:pt x="1968751" y="169254"/>
                  <a:pt x="1970418" y="168554"/>
                  <a:pt x="1971618" y="167621"/>
                </a:cubicBezTo>
                <a:cubicBezTo>
                  <a:pt x="1972818" y="166687"/>
                  <a:pt x="1973618" y="165354"/>
                  <a:pt x="1974018" y="163620"/>
                </a:cubicBezTo>
                <a:cubicBezTo>
                  <a:pt x="1974418" y="161887"/>
                  <a:pt x="1974618" y="159620"/>
                  <a:pt x="1974618" y="156819"/>
                </a:cubicBezTo>
                <a:lnTo>
                  <a:pt x="1974618" y="144218"/>
                </a:lnTo>
                <a:lnTo>
                  <a:pt x="1869805" y="144218"/>
                </a:lnTo>
                <a:lnTo>
                  <a:pt x="1869805" y="178622"/>
                </a:lnTo>
                <a:lnTo>
                  <a:pt x="1862804" y="178622"/>
                </a:lnTo>
                <a:close/>
                <a:moveTo>
                  <a:pt x="2096233" y="77410"/>
                </a:moveTo>
                <a:lnTo>
                  <a:pt x="2103434" y="77810"/>
                </a:lnTo>
                <a:lnTo>
                  <a:pt x="2103434" y="125416"/>
                </a:lnTo>
                <a:cubicBezTo>
                  <a:pt x="2109568" y="123282"/>
                  <a:pt x="2116636" y="120582"/>
                  <a:pt x="2124637" y="117314"/>
                </a:cubicBezTo>
                <a:cubicBezTo>
                  <a:pt x="2132638" y="114047"/>
                  <a:pt x="2140639" y="110580"/>
                  <a:pt x="2148640" y="106913"/>
                </a:cubicBezTo>
                <a:cubicBezTo>
                  <a:pt x="2156641" y="103246"/>
                  <a:pt x="2164308" y="99546"/>
                  <a:pt x="2171643" y="95812"/>
                </a:cubicBezTo>
                <a:cubicBezTo>
                  <a:pt x="2178977" y="92078"/>
                  <a:pt x="2185111" y="88678"/>
                  <a:pt x="2190045" y="85611"/>
                </a:cubicBezTo>
                <a:lnTo>
                  <a:pt x="2193245" y="92011"/>
                </a:lnTo>
                <a:cubicBezTo>
                  <a:pt x="2188045" y="95212"/>
                  <a:pt x="2181544" y="98745"/>
                  <a:pt x="2173743" y="102613"/>
                </a:cubicBezTo>
                <a:cubicBezTo>
                  <a:pt x="2165942" y="106480"/>
                  <a:pt x="2157841" y="110314"/>
                  <a:pt x="2149440" y="114114"/>
                </a:cubicBezTo>
                <a:cubicBezTo>
                  <a:pt x="2141039" y="117915"/>
                  <a:pt x="2132771" y="121482"/>
                  <a:pt x="2124637" y="124815"/>
                </a:cubicBezTo>
                <a:cubicBezTo>
                  <a:pt x="2116502" y="128149"/>
                  <a:pt x="2109435" y="130883"/>
                  <a:pt x="2103434" y="133016"/>
                </a:cubicBezTo>
                <a:lnTo>
                  <a:pt x="2103434" y="148018"/>
                </a:lnTo>
                <a:cubicBezTo>
                  <a:pt x="2103434" y="152019"/>
                  <a:pt x="2103767" y="155253"/>
                  <a:pt x="2104434" y="157720"/>
                </a:cubicBezTo>
                <a:cubicBezTo>
                  <a:pt x="2105101" y="160187"/>
                  <a:pt x="2106168" y="162087"/>
                  <a:pt x="2107635" y="163420"/>
                </a:cubicBezTo>
                <a:cubicBezTo>
                  <a:pt x="2109102" y="164754"/>
                  <a:pt x="2111035" y="165687"/>
                  <a:pt x="2113435" y="166221"/>
                </a:cubicBezTo>
                <a:cubicBezTo>
                  <a:pt x="2115836" y="166754"/>
                  <a:pt x="2118836" y="167087"/>
                  <a:pt x="2122437" y="167221"/>
                </a:cubicBezTo>
                <a:cubicBezTo>
                  <a:pt x="2138972" y="168021"/>
                  <a:pt x="2155574" y="168021"/>
                  <a:pt x="2172243" y="167221"/>
                </a:cubicBezTo>
                <a:cubicBezTo>
                  <a:pt x="2177043" y="166954"/>
                  <a:pt x="2180910" y="166587"/>
                  <a:pt x="2183844" y="166121"/>
                </a:cubicBezTo>
                <a:cubicBezTo>
                  <a:pt x="2186778" y="165654"/>
                  <a:pt x="2189045" y="164754"/>
                  <a:pt x="2190645" y="163420"/>
                </a:cubicBezTo>
                <a:cubicBezTo>
                  <a:pt x="2192245" y="162087"/>
                  <a:pt x="2193412" y="160253"/>
                  <a:pt x="2194146" y="157920"/>
                </a:cubicBezTo>
                <a:cubicBezTo>
                  <a:pt x="2194879" y="155586"/>
                  <a:pt x="2195446" y="152419"/>
                  <a:pt x="2195846" y="148418"/>
                </a:cubicBezTo>
                <a:cubicBezTo>
                  <a:pt x="2195979" y="146818"/>
                  <a:pt x="2196146" y="144918"/>
                  <a:pt x="2196346" y="142718"/>
                </a:cubicBezTo>
                <a:cubicBezTo>
                  <a:pt x="2196546" y="140517"/>
                  <a:pt x="2196713" y="138317"/>
                  <a:pt x="2196846" y="136117"/>
                </a:cubicBezTo>
                <a:cubicBezTo>
                  <a:pt x="2196979" y="133917"/>
                  <a:pt x="2197112" y="132016"/>
                  <a:pt x="2197246" y="130416"/>
                </a:cubicBezTo>
                <a:cubicBezTo>
                  <a:pt x="2197379" y="128816"/>
                  <a:pt x="2197446" y="127816"/>
                  <a:pt x="2197446" y="127416"/>
                </a:cubicBezTo>
                <a:lnTo>
                  <a:pt x="2204247" y="129816"/>
                </a:lnTo>
                <a:cubicBezTo>
                  <a:pt x="2204247" y="130349"/>
                  <a:pt x="2204180" y="131450"/>
                  <a:pt x="2204047" y="133116"/>
                </a:cubicBezTo>
                <a:cubicBezTo>
                  <a:pt x="2203913" y="134783"/>
                  <a:pt x="2203747" y="136684"/>
                  <a:pt x="2203547" y="138817"/>
                </a:cubicBezTo>
                <a:cubicBezTo>
                  <a:pt x="2203347" y="140951"/>
                  <a:pt x="2203147" y="143118"/>
                  <a:pt x="2202947" y="145318"/>
                </a:cubicBezTo>
                <a:cubicBezTo>
                  <a:pt x="2202747" y="147518"/>
                  <a:pt x="2202580" y="149419"/>
                  <a:pt x="2202447" y="151019"/>
                </a:cubicBezTo>
                <a:cubicBezTo>
                  <a:pt x="2201780" y="155686"/>
                  <a:pt x="2200946" y="159486"/>
                  <a:pt x="2199946" y="162420"/>
                </a:cubicBezTo>
                <a:cubicBezTo>
                  <a:pt x="2198946" y="165354"/>
                  <a:pt x="2197413" y="167654"/>
                  <a:pt x="2195346" y="169321"/>
                </a:cubicBezTo>
                <a:cubicBezTo>
                  <a:pt x="2193279" y="170988"/>
                  <a:pt x="2190545" y="172188"/>
                  <a:pt x="2187145" y="172921"/>
                </a:cubicBezTo>
                <a:cubicBezTo>
                  <a:pt x="2183744" y="173655"/>
                  <a:pt x="2179310" y="174155"/>
                  <a:pt x="2173843" y="174422"/>
                </a:cubicBezTo>
                <a:cubicBezTo>
                  <a:pt x="2156374" y="175222"/>
                  <a:pt x="2138972" y="175222"/>
                  <a:pt x="2121636" y="174422"/>
                </a:cubicBezTo>
                <a:cubicBezTo>
                  <a:pt x="2116836" y="174288"/>
                  <a:pt x="2112802" y="173755"/>
                  <a:pt x="2109535" y="172821"/>
                </a:cubicBezTo>
                <a:cubicBezTo>
                  <a:pt x="2106268" y="171888"/>
                  <a:pt x="2103667" y="170454"/>
                  <a:pt x="2101734" y="168521"/>
                </a:cubicBezTo>
                <a:cubicBezTo>
                  <a:pt x="2099800" y="166587"/>
                  <a:pt x="2098400" y="164054"/>
                  <a:pt x="2097533" y="160920"/>
                </a:cubicBezTo>
                <a:cubicBezTo>
                  <a:pt x="2096667" y="157786"/>
                  <a:pt x="2096233" y="153886"/>
                  <a:pt x="2096233" y="149218"/>
                </a:cubicBezTo>
                <a:close/>
                <a:moveTo>
                  <a:pt x="2245776" y="74409"/>
                </a:moveTo>
                <a:lnTo>
                  <a:pt x="2278980" y="74409"/>
                </a:lnTo>
                <a:lnTo>
                  <a:pt x="2278980" y="141017"/>
                </a:lnTo>
                <a:cubicBezTo>
                  <a:pt x="2282847" y="146351"/>
                  <a:pt x="2286648" y="150652"/>
                  <a:pt x="2290381" y="153919"/>
                </a:cubicBezTo>
                <a:cubicBezTo>
                  <a:pt x="2294115" y="157186"/>
                  <a:pt x="2298116" y="159720"/>
                  <a:pt x="2302383" y="161520"/>
                </a:cubicBezTo>
                <a:cubicBezTo>
                  <a:pt x="2306650" y="163320"/>
                  <a:pt x="2311384" y="164554"/>
                  <a:pt x="2316585" y="165220"/>
                </a:cubicBezTo>
                <a:cubicBezTo>
                  <a:pt x="2321785" y="165887"/>
                  <a:pt x="2327919" y="166287"/>
                  <a:pt x="2334987" y="166421"/>
                </a:cubicBezTo>
                <a:cubicBezTo>
                  <a:pt x="2363524" y="167087"/>
                  <a:pt x="2392127" y="166687"/>
                  <a:pt x="2420798" y="165220"/>
                </a:cubicBezTo>
                <a:lnTo>
                  <a:pt x="2419598" y="172221"/>
                </a:lnTo>
                <a:cubicBezTo>
                  <a:pt x="2391194" y="173555"/>
                  <a:pt x="2362857" y="173955"/>
                  <a:pt x="2334587" y="173422"/>
                </a:cubicBezTo>
                <a:cubicBezTo>
                  <a:pt x="2327386" y="173288"/>
                  <a:pt x="2321018" y="172888"/>
                  <a:pt x="2315484" y="172221"/>
                </a:cubicBezTo>
                <a:cubicBezTo>
                  <a:pt x="2309951" y="171555"/>
                  <a:pt x="2304883" y="170288"/>
                  <a:pt x="2300283" y="168421"/>
                </a:cubicBezTo>
                <a:cubicBezTo>
                  <a:pt x="2295682" y="166554"/>
                  <a:pt x="2291415" y="163987"/>
                  <a:pt x="2287481" y="160720"/>
                </a:cubicBezTo>
                <a:cubicBezTo>
                  <a:pt x="2283547" y="157453"/>
                  <a:pt x="2279513" y="153152"/>
                  <a:pt x="2275380" y="147818"/>
                </a:cubicBezTo>
                <a:cubicBezTo>
                  <a:pt x="2273379" y="149685"/>
                  <a:pt x="2271179" y="151819"/>
                  <a:pt x="2268779" y="154219"/>
                </a:cubicBezTo>
                <a:cubicBezTo>
                  <a:pt x="2266378" y="156619"/>
                  <a:pt x="2263878" y="159053"/>
                  <a:pt x="2261278" y="161520"/>
                </a:cubicBezTo>
                <a:cubicBezTo>
                  <a:pt x="2258677" y="163987"/>
                  <a:pt x="2256177" y="166421"/>
                  <a:pt x="2253777" y="168821"/>
                </a:cubicBezTo>
                <a:cubicBezTo>
                  <a:pt x="2251376" y="171221"/>
                  <a:pt x="2249176" y="173422"/>
                  <a:pt x="2247176" y="175422"/>
                </a:cubicBezTo>
                <a:lnTo>
                  <a:pt x="2243176" y="169021"/>
                </a:lnTo>
                <a:lnTo>
                  <a:pt x="2272379" y="141017"/>
                </a:lnTo>
                <a:lnTo>
                  <a:pt x="2272379" y="81410"/>
                </a:lnTo>
                <a:lnTo>
                  <a:pt x="2245776" y="81410"/>
                </a:lnTo>
                <a:close/>
                <a:moveTo>
                  <a:pt x="2488406" y="73609"/>
                </a:moveTo>
                <a:cubicBezTo>
                  <a:pt x="2490006" y="75209"/>
                  <a:pt x="2491973" y="77276"/>
                  <a:pt x="2494307" y="79810"/>
                </a:cubicBezTo>
                <a:cubicBezTo>
                  <a:pt x="2496640" y="82343"/>
                  <a:pt x="2499074" y="85010"/>
                  <a:pt x="2501608" y="87811"/>
                </a:cubicBezTo>
                <a:cubicBezTo>
                  <a:pt x="2504141" y="90611"/>
                  <a:pt x="2506608" y="93412"/>
                  <a:pt x="2509009" y="96212"/>
                </a:cubicBezTo>
                <a:cubicBezTo>
                  <a:pt x="2511409" y="99012"/>
                  <a:pt x="2513476" y="101413"/>
                  <a:pt x="2515210" y="103413"/>
                </a:cubicBezTo>
                <a:lnTo>
                  <a:pt x="2510609" y="108013"/>
                </a:lnTo>
                <a:cubicBezTo>
                  <a:pt x="2509009" y="106013"/>
                  <a:pt x="2507042" y="103613"/>
                  <a:pt x="2504708" y="100812"/>
                </a:cubicBezTo>
                <a:cubicBezTo>
                  <a:pt x="2502375" y="98012"/>
                  <a:pt x="2499941" y="95178"/>
                  <a:pt x="2497407" y="92311"/>
                </a:cubicBezTo>
                <a:cubicBezTo>
                  <a:pt x="2494874" y="89444"/>
                  <a:pt x="2492407" y="86744"/>
                  <a:pt x="2490006" y="84210"/>
                </a:cubicBezTo>
                <a:cubicBezTo>
                  <a:pt x="2487606" y="81677"/>
                  <a:pt x="2485539" y="79610"/>
                  <a:pt x="2483806" y="78010"/>
                </a:cubicBezTo>
                <a:close/>
                <a:moveTo>
                  <a:pt x="1717462" y="72609"/>
                </a:moveTo>
                <a:cubicBezTo>
                  <a:pt x="1719596" y="75143"/>
                  <a:pt x="1722029" y="78210"/>
                  <a:pt x="1724763" y="81810"/>
                </a:cubicBezTo>
                <a:cubicBezTo>
                  <a:pt x="1727497" y="85411"/>
                  <a:pt x="1730297" y="89178"/>
                  <a:pt x="1733164" y="93111"/>
                </a:cubicBezTo>
                <a:cubicBezTo>
                  <a:pt x="1736031" y="97045"/>
                  <a:pt x="1738798" y="100979"/>
                  <a:pt x="1741465" y="104913"/>
                </a:cubicBezTo>
                <a:cubicBezTo>
                  <a:pt x="1744132" y="108847"/>
                  <a:pt x="1746399" y="112281"/>
                  <a:pt x="1748266" y="115214"/>
                </a:cubicBezTo>
                <a:lnTo>
                  <a:pt x="1742465" y="119215"/>
                </a:lnTo>
                <a:cubicBezTo>
                  <a:pt x="1740598" y="116148"/>
                  <a:pt x="1738331" y="112647"/>
                  <a:pt x="1735664" y="108713"/>
                </a:cubicBezTo>
                <a:cubicBezTo>
                  <a:pt x="1732997" y="104780"/>
                  <a:pt x="1730264" y="100812"/>
                  <a:pt x="1727463" y="96812"/>
                </a:cubicBezTo>
                <a:cubicBezTo>
                  <a:pt x="1724663" y="92811"/>
                  <a:pt x="1721929" y="89011"/>
                  <a:pt x="1719262" y="85411"/>
                </a:cubicBezTo>
                <a:cubicBezTo>
                  <a:pt x="1716595" y="81810"/>
                  <a:pt x="1714262" y="78810"/>
                  <a:pt x="1712261" y="76409"/>
                </a:cubicBezTo>
                <a:close/>
                <a:moveTo>
                  <a:pt x="4370013" y="72009"/>
                </a:moveTo>
                <a:cubicBezTo>
                  <a:pt x="4372147" y="74542"/>
                  <a:pt x="4374680" y="77676"/>
                  <a:pt x="4377613" y="81410"/>
                </a:cubicBezTo>
                <a:cubicBezTo>
                  <a:pt x="4380547" y="85144"/>
                  <a:pt x="4383514" y="89011"/>
                  <a:pt x="4386515" y="93011"/>
                </a:cubicBezTo>
                <a:cubicBezTo>
                  <a:pt x="4389515" y="97012"/>
                  <a:pt x="4392449" y="101012"/>
                  <a:pt x="4395316" y="105013"/>
                </a:cubicBezTo>
                <a:cubicBezTo>
                  <a:pt x="4398183" y="109013"/>
                  <a:pt x="4400617" y="112481"/>
                  <a:pt x="4402617" y="115414"/>
                </a:cubicBezTo>
                <a:lnTo>
                  <a:pt x="4396815" y="119815"/>
                </a:lnTo>
                <a:cubicBezTo>
                  <a:pt x="4394816" y="116614"/>
                  <a:pt x="4392449" y="113014"/>
                  <a:pt x="4389715" y="109013"/>
                </a:cubicBezTo>
                <a:cubicBezTo>
                  <a:pt x="4386981" y="105013"/>
                  <a:pt x="4384114" y="100979"/>
                  <a:pt x="4381114" y="96912"/>
                </a:cubicBezTo>
                <a:cubicBezTo>
                  <a:pt x="4378113" y="92845"/>
                  <a:pt x="4375180" y="88978"/>
                  <a:pt x="4372313" y="85310"/>
                </a:cubicBezTo>
                <a:cubicBezTo>
                  <a:pt x="4369446" y="81643"/>
                  <a:pt x="4366945" y="78543"/>
                  <a:pt x="4364812" y="76009"/>
                </a:cubicBezTo>
                <a:close/>
                <a:moveTo>
                  <a:pt x="3088605" y="69409"/>
                </a:moveTo>
                <a:lnTo>
                  <a:pt x="3088605" y="95612"/>
                </a:lnTo>
                <a:lnTo>
                  <a:pt x="3192418" y="95612"/>
                </a:lnTo>
                <a:lnTo>
                  <a:pt x="3192418" y="69409"/>
                </a:lnTo>
                <a:close/>
                <a:moveTo>
                  <a:pt x="702412" y="67408"/>
                </a:moveTo>
                <a:cubicBezTo>
                  <a:pt x="703478" y="70075"/>
                  <a:pt x="704412" y="72542"/>
                  <a:pt x="705212" y="74809"/>
                </a:cubicBezTo>
                <a:cubicBezTo>
                  <a:pt x="706012" y="77076"/>
                  <a:pt x="706945" y="79743"/>
                  <a:pt x="708012" y="82810"/>
                </a:cubicBezTo>
                <a:lnTo>
                  <a:pt x="787622" y="82810"/>
                </a:lnTo>
                <a:lnTo>
                  <a:pt x="787622" y="88811"/>
                </a:lnTo>
                <a:lnTo>
                  <a:pt x="616601" y="88811"/>
                </a:lnTo>
                <a:lnTo>
                  <a:pt x="616601" y="82810"/>
                </a:lnTo>
                <a:lnTo>
                  <a:pt x="701612" y="82810"/>
                </a:lnTo>
                <a:cubicBezTo>
                  <a:pt x="700678" y="80143"/>
                  <a:pt x="699845" y="77710"/>
                  <a:pt x="699111" y="75509"/>
                </a:cubicBezTo>
                <a:cubicBezTo>
                  <a:pt x="698378" y="73309"/>
                  <a:pt x="697478" y="70875"/>
                  <a:pt x="696411" y="68208"/>
                </a:cubicBezTo>
                <a:close/>
                <a:moveTo>
                  <a:pt x="3364963" y="57207"/>
                </a:moveTo>
                <a:lnTo>
                  <a:pt x="3371764" y="57607"/>
                </a:lnTo>
                <a:lnTo>
                  <a:pt x="3371364" y="75809"/>
                </a:lnTo>
                <a:lnTo>
                  <a:pt x="3371364" y="76609"/>
                </a:lnTo>
                <a:cubicBezTo>
                  <a:pt x="3372164" y="87277"/>
                  <a:pt x="3374231" y="97179"/>
                  <a:pt x="3377565" y="106313"/>
                </a:cubicBezTo>
                <a:cubicBezTo>
                  <a:pt x="3380899" y="115448"/>
                  <a:pt x="3385399" y="124015"/>
                  <a:pt x="3391067" y="132016"/>
                </a:cubicBezTo>
                <a:cubicBezTo>
                  <a:pt x="3396734" y="140017"/>
                  <a:pt x="3403668" y="147552"/>
                  <a:pt x="3411869" y="154619"/>
                </a:cubicBezTo>
                <a:cubicBezTo>
                  <a:pt x="3420070" y="161687"/>
                  <a:pt x="3429505" y="168421"/>
                  <a:pt x="3440173" y="174822"/>
                </a:cubicBezTo>
                <a:lnTo>
                  <a:pt x="3436372" y="181222"/>
                </a:lnTo>
                <a:cubicBezTo>
                  <a:pt x="3417970" y="170021"/>
                  <a:pt x="3403168" y="157820"/>
                  <a:pt x="3391967" y="144618"/>
                </a:cubicBezTo>
                <a:cubicBezTo>
                  <a:pt x="3380765" y="131416"/>
                  <a:pt x="3373097" y="116348"/>
                  <a:pt x="3368964" y="99412"/>
                </a:cubicBezTo>
                <a:cubicBezTo>
                  <a:pt x="3367230" y="108080"/>
                  <a:pt x="3364597" y="116181"/>
                  <a:pt x="3361063" y="123715"/>
                </a:cubicBezTo>
                <a:cubicBezTo>
                  <a:pt x="3357529" y="131250"/>
                  <a:pt x="3352962" y="138417"/>
                  <a:pt x="3347361" y="145218"/>
                </a:cubicBezTo>
                <a:cubicBezTo>
                  <a:pt x="3341761" y="152019"/>
                  <a:pt x="3335059" y="158486"/>
                  <a:pt x="3327258" y="164620"/>
                </a:cubicBezTo>
                <a:cubicBezTo>
                  <a:pt x="3319457" y="170755"/>
                  <a:pt x="3310423" y="176689"/>
                  <a:pt x="3300155" y="182423"/>
                </a:cubicBezTo>
                <a:lnTo>
                  <a:pt x="3296355" y="176022"/>
                </a:lnTo>
                <a:cubicBezTo>
                  <a:pt x="3308489" y="169221"/>
                  <a:pt x="3318857" y="162287"/>
                  <a:pt x="3327458" y="155219"/>
                </a:cubicBezTo>
                <a:cubicBezTo>
                  <a:pt x="3336059" y="148152"/>
                  <a:pt x="3343094" y="140551"/>
                  <a:pt x="3348561" y="132416"/>
                </a:cubicBezTo>
                <a:cubicBezTo>
                  <a:pt x="3354029" y="124282"/>
                  <a:pt x="3358062" y="115514"/>
                  <a:pt x="3360663" y="106113"/>
                </a:cubicBezTo>
                <a:cubicBezTo>
                  <a:pt x="3363263" y="96712"/>
                  <a:pt x="3364630" y="86411"/>
                  <a:pt x="3364763" y="75209"/>
                </a:cubicBezTo>
                <a:close/>
                <a:moveTo>
                  <a:pt x="1327613" y="54207"/>
                </a:moveTo>
                <a:lnTo>
                  <a:pt x="1334614" y="54607"/>
                </a:lnTo>
                <a:lnTo>
                  <a:pt x="1334614" y="91411"/>
                </a:lnTo>
                <a:lnTo>
                  <a:pt x="1385621" y="91411"/>
                </a:lnTo>
                <a:lnTo>
                  <a:pt x="1385621" y="98412"/>
                </a:lnTo>
                <a:lnTo>
                  <a:pt x="1334614" y="98412"/>
                </a:lnTo>
                <a:lnTo>
                  <a:pt x="1334614" y="159020"/>
                </a:lnTo>
                <a:lnTo>
                  <a:pt x="1395622" y="159020"/>
                </a:lnTo>
                <a:lnTo>
                  <a:pt x="1395622" y="165220"/>
                </a:lnTo>
                <a:lnTo>
                  <a:pt x="1269006" y="165220"/>
                </a:lnTo>
                <a:lnTo>
                  <a:pt x="1269006" y="159020"/>
                </a:lnTo>
                <a:lnTo>
                  <a:pt x="1327613" y="159020"/>
                </a:lnTo>
                <a:lnTo>
                  <a:pt x="1327613" y="98412"/>
                </a:lnTo>
                <a:lnTo>
                  <a:pt x="1279407" y="98412"/>
                </a:lnTo>
                <a:lnTo>
                  <a:pt x="1279407" y="91411"/>
                </a:lnTo>
                <a:lnTo>
                  <a:pt x="1327613" y="91411"/>
                </a:lnTo>
                <a:close/>
                <a:moveTo>
                  <a:pt x="4802191" y="51006"/>
                </a:moveTo>
                <a:lnTo>
                  <a:pt x="4808391" y="51406"/>
                </a:lnTo>
                <a:cubicBezTo>
                  <a:pt x="4808391" y="52073"/>
                  <a:pt x="4808391" y="54240"/>
                  <a:pt x="4808391" y="57907"/>
                </a:cubicBezTo>
                <a:cubicBezTo>
                  <a:pt x="4808391" y="61574"/>
                  <a:pt x="4808325" y="67008"/>
                  <a:pt x="4808191" y="74209"/>
                </a:cubicBezTo>
                <a:lnTo>
                  <a:pt x="4808191" y="77610"/>
                </a:lnTo>
                <a:cubicBezTo>
                  <a:pt x="4809525" y="99079"/>
                  <a:pt x="4814625" y="117881"/>
                  <a:pt x="4823493" y="134017"/>
                </a:cubicBezTo>
                <a:cubicBezTo>
                  <a:pt x="4832361" y="150152"/>
                  <a:pt x="4844529" y="164287"/>
                  <a:pt x="4859997" y="176422"/>
                </a:cubicBezTo>
                <a:lnTo>
                  <a:pt x="4855197" y="182223"/>
                </a:lnTo>
                <a:cubicBezTo>
                  <a:pt x="4842262" y="171821"/>
                  <a:pt x="4831661" y="160120"/>
                  <a:pt x="4823393" y="147118"/>
                </a:cubicBezTo>
                <a:cubicBezTo>
                  <a:pt x="4815125" y="134117"/>
                  <a:pt x="4809258" y="119348"/>
                  <a:pt x="4805791" y="102813"/>
                </a:cubicBezTo>
                <a:cubicBezTo>
                  <a:pt x="4804457" y="111080"/>
                  <a:pt x="4802491" y="118848"/>
                  <a:pt x="4799890" y="126116"/>
                </a:cubicBezTo>
                <a:cubicBezTo>
                  <a:pt x="4797290" y="133383"/>
                  <a:pt x="4793956" y="140251"/>
                  <a:pt x="4789889" y="146718"/>
                </a:cubicBezTo>
                <a:cubicBezTo>
                  <a:pt x="4785821" y="153186"/>
                  <a:pt x="4780987" y="159420"/>
                  <a:pt x="4775387" y="165421"/>
                </a:cubicBezTo>
                <a:cubicBezTo>
                  <a:pt x="4769787" y="171421"/>
                  <a:pt x="4763252" y="177355"/>
                  <a:pt x="4755785" y="183223"/>
                </a:cubicBezTo>
                <a:lnTo>
                  <a:pt x="4751384" y="177422"/>
                </a:lnTo>
                <a:cubicBezTo>
                  <a:pt x="4760719" y="170354"/>
                  <a:pt x="4768553" y="163187"/>
                  <a:pt x="4774887" y="155919"/>
                </a:cubicBezTo>
                <a:cubicBezTo>
                  <a:pt x="4781221" y="148652"/>
                  <a:pt x="4786355" y="140917"/>
                  <a:pt x="4790289" y="132716"/>
                </a:cubicBezTo>
                <a:cubicBezTo>
                  <a:pt x="4794223" y="124515"/>
                  <a:pt x="4797090" y="115648"/>
                  <a:pt x="4798890" y="106113"/>
                </a:cubicBezTo>
                <a:cubicBezTo>
                  <a:pt x="4800690" y="96579"/>
                  <a:pt x="4801723" y="85944"/>
                  <a:pt x="4801991" y="74209"/>
                </a:cubicBezTo>
                <a:cubicBezTo>
                  <a:pt x="4802123" y="67142"/>
                  <a:pt x="4802191" y="61674"/>
                  <a:pt x="4802191" y="57807"/>
                </a:cubicBezTo>
                <a:cubicBezTo>
                  <a:pt x="4802191" y="53940"/>
                  <a:pt x="4802191" y="51673"/>
                  <a:pt x="4802191" y="51006"/>
                </a:cubicBezTo>
                <a:close/>
                <a:moveTo>
                  <a:pt x="293837" y="48006"/>
                </a:moveTo>
                <a:lnTo>
                  <a:pt x="293837" y="67808"/>
                </a:lnTo>
                <a:lnTo>
                  <a:pt x="346043" y="67808"/>
                </a:lnTo>
                <a:lnTo>
                  <a:pt x="346043" y="48006"/>
                </a:lnTo>
                <a:close/>
                <a:moveTo>
                  <a:pt x="234629" y="48006"/>
                </a:moveTo>
                <a:lnTo>
                  <a:pt x="234629" y="67808"/>
                </a:lnTo>
                <a:lnTo>
                  <a:pt x="287436" y="67808"/>
                </a:lnTo>
                <a:lnTo>
                  <a:pt x="287436" y="48006"/>
                </a:lnTo>
                <a:close/>
                <a:moveTo>
                  <a:pt x="105813" y="46806"/>
                </a:moveTo>
                <a:cubicBezTo>
                  <a:pt x="105146" y="48273"/>
                  <a:pt x="104480" y="49739"/>
                  <a:pt x="103813" y="51206"/>
                </a:cubicBezTo>
                <a:cubicBezTo>
                  <a:pt x="103146" y="52673"/>
                  <a:pt x="102479" y="54140"/>
                  <a:pt x="101813" y="55607"/>
                </a:cubicBezTo>
                <a:cubicBezTo>
                  <a:pt x="103680" y="69742"/>
                  <a:pt x="106647" y="82410"/>
                  <a:pt x="110714" y="93612"/>
                </a:cubicBezTo>
                <a:cubicBezTo>
                  <a:pt x="114781" y="104813"/>
                  <a:pt x="120215" y="115281"/>
                  <a:pt x="127016" y="125015"/>
                </a:cubicBezTo>
                <a:cubicBezTo>
                  <a:pt x="130750" y="119681"/>
                  <a:pt x="133983" y="114081"/>
                  <a:pt x="136717" y="108213"/>
                </a:cubicBezTo>
                <a:cubicBezTo>
                  <a:pt x="139451" y="102346"/>
                  <a:pt x="141784" y="96212"/>
                  <a:pt x="143718" y="89811"/>
                </a:cubicBezTo>
                <a:cubicBezTo>
                  <a:pt x="145652" y="83410"/>
                  <a:pt x="147252" y="76643"/>
                  <a:pt x="148519" y="69509"/>
                </a:cubicBezTo>
                <a:cubicBezTo>
                  <a:pt x="149785" y="62374"/>
                  <a:pt x="150819" y="54807"/>
                  <a:pt x="151619" y="46806"/>
                </a:cubicBezTo>
                <a:close/>
                <a:moveTo>
                  <a:pt x="4109980" y="44205"/>
                </a:moveTo>
                <a:lnTo>
                  <a:pt x="4209993" y="44205"/>
                </a:lnTo>
                <a:lnTo>
                  <a:pt x="4209993" y="50606"/>
                </a:lnTo>
                <a:lnTo>
                  <a:pt x="4162787" y="50606"/>
                </a:lnTo>
                <a:lnTo>
                  <a:pt x="4162787" y="83810"/>
                </a:lnTo>
                <a:lnTo>
                  <a:pt x="4207793" y="83810"/>
                </a:lnTo>
                <a:lnTo>
                  <a:pt x="4207793" y="90011"/>
                </a:lnTo>
                <a:lnTo>
                  <a:pt x="4162787" y="90011"/>
                </a:lnTo>
                <a:lnTo>
                  <a:pt x="4162787" y="132216"/>
                </a:lnTo>
                <a:lnTo>
                  <a:pt x="4216193" y="132216"/>
                </a:lnTo>
                <a:lnTo>
                  <a:pt x="4216193" y="138617"/>
                </a:lnTo>
                <a:lnTo>
                  <a:pt x="4103779" y="138617"/>
                </a:lnTo>
                <a:lnTo>
                  <a:pt x="4103779" y="132216"/>
                </a:lnTo>
                <a:lnTo>
                  <a:pt x="4156186" y="132216"/>
                </a:lnTo>
                <a:lnTo>
                  <a:pt x="4156186" y="90011"/>
                </a:lnTo>
                <a:lnTo>
                  <a:pt x="4112981" y="90011"/>
                </a:lnTo>
                <a:lnTo>
                  <a:pt x="4112981" y="83810"/>
                </a:lnTo>
                <a:lnTo>
                  <a:pt x="4156186" y="83810"/>
                </a:lnTo>
                <a:lnTo>
                  <a:pt x="4156186" y="50606"/>
                </a:lnTo>
                <a:lnTo>
                  <a:pt x="4109980" y="50606"/>
                </a:lnTo>
                <a:close/>
                <a:moveTo>
                  <a:pt x="4290003" y="43805"/>
                </a:moveTo>
                <a:lnTo>
                  <a:pt x="4290003" y="98012"/>
                </a:lnTo>
                <a:lnTo>
                  <a:pt x="4338809" y="98012"/>
                </a:lnTo>
                <a:lnTo>
                  <a:pt x="4338809" y="43805"/>
                </a:lnTo>
                <a:close/>
                <a:moveTo>
                  <a:pt x="647805" y="42405"/>
                </a:moveTo>
                <a:lnTo>
                  <a:pt x="647805" y="59007"/>
                </a:lnTo>
                <a:lnTo>
                  <a:pt x="756418" y="59007"/>
                </a:lnTo>
                <a:lnTo>
                  <a:pt x="756418" y="42405"/>
                </a:lnTo>
                <a:close/>
                <a:moveTo>
                  <a:pt x="2361590" y="39205"/>
                </a:moveTo>
                <a:lnTo>
                  <a:pt x="2361590" y="82010"/>
                </a:lnTo>
                <a:lnTo>
                  <a:pt x="2399395" y="82010"/>
                </a:lnTo>
                <a:lnTo>
                  <a:pt x="2399395" y="39205"/>
                </a:lnTo>
                <a:close/>
                <a:moveTo>
                  <a:pt x="2316585" y="39205"/>
                </a:moveTo>
                <a:lnTo>
                  <a:pt x="2316585" y="82010"/>
                </a:lnTo>
                <a:lnTo>
                  <a:pt x="2354589" y="82010"/>
                </a:lnTo>
                <a:lnTo>
                  <a:pt x="2354589" y="39205"/>
                </a:lnTo>
                <a:close/>
                <a:moveTo>
                  <a:pt x="4758185" y="37405"/>
                </a:moveTo>
                <a:lnTo>
                  <a:pt x="4763786" y="39805"/>
                </a:lnTo>
                <a:cubicBezTo>
                  <a:pt x="4760719" y="47939"/>
                  <a:pt x="4757218" y="56340"/>
                  <a:pt x="4753284" y="65008"/>
                </a:cubicBezTo>
                <a:cubicBezTo>
                  <a:pt x="4749351" y="73676"/>
                  <a:pt x="4745183" y="82277"/>
                  <a:pt x="4740783" y="90811"/>
                </a:cubicBezTo>
                <a:cubicBezTo>
                  <a:pt x="4745583" y="99879"/>
                  <a:pt x="4750217" y="108747"/>
                  <a:pt x="4754685" y="117415"/>
                </a:cubicBezTo>
                <a:cubicBezTo>
                  <a:pt x="4759152" y="126082"/>
                  <a:pt x="4763052" y="133750"/>
                  <a:pt x="4766386" y="140417"/>
                </a:cubicBezTo>
                <a:lnTo>
                  <a:pt x="4760785" y="143218"/>
                </a:lnTo>
                <a:cubicBezTo>
                  <a:pt x="4757718" y="136950"/>
                  <a:pt x="4754151" y="129849"/>
                  <a:pt x="4750083" y="121915"/>
                </a:cubicBezTo>
                <a:cubicBezTo>
                  <a:pt x="4746017" y="113981"/>
                  <a:pt x="4741783" y="105813"/>
                  <a:pt x="4737382" y="97412"/>
                </a:cubicBezTo>
                <a:cubicBezTo>
                  <a:pt x="4732849" y="106080"/>
                  <a:pt x="4728281" y="114347"/>
                  <a:pt x="4723681" y="122215"/>
                </a:cubicBezTo>
                <a:cubicBezTo>
                  <a:pt x="4719080" y="130083"/>
                  <a:pt x="4714513" y="137217"/>
                  <a:pt x="4709979" y="143618"/>
                </a:cubicBezTo>
                <a:lnTo>
                  <a:pt x="4704779" y="140217"/>
                </a:lnTo>
                <a:cubicBezTo>
                  <a:pt x="4709445" y="133417"/>
                  <a:pt x="4714279" y="125782"/>
                  <a:pt x="4719280" y="117314"/>
                </a:cubicBezTo>
                <a:cubicBezTo>
                  <a:pt x="4724281" y="108847"/>
                  <a:pt x="4729181" y="100012"/>
                  <a:pt x="4733982" y="90811"/>
                </a:cubicBezTo>
                <a:cubicBezTo>
                  <a:pt x="4728781" y="80810"/>
                  <a:pt x="4723847" y="71442"/>
                  <a:pt x="4719180" y="62708"/>
                </a:cubicBezTo>
                <a:cubicBezTo>
                  <a:pt x="4714513" y="53973"/>
                  <a:pt x="4710713" y="47006"/>
                  <a:pt x="4707779" y="41805"/>
                </a:cubicBezTo>
                <a:lnTo>
                  <a:pt x="4712779" y="38805"/>
                </a:lnTo>
                <a:cubicBezTo>
                  <a:pt x="4715447" y="43739"/>
                  <a:pt x="4718980" y="50239"/>
                  <a:pt x="4723381" y="58307"/>
                </a:cubicBezTo>
                <a:cubicBezTo>
                  <a:pt x="4727781" y="66375"/>
                  <a:pt x="4732448" y="75009"/>
                  <a:pt x="4737382" y="84210"/>
                </a:cubicBezTo>
                <a:cubicBezTo>
                  <a:pt x="4745383" y="68342"/>
                  <a:pt x="4752317" y="52740"/>
                  <a:pt x="4758185" y="37405"/>
                </a:cubicBezTo>
                <a:close/>
                <a:moveTo>
                  <a:pt x="3529784" y="32004"/>
                </a:moveTo>
                <a:lnTo>
                  <a:pt x="3567989" y="32004"/>
                </a:lnTo>
                <a:lnTo>
                  <a:pt x="3567989" y="38805"/>
                </a:lnTo>
                <a:cubicBezTo>
                  <a:pt x="3563588" y="48806"/>
                  <a:pt x="3557987" y="57974"/>
                  <a:pt x="3551187" y="66308"/>
                </a:cubicBezTo>
                <a:cubicBezTo>
                  <a:pt x="3544385" y="74642"/>
                  <a:pt x="3535985" y="82610"/>
                  <a:pt x="3525983" y="90211"/>
                </a:cubicBezTo>
                <a:lnTo>
                  <a:pt x="3521783" y="85611"/>
                </a:lnTo>
                <a:cubicBezTo>
                  <a:pt x="3531251" y="78676"/>
                  <a:pt x="3539219" y="71375"/>
                  <a:pt x="3545686" y="63708"/>
                </a:cubicBezTo>
                <a:cubicBezTo>
                  <a:pt x="3552153" y="56040"/>
                  <a:pt x="3557521" y="47606"/>
                  <a:pt x="3561788" y="38405"/>
                </a:cubicBezTo>
                <a:lnTo>
                  <a:pt x="3529784" y="38405"/>
                </a:lnTo>
                <a:close/>
                <a:moveTo>
                  <a:pt x="3481778" y="24203"/>
                </a:moveTo>
                <a:lnTo>
                  <a:pt x="3481778" y="64208"/>
                </a:lnTo>
                <a:lnTo>
                  <a:pt x="3517582" y="64208"/>
                </a:lnTo>
                <a:lnTo>
                  <a:pt x="3517582" y="24203"/>
                </a:lnTo>
                <a:close/>
                <a:moveTo>
                  <a:pt x="1527438" y="23603"/>
                </a:moveTo>
                <a:lnTo>
                  <a:pt x="1523438" y="86211"/>
                </a:lnTo>
                <a:lnTo>
                  <a:pt x="1569844" y="86211"/>
                </a:lnTo>
                <a:lnTo>
                  <a:pt x="1572644" y="23603"/>
                </a:lnTo>
                <a:close/>
                <a:moveTo>
                  <a:pt x="4911604" y="22203"/>
                </a:moveTo>
                <a:lnTo>
                  <a:pt x="4911604" y="53006"/>
                </a:lnTo>
                <a:lnTo>
                  <a:pt x="5034019" y="53006"/>
                </a:lnTo>
                <a:lnTo>
                  <a:pt x="5034019" y="22203"/>
                </a:lnTo>
                <a:close/>
                <a:moveTo>
                  <a:pt x="3695805" y="21603"/>
                </a:moveTo>
                <a:lnTo>
                  <a:pt x="3695805" y="68208"/>
                </a:lnTo>
                <a:lnTo>
                  <a:pt x="3805618" y="68208"/>
                </a:lnTo>
                <a:lnTo>
                  <a:pt x="3805618" y="21603"/>
                </a:lnTo>
                <a:close/>
                <a:moveTo>
                  <a:pt x="2067630" y="20602"/>
                </a:moveTo>
                <a:lnTo>
                  <a:pt x="2067630" y="58207"/>
                </a:lnTo>
                <a:lnTo>
                  <a:pt x="2185644" y="58207"/>
                </a:lnTo>
                <a:lnTo>
                  <a:pt x="2185644" y="20602"/>
                </a:lnTo>
                <a:close/>
                <a:moveTo>
                  <a:pt x="4093178" y="20202"/>
                </a:moveTo>
                <a:lnTo>
                  <a:pt x="4093178" y="162420"/>
                </a:lnTo>
                <a:lnTo>
                  <a:pt x="4227195" y="162420"/>
                </a:lnTo>
                <a:lnTo>
                  <a:pt x="4227195" y="20202"/>
                </a:lnTo>
                <a:close/>
                <a:moveTo>
                  <a:pt x="647805" y="20002"/>
                </a:moveTo>
                <a:lnTo>
                  <a:pt x="647805" y="36604"/>
                </a:lnTo>
                <a:lnTo>
                  <a:pt x="756418" y="36604"/>
                </a:lnTo>
                <a:lnTo>
                  <a:pt x="756418" y="20002"/>
                </a:lnTo>
                <a:close/>
                <a:moveTo>
                  <a:pt x="2525411" y="19802"/>
                </a:moveTo>
                <a:lnTo>
                  <a:pt x="2583818" y="19802"/>
                </a:lnTo>
                <a:lnTo>
                  <a:pt x="2583818" y="156019"/>
                </a:lnTo>
                <a:cubicBezTo>
                  <a:pt x="2583818" y="160687"/>
                  <a:pt x="2584385" y="163687"/>
                  <a:pt x="2585518" y="165020"/>
                </a:cubicBezTo>
                <a:cubicBezTo>
                  <a:pt x="2586652" y="166354"/>
                  <a:pt x="2588752" y="167087"/>
                  <a:pt x="2591819" y="167221"/>
                </a:cubicBezTo>
                <a:cubicBezTo>
                  <a:pt x="2595019" y="167487"/>
                  <a:pt x="2598220" y="167487"/>
                  <a:pt x="2601420" y="167221"/>
                </a:cubicBezTo>
                <a:cubicBezTo>
                  <a:pt x="2603420" y="167087"/>
                  <a:pt x="2604987" y="166887"/>
                  <a:pt x="2606121" y="166621"/>
                </a:cubicBezTo>
                <a:cubicBezTo>
                  <a:pt x="2607254" y="166354"/>
                  <a:pt x="2608154" y="165787"/>
                  <a:pt x="2608821" y="164920"/>
                </a:cubicBezTo>
                <a:cubicBezTo>
                  <a:pt x="2609488" y="164054"/>
                  <a:pt x="2609988" y="162820"/>
                  <a:pt x="2610321" y="161220"/>
                </a:cubicBezTo>
                <a:cubicBezTo>
                  <a:pt x="2610655" y="159620"/>
                  <a:pt x="2610955" y="157486"/>
                  <a:pt x="2611221" y="154819"/>
                </a:cubicBezTo>
                <a:cubicBezTo>
                  <a:pt x="2611355" y="153752"/>
                  <a:pt x="2611488" y="152119"/>
                  <a:pt x="2611622" y="149919"/>
                </a:cubicBezTo>
                <a:cubicBezTo>
                  <a:pt x="2611755" y="147718"/>
                  <a:pt x="2611922" y="145218"/>
                  <a:pt x="2612122" y="142418"/>
                </a:cubicBezTo>
                <a:cubicBezTo>
                  <a:pt x="2612322" y="139617"/>
                  <a:pt x="2612522" y="136684"/>
                  <a:pt x="2612722" y="133617"/>
                </a:cubicBezTo>
                <a:cubicBezTo>
                  <a:pt x="2612922" y="130549"/>
                  <a:pt x="2613088" y="127616"/>
                  <a:pt x="2613222" y="124815"/>
                </a:cubicBezTo>
                <a:lnTo>
                  <a:pt x="2619423" y="127016"/>
                </a:lnTo>
                <a:cubicBezTo>
                  <a:pt x="2619423" y="129949"/>
                  <a:pt x="2619356" y="132916"/>
                  <a:pt x="2619223" y="135917"/>
                </a:cubicBezTo>
                <a:cubicBezTo>
                  <a:pt x="2619089" y="138917"/>
                  <a:pt x="2618922" y="141784"/>
                  <a:pt x="2618722" y="144518"/>
                </a:cubicBezTo>
                <a:cubicBezTo>
                  <a:pt x="2618522" y="147252"/>
                  <a:pt x="2618322" y="149719"/>
                  <a:pt x="2618122" y="151919"/>
                </a:cubicBezTo>
                <a:cubicBezTo>
                  <a:pt x="2617922" y="154119"/>
                  <a:pt x="2617756" y="155819"/>
                  <a:pt x="2617622" y="157019"/>
                </a:cubicBezTo>
                <a:cubicBezTo>
                  <a:pt x="2617356" y="160620"/>
                  <a:pt x="2616922" y="163520"/>
                  <a:pt x="2616322" y="165721"/>
                </a:cubicBezTo>
                <a:cubicBezTo>
                  <a:pt x="2615722" y="167921"/>
                  <a:pt x="2614855" y="169654"/>
                  <a:pt x="2613722" y="170921"/>
                </a:cubicBezTo>
                <a:cubicBezTo>
                  <a:pt x="2612588" y="172188"/>
                  <a:pt x="2611088" y="173055"/>
                  <a:pt x="2609221" y="173522"/>
                </a:cubicBezTo>
                <a:cubicBezTo>
                  <a:pt x="2607354" y="173988"/>
                  <a:pt x="2604954" y="174288"/>
                  <a:pt x="2602020" y="174422"/>
                </a:cubicBezTo>
                <a:cubicBezTo>
                  <a:pt x="2598020" y="174555"/>
                  <a:pt x="2594086" y="174555"/>
                  <a:pt x="2590219" y="174422"/>
                </a:cubicBezTo>
                <a:cubicBezTo>
                  <a:pt x="2585685" y="174155"/>
                  <a:pt x="2582318" y="172921"/>
                  <a:pt x="2580118" y="170721"/>
                </a:cubicBezTo>
                <a:cubicBezTo>
                  <a:pt x="2577917" y="168521"/>
                  <a:pt x="2576817" y="164087"/>
                  <a:pt x="2576817" y="157420"/>
                </a:cubicBezTo>
                <a:lnTo>
                  <a:pt x="2576817" y="26603"/>
                </a:lnTo>
                <a:lnTo>
                  <a:pt x="2532012" y="26603"/>
                </a:lnTo>
                <a:lnTo>
                  <a:pt x="2532012" y="82210"/>
                </a:lnTo>
                <a:cubicBezTo>
                  <a:pt x="2532012" y="95278"/>
                  <a:pt x="2531611" y="106446"/>
                  <a:pt x="2530811" y="115714"/>
                </a:cubicBezTo>
                <a:cubicBezTo>
                  <a:pt x="2530011" y="124982"/>
                  <a:pt x="2528411" y="133350"/>
                  <a:pt x="2526011" y="140817"/>
                </a:cubicBezTo>
                <a:cubicBezTo>
                  <a:pt x="2523610" y="148285"/>
                  <a:pt x="2520177" y="155219"/>
                  <a:pt x="2515709" y="161620"/>
                </a:cubicBezTo>
                <a:cubicBezTo>
                  <a:pt x="2511242" y="168021"/>
                  <a:pt x="2505408" y="174822"/>
                  <a:pt x="2498207" y="182023"/>
                </a:cubicBezTo>
                <a:lnTo>
                  <a:pt x="2492607" y="177822"/>
                </a:lnTo>
                <a:cubicBezTo>
                  <a:pt x="2499541" y="171021"/>
                  <a:pt x="2505142" y="164720"/>
                  <a:pt x="2509409" y="158920"/>
                </a:cubicBezTo>
                <a:cubicBezTo>
                  <a:pt x="2513676" y="153119"/>
                  <a:pt x="2517010" y="146718"/>
                  <a:pt x="2519410" y="139717"/>
                </a:cubicBezTo>
                <a:cubicBezTo>
                  <a:pt x="2521810" y="132716"/>
                  <a:pt x="2523410" y="124682"/>
                  <a:pt x="2524211" y="115614"/>
                </a:cubicBezTo>
                <a:cubicBezTo>
                  <a:pt x="2525011" y="106546"/>
                  <a:pt x="2525411" y="95412"/>
                  <a:pt x="2525411" y="82210"/>
                </a:cubicBezTo>
                <a:close/>
                <a:moveTo>
                  <a:pt x="4690977" y="17602"/>
                </a:moveTo>
                <a:lnTo>
                  <a:pt x="4767586" y="17602"/>
                </a:lnTo>
                <a:lnTo>
                  <a:pt x="4767586" y="24403"/>
                </a:lnTo>
                <a:lnTo>
                  <a:pt x="4697377" y="24403"/>
                </a:lnTo>
                <a:lnTo>
                  <a:pt x="4697377" y="158420"/>
                </a:lnTo>
                <a:lnTo>
                  <a:pt x="4762985" y="158420"/>
                </a:lnTo>
                <a:lnTo>
                  <a:pt x="4762985" y="164620"/>
                </a:lnTo>
                <a:lnTo>
                  <a:pt x="4690977" y="164620"/>
                </a:lnTo>
                <a:close/>
                <a:moveTo>
                  <a:pt x="3475977" y="17402"/>
                </a:moveTo>
                <a:lnTo>
                  <a:pt x="3523583" y="17402"/>
                </a:lnTo>
                <a:lnTo>
                  <a:pt x="3523583" y="70809"/>
                </a:lnTo>
                <a:lnTo>
                  <a:pt x="3507581" y="70809"/>
                </a:lnTo>
                <a:lnTo>
                  <a:pt x="3507581" y="110014"/>
                </a:lnTo>
                <a:lnTo>
                  <a:pt x="3531984" y="110014"/>
                </a:lnTo>
                <a:lnTo>
                  <a:pt x="3531984" y="116614"/>
                </a:lnTo>
                <a:lnTo>
                  <a:pt x="3507581" y="116614"/>
                </a:lnTo>
                <a:lnTo>
                  <a:pt x="3507581" y="157420"/>
                </a:lnTo>
                <a:cubicBezTo>
                  <a:pt x="3512248" y="156486"/>
                  <a:pt x="3516615" y="155619"/>
                  <a:pt x="3520683" y="154819"/>
                </a:cubicBezTo>
                <a:cubicBezTo>
                  <a:pt x="3524750" y="154019"/>
                  <a:pt x="3528317" y="153219"/>
                  <a:pt x="3531384" y="152419"/>
                </a:cubicBezTo>
                <a:lnTo>
                  <a:pt x="3531784" y="155619"/>
                </a:lnTo>
                <a:lnTo>
                  <a:pt x="3531984" y="159220"/>
                </a:lnTo>
                <a:cubicBezTo>
                  <a:pt x="3527584" y="160287"/>
                  <a:pt x="3522249" y="161353"/>
                  <a:pt x="3515982" y="162420"/>
                </a:cubicBezTo>
                <a:cubicBezTo>
                  <a:pt x="3509715" y="163487"/>
                  <a:pt x="3503281" y="164587"/>
                  <a:pt x="3496680" y="165721"/>
                </a:cubicBezTo>
                <a:cubicBezTo>
                  <a:pt x="3490079" y="166854"/>
                  <a:pt x="3483645" y="167887"/>
                  <a:pt x="3477377" y="168821"/>
                </a:cubicBezTo>
                <a:cubicBezTo>
                  <a:pt x="3471110" y="169754"/>
                  <a:pt x="3465776" y="170488"/>
                  <a:pt x="3461375" y="171021"/>
                </a:cubicBezTo>
                <a:lnTo>
                  <a:pt x="3460375" y="164020"/>
                </a:lnTo>
                <a:cubicBezTo>
                  <a:pt x="3462242" y="163754"/>
                  <a:pt x="3464275" y="163520"/>
                  <a:pt x="3466476" y="163320"/>
                </a:cubicBezTo>
                <a:cubicBezTo>
                  <a:pt x="3468676" y="163120"/>
                  <a:pt x="3470976" y="162887"/>
                  <a:pt x="3473377" y="162620"/>
                </a:cubicBezTo>
                <a:lnTo>
                  <a:pt x="3473377" y="88211"/>
                </a:lnTo>
                <a:lnTo>
                  <a:pt x="3479377" y="88611"/>
                </a:lnTo>
                <a:lnTo>
                  <a:pt x="3479377" y="161820"/>
                </a:lnTo>
                <a:cubicBezTo>
                  <a:pt x="3482845" y="161287"/>
                  <a:pt x="3486412" y="160753"/>
                  <a:pt x="3490079" y="160220"/>
                </a:cubicBezTo>
                <a:cubicBezTo>
                  <a:pt x="3493746" y="159686"/>
                  <a:pt x="3497447" y="159086"/>
                  <a:pt x="3501180" y="158420"/>
                </a:cubicBezTo>
                <a:lnTo>
                  <a:pt x="3501180" y="70809"/>
                </a:lnTo>
                <a:lnTo>
                  <a:pt x="3475977" y="70809"/>
                </a:lnTo>
                <a:close/>
                <a:moveTo>
                  <a:pt x="2710434" y="16802"/>
                </a:moveTo>
                <a:lnTo>
                  <a:pt x="2792244" y="16802"/>
                </a:lnTo>
                <a:lnTo>
                  <a:pt x="2792244" y="23603"/>
                </a:lnTo>
                <a:lnTo>
                  <a:pt x="2717635" y="73409"/>
                </a:lnTo>
                <a:lnTo>
                  <a:pt x="2805246" y="73409"/>
                </a:lnTo>
                <a:cubicBezTo>
                  <a:pt x="2805246" y="73809"/>
                  <a:pt x="2805146" y="75776"/>
                  <a:pt x="2804945" y="79310"/>
                </a:cubicBezTo>
                <a:cubicBezTo>
                  <a:pt x="2804745" y="82844"/>
                  <a:pt x="2804445" y="87177"/>
                  <a:pt x="2804045" y="92311"/>
                </a:cubicBezTo>
                <a:cubicBezTo>
                  <a:pt x="2803645" y="97445"/>
                  <a:pt x="2803245" y="103079"/>
                  <a:pt x="2802845" y="109213"/>
                </a:cubicBezTo>
                <a:cubicBezTo>
                  <a:pt x="2802445" y="115348"/>
                  <a:pt x="2802012" y="121248"/>
                  <a:pt x="2801545" y="126916"/>
                </a:cubicBezTo>
                <a:cubicBezTo>
                  <a:pt x="2801078" y="132583"/>
                  <a:pt x="2800678" y="137650"/>
                  <a:pt x="2800345" y="142118"/>
                </a:cubicBezTo>
                <a:cubicBezTo>
                  <a:pt x="2800011" y="146585"/>
                  <a:pt x="2799778" y="149752"/>
                  <a:pt x="2799645" y="151619"/>
                </a:cubicBezTo>
                <a:cubicBezTo>
                  <a:pt x="2799245" y="155619"/>
                  <a:pt x="2798545" y="158886"/>
                  <a:pt x="2797545" y="161420"/>
                </a:cubicBezTo>
                <a:cubicBezTo>
                  <a:pt x="2796545" y="163954"/>
                  <a:pt x="2795011" y="165954"/>
                  <a:pt x="2792944" y="167421"/>
                </a:cubicBezTo>
                <a:cubicBezTo>
                  <a:pt x="2790877" y="168888"/>
                  <a:pt x="2788210" y="169954"/>
                  <a:pt x="2784943" y="170621"/>
                </a:cubicBezTo>
                <a:cubicBezTo>
                  <a:pt x="2781676" y="171288"/>
                  <a:pt x="2777575" y="171888"/>
                  <a:pt x="2772642" y="172421"/>
                </a:cubicBezTo>
                <a:lnTo>
                  <a:pt x="2760640" y="173622"/>
                </a:lnTo>
                <a:lnTo>
                  <a:pt x="2758440" y="166821"/>
                </a:lnTo>
                <a:lnTo>
                  <a:pt x="2771642" y="165621"/>
                </a:lnTo>
                <a:cubicBezTo>
                  <a:pt x="2775509" y="165220"/>
                  <a:pt x="2778743" y="164787"/>
                  <a:pt x="2781343" y="164320"/>
                </a:cubicBezTo>
                <a:cubicBezTo>
                  <a:pt x="2783943" y="163854"/>
                  <a:pt x="2786077" y="163054"/>
                  <a:pt x="2787743" y="161920"/>
                </a:cubicBezTo>
                <a:cubicBezTo>
                  <a:pt x="2789410" y="160787"/>
                  <a:pt x="2790644" y="159253"/>
                  <a:pt x="2791444" y="157319"/>
                </a:cubicBezTo>
                <a:cubicBezTo>
                  <a:pt x="2792244" y="155386"/>
                  <a:pt x="2792844" y="152819"/>
                  <a:pt x="2793244" y="149619"/>
                </a:cubicBezTo>
                <a:cubicBezTo>
                  <a:pt x="2793377" y="148018"/>
                  <a:pt x="2793577" y="145385"/>
                  <a:pt x="2793844" y="141718"/>
                </a:cubicBezTo>
                <a:cubicBezTo>
                  <a:pt x="2794111" y="138050"/>
                  <a:pt x="2794411" y="133917"/>
                  <a:pt x="2794744" y="129316"/>
                </a:cubicBezTo>
                <a:cubicBezTo>
                  <a:pt x="2795077" y="124715"/>
                  <a:pt x="2795444" y="119881"/>
                  <a:pt x="2795845" y="114814"/>
                </a:cubicBezTo>
                <a:cubicBezTo>
                  <a:pt x="2796245" y="109747"/>
                  <a:pt x="2796611" y="104880"/>
                  <a:pt x="2796945" y="100212"/>
                </a:cubicBezTo>
                <a:cubicBezTo>
                  <a:pt x="2797278" y="95545"/>
                  <a:pt x="2797578" y="91411"/>
                  <a:pt x="2797845" y="87811"/>
                </a:cubicBezTo>
                <a:cubicBezTo>
                  <a:pt x="2798111" y="84210"/>
                  <a:pt x="2798311" y="81543"/>
                  <a:pt x="2798445" y="79810"/>
                </a:cubicBezTo>
                <a:lnTo>
                  <a:pt x="2770641" y="79810"/>
                </a:lnTo>
                <a:cubicBezTo>
                  <a:pt x="2769041" y="91545"/>
                  <a:pt x="2766874" y="102113"/>
                  <a:pt x="2764141" y="111514"/>
                </a:cubicBezTo>
                <a:cubicBezTo>
                  <a:pt x="2761407" y="120915"/>
                  <a:pt x="2757906" y="129616"/>
                  <a:pt x="2753639" y="137617"/>
                </a:cubicBezTo>
                <a:cubicBezTo>
                  <a:pt x="2749372" y="145618"/>
                  <a:pt x="2744171" y="153119"/>
                  <a:pt x="2738037" y="160120"/>
                </a:cubicBezTo>
                <a:cubicBezTo>
                  <a:pt x="2731903" y="167121"/>
                  <a:pt x="2724636" y="174022"/>
                  <a:pt x="2716235" y="180822"/>
                </a:cubicBezTo>
                <a:lnTo>
                  <a:pt x="2711034" y="176022"/>
                </a:lnTo>
                <a:cubicBezTo>
                  <a:pt x="2719168" y="169488"/>
                  <a:pt x="2726236" y="162920"/>
                  <a:pt x="2732237" y="156319"/>
                </a:cubicBezTo>
                <a:cubicBezTo>
                  <a:pt x="2738237" y="149719"/>
                  <a:pt x="2743338" y="142618"/>
                  <a:pt x="2747539" y="135017"/>
                </a:cubicBezTo>
                <a:cubicBezTo>
                  <a:pt x="2751739" y="127416"/>
                  <a:pt x="2755173" y="119115"/>
                  <a:pt x="2757840" y="110114"/>
                </a:cubicBezTo>
                <a:cubicBezTo>
                  <a:pt x="2760507" y="101112"/>
                  <a:pt x="2762707" y="91011"/>
                  <a:pt x="2764441" y="79810"/>
                </a:cubicBezTo>
                <a:lnTo>
                  <a:pt x="2736237" y="79810"/>
                </a:lnTo>
                <a:cubicBezTo>
                  <a:pt x="2732637" y="97812"/>
                  <a:pt x="2726236" y="113847"/>
                  <a:pt x="2717035" y="127916"/>
                </a:cubicBezTo>
                <a:cubicBezTo>
                  <a:pt x="2707834" y="141984"/>
                  <a:pt x="2695099" y="154686"/>
                  <a:pt x="2678830" y="166021"/>
                </a:cubicBezTo>
                <a:lnTo>
                  <a:pt x="2674029" y="161620"/>
                </a:lnTo>
                <a:cubicBezTo>
                  <a:pt x="2690031" y="150285"/>
                  <a:pt x="2702466" y="138017"/>
                  <a:pt x="2711334" y="124815"/>
                </a:cubicBezTo>
                <a:cubicBezTo>
                  <a:pt x="2720202" y="111614"/>
                  <a:pt x="2726369" y="96612"/>
                  <a:pt x="2729836" y="79810"/>
                </a:cubicBezTo>
                <a:lnTo>
                  <a:pt x="2705033" y="79810"/>
                </a:lnTo>
                <a:lnTo>
                  <a:pt x="2705033" y="73609"/>
                </a:lnTo>
                <a:lnTo>
                  <a:pt x="2780042" y="23403"/>
                </a:lnTo>
                <a:lnTo>
                  <a:pt x="2710434" y="23403"/>
                </a:lnTo>
                <a:close/>
                <a:moveTo>
                  <a:pt x="1494434" y="16802"/>
                </a:moveTo>
                <a:lnTo>
                  <a:pt x="1579845" y="16802"/>
                </a:lnTo>
                <a:lnTo>
                  <a:pt x="1573844" y="163420"/>
                </a:lnTo>
                <a:lnTo>
                  <a:pt x="1601648" y="163420"/>
                </a:lnTo>
                <a:lnTo>
                  <a:pt x="1601648" y="170421"/>
                </a:lnTo>
                <a:lnTo>
                  <a:pt x="1479232" y="170421"/>
                </a:lnTo>
                <a:lnTo>
                  <a:pt x="1479232" y="163420"/>
                </a:lnTo>
                <a:lnTo>
                  <a:pt x="1511637" y="163420"/>
                </a:lnTo>
                <a:lnTo>
                  <a:pt x="1516037" y="93211"/>
                </a:lnTo>
                <a:lnTo>
                  <a:pt x="1490034" y="93211"/>
                </a:lnTo>
                <a:lnTo>
                  <a:pt x="1490034" y="86211"/>
                </a:lnTo>
                <a:lnTo>
                  <a:pt x="1516437" y="86211"/>
                </a:lnTo>
                <a:lnTo>
                  <a:pt x="1520438" y="23603"/>
                </a:lnTo>
                <a:lnTo>
                  <a:pt x="1494434" y="23603"/>
                </a:lnTo>
                <a:close/>
                <a:moveTo>
                  <a:pt x="4904803" y="15802"/>
                </a:moveTo>
                <a:lnTo>
                  <a:pt x="5040620" y="15802"/>
                </a:lnTo>
                <a:lnTo>
                  <a:pt x="5040620" y="59407"/>
                </a:lnTo>
                <a:lnTo>
                  <a:pt x="4911604" y="59407"/>
                </a:lnTo>
                <a:lnTo>
                  <a:pt x="4911604" y="73809"/>
                </a:lnTo>
                <a:cubicBezTo>
                  <a:pt x="4911604" y="76076"/>
                  <a:pt x="4911604" y="78276"/>
                  <a:pt x="4911604" y="80410"/>
                </a:cubicBezTo>
                <a:cubicBezTo>
                  <a:pt x="4911604" y="82543"/>
                  <a:pt x="4911537" y="84677"/>
                  <a:pt x="4911404" y="86811"/>
                </a:cubicBezTo>
                <a:lnTo>
                  <a:pt x="4980413" y="86811"/>
                </a:lnTo>
                <a:lnTo>
                  <a:pt x="4980413" y="64608"/>
                </a:lnTo>
                <a:lnTo>
                  <a:pt x="4987413" y="65008"/>
                </a:lnTo>
                <a:lnTo>
                  <a:pt x="4987413" y="86811"/>
                </a:lnTo>
                <a:lnTo>
                  <a:pt x="5057623" y="86811"/>
                </a:lnTo>
                <a:lnTo>
                  <a:pt x="5057623" y="93211"/>
                </a:lnTo>
                <a:lnTo>
                  <a:pt x="4987413" y="93211"/>
                </a:lnTo>
                <a:lnTo>
                  <a:pt x="4987413" y="119815"/>
                </a:lnTo>
                <a:lnTo>
                  <a:pt x="5035019" y="119815"/>
                </a:lnTo>
                <a:lnTo>
                  <a:pt x="5035019" y="181823"/>
                </a:lnTo>
                <a:lnTo>
                  <a:pt x="5027819" y="181823"/>
                </a:lnTo>
                <a:lnTo>
                  <a:pt x="5027819" y="169421"/>
                </a:lnTo>
                <a:lnTo>
                  <a:pt x="4939607" y="169421"/>
                </a:lnTo>
                <a:lnTo>
                  <a:pt x="4939607" y="182223"/>
                </a:lnTo>
                <a:lnTo>
                  <a:pt x="4932607" y="182223"/>
                </a:lnTo>
                <a:lnTo>
                  <a:pt x="4932607" y="119815"/>
                </a:lnTo>
                <a:lnTo>
                  <a:pt x="4980413" y="119815"/>
                </a:lnTo>
                <a:lnTo>
                  <a:pt x="4980413" y="93211"/>
                </a:lnTo>
                <a:lnTo>
                  <a:pt x="4911204" y="93211"/>
                </a:lnTo>
                <a:cubicBezTo>
                  <a:pt x="4910804" y="103346"/>
                  <a:pt x="4910037" y="112314"/>
                  <a:pt x="4908903" y="120115"/>
                </a:cubicBezTo>
                <a:cubicBezTo>
                  <a:pt x="4907770" y="127916"/>
                  <a:pt x="4906170" y="135183"/>
                  <a:pt x="4904103" y="141918"/>
                </a:cubicBezTo>
                <a:cubicBezTo>
                  <a:pt x="4902036" y="148652"/>
                  <a:pt x="4899435" y="155153"/>
                  <a:pt x="4896302" y="161420"/>
                </a:cubicBezTo>
                <a:cubicBezTo>
                  <a:pt x="4893169" y="167687"/>
                  <a:pt x="4889467" y="174355"/>
                  <a:pt x="4885201" y="181422"/>
                </a:cubicBezTo>
                <a:lnTo>
                  <a:pt x="4879201" y="177822"/>
                </a:lnTo>
                <a:cubicBezTo>
                  <a:pt x="4884001" y="170088"/>
                  <a:pt x="4888034" y="162787"/>
                  <a:pt x="4891301" y="155919"/>
                </a:cubicBezTo>
                <a:cubicBezTo>
                  <a:pt x="4894569" y="149052"/>
                  <a:pt x="4897202" y="141818"/>
                  <a:pt x="4899203" y="134217"/>
                </a:cubicBezTo>
                <a:cubicBezTo>
                  <a:pt x="4901203" y="126616"/>
                  <a:pt x="4902636" y="118148"/>
                  <a:pt x="4903503" y="108813"/>
                </a:cubicBezTo>
                <a:cubicBezTo>
                  <a:pt x="4904369" y="99479"/>
                  <a:pt x="4904803" y="88411"/>
                  <a:pt x="4904803" y="75609"/>
                </a:cubicBezTo>
                <a:close/>
                <a:moveTo>
                  <a:pt x="3688804" y="14602"/>
                </a:moveTo>
                <a:lnTo>
                  <a:pt x="3812219" y="14602"/>
                </a:lnTo>
                <a:lnTo>
                  <a:pt x="3812219" y="74809"/>
                </a:lnTo>
                <a:lnTo>
                  <a:pt x="3757012" y="74809"/>
                </a:lnTo>
                <a:lnTo>
                  <a:pt x="3757012" y="115014"/>
                </a:lnTo>
                <a:lnTo>
                  <a:pt x="3827421" y="115014"/>
                </a:lnTo>
                <a:lnTo>
                  <a:pt x="3827421" y="122015"/>
                </a:lnTo>
                <a:lnTo>
                  <a:pt x="3757012" y="122015"/>
                </a:lnTo>
                <a:lnTo>
                  <a:pt x="3757012" y="165020"/>
                </a:lnTo>
                <a:cubicBezTo>
                  <a:pt x="3757945" y="165020"/>
                  <a:pt x="3758846" y="165054"/>
                  <a:pt x="3759713" y="165120"/>
                </a:cubicBezTo>
                <a:cubicBezTo>
                  <a:pt x="3760579" y="165187"/>
                  <a:pt x="3761479" y="165220"/>
                  <a:pt x="3762413" y="165220"/>
                </a:cubicBezTo>
                <a:cubicBezTo>
                  <a:pt x="3775615" y="165487"/>
                  <a:pt x="3788683" y="165554"/>
                  <a:pt x="3801618" y="165421"/>
                </a:cubicBezTo>
                <a:cubicBezTo>
                  <a:pt x="3814553" y="165287"/>
                  <a:pt x="3827621" y="164887"/>
                  <a:pt x="3840823" y="164220"/>
                </a:cubicBezTo>
                <a:lnTo>
                  <a:pt x="3838623" y="171021"/>
                </a:lnTo>
                <a:cubicBezTo>
                  <a:pt x="3825821" y="171688"/>
                  <a:pt x="3813119" y="172088"/>
                  <a:pt x="3800517" y="172221"/>
                </a:cubicBezTo>
                <a:cubicBezTo>
                  <a:pt x="3787916" y="172355"/>
                  <a:pt x="3775215" y="172288"/>
                  <a:pt x="3762413" y="172021"/>
                </a:cubicBezTo>
                <a:cubicBezTo>
                  <a:pt x="3753345" y="171755"/>
                  <a:pt x="3745311" y="170888"/>
                  <a:pt x="3738310" y="169421"/>
                </a:cubicBezTo>
                <a:cubicBezTo>
                  <a:pt x="3731309" y="167954"/>
                  <a:pt x="3725108" y="165721"/>
                  <a:pt x="3719708" y="162720"/>
                </a:cubicBezTo>
                <a:cubicBezTo>
                  <a:pt x="3714307" y="159720"/>
                  <a:pt x="3709673" y="155819"/>
                  <a:pt x="3705805" y="151019"/>
                </a:cubicBezTo>
                <a:cubicBezTo>
                  <a:pt x="3701939" y="146218"/>
                  <a:pt x="3698605" y="140284"/>
                  <a:pt x="3695805" y="133216"/>
                </a:cubicBezTo>
                <a:cubicBezTo>
                  <a:pt x="3694338" y="137884"/>
                  <a:pt x="3692637" y="142251"/>
                  <a:pt x="3690704" y="146318"/>
                </a:cubicBezTo>
                <a:cubicBezTo>
                  <a:pt x="3688770" y="150385"/>
                  <a:pt x="3686537" y="154319"/>
                  <a:pt x="3684003" y="158120"/>
                </a:cubicBezTo>
                <a:cubicBezTo>
                  <a:pt x="3681469" y="161920"/>
                  <a:pt x="3678602" y="165687"/>
                  <a:pt x="3675402" y="169421"/>
                </a:cubicBezTo>
                <a:cubicBezTo>
                  <a:pt x="3672201" y="173155"/>
                  <a:pt x="3668601" y="177022"/>
                  <a:pt x="3664601" y="181022"/>
                </a:cubicBezTo>
                <a:lnTo>
                  <a:pt x="3659000" y="176622"/>
                </a:lnTo>
                <a:cubicBezTo>
                  <a:pt x="3665134" y="170488"/>
                  <a:pt x="3670368" y="164587"/>
                  <a:pt x="3674702" y="158920"/>
                </a:cubicBezTo>
                <a:cubicBezTo>
                  <a:pt x="3679036" y="153252"/>
                  <a:pt x="3682636" y="147218"/>
                  <a:pt x="3685503" y="140817"/>
                </a:cubicBezTo>
                <a:cubicBezTo>
                  <a:pt x="3688370" y="134417"/>
                  <a:pt x="3690571" y="127316"/>
                  <a:pt x="3692104" y="119515"/>
                </a:cubicBezTo>
                <a:cubicBezTo>
                  <a:pt x="3693637" y="111714"/>
                  <a:pt x="3694738" y="102613"/>
                  <a:pt x="3695405" y="92211"/>
                </a:cubicBezTo>
                <a:lnTo>
                  <a:pt x="3702205" y="93011"/>
                </a:lnTo>
                <a:cubicBezTo>
                  <a:pt x="3701805" y="98745"/>
                  <a:pt x="3701305" y="104046"/>
                  <a:pt x="3700705" y="108913"/>
                </a:cubicBezTo>
                <a:cubicBezTo>
                  <a:pt x="3700105" y="113781"/>
                  <a:pt x="3699338" y="118348"/>
                  <a:pt x="3698405" y="122615"/>
                </a:cubicBezTo>
                <a:cubicBezTo>
                  <a:pt x="3702539" y="136217"/>
                  <a:pt x="3708706" y="146218"/>
                  <a:pt x="3716907" y="152619"/>
                </a:cubicBezTo>
                <a:cubicBezTo>
                  <a:pt x="3725108" y="159020"/>
                  <a:pt x="3736143" y="162954"/>
                  <a:pt x="3750011" y="164420"/>
                </a:cubicBezTo>
                <a:lnTo>
                  <a:pt x="3750011" y="74809"/>
                </a:lnTo>
                <a:lnTo>
                  <a:pt x="3688804" y="74809"/>
                </a:lnTo>
                <a:close/>
                <a:moveTo>
                  <a:pt x="641404" y="14402"/>
                </a:moveTo>
                <a:lnTo>
                  <a:pt x="762819" y="14402"/>
                </a:lnTo>
                <a:lnTo>
                  <a:pt x="762819" y="64808"/>
                </a:lnTo>
                <a:lnTo>
                  <a:pt x="641404" y="64808"/>
                </a:lnTo>
                <a:close/>
                <a:moveTo>
                  <a:pt x="2060629" y="13802"/>
                </a:moveTo>
                <a:lnTo>
                  <a:pt x="2192445" y="13802"/>
                </a:lnTo>
                <a:lnTo>
                  <a:pt x="2192445" y="64808"/>
                </a:lnTo>
                <a:lnTo>
                  <a:pt x="2067630" y="64808"/>
                </a:lnTo>
                <a:cubicBezTo>
                  <a:pt x="2067630" y="74542"/>
                  <a:pt x="2067396" y="83344"/>
                  <a:pt x="2066930" y="91211"/>
                </a:cubicBezTo>
                <a:cubicBezTo>
                  <a:pt x="2066463" y="99079"/>
                  <a:pt x="2065763" y="106313"/>
                  <a:pt x="2064829" y="112914"/>
                </a:cubicBezTo>
                <a:cubicBezTo>
                  <a:pt x="2063896" y="119515"/>
                  <a:pt x="2062696" y="125649"/>
                  <a:pt x="2061229" y="131316"/>
                </a:cubicBezTo>
                <a:cubicBezTo>
                  <a:pt x="2059762" y="136984"/>
                  <a:pt x="2057962" y="142484"/>
                  <a:pt x="2055828" y="147818"/>
                </a:cubicBezTo>
                <a:cubicBezTo>
                  <a:pt x="2053695" y="153152"/>
                  <a:pt x="2051194" y="158553"/>
                  <a:pt x="2048327" y="164020"/>
                </a:cubicBezTo>
                <a:cubicBezTo>
                  <a:pt x="2045460" y="169488"/>
                  <a:pt x="2042227" y="175222"/>
                  <a:pt x="2038626" y="181222"/>
                </a:cubicBezTo>
                <a:lnTo>
                  <a:pt x="2032225" y="177622"/>
                </a:lnTo>
                <a:cubicBezTo>
                  <a:pt x="2035826" y="171621"/>
                  <a:pt x="2039026" y="165987"/>
                  <a:pt x="2041827" y="160720"/>
                </a:cubicBezTo>
                <a:cubicBezTo>
                  <a:pt x="2044627" y="155453"/>
                  <a:pt x="2047094" y="150185"/>
                  <a:pt x="2049228" y="144918"/>
                </a:cubicBezTo>
                <a:cubicBezTo>
                  <a:pt x="2051361" y="139651"/>
                  <a:pt x="2053128" y="134250"/>
                  <a:pt x="2054528" y="128716"/>
                </a:cubicBezTo>
                <a:cubicBezTo>
                  <a:pt x="2055928" y="123182"/>
                  <a:pt x="2057095" y="117148"/>
                  <a:pt x="2058029" y="110614"/>
                </a:cubicBezTo>
                <a:cubicBezTo>
                  <a:pt x="2058962" y="104080"/>
                  <a:pt x="2059629" y="96912"/>
                  <a:pt x="2060029" y="89111"/>
                </a:cubicBezTo>
                <a:cubicBezTo>
                  <a:pt x="2060429" y="81310"/>
                  <a:pt x="2060629" y="72542"/>
                  <a:pt x="2060629" y="62808"/>
                </a:cubicBezTo>
                <a:close/>
                <a:moveTo>
                  <a:pt x="4086377" y="13401"/>
                </a:moveTo>
                <a:lnTo>
                  <a:pt x="4233795" y="13401"/>
                </a:lnTo>
                <a:lnTo>
                  <a:pt x="4233795" y="182223"/>
                </a:lnTo>
                <a:lnTo>
                  <a:pt x="4227195" y="182223"/>
                </a:lnTo>
                <a:lnTo>
                  <a:pt x="4227195" y="168621"/>
                </a:lnTo>
                <a:lnTo>
                  <a:pt x="4093178" y="168621"/>
                </a:lnTo>
                <a:lnTo>
                  <a:pt x="4093178" y="182223"/>
                </a:lnTo>
                <a:lnTo>
                  <a:pt x="4086377" y="182223"/>
                </a:lnTo>
                <a:close/>
                <a:moveTo>
                  <a:pt x="3277552" y="11001"/>
                </a:moveTo>
                <a:cubicBezTo>
                  <a:pt x="3279553" y="13668"/>
                  <a:pt x="3281953" y="17002"/>
                  <a:pt x="3284753" y="21002"/>
                </a:cubicBezTo>
                <a:cubicBezTo>
                  <a:pt x="3287553" y="25003"/>
                  <a:pt x="3290421" y="29170"/>
                  <a:pt x="3293354" y="33504"/>
                </a:cubicBezTo>
                <a:cubicBezTo>
                  <a:pt x="3296288" y="37838"/>
                  <a:pt x="3299055" y="42072"/>
                  <a:pt x="3301655" y="46206"/>
                </a:cubicBezTo>
                <a:cubicBezTo>
                  <a:pt x="3304256" y="50339"/>
                  <a:pt x="3306356" y="53873"/>
                  <a:pt x="3307956" y="56807"/>
                </a:cubicBezTo>
                <a:lnTo>
                  <a:pt x="3301755" y="60607"/>
                </a:lnTo>
                <a:cubicBezTo>
                  <a:pt x="3300022" y="57674"/>
                  <a:pt x="3297821" y="54073"/>
                  <a:pt x="3295155" y="49806"/>
                </a:cubicBezTo>
                <a:cubicBezTo>
                  <a:pt x="3292487" y="45539"/>
                  <a:pt x="3289754" y="41238"/>
                  <a:pt x="3286953" y="36904"/>
                </a:cubicBezTo>
                <a:cubicBezTo>
                  <a:pt x="3284153" y="32571"/>
                  <a:pt x="3281386" y="28403"/>
                  <a:pt x="3278652" y="24403"/>
                </a:cubicBezTo>
                <a:cubicBezTo>
                  <a:pt x="3275919" y="20402"/>
                  <a:pt x="3273618" y="17135"/>
                  <a:pt x="3271751" y="14602"/>
                </a:cubicBezTo>
                <a:close/>
                <a:moveTo>
                  <a:pt x="2264978" y="6801"/>
                </a:moveTo>
                <a:cubicBezTo>
                  <a:pt x="2266578" y="8801"/>
                  <a:pt x="2268445" y="11368"/>
                  <a:pt x="2270579" y="14502"/>
                </a:cubicBezTo>
                <a:cubicBezTo>
                  <a:pt x="2272712" y="17635"/>
                  <a:pt x="2274913" y="20969"/>
                  <a:pt x="2277180" y="24503"/>
                </a:cubicBezTo>
                <a:cubicBezTo>
                  <a:pt x="2279447" y="28037"/>
                  <a:pt x="2281613" y="31504"/>
                  <a:pt x="2283681" y="34904"/>
                </a:cubicBezTo>
                <a:cubicBezTo>
                  <a:pt x="2285747" y="38305"/>
                  <a:pt x="2287448" y="41272"/>
                  <a:pt x="2288781" y="43805"/>
                </a:cubicBezTo>
                <a:lnTo>
                  <a:pt x="2283180" y="48006"/>
                </a:lnTo>
                <a:cubicBezTo>
                  <a:pt x="2281980" y="45606"/>
                  <a:pt x="2280347" y="42705"/>
                  <a:pt x="2278280" y="39305"/>
                </a:cubicBezTo>
                <a:cubicBezTo>
                  <a:pt x="2276213" y="35904"/>
                  <a:pt x="2274046" y="32437"/>
                  <a:pt x="2271779" y="28903"/>
                </a:cubicBezTo>
                <a:cubicBezTo>
                  <a:pt x="2269512" y="25370"/>
                  <a:pt x="2267279" y="22003"/>
                  <a:pt x="2265078" y="18802"/>
                </a:cubicBezTo>
                <a:cubicBezTo>
                  <a:pt x="2262878" y="15602"/>
                  <a:pt x="2260978" y="13001"/>
                  <a:pt x="2259378" y="11001"/>
                </a:cubicBezTo>
                <a:close/>
                <a:moveTo>
                  <a:pt x="925239" y="5000"/>
                </a:moveTo>
                <a:cubicBezTo>
                  <a:pt x="927373" y="6067"/>
                  <a:pt x="930073" y="7534"/>
                  <a:pt x="933340" y="9401"/>
                </a:cubicBezTo>
                <a:cubicBezTo>
                  <a:pt x="936607" y="11268"/>
                  <a:pt x="939974" y="13201"/>
                  <a:pt x="943442" y="15202"/>
                </a:cubicBezTo>
                <a:cubicBezTo>
                  <a:pt x="946909" y="17202"/>
                  <a:pt x="950176" y="19136"/>
                  <a:pt x="953243" y="21002"/>
                </a:cubicBezTo>
                <a:cubicBezTo>
                  <a:pt x="956310" y="22869"/>
                  <a:pt x="958644" y="24336"/>
                  <a:pt x="960244" y="25403"/>
                </a:cubicBezTo>
                <a:lnTo>
                  <a:pt x="957043" y="31404"/>
                </a:lnTo>
                <a:cubicBezTo>
                  <a:pt x="955310" y="30204"/>
                  <a:pt x="952910" y="28637"/>
                  <a:pt x="949843" y="26703"/>
                </a:cubicBezTo>
                <a:cubicBezTo>
                  <a:pt x="946775" y="24770"/>
                  <a:pt x="943508" y="22769"/>
                  <a:pt x="940041" y="20702"/>
                </a:cubicBezTo>
                <a:cubicBezTo>
                  <a:pt x="936574" y="18635"/>
                  <a:pt x="933174" y="16702"/>
                  <a:pt x="929840" y="14902"/>
                </a:cubicBezTo>
                <a:cubicBezTo>
                  <a:pt x="926506" y="13101"/>
                  <a:pt x="923773" y="11735"/>
                  <a:pt x="921639" y="10801"/>
                </a:cubicBezTo>
                <a:close/>
                <a:moveTo>
                  <a:pt x="1666856" y="3600"/>
                </a:moveTo>
                <a:lnTo>
                  <a:pt x="1672857" y="6601"/>
                </a:lnTo>
                <a:cubicBezTo>
                  <a:pt x="1670456" y="11801"/>
                  <a:pt x="1667689" y="17202"/>
                  <a:pt x="1664556" y="22803"/>
                </a:cubicBezTo>
                <a:cubicBezTo>
                  <a:pt x="1661422" y="28403"/>
                  <a:pt x="1658255" y="33804"/>
                  <a:pt x="1655054" y="39005"/>
                </a:cubicBezTo>
                <a:cubicBezTo>
                  <a:pt x="1651854" y="44205"/>
                  <a:pt x="1648687" y="49073"/>
                  <a:pt x="1645553" y="53607"/>
                </a:cubicBezTo>
                <a:cubicBezTo>
                  <a:pt x="1642419" y="58140"/>
                  <a:pt x="1639586" y="61874"/>
                  <a:pt x="1637052" y="64808"/>
                </a:cubicBezTo>
                <a:cubicBezTo>
                  <a:pt x="1638919" y="64675"/>
                  <a:pt x="1641619" y="64508"/>
                  <a:pt x="1645153" y="64308"/>
                </a:cubicBezTo>
                <a:cubicBezTo>
                  <a:pt x="1648687" y="64108"/>
                  <a:pt x="1652387" y="63908"/>
                  <a:pt x="1656255" y="63708"/>
                </a:cubicBezTo>
                <a:cubicBezTo>
                  <a:pt x="1660122" y="63508"/>
                  <a:pt x="1663822" y="63341"/>
                  <a:pt x="1667356" y="63208"/>
                </a:cubicBezTo>
                <a:cubicBezTo>
                  <a:pt x="1670890" y="63074"/>
                  <a:pt x="1673657" y="63008"/>
                  <a:pt x="1675657" y="63008"/>
                </a:cubicBezTo>
                <a:cubicBezTo>
                  <a:pt x="1678591" y="58340"/>
                  <a:pt x="1681358" y="53907"/>
                  <a:pt x="1683958" y="49706"/>
                </a:cubicBezTo>
                <a:cubicBezTo>
                  <a:pt x="1686558" y="45506"/>
                  <a:pt x="1688859" y="41605"/>
                  <a:pt x="1690859" y="38005"/>
                </a:cubicBezTo>
                <a:lnTo>
                  <a:pt x="1696460" y="41405"/>
                </a:lnTo>
                <a:cubicBezTo>
                  <a:pt x="1693392" y="47006"/>
                  <a:pt x="1689625" y="53273"/>
                  <a:pt x="1685158" y="60207"/>
                </a:cubicBezTo>
                <a:cubicBezTo>
                  <a:pt x="1680691" y="67142"/>
                  <a:pt x="1676090" y="74042"/>
                  <a:pt x="1671356" y="80910"/>
                </a:cubicBezTo>
                <a:cubicBezTo>
                  <a:pt x="1666622" y="87777"/>
                  <a:pt x="1661922" y="94278"/>
                  <a:pt x="1657255" y="100412"/>
                </a:cubicBezTo>
                <a:cubicBezTo>
                  <a:pt x="1652587" y="106546"/>
                  <a:pt x="1648520" y="111547"/>
                  <a:pt x="1645053" y="115414"/>
                </a:cubicBezTo>
                <a:cubicBezTo>
                  <a:pt x="1647587" y="115148"/>
                  <a:pt x="1651387" y="114648"/>
                  <a:pt x="1656455" y="113914"/>
                </a:cubicBezTo>
                <a:cubicBezTo>
                  <a:pt x="1661522" y="113181"/>
                  <a:pt x="1666689" y="112481"/>
                  <a:pt x="1671957" y="111814"/>
                </a:cubicBezTo>
                <a:cubicBezTo>
                  <a:pt x="1677224" y="111147"/>
                  <a:pt x="1681924" y="110514"/>
                  <a:pt x="1686058" y="109914"/>
                </a:cubicBezTo>
                <a:cubicBezTo>
                  <a:pt x="1690192" y="109313"/>
                  <a:pt x="1692526" y="108947"/>
                  <a:pt x="1693059" y="108813"/>
                </a:cubicBezTo>
                <a:lnTo>
                  <a:pt x="1693459" y="115614"/>
                </a:lnTo>
                <a:cubicBezTo>
                  <a:pt x="1693192" y="115748"/>
                  <a:pt x="1691759" y="115981"/>
                  <a:pt x="1689159" y="116314"/>
                </a:cubicBezTo>
                <a:cubicBezTo>
                  <a:pt x="1686558" y="116648"/>
                  <a:pt x="1683425" y="117048"/>
                  <a:pt x="1679758" y="117515"/>
                </a:cubicBezTo>
                <a:cubicBezTo>
                  <a:pt x="1676090" y="117981"/>
                  <a:pt x="1672123" y="118515"/>
                  <a:pt x="1667856" y="119115"/>
                </a:cubicBezTo>
                <a:cubicBezTo>
                  <a:pt x="1663589" y="119715"/>
                  <a:pt x="1659555" y="120248"/>
                  <a:pt x="1655754" y="120715"/>
                </a:cubicBezTo>
                <a:cubicBezTo>
                  <a:pt x="1651954" y="121182"/>
                  <a:pt x="1648654" y="121615"/>
                  <a:pt x="1645853" y="122015"/>
                </a:cubicBezTo>
                <a:cubicBezTo>
                  <a:pt x="1643053" y="122415"/>
                  <a:pt x="1641253" y="122682"/>
                  <a:pt x="1640453" y="122815"/>
                </a:cubicBezTo>
                <a:cubicBezTo>
                  <a:pt x="1638586" y="123082"/>
                  <a:pt x="1636985" y="123349"/>
                  <a:pt x="1635652" y="123615"/>
                </a:cubicBezTo>
                <a:cubicBezTo>
                  <a:pt x="1634318" y="123882"/>
                  <a:pt x="1632718" y="124282"/>
                  <a:pt x="1630851" y="124815"/>
                </a:cubicBezTo>
                <a:lnTo>
                  <a:pt x="1629451" y="118015"/>
                </a:lnTo>
                <a:cubicBezTo>
                  <a:pt x="1632252" y="117348"/>
                  <a:pt x="1634318" y="116514"/>
                  <a:pt x="1635652" y="115514"/>
                </a:cubicBezTo>
                <a:cubicBezTo>
                  <a:pt x="1636985" y="114514"/>
                  <a:pt x="1638385" y="113214"/>
                  <a:pt x="1639853" y="111614"/>
                </a:cubicBezTo>
                <a:cubicBezTo>
                  <a:pt x="1641853" y="109213"/>
                  <a:pt x="1644120" y="106446"/>
                  <a:pt x="1646653" y="103313"/>
                </a:cubicBezTo>
                <a:cubicBezTo>
                  <a:pt x="1649187" y="100179"/>
                  <a:pt x="1651821" y="96779"/>
                  <a:pt x="1654554" y="93111"/>
                </a:cubicBezTo>
                <a:cubicBezTo>
                  <a:pt x="1657288" y="89444"/>
                  <a:pt x="1660055" y="85611"/>
                  <a:pt x="1662855" y="81610"/>
                </a:cubicBezTo>
                <a:cubicBezTo>
                  <a:pt x="1665656" y="77610"/>
                  <a:pt x="1668456" y="73542"/>
                  <a:pt x="1671256" y="69409"/>
                </a:cubicBezTo>
                <a:cubicBezTo>
                  <a:pt x="1668589" y="69542"/>
                  <a:pt x="1665322" y="69709"/>
                  <a:pt x="1661455" y="69909"/>
                </a:cubicBezTo>
                <a:cubicBezTo>
                  <a:pt x="1657588" y="70109"/>
                  <a:pt x="1653721" y="70309"/>
                  <a:pt x="1649854" y="70509"/>
                </a:cubicBezTo>
                <a:cubicBezTo>
                  <a:pt x="1645986" y="70709"/>
                  <a:pt x="1642519" y="70875"/>
                  <a:pt x="1639452" y="71009"/>
                </a:cubicBezTo>
                <a:cubicBezTo>
                  <a:pt x="1636385" y="71142"/>
                  <a:pt x="1634318" y="71275"/>
                  <a:pt x="1633252" y="71409"/>
                </a:cubicBezTo>
                <a:cubicBezTo>
                  <a:pt x="1632318" y="71409"/>
                  <a:pt x="1631285" y="71475"/>
                  <a:pt x="1630151" y="71609"/>
                </a:cubicBezTo>
                <a:cubicBezTo>
                  <a:pt x="1629018" y="71742"/>
                  <a:pt x="1627518" y="72076"/>
                  <a:pt x="1625651" y="72609"/>
                </a:cubicBezTo>
                <a:lnTo>
                  <a:pt x="1624251" y="66008"/>
                </a:lnTo>
                <a:cubicBezTo>
                  <a:pt x="1626117" y="65341"/>
                  <a:pt x="1627418" y="64841"/>
                  <a:pt x="1628151" y="64508"/>
                </a:cubicBezTo>
                <a:cubicBezTo>
                  <a:pt x="1628884" y="64175"/>
                  <a:pt x="1629585" y="63674"/>
                  <a:pt x="1630251" y="63008"/>
                </a:cubicBezTo>
                <a:cubicBezTo>
                  <a:pt x="1632785" y="60474"/>
                  <a:pt x="1635652" y="56974"/>
                  <a:pt x="1638852" y="52506"/>
                </a:cubicBezTo>
                <a:cubicBezTo>
                  <a:pt x="1642053" y="48039"/>
                  <a:pt x="1645320" y="43072"/>
                  <a:pt x="1648654" y="37605"/>
                </a:cubicBezTo>
                <a:cubicBezTo>
                  <a:pt x="1651987" y="32137"/>
                  <a:pt x="1655221" y="26470"/>
                  <a:pt x="1658355" y="20602"/>
                </a:cubicBezTo>
                <a:cubicBezTo>
                  <a:pt x="1661488" y="14735"/>
                  <a:pt x="1664322" y="9068"/>
                  <a:pt x="1666856" y="3600"/>
                </a:cubicBezTo>
                <a:close/>
                <a:moveTo>
                  <a:pt x="114014" y="3600"/>
                </a:moveTo>
                <a:lnTo>
                  <a:pt x="120615" y="5000"/>
                </a:lnTo>
                <a:cubicBezTo>
                  <a:pt x="119148" y="10468"/>
                  <a:pt x="117448" y="16102"/>
                  <a:pt x="115514" y="21903"/>
                </a:cubicBezTo>
                <a:cubicBezTo>
                  <a:pt x="113581" y="27703"/>
                  <a:pt x="111414" y="33604"/>
                  <a:pt x="109014" y="39605"/>
                </a:cubicBezTo>
                <a:lnTo>
                  <a:pt x="180623" y="39605"/>
                </a:lnTo>
                <a:lnTo>
                  <a:pt x="180623" y="46806"/>
                </a:lnTo>
                <a:lnTo>
                  <a:pt x="158420" y="46806"/>
                </a:lnTo>
                <a:cubicBezTo>
                  <a:pt x="157353" y="55873"/>
                  <a:pt x="156086" y="64341"/>
                  <a:pt x="154619" y="72209"/>
                </a:cubicBezTo>
                <a:cubicBezTo>
                  <a:pt x="153152" y="80077"/>
                  <a:pt x="151352" y="87411"/>
                  <a:pt x="149219" y="94212"/>
                </a:cubicBezTo>
                <a:cubicBezTo>
                  <a:pt x="147085" y="101012"/>
                  <a:pt x="144551" y="107447"/>
                  <a:pt x="141618" y="113514"/>
                </a:cubicBezTo>
                <a:cubicBezTo>
                  <a:pt x="138684" y="119581"/>
                  <a:pt x="135284" y="125349"/>
                  <a:pt x="131416" y="130816"/>
                </a:cubicBezTo>
                <a:cubicBezTo>
                  <a:pt x="137817" y="138951"/>
                  <a:pt x="145251" y="146685"/>
                  <a:pt x="153719" y="154019"/>
                </a:cubicBezTo>
                <a:cubicBezTo>
                  <a:pt x="162187" y="161353"/>
                  <a:pt x="171955" y="168621"/>
                  <a:pt x="183023" y="175822"/>
                </a:cubicBezTo>
                <a:lnTo>
                  <a:pt x="179222" y="182223"/>
                </a:lnTo>
                <a:cubicBezTo>
                  <a:pt x="168021" y="174755"/>
                  <a:pt x="158120" y="167321"/>
                  <a:pt x="149519" y="159920"/>
                </a:cubicBezTo>
                <a:cubicBezTo>
                  <a:pt x="140918" y="152519"/>
                  <a:pt x="133417" y="144751"/>
                  <a:pt x="127016" y="136617"/>
                </a:cubicBezTo>
                <a:cubicBezTo>
                  <a:pt x="120482" y="144885"/>
                  <a:pt x="112681" y="152719"/>
                  <a:pt x="103613" y="160120"/>
                </a:cubicBezTo>
                <a:cubicBezTo>
                  <a:pt x="94545" y="167521"/>
                  <a:pt x="83744" y="175155"/>
                  <a:pt x="71209" y="183023"/>
                </a:cubicBezTo>
                <a:lnTo>
                  <a:pt x="66808" y="177022"/>
                </a:lnTo>
                <a:cubicBezTo>
                  <a:pt x="79743" y="169154"/>
                  <a:pt x="90711" y="161487"/>
                  <a:pt x="99712" y="154019"/>
                </a:cubicBezTo>
                <a:cubicBezTo>
                  <a:pt x="108714" y="146551"/>
                  <a:pt x="116415" y="138817"/>
                  <a:pt x="122815" y="130816"/>
                </a:cubicBezTo>
                <a:cubicBezTo>
                  <a:pt x="116014" y="121482"/>
                  <a:pt x="110547" y="111480"/>
                  <a:pt x="106413" y="100812"/>
                </a:cubicBezTo>
                <a:cubicBezTo>
                  <a:pt x="102279" y="90144"/>
                  <a:pt x="99079" y="78276"/>
                  <a:pt x="96812" y="65208"/>
                </a:cubicBezTo>
                <a:cubicBezTo>
                  <a:pt x="94278" y="69875"/>
                  <a:pt x="91711" y="74309"/>
                  <a:pt x="89111" y="78510"/>
                </a:cubicBezTo>
                <a:cubicBezTo>
                  <a:pt x="86511" y="82710"/>
                  <a:pt x="83877" y="86611"/>
                  <a:pt x="81210" y="90211"/>
                </a:cubicBezTo>
                <a:lnTo>
                  <a:pt x="76410" y="84610"/>
                </a:lnTo>
                <a:cubicBezTo>
                  <a:pt x="80277" y="79410"/>
                  <a:pt x="84144" y="73442"/>
                  <a:pt x="88011" y="66708"/>
                </a:cubicBezTo>
                <a:cubicBezTo>
                  <a:pt x="91878" y="59974"/>
                  <a:pt x="95479" y="52973"/>
                  <a:pt x="98812" y="45706"/>
                </a:cubicBezTo>
                <a:cubicBezTo>
                  <a:pt x="102146" y="38438"/>
                  <a:pt x="105146" y="31170"/>
                  <a:pt x="107813" y="23903"/>
                </a:cubicBezTo>
                <a:cubicBezTo>
                  <a:pt x="110480" y="16635"/>
                  <a:pt x="112547" y="9868"/>
                  <a:pt x="114014" y="3600"/>
                </a:cubicBezTo>
                <a:close/>
                <a:moveTo>
                  <a:pt x="41805" y="3400"/>
                </a:moveTo>
                <a:lnTo>
                  <a:pt x="48606" y="3800"/>
                </a:lnTo>
                <a:lnTo>
                  <a:pt x="48606" y="42805"/>
                </a:lnTo>
                <a:lnTo>
                  <a:pt x="84611" y="42805"/>
                </a:lnTo>
                <a:lnTo>
                  <a:pt x="84611" y="50006"/>
                </a:lnTo>
                <a:lnTo>
                  <a:pt x="48606" y="50006"/>
                </a:lnTo>
                <a:lnTo>
                  <a:pt x="48606" y="97012"/>
                </a:lnTo>
                <a:lnTo>
                  <a:pt x="75809" y="97012"/>
                </a:lnTo>
                <a:lnTo>
                  <a:pt x="75809" y="168421"/>
                </a:lnTo>
                <a:lnTo>
                  <a:pt x="15002" y="168421"/>
                </a:lnTo>
                <a:lnTo>
                  <a:pt x="15002" y="97012"/>
                </a:lnTo>
                <a:lnTo>
                  <a:pt x="41805" y="97012"/>
                </a:lnTo>
                <a:lnTo>
                  <a:pt x="41805" y="50006"/>
                </a:lnTo>
                <a:lnTo>
                  <a:pt x="4201" y="50006"/>
                </a:lnTo>
                <a:lnTo>
                  <a:pt x="4201" y="42805"/>
                </a:lnTo>
                <a:lnTo>
                  <a:pt x="41805" y="42805"/>
                </a:lnTo>
                <a:close/>
                <a:moveTo>
                  <a:pt x="884634" y="3200"/>
                </a:moveTo>
                <a:lnTo>
                  <a:pt x="891635" y="4000"/>
                </a:lnTo>
                <a:cubicBezTo>
                  <a:pt x="890968" y="11601"/>
                  <a:pt x="890135" y="18802"/>
                  <a:pt x="889135" y="25603"/>
                </a:cubicBezTo>
                <a:cubicBezTo>
                  <a:pt x="888135" y="32404"/>
                  <a:pt x="887035" y="39005"/>
                  <a:pt x="885835" y="45406"/>
                </a:cubicBezTo>
                <a:lnTo>
                  <a:pt x="985047" y="45406"/>
                </a:lnTo>
                <a:lnTo>
                  <a:pt x="985047" y="52206"/>
                </a:lnTo>
                <a:lnTo>
                  <a:pt x="884434" y="52206"/>
                </a:lnTo>
                <a:cubicBezTo>
                  <a:pt x="882301" y="62874"/>
                  <a:pt x="879500" y="73209"/>
                  <a:pt x="876033" y="83210"/>
                </a:cubicBezTo>
                <a:lnTo>
                  <a:pt x="960044" y="83210"/>
                </a:lnTo>
                <a:lnTo>
                  <a:pt x="960044" y="89811"/>
                </a:lnTo>
                <a:cubicBezTo>
                  <a:pt x="955376" y="101012"/>
                  <a:pt x="949976" y="110914"/>
                  <a:pt x="943842" y="119515"/>
                </a:cubicBezTo>
                <a:cubicBezTo>
                  <a:pt x="937708" y="128116"/>
                  <a:pt x="930240" y="135950"/>
                  <a:pt x="921439" y="143018"/>
                </a:cubicBezTo>
                <a:cubicBezTo>
                  <a:pt x="930240" y="149018"/>
                  <a:pt x="940341" y="154486"/>
                  <a:pt x="951743" y="159420"/>
                </a:cubicBezTo>
                <a:cubicBezTo>
                  <a:pt x="963144" y="164354"/>
                  <a:pt x="976379" y="169288"/>
                  <a:pt x="991448" y="174222"/>
                </a:cubicBezTo>
                <a:lnTo>
                  <a:pt x="988647" y="181623"/>
                </a:lnTo>
                <a:cubicBezTo>
                  <a:pt x="972912" y="176155"/>
                  <a:pt x="959077" y="170688"/>
                  <a:pt x="947142" y="165220"/>
                </a:cubicBezTo>
                <a:cubicBezTo>
                  <a:pt x="935207" y="159753"/>
                  <a:pt x="924706" y="153819"/>
                  <a:pt x="915638" y="147418"/>
                </a:cubicBezTo>
                <a:cubicBezTo>
                  <a:pt x="906570" y="153952"/>
                  <a:pt x="896036" y="159986"/>
                  <a:pt x="884034" y="165521"/>
                </a:cubicBezTo>
                <a:cubicBezTo>
                  <a:pt x="872033" y="171055"/>
                  <a:pt x="857898" y="176555"/>
                  <a:pt x="841629" y="182023"/>
                </a:cubicBezTo>
                <a:lnTo>
                  <a:pt x="839029" y="175022"/>
                </a:lnTo>
                <a:cubicBezTo>
                  <a:pt x="854497" y="169954"/>
                  <a:pt x="867999" y="164854"/>
                  <a:pt x="879534" y="159720"/>
                </a:cubicBezTo>
                <a:cubicBezTo>
                  <a:pt x="891068" y="154586"/>
                  <a:pt x="901170" y="149018"/>
                  <a:pt x="909838" y="143018"/>
                </a:cubicBezTo>
                <a:cubicBezTo>
                  <a:pt x="901036" y="135950"/>
                  <a:pt x="893736" y="128183"/>
                  <a:pt x="887935" y="119715"/>
                </a:cubicBezTo>
                <a:cubicBezTo>
                  <a:pt x="882134" y="111247"/>
                  <a:pt x="877300" y="101613"/>
                  <a:pt x="873433" y="90811"/>
                </a:cubicBezTo>
                <a:cubicBezTo>
                  <a:pt x="867299" y="106813"/>
                  <a:pt x="859531" y="121682"/>
                  <a:pt x="850130" y="135417"/>
                </a:cubicBezTo>
                <a:cubicBezTo>
                  <a:pt x="840729" y="149152"/>
                  <a:pt x="829294" y="163087"/>
                  <a:pt x="815826" y="177222"/>
                </a:cubicBezTo>
                <a:lnTo>
                  <a:pt x="811025" y="171621"/>
                </a:lnTo>
                <a:cubicBezTo>
                  <a:pt x="819693" y="162687"/>
                  <a:pt x="827494" y="153719"/>
                  <a:pt x="834428" y="144718"/>
                </a:cubicBezTo>
                <a:cubicBezTo>
                  <a:pt x="841362" y="135717"/>
                  <a:pt x="847563" y="126416"/>
                  <a:pt x="853030" y="116814"/>
                </a:cubicBezTo>
                <a:cubicBezTo>
                  <a:pt x="858498" y="107213"/>
                  <a:pt x="863232" y="97112"/>
                  <a:pt x="867232" y="86511"/>
                </a:cubicBezTo>
                <a:cubicBezTo>
                  <a:pt x="871233" y="75909"/>
                  <a:pt x="874566" y="64475"/>
                  <a:pt x="877233" y="52206"/>
                </a:cubicBezTo>
                <a:lnTo>
                  <a:pt x="830428" y="52206"/>
                </a:lnTo>
                <a:lnTo>
                  <a:pt x="830428" y="46006"/>
                </a:lnTo>
                <a:cubicBezTo>
                  <a:pt x="831094" y="43605"/>
                  <a:pt x="831861" y="40705"/>
                  <a:pt x="832728" y="37304"/>
                </a:cubicBezTo>
                <a:cubicBezTo>
                  <a:pt x="833595" y="33904"/>
                  <a:pt x="834461" y="30437"/>
                  <a:pt x="835328" y="26903"/>
                </a:cubicBezTo>
                <a:cubicBezTo>
                  <a:pt x="836195" y="23369"/>
                  <a:pt x="837028" y="19936"/>
                  <a:pt x="837828" y="16602"/>
                </a:cubicBezTo>
                <a:cubicBezTo>
                  <a:pt x="838629" y="13268"/>
                  <a:pt x="839229" y="10468"/>
                  <a:pt x="839629" y="8201"/>
                </a:cubicBezTo>
                <a:lnTo>
                  <a:pt x="846229" y="9801"/>
                </a:lnTo>
                <a:cubicBezTo>
                  <a:pt x="845830" y="11935"/>
                  <a:pt x="845263" y="14535"/>
                  <a:pt x="844529" y="17602"/>
                </a:cubicBezTo>
                <a:cubicBezTo>
                  <a:pt x="843796" y="20669"/>
                  <a:pt x="842996" y="23903"/>
                  <a:pt x="842129" y="27303"/>
                </a:cubicBezTo>
                <a:cubicBezTo>
                  <a:pt x="841262" y="30704"/>
                  <a:pt x="840429" y="34004"/>
                  <a:pt x="839629" y="37204"/>
                </a:cubicBezTo>
                <a:cubicBezTo>
                  <a:pt x="838829" y="40405"/>
                  <a:pt x="838095" y="43139"/>
                  <a:pt x="837429" y="45406"/>
                </a:cubicBezTo>
                <a:lnTo>
                  <a:pt x="878634" y="45406"/>
                </a:lnTo>
                <a:cubicBezTo>
                  <a:pt x="881300" y="32337"/>
                  <a:pt x="883301" y="18269"/>
                  <a:pt x="884634" y="3200"/>
                </a:cubicBezTo>
                <a:close/>
                <a:moveTo>
                  <a:pt x="1463630" y="3000"/>
                </a:moveTo>
                <a:lnTo>
                  <a:pt x="1469231" y="5801"/>
                </a:lnTo>
                <a:cubicBezTo>
                  <a:pt x="1466964" y="11001"/>
                  <a:pt x="1464431" y="16369"/>
                  <a:pt x="1461630" y="21903"/>
                </a:cubicBezTo>
                <a:cubicBezTo>
                  <a:pt x="1458830" y="27437"/>
                  <a:pt x="1455963" y="32804"/>
                  <a:pt x="1453029" y="38005"/>
                </a:cubicBezTo>
                <a:cubicBezTo>
                  <a:pt x="1450095" y="43205"/>
                  <a:pt x="1447195" y="48006"/>
                  <a:pt x="1444328" y="52406"/>
                </a:cubicBezTo>
                <a:cubicBezTo>
                  <a:pt x="1441461" y="56807"/>
                  <a:pt x="1438894" y="60474"/>
                  <a:pt x="1436627" y="63408"/>
                </a:cubicBezTo>
                <a:cubicBezTo>
                  <a:pt x="1438227" y="63274"/>
                  <a:pt x="1440594" y="63141"/>
                  <a:pt x="1443728" y="63008"/>
                </a:cubicBezTo>
                <a:cubicBezTo>
                  <a:pt x="1446862" y="62874"/>
                  <a:pt x="1450195" y="62708"/>
                  <a:pt x="1453729" y="62508"/>
                </a:cubicBezTo>
                <a:cubicBezTo>
                  <a:pt x="1457263" y="62308"/>
                  <a:pt x="1460697" y="62141"/>
                  <a:pt x="1464031" y="62008"/>
                </a:cubicBezTo>
                <a:cubicBezTo>
                  <a:pt x="1467364" y="61874"/>
                  <a:pt x="1469964" y="61741"/>
                  <a:pt x="1471832" y="61608"/>
                </a:cubicBezTo>
                <a:cubicBezTo>
                  <a:pt x="1474498" y="57074"/>
                  <a:pt x="1477032" y="52740"/>
                  <a:pt x="1479432" y="48606"/>
                </a:cubicBezTo>
                <a:cubicBezTo>
                  <a:pt x="1481833" y="44472"/>
                  <a:pt x="1483900" y="40672"/>
                  <a:pt x="1485633" y="37204"/>
                </a:cubicBezTo>
                <a:lnTo>
                  <a:pt x="1491234" y="40405"/>
                </a:lnTo>
                <a:cubicBezTo>
                  <a:pt x="1488033" y="46406"/>
                  <a:pt x="1484366" y="52873"/>
                  <a:pt x="1480233" y="59807"/>
                </a:cubicBezTo>
                <a:cubicBezTo>
                  <a:pt x="1476099" y="66742"/>
                  <a:pt x="1471865" y="73542"/>
                  <a:pt x="1467531" y="80210"/>
                </a:cubicBezTo>
                <a:cubicBezTo>
                  <a:pt x="1463197" y="86877"/>
                  <a:pt x="1458963" y="93178"/>
                  <a:pt x="1454829" y="99112"/>
                </a:cubicBezTo>
                <a:cubicBezTo>
                  <a:pt x="1450695" y="105046"/>
                  <a:pt x="1447028" y="110014"/>
                  <a:pt x="1443828" y="114014"/>
                </a:cubicBezTo>
                <a:cubicBezTo>
                  <a:pt x="1445295" y="113747"/>
                  <a:pt x="1447362" y="113414"/>
                  <a:pt x="1450029" y="113014"/>
                </a:cubicBezTo>
                <a:cubicBezTo>
                  <a:pt x="1452696" y="112614"/>
                  <a:pt x="1455596" y="112147"/>
                  <a:pt x="1458730" y="111614"/>
                </a:cubicBezTo>
                <a:cubicBezTo>
                  <a:pt x="1461864" y="111080"/>
                  <a:pt x="1465097" y="110514"/>
                  <a:pt x="1468431" y="109914"/>
                </a:cubicBezTo>
                <a:cubicBezTo>
                  <a:pt x="1471765" y="109313"/>
                  <a:pt x="1474799" y="108780"/>
                  <a:pt x="1477532" y="108313"/>
                </a:cubicBezTo>
                <a:cubicBezTo>
                  <a:pt x="1480266" y="107847"/>
                  <a:pt x="1482566" y="107480"/>
                  <a:pt x="1484433" y="107213"/>
                </a:cubicBezTo>
                <a:cubicBezTo>
                  <a:pt x="1486300" y="106947"/>
                  <a:pt x="1487433" y="106746"/>
                  <a:pt x="1487833" y="106613"/>
                </a:cubicBezTo>
                <a:lnTo>
                  <a:pt x="1488234" y="113414"/>
                </a:lnTo>
                <a:cubicBezTo>
                  <a:pt x="1487833" y="113547"/>
                  <a:pt x="1486467" y="113781"/>
                  <a:pt x="1484133" y="114114"/>
                </a:cubicBezTo>
                <a:cubicBezTo>
                  <a:pt x="1481799" y="114447"/>
                  <a:pt x="1478932" y="114881"/>
                  <a:pt x="1475532" y="115414"/>
                </a:cubicBezTo>
                <a:cubicBezTo>
                  <a:pt x="1472132" y="115948"/>
                  <a:pt x="1468431" y="116548"/>
                  <a:pt x="1464431" y="117214"/>
                </a:cubicBezTo>
                <a:cubicBezTo>
                  <a:pt x="1460430" y="117881"/>
                  <a:pt x="1456663" y="118515"/>
                  <a:pt x="1453129" y="119115"/>
                </a:cubicBezTo>
                <a:cubicBezTo>
                  <a:pt x="1449595" y="119715"/>
                  <a:pt x="1446528" y="120215"/>
                  <a:pt x="1443928" y="120615"/>
                </a:cubicBezTo>
                <a:cubicBezTo>
                  <a:pt x="1441328" y="121015"/>
                  <a:pt x="1439694" y="121282"/>
                  <a:pt x="1439027" y="121415"/>
                </a:cubicBezTo>
                <a:cubicBezTo>
                  <a:pt x="1437427" y="121682"/>
                  <a:pt x="1436094" y="121915"/>
                  <a:pt x="1435027" y="122115"/>
                </a:cubicBezTo>
                <a:cubicBezTo>
                  <a:pt x="1433960" y="122315"/>
                  <a:pt x="1432493" y="122682"/>
                  <a:pt x="1430626" y="123215"/>
                </a:cubicBezTo>
                <a:lnTo>
                  <a:pt x="1429026" y="116414"/>
                </a:lnTo>
                <a:cubicBezTo>
                  <a:pt x="1430360" y="116014"/>
                  <a:pt x="1431493" y="115648"/>
                  <a:pt x="1432427" y="115314"/>
                </a:cubicBezTo>
                <a:cubicBezTo>
                  <a:pt x="1433360" y="114981"/>
                  <a:pt x="1434160" y="114614"/>
                  <a:pt x="1434827" y="114214"/>
                </a:cubicBezTo>
                <a:cubicBezTo>
                  <a:pt x="1435493" y="113814"/>
                  <a:pt x="1436094" y="113314"/>
                  <a:pt x="1436627" y="112714"/>
                </a:cubicBezTo>
                <a:cubicBezTo>
                  <a:pt x="1437160" y="112114"/>
                  <a:pt x="1437761" y="111414"/>
                  <a:pt x="1438427" y="110614"/>
                </a:cubicBezTo>
                <a:cubicBezTo>
                  <a:pt x="1440161" y="108480"/>
                  <a:pt x="1442161" y="105846"/>
                  <a:pt x="1444428" y="102713"/>
                </a:cubicBezTo>
                <a:cubicBezTo>
                  <a:pt x="1446695" y="99579"/>
                  <a:pt x="1449095" y="96179"/>
                  <a:pt x="1451629" y="92511"/>
                </a:cubicBezTo>
                <a:cubicBezTo>
                  <a:pt x="1454163" y="88844"/>
                  <a:pt x="1456796" y="84944"/>
                  <a:pt x="1459530" y="80810"/>
                </a:cubicBezTo>
                <a:cubicBezTo>
                  <a:pt x="1462264" y="76676"/>
                  <a:pt x="1464964" y="72476"/>
                  <a:pt x="1467631" y="68208"/>
                </a:cubicBezTo>
                <a:cubicBezTo>
                  <a:pt x="1465231" y="68342"/>
                  <a:pt x="1462264" y="68508"/>
                  <a:pt x="1458730" y="68708"/>
                </a:cubicBezTo>
                <a:cubicBezTo>
                  <a:pt x="1455196" y="68908"/>
                  <a:pt x="1451662" y="69108"/>
                  <a:pt x="1448128" y="69308"/>
                </a:cubicBezTo>
                <a:cubicBezTo>
                  <a:pt x="1444595" y="69509"/>
                  <a:pt x="1441428" y="69675"/>
                  <a:pt x="1438627" y="69809"/>
                </a:cubicBezTo>
                <a:cubicBezTo>
                  <a:pt x="1435827" y="69942"/>
                  <a:pt x="1433960" y="70075"/>
                  <a:pt x="1433027" y="70209"/>
                </a:cubicBezTo>
                <a:cubicBezTo>
                  <a:pt x="1432093" y="70342"/>
                  <a:pt x="1431093" y="70475"/>
                  <a:pt x="1430026" y="70609"/>
                </a:cubicBezTo>
                <a:cubicBezTo>
                  <a:pt x="1428959" y="70742"/>
                  <a:pt x="1427559" y="71009"/>
                  <a:pt x="1425826" y="71409"/>
                </a:cubicBezTo>
                <a:lnTo>
                  <a:pt x="1424226" y="64808"/>
                </a:lnTo>
                <a:cubicBezTo>
                  <a:pt x="1426092" y="64275"/>
                  <a:pt x="1427326" y="63841"/>
                  <a:pt x="1427926" y="63508"/>
                </a:cubicBezTo>
                <a:cubicBezTo>
                  <a:pt x="1428526" y="63174"/>
                  <a:pt x="1429159" y="62608"/>
                  <a:pt x="1429826" y="61808"/>
                </a:cubicBezTo>
                <a:cubicBezTo>
                  <a:pt x="1431960" y="59407"/>
                  <a:pt x="1434493" y="55973"/>
                  <a:pt x="1437427" y="51506"/>
                </a:cubicBezTo>
                <a:cubicBezTo>
                  <a:pt x="1440361" y="47039"/>
                  <a:pt x="1443361" y="42105"/>
                  <a:pt x="1446428" y="36704"/>
                </a:cubicBezTo>
                <a:cubicBezTo>
                  <a:pt x="1449495" y="31304"/>
                  <a:pt x="1452562" y="25670"/>
                  <a:pt x="1455629" y="19802"/>
                </a:cubicBezTo>
                <a:cubicBezTo>
                  <a:pt x="1458696" y="13935"/>
                  <a:pt x="1461363" y="8334"/>
                  <a:pt x="1463630" y="3000"/>
                </a:cubicBezTo>
                <a:close/>
                <a:moveTo>
                  <a:pt x="3352361" y="2600"/>
                </a:moveTo>
                <a:lnTo>
                  <a:pt x="3359163" y="4200"/>
                </a:lnTo>
                <a:cubicBezTo>
                  <a:pt x="3355295" y="16202"/>
                  <a:pt x="3350895" y="27670"/>
                  <a:pt x="3345961" y="38605"/>
                </a:cubicBezTo>
                <a:lnTo>
                  <a:pt x="3427771" y="38605"/>
                </a:lnTo>
                <a:lnTo>
                  <a:pt x="3427771" y="45606"/>
                </a:lnTo>
                <a:cubicBezTo>
                  <a:pt x="3426437" y="47872"/>
                  <a:pt x="3424804" y="50740"/>
                  <a:pt x="3422871" y="54207"/>
                </a:cubicBezTo>
                <a:cubicBezTo>
                  <a:pt x="3420937" y="57674"/>
                  <a:pt x="3418903" y="61374"/>
                  <a:pt x="3416770" y="65308"/>
                </a:cubicBezTo>
                <a:cubicBezTo>
                  <a:pt x="3414636" y="69242"/>
                  <a:pt x="3412569" y="73076"/>
                  <a:pt x="3410569" y="76809"/>
                </a:cubicBezTo>
                <a:cubicBezTo>
                  <a:pt x="3408569" y="80543"/>
                  <a:pt x="3406902" y="83677"/>
                  <a:pt x="3405568" y="86211"/>
                </a:cubicBezTo>
                <a:lnTo>
                  <a:pt x="3399567" y="83010"/>
                </a:lnTo>
                <a:cubicBezTo>
                  <a:pt x="3401035" y="80477"/>
                  <a:pt x="3402668" y="77576"/>
                  <a:pt x="3404468" y="74309"/>
                </a:cubicBezTo>
                <a:cubicBezTo>
                  <a:pt x="3406268" y="71042"/>
                  <a:pt x="3408135" y="67708"/>
                  <a:pt x="3410069" y="64308"/>
                </a:cubicBezTo>
                <a:cubicBezTo>
                  <a:pt x="3412002" y="60907"/>
                  <a:pt x="3413869" y="57574"/>
                  <a:pt x="3415669" y="54307"/>
                </a:cubicBezTo>
                <a:cubicBezTo>
                  <a:pt x="3417470" y="51040"/>
                  <a:pt x="3419037" y="48206"/>
                  <a:pt x="3420370" y="45806"/>
                </a:cubicBezTo>
                <a:lnTo>
                  <a:pt x="3342560" y="45806"/>
                </a:lnTo>
                <a:cubicBezTo>
                  <a:pt x="3335759" y="60341"/>
                  <a:pt x="3327892" y="73809"/>
                  <a:pt x="3318957" y="86211"/>
                </a:cubicBezTo>
                <a:lnTo>
                  <a:pt x="3313357" y="82010"/>
                </a:lnTo>
                <a:cubicBezTo>
                  <a:pt x="3321758" y="70275"/>
                  <a:pt x="3329125" y="57940"/>
                  <a:pt x="3335459" y="45005"/>
                </a:cubicBezTo>
                <a:cubicBezTo>
                  <a:pt x="3341793" y="32070"/>
                  <a:pt x="3347428" y="17935"/>
                  <a:pt x="3352361" y="2600"/>
                </a:cubicBezTo>
                <a:close/>
                <a:moveTo>
                  <a:pt x="1102662" y="2600"/>
                </a:moveTo>
                <a:lnTo>
                  <a:pt x="1110063" y="3000"/>
                </a:lnTo>
                <a:lnTo>
                  <a:pt x="1110063" y="45606"/>
                </a:lnTo>
                <a:lnTo>
                  <a:pt x="1180471" y="45606"/>
                </a:lnTo>
                <a:lnTo>
                  <a:pt x="1180471" y="52606"/>
                </a:lnTo>
                <a:lnTo>
                  <a:pt x="1110063" y="52606"/>
                </a:lnTo>
                <a:lnTo>
                  <a:pt x="1110063" y="100612"/>
                </a:lnTo>
                <a:lnTo>
                  <a:pt x="1173670" y="100612"/>
                </a:lnTo>
                <a:lnTo>
                  <a:pt x="1173670" y="107613"/>
                </a:lnTo>
                <a:lnTo>
                  <a:pt x="1110063" y="107613"/>
                </a:lnTo>
                <a:lnTo>
                  <a:pt x="1110063" y="162620"/>
                </a:lnTo>
                <a:lnTo>
                  <a:pt x="1190072" y="162620"/>
                </a:lnTo>
                <a:lnTo>
                  <a:pt x="1190072" y="169621"/>
                </a:lnTo>
                <a:lnTo>
                  <a:pt x="1019651" y="169621"/>
                </a:lnTo>
                <a:lnTo>
                  <a:pt x="1019651" y="162620"/>
                </a:lnTo>
                <a:lnTo>
                  <a:pt x="1102662" y="162620"/>
                </a:lnTo>
                <a:lnTo>
                  <a:pt x="1102662" y="107613"/>
                </a:lnTo>
                <a:lnTo>
                  <a:pt x="1039854" y="107613"/>
                </a:lnTo>
                <a:lnTo>
                  <a:pt x="1039854" y="100612"/>
                </a:lnTo>
                <a:lnTo>
                  <a:pt x="1102662" y="100612"/>
                </a:lnTo>
                <a:lnTo>
                  <a:pt x="1102662" y="52606"/>
                </a:lnTo>
                <a:lnTo>
                  <a:pt x="1049855" y="52606"/>
                </a:lnTo>
                <a:cubicBezTo>
                  <a:pt x="1046521" y="59807"/>
                  <a:pt x="1042854" y="66742"/>
                  <a:pt x="1038854" y="73409"/>
                </a:cubicBezTo>
                <a:cubicBezTo>
                  <a:pt x="1034853" y="80077"/>
                  <a:pt x="1030319" y="86811"/>
                  <a:pt x="1025252" y="93612"/>
                </a:cubicBezTo>
                <a:lnTo>
                  <a:pt x="1019451" y="89811"/>
                </a:lnTo>
                <a:cubicBezTo>
                  <a:pt x="1023985" y="83677"/>
                  <a:pt x="1028086" y="77610"/>
                  <a:pt x="1031753" y="71609"/>
                </a:cubicBezTo>
                <a:cubicBezTo>
                  <a:pt x="1035420" y="65608"/>
                  <a:pt x="1038820" y="59441"/>
                  <a:pt x="1041954" y="53106"/>
                </a:cubicBezTo>
                <a:cubicBezTo>
                  <a:pt x="1045088" y="46772"/>
                  <a:pt x="1047921" y="40172"/>
                  <a:pt x="1050455" y="33304"/>
                </a:cubicBezTo>
                <a:cubicBezTo>
                  <a:pt x="1052989" y="26436"/>
                  <a:pt x="1055389" y="19202"/>
                  <a:pt x="1057656" y="11601"/>
                </a:cubicBezTo>
                <a:lnTo>
                  <a:pt x="1064457" y="13401"/>
                </a:lnTo>
                <a:cubicBezTo>
                  <a:pt x="1062723" y="19402"/>
                  <a:pt x="1060923" y="25036"/>
                  <a:pt x="1059056" y="30304"/>
                </a:cubicBezTo>
                <a:cubicBezTo>
                  <a:pt x="1057189" y="35571"/>
                  <a:pt x="1055189" y="40672"/>
                  <a:pt x="1053055" y="45606"/>
                </a:cubicBezTo>
                <a:lnTo>
                  <a:pt x="1102662" y="45606"/>
                </a:lnTo>
                <a:close/>
                <a:moveTo>
                  <a:pt x="3579790" y="2400"/>
                </a:moveTo>
                <a:lnTo>
                  <a:pt x="3585991" y="2800"/>
                </a:lnTo>
                <a:lnTo>
                  <a:pt x="3585991" y="19402"/>
                </a:lnTo>
                <a:cubicBezTo>
                  <a:pt x="3589191" y="28737"/>
                  <a:pt x="3592991" y="37071"/>
                  <a:pt x="3597392" y="44405"/>
                </a:cubicBezTo>
                <a:cubicBezTo>
                  <a:pt x="3602326" y="40938"/>
                  <a:pt x="3607360" y="37104"/>
                  <a:pt x="3612494" y="32904"/>
                </a:cubicBezTo>
                <a:cubicBezTo>
                  <a:pt x="3617628" y="28703"/>
                  <a:pt x="3622129" y="24736"/>
                  <a:pt x="3625996" y="21002"/>
                </a:cubicBezTo>
                <a:lnTo>
                  <a:pt x="3630196" y="26003"/>
                </a:lnTo>
                <a:cubicBezTo>
                  <a:pt x="3626196" y="29870"/>
                  <a:pt x="3621495" y="33937"/>
                  <a:pt x="3616095" y="38205"/>
                </a:cubicBezTo>
                <a:cubicBezTo>
                  <a:pt x="3610694" y="42472"/>
                  <a:pt x="3605593" y="46272"/>
                  <a:pt x="3600793" y="49606"/>
                </a:cubicBezTo>
                <a:cubicBezTo>
                  <a:pt x="3606127" y="57207"/>
                  <a:pt x="3612161" y="63874"/>
                  <a:pt x="3618895" y="69609"/>
                </a:cubicBezTo>
                <a:cubicBezTo>
                  <a:pt x="3625629" y="75343"/>
                  <a:pt x="3633130" y="80343"/>
                  <a:pt x="3641397" y="84610"/>
                </a:cubicBezTo>
                <a:lnTo>
                  <a:pt x="3637997" y="90411"/>
                </a:lnTo>
                <a:cubicBezTo>
                  <a:pt x="3626129" y="83877"/>
                  <a:pt x="3615961" y="76143"/>
                  <a:pt x="3607493" y="67208"/>
                </a:cubicBezTo>
                <a:cubicBezTo>
                  <a:pt x="3599026" y="58274"/>
                  <a:pt x="3591858" y="47206"/>
                  <a:pt x="3585991" y="34004"/>
                </a:cubicBezTo>
                <a:lnTo>
                  <a:pt x="3585991" y="74409"/>
                </a:lnTo>
                <a:cubicBezTo>
                  <a:pt x="3585991" y="77076"/>
                  <a:pt x="3585724" y="79276"/>
                  <a:pt x="3585191" y="81010"/>
                </a:cubicBezTo>
                <a:cubicBezTo>
                  <a:pt x="3584657" y="82744"/>
                  <a:pt x="3583790" y="84110"/>
                  <a:pt x="3582591" y="85110"/>
                </a:cubicBezTo>
                <a:cubicBezTo>
                  <a:pt x="3581390" y="86111"/>
                  <a:pt x="3579757" y="86877"/>
                  <a:pt x="3577690" y="87411"/>
                </a:cubicBezTo>
                <a:cubicBezTo>
                  <a:pt x="3575623" y="87944"/>
                  <a:pt x="3572989" y="88344"/>
                  <a:pt x="3569789" y="88611"/>
                </a:cubicBezTo>
                <a:lnTo>
                  <a:pt x="3559387" y="89811"/>
                </a:lnTo>
                <a:lnTo>
                  <a:pt x="3557387" y="83410"/>
                </a:lnTo>
                <a:lnTo>
                  <a:pt x="3568189" y="82610"/>
                </a:lnTo>
                <a:cubicBezTo>
                  <a:pt x="3570722" y="82343"/>
                  <a:pt x="3572756" y="82043"/>
                  <a:pt x="3574289" y="81710"/>
                </a:cubicBezTo>
                <a:cubicBezTo>
                  <a:pt x="3575823" y="81377"/>
                  <a:pt x="3576989" y="80877"/>
                  <a:pt x="3577790" y="80210"/>
                </a:cubicBezTo>
                <a:cubicBezTo>
                  <a:pt x="3578590" y="79543"/>
                  <a:pt x="3579123" y="78610"/>
                  <a:pt x="3579390" y="77410"/>
                </a:cubicBezTo>
                <a:cubicBezTo>
                  <a:pt x="3579657" y="76209"/>
                  <a:pt x="3579790" y="74609"/>
                  <a:pt x="3579790" y="72609"/>
                </a:cubicBezTo>
                <a:close/>
                <a:moveTo>
                  <a:pt x="2475605" y="2400"/>
                </a:moveTo>
                <a:lnTo>
                  <a:pt x="2482405" y="2800"/>
                </a:lnTo>
                <a:lnTo>
                  <a:pt x="2482405" y="43805"/>
                </a:lnTo>
                <a:lnTo>
                  <a:pt x="2513409" y="43805"/>
                </a:lnTo>
                <a:lnTo>
                  <a:pt x="2513409" y="50606"/>
                </a:lnTo>
                <a:lnTo>
                  <a:pt x="2482405" y="50606"/>
                </a:lnTo>
                <a:lnTo>
                  <a:pt x="2482405" y="182423"/>
                </a:lnTo>
                <a:lnTo>
                  <a:pt x="2475605" y="182423"/>
                </a:lnTo>
                <a:lnTo>
                  <a:pt x="2475605" y="71009"/>
                </a:lnTo>
                <a:cubicBezTo>
                  <a:pt x="2471737" y="82077"/>
                  <a:pt x="2467070" y="92878"/>
                  <a:pt x="2461603" y="103413"/>
                </a:cubicBezTo>
                <a:cubicBezTo>
                  <a:pt x="2456135" y="113947"/>
                  <a:pt x="2450268" y="124015"/>
                  <a:pt x="2444000" y="133617"/>
                </a:cubicBezTo>
                <a:lnTo>
                  <a:pt x="2440000" y="128016"/>
                </a:lnTo>
                <a:cubicBezTo>
                  <a:pt x="2443467" y="122548"/>
                  <a:pt x="2446967" y="116714"/>
                  <a:pt x="2450502" y="110514"/>
                </a:cubicBezTo>
                <a:cubicBezTo>
                  <a:pt x="2454035" y="104313"/>
                  <a:pt x="2457369" y="97912"/>
                  <a:pt x="2460503" y="91311"/>
                </a:cubicBezTo>
                <a:cubicBezTo>
                  <a:pt x="2463636" y="84710"/>
                  <a:pt x="2466503" y="78010"/>
                  <a:pt x="2469104" y="71209"/>
                </a:cubicBezTo>
                <a:cubicBezTo>
                  <a:pt x="2471704" y="64408"/>
                  <a:pt x="2473871" y="57607"/>
                  <a:pt x="2475605" y="50806"/>
                </a:cubicBezTo>
                <a:lnTo>
                  <a:pt x="2475605" y="50606"/>
                </a:lnTo>
                <a:lnTo>
                  <a:pt x="2445201" y="50606"/>
                </a:lnTo>
                <a:lnTo>
                  <a:pt x="2445201" y="43805"/>
                </a:lnTo>
                <a:lnTo>
                  <a:pt x="2475605" y="43805"/>
                </a:lnTo>
                <a:close/>
                <a:moveTo>
                  <a:pt x="4313405" y="2200"/>
                </a:moveTo>
                <a:lnTo>
                  <a:pt x="4320407" y="3600"/>
                </a:lnTo>
                <a:cubicBezTo>
                  <a:pt x="4320007" y="5867"/>
                  <a:pt x="4319439" y="8401"/>
                  <a:pt x="4318706" y="11201"/>
                </a:cubicBezTo>
                <a:cubicBezTo>
                  <a:pt x="4317973" y="14002"/>
                  <a:pt x="4317206" y="16869"/>
                  <a:pt x="4316406" y="19802"/>
                </a:cubicBezTo>
                <a:cubicBezTo>
                  <a:pt x="4315605" y="22736"/>
                  <a:pt x="4314773" y="25670"/>
                  <a:pt x="4313905" y="28603"/>
                </a:cubicBezTo>
                <a:cubicBezTo>
                  <a:pt x="4313039" y="31537"/>
                  <a:pt x="4312139" y="34271"/>
                  <a:pt x="4311205" y="36804"/>
                </a:cubicBezTo>
                <a:lnTo>
                  <a:pt x="4345409" y="36804"/>
                </a:lnTo>
                <a:lnTo>
                  <a:pt x="4345409" y="173422"/>
                </a:lnTo>
                <a:lnTo>
                  <a:pt x="4283401" y="173422"/>
                </a:lnTo>
                <a:lnTo>
                  <a:pt x="4283401" y="36804"/>
                </a:lnTo>
                <a:lnTo>
                  <a:pt x="4304005" y="36804"/>
                </a:lnTo>
                <a:cubicBezTo>
                  <a:pt x="4304937" y="34271"/>
                  <a:pt x="4305838" y="31504"/>
                  <a:pt x="4306705" y="28503"/>
                </a:cubicBezTo>
                <a:cubicBezTo>
                  <a:pt x="4307571" y="25503"/>
                  <a:pt x="4308438" y="22469"/>
                  <a:pt x="4309305" y="19402"/>
                </a:cubicBezTo>
                <a:cubicBezTo>
                  <a:pt x="4310171" y="16335"/>
                  <a:pt x="4310939" y="13301"/>
                  <a:pt x="4311605" y="10301"/>
                </a:cubicBezTo>
                <a:cubicBezTo>
                  <a:pt x="4312272" y="7301"/>
                  <a:pt x="4312872" y="4600"/>
                  <a:pt x="4313405" y="2200"/>
                </a:cubicBezTo>
                <a:close/>
                <a:moveTo>
                  <a:pt x="1921012" y="2200"/>
                </a:moveTo>
                <a:lnTo>
                  <a:pt x="1928012" y="2600"/>
                </a:lnTo>
                <a:lnTo>
                  <a:pt x="1928012" y="24203"/>
                </a:lnTo>
                <a:lnTo>
                  <a:pt x="1993420" y="24203"/>
                </a:lnTo>
                <a:lnTo>
                  <a:pt x="1993420" y="30204"/>
                </a:lnTo>
                <a:lnTo>
                  <a:pt x="1928012" y="30204"/>
                </a:lnTo>
                <a:lnTo>
                  <a:pt x="1928012" y="54207"/>
                </a:lnTo>
                <a:lnTo>
                  <a:pt x="2010623" y="54207"/>
                </a:lnTo>
                <a:lnTo>
                  <a:pt x="2010623" y="60407"/>
                </a:lnTo>
                <a:lnTo>
                  <a:pt x="1832000" y="60407"/>
                </a:lnTo>
                <a:lnTo>
                  <a:pt x="1832000" y="54207"/>
                </a:lnTo>
                <a:lnTo>
                  <a:pt x="1868005" y="54207"/>
                </a:lnTo>
                <a:lnTo>
                  <a:pt x="1868005" y="12601"/>
                </a:lnTo>
                <a:lnTo>
                  <a:pt x="1874806" y="13001"/>
                </a:lnTo>
                <a:lnTo>
                  <a:pt x="1874806" y="54207"/>
                </a:lnTo>
                <a:lnTo>
                  <a:pt x="1921012" y="54207"/>
                </a:lnTo>
                <a:close/>
                <a:moveTo>
                  <a:pt x="466258" y="2200"/>
                </a:moveTo>
                <a:lnTo>
                  <a:pt x="473459" y="2600"/>
                </a:lnTo>
                <a:lnTo>
                  <a:pt x="473459" y="74409"/>
                </a:lnTo>
                <a:lnTo>
                  <a:pt x="466258" y="74409"/>
                </a:lnTo>
                <a:lnTo>
                  <a:pt x="466258" y="56807"/>
                </a:lnTo>
                <a:cubicBezTo>
                  <a:pt x="462258" y="57874"/>
                  <a:pt x="457757" y="59041"/>
                  <a:pt x="452757" y="60307"/>
                </a:cubicBezTo>
                <a:cubicBezTo>
                  <a:pt x="447756" y="61574"/>
                  <a:pt x="442689" y="62874"/>
                  <a:pt x="437555" y="64208"/>
                </a:cubicBezTo>
                <a:cubicBezTo>
                  <a:pt x="432421" y="65541"/>
                  <a:pt x="427420" y="66775"/>
                  <a:pt x="422553" y="67908"/>
                </a:cubicBezTo>
                <a:cubicBezTo>
                  <a:pt x="417686" y="69042"/>
                  <a:pt x="413452" y="70075"/>
                  <a:pt x="409851" y="71009"/>
                </a:cubicBezTo>
                <a:lnTo>
                  <a:pt x="408851" y="64208"/>
                </a:lnTo>
                <a:cubicBezTo>
                  <a:pt x="412452" y="63408"/>
                  <a:pt x="416752" y="62441"/>
                  <a:pt x="421753" y="61307"/>
                </a:cubicBezTo>
                <a:cubicBezTo>
                  <a:pt x="426753" y="60174"/>
                  <a:pt x="431887" y="58974"/>
                  <a:pt x="437155" y="57707"/>
                </a:cubicBezTo>
                <a:cubicBezTo>
                  <a:pt x="442422" y="56440"/>
                  <a:pt x="447589" y="55140"/>
                  <a:pt x="452657" y="53807"/>
                </a:cubicBezTo>
                <a:cubicBezTo>
                  <a:pt x="457724" y="52473"/>
                  <a:pt x="462258" y="51273"/>
                  <a:pt x="466258" y="50206"/>
                </a:cubicBezTo>
                <a:lnTo>
                  <a:pt x="466258" y="29203"/>
                </a:lnTo>
                <a:lnTo>
                  <a:pt x="413252" y="29203"/>
                </a:lnTo>
                <a:lnTo>
                  <a:pt x="413252" y="22803"/>
                </a:lnTo>
                <a:lnTo>
                  <a:pt x="466258" y="22803"/>
                </a:lnTo>
                <a:close/>
                <a:moveTo>
                  <a:pt x="506263" y="2000"/>
                </a:moveTo>
                <a:lnTo>
                  <a:pt x="513264" y="2400"/>
                </a:lnTo>
                <a:lnTo>
                  <a:pt x="513264" y="32604"/>
                </a:lnTo>
                <a:cubicBezTo>
                  <a:pt x="517398" y="31270"/>
                  <a:pt x="521965" y="29670"/>
                  <a:pt x="526966" y="27803"/>
                </a:cubicBezTo>
                <a:cubicBezTo>
                  <a:pt x="531966" y="25936"/>
                  <a:pt x="536900" y="24036"/>
                  <a:pt x="541768" y="22103"/>
                </a:cubicBezTo>
                <a:cubicBezTo>
                  <a:pt x="546635" y="20169"/>
                  <a:pt x="551269" y="18269"/>
                  <a:pt x="555669" y="16402"/>
                </a:cubicBezTo>
                <a:cubicBezTo>
                  <a:pt x="560070" y="14535"/>
                  <a:pt x="563737" y="12801"/>
                  <a:pt x="566671" y="11201"/>
                </a:cubicBezTo>
                <a:lnTo>
                  <a:pt x="569071" y="17402"/>
                </a:lnTo>
                <a:cubicBezTo>
                  <a:pt x="565871" y="19002"/>
                  <a:pt x="561937" y="20769"/>
                  <a:pt x="557270" y="22703"/>
                </a:cubicBezTo>
                <a:cubicBezTo>
                  <a:pt x="552602" y="24636"/>
                  <a:pt x="547702" y="26603"/>
                  <a:pt x="542568" y="28603"/>
                </a:cubicBezTo>
                <a:cubicBezTo>
                  <a:pt x="537434" y="30604"/>
                  <a:pt x="532300" y="32504"/>
                  <a:pt x="527166" y="34304"/>
                </a:cubicBezTo>
                <a:cubicBezTo>
                  <a:pt x="522032" y="36104"/>
                  <a:pt x="517398" y="37671"/>
                  <a:pt x="513264" y="39005"/>
                </a:cubicBezTo>
                <a:lnTo>
                  <a:pt x="513264" y="50806"/>
                </a:lnTo>
                <a:cubicBezTo>
                  <a:pt x="513264" y="53340"/>
                  <a:pt x="513464" y="55407"/>
                  <a:pt x="513864" y="57007"/>
                </a:cubicBezTo>
                <a:cubicBezTo>
                  <a:pt x="514264" y="58607"/>
                  <a:pt x="515031" y="59874"/>
                  <a:pt x="516165" y="60807"/>
                </a:cubicBezTo>
                <a:cubicBezTo>
                  <a:pt x="517298" y="61741"/>
                  <a:pt x="518798" y="62441"/>
                  <a:pt x="520665" y="62908"/>
                </a:cubicBezTo>
                <a:cubicBezTo>
                  <a:pt x="522532" y="63374"/>
                  <a:pt x="524932" y="63674"/>
                  <a:pt x="527866" y="63808"/>
                </a:cubicBezTo>
                <a:cubicBezTo>
                  <a:pt x="535333" y="64208"/>
                  <a:pt x="542801" y="64208"/>
                  <a:pt x="550269" y="63808"/>
                </a:cubicBezTo>
                <a:cubicBezTo>
                  <a:pt x="553869" y="63674"/>
                  <a:pt x="556770" y="63341"/>
                  <a:pt x="558970" y="62808"/>
                </a:cubicBezTo>
                <a:cubicBezTo>
                  <a:pt x="561170" y="62274"/>
                  <a:pt x="562937" y="61508"/>
                  <a:pt x="564270" y="60507"/>
                </a:cubicBezTo>
                <a:cubicBezTo>
                  <a:pt x="565604" y="59507"/>
                  <a:pt x="566571" y="58240"/>
                  <a:pt x="567171" y="56707"/>
                </a:cubicBezTo>
                <a:cubicBezTo>
                  <a:pt x="567771" y="55173"/>
                  <a:pt x="568271" y="53206"/>
                  <a:pt x="568671" y="50806"/>
                </a:cubicBezTo>
                <a:cubicBezTo>
                  <a:pt x="569071" y="48273"/>
                  <a:pt x="569371" y="45706"/>
                  <a:pt x="569571" y="43105"/>
                </a:cubicBezTo>
                <a:cubicBezTo>
                  <a:pt x="569771" y="40505"/>
                  <a:pt x="569871" y="38471"/>
                  <a:pt x="569871" y="37004"/>
                </a:cubicBezTo>
                <a:lnTo>
                  <a:pt x="576072" y="38805"/>
                </a:lnTo>
                <a:cubicBezTo>
                  <a:pt x="576072" y="40405"/>
                  <a:pt x="575972" y="42405"/>
                  <a:pt x="575772" y="44805"/>
                </a:cubicBezTo>
                <a:cubicBezTo>
                  <a:pt x="575572" y="47206"/>
                  <a:pt x="575272" y="49673"/>
                  <a:pt x="574872" y="52206"/>
                </a:cubicBezTo>
                <a:cubicBezTo>
                  <a:pt x="574338" y="55807"/>
                  <a:pt x="573605" y="58741"/>
                  <a:pt x="572672" y="61007"/>
                </a:cubicBezTo>
                <a:cubicBezTo>
                  <a:pt x="571738" y="63274"/>
                  <a:pt x="570405" y="65075"/>
                  <a:pt x="568671" y="66408"/>
                </a:cubicBezTo>
                <a:cubicBezTo>
                  <a:pt x="566937" y="67742"/>
                  <a:pt x="564704" y="68708"/>
                  <a:pt x="561970" y="69308"/>
                </a:cubicBezTo>
                <a:cubicBezTo>
                  <a:pt x="559237" y="69909"/>
                  <a:pt x="555736" y="70275"/>
                  <a:pt x="551469" y="70409"/>
                </a:cubicBezTo>
                <a:cubicBezTo>
                  <a:pt x="542934" y="70809"/>
                  <a:pt x="534400" y="70809"/>
                  <a:pt x="525866" y="70409"/>
                </a:cubicBezTo>
                <a:cubicBezTo>
                  <a:pt x="522399" y="70275"/>
                  <a:pt x="519432" y="69909"/>
                  <a:pt x="516965" y="69308"/>
                </a:cubicBezTo>
                <a:cubicBezTo>
                  <a:pt x="514498" y="68708"/>
                  <a:pt x="512464" y="67708"/>
                  <a:pt x="510864" y="66308"/>
                </a:cubicBezTo>
                <a:cubicBezTo>
                  <a:pt x="509264" y="64908"/>
                  <a:pt x="508097" y="63074"/>
                  <a:pt x="507363" y="60807"/>
                </a:cubicBezTo>
                <a:cubicBezTo>
                  <a:pt x="506630" y="58540"/>
                  <a:pt x="506263" y="55673"/>
                  <a:pt x="506263" y="52206"/>
                </a:cubicBezTo>
                <a:close/>
                <a:moveTo>
                  <a:pt x="4547559" y="1800"/>
                </a:moveTo>
                <a:lnTo>
                  <a:pt x="4554359" y="4600"/>
                </a:lnTo>
                <a:cubicBezTo>
                  <a:pt x="4553026" y="8468"/>
                  <a:pt x="4551493" y="12601"/>
                  <a:pt x="4549759" y="17002"/>
                </a:cubicBezTo>
                <a:cubicBezTo>
                  <a:pt x="4548025" y="21403"/>
                  <a:pt x="4546091" y="26070"/>
                  <a:pt x="4543958" y="31004"/>
                </a:cubicBezTo>
                <a:lnTo>
                  <a:pt x="4649371" y="31004"/>
                </a:lnTo>
                <a:lnTo>
                  <a:pt x="4649371" y="37805"/>
                </a:lnTo>
                <a:lnTo>
                  <a:pt x="4540957" y="37805"/>
                </a:lnTo>
                <a:cubicBezTo>
                  <a:pt x="4538691" y="42872"/>
                  <a:pt x="4536357" y="47972"/>
                  <a:pt x="4533957" y="53106"/>
                </a:cubicBezTo>
                <a:cubicBezTo>
                  <a:pt x="4531557" y="58240"/>
                  <a:pt x="4529156" y="63208"/>
                  <a:pt x="4526756" y="68008"/>
                </a:cubicBezTo>
                <a:cubicBezTo>
                  <a:pt x="4524355" y="72809"/>
                  <a:pt x="4522022" y="77309"/>
                  <a:pt x="4519755" y="81510"/>
                </a:cubicBezTo>
                <a:cubicBezTo>
                  <a:pt x="4517488" y="85711"/>
                  <a:pt x="4515355" y="89411"/>
                  <a:pt x="4513355" y="92611"/>
                </a:cubicBezTo>
                <a:lnTo>
                  <a:pt x="4569161" y="92611"/>
                </a:lnTo>
                <a:lnTo>
                  <a:pt x="4569161" y="49206"/>
                </a:lnTo>
                <a:lnTo>
                  <a:pt x="4575762" y="49606"/>
                </a:lnTo>
                <a:lnTo>
                  <a:pt x="4575762" y="92611"/>
                </a:lnTo>
                <a:lnTo>
                  <a:pt x="4639370" y="92611"/>
                </a:lnTo>
                <a:lnTo>
                  <a:pt x="4639370" y="99612"/>
                </a:lnTo>
                <a:lnTo>
                  <a:pt x="4575762" y="99612"/>
                </a:lnTo>
                <a:lnTo>
                  <a:pt x="4575762" y="157420"/>
                </a:lnTo>
                <a:cubicBezTo>
                  <a:pt x="4575762" y="161153"/>
                  <a:pt x="4575395" y="164187"/>
                  <a:pt x="4574662" y="166521"/>
                </a:cubicBezTo>
                <a:cubicBezTo>
                  <a:pt x="4573929" y="168854"/>
                  <a:pt x="4572695" y="170755"/>
                  <a:pt x="4570961" y="172221"/>
                </a:cubicBezTo>
                <a:cubicBezTo>
                  <a:pt x="4569228" y="173688"/>
                  <a:pt x="4566961" y="174755"/>
                  <a:pt x="4564161" y="175422"/>
                </a:cubicBezTo>
                <a:cubicBezTo>
                  <a:pt x="4561361" y="176089"/>
                  <a:pt x="4557893" y="176622"/>
                  <a:pt x="4553759" y="177022"/>
                </a:cubicBezTo>
                <a:lnTo>
                  <a:pt x="4539357" y="178222"/>
                </a:lnTo>
                <a:lnTo>
                  <a:pt x="4537157" y="171221"/>
                </a:lnTo>
                <a:lnTo>
                  <a:pt x="4552759" y="170021"/>
                </a:lnTo>
                <a:cubicBezTo>
                  <a:pt x="4556093" y="169754"/>
                  <a:pt x="4558827" y="169388"/>
                  <a:pt x="4560961" y="168921"/>
                </a:cubicBezTo>
                <a:cubicBezTo>
                  <a:pt x="4563094" y="168454"/>
                  <a:pt x="4564761" y="167721"/>
                  <a:pt x="4565961" y="166721"/>
                </a:cubicBezTo>
                <a:cubicBezTo>
                  <a:pt x="4567161" y="165721"/>
                  <a:pt x="4567995" y="164387"/>
                  <a:pt x="4568461" y="162720"/>
                </a:cubicBezTo>
                <a:cubicBezTo>
                  <a:pt x="4568928" y="161053"/>
                  <a:pt x="4569161" y="158820"/>
                  <a:pt x="4569161" y="156019"/>
                </a:cubicBezTo>
                <a:lnTo>
                  <a:pt x="4569161" y="99612"/>
                </a:lnTo>
                <a:lnTo>
                  <a:pt x="4504953" y="99612"/>
                </a:lnTo>
                <a:lnTo>
                  <a:pt x="4504953" y="92811"/>
                </a:lnTo>
                <a:cubicBezTo>
                  <a:pt x="4509221" y="86011"/>
                  <a:pt x="4513854" y="77710"/>
                  <a:pt x="4518855" y="67908"/>
                </a:cubicBezTo>
                <a:cubicBezTo>
                  <a:pt x="4523855" y="58107"/>
                  <a:pt x="4528623" y="48073"/>
                  <a:pt x="4533157" y="37805"/>
                </a:cubicBezTo>
                <a:lnTo>
                  <a:pt x="4487551" y="37805"/>
                </a:lnTo>
                <a:lnTo>
                  <a:pt x="4487551" y="31004"/>
                </a:lnTo>
                <a:lnTo>
                  <a:pt x="4536157" y="31004"/>
                </a:lnTo>
                <a:cubicBezTo>
                  <a:pt x="4538424" y="25670"/>
                  <a:pt x="4540525" y="20536"/>
                  <a:pt x="4542458" y="15602"/>
                </a:cubicBezTo>
                <a:cubicBezTo>
                  <a:pt x="4544391" y="10668"/>
                  <a:pt x="4546091" y="6067"/>
                  <a:pt x="4547559" y="1800"/>
                </a:cubicBezTo>
                <a:close/>
                <a:moveTo>
                  <a:pt x="2354589" y="1400"/>
                </a:moveTo>
                <a:lnTo>
                  <a:pt x="2361590" y="1800"/>
                </a:lnTo>
                <a:lnTo>
                  <a:pt x="2361590" y="32404"/>
                </a:lnTo>
                <a:lnTo>
                  <a:pt x="2405996" y="32404"/>
                </a:lnTo>
                <a:lnTo>
                  <a:pt x="2405996" y="139417"/>
                </a:lnTo>
                <a:lnTo>
                  <a:pt x="2309984" y="139417"/>
                </a:lnTo>
                <a:lnTo>
                  <a:pt x="2309984" y="32404"/>
                </a:lnTo>
                <a:lnTo>
                  <a:pt x="2354589" y="32404"/>
                </a:lnTo>
                <a:close/>
                <a:moveTo>
                  <a:pt x="1728064" y="1400"/>
                </a:moveTo>
                <a:lnTo>
                  <a:pt x="1734664" y="3200"/>
                </a:lnTo>
                <a:cubicBezTo>
                  <a:pt x="1733331" y="8268"/>
                  <a:pt x="1731764" y="13635"/>
                  <a:pt x="1729964" y="19302"/>
                </a:cubicBezTo>
                <a:cubicBezTo>
                  <a:pt x="1728164" y="24970"/>
                  <a:pt x="1726063" y="30804"/>
                  <a:pt x="1723663" y="36804"/>
                </a:cubicBezTo>
                <a:lnTo>
                  <a:pt x="1785071" y="36804"/>
                </a:lnTo>
                <a:cubicBezTo>
                  <a:pt x="1785071" y="37071"/>
                  <a:pt x="1785004" y="38771"/>
                  <a:pt x="1784871" y="41905"/>
                </a:cubicBezTo>
                <a:cubicBezTo>
                  <a:pt x="1784737" y="45039"/>
                  <a:pt x="1784604" y="49139"/>
                  <a:pt x="1784471" y="54207"/>
                </a:cubicBezTo>
                <a:cubicBezTo>
                  <a:pt x="1784337" y="59274"/>
                  <a:pt x="1784137" y="65008"/>
                  <a:pt x="1783870" y="71409"/>
                </a:cubicBezTo>
                <a:cubicBezTo>
                  <a:pt x="1783604" y="77810"/>
                  <a:pt x="1783370" y="84410"/>
                  <a:pt x="1783170" y="91211"/>
                </a:cubicBezTo>
                <a:cubicBezTo>
                  <a:pt x="1782970" y="98012"/>
                  <a:pt x="1782737" y="104746"/>
                  <a:pt x="1782470" y="111414"/>
                </a:cubicBezTo>
                <a:cubicBezTo>
                  <a:pt x="1782203" y="118081"/>
                  <a:pt x="1781970" y="124215"/>
                  <a:pt x="1781770" y="129816"/>
                </a:cubicBezTo>
                <a:cubicBezTo>
                  <a:pt x="1781570" y="135417"/>
                  <a:pt x="1781403" y="140217"/>
                  <a:pt x="1781270" y="144218"/>
                </a:cubicBezTo>
                <a:cubicBezTo>
                  <a:pt x="1781137" y="148218"/>
                  <a:pt x="1781003" y="150885"/>
                  <a:pt x="1780870" y="152219"/>
                </a:cubicBezTo>
                <a:cubicBezTo>
                  <a:pt x="1780603" y="156486"/>
                  <a:pt x="1780037" y="159986"/>
                  <a:pt x="1779170" y="162720"/>
                </a:cubicBezTo>
                <a:cubicBezTo>
                  <a:pt x="1778303" y="165454"/>
                  <a:pt x="1776870" y="167654"/>
                  <a:pt x="1774869" y="169321"/>
                </a:cubicBezTo>
                <a:cubicBezTo>
                  <a:pt x="1772869" y="170988"/>
                  <a:pt x="1770202" y="172221"/>
                  <a:pt x="1766868" y="173021"/>
                </a:cubicBezTo>
                <a:cubicBezTo>
                  <a:pt x="1763535" y="173822"/>
                  <a:pt x="1759267" y="174422"/>
                  <a:pt x="1754067" y="174822"/>
                </a:cubicBezTo>
                <a:lnTo>
                  <a:pt x="1735064" y="176222"/>
                </a:lnTo>
                <a:lnTo>
                  <a:pt x="1733264" y="169621"/>
                </a:lnTo>
                <a:lnTo>
                  <a:pt x="1752267" y="168021"/>
                </a:lnTo>
                <a:cubicBezTo>
                  <a:pt x="1756534" y="167621"/>
                  <a:pt x="1760034" y="167154"/>
                  <a:pt x="1762768" y="166621"/>
                </a:cubicBezTo>
                <a:cubicBezTo>
                  <a:pt x="1765501" y="166087"/>
                  <a:pt x="1767668" y="165187"/>
                  <a:pt x="1769269" y="163920"/>
                </a:cubicBezTo>
                <a:cubicBezTo>
                  <a:pt x="1770869" y="162653"/>
                  <a:pt x="1772002" y="160920"/>
                  <a:pt x="1772669" y="158720"/>
                </a:cubicBezTo>
                <a:cubicBezTo>
                  <a:pt x="1773336" y="156519"/>
                  <a:pt x="1773802" y="153619"/>
                  <a:pt x="1774069" y="150019"/>
                </a:cubicBezTo>
                <a:cubicBezTo>
                  <a:pt x="1774202" y="148418"/>
                  <a:pt x="1774369" y="144918"/>
                  <a:pt x="1774569" y="139517"/>
                </a:cubicBezTo>
                <a:cubicBezTo>
                  <a:pt x="1774769" y="134117"/>
                  <a:pt x="1775003" y="127816"/>
                  <a:pt x="1775269" y="120615"/>
                </a:cubicBezTo>
                <a:cubicBezTo>
                  <a:pt x="1775536" y="113414"/>
                  <a:pt x="1775803" y="105713"/>
                  <a:pt x="1776070" y="97512"/>
                </a:cubicBezTo>
                <a:cubicBezTo>
                  <a:pt x="1776336" y="89311"/>
                  <a:pt x="1776603" y="81577"/>
                  <a:pt x="1776870" y="74309"/>
                </a:cubicBezTo>
                <a:cubicBezTo>
                  <a:pt x="1777136" y="67042"/>
                  <a:pt x="1777336" y="60641"/>
                  <a:pt x="1777470" y="55107"/>
                </a:cubicBezTo>
                <a:cubicBezTo>
                  <a:pt x="1777603" y="49573"/>
                  <a:pt x="1777736" y="45872"/>
                  <a:pt x="1777870" y="44005"/>
                </a:cubicBezTo>
                <a:lnTo>
                  <a:pt x="1720663" y="44005"/>
                </a:lnTo>
                <a:cubicBezTo>
                  <a:pt x="1718129" y="50006"/>
                  <a:pt x="1715329" y="55873"/>
                  <a:pt x="1712261" y="61608"/>
                </a:cubicBezTo>
                <a:cubicBezTo>
                  <a:pt x="1709194" y="67342"/>
                  <a:pt x="1705794" y="72876"/>
                  <a:pt x="1702060" y="78210"/>
                </a:cubicBezTo>
                <a:lnTo>
                  <a:pt x="1696060" y="74609"/>
                </a:lnTo>
                <a:cubicBezTo>
                  <a:pt x="1700193" y="68742"/>
                  <a:pt x="1703927" y="62608"/>
                  <a:pt x="1707261" y="56207"/>
                </a:cubicBezTo>
                <a:cubicBezTo>
                  <a:pt x="1710595" y="49806"/>
                  <a:pt x="1713562" y="43439"/>
                  <a:pt x="1716162" y="37104"/>
                </a:cubicBezTo>
                <a:cubicBezTo>
                  <a:pt x="1718762" y="30770"/>
                  <a:pt x="1721063" y="24536"/>
                  <a:pt x="1723063" y="18402"/>
                </a:cubicBezTo>
                <a:cubicBezTo>
                  <a:pt x="1725063" y="12268"/>
                  <a:pt x="1726730" y="6601"/>
                  <a:pt x="1728064" y="1400"/>
                </a:cubicBezTo>
                <a:close/>
                <a:moveTo>
                  <a:pt x="2671229" y="1200"/>
                </a:moveTo>
                <a:lnTo>
                  <a:pt x="2677830" y="1600"/>
                </a:lnTo>
                <a:lnTo>
                  <a:pt x="2677830" y="51006"/>
                </a:lnTo>
                <a:lnTo>
                  <a:pt x="2704033" y="51006"/>
                </a:lnTo>
                <a:lnTo>
                  <a:pt x="2704033" y="57607"/>
                </a:lnTo>
                <a:lnTo>
                  <a:pt x="2677830" y="57607"/>
                </a:lnTo>
                <a:lnTo>
                  <a:pt x="2677830" y="124215"/>
                </a:lnTo>
                <a:cubicBezTo>
                  <a:pt x="2682897" y="122215"/>
                  <a:pt x="2687731" y="120248"/>
                  <a:pt x="2692332" y="118315"/>
                </a:cubicBezTo>
                <a:cubicBezTo>
                  <a:pt x="2696932" y="116381"/>
                  <a:pt x="2700966" y="114681"/>
                  <a:pt x="2704433" y="113214"/>
                </a:cubicBezTo>
                <a:lnTo>
                  <a:pt x="2705233" y="117214"/>
                </a:lnTo>
                <a:lnTo>
                  <a:pt x="2705833" y="120015"/>
                </a:lnTo>
                <a:cubicBezTo>
                  <a:pt x="2701833" y="121882"/>
                  <a:pt x="2697066" y="123915"/>
                  <a:pt x="2691532" y="126116"/>
                </a:cubicBezTo>
                <a:cubicBezTo>
                  <a:pt x="2685997" y="128316"/>
                  <a:pt x="2680263" y="130583"/>
                  <a:pt x="2674329" y="132916"/>
                </a:cubicBezTo>
                <a:cubicBezTo>
                  <a:pt x="2668395" y="135250"/>
                  <a:pt x="2662561" y="137450"/>
                  <a:pt x="2656827" y="139517"/>
                </a:cubicBezTo>
                <a:cubicBezTo>
                  <a:pt x="2651093" y="141584"/>
                  <a:pt x="2646093" y="143418"/>
                  <a:pt x="2641825" y="145018"/>
                </a:cubicBezTo>
                <a:lnTo>
                  <a:pt x="2640225" y="138217"/>
                </a:lnTo>
                <a:cubicBezTo>
                  <a:pt x="2644226" y="136750"/>
                  <a:pt x="2648926" y="135017"/>
                  <a:pt x="2654327" y="133016"/>
                </a:cubicBezTo>
                <a:cubicBezTo>
                  <a:pt x="2659727" y="131016"/>
                  <a:pt x="2665361" y="128883"/>
                  <a:pt x="2671229" y="126616"/>
                </a:cubicBezTo>
                <a:lnTo>
                  <a:pt x="2671229" y="57607"/>
                </a:lnTo>
                <a:lnTo>
                  <a:pt x="2645226" y="57607"/>
                </a:lnTo>
                <a:lnTo>
                  <a:pt x="2645226" y="51006"/>
                </a:lnTo>
                <a:lnTo>
                  <a:pt x="2671229" y="51006"/>
                </a:lnTo>
                <a:close/>
                <a:moveTo>
                  <a:pt x="3913155" y="1000"/>
                </a:moveTo>
                <a:cubicBezTo>
                  <a:pt x="3914889" y="2467"/>
                  <a:pt x="3916756" y="4100"/>
                  <a:pt x="3918756" y="5901"/>
                </a:cubicBezTo>
                <a:cubicBezTo>
                  <a:pt x="3920757" y="7701"/>
                  <a:pt x="3922823" y="9601"/>
                  <a:pt x="3924957" y="11601"/>
                </a:cubicBezTo>
                <a:cubicBezTo>
                  <a:pt x="3927090" y="13602"/>
                  <a:pt x="3929158" y="15602"/>
                  <a:pt x="3931158" y="17602"/>
                </a:cubicBezTo>
                <a:cubicBezTo>
                  <a:pt x="3933158" y="19602"/>
                  <a:pt x="3934958" y="21469"/>
                  <a:pt x="3936559" y="23203"/>
                </a:cubicBezTo>
                <a:lnTo>
                  <a:pt x="3931558" y="27403"/>
                </a:lnTo>
                <a:cubicBezTo>
                  <a:pt x="3929957" y="25670"/>
                  <a:pt x="3928224" y="23803"/>
                  <a:pt x="3926357" y="21803"/>
                </a:cubicBezTo>
                <a:cubicBezTo>
                  <a:pt x="3924490" y="19802"/>
                  <a:pt x="3922523" y="17835"/>
                  <a:pt x="3920457" y="15902"/>
                </a:cubicBezTo>
                <a:cubicBezTo>
                  <a:pt x="3918389" y="13968"/>
                  <a:pt x="3916356" y="12068"/>
                  <a:pt x="3914356" y="10201"/>
                </a:cubicBezTo>
                <a:cubicBezTo>
                  <a:pt x="3912355" y="8334"/>
                  <a:pt x="3910489" y="6667"/>
                  <a:pt x="3908755" y="5200"/>
                </a:cubicBezTo>
                <a:close/>
                <a:moveTo>
                  <a:pt x="4380814" y="800"/>
                </a:moveTo>
                <a:lnTo>
                  <a:pt x="4387415" y="2400"/>
                </a:lnTo>
                <a:cubicBezTo>
                  <a:pt x="4386081" y="7467"/>
                  <a:pt x="4384481" y="12935"/>
                  <a:pt x="4382615" y="18802"/>
                </a:cubicBezTo>
                <a:cubicBezTo>
                  <a:pt x="4380747" y="24670"/>
                  <a:pt x="4378613" y="30670"/>
                  <a:pt x="4376213" y="36804"/>
                </a:cubicBezTo>
                <a:lnTo>
                  <a:pt x="4437221" y="36804"/>
                </a:lnTo>
                <a:cubicBezTo>
                  <a:pt x="4437221" y="37338"/>
                  <a:pt x="4437121" y="40272"/>
                  <a:pt x="4436921" y="45606"/>
                </a:cubicBezTo>
                <a:cubicBezTo>
                  <a:pt x="4436721" y="50940"/>
                  <a:pt x="4436521" y="57574"/>
                  <a:pt x="4436321" y="65508"/>
                </a:cubicBezTo>
                <a:cubicBezTo>
                  <a:pt x="4436121" y="73442"/>
                  <a:pt x="4435854" y="82110"/>
                  <a:pt x="4435521" y="91511"/>
                </a:cubicBezTo>
                <a:cubicBezTo>
                  <a:pt x="4435187" y="100912"/>
                  <a:pt x="4434854" y="109780"/>
                  <a:pt x="4434521" y="118115"/>
                </a:cubicBezTo>
                <a:cubicBezTo>
                  <a:pt x="4434187" y="126449"/>
                  <a:pt x="4433921" y="133783"/>
                  <a:pt x="4433721" y="140117"/>
                </a:cubicBezTo>
                <a:cubicBezTo>
                  <a:pt x="4433521" y="146451"/>
                  <a:pt x="4433353" y="150485"/>
                  <a:pt x="4433221" y="152219"/>
                </a:cubicBezTo>
                <a:cubicBezTo>
                  <a:pt x="4432953" y="156619"/>
                  <a:pt x="4432353" y="160187"/>
                  <a:pt x="4431421" y="162920"/>
                </a:cubicBezTo>
                <a:cubicBezTo>
                  <a:pt x="4430487" y="165654"/>
                  <a:pt x="4429020" y="167821"/>
                  <a:pt x="4427019" y="169421"/>
                </a:cubicBezTo>
                <a:cubicBezTo>
                  <a:pt x="4425019" y="171021"/>
                  <a:pt x="4422353" y="172188"/>
                  <a:pt x="4419019" y="172921"/>
                </a:cubicBezTo>
                <a:cubicBezTo>
                  <a:pt x="4415685" y="173655"/>
                  <a:pt x="4411551" y="174222"/>
                  <a:pt x="4406617" y="174622"/>
                </a:cubicBezTo>
                <a:lnTo>
                  <a:pt x="4390415" y="175822"/>
                </a:lnTo>
                <a:lnTo>
                  <a:pt x="4387815" y="168821"/>
                </a:lnTo>
                <a:lnTo>
                  <a:pt x="4405017" y="167621"/>
                </a:lnTo>
                <a:cubicBezTo>
                  <a:pt x="4409151" y="167354"/>
                  <a:pt x="4412585" y="166954"/>
                  <a:pt x="4415318" y="166421"/>
                </a:cubicBezTo>
                <a:cubicBezTo>
                  <a:pt x="4418052" y="165887"/>
                  <a:pt x="4420185" y="164987"/>
                  <a:pt x="4421719" y="163720"/>
                </a:cubicBezTo>
                <a:cubicBezTo>
                  <a:pt x="4423253" y="162453"/>
                  <a:pt x="4424353" y="160687"/>
                  <a:pt x="4425019" y="158420"/>
                </a:cubicBezTo>
                <a:cubicBezTo>
                  <a:pt x="4425686" y="156153"/>
                  <a:pt x="4426153" y="153219"/>
                  <a:pt x="4426420" y="149619"/>
                </a:cubicBezTo>
                <a:cubicBezTo>
                  <a:pt x="4426553" y="147885"/>
                  <a:pt x="4426719" y="144351"/>
                  <a:pt x="4426919" y="139017"/>
                </a:cubicBezTo>
                <a:cubicBezTo>
                  <a:pt x="4427119" y="133683"/>
                  <a:pt x="4427353" y="127382"/>
                  <a:pt x="4427619" y="120115"/>
                </a:cubicBezTo>
                <a:cubicBezTo>
                  <a:pt x="4427887" y="112847"/>
                  <a:pt x="4428153" y="105146"/>
                  <a:pt x="4428420" y="97012"/>
                </a:cubicBezTo>
                <a:cubicBezTo>
                  <a:pt x="4428687" y="88878"/>
                  <a:pt x="4428953" y="81177"/>
                  <a:pt x="4429220" y="73909"/>
                </a:cubicBezTo>
                <a:cubicBezTo>
                  <a:pt x="4429487" y="66641"/>
                  <a:pt x="4429687" y="60274"/>
                  <a:pt x="4429820" y="54807"/>
                </a:cubicBezTo>
                <a:cubicBezTo>
                  <a:pt x="4429953" y="49339"/>
                  <a:pt x="4430087" y="45672"/>
                  <a:pt x="4430220" y="43805"/>
                </a:cubicBezTo>
                <a:lnTo>
                  <a:pt x="4373413" y="43805"/>
                </a:lnTo>
                <a:cubicBezTo>
                  <a:pt x="4370879" y="49673"/>
                  <a:pt x="4368145" y="55407"/>
                  <a:pt x="4365212" y="61007"/>
                </a:cubicBezTo>
                <a:cubicBezTo>
                  <a:pt x="4362279" y="66608"/>
                  <a:pt x="4359078" y="72009"/>
                  <a:pt x="4355611" y="77209"/>
                </a:cubicBezTo>
                <a:lnTo>
                  <a:pt x="4349810" y="73209"/>
                </a:lnTo>
                <a:cubicBezTo>
                  <a:pt x="4353677" y="67608"/>
                  <a:pt x="4357211" y="61674"/>
                  <a:pt x="4360411" y="55407"/>
                </a:cubicBezTo>
                <a:cubicBezTo>
                  <a:pt x="4363612" y="49139"/>
                  <a:pt x="4366513" y="42805"/>
                  <a:pt x="4369113" y="36404"/>
                </a:cubicBezTo>
                <a:cubicBezTo>
                  <a:pt x="4371713" y="30004"/>
                  <a:pt x="4373979" y="23769"/>
                  <a:pt x="4375913" y="17702"/>
                </a:cubicBezTo>
                <a:cubicBezTo>
                  <a:pt x="4377847" y="11635"/>
                  <a:pt x="4379480" y="6001"/>
                  <a:pt x="4380814" y="800"/>
                </a:cubicBezTo>
                <a:close/>
                <a:moveTo>
                  <a:pt x="1294209" y="800"/>
                </a:moveTo>
                <a:lnTo>
                  <a:pt x="1300810" y="2600"/>
                </a:lnTo>
                <a:cubicBezTo>
                  <a:pt x="1297743" y="11801"/>
                  <a:pt x="1294343" y="20802"/>
                  <a:pt x="1290609" y="29604"/>
                </a:cubicBezTo>
                <a:lnTo>
                  <a:pt x="1393422" y="29604"/>
                </a:lnTo>
                <a:lnTo>
                  <a:pt x="1393422" y="36204"/>
                </a:lnTo>
                <a:lnTo>
                  <a:pt x="1287608" y="36204"/>
                </a:lnTo>
                <a:cubicBezTo>
                  <a:pt x="1280007" y="52740"/>
                  <a:pt x="1271073" y="68475"/>
                  <a:pt x="1260805" y="83410"/>
                </a:cubicBezTo>
                <a:lnTo>
                  <a:pt x="1260805" y="180822"/>
                </a:lnTo>
                <a:lnTo>
                  <a:pt x="1254004" y="180822"/>
                </a:lnTo>
                <a:lnTo>
                  <a:pt x="1254004" y="92811"/>
                </a:lnTo>
                <a:cubicBezTo>
                  <a:pt x="1249070" y="99612"/>
                  <a:pt x="1243936" y="105980"/>
                  <a:pt x="1238602" y="111914"/>
                </a:cubicBezTo>
                <a:cubicBezTo>
                  <a:pt x="1233268" y="117848"/>
                  <a:pt x="1227801" y="123549"/>
                  <a:pt x="1222200" y="129016"/>
                </a:cubicBezTo>
                <a:lnTo>
                  <a:pt x="1217800" y="123215"/>
                </a:lnTo>
                <a:cubicBezTo>
                  <a:pt x="1229801" y="111880"/>
                  <a:pt x="1241169" y="98745"/>
                  <a:pt x="1251904" y="83810"/>
                </a:cubicBezTo>
                <a:cubicBezTo>
                  <a:pt x="1262639" y="68875"/>
                  <a:pt x="1272007" y="53006"/>
                  <a:pt x="1280007" y="36204"/>
                </a:cubicBezTo>
                <a:lnTo>
                  <a:pt x="1224601" y="36204"/>
                </a:lnTo>
                <a:lnTo>
                  <a:pt x="1224601" y="29604"/>
                </a:lnTo>
                <a:lnTo>
                  <a:pt x="1283208" y="29604"/>
                </a:lnTo>
                <a:cubicBezTo>
                  <a:pt x="1285341" y="24936"/>
                  <a:pt x="1287342" y="20169"/>
                  <a:pt x="1289209" y="15302"/>
                </a:cubicBezTo>
                <a:cubicBezTo>
                  <a:pt x="1291076" y="10434"/>
                  <a:pt x="1292742" y="5601"/>
                  <a:pt x="1294209" y="800"/>
                </a:cubicBezTo>
                <a:close/>
                <a:moveTo>
                  <a:pt x="4792789" y="400"/>
                </a:moveTo>
                <a:lnTo>
                  <a:pt x="4799190" y="1800"/>
                </a:lnTo>
                <a:cubicBezTo>
                  <a:pt x="4797857" y="7401"/>
                  <a:pt x="4796489" y="12735"/>
                  <a:pt x="4795089" y="17802"/>
                </a:cubicBezTo>
                <a:cubicBezTo>
                  <a:pt x="4793689" y="22869"/>
                  <a:pt x="4792123" y="27870"/>
                  <a:pt x="4790389" y="32804"/>
                </a:cubicBezTo>
                <a:lnTo>
                  <a:pt x="4848597" y="32804"/>
                </a:lnTo>
                <a:lnTo>
                  <a:pt x="4848597" y="39405"/>
                </a:lnTo>
                <a:lnTo>
                  <a:pt x="4831594" y="78210"/>
                </a:lnTo>
                <a:lnTo>
                  <a:pt x="4825793" y="75609"/>
                </a:lnTo>
                <a:lnTo>
                  <a:pt x="4841795" y="39405"/>
                </a:lnTo>
                <a:lnTo>
                  <a:pt x="4788189" y="39405"/>
                </a:lnTo>
                <a:cubicBezTo>
                  <a:pt x="4783121" y="53807"/>
                  <a:pt x="4776854" y="67608"/>
                  <a:pt x="4769387" y="80810"/>
                </a:cubicBezTo>
                <a:lnTo>
                  <a:pt x="4763786" y="77209"/>
                </a:lnTo>
                <a:cubicBezTo>
                  <a:pt x="4770453" y="65741"/>
                  <a:pt x="4776087" y="53740"/>
                  <a:pt x="4780687" y="41205"/>
                </a:cubicBezTo>
                <a:cubicBezTo>
                  <a:pt x="4785289" y="28670"/>
                  <a:pt x="4789322" y="15068"/>
                  <a:pt x="4792789" y="400"/>
                </a:cubicBezTo>
                <a:close/>
                <a:moveTo>
                  <a:pt x="287436" y="400"/>
                </a:moveTo>
                <a:lnTo>
                  <a:pt x="293837" y="800"/>
                </a:lnTo>
                <a:lnTo>
                  <a:pt x="293837" y="19202"/>
                </a:lnTo>
                <a:lnTo>
                  <a:pt x="374047" y="19202"/>
                </a:lnTo>
                <a:lnTo>
                  <a:pt x="374047" y="25003"/>
                </a:lnTo>
                <a:lnTo>
                  <a:pt x="293837" y="25003"/>
                </a:lnTo>
                <a:lnTo>
                  <a:pt x="293837" y="42605"/>
                </a:lnTo>
                <a:lnTo>
                  <a:pt x="352444" y="42605"/>
                </a:lnTo>
                <a:lnTo>
                  <a:pt x="352444" y="73409"/>
                </a:lnTo>
                <a:lnTo>
                  <a:pt x="293837" y="73409"/>
                </a:lnTo>
                <a:lnTo>
                  <a:pt x="293837" y="90811"/>
                </a:lnTo>
                <a:lnTo>
                  <a:pt x="356645" y="90811"/>
                </a:lnTo>
                <a:lnTo>
                  <a:pt x="356645" y="115414"/>
                </a:lnTo>
                <a:lnTo>
                  <a:pt x="380248" y="115414"/>
                </a:lnTo>
                <a:lnTo>
                  <a:pt x="380248" y="121415"/>
                </a:lnTo>
                <a:lnTo>
                  <a:pt x="356645" y="121415"/>
                </a:lnTo>
                <a:lnTo>
                  <a:pt x="356645" y="146818"/>
                </a:lnTo>
                <a:lnTo>
                  <a:pt x="293837" y="146818"/>
                </a:lnTo>
                <a:lnTo>
                  <a:pt x="293837" y="156419"/>
                </a:lnTo>
                <a:cubicBezTo>
                  <a:pt x="293837" y="160153"/>
                  <a:pt x="293470" y="163254"/>
                  <a:pt x="292737" y="165721"/>
                </a:cubicBezTo>
                <a:cubicBezTo>
                  <a:pt x="292003" y="168188"/>
                  <a:pt x="290770" y="170221"/>
                  <a:pt x="289036" y="171821"/>
                </a:cubicBezTo>
                <a:cubicBezTo>
                  <a:pt x="287303" y="173422"/>
                  <a:pt x="285036" y="174588"/>
                  <a:pt x="282235" y="175322"/>
                </a:cubicBezTo>
                <a:cubicBezTo>
                  <a:pt x="279435" y="176055"/>
                  <a:pt x="276034" y="176555"/>
                  <a:pt x="272034" y="176822"/>
                </a:cubicBezTo>
                <a:lnTo>
                  <a:pt x="256632" y="177822"/>
                </a:lnTo>
                <a:lnTo>
                  <a:pt x="254832" y="171421"/>
                </a:lnTo>
                <a:lnTo>
                  <a:pt x="270834" y="170621"/>
                </a:lnTo>
                <a:cubicBezTo>
                  <a:pt x="274034" y="170488"/>
                  <a:pt x="276701" y="170154"/>
                  <a:pt x="278835" y="169621"/>
                </a:cubicBezTo>
                <a:cubicBezTo>
                  <a:pt x="280968" y="169088"/>
                  <a:pt x="282669" y="168254"/>
                  <a:pt x="283935" y="167121"/>
                </a:cubicBezTo>
                <a:cubicBezTo>
                  <a:pt x="285202" y="165987"/>
                  <a:pt x="286102" y="164487"/>
                  <a:pt x="286636" y="162620"/>
                </a:cubicBezTo>
                <a:cubicBezTo>
                  <a:pt x="287169" y="160753"/>
                  <a:pt x="287436" y="158353"/>
                  <a:pt x="287436" y="155419"/>
                </a:cubicBezTo>
                <a:lnTo>
                  <a:pt x="287436" y="146818"/>
                </a:lnTo>
                <a:lnTo>
                  <a:pt x="214427" y="146818"/>
                </a:lnTo>
                <a:lnTo>
                  <a:pt x="214427" y="141017"/>
                </a:lnTo>
                <a:lnTo>
                  <a:pt x="287436" y="141017"/>
                </a:lnTo>
                <a:lnTo>
                  <a:pt x="287436" y="121415"/>
                </a:lnTo>
                <a:lnTo>
                  <a:pt x="200225" y="121415"/>
                </a:lnTo>
                <a:lnTo>
                  <a:pt x="200225" y="115414"/>
                </a:lnTo>
                <a:lnTo>
                  <a:pt x="287436" y="115414"/>
                </a:lnTo>
                <a:lnTo>
                  <a:pt x="287436" y="96612"/>
                </a:lnTo>
                <a:lnTo>
                  <a:pt x="216427" y="96612"/>
                </a:lnTo>
                <a:lnTo>
                  <a:pt x="216427" y="90811"/>
                </a:lnTo>
                <a:lnTo>
                  <a:pt x="287436" y="90811"/>
                </a:lnTo>
                <a:lnTo>
                  <a:pt x="287436" y="73409"/>
                </a:lnTo>
                <a:lnTo>
                  <a:pt x="228028" y="73409"/>
                </a:lnTo>
                <a:lnTo>
                  <a:pt x="228028" y="42605"/>
                </a:lnTo>
                <a:lnTo>
                  <a:pt x="287436" y="42605"/>
                </a:lnTo>
                <a:lnTo>
                  <a:pt x="287436" y="25003"/>
                </a:lnTo>
                <a:lnTo>
                  <a:pt x="206426" y="25003"/>
                </a:lnTo>
                <a:lnTo>
                  <a:pt x="206426" y="19202"/>
                </a:lnTo>
                <a:lnTo>
                  <a:pt x="287436" y="19202"/>
                </a:lnTo>
                <a:close/>
                <a:moveTo>
                  <a:pt x="3999567" y="200"/>
                </a:moveTo>
                <a:lnTo>
                  <a:pt x="4004967" y="4200"/>
                </a:lnTo>
                <a:cubicBezTo>
                  <a:pt x="4003500" y="6067"/>
                  <a:pt x="4001833" y="8134"/>
                  <a:pt x="3999967" y="10401"/>
                </a:cubicBezTo>
                <a:cubicBezTo>
                  <a:pt x="3998099" y="12668"/>
                  <a:pt x="3996132" y="14968"/>
                  <a:pt x="3994065" y="17302"/>
                </a:cubicBezTo>
                <a:cubicBezTo>
                  <a:pt x="3991999" y="19636"/>
                  <a:pt x="3989899" y="21936"/>
                  <a:pt x="3987765" y="24203"/>
                </a:cubicBezTo>
                <a:cubicBezTo>
                  <a:pt x="3985631" y="26470"/>
                  <a:pt x="3983631" y="28603"/>
                  <a:pt x="3981764" y="30604"/>
                </a:cubicBezTo>
                <a:lnTo>
                  <a:pt x="4033371" y="30604"/>
                </a:lnTo>
                <a:lnTo>
                  <a:pt x="4033371" y="36604"/>
                </a:lnTo>
                <a:lnTo>
                  <a:pt x="3960361" y="36604"/>
                </a:lnTo>
                <a:lnTo>
                  <a:pt x="3960361" y="60807"/>
                </a:lnTo>
                <a:lnTo>
                  <a:pt x="4026970" y="60807"/>
                </a:lnTo>
                <a:lnTo>
                  <a:pt x="4026970" y="66808"/>
                </a:lnTo>
                <a:lnTo>
                  <a:pt x="3960361" y="66808"/>
                </a:lnTo>
                <a:lnTo>
                  <a:pt x="3960361" y="91011"/>
                </a:lnTo>
                <a:lnTo>
                  <a:pt x="4041772" y="91011"/>
                </a:lnTo>
                <a:lnTo>
                  <a:pt x="4041772" y="97412"/>
                </a:lnTo>
                <a:lnTo>
                  <a:pt x="3871751" y="97412"/>
                </a:lnTo>
                <a:lnTo>
                  <a:pt x="3871751" y="91011"/>
                </a:lnTo>
                <a:lnTo>
                  <a:pt x="3953361" y="91011"/>
                </a:lnTo>
                <a:lnTo>
                  <a:pt x="3953361" y="66808"/>
                </a:lnTo>
                <a:lnTo>
                  <a:pt x="3886552" y="66808"/>
                </a:lnTo>
                <a:lnTo>
                  <a:pt x="3886552" y="60807"/>
                </a:lnTo>
                <a:lnTo>
                  <a:pt x="3953361" y="60807"/>
                </a:lnTo>
                <a:lnTo>
                  <a:pt x="3953361" y="36604"/>
                </a:lnTo>
                <a:lnTo>
                  <a:pt x="3879951" y="36604"/>
                </a:lnTo>
                <a:lnTo>
                  <a:pt x="3879951" y="30604"/>
                </a:lnTo>
                <a:lnTo>
                  <a:pt x="3972763" y="30604"/>
                </a:lnTo>
                <a:cubicBezTo>
                  <a:pt x="3974630" y="28737"/>
                  <a:pt x="3976797" y="26503"/>
                  <a:pt x="3979264" y="23903"/>
                </a:cubicBezTo>
                <a:cubicBezTo>
                  <a:pt x="3981731" y="21302"/>
                  <a:pt x="3984198" y="18602"/>
                  <a:pt x="3986665" y="15802"/>
                </a:cubicBezTo>
                <a:cubicBezTo>
                  <a:pt x="3989131" y="13001"/>
                  <a:pt x="3991499" y="10234"/>
                  <a:pt x="3993766" y="7501"/>
                </a:cubicBezTo>
                <a:cubicBezTo>
                  <a:pt x="3996033" y="4767"/>
                  <a:pt x="3997966" y="2333"/>
                  <a:pt x="3999567" y="200"/>
                </a:cubicBezTo>
                <a:close/>
                <a:moveTo>
                  <a:pt x="3181017" y="200"/>
                </a:moveTo>
                <a:lnTo>
                  <a:pt x="3187017" y="3600"/>
                </a:lnTo>
                <a:cubicBezTo>
                  <a:pt x="3185683" y="5467"/>
                  <a:pt x="3184150" y="7567"/>
                  <a:pt x="3182417" y="9901"/>
                </a:cubicBezTo>
                <a:cubicBezTo>
                  <a:pt x="3180683" y="12235"/>
                  <a:pt x="3178816" y="14602"/>
                  <a:pt x="3176816" y="17002"/>
                </a:cubicBezTo>
                <a:cubicBezTo>
                  <a:pt x="3174816" y="19402"/>
                  <a:pt x="3172782" y="21769"/>
                  <a:pt x="3170715" y="24103"/>
                </a:cubicBezTo>
                <a:cubicBezTo>
                  <a:pt x="3168648" y="26436"/>
                  <a:pt x="3166681" y="28603"/>
                  <a:pt x="3164814" y="30604"/>
                </a:cubicBezTo>
                <a:lnTo>
                  <a:pt x="3227622" y="30604"/>
                </a:lnTo>
                <a:lnTo>
                  <a:pt x="3227622" y="37004"/>
                </a:lnTo>
                <a:lnTo>
                  <a:pt x="3143412" y="37004"/>
                </a:lnTo>
                <a:cubicBezTo>
                  <a:pt x="3142478" y="41005"/>
                  <a:pt x="3141411" y="45372"/>
                  <a:pt x="3140211" y="50106"/>
                </a:cubicBezTo>
                <a:cubicBezTo>
                  <a:pt x="3139011" y="54840"/>
                  <a:pt x="3137878" y="59074"/>
                  <a:pt x="3136811" y="62808"/>
                </a:cubicBezTo>
                <a:lnTo>
                  <a:pt x="3199419" y="62808"/>
                </a:lnTo>
                <a:lnTo>
                  <a:pt x="3199419" y="181022"/>
                </a:lnTo>
                <a:lnTo>
                  <a:pt x="3192418" y="181022"/>
                </a:lnTo>
                <a:lnTo>
                  <a:pt x="3192418" y="167021"/>
                </a:lnTo>
                <a:lnTo>
                  <a:pt x="3088605" y="167021"/>
                </a:lnTo>
                <a:lnTo>
                  <a:pt x="3088605" y="181623"/>
                </a:lnTo>
                <a:lnTo>
                  <a:pt x="3081604" y="181623"/>
                </a:lnTo>
                <a:lnTo>
                  <a:pt x="3081604" y="62808"/>
                </a:lnTo>
                <a:lnTo>
                  <a:pt x="3129410" y="62808"/>
                </a:lnTo>
                <a:cubicBezTo>
                  <a:pt x="3130477" y="59207"/>
                  <a:pt x="3131610" y="55040"/>
                  <a:pt x="3132810" y="50306"/>
                </a:cubicBezTo>
                <a:cubicBezTo>
                  <a:pt x="3134011" y="45572"/>
                  <a:pt x="3135144" y="41138"/>
                  <a:pt x="3136211" y="37004"/>
                </a:cubicBezTo>
                <a:lnTo>
                  <a:pt x="3053600" y="37004"/>
                </a:lnTo>
                <a:lnTo>
                  <a:pt x="3053600" y="30604"/>
                </a:lnTo>
                <a:lnTo>
                  <a:pt x="3156013" y="30604"/>
                </a:lnTo>
                <a:cubicBezTo>
                  <a:pt x="3157880" y="28737"/>
                  <a:pt x="3159981" y="26503"/>
                  <a:pt x="3162314" y="23903"/>
                </a:cubicBezTo>
                <a:cubicBezTo>
                  <a:pt x="3164648" y="21302"/>
                  <a:pt x="3166948" y="18602"/>
                  <a:pt x="3169215" y="15802"/>
                </a:cubicBezTo>
                <a:cubicBezTo>
                  <a:pt x="3171482" y="13001"/>
                  <a:pt x="3173649" y="10234"/>
                  <a:pt x="3175715" y="7501"/>
                </a:cubicBezTo>
                <a:cubicBezTo>
                  <a:pt x="3177783" y="4767"/>
                  <a:pt x="3179549" y="2333"/>
                  <a:pt x="3181017" y="200"/>
                </a:cubicBezTo>
                <a:close/>
                <a:moveTo>
                  <a:pt x="3099806" y="0"/>
                </a:moveTo>
                <a:cubicBezTo>
                  <a:pt x="3103673" y="3467"/>
                  <a:pt x="3107607" y="7301"/>
                  <a:pt x="3111607" y="11501"/>
                </a:cubicBezTo>
                <a:cubicBezTo>
                  <a:pt x="3115608" y="15702"/>
                  <a:pt x="3119342" y="19936"/>
                  <a:pt x="3122809" y="24203"/>
                </a:cubicBezTo>
                <a:lnTo>
                  <a:pt x="3117608" y="28403"/>
                </a:lnTo>
                <a:cubicBezTo>
                  <a:pt x="3114141" y="24403"/>
                  <a:pt x="3110408" y="20269"/>
                  <a:pt x="3106407" y="16002"/>
                </a:cubicBezTo>
                <a:cubicBezTo>
                  <a:pt x="3102407" y="11735"/>
                  <a:pt x="3098473" y="7801"/>
                  <a:pt x="3094606" y="4200"/>
                </a:cubicBezTo>
                <a:close/>
              </a:path>
            </a:pathLst>
          </a:custGeom>
          <a:solidFill>
            <a:srgbClr val="3E271A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rgbClr val="3E271A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+mn-cs"/>
              <a:sym typeface="阿里巴巴普惠体 L" panose="00020600040101010101" pitchFamily="18" charset="-122"/>
            </a:endParaRPr>
          </a:p>
        </p:txBody>
      </p:sp>
      <p:sp>
        <p:nvSpPr>
          <p:cNvPr id="41" name="文本框-4_矢量">
            <a:extLst>
              <a:ext uri="{FF2B5EF4-FFF2-40B4-BE49-F238E27FC236}">
                <a16:creationId xmlns:a16="http://schemas.microsoft.com/office/drawing/2014/main" id="{F1F8027F-3A48-4B11-A725-19F615F2E806}"/>
              </a:ext>
            </a:extLst>
          </p:cNvPr>
          <p:cNvSpPr txBox="1"/>
          <p:nvPr/>
        </p:nvSpPr>
        <p:spPr>
          <a:xfrm>
            <a:off x="5621513" y="2048536"/>
            <a:ext cx="2318689" cy="289255"/>
          </a:xfrm>
          <a:custGeom>
            <a:avLst/>
            <a:gdLst/>
            <a:ahLst/>
            <a:cxnLst/>
            <a:rect l="l" t="t" r="r" b="b"/>
            <a:pathLst>
              <a:path w="2318689" h="289255">
                <a:moveTo>
                  <a:pt x="646023" y="209093"/>
                </a:moveTo>
                <a:lnTo>
                  <a:pt x="671322" y="209093"/>
                </a:lnTo>
                <a:cubicBezTo>
                  <a:pt x="671322" y="215595"/>
                  <a:pt x="670306" y="222555"/>
                  <a:pt x="668274" y="229971"/>
                </a:cubicBezTo>
                <a:cubicBezTo>
                  <a:pt x="666242" y="237388"/>
                  <a:pt x="663702" y="244653"/>
                  <a:pt x="660654" y="251765"/>
                </a:cubicBezTo>
                <a:cubicBezTo>
                  <a:pt x="657606" y="258877"/>
                  <a:pt x="654151" y="265684"/>
                  <a:pt x="650290" y="272186"/>
                </a:cubicBezTo>
                <a:cubicBezTo>
                  <a:pt x="646430" y="278689"/>
                  <a:pt x="642670" y="284378"/>
                  <a:pt x="639013" y="289255"/>
                </a:cubicBezTo>
                <a:lnTo>
                  <a:pt x="617372" y="289255"/>
                </a:lnTo>
                <a:cubicBezTo>
                  <a:pt x="621436" y="282956"/>
                  <a:pt x="625246" y="276301"/>
                  <a:pt x="628802" y="269291"/>
                </a:cubicBezTo>
                <a:cubicBezTo>
                  <a:pt x="632358" y="262280"/>
                  <a:pt x="635406" y="255270"/>
                  <a:pt x="637946" y="248259"/>
                </a:cubicBezTo>
                <a:cubicBezTo>
                  <a:pt x="640486" y="241249"/>
                  <a:pt x="642467" y="234391"/>
                  <a:pt x="643890" y="227685"/>
                </a:cubicBezTo>
                <a:cubicBezTo>
                  <a:pt x="645312" y="220980"/>
                  <a:pt x="646023" y="214782"/>
                  <a:pt x="646023" y="209093"/>
                </a:cubicBezTo>
                <a:close/>
                <a:moveTo>
                  <a:pt x="1890826" y="197205"/>
                </a:moveTo>
                <a:lnTo>
                  <a:pt x="1890826" y="240182"/>
                </a:lnTo>
                <a:lnTo>
                  <a:pt x="1996897" y="240182"/>
                </a:lnTo>
                <a:lnTo>
                  <a:pt x="1996897" y="197205"/>
                </a:lnTo>
                <a:close/>
                <a:moveTo>
                  <a:pt x="411708" y="182880"/>
                </a:moveTo>
                <a:cubicBezTo>
                  <a:pt x="414350" y="185318"/>
                  <a:pt x="417550" y="188417"/>
                  <a:pt x="421309" y="192176"/>
                </a:cubicBezTo>
                <a:cubicBezTo>
                  <a:pt x="425069" y="195935"/>
                  <a:pt x="428879" y="199847"/>
                  <a:pt x="432739" y="203911"/>
                </a:cubicBezTo>
                <a:cubicBezTo>
                  <a:pt x="436600" y="207975"/>
                  <a:pt x="440258" y="211937"/>
                  <a:pt x="443712" y="215798"/>
                </a:cubicBezTo>
                <a:cubicBezTo>
                  <a:pt x="447167" y="219659"/>
                  <a:pt x="450011" y="223113"/>
                  <a:pt x="452247" y="226161"/>
                </a:cubicBezTo>
                <a:lnTo>
                  <a:pt x="436702" y="244754"/>
                </a:lnTo>
                <a:cubicBezTo>
                  <a:pt x="434263" y="241097"/>
                  <a:pt x="431317" y="237083"/>
                  <a:pt x="427863" y="232715"/>
                </a:cubicBezTo>
                <a:cubicBezTo>
                  <a:pt x="424408" y="228346"/>
                  <a:pt x="420852" y="223977"/>
                  <a:pt x="417195" y="219608"/>
                </a:cubicBezTo>
                <a:cubicBezTo>
                  <a:pt x="413537" y="215239"/>
                  <a:pt x="409879" y="211125"/>
                  <a:pt x="406222" y="207264"/>
                </a:cubicBezTo>
                <a:cubicBezTo>
                  <a:pt x="402564" y="203403"/>
                  <a:pt x="399415" y="200253"/>
                  <a:pt x="396773" y="197815"/>
                </a:cubicBezTo>
                <a:close/>
                <a:moveTo>
                  <a:pt x="1868576" y="176784"/>
                </a:moveTo>
                <a:lnTo>
                  <a:pt x="2020366" y="176784"/>
                </a:lnTo>
                <a:lnTo>
                  <a:pt x="2020366" y="277673"/>
                </a:lnTo>
                <a:lnTo>
                  <a:pt x="1996897" y="277673"/>
                </a:lnTo>
                <a:lnTo>
                  <a:pt x="1996897" y="260604"/>
                </a:lnTo>
                <a:lnTo>
                  <a:pt x="1890826" y="260604"/>
                </a:lnTo>
                <a:lnTo>
                  <a:pt x="1890826" y="277673"/>
                </a:lnTo>
                <a:lnTo>
                  <a:pt x="1868576" y="277673"/>
                </a:lnTo>
                <a:close/>
                <a:moveTo>
                  <a:pt x="179832" y="163068"/>
                </a:moveTo>
                <a:lnTo>
                  <a:pt x="203606" y="163982"/>
                </a:lnTo>
                <a:lnTo>
                  <a:pt x="203606" y="181965"/>
                </a:lnTo>
                <a:lnTo>
                  <a:pt x="252679" y="181965"/>
                </a:lnTo>
                <a:lnTo>
                  <a:pt x="252679" y="201777"/>
                </a:lnTo>
                <a:lnTo>
                  <a:pt x="203606" y="201777"/>
                </a:lnTo>
                <a:lnTo>
                  <a:pt x="203606" y="238658"/>
                </a:lnTo>
                <a:cubicBezTo>
                  <a:pt x="203606" y="245770"/>
                  <a:pt x="202895" y="251561"/>
                  <a:pt x="201472" y="256032"/>
                </a:cubicBezTo>
                <a:cubicBezTo>
                  <a:pt x="200050" y="260502"/>
                  <a:pt x="197510" y="264109"/>
                  <a:pt x="193852" y="266852"/>
                </a:cubicBezTo>
                <a:cubicBezTo>
                  <a:pt x="190195" y="269595"/>
                  <a:pt x="185115" y="271729"/>
                  <a:pt x="178612" y="273253"/>
                </a:cubicBezTo>
                <a:cubicBezTo>
                  <a:pt x="172110" y="274777"/>
                  <a:pt x="163779" y="275945"/>
                  <a:pt x="153619" y="276758"/>
                </a:cubicBezTo>
                <a:lnTo>
                  <a:pt x="135940" y="278282"/>
                </a:lnTo>
                <a:lnTo>
                  <a:pt x="128625" y="256641"/>
                </a:lnTo>
                <a:lnTo>
                  <a:pt x="151180" y="254813"/>
                </a:lnTo>
                <a:cubicBezTo>
                  <a:pt x="157480" y="254203"/>
                  <a:pt x="162509" y="253543"/>
                  <a:pt x="166268" y="252831"/>
                </a:cubicBezTo>
                <a:cubicBezTo>
                  <a:pt x="170027" y="252120"/>
                  <a:pt x="172923" y="250952"/>
                  <a:pt x="174955" y="249326"/>
                </a:cubicBezTo>
                <a:cubicBezTo>
                  <a:pt x="176987" y="247701"/>
                  <a:pt x="178308" y="245618"/>
                  <a:pt x="178917" y="243078"/>
                </a:cubicBezTo>
                <a:cubicBezTo>
                  <a:pt x="179527" y="240538"/>
                  <a:pt x="179832" y="237134"/>
                  <a:pt x="179832" y="232867"/>
                </a:cubicBezTo>
                <a:lnTo>
                  <a:pt x="179832" y="201777"/>
                </a:lnTo>
                <a:lnTo>
                  <a:pt x="67056" y="201777"/>
                </a:lnTo>
                <a:cubicBezTo>
                  <a:pt x="70916" y="204013"/>
                  <a:pt x="75133" y="206654"/>
                  <a:pt x="79705" y="209702"/>
                </a:cubicBezTo>
                <a:cubicBezTo>
                  <a:pt x="84277" y="212750"/>
                  <a:pt x="88900" y="215900"/>
                  <a:pt x="93573" y="219151"/>
                </a:cubicBezTo>
                <a:cubicBezTo>
                  <a:pt x="98247" y="222402"/>
                  <a:pt x="102717" y="225653"/>
                  <a:pt x="106984" y="228905"/>
                </a:cubicBezTo>
                <a:cubicBezTo>
                  <a:pt x="111252" y="232156"/>
                  <a:pt x="114909" y="235102"/>
                  <a:pt x="117957" y="237744"/>
                </a:cubicBezTo>
                <a:lnTo>
                  <a:pt x="105156" y="258165"/>
                </a:lnTo>
                <a:cubicBezTo>
                  <a:pt x="101904" y="254711"/>
                  <a:pt x="97993" y="251053"/>
                  <a:pt x="93421" y="247193"/>
                </a:cubicBezTo>
                <a:cubicBezTo>
                  <a:pt x="88849" y="243332"/>
                  <a:pt x="84124" y="239573"/>
                  <a:pt x="79248" y="235915"/>
                </a:cubicBezTo>
                <a:cubicBezTo>
                  <a:pt x="74371" y="232257"/>
                  <a:pt x="69545" y="228803"/>
                  <a:pt x="64770" y="225552"/>
                </a:cubicBezTo>
                <a:cubicBezTo>
                  <a:pt x="59994" y="222301"/>
                  <a:pt x="55778" y="219557"/>
                  <a:pt x="52120" y="217322"/>
                </a:cubicBezTo>
                <a:lnTo>
                  <a:pt x="63093" y="201777"/>
                </a:lnTo>
                <a:lnTo>
                  <a:pt x="14020" y="201777"/>
                </a:lnTo>
                <a:lnTo>
                  <a:pt x="14020" y="181965"/>
                </a:lnTo>
                <a:lnTo>
                  <a:pt x="179832" y="181965"/>
                </a:lnTo>
                <a:close/>
                <a:moveTo>
                  <a:pt x="891921" y="144475"/>
                </a:moveTo>
                <a:lnTo>
                  <a:pt x="1146734" y="144475"/>
                </a:lnTo>
                <a:lnTo>
                  <a:pt x="1146734" y="163677"/>
                </a:lnTo>
                <a:lnTo>
                  <a:pt x="1032738" y="163677"/>
                </a:lnTo>
                <a:lnTo>
                  <a:pt x="1032738" y="195377"/>
                </a:lnTo>
                <a:lnTo>
                  <a:pt x="1125093" y="195377"/>
                </a:lnTo>
                <a:lnTo>
                  <a:pt x="1125093" y="213969"/>
                </a:lnTo>
                <a:lnTo>
                  <a:pt x="1032738" y="213969"/>
                </a:lnTo>
                <a:lnTo>
                  <a:pt x="1032738" y="250850"/>
                </a:lnTo>
                <a:cubicBezTo>
                  <a:pt x="1033754" y="250850"/>
                  <a:pt x="1034719" y="250901"/>
                  <a:pt x="1035634" y="251003"/>
                </a:cubicBezTo>
                <a:cubicBezTo>
                  <a:pt x="1036548" y="251104"/>
                  <a:pt x="1037513" y="251155"/>
                  <a:pt x="1038529" y="251155"/>
                </a:cubicBezTo>
                <a:cubicBezTo>
                  <a:pt x="1057630" y="251968"/>
                  <a:pt x="1077036" y="252273"/>
                  <a:pt x="1096746" y="252069"/>
                </a:cubicBezTo>
                <a:cubicBezTo>
                  <a:pt x="1116457" y="251866"/>
                  <a:pt x="1136065" y="251257"/>
                  <a:pt x="1155573" y="250241"/>
                </a:cubicBezTo>
                <a:lnTo>
                  <a:pt x="1150086" y="270662"/>
                </a:lnTo>
                <a:cubicBezTo>
                  <a:pt x="1131595" y="271475"/>
                  <a:pt x="1113104" y="271932"/>
                  <a:pt x="1094613" y="272034"/>
                </a:cubicBezTo>
                <a:cubicBezTo>
                  <a:pt x="1076121" y="272135"/>
                  <a:pt x="1057630" y="271780"/>
                  <a:pt x="1039139" y="270967"/>
                </a:cubicBezTo>
                <a:cubicBezTo>
                  <a:pt x="1027760" y="270561"/>
                  <a:pt x="1017498" y="269545"/>
                  <a:pt x="1008354" y="267919"/>
                </a:cubicBezTo>
                <a:cubicBezTo>
                  <a:pt x="999210" y="266293"/>
                  <a:pt x="990777" y="263906"/>
                  <a:pt x="983056" y="260756"/>
                </a:cubicBezTo>
                <a:cubicBezTo>
                  <a:pt x="975334" y="257607"/>
                  <a:pt x="968324" y="253492"/>
                  <a:pt x="962025" y="248412"/>
                </a:cubicBezTo>
                <a:cubicBezTo>
                  <a:pt x="955725" y="243332"/>
                  <a:pt x="949833" y="237134"/>
                  <a:pt x="944346" y="229819"/>
                </a:cubicBezTo>
                <a:cubicBezTo>
                  <a:pt x="939673" y="239776"/>
                  <a:pt x="933983" y="248971"/>
                  <a:pt x="927277" y="257403"/>
                </a:cubicBezTo>
                <a:cubicBezTo>
                  <a:pt x="920572" y="265836"/>
                  <a:pt x="912444" y="274117"/>
                  <a:pt x="902894" y="282245"/>
                </a:cubicBezTo>
                <a:lnTo>
                  <a:pt x="884301" y="267614"/>
                </a:lnTo>
                <a:cubicBezTo>
                  <a:pt x="892225" y="260909"/>
                  <a:pt x="899185" y="254152"/>
                  <a:pt x="905179" y="247345"/>
                </a:cubicBezTo>
                <a:cubicBezTo>
                  <a:pt x="911174" y="240538"/>
                  <a:pt x="916355" y="233426"/>
                  <a:pt x="920724" y="226009"/>
                </a:cubicBezTo>
                <a:cubicBezTo>
                  <a:pt x="925093" y="218592"/>
                  <a:pt x="928801" y="210667"/>
                  <a:pt x="931849" y="202235"/>
                </a:cubicBezTo>
                <a:cubicBezTo>
                  <a:pt x="934897" y="193802"/>
                  <a:pt x="937437" y="184607"/>
                  <a:pt x="939469" y="174650"/>
                </a:cubicBezTo>
                <a:lnTo>
                  <a:pt x="962025" y="177698"/>
                </a:lnTo>
                <a:cubicBezTo>
                  <a:pt x="960805" y="183185"/>
                  <a:pt x="959485" y="188468"/>
                  <a:pt x="958062" y="193548"/>
                </a:cubicBezTo>
                <a:cubicBezTo>
                  <a:pt x="956640" y="198628"/>
                  <a:pt x="955116" y="203505"/>
                  <a:pt x="953490" y="208178"/>
                </a:cubicBezTo>
                <a:cubicBezTo>
                  <a:pt x="960602" y="219557"/>
                  <a:pt x="968730" y="228346"/>
                  <a:pt x="977874" y="234543"/>
                </a:cubicBezTo>
                <a:cubicBezTo>
                  <a:pt x="987018" y="240741"/>
                  <a:pt x="997788" y="245161"/>
                  <a:pt x="1010183" y="247802"/>
                </a:cubicBezTo>
                <a:lnTo>
                  <a:pt x="1010183" y="163677"/>
                </a:lnTo>
                <a:lnTo>
                  <a:pt x="891921" y="163677"/>
                </a:lnTo>
                <a:close/>
                <a:moveTo>
                  <a:pt x="494614" y="131978"/>
                </a:moveTo>
                <a:lnTo>
                  <a:pt x="517779" y="132893"/>
                </a:lnTo>
                <a:lnTo>
                  <a:pt x="517779" y="156362"/>
                </a:lnTo>
                <a:lnTo>
                  <a:pt x="558012" y="156362"/>
                </a:lnTo>
                <a:lnTo>
                  <a:pt x="558012" y="177089"/>
                </a:lnTo>
                <a:lnTo>
                  <a:pt x="517779" y="177089"/>
                </a:lnTo>
                <a:lnTo>
                  <a:pt x="517779" y="236525"/>
                </a:lnTo>
                <a:cubicBezTo>
                  <a:pt x="517779" y="243637"/>
                  <a:pt x="517271" y="249479"/>
                  <a:pt x="516255" y="254051"/>
                </a:cubicBezTo>
                <a:cubicBezTo>
                  <a:pt x="515239" y="258623"/>
                  <a:pt x="513207" y="262331"/>
                  <a:pt x="510159" y="265176"/>
                </a:cubicBezTo>
                <a:cubicBezTo>
                  <a:pt x="507111" y="268021"/>
                  <a:pt x="502793" y="270154"/>
                  <a:pt x="497205" y="271577"/>
                </a:cubicBezTo>
                <a:cubicBezTo>
                  <a:pt x="491617" y="272999"/>
                  <a:pt x="484251" y="274015"/>
                  <a:pt x="475107" y="274625"/>
                </a:cubicBezTo>
                <a:lnTo>
                  <a:pt x="458952" y="275844"/>
                </a:lnTo>
                <a:lnTo>
                  <a:pt x="451942" y="254508"/>
                </a:lnTo>
                <a:lnTo>
                  <a:pt x="469925" y="253289"/>
                </a:lnTo>
                <a:cubicBezTo>
                  <a:pt x="475411" y="252882"/>
                  <a:pt x="479780" y="252273"/>
                  <a:pt x="483031" y="251460"/>
                </a:cubicBezTo>
                <a:cubicBezTo>
                  <a:pt x="486283" y="250647"/>
                  <a:pt x="488772" y="249428"/>
                  <a:pt x="490499" y="247802"/>
                </a:cubicBezTo>
                <a:cubicBezTo>
                  <a:pt x="492226" y="246177"/>
                  <a:pt x="493344" y="243992"/>
                  <a:pt x="493852" y="241249"/>
                </a:cubicBezTo>
                <a:cubicBezTo>
                  <a:pt x="494360" y="238506"/>
                  <a:pt x="494614" y="235001"/>
                  <a:pt x="494614" y="230733"/>
                </a:cubicBezTo>
                <a:lnTo>
                  <a:pt x="494614" y="177089"/>
                </a:lnTo>
                <a:lnTo>
                  <a:pt x="380923" y="177089"/>
                </a:lnTo>
                <a:lnTo>
                  <a:pt x="380923" y="156362"/>
                </a:lnTo>
                <a:lnTo>
                  <a:pt x="494614" y="156362"/>
                </a:lnTo>
                <a:close/>
                <a:moveTo>
                  <a:pt x="1868271" y="130454"/>
                </a:moveTo>
                <a:lnTo>
                  <a:pt x="2020976" y="130454"/>
                </a:lnTo>
                <a:lnTo>
                  <a:pt x="2020976" y="150266"/>
                </a:lnTo>
                <a:lnTo>
                  <a:pt x="1868271" y="150266"/>
                </a:lnTo>
                <a:close/>
                <a:moveTo>
                  <a:pt x="1181709" y="116738"/>
                </a:moveTo>
                <a:lnTo>
                  <a:pt x="1451152" y="116738"/>
                </a:lnTo>
                <a:lnTo>
                  <a:pt x="1451152" y="142646"/>
                </a:lnTo>
                <a:lnTo>
                  <a:pt x="1181709" y="142646"/>
                </a:lnTo>
                <a:close/>
                <a:moveTo>
                  <a:pt x="1868271" y="86258"/>
                </a:moveTo>
                <a:lnTo>
                  <a:pt x="2020976" y="86258"/>
                </a:lnTo>
                <a:lnTo>
                  <a:pt x="2020976" y="105765"/>
                </a:lnTo>
                <a:lnTo>
                  <a:pt x="1868271" y="105765"/>
                </a:lnTo>
                <a:close/>
                <a:moveTo>
                  <a:pt x="1671142" y="79248"/>
                </a:moveTo>
                <a:lnTo>
                  <a:pt x="1671142" y="165811"/>
                </a:lnTo>
                <a:lnTo>
                  <a:pt x="1710461" y="165811"/>
                </a:lnTo>
                <a:lnTo>
                  <a:pt x="1710461" y="79248"/>
                </a:lnTo>
                <a:close/>
                <a:moveTo>
                  <a:pt x="1610791" y="79248"/>
                </a:moveTo>
                <a:lnTo>
                  <a:pt x="1610791" y="165811"/>
                </a:lnTo>
                <a:lnTo>
                  <a:pt x="1649196" y="165811"/>
                </a:lnTo>
                <a:lnTo>
                  <a:pt x="1649196" y="79248"/>
                </a:lnTo>
                <a:close/>
                <a:moveTo>
                  <a:pt x="948918" y="78333"/>
                </a:moveTo>
                <a:lnTo>
                  <a:pt x="948918" y="102717"/>
                </a:lnTo>
                <a:lnTo>
                  <a:pt x="1086078" y="102717"/>
                </a:lnTo>
                <a:lnTo>
                  <a:pt x="1086078" y="78333"/>
                </a:lnTo>
                <a:close/>
                <a:moveTo>
                  <a:pt x="364769" y="74066"/>
                </a:moveTo>
                <a:lnTo>
                  <a:pt x="382143" y="84734"/>
                </a:lnTo>
                <a:cubicBezTo>
                  <a:pt x="378688" y="91033"/>
                  <a:pt x="374777" y="97485"/>
                  <a:pt x="370408" y="104089"/>
                </a:cubicBezTo>
                <a:cubicBezTo>
                  <a:pt x="366039" y="110693"/>
                  <a:pt x="361315" y="117348"/>
                  <a:pt x="356235" y="124053"/>
                </a:cubicBezTo>
                <a:lnTo>
                  <a:pt x="356235" y="278282"/>
                </a:lnTo>
                <a:lnTo>
                  <a:pt x="334899" y="278282"/>
                </a:lnTo>
                <a:lnTo>
                  <a:pt x="334899" y="150266"/>
                </a:lnTo>
                <a:cubicBezTo>
                  <a:pt x="329615" y="156159"/>
                  <a:pt x="324231" y="161899"/>
                  <a:pt x="318744" y="167487"/>
                </a:cubicBezTo>
                <a:cubicBezTo>
                  <a:pt x="313258" y="173075"/>
                  <a:pt x="307873" y="178206"/>
                  <a:pt x="302590" y="182880"/>
                </a:cubicBezTo>
                <a:lnTo>
                  <a:pt x="288569" y="165506"/>
                </a:lnTo>
                <a:cubicBezTo>
                  <a:pt x="294868" y="160223"/>
                  <a:pt x="301625" y="153873"/>
                  <a:pt x="308838" y="146456"/>
                </a:cubicBezTo>
                <a:cubicBezTo>
                  <a:pt x="316052" y="139039"/>
                  <a:pt x="323113" y="131165"/>
                  <a:pt x="330022" y="122834"/>
                </a:cubicBezTo>
                <a:cubicBezTo>
                  <a:pt x="336931" y="114503"/>
                  <a:pt x="343382" y="106121"/>
                  <a:pt x="349377" y="97688"/>
                </a:cubicBezTo>
                <a:cubicBezTo>
                  <a:pt x="355371" y="89255"/>
                  <a:pt x="360502" y="81381"/>
                  <a:pt x="364769" y="74066"/>
                </a:cubicBezTo>
                <a:close/>
                <a:moveTo>
                  <a:pt x="121615" y="73457"/>
                </a:moveTo>
                <a:lnTo>
                  <a:pt x="145389" y="74981"/>
                </a:lnTo>
                <a:lnTo>
                  <a:pt x="145389" y="92354"/>
                </a:lnTo>
                <a:lnTo>
                  <a:pt x="238963" y="92354"/>
                </a:lnTo>
                <a:lnTo>
                  <a:pt x="238963" y="110642"/>
                </a:lnTo>
                <a:lnTo>
                  <a:pt x="145389" y="110642"/>
                </a:lnTo>
                <a:lnTo>
                  <a:pt x="145389" y="137769"/>
                </a:lnTo>
                <a:lnTo>
                  <a:pt x="267004" y="137769"/>
                </a:lnTo>
                <a:lnTo>
                  <a:pt x="267004" y="157277"/>
                </a:lnTo>
                <a:lnTo>
                  <a:pt x="0" y="157277"/>
                </a:lnTo>
                <a:lnTo>
                  <a:pt x="0" y="137769"/>
                </a:lnTo>
                <a:lnTo>
                  <a:pt x="121615" y="137769"/>
                </a:lnTo>
                <a:lnTo>
                  <a:pt x="121615" y="110642"/>
                </a:lnTo>
                <a:lnTo>
                  <a:pt x="27736" y="110642"/>
                </a:lnTo>
                <a:lnTo>
                  <a:pt x="27736" y="92354"/>
                </a:lnTo>
                <a:lnTo>
                  <a:pt x="121615" y="92354"/>
                </a:lnTo>
                <a:close/>
                <a:moveTo>
                  <a:pt x="948918" y="35356"/>
                </a:moveTo>
                <a:lnTo>
                  <a:pt x="948918" y="59436"/>
                </a:lnTo>
                <a:lnTo>
                  <a:pt x="1086078" y="59436"/>
                </a:lnTo>
                <a:lnTo>
                  <a:pt x="1086078" y="35356"/>
                </a:lnTo>
                <a:close/>
                <a:moveTo>
                  <a:pt x="2230602" y="24688"/>
                </a:moveTo>
                <a:lnTo>
                  <a:pt x="2318689" y="24688"/>
                </a:lnTo>
                <a:lnTo>
                  <a:pt x="2318689" y="193548"/>
                </a:lnTo>
                <a:cubicBezTo>
                  <a:pt x="2318689" y="199847"/>
                  <a:pt x="2318131" y="204978"/>
                  <a:pt x="2317013" y="208940"/>
                </a:cubicBezTo>
                <a:cubicBezTo>
                  <a:pt x="2315895" y="212903"/>
                  <a:pt x="2314067" y="216103"/>
                  <a:pt x="2311527" y="218541"/>
                </a:cubicBezTo>
                <a:cubicBezTo>
                  <a:pt x="2308987" y="220980"/>
                  <a:pt x="2305634" y="222859"/>
                  <a:pt x="2301468" y="224180"/>
                </a:cubicBezTo>
                <a:cubicBezTo>
                  <a:pt x="2297303" y="225501"/>
                  <a:pt x="2292172" y="226568"/>
                  <a:pt x="2286076" y="227381"/>
                </a:cubicBezTo>
                <a:lnTo>
                  <a:pt x="2273884" y="229209"/>
                </a:lnTo>
                <a:lnTo>
                  <a:pt x="2266873" y="206045"/>
                </a:lnTo>
                <a:lnTo>
                  <a:pt x="2278151" y="204521"/>
                </a:lnTo>
                <a:cubicBezTo>
                  <a:pt x="2282418" y="203911"/>
                  <a:pt x="2285771" y="203301"/>
                  <a:pt x="2288209" y="202692"/>
                </a:cubicBezTo>
                <a:cubicBezTo>
                  <a:pt x="2290648" y="202082"/>
                  <a:pt x="2292527" y="201117"/>
                  <a:pt x="2293848" y="199796"/>
                </a:cubicBezTo>
                <a:cubicBezTo>
                  <a:pt x="2295169" y="198475"/>
                  <a:pt x="2295982" y="196647"/>
                  <a:pt x="2296287" y="194310"/>
                </a:cubicBezTo>
                <a:cubicBezTo>
                  <a:pt x="2296591" y="191973"/>
                  <a:pt x="2296744" y="188874"/>
                  <a:pt x="2296744" y="185013"/>
                </a:cubicBezTo>
                <a:lnTo>
                  <a:pt x="2296744" y="47244"/>
                </a:lnTo>
                <a:lnTo>
                  <a:pt x="2252548" y="47244"/>
                </a:lnTo>
                <a:lnTo>
                  <a:pt x="2252548" y="277673"/>
                </a:lnTo>
                <a:lnTo>
                  <a:pt x="2230602" y="277673"/>
                </a:lnTo>
                <a:close/>
                <a:moveTo>
                  <a:pt x="926058" y="16764"/>
                </a:moveTo>
                <a:lnTo>
                  <a:pt x="1108938" y="16764"/>
                </a:lnTo>
                <a:lnTo>
                  <a:pt x="1108938" y="121310"/>
                </a:lnTo>
                <a:lnTo>
                  <a:pt x="926058" y="121310"/>
                </a:lnTo>
                <a:close/>
                <a:moveTo>
                  <a:pt x="1579092" y="12496"/>
                </a:moveTo>
                <a:lnTo>
                  <a:pt x="1582750" y="33832"/>
                </a:lnTo>
                <a:cubicBezTo>
                  <a:pt x="1577060" y="35458"/>
                  <a:pt x="1570710" y="37033"/>
                  <a:pt x="1563700" y="38557"/>
                </a:cubicBezTo>
                <a:cubicBezTo>
                  <a:pt x="1556689" y="40081"/>
                  <a:pt x="1549323" y="41656"/>
                  <a:pt x="1541602" y="43281"/>
                </a:cubicBezTo>
                <a:lnTo>
                  <a:pt x="1541602" y="88087"/>
                </a:lnTo>
                <a:lnTo>
                  <a:pt x="1578787" y="88087"/>
                </a:lnTo>
                <a:lnTo>
                  <a:pt x="1578787" y="110642"/>
                </a:lnTo>
                <a:lnTo>
                  <a:pt x="1541602" y="110642"/>
                </a:lnTo>
                <a:lnTo>
                  <a:pt x="1541602" y="140817"/>
                </a:lnTo>
                <a:lnTo>
                  <a:pt x="1547393" y="133807"/>
                </a:lnTo>
                <a:cubicBezTo>
                  <a:pt x="1550441" y="136652"/>
                  <a:pt x="1553743" y="139700"/>
                  <a:pt x="1557299" y="142951"/>
                </a:cubicBezTo>
                <a:cubicBezTo>
                  <a:pt x="1560855" y="146202"/>
                  <a:pt x="1564411" y="149504"/>
                  <a:pt x="1567967" y="152857"/>
                </a:cubicBezTo>
                <a:cubicBezTo>
                  <a:pt x="1571523" y="156210"/>
                  <a:pt x="1574876" y="159563"/>
                  <a:pt x="1578025" y="162915"/>
                </a:cubicBezTo>
                <a:cubicBezTo>
                  <a:pt x="1581175" y="166268"/>
                  <a:pt x="1583969" y="169367"/>
                  <a:pt x="1586407" y="172212"/>
                </a:cubicBezTo>
                <a:lnTo>
                  <a:pt x="1572387" y="189890"/>
                </a:lnTo>
                <a:cubicBezTo>
                  <a:pt x="1567713" y="183794"/>
                  <a:pt x="1562684" y="177749"/>
                  <a:pt x="1557299" y="171755"/>
                </a:cubicBezTo>
                <a:cubicBezTo>
                  <a:pt x="1551914" y="165760"/>
                  <a:pt x="1546682" y="160426"/>
                  <a:pt x="1541602" y="155753"/>
                </a:cubicBezTo>
                <a:lnTo>
                  <a:pt x="1541602" y="277977"/>
                </a:lnTo>
                <a:lnTo>
                  <a:pt x="1520266" y="277977"/>
                </a:lnTo>
                <a:lnTo>
                  <a:pt x="1520266" y="156057"/>
                </a:lnTo>
                <a:cubicBezTo>
                  <a:pt x="1515186" y="167437"/>
                  <a:pt x="1509547" y="178359"/>
                  <a:pt x="1503349" y="188823"/>
                </a:cubicBezTo>
                <a:cubicBezTo>
                  <a:pt x="1497152" y="199288"/>
                  <a:pt x="1490802" y="209397"/>
                  <a:pt x="1484299" y="219151"/>
                </a:cubicBezTo>
                <a:lnTo>
                  <a:pt x="1468755" y="204825"/>
                </a:lnTo>
                <a:cubicBezTo>
                  <a:pt x="1473428" y="198120"/>
                  <a:pt x="1478203" y="191008"/>
                  <a:pt x="1483080" y="183489"/>
                </a:cubicBezTo>
                <a:cubicBezTo>
                  <a:pt x="1487957" y="175971"/>
                  <a:pt x="1492631" y="168148"/>
                  <a:pt x="1497101" y="160020"/>
                </a:cubicBezTo>
                <a:cubicBezTo>
                  <a:pt x="1501571" y="151892"/>
                  <a:pt x="1505737" y="143713"/>
                  <a:pt x="1509598" y="135483"/>
                </a:cubicBezTo>
                <a:cubicBezTo>
                  <a:pt x="1513459" y="127254"/>
                  <a:pt x="1516913" y="118973"/>
                  <a:pt x="1519961" y="110642"/>
                </a:cubicBezTo>
                <a:lnTo>
                  <a:pt x="1479727" y="110642"/>
                </a:lnTo>
                <a:lnTo>
                  <a:pt x="1479727" y="88087"/>
                </a:lnTo>
                <a:lnTo>
                  <a:pt x="1520266" y="88087"/>
                </a:lnTo>
                <a:lnTo>
                  <a:pt x="1520266" y="47244"/>
                </a:lnTo>
                <a:cubicBezTo>
                  <a:pt x="1513357" y="48463"/>
                  <a:pt x="1506652" y="49530"/>
                  <a:pt x="1500149" y="50444"/>
                </a:cubicBezTo>
                <a:cubicBezTo>
                  <a:pt x="1493647" y="51359"/>
                  <a:pt x="1487652" y="52222"/>
                  <a:pt x="1482166" y="53035"/>
                </a:cubicBezTo>
                <a:lnTo>
                  <a:pt x="1480032" y="32004"/>
                </a:lnTo>
                <a:cubicBezTo>
                  <a:pt x="1486941" y="30988"/>
                  <a:pt x="1494713" y="29718"/>
                  <a:pt x="1503349" y="28194"/>
                </a:cubicBezTo>
                <a:cubicBezTo>
                  <a:pt x="1511986" y="26670"/>
                  <a:pt x="1520723" y="25095"/>
                  <a:pt x="1529562" y="23469"/>
                </a:cubicBezTo>
                <a:cubicBezTo>
                  <a:pt x="1538401" y="21844"/>
                  <a:pt x="1547088" y="20066"/>
                  <a:pt x="1555623" y="18135"/>
                </a:cubicBezTo>
                <a:cubicBezTo>
                  <a:pt x="1564157" y="16205"/>
                  <a:pt x="1571980" y="14325"/>
                  <a:pt x="1579092" y="12496"/>
                </a:cubicBezTo>
                <a:close/>
                <a:moveTo>
                  <a:pt x="2221458" y="7010"/>
                </a:moveTo>
                <a:lnTo>
                  <a:pt x="2229993" y="28346"/>
                </a:lnTo>
                <a:cubicBezTo>
                  <a:pt x="2223084" y="32207"/>
                  <a:pt x="2215159" y="36118"/>
                  <a:pt x="2206218" y="40081"/>
                </a:cubicBezTo>
                <a:cubicBezTo>
                  <a:pt x="2197277" y="44043"/>
                  <a:pt x="2189048" y="47244"/>
                  <a:pt x="2181529" y="49682"/>
                </a:cubicBezTo>
                <a:lnTo>
                  <a:pt x="2181529" y="202082"/>
                </a:lnTo>
                <a:cubicBezTo>
                  <a:pt x="2183358" y="201066"/>
                  <a:pt x="2186457" y="199390"/>
                  <a:pt x="2190826" y="197053"/>
                </a:cubicBezTo>
                <a:cubicBezTo>
                  <a:pt x="2195195" y="194716"/>
                  <a:pt x="2199767" y="192278"/>
                  <a:pt x="2204542" y="189738"/>
                </a:cubicBezTo>
                <a:cubicBezTo>
                  <a:pt x="2209317" y="187198"/>
                  <a:pt x="2213584" y="184963"/>
                  <a:pt x="2217343" y="183032"/>
                </a:cubicBezTo>
                <a:cubicBezTo>
                  <a:pt x="2221103" y="181102"/>
                  <a:pt x="2223185" y="180035"/>
                  <a:pt x="2223592" y="179832"/>
                </a:cubicBezTo>
                <a:lnTo>
                  <a:pt x="2224811" y="205435"/>
                </a:lnTo>
                <a:cubicBezTo>
                  <a:pt x="2222169" y="206857"/>
                  <a:pt x="2218563" y="208737"/>
                  <a:pt x="2213991" y="211074"/>
                </a:cubicBezTo>
                <a:cubicBezTo>
                  <a:pt x="2209419" y="213411"/>
                  <a:pt x="2204593" y="215798"/>
                  <a:pt x="2199513" y="218237"/>
                </a:cubicBezTo>
                <a:cubicBezTo>
                  <a:pt x="2194433" y="220675"/>
                  <a:pt x="2189607" y="222961"/>
                  <a:pt x="2185035" y="225095"/>
                </a:cubicBezTo>
                <a:cubicBezTo>
                  <a:pt x="2180463" y="227228"/>
                  <a:pt x="2176856" y="228905"/>
                  <a:pt x="2174214" y="230124"/>
                </a:cubicBezTo>
                <a:cubicBezTo>
                  <a:pt x="2171979" y="231140"/>
                  <a:pt x="2169896" y="232105"/>
                  <a:pt x="2167966" y="233019"/>
                </a:cubicBezTo>
                <a:cubicBezTo>
                  <a:pt x="2166035" y="233934"/>
                  <a:pt x="2163343" y="235509"/>
                  <a:pt x="2159889" y="237744"/>
                </a:cubicBezTo>
                <a:lnTo>
                  <a:pt x="2152269" y="213969"/>
                </a:lnTo>
                <a:cubicBezTo>
                  <a:pt x="2155723" y="211125"/>
                  <a:pt x="2157806" y="209042"/>
                  <a:pt x="2158517" y="207721"/>
                </a:cubicBezTo>
                <a:cubicBezTo>
                  <a:pt x="2159228" y="206400"/>
                  <a:pt x="2159584" y="204622"/>
                  <a:pt x="2159584" y="202387"/>
                </a:cubicBezTo>
                <a:lnTo>
                  <a:pt x="2159584" y="31394"/>
                </a:lnTo>
                <a:cubicBezTo>
                  <a:pt x="2164257" y="29972"/>
                  <a:pt x="2169388" y="28295"/>
                  <a:pt x="2174976" y="26365"/>
                </a:cubicBezTo>
                <a:cubicBezTo>
                  <a:pt x="2180564" y="24434"/>
                  <a:pt x="2186152" y="22352"/>
                  <a:pt x="2191740" y="20116"/>
                </a:cubicBezTo>
                <a:cubicBezTo>
                  <a:pt x="2197328" y="17881"/>
                  <a:pt x="2202662" y="15646"/>
                  <a:pt x="2207742" y="13411"/>
                </a:cubicBezTo>
                <a:cubicBezTo>
                  <a:pt x="2212822" y="11176"/>
                  <a:pt x="2217394" y="9042"/>
                  <a:pt x="2221458" y="7010"/>
                </a:cubicBezTo>
                <a:close/>
                <a:moveTo>
                  <a:pt x="1833524" y="4876"/>
                </a:moveTo>
                <a:lnTo>
                  <a:pt x="1854250" y="9448"/>
                </a:lnTo>
                <a:cubicBezTo>
                  <a:pt x="1851609" y="17983"/>
                  <a:pt x="1848408" y="27686"/>
                  <a:pt x="1844649" y="38557"/>
                </a:cubicBezTo>
                <a:cubicBezTo>
                  <a:pt x="1840890" y="49428"/>
                  <a:pt x="1836166" y="61163"/>
                  <a:pt x="1830476" y="73761"/>
                </a:cubicBezTo>
                <a:lnTo>
                  <a:pt x="1830476" y="277673"/>
                </a:lnTo>
                <a:lnTo>
                  <a:pt x="1808226" y="277673"/>
                </a:lnTo>
                <a:lnTo>
                  <a:pt x="1808226" y="118262"/>
                </a:lnTo>
                <a:cubicBezTo>
                  <a:pt x="1800910" y="131064"/>
                  <a:pt x="1792681" y="144170"/>
                  <a:pt x="1783537" y="157581"/>
                </a:cubicBezTo>
                <a:lnTo>
                  <a:pt x="1764944" y="142951"/>
                </a:lnTo>
                <a:cubicBezTo>
                  <a:pt x="1773072" y="131775"/>
                  <a:pt x="1780692" y="120193"/>
                  <a:pt x="1787804" y="108204"/>
                </a:cubicBezTo>
                <a:cubicBezTo>
                  <a:pt x="1794916" y="96215"/>
                  <a:pt x="1801418" y="84277"/>
                  <a:pt x="1807311" y="72390"/>
                </a:cubicBezTo>
                <a:cubicBezTo>
                  <a:pt x="1813204" y="60503"/>
                  <a:pt x="1818335" y="48819"/>
                  <a:pt x="1822704" y="37338"/>
                </a:cubicBezTo>
                <a:cubicBezTo>
                  <a:pt x="1827073" y="25857"/>
                  <a:pt x="1830679" y="15036"/>
                  <a:pt x="1833524" y="4876"/>
                </a:cubicBezTo>
                <a:close/>
                <a:moveTo>
                  <a:pt x="2125141" y="4572"/>
                </a:moveTo>
                <a:lnTo>
                  <a:pt x="2148306" y="8839"/>
                </a:lnTo>
                <a:cubicBezTo>
                  <a:pt x="2144649" y="20015"/>
                  <a:pt x="2140889" y="30683"/>
                  <a:pt x="2137029" y="40843"/>
                </a:cubicBezTo>
                <a:cubicBezTo>
                  <a:pt x="2133168" y="51003"/>
                  <a:pt x="2129205" y="60757"/>
                  <a:pt x="2125141" y="70104"/>
                </a:cubicBezTo>
                <a:lnTo>
                  <a:pt x="2125141" y="275844"/>
                </a:lnTo>
                <a:lnTo>
                  <a:pt x="2103501" y="275844"/>
                </a:lnTo>
                <a:lnTo>
                  <a:pt x="2103501" y="113995"/>
                </a:lnTo>
                <a:cubicBezTo>
                  <a:pt x="2098827" y="122123"/>
                  <a:pt x="2094001" y="130048"/>
                  <a:pt x="2089023" y="137769"/>
                </a:cubicBezTo>
                <a:cubicBezTo>
                  <a:pt x="2084044" y="145491"/>
                  <a:pt x="2078710" y="153111"/>
                  <a:pt x="2073021" y="160629"/>
                </a:cubicBezTo>
                <a:lnTo>
                  <a:pt x="2056561" y="144475"/>
                </a:lnTo>
                <a:cubicBezTo>
                  <a:pt x="2063470" y="135534"/>
                  <a:pt x="2070176" y="125679"/>
                  <a:pt x="2076678" y="114909"/>
                </a:cubicBezTo>
                <a:cubicBezTo>
                  <a:pt x="2083181" y="104140"/>
                  <a:pt x="2089378" y="92761"/>
                  <a:pt x="2095271" y="80772"/>
                </a:cubicBezTo>
                <a:cubicBezTo>
                  <a:pt x="2101164" y="68783"/>
                  <a:pt x="2106599" y="56388"/>
                  <a:pt x="2111578" y="43586"/>
                </a:cubicBezTo>
                <a:cubicBezTo>
                  <a:pt x="2116556" y="30784"/>
                  <a:pt x="2121077" y="17780"/>
                  <a:pt x="2125141" y="4572"/>
                </a:cubicBezTo>
                <a:close/>
                <a:moveTo>
                  <a:pt x="454380" y="4572"/>
                </a:moveTo>
                <a:lnTo>
                  <a:pt x="478155" y="5486"/>
                </a:lnTo>
                <a:lnTo>
                  <a:pt x="478155" y="42367"/>
                </a:lnTo>
                <a:lnTo>
                  <a:pt x="545820" y="42367"/>
                </a:lnTo>
                <a:lnTo>
                  <a:pt x="545820" y="63398"/>
                </a:lnTo>
                <a:lnTo>
                  <a:pt x="478155" y="63398"/>
                </a:lnTo>
                <a:lnTo>
                  <a:pt x="478155" y="101193"/>
                </a:lnTo>
                <a:lnTo>
                  <a:pt x="565632" y="101193"/>
                </a:lnTo>
                <a:lnTo>
                  <a:pt x="565632" y="121920"/>
                </a:lnTo>
                <a:lnTo>
                  <a:pt x="374523" y="121920"/>
                </a:lnTo>
                <a:lnTo>
                  <a:pt x="374523" y="101193"/>
                </a:lnTo>
                <a:lnTo>
                  <a:pt x="454380" y="101193"/>
                </a:lnTo>
                <a:lnTo>
                  <a:pt x="454380" y="63398"/>
                </a:lnTo>
                <a:lnTo>
                  <a:pt x="393420" y="63398"/>
                </a:lnTo>
                <a:lnTo>
                  <a:pt x="393420" y="42367"/>
                </a:lnTo>
                <a:lnTo>
                  <a:pt x="454380" y="42367"/>
                </a:lnTo>
                <a:close/>
                <a:moveTo>
                  <a:pt x="1947824" y="3352"/>
                </a:moveTo>
                <a:cubicBezTo>
                  <a:pt x="1949450" y="7213"/>
                  <a:pt x="1951329" y="12496"/>
                  <a:pt x="1953463" y="19202"/>
                </a:cubicBezTo>
                <a:cubicBezTo>
                  <a:pt x="1955597" y="25908"/>
                  <a:pt x="1957578" y="32105"/>
                  <a:pt x="1959406" y="37795"/>
                </a:cubicBezTo>
                <a:lnTo>
                  <a:pt x="2042922" y="37795"/>
                </a:lnTo>
                <a:lnTo>
                  <a:pt x="2042922" y="58826"/>
                </a:lnTo>
                <a:lnTo>
                  <a:pt x="1851812" y="58826"/>
                </a:lnTo>
                <a:lnTo>
                  <a:pt x="1851812" y="37795"/>
                </a:lnTo>
                <a:lnTo>
                  <a:pt x="1935327" y="37795"/>
                </a:lnTo>
                <a:cubicBezTo>
                  <a:pt x="1933702" y="32308"/>
                  <a:pt x="1931974" y="26771"/>
                  <a:pt x="1930146" y="21183"/>
                </a:cubicBezTo>
                <a:cubicBezTo>
                  <a:pt x="1928317" y="15595"/>
                  <a:pt x="1926691" y="11074"/>
                  <a:pt x="1925269" y="7620"/>
                </a:cubicBezTo>
                <a:close/>
                <a:moveTo>
                  <a:pt x="368731" y="2743"/>
                </a:moveTo>
                <a:lnTo>
                  <a:pt x="385191" y="17373"/>
                </a:lnTo>
                <a:cubicBezTo>
                  <a:pt x="381127" y="23266"/>
                  <a:pt x="376148" y="29667"/>
                  <a:pt x="370255" y="36576"/>
                </a:cubicBezTo>
                <a:cubicBezTo>
                  <a:pt x="364363" y="43484"/>
                  <a:pt x="358013" y="50495"/>
                  <a:pt x="351205" y="57607"/>
                </a:cubicBezTo>
                <a:cubicBezTo>
                  <a:pt x="344398" y="64719"/>
                  <a:pt x="337439" y="71729"/>
                  <a:pt x="330327" y="78638"/>
                </a:cubicBezTo>
                <a:cubicBezTo>
                  <a:pt x="323215" y="85547"/>
                  <a:pt x="316407" y="91745"/>
                  <a:pt x="309905" y="97231"/>
                </a:cubicBezTo>
                <a:lnTo>
                  <a:pt x="294970" y="79857"/>
                </a:lnTo>
                <a:cubicBezTo>
                  <a:pt x="301472" y="74777"/>
                  <a:pt x="308279" y="68935"/>
                  <a:pt x="315391" y="62331"/>
                </a:cubicBezTo>
                <a:cubicBezTo>
                  <a:pt x="322503" y="55727"/>
                  <a:pt x="329361" y="48920"/>
                  <a:pt x="335965" y="41910"/>
                </a:cubicBezTo>
                <a:cubicBezTo>
                  <a:pt x="342569" y="34899"/>
                  <a:pt x="348767" y="27990"/>
                  <a:pt x="354558" y="21183"/>
                </a:cubicBezTo>
                <a:cubicBezTo>
                  <a:pt x="360349" y="14376"/>
                  <a:pt x="365074" y="8229"/>
                  <a:pt x="368731" y="2743"/>
                </a:cubicBezTo>
                <a:close/>
                <a:moveTo>
                  <a:pt x="1649196" y="1524"/>
                </a:moveTo>
                <a:lnTo>
                  <a:pt x="1671142" y="2438"/>
                </a:lnTo>
                <a:lnTo>
                  <a:pt x="1671142" y="56997"/>
                </a:lnTo>
                <a:lnTo>
                  <a:pt x="1732711" y="56997"/>
                </a:lnTo>
                <a:lnTo>
                  <a:pt x="1732711" y="188366"/>
                </a:lnTo>
                <a:lnTo>
                  <a:pt x="1671142" y="188366"/>
                </a:lnTo>
                <a:lnTo>
                  <a:pt x="1671142" y="277977"/>
                </a:lnTo>
                <a:lnTo>
                  <a:pt x="1649196" y="277977"/>
                </a:lnTo>
                <a:lnTo>
                  <a:pt x="1649196" y="188366"/>
                </a:lnTo>
                <a:lnTo>
                  <a:pt x="1588846" y="188366"/>
                </a:lnTo>
                <a:lnTo>
                  <a:pt x="1588846" y="56997"/>
                </a:lnTo>
                <a:lnTo>
                  <a:pt x="1649196" y="56997"/>
                </a:lnTo>
                <a:close/>
                <a:moveTo>
                  <a:pt x="54864" y="609"/>
                </a:moveTo>
                <a:lnTo>
                  <a:pt x="78943" y="4876"/>
                </a:lnTo>
                <a:cubicBezTo>
                  <a:pt x="76911" y="8940"/>
                  <a:pt x="74828" y="13004"/>
                  <a:pt x="72694" y="17068"/>
                </a:cubicBezTo>
                <a:cubicBezTo>
                  <a:pt x="70561" y="21132"/>
                  <a:pt x="68173" y="25196"/>
                  <a:pt x="65532" y="29260"/>
                </a:cubicBezTo>
                <a:lnTo>
                  <a:pt x="135636" y="29260"/>
                </a:lnTo>
                <a:lnTo>
                  <a:pt x="135636" y="48158"/>
                </a:lnTo>
                <a:lnTo>
                  <a:pt x="87477" y="48158"/>
                </a:lnTo>
                <a:cubicBezTo>
                  <a:pt x="90119" y="52832"/>
                  <a:pt x="92811" y="57912"/>
                  <a:pt x="95554" y="63398"/>
                </a:cubicBezTo>
                <a:cubicBezTo>
                  <a:pt x="98298" y="68885"/>
                  <a:pt x="100685" y="73660"/>
                  <a:pt x="102717" y="77724"/>
                </a:cubicBezTo>
                <a:lnTo>
                  <a:pt x="83515" y="87173"/>
                </a:lnTo>
                <a:cubicBezTo>
                  <a:pt x="82296" y="83921"/>
                  <a:pt x="80924" y="80518"/>
                  <a:pt x="79400" y="76962"/>
                </a:cubicBezTo>
                <a:cubicBezTo>
                  <a:pt x="77876" y="73406"/>
                  <a:pt x="76250" y="69901"/>
                  <a:pt x="74523" y="66446"/>
                </a:cubicBezTo>
                <a:cubicBezTo>
                  <a:pt x="72796" y="62992"/>
                  <a:pt x="71069" y="59690"/>
                  <a:pt x="69342" y="56540"/>
                </a:cubicBezTo>
                <a:cubicBezTo>
                  <a:pt x="67614" y="53391"/>
                  <a:pt x="66040" y="50597"/>
                  <a:pt x="64617" y="48158"/>
                </a:cubicBezTo>
                <a:lnTo>
                  <a:pt x="53644" y="48158"/>
                </a:lnTo>
                <a:cubicBezTo>
                  <a:pt x="43484" y="63398"/>
                  <a:pt x="32410" y="77419"/>
                  <a:pt x="20421" y="90221"/>
                </a:cubicBezTo>
                <a:lnTo>
                  <a:pt x="2743" y="77114"/>
                </a:lnTo>
                <a:cubicBezTo>
                  <a:pt x="8636" y="71221"/>
                  <a:pt x="14173" y="64973"/>
                  <a:pt x="19354" y="58369"/>
                </a:cubicBezTo>
                <a:cubicBezTo>
                  <a:pt x="24536" y="51765"/>
                  <a:pt x="29362" y="45110"/>
                  <a:pt x="33832" y="38404"/>
                </a:cubicBezTo>
                <a:cubicBezTo>
                  <a:pt x="38303" y="31699"/>
                  <a:pt x="42316" y="25095"/>
                  <a:pt x="45872" y="18592"/>
                </a:cubicBezTo>
                <a:cubicBezTo>
                  <a:pt x="49428" y="12090"/>
                  <a:pt x="52425" y="6096"/>
                  <a:pt x="54864" y="609"/>
                </a:cubicBezTo>
                <a:close/>
                <a:moveTo>
                  <a:pt x="166116" y="0"/>
                </a:moveTo>
                <a:lnTo>
                  <a:pt x="189280" y="3962"/>
                </a:lnTo>
                <a:cubicBezTo>
                  <a:pt x="187248" y="8432"/>
                  <a:pt x="185166" y="12750"/>
                  <a:pt x="183032" y="16916"/>
                </a:cubicBezTo>
                <a:cubicBezTo>
                  <a:pt x="180898" y="21082"/>
                  <a:pt x="178714" y="25196"/>
                  <a:pt x="176479" y="29260"/>
                </a:cubicBezTo>
                <a:lnTo>
                  <a:pt x="264261" y="29260"/>
                </a:lnTo>
                <a:lnTo>
                  <a:pt x="264261" y="48158"/>
                </a:lnTo>
                <a:lnTo>
                  <a:pt x="210616" y="48158"/>
                </a:lnTo>
                <a:cubicBezTo>
                  <a:pt x="213868" y="52832"/>
                  <a:pt x="217119" y="57759"/>
                  <a:pt x="220370" y="62941"/>
                </a:cubicBezTo>
                <a:cubicBezTo>
                  <a:pt x="223621" y="68123"/>
                  <a:pt x="226060" y="72237"/>
                  <a:pt x="227685" y="75285"/>
                </a:cubicBezTo>
                <a:lnTo>
                  <a:pt x="211531" y="86563"/>
                </a:lnTo>
                <a:cubicBezTo>
                  <a:pt x="210312" y="84125"/>
                  <a:pt x="208788" y="81331"/>
                  <a:pt x="206959" y="78181"/>
                </a:cubicBezTo>
                <a:cubicBezTo>
                  <a:pt x="205130" y="75031"/>
                  <a:pt x="203149" y="71729"/>
                  <a:pt x="201015" y="68275"/>
                </a:cubicBezTo>
                <a:cubicBezTo>
                  <a:pt x="198882" y="64821"/>
                  <a:pt x="196596" y="61366"/>
                  <a:pt x="194157" y="57912"/>
                </a:cubicBezTo>
                <a:cubicBezTo>
                  <a:pt x="191719" y="54457"/>
                  <a:pt x="189484" y="51206"/>
                  <a:pt x="187452" y="48158"/>
                </a:cubicBezTo>
                <a:lnTo>
                  <a:pt x="165201" y="48158"/>
                </a:lnTo>
                <a:cubicBezTo>
                  <a:pt x="159512" y="57099"/>
                  <a:pt x="153212" y="65837"/>
                  <a:pt x="146304" y="74371"/>
                </a:cubicBezTo>
                <a:lnTo>
                  <a:pt x="127101" y="64313"/>
                </a:lnTo>
                <a:cubicBezTo>
                  <a:pt x="136245" y="53949"/>
                  <a:pt x="143814" y="43434"/>
                  <a:pt x="149809" y="32766"/>
                </a:cubicBezTo>
                <a:cubicBezTo>
                  <a:pt x="155803" y="22098"/>
                  <a:pt x="161239" y="11176"/>
                  <a:pt x="166116" y="0"/>
                </a:cubicBezTo>
                <a:close/>
              </a:path>
            </a:pathLst>
          </a:custGeom>
          <a:solidFill>
            <a:srgbClr val="5F2B27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F2B27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sp>
        <p:nvSpPr>
          <p:cNvPr id="43" name="文本框-15_矢量">
            <a:extLst>
              <a:ext uri="{FF2B5EF4-FFF2-40B4-BE49-F238E27FC236}">
                <a16:creationId xmlns:a16="http://schemas.microsoft.com/office/drawing/2014/main" id="{52B03418-75A3-4C70-B2E1-3C87E81C6A97}"/>
              </a:ext>
            </a:extLst>
          </p:cNvPr>
          <p:cNvSpPr txBox="1"/>
          <p:nvPr/>
        </p:nvSpPr>
        <p:spPr>
          <a:xfrm>
            <a:off x="5520558" y="5699552"/>
            <a:ext cx="1569796" cy="210312"/>
          </a:xfrm>
          <a:custGeom>
            <a:avLst/>
            <a:gdLst/>
            <a:ahLst/>
            <a:cxnLst/>
            <a:rect l="l" t="t" r="r" b="b"/>
            <a:pathLst>
              <a:path w="1569796" h="210312">
                <a:moveTo>
                  <a:pt x="949833" y="166650"/>
                </a:moveTo>
                <a:lnTo>
                  <a:pt x="949833" y="185166"/>
                </a:lnTo>
                <a:lnTo>
                  <a:pt x="1056361" y="185166"/>
                </a:lnTo>
                <a:lnTo>
                  <a:pt x="1056361" y="166650"/>
                </a:lnTo>
                <a:close/>
                <a:moveTo>
                  <a:pt x="1186206" y="153619"/>
                </a:moveTo>
                <a:lnTo>
                  <a:pt x="1203579" y="154534"/>
                </a:lnTo>
                <a:lnTo>
                  <a:pt x="1203579" y="178308"/>
                </a:lnTo>
                <a:cubicBezTo>
                  <a:pt x="1203579" y="183185"/>
                  <a:pt x="1204570" y="186347"/>
                  <a:pt x="1206551" y="187795"/>
                </a:cubicBezTo>
                <a:cubicBezTo>
                  <a:pt x="1208532" y="189243"/>
                  <a:pt x="1212342" y="190195"/>
                  <a:pt x="1217981" y="190653"/>
                </a:cubicBezTo>
                <a:cubicBezTo>
                  <a:pt x="1229716" y="191567"/>
                  <a:pt x="1241298" y="191567"/>
                  <a:pt x="1252728" y="190653"/>
                </a:cubicBezTo>
                <a:cubicBezTo>
                  <a:pt x="1255624" y="190500"/>
                  <a:pt x="1258062" y="190234"/>
                  <a:pt x="1260043" y="189853"/>
                </a:cubicBezTo>
                <a:cubicBezTo>
                  <a:pt x="1262025" y="189472"/>
                  <a:pt x="1263587" y="188900"/>
                  <a:pt x="1264730" y="188138"/>
                </a:cubicBezTo>
                <a:cubicBezTo>
                  <a:pt x="1265873" y="187376"/>
                  <a:pt x="1266749" y="186271"/>
                  <a:pt x="1267359" y="184823"/>
                </a:cubicBezTo>
                <a:cubicBezTo>
                  <a:pt x="1267968" y="183376"/>
                  <a:pt x="1268425" y="181432"/>
                  <a:pt x="1268730" y="178994"/>
                </a:cubicBezTo>
                <a:cubicBezTo>
                  <a:pt x="1269035" y="176860"/>
                  <a:pt x="1269264" y="174689"/>
                  <a:pt x="1269416" y="172479"/>
                </a:cubicBezTo>
                <a:cubicBezTo>
                  <a:pt x="1269568" y="170269"/>
                  <a:pt x="1269721" y="168021"/>
                  <a:pt x="1269873" y="165735"/>
                </a:cubicBezTo>
                <a:lnTo>
                  <a:pt x="1285418" y="171450"/>
                </a:lnTo>
                <a:cubicBezTo>
                  <a:pt x="1285113" y="173736"/>
                  <a:pt x="1284808" y="176060"/>
                  <a:pt x="1284504" y="178423"/>
                </a:cubicBezTo>
                <a:cubicBezTo>
                  <a:pt x="1284199" y="180785"/>
                  <a:pt x="1283894" y="183109"/>
                  <a:pt x="1283589" y="185395"/>
                </a:cubicBezTo>
                <a:cubicBezTo>
                  <a:pt x="1282827" y="189510"/>
                  <a:pt x="1281875" y="192786"/>
                  <a:pt x="1280732" y="195225"/>
                </a:cubicBezTo>
                <a:cubicBezTo>
                  <a:pt x="1279589" y="197663"/>
                  <a:pt x="1278027" y="199568"/>
                  <a:pt x="1276045" y="200940"/>
                </a:cubicBezTo>
                <a:cubicBezTo>
                  <a:pt x="1274064" y="202311"/>
                  <a:pt x="1271550" y="203264"/>
                  <a:pt x="1268502" y="203797"/>
                </a:cubicBezTo>
                <a:cubicBezTo>
                  <a:pt x="1265454" y="204331"/>
                  <a:pt x="1261720" y="204750"/>
                  <a:pt x="1257300" y="205054"/>
                </a:cubicBezTo>
                <a:cubicBezTo>
                  <a:pt x="1249985" y="205512"/>
                  <a:pt x="1242517" y="205740"/>
                  <a:pt x="1234897" y="205740"/>
                </a:cubicBezTo>
                <a:cubicBezTo>
                  <a:pt x="1227277" y="205740"/>
                  <a:pt x="1219810" y="205512"/>
                  <a:pt x="1212495" y="205054"/>
                </a:cubicBezTo>
                <a:cubicBezTo>
                  <a:pt x="1202893" y="204445"/>
                  <a:pt x="1196112" y="202654"/>
                  <a:pt x="1192149" y="199682"/>
                </a:cubicBezTo>
                <a:cubicBezTo>
                  <a:pt x="1188187" y="196711"/>
                  <a:pt x="1186206" y="191567"/>
                  <a:pt x="1186206" y="184252"/>
                </a:cubicBezTo>
                <a:close/>
                <a:moveTo>
                  <a:pt x="1300048" y="150419"/>
                </a:moveTo>
                <a:cubicBezTo>
                  <a:pt x="1302182" y="152857"/>
                  <a:pt x="1304544" y="155715"/>
                  <a:pt x="1307135" y="158992"/>
                </a:cubicBezTo>
                <a:cubicBezTo>
                  <a:pt x="1309726" y="162268"/>
                  <a:pt x="1312355" y="165735"/>
                  <a:pt x="1315022" y="169393"/>
                </a:cubicBezTo>
                <a:cubicBezTo>
                  <a:pt x="1317689" y="173050"/>
                  <a:pt x="1320356" y="176860"/>
                  <a:pt x="1323023" y="180823"/>
                </a:cubicBezTo>
                <a:cubicBezTo>
                  <a:pt x="1325690" y="184785"/>
                  <a:pt x="1328166" y="188595"/>
                  <a:pt x="1330452" y="192253"/>
                </a:cubicBezTo>
                <a:lnTo>
                  <a:pt x="1316965" y="202083"/>
                </a:lnTo>
                <a:cubicBezTo>
                  <a:pt x="1312545" y="194005"/>
                  <a:pt x="1307859" y="186157"/>
                  <a:pt x="1302906" y="178537"/>
                </a:cubicBezTo>
                <a:cubicBezTo>
                  <a:pt x="1297953" y="170917"/>
                  <a:pt x="1293038" y="164287"/>
                  <a:pt x="1288161" y="158649"/>
                </a:cubicBezTo>
                <a:close/>
                <a:moveTo>
                  <a:pt x="1158545" y="150419"/>
                </a:moveTo>
                <a:lnTo>
                  <a:pt x="1172718" y="157048"/>
                </a:lnTo>
                <a:cubicBezTo>
                  <a:pt x="1170737" y="161468"/>
                  <a:pt x="1168565" y="165926"/>
                  <a:pt x="1166203" y="170422"/>
                </a:cubicBezTo>
                <a:cubicBezTo>
                  <a:pt x="1163841" y="174917"/>
                  <a:pt x="1161441" y="179261"/>
                  <a:pt x="1159002" y="183452"/>
                </a:cubicBezTo>
                <a:cubicBezTo>
                  <a:pt x="1156564" y="187643"/>
                  <a:pt x="1154125" y="191567"/>
                  <a:pt x="1151687" y="195225"/>
                </a:cubicBezTo>
                <a:cubicBezTo>
                  <a:pt x="1149249" y="198882"/>
                  <a:pt x="1146886" y="202083"/>
                  <a:pt x="1144600" y="204826"/>
                </a:cubicBezTo>
                <a:lnTo>
                  <a:pt x="1130427" y="196368"/>
                </a:lnTo>
                <a:cubicBezTo>
                  <a:pt x="1132866" y="193472"/>
                  <a:pt x="1135456" y="190119"/>
                  <a:pt x="1138200" y="186309"/>
                </a:cubicBezTo>
                <a:cubicBezTo>
                  <a:pt x="1140943" y="182499"/>
                  <a:pt x="1143572" y="178537"/>
                  <a:pt x="1146086" y="174422"/>
                </a:cubicBezTo>
                <a:cubicBezTo>
                  <a:pt x="1148601" y="170307"/>
                  <a:pt x="1150925" y="166192"/>
                  <a:pt x="1153059" y="162078"/>
                </a:cubicBezTo>
                <a:cubicBezTo>
                  <a:pt x="1155192" y="157963"/>
                  <a:pt x="1157021" y="154077"/>
                  <a:pt x="1158545" y="150419"/>
                </a:cubicBezTo>
                <a:close/>
                <a:moveTo>
                  <a:pt x="1231240" y="142189"/>
                </a:moveTo>
                <a:cubicBezTo>
                  <a:pt x="1232611" y="143561"/>
                  <a:pt x="1234440" y="145428"/>
                  <a:pt x="1236726" y="147790"/>
                </a:cubicBezTo>
                <a:cubicBezTo>
                  <a:pt x="1239012" y="150152"/>
                  <a:pt x="1241336" y="152629"/>
                  <a:pt x="1243698" y="155220"/>
                </a:cubicBezTo>
                <a:cubicBezTo>
                  <a:pt x="1246061" y="157810"/>
                  <a:pt x="1248385" y="160439"/>
                  <a:pt x="1250671" y="163106"/>
                </a:cubicBezTo>
                <a:cubicBezTo>
                  <a:pt x="1252957" y="165773"/>
                  <a:pt x="1254862" y="168097"/>
                  <a:pt x="1256386" y="170079"/>
                </a:cubicBezTo>
                <a:lnTo>
                  <a:pt x="1245184" y="180594"/>
                </a:lnTo>
                <a:cubicBezTo>
                  <a:pt x="1243813" y="178308"/>
                  <a:pt x="1241984" y="175641"/>
                  <a:pt x="1239698" y="172593"/>
                </a:cubicBezTo>
                <a:cubicBezTo>
                  <a:pt x="1237412" y="169545"/>
                  <a:pt x="1235088" y="166573"/>
                  <a:pt x="1232726" y="163678"/>
                </a:cubicBezTo>
                <a:cubicBezTo>
                  <a:pt x="1230364" y="160782"/>
                  <a:pt x="1228077" y="158153"/>
                  <a:pt x="1225868" y="155791"/>
                </a:cubicBezTo>
                <a:cubicBezTo>
                  <a:pt x="1223658" y="153429"/>
                  <a:pt x="1221943" y="151638"/>
                  <a:pt x="1220724" y="150419"/>
                </a:cubicBezTo>
                <a:close/>
                <a:moveTo>
                  <a:pt x="949833" y="133503"/>
                </a:moveTo>
                <a:lnTo>
                  <a:pt x="949833" y="152476"/>
                </a:lnTo>
                <a:lnTo>
                  <a:pt x="1056361" y="152476"/>
                </a:lnTo>
                <a:lnTo>
                  <a:pt x="1056361" y="133503"/>
                </a:lnTo>
                <a:close/>
                <a:moveTo>
                  <a:pt x="933831" y="118415"/>
                </a:moveTo>
                <a:lnTo>
                  <a:pt x="1072363" y="118415"/>
                </a:lnTo>
                <a:lnTo>
                  <a:pt x="1072363" y="210084"/>
                </a:lnTo>
                <a:lnTo>
                  <a:pt x="1056361" y="210084"/>
                </a:lnTo>
                <a:lnTo>
                  <a:pt x="1056361" y="199797"/>
                </a:lnTo>
                <a:lnTo>
                  <a:pt x="949833" y="199797"/>
                </a:lnTo>
                <a:lnTo>
                  <a:pt x="949833" y="210312"/>
                </a:lnTo>
                <a:lnTo>
                  <a:pt x="933831" y="210312"/>
                </a:lnTo>
                <a:close/>
                <a:moveTo>
                  <a:pt x="1239241" y="111557"/>
                </a:moveTo>
                <a:lnTo>
                  <a:pt x="1239241" y="128473"/>
                </a:lnTo>
                <a:cubicBezTo>
                  <a:pt x="1249604" y="128169"/>
                  <a:pt x="1259320" y="127940"/>
                  <a:pt x="1268387" y="127788"/>
                </a:cubicBezTo>
                <a:cubicBezTo>
                  <a:pt x="1277455" y="127635"/>
                  <a:pt x="1285113" y="127407"/>
                  <a:pt x="1291362" y="127102"/>
                </a:cubicBezTo>
                <a:cubicBezTo>
                  <a:pt x="1289838" y="125425"/>
                  <a:pt x="1288428" y="123863"/>
                  <a:pt x="1287132" y="122416"/>
                </a:cubicBezTo>
                <a:cubicBezTo>
                  <a:pt x="1285837" y="120968"/>
                  <a:pt x="1284656" y="119634"/>
                  <a:pt x="1283589" y="118415"/>
                </a:cubicBezTo>
                <a:lnTo>
                  <a:pt x="1293876" y="111557"/>
                </a:lnTo>
                <a:close/>
                <a:moveTo>
                  <a:pt x="1239241" y="85268"/>
                </a:moveTo>
                <a:lnTo>
                  <a:pt x="1239241" y="98755"/>
                </a:lnTo>
                <a:lnTo>
                  <a:pt x="1289990" y="98755"/>
                </a:lnTo>
                <a:lnTo>
                  <a:pt x="1289990" y="85268"/>
                </a:lnTo>
                <a:close/>
                <a:moveTo>
                  <a:pt x="1172261" y="85268"/>
                </a:moveTo>
                <a:lnTo>
                  <a:pt x="1172261" y="98755"/>
                </a:lnTo>
                <a:lnTo>
                  <a:pt x="1223925" y="98755"/>
                </a:lnTo>
                <a:lnTo>
                  <a:pt x="1223925" y="85268"/>
                </a:lnTo>
                <a:close/>
                <a:moveTo>
                  <a:pt x="87325" y="81153"/>
                </a:moveTo>
                <a:lnTo>
                  <a:pt x="87325" y="138303"/>
                </a:lnTo>
                <a:lnTo>
                  <a:pt x="116358" y="138303"/>
                </a:lnTo>
                <a:lnTo>
                  <a:pt x="116358" y="81153"/>
                </a:lnTo>
                <a:close/>
                <a:moveTo>
                  <a:pt x="325527" y="72924"/>
                </a:moveTo>
                <a:lnTo>
                  <a:pt x="325527" y="101041"/>
                </a:lnTo>
                <a:lnTo>
                  <a:pt x="376962" y="101041"/>
                </a:lnTo>
                <a:lnTo>
                  <a:pt x="376962" y="72924"/>
                </a:lnTo>
                <a:close/>
                <a:moveTo>
                  <a:pt x="254661" y="72924"/>
                </a:moveTo>
                <a:lnTo>
                  <a:pt x="254661" y="101041"/>
                </a:lnTo>
                <a:lnTo>
                  <a:pt x="308382" y="101041"/>
                </a:lnTo>
                <a:lnTo>
                  <a:pt x="308382" y="72924"/>
                </a:lnTo>
                <a:close/>
                <a:moveTo>
                  <a:pt x="71781" y="65837"/>
                </a:moveTo>
                <a:lnTo>
                  <a:pt x="131902" y="65837"/>
                </a:lnTo>
                <a:lnTo>
                  <a:pt x="131902" y="153619"/>
                </a:lnTo>
                <a:lnTo>
                  <a:pt x="71781" y="153619"/>
                </a:lnTo>
                <a:close/>
                <a:moveTo>
                  <a:pt x="1239241" y="61036"/>
                </a:moveTo>
                <a:lnTo>
                  <a:pt x="1239241" y="73838"/>
                </a:lnTo>
                <a:lnTo>
                  <a:pt x="1289990" y="73838"/>
                </a:lnTo>
                <a:lnTo>
                  <a:pt x="1289990" y="61036"/>
                </a:lnTo>
                <a:close/>
                <a:moveTo>
                  <a:pt x="1172261" y="61036"/>
                </a:moveTo>
                <a:lnTo>
                  <a:pt x="1172261" y="73838"/>
                </a:lnTo>
                <a:lnTo>
                  <a:pt x="1223925" y="73838"/>
                </a:lnTo>
                <a:lnTo>
                  <a:pt x="1223925" y="61036"/>
                </a:lnTo>
                <a:close/>
                <a:moveTo>
                  <a:pt x="1071448" y="43891"/>
                </a:moveTo>
                <a:lnTo>
                  <a:pt x="1083107" y="53035"/>
                </a:lnTo>
                <a:cubicBezTo>
                  <a:pt x="1081431" y="55169"/>
                  <a:pt x="1079373" y="57646"/>
                  <a:pt x="1076935" y="60465"/>
                </a:cubicBezTo>
                <a:cubicBezTo>
                  <a:pt x="1074496" y="63284"/>
                  <a:pt x="1071982" y="66142"/>
                  <a:pt x="1069391" y="69037"/>
                </a:cubicBezTo>
                <a:cubicBezTo>
                  <a:pt x="1066800" y="71933"/>
                  <a:pt x="1064247" y="74714"/>
                  <a:pt x="1061733" y="77381"/>
                </a:cubicBezTo>
                <a:cubicBezTo>
                  <a:pt x="1059218" y="80048"/>
                  <a:pt x="1057047" y="82296"/>
                  <a:pt x="1055218" y="84125"/>
                </a:cubicBezTo>
                <a:lnTo>
                  <a:pt x="1044245" y="74752"/>
                </a:lnTo>
                <a:cubicBezTo>
                  <a:pt x="1046226" y="72771"/>
                  <a:pt x="1048474" y="70447"/>
                  <a:pt x="1050989" y="67780"/>
                </a:cubicBezTo>
                <a:cubicBezTo>
                  <a:pt x="1053503" y="65113"/>
                  <a:pt x="1056018" y="62370"/>
                  <a:pt x="1058532" y="59551"/>
                </a:cubicBezTo>
                <a:cubicBezTo>
                  <a:pt x="1061047" y="56731"/>
                  <a:pt x="1063447" y="53950"/>
                  <a:pt x="1065733" y="51207"/>
                </a:cubicBezTo>
                <a:cubicBezTo>
                  <a:pt x="1068019" y="48463"/>
                  <a:pt x="1069924" y="46025"/>
                  <a:pt x="1071448" y="43891"/>
                </a:cubicBezTo>
                <a:close/>
                <a:moveTo>
                  <a:pt x="932917" y="42977"/>
                </a:moveTo>
                <a:cubicBezTo>
                  <a:pt x="934898" y="44806"/>
                  <a:pt x="937184" y="47016"/>
                  <a:pt x="939775" y="49606"/>
                </a:cubicBezTo>
                <a:cubicBezTo>
                  <a:pt x="942366" y="52197"/>
                  <a:pt x="944956" y="54902"/>
                  <a:pt x="947547" y="57722"/>
                </a:cubicBezTo>
                <a:cubicBezTo>
                  <a:pt x="950138" y="60541"/>
                  <a:pt x="952614" y="63361"/>
                  <a:pt x="954977" y="66180"/>
                </a:cubicBezTo>
                <a:cubicBezTo>
                  <a:pt x="957339" y="68999"/>
                  <a:pt x="959282" y="71400"/>
                  <a:pt x="960806" y="73381"/>
                </a:cubicBezTo>
                <a:lnTo>
                  <a:pt x="949833" y="86182"/>
                </a:lnTo>
                <a:cubicBezTo>
                  <a:pt x="948309" y="83744"/>
                  <a:pt x="946404" y="80963"/>
                  <a:pt x="944118" y="77839"/>
                </a:cubicBezTo>
                <a:cubicBezTo>
                  <a:pt x="941832" y="74714"/>
                  <a:pt x="939394" y="71590"/>
                  <a:pt x="936803" y="68466"/>
                </a:cubicBezTo>
                <a:cubicBezTo>
                  <a:pt x="934212" y="65342"/>
                  <a:pt x="931660" y="62446"/>
                  <a:pt x="929145" y="59779"/>
                </a:cubicBezTo>
                <a:cubicBezTo>
                  <a:pt x="926630" y="57112"/>
                  <a:pt x="924382" y="54940"/>
                  <a:pt x="922401" y="53264"/>
                </a:cubicBezTo>
                <a:close/>
                <a:moveTo>
                  <a:pt x="988467" y="42291"/>
                </a:moveTo>
                <a:lnTo>
                  <a:pt x="988467" y="86411"/>
                </a:lnTo>
                <a:lnTo>
                  <a:pt x="1017727" y="86411"/>
                </a:lnTo>
                <a:lnTo>
                  <a:pt x="1017727" y="42291"/>
                </a:lnTo>
                <a:close/>
                <a:moveTo>
                  <a:pt x="782955" y="33147"/>
                </a:moveTo>
                <a:lnTo>
                  <a:pt x="782955" y="94412"/>
                </a:lnTo>
                <a:lnTo>
                  <a:pt x="834847" y="94412"/>
                </a:lnTo>
                <a:lnTo>
                  <a:pt x="834847" y="33147"/>
                </a:lnTo>
                <a:close/>
                <a:moveTo>
                  <a:pt x="711632" y="33147"/>
                </a:moveTo>
                <a:lnTo>
                  <a:pt x="711632" y="94412"/>
                </a:lnTo>
                <a:lnTo>
                  <a:pt x="765582" y="94412"/>
                </a:lnTo>
                <a:lnTo>
                  <a:pt x="765582" y="33147"/>
                </a:lnTo>
                <a:close/>
                <a:moveTo>
                  <a:pt x="554355" y="33147"/>
                </a:moveTo>
                <a:lnTo>
                  <a:pt x="554355" y="94412"/>
                </a:lnTo>
                <a:lnTo>
                  <a:pt x="606247" y="94412"/>
                </a:lnTo>
                <a:lnTo>
                  <a:pt x="606247" y="33147"/>
                </a:lnTo>
                <a:close/>
                <a:moveTo>
                  <a:pt x="483032" y="33147"/>
                </a:moveTo>
                <a:lnTo>
                  <a:pt x="483032" y="94412"/>
                </a:lnTo>
                <a:lnTo>
                  <a:pt x="536982" y="94412"/>
                </a:lnTo>
                <a:lnTo>
                  <a:pt x="536982" y="33147"/>
                </a:lnTo>
                <a:close/>
                <a:moveTo>
                  <a:pt x="325527" y="30175"/>
                </a:moveTo>
                <a:lnTo>
                  <a:pt x="325527" y="58293"/>
                </a:lnTo>
                <a:lnTo>
                  <a:pt x="376962" y="58293"/>
                </a:lnTo>
                <a:lnTo>
                  <a:pt x="376962" y="30175"/>
                </a:lnTo>
                <a:close/>
                <a:moveTo>
                  <a:pt x="254661" y="30175"/>
                </a:moveTo>
                <a:lnTo>
                  <a:pt x="254661" y="58293"/>
                </a:lnTo>
                <a:lnTo>
                  <a:pt x="308382" y="58293"/>
                </a:lnTo>
                <a:lnTo>
                  <a:pt x="308382" y="30175"/>
                </a:lnTo>
                <a:close/>
                <a:moveTo>
                  <a:pt x="69037" y="18517"/>
                </a:moveTo>
                <a:lnTo>
                  <a:pt x="190881" y="18517"/>
                </a:lnTo>
                <a:lnTo>
                  <a:pt x="190881" y="34747"/>
                </a:lnTo>
                <a:lnTo>
                  <a:pt x="171907" y="34747"/>
                </a:lnTo>
                <a:lnTo>
                  <a:pt x="171907" y="184709"/>
                </a:lnTo>
                <a:cubicBezTo>
                  <a:pt x="171907" y="188824"/>
                  <a:pt x="171488" y="192215"/>
                  <a:pt x="170650" y="194882"/>
                </a:cubicBezTo>
                <a:cubicBezTo>
                  <a:pt x="169812" y="197549"/>
                  <a:pt x="168364" y="199720"/>
                  <a:pt x="166307" y="201397"/>
                </a:cubicBezTo>
                <a:cubicBezTo>
                  <a:pt x="164249" y="203073"/>
                  <a:pt x="161506" y="204331"/>
                  <a:pt x="158077" y="205169"/>
                </a:cubicBezTo>
                <a:cubicBezTo>
                  <a:pt x="154648" y="206007"/>
                  <a:pt x="150419" y="206655"/>
                  <a:pt x="145390" y="207112"/>
                </a:cubicBezTo>
                <a:lnTo>
                  <a:pt x="129616" y="208483"/>
                </a:lnTo>
                <a:lnTo>
                  <a:pt x="123901" y="191796"/>
                </a:lnTo>
                <a:lnTo>
                  <a:pt x="143332" y="190424"/>
                </a:lnTo>
                <a:cubicBezTo>
                  <a:pt x="145771" y="190272"/>
                  <a:pt x="147714" y="189967"/>
                  <a:pt x="149162" y="189510"/>
                </a:cubicBezTo>
                <a:cubicBezTo>
                  <a:pt x="150610" y="189052"/>
                  <a:pt x="151753" y="188329"/>
                  <a:pt x="152591" y="187338"/>
                </a:cubicBezTo>
                <a:cubicBezTo>
                  <a:pt x="153429" y="186347"/>
                  <a:pt x="154000" y="185014"/>
                  <a:pt x="154305" y="183337"/>
                </a:cubicBezTo>
                <a:cubicBezTo>
                  <a:pt x="154610" y="181661"/>
                  <a:pt x="154762" y="179451"/>
                  <a:pt x="154762" y="176708"/>
                </a:cubicBezTo>
                <a:lnTo>
                  <a:pt x="154762" y="34747"/>
                </a:lnTo>
                <a:lnTo>
                  <a:pt x="69037" y="34747"/>
                </a:lnTo>
                <a:close/>
                <a:moveTo>
                  <a:pt x="694030" y="17145"/>
                </a:moveTo>
                <a:lnTo>
                  <a:pt x="852678" y="17145"/>
                </a:lnTo>
                <a:lnTo>
                  <a:pt x="852678" y="110871"/>
                </a:lnTo>
                <a:lnTo>
                  <a:pt x="711632" y="110871"/>
                </a:lnTo>
                <a:lnTo>
                  <a:pt x="711632" y="177165"/>
                </a:lnTo>
                <a:cubicBezTo>
                  <a:pt x="711632" y="181585"/>
                  <a:pt x="714451" y="184023"/>
                  <a:pt x="720090" y="184480"/>
                </a:cubicBezTo>
                <a:cubicBezTo>
                  <a:pt x="724967" y="184785"/>
                  <a:pt x="730720" y="185052"/>
                  <a:pt x="737350" y="185281"/>
                </a:cubicBezTo>
                <a:cubicBezTo>
                  <a:pt x="743979" y="185509"/>
                  <a:pt x="751066" y="185662"/>
                  <a:pt x="758609" y="185738"/>
                </a:cubicBezTo>
                <a:cubicBezTo>
                  <a:pt x="766153" y="185814"/>
                  <a:pt x="773887" y="185852"/>
                  <a:pt x="781812" y="185852"/>
                </a:cubicBezTo>
                <a:cubicBezTo>
                  <a:pt x="789737" y="185852"/>
                  <a:pt x="797319" y="185776"/>
                  <a:pt x="804558" y="185623"/>
                </a:cubicBezTo>
                <a:cubicBezTo>
                  <a:pt x="811797" y="185471"/>
                  <a:pt x="818464" y="185281"/>
                  <a:pt x="824560" y="185052"/>
                </a:cubicBezTo>
                <a:cubicBezTo>
                  <a:pt x="830656" y="184823"/>
                  <a:pt x="835762" y="184557"/>
                  <a:pt x="839877" y="184252"/>
                </a:cubicBezTo>
                <a:cubicBezTo>
                  <a:pt x="844296" y="183947"/>
                  <a:pt x="847192" y="182690"/>
                  <a:pt x="848563" y="180480"/>
                </a:cubicBezTo>
                <a:cubicBezTo>
                  <a:pt x="849935" y="178270"/>
                  <a:pt x="850926" y="175489"/>
                  <a:pt x="851535" y="172136"/>
                </a:cubicBezTo>
                <a:cubicBezTo>
                  <a:pt x="851992" y="169393"/>
                  <a:pt x="852335" y="166764"/>
                  <a:pt x="852564" y="164249"/>
                </a:cubicBezTo>
                <a:cubicBezTo>
                  <a:pt x="852793" y="161735"/>
                  <a:pt x="853059" y="159487"/>
                  <a:pt x="853364" y="157506"/>
                </a:cubicBezTo>
                <a:cubicBezTo>
                  <a:pt x="853516" y="155220"/>
                  <a:pt x="853669" y="153086"/>
                  <a:pt x="853821" y="151105"/>
                </a:cubicBezTo>
                <a:lnTo>
                  <a:pt x="870509" y="157963"/>
                </a:lnTo>
                <a:cubicBezTo>
                  <a:pt x="870357" y="159639"/>
                  <a:pt x="870128" y="161468"/>
                  <a:pt x="869823" y="163449"/>
                </a:cubicBezTo>
                <a:cubicBezTo>
                  <a:pt x="869518" y="165126"/>
                  <a:pt x="869252" y="167183"/>
                  <a:pt x="869023" y="169621"/>
                </a:cubicBezTo>
                <a:cubicBezTo>
                  <a:pt x="868795" y="172060"/>
                  <a:pt x="868452" y="174651"/>
                  <a:pt x="867994" y="177394"/>
                </a:cubicBezTo>
                <a:cubicBezTo>
                  <a:pt x="867080" y="182728"/>
                  <a:pt x="865937" y="186995"/>
                  <a:pt x="864565" y="190195"/>
                </a:cubicBezTo>
                <a:cubicBezTo>
                  <a:pt x="863194" y="193396"/>
                  <a:pt x="861479" y="195872"/>
                  <a:pt x="859422" y="197625"/>
                </a:cubicBezTo>
                <a:cubicBezTo>
                  <a:pt x="857364" y="199378"/>
                  <a:pt x="854850" y="200559"/>
                  <a:pt x="851878" y="201168"/>
                </a:cubicBezTo>
                <a:cubicBezTo>
                  <a:pt x="848906" y="201778"/>
                  <a:pt x="845363" y="202159"/>
                  <a:pt x="841248" y="202311"/>
                </a:cubicBezTo>
                <a:cubicBezTo>
                  <a:pt x="834085" y="202616"/>
                  <a:pt x="825170" y="202883"/>
                  <a:pt x="814502" y="203111"/>
                </a:cubicBezTo>
                <a:cubicBezTo>
                  <a:pt x="803834" y="203340"/>
                  <a:pt x="792671" y="203492"/>
                  <a:pt x="781012" y="203569"/>
                </a:cubicBezTo>
                <a:cubicBezTo>
                  <a:pt x="769354" y="203645"/>
                  <a:pt x="757924" y="203607"/>
                  <a:pt x="746722" y="203454"/>
                </a:cubicBezTo>
                <a:cubicBezTo>
                  <a:pt x="735521" y="203302"/>
                  <a:pt x="725805" y="202997"/>
                  <a:pt x="717576" y="202540"/>
                </a:cubicBezTo>
                <a:cubicBezTo>
                  <a:pt x="713004" y="202387"/>
                  <a:pt x="709194" y="201549"/>
                  <a:pt x="706146" y="200025"/>
                </a:cubicBezTo>
                <a:cubicBezTo>
                  <a:pt x="703098" y="198501"/>
                  <a:pt x="700659" y="196634"/>
                  <a:pt x="698830" y="194425"/>
                </a:cubicBezTo>
                <a:cubicBezTo>
                  <a:pt x="697002" y="192215"/>
                  <a:pt x="695744" y="189814"/>
                  <a:pt x="695058" y="187224"/>
                </a:cubicBezTo>
                <a:cubicBezTo>
                  <a:pt x="694373" y="184633"/>
                  <a:pt x="694030" y="182118"/>
                  <a:pt x="694030" y="179680"/>
                </a:cubicBezTo>
                <a:close/>
                <a:moveTo>
                  <a:pt x="465430" y="17145"/>
                </a:moveTo>
                <a:lnTo>
                  <a:pt x="624078" y="17145"/>
                </a:lnTo>
                <a:lnTo>
                  <a:pt x="624078" y="110871"/>
                </a:lnTo>
                <a:lnTo>
                  <a:pt x="483032" y="110871"/>
                </a:lnTo>
                <a:lnTo>
                  <a:pt x="483032" y="177165"/>
                </a:lnTo>
                <a:cubicBezTo>
                  <a:pt x="483032" y="181585"/>
                  <a:pt x="485851" y="184023"/>
                  <a:pt x="491490" y="184480"/>
                </a:cubicBezTo>
                <a:cubicBezTo>
                  <a:pt x="496367" y="184785"/>
                  <a:pt x="502120" y="185052"/>
                  <a:pt x="508750" y="185281"/>
                </a:cubicBezTo>
                <a:cubicBezTo>
                  <a:pt x="515379" y="185509"/>
                  <a:pt x="522466" y="185662"/>
                  <a:pt x="530009" y="185738"/>
                </a:cubicBezTo>
                <a:cubicBezTo>
                  <a:pt x="537553" y="185814"/>
                  <a:pt x="545287" y="185852"/>
                  <a:pt x="553212" y="185852"/>
                </a:cubicBezTo>
                <a:cubicBezTo>
                  <a:pt x="561137" y="185852"/>
                  <a:pt x="568719" y="185776"/>
                  <a:pt x="575958" y="185623"/>
                </a:cubicBezTo>
                <a:cubicBezTo>
                  <a:pt x="583197" y="185471"/>
                  <a:pt x="589864" y="185281"/>
                  <a:pt x="595960" y="185052"/>
                </a:cubicBezTo>
                <a:cubicBezTo>
                  <a:pt x="602056" y="184823"/>
                  <a:pt x="607162" y="184557"/>
                  <a:pt x="611277" y="184252"/>
                </a:cubicBezTo>
                <a:cubicBezTo>
                  <a:pt x="615696" y="183947"/>
                  <a:pt x="618592" y="182690"/>
                  <a:pt x="619963" y="180480"/>
                </a:cubicBezTo>
                <a:cubicBezTo>
                  <a:pt x="621335" y="178270"/>
                  <a:pt x="622326" y="175489"/>
                  <a:pt x="622935" y="172136"/>
                </a:cubicBezTo>
                <a:cubicBezTo>
                  <a:pt x="623392" y="169393"/>
                  <a:pt x="623735" y="166764"/>
                  <a:pt x="623964" y="164249"/>
                </a:cubicBezTo>
                <a:cubicBezTo>
                  <a:pt x="624193" y="161735"/>
                  <a:pt x="624459" y="159487"/>
                  <a:pt x="624764" y="157506"/>
                </a:cubicBezTo>
                <a:cubicBezTo>
                  <a:pt x="624916" y="155220"/>
                  <a:pt x="625069" y="153086"/>
                  <a:pt x="625221" y="151105"/>
                </a:cubicBezTo>
                <a:lnTo>
                  <a:pt x="641909" y="157963"/>
                </a:lnTo>
                <a:cubicBezTo>
                  <a:pt x="641757" y="159639"/>
                  <a:pt x="641528" y="161468"/>
                  <a:pt x="641223" y="163449"/>
                </a:cubicBezTo>
                <a:cubicBezTo>
                  <a:pt x="640918" y="165126"/>
                  <a:pt x="640652" y="167183"/>
                  <a:pt x="640423" y="169621"/>
                </a:cubicBezTo>
                <a:cubicBezTo>
                  <a:pt x="640195" y="172060"/>
                  <a:pt x="639852" y="174651"/>
                  <a:pt x="639394" y="177394"/>
                </a:cubicBezTo>
                <a:cubicBezTo>
                  <a:pt x="638480" y="182728"/>
                  <a:pt x="637337" y="186995"/>
                  <a:pt x="635965" y="190195"/>
                </a:cubicBezTo>
                <a:cubicBezTo>
                  <a:pt x="634594" y="193396"/>
                  <a:pt x="632879" y="195872"/>
                  <a:pt x="630822" y="197625"/>
                </a:cubicBezTo>
                <a:cubicBezTo>
                  <a:pt x="628764" y="199378"/>
                  <a:pt x="626250" y="200559"/>
                  <a:pt x="623278" y="201168"/>
                </a:cubicBezTo>
                <a:cubicBezTo>
                  <a:pt x="620306" y="201778"/>
                  <a:pt x="616763" y="202159"/>
                  <a:pt x="612648" y="202311"/>
                </a:cubicBezTo>
                <a:cubicBezTo>
                  <a:pt x="605485" y="202616"/>
                  <a:pt x="596570" y="202883"/>
                  <a:pt x="585902" y="203111"/>
                </a:cubicBezTo>
                <a:cubicBezTo>
                  <a:pt x="575234" y="203340"/>
                  <a:pt x="564071" y="203492"/>
                  <a:pt x="552412" y="203569"/>
                </a:cubicBezTo>
                <a:cubicBezTo>
                  <a:pt x="540754" y="203645"/>
                  <a:pt x="529324" y="203607"/>
                  <a:pt x="518122" y="203454"/>
                </a:cubicBezTo>
                <a:cubicBezTo>
                  <a:pt x="506921" y="203302"/>
                  <a:pt x="497205" y="202997"/>
                  <a:pt x="488976" y="202540"/>
                </a:cubicBezTo>
                <a:cubicBezTo>
                  <a:pt x="484404" y="202387"/>
                  <a:pt x="480594" y="201549"/>
                  <a:pt x="477546" y="200025"/>
                </a:cubicBezTo>
                <a:cubicBezTo>
                  <a:pt x="474498" y="198501"/>
                  <a:pt x="472059" y="196634"/>
                  <a:pt x="470230" y="194425"/>
                </a:cubicBezTo>
                <a:cubicBezTo>
                  <a:pt x="468402" y="192215"/>
                  <a:pt x="467144" y="189814"/>
                  <a:pt x="466459" y="187224"/>
                </a:cubicBezTo>
                <a:cubicBezTo>
                  <a:pt x="465773" y="184633"/>
                  <a:pt x="465430" y="182118"/>
                  <a:pt x="465430" y="179680"/>
                </a:cubicBezTo>
                <a:close/>
                <a:moveTo>
                  <a:pt x="238430" y="14859"/>
                </a:moveTo>
                <a:lnTo>
                  <a:pt x="394107" y="14859"/>
                </a:lnTo>
                <a:lnTo>
                  <a:pt x="394107" y="116358"/>
                </a:lnTo>
                <a:lnTo>
                  <a:pt x="325527" y="116358"/>
                </a:lnTo>
                <a:lnTo>
                  <a:pt x="325527" y="141732"/>
                </a:lnTo>
                <a:lnTo>
                  <a:pt x="398907" y="141732"/>
                </a:lnTo>
                <a:lnTo>
                  <a:pt x="398907" y="157506"/>
                </a:lnTo>
                <a:lnTo>
                  <a:pt x="325527" y="157506"/>
                </a:lnTo>
                <a:lnTo>
                  <a:pt x="325527" y="186081"/>
                </a:lnTo>
                <a:lnTo>
                  <a:pt x="418795" y="186081"/>
                </a:lnTo>
                <a:lnTo>
                  <a:pt x="418795" y="201625"/>
                </a:lnTo>
                <a:lnTo>
                  <a:pt x="215799" y="201625"/>
                </a:lnTo>
                <a:lnTo>
                  <a:pt x="215799" y="186081"/>
                </a:lnTo>
                <a:lnTo>
                  <a:pt x="308382" y="186081"/>
                </a:lnTo>
                <a:lnTo>
                  <a:pt x="308382" y="157506"/>
                </a:lnTo>
                <a:lnTo>
                  <a:pt x="235458" y="157506"/>
                </a:lnTo>
                <a:lnTo>
                  <a:pt x="235458" y="141732"/>
                </a:lnTo>
                <a:lnTo>
                  <a:pt x="308382" y="141732"/>
                </a:lnTo>
                <a:lnTo>
                  <a:pt x="308382" y="116358"/>
                </a:lnTo>
                <a:lnTo>
                  <a:pt x="238430" y="116358"/>
                </a:lnTo>
                <a:close/>
                <a:moveTo>
                  <a:pt x="0" y="14402"/>
                </a:moveTo>
                <a:lnTo>
                  <a:pt x="61265" y="14402"/>
                </a:lnTo>
                <a:lnTo>
                  <a:pt x="61265" y="30633"/>
                </a:lnTo>
                <a:cubicBezTo>
                  <a:pt x="58827" y="41301"/>
                  <a:pt x="56350" y="50940"/>
                  <a:pt x="53836" y="59551"/>
                </a:cubicBezTo>
                <a:cubicBezTo>
                  <a:pt x="51321" y="68161"/>
                  <a:pt x="48311" y="77115"/>
                  <a:pt x="44806" y="86411"/>
                </a:cubicBezTo>
                <a:cubicBezTo>
                  <a:pt x="46482" y="89916"/>
                  <a:pt x="48197" y="93345"/>
                  <a:pt x="49949" y="96698"/>
                </a:cubicBezTo>
                <a:cubicBezTo>
                  <a:pt x="51702" y="100051"/>
                  <a:pt x="53264" y="103747"/>
                  <a:pt x="54636" y="107785"/>
                </a:cubicBezTo>
                <a:cubicBezTo>
                  <a:pt x="56007" y="111824"/>
                  <a:pt x="57112" y="116396"/>
                  <a:pt x="57950" y="121501"/>
                </a:cubicBezTo>
                <a:cubicBezTo>
                  <a:pt x="58789" y="126607"/>
                  <a:pt x="59208" y="132588"/>
                  <a:pt x="59208" y="139446"/>
                </a:cubicBezTo>
                <a:cubicBezTo>
                  <a:pt x="59208" y="144018"/>
                  <a:pt x="58941" y="148057"/>
                  <a:pt x="58408" y="151562"/>
                </a:cubicBezTo>
                <a:cubicBezTo>
                  <a:pt x="57874" y="155067"/>
                  <a:pt x="56922" y="158077"/>
                  <a:pt x="55550" y="160592"/>
                </a:cubicBezTo>
                <a:cubicBezTo>
                  <a:pt x="54178" y="163106"/>
                  <a:pt x="52235" y="165126"/>
                  <a:pt x="49721" y="166650"/>
                </a:cubicBezTo>
                <a:cubicBezTo>
                  <a:pt x="47206" y="168174"/>
                  <a:pt x="43891" y="169240"/>
                  <a:pt x="39777" y="169850"/>
                </a:cubicBezTo>
                <a:lnTo>
                  <a:pt x="26746" y="171679"/>
                </a:lnTo>
                <a:lnTo>
                  <a:pt x="20803" y="155677"/>
                </a:lnTo>
                <a:lnTo>
                  <a:pt x="31547" y="154305"/>
                </a:lnTo>
                <a:cubicBezTo>
                  <a:pt x="36119" y="153696"/>
                  <a:pt x="39319" y="152438"/>
                  <a:pt x="41148" y="150533"/>
                </a:cubicBezTo>
                <a:cubicBezTo>
                  <a:pt x="42977" y="148628"/>
                  <a:pt x="43891" y="144856"/>
                  <a:pt x="43891" y="139218"/>
                </a:cubicBezTo>
                <a:cubicBezTo>
                  <a:pt x="43891" y="133122"/>
                  <a:pt x="43434" y="127635"/>
                  <a:pt x="42520" y="122758"/>
                </a:cubicBezTo>
                <a:cubicBezTo>
                  <a:pt x="41605" y="117882"/>
                  <a:pt x="40424" y="113462"/>
                  <a:pt x="38977" y="109500"/>
                </a:cubicBezTo>
                <a:cubicBezTo>
                  <a:pt x="37529" y="105537"/>
                  <a:pt x="35814" y="101842"/>
                  <a:pt x="33833" y="98413"/>
                </a:cubicBezTo>
                <a:cubicBezTo>
                  <a:pt x="31852" y="94984"/>
                  <a:pt x="29794" y="91669"/>
                  <a:pt x="27661" y="88468"/>
                </a:cubicBezTo>
                <a:cubicBezTo>
                  <a:pt x="31471" y="79324"/>
                  <a:pt x="34976" y="69761"/>
                  <a:pt x="38176" y="59779"/>
                </a:cubicBezTo>
                <a:cubicBezTo>
                  <a:pt x="41377" y="49797"/>
                  <a:pt x="44044" y="40081"/>
                  <a:pt x="46177" y="30633"/>
                </a:cubicBezTo>
                <a:lnTo>
                  <a:pt x="16231" y="30633"/>
                </a:lnTo>
                <a:lnTo>
                  <a:pt x="16231" y="209855"/>
                </a:lnTo>
                <a:lnTo>
                  <a:pt x="0" y="209855"/>
                </a:lnTo>
                <a:close/>
                <a:moveTo>
                  <a:pt x="1474470" y="4572"/>
                </a:moveTo>
                <a:lnTo>
                  <a:pt x="1491844" y="5258"/>
                </a:lnTo>
                <a:lnTo>
                  <a:pt x="1491844" y="43434"/>
                </a:lnTo>
                <a:lnTo>
                  <a:pt x="1553794" y="43434"/>
                </a:lnTo>
                <a:lnTo>
                  <a:pt x="1553794" y="59665"/>
                </a:lnTo>
                <a:lnTo>
                  <a:pt x="1502359" y="59665"/>
                </a:lnTo>
                <a:cubicBezTo>
                  <a:pt x="1506627" y="70180"/>
                  <a:pt x="1511160" y="80010"/>
                  <a:pt x="1515961" y="89154"/>
                </a:cubicBezTo>
                <a:cubicBezTo>
                  <a:pt x="1520762" y="98298"/>
                  <a:pt x="1525905" y="106833"/>
                  <a:pt x="1531392" y="114757"/>
                </a:cubicBezTo>
                <a:cubicBezTo>
                  <a:pt x="1536878" y="122682"/>
                  <a:pt x="1542784" y="130112"/>
                  <a:pt x="1549108" y="137046"/>
                </a:cubicBezTo>
                <a:cubicBezTo>
                  <a:pt x="1555433" y="143980"/>
                  <a:pt x="1562329" y="150571"/>
                  <a:pt x="1569796" y="156820"/>
                </a:cubicBezTo>
                <a:lnTo>
                  <a:pt x="1557681" y="171450"/>
                </a:lnTo>
                <a:cubicBezTo>
                  <a:pt x="1549146" y="163525"/>
                  <a:pt x="1541602" y="155486"/>
                  <a:pt x="1535049" y="147333"/>
                </a:cubicBezTo>
                <a:cubicBezTo>
                  <a:pt x="1528496" y="139180"/>
                  <a:pt x="1522629" y="130874"/>
                  <a:pt x="1517447" y="122416"/>
                </a:cubicBezTo>
                <a:cubicBezTo>
                  <a:pt x="1512265" y="113957"/>
                  <a:pt x="1507617" y="105232"/>
                  <a:pt x="1503502" y="96241"/>
                </a:cubicBezTo>
                <a:cubicBezTo>
                  <a:pt x="1499388" y="87249"/>
                  <a:pt x="1495501" y="77800"/>
                  <a:pt x="1491844" y="67894"/>
                </a:cubicBezTo>
                <a:lnTo>
                  <a:pt x="1491844" y="154534"/>
                </a:lnTo>
                <a:lnTo>
                  <a:pt x="1531620" y="154534"/>
                </a:lnTo>
                <a:lnTo>
                  <a:pt x="1531620" y="170307"/>
                </a:lnTo>
                <a:lnTo>
                  <a:pt x="1491844" y="170307"/>
                </a:lnTo>
                <a:lnTo>
                  <a:pt x="1491844" y="210312"/>
                </a:lnTo>
                <a:lnTo>
                  <a:pt x="1474470" y="210312"/>
                </a:lnTo>
                <a:lnTo>
                  <a:pt x="1474470" y="170307"/>
                </a:lnTo>
                <a:lnTo>
                  <a:pt x="1436065" y="170307"/>
                </a:lnTo>
                <a:lnTo>
                  <a:pt x="1436523" y="154534"/>
                </a:lnTo>
                <a:lnTo>
                  <a:pt x="1474470" y="154534"/>
                </a:lnTo>
                <a:lnTo>
                  <a:pt x="1474470" y="70866"/>
                </a:lnTo>
                <a:cubicBezTo>
                  <a:pt x="1468527" y="89611"/>
                  <a:pt x="1460449" y="107023"/>
                  <a:pt x="1450239" y="123101"/>
                </a:cubicBezTo>
                <a:cubicBezTo>
                  <a:pt x="1440028" y="139180"/>
                  <a:pt x="1428064" y="154610"/>
                  <a:pt x="1414348" y="169393"/>
                </a:cubicBezTo>
                <a:lnTo>
                  <a:pt x="1401547" y="157048"/>
                </a:lnTo>
                <a:lnTo>
                  <a:pt x="1401547" y="208483"/>
                </a:lnTo>
                <a:lnTo>
                  <a:pt x="1384859" y="208483"/>
                </a:lnTo>
                <a:lnTo>
                  <a:pt x="1384859" y="93040"/>
                </a:lnTo>
                <a:cubicBezTo>
                  <a:pt x="1381963" y="97917"/>
                  <a:pt x="1378877" y="102870"/>
                  <a:pt x="1375601" y="107899"/>
                </a:cubicBezTo>
                <a:cubicBezTo>
                  <a:pt x="1372324" y="112929"/>
                  <a:pt x="1368781" y="117882"/>
                  <a:pt x="1364971" y="122758"/>
                </a:cubicBezTo>
                <a:lnTo>
                  <a:pt x="1352169" y="111328"/>
                </a:lnTo>
                <a:cubicBezTo>
                  <a:pt x="1366342" y="92278"/>
                  <a:pt x="1377544" y="73648"/>
                  <a:pt x="1385773" y="55436"/>
                </a:cubicBezTo>
                <a:cubicBezTo>
                  <a:pt x="1394003" y="37224"/>
                  <a:pt x="1400175" y="20422"/>
                  <a:pt x="1404290" y="5029"/>
                </a:cubicBezTo>
                <a:lnTo>
                  <a:pt x="1420521" y="10059"/>
                </a:lnTo>
                <a:cubicBezTo>
                  <a:pt x="1418539" y="16612"/>
                  <a:pt x="1416025" y="24194"/>
                  <a:pt x="1412977" y="32804"/>
                </a:cubicBezTo>
                <a:cubicBezTo>
                  <a:pt x="1409929" y="41415"/>
                  <a:pt x="1406119" y="50749"/>
                  <a:pt x="1401547" y="60808"/>
                </a:cubicBezTo>
                <a:lnTo>
                  <a:pt x="1401547" y="156591"/>
                </a:lnTo>
                <a:cubicBezTo>
                  <a:pt x="1414196" y="144247"/>
                  <a:pt x="1426197" y="129921"/>
                  <a:pt x="1437551" y="113614"/>
                </a:cubicBezTo>
                <a:cubicBezTo>
                  <a:pt x="1448905" y="97308"/>
                  <a:pt x="1457935" y="79324"/>
                  <a:pt x="1464640" y="59665"/>
                </a:cubicBezTo>
                <a:lnTo>
                  <a:pt x="1419378" y="59665"/>
                </a:lnTo>
                <a:lnTo>
                  <a:pt x="1419378" y="43434"/>
                </a:lnTo>
                <a:lnTo>
                  <a:pt x="1474470" y="43434"/>
                </a:lnTo>
                <a:close/>
                <a:moveTo>
                  <a:pt x="1223925" y="3658"/>
                </a:moveTo>
                <a:lnTo>
                  <a:pt x="1239241" y="4344"/>
                </a:lnTo>
                <a:lnTo>
                  <a:pt x="1239241" y="21489"/>
                </a:lnTo>
                <a:lnTo>
                  <a:pt x="1325652" y="21489"/>
                </a:lnTo>
                <a:lnTo>
                  <a:pt x="1325652" y="35205"/>
                </a:lnTo>
                <a:lnTo>
                  <a:pt x="1239241" y="35205"/>
                </a:lnTo>
                <a:lnTo>
                  <a:pt x="1239241" y="48235"/>
                </a:lnTo>
                <a:lnTo>
                  <a:pt x="1306678" y="48235"/>
                </a:lnTo>
                <a:lnTo>
                  <a:pt x="1306678" y="111557"/>
                </a:lnTo>
                <a:lnTo>
                  <a:pt x="1295019" y="111557"/>
                </a:lnTo>
                <a:cubicBezTo>
                  <a:pt x="1297000" y="113538"/>
                  <a:pt x="1299286" y="115977"/>
                  <a:pt x="1301877" y="118872"/>
                </a:cubicBezTo>
                <a:cubicBezTo>
                  <a:pt x="1304468" y="121768"/>
                  <a:pt x="1307135" y="124892"/>
                  <a:pt x="1309878" y="128245"/>
                </a:cubicBezTo>
                <a:cubicBezTo>
                  <a:pt x="1312621" y="131598"/>
                  <a:pt x="1315326" y="135065"/>
                  <a:pt x="1317993" y="138646"/>
                </a:cubicBezTo>
                <a:cubicBezTo>
                  <a:pt x="1320660" y="142228"/>
                  <a:pt x="1323061" y="145618"/>
                  <a:pt x="1325194" y="148819"/>
                </a:cubicBezTo>
                <a:lnTo>
                  <a:pt x="1314222" y="159106"/>
                </a:lnTo>
                <a:cubicBezTo>
                  <a:pt x="1312545" y="156210"/>
                  <a:pt x="1310564" y="153124"/>
                  <a:pt x="1308278" y="149848"/>
                </a:cubicBezTo>
                <a:cubicBezTo>
                  <a:pt x="1305992" y="146571"/>
                  <a:pt x="1303630" y="143256"/>
                  <a:pt x="1301191" y="139903"/>
                </a:cubicBezTo>
                <a:cubicBezTo>
                  <a:pt x="1296924" y="140056"/>
                  <a:pt x="1290371" y="140246"/>
                  <a:pt x="1281532" y="140475"/>
                </a:cubicBezTo>
                <a:cubicBezTo>
                  <a:pt x="1272693" y="140704"/>
                  <a:pt x="1262825" y="141008"/>
                  <a:pt x="1251928" y="141389"/>
                </a:cubicBezTo>
                <a:cubicBezTo>
                  <a:pt x="1241031" y="141770"/>
                  <a:pt x="1229716" y="142151"/>
                  <a:pt x="1217981" y="142532"/>
                </a:cubicBezTo>
                <a:cubicBezTo>
                  <a:pt x="1206246" y="142913"/>
                  <a:pt x="1195273" y="143256"/>
                  <a:pt x="1185063" y="143561"/>
                </a:cubicBezTo>
                <a:cubicBezTo>
                  <a:pt x="1174852" y="143866"/>
                  <a:pt x="1166013" y="144171"/>
                  <a:pt x="1158545" y="144475"/>
                </a:cubicBezTo>
                <a:cubicBezTo>
                  <a:pt x="1151077" y="144780"/>
                  <a:pt x="1146277" y="144933"/>
                  <a:pt x="1144143" y="144933"/>
                </a:cubicBezTo>
                <a:lnTo>
                  <a:pt x="1143229" y="130531"/>
                </a:lnTo>
                <a:cubicBezTo>
                  <a:pt x="1145210" y="130531"/>
                  <a:pt x="1148868" y="130455"/>
                  <a:pt x="1154202" y="130302"/>
                </a:cubicBezTo>
                <a:cubicBezTo>
                  <a:pt x="1159536" y="130150"/>
                  <a:pt x="1165860" y="129997"/>
                  <a:pt x="1173175" y="129845"/>
                </a:cubicBezTo>
                <a:cubicBezTo>
                  <a:pt x="1180491" y="129693"/>
                  <a:pt x="1188530" y="129540"/>
                  <a:pt x="1197293" y="129388"/>
                </a:cubicBezTo>
                <a:cubicBezTo>
                  <a:pt x="1206056" y="129235"/>
                  <a:pt x="1214933" y="129007"/>
                  <a:pt x="1223925" y="128702"/>
                </a:cubicBezTo>
                <a:lnTo>
                  <a:pt x="1223925" y="111557"/>
                </a:lnTo>
                <a:lnTo>
                  <a:pt x="1155573" y="111557"/>
                </a:lnTo>
                <a:lnTo>
                  <a:pt x="1155573" y="48235"/>
                </a:lnTo>
                <a:lnTo>
                  <a:pt x="1223925" y="48235"/>
                </a:lnTo>
                <a:lnTo>
                  <a:pt x="1223925" y="35205"/>
                </a:lnTo>
                <a:lnTo>
                  <a:pt x="1137514" y="35205"/>
                </a:lnTo>
                <a:lnTo>
                  <a:pt x="1137514" y="21489"/>
                </a:lnTo>
                <a:lnTo>
                  <a:pt x="1223925" y="21489"/>
                </a:lnTo>
                <a:close/>
                <a:moveTo>
                  <a:pt x="964006" y="0"/>
                </a:moveTo>
                <a:cubicBezTo>
                  <a:pt x="966597" y="3048"/>
                  <a:pt x="969607" y="6630"/>
                  <a:pt x="973036" y="10744"/>
                </a:cubicBezTo>
                <a:cubicBezTo>
                  <a:pt x="976465" y="14859"/>
                  <a:pt x="979475" y="18822"/>
                  <a:pt x="982066" y="22632"/>
                </a:cubicBezTo>
                <a:lnTo>
                  <a:pt x="975436" y="27661"/>
                </a:lnTo>
                <a:lnTo>
                  <a:pt x="1022071" y="27661"/>
                </a:lnTo>
                <a:cubicBezTo>
                  <a:pt x="1023747" y="25680"/>
                  <a:pt x="1025538" y="23470"/>
                  <a:pt x="1027443" y="21031"/>
                </a:cubicBezTo>
                <a:cubicBezTo>
                  <a:pt x="1029348" y="18593"/>
                  <a:pt x="1031215" y="16117"/>
                  <a:pt x="1033044" y="13602"/>
                </a:cubicBezTo>
                <a:cubicBezTo>
                  <a:pt x="1034872" y="11087"/>
                  <a:pt x="1036587" y="8649"/>
                  <a:pt x="1038187" y="6287"/>
                </a:cubicBezTo>
                <a:cubicBezTo>
                  <a:pt x="1039787" y="3925"/>
                  <a:pt x="1041121" y="1829"/>
                  <a:pt x="1042188" y="0"/>
                </a:cubicBezTo>
                <a:lnTo>
                  <a:pt x="1055218" y="8001"/>
                </a:lnTo>
                <a:cubicBezTo>
                  <a:pt x="1053694" y="10592"/>
                  <a:pt x="1051674" y="13640"/>
                  <a:pt x="1049160" y="17145"/>
                </a:cubicBezTo>
                <a:cubicBezTo>
                  <a:pt x="1046645" y="20650"/>
                  <a:pt x="1044093" y="24156"/>
                  <a:pt x="1041502" y="27661"/>
                </a:cubicBezTo>
                <a:lnTo>
                  <a:pt x="1093165" y="27661"/>
                </a:lnTo>
                <a:lnTo>
                  <a:pt x="1093165" y="42291"/>
                </a:lnTo>
                <a:lnTo>
                  <a:pt x="1033729" y="42291"/>
                </a:lnTo>
                <a:lnTo>
                  <a:pt x="1033729" y="86411"/>
                </a:lnTo>
                <a:lnTo>
                  <a:pt x="1103452" y="86411"/>
                </a:lnTo>
                <a:lnTo>
                  <a:pt x="1103452" y="101041"/>
                </a:lnTo>
                <a:lnTo>
                  <a:pt x="902513" y="101041"/>
                </a:lnTo>
                <a:lnTo>
                  <a:pt x="902513" y="86411"/>
                </a:lnTo>
                <a:lnTo>
                  <a:pt x="972465" y="86411"/>
                </a:lnTo>
                <a:lnTo>
                  <a:pt x="972465" y="42291"/>
                </a:lnTo>
                <a:lnTo>
                  <a:pt x="913029" y="42291"/>
                </a:lnTo>
                <a:lnTo>
                  <a:pt x="913029" y="27661"/>
                </a:lnTo>
                <a:lnTo>
                  <a:pt x="966521" y="27661"/>
                </a:lnTo>
                <a:cubicBezTo>
                  <a:pt x="964083" y="24003"/>
                  <a:pt x="961492" y="20498"/>
                  <a:pt x="958749" y="17145"/>
                </a:cubicBezTo>
                <a:cubicBezTo>
                  <a:pt x="956005" y="13792"/>
                  <a:pt x="953567" y="10897"/>
                  <a:pt x="951433" y="8458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7E7B600D-1691-4E5A-8A30-D8BD06C416E1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6C10BAC2-7AAB-4872-AC75-9F6E2DE87D30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D9D1FEDB-A378-4B31-AFA2-29C932F7D65B}"/>
                </a:ext>
              </a:extLst>
            </p:cNvPr>
            <p:cNvSpPr/>
            <p:nvPr/>
          </p:nvSpPr>
          <p:spPr>
            <a:xfrm>
              <a:off x="565582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3906" r="-3906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49" name="自由线条-20_矢量">
            <a:extLst>
              <a:ext uri="{FF2B5EF4-FFF2-40B4-BE49-F238E27FC236}">
                <a16:creationId xmlns:a16="http://schemas.microsoft.com/office/drawing/2014/main" id="{3ADF4D32-79D1-41B3-8748-E52476A1FD6A}"/>
              </a:ext>
            </a:extLst>
          </p:cNvPr>
          <p:cNvSpPr txBox="1"/>
          <p:nvPr/>
        </p:nvSpPr>
        <p:spPr>
          <a:xfrm>
            <a:off x="5059782" y="2567652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1" name="自由线条-21_矢量">
            <a:extLst>
              <a:ext uri="{FF2B5EF4-FFF2-40B4-BE49-F238E27FC236}">
                <a16:creationId xmlns:a16="http://schemas.microsoft.com/office/drawing/2014/main" id="{BDF07DCE-5739-4B37-8F11-36EFF54F81BD}"/>
              </a:ext>
            </a:extLst>
          </p:cNvPr>
          <p:cNvSpPr txBox="1"/>
          <p:nvPr/>
        </p:nvSpPr>
        <p:spPr>
          <a:xfrm rot="10800000">
            <a:off x="10270648" y="4190906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5 h 341730"/>
              <a:gd name="connsiteX6" fmla="*/ 154868 w 426204"/>
              <a:gd name="connsiteY6" fmla="*/ 175345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5 h 341730"/>
              <a:gd name="connsiteX13" fmla="*/ 404446 w 426204"/>
              <a:gd name="connsiteY13" fmla="*/ 175345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5"/>
                </a:lnTo>
                <a:lnTo>
                  <a:pt x="154868" y="175345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5"/>
                </a:lnTo>
                <a:lnTo>
                  <a:pt x="404446" y="175345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19" name="文本框-40" hidden="1">
            <a:extLst>
              <a:ext uri="{FF2B5EF4-FFF2-40B4-BE49-F238E27FC236}">
                <a16:creationId xmlns:a16="http://schemas.microsoft.com/office/drawing/2014/main" id="{2D52D1D2-2028-4D10-8D93-60933B7A47A7}"/>
              </a:ext>
            </a:extLst>
          </p:cNvPr>
          <p:cNvSpPr txBox="1"/>
          <p:nvPr/>
        </p:nvSpPr>
        <p:spPr>
          <a:xfrm>
            <a:off x="9193235" y="5636955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zh-CN" altLang="en-US" dirty="0"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阿里巴巴普惠体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23" name="文本框-44" hidden="1">
            <a:extLst>
              <a:ext uri="{FF2B5EF4-FFF2-40B4-BE49-F238E27FC236}">
                <a16:creationId xmlns:a16="http://schemas.microsoft.com/office/drawing/2014/main" id="{54B1888A-F652-48E2-9CAE-1AA055FBA334}"/>
              </a:ext>
            </a:extLst>
          </p:cNvPr>
          <p:cNvSpPr txBox="1"/>
          <p:nvPr/>
        </p:nvSpPr>
        <p:spPr>
          <a:xfrm>
            <a:off x="1684201" y="5677454"/>
            <a:ext cx="178253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站酷小薇LOGO体" panose="02010600010101010101" pitchFamily="2" charset="-122"/>
                <a:ea typeface="站酷小薇LOGO体" panose="02010600010101010101" pitchFamily="2" charset="-122"/>
                <a:cs typeface="+mn-cs"/>
              </a:rPr>
              <a:t>站酷小薇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站酷小薇LOGO体" panose="02010600010101010101" pitchFamily="2" charset="-122"/>
                <a:ea typeface="站酷小薇LOGO体" panose="02010600010101010101" pitchFamily="2" charset="-122"/>
                <a:cs typeface="+mn-cs"/>
              </a:rPr>
              <a:t>LOGO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站酷小薇LOGO体" panose="02010600010101010101" pitchFamily="2" charset="-122"/>
                <a:ea typeface="站酷小薇LOGO体" panose="02010600010101010101" pitchFamily="2" charset="-122"/>
                <a:cs typeface="+mn-cs"/>
              </a:rPr>
              <a:t>体</a:t>
            </a:r>
          </a:p>
        </p:txBody>
      </p:sp>
      <p:sp>
        <p:nvSpPr>
          <p:cNvPr id="25" name="常用图形-45" hidden="1">
            <a:extLst>
              <a:ext uri="{FF2B5EF4-FFF2-40B4-BE49-F238E27FC236}">
                <a16:creationId xmlns:a16="http://schemas.microsoft.com/office/drawing/2014/main" id="{68DACD2D-6078-4D46-94BD-90776A2B46CA}"/>
              </a:ext>
            </a:extLst>
          </p:cNvPr>
          <p:cNvSpPr/>
          <p:nvPr/>
        </p:nvSpPr>
        <p:spPr>
          <a:xfrm>
            <a:off x="880033" y="5703749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27" name="常用图形-46" hidden="1">
            <a:extLst>
              <a:ext uri="{FF2B5EF4-FFF2-40B4-BE49-F238E27FC236}">
                <a16:creationId xmlns:a16="http://schemas.microsoft.com/office/drawing/2014/main" id="{00F4D62A-F167-46BE-9610-ADACFFD29EF4}"/>
              </a:ext>
            </a:extLst>
          </p:cNvPr>
          <p:cNvSpPr/>
          <p:nvPr/>
        </p:nvSpPr>
        <p:spPr>
          <a:xfrm>
            <a:off x="4658908" y="5703749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29" name="常用图形-47" hidden="1">
            <a:extLst>
              <a:ext uri="{FF2B5EF4-FFF2-40B4-BE49-F238E27FC236}">
                <a16:creationId xmlns:a16="http://schemas.microsoft.com/office/drawing/2014/main" id="{9D8218F0-DBD2-4FF4-8FE2-AAC37D2710BB}"/>
              </a:ext>
            </a:extLst>
          </p:cNvPr>
          <p:cNvSpPr/>
          <p:nvPr/>
        </p:nvSpPr>
        <p:spPr>
          <a:xfrm>
            <a:off x="8377664" y="5703749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32" name="文本框-2" hidden="1">
            <a:extLst>
              <a:ext uri="{FF2B5EF4-FFF2-40B4-BE49-F238E27FC236}">
                <a16:creationId xmlns:a16="http://schemas.microsoft.com/office/drawing/2014/main" id="{0FDD6625-728B-44FD-A1D6-930CF87549D8}"/>
              </a:ext>
            </a:extLst>
          </p:cNvPr>
          <p:cNvSpPr txBox="1"/>
          <p:nvPr/>
        </p:nvSpPr>
        <p:spPr>
          <a:xfrm>
            <a:off x="5507129" y="977286"/>
            <a:ext cx="4488373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6000" b="0" i="0" u="none" strike="noStrike" kern="1200" cap="none" spc="-300" normalizeH="0" baseline="0" noProof="0" dirty="0">
                <a:ln>
                  <a:noFill/>
                </a:ln>
                <a:solidFill>
                  <a:srgbClr val="5F2B27"/>
                </a:solidFill>
                <a:effectLst/>
                <a:uLnTx/>
                <a:uFillTx/>
                <a:latin typeface="站酷小薇LOGO体" panose="02010600010101010101" pitchFamily="2" charset="-122"/>
                <a:ea typeface="站酷小薇LOGO体" panose="02010600010101010101" pitchFamily="2" charset="-122"/>
                <a:cs typeface="+mn-cs"/>
              </a:rPr>
              <a:t>幸福终点站</a:t>
            </a:r>
          </a:p>
        </p:txBody>
      </p:sp>
      <p:sp>
        <p:nvSpPr>
          <p:cNvPr id="35" name="文本框-3" hidden="1">
            <a:extLst>
              <a:ext uri="{FF2B5EF4-FFF2-40B4-BE49-F238E27FC236}">
                <a16:creationId xmlns:a16="http://schemas.microsoft.com/office/drawing/2014/main" id="{9576D3E6-AE6C-4C67-91D7-22F8129C0297}"/>
              </a:ext>
            </a:extLst>
          </p:cNvPr>
          <p:cNvSpPr txBox="1"/>
          <p:nvPr/>
        </p:nvSpPr>
        <p:spPr>
          <a:xfrm>
            <a:off x="5592836" y="2627284"/>
            <a:ext cx="5089502" cy="157087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E271A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+mn-cs"/>
                <a:sym typeface="阿里巴巴普惠体 L" panose="00020600040101010101" pitchFamily="18" charset="-122"/>
              </a:rPr>
              <a:t>故事背景发生在纽约肯尼迪机场，首次踏足美国的东欧居民维克托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3E271A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+mn-cs"/>
                <a:sym typeface="阿里巴巴普惠体 L" panose="00020600040101010101" pitchFamily="18" charset="-122"/>
              </a:rPr>
              <a:t>(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E271A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+mn-cs"/>
                <a:sym typeface="阿里巴巴普惠体 L" panose="00020600040101010101" pitchFamily="18" charset="-122"/>
              </a:rPr>
              <a:t>汤汉斯饰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3E271A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+mn-cs"/>
                <a:sym typeface="阿里巴巴普惠体 L" panose="00020600040101010101" pitchFamily="18" charset="-122"/>
              </a:rPr>
              <a:t>)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E271A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+mn-cs"/>
                <a:sym typeface="阿里巴巴普惠体 L" panose="00020600040101010101" pitchFamily="18" charset="-122"/>
              </a:rPr>
              <a:t>，因为家乡发生政变，他的国籍不被承认，被迫无了期滞留在肯尼迪机场。幸好在滞留期间，他学懂在机场范围内照顾自己的起居饮食，认识不少朋友，甚至为朋友充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3E271A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+mn-cs"/>
                <a:sym typeface="阿里巴巴普惠体 L" panose="00020600040101010101" pitchFamily="18" charset="-122"/>
              </a:rPr>
              <a:t>..</a:t>
            </a:r>
          </a:p>
        </p:txBody>
      </p:sp>
      <p:sp>
        <p:nvSpPr>
          <p:cNvPr id="38" name="文本框-4" hidden="1">
            <a:extLst>
              <a:ext uri="{FF2B5EF4-FFF2-40B4-BE49-F238E27FC236}">
                <a16:creationId xmlns:a16="http://schemas.microsoft.com/office/drawing/2014/main" id="{0EDAECA3-146D-47D1-8730-1D0F6D8386BB}"/>
              </a:ext>
            </a:extLst>
          </p:cNvPr>
          <p:cNvSpPr txBox="1"/>
          <p:nvPr/>
        </p:nvSpPr>
        <p:spPr>
          <a:xfrm>
            <a:off x="5515442" y="1917242"/>
            <a:ext cx="5532113" cy="5083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F2B27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</a:rPr>
              <a:t>等待，是一种信仰</a:t>
            </a:r>
          </a:p>
        </p:txBody>
      </p:sp>
      <p:sp>
        <p:nvSpPr>
          <p:cNvPr id="42" name="文本框-15" hidden="1">
            <a:extLst>
              <a:ext uri="{FF2B5EF4-FFF2-40B4-BE49-F238E27FC236}">
                <a16:creationId xmlns:a16="http://schemas.microsoft.com/office/drawing/2014/main" id="{1F5E4770-6662-45F3-8248-099DAD142760}"/>
              </a:ext>
            </a:extLst>
          </p:cNvPr>
          <p:cNvSpPr txBox="1"/>
          <p:nvPr/>
        </p:nvSpPr>
        <p:spPr>
          <a:xfrm>
            <a:off x="5496555" y="5677454"/>
            <a:ext cx="165269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defRPr/>
            </a:pPr>
            <a:r>
              <a:rPr lang="zh-CN" altLang="pt-BR" dirty="0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阿里巴巴普惠体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48" name="自由线条-20" hidden="1">
            <a:extLst>
              <a:ext uri="{FF2B5EF4-FFF2-40B4-BE49-F238E27FC236}">
                <a16:creationId xmlns:a16="http://schemas.microsoft.com/office/drawing/2014/main" id="{2D82BC69-D725-4B27-A575-FAB7D2DEAABD}"/>
              </a:ext>
            </a:extLst>
          </p:cNvPr>
          <p:cNvSpPr txBox="1"/>
          <p:nvPr/>
        </p:nvSpPr>
        <p:spPr>
          <a:xfrm>
            <a:off x="5059782" y="2567652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0" name="自由线条-21" hidden="1">
            <a:extLst>
              <a:ext uri="{FF2B5EF4-FFF2-40B4-BE49-F238E27FC236}">
                <a16:creationId xmlns:a16="http://schemas.microsoft.com/office/drawing/2014/main" id="{7E4E25B8-5CC8-43B6-A246-EFFE1DDB395C}"/>
              </a:ext>
            </a:extLst>
          </p:cNvPr>
          <p:cNvSpPr txBox="1"/>
          <p:nvPr/>
        </p:nvSpPr>
        <p:spPr>
          <a:xfrm rot="10800000">
            <a:off x="10270648" y="4190906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299862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图片 39">
            <a:extLst>
              <a:ext uri="{FF2B5EF4-FFF2-40B4-BE49-F238E27FC236}">
                <a16:creationId xmlns:a16="http://schemas.microsoft.com/office/drawing/2014/main" id="{036DD836-1E9F-4CF0-A80A-26CF907C9A4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0612" r="320"/>
          <a:stretch/>
        </p:blipFill>
        <p:spPr>
          <a:xfrm>
            <a:off x="6565706" y="0"/>
            <a:ext cx="5626294" cy="4961039"/>
          </a:xfrm>
          <a:custGeom>
            <a:avLst/>
            <a:gdLst>
              <a:gd name="connsiteX0" fmla="*/ 0 w 5626294"/>
              <a:gd name="connsiteY0" fmla="*/ 0 h 4961039"/>
              <a:gd name="connsiteX1" fmla="*/ 5626294 w 5626294"/>
              <a:gd name="connsiteY1" fmla="*/ 0 h 4961039"/>
              <a:gd name="connsiteX2" fmla="*/ 5626294 w 5626294"/>
              <a:gd name="connsiteY2" fmla="*/ 4961039 h 4961039"/>
              <a:gd name="connsiteX3" fmla="*/ 0 w 5626294"/>
              <a:gd name="connsiteY3" fmla="*/ 4961039 h 4961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6294" h="4961039">
                <a:moveTo>
                  <a:pt x="0" y="0"/>
                </a:moveTo>
                <a:lnTo>
                  <a:pt x="5626294" y="0"/>
                </a:lnTo>
                <a:lnTo>
                  <a:pt x="5626294" y="4961039"/>
                </a:lnTo>
                <a:lnTo>
                  <a:pt x="0" y="4961039"/>
                </a:lnTo>
                <a:close/>
              </a:path>
            </a:pathLst>
          </a:custGeom>
        </p:spPr>
      </p:pic>
      <p:pic>
        <p:nvPicPr>
          <p:cNvPr id="42" name="图片 41">
            <a:extLst>
              <a:ext uri="{FF2B5EF4-FFF2-40B4-BE49-F238E27FC236}">
                <a16:creationId xmlns:a16="http://schemas.microsoft.com/office/drawing/2014/main" id="{3B1F73AB-C49A-44D1-9A70-944E20D353B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3" t="40612" r="65274"/>
          <a:stretch/>
        </p:blipFill>
        <p:spPr>
          <a:xfrm>
            <a:off x="1" y="0"/>
            <a:ext cx="8525761" cy="4961039"/>
          </a:xfrm>
          <a:custGeom>
            <a:avLst/>
            <a:gdLst>
              <a:gd name="connsiteX0" fmla="*/ 0 w 8525761"/>
              <a:gd name="connsiteY0" fmla="*/ 0 h 4961039"/>
              <a:gd name="connsiteX1" fmla="*/ 8525761 w 8525761"/>
              <a:gd name="connsiteY1" fmla="*/ 0 h 4961039"/>
              <a:gd name="connsiteX2" fmla="*/ 8525761 w 8525761"/>
              <a:gd name="connsiteY2" fmla="*/ 4961039 h 4961039"/>
              <a:gd name="connsiteX3" fmla="*/ 0 w 8525761"/>
              <a:gd name="connsiteY3" fmla="*/ 4961039 h 4961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25761" h="4961039">
                <a:moveTo>
                  <a:pt x="0" y="0"/>
                </a:moveTo>
                <a:lnTo>
                  <a:pt x="8525761" y="0"/>
                </a:lnTo>
                <a:lnTo>
                  <a:pt x="8525761" y="4961039"/>
                </a:lnTo>
                <a:lnTo>
                  <a:pt x="0" y="4961039"/>
                </a:lnTo>
                <a:close/>
              </a:path>
            </a:pathLst>
          </a:custGeom>
        </p:spPr>
      </p:pic>
      <p:sp>
        <p:nvSpPr>
          <p:cNvPr id="21" name="文本框-7_矢量">
            <a:extLst>
              <a:ext uri="{FF2B5EF4-FFF2-40B4-BE49-F238E27FC236}">
                <a16:creationId xmlns:a16="http://schemas.microsoft.com/office/drawing/2014/main" id="{D4641AB9-1261-4B3E-B50D-F3B0E991F788}"/>
              </a:ext>
            </a:extLst>
          </p:cNvPr>
          <p:cNvSpPr txBox="1"/>
          <p:nvPr/>
        </p:nvSpPr>
        <p:spPr>
          <a:xfrm>
            <a:off x="5451700" y="5701193"/>
            <a:ext cx="1746970" cy="236601"/>
          </a:xfrm>
          <a:custGeom>
            <a:avLst/>
            <a:gdLst/>
            <a:ahLst/>
            <a:cxnLst/>
            <a:rect l="l" t="t" r="r" b="b"/>
            <a:pathLst>
              <a:path w="1746970" h="236601">
                <a:moveTo>
                  <a:pt x="1068562" y="187480"/>
                </a:moveTo>
                <a:lnTo>
                  <a:pt x="1068562" y="208311"/>
                </a:lnTo>
                <a:lnTo>
                  <a:pt x="1188405" y="208311"/>
                </a:lnTo>
                <a:lnTo>
                  <a:pt x="1188405" y="187480"/>
                </a:lnTo>
                <a:close/>
                <a:moveTo>
                  <a:pt x="1324956" y="172821"/>
                </a:moveTo>
                <a:lnTo>
                  <a:pt x="1344501" y="173850"/>
                </a:lnTo>
                <a:lnTo>
                  <a:pt x="1344501" y="200596"/>
                </a:lnTo>
                <a:cubicBezTo>
                  <a:pt x="1344501" y="206083"/>
                  <a:pt x="1345616" y="209640"/>
                  <a:pt x="1347844" y="211269"/>
                </a:cubicBezTo>
                <a:cubicBezTo>
                  <a:pt x="1350073" y="212898"/>
                  <a:pt x="1354359" y="213969"/>
                  <a:pt x="1360703" y="214484"/>
                </a:cubicBezTo>
                <a:cubicBezTo>
                  <a:pt x="1373905" y="215512"/>
                  <a:pt x="1386935" y="215512"/>
                  <a:pt x="1399794" y="214484"/>
                </a:cubicBezTo>
                <a:cubicBezTo>
                  <a:pt x="1403051" y="214312"/>
                  <a:pt x="1405794" y="214012"/>
                  <a:pt x="1408023" y="213584"/>
                </a:cubicBezTo>
                <a:cubicBezTo>
                  <a:pt x="1410252" y="213155"/>
                  <a:pt x="1412009" y="212512"/>
                  <a:pt x="1413295" y="211655"/>
                </a:cubicBezTo>
                <a:cubicBezTo>
                  <a:pt x="1414581" y="210798"/>
                  <a:pt x="1415567" y="209554"/>
                  <a:pt x="1416253" y="207926"/>
                </a:cubicBezTo>
                <a:cubicBezTo>
                  <a:pt x="1416939" y="206297"/>
                  <a:pt x="1417453" y="204111"/>
                  <a:pt x="1417796" y="201368"/>
                </a:cubicBezTo>
                <a:cubicBezTo>
                  <a:pt x="1418139" y="198967"/>
                  <a:pt x="1418396" y="196524"/>
                  <a:pt x="1418567" y="194038"/>
                </a:cubicBezTo>
                <a:cubicBezTo>
                  <a:pt x="1418739" y="191552"/>
                  <a:pt x="1418910" y="189023"/>
                  <a:pt x="1419082" y="186452"/>
                </a:cubicBezTo>
                <a:lnTo>
                  <a:pt x="1436570" y="192881"/>
                </a:lnTo>
                <a:cubicBezTo>
                  <a:pt x="1436227" y="195453"/>
                  <a:pt x="1435884" y="198067"/>
                  <a:pt x="1435541" y="200725"/>
                </a:cubicBezTo>
                <a:cubicBezTo>
                  <a:pt x="1435198" y="203382"/>
                  <a:pt x="1434855" y="205997"/>
                  <a:pt x="1434512" y="208569"/>
                </a:cubicBezTo>
                <a:cubicBezTo>
                  <a:pt x="1433655" y="213198"/>
                  <a:pt x="1432583" y="216884"/>
                  <a:pt x="1431297" y="219627"/>
                </a:cubicBezTo>
                <a:cubicBezTo>
                  <a:pt x="1430012" y="222370"/>
                  <a:pt x="1428254" y="224513"/>
                  <a:pt x="1426025" y="226057"/>
                </a:cubicBezTo>
                <a:cubicBezTo>
                  <a:pt x="1423797" y="227600"/>
                  <a:pt x="1420968" y="228671"/>
                  <a:pt x="1417539" y="229271"/>
                </a:cubicBezTo>
                <a:cubicBezTo>
                  <a:pt x="1414110" y="229871"/>
                  <a:pt x="1409909" y="230343"/>
                  <a:pt x="1404937" y="230686"/>
                </a:cubicBezTo>
                <a:cubicBezTo>
                  <a:pt x="1396707" y="231200"/>
                  <a:pt x="1388307" y="231457"/>
                  <a:pt x="1379734" y="231457"/>
                </a:cubicBezTo>
                <a:cubicBezTo>
                  <a:pt x="1371161" y="231457"/>
                  <a:pt x="1362760" y="231200"/>
                  <a:pt x="1354531" y="230686"/>
                </a:cubicBezTo>
                <a:cubicBezTo>
                  <a:pt x="1343729" y="230000"/>
                  <a:pt x="1336100" y="227985"/>
                  <a:pt x="1331642" y="224642"/>
                </a:cubicBezTo>
                <a:cubicBezTo>
                  <a:pt x="1327185" y="221299"/>
                  <a:pt x="1324956" y="215512"/>
                  <a:pt x="1324956" y="207283"/>
                </a:cubicBezTo>
                <a:close/>
                <a:moveTo>
                  <a:pt x="1453029" y="169221"/>
                </a:moveTo>
                <a:cubicBezTo>
                  <a:pt x="1455429" y="171964"/>
                  <a:pt x="1458087" y="175179"/>
                  <a:pt x="1461001" y="178865"/>
                </a:cubicBezTo>
                <a:cubicBezTo>
                  <a:pt x="1463916" y="182551"/>
                  <a:pt x="1466874" y="186452"/>
                  <a:pt x="1469874" y="190566"/>
                </a:cubicBezTo>
                <a:cubicBezTo>
                  <a:pt x="1472874" y="194681"/>
                  <a:pt x="1475875" y="198967"/>
                  <a:pt x="1478875" y="203425"/>
                </a:cubicBezTo>
                <a:cubicBezTo>
                  <a:pt x="1481875" y="207883"/>
                  <a:pt x="1484661" y="212169"/>
                  <a:pt x="1487233" y="216284"/>
                </a:cubicBezTo>
                <a:lnTo>
                  <a:pt x="1472060" y="227342"/>
                </a:lnTo>
                <a:cubicBezTo>
                  <a:pt x="1467088" y="218256"/>
                  <a:pt x="1461816" y="209426"/>
                  <a:pt x="1456244" y="200853"/>
                </a:cubicBezTo>
                <a:cubicBezTo>
                  <a:pt x="1450671" y="192281"/>
                  <a:pt x="1445142" y="184823"/>
                  <a:pt x="1439656" y="178479"/>
                </a:cubicBezTo>
                <a:close/>
                <a:moveTo>
                  <a:pt x="1293838" y="169221"/>
                </a:moveTo>
                <a:lnTo>
                  <a:pt x="1309782" y="176679"/>
                </a:lnTo>
                <a:cubicBezTo>
                  <a:pt x="1307554" y="181651"/>
                  <a:pt x="1305110" y="186666"/>
                  <a:pt x="1302453" y="191724"/>
                </a:cubicBezTo>
                <a:cubicBezTo>
                  <a:pt x="1299795" y="196781"/>
                  <a:pt x="1297095" y="201668"/>
                  <a:pt x="1294352" y="206383"/>
                </a:cubicBezTo>
                <a:cubicBezTo>
                  <a:pt x="1291609" y="211098"/>
                  <a:pt x="1288865" y="215512"/>
                  <a:pt x="1286122" y="219627"/>
                </a:cubicBezTo>
                <a:cubicBezTo>
                  <a:pt x="1283379" y="223742"/>
                  <a:pt x="1280722" y="227342"/>
                  <a:pt x="1278150" y="230429"/>
                </a:cubicBezTo>
                <a:lnTo>
                  <a:pt x="1262205" y="220913"/>
                </a:lnTo>
                <a:cubicBezTo>
                  <a:pt x="1264948" y="217656"/>
                  <a:pt x="1267863" y="213884"/>
                  <a:pt x="1270949" y="209597"/>
                </a:cubicBezTo>
                <a:cubicBezTo>
                  <a:pt x="1274035" y="205311"/>
                  <a:pt x="1276993" y="200853"/>
                  <a:pt x="1279821" y="196224"/>
                </a:cubicBezTo>
                <a:cubicBezTo>
                  <a:pt x="1282650" y="191595"/>
                  <a:pt x="1285265" y="186966"/>
                  <a:pt x="1287665" y="182337"/>
                </a:cubicBezTo>
                <a:cubicBezTo>
                  <a:pt x="1290066" y="177708"/>
                  <a:pt x="1292123" y="173336"/>
                  <a:pt x="1293838" y="169221"/>
                </a:cubicBezTo>
                <a:close/>
                <a:moveTo>
                  <a:pt x="1375619" y="159963"/>
                </a:moveTo>
                <a:cubicBezTo>
                  <a:pt x="1377162" y="161506"/>
                  <a:pt x="1379220" y="163606"/>
                  <a:pt x="1381791" y="166263"/>
                </a:cubicBezTo>
                <a:cubicBezTo>
                  <a:pt x="1384363" y="168921"/>
                  <a:pt x="1386978" y="171707"/>
                  <a:pt x="1389635" y="174622"/>
                </a:cubicBezTo>
                <a:cubicBezTo>
                  <a:pt x="1392293" y="177536"/>
                  <a:pt x="1394907" y="180494"/>
                  <a:pt x="1397479" y="183494"/>
                </a:cubicBezTo>
                <a:cubicBezTo>
                  <a:pt x="1400051" y="186494"/>
                  <a:pt x="1402194" y="189109"/>
                  <a:pt x="1403908" y="191338"/>
                </a:cubicBezTo>
                <a:lnTo>
                  <a:pt x="1391307" y="203168"/>
                </a:lnTo>
                <a:cubicBezTo>
                  <a:pt x="1389764" y="200596"/>
                  <a:pt x="1387706" y="197596"/>
                  <a:pt x="1385135" y="194167"/>
                </a:cubicBezTo>
                <a:cubicBezTo>
                  <a:pt x="1382563" y="190738"/>
                  <a:pt x="1379948" y="187395"/>
                  <a:pt x="1377291" y="184137"/>
                </a:cubicBezTo>
                <a:cubicBezTo>
                  <a:pt x="1374633" y="180879"/>
                  <a:pt x="1372062" y="177922"/>
                  <a:pt x="1369576" y="175264"/>
                </a:cubicBezTo>
                <a:cubicBezTo>
                  <a:pt x="1367089" y="172607"/>
                  <a:pt x="1365161" y="170592"/>
                  <a:pt x="1363789" y="169221"/>
                </a:cubicBezTo>
                <a:close/>
                <a:moveTo>
                  <a:pt x="1068562" y="150190"/>
                </a:moveTo>
                <a:lnTo>
                  <a:pt x="1068562" y="171535"/>
                </a:lnTo>
                <a:lnTo>
                  <a:pt x="1188405" y="171535"/>
                </a:lnTo>
                <a:lnTo>
                  <a:pt x="1188405" y="150190"/>
                </a:lnTo>
                <a:close/>
                <a:moveTo>
                  <a:pt x="1050559" y="133216"/>
                </a:moveTo>
                <a:lnTo>
                  <a:pt x="1206408" y="133216"/>
                </a:lnTo>
                <a:lnTo>
                  <a:pt x="1206408" y="236344"/>
                </a:lnTo>
                <a:lnTo>
                  <a:pt x="1188405" y="236344"/>
                </a:lnTo>
                <a:lnTo>
                  <a:pt x="1188405" y="224771"/>
                </a:lnTo>
                <a:lnTo>
                  <a:pt x="1068562" y="224771"/>
                </a:lnTo>
                <a:lnTo>
                  <a:pt x="1068562" y="236601"/>
                </a:lnTo>
                <a:lnTo>
                  <a:pt x="1050559" y="236601"/>
                </a:lnTo>
                <a:close/>
                <a:moveTo>
                  <a:pt x="1384620" y="125501"/>
                </a:moveTo>
                <a:lnTo>
                  <a:pt x="1384620" y="144532"/>
                </a:lnTo>
                <a:cubicBezTo>
                  <a:pt x="1396279" y="144189"/>
                  <a:pt x="1407209" y="143932"/>
                  <a:pt x="1417410" y="143761"/>
                </a:cubicBezTo>
                <a:cubicBezTo>
                  <a:pt x="1427611" y="143589"/>
                  <a:pt x="1436227" y="143332"/>
                  <a:pt x="1443256" y="142989"/>
                </a:cubicBezTo>
                <a:cubicBezTo>
                  <a:pt x="1441542" y="141103"/>
                  <a:pt x="1439956" y="139346"/>
                  <a:pt x="1438499" y="137717"/>
                </a:cubicBezTo>
                <a:cubicBezTo>
                  <a:pt x="1437041" y="136088"/>
                  <a:pt x="1435712" y="134588"/>
                  <a:pt x="1434512" y="133216"/>
                </a:cubicBezTo>
                <a:lnTo>
                  <a:pt x="1446085" y="125501"/>
                </a:lnTo>
                <a:close/>
                <a:moveTo>
                  <a:pt x="1384620" y="95926"/>
                </a:moveTo>
                <a:lnTo>
                  <a:pt x="1384620" y="111099"/>
                </a:lnTo>
                <a:lnTo>
                  <a:pt x="1441713" y="111099"/>
                </a:lnTo>
                <a:lnTo>
                  <a:pt x="1441713" y="95926"/>
                </a:lnTo>
                <a:close/>
                <a:moveTo>
                  <a:pt x="1309268" y="95926"/>
                </a:moveTo>
                <a:lnTo>
                  <a:pt x="1309268" y="111099"/>
                </a:lnTo>
                <a:lnTo>
                  <a:pt x="1367390" y="111099"/>
                </a:lnTo>
                <a:lnTo>
                  <a:pt x="1367390" y="95926"/>
                </a:lnTo>
                <a:close/>
                <a:moveTo>
                  <a:pt x="98241" y="91297"/>
                </a:moveTo>
                <a:lnTo>
                  <a:pt x="98241" y="155591"/>
                </a:lnTo>
                <a:lnTo>
                  <a:pt x="130902" y="155591"/>
                </a:lnTo>
                <a:lnTo>
                  <a:pt x="130902" y="91297"/>
                </a:lnTo>
                <a:close/>
                <a:moveTo>
                  <a:pt x="366217" y="82039"/>
                </a:moveTo>
                <a:lnTo>
                  <a:pt x="366217" y="113671"/>
                </a:lnTo>
                <a:lnTo>
                  <a:pt x="424081" y="113671"/>
                </a:lnTo>
                <a:lnTo>
                  <a:pt x="424081" y="82039"/>
                </a:lnTo>
                <a:close/>
                <a:moveTo>
                  <a:pt x="286493" y="82039"/>
                </a:moveTo>
                <a:lnTo>
                  <a:pt x="286493" y="113671"/>
                </a:lnTo>
                <a:lnTo>
                  <a:pt x="346929" y="113671"/>
                </a:lnTo>
                <a:lnTo>
                  <a:pt x="346929" y="82039"/>
                </a:lnTo>
                <a:close/>
                <a:moveTo>
                  <a:pt x="80753" y="74066"/>
                </a:moveTo>
                <a:lnTo>
                  <a:pt x="148390" y="74066"/>
                </a:lnTo>
                <a:lnTo>
                  <a:pt x="148390" y="172821"/>
                </a:lnTo>
                <a:lnTo>
                  <a:pt x="80753" y="172821"/>
                </a:lnTo>
                <a:close/>
                <a:moveTo>
                  <a:pt x="1384620" y="68665"/>
                </a:moveTo>
                <a:lnTo>
                  <a:pt x="1384620" y="83067"/>
                </a:lnTo>
                <a:lnTo>
                  <a:pt x="1441713" y="83067"/>
                </a:lnTo>
                <a:lnTo>
                  <a:pt x="1441713" y="68665"/>
                </a:lnTo>
                <a:close/>
                <a:moveTo>
                  <a:pt x="1309268" y="68665"/>
                </a:moveTo>
                <a:lnTo>
                  <a:pt x="1309268" y="83067"/>
                </a:lnTo>
                <a:lnTo>
                  <a:pt x="1367390" y="83067"/>
                </a:lnTo>
                <a:lnTo>
                  <a:pt x="1367390" y="68665"/>
                </a:lnTo>
                <a:close/>
                <a:moveTo>
                  <a:pt x="1205379" y="49377"/>
                </a:moveTo>
                <a:lnTo>
                  <a:pt x="1218495" y="59664"/>
                </a:lnTo>
                <a:cubicBezTo>
                  <a:pt x="1216609" y="62065"/>
                  <a:pt x="1214294" y="64851"/>
                  <a:pt x="1211551" y="68023"/>
                </a:cubicBezTo>
                <a:cubicBezTo>
                  <a:pt x="1208808" y="71194"/>
                  <a:pt x="1205979" y="74409"/>
                  <a:pt x="1203064" y="77667"/>
                </a:cubicBezTo>
                <a:cubicBezTo>
                  <a:pt x="1200150" y="80924"/>
                  <a:pt x="1197278" y="84053"/>
                  <a:pt x="1194449" y="87053"/>
                </a:cubicBezTo>
                <a:cubicBezTo>
                  <a:pt x="1191620" y="90054"/>
                  <a:pt x="1189177" y="92583"/>
                  <a:pt x="1187119" y="94640"/>
                </a:cubicBezTo>
                <a:lnTo>
                  <a:pt x="1174775" y="84096"/>
                </a:lnTo>
                <a:cubicBezTo>
                  <a:pt x="1177004" y="81867"/>
                  <a:pt x="1179533" y="79253"/>
                  <a:pt x="1182362" y="76252"/>
                </a:cubicBezTo>
                <a:cubicBezTo>
                  <a:pt x="1185191" y="73252"/>
                  <a:pt x="1188019" y="70166"/>
                  <a:pt x="1190848" y="66994"/>
                </a:cubicBezTo>
                <a:cubicBezTo>
                  <a:pt x="1193677" y="63822"/>
                  <a:pt x="1196378" y="60693"/>
                  <a:pt x="1198949" y="57607"/>
                </a:cubicBezTo>
                <a:cubicBezTo>
                  <a:pt x="1201521" y="54521"/>
                  <a:pt x="1203664" y="51778"/>
                  <a:pt x="1205379" y="49377"/>
                </a:cubicBezTo>
                <a:close/>
                <a:moveTo>
                  <a:pt x="1049531" y="48349"/>
                </a:moveTo>
                <a:cubicBezTo>
                  <a:pt x="1051760" y="50406"/>
                  <a:pt x="1054331" y="52892"/>
                  <a:pt x="1057246" y="55807"/>
                </a:cubicBezTo>
                <a:cubicBezTo>
                  <a:pt x="1060161" y="58721"/>
                  <a:pt x="1063075" y="61765"/>
                  <a:pt x="1065990" y="64936"/>
                </a:cubicBezTo>
                <a:cubicBezTo>
                  <a:pt x="1068905" y="68108"/>
                  <a:pt x="1071691" y="71280"/>
                  <a:pt x="1074348" y="74452"/>
                </a:cubicBezTo>
                <a:cubicBezTo>
                  <a:pt x="1077006" y="77624"/>
                  <a:pt x="1079192" y="80324"/>
                  <a:pt x="1080906" y="82553"/>
                </a:cubicBezTo>
                <a:lnTo>
                  <a:pt x="1068562" y="96955"/>
                </a:lnTo>
                <a:cubicBezTo>
                  <a:pt x="1066847" y="94212"/>
                  <a:pt x="1064704" y="91083"/>
                  <a:pt x="1062132" y="87568"/>
                </a:cubicBezTo>
                <a:cubicBezTo>
                  <a:pt x="1059561" y="84053"/>
                  <a:pt x="1056817" y="80538"/>
                  <a:pt x="1053903" y="77024"/>
                </a:cubicBezTo>
                <a:cubicBezTo>
                  <a:pt x="1050988" y="73509"/>
                  <a:pt x="1048116" y="70251"/>
                  <a:pt x="1045287" y="67251"/>
                </a:cubicBezTo>
                <a:cubicBezTo>
                  <a:pt x="1042458" y="64251"/>
                  <a:pt x="1039929" y="61807"/>
                  <a:pt x="1037701" y="59922"/>
                </a:cubicBezTo>
                <a:close/>
                <a:moveTo>
                  <a:pt x="1112024" y="47577"/>
                </a:moveTo>
                <a:lnTo>
                  <a:pt x="1112024" y="97212"/>
                </a:lnTo>
                <a:lnTo>
                  <a:pt x="1144943" y="97212"/>
                </a:lnTo>
                <a:lnTo>
                  <a:pt x="1144943" y="47577"/>
                </a:lnTo>
                <a:close/>
                <a:moveTo>
                  <a:pt x="880824" y="37290"/>
                </a:moveTo>
                <a:lnTo>
                  <a:pt x="880824" y="106213"/>
                </a:lnTo>
                <a:lnTo>
                  <a:pt x="939203" y="106213"/>
                </a:lnTo>
                <a:lnTo>
                  <a:pt x="939203" y="37290"/>
                </a:lnTo>
                <a:close/>
                <a:moveTo>
                  <a:pt x="800585" y="37290"/>
                </a:moveTo>
                <a:lnTo>
                  <a:pt x="800585" y="106213"/>
                </a:lnTo>
                <a:lnTo>
                  <a:pt x="861279" y="106213"/>
                </a:lnTo>
                <a:lnTo>
                  <a:pt x="861279" y="37290"/>
                </a:lnTo>
                <a:close/>
                <a:moveTo>
                  <a:pt x="623649" y="37290"/>
                </a:moveTo>
                <a:lnTo>
                  <a:pt x="623649" y="106213"/>
                </a:lnTo>
                <a:lnTo>
                  <a:pt x="682028" y="106213"/>
                </a:lnTo>
                <a:lnTo>
                  <a:pt x="682028" y="37290"/>
                </a:lnTo>
                <a:close/>
                <a:moveTo>
                  <a:pt x="543410" y="37290"/>
                </a:moveTo>
                <a:lnTo>
                  <a:pt x="543410" y="106213"/>
                </a:lnTo>
                <a:lnTo>
                  <a:pt x="604104" y="106213"/>
                </a:lnTo>
                <a:lnTo>
                  <a:pt x="604104" y="37290"/>
                </a:lnTo>
                <a:close/>
                <a:moveTo>
                  <a:pt x="366217" y="33947"/>
                </a:moveTo>
                <a:lnTo>
                  <a:pt x="366217" y="65579"/>
                </a:lnTo>
                <a:lnTo>
                  <a:pt x="424081" y="65579"/>
                </a:lnTo>
                <a:lnTo>
                  <a:pt x="424081" y="33947"/>
                </a:lnTo>
                <a:close/>
                <a:moveTo>
                  <a:pt x="286493" y="33947"/>
                </a:moveTo>
                <a:lnTo>
                  <a:pt x="286493" y="65579"/>
                </a:lnTo>
                <a:lnTo>
                  <a:pt x="346929" y="65579"/>
                </a:lnTo>
                <a:lnTo>
                  <a:pt x="346929" y="33947"/>
                </a:lnTo>
                <a:close/>
                <a:moveTo>
                  <a:pt x="77666" y="20831"/>
                </a:moveTo>
                <a:lnTo>
                  <a:pt x="214741" y="20831"/>
                </a:lnTo>
                <a:lnTo>
                  <a:pt x="214741" y="39090"/>
                </a:lnTo>
                <a:lnTo>
                  <a:pt x="193395" y="39090"/>
                </a:lnTo>
                <a:lnTo>
                  <a:pt x="193395" y="207797"/>
                </a:lnTo>
                <a:cubicBezTo>
                  <a:pt x="193395" y="212426"/>
                  <a:pt x="192924" y="216241"/>
                  <a:pt x="191981" y="219241"/>
                </a:cubicBezTo>
                <a:cubicBezTo>
                  <a:pt x="191038" y="222242"/>
                  <a:pt x="189409" y="224685"/>
                  <a:pt x="187094" y="226571"/>
                </a:cubicBezTo>
                <a:cubicBezTo>
                  <a:pt x="184780" y="228457"/>
                  <a:pt x="181694" y="229871"/>
                  <a:pt x="177836" y="230814"/>
                </a:cubicBezTo>
                <a:cubicBezTo>
                  <a:pt x="173979" y="231757"/>
                  <a:pt x="169221" y="232486"/>
                  <a:pt x="163563" y="233000"/>
                </a:cubicBezTo>
                <a:lnTo>
                  <a:pt x="145818" y="234543"/>
                </a:lnTo>
                <a:lnTo>
                  <a:pt x="139388" y="215770"/>
                </a:lnTo>
                <a:lnTo>
                  <a:pt x="161248" y="214227"/>
                </a:lnTo>
                <a:cubicBezTo>
                  <a:pt x="163992" y="214055"/>
                  <a:pt x="166178" y="213712"/>
                  <a:pt x="167806" y="213198"/>
                </a:cubicBezTo>
                <a:cubicBezTo>
                  <a:pt x="169435" y="212683"/>
                  <a:pt x="170721" y="211869"/>
                  <a:pt x="171664" y="210755"/>
                </a:cubicBezTo>
                <a:cubicBezTo>
                  <a:pt x="172607" y="209640"/>
                  <a:pt x="173250" y="208140"/>
                  <a:pt x="173593" y="206254"/>
                </a:cubicBezTo>
                <a:cubicBezTo>
                  <a:pt x="173936" y="204368"/>
                  <a:pt x="174107" y="201882"/>
                  <a:pt x="174107" y="198796"/>
                </a:cubicBezTo>
                <a:lnTo>
                  <a:pt x="174107" y="39090"/>
                </a:lnTo>
                <a:lnTo>
                  <a:pt x="77666" y="39090"/>
                </a:lnTo>
                <a:close/>
                <a:moveTo>
                  <a:pt x="780783" y="19288"/>
                </a:moveTo>
                <a:lnTo>
                  <a:pt x="959262" y="19288"/>
                </a:lnTo>
                <a:lnTo>
                  <a:pt x="959262" y="124730"/>
                </a:lnTo>
                <a:lnTo>
                  <a:pt x="800585" y="124730"/>
                </a:lnTo>
                <a:lnTo>
                  <a:pt x="800585" y="199310"/>
                </a:lnTo>
                <a:cubicBezTo>
                  <a:pt x="800585" y="204282"/>
                  <a:pt x="803757" y="207026"/>
                  <a:pt x="810101" y="207540"/>
                </a:cubicBezTo>
                <a:cubicBezTo>
                  <a:pt x="815587" y="207883"/>
                  <a:pt x="822059" y="208183"/>
                  <a:pt x="829518" y="208440"/>
                </a:cubicBezTo>
                <a:cubicBezTo>
                  <a:pt x="836976" y="208697"/>
                  <a:pt x="844948" y="208869"/>
                  <a:pt x="853435" y="208954"/>
                </a:cubicBezTo>
                <a:cubicBezTo>
                  <a:pt x="861922" y="209040"/>
                  <a:pt x="870623" y="209083"/>
                  <a:pt x="879538" y="209083"/>
                </a:cubicBezTo>
                <a:cubicBezTo>
                  <a:pt x="888453" y="209083"/>
                  <a:pt x="896983" y="208997"/>
                  <a:pt x="905127" y="208826"/>
                </a:cubicBezTo>
                <a:cubicBezTo>
                  <a:pt x="913271" y="208654"/>
                  <a:pt x="920772" y="208440"/>
                  <a:pt x="927630" y="208183"/>
                </a:cubicBezTo>
                <a:cubicBezTo>
                  <a:pt x="934488" y="207926"/>
                  <a:pt x="940231" y="207626"/>
                  <a:pt x="944860" y="207283"/>
                </a:cubicBezTo>
                <a:cubicBezTo>
                  <a:pt x="949833" y="206940"/>
                  <a:pt x="953090" y="205525"/>
                  <a:pt x="954633" y="203039"/>
                </a:cubicBezTo>
                <a:cubicBezTo>
                  <a:pt x="956176" y="200553"/>
                  <a:pt x="957291" y="197424"/>
                  <a:pt x="957976" y="193653"/>
                </a:cubicBezTo>
                <a:cubicBezTo>
                  <a:pt x="958491" y="190566"/>
                  <a:pt x="958877" y="187609"/>
                  <a:pt x="959134" y="184780"/>
                </a:cubicBezTo>
                <a:cubicBezTo>
                  <a:pt x="959391" y="181951"/>
                  <a:pt x="959691" y="179422"/>
                  <a:pt x="960034" y="177193"/>
                </a:cubicBezTo>
                <a:cubicBezTo>
                  <a:pt x="960205" y="174622"/>
                  <a:pt x="960377" y="172221"/>
                  <a:pt x="960548" y="169992"/>
                </a:cubicBezTo>
                <a:lnTo>
                  <a:pt x="979322" y="177708"/>
                </a:lnTo>
                <a:cubicBezTo>
                  <a:pt x="979150" y="179594"/>
                  <a:pt x="978893" y="181651"/>
                  <a:pt x="978550" y="183880"/>
                </a:cubicBezTo>
                <a:cubicBezTo>
                  <a:pt x="978208" y="185766"/>
                  <a:pt x="977908" y="188080"/>
                  <a:pt x="977650" y="190824"/>
                </a:cubicBezTo>
                <a:cubicBezTo>
                  <a:pt x="977393" y="193567"/>
                  <a:pt x="977007" y="196481"/>
                  <a:pt x="976493" y="199568"/>
                </a:cubicBezTo>
                <a:cubicBezTo>
                  <a:pt x="975464" y="205568"/>
                  <a:pt x="974178" y="210369"/>
                  <a:pt x="972635" y="213969"/>
                </a:cubicBezTo>
                <a:cubicBezTo>
                  <a:pt x="971092" y="217570"/>
                  <a:pt x="969164" y="220356"/>
                  <a:pt x="966849" y="222328"/>
                </a:cubicBezTo>
                <a:cubicBezTo>
                  <a:pt x="964534" y="224299"/>
                  <a:pt x="961705" y="225628"/>
                  <a:pt x="958362" y="226314"/>
                </a:cubicBezTo>
                <a:cubicBezTo>
                  <a:pt x="955019" y="227000"/>
                  <a:pt x="951033" y="227428"/>
                  <a:pt x="946404" y="227600"/>
                </a:cubicBezTo>
                <a:cubicBezTo>
                  <a:pt x="938345" y="227943"/>
                  <a:pt x="928316" y="228243"/>
                  <a:pt x="916314" y="228500"/>
                </a:cubicBezTo>
                <a:cubicBezTo>
                  <a:pt x="904313" y="228757"/>
                  <a:pt x="891754" y="228928"/>
                  <a:pt x="878638" y="229014"/>
                </a:cubicBezTo>
                <a:cubicBezTo>
                  <a:pt x="865522" y="229100"/>
                  <a:pt x="852663" y="229057"/>
                  <a:pt x="840062" y="228885"/>
                </a:cubicBezTo>
                <a:cubicBezTo>
                  <a:pt x="827460" y="228714"/>
                  <a:pt x="816530" y="228371"/>
                  <a:pt x="807272" y="227857"/>
                </a:cubicBezTo>
                <a:cubicBezTo>
                  <a:pt x="802128" y="227685"/>
                  <a:pt x="797842" y="226742"/>
                  <a:pt x="794413" y="225028"/>
                </a:cubicBezTo>
                <a:cubicBezTo>
                  <a:pt x="790984" y="223313"/>
                  <a:pt x="788241" y="221213"/>
                  <a:pt x="786184" y="218727"/>
                </a:cubicBezTo>
                <a:cubicBezTo>
                  <a:pt x="784126" y="216241"/>
                  <a:pt x="782712" y="213541"/>
                  <a:pt x="781940" y="210626"/>
                </a:cubicBezTo>
                <a:cubicBezTo>
                  <a:pt x="781169" y="207711"/>
                  <a:pt x="780783" y="204882"/>
                  <a:pt x="780783" y="202139"/>
                </a:cubicBezTo>
                <a:close/>
                <a:moveTo>
                  <a:pt x="523608" y="19288"/>
                </a:moveTo>
                <a:lnTo>
                  <a:pt x="702087" y="19288"/>
                </a:lnTo>
                <a:lnTo>
                  <a:pt x="702087" y="124730"/>
                </a:lnTo>
                <a:lnTo>
                  <a:pt x="543410" y="124730"/>
                </a:lnTo>
                <a:lnTo>
                  <a:pt x="543410" y="199310"/>
                </a:lnTo>
                <a:cubicBezTo>
                  <a:pt x="543410" y="204282"/>
                  <a:pt x="546582" y="207026"/>
                  <a:pt x="552926" y="207540"/>
                </a:cubicBezTo>
                <a:cubicBezTo>
                  <a:pt x="558412" y="207883"/>
                  <a:pt x="564884" y="208183"/>
                  <a:pt x="572343" y="208440"/>
                </a:cubicBezTo>
                <a:cubicBezTo>
                  <a:pt x="579801" y="208697"/>
                  <a:pt x="587773" y="208869"/>
                  <a:pt x="596260" y="208954"/>
                </a:cubicBezTo>
                <a:cubicBezTo>
                  <a:pt x="604747" y="209040"/>
                  <a:pt x="613448" y="209083"/>
                  <a:pt x="622363" y="209083"/>
                </a:cubicBezTo>
                <a:cubicBezTo>
                  <a:pt x="631278" y="209083"/>
                  <a:pt x="639808" y="208997"/>
                  <a:pt x="647952" y="208826"/>
                </a:cubicBezTo>
                <a:cubicBezTo>
                  <a:pt x="656096" y="208654"/>
                  <a:pt x="663597" y="208440"/>
                  <a:pt x="670455" y="208183"/>
                </a:cubicBezTo>
                <a:cubicBezTo>
                  <a:pt x="677313" y="207926"/>
                  <a:pt x="683056" y="207626"/>
                  <a:pt x="687686" y="207283"/>
                </a:cubicBezTo>
                <a:cubicBezTo>
                  <a:pt x="692658" y="206940"/>
                  <a:pt x="695915" y="205525"/>
                  <a:pt x="697458" y="203039"/>
                </a:cubicBezTo>
                <a:cubicBezTo>
                  <a:pt x="699001" y="200553"/>
                  <a:pt x="700116" y="197424"/>
                  <a:pt x="700801" y="193653"/>
                </a:cubicBezTo>
                <a:cubicBezTo>
                  <a:pt x="701316" y="190566"/>
                  <a:pt x="701702" y="187609"/>
                  <a:pt x="701959" y="184780"/>
                </a:cubicBezTo>
                <a:cubicBezTo>
                  <a:pt x="702216" y="181951"/>
                  <a:pt x="702516" y="179422"/>
                  <a:pt x="702859" y="177193"/>
                </a:cubicBezTo>
                <a:cubicBezTo>
                  <a:pt x="703030" y="174622"/>
                  <a:pt x="703202" y="172221"/>
                  <a:pt x="703373" y="169992"/>
                </a:cubicBezTo>
                <a:lnTo>
                  <a:pt x="722147" y="177708"/>
                </a:lnTo>
                <a:cubicBezTo>
                  <a:pt x="721975" y="179594"/>
                  <a:pt x="721718" y="181651"/>
                  <a:pt x="721375" y="183880"/>
                </a:cubicBezTo>
                <a:cubicBezTo>
                  <a:pt x="721033" y="185766"/>
                  <a:pt x="720733" y="188080"/>
                  <a:pt x="720475" y="190824"/>
                </a:cubicBezTo>
                <a:cubicBezTo>
                  <a:pt x="720218" y="193567"/>
                  <a:pt x="719832" y="196481"/>
                  <a:pt x="719318" y="199568"/>
                </a:cubicBezTo>
                <a:cubicBezTo>
                  <a:pt x="718289" y="205568"/>
                  <a:pt x="717003" y="210369"/>
                  <a:pt x="715460" y="213969"/>
                </a:cubicBezTo>
                <a:cubicBezTo>
                  <a:pt x="713917" y="217570"/>
                  <a:pt x="711989" y="220356"/>
                  <a:pt x="709674" y="222328"/>
                </a:cubicBezTo>
                <a:cubicBezTo>
                  <a:pt x="707359" y="224299"/>
                  <a:pt x="704530" y="225628"/>
                  <a:pt x="701187" y="226314"/>
                </a:cubicBezTo>
                <a:cubicBezTo>
                  <a:pt x="697844" y="227000"/>
                  <a:pt x="693858" y="227428"/>
                  <a:pt x="689229" y="227600"/>
                </a:cubicBezTo>
                <a:cubicBezTo>
                  <a:pt x="681170" y="227943"/>
                  <a:pt x="671141" y="228243"/>
                  <a:pt x="659139" y="228500"/>
                </a:cubicBezTo>
                <a:cubicBezTo>
                  <a:pt x="647138" y="228757"/>
                  <a:pt x="634579" y="228928"/>
                  <a:pt x="621463" y="229014"/>
                </a:cubicBezTo>
                <a:cubicBezTo>
                  <a:pt x="608347" y="229100"/>
                  <a:pt x="595488" y="229057"/>
                  <a:pt x="582887" y="228885"/>
                </a:cubicBezTo>
                <a:cubicBezTo>
                  <a:pt x="570285" y="228714"/>
                  <a:pt x="559355" y="228371"/>
                  <a:pt x="550097" y="227857"/>
                </a:cubicBezTo>
                <a:cubicBezTo>
                  <a:pt x="544953" y="227685"/>
                  <a:pt x="540667" y="226742"/>
                  <a:pt x="537238" y="225028"/>
                </a:cubicBezTo>
                <a:cubicBezTo>
                  <a:pt x="533809" y="223313"/>
                  <a:pt x="531066" y="221213"/>
                  <a:pt x="529009" y="218727"/>
                </a:cubicBezTo>
                <a:cubicBezTo>
                  <a:pt x="526951" y="216241"/>
                  <a:pt x="525537" y="213541"/>
                  <a:pt x="524765" y="210626"/>
                </a:cubicBezTo>
                <a:cubicBezTo>
                  <a:pt x="523994" y="207711"/>
                  <a:pt x="523608" y="204882"/>
                  <a:pt x="523608" y="202139"/>
                </a:cubicBezTo>
                <a:close/>
                <a:moveTo>
                  <a:pt x="268233" y="16716"/>
                </a:moveTo>
                <a:lnTo>
                  <a:pt x="443369" y="16716"/>
                </a:lnTo>
                <a:lnTo>
                  <a:pt x="443369" y="130902"/>
                </a:lnTo>
                <a:lnTo>
                  <a:pt x="366217" y="130902"/>
                </a:lnTo>
                <a:lnTo>
                  <a:pt x="366217" y="159448"/>
                </a:lnTo>
                <a:lnTo>
                  <a:pt x="448770" y="159448"/>
                </a:lnTo>
                <a:lnTo>
                  <a:pt x="448770" y="177193"/>
                </a:lnTo>
                <a:lnTo>
                  <a:pt x="366217" y="177193"/>
                </a:lnTo>
                <a:lnTo>
                  <a:pt x="366217" y="209340"/>
                </a:lnTo>
                <a:lnTo>
                  <a:pt x="471144" y="209340"/>
                </a:lnTo>
                <a:lnTo>
                  <a:pt x="471144" y="226828"/>
                </a:lnTo>
                <a:lnTo>
                  <a:pt x="242773" y="226828"/>
                </a:lnTo>
                <a:lnTo>
                  <a:pt x="242773" y="209340"/>
                </a:lnTo>
                <a:lnTo>
                  <a:pt x="346929" y="209340"/>
                </a:lnTo>
                <a:lnTo>
                  <a:pt x="346929" y="177193"/>
                </a:lnTo>
                <a:lnTo>
                  <a:pt x="264890" y="177193"/>
                </a:lnTo>
                <a:lnTo>
                  <a:pt x="264890" y="159448"/>
                </a:lnTo>
                <a:lnTo>
                  <a:pt x="346929" y="159448"/>
                </a:lnTo>
                <a:lnTo>
                  <a:pt x="346929" y="130902"/>
                </a:lnTo>
                <a:lnTo>
                  <a:pt x="268233" y="130902"/>
                </a:lnTo>
                <a:close/>
                <a:moveTo>
                  <a:pt x="0" y="16202"/>
                </a:moveTo>
                <a:lnTo>
                  <a:pt x="68923" y="16202"/>
                </a:lnTo>
                <a:lnTo>
                  <a:pt x="68923" y="34461"/>
                </a:lnTo>
                <a:cubicBezTo>
                  <a:pt x="66179" y="46463"/>
                  <a:pt x="63393" y="57307"/>
                  <a:pt x="60564" y="66994"/>
                </a:cubicBezTo>
                <a:cubicBezTo>
                  <a:pt x="57735" y="76681"/>
                  <a:pt x="54349" y="86753"/>
                  <a:pt x="50406" y="97212"/>
                </a:cubicBezTo>
                <a:cubicBezTo>
                  <a:pt x="52292" y="101155"/>
                  <a:pt x="54221" y="105013"/>
                  <a:pt x="56192" y="108785"/>
                </a:cubicBezTo>
                <a:cubicBezTo>
                  <a:pt x="58164" y="112557"/>
                  <a:pt x="59921" y="116714"/>
                  <a:pt x="61464" y="121258"/>
                </a:cubicBezTo>
                <a:cubicBezTo>
                  <a:pt x="63008" y="125801"/>
                  <a:pt x="64251" y="130945"/>
                  <a:pt x="65193" y="136688"/>
                </a:cubicBezTo>
                <a:cubicBezTo>
                  <a:pt x="66136" y="142432"/>
                  <a:pt x="66608" y="149161"/>
                  <a:pt x="66608" y="156876"/>
                </a:cubicBezTo>
                <a:cubicBezTo>
                  <a:pt x="66608" y="162020"/>
                  <a:pt x="66308" y="166563"/>
                  <a:pt x="65708" y="170507"/>
                </a:cubicBezTo>
                <a:cubicBezTo>
                  <a:pt x="65108" y="174450"/>
                  <a:pt x="64036" y="177836"/>
                  <a:pt x="62493" y="180665"/>
                </a:cubicBezTo>
                <a:cubicBezTo>
                  <a:pt x="60950" y="183494"/>
                  <a:pt x="58764" y="185766"/>
                  <a:pt x="55935" y="187480"/>
                </a:cubicBezTo>
                <a:cubicBezTo>
                  <a:pt x="53106" y="189195"/>
                  <a:pt x="49377" y="190395"/>
                  <a:pt x="44748" y="191081"/>
                </a:cubicBezTo>
                <a:lnTo>
                  <a:pt x="30089" y="193138"/>
                </a:lnTo>
                <a:lnTo>
                  <a:pt x="23403" y="175136"/>
                </a:lnTo>
                <a:lnTo>
                  <a:pt x="35490" y="173593"/>
                </a:lnTo>
                <a:cubicBezTo>
                  <a:pt x="40633" y="172907"/>
                  <a:pt x="44234" y="171493"/>
                  <a:pt x="46291" y="169349"/>
                </a:cubicBezTo>
                <a:cubicBezTo>
                  <a:pt x="48349" y="167206"/>
                  <a:pt x="49377" y="162963"/>
                  <a:pt x="49377" y="156619"/>
                </a:cubicBezTo>
                <a:cubicBezTo>
                  <a:pt x="49377" y="149761"/>
                  <a:pt x="48863" y="143589"/>
                  <a:pt x="47834" y="138103"/>
                </a:cubicBezTo>
                <a:cubicBezTo>
                  <a:pt x="46805" y="132616"/>
                  <a:pt x="45477" y="127644"/>
                  <a:pt x="43848" y="123187"/>
                </a:cubicBezTo>
                <a:cubicBezTo>
                  <a:pt x="42219" y="118729"/>
                  <a:pt x="40290" y="114571"/>
                  <a:pt x="38062" y="110714"/>
                </a:cubicBezTo>
                <a:cubicBezTo>
                  <a:pt x="35833" y="106856"/>
                  <a:pt x="33518" y="103127"/>
                  <a:pt x="31118" y="99526"/>
                </a:cubicBezTo>
                <a:cubicBezTo>
                  <a:pt x="35404" y="89239"/>
                  <a:pt x="39347" y="78481"/>
                  <a:pt x="42948" y="67251"/>
                </a:cubicBezTo>
                <a:cubicBezTo>
                  <a:pt x="46548" y="56021"/>
                  <a:pt x="49549" y="45091"/>
                  <a:pt x="51949" y="34461"/>
                </a:cubicBezTo>
                <a:lnTo>
                  <a:pt x="18259" y="34461"/>
                </a:lnTo>
                <a:lnTo>
                  <a:pt x="18259" y="236086"/>
                </a:lnTo>
                <a:lnTo>
                  <a:pt x="0" y="236086"/>
                </a:lnTo>
                <a:close/>
                <a:moveTo>
                  <a:pt x="1639728" y="5143"/>
                </a:moveTo>
                <a:lnTo>
                  <a:pt x="1659274" y="5915"/>
                </a:lnTo>
                <a:lnTo>
                  <a:pt x="1659274" y="48863"/>
                </a:lnTo>
                <a:lnTo>
                  <a:pt x="1728968" y="48863"/>
                </a:lnTo>
                <a:lnTo>
                  <a:pt x="1728968" y="67122"/>
                </a:lnTo>
                <a:lnTo>
                  <a:pt x="1671104" y="67122"/>
                </a:lnTo>
                <a:cubicBezTo>
                  <a:pt x="1675904" y="78952"/>
                  <a:pt x="1681005" y="90011"/>
                  <a:pt x="1686406" y="100298"/>
                </a:cubicBezTo>
                <a:cubicBezTo>
                  <a:pt x="1691806" y="110585"/>
                  <a:pt x="1697593" y="120186"/>
                  <a:pt x="1703765" y="129102"/>
                </a:cubicBezTo>
                <a:cubicBezTo>
                  <a:pt x="1709937" y="138017"/>
                  <a:pt x="1716581" y="146375"/>
                  <a:pt x="1723696" y="154176"/>
                </a:cubicBezTo>
                <a:cubicBezTo>
                  <a:pt x="1730811" y="161977"/>
                  <a:pt x="1738569" y="169392"/>
                  <a:pt x="1746970" y="176422"/>
                </a:cubicBezTo>
                <a:lnTo>
                  <a:pt x="1733340" y="192881"/>
                </a:lnTo>
                <a:cubicBezTo>
                  <a:pt x="1723739" y="183966"/>
                  <a:pt x="1715252" y="174922"/>
                  <a:pt x="1707880" y="165749"/>
                </a:cubicBezTo>
                <a:cubicBezTo>
                  <a:pt x="1700507" y="156576"/>
                  <a:pt x="1693906" y="147232"/>
                  <a:pt x="1688077" y="137717"/>
                </a:cubicBezTo>
                <a:cubicBezTo>
                  <a:pt x="1682248" y="128201"/>
                  <a:pt x="1677019" y="118386"/>
                  <a:pt x="1672389" y="108270"/>
                </a:cubicBezTo>
                <a:cubicBezTo>
                  <a:pt x="1667760" y="98155"/>
                  <a:pt x="1663388" y="87525"/>
                  <a:pt x="1659274" y="76381"/>
                </a:cubicBezTo>
                <a:lnTo>
                  <a:pt x="1659274" y="173850"/>
                </a:lnTo>
                <a:lnTo>
                  <a:pt x="1704022" y="173850"/>
                </a:lnTo>
                <a:lnTo>
                  <a:pt x="1704022" y="191595"/>
                </a:lnTo>
                <a:lnTo>
                  <a:pt x="1659274" y="191595"/>
                </a:lnTo>
                <a:lnTo>
                  <a:pt x="1659274" y="236601"/>
                </a:lnTo>
                <a:lnTo>
                  <a:pt x="1639728" y="236601"/>
                </a:lnTo>
                <a:lnTo>
                  <a:pt x="1639728" y="191595"/>
                </a:lnTo>
                <a:lnTo>
                  <a:pt x="1596523" y="191595"/>
                </a:lnTo>
                <a:lnTo>
                  <a:pt x="1597037" y="173850"/>
                </a:lnTo>
                <a:lnTo>
                  <a:pt x="1639728" y="173850"/>
                </a:lnTo>
                <a:lnTo>
                  <a:pt x="1639728" y="79724"/>
                </a:lnTo>
                <a:cubicBezTo>
                  <a:pt x="1633042" y="100812"/>
                  <a:pt x="1623955" y="120400"/>
                  <a:pt x="1612468" y="138488"/>
                </a:cubicBezTo>
                <a:cubicBezTo>
                  <a:pt x="1600981" y="156576"/>
                  <a:pt x="1587522" y="173936"/>
                  <a:pt x="1572091" y="190566"/>
                </a:cubicBezTo>
                <a:lnTo>
                  <a:pt x="1557689" y="176679"/>
                </a:lnTo>
                <a:lnTo>
                  <a:pt x="1557689" y="234543"/>
                </a:lnTo>
                <a:lnTo>
                  <a:pt x="1538916" y="234543"/>
                </a:lnTo>
                <a:lnTo>
                  <a:pt x="1538916" y="104670"/>
                </a:lnTo>
                <a:cubicBezTo>
                  <a:pt x="1535658" y="110156"/>
                  <a:pt x="1532186" y="115728"/>
                  <a:pt x="1528500" y="121386"/>
                </a:cubicBezTo>
                <a:cubicBezTo>
                  <a:pt x="1524814" y="127044"/>
                  <a:pt x="1520828" y="132616"/>
                  <a:pt x="1516542" y="138103"/>
                </a:cubicBezTo>
                <a:lnTo>
                  <a:pt x="1502140" y="125244"/>
                </a:lnTo>
                <a:cubicBezTo>
                  <a:pt x="1518084" y="103813"/>
                  <a:pt x="1530686" y="82853"/>
                  <a:pt x="1539944" y="62365"/>
                </a:cubicBezTo>
                <a:cubicBezTo>
                  <a:pt x="1549203" y="41876"/>
                  <a:pt x="1556146" y="22974"/>
                  <a:pt x="1560776" y="5658"/>
                </a:cubicBezTo>
                <a:lnTo>
                  <a:pt x="1579035" y="11315"/>
                </a:lnTo>
                <a:cubicBezTo>
                  <a:pt x="1576806" y="18688"/>
                  <a:pt x="1573977" y="27217"/>
                  <a:pt x="1570548" y="36904"/>
                </a:cubicBezTo>
                <a:cubicBezTo>
                  <a:pt x="1567119" y="46591"/>
                  <a:pt x="1562833" y="57093"/>
                  <a:pt x="1557689" y="68408"/>
                </a:cubicBezTo>
                <a:lnTo>
                  <a:pt x="1557689" y="176165"/>
                </a:lnTo>
                <a:cubicBezTo>
                  <a:pt x="1571920" y="162277"/>
                  <a:pt x="1585422" y="146161"/>
                  <a:pt x="1598195" y="127816"/>
                </a:cubicBezTo>
                <a:cubicBezTo>
                  <a:pt x="1610968" y="109471"/>
                  <a:pt x="1621126" y="89239"/>
                  <a:pt x="1628670" y="67122"/>
                </a:cubicBezTo>
                <a:lnTo>
                  <a:pt x="1577749" y="67122"/>
                </a:lnTo>
                <a:lnTo>
                  <a:pt x="1577749" y="48863"/>
                </a:lnTo>
                <a:lnTo>
                  <a:pt x="1639728" y="48863"/>
                </a:lnTo>
                <a:close/>
                <a:moveTo>
                  <a:pt x="1367390" y="4115"/>
                </a:moveTo>
                <a:lnTo>
                  <a:pt x="1384620" y="4886"/>
                </a:lnTo>
                <a:lnTo>
                  <a:pt x="1384620" y="24174"/>
                </a:lnTo>
                <a:lnTo>
                  <a:pt x="1481832" y="24174"/>
                </a:lnTo>
                <a:lnTo>
                  <a:pt x="1481832" y="39605"/>
                </a:lnTo>
                <a:lnTo>
                  <a:pt x="1384620" y="39605"/>
                </a:lnTo>
                <a:lnTo>
                  <a:pt x="1384620" y="54264"/>
                </a:lnTo>
                <a:lnTo>
                  <a:pt x="1460487" y="54264"/>
                </a:lnTo>
                <a:lnTo>
                  <a:pt x="1460487" y="125501"/>
                </a:lnTo>
                <a:lnTo>
                  <a:pt x="1447371" y="125501"/>
                </a:lnTo>
                <a:cubicBezTo>
                  <a:pt x="1449600" y="127730"/>
                  <a:pt x="1452172" y="130473"/>
                  <a:pt x="1455086" y="133731"/>
                </a:cubicBezTo>
                <a:cubicBezTo>
                  <a:pt x="1458001" y="136988"/>
                  <a:pt x="1461001" y="140503"/>
                  <a:pt x="1464087" y="144275"/>
                </a:cubicBezTo>
                <a:cubicBezTo>
                  <a:pt x="1467174" y="148047"/>
                  <a:pt x="1470217" y="151947"/>
                  <a:pt x="1473217" y="155976"/>
                </a:cubicBezTo>
                <a:cubicBezTo>
                  <a:pt x="1476218" y="160005"/>
                  <a:pt x="1478918" y="163820"/>
                  <a:pt x="1481318" y="167421"/>
                </a:cubicBezTo>
                <a:lnTo>
                  <a:pt x="1468974" y="178994"/>
                </a:lnTo>
                <a:cubicBezTo>
                  <a:pt x="1467088" y="175736"/>
                  <a:pt x="1464859" y="172264"/>
                  <a:pt x="1462287" y="168578"/>
                </a:cubicBezTo>
                <a:cubicBezTo>
                  <a:pt x="1459715" y="164892"/>
                  <a:pt x="1457058" y="161163"/>
                  <a:pt x="1454315" y="157391"/>
                </a:cubicBezTo>
                <a:cubicBezTo>
                  <a:pt x="1449514" y="157562"/>
                  <a:pt x="1442142" y="157777"/>
                  <a:pt x="1432198" y="158034"/>
                </a:cubicBezTo>
                <a:cubicBezTo>
                  <a:pt x="1422254" y="158291"/>
                  <a:pt x="1411152" y="158634"/>
                  <a:pt x="1398894" y="159062"/>
                </a:cubicBezTo>
                <a:cubicBezTo>
                  <a:pt x="1386635" y="159491"/>
                  <a:pt x="1373905" y="159920"/>
                  <a:pt x="1360703" y="160348"/>
                </a:cubicBezTo>
                <a:cubicBezTo>
                  <a:pt x="1347501" y="160777"/>
                  <a:pt x="1335157" y="161163"/>
                  <a:pt x="1323670" y="161506"/>
                </a:cubicBezTo>
                <a:cubicBezTo>
                  <a:pt x="1312183" y="161849"/>
                  <a:pt x="1302239" y="162191"/>
                  <a:pt x="1293838" y="162534"/>
                </a:cubicBezTo>
                <a:cubicBezTo>
                  <a:pt x="1285436" y="162877"/>
                  <a:pt x="1280036" y="163049"/>
                  <a:pt x="1277636" y="163049"/>
                </a:cubicBezTo>
                <a:lnTo>
                  <a:pt x="1276607" y="146847"/>
                </a:lnTo>
                <a:cubicBezTo>
                  <a:pt x="1278836" y="146847"/>
                  <a:pt x="1282950" y="146761"/>
                  <a:pt x="1288951" y="146589"/>
                </a:cubicBezTo>
                <a:cubicBezTo>
                  <a:pt x="1294952" y="146418"/>
                  <a:pt x="1302067" y="146247"/>
                  <a:pt x="1310297" y="146075"/>
                </a:cubicBezTo>
                <a:cubicBezTo>
                  <a:pt x="1318526" y="145904"/>
                  <a:pt x="1327570" y="145732"/>
                  <a:pt x="1337429" y="145561"/>
                </a:cubicBezTo>
                <a:cubicBezTo>
                  <a:pt x="1347287" y="145389"/>
                  <a:pt x="1357274" y="145132"/>
                  <a:pt x="1367390" y="144789"/>
                </a:cubicBezTo>
                <a:lnTo>
                  <a:pt x="1367390" y="125501"/>
                </a:lnTo>
                <a:lnTo>
                  <a:pt x="1290494" y="125501"/>
                </a:lnTo>
                <a:lnTo>
                  <a:pt x="1290494" y="54264"/>
                </a:lnTo>
                <a:lnTo>
                  <a:pt x="1367390" y="54264"/>
                </a:lnTo>
                <a:lnTo>
                  <a:pt x="1367390" y="39605"/>
                </a:lnTo>
                <a:lnTo>
                  <a:pt x="1270177" y="39605"/>
                </a:lnTo>
                <a:lnTo>
                  <a:pt x="1270177" y="24174"/>
                </a:lnTo>
                <a:lnTo>
                  <a:pt x="1367390" y="24174"/>
                </a:lnTo>
                <a:close/>
                <a:moveTo>
                  <a:pt x="1084507" y="0"/>
                </a:moveTo>
                <a:cubicBezTo>
                  <a:pt x="1087421" y="3429"/>
                  <a:pt x="1090807" y="7458"/>
                  <a:pt x="1094665" y="12087"/>
                </a:cubicBezTo>
                <a:cubicBezTo>
                  <a:pt x="1098523" y="16716"/>
                  <a:pt x="1101909" y="21174"/>
                  <a:pt x="1104823" y="25460"/>
                </a:cubicBezTo>
                <a:lnTo>
                  <a:pt x="1097365" y="31118"/>
                </a:lnTo>
                <a:lnTo>
                  <a:pt x="1149829" y="31118"/>
                </a:lnTo>
                <a:cubicBezTo>
                  <a:pt x="1151715" y="28889"/>
                  <a:pt x="1153729" y="26403"/>
                  <a:pt x="1155873" y="23660"/>
                </a:cubicBezTo>
                <a:cubicBezTo>
                  <a:pt x="1158016" y="20917"/>
                  <a:pt x="1160116" y="18131"/>
                  <a:pt x="1162173" y="15302"/>
                </a:cubicBezTo>
                <a:cubicBezTo>
                  <a:pt x="1164231" y="12473"/>
                  <a:pt x="1166160" y="9730"/>
                  <a:pt x="1167960" y="7072"/>
                </a:cubicBezTo>
                <a:cubicBezTo>
                  <a:pt x="1169760" y="4415"/>
                  <a:pt x="1171260" y="2057"/>
                  <a:pt x="1172460" y="0"/>
                </a:cubicBezTo>
                <a:lnTo>
                  <a:pt x="1187119" y="9001"/>
                </a:lnTo>
                <a:cubicBezTo>
                  <a:pt x="1185405" y="11916"/>
                  <a:pt x="1183133" y="15345"/>
                  <a:pt x="1180304" y="19288"/>
                </a:cubicBezTo>
                <a:cubicBezTo>
                  <a:pt x="1177475" y="23231"/>
                  <a:pt x="1174604" y="27175"/>
                  <a:pt x="1171689" y="31118"/>
                </a:cubicBezTo>
                <a:lnTo>
                  <a:pt x="1229811" y="31118"/>
                </a:lnTo>
                <a:lnTo>
                  <a:pt x="1229811" y="47577"/>
                </a:lnTo>
                <a:lnTo>
                  <a:pt x="1162945" y="47577"/>
                </a:lnTo>
                <a:lnTo>
                  <a:pt x="1162945" y="97212"/>
                </a:lnTo>
                <a:lnTo>
                  <a:pt x="1241383" y="97212"/>
                </a:lnTo>
                <a:lnTo>
                  <a:pt x="1241383" y="113671"/>
                </a:lnTo>
                <a:lnTo>
                  <a:pt x="1015326" y="113671"/>
                </a:lnTo>
                <a:lnTo>
                  <a:pt x="1015326" y="97212"/>
                </a:lnTo>
                <a:lnTo>
                  <a:pt x="1094022" y="97212"/>
                </a:lnTo>
                <a:lnTo>
                  <a:pt x="1094022" y="47577"/>
                </a:lnTo>
                <a:lnTo>
                  <a:pt x="1027156" y="47577"/>
                </a:lnTo>
                <a:lnTo>
                  <a:pt x="1027156" y="31118"/>
                </a:lnTo>
                <a:lnTo>
                  <a:pt x="1087335" y="31118"/>
                </a:lnTo>
                <a:cubicBezTo>
                  <a:pt x="1084592" y="27003"/>
                  <a:pt x="1081678" y="23060"/>
                  <a:pt x="1078591" y="19288"/>
                </a:cubicBezTo>
                <a:cubicBezTo>
                  <a:pt x="1075505" y="15516"/>
                  <a:pt x="1072762" y="12258"/>
                  <a:pt x="1070362" y="9515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lvl="0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24" name="文本框-8_矢量">
            <a:extLst>
              <a:ext uri="{FF2B5EF4-FFF2-40B4-BE49-F238E27FC236}">
                <a16:creationId xmlns:a16="http://schemas.microsoft.com/office/drawing/2014/main" id="{38710641-80FE-4F09-A988-5D57222B07E8}"/>
              </a:ext>
            </a:extLst>
          </p:cNvPr>
          <p:cNvSpPr txBox="1"/>
          <p:nvPr/>
        </p:nvSpPr>
        <p:spPr>
          <a:xfrm>
            <a:off x="9547186" y="5738747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0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27" name="文本框-9_矢量">
            <a:extLst>
              <a:ext uri="{FF2B5EF4-FFF2-40B4-BE49-F238E27FC236}">
                <a16:creationId xmlns:a16="http://schemas.microsoft.com/office/drawing/2014/main" id="{CD2835FB-C611-408C-9172-775531AFC913}"/>
              </a:ext>
            </a:extLst>
          </p:cNvPr>
          <p:cNvSpPr txBox="1"/>
          <p:nvPr/>
        </p:nvSpPr>
        <p:spPr>
          <a:xfrm>
            <a:off x="1736177" y="5711830"/>
            <a:ext cx="1255014" cy="201625"/>
          </a:xfrm>
          <a:custGeom>
            <a:avLst/>
            <a:gdLst/>
            <a:ahLst/>
            <a:cxnLst/>
            <a:rect l="l" t="t" r="r" b="b"/>
            <a:pathLst>
              <a:path w="1255014" h="201625">
                <a:moveTo>
                  <a:pt x="280835" y="165364"/>
                </a:moveTo>
                <a:lnTo>
                  <a:pt x="280835" y="179765"/>
                </a:lnTo>
                <a:lnTo>
                  <a:pt x="348741" y="179765"/>
                </a:lnTo>
                <a:cubicBezTo>
                  <a:pt x="349596" y="179765"/>
                  <a:pt x="350322" y="179508"/>
                  <a:pt x="350919" y="178994"/>
                </a:cubicBezTo>
                <a:cubicBezTo>
                  <a:pt x="351517" y="178480"/>
                  <a:pt x="351815" y="177794"/>
                  <a:pt x="351815" y="176937"/>
                </a:cubicBezTo>
                <a:lnTo>
                  <a:pt x="351815" y="165364"/>
                </a:lnTo>
                <a:close/>
                <a:moveTo>
                  <a:pt x="403765" y="135274"/>
                </a:moveTo>
                <a:lnTo>
                  <a:pt x="403765" y="179251"/>
                </a:lnTo>
                <a:lnTo>
                  <a:pt x="455730" y="179251"/>
                </a:lnTo>
                <a:cubicBezTo>
                  <a:pt x="456582" y="179251"/>
                  <a:pt x="457307" y="178951"/>
                  <a:pt x="457904" y="178351"/>
                </a:cubicBezTo>
                <a:cubicBezTo>
                  <a:pt x="458502" y="177751"/>
                  <a:pt x="458800" y="177022"/>
                  <a:pt x="458800" y="176165"/>
                </a:cubicBezTo>
                <a:lnTo>
                  <a:pt x="458800" y="135274"/>
                </a:lnTo>
                <a:close/>
                <a:moveTo>
                  <a:pt x="124215" y="111871"/>
                </a:moveTo>
                <a:lnTo>
                  <a:pt x="124215" y="181308"/>
                </a:lnTo>
                <a:lnTo>
                  <a:pt x="195465" y="181308"/>
                </a:lnTo>
                <a:cubicBezTo>
                  <a:pt x="197514" y="181308"/>
                  <a:pt x="198539" y="180366"/>
                  <a:pt x="198539" y="178480"/>
                </a:cubicBezTo>
                <a:lnTo>
                  <a:pt x="198539" y="111871"/>
                </a:lnTo>
                <a:close/>
                <a:moveTo>
                  <a:pt x="458800" y="110328"/>
                </a:moveTo>
                <a:lnTo>
                  <a:pt x="479117" y="110328"/>
                </a:lnTo>
                <a:lnTo>
                  <a:pt x="479117" y="176165"/>
                </a:lnTo>
                <a:cubicBezTo>
                  <a:pt x="479117" y="182680"/>
                  <a:pt x="476882" y="188166"/>
                  <a:pt x="472412" y="192624"/>
                </a:cubicBezTo>
                <a:cubicBezTo>
                  <a:pt x="467943" y="197082"/>
                  <a:pt x="462441" y="199311"/>
                  <a:pt x="455907" y="199311"/>
                </a:cubicBezTo>
                <a:lnTo>
                  <a:pt x="383448" y="199311"/>
                </a:lnTo>
                <a:lnTo>
                  <a:pt x="383448" y="114957"/>
                </a:lnTo>
                <a:lnTo>
                  <a:pt x="458800" y="114957"/>
                </a:lnTo>
                <a:close/>
                <a:moveTo>
                  <a:pt x="340500" y="68923"/>
                </a:moveTo>
                <a:lnTo>
                  <a:pt x="340500" y="109557"/>
                </a:lnTo>
                <a:lnTo>
                  <a:pt x="351815" y="109557"/>
                </a:lnTo>
                <a:lnTo>
                  <a:pt x="351815" y="68923"/>
                </a:lnTo>
                <a:close/>
                <a:moveTo>
                  <a:pt x="311953" y="68923"/>
                </a:moveTo>
                <a:lnTo>
                  <a:pt x="311953" y="78696"/>
                </a:lnTo>
                <a:cubicBezTo>
                  <a:pt x="311953" y="86411"/>
                  <a:pt x="310678" y="93483"/>
                  <a:pt x="308128" y="99913"/>
                </a:cubicBezTo>
                <a:cubicBezTo>
                  <a:pt x="305577" y="106342"/>
                  <a:pt x="302729" y="111914"/>
                  <a:pt x="299583" y="116629"/>
                </a:cubicBezTo>
                <a:cubicBezTo>
                  <a:pt x="296436" y="121344"/>
                  <a:pt x="293503" y="125116"/>
                  <a:pt x="290782" y="127945"/>
                </a:cubicBezTo>
                <a:cubicBezTo>
                  <a:pt x="288062" y="130774"/>
                  <a:pt x="286616" y="132274"/>
                  <a:pt x="286445" y="132445"/>
                </a:cubicBezTo>
                <a:lnTo>
                  <a:pt x="280835" y="126016"/>
                </a:lnTo>
                <a:lnTo>
                  <a:pt x="280835" y="145047"/>
                </a:lnTo>
                <a:lnTo>
                  <a:pt x="351815" y="145047"/>
                </a:lnTo>
                <a:lnTo>
                  <a:pt x="351815" y="129616"/>
                </a:lnTo>
                <a:lnTo>
                  <a:pt x="320183" y="129616"/>
                </a:lnTo>
                <a:lnTo>
                  <a:pt x="320183" y="68923"/>
                </a:lnTo>
                <a:close/>
                <a:moveTo>
                  <a:pt x="280835" y="68923"/>
                </a:moveTo>
                <a:lnTo>
                  <a:pt x="280835" y="108271"/>
                </a:lnTo>
                <a:cubicBezTo>
                  <a:pt x="283514" y="104842"/>
                  <a:pt x="285984" y="100556"/>
                  <a:pt x="288245" y="95412"/>
                </a:cubicBezTo>
                <a:cubicBezTo>
                  <a:pt x="290506" y="90269"/>
                  <a:pt x="291636" y="84696"/>
                  <a:pt x="291636" y="78696"/>
                </a:cubicBezTo>
                <a:lnTo>
                  <a:pt x="291636" y="68923"/>
                </a:lnTo>
                <a:close/>
                <a:moveTo>
                  <a:pt x="957663" y="59665"/>
                </a:moveTo>
                <a:lnTo>
                  <a:pt x="977980" y="59665"/>
                </a:lnTo>
                <a:lnTo>
                  <a:pt x="977980" y="91812"/>
                </a:lnTo>
                <a:lnTo>
                  <a:pt x="974123" y="94641"/>
                </a:lnTo>
                <a:cubicBezTo>
                  <a:pt x="961435" y="105270"/>
                  <a:pt x="948097" y="115043"/>
                  <a:pt x="934108" y="123958"/>
                </a:cubicBezTo>
                <a:cubicBezTo>
                  <a:pt x="920119" y="132874"/>
                  <a:pt x="906387" y="140932"/>
                  <a:pt x="892914" y="148133"/>
                </a:cubicBezTo>
                <a:cubicBezTo>
                  <a:pt x="879440" y="155334"/>
                  <a:pt x="866696" y="161635"/>
                  <a:pt x="854681" y="167035"/>
                </a:cubicBezTo>
                <a:cubicBezTo>
                  <a:pt x="842666" y="172436"/>
                  <a:pt x="832367" y="176937"/>
                  <a:pt x="823784" y="180537"/>
                </a:cubicBezTo>
                <a:lnTo>
                  <a:pt x="967235" y="180280"/>
                </a:lnTo>
                <a:cubicBezTo>
                  <a:pt x="969293" y="180280"/>
                  <a:pt x="970321" y="179260"/>
                  <a:pt x="970321" y="177222"/>
                </a:cubicBezTo>
                <a:lnTo>
                  <a:pt x="970321" y="153019"/>
                </a:lnTo>
                <a:lnTo>
                  <a:pt x="990638" y="153019"/>
                </a:lnTo>
                <a:lnTo>
                  <a:pt x="990638" y="177451"/>
                </a:lnTo>
                <a:cubicBezTo>
                  <a:pt x="990638" y="183966"/>
                  <a:pt x="988406" y="189452"/>
                  <a:pt x="983941" y="193910"/>
                </a:cubicBezTo>
                <a:cubicBezTo>
                  <a:pt x="979477" y="198368"/>
                  <a:pt x="973982" y="200597"/>
                  <a:pt x="967456" y="200597"/>
                </a:cubicBezTo>
                <a:lnTo>
                  <a:pt x="787414" y="200597"/>
                </a:lnTo>
                <a:lnTo>
                  <a:pt x="787414" y="172565"/>
                </a:lnTo>
                <a:lnTo>
                  <a:pt x="794100" y="170250"/>
                </a:lnTo>
                <a:cubicBezTo>
                  <a:pt x="794272" y="170250"/>
                  <a:pt x="796800" y="169350"/>
                  <a:pt x="801687" y="167550"/>
                </a:cubicBezTo>
                <a:cubicBezTo>
                  <a:pt x="806573" y="165749"/>
                  <a:pt x="813088" y="163135"/>
                  <a:pt x="821232" y="159706"/>
                </a:cubicBezTo>
                <a:cubicBezTo>
                  <a:pt x="829376" y="156277"/>
                  <a:pt x="838763" y="152119"/>
                  <a:pt x="849393" y="147233"/>
                </a:cubicBezTo>
                <a:cubicBezTo>
                  <a:pt x="860023" y="142346"/>
                  <a:pt x="871253" y="136731"/>
                  <a:pt x="883083" y="130388"/>
                </a:cubicBezTo>
                <a:cubicBezTo>
                  <a:pt x="894913" y="124044"/>
                  <a:pt x="906957" y="117058"/>
                  <a:pt x="919216" y="109428"/>
                </a:cubicBezTo>
                <a:cubicBezTo>
                  <a:pt x="931474" y="101799"/>
                  <a:pt x="943176" y="93612"/>
                  <a:pt x="954320" y="84868"/>
                </a:cubicBezTo>
                <a:lnTo>
                  <a:pt x="793951" y="84868"/>
                </a:lnTo>
                <a:lnTo>
                  <a:pt x="793951" y="64551"/>
                </a:lnTo>
                <a:lnTo>
                  <a:pt x="957663" y="64551"/>
                </a:lnTo>
                <a:close/>
                <a:moveTo>
                  <a:pt x="68666" y="58122"/>
                </a:moveTo>
                <a:lnTo>
                  <a:pt x="88468" y="61465"/>
                </a:lnTo>
                <a:cubicBezTo>
                  <a:pt x="88297" y="62151"/>
                  <a:pt x="87568" y="65837"/>
                  <a:pt x="86282" y="72523"/>
                </a:cubicBezTo>
                <a:cubicBezTo>
                  <a:pt x="84996" y="79210"/>
                  <a:pt x="83239" y="87611"/>
                  <a:pt x="81010" y="97727"/>
                </a:cubicBezTo>
                <a:cubicBezTo>
                  <a:pt x="78781" y="107842"/>
                  <a:pt x="76081" y="119115"/>
                  <a:pt x="72909" y="131545"/>
                </a:cubicBezTo>
                <a:cubicBezTo>
                  <a:pt x="69737" y="143975"/>
                  <a:pt x="66180" y="156191"/>
                  <a:pt x="62236" y="168193"/>
                </a:cubicBezTo>
                <a:lnTo>
                  <a:pt x="92326" y="162792"/>
                </a:lnTo>
                <a:lnTo>
                  <a:pt x="95926" y="182852"/>
                </a:lnTo>
                <a:lnTo>
                  <a:pt x="54264" y="190310"/>
                </a:lnTo>
                <a:lnTo>
                  <a:pt x="3343" y="199311"/>
                </a:lnTo>
                <a:lnTo>
                  <a:pt x="0" y="179508"/>
                </a:lnTo>
                <a:lnTo>
                  <a:pt x="39348" y="172307"/>
                </a:lnTo>
                <a:cubicBezTo>
                  <a:pt x="42262" y="164078"/>
                  <a:pt x="45006" y="155591"/>
                  <a:pt x="47577" y="146847"/>
                </a:cubicBezTo>
                <a:cubicBezTo>
                  <a:pt x="50149" y="138103"/>
                  <a:pt x="52506" y="129488"/>
                  <a:pt x="54650" y="121001"/>
                </a:cubicBezTo>
                <a:cubicBezTo>
                  <a:pt x="56793" y="112514"/>
                  <a:pt x="58722" y="104499"/>
                  <a:pt x="60436" y="96955"/>
                </a:cubicBezTo>
                <a:cubicBezTo>
                  <a:pt x="62151" y="89411"/>
                  <a:pt x="63608" y="82768"/>
                  <a:pt x="64808" y="77024"/>
                </a:cubicBezTo>
                <a:cubicBezTo>
                  <a:pt x="66008" y="71280"/>
                  <a:pt x="66951" y="66737"/>
                  <a:pt x="67637" y="63394"/>
                </a:cubicBezTo>
                <a:cubicBezTo>
                  <a:pt x="68323" y="60050"/>
                  <a:pt x="68666" y="58293"/>
                  <a:pt x="68666" y="58122"/>
                </a:cubicBezTo>
                <a:close/>
                <a:moveTo>
                  <a:pt x="25717" y="57864"/>
                </a:moveTo>
                <a:lnTo>
                  <a:pt x="40119" y="138360"/>
                </a:lnTo>
                <a:lnTo>
                  <a:pt x="20317" y="141704"/>
                </a:lnTo>
                <a:lnTo>
                  <a:pt x="5915" y="61465"/>
                </a:lnTo>
                <a:close/>
                <a:moveTo>
                  <a:pt x="1210523" y="57350"/>
                </a:moveTo>
                <a:lnTo>
                  <a:pt x="1255014" y="188509"/>
                </a:lnTo>
                <a:lnTo>
                  <a:pt x="1235983" y="194939"/>
                </a:lnTo>
                <a:lnTo>
                  <a:pt x="1191492" y="64037"/>
                </a:lnTo>
                <a:close/>
                <a:moveTo>
                  <a:pt x="311953" y="24175"/>
                </a:moveTo>
                <a:lnTo>
                  <a:pt x="311953" y="48606"/>
                </a:lnTo>
                <a:lnTo>
                  <a:pt x="320183" y="48606"/>
                </a:lnTo>
                <a:lnTo>
                  <a:pt x="320183" y="24432"/>
                </a:lnTo>
                <a:close/>
                <a:moveTo>
                  <a:pt x="258461" y="4115"/>
                </a:moveTo>
                <a:lnTo>
                  <a:pt x="373932" y="4115"/>
                </a:lnTo>
                <a:lnTo>
                  <a:pt x="373932" y="24432"/>
                </a:lnTo>
                <a:lnTo>
                  <a:pt x="340500" y="24432"/>
                </a:lnTo>
                <a:lnTo>
                  <a:pt x="340500" y="48606"/>
                </a:lnTo>
                <a:lnTo>
                  <a:pt x="351815" y="48606"/>
                </a:lnTo>
                <a:lnTo>
                  <a:pt x="351815" y="43720"/>
                </a:lnTo>
                <a:lnTo>
                  <a:pt x="372132" y="43720"/>
                </a:lnTo>
                <a:lnTo>
                  <a:pt x="372132" y="176937"/>
                </a:lnTo>
                <a:cubicBezTo>
                  <a:pt x="372132" y="183452"/>
                  <a:pt x="369898" y="188938"/>
                  <a:pt x="365430" y="193396"/>
                </a:cubicBezTo>
                <a:cubicBezTo>
                  <a:pt x="360961" y="197853"/>
                  <a:pt x="355463" y="200082"/>
                  <a:pt x="348934" y="200082"/>
                </a:cubicBezTo>
                <a:lnTo>
                  <a:pt x="260518" y="200082"/>
                </a:lnTo>
                <a:lnTo>
                  <a:pt x="260518" y="48606"/>
                </a:lnTo>
                <a:lnTo>
                  <a:pt x="291636" y="48606"/>
                </a:lnTo>
                <a:lnTo>
                  <a:pt x="291636" y="24432"/>
                </a:lnTo>
                <a:lnTo>
                  <a:pt x="258461" y="24175"/>
                </a:lnTo>
                <a:close/>
                <a:moveTo>
                  <a:pt x="931488" y="2829"/>
                </a:moveTo>
                <a:lnTo>
                  <a:pt x="951805" y="2829"/>
                </a:lnTo>
                <a:lnTo>
                  <a:pt x="951805" y="18517"/>
                </a:lnTo>
                <a:lnTo>
                  <a:pt x="1000411" y="18517"/>
                </a:lnTo>
                <a:lnTo>
                  <a:pt x="1000411" y="38834"/>
                </a:lnTo>
                <a:lnTo>
                  <a:pt x="951805" y="38834"/>
                </a:lnTo>
                <a:lnTo>
                  <a:pt x="951805" y="51692"/>
                </a:lnTo>
                <a:lnTo>
                  <a:pt x="931488" y="51692"/>
                </a:lnTo>
                <a:lnTo>
                  <a:pt x="931488" y="38834"/>
                </a:lnTo>
                <a:lnTo>
                  <a:pt x="894712" y="38834"/>
                </a:lnTo>
                <a:lnTo>
                  <a:pt x="894712" y="18517"/>
                </a:lnTo>
                <a:lnTo>
                  <a:pt x="931488" y="18517"/>
                </a:lnTo>
                <a:close/>
                <a:moveTo>
                  <a:pt x="819617" y="2829"/>
                </a:moveTo>
                <a:lnTo>
                  <a:pt x="839933" y="2829"/>
                </a:lnTo>
                <a:lnTo>
                  <a:pt x="839933" y="18517"/>
                </a:lnTo>
                <a:lnTo>
                  <a:pt x="876967" y="18517"/>
                </a:lnTo>
                <a:lnTo>
                  <a:pt x="876967" y="38834"/>
                </a:lnTo>
                <a:lnTo>
                  <a:pt x="839933" y="38834"/>
                </a:lnTo>
                <a:lnTo>
                  <a:pt x="839933" y="51692"/>
                </a:lnTo>
                <a:lnTo>
                  <a:pt x="819617" y="51692"/>
                </a:lnTo>
                <a:lnTo>
                  <a:pt x="819617" y="38834"/>
                </a:lnTo>
                <a:lnTo>
                  <a:pt x="770753" y="38834"/>
                </a:lnTo>
                <a:lnTo>
                  <a:pt x="770753" y="18517"/>
                </a:lnTo>
                <a:lnTo>
                  <a:pt x="819617" y="18517"/>
                </a:lnTo>
                <a:close/>
                <a:moveTo>
                  <a:pt x="1160374" y="2315"/>
                </a:moveTo>
                <a:lnTo>
                  <a:pt x="1180690" y="2315"/>
                </a:lnTo>
                <a:lnTo>
                  <a:pt x="1180690" y="33176"/>
                </a:lnTo>
                <a:lnTo>
                  <a:pt x="1249613" y="33176"/>
                </a:lnTo>
                <a:lnTo>
                  <a:pt x="1249613" y="53493"/>
                </a:lnTo>
                <a:lnTo>
                  <a:pt x="1180690" y="53493"/>
                </a:lnTo>
                <a:lnTo>
                  <a:pt x="1180690" y="151991"/>
                </a:lnTo>
                <a:lnTo>
                  <a:pt x="1208465" y="151991"/>
                </a:lnTo>
                <a:lnTo>
                  <a:pt x="1208465" y="172307"/>
                </a:lnTo>
                <a:lnTo>
                  <a:pt x="1180690" y="172307"/>
                </a:lnTo>
                <a:lnTo>
                  <a:pt x="1180690" y="199568"/>
                </a:lnTo>
                <a:lnTo>
                  <a:pt x="1160374" y="199568"/>
                </a:lnTo>
                <a:lnTo>
                  <a:pt x="1160374" y="172307"/>
                </a:lnTo>
                <a:lnTo>
                  <a:pt x="1132341" y="172307"/>
                </a:lnTo>
                <a:lnTo>
                  <a:pt x="1132341" y="151991"/>
                </a:lnTo>
                <a:lnTo>
                  <a:pt x="1160374" y="151991"/>
                </a:lnTo>
                <a:lnTo>
                  <a:pt x="1160374" y="53493"/>
                </a:lnTo>
                <a:lnTo>
                  <a:pt x="1149829" y="53493"/>
                </a:lnTo>
                <a:lnTo>
                  <a:pt x="1151115" y="53750"/>
                </a:lnTo>
                <a:cubicBezTo>
                  <a:pt x="1147172" y="72095"/>
                  <a:pt x="1142414" y="89668"/>
                  <a:pt x="1136842" y="106471"/>
                </a:cubicBezTo>
                <a:cubicBezTo>
                  <a:pt x="1131270" y="123273"/>
                  <a:pt x="1125912" y="138232"/>
                  <a:pt x="1120769" y="151348"/>
                </a:cubicBezTo>
                <a:cubicBezTo>
                  <a:pt x="1115625" y="164464"/>
                  <a:pt x="1111167" y="175051"/>
                  <a:pt x="1107396" y="183109"/>
                </a:cubicBezTo>
                <a:cubicBezTo>
                  <a:pt x="1103624" y="191167"/>
                  <a:pt x="1101566" y="195539"/>
                  <a:pt x="1101223" y="196225"/>
                </a:cubicBezTo>
                <a:lnTo>
                  <a:pt x="1083221" y="187224"/>
                </a:lnTo>
                <a:cubicBezTo>
                  <a:pt x="1083221" y="187052"/>
                  <a:pt x="1084035" y="185252"/>
                  <a:pt x="1085664" y="181823"/>
                </a:cubicBezTo>
                <a:cubicBezTo>
                  <a:pt x="1087293" y="178394"/>
                  <a:pt x="1089436" y="173636"/>
                  <a:pt x="1092094" y="167550"/>
                </a:cubicBezTo>
                <a:cubicBezTo>
                  <a:pt x="1094751" y="161463"/>
                  <a:pt x="1097751" y="154262"/>
                  <a:pt x="1101095" y="145947"/>
                </a:cubicBezTo>
                <a:cubicBezTo>
                  <a:pt x="1104438" y="137632"/>
                  <a:pt x="1107867" y="128545"/>
                  <a:pt x="1111382" y="118686"/>
                </a:cubicBezTo>
                <a:cubicBezTo>
                  <a:pt x="1114896" y="108828"/>
                  <a:pt x="1118283" y="98370"/>
                  <a:pt x="1121540" y="87311"/>
                </a:cubicBezTo>
                <a:cubicBezTo>
                  <a:pt x="1124798" y="76253"/>
                  <a:pt x="1127712" y="64980"/>
                  <a:pt x="1130284" y="53493"/>
                </a:cubicBezTo>
                <a:lnTo>
                  <a:pt x="1091193" y="53493"/>
                </a:lnTo>
                <a:lnTo>
                  <a:pt x="1091193" y="33176"/>
                </a:lnTo>
                <a:lnTo>
                  <a:pt x="1160374" y="33176"/>
                </a:lnTo>
                <a:close/>
                <a:moveTo>
                  <a:pt x="143761" y="2058"/>
                </a:moveTo>
                <a:lnTo>
                  <a:pt x="164078" y="2058"/>
                </a:lnTo>
                <a:lnTo>
                  <a:pt x="164078" y="38319"/>
                </a:lnTo>
                <a:lnTo>
                  <a:pt x="224514" y="38319"/>
                </a:lnTo>
                <a:lnTo>
                  <a:pt x="224514" y="58636"/>
                </a:lnTo>
                <a:lnTo>
                  <a:pt x="164078" y="58636"/>
                </a:lnTo>
                <a:lnTo>
                  <a:pt x="164078" y="91554"/>
                </a:lnTo>
                <a:lnTo>
                  <a:pt x="198539" y="91554"/>
                </a:lnTo>
                <a:lnTo>
                  <a:pt x="198539" y="86411"/>
                </a:lnTo>
                <a:lnTo>
                  <a:pt x="218856" y="86411"/>
                </a:lnTo>
                <a:lnTo>
                  <a:pt x="218856" y="178480"/>
                </a:lnTo>
                <a:cubicBezTo>
                  <a:pt x="218856" y="184823"/>
                  <a:pt x="216622" y="190267"/>
                  <a:pt x="212155" y="194810"/>
                </a:cubicBezTo>
                <a:cubicBezTo>
                  <a:pt x="207688" y="199354"/>
                  <a:pt x="202189" y="201625"/>
                  <a:pt x="195658" y="201625"/>
                </a:cubicBezTo>
                <a:lnTo>
                  <a:pt x="103899" y="201625"/>
                </a:lnTo>
                <a:lnTo>
                  <a:pt x="103899" y="91554"/>
                </a:lnTo>
                <a:lnTo>
                  <a:pt x="143761" y="91554"/>
                </a:lnTo>
                <a:close/>
                <a:moveTo>
                  <a:pt x="422796" y="1543"/>
                </a:moveTo>
                <a:lnTo>
                  <a:pt x="443112" y="1543"/>
                </a:lnTo>
                <a:lnTo>
                  <a:pt x="443112" y="24689"/>
                </a:lnTo>
                <a:lnTo>
                  <a:pt x="476545" y="24432"/>
                </a:lnTo>
                <a:lnTo>
                  <a:pt x="476545" y="44749"/>
                </a:lnTo>
                <a:lnTo>
                  <a:pt x="443112" y="44749"/>
                </a:lnTo>
                <a:lnTo>
                  <a:pt x="443112" y="79724"/>
                </a:lnTo>
                <a:lnTo>
                  <a:pt x="485289" y="79724"/>
                </a:lnTo>
                <a:lnTo>
                  <a:pt x="485289" y="100041"/>
                </a:lnTo>
                <a:lnTo>
                  <a:pt x="377019" y="100041"/>
                </a:lnTo>
                <a:lnTo>
                  <a:pt x="377019" y="79724"/>
                </a:lnTo>
                <a:lnTo>
                  <a:pt x="422796" y="79724"/>
                </a:lnTo>
                <a:lnTo>
                  <a:pt x="422796" y="44749"/>
                </a:lnTo>
                <a:lnTo>
                  <a:pt x="400594" y="44749"/>
                </a:lnTo>
                <a:cubicBezTo>
                  <a:pt x="399223" y="48692"/>
                  <a:pt x="397680" y="52764"/>
                  <a:pt x="395965" y="56964"/>
                </a:cubicBezTo>
                <a:cubicBezTo>
                  <a:pt x="394251" y="61165"/>
                  <a:pt x="392450" y="65237"/>
                  <a:pt x="390564" y="69180"/>
                </a:cubicBezTo>
                <a:lnTo>
                  <a:pt x="372305" y="60179"/>
                </a:lnTo>
                <a:cubicBezTo>
                  <a:pt x="375391" y="54007"/>
                  <a:pt x="378091" y="47577"/>
                  <a:pt x="380406" y="40891"/>
                </a:cubicBezTo>
                <a:cubicBezTo>
                  <a:pt x="382721" y="34204"/>
                  <a:pt x="384607" y="28161"/>
                  <a:pt x="386064" y="22760"/>
                </a:cubicBezTo>
                <a:cubicBezTo>
                  <a:pt x="387521" y="17359"/>
                  <a:pt x="388636" y="12859"/>
                  <a:pt x="389407" y="9258"/>
                </a:cubicBezTo>
                <a:cubicBezTo>
                  <a:pt x="390179" y="5658"/>
                  <a:pt x="390564" y="3858"/>
                  <a:pt x="390564" y="3858"/>
                </a:cubicBezTo>
                <a:lnTo>
                  <a:pt x="410327" y="7201"/>
                </a:lnTo>
                <a:cubicBezTo>
                  <a:pt x="410327" y="7544"/>
                  <a:pt x="410030" y="9301"/>
                  <a:pt x="409437" y="12473"/>
                </a:cubicBezTo>
                <a:cubicBezTo>
                  <a:pt x="408843" y="15645"/>
                  <a:pt x="407867" y="19717"/>
                  <a:pt x="406509" y="24689"/>
                </a:cubicBezTo>
                <a:lnTo>
                  <a:pt x="422796" y="24432"/>
                </a:lnTo>
                <a:close/>
                <a:moveTo>
                  <a:pt x="50663" y="772"/>
                </a:moveTo>
                <a:lnTo>
                  <a:pt x="60179" y="27003"/>
                </a:lnTo>
                <a:lnTo>
                  <a:pt x="95926" y="27003"/>
                </a:lnTo>
                <a:lnTo>
                  <a:pt x="95926" y="47320"/>
                </a:lnTo>
                <a:lnTo>
                  <a:pt x="1543" y="47320"/>
                </a:lnTo>
                <a:lnTo>
                  <a:pt x="1543" y="27003"/>
                </a:lnTo>
                <a:lnTo>
                  <a:pt x="38833" y="27003"/>
                </a:lnTo>
                <a:lnTo>
                  <a:pt x="31632" y="7715"/>
                </a:lnTo>
                <a:close/>
                <a:moveTo>
                  <a:pt x="624164" y="257"/>
                </a:moveTo>
                <a:lnTo>
                  <a:pt x="643195" y="26746"/>
                </a:lnTo>
                <a:lnTo>
                  <a:pt x="736549" y="26746"/>
                </a:lnTo>
                <a:lnTo>
                  <a:pt x="736549" y="47063"/>
                </a:lnTo>
                <a:lnTo>
                  <a:pt x="712632" y="47063"/>
                </a:lnTo>
                <a:lnTo>
                  <a:pt x="712632" y="66608"/>
                </a:lnTo>
                <a:lnTo>
                  <a:pt x="710574" y="69437"/>
                </a:lnTo>
                <a:cubicBezTo>
                  <a:pt x="700973" y="81267"/>
                  <a:pt x="690943" y="92197"/>
                  <a:pt x="680485" y="102227"/>
                </a:cubicBezTo>
                <a:cubicBezTo>
                  <a:pt x="670026" y="112257"/>
                  <a:pt x="659397" y="121472"/>
                  <a:pt x="648595" y="129873"/>
                </a:cubicBezTo>
                <a:lnTo>
                  <a:pt x="734492" y="182080"/>
                </a:lnTo>
                <a:lnTo>
                  <a:pt x="723948" y="199311"/>
                </a:lnTo>
                <a:lnTo>
                  <a:pt x="630850" y="142732"/>
                </a:lnTo>
                <a:cubicBezTo>
                  <a:pt x="623478" y="147876"/>
                  <a:pt x="616363" y="152591"/>
                  <a:pt x="609505" y="156877"/>
                </a:cubicBezTo>
                <a:cubicBezTo>
                  <a:pt x="602647" y="161163"/>
                  <a:pt x="596217" y="165021"/>
                  <a:pt x="590217" y="168450"/>
                </a:cubicBezTo>
                <a:cubicBezTo>
                  <a:pt x="580958" y="173593"/>
                  <a:pt x="572300" y="178094"/>
                  <a:pt x="564242" y="181951"/>
                </a:cubicBezTo>
                <a:cubicBezTo>
                  <a:pt x="556184" y="185809"/>
                  <a:pt x="549197" y="189024"/>
                  <a:pt x="543282" y="191595"/>
                </a:cubicBezTo>
                <a:cubicBezTo>
                  <a:pt x="537367" y="194167"/>
                  <a:pt x="532695" y="196096"/>
                  <a:pt x="529266" y="197382"/>
                </a:cubicBezTo>
                <a:cubicBezTo>
                  <a:pt x="525837" y="198668"/>
                  <a:pt x="523951" y="199311"/>
                  <a:pt x="523608" y="199311"/>
                </a:cubicBezTo>
                <a:lnTo>
                  <a:pt x="520265" y="189795"/>
                </a:lnTo>
                <a:lnTo>
                  <a:pt x="517179" y="180280"/>
                </a:lnTo>
                <a:cubicBezTo>
                  <a:pt x="517350" y="180280"/>
                  <a:pt x="520051" y="179251"/>
                  <a:pt x="525280" y="177194"/>
                </a:cubicBezTo>
                <a:cubicBezTo>
                  <a:pt x="530509" y="175136"/>
                  <a:pt x="537496" y="172093"/>
                  <a:pt x="546240" y="168064"/>
                </a:cubicBezTo>
                <a:cubicBezTo>
                  <a:pt x="554984" y="164035"/>
                  <a:pt x="565056" y="158934"/>
                  <a:pt x="576458" y="152762"/>
                </a:cubicBezTo>
                <a:cubicBezTo>
                  <a:pt x="587859" y="146590"/>
                  <a:pt x="599732" y="139389"/>
                  <a:pt x="612076" y="131159"/>
                </a:cubicBezTo>
                <a:lnTo>
                  <a:pt x="543925" y="89754"/>
                </a:lnTo>
                <a:lnTo>
                  <a:pt x="554469" y="72523"/>
                </a:lnTo>
                <a:lnTo>
                  <a:pt x="630079" y="118558"/>
                </a:lnTo>
                <a:cubicBezTo>
                  <a:pt x="640880" y="110328"/>
                  <a:pt x="651596" y="101327"/>
                  <a:pt x="662226" y="91554"/>
                </a:cubicBezTo>
                <a:cubicBezTo>
                  <a:pt x="672855" y="81782"/>
                  <a:pt x="682885" y="71152"/>
                  <a:pt x="692315" y="59665"/>
                </a:cubicBezTo>
                <a:lnTo>
                  <a:pt x="692315" y="47063"/>
                </a:lnTo>
                <a:lnTo>
                  <a:pt x="520265" y="47063"/>
                </a:lnTo>
                <a:lnTo>
                  <a:pt x="520265" y="26746"/>
                </a:lnTo>
                <a:lnTo>
                  <a:pt x="618506" y="26746"/>
                </a:lnTo>
                <a:lnTo>
                  <a:pt x="607704" y="12087"/>
                </a:lnTo>
                <a:close/>
                <a:moveTo>
                  <a:pt x="1080906" y="0"/>
                </a:moveTo>
                <a:lnTo>
                  <a:pt x="1097880" y="10801"/>
                </a:lnTo>
                <a:cubicBezTo>
                  <a:pt x="1097537" y="11144"/>
                  <a:pt x="1095651" y="13845"/>
                  <a:pt x="1092222" y="18902"/>
                </a:cubicBezTo>
                <a:cubicBezTo>
                  <a:pt x="1088793" y="23960"/>
                  <a:pt x="1083907" y="30175"/>
                  <a:pt x="1077563" y="37548"/>
                </a:cubicBezTo>
                <a:lnTo>
                  <a:pt x="1078078" y="37548"/>
                </a:lnTo>
                <a:lnTo>
                  <a:pt x="1078078" y="200082"/>
                </a:lnTo>
                <a:lnTo>
                  <a:pt x="1057761" y="200082"/>
                </a:lnTo>
                <a:lnTo>
                  <a:pt x="1057761" y="58636"/>
                </a:lnTo>
                <a:cubicBezTo>
                  <a:pt x="1052446" y="63608"/>
                  <a:pt x="1046874" y="68409"/>
                  <a:pt x="1041044" y="73038"/>
                </a:cubicBezTo>
                <a:lnTo>
                  <a:pt x="1028443" y="57093"/>
                </a:lnTo>
                <a:cubicBezTo>
                  <a:pt x="1036330" y="51092"/>
                  <a:pt x="1043488" y="44749"/>
                  <a:pt x="1049917" y="38062"/>
                </a:cubicBezTo>
                <a:cubicBezTo>
                  <a:pt x="1056346" y="31375"/>
                  <a:pt x="1061833" y="25203"/>
                  <a:pt x="1066376" y="19545"/>
                </a:cubicBezTo>
                <a:cubicBezTo>
                  <a:pt x="1070919" y="13888"/>
                  <a:pt x="1074477" y="9216"/>
                  <a:pt x="1077049" y="5529"/>
                </a:cubicBezTo>
                <a:cubicBezTo>
                  <a:pt x="1079621" y="1843"/>
                  <a:pt x="1080906" y="0"/>
                  <a:pt x="1080906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站酷文艺体" panose="02000603000000000000" pitchFamily="2" charset="-122"/>
              <a:ea typeface="站酷文艺体" panose="02000603000000000000" pitchFamily="2" charset="-122"/>
            </a:endParaRPr>
          </a:p>
        </p:txBody>
      </p:sp>
      <p:sp>
        <p:nvSpPr>
          <p:cNvPr id="30" name="自由线条-44_矢量">
            <a:extLst>
              <a:ext uri="{FF2B5EF4-FFF2-40B4-BE49-F238E27FC236}">
                <a16:creationId xmlns:a16="http://schemas.microsoft.com/office/drawing/2014/main" id="{BE394A00-C735-4514-B147-BDB927548F1C}"/>
              </a:ext>
            </a:extLst>
          </p:cNvPr>
          <p:cNvSpPr/>
          <p:nvPr/>
        </p:nvSpPr>
        <p:spPr>
          <a:xfrm>
            <a:off x="878818" y="57019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3" name="自由线条-46_矢量">
            <a:extLst>
              <a:ext uri="{FF2B5EF4-FFF2-40B4-BE49-F238E27FC236}">
                <a16:creationId xmlns:a16="http://schemas.microsoft.com/office/drawing/2014/main" id="{77627A34-A96B-4CEC-8CAE-9EBC00CDE246}"/>
              </a:ext>
            </a:extLst>
          </p:cNvPr>
          <p:cNvSpPr/>
          <p:nvPr/>
        </p:nvSpPr>
        <p:spPr>
          <a:xfrm>
            <a:off x="4600630" y="57019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9" name="自由线条-48_矢量">
            <a:extLst>
              <a:ext uri="{FF2B5EF4-FFF2-40B4-BE49-F238E27FC236}">
                <a16:creationId xmlns:a16="http://schemas.microsoft.com/office/drawing/2014/main" id="{176C71AD-33E2-495F-8A48-B147A2914530}"/>
              </a:ext>
            </a:extLst>
          </p:cNvPr>
          <p:cNvSpPr/>
          <p:nvPr/>
        </p:nvSpPr>
        <p:spPr>
          <a:xfrm>
            <a:off x="8750110" y="57019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3" name="自由线条-50_矢量">
            <a:extLst>
              <a:ext uri="{FF2B5EF4-FFF2-40B4-BE49-F238E27FC236}">
                <a16:creationId xmlns:a16="http://schemas.microsoft.com/office/drawing/2014/main" id="{38D99C9B-40A4-475D-B400-8A5980CF52E3}"/>
              </a:ext>
            </a:extLst>
          </p:cNvPr>
          <p:cNvSpPr/>
          <p:nvPr/>
        </p:nvSpPr>
        <p:spPr>
          <a:xfrm>
            <a:off x="0" y="0"/>
            <a:ext cx="12192000" cy="4961038"/>
          </a:xfrm>
          <a:custGeom>
            <a:avLst/>
            <a:gdLst>
              <a:gd name="connsiteX0" fmla="*/ 0 w 12192000"/>
              <a:gd name="connsiteY0" fmla="*/ 0 h 4961038"/>
              <a:gd name="connsiteX1" fmla="*/ 12192000 w 12192000"/>
              <a:gd name="connsiteY1" fmla="*/ 0 h 4961038"/>
              <a:gd name="connsiteX2" fmla="*/ 12192000 w 12192000"/>
              <a:gd name="connsiteY2" fmla="*/ 4961038 h 4961038"/>
              <a:gd name="connsiteX3" fmla="*/ 0 w 12192000"/>
              <a:gd name="connsiteY3" fmla="*/ 4961038 h 496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961038">
                <a:moveTo>
                  <a:pt x="0" y="0"/>
                </a:moveTo>
                <a:lnTo>
                  <a:pt x="12192000" y="0"/>
                </a:lnTo>
                <a:lnTo>
                  <a:pt x="12192000" y="4961038"/>
                </a:lnTo>
                <a:lnTo>
                  <a:pt x="0" y="4961038"/>
                </a:lnTo>
                <a:close/>
              </a:path>
            </a:pathLst>
          </a:custGeom>
          <a:gradFill>
            <a:gsLst>
              <a:gs pos="65000">
                <a:schemeClr val="bg1">
                  <a:alpha val="0"/>
                </a:schemeClr>
              </a:gs>
              <a:gs pos="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47" name="文本框-4_矢量">
            <a:extLst>
              <a:ext uri="{FF2B5EF4-FFF2-40B4-BE49-F238E27FC236}">
                <a16:creationId xmlns:a16="http://schemas.microsoft.com/office/drawing/2014/main" id="{D7554162-2D55-4DCD-8502-9EF0EB74B471}"/>
              </a:ext>
            </a:extLst>
          </p:cNvPr>
          <p:cNvSpPr txBox="1"/>
          <p:nvPr/>
        </p:nvSpPr>
        <p:spPr>
          <a:xfrm>
            <a:off x="904701" y="886973"/>
            <a:ext cx="4112838" cy="656311"/>
          </a:xfrm>
          <a:custGeom>
            <a:avLst/>
            <a:gdLst/>
            <a:ahLst/>
            <a:cxnLst/>
            <a:rect l="l" t="t" r="r" b="b"/>
            <a:pathLst>
              <a:path w="4112838" h="656311">
                <a:moveTo>
                  <a:pt x="993895" y="385572"/>
                </a:moveTo>
                <a:lnTo>
                  <a:pt x="1050893" y="419100"/>
                </a:lnTo>
                <a:lnTo>
                  <a:pt x="910075" y="652958"/>
                </a:lnTo>
                <a:lnTo>
                  <a:pt x="853916" y="618592"/>
                </a:lnTo>
                <a:close/>
                <a:moveTo>
                  <a:pt x="3059220" y="327736"/>
                </a:moveTo>
                <a:lnTo>
                  <a:pt x="3087719" y="387249"/>
                </a:lnTo>
                <a:lnTo>
                  <a:pt x="2613298" y="614401"/>
                </a:lnTo>
                <a:lnTo>
                  <a:pt x="2584799" y="554889"/>
                </a:lnTo>
                <a:close/>
                <a:moveTo>
                  <a:pt x="1195063" y="231343"/>
                </a:moveTo>
                <a:lnTo>
                  <a:pt x="1195063" y="453467"/>
                </a:lnTo>
                <a:lnTo>
                  <a:pt x="1342639" y="453467"/>
                </a:lnTo>
                <a:cubicBezTo>
                  <a:pt x="1348751" y="453467"/>
                  <a:pt x="1351807" y="450393"/>
                  <a:pt x="1351807" y="444246"/>
                </a:cubicBezTo>
                <a:lnTo>
                  <a:pt x="1351807" y="231343"/>
                </a:lnTo>
                <a:close/>
                <a:moveTo>
                  <a:pt x="388715" y="225476"/>
                </a:moveTo>
                <a:lnTo>
                  <a:pt x="388715" y="295047"/>
                </a:lnTo>
                <a:lnTo>
                  <a:pt x="646881" y="295047"/>
                </a:lnTo>
                <a:cubicBezTo>
                  <a:pt x="653027" y="295047"/>
                  <a:pt x="656101" y="291733"/>
                  <a:pt x="656101" y="285106"/>
                </a:cubicBezTo>
                <a:lnTo>
                  <a:pt x="656101" y="225476"/>
                </a:lnTo>
                <a:close/>
                <a:moveTo>
                  <a:pt x="56788" y="191110"/>
                </a:moveTo>
                <a:lnTo>
                  <a:pt x="269691" y="191110"/>
                </a:lnTo>
                <a:lnTo>
                  <a:pt x="269691" y="257328"/>
                </a:lnTo>
                <a:lnTo>
                  <a:pt x="178327" y="257328"/>
                </a:lnTo>
                <a:lnTo>
                  <a:pt x="178327" y="354559"/>
                </a:lnTo>
                <a:lnTo>
                  <a:pt x="283102" y="354559"/>
                </a:lnTo>
                <a:lnTo>
                  <a:pt x="283102" y="420777"/>
                </a:lnTo>
                <a:lnTo>
                  <a:pt x="178327" y="420777"/>
                </a:lnTo>
                <a:lnTo>
                  <a:pt x="178327" y="555727"/>
                </a:lnTo>
                <a:lnTo>
                  <a:pt x="255441" y="526390"/>
                </a:lnTo>
                <a:lnTo>
                  <a:pt x="278911" y="587578"/>
                </a:lnTo>
                <a:lnTo>
                  <a:pt x="98698" y="656311"/>
                </a:lnTo>
                <a:lnTo>
                  <a:pt x="75228" y="595122"/>
                </a:lnTo>
                <a:lnTo>
                  <a:pt x="112109" y="580873"/>
                </a:lnTo>
                <a:lnTo>
                  <a:pt x="112109" y="420777"/>
                </a:lnTo>
                <a:lnTo>
                  <a:pt x="32480" y="420777"/>
                </a:lnTo>
                <a:lnTo>
                  <a:pt x="32480" y="354559"/>
                </a:lnTo>
                <a:lnTo>
                  <a:pt x="112109" y="354559"/>
                </a:lnTo>
                <a:lnTo>
                  <a:pt x="112109" y="257328"/>
                </a:lnTo>
                <a:lnTo>
                  <a:pt x="56788" y="257328"/>
                </a:lnTo>
                <a:close/>
                <a:moveTo>
                  <a:pt x="900855" y="177699"/>
                </a:moveTo>
                <a:lnTo>
                  <a:pt x="1050893" y="287503"/>
                </a:lnTo>
                <a:lnTo>
                  <a:pt x="1012336" y="340309"/>
                </a:lnTo>
                <a:lnTo>
                  <a:pt x="862298" y="230505"/>
                </a:lnTo>
                <a:close/>
                <a:moveTo>
                  <a:pt x="2680354" y="151714"/>
                </a:moveTo>
                <a:lnTo>
                  <a:pt x="2899962" y="266548"/>
                </a:lnTo>
                <a:lnTo>
                  <a:pt x="2869787" y="325222"/>
                </a:lnTo>
                <a:lnTo>
                  <a:pt x="2649340" y="209550"/>
                </a:lnTo>
                <a:close/>
                <a:moveTo>
                  <a:pt x="1351807" y="144171"/>
                </a:moveTo>
                <a:lnTo>
                  <a:pt x="1418025" y="144171"/>
                </a:lnTo>
                <a:lnTo>
                  <a:pt x="1418025" y="444246"/>
                </a:lnTo>
                <a:cubicBezTo>
                  <a:pt x="1418025" y="465481"/>
                  <a:pt x="1410621" y="483362"/>
                  <a:pt x="1395812" y="497891"/>
                </a:cubicBezTo>
                <a:cubicBezTo>
                  <a:pt x="1381004" y="512420"/>
                  <a:pt x="1363262" y="519684"/>
                  <a:pt x="1342587" y="519684"/>
                </a:cubicBezTo>
                <a:lnTo>
                  <a:pt x="1128846" y="519684"/>
                </a:lnTo>
                <a:lnTo>
                  <a:pt x="1128846" y="165126"/>
                </a:lnTo>
                <a:lnTo>
                  <a:pt x="1351807" y="165126"/>
                </a:lnTo>
                <a:close/>
                <a:moveTo>
                  <a:pt x="1960340" y="96393"/>
                </a:moveTo>
                <a:lnTo>
                  <a:pt x="2025720" y="96393"/>
                </a:lnTo>
                <a:lnTo>
                  <a:pt x="2025720" y="181235"/>
                </a:lnTo>
                <a:lnTo>
                  <a:pt x="2021529" y="188792"/>
                </a:lnTo>
                <a:cubicBezTo>
                  <a:pt x="2020411" y="191594"/>
                  <a:pt x="2010632" y="207841"/>
                  <a:pt x="1992192" y="237532"/>
                </a:cubicBezTo>
                <a:cubicBezTo>
                  <a:pt x="1973751" y="267222"/>
                  <a:pt x="1947767" y="304481"/>
                  <a:pt x="1914239" y="349307"/>
                </a:cubicBezTo>
                <a:lnTo>
                  <a:pt x="1944414" y="379561"/>
                </a:lnTo>
                <a:lnTo>
                  <a:pt x="2017338" y="319053"/>
                </a:lnTo>
                <a:lnTo>
                  <a:pt x="2059248" y="369476"/>
                </a:lnTo>
                <a:lnTo>
                  <a:pt x="1992192" y="425780"/>
                </a:lnTo>
                <a:lnTo>
                  <a:pt x="2058409" y="490347"/>
                </a:lnTo>
                <a:lnTo>
                  <a:pt x="2012308" y="537286"/>
                </a:lnTo>
                <a:lnTo>
                  <a:pt x="1910886" y="438379"/>
                </a:lnTo>
                <a:lnTo>
                  <a:pt x="1910886" y="653796"/>
                </a:lnTo>
                <a:lnTo>
                  <a:pt x="1844668" y="653796"/>
                </a:lnTo>
                <a:lnTo>
                  <a:pt x="1844668" y="435026"/>
                </a:lnTo>
                <a:cubicBezTo>
                  <a:pt x="1813376" y="471348"/>
                  <a:pt x="1778451" y="507950"/>
                  <a:pt x="1739893" y="544830"/>
                </a:cubicBezTo>
                <a:lnTo>
                  <a:pt x="1694631" y="497053"/>
                </a:lnTo>
                <a:cubicBezTo>
                  <a:pt x="1728159" y="465201"/>
                  <a:pt x="1759032" y="432931"/>
                  <a:pt x="1787252" y="400241"/>
                </a:cubicBezTo>
                <a:cubicBezTo>
                  <a:pt x="1815471" y="367551"/>
                  <a:pt x="1840617" y="336817"/>
                  <a:pt x="1862690" y="308039"/>
                </a:cubicBezTo>
                <a:cubicBezTo>
                  <a:pt x="1884762" y="279261"/>
                  <a:pt x="1903342" y="253416"/>
                  <a:pt x="1918430" y="230505"/>
                </a:cubicBezTo>
                <a:cubicBezTo>
                  <a:pt x="1933518" y="207594"/>
                  <a:pt x="1944973" y="189713"/>
                  <a:pt x="1952796" y="176860"/>
                </a:cubicBezTo>
                <a:lnTo>
                  <a:pt x="1724806" y="176860"/>
                </a:lnTo>
                <a:lnTo>
                  <a:pt x="1724806" y="110643"/>
                </a:lnTo>
                <a:lnTo>
                  <a:pt x="1960340" y="110643"/>
                </a:lnTo>
                <a:close/>
                <a:moveTo>
                  <a:pt x="388715" y="90526"/>
                </a:moveTo>
                <a:lnTo>
                  <a:pt x="388715" y="159258"/>
                </a:lnTo>
                <a:lnTo>
                  <a:pt x="656101" y="159258"/>
                </a:lnTo>
                <a:lnTo>
                  <a:pt x="656101" y="90526"/>
                </a:lnTo>
                <a:close/>
                <a:moveTo>
                  <a:pt x="3641769" y="82982"/>
                </a:moveTo>
                <a:lnTo>
                  <a:pt x="3707987" y="82982"/>
                </a:lnTo>
                <a:lnTo>
                  <a:pt x="3707987" y="462687"/>
                </a:lnTo>
                <a:lnTo>
                  <a:pt x="3641769" y="462687"/>
                </a:lnTo>
                <a:close/>
                <a:moveTo>
                  <a:pt x="1072686" y="24308"/>
                </a:moveTo>
                <a:lnTo>
                  <a:pt x="1594885" y="24308"/>
                </a:lnTo>
                <a:lnTo>
                  <a:pt x="1594885" y="90526"/>
                </a:lnTo>
                <a:lnTo>
                  <a:pt x="1547946" y="90526"/>
                </a:lnTo>
                <a:lnTo>
                  <a:pt x="1547946" y="579196"/>
                </a:lnTo>
                <a:cubicBezTo>
                  <a:pt x="1547946" y="599872"/>
                  <a:pt x="1540681" y="617614"/>
                  <a:pt x="1526152" y="632422"/>
                </a:cubicBezTo>
                <a:cubicBezTo>
                  <a:pt x="1511624" y="647230"/>
                  <a:pt x="1493742" y="654634"/>
                  <a:pt x="1472508" y="654634"/>
                </a:cubicBezTo>
                <a:lnTo>
                  <a:pt x="1321632" y="654634"/>
                </a:lnTo>
                <a:lnTo>
                  <a:pt x="1321632" y="588417"/>
                </a:lnTo>
                <a:lnTo>
                  <a:pt x="1472508" y="588417"/>
                </a:lnTo>
                <a:cubicBezTo>
                  <a:pt x="1478654" y="588417"/>
                  <a:pt x="1481728" y="585343"/>
                  <a:pt x="1481728" y="579196"/>
                </a:cubicBezTo>
                <a:lnTo>
                  <a:pt x="1481728" y="90526"/>
                </a:lnTo>
                <a:lnTo>
                  <a:pt x="1072686" y="90526"/>
                </a:lnTo>
                <a:close/>
                <a:moveTo>
                  <a:pt x="3839584" y="20117"/>
                </a:moveTo>
                <a:lnTo>
                  <a:pt x="4100264" y="20117"/>
                </a:lnTo>
                <a:lnTo>
                  <a:pt x="4100264" y="86335"/>
                </a:lnTo>
                <a:lnTo>
                  <a:pt x="4003033" y="86335"/>
                </a:lnTo>
                <a:lnTo>
                  <a:pt x="4003033" y="268224"/>
                </a:lnTo>
                <a:lnTo>
                  <a:pt x="4087692" y="268224"/>
                </a:lnTo>
                <a:lnTo>
                  <a:pt x="4087692" y="334442"/>
                </a:lnTo>
                <a:lnTo>
                  <a:pt x="4003033" y="334442"/>
                </a:lnTo>
                <a:lnTo>
                  <a:pt x="4003033" y="586740"/>
                </a:lnTo>
                <a:lnTo>
                  <a:pt x="4112838" y="586740"/>
                </a:lnTo>
                <a:lnTo>
                  <a:pt x="4112838" y="652958"/>
                </a:lnTo>
                <a:lnTo>
                  <a:pt x="3827011" y="652958"/>
                </a:lnTo>
                <a:lnTo>
                  <a:pt x="3827011" y="586740"/>
                </a:lnTo>
                <a:lnTo>
                  <a:pt x="3936815" y="586740"/>
                </a:lnTo>
                <a:lnTo>
                  <a:pt x="3936815" y="334442"/>
                </a:lnTo>
                <a:lnTo>
                  <a:pt x="3852996" y="334442"/>
                </a:lnTo>
                <a:lnTo>
                  <a:pt x="3852996" y="268224"/>
                </a:lnTo>
                <a:lnTo>
                  <a:pt x="3936815" y="268224"/>
                </a:lnTo>
                <a:lnTo>
                  <a:pt x="3936815" y="86335"/>
                </a:lnTo>
                <a:lnTo>
                  <a:pt x="3839584" y="86335"/>
                </a:lnTo>
                <a:close/>
                <a:moveTo>
                  <a:pt x="3364325" y="20117"/>
                </a:moveTo>
                <a:lnTo>
                  <a:pt x="3625843" y="20117"/>
                </a:lnTo>
                <a:lnTo>
                  <a:pt x="3625843" y="86335"/>
                </a:lnTo>
                <a:lnTo>
                  <a:pt x="3527774" y="86335"/>
                </a:lnTo>
                <a:lnTo>
                  <a:pt x="3527774" y="268224"/>
                </a:lnTo>
                <a:lnTo>
                  <a:pt x="3609079" y="268224"/>
                </a:lnTo>
                <a:lnTo>
                  <a:pt x="3609079" y="334442"/>
                </a:lnTo>
                <a:lnTo>
                  <a:pt x="3527774" y="334442"/>
                </a:lnTo>
                <a:lnTo>
                  <a:pt x="3527774" y="538125"/>
                </a:lnTo>
                <a:lnTo>
                  <a:pt x="3618299" y="516331"/>
                </a:lnTo>
                <a:lnTo>
                  <a:pt x="3633387" y="580873"/>
                </a:lnTo>
                <a:lnTo>
                  <a:pt x="3371869" y="642900"/>
                </a:lnTo>
                <a:lnTo>
                  <a:pt x="3355943" y="579196"/>
                </a:lnTo>
                <a:lnTo>
                  <a:pt x="3461556" y="554050"/>
                </a:lnTo>
                <a:lnTo>
                  <a:pt x="3461556" y="334442"/>
                </a:lnTo>
                <a:lnTo>
                  <a:pt x="3381089" y="334442"/>
                </a:lnTo>
                <a:lnTo>
                  <a:pt x="3381089" y="268224"/>
                </a:lnTo>
                <a:lnTo>
                  <a:pt x="3461556" y="268224"/>
                </a:lnTo>
                <a:lnTo>
                  <a:pt x="3461556" y="86335"/>
                </a:lnTo>
                <a:lnTo>
                  <a:pt x="3364325" y="86335"/>
                </a:lnTo>
                <a:close/>
                <a:moveTo>
                  <a:pt x="3164833" y="10897"/>
                </a:moveTo>
                <a:lnTo>
                  <a:pt x="3231051" y="10897"/>
                </a:lnTo>
                <a:lnTo>
                  <a:pt x="3231051" y="574167"/>
                </a:lnTo>
                <a:cubicBezTo>
                  <a:pt x="3231051" y="595402"/>
                  <a:pt x="3223787" y="613283"/>
                  <a:pt x="3209258" y="627812"/>
                </a:cubicBezTo>
                <a:cubicBezTo>
                  <a:pt x="3194729" y="642341"/>
                  <a:pt x="3176848" y="649605"/>
                  <a:pt x="3155613" y="649605"/>
                </a:cubicBezTo>
                <a:lnTo>
                  <a:pt x="2967018" y="649605"/>
                </a:lnTo>
                <a:lnTo>
                  <a:pt x="2967018" y="583388"/>
                </a:lnTo>
                <a:lnTo>
                  <a:pt x="3155613" y="583388"/>
                </a:lnTo>
                <a:cubicBezTo>
                  <a:pt x="3161760" y="583388"/>
                  <a:pt x="3164833" y="580039"/>
                  <a:pt x="3164833" y="573342"/>
                </a:cubicBezTo>
                <a:lnTo>
                  <a:pt x="3164833" y="92202"/>
                </a:lnTo>
                <a:lnTo>
                  <a:pt x="2569711" y="92202"/>
                </a:lnTo>
                <a:lnTo>
                  <a:pt x="2569711" y="25984"/>
                </a:lnTo>
                <a:lnTo>
                  <a:pt x="3164833" y="25984"/>
                </a:lnTo>
                <a:close/>
                <a:moveTo>
                  <a:pt x="1760010" y="7544"/>
                </a:moveTo>
                <a:lnTo>
                  <a:pt x="1986324" y="7544"/>
                </a:lnTo>
                <a:lnTo>
                  <a:pt x="1986324" y="73762"/>
                </a:lnTo>
                <a:lnTo>
                  <a:pt x="1760010" y="73762"/>
                </a:lnTo>
                <a:close/>
                <a:moveTo>
                  <a:pt x="900855" y="7544"/>
                </a:moveTo>
                <a:lnTo>
                  <a:pt x="1050893" y="117348"/>
                </a:lnTo>
                <a:lnTo>
                  <a:pt x="1012336" y="170155"/>
                </a:lnTo>
                <a:lnTo>
                  <a:pt x="862298" y="60351"/>
                </a:lnTo>
                <a:close/>
                <a:moveTo>
                  <a:pt x="656101" y="5868"/>
                </a:moveTo>
                <a:lnTo>
                  <a:pt x="722319" y="5868"/>
                </a:lnTo>
                <a:lnTo>
                  <a:pt x="722319" y="285643"/>
                </a:lnTo>
                <a:cubicBezTo>
                  <a:pt x="722319" y="306930"/>
                  <a:pt x="714915" y="324855"/>
                  <a:pt x="700106" y="339419"/>
                </a:cubicBezTo>
                <a:cubicBezTo>
                  <a:pt x="685298" y="353983"/>
                  <a:pt x="667556" y="361264"/>
                  <a:pt x="646881" y="361264"/>
                </a:cubicBezTo>
                <a:lnTo>
                  <a:pt x="541267" y="361264"/>
                </a:lnTo>
                <a:cubicBezTo>
                  <a:pt x="550767" y="378587"/>
                  <a:pt x="560965" y="395072"/>
                  <a:pt x="571862" y="410718"/>
                </a:cubicBezTo>
                <a:cubicBezTo>
                  <a:pt x="582758" y="426365"/>
                  <a:pt x="594074" y="441173"/>
                  <a:pt x="605809" y="455143"/>
                </a:cubicBezTo>
                <a:lnTo>
                  <a:pt x="694658" y="382219"/>
                </a:lnTo>
                <a:lnTo>
                  <a:pt x="736568" y="434188"/>
                </a:lnTo>
                <a:lnTo>
                  <a:pt x="651072" y="502920"/>
                </a:lnTo>
                <a:cubicBezTo>
                  <a:pt x="665042" y="516890"/>
                  <a:pt x="678453" y="529184"/>
                  <a:pt x="691305" y="539801"/>
                </a:cubicBezTo>
                <a:cubicBezTo>
                  <a:pt x="704158" y="550418"/>
                  <a:pt x="715473" y="559499"/>
                  <a:pt x="725252" y="567043"/>
                </a:cubicBezTo>
                <a:cubicBezTo>
                  <a:pt x="735031" y="574586"/>
                  <a:pt x="742854" y="580314"/>
                  <a:pt x="748722" y="584226"/>
                </a:cubicBezTo>
                <a:cubicBezTo>
                  <a:pt x="754589" y="588137"/>
                  <a:pt x="757523" y="590093"/>
                  <a:pt x="757523" y="590093"/>
                </a:cubicBezTo>
                <a:lnTo>
                  <a:pt x="723157" y="645414"/>
                </a:lnTo>
                <a:cubicBezTo>
                  <a:pt x="722039" y="644855"/>
                  <a:pt x="716731" y="641363"/>
                  <a:pt x="707231" y="634937"/>
                </a:cubicBezTo>
                <a:cubicBezTo>
                  <a:pt x="697731" y="628511"/>
                  <a:pt x="685717" y="619570"/>
                  <a:pt x="671188" y="608114"/>
                </a:cubicBezTo>
                <a:cubicBezTo>
                  <a:pt x="656660" y="596659"/>
                  <a:pt x="640315" y="582829"/>
                  <a:pt x="622154" y="566623"/>
                </a:cubicBezTo>
                <a:cubicBezTo>
                  <a:pt x="603993" y="550418"/>
                  <a:pt x="585692" y="531978"/>
                  <a:pt x="567252" y="511302"/>
                </a:cubicBezTo>
                <a:cubicBezTo>
                  <a:pt x="548811" y="490627"/>
                  <a:pt x="530790" y="467716"/>
                  <a:pt x="513188" y="442570"/>
                </a:cubicBezTo>
                <a:cubicBezTo>
                  <a:pt x="495586" y="417424"/>
                  <a:pt x="480358" y="390322"/>
                  <a:pt x="467506" y="361264"/>
                </a:cubicBezTo>
                <a:lnTo>
                  <a:pt x="388715" y="361264"/>
                </a:lnTo>
                <a:lnTo>
                  <a:pt x="388715" y="555727"/>
                </a:lnTo>
                <a:lnTo>
                  <a:pt x="480079" y="522199"/>
                </a:lnTo>
                <a:lnTo>
                  <a:pt x="502710" y="584226"/>
                </a:lnTo>
                <a:lnTo>
                  <a:pt x="314953" y="652958"/>
                </a:lnTo>
                <a:lnTo>
                  <a:pt x="292322" y="590853"/>
                </a:lnTo>
                <a:lnTo>
                  <a:pt x="322497" y="579092"/>
                </a:lnTo>
                <a:lnTo>
                  <a:pt x="322497" y="24308"/>
                </a:lnTo>
                <a:lnTo>
                  <a:pt x="656101" y="24308"/>
                </a:lnTo>
                <a:close/>
                <a:moveTo>
                  <a:pt x="3746544" y="5029"/>
                </a:moveTo>
                <a:lnTo>
                  <a:pt x="3812762" y="5029"/>
                </a:lnTo>
                <a:lnTo>
                  <a:pt x="3812762" y="389763"/>
                </a:lnTo>
                <a:cubicBezTo>
                  <a:pt x="3812762" y="407086"/>
                  <a:pt x="3809828" y="425107"/>
                  <a:pt x="3803961" y="443827"/>
                </a:cubicBezTo>
                <a:cubicBezTo>
                  <a:pt x="3798093" y="462547"/>
                  <a:pt x="3790829" y="481127"/>
                  <a:pt x="3782168" y="499567"/>
                </a:cubicBezTo>
                <a:cubicBezTo>
                  <a:pt x="3773506" y="518008"/>
                  <a:pt x="3763867" y="535610"/>
                  <a:pt x="3753250" y="552374"/>
                </a:cubicBezTo>
                <a:cubicBezTo>
                  <a:pt x="3742633" y="569138"/>
                  <a:pt x="3732574" y="584365"/>
                  <a:pt x="3723074" y="598056"/>
                </a:cubicBezTo>
                <a:cubicBezTo>
                  <a:pt x="3713575" y="611747"/>
                  <a:pt x="3705333" y="623062"/>
                  <a:pt x="3698348" y="632003"/>
                </a:cubicBezTo>
                <a:cubicBezTo>
                  <a:pt x="3691362" y="640944"/>
                  <a:pt x="3686752" y="646811"/>
                  <a:pt x="3684517" y="649605"/>
                </a:cubicBezTo>
                <a:lnTo>
                  <a:pt x="3633387" y="606857"/>
                </a:lnTo>
                <a:cubicBezTo>
                  <a:pt x="3641210" y="597358"/>
                  <a:pt x="3651548" y="583807"/>
                  <a:pt x="3664401" y="566204"/>
                </a:cubicBezTo>
                <a:cubicBezTo>
                  <a:pt x="3677253" y="548602"/>
                  <a:pt x="3689686" y="529603"/>
                  <a:pt x="3701700" y="509207"/>
                </a:cubicBezTo>
                <a:cubicBezTo>
                  <a:pt x="3713715" y="488811"/>
                  <a:pt x="3724192" y="467995"/>
                  <a:pt x="3733133" y="446761"/>
                </a:cubicBezTo>
                <a:cubicBezTo>
                  <a:pt x="3742074" y="425527"/>
                  <a:pt x="3746544" y="406527"/>
                  <a:pt x="3746544" y="389763"/>
                </a:cubicBezTo>
                <a:close/>
                <a:moveTo>
                  <a:pt x="2116245" y="4191"/>
                </a:moveTo>
                <a:lnTo>
                  <a:pt x="2182463" y="4191"/>
                </a:lnTo>
                <a:lnTo>
                  <a:pt x="2182463" y="209550"/>
                </a:lnTo>
                <a:lnTo>
                  <a:pt x="2210124" y="175184"/>
                </a:lnTo>
                <a:lnTo>
                  <a:pt x="2434761" y="357912"/>
                </a:lnTo>
                <a:lnTo>
                  <a:pt x="2392851" y="409042"/>
                </a:lnTo>
                <a:lnTo>
                  <a:pt x="2182463" y="237211"/>
                </a:lnTo>
                <a:lnTo>
                  <a:pt x="2182463" y="652120"/>
                </a:lnTo>
                <a:lnTo>
                  <a:pt x="2116245" y="652120"/>
                </a:lnTo>
                <a:close/>
                <a:moveTo>
                  <a:pt x="79629" y="0"/>
                </a:moveTo>
                <a:lnTo>
                  <a:pt x="142494" y="19973"/>
                </a:lnTo>
                <a:cubicBezTo>
                  <a:pt x="141935" y="20523"/>
                  <a:pt x="140538" y="24127"/>
                  <a:pt x="138303" y="30784"/>
                </a:cubicBezTo>
                <a:cubicBezTo>
                  <a:pt x="136067" y="37442"/>
                  <a:pt x="132715" y="46320"/>
                  <a:pt x="128244" y="57417"/>
                </a:cubicBezTo>
                <a:lnTo>
                  <a:pt x="292532" y="57836"/>
                </a:lnTo>
                <a:lnTo>
                  <a:pt x="292532" y="124054"/>
                </a:lnTo>
                <a:lnTo>
                  <a:pt x="96393" y="124054"/>
                </a:lnTo>
                <a:cubicBezTo>
                  <a:pt x="84658" y="145847"/>
                  <a:pt x="70408" y="168478"/>
                  <a:pt x="53645" y="191948"/>
                </a:cubicBezTo>
                <a:lnTo>
                  <a:pt x="0" y="153391"/>
                </a:lnTo>
                <a:cubicBezTo>
                  <a:pt x="13411" y="134950"/>
                  <a:pt x="25146" y="116510"/>
                  <a:pt x="35204" y="98070"/>
                </a:cubicBezTo>
                <a:cubicBezTo>
                  <a:pt x="45263" y="79629"/>
                  <a:pt x="53505" y="63284"/>
                  <a:pt x="59931" y="49035"/>
                </a:cubicBezTo>
                <a:cubicBezTo>
                  <a:pt x="66357" y="34786"/>
                  <a:pt x="71247" y="23051"/>
                  <a:pt x="74599" y="13831"/>
                </a:cubicBezTo>
                <a:cubicBezTo>
                  <a:pt x="77952" y="4610"/>
                  <a:pt x="79629" y="0"/>
                  <a:pt x="79629" y="0"/>
                </a:cubicBezTo>
                <a:close/>
              </a:path>
            </a:pathLst>
          </a:custGeom>
          <a:solidFill>
            <a:srgbClr val="4D6D8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lang="zh-CN" altLang="en-US" sz="6600" dirty="0">
              <a:solidFill>
                <a:srgbClr val="4D6D8D"/>
              </a:solidFill>
              <a:latin typeface="站酷文艺体" panose="02000603000000000000" pitchFamily="2" charset="-122"/>
              <a:ea typeface="站酷文艺体" panose="02000603000000000000" pitchFamily="2" charset="-122"/>
            </a:endParaRPr>
          </a:p>
        </p:txBody>
      </p:sp>
      <p:sp>
        <p:nvSpPr>
          <p:cNvPr id="51" name="文本框-5_矢量">
            <a:extLst>
              <a:ext uri="{FF2B5EF4-FFF2-40B4-BE49-F238E27FC236}">
                <a16:creationId xmlns:a16="http://schemas.microsoft.com/office/drawing/2014/main" id="{F1CAA35B-9B53-429C-B878-B7CEF5C617C8}"/>
              </a:ext>
            </a:extLst>
          </p:cNvPr>
          <p:cNvSpPr txBox="1"/>
          <p:nvPr/>
        </p:nvSpPr>
        <p:spPr>
          <a:xfrm>
            <a:off x="953567" y="2632047"/>
            <a:ext cx="4976221" cy="828199"/>
          </a:xfrm>
          <a:custGeom>
            <a:avLst/>
            <a:gdLst/>
            <a:ahLst/>
            <a:cxnLst/>
            <a:rect l="l" t="t" r="r" b="b"/>
            <a:pathLst>
              <a:path w="4976221" h="828199">
                <a:moveTo>
                  <a:pt x="4647780" y="781793"/>
                </a:moveTo>
                <a:cubicBezTo>
                  <a:pt x="4643113" y="781793"/>
                  <a:pt x="4639179" y="783160"/>
                  <a:pt x="4635979" y="785893"/>
                </a:cubicBezTo>
                <a:cubicBezTo>
                  <a:pt x="4632778" y="788627"/>
                  <a:pt x="4631178" y="792661"/>
                  <a:pt x="4631178" y="797995"/>
                </a:cubicBezTo>
                <a:cubicBezTo>
                  <a:pt x="4631178" y="803329"/>
                  <a:pt x="4632778" y="807363"/>
                  <a:pt x="4635979" y="810096"/>
                </a:cubicBezTo>
                <a:cubicBezTo>
                  <a:pt x="4639179" y="812830"/>
                  <a:pt x="4643113" y="814197"/>
                  <a:pt x="4647780" y="814197"/>
                </a:cubicBezTo>
                <a:cubicBezTo>
                  <a:pt x="4652447" y="814197"/>
                  <a:pt x="4656381" y="812830"/>
                  <a:pt x="4659581" y="810096"/>
                </a:cubicBezTo>
                <a:cubicBezTo>
                  <a:pt x="4662782" y="807363"/>
                  <a:pt x="4664382" y="803329"/>
                  <a:pt x="4664382" y="797995"/>
                </a:cubicBezTo>
                <a:cubicBezTo>
                  <a:pt x="4664382" y="792661"/>
                  <a:pt x="4662782" y="788627"/>
                  <a:pt x="4659581" y="785893"/>
                </a:cubicBezTo>
                <a:cubicBezTo>
                  <a:pt x="4656381" y="783160"/>
                  <a:pt x="4652447" y="781793"/>
                  <a:pt x="4647780" y="781793"/>
                </a:cubicBezTo>
                <a:close/>
                <a:moveTo>
                  <a:pt x="1244355" y="779993"/>
                </a:moveTo>
                <a:lnTo>
                  <a:pt x="1253356" y="779993"/>
                </a:lnTo>
                <a:cubicBezTo>
                  <a:pt x="1253356" y="784393"/>
                  <a:pt x="1252722" y="788827"/>
                  <a:pt x="1251455" y="793294"/>
                </a:cubicBezTo>
                <a:cubicBezTo>
                  <a:pt x="1250189" y="797761"/>
                  <a:pt x="1248588" y="802062"/>
                  <a:pt x="1246655" y="806196"/>
                </a:cubicBezTo>
                <a:cubicBezTo>
                  <a:pt x="1244721" y="810330"/>
                  <a:pt x="1242554" y="814297"/>
                  <a:pt x="1240154" y="818097"/>
                </a:cubicBezTo>
                <a:cubicBezTo>
                  <a:pt x="1237754" y="821898"/>
                  <a:pt x="1235420" y="825265"/>
                  <a:pt x="1233153" y="828199"/>
                </a:cubicBezTo>
                <a:lnTo>
                  <a:pt x="1225352" y="828199"/>
                </a:lnTo>
                <a:cubicBezTo>
                  <a:pt x="1231220" y="819664"/>
                  <a:pt x="1235854" y="811296"/>
                  <a:pt x="1239254" y="803095"/>
                </a:cubicBezTo>
                <a:cubicBezTo>
                  <a:pt x="1242654" y="794894"/>
                  <a:pt x="1244355" y="787193"/>
                  <a:pt x="1244355" y="779993"/>
                </a:cubicBezTo>
                <a:close/>
                <a:moveTo>
                  <a:pt x="3433628" y="778792"/>
                </a:moveTo>
                <a:cubicBezTo>
                  <a:pt x="3436562" y="780793"/>
                  <a:pt x="3439562" y="783126"/>
                  <a:pt x="3442629" y="785793"/>
                </a:cubicBezTo>
                <a:cubicBezTo>
                  <a:pt x="3445696" y="788460"/>
                  <a:pt x="3448697" y="791327"/>
                  <a:pt x="3451630" y="794394"/>
                </a:cubicBezTo>
                <a:cubicBezTo>
                  <a:pt x="3454564" y="797461"/>
                  <a:pt x="3457398" y="800628"/>
                  <a:pt x="3460131" y="803895"/>
                </a:cubicBezTo>
                <a:cubicBezTo>
                  <a:pt x="3462865" y="807163"/>
                  <a:pt x="3465365" y="810396"/>
                  <a:pt x="3467632" y="813597"/>
                </a:cubicBezTo>
                <a:lnTo>
                  <a:pt x="3459031" y="819397"/>
                </a:lnTo>
                <a:cubicBezTo>
                  <a:pt x="3457298" y="816197"/>
                  <a:pt x="3455164" y="812897"/>
                  <a:pt x="3452631" y="809496"/>
                </a:cubicBezTo>
                <a:cubicBezTo>
                  <a:pt x="3450097" y="806096"/>
                  <a:pt x="3447430" y="802795"/>
                  <a:pt x="3444629" y="799595"/>
                </a:cubicBezTo>
                <a:cubicBezTo>
                  <a:pt x="3441829" y="796395"/>
                  <a:pt x="3438962" y="793394"/>
                  <a:pt x="3436028" y="790594"/>
                </a:cubicBezTo>
                <a:cubicBezTo>
                  <a:pt x="3433095" y="787793"/>
                  <a:pt x="3430428" y="785460"/>
                  <a:pt x="3428027" y="783593"/>
                </a:cubicBezTo>
                <a:close/>
                <a:moveTo>
                  <a:pt x="2833553" y="778792"/>
                </a:moveTo>
                <a:cubicBezTo>
                  <a:pt x="2836487" y="780793"/>
                  <a:pt x="2839487" y="783126"/>
                  <a:pt x="2842554" y="785793"/>
                </a:cubicBezTo>
                <a:cubicBezTo>
                  <a:pt x="2845621" y="788460"/>
                  <a:pt x="2848622" y="791327"/>
                  <a:pt x="2851555" y="794394"/>
                </a:cubicBezTo>
                <a:cubicBezTo>
                  <a:pt x="2854489" y="797461"/>
                  <a:pt x="2857323" y="800628"/>
                  <a:pt x="2860056" y="803895"/>
                </a:cubicBezTo>
                <a:cubicBezTo>
                  <a:pt x="2862790" y="807163"/>
                  <a:pt x="2865290" y="810396"/>
                  <a:pt x="2867557" y="813597"/>
                </a:cubicBezTo>
                <a:lnTo>
                  <a:pt x="2858956" y="819397"/>
                </a:lnTo>
                <a:cubicBezTo>
                  <a:pt x="2857223" y="816197"/>
                  <a:pt x="2855089" y="812897"/>
                  <a:pt x="2852556" y="809496"/>
                </a:cubicBezTo>
                <a:cubicBezTo>
                  <a:pt x="2850022" y="806096"/>
                  <a:pt x="2847355" y="802795"/>
                  <a:pt x="2844554" y="799595"/>
                </a:cubicBezTo>
                <a:cubicBezTo>
                  <a:pt x="2841754" y="796395"/>
                  <a:pt x="2838887" y="793394"/>
                  <a:pt x="2835953" y="790594"/>
                </a:cubicBezTo>
                <a:cubicBezTo>
                  <a:pt x="2833020" y="787793"/>
                  <a:pt x="2830353" y="785460"/>
                  <a:pt x="2827952" y="783593"/>
                </a:cubicBezTo>
                <a:close/>
                <a:moveTo>
                  <a:pt x="4647780" y="775592"/>
                </a:moveTo>
                <a:cubicBezTo>
                  <a:pt x="4654181" y="775592"/>
                  <a:pt x="4659715" y="777459"/>
                  <a:pt x="4664382" y="781193"/>
                </a:cubicBezTo>
                <a:cubicBezTo>
                  <a:pt x="4669049" y="784927"/>
                  <a:pt x="4671383" y="790527"/>
                  <a:pt x="4671383" y="797995"/>
                </a:cubicBezTo>
                <a:cubicBezTo>
                  <a:pt x="4671383" y="801729"/>
                  <a:pt x="4670749" y="804996"/>
                  <a:pt x="4669483" y="807796"/>
                </a:cubicBezTo>
                <a:cubicBezTo>
                  <a:pt x="4668216" y="810596"/>
                  <a:pt x="4666482" y="812930"/>
                  <a:pt x="4664282" y="814797"/>
                </a:cubicBezTo>
                <a:cubicBezTo>
                  <a:pt x="4662082" y="816664"/>
                  <a:pt x="4659581" y="818064"/>
                  <a:pt x="4656781" y="818997"/>
                </a:cubicBezTo>
                <a:cubicBezTo>
                  <a:pt x="4653981" y="819931"/>
                  <a:pt x="4650980" y="820398"/>
                  <a:pt x="4647780" y="820398"/>
                </a:cubicBezTo>
                <a:cubicBezTo>
                  <a:pt x="4641379" y="820398"/>
                  <a:pt x="4635845" y="818531"/>
                  <a:pt x="4631178" y="814797"/>
                </a:cubicBezTo>
                <a:cubicBezTo>
                  <a:pt x="4626511" y="811063"/>
                  <a:pt x="4624177" y="805462"/>
                  <a:pt x="4624177" y="797995"/>
                </a:cubicBezTo>
                <a:cubicBezTo>
                  <a:pt x="4624177" y="790527"/>
                  <a:pt x="4626511" y="784927"/>
                  <a:pt x="4631178" y="781193"/>
                </a:cubicBezTo>
                <a:cubicBezTo>
                  <a:pt x="4635845" y="777459"/>
                  <a:pt x="4641379" y="775592"/>
                  <a:pt x="4647780" y="775592"/>
                </a:cubicBezTo>
                <a:close/>
                <a:moveTo>
                  <a:pt x="924315" y="768191"/>
                </a:moveTo>
                <a:cubicBezTo>
                  <a:pt x="927249" y="770058"/>
                  <a:pt x="931116" y="772592"/>
                  <a:pt x="935916" y="775792"/>
                </a:cubicBezTo>
                <a:cubicBezTo>
                  <a:pt x="940717" y="778992"/>
                  <a:pt x="945651" y="782360"/>
                  <a:pt x="950718" y="785893"/>
                </a:cubicBezTo>
                <a:cubicBezTo>
                  <a:pt x="955786" y="789427"/>
                  <a:pt x="960586" y="792861"/>
                  <a:pt x="965120" y="796195"/>
                </a:cubicBezTo>
                <a:cubicBezTo>
                  <a:pt x="969654" y="799528"/>
                  <a:pt x="973188" y="802195"/>
                  <a:pt x="975721" y="804196"/>
                </a:cubicBezTo>
                <a:lnTo>
                  <a:pt x="971921" y="809996"/>
                </a:lnTo>
                <a:cubicBezTo>
                  <a:pt x="969254" y="807729"/>
                  <a:pt x="965653" y="804929"/>
                  <a:pt x="961120" y="801595"/>
                </a:cubicBezTo>
                <a:cubicBezTo>
                  <a:pt x="956586" y="798261"/>
                  <a:pt x="951818" y="794861"/>
                  <a:pt x="946818" y="791394"/>
                </a:cubicBezTo>
                <a:cubicBezTo>
                  <a:pt x="941817" y="787927"/>
                  <a:pt x="936950" y="784593"/>
                  <a:pt x="932216" y="781393"/>
                </a:cubicBezTo>
                <a:cubicBezTo>
                  <a:pt x="927482" y="778192"/>
                  <a:pt x="923582" y="775592"/>
                  <a:pt x="920515" y="773592"/>
                </a:cubicBezTo>
                <a:close/>
                <a:moveTo>
                  <a:pt x="856306" y="766391"/>
                </a:moveTo>
                <a:lnTo>
                  <a:pt x="860907" y="771391"/>
                </a:lnTo>
                <a:cubicBezTo>
                  <a:pt x="857840" y="774725"/>
                  <a:pt x="854206" y="778192"/>
                  <a:pt x="850006" y="781793"/>
                </a:cubicBezTo>
                <a:cubicBezTo>
                  <a:pt x="845805" y="785393"/>
                  <a:pt x="841405" y="788994"/>
                  <a:pt x="836804" y="792594"/>
                </a:cubicBezTo>
                <a:cubicBezTo>
                  <a:pt x="832204" y="796195"/>
                  <a:pt x="827503" y="799662"/>
                  <a:pt x="822702" y="802995"/>
                </a:cubicBezTo>
                <a:cubicBezTo>
                  <a:pt x="817902" y="806329"/>
                  <a:pt x="813368" y="809330"/>
                  <a:pt x="809101" y="811997"/>
                </a:cubicBezTo>
                <a:lnTo>
                  <a:pt x="805500" y="806396"/>
                </a:lnTo>
                <a:cubicBezTo>
                  <a:pt x="809634" y="803862"/>
                  <a:pt x="814068" y="800962"/>
                  <a:pt x="818802" y="797695"/>
                </a:cubicBezTo>
                <a:cubicBezTo>
                  <a:pt x="823536" y="794428"/>
                  <a:pt x="828170" y="791027"/>
                  <a:pt x="832704" y="787493"/>
                </a:cubicBezTo>
                <a:cubicBezTo>
                  <a:pt x="837237" y="783960"/>
                  <a:pt x="841538" y="780393"/>
                  <a:pt x="845605" y="776792"/>
                </a:cubicBezTo>
                <a:cubicBezTo>
                  <a:pt x="849673" y="773192"/>
                  <a:pt x="853240" y="769725"/>
                  <a:pt x="856306" y="766391"/>
                </a:cubicBezTo>
                <a:close/>
                <a:moveTo>
                  <a:pt x="1076134" y="763190"/>
                </a:moveTo>
                <a:lnTo>
                  <a:pt x="1076134" y="781793"/>
                </a:lnTo>
                <a:lnTo>
                  <a:pt x="1152343" y="781793"/>
                </a:lnTo>
                <a:lnTo>
                  <a:pt x="1152343" y="763190"/>
                </a:lnTo>
                <a:close/>
                <a:moveTo>
                  <a:pt x="4004299" y="762190"/>
                </a:moveTo>
                <a:lnTo>
                  <a:pt x="4133515" y="762190"/>
                </a:lnTo>
                <a:lnTo>
                  <a:pt x="4133515" y="769191"/>
                </a:lnTo>
                <a:lnTo>
                  <a:pt x="4004299" y="769191"/>
                </a:lnTo>
                <a:close/>
                <a:moveTo>
                  <a:pt x="1693211" y="759990"/>
                </a:moveTo>
                <a:lnTo>
                  <a:pt x="1693211" y="779592"/>
                </a:lnTo>
                <a:lnTo>
                  <a:pt x="1749618" y="779592"/>
                </a:lnTo>
                <a:lnTo>
                  <a:pt x="1749618" y="759990"/>
                </a:lnTo>
                <a:close/>
                <a:moveTo>
                  <a:pt x="462858" y="759390"/>
                </a:moveTo>
                <a:cubicBezTo>
                  <a:pt x="467391" y="765657"/>
                  <a:pt x="472625" y="771325"/>
                  <a:pt x="478560" y="776392"/>
                </a:cubicBezTo>
                <a:cubicBezTo>
                  <a:pt x="484494" y="781459"/>
                  <a:pt x="491795" y="786127"/>
                  <a:pt x="500462" y="790394"/>
                </a:cubicBezTo>
                <a:cubicBezTo>
                  <a:pt x="509130" y="786127"/>
                  <a:pt x="516798" y="781459"/>
                  <a:pt x="523465" y="776392"/>
                </a:cubicBezTo>
                <a:cubicBezTo>
                  <a:pt x="530133" y="771325"/>
                  <a:pt x="536067" y="765657"/>
                  <a:pt x="541267" y="759390"/>
                </a:cubicBezTo>
                <a:close/>
                <a:moveTo>
                  <a:pt x="3303612" y="757590"/>
                </a:moveTo>
                <a:cubicBezTo>
                  <a:pt x="3306812" y="763991"/>
                  <a:pt x="3310413" y="769725"/>
                  <a:pt x="3314413" y="774792"/>
                </a:cubicBezTo>
                <a:cubicBezTo>
                  <a:pt x="3318414" y="779859"/>
                  <a:pt x="3323014" y="784460"/>
                  <a:pt x="3328215" y="788594"/>
                </a:cubicBezTo>
                <a:cubicBezTo>
                  <a:pt x="3339283" y="779926"/>
                  <a:pt x="3348084" y="769591"/>
                  <a:pt x="3354618" y="757590"/>
                </a:cubicBezTo>
                <a:close/>
                <a:moveTo>
                  <a:pt x="3673258" y="756590"/>
                </a:moveTo>
                <a:lnTo>
                  <a:pt x="3673258" y="798195"/>
                </a:lnTo>
                <a:lnTo>
                  <a:pt x="3757268" y="798195"/>
                </a:lnTo>
                <a:lnTo>
                  <a:pt x="3757268" y="756590"/>
                </a:lnTo>
                <a:close/>
                <a:moveTo>
                  <a:pt x="4237529" y="754589"/>
                </a:moveTo>
                <a:lnTo>
                  <a:pt x="4237529" y="786593"/>
                </a:lnTo>
                <a:lnTo>
                  <a:pt x="4297536" y="786593"/>
                </a:lnTo>
                <a:lnTo>
                  <a:pt x="4297536" y="754589"/>
                </a:lnTo>
                <a:close/>
                <a:moveTo>
                  <a:pt x="3126590" y="750789"/>
                </a:moveTo>
                <a:lnTo>
                  <a:pt x="3126590" y="805596"/>
                </a:lnTo>
                <a:lnTo>
                  <a:pt x="3151993" y="805596"/>
                </a:lnTo>
                <a:lnTo>
                  <a:pt x="3151993" y="750789"/>
                </a:lnTo>
                <a:close/>
                <a:moveTo>
                  <a:pt x="3095386" y="750789"/>
                </a:moveTo>
                <a:lnTo>
                  <a:pt x="3095386" y="805596"/>
                </a:lnTo>
                <a:lnTo>
                  <a:pt x="3120389" y="805596"/>
                </a:lnTo>
                <a:lnTo>
                  <a:pt x="3120389" y="750789"/>
                </a:lnTo>
                <a:close/>
                <a:moveTo>
                  <a:pt x="3063382" y="750789"/>
                </a:moveTo>
                <a:lnTo>
                  <a:pt x="3063382" y="805596"/>
                </a:lnTo>
                <a:lnTo>
                  <a:pt x="3089185" y="805596"/>
                </a:lnTo>
                <a:lnTo>
                  <a:pt x="3089185" y="750789"/>
                </a:lnTo>
                <a:close/>
                <a:moveTo>
                  <a:pt x="4521564" y="749389"/>
                </a:moveTo>
                <a:lnTo>
                  <a:pt x="4527765" y="749789"/>
                </a:lnTo>
                <a:lnTo>
                  <a:pt x="4527765" y="792794"/>
                </a:lnTo>
                <a:cubicBezTo>
                  <a:pt x="4527765" y="795728"/>
                  <a:pt x="4527965" y="798061"/>
                  <a:pt x="4528365" y="799795"/>
                </a:cubicBezTo>
                <a:cubicBezTo>
                  <a:pt x="4528765" y="801529"/>
                  <a:pt x="4529498" y="802895"/>
                  <a:pt x="4530565" y="803895"/>
                </a:cubicBezTo>
                <a:cubicBezTo>
                  <a:pt x="4531632" y="804896"/>
                  <a:pt x="4533099" y="805596"/>
                  <a:pt x="4534966" y="805996"/>
                </a:cubicBezTo>
                <a:cubicBezTo>
                  <a:pt x="4536833" y="806396"/>
                  <a:pt x="4539233" y="806729"/>
                  <a:pt x="4542167" y="806996"/>
                </a:cubicBezTo>
                <a:cubicBezTo>
                  <a:pt x="4544034" y="807263"/>
                  <a:pt x="4546134" y="807396"/>
                  <a:pt x="4548468" y="807396"/>
                </a:cubicBezTo>
                <a:cubicBezTo>
                  <a:pt x="4550801" y="807396"/>
                  <a:pt x="4552901" y="807263"/>
                  <a:pt x="4554768" y="806996"/>
                </a:cubicBezTo>
                <a:cubicBezTo>
                  <a:pt x="4557969" y="806596"/>
                  <a:pt x="4560536" y="806229"/>
                  <a:pt x="4562469" y="805896"/>
                </a:cubicBezTo>
                <a:cubicBezTo>
                  <a:pt x="4564403" y="805562"/>
                  <a:pt x="4565870" y="804929"/>
                  <a:pt x="4566870" y="803996"/>
                </a:cubicBezTo>
                <a:cubicBezTo>
                  <a:pt x="4567870" y="803062"/>
                  <a:pt x="4568637" y="801762"/>
                  <a:pt x="4569170" y="800095"/>
                </a:cubicBezTo>
                <a:cubicBezTo>
                  <a:pt x="4569704" y="798428"/>
                  <a:pt x="4570170" y="796195"/>
                  <a:pt x="4570570" y="793394"/>
                </a:cubicBezTo>
                <a:cubicBezTo>
                  <a:pt x="4570837" y="791794"/>
                  <a:pt x="4571070" y="789894"/>
                  <a:pt x="4571270" y="787693"/>
                </a:cubicBezTo>
                <a:cubicBezTo>
                  <a:pt x="4571471" y="785493"/>
                  <a:pt x="4571671" y="783293"/>
                  <a:pt x="4571871" y="781093"/>
                </a:cubicBezTo>
                <a:cubicBezTo>
                  <a:pt x="4572071" y="778892"/>
                  <a:pt x="4572237" y="776792"/>
                  <a:pt x="4572371" y="774792"/>
                </a:cubicBezTo>
                <a:cubicBezTo>
                  <a:pt x="4572504" y="772792"/>
                  <a:pt x="4572570" y="771191"/>
                  <a:pt x="4572570" y="769991"/>
                </a:cubicBezTo>
                <a:lnTo>
                  <a:pt x="4578971" y="771992"/>
                </a:lnTo>
                <a:cubicBezTo>
                  <a:pt x="4578971" y="773325"/>
                  <a:pt x="4578905" y="774959"/>
                  <a:pt x="4578771" y="776892"/>
                </a:cubicBezTo>
                <a:cubicBezTo>
                  <a:pt x="4578638" y="778826"/>
                  <a:pt x="4578471" y="780859"/>
                  <a:pt x="4578271" y="782993"/>
                </a:cubicBezTo>
                <a:cubicBezTo>
                  <a:pt x="4578071" y="785127"/>
                  <a:pt x="4577838" y="787260"/>
                  <a:pt x="4577571" y="789394"/>
                </a:cubicBezTo>
                <a:cubicBezTo>
                  <a:pt x="4577305" y="791527"/>
                  <a:pt x="4577038" y="793461"/>
                  <a:pt x="4576771" y="795194"/>
                </a:cubicBezTo>
                <a:cubicBezTo>
                  <a:pt x="4576238" y="798795"/>
                  <a:pt x="4575604" y="801729"/>
                  <a:pt x="4574871" y="803996"/>
                </a:cubicBezTo>
                <a:cubicBezTo>
                  <a:pt x="4574137" y="806262"/>
                  <a:pt x="4573037" y="808063"/>
                  <a:pt x="4571571" y="809396"/>
                </a:cubicBezTo>
                <a:cubicBezTo>
                  <a:pt x="4570103" y="810730"/>
                  <a:pt x="4568137" y="811696"/>
                  <a:pt x="4565670" y="812297"/>
                </a:cubicBezTo>
                <a:cubicBezTo>
                  <a:pt x="4563203" y="812897"/>
                  <a:pt x="4559902" y="813397"/>
                  <a:pt x="4555769" y="813797"/>
                </a:cubicBezTo>
                <a:cubicBezTo>
                  <a:pt x="4553501" y="814063"/>
                  <a:pt x="4550935" y="814197"/>
                  <a:pt x="4548067" y="814197"/>
                </a:cubicBezTo>
                <a:cubicBezTo>
                  <a:pt x="4545200" y="814197"/>
                  <a:pt x="4542633" y="814063"/>
                  <a:pt x="4540367" y="813797"/>
                </a:cubicBezTo>
                <a:cubicBezTo>
                  <a:pt x="4536766" y="813530"/>
                  <a:pt x="4533766" y="813097"/>
                  <a:pt x="4531365" y="812497"/>
                </a:cubicBezTo>
                <a:cubicBezTo>
                  <a:pt x="4528965" y="811897"/>
                  <a:pt x="4527031" y="810896"/>
                  <a:pt x="4525565" y="809496"/>
                </a:cubicBezTo>
                <a:cubicBezTo>
                  <a:pt x="4524098" y="808096"/>
                  <a:pt x="4523064" y="806229"/>
                  <a:pt x="4522464" y="803895"/>
                </a:cubicBezTo>
                <a:cubicBezTo>
                  <a:pt x="4521864" y="801562"/>
                  <a:pt x="4521564" y="798462"/>
                  <a:pt x="4521564" y="794594"/>
                </a:cubicBezTo>
                <a:close/>
                <a:moveTo>
                  <a:pt x="3636653" y="748189"/>
                </a:moveTo>
                <a:lnTo>
                  <a:pt x="3640454" y="749789"/>
                </a:lnTo>
                <a:lnTo>
                  <a:pt x="3643054" y="750789"/>
                </a:lnTo>
                <a:cubicBezTo>
                  <a:pt x="3641454" y="755456"/>
                  <a:pt x="3639587" y="760723"/>
                  <a:pt x="3637454" y="766591"/>
                </a:cubicBezTo>
                <a:cubicBezTo>
                  <a:pt x="3635320" y="772458"/>
                  <a:pt x="3633086" y="778459"/>
                  <a:pt x="3630753" y="784593"/>
                </a:cubicBezTo>
                <a:cubicBezTo>
                  <a:pt x="3628419" y="790727"/>
                  <a:pt x="3626019" y="796728"/>
                  <a:pt x="3623552" y="802595"/>
                </a:cubicBezTo>
                <a:cubicBezTo>
                  <a:pt x="3621085" y="808463"/>
                  <a:pt x="3618785" y="813663"/>
                  <a:pt x="3616651" y="818197"/>
                </a:cubicBezTo>
                <a:lnTo>
                  <a:pt x="3610250" y="815597"/>
                </a:lnTo>
                <a:cubicBezTo>
                  <a:pt x="3612517" y="811063"/>
                  <a:pt x="3614884" y="805829"/>
                  <a:pt x="3617351" y="799895"/>
                </a:cubicBezTo>
                <a:cubicBezTo>
                  <a:pt x="3619818" y="793961"/>
                  <a:pt x="3622252" y="787960"/>
                  <a:pt x="3624652" y="781893"/>
                </a:cubicBezTo>
                <a:cubicBezTo>
                  <a:pt x="3627052" y="775825"/>
                  <a:pt x="3629286" y="769858"/>
                  <a:pt x="3631353" y="763991"/>
                </a:cubicBezTo>
                <a:cubicBezTo>
                  <a:pt x="3633420" y="758123"/>
                  <a:pt x="3635187" y="752856"/>
                  <a:pt x="3636653" y="748189"/>
                </a:cubicBezTo>
                <a:close/>
                <a:moveTo>
                  <a:pt x="2727940" y="748189"/>
                </a:moveTo>
                <a:cubicBezTo>
                  <a:pt x="2731273" y="751389"/>
                  <a:pt x="2735241" y="755423"/>
                  <a:pt x="2739842" y="760290"/>
                </a:cubicBezTo>
                <a:cubicBezTo>
                  <a:pt x="2744442" y="765157"/>
                  <a:pt x="2749176" y="770191"/>
                  <a:pt x="2754043" y="775392"/>
                </a:cubicBezTo>
                <a:cubicBezTo>
                  <a:pt x="2758910" y="780593"/>
                  <a:pt x="2763578" y="785727"/>
                  <a:pt x="2768045" y="790794"/>
                </a:cubicBezTo>
                <a:cubicBezTo>
                  <a:pt x="2772512" y="795861"/>
                  <a:pt x="2776279" y="800195"/>
                  <a:pt x="2779346" y="803795"/>
                </a:cubicBezTo>
                <a:lnTo>
                  <a:pt x="2773746" y="808396"/>
                </a:lnTo>
                <a:cubicBezTo>
                  <a:pt x="2770679" y="804662"/>
                  <a:pt x="2766878" y="800295"/>
                  <a:pt x="2762344" y="795294"/>
                </a:cubicBezTo>
                <a:cubicBezTo>
                  <a:pt x="2757810" y="790294"/>
                  <a:pt x="2753143" y="785193"/>
                  <a:pt x="2748342" y="779993"/>
                </a:cubicBezTo>
                <a:cubicBezTo>
                  <a:pt x="2743542" y="774792"/>
                  <a:pt x="2738875" y="769758"/>
                  <a:pt x="2734341" y="764891"/>
                </a:cubicBezTo>
                <a:cubicBezTo>
                  <a:pt x="2729807" y="760023"/>
                  <a:pt x="2726006" y="755990"/>
                  <a:pt x="2722939" y="752789"/>
                </a:cubicBezTo>
                <a:close/>
                <a:moveTo>
                  <a:pt x="4230528" y="747989"/>
                </a:moveTo>
                <a:lnTo>
                  <a:pt x="4304537" y="747989"/>
                </a:lnTo>
                <a:lnTo>
                  <a:pt x="4304537" y="792994"/>
                </a:lnTo>
                <a:lnTo>
                  <a:pt x="4230528" y="792994"/>
                </a:lnTo>
                <a:close/>
                <a:moveTo>
                  <a:pt x="2651330" y="747789"/>
                </a:moveTo>
                <a:lnTo>
                  <a:pt x="2657331" y="751589"/>
                </a:lnTo>
                <a:cubicBezTo>
                  <a:pt x="2654397" y="755990"/>
                  <a:pt x="2650964" y="760690"/>
                  <a:pt x="2647030" y="765691"/>
                </a:cubicBezTo>
                <a:cubicBezTo>
                  <a:pt x="2643096" y="770691"/>
                  <a:pt x="2638929" y="775725"/>
                  <a:pt x="2634528" y="780793"/>
                </a:cubicBezTo>
                <a:cubicBezTo>
                  <a:pt x="2630128" y="785860"/>
                  <a:pt x="2625560" y="790794"/>
                  <a:pt x="2620826" y="795594"/>
                </a:cubicBezTo>
                <a:cubicBezTo>
                  <a:pt x="2616093" y="800395"/>
                  <a:pt x="2611525" y="804862"/>
                  <a:pt x="2607125" y="808996"/>
                </a:cubicBezTo>
                <a:lnTo>
                  <a:pt x="2601924" y="804596"/>
                </a:lnTo>
                <a:cubicBezTo>
                  <a:pt x="2606325" y="800462"/>
                  <a:pt x="2610859" y="795995"/>
                  <a:pt x="2615526" y="791194"/>
                </a:cubicBezTo>
                <a:cubicBezTo>
                  <a:pt x="2620193" y="786393"/>
                  <a:pt x="2624727" y="781493"/>
                  <a:pt x="2629127" y="776492"/>
                </a:cubicBezTo>
                <a:cubicBezTo>
                  <a:pt x="2633528" y="771491"/>
                  <a:pt x="2637629" y="766558"/>
                  <a:pt x="2641429" y="761690"/>
                </a:cubicBezTo>
                <a:cubicBezTo>
                  <a:pt x="2645230" y="756823"/>
                  <a:pt x="2648530" y="752189"/>
                  <a:pt x="2651330" y="747789"/>
                </a:cubicBezTo>
                <a:close/>
                <a:moveTo>
                  <a:pt x="3029778" y="744988"/>
                </a:moveTo>
                <a:lnTo>
                  <a:pt x="3032978" y="745988"/>
                </a:lnTo>
                <a:lnTo>
                  <a:pt x="3035778" y="746988"/>
                </a:lnTo>
                <a:cubicBezTo>
                  <a:pt x="3034578" y="751922"/>
                  <a:pt x="3033178" y="757423"/>
                  <a:pt x="3031578" y="763490"/>
                </a:cubicBezTo>
                <a:cubicBezTo>
                  <a:pt x="3029978" y="769558"/>
                  <a:pt x="3028244" y="775692"/>
                  <a:pt x="3026377" y="781893"/>
                </a:cubicBezTo>
                <a:cubicBezTo>
                  <a:pt x="3024510" y="788094"/>
                  <a:pt x="3022577" y="794161"/>
                  <a:pt x="3020576" y="800095"/>
                </a:cubicBezTo>
                <a:cubicBezTo>
                  <a:pt x="3018576" y="806029"/>
                  <a:pt x="3016643" y="811396"/>
                  <a:pt x="3014776" y="816197"/>
                </a:cubicBezTo>
                <a:lnTo>
                  <a:pt x="3008375" y="814197"/>
                </a:lnTo>
                <a:cubicBezTo>
                  <a:pt x="3010242" y="809396"/>
                  <a:pt x="3012176" y="804029"/>
                  <a:pt x="3014176" y="798095"/>
                </a:cubicBezTo>
                <a:cubicBezTo>
                  <a:pt x="3016176" y="792161"/>
                  <a:pt x="3018143" y="786093"/>
                  <a:pt x="3020076" y="779893"/>
                </a:cubicBezTo>
                <a:cubicBezTo>
                  <a:pt x="3022010" y="773692"/>
                  <a:pt x="3023810" y="767591"/>
                  <a:pt x="3025477" y="761590"/>
                </a:cubicBezTo>
                <a:cubicBezTo>
                  <a:pt x="3027144" y="755589"/>
                  <a:pt x="3028577" y="750055"/>
                  <a:pt x="3029778" y="744988"/>
                </a:cubicBezTo>
                <a:close/>
                <a:moveTo>
                  <a:pt x="3056981" y="744388"/>
                </a:moveTo>
                <a:lnTo>
                  <a:pt x="3158394" y="744388"/>
                </a:lnTo>
                <a:lnTo>
                  <a:pt x="3158394" y="805596"/>
                </a:lnTo>
                <a:lnTo>
                  <a:pt x="3177596" y="805596"/>
                </a:lnTo>
                <a:lnTo>
                  <a:pt x="3177596" y="811797"/>
                </a:lnTo>
                <a:lnTo>
                  <a:pt x="3033378" y="811797"/>
                </a:lnTo>
                <a:lnTo>
                  <a:pt x="3033378" y="805596"/>
                </a:lnTo>
                <a:lnTo>
                  <a:pt x="3056981" y="805596"/>
                </a:lnTo>
                <a:close/>
                <a:moveTo>
                  <a:pt x="2029653" y="744388"/>
                </a:moveTo>
                <a:lnTo>
                  <a:pt x="2032853" y="745188"/>
                </a:lnTo>
                <a:lnTo>
                  <a:pt x="2036253" y="746188"/>
                </a:lnTo>
                <a:cubicBezTo>
                  <a:pt x="2035053" y="750989"/>
                  <a:pt x="2033620" y="756556"/>
                  <a:pt x="2031953" y="762890"/>
                </a:cubicBezTo>
                <a:cubicBezTo>
                  <a:pt x="2030286" y="769224"/>
                  <a:pt x="2028519" y="775725"/>
                  <a:pt x="2026652" y="782393"/>
                </a:cubicBezTo>
                <a:cubicBezTo>
                  <a:pt x="2024785" y="789060"/>
                  <a:pt x="2022885" y="795528"/>
                  <a:pt x="2020951" y="801795"/>
                </a:cubicBezTo>
                <a:cubicBezTo>
                  <a:pt x="2019018" y="808063"/>
                  <a:pt x="2017185" y="813530"/>
                  <a:pt x="2015451" y="818197"/>
                </a:cubicBezTo>
                <a:lnTo>
                  <a:pt x="2008850" y="816197"/>
                </a:lnTo>
                <a:cubicBezTo>
                  <a:pt x="2010584" y="811663"/>
                  <a:pt x="2012417" y="806262"/>
                  <a:pt x="2014351" y="799995"/>
                </a:cubicBezTo>
                <a:cubicBezTo>
                  <a:pt x="2016284" y="793728"/>
                  <a:pt x="2018218" y="787260"/>
                  <a:pt x="2020152" y="780593"/>
                </a:cubicBezTo>
                <a:cubicBezTo>
                  <a:pt x="2022085" y="773925"/>
                  <a:pt x="2023885" y="767424"/>
                  <a:pt x="2025552" y="761090"/>
                </a:cubicBezTo>
                <a:cubicBezTo>
                  <a:pt x="2027219" y="754756"/>
                  <a:pt x="2028586" y="749189"/>
                  <a:pt x="2029653" y="744388"/>
                </a:cubicBezTo>
                <a:close/>
                <a:moveTo>
                  <a:pt x="1420977" y="742388"/>
                </a:moveTo>
                <a:lnTo>
                  <a:pt x="1420977" y="800795"/>
                </a:lnTo>
                <a:lnTo>
                  <a:pt x="1468383" y="800795"/>
                </a:lnTo>
                <a:lnTo>
                  <a:pt x="1468383" y="742388"/>
                </a:lnTo>
                <a:close/>
                <a:moveTo>
                  <a:pt x="1076134" y="738587"/>
                </a:moveTo>
                <a:lnTo>
                  <a:pt x="1076134" y="757190"/>
                </a:lnTo>
                <a:lnTo>
                  <a:pt x="1152343" y="757190"/>
                </a:lnTo>
                <a:lnTo>
                  <a:pt x="1152343" y="738587"/>
                </a:lnTo>
                <a:close/>
                <a:moveTo>
                  <a:pt x="38805" y="738587"/>
                </a:moveTo>
                <a:cubicBezTo>
                  <a:pt x="41205" y="740854"/>
                  <a:pt x="44172" y="743755"/>
                  <a:pt x="47706" y="747288"/>
                </a:cubicBezTo>
                <a:cubicBezTo>
                  <a:pt x="51239" y="750822"/>
                  <a:pt x="54873" y="754489"/>
                  <a:pt x="58607" y="758290"/>
                </a:cubicBezTo>
                <a:cubicBezTo>
                  <a:pt x="62341" y="762090"/>
                  <a:pt x="65975" y="765824"/>
                  <a:pt x="69508" y="769491"/>
                </a:cubicBezTo>
                <a:cubicBezTo>
                  <a:pt x="73042" y="773158"/>
                  <a:pt x="76076" y="776325"/>
                  <a:pt x="78610" y="778992"/>
                </a:cubicBezTo>
                <a:lnTo>
                  <a:pt x="73609" y="784193"/>
                </a:lnTo>
                <a:cubicBezTo>
                  <a:pt x="71342" y="781526"/>
                  <a:pt x="68475" y="778359"/>
                  <a:pt x="65008" y="774692"/>
                </a:cubicBezTo>
                <a:cubicBezTo>
                  <a:pt x="61541" y="771025"/>
                  <a:pt x="57940" y="767291"/>
                  <a:pt x="54207" y="763490"/>
                </a:cubicBezTo>
                <a:cubicBezTo>
                  <a:pt x="50473" y="759690"/>
                  <a:pt x="46839" y="756023"/>
                  <a:pt x="43305" y="752489"/>
                </a:cubicBezTo>
                <a:cubicBezTo>
                  <a:pt x="39772" y="748955"/>
                  <a:pt x="36738" y="746055"/>
                  <a:pt x="34204" y="743788"/>
                </a:cubicBezTo>
                <a:close/>
                <a:moveTo>
                  <a:pt x="1693211" y="735187"/>
                </a:moveTo>
                <a:lnTo>
                  <a:pt x="1693211" y="753989"/>
                </a:lnTo>
                <a:lnTo>
                  <a:pt x="1749618" y="753989"/>
                </a:lnTo>
                <a:lnTo>
                  <a:pt x="1749618" y="735187"/>
                </a:lnTo>
                <a:close/>
                <a:moveTo>
                  <a:pt x="1069733" y="732987"/>
                </a:moveTo>
                <a:lnTo>
                  <a:pt x="1158744" y="732987"/>
                </a:lnTo>
                <a:lnTo>
                  <a:pt x="1158744" y="798995"/>
                </a:lnTo>
                <a:cubicBezTo>
                  <a:pt x="1158744" y="802195"/>
                  <a:pt x="1158444" y="804796"/>
                  <a:pt x="1157844" y="806796"/>
                </a:cubicBezTo>
                <a:cubicBezTo>
                  <a:pt x="1157244" y="808796"/>
                  <a:pt x="1156210" y="810396"/>
                  <a:pt x="1154743" y="811596"/>
                </a:cubicBezTo>
                <a:cubicBezTo>
                  <a:pt x="1153276" y="812797"/>
                  <a:pt x="1151310" y="813663"/>
                  <a:pt x="1148843" y="814197"/>
                </a:cubicBezTo>
                <a:cubicBezTo>
                  <a:pt x="1146376" y="814730"/>
                  <a:pt x="1143276" y="815197"/>
                  <a:pt x="1139542" y="815597"/>
                </a:cubicBezTo>
                <a:lnTo>
                  <a:pt x="1128541" y="816597"/>
                </a:lnTo>
                <a:lnTo>
                  <a:pt x="1126740" y="810796"/>
                </a:lnTo>
                <a:lnTo>
                  <a:pt x="1137742" y="809996"/>
                </a:lnTo>
                <a:cubicBezTo>
                  <a:pt x="1140942" y="809730"/>
                  <a:pt x="1143476" y="809363"/>
                  <a:pt x="1145342" y="808896"/>
                </a:cubicBezTo>
                <a:cubicBezTo>
                  <a:pt x="1147209" y="808429"/>
                  <a:pt x="1148676" y="807796"/>
                  <a:pt x="1149743" y="806996"/>
                </a:cubicBezTo>
                <a:cubicBezTo>
                  <a:pt x="1150810" y="806196"/>
                  <a:pt x="1151510" y="805096"/>
                  <a:pt x="1151843" y="803696"/>
                </a:cubicBezTo>
                <a:cubicBezTo>
                  <a:pt x="1152176" y="802295"/>
                  <a:pt x="1152343" y="800462"/>
                  <a:pt x="1152343" y="798195"/>
                </a:cubicBezTo>
                <a:lnTo>
                  <a:pt x="1152343" y="787594"/>
                </a:lnTo>
                <a:lnTo>
                  <a:pt x="1076134" y="787594"/>
                </a:lnTo>
                <a:lnTo>
                  <a:pt x="1076134" y="817197"/>
                </a:lnTo>
                <a:lnTo>
                  <a:pt x="1069733" y="817197"/>
                </a:lnTo>
                <a:close/>
                <a:moveTo>
                  <a:pt x="3222802" y="728586"/>
                </a:moveTo>
                <a:lnTo>
                  <a:pt x="3222802" y="785393"/>
                </a:lnTo>
                <a:lnTo>
                  <a:pt x="3251205" y="785393"/>
                </a:lnTo>
                <a:lnTo>
                  <a:pt x="3251205" y="728586"/>
                </a:lnTo>
                <a:close/>
                <a:moveTo>
                  <a:pt x="656682" y="724386"/>
                </a:moveTo>
                <a:cubicBezTo>
                  <a:pt x="658415" y="726119"/>
                  <a:pt x="660649" y="728353"/>
                  <a:pt x="663383" y="731086"/>
                </a:cubicBezTo>
                <a:cubicBezTo>
                  <a:pt x="666116" y="733820"/>
                  <a:pt x="668950" y="736687"/>
                  <a:pt x="671884" y="739687"/>
                </a:cubicBezTo>
                <a:cubicBezTo>
                  <a:pt x="674817" y="742688"/>
                  <a:pt x="677651" y="745622"/>
                  <a:pt x="680385" y="748489"/>
                </a:cubicBezTo>
                <a:cubicBezTo>
                  <a:pt x="683118" y="751356"/>
                  <a:pt x="685352" y="753723"/>
                  <a:pt x="687086" y="755589"/>
                </a:cubicBezTo>
                <a:lnTo>
                  <a:pt x="682285" y="760790"/>
                </a:lnTo>
                <a:cubicBezTo>
                  <a:pt x="680685" y="758790"/>
                  <a:pt x="678551" y="756356"/>
                  <a:pt x="675884" y="753489"/>
                </a:cubicBezTo>
                <a:cubicBezTo>
                  <a:pt x="673217" y="750622"/>
                  <a:pt x="670450" y="747689"/>
                  <a:pt x="667583" y="744688"/>
                </a:cubicBezTo>
                <a:cubicBezTo>
                  <a:pt x="664716" y="741688"/>
                  <a:pt x="661882" y="738787"/>
                  <a:pt x="659082" y="735987"/>
                </a:cubicBezTo>
                <a:cubicBezTo>
                  <a:pt x="656282" y="733187"/>
                  <a:pt x="653948" y="730853"/>
                  <a:pt x="652081" y="728986"/>
                </a:cubicBezTo>
                <a:close/>
                <a:moveTo>
                  <a:pt x="890711" y="723385"/>
                </a:moveTo>
                <a:lnTo>
                  <a:pt x="897712" y="723785"/>
                </a:lnTo>
                <a:lnTo>
                  <a:pt x="897712" y="750389"/>
                </a:lnTo>
                <a:lnTo>
                  <a:pt x="968121" y="750389"/>
                </a:lnTo>
                <a:lnTo>
                  <a:pt x="968121" y="756990"/>
                </a:lnTo>
                <a:lnTo>
                  <a:pt x="897712" y="756990"/>
                </a:lnTo>
                <a:lnTo>
                  <a:pt x="897712" y="795394"/>
                </a:lnTo>
                <a:cubicBezTo>
                  <a:pt x="897712" y="799262"/>
                  <a:pt x="897412" y="802329"/>
                  <a:pt x="896812" y="804596"/>
                </a:cubicBezTo>
                <a:cubicBezTo>
                  <a:pt x="896211" y="806863"/>
                  <a:pt x="895145" y="808663"/>
                  <a:pt x="893611" y="809996"/>
                </a:cubicBezTo>
                <a:cubicBezTo>
                  <a:pt x="892078" y="811330"/>
                  <a:pt x="889944" y="812297"/>
                  <a:pt x="887211" y="812897"/>
                </a:cubicBezTo>
                <a:cubicBezTo>
                  <a:pt x="884477" y="813497"/>
                  <a:pt x="880976" y="813930"/>
                  <a:pt x="876709" y="814197"/>
                </a:cubicBezTo>
                <a:lnTo>
                  <a:pt x="861907" y="815197"/>
                </a:lnTo>
                <a:lnTo>
                  <a:pt x="859507" y="808196"/>
                </a:lnTo>
                <a:lnTo>
                  <a:pt x="874909" y="807396"/>
                </a:lnTo>
                <a:cubicBezTo>
                  <a:pt x="878509" y="807129"/>
                  <a:pt x="881343" y="806829"/>
                  <a:pt x="883410" y="806496"/>
                </a:cubicBezTo>
                <a:cubicBezTo>
                  <a:pt x="885477" y="806163"/>
                  <a:pt x="887044" y="805529"/>
                  <a:pt x="888110" y="804596"/>
                </a:cubicBezTo>
                <a:cubicBezTo>
                  <a:pt x="889177" y="803662"/>
                  <a:pt x="889878" y="802329"/>
                  <a:pt x="890211" y="800595"/>
                </a:cubicBezTo>
                <a:cubicBezTo>
                  <a:pt x="890544" y="798862"/>
                  <a:pt x="890711" y="796461"/>
                  <a:pt x="890711" y="793394"/>
                </a:cubicBezTo>
                <a:lnTo>
                  <a:pt x="890711" y="756990"/>
                </a:lnTo>
                <a:lnTo>
                  <a:pt x="816101" y="756990"/>
                </a:lnTo>
                <a:lnTo>
                  <a:pt x="816101" y="750389"/>
                </a:lnTo>
                <a:lnTo>
                  <a:pt x="890711" y="750389"/>
                </a:lnTo>
                <a:close/>
                <a:moveTo>
                  <a:pt x="4202924" y="717985"/>
                </a:moveTo>
                <a:lnTo>
                  <a:pt x="4381747" y="717985"/>
                </a:lnTo>
                <a:lnTo>
                  <a:pt x="4381747" y="724586"/>
                </a:lnTo>
                <a:lnTo>
                  <a:pt x="4350143" y="724586"/>
                </a:lnTo>
                <a:lnTo>
                  <a:pt x="4350143" y="794194"/>
                </a:lnTo>
                <a:cubicBezTo>
                  <a:pt x="4350143" y="798462"/>
                  <a:pt x="4349776" y="801862"/>
                  <a:pt x="4349043" y="804396"/>
                </a:cubicBezTo>
                <a:cubicBezTo>
                  <a:pt x="4348309" y="806929"/>
                  <a:pt x="4347009" y="808896"/>
                  <a:pt x="4345142" y="810296"/>
                </a:cubicBezTo>
                <a:cubicBezTo>
                  <a:pt x="4343275" y="811696"/>
                  <a:pt x="4340775" y="812697"/>
                  <a:pt x="4337641" y="813297"/>
                </a:cubicBezTo>
                <a:cubicBezTo>
                  <a:pt x="4334507" y="813897"/>
                  <a:pt x="4330474" y="814464"/>
                  <a:pt x="4325540" y="814997"/>
                </a:cubicBezTo>
                <a:lnTo>
                  <a:pt x="4308938" y="816797"/>
                </a:lnTo>
                <a:lnTo>
                  <a:pt x="4307137" y="810396"/>
                </a:lnTo>
                <a:lnTo>
                  <a:pt x="4324339" y="808796"/>
                </a:lnTo>
                <a:cubicBezTo>
                  <a:pt x="4328340" y="808396"/>
                  <a:pt x="4331574" y="807996"/>
                  <a:pt x="4334041" y="807596"/>
                </a:cubicBezTo>
                <a:cubicBezTo>
                  <a:pt x="4336508" y="807196"/>
                  <a:pt x="4338408" y="806496"/>
                  <a:pt x="4339741" y="805496"/>
                </a:cubicBezTo>
                <a:cubicBezTo>
                  <a:pt x="4341075" y="804496"/>
                  <a:pt x="4341975" y="803062"/>
                  <a:pt x="4342442" y="801195"/>
                </a:cubicBezTo>
                <a:cubicBezTo>
                  <a:pt x="4342908" y="799328"/>
                  <a:pt x="4343142" y="796728"/>
                  <a:pt x="4343142" y="793394"/>
                </a:cubicBezTo>
                <a:lnTo>
                  <a:pt x="4343142" y="724586"/>
                </a:lnTo>
                <a:lnTo>
                  <a:pt x="4202924" y="724586"/>
                </a:lnTo>
                <a:close/>
                <a:moveTo>
                  <a:pt x="3673258" y="709384"/>
                </a:moveTo>
                <a:lnTo>
                  <a:pt x="3673258" y="749589"/>
                </a:lnTo>
                <a:lnTo>
                  <a:pt x="3757268" y="749589"/>
                </a:lnTo>
                <a:lnTo>
                  <a:pt x="3757268" y="709384"/>
                </a:lnTo>
                <a:close/>
                <a:moveTo>
                  <a:pt x="466258" y="706583"/>
                </a:moveTo>
                <a:lnTo>
                  <a:pt x="472859" y="707583"/>
                </a:lnTo>
                <a:cubicBezTo>
                  <a:pt x="472192" y="710784"/>
                  <a:pt x="471425" y="713884"/>
                  <a:pt x="470559" y="716885"/>
                </a:cubicBezTo>
                <a:cubicBezTo>
                  <a:pt x="469692" y="719885"/>
                  <a:pt x="468725" y="722852"/>
                  <a:pt x="467658" y="725786"/>
                </a:cubicBezTo>
                <a:lnTo>
                  <a:pt x="574271" y="725786"/>
                </a:lnTo>
                <a:lnTo>
                  <a:pt x="574271" y="731586"/>
                </a:lnTo>
                <a:lnTo>
                  <a:pt x="465458" y="731586"/>
                </a:lnTo>
                <a:cubicBezTo>
                  <a:pt x="462524" y="739054"/>
                  <a:pt x="458924" y="746322"/>
                  <a:pt x="454657" y="753389"/>
                </a:cubicBezTo>
                <a:lnTo>
                  <a:pt x="550269" y="753389"/>
                </a:lnTo>
                <a:lnTo>
                  <a:pt x="550269" y="759190"/>
                </a:lnTo>
                <a:cubicBezTo>
                  <a:pt x="539334" y="772925"/>
                  <a:pt x="525132" y="784460"/>
                  <a:pt x="507663" y="793794"/>
                </a:cubicBezTo>
                <a:cubicBezTo>
                  <a:pt x="516598" y="797661"/>
                  <a:pt x="527066" y="801129"/>
                  <a:pt x="539067" y="804196"/>
                </a:cubicBezTo>
                <a:cubicBezTo>
                  <a:pt x="551069" y="807263"/>
                  <a:pt x="565137" y="810130"/>
                  <a:pt x="581272" y="812797"/>
                </a:cubicBezTo>
                <a:lnTo>
                  <a:pt x="579672" y="819397"/>
                </a:lnTo>
                <a:cubicBezTo>
                  <a:pt x="561937" y="816330"/>
                  <a:pt x="546701" y="812963"/>
                  <a:pt x="533966" y="809296"/>
                </a:cubicBezTo>
                <a:cubicBezTo>
                  <a:pt x="521231" y="805629"/>
                  <a:pt x="510197" y="801595"/>
                  <a:pt x="500862" y="797195"/>
                </a:cubicBezTo>
                <a:cubicBezTo>
                  <a:pt x="490328" y="802262"/>
                  <a:pt x="478560" y="806763"/>
                  <a:pt x="465558" y="810696"/>
                </a:cubicBezTo>
                <a:cubicBezTo>
                  <a:pt x="452556" y="814630"/>
                  <a:pt x="438055" y="818131"/>
                  <a:pt x="422052" y="821198"/>
                </a:cubicBezTo>
                <a:lnTo>
                  <a:pt x="419852" y="814797"/>
                </a:lnTo>
                <a:cubicBezTo>
                  <a:pt x="434787" y="812130"/>
                  <a:pt x="448322" y="809063"/>
                  <a:pt x="460457" y="805596"/>
                </a:cubicBezTo>
                <a:cubicBezTo>
                  <a:pt x="472592" y="802129"/>
                  <a:pt x="483660" y="798195"/>
                  <a:pt x="493662" y="793794"/>
                </a:cubicBezTo>
                <a:cubicBezTo>
                  <a:pt x="484860" y="789127"/>
                  <a:pt x="477459" y="783960"/>
                  <a:pt x="471459" y="778292"/>
                </a:cubicBezTo>
                <a:cubicBezTo>
                  <a:pt x="465458" y="772625"/>
                  <a:pt x="460124" y="766324"/>
                  <a:pt x="455457" y="759390"/>
                </a:cubicBezTo>
                <a:lnTo>
                  <a:pt x="450856" y="759390"/>
                </a:lnTo>
                <a:cubicBezTo>
                  <a:pt x="445122" y="767791"/>
                  <a:pt x="438455" y="775892"/>
                  <a:pt x="430853" y="783693"/>
                </a:cubicBezTo>
                <a:cubicBezTo>
                  <a:pt x="423253" y="791494"/>
                  <a:pt x="414518" y="799395"/>
                  <a:pt x="404650" y="807396"/>
                </a:cubicBezTo>
                <a:lnTo>
                  <a:pt x="401050" y="801795"/>
                </a:lnTo>
                <a:cubicBezTo>
                  <a:pt x="414918" y="790861"/>
                  <a:pt x="426553" y="779726"/>
                  <a:pt x="435954" y="768391"/>
                </a:cubicBezTo>
                <a:cubicBezTo>
                  <a:pt x="445355" y="757056"/>
                  <a:pt x="452790" y="744788"/>
                  <a:pt x="458257" y="731586"/>
                </a:cubicBezTo>
                <a:lnTo>
                  <a:pt x="410251" y="731586"/>
                </a:lnTo>
                <a:lnTo>
                  <a:pt x="410251" y="725786"/>
                </a:lnTo>
                <a:lnTo>
                  <a:pt x="460657" y="725786"/>
                </a:lnTo>
                <a:cubicBezTo>
                  <a:pt x="461724" y="722719"/>
                  <a:pt x="462724" y="719585"/>
                  <a:pt x="463658" y="716385"/>
                </a:cubicBezTo>
                <a:cubicBezTo>
                  <a:pt x="464591" y="713184"/>
                  <a:pt x="465458" y="709917"/>
                  <a:pt x="466258" y="706583"/>
                </a:cubicBezTo>
                <a:close/>
                <a:moveTo>
                  <a:pt x="2095061" y="702383"/>
                </a:moveTo>
                <a:cubicBezTo>
                  <a:pt x="2095061" y="703850"/>
                  <a:pt x="2095027" y="705617"/>
                  <a:pt x="2094961" y="707683"/>
                </a:cubicBezTo>
                <a:cubicBezTo>
                  <a:pt x="2094894" y="709750"/>
                  <a:pt x="2094794" y="711984"/>
                  <a:pt x="2094661" y="714384"/>
                </a:cubicBezTo>
                <a:cubicBezTo>
                  <a:pt x="2094527" y="716785"/>
                  <a:pt x="2094427" y="719252"/>
                  <a:pt x="2094361" y="721785"/>
                </a:cubicBezTo>
                <a:cubicBezTo>
                  <a:pt x="2094294" y="724319"/>
                  <a:pt x="2094261" y="726786"/>
                  <a:pt x="2094261" y="729186"/>
                </a:cubicBezTo>
                <a:lnTo>
                  <a:pt x="2124865" y="729186"/>
                </a:lnTo>
                <a:cubicBezTo>
                  <a:pt x="2124865" y="726786"/>
                  <a:pt x="2124898" y="724319"/>
                  <a:pt x="2124965" y="721785"/>
                </a:cubicBezTo>
                <a:cubicBezTo>
                  <a:pt x="2125031" y="719252"/>
                  <a:pt x="2125098" y="716785"/>
                  <a:pt x="2125165" y="714384"/>
                </a:cubicBezTo>
                <a:cubicBezTo>
                  <a:pt x="2125231" y="711984"/>
                  <a:pt x="2125298" y="709750"/>
                  <a:pt x="2125365" y="707683"/>
                </a:cubicBezTo>
                <a:cubicBezTo>
                  <a:pt x="2125431" y="705617"/>
                  <a:pt x="2125465" y="703850"/>
                  <a:pt x="2125465" y="702383"/>
                </a:cubicBezTo>
                <a:close/>
                <a:moveTo>
                  <a:pt x="2047855" y="696182"/>
                </a:moveTo>
                <a:lnTo>
                  <a:pt x="2177271" y="696182"/>
                </a:lnTo>
                <a:lnTo>
                  <a:pt x="2177271" y="702383"/>
                </a:lnTo>
                <a:lnTo>
                  <a:pt x="2131465" y="702383"/>
                </a:lnTo>
                <a:cubicBezTo>
                  <a:pt x="2131465" y="705317"/>
                  <a:pt x="2131432" y="709350"/>
                  <a:pt x="2131365" y="714484"/>
                </a:cubicBezTo>
                <a:cubicBezTo>
                  <a:pt x="2131299" y="719618"/>
                  <a:pt x="2131199" y="724519"/>
                  <a:pt x="2131065" y="729186"/>
                </a:cubicBezTo>
                <a:lnTo>
                  <a:pt x="2165670" y="729186"/>
                </a:lnTo>
                <a:lnTo>
                  <a:pt x="2165670" y="796595"/>
                </a:lnTo>
                <a:cubicBezTo>
                  <a:pt x="2165670" y="800062"/>
                  <a:pt x="2165370" y="802929"/>
                  <a:pt x="2164770" y="805196"/>
                </a:cubicBezTo>
                <a:cubicBezTo>
                  <a:pt x="2164169" y="807463"/>
                  <a:pt x="2163103" y="809296"/>
                  <a:pt x="2161569" y="810696"/>
                </a:cubicBezTo>
                <a:cubicBezTo>
                  <a:pt x="2160036" y="812097"/>
                  <a:pt x="2157969" y="813163"/>
                  <a:pt x="2155368" y="813897"/>
                </a:cubicBezTo>
                <a:cubicBezTo>
                  <a:pt x="2152768" y="814630"/>
                  <a:pt x="2149468" y="815197"/>
                  <a:pt x="2145467" y="815597"/>
                </a:cubicBezTo>
                <a:lnTo>
                  <a:pt x="2137066" y="816397"/>
                </a:lnTo>
                <a:lnTo>
                  <a:pt x="2135066" y="809996"/>
                </a:lnTo>
                <a:lnTo>
                  <a:pt x="2144267" y="809196"/>
                </a:lnTo>
                <a:cubicBezTo>
                  <a:pt x="2147467" y="808929"/>
                  <a:pt x="2150068" y="808529"/>
                  <a:pt x="2152068" y="807996"/>
                </a:cubicBezTo>
                <a:cubicBezTo>
                  <a:pt x="2154068" y="807463"/>
                  <a:pt x="2155602" y="806696"/>
                  <a:pt x="2156668" y="805696"/>
                </a:cubicBezTo>
                <a:cubicBezTo>
                  <a:pt x="2157735" y="804696"/>
                  <a:pt x="2158435" y="803329"/>
                  <a:pt x="2158769" y="801595"/>
                </a:cubicBezTo>
                <a:cubicBezTo>
                  <a:pt x="2159102" y="799862"/>
                  <a:pt x="2159269" y="797595"/>
                  <a:pt x="2159269" y="794794"/>
                </a:cubicBezTo>
                <a:lnTo>
                  <a:pt x="2159269" y="735387"/>
                </a:lnTo>
                <a:lnTo>
                  <a:pt x="2131065" y="735387"/>
                </a:lnTo>
                <a:cubicBezTo>
                  <a:pt x="2130932" y="738587"/>
                  <a:pt x="2130732" y="741654"/>
                  <a:pt x="2130465" y="744588"/>
                </a:cubicBezTo>
                <a:cubicBezTo>
                  <a:pt x="2130199" y="747522"/>
                  <a:pt x="2129865" y="750389"/>
                  <a:pt x="2129465" y="753189"/>
                </a:cubicBezTo>
                <a:cubicBezTo>
                  <a:pt x="2131199" y="755189"/>
                  <a:pt x="2133232" y="757556"/>
                  <a:pt x="2135566" y="760290"/>
                </a:cubicBezTo>
                <a:cubicBezTo>
                  <a:pt x="2137900" y="763024"/>
                  <a:pt x="2140233" y="765857"/>
                  <a:pt x="2142567" y="768791"/>
                </a:cubicBezTo>
                <a:cubicBezTo>
                  <a:pt x="2144900" y="771725"/>
                  <a:pt x="2147101" y="774592"/>
                  <a:pt x="2149168" y="777392"/>
                </a:cubicBezTo>
                <a:cubicBezTo>
                  <a:pt x="2151234" y="780193"/>
                  <a:pt x="2152935" y="782660"/>
                  <a:pt x="2154268" y="784793"/>
                </a:cubicBezTo>
                <a:lnTo>
                  <a:pt x="2149868" y="788794"/>
                </a:lnTo>
                <a:cubicBezTo>
                  <a:pt x="2148667" y="786927"/>
                  <a:pt x="2147167" y="784760"/>
                  <a:pt x="2145367" y="782293"/>
                </a:cubicBezTo>
                <a:cubicBezTo>
                  <a:pt x="2143567" y="779826"/>
                  <a:pt x="2141667" y="777326"/>
                  <a:pt x="2139666" y="774792"/>
                </a:cubicBezTo>
                <a:cubicBezTo>
                  <a:pt x="2137666" y="772258"/>
                  <a:pt x="2135632" y="769725"/>
                  <a:pt x="2133566" y="767191"/>
                </a:cubicBezTo>
                <a:cubicBezTo>
                  <a:pt x="2131499" y="764657"/>
                  <a:pt x="2129598" y="762324"/>
                  <a:pt x="2127865" y="760190"/>
                </a:cubicBezTo>
                <a:cubicBezTo>
                  <a:pt x="2125998" y="767791"/>
                  <a:pt x="2123298" y="774825"/>
                  <a:pt x="2119764" y="781293"/>
                </a:cubicBezTo>
                <a:cubicBezTo>
                  <a:pt x="2116230" y="787760"/>
                  <a:pt x="2111730" y="794261"/>
                  <a:pt x="2106262" y="800795"/>
                </a:cubicBezTo>
                <a:lnTo>
                  <a:pt x="2101061" y="796995"/>
                </a:lnTo>
                <a:cubicBezTo>
                  <a:pt x="2105062" y="792194"/>
                  <a:pt x="2108529" y="787493"/>
                  <a:pt x="2111463" y="782893"/>
                </a:cubicBezTo>
                <a:cubicBezTo>
                  <a:pt x="2114397" y="778292"/>
                  <a:pt x="2116797" y="773558"/>
                  <a:pt x="2118664" y="768691"/>
                </a:cubicBezTo>
                <a:cubicBezTo>
                  <a:pt x="2120531" y="763824"/>
                  <a:pt x="2121964" y="758690"/>
                  <a:pt x="2122964" y="753289"/>
                </a:cubicBezTo>
                <a:cubicBezTo>
                  <a:pt x="2123964" y="747889"/>
                  <a:pt x="2124598" y="741921"/>
                  <a:pt x="2124865" y="735387"/>
                </a:cubicBezTo>
                <a:lnTo>
                  <a:pt x="2094061" y="735387"/>
                </a:lnTo>
                <a:cubicBezTo>
                  <a:pt x="2093794" y="739787"/>
                  <a:pt x="2093394" y="743988"/>
                  <a:pt x="2092860" y="747989"/>
                </a:cubicBezTo>
                <a:cubicBezTo>
                  <a:pt x="2094061" y="749455"/>
                  <a:pt x="2095561" y="751289"/>
                  <a:pt x="2097361" y="753489"/>
                </a:cubicBezTo>
                <a:cubicBezTo>
                  <a:pt x="2099161" y="755689"/>
                  <a:pt x="2100961" y="757990"/>
                  <a:pt x="2102762" y="760390"/>
                </a:cubicBezTo>
                <a:cubicBezTo>
                  <a:pt x="2104562" y="762790"/>
                  <a:pt x="2106296" y="765124"/>
                  <a:pt x="2107962" y="767391"/>
                </a:cubicBezTo>
                <a:cubicBezTo>
                  <a:pt x="2109629" y="769658"/>
                  <a:pt x="2110996" y="771592"/>
                  <a:pt x="2112063" y="773192"/>
                </a:cubicBezTo>
                <a:lnTo>
                  <a:pt x="2107462" y="776992"/>
                </a:lnTo>
                <a:cubicBezTo>
                  <a:pt x="2105595" y="774192"/>
                  <a:pt x="2103128" y="770725"/>
                  <a:pt x="2100061" y="766591"/>
                </a:cubicBezTo>
                <a:cubicBezTo>
                  <a:pt x="2096994" y="762457"/>
                  <a:pt x="2094127" y="758723"/>
                  <a:pt x="2091460" y="755389"/>
                </a:cubicBezTo>
                <a:cubicBezTo>
                  <a:pt x="2089727" y="763257"/>
                  <a:pt x="2087060" y="770391"/>
                  <a:pt x="2083459" y="776792"/>
                </a:cubicBezTo>
                <a:cubicBezTo>
                  <a:pt x="2079859" y="783193"/>
                  <a:pt x="2075125" y="789794"/>
                  <a:pt x="2069258" y="796595"/>
                </a:cubicBezTo>
                <a:lnTo>
                  <a:pt x="2064057" y="792994"/>
                </a:lnTo>
                <a:cubicBezTo>
                  <a:pt x="2068191" y="788327"/>
                  <a:pt x="2071725" y="783826"/>
                  <a:pt x="2074658" y="779492"/>
                </a:cubicBezTo>
                <a:cubicBezTo>
                  <a:pt x="2077592" y="775159"/>
                  <a:pt x="2079992" y="770725"/>
                  <a:pt x="2081859" y="766191"/>
                </a:cubicBezTo>
                <a:cubicBezTo>
                  <a:pt x="2083726" y="761657"/>
                  <a:pt x="2085160" y="756890"/>
                  <a:pt x="2086160" y="751889"/>
                </a:cubicBezTo>
                <a:cubicBezTo>
                  <a:pt x="2087160" y="746888"/>
                  <a:pt x="2087793" y="741388"/>
                  <a:pt x="2088060" y="735387"/>
                </a:cubicBezTo>
                <a:lnTo>
                  <a:pt x="2060456" y="735387"/>
                </a:lnTo>
                <a:lnTo>
                  <a:pt x="2060456" y="817197"/>
                </a:lnTo>
                <a:lnTo>
                  <a:pt x="2053856" y="817197"/>
                </a:lnTo>
                <a:lnTo>
                  <a:pt x="2053856" y="729186"/>
                </a:lnTo>
                <a:lnTo>
                  <a:pt x="2088060" y="729186"/>
                </a:lnTo>
                <a:cubicBezTo>
                  <a:pt x="2088060" y="726786"/>
                  <a:pt x="2088093" y="724319"/>
                  <a:pt x="2088160" y="721785"/>
                </a:cubicBezTo>
                <a:cubicBezTo>
                  <a:pt x="2088227" y="719252"/>
                  <a:pt x="2088327" y="716785"/>
                  <a:pt x="2088460" y="714384"/>
                </a:cubicBezTo>
                <a:cubicBezTo>
                  <a:pt x="2088593" y="711984"/>
                  <a:pt x="2088693" y="709750"/>
                  <a:pt x="2088760" y="707683"/>
                </a:cubicBezTo>
                <a:cubicBezTo>
                  <a:pt x="2088827" y="705617"/>
                  <a:pt x="2088860" y="703850"/>
                  <a:pt x="2088860" y="702383"/>
                </a:cubicBezTo>
                <a:lnTo>
                  <a:pt x="2047855" y="702383"/>
                </a:lnTo>
                <a:close/>
                <a:moveTo>
                  <a:pt x="2007450" y="693182"/>
                </a:moveTo>
                <a:cubicBezTo>
                  <a:pt x="2009317" y="694649"/>
                  <a:pt x="2011650" y="696649"/>
                  <a:pt x="2014451" y="699182"/>
                </a:cubicBezTo>
                <a:cubicBezTo>
                  <a:pt x="2017251" y="701716"/>
                  <a:pt x="2020152" y="704383"/>
                  <a:pt x="2023152" y="707183"/>
                </a:cubicBezTo>
                <a:cubicBezTo>
                  <a:pt x="2026152" y="709984"/>
                  <a:pt x="2029086" y="712817"/>
                  <a:pt x="2031953" y="715685"/>
                </a:cubicBezTo>
                <a:cubicBezTo>
                  <a:pt x="2034820" y="718551"/>
                  <a:pt x="2037254" y="721052"/>
                  <a:pt x="2039254" y="723185"/>
                </a:cubicBezTo>
                <a:lnTo>
                  <a:pt x="2034853" y="728786"/>
                </a:lnTo>
                <a:cubicBezTo>
                  <a:pt x="2032853" y="726519"/>
                  <a:pt x="2030420" y="723919"/>
                  <a:pt x="2027552" y="720985"/>
                </a:cubicBezTo>
                <a:cubicBezTo>
                  <a:pt x="2024685" y="718051"/>
                  <a:pt x="2021785" y="715151"/>
                  <a:pt x="2018851" y="712284"/>
                </a:cubicBezTo>
                <a:cubicBezTo>
                  <a:pt x="2015918" y="709417"/>
                  <a:pt x="2013051" y="706750"/>
                  <a:pt x="2010250" y="704283"/>
                </a:cubicBezTo>
                <a:cubicBezTo>
                  <a:pt x="2007450" y="701816"/>
                  <a:pt x="2005116" y="699783"/>
                  <a:pt x="2003249" y="698182"/>
                </a:cubicBezTo>
                <a:close/>
                <a:moveTo>
                  <a:pt x="3809075" y="692782"/>
                </a:moveTo>
                <a:lnTo>
                  <a:pt x="3869482" y="692782"/>
                </a:lnTo>
                <a:lnTo>
                  <a:pt x="3869482" y="699582"/>
                </a:lnTo>
                <a:cubicBezTo>
                  <a:pt x="3865215" y="718785"/>
                  <a:pt x="3857948" y="736620"/>
                  <a:pt x="3847680" y="753089"/>
                </a:cubicBezTo>
                <a:cubicBezTo>
                  <a:pt x="3837412" y="769558"/>
                  <a:pt x="3824010" y="785660"/>
                  <a:pt x="3807475" y="801395"/>
                </a:cubicBezTo>
                <a:lnTo>
                  <a:pt x="3801674" y="796995"/>
                </a:lnTo>
                <a:cubicBezTo>
                  <a:pt x="3817676" y="781926"/>
                  <a:pt x="3830744" y="766524"/>
                  <a:pt x="3840879" y="750789"/>
                </a:cubicBezTo>
                <a:cubicBezTo>
                  <a:pt x="3851014" y="735054"/>
                  <a:pt x="3858215" y="718051"/>
                  <a:pt x="3862482" y="699783"/>
                </a:cubicBezTo>
                <a:lnTo>
                  <a:pt x="3809075" y="699783"/>
                </a:lnTo>
                <a:close/>
                <a:moveTo>
                  <a:pt x="2516713" y="692382"/>
                </a:moveTo>
                <a:lnTo>
                  <a:pt x="2523314" y="692782"/>
                </a:lnTo>
                <a:lnTo>
                  <a:pt x="2522914" y="712584"/>
                </a:lnTo>
                <a:cubicBezTo>
                  <a:pt x="2523448" y="734187"/>
                  <a:pt x="2528648" y="753256"/>
                  <a:pt x="2538516" y="769791"/>
                </a:cubicBezTo>
                <a:cubicBezTo>
                  <a:pt x="2548384" y="786327"/>
                  <a:pt x="2562853" y="800662"/>
                  <a:pt x="2581922" y="812797"/>
                </a:cubicBezTo>
                <a:lnTo>
                  <a:pt x="2577721" y="818797"/>
                </a:lnTo>
                <a:cubicBezTo>
                  <a:pt x="2562386" y="808796"/>
                  <a:pt x="2549884" y="797261"/>
                  <a:pt x="2540217" y="784193"/>
                </a:cubicBezTo>
                <a:cubicBezTo>
                  <a:pt x="2530549" y="771125"/>
                  <a:pt x="2523914" y="756456"/>
                  <a:pt x="2520314" y="740188"/>
                </a:cubicBezTo>
                <a:cubicBezTo>
                  <a:pt x="2517247" y="756056"/>
                  <a:pt x="2511146" y="770391"/>
                  <a:pt x="2502012" y="783193"/>
                </a:cubicBezTo>
                <a:cubicBezTo>
                  <a:pt x="2492877" y="795995"/>
                  <a:pt x="2479909" y="808529"/>
                  <a:pt x="2463107" y="820798"/>
                </a:cubicBezTo>
                <a:lnTo>
                  <a:pt x="2458506" y="814997"/>
                </a:lnTo>
                <a:cubicBezTo>
                  <a:pt x="2468908" y="807663"/>
                  <a:pt x="2477709" y="800362"/>
                  <a:pt x="2484909" y="793094"/>
                </a:cubicBezTo>
                <a:cubicBezTo>
                  <a:pt x="2492110" y="785827"/>
                  <a:pt x="2498011" y="778159"/>
                  <a:pt x="2502612" y="770091"/>
                </a:cubicBezTo>
                <a:cubicBezTo>
                  <a:pt x="2507212" y="762024"/>
                  <a:pt x="2510579" y="753389"/>
                  <a:pt x="2512713" y="744188"/>
                </a:cubicBezTo>
                <a:cubicBezTo>
                  <a:pt x="2514847" y="734987"/>
                  <a:pt x="2516047" y="724852"/>
                  <a:pt x="2516313" y="713784"/>
                </a:cubicBezTo>
                <a:close/>
                <a:moveTo>
                  <a:pt x="3609050" y="691982"/>
                </a:moveTo>
                <a:cubicBezTo>
                  <a:pt x="3611184" y="693582"/>
                  <a:pt x="3613817" y="695682"/>
                  <a:pt x="3616951" y="698282"/>
                </a:cubicBezTo>
                <a:cubicBezTo>
                  <a:pt x="3620085" y="700883"/>
                  <a:pt x="3623285" y="703616"/>
                  <a:pt x="3626552" y="706483"/>
                </a:cubicBezTo>
                <a:cubicBezTo>
                  <a:pt x="3629819" y="709350"/>
                  <a:pt x="3633020" y="712251"/>
                  <a:pt x="3636153" y="715184"/>
                </a:cubicBezTo>
                <a:cubicBezTo>
                  <a:pt x="3639287" y="718118"/>
                  <a:pt x="3641854" y="720652"/>
                  <a:pt x="3643854" y="722785"/>
                </a:cubicBezTo>
                <a:lnTo>
                  <a:pt x="3639654" y="728386"/>
                </a:lnTo>
                <a:cubicBezTo>
                  <a:pt x="3637387" y="726119"/>
                  <a:pt x="3634720" y="723485"/>
                  <a:pt x="3631653" y="720485"/>
                </a:cubicBezTo>
                <a:cubicBezTo>
                  <a:pt x="3628586" y="717485"/>
                  <a:pt x="3625385" y="714551"/>
                  <a:pt x="3622052" y="711684"/>
                </a:cubicBezTo>
                <a:cubicBezTo>
                  <a:pt x="3618718" y="708817"/>
                  <a:pt x="3615551" y="706083"/>
                  <a:pt x="3612550" y="703483"/>
                </a:cubicBezTo>
                <a:cubicBezTo>
                  <a:pt x="3609550" y="700883"/>
                  <a:pt x="3607050" y="698849"/>
                  <a:pt x="3605049" y="697382"/>
                </a:cubicBezTo>
                <a:close/>
                <a:moveTo>
                  <a:pt x="3003974" y="690581"/>
                </a:moveTo>
                <a:cubicBezTo>
                  <a:pt x="3006108" y="692182"/>
                  <a:pt x="3008808" y="694315"/>
                  <a:pt x="3012076" y="696982"/>
                </a:cubicBezTo>
                <a:cubicBezTo>
                  <a:pt x="3015342" y="699649"/>
                  <a:pt x="3018676" y="702483"/>
                  <a:pt x="3022077" y="705483"/>
                </a:cubicBezTo>
                <a:cubicBezTo>
                  <a:pt x="3025477" y="708484"/>
                  <a:pt x="3028744" y="711417"/>
                  <a:pt x="3031878" y="714284"/>
                </a:cubicBezTo>
                <a:cubicBezTo>
                  <a:pt x="3035012" y="717151"/>
                  <a:pt x="3037579" y="719518"/>
                  <a:pt x="3039579" y="721385"/>
                </a:cubicBezTo>
                <a:lnTo>
                  <a:pt x="3035578" y="726986"/>
                </a:lnTo>
                <a:cubicBezTo>
                  <a:pt x="3033311" y="724852"/>
                  <a:pt x="3030578" y="722319"/>
                  <a:pt x="3027377" y="719385"/>
                </a:cubicBezTo>
                <a:cubicBezTo>
                  <a:pt x="3024177" y="716451"/>
                  <a:pt x="3020910" y="713518"/>
                  <a:pt x="3017576" y="710584"/>
                </a:cubicBezTo>
                <a:cubicBezTo>
                  <a:pt x="3014242" y="707650"/>
                  <a:pt x="3011009" y="704883"/>
                  <a:pt x="3007875" y="702283"/>
                </a:cubicBezTo>
                <a:cubicBezTo>
                  <a:pt x="3004741" y="699683"/>
                  <a:pt x="3002174" y="697582"/>
                  <a:pt x="3000174" y="695982"/>
                </a:cubicBezTo>
                <a:close/>
                <a:moveTo>
                  <a:pt x="3070383" y="689181"/>
                </a:moveTo>
                <a:lnTo>
                  <a:pt x="3070383" y="713984"/>
                </a:lnTo>
                <a:lnTo>
                  <a:pt x="3145392" y="713984"/>
                </a:lnTo>
                <a:lnTo>
                  <a:pt x="3145392" y="689181"/>
                </a:lnTo>
                <a:close/>
                <a:moveTo>
                  <a:pt x="125216" y="687181"/>
                </a:moveTo>
                <a:lnTo>
                  <a:pt x="132417" y="687581"/>
                </a:lnTo>
                <a:lnTo>
                  <a:pt x="132417" y="720785"/>
                </a:lnTo>
                <a:lnTo>
                  <a:pt x="179622" y="720785"/>
                </a:lnTo>
                <a:lnTo>
                  <a:pt x="179622" y="727986"/>
                </a:lnTo>
                <a:lnTo>
                  <a:pt x="132417" y="727986"/>
                </a:lnTo>
                <a:lnTo>
                  <a:pt x="132417" y="791994"/>
                </a:lnTo>
                <a:cubicBezTo>
                  <a:pt x="132417" y="796661"/>
                  <a:pt x="132016" y="800395"/>
                  <a:pt x="131216" y="803195"/>
                </a:cubicBezTo>
                <a:cubicBezTo>
                  <a:pt x="130416" y="805996"/>
                  <a:pt x="128949" y="808229"/>
                  <a:pt x="126816" y="809896"/>
                </a:cubicBezTo>
                <a:cubicBezTo>
                  <a:pt x="124682" y="811563"/>
                  <a:pt x="121849" y="812763"/>
                  <a:pt x="118315" y="813497"/>
                </a:cubicBezTo>
                <a:cubicBezTo>
                  <a:pt x="114781" y="814230"/>
                  <a:pt x="110347" y="814797"/>
                  <a:pt x="105013" y="815197"/>
                </a:cubicBezTo>
                <a:lnTo>
                  <a:pt x="85210" y="816397"/>
                </a:lnTo>
                <a:lnTo>
                  <a:pt x="83210" y="809196"/>
                </a:lnTo>
                <a:lnTo>
                  <a:pt x="104013" y="808196"/>
                </a:lnTo>
                <a:cubicBezTo>
                  <a:pt x="108547" y="808063"/>
                  <a:pt x="112181" y="807729"/>
                  <a:pt x="114914" y="807196"/>
                </a:cubicBezTo>
                <a:cubicBezTo>
                  <a:pt x="117648" y="806663"/>
                  <a:pt x="119782" y="805729"/>
                  <a:pt x="121315" y="804396"/>
                </a:cubicBezTo>
                <a:cubicBezTo>
                  <a:pt x="122849" y="803062"/>
                  <a:pt x="123882" y="801262"/>
                  <a:pt x="124415" y="798995"/>
                </a:cubicBezTo>
                <a:cubicBezTo>
                  <a:pt x="124949" y="796728"/>
                  <a:pt x="125216" y="793794"/>
                  <a:pt x="125216" y="790194"/>
                </a:cubicBezTo>
                <a:lnTo>
                  <a:pt x="125216" y="727986"/>
                </a:lnTo>
                <a:lnTo>
                  <a:pt x="4600" y="727986"/>
                </a:lnTo>
                <a:lnTo>
                  <a:pt x="4600" y="720785"/>
                </a:lnTo>
                <a:lnTo>
                  <a:pt x="125216" y="720785"/>
                </a:lnTo>
                <a:close/>
                <a:moveTo>
                  <a:pt x="1693211" y="686581"/>
                </a:moveTo>
                <a:lnTo>
                  <a:pt x="1693211" y="706383"/>
                </a:lnTo>
                <a:lnTo>
                  <a:pt x="1745417" y="706383"/>
                </a:lnTo>
                <a:lnTo>
                  <a:pt x="1745417" y="686581"/>
                </a:lnTo>
                <a:close/>
                <a:moveTo>
                  <a:pt x="1634003" y="686581"/>
                </a:moveTo>
                <a:lnTo>
                  <a:pt x="1634003" y="706383"/>
                </a:lnTo>
                <a:lnTo>
                  <a:pt x="1686810" y="706383"/>
                </a:lnTo>
                <a:lnTo>
                  <a:pt x="1686810" y="686581"/>
                </a:lnTo>
                <a:close/>
                <a:moveTo>
                  <a:pt x="1505187" y="685381"/>
                </a:moveTo>
                <a:cubicBezTo>
                  <a:pt x="1504520" y="686848"/>
                  <a:pt x="1503854" y="688314"/>
                  <a:pt x="1503187" y="689781"/>
                </a:cubicBezTo>
                <a:cubicBezTo>
                  <a:pt x="1502520" y="691248"/>
                  <a:pt x="1501853" y="692715"/>
                  <a:pt x="1501187" y="694182"/>
                </a:cubicBezTo>
                <a:cubicBezTo>
                  <a:pt x="1503054" y="708317"/>
                  <a:pt x="1506021" y="720985"/>
                  <a:pt x="1510088" y="732187"/>
                </a:cubicBezTo>
                <a:cubicBezTo>
                  <a:pt x="1514155" y="743388"/>
                  <a:pt x="1519589" y="753856"/>
                  <a:pt x="1526390" y="763590"/>
                </a:cubicBezTo>
                <a:cubicBezTo>
                  <a:pt x="1530124" y="758256"/>
                  <a:pt x="1533357" y="752656"/>
                  <a:pt x="1536091" y="746788"/>
                </a:cubicBezTo>
                <a:cubicBezTo>
                  <a:pt x="1538825" y="740921"/>
                  <a:pt x="1541158" y="734787"/>
                  <a:pt x="1543092" y="728386"/>
                </a:cubicBezTo>
                <a:cubicBezTo>
                  <a:pt x="1545025" y="721985"/>
                  <a:pt x="1546626" y="715218"/>
                  <a:pt x="1547892" y="708084"/>
                </a:cubicBezTo>
                <a:cubicBezTo>
                  <a:pt x="1549159" y="700949"/>
                  <a:pt x="1550193" y="693382"/>
                  <a:pt x="1550993" y="685381"/>
                </a:cubicBezTo>
                <a:close/>
                <a:moveTo>
                  <a:pt x="287836" y="677580"/>
                </a:moveTo>
                <a:lnTo>
                  <a:pt x="287836" y="719585"/>
                </a:lnTo>
                <a:lnTo>
                  <a:pt x="287836" y="730586"/>
                </a:lnTo>
                <a:lnTo>
                  <a:pt x="362445" y="730586"/>
                </a:lnTo>
                <a:lnTo>
                  <a:pt x="362445" y="677580"/>
                </a:lnTo>
                <a:close/>
                <a:moveTo>
                  <a:pt x="1013526" y="675379"/>
                </a:moveTo>
                <a:lnTo>
                  <a:pt x="1019527" y="676180"/>
                </a:lnTo>
                <a:cubicBezTo>
                  <a:pt x="1018993" y="681114"/>
                  <a:pt x="1018293" y="686514"/>
                  <a:pt x="1017427" y="692382"/>
                </a:cubicBezTo>
                <a:cubicBezTo>
                  <a:pt x="1016560" y="698249"/>
                  <a:pt x="1015560" y="704183"/>
                  <a:pt x="1014426" y="710184"/>
                </a:cubicBezTo>
                <a:cubicBezTo>
                  <a:pt x="1013293" y="716185"/>
                  <a:pt x="1012093" y="722085"/>
                  <a:pt x="1010826" y="727886"/>
                </a:cubicBezTo>
                <a:cubicBezTo>
                  <a:pt x="1009559" y="733687"/>
                  <a:pt x="1008259" y="738854"/>
                  <a:pt x="1006925" y="743388"/>
                </a:cubicBezTo>
                <a:lnTo>
                  <a:pt x="1000925" y="742188"/>
                </a:lnTo>
                <a:cubicBezTo>
                  <a:pt x="1002258" y="737521"/>
                  <a:pt x="1003592" y="732387"/>
                  <a:pt x="1004925" y="726786"/>
                </a:cubicBezTo>
                <a:cubicBezTo>
                  <a:pt x="1006259" y="721185"/>
                  <a:pt x="1007459" y="715418"/>
                  <a:pt x="1008525" y="709484"/>
                </a:cubicBezTo>
                <a:cubicBezTo>
                  <a:pt x="1009592" y="703550"/>
                  <a:pt x="1010559" y="697682"/>
                  <a:pt x="1011426" y="691882"/>
                </a:cubicBezTo>
                <a:cubicBezTo>
                  <a:pt x="1012293" y="686081"/>
                  <a:pt x="1012993" y="680580"/>
                  <a:pt x="1013526" y="675379"/>
                </a:cubicBezTo>
                <a:close/>
                <a:moveTo>
                  <a:pt x="4516363" y="674379"/>
                </a:moveTo>
                <a:lnTo>
                  <a:pt x="4522964" y="674779"/>
                </a:lnTo>
                <a:lnTo>
                  <a:pt x="4522164" y="719985"/>
                </a:lnTo>
                <a:cubicBezTo>
                  <a:pt x="4521764" y="732387"/>
                  <a:pt x="4520397" y="743388"/>
                  <a:pt x="4518064" y="752989"/>
                </a:cubicBezTo>
                <a:cubicBezTo>
                  <a:pt x="4515730" y="762590"/>
                  <a:pt x="4512096" y="771391"/>
                  <a:pt x="4507162" y="779392"/>
                </a:cubicBezTo>
                <a:cubicBezTo>
                  <a:pt x="4502228" y="787393"/>
                  <a:pt x="4495794" y="794828"/>
                  <a:pt x="4487860" y="801695"/>
                </a:cubicBezTo>
                <a:cubicBezTo>
                  <a:pt x="4479926" y="808563"/>
                  <a:pt x="4470158" y="815397"/>
                  <a:pt x="4458556" y="822198"/>
                </a:cubicBezTo>
                <a:lnTo>
                  <a:pt x="4454556" y="816597"/>
                </a:lnTo>
                <a:cubicBezTo>
                  <a:pt x="4465890" y="810063"/>
                  <a:pt x="4475358" y="803529"/>
                  <a:pt x="4482959" y="796995"/>
                </a:cubicBezTo>
                <a:cubicBezTo>
                  <a:pt x="4490560" y="790460"/>
                  <a:pt x="4496728" y="783393"/>
                  <a:pt x="4501462" y="775792"/>
                </a:cubicBezTo>
                <a:cubicBezTo>
                  <a:pt x="4506195" y="768191"/>
                  <a:pt x="4509629" y="759857"/>
                  <a:pt x="4511763" y="750789"/>
                </a:cubicBezTo>
                <a:cubicBezTo>
                  <a:pt x="4513896" y="741721"/>
                  <a:pt x="4515164" y="731253"/>
                  <a:pt x="4515564" y="719385"/>
                </a:cubicBezTo>
                <a:cubicBezTo>
                  <a:pt x="4515697" y="717118"/>
                  <a:pt x="4515797" y="713918"/>
                  <a:pt x="4515863" y="709784"/>
                </a:cubicBezTo>
                <a:cubicBezTo>
                  <a:pt x="4515930" y="705650"/>
                  <a:pt x="4515997" y="701316"/>
                  <a:pt x="4516063" y="696782"/>
                </a:cubicBezTo>
                <a:cubicBezTo>
                  <a:pt x="4516130" y="692248"/>
                  <a:pt x="4516197" y="687948"/>
                  <a:pt x="4516263" y="683881"/>
                </a:cubicBezTo>
                <a:cubicBezTo>
                  <a:pt x="4516330" y="679813"/>
                  <a:pt x="4516363" y="676646"/>
                  <a:pt x="4516363" y="674379"/>
                </a:cubicBezTo>
                <a:close/>
                <a:moveTo>
                  <a:pt x="855907" y="672179"/>
                </a:moveTo>
                <a:cubicBezTo>
                  <a:pt x="856840" y="674846"/>
                  <a:pt x="857907" y="678013"/>
                  <a:pt x="859107" y="681680"/>
                </a:cubicBezTo>
                <a:cubicBezTo>
                  <a:pt x="860307" y="685347"/>
                  <a:pt x="861574" y="689148"/>
                  <a:pt x="862907" y="693082"/>
                </a:cubicBezTo>
                <a:cubicBezTo>
                  <a:pt x="864241" y="697016"/>
                  <a:pt x="865475" y="700749"/>
                  <a:pt x="866608" y="704283"/>
                </a:cubicBezTo>
                <a:cubicBezTo>
                  <a:pt x="867741" y="707817"/>
                  <a:pt x="868642" y="710784"/>
                  <a:pt x="869308" y="713184"/>
                </a:cubicBezTo>
                <a:lnTo>
                  <a:pt x="913714" y="713184"/>
                </a:lnTo>
                <a:cubicBezTo>
                  <a:pt x="914647" y="710784"/>
                  <a:pt x="915814" y="707817"/>
                  <a:pt x="917214" y="704283"/>
                </a:cubicBezTo>
                <a:cubicBezTo>
                  <a:pt x="918614" y="700749"/>
                  <a:pt x="920048" y="697016"/>
                  <a:pt x="921515" y="693082"/>
                </a:cubicBezTo>
                <a:cubicBezTo>
                  <a:pt x="922982" y="689148"/>
                  <a:pt x="924415" y="685347"/>
                  <a:pt x="925815" y="681680"/>
                </a:cubicBezTo>
                <a:cubicBezTo>
                  <a:pt x="927216" y="678013"/>
                  <a:pt x="928382" y="674846"/>
                  <a:pt x="929316" y="672179"/>
                </a:cubicBezTo>
                <a:close/>
                <a:moveTo>
                  <a:pt x="1045530" y="671979"/>
                </a:moveTo>
                <a:cubicBezTo>
                  <a:pt x="1046864" y="673846"/>
                  <a:pt x="1048264" y="675946"/>
                  <a:pt x="1049731" y="678280"/>
                </a:cubicBezTo>
                <a:cubicBezTo>
                  <a:pt x="1051198" y="680613"/>
                  <a:pt x="1052698" y="683047"/>
                  <a:pt x="1054231" y="685581"/>
                </a:cubicBezTo>
                <a:cubicBezTo>
                  <a:pt x="1055765" y="688114"/>
                  <a:pt x="1057198" y="690615"/>
                  <a:pt x="1058532" y="693082"/>
                </a:cubicBezTo>
                <a:cubicBezTo>
                  <a:pt x="1059866" y="695549"/>
                  <a:pt x="1061066" y="697782"/>
                  <a:pt x="1062132" y="699783"/>
                </a:cubicBezTo>
                <a:lnTo>
                  <a:pt x="1057132" y="703583"/>
                </a:lnTo>
                <a:cubicBezTo>
                  <a:pt x="1055131" y="699316"/>
                  <a:pt x="1052564" y="694549"/>
                  <a:pt x="1049431" y="689281"/>
                </a:cubicBezTo>
                <a:cubicBezTo>
                  <a:pt x="1046297" y="684014"/>
                  <a:pt x="1043463" y="679447"/>
                  <a:pt x="1040930" y="675579"/>
                </a:cubicBezTo>
                <a:close/>
                <a:moveTo>
                  <a:pt x="705288" y="671179"/>
                </a:moveTo>
                <a:lnTo>
                  <a:pt x="705288" y="789194"/>
                </a:lnTo>
                <a:lnTo>
                  <a:pt x="759895" y="789194"/>
                </a:lnTo>
                <a:lnTo>
                  <a:pt x="759895" y="671179"/>
                </a:lnTo>
                <a:close/>
                <a:moveTo>
                  <a:pt x="3222802" y="666378"/>
                </a:moveTo>
                <a:lnTo>
                  <a:pt x="3222802" y="721985"/>
                </a:lnTo>
                <a:lnTo>
                  <a:pt x="3251205" y="721985"/>
                </a:lnTo>
                <a:lnTo>
                  <a:pt x="3251205" y="666378"/>
                </a:lnTo>
                <a:close/>
                <a:moveTo>
                  <a:pt x="3283609" y="664778"/>
                </a:moveTo>
                <a:cubicBezTo>
                  <a:pt x="3285610" y="668645"/>
                  <a:pt x="3287810" y="672979"/>
                  <a:pt x="3290210" y="677780"/>
                </a:cubicBezTo>
                <a:cubicBezTo>
                  <a:pt x="3292610" y="682580"/>
                  <a:pt x="3294744" y="686981"/>
                  <a:pt x="3296611" y="690981"/>
                </a:cubicBezTo>
                <a:lnTo>
                  <a:pt x="3291410" y="693382"/>
                </a:lnTo>
                <a:cubicBezTo>
                  <a:pt x="3289810" y="689515"/>
                  <a:pt x="3287843" y="685181"/>
                  <a:pt x="3285510" y="680380"/>
                </a:cubicBezTo>
                <a:cubicBezTo>
                  <a:pt x="3283176" y="675579"/>
                  <a:pt x="3280876" y="671179"/>
                  <a:pt x="3278609" y="667178"/>
                </a:cubicBezTo>
                <a:close/>
                <a:moveTo>
                  <a:pt x="698487" y="663978"/>
                </a:moveTo>
                <a:lnTo>
                  <a:pt x="766695" y="663978"/>
                </a:lnTo>
                <a:lnTo>
                  <a:pt x="766695" y="812597"/>
                </a:lnTo>
                <a:lnTo>
                  <a:pt x="759895" y="812597"/>
                </a:lnTo>
                <a:lnTo>
                  <a:pt x="759895" y="796595"/>
                </a:lnTo>
                <a:lnTo>
                  <a:pt x="705288" y="796595"/>
                </a:lnTo>
                <a:lnTo>
                  <a:pt x="705288" y="814197"/>
                </a:lnTo>
                <a:lnTo>
                  <a:pt x="698487" y="814197"/>
                </a:lnTo>
                <a:close/>
                <a:moveTo>
                  <a:pt x="4406750" y="663378"/>
                </a:moveTo>
                <a:lnTo>
                  <a:pt x="4466957" y="663378"/>
                </a:lnTo>
                <a:lnTo>
                  <a:pt x="4466957" y="670179"/>
                </a:lnTo>
                <a:cubicBezTo>
                  <a:pt x="4465090" y="684314"/>
                  <a:pt x="4462557" y="697516"/>
                  <a:pt x="4459356" y="709784"/>
                </a:cubicBezTo>
                <a:cubicBezTo>
                  <a:pt x="4456156" y="722052"/>
                  <a:pt x="4452022" y="733987"/>
                  <a:pt x="4446955" y="745588"/>
                </a:cubicBezTo>
                <a:cubicBezTo>
                  <a:pt x="4451222" y="753456"/>
                  <a:pt x="4455356" y="761224"/>
                  <a:pt x="4459356" y="768891"/>
                </a:cubicBezTo>
                <a:cubicBezTo>
                  <a:pt x="4463357" y="776559"/>
                  <a:pt x="4467091" y="783793"/>
                  <a:pt x="4470558" y="790594"/>
                </a:cubicBezTo>
                <a:lnTo>
                  <a:pt x="4464557" y="794194"/>
                </a:lnTo>
                <a:cubicBezTo>
                  <a:pt x="4461357" y="787927"/>
                  <a:pt x="4457990" y="781359"/>
                  <a:pt x="4454456" y="774492"/>
                </a:cubicBezTo>
                <a:cubicBezTo>
                  <a:pt x="4450922" y="767624"/>
                  <a:pt x="4447222" y="760590"/>
                  <a:pt x="4443355" y="753389"/>
                </a:cubicBezTo>
                <a:cubicBezTo>
                  <a:pt x="4438687" y="763390"/>
                  <a:pt x="4433287" y="773292"/>
                  <a:pt x="4427152" y="783093"/>
                </a:cubicBezTo>
                <a:cubicBezTo>
                  <a:pt x="4421018" y="792894"/>
                  <a:pt x="4414017" y="802929"/>
                  <a:pt x="4406150" y="813197"/>
                </a:cubicBezTo>
                <a:lnTo>
                  <a:pt x="4400949" y="808596"/>
                </a:lnTo>
                <a:cubicBezTo>
                  <a:pt x="4409350" y="797795"/>
                  <a:pt x="4416718" y="787260"/>
                  <a:pt x="4423052" y="776992"/>
                </a:cubicBezTo>
                <a:cubicBezTo>
                  <a:pt x="4429386" y="766724"/>
                  <a:pt x="4434886" y="756323"/>
                  <a:pt x="4439554" y="745788"/>
                </a:cubicBezTo>
                <a:cubicBezTo>
                  <a:pt x="4433953" y="735120"/>
                  <a:pt x="4428519" y="724952"/>
                  <a:pt x="4423252" y="715284"/>
                </a:cubicBezTo>
                <a:cubicBezTo>
                  <a:pt x="4417985" y="705617"/>
                  <a:pt x="4413417" y="697182"/>
                  <a:pt x="4409550" y="689981"/>
                </a:cubicBezTo>
                <a:lnTo>
                  <a:pt x="4414951" y="686381"/>
                </a:lnTo>
                <a:lnTo>
                  <a:pt x="4442954" y="737987"/>
                </a:lnTo>
                <a:cubicBezTo>
                  <a:pt x="4447222" y="727453"/>
                  <a:pt x="4450755" y="716651"/>
                  <a:pt x="4453556" y="705583"/>
                </a:cubicBezTo>
                <a:cubicBezTo>
                  <a:pt x="4456356" y="694515"/>
                  <a:pt x="4458623" y="682714"/>
                  <a:pt x="4460356" y="670179"/>
                </a:cubicBezTo>
                <a:lnTo>
                  <a:pt x="4406750" y="670179"/>
                </a:lnTo>
                <a:close/>
                <a:moveTo>
                  <a:pt x="3359219" y="663178"/>
                </a:moveTo>
                <a:lnTo>
                  <a:pt x="3364419" y="665178"/>
                </a:lnTo>
                <a:cubicBezTo>
                  <a:pt x="3363486" y="667312"/>
                  <a:pt x="3362352" y="669745"/>
                  <a:pt x="3361019" y="672479"/>
                </a:cubicBezTo>
                <a:cubicBezTo>
                  <a:pt x="3359685" y="675213"/>
                  <a:pt x="3358285" y="678013"/>
                  <a:pt x="3356818" y="680880"/>
                </a:cubicBezTo>
                <a:cubicBezTo>
                  <a:pt x="3355352" y="683747"/>
                  <a:pt x="3353885" y="686581"/>
                  <a:pt x="3352418" y="689381"/>
                </a:cubicBezTo>
                <a:cubicBezTo>
                  <a:pt x="3350951" y="692182"/>
                  <a:pt x="3349618" y="694715"/>
                  <a:pt x="3348417" y="696982"/>
                </a:cubicBezTo>
                <a:lnTo>
                  <a:pt x="3374821" y="696982"/>
                </a:lnTo>
                <a:lnTo>
                  <a:pt x="3374821" y="702983"/>
                </a:lnTo>
                <a:lnTo>
                  <a:pt x="3305612" y="702983"/>
                </a:lnTo>
                <a:cubicBezTo>
                  <a:pt x="3305212" y="706850"/>
                  <a:pt x="3304712" y="710651"/>
                  <a:pt x="3304112" y="714384"/>
                </a:cubicBezTo>
                <a:cubicBezTo>
                  <a:pt x="3303512" y="718118"/>
                  <a:pt x="3302878" y="721719"/>
                  <a:pt x="3302212" y="725186"/>
                </a:cubicBezTo>
                <a:lnTo>
                  <a:pt x="3379021" y="725186"/>
                </a:lnTo>
                <a:lnTo>
                  <a:pt x="3379021" y="730986"/>
                </a:lnTo>
                <a:lnTo>
                  <a:pt x="3301011" y="730986"/>
                </a:lnTo>
                <a:cubicBezTo>
                  <a:pt x="3300211" y="734587"/>
                  <a:pt x="3299345" y="738087"/>
                  <a:pt x="3298411" y="741488"/>
                </a:cubicBezTo>
                <a:cubicBezTo>
                  <a:pt x="3297478" y="744888"/>
                  <a:pt x="3296478" y="748255"/>
                  <a:pt x="3295411" y="751589"/>
                </a:cubicBezTo>
                <a:lnTo>
                  <a:pt x="3361619" y="751589"/>
                </a:lnTo>
                <a:lnTo>
                  <a:pt x="3361619" y="757590"/>
                </a:lnTo>
                <a:cubicBezTo>
                  <a:pt x="3354685" y="771058"/>
                  <a:pt x="3345217" y="782593"/>
                  <a:pt x="3333215" y="792194"/>
                </a:cubicBezTo>
                <a:cubicBezTo>
                  <a:pt x="3339616" y="796595"/>
                  <a:pt x="3346884" y="800462"/>
                  <a:pt x="3355018" y="803795"/>
                </a:cubicBezTo>
                <a:cubicBezTo>
                  <a:pt x="3363153" y="807129"/>
                  <a:pt x="3372420" y="810130"/>
                  <a:pt x="3382822" y="812797"/>
                </a:cubicBezTo>
                <a:lnTo>
                  <a:pt x="3380621" y="819397"/>
                </a:lnTo>
                <a:cubicBezTo>
                  <a:pt x="3369820" y="816330"/>
                  <a:pt x="3360119" y="812930"/>
                  <a:pt x="3351518" y="809196"/>
                </a:cubicBezTo>
                <a:cubicBezTo>
                  <a:pt x="3342917" y="805462"/>
                  <a:pt x="3335216" y="801062"/>
                  <a:pt x="3328415" y="795995"/>
                </a:cubicBezTo>
                <a:cubicBezTo>
                  <a:pt x="3320947" y="801462"/>
                  <a:pt x="3312646" y="806262"/>
                  <a:pt x="3303512" y="810396"/>
                </a:cubicBezTo>
                <a:cubicBezTo>
                  <a:pt x="3294377" y="814530"/>
                  <a:pt x="3284209" y="818131"/>
                  <a:pt x="3273008" y="821198"/>
                </a:cubicBezTo>
                <a:lnTo>
                  <a:pt x="3270608" y="814997"/>
                </a:lnTo>
                <a:cubicBezTo>
                  <a:pt x="3281409" y="812063"/>
                  <a:pt x="3291144" y="808729"/>
                  <a:pt x="3299811" y="804996"/>
                </a:cubicBezTo>
                <a:cubicBezTo>
                  <a:pt x="3308479" y="801262"/>
                  <a:pt x="3316347" y="796928"/>
                  <a:pt x="3323414" y="791994"/>
                </a:cubicBezTo>
                <a:cubicBezTo>
                  <a:pt x="3312480" y="782926"/>
                  <a:pt x="3303879" y="771458"/>
                  <a:pt x="3297611" y="757590"/>
                </a:cubicBezTo>
                <a:lnTo>
                  <a:pt x="3293411" y="757590"/>
                </a:lnTo>
                <a:cubicBezTo>
                  <a:pt x="3289410" y="768658"/>
                  <a:pt x="3284509" y="778926"/>
                  <a:pt x="3278709" y="788394"/>
                </a:cubicBezTo>
                <a:cubicBezTo>
                  <a:pt x="3272908" y="797861"/>
                  <a:pt x="3266007" y="806996"/>
                  <a:pt x="3258006" y="815797"/>
                </a:cubicBezTo>
                <a:lnTo>
                  <a:pt x="3253406" y="811196"/>
                </a:lnTo>
                <a:cubicBezTo>
                  <a:pt x="3263940" y="799862"/>
                  <a:pt x="3272541" y="787760"/>
                  <a:pt x="3279209" y="774892"/>
                </a:cubicBezTo>
                <a:cubicBezTo>
                  <a:pt x="3285876" y="762024"/>
                  <a:pt x="3291077" y="747388"/>
                  <a:pt x="3294811" y="730986"/>
                </a:cubicBezTo>
                <a:lnTo>
                  <a:pt x="3266607" y="730986"/>
                </a:lnTo>
                <a:lnTo>
                  <a:pt x="3266607" y="725186"/>
                </a:lnTo>
                <a:lnTo>
                  <a:pt x="3296011" y="725186"/>
                </a:lnTo>
                <a:cubicBezTo>
                  <a:pt x="3297344" y="718252"/>
                  <a:pt x="3298545" y="710851"/>
                  <a:pt x="3299611" y="702983"/>
                </a:cubicBezTo>
                <a:lnTo>
                  <a:pt x="3269407" y="702983"/>
                </a:lnTo>
                <a:lnTo>
                  <a:pt x="3269407" y="696982"/>
                </a:lnTo>
                <a:lnTo>
                  <a:pt x="3341616" y="696982"/>
                </a:lnTo>
                <a:cubicBezTo>
                  <a:pt x="3342950" y="694715"/>
                  <a:pt x="3344417" y="692115"/>
                  <a:pt x="3346017" y="689181"/>
                </a:cubicBezTo>
                <a:cubicBezTo>
                  <a:pt x="3347617" y="686248"/>
                  <a:pt x="3349217" y="683247"/>
                  <a:pt x="3350818" y="680180"/>
                </a:cubicBezTo>
                <a:cubicBezTo>
                  <a:pt x="3352418" y="677113"/>
                  <a:pt x="3353951" y="674113"/>
                  <a:pt x="3355418" y="671179"/>
                </a:cubicBezTo>
                <a:cubicBezTo>
                  <a:pt x="3356885" y="668245"/>
                  <a:pt x="3358152" y="665578"/>
                  <a:pt x="3359219" y="663178"/>
                </a:cubicBezTo>
                <a:close/>
                <a:moveTo>
                  <a:pt x="435654" y="662978"/>
                </a:moveTo>
                <a:cubicBezTo>
                  <a:pt x="438321" y="665778"/>
                  <a:pt x="441388" y="669345"/>
                  <a:pt x="444855" y="673679"/>
                </a:cubicBezTo>
                <a:cubicBezTo>
                  <a:pt x="448322" y="678013"/>
                  <a:pt x="451390" y="682247"/>
                  <a:pt x="454056" y="686381"/>
                </a:cubicBezTo>
                <a:lnTo>
                  <a:pt x="448856" y="689581"/>
                </a:lnTo>
                <a:cubicBezTo>
                  <a:pt x="446322" y="685847"/>
                  <a:pt x="443388" y="681780"/>
                  <a:pt x="440055" y="677380"/>
                </a:cubicBezTo>
                <a:cubicBezTo>
                  <a:pt x="436721" y="672979"/>
                  <a:pt x="433587" y="669245"/>
                  <a:pt x="430654" y="666178"/>
                </a:cubicBezTo>
                <a:close/>
                <a:moveTo>
                  <a:pt x="3673258" y="662778"/>
                </a:moveTo>
                <a:lnTo>
                  <a:pt x="3673258" y="702383"/>
                </a:lnTo>
                <a:lnTo>
                  <a:pt x="3757268" y="702383"/>
                </a:lnTo>
                <a:lnTo>
                  <a:pt x="3757268" y="662778"/>
                </a:lnTo>
                <a:close/>
                <a:moveTo>
                  <a:pt x="3318614" y="662778"/>
                </a:moveTo>
                <a:cubicBezTo>
                  <a:pt x="3320614" y="667045"/>
                  <a:pt x="3322648" y="671779"/>
                  <a:pt x="3324715" y="676980"/>
                </a:cubicBezTo>
                <a:cubicBezTo>
                  <a:pt x="3326781" y="682180"/>
                  <a:pt x="3328548" y="686781"/>
                  <a:pt x="3330015" y="690781"/>
                </a:cubicBezTo>
                <a:lnTo>
                  <a:pt x="3324615" y="692782"/>
                </a:lnTo>
                <a:cubicBezTo>
                  <a:pt x="3323148" y="688648"/>
                  <a:pt x="3321347" y="684014"/>
                  <a:pt x="3319214" y="678880"/>
                </a:cubicBezTo>
                <a:cubicBezTo>
                  <a:pt x="3317080" y="673746"/>
                  <a:pt x="3315080" y="669112"/>
                  <a:pt x="3313213" y="664978"/>
                </a:cubicBezTo>
                <a:close/>
                <a:moveTo>
                  <a:pt x="2409500" y="661778"/>
                </a:moveTo>
                <a:lnTo>
                  <a:pt x="2468908" y="661778"/>
                </a:lnTo>
                <a:lnTo>
                  <a:pt x="2468908" y="668379"/>
                </a:lnTo>
                <a:cubicBezTo>
                  <a:pt x="2464507" y="695182"/>
                  <a:pt x="2457706" y="719585"/>
                  <a:pt x="2448505" y="741588"/>
                </a:cubicBezTo>
                <a:cubicBezTo>
                  <a:pt x="2454105" y="750789"/>
                  <a:pt x="2459306" y="759623"/>
                  <a:pt x="2464107" y="768091"/>
                </a:cubicBezTo>
                <a:cubicBezTo>
                  <a:pt x="2468908" y="776559"/>
                  <a:pt x="2472841" y="783726"/>
                  <a:pt x="2475908" y="789594"/>
                </a:cubicBezTo>
                <a:lnTo>
                  <a:pt x="2469908" y="793394"/>
                </a:lnTo>
                <a:cubicBezTo>
                  <a:pt x="2467107" y="787927"/>
                  <a:pt x="2463540" y="781359"/>
                  <a:pt x="2459206" y="773692"/>
                </a:cubicBezTo>
                <a:cubicBezTo>
                  <a:pt x="2454872" y="766024"/>
                  <a:pt x="2450172" y="757923"/>
                  <a:pt x="2445105" y="749389"/>
                </a:cubicBezTo>
                <a:cubicBezTo>
                  <a:pt x="2440037" y="760990"/>
                  <a:pt x="2434270" y="771858"/>
                  <a:pt x="2427802" y="781993"/>
                </a:cubicBezTo>
                <a:cubicBezTo>
                  <a:pt x="2421335" y="792127"/>
                  <a:pt x="2414234" y="801729"/>
                  <a:pt x="2406500" y="810796"/>
                </a:cubicBezTo>
                <a:lnTo>
                  <a:pt x="2401499" y="805596"/>
                </a:lnTo>
                <a:cubicBezTo>
                  <a:pt x="2409367" y="796528"/>
                  <a:pt x="2416634" y="786793"/>
                  <a:pt x="2423302" y="776392"/>
                </a:cubicBezTo>
                <a:cubicBezTo>
                  <a:pt x="2429969" y="765991"/>
                  <a:pt x="2435903" y="754723"/>
                  <a:pt x="2441104" y="742588"/>
                </a:cubicBezTo>
                <a:cubicBezTo>
                  <a:pt x="2435503" y="733120"/>
                  <a:pt x="2430036" y="724019"/>
                  <a:pt x="2424702" y="715284"/>
                </a:cubicBezTo>
                <a:cubicBezTo>
                  <a:pt x="2419368" y="706550"/>
                  <a:pt x="2414634" y="698982"/>
                  <a:pt x="2410500" y="692582"/>
                </a:cubicBezTo>
                <a:lnTo>
                  <a:pt x="2415901" y="688581"/>
                </a:lnTo>
                <a:cubicBezTo>
                  <a:pt x="2419635" y="694315"/>
                  <a:pt x="2424002" y="701249"/>
                  <a:pt x="2429003" y="709384"/>
                </a:cubicBezTo>
                <a:cubicBezTo>
                  <a:pt x="2434003" y="717518"/>
                  <a:pt x="2439104" y="725986"/>
                  <a:pt x="2444304" y="734787"/>
                </a:cubicBezTo>
                <a:cubicBezTo>
                  <a:pt x="2448438" y="724652"/>
                  <a:pt x="2451972" y="714084"/>
                  <a:pt x="2454906" y="703083"/>
                </a:cubicBezTo>
                <a:cubicBezTo>
                  <a:pt x="2457840" y="692082"/>
                  <a:pt x="2460173" y="680513"/>
                  <a:pt x="2461907" y="668379"/>
                </a:cubicBezTo>
                <a:lnTo>
                  <a:pt x="2409500" y="668379"/>
                </a:lnTo>
                <a:close/>
                <a:moveTo>
                  <a:pt x="548268" y="660778"/>
                </a:moveTo>
                <a:lnTo>
                  <a:pt x="553669" y="664178"/>
                </a:lnTo>
                <a:cubicBezTo>
                  <a:pt x="552335" y="666178"/>
                  <a:pt x="550735" y="668379"/>
                  <a:pt x="548868" y="670779"/>
                </a:cubicBezTo>
                <a:cubicBezTo>
                  <a:pt x="547001" y="673179"/>
                  <a:pt x="545034" y="675646"/>
                  <a:pt x="542968" y="678180"/>
                </a:cubicBezTo>
                <a:cubicBezTo>
                  <a:pt x="540901" y="680713"/>
                  <a:pt x="538834" y="683214"/>
                  <a:pt x="536767" y="685681"/>
                </a:cubicBezTo>
                <a:cubicBezTo>
                  <a:pt x="534700" y="688148"/>
                  <a:pt x="532733" y="690381"/>
                  <a:pt x="530866" y="692382"/>
                </a:cubicBezTo>
                <a:lnTo>
                  <a:pt x="567671" y="692382"/>
                </a:lnTo>
                <a:lnTo>
                  <a:pt x="567671" y="717585"/>
                </a:lnTo>
                <a:lnTo>
                  <a:pt x="560870" y="717585"/>
                </a:lnTo>
                <a:lnTo>
                  <a:pt x="560870" y="698382"/>
                </a:lnTo>
                <a:lnTo>
                  <a:pt x="422453" y="698382"/>
                </a:lnTo>
                <a:lnTo>
                  <a:pt x="422453" y="717385"/>
                </a:lnTo>
                <a:lnTo>
                  <a:pt x="415652" y="717385"/>
                </a:lnTo>
                <a:lnTo>
                  <a:pt x="415652" y="692382"/>
                </a:lnTo>
                <a:lnTo>
                  <a:pt x="522465" y="692382"/>
                </a:lnTo>
                <a:cubicBezTo>
                  <a:pt x="524332" y="690381"/>
                  <a:pt x="526466" y="688048"/>
                  <a:pt x="528866" y="685381"/>
                </a:cubicBezTo>
                <a:cubicBezTo>
                  <a:pt x="531266" y="682714"/>
                  <a:pt x="533666" y="679913"/>
                  <a:pt x="536067" y="676980"/>
                </a:cubicBezTo>
                <a:cubicBezTo>
                  <a:pt x="538467" y="674046"/>
                  <a:pt x="540734" y="671179"/>
                  <a:pt x="542868" y="668379"/>
                </a:cubicBezTo>
                <a:cubicBezTo>
                  <a:pt x="545001" y="665578"/>
                  <a:pt x="546801" y="663045"/>
                  <a:pt x="548268" y="660778"/>
                </a:cubicBezTo>
                <a:close/>
                <a:moveTo>
                  <a:pt x="486061" y="660778"/>
                </a:moveTo>
                <a:cubicBezTo>
                  <a:pt x="487394" y="662378"/>
                  <a:pt x="488827" y="664211"/>
                  <a:pt x="490361" y="666278"/>
                </a:cubicBezTo>
                <a:cubicBezTo>
                  <a:pt x="491895" y="668345"/>
                  <a:pt x="493428" y="670545"/>
                  <a:pt x="494962" y="672879"/>
                </a:cubicBezTo>
                <a:cubicBezTo>
                  <a:pt x="496495" y="675213"/>
                  <a:pt x="497995" y="677513"/>
                  <a:pt x="499462" y="679780"/>
                </a:cubicBezTo>
                <a:cubicBezTo>
                  <a:pt x="500929" y="682047"/>
                  <a:pt x="502262" y="684181"/>
                  <a:pt x="503462" y="686181"/>
                </a:cubicBezTo>
                <a:lnTo>
                  <a:pt x="498062" y="689581"/>
                </a:lnTo>
                <a:cubicBezTo>
                  <a:pt x="496862" y="687581"/>
                  <a:pt x="495528" y="685447"/>
                  <a:pt x="494061" y="683180"/>
                </a:cubicBezTo>
                <a:cubicBezTo>
                  <a:pt x="492595" y="680913"/>
                  <a:pt x="491095" y="678647"/>
                  <a:pt x="489561" y="676380"/>
                </a:cubicBezTo>
                <a:cubicBezTo>
                  <a:pt x="488027" y="674113"/>
                  <a:pt x="486494" y="671946"/>
                  <a:pt x="484960" y="669879"/>
                </a:cubicBezTo>
                <a:cubicBezTo>
                  <a:pt x="483427" y="667812"/>
                  <a:pt x="482060" y="665978"/>
                  <a:pt x="480860" y="664378"/>
                </a:cubicBezTo>
                <a:close/>
                <a:moveTo>
                  <a:pt x="3216401" y="659577"/>
                </a:moveTo>
                <a:lnTo>
                  <a:pt x="3257406" y="659577"/>
                </a:lnTo>
                <a:lnTo>
                  <a:pt x="3257406" y="792194"/>
                </a:lnTo>
                <a:lnTo>
                  <a:pt x="3216401" y="792194"/>
                </a:lnTo>
                <a:close/>
                <a:moveTo>
                  <a:pt x="3070383" y="658777"/>
                </a:moveTo>
                <a:lnTo>
                  <a:pt x="3070383" y="682980"/>
                </a:lnTo>
                <a:lnTo>
                  <a:pt x="3145392" y="682980"/>
                </a:lnTo>
                <a:lnTo>
                  <a:pt x="3145392" y="658777"/>
                </a:lnTo>
                <a:close/>
                <a:moveTo>
                  <a:pt x="2213276" y="658577"/>
                </a:moveTo>
                <a:lnTo>
                  <a:pt x="2364895" y="658577"/>
                </a:lnTo>
                <a:lnTo>
                  <a:pt x="2364895" y="665778"/>
                </a:lnTo>
                <a:lnTo>
                  <a:pt x="2296086" y="714184"/>
                </a:lnTo>
                <a:lnTo>
                  <a:pt x="2296086" y="792594"/>
                </a:lnTo>
                <a:cubicBezTo>
                  <a:pt x="2296086" y="796861"/>
                  <a:pt x="2295753" y="800262"/>
                  <a:pt x="2295086" y="802795"/>
                </a:cubicBezTo>
                <a:cubicBezTo>
                  <a:pt x="2294419" y="805329"/>
                  <a:pt x="2293186" y="807329"/>
                  <a:pt x="2291385" y="808796"/>
                </a:cubicBezTo>
                <a:cubicBezTo>
                  <a:pt x="2289585" y="810263"/>
                  <a:pt x="2287118" y="811330"/>
                  <a:pt x="2283984" y="811997"/>
                </a:cubicBezTo>
                <a:cubicBezTo>
                  <a:pt x="2280851" y="812663"/>
                  <a:pt x="2276817" y="813197"/>
                  <a:pt x="2271883" y="813597"/>
                </a:cubicBezTo>
                <a:lnTo>
                  <a:pt x="2253681" y="814997"/>
                </a:lnTo>
                <a:lnTo>
                  <a:pt x="2251680" y="807996"/>
                </a:lnTo>
                <a:lnTo>
                  <a:pt x="2270283" y="806796"/>
                </a:lnTo>
                <a:cubicBezTo>
                  <a:pt x="2274283" y="806529"/>
                  <a:pt x="2277517" y="806163"/>
                  <a:pt x="2279984" y="805696"/>
                </a:cubicBezTo>
                <a:cubicBezTo>
                  <a:pt x="2282451" y="805229"/>
                  <a:pt x="2284351" y="804462"/>
                  <a:pt x="2285685" y="803395"/>
                </a:cubicBezTo>
                <a:cubicBezTo>
                  <a:pt x="2287018" y="802329"/>
                  <a:pt x="2287918" y="800828"/>
                  <a:pt x="2288385" y="798895"/>
                </a:cubicBezTo>
                <a:cubicBezTo>
                  <a:pt x="2288852" y="796961"/>
                  <a:pt x="2289085" y="794261"/>
                  <a:pt x="2289085" y="790794"/>
                </a:cubicBezTo>
                <a:lnTo>
                  <a:pt x="2289085" y="710384"/>
                </a:lnTo>
                <a:lnTo>
                  <a:pt x="2352893" y="665778"/>
                </a:lnTo>
                <a:lnTo>
                  <a:pt x="2213276" y="665778"/>
                </a:lnTo>
                <a:close/>
                <a:moveTo>
                  <a:pt x="3665857" y="655577"/>
                </a:moveTo>
                <a:lnTo>
                  <a:pt x="3764469" y="655577"/>
                </a:lnTo>
                <a:lnTo>
                  <a:pt x="3764469" y="819197"/>
                </a:lnTo>
                <a:lnTo>
                  <a:pt x="3757268" y="819197"/>
                </a:lnTo>
                <a:lnTo>
                  <a:pt x="3757268" y="804796"/>
                </a:lnTo>
                <a:lnTo>
                  <a:pt x="3673258" y="804796"/>
                </a:lnTo>
                <a:lnTo>
                  <a:pt x="3673258" y="819998"/>
                </a:lnTo>
                <a:lnTo>
                  <a:pt x="3665857" y="819998"/>
                </a:lnTo>
                <a:close/>
                <a:moveTo>
                  <a:pt x="4479359" y="652777"/>
                </a:moveTo>
                <a:lnTo>
                  <a:pt x="4561169" y="652777"/>
                </a:lnTo>
                <a:lnTo>
                  <a:pt x="4561169" y="763791"/>
                </a:lnTo>
                <a:lnTo>
                  <a:pt x="4554368" y="763791"/>
                </a:lnTo>
                <a:lnTo>
                  <a:pt x="4554368" y="659777"/>
                </a:lnTo>
                <a:lnTo>
                  <a:pt x="4486160" y="659777"/>
                </a:lnTo>
                <a:lnTo>
                  <a:pt x="4486160" y="763590"/>
                </a:lnTo>
                <a:lnTo>
                  <a:pt x="4479359" y="763590"/>
                </a:lnTo>
                <a:close/>
                <a:moveTo>
                  <a:pt x="3063782" y="652577"/>
                </a:moveTo>
                <a:lnTo>
                  <a:pt x="3151593" y="652577"/>
                </a:lnTo>
                <a:lnTo>
                  <a:pt x="3151593" y="720185"/>
                </a:lnTo>
                <a:lnTo>
                  <a:pt x="3063782" y="720185"/>
                </a:lnTo>
                <a:close/>
                <a:moveTo>
                  <a:pt x="3620651" y="647576"/>
                </a:moveTo>
                <a:cubicBezTo>
                  <a:pt x="3622652" y="649043"/>
                  <a:pt x="3625119" y="651010"/>
                  <a:pt x="3628052" y="653477"/>
                </a:cubicBezTo>
                <a:cubicBezTo>
                  <a:pt x="3630986" y="655944"/>
                  <a:pt x="3634020" y="658577"/>
                  <a:pt x="3637154" y="661378"/>
                </a:cubicBezTo>
                <a:cubicBezTo>
                  <a:pt x="3640287" y="664178"/>
                  <a:pt x="3643354" y="666978"/>
                  <a:pt x="3646355" y="669779"/>
                </a:cubicBezTo>
                <a:cubicBezTo>
                  <a:pt x="3649355" y="672579"/>
                  <a:pt x="3651855" y="674979"/>
                  <a:pt x="3653856" y="676980"/>
                </a:cubicBezTo>
                <a:lnTo>
                  <a:pt x="3649655" y="682580"/>
                </a:lnTo>
                <a:cubicBezTo>
                  <a:pt x="3647788" y="680580"/>
                  <a:pt x="3645388" y="678180"/>
                  <a:pt x="3642454" y="675379"/>
                </a:cubicBezTo>
                <a:cubicBezTo>
                  <a:pt x="3639520" y="672579"/>
                  <a:pt x="3636487" y="669779"/>
                  <a:pt x="3633353" y="666978"/>
                </a:cubicBezTo>
                <a:cubicBezTo>
                  <a:pt x="3630219" y="664178"/>
                  <a:pt x="3627152" y="661544"/>
                  <a:pt x="3624152" y="659077"/>
                </a:cubicBezTo>
                <a:cubicBezTo>
                  <a:pt x="3621151" y="656610"/>
                  <a:pt x="3618584" y="654577"/>
                  <a:pt x="3616451" y="652977"/>
                </a:cubicBezTo>
                <a:close/>
                <a:moveTo>
                  <a:pt x="2016651" y="647376"/>
                </a:moveTo>
                <a:cubicBezTo>
                  <a:pt x="2018651" y="648976"/>
                  <a:pt x="2021018" y="651043"/>
                  <a:pt x="2023752" y="653577"/>
                </a:cubicBezTo>
                <a:cubicBezTo>
                  <a:pt x="2026486" y="656110"/>
                  <a:pt x="2029286" y="658777"/>
                  <a:pt x="2032153" y="661578"/>
                </a:cubicBezTo>
                <a:cubicBezTo>
                  <a:pt x="2035020" y="664378"/>
                  <a:pt x="2037754" y="667112"/>
                  <a:pt x="2040354" y="669779"/>
                </a:cubicBezTo>
                <a:cubicBezTo>
                  <a:pt x="2042954" y="672446"/>
                  <a:pt x="2045188" y="674779"/>
                  <a:pt x="2047055" y="676780"/>
                </a:cubicBezTo>
                <a:lnTo>
                  <a:pt x="2042454" y="682180"/>
                </a:lnTo>
                <a:cubicBezTo>
                  <a:pt x="2040721" y="680180"/>
                  <a:pt x="2038554" y="677813"/>
                  <a:pt x="2035953" y="675079"/>
                </a:cubicBezTo>
                <a:cubicBezTo>
                  <a:pt x="2033353" y="672346"/>
                  <a:pt x="2030619" y="669579"/>
                  <a:pt x="2027753" y="666778"/>
                </a:cubicBezTo>
                <a:cubicBezTo>
                  <a:pt x="2024885" y="663978"/>
                  <a:pt x="2022085" y="661278"/>
                  <a:pt x="2019351" y="658677"/>
                </a:cubicBezTo>
                <a:cubicBezTo>
                  <a:pt x="2016618" y="656077"/>
                  <a:pt x="2014251" y="653977"/>
                  <a:pt x="2012251" y="652377"/>
                </a:cubicBezTo>
                <a:close/>
                <a:moveTo>
                  <a:pt x="3015176" y="647176"/>
                </a:moveTo>
                <a:cubicBezTo>
                  <a:pt x="3017043" y="648643"/>
                  <a:pt x="3019410" y="650576"/>
                  <a:pt x="3022277" y="652977"/>
                </a:cubicBezTo>
                <a:cubicBezTo>
                  <a:pt x="3025144" y="655377"/>
                  <a:pt x="3028144" y="657944"/>
                  <a:pt x="3031278" y="660678"/>
                </a:cubicBezTo>
                <a:cubicBezTo>
                  <a:pt x="3034412" y="663411"/>
                  <a:pt x="3037479" y="666145"/>
                  <a:pt x="3040479" y="668879"/>
                </a:cubicBezTo>
                <a:cubicBezTo>
                  <a:pt x="3043479" y="671612"/>
                  <a:pt x="3045980" y="674046"/>
                  <a:pt x="3047980" y="676180"/>
                </a:cubicBezTo>
                <a:lnTo>
                  <a:pt x="3043779" y="681980"/>
                </a:lnTo>
                <a:cubicBezTo>
                  <a:pt x="3041779" y="679847"/>
                  <a:pt x="3039279" y="677413"/>
                  <a:pt x="3036278" y="674679"/>
                </a:cubicBezTo>
                <a:cubicBezTo>
                  <a:pt x="3033278" y="671946"/>
                  <a:pt x="3030244" y="669179"/>
                  <a:pt x="3027177" y="666378"/>
                </a:cubicBezTo>
                <a:cubicBezTo>
                  <a:pt x="3024110" y="663578"/>
                  <a:pt x="3021110" y="660944"/>
                  <a:pt x="3018176" y="658477"/>
                </a:cubicBezTo>
                <a:cubicBezTo>
                  <a:pt x="3015242" y="656010"/>
                  <a:pt x="3012842" y="654043"/>
                  <a:pt x="3010975" y="652577"/>
                </a:cubicBezTo>
                <a:close/>
                <a:moveTo>
                  <a:pt x="2756543" y="647176"/>
                </a:moveTo>
                <a:lnTo>
                  <a:pt x="2757744" y="654377"/>
                </a:lnTo>
                <a:cubicBezTo>
                  <a:pt x="2748942" y="655844"/>
                  <a:pt x="2739375" y="657244"/>
                  <a:pt x="2729040" y="658577"/>
                </a:cubicBezTo>
                <a:cubicBezTo>
                  <a:pt x="2718706" y="659911"/>
                  <a:pt x="2708237" y="661111"/>
                  <a:pt x="2697636" y="662178"/>
                </a:cubicBezTo>
                <a:cubicBezTo>
                  <a:pt x="2687035" y="663245"/>
                  <a:pt x="2676533" y="664211"/>
                  <a:pt x="2666132" y="665078"/>
                </a:cubicBezTo>
                <a:cubicBezTo>
                  <a:pt x="2655731" y="665945"/>
                  <a:pt x="2646063" y="666578"/>
                  <a:pt x="2637129" y="666978"/>
                </a:cubicBezTo>
                <a:lnTo>
                  <a:pt x="2630128" y="723385"/>
                </a:lnTo>
                <a:lnTo>
                  <a:pt x="2690735" y="723385"/>
                </a:lnTo>
                <a:lnTo>
                  <a:pt x="2690735" y="675179"/>
                </a:lnTo>
                <a:lnTo>
                  <a:pt x="2698136" y="675579"/>
                </a:lnTo>
                <a:lnTo>
                  <a:pt x="2698136" y="723385"/>
                </a:lnTo>
                <a:lnTo>
                  <a:pt x="2770345" y="723385"/>
                </a:lnTo>
                <a:lnTo>
                  <a:pt x="2770345" y="730386"/>
                </a:lnTo>
                <a:lnTo>
                  <a:pt x="2698136" y="730386"/>
                </a:lnTo>
                <a:lnTo>
                  <a:pt x="2698136" y="796195"/>
                </a:lnTo>
                <a:cubicBezTo>
                  <a:pt x="2698136" y="800062"/>
                  <a:pt x="2697803" y="803162"/>
                  <a:pt x="2697136" y="805496"/>
                </a:cubicBezTo>
                <a:cubicBezTo>
                  <a:pt x="2696469" y="807829"/>
                  <a:pt x="2695302" y="809663"/>
                  <a:pt x="2693636" y="810996"/>
                </a:cubicBezTo>
                <a:cubicBezTo>
                  <a:pt x="2691969" y="812330"/>
                  <a:pt x="2689768" y="813297"/>
                  <a:pt x="2687035" y="813897"/>
                </a:cubicBezTo>
                <a:cubicBezTo>
                  <a:pt x="2684301" y="814497"/>
                  <a:pt x="2680867" y="814930"/>
                  <a:pt x="2676733" y="815197"/>
                </a:cubicBezTo>
                <a:lnTo>
                  <a:pt x="2659131" y="816197"/>
                </a:lnTo>
                <a:lnTo>
                  <a:pt x="2657331" y="809396"/>
                </a:lnTo>
                <a:lnTo>
                  <a:pt x="2675133" y="808596"/>
                </a:lnTo>
                <a:cubicBezTo>
                  <a:pt x="2678467" y="808463"/>
                  <a:pt x="2681134" y="808196"/>
                  <a:pt x="2683134" y="807796"/>
                </a:cubicBezTo>
                <a:cubicBezTo>
                  <a:pt x="2685134" y="807396"/>
                  <a:pt x="2686701" y="806696"/>
                  <a:pt x="2687835" y="805696"/>
                </a:cubicBezTo>
                <a:cubicBezTo>
                  <a:pt x="2688968" y="804696"/>
                  <a:pt x="2689735" y="803329"/>
                  <a:pt x="2690135" y="801595"/>
                </a:cubicBezTo>
                <a:cubicBezTo>
                  <a:pt x="2690535" y="799862"/>
                  <a:pt x="2690735" y="797528"/>
                  <a:pt x="2690735" y="794594"/>
                </a:cubicBezTo>
                <a:lnTo>
                  <a:pt x="2690735" y="730386"/>
                </a:lnTo>
                <a:lnTo>
                  <a:pt x="2622527" y="730386"/>
                </a:lnTo>
                <a:lnTo>
                  <a:pt x="2630528" y="660178"/>
                </a:lnTo>
                <a:cubicBezTo>
                  <a:pt x="2641196" y="659777"/>
                  <a:pt x="2652130" y="659144"/>
                  <a:pt x="2663332" y="658277"/>
                </a:cubicBezTo>
                <a:cubicBezTo>
                  <a:pt x="2674533" y="657411"/>
                  <a:pt x="2685568" y="656410"/>
                  <a:pt x="2696436" y="655277"/>
                </a:cubicBezTo>
                <a:cubicBezTo>
                  <a:pt x="2707304" y="654143"/>
                  <a:pt x="2717839" y="652877"/>
                  <a:pt x="2728040" y="651476"/>
                </a:cubicBezTo>
                <a:cubicBezTo>
                  <a:pt x="2738241" y="650076"/>
                  <a:pt x="2747742" y="648643"/>
                  <a:pt x="2756543" y="647176"/>
                </a:cubicBezTo>
                <a:close/>
                <a:moveTo>
                  <a:pt x="3372020" y="645576"/>
                </a:moveTo>
                <a:lnTo>
                  <a:pt x="3373020" y="651577"/>
                </a:lnTo>
                <a:cubicBezTo>
                  <a:pt x="3365553" y="653177"/>
                  <a:pt x="3357385" y="654677"/>
                  <a:pt x="3348517" y="656077"/>
                </a:cubicBezTo>
                <a:cubicBezTo>
                  <a:pt x="3339650" y="657477"/>
                  <a:pt x="3330649" y="658711"/>
                  <a:pt x="3321514" y="659777"/>
                </a:cubicBezTo>
                <a:cubicBezTo>
                  <a:pt x="3312380" y="660844"/>
                  <a:pt x="3303378" y="661778"/>
                  <a:pt x="3294511" y="662578"/>
                </a:cubicBezTo>
                <a:cubicBezTo>
                  <a:pt x="3285643" y="663378"/>
                  <a:pt x="3277542" y="664045"/>
                  <a:pt x="3270208" y="664578"/>
                </a:cubicBezTo>
                <a:lnTo>
                  <a:pt x="3269607" y="658377"/>
                </a:lnTo>
                <a:cubicBezTo>
                  <a:pt x="3277075" y="657844"/>
                  <a:pt x="3285243" y="657177"/>
                  <a:pt x="3294111" y="656377"/>
                </a:cubicBezTo>
                <a:cubicBezTo>
                  <a:pt x="3302978" y="655577"/>
                  <a:pt x="3311980" y="654610"/>
                  <a:pt x="3321114" y="653477"/>
                </a:cubicBezTo>
                <a:cubicBezTo>
                  <a:pt x="3330249" y="652343"/>
                  <a:pt x="3339183" y="651143"/>
                  <a:pt x="3347917" y="649876"/>
                </a:cubicBezTo>
                <a:cubicBezTo>
                  <a:pt x="3356652" y="648609"/>
                  <a:pt x="3364686" y="647176"/>
                  <a:pt x="3372020" y="645576"/>
                </a:cubicBezTo>
                <a:close/>
                <a:moveTo>
                  <a:pt x="681285" y="645376"/>
                </a:moveTo>
                <a:lnTo>
                  <a:pt x="682685" y="651976"/>
                </a:lnTo>
                <a:cubicBezTo>
                  <a:pt x="678018" y="653577"/>
                  <a:pt x="672917" y="655144"/>
                  <a:pt x="667383" y="656677"/>
                </a:cubicBezTo>
                <a:cubicBezTo>
                  <a:pt x="661849" y="658211"/>
                  <a:pt x="656082" y="659711"/>
                  <a:pt x="650081" y="661178"/>
                </a:cubicBezTo>
                <a:lnTo>
                  <a:pt x="650081" y="697982"/>
                </a:lnTo>
                <a:lnTo>
                  <a:pt x="688486" y="697982"/>
                </a:lnTo>
                <a:lnTo>
                  <a:pt x="688486" y="704783"/>
                </a:lnTo>
                <a:lnTo>
                  <a:pt x="650081" y="704783"/>
                </a:lnTo>
                <a:lnTo>
                  <a:pt x="650081" y="820198"/>
                </a:lnTo>
                <a:lnTo>
                  <a:pt x="643280" y="820198"/>
                </a:lnTo>
                <a:lnTo>
                  <a:pt x="643280" y="719785"/>
                </a:lnTo>
                <a:cubicBezTo>
                  <a:pt x="638613" y="730720"/>
                  <a:pt x="633012" y="741488"/>
                  <a:pt x="626478" y="752089"/>
                </a:cubicBezTo>
                <a:cubicBezTo>
                  <a:pt x="619944" y="762690"/>
                  <a:pt x="612876" y="772525"/>
                  <a:pt x="605275" y="781593"/>
                </a:cubicBezTo>
                <a:lnTo>
                  <a:pt x="601275" y="775592"/>
                </a:lnTo>
                <a:cubicBezTo>
                  <a:pt x="609943" y="765057"/>
                  <a:pt x="617977" y="753723"/>
                  <a:pt x="625378" y="741588"/>
                </a:cubicBezTo>
                <a:cubicBezTo>
                  <a:pt x="632779" y="729453"/>
                  <a:pt x="638680" y="717185"/>
                  <a:pt x="643080" y="704783"/>
                </a:cubicBezTo>
                <a:lnTo>
                  <a:pt x="606275" y="704783"/>
                </a:lnTo>
                <a:lnTo>
                  <a:pt x="606275" y="697982"/>
                </a:lnTo>
                <a:lnTo>
                  <a:pt x="643280" y="697982"/>
                </a:lnTo>
                <a:lnTo>
                  <a:pt x="643280" y="662978"/>
                </a:lnTo>
                <a:cubicBezTo>
                  <a:pt x="637279" y="664445"/>
                  <a:pt x="631379" y="665745"/>
                  <a:pt x="625578" y="666878"/>
                </a:cubicBezTo>
                <a:cubicBezTo>
                  <a:pt x="619777" y="668012"/>
                  <a:pt x="614543" y="668979"/>
                  <a:pt x="609876" y="669779"/>
                </a:cubicBezTo>
                <a:lnTo>
                  <a:pt x="609076" y="663178"/>
                </a:lnTo>
                <a:cubicBezTo>
                  <a:pt x="614143" y="662244"/>
                  <a:pt x="619810" y="661111"/>
                  <a:pt x="626078" y="659777"/>
                </a:cubicBezTo>
                <a:cubicBezTo>
                  <a:pt x="632345" y="658444"/>
                  <a:pt x="638713" y="657010"/>
                  <a:pt x="645180" y="655477"/>
                </a:cubicBezTo>
                <a:cubicBezTo>
                  <a:pt x="651648" y="653943"/>
                  <a:pt x="658015" y="652310"/>
                  <a:pt x="664283" y="650576"/>
                </a:cubicBezTo>
                <a:cubicBezTo>
                  <a:pt x="670550" y="648843"/>
                  <a:pt x="676218" y="647109"/>
                  <a:pt x="681285" y="645376"/>
                </a:cubicBezTo>
                <a:close/>
                <a:moveTo>
                  <a:pt x="563070" y="645176"/>
                </a:moveTo>
                <a:lnTo>
                  <a:pt x="564070" y="650976"/>
                </a:lnTo>
                <a:cubicBezTo>
                  <a:pt x="553402" y="652443"/>
                  <a:pt x="541767" y="653777"/>
                  <a:pt x="529166" y="654977"/>
                </a:cubicBezTo>
                <a:cubicBezTo>
                  <a:pt x="516564" y="656177"/>
                  <a:pt x="503763" y="657311"/>
                  <a:pt x="490761" y="658377"/>
                </a:cubicBezTo>
                <a:cubicBezTo>
                  <a:pt x="477760" y="659444"/>
                  <a:pt x="464991" y="660378"/>
                  <a:pt x="452456" y="661178"/>
                </a:cubicBezTo>
                <a:cubicBezTo>
                  <a:pt x="439921" y="661978"/>
                  <a:pt x="428387" y="662578"/>
                  <a:pt x="417852" y="662978"/>
                </a:cubicBezTo>
                <a:lnTo>
                  <a:pt x="417652" y="656777"/>
                </a:lnTo>
                <a:cubicBezTo>
                  <a:pt x="428187" y="656377"/>
                  <a:pt x="439755" y="655810"/>
                  <a:pt x="452356" y="655077"/>
                </a:cubicBezTo>
                <a:cubicBezTo>
                  <a:pt x="464958" y="654343"/>
                  <a:pt x="477726" y="653477"/>
                  <a:pt x="490661" y="652477"/>
                </a:cubicBezTo>
                <a:cubicBezTo>
                  <a:pt x="503596" y="651476"/>
                  <a:pt x="516298" y="650376"/>
                  <a:pt x="528766" y="649176"/>
                </a:cubicBezTo>
                <a:cubicBezTo>
                  <a:pt x="541234" y="647976"/>
                  <a:pt x="552669" y="646643"/>
                  <a:pt x="563070" y="645176"/>
                </a:cubicBezTo>
                <a:close/>
                <a:moveTo>
                  <a:pt x="4046305" y="643776"/>
                </a:moveTo>
                <a:lnTo>
                  <a:pt x="4053706" y="644176"/>
                </a:lnTo>
                <a:lnTo>
                  <a:pt x="4051905" y="672979"/>
                </a:lnTo>
                <a:lnTo>
                  <a:pt x="4171320" y="672979"/>
                </a:lnTo>
                <a:lnTo>
                  <a:pt x="4171320" y="680180"/>
                </a:lnTo>
                <a:lnTo>
                  <a:pt x="4051505" y="680180"/>
                </a:lnTo>
                <a:lnTo>
                  <a:pt x="4048905" y="719385"/>
                </a:lnTo>
                <a:lnTo>
                  <a:pt x="4158519" y="719385"/>
                </a:lnTo>
                <a:cubicBezTo>
                  <a:pt x="4158519" y="719785"/>
                  <a:pt x="4158419" y="721485"/>
                  <a:pt x="4158219" y="724486"/>
                </a:cubicBezTo>
                <a:cubicBezTo>
                  <a:pt x="4158019" y="727486"/>
                  <a:pt x="4157752" y="731220"/>
                  <a:pt x="4157418" y="735687"/>
                </a:cubicBezTo>
                <a:cubicBezTo>
                  <a:pt x="4157085" y="740154"/>
                  <a:pt x="4156718" y="744988"/>
                  <a:pt x="4156318" y="750189"/>
                </a:cubicBezTo>
                <a:cubicBezTo>
                  <a:pt x="4155918" y="755389"/>
                  <a:pt x="4155552" y="760357"/>
                  <a:pt x="4155218" y="765091"/>
                </a:cubicBezTo>
                <a:cubicBezTo>
                  <a:pt x="4154885" y="769825"/>
                  <a:pt x="4154585" y="773992"/>
                  <a:pt x="4154318" y="777592"/>
                </a:cubicBezTo>
                <a:cubicBezTo>
                  <a:pt x="4154051" y="781193"/>
                  <a:pt x="4153851" y="783593"/>
                  <a:pt x="4153718" y="784793"/>
                </a:cubicBezTo>
                <a:cubicBezTo>
                  <a:pt x="4153051" y="790794"/>
                  <a:pt x="4152118" y="795628"/>
                  <a:pt x="4150918" y="799295"/>
                </a:cubicBezTo>
                <a:cubicBezTo>
                  <a:pt x="4149718" y="802962"/>
                  <a:pt x="4147884" y="805862"/>
                  <a:pt x="4145417" y="807996"/>
                </a:cubicBezTo>
                <a:cubicBezTo>
                  <a:pt x="4142950" y="810130"/>
                  <a:pt x="4139683" y="811596"/>
                  <a:pt x="4135616" y="812397"/>
                </a:cubicBezTo>
                <a:cubicBezTo>
                  <a:pt x="4131549" y="813197"/>
                  <a:pt x="4126448" y="813797"/>
                  <a:pt x="4120314" y="814197"/>
                </a:cubicBezTo>
                <a:lnTo>
                  <a:pt x="4091110" y="815797"/>
                </a:lnTo>
                <a:lnTo>
                  <a:pt x="4089110" y="808796"/>
                </a:lnTo>
                <a:lnTo>
                  <a:pt x="4118914" y="807396"/>
                </a:lnTo>
                <a:cubicBezTo>
                  <a:pt x="4124248" y="807129"/>
                  <a:pt x="4128581" y="806696"/>
                  <a:pt x="4131915" y="806096"/>
                </a:cubicBezTo>
                <a:cubicBezTo>
                  <a:pt x="4135249" y="805496"/>
                  <a:pt x="4137916" y="804362"/>
                  <a:pt x="4139916" y="802695"/>
                </a:cubicBezTo>
                <a:cubicBezTo>
                  <a:pt x="4141917" y="801029"/>
                  <a:pt x="4143383" y="798662"/>
                  <a:pt x="4144317" y="795594"/>
                </a:cubicBezTo>
                <a:cubicBezTo>
                  <a:pt x="4145251" y="792527"/>
                  <a:pt x="4145984" y="788394"/>
                  <a:pt x="4146517" y="783193"/>
                </a:cubicBezTo>
                <a:cubicBezTo>
                  <a:pt x="4146650" y="782126"/>
                  <a:pt x="4146817" y="780193"/>
                  <a:pt x="4147017" y="777392"/>
                </a:cubicBezTo>
                <a:cubicBezTo>
                  <a:pt x="4147217" y="774592"/>
                  <a:pt x="4147484" y="771291"/>
                  <a:pt x="4147817" y="767491"/>
                </a:cubicBezTo>
                <a:cubicBezTo>
                  <a:pt x="4148151" y="763691"/>
                  <a:pt x="4148451" y="759690"/>
                  <a:pt x="4148717" y="755490"/>
                </a:cubicBezTo>
                <a:cubicBezTo>
                  <a:pt x="4148984" y="751289"/>
                  <a:pt x="4149284" y="747255"/>
                  <a:pt x="4149618" y="743388"/>
                </a:cubicBezTo>
                <a:cubicBezTo>
                  <a:pt x="4149951" y="739521"/>
                  <a:pt x="4150218" y="736087"/>
                  <a:pt x="4150418" y="733087"/>
                </a:cubicBezTo>
                <a:cubicBezTo>
                  <a:pt x="4150618" y="730086"/>
                  <a:pt x="4150784" y="727919"/>
                  <a:pt x="4150918" y="726586"/>
                </a:cubicBezTo>
                <a:lnTo>
                  <a:pt x="4041104" y="726586"/>
                </a:lnTo>
                <a:close/>
                <a:moveTo>
                  <a:pt x="1031728" y="642775"/>
                </a:moveTo>
                <a:lnTo>
                  <a:pt x="1038129" y="643175"/>
                </a:lnTo>
                <a:lnTo>
                  <a:pt x="1038129" y="818597"/>
                </a:lnTo>
                <a:lnTo>
                  <a:pt x="1031728" y="818597"/>
                </a:lnTo>
                <a:close/>
                <a:moveTo>
                  <a:pt x="235229" y="642375"/>
                </a:moveTo>
                <a:lnTo>
                  <a:pt x="242230" y="642775"/>
                </a:lnTo>
                <a:lnTo>
                  <a:pt x="242230" y="680580"/>
                </a:lnTo>
                <a:lnTo>
                  <a:pt x="268233" y="680580"/>
                </a:lnTo>
                <a:lnTo>
                  <a:pt x="268233" y="687581"/>
                </a:lnTo>
                <a:lnTo>
                  <a:pt x="242230" y="687581"/>
                </a:lnTo>
                <a:lnTo>
                  <a:pt x="242230" y="727586"/>
                </a:lnTo>
                <a:cubicBezTo>
                  <a:pt x="246897" y="725452"/>
                  <a:pt x="251331" y="723385"/>
                  <a:pt x="255532" y="721385"/>
                </a:cubicBezTo>
                <a:cubicBezTo>
                  <a:pt x="259732" y="719385"/>
                  <a:pt x="263433" y="717585"/>
                  <a:pt x="266633" y="715985"/>
                </a:cubicBezTo>
                <a:lnTo>
                  <a:pt x="267433" y="719785"/>
                </a:lnTo>
                <a:lnTo>
                  <a:pt x="268233" y="722785"/>
                </a:lnTo>
                <a:cubicBezTo>
                  <a:pt x="264900" y="724386"/>
                  <a:pt x="260999" y="726219"/>
                  <a:pt x="256532" y="728286"/>
                </a:cubicBezTo>
                <a:cubicBezTo>
                  <a:pt x="252065" y="730353"/>
                  <a:pt x="247297" y="732520"/>
                  <a:pt x="242230" y="734787"/>
                </a:cubicBezTo>
                <a:lnTo>
                  <a:pt x="242230" y="800795"/>
                </a:lnTo>
                <a:cubicBezTo>
                  <a:pt x="242230" y="806663"/>
                  <a:pt x="240897" y="810630"/>
                  <a:pt x="238230" y="812697"/>
                </a:cubicBezTo>
                <a:cubicBezTo>
                  <a:pt x="235563" y="814764"/>
                  <a:pt x="230762" y="816064"/>
                  <a:pt x="223828" y="816597"/>
                </a:cubicBezTo>
                <a:lnTo>
                  <a:pt x="210226" y="817597"/>
                </a:lnTo>
                <a:lnTo>
                  <a:pt x="208226" y="810796"/>
                </a:lnTo>
                <a:lnTo>
                  <a:pt x="222628" y="809996"/>
                </a:lnTo>
                <a:cubicBezTo>
                  <a:pt x="227695" y="809596"/>
                  <a:pt x="231062" y="808729"/>
                  <a:pt x="232729" y="807396"/>
                </a:cubicBezTo>
                <a:cubicBezTo>
                  <a:pt x="234396" y="806062"/>
                  <a:pt x="235229" y="803395"/>
                  <a:pt x="235229" y="799395"/>
                </a:cubicBezTo>
                <a:lnTo>
                  <a:pt x="235229" y="737987"/>
                </a:lnTo>
                <a:cubicBezTo>
                  <a:pt x="228828" y="740921"/>
                  <a:pt x="222794" y="743655"/>
                  <a:pt x="217127" y="746188"/>
                </a:cubicBezTo>
                <a:cubicBezTo>
                  <a:pt x="211460" y="748722"/>
                  <a:pt x="206892" y="750789"/>
                  <a:pt x="203425" y="752389"/>
                </a:cubicBezTo>
                <a:lnTo>
                  <a:pt x="201825" y="745588"/>
                </a:lnTo>
                <a:cubicBezTo>
                  <a:pt x="205559" y="743988"/>
                  <a:pt x="210426" y="741888"/>
                  <a:pt x="216427" y="739287"/>
                </a:cubicBezTo>
                <a:cubicBezTo>
                  <a:pt x="222428" y="736687"/>
                  <a:pt x="228695" y="733853"/>
                  <a:pt x="235229" y="730786"/>
                </a:cubicBezTo>
                <a:lnTo>
                  <a:pt x="235229" y="687581"/>
                </a:lnTo>
                <a:lnTo>
                  <a:pt x="208026" y="687581"/>
                </a:lnTo>
                <a:lnTo>
                  <a:pt x="208026" y="680580"/>
                </a:lnTo>
                <a:lnTo>
                  <a:pt x="235229" y="680580"/>
                </a:lnTo>
                <a:close/>
                <a:moveTo>
                  <a:pt x="1513388" y="642175"/>
                </a:moveTo>
                <a:lnTo>
                  <a:pt x="1519989" y="643575"/>
                </a:lnTo>
                <a:cubicBezTo>
                  <a:pt x="1518522" y="649043"/>
                  <a:pt x="1516822" y="654677"/>
                  <a:pt x="1514888" y="660478"/>
                </a:cubicBezTo>
                <a:cubicBezTo>
                  <a:pt x="1512955" y="666278"/>
                  <a:pt x="1510788" y="672179"/>
                  <a:pt x="1508388" y="678180"/>
                </a:cubicBezTo>
                <a:lnTo>
                  <a:pt x="1579996" y="678180"/>
                </a:lnTo>
                <a:lnTo>
                  <a:pt x="1579996" y="685381"/>
                </a:lnTo>
                <a:lnTo>
                  <a:pt x="1557794" y="685381"/>
                </a:lnTo>
                <a:cubicBezTo>
                  <a:pt x="1556727" y="694448"/>
                  <a:pt x="1555460" y="702916"/>
                  <a:pt x="1553993" y="710784"/>
                </a:cubicBezTo>
                <a:cubicBezTo>
                  <a:pt x="1552526" y="718652"/>
                  <a:pt x="1550726" y="725986"/>
                  <a:pt x="1548593" y="732787"/>
                </a:cubicBezTo>
                <a:cubicBezTo>
                  <a:pt x="1546459" y="739587"/>
                  <a:pt x="1543925" y="746022"/>
                  <a:pt x="1540992" y="752089"/>
                </a:cubicBezTo>
                <a:cubicBezTo>
                  <a:pt x="1538058" y="758156"/>
                  <a:pt x="1534657" y="763924"/>
                  <a:pt x="1530790" y="769391"/>
                </a:cubicBezTo>
                <a:cubicBezTo>
                  <a:pt x="1537191" y="777526"/>
                  <a:pt x="1544625" y="785260"/>
                  <a:pt x="1553093" y="792594"/>
                </a:cubicBezTo>
                <a:cubicBezTo>
                  <a:pt x="1561561" y="799928"/>
                  <a:pt x="1571329" y="807196"/>
                  <a:pt x="1582397" y="814397"/>
                </a:cubicBezTo>
                <a:lnTo>
                  <a:pt x="1578596" y="820798"/>
                </a:lnTo>
                <a:cubicBezTo>
                  <a:pt x="1567395" y="813330"/>
                  <a:pt x="1557494" y="805896"/>
                  <a:pt x="1548893" y="798495"/>
                </a:cubicBezTo>
                <a:cubicBezTo>
                  <a:pt x="1540292" y="791094"/>
                  <a:pt x="1532791" y="783326"/>
                  <a:pt x="1526390" y="775192"/>
                </a:cubicBezTo>
                <a:cubicBezTo>
                  <a:pt x="1519856" y="783460"/>
                  <a:pt x="1512055" y="791294"/>
                  <a:pt x="1502987" y="798695"/>
                </a:cubicBezTo>
                <a:cubicBezTo>
                  <a:pt x="1493919" y="806096"/>
                  <a:pt x="1483118" y="813730"/>
                  <a:pt x="1470583" y="821598"/>
                </a:cubicBezTo>
                <a:lnTo>
                  <a:pt x="1466182" y="815597"/>
                </a:lnTo>
                <a:cubicBezTo>
                  <a:pt x="1479117" y="807729"/>
                  <a:pt x="1490085" y="800062"/>
                  <a:pt x="1499086" y="792594"/>
                </a:cubicBezTo>
                <a:cubicBezTo>
                  <a:pt x="1508087" y="785127"/>
                  <a:pt x="1515788" y="777392"/>
                  <a:pt x="1522189" y="769391"/>
                </a:cubicBezTo>
                <a:cubicBezTo>
                  <a:pt x="1515388" y="760057"/>
                  <a:pt x="1509921" y="750055"/>
                  <a:pt x="1505787" y="739387"/>
                </a:cubicBezTo>
                <a:cubicBezTo>
                  <a:pt x="1501653" y="728719"/>
                  <a:pt x="1498453" y="716851"/>
                  <a:pt x="1496186" y="703783"/>
                </a:cubicBezTo>
                <a:cubicBezTo>
                  <a:pt x="1493652" y="708450"/>
                  <a:pt x="1491085" y="712884"/>
                  <a:pt x="1488485" y="717085"/>
                </a:cubicBezTo>
                <a:cubicBezTo>
                  <a:pt x="1485885" y="721285"/>
                  <a:pt x="1483251" y="725186"/>
                  <a:pt x="1480584" y="728786"/>
                </a:cubicBezTo>
                <a:lnTo>
                  <a:pt x="1475783" y="723185"/>
                </a:lnTo>
                <a:cubicBezTo>
                  <a:pt x="1479651" y="717985"/>
                  <a:pt x="1483518" y="712017"/>
                  <a:pt x="1487385" y="705283"/>
                </a:cubicBezTo>
                <a:cubicBezTo>
                  <a:pt x="1491252" y="698549"/>
                  <a:pt x="1494852" y="691548"/>
                  <a:pt x="1498186" y="684281"/>
                </a:cubicBezTo>
                <a:cubicBezTo>
                  <a:pt x="1501520" y="677013"/>
                  <a:pt x="1504520" y="669745"/>
                  <a:pt x="1507187" y="662478"/>
                </a:cubicBezTo>
                <a:cubicBezTo>
                  <a:pt x="1509854" y="655210"/>
                  <a:pt x="1511921" y="648443"/>
                  <a:pt x="1513388" y="642175"/>
                </a:cubicBezTo>
                <a:close/>
                <a:moveTo>
                  <a:pt x="4289535" y="641975"/>
                </a:moveTo>
                <a:lnTo>
                  <a:pt x="4296736" y="642375"/>
                </a:lnTo>
                <a:lnTo>
                  <a:pt x="4295736" y="660978"/>
                </a:lnTo>
                <a:cubicBezTo>
                  <a:pt x="4295736" y="661644"/>
                  <a:pt x="4295703" y="662244"/>
                  <a:pt x="4295636" y="662778"/>
                </a:cubicBezTo>
                <a:cubicBezTo>
                  <a:pt x="4295569" y="663311"/>
                  <a:pt x="4295469" y="663911"/>
                  <a:pt x="4295336" y="664578"/>
                </a:cubicBezTo>
                <a:lnTo>
                  <a:pt x="4368945" y="664578"/>
                </a:lnTo>
                <a:lnTo>
                  <a:pt x="4368945" y="671179"/>
                </a:lnTo>
                <a:lnTo>
                  <a:pt x="4294336" y="671179"/>
                </a:lnTo>
                <a:cubicBezTo>
                  <a:pt x="4293936" y="672379"/>
                  <a:pt x="4293536" y="673579"/>
                  <a:pt x="4293136" y="674779"/>
                </a:cubicBezTo>
                <a:cubicBezTo>
                  <a:pt x="4292736" y="675980"/>
                  <a:pt x="4292269" y="677113"/>
                  <a:pt x="4291735" y="678180"/>
                </a:cubicBezTo>
                <a:cubicBezTo>
                  <a:pt x="4294136" y="679113"/>
                  <a:pt x="4297103" y="680347"/>
                  <a:pt x="4300637" y="681880"/>
                </a:cubicBezTo>
                <a:cubicBezTo>
                  <a:pt x="4304170" y="683414"/>
                  <a:pt x="4308004" y="685081"/>
                  <a:pt x="4312138" y="686881"/>
                </a:cubicBezTo>
                <a:cubicBezTo>
                  <a:pt x="4316272" y="688681"/>
                  <a:pt x="4320573" y="690581"/>
                  <a:pt x="4325040" y="692582"/>
                </a:cubicBezTo>
                <a:cubicBezTo>
                  <a:pt x="4329507" y="694582"/>
                  <a:pt x="4333841" y="696515"/>
                  <a:pt x="4338041" y="698382"/>
                </a:cubicBezTo>
                <a:cubicBezTo>
                  <a:pt x="4342242" y="700249"/>
                  <a:pt x="4346142" y="701983"/>
                  <a:pt x="4349743" y="703583"/>
                </a:cubicBezTo>
                <a:cubicBezTo>
                  <a:pt x="4353343" y="705183"/>
                  <a:pt x="4356344" y="706517"/>
                  <a:pt x="4358744" y="707583"/>
                </a:cubicBezTo>
                <a:lnTo>
                  <a:pt x="4355543" y="713184"/>
                </a:lnTo>
                <a:cubicBezTo>
                  <a:pt x="4353143" y="712117"/>
                  <a:pt x="4350143" y="710751"/>
                  <a:pt x="4346542" y="709084"/>
                </a:cubicBezTo>
                <a:cubicBezTo>
                  <a:pt x="4342942" y="707417"/>
                  <a:pt x="4339041" y="705650"/>
                  <a:pt x="4334841" y="703783"/>
                </a:cubicBezTo>
                <a:cubicBezTo>
                  <a:pt x="4330640" y="701916"/>
                  <a:pt x="4326306" y="699983"/>
                  <a:pt x="4321839" y="697982"/>
                </a:cubicBezTo>
                <a:cubicBezTo>
                  <a:pt x="4317372" y="695982"/>
                  <a:pt x="4313072" y="694048"/>
                  <a:pt x="4308938" y="692182"/>
                </a:cubicBezTo>
                <a:cubicBezTo>
                  <a:pt x="4304804" y="690315"/>
                  <a:pt x="4300970" y="688614"/>
                  <a:pt x="4297436" y="687081"/>
                </a:cubicBezTo>
                <a:cubicBezTo>
                  <a:pt x="4293902" y="685547"/>
                  <a:pt x="4291002" y="684314"/>
                  <a:pt x="4288735" y="683380"/>
                </a:cubicBezTo>
                <a:cubicBezTo>
                  <a:pt x="4283935" y="690448"/>
                  <a:pt x="4276133" y="696282"/>
                  <a:pt x="4265332" y="700883"/>
                </a:cubicBezTo>
                <a:cubicBezTo>
                  <a:pt x="4254531" y="705483"/>
                  <a:pt x="4239795" y="709584"/>
                  <a:pt x="4221127" y="713184"/>
                </a:cubicBezTo>
                <a:lnTo>
                  <a:pt x="4219526" y="707383"/>
                </a:lnTo>
                <a:cubicBezTo>
                  <a:pt x="4231128" y="704983"/>
                  <a:pt x="4240929" y="702516"/>
                  <a:pt x="4248930" y="699983"/>
                </a:cubicBezTo>
                <a:cubicBezTo>
                  <a:pt x="4256931" y="697449"/>
                  <a:pt x="4263532" y="694749"/>
                  <a:pt x="4268733" y="691882"/>
                </a:cubicBezTo>
                <a:cubicBezTo>
                  <a:pt x="4273933" y="689014"/>
                  <a:pt x="4277934" y="685881"/>
                  <a:pt x="4280734" y="682480"/>
                </a:cubicBezTo>
                <a:cubicBezTo>
                  <a:pt x="4283534" y="679080"/>
                  <a:pt x="4285535" y="675313"/>
                  <a:pt x="4286735" y="671179"/>
                </a:cubicBezTo>
                <a:lnTo>
                  <a:pt x="4215526" y="671179"/>
                </a:lnTo>
                <a:lnTo>
                  <a:pt x="4215526" y="664578"/>
                </a:lnTo>
                <a:lnTo>
                  <a:pt x="4288335" y="664578"/>
                </a:lnTo>
                <a:cubicBezTo>
                  <a:pt x="4288468" y="663911"/>
                  <a:pt x="4288535" y="663278"/>
                  <a:pt x="4288535" y="662678"/>
                </a:cubicBezTo>
                <a:cubicBezTo>
                  <a:pt x="4288535" y="662078"/>
                  <a:pt x="4288602" y="661444"/>
                  <a:pt x="4288735" y="660778"/>
                </a:cubicBezTo>
                <a:cubicBezTo>
                  <a:pt x="4288868" y="659978"/>
                  <a:pt x="4288969" y="658777"/>
                  <a:pt x="4289035" y="657177"/>
                </a:cubicBezTo>
                <a:cubicBezTo>
                  <a:pt x="4289102" y="655577"/>
                  <a:pt x="4289169" y="653843"/>
                  <a:pt x="4289235" y="651976"/>
                </a:cubicBezTo>
                <a:cubicBezTo>
                  <a:pt x="4289302" y="650110"/>
                  <a:pt x="4289369" y="648276"/>
                  <a:pt x="4289435" y="646476"/>
                </a:cubicBezTo>
                <a:cubicBezTo>
                  <a:pt x="4289502" y="644676"/>
                  <a:pt x="4289535" y="643175"/>
                  <a:pt x="4289535" y="641975"/>
                </a:cubicBezTo>
                <a:close/>
                <a:moveTo>
                  <a:pt x="1441179" y="641975"/>
                </a:moveTo>
                <a:lnTo>
                  <a:pt x="1447980" y="642375"/>
                </a:lnTo>
                <a:lnTo>
                  <a:pt x="1447980" y="681380"/>
                </a:lnTo>
                <a:lnTo>
                  <a:pt x="1483985" y="681380"/>
                </a:lnTo>
                <a:lnTo>
                  <a:pt x="1483985" y="688581"/>
                </a:lnTo>
                <a:lnTo>
                  <a:pt x="1447980" y="688581"/>
                </a:lnTo>
                <a:lnTo>
                  <a:pt x="1447980" y="735587"/>
                </a:lnTo>
                <a:lnTo>
                  <a:pt x="1475183" y="735587"/>
                </a:lnTo>
                <a:lnTo>
                  <a:pt x="1475183" y="806996"/>
                </a:lnTo>
                <a:lnTo>
                  <a:pt x="1414376" y="806996"/>
                </a:lnTo>
                <a:lnTo>
                  <a:pt x="1414376" y="735587"/>
                </a:lnTo>
                <a:lnTo>
                  <a:pt x="1441179" y="735587"/>
                </a:lnTo>
                <a:lnTo>
                  <a:pt x="1441179" y="688581"/>
                </a:lnTo>
                <a:lnTo>
                  <a:pt x="1403574" y="688581"/>
                </a:lnTo>
                <a:lnTo>
                  <a:pt x="1403574" y="681380"/>
                </a:lnTo>
                <a:lnTo>
                  <a:pt x="1441179" y="681380"/>
                </a:lnTo>
                <a:close/>
                <a:moveTo>
                  <a:pt x="1111139" y="641575"/>
                </a:moveTo>
                <a:lnTo>
                  <a:pt x="1117539" y="641975"/>
                </a:lnTo>
                <a:lnTo>
                  <a:pt x="1117539" y="662978"/>
                </a:lnTo>
                <a:lnTo>
                  <a:pt x="1171945" y="662978"/>
                </a:lnTo>
                <a:lnTo>
                  <a:pt x="1171945" y="668779"/>
                </a:lnTo>
                <a:lnTo>
                  <a:pt x="1117539" y="668779"/>
                </a:lnTo>
                <a:lnTo>
                  <a:pt x="1117539" y="686381"/>
                </a:lnTo>
                <a:lnTo>
                  <a:pt x="1166345" y="686381"/>
                </a:lnTo>
                <a:lnTo>
                  <a:pt x="1166345" y="691781"/>
                </a:lnTo>
                <a:lnTo>
                  <a:pt x="1117539" y="691781"/>
                </a:lnTo>
                <a:lnTo>
                  <a:pt x="1117539" y="710384"/>
                </a:lnTo>
                <a:lnTo>
                  <a:pt x="1181147" y="710384"/>
                </a:lnTo>
                <a:lnTo>
                  <a:pt x="1181147" y="715985"/>
                </a:lnTo>
                <a:lnTo>
                  <a:pt x="1053931" y="715985"/>
                </a:lnTo>
                <a:lnTo>
                  <a:pt x="1053931" y="710384"/>
                </a:lnTo>
                <a:lnTo>
                  <a:pt x="1111139" y="710384"/>
                </a:lnTo>
                <a:lnTo>
                  <a:pt x="1111139" y="691781"/>
                </a:lnTo>
                <a:lnTo>
                  <a:pt x="1066933" y="691781"/>
                </a:lnTo>
                <a:lnTo>
                  <a:pt x="1066933" y="686381"/>
                </a:lnTo>
                <a:lnTo>
                  <a:pt x="1111139" y="686381"/>
                </a:lnTo>
                <a:lnTo>
                  <a:pt x="1111139" y="668779"/>
                </a:lnTo>
                <a:lnTo>
                  <a:pt x="1061132" y="668779"/>
                </a:lnTo>
                <a:lnTo>
                  <a:pt x="1061132" y="662978"/>
                </a:lnTo>
                <a:lnTo>
                  <a:pt x="1111139" y="662978"/>
                </a:lnTo>
                <a:close/>
                <a:moveTo>
                  <a:pt x="3888085" y="641175"/>
                </a:moveTo>
                <a:lnTo>
                  <a:pt x="3894886" y="641575"/>
                </a:lnTo>
                <a:lnTo>
                  <a:pt x="3894886" y="661378"/>
                </a:lnTo>
                <a:cubicBezTo>
                  <a:pt x="3900220" y="682180"/>
                  <a:pt x="3906554" y="700183"/>
                  <a:pt x="3913888" y="715384"/>
                </a:cubicBezTo>
                <a:cubicBezTo>
                  <a:pt x="3917622" y="712184"/>
                  <a:pt x="3921556" y="708684"/>
                  <a:pt x="3925690" y="704883"/>
                </a:cubicBezTo>
                <a:cubicBezTo>
                  <a:pt x="3929824" y="701083"/>
                  <a:pt x="3933891" y="697216"/>
                  <a:pt x="3937891" y="693282"/>
                </a:cubicBezTo>
                <a:cubicBezTo>
                  <a:pt x="3941892" y="689348"/>
                  <a:pt x="3945725" y="685447"/>
                  <a:pt x="3949392" y="681580"/>
                </a:cubicBezTo>
                <a:cubicBezTo>
                  <a:pt x="3953060" y="677713"/>
                  <a:pt x="3956427" y="674046"/>
                  <a:pt x="3959494" y="670579"/>
                </a:cubicBezTo>
                <a:lnTo>
                  <a:pt x="3964694" y="675980"/>
                </a:lnTo>
                <a:cubicBezTo>
                  <a:pt x="3961494" y="679447"/>
                  <a:pt x="3957927" y="683180"/>
                  <a:pt x="3953993" y="687181"/>
                </a:cubicBezTo>
                <a:cubicBezTo>
                  <a:pt x="3950059" y="691181"/>
                  <a:pt x="3945992" y="695215"/>
                  <a:pt x="3941791" y="699282"/>
                </a:cubicBezTo>
                <a:cubicBezTo>
                  <a:pt x="3937591" y="703350"/>
                  <a:pt x="3933357" y="707317"/>
                  <a:pt x="3929090" y="711184"/>
                </a:cubicBezTo>
                <a:cubicBezTo>
                  <a:pt x="3924823" y="715051"/>
                  <a:pt x="3920822" y="718652"/>
                  <a:pt x="3917089" y="721985"/>
                </a:cubicBezTo>
                <a:cubicBezTo>
                  <a:pt x="3920822" y="729186"/>
                  <a:pt x="3924956" y="735954"/>
                  <a:pt x="3929490" y="742288"/>
                </a:cubicBezTo>
                <a:cubicBezTo>
                  <a:pt x="3934024" y="748622"/>
                  <a:pt x="3938991" y="754723"/>
                  <a:pt x="3944392" y="760590"/>
                </a:cubicBezTo>
                <a:cubicBezTo>
                  <a:pt x="3949793" y="766458"/>
                  <a:pt x="3955660" y="772192"/>
                  <a:pt x="3961994" y="777792"/>
                </a:cubicBezTo>
                <a:cubicBezTo>
                  <a:pt x="3968328" y="783393"/>
                  <a:pt x="3975296" y="788994"/>
                  <a:pt x="3982897" y="794594"/>
                </a:cubicBezTo>
                <a:lnTo>
                  <a:pt x="3977896" y="800595"/>
                </a:lnTo>
                <a:cubicBezTo>
                  <a:pt x="3966828" y="792061"/>
                  <a:pt x="3957060" y="783626"/>
                  <a:pt x="3948592" y="775292"/>
                </a:cubicBezTo>
                <a:cubicBezTo>
                  <a:pt x="3940125" y="766958"/>
                  <a:pt x="3932591" y="758190"/>
                  <a:pt x="3925989" y="748989"/>
                </a:cubicBezTo>
                <a:cubicBezTo>
                  <a:pt x="3919389" y="739787"/>
                  <a:pt x="3913555" y="729853"/>
                  <a:pt x="3908487" y="719185"/>
                </a:cubicBezTo>
                <a:cubicBezTo>
                  <a:pt x="3903420" y="708517"/>
                  <a:pt x="3898886" y="696449"/>
                  <a:pt x="3894886" y="682980"/>
                </a:cubicBezTo>
                <a:lnTo>
                  <a:pt x="3894886" y="794794"/>
                </a:lnTo>
                <a:cubicBezTo>
                  <a:pt x="3894886" y="798928"/>
                  <a:pt x="3894519" y="802262"/>
                  <a:pt x="3893786" y="804796"/>
                </a:cubicBezTo>
                <a:cubicBezTo>
                  <a:pt x="3893052" y="807329"/>
                  <a:pt x="3891819" y="809330"/>
                  <a:pt x="3890085" y="810796"/>
                </a:cubicBezTo>
                <a:cubicBezTo>
                  <a:pt x="3888352" y="812263"/>
                  <a:pt x="3885985" y="813330"/>
                  <a:pt x="3882984" y="813997"/>
                </a:cubicBezTo>
                <a:cubicBezTo>
                  <a:pt x="3879984" y="814664"/>
                  <a:pt x="3876284" y="815197"/>
                  <a:pt x="3871883" y="815597"/>
                </a:cubicBezTo>
                <a:lnTo>
                  <a:pt x="3857681" y="816797"/>
                </a:lnTo>
                <a:lnTo>
                  <a:pt x="3855481" y="809596"/>
                </a:lnTo>
                <a:lnTo>
                  <a:pt x="3870283" y="808196"/>
                </a:lnTo>
                <a:cubicBezTo>
                  <a:pt x="3874017" y="807796"/>
                  <a:pt x="3877050" y="807363"/>
                  <a:pt x="3879384" y="806896"/>
                </a:cubicBezTo>
                <a:cubicBezTo>
                  <a:pt x="3881717" y="806429"/>
                  <a:pt x="3883518" y="805662"/>
                  <a:pt x="3884784" y="804596"/>
                </a:cubicBezTo>
                <a:cubicBezTo>
                  <a:pt x="3886051" y="803529"/>
                  <a:pt x="3886918" y="802062"/>
                  <a:pt x="3887385" y="800195"/>
                </a:cubicBezTo>
                <a:cubicBezTo>
                  <a:pt x="3887851" y="798328"/>
                  <a:pt x="3888085" y="795795"/>
                  <a:pt x="3888085" y="792594"/>
                </a:cubicBezTo>
                <a:close/>
                <a:moveTo>
                  <a:pt x="321640" y="640775"/>
                </a:moveTo>
                <a:cubicBezTo>
                  <a:pt x="323107" y="645042"/>
                  <a:pt x="324640" y="649876"/>
                  <a:pt x="326241" y="655277"/>
                </a:cubicBezTo>
                <a:cubicBezTo>
                  <a:pt x="327841" y="660678"/>
                  <a:pt x="329374" y="665912"/>
                  <a:pt x="330841" y="670979"/>
                </a:cubicBezTo>
                <a:lnTo>
                  <a:pt x="369246" y="670979"/>
                </a:lnTo>
                <a:lnTo>
                  <a:pt x="369246" y="737587"/>
                </a:lnTo>
                <a:lnTo>
                  <a:pt x="287636" y="737587"/>
                </a:lnTo>
                <a:cubicBezTo>
                  <a:pt x="287236" y="747455"/>
                  <a:pt x="286502" y="756123"/>
                  <a:pt x="285436" y="763590"/>
                </a:cubicBezTo>
                <a:cubicBezTo>
                  <a:pt x="284369" y="771058"/>
                  <a:pt x="282769" y="777926"/>
                  <a:pt x="280635" y="784193"/>
                </a:cubicBezTo>
                <a:cubicBezTo>
                  <a:pt x="278501" y="790460"/>
                  <a:pt x="275734" y="796528"/>
                  <a:pt x="272334" y="802395"/>
                </a:cubicBezTo>
                <a:cubicBezTo>
                  <a:pt x="268933" y="808263"/>
                  <a:pt x="264700" y="814464"/>
                  <a:pt x="259632" y="820998"/>
                </a:cubicBezTo>
                <a:lnTo>
                  <a:pt x="253832" y="816997"/>
                </a:lnTo>
                <a:cubicBezTo>
                  <a:pt x="259432" y="809930"/>
                  <a:pt x="263966" y="803295"/>
                  <a:pt x="267433" y="797095"/>
                </a:cubicBezTo>
                <a:cubicBezTo>
                  <a:pt x="270900" y="790894"/>
                  <a:pt x="273634" y="784193"/>
                  <a:pt x="275634" y="776992"/>
                </a:cubicBezTo>
                <a:cubicBezTo>
                  <a:pt x="277635" y="769791"/>
                  <a:pt x="279001" y="761724"/>
                  <a:pt x="279735" y="752789"/>
                </a:cubicBezTo>
                <a:cubicBezTo>
                  <a:pt x="280468" y="743855"/>
                  <a:pt x="280835" y="733120"/>
                  <a:pt x="280835" y="720585"/>
                </a:cubicBezTo>
                <a:lnTo>
                  <a:pt x="280835" y="670979"/>
                </a:lnTo>
                <a:lnTo>
                  <a:pt x="323240" y="670979"/>
                </a:lnTo>
                <a:cubicBezTo>
                  <a:pt x="321773" y="665912"/>
                  <a:pt x="320307" y="660778"/>
                  <a:pt x="318840" y="655577"/>
                </a:cubicBezTo>
                <a:cubicBezTo>
                  <a:pt x="317373" y="650376"/>
                  <a:pt x="315906" y="645709"/>
                  <a:pt x="314439" y="641575"/>
                </a:cubicBezTo>
                <a:close/>
                <a:moveTo>
                  <a:pt x="2084060" y="640575"/>
                </a:moveTo>
                <a:lnTo>
                  <a:pt x="2090660" y="640975"/>
                </a:lnTo>
                <a:lnTo>
                  <a:pt x="2090660" y="664178"/>
                </a:lnTo>
                <a:lnTo>
                  <a:pt x="2128465" y="664178"/>
                </a:lnTo>
                <a:lnTo>
                  <a:pt x="2128465" y="640575"/>
                </a:lnTo>
                <a:lnTo>
                  <a:pt x="2135066" y="640975"/>
                </a:lnTo>
                <a:lnTo>
                  <a:pt x="2135066" y="664178"/>
                </a:lnTo>
                <a:lnTo>
                  <a:pt x="2174271" y="664178"/>
                </a:lnTo>
                <a:lnTo>
                  <a:pt x="2174271" y="670379"/>
                </a:lnTo>
                <a:lnTo>
                  <a:pt x="2135066" y="670379"/>
                </a:lnTo>
                <a:lnTo>
                  <a:pt x="2135066" y="689581"/>
                </a:lnTo>
                <a:lnTo>
                  <a:pt x="2128465" y="689581"/>
                </a:lnTo>
                <a:lnTo>
                  <a:pt x="2128465" y="670379"/>
                </a:lnTo>
                <a:lnTo>
                  <a:pt x="2090660" y="670379"/>
                </a:lnTo>
                <a:lnTo>
                  <a:pt x="2090660" y="689781"/>
                </a:lnTo>
                <a:lnTo>
                  <a:pt x="2084060" y="689781"/>
                </a:lnTo>
                <a:lnTo>
                  <a:pt x="2084060" y="670379"/>
                </a:lnTo>
                <a:lnTo>
                  <a:pt x="2050855" y="670379"/>
                </a:lnTo>
                <a:lnTo>
                  <a:pt x="2050855" y="664178"/>
                </a:lnTo>
                <a:lnTo>
                  <a:pt x="2084060" y="664178"/>
                </a:lnTo>
                <a:close/>
                <a:moveTo>
                  <a:pt x="88211" y="640175"/>
                </a:moveTo>
                <a:cubicBezTo>
                  <a:pt x="89544" y="643776"/>
                  <a:pt x="90844" y="647909"/>
                  <a:pt x="92111" y="652577"/>
                </a:cubicBezTo>
                <a:cubicBezTo>
                  <a:pt x="93378" y="657244"/>
                  <a:pt x="94612" y="661778"/>
                  <a:pt x="95812" y="666178"/>
                </a:cubicBezTo>
                <a:lnTo>
                  <a:pt x="166621" y="666178"/>
                </a:lnTo>
                <a:lnTo>
                  <a:pt x="166621" y="702583"/>
                </a:lnTo>
                <a:lnTo>
                  <a:pt x="159420" y="702583"/>
                </a:lnTo>
                <a:lnTo>
                  <a:pt x="159420" y="673179"/>
                </a:lnTo>
                <a:lnTo>
                  <a:pt x="24803" y="673179"/>
                </a:lnTo>
                <a:lnTo>
                  <a:pt x="24803" y="702583"/>
                </a:lnTo>
                <a:lnTo>
                  <a:pt x="17602" y="702583"/>
                </a:lnTo>
                <a:lnTo>
                  <a:pt x="17602" y="666178"/>
                </a:lnTo>
                <a:lnTo>
                  <a:pt x="88811" y="666178"/>
                </a:lnTo>
                <a:cubicBezTo>
                  <a:pt x="87611" y="661911"/>
                  <a:pt x="86411" y="657511"/>
                  <a:pt x="85210" y="652977"/>
                </a:cubicBezTo>
                <a:cubicBezTo>
                  <a:pt x="84010" y="648443"/>
                  <a:pt x="82743" y="644442"/>
                  <a:pt x="81410" y="640975"/>
                </a:cubicBezTo>
                <a:close/>
                <a:moveTo>
                  <a:pt x="2503312" y="639975"/>
                </a:moveTo>
                <a:lnTo>
                  <a:pt x="2509513" y="641375"/>
                </a:lnTo>
                <a:cubicBezTo>
                  <a:pt x="2508046" y="647109"/>
                  <a:pt x="2506546" y="652610"/>
                  <a:pt x="2505012" y="657877"/>
                </a:cubicBezTo>
                <a:cubicBezTo>
                  <a:pt x="2503479" y="663145"/>
                  <a:pt x="2501845" y="668312"/>
                  <a:pt x="2500111" y="673379"/>
                </a:cubicBezTo>
                <a:lnTo>
                  <a:pt x="2571720" y="673379"/>
                </a:lnTo>
                <a:lnTo>
                  <a:pt x="2571720" y="679780"/>
                </a:lnTo>
                <a:lnTo>
                  <a:pt x="2552918" y="719385"/>
                </a:lnTo>
                <a:lnTo>
                  <a:pt x="2546917" y="716585"/>
                </a:lnTo>
                <a:lnTo>
                  <a:pt x="2564719" y="680180"/>
                </a:lnTo>
                <a:lnTo>
                  <a:pt x="2497711" y="680180"/>
                </a:lnTo>
                <a:cubicBezTo>
                  <a:pt x="2495044" y="687381"/>
                  <a:pt x="2492210" y="694215"/>
                  <a:pt x="2489210" y="700683"/>
                </a:cubicBezTo>
                <a:cubicBezTo>
                  <a:pt x="2486210" y="707150"/>
                  <a:pt x="2482976" y="713584"/>
                  <a:pt x="2479509" y="719985"/>
                </a:cubicBezTo>
                <a:lnTo>
                  <a:pt x="2474108" y="716185"/>
                </a:lnTo>
                <a:cubicBezTo>
                  <a:pt x="2480242" y="704850"/>
                  <a:pt x="2485676" y="693015"/>
                  <a:pt x="2490410" y="680680"/>
                </a:cubicBezTo>
                <a:cubicBezTo>
                  <a:pt x="2495144" y="668345"/>
                  <a:pt x="2499445" y="654777"/>
                  <a:pt x="2503312" y="639975"/>
                </a:cubicBezTo>
                <a:close/>
                <a:moveTo>
                  <a:pt x="889311" y="639975"/>
                </a:moveTo>
                <a:cubicBezTo>
                  <a:pt x="890778" y="643842"/>
                  <a:pt x="892144" y="647943"/>
                  <a:pt x="893411" y="652277"/>
                </a:cubicBezTo>
                <a:cubicBezTo>
                  <a:pt x="894678" y="656610"/>
                  <a:pt x="895912" y="661044"/>
                  <a:pt x="897112" y="665578"/>
                </a:cubicBezTo>
                <a:lnTo>
                  <a:pt x="964320" y="665578"/>
                </a:lnTo>
                <a:lnTo>
                  <a:pt x="964320" y="672179"/>
                </a:lnTo>
                <a:lnTo>
                  <a:pt x="936117" y="672179"/>
                </a:lnTo>
                <a:cubicBezTo>
                  <a:pt x="935317" y="674446"/>
                  <a:pt x="934250" y="677346"/>
                  <a:pt x="932916" y="680880"/>
                </a:cubicBezTo>
                <a:cubicBezTo>
                  <a:pt x="931583" y="684414"/>
                  <a:pt x="930182" y="688114"/>
                  <a:pt x="928716" y="691982"/>
                </a:cubicBezTo>
                <a:cubicBezTo>
                  <a:pt x="927249" y="695849"/>
                  <a:pt x="925815" y="699649"/>
                  <a:pt x="924415" y="703383"/>
                </a:cubicBezTo>
                <a:cubicBezTo>
                  <a:pt x="923015" y="707117"/>
                  <a:pt x="921781" y="710384"/>
                  <a:pt x="920715" y="713184"/>
                </a:cubicBezTo>
                <a:lnTo>
                  <a:pt x="976522" y="713184"/>
                </a:lnTo>
                <a:lnTo>
                  <a:pt x="976522" y="719785"/>
                </a:lnTo>
                <a:lnTo>
                  <a:pt x="806900" y="719785"/>
                </a:lnTo>
                <a:lnTo>
                  <a:pt x="806900" y="713184"/>
                </a:lnTo>
                <a:lnTo>
                  <a:pt x="862107" y="713184"/>
                </a:lnTo>
                <a:cubicBezTo>
                  <a:pt x="861307" y="710517"/>
                  <a:pt x="860340" y="707317"/>
                  <a:pt x="859207" y="703583"/>
                </a:cubicBezTo>
                <a:cubicBezTo>
                  <a:pt x="858074" y="699849"/>
                  <a:pt x="856907" y="696049"/>
                  <a:pt x="855707" y="692182"/>
                </a:cubicBezTo>
                <a:cubicBezTo>
                  <a:pt x="854506" y="688314"/>
                  <a:pt x="853340" y="684581"/>
                  <a:pt x="852206" y="680980"/>
                </a:cubicBezTo>
                <a:cubicBezTo>
                  <a:pt x="851073" y="677380"/>
                  <a:pt x="850106" y="674446"/>
                  <a:pt x="849306" y="672179"/>
                </a:cubicBezTo>
                <a:lnTo>
                  <a:pt x="819702" y="672179"/>
                </a:lnTo>
                <a:lnTo>
                  <a:pt x="819702" y="665578"/>
                </a:lnTo>
                <a:lnTo>
                  <a:pt x="890111" y="665578"/>
                </a:lnTo>
                <a:cubicBezTo>
                  <a:pt x="888911" y="661311"/>
                  <a:pt x="887711" y="657077"/>
                  <a:pt x="886510" y="652877"/>
                </a:cubicBezTo>
                <a:cubicBezTo>
                  <a:pt x="885310" y="648676"/>
                  <a:pt x="883977" y="644642"/>
                  <a:pt x="882510" y="640775"/>
                </a:cubicBezTo>
                <a:close/>
                <a:moveTo>
                  <a:pt x="1888635" y="639375"/>
                </a:moveTo>
                <a:cubicBezTo>
                  <a:pt x="1889169" y="641375"/>
                  <a:pt x="1889802" y="643609"/>
                  <a:pt x="1890535" y="646076"/>
                </a:cubicBezTo>
                <a:cubicBezTo>
                  <a:pt x="1891269" y="648543"/>
                  <a:pt x="1892036" y="651110"/>
                  <a:pt x="1892836" y="653777"/>
                </a:cubicBezTo>
                <a:cubicBezTo>
                  <a:pt x="1893636" y="656444"/>
                  <a:pt x="1894369" y="659111"/>
                  <a:pt x="1895036" y="661778"/>
                </a:cubicBezTo>
                <a:cubicBezTo>
                  <a:pt x="1895703" y="664445"/>
                  <a:pt x="1896369" y="666978"/>
                  <a:pt x="1897036" y="669379"/>
                </a:cubicBezTo>
                <a:lnTo>
                  <a:pt x="1972245" y="669379"/>
                </a:lnTo>
                <a:lnTo>
                  <a:pt x="1972245" y="676380"/>
                </a:lnTo>
                <a:lnTo>
                  <a:pt x="1884835" y="676380"/>
                </a:lnTo>
                <a:cubicBezTo>
                  <a:pt x="1881101" y="680780"/>
                  <a:pt x="1877034" y="685447"/>
                  <a:pt x="1872633" y="690381"/>
                </a:cubicBezTo>
                <a:cubicBezTo>
                  <a:pt x="1868233" y="695315"/>
                  <a:pt x="1863732" y="700149"/>
                  <a:pt x="1859131" y="704883"/>
                </a:cubicBezTo>
                <a:cubicBezTo>
                  <a:pt x="1854531" y="709617"/>
                  <a:pt x="1850030" y="714118"/>
                  <a:pt x="1845630" y="718385"/>
                </a:cubicBezTo>
                <a:cubicBezTo>
                  <a:pt x="1841229" y="722652"/>
                  <a:pt x="1837229" y="726386"/>
                  <a:pt x="1833628" y="729586"/>
                </a:cubicBezTo>
                <a:cubicBezTo>
                  <a:pt x="1835762" y="729453"/>
                  <a:pt x="1839362" y="729320"/>
                  <a:pt x="1844430" y="729186"/>
                </a:cubicBezTo>
                <a:cubicBezTo>
                  <a:pt x="1849497" y="729053"/>
                  <a:pt x="1855397" y="728886"/>
                  <a:pt x="1862132" y="728686"/>
                </a:cubicBezTo>
                <a:cubicBezTo>
                  <a:pt x="1868866" y="728486"/>
                  <a:pt x="1876067" y="728253"/>
                  <a:pt x="1883734" y="727986"/>
                </a:cubicBezTo>
                <a:cubicBezTo>
                  <a:pt x="1891402" y="727719"/>
                  <a:pt x="1898870" y="727486"/>
                  <a:pt x="1906137" y="727286"/>
                </a:cubicBezTo>
                <a:cubicBezTo>
                  <a:pt x="1913405" y="727086"/>
                  <a:pt x="1920106" y="726886"/>
                  <a:pt x="1926240" y="726686"/>
                </a:cubicBezTo>
                <a:cubicBezTo>
                  <a:pt x="1932374" y="726486"/>
                  <a:pt x="1937308" y="726319"/>
                  <a:pt x="1941042" y="726186"/>
                </a:cubicBezTo>
                <a:cubicBezTo>
                  <a:pt x="1938508" y="723385"/>
                  <a:pt x="1935908" y="720552"/>
                  <a:pt x="1933241" y="717685"/>
                </a:cubicBezTo>
                <a:cubicBezTo>
                  <a:pt x="1930574" y="714818"/>
                  <a:pt x="1928007" y="712051"/>
                  <a:pt x="1925540" y="709384"/>
                </a:cubicBezTo>
                <a:cubicBezTo>
                  <a:pt x="1923073" y="706717"/>
                  <a:pt x="1920739" y="704250"/>
                  <a:pt x="1918539" y="701983"/>
                </a:cubicBezTo>
                <a:cubicBezTo>
                  <a:pt x="1916339" y="699716"/>
                  <a:pt x="1914372" y="697782"/>
                  <a:pt x="1912638" y="696182"/>
                </a:cubicBezTo>
                <a:lnTo>
                  <a:pt x="1917439" y="691381"/>
                </a:lnTo>
                <a:cubicBezTo>
                  <a:pt x="1920239" y="694182"/>
                  <a:pt x="1923639" y="697649"/>
                  <a:pt x="1927640" y="701783"/>
                </a:cubicBezTo>
                <a:cubicBezTo>
                  <a:pt x="1931641" y="705917"/>
                  <a:pt x="1935774" y="710284"/>
                  <a:pt x="1940041" y="714884"/>
                </a:cubicBezTo>
                <a:cubicBezTo>
                  <a:pt x="1944309" y="719485"/>
                  <a:pt x="1948443" y="724019"/>
                  <a:pt x="1952443" y="728486"/>
                </a:cubicBezTo>
                <a:cubicBezTo>
                  <a:pt x="1956443" y="732953"/>
                  <a:pt x="1959977" y="736854"/>
                  <a:pt x="1963044" y="740188"/>
                </a:cubicBezTo>
                <a:lnTo>
                  <a:pt x="1957844" y="745188"/>
                </a:lnTo>
                <a:lnTo>
                  <a:pt x="1947042" y="732787"/>
                </a:lnTo>
                <a:cubicBezTo>
                  <a:pt x="1945042" y="732920"/>
                  <a:pt x="1940975" y="733053"/>
                  <a:pt x="1934841" y="733187"/>
                </a:cubicBezTo>
                <a:cubicBezTo>
                  <a:pt x="1928707" y="733320"/>
                  <a:pt x="1921506" y="733520"/>
                  <a:pt x="1913238" y="733787"/>
                </a:cubicBezTo>
                <a:lnTo>
                  <a:pt x="1913238" y="792794"/>
                </a:lnTo>
                <a:cubicBezTo>
                  <a:pt x="1913238" y="795594"/>
                  <a:pt x="1913472" y="797861"/>
                  <a:pt x="1913938" y="799595"/>
                </a:cubicBezTo>
                <a:cubicBezTo>
                  <a:pt x="1914405" y="801329"/>
                  <a:pt x="1915272" y="802729"/>
                  <a:pt x="1916539" y="803795"/>
                </a:cubicBezTo>
                <a:cubicBezTo>
                  <a:pt x="1917805" y="804862"/>
                  <a:pt x="1919539" y="805629"/>
                  <a:pt x="1921739" y="806096"/>
                </a:cubicBezTo>
                <a:cubicBezTo>
                  <a:pt x="1923939" y="806563"/>
                  <a:pt x="1926707" y="806863"/>
                  <a:pt x="1930040" y="806996"/>
                </a:cubicBezTo>
                <a:cubicBezTo>
                  <a:pt x="1936041" y="807396"/>
                  <a:pt x="1942042" y="807396"/>
                  <a:pt x="1948043" y="806996"/>
                </a:cubicBezTo>
                <a:cubicBezTo>
                  <a:pt x="1952043" y="806729"/>
                  <a:pt x="1955210" y="806396"/>
                  <a:pt x="1957544" y="805996"/>
                </a:cubicBezTo>
                <a:cubicBezTo>
                  <a:pt x="1959877" y="805596"/>
                  <a:pt x="1961677" y="804896"/>
                  <a:pt x="1962944" y="803895"/>
                </a:cubicBezTo>
                <a:cubicBezTo>
                  <a:pt x="1964211" y="802895"/>
                  <a:pt x="1965145" y="801562"/>
                  <a:pt x="1965745" y="799895"/>
                </a:cubicBezTo>
                <a:cubicBezTo>
                  <a:pt x="1966345" y="798228"/>
                  <a:pt x="1966845" y="796061"/>
                  <a:pt x="1967245" y="793394"/>
                </a:cubicBezTo>
                <a:cubicBezTo>
                  <a:pt x="1967378" y="792061"/>
                  <a:pt x="1967578" y="790260"/>
                  <a:pt x="1967845" y="787994"/>
                </a:cubicBezTo>
                <a:cubicBezTo>
                  <a:pt x="1968112" y="785727"/>
                  <a:pt x="1968345" y="783493"/>
                  <a:pt x="1968545" y="781293"/>
                </a:cubicBezTo>
                <a:cubicBezTo>
                  <a:pt x="1968745" y="779092"/>
                  <a:pt x="1968912" y="777126"/>
                  <a:pt x="1969045" y="775392"/>
                </a:cubicBezTo>
                <a:cubicBezTo>
                  <a:pt x="1969178" y="773658"/>
                  <a:pt x="1969245" y="772592"/>
                  <a:pt x="1969245" y="772192"/>
                </a:cubicBezTo>
                <a:lnTo>
                  <a:pt x="1975846" y="774392"/>
                </a:lnTo>
                <a:cubicBezTo>
                  <a:pt x="1975846" y="774792"/>
                  <a:pt x="1975779" y="775825"/>
                  <a:pt x="1975646" y="777492"/>
                </a:cubicBezTo>
                <a:cubicBezTo>
                  <a:pt x="1975513" y="779159"/>
                  <a:pt x="1975346" y="781026"/>
                  <a:pt x="1975146" y="783093"/>
                </a:cubicBezTo>
                <a:cubicBezTo>
                  <a:pt x="1974946" y="785160"/>
                  <a:pt x="1974712" y="787260"/>
                  <a:pt x="1974446" y="789394"/>
                </a:cubicBezTo>
                <a:cubicBezTo>
                  <a:pt x="1974179" y="791527"/>
                  <a:pt x="1973979" y="793261"/>
                  <a:pt x="1973846" y="794594"/>
                </a:cubicBezTo>
                <a:cubicBezTo>
                  <a:pt x="1973312" y="798195"/>
                  <a:pt x="1972646" y="801195"/>
                  <a:pt x="1971845" y="803596"/>
                </a:cubicBezTo>
                <a:cubicBezTo>
                  <a:pt x="1971045" y="805996"/>
                  <a:pt x="1969745" y="807896"/>
                  <a:pt x="1967945" y="809296"/>
                </a:cubicBezTo>
                <a:cubicBezTo>
                  <a:pt x="1966145" y="810696"/>
                  <a:pt x="1963711" y="811730"/>
                  <a:pt x="1960644" y="812397"/>
                </a:cubicBezTo>
                <a:cubicBezTo>
                  <a:pt x="1957577" y="813063"/>
                  <a:pt x="1953643" y="813530"/>
                  <a:pt x="1948843" y="813797"/>
                </a:cubicBezTo>
                <a:cubicBezTo>
                  <a:pt x="1941908" y="814197"/>
                  <a:pt x="1935041" y="814197"/>
                  <a:pt x="1928240" y="813797"/>
                </a:cubicBezTo>
                <a:cubicBezTo>
                  <a:pt x="1924240" y="813530"/>
                  <a:pt x="1920839" y="813097"/>
                  <a:pt x="1918039" y="812497"/>
                </a:cubicBezTo>
                <a:cubicBezTo>
                  <a:pt x="1915238" y="811897"/>
                  <a:pt x="1912971" y="810863"/>
                  <a:pt x="1911238" y="809396"/>
                </a:cubicBezTo>
                <a:cubicBezTo>
                  <a:pt x="1909504" y="807929"/>
                  <a:pt x="1908238" y="805962"/>
                  <a:pt x="1907437" y="803495"/>
                </a:cubicBezTo>
                <a:cubicBezTo>
                  <a:pt x="1906637" y="801029"/>
                  <a:pt x="1906237" y="797861"/>
                  <a:pt x="1906237" y="793994"/>
                </a:cubicBezTo>
                <a:lnTo>
                  <a:pt x="1906237" y="733987"/>
                </a:lnTo>
                <a:lnTo>
                  <a:pt x="1867832" y="735187"/>
                </a:lnTo>
                <a:cubicBezTo>
                  <a:pt x="1867699" y="736654"/>
                  <a:pt x="1867599" y="738287"/>
                  <a:pt x="1867532" y="740088"/>
                </a:cubicBezTo>
                <a:cubicBezTo>
                  <a:pt x="1867466" y="741888"/>
                  <a:pt x="1867366" y="743455"/>
                  <a:pt x="1867232" y="744788"/>
                </a:cubicBezTo>
                <a:cubicBezTo>
                  <a:pt x="1866699" y="755056"/>
                  <a:pt x="1865265" y="763924"/>
                  <a:pt x="1862932" y="771391"/>
                </a:cubicBezTo>
                <a:cubicBezTo>
                  <a:pt x="1860598" y="778859"/>
                  <a:pt x="1856998" y="785493"/>
                  <a:pt x="1852131" y="791294"/>
                </a:cubicBezTo>
                <a:cubicBezTo>
                  <a:pt x="1847263" y="797095"/>
                  <a:pt x="1840962" y="802362"/>
                  <a:pt x="1833228" y="807096"/>
                </a:cubicBezTo>
                <a:cubicBezTo>
                  <a:pt x="1825494" y="811830"/>
                  <a:pt x="1815959" y="816664"/>
                  <a:pt x="1804625" y="821598"/>
                </a:cubicBezTo>
                <a:lnTo>
                  <a:pt x="1801224" y="815197"/>
                </a:lnTo>
                <a:cubicBezTo>
                  <a:pt x="1812026" y="810796"/>
                  <a:pt x="1821060" y="806396"/>
                  <a:pt x="1828327" y="801995"/>
                </a:cubicBezTo>
                <a:cubicBezTo>
                  <a:pt x="1835595" y="797595"/>
                  <a:pt x="1841496" y="792727"/>
                  <a:pt x="1846030" y="787393"/>
                </a:cubicBezTo>
                <a:cubicBezTo>
                  <a:pt x="1850564" y="782059"/>
                  <a:pt x="1853931" y="775959"/>
                  <a:pt x="1856131" y="769091"/>
                </a:cubicBezTo>
                <a:cubicBezTo>
                  <a:pt x="1858331" y="762224"/>
                  <a:pt x="1859765" y="753989"/>
                  <a:pt x="1860432" y="744388"/>
                </a:cubicBezTo>
                <a:cubicBezTo>
                  <a:pt x="1860565" y="743188"/>
                  <a:pt x="1860632" y="741754"/>
                  <a:pt x="1860632" y="740088"/>
                </a:cubicBezTo>
                <a:cubicBezTo>
                  <a:pt x="1860632" y="738421"/>
                  <a:pt x="1860698" y="736854"/>
                  <a:pt x="1860832" y="735387"/>
                </a:cubicBezTo>
                <a:cubicBezTo>
                  <a:pt x="1853364" y="735654"/>
                  <a:pt x="1846963" y="735854"/>
                  <a:pt x="1841629" y="735987"/>
                </a:cubicBezTo>
                <a:cubicBezTo>
                  <a:pt x="1836295" y="736120"/>
                  <a:pt x="1832828" y="736254"/>
                  <a:pt x="1831228" y="736387"/>
                </a:cubicBezTo>
                <a:cubicBezTo>
                  <a:pt x="1828561" y="736520"/>
                  <a:pt x="1826394" y="736687"/>
                  <a:pt x="1824727" y="736887"/>
                </a:cubicBezTo>
                <a:cubicBezTo>
                  <a:pt x="1823060" y="737087"/>
                  <a:pt x="1820760" y="737387"/>
                  <a:pt x="1817826" y="737787"/>
                </a:cubicBezTo>
                <a:lnTo>
                  <a:pt x="1816426" y="730786"/>
                </a:lnTo>
                <a:cubicBezTo>
                  <a:pt x="1819093" y="730520"/>
                  <a:pt x="1821060" y="730153"/>
                  <a:pt x="1822327" y="729686"/>
                </a:cubicBezTo>
                <a:cubicBezTo>
                  <a:pt x="1823594" y="729220"/>
                  <a:pt x="1824627" y="728653"/>
                  <a:pt x="1825427" y="727986"/>
                </a:cubicBezTo>
                <a:cubicBezTo>
                  <a:pt x="1828761" y="725186"/>
                  <a:pt x="1832595" y="721719"/>
                  <a:pt x="1836929" y="717585"/>
                </a:cubicBezTo>
                <a:cubicBezTo>
                  <a:pt x="1841262" y="713451"/>
                  <a:pt x="1845663" y="709084"/>
                  <a:pt x="1850130" y="704483"/>
                </a:cubicBezTo>
                <a:cubicBezTo>
                  <a:pt x="1854597" y="699883"/>
                  <a:pt x="1859065" y="695149"/>
                  <a:pt x="1863532" y="690281"/>
                </a:cubicBezTo>
                <a:cubicBezTo>
                  <a:pt x="1867999" y="685414"/>
                  <a:pt x="1872166" y="680780"/>
                  <a:pt x="1876033" y="676380"/>
                </a:cubicBezTo>
                <a:lnTo>
                  <a:pt x="1806225" y="676380"/>
                </a:lnTo>
                <a:lnTo>
                  <a:pt x="1806225" y="669379"/>
                </a:lnTo>
                <a:lnTo>
                  <a:pt x="1890235" y="669379"/>
                </a:lnTo>
                <a:cubicBezTo>
                  <a:pt x="1889569" y="666978"/>
                  <a:pt x="1888902" y="664478"/>
                  <a:pt x="1888235" y="661878"/>
                </a:cubicBezTo>
                <a:cubicBezTo>
                  <a:pt x="1887568" y="659277"/>
                  <a:pt x="1886868" y="656677"/>
                  <a:pt x="1886135" y="654077"/>
                </a:cubicBezTo>
                <a:cubicBezTo>
                  <a:pt x="1885401" y="651476"/>
                  <a:pt x="1884701" y="648976"/>
                  <a:pt x="1884035" y="646576"/>
                </a:cubicBezTo>
                <a:cubicBezTo>
                  <a:pt x="1883368" y="644176"/>
                  <a:pt x="1882701" y="642042"/>
                  <a:pt x="1882034" y="640175"/>
                </a:cubicBezTo>
                <a:close/>
                <a:moveTo>
                  <a:pt x="1686810" y="638975"/>
                </a:moveTo>
                <a:lnTo>
                  <a:pt x="1693211" y="639375"/>
                </a:lnTo>
                <a:lnTo>
                  <a:pt x="1693211" y="657777"/>
                </a:lnTo>
                <a:lnTo>
                  <a:pt x="1773421" y="657777"/>
                </a:lnTo>
                <a:lnTo>
                  <a:pt x="1773421" y="663578"/>
                </a:lnTo>
                <a:lnTo>
                  <a:pt x="1693211" y="663578"/>
                </a:lnTo>
                <a:lnTo>
                  <a:pt x="1693211" y="681180"/>
                </a:lnTo>
                <a:lnTo>
                  <a:pt x="1751818" y="681180"/>
                </a:lnTo>
                <a:lnTo>
                  <a:pt x="1751818" y="711984"/>
                </a:lnTo>
                <a:lnTo>
                  <a:pt x="1693211" y="711984"/>
                </a:lnTo>
                <a:lnTo>
                  <a:pt x="1693211" y="729386"/>
                </a:lnTo>
                <a:lnTo>
                  <a:pt x="1756019" y="729386"/>
                </a:lnTo>
                <a:lnTo>
                  <a:pt x="1756019" y="753989"/>
                </a:lnTo>
                <a:lnTo>
                  <a:pt x="1779621" y="753989"/>
                </a:lnTo>
                <a:lnTo>
                  <a:pt x="1779621" y="759990"/>
                </a:lnTo>
                <a:lnTo>
                  <a:pt x="1756019" y="759990"/>
                </a:lnTo>
                <a:lnTo>
                  <a:pt x="1756019" y="785393"/>
                </a:lnTo>
                <a:lnTo>
                  <a:pt x="1693211" y="785393"/>
                </a:lnTo>
                <a:lnTo>
                  <a:pt x="1693211" y="794994"/>
                </a:lnTo>
                <a:cubicBezTo>
                  <a:pt x="1693211" y="798728"/>
                  <a:pt x="1692844" y="801829"/>
                  <a:pt x="1692111" y="804296"/>
                </a:cubicBezTo>
                <a:cubicBezTo>
                  <a:pt x="1691377" y="806763"/>
                  <a:pt x="1690144" y="808796"/>
                  <a:pt x="1688410" y="810396"/>
                </a:cubicBezTo>
                <a:cubicBezTo>
                  <a:pt x="1686677" y="811997"/>
                  <a:pt x="1684410" y="813163"/>
                  <a:pt x="1681609" y="813897"/>
                </a:cubicBezTo>
                <a:cubicBezTo>
                  <a:pt x="1678809" y="814630"/>
                  <a:pt x="1675408" y="815130"/>
                  <a:pt x="1671408" y="815397"/>
                </a:cubicBezTo>
                <a:lnTo>
                  <a:pt x="1656006" y="816397"/>
                </a:lnTo>
                <a:lnTo>
                  <a:pt x="1654206" y="809996"/>
                </a:lnTo>
                <a:lnTo>
                  <a:pt x="1670208" y="809196"/>
                </a:lnTo>
                <a:cubicBezTo>
                  <a:pt x="1673408" y="809063"/>
                  <a:pt x="1676075" y="808729"/>
                  <a:pt x="1678209" y="808196"/>
                </a:cubicBezTo>
                <a:cubicBezTo>
                  <a:pt x="1680342" y="807663"/>
                  <a:pt x="1682043" y="806829"/>
                  <a:pt x="1683309" y="805696"/>
                </a:cubicBezTo>
                <a:cubicBezTo>
                  <a:pt x="1684576" y="804562"/>
                  <a:pt x="1685476" y="803062"/>
                  <a:pt x="1686010" y="801195"/>
                </a:cubicBezTo>
                <a:cubicBezTo>
                  <a:pt x="1686543" y="799328"/>
                  <a:pt x="1686810" y="796928"/>
                  <a:pt x="1686810" y="793994"/>
                </a:cubicBezTo>
                <a:lnTo>
                  <a:pt x="1686810" y="785393"/>
                </a:lnTo>
                <a:lnTo>
                  <a:pt x="1613801" y="785393"/>
                </a:lnTo>
                <a:lnTo>
                  <a:pt x="1613801" y="779592"/>
                </a:lnTo>
                <a:lnTo>
                  <a:pt x="1686810" y="779592"/>
                </a:lnTo>
                <a:lnTo>
                  <a:pt x="1686810" y="759990"/>
                </a:lnTo>
                <a:lnTo>
                  <a:pt x="1599599" y="759990"/>
                </a:lnTo>
                <a:lnTo>
                  <a:pt x="1599599" y="753989"/>
                </a:lnTo>
                <a:lnTo>
                  <a:pt x="1686810" y="753989"/>
                </a:lnTo>
                <a:lnTo>
                  <a:pt x="1686810" y="735187"/>
                </a:lnTo>
                <a:lnTo>
                  <a:pt x="1615801" y="735187"/>
                </a:lnTo>
                <a:lnTo>
                  <a:pt x="1615801" y="729386"/>
                </a:lnTo>
                <a:lnTo>
                  <a:pt x="1686810" y="729386"/>
                </a:lnTo>
                <a:lnTo>
                  <a:pt x="1686810" y="711984"/>
                </a:lnTo>
                <a:lnTo>
                  <a:pt x="1627402" y="711984"/>
                </a:lnTo>
                <a:lnTo>
                  <a:pt x="1627402" y="681180"/>
                </a:lnTo>
                <a:lnTo>
                  <a:pt x="1686810" y="681180"/>
                </a:lnTo>
                <a:lnTo>
                  <a:pt x="1686810" y="663578"/>
                </a:lnTo>
                <a:lnTo>
                  <a:pt x="1605800" y="663578"/>
                </a:lnTo>
                <a:lnTo>
                  <a:pt x="1605800" y="657777"/>
                </a:lnTo>
                <a:lnTo>
                  <a:pt x="1686810" y="657777"/>
                </a:lnTo>
                <a:close/>
                <a:moveTo>
                  <a:pt x="2447505" y="457943"/>
                </a:moveTo>
                <a:cubicBezTo>
                  <a:pt x="2442838" y="457943"/>
                  <a:pt x="2438904" y="459310"/>
                  <a:pt x="2435703" y="462043"/>
                </a:cubicBezTo>
                <a:cubicBezTo>
                  <a:pt x="2432503" y="464777"/>
                  <a:pt x="2430903" y="468811"/>
                  <a:pt x="2430903" y="474145"/>
                </a:cubicBezTo>
                <a:cubicBezTo>
                  <a:pt x="2430903" y="479479"/>
                  <a:pt x="2432503" y="483513"/>
                  <a:pt x="2435703" y="486246"/>
                </a:cubicBezTo>
                <a:cubicBezTo>
                  <a:pt x="2438904" y="488980"/>
                  <a:pt x="2442838" y="490347"/>
                  <a:pt x="2447505" y="490347"/>
                </a:cubicBezTo>
                <a:cubicBezTo>
                  <a:pt x="2452172" y="490347"/>
                  <a:pt x="2456106" y="488980"/>
                  <a:pt x="2459306" y="486246"/>
                </a:cubicBezTo>
                <a:cubicBezTo>
                  <a:pt x="2462507" y="483513"/>
                  <a:pt x="2464107" y="479479"/>
                  <a:pt x="2464107" y="474145"/>
                </a:cubicBezTo>
                <a:cubicBezTo>
                  <a:pt x="2464107" y="468811"/>
                  <a:pt x="2462507" y="464777"/>
                  <a:pt x="2459306" y="462043"/>
                </a:cubicBezTo>
                <a:cubicBezTo>
                  <a:pt x="2456106" y="459310"/>
                  <a:pt x="2452172" y="457943"/>
                  <a:pt x="2447505" y="457943"/>
                </a:cubicBezTo>
                <a:close/>
                <a:moveTo>
                  <a:pt x="4844804" y="456143"/>
                </a:moveTo>
                <a:lnTo>
                  <a:pt x="4853806" y="456143"/>
                </a:lnTo>
                <a:cubicBezTo>
                  <a:pt x="4853806" y="460543"/>
                  <a:pt x="4853172" y="464977"/>
                  <a:pt x="4851905" y="469444"/>
                </a:cubicBezTo>
                <a:cubicBezTo>
                  <a:pt x="4850639" y="473911"/>
                  <a:pt x="4849039" y="478212"/>
                  <a:pt x="4847105" y="482346"/>
                </a:cubicBezTo>
                <a:cubicBezTo>
                  <a:pt x="4845171" y="486480"/>
                  <a:pt x="4843004" y="490447"/>
                  <a:pt x="4840604" y="494247"/>
                </a:cubicBezTo>
                <a:cubicBezTo>
                  <a:pt x="4838204" y="498048"/>
                  <a:pt x="4835870" y="501415"/>
                  <a:pt x="4833603" y="504349"/>
                </a:cubicBezTo>
                <a:lnTo>
                  <a:pt x="4825802" y="504349"/>
                </a:lnTo>
                <a:cubicBezTo>
                  <a:pt x="4831670" y="495814"/>
                  <a:pt x="4836304" y="487446"/>
                  <a:pt x="4839704" y="479245"/>
                </a:cubicBezTo>
                <a:cubicBezTo>
                  <a:pt x="4843104" y="471044"/>
                  <a:pt x="4844804" y="463343"/>
                  <a:pt x="4844804" y="456143"/>
                </a:cubicBezTo>
                <a:close/>
                <a:moveTo>
                  <a:pt x="2447505" y="451742"/>
                </a:moveTo>
                <a:cubicBezTo>
                  <a:pt x="2453906" y="451742"/>
                  <a:pt x="2459440" y="453609"/>
                  <a:pt x="2464107" y="457343"/>
                </a:cubicBezTo>
                <a:cubicBezTo>
                  <a:pt x="2468774" y="461076"/>
                  <a:pt x="2471108" y="466677"/>
                  <a:pt x="2471108" y="474145"/>
                </a:cubicBezTo>
                <a:cubicBezTo>
                  <a:pt x="2471108" y="477879"/>
                  <a:pt x="2470474" y="481146"/>
                  <a:pt x="2469207" y="483946"/>
                </a:cubicBezTo>
                <a:cubicBezTo>
                  <a:pt x="2467941" y="486746"/>
                  <a:pt x="2466207" y="489080"/>
                  <a:pt x="2464007" y="490947"/>
                </a:cubicBezTo>
                <a:cubicBezTo>
                  <a:pt x="2461806" y="492814"/>
                  <a:pt x="2459306" y="494214"/>
                  <a:pt x="2456506" y="495147"/>
                </a:cubicBezTo>
                <a:cubicBezTo>
                  <a:pt x="2453706" y="496081"/>
                  <a:pt x="2450705" y="496548"/>
                  <a:pt x="2447505" y="496548"/>
                </a:cubicBezTo>
                <a:cubicBezTo>
                  <a:pt x="2441104" y="496548"/>
                  <a:pt x="2435570" y="494681"/>
                  <a:pt x="2430903" y="490947"/>
                </a:cubicBezTo>
                <a:cubicBezTo>
                  <a:pt x="2426236" y="487213"/>
                  <a:pt x="2423902" y="481612"/>
                  <a:pt x="2423902" y="474145"/>
                </a:cubicBezTo>
                <a:cubicBezTo>
                  <a:pt x="2423902" y="466677"/>
                  <a:pt x="2426236" y="461076"/>
                  <a:pt x="2430903" y="457343"/>
                </a:cubicBezTo>
                <a:cubicBezTo>
                  <a:pt x="2435570" y="453609"/>
                  <a:pt x="2441104" y="451742"/>
                  <a:pt x="2447505" y="451742"/>
                </a:cubicBezTo>
                <a:close/>
                <a:moveTo>
                  <a:pt x="1033529" y="450942"/>
                </a:moveTo>
                <a:lnTo>
                  <a:pt x="1033529" y="473745"/>
                </a:lnTo>
                <a:cubicBezTo>
                  <a:pt x="1040997" y="472678"/>
                  <a:pt x="1048631" y="471611"/>
                  <a:pt x="1056432" y="470544"/>
                </a:cubicBezTo>
                <a:cubicBezTo>
                  <a:pt x="1064233" y="469478"/>
                  <a:pt x="1071734" y="468411"/>
                  <a:pt x="1078935" y="467344"/>
                </a:cubicBezTo>
                <a:lnTo>
                  <a:pt x="1078935" y="450942"/>
                </a:lnTo>
                <a:close/>
                <a:moveTo>
                  <a:pt x="3858481" y="440741"/>
                </a:moveTo>
                <a:lnTo>
                  <a:pt x="3956093" y="440741"/>
                </a:lnTo>
                <a:lnTo>
                  <a:pt x="3956093" y="446341"/>
                </a:lnTo>
                <a:cubicBezTo>
                  <a:pt x="3945426" y="457543"/>
                  <a:pt x="3932891" y="466811"/>
                  <a:pt x="3918489" y="474145"/>
                </a:cubicBezTo>
                <a:cubicBezTo>
                  <a:pt x="3926756" y="477479"/>
                  <a:pt x="3936024" y="480379"/>
                  <a:pt x="3946292" y="482846"/>
                </a:cubicBezTo>
                <a:cubicBezTo>
                  <a:pt x="3956560" y="485313"/>
                  <a:pt x="3968428" y="487480"/>
                  <a:pt x="3981897" y="489347"/>
                </a:cubicBezTo>
                <a:lnTo>
                  <a:pt x="3980497" y="495547"/>
                </a:lnTo>
                <a:cubicBezTo>
                  <a:pt x="3965428" y="493281"/>
                  <a:pt x="3952293" y="490714"/>
                  <a:pt x="3941091" y="487847"/>
                </a:cubicBezTo>
                <a:cubicBezTo>
                  <a:pt x="3929890" y="484979"/>
                  <a:pt x="3919889" y="481612"/>
                  <a:pt x="3911088" y="477745"/>
                </a:cubicBezTo>
                <a:cubicBezTo>
                  <a:pt x="3901753" y="482012"/>
                  <a:pt x="3891385" y="485713"/>
                  <a:pt x="3879984" y="488847"/>
                </a:cubicBezTo>
                <a:cubicBezTo>
                  <a:pt x="3868583" y="491980"/>
                  <a:pt x="3855814" y="494747"/>
                  <a:pt x="3841679" y="497148"/>
                </a:cubicBezTo>
                <a:lnTo>
                  <a:pt x="3839879" y="491147"/>
                </a:lnTo>
                <a:cubicBezTo>
                  <a:pt x="3852814" y="489013"/>
                  <a:pt x="3864482" y="486580"/>
                  <a:pt x="3874883" y="483846"/>
                </a:cubicBezTo>
                <a:cubicBezTo>
                  <a:pt x="3885284" y="481112"/>
                  <a:pt x="3894886" y="477945"/>
                  <a:pt x="3903687" y="474345"/>
                </a:cubicBezTo>
                <a:cubicBezTo>
                  <a:pt x="3897419" y="471144"/>
                  <a:pt x="3891652" y="467577"/>
                  <a:pt x="3886385" y="463643"/>
                </a:cubicBezTo>
                <a:cubicBezTo>
                  <a:pt x="3881117" y="459710"/>
                  <a:pt x="3876017" y="455276"/>
                  <a:pt x="3871083" y="450342"/>
                </a:cubicBezTo>
                <a:lnTo>
                  <a:pt x="3875683" y="446341"/>
                </a:lnTo>
                <a:cubicBezTo>
                  <a:pt x="3880751" y="451409"/>
                  <a:pt x="3886151" y="455976"/>
                  <a:pt x="3891885" y="460043"/>
                </a:cubicBezTo>
                <a:cubicBezTo>
                  <a:pt x="3897619" y="464110"/>
                  <a:pt x="3904020" y="467811"/>
                  <a:pt x="3911088" y="471144"/>
                </a:cubicBezTo>
                <a:cubicBezTo>
                  <a:pt x="3918289" y="467677"/>
                  <a:pt x="3924890" y="463943"/>
                  <a:pt x="3930890" y="459943"/>
                </a:cubicBezTo>
                <a:cubicBezTo>
                  <a:pt x="3936891" y="455942"/>
                  <a:pt x="3942558" y="451409"/>
                  <a:pt x="3947892" y="446341"/>
                </a:cubicBezTo>
                <a:lnTo>
                  <a:pt x="3875683" y="446341"/>
                </a:lnTo>
                <a:lnTo>
                  <a:pt x="3858481" y="446341"/>
                </a:lnTo>
                <a:close/>
                <a:moveTo>
                  <a:pt x="235030" y="436740"/>
                </a:moveTo>
                <a:lnTo>
                  <a:pt x="235030" y="473745"/>
                </a:lnTo>
                <a:lnTo>
                  <a:pt x="349044" y="473745"/>
                </a:lnTo>
                <a:lnTo>
                  <a:pt x="349044" y="436740"/>
                </a:lnTo>
                <a:close/>
                <a:moveTo>
                  <a:pt x="3832278" y="425139"/>
                </a:moveTo>
                <a:lnTo>
                  <a:pt x="3835878" y="426339"/>
                </a:lnTo>
                <a:lnTo>
                  <a:pt x="3838679" y="427139"/>
                </a:lnTo>
                <a:cubicBezTo>
                  <a:pt x="3837612" y="431539"/>
                  <a:pt x="3836278" y="436807"/>
                  <a:pt x="3834678" y="442941"/>
                </a:cubicBezTo>
                <a:cubicBezTo>
                  <a:pt x="3833078" y="449075"/>
                  <a:pt x="3831345" y="455376"/>
                  <a:pt x="3829477" y="461843"/>
                </a:cubicBezTo>
                <a:cubicBezTo>
                  <a:pt x="3827611" y="468311"/>
                  <a:pt x="3825744" y="474612"/>
                  <a:pt x="3823877" y="480746"/>
                </a:cubicBezTo>
                <a:cubicBezTo>
                  <a:pt x="3822010" y="486880"/>
                  <a:pt x="3820276" y="492214"/>
                  <a:pt x="3818676" y="496748"/>
                </a:cubicBezTo>
                <a:lnTo>
                  <a:pt x="3811876" y="494947"/>
                </a:lnTo>
                <a:cubicBezTo>
                  <a:pt x="3813609" y="490280"/>
                  <a:pt x="3815476" y="484846"/>
                  <a:pt x="3817476" y="478645"/>
                </a:cubicBezTo>
                <a:cubicBezTo>
                  <a:pt x="3819476" y="472445"/>
                  <a:pt x="3821410" y="466144"/>
                  <a:pt x="3823277" y="459743"/>
                </a:cubicBezTo>
                <a:cubicBezTo>
                  <a:pt x="3825144" y="453342"/>
                  <a:pt x="3826844" y="447108"/>
                  <a:pt x="3828377" y="441041"/>
                </a:cubicBezTo>
                <a:cubicBezTo>
                  <a:pt x="3829911" y="434973"/>
                  <a:pt x="3831211" y="429673"/>
                  <a:pt x="3832278" y="425139"/>
                </a:cubicBezTo>
                <a:close/>
                <a:moveTo>
                  <a:pt x="1033529" y="425139"/>
                </a:moveTo>
                <a:lnTo>
                  <a:pt x="1033529" y="445341"/>
                </a:lnTo>
                <a:lnTo>
                  <a:pt x="1078935" y="445341"/>
                </a:lnTo>
                <a:lnTo>
                  <a:pt x="1078935" y="425139"/>
                </a:lnTo>
                <a:close/>
                <a:moveTo>
                  <a:pt x="4222527" y="419738"/>
                </a:moveTo>
                <a:lnTo>
                  <a:pt x="4222527" y="481546"/>
                </a:lnTo>
                <a:lnTo>
                  <a:pt x="4271333" y="481546"/>
                </a:lnTo>
                <a:lnTo>
                  <a:pt x="4271333" y="419738"/>
                </a:lnTo>
                <a:close/>
                <a:moveTo>
                  <a:pt x="1822227" y="419738"/>
                </a:moveTo>
                <a:lnTo>
                  <a:pt x="1822227" y="481546"/>
                </a:lnTo>
                <a:lnTo>
                  <a:pt x="1871033" y="481546"/>
                </a:lnTo>
                <a:lnTo>
                  <a:pt x="1871033" y="419738"/>
                </a:lnTo>
                <a:close/>
                <a:moveTo>
                  <a:pt x="1094337" y="416938"/>
                </a:moveTo>
                <a:lnTo>
                  <a:pt x="1163145" y="416938"/>
                </a:lnTo>
                <a:lnTo>
                  <a:pt x="1163145" y="423338"/>
                </a:lnTo>
                <a:cubicBezTo>
                  <a:pt x="1160077" y="431206"/>
                  <a:pt x="1156377" y="438474"/>
                  <a:pt x="1152043" y="445141"/>
                </a:cubicBezTo>
                <a:cubicBezTo>
                  <a:pt x="1147709" y="451809"/>
                  <a:pt x="1142543" y="458143"/>
                  <a:pt x="1136542" y="464144"/>
                </a:cubicBezTo>
                <a:cubicBezTo>
                  <a:pt x="1142142" y="468411"/>
                  <a:pt x="1148643" y="472445"/>
                  <a:pt x="1156044" y="476245"/>
                </a:cubicBezTo>
                <a:cubicBezTo>
                  <a:pt x="1163445" y="480046"/>
                  <a:pt x="1172146" y="483679"/>
                  <a:pt x="1182147" y="487146"/>
                </a:cubicBezTo>
                <a:lnTo>
                  <a:pt x="1179547" y="493347"/>
                </a:lnTo>
                <a:cubicBezTo>
                  <a:pt x="1169145" y="489613"/>
                  <a:pt x="1160044" y="485713"/>
                  <a:pt x="1152243" y="481646"/>
                </a:cubicBezTo>
                <a:cubicBezTo>
                  <a:pt x="1144442" y="477579"/>
                  <a:pt x="1137609" y="473211"/>
                  <a:pt x="1131741" y="468544"/>
                </a:cubicBezTo>
                <a:cubicBezTo>
                  <a:pt x="1121607" y="477479"/>
                  <a:pt x="1108939" y="485546"/>
                  <a:pt x="1093736" y="492747"/>
                </a:cubicBezTo>
                <a:lnTo>
                  <a:pt x="1090736" y="486746"/>
                </a:lnTo>
                <a:cubicBezTo>
                  <a:pt x="1098071" y="483413"/>
                  <a:pt x="1104705" y="479912"/>
                  <a:pt x="1110639" y="476245"/>
                </a:cubicBezTo>
                <a:cubicBezTo>
                  <a:pt x="1116572" y="472578"/>
                  <a:pt x="1122007" y="468677"/>
                  <a:pt x="1126940" y="464544"/>
                </a:cubicBezTo>
                <a:cubicBezTo>
                  <a:pt x="1120673" y="458943"/>
                  <a:pt x="1115606" y="452942"/>
                  <a:pt x="1111739" y="446541"/>
                </a:cubicBezTo>
                <a:cubicBezTo>
                  <a:pt x="1107872" y="440141"/>
                  <a:pt x="1104605" y="433140"/>
                  <a:pt x="1101938" y="425539"/>
                </a:cubicBezTo>
                <a:lnTo>
                  <a:pt x="1107538" y="423138"/>
                </a:lnTo>
                <a:cubicBezTo>
                  <a:pt x="1109939" y="430339"/>
                  <a:pt x="1113006" y="436973"/>
                  <a:pt x="1116739" y="443041"/>
                </a:cubicBezTo>
                <a:cubicBezTo>
                  <a:pt x="1120474" y="449108"/>
                  <a:pt x="1125407" y="454809"/>
                  <a:pt x="1131541" y="460143"/>
                </a:cubicBezTo>
                <a:cubicBezTo>
                  <a:pt x="1137142" y="454809"/>
                  <a:pt x="1141943" y="449075"/>
                  <a:pt x="1145942" y="442941"/>
                </a:cubicBezTo>
                <a:cubicBezTo>
                  <a:pt x="1149943" y="436807"/>
                  <a:pt x="1153343" y="430139"/>
                  <a:pt x="1156144" y="422938"/>
                </a:cubicBezTo>
                <a:lnTo>
                  <a:pt x="1094337" y="422938"/>
                </a:lnTo>
                <a:close/>
                <a:moveTo>
                  <a:pt x="3475633" y="412937"/>
                </a:moveTo>
                <a:lnTo>
                  <a:pt x="3573846" y="412937"/>
                </a:lnTo>
                <a:lnTo>
                  <a:pt x="3573846" y="419338"/>
                </a:lnTo>
                <a:lnTo>
                  <a:pt x="3501637" y="419338"/>
                </a:lnTo>
                <a:lnTo>
                  <a:pt x="3496636" y="442341"/>
                </a:lnTo>
                <a:lnTo>
                  <a:pt x="3559044" y="442341"/>
                </a:lnTo>
                <a:cubicBezTo>
                  <a:pt x="3559044" y="442741"/>
                  <a:pt x="3558844" y="444341"/>
                  <a:pt x="3558444" y="447141"/>
                </a:cubicBezTo>
                <a:cubicBezTo>
                  <a:pt x="3558044" y="449942"/>
                  <a:pt x="3557544" y="453075"/>
                  <a:pt x="3556943" y="456543"/>
                </a:cubicBezTo>
                <a:cubicBezTo>
                  <a:pt x="3556343" y="460010"/>
                  <a:pt x="3555777" y="463377"/>
                  <a:pt x="3555243" y="466644"/>
                </a:cubicBezTo>
                <a:cubicBezTo>
                  <a:pt x="3554710" y="469911"/>
                  <a:pt x="3554377" y="472211"/>
                  <a:pt x="3554243" y="473545"/>
                </a:cubicBezTo>
                <a:cubicBezTo>
                  <a:pt x="3553710" y="476878"/>
                  <a:pt x="3552876" y="479579"/>
                  <a:pt x="3551743" y="481646"/>
                </a:cubicBezTo>
                <a:cubicBezTo>
                  <a:pt x="3550609" y="483713"/>
                  <a:pt x="3549076" y="485380"/>
                  <a:pt x="3547142" y="486646"/>
                </a:cubicBezTo>
                <a:cubicBezTo>
                  <a:pt x="3545209" y="487913"/>
                  <a:pt x="3542809" y="488847"/>
                  <a:pt x="3539942" y="489447"/>
                </a:cubicBezTo>
                <a:cubicBezTo>
                  <a:pt x="3537074" y="490047"/>
                  <a:pt x="3533641" y="490547"/>
                  <a:pt x="3529640" y="490947"/>
                </a:cubicBezTo>
                <a:lnTo>
                  <a:pt x="3510638" y="492547"/>
                </a:lnTo>
                <a:lnTo>
                  <a:pt x="3508637" y="486146"/>
                </a:lnTo>
                <a:lnTo>
                  <a:pt x="3529040" y="484746"/>
                </a:lnTo>
                <a:cubicBezTo>
                  <a:pt x="3535174" y="484346"/>
                  <a:pt x="3539608" y="483346"/>
                  <a:pt x="3542342" y="481746"/>
                </a:cubicBezTo>
                <a:cubicBezTo>
                  <a:pt x="3545075" y="480146"/>
                  <a:pt x="3546909" y="477012"/>
                  <a:pt x="3547842" y="472345"/>
                </a:cubicBezTo>
                <a:cubicBezTo>
                  <a:pt x="3547976" y="471278"/>
                  <a:pt x="3548242" y="469678"/>
                  <a:pt x="3548642" y="467544"/>
                </a:cubicBezTo>
                <a:cubicBezTo>
                  <a:pt x="3549043" y="465410"/>
                  <a:pt x="3549409" y="463143"/>
                  <a:pt x="3549743" y="460743"/>
                </a:cubicBezTo>
                <a:cubicBezTo>
                  <a:pt x="3550076" y="458343"/>
                  <a:pt x="3550410" y="456043"/>
                  <a:pt x="3550743" y="453842"/>
                </a:cubicBezTo>
                <a:cubicBezTo>
                  <a:pt x="3551076" y="451642"/>
                  <a:pt x="3551376" y="449942"/>
                  <a:pt x="3551643" y="448742"/>
                </a:cubicBezTo>
                <a:lnTo>
                  <a:pt x="3488835" y="448742"/>
                </a:lnTo>
                <a:lnTo>
                  <a:pt x="3495036" y="419338"/>
                </a:lnTo>
                <a:lnTo>
                  <a:pt x="3475633" y="419338"/>
                </a:lnTo>
                <a:close/>
                <a:moveTo>
                  <a:pt x="4423552" y="409737"/>
                </a:moveTo>
                <a:lnTo>
                  <a:pt x="4423552" y="470144"/>
                </a:lnTo>
                <a:lnTo>
                  <a:pt x="4463957" y="470144"/>
                </a:lnTo>
                <a:lnTo>
                  <a:pt x="4463957" y="409737"/>
                </a:lnTo>
                <a:close/>
                <a:moveTo>
                  <a:pt x="2294686" y="406136"/>
                </a:moveTo>
                <a:lnTo>
                  <a:pt x="2294686" y="440741"/>
                </a:lnTo>
                <a:lnTo>
                  <a:pt x="2344492" y="440741"/>
                </a:lnTo>
                <a:lnTo>
                  <a:pt x="2344492" y="406136"/>
                </a:lnTo>
                <a:close/>
                <a:moveTo>
                  <a:pt x="2237479" y="406136"/>
                </a:moveTo>
                <a:lnTo>
                  <a:pt x="2237479" y="440741"/>
                </a:lnTo>
                <a:lnTo>
                  <a:pt x="2288085" y="440741"/>
                </a:lnTo>
                <a:lnTo>
                  <a:pt x="2288085" y="406136"/>
                </a:lnTo>
                <a:close/>
                <a:moveTo>
                  <a:pt x="2094661" y="406136"/>
                </a:moveTo>
                <a:lnTo>
                  <a:pt x="2094661" y="440741"/>
                </a:lnTo>
                <a:lnTo>
                  <a:pt x="2144467" y="440741"/>
                </a:lnTo>
                <a:lnTo>
                  <a:pt x="2144467" y="406136"/>
                </a:lnTo>
                <a:close/>
                <a:moveTo>
                  <a:pt x="2037454" y="406136"/>
                </a:moveTo>
                <a:lnTo>
                  <a:pt x="2037454" y="440741"/>
                </a:lnTo>
                <a:lnTo>
                  <a:pt x="2088060" y="440741"/>
                </a:lnTo>
                <a:lnTo>
                  <a:pt x="2088060" y="406136"/>
                </a:lnTo>
                <a:close/>
                <a:moveTo>
                  <a:pt x="2230678" y="399936"/>
                </a:moveTo>
                <a:lnTo>
                  <a:pt x="2351693" y="399936"/>
                </a:lnTo>
                <a:lnTo>
                  <a:pt x="2351693" y="446941"/>
                </a:lnTo>
                <a:lnTo>
                  <a:pt x="2237479" y="446941"/>
                </a:lnTo>
                <a:lnTo>
                  <a:pt x="2237479" y="466944"/>
                </a:lnTo>
                <a:cubicBezTo>
                  <a:pt x="2237479" y="470411"/>
                  <a:pt x="2237712" y="473278"/>
                  <a:pt x="2238179" y="475545"/>
                </a:cubicBezTo>
                <a:cubicBezTo>
                  <a:pt x="2238645" y="477812"/>
                  <a:pt x="2239545" y="479579"/>
                  <a:pt x="2240879" y="480846"/>
                </a:cubicBezTo>
                <a:cubicBezTo>
                  <a:pt x="2242213" y="482112"/>
                  <a:pt x="2244013" y="483013"/>
                  <a:pt x="2246280" y="483546"/>
                </a:cubicBezTo>
                <a:cubicBezTo>
                  <a:pt x="2248547" y="484079"/>
                  <a:pt x="2251414" y="484413"/>
                  <a:pt x="2254881" y="484546"/>
                </a:cubicBezTo>
                <a:cubicBezTo>
                  <a:pt x="2283818" y="485480"/>
                  <a:pt x="2312755" y="485480"/>
                  <a:pt x="2341692" y="484546"/>
                </a:cubicBezTo>
                <a:cubicBezTo>
                  <a:pt x="2345559" y="484413"/>
                  <a:pt x="2348759" y="484013"/>
                  <a:pt x="2351293" y="483346"/>
                </a:cubicBezTo>
                <a:cubicBezTo>
                  <a:pt x="2353826" y="482679"/>
                  <a:pt x="2355927" y="481712"/>
                  <a:pt x="2357594" y="480446"/>
                </a:cubicBezTo>
                <a:cubicBezTo>
                  <a:pt x="2359260" y="479179"/>
                  <a:pt x="2360527" y="477479"/>
                  <a:pt x="2361394" y="475345"/>
                </a:cubicBezTo>
                <a:cubicBezTo>
                  <a:pt x="2362261" y="473211"/>
                  <a:pt x="2362961" y="470544"/>
                  <a:pt x="2363494" y="467344"/>
                </a:cubicBezTo>
                <a:cubicBezTo>
                  <a:pt x="2363628" y="466010"/>
                  <a:pt x="2363794" y="464577"/>
                  <a:pt x="2363994" y="463043"/>
                </a:cubicBezTo>
                <a:cubicBezTo>
                  <a:pt x="2364194" y="461510"/>
                  <a:pt x="2364394" y="460010"/>
                  <a:pt x="2364594" y="458543"/>
                </a:cubicBezTo>
                <a:cubicBezTo>
                  <a:pt x="2364795" y="457076"/>
                  <a:pt x="2364928" y="455809"/>
                  <a:pt x="2364995" y="454742"/>
                </a:cubicBezTo>
                <a:cubicBezTo>
                  <a:pt x="2365061" y="453676"/>
                  <a:pt x="2365095" y="452942"/>
                  <a:pt x="2365095" y="452542"/>
                </a:cubicBezTo>
                <a:lnTo>
                  <a:pt x="2371295" y="454742"/>
                </a:lnTo>
                <a:cubicBezTo>
                  <a:pt x="2371295" y="455542"/>
                  <a:pt x="2371162" y="457476"/>
                  <a:pt x="2370895" y="460543"/>
                </a:cubicBezTo>
                <a:cubicBezTo>
                  <a:pt x="2370629" y="463610"/>
                  <a:pt x="2370228" y="466544"/>
                  <a:pt x="2369695" y="469344"/>
                </a:cubicBezTo>
                <a:cubicBezTo>
                  <a:pt x="2369028" y="473211"/>
                  <a:pt x="2368128" y="476478"/>
                  <a:pt x="2366995" y="479145"/>
                </a:cubicBezTo>
                <a:cubicBezTo>
                  <a:pt x="2365861" y="481812"/>
                  <a:pt x="2364294" y="484013"/>
                  <a:pt x="2362294" y="485746"/>
                </a:cubicBezTo>
                <a:cubicBezTo>
                  <a:pt x="2360294" y="487480"/>
                  <a:pt x="2357694" y="488780"/>
                  <a:pt x="2354493" y="489647"/>
                </a:cubicBezTo>
                <a:cubicBezTo>
                  <a:pt x="2351293" y="490513"/>
                  <a:pt x="2347292" y="491014"/>
                  <a:pt x="2342492" y="491147"/>
                </a:cubicBezTo>
                <a:cubicBezTo>
                  <a:pt x="2313021" y="492214"/>
                  <a:pt x="2283551" y="492214"/>
                  <a:pt x="2254081" y="491147"/>
                </a:cubicBezTo>
                <a:cubicBezTo>
                  <a:pt x="2249680" y="491014"/>
                  <a:pt x="2245980" y="490547"/>
                  <a:pt x="2242979" y="489747"/>
                </a:cubicBezTo>
                <a:cubicBezTo>
                  <a:pt x="2239979" y="488947"/>
                  <a:pt x="2237579" y="487646"/>
                  <a:pt x="2235778" y="485846"/>
                </a:cubicBezTo>
                <a:cubicBezTo>
                  <a:pt x="2233978" y="484046"/>
                  <a:pt x="2232678" y="481679"/>
                  <a:pt x="2231878" y="478745"/>
                </a:cubicBezTo>
                <a:cubicBezTo>
                  <a:pt x="2231078" y="475812"/>
                  <a:pt x="2230678" y="472145"/>
                  <a:pt x="2230678" y="467744"/>
                </a:cubicBezTo>
                <a:close/>
                <a:moveTo>
                  <a:pt x="2030653" y="399936"/>
                </a:moveTo>
                <a:lnTo>
                  <a:pt x="2151668" y="399936"/>
                </a:lnTo>
                <a:lnTo>
                  <a:pt x="2151668" y="446941"/>
                </a:lnTo>
                <a:lnTo>
                  <a:pt x="2037454" y="446941"/>
                </a:lnTo>
                <a:lnTo>
                  <a:pt x="2037454" y="466944"/>
                </a:lnTo>
                <a:cubicBezTo>
                  <a:pt x="2037454" y="470411"/>
                  <a:pt x="2037687" y="473278"/>
                  <a:pt x="2038154" y="475545"/>
                </a:cubicBezTo>
                <a:cubicBezTo>
                  <a:pt x="2038620" y="477812"/>
                  <a:pt x="2039521" y="479579"/>
                  <a:pt x="2040854" y="480846"/>
                </a:cubicBezTo>
                <a:cubicBezTo>
                  <a:pt x="2042188" y="482112"/>
                  <a:pt x="2043988" y="483013"/>
                  <a:pt x="2046255" y="483546"/>
                </a:cubicBezTo>
                <a:cubicBezTo>
                  <a:pt x="2048522" y="484079"/>
                  <a:pt x="2051389" y="484413"/>
                  <a:pt x="2054856" y="484546"/>
                </a:cubicBezTo>
                <a:cubicBezTo>
                  <a:pt x="2083793" y="485480"/>
                  <a:pt x="2112730" y="485480"/>
                  <a:pt x="2141667" y="484546"/>
                </a:cubicBezTo>
                <a:cubicBezTo>
                  <a:pt x="2145534" y="484413"/>
                  <a:pt x="2148734" y="484013"/>
                  <a:pt x="2151268" y="483346"/>
                </a:cubicBezTo>
                <a:cubicBezTo>
                  <a:pt x="2153801" y="482679"/>
                  <a:pt x="2155902" y="481712"/>
                  <a:pt x="2157569" y="480446"/>
                </a:cubicBezTo>
                <a:cubicBezTo>
                  <a:pt x="2159235" y="479179"/>
                  <a:pt x="2160502" y="477479"/>
                  <a:pt x="2161369" y="475345"/>
                </a:cubicBezTo>
                <a:cubicBezTo>
                  <a:pt x="2162236" y="473211"/>
                  <a:pt x="2162936" y="470544"/>
                  <a:pt x="2163469" y="467344"/>
                </a:cubicBezTo>
                <a:cubicBezTo>
                  <a:pt x="2163603" y="466010"/>
                  <a:pt x="2163769" y="464577"/>
                  <a:pt x="2163969" y="463043"/>
                </a:cubicBezTo>
                <a:cubicBezTo>
                  <a:pt x="2164169" y="461510"/>
                  <a:pt x="2164369" y="460010"/>
                  <a:pt x="2164569" y="458543"/>
                </a:cubicBezTo>
                <a:cubicBezTo>
                  <a:pt x="2164770" y="457076"/>
                  <a:pt x="2164903" y="455809"/>
                  <a:pt x="2164970" y="454742"/>
                </a:cubicBezTo>
                <a:cubicBezTo>
                  <a:pt x="2165036" y="453676"/>
                  <a:pt x="2165070" y="452942"/>
                  <a:pt x="2165070" y="452542"/>
                </a:cubicBezTo>
                <a:lnTo>
                  <a:pt x="2171270" y="454742"/>
                </a:lnTo>
                <a:cubicBezTo>
                  <a:pt x="2171270" y="455542"/>
                  <a:pt x="2171137" y="457476"/>
                  <a:pt x="2170870" y="460543"/>
                </a:cubicBezTo>
                <a:cubicBezTo>
                  <a:pt x="2170604" y="463610"/>
                  <a:pt x="2170203" y="466544"/>
                  <a:pt x="2169670" y="469344"/>
                </a:cubicBezTo>
                <a:cubicBezTo>
                  <a:pt x="2169003" y="473211"/>
                  <a:pt x="2168103" y="476478"/>
                  <a:pt x="2166970" y="479145"/>
                </a:cubicBezTo>
                <a:cubicBezTo>
                  <a:pt x="2165836" y="481812"/>
                  <a:pt x="2164269" y="484013"/>
                  <a:pt x="2162269" y="485746"/>
                </a:cubicBezTo>
                <a:cubicBezTo>
                  <a:pt x="2160269" y="487480"/>
                  <a:pt x="2157669" y="488780"/>
                  <a:pt x="2154468" y="489647"/>
                </a:cubicBezTo>
                <a:cubicBezTo>
                  <a:pt x="2151268" y="490513"/>
                  <a:pt x="2147267" y="491014"/>
                  <a:pt x="2142467" y="491147"/>
                </a:cubicBezTo>
                <a:cubicBezTo>
                  <a:pt x="2112996" y="492214"/>
                  <a:pt x="2083526" y="492214"/>
                  <a:pt x="2054056" y="491147"/>
                </a:cubicBezTo>
                <a:cubicBezTo>
                  <a:pt x="2049655" y="491014"/>
                  <a:pt x="2045955" y="490547"/>
                  <a:pt x="2042954" y="489747"/>
                </a:cubicBezTo>
                <a:cubicBezTo>
                  <a:pt x="2039954" y="488947"/>
                  <a:pt x="2037554" y="487646"/>
                  <a:pt x="2035753" y="485846"/>
                </a:cubicBezTo>
                <a:cubicBezTo>
                  <a:pt x="2033953" y="484046"/>
                  <a:pt x="2032653" y="481679"/>
                  <a:pt x="2031853" y="478745"/>
                </a:cubicBezTo>
                <a:cubicBezTo>
                  <a:pt x="2031053" y="475812"/>
                  <a:pt x="2030653" y="472145"/>
                  <a:pt x="2030653" y="467744"/>
                </a:cubicBezTo>
                <a:close/>
                <a:moveTo>
                  <a:pt x="1033529" y="399335"/>
                </a:moveTo>
                <a:lnTo>
                  <a:pt x="1033529" y="419538"/>
                </a:lnTo>
                <a:lnTo>
                  <a:pt x="1078935" y="419538"/>
                </a:lnTo>
                <a:lnTo>
                  <a:pt x="1078935" y="399335"/>
                </a:lnTo>
                <a:close/>
                <a:moveTo>
                  <a:pt x="3930890" y="396735"/>
                </a:moveTo>
                <a:lnTo>
                  <a:pt x="3930890" y="419938"/>
                </a:lnTo>
                <a:lnTo>
                  <a:pt x="3960294" y="419938"/>
                </a:lnTo>
                <a:lnTo>
                  <a:pt x="3960294" y="396735"/>
                </a:lnTo>
                <a:close/>
                <a:moveTo>
                  <a:pt x="3896086" y="396735"/>
                </a:moveTo>
                <a:lnTo>
                  <a:pt x="3896086" y="419938"/>
                </a:lnTo>
                <a:lnTo>
                  <a:pt x="3924690" y="419938"/>
                </a:lnTo>
                <a:lnTo>
                  <a:pt x="3924690" y="396735"/>
                </a:lnTo>
                <a:close/>
                <a:moveTo>
                  <a:pt x="3860081" y="396735"/>
                </a:moveTo>
                <a:lnTo>
                  <a:pt x="3860081" y="419938"/>
                </a:lnTo>
                <a:lnTo>
                  <a:pt x="3889885" y="419938"/>
                </a:lnTo>
                <a:lnTo>
                  <a:pt x="3889885" y="396735"/>
                </a:lnTo>
                <a:close/>
                <a:moveTo>
                  <a:pt x="2604125" y="395935"/>
                </a:moveTo>
                <a:lnTo>
                  <a:pt x="2780346" y="395935"/>
                </a:lnTo>
                <a:lnTo>
                  <a:pt x="2780346" y="403536"/>
                </a:lnTo>
                <a:lnTo>
                  <a:pt x="2604125" y="403536"/>
                </a:lnTo>
                <a:close/>
                <a:moveTo>
                  <a:pt x="1004725" y="393535"/>
                </a:moveTo>
                <a:lnTo>
                  <a:pt x="1179547" y="393535"/>
                </a:lnTo>
                <a:lnTo>
                  <a:pt x="1179547" y="399335"/>
                </a:lnTo>
                <a:lnTo>
                  <a:pt x="1084935" y="399335"/>
                </a:lnTo>
                <a:lnTo>
                  <a:pt x="1084935" y="466544"/>
                </a:lnTo>
                <a:lnTo>
                  <a:pt x="1103138" y="463943"/>
                </a:lnTo>
                <a:lnTo>
                  <a:pt x="1103338" y="467144"/>
                </a:lnTo>
                <a:lnTo>
                  <a:pt x="1103738" y="469944"/>
                </a:lnTo>
                <a:lnTo>
                  <a:pt x="1084935" y="472745"/>
                </a:lnTo>
                <a:lnTo>
                  <a:pt x="1084935" y="497148"/>
                </a:lnTo>
                <a:lnTo>
                  <a:pt x="1078935" y="497148"/>
                </a:lnTo>
                <a:lnTo>
                  <a:pt x="1078935" y="473545"/>
                </a:lnTo>
                <a:cubicBezTo>
                  <a:pt x="1072667" y="474345"/>
                  <a:pt x="1066200" y="475212"/>
                  <a:pt x="1059532" y="476145"/>
                </a:cubicBezTo>
                <a:cubicBezTo>
                  <a:pt x="1052865" y="477078"/>
                  <a:pt x="1046297" y="477979"/>
                  <a:pt x="1039830" y="478845"/>
                </a:cubicBezTo>
                <a:cubicBezTo>
                  <a:pt x="1033362" y="479712"/>
                  <a:pt x="1027162" y="480579"/>
                  <a:pt x="1021228" y="481446"/>
                </a:cubicBezTo>
                <a:cubicBezTo>
                  <a:pt x="1015293" y="482312"/>
                  <a:pt x="1010059" y="483079"/>
                  <a:pt x="1005525" y="483746"/>
                </a:cubicBezTo>
                <a:lnTo>
                  <a:pt x="1004725" y="477545"/>
                </a:lnTo>
                <a:cubicBezTo>
                  <a:pt x="1007926" y="477145"/>
                  <a:pt x="1011393" y="476712"/>
                  <a:pt x="1015127" y="476245"/>
                </a:cubicBezTo>
                <a:cubicBezTo>
                  <a:pt x="1018860" y="475778"/>
                  <a:pt x="1022861" y="475212"/>
                  <a:pt x="1027128" y="474545"/>
                </a:cubicBezTo>
                <a:lnTo>
                  <a:pt x="1027128" y="399335"/>
                </a:lnTo>
                <a:lnTo>
                  <a:pt x="1004725" y="399335"/>
                </a:lnTo>
                <a:close/>
                <a:moveTo>
                  <a:pt x="235030" y="393335"/>
                </a:moveTo>
                <a:lnTo>
                  <a:pt x="235030" y="430339"/>
                </a:lnTo>
                <a:lnTo>
                  <a:pt x="349044" y="430339"/>
                </a:lnTo>
                <a:lnTo>
                  <a:pt x="349044" y="393335"/>
                </a:lnTo>
                <a:close/>
                <a:moveTo>
                  <a:pt x="3853681" y="391734"/>
                </a:moveTo>
                <a:lnTo>
                  <a:pt x="3966895" y="391734"/>
                </a:lnTo>
                <a:lnTo>
                  <a:pt x="3966895" y="424939"/>
                </a:lnTo>
                <a:lnTo>
                  <a:pt x="3853681" y="424939"/>
                </a:lnTo>
                <a:close/>
                <a:moveTo>
                  <a:pt x="4302537" y="386734"/>
                </a:moveTo>
                <a:cubicBezTo>
                  <a:pt x="4304671" y="389268"/>
                  <a:pt x="4307204" y="392401"/>
                  <a:pt x="4310138" y="396135"/>
                </a:cubicBezTo>
                <a:cubicBezTo>
                  <a:pt x="4313072" y="399869"/>
                  <a:pt x="4316038" y="403736"/>
                  <a:pt x="4319039" y="407736"/>
                </a:cubicBezTo>
                <a:cubicBezTo>
                  <a:pt x="4322039" y="411737"/>
                  <a:pt x="4324973" y="415737"/>
                  <a:pt x="4327840" y="419738"/>
                </a:cubicBezTo>
                <a:cubicBezTo>
                  <a:pt x="4330707" y="423738"/>
                  <a:pt x="4333141" y="427206"/>
                  <a:pt x="4335141" y="430139"/>
                </a:cubicBezTo>
                <a:lnTo>
                  <a:pt x="4329340" y="434540"/>
                </a:lnTo>
                <a:cubicBezTo>
                  <a:pt x="4327340" y="431339"/>
                  <a:pt x="4324973" y="427739"/>
                  <a:pt x="4322239" y="423738"/>
                </a:cubicBezTo>
                <a:cubicBezTo>
                  <a:pt x="4319506" y="419738"/>
                  <a:pt x="4316638" y="415704"/>
                  <a:pt x="4313638" y="411637"/>
                </a:cubicBezTo>
                <a:cubicBezTo>
                  <a:pt x="4310638" y="407570"/>
                  <a:pt x="4307704" y="403703"/>
                  <a:pt x="4304837" y="400035"/>
                </a:cubicBezTo>
                <a:cubicBezTo>
                  <a:pt x="4301970" y="396368"/>
                  <a:pt x="4299470" y="393268"/>
                  <a:pt x="4297336" y="390734"/>
                </a:cubicBezTo>
                <a:close/>
                <a:moveTo>
                  <a:pt x="1902237" y="386734"/>
                </a:moveTo>
                <a:cubicBezTo>
                  <a:pt x="1904370" y="389268"/>
                  <a:pt x="1906904" y="392401"/>
                  <a:pt x="1909838" y="396135"/>
                </a:cubicBezTo>
                <a:cubicBezTo>
                  <a:pt x="1912771" y="399869"/>
                  <a:pt x="1915738" y="403736"/>
                  <a:pt x="1918739" y="407736"/>
                </a:cubicBezTo>
                <a:cubicBezTo>
                  <a:pt x="1921739" y="411737"/>
                  <a:pt x="1924673" y="415737"/>
                  <a:pt x="1927540" y="419738"/>
                </a:cubicBezTo>
                <a:cubicBezTo>
                  <a:pt x="1930407" y="423738"/>
                  <a:pt x="1932841" y="427206"/>
                  <a:pt x="1934841" y="430139"/>
                </a:cubicBezTo>
                <a:lnTo>
                  <a:pt x="1929040" y="434540"/>
                </a:lnTo>
                <a:cubicBezTo>
                  <a:pt x="1927040" y="431339"/>
                  <a:pt x="1924673" y="427739"/>
                  <a:pt x="1921939" y="423738"/>
                </a:cubicBezTo>
                <a:cubicBezTo>
                  <a:pt x="1919206" y="419738"/>
                  <a:pt x="1916339" y="415704"/>
                  <a:pt x="1913338" y="411637"/>
                </a:cubicBezTo>
                <a:cubicBezTo>
                  <a:pt x="1910338" y="407570"/>
                  <a:pt x="1907404" y="403703"/>
                  <a:pt x="1904537" y="400035"/>
                </a:cubicBezTo>
                <a:cubicBezTo>
                  <a:pt x="1901670" y="396368"/>
                  <a:pt x="1899170" y="393268"/>
                  <a:pt x="1897036" y="390734"/>
                </a:cubicBezTo>
                <a:close/>
                <a:moveTo>
                  <a:pt x="2892360" y="385934"/>
                </a:moveTo>
                <a:cubicBezTo>
                  <a:pt x="2894094" y="388201"/>
                  <a:pt x="2896494" y="391401"/>
                  <a:pt x="2899561" y="395535"/>
                </a:cubicBezTo>
                <a:cubicBezTo>
                  <a:pt x="2902628" y="399669"/>
                  <a:pt x="2905829" y="404036"/>
                  <a:pt x="2909163" y="408637"/>
                </a:cubicBezTo>
                <a:cubicBezTo>
                  <a:pt x="2912496" y="413237"/>
                  <a:pt x="2915663" y="417704"/>
                  <a:pt x="2918664" y="422038"/>
                </a:cubicBezTo>
                <a:cubicBezTo>
                  <a:pt x="2921664" y="426372"/>
                  <a:pt x="2924031" y="429939"/>
                  <a:pt x="2925764" y="432740"/>
                </a:cubicBezTo>
                <a:lnTo>
                  <a:pt x="2920164" y="436340"/>
                </a:lnTo>
                <a:cubicBezTo>
                  <a:pt x="2918564" y="433673"/>
                  <a:pt x="2916263" y="430173"/>
                  <a:pt x="2913263" y="425839"/>
                </a:cubicBezTo>
                <a:cubicBezTo>
                  <a:pt x="2910263" y="421505"/>
                  <a:pt x="2907129" y="417038"/>
                  <a:pt x="2903862" y="412437"/>
                </a:cubicBezTo>
                <a:cubicBezTo>
                  <a:pt x="2900595" y="407836"/>
                  <a:pt x="2897428" y="403469"/>
                  <a:pt x="2894361" y="399335"/>
                </a:cubicBezTo>
                <a:cubicBezTo>
                  <a:pt x="2891294" y="395202"/>
                  <a:pt x="2888827" y="392001"/>
                  <a:pt x="2886960" y="389734"/>
                </a:cubicBezTo>
                <a:close/>
                <a:moveTo>
                  <a:pt x="4493961" y="384934"/>
                </a:moveTo>
                <a:cubicBezTo>
                  <a:pt x="4495828" y="387334"/>
                  <a:pt x="4498161" y="390701"/>
                  <a:pt x="4500961" y="395035"/>
                </a:cubicBezTo>
                <a:cubicBezTo>
                  <a:pt x="4503762" y="399369"/>
                  <a:pt x="4506629" y="403969"/>
                  <a:pt x="4509563" y="408837"/>
                </a:cubicBezTo>
                <a:cubicBezTo>
                  <a:pt x="4512496" y="413704"/>
                  <a:pt x="4515297" y="418438"/>
                  <a:pt x="4517964" y="423038"/>
                </a:cubicBezTo>
                <a:cubicBezTo>
                  <a:pt x="4520631" y="427639"/>
                  <a:pt x="4522764" y="431406"/>
                  <a:pt x="4524365" y="434340"/>
                </a:cubicBezTo>
                <a:lnTo>
                  <a:pt x="4518364" y="437740"/>
                </a:lnTo>
                <a:cubicBezTo>
                  <a:pt x="4516763" y="434807"/>
                  <a:pt x="4514630" y="431006"/>
                  <a:pt x="4511963" y="426339"/>
                </a:cubicBezTo>
                <a:cubicBezTo>
                  <a:pt x="4509296" y="421672"/>
                  <a:pt x="4506496" y="416938"/>
                  <a:pt x="4503562" y="412137"/>
                </a:cubicBezTo>
                <a:cubicBezTo>
                  <a:pt x="4500628" y="407336"/>
                  <a:pt x="4497795" y="402736"/>
                  <a:pt x="4495061" y="398335"/>
                </a:cubicBezTo>
                <a:cubicBezTo>
                  <a:pt x="4492327" y="393935"/>
                  <a:pt x="4490094" y="390534"/>
                  <a:pt x="4488360" y="388134"/>
                </a:cubicBezTo>
                <a:close/>
                <a:moveTo>
                  <a:pt x="1510188" y="383533"/>
                </a:moveTo>
                <a:cubicBezTo>
                  <a:pt x="1514988" y="387267"/>
                  <a:pt x="1520522" y="391834"/>
                  <a:pt x="1526790" y="397235"/>
                </a:cubicBezTo>
                <a:cubicBezTo>
                  <a:pt x="1533057" y="402636"/>
                  <a:pt x="1539325" y="408203"/>
                  <a:pt x="1545592" y="413937"/>
                </a:cubicBezTo>
                <a:cubicBezTo>
                  <a:pt x="1551860" y="419671"/>
                  <a:pt x="1557827" y="425305"/>
                  <a:pt x="1563494" y="430839"/>
                </a:cubicBezTo>
                <a:cubicBezTo>
                  <a:pt x="1569162" y="436373"/>
                  <a:pt x="1573862" y="441141"/>
                  <a:pt x="1577596" y="445141"/>
                </a:cubicBezTo>
                <a:lnTo>
                  <a:pt x="1572596" y="450942"/>
                </a:lnTo>
                <a:cubicBezTo>
                  <a:pt x="1568862" y="446808"/>
                  <a:pt x="1564161" y="441974"/>
                  <a:pt x="1558494" y="436440"/>
                </a:cubicBezTo>
                <a:cubicBezTo>
                  <a:pt x="1552826" y="430906"/>
                  <a:pt x="1546892" y="425239"/>
                  <a:pt x="1540692" y="419438"/>
                </a:cubicBezTo>
                <a:cubicBezTo>
                  <a:pt x="1534491" y="413637"/>
                  <a:pt x="1528357" y="408036"/>
                  <a:pt x="1522289" y="402636"/>
                </a:cubicBezTo>
                <a:cubicBezTo>
                  <a:pt x="1516222" y="397235"/>
                  <a:pt x="1510788" y="392601"/>
                  <a:pt x="1505987" y="388734"/>
                </a:cubicBezTo>
                <a:close/>
                <a:moveTo>
                  <a:pt x="3496636" y="382533"/>
                </a:moveTo>
                <a:lnTo>
                  <a:pt x="3547842" y="382533"/>
                </a:lnTo>
                <a:lnTo>
                  <a:pt x="3547842" y="388934"/>
                </a:lnTo>
                <a:lnTo>
                  <a:pt x="3496636" y="388934"/>
                </a:lnTo>
                <a:close/>
                <a:moveTo>
                  <a:pt x="641480" y="380333"/>
                </a:moveTo>
                <a:lnTo>
                  <a:pt x="641480" y="387334"/>
                </a:lnTo>
                <a:cubicBezTo>
                  <a:pt x="641347" y="392935"/>
                  <a:pt x="641180" y="398169"/>
                  <a:pt x="640980" y="403036"/>
                </a:cubicBezTo>
                <a:cubicBezTo>
                  <a:pt x="640780" y="407903"/>
                  <a:pt x="640480" y="412470"/>
                  <a:pt x="640080" y="416738"/>
                </a:cubicBezTo>
                <a:lnTo>
                  <a:pt x="680085" y="416738"/>
                </a:lnTo>
                <a:cubicBezTo>
                  <a:pt x="680218" y="410737"/>
                  <a:pt x="680285" y="404669"/>
                  <a:pt x="680285" y="398535"/>
                </a:cubicBezTo>
                <a:cubicBezTo>
                  <a:pt x="680285" y="392401"/>
                  <a:pt x="680352" y="386334"/>
                  <a:pt x="680485" y="380333"/>
                </a:cubicBezTo>
                <a:close/>
                <a:moveTo>
                  <a:pt x="888311" y="377733"/>
                </a:moveTo>
                <a:lnTo>
                  <a:pt x="895512" y="377733"/>
                </a:lnTo>
                <a:lnTo>
                  <a:pt x="895512" y="495547"/>
                </a:lnTo>
                <a:lnTo>
                  <a:pt x="888311" y="495547"/>
                </a:lnTo>
                <a:close/>
                <a:moveTo>
                  <a:pt x="3131190" y="376133"/>
                </a:moveTo>
                <a:lnTo>
                  <a:pt x="3137591" y="378933"/>
                </a:lnTo>
                <a:cubicBezTo>
                  <a:pt x="3132791" y="392001"/>
                  <a:pt x="3127157" y="403669"/>
                  <a:pt x="3120689" y="413937"/>
                </a:cubicBezTo>
                <a:cubicBezTo>
                  <a:pt x="3114222" y="424205"/>
                  <a:pt x="3106587" y="433673"/>
                  <a:pt x="3097786" y="442341"/>
                </a:cubicBezTo>
                <a:cubicBezTo>
                  <a:pt x="3108054" y="451409"/>
                  <a:pt x="3120022" y="459443"/>
                  <a:pt x="3133691" y="466444"/>
                </a:cubicBezTo>
                <a:cubicBezTo>
                  <a:pt x="3147359" y="473445"/>
                  <a:pt x="3163328" y="480079"/>
                  <a:pt x="3181597" y="486346"/>
                </a:cubicBezTo>
                <a:lnTo>
                  <a:pt x="3178396" y="493747"/>
                </a:lnTo>
                <a:cubicBezTo>
                  <a:pt x="3159727" y="486946"/>
                  <a:pt x="3143392" y="479879"/>
                  <a:pt x="3129390" y="472545"/>
                </a:cubicBezTo>
                <a:cubicBezTo>
                  <a:pt x="3115388" y="465210"/>
                  <a:pt x="3103053" y="456743"/>
                  <a:pt x="3092385" y="447141"/>
                </a:cubicBezTo>
                <a:cubicBezTo>
                  <a:pt x="3081984" y="456343"/>
                  <a:pt x="3069716" y="464810"/>
                  <a:pt x="3055581" y="472545"/>
                </a:cubicBezTo>
                <a:cubicBezTo>
                  <a:pt x="3041446" y="480279"/>
                  <a:pt x="3024777" y="487880"/>
                  <a:pt x="3005575" y="495347"/>
                </a:cubicBezTo>
                <a:lnTo>
                  <a:pt x="3002374" y="488147"/>
                </a:lnTo>
                <a:cubicBezTo>
                  <a:pt x="3021043" y="481079"/>
                  <a:pt x="3037279" y="473845"/>
                  <a:pt x="3051080" y="466444"/>
                </a:cubicBezTo>
                <a:cubicBezTo>
                  <a:pt x="3064882" y="459043"/>
                  <a:pt x="3076917" y="450942"/>
                  <a:pt x="3087185" y="442141"/>
                </a:cubicBezTo>
                <a:cubicBezTo>
                  <a:pt x="3078517" y="433740"/>
                  <a:pt x="3070983" y="424405"/>
                  <a:pt x="3064582" y="414137"/>
                </a:cubicBezTo>
                <a:cubicBezTo>
                  <a:pt x="3058181" y="403869"/>
                  <a:pt x="3052447" y="392201"/>
                  <a:pt x="3047380" y="379133"/>
                </a:cubicBezTo>
                <a:lnTo>
                  <a:pt x="3053981" y="376333"/>
                </a:lnTo>
                <a:cubicBezTo>
                  <a:pt x="3058781" y="389001"/>
                  <a:pt x="3064282" y="400302"/>
                  <a:pt x="3070483" y="410237"/>
                </a:cubicBezTo>
                <a:cubicBezTo>
                  <a:pt x="3076683" y="420171"/>
                  <a:pt x="3083984" y="429206"/>
                  <a:pt x="3092385" y="437340"/>
                </a:cubicBezTo>
                <a:cubicBezTo>
                  <a:pt x="3101187" y="428939"/>
                  <a:pt x="3108688" y="419771"/>
                  <a:pt x="3114888" y="409837"/>
                </a:cubicBezTo>
                <a:cubicBezTo>
                  <a:pt x="3121089" y="399902"/>
                  <a:pt x="3126523" y="388667"/>
                  <a:pt x="3131190" y="376133"/>
                </a:cubicBezTo>
                <a:close/>
                <a:moveTo>
                  <a:pt x="1488785" y="375132"/>
                </a:moveTo>
                <a:lnTo>
                  <a:pt x="1495586" y="375532"/>
                </a:lnTo>
                <a:lnTo>
                  <a:pt x="1495586" y="495147"/>
                </a:lnTo>
                <a:lnTo>
                  <a:pt x="1488785" y="495147"/>
                </a:lnTo>
                <a:close/>
                <a:moveTo>
                  <a:pt x="3809075" y="368732"/>
                </a:moveTo>
                <a:cubicBezTo>
                  <a:pt x="3810942" y="370198"/>
                  <a:pt x="3813309" y="372165"/>
                  <a:pt x="3816176" y="374632"/>
                </a:cubicBezTo>
                <a:cubicBezTo>
                  <a:pt x="3819043" y="377099"/>
                  <a:pt x="3822010" y="379733"/>
                  <a:pt x="3825077" y="382533"/>
                </a:cubicBezTo>
                <a:cubicBezTo>
                  <a:pt x="3828144" y="385334"/>
                  <a:pt x="3831178" y="388167"/>
                  <a:pt x="3834178" y="391034"/>
                </a:cubicBezTo>
                <a:cubicBezTo>
                  <a:pt x="3837179" y="393901"/>
                  <a:pt x="3839812" y="396402"/>
                  <a:pt x="3842079" y="398535"/>
                </a:cubicBezTo>
                <a:lnTo>
                  <a:pt x="3837879" y="404336"/>
                </a:lnTo>
                <a:cubicBezTo>
                  <a:pt x="3835612" y="401936"/>
                  <a:pt x="3832978" y="399302"/>
                  <a:pt x="3829978" y="396435"/>
                </a:cubicBezTo>
                <a:cubicBezTo>
                  <a:pt x="3826977" y="393568"/>
                  <a:pt x="3823943" y="390701"/>
                  <a:pt x="3820876" y="387834"/>
                </a:cubicBezTo>
                <a:cubicBezTo>
                  <a:pt x="3817809" y="384967"/>
                  <a:pt x="3814876" y="382300"/>
                  <a:pt x="3812076" y="379833"/>
                </a:cubicBezTo>
                <a:cubicBezTo>
                  <a:pt x="3809275" y="377366"/>
                  <a:pt x="3806942" y="375399"/>
                  <a:pt x="3805074" y="373932"/>
                </a:cubicBezTo>
                <a:close/>
                <a:moveTo>
                  <a:pt x="4222527" y="358530"/>
                </a:moveTo>
                <a:lnTo>
                  <a:pt x="4222527" y="412737"/>
                </a:lnTo>
                <a:lnTo>
                  <a:pt x="4271333" y="412737"/>
                </a:lnTo>
                <a:lnTo>
                  <a:pt x="4271333" y="358530"/>
                </a:lnTo>
                <a:close/>
                <a:moveTo>
                  <a:pt x="1822227" y="358530"/>
                </a:moveTo>
                <a:lnTo>
                  <a:pt x="1822227" y="412737"/>
                </a:lnTo>
                <a:lnTo>
                  <a:pt x="1871033" y="412737"/>
                </a:lnTo>
                <a:lnTo>
                  <a:pt x="1871033" y="358530"/>
                </a:lnTo>
                <a:close/>
                <a:moveTo>
                  <a:pt x="3871683" y="354330"/>
                </a:moveTo>
                <a:lnTo>
                  <a:pt x="3871683" y="371132"/>
                </a:lnTo>
                <a:lnTo>
                  <a:pt x="3948692" y="371132"/>
                </a:lnTo>
                <a:lnTo>
                  <a:pt x="3948692" y="354330"/>
                </a:lnTo>
                <a:close/>
                <a:moveTo>
                  <a:pt x="1040730" y="353930"/>
                </a:moveTo>
                <a:lnTo>
                  <a:pt x="1040730" y="371132"/>
                </a:lnTo>
                <a:lnTo>
                  <a:pt x="1143742" y="371132"/>
                </a:lnTo>
                <a:lnTo>
                  <a:pt x="1143742" y="353930"/>
                </a:lnTo>
                <a:close/>
                <a:moveTo>
                  <a:pt x="235030" y="349529"/>
                </a:moveTo>
                <a:lnTo>
                  <a:pt x="235030" y="386934"/>
                </a:lnTo>
                <a:lnTo>
                  <a:pt x="349044" y="386934"/>
                </a:lnTo>
                <a:lnTo>
                  <a:pt x="349044" y="349529"/>
                </a:lnTo>
                <a:close/>
                <a:moveTo>
                  <a:pt x="4423552" y="343128"/>
                </a:moveTo>
                <a:lnTo>
                  <a:pt x="4423552" y="402736"/>
                </a:lnTo>
                <a:lnTo>
                  <a:pt x="4463957" y="402736"/>
                </a:lnTo>
                <a:lnTo>
                  <a:pt x="4463957" y="343128"/>
                </a:lnTo>
                <a:close/>
                <a:moveTo>
                  <a:pt x="2808750" y="342928"/>
                </a:moveTo>
                <a:lnTo>
                  <a:pt x="2878159" y="342928"/>
                </a:lnTo>
                <a:lnTo>
                  <a:pt x="2878159" y="349729"/>
                </a:lnTo>
                <a:cubicBezTo>
                  <a:pt x="2875892" y="363064"/>
                  <a:pt x="2872958" y="375532"/>
                  <a:pt x="2869357" y="387134"/>
                </a:cubicBezTo>
                <a:cubicBezTo>
                  <a:pt x="2865757" y="398735"/>
                  <a:pt x="2861157" y="410003"/>
                  <a:pt x="2855556" y="420938"/>
                </a:cubicBezTo>
                <a:cubicBezTo>
                  <a:pt x="2861157" y="429072"/>
                  <a:pt x="2866690" y="437140"/>
                  <a:pt x="2872158" y="445141"/>
                </a:cubicBezTo>
                <a:cubicBezTo>
                  <a:pt x="2877625" y="453142"/>
                  <a:pt x="2882693" y="460676"/>
                  <a:pt x="2887360" y="467744"/>
                </a:cubicBezTo>
                <a:lnTo>
                  <a:pt x="2881759" y="472145"/>
                </a:lnTo>
                <a:cubicBezTo>
                  <a:pt x="2877358" y="465344"/>
                  <a:pt x="2872591" y="458176"/>
                  <a:pt x="2867457" y="450642"/>
                </a:cubicBezTo>
                <a:cubicBezTo>
                  <a:pt x="2862323" y="443108"/>
                  <a:pt x="2857156" y="435473"/>
                  <a:pt x="2851955" y="427739"/>
                </a:cubicBezTo>
                <a:cubicBezTo>
                  <a:pt x="2846221" y="438140"/>
                  <a:pt x="2839621" y="448408"/>
                  <a:pt x="2832153" y="458543"/>
                </a:cubicBezTo>
                <a:cubicBezTo>
                  <a:pt x="2824685" y="468677"/>
                  <a:pt x="2816151" y="479012"/>
                  <a:pt x="2806550" y="489547"/>
                </a:cubicBezTo>
                <a:lnTo>
                  <a:pt x="2801749" y="484546"/>
                </a:lnTo>
                <a:cubicBezTo>
                  <a:pt x="2811617" y="473745"/>
                  <a:pt x="2820318" y="463210"/>
                  <a:pt x="2827852" y="452942"/>
                </a:cubicBezTo>
                <a:cubicBezTo>
                  <a:pt x="2835387" y="442674"/>
                  <a:pt x="2841954" y="432140"/>
                  <a:pt x="2847555" y="421338"/>
                </a:cubicBezTo>
                <a:cubicBezTo>
                  <a:pt x="2840887" y="411737"/>
                  <a:pt x="2834453" y="402502"/>
                  <a:pt x="2828252" y="393635"/>
                </a:cubicBezTo>
                <a:cubicBezTo>
                  <a:pt x="2822052" y="384767"/>
                  <a:pt x="2816618" y="376999"/>
                  <a:pt x="2811951" y="370332"/>
                </a:cubicBezTo>
                <a:lnTo>
                  <a:pt x="2817351" y="366331"/>
                </a:lnTo>
                <a:cubicBezTo>
                  <a:pt x="2821752" y="372599"/>
                  <a:pt x="2826886" y="379900"/>
                  <a:pt x="2832753" y="388234"/>
                </a:cubicBezTo>
                <a:cubicBezTo>
                  <a:pt x="2838620" y="396568"/>
                  <a:pt x="2844755" y="405336"/>
                  <a:pt x="2851155" y="414537"/>
                </a:cubicBezTo>
                <a:cubicBezTo>
                  <a:pt x="2855956" y="404536"/>
                  <a:pt x="2860023" y="394235"/>
                  <a:pt x="2863357" y="383633"/>
                </a:cubicBezTo>
                <a:cubicBezTo>
                  <a:pt x="2866690" y="373032"/>
                  <a:pt x="2869291" y="361731"/>
                  <a:pt x="2871158" y="349729"/>
                </a:cubicBezTo>
                <a:lnTo>
                  <a:pt x="2808750" y="349729"/>
                </a:lnTo>
                <a:close/>
                <a:moveTo>
                  <a:pt x="3424827" y="337928"/>
                </a:moveTo>
                <a:lnTo>
                  <a:pt x="3424827" y="376933"/>
                </a:lnTo>
                <a:lnTo>
                  <a:pt x="3460431" y="376933"/>
                </a:lnTo>
                <a:lnTo>
                  <a:pt x="3460431" y="337928"/>
                </a:lnTo>
                <a:close/>
                <a:moveTo>
                  <a:pt x="2327890" y="336328"/>
                </a:moveTo>
                <a:lnTo>
                  <a:pt x="2333090" y="340328"/>
                </a:lnTo>
                <a:cubicBezTo>
                  <a:pt x="2322823" y="349663"/>
                  <a:pt x="2311421" y="357730"/>
                  <a:pt x="2298886" y="364531"/>
                </a:cubicBezTo>
                <a:cubicBezTo>
                  <a:pt x="2310354" y="369998"/>
                  <a:pt x="2322889" y="374732"/>
                  <a:pt x="2336491" y="378733"/>
                </a:cubicBezTo>
                <a:cubicBezTo>
                  <a:pt x="2350093" y="382733"/>
                  <a:pt x="2365161" y="386267"/>
                  <a:pt x="2381697" y="389334"/>
                </a:cubicBezTo>
                <a:lnTo>
                  <a:pt x="2380296" y="395935"/>
                </a:lnTo>
                <a:cubicBezTo>
                  <a:pt x="2362294" y="392468"/>
                  <a:pt x="2346092" y="388501"/>
                  <a:pt x="2331690" y="384033"/>
                </a:cubicBezTo>
                <a:cubicBezTo>
                  <a:pt x="2317289" y="379566"/>
                  <a:pt x="2304020" y="374266"/>
                  <a:pt x="2291885" y="368132"/>
                </a:cubicBezTo>
                <a:cubicBezTo>
                  <a:pt x="2279750" y="374266"/>
                  <a:pt x="2266482" y="379600"/>
                  <a:pt x="2252080" y="384134"/>
                </a:cubicBezTo>
                <a:cubicBezTo>
                  <a:pt x="2237679" y="388667"/>
                  <a:pt x="2221543" y="392668"/>
                  <a:pt x="2203674" y="396135"/>
                </a:cubicBezTo>
                <a:lnTo>
                  <a:pt x="2202274" y="389534"/>
                </a:lnTo>
                <a:cubicBezTo>
                  <a:pt x="2218810" y="386467"/>
                  <a:pt x="2233878" y="382867"/>
                  <a:pt x="2247480" y="378733"/>
                </a:cubicBezTo>
                <a:cubicBezTo>
                  <a:pt x="2261082" y="374599"/>
                  <a:pt x="2273550" y="369798"/>
                  <a:pt x="2284884" y="364331"/>
                </a:cubicBezTo>
                <a:cubicBezTo>
                  <a:pt x="2272616" y="357664"/>
                  <a:pt x="2261348" y="349663"/>
                  <a:pt x="2251080" y="340328"/>
                </a:cubicBezTo>
                <a:lnTo>
                  <a:pt x="2256481" y="336528"/>
                </a:lnTo>
                <a:cubicBezTo>
                  <a:pt x="2261682" y="341195"/>
                  <a:pt x="2267216" y="345562"/>
                  <a:pt x="2273083" y="349629"/>
                </a:cubicBezTo>
                <a:cubicBezTo>
                  <a:pt x="2278950" y="353696"/>
                  <a:pt x="2285218" y="357464"/>
                  <a:pt x="2291885" y="360931"/>
                </a:cubicBezTo>
                <a:cubicBezTo>
                  <a:pt x="2298686" y="357330"/>
                  <a:pt x="2305087" y="353496"/>
                  <a:pt x="2311088" y="349429"/>
                </a:cubicBezTo>
                <a:cubicBezTo>
                  <a:pt x="2317089" y="345362"/>
                  <a:pt x="2322689" y="340995"/>
                  <a:pt x="2327890" y="336328"/>
                </a:cubicBezTo>
                <a:close/>
                <a:moveTo>
                  <a:pt x="2127865" y="336328"/>
                </a:moveTo>
                <a:lnTo>
                  <a:pt x="2133065" y="340328"/>
                </a:lnTo>
                <a:cubicBezTo>
                  <a:pt x="2122798" y="349663"/>
                  <a:pt x="2111396" y="357730"/>
                  <a:pt x="2098861" y="364531"/>
                </a:cubicBezTo>
                <a:cubicBezTo>
                  <a:pt x="2110329" y="369998"/>
                  <a:pt x="2122864" y="374732"/>
                  <a:pt x="2136466" y="378733"/>
                </a:cubicBezTo>
                <a:cubicBezTo>
                  <a:pt x="2150068" y="382733"/>
                  <a:pt x="2165136" y="386267"/>
                  <a:pt x="2181672" y="389334"/>
                </a:cubicBezTo>
                <a:lnTo>
                  <a:pt x="2180271" y="395935"/>
                </a:lnTo>
                <a:cubicBezTo>
                  <a:pt x="2162269" y="392468"/>
                  <a:pt x="2146067" y="388501"/>
                  <a:pt x="2131665" y="384033"/>
                </a:cubicBezTo>
                <a:cubicBezTo>
                  <a:pt x="2117264" y="379566"/>
                  <a:pt x="2103995" y="374266"/>
                  <a:pt x="2091860" y="368132"/>
                </a:cubicBezTo>
                <a:cubicBezTo>
                  <a:pt x="2079726" y="374266"/>
                  <a:pt x="2066457" y="379600"/>
                  <a:pt x="2052055" y="384134"/>
                </a:cubicBezTo>
                <a:cubicBezTo>
                  <a:pt x="2037654" y="388667"/>
                  <a:pt x="2021518" y="392668"/>
                  <a:pt x="2003649" y="396135"/>
                </a:cubicBezTo>
                <a:lnTo>
                  <a:pt x="2002249" y="389534"/>
                </a:lnTo>
                <a:cubicBezTo>
                  <a:pt x="2018785" y="386467"/>
                  <a:pt x="2033853" y="382867"/>
                  <a:pt x="2047455" y="378733"/>
                </a:cubicBezTo>
                <a:cubicBezTo>
                  <a:pt x="2061057" y="374599"/>
                  <a:pt x="2073525" y="369798"/>
                  <a:pt x="2084859" y="364331"/>
                </a:cubicBezTo>
                <a:cubicBezTo>
                  <a:pt x="2072591" y="357664"/>
                  <a:pt x="2061323" y="349663"/>
                  <a:pt x="2051055" y="340328"/>
                </a:cubicBezTo>
                <a:lnTo>
                  <a:pt x="2056456" y="336528"/>
                </a:lnTo>
                <a:cubicBezTo>
                  <a:pt x="2061657" y="341195"/>
                  <a:pt x="2067191" y="345562"/>
                  <a:pt x="2073058" y="349629"/>
                </a:cubicBezTo>
                <a:cubicBezTo>
                  <a:pt x="2078925" y="353696"/>
                  <a:pt x="2085193" y="357464"/>
                  <a:pt x="2091860" y="360931"/>
                </a:cubicBezTo>
                <a:cubicBezTo>
                  <a:pt x="2098661" y="357330"/>
                  <a:pt x="2105062" y="353496"/>
                  <a:pt x="2111063" y="349429"/>
                </a:cubicBezTo>
                <a:cubicBezTo>
                  <a:pt x="2117064" y="345362"/>
                  <a:pt x="2122664" y="340995"/>
                  <a:pt x="2127865" y="336328"/>
                </a:cubicBezTo>
                <a:close/>
                <a:moveTo>
                  <a:pt x="4417151" y="335927"/>
                </a:moveTo>
                <a:lnTo>
                  <a:pt x="4470358" y="335927"/>
                </a:lnTo>
                <a:lnTo>
                  <a:pt x="4470358" y="477345"/>
                </a:lnTo>
                <a:lnTo>
                  <a:pt x="4417151" y="477345"/>
                </a:lnTo>
                <a:close/>
                <a:moveTo>
                  <a:pt x="642080" y="335927"/>
                </a:moveTo>
                <a:lnTo>
                  <a:pt x="641680" y="373532"/>
                </a:lnTo>
                <a:lnTo>
                  <a:pt x="680485" y="373532"/>
                </a:lnTo>
                <a:cubicBezTo>
                  <a:pt x="680618" y="364331"/>
                  <a:pt x="680685" y="356297"/>
                  <a:pt x="680685" y="349429"/>
                </a:cubicBezTo>
                <a:cubicBezTo>
                  <a:pt x="680685" y="342562"/>
                  <a:pt x="680685" y="338061"/>
                  <a:pt x="680685" y="335927"/>
                </a:cubicBezTo>
                <a:close/>
                <a:moveTo>
                  <a:pt x="1213151" y="334727"/>
                </a:moveTo>
                <a:lnTo>
                  <a:pt x="1364770" y="334727"/>
                </a:lnTo>
                <a:lnTo>
                  <a:pt x="1364770" y="341928"/>
                </a:lnTo>
                <a:lnTo>
                  <a:pt x="1295961" y="390334"/>
                </a:lnTo>
                <a:lnTo>
                  <a:pt x="1295961" y="468744"/>
                </a:lnTo>
                <a:cubicBezTo>
                  <a:pt x="1295961" y="473011"/>
                  <a:pt x="1295628" y="476412"/>
                  <a:pt x="1294961" y="478945"/>
                </a:cubicBezTo>
                <a:cubicBezTo>
                  <a:pt x="1294294" y="481479"/>
                  <a:pt x="1293061" y="483479"/>
                  <a:pt x="1291261" y="484946"/>
                </a:cubicBezTo>
                <a:cubicBezTo>
                  <a:pt x="1289460" y="486413"/>
                  <a:pt x="1286993" y="487480"/>
                  <a:pt x="1283859" y="488147"/>
                </a:cubicBezTo>
                <a:cubicBezTo>
                  <a:pt x="1280726" y="488813"/>
                  <a:pt x="1276692" y="489347"/>
                  <a:pt x="1271758" y="489747"/>
                </a:cubicBezTo>
                <a:lnTo>
                  <a:pt x="1253556" y="491147"/>
                </a:lnTo>
                <a:lnTo>
                  <a:pt x="1251555" y="484146"/>
                </a:lnTo>
                <a:lnTo>
                  <a:pt x="1270158" y="482946"/>
                </a:lnTo>
                <a:cubicBezTo>
                  <a:pt x="1274158" y="482679"/>
                  <a:pt x="1277392" y="482312"/>
                  <a:pt x="1279859" y="481846"/>
                </a:cubicBezTo>
                <a:cubicBezTo>
                  <a:pt x="1282326" y="481379"/>
                  <a:pt x="1284226" y="480612"/>
                  <a:pt x="1285560" y="479545"/>
                </a:cubicBezTo>
                <a:cubicBezTo>
                  <a:pt x="1286893" y="478479"/>
                  <a:pt x="1287793" y="476978"/>
                  <a:pt x="1288260" y="475045"/>
                </a:cubicBezTo>
                <a:cubicBezTo>
                  <a:pt x="1288727" y="473111"/>
                  <a:pt x="1288960" y="470411"/>
                  <a:pt x="1288960" y="466944"/>
                </a:cubicBezTo>
                <a:lnTo>
                  <a:pt x="1288960" y="386534"/>
                </a:lnTo>
                <a:lnTo>
                  <a:pt x="1352768" y="341928"/>
                </a:lnTo>
                <a:lnTo>
                  <a:pt x="1213151" y="341928"/>
                </a:lnTo>
                <a:close/>
                <a:moveTo>
                  <a:pt x="4628378" y="333327"/>
                </a:moveTo>
                <a:cubicBezTo>
                  <a:pt x="4630778" y="336128"/>
                  <a:pt x="4633645" y="339561"/>
                  <a:pt x="4636979" y="343628"/>
                </a:cubicBezTo>
                <a:cubicBezTo>
                  <a:pt x="4640312" y="347696"/>
                  <a:pt x="4643680" y="351929"/>
                  <a:pt x="4647080" y="356330"/>
                </a:cubicBezTo>
                <a:cubicBezTo>
                  <a:pt x="4650480" y="360731"/>
                  <a:pt x="4653714" y="365031"/>
                  <a:pt x="4656781" y="369232"/>
                </a:cubicBezTo>
                <a:cubicBezTo>
                  <a:pt x="4659848" y="373432"/>
                  <a:pt x="4662382" y="377066"/>
                  <a:pt x="4664382" y="380133"/>
                </a:cubicBezTo>
                <a:lnTo>
                  <a:pt x="4658782" y="384534"/>
                </a:lnTo>
                <a:cubicBezTo>
                  <a:pt x="4656781" y="381467"/>
                  <a:pt x="4654247" y="377799"/>
                  <a:pt x="4651180" y="373532"/>
                </a:cubicBezTo>
                <a:cubicBezTo>
                  <a:pt x="4648114" y="369265"/>
                  <a:pt x="4644913" y="364964"/>
                  <a:pt x="4641579" y="360631"/>
                </a:cubicBezTo>
                <a:cubicBezTo>
                  <a:pt x="4638246" y="356297"/>
                  <a:pt x="4634945" y="352096"/>
                  <a:pt x="4631678" y="348029"/>
                </a:cubicBezTo>
                <a:cubicBezTo>
                  <a:pt x="4628411" y="343962"/>
                  <a:pt x="4625577" y="340595"/>
                  <a:pt x="4623177" y="337928"/>
                </a:cubicBezTo>
                <a:close/>
                <a:moveTo>
                  <a:pt x="3222402" y="332927"/>
                </a:moveTo>
                <a:lnTo>
                  <a:pt x="3362819" y="332927"/>
                </a:lnTo>
                <a:lnTo>
                  <a:pt x="3362819" y="339728"/>
                </a:lnTo>
                <a:lnTo>
                  <a:pt x="3297411" y="387934"/>
                </a:lnTo>
                <a:lnTo>
                  <a:pt x="3297411" y="404536"/>
                </a:lnTo>
                <a:lnTo>
                  <a:pt x="3379221" y="404536"/>
                </a:lnTo>
                <a:lnTo>
                  <a:pt x="3379221" y="411337"/>
                </a:lnTo>
                <a:lnTo>
                  <a:pt x="3297411" y="411337"/>
                </a:lnTo>
                <a:lnTo>
                  <a:pt x="3297411" y="468544"/>
                </a:lnTo>
                <a:cubicBezTo>
                  <a:pt x="3297411" y="472945"/>
                  <a:pt x="3297078" y="476512"/>
                  <a:pt x="3296411" y="479245"/>
                </a:cubicBezTo>
                <a:cubicBezTo>
                  <a:pt x="3295744" y="481979"/>
                  <a:pt x="3294511" y="484113"/>
                  <a:pt x="3292710" y="485646"/>
                </a:cubicBezTo>
                <a:cubicBezTo>
                  <a:pt x="3290910" y="487180"/>
                  <a:pt x="3288410" y="488247"/>
                  <a:pt x="3285209" y="488847"/>
                </a:cubicBezTo>
                <a:cubicBezTo>
                  <a:pt x="3282009" y="489447"/>
                  <a:pt x="3277942" y="489880"/>
                  <a:pt x="3273008" y="490147"/>
                </a:cubicBezTo>
                <a:lnTo>
                  <a:pt x="3253006" y="491147"/>
                </a:lnTo>
                <a:lnTo>
                  <a:pt x="3251005" y="483946"/>
                </a:lnTo>
                <a:lnTo>
                  <a:pt x="3271408" y="483146"/>
                </a:lnTo>
                <a:cubicBezTo>
                  <a:pt x="3275408" y="483013"/>
                  <a:pt x="3278642" y="482713"/>
                  <a:pt x="3281109" y="482246"/>
                </a:cubicBezTo>
                <a:cubicBezTo>
                  <a:pt x="3283576" y="481779"/>
                  <a:pt x="3285476" y="480979"/>
                  <a:pt x="3286810" y="479846"/>
                </a:cubicBezTo>
                <a:cubicBezTo>
                  <a:pt x="3288143" y="478712"/>
                  <a:pt x="3289043" y="477112"/>
                  <a:pt x="3289510" y="475045"/>
                </a:cubicBezTo>
                <a:cubicBezTo>
                  <a:pt x="3289977" y="472978"/>
                  <a:pt x="3290210" y="470211"/>
                  <a:pt x="3290210" y="466744"/>
                </a:cubicBezTo>
                <a:lnTo>
                  <a:pt x="3290210" y="411337"/>
                </a:lnTo>
                <a:lnTo>
                  <a:pt x="3206000" y="411337"/>
                </a:lnTo>
                <a:lnTo>
                  <a:pt x="3206000" y="404536"/>
                </a:lnTo>
                <a:lnTo>
                  <a:pt x="3290210" y="404536"/>
                </a:lnTo>
                <a:lnTo>
                  <a:pt x="3290210" y="384734"/>
                </a:lnTo>
                <a:lnTo>
                  <a:pt x="3351018" y="339728"/>
                </a:lnTo>
                <a:lnTo>
                  <a:pt x="3222402" y="339728"/>
                </a:lnTo>
                <a:close/>
                <a:moveTo>
                  <a:pt x="1411975" y="332727"/>
                </a:moveTo>
                <a:lnTo>
                  <a:pt x="1572596" y="332727"/>
                </a:lnTo>
                <a:lnTo>
                  <a:pt x="1572596" y="339928"/>
                </a:lnTo>
                <a:lnTo>
                  <a:pt x="1509588" y="339928"/>
                </a:lnTo>
                <a:cubicBezTo>
                  <a:pt x="1504520" y="350196"/>
                  <a:pt x="1498453" y="360364"/>
                  <a:pt x="1491385" y="370432"/>
                </a:cubicBezTo>
                <a:cubicBezTo>
                  <a:pt x="1484318" y="380500"/>
                  <a:pt x="1476550" y="390334"/>
                  <a:pt x="1468082" y="399936"/>
                </a:cubicBezTo>
                <a:cubicBezTo>
                  <a:pt x="1459615" y="409537"/>
                  <a:pt x="1450480" y="418871"/>
                  <a:pt x="1440679" y="427939"/>
                </a:cubicBezTo>
                <a:cubicBezTo>
                  <a:pt x="1430878" y="437007"/>
                  <a:pt x="1420710" y="445541"/>
                  <a:pt x="1410175" y="453542"/>
                </a:cubicBezTo>
                <a:lnTo>
                  <a:pt x="1405775" y="447541"/>
                </a:lnTo>
                <a:cubicBezTo>
                  <a:pt x="1415909" y="439941"/>
                  <a:pt x="1425710" y="431873"/>
                  <a:pt x="1435178" y="423338"/>
                </a:cubicBezTo>
                <a:cubicBezTo>
                  <a:pt x="1444646" y="414804"/>
                  <a:pt x="1453481" y="405936"/>
                  <a:pt x="1461682" y="396735"/>
                </a:cubicBezTo>
                <a:cubicBezTo>
                  <a:pt x="1469883" y="387534"/>
                  <a:pt x="1477350" y="378133"/>
                  <a:pt x="1484085" y="368532"/>
                </a:cubicBezTo>
                <a:cubicBezTo>
                  <a:pt x="1490819" y="358930"/>
                  <a:pt x="1496586" y="349396"/>
                  <a:pt x="1501387" y="339928"/>
                </a:cubicBezTo>
                <a:lnTo>
                  <a:pt x="1411975" y="339928"/>
                </a:lnTo>
                <a:close/>
                <a:moveTo>
                  <a:pt x="4755393" y="332527"/>
                </a:moveTo>
                <a:lnTo>
                  <a:pt x="4760794" y="336728"/>
                </a:lnTo>
                <a:cubicBezTo>
                  <a:pt x="4758660" y="340595"/>
                  <a:pt x="4756127" y="344729"/>
                  <a:pt x="4753193" y="349129"/>
                </a:cubicBezTo>
                <a:cubicBezTo>
                  <a:pt x="4750259" y="353530"/>
                  <a:pt x="4747159" y="357930"/>
                  <a:pt x="4743892" y="362331"/>
                </a:cubicBezTo>
                <a:cubicBezTo>
                  <a:pt x="4740625" y="366731"/>
                  <a:pt x="4737324" y="370899"/>
                  <a:pt x="4733991" y="374832"/>
                </a:cubicBezTo>
                <a:cubicBezTo>
                  <a:pt x="4730657" y="378766"/>
                  <a:pt x="4727590" y="382200"/>
                  <a:pt x="4724790" y="385134"/>
                </a:cubicBezTo>
                <a:lnTo>
                  <a:pt x="4719389" y="380533"/>
                </a:lnTo>
                <a:cubicBezTo>
                  <a:pt x="4722189" y="377599"/>
                  <a:pt x="4725223" y="374166"/>
                  <a:pt x="4728490" y="370232"/>
                </a:cubicBezTo>
                <a:cubicBezTo>
                  <a:pt x="4731757" y="366298"/>
                  <a:pt x="4734991" y="362164"/>
                  <a:pt x="4738191" y="357830"/>
                </a:cubicBezTo>
                <a:cubicBezTo>
                  <a:pt x="4741392" y="353496"/>
                  <a:pt x="4744492" y="349162"/>
                  <a:pt x="4747492" y="344829"/>
                </a:cubicBezTo>
                <a:cubicBezTo>
                  <a:pt x="4750493" y="340495"/>
                  <a:pt x="4753126" y="336394"/>
                  <a:pt x="4755393" y="332527"/>
                </a:cubicBezTo>
                <a:close/>
                <a:moveTo>
                  <a:pt x="3871683" y="332527"/>
                </a:moveTo>
                <a:lnTo>
                  <a:pt x="3871683" y="349329"/>
                </a:lnTo>
                <a:lnTo>
                  <a:pt x="3948692" y="349329"/>
                </a:lnTo>
                <a:lnTo>
                  <a:pt x="3948692" y="332527"/>
                </a:lnTo>
                <a:close/>
                <a:moveTo>
                  <a:pt x="1696011" y="332127"/>
                </a:moveTo>
                <a:lnTo>
                  <a:pt x="1760219" y="332127"/>
                </a:lnTo>
                <a:lnTo>
                  <a:pt x="1760219" y="387734"/>
                </a:lnTo>
                <a:lnTo>
                  <a:pt x="1706612" y="387734"/>
                </a:lnTo>
                <a:lnTo>
                  <a:pt x="1706612" y="434540"/>
                </a:lnTo>
                <a:cubicBezTo>
                  <a:pt x="1706612" y="438007"/>
                  <a:pt x="1706812" y="440841"/>
                  <a:pt x="1707212" y="443041"/>
                </a:cubicBezTo>
                <a:cubicBezTo>
                  <a:pt x="1707612" y="445241"/>
                  <a:pt x="1708413" y="446941"/>
                  <a:pt x="1709613" y="448142"/>
                </a:cubicBezTo>
                <a:cubicBezTo>
                  <a:pt x="1710813" y="449342"/>
                  <a:pt x="1712446" y="450208"/>
                  <a:pt x="1714513" y="450742"/>
                </a:cubicBezTo>
                <a:cubicBezTo>
                  <a:pt x="1716580" y="451275"/>
                  <a:pt x="1719280" y="451609"/>
                  <a:pt x="1722614" y="451742"/>
                </a:cubicBezTo>
                <a:cubicBezTo>
                  <a:pt x="1729415" y="452142"/>
                  <a:pt x="1736216" y="452142"/>
                  <a:pt x="1743017" y="451742"/>
                </a:cubicBezTo>
                <a:cubicBezTo>
                  <a:pt x="1747017" y="451475"/>
                  <a:pt x="1750151" y="451142"/>
                  <a:pt x="1752418" y="450742"/>
                </a:cubicBezTo>
                <a:cubicBezTo>
                  <a:pt x="1754685" y="450342"/>
                  <a:pt x="1756418" y="449608"/>
                  <a:pt x="1757619" y="448542"/>
                </a:cubicBezTo>
                <a:cubicBezTo>
                  <a:pt x="1758819" y="447475"/>
                  <a:pt x="1759686" y="445975"/>
                  <a:pt x="1760219" y="444041"/>
                </a:cubicBezTo>
                <a:cubicBezTo>
                  <a:pt x="1760752" y="442107"/>
                  <a:pt x="1761286" y="439474"/>
                  <a:pt x="1761819" y="436140"/>
                </a:cubicBezTo>
                <a:cubicBezTo>
                  <a:pt x="1762219" y="433340"/>
                  <a:pt x="1762486" y="430506"/>
                  <a:pt x="1762619" y="427639"/>
                </a:cubicBezTo>
                <a:cubicBezTo>
                  <a:pt x="1762753" y="424772"/>
                  <a:pt x="1762819" y="421872"/>
                  <a:pt x="1762819" y="418938"/>
                </a:cubicBezTo>
                <a:lnTo>
                  <a:pt x="1769220" y="420738"/>
                </a:lnTo>
                <a:cubicBezTo>
                  <a:pt x="1769220" y="423405"/>
                  <a:pt x="1769087" y="426172"/>
                  <a:pt x="1768820" y="429039"/>
                </a:cubicBezTo>
                <a:cubicBezTo>
                  <a:pt x="1768553" y="431906"/>
                  <a:pt x="1768220" y="434807"/>
                  <a:pt x="1767820" y="437740"/>
                </a:cubicBezTo>
                <a:cubicBezTo>
                  <a:pt x="1767153" y="442007"/>
                  <a:pt x="1766453" y="445408"/>
                  <a:pt x="1765720" y="447941"/>
                </a:cubicBezTo>
                <a:cubicBezTo>
                  <a:pt x="1764986" y="450475"/>
                  <a:pt x="1763819" y="452475"/>
                  <a:pt x="1762219" y="453942"/>
                </a:cubicBezTo>
                <a:cubicBezTo>
                  <a:pt x="1760619" y="455409"/>
                  <a:pt x="1758419" y="456443"/>
                  <a:pt x="1755618" y="457043"/>
                </a:cubicBezTo>
                <a:cubicBezTo>
                  <a:pt x="1752818" y="457643"/>
                  <a:pt x="1749018" y="458076"/>
                  <a:pt x="1744217" y="458343"/>
                </a:cubicBezTo>
                <a:cubicBezTo>
                  <a:pt x="1736483" y="458743"/>
                  <a:pt x="1728815" y="458743"/>
                  <a:pt x="1721214" y="458343"/>
                </a:cubicBezTo>
                <a:cubicBezTo>
                  <a:pt x="1717214" y="458209"/>
                  <a:pt x="1713847" y="457776"/>
                  <a:pt x="1711113" y="457043"/>
                </a:cubicBezTo>
                <a:cubicBezTo>
                  <a:pt x="1708379" y="456309"/>
                  <a:pt x="1706179" y="455109"/>
                  <a:pt x="1704512" y="453442"/>
                </a:cubicBezTo>
                <a:cubicBezTo>
                  <a:pt x="1702845" y="451775"/>
                  <a:pt x="1701678" y="449508"/>
                  <a:pt x="1701012" y="446641"/>
                </a:cubicBezTo>
                <a:cubicBezTo>
                  <a:pt x="1700345" y="443774"/>
                  <a:pt x="1700011" y="440074"/>
                  <a:pt x="1700011" y="435540"/>
                </a:cubicBezTo>
                <a:lnTo>
                  <a:pt x="1700011" y="381133"/>
                </a:lnTo>
                <a:lnTo>
                  <a:pt x="1753618" y="381133"/>
                </a:lnTo>
                <a:lnTo>
                  <a:pt x="1753618" y="338728"/>
                </a:lnTo>
                <a:lnTo>
                  <a:pt x="1696011" y="338728"/>
                </a:lnTo>
                <a:close/>
                <a:moveTo>
                  <a:pt x="95812" y="332127"/>
                </a:moveTo>
                <a:lnTo>
                  <a:pt x="160020" y="332127"/>
                </a:lnTo>
                <a:lnTo>
                  <a:pt x="160020" y="387734"/>
                </a:lnTo>
                <a:lnTo>
                  <a:pt x="106414" y="387734"/>
                </a:lnTo>
                <a:lnTo>
                  <a:pt x="106414" y="434540"/>
                </a:lnTo>
                <a:cubicBezTo>
                  <a:pt x="106414" y="438007"/>
                  <a:pt x="106614" y="440841"/>
                  <a:pt x="107014" y="443041"/>
                </a:cubicBezTo>
                <a:cubicBezTo>
                  <a:pt x="107414" y="445241"/>
                  <a:pt x="108214" y="446941"/>
                  <a:pt x="109414" y="448142"/>
                </a:cubicBezTo>
                <a:cubicBezTo>
                  <a:pt x="110614" y="449342"/>
                  <a:pt x="112248" y="450208"/>
                  <a:pt x="114315" y="450742"/>
                </a:cubicBezTo>
                <a:cubicBezTo>
                  <a:pt x="116382" y="451275"/>
                  <a:pt x="119082" y="451609"/>
                  <a:pt x="122416" y="451742"/>
                </a:cubicBezTo>
                <a:cubicBezTo>
                  <a:pt x="129216" y="452142"/>
                  <a:pt x="136017" y="452142"/>
                  <a:pt x="142818" y="451742"/>
                </a:cubicBezTo>
                <a:cubicBezTo>
                  <a:pt x="146819" y="451475"/>
                  <a:pt x="149952" y="451142"/>
                  <a:pt x="152219" y="450742"/>
                </a:cubicBezTo>
                <a:cubicBezTo>
                  <a:pt x="154486" y="450342"/>
                  <a:pt x="156220" y="449608"/>
                  <a:pt x="157420" y="448542"/>
                </a:cubicBezTo>
                <a:cubicBezTo>
                  <a:pt x="158620" y="447475"/>
                  <a:pt x="159487" y="445975"/>
                  <a:pt x="160020" y="444041"/>
                </a:cubicBezTo>
                <a:cubicBezTo>
                  <a:pt x="160554" y="442107"/>
                  <a:pt x="161087" y="439474"/>
                  <a:pt x="161621" y="436140"/>
                </a:cubicBezTo>
                <a:cubicBezTo>
                  <a:pt x="162021" y="433340"/>
                  <a:pt x="162287" y="430506"/>
                  <a:pt x="162421" y="427639"/>
                </a:cubicBezTo>
                <a:cubicBezTo>
                  <a:pt x="162554" y="424772"/>
                  <a:pt x="162621" y="421872"/>
                  <a:pt x="162621" y="418938"/>
                </a:cubicBezTo>
                <a:lnTo>
                  <a:pt x="169022" y="420738"/>
                </a:lnTo>
                <a:cubicBezTo>
                  <a:pt x="169022" y="423405"/>
                  <a:pt x="168888" y="426172"/>
                  <a:pt x="168621" y="429039"/>
                </a:cubicBezTo>
                <a:cubicBezTo>
                  <a:pt x="168355" y="431906"/>
                  <a:pt x="168021" y="434807"/>
                  <a:pt x="167621" y="437740"/>
                </a:cubicBezTo>
                <a:cubicBezTo>
                  <a:pt x="166954" y="442007"/>
                  <a:pt x="166254" y="445408"/>
                  <a:pt x="165521" y="447941"/>
                </a:cubicBezTo>
                <a:cubicBezTo>
                  <a:pt x="164788" y="450475"/>
                  <a:pt x="163621" y="452475"/>
                  <a:pt x="162021" y="453942"/>
                </a:cubicBezTo>
                <a:cubicBezTo>
                  <a:pt x="160420" y="455409"/>
                  <a:pt x="158220" y="456443"/>
                  <a:pt x="155420" y="457043"/>
                </a:cubicBezTo>
                <a:cubicBezTo>
                  <a:pt x="152619" y="457643"/>
                  <a:pt x="148819" y="458076"/>
                  <a:pt x="144018" y="458343"/>
                </a:cubicBezTo>
                <a:cubicBezTo>
                  <a:pt x="136284" y="458743"/>
                  <a:pt x="128617" y="458743"/>
                  <a:pt x="121015" y="458343"/>
                </a:cubicBezTo>
                <a:cubicBezTo>
                  <a:pt x="117015" y="458209"/>
                  <a:pt x="113648" y="457776"/>
                  <a:pt x="110914" y="457043"/>
                </a:cubicBezTo>
                <a:cubicBezTo>
                  <a:pt x="108181" y="456309"/>
                  <a:pt x="105980" y="455109"/>
                  <a:pt x="104313" y="453442"/>
                </a:cubicBezTo>
                <a:cubicBezTo>
                  <a:pt x="102647" y="451775"/>
                  <a:pt x="101480" y="449508"/>
                  <a:pt x="100813" y="446641"/>
                </a:cubicBezTo>
                <a:cubicBezTo>
                  <a:pt x="100146" y="443774"/>
                  <a:pt x="99813" y="440074"/>
                  <a:pt x="99813" y="435540"/>
                </a:cubicBezTo>
                <a:lnTo>
                  <a:pt x="99813" y="381133"/>
                </a:lnTo>
                <a:lnTo>
                  <a:pt x="153419" y="381133"/>
                </a:lnTo>
                <a:lnTo>
                  <a:pt x="153419" y="338728"/>
                </a:lnTo>
                <a:lnTo>
                  <a:pt x="95812" y="338728"/>
                </a:lnTo>
                <a:close/>
                <a:moveTo>
                  <a:pt x="419253" y="331927"/>
                </a:moveTo>
                <a:lnTo>
                  <a:pt x="553069" y="331927"/>
                </a:lnTo>
                <a:lnTo>
                  <a:pt x="553069" y="400536"/>
                </a:lnTo>
                <a:lnTo>
                  <a:pt x="432654" y="400536"/>
                </a:lnTo>
                <a:lnTo>
                  <a:pt x="432654" y="457543"/>
                </a:lnTo>
                <a:cubicBezTo>
                  <a:pt x="432654" y="462610"/>
                  <a:pt x="433021" y="466677"/>
                  <a:pt x="433754" y="469744"/>
                </a:cubicBezTo>
                <a:cubicBezTo>
                  <a:pt x="434488" y="472811"/>
                  <a:pt x="435788" y="475212"/>
                  <a:pt x="437655" y="476945"/>
                </a:cubicBezTo>
                <a:cubicBezTo>
                  <a:pt x="439522" y="478679"/>
                  <a:pt x="442056" y="479879"/>
                  <a:pt x="445256" y="480546"/>
                </a:cubicBezTo>
                <a:cubicBezTo>
                  <a:pt x="448456" y="481212"/>
                  <a:pt x="452457" y="481612"/>
                  <a:pt x="457257" y="481746"/>
                </a:cubicBezTo>
                <a:cubicBezTo>
                  <a:pt x="483927" y="482679"/>
                  <a:pt x="510664" y="482679"/>
                  <a:pt x="537467" y="481746"/>
                </a:cubicBezTo>
                <a:cubicBezTo>
                  <a:pt x="542801" y="481612"/>
                  <a:pt x="547035" y="481246"/>
                  <a:pt x="550169" y="480646"/>
                </a:cubicBezTo>
                <a:cubicBezTo>
                  <a:pt x="553302" y="480046"/>
                  <a:pt x="555703" y="479012"/>
                  <a:pt x="557370" y="477545"/>
                </a:cubicBezTo>
                <a:cubicBezTo>
                  <a:pt x="559037" y="476078"/>
                  <a:pt x="560237" y="474111"/>
                  <a:pt x="560970" y="471644"/>
                </a:cubicBezTo>
                <a:cubicBezTo>
                  <a:pt x="561704" y="469178"/>
                  <a:pt x="562404" y="465944"/>
                  <a:pt x="563071" y="461943"/>
                </a:cubicBezTo>
                <a:cubicBezTo>
                  <a:pt x="563337" y="460210"/>
                  <a:pt x="563604" y="458076"/>
                  <a:pt x="563870" y="455542"/>
                </a:cubicBezTo>
                <a:cubicBezTo>
                  <a:pt x="564137" y="453009"/>
                  <a:pt x="564404" y="450542"/>
                  <a:pt x="564671" y="448142"/>
                </a:cubicBezTo>
                <a:cubicBezTo>
                  <a:pt x="564937" y="445741"/>
                  <a:pt x="565137" y="443608"/>
                  <a:pt x="565271" y="441741"/>
                </a:cubicBezTo>
                <a:cubicBezTo>
                  <a:pt x="565404" y="439874"/>
                  <a:pt x="565471" y="438740"/>
                  <a:pt x="565471" y="438340"/>
                </a:cubicBezTo>
                <a:lnTo>
                  <a:pt x="572272" y="440941"/>
                </a:lnTo>
                <a:cubicBezTo>
                  <a:pt x="572272" y="441474"/>
                  <a:pt x="572172" y="442641"/>
                  <a:pt x="571972" y="444441"/>
                </a:cubicBezTo>
                <a:cubicBezTo>
                  <a:pt x="571771" y="446241"/>
                  <a:pt x="571571" y="448275"/>
                  <a:pt x="571371" y="450542"/>
                </a:cubicBezTo>
                <a:cubicBezTo>
                  <a:pt x="571172" y="452809"/>
                  <a:pt x="570938" y="455176"/>
                  <a:pt x="570671" y="457643"/>
                </a:cubicBezTo>
                <a:cubicBezTo>
                  <a:pt x="570405" y="460110"/>
                  <a:pt x="570138" y="462210"/>
                  <a:pt x="569871" y="463943"/>
                </a:cubicBezTo>
                <a:cubicBezTo>
                  <a:pt x="569071" y="469011"/>
                  <a:pt x="568138" y="473111"/>
                  <a:pt x="567071" y="476245"/>
                </a:cubicBezTo>
                <a:cubicBezTo>
                  <a:pt x="566004" y="479379"/>
                  <a:pt x="564437" y="481846"/>
                  <a:pt x="562370" y="483646"/>
                </a:cubicBezTo>
                <a:cubicBezTo>
                  <a:pt x="560304" y="485446"/>
                  <a:pt x="557437" y="486746"/>
                  <a:pt x="553769" y="487546"/>
                </a:cubicBezTo>
                <a:cubicBezTo>
                  <a:pt x="550102" y="488347"/>
                  <a:pt x="545202" y="488813"/>
                  <a:pt x="539067" y="488947"/>
                </a:cubicBezTo>
                <a:cubicBezTo>
                  <a:pt x="511331" y="489880"/>
                  <a:pt x="483594" y="489880"/>
                  <a:pt x="455857" y="488947"/>
                </a:cubicBezTo>
                <a:cubicBezTo>
                  <a:pt x="450257" y="488813"/>
                  <a:pt x="445523" y="488347"/>
                  <a:pt x="441655" y="487546"/>
                </a:cubicBezTo>
                <a:cubicBezTo>
                  <a:pt x="437788" y="486746"/>
                  <a:pt x="434655" y="485280"/>
                  <a:pt x="432254" y="483146"/>
                </a:cubicBezTo>
                <a:cubicBezTo>
                  <a:pt x="429854" y="481012"/>
                  <a:pt x="428154" y="478012"/>
                  <a:pt x="427154" y="474145"/>
                </a:cubicBezTo>
                <a:cubicBezTo>
                  <a:pt x="426153" y="470278"/>
                  <a:pt x="425653" y="465210"/>
                  <a:pt x="425653" y="458943"/>
                </a:cubicBezTo>
                <a:lnTo>
                  <a:pt x="425653" y="393535"/>
                </a:lnTo>
                <a:lnTo>
                  <a:pt x="546068" y="393535"/>
                </a:lnTo>
                <a:lnTo>
                  <a:pt x="546068" y="338928"/>
                </a:lnTo>
                <a:lnTo>
                  <a:pt x="419253" y="338928"/>
                </a:lnTo>
                <a:close/>
                <a:moveTo>
                  <a:pt x="3418826" y="331327"/>
                </a:moveTo>
                <a:lnTo>
                  <a:pt x="3466632" y="331327"/>
                </a:lnTo>
                <a:lnTo>
                  <a:pt x="3466632" y="383933"/>
                </a:lnTo>
                <a:lnTo>
                  <a:pt x="3450830" y="383933"/>
                </a:lnTo>
                <a:lnTo>
                  <a:pt x="3450830" y="419738"/>
                </a:lnTo>
                <a:lnTo>
                  <a:pt x="3473433" y="419738"/>
                </a:lnTo>
                <a:lnTo>
                  <a:pt x="3473433" y="426139"/>
                </a:lnTo>
                <a:lnTo>
                  <a:pt x="3450830" y="426139"/>
                </a:lnTo>
                <a:lnTo>
                  <a:pt x="3450830" y="467744"/>
                </a:lnTo>
                <a:cubicBezTo>
                  <a:pt x="3455498" y="466944"/>
                  <a:pt x="3459931" y="466144"/>
                  <a:pt x="3464132" y="465344"/>
                </a:cubicBezTo>
                <a:cubicBezTo>
                  <a:pt x="3468333" y="464544"/>
                  <a:pt x="3472166" y="463743"/>
                  <a:pt x="3475633" y="462943"/>
                </a:cubicBezTo>
                <a:lnTo>
                  <a:pt x="3476034" y="465744"/>
                </a:lnTo>
                <a:lnTo>
                  <a:pt x="3476434" y="469344"/>
                </a:lnTo>
                <a:cubicBezTo>
                  <a:pt x="3471633" y="470411"/>
                  <a:pt x="3466066" y="471511"/>
                  <a:pt x="3459731" y="472645"/>
                </a:cubicBezTo>
                <a:cubicBezTo>
                  <a:pt x="3453397" y="473778"/>
                  <a:pt x="3446897" y="474912"/>
                  <a:pt x="3440229" y="476045"/>
                </a:cubicBezTo>
                <a:cubicBezTo>
                  <a:pt x="3433561" y="477178"/>
                  <a:pt x="3426994" y="478212"/>
                  <a:pt x="3420526" y="479145"/>
                </a:cubicBezTo>
                <a:cubicBezTo>
                  <a:pt x="3414059" y="480079"/>
                  <a:pt x="3408225" y="480879"/>
                  <a:pt x="3403024" y="481546"/>
                </a:cubicBezTo>
                <a:lnTo>
                  <a:pt x="3402224" y="475345"/>
                </a:lnTo>
                <a:cubicBezTo>
                  <a:pt x="3404358" y="475078"/>
                  <a:pt x="3406592" y="474778"/>
                  <a:pt x="3408925" y="474445"/>
                </a:cubicBezTo>
                <a:cubicBezTo>
                  <a:pt x="3411259" y="474111"/>
                  <a:pt x="3413692" y="473745"/>
                  <a:pt x="3416226" y="473345"/>
                </a:cubicBezTo>
                <a:lnTo>
                  <a:pt x="3416226" y="399936"/>
                </a:lnTo>
                <a:lnTo>
                  <a:pt x="3422627" y="400336"/>
                </a:lnTo>
                <a:lnTo>
                  <a:pt x="3422627" y="472545"/>
                </a:lnTo>
                <a:lnTo>
                  <a:pt x="3444629" y="468944"/>
                </a:lnTo>
                <a:lnTo>
                  <a:pt x="3444629" y="383933"/>
                </a:lnTo>
                <a:lnTo>
                  <a:pt x="3418826" y="383933"/>
                </a:lnTo>
                <a:close/>
                <a:moveTo>
                  <a:pt x="1040730" y="330927"/>
                </a:moveTo>
                <a:lnTo>
                  <a:pt x="1040730" y="348529"/>
                </a:lnTo>
                <a:lnTo>
                  <a:pt x="1143742" y="348529"/>
                </a:lnTo>
                <a:lnTo>
                  <a:pt x="1143742" y="330927"/>
                </a:lnTo>
                <a:close/>
                <a:moveTo>
                  <a:pt x="713889" y="328927"/>
                </a:moveTo>
                <a:lnTo>
                  <a:pt x="772496" y="328927"/>
                </a:lnTo>
                <a:lnTo>
                  <a:pt x="772496" y="336128"/>
                </a:lnTo>
                <a:lnTo>
                  <a:pt x="753294" y="390334"/>
                </a:lnTo>
                <a:cubicBezTo>
                  <a:pt x="761429" y="399135"/>
                  <a:pt x="767263" y="407103"/>
                  <a:pt x="770796" y="414237"/>
                </a:cubicBezTo>
                <a:cubicBezTo>
                  <a:pt x="774330" y="421372"/>
                  <a:pt x="776097" y="428806"/>
                  <a:pt x="776097" y="436540"/>
                </a:cubicBezTo>
                <a:cubicBezTo>
                  <a:pt x="776097" y="441474"/>
                  <a:pt x="775497" y="445575"/>
                  <a:pt x="774297" y="448842"/>
                </a:cubicBezTo>
                <a:cubicBezTo>
                  <a:pt x="773096" y="452109"/>
                  <a:pt x="771196" y="454742"/>
                  <a:pt x="768596" y="456743"/>
                </a:cubicBezTo>
                <a:cubicBezTo>
                  <a:pt x="765996" y="458743"/>
                  <a:pt x="762595" y="460276"/>
                  <a:pt x="758395" y="461343"/>
                </a:cubicBezTo>
                <a:cubicBezTo>
                  <a:pt x="754194" y="462410"/>
                  <a:pt x="749160" y="463210"/>
                  <a:pt x="743293" y="463743"/>
                </a:cubicBezTo>
                <a:lnTo>
                  <a:pt x="733092" y="464944"/>
                </a:lnTo>
                <a:lnTo>
                  <a:pt x="731091" y="457943"/>
                </a:lnTo>
                <a:lnTo>
                  <a:pt x="742093" y="457143"/>
                </a:lnTo>
                <a:cubicBezTo>
                  <a:pt x="747027" y="456743"/>
                  <a:pt x="751227" y="456143"/>
                  <a:pt x="754694" y="455342"/>
                </a:cubicBezTo>
                <a:cubicBezTo>
                  <a:pt x="758161" y="454542"/>
                  <a:pt x="760962" y="453342"/>
                  <a:pt x="763095" y="451742"/>
                </a:cubicBezTo>
                <a:cubicBezTo>
                  <a:pt x="765229" y="450142"/>
                  <a:pt x="766763" y="448075"/>
                  <a:pt x="767696" y="445541"/>
                </a:cubicBezTo>
                <a:cubicBezTo>
                  <a:pt x="768629" y="443008"/>
                  <a:pt x="769096" y="439740"/>
                  <a:pt x="769096" y="435740"/>
                </a:cubicBezTo>
                <a:cubicBezTo>
                  <a:pt x="769096" y="429206"/>
                  <a:pt x="767463" y="422505"/>
                  <a:pt x="764195" y="415637"/>
                </a:cubicBezTo>
                <a:cubicBezTo>
                  <a:pt x="760928" y="408770"/>
                  <a:pt x="754894" y="400869"/>
                  <a:pt x="746093" y="391934"/>
                </a:cubicBezTo>
                <a:lnTo>
                  <a:pt x="765896" y="335927"/>
                </a:lnTo>
                <a:lnTo>
                  <a:pt x="720890" y="335927"/>
                </a:lnTo>
                <a:lnTo>
                  <a:pt x="720890" y="495147"/>
                </a:lnTo>
                <a:lnTo>
                  <a:pt x="713889" y="495147"/>
                </a:lnTo>
                <a:close/>
                <a:moveTo>
                  <a:pt x="608276" y="328727"/>
                </a:moveTo>
                <a:lnTo>
                  <a:pt x="687286" y="328727"/>
                </a:lnTo>
                <a:cubicBezTo>
                  <a:pt x="687286" y="328993"/>
                  <a:pt x="687286" y="330994"/>
                  <a:pt x="687286" y="334727"/>
                </a:cubicBezTo>
                <a:cubicBezTo>
                  <a:pt x="687286" y="338461"/>
                  <a:pt x="687253" y="343295"/>
                  <a:pt x="687186" y="349229"/>
                </a:cubicBezTo>
                <a:cubicBezTo>
                  <a:pt x="687119" y="355163"/>
                  <a:pt x="687052" y="361931"/>
                  <a:pt x="686986" y="369532"/>
                </a:cubicBezTo>
                <a:cubicBezTo>
                  <a:pt x="686919" y="377133"/>
                  <a:pt x="686852" y="384900"/>
                  <a:pt x="686786" y="392835"/>
                </a:cubicBezTo>
                <a:cubicBezTo>
                  <a:pt x="686719" y="400769"/>
                  <a:pt x="686652" y="408637"/>
                  <a:pt x="686586" y="416438"/>
                </a:cubicBezTo>
                <a:cubicBezTo>
                  <a:pt x="686519" y="424239"/>
                  <a:pt x="686452" y="431339"/>
                  <a:pt x="686386" y="437740"/>
                </a:cubicBezTo>
                <a:cubicBezTo>
                  <a:pt x="686319" y="444141"/>
                  <a:pt x="686252" y="449542"/>
                  <a:pt x="686186" y="453942"/>
                </a:cubicBezTo>
                <a:cubicBezTo>
                  <a:pt x="686119" y="458343"/>
                  <a:pt x="686086" y="461143"/>
                  <a:pt x="686086" y="462343"/>
                </a:cubicBezTo>
                <a:cubicBezTo>
                  <a:pt x="686086" y="466344"/>
                  <a:pt x="685686" y="469644"/>
                  <a:pt x="684886" y="472245"/>
                </a:cubicBezTo>
                <a:cubicBezTo>
                  <a:pt x="684085" y="474845"/>
                  <a:pt x="682785" y="476878"/>
                  <a:pt x="680985" y="478345"/>
                </a:cubicBezTo>
                <a:cubicBezTo>
                  <a:pt x="679185" y="479812"/>
                  <a:pt x="676851" y="480912"/>
                  <a:pt x="673984" y="481646"/>
                </a:cubicBezTo>
                <a:cubicBezTo>
                  <a:pt x="671117" y="482379"/>
                  <a:pt x="667617" y="482879"/>
                  <a:pt x="663483" y="483146"/>
                </a:cubicBezTo>
                <a:lnTo>
                  <a:pt x="645481" y="484346"/>
                </a:lnTo>
                <a:lnTo>
                  <a:pt x="643480" y="477745"/>
                </a:lnTo>
                <a:lnTo>
                  <a:pt x="661883" y="476545"/>
                </a:lnTo>
                <a:cubicBezTo>
                  <a:pt x="665483" y="476278"/>
                  <a:pt x="668417" y="475912"/>
                  <a:pt x="670684" y="475445"/>
                </a:cubicBezTo>
                <a:cubicBezTo>
                  <a:pt x="672951" y="474978"/>
                  <a:pt x="674751" y="474178"/>
                  <a:pt x="676085" y="473045"/>
                </a:cubicBezTo>
                <a:cubicBezTo>
                  <a:pt x="677418" y="471911"/>
                  <a:pt x="678351" y="470344"/>
                  <a:pt x="678885" y="468344"/>
                </a:cubicBezTo>
                <a:cubicBezTo>
                  <a:pt x="679418" y="466344"/>
                  <a:pt x="679685" y="463610"/>
                  <a:pt x="679685" y="460143"/>
                </a:cubicBezTo>
                <a:lnTo>
                  <a:pt x="680085" y="423338"/>
                </a:lnTo>
                <a:lnTo>
                  <a:pt x="639480" y="423338"/>
                </a:lnTo>
                <a:cubicBezTo>
                  <a:pt x="638546" y="430939"/>
                  <a:pt x="637213" y="437707"/>
                  <a:pt x="635480" y="443641"/>
                </a:cubicBezTo>
                <a:cubicBezTo>
                  <a:pt x="633746" y="449575"/>
                  <a:pt x="631579" y="455176"/>
                  <a:pt x="628979" y="460443"/>
                </a:cubicBezTo>
                <a:cubicBezTo>
                  <a:pt x="626378" y="465710"/>
                  <a:pt x="623311" y="470944"/>
                  <a:pt x="619778" y="476145"/>
                </a:cubicBezTo>
                <a:cubicBezTo>
                  <a:pt x="616244" y="481346"/>
                  <a:pt x="612076" y="487013"/>
                  <a:pt x="607276" y="493147"/>
                </a:cubicBezTo>
                <a:lnTo>
                  <a:pt x="601475" y="489547"/>
                </a:lnTo>
                <a:cubicBezTo>
                  <a:pt x="606009" y="483813"/>
                  <a:pt x="610043" y="478479"/>
                  <a:pt x="613577" y="473545"/>
                </a:cubicBezTo>
                <a:cubicBezTo>
                  <a:pt x="617110" y="468611"/>
                  <a:pt x="620144" y="463610"/>
                  <a:pt x="622678" y="458543"/>
                </a:cubicBezTo>
                <a:cubicBezTo>
                  <a:pt x="625211" y="453476"/>
                  <a:pt x="627312" y="448142"/>
                  <a:pt x="628979" y="442541"/>
                </a:cubicBezTo>
                <a:cubicBezTo>
                  <a:pt x="630646" y="436940"/>
                  <a:pt x="631946" y="430539"/>
                  <a:pt x="632879" y="423338"/>
                </a:cubicBezTo>
                <a:lnTo>
                  <a:pt x="606876" y="423338"/>
                </a:lnTo>
                <a:lnTo>
                  <a:pt x="606876" y="416738"/>
                </a:lnTo>
                <a:lnTo>
                  <a:pt x="633479" y="416738"/>
                </a:lnTo>
                <a:cubicBezTo>
                  <a:pt x="633879" y="412604"/>
                  <a:pt x="634179" y="408203"/>
                  <a:pt x="634379" y="403536"/>
                </a:cubicBezTo>
                <a:cubicBezTo>
                  <a:pt x="634579" y="398869"/>
                  <a:pt x="634746" y="393735"/>
                  <a:pt x="634879" y="388134"/>
                </a:cubicBezTo>
                <a:lnTo>
                  <a:pt x="634879" y="380333"/>
                </a:lnTo>
                <a:lnTo>
                  <a:pt x="608476" y="380333"/>
                </a:lnTo>
                <a:lnTo>
                  <a:pt x="608476" y="373532"/>
                </a:lnTo>
                <a:lnTo>
                  <a:pt x="635079" y="373532"/>
                </a:lnTo>
                <a:lnTo>
                  <a:pt x="635480" y="335927"/>
                </a:lnTo>
                <a:lnTo>
                  <a:pt x="608276" y="335927"/>
                </a:lnTo>
                <a:close/>
                <a:moveTo>
                  <a:pt x="3865282" y="327326"/>
                </a:moveTo>
                <a:lnTo>
                  <a:pt x="3954693" y="327326"/>
                </a:lnTo>
                <a:lnTo>
                  <a:pt x="3954693" y="376333"/>
                </a:lnTo>
                <a:lnTo>
                  <a:pt x="3865282" y="376333"/>
                </a:lnTo>
                <a:close/>
                <a:moveTo>
                  <a:pt x="3112788" y="325126"/>
                </a:moveTo>
                <a:cubicBezTo>
                  <a:pt x="3115855" y="328060"/>
                  <a:pt x="3120189" y="332127"/>
                  <a:pt x="3125789" y="337328"/>
                </a:cubicBezTo>
                <a:cubicBezTo>
                  <a:pt x="3131390" y="342528"/>
                  <a:pt x="3137224" y="348029"/>
                  <a:pt x="3143292" y="353830"/>
                </a:cubicBezTo>
                <a:cubicBezTo>
                  <a:pt x="3149359" y="359630"/>
                  <a:pt x="3155260" y="365231"/>
                  <a:pt x="3160994" y="370632"/>
                </a:cubicBezTo>
                <a:cubicBezTo>
                  <a:pt x="3166728" y="376032"/>
                  <a:pt x="3171329" y="380400"/>
                  <a:pt x="3174796" y="383733"/>
                </a:cubicBezTo>
                <a:lnTo>
                  <a:pt x="3169995" y="389134"/>
                </a:lnTo>
                <a:cubicBezTo>
                  <a:pt x="3167728" y="387001"/>
                  <a:pt x="3164895" y="384300"/>
                  <a:pt x="3161494" y="381033"/>
                </a:cubicBezTo>
                <a:cubicBezTo>
                  <a:pt x="3158094" y="377766"/>
                  <a:pt x="3154460" y="374299"/>
                  <a:pt x="3150593" y="370632"/>
                </a:cubicBezTo>
                <a:cubicBezTo>
                  <a:pt x="3146726" y="366965"/>
                  <a:pt x="3142725" y="363164"/>
                  <a:pt x="3138591" y="359230"/>
                </a:cubicBezTo>
                <a:cubicBezTo>
                  <a:pt x="3134457" y="355297"/>
                  <a:pt x="3130490" y="351496"/>
                  <a:pt x="3126690" y="347829"/>
                </a:cubicBezTo>
                <a:cubicBezTo>
                  <a:pt x="3122889" y="344162"/>
                  <a:pt x="3119356" y="340828"/>
                  <a:pt x="3116088" y="337828"/>
                </a:cubicBezTo>
                <a:cubicBezTo>
                  <a:pt x="3112821" y="334827"/>
                  <a:pt x="3110188" y="332327"/>
                  <a:pt x="3108187" y="330327"/>
                </a:cubicBezTo>
                <a:close/>
                <a:moveTo>
                  <a:pt x="1034329" y="325126"/>
                </a:moveTo>
                <a:lnTo>
                  <a:pt x="1150143" y="325126"/>
                </a:lnTo>
                <a:lnTo>
                  <a:pt x="1150143" y="377133"/>
                </a:lnTo>
                <a:lnTo>
                  <a:pt x="1034329" y="377133"/>
                </a:lnTo>
                <a:close/>
                <a:moveTo>
                  <a:pt x="3071183" y="324726"/>
                </a:moveTo>
                <a:lnTo>
                  <a:pt x="3076583" y="329327"/>
                </a:lnTo>
                <a:cubicBezTo>
                  <a:pt x="3072583" y="334394"/>
                  <a:pt x="3068116" y="339661"/>
                  <a:pt x="3063182" y="345129"/>
                </a:cubicBezTo>
                <a:cubicBezTo>
                  <a:pt x="3058248" y="350596"/>
                  <a:pt x="3053081" y="356063"/>
                  <a:pt x="3047680" y="361531"/>
                </a:cubicBezTo>
                <a:cubicBezTo>
                  <a:pt x="3042279" y="366998"/>
                  <a:pt x="3036779" y="372332"/>
                  <a:pt x="3031178" y="377533"/>
                </a:cubicBezTo>
                <a:cubicBezTo>
                  <a:pt x="3025577" y="382733"/>
                  <a:pt x="3020176" y="387467"/>
                  <a:pt x="3014976" y="391734"/>
                </a:cubicBezTo>
                <a:lnTo>
                  <a:pt x="3010775" y="385934"/>
                </a:lnTo>
                <a:cubicBezTo>
                  <a:pt x="3015842" y="381800"/>
                  <a:pt x="3021110" y="377199"/>
                  <a:pt x="3026577" y="372132"/>
                </a:cubicBezTo>
                <a:cubicBezTo>
                  <a:pt x="3032045" y="367065"/>
                  <a:pt x="3037445" y="361864"/>
                  <a:pt x="3042779" y="356530"/>
                </a:cubicBezTo>
                <a:cubicBezTo>
                  <a:pt x="3048113" y="351196"/>
                  <a:pt x="3053214" y="345795"/>
                  <a:pt x="3058081" y="340328"/>
                </a:cubicBezTo>
                <a:cubicBezTo>
                  <a:pt x="3062949" y="334861"/>
                  <a:pt x="3067316" y="329660"/>
                  <a:pt x="3071183" y="324726"/>
                </a:cubicBezTo>
                <a:close/>
                <a:moveTo>
                  <a:pt x="3820676" y="324526"/>
                </a:moveTo>
                <a:cubicBezTo>
                  <a:pt x="3822677" y="325993"/>
                  <a:pt x="3825077" y="327960"/>
                  <a:pt x="3827877" y="330427"/>
                </a:cubicBezTo>
                <a:cubicBezTo>
                  <a:pt x="3830678" y="332894"/>
                  <a:pt x="3833545" y="335494"/>
                  <a:pt x="3836478" y="338228"/>
                </a:cubicBezTo>
                <a:cubicBezTo>
                  <a:pt x="3839412" y="340961"/>
                  <a:pt x="3842246" y="343662"/>
                  <a:pt x="3844979" y="346329"/>
                </a:cubicBezTo>
                <a:cubicBezTo>
                  <a:pt x="3847713" y="348996"/>
                  <a:pt x="3849947" y="351263"/>
                  <a:pt x="3851680" y="353130"/>
                </a:cubicBezTo>
                <a:lnTo>
                  <a:pt x="3847680" y="358730"/>
                </a:lnTo>
                <a:cubicBezTo>
                  <a:pt x="3845813" y="356730"/>
                  <a:pt x="3843513" y="354396"/>
                  <a:pt x="3840779" y="351729"/>
                </a:cubicBezTo>
                <a:cubicBezTo>
                  <a:pt x="3838045" y="349062"/>
                  <a:pt x="3835212" y="346362"/>
                  <a:pt x="3832278" y="343628"/>
                </a:cubicBezTo>
                <a:cubicBezTo>
                  <a:pt x="3829344" y="340895"/>
                  <a:pt x="3826477" y="338261"/>
                  <a:pt x="3823677" y="335727"/>
                </a:cubicBezTo>
                <a:cubicBezTo>
                  <a:pt x="3820876" y="333194"/>
                  <a:pt x="3818476" y="331127"/>
                  <a:pt x="3816476" y="329527"/>
                </a:cubicBezTo>
                <a:close/>
                <a:moveTo>
                  <a:pt x="4153718" y="323726"/>
                </a:moveTo>
                <a:lnTo>
                  <a:pt x="4157318" y="330127"/>
                </a:lnTo>
                <a:cubicBezTo>
                  <a:pt x="4151051" y="334794"/>
                  <a:pt x="4144017" y="339561"/>
                  <a:pt x="4136216" y="344429"/>
                </a:cubicBezTo>
                <a:cubicBezTo>
                  <a:pt x="4128415" y="349296"/>
                  <a:pt x="4120381" y="353996"/>
                  <a:pt x="4112113" y="358530"/>
                </a:cubicBezTo>
                <a:cubicBezTo>
                  <a:pt x="4103845" y="363064"/>
                  <a:pt x="4095611" y="367265"/>
                  <a:pt x="4087410" y="371132"/>
                </a:cubicBezTo>
                <a:cubicBezTo>
                  <a:pt x="4079209" y="374999"/>
                  <a:pt x="4071641" y="378333"/>
                  <a:pt x="4064707" y="381133"/>
                </a:cubicBezTo>
                <a:lnTo>
                  <a:pt x="4062107" y="374532"/>
                </a:lnTo>
                <a:cubicBezTo>
                  <a:pt x="4069041" y="371732"/>
                  <a:pt x="4076575" y="368398"/>
                  <a:pt x="4084709" y="364531"/>
                </a:cubicBezTo>
                <a:cubicBezTo>
                  <a:pt x="4092844" y="360664"/>
                  <a:pt x="4101011" y="356497"/>
                  <a:pt x="4109213" y="352030"/>
                </a:cubicBezTo>
                <a:cubicBezTo>
                  <a:pt x="4117414" y="347562"/>
                  <a:pt x="4125348" y="342895"/>
                  <a:pt x="4133016" y="338028"/>
                </a:cubicBezTo>
                <a:cubicBezTo>
                  <a:pt x="4140683" y="333160"/>
                  <a:pt x="4147584" y="328393"/>
                  <a:pt x="4153718" y="323726"/>
                </a:cubicBezTo>
                <a:close/>
                <a:moveTo>
                  <a:pt x="3746867" y="320926"/>
                </a:moveTo>
                <a:cubicBezTo>
                  <a:pt x="3748201" y="322126"/>
                  <a:pt x="3749801" y="323626"/>
                  <a:pt x="3751668" y="325426"/>
                </a:cubicBezTo>
                <a:cubicBezTo>
                  <a:pt x="3753535" y="327226"/>
                  <a:pt x="3755435" y="329093"/>
                  <a:pt x="3757368" y="331027"/>
                </a:cubicBezTo>
                <a:cubicBezTo>
                  <a:pt x="3759302" y="332960"/>
                  <a:pt x="3761069" y="334861"/>
                  <a:pt x="3762669" y="336728"/>
                </a:cubicBezTo>
                <a:cubicBezTo>
                  <a:pt x="3764269" y="338594"/>
                  <a:pt x="3765603" y="340128"/>
                  <a:pt x="3766670" y="341328"/>
                </a:cubicBezTo>
                <a:lnTo>
                  <a:pt x="3762269" y="345529"/>
                </a:lnTo>
                <a:cubicBezTo>
                  <a:pt x="3761336" y="344329"/>
                  <a:pt x="3760036" y="342795"/>
                  <a:pt x="3758369" y="340928"/>
                </a:cubicBezTo>
                <a:cubicBezTo>
                  <a:pt x="3756702" y="339061"/>
                  <a:pt x="3754935" y="337161"/>
                  <a:pt x="3753068" y="335227"/>
                </a:cubicBezTo>
                <a:cubicBezTo>
                  <a:pt x="3751201" y="333294"/>
                  <a:pt x="3749334" y="331427"/>
                  <a:pt x="3747467" y="329627"/>
                </a:cubicBezTo>
                <a:cubicBezTo>
                  <a:pt x="3745601" y="327826"/>
                  <a:pt x="3744000" y="326326"/>
                  <a:pt x="3742667" y="325126"/>
                </a:cubicBezTo>
                <a:close/>
                <a:moveTo>
                  <a:pt x="3645455" y="318925"/>
                </a:moveTo>
                <a:lnTo>
                  <a:pt x="3651855" y="319325"/>
                </a:lnTo>
                <a:lnTo>
                  <a:pt x="3651855" y="347529"/>
                </a:lnTo>
                <a:lnTo>
                  <a:pt x="3683059" y="347529"/>
                </a:lnTo>
                <a:lnTo>
                  <a:pt x="3683059" y="353930"/>
                </a:lnTo>
                <a:lnTo>
                  <a:pt x="3651855" y="353930"/>
                </a:lnTo>
                <a:lnTo>
                  <a:pt x="3651855" y="388934"/>
                </a:lnTo>
                <a:lnTo>
                  <a:pt x="3686060" y="388934"/>
                </a:lnTo>
                <a:lnTo>
                  <a:pt x="3686060" y="395535"/>
                </a:lnTo>
                <a:lnTo>
                  <a:pt x="3654656" y="395535"/>
                </a:lnTo>
                <a:lnTo>
                  <a:pt x="3654656" y="431940"/>
                </a:lnTo>
                <a:lnTo>
                  <a:pt x="3682859" y="431940"/>
                </a:lnTo>
                <a:lnTo>
                  <a:pt x="3682859" y="438540"/>
                </a:lnTo>
                <a:lnTo>
                  <a:pt x="3654656" y="438540"/>
                </a:lnTo>
                <a:lnTo>
                  <a:pt x="3654656" y="477945"/>
                </a:lnTo>
                <a:cubicBezTo>
                  <a:pt x="3658790" y="479412"/>
                  <a:pt x="3663457" y="480412"/>
                  <a:pt x="3668658" y="480946"/>
                </a:cubicBezTo>
                <a:cubicBezTo>
                  <a:pt x="3673858" y="481479"/>
                  <a:pt x="3679725" y="481812"/>
                  <a:pt x="3686260" y="481946"/>
                </a:cubicBezTo>
                <a:cubicBezTo>
                  <a:pt x="3702395" y="482212"/>
                  <a:pt x="3718464" y="482312"/>
                  <a:pt x="3734466" y="482246"/>
                </a:cubicBezTo>
                <a:cubicBezTo>
                  <a:pt x="3750468" y="482179"/>
                  <a:pt x="3766536" y="481812"/>
                  <a:pt x="3782672" y="481146"/>
                </a:cubicBezTo>
                <a:lnTo>
                  <a:pt x="3780872" y="487746"/>
                </a:lnTo>
                <a:cubicBezTo>
                  <a:pt x="3765003" y="488413"/>
                  <a:pt x="3749167" y="488813"/>
                  <a:pt x="3733365" y="488947"/>
                </a:cubicBezTo>
                <a:cubicBezTo>
                  <a:pt x="3717564" y="489080"/>
                  <a:pt x="3701728" y="489013"/>
                  <a:pt x="3685860" y="488747"/>
                </a:cubicBezTo>
                <a:cubicBezTo>
                  <a:pt x="3676392" y="488613"/>
                  <a:pt x="3668191" y="487880"/>
                  <a:pt x="3661257" y="486546"/>
                </a:cubicBezTo>
                <a:cubicBezTo>
                  <a:pt x="3654322" y="485213"/>
                  <a:pt x="3648422" y="483013"/>
                  <a:pt x="3643554" y="479945"/>
                </a:cubicBezTo>
                <a:cubicBezTo>
                  <a:pt x="3638687" y="476878"/>
                  <a:pt x="3634686" y="472778"/>
                  <a:pt x="3631553" y="467644"/>
                </a:cubicBezTo>
                <a:cubicBezTo>
                  <a:pt x="3628419" y="462510"/>
                  <a:pt x="3625985" y="456076"/>
                  <a:pt x="3624252" y="448342"/>
                </a:cubicBezTo>
                <a:cubicBezTo>
                  <a:pt x="3623585" y="452609"/>
                  <a:pt x="3622752" y="456676"/>
                  <a:pt x="3621752" y="460543"/>
                </a:cubicBezTo>
                <a:cubicBezTo>
                  <a:pt x="3620751" y="464410"/>
                  <a:pt x="3619551" y="468244"/>
                  <a:pt x="3618151" y="472045"/>
                </a:cubicBezTo>
                <a:cubicBezTo>
                  <a:pt x="3616751" y="475845"/>
                  <a:pt x="3615151" y="479745"/>
                  <a:pt x="3613350" y="483746"/>
                </a:cubicBezTo>
                <a:cubicBezTo>
                  <a:pt x="3611550" y="487746"/>
                  <a:pt x="3609517" y="491947"/>
                  <a:pt x="3607250" y="496348"/>
                </a:cubicBezTo>
                <a:lnTo>
                  <a:pt x="3601449" y="493947"/>
                </a:lnTo>
                <a:cubicBezTo>
                  <a:pt x="3604916" y="487146"/>
                  <a:pt x="3607883" y="480846"/>
                  <a:pt x="3610350" y="475045"/>
                </a:cubicBezTo>
                <a:cubicBezTo>
                  <a:pt x="3612817" y="469244"/>
                  <a:pt x="3614817" y="463277"/>
                  <a:pt x="3616351" y="457143"/>
                </a:cubicBezTo>
                <a:cubicBezTo>
                  <a:pt x="3617884" y="451009"/>
                  <a:pt x="3618984" y="444308"/>
                  <a:pt x="3619652" y="437040"/>
                </a:cubicBezTo>
                <a:cubicBezTo>
                  <a:pt x="3620318" y="429773"/>
                  <a:pt x="3620651" y="421205"/>
                  <a:pt x="3620651" y="411337"/>
                </a:cubicBezTo>
                <a:lnTo>
                  <a:pt x="3626652" y="411737"/>
                </a:lnTo>
                <a:cubicBezTo>
                  <a:pt x="3626652" y="418805"/>
                  <a:pt x="3626452" y="425205"/>
                  <a:pt x="3626052" y="430939"/>
                </a:cubicBezTo>
                <a:cubicBezTo>
                  <a:pt x="3627786" y="443074"/>
                  <a:pt x="3630353" y="452609"/>
                  <a:pt x="3633753" y="459543"/>
                </a:cubicBezTo>
                <a:cubicBezTo>
                  <a:pt x="3637154" y="466477"/>
                  <a:pt x="3641987" y="471678"/>
                  <a:pt x="3648255" y="475145"/>
                </a:cubicBezTo>
                <a:lnTo>
                  <a:pt x="3648255" y="395535"/>
                </a:lnTo>
                <a:lnTo>
                  <a:pt x="3606850" y="395535"/>
                </a:lnTo>
                <a:lnTo>
                  <a:pt x="3606850" y="388934"/>
                </a:lnTo>
                <a:lnTo>
                  <a:pt x="3645455" y="388934"/>
                </a:lnTo>
                <a:lnTo>
                  <a:pt x="3645455" y="353930"/>
                </a:lnTo>
                <a:lnTo>
                  <a:pt x="3613650" y="353930"/>
                </a:lnTo>
                <a:lnTo>
                  <a:pt x="3613650" y="347529"/>
                </a:lnTo>
                <a:lnTo>
                  <a:pt x="3645455" y="347529"/>
                </a:lnTo>
                <a:close/>
                <a:moveTo>
                  <a:pt x="2313688" y="318525"/>
                </a:moveTo>
                <a:cubicBezTo>
                  <a:pt x="2316888" y="320259"/>
                  <a:pt x="2321222" y="322626"/>
                  <a:pt x="2326690" y="325626"/>
                </a:cubicBezTo>
                <a:cubicBezTo>
                  <a:pt x="2332157" y="328627"/>
                  <a:pt x="2337825" y="331727"/>
                  <a:pt x="2343692" y="334927"/>
                </a:cubicBezTo>
                <a:cubicBezTo>
                  <a:pt x="2349559" y="338128"/>
                  <a:pt x="2355227" y="341228"/>
                  <a:pt x="2360694" y="344229"/>
                </a:cubicBezTo>
                <a:cubicBezTo>
                  <a:pt x="2366161" y="347229"/>
                  <a:pt x="2370495" y="349596"/>
                  <a:pt x="2373696" y="351329"/>
                </a:cubicBezTo>
                <a:lnTo>
                  <a:pt x="2370695" y="357330"/>
                </a:lnTo>
                <a:cubicBezTo>
                  <a:pt x="2367495" y="355463"/>
                  <a:pt x="2363161" y="353030"/>
                  <a:pt x="2357694" y="350029"/>
                </a:cubicBezTo>
                <a:cubicBezTo>
                  <a:pt x="2352226" y="347029"/>
                  <a:pt x="2346559" y="343895"/>
                  <a:pt x="2340691" y="340628"/>
                </a:cubicBezTo>
                <a:cubicBezTo>
                  <a:pt x="2334824" y="337361"/>
                  <a:pt x="2329190" y="334261"/>
                  <a:pt x="2323789" y="331327"/>
                </a:cubicBezTo>
                <a:cubicBezTo>
                  <a:pt x="2318389" y="328393"/>
                  <a:pt x="2314022" y="325993"/>
                  <a:pt x="2310688" y="324126"/>
                </a:cubicBezTo>
                <a:close/>
                <a:moveTo>
                  <a:pt x="2113663" y="318525"/>
                </a:moveTo>
                <a:cubicBezTo>
                  <a:pt x="2116863" y="320259"/>
                  <a:pt x="2121197" y="322626"/>
                  <a:pt x="2126665" y="325626"/>
                </a:cubicBezTo>
                <a:cubicBezTo>
                  <a:pt x="2132132" y="328627"/>
                  <a:pt x="2137800" y="331727"/>
                  <a:pt x="2143667" y="334927"/>
                </a:cubicBezTo>
                <a:cubicBezTo>
                  <a:pt x="2149534" y="338128"/>
                  <a:pt x="2155202" y="341228"/>
                  <a:pt x="2160669" y="344229"/>
                </a:cubicBezTo>
                <a:cubicBezTo>
                  <a:pt x="2166136" y="347229"/>
                  <a:pt x="2170470" y="349596"/>
                  <a:pt x="2173671" y="351329"/>
                </a:cubicBezTo>
                <a:lnTo>
                  <a:pt x="2170670" y="357330"/>
                </a:lnTo>
                <a:cubicBezTo>
                  <a:pt x="2167470" y="355463"/>
                  <a:pt x="2163136" y="353030"/>
                  <a:pt x="2157669" y="350029"/>
                </a:cubicBezTo>
                <a:cubicBezTo>
                  <a:pt x="2152201" y="347029"/>
                  <a:pt x="2146534" y="343895"/>
                  <a:pt x="2140666" y="340628"/>
                </a:cubicBezTo>
                <a:cubicBezTo>
                  <a:pt x="2134799" y="337361"/>
                  <a:pt x="2129165" y="334261"/>
                  <a:pt x="2123764" y="331327"/>
                </a:cubicBezTo>
                <a:cubicBezTo>
                  <a:pt x="2118364" y="328393"/>
                  <a:pt x="2113997" y="325993"/>
                  <a:pt x="2110663" y="324126"/>
                </a:cubicBezTo>
                <a:close/>
                <a:moveTo>
                  <a:pt x="2269283" y="318325"/>
                </a:moveTo>
                <a:lnTo>
                  <a:pt x="2272883" y="323526"/>
                </a:lnTo>
                <a:cubicBezTo>
                  <a:pt x="2269016" y="326326"/>
                  <a:pt x="2264682" y="329327"/>
                  <a:pt x="2259881" y="332527"/>
                </a:cubicBezTo>
                <a:cubicBezTo>
                  <a:pt x="2255081" y="335727"/>
                  <a:pt x="2250080" y="338861"/>
                  <a:pt x="2244879" y="341928"/>
                </a:cubicBezTo>
                <a:cubicBezTo>
                  <a:pt x="2239679" y="344995"/>
                  <a:pt x="2234412" y="347996"/>
                  <a:pt x="2229078" y="350929"/>
                </a:cubicBezTo>
                <a:cubicBezTo>
                  <a:pt x="2223743" y="353863"/>
                  <a:pt x="2218610" y="356530"/>
                  <a:pt x="2213676" y="358930"/>
                </a:cubicBezTo>
                <a:lnTo>
                  <a:pt x="2210875" y="352930"/>
                </a:lnTo>
                <a:cubicBezTo>
                  <a:pt x="2215809" y="350529"/>
                  <a:pt x="2220910" y="347896"/>
                  <a:pt x="2226177" y="345029"/>
                </a:cubicBezTo>
                <a:cubicBezTo>
                  <a:pt x="2231444" y="342162"/>
                  <a:pt x="2236679" y="339228"/>
                  <a:pt x="2241879" y="336228"/>
                </a:cubicBezTo>
                <a:cubicBezTo>
                  <a:pt x="2247080" y="333227"/>
                  <a:pt x="2252014" y="330193"/>
                  <a:pt x="2256681" y="327126"/>
                </a:cubicBezTo>
                <a:cubicBezTo>
                  <a:pt x="2261348" y="324059"/>
                  <a:pt x="2265549" y="321126"/>
                  <a:pt x="2269283" y="318325"/>
                </a:cubicBezTo>
                <a:close/>
                <a:moveTo>
                  <a:pt x="2069258" y="318325"/>
                </a:moveTo>
                <a:lnTo>
                  <a:pt x="2072858" y="323526"/>
                </a:lnTo>
                <a:cubicBezTo>
                  <a:pt x="2068991" y="326326"/>
                  <a:pt x="2064657" y="329327"/>
                  <a:pt x="2059856" y="332527"/>
                </a:cubicBezTo>
                <a:cubicBezTo>
                  <a:pt x="2055056" y="335727"/>
                  <a:pt x="2050055" y="338861"/>
                  <a:pt x="2044855" y="341928"/>
                </a:cubicBezTo>
                <a:cubicBezTo>
                  <a:pt x="2039654" y="344995"/>
                  <a:pt x="2034387" y="347996"/>
                  <a:pt x="2029053" y="350929"/>
                </a:cubicBezTo>
                <a:cubicBezTo>
                  <a:pt x="2023718" y="353863"/>
                  <a:pt x="2018585" y="356530"/>
                  <a:pt x="2013651" y="358930"/>
                </a:cubicBezTo>
                <a:lnTo>
                  <a:pt x="2010850" y="352930"/>
                </a:lnTo>
                <a:cubicBezTo>
                  <a:pt x="2015784" y="350529"/>
                  <a:pt x="2020885" y="347896"/>
                  <a:pt x="2026152" y="345029"/>
                </a:cubicBezTo>
                <a:cubicBezTo>
                  <a:pt x="2031419" y="342162"/>
                  <a:pt x="2036654" y="339228"/>
                  <a:pt x="2041854" y="336228"/>
                </a:cubicBezTo>
                <a:cubicBezTo>
                  <a:pt x="2047055" y="333227"/>
                  <a:pt x="2051989" y="330193"/>
                  <a:pt x="2056656" y="327126"/>
                </a:cubicBezTo>
                <a:cubicBezTo>
                  <a:pt x="2061323" y="324059"/>
                  <a:pt x="2065524" y="321126"/>
                  <a:pt x="2069258" y="318325"/>
                </a:cubicBezTo>
                <a:close/>
                <a:moveTo>
                  <a:pt x="4688385" y="317525"/>
                </a:moveTo>
                <a:lnTo>
                  <a:pt x="4695386" y="317925"/>
                </a:lnTo>
                <a:lnTo>
                  <a:pt x="4695386" y="397335"/>
                </a:lnTo>
                <a:lnTo>
                  <a:pt x="4776396" y="397335"/>
                </a:lnTo>
                <a:lnTo>
                  <a:pt x="4776396" y="404536"/>
                </a:lnTo>
                <a:lnTo>
                  <a:pt x="4714588" y="404536"/>
                </a:lnTo>
                <a:lnTo>
                  <a:pt x="4714588" y="465744"/>
                </a:lnTo>
                <a:cubicBezTo>
                  <a:pt x="4714588" y="468811"/>
                  <a:pt x="4714822" y="471344"/>
                  <a:pt x="4715289" y="473345"/>
                </a:cubicBezTo>
                <a:cubicBezTo>
                  <a:pt x="4715755" y="475345"/>
                  <a:pt x="4716622" y="476945"/>
                  <a:pt x="4717889" y="478145"/>
                </a:cubicBezTo>
                <a:cubicBezTo>
                  <a:pt x="4719155" y="479345"/>
                  <a:pt x="4720889" y="480212"/>
                  <a:pt x="4723089" y="480746"/>
                </a:cubicBezTo>
                <a:cubicBezTo>
                  <a:pt x="4725290" y="481279"/>
                  <a:pt x="4728057" y="481612"/>
                  <a:pt x="4731390" y="481746"/>
                </a:cubicBezTo>
                <a:cubicBezTo>
                  <a:pt x="4737391" y="482146"/>
                  <a:pt x="4743392" y="482146"/>
                  <a:pt x="4749393" y="481746"/>
                </a:cubicBezTo>
                <a:cubicBezTo>
                  <a:pt x="4753260" y="481479"/>
                  <a:pt x="4756360" y="481112"/>
                  <a:pt x="4758694" y="480646"/>
                </a:cubicBezTo>
                <a:cubicBezTo>
                  <a:pt x="4761028" y="480179"/>
                  <a:pt x="4762828" y="479412"/>
                  <a:pt x="4764094" y="478345"/>
                </a:cubicBezTo>
                <a:cubicBezTo>
                  <a:pt x="4765361" y="477279"/>
                  <a:pt x="4766328" y="475812"/>
                  <a:pt x="4766995" y="473945"/>
                </a:cubicBezTo>
                <a:cubicBezTo>
                  <a:pt x="4767661" y="472078"/>
                  <a:pt x="4768195" y="469544"/>
                  <a:pt x="4768595" y="466344"/>
                </a:cubicBezTo>
                <a:cubicBezTo>
                  <a:pt x="4768728" y="464877"/>
                  <a:pt x="4768928" y="462910"/>
                  <a:pt x="4769195" y="460443"/>
                </a:cubicBezTo>
                <a:cubicBezTo>
                  <a:pt x="4769462" y="457976"/>
                  <a:pt x="4769695" y="455542"/>
                  <a:pt x="4769895" y="453142"/>
                </a:cubicBezTo>
                <a:cubicBezTo>
                  <a:pt x="4770095" y="450742"/>
                  <a:pt x="4770262" y="448608"/>
                  <a:pt x="4770395" y="446741"/>
                </a:cubicBezTo>
                <a:cubicBezTo>
                  <a:pt x="4770529" y="444874"/>
                  <a:pt x="4770595" y="443741"/>
                  <a:pt x="4770595" y="443341"/>
                </a:cubicBezTo>
                <a:lnTo>
                  <a:pt x="4776996" y="445741"/>
                </a:lnTo>
                <a:cubicBezTo>
                  <a:pt x="4776996" y="446008"/>
                  <a:pt x="4776930" y="447041"/>
                  <a:pt x="4776796" y="448842"/>
                </a:cubicBezTo>
                <a:cubicBezTo>
                  <a:pt x="4776663" y="450642"/>
                  <a:pt x="4776496" y="452742"/>
                  <a:pt x="4776296" y="455142"/>
                </a:cubicBezTo>
                <a:cubicBezTo>
                  <a:pt x="4776096" y="457543"/>
                  <a:pt x="4775863" y="459943"/>
                  <a:pt x="4775596" y="462343"/>
                </a:cubicBezTo>
                <a:cubicBezTo>
                  <a:pt x="4775329" y="464744"/>
                  <a:pt x="4775062" y="466677"/>
                  <a:pt x="4774796" y="468144"/>
                </a:cubicBezTo>
                <a:cubicBezTo>
                  <a:pt x="4774129" y="472411"/>
                  <a:pt x="4773329" y="475845"/>
                  <a:pt x="4772396" y="478445"/>
                </a:cubicBezTo>
                <a:cubicBezTo>
                  <a:pt x="4771462" y="481046"/>
                  <a:pt x="4770129" y="483079"/>
                  <a:pt x="4768395" y="484546"/>
                </a:cubicBezTo>
                <a:cubicBezTo>
                  <a:pt x="4766662" y="486013"/>
                  <a:pt x="4764361" y="487046"/>
                  <a:pt x="4761494" y="487646"/>
                </a:cubicBezTo>
                <a:cubicBezTo>
                  <a:pt x="4758627" y="488247"/>
                  <a:pt x="4754793" y="488680"/>
                  <a:pt x="4749993" y="488947"/>
                </a:cubicBezTo>
                <a:cubicBezTo>
                  <a:pt x="4743192" y="489347"/>
                  <a:pt x="4736391" y="489347"/>
                  <a:pt x="4729590" y="488947"/>
                </a:cubicBezTo>
                <a:cubicBezTo>
                  <a:pt x="4725456" y="488680"/>
                  <a:pt x="4721989" y="488180"/>
                  <a:pt x="4719189" y="487446"/>
                </a:cubicBezTo>
                <a:cubicBezTo>
                  <a:pt x="4716388" y="486713"/>
                  <a:pt x="4714155" y="485546"/>
                  <a:pt x="4712488" y="483946"/>
                </a:cubicBezTo>
                <a:cubicBezTo>
                  <a:pt x="4710821" y="482346"/>
                  <a:pt x="4709621" y="480212"/>
                  <a:pt x="4708888" y="477545"/>
                </a:cubicBezTo>
                <a:cubicBezTo>
                  <a:pt x="4708154" y="474878"/>
                  <a:pt x="4707787" y="471478"/>
                  <a:pt x="4707787" y="467344"/>
                </a:cubicBezTo>
                <a:lnTo>
                  <a:pt x="4707787" y="404536"/>
                </a:lnTo>
                <a:lnTo>
                  <a:pt x="4667382" y="404536"/>
                </a:lnTo>
                <a:cubicBezTo>
                  <a:pt x="4667249" y="406003"/>
                  <a:pt x="4667182" y="407536"/>
                  <a:pt x="4667182" y="409137"/>
                </a:cubicBezTo>
                <a:cubicBezTo>
                  <a:pt x="4667182" y="410737"/>
                  <a:pt x="4667116" y="412070"/>
                  <a:pt x="4666982" y="413137"/>
                </a:cubicBezTo>
                <a:cubicBezTo>
                  <a:pt x="4666449" y="424205"/>
                  <a:pt x="4665082" y="433773"/>
                  <a:pt x="4662882" y="441841"/>
                </a:cubicBezTo>
                <a:cubicBezTo>
                  <a:pt x="4660681" y="449908"/>
                  <a:pt x="4657281" y="457076"/>
                  <a:pt x="4652681" y="463343"/>
                </a:cubicBezTo>
                <a:cubicBezTo>
                  <a:pt x="4648080" y="469611"/>
                  <a:pt x="4642079" y="475278"/>
                  <a:pt x="4634678" y="480346"/>
                </a:cubicBezTo>
                <a:cubicBezTo>
                  <a:pt x="4627277" y="485413"/>
                  <a:pt x="4618176" y="490547"/>
                  <a:pt x="4607375" y="495747"/>
                </a:cubicBezTo>
                <a:lnTo>
                  <a:pt x="4602774" y="489547"/>
                </a:lnTo>
                <a:cubicBezTo>
                  <a:pt x="4613176" y="484746"/>
                  <a:pt x="4621943" y="480012"/>
                  <a:pt x="4629078" y="475345"/>
                </a:cubicBezTo>
                <a:cubicBezTo>
                  <a:pt x="4636212" y="470678"/>
                  <a:pt x="4642013" y="465477"/>
                  <a:pt x="4646480" y="459743"/>
                </a:cubicBezTo>
                <a:cubicBezTo>
                  <a:pt x="4650947" y="454009"/>
                  <a:pt x="4654214" y="447375"/>
                  <a:pt x="4656281" y="439840"/>
                </a:cubicBezTo>
                <a:cubicBezTo>
                  <a:pt x="4658348" y="432306"/>
                  <a:pt x="4659581" y="423338"/>
                  <a:pt x="4659981" y="412937"/>
                </a:cubicBezTo>
                <a:cubicBezTo>
                  <a:pt x="4659981" y="411870"/>
                  <a:pt x="4659981" y="410537"/>
                  <a:pt x="4659981" y="408937"/>
                </a:cubicBezTo>
                <a:cubicBezTo>
                  <a:pt x="4659981" y="407336"/>
                  <a:pt x="4660048" y="405870"/>
                  <a:pt x="4660181" y="404536"/>
                </a:cubicBezTo>
                <a:lnTo>
                  <a:pt x="4607775" y="404536"/>
                </a:lnTo>
                <a:lnTo>
                  <a:pt x="4607775" y="397335"/>
                </a:lnTo>
                <a:lnTo>
                  <a:pt x="4688385" y="397335"/>
                </a:lnTo>
                <a:close/>
                <a:moveTo>
                  <a:pt x="4041304" y="317525"/>
                </a:moveTo>
                <a:lnTo>
                  <a:pt x="4048305" y="317925"/>
                </a:lnTo>
                <a:lnTo>
                  <a:pt x="4048305" y="397135"/>
                </a:lnTo>
                <a:lnTo>
                  <a:pt x="4178521" y="397135"/>
                </a:lnTo>
                <a:lnTo>
                  <a:pt x="4178521" y="403936"/>
                </a:lnTo>
                <a:lnTo>
                  <a:pt x="4091710" y="403936"/>
                </a:lnTo>
                <a:cubicBezTo>
                  <a:pt x="4095844" y="413537"/>
                  <a:pt x="4100645" y="422138"/>
                  <a:pt x="4106112" y="429739"/>
                </a:cubicBezTo>
                <a:cubicBezTo>
                  <a:pt x="4111579" y="437340"/>
                  <a:pt x="4117914" y="444208"/>
                  <a:pt x="4125115" y="450342"/>
                </a:cubicBezTo>
                <a:cubicBezTo>
                  <a:pt x="4132315" y="456476"/>
                  <a:pt x="4140550" y="462010"/>
                  <a:pt x="4149818" y="466944"/>
                </a:cubicBezTo>
                <a:cubicBezTo>
                  <a:pt x="4159085" y="471878"/>
                  <a:pt x="4169587" y="476412"/>
                  <a:pt x="4181322" y="480546"/>
                </a:cubicBezTo>
                <a:lnTo>
                  <a:pt x="4178321" y="487546"/>
                </a:lnTo>
                <a:cubicBezTo>
                  <a:pt x="4166320" y="483146"/>
                  <a:pt x="4155452" y="478245"/>
                  <a:pt x="4145717" y="472845"/>
                </a:cubicBezTo>
                <a:cubicBezTo>
                  <a:pt x="4135982" y="467444"/>
                  <a:pt x="4127248" y="461377"/>
                  <a:pt x="4119514" y="454642"/>
                </a:cubicBezTo>
                <a:cubicBezTo>
                  <a:pt x="4111780" y="447908"/>
                  <a:pt x="4105012" y="440374"/>
                  <a:pt x="4099211" y="432039"/>
                </a:cubicBezTo>
                <a:cubicBezTo>
                  <a:pt x="4093411" y="423705"/>
                  <a:pt x="4088443" y="414337"/>
                  <a:pt x="4084309" y="403936"/>
                </a:cubicBezTo>
                <a:lnTo>
                  <a:pt x="4048505" y="403936"/>
                </a:lnTo>
                <a:lnTo>
                  <a:pt x="4048505" y="482946"/>
                </a:lnTo>
                <a:cubicBezTo>
                  <a:pt x="4052105" y="481346"/>
                  <a:pt x="4056173" y="479612"/>
                  <a:pt x="4060706" y="477745"/>
                </a:cubicBezTo>
                <a:cubicBezTo>
                  <a:pt x="4065240" y="475878"/>
                  <a:pt x="4069841" y="473945"/>
                  <a:pt x="4074508" y="471944"/>
                </a:cubicBezTo>
                <a:cubicBezTo>
                  <a:pt x="4079175" y="469944"/>
                  <a:pt x="4083810" y="467977"/>
                  <a:pt x="4088410" y="466044"/>
                </a:cubicBezTo>
                <a:cubicBezTo>
                  <a:pt x="4093011" y="464110"/>
                  <a:pt x="4097178" y="462277"/>
                  <a:pt x="4100911" y="460543"/>
                </a:cubicBezTo>
                <a:lnTo>
                  <a:pt x="4101912" y="467744"/>
                </a:lnTo>
                <a:cubicBezTo>
                  <a:pt x="4098178" y="469344"/>
                  <a:pt x="4094011" y="471144"/>
                  <a:pt x="4089410" y="473145"/>
                </a:cubicBezTo>
                <a:cubicBezTo>
                  <a:pt x="4084809" y="475145"/>
                  <a:pt x="4080075" y="477178"/>
                  <a:pt x="4075208" y="479245"/>
                </a:cubicBezTo>
                <a:cubicBezTo>
                  <a:pt x="4070341" y="481312"/>
                  <a:pt x="4065574" y="483346"/>
                  <a:pt x="4060907" y="485346"/>
                </a:cubicBezTo>
                <a:cubicBezTo>
                  <a:pt x="4056239" y="487346"/>
                  <a:pt x="4052039" y="489147"/>
                  <a:pt x="4048305" y="490747"/>
                </a:cubicBezTo>
                <a:cubicBezTo>
                  <a:pt x="4047105" y="491280"/>
                  <a:pt x="4045971" y="491847"/>
                  <a:pt x="4044904" y="492447"/>
                </a:cubicBezTo>
                <a:cubicBezTo>
                  <a:pt x="4043838" y="493047"/>
                  <a:pt x="4042238" y="494214"/>
                  <a:pt x="4040104" y="495947"/>
                </a:cubicBezTo>
                <a:lnTo>
                  <a:pt x="4036503" y="489147"/>
                </a:lnTo>
                <a:cubicBezTo>
                  <a:pt x="4038370" y="487680"/>
                  <a:pt x="4039637" y="486546"/>
                  <a:pt x="4040304" y="485746"/>
                </a:cubicBezTo>
                <a:cubicBezTo>
                  <a:pt x="4040971" y="484946"/>
                  <a:pt x="4041304" y="484013"/>
                  <a:pt x="4041304" y="482946"/>
                </a:cubicBezTo>
                <a:lnTo>
                  <a:pt x="4041304" y="403936"/>
                </a:lnTo>
                <a:lnTo>
                  <a:pt x="4005299" y="403936"/>
                </a:lnTo>
                <a:lnTo>
                  <a:pt x="4005299" y="397135"/>
                </a:lnTo>
                <a:lnTo>
                  <a:pt x="4041304" y="397135"/>
                </a:lnTo>
                <a:close/>
                <a:moveTo>
                  <a:pt x="1647405" y="317525"/>
                </a:moveTo>
                <a:lnTo>
                  <a:pt x="1653806" y="317925"/>
                </a:lnTo>
                <a:lnTo>
                  <a:pt x="1653806" y="346129"/>
                </a:lnTo>
                <a:lnTo>
                  <a:pt x="1688010" y="346129"/>
                </a:lnTo>
                <a:lnTo>
                  <a:pt x="1688010" y="352730"/>
                </a:lnTo>
                <a:lnTo>
                  <a:pt x="1653806" y="352730"/>
                </a:lnTo>
                <a:lnTo>
                  <a:pt x="1653806" y="387734"/>
                </a:lnTo>
                <a:lnTo>
                  <a:pt x="1693211" y="387734"/>
                </a:lnTo>
                <a:lnTo>
                  <a:pt x="1693211" y="394335"/>
                </a:lnTo>
                <a:lnTo>
                  <a:pt x="1656606" y="394335"/>
                </a:lnTo>
                <a:lnTo>
                  <a:pt x="1656606" y="431339"/>
                </a:lnTo>
                <a:lnTo>
                  <a:pt x="1690610" y="431339"/>
                </a:lnTo>
                <a:lnTo>
                  <a:pt x="1690610" y="437940"/>
                </a:lnTo>
                <a:lnTo>
                  <a:pt x="1656606" y="437940"/>
                </a:lnTo>
                <a:lnTo>
                  <a:pt x="1656606" y="477345"/>
                </a:lnTo>
                <a:cubicBezTo>
                  <a:pt x="1660873" y="478812"/>
                  <a:pt x="1665741" y="479812"/>
                  <a:pt x="1671208" y="480346"/>
                </a:cubicBezTo>
                <a:cubicBezTo>
                  <a:pt x="1676675" y="480879"/>
                  <a:pt x="1682876" y="481212"/>
                  <a:pt x="1689810" y="481346"/>
                </a:cubicBezTo>
                <a:cubicBezTo>
                  <a:pt x="1705145" y="481612"/>
                  <a:pt x="1720447" y="481712"/>
                  <a:pt x="1735716" y="481646"/>
                </a:cubicBezTo>
                <a:cubicBezTo>
                  <a:pt x="1750984" y="481579"/>
                  <a:pt x="1766286" y="481212"/>
                  <a:pt x="1781622" y="480546"/>
                </a:cubicBezTo>
                <a:lnTo>
                  <a:pt x="1779821" y="487146"/>
                </a:lnTo>
                <a:cubicBezTo>
                  <a:pt x="1764620" y="487813"/>
                  <a:pt x="1749518" y="488213"/>
                  <a:pt x="1734516" y="488347"/>
                </a:cubicBezTo>
                <a:cubicBezTo>
                  <a:pt x="1719514" y="488480"/>
                  <a:pt x="1704412" y="488413"/>
                  <a:pt x="1689210" y="488147"/>
                </a:cubicBezTo>
                <a:cubicBezTo>
                  <a:pt x="1679342" y="488013"/>
                  <a:pt x="1670774" y="487280"/>
                  <a:pt x="1663507" y="485946"/>
                </a:cubicBezTo>
                <a:cubicBezTo>
                  <a:pt x="1656239" y="484613"/>
                  <a:pt x="1650039" y="482446"/>
                  <a:pt x="1644905" y="479445"/>
                </a:cubicBezTo>
                <a:cubicBezTo>
                  <a:pt x="1639771" y="476445"/>
                  <a:pt x="1635537" y="472378"/>
                  <a:pt x="1632203" y="467244"/>
                </a:cubicBezTo>
                <a:cubicBezTo>
                  <a:pt x="1628869" y="462110"/>
                  <a:pt x="1626202" y="455609"/>
                  <a:pt x="1624202" y="447741"/>
                </a:cubicBezTo>
                <a:cubicBezTo>
                  <a:pt x="1623535" y="452142"/>
                  <a:pt x="1622635" y="456276"/>
                  <a:pt x="1621502" y="460143"/>
                </a:cubicBezTo>
                <a:cubicBezTo>
                  <a:pt x="1620368" y="464010"/>
                  <a:pt x="1619068" y="467877"/>
                  <a:pt x="1617601" y="471744"/>
                </a:cubicBezTo>
                <a:cubicBezTo>
                  <a:pt x="1616134" y="475612"/>
                  <a:pt x="1614434" y="479545"/>
                  <a:pt x="1612501" y="483546"/>
                </a:cubicBezTo>
                <a:cubicBezTo>
                  <a:pt x="1610567" y="487546"/>
                  <a:pt x="1608400" y="491747"/>
                  <a:pt x="1606000" y="496148"/>
                </a:cubicBezTo>
                <a:lnTo>
                  <a:pt x="1600199" y="493747"/>
                </a:lnTo>
                <a:cubicBezTo>
                  <a:pt x="1603933" y="486813"/>
                  <a:pt x="1607100" y="480412"/>
                  <a:pt x="1609700" y="474545"/>
                </a:cubicBezTo>
                <a:cubicBezTo>
                  <a:pt x="1612301" y="468677"/>
                  <a:pt x="1614401" y="462643"/>
                  <a:pt x="1616001" y="456443"/>
                </a:cubicBezTo>
                <a:cubicBezTo>
                  <a:pt x="1617601" y="450242"/>
                  <a:pt x="1618735" y="443474"/>
                  <a:pt x="1619401" y="436140"/>
                </a:cubicBezTo>
                <a:cubicBezTo>
                  <a:pt x="1620068" y="428806"/>
                  <a:pt x="1620402" y="420138"/>
                  <a:pt x="1620402" y="410137"/>
                </a:cubicBezTo>
                <a:lnTo>
                  <a:pt x="1626802" y="410537"/>
                </a:lnTo>
                <a:cubicBezTo>
                  <a:pt x="1626802" y="418271"/>
                  <a:pt x="1626602" y="425339"/>
                  <a:pt x="1626202" y="431739"/>
                </a:cubicBezTo>
                <a:cubicBezTo>
                  <a:pt x="1627936" y="443474"/>
                  <a:pt x="1630603" y="452742"/>
                  <a:pt x="1634203" y="459543"/>
                </a:cubicBezTo>
                <a:cubicBezTo>
                  <a:pt x="1637804" y="466344"/>
                  <a:pt x="1643071" y="471411"/>
                  <a:pt x="1650005" y="474745"/>
                </a:cubicBezTo>
                <a:lnTo>
                  <a:pt x="1650005" y="394335"/>
                </a:lnTo>
                <a:lnTo>
                  <a:pt x="1605400" y="394335"/>
                </a:lnTo>
                <a:lnTo>
                  <a:pt x="1605400" y="387734"/>
                </a:lnTo>
                <a:lnTo>
                  <a:pt x="1647405" y="387734"/>
                </a:lnTo>
                <a:lnTo>
                  <a:pt x="1647405" y="352730"/>
                </a:lnTo>
                <a:lnTo>
                  <a:pt x="1612801" y="352730"/>
                </a:lnTo>
                <a:lnTo>
                  <a:pt x="1612801" y="346129"/>
                </a:lnTo>
                <a:lnTo>
                  <a:pt x="1647405" y="346129"/>
                </a:lnTo>
                <a:close/>
                <a:moveTo>
                  <a:pt x="888711" y="317525"/>
                </a:moveTo>
                <a:lnTo>
                  <a:pt x="895112" y="317525"/>
                </a:lnTo>
                <a:cubicBezTo>
                  <a:pt x="904980" y="333527"/>
                  <a:pt x="917315" y="349029"/>
                  <a:pt x="932116" y="364031"/>
                </a:cubicBezTo>
                <a:cubicBezTo>
                  <a:pt x="946918" y="379033"/>
                  <a:pt x="963387" y="392535"/>
                  <a:pt x="981523" y="404536"/>
                </a:cubicBezTo>
                <a:lnTo>
                  <a:pt x="977322" y="411137"/>
                </a:lnTo>
                <a:cubicBezTo>
                  <a:pt x="968654" y="405270"/>
                  <a:pt x="960220" y="398969"/>
                  <a:pt x="952019" y="392235"/>
                </a:cubicBezTo>
                <a:cubicBezTo>
                  <a:pt x="943818" y="385500"/>
                  <a:pt x="936084" y="378499"/>
                  <a:pt x="928816" y="371232"/>
                </a:cubicBezTo>
                <a:cubicBezTo>
                  <a:pt x="921548" y="363964"/>
                  <a:pt x="914781" y="356463"/>
                  <a:pt x="908513" y="348729"/>
                </a:cubicBezTo>
                <a:cubicBezTo>
                  <a:pt x="902246" y="340995"/>
                  <a:pt x="896712" y="333261"/>
                  <a:pt x="891911" y="325526"/>
                </a:cubicBezTo>
                <a:cubicBezTo>
                  <a:pt x="882043" y="341262"/>
                  <a:pt x="869675" y="356530"/>
                  <a:pt x="854807" y="371332"/>
                </a:cubicBezTo>
                <a:cubicBezTo>
                  <a:pt x="839938" y="386134"/>
                  <a:pt x="823769" y="399402"/>
                  <a:pt x="806301" y="411137"/>
                </a:cubicBezTo>
                <a:lnTo>
                  <a:pt x="802300" y="404336"/>
                </a:lnTo>
                <a:cubicBezTo>
                  <a:pt x="811235" y="398469"/>
                  <a:pt x="819902" y="392101"/>
                  <a:pt x="828303" y="385234"/>
                </a:cubicBezTo>
                <a:cubicBezTo>
                  <a:pt x="836705" y="378366"/>
                  <a:pt x="844606" y="371232"/>
                  <a:pt x="852006" y="363831"/>
                </a:cubicBezTo>
                <a:cubicBezTo>
                  <a:pt x="859407" y="356430"/>
                  <a:pt x="866208" y="348829"/>
                  <a:pt x="872409" y="341028"/>
                </a:cubicBezTo>
                <a:cubicBezTo>
                  <a:pt x="878610" y="333227"/>
                  <a:pt x="884044" y="325393"/>
                  <a:pt x="888711" y="317525"/>
                </a:cubicBezTo>
                <a:close/>
                <a:moveTo>
                  <a:pt x="47206" y="317525"/>
                </a:moveTo>
                <a:lnTo>
                  <a:pt x="53607" y="317925"/>
                </a:lnTo>
                <a:lnTo>
                  <a:pt x="53607" y="346129"/>
                </a:lnTo>
                <a:lnTo>
                  <a:pt x="87811" y="346129"/>
                </a:lnTo>
                <a:lnTo>
                  <a:pt x="87811" y="352730"/>
                </a:lnTo>
                <a:lnTo>
                  <a:pt x="53607" y="352730"/>
                </a:lnTo>
                <a:lnTo>
                  <a:pt x="53607" y="387734"/>
                </a:lnTo>
                <a:lnTo>
                  <a:pt x="93012" y="387734"/>
                </a:lnTo>
                <a:lnTo>
                  <a:pt x="93012" y="394335"/>
                </a:lnTo>
                <a:lnTo>
                  <a:pt x="56407" y="394335"/>
                </a:lnTo>
                <a:lnTo>
                  <a:pt x="56407" y="431339"/>
                </a:lnTo>
                <a:lnTo>
                  <a:pt x="90411" y="431339"/>
                </a:lnTo>
                <a:lnTo>
                  <a:pt x="90411" y="437940"/>
                </a:lnTo>
                <a:lnTo>
                  <a:pt x="56407" y="437940"/>
                </a:lnTo>
                <a:lnTo>
                  <a:pt x="56407" y="477345"/>
                </a:lnTo>
                <a:cubicBezTo>
                  <a:pt x="60674" y="478812"/>
                  <a:pt x="65542" y="479812"/>
                  <a:pt x="71009" y="480346"/>
                </a:cubicBezTo>
                <a:cubicBezTo>
                  <a:pt x="76476" y="480879"/>
                  <a:pt x="82677" y="481212"/>
                  <a:pt x="89611" y="481346"/>
                </a:cubicBezTo>
                <a:cubicBezTo>
                  <a:pt x="104947" y="481612"/>
                  <a:pt x="120249" y="481712"/>
                  <a:pt x="135517" y="481646"/>
                </a:cubicBezTo>
                <a:cubicBezTo>
                  <a:pt x="150786" y="481579"/>
                  <a:pt x="166088" y="481212"/>
                  <a:pt x="181423" y="480546"/>
                </a:cubicBezTo>
                <a:lnTo>
                  <a:pt x="179623" y="487146"/>
                </a:lnTo>
                <a:cubicBezTo>
                  <a:pt x="164421" y="487813"/>
                  <a:pt x="149319" y="488213"/>
                  <a:pt x="134317" y="488347"/>
                </a:cubicBezTo>
                <a:cubicBezTo>
                  <a:pt x="119315" y="488480"/>
                  <a:pt x="104213" y="488413"/>
                  <a:pt x="89011" y="488147"/>
                </a:cubicBezTo>
                <a:cubicBezTo>
                  <a:pt x="79143" y="488013"/>
                  <a:pt x="70576" y="487280"/>
                  <a:pt x="63308" y="485946"/>
                </a:cubicBezTo>
                <a:cubicBezTo>
                  <a:pt x="56040" y="484613"/>
                  <a:pt x="49840" y="482446"/>
                  <a:pt x="44706" y="479445"/>
                </a:cubicBezTo>
                <a:cubicBezTo>
                  <a:pt x="39572" y="476445"/>
                  <a:pt x="35338" y="472378"/>
                  <a:pt x="32004" y="467244"/>
                </a:cubicBezTo>
                <a:cubicBezTo>
                  <a:pt x="28670" y="462110"/>
                  <a:pt x="26004" y="455609"/>
                  <a:pt x="24003" y="447741"/>
                </a:cubicBezTo>
                <a:cubicBezTo>
                  <a:pt x="23337" y="452142"/>
                  <a:pt x="22436" y="456276"/>
                  <a:pt x="21303" y="460143"/>
                </a:cubicBezTo>
                <a:cubicBezTo>
                  <a:pt x="20170" y="464010"/>
                  <a:pt x="18869" y="467877"/>
                  <a:pt x="17402" y="471744"/>
                </a:cubicBezTo>
                <a:cubicBezTo>
                  <a:pt x="15936" y="475612"/>
                  <a:pt x="14236" y="479545"/>
                  <a:pt x="12302" y="483546"/>
                </a:cubicBezTo>
                <a:cubicBezTo>
                  <a:pt x="10368" y="487546"/>
                  <a:pt x="8201" y="491747"/>
                  <a:pt x="5801" y="496148"/>
                </a:cubicBezTo>
                <a:lnTo>
                  <a:pt x="0" y="493747"/>
                </a:lnTo>
                <a:cubicBezTo>
                  <a:pt x="3734" y="486813"/>
                  <a:pt x="6901" y="480412"/>
                  <a:pt x="9501" y="474545"/>
                </a:cubicBezTo>
                <a:cubicBezTo>
                  <a:pt x="12102" y="468677"/>
                  <a:pt x="14202" y="462643"/>
                  <a:pt x="15802" y="456443"/>
                </a:cubicBezTo>
                <a:cubicBezTo>
                  <a:pt x="17402" y="450242"/>
                  <a:pt x="18536" y="443474"/>
                  <a:pt x="19203" y="436140"/>
                </a:cubicBezTo>
                <a:cubicBezTo>
                  <a:pt x="19869" y="428806"/>
                  <a:pt x="20203" y="420138"/>
                  <a:pt x="20203" y="410137"/>
                </a:cubicBezTo>
                <a:lnTo>
                  <a:pt x="26604" y="410537"/>
                </a:lnTo>
                <a:cubicBezTo>
                  <a:pt x="26604" y="418271"/>
                  <a:pt x="26404" y="425339"/>
                  <a:pt x="26004" y="431739"/>
                </a:cubicBezTo>
                <a:cubicBezTo>
                  <a:pt x="27737" y="443474"/>
                  <a:pt x="30404" y="452742"/>
                  <a:pt x="34004" y="459543"/>
                </a:cubicBezTo>
                <a:cubicBezTo>
                  <a:pt x="37605" y="466344"/>
                  <a:pt x="42872" y="471411"/>
                  <a:pt x="49806" y="474745"/>
                </a:cubicBezTo>
                <a:lnTo>
                  <a:pt x="49806" y="394335"/>
                </a:lnTo>
                <a:lnTo>
                  <a:pt x="5201" y="394335"/>
                </a:lnTo>
                <a:lnTo>
                  <a:pt x="5201" y="387734"/>
                </a:lnTo>
                <a:lnTo>
                  <a:pt x="47206" y="387734"/>
                </a:lnTo>
                <a:lnTo>
                  <a:pt x="47206" y="352730"/>
                </a:lnTo>
                <a:lnTo>
                  <a:pt x="12602" y="352730"/>
                </a:lnTo>
                <a:lnTo>
                  <a:pt x="12602" y="346129"/>
                </a:lnTo>
                <a:lnTo>
                  <a:pt x="47206" y="346129"/>
                </a:lnTo>
                <a:close/>
                <a:moveTo>
                  <a:pt x="3724264" y="317125"/>
                </a:moveTo>
                <a:lnTo>
                  <a:pt x="3730465" y="317325"/>
                </a:lnTo>
                <a:cubicBezTo>
                  <a:pt x="3730732" y="323993"/>
                  <a:pt x="3731032" y="330293"/>
                  <a:pt x="3731365" y="336228"/>
                </a:cubicBezTo>
                <a:cubicBezTo>
                  <a:pt x="3731699" y="342162"/>
                  <a:pt x="3732132" y="347929"/>
                  <a:pt x="3732666" y="353530"/>
                </a:cubicBezTo>
                <a:lnTo>
                  <a:pt x="3777671" y="353530"/>
                </a:lnTo>
                <a:lnTo>
                  <a:pt x="3777271" y="359930"/>
                </a:lnTo>
                <a:lnTo>
                  <a:pt x="3733066" y="359930"/>
                </a:lnTo>
                <a:cubicBezTo>
                  <a:pt x="3734266" y="373399"/>
                  <a:pt x="3735666" y="385267"/>
                  <a:pt x="3737266" y="395535"/>
                </a:cubicBezTo>
                <a:cubicBezTo>
                  <a:pt x="3738866" y="405803"/>
                  <a:pt x="3740467" y="414737"/>
                  <a:pt x="3742067" y="422338"/>
                </a:cubicBezTo>
                <a:cubicBezTo>
                  <a:pt x="3745934" y="415804"/>
                  <a:pt x="3749401" y="408703"/>
                  <a:pt x="3752468" y="401036"/>
                </a:cubicBezTo>
                <a:cubicBezTo>
                  <a:pt x="3755535" y="393368"/>
                  <a:pt x="3758602" y="384334"/>
                  <a:pt x="3761669" y="373932"/>
                </a:cubicBezTo>
                <a:lnTo>
                  <a:pt x="3767070" y="375732"/>
                </a:lnTo>
                <a:cubicBezTo>
                  <a:pt x="3763603" y="387467"/>
                  <a:pt x="3760069" y="397635"/>
                  <a:pt x="3756468" y="406236"/>
                </a:cubicBezTo>
                <a:cubicBezTo>
                  <a:pt x="3752868" y="414837"/>
                  <a:pt x="3748734" y="422872"/>
                  <a:pt x="3744067" y="430339"/>
                </a:cubicBezTo>
                <a:cubicBezTo>
                  <a:pt x="3745267" y="435007"/>
                  <a:pt x="3746434" y="439040"/>
                  <a:pt x="3747567" y="442441"/>
                </a:cubicBezTo>
                <a:cubicBezTo>
                  <a:pt x="3748701" y="445841"/>
                  <a:pt x="3749801" y="448675"/>
                  <a:pt x="3750868" y="450942"/>
                </a:cubicBezTo>
                <a:cubicBezTo>
                  <a:pt x="3752468" y="454276"/>
                  <a:pt x="3754101" y="456643"/>
                  <a:pt x="3755768" y="458043"/>
                </a:cubicBezTo>
                <a:cubicBezTo>
                  <a:pt x="3757435" y="459443"/>
                  <a:pt x="3758935" y="460143"/>
                  <a:pt x="3760269" y="460143"/>
                </a:cubicBezTo>
                <a:cubicBezTo>
                  <a:pt x="3762002" y="460143"/>
                  <a:pt x="3763336" y="459376"/>
                  <a:pt x="3764269" y="457843"/>
                </a:cubicBezTo>
                <a:cubicBezTo>
                  <a:pt x="3765203" y="456309"/>
                  <a:pt x="3766070" y="453609"/>
                  <a:pt x="3766870" y="449742"/>
                </a:cubicBezTo>
                <a:cubicBezTo>
                  <a:pt x="3767136" y="448542"/>
                  <a:pt x="3767436" y="447075"/>
                  <a:pt x="3767770" y="445341"/>
                </a:cubicBezTo>
                <a:cubicBezTo>
                  <a:pt x="3768103" y="443608"/>
                  <a:pt x="3768437" y="441774"/>
                  <a:pt x="3768770" y="439840"/>
                </a:cubicBezTo>
                <a:cubicBezTo>
                  <a:pt x="3769103" y="437907"/>
                  <a:pt x="3769403" y="435973"/>
                  <a:pt x="3769670" y="434040"/>
                </a:cubicBezTo>
                <a:cubicBezTo>
                  <a:pt x="3769937" y="432106"/>
                  <a:pt x="3770137" y="430406"/>
                  <a:pt x="3770270" y="428939"/>
                </a:cubicBezTo>
                <a:lnTo>
                  <a:pt x="3776071" y="431539"/>
                </a:lnTo>
                <a:cubicBezTo>
                  <a:pt x="3775804" y="434740"/>
                  <a:pt x="3775304" y="438340"/>
                  <a:pt x="3774571" y="442341"/>
                </a:cubicBezTo>
                <a:cubicBezTo>
                  <a:pt x="3773837" y="446341"/>
                  <a:pt x="3773137" y="449742"/>
                  <a:pt x="3772470" y="452542"/>
                </a:cubicBezTo>
                <a:cubicBezTo>
                  <a:pt x="3771004" y="458143"/>
                  <a:pt x="3769403" y="462010"/>
                  <a:pt x="3767670" y="464144"/>
                </a:cubicBezTo>
                <a:cubicBezTo>
                  <a:pt x="3765936" y="466277"/>
                  <a:pt x="3763536" y="467344"/>
                  <a:pt x="3760469" y="467344"/>
                </a:cubicBezTo>
                <a:cubicBezTo>
                  <a:pt x="3757802" y="467344"/>
                  <a:pt x="3755168" y="466410"/>
                  <a:pt x="3752568" y="464544"/>
                </a:cubicBezTo>
                <a:cubicBezTo>
                  <a:pt x="3749968" y="462677"/>
                  <a:pt x="3747401" y="458876"/>
                  <a:pt x="3744867" y="453142"/>
                </a:cubicBezTo>
                <a:cubicBezTo>
                  <a:pt x="3743933" y="451142"/>
                  <a:pt x="3743000" y="448842"/>
                  <a:pt x="3742067" y="446241"/>
                </a:cubicBezTo>
                <a:cubicBezTo>
                  <a:pt x="3741133" y="443641"/>
                  <a:pt x="3740200" y="440674"/>
                  <a:pt x="3739266" y="437340"/>
                </a:cubicBezTo>
                <a:cubicBezTo>
                  <a:pt x="3735133" y="442941"/>
                  <a:pt x="3730465" y="448408"/>
                  <a:pt x="3725265" y="453742"/>
                </a:cubicBezTo>
                <a:cubicBezTo>
                  <a:pt x="3720064" y="459076"/>
                  <a:pt x="3713996" y="464877"/>
                  <a:pt x="3707062" y="471144"/>
                </a:cubicBezTo>
                <a:lnTo>
                  <a:pt x="3703062" y="466344"/>
                </a:lnTo>
                <a:cubicBezTo>
                  <a:pt x="3710663" y="459543"/>
                  <a:pt x="3717197" y="453276"/>
                  <a:pt x="3722664" y="447541"/>
                </a:cubicBezTo>
                <a:cubicBezTo>
                  <a:pt x="3728132" y="441807"/>
                  <a:pt x="3732999" y="435940"/>
                  <a:pt x="3737266" y="429939"/>
                </a:cubicBezTo>
                <a:cubicBezTo>
                  <a:pt x="3735266" y="422072"/>
                  <a:pt x="3733399" y="412437"/>
                  <a:pt x="3731665" y="401036"/>
                </a:cubicBezTo>
                <a:cubicBezTo>
                  <a:pt x="3729932" y="389634"/>
                  <a:pt x="3728332" y="375932"/>
                  <a:pt x="3726865" y="359930"/>
                </a:cubicBezTo>
                <a:lnTo>
                  <a:pt x="3698061" y="359930"/>
                </a:lnTo>
                <a:lnTo>
                  <a:pt x="3698061" y="437140"/>
                </a:lnTo>
                <a:lnTo>
                  <a:pt x="3721864" y="415137"/>
                </a:lnTo>
                <a:lnTo>
                  <a:pt x="3724264" y="420938"/>
                </a:lnTo>
                <a:cubicBezTo>
                  <a:pt x="3723998" y="421205"/>
                  <a:pt x="3723231" y="421938"/>
                  <a:pt x="3721964" y="423138"/>
                </a:cubicBezTo>
                <a:cubicBezTo>
                  <a:pt x="3720697" y="424339"/>
                  <a:pt x="3719131" y="425772"/>
                  <a:pt x="3717264" y="427439"/>
                </a:cubicBezTo>
                <a:cubicBezTo>
                  <a:pt x="3715397" y="429106"/>
                  <a:pt x="3713396" y="430906"/>
                  <a:pt x="3711263" y="432840"/>
                </a:cubicBezTo>
                <a:cubicBezTo>
                  <a:pt x="3709129" y="434773"/>
                  <a:pt x="3707129" y="436607"/>
                  <a:pt x="3705262" y="438340"/>
                </a:cubicBezTo>
                <a:cubicBezTo>
                  <a:pt x="3703395" y="440074"/>
                  <a:pt x="3701728" y="441574"/>
                  <a:pt x="3700261" y="442841"/>
                </a:cubicBezTo>
                <a:cubicBezTo>
                  <a:pt x="3698795" y="444108"/>
                  <a:pt x="3697861" y="444941"/>
                  <a:pt x="3697461" y="445341"/>
                </a:cubicBezTo>
                <a:cubicBezTo>
                  <a:pt x="3696661" y="446008"/>
                  <a:pt x="3695794" y="446808"/>
                  <a:pt x="3694861" y="447741"/>
                </a:cubicBezTo>
                <a:cubicBezTo>
                  <a:pt x="3693927" y="448675"/>
                  <a:pt x="3692927" y="449742"/>
                  <a:pt x="3691860" y="450942"/>
                </a:cubicBezTo>
                <a:lnTo>
                  <a:pt x="3688060" y="446341"/>
                </a:lnTo>
                <a:cubicBezTo>
                  <a:pt x="3689660" y="444608"/>
                  <a:pt x="3690660" y="443341"/>
                  <a:pt x="3691060" y="442541"/>
                </a:cubicBezTo>
                <a:cubicBezTo>
                  <a:pt x="3691460" y="441741"/>
                  <a:pt x="3691660" y="440807"/>
                  <a:pt x="3691660" y="439740"/>
                </a:cubicBezTo>
                <a:lnTo>
                  <a:pt x="3691660" y="353530"/>
                </a:lnTo>
                <a:lnTo>
                  <a:pt x="3726465" y="353530"/>
                </a:lnTo>
                <a:cubicBezTo>
                  <a:pt x="3725931" y="347929"/>
                  <a:pt x="3725498" y="342128"/>
                  <a:pt x="3725165" y="336128"/>
                </a:cubicBezTo>
                <a:cubicBezTo>
                  <a:pt x="3724831" y="330127"/>
                  <a:pt x="3724531" y="323793"/>
                  <a:pt x="3724264" y="317125"/>
                </a:cubicBezTo>
                <a:close/>
                <a:moveTo>
                  <a:pt x="4545567" y="316925"/>
                </a:moveTo>
                <a:lnTo>
                  <a:pt x="4552368" y="317325"/>
                </a:lnTo>
                <a:lnTo>
                  <a:pt x="4552368" y="360531"/>
                </a:lnTo>
                <a:lnTo>
                  <a:pt x="4582972" y="360531"/>
                </a:lnTo>
                <a:lnTo>
                  <a:pt x="4582972" y="367731"/>
                </a:lnTo>
                <a:lnTo>
                  <a:pt x="4552368" y="367731"/>
                </a:lnTo>
                <a:lnTo>
                  <a:pt x="4552368" y="469144"/>
                </a:lnTo>
                <a:cubicBezTo>
                  <a:pt x="4552368" y="473545"/>
                  <a:pt x="4552001" y="477112"/>
                  <a:pt x="4551268" y="479846"/>
                </a:cubicBezTo>
                <a:cubicBezTo>
                  <a:pt x="4550534" y="482579"/>
                  <a:pt x="4549168" y="484746"/>
                  <a:pt x="4547167" y="486346"/>
                </a:cubicBezTo>
                <a:cubicBezTo>
                  <a:pt x="4545167" y="487946"/>
                  <a:pt x="4542467" y="489080"/>
                  <a:pt x="4539066" y="489747"/>
                </a:cubicBezTo>
                <a:cubicBezTo>
                  <a:pt x="4535666" y="490413"/>
                  <a:pt x="4531299" y="490880"/>
                  <a:pt x="4525965" y="491147"/>
                </a:cubicBezTo>
                <a:lnTo>
                  <a:pt x="4507162" y="492147"/>
                </a:lnTo>
                <a:lnTo>
                  <a:pt x="4505162" y="485146"/>
                </a:lnTo>
                <a:lnTo>
                  <a:pt x="4524565" y="484346"/>
                </a:lnTo>
                <a:cubicBezTo>
                  <a:pt x="4529098" y="484079"/>
                  <a:pt x="4532732" y="483679"/>
                  <a:pt x="4535466" y="483146"/>
                </a:cubicBezTo>
                <a:cubicBezTo>
                  <a:pt x="4538200" y="482613"/>
                  <a:pt x="4540300" y="481746"/>
                  <a:pt x="4541767" y="480546"/>
                </a:cubicBezTo>
                <a:cubicBezTo>
                  <a:pt x="4543233" y="479345"/>
                  <a:pt x="4544234" y="477712"/>
                  <a:pt x="4544767" y="475645"/>
                </a:cubicBezTo>
                <a:cubicBezTo>
                  <a:pt x="4545301" y="473578"/>
                  <a:pt x="4545567" y="470878"/>
                  <a:pt x="4545567" y="467544"/>
                </a:cubicBezTo>
                <a:lnTo>
                  <a:pt x="4545567" y="367731"/>
                </a:lnTo>
                <a:lnTo>
                  <a:pt x="4477359" y="367731"/>
                </a:lnTo>
                <a:lnTo>
                  <a:pt x="4477359" y="360531"/>
                </a:lnTo>
                <a:lnTo>
                  <a:pt x="4545567" y="360531"/>
                </a:lnTo>
                <a:close/>
                <a:moveTo>
                  <a:pt x="4245930" y="316925"/>
                </a:moveTo>
                <a:lnTo>
                  <a:pt x="4252931" y="318325"/>
                </a:lnTo>
                <a:cubicBezTo>
                  <a:pt x="4252531" y="320592"/>
                  <a:pt x="4251964" y="323126"/>
                  <a:pt x="4251230" y="325926"/>
                </a:cubicBezTo>
                <a:cubicBezTo>
                  <a:pt x="4250497" y="328727"/>
                  <a:pt x="4249730" y="331594"/>
                  <a:pt x="4248930" y="334527"/>
                </a:cubicBezTo>
                <a:cubicBezTo>
                  <a:pt x="4248130" y="337461"/>
                  <a:pt x="4247296" y="340395"/>
                  <a:pt x="4246430" y="343328"/>
                </a:cubicBezTo>
                <a:cubicBezTo>
                  <a:pt x="4245563" y="346262"/>
                  <a:pt x="4244663" y="348996"/>
                  <a:pt x="4243730" y="351529"/>
                </a:cubicBezTo>
                <a:lnTo>
                  <a:pt x="4277934" y="351529"/>
                </a:lnTo>
                <a:lnTo>
                  <a:pt x="4277934" y="488147"/>
                </a:lnTo>
                <a:lnTo>
                  <a:pt x="4215926" y="488147"/>
                </a:lnTo>
                <a:lnTo>
                  <a:pt x="4215926" y="351529"/>
                </a:lnTo>
                <a:lnTo>
                  <a:pt x="4236529" y="351529"/>
                </a:lnTo>
                <a:cubicBezTo>
                  <a:pt x="4237462" y="348996"/>
                  <a:pt x="4238362" y="346229"/>
                  <a:pt x="4239229" y="343228"/>
                </a:cubicBezTo>
                <a:cubicBezTo>
                  <a:pt x="4240095" y="340228"/>
                  <a:pt x="4240963" y="337194"/>
                  <a:pt x="4241829" y="334127"/>
                </a:cubicBezTo>
                <a:cubicBezTo>
                  <a:pt x="4242696" y="331060"/>
                  <a:pt x="4243463" y="328026"/>
                  <a:pt x="4244129" y="325026"/>
                </a:cubicBezTo>
                <a:cubicBezTo>
                  <a:pt x="4244796" y="322026"/>
                  <a:pt x="4245396" y="319325"/>
                  <a:pt x="4245930" y="316925"/>
                </a:cubicBezTo>
                <a:close/>
                <a:moveTo>
                  <a:pt x="2945167" y="316925"/>
                </a:moveTo>
                <a:lnTo>
                  <a:pt x="2952168" y="317325"/>
                </a:lnTo>
                <a:lnTo>
                  <a:pt x="2952168" y="360531"/>
                </a:lnTo>
                <a:lnTo>
                  <a:pt x="2982172" y="360531"/>
                </a:lnTo>
                <a:lnTo>
                  <a:pt x="2982172" y="367531"/>
                </a:lnTo>
                <a:lnTo>
                  <a:pt x="2952168" y="367531"/>
                </a:lnTo>
                <a:lnTo>
                  <a:pt x="2952168" y="469144"/>
                </a:lnTo>
                <a:cubicBezTo>
                  <a:pt x="2952168" y="473278"/>
                  <a:pt x="2951801" y="476712"/>
                  <a:pt x="2951068" y="479445"/>
                </a:cubicBezTo>
                <a:cubicBezTo>
                  <a:pt x="2950335" y="482179"/>
                  <a:pt x="2949067" y="484379"/>
                  <a:pt x="2947267" y="486046"/>
                </a:cubicBezTo>
                <a:cubicBezTo>
                  <a:pt x="2945467" y="487713"/>
                  <a:pt x="2942967" y="488913"/>
                  <a:pt x="2939766" y="489647"/>
                </a:cubicBezTo>
                <a:cubicBezTo>
                  <a:pt x="2936566" y="490380"/>
                  <a:pt x="2932566" y="490880"/>
                  <a:pt x="2927765" y="491147"/>
                </a:cubicBezTo>
                <a:lnTo>
                  <a:pt x="2909963" y="492147"/>
                </a:lnTo>
                <a:lnTo>
                  <a:pt x="2907962" y="485146"/>
                </a:lnTo>
                <a:lnTo>
                  <a:pt x="2926565" y="484346"/>
                </a:lnTo>
                <a:cubicBezTo>
                  <a:pt x="2930432" y="484213"/>
                  <a:pt x="2933566" y="483879"/>
                  <a:pt x="2935966" y="483346"/>
                </a:cubicBezTo>
                <a:cubicBezTo>
                  <a:pt x="2938366" y="482813"/>
                  <a:pt x="2940267" y="481946"/>
                  <a:pt x="2941667" y="480746"/>
                </a:cubicBezTo>
                <a:cubicBezTo>
                  <a:pt x="2943067" y="479545"/>
                  <a:pt x="2944000" y="477912"/>
                  <a:pt x="2944467" y="475845"/>
                </a:cubicBezTo>
                <a:cubicBezTo>
                  <a:pt x="2944934" y="473778"/>
                  <a:pt x="2945167" y="471078"/>
                  <a:pt x="2945167" y="467744"/>
                </a:cubicBezTo>
                <a:lnTo>
                  <a:pt x="2945167" y="367531"/>
                </a:lnTo>
                <a:lnTo>
                  <a:pt x="2883359" y="367531"/>
                </a:lnTo>
                <a:lnTo>
                  <a:pt x="2883359" y="360531"/>
                </a:lnTo>
                <a:lnTo>
                  <a:pt x="2945167" y="360531"/>
                </a:lnTo>
                <a:close/>
                <a:moveTo>
                  <a:pt x="1845630" y="316925"/>
                </a:moveTo>
                <a:lnTo>
                  <a:pt x="1852630" y="318325"/>
                </a:lnTo>
                <a:cubicBezTo>
                  <a:pt x="1852231" y="320592"/>
                  <a:pt x="1851664" y="323126"/>
                  <a:pt x="1850930" y="325926"/>
                </a:cubicBezTo>
                <a:cubicBezTo>
                  <a:pt x="1850197" y="328727"/>
                  <a:pt x="1849430" y="331594"/>
                  <a:pt x="1848630" y="334527"/>
                </a:cubicBezTo>
                <a:cubicBezTo>
                  <a:pt x="1847830" y="337461"/>
                  <a:pt x="1846996" y="340395"/>
                  <a:pt x="1846130" y="343328"/>
                </a:cubicBezTo>
                <a:cubicBezTo>
                  <a:pt x="1845263" y="346262"/>
                  <a:pt x="1844363" y="348996"/>
                  <a:pt x="1843429" y="351529"/>
                </a:cubicBezTo>
                <a:lnTo>
                  <a:pt x="1877634" y="351529"/>
                </a:lnTo>
                <a:lnTo>
                  <a:pt x="1877634" y="488147"/>
                </a:lnTo>
                <a:lnTo>
                  <a:pt x="1815626" y="488147"/>
                </a:lnTo>
                <a:lnTo>
                  <a:pt x="1815626" y="351529"/>
                </a:lnTo>
                <a:lnTo>
                  <a:pt x="1836228" y="351529"/>
                </a:lnTo>
                <a:cubicBezTo>
                  <a:pt x="1837162" y="348996"/>
                  <a:pt x="1838062" y="346229"/>
                  <a:pt x="1838929" y="343228"/>
                </a:cubicBezTo>
                <a:cubicBezTo>
                  <a:pt x="1839796" y="340228"/>
                  <a:pt x="1840662" y="337194"/>
                  <a:pt x="1841529" y="334127"/>
                </a:cubicBezTo>
                <a:cubicBezTo>
                  <a:pt x="1842396" y="331060"/>
                  <a:pt x="1843163" y="328026"/>
                  <a:pt x="1843829" y="325026"/>
                </a:cubicBezTo>
                <a:cubicBezTo>
                  <a:pt x="1844496" y="322026"/>
                  <a:pt x="1845096" y="319325"/>
                  <a:pt x="1845630" y="316925"/>
                </a:cubicBezTo>
                <a:close/>
                <a:moveTo>
                  <a:pt x="3518439" y="316725"/>
                </a:moveTo>
                <a:lnTo>
                  <a:pt x="3524640" y="317925"/>
                </a:lnTo>
                <a:cubicBezTo>
                  <a:pt x="3523573" y="322192"/>
                  <a:pt x="3522506" y="326326"/>
                  <a:pt x="3521439" y="330327"/>
                </a:cubicBezTo>
                <a:cubicBezTo>
                  <a:pt x="3520372" y="334327"/>
                  <a:pt x="3519106" y="338194"/>
                  <a:pt x="3517639" y="341928"/>
                </a:cubicBezTo>
                <a:lnTo>
                  <a:pt x="3576246" y="341928"/>
                </a:lnTo>
                <a:lnTo>
                  <a:pt x="3576246" y="348529"/>
                </a:lnTo>
                <a:lnTo>
                  <a:pt x="3538841" y="348529"/>
                </a:lnTo>
                <a:cubicBezTo>
                  <a:pt x="3543508" y="359197"/>
                  <a:pt x="3549476" y="368498"/>
                  <a:pt x="3556743" y="376433"/>
                </a:cubicBezTo>
                <a:cubicBezTo>
                  <a:pt x="3564011" y="384367"/>
                  <a:pt x="3572579" y="391134"/>
                  <a:pt x="3582447" y="396735"/>
                </a:cubicBezTo>
                <a:lnTo>
                  <a:pt x="3579446" y="402336"/>
                </a:lnTo>
                <a:cubicBezTo>
                  <a:pt x="3568645" y="396068"/>
                  <a:pt x="3559244" y="388501"/>
                  <a:pt x="3551243" y="379633"/>
                </a:cubicBezTo>
                <a:cubicBezTo>
                  <a:pt x="3543242" y="370765"/>
                  <a:pt x="3536908" y="360397"/>
                  <a:pt x="3532240" y="348529"/>
                </a:cubicBezTo>
                <a:lnTo>
                  <a:pt x="3514838" y="348529"/>
                </a:lnTo>
                <a:cubicBezTo>
                  <a:pt x="3509904" y="359864"/>
                  <a:pt x="3503670" y="369898"/>
                  <a:pt x="3496136" y="378633"/>
                </a:cubicBezTo>
                <a:cubicBezTo>
                  <a:pt x="3488602" y="387367"/>
                  <a:pt x="3479300" y="395668"/>
                  <a:pt x="3468233" y="403536"/>
                </a:cubicBezTo>
                <a:lnTo>
                  <a:pt x="3464832" y="397735"/>
                </a:lnTo>
                <a:cubicBezTo>
                  <a:pt x="3474833" y="390668"/>
                  <a:pt x="3483334" y="383200"/>
                  <a:pt x="3490335" y="375332"/>
                </a:cubicBezTo>
                <a:cubicBezTo>
                  <a:pt x="3497336" y="367465"/>
                  <a:pt x="3503170" y="358530"/>
                  <a:pt x="3507837" y="348529"/>
                </a:cubicBezTo>
                <a:lnTo>
                  <a:pt x="3473633" y="348529"/>
                </a:lnTo>
                <a:lnTo>
                  <a:pt x="3473633" y="341928"/>
                </a:lnTo>
                <a:lnTo>
                  <a:pt x="3510638" y="341928"/>
                </a:lnTo>
                <a:cubicBezTo>
                  <a:pt x="3513838" y="334327"/>
                  <a:pt x="3516438" y="325926"/>
                  <a:pt x="3518439" y="316725"/>
                </a:cubicBezTo>
                <a:close/>
                <a:moveTo>
                  <a:pt x="4313338" y="315525"/>
                </a:moveTo>
                <a:lnTo>
                  <a:pt x="4319939" y="317125"/>
                </a:lnTo>
                <a:cubicBezTo>
                  <a:pt x="4318605" y="322192"/>
                  <a:pt x="4317005" y="327660"/>
                  <a:pt x="4315139" y="333527"/>
                </a:cubicBezTo>
                <a:cubicBezTo>
                  <a:pt x="4313272" y="339395"/>
                  <a:pt x="4311138" y="345395"/>
                  <a:pt x="4308738" y="351529"/>
                </a:cubicBezTo>
                <a:lnTo>
                  <a:pt x="4369745" y="351529"/>
                </a:lnTo>
                <a:cubicBezTo>
                  <a:pt x="4369745" y="352063"/>
                  <a:pt x="4369645" y="354997"/>
                  <a:pt x="4369445" y="360331"/>
                </a:cubicBezTo>
                <a:cubicBezTo>
                  <a:pt x="4369245" y="365665"/>
                  <a:pt x="4369045" y="372299"/>
                  <a:pt x="4368845" y="380233"/>
                </a:cubicBezTo>
                <a:cubicBezTo>
                  <a:pt x="4368645" y="388167"/>
                  <a:pt x="4368378" y="396835"/>
                  <a:pt x="4368045" y="406236"/>
                </a:cubicBezTo>
                <a:cubicBezTo>
                  <a:pt x="4367711" y="415637"/>
                  <a:pt x="4367378" y="424505"/>
                  <a:pt x="4367045" y="432840"/>
                </a:cubicBezTo>
                <a:cubicBezTo>
                  <a:pt x="4366712" y="441174"/>
                  <a:pt x="4366445" y="448508"/>
                  <a:pt x="4366245" y="454842"/>
                </a:cubicBezTo>
                <a:cubicBezTo>
                  <a:pt x="4366045" y="461177"/>
                  <a:pt x="4365878" y="465210"/>
                  <a:pt x="4365745" y="466944"/>
                </a:cubicBezTo>
                <a:cubicBezTo>
                  <a:pt x="4365478" y="471344"/>
                  <a:pt x="4364878" y="474912"/>
                  <a:pt x="4363944" y="477645"/>
                </a:cubicBezTo>
                <a:cubicBezTo>
                  <a:pt x="4363011" y="480379"/>
                  <a:pt x="4361544" y="482546"/>
                  <a:pt x="4359544" y="484146"/>
                </a:cubicBezTo>
                <a:cubicBezTo>
                  <a:pt x="4357544" y="485746"/>
                  <a:pt x="4354877" y="486913"/>
                  <a:pt x="4351543" y="487646"/>
                </a:cubicBezTo>
                <a:cubicBezTo>
                  <a:pt x="4348209" y="488380"/>
                  <a:pt x="4344075" y="488947"/>
                  <a:pt x="4339141" y="489347"/>
                </a:cubicBezTo>
                <a:lnTo>
                  <a:pt x="4322939" y="490547"/>
                </a:lnTo>
                <a:lnTo>
                  <a:pt x="4320339" y="483546"/>
                </a:lnTo>
                <a:lnTo>
                  <a:pt x="4337541" y="482346"/>
                </a:lnTo>
                <a:cubicBezTo>
                  <a:pt x="4341675" y="482079"/>
                  <a:pt x="4345109" y="481679"/>
                  <a:pt x="4347842" y="481146"/>
                </a:cubicBezTo>
                <a:cubicBezTo>
                  <a:pt x="4350576" y="480612"/>
                  <a:pt x="4352710" y="479712"/>
                  <a:pt x="4354243" y="478445"/>
                </a:cubicBezTo>
                <a:cubicBezTo>
                  <a:pt x="4355777" y="477178"/>
                  <a:pt x="4356877" y="475412"/>
                  <a:pt x="4357544" y="473145"/>
                </a:cubicBezTo>
                <a:cubicBezTo>
                  <a:pt x="4358210" y="470878"/>
                  <a:pt x="4358677" y="467944"/>
                  <a:pt x="4358944" y="464344"/>
                </a:cubicBezTo>
                <a:cubicBezTo>
                  <a:pt x="4359077" y="462610"/>
                  <a:pt x="4359244" y="459076"/>
                  <a:pt x="4359444" y="453742"/>
                </a:cubicBezTo>
                <a:cubicBezTo>
                  <a:pt x="4359644" y="448408"/>
                  <a:pt x="4359877" y="442107"/>
                  <a:pt x="4360144" y="434840"/>
                </a:cubicBezTo>
                <a:cubicBezTo>
                  <a:pt x="4360411" y="427572"/>
                  <a:pt x="4360678" y="419871"/>
                  <a:pt x="4360944" y="411737"/>
                </a:cubicBezTo>
                <a:cubicBezTo>
                  <a:pt x="4361211" y="403603"/>
                  <a:pt x="4361478" y="395902"/>
                  <a:pt x="4361744" y="388634"/>
                </a:cubicBezTo>
                <a:cubicBezTo>
                  <a:pt x="4362011" y="381367"/>
                  <a:pt x="4362211" y="374999"/>
                  <a:pt x="4362344" y="369532"/>
                </a:cubicBezTo>
                <a:cubicBezTo>
                  <a:pt x="4362478" y="364064"/>
                  <a:pt x="4362611" y="360397"/>
                  <a:pt x="4362744" y="358530"/>
                </a:cubicBezTo>
                <a:lnTo>
                  <a:pt x="4305937" y="358530"/>
                </a:lnTo>
                <a:cubicBezTo>
                  <a:pt x="4303403" y="364398"/>
                  <a:pt x="4300670" y="370132"/>
                  <a:pt x="4297736" y="375732"/>
                </a:cubicBezTo>
                <a:cubicBezTo>
                  <a:pt x="4294803" y="381333"/>
                  <a:pt x="4291602" y="386734"/>
                  <a:pt x="4288135" y="391934"/>
                </a:cubicBezTo>
                <a:lnTo>
                  <a:pt x="4282334" y="387934"/>
                </a:lnTo>
                <a:cubicBezTo>
                  <a:pt x="4286201" y="382333"/>
                  <a:pt x="4289735" y="376399"/>
                  <a:pt x="4292936" y="370132"/>
                </a:cubicBezTo>
                <a:cubicBezTo>
                  <a:pt x="4296136" y="363864"/>
                  <a:pt x="4299036" y="357530"/>
                  <a:pt x="4301637" y="351129"/>
                </a:cubicBezTo>
                <a:cubicBezTo>
                  <a:pt x="4304237" y="344729"/>
                  <a:pt x="4306504" y="338494"/>
                  <a:pt x="4308437" y="332427"/>
                </a:cubicBezTo>
                <a:cubicBezTo>
                  <a:pt x="4310371" y="326360"/>
                  <a:pt x="4312004" y="320726"/>
                  <a:pt x="4313338" y="315525"/>
                </a:cubicBezTo>
                <a:close/>
                <a:moveTo>
                  <a:pt x="1913038" y="315525"/>
                </a:moveTo>
                <a:lnTo>
                  <a:pt x="1919639" y="317125"/>
                </a:lnTo>
                <a:cubicBezTo>
                  <a:pt x="1918305" y="322192"/>
                  <a:pt x="1916705" y="327660"/>
                  <a:pt x="1914838" y="333527"/>
                </a:cubicBezTo>
                <a:cubicBezTo>
                  <a:pt x="1912971" y="339395"/>
                  <a:pt x="1910838" y="345395"/>
                  <a:pt x="1908438" y="351529"/>
                </a:cubicBezTo>
                <a:lnTo>
                  <a:pt x="1969445" y="351529"/>
                </a:lnTo>
                <a:cubicBezTo>
                  <a:pt x="1969445" y="352063"/>
                  <a:pt x="1969345" y="354997"/>
                  <a:pt x="1969145" y="360331"/>
                </a:cubicBezTo>
                <a:cubicBezTo>
                  <a:pt x="1968945" y="365665"/>
                  <a:pt x="1968745" y="372299"/>
                  <a:pt x="1968545" y="380233"/>
                </a:cubicBezTo>
                <a:cubicBezTo>
                  <a:pt x="1968345" y="388167"/>
                  <a:pt x="1968078" y="396835"/>
                  <a:pt x="1967745" y="406236"/>
                </a:cubicBezTo>
                <a:cubicBezTo>
                  <a:pt x="1967411" y="415637"/>
                  <a:pt x="1967078" y="424505"/>
                  <a:pt x="1966745" y="432840"/>
                </a:cubicBezTo>
                <a:cubicBezTo>
                  <a:pt x="1966411" y="441174"/>
                  <a:pt x="1966145" y="448508"/>
                  <a:pt x="1965945" y="454842"/>
                </a:cubicBezTo>
                <a:cubicBezTo>
                  <a:pt x="1965745" y="461177"/>
                  <a:pt x="1965578" y="465210"/>
                  <a:pt x="1965445" y="466944"/>
                </a:cubicBezTo>
                <a:cubicBezTo>
                  <a:pt x="1965178" y="471344"/>
                  <a:pt x="1964578" y="474912"/>
                  <a:pt x="1963644" y="477645"/>
                </a:cubicBezTo>
                <a:cubicBezTo>
                  <a:pt x="1962711" y="480379"/>
                  <a:pt x="1961244" y="482546"/>
                  <a:pt x="1959244" y="484146"/>
                </a:cubicBezTo>
                <a:cubicBezTo>
                  <a:pt x="1957244" y="485746"/>
                  <a:pt x="1954577" y="486913"/>
                  <a:pt x="1951243" y="487646"/>
                </a:cubicBezTo>
                <a:cubicBezTo>
                  <a:pt x="1947909" y="488380"/>
                  <a:pt x="1943775" y="488947"/>
                  <a:pt x="1938841" y="489347"/>
                </a:cubicBezTo>
                <a:lnTo>
                  <a:pt x="1922639" y="490547"/>
                </a:lnTo>
                <a:lnTo>
                  <a:pt x="1920039" y="483546"/>
                </a:lnTo>
                <a:lnTo>
                  <a:pt x="1937241" y="482346"/>
                </a:lnTo>
                <a:cubicBezTo>
                  <a:pt x="1941375" y="482079"/>
                  <a:pt x="1944809" y="481679"/>
                  <a:pt x="1947542" y="481146"/>
                </a:cubicBezTo>
                <a:cubicBezTo>
                  <a:pt x="1950276" y="480612"/>
                  <a:pt x="1952410" y="479712"/>
                  <a:pt x="1953943" y="478445"/>
                </a:cubicBezTo>
                <a:cubicBezTo>
                  <a:pt x="1955477" y="477179"/>
                  <a:pt x="1956577" y="475412"/>
                  <a:pt x="1957244" y="473145"/>
                </a:cubicBezTo>
                <a:cubicBezTo>
                  <a:pt x="1957910" y="470878"/>
                  <a:pt x="1958377" y="467944"/>
                  <a:pt x="1958644" y="464344"/>
                </a:cubicBezTo>
                <a:cubicBezTo>
                  <a:pt x="1958777" y="462610"/>
                  <a:pt x="1958944" y="459076"/>
                  <a:pt x="1959144" y="453742"/>
                </a:cubicBezTo>
                <a:cubicBezTo>
                  <a:pt x="1959344" y="448408"/>
                  <a:pt x="1959577" y="442107"/>
                  <a:pt x="1959844" y="434840"/>
                </a:cubicBezTo>
                <a:cubicBezTo>
                  <a:pt x="1960111" y="427572"/>
                  <a:pt x="1960377" y="419871"/>
                  <a:pt x="1960644" y="411737"/>
                </a:cubicBezTo>
                <a:cubicBezTo>
                  <a:pt x="1960911" y="403603"/>
                  <a:pt x="1961178" y="395902"/>
                  <a:pt x="1961444" y="388634"/>
                </a:cubicBezTo>
                <a:cubicBezTo>
                  <a:pt x="1961711" y="381367"/>
                  <a:pt x="1961911" y="374999"/>
                  <a:pt x="1962044" y="369532"/>
                </a:cubicBezTo>
                <a:cubicBezTo>
                  <a:pt x="1962178" y="364064"/>
                  <a:pt x="1962311" y="360397"/>
                  <a:pt x="1962444" y="358530"/>
                </a:cubicBezTo>
                <a:lnTo>
                  <a:pt x="1905637" y="358530"/>
                </a:lnTo>
                <a:cubicBezTo>
                  <a:pt x="1903103" y="364398"/>
                  <a:pt x="1900370" y="370132"/>
                  <a:pt x="1897436" y="375732"/>
                </a:cubicBezTo>
                <a:cubicBezTo>
                  <a:pt x="1894502" y="381333"/>
                  <a:pt x="1891302" y="386734"/>
                  <a:pt x="1887835" y="391934"/>
                </a:cubicBezTo>
                <a:lnTo>
                  <a:pt x="1882034" y="387934"/>
                </a:lnTo>
                <a:cubicBezTo>
                  <a:pt x="1885901" y="382333"/>
                  <a:pt x="1889435" y="376399"/>
                  <a:pt x="1892635" y="370132"/>
                </a:cubicBezTo>
                <a:cubicBezTo>
                  <a:pt x="1895836" y="363864"/>
                  <a:pt x="1898736" y="357530"/>
                  <a:pt x="1901337" y="351129"/>
                </a:cubicBezTo>
                <a:cubicBezTo>
                  <a:pt x="1903937" y="344729"/>
                  <a:pt x="1906204" y="338494"/>
                  <a:pt x="1908137" y="332427"/>
                </a:cubicBezTo>
                <a:cubicBezTo>
                  <a:pt x="1910071" y="326360"/>
                  <a:pt x="1911705" y="320726"/>
                  <a:pt x="1913038" y="315525"/>
                </a:cubicBezTo>
                <a:close/>
                <a:moveTo>
                  <a:pt x="285036" y="314725"/>
                </a:moveTo>
                <a:lnTo>
                  <a:pt x="292437" y="316125"/>
                </a:lnTo>
                <a:cubicBezTo>
                  <a:pt x="291770" y="317992"/>
                  <a:pt x="291037" y="320059"/>
                  <a:pt x="290237" y="322326"/>
                </a:cubicBezTo>
                <a:cubicBezTo>
                  <a:pt x="289436" y="324593"/>
                  <a:pt x="288570" y="326926"/>
                  <a:pt x="287636" y="329327"/>
                </a:cubicBezTo>
                <a:cubicBezTo>
                  <a:pt x="286703" y="331727"/>
                  <a:pt x="285769" y="334061"/>
                  <a:pt x="284836" y="336328"/>
                </a:cubicBezTo>
                <a:cubicBezTo>
                  <a:pt x="283902" y="338594"/>
                  <a:pt x="282969" y="340728"/>
                  <a:pt x="282036" y="342728"/>
                </a:cubicBezTo>
                <a:lnTo>
                  <a:pt x="356045" y="342728"/>
                </a:lnTo>
                <a:lnTo>
                  <a:pt x="356045" y="494547"/>
                </a:lnTo>
                <a:lnTo>
                  <a:pt x="349044" y="494547"/>
                </a:lnTo>
                <a:lnTo>
                  <a:pt x="349044" y="480546"/>
                </a:lnTo>
                <a:lnTo>
                  <a:pt x="235030" y="480546"/>
                </a:lnTo>
                <a:lnTo>
                  <a:pt x="235030" y="495547"/>
                </a:lnTo>
                <a:lnTo>
                  <a:pt x="228029" y="495547"/>
                </a:lnTo>
                <a:lnTo>
                  <a:pt x="228029" y="342728"/>
                </a:lnTo>
                <a:lnTo>
                  <a:pt x="274035" y="342728"/>
                </a:lnTo>
                <a:cubicBezTo>
                  <a:pt x="274968" y="340728"/>
                  <a:pt x="275968" y="338494"/>
                  <a:pt x="277035" y="336028"/>
                </a:cubicBezTo>
                <a:cubicBezTo>
                  <a:pt x="278102" y="333561"/>
                  <a:pt x="279135" y="331060"/>
                  <a:pt x="280135" y="328527"/>
                </a:cubicBezTo>
                <a:cubicBezTo>
                  <a:pt x="281135" y="325993"/>
                  <a:pt x="282036" y="323526"/>
                  <a:pt x="282836" y="321126"/>
                </a:cubicBezTo>
                <a:cubicBezTo>
                  <a:pt x="283636" y="318725"/>
                  <a:pt x="284369" y="316592"/>
                  <a:pt x="285036" y="314725"/>
                </a:cubicBezTo>
                <a:close/>
                <a:moveTo>
                  <a:pt x="2296692" y="149700"/>
                </a:moveTo>
                <a:lnTo>
                  <a:pt x="2271683" y="182223"/>
                </a:lnTo>
                <a:lnTo>
                  <a:pt x="2267482" y="176422"/>
                </a:lnTo>
                <a:close/>
                <a:moveTo>
                  <a:pt x="3662457" y="142818"/>
                </a:moveTo>
                <a:lnTo>
                  <a:pt x="3662657" y="146018"/>
                </a:lnTo>
                <a:lnTo>
                  <a:pt x="3663057" y="149418"/>
                </a:lnTo>
                <a:cubicBezTo>
                  <a:pt x="3658790" y="150619"/>
                  <a:pt x="3653956" y="151919"/>
                  <a:pt x="3648555" y="153319"/>
                </a:cubicBezTo>
                <a:cubicBezTo>
                  <a:pt x="3643154" y="154719"/>
                  <a:pt x="3637587" y="156086"/>
                  <a:pt x="3631853" y="157419"/>
                </a:cubicBezTo>
                <a:cubicBezTo>
                  <a:pt x="3626119" y="158753"/>
                  <a:pt x="3620518" y="160053"/>
                  <a:pt x="3615051" y="161320"/>
                </a:cubicBezTo>
                <a:cubicBezTo>
                  <a:pt x="3609583" y="162587"/>
                  <a:pt x="3604716" y="163620"/>
                  <a:pt x="3600449" y="164420"/>
                </a:cubicBezTo>
                <a:lnTo>
                  <a:pt x="3599249" y="158020"/>
                </a:lnTo>
                <a:cubicBezTo>
                  <a:pt x="3603516" y="157219"/>
                  <a:pt x="3608417" y="156186"/>
                  <a:pt x="3613951" y="154919"/>
                </a:cubicBezTo>
                <a:cubicBezTo>
                  <a:pt x="3619485" y="153652"/>
                  <a:pt x="3625119" y="152319"/>
                  <a:pt x="3630853" y="150919"/>
                </a:cubicBezTo>
                <a:cubicBezTo>
                  <a:pt x="3636587" y="149518"/>
                  <a:pt x="3642221" y="148118"/>
                  <a:pt x="3647755" y="146718"/>
                </a:cubicBezTo>
                <a:cubicBezTo>
                  <a:pt x="3653289" y="145318"/>
                  <a:pt x="3658190" y="144018"/>
                  <a:pt x="3662457" y="142818"/>
                </a:cubicBezTo>
                <a:close/>
                <a:moveTo>
                  <a:pt x="4244729" y="141818"/>
                </a:moveTo>
                <a:lnTo>
                  <a:pt x="4253731" y="141818"/>
                </a:lnTo>
                <a:cubicBezTo>
                  <a:pt x="4253731" y="146218"/>
                  <a:pt x="4253097" y="150652"/>
                  <a:pt x="4251830" y="155119"/>
                </a:cubicBezTo>
                <a:cubicBezTo>
                  <a:pt x="4250564" y="159586"/>
                  <a:pt x="4248964" y="163887"/>
                  <a:pt x="4247030" y="168021"/>
                </a:cubicBezTo>
                <a:cubicBezTo>
                  <a:pt x="4245096" y="172155"/>
                  <a:pt x="4242929" y="176122"/>
                  <a:pt x="4240529" y="179922"/>
                </a:cubicBezTo>
                <a:cubicBezTo>
                  <a:pt x="4238129" y="183723"/>
                  <a:pt x="4235795" y="187090"/>
                  <a:pt x="4233528" y="190024"/>
                </a:cubicBezTo>
                <a:lnTo>
                  <a:pt x="4225727" y="190024"/>
                </a:lnTo>
                <a:cubicBezTo>
                  <a:pt x="4231595" y="181489"/>
                  <a:pt x="4236229" y="173121"/>
                  <a:pt x="4239629" y="164920"/>
                </a:cubicBezTo>
                <a:cubicBezTo>
                  <a:pt x="4243029" y="156719"/>
                  <a:pt x="4244729" y="149018"/>
                  <a:pt x="4244729" y="141818"/>
                </a:cubicBezTo>
                <a:close/>
                <a:moveTo>
                  <a:pt x="2444504" y="141818"/>
                </a:moveTo>
                <a:lnTo>
                  <a:pt x="2453506" y="141818"/>
                </a:lnTo>
                <a:cubicBezTo>
                  <a:pt x="2453506" y="146218"/>
                  <a:pt x="2452872" y="150652"/>
                  <a:pt x="2451605" y="155119"/>
                </a:cubicBezTo>
                <a:cubicBezTo>
                  <a:pt x="2450339" y="159586"/>
                  <a:pt x="2448738" y="163887"/>
                  <a:pt x="2446805" y="168021"/>
                </a:cubicBezTo>
                <a:cubicBezTo>
                  <a:pt x="2444871" y="172155"/>
                  <a:pt x="2442704" y="176122"/>
                  <a:pt x="2440304" y="179922"/>
                </a:cubicBezTo>
                <a:cubicBezTo>
                  <a:pt x="2437904" y="183723"/>
                  <a:pt x="2435570" y="187090"/>
                  <a:pt x="2433303" y="190024"/>
                </a:cubicBezTo>
                <a:lnTo>
                  <a:pt x="2425502" y="190024"/>
                </a:lnTo>
                <a:cubicBezTo>
                  <a:pt x="2431370" y="181489"/>
                  <a:pt x="2436003" y="173121"/>
                  <a:pt x="2439404" y="164920"/>
                </a:cubicBezTo>
                <a:cubicBezTo>
                  <a:pt x="2442804" y="156719"/>
                  <a:pt x="2444504" y="149018"/>
                  <a:pt x="2444504" y="141818"/>
                </a:cubicBezTo>
                <a:close/>
                <a:moveTo>
                  <a:pt x="844306" y="141818"/>
                </a:moveTo>
                <a:lnTo>
                  <a:pt x="853307" y="141818"/>
                </a:lnTo>
                <a:cubicBezTo>
                  <a:pt x="853307" y="146218"/>
                  <a:pt x="852673" y="150652"/>
                  <a:pt x="851406" y="155119"/>
                </a:cubicBezTo>
                <a:cubicBezTo>
                  <a:pt x="850140" y="159586"/>
                  <a:pt x="848539" y="163887"/>
                  <a:pt x="846606" y="168021"/>
                </a:cubicBezTo>
                <a:cubicBezTo>
                  <a:pt x="844672" y="172155"/>
                  <a:pt x="842505" y="176122"/>
                  <a:pt x="840105" y="179922"/>
                </a:cubicBezTo>
                <a:cubicBezTo>
                  <a:pt x="837705" y="183723"/>
                  <a:pt x="835371" y="187090"/>
                  <a:pt x="833104" y="190024"/>
                </a:cubicBezTo>
                <a:lnTo>
                  <a:pt x="825303" y="190024"/>
                </a:lnTo>
                <a:cubicBezTo>
                  <a:pt x="831171" y="181489"/>
                  <a:pt x="835805" y="173121"/>
                  <a:pt x="839205" y="164920"/>
                </a:cubicBezTo>
                <a:cubicBezTo>
                  <a:pt x="842605" y="156719"/>
                  <a:pt x="844306" y="149018"/>
                  <a:pt x="844306" y="141818"/>
                </a:cubicBezTo>
                <a:close/>
                <a:moveTo>
                  <a:pt x="2304994" y="138905"/>
                </a:moveTo>
                <a:lnTo>
                  <a:pt x="2303287" y="143668"/>
                </a:lnTo>
                <a:lnTo>
                  <a:pt x="2296692" y="149700"/>
                </a:lnTo>
                <a:close/>
                <a:moveTo>
                  <a:pt x="1496186" y="138017"/>
                </a:moveTo>
                <a:cubicBezTo>
                  <a:pt x="1501120" y="140017"/>
                  <a:pt x="1507021" y="142584"/>
                  <a:pt x="1513888" y="145718"/>
                </a:cubicBezTo>
                <a:cubicBezTo>
                  <a:pt x="1520756" y="148852"/>
                  <a:pt x="1527790" y="152119"/>
                  <a:pt x="1534991" y="155519"/>
                </a:cubicBezTo>
                <a:cubicBezTo>
                  <a:pt x="1542192" y="158920"/>
                  <a:pt x="1549193" y="162320"/>
                  <a:pt x="1555994" y="165721"/>
                </a:cubicBezTo>
                <a:cubicBezTo>
                  <a:pt x="1562794" y="169121"/>
                  <a:pt x="1568528" y="172088"/>
                  <a:pt x="1573196" y="174622"/>
                </a:cubicBezTo>
                <a:lnTo>
                  <a:pt x="1569995" y="181422"/>
                </a:lnTo>
                <a:cubicBezTo>
                  <a:pt x="1565195" y="178755"/>
                  <a:pt x="1559427" y="175722"/>
                  <a:pt x="1552693" y="172321"/>
                </a:cubicBezTo>
                <a:cubicBezTo>
                  <a:pt x="1545959" y="168921"/>
                  <a:pt x="1539025" y="165487"/>
                  <a:pt x="1531890" y="162020"/>
                </a:cubicBezTo>
                <a:cubicBezTo>
                  <a:pt x="1524756" y="158553"/>
                  <a:pt x="1517789" y="155253"/>
                  <a:pt x="1510988" y="152119"/>
                </a:cubicBezTo>
                <a:cubicBezTo>
                  <a:pt x="1504187" y="148985"/>
                  <a:pt x="1498253" y="146351"/>
                  <a:pt x="1493186" y="144218"/>
                </a:cubicBezTo>
                <a:close/>
                <a:moveTo>
                  <a:pt x="3033778" y="136617"/>
                </a:moveTo>
                <a:lnTo>
                  <a:pt x="3033778" y="159420"/>
                </a:lnTo>
                <a:cubicBezTo>
                  <a:pt x="3041246" y="158353"/>
                  <a:pt x="3048880" y="157286"/>
                  <a:pt x="3056681" y="156219"/>
                </a:cubicBezTo>
                <a:cubicBezTo>
                  <a:pt x="3064482" y="155153"/>
                  <a:pt x="3071983" y="154086"/>
                  <a:pt x="3079184" y="153019"/>
                </a:cubicBezTo>
                <a:lnTo>
                  <a:pt x="3079184" y="136617"/>
                </a:lnTo>
                <a:close/>
                <a:moveTo>
                  <a:pt x="1653206" y="134417"/>
                </a:moveTo>
                <a:lnTo>
                  <a:pt x="1659806" y="134817"/>
                </a:lnTo>
                <a:lnTo>
                  <a:pt x="1659806" y="158420"/>
                </a:lnTo>
                <a:cubicBezTo>
                  <a:pt x="1659806" y="162820"/>
                  <a:pt x="1660740" y="165821"/>
                  <a:pt x="1662607" y="167421"/>
                </a:cubicBezTo>
                <a:cubicBezTo>
                  <a:pt x="1664474" y="169021"/>
                  <a:pt x="1668007" y="169954"/>
                  <a:pt x="1673208" y="170221"/>
                </a:cubicBezTo>
                <a:cubicBezTo>
                  <a:pt x="1685876" y="170888"/>
                  <a:pt x="1698545" y="170888"/>
                  <a:pt x="1711213" y="170221"/>
                </a:cubicBezTo>
                <a:cubicBezTo>
                  <a:pt x="1714280" y="170088"/>
                  <a:pt x="1716747" y="169854"/>
                  <a:pt x="1718614" y="169521"/>
                </a:cubicBezTo>
                <a:cubicBezTo>
                  <a:pt x="1720481" y="169188"/>
                  <a:pt x="1721948" y="168621"/>
                  <a:pt x="1723014" y="167821"/>
                </a:cubicBezTo>
                <a:cubicBezTo>
                  <a:pt x="1724081" y="167021"/>
                  <a:pt x="1724848" y="165954"/>
                  <a:pt x="1725315" y="164620"/>
                </a:cubicBezTo>
                <a:cubicBezTo>
                  <a:pt x="1725781" y="163287"/>
                  <a:pt x="1726148" y="161553"/>
                  <a:pt x="1726415" y="159420"/>
                </a:cubicBezTo>
                <a:cubicBezTo>
                  <a:pt x="1726548" y="158486"/>
                  <a:pt x="1726715" y="157286"/>
                  <a:pt x="1726915" y="155819"/>
                </a:cubicBezTo>
                <a:cubicBezTo>
                  <a:pt x="1727115" y="154352"/>
                  <a:pt x="1727282" y="152886"/>
                  <a:pt x="1727415" y="151419"/>
                </a:cubicBezTo>
                <a:cubicBezTo>
                  <a:pt x="1727548" y="149952"/>
                  <a:pt x="1727682" y="148652"/>
                  <a:pt x="1727815" y="147518"/>
                </a:cubicBezTo>
                <a:cubicBezTo>
                  <a:pt x="1727948" y="146385"/>
                  <a:pt x="1728015" y="145618"/>
                  <a:pt x="1728015" y="145218"/>
                </a:cubicBezTo>
                <a:lnTo>
                  <a:pt x="1734416" y="147818"/>
                </a:lnTo>
                <a:cubicBezTo>
                  <a:pt x="1734416" y="148618"/>
                  <a:pt x="1734249" y="150419"/>
                  <a:pt x="1733916" y="153219"/>
                </a:cubicBezTo>
                <a:cubicBezTo>
                  <a:pt x="1733582" y="156019"/>
                  <a:pt x="1733216" y="158620"/>
                  <a:pt x="1732816" y="161020"/>
                </a:cubicBezTo>
                <a:cubicBezTo>
                  <a:pt x="1732282" y="163954"/>
                  <a:pt x="1731649" y="166321"/>
                  <a:pt x="1730915" y="168121"/>
                </a:cubicBezTo>
                <a:cubicBezTo>
                  <a:pt x="1730182" y="169921"/>
                  <a:pt x="1729082" y="171388"/>
                  <a:pt x="1727615" y="172521"/>
                </a:cubicBezTo>
                <a:cubicBezTo>
                  <a:pt x="1726148" y="173655"/>
                  <a:pt x="1724181" y="174455"/>
                  <a:pt x="1721714" y="174922"/>
                </a:cubicBezTo>
                <a:cubicBezTo>
                  <a:pt x="1719247" y="175388"/>
                  <a:pt x="1716147" y="175688"/>
                  <a:pt x="1712413" y="175822"/>
                </a:cubicBezTo>
                <a:cubicBezTo>
                  <a:pt x="1698678" y="176489"/>
                  <a:pt x="1685009" y="176489"/>
                  <a:pt x="1671408" y="175822"/>
                </a:cubicBezTo>
                <a:cubicBezTo>
                  <a:pt x="1664607" y="175555"/>
                  <a:pt x="1659873" y="174255"/>
                  <a:pt x="1657206" y="171921"/>
                </a:cubicBezTo>
                <a:cubicBezTo>
                  <a:pt x="1654539" y="169588"/>
                  <a:pt x="1653206" y="165287"/>
                  <a:pt x="1653206" y="159020"/>
                </a:cubicBezTo>
                <a:close/>
                <a:moveTo>
                  <a:pt x="1750618" y="134217"/>
                </a:moveTo>
                <a:cubicBezTo>
                  <a:pt x="1752751" y="136484"/>
                  <a:pt x="1755085" y="139151"/>
                  <a:pt x="1757619" y="142218"/>
                </a:cubicBezTo>
                <a:cubicBezTo>
                  <a:pt x="1760152" y="145285"/>
                  <a:pt x="1762686" y="148452"/>
                  <a:pt x="1765220" y="151719"/>
                </a:cubicBezTo>
                <a:cubicBezTo>
                  <a:pt x="1767753" y="154986"/>
                  <a:pt x="1770154" y="158186"/>
                  <a:pt x="1772420" y="161320"/>
                </a:cubicBezTo>
                <a:cubicBezTo>
                  <a:pt x="1774687" y="164454"/>
                  <a:pt x="1776554" y="167154"/>
                  <a:pt x="1778021" y="169421"/>
                </a:cubicBezTo>
                <a:lnTo>
                  <a:pt x="1772621" y="173421"/>
                </a:lnTo>
                <a:cubicBezTo>
                  <a:pt x="1771020" y="170888"/>
                  <a:pt x="1769087" y="168021"/>
                  <a:pt x="1766820" y="164820"/>
                </a:cubicBezTo>
                <a:cubicBezTo>
                  <a:pt x="1764553" y="161620"/>
                  <a:pt x="1762153" y="158386"/>
                  <a:pt x="1759619" y="155119"/>
                </a:cubicBezTo>
                <a:cubicBezTo>
                  <a:pt x="1757085" y="151852"/>
                  <a:pt x="1754552" y="148718"/>
                  <a:pt x="1752018" y="145718"/>
                </a:cubicBezTo>
                <a:cubicBezTo>
                  <a:pt x="1749484" y="142718"/>
                  <a:pt x="1747217" y="140084"/>
                  <a:pt x="1745217" y="137817"/>
                </a:cubicBezTo>
                <a:close/>
                <a:moveTo>
                  <a:pt x="1632003" y="134217"/>
                </a:moveTo>
                <a:lnTo>
                  <a:pt x="1638004" y="137217"/>
                </a:lnTo>
                <a:cubicBezTo>
                  <a:pt x="1636537" y="140151"/>
                  <a:pt x="1634803" y="143218"/>
                  <a:pt x="1632803" y="146418"/>
                </a:cubicBezTo>
                <a:cubicBezTo>
                  <a:pt x="1630803" y="149618"/>
                  <a:pt x="1628702" y="152819"/>
                  <a:pt x="1626502" y="156019"/>
                </a:cubicBezTo>
                <a:cubicBezTo>
                  <a:pt x="1624302" y="159220"/>
                  <a:pt x="1622035" y="162320"/>
                  <a:pt x="1619701" y="165320"/>
                </a:cubicBezTo>
                <a:cubicBezTo>
                  <a:pt x="1617368" y="168321"/>
                  <a:pt x="1615134" y="171021"/>
                  <a:pt x="1613001" y="173421"/>
                </a:cubicBezTo>
                <a:lnTo>
                  <a:pt x="1607800" y="169421"/>
                </a:lnTo>
                <a:cubicBezTo>
                  <a:pt x="1609934" y="167021"/>
                  <a:pt x="1612134" y="164387"/>
                  <a:pt x="1614401" y="161520"/>
                </a:cubicBezTo>
                <a:cubicBezTo>
                  <a:pt x="1616668" y="158653"/>
                  <a:pt x="1618868" y="155653"/>
                  <a:pt x="1621002" y="152519"/>
                </a:cubicBezTo>
                <a:cubicBezTo>
                  <a:pt x="1623135" y="149385"/>
                  <a:pt x="1625136" y="146251"/>
                  <a:pt x="1627002" y="143118"/>
                </a:cubicBezTo>
                <a:cubicBezTo>
                  <a:pt x="1628869" y="139984"/>
                  <a:pt x="1630536" y="137017"/>
                  <a:pt x="1632003" y="134217"/>
                </a:cubicBezTo>
                <a:close/>
                <a:moveTo>
                  <a:pt x="1685009" y="128416"/>
                </a:moveTo>
                <a:cubicBezTo>
                  <a:pt x="1686343" y="129616"/>
                  <a:pt x="1688143" y="131216"/>
                  <a:pt x="1690410" y="133216"/>
                </a:cubicBezTo>
                <a:cubicBezTo>
                  <a:pt x="1692677" y="135217"/>
                  <a:pt x="1695044" y="137384"/>
                  <a:pt x="1697511" y="139717"/>
                </a:cubicBezTo>
                <a:cubicBezTo>
                  <a:pt x="1699978" y="142051"/>
                  <a:pt x="1702312" y="144318"/>
                  <a:pt x="1704512" y="146518"/>
                </a:cubicBezTo>
                <a:cubicBezTo>
                  <a:pt x="1706712" y="148718"/>
                  <a:pt x="1708479" y="150485"/>
                  <a:pt x="1709813" y="151819"/>
                </a:cubicBezTo>
                <a:lnTo>
                  <a:pt x="1705412" y="156419"/>
                </a:lnTo>
                <a:cubicBezTo>
                  <a:pt x="1704079" y="155086"/>
                  <a:pt x="1702312" y="153286"/>
                  <a:pt x="1700111" y="151019"/>
                </a:cubicBezTo>
                <a:cubicBezTo>
                  <a:pt x="1697911" y="148752"/>
                  <a:pt x="1695611" y="146451"/>
                  <a:pt x="1693211" y="144118"/>
                </a:cubicBezTo>
                <a:cubicBezTo>
                  <a:pt x="1690810" y="141784"/>
                  <a:pt x="1688477" y="139584"/>
                  <a:pt x="1686210" y="137517"/>
                </a:cubicBezTo>
                <a:cubicBezTo>
                  <a:pt x="1683943" y="135450"/>
                  <a:pt x="1682143" y="133883"/>
                  <a:pt x="1680809" y="132816"/>
                </a:cubicBezTo>
                <a:close/>
                <a:moveTo>
                  <a:pt x="471059" y="127216"/>
                </a:moveTo>
                <a:cubicBezTo>
                  <a:pt x="473059" y="129216"/>
                  <a:pt x="475660" y="132016"/>
                  <a:pt x="478860" y="135617"/>
                </a:cubicBezTo>
                <a:cubicBezTo>
                  <a:pt x="482060" y="139217"/>
                  <a:pt x="485328" y="142951"/>
                  <a:pt x="488661" y="146818"/>
                </a:cubicBezTo>
                <a:cubicBezTo>
                  <a:pt x="491995" y="150685"/>
                  <a:pt x="495162" y="154386"/>
                  <a:pt x="498162" y="157920"/>
                </a:cubicBezTo>
                <a:cubicBezTo>
                  <a:pt x="501163" y="161453"/>
                  <a:pt x="503530" y="164287"/>
                  <a:pt x="505264" y="166421"/>
                </a:cubicBezTo>
                <a:lnTo>
                  <a:pt x="500263" y="171221"/>
                </a:lnTo>
                <a:cubicBezTo>
                  <a:pt x="498663" y="169088"/>
                  <a:pt x="496362" y="166221"/>
                  <a:pt x="493362" y="162620"/>
                </a:cubicBezTo>
                <a:cubicBezTo>
                  <a:pt x="490362" y="159020"/>
                  <a:pt x="487161" y="155286"/>
                  <a:pt x="483761" y="151419"/>
                </a:cubicBezTo>
                <a:cubicBezTo>
                  <a:pt x="480360" y="147552"/>
                  <a:pt x="477060" y="143818"/>
                  <a:pt x="473860" y="140217"/>
                </a:cubicBezTo>
                <a:cubicBezTo>
                  <a:pt x="470659" y="136617"/>
                  <a:pt x="468059" y="133817"/>
                  <a:pt x="466059" y="131816"/>
                </a:cubicBezTo>
                <a:close/>
                <a:moveTo>
                  <a:pt x="75210" y="122415"/>
                </a:moveTo>
                <a:lnTo>
                  <a:pt x="75210" y="164420"/>
                </a:lnTo>
                <a:lnTo>
                  <a:pt x="152620" y="164420"/>
                </a:lnTo>
                <a:lnTo>
                  <a:pt x="152620" y="122415"/>
                </a:lnTo>
                <a:close/>
                <a:moveTo>
                  <a:pt x="68409" y="115614"/>
                </a:moveTo>
                <a:lnTo>
                  <a:pt x="159421" y="115614"/>
                </a:lnTo>
                <a:lnTo>
                  <a:pt x="159421" y="182423"/>
                </a:lnTo>
                <a:lnTo>
                  <a:pt x="152620" y="182423"/>
                </a:lnTo>
                <a:lnTo>
                  <a:pt x="152620" y="171221"/>
                </a:lnTo>
                <a:lnTo>
                  <a:pt x="75210" y="171221"/>
                </a:lnTo>
                <a:lnTo>
                  <a:pt x="75210" y="182423"/>
                </a:lnTo>
                <a:lnTo>
                  <a:pt x="68409" y="182423"/>
                </a:lnTo>
                <a:close/>
                <a:moveTo>
                  <a:pt x="3033778" y="110814"/>
                </a:moveTo>
                <a:lnTo>
                  <a:pt x="3033778" y="131016"/>
                </a:lnTo>
                <a:lnTo>
                  <a:pt x="3079184" y="131016"/>
                </a:lnTo>
                <a:lnTo>
                  <a:pt x="3079184" y="110814"/>
                </a:lnTo>
                <a:close/>
                <a:moveTo>
                  <a:pt x="227429" y="109213"/>
                </a:moveTo>
                <a:lnTo>
                  <a:pt x="230629" y="110214"/>
                </a:lnTo>
                <a:lnTo>
                  <a:pt x="233430" y="111014"/>
                </a:lnTo>
                <a:cubicBezTo>
                  <a:pt x="232496" y="115281"/>
                  <a:pt x="231329" y="120381"/>
                  <a:pt x="229929" y="126316"/>
                </a:cubicBezTo>
                <a:cubicBezTo>
                  <a:pt x="228529" y="132250"/>
                  <a:pt x="226996" y="138384"/>
                  <a:pt x="225329" y="144718"/>
                </a:cubicBezTo>
                <a:cubicBezTo>
                  <a:pt x="223662" y="151052"/>
                  <a:pt x="221962" y="157186"/>
                  <a:pt x="220228" y="163120"/>
                </a:cubicBezTo>
                <a:cubicBezTo>
                  <a:pt x="218494" y="169054"/>
                  <a:pt x="216827" y="174155"/>
                  <a:pt x="215228" y="178422"/>
                </a:cubicBezTo>
                <a:lnTo>
                  <a:pt x="209027" y="176622"/>
                </a:lnTo>
                <a:cubicBezTo>
                  <a:pt x="210627" y="172221"/>
                  <a:pt x="212294" y="167054"/>
                  <a:pt x="214027" y="161120"/>
                </a:cubicBezTo>
                <a:cubicBezTo>
                  <a:pt x="215761" y="155186"/>
                  <a:pt x="217461" y="149118"/>
                  <a:pt x="219128" y="142918"/>
                </a:cubicBezTo>
                <a:cubicBezTo>
                  <a:pt x="220795" y="136717"/>
                  <a:pt x="222361" y="130649"/>
                  <a:pt x="223828" y="124715"/>
                </a:cubicBezTo>
                <a:cubicBezTo>
                  <a:pt x="225295" y="118781"/>
                  <a:pt x="226496" y="113614"/>
                  <a:pt x="227429" y="109213"/>
                </a:cubicBezTo>
                <a:close/>
                <a:moveTo>
                  <a:pt x="35205" y="108813"/>
                </a:moveTo>
                <a:lnTo>
                  <a:pt x="39005" y="110014"/>
                </a:lnTo>
                <a:lnTo>
                  <a:pt x="41806" y="111214"/>
                </a:lnTo>
                <a:cubicBezTo>
                  <a:pt x="40339" y="115748"/>
                  <a:pt x="38572" y="121115"/>
                  <a:pt x="36505" y="127316"/>
                </a:cubicBezTo>
                <a:cubicBezTo>
                  <a:pt x="34438" y="133516"/>
                  <a:pt x="32271" y="139851"/>
                  <a:pt x="30004" y="146318"/>
                </a:cubicBezTo>
                <a:cubicBezTo>
                  <a:pt x="27737" y="152786"/>
                  <a:pt x="25437" y="159086"/>
                  <a:pt x="23103" y="165220"/>
                </a:cubicBezTo>
                <a:cubicBezTo>
                  <a:pt x="20770" y="171355"/>
                  <a:pt x="18670" y="176622"/>
                  <a:pt x="16803" y="181022"/>
                </a:cubicBezTo>
                <a:lnTo>
                  <a:pt x="10202" y="178622"/>
                </a:lnTo>
                <a:cubicBezTo>
                  <a:pt x="12202" y="174088"/>
                  <a:pt x="14369" y="168788"/>
                  <a:pt x="16703" y="162720"/>
                </a:cubicBezTo>
                <a:cubicBezTo>
                  <a:pt x="19036" y="156653"/>
                  <a:pt x="21370" y="150419"/>
                  <a:pt x="23704" y="144018"/>
                </a:cubicBezTo>
                <a:cubicBezTo>
                  <a:pt x="26037" y="137617"/>
                  <a:pt x="28204" y="131350"/>
                  <a:pt x="30204" y="125215"/>
                </a:cubicBezTo>
                <a:cubicBezTo>
                  <a:pt x="32204" y="119081"/>
                  <a:pt x="33871" y="113614"/>
                  <a:pt x="35205" y="108813"/>
                </a:cubicBezTo>
                <a:close/>
                <a:moveTo>
                  <a:pt x="3876683" y="107613"/>
                </a:moveTo>
                <a:lnTo>
                  <a:pt x="3876683" y="126216"/>
                </a:lnTo>
                <a:lnTo>
                  <a:pt x="3953893" y="126216"/>
                </a:lnTo>
                <a:lnTo>
                  <a:pt x="3953893" y="107613"/>
                </a:lnTo>
                <a:close/>
                <a:moveTo>
                  <a:pt x="632079" y="107213"/>
                </a:moveTo>
                <a:lnTo>
                  <a:pt x="751894" y="107213"/>
                </a:lnTo>
                <a:lnTo>
                  <a:pt x="751894" y="114014"/>
                </a:lnTo>
                <a:lnTo>
                  <a:pt x="695687" y="114014"/>
                </a:lnTo>
                <a:lnTo>
                  <a:pt x="695687" y="164420"/>
                </a:lnTo>
                <a:lnTo>
                  <a:pt x="774297" y="164420"/>
                </a:lnTo>
                <a:lnTo>
                  <a:pt x="774297" y="171421"/>
                </a:lnTo>
                <a:lnTo>
                  <a:pt x="609477" y="171421"/>
                </a:lnTo>
                <a:lnTo>
                  <a:pt x="609477" y="164420"/>
                </a:lnTo>
                <a:lnTo>
                  <a:pt x="688486" y="164420"/>
                </a:lnTo>
                <a:lnTo>
                  <a:pt x="688486" y="114014"/>
                </a:lnTo>
                <a:lnTo>
                  <a:pt x="632079" y="114014"/>
                </a:lnTo>
                <a:close/>
                <a:moveTo>
                  <a:pt x="1043330" y="107013"/>
                </a:moveTo>
                <a:cubicBezTo>
                  <a:pt x="1044530" y="108747"/>
                  <a:pt x="1045898" y="110780"/>
                  <a:pt x="1047431" y="113114"/>
                </a:cubicBezTo>
                <a:cubicBezTo>
                  <a:pt x="1048964" y="115448"/>
                  <a:pt x="1050464" y="117915"/>
                  <a:pt x="1051931" y="120515"/>
                </a:cubicBezTo>
                <a:cubicBezTo>
                  <a:pt x="1053398" y="123115"/>
                  <a:pt x="1054832" y="125715"/>
                  <a:pt x="1056232" y="128316"/>
                </a:cubicBezTo>
                <a:cubicBezTo>
                  <a:pt x="1057632" y="130916"/>
                  <a:pt x="1058799" y="133283"/>
                  <a:pt x="1059733" y="135417"/>
                </a:cubicBezTo>
                <a:lnTo>
                  <a:pt x="1054332" y="138417"/>
                </a:lnTo>
                <a:cubicBezTo>
                  <a:pt x="1053398" y="136283"/>
                  <a:pt x="1052265" y="133917"/>
                  <a:pt x="1050931" y="131316"/>
                </a:cubicBezTo>
                <a:cubicBezTo>
                  <a:pt x="1049598" y="128716"/>
                  <a:pt x="1048164" y="126116"/>
                  <a:pt x="1046631" y="123515"/>
                </a:cubicBezTo>
                <a:cubicBezTo>
                  <a:pt x="1045097" y="120915"/>
                  <a:pt x="1043630" y="118415"/>
                  <a:pt x="1042230" y="116014"/>
                </a:cubicBezTo>
                <a:cubicBezTo>
                  <a:pt x="1040830" y="113614"/>
                  <a:pt x="1039530" y="111614"/>
                  <a:pt x="1038330" y="110014"/>
                </a:cubicBezTo>
                <a:close/>
                <a:moveTo>
                  <a:pt x="3422427" y="105413"/>
                </a:moveTo>
                <a:lnTo>
                  <a:pt x="3422427" y="167221"/>
                </a:lnTo>
                <a:lnTo>
                  <a:pt x="3471233" y="167221"/>
                </a:lnTo>
                <a:lnTo>
                  <a:pt x="3471233" y="105413"/>
                </a:lnTo>
                <a:close/>
                <a:moveTo>
                  <a:pt x="2223077" y="105213"/>
                </a:moveTo>
                <a:lnTo>
                  <a:pt x="2223077" y="143818"/>
                </a:lnTo>
                <a:lnTo>
                  <a:pt x="2256081" y="138817"/>
                </a:lnTo>
                <a:lnTo>
                  <a:pt x="2256081" y="105213"/>
                </a:lnTo>
                <a:close/>
                <a:moveTo>
                  <a:pt x="1639604" y="102813"/>
                </a:moveTo>
                <a:lnTo>
                  <a:pt x="1639604" y="120615"/>
                </a:lnTo>
                <a:lnTo>
                  <a:pt x="1743817" y="120615"/>
                </a:lnTo>
                <a:lnTo>
                  <a:pt x="1743817" y="102813"/>
                </a:lnTo>
                <a:close/>
                <a:moveTo>
                  <a:pt x="3094586" y="102613"/>
                </a:moveTo>
                <a:lnTo>
                  <a:pt x="3163394" y="102613"/>
                </a:lnTo>
                <a:lnTo>
                  <a:pt x="3163394" y="109013"/>
                </a:lnTo>
                <a:cubicBezTo>
                  <a:pt x="3160327" y="116881"/>
                  <a:pt x="3156627" y="124149"/>
                  <a:pt x="3152293" y="130816"/>
                </a:cubicBezTo>
                <a:cubicBezTo>
                  <a:pt x="3147959" y="137484"/>
                  <a:pt x="3142792" y="143818"/>
                  <a:pt x="3136791" y="149819"/>
                </a:cubicBezTo>
                <a:cubicBezTo>
                  <a:pt x="3142392" y="154086"/>
                  <a:pt x="3148892" y="158120"/>
                  <a:pt x="3156293" y="161920"/>
                </a:cubicBezTo>
                <a:cubicBezTo>
                  <a:pt x="3163694" y="165721"/>
                  <a:pt x="3172395" y="169354"/>
                  <a:pt x="3182397" y="172821"/>
                </a:cubicBezTo>
                <a:lnTo>
                  <a:pt x="3179796" y="179022"/>
                </a:lnTo>
                <a:cubicBezTo>
                  <a:pt x="3169395" y="175288"/>
                  <a:pt x="3160294" y="171388"/>
                  <a:pt x="3152493" y="167321"/>
                </a:cubicBezTo>
                <a:cubicBezTo>
                  <a:pt x="3144692" y="163254"/>
                  <a:pt x="3137858" y="158886"/>
                  <a:pt x="3131990" y="154219"/>
                </a:cubicBezTo>
                <a:cubicBezTo>
                  <a:pt x="3121856" y="163154"/>
                  <a:pt x="3109188" y="171221"/>
                  <a:pt x="3093986" y="178422"/>
                </a:cubicBezTo>
                <a:lnTo>
                  <a:pt x="3090985" y="172421"/>
                </a:lnTo>
                <a:cubicBezTo>
                  <a:pt x="3098320" y="169088"/>
                  <a:pt x="3104954" y="165587"/>
                  <a:pt x="3110888" y="161920"/>
                </a:cubicBezTo>
                <a:cubicBezTo>
                  <a:pt x="3116822" y="158253"/>
                  <a:pt x="3122256" y="154352"/>
                  <a:pt x="3127190" y="150219"/>
                </a:cubicBezTo>
                <a:cubicBezTo>
                  <a:pt x="3120922" y="144618"/>
                  <a:pt x="3115855" y="138617"/>
                  <a:pt x="3111988" y="132216"/>
                </a:cubicBezTo>
                <a:cubicBezTo>
                  <a:pt x="3108121" y="125816"/>
                  <a:pt x="3104854" y="118815"/>
                  <a:pt x="3102187" y="111214"/>
                </a:cubicBezTo>
                <a:lnTo>
                  <a:pt x="3107787" y="108813"/>
                </a:lnTo>
                <a:cubicBezTo>
                  <a:pt x="3110188" y="116014"/>
                  <a:pt x="3113255" y="122648"/>
                  <a:pt x="3116989" y="128716"/>
                </a:cubicBezTo>
                <a:cubicBezTo>
                  <a:pt x="3120722" y="134783"/>
                  <a:pt x="3125656" y="140484"/>
                  <a:pt x="3131790" y="145818"/>
                </a:cubicBezTo>
                <a:cubicBezTo>
                  <a:pt x="3137391" y="140484"/>
                  <a:pt x="3142192" y="134750"/>
                  <a:pt x="3146192" y="128616"/>
                </a:cubicBezTo>
                <a:cubicBezTo>
                  <a:pt x="3150193" y="122482"/>
                  <a:pt x="3153593" y="115814"/>
                  <a:pt x="3156393" y="108613"/>
                </a:cubicBezTo>
                <a:lnTo>
                  <a:pt x="3094586" y="108613"/>
                </a:lnTo>
                <a:close/>
                <a:moveTo>
                  <a:pt x="1489385" y="98012"/>
                </a:moveTo>
                <a:lnTo>
                  <a:pt x="1496386" y="98412"/>
                </a:lnTo>
                <a:cubicBezTo>
                  <a:pt x="1496386" y="100012"/>
                  <a:pt x="1496319" y="101913"/>
                  <a:pt x="1496186" y="104113"/>
                </a:cubicBezTo>
                <a:cubicBezTo>
                  <a:pt x="1496053" y="106313"/>
                  <a:pt x="1495886" y="108547"/>
                  <a:pt x="1495686" y="110814"/>
                </a:cubicBezTo>
                <a:cubicBezTo>
                  <a:pt x="1495486" y="113081"/>
                  <a:pt x="1495286" y="115281"/>
                  <a:pt x="1495086" y="117414"/>
                </a:cubicBezTo>
                <a:cubicBezTo>
                  <a:pt x="1494886" y="119548"/>
                  <a:pt x="1494719" y="121348"/>
                  <a:pt x="1494586" y="122815"/>
                </a:cubicBezTo>
                <a:cubicBezTo>
                  <a:pt x="1493919" y="130016"/>
                  <a:pt x="1491786" y="136517"/>
                  <a:pt x="1488185" y="142318"/>
                </a:cubicBezTo>
                <a:cubicBezTo>
                  <a:pt x="1484585" y="148118"/>
                  <a:pt x="1479351" y="153419"/>
                  <a:pt x="1472483" y="158220"/>
                </a:cubicBezTo>
                <a:cubicBezTo>
                  <a:pt x="1465616" y="163020"/>
                  <a:pt x="1457015" y="167354"/>
                  <a:pt x="1446680" y="171221"/>
                </a:cubicBezTo>
                <a:cubicBezTo>
                  <a:pt x="1436345" y="175088"/>
                  <a:pt x="1424110" y="178689"/>
                  <a:pt x="1409975" y="182023"/>
                </a:cubicBezTo>
                <a:lnTo>
                  <a:pt x="1407975" y="175222"/>
                </a:lnTo>
                <a:cubicBezTo>
                  <a:pt x="1421577" y="172155"/>
                  <a:pt x="1433278" y="168854"/>
                  <a:pt x="1443079" y="165320"/>
                </a:cubicBezTo>
                <a:cubicBezTo>
                  <a:pt x="1452881" y="161787"/>
                  <a:pt x="1461048" y="157820"/>
                  <a:pt x="1467582" y="153419"/>
                </a:cubicBezTo>
                <a:cubicBezTo>
                  <a:pt x="1474117" y="149018"/>
                  <a:pt x="1479017" y="144084"/>
                  <a:pt x="1482284" y="138617"/>
                </a:cubicBezTo>
                <a:cubicBezTo>
                  <a:pt x="1485551" y="133150"/>
                  <a:pt x="1487518" y="126949"/>
                  <a:pt x="1488185" y="120015"/>
                </a:cubicBezTo>
                <a:cubicBezTo>
                  <a:pt x="1488318" y="118815"/>
                  <a:pt x="1488452" y="117248"/>
                  <a:pt x="1488585" y="115314"/>
                </a:cubicBezTo>
                <a:cubicBezTo>
                  <a:pt x="1488718" y="113381"/>
                  <a:pt x="1488818" y="111380"/>
                  <a:pt x="1488885" y="109313"/>
                </a:cubicBezTo>
                <a:cubicBezTo>
                  <a:pt x="1488952" y="107247"/>
                  <a:pt x="1489052" y="105213"/>
                  <a:pt x="1489185" y="103213"/>
                </a:cubicBezTo>
                <a:cubicBezTo>
                  <a:pt x="1489319" y="101212"/>
                  <a:pt x="1489385" y="99479"/>
                  <a:pt x="1489385" y="98012"/>
                </a:cubicBezTo>
                <a:close/>
                <a:moveTo>
                  <a:pt x="2831153" y="97412"/>
                </a:moveTo>
                <a:lnTo>
                  <a:pt x="2831153" y="151619"/>
                </a:lnTo>
                <a:lnTo>
                  <a:pt x="2868758" y="151619"/>
                </a:lnTo>
                <a:lnTo>
                  <a:pt x="2868758" y="97412"/>
                </a:lnTo>
                <a:close/>
                <a:moveTo>
                  <a:pt x="2824552" y="91011"/>
                </a:moveTo>
                <a:lnTo>
                  <a:pt x="2875358" y="91011"/>
                </a:lnTo>
                <a:lnTo>
                  <a:pt x="2875358" y="158220"/>
                </a:lnTo>
                <a:lnTo>
                  <a:pt x="2824552" y="158220"/>
                </a:lnTo>
                <a:close/>
                <a:moveTo>
                  <a:pt x="251432" y="90411"/>
                </a:moveTo>
                <a:lnTo>
                  <a:pt x="251432" y="112214"/>
                </a:lnTo>
                <a:lnTo>
                  <a:pt x="284636" y="112214"/>
                </a:lnTo>
                <a:lnTo>
                  <a:pt x="284636" y="90411"/>
                </a:lnTo>
                <a:close/>
                <a:moveTo>
                  <a:pt x="2899361" y="90011"/>
                </a:moveTo>
                <a:lnTo>
                  <a:pt x="2960169" y="90011"/>
                </a:lnTo>
                <a:lnTo>
                  <a:pt x="2960169" y="137417"/>
                </a:lnTo>
                <a:cubicBezTo>
                  <a:pt x="2960169" y="141417"/>
                  <a:pt x="2959802" y="144685"/>
                  <a:pt x="2959069" y="147218"/>
                </a:cubicBezTo>
                <a:cubicBezTo>
                  <a:pt x="2958335" y="149752"/>
                  <a:pt x="2957102" y="151719"/>
                  <a:pt x="2955368" y="153119"/>
                </a:cubicBezTo>
                <a:cubicBezTo>
                  <a:pt x="2953635" y="154519"/>
                  <a:pt x="2951301" y="155586"/>
                  <a:pt x="2948367" y="156319"/>
                </a:cubicBezTo>
                <a:cubicBezTo>
                  <a:pt x="2945434" y="157053"/>
                  <a:pt x="2941833" y="157619"/>
                  <a:pt x="2937566" y="158020"/>
                </a:cubicBezTo>
                <a:lnTo>
                  <a:pt x="2929965" y="158820"/>
                </a:lnTo>
                <a:lnTo>
                  <a:pt x="2927765" y="152019"/>
                </a:lnTo>
                <a:lnTo>
                  <a:pt x="2935966" y="151219"/>
                </a:lnTo>
                <a:cubicBezTo>
                  <a:pt x="2939566" y="150819"/>
                  <a:pt x="2942500" y="150385"/>
                  <a:pt x="2944767" y="149919"/>
                </a:cubicBezTo>
                <a:cubicBezTo>
                  <a:pt x="2947034" y="149452"/>
                  <a:pt x="2948834" y="148685"/>
                  <a:pt x="2950168" y="147618"/>
                </a:cubicBezTo>
                <a:cubicBezTo>
                  <a:pt x="2951501" y="146551"/>
                  <a:pt x="2952401" y="145118"/>
                  <a:pt x="2952868" y="143318"/>
                </a:cubicBezTo>
                <a:cubicBezTo>
                  <a:pt x="2953335" y="141517"/>
                  <a:pt x="2953568" y="139151"/>
                  <a:pt x="2953568" y="136217"/>
                </a:cubicBezTo>
                <a:lnTo>
                  <a:pt x="2953568" y="96612"/>
                </a:lnTo>
                <a:lnTo>
                  <a:pt x="2905962" y="96612"/>
                </a:lnTo>
                <a:lnTo>
                  <a:pt x="2905962" y="182423"/>
                </a:lnTo>
                <a:lnTo>
                  <a:pt x="2899361" y="182423"/>
                </a:lnTo>
                <a:close/>
                <a:moveTo>
                  <a:pt x="3033778" y="85010"/>
                </a:moveTo>
                <a:lnTo>
                  <a:pt x="3033778" y="105213"/>
                </a:lnTo>
                <a:lnTo>
                  <a:pt x="3079184" y="105213"/>
                </a:lnTo>
                <a:lnTo>
                  <a:pt x="3079184" y="85010"/>
                </a:lnTo>
                <a:close/>
                <a:moveTo>
                  <a:pt x="3876683" y="83210"/>
                </a:moveTo>
                <a:lnTo>
                  <a:pt x="3876683" y="102013"/>
                </a:lnTo>
                <a:lnTo>
                  <a:pt x="3953893" y="102013"/>
                </a:lnTo>
                <a:lnTo>
                  <a:pt x="3953893" y="83210"/>
                </a:lnTo>
                <a:close/>
                <a:moveTo>
                  <a:pt x="1429978" y="81610"/>
                </a:moveTo>
                <a:lnTo>
                  <a:pt x="1554193" y="81610"/>
                </a:lnTo>
                <a:lnTo>
                  <a:pt x="1554193" y="143418"/>
                </a:lnTo>
                <a:lnTo>
                  <a:pt x="1547592" y="143418"/>
                </a:lnTo>
                <a:lnTo>
                  <a:pt x="1547592" y="88211"/>
                </a:lnTo>
                <a:lnTo>
                  <a:pt x="1436579" y="88211"/>
                </a:lnTo>
                <a:lnTo>
                  <a:pt x="1436579" y="144018"/>
                </a:lnTo>
                <a:lnTo>
                  <a:pt x="1429978" y="144018"/>
                </a:lnTo>
                <a:close/>
                <a:moveTo>
                  <a:pt x="342043" y="81210"/>
                </a:moveTo>
                <a:cubicBezTo>
                  <a:pt x="342843" y="83077"/>
                  <a:pt x="343810" y="85410"/>
                  <a:pt x="344943" y="88211"/>
                </a:cubicBezTo>
                <a:cubicBezTo>
                  <a:pt x="346077" y="91011"/>
                  <a:pt x="347177" y="93945"/>
                  <a:pt x="348244" y="97012"/>
                </a:cubicBezTo>
                <a:cubicBezTo>
                  <a:pt x="349311" y="100079"/>
                  <a:pt x="350344" y="103079"/>
                  <a:pt x="351345" y="106013"/>
                </a:cubicBezTo>
                <a:cubicBezTo>
                  <a:pt x="352344" y="108947"/>
                  <a:pt x="353178" y="111414"/>
                  <a:pt x="353844" y="113414"/>
                </a:cubicBezTo>
                <a:lnTo>
                  <a:pt x="349044" y="115214"/>
                </a:lnTo>
                <a:cubicBezTo>
                  <a:pt x="348377" y="113081"/>
                  <a:pt x="347544" y="110580"/>
                  <a:pt x="346544" y="107713"/>
                </a:cubicBezTo>
                <a:cubicBezTo>
                  <a:pt x="345544" y="104846"/>
                  <a:pt x="344510" y="101913"/>
                  <a:pt x="343443" y="98912"/>
                </a:cubicBezTo>
                <a:cubicBezTo>
                  <a:pt x="342377" y="95912"/>
                  <a:pt x="341276" y="93011"/>
                  <a:pt x="340143" y="90211"/>
                </a:cubicBezTo>
                <a:cubicBezTo>
                  <a:pt x="339010" y="87411"/>
                  <a:pt x="338043" y="85077"/>
                  <a:pt x="337243" y="83210"/>
                </a:cubicBezTo>
                <a:close/>
                <a:moveTo>
                  <a:pt x="305039" y="81210"/>
                </a:moveTo>
                <a:cubicBezTo>
                  <a:pt x="305972" y="83077"/>
                  <a:pt x="307006" y="85410"/>
                  <a:pt x="308139" y="88211"/>
                </a:cubicBezTo>
                <a:cubicBezTo>
                  <a:pt x="309272" y="91011"/>
                  <a:pt x="310406" y="93945"/>
                  <a:pt x="311539" y="97012"/>
                </a:cubicBezTo>
                <a:cubicBezTo>
                  <a:pt x="312673" y="100079"/>
                  <a:pt x="313740" y="103046"/>
                  <a:pt x="314740" y="105913"/>
                </a:cubicBezTo>
                <a:cubicBezTo>
                  <a:pt x="315740" y="108780"/>
                  <a:pt x="316507" y="111214"/>
                  <a:pt x="317040" y="113214"/>
                </a:cubicBezTo>
                <a:lnTo>
                  <a:pt x="312039" y="115414"/>
                </a:lnTo>
                <a:cubicBezTo>
                  <a:pt x="311373" y="113414"/>
                  <a:pt x="310539" y="110914"/>
                  <a:pt x="309539" y="107913"/>
                </a:cubicBezTo>
                <a:cubicBezTo>
                  <a:pt x="308539" y="104913"/>
                  <a:pt x="307506" y="101879"/>
                  <a:pt x="306439" y="98812"/>
                </a:cubicBezTo>
                <a:cubicBezTo>
                  <a:pt x="305372" y="95745"/>
                  <a:pt x="304272" y="92811"/>
                  <a:pt x="303139" y="90011"/>
                </a:cubicBezTo>
                <a:cubicBezTo>
                  <a:pt x="302005" y="87211"/>
                  <a:pt x="301038" y="84944"/>
                  <a:pt x="300238" y="83210"/>
                </a:cubicBezTo>
                <a:close/>
                <a:moveTo>
                  <a:pt x="1639604" y="79610"/>
                </a:moveTo>
                <a:lnTo>
                  <a:pt x="1639604" y="97412"/>
                </a:lnTo>
                <a:lnTo>
                  <a:pt x="1743817" y="97412"/>
                </a:lnTo>
                <a:lnTo>
                  <a:pt x="1743817" y="79610"/>
                </a:lnTo>
                <a:close/>
                <a:moveTo>
                  <a:pt x="3004974" y="79210"/>
                </a:moveTo>
                <a:lnTo>
                  <a:pt x="3179796" y="79210"/>
                </a:lnTo>
                <a:lnTo>
                  <a:pt x="3179796" y="85010"/>
                </a:lnTo>
                <a:lnTo>
                  <a:pt x="3085184" y="85010"/>
                </a:lnTo>
                <a:lnTo>
                  <a:pt x="3085184" y="152219"/>
                </a:lnTo>
                <a:lnTo>
                  <a:pt x="3103387" y="149618"/>
                </a:lnTo>
                <a:lnTo>
                  <a:pt x="3103587" y="152819"/>
                </a:lnTo>
                <a:lnTo>
                  <a:pt x="3103987" y="155619"/>
                </a:lnTo>
                <a:lnTo>
                  <a:pt x="3085184" y="158420"/>
                </a:lnTo>
                <a:lnTo>
                  <a:pt x="3085184" y="182823"/>
                </a:lnTo>
                <a:lnTo>
                  <a:pt x="3079184" y="182823"/>
                </a:lnTo>
                <a:lnTo>
                  <a:pt x="3079184" y="159220"/>
                </a:lnTo>
                <a:cubicBezTo>
                  <a:pt x="3072916" y="160020"/>
                  <a:pt x="3066449" y="160887"/>
                  <a:pt x="3059781" y="161820"/>
                </a:cubicBezTo>
                <a:cubicBezTo>
                  <a:pt x="3053114" y="162753"/>
                  <a:pt x="3046546" y="163654"/>
                  <a:pt x="3040079" y="164520"/>
                </a:cubicBezTo>
                <a:cubicBezTo>
                  <a:pt x="3033611" y="165387"/>
                  <a:pt x="3027411" y="166254"/>
                  <a:pt x="3021477" y="167121"/>
                </a:cubicBezTo>
                <a:cubicBezTo>
                  <a:pt x="3015542" y="167987"/>
                  <a:pt x="3010308" y="168754"/>
                  <a:pt x="3005775" y="169421"/>
                </a:cubicBezTo>
                <a:lnTo>
                  <a:pt x="3004974" y="163220"/>
                </a:lnTo>
                <a:cubicBezTo>
                  <a:pt x="3008175" y="162820"/>
                  <a:pt x="3011642" y="162387"/>
                  <a:pt x="3015376" y="161920"/>
                </a:cubicBezTo>
                <a:cubicBezTo>
                  <a:pt x="3019110" y="161453"/>
                  <a:pt x="3023110" y="160887"/>
                  <a:pt x="3027377" y="160220"/>
                </a:cubicBezTo>
                <a:lnTo>
                  <a:pt x="3027377" y="85010"/>
                </a:lnTo>
                <a:lnTo>
                  <a:pt x="3004974" y="85010"/>
                </a:lnTo>
                <a:close/>
                <a:moveTo>
                  <a:pt x="3870283" y="77409"/>
                </a:moveTo>
                <a:lnTo>
                  <a:pt x="3960494" y="77409"/>
                </a:lnTo>
                <a:lnTo>
                  <a:pt x="3960494" y="131816"/>
                </a:lnTo>
                <a:lnTo>
                  <a:pt x="3933891" y="131816"/>
                </a:lnTo>
                <a:lnTo>
                  <a:pt x="3933891" y="159220"/>
                </a:lnTo>
                <a:cubicBezTo>
                  <a:pt x="3933891" y="163487"/>
                  <a:pt x="3934691" y="166387"/>
                  <a:pt x="3936291" y="167921"/>
                </a:cubicBezTo>
                <a:cubicBezTo>
                  <a:pt x="3937891" y="169454"/>
                  <a:pt x="3940891" y="170354"/>
                  <a:pt x="3945292" y="170621"/>
                </a:cubicBezTo>
                <a:cubicBezTo>
                  <a:pt x="3949693" y="170888"/>
                  <a:pt x="3954093" y="170888"/>
                  <a:pt x="3958494" y="170621"/>
                </a:cubicBezTo>
                <a:cubicBezTo>
                  <a:pt x="3961161" y="170488"/>
                  <a:pt x="3963328" y="170254"/>
                  <a:pt x="3964995" y="169921"/>
                </a:cubicBezTo>
                <a:cubicBezTo>
                  <a:pt x="3966661" y="169588"/>
                  <a:pt x="3967961" y="169021"/>
                  <a:pt x="3968895" y="168221"/>
                </a:cubicBezTo>
                <a:cubicBezTo>
                  <a:pt x="3969828" y="167421"/>
                  <a:pt x="3970529" y="166321"/>
                  <a:pt x="3970995" y="164920"/>
                </a:cubicBezTo>
                <a:cubicBezTo>
                  <a:pt x="3971462" y="163520"/>
                  <a:pt x="3971829" y="161753"/>
                  <a:pt x="3972095" y="159620"/>
                </a:cubicBezTo>
                <a:cubicBezTo>
                  <a:pt x="3972229" y="158420"/>
                  <a:pt x="3972395" y="156886"/>
                  <a:pt x="3972595" y="155019"/>
                </a:cubicBezTo>
                <a:cubicBezTo>
                  <a:pt x="3972795" y="153152"/>
                  <a:pt x="3972962" y="151285"/>
                  <a:pt x="3973095" y="149418"/>
                </a:cubicBezTo>
                <a:cubicBezTo>
                  <a:pt x="3973229" y="147552"/>
                  <a:pt x="3973362" y="145885"/>
                  <a:pt x="3973496" y="144418"/>
                </a:cubicBezTo>
                <a:cubicBezTo>
                  <a:pt x="3973629" y="142951"/>
                  <a:pt x="3973696" y="142018"/>
                  <a:pt x="3973696" y="141617"/>
                </a:cubicBezTo>
                <a:lnTo>
                  <a:pt x="3979496" y="143818"/>
                </a:lnTo>
                <a:cubicBezTo>
                  <a:pt x="3979496" y="144218"/>
                  <a:pt x="3979430" y="145085"/>
                  <a:pt x="3979296" y="146418"/>
                </a:cubicBezTo>
                <a:cubicBezTo>
                  <a:pt x="3979163" y="147752"/>
                  <a:pt x="3979030" y="149285"/>
                  <a:pt x="3978896" y="151019"/>
                </a:cubicBezTo>
                <a:cubicBezTo>
                  <a:pt x="3978763" y="152752"/>
                  <a:pt x="3978596" y="154519"/>
                  <a:pt x="3978396" y="156319"/>
                </a:cubicBezTo>
                <a:cubicBezTo>
                  <a:pt x="3978196" y="158120"/>
                  <a:pt x="3978029" y="159686"/>
                  <a:pt x="3977896" y="161020"/>
                </a:cubicBezTo>
                <a:cubicBezTo>
                  <a:pt x="3977496" y="163954"/>
                  <a:pt x="3976996" y="166387"/>
                  <a:pt x="3976396" y="168321"/>
                </a:cubicBezTo>
                <a:cubicBezTo>
                  <a:pt x="3975796" y="170254"/>
                  <a:pt x="3974796" y="171788"/>
                  <a:pt x="3973396" y="172921"/>
                </a:cubicBezTo>
                <a:cubicBezTo>
                  <a:pt x="3971995" y="174055"/>
                  <a:pt x="3970195" y="174888"/>
                  <a:pt x="3967995" y="175422"/>
                </a:cubicBezTo>
                <a:cubicBezTo>
                  <a:pt x="3965795" y="175955"/>
                  <a:pt x="3962894" y="176288"/>
                  <a:pt x="3959294" y="176422"/>
                </a:cubicBezTo>
                <a:cubicBezTo>
                  <a:pt x="3954093" y="176689"/>
                  <a:pt x="3948892" y="176689"/>
                  <a:pt x="3943692" y="176422"/>
                </a:cubicBezTo>
                <a:cubicBezTo>
                  <a:pt x="3937958" y="176155"/>
                  <a:pt x="3933857" y="174955"/>
                  <a:pt x="3931390" y="172821"/>
                </a:cubicBezTo>
                <a:cubicBezTo>
                  <a:pt x="3928923" y="170688"/>
                  <a:pt x="3927690" y="166621"/>
                  <a:pt x="3927690" y="160620"/>
                </a:cubicBezTo>
                <a:lnTo>
                  <a:pt x="3927690" y="131816"/>
                </a:lnTo>
                <a:lnTo>
                  <a:pt x="3900686" y="131816"/>
                </a:lnTo>
                <a:cubicBezTo>
                  <a:pt x="3900686" y="132616"/>
                  <a:pt x="3900686" y="133416"/>
                  <a:pt x="3900686" y="134217"/>
                </a:cubicBezTo>
                <a:cubicBezTo>
                  <a:pt x="3900686" y="135017"/>
                  <a:pt x="3900620" y="135750"/>
                  <a:pt x="3900486" y="136417"/>
                </a:cubicBezTo>
                <a:cubicBezTo>
                  <a:pt x="3900086" y="142284"/>
                  <a:pt x="3898853" y="147452"/>
                  <a:pt x="3896786" y="151919"/>
                </a:cubicBezTo>
                <a:cubicBezTo>
                  <a:pt x="3894719" y="156386"/>
                  <a:pt x="3891585" y="160420"/>
                  <a:pt x="3887385" y="164020"/>
                </a:cubicBezTo>
                <a:cubicBezTo>
                  <a:pt x="3883184" y="167621"/>
                  <a:pt x="3877784" y="170921"/>
                  <a:pt x="3871183" y="173922"/>
                </a:cubicBezTo>
                <a:cubicBezTo>
                  <a:pt x="3864582" y="176922"/>
                  <a:pt x="3856681" y="179822"/>
                  <a:pt x="3847480" y="182623"/>
                </a:cubicBezTo>
                <a:lnTo>
                  <a:pt x="3844679" y="176622"/>
                </a:lnTo>
                <a:cubicBezTo>
                  <a:pt x="3854547" y="173688"/>
                  <a:pt x="3862615" y="170754"/>
                  <a:pt x="3868883" y="167821"/>
                </a:cubicBezTo>
                <a:cubicBezTo>
                  <a:pt x="3875150" y="164887"/>
                  <a:pt x="3880117" y="161820"/>
                  <a:pt x="3883785" y="158620"/>
                </a:cubicBezTo>
                <a:cubicBezTo>
                  <a:pt x="3887451" y="155419"/>
                  <a:pt x="3890018" y="151985"/>
                  <a:pt x="3891485" y="148318"/>
                </a:cubicBezTo>
                <a:cubicBezTo>
                  <a:pt x="3892952" y="144651"/>
                  <a:pt x="3893819" y="140617"/>
                  <a:pt x="3894086" y="136217"/>
                </a:cubicBezTo>
                <a:cubicBezTo>
                  <a:pt x="3894086" y="135683"/>
                  <a:pt x="3894086" y="134983"/>
                  <a:pt x="3894086" y="134117"/>
                </a:cubicBezTo>
                <a:cubicBezTo>
                  <a:pt x="3894086" y="133250"/>
                  <a:pt x="3894152" y="132483"/>
                  <a:pt x="3894286" y="131816"/>
                </a:cubicBezTo>
                <a:lnTo>
                  <a:pt x="3870283" y="131816"/>
                </a:lnTo>
                <a:close/>
                <a:moveTo>
                  <a:pt x="1633003" y="74009"/>
                </a:moveTo>
                <a:lnTo>
                  <a:pt x="1750418" y="74009"/>
                </a:lnTo>
                <a:lnTo>
                  <a:pt x="1750418" y="126216"/>
                </a:lnTo>
                <a:lnTo>
                  <a:pt x="1633003" y="126216"/>
                </a:lnTo>
                <a:close/>
                <a:moveTo>
                  <a:pt x="3502437" y="72409"/>
                </a:moveTo>
                <a:cubicBezTo>
                  <a:pt x="3504570" y="74942"/>
                  <a:pt x="3507104" y="78076"/>
                  <a:pt x="3510038" y="81810"/>
                </a:cubicBezTo>
                <a:cubicBezTo>
                  <a:pt x="3512971" y="85544"/>
                  <a:pt x="3515938" y="89411"/>
                  <a:pt x="3518939" y="93411"/>
                </a:cubicBezTo>
                <a:cubicBezTo>
                  <a:pt x="3521939" y="97412"/>
                  <a:pt x="3524873" y="101412"/>
                  <a:pt x="3527740" y="105413"/>
                </a:cubicBezTo>
                <a:cubicBezTo>
                  <a:pt x="3530607" y="109413"/>
                  <a:pt x="3533041" y="112881"/>
                  <a:pt x="3535041" y="115814"/>
                </a:cubicBezTo>
                <a:lnTo>
                  <a:pt x="3529240" y="120215"/>
                </a:lnTo>
                <a:cubicBezTo>
                  <a:pt x="3527240" y="117014"/>
                  <a:pt x="3524873" y="113414"/>
                  <a:pt x="3522139" y="109413"/>
                </a:cubicBezTo>
                <a:cubicBezTo>
                  <a:pt x="3519406" y="105413"/>
                  <a:pt x="3516538" y="101379"/>
                  <a:pt x="3513538" y="97312"/>
                </a:cubicBezTo>
                <a:cubicBezTo>
                  <a:pt x="3510538" y="93245"/>
                  <a:pt x="3507604" y="89378"/>
                  <a:pt x="3504737" y="85710"/>
                </a:cubicBezTo>
                <a:cubicBezTo>
                  <a:pt x="3501870" y="82043"/>
                  <a:pt x="3499370" y="78943"/>
                  <a:pt x="3497236" y="76409"/>
                </a:cubicBezTo>
                <a:close/>
                <a:moveTo>
                  <a:pt x="1100538" y="72409"/>
                </a:moveTo>
                <a:lnTo>
                  <a:pt x="1150743" y="72409"/>
                </a:lnTo>
                <a:lnTo>
                  <a:pt x="1150743" y="158020"/>
                </a:lnTo>
                <a:cubicBezTo>
                  <a:pt x="1150743" y="160286"/>
                  <a:pt x="1150876" y="162120"/>
                  <a:pt x="1151143" y="163520"/>
                </a:cubicBezTo>
                <a:cubicBezTo>
                  <a:pt x="1151410" y="164920"/>
                  <a:pt x="1151843" y="165987"/>
                  <a:pt x="1152443" y="166721"/>
                </a:cubicBezTo>
                <a:cubicBezTo>
                  <a:pt x="1153043" y="167454"/>
                  <a:pt x="1153810" y="167954"/>
                  <a:pt x="1154743" y="168221"/>
                </a:cubicBezTo>
                <a:cubicBezTo>
                  <a:pt x="1155677" y="168488"/>
                  <a:pt x="1156810" y="168688"/>
                  <a:pt x="1158144" y="168821"/>
                </a:cubicBezTo>
                <a:cubicBezTo>
                  <a:pt x="1160011" y="168954"/>
                  <a:pt x="1161944" y="168954"/>
                  <a:pt x="1163944" y="168821"/>
                </a:cubicBezTo>
                <a:cubicBezTo>
                  <a:pt x="1165545" y="168688"/>
                  <a:pt x="1166778" y="168454"/>
                  <a:pt x="1167645" y="168121"/>
                </a:cubicBezTo>
                <a:cubicBezTo>
                  <a:pt x="1168512" y="167787"/>
                  <a:pt x="1169212" y="167221"/>
                  <a:pt x="1169745" y="166421"/>
                </a:cubicBezTo>
                <a:cubicBezTo>
                  <a:pt x="1170279" y="165620"/>
                  <a:pt x="1170679" y="164454"/>
                  <a:pt x="1170945" y="162920"/>
                </a:cubicBezTo>
                <a:cubicBezTo>
                  <a:pt x="1171212" y="161387"/>
                  <a:pt x="1171545" y="159286"/>
                  <a:pt x="1171945" y="156619"/>
                </a:cubicBezTo>
                <a:cubicBezTo>
                  <a:pt x="1172079" y="155419"/>
                  <a:pt x="1172246" y="153719"/>
                  <a:pt x="1172446" y="151519"/>
                </a:cubicBezTo>
                <a:cubicBezTo>
                  <a:pt x="1172646" y="149318"/>
                  <a:pt x="1172846" y="147018"/>
                  <a:pt x="1173046" y="144618"/>
                </a:cubicBezTo>
                <a:cubicBezTo>
                  <a:pt x="1173246" y="142218"/>
                  <a:pt x="1173412" y="139917"/>
                  <a:pt x="1173546" y="137717"/>
                </a:cubicBezTo>
                <a:cubicBezTo>
                  <a:pt x="1173679" y="135517"/>
                  <a:pt x="1173746" y="133817"/>
                  <a:pt x="1173746" y="132616"/>
                </a:cubicBezTo>
                <a:lnTo>
                  <a:pt x="1179547" y="134817"/>
                </a:lnTo>
                <a:cubicBezTo>
                  <a:pt x="1179547" y="136150"/>
                  <a:pt x="1179480" y="137884"/>
                  <a:pt x="1179347" y="140017"/>
                </a:cubicBezTo>
                <a:cubicBezTo>
                  <a:pt x="1179213" y="142151"/>
                  <a:pt x="1179080" y="144385"/>
                  <a:pt x="1178946" y="146718"/>
                </a:cubicBezTo>
                <a:cubicBezTo>
                  <a:pt x="1178813" y="149052"/>
                  <a:pt x="1178646" y="151319"/>
                  <a:pt x="1178446" y="153519"/>
                </a:cubicBezTo>
                <a:cubicBezTo>
                  <a:pt x="1178246" y="155719"/>
                  <a:pt x="1178080" y="157419"/>
                  <a:pt x="1177946" y="158620"/>
                </a:cubicBezTo>
                <a:cubicBezTo>
                  <a:pt x="1177546" y="162220"/>
                  <a:pt x="1177046" y="165087"/>
                  <a:pt x="1176446" y="167221"/>
                </a:cubicBezTo>
                <a:cubicBezTo>
                  <a:pt x="1175846" y="169354"/>
                  <a:pt x="1175046" y="171021"/>
                  <a:pt x="1174046" y="172221"/>
                </a:cubicBezTo>
                <a:cubicBezTo>
                  <a:pt x="1173046" y="173421"/>
                  <a:pt x="1171745" y="174288"/>
                  <a:pt x="1170145" y="174822"/>
                </a:cubicBezTo>
                <a:cubicBezTo>
                  <a:pt x="1168545" y="175355"/>
                  <a:pt x="1166545" y="175688"/>
                  <a:pt x="1164144" y="175822"/>
                </a:cubicBezTo>
                <a:cubicBezTo>
                  <a:pt x="1161744" y="175955"/>
                  <a:pt x="1159411" y="175955"/>
                  <a:pt x="1157144" y="175822"/>
                </a:cubicBezTo>
                <a:cubicBezTo>
                  <a:pt x="1154877" y="175688"/>
                  <a:pt x="1152943" y="175355"/>
                  <a:pt x="1151343" y="174822"/>
                </a:cubicBezTo>
                <a:cubicBezTo>
                  <a:pt x="1149743" y="174288"/>
                  <a:pt x="1148409" y="173421"/>
                  <a:pt x="1147342" y="172221"/>
                </a:cubicBezTo>
                <a:cubicBezTo>
                  <a:pt x="1146276" y="171021"/>
                  <a:pt x="1145509" y="169421"/>
                  <a:pt x="1145042" y="167421"/>
                </a:cubicBezTo>
                <a:cubicBezTo>
                  <a:pt x="1144576" y="165420"/>
                  <a:pt x="1144342" y="162753"/>
                  <a:pt x="1144342" y="159420"/>
                </a:cubicBezTo>
                <a:lnTo>
                  <a:pt x="1144342" y="79010"/>
                </a:lnTo>
                <a:lnTo>
                  <a:pt x="1106938" y="79010"/>
                </a:lnTo>
                <a:lnTo>
                  <a:pt x="1106938" y="102213"/>
                </a:lnTo>
                <a:cubicBezTo>
                  <a:pt x="1106938" y="113281"/>
                  <a:pt x="1106671" y="122548"/>
                  <a:pt x="1106138" y="130016"/>
                </a:cubicBezTo>
                <a:cubicBezTo>
                  <a:pt x="1105605" y="137484"/>
                  <a:pt x="1104471" y="144084"/>
                  <a:pt x="1102738" y="149819"/>
                </a:cubicBezTo>
                <a:cubicBezTo>
                  <a:pt x="1101004" y="155553"/>
                  <a:pt x="1098604" y="160887"/>
                  <a:pt x="1095537" y="165821"/>
                </a:cubicBezTo>
                <a:cubicBezTo>
                  <a:pt x="1092470" y="170754"/>
                  <a:pt x="1088403" y="176155"/>
                  <a:pt x="1083335" y="182023"/>
                </a:cubicBezTo>
                <a:lnTo>
                  <a:pt x="1077935" y="177422"/>
                </a:lnTo>
                <a:cubicBezTo>
                  <a:pt x="1082869" y="171688"/>
                  <a:pt x="1086836" y="166521"/>
                  <a:pt x="1089836" y="161920"/>
                </a:cubicBezTo>
                <a:cubicBezTo>
                  <a:pt x="1092836" y="157319"/>
                  <a:pt x="1095137" y="152352"/>
                  <a:pt x="1096737" y="147018"/>
                </a:cubicBezTo>
                <a:cubicBezTo>
                  <a:pt x="1098337" y="141684"/>
                  <a:pt x="1099371" y="135450"/>
                  <a:pt x="1099838" y="128316"/>
                </a:cubicBezTo>
                <a:cubicBezTo>
                  <a:pt x="1100304" y="121182"/>
                  <a:pt x="1100538" y="112147"/>
                  <a:pt x="1100538" y="101212"/>
                </a:cubicBezTo>
                <a:close/>
                <a:moveTo>
                  <a:pt x="3718664" y="69208"/>
                </a:moveTo>
                <a:lnTo>
                  <a:pt x="3718664" y="113214"/>
                </a:lnTo>
                <a:lnTo>
                  <a:pt x="3753468" y="113214"/>
                </a:lnTo>
                <a:lnTo>
                  <a:pt x="3753468" y="69208"/>
                </a:lnTo>
                <a:close/>
                <a:moveTo>
                  <a:pt x="3677659" y="69208"/>
                </a:moveTo>
                <a:lnTo>
                  <a:pt x="3677659" y="113214"/>
                </a:lnTo>
                <a:lnTo>
                  <a:pt x="3712063" y="113214"/>
                </a:lnTo>
                <a:lnTo>
                  <a:pt x="3712063" y="69208"/>
                </a:lnTo>
                <a:close/>
                <a:moveTo>
                  <a:pt x="2223077" y="64608"/>
                </a:moveTo>
                <a:lnTo>
                  <a:pt x="2223077" y="99012"/>
                </a:lnTo>
                <a:lnTo>
                  <a:pt x="2256081" y="99012"/>
                </a:lnTo>
                <a:lnTo>
                  <a:pt x="2256081" y="64608"/>
                </a:lnTo>
                <a:close/>
                <a:moveTo>
                  <a:pt x="335443" y="63008"/>
                </a:moveTo>
                <a:lnTo>
                  <a:pt x="367246" y="63008"/>
                </a:lnTo>
                <a:lnTo>
                  <a:pt x="367246" y="159820"/>
                </a:lnTo>
                <a:cubicBezTo>
                  <a:pt x="367246" y="162753"/>
                  <a:pt x="366946" y="165154"/>
                  <a:pt x="366346" y="167021"/>
                </a:cubicBezTo>
                <a:cubicBezTo>
                  <a:pt x="365746" y="168888"/>
                  <a:pt x="364812" y="170421"/>
                  <a:pt x="363546" y="171621"/>
                </a:cubicBezTo>
                <a:cubicBezTo>
                  <a:pt x="362279" y="172821"/>
                  <a:pt x="360579" y="173722"/>
                  <a:pt x="358445" y="174322"/>
                </a:cubicBezTo>
                <a:cubicBezTo>
                  <a:pt x="356312" y="174922"/>
                  <a:pt x="353711" y="175422"/>
                  <a:pt x="350644" y="175822"/>
                </a:cubicBezTo>
                <a:lnTo>
                  <a:pt x="340243" y="177022"/>
                </a:lnTo>
                <a:lnTo>
                  <a:pt x="338443" y="170621"/>
                </a:lnTo>
                <a:lnTo>
                  <a:pt x="349444" y="169421"/>
                </a:lnTo>
                <a:cubicBezTo>
                  <a:pt x="353978" y="168888"/>
                  <a:pt x="357078" y="167954"/>
                  <a:pt x="358745" y="166621"/>
                </a:cubicBezTo>
                <a:cubicBezTo>
                  <a:pt x="360412" y="165287"/>
                  <a:pt x="361312" y="162620"/>
                  <a:pt x="361446" y="158620"/>
                </a:cubicBezTo>
                <a:lnTo>
                  <a:pt x="361446" y="126216"/>
                </a:lnTo>
                <a:cubicBezTo>
                  <a:pt x="359445" y="127816"/>
                  <a:pt x="357345" y="129549"/>
                  <a:pt x="355145" y="131416"/>
                </a:cubicBezTo>
                <a:cubicBezTo>
                  <a:pt x="352944" y="133283"/>
                  <a:pt x="350678" y="135050"/>
                  <a:pt x="348344" y="136717"/>
                </a:cubicBezTo>
                <a:cubicBezTo>
                  <a:pt x="346010" y="138384"/>
                  <a:pt x="343743" y="139984"/>
                  <a:pt x="341543" y="141517"/>
                </a:cubicBezTo>
                <a:cubicBezTo>
                  <a:pt x="339343" y="143051"/>
                  <a:pt x="337376" y="144351"/>
                  <a:pt x="335642" y="145418"/>
                </a:cubicBezTo>
                <a:lnTo>
                  <a:pt x="332642" y="139417"/>
                </a:lnTo>
                <a:cubicBezTo>
                  <a:pt x="334642" y="138217"/>
                  <a:pt x="336876" y="136784"/>
                  <a:pt x="339343" y="135117"/>
                </a:cubicBezTo>
                <a:cubicBezTo>
                  <a:pt x="341810" y="133450"/>
                  <a:pt x="344310" y="131683"/>
                  <a:pt x="346844" y="129816"/>
                </a:cubicBezTo>
                <a:cubicBezTo>
                  <a:pt x="349377" y="127949"/>
                  <a:pt x="351911" y="126049"/>
                  <a:pt x="354445" y="124115"/>
                </a:cubicBezTo>
                <a:cubicBezTo>
                  <a:pt x="356978" y="122182"/>
                  <a:pt x="359312" y="120281"/>
                  <a:pt x="361446" y="118415"/>
                </a:cubicBezTo>
                <a:lnTo>
                  <a:pt x="361446" y="69608"/>
                </a:lnTo>
                <a:lnTo>
                  <a:pt x="335443" y="69608"/>
                </a:lnTo>
                <a:close/>
                <a:moveTo>
                  <a:pt x="299438" y="63008"/>
                </a:moveTo>
                <a:lnTo>
                  <a:pt x="330241" y="63008"/>
                </a:lnTo>
                <a:lnTo>
                  <a:pt x="330241" y="159620"/>
                </a:lnTo>
                <a:cubicBezTo>
                  <a:pt x="330241" y="162687"/>
                  <a:pt x="329942" y="165187"/>
                  <a:pt x="329342" y="167121"/>
                </a:cubicBezTo>
                <a:cubicBezTo>
                  <a:pt x="328741" y="169054"/>
                  <a:pt x="327808" y="170621"/>
                  <a:pt x="326541" y="171821"/>
                </a:cubicBezTo>
                <a:cubicBezTo>
                  <a:pt x="325274" y="173021"/>
                  <a:pt x="323574" y="173922"/>
                  <a:pt x="321440" y="174522"/>
                </a:cubicBezTo>
                <a:cubicBezTo>
                  <a:pt x="319307" y="175122"/>
                  <a:pt x="316640" y="175555"/>
                  <a:pt x="313439" y="175822"/>
                </a:cubicBezTo>
                <a:lnTo>
                  <a:pt x="301438" y="177022"/>
                </a:lnTo>
                <a:lnTo>
                  <a:pt x="299438" y="170621"/>
                </a:lnTo>
                <a:lnTo>
                  <a:pt x="312239" y="169421"/>
                </a:lnTo>
                <a:cubicBezTo>
                  <a:pt x="314773" y="169154"/>
                  <a:pt x="316840" y="168854"/>
                  <a:pt x="318440" y="168521"/>
                </a:cubicBezTo>
                <a:cubicBezTo>
                  <a:pt x="320040" y="168187"/>
                  <a:pt x="321307" y="167621"/>
                  <a:pt x="322241" y="166821"/>
                </a:cubicBezTo>
                <a:cubicBezTo>
                  <a:pt x="323174" y="166021"/>
                  <a:pt x="323841" y="164920"/>
                  <a:pt x="324241" y="163520"/>
                </a:cubicBezTo>
                <a:cubicBezTo>
                  <a:pt x="324641" y="162120"/>
                  <a:pt x="324841" y="160286"/>
                  <a:pt x="324841" y="158020"/>
                </a:cubicBezTo>
                <a:lnTo>
                  <a:pt x="324841" y="126216"/>
                </a:lnTo>
                <a:cubicBezTo>
                  <a:pt x="322708" y="127949"/>
                  <a:pt x="320407" y="129749"/>
                  <a:pt x="317940" y="131616"/>
                </a:cubicBezTo>
                <a:cubicBezTo>
                  <a:pt x="315473" y="133483"/>
                  <a:pt x="313006" y="135317"/>
                  <a:pt x="310539" y="137117"/>
                </a:cubicBezTo>
                <a:cubicBezTo>
                  <a:pt x="308072" y="138917"/>
                  <a:pt x="305705" y="140617"/>
                  <a:pt x="303438" y="142218"/>
                </a:cubicBezTo>
                <a:cubicBezTo>
                  <a:pt x="301171" y="143818"/>
                  <a:pt x="299171" y="145151"/>
                  <a:pt x="297438" y="146218"/>
                </a:cubicBezTo>
                <a:lnTo>
                  <a:pt x="294637" y="140417"/>
                </a:lnTo>
                <a:cubicBezTo>
                  <a:pt x="296771" y="139084"/>
                  <a:pt x="299138" y="137550"/>
                  <a:pt x="301738" y="135817"/>
                </a:cubicBezTo>
                <a:cubicBezTo>
                  <a:pt x="304339" y="134083"/>
                  <a:pt x="306972" y="132250"/>
                  <a:pt x="309639" y="130316"/>
                </a:cubicBezTo>
                <a:cubicBezTo>
                  <a:pt x="312306" y="128383"/>
                  <a:pt x="314940" y="126416"/>
                  <a:pt x="317540" y="124415"/>
                </a:cubicBezTo>
                <a:cubicBezTo>
                  <a:pt x="320140" y="122415"/>
                  <a:pt x="322574" y="120482"/>
                  <a:pt x="324841" y="118615"/>
                </a:cubicBezTo>
                <a:lnTo>
                  <a:pt x="324841" y="69608"/>
                </a:lnTo>
                <a:lnTo>
                  <a:pt x="299438" y="69608"/>
                </a:lnTo>
                <a:close/>
                <a:moveTo>
                  <a:pt x="251432" y="63008"/>
                </a:moveTo>
                <a:lnTo>
                  <a:pt x="251432" y="84610"/>
                </a:lnTo>
                <a:lnTo>
                  <a:pt x="284636" y="84610"/>
                </a:lnTo>
                <a:lnTo>
                  <a:pt x="284636" y="63008"/>
                </a:lnTo>
                <a:close/>
                <a:moveTo>
                  <a:pt x="4661982" y="62808"/>
                </a:moveTo>
                <a:lnTo>
                  <a:pt x="4661982" y="117014"/>
                </a:lnTo>
                <a:lnTo>
                  <a:pt x="4716788" y="117014"/>
                </a:lnTo>
                <a:lnTo>
                  <a:pt x="4716788" y="62808"/>
                </a:lnTo>
                <a:close/>
                <a:moveTo>
                  <a:pt x="2842554" y="58207"/>
                </a:moveTo>
                <a:lnTo>
                  <a:pt x="2940966" y="58207"/>
                </a:lnTo>
                <a:lnTo>
                  <a:pt x="2940966" y="64808"/>
                </a:lnTo>
                <a:lnTo>
                  <a:pt x="2842554" y="64808"/>
                </a:lnTo>
                <a:close/>
                <a:moveTo>
                  <a:pt x="1927440" y="57407"/>
                </a:moveTo>
                <a:cubicBezTo>
                  <a:pt x="1930374" y="59674"/>
                  <a:pt x="1934407" y="62808"/>
                  <a:pt x="1939541" y="66808"/>
                </a:cubicBezTo>
                <a:cubicBezTo>
                  <a:pt x="1944675" y="70809"/>
                  <a:pt x="1950009" y="75042"/>
                  <a:pt x="1955543" y="79510"/>
                </a:cubicBezTo>
                <a:cubicBezTo>
                  <a:pt x="1961077" y="83977"/>
                  <a:pt x="1966378" y="88344"/>
                  <a:pt x="1971445" y="92611"/>
                </a:cubicBezTo>
                <a:cubicBezTo>
                  <a:pt x="1976513" y="96879"/>
                  <a:pt x="1980580" y="100346"/>
                  <a:pt x="1983647" y="103013"/>
                </a:cubicBezTo>
                <a:lnTo>
                  <a:pt x="1979446" y="109013"/>
                </a:lnTo>
                <a:cubicBezTo>
                  <a:pt x="1976379" y="106213"/>
                  <a:pt x="1972312" y="102613"/>
                  <a:pt x="1967245" y="98212"/>
                </a:cubicBezTo>
                <a:cubicBezTo>
                  <a:pt x="1962177" y="93812"/>
                  <a:pt x="1956910" y="89344"/>
                  <a:pt x="1951443" y="84810"/>
                </a:cubicBezTo>
                <a:cubicBezTo>
                  <a:pt x="1945976" y="80276"/>
                  <a:pt x="1940675" y="75976"/>
                  <a:pt x="1935541" y="71909"/>
                </a:cubicBezTo>
                <a:cubicBezTo>
                  <a:pt x="1930407" y="67842"/>
                  <a:pt x="1926373" y="64808"/>
                  <a:pt x="1923439" y="62808"/>
                </a:cubicBezTo>
                <a:close/>
                <a:moveTo>
                  <a:pt x="4655781" y="56407"/>
                </a:moveTo>
                <a:lnTo>
                  <a:pt x="4722989" y="56407"/>
                </a:lnTo>
                <a:lnTo>
                  <a:pt x="4722989" y="123415"/>
                </a:lnTo>
                <a:lnTo>
                  <a:pt x="4655781" y="123415"/>
                </a:lnTo>
                <a:close/>
                <a:moveTo>
                  <a:pt x="8001" y="55807"/>
                </a:moveTo>
                <a:cubicBezTo>
                  <a:pt x="10269" y="57274"/>
                  <a:pt x="13002" y="59241"/>
                  <a:pt x="16202" y="61707"/>
                </a:cubicBezTo>
                <a:cubicBezTo>
                  <a:pt x="19403" y="64174"/>
                  <a:pt x="22703" y="66775"/>
                  <a:pt x="26104" y="69508"/>
                </a:cubicBezTo>
                <a:cubicBezTo>
                  <a:pt x="29504" y="72242"/>
                  <a:pt x="32771" y="74909"/>
                  <a:pt x="35905" y="77509"/>
                </a:cubicBezTo>
                <a:cubicBezTo>
                  <a:pt x="39039" y="80110"/>
                  <a:pt x="41606" y="82343"/>
                  <a:pt x="43606" y="84210"/>
                </a:cubicBezTo>
                <a:lnTo>
                  <a:pt x="39805" y="90011"/>
                </a:lnTo>
                <a:cubicBezTo>
                  <a:pt x="37805" y="88011"/>
                  <a:pt x="35238" y="85677"/>
                  <a:pt x="32104" y="83010"/>
                </a:cubicBezTo>
                <a:cubicBezTo>
                  <a:pt x="28971" y="80343"/>
                  <a:pt x="25704" y="77643"/>
                  <a:pt x="22303" y="74909"/>
                </a:cubicBezTo>
                <a:cubicBezTo>
                  <a:pt x="18903" y="72175"/>
                  <a:pt x="15603" y="69575"/>
                  <a:pt x="12402" y="67108"/>
                </a:cubicBezTo>
                <a:cubicBezTo>
                  <a:pt x="9202" y="64641"/>
                  <a:pt x="6468" y="62674"/>
                  <a:pt x="4201" y="61207"/>
                </a:cubicBezTo>
                <a:close/>
                <a:moveTo>
                  <a:pt x="208027" y="55407"/>
                </a:moveTo>
                <a:cubicBezTo>
                  <a:pt x="209893" y="57007"/>
                  <a:pt x="212160" y="59007"/>
                  <a:pt x="214827" y="61407"/>
                </a:cubicBezTo>
                <a:cubicBezTo>
                  <a:pt x="217494" y="63808"/>
                  <a:pt x="220228" y="66341"/>
                  <a:pt x="223028" y="69008"/>
                </a:cubicBezTo>
                <a:cubicBezTo>
                  <a:pt x="225829" y="71675"/>
                  <a:pt x="228496" y="74276"/>
                  <a:pt x="231029" y="76809"/>
                </a:cubicBezTo>
                <a:cubicBezTo>
                  <a:pt x="233563" y="79343"/>
                  <a:pt x="235630" y="81477"/>
                  <a:pt x="237230" y="83210"/>
                </a:cubicBezTo>
                <a:lnTo>
                  <a:pt x="233230" y="88611"/>
                </a:lnTo>
                <a:cubicBezTo>
                  <a:pt x="231496" y="86744"/>
                  <a:pt x="229329" y="84477"/>
                  <a:pt x="226729" y="81810"/>
                </a:cubicBezTo>
                <a:cubicBezTo>
                  <a:pt x="224129" y="79143"/>
                  <a:pt x="221428" y="76476"/>
                  <a:pt x="218628" y="73809"/>
                </a:cubicBezTo>
                <a:cubicBezTo>
                  <a:pt x="215828" y="71142"/>
                  <a:pt x="213127" y="68608"/>
                  <a:pt x="210527" y="66208"/>
                </a:cubicBezTo>
                <a:cubicBezTo>
                  <a:pt x="207927" y="63808"/>
                  <a:pt x="205759" y="61874"/>
                  <a:pt x="204026" y="60407"/>
                </a:cubicBezTo>
                <a:close/>
                <a:moveTo>
                  <a:pt x="710889" y="54207"/>
                </a:moveTo>
                <a:cubicBezTo>
                  <a:pt x="712889" y="55407"/>
                  <a:pt x="715523" y="57007"/>
                  <a:pt x="718790" y="59007"/>
                </a:cubicBezTo>
                <a:cubicBezTo>
                  <a:pt x="722057" y="61007"/>
                  <a:pt x="725657" y="63274"/>
                  <a:pt x="729592" y="65808"/>
                </a:cubicBezTo>
                <a:cubicBezTo>
                  <a:pt x="733525" y="68342"/>
                  <a:pt x="737593" y="70975"/>
                  <a:pt x="741793" y="73709"/>
                </a:cubicBezTo>
                <a:cubicBezTo>
                  <a:pt x="745993" y="76443"/>
                  <a:pt x="750127" y="79143"/>
                  <a:pt x="754194" y="81810"/>
                </a:cubicBezTo>
                <a:cubicBezTo>
                  <a:pt x="758261" y="84477"/>
                  <a:pt x="762062" y="87011"/>
                  <a:pt x="765596" y="89411"/>
                </a:cubicBezTo>
                <a:cubicBezTo>
                  <a:pt x="769130" y="91811"/>
                  <a:pt x="772096" y="93878"/>
                  <a:pt x="774497" y="95612"/>
                </a:cubicBezTo>
                <a:lnTo>
                  <a:pt x="771097" y="101813"/>
                </a:lnTo>
                <a:cubicBezTo>
                  <a:pt x="767229" y="99012"/>
                  <a:pt x="762362" y="95612"/>
                  <a:pt x="756495" y="91611"/>
                </a:cubicBezTo>
                <a:cubicBezTo>
                  <a:pt x="750627" y="87611"/>
                  <a:pt x="744593" y="83610"/>
                  <a:pt x="738392" y="79610"/>
                </a:cubicBezTo>
                <a:cubicBezTo>
                  <a:pt x="732192" y="75609"/>
                  <a:pt x="726324" y="71842"/>
                  <a:pt x="720790" y="68308"/>
                </a:cubicBezTo>
                <a:cubicBezTo>
                  <a:pt x="715256" y="64775"/>
                  <a:pt x="710889" y="62141"/>
                  <a:pt x="707689" y="60407"/>
                </a:cubicBezTo>
                <a:close/>
                <a:moveTo>
                  <a:pt x="671884" y="54207"/>
                </a:moveTo>
                <a:lnTo>
                  <a:pt x="675885" y="60207"/>
                </a:lnTo>
                <a:cubicBezTo>
                  <a:pt x="671751" y="63674"/>
                  <a:pt x="667117" y="67375"/>
                  <a:pt x="661983" y="71309"/>
                </a:cubicBezTo>
                <a:cubicBezTo>
                  <a:pt x="656849" y="75243"/>
                  <a:pt x="651481" y="79176"/>
                  <a:pt x="645881" y="83110"/>
                </a:cubicBezTo>
                <a:cubicBezTo>
                  <a:pt x="640280" y="87044"/>
                  <a:pt x="634613" y="90878"/>
                  <a:pt x="628879" y="94612"/>
                </a:cubicBezTo>
                <a:cubicBezTo>
                  <a:pt x="623145" y="98345"/>
                  <a:pt x="617611" y="101746"/>
                  <a:pt x="612277" y="104813"/>
                </a:cubicBezTo>
                <a:lnTo>
                  <a:pt x="609477" y="98212"/>
                </a:lnTo>
                <a:cubicBezTo>
                  <a:pt x="614677" y="95278"/>
                  <a:pt x="620078" y="92011"/>
                  <a:pt x="625679" y="88411"/>
                </a:cubicBezTo>
                <a:cubicBezTo>
                  <a:pt x="631279" y="84810"/>
                  <a:pt x="636846" y="81077"/>
                  <a:pt x="642381" y="77209"/>
                </a:cubicBezTo>
                <a:cubicBezTo>
                  <a:pt x="647914" y="73342"/>
                  <a:pt x="653215" y="69442"/>
                  <a:pt x="658282" y="65508"/>
                </a:cubicBezTo>
                <a:cubicBezTo>
                  <a:pt x="663350" y="61574"/>
                  <a:pt x="667884" y="57807"/>
                  <a:pt x="671884" y="54207"/>
                </a:cubicBezTo>
                <a:close/>
                <a:moveTo>
                  <a:pt x="4095711" y="52406"/>
                </a:moveTo>
                <a:lnTo>
                  <a:pt x="4095711" y="112214"/>
                </a:lnTo>
                <a:lnTo>
                  <a:pt x="4157318" y="112214"/>
                </a:lnTo>
                <a:lnTo>
                  <a:pt x="4157318" y="52406"/>
                </a:lnTo>
                <a:close/>
                <a:moveTo>
                  <a:pt x="4027102" y="52406"/>
                </a:moveTo>
                <a:lnTo>
                  <a:pt x="4027102" y="112214"/>
                </a:lnTo>
                <a:lnTo>
                  <a:pt x="4088710" y="112214"/>
                </a:lnTo>
                <a:lnTo>
                  <a:pt x="4088710" y="52406"/>
                </a:lnTo>
                <a:close/>
                <a:moveTo>
                  <a:pt x="1043330" y="45005"/>
                </a:moveTo>
                <a:cubicBezTo>
                  <a:pt x="1044530" y="46739"/>
                  <a:pt x="1045898" y="48806"/>
                  <a:pt x="1047431" y="51206"/>
                </a:cubicBezTo>
                <a:cubicBezTo>
                  <a:pt x="1048964" y="53606"/>
                  <a:pt x="1050464" y="56107"/>
                  <a:pt x="1051931" y="58707"/>
                </a:cubicBezTo>
                <a:cubicBezTo>
                  <a:pt x="1053398" y="61307"/>
                  <a:pt x="1054832" y="63908"/>
                  <a:pt x="1056232" y="66508"/>
                </a:cubicBezTo>
                <a:cubicBezTo>
                  <a:pt x="1057632" y="69108"/>
                  <a:pt x="1058799" y="71409"/>
                  <a:pt x="1059733" y="73409"/>
                </a:cubicBezTo>
                <a:lnTo>
                  <a:pt x="1054332" y="76409"/>
                </a:lnTo>
                <a:cubicBezTo>
                  <a:pt x="1052331" y="71742"/>
                  <a:pt x="1049831" y="66775"/>
                  <a:pt x="1046831" y="61507"/>
                </a:cubicBezTo>
                <a:cubicBezTo>
                  <a:pt x="1043831" y="56240"/>
                  <a:pt x="1040997" y="51673"/>
                  <a:pt x="1038330" y="47806"/>
                </a:cubicBezTo>
                <a:close/>
                <a:moveTo>
                  <a:pt x="3422427" y="44205"/>
                </a:moveTo>
                <a:lnTo>
                  <a:pt x="3422427" y="98412"/>
                </a:lnTo>
                <a:lnTo>
                  <a:pt x="3471233" y="98412"/>
                </a:lnTo>
                <a:lnTo>
                  <a:pt x="3471233" y="44205"/>
                </a:lnTo>
                <a:close/>
                <a:moveTo>
                  <a:pt x="3040979" y="39605"/>
                </a:moveTo>
                <a:lnTo>
                  <a:pt x="3040979" y="56807"/>
                </a:lnTo>
                <a:lnTo>
                  <a:pt x="3143992" y="56807"/>
                </a:lnTo>
                <a:lnTo>
                  <a:pt x="3143992" y="39605"/>
                </a:lnTo>
                <a:close/>
                <a:moveTo>
                  <a:pt x="4814401" y="34804"/>
                </a:moveTo>
                <a:lnTo>
                  <a:pt x="4820802" y="35604"/>
                </a:lnTo>
                <a:cubicBezTo>
                  <a:pt x="4820268" y="40538"/>
                  <a:pt x="4819535" y="46206"/>
                  <a:pt x="4818601" y="52606"/>
                </a:cubicBezTo>
                <a:cubicBezTo>
                  <a:pt x="4817668" y="59007"/>
                  <a:pt x="4816634" y="65441"/>
                  <a:pt x="4815501" y="71909"/>
                </a:cubicBezTo>
                <a:cubicBezTo>
                  <a:pt x="4814367" y="78376"/>
                  <a:pt x="4813201" y="84610"/>
                  <a:pt x="4812000" y="90611"/>
                </a:cubicBezTo>
                <a:cubicBezTo>
                  <a:pt x="4810800" y="96612"/>
                  <a:pt x="4809734" y="101746"/>
                  <a:pt x="4808800" y="106013"/>
                </a:cubicBezTo>
                <a:lnTo>
                  <a:pt x="4802399" y="104613"/>
                </a:lnTo>
                <a:cubicBezTo>
                  <a:pt x="4803466" y="100479"/>
                  <a:pt x="4804566" y="95445"/>
                  <a:pt x="4805700" y="89511"/>
                </a:cubicBezTo>
                <a:cubicBezTo>
                  <a:pt x="4806833" y="83577"/>
                  <a:pt x="4807967" y="77376"/>
                  <a:pt x="4809100" y="70909"/>
                </a:cubicBezTo>
                <a:cubicBezTo>
                  <a:pt x="4810234" y="64441"/>
                  <a:pt x="4811234" y="58040"/>
                  <a:pt x="4812101" y="51706"/>
                </a:cubicBezTo>
                <a:cubicBezTo>
                  <a:pt x="4812967" y="45372"/>
                  <a:pt x="4813734" y="39738"/>
                  <a:pt x="4814401" y="34804"/>
                </a:cubicBezTo>
                <a:close/>
                <a:moveTo>
                  <a:pt x="4852005" y="33804"/>
                </a:moveTo>
                <a:cubicBezTo>
                  <a:pt x="4853339" y="36071"/>
                  <a:pt x="4855006" y="38971"/>
                  <a:pt x="4857006" y="42505"/>
                </a:cubicBezTo>
                <a:cubicBezTo>
                  <a:pt x="4859007" y="46039"/>
                  <a:pt x="4861007" y="49673"/>
                  <a:pt x="4863007" y="53406"/>
                </a:cubicBezTo>
                <a:cubicBezTo>
                  <a:pt x="4865007" y="57140"/>
                  <a:pt x="4866907" y="60774"/>
                  <a:pt x="4868708" y="64308"/>
                </a:cubicBezTo>
                <a:cubicBezTo>
                  <a:pt x="4870508" y="67842"/>
                  <a:pt x="4871941" y="70742"/>
                  <a:pt x="4873008" y="73009"/>
                </a:cubicBezTo>
                <a:lnTo>
                  <a:pt x="4867207" y="76809"/>
                </a:lnTo>
                <a:cubicBezTo>
                  <a:pt x="4866007" y="74142"/>
                  <a:pt x="4864507" y="71009"/>
                  <a:pt x="4862707" y="67408"/>
                </a:cubicBezTo>
                <a:cubicBezTo>
                  <a:pt x="4860907" y="63808"/>
                  <a:pt x="4859040" y="60141"/>
                  <a:pt x="4857106" y="56407"/>
                </a:cubicBezTo>
                <a:cubicBezTo>
                  <a:pt x="4855172" y="52673"/>
                  <a:pt x="4853272" y="49139"/>
                  <a:pt x="4851406" y="45806"/>
                </a:cubicBezTo>
                <a:cubicBezTo>
                  <a:pt x="4849538" y="42472"/>
                  <a:pt x="4847938" y="39671"/>
                  <a:pt x="4846605" y="37404"/>
                </a:cubicBezTo>
                <a:close/>
                <a:moveTo>
                  <a:pt x="1029129" y="31404"/>
                </a:moveTo>
                <a:lnTo>
                  <a:pt x="1029129" y="85811"/>
                </a:lnTo>
                <a:lnTo>
                  <a:pt x="1029129" y="88611"/>
                </a:lnTo>
                <a:lnTo>
                  <a:pt x="1067734" y="88611"/>
                </a:lnTo>
                <a:lnTo>
                  <a:pt x="1067734" y="31404"/>
                </a:lnTo>
                <a:close/>
                <a:moveTo>
                  <a:pt x="3894286" y="27403"/>
                </a:moveTo>
                <a:cubicBezTo>
                  <a:pt x="3894686" y="29270"/>
                  <a:pt x="3895119" y="31370"/>
                  <a:pt x="3895586" y="33704"/>
                </a:cubicBezTo>
                <a:cubicBezTo>
                  <a:pt x="3896052" y="36038"/>
                  <a:pt x="3896486" y="38405"/>
                  <a:pt x="3896886" y="40805"/>
                </a:cubicBezTo>
                <a:cubicBezTo>
                  <a:pt x="3897286" y="43205"/>
                  <a:pt x="3897686" y="45539"/>
                  <a:pt x="3898086" y="47806"/>
                </a:cubicBezTo>
                <a:cubicBezTo>
                  <a:pt x="3898486" y="50073"/>
                  <a:pt x="3898820" y="52073"/>
                  <a:pt x="3899086" y="53807"/>
                </a:cubicBezTo>
                <a:lnTo>
                  <a:pt x="3933290" y="53807"/>
                </a:lnTo>
                <a:cubicBezTo>
                  <a:pt x="3933824" y="52073"/>
                  <a:pt x="3934391" y="50073"/>
                  <a:pt x="3934991" y="47806"/>
                </a:cubicBezTo>
                <a:cubicBezTo>
                  <a:pt x="3935591" y="45539"/>
                  <a:pt x="3936124" y="43205"/>
                  <a:pt x="3936591" y="40805"/>
                </a:cubicBezTo>
                <a:cubicBezTo>
                  <a:pt x="3937058" y="38405"/>
                  <a:pt x="3937524" y="36038"/>
                  <a:pt x="3937991" y="33704"/>
                </a:cubicBezTo>
                <a:cubicBezTo>
                  <a:pt x="3938458" y="31370"/>
                  <a:pt x="3938824" y="29270"/>
                  <a:pt x="3939091" y="27403"/>
                </a:cubicBezTo>
                <a:close/>
                <a:moveTo>
                  <a:pt x="1662207" y="26603"/>
                </a:moveTo>
                <a:cubicBezTo>
                  <a:pt x="1662873" y="30204"/>
                  <a:pt x="1663574" y="34271"/>
                  <a:pt x="1664307" y="38805"/>
                </a:cubicBezTo>
                <a:cubicBezTo>
                  <a:pt x="1665040" y="43339"/>
                  <a:pt x="1665674" y="47339"/>
                  <a:pt x="1666207" y="50806"/>
                </a:cubicBezTo>
                <a:lnTo>
                  <a:pt x="1716213" y="50806"/>
                </a:lnTo>
                <a:cubicBezTo>
                  <a:pt x="1717280" y="47339"/>
                  <a:pt x="1718414" y="43339"/>
                  <a:pt x="1719614" y="38805"/>
                </a:cubicBezTo>
                <a:cubicBezTo>
                  <a:pt x="1720814" y="34271"/>
                  <a:pt x="1721747" y="30204"/>
                  <a:pt x="1722414" y="26603"/>
                </a:cubicBezTo>
                <a:close/>
                <a:moveTo>
                  <a:pt x="2223077" y="23803"/>
                </a:moveTo>
                <a:lnTo>
                  <a:pt x="2223077" y="58207"/>
                </a:lnTo>
                <a:lnTo>
                  <a:pt x="2256081" y="58207"/>
                </a:lnTo>
                <a:lnTo>
                  <a:pt x="2256081" y="23803"/>
                </a:lnTo>
                <a:close/>
                <a:moveTo>
                  <a:pt x="4623377" y="21402"/>
                </a:moveTo>
                <a:lnTo>
                  <a:pt x="4623377" y="158020"/>
                </a:lnTo>
                <a:lnTo>
                  <a:pt x="4755593" y="158020"/>
                </a:lnTo>
                <a:lnTo>
                  <a:pt x="4755593" y="21402"/>
                </a:lnTo>
                <a:close/>
                <a:moveTo>
                  <a:pt x="1444580" y="20002"/>
                </a:moveTo>
                <a:lnTo>
                  <a:pt x="1444580" y="51606"/>
                </a:lnTo>
                <a:lnTo>
                  <a:pt x="1539791" y="51606"/>
                </a:lnTo>
                <a:lnTo>
                  <a:pt x="1539791" y="20002"/>
                </a:lnTo>
                <a:close/>
                <a:moveTo>
                  <a:pt x="4875608" y="19602"/>
                </a:moveTo>
                <a:lnTo>
                  <a:pt x="4959019" y="19602"/>
                </a:lnTo>
                <a:lnTo>
                  <a:pt x="4959019" y="26603"/>
                </a:lnTo>
                <a:cubicBezTo>
                  <a:pt x="4945684" y="43672"/>
                  <a:pt x="4934282" y="58407"/>
                  <a:pt x="4924815" y="70809"/>
                </a:cubicBezTo>
                <a:cubicBezTo>
                  <a:pt x="4915347" y="83210"/>
                  <a:pt x="4907446" y="93778"/>
                  <a:pt x="4901111" y="102513"/>
                </a:cubicBezTo>
                <a:cubicBezTo>
                  <a:pt x="4894778" y="111247"/>
                  <a:pt x="4889744" y="118415"/>
                  <a:pt x="4886010" y="124015"/>
                </a:cubicBezTo>
                <a:cubicBezTo>
                  <a:pt x="4882276" y="129616"/>
                  <a:pt x="4879476" y="134217"/>
                  <a:pt x="4877609" y="137817"/>
                </a:cubicBezTo>
                <a:cubicBezTo>
                  <a:pt x="4875742" y="141417"/>
                  <a:pt x="4874542" y="144318"/>
                  <a:pt x="4874008" y="146518"/>
                </a:cubicBezTo>
                <a:cubicBezTo>
                  <a:pt x="4873475" y="148718"/>
                  <a:pt x="4873208" y="150752"/>
                  <a:pt x="4873208" y="152619"/>
                </a:cubicBezTo>
                <a:cubicBezTo>
                  <a:pt x="4873208" y="157553"/>
                  <a:pt x="4874475" y="160787"/>
                  <a:pt x="4877008" y="162320"/>
                </a:cubicBezTo>
                <a:cubicBezTo>
                  <a:pt x="4879542" y="163854"/>
                  <a:pt x="4883810" y="164820"/>
                  <a:pt x="4889810" y="165220"/>
                </a:cubicBezTo>
                <a:cubicBezTo>
                  <a:pt x="4899812" y="165754"/>
                  <a:pt x="4909279" y="166054"/>
                  <a:pt x="4918214" y="166121"/>
                </a:cubicBezTo>
                <a:cubicBezTo>
                  <a:pt x="4927148" y="166187"/>
                  <a:pt x="4936549" y="165887"/>
                  <a:pt x="4946417" y="165220"/>
                </a:cubicBezTo>
                <a:cubicBezTo>
                  <a:pt x="4950551" y="164954"/>
                  <a:pt x="4953885" y="164554"/>
                  <a:pt x="4956419" y="164020"/>
                </a:cubicBezTo>
                <a:cubicBezTo>
                  <a:pt x="4958952" y="163487"/>
                  <a:pt x="4960953" y="162553"/>
                  <a:pt x="4962419" y="161220"/>
                </a:cubicBezTo>
                <a:cubicBezTo>
                  <a:pt x="4963886" y="159886"/>
                  <a:pt x="4964953" y="158053"/>
                  <a:pt x="4965620" y="155719"/>
                </a:cubicBezTo>
                <a:cubicBezTo>
                  <a:pt x="4966287" y="153386"/>
                  <a:pt x="4966887" y="150219"/>
                  <a:pt x="4967420" y="146218"/>
                </a:cubicBezTo>
                <a:cubicBezTo>
                  <a:pt x="4967553" y="144618"/>
                  <a:pt x="4967753" y="142618"/>
                  <a:pt x="4968020" y="140217"/>
                </a:cubicBezTo>
                <a:cubicBezTo>
                  <a:pt x="4968286" y="137817"/>
                  <a:pt x="4968520" y="135450"/>
                  <a:pt x="4968720" y="133116"/>
                </a:cubicBezTo>
                <a:cubicBezTo>
                  <a:pt x="4968920" y="130783"/>
                  <a:pt x="4969087" y="128683"/>
                  <a:pt x="4969220" y="126816"/>
                </a:cubicBezTo>
                <a:cubicBezTo>
                  <a:pt x="4969353" y="124949"/>
                  <a:pt x="4969420" y="123815"/>
                  <a:pt x="4969420" y="123415"/>
                </a:cubicBezTo>
                <a:lnTo>
                  <a:pt x="4976221" y="126016"/>
                </a:lnTo>
                <a:cubicBezTo>
                  <a:pt x="4976221" y="126416"/>
                  <a:pt x="4976155" y="127516"/>
                  <a:pt x="4976021" y="129316"/>
                </a:cubicBezTo>
                <a:cubicBezTo>
                  <a:pt x="4975888" y="131116"/>
                  <a:pt x="4975721" y="133116"/>
                  <a:pt x="4975521" y="135317"/>
                </a:cubicBezTo>
                <a:cubicBezTo>
                  <a:pt x="4975321" y="137517"/>
                  <a:pt x="4975087" y="139817"/>
                  <a:pt x="4974821" y="142218"/>
                </a:cubicBezTo>
                <a:cubicBezTo>
                  <a:pt x="4974554" y="144618"/>
                  <a:pt x="4974354" y="146618"/>
                  <a:pt x="4974221" y="148218"/>
                </a:cubicBezTo>
                <a:cubicBezTo>
                  <a:pt x="4973821" y="152886"/>
                  <a:pt x="4973120" y="156719"/>
                  <a:pt x="4972121" y="159720"/>
                </a:cubicBezTo>
                <a:cubicBezTo>
                  <a:pt x="4971121" y="162720"/>
                  <a:pt x="4969654" y="165054"/>
                  <a:pt x="4967720" y="166721"/>
                </a:cubicBezTo>
                <a:cubicBezTo>
                  <a:pt x="4965787" y="168387"/>
                  <a:pt x="4963219" y="169621"/>
                  <a:pt x="4960019" y="170421"/>
                </a:cubicBezTo>
                <a:cubicBezTo>
                  <a:pt x="4956819" y="171221"/>
                  <a:pt x="4952751" y="171755"/>
                  <a:pt x="4947817" y="172021"/>
                </a:cubicBezTo>
                <a:cubicBezTo>
                  <a:pt x="4937549" y="172688"/>
                  <a:pt x="4927681" y="173021"/>
                  <a:pt x="4918214" y="173021"/>
                </a:cubicBezTo>
                <a:cubicBezTo>
                  <a:pt x="4908746" y="173021"/>
                  <a:pt x="4898745" y="172688"/>
                  <a:pt x="4888210" y="172021"/>
                </a:cubicBezTo>
                <a:cubicBezTo>
                  <a:pt x="4881009" y="171621"/>
                  <a:pt x="4875608" y="170088"/>
                  <a:pt x="4872008" y="167421"/>
                </a:cubicBezTo>
                <a:cubicBezTo>
                  <a:pt x="4868408" y="164754"/>
                  <a:pt x="4866607" y="160020"/>
                  <a:pt x="4866607" y="153219"/>
                </a:cubicBezTo>
                <a:cubicBezTo>
                  <a:pt x="4866607" y="150952"/>
                  <a:pt x="4866841" y="148618"/>
                  <a:pt x="4867307" y="146218"/>
                </a:cubicBezTo>
                <a:cubicBezTo>
                  <a:pt x="4867774" y="143818"/>
                  <a:pt x="4868908" y="140751"/>
                  <a:pt x="4870708" y="137017"/>
                </a:cubicBezTo>
                <a:cubicBezTo>
                  <a:pt x="4872508" y="133283"/>
                  <a:pt x="4875175" y="128616"/>
                  <a:pt x="4878709" y="123015"/>
                </a:cubicBezTo>
                <a:cubicBezTo>
                  <a:pt x="4882243" y="117414"/>
                  <a:pt x="4887110" y="110280"/>
                  <a:pt x="4893311" y="101612"/>
                </a:cubicBezTo>
                <a:cubicBezTo>
                  <a:pt x="4899512" y="92945"/>
                  <a:pt x="4907246" y="82510"/>
                  <a:pt x="4916513" y="70309"/>
                </a:cubicBezTo>
                <a:cubicBezTo>
                  <a:pt x="4925781" y="58107"/>
                  <a:pt x="4937016" y="43472"/>
                  <a:pt x="4950218" y="26403"/>
                </a:cubicBezTo>
                <a:lnTo>
                  <a:pt x="4875608" y="26403"/>
                </a:lnTo>
                <a:close/>
                <a:moveTo>
                  <a:pt x="1218951" y="18802"/>
                </a:moveTo>
                <a:lnTo>
                  <a:pt x="1364369" y="18802"/>
                </a:lnTo>
                <a:lnTo>
                  <a:pt x="1364369" y="25803"/>
                </a:lnTo>
                <a:lnTo>
                  <a:pt x="1294961" y="25803"/>
                </a:lnTo>
                <a:lnTo>
                  <a:pt x="1294961" y="75609"/>
                </a:lnTo>
                <a:lnTo>
                  <a:pt x="1294961" y="77209"/>
                </a:lnTo>
                <a:lnTo>
                  <a:pt x="1375371" y="77209"/>
                </a:lnTo>
                <a:lnTo>
                  <a:pt x="1375371" y="84010"/>
                </a:lnTo>
                <a:lnTo>
                  <a:pt x="1295361" y="84010"/>
                </a:lnTo>
                <a:cubicBezTo>
                  <a:pt x="1297628" y="94412"/>
                  <a:pt x="1301028" y="103979"/>
                  <a:pt x="1305562" y="112714"/>
                </a:cubicBezTo>
                <a:cubicBezTo>
                  <a:pt x="1310096" y="121448"/>
                  <a:pt x="1315830" y="129549"/>
                  <a:pt x="1322764" y="137017"/>
                </a:cubicBezTo>
                <a:cubicBezTo>
                  <a:pt x="1329699" y="144485"/>
                  <a:pt x="1337900" y="151419"/>
                  <a:pt x="1347367" y="157820"/>
                </a:cubicBezTo>
                <a:cubicBezTo>
                  <a:pt x="1356835" y="164220"/>
                  <a:pt x="1367570" y="170221"/>
                  <a:pt x="1379571" y="175822"/>
                </a:cubicBezTo>
                <a:lnTo>
                  <a:pt x="1375771" y="183023"/>
                </a:lnTo>
                <a:cubicBezTo>
                  <a:pt x="1364303" y="177289"/>
                  <a:pt x="1354002" y="171321"/>
                  <a:pt x="1344867" y="165120"/>
                </a:cubicBezTo>
                <a:cubicBezTo>
                  <a:pt x="1335733" y="158920"/>
                  <a:pt x="1327732" y="152319"/>
                  <a:pt x="1320864" y="145318"/>
                </a:cubicBezTo>
                <a:cubicBezTo>
                  <a:pt x="1313997" y="138317"/>
                  <a:pt x="1308196" y="130816"/>
                  <a:pt x="1303462" y="122815"/>
                </a:cubicBezTo>
                <a:cubicBezTo>
                  <a:pt x="1298728" y="114814"/>
                  <a:pt x="1294961" y="106080"/>
                  <a:pt x="1292160" y="96612"/>
                </a:cubicBezTo>
                <a:cubicBezTo>
                  <a:pt x="1287893" y="112747"/>
                  <a:pt x="1278826" y="128182"/>
                  <a:pt x="1264957" y="142918"/>
                </a:cubicBezTo>
                <a:cubicBezTo>
                  <a:pt x="1251089" y="157653"/>
                  <a:pt x="1232153" y="171155"/>
                  <a:pt x="1208150" y="183423"/>
                </a:cubicBezTo>
                <a:lnTo>
                  <a:pt x="1204350" y="176822"/>
                </a:lnTo>
                <a:cubicBezTo>
                  <a:pt x="1229553" y="164154"/>
                  <a:pt x="1249189" y="150019"/>
                  <a:pt x="1263257" y="134417"/>
                </a:cubicBezTo>
                <a:cubicBezTo>
                  <a:pt x="1277325" y="118815"/>
                  <a:pt x="1285360" y="102013"/>
                  <a:pt x="1287360" y="84010"/>
                </a:cubicBezTo>
                <a:lnTo>
                  <a:pt x="1207750" y="84010"/>
                </a:lnTo>
                <a:lnTo>
                  <a:pt x="1207750" y="77209"/>
                </a:lnTo>
                <a:lnTo>
                  <a:pt x="1287760" y="77209"/>
                </a:lnTo>
                <a:lnTo>
                  <a:pt x="1287760" y="75609"/>
                </a:lnTo>
                <a:lnTo>
                  <a:pt x="1287760" y="25803"/>
                </a:lnTo>
                <a:lnTo>
                  <a:pt x="1218951" y="25803"/>
                </a:lnTo>
                <a:close/>
                <a:moveTo>
                  <a:pt x="2203674" y="17002"/>
                </a:moveTo>
                <a:lnTo>
                  <a:pt x="2277684" y="17002"/>
                </a:lnTo>
                <a:lnTo>
                  <a:pt x="2277684" y="23803"/>
                </a:lnTo>
                <a:lnTo>
                  <a:pt x="2262482" y="23803"/>
                </a:lnTo>
                <a:lnTo>
                  <a:pt x="2262482" y="137817"/>
                </a:lnTo>
                <a:cubicBezTo>
                  <a:pt x="2266216" y="137150"/>
                  <a:pt x="2269716" y="136584"/>
                  <a:pt x="2272983" y="136117"/>
                </a:cubicBezTo>
                <a:cubicBezTo>
                  <a:pt x="2276250" y="135650"/>
                  <a:pt x="2279217" y="135150"/>
                  <a:pt x="2281884" y="134617"/>
                </a:cubicBezTo>
                <a:lnTo>
                  <a:pt x="2282084" y="138017"/>
                </a:lnTo>
                <a:lnTo>
                  <a:pt x="2282484" y="141417"/>
                </a:lnTo>
                <a:cubicBezTo>
                  <a:pt x="2279817" y="141951"/>
                  <a:pt x="2276783" y="142451"/>
                  <a:pt x="2273383" y="142918"/>
                </a:cubicBezTo>
                <a:cubicBezTo>
                  <a:pt x="2269983" y="143384"/>
                  <a:pt x="2266349" y="143951"/>
                  <a:pt x="2262482" y="144618"/>
                </a:cubicBezTo>
                <a:lnTo>
                  <a:pt x="2262482" y="181622"/>
                </a:lnTo>
                <a:lnTo>
                  <a:pt x="2256081" y="181622"/>
                </a:lnTo>
                <a:lnTo>
                  <a:pt x="2256081" y="145618"/>
                </a:lnTo>
                <a:lnTo>
                  <a:pt x="2199274" y="154619"/>
                </a:lnTo>
                <a:lnTo>
                  <a:pt x="2198474" y="147618"/>
                </a:lnTo>
                <a:lnTo>
                  <a:pt x="2216676" y="144818"/>
                </a:lnTo>
                <a:lnTo>
                  <a:pt x="2216676" y="23803"/>
                </a:lnTo>
                <a:lnTo>
                  <a:pt x="2203674" y="23803"/>
                </a:lnTo>
                <a:close/>
                <a:moveTo>
                  <a:pt x="3040979" y="16602"/>
                </a:moveTo>
                <a:lnTo>
                  <a:pt x="3040979" y="34204"/>
                </a:lnTo>
                <a:lnTo>
                  <a:pt x="3143992" y="34204"/>
                </a:lnTo>
                <a:lnTo>
                  <a:pt x="3143992" y="16602"/>
                </a:lnTo>
                <a:close/>
                <a:moveTo>
                  <a:pt x="4616376" y="14202"/>
                </a:moveTo>
                <a:lnTo>
                  <a:pt x="4762394" y="14202"/>
                </a:lnTo>
                <a:lnTo>
                  <a:pt x="4762394" y="179822"/>
                </a:lnTo>
                <a:lnTo>
                  <a:pt x="4755593" y="179822"/>
                </a:lnTo>
                <a:lnTo>
                  <a:pt x="4755593" y="164620"/>
                </a:lnTo>
                <a:lnTo>
                  <a:pt x="4623377" y="164620"/>
                </a:lnTo>
                <a:lnTo>
                  <a:pt x="4623377" y="179822"/>
                </a:lnTo>
                <a:lnTo>
                  <a:pt x="4616376" y="179822"/>
                </a:lnTo>
                <a:close/>
                <a:moveTo>
                  <a:pt x="1437779" y="13601"/>
                </a:moveTo>
                <a:lnTo>
                  <a:pt x="1546592" y="13601"/>
                </a:lnTo>
                <a:lnTo>
                  <a:pt x="1546592" y="58007"/>
                </a:lnTo>
                <a:lnTo>
                  <a:pt x="1437779" y="58007"/>
                </a:lnTo>
                <a:close/>
                <a:moveTo>
                  <a:pt x="18403" y="12601"/>
                </a:moveTo>
                <a:cubicBezTo>
                  <a:pt x="20536" y="14068"/>
                  <a:pt x="23170" y="15968"/>
                  <a:pt x="26304" y="18302"/>
                </a:cubicBezTo>
                <a:cubicBezTo>
                  <a:pt x="29437" y="20636"/>
                  <a:pt x="32638" y="23136"/>
                  <a:pt x="35905" y="25803"/>
                </a:cubicBezTo>
                <a:cubicBezTo>
                  <a:pt x="39172" y="28470"/>
                  <a:pt x="42372" y="31104"/>
                  <a:pt x="45506" y="33704"/>
                </a:cubicBezTo>
                <a:cubicBezTo>
                  <a:pt x="48640" y="36304"/>
                  <a:pt x="51273" y="38605"/>
                  <a:pt x="53407" y="40605"/>
                </a:cubicBezTo>
                <a:lnTo>
                  <a:pt x="49407" y="46406"/>
                </a:lnTo>
                <a:cubicBezTo>
                  <a:pt x="47406" y="44405"/>
                  <a:pt x="44873" y="42105"/>
                  <a:pt x="41806" y="39505"/>
                </a:cubicBezTo>
                <a:cubicBezTo>
                  <a:pt x="38738" y="36904"/>
                  <a:pt x="35538" y="34237"/>
                  <a:pt x="32204" y="31504"/>
                </a:cubicBezTo>
                <a:cubicBezTo>
                  <a:pt x="28871" y="28770"/>
                  <a:pt x="25603" y="26236"/>
                  <a:pt x="22403" y="23903"/>
                </a:cubicBezTo>
                <a:cubicBezTo>
                  <a:pt x="19203" y="21569"/>
                  <a:pt x="16536" y="19669"/>
                  <a:pt x="14402" y="18202"/>
                </a:cubicBezTo>
                <a:close/>
                <a:moveTo>
                  <a:pt x="3034578" y="10801"/>
                </a:moveTo>
                <a:lnTo>
                  <a:pt x="3150393" y="10801"/>
                </a:lnTo>
                <a:lnTo>
                  <a:pt x="3150393" y="62808"/>
                </a:lnTo>
                <a:lnTo>
                  <a:pt x="3034578" y="62808"/>
                </a:lnTo>
                <a:close/>
                <a:moveTo>
                  <a:pt x="215228" y="10401"/>
                </a:moveTo>
                <a:cubicBezTo>
                  <a:pt x="216827" y="11868"/>
                  <a:pt x="218828" y="13701"/>
                  <a:pt x="221228" y="15902"/>
                </a:cubicBezTo>
                <a:cubicBezTo>
                  <a:pt x="223629" y="18102"/>
                  <a:pt x="226129" y="20436"/>
                  <a:pt x="228729" y="22903"/>
                </a:cubicBezTo>
                <a:cubicBezTo>
                  <a:pt x="231329" y="25370"/>
                  <a:pt x="233830" y="27837"/>
                  <a:pt x="236230" y="30304"/>
                </a:cubicBezTo>
                <a:cubicBezTo>
                  <a:pt x="238630" y="32771"/>
                  <a:pt x="240697" y="34871"/>
                  <a:pt x="242431" y="36604"/>
                </a:cubicBezTo>
                <a:lnTo>
                  <a:pt x="238430" y="42005"/>
                </a:lnTo>
                <a:cubicBezTo>
                  <a:pt x="236697" y="40005"/>
                  <a:pt x="234596" y="37771"/>
                  <a:pt x="232130" y="35304"/>
                </a:cubicBezTo>
                <a:cubicBezTo>
                  <a:pt x="229663" y="32837"/>
                  <a:pt x="227162" y="30370"/>
                  <a:pt x="224629" y="27903"/>
                </a:cubicBezTo>
                <a:cubicBezTo>
                  <a:pt x="222095" y="25436"/>
                  <a:pt x="219628" y="23103"/>
                  <a:pt x="217228" y="20902"/>
                </a:cubicBezTo>
                <a:cubicBezTo>
                  <a:pt x="214827" y="18702"/>
                  <a:pt x="212761" y="16869"/>
                  <a:pt x="211027" y="15402"/>
                </a:cubicBezTo>
                <a:close/>
                <a:moveTo>
                  <a:pt x="4449555" y="7001"/>
                </a:moveTo>
                <a:lnTo>
                  <a:pt x="4455956" y="8601"/>
                </a:lnTo>
                <a:cubicBezTo>
                  <a:pt x="4453823" y="15402"/>
                  <a:pt x="4451389" y="22136"/>
                  <a:pt x="4448655" y="28803"/>
                </a:cubicBezTo>
                <a:cubicBezTo>
                  <a:pt x="4445921" y="35471"/>
                  <a:pt x="4443021" y="42005"/>
                  <a:pt x="4439954" y="48406"/>
                </a:cubicBezTo>
                <a:lnTo>
                  <a:pt x="4440154" y="48406"/>
                </a:lnTo>
                <a:lnTo>
                  <a:pt x="4440154" y="181422"/>
                </a:lnTo>
                <a:lnTo>
                  <a:pt x="4433553" y="181422"/>
                </a:lnTo>
                <a:lnTo>
                  <a:pt x="4433553" y="61007"/>
                </a:lnTo>
                <a:cubicBezTo>
                  <a:pt x="4429153" y="69275"/>
                  <a:pt x="4424552" y="77109"/>
                  <a:pt x="4419751" y="84510"/>
                </a:cubicBezTo>
                <a:cubicBezTo>
                  <a:pt x="4414951" y="91911"/>
                  <a:pt x="4410217" y="98679"/>
                  <a:pt x="4405550" y="104813"/>
                </a:cubicBezTo>
                <a:lnTo>
                  <a:pt x="4401349" y="99012"/>
                </a:lnTo>
                <a:cubicBezTo>
                  <a:pt x="4405750" y="93678"/>
                  <a:pt x="4410217" y="87444"/>
                  <a:pt x="4414751" y="80310"/>
                </a:cubicBezTo>
                <a:cubicBezTo>
                  <a:pt x="4419285" y="73176"/>
                  <a:pt x="4423719" y="65608"/>
                  <a:pt x="4428053" y="57607"/>
                </a:cubicBezTo>
                <a:cubicBezTo>
                  <a:pt x="4432386" y="49606"/>
                  <a:pt x="4436387" y="41272"/>
                  <a:pt x="4440054" y="32604"/>
                </a:cubicBezTo>
                <a:cubicBezTo>
                  <a:pt x="4443721" y="23936"/>
                  <a:pt x="4446888" y="15402"/>
                  <a:pt x="4449555" y="7001"/>
                </a:cubicBezTo>
                <a:close/>
                <a:moveTo>
                  <a:pt x="332642" y="5200"/>
                </a:moveTo>
                <a:lnTo>
                  <a:pt x="339043" y="5200"/>
                </a:lnTo>
                <a:cubicBezTo>
                  <a:pt x="343177" y="15735"/>
                  <a:pt x="349277" y="25470"/>
                  <a:pt x="357345" y="34404"/>
                </a:cubicBezTo>
                <a:cubicBezTo>
                  <a:pt x="365413" y="43339"/>
                  <a:pt x="374181" y="50873"/>
                  <a:pt x="383648" y="57007"/>
                </a:cubicBezTo>
                <a:lnTo>
                  <a:pt x="380648" y="62608"/>
                </a:lnTo>
                <a:cubicBezTo>
                  <a:pt x="371313" y="56340"/>
                  <a:pt x="362646" y="49006"/>
                  <a:pt x="354645" y="40605"/>
                </a:cubicBezTo>
                <a:cubicBezTo>
                  <a:pt x="346644" y="32204"/>
                  <a:pt x="340310" y="22936"/>
                  <a:pt x="335642" y="12801"/>
                </a:cubicBezTo>
                <a:cubicBezTo>
                  <a:pt x="331509" y="22269"/>
                  <a:pt x="326308" y="30804"/>
                  <a:pt x="320040" y="38405"/>
                </a:cubicBezTo>
                <a:cubicBezTo>
                  <a:pt x="313773" y="46006"/>
                  <a:pt x="306039" y="53406"/>
                  <a:pt x="296838" y="60607"/>
                </a:cubicBezTo>
                <a:lnTo>
                  <a:pt x="293037" y="55407"/>
                </a:lnTo>
                <a:cubicBezTo>
                  <a:pt x="302505" y="48206"/>
                  <a:pt x="310439" y="40572"/>
                  <a:pt x="316840" y="32504"/>
                </a:cubicBezTo>
                <a:cubicBezTo>
                  <a:pt x="323241" y="24436"/>
                  <a:pt x="328508" y="15335"/>
                  <a:pt x="332642" y="5200"/>
                </a:cubicBezTo>
                <a:close/>
                <a:moveTo>
                  <a:pt x="1847430" y="5000"/>
                </a:moveTo>
                <a:lnTo>
                  <a:pt x="1854031" y="6801"/>
                </a:lnTo>
                <a:cubicBezTo>
                  <a:pt x="1852697" y="11868"/>
                  <a:pt x="1851264" y="17002"/>
                  <a:pt x="1849730" y="22203"/>
                </a:cubicBezTo>
                <a:cubicBezTo>
                  <a:pt x="1848197" y="27403"/>
                  <a:pt x="1846496" y="32604"/>
                  <a:pt x="1844630" y="37805"/>
                </a:cubicBezTo>
                <a:lnTo>
                  <a:pt x="1893436" y="37805"/>
                </a:lnTo>
                <a:lnTo>
                  <a:pt x="1893436" y="44805"/>
                </a:lnTo>
                <a:cubicBezTo>
                  <a:pt x="1891035" y="59474"/>
                  <a:pt x="1887635" y="72942"/>
                  <a:pt x="1883234" y="85210"/>
                </a:cubicBezTo>
                <a:cubicBezTo>
                  <a:pt x="1878834" y="97479"/>
                  <a:pt x="1873300" y="108980"/>
                  <a:pt x="1866632" y="119715"/>
                </a:cubicBezTo>
                <a:cubicBezTo>
                  <a:pt x="1859965" y="130449"/>
                  <a:pt x="1852064" y="140717"/>
                  <a:pt x="1842929" y="150519"/>
                </a:cubicBezTo>
                <a:cubicBezTo>
                  <a:pt x="1833795" y="160320"/>
                  <a:pt x="1823293" y="170088"/>
                  <a:pt x="1811425" y="179822"/>
                </a:cubicBezTo>
                <a:lnTo>
                  <a:pt x="1806825" y="174022"/>
                </a:lnTo>
                <a:cubicBezTo>
                  <a:pt x="1818560" y="164554"/>
                  <a:pt x="1828861" y="155119"/>
                  <a:pt x="1837729" y="145718"/>
                </a:cubicBezTo>
                <a:cubicBezTo>
                  <a:pt x="1846596" y="136317"/>
                  <a:pt x="1854264" y="126482"/>
                  <a:pt x="1860732" y="116214"/>
                </a:cubicBezTo>
                <a:cubicBezTo>
                  <a:pt x="1867199" y="105946"/>
                  <a:pt x="1872566" y="94978"/>
                  <a:pt x="1876834" y="83310"/>
                </a:cubicBezTo>
                <a:cubicBezTo>
                  <a:pt x="1881101" y="71642"/>
                  <a:pt x="1884435" y="58807"/>
                  <a:pt x="1886835" y="44805"/>
                </a:cubicBezTo>
                <a:lnTo>
                  <a:pt x="1842029" y="44805"/>
                </a:lnTo>
                <a:cubicBezTo>
                  <a:pt x="1839896" y="50539"/>
                  <a:pt x="1837629" y="56140"/>
                  <a:pt x="1835228" y="61607"/>
                </a:cubicBezTo>
                <a:cubicBezTo>
                  <a:pt x="1832828" y="67075"/>
                  <a:pt x="1830295" y="72476"/>
                  <a:pt x="1827628" y="77810"/>
                </a:cubicBezTo>
                <a:cubicBezTo>
                  <a:pt x="1830028" y="79543"/>
                  <a:pt x="1832795" y="81643"/>
                  <a:pt x="1835928" y="84110"/>
                </a:cubicBezTo>
                <a:cubicBezTo>
                  <a:pt x="1839062" y="86577"/>
                  <a:pt x="1842196" y="89111"/>
                  <a:pt x="1845330" y="91711"/>
                </a:cubicBezTo>
                <a:cubicBezTo>
                  <a:pt x="1848463" y="94312"/>
                  <a:pt x="1851464" y="96812"/>
                  <a:pt x="1854331" y="99212"/>
                </a:cubicBezTo>
                <a:cubicBezTo>
                  <a:pt x="1857198" y="101612"/>
                  <a:pt x="1859498" y="103613"/>
                  <a:pt x="1861232" y="105213"/>
                </a:cubicBezTo>
                <a:lnTo>
                  <a:pt x="1857231" y="111414"/>
                </a:lnTo>
                <a:cubicBezTo>
                  <a:pt x="1855631" y="109947"/>
                  <a:pt x="1853497" y="108047"/>
                  <a:pt x="1850830" y="105713"/>
                </a:cubicBezTo>
                <a:cubicBezTo>
                  <a:pt x="1848163" y="103379"/>
                  <a:pt x="1845296" y="100946"/>
                  <a:pt x="1842229" y="98412"/>
                </a:cubicBezTo>
                <a:cubicBezTo>
                  <a:pt x="1839162" y="95878"/>
                  <a:pt x="1836062" y="93345"/>
                  <a:pt x="1832928" y="90811"/>
                </a:cubicBezTo>
                <a:cubicBezTo>
                  <a:pt x="1829794" y="88277"/>
                  <a:pt x="1826961" y="86077"/>
                  <a:pt x="1824427" y="84210"/>
                </a:cubicBezTo>
                <a:cubicBezTo>
                  <a:pt x="1821893" y="88878"/>
                  <a:pt x="1819326" y="93378"/>
                  <a:pt x="1816726" y="97712"/>
                </a:cubicBezTo>
                <a:cubicBezTo>
                  <a:pt x="1814126" y="102046"/>
                  <a:pt x="1811425" y="106213"/>
                  <a:pt x="1808625" y="110214"/>
                </a:cubicBezTo>
                <a:lnTo>
                  <a:pt x="1803624" y="105213"/>
                </a:lnTo>
                <a:cubicBezTo>
                  <a:pt x="1808158" y="98279"/>
                  <a:pt x="1812592" y="90811"/>
                  <a:pt x="1816926" y="82810"/>
                </a:cubicBezTo>
                <a:cubicBezTo>
                  <a:pt x="1821260" y="74809"/>
                  <a:pt x="1825294" y="66508"/>
                  <a:pt x="1829028" y="57907"/>
                </a:cubicBezTo>
                <a:cubicBezTo>
                  <a:pt x="1832761" y="49306"/>
                  <a:pt x="1836195" y="40538"/>
                  <a:pt x="1839329" y="31604"/>
                </a:cubicBezTo>
                <a:cubicBezTo>
                  <a:pt x="1842463" y="22669"/>
                  <a:pt x="1845163" y="13801"/>
                  <a:pt x="1847430" y="5000"/>
                </a:cubicBezTo>
                <a:close/>
                <a:moveTo>
                  <a:pt x="1915238" y="3800"/>
                </a:moveTo>
                <a:lnTo>
                  <a:pt x="1922039" y="4200"/>
                </a:lnTo>
                <a:lnTo>
                  <a:pt x="1922039" y="181823"/>
                </a:lnTo>
                <a:lnTo>
                  <a:pt x="1915238" y="181823"/>
                </a:lnTo>
                <a:close/>
                <a:moveTo>
                  <a:pt x="4511963" y="3600"/>
                </a:moveTo>
                <a:lnTo>
                  <a:pt x="4518364" y="4200"/>
                </a:lnTo>
                <a:lnTo>
                  <a:pt x="4518364" y="56207"/>
                </a:lnTo>
                <a:lnTo>
                  <a:pt x="4562769" y="40405"/>
                </a:lnTo>
                <a:cubicBezTo>
                  <a:pt x="4562769" y="40538"/>
                  <a:pt x="4562703" y="42138"/>
                  <a:pt x="4562569" y="45205"/>
                </a:cubicBezTo>
                <a:cubicBezTo>
                  <a:pt x="4562436" y="48272"/>
                  <a:pt x="4562303" y="52073"/>
                  <a:pt x="4562169" y="56607"/>
                </a:cubicBezTo>
                <a:cubicBezTo>
                  <a:pt x="4562036" y="61141"/>
                  <a:pt x="4561869" y="66108"/>
                  <a:pt x="4561669" y="71509"/>
                </a:cubicBezTo>
                <a:cubicBezTo>
                  <a:pt x="4561469" y="76909"/>
                  <a:pt x="4561303" y="82010"/>
                  <a:pt x="4561169" y="86811"/>
                </a:cubicBezTo>
                <a:cubicBezTo>
                  <a:pt x="4561036" y="91611"/>
                  <a:pt x="4560869" y="95812"/>
                  <a:pt x="4560669" y="99412"/>
                </a:cubicBezTo>
                <a:cubicBezTo>
                  <a:pt x="4560469" y="103013"/>
                  <a:pt x="4560369" y="105280"/>
                  <a:pt x="4560369" y="106213"/>
                </a:cubicBezTo>
                <a:cubicBezTo>
                  <a:pt x="4560102" y="110080"/>
                  <a:pt x="4559536" y="113081"/>
                  <a:pt x="4558669" y="115214"/>
                </a:cubicBezTo>
                <a:cubicBezTo>
                  <a:pt x="4557802" y="117348"/>
                  <a:pt x="4556502" y="119015"/>
                  <a:pt x="4554768" y="120215"/>
                </a:cubicBezTo>
                <a:cubicBezTo>
                  <a:pt x="4553035" y="121415"/>
                  <a:pt x="4550735" y="122348"/>
                  <a:pt x="4547867" y="123015"/>
                </a:cubicBezTo>
                <a:cubicBezTo>
                  <a:pt x="4545000" y="123682"/>
                  <a:pt x="4541433" y="124415"/>
                  <a:pt x="4537166" y="125215"/>
                </a:cubicBezTo>
                <a:lnTo>
                  <a:pt x="4530565" y="126416"/>
                </a:lnTo>
                <a:lnTo>
                  <a:pt x="4528765" y="119215"/>
                </a:lnTo>
                <a:lnTo>
                  <a:pt x="4535766" y="118215"/>
                </a:lnTo>
                <a:cubicBezTo>
                  <a:pt x="4539500" y="117681"/>
                  <a:pt x="4542500" y="117181"/>
                  <a:pt x="4544767" y="116714"/>
                </a:cubicBezTo>
                <a:cubicBezTo>
                  <a:pt x="4547034" y="116248"/>
                  <a:pt x="4548801" y="115581"/>
                  <a:pt x="4550068" y="114714"/>
                </a:cubicBezTo>
                <a:cubicBezTo>
                  <a:pt x="4551335" y="113847"/>
                  <a:pt x="4552201" y="112581"/>
                  <a:pt x="4552668" y="110914"/>
                </a:cubicBezTo>
                <a:cubicBezTo>
                  <a:pt x="4553135" y="109247"/>
                  <a:pt x="4553502" y="106880"/>
                  <a:pt x="4553768" y="103813"/>
                </a:cubicBezTo>
                <a:cubicBezTo>
                  <a:pt x="4553902" y="103013"/>
                  <a:pt x="4554002" y="101346"/>
                  <a:pt x="4554068" y="98812"/>
                </a:cubicBezTo>
                <a:cubicBezTo>
                  <a:pt x="4554135" y="96278"/>
                  <a:pt x="4554235" y="93245"/>
                  <a:pt x="4554368" y="89711"/>
                </a:cubicBezTo>
                <a:cubicBezTo>
                  <a:pt x="4554502" y="86177"/>
                  <a:pt x="4554668" y="82377"/>
                  <a:pt x="4554868" y="78310"/>
                </a:cubicBezTo>
                <a:cubicBezTo>
                  <a:pt x="4555068" y="74242"/>
                  <a:pt x="4555235" y="70342"/>
                  <a:pt x="4555368" y="66608"/>
                </a:cubicBezTo>
                <a:cubicBezTo>
                  <a:pt x="4555502" y="62874"/>
                  <a:pt x="4555602" y="59507"/>
                  <a:pt x="4555668" y="56507"/>
                </a:cubicBezTo>
                <a:cubicBezTo>
                  <a:pt x="4555735" y="53506"/>
                  <a:pt x="4555835" y="51273"/>
                  <a:pt x="4555969" y="49806"/>
                </a:cubicBezTo>
                <a:lnTo>
                  <a:pt x="4518364" y="63208"/>
                </a:lnTo>
                <a:lnTo>
                  <a:pt x="4518364" y="146218"/>
                </a:lnTo>
                <a:lnTo>
                  <a:pt x="4511963" y="146018"/>
                </a:lnTo>
                <a:lnTo>
                  <a:pt x="4511963" y="65408"/>
                </a:lnTo>
                <a:lnTo>
                  <a:pt x="4477959" y="77609"/>
                </a:lnTo>
                <a:lnTo>
                  <a:pt x="4477959" y="149018"/>
                </a:lnTo>
                <a:cubicBezTo>
                  <a:pt x="4477959" y="152619"/>
                  <a:pt x="4478292" y="155586"/>
                  <a:pt x="4478959" y="157920"/>
                </a:cubicBezTo>
                <a:cubicBezTo>
                  <a:pt x="4479626" y="160253"/>
                  <a:pt x="4480792" y="162120"/>
                  <a:pt x="4482459" y="163520"/>
                </a:cubicBezTo>
                <a:cubicBezTo>
                  <a:pt x="4484126" y="164920"/>
                  <a:pt x="4486426" y="165921"/>
                  <a:pt x="4489360" y="166521"/>
                </a:cubicBezTo>
                <a:cubicBezTo>
                  <a:pt x="4492294" y="167121"/>
                  <a:pt x="4496028" y="167554"/>
                  <a:pt x="4500562" y="167821"/>
                </a:cubicBezTo>
                <a:cubicBezTo>
                  <a:pt x="4515897" y="168621"/>
                  <a:pt x="4531232" y="168621"/>
                  <a:pt x="4546567" y="167821"/>
                </a:cubicBezTo>
                <a:cubicBezTo>
                  <a:pt x="4551768" y="167554"/>
                  <a:pt x="4555869" y="167154"/>
                  <a:pt x="4558869" y="166621"/>
                </a:cubicBezTo>
                <a:cubicBezTo>
                  <a:pt x="4561869" y="166087"/>
                  <a:pt x="4564203" y="165254"/>
                  <a:pt x="4565870" y="164120"/>
                </a:cubicBezTo>
                <a:cubicBezTo>
                  <a:pt x="4567537" y="162987"/>
                  <a:pt x="4568737" y="161453"/>
                  <a:pt x="4569470" y="159520"/>
                </a:cubicBezTo>
                <a:cubicBezTo>
                  <a:pt x="4570203" y="157586"/>
                  <a:pt x="4570770" y="155019"/>
                  <a:pt x="4571170" y="151819"/>
                </a:cubicBezTo>
                <a:cubicBezTo>
                  <a:pt x="4571304" y="150485"/>
                  <a:pt x="4571504" y="148752"/>
                  <a:pt x="4571771" y="146618"/>
                </a:cubicBezTo>
                <a:cubicBezTo>
                  <a:pt x="4572037" y="144485"/>
                  <a:pt x="4572304" y="142384"/>
                  <a:pt x="4572570" y="140317"/>
                </a:cubicBezTo>
                <a:cubicBezTo>
                  <a:pt x="4572837" y="138250"/>
                  <a:pt x="4573037" y="136417"/>
                  <a:pt x="4573171" y="134817"/>
                </a:cubicBezTo>
                <a:cubicBezTo>
                  <a:pt x="4573304" y="133216"/>
                  <a:pt x="4573371" y="132283"/>
                  <a:pt x="4573371" y="132016"/>
                </a:cubicBezTo>
                <a:lnTo>
                  <a:pt x="4579972" y="134017"/>
                </a:lnTo>
                <a:cubicBezTo>
                  <a:pt x="4579972" y="134417"/>
                  <a:pt x="4579872" y="135417"/>
                  <a:pt x="4579672" y="137017"/>
                </a:cubicBezTo>
                <a:cubicBezTo>
                  <a:pt x="4579472" y="138617"/>
                  <a:pt x="4579271" y="140417"/>
                  <a:pt x="4579071" y="142418"/>
                </a:cubicBezTo>
                <a:cubicBezTo>
                  <a:pt x="4578871" y="144418"/>
                  <a:pt x="4578638" y="146485"/>
                  <a:pt x="4578371" y="148618"/>
                </a:cubicBezTo>
                <a:cubicBezTo>
                  <a:pt x="4578104" y="150752"/>
                  <a:pt x="4577904" y="152619"/>
                  <a:pt x="4577771" y="154219"/>
                </a:cubicBezTo>
                <a:cubicBezTo>
                  <a:pt x="4577371" y="158220"/>
                  <a:pt x="4576671" y="161487"/>
                  <a:pt x="4575671" y="164020"/>
                </a:cubicBezTo>
                <a:cubicBezTo>
                  <a:pt x="4574671" y="166554"/>
                  <a:pt x="4573070" y="168554"/>
                  <a:pt x="4570870" y="170021"/>
                </a:cubicBezTo>
                <a:cubicBezTo>
                  <a:pt x="4568670" y="171488"/>
                  <a:pt x="4565770" y="172555"/>
                  <a:pt x="4562169" y="173221"/>
                </a:cubicBezTo>
                <a:cubicBezTo>
                  <a:pt x="4558569" y="173888"/>
                  <a:pt x="4553968" y="174355"/>
                  <a:pt x="4548368" y="174622"/>
                </a:cubicBezTo>
                <a:cubicBezTo>
                  <a:pt x="4531832" y="175422"/>
                  <a:pt x="4515297" y="175422"/>
                  <a:pt x="4498761" y="174622"/>
                </a:cubicBezTo>
                <a:cubicBezTo>
                  <a:pt x="4493827" y="174355"/>
                  <a:pt x="4489627" y="173822"/>
                  <a:pt x="4486160" y="173021"/>
                </a:cubicBezTo>
                <a:cubicBezTo>
                  <a:pt x="4482693" y="172221"/>
                  <a:pt x="4479859" y="170921"/>
                  <a:pt x="4477659" y="169121"/>
                </a:cubicBezTo>
                <a:cubicBezTo>
                  <a:pt x="4475458" y="167321"/>
                  <a:pt x="4473858" y="164920"/>
                  <a:pt x="4472858" y="161920"/>
                </a:cubicBezTo>
                <a:cubicBezTo>
                  <a:pt x="4471858" y="158920"/>
                  <a:pt x="4471358" y="155086"/>
                  <a:pt x="4471358" y="150419"/>
                </a:cubicBezTo>
                <a:lnTo>
                  <a:pt x="4471358" y="80010"/>
                </a:lnTo>
                <a:lnTo>
                  <a:pt x="4448155" y="88211"/>
                </a:lnTo>
                <a:lnTo>
                  <a:pt x="4446555" y="81810"/>
                </a:lnTo>
                <a:lnTo>
                  <a:pt x="4471358" y="73009"/>
                </a:lnTo>
                <a:lnTo>
                  <a:pt x="4471358" y="26203"/>
                </a:lnTo>
                <a:lnTo>
                  <a:pt x="4477959" y="26603"/>
                </a:lnTo>
                <a:lnTo>
                  <a:pt x="4477959" y="70609"/>
                </a:lnTo>
                <a:lnTo>
                  <a:pt x="4511963" y="58407"/>
                </a:lnTo>
                <a:close/>
                <a:moveTo>
                  <a:pt x="1125341" y="3600"/>
                </a:moveTo>
                <a:cubicBezTo>
                  <a:pt x="1126807" y="7601"/>
                  <a:pt x="1128341" y="12501"/>
                  <a:pt x="1129941" y="18302"/>
                </a:cubicBezTo>
                <a:cubicBezTo>
                  <a:pt x="1131541" y="24103"/>
                  <a:pt x="1133008" y="29537"/>
                  <a:pt x="1134342" y="34604"/>
                </a:cubicBezTo>
                <a:lnTo>
                  <a:pt x="1178146" y="34604"/>
                </a:lnTo>
                <a:lnTo>
                  <a:pt x="1178146" y="41205"/>
                </a:lnTo>
                <a:lnTo>
                  <a:pt x="1082935" y="41205"/>
                </a:lnTo>
                <a:lnTo>
                  <a:pt x="1082935" y="34604"/>
                </a:lnTo>
                <a:lnTo>
                  <a:pt x="1127541" y="34604"/>
                </a:lnTo>
                <a:cubicBezTo>
                  <a:pt x="1126874" y="32204"/>
                  <a:pt x="1126174" y="29670"/>
                  <a:pt x="1125441" y="27003"/>
                </a:cubicBezTo>
                <a:cubicBezTo>
                  <a:pt x="1124707" y="24336"/>
                  <a:pt x="1123941" y="21636"/>
                  <a:pt x="1123140" y="18902"/>
                </a:cubicBezTo>
                <a:cubicBezTo>
                  <a:pt x="1122340" y="16168"/>
                  <a:pt x="1121540" y="13568"/>
                  <a:pt x="1120740" y="11101"/>
                </a:cubicBezTo>
                <a:cubicBezTo>
                  <a:pt x="1119940" y="8634"/>
                  <a:pt x="1119206" y="6401"/>
                  <a:pt x="1118540" y="4400"/>
                </a:cubicBezTo>
                <a:close/>
                <a:moveTo>
                  <a:pt x="487861" y="3400"/>
                </a:moveTo>
                <a:lnTo>
                  <a:pt x="495062" y="3800"/>
                </a:lnTo>
                <a:lnTo>
                  <a:pt x="495062" y="49206"/>
                </a:lnTo>
                <a:lnTo>
                  <a:pt x="495062" y="50206"/>
                </a:lnTo>
                <a:lnTo>
                  <a:pt x="574272" y="50206"/>
                </a:lnTo>
                <a:lnTo>
                  <a:pt x="574272" y="57407"/>
                </a:lnTo>
                <a:lnTo>
                  <a:pt x="494862" y="57407"/>
                </a:lnTo>
                <a:cubicBezTo>
                  <a:pt x="495929" y="66875"/>
                  <a:pt x="498963" y="77009"/>
                  <a:pt x="503963" y="87811"/>
                </a:cubicBezTo>
                <a:cubicBezTo>
                  <a:pt x="508964" y="98612"/>
                  <a:pt x="515398" y="109247"/>
                  <a:pt x="523266" y="119715"/>
                </a:cubicBezTo>
                <a:cubicBezTo>
                  <a:pt x="531133" y="130183"/>
                  <a:pt x="540101" y="140084"/>
                  <a:pt x="550169" y="149418"/>
                </a:cubicBezTo>
                <a:cubicBezTo>
                  <a:pt x="560237" y="158753"/>
                  <a:pt x="570805" y="166687"/>
                  <a:pt x="581873" y="173221"/>
                </a:cubicBezTo>
                <a:lnTo>
                  <a:pt x="577672" y="179622"/>
                </a:lnTo>
                <a:cubicBezTo>
                  <a:pt x="567805" y="173755"/>
                  <a:pt x="558304" y="166687"/>
                  <a:pt x="549169" y="158420"/>
                </a:cubicBezTo>
                <a:cubicBezTo>
                  <a:pt x="540034" y="150152"/>
                  <a:pt x="531667" y="141317"/>
                  <a:pt x="524066" y="131916"/>
                </a:cubicBezTo>
                <a:cubicBezTo>
                  <a:pt x="516465" y="122515"/>
                  <a:pt x="509864" y="112814"/>
                  <a:pt x="504263" y="102813"/>
                </a:cubicBezTo>
                <a:cubicBezTo>
                  <a:pt x="498663" y="92811"/>
                  <a:pt x="494462" y="83077"/>
                  <a:pt x="491662" y="73609"/>
                </a:cubicBezTo>
                <a:cubicBezTo>
                  <a:pt x="489128" y="83344"/>
                  <a:pt x="485228" y="93111"/>
                  <a:pt x="479960" y="102913"/>
                </a:cubicBezTo>
                <a:cubicBezTo>
                  <a:pt x="474693" y="112714"/>
                  <a:pt x="468359" y="122248"/>
                  <a:pt x="460958" y="131516"/>
                </a:cubicBezTo>
                <a:cubicBezTo>
                  <a:pt x="453557" y="140784"/>
                  <a:pt x="445189" y="149585"/>
                  <a:pt x="435855" y="157920"/>
                </a:cubicBezTo>
                <a:cubicBezTo>
                  <a:pt x="426520" y="166254"/>
                  <a:pt x="416453" y="173822"/>
                  <a:pt x="405651" y="180622"/>
                </a:cubicBezTo>
                <a:lnTo>
                  <a:pt x="401450" y="174222"/>
                </a:lnTo>
                <a:cubicBezTo>
                  <a:pt x="413185" y="167021"/>
                  <a:pt x="424087" y="158853"/>
                  <a:pt x="434155" y="149718"/>
                </a:cubicBezTo>
                <a:cubicBezTo>
                  <a:pt x="444223" y="140584"/>
                  <a:pt x="453024" y="130916"/>
                  <a:pt x="460558" y="120715"/>
                </a:cubicBezTo>
                <a:cubicBezTo>
                  <a:pt x="468092" y="110514"/>
                  <a:pt x="474193" y="100012"/>
                  <a:pt x="478860" y="89211"/>
                </a:cubicBezTo>
                <a:cubicBezTo>
                  <a:pt x="483527" y="78410"/>
                  <a:pt x="486394" y="67808"/>
                  <a:pt x="487461" y="57407"/>
                </a:cubicBezTo>
                <a:lnTo>
                  <a:pt x="409252" y="57407"/>
                </a:lnTo>
                <a:lnTo>
                  <a:pt x="409252" y="50206"/>
                </a:lnTo>
                <a:lnTo>
                  <a:pt x="487861" y="50206"/>
                </a:lnTo>
                <a:lnTo>
                  <a:pt x="487861" y="48806"/>
                </a:lnTo>
                <a:close/>
                <a:moveTo>
                  <a:pt x="2353293" y="3200"/>
                </a:moveTo>
                <a:lnTo>
                  <a:pt x="2359094" y="6201"/>
                </a:lnTo>
                <a:cubicBezTo>
                  <a:pt x="2357894" y="8601"/>
                  <a:pt x="2356360" y="11435"/>
                  <a:pt x="2354493" y="14702"/>
                </a:cubicBezTo>
                <a:cubicBezTo>
                  <a:pt x="2352626" y="17969"/>
                  <a:pt x="2350593" y="21369"/>
                  <a:pt x="2348392" y="24903"/>
                </a:cubicBezTo>
                <a:cubicBezTo>
                  <a:pt x="2346192" y="28437"/>
                  <a:pt x="2343959" y="31937"/>
                  <a:pt x="2341692" y="35404"/>
                </a:cubicBezTo>
                <a:cubicBezTo>
                  <a:pt x="2339425" y="38871"/>
                  <a:pt x="2337224" y="42072"/>
                  <a:pt x="2335091" y="45005"/>
                </a:cubicBezTo>
                <a:lnTo>
                  <a:pt x="2370895" y="45005"/>
                </a:lnTo>
                <a:lnTo>
                  <a:pt x="2370895" y="51806"/>
                </a:lnTo>
                <a:lnTo>
                  <a:pt x="2325490" y="51806"/>
                </a:lnTo>
                <a:lnTo>
                  <a:pt x="2325290" y="93011"/>
                </a:lnTo>
                <a:lnTo>
                  <a:pt x="2325290" y="94812"/>
                </a:lnTo>
                <a:lnTo>
                  <a:pt x="2375296" y="94812"/>
                </a:lnTo>
                <a:lnTo>
                  <a:pt x="2375296" y="101813"/>
                </a:lnTo>
                <a:lnTo>
                  <a:pt x="2325090" y="101813"/>
                </a:lnTo>
                <a:cubicBezTo>
                  <a:pt x="2327623" y="118481"/>
                  <a:pt x="2333691" y="133083"/>
                  <a:pt x="2343292" y="145618"/>
                </a:cubicBezTo>
                <a:cubicBezTo>
                  <a:pt x="2352893" y="158153"/>
                  <a:pt x="2364961" y="167754"/>
                  <a:pt x="2379496" y="174422"/>
                </a:cubicBezTo>
                <a:lnTo>
                  <a:pt x="2376096" y="180622"/>
                </a:lnTo>
                <a:cubicBezTo>
                  <a:pt x="2362894" y="174222"/>
                  <a:pt x="2351593" y="165520"/>
                  <a:pt x="2342192" y="154519"/>
                </a:cubicBezTo>
                <a:cubicBezTo>
                  <a:pt x="2332791" y="143518"/>
                  <a:pt x="2326156" y="130816"/>
                  <a:pt x="2322289" y="116414"/>
                </a:cubicBezTo>
                <a:lnTo>
                  <a:pt x="2304994" y="138905"/>
                </a:lnTo>
                <a:lnTo>
                  <a:pt x="2318289" y="101813"/>
                </a:lnTo>
                <a:lnTo>
                  <a:pt x="2272883" y="101813"/>
                </a:lnTo>
                <a:lnTo>
                  <a:pt x="2272883" y="94812"/>
                </a:lnTo>
                <a:lnTo>
                  <a:pt x="2318689" y="94812"/>
                </a:lnTo>
                <a:lnTo>
                  <a:pt x="2318689" y="93211"/>
                </a:lnTo>
                <a:lnTo>
                  <a:pt x="2319089" y="51806"/>
                </a:lnTo>
                <a:lnTo>
                  <a:pt x="2277884" y="51806"/>
                </a:lnTo>
                <a:lnTo>
                  <a:pt x="2277884" y="45005"/>
                </a:lnTo>
                <a:lnTo>
                  <a:pt x="2327290" y="45005"/>
                </a:lnTo>
                <a:cubicBezTo>
                  <a:pt x="2329423" y="42205"/>
                  <a:pt x="2331690" y="38971"/>
                  <a:pt x="2334091" y="35304"/>
                </a:cubicBezTo>
                <a:cubicBezTo>
                  <a:pt x="2336491" y="31637"/>
                  <a:pt x="2338891" y="27903"/>
                  <a:pt x="2341292" y="24103"/>
                </a:cubicBezTo>
                <a:cubicBezTo>
                  <a:pt x="2343692" y="20302"/>
                  <a:pt x="2345925" y="16569"/>
                  <a:pt x="2347992" y="12901"/>
                </a:cubicBezTo>
                <a:cubicBezTo>
                  <a:pt x="2350059" y="9234"/>
                  <a:pt x="2351826" y="6001"/>
                  <a:pt x="2353293" y="3200"/>
                </a:cubicBezTo>
                <a:close/>
                <a:moveTo>
                  <a:pt x="690286" y="3200"/>
                </a:moveTo>
                <a:cubicBezTo>
                  <a:pt x="691753" y="7067"/>
                  <a:pt x="693120" y="11135"/>
                  <a:pt x="694387" y="15402"/>
                </a:cubicBezTo>
                <a:cubicBezTo>
                  <a:pt x="695654" y="19669"/>
                  <a:pt x="696887" y="24069"/>
                  <a:pt x="698087" y="28603"/>
                </a:cubicBezTo>
                <a:lnTo>
                  <a:pt x="766696" y="28603"/>
                </a:lnTo>
                <a:lnTo>
                  <a:pt x="766696" y="65408"/>
                </a:lnTo>
                <a:lnTo>
                  <a:pt x="759295" y="65408"/>
                </a:lnTo>
                <a:lnTo>
                  <a:pt x="759295" y="35404"/>
                </a:lnTo>
                <a:lnTo>
                  <a:pt x="624478" y="35404"/>
                </a:lnTo>
                <a:lnTo>
                  <a:pt x="624478" y="65408"/>
                </a:lnTo>
                <a:lnTo>
                  <a:pt x="617077" y="65408"/>
                </a:lnTo>
                <a:lnTo>
                  <a:pt x="617077" y="28603"/>
                </a:lnTo>
                <a:lnTo>
                  <a:pt x="691086" y="28603"/>
                </a:lnTo>
                <a:cubicBezTo>
                  <a:pt x="688686" y="19936"/>
                  <a:pt x="686153" y="11735"/>
                  <a:pt x="683486" y="4000"/>
                </a:cubicBezTo>
                <a:close/>
                <a:moveTo>
                  <a:pt x="114015" y="3200"/>
                </a:moveTo>
                <a:lnTo>
                  <a:pt x="121016" y="3600"/>
                </a:lnTo>
                <a:lnTo>
                  <a:pt x="121016" y="38605"/>
                </a:lnTo>
                <a:lnTo>
                  <a:pt x="170422" y="38605"/>
                </a:lnTo>
                <a:lnTo>
                  <a:pt x="170422" y="45605"/>
                </a:lnTo>
                <a:lnTo>
                  <a:pt x="121016" y="45605"/>
                </a:lnTo>
                <a:lnTo>
                  <a:pt x="121016" y="82010"/>
                </a:lnTo>
                <a:lnTo>
                  <a:pt x="179623" y="82010"/>
                </a:lnTo>
                <a:lnTo>
                  <a:pt x="179623" y="88611"/>
                </a:lnTo>
                <a:lnTo>
                  <a:pt x="51607" y="88611"/>
                </a:lnTo>
                <a:lnTo>
                  <a:pt x="51607" y="82010"/>
                </a:lnTo>
                <a:lnTo>
                  <a:pt x="114015" y="82010"/>
                </a:lnTo>
                <a:lnTo>
                  <a:pt x="114015" y="45605"/>
                </a:lnTo>
                <a:lnTo>
                  <a:pt x="76210" y="45605"/>
                </a:lnTo>
                <a:cubicBezTo>
                  <a:pt x="73943" y="50939"/>
                  <a:pt x="71576" y="56007"/>
                  <a:pt x="69109" y="60807"/>
                </a:cubicBezTo>
                <a:cubicBezTo>
                  <a:pt x="66642" y="65608"/>
                  <a:pt x="64142" y="70009"/>
                  <a:pt x="61608" y="74009"/>
                </a:cubicBezTo>
                <a:lnTo>
                  <a:pt x="56007" y="70609"/>
                </a:lnTo>
                <a:cubicBezTo>
                  <a:pt x="58541" y="66741"/>
                  <a:pt x="61008" y="62474"/>
                  <a:pt x="63408" y="57807"/>
                </a:cubicBezTo>
                <a:cubicBezTo>
                  <a:pt x="65809" y="53140"/>
                  <a:pt x="68042" y="48272"/>
                  <a:pt x="70109" y="43205"/>
                </a:cubicBezTo>
                <a:cubicBezTo>
                  <a:pt x="72176" y="38138"/>
                  <a:pt x="74110" y="33004"/>
                  <a:pt x="75910" y="27803"/>
                </a:cubicBezTo>
                <a:cubicBezTo>
                  <a:pt x="77710" y="22603"/>
                  <a:pt x="79210" y="17469"/>
                  <a:pt x="80411" y="12401"/>
                </a:cubicBezTo>
                <a:lnTo>
                  <a:pt x="86611" y="14202"/>
                </a:lnTo>
                <a:cubicBezTo>
                  <a:pt x="85544" y="18202"/>
                  <a:pt x="84377" y="22236"/>
                  <a:pt x="83111" y="26303"/>
                </a:cubicBezTo>
                <a:cubicBezTo>
                  <a:pt x="81844" y="30370"/>
                  <a:pt x="80477" y="34471"/>
                  <a:pt x="79010" y="38605"/>
                </a:cubicBezTo>
                <a:lnTo>
                  <a:pt x="114015" y="38605"/>
                </a:lnTo>
                <a:close/>
                <a:moveTo>
                  <a:pt x="4833603" y="3000"/>
                </a:moveTo>
                <a:lnTo>
                  <a:pt x="4840404" y="3400"/>
                </a:lnTo>
                <a:lnTo>
                  <a:pt x="4840404" y="181022"/>
                </a:lnTo>
                <a:lnTo>
                  <a:pt x="4833603" y="181022"/>
                </a:lnTo>
                <a:close/>
                <a:moveTo>
                  <a:pt x="2692535" y="3000"/>
                </a:moveTo>
                <a:lnTo>
                  <a:pt x="2699936" y="3400"/>
                </a:lnTo>
                <a:lnTo>
                  <a:pt x="2699936" y="46006"/>
                </a:lnTo>
                <a:lnTo>
                  <a:pt x="2770345" y="46006"/>
                </a:lnTo>
                <a:lnTo>
                  <a:pt x="2770345" y="53006"/>
                </a:lnTo>
                <a:lnTo>
                  <a:pt x="2699936" y="53006"/>
                </a:lnTo>
                <a:lnTo>
                  <a:pt x="2699936" y="101012"/>
                </a:lnTo>
                <a:lnTo>
                  <a:pt x="2763544" y="101012"/>
                </a:lnTo>
                <a:lnTo>
                  <a:pt x="2763544" y="108013"/>
                </a:lnTo>
                <a:lnTo>
                  <a:pt x="2699936" y="108013"/>
                </a:lnTo>
                <a:lnTo>
                  <a:pt x="2699936" y="163020"/>
                </a:lnTo>
                <a:lnTo>
                  <a:pt x="2779946" y="163020"/>
                </a:lnTo>
                <a:lnTo>
                  <a:pt x="2779946" y="170021"/>
                </a:lnTo>
                <a:lnTo>
                  <a:pt x="2609525" y="170021"/>
                </a:lnTo>
                <a:lnTo>
                  <a:pt x="2609525" y="163020"/>
                </a:lnTo>
                <a:lnTo>
                  <a:pt x="2692535" y="163020"/>
                </a:lnTo>
                <a:lnTo>
                  <a:pt x="2692535" y="108013"/>
                </a:lnTo>
                <a:lnTo>
                  <a:pt x="2629728" y="108013"/>
                </a:lnTo>
                <a:lnTo>
                  <a:pt x="2629728" y="101012"/>
                </a:lnTo>
                <a:lnTo>
                  <a:pt x="2692535" y="101012"/>
                </a:lnTo>
                <a:lnTo>
                  <a:pt x="2692535" y="53006"/>
                </a:lnTo>
                <a:lnTo>
                  <a:pt x="2639729" y="53006"/>
                </a:lnTo>
                <a:cubicBezTo>
                  <a:pt x="2636395" y="60207"/>
                  <a:pt x="2632728" y="67142"/>
                  <a:pt x="2628727" y="73809"/>
                </a:cubicBezTo>
                <a:cubicBezTo>
                  <a:pt x="2624727" y="80477"/>
                  <a:pt x="2620193" y="87211"/>
                  <a:pt x="2615126" y="94012"/>
                </a:cubicBezTo>
                <a:lnTo>
                  <a:pt x="2609325" y="90211"/>
                </a:lnTo>
                <a:cubicBezTo>
                  <a:pt x="2613859" y="84077"/>
                  <a:pt x="2617959" y="78010"/>
                  <a:pt x="2621627" y="72009"/>
                </a:cubicBezTo>
                <a:cubicBezTo>
                  <a:pt x="2625294" y="66008"/>
                  <a:pt x="2628694" y="59841"/>
                  <a:pt x="2631828" y="53506"/>
                </a:cubicBezTo>
                <a:cubicBezTo>
                  <a:pt x="2634962" y="47172"/>
                  <a:pt x="2637795" y="40572"/>
                  <a:pt x="2640329" y="33704"/>
                </a:cubicBezTo>
                <a:cubicBezTo>
                  <a:pt x="2642863" y="26836"/>
                  <a:pt x="2645263" y="19602"/>
                  <a:pt x="2647530" y="12001"/>
                </a:cubicBezTo>
                <a:lnTo>
                  <a:pt x="2654331" y="13801"/>
                </a:lnTo>
                <a:cubicBezTo>
                  <a:pt x="2652597" y="19802"/>
                  <a:pt x="2650797" y="25436"/>
                  <a:pt x="2648930" y="30704"/>
                </a:cubicBezTo>
                <a:cubicBezTo>
                  <a:pt x="2647063" y="35971"/>
                  <a:pt x="2645063" y="41072"/>
                  <a:pt x="2642929" y="46006"/>
                </a:cubicBezTo>
                <a:lnTo>
                  <a:pt x="2692535" y="46006"/>
                </a:lnTo>
                <a:close/>
                <a:moveTo>
                  <a:pt x="2090660" y="3000"/>
                </a:moveTo>
                <a:lnTo>
                  <a:pt x="2097861" y="3400"/>
                </a:lnTo>
                <a:cubicBezTo>
                  <a:pt x="2097861" y="3534"/>
                  <a:pt x="2097861" y="4667"/>
                  <a:pt x="2097861" y="6801"/>
                </a:cubicBezTo>
                <a:cubicBezTo>
                  <a:pt x="2097861" y="8934"/>
                  <a:pt x="2097828" y="11735"/>
                  <a:pt x="2097761" y="15202"/>
                </a:cubicBezTo>
                <a:cubicBezTo>
                  <a:pt x="2097694" y="18669"/>
                  <a:pt x="2097628" y="22669"/>
                  <a:pt x="2097561" y="27203"/>
                </a:cubicBezTo>
                <a:cubicBezTo>
                  <a:pt x="2097494" y="31737"/>
                  <a:pt x="2097394" y="36471"/>
                  <a:pt x="2097261" y="41405"/>
                </a:cubicBezTo>
                <a:lnTo>
                  <a:pt x="2164469" y="41405"/>
                </a:lnTo>
                <a:lnTo>
                  <a:pt x="2164469" y="48606"/>
                </a:lnTo>
                <a:lnTo>
                  <a:pt x="2097261" y="48606"/>
                </a:lnTo>
                <a:cubicBezTo>
                  <a:pt x="2097128" y="52740"/>
                  <a:pt x="2097028" y="56807"/>
                  <a:pt x="2096961" y="60807"/>
                </a:cubicBezTo>
                <a:cubicBezTo>
                  <a:pt x="2096894" y="64808"/>
                  <a:pt x="2096828" y="68508"/>
                  <a:pt x="2096761" y="71909"/>
                </a:cubicBezTo>
                <a:cubicBezTo>
                  <a:pt x="2096694" y="75309"/>
                  <a:pt x="2096628" y="78310"/>
                  <a:pt x="2096561" y="80910"/>
                </a:cubicBezTo>
                <a:cubicBezTo>
                  <a:pt x="2096494" y="83510"/>
                  <a:pt x="2096461" y="85477"/>
                  <a:pt x="2096461" y="86811"/>
                </a:cubicBezTo>
                <a:cubicBezTo>
                  <a:pt x="2096461" y="87877"/>
                  <a:pt x="2096428" y="88878"/>
                  <a:pt x="2096361" y="89811"/>
                </a:cubicBezTo>
                <a:cubicBezTo>
                  <a:pt x="2096294" y="90744"/>
                  <a:pt x="2096194" y="91745"/>
                  <a:pt x="2096061" y="92811"/>
                </a:cubicBezTo>
                <a:lnTo>
                  <a:pt x="2174071" y="92811"/>
                </a:lnTo>
                <a:lnTo>
                  <a:pt x="2174071" y="100012"/>
                </a:lnTo>
                <a:lnTo>
                  <a:pt x="2097061" y="100012"/>
                </a:lnTo>
                <a:cubicBezTo>
                  <a:pt x="2102395" y="117348"/>
                  <a:pt x="2111763" y="132050"/>
                  <a:pt x="2125165" y="144118"/>
                </a:cubicBezTo>
                <a:cubicBezTo>
                  <a:pt x="2138566" y="156186"/>
                  <a:pt x="2156402" y="166621"/>
                  <a:pt x="2178671" y="175422"/>
                </a:cubicBezTo>
                <a:lnTo>
                  <a:pt x="2175471" y="182223"/>
                </a:lnTo>
                <a:cubicBezTo>
                  <a:pt x="2153868" y="173421"/>
                  <a:pt x="2136266" y="163120"/>
                  <a:pt x="2122664" y="151319"/>
                </a:cubicBezTo>
                <a:cubicBezTo>
                  <a:pt x="2109063" y="139517"/>
                  <a:pt x="2099128" y="125282"/>
                  <a:pt x="2092860" y="108613"/>
                </a:cubicBezTo>
                <a:cubicBezTo>
                  <a:pt x="2088193" y="123148"/>
                  <a:pt x="2079192" y="136617"/>
                  <a:pt x="2065857" y="149018"/>
                </a:cubicBezTo>
                <a:cubicBezTo>
                  <a:pt x="2052522" y="161420"/>
                  <a:pt x="2034253" y="172821"/>
                  <a:pt x="2011050" y="183223"/>
                </a:cubicBezTo>
                <a:lnTo>
                  <a:pt x="2007450" y="176422"/>
                </a:lnTo>
                <a:cubicBezTo>
                  <a:pt x="2031320" y="165754"/>
                  <a:pt x="2049822" y="154219"/>
                  <a:pt x="2062957" y="141818"/>
                </a:cubicBezTo>
                <a:cubicBezTo>
                  <a:pt x="2076092" y="129416"/>
                  <a:pt x="2084326" y="115481"/>
                  <a:pt x="2087660" y="100012"/>
                </a:cubicBezTo>
                <a:lnTo>
                  <a:pt x="2009650" y="100012"/>
                </a:lnTo>
                <a:lnTo>
                  <a:pt x="2009650" y="92811"/>
                </a:lnTo>
                <a:lnTo>
                  <a:pt x="2088860" y="92811"/>
                </a:lnTo>
                <a:cubicBezTo>
                  <a:pt x="2088993" y="91745"/>
                  <a:pt x="2089093" y="90778"/>
                  <a:pt x="2089160" y="89911"/>
                </a:cubicBezTo>
                <a:cubicBezTo>
                  <a:pt x="2089227" y="89044"/>
                  <a:pt x="2089260" y="88077"/>
                  <a:pt x="2089260" y="87011"/>
                </a:cubicBezTo>
                <a:cubicBezTo>
                  <a:pt x="2089260" y="85677"/>
                  <a:pt x="2089294" y="83710"/>
                  <a:pt x="2089360" y="81110"/>
                </a:cubicBezTo>
                <a:cubicBezTo>
                  <a:pt x="2089427" y="78510"/>
                  <a:pt x="2089494" y="75509"/>
                  <a:pt x="2089560" y="72109"/>
                </a:cubicBezTo>
                <a:cubicBezTo>
                  <a:pt x="2089627" y="68708"/>
                  <a:pt x="2089693" y="65008"/>
                  <a:pt x="2089760" y="61007"/>
                </a:cubicBezTo>
                <a:cubicBezTo>
                  <a:pt x="2089827" y="57007"/>
                  <a:pt x="2089927" y="52873"/>
                  <a:pt x="2090060" y="48606"/>
                </a:cubicBezTo>
                <a:lnTo>
                  <a:pt x="2041254" y="48606"/>
                </a:lnTo>
                <a:cubicBezTo>
                  <a:pt x="2038587" y="54873"/>
                  <a:pt x="2035787" y="60907"/>
                  <a:pt x="2032853" y="66708"/>
                </a:cubicBezTo>
                <a:cubicBezTo>
                  <a:pt x="2029919" y="72509"/>
                  <a:pt x="2026719" y="77943"/>
                  <a:pt x="2023252" y="83010"/>
                </a:cubicBezTo>
                <a:lnTo>
                  <a:pt x="2017451" y="79410"/>
                </a:lnTo>
                <a:cubicBezTo>
                  <a:pt x="2023719" y="69942"/>
                  <a:pt x="2029286" y="59441"/>
                  <a:pt x="2034153" y="47906"/>
                </a:cubicBezTo>
                <a:cubicBezTo>
                  <a:pt x="2039020" y="36371"/>
                  <a:pt x="2042921" y="24670"/>
                  <a:pt x="2045855" y="12801"/>
                </a:cubicBezTo>
                <a:lnTo>
                  <a:pt x="2052656" y="14402"/>
                </a:lnTo>
                <a:cubicBezTo>
                  <a:pt x="2051455" y="19069"/>
                  <a:pt x="2050155" y="23636"/>
                  <a:pt x="2048755" y="28103"/>
                </a:cubicBezTo>
                <a:cubicBezTo>
                  <a:pt x="2047355" y="32571"/>
                  <a:pt x="2045788" y="37004"/>
                  <a:pt x="2044054" y="41405"/>
                </a:cubicBezTo>
                <a:lnTo>
                  <a:pt x="2090060" y="41405"/>
                </a:lnTo>
                <a:cubicBezTo>
                  <a:pt x="2090193" y="36471"/>
                  <a:pt x="2090293" y="31737"/>
                  <a:pt x="2090360" y="27203"/>
                </a:cubicBezTo>
                <a:cubicBezTo>
                  <a:pt x="2090427" y="22669"/>
                  <a:pt x="2090494" y="18602"/>
                  <a:pt x="2090560" y="15002"/>
                </a:cubicBezTo>
                <a:cubicBezTo>
                  <a:pt x="2090627" y="11401"/>
                  <a:pt x="2090660" y="8534"/>
                  <a:pt x="2090660" y="6401"/>
                </a:cubicBezTo>
                <a:cubicBezTo>
                  <a:pt x="2090660" y="4267"/>
                  <a:pt x="2090660" y="3134"/>
                  <a:pt x="2090660" y="3000"/>
                </a:cubicBezTo>
                <a:close/>
                <a:moveTo>
                  <a:pt x="2291085" y="2800"/>
                </a:moveTo>
                <a:cubicBezTo>
                  <a:pt x="2292685" y="4934"/>
                  <a:pt x="2294419" y="7434"/>
                  <a:pt x="2296286" y="10301"/>
                </a:cubicBezTo>
                <a:cubicBezTo>
                  <a:pt x="2298153" y="13168"/>
                  <a:pt x="2300086" y="16135"/>
                  <a:pt x="2302087" y="19202"/>
                </a:cubicBezTo>
                <a:cubicBezTo>
                  <a:pt x="2304087" y="22269"/>
                  <a:pt x="2305987" y="25336"/>
                  <a:pt x="2307787" y="28403"/>
                </a:cubicBezTo>
                <a:cubicBezTo>
                  <a:pt x="2309588" y="31470"/>
                  <a:pt x="2311221" y="34271"/>
                  <a:pt x="2312688" y="36804"/>
                </a:cubicBezTo>
                <a:lnTo>
                  <a:pt x="2307087" y="40205"/>
                </a:lnTo>
                <a:cubicBezTo>
                  <a:pt x="2305754" y="37671"/>
                  <a:pt x="2304187" y="34904"/>
                  <a:pt x="2302387" y="31904"/>
                </a:cubicBezTo>
                <a:cubicBezTo>
                  <a:pt x="2300587" y="28903"/>
                  <a:pt x="2298719" y="25870"/>
                  <a:pt x="2296786" y="22803"/>
                </a:cubicBezTo>
                <a:cubicBezTo>
                  <a:pt x="2294852" y="19736"/>
                  <a:pt x="2292919" y="16735"/>
                  <a:pt x="2290985" y="13801"/>
                </a:cubicBezTo>
                <a:cubicBezTo>
                  <a:pt x="2289052" y="10868"/>
                  <a:pt x="2287285" y="8267"/>
                  <a:pt x="2285685" y="6001"/>
                </a:cubicBezTo>
                <a:close/>
                <a:moveTo>
                  <a:pt x="265234" y="2800"/>
                </a:moveTo>
                <a:lnTo>
                  <a:pt x="271234" y="3200"/>
                </a:lnTo>
                <a:lnTo>
                  <a:pt x="271234" y="27603"/>
                </a:lnTo>
                <a:lnTo>
                  <a:pt x="296638" y="27603"/>
                </a:lnTo>
                <a:lnTo>
                  <a:pt x="296638" y="34004"/>
                </a:lnTo>
                <a:lnTo>
                  <a:pt x="271234" y="34004"/>
                </a:lnTo>
                <a:lnTo>
                  <a:pt x="271234" y="57207"/>
                </a:lnTo>
                <a:lnTo>
                  <a:pt x="290237" y="57207"/>
                </a:lnTo>
                <a:lnTo>
                  <a:pt x="290237" y="118215"/>
                </a:lnTo>
                <a:lnTo>
                  <a:pt x="271234" y="118215"/>
                </a:lnTo>
                <a:lnTo>
                  <a:pt x="271234" y="140817"/>
                </a:lnTo>
                <a:lnTo>
                  <a:pt x="292437" y="140817"/>
                </a:lnTo>
                <a:lnTo>
                  <a:pt x="292437" y="147218"/>
                </a:lnTo>
                <a:lnTo>
                  <a:pt x="271234" y="147218"/>
                </a:lnTo>
                <a:lnTo>
                  <a:pt x="271234" y="181622"/>
                </a:lnTo>
                <a:lnTo>
                  <a:pt x="265234" y="181622"/>
                </a:lnTo>
                <a:lnTo>
                  <a:pt x="265234" y="147218"/>
                </a:lnTo>
                <a:lnTo>
                  <a:pt x="236830" y="147218"/>
                </a:lnTo>
                <a:lnTo>
                  <a:pt x="236830" y="140817"/>
                </a:lnTo>
                <a:lnTo>
                  <a:pt x="265234" y="140817"/>
                </a:lnTo>
                <a:lnTo>
                  <a:pt x="265234" y="118215"/>
                </a:lnTo>
                <a:lnTo>
                  <a:pt x="245831" y="118215"/>
                </a:lnTo>
                <a:lnTo>
                  <a:pt x="245831" y="57207"/>
                </a:lnTo>
                <a:lnTo>
                  <a:pt x="265234" y="57207"/>
                </a:lnTo>
                <a:lnTo>
                  <a:pt x="265234" y="34004"/>
                </a:lnTo>
                <a:lnTo>
                  <a:pt x="243631" y="34004"/>
                </a:lnTo>
                <a:lnTo>
                  <a:pt x="243631" y="27603"/>
                </a:lnTo>
                <a:lnTo>
                  <a:pt x="265234" y="27603"/>
                </a:lnTo>
                <a:close/>
                <a:moveTo>
                  <a:pt x="3637254" y="2600"/>
                </a:moveTo>
                <a:lnTo>
                  <a:pt x="3643054" y="5000"/>
                </a:lnTo>
                <a:cubicBezTo>
                  <a:pt x="3641054" y="9934"/>
                  <a:pt x="3638754" y="15202"/>
                  <a:pt x="3636153" y="20802"/>
                </a:cubicBezTo>
                <a:cubicBezTo>
                  <a:pt x="3633553" y="26403"/>
                  <a:pt x="3630886" y="31904"/>
                  <a:pt x="3628152" y="37304"/>
                </a:cubicBezTo>
                <a:cubicBezTo>
                  <a:pt x="3625419" y="42705"/>
                  <a:pt x="3622685" y="47772"/>
                  <a:pt x="3619951" y="52506"/>
                </a:cubicBezTo>
                <a:cubicBezTo>
                  <a:pt x="3617218" y="57240"/>
                  <a:pt x="3614784" y="61141"/>
                  <a:pt x="3612650" y="64208"/>
                </a:cubicBezTo>
                <a:cubicBezTo>
                  <a:pt x="3613984" y="64208"/>
                  <a:pt x="3616051" y="64108"/>
                  <a:pt x="3618851" y="63908"/>
                </a:cubicBezTo>
                <a:cubicBezTo>
                  <a:pt x="3621652" y="63708"/>
                  <a:pt x="3624585" y="63508"/>
                  <a:pt x="3627652" y="63308"/>
                </a:cubicBezTo>
                <a:cubicBezTo>
                  <a:pt x="3630719" y="63108"/>
                  <a:pt x="3633720" y="62941"/>
                  <a:pt x="3636653" y="62808"/>
                </a:cubicBezTo>
                <a:cubicBezTo>
                  <a:pt x="3639587" y="62674"/>
                  <a:pt x="3641854" y="62541"/>
                  <a:pt x="3643454" y="62408"/>
                </a:cubicBezTo>
                <a:cubicBezTo>
                  <a:pt x="3645988" y="58007"/>
                  <a:pt x="3648355" y="53673"/>
                  <a:pt x="3650555" y="49406"/>
                </a:cubicBezTo>
                <a:cubicBezTo>
                  <a:pt x="3652756" y="45139"/>
                  <a:pt x="3654722" y="41205"/>
                  <a:pt x="3656456" y="37604"/>
                </a:cubicBezTo>
                <a:lnTo>
                  <a:pt x="3662057" y="40605"/>
                </a:lnTo>
                <a:cubicBezTo>
                  <a:pt x="3659389" y="46206"/>
                  <a:pt x="3656223" y="52406"/>
                  <a:pt x="3652556" y="59207"/>
                </a:cubicBezTo>
                <a:cubicBezTo>
                  <a:pt x="3648888" y="66008"/>
                  <a:pt x="3645088" y="72742"/>
                  <a:pt x="3641154" y="79410"/>
                </a:cubicBezTo>
                <a:cubicBezTo>
                  <a:pt x="3637220" y="86077"/>
                  <a:pt x="3633320" y="92411"/>
                  <a:pt x="3629453" y="98412"/>
                </a:cubicBezTo>
                <a:cubicBezTo>
                  <a:pt x="3625585" y="104413"/>
                  <a:pt x="3622185" y="109480"/>
                  <a:pt x="3619251" y="113614"/>
                </a:cubicBezTo>
                <a:cubicBezTo>
                  <a:pt x="3620318" y="113481"/>
                  <a:pt x="3621752" y="113281"/>
                  <a:pt x="3623552" y="113014"/>
                </a:cubicBezTo>
                <a:cubicBezTo>
                  <a:pt x="3625352" y="112747"/>
                  <a:pt x="3627786" y="112380"/>
                  <a:pt x="3630853" y="111914"/>
                </a:cubicBezTo>
                <a:cubicBezTo>
                  <a:pt x="3633920" y="111447"/>
                  <a:pt x="3637720" y="110880"/>
                  <a:pt x="3642254" y="110214"/>
                </a:cubicBezTo>
                <a:cubicBezTo>
                  <a:pt x="3646788" y="109547"/>
                  <a:pt x="3652255" y="108680"/>
                  <a:pt x="3658656" y="107613"/>
                </a:cubicBezTo>
                <a:lnTo>
                  <a:pt x="3659056" y="114414"/>
                </a:lnTo>
                <a:cubicBezTo>
                  <a:pt x="3651055" y="115614"/>
                  <a:pt x="3644521" y="116581"/>
                  <a:pt x="3639454" y="117314"/>
                </a:cubicBezTo>
                <a:cubicBezTo>
                  <a:pt x="3634386" y="118048"/>
                  <a:pt x="3630253" y="118648"/>
                  <a:pt x="3627052" y="119115"/>
                </a:cubicBezTo>
                <a:cubicBezTo>
                  <a:pt x="3623852" y="119581"/>
                  <a:pt x="3621385" y="119948"/>
                  <a:pt x="3619651" y="120215"/>
                </a:cubicBezTo>
                <a:cubicBezTo>
                  <a:pt x="3617918" y="120482"/>
                  <a:pt x="3616451" y="120748"/>
                  <a:pt x="3615251" y="121015"/>
                </a:cubicBezTo>
                <a:cubicBezTo>
                  <a:pt x="3613784" y="121282"/>
                  <a:pt x="3612317" y="121648"/>
                  <a:pt x="3610850" y="122115"/>
                </a:cubicBezTo>
                <a:cubicBezTo>
                  <a:pt x="3609383" y="122582"/>
                  <a:pt x="3608316" y="122948"/>
                  <a:pt x="3607650" y="123215"/>
                </a:cubicBezTo>
                <a:lnTo>
                  <a:pt x="3605650" y="116414"/>
                </a:lnTo>
                <a:cubicBezTo>
                  <a:pt x="3607916" y="115748"/>
                  <a:pt x="3609483" y="115114"/>
                  <a:pt x="3610350" y="114514"/>
                </a:cubicBezTo>
                <a:cubicBezTo>
                  <a:pt x="3611217" y="113914"/>
                  <a:pt x="3612117" y="112947"/>
                  <a:pt x="3613050" y="111614"/>
                </a:cubicBezTo>
                <a:cubicBezTo>
                  <a:pt x="3616784" y="106546"/>
                  <a:pt x="3621018" y="100212"/>
                  <a:pt x="3625752" y="92611"/>
                </a:cubicBezTo>
                <a:cubicBezTo>
                  <a:pt x="3630486" y="85010"/>
                  <a:pt x="3635187" y="77143"/>
                  <a:pt x="3639854" y="69008"/>
                </a:cubicBezTo>
                <a:cubicBezTo>
                  <a:pt x="3637587" y="69142"/>
                  <a:pt x="3634887" y="69308"/>
                  <a:pt x="3631753" y="69508"/>
                </a:cubicBezTo>
                <a:cubicBezTo>
                  <a:pt x="3628619" y="69708"/>
                  <a:pt x="3625519" y="69909"/>
                  <a:pt x="3622452" y="70109"/>
                </a:cubicBezTo>
                <a:cubicBezTo>
                  <a:pt x="3619385" y="70309"/>
                  <a:pt x="3616618" y="70475"/>
                  <a:pt x="3614151" y="70609"/>
                </a:cubicBezTo>
                <a:cubicBezTo>
                  <a:pt x="3611684" y="70742"/>
                  <a:pt x="3610050" y="70875"/>
                  <a:pt x="3609250" y="71009"/>
                </a:cubicBezTo>
                <a:cubicBezTo>
                  <a:pt x="3608583" y="71009"/>
                  <a:pt x="3607783" y="71075"/>
                  <a:pt x="3606850" y="71209"/>
                </a:cubicBezTo>
                <a:cubicBezTo>
                  <a:pt x="3605916" y="71342"/>
                  <a:pt x="3604583" y="71675"/>
                  <a:pt x="3602849" y="72209"/>
                </a:cubicBezTo>
                <a:lnTo>
                  <a:pt x="3601249" y="65408"/>
                </a:lnTo>
                <a:cubicBezTo>
                  <a:pt x="3602982" y="64875"/>
                  <a:pt x="3604116" y="64441"/>
                  <a:pt x="3604650" y="64108"/>
                </a:cubicBezTo>
                <a:cubicBezTo>
                  <a:pt x="3605183" y="63774"/>
                  <a:pt x="3605783" y="63141"/>
                  <a:pt x="3606450" y="62208"/>
                </a:cubicBezTo>
                <a:cubicBezTo>
                  <a:pt x="3608450" y="59674"/>
                  <a:pt x="3610817" y="56007"/>
                  <a:pt x="3613550" y="51206"/>
                </a:cubicBezTo>
                <a:cubicBezTo>
                  <a:pt x="3616284" y="46406"/>
                  <a:pt x="3619084" y="41205"/>
                  <a:pt x="3621952" y="35604"/>
                </a:cubicBezTo>
                <a:cubicBezTo>
                  <a:pt x="3624819" y="30004"/>
                  <a:pt x="3627586" y="24303"/>
                  <a:pt x="3630253" y="18502"/>
                </a:cubicBezTo>
                <a:cubicBezTo>
                  <a:pt x="3632920" y="12701"/>
                  <a:pt x="3635253" y="7401"/>
                  <a:pt x="3637254" y="2600"/>
                </a:cubicBezTo>
                <a:close/>
                <a:moveTo>
                  <a:pt x="3445830" y="2600"/>
                </a:moveTo>
                <a:lnTo>
                  <a:pt x="3452831" y="4000"/>
                </a:lnTo>
                <a:cubicBezTo>
                  <a:pt x="3452431" y="6267"/>
                  <a:pt x="3451864" y="8801"/>
                  <a:pt x="3451130" y="11601"/>
                </a:cubicBezTo>
                <a:cubicBezTo>
                  <a:pt x="3450397" y="14402"/>
                  <a:pt x="3449630" y="17269"/>
                  <a:pt x="3448830" y="20202"/>
                </a:cubicBezTo>
                <a:cubicBezTo>
                  <a:pt x="3448030" y="23136"/>
                  <a:pt x="3447197" y="26070"/>
                  <a:pt x="3446330" y="29003"/>
                </a:cubicBezTo>
                <a:cubicBezTo>
                  <a:pt x="3445463" y="31937"/>
                  <a:pt x="3444563" y="34671"/>
                  <a:pt x="3443629" y="37204"/>
                </a:cubicBezTo>
                <a:lnTo>
                  <a:pt x="3477834" y="37204"/>
                </a:lnTo>
                <a:lnTo>
                  <a:pt x="3477834" y="173822"/>
                </a:lnTo>
                <a:lnTo>
                  <a:pt x="3415826" y="173822"/>
                </a:lnTo>
                <a:lnTo>
                  <a:pt x="3415826" y="37204"/>
                </a:lnTo>
                <a:lnTo>
                  <a:pt x="3436428" y="37204"/>
                </a:lnTo>
                <a:cubicBezTo>
                  <a:pt x="3437362" y="34671"/>
                  <a:pt x="3438262" y="31904"/>
                  <a:pt x="3439129" y="28903"/>
                </a:cubicBezTo>
                <a:cubicBezTo>
                  <a:pt x="3439996" y="25903"/>
                  <a:pt x="3440862" y="22869"/>
                  <a:pt x="3441729" y="19802"/>
                </a:cubicBezTo>
                <a:cubicBezTo>
                  <a:pt x="3442596" y="16735"/>
                  <a:pt x="3443363" y="13701"/>
                  <a:pt x="3444029" y="10701"/>
                </a:cubicBezTo>
                <a:cubicBezTo>
                  <a:pt x="3444696" y="7701"/>
                  <a:pt x="3445296" y="5000"/>
                  <a:pt x="3445830" y="2600"/>
                </a:cubicBezTo>
                <a:close/>
                <a:moveTo>
                  <a:pt x="3288610" y="2600"/>
                </a:moveTo>
                <a:lnTo>
                  <a:pt x="3295811" y="3000"/>
                </a:lnTo>
                <a:lnTo>
                  <a:pt x="3295811" y="55407"/>
                </a:lnTo>
                <a:lnTo>
                  <a:pt x="3375021" y="55407"/>
                </a:lnTo>
                <a:lnTo>
                  <a:pt x="3375021" y="62608"/>
                </a:lnTo>
                <a:lnTo>
                  <a:pt x="3295611" y="62608"/>
                </a:lnTo>
                <a:cubicBezTo>
                  <a:pt x="3295611" y="63141"/>
                  <a:pt x="3295611" y="63674"/>
                  <a:pt x="3295611" y="64208"/>
                </a:cubicBezTo>
                <a:cubicBezTo>
                  <a:pt x="3295611" y="64741"/>
                  <a:pt x="3295544" y="65275"/>
                  <a:pt x="3295411" y="65808"/>
                </a:cubicBezTo>
                <a:cubicBezTo>
                  <a:pt x="3297811" y="86877"/>
                  <a:pt x="3306145" y="106380"/>
                  <a:pt x="3320414" y="124315"/>
                </a:cubicBezTo>
                <a:cubicBezTo>
                  <a:pt x="3334682" y="142251"/>
                  <a:pt x="3354618" y="158886"/>
                  <a:pt x="3380221" y="174222"/>
                </a:cubicBezTo>
                <a:lnTo>
                  <a:pt x="3376221" y="181022"/>
                </a:lnTo>
                <a:cubicBezTo>
                  <a:pt x="3353551" y="166887"/>
                  <a:pt x="3335149" y="151785"/>
                  <a:pt x="3321014" y="135717"/>
                </a:cubicBezTo>
                <a:cubicBezTo>
                  <a:pt x="3306879" y="119648"/>
                  <a:pt x="3297411" y="102679"/>
                  <a:pt x="3292610" y="84810"/>
                </a:cubicBezTo>
                <a:cubicBezTo>
                  <a:pt x="3290343" y="94278"/>
                  <a:pt x="3286843" y="103279"/>
                  <a:pt x="3282109" y="111814"/>
                </a:cubicBezTo>
                <a:cubicBezTo>
                  <a:pt x="3277375" y="120348"/>
                  <a:pt x="3271508" y="128583"/>
                  <a:pt x="3264507" y="136517"/>
                </a:cubicBezTo>
                <a:cubicBezTo>
                  <a:pt x="3257506" y="144451"/>
                  <a:pt x="3249372" y="152185"/>
                  <a:pt x="3240104" y="159720"/>
                </a:cubicBezTo>
                <a:cubicBezTo>
                  <a:pt x="3230836" y="167254"/>
                  <a:pt x="3220535" y="174755"/>
                  <a:pt x="3209200" y="182223"/>
                </a:cubicBezTo>
                <a:lnTo>
                  <a:pt x="3205199" y="175222"/>
                </a:lnTo>
                <a:cubicBezTo>
                  <a:pt x="3218268" y="166954"/>
                  <a:pt x="3229869" y="158586"/>
                  <a:pt x="3240004" y="150119"/>
                </a:cubicBezTo>
                <a:cubicBezTo>
                  <a:pt x="3250139" y="141651"/>
                  <a:pt x="3258706" y="132850"/>
                  <a:pt x="3265707" y="123715"/>
                </a:cubicBezTo>
                <a:cubicBezTo>
                  <a:pt x="3272708" y="114581"/>
                  <a:pt x="3278109" y="104980"/>
                  <a:pt x="3281909" y="94912"/>
                </a:cubicBezTo>
                <a:cubicBezTo>
                  <a:pt x="3285710" y="84844"/>
                  <a:pt x="3287876" y="74076"/>
                  <a:pt x="3288410" y="62608"/>
                </a:cubicBezTo>
                <a:lnTo>
                  <a:pt x="3209600" y="62608"/>
                </a:lnTo>
                <a:lnTo>
                  <a:pt x="3209600" y="55407"/>
                </a:lnTo>
                <a:lnTo>
                  <a:pt x="3288610" y="55407"/>
                </a:lnTo>
                <a:close/>
                <a:moveTo>
                  <a:pt x="4088710" y="2200"/>
                </a:moveTo>
                <a:lnTo>
                  <a:pt x="4095711" y="2600"/>
                </a:lnTo>
                <a:lnTo>
                  <a:pt x="4095711" y="45405"/>
                </a:lnTo>
                <a:lnTo>
                  <a:pt x="4164319" y="45405"/>
                </a:lnTo>
                <a:lnTo>
                  <a:pt x="4164319" y="119215"/>
                </a:lnTo>
                <a:lnTo>
                  <a:pt x="4095711" y="119215"/>
                </a:lnTo>
                <a:lnTo>
                  <a:pt x="4095711" y="182023"/>
                </a:lnTo>
                <a:lnTo>
                  <a:pt x="4088710" y="182023"/>
                </a:lnTo>
                <a:lnTo>
                  <a:pt x="4088710" y="119215"/>
                </a:lnTo>
                <a:lnTo>
                  <a:pt x="4020101" y="119215"/>
                </a:lnTo>
                <a:lnTo>
                  <a:pt x="4020101" y="45405"/>
                </a:lnTo>
                <a:lnTo>
                  <a:pt x="4088710" y="45405"/>
                </a:lnTo>
                <a:close/>
                <a:moveTo>
                  <a:pt x="2888960" y="2200"/>
                </a:moveTo>
                <a:lnTo>
                  <a:pt x="2895161" y="2200"/>
                </a:lnTo>
                <a:cubicBezTo>
                  <a:pt x="2899961" y="7934"/>
                  <a:pt x="2905595" y="13668"/>
                  <a:pt x="2912063" y="19402"/>
                </a:cubicBezTo>
                <a:cubicBezTo>
                  <a:pt x="2918530" y="25136"/>
                  <a:pt x="2925565" y="30737"/>
                  <a:pt x="2933165" y="36204"/>
                </a:cubicBezTo>
                <a:cubicBezTo>
                  <a:pt x="2940766" y="41672"/>
                  <a:pt x="2948834" y="46906"/>
                  <a:pt x="2957369" y="51906"/>
                </a:cubicBezTo>
                <a:cubicBezTo>
                  <a:pt x="2965903" y="56907"/>
                  <a:pt x="2974637" y="61541"/>
                  <a:pt x="2983572" y="65808"/>
                </a:cubicBezTo>
                <a:lnTo>
                  <a:pt x="2980572" y="72609"/>
                </a:lnTo>
                <a:cubicBezTo>
                  <a:pt x="2971770" y="68208"/>
                  <a:pt x="2963136" y="63508"/>
                  <a:pt x="2954668" y="58507"/>
                </a:cubicBezTo>
                <a:cubicBezTo>
                  <a:pt x="2946200" y="53506"/>
                  <a:pt x="2938133" y="48272"/>
                  <a:pt x="2930465" y="42805"/>
                </a:cubicBezTo>
                <a:cubicBezTo>
                  <a:pt x="2922798" y="37338"/>
                  <a:pt x="2915697" y="31737"/>
                  <a:pt x="2909163" y="26003"/>
                </a:cubicBezTo>
                <a:cubicBezTo>
                  <a:pt x="2902628" y="20269"/>
                  <a:pt x="2896961" y="14535"/>
                  <a:pt x="2892160" y="8801"/>
                </a:cubicBezTo>
                <a:cubicBezTo>
                  <a:pt x="2887360" y="14402"/>
                  <a:pt x="2881692" y="20069"/>
                  <a:pt x="2875158" y="25803"/>
                </a:cubicBezTo>
                <a:cubicBezTo>
                  <a:pt x="2868624" y="31537"/>
                  <a:pt x="2861523" y="37138"/>
                  <a:pt x="2853856" y="42605"/>
                </a:cubicBezTo>
                <a:cubicBezTo>
                  <a:pt x="2846188" y="48072"/>
                  <a:pt x="2838087" y="53340"/>
                  <a:pt x="2829553" y="58407"/>
                </a:cubicBezTo>
                <a:cubicBezTo>
                  <a:pt x="2821018" y="63474"/>
                  <a:pt x="2812350" y="68208"/>
                  <a:pt x="2803549" y="72609"/>
                </a:cubicBezTo>
                <a:lnTo>
                  <a:pt x="2800549" y="65808"/>
                </a:lnTo>
                <a:cubicBezTo>
                  <a:pt x="2809484" y="61407"/>
                  <a:pt x="2818251" y="56707"/>
                  <a:pt x="2826852" y="51706"/>
                </a:cubicBezTo>
                <a:cubicBezTo>
                  <a:pt x="2835453" y="46706"/>
                  <a:pt x="2843554" y="41505"/>
                  <a:pt x="2851155" y="36104"/>
                </a:cubicBezTo>
                <a:cubicBezTo>
                  <a:pt x="2858756" y="30704"/>
                  <a:pt x="2865757" y="25136"/>
                  <a:pt x="2872158" y="19402"/>
                </a:cubicBezTo>
                <a:cubicBezTo>
                  <a:pt x="2878559" y="13668"/>
                  <a:pt x="2884159" y="7934"/>
                  <a:pt x="2888960" y="2200"/>
                </a:cubicBezTo>
                <a:close/>
                <a:moveTo>
                  <a:pt x="3830078" y="1800"/>
                </a:moveTo>
                <a:lnTo>
                  <a:pt x="3836478" y="2200"/>
                </a:lnTo>
                <a:lnTo>
                  <a:pt x="3836478" y="54407"/>
                </a:lnTo>
                <a:lnTo>
                  <a:pt x="3859281" y="54407"/>
                </a:lnTo>
                <a:lnTo>
                  <a:pt x="3859281" y="61207"/>
                </a:lnTo>
                <a:lnTo>
                  <a:pt x="3836478" y="61207"/>
                </a:lnTo>
                <a:lnTo>
                  <a:pt x="3836478" y="133416"/>
                </a:lnTo>
                <a:cubicBezTo>
                  <a:pt x="3841146" y="131816"/>
                  <a:pt x="3845646" y="130249"/>
                  <a:pt x="3849980" y="128716"/>
                </a:cubicBezTo>
                <a:cubicBezTo>
                  <a:pt x="3854314" y="127182"/>
                  <a:pt x="3858015" y="125816"/>
                  <a:pt x="3861082" y="124615"/>
                </a:cubicBezTo>
                <a:lnTo>
                  <a:pt x="3861682" y="127816"/>
                </a:lnTo>
                <a:lnTo>
                  <a:pt x="3862482" y="131216"/>
                </a:lnTo>
                <a:cubicBezTo>
                  <a:pt x="3858748" y="132683"/>
                  <a:pt x="3854247" y="134317"/>
                  <a:pt x="3848980" y="136117"/>
                </a:cubicBezTo>
                <a:cubicBezTo>
                  <a:pt x="3843713" y="137917"/>
                  <a:pt x="3838279" y="139817"/>
                  <a:pt x="3832678" y="141818"/>
                </a:cubicBezTo>
                <a:cubicBezTo>
                  <a:pt x="3827077" y="143818"/>
                  <a:pt x="3821677" y="145751"/>
                  <a:pt x="3816476" y="147618"/>
                </a:cubicBezTo>
                <a:cubicBezTo>
                  <a:pt x="3811275" y="149485"/>
                  <a:pt x="3806808" y="151085"/>
                  <a:pt x="3803074" y="152419"/>
                </a:cubicBezTo>
                <a:lnTo>
                  <a:pt x="3801674" y="145618"/>
                </a:lnTo>
                <a:cubicBezTo>
                  <a:pt x="3805141" y="144284"/>
                  <a:pt x="3809375" y="142751"/>
                  <a:pt x="3814376" y="141017"/>
                </a:cubicBezTo>
                <a:cubicBezTo>
                  <a:pt x="3819376" y="139284"/>
                  <a:pt x="3824610" y="137484"/>
                  <a:pt x="3830078" y="135617"/>
                </a:cubicBezTo>
                <a:lnTo>
                  <a:pt x="3830078" y="61207"/>
                </a:lnTo>
                <a:lnTo>
                  <a:pt x="3806875" y="61207"/>
                </a:lnTo>
                <a:lnTo>
                  <a:pt x="3806875" y="54407"/>
                </a:lnTo>
                <a:lnTo>
                  <a:pt x="3830078" y="54407"/>
                </a:lnTo>
                <a:close/>
                <a:moveTo>
                  <a:pt x="1045531" y="1800"/>
                </a:moveTo>
                <a:lnTo>
                  <a:pt x="1051931" y="3200"/>
                </a:lnTo>
                <a:cubicBezTo>
                  <a:pt x="1051265" y="5867"/>
                  <a:pt x="1050365" y="9201"/>
                  <a:pt x="1049231" y="13201"/>
                </a:cubicBezTo>
                <a:cubicBezTo>
                  <a:pt x="1048098" y="17202"/>
                  <a:pt x="1046997" y="21069"/>
                  <a:pt x="1045931" y="24803"/>
                </a:cubicBezTo>
                <a:lnTo>
                  <a:pt x="1073934" y="24803"/>
                </a:lnTo>
                <a:lnTo>
                  <a:pt x="1073934" y="158820"/>
                </a:lnTo>
                <a:cubicBezTo>
                  <a:pt x="1073934" y="162020"/>
                  <a:pt x="1073634" y="164654"/>
                  <a:pt x="1073034" y="166721"/>
                </a:cubicBezTo>
                <a:cubicBezTo>
                  <a:pt x="1072434" y="168788"/>
                  <a:pt x="1071367" y="170454"/>
                  <a:pt x="1069834" y="171721"/>
                </a:cubicBezTo>
                <a:cubicBezTo>
                  <a:pt x="1068300" y="172988"/>
                  <a:pt x="1066233" y="173922"/>
                  <a:pt x="1063633" y="174522"/>
                </a:cubicBezTo>
                <a:cubicBezTo>
                  <a:pt x="1061033" y="175122"/>
                  <a:pt x="1057799" y="175555"/>
                  <a:pt x="1053932" y="175822"/>
                </a:cubicBezTo>
                <a:lnTo>
                  <a:pt x="1040731" y="176822"/>
                </a:lnTo>
                <a:lnTo>
                  <a:pt x="1038729" y="170221"/>
                </a:lnTo>
                <a:lnTo>
                  <a:pt x="1052731" y="169421"/>
                </a:lnTo>
                <a:cubicBezTo>
                  <a:pt x="1055799" y="169288"/>
                  <a:pt x="1058299" y="168988"/>
                  <a:pt x="1060232" y="168521"/>
                </a:cubicBezTo>
                <a:cubicBezTo>
                  <a:pt x="1062166" y="168054"/>
                  <a:pt x="1063700" y="167387"/>
                  <a:pt x="1064833" y="166521"/>
                </a:cubicBezTo>
                <a:cubicBezTo>
                  <a:pt x="1065967" y="165654"/>
                  <a:pt x="1066733" y="164487"/>
                  <a:pt x="1067133" y="163020"/>
                </a:cubicBezTo>
                <a:cubicBezTo>
                  <a:pt x="1067533" y="161553"/>
                  <a:pt x="1067734" y="159686"/>
                  <a:pt x="1067734" y="157419"/>
                </a:cubicBezTo>
                <a:lnTo>
                  <a:pt x="1067734" y="95412"/>
                </a:lnTo>
                <a:lnTo>
                  <a:pt x="1029129" y="95412"/>
                </a:lnTo>
                <a:cubicBezTo>
                  <a:pt x="1028995" y="107813"/>
                  <a:pt x="1028495" y="118148"/>
                  <a:pt x="1027629" y="126416"/>
                </a:cubicBezTo>
                <a:cubicBezTo>
                  <a:pt x="1026761" y="134683"/>
                  <a:pt x="1025528" y="141884"/>
                  <a:pt x="1023928" y="148018"/>
                </a:cubicBezTo>
                <a:cubicBezTo>
                  <a:pt x="1022328" y="154152"/>
                  <a:pt x="1020261" y="159720"/>
                  <a:pt x="1017727" y="164720"/>
                </a:cubicBezTo>
                <a:cubicBezTo>
                  <a:pt x="1015193" y="169721"/>
                  <a:pt x="1012193" y="175088"/>
                  <a:pt x="1008726" y="180822"/>
                </a:cubicBezTo>
                <a:lnTo>
                  <a:pt x="1002725" y="177622"/>
                </a:lnTo>
                <a:cubicBezTo>
                  <a:pt x="1006059" y="171888"/>
                  <a:pt x="1008960" y="166621"/>
                  <a:pt x="1011427" y="161820"/>
                </a:cubicBezTo>
                <a:cubicBezTo>
                  <a:pt x="1013893" y="157019"/>
                  <a:pt x="1015927" y="151685"/>
                  <a:pt x="1017527" y="145818"/>
                </a:cubicBezTo>
                <a:cubicBezTo>
                  <a:pt x="1019127" y="139951"/>
                  <a:pt x="1020361" y="133050"/>
                  <a:pt x="1021228" y="125115"/>
                </a:cubicBezTo>
                <a:cubicBezTo>
                  <a:pt x="1022094" y="117181"/>
                  <a:pt x="1022594" y="107280"/>
                  <a:pt x="1022728" y="95412"/>
                </a:cubicBezTo>
                <a:lnTo>
                  <a:pt x="1004125" y="95412"/>
                </a:lnTo>
                <a:lnTo>
                  <a:pt x="1004125" y="88611"/>
                </a:lnTo>
                <a:lnTo>
                  <a:pt x="1022728" y="88611"/>
                </a:lnTo>
                <a:lnTo>
                  <a:pt x="1022728" y="86211"/>
                </a:lnTo>
                <a:lnTo>
                  <a:pt x="1022728" y="24803"/>
                </a:lnTo>
                <a:lnTo>
                  <a:pt x="1039130" y="24803"/>
                </a:lnTo>
                <a:cubicBezTo>
                  <a:pt x="1040330" y="20936"/>
                  <a:pt x="1041530" y="16835"/>
                  <a:pt x="1042730" y="12501"/>
                </a:cubicBezTo>
                <a:cubicBezTo>
                  <a:pt x="1043930" y="8167"/>
                  <a:pt x="1044864" y="4600"/>
                  <a:pt x="1045531" y="1800"/>
                </a:cubicBezTo>
                <a:close/>
                <a:moveTo>
                  <a:pt x="3915688" y="1200"/>
                </a:moveTo>
                <a:cubicBezTo>
                  <a:pt x="3917022" y="5067"/>
                  <a:pt x="3918155" y="8401"/>
                  <a:pt x="3919089" y="11201"/>
                </a:cubicBezTo>
                <a:cubicBezTo>
                  <a:pt x="3920022" y="14002"/>
                  <a:pt x="3921089" y="17469"/>
                  <a:pt x="3922289" y="21602"/>
                </a:cubicBezTo>
                <a:lnTo>
                  <a:pt x="3972295" y="21602"/>
                </a:lnTo>
                <a:lnTo>
                  <a:pt x="3972295" y="27403"/>
                </a:lnTo>
                <a:lnTo>
                  <a:pt x="3945492" y="27403"/>
                </a:lnTo>
                <a:cubicBezTo>
                  <a:pt x="3945226" y="29270"/>
                  <a:pt x="3944859" y="31304"/>
                  <a:pt x="3944392" y="33504"/>
                </a:cubicBezTo>
                <a:cubicBezTo>
                  <a:pt x="3943925" y="35704"/>
                  <a:pt x="3943458" y="38005"/>
                  <a:pt x="3942992" y="40405"/>
                </a:cubicBezTo>
                <a:cubicBezTo>
                  <a:pt x="3942525" y="42805"/>
                  <a:pt x="3942025" y="45172"/>
                  <a:pt x="3941491" y="47506"/>
                </a:cubicBezTo>
                <a:cubicBezTo>
                  <a:pt x="3940958" y="49839"/>
                  <a:pt x="3940425" y="51940"/>
                  <a:pt x="3939892" y="53807"/>
                </a:cubicBezTo>
                <a:lnTo>
                  <a:pt x="3979496" y="53807"/>
                </a:lnTo>
                <a:lnTo>
                  <a:pt x="3979496" y="59607"/>
                </a:lnTo>
                <a:lnTo>
                  <a:pt x="3864082" y="59607"/>
                </a:lnTo>
                <a:lnTo>
                  <a:pt x="3864082" y="53807"/>
                </a:lnTo>
                <a:lnTo>
                  <a:pt x="3893086" y="53807"/>
                </a:lnTo>
                <a:cubicBezTo>
                  <a:pt x="3892419" y="50073"/>
                  <a:pt x="3891585" y="45672"/>
                  <a:pt x="3890585" y="40605"/>
                </a:cubicBezTo>
                <a:cubicBezTo>
                  <a:pt x="3889585" y="35538"/>
                  <a:pt x="3888685" y="31137"/>
                  <a:pt x="3887885" y="27403"/>
                </a:cubicBezTo>
                <a:lnTo>
                  <a:pt x="3863482" y="27403"/>
                </a:lnTo>
                <a:lnTo>
                  <a:pt x="3863482" y="21602"/>
                </a:lnTo>
                <a:lnTo>
                  <a:pt x="3915288" y="21602"/>
                </a:lnTo>
                <a:cubicBezTo>
                  <a:pt x="3914222" y="17735"/>
                  <a:pt x="3913255" y="14435"/>
                  <a:pt x="3912388" y="11701"/>
                </a:cubicBezTo>
                <a:cubicBezTo>
                  <a:pt x="3911521" y="8968"/>
                  <a:pt x="3910421" y="5734"/>
                  <a:pt x="3909088" y="2000"/>
                </a:cubicBezTo>
                <a:close/>
                <a:moveTo>
                  <a:pt x="3513238" y="1200"/>
                </a:moveTo>
                <a:lnTo>
                  <a:pt x="3519839" y="2800"/>
                </a:lnTo>
                <a:cubicBezTo>
                  <a:pt x="3518505" y="7867"/>
                  <a:pt x="3516905" y="13335"/>
                  <a:pt x="3515038" y="19202"/>
                </a:cubicBezTo>
                <a:cubicBezTo>
                  <a:pt x="3513171" y="25070"/>
                  <a:pt x="3511038" y="31070"/>
                  <a:pt x="3508637" y="37204"/>
                </a:cubicBezTo>
                <a:lnTo>
                  <a:pt x="3569645" y="37204"/>
                </a:lnTo>
                <a:cubicBezTo>
                  <a:pt x="3569645" y="37738"/>
                  <a:pt x="3569545" y="40672"/>
                  <a:pt x="3569345" y="46006"/>
                </a:cubicBezTo>
                <a:cubicBezTo>
                  <a:pt x="3569145" y="51340"/>
                  <a:pt x="3568945" y="57974"/>
                  <a:pt x="3568745" y="65908"/>
                </a:cubicBezTo>
                <a:cubicBezTo>
                  <a:pt x="3568545" y="73842"/>
                  <a:pt x="3568278" y="82510"/>
                  <a:pt x="3567945" y="91911"/>
                </a:cubicBezTo>
                <a:cubicBezTo>
                  <a:pt x="3567611" y="101312"/>
                  <a:pt x="3567278" y="110180"/>
                  <a:pt x="3566945" y="118515"/>
                </a:cubicBezTo>
                <a:cubicBezTo>
                  <a:pt x="3566611" y="126849"/>
                  <a:pt x="3566345" y="134183"/>
                  <a:pt x="3566145" y="140517"/>
                </a:cubicBezTo>
                <a:cubicBezTo>
                  <a:pt x="3565945" y="146851"/>
                  <a:pt x="3565778" y="150885"/>
                  <a:pt x="3565645" y="152619"/>
                </a:cubicBezTo>
                <a:cubicBezTo>
                  <a:pt x="3565378" y="157019"/>
                  <a:pt x="3564778" y="160587"/>
                  <a:pt x="3563844" y="163320"/>
                </a:cubicBezTo>
                <a:cubicBezTo>
                  <a:pt x="3562911" y="166054"/>
                  <a:pt x="3561444" y="168221"/>
                  <a:pt x="3559444" y="169821"/>
                </a:cubicBezTo>
                <a:cubicBezTo>
                  <a:pt x="3557443" y="171421"/>
                  <a:pt x="3554777" y="172588"/>
                  <a:pt x="3551443" y="173321"/>
                </a:cubicBezTo>
                <a:cubicBezTo>
                  <a:pt x="3548109" y="174055"/>
                  <a:pt x="3543975" y="174622"/>
                  <a:pt x="3539041" y="175022"/>
                </a:cubicBezTo>
                <a:lnTo>
                  <a:pt x="3522839" y="176222"/>
                </a:lnTo>
                <a:lnTo>
                  <a:pt x="3520239" y="169221"/>
                </a:lnTo>
                <a:lnTo>
                  <a:pt x="3537441" y="168021"/>
                </a:lnTo>
                <a:cubicBezTo>
                  <a:pt x="3541575" y="167754"/>
                  <a:pt x="3545009" y="167354"/>
                  <a:pt x="3547742" y="166821"/>
                </a:cubicBezTo>
                <a:cubicBezTo>
                  <a:pt x="3550476" y="166287"/>
                  <a:pt x="3552610" y="165387"/>
                  <a:pt x="3554143" y="164120"/>
                </a:cubicBezTo>
                <a:cubicBezTo>
                  <a:pt x="3555677" y="162853"/>
                  <a:pt x="3556777" y="161087"/>
                  <a:pt x="3557443" y="158820"/>
                </a:cubicBezTo>
                <a:cubicBezTo>
                  <a:pt x="3558110" y="156553"/>
                  <a:pt x="3558577" y="153619"/>
                  <a:pt x="3558844" y="150019"/>
                </a:cubicBezTo>
                <a:cubicBezTo>
                  <a:pt x="3558977" y="148285"/>
                  <a:pt x="3559144" y="144751"/>
                  <a:pt x="3559344" y="139417"/>
                </a:cubicBezTo>
                <a:cubicBezTo>
                  <a:pt x="3559544" y="134083"/>
                  <a:pt x="3559777" y="127782"/>
                  <a:pt x="3560044" y="120515"/>
                </a:cubicBezTo>
                <a:cubicBezTo>
                  <a:pt x="3560311" y="113247"/>
                  <a:pt x="3560577" y="105546"/>
                  <a:pt x="3560844" y="97412"/>
                </a:cubicBezTo>
                <a:cubicBezTo>
                  <a:pt x="3561111" y="89278"/>
                  <a:pt x="3561377" y="81577"/>
                  <a:pt x="3561644" y="74309"/>
                </a:cubicBezTo>
                <a:cubicBezTo>
                  <a:pt x="3561911" y="67041"/>
                  <a:pt x="3562111" y="60674"/>
                  <a:pt x="3562244" y="55207"/>
                </a:cubicBezTo>
                <a:cubicBezTo>
                  <a:pt x="3562377" y="49739"/>
                  <a:pt x="3562511" y="46072"/>
                  <a:pt x="3562644" y="44205"/>
                </a:cubicBezTo>
                <a:lnTo>
                  <a:pt x="3505837" y="44205"/>
                </a:lnTo>
                <a:cubicBezTo>
                  <a:pt x="3503304" y="50073"/>
                  <a:pt x="3500570" y="55807"/>
                  <a:pt x="3497636" y="61407"/>
                </a:cubicBezTo>
                <a:cubicBezTo>
                  <a:pt x="3494702" y="67008"/>
                  <a:pt x="3491502" y="72409"/>
                  <a:pt x="3488035" y="77609"/>
                </a:cubicBezTo>
                <a:lnTo>
                  <a:pt x="3482234" y="73609"/>
                </a:lnTo>
                <a:cubicBezTo>
                  <a:pt x="3486101" y="68008"/>
                  <a:pt x="3489635" y="62074"/>
                  <a:pt x="3492835" y="55807"/>
                </a:cubicBezTo>
                <a:cubicBezTo>
                  <a:pt x="3496036" y="49539"/>
                  <a:pt x="3498936" y="43205"/>
                  <a:pt x="3501537" y="36804"/>
                </a:cubicBezTo>
                <a:cubicBezTo>
                  <a:pt x="3504137" y="30404"/>
                  <a:pt x="3506404" y="24169"/>
                  <a:pt x="3508337" y="18102"/>
                </a:cubicBezTo>
                <a:cubicBezTo>
                  <a:pt x="3510271" y="12035"/>
                  <a:pt x="3511905" y="6401"/>
                  <a:pt x="3513238" y="1200"/>
                </a:cubicBezTo>
                <a:close/>
                <a:moveTo>
                  <a:pt x="1693411" y="1200"/>
                </a:moveTo>
                <a:cubicBezTo>
                  <a:pt x="1694744" y="4934"/>
                  <a:pt x="1695844" y="8167"/>
                  <a:pt x="1696711" y="10901"/>
                </a:cubicBezTo>
                <a:cubicBezTo>
                  <a:pt x="1697578" y="13635"/>
                  <a:pt x="1698545" y="16935"/>
                  <a:pt x="1699611" y="20802"/>
                </a:cubicBezTo>
                <a:lnTo>
                  <a:pt x="1766820" y="20802"/>
                </a:lnTo>
                <a:lnTo>
                  <a:pt x="1766820" y="26603"/>
                </a:lnTo>
                <a:lnTo>
                  <a:pt x="1729015" y="26603"/>
                </a:lnTo>
                <a:cubicBezTo>
                  <a:pt x="1728215" y="30070"/>
                  <a:pt x="1727248" y="34071"/>
                  <a:pt x="1726115" y="38605"/>
                </a:cubicBezTo>
                <a:cubicBezTo>
                  <a:pt x="1724981" y="43139"/>
                  <a:pt x="1723881" y="47206"/>
                  <a:pt x="1722814" y="50806"/>
                </a:cubicBezTo>
                <a:lnTo>
                  <a:pt x="1779621" y="50806"/>
                </a:lnTo>
                <a:lnTo>
                  <a:pt x="1779621" y="56607"/>
                </a:lnTo>
                <a:lnTo>
                  <a:pt x="1604400" y="56607"/>
                </a:lnTo>
                <a:lnTo>
                  <a:pt x="1604400" y="50806"/>
                </a:lnTo>
                <a:lnTo>
                  <a:pt x="1660206" y="50806"/>
                </a:lnTo>
                <a:cubicBezTo>
                  <a:pt x="1659540" y="47339"/>
                  <a:pt x="1658840" y="43305"/>
                  <a:pt x="1658106" y="38705"/>
                </a:cubicBezTo>
                <a:cubicBezTo>
                  <a:pt x="1657373" y="34104"/>
                  <a:pt x="1656673" y="30070"/>
                  <a:pt x="1656006" y="26603"/>
                </a:cubicBezTo>
                <a:lnTo>
                  <a:pt x="1617201" y="26603"/>
                </a:lnTo>
                <a:lnTo>
                  <a:pt x="1617201" y="20802"/>
                </a:lnTo>
                <a:lnTo>
                  <a:pt x="1692610" y="20802"/>
                </a:lnTo>
                <a:cubicBezTo>
                  <a:pt x="1691544" y="17335"/>
                  <a:pt x="1690610" y="14202"/>
                  <a:pt x="1689810" y="11401"/>
                </a:cubicBezTo>
                <a:cubicBezTo>
                  <a:pt x="1689010" y="8601"/>
                  <a:pt x="1687943" y="5467"/>
                  <a:pt x="1686610" y="2000"/>
                </a:cubicBezTo>
                <a:close/>
                <a:moveTo>
                  <a:pt x="3702062" y="0"/>
                </a:moveTo>
                <a:lnTo>
                  <a:pt x="3708062" y="2400"/>
                </a:lnTo>
                <a:cubicBezTo>
                  <a:pt x="3706462" y="6134"/>
                  <a:pt x="3704729" y="9834"/>
                  <a:pt x="3702862" y="13501"/>
                </a:cubicBezTo>
                <a:cubicBezTo>
                  <a:pt x="3700995" y="17169"/>
                  <a:pt x="3698995" y="20869"/>
                  <a:pt x="3696861" y="24603"/>
                </a:cubicBezTo>
                <a:lnTo>
                  <a:pt x="3750268" y="24603"/>
                </a:lnTo>
                <a:lnTo>
                  <a:pt x="3750268" y="30604"/>
                </a:lnTo>
                <a:lnTo>
                  <a:pt x="3725465" y="63008"/>
                </a:lnTo>
                <a:lnTo>
                  <a:pt x="3759869" y="63008"/>
                </a:lnTo>
                <a:lnTo>
                  <a:pt x="3759869" y="119415"/>
                </a:lnTo>
                <a:lnTo>
                  <a:pt x="3677659" y="119415"/>
                </a:lnTo>
                <a:lnTo>
                  <a:pt x="3677659" y="149819"/>
                </a:lnTo>
                <a:cubicBezTo>
                  <a:pt x="3677659" y="153419"/>
                  <a:pt x="3677959" y="156386"/>
                  <a:pt x="3678559" y="158720"/>
                </a:cubicBezTo>
                <a:cubicBezTo>
                  <a:pt x="3679159" y="161053"/>
                  <a:pt x="3680192" y="162920"/>
                  <a:pt x="3681659" y="164320"/>
                </a:cubicBezTo>
                <a:cubicBezTo>
                  <a:pt x="3683126" y="165721"/>
                  <a:pt x="3685093" y="166754"/>
                  <a:pt x="3687560" y="167421"/>
                </a:cubicBezTo>
                <a:cubicBezTo>
                  <a:pt x="3690027" y="168087"/>
                  <a:pt x="3693060" y="168488"/>
                  <a:pt x="3696661" y="168621"/>
                </a:cubicBezTo>
                <a:cubicBezTo>
                  <a:pt x="3712530" y="169421"/>
                  <a:pt x="3728465" y="169421"/>
                  <a:pt x="3744467" y="168621"/>
                </a:cubicBezTo>
                <a:cubicBezTo>
                  <a:pt x="3748334" y="168488"/>
                  <a:pt x="3751534" y="168154"/>
                  <a:pt x="3754068" y="167621"/>
                </a:cubicBezTo>
                <a:cubicBezTo>
                  <a:pt x="3756602" y="167087"/>
                  <a:pt x="3758635" y="166221"/>
                  <a:pt x="3760169" y="165020"/>
                </a:cubicBezTo>
                <a:cubicBezTo>
                  <a:pt x="3761702" y="163820"/>
                  <a:pt x="3762869" y="162153"/>
                  <a:pt x="3763669" y="160020"/>
                </a:cubicBezTo>
                <a:cubicBezTo>
                  <a:pt x="3764469" y="157886"/>
                  <a:pt x="3765203" y="155153"/>
                  <a:pt x="3765870" y="151819"/>
                </a:cubicBezTo>
                <a:cubicBezTo>
                  <a:pt x="3766136" y="150085"/>
                  <a:pt x="3766403" y="148352"/>
                  <a:pt x="3766670" y="146618"/>
                </a:cubicBezTo>
                <a:cubicBezTo>
                  <a:pt x="3766936" y="144885"/>
                  <a:pt x="3767136" y="143284"/>
                  <a:pt x="3767270" y="141818"/>
                </a:cubicBezTo>
                <a:cubicBezTo>
                  <a:pt x="3767403" y="140351"/>
                  <a:pt x="3767503" y="139117"/>
                  <a:pt x="3767570" y="138117"/>
                </a:cubicBezTo>
                <a:cubicBezTo>
                  <a:pt x="3767636" y="137117"/>
                  <a:pt x="3767670" y="136484"/>
                  <a:pt x="3767670" y="136217"/>
                </a:cubicBezTo>
                <a:lnTo>
                  <a:pt x="3773871" y="138017"/>
                </a:lnTo>
                <a:cubicBezTo>
                  <a:pt x="3773871" y="138550"/>
                  <a:pt x="3773771" y="140384"/>
                  <a:pt x="3773571" y="143518"/>
                </a:cubicBezTo>
                <a:cubicBezTo>
                  <a:pt x="3773371" y="146651"/>
                  <a:pt x="3773004" y="149885"/>
                  <a:pt x="3772470" y="153219"/>
                </a:cubicBezTo>
                <a:cubicBezTo>
                  <a:pt x="3771804" y="157353"/>
                  <a:pt x="3770904" y="160753"/>
                  <a:pt x="3769770" y="163420"/>
                </a:cubicBezTo>
                <a:cubicBezTo>
                  <a:pt x="3768637" y="166087"/>
                  <a:pt x="3767003" y="168254"/>
                  <a:pt x="3764869" y="169921"/>
                </a:cubicBezTo>
                <a:cubicBezTo>
                  <a:pt x="3762736" y="171588"/>
                  <a:pt x="3760069" y="172788"/>
                  <a:pt x="3756868" y="173521"/>
                </a:cubicBezTo>
                <a:cubicBezTo>
                  <a:pt x="3753668" y="174255"/>
                  <a:pt x="3749668" y="174755"/>
                  <a:pt x="3744867" y="175022"/>
                </a:cubicBezTo>
                <a:cubicBezTo>
                  <a:pt x="3728332" y="175822"/>
                  <a:pt x="3711863" y="175822"/>
                  <a:pt x="3695461" y="175022"/>
                </a:cubicBezTo>
                <a:cubicBezTo>
                  <a:pt x="3690927" y="174888"/>
                  <a:pt x="3687126" y="174388"/>
                  <a:pt x="3684059" y="173521"/>
                </a:cubicBezTo>
                <a:cubicBezTo>
                  <a:pt x="3680992" y="172655"/>
                  <a:pt x="3678492" y="171288"/>
                  <a:pt x="3676558" y="169421"/>
                </a:cubicBezTo>
                <a:cubicBezTo>
                  <a:pt x="3674625" y="167554"/>
                  <a:pt x="3673225" y="165087"/>
                  <a:pt x="3672358" y="162020"/>
                </a:cubicBezTo>
                <a:cubicBezTo>
                  <a:pt x="3671491" y="158953"/>
                  <a:pt x="3671058" y="155153"/>
                  <a:pt x="3671058" y="150619"/>
                </a:cubicBezTo>
                <a:lnTo>
                  <a:pt x="3671058" y="63008"/>
                </a:lnTo>
                <a:lnTo>
                  <a:pt x="3717664" y="63008"/>
                </a:lnTo>
                <a:lnTo>
                  <a:pt x="3742467" y="30604"/>
                </a:lnTo>
                <a:lnTo>
                  <a:pt x="3693461" y="30604"/>
                </a:lnTo>
                <a:cubicBezTo>
                  <a:pt x="3689327" y="37404"/>
                  <a:pt x="3684993" y="43972"/>
                  <a:pt x="3680459" y="50306"/>
                </a:cubicBezTo>
                <a:cubicBezTo>
                  <a:pt x="3675925" y="56640"/>
                  <a:pt x="3671125" y="62741"/>
                  <a:pt x="3666057" y="68608"/>
                </a:cubicBezTo>
                <a:lnTo>
                  <a:pt x="3660857" y="64408"/>
                </a:lnTo>
                <a:cubicBezTo>
                  <a:pt x="3669257" y="54940"/>
                  <a:pt x="3677025" y="44605"/>
                  <a:pt x="3684159" y="33404"/>
                </a:cubicBezTo>
                <a:cubicBezTo>
                  <a:pt x="3691294" y="22203"/>
                  <a:pt x="3697261" y="11068"/>
                  <a:pt x="370206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lvl="0"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55" name="文本框-6_矢量">
            <a:extLst>
              <a:ext uri="{FF2B5EF4-FFF2-40B4-BE49-F238E27FC236}">
                <a16:creationId xmlns:a16="http://schemas.microsoft.com/office/drawing/2014/main" id="{096AFDB4-1A89-4EC7-8C50-0A9899C879B2}"/>
              </a:ext>
            </a:extLst>
          </p:cNvPr>
          <p:cNvSpPr txBox="1"/>
          <p:nvPr/>
        </p:nvSpPr>
        <p:spPr>
          <a:xfrm>
            <a:off x="971243" y="1798754"/>
            <a:ext cx="4415333" cy="290170"/>
          </a:xfrm>
          <a:custGeom>
            <a:avLst/>
            <a:gdLst/>
            <a:ahLst/>
            <a:cxnLst/>
            <a:rect l="l" t="t" r="r" b="b"/>
            <a:pathLst>
              <a:path w="4415333" h="290170">
                <a:moveTo>
                  <a:pt x="2423465" y="210007"/>
                </a:moveTo>
                <a:lnTo>
                  <a:pt x="2448763" y="210007"/>
                </a:lnTo>
                <a:cubicBezTo>
                  <a:pt x="2448763" y="216510"/>
                  <a:pt x="2447748" y="223469"/>
                  <a:pt x="2445716" y="230886"/>
                </a:cubicBezTo>
                <a:cubicBezTo>
                  <a:pt x="2443684" y="238303"/>
                  <a:pt x="2441144" y="245567"/>
                  <a:pt x="2438096" y="252679"/>
                </a:cubicBezTo>
                <a:cubicBezTo>
                  <a:pt x="2435047" y="259791"/>
                  <a:pt x="2431593" y="266599"/>
                  <a:pt x="2427732" y="273101"/>
                </a:cubicBezTo>
                <a:cubicBezTo>
                  <a:pt x="2423872" y="279603"/>
                  <a:pt x="2420112" y="285293"/>
                  <a:pt x="2416455" y="290170"/>
                </a:cubicBezTo>
                <a:lnTo>
                  <a:pt x="2394814" y="290170"/>
                </a:lnTo>
                <a:cubicBezTo>
                  <a:pt x="2398878" y="283871"/>
                  <a:pt x="2402688" y="277216"/>
                  <a:pt x="2406244" y="270205"/>
                </a:cubicBezTo>
                <a:cubicBezTo>
                  <a:pt x="2409800" y="263195"/>
                  <a:pt x="2412848" y="256185"/>
                  <a:pt x="2415388" y="249174"/>
                </a:cubicBezTo>
                <a:cubicBezTo>
                  <a:pt x="2417928" y="242164"/>
                  <a:pt x="2419909" y="235306"/>
                  <a:pt x="2421331" y="228600"/>
                </a:cubicBezTo>
                <a:cubicBezTo>
                  <a:pt x="2422754" y="221895"/>
                  <a:pt x="2423465" y="215697"/>
                  <a:pt x="2423465" y="210007"/>
                </a:cubicBezTo>
                <a:close/>
                <a:moveTo>
                  <a:pt x="651815" y="210007"/>
                </a:moveTo>
                <a:lnTo>
                  <a:pt x="677114" y="210007"/>
                </a:lnTo>
                <a:cubicBezTo>
                  <a:pt x="677114" y="216510"/>
                  <a:pt x="676098" y="223469"/>
                  <a:pt x="674066" y="230886"/>
                </a:cubicBezTo>
                <a:cubicBezTo>
                  <a:pt x="672034" y="238303"/>
                  <a:pt x="669494" y="245567"/>
                  <a:pt x="666446" y="252679"/>
                </a:cubicBezTo>
                <a:cubicBezTo>
                  <a:pt x="663398" y="259791"/>
                  <a:pt x="659943" y="266599"/>
                  <a:pt x="656082" y="273101"/>
                </a:cubicBezTo>
                <a:cubicBezTo>
                  <a:pt x="652222" y="279603"/>
                  <a:pt x="648462" y="285293"/>
                  <a:pt x="644805" y="290170"/>
                </a:cubicBezTo>
                <a:lnTo>
                  <a:pt x="623164" y="290170"/>
                </a:lnTo>
                <a:cubicBezTo>
                  <a:pt x="627228" y="283871"/>
                  <a:pt x="631038" y="277216"/>
                  <a:pt x="634594" y="270205"/>
                </a:cubicBezTo>
                <a:cubicBezTo>
                  <a:pt x="638150" y="263195"/>
                  <a:pt x="641198" y="256185"/>
                  <a:pt x="643738" y="249174"/>
                </a:cubicBezTo>
                <a:cubicBezTo>
                  <a:pt x="646278" y="242164"/>
                  <a:pt x="648259" y="235306"/>
                  <a:pt x="649682" y="228600"/>
                </a:cubicBezTo>
                <a:cubicBezTo>
                  <a:pt x="651104" y="221895"/>
                  <a:pt x="651815" y="215697"/>
                  <a:pt x="651815" y="210007"/>
                </a:cubicBezTo>
                <a:close/>
                <a:moveTo>
                  <a:pt x="3060040" y="201168"/>
                </a:moveTo>
                <a:lnTo>
                  <a:pt x="3060040" y="225247"/>
                </a:lnTo>
                <a:lnTo>
                  <a:pt x="3128925" y="225247"/>
                </a:lnTo>
                <a:lnTo>
                  <a:pt x="3128925" y="201168"/>
                </a:lnTo>
                <a:close/>
                <a:moveTo>
                  <a:pt x="3038094" y="184099"/>
                </a:moveTo>
                <a:lnTo>
                  <a:pt x="3150870" y="184099"/>
                </a:lnTo>
                <a:lnTo>
                  <a:pt x="3150870" y="242316"/>
                </a:lnTo>
                <a:lnTo>
                  <a:pt x="3038094" y="242316"/>
                </a:lnTo>
                <a:close/>
                <a:moveTo>
                  <a:pt x="1815542" y="150571"/>
                </a:moveTo>
                <a:lnTo>
                  <a:pt x="1815542" y="228905"/>
                </a:lnTo>
                <a:lnTo>
                  <a:pt x="1863395" y="228905"/>
                </a:lnTo>
                <a:lnTo>
                  <a:pt x="1863395" y="150571"/>
                </a:lnTo>
                <a:close/>
                <a:moveTo>
                  <a:pt x="2981097" y="146609"/>
                </a:moveTo>
                <a:lnTo>
                  <a:pt x="3207563" y="146609"/>
                </a:lnTo>
                <a:lnTo>
                  <a:pt x="3207563" y="240487"/>
                </a:lnTo>
                <a:cubicBezTo>
                  <a:pt x="3207563" y="247193"/>
                  <a:pt x="3207106" y="252629"/>
                  <a:pt x="3206192" y="256794"/>
                </a:cubicBezTo>
                <a:cubicBezTo>
                  <a:pt x="3205277" y="260960"/>
                  <a:pt x="3203601" y="264262"/>
                  <a:pt x="3201162" y="266700"/>
                </a:cubicBezTo>
                <a:cubicBezTo>
                  <a:pt x="3198724" y="269139"/>
                  <a:pt x="3195422" y="270917"/>
                  <a:pt x="3191256" y="272034"/>
                </a:cubicBezTo>
                <a:cubicBezTo>
                  <a:pt x="3187091" y="273152"/>
                  <a:pt x="3181757" y="274015"/>
                  <a:pt x="3175254" y="274625"/>
                </a:cubicBezTo>
                <a:lnTo>
                  <a:pt x="3153004" y="276759"/>
                </a:lnTo>
                <a:lnTo>
                  <a:pt x="3145994" y="255727"/>
                </a:lnTo>
                <a:lnTo>
                  <a:pt x="3167634" y="253899"/>
                </a:lnTo>
                <a:cubicBezTo>
                  <a:pt x="3171292" y="253695"/>
                  <a:pt x="3174238" y="253340"/>
                  <a:pt x="3176473" y="252832"/>
                </a:cubicBezTo>
                <a:cubicBezTo>
                  <a:pt x="3178709" y="252324"/>
                  <a:pt x="3180436" y="251562"/>
                  <a:pt x="3181655" y="250546"/>
                </a:cubicBezTo>
                <a:cubicBezTo>
                  <a:pt x="3182875" y="249530"/>
                  <a:pt x="3183687" y="248057"/>
                  <a:pt x="3184094" y="246126"/>
                </a:cubicBezTo>
                <a:cubicBezTo>
                  <a:pt x="3184500" y="244196"/>
                  <a:pt x="3184703" y="241503"/>
                  <a:pt x="3184703" y="238049"/>
                </a:cubicBezTo>
                <a:lnTo>
                  <a:pt x="3184703" y="164287"/>
                </a:lnTo>
                <a:lnTo>
                  <a:pt x="3003652" y="164287"/>
                </a:lnTo>
                <a:lnTo>
                  <a:pt x="3003652" y="276454"/>
                </a:lnTo>
                <a:lnTo>
                  <a:pt x="2981097" y="276454"/>
                </a:lnTo>
                <a:close/>
                <a:moveTo>
                  <a:pt x="446456" y="145390"/>
                </a:moveTo>
                <a:lnTo>
                  <a:pt x="446456" y="185014"/>
                </a:lnTo>
                <a:lnTo>
                  <a:pt x="506807" y="185014"/>
                </a:lnTo>
                <a:lnTo>
                  <a:pt x="506807" y="145390"/>
                </a:lnTo>
                <a:close/>
                <a:moveTo>
                  <a:pt x="362636" y="145390"/>
                </a:moveTo>
                <a:lnTo>
                  <a:pt x="362636" y="185014"/>
                </a:lnTo>
                <a:lnTo>
                  <a:pt x="424511" y="185014"/>
                </a:lnTo>
                <a:lnTo>
                  <a:pt x="424511" y="145390"/>
                </a:lnTo>
                <a:close/>
                <a:moveTo>
                  <a:pt x="151181" y="145390"/>
                </a:moveTo>
                <a:lnTo>
                  <a:pt x="151181" y="185014"/>
                </a:lnTo>
                <a:lnTo>
                  <a:pt x="211532" y="185014"/>
                </a:lnTo>
                <a:lnTo>
                  <a:pt x="211532" y="145390"/>
                </a:lnTo>
                <a:close/>
                <a:moveTo>
                  <a:pt x="67361" y="145390"/>
                </a:moveTo>
                <a:lnTo>
                  <a:pt x="67361" y="185014"/>
                </a:lnTo>
                <a:lnTo>
                  <a:pt x="129236" y="185014"/>
                </a:lnTo>
                <a:lnTo>
                  <a:pt x="129236" y="145390"/>
                </a:lnTo>
                <a:close/>
                <a:moveTo>
                  <a:pt x="340081" y="125883"/>
                </a:moveTo>
                <a:lnTo>
                  <a:pt x="529667" y="125883"/>
                </a:lnTo>
                <a:lnTo>
                  <a:pt x="529667" y="205435"/>
                </a:lnTo>
                <a:lnTo>
                  <a:pt x="362636" y="205435"/>
                </a:lnTo>
                <a:lnTo>
                  <a:pt x="362636" y="228295"/>
                </a:lnTo>
                <a:cubicBezTo>
                  <a:pt x="362636" y="232969"/>
                  <a:pt x="362992" y="236830"/>
                  <a:pt x="363703" y="239878"/>
                </a:cubicBezTo>
                <a:cubicBezTo>
                  <a:pt x="364414" y="242926"/>
                  <a:pt x="365684" y="245313"/>
                  <a:pt x="367513" y="247041"/>
                </a:cubicBezTo>
                <a:cubicBezTo>
                  <a:pt x="369342" y="248768"/>
                  <a:pt x="371729" y="249987"/>
                  <a:pt x="374676" y="250698"/>
                </a:cubicBezTo>
                <a:cubicBezTo>
                  <a:pt x="377622" y="251409"/>
                  <a:pt x="381331" y="251867"/>
                  <a:pt x="385801" y="252070"/>
                </a:cubicBezTo>
                <a:cubicBezTo>
                  <a:pt x="426847" y="253289"/>
                  <a:pt x="467894" y="253289"/>
                  <a:pt x="508940" y="252070"/>
                </a:cubicBezTo>
                <a:cubicBezTo>
                  <a:pt x="518084" y="251663"/>
                  <a:pt x="524434" y="250444"/>
                  <a:pt x="527990" y="248412"/>
                </a:cubicBezTo>
                <a:cubicBezTo>
                  <a:pt x="531546" y="246380"/>
                  <a:pt x="533832" y="243535"/>
                  <a:pt x="534848" y="239878"/>
                </a:cubicBezTo>
                <a:cubicBezTo>
                  <a:pt x="536067" y="235814"/>
                  <a:pt x="537033" y="231547"/>
                  <a:pt x="537744" y="227076"/>
                </a:cubicBezTo>
                <a:cubicBezTo>
                  <a:pt x="538455" y="222606"/>
                  <a:pt x="539115" y="218237"/>
                  <a:pt x="539725" y="213970"/>
                </a:cubicBezTo>
                <a:lnTo>
                  <a:pt x="561976" y="223723"/>
                </a:lnTo>
                <a:cubicBezTo>
                  <a:pt x="560350" y="234087"/>
                  <a:pt x="558318" y="244247"/>
                  <a:pt x="555879" y="254203"/>
                </a:cubicBezTo>
                <a:cubicBezTo>
                  <a:pt x="554863" y="257658"/>
                  <a:pt x="553492" y="260553"/>
                  <a:pt x="551765" y="262890"/>
                </a:cubicBezTo>
                <a:cubicBezTo>
                  <a:pt x="550037" y="265227"/>
                  <a:pt x="547497" y="267107"/>
                  <a:pt x="544145" y="268529"/>
                </a:cubicBezTo>
                <a:cubicBezTo>
                  <a:pt x="540792" y="269951"/>
                  <a:pt x="536575" y="271018"/>
                  <a:pt x="531495" y="271729"/>
                </a:cubicBezTo>
                <a:cubicBezTo>
                  <a:pt x="526415" y="272441"/>
                  <a:pt x="520116" y="272898"/>
                  <a:pt x="512598" y="273101"/>
                </a:cubicBezTo>
                <a:cubicBezTo>
                  <a:pt x="468707" y="274320"/>
                  <a:pt x="424815" y="274320"/>
                  <a:pt x="380924" y="273101"/>
                </a:cubicBezTo>
                <a:cubicBezTo>
                  <a:pt x="373406" y="272898"/>
                  <a:pt x="367056" y="272085"/>
                  <a:pt x="361874" y="270663"/>
                </a:cubicBezTo>
                <a:cubicBezTo>
                  <a:pt x="356693" y="269240"/>
                  <a:pt x="352476" y="266954"/>
                  <a:pt x="349225" y="263805"/>
                </a:cubicBezTo>
                <a:cubicBezTo>
                  <a:pt x="345974" y="260655"/>
                  <a:pt x="343637" y="256489"/>
                  <a:pt x="342215" y="251308"/>
                </a:cubicBezTo>
                <a:cubicBezTo>
                  <a:pt x="340792" y="246126"/>
                  <a:pt x="340081" y="239675"/>
                  <a:pt x="340081" y="231953"/>
                </a:cubicBezTo>
                <a:close/>
                <a:moveTo>
                  <a:pt x="44806" y="125883"/>
                </a:moveTo>
                <a:lnTo>
                  <a:pt x="234392" y="125883"/>
                </a:lnTo>
                <a:lnTo>
                  <a:pt x="234392" y="205435"/>
                </a:lnTo>
                <a:lnTo>
                  <a:pt x="67361" y="205435"/>
                </a:lnTo>
                <a:lnTo>
                  <a:pt x="67361" y="228295"/>
                </a:lnTo>
                <a:cubicBezTo>
                  <a:pt x="67361" y="232969"/>
                  <a:pt x="67717" y="236830"/>
                  <a:pt x="68428" y="239878"/>
                </a:cubicBezTo>
                <a:cubicBezTo>
                  <a:pt x="69139" y="242926"/>
                  <a:pt x="70409" y="245313"/>
                  <a:pt x="72238" y="247041"/>
                </a:cubicBezTo>
                <a:cubicBezTo>
                  <a:pt x="74067" y="248768"/>
                  <a:pt x="76454" y="249987"/>
                  <a:pt x="79401" y="250698"/>
                </a:cubicBezTo>
                <a:cubicBezTo>
                  <a:pt x="82347" y="251409"/>
                  <a:pt x="86056" y="251867"/>
                  <a:pt x="90526" y="252070"/>
                </a:cubicBezTo>
                <a:cubicBezTo>
                  <a:pt x="131572" y="253289"/>
                  <a:pt x="172619" y="253289"/>
                  <a:pt x="213665" y="252070"/>
                </a:cubicBezTo>
                <a:cubicBezTo>
                  <a:pt x="222809" y="251663"/>
                  <a:pt x="229159" y="250444"/>
                  <a:pt x="232715" y="248412"/>
                </a:cubicBezTo>
                <a:cubicBezTo>
                  <a:pt x="236271" y="246380"/>
                  <a:pt x="238557" y="243535"/>
                  <a:pt x="239573" y="239878"/>
                </a:cubicBezTo>
                <a:cubicBezTo>
                  <a:pt x="240792" y="235814"/>
                  <a:pt x="241758" y="231547"/>
                  <a:pt x="242469" y="227076"/>
                </a:cubicBezTo>
                <a:cubicBezTo>
                  <a:pt x="243180" y="222606"/>
                  <a:pt x="243840" y="218237"/>
                  <a:pt x="244450" y="213970"/>
                </a:cubicBezTo>
                <a:lnTo>
                  <a:pt x="266700" y="223723"/>
                </a:lnTo>
                <a:cubicBezTo>
                  <a:pt x="265075" y="234087"/>
                  <a:pt x="263043" y="244247"/>
                  <a:pt x="260604" y="254203"/>
                </a:cubicBezTo>
                <a:cubicBezTo>
                  <a:pt x="259588" y="257658"/>
                  <a:pt x="258217" y="260553"/>
                  <a:pt x="256490" y="262890"/>
                </a:cubicBezTo>
                <a:cubicBezTo>
                  <a:pt x="254762" y="265227"/>
                  <a:pt x="252222" y="267107"/>
                  <a:pt x="248870" y="268529"/>
                </a:cubicBezTo>
                <a:cubicBezTo>
                  <a:pt x="245517" y="269951"/>
                  <a:pt x="241300" y="271018"/>
                  <a:pt x="236220" y="271729"/>
                </a:cubicBezTo>
                <a:cubicBezTo>
                  <a:pt x="231140" y="272441"/>
                  <a:pt x="224841" y="272898"/>
                  <a:pt x="217323" y="273101"/>
                </a:cubicBezTo>
                <a:cubicBezTo>
                  <a:pt x="173432" y="274320"/>
                  <a:pt x="129540" y="274320"/>
                  <a:pt x="85649" y="273101"/>
                </a:cubicBezTo>
                <a:cubicBezTo>
                  <a:pt x="78131" y="272898"/>
                  <a:pt x="71781" y="272085"/>
                  <a:pt x="66599" y="270663"/>
                </a:cubicBezTo>
                <a:cubicBezTo>
                  <a:pt x="61418" y="269240"/>
                  <a:pt x="57201" y="266954"/>
                  <a:pt x="53950" y="263805"/>
                </a:cubicBezTo>
                <a:cubicBezTo>
                  <a:pt x="50699" y="260655"/>
                  <a:pt x="48362" y="256489"/>
                  <a:pt x="46940" y="251308"/>
                </a:cubicBezTo>
                <a:cubicBezTo>
                  <a:pt x="45517" y="246126"/>
                  <a:pt x="44806" y="239675"/>
                  <a:pt x="44806" y="231953"/>
                </a:cubicBezTo>
                <a:close/>
                <a:moveTo>
                  <a:pt x="3621405" y="108509"/>
                </a:moveTo>
                <a:lnTo>
                  <a:pt x="3621405" y="115519"/>
                </a:lnTo>
                <a:cubicBezTo>
                  <a:pt x="3621405" y="122631"/>
                  <a:pt x="3621304" y="129235"/>
                  <a:pt x="3621101" y="135331"/>
                </a:cubicBezTo>
                <a:cubicBezTo>
                  <a:pt x="3620897" y="141427"/>
                  <a:pt x="3620593" y="147219"/>
                  <a:pt x="3620186" y="152705"/>
                </a:cubicBezTo>
                <a:lnTo>
                  <a:pt x="3668040" y="152705"/>
                </a:lnTo>
                <a:cubicBezTo>
                  <a:pt x="3668040" y="145593"/>
                  <a:pt x="3668091" y="138278"/>
                  <a:pt x="3668192" y="130759"/>
                </a:cubicBezTo>
                <a:cubicBezTo>
                  <a:pt x="3668294" y="123241"/>
                  <a:pt x="3668345" y="115824"/>
                  <a:pt x="3668345" y="108509"/>
                </a:cubicBezTo>
                <a:close/>
                <a:moveTo>
                  <a:pt x="1923746" y="107290"/>
                </a:moveTo>
                <a:cubicBezTo>
                  <a:pt x="1926794" y="111760"/>
                  <a:pt x="1930299" y="117297"/>
                  <a:pt x="1934261" y="123901"/>
                </a:cubicBezTo>
                <a:cubicBezTo>
                  <a:pt x="1938224" y="130505"/>
                  <a:pt x="1942135" y="137414"/>
                  <a:pt x="1945996" y="144628"/>
                </a:cubicBezTo>
                <a:cubicBezTo>
                  <a:pt x="1949857" y="151841"/>
                  <a:pt x="1953464" y="158903"/>
                  <a:pt x="1956816" y="165811"/>
                </a:cubicBezTo>
                <a:cubicBezTo>
                  <a:pt x="1960169" y="172720"/>
                  <a:pt x="1962862" y="178613"/>
                  <a:pt x="1964894" y="183490"/>
                </a:cubicBezTo>
                <a:lnTo>
                  <a:pt x="1945691" y="196291"/>
                </a:lnTo>
                <a:cubicBezTo>
                  <a:pt x="1943660" y="190805"/>
                  <a:pt x="1940967" y="184404"/>
                  <a:pt x="1937614" y="177089"/>
                </a:cubicBezTo>
                <a:cubicBezTo>
                  <a:pt x="1934261" y="169774"/>
                  <a:pt x="1930705" y="162459"/>
                  <a:pt x="1926946" y="155143"/>
                </a:cubicBezTo>
                <a:cubicBezTo>
                  <a:pt x="1923187" y="147828"/>
                  <a:pt x="1919377" y="140869"/>
                  <a:pt x="1915516" y="134265"/>
                </a:cubicBezTo>
                <a:cubicBezTo>
                  <a:pt x="1911655" y="127661"/>
                  <a:pt x="1908201" y="122123"/>
                  <a:pt x="1905153" y="117653"/>
                </a:cubicBezTo>
                <a:close/>
                <a:moveTo>
                  <a:pt x="2211705" y="98451"/>
                </a:moveTo>
                <a:lnTo>
                  <a:pt x="2231517" y="102718"/>
                </a:lnTo>
                <a:cubicBezTo>
                  <a:pt x="2228673" y="110033"/>
                  <a:pt x="2225929" y="117043"/>
                  <a:pt x="2223288" y="123749"/>
                </a:cubicBezTo>
                <a:lnTo>
                  <a:pt x="2325091" y="123749"/>
                </a:lnTo>
                <a:lnTo>
                  <a:pt x="2325091" y="143866"/>
                </a:lnTo>
                <a:lnTo>
                  <a:pt x="2270532" y="143866"/>
                </a:lnTo>
                <a:cubicBezTo>
                  <a:pt x="2270329" y="149759"/>
                  <a:pt x="2270125" y="156058"/>
                  <a:pt x="2269922" y="162763"/>
                </a:cubicBezTo>
                <a:cubicBezTo>
                  <a:pt x="2269719" y="169469"/>
                  <a:pt x="2269516" y="174244"/>
                  <a:pt x="2269313" y="177089"/>
                </a:cubicBezTo>
                <a:lnTo>
                  <a:pt x="2269313" y="177394"/>
                </a:lnTo>
                <a:lnTo>
                  <a:pt x="2336673" y="177394"/>
                </a:lnTo>
                <a:lnTo>
                  <a:pt x="2336673" y="197206"/>
                </a:lnTo>
                <a:lnTo>
                  <a:pt x="2270227" y="197206"/>
                </a:lnTo>
                <a:cubicBezTo>
                  <a:pt x="2276323" y="211023"/>
                  <a:pt x="2285619" y="223165"/>
                  <a:pt x="2298116" y="233629"/>
                </a:cubicBezTo>
                <a:cubicBezTo>
                  <a:pt x="2310613" y="244094"/>
                  <a:pt x="2326615" y="252476"/>
                  <a:pt x="2346122" y="258775"/>
                </a:cubicBezTo>
                <a:lnTo>
                  <a:pt x="2333321" y="278892"/>
                </a:lnTo>
                <a:cubicBezTo>
                  <a:pt x="2318081" y="271780"/>
                  <a:pt x="2304009" y="263297"/>
                  <a:pt x="2291106" y="253441"/>
                </a:cubicBezTo>
                <a:cubicBezTo>
                  <a:pt x="2278203" y="243586"/>
                  <a:pt x="2267687" y="231953"/>
                  <a:pt x="2259559" y="218542"/>
                </a:cubicBezTo>
                <a:cubicBezTo>
                  <a:pt x="2253260" y="231140"/>
                  <a:pt x="2243506" y="242164"/>
                  <a:pt x="2230298" y="251613"/>
                </a:cubicBezTo>
                <a:cubicBezTo>
                  <a:pt x="2217090" y="261061"/>
                  <a:pt x="2199412" y="270256"/>
                  <a:pt x="2177263" y="279197"/>
                </a:cubicBezTo>
                <a:lnTo>
                  <a:pt x="2165681" y="260909"/>
                </a:lnTo>
                <a:cubicBezTo>
                  <a:pt x="2190268" y="252171"/>
                  <a:pt x="2208810" y="242519"/>
                  <a:pt x="2221307" y="231953"/>
                </a:cubicBezTo>
                <a:cubicBezTo>
                  <a:pt x="2233803" y="221387"/>
                  <a:pt x="2241779" y="209804"/>
                  <a:pt x="2245233" y="197206"/>
                </a:cubicBezTo>
                <a:lnTo>
                  <a:pt x="2178482" y="197206"/>
                </a:lnTo>
                <a:lnTo>
                  <a:pt x="2178482" y="177394"/>
                </a:lnTo>
                <a:lnTo>
                  <a:pt x="2247672" y="177394"/>
                </a:lnTo>
                <a:cubicBezTo>
                  <a:pt x="2247672" y="175565"/>
                  <a:pt x="2247723" y="173279"/>
                  <a:pt x="2247824" y="170536"/>
                </a:cubicBezTo>
                <a:cubicBezTo>
                  <a:pt x="2247926" y="167793"/>
                  <a:pt x="2248027" y="164897"/>
                  <a:pt x="2248129" y="161849"/>
                </a:cubicBezTo>
                <a:cubicBezTo>
                  <a:pt x="2248231" y="158801"/>
                  <a:pt x="2248281" y="155702"/>
                  <a:pt x="2248281" y="152553"/>
                </a:cubicBezTo>
                <a:cubicBezTo>
                  <a:pt x="2248281" y="149403"/>
                  <a:pt x="2248281" y="146507"/>
                  <a:pt x="2248281" y="143866"/>
                </a:cubicBezTo>
                <a:lnTo>
                  <a:pt x="2213839" y="143866"/>
                </a:lnTo>
                <a:cubicBezTo>
                  <a:pt x="2211197" y="148946"/>
                  <a:pt x="2208454" y="153924"/>
                  <a:pt x="2205609" y="158801"/>
                </a:cubicBezTo>
                <a:cubicBezTo>
                  <a:pt x="2202765" y="163678"/>
                  <a:pt x="2199717" y="168555"/>
                  <a:pt x="2196465" y="173431"/>
                </a:cubicBezTo>
                <a:lnTo>
                  <a:pt x="2179397" y="162763"/>
                </a:lnTo>
                <a:cubicBezTo>
                  <a:pt x="2186102" y="153823"/>
                  <a:pt x="2192147" y="143866"/>
                  <a:pt x="2197532" y="132893"/>
                </a:cubicBezTo>
                <a:cubicBezTo>
                  <a:pt x="2202917" y="121920"/>
                  <a:pt x="2207641" y="110439"/>
                  <a:pt x="2211705" y="98451"/>
                </a:cubicBezTo>
                <a:close/>
                <a:moveTo>
                  <a:pt x="3031694" y="86868"/>
                </a:moveTo>
                <a:lnTo>
                  <a:pt x="3031694" y="110338"/>
                </a:lnTo>
                <a:lnTo>
                  <a:pt x="3156966" y="110338"/>
                </a:lnTo>
                <a:lnTo>
                  <a:pt x="3156966" y="86868"/>
                </a:lnTo>
                <a:close/>
                <a:moveTo>
                  <a:pt x="3009138" y="70714"/>
                </a:moveTo>
                <a:lnTo>
                  <a:pt x="3179826" y="70714"/>
                </a:lnTo>
                <a:lnTo>
                  <a:pt x="3179826" y="126492"/>
                </a:lnTo>
                <a:lnTo>
                  <a:pt x="3009138" y="126492"/>
                </a:lnTo>
                <a:close/>
                <a:moveTo>
                  <a:pt x="1541298" y="67971"/>
                </a:moveTo>
                <a:lnTo>
                  <a:pt x="1564768" y="74981"/>
                </a:lnTo>
                <a:cubicBezTo>
                  <a:pt x="1562126" y="85141"/>
                  <a:pt x="1558468" y="97028"/>
                  <a:pt x="1553795" y="110643"/>
                </a:cubicBezTo>
                <a:cubicBezTo>
                  <a:pt x="1549121" y="124257"/>
                  <a:pt x="1543787" y="138125"/>
                  <a:pt x="1537793" y="152248"/>
                </a:cubicBezTo>
                <a:cubicBezTo>
                  <a:pt x="1531798" y="166370"/>
                  <a:pt x="1525448" y="180188"/>
                  <a:pt x="1518743" y="193701"/>
                </a:cubicBezTo>
                <a:cubicBezTo>
                  <a:pt x="1512037" y="207213"/>
                  <a:pt x="1505331" y="219050"/>
                  <a:pt x="1498626" y="229210"/>
                </a:cubicBezTo>
                <a:lnTo>
                  <a:pt x="1475461" y="218542"/>
                </a:lnTo>
                <a:cubicBezTo>
                  <a:pt x="1481557" y="209804"/>
                  <a:pt x="1487856" y="199136"/>
                  <a:pt x="1494359" y="186538"/>
                </a:cubicBezTo>
                <a:cubicBezTo>
                  <a:pt x="1500861" y="173939"/>
                  <a:pt x="1507110" y="160731"/>
                  <a:pt x="1513104" y="146914"/>
                </a:cubicBezTo>
                <a:cubicBezTo>
                  <a:pt x="1519098" y="133096"/>
                  <a:pt x="1524534" y="119329"/>
                  <a:pt x="1529411" y="105613"/>
                </a:cubicBezTo>
                <a:cubicBezTo>
                  <a:pt x="1534287" y="91897"/>
                  <a:pt x="1538250" y="79350"/>
                  <a:pt x="1541298" y="67971"/>
                </a:cubicBezTo>
                <a:close/>
                <a:moveTo>
                  <a:pt x="1682116" y="64923"/>
                </a:moveTo>
                <a:cubicBezTo>
                  <a:pt x="1686992" y="73863"/>
                  <a:pt x="1692479" y="84023"/>
                  <a:pt x="1698575" y="95403"/>
                </a:cubicBezTo>
                <a:cubicBezTo>
                  <a:pt x="1704671" y="106782"/>
                  <a:pt x="1710970" y="119025"/>
                  <a:pt x="1717472" y="132131"/>
                </a:cubicBezTo>
                <a:cubicBezTo>
                  <a:pt x="1723975" y="145237"/>
                  <a:pt x="1730629" y="159004"/>
                  <a:pt x="1737437" y="173431"/>
                </a:cubicBezTo>
                <a:cubicBezTo>
                  <a:pt x="1744244" y="187859"/>
                  <a:pt x="1750695" y="202591"/>
                  <a:pt x="1756792" y="217627"/>
                </a:cubicBezTo>
                <a:lnTo>
                  <a:pt x="1735456" y="230124"/>
                </a:lnTo>
                <a:cubicBezTo>
                  <a:pt x="1722247" y="198222"/>
                  <a:pt x="1709243" y="169215"/>
                  <a:pt x="1696441" y="143104"/>
                </a:cubicBezTo>
                <a:cubicBezTo>
                  <a:pt x="1683640" y="116993"/>
                  <a:pt x="1671956" y="94285"/>
                  <a:pt x="1661389" y="74981"/>
                </a:cubicBezTo>
                <a:close/>
                <a:moveTo>
                  <a:pt x="1815542" y="52426"/>
                </a:moveTo>
                <a:lnTo>
                  <a:pt x="1815542" y="128626"/>
                </a:lnTo>
                <a:lnTo>
                  <a:pt x="1863395" y="128626"/>
                </a:lnTo>
                <a:lnTo>
                  <a:pt x="1863395" y="52426"/>
                </a:lnTo>
                <a:close/>
                <a:moveTo>
                  <a:pt x="4052697" y="50902"/>
                </a:moveTo>
                <a:lnTo>
                  <a:pt x="4075558" y="64313"/>
                </a:lnTo>
                <a:cubicBezTo>
                  <a:pt x="4066617" y="78943"/>
                  <a:pt x="4056304" y="94285"/>
                  <a:pt x="4044620" y="110338"/>
                </a:cubicBezTo>
                <a:cubicBezTo>
                  <a:pt x="4032936" y="126391"/>
                  <a:pt x="4020897" y="141885"/>
                  <a:pt x="4008501" y="156820"/>
                </a:cubicBezTo>
                <a:cubicBezTo>
                  <a:pt x="3996106" y="171755"/>
                  <a:pt x="3983863" y="185725"/>
                  <a:pt x="3971773" y="198730"/>
                </a:cubicBezTo>
                <a:cubicBezTo>
                  <a:pt x="3959683" y="211735"/>
                  <a:pt x="3948761" y="222504"/>
                  <a:pt x="3939007" y="231039"/>
                </a:cubicBezTo>
                <a:cubicBezTo>
                  <a:pt x="3941649" y="230835"/>
                  <a:pt x="3946119" y="230581"/>
                  <a:pt x="3952418" y="230277"/>
                </a:cubicBezTo>
                <a:cubicBezTo>
                  <a:pt x="3958718" y="229972"/>
                  <a:pt x="3966033" y="229616"/>
                  <a:pt x="3974364" y="229210"/>
                </a:cubicBezTo>
                <a:cubicBezTo>
                  <a:pt x="3982695" y="228803"/>
                  <a:pt x="3991686" y="228346"/>
                  <a:pt x="4001338" y="227838"/>
                </a:cubicBezTo>
                <a:cubicBezTo>
                  <a:pt x="4010991" y="227330"/>
                  <a:pt x="4020490" y="226873"/>
                  <a:pt x="4029837" y="226467"/>
                </a:cubicBezTo>
                <a:cubicBezTo>
                  <a:pt x="4039185" y="226060"/>
                  <a:pt x="4048024" y="225654"/>
                  <a:pt x="4056355" y="225247"/>
                </a:cubicBezTo>
                <a:cubicBezTo>
                  <a:pt x="4064686" y="224841"/>
                  <a:pt x="4071798" y="224435"/>
                  <a:pt x="4077691" y="224028"/>
                </a:cubicBezTo>
                <a:cubicBezTo>
                  <a:pt x="4070579" y="211430"/>
                  <a:pt x="4063314" y="199390"/>
                  <a:pt x="4055898" y="187909"/>
                </a:cubicBezTo>
                <a:cubicBezTo>
                  <a:pt x="4048481" y="176429"/>
                  <a:pt x="4041826" y="167031"/>
                  <a:pt x="4035933" y="159715"/>
                </a:cubicBezTo>
                <a:lnTo>
                  <a:pt x="4055441" y="145999"/>
                </a:lnTo>
                <a:cubicBezTo>
                  <a:pt x="4060724" y="152705"/>
                  <a:pt x="4066718" y="160985"/>
                  <a:pt x="4073424" y="170841"/>
                </a:cubicBezTo>
                <a:cubicBezTo>
                  <a:pt x="4080129" y="180696"/>
                  <a:pt x="4086835" y="191059"/>
                  <a:pt x="4093541" y="201930"/>
                </a:cubicBezTo>
                <a:cubicBezTo>
                  <a:pt x="4100246" y="212801"/>
                  <a:pt x="4106546" y="223469"/>
                  <a:pt x="4112438" y="233934"/>
                </a:cubicBezTo>
                <a:cubicBezTo>
                  <a:pt x="4118331" y="244399"/>
                  <a:pt x="4123005" y="253391"/>
                  <a:pt x="4126459" y="260909"/>
                </a:cubicBezTo>
                <a:lnTo>
                  <a:pt x="4105123" y="278283"/>
                </a:lnTo>
                <a:cubicBezTo>
                  <a:pt x="4103294" y="273812"/>
                  <a:pt x="4101161" y="268986"/>
                  <a:pt x="4098722" y="263805"/>
                </a:cubicBezTo>
                <a:cubicBezTo>
                  <a:pt x="4096284" y="258623"/>
                  <a:pt x="4093642" y="253187"/>
                  <a:pt x="4090797" y="247498"/>
                </a:cubicBezTo>
                <a:cubicBezTo>
                  <a:pt x="4085108" y="247701"/>
                  <a:pt x="4077386" y="248057"/>
                  <a:pt x="4067633" y="248565"/>
                </a:cubicBezTo>
                <a:cubicBezTo>
                  <a:pt x="4057879" y="249073"/>
                  <a:pt x="4047262" y="249581"/>
                  <a:pt x="4035781" y="250089"/>
                </a:cubicBezTo>
                <a:cubicBezTo>
                  <a:pt x="4024300" y="250597"/>
                  <a:pt x="4012565" y="251105"/>
                  <a:pt x="4000577" y="251613"/>
                </a:cubicBezTo>
                <a:cubicBezTo>
                  <a:pt x="3988588" y="252121"/>
                  <a:pt x="3977310" y="252629"/>
                  <a:pt x="3966744" y="253137"/>
                </a:cubicBezTo>
                <a:cubicBezTo>
                  <a:pt x="3956177" y="253645"/>
                  <a:pt x="3946983" y="254102"/>
                  <a:pt x="3939159" y="254508"/>
                </a:cubicBezTo>
                <a:cubicBezTo>
                  <a:pt x="3931336" y="254915"/>
                  <a:pt x="3926002" y="255219"/>
                  <a:pt x="3923158" y="255423"/>
                </a:cubicBezTo>
                <a:cubicBezTo>
                  <a:pt x="3919094" y="255829"/>
                  <a:pt x="3914826" y="256286"/>
                  <a:pt x="3910356" y="256794"/>
                </a:cubicBezTo>
                <a:cubicBezTo>
                  <a:pt x="3905885" y="257302"/>
                  <a:pt x="3901313" y="257963"/>
                  <a:pt x="3896640" y="258775"/>
                </a:cubicBezTo>
                <a:lnTo>
                  <a:pt x="3890544" y="233782"/>
                </a:lnTo>
                <a:cubicBezTo>
                  <a:pt x="3896436" y="232156"/>
                  <a:pt x="3901059" y="230378"/>
                  <a:pt x="3904412" y="228448"/>
                </a:cubicBezTo>
                <a:cubicBezTo>
                  <a:pt x="3907765" y="226517"/>
                  <a:pt x="3911372" y="223927"/>
                  <a:pt x="3915233" y="220675"/>
                </a:cubicBezTo>
                <a:cubicBezTo>
                  <a:pt x="3924986" y="212547"/>
                  <a:pt x="3936010" y="201879"/>
                  <a:pt x="3948303" y="188671"/>
                </a:cubicBezTo>
                <a:cubicBezTo>
                  <a:pt x="3960597" y="175463"/>
                  <a:pt x="3973043" y="161138"/>
                  <a:pt x="3985641" y="145695"/>
                </a:cubicBezTo>
                <a:cubicBezTo>
                  <a:pt x="3998240" y="130251"/>
                  <a:pt x="4010381" y="114300"/>
                  <a:pt x="4022065" y="97841"/>
                </a:cubicBezTo>
                <a:cubicBezTo>
                  <a:pt x="4033749" y="81382"/>
                  <a:pt x="4043960" y="65735"/>
                  <a:pt x="4052697" y="50902"/>
                </a:cubicBezTo>
                <a:close/>
                <a:moveTo>
                  <a:pt x="3622015" y="41148"/>
                </a:moveTo>
                <a:lnTo>
                  <a:pt x="3621710" y="87478"/>
                </a:lnTo>
                <a:lnTo>
                  <a:pt x="3668650" y="87478"/>
                </a:lnTo>
                <a:cubicBezTo>
                  <a:pt x="3668650" y="75692"/>
                  <a:pt x="3668700" y="65583"/>
                  <a:pt x="3668802" y="57150"/>
                </a:cubicBezTo>
                <a:cubicBezTo>
                  <a:pt x="3668903" y="48717"/>
                  <a:pt x="3668954" y="43383"/>
                  <a:pt x="3668954" y="41148"/>
                </a:cubicBezTo>
                <a:close/>
                <a:moveTo>
                  <a:pt x="2149831" y="39015"/>
                </a:moveTo>
                <a:lnTo>
                  <a:pt x="2170253" y="39624"/>
                </a:lnTo>
                <a:lnTo>
                  <a:pt x="2170253" y="232563"/>
                </a:lnTo>
                <a:lnTo>
                  <a:pt x="2149831" y="232563"/>
                </a:lnTo>
                <a:close/>
                <a:moveTo>
                  <a:pt x="1794510" y="29261"/>
                </a:moveTo>
                <a:lnTo>
                  <a:pt x="1884427" y="29261"/>
                </a:lnTo>
                <a:lnTo>
                  <a:pt x="1884427" y="252375"/>
                </a:lnTo>
                <a:lnTo>
                  <a:pt x="1794510" y="252375"/>
                </a:lnTo>
                <a:close/>
                <a:moveTo>
                  <a:pt x="3276143" y="24689"/>
                </a:moveTo>
                <a:lnTo>
                  <a:pt x="3514192" y="24689"/>
                </a:lnTo>
                <a:lnTo>
                  <a:pt x="3514192" y="47549"/>
                </a:lnTo>
                <a:cubicBezTo>
                  <a:pt x="3496920" y="60960"/>
                  <a:pt x="3480105" y="73711"/>
                  <a:pt x="3463747" y="85801"/>
                </a:cubicBezTo>
                <a:cubicBezTo>
                  <a:pt x="3447390" y="97892"/>
                  <a:pt x="3430473" y="109423"/>
                  <a:pt x="3412998" y="120396"/>
                </a:cubicBezTo>
                <a:lnTo>
                  <a:pt x="3412998" y="234696"/>
                </a:lnTo>
                <a:cubicBezTo>
                  <a:pt x="3412998" y="241808"/>
                  <a:pt x="3412338" y="247599"/>
                  <a:pt x="3411017" y="252070"/>
                </a:cubicBezTo>
                <a:cubicBezTo>
                  <a:pt x="3409696" y="256540"/>
                  <a:pt x="3407411" y="260045"/>
                  <a:pt x="3404159" y="262585"/>
                </a:cubicBezTo>
                <a:cubicBezTo>
                  <a:pt x="3400908" y="265125"/>
                  <a:pt x="3396539" y="267005"/>
                  <a:pt x="3391053" y="268224"/>
                </a:cubicBezTo>
                <a:cubicBezTo>
                  <a:pt x="3385566" y="269443"/>
                  <a:pt x="3378556" y="270459"/>
                  <a:pt x="3370022" y="271272"/>
                </a:cubicBezTo>
                <a:lnTo>
                  <a:pt x="3345638" y="273406"/>
                </a:lnTo>
                <a:lnTo>
                  <a:pt x="3337713" y="249327"/>
                </a:lnTo>
                <a:lnTo>
                  <a:pt x="3362097" y="247498"/>
                </a:lnTo>
                <a:cubicBezTo>
                  <a:pt x="3367583" y="247091"/>
                  <a:pt x="3372003" y="246583"/>
                  <a:pt x="3375355" y="245974"/>
                </a:cubicBezTo>
                <a:cubicBezTo>
                  <a:pt x="3378708" y="245364"/>
                  <a:pt x="3381299" y="244348"/>
                  <a:pt x="3383128" y="242926"/>
                </a:cubicBezTo>
                <a:cubicBezTo>
                  <a:pt x="3384957" y="241503"/>
                  <a:pt x="3386227" y="239421"/>
                  <a:pt x="3386938" y="236677"/>
                </a:cubicBezTo>
                <a:cubicBezTo>
                  <a:pt x="3387649" y="233934"/>
                  <a:pt x="3388005" y="230226"/>
                  <a:pt x="3388005" y="225552"/>
                </a:cubicBezTo>
                <a:lnTo>
                  <a:pt x="3388005" y="108204"/>
                </a:lnTo>
                <a:cubicBezTo>
                  <a:pt x="3403651" y="99060"/>
                  <a:pt x="3418281" y="89408"/>
                  <a:pt x="3431896" y="79248"/>
                </a:cubicBezTo>
                <a:cubicBezTo>
                  <a:pt x="3445511" y="69088"/>
                  <a:pt x="3459429" y="58522"/>
                  <a:pt x="3473654" y="47549"/>
                </a:cubicBezTo>
                <a:lnTo>
                  <a:pt x="3276143" y="47549"/>
                </a:lnTo>
                <a:close/>
                <a:moveTo>
                  <a:pt x="2197380" y="20117"/>
                </a:moveTo>
                <a:lnTo>
                  <a:pt x="2308937" y="20117"/>
                </a:lnTo>
                <a:lnTo>
                  <a:pt x="2304365" y="74067"/>
                </a:lnTo>
                <a:lnTo>
                  <a:pt x="2340636" y="74067"/>
                </a:lnTo>
                <a:lnTo>
                  <a:pt x="2340636" y="93879"/>
                </a:lnTo>
                <a:lnTo>
                  <a:pt x="2180006" y="93879"/>
                </a:lnTo>
                <a:lnTo>
                  <a:pt x="2180006" y="74067"/>
                </a:lnTo>
                <a:lnTo>
                  <a:pt x="2282724" y="74067"/>
                </a:lnTo>
                <a:lnTo>
                  <a:pt x="2285772" y="39929"/>
                </a:lnTo>
                <a:lnTo>
                  <a:pt x="2197380" y="39929"/>
                </a:lnTo>
                <a:close/>
                <a:moveTo>
                  <a:pt x="3722904" y="19203"/>
                </a:moveTo>
                <a:lnTo>
                  <a:pt x="3817697" y="19203"/>
                </a:lnTo>
                <a:lnTo>
                  <a:pt x="3817697" y="42063"/>
                </a:lnTo>
                <a:cubicBezTo>
                  <a:pt x="3811804" y="69088"/>
                  <a:pt x="3803980" y="94996"/>
                  <a:pt x="3794227" y="119787"/>
                </a:cubicBezTo>
                <a:cubicBezTo>
                  <a:pt x="3799917" y="126492"/>
                  <a:pt x="3804743" y="132842"/>
                  <a:pt x="3808705" y="138837"/>
                </a:cubicBezTo>
                <a:cubicBezTo>
                  <a:pt x="3812667" y="144831"/>
                  <a:pt x="3815868" y="150673"/>
                  <a:pt x="3818306" y="156363"/>
                </a:cubicBezTo>
                <a:cubicBezTo>
                  <a:pt x="3820745" y="162052"/>
                  <a:pt x="3822522" y="167640"/>
                  <a:pt x="3823640" y="173127"/>
                </a:cubicBezTo>
                <a:cubicBezTo>
                  <a:pt x="3824758" y="178613"/>
                  <a:pt x="3825317" y="184303"/>
                  <a:pt x="3825317" y="190195"/>
                </a:cubicBezTo>
                <a:cubicBezTo>
                  <a:pt x="3825317" y="198730"/>
                  <a:pt x="3824453" y="205791"/>
                  <a:pt x="3822726" y="211379"/>
                </a:cubicBezTo>
                <a:cubicBezTo>
                  <a:pt x="3820998" y="216967"/>
                  <a:pt x="3818205" y="221539"/>
                  <a:pt x="3814344" y="225095"/>
                </a:cubicBezTo>
                <a:cubicBezTo>
                  <a:pt x="3810483" y="228651"/>
                  <a:pt x="3805606" y="231343"/>
                  <a:pt x="3799713" y="233172"/>
                </a:cubicBezTo>
                <a:cubicBezTo>
                  <a:pt x="3793821" y="235001"/>
                  <a:pt x="3786709" y="236423"/>
                  <a:pt x="3778377" y="237439"/>
                </a:cubicBezTo>
                <a:lnTo>
                  <a:pt x="3762528" y="239268"/>
                </a:lnTo>
                <a:lnTo>
                  <a:pt x="3756127" y="216103"/>
                </a:lnTo>
                <a:lnTo>
                  <a:pt x="3774415" y="214579"/>
                </a:lnTo>
                <a:cubicBezTo>
                  <a:pt x="3779088" y="214173"/>
                  <a:pt x="3783153" y="213513"/>
                  <a:pt x="3786607" y="212598"/>
                </a:cubicBezTo>
                <a:cubicBezTo>
                  <a:pt x="3790061" y="211684"/>
                  <a:pt x="3792957" y="210160"/>
                  <a:pt x="3795294" y="208026"/>
                </a:cubicBezTo>
                <a:cubicBezTo>
                  <a:pt x="3797631" y="205893"/>
                  <a:pt x="3799409" y="203099"/>
                  <a:pt x="3800628" y="199644"/>
                </a:cubicBezTo>
                <a:cubicBezTo>
                  <a:pt x="3801847" y="196190"/>
                  <a:pt x="3802456" y="191719"/>
                  <a:pt x="3802456" y="186233"/>
                </a:cubicBezTo>
                <a:cubicBezTo>
                  <a:pt x="3802456" y="177699"/>
                  <a:pt x="3800272" y="168402"/>
                  <a:pt x="3795903" y="158344"/>
                </a:cubicBezTo>
                <a:cubicBezTo>
                  <a:pt x="3791535" y="148285"/>
                  <a:pt x="3783458" y="136957"/>
                  <a:pt x="3771672" y="124359"/>
                </a:cubicBezTo>
                <a:cubicBezTo>
                  <a:pt x="3776955" y="111151"/>
                  <a:pt x="3781629" y="97587"/>
                  <a:pt x="3785693" y="83668"/>
                </a:cubicBezTo>
                <a:cubicBezTo>
                  <a:pt x="3789756" y="69749"/>
                  <a:pt x="3793313" y="55575"/>
                  <a:pt x="3796361" y="41148"/>
                </a:cubicBezTo>
                <a:lnTo>
                  <a:pt x="3744240" y="41148"/>
                </a:lnTo>
                <a:lnTo>
                  <a:pt x="3744240" y="277063"/>
                </a:lnTo>
                <a:lnTo>
                  <a:pt x="3722904" y="277063"/>
                </a:lnTo>
                <a:close/>
                <a:moveTo>
                  <a:pt x="3565932" y="18593"/>
                </a:moveTo>
                <a:lnTo>
                  <a:pt x="3689985" y="18593"/>
                </a:lnTo>
                <a:cubicBezTo>
                  <a:pt x="3689985" y="20015"/>
                  <a:pt x="3689985" y="23927"/>
                  <a:pt x="3689985" y="30328"/>
                </a:cubicBezTo>
                <a:cubicBezTo>
                  <a:pt x="3689985" y="36729"/>
                  <a:pt x="3689935" y="44755"/>
                  <a:pt x="3689833" y="54407"/>
                </a:cubicBezTo>
                <a:cubicBezTo>
                  <a:pt x="3689731" y="64059"/>
                  <a:pt x="3689630" y="74829"/>
                  <a:pt x="3689528" y="86716"/>
                </a:cubicBezTo>
                <a:cubicBezTo>
                  <a:pt x="3689427" y="98603"/>
                  <a:pt x="3689325" y="110693"/>
                  <a:pt x="3689223" y="122987"/>
                </a:cubicBezTo>
                <a:cubicBezTo>
                  <a:pt x="3689122" y="135281"/>
                  <a:pt x="3689020" y="147422"/>
                  <a:pt x="3688919" y="159411"/>
                </a:cubicBezTo>
                <a:cubicBezTo>
                  <a:pt x="3688817" y="171399"/>
                  <a:pt x="3688715" y="182169"/>
                  <a:pt x="3688614" y="191719"/>
                </a:cubicBezTo>
                <a:cubicBezTo>
                  <a:pt x="3688512" y="201270"/>
                  <a:pt x="3688411" y="209296"/>
                  <a:pt x="3688309" y="215799"/>
                </a:cubicBezTo>
                <a:cubicBezTo>
                  <a:pt x="3688208" y="222301"/>
                  <a:pt x="3688156" y="226263"/>
                  <a:pt x="3688156" y="227686"/>
                </a:cubicBezTo>
                <a:cubicBezTo>
                  <a:pt x="3688156" y="234595"/>
                  <a:pt x="3687496" y="240386"/>
                  <a:pt x="3686175" y="245059"/>
                </a:cubicBezTo>
                <a:cubicBezTo>
                  <a:pt x="3684855" y="249733"/>
                  <a:pt x="3682619" y="253492"/>
                  <a:pt x="3679470" y="256337"/>
                </a:cubicBezTo>
                <a:cubicBezTo>
                  <a:pt x="3676320" y="259182"/>
                  <a:pt x="3672053" y="261315"/>
                  <a:pt x="3666668" y="262738"/>
                </a:cubicBezTo>
                <a:cubicBezTo>
                  <a:pt x="3661283" y="264160"/>
                  <a:pt x="3654527" y="265075"/>
                  <a:pt x="3646399" y="265481"/>
                </a:cubicBezTo>
                <a:lnTo>
                  <a:pt x="3630245" y="266700"/>
                </a:lnTo>
                <a:lnTo>
                  <a:pt x="3622015" y="243840"/>
                </a:lnTo>
                <a:lnTo>
                  <a:pt x="3642741" y="242621"/>
                </a:lnTo>
                <a:cubicBezTo>
                  <a:pt x="3647821" y="242418"/>
                  <a:pt x="3651987" y="241910"/>
                  <a:pt x="3655238" y="241097"/>
                </a:cubicBezTo>
                <a:cubicBezTo>
                  <a:pt x="3658489" y="240284"/>
                  <a:pt x="3661029" y="238963"/>
                  <a:pt x="3662858" y="237135"/>
                </a:cubicBezTo>
                <a:cubicBezTo>
                  <a:pt x="3664687" y="235306"/>
                  <a:pt x="3665957" y="232918"/>
                  <a:pt x="3666668" y="229972"/>
                </a:cubicBezTo>
                <a:cubicBezTo>
                  <a:pt x="3667379" y="227025"/>
                  <a:pt x="3667735" y="223114"/>
                  <a:pt x="3667735" y="218237"/>
                </a:cubicBezTo>
                <a:cubicBezTo>
                  <a:pt x="3667735" y="216611"/>
                  <a:pt x="3667735" y="211785"/>
                  <a:pt x="3667735" y="203759"/>
                </a:cubicBezTo>
                <a:cubicBezTo>
                  <a:pt x="3667735" y="195733"/>
                  <a:pt x="3667836" y="185928"/>
                  <a:pt x="3668040" y="174346"/>
                </a:cubicBezTo>
                <a:lnTo>
                  <a:pt x="3618053" y="174346"/>
                </a:lnTo>
                <a:cubicBezTo>
                  <a:pt x="3616630" y="184709"/>
                  <a:pt x="3614700" y="194107"/>
                  <a:pt x="3612261" y="202540"/>
                </a:cubicBezTo>
                <a:cubicBezTo>
                  <a:pt x="3609823" y="210973"/>
                  <a:pt x="3606826" y="219050"/>
                  <a:pt x="3603270" y="226771"/>
                </a:cubicBezTo>
                <a:cubicBezTo>
                  <a:pt x="3599714" y="234493"/>
                  <a:pt x="3595548" y="242265"/>
                  <a:pt x="3590773" y="250089"/>
                </a:cubicBezTo>
                <a:cubicBezTo>
                  <a:pt x="3585998" y="257912"/>
                  <a:pt x="3580461" y="266395"/>
                  <a:pt x="3574161" y="275539"/>
                </a:cubicBezTo>
                <a:lnTo>
                  <a:pt x="3554654" y="265176"/>
                </a:lnTo>
                <a:cubicBezTo>
                  <a:pt x="3560750" y="257048"/>
                  <a:pt x="3566084" y="249530"/>
                  <a:pt x="3570656" y="242621"/>
                </a:cubicBezTo>
                <a:cubicBezTo>
                  <a:pt x="3575228" y="235712"/>
                  <a:pt x="3579242" y="228753"/>
                  <a:pt x="3582696" y="221742"/>
                </a:cubicBezTo>
                <a:cubicBezTo>
                  <a:pt x="3586150" y="214732"/>
                  <a:pt x="3589046" y="207467"/>
                  <a:pt x="3591383" y="199949"/>
                </a:cubicBezTo>
                <a:cubicBezTo>
                  <a:pt x="3593719" y="192431"/>
                  <a:pt x="3595599" y="183896"/>
                  <a:pt x="3597021" y="174346"/>
                </a:cubicBezTo>
                <a:lnTo>
                  <a:pt x="3563798" y="174346"/>
                </a:lnTo>
                <a:lnTo>
                  <a:pt x="3563798" y="152705"/>
                </a:lnTo>
                <a:lnTo>
                  <a:pt x="3599155" y="152705"/>
                </a:lnTo>
                <a:cubicBezTo>
                  <a:pt x="3599561" y="147625"/>
                  <a:pt x="3599866" y="142291"/>
                  <a:pt x="3600069" y="136703"/>
                </a:cubicBezTo>
                <a:cubicBezTo>
                  <a:pt x="3600273" y="131115"/>
                  <a:pt x="3600374" y="125171"/>
                  <a:pt x="3600374" y="118872"/>
                </a:cubicBezTo>
                <a:lnTo>
                  <a:pt x="3600374" y="108509"/>
                </a:lnTo>
                <a:lnTo>
                  <a:pt x="3565627" y="108509"/>
                </a:lnTo>
                <a:lnTo>
                  <a:pt x="3565627" y="87478"/>
                </a:lnTo>
                <a:lnTo>
                  <a:pt x="3600679" y="87478"/>
                </a:lnTo>
                <a:lnTo>
                  <a:pt x="3600984" y="41148"/>
                </a:lnTo>
                <a:lnTo>
                  <a:pt x="3565932" y="41148"/>
                </a:lnTo>
                <a:close/>
                <a:moveTo>
                  <a:pt x="2887904" y="16155"/>
                </a:moveTo>
                <a:lnTo>
                  <a:pt x="2899182" y="37491"/>
                </a:lnTo>
                <a:cubicBezTo>
                  <a:pt x="2889022" y="43993"/>
                  <a:pt x="2878303" y="50292"/>
                  <a:pt x="2867025" y="56388"/>
                </a:cubicBezTo>
                <a:cubicBezTo>
                  <a:pt x="2855748" y="62484"/>
                  <a:pt x="2844166" y="68275"/>
                  <a:pt x="2832278" y="73762"/>
                </a:cubicBezTo>
                <a:cubicBezTo>
                  <a:pt x="2820391" y="79248"/>
                  <a:pt x="2808402" y="84379"/>
                  <a:pt x="2796312" y="89154"/>
                </a:cubicBezTo>
                <a:cubicBezTo>
                  <a:pt x="2784221" y="93929"/>
                  <a:pt x="2772284" y="98247"/>
                  <a:pt x="2760498" y="102108"/>
                </a:cubicBezTo>
                <a:lnTo>
                  <a:pt x="2749220" y="80163"/>
                </a:lnTo>
                <a:cubicBezTo>
                  <a:pt x="2773604" y="73051"/>
                  <a:pt x="2797633" y="63957"/>
                  <a:pt x="2821305" y="52883"/>
                </a:cubicBezTo>
                <a:cubicBezTo>
                  <a:pt x="2844978" y="41809"/>
                  <a:pt x="2867178" y="29566"/>
                  <a:pt x="2887904" y="16155"/>
                </a:cubicBezTo>
                <a:close/>
                <a:moveTo>
                  <a:pt x="1089127" y="13411"/>
                </a:moveTo>
                <a:cubicBezTo>
                  <a:pt x="1092378" y="16053"/>
                  <a:pt x="1096290" y="19406"/>
                  <a:pt x="1100862" y="23470"/>
                </a:cubicBezTo>
                <a:cubicBezTo>
                  <a:pt x="1105434" y="27534"/>
                  <a:pt x="1110006" y="31852"/>
                  <a:pt x="1114578" y="36424"/>
                </a:cubicBezTo>
                <a:cubicBezTo>
                  <a:pt x="1119150" y="40996"/>
                  <a:pt x="1123518" y="45517"/>
                  <a:pt x="1127684" y="49987"/>
                </a:cubicBezTo>
                <a:cubicBezTo>
                  <a:pt x="1131850" y="54458"/>
                  <a:pt x="1135355" y="58319"/>
                  <a:pt x="1138200" y="61570"/>
                </a:cubicBezTo>
                <a:lnTo>
                  <a:pt x="1122960" y="78943"/>
                </a:lnTo>
                <a:cubicBezTo>
                  <a:pt x="1120318" y="75083"/>
                  <a:pt x="1116965" y="70714"/>
                  <a:pt x="1112901" y="65837"/>
                </a:cubicBezTo>
                <a:cubicBezTo>
                  <a:pt x="1108837" y="60960"/>
                  <a:pt x="1104570" y="56134"/>
                  <a:pt x="1100100" y="51359"/>
                </a:cubicBezTo>
                <a:cubicBezTo>
                  <a:pt x="1095629" y="46584"/>
                  <a:pt x="1091159" y="42113"/>
                  <a:pt x="1086689" y="37948"/>
                </a:cubicBezTo>
                <a:cubicBezTo>
                  <a:pt x="1082218" y="33782"/>
                  <a:pt x="1078357" y="30379"/>
                  <a:pt x="1075106" y="27737"/>
                </a:cubicBezTo>
                <a:close/>
                <a:moveTo>
                  <a:pt x="1218286" y="10363"/>
                </a:moveTo>
                <a:lnTo>
                  <a:pt x="1241756" y="11278"/>
                </a:lnTo>
                <a:lnTo>
                  <a:pt x="1241756" y="93879"/>
                </a:lnTo>
                <a:lnTo>
                  <a:pt x="1312469" y="93879"/>
                </a:lnTo>
                <a:lnTo>
                  <a:pt x="1312469" y="116739"/>
                </a:lnTo>
                <a:lnTo>
                  <a:pt x="1241756" y="116739"/>
                </a:lnTo>
                <a:lnTo>
                  <a:pt x="1241756" y="236525"/>
                </a:lnTo>
                <a:cubicBezTo>
                  <a:pt x="1244804" y="235306"/>
                  <a:pt x="1249681" y="233223"/>
                  <a:pt x="1256386" y="230277"/>
                </a:cubicBezTo>
                <a:cubicBezTo>
                  <a:pt x="1263092" y="227330"/>
                  <a:pt x="1270204" y="224231"/>
                  <a:pt x="1277722" y="220980"/>
                </a:cubicBezTo>
                <a:cubicBezTo>
                  <a:pt x="1285240" y="217729"/>
                  <a:pt x="1292251" y="214732"/>
                  <a:pt x="1298753" y="211989"/>
                </a:cubicBezTo>
                <a:cubicBezTo>
                  <a:pt x="1305256" y="209245"/>
                  <a:pt x="1309726" y="207366"/>
                  <a:pt x="1312165" y="206350"/>
                </a:cubicBezTo>
                <a:lnTo>
                  <a:pt x="1314298" y="231343"/>
                </a:lnTo>
                <a:cubicBezTo>
                  <a:pt x="1310641" y="232766"/>
                  <a:pt x="1305357" y="234950"/>
                  <a:pt x="1298448" y="237897"/>
                </a:cubicBezTo>
                <a:cubicBezTo>
                  <a:pt x="1291540" y="240843"/>
                  <a:pt x="1284377" y="243942"/>
                  <a:pt x="1276960" y="247193"/>
                </a:cubicBezTo>
                <a:cubicBezTo>
                  <a:pt x="1269543" y="250444"/>
                  <a:pt x="1262482" y="253441"/>
                  <a:pt x="1255776" y="256185"/>
                </a:cubicBezTo>
                <a:cubicBezTo>
                  <a:pt x="1249071" y="258928"/>
                  <a:pt x="1244194" y="260909"/>
                  <a:pt x="1241146" y="262128"/>
                </a:cubicBezTo>
                <a:cubicBezTo>
                  <a:pt x="1238098" y="263551"/>
                  <a:pt x="1234339" y="265379"/>
                  <a:pt x="1229869" y="267615"/>
                </a:cubicBezTo>
                <a:cubicBezTo>
                  <a:pt x="1225398" y="269850"/>
                  <a:pt x="1221537" y="271882"/>
                  <a:pt x="1218286" y="273711"/>
                </a:cubicBezTo>
                <a:lnTo>
                  <a:pt x="1208228" y="249936"/>
                </a:lnTo>
                <a:cubicBezTo>
                  <a:pt x="1212292" y="247295"/>
                  <a:pt x="1214984" y="245009"/>
                  <a:pt x="1216305" y="243078"/>
                </a:cubicBezTo>
                <a:cubicBezTo>
                  <a:pt x="1217626" y="241148"/>
                  <a:pt x="1218286" y="238455"/>
                  <a:pt x="1218286" y="235001"/>
                </a:cubicBezTo>
                <a:close/>
                <a:moveTo>
                  <a:pt x="1605306" y="7925"/>
                </a:moveTo>
                <a:lnTo>
                  <a:pt x="1629995" y="8839"/>
                </a:lnTo>
                <a:lnTo>
                  <a:pt x="1629995" y="239573"/>
                </a:lnTo>
                <a:cubicBezTo>
                  <a:pt x="1629995" y="245872"/>
                  <a:pt x="1629385" y="251054"/>
                  <a:pt x="1628166" y="255118"/>
                </a:cubicBezTo>
                <a:cubicBezTo>
                  <a:pt x="1626947" y="259182"/>
                  <a:pt x="1624762" y="262535"/>
                  <a:pt x="1621613" y="265176"/>
                </a:cubicBezTo>
                <a:cubicBezTo>
                  <a:pt x="1618463" y="267818"/>
                  <a:pt x="1614297" y="269799"/>
                  <a:pt x="1609116" y="271120"/>
                </a:cubicBezTo>
                <a:cubicBezTo>
                  <a:pt x="1603934" y="272441"/>
                  <a:pt x="1597381" y="273406"/>
                  <a:pt x="1589456" y="274015"/>
                </a:cubicBezTo>
                <a:lnTo>
                  <a:pt x="1567815" y="275844"/>
                </a:lnTo>
                <a:lnTo>
                  <a:pt x="1558671" y="251155"/>
                </a:lnTo>
                <a:cubicBezTo>
                  <a:pt x="1561719" y="250952"/>
                  <a:pt x="1564971" y="250749"/>
                  <a:pt x="1568425" y="250546"/>
                </a:cubicBezTo>
                <a:cubicBezTo>
                  <a:pt x="1571270" y="250343"/>
                  <a:pt x="1574521" y="250139"/>
                  <a:pt x="1578179" y="249936"/>
                </a:cubicBezTo>
                <a:cubicBezTo>
                  <a:pt x="1581836" y="249733"/>
                  <a:pt x="1585494" y="249428"/>
                  <a:pt x="1589151" y="249022"/>
                </a:cubicBezTo>
                <a:cubicBezTo>
                  <a:pt x="1592606" y="248819"/>
                  <a:pt x="1595400" y="248361"/>
                  <a:pt x="1597533" y="247650"/>
                </a:cubicBezTo>
                <a:cubicBezTo>
                  <a:pt x="1599667" y="246939"/>
                  <a:pt x="1601293" y="245923"/>
                  <a:pt x="1602410" y="244602"/>
                </a:cubicBezTo>
                <a:cubicBezTo>
                  <a:pt x="1603528" y="243281"/>
                  <a:pt x="1604290" y="241402"/>
                  <a:pt x="1604696" y="238963"/>
                </a:cubicBezTo>
                <a:cubicBezTo>
                  <a:pt x="1605103" y="236525"/>
                  <a:pt x="1605306" y="233477"/>
                  <a:pt x="1605306" y="229819"/>
                </a:cubicBezTo>
                <a:close/>
                <a:moveTo>
                  <a:pt x="1328624" y="7315"/>
                </a:moveTo>
                <a:lnTo>
                  <a:pt x="1352398" y="8839"/>
                </a:lnTo>
                <a:lnTo>
                  <a:pt x="1352398" y="120396"/>
                </a:lnTo>
                <a:cubicBezTo>
                  <a:pt x="1359104" y="115926"/>
                  <a:pt x="1366012" y="110998"/>
                  <a:pt x="1373124" y="105613"/>
                </a:cubicBezTo>
                <a:cubicBezTo>
                  <a:pt x="1380237" y="100229"/>
                  <a:pt x="1387298" y="94539"/>
                  <a:pt x="1394308" y="88545"/>
                </a:cubicBezTo>
                <a:cubicBezTo>
                  <a:pt x="1401319" y="82550"/>
                  <a:pt x="1408126" y="76454"/>
                  <a:pt x="1414730" y="70257"/>
                </a:cubicBezTo>
                <a:cubicBezTo>
                  <a:pt x="1421334" y="64059"/>
                  <a:pt x="1427379" y="57811"/>
                  <a:pt x="1432865" y="51511"/>
                </a:cubicBezTo>
                <a:lnTo>
                  <a:pt x="1448715" y="69799"/>
                </a:lnTo>
                <a:cubicBezTo>
                  <a:pt x="1442009" y="77115"/>
                  <a:pt x="1434643" y="84430"/>
                  <a:pt x="1426617" y="91745"/>
                </a:cubicBezTo>
                <a:cubicBezTo>
                  <a:pt x="1418591" y="99060"/>
                  <a:pt x="1410310" y="106172"/>
                  <a:pt x="1401776" y="113081"/>
                </a:cubicBezTo>
                <a:cubicBezTo>
                  <a:pt x="1393241" y="119990"/>
                  <a:pt x="1384707" y="126492"/>
                  <a:pt x="1376173" y="132588"/>
                </a:cubicBezTo>
                <a:cubicBezTo>
                  <a:pt x="1367638" y="138684"/>
                  <a:pt x="1359713" y="144171"/>
                  <a:pt x="1352398" y="149047"/>
                </a:cubicBezTo>
                <a:lnTo>
                  <a:pt x="1352398" y="220371"/>
                </a:lnTo>
                <a:cubicBezTo>
                  <a:pt x="1352398" y="225044"/>
                  <a:pt x="1352703" y="228854"/>
                  <a:pt x="1353312" y="231801"/>
                </a:cubicBezTo>
                <a:cubicBezTo>
                  <a:pt x="1353922" y="234747"/>
                  <a:pt x="1355040" y="237084"/>
                  <a:pt x="1356665" y="238811"/>
                </a:cubicBezTo>
                <a:cubicBezTo>
                  <a:pt x="1358291" y="240538"/>
                  <a:pt x="1360526" y="241808"/>
                  <a:pt x="1363371" y="242621"/>
                </a:cubicBezTo>
                <a:cubicBezTo>
                  <a:pt x="1366216" y="243434"/>
                  <a:pt x="1369975" y="243942"/>
                  <a:pt x="1374649" y="244145"/>
                </a:cubicBezTo>
                <a:cubicBezTo>
                  <a:pt x="1382777" y="244755"/>
                  <a:pt x="1390904" y="244755"/>
                  <a:pt x="1399032" y="244145"/>
                </a:cubicBezTo>
                <a:cubicBezTo>
                  <a:pt x="1407770" y="243535"/>
                  <a:pt x="1413968" y="242215"/>
                  <a:pt x="1417625" y="240183"/>
                </a:cubicBezTo>
                <a:cubicBezTo>
                  <a:pt x="1421283" y="238151"/>
                  <a:pt x="1423721" y="233985"/>
                  <a:pt x="1424940" y="227686"/>
                </a:cubicBezTo>
                <a:cubicBezTo>
                  <a:pt x="1427379" y="214884"/>
                  <a:pt x="1428598" y="201778"/>
                  <a:pt x="1428598" y="188367"/>
                </a:cubicBezTo>
                <a:lnTo>
                  <a:pt x="1450848" y="196901"/>
                </a:lnTo>
                <a:cubicBezTo>
                  <a:pt x="1450442" y="204623"/>
                  <a:pt x="1449883" y="212344"/>
                  <a:pt x="1449172" y="220066"/>
                </a:cubicBezTo>
                <a:cubicBezTo>
                  <a:pt x="1448461" y="227787"/>
                  <a:pt x="1447394" y="235407"/>
                  <a:pt x="1445972" y="242926"/>
                </a:cubicBezTo>
                <a:cubicBezTo>
                  <a:pt x="1444549" y="250241"/>
                  <a:pt x="1440739" y="256032"/>
                  <a:pt x="1434542" y="260299"/>
                </a:cubicBezTo>
                <a:cubicBezTo>
                  <a:pt x="1428344" y="264567"/>
                  <a:pt x="1417829" y="267107"/>
                  <a:pt x="1402995" y="267919"/>
                </a:cubicBezTo>
                <a:cubicBezTo>
                  <a:pt x="1390396" y="268529"/>
                  <a:pt x="1377900" y="268529"/>
                  <a:pt x="1365505" y="267919"/>
                </a:cubicBezTo>
                <a:cubicBezTo>
                  <a:pt x="1359002" y="267716"/>
                  <a:pt x="1353414" y="266903"/>
                  <a:pt x="1348741" y="265481"/>
                </a:cubicBezTo>
                <a:cubicBezTo>
                  <a:pt x="1344067" y="264059"/>
                  <a:pt x="1340257" y="261874"/>
                  <a:pt x="1337310" y="258928"/>
                </a:cubicBezTo>
                <a:cubicBezTo>
                  <a:pt x="1334364" y="255981"/>
                  <a:pt x="1332180" y="252019"/>
                  <a:pt x="1330757" y="247041"/>
                </a:cubicBezTo>
                <a:cubicBezTo>
                  <a:pt x="1329335" y="242062"/>
                  <a:pt x="1328624" y="235814"/>
                  <a:pt x="1328624" y="228295"/>
                </a:cubicBezTo>
                <a:close/>
                <a:moveTo>
                  <a:pt x="3984727" y="7011"/>
                </a:moveTo>
                <a:lnTo>
                  <a:pt x="4006368" y="20422"/>
                </a:lnTo>
                <a:cubicBezTo>
                  <a:pt x="3999053" y="33020"/>
                  <a:pt x="3990569" y="46025"/>
                  <a:pt x="3980917" y="59436"/>
                </a:cubicBezTo>
                <a:cubicBezTo>
                  <a:pt x="3971265" y="72847"/>
                  <a:pt x="3961105" y="85903"/>
                  <a:pt x="3950437" y="98603"/>
                </a:cubicBezTo>
                <a:cubicBezTo>
                  <a:pt x="3939769" y="111303"/>
                  <a:pt x="3928847" y="123393"/>
                  <a:pt x="3917671" y="134874"/>
                </a:cubicBezTo>
                <a:cubicBezTo>
                  <a:pt x="3906495" y="146355"/>
                  <a:pt x="3895725" y="156566"/>
                  <a:pt x="3885362" y="165507"/>
                </a:cubicBezTo>
                <a:lnTo>
                  <a:pt x="3867988" y="146609"/>
                </a:lnTo>
                <a:cubicBezTo>
                  <a:pt x="3878555" y="137871"/>
                  <a:pt x="3889376" y="127915"/>
                  <a:pt x="3900450" y="116739"/>
                </a:cubicBezTo>
                <a:cubicBezTo>
                  <a:pt x="3911524" y="105563"/>
                  <a:pt x="3922142" y="93828"/>
                  <a:pt x="3932301" y="81534"/>
                </a:cubicBezTo>
                <a:cubicBezTo>
                  <a:pt x="3942461" y="69241"/>
                  <a:pt x="3952062" y="56744"/>
                  <a:pt x="3961105" y="44044"/>
                </a:cubicBezTo>
                <a:cubicBezTo>
                  <a:pt x="3970147" y="31344"/>
                  <a:pt x="3978021" y="18999"/>
                  <a:pt x="3984727" y="7011"/>
                </a:cubicBezTo>
                <a:close/>
                <a:moveTo>
                  <a:pt x="2716606" y="5791"/>
                </a:moveTo>
                <a:lnTo>
                  <a:pt x="2740076" y="6706"/>
                </a:lnTo>
                <a:lnTo>
                  <a:pt x="2740076" y="118872"/>
                </a:lnTo>
                <a:lnTo>
                  <a:pt x="2928747" y="118872"/>
                </a:lnTo>
                <a:lnTo>
                  <a:pt x="2928747" y="141732"/>
                </a:lnTo>
                <a:lnTo>
                  <a:pt x="2803779" y="141732"/>
                </a:lnTo>
                <a:cubicBezTo>
                  <a:pt x="2809875" y="154737"/>
                  <a:pt x="2816886" y="166421"/>
                  <a:pt x="2824811" y="176784"/>
                </a:cubicBezTo>
                <a:cubicBezTo>
                  <a:pt x="2832735" y="187147"/>
                  <a:pt x="2841981" y="196545"/>
                  <a:pt x="2852547" y="204978"/>
                </a:cubicBezTo>
                <a:cubicBezTo>
                  <a:pt x="2863114" y="213411"/>
                  <a:pt x="2875204" y="221082"/>
                  <a:pt x="2888819" y="227991"/>
                </a:cubicBezTo>
                <a:cubicBezTo>
                  <a:pt x="2902433" y="234899"/>
                  <a:pt x="2917978" y="241402"/>
                  <a:pt x="2935453" y="247498"/>
                </a:cubicBezTo>
                <a:lnTo>
                  <a:pt x="2919603" y="270358"/>
                </a:lnTo>
                <a:cubicBezTo>
                  <a:pt x="2901519" y="262636"/>
                  <a:pt x="2885313" y="254559"/>
                  <a:pt x="2870988" y="246126"/>
                </a:cubicBezTo>
                <a:cubicBezTo>
                  <a:pt x="2856662" y="237693"/>
                  <a:pt x="2843759" y="228346"/>
                  <a:pt x="2832278" y="218085"/>
                </a:cubicBezTo>
                <a:cubicBezTo>
                  <a:pt x="2820797" y="207823"/>
                  <a:pt x="2810586" y="196444"/>
                  <a:pt x="2801646" y="183947"/>
                </a:cubicBezTo>
                <a:cubicBezTo>
                  <a:pt x="2792705" y="171450"/>
                  <a:pt x="2784780" y="157379"/>
                  <a:pt x="2777871" y="141732"/>
                </a:cubicBezTo>
                <a:lnTo>
                  <a:pt x="2740076" y="141732"/>
                </a:lnTo>
                <a:lnTo>
                  <a:pt x="2740076" y="245059"/>
                </a:lnTo>
                <a:cubicBezTo>
                  <a:pt x="2742718" y="244247"/>
                  <a:pt x="2747544" y="242519"/>
                  <a:pt x="2754554" y="239878"/>
                </a:cubicBezTo>
                <a:cubicBezTo>
                  <a:pt x="2761564" y="237236"/>
                  <a:pt x="2769083" y="234391"/>
                  <a:pt x="2777109" y="231343"/>
                </a:cubicBezTo>
                <a:cubicBezTo>
                  <a:pt x="2785136" y="228295"/>
                  <a:pt x="2792756" y="225349"/>
                  <a:pt x="2799969" y="222504"/>
                </a:cubicBezTo>
                <a:cubicBezTo>
                  <a:pt x="2807183" y="219659"/>
                  <a:pt x="2812415" y="217526"/>
                  <a:pt x="2815667" y="216103"/>
                </a:cubicBezTo>
                <a:lnTo>
                  <a:pt x="2817191" y="239878"/>
                </a:lnTo>
                <a:cubicBezTo>
                  <a:pt x="2815159" y="240487"/>
                  <a:pt x="2812009" y="241656"/>
                  <a:pt x="2807742" y="243383"/>
                </a:cubicBezTo>
                <a:cubicBezTo>
                  <a:pt x="2803475" y="245110"/>
                  <a:pt x="2798750" y="246990"/>
                  <a:pt x="2793569" y="249022"/>
                </a:cubicBezTo>
                <a:cubicBezTo>
                  <a:pt x="2788387" y="251054"/>
                  <a:pt x="2782850" y="253238"/>
                  <a:pt x="2776957" y="255575"/>
                </a:cubicBezTo>
                <a:cubicBezTo>
                  <a:pt x="2771064" y="257912"/>
                  <a:pt x="2765527" y="260147"/>
                  <a:pt x="2760345" y="262281"/>
                </a:cubicBezTo>
                <a:cubicBezTo>
                  <a:pt x="2755164" y="264414"/>
                  <a:pt x="2750439" y="266294"/>
                  <a:pt x="2746172" y="267919"/>
                </a:cubicBezTo>
                <a:cubicBezTo>
                  <a:pt x="2741905" y="269545"/>
                  <a:pt x="2738755" y="270764"/>
                  <a:pt x="2736723" y="271577"/>
                </a:cubicBezTo>
                <a:cubicBezTo>
                  <a:pt x="2733269" y="272796"/>
                  <a:pt x="2729916" y="274219"/>
                  <a:pt x="2726665" y="275844"/>
                </a:cubicBezTo>
                <a:cubicBezTo>
                  <a:pt x="2723414" y="277470"/>
                  <a:pt x="2720061" y="279502"/>
                  <a:pt x="2716606" y="281940"/>
                </a:cubicBezTo>
                <a:lnTo>
                  <a:pt x="2705329" y="256642"/>
                </a:lnTo>
                <a:cubicBezTo>
                  <a:pt x="2708987" y="254610"/>
                  <a:pt x="2711781" y="252476"/>
                  <a:pt x="2713711" y="250241"/>
                </a:cubicBezTo>
                <a:cubicBezTo>
                  <a:pt x="2715641" y="248006"/>
                  <a:pt x="2716606" y="245364"/>
                  <a:pt x="2716606" y="242316"/>
                </a:cubicBezTo>
                <a:lnTo>
                  <a:pt x="2716606" y="141732"/>
                </a:lnTo>
                <a:lnTo>
                  <a:pt x="2666619" y="141732"/>
                </a:lnTo>
                <a:lnTo>
                  <a:pt x="2666619" y="118872"/>
                </a:lnTo>
                <a:lnTo>
                  <a:pt x="2716606" y="118872"/>
                </a:lnTo>
                <a:close/>
                <a:moveTo>
                  <a:pt x="406223" y="5791"/>
                </a:moveTo>
                <a:lnTo>
                  <a:pt x="417195" y="22555"/>
                </a:lnTo>
                <a:cubicBezTo>
                  <a:pt x="413944" y="24791"/>
                  <a:pt x="410236" y="27127"/>
                  <a:pt x="406070" y="29566"/>
                </a:cubicBezTo>
                <a:cubicBezTo>
                  <a:pt x="401905" y="32004"/>
                  <a:pt x="397485" y="34544"/>
                  <a:pt x="392811" y="37186"/>
                </a:cubicBezTo>
                <a:cubicBezTo>
                  <a:pt x="406019" y="47346"/>
                  <a:pt x="420447" y="56591"/>
                  <a:pt x="436093" y="64923"/>
                </a:cubicBezTo>
                <a:cubicBezTo>
                  <a:pt x="453568" y="55779"/>
                  <a:pt x="469418" y="45822"/>
                  <a:pt x="483642" y="35052"/>
                </a:cubicBezTo>
                <a:cubicBezTo>
                  <a:pt x="478155" y="32614"/>
                  <a:pt x="472974" y="30379"/>
                  <a:pt x="468097" y="28347"/>
                </a:cubicBezTo>
                <a:cubicBezTo>
                  <a:pt x="463220" y="26315"/>
                  <a:pt x="458750" y="24587"/>
                  <a:pt x="454686" y="23165"/>
                </a:cubicBezTo>
                <a:lnTo>
                  <a:pt x="464135" y="6096"/>
                </a:lnTo>
                <a:cubicBezTo>
                  <a:pt x="470434" y="8331"/>
                  <a:pt x="478003" y="11278"/>
                  <a:pt x="486842" y="14935"/>
                </a:cubicBezTo>
                <a:cubicBezTo>
                  <a:pt x="495681" y="18593"/>
                  <a:pt x="504673" y="22505"/>
                  <a:pt x="513817" y="26670"/>
                </a:cubicBezTo>
                <a:cubicBezTo>
                  <a:pt x="522961" y="30836"/>
                  <a:pt x="531800" y="35103"/>
                  <a:pt x="540335" y="39472"/>
                </a:cubicBezTo>
                <a:cubicBezTo>
                  <a:pt x="548869" y="43841"/>
                  <a:pt x="555981" y="47651"/>
                  <a:pt x="561671" y="50902"/>
                </a:cubicBezTo>
                <a:lnTo>
                  <a:pt x="552831" y="71933"/>
                </a:lnTo>
                <a:cubicBezTo>
                  <a:pt x="546939" y="67869"/>
                  <a:pt x="539725" y="63449"/>
                  <a:pt x="531191" y="58674"/>
                </a:cubicBezTo>
                <a:cubicBezTo>
                  <a:pt x="522656" y="53899"/>
                  <a:pt x="513817" y="49276"/>
                  <a:pt x="504673" y="44806"/>
                </a:cubicBezTo>
                <a:cubicBezTo>
                  <a:pt x="490855" y="55779"/>
                  <a:pt x="475717" y="66142"/>
                  <a:pt x="459258" y="75895"/>
                </a:cubicBezTo>
                <a:cubicBezTo>
                  <a:pt x="475107" y="82601"/>
                  <a:pt x="492583" y="88595"/>
                  <a:pt x="511683" y="93879"/>
                </a:cubicBezTo>
                <a:cubicBezTo>
                  <a:pt x="530784" y="99162"/>
                  <a:pt x="552323" y="103937"/>
                  <a:pt x="576301" y="108204"/>
                </a:cubicBezTo>
                <a:lnTo>
                  <a:pt x="568071" y="130150"/>
                </a:lnTo>
                <a:cubicBezTo>
                  <a:pt x="540436" y="124460"/>
                  <a:pt x="515900" y="118263"/>
                  <a:pt x="494462" y="111557"/>
                </a:cubicBezTo>
                <a:cubicBezTo>
                  <a:pt x="473025" y="104851"/>
                  <a:pt x="453467" y="97028"/>
                  <a:pt x="435788" y="88087"/>
                </a:cubicBezTo>
                <a:cubicBezTo>
                  <a:pt x="417907" y="96622"/>
                  <a:pt x="398298" y="104293"/>
                  <a:pt x="376962" y="111100"/>
                </a:cubicBezTo>
                <a:cubicBezTo>
                  <a:pt x="355626" y="117907"/>
                  <a:pt x="331343" y="124054"/>
                  <a:pt x="304115" y="129540"/>
                </a:cubicBezTo>
                <a:lnTo>
                  <a:pt x="295275" y="108204"/>
                </a:lnTo>
                <a:cubicBezTo>
                  <a:pt x="319456" y="103734"/>
                  <a:pt x="341148" y="98806"/>
                  <a:pt x="360350" y="93421"/>
                </a:cubicBezTo>
                <a:cubicBezTo>
                  <a:pt x="379553" y="88037"/>
                  <a:pt x="397079" y="82093"/>
                  <a:pt x="412928" y="75591"/>
                </a:cubicBezTo>
                <a:cubicBezTo>
                  <a:pt x="399314" y="67259"/>
                  <a:pt x="386004" y="58014"/>
                  <a:pt x="372999" y="47854"/>
                </a:cubicBezTo>
                <a:cubicBezTo>
                  <a:pt x="363246" y="52934"/>
                  <a:pt x="353645" y="57658"/>
                  <a:pt x="344196" y="62027"/>
                </a:cubicBezTo>
                <a:cubicBezTo>
                  <a:pt x="334747" y="66396"/>
                  <a:pt x="326568" y="69698"/>
                  <a:pt x="319659" y="71933"/>
                </a:cubicBezTo>
                <a:lnTo>
                  <a:pt x="308687" y="52426"/>
                </a:lnTo>
                <a:cubicBezTo>
                  <a:pt x="315392" y="50394"/>
                  <a:pt x="323215" y="47498"/>
                  <a:pt x="332156" y="43739"/>
                </a:cubicBezTo>
                <a:cubicBezTo>
                  <a:pt x="341097" y="39980"/>
                  <a:pt x="350089" y="35916"/>
                  <a:pt x="359131" y="31547"/>
                </a:cubicBezTo>
                <a:cubicBezTo>
                  <a:pt x="368173" y="27178"/>
                  <a:pt x="376860" y="22708"/>
                  <a:pt x="385191" y="18136"/>
                </a:cubicBezTo>
                <a:cubicBezTo>
                  <a:pt x="393523" y="13564"/>
                  <a:pt x="400533" y="9449"/>
                  <a:pt x="406223" y="5791"/>
                </a:cubicBezTo>
                <a:close/>
                <a:moveTo>
                  <a:pt x="110948" y="5791"/>
                </a:moveTo>
                <a:lnTo>
                  <a:pt x="121920" y="22555"/>
                </a:lnTo>
                <a:cubicBezTo>
                  <a:pt x="118669" y="24791"/>
                  <a:pt x="114961" y="27127"/>
                  <a:pt x="110795" y="29566"/>
                </a:cubicBezTo>
                <a:cubicBezTo>
                  <a:pt x="106630" y="32004"/>
                  <a:pt x="102210" y="34544"/>
                  <a:pt x="97536" y="37186"/>
                </a:cubicBezTo>
                <a:cubicBezTo>
                  <a:pt x="110744" y="47346"/>
                  <a:pt x="125172" y="56591"/>
                  <a:pt x="140818" y="64923"/>
                </a:cubicBezTo>
                <a:cubicBezTo>
                  <a:pt x="158293" y="55779"/>
                  <a:pt x="174143" y="45822"/>
                  <a:pt x="188367" y="35052"/>
                </a:cubicBezTo>
                <a:cubicBezTo>
                  <a:pt x="182880" y="32614"/>
                  <a:pt x="177699" y="30379"/>
                  <a:pt x="172822" y="28347"/>
                </a:cubicBezTo>
                <a:cubicBezTo>
                  <a:pt x="167945" y="26315"/>
                  <a:pt x="163475" y="24587"/>
                  <a:pt x="159411" y="23165"/>
                </a:cubicBezTo>
                <a:lnTo>
                  <a:pt x="168860" y="6096"/>
                </a:lnTo>
                <a:cubicBezTo>
                  <a:pt x="175159" y="8331"/>
                  <a:pt x="182728" y="11278"/>
                  <a:pt x="191567" y="14935"/>
                </a:cubicBezTo>
                <a:cubicBezTo>
                  <a:pt x="200406" y="18593"/>
                  <a:pt x="209398" y="22505"/>
                  <a:pt x="218542" y="26670"/>
                </a:cubicBezTo>
                <a:cubicBezTo>
                  <a:pt x="227686" y="30836"/>
                  <a:pt x="236525" y="35103"/>
                  <a:pt x="245060" y="39472"/>
                </a:cubicBezTo>
                <a:cubicBezTo>
                  <a:pt x="253594" y="43841"/>
                  <a:pt x="260706" y="47651"/>
                  <a:pt x="266396" y="50902"/>
                </a:cubicBezTo>
                <a:lnTo>
                  <a:pt x="257556" y="71933"/>
                </a:lnTo>
                <a:cubicBezTo>
                  <a:pt x="251664" y="67869"/>
                  <a:pt x="244450" y="63449"/>
                  <a:pt x="235916" y="58674"/>
                </a:cubicBezTo>
                <a:cubicBezTo>
                  <a:pt x="227381" y="53899"/>
                  <a:pt x="218542" y="49276"/>
                  <a:pt x="209398" y="44806"/>
                </a:cubicBezTo>
                <a:cubicBezTo>
                  <a:pt x="195580" y="55779"/>
                  <a:pt x="180442" y="66142"/>
                  <a:pt x="163983" y="75895"/>
                </a:cubicBezTo>
                <a:cubicBezTo>
                  <a:pt x="179832" y="82601"/>
                  <a:pt x="197308" y="88595"/>
                  <a:pt x="216408" y="93879"/>
                </a:cubicBezTo>
                <a:cubicBezTo>
                  <a:pt x="235509" y="99162"/>
                  <a:pt x="257048" y="103937"/>
                  <a:pt x="281026" y="108204"/>
                </a:cubicBezTo>
                <a:lnTo>
                  <a:pt x="272796" y="130150"/>
                </a:lnTo>
                <a:cubicBezTo>
                  <a:pt x="245161" y="124460"/>
                  <a:pt x="220625" y="118263"/>
                  <a:pt x="199187" y="111557"/>
                </a:cubicBezTo>
                <a:cubicBezTo>
                  <a:pt x="177750" y="104851"/>
                  <a:pt x="158192" y="97028"/>
                  <a:pt x="140513" y="88087"/>
                </a:cubicBezTo>
                <a:cubicBezTo>
                  <a:pt x="122632" y="96622"/>
                  <a:pt x="103023" y="104293"/>
                  <a:pt x="81687" y="111100"/>
                </a:cubicBezTo>
                <a:cubicBezTo>
                  <a:pt x="60351" y="117907"/>
                  <a:pt x="36068" y="124054"/>
                  <a:pt x="8840" y="129540"/>
                </a:cubicBezTo>
                <a:lnTo>
                  <a:pt x="0" y="108204"/>
                </a:lnTo>
                <a:cubicBezTo>
                  <a:pt x="24181" y="103734"/>
                  <a:pt x="45873" y="98806"/>
                  <a:pt x="65075" y="93421"/>
                </a:cubicBezTo>
                <a:cubicBezTo>
                  <a:pt x="84278" y="88037"/>
                  <a:pt x="101804" y="82093"/>
                  <a:pt x="117653" y="75591"/>
                </a:cubicBezTo>
                <a:cubicBezTo>
                  <a:pt x="104039" y="67259"/>
                  <a:pt x="90729" y="58014"/>
                  <a:pt x="77724" y="47854"/>
                </a:cubicBezTo>
                <a:cubicBezTo>
                  <a:pt x="67971" y="52934"/>
                  <a:pt x="58370" y="57658"/>
                  <a:pt x="48921" y="62027"/>
                </a:cubicBezTo>
                <a:cubicBezTo>
                  <a:pt x="39472" y="66396"/>
                  <a:pt x="31293" y="69698"/>
                  <a:pt x="24384" y="71933"/>
                </a:cubicBezTo>
                <a:lnTo>
                  <a:pt x="13412" y="52426"/>
                </a:lnTo>
                <a:cubicBezTo>
                  <a:pt x="20117" y="50394"/>
                  <a:pt x="27940" y="47498"/>
                  <a:pt x="36881" y="43739"/>
                </a:cubicBezTo>
                <a:cubicBezTo>
                  <a:pt x="45822" y="39980"/>
                  <a:pt x="54814" y="35916"/>
                  <a:pt x="63856" y="31547"/>
                </a:cubicBezTo>
                <a:cubicBezTo>
                  <a:pt x="72898" y="27178"/>
                  <a:pt x="81585" y="22708"/>
                  <a:pt x="89916" y="18136"/>
                </a:cubicBezTo>
                <a:cubicBezTo>
                  <a:pt x="98248" y="13564"/>
                  <a:pt x="105258" y="9449"/>
                  <a:pt x="110948" y="5791"/>
                </a:cubicBezTo>
                <a:close/>
                <a:moveTo>
                  <a:pt x="2126057" y="4572"/>
                </a:moveTo>
                <a:lnTo>
                  <a:pt x="2147088" y="8535"/>
                </a:lnTo>
                <a:cubicBezTo>
                  <a:pt x="2143837" y="19507"/>
                  <a:pt x="2140382" y="30429"/>
                  <a:pt x="2136725" y="41301"/>
                </a:cubicBezTo>
                <a:cubicBezTo>
                  <a:pt x="2133067" y="52172"/>
                  <a:pt x="2129105" y="62992"/>
                  <a:pt x="2124837" y="73762"/>
                </a:cubicBezTo>
                <a:lnTo>
                  <a:pt x="2124837" y="277978"/>
                </a:lnTo>
                <a:lnTo>
                  <a:pt x="2105330" y="277978"/>
                </a:lnTo>
                <a:lnTo>
                  <a:pt x="2105330" y="118567"/>
                </a:lnTo>
                <a:cubicBezTo>
                  <a:pt x="2097812" y="133807"/>
                  <a:pt x="2089684" y="148336"/>
                  <a:pt x="2080946" y="162154"/>
                </a:cubicBezTo>
                <a:lnTo>
                  <a:pt x="2064487" y="146609"/>
                </a:lnTo>
                <a:cubicBezTo>
                  <a:pt x="2070583" y="138075"/>
                  <a:pt x="2076628" y="128118"/>
                  <a:pt x="2082623" y="116739"/>
                </a:cubicBezTo>
                <a:cubicBezTo>
                  <a:pt x="2088617" y="105359"/>
                  <a:pt x="2094307" y="93320"/>
                  <a:pt x="2099691" y="80620"/>
                </a:cubicBezTo>
                <a:cubicBezTo>
                  <a:pt x="2105076" y="67920"/>
                  <a:pt x="2110055" y="55067"/>
                  <a:pt x="2114627" y="42063"/>
                </a:cubicBezTo>
                <a:cubicBezTo>
                  <a:pt x="2119199" y="29058"/>
                  <a:pt x="2123009" y="16561"/>
                  <a:pt x="2126057" y="4572"/>
                </a:cubicBezTo>
                <a:close/>
                <a:moveTo>
                  <a:pt x="1985925" y="4267"/>
                </a:moveTo>
                <a:lnTo>
                  <a:pt x="2010614" y="5182"/>
                </a:lnTo>
                <a:lnTo>
                  <a:pt x="2010614" y="64313"/>
                </a:lnTo>
                <a:lnTo>
                  <a:pt x="2050238" y="64313"/>
                </a:lnTo>
                <a:lnTo>
                  <a:pt x="2050238" y="86563"/>
                </a:lnTo>
                <a:lnTo>
                  <a:pt x="2010614" y="86563"/>
                </a:lnTo>
                <a:lnTo>
                  <a:pt x="2010614" y="233782"/>
                </a:lnTo>
                <a:cubicBezTo>
                  <a:pt x="2010614" y="241300"/>
                  <a:pt x="2009953" y="247549"/>
                  <a:pt x="2008633" y="252527"/>
                </a:cubicBezTo>
                <a:cubicBezTo>
                  <a:pt x="2007312" y="257505"/>
                  <a:pt x="2004822" y="261519"/>
                  <a:pt x="2001165" y="264567"/>
                </a:cubicBezTo>
                <a:cubicBezTo>
                  <a:pt x="1997507" y="267615"/>
                  <a:pt x="1992580" y="269951"/>
                  <a:pt x="1986382" y="271577"/>
                </a:cubicBezTo>
                <a:cubicBezTo>
                  <a:pt x="1980185" y="273203"/>
                  <a:pt x="1972209" y="274320"/>
                  <a:pt x="1962455" y="274930"/>
                </a:cubicBezTo>
                <a:lnTo>
                  <a:pt x="1945691" y="276149"/>
                </a:lnTo>
                <a:lnTo>
                  <a:pt x="1937767" y="251460"/>
                </a:lnTo>
                <a:lnTo>
                  <a:pt x="1959102" y="250241"/>
                </a:lnTo>
                <a:cubicBezTo>
                  <a:pt x="1965402" y="249835"/>
                  <a:pt x="1970329" y="249225"/>
                  <a:pt x="1973885" y="248412"/>
                </a:cubicBezTo>
                <a:cubicBezTo>
                  <a:pt x="1977441" y="247599"/>
                  <a:pt x="1980134" y="246329"/>
                  <a:pt x="1981963" y="244602"/>
                </a:cubicBezTo>
                <a:cubicBezTo>
                  <a:pt x="1983791" y="242875"/>
                  <a:pt x="1984909" y="240538"/>
                  <a:pt x="1985315" y="237592"/>
                </a:cubicBezTo>
                <a:cubicBezTo>
                  <a:pt x="1985722" y="234645"/>
                  <a:pt x="1985925" y="230835"/>
                  <a:pt x="1985925" y="226162"/>
                </a:cubicBezTo>
                <a:lnTo>
                  <a:pt x="1985925" y="86563"/>
                </a:lnTo>
                <a:lnTo>
                  <a:pt x="1894180" y="86563"/>
                </a:lnTo>
                <a:lnTo>
                  <a:pt x="1894180" y="64313"/>
                </a:lnTo>
                <a:lnTo>
                  <a:pt x="1985925" y="64313"/>
                </a:lnTo>
                <a:close/>
                <a:moveTo>
                  <a:pt x="1037006" y="4267"/>
                </a:moveTo>
                <a:lnTo>
                  <a:pt x="1058647" y="4877"/>
                </a:lnTo>
                <a:cubicBezTo>
                  <a:pt x="1058647" y="9551"/>
                  <a:pt x="1058850" y="17171"/>
                  <a:pt x="1059257" y="27737"/>
                </a:cubicBezTo>
                <a:cubicBezTo>
                  <a:pt x="1059663" y="38303"/>
                  <a:pt x="1060273" y="50495"/>
                  <a:pt x="1061085" y="64313"/>
                </a:cubicBezTo>
                <a:cubicBezTo>
                  <a:pt x="1061492" y="68783"/>
                  <a:pt x="1061746" y="73101"/>
                  <a:pt x="1061847" y="77267"/>
                </a:cubicBezTo>
                <a:cubicBezTo>
                  <a:pt x="1061949" y="81433"/>
                  <a:pt x="1062203" y="85547"/>
                  <a:pt x="1062609" y="89611"/>
                </a:cubicBezTo>
                <a:lnTo>
                  <a:pt x="1157707" y="89611"/>
                </a:lnTo>
                <a:lnTo>
                  <a:pt x="1157707" y="110338"/>
                </a:lnTo>
                <a:lnTo>
                  <a:pt x="1064133" y="110338"/>
                </a:lnTo>
                <a:cubicBezTo>
                  <a:pt x="1065353" y="124968"/>
                  <a:pt x="1066724" y="138176"/>
                  <a:pt x="1068248" y="149962"/>
                </a:cubicBezTo>
                <a:cubicBezTo>
                  <a:pt x="1069772" y="161747"/>
                  <a:pt x="1071550" y="172517"/>
                  <a:pt x="1073582" y="182271"/>
                </a:cubicBezTo>
                <a:cubicBezTo>
                  <a:pt x="1094512" y="164389"/>
                  <a:pt x="1112088" y="144069"/>
                  <a:pt x="1126313" y="121311"/>
                </a:cubicBezTo>
                <a:lnTo>
                  <a:pt x="1143991" y="132893"/>
                </a:lnTo>
                <a:cubicBezTo>
                  <a:pt x="1134847" y="146507"/>
                  <a:pt x="1125042" y="159309"/>
                  <a:pt x="1114578" y="171298"/>
                </a:cubicBezTo>
                <a:cubicBezTo>
                  <a:pt x="1104113" y="183287"/>
                  <a:pt x="1092480" y="194666"/>
                  <a:pt x="1079678" y="205435"/>
                </a:cubicBezTo>
                <a:cubicBezTo>
                  <a:pt x="1083539" y="216815"/>
                  <a:pt x="1088416" y="227076"/>
                  <a:pt x="1094309" y="236220"/>
                </a:cubicBezTo>
                <a:cubicBezTo>
                  <a:pt x="1098169" y="241910"/>
                  <a:pt x="1101725" y="245872"/>
                  <a:pt x="1104976" y="248107"/>
                </a:cubicBezTo>
                <a:cubicBezTo>
                  <a:pt x="1108228" y="250343"/>
                  <a:pt x="1111479" y="251460"/>
                  <a:pt x="1114730" y="251460"/>
                </a:cubicBezTo>
                <a:cubicBezTo>
                  <a:pt x="1118184" y="251460"/>
                  <a:pt x="1120877" y="250698"/>
                  <a:pt x="1122807" y="249174"/>
                </a:cubicBezTo>
                <a:cubicBezTo>
                  <a:pt x="1124738" y="247650"/>
                  <a:pt x="1126821" y="244247"/>
                  <a:pt x="1129056" y="238963"/>
                </a:cubicBezTo>
                <a:cubicBezTo>
                  <a:pt x="1131291" y="233680"/>
                  <a:pt x="1133018" y="228245"/>
                  <a:pt x="1134238" y="222657"/>
                </a:cubicBezTo>
                <a:cubicBezTo>
                  <a:pt x="1135457" y="217069"/>
                  <a:pt x="1136574" y="211023"/>
                  <a:pt x="1137590" y="204521"/>
                </a:cubicBezTo>
                <a:lnTo>
                  <a:pt x="1156793" y="216713"/>
                </a:lnTo>
                <a:cubicBezTo>
                  <a:pt x="1155167" y="223622"/>
                  <a:pt x="1153440" y="230023"/>
                  <a:pt x="1151611" y="235915"/>
                </a:cubicBezTo>
                <a:cubicBezTo>
                  <a:pt x="1149782" y="241808"/>
                  <a:pt x="1147141" y="248615"/>
                  <a:pt x="1143686" y="256337"/>
                </a:cubicBezTo>
                <a:cubicBezTo>
                  <a:pt x="1140842" y="262636"/>
                  <a:pt x="1136930" y="267513"/>
                  <a:pt x="1131951" y="270967"/>
                </a:cubicBezTo>
                <a:cubicBezTo>
                  <a:pt x="1126973" y="274422"/>
                  <a:pt x="1121233" y="276149"/>
                  <a:pt x="1114730" y="276149"/>
                </a:cubicBezTo>
                <a:cubicBezTo>
                  <a:pt x="1107415" y="276149"/>
                  <a:pt x="1100405" y="273863"/>
                  <a:pt x="1093699" y="269291"/>
                </a:cubicBezTo>
                <a:cubicBezTo>
                  <a:pt x="1086993" y="264719"/>
                  <a:pt x="1080694" y="257353"/>
                  <a:pt x="1074801" y="247193"/>
                </a:cubicBezTo>
                <a:cubicBezTo>
                  <a:pt x="1072566" y="243332"/>
                  <a:pt x="1070382" y="239116"/>
                  <a:pt x="1068248" y="234544"/>
                </a:cubicBezTo>
                <a:cubicBezTo>
                  <a:pt x="1066115" y="229972"/>
                  <a:pt x="1064133" y="224841"/>
                  <a:pt x="1062305" y="219151"/>
                </a:cubicBezTo>
                <a:cubicBezTo>
                  <a:pt x="1043204" y="233172"/>
                  <a:pt x="1021665" y="246177"/>
                  <a:pt x="997687" y="258166"/>
                </a:cubicBezTo>
                <a:lnTo>
                  <a:pt x="984276" y="237439"/>
                </a:lnTo>
                <a:cubicBezTo>
                  <a:pt x="1011708" y="225044"/>
                  <a:pt x="1035482" y="211430"/>
                  <a:pt x="1055599" y="196596"/>
                </a:cubicBezTo>
                <a:cubicBezTo>
                  <a:pt x="1052754" y="185420"/>
                  <a:pt x="1050214" y="172720"/>
                  <a:pt x="1047979" y="158496"/>
                </a:cubicBezTo>
                <a:cubicBezTo>
                  <a:pt x="1045744" y="144272"/>
                  <a:pt x="1043813" y="128219"/>
                  <a:pt x="1042188" y="110338"/>
                </a:cubicBezTo>
                <a:lnTo>
                  <a:pt x="977875" y="110338"/>
                </a:lnTo>
                <a:lnTo>
                  <a:pt x="977875" y="157887"/>
                </a:lnTo>
                <a:cubicBezTo>
                  <a:pt x="986816" y="156058"/>
                  <a:pt x="995299" y="154178"/>
                  <a:pt x="1003326" y="152248"/>
                </a:cubicBezTo>
                <a:cubicBezTo>
                  <a:pt x="1011352" y="150317"/>
                  <a:pt x="1018617" y="148539"/>
                  <a:pt x="1025119" y="146914"/>
                </a:cubicBezTo>
                <a:lnTo>
                  <a:pt x="1026643" y="158191"/>
                </a:lnTo>
                <a:lnTo>
                  <a:pt x="1027557" y="167640"/>
                </a:lnTo>
                <a:cubicBezTo>
                  <a:pt x="1021055" y="169266"/>
                  <a:pt x="1013537" y="171095"/>
                  <a:pt x="1005002" y="173127"/>
                </a:cubicBezTo>
                <a:cubicBezTo>
                  <a:pt x="996468" y="175159"/>
                  <a:pt x="987425" y="177292"/>
                  <a:pt x="977875" y="179527"/>
                </a:cubicBezTo>
                <a:lnTo>
                  <a:pt x="977875" y="238354"/>
                </a:lnTo>
                <a:cubicBezTo>
                  <a:pt x="977875" y="244653"/>
                  <a:pt x="977265" y="249835"/>
                  <a:pt x="976046" y="253899"/>
                </a:cubicBezTo>
                <a:cubicBezTo>
                  <a:pt x="974827" y="257963"/>
                  <a:pt x="972642" y="261315"/>
                  <a:pt x="969493" y="263957"/>
                </a:cubicBezTo>
                <a:cubicBezTo>
                  <a:pt x="966343" y="266599"/>
                  <a:pt x="962127" y="268631"/>
                  <a:pt x="956844" y="270053"/>
                </a:cubicBezTo>
                <a:cubicBezTo>
                  <a:pt x="951561" y="271475"/>
                  <a:pt x="944957" y="272593"/>
                  <a:pt x="937032" y="273406"/>
                </a:cubicBezTo>
                <a:lnTo>
                  <a:pt x="921182" y="275235"/>
                </a:lnTo>
                <a:lnTo>
                  <a:pt x="914477" y="252984"/>
                </a:lnTo>
                <a:lnTo>
                  <a:pt x="934289" y="251155"/>
                </a:lnTo>
                <a:cubicBezTo>
                  <a:pt x="939369" y="250749"/>
                  <a:pt x="943382" y="250139"/>
                  <a:pt x="946328" y="249327"/>
                </a:cubicBezTo>
                <a:cubicBezTo>
                  <a:pt x="949275" y="248514"/>
                  <a:pt x="951459" y="247396"/>
                  <a:pt x="952881" y="245974"/>
                </a:cubicBezTo>
                <a:cubicBezTo>
                  <a:pt x="954304" y="244551"/>
                  <a:pt x="955167" y="242672"/>
                  <a:pt x="955472" y="240335"/>
                </a:cubicBezTo>
                <a:cubicBezTo>
                  <a:pt x="955777" y="237998"/>
                  <a:pt x="955929" y="235103"/>
                  <a:pt x="955929" y="231648"/>
                </a:cubicBezTo>
                <a:lnTo>
                  <a:pt x="955929" y="184099"/>
                </a:lnTo>
                <a:cubicBezTo>
                  <a:pt x="945566" y="186335"/>
                  <a:pt x="935609" y="188367"/>
                  <a:pt x="926059" y="190195"/>
                </a:cubicBezTo>
                <a:cubicBezTo>
                  <a:pt x="916509" y="192024"/>
                  <a:pt x="907873" y="193447"/>
                  <a:pt x="900151" y="194463"/>
                </a:cubicBezTo>
                <a:lnTo>
                  <a:pt x="894360" y="173127"/>
                </a:lnTo>
                <a:cubicBezTo>
                  <a:pt x="902894" y="171907"/>
                  <a:pt x="912495" y="170383"/>
                  <a:pt x="923163" y="168555"/>
                </a:cubicBezTo>
                <a:cubicBezTo>
                  <a:pt x="933831" y="166726"/>
                  <a:pt x="944753" y="164694"/>
                  <a:pt x="955929" y="162459"/>
                </a:cubicBezTo>
                <a:lnTo>
                  <a:pt x="955929" y="110338"/>
                </a:lnTo>
                <a:lnTo>
                  <a:pt x="894055" y="110338"/>
                </a:lnTo>
                <a:lnTo>
                  <a:pt x="894055" y="89611"/>
                </a:lnTo>
                <a:lnTo>
                  <a:pt x="955929" y="89611"/>
                </a:lnTo>
                <a:lnTo>
                  <a:pt x="955929" y="48768"/>
                </a:lnTo>
                <a:cubicBezTo>
                  <a:pt x="947192" y="50191"/>
                  <a:pt x="938556" y="51410"/>
                  <a:pt x="930021" y="52426"/>
                </a:cubicBezTo>
                <a:cubicBezTo>
                  <a:pt x="921487" y="53442"/>
                  <a:pt x="913461" y="54255"/>
                  <a:pt x="905942" y="54864"/>
                </a:cubicBezTo>
                <a:lnTo>
                  <a:pt x="904418" y="35052"/>
                </a:lnTo>
                <a:cubicBezTo>
                  <a:pt x="913156" y="34239"/>
                  <a:pt x="922503" y="33173"/>
                  <a:pt x="932460" y="31852"/>
                </a:cubicBezTo>
                <a:cubicBezTo>
                  <a:pt x="942417" y="30531"/>
                  <a:pt x="952373" y="29007"/>
                  <a:pt x="962330" y="27280"/>
                </a:cubicBezTo>
                <a:cubicBezTo>
                  <a:pt x="972287" y="25553"/>
                  <a:pt x="981837" y="23673"/>
                  <a:pt x="990981" y="21641"/>
                </a:cubicBezTo>
                <a:cubicBezTo>
                  <a:pt x="1000125" y="19609"/>
                  <a:pt x="1008152" y="17475"/>
                  <a:pt x="1015061" y="15240"/>
                </a:cubicBezTo>
                <a:lnTo>
                  <a:pt x="1018718" y="35357"/>
                </a:lnTo>
                <a:cubicBezTo>
                  <a:pt x="1013232" y="36983"/>
                  <a:pt x="1006983" y="38608"/>
                  <a:pt x="999973" y="40234"/>
                </a:cubicBezTo>
                <a:cubicBezTo>
                  <a:pt x="992963" y="41859"/>
                  <a:pt x="985596" y="43383"/>
                  <a:pt x="977875" y="44806"/>
                </a:cubicBezTo>
                <a:lnTo>
                  <a:pt x="977875" y="89611"/>
                </a:lnTo>
                <a:lnTo>
                  <a:pt x="1040664" y="89611"/>
                </a:lnTo>
                <a:cubicBezTo>
                  <a:pt x="1040461" y="85751"/>
                  <a:pt x="1040257" y="81788"/>
                  <a:pt x="1040054" y="77724"/>
                </a:cubicBezTo>
                <a:cubicBezTo>
                  <a:pt x="1039851" y="73660"/>
                  <a:pt x="1039648" y="69596"/>
                  <a:pt x="1039445" y="65532"/>
                </a:cubicBezTo>
                <a:close/>
                <a:moveTo>
                  <a:pt x="3098750" y="1219"/>
                </a:moveTo>
                <a:cubicBezTo>
                  <a:pt x="3100172" y="4674"/>
                  <a:pt x="3101696" y="9144"/>
                  <a:pt x="3103322" y="14631"/>
                </a:cubicBezTo>
                <a:cubicBezTo>
                  <a:pt x="3104947" y="20117"/>
                  <a:pt x="3106573" y="25400"/>
                  <a:pt x="3108198" y="30480"/>
                </a:cubicBezTo>
                <a:lnTo>
                  <a:pt x="3227680" y="30480"/>
                </a:lnTo>
                <a:lnTo>
                  <a:pt x="3227680" y="48768"/>
                </a:lnTo>
                <a:lnTo>
                  <a:pt x="2961285" y="48768"/>
                </a:lnTo>
                <a:lnTo>
                  <a:pt x="2961285" y="30480"/>
                </a:lnTo>
                <a:lnTo>
                  <a:pt x="3085948" y="30480"/>
                </a:lnTo>
                <a:cubicBezTo>
                  <a:pt x="3084526" y="25807"/>
                  <a:pt x="3083052" y="21082"/>
                  <a:pt x="3081528" y="16307"/>
                </a:cubicBezTo>
                <a:cubicBezTo>
                  <a:pt x="3080004" y="11532"/>
                  <a:pt x="3078734" y="7722"/>
                  <a:pt x="3077718" y="4877"/>
                </a:cubicBezTo>
                <a:close/>
                <a:moveTo>
                  <a:pt x="4287927" y="0"/>
                </a:moveTo>
                <a:lnTo>
                  <a:pt x="4307739" y="9754"/>
                </a:lnTo>
                <a:cubicBezTo>
                  <a:pt x="4304894" y="13208"/>
                  <a:pt x="4301694" y="16764"/>
                  <a:pt x="4298138" y="20422"/>
                </a:cubicBezTo>
                <a:cubicBezTo>
                  <a:pt x="4294581" y="24079"/>
                  <a:pt x="4290772" y="27635"/>
                  <a:pt x="4286708" y="31090"/>
                </a:cubicBezTo>
                <a:lnTo>
                  <a:pt x="4404970" y="31090"/>
                </a:lnTo>
                <a:lnTo>
                  <a:pt x="4404970" y="50902"/>
                </a:lnTo>
                <a:cubicBezTo>
                  <a:pt x="4391965" y="62484"/>
                  <a:pt x="4377639" y="73254"/>
                  <a:pt x="4361993" y="83211"/>
                </a:cubicBezTo>
                <a:cubicBezTo>
                  <a:pt x="4346347" y="93167"/>
                  <a:pt x="4328872" y="102515"/>
                  <a:pt x="4309568" y="111252"/>
                </a:cubicBezTo>
                <a:lnTo>
                  <a:pt x="4324503" y="119482"/>
                </a:lnTo>
                <a:cubicBezTo>
                  <a:pt x="4321048" y="123546"/>
                  <a:pt x="4317645" y="127407"/>
                  <a:pt x="4314292" y="131064"/>
                </a:cubicBezTo>
                <a:cubicBezTo>
                  <a:pt x="4310939" y="134722"/>
                  <a:pt x="4307434" y="138278"/>
                  <a:pt x="4303777" y="141732"/>
                </a:cubicBezTo>
                <a:lnTo>
                  <a:pt x="4415333" y="141732"/>
                </a:lnTo>
                <a:lnTo>
                  <a:pt x="4415333" y="162154"/>
                </a:lnTo>
                <a:cubicBezTo>
                  <a:pt x="4403141" y="175971"/>
                  <a:pt x="4389883" y="188570"/>
                  <a:pt x="4375557" y="199949"/>
                </a:cubicBezTo>
                <a:cubicBezTo>
                  <a:pt x="4361231" y="211328"/>
                  <a:pt x="4344569" y="221844"/>
                  <a:pt x="4325570" y="231496"/>
                </a:cubicBezTo>
                <a:cubicBezTo>
                  <a:pt x="4306571" y="241148"/>
                  <a:pt x="4284473" y="250089"/>
                  <a:pt x="4259276" y="258318"/>
                </a:cubicBezTo>
                <a:cubicBezTo>
                  <a:pt x="4234079" y="266548"/>
                  <a:pt x="4204615" y="274422"/>
                  <a:pt x="4170884" y="281940"/>
                </a:cubicBezTo>
                <a:lnTo>
                  <a:pt x="4159606" y="261823"/>
                </a:lnTo>
                <a:cubicBezTo>
                  <a:pt x="4192118" y="254711"/>
                  <a:pt x="4220312" y="247498"/>
                  <a:pt x="4244188" y="240183"/>
                </a:cubicBezTo>
                <a:cubicBezTo>
                  <a:pt x="4268064" y="232867"/>
                  <a:pt x="4288790" y="225146"/>
                  <a:pt x="4306367" y="217018"/>
                </a:cubicBezTo>
                <a:cubicBezTo>
                  <a:pt x="4323944" y="208890"/>
                  <a:pt x="4338930" y="200305"/>
                  <a:pt x="4351325" y="191262"/>
                </a:cubicBezTo>
                <a:cubicBezTo>
                  <a:pt x="4363721" y="182220"/>
                  <a:pt x="4374795" y="172517"/>
                  <a:pt x="4384548" y="162154"/>
                </a:cubicBezTo>
                <a:lnTo>
                  <a:pt x="4280307" y="162154"/>
                </a:lnTo>
                <a:cubicBezTo>
                  <a:pt x="4277259" y="164592"/>
                  <a:pt x="4274160" y="167031"/>
                  <a:pt x="4271011" y="169469"/>
                </a:cubicBezTo>
                <a:cubicBezTo>
                  <a:pt x="4267861" y="171907"/>
                  <a:pt x="4264559" y="174244"/>
                  <a:pt x="4261104" y="176479"/>
                </a:cubicBezTo>
                <a:cubicBezTo>
                  <a:pt x="4264559" y="178308"/>
                  <a:pt x="4268217" y="180340"/>
                  <a:pt x="4272077" y="182575"/>
                </a:cubicBezTo>
                <a:cubicBezTo>
                  <a:pt x="4275938" y="184811"/>
                  <a:pt x="4279697" y="187097"/>
                  <a:pt x="4283355" y="189433"/>
                </a:cubicBezTo>
                <a:cubicBezTo>
                  <a:pt x="4287012" y="191770"/>
                  <a:pt x="4290518" y="194056"/>
                  <a:pt x="4293870" y="196291"/>
                </a:cubicBezTo>
                <a:cubicBezTo>
                  <a:pt x="4297223" y="198527"/>
                  <a:pt x="4300017" y="200457"/>
                  <a:pt x="4302253" y="202083"/>
                </a:cubicBezTo>
                <a:lnTo>
                  <a:pt x="4287622" y="221285"/>
                </a:lnTo>
                <a:cubicBezTo>
                  <a:pt x="4284980" y="218643"/>
                  <a:pt x="4281780" y="215849"/>
                  <a:pt x="4278021" y="212903"/>
                </a:cubicBezTo>
                <a:cubicBezTo>
                  <a:pt x="4274262" y="209957"/>
                  <a:pt x="4270300" y="207061"/>
                  <a:pt x="4266134" y="204216"/>
                </a:cubicBezTo>
                <a:cubicBezTo>
                  <a:pt x="4261968" y="201371"/>
                  <a:pt x="4257803" y="198577"/>
                  <a:pt x="4253637" y="195834"/>
                </a:cubicBezTo>
                <a:cubicBezTo>
                  <a:pt x="4249471" y="193091"/>
                  <a:pt x="4245661" y="190703"/>
                  <a:pt x="4242207" y="188671"/>
                </a:cubicBezTo>
                <a:cubicBezTo>
                  <a:pt x="4225544" y="199035"/>
                  <a:pt x="4206647" y="209296"/>
                  <a:pt x="4185514" y="219456"/>
                </a:cubicBezTo>
                <a:lnTo>
                  <a:pt x="4172712" y="201473"/>
                </a:lnTo>
                <a:cubicBezTo>
                  <a:pt x="4200958" y="189078"/>
                  <a:pt x="4226154" y="175209"/>
                  <a:pt x="4248303" y="159868"/>
                </a:cubicBezTo>
                <a:cubicBezTo>
                  <a:pt x="4270452" y="144526"/>
                  <a:pt x="4288638" y="129235"/>
                  <a:pt x="4302862" y="113995"/>
                </a:cubicBezTo>
                <a:cubicBezTo>
                  <a:pt x="4284777" y="121717"/>
                  <a:pt x="4265270" y="128880"/>
                  <a:pt x="4244341" y="135484"/>
                </a:cubicBezTo>
                <a:cubicBezTo>
                  <a:pt x="4223411" y="142088"/>
                  <a:pt x="4200348" y="148031"/>
                  <a:pt x="4175151" y="153315"/>
                </a:cubicBezTo>
                <a:lnTo>
                  <a:pt x="4164483" y="134112"/>
                </a:lnTo>
                <a:cubicBezTo>
                  <a:pt x="4211219" y="124765"/>
                  <a:pt x="4251554" y="113233"/>
                  <a:pt x="4285488" y="99517"/>
                </a:cubicBezTo>
                <a:cubicBezTo>
                  <a:pt x="4319423" y="85801"/>
                  <a:pt x="4348277" y="69596"/>
                  <a:pt x="4372052" y="50902"/>
                </a:cubicBezTo>
                <a:lnTo>
                  <a:pt x="4262019" y="50902"/>
                </a:lnTo>
                <a:cubicBezTo>
                  <a:pt x="4259580" y="52527"/>
                  <a:pt x="4257142" y="54255"/>
                  <a:pt x="4254704" y="56083"/>
                </a:cubicBezTo>
                <a:cubicBezTo>
                  <a:pt x="4252265" y="57912"/>
                  <a:pt x="4249725" y="59639"/>
                  <a:pt x="4247084" y="61265"/>
                </a:cubicBezTo>
                <a:cubicBezTo>
                  <a:pt x="4250132" y="62687"/>
                  <a:pt x="4253383" y="64313"/>
                  <a:pt x="4256837" y="66142"/>
                </a:cubicBezTo>
                <a:cubicBezTo>
                  <a:pt x="4260292" y="67971"/>
                  <a:pt x="4263695" y="69799"/>
                  <a:pt x="4267048" y="71628"/>
                </a:cubicBezTo>
                <a:cubicBezTo>
                  <a:pt x="4270401" y="73457"/>
                  <a:pt x="4273550" y="75286"/>
                  <a:pt x="4276497" y="77115"/>
                </a:cubicBezTo>
                <a:cubicBezTo>
                  <a:pt x="4279443" y="78943"/>
                  <a:pt x="4282034" y="80569"/>
                  <a:pt x="4284269" y="81991"/>
                </a:cubicBezTo>
                <a:lnTo>
                  <a:pt x="4270248" y="99975"/>
                </a:lnTo>
                <a:cubicBezTo>
                  <a:pt x="4267810" y="97739"/>
                  <a:pt x="4264762" y="95403"/>
                  <a:pt x="4261104" y="92964"/>
                </a:cubicBezTo>
                <a:cubicBezTo>
                  <a:pt x="4257447" y="90526"/>
                  <a:pt x="4253637" y="88087"/>
                  <a:pt x="4249675" y="85649"/>
                </a:cubicBezTo>
                <a:cubicBezTo>
                  <a:pt x="4245712" y="83211"/>
                  <a:pt x="4241801" y="80925"/>
                  <a:pt x="4237940" y="78791"/>
                </a:cubicBezTo>
                <a:cubicBezTo>
                  <a:pt x="4234079" y="76657"/>
                  <a:pt x="4230625" y="74879"/>
                  <a:pt x="4227577" y="73457"/>
                </a:cubicBezTo>
                <a:cubicBezTo>
                  <a:pt x="4214369" y="81179"/>
                  <a:pt x="4200856" y="88392"/>
                  <a:pt x="4187038" y="95098"/>
                </a:cubicBezTo>
                <a:lnTo>
                  <a:pt x="4173932" y="78639"/>
                </a:lnTo>
                <a:cubicBezTo>
                  <a:pt x="4185920" y="73152"/>
                  <a:pt x="4197452" y="67209"/>
                  <a:pt x="4208527" y="60808"/>
                </a:cubicBezTo>
                <a:cubicBezTo>
                  <a:pt x="4219601" y="54407"/>
                  <a:pt x="4229964" y="47803"/>
                  <a:pt x="4239616" y="40996"/>
                </a:cubicBezTo>
                <a:cubicBezTo>
                  <a:pt x="4249268" y="34189"/>
                  <a:pt x="4258209" y="27331"/>
                  <a:pt x="4266438" y="20422"/>
                </a:cubicBezTo>
                <a:cubicBezTo>
                  <a:pt x="4274668" y="13513"/>
                  <a:pt x="4281831" y="6706"/>
                  <a:pt x="4287927" y="0"/>
                </a:cubicBezTo>
                <a:close/>
              </a:path>
            </a:pathLst>
          </a:custGeom>
          <a:solidFill>
            <a:srgbClr val="4D6D8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kumimoji="0" lang="zh-CN" altLang="en-US" sz="2400" b="0" i="0" u="none" strike="noStrike" kern="1200" cap="none" normalizeH="0" baseline="0" noProof="0" dirty="0">
              <a:ln>
                <a:noFill/>
              </a:ln>
              <a:solidFill>
                <a:srgbClr val="4D6D8D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57" name="自由线条-52_矢量">
            <a:extLst>
              <a:ext uri="{FF2B5EF4-FFF2-40B4-BE49-F238E27FC236}">
                <a16:creationId xmlns:a16="http://schemas.microsoft.com/office/drawing/2014/main" id="{85CBB3C8-14E3-4FF9-AB03-BAE4D7867027}"/>
              </a:ext>
            </a:extLst>
          </p:cNvPr>
          <p:cNvSpPr txBox="1"/>
          <p:nvPr/>
        </p:nvSpPr>
        <p:spPr>
          <a:xfrm>
            <a:off x="520959" y="2283458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5 h 341730"/>
              <a:gd name="connsiteX3" fmla="*/ 404447 w 426204"/>
              <a:gd name="connsiteY3" fmla="*/ 175345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5 h 341730"/>
              <a:gd name="connsiteX10" fmla="*/ 154868 w 426204"/>
              <a:gd name="connsiteY10" fmla="*/ 175345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5"/>
                </a:lnTo>
                <a:lnTo>
                  <a:pt x="404447" y="175345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5"/>
                </a:lnTo>
                <a:lnTo>
                  <a:pt x="154868" y="175345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4D6D8D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9" name="自由线条-54_矢量">
            <a:extLst>
              <a:ext uri="{FF2B5EF4-FFF2-40B4-BE49-F238E27FC236}">
                <a16:creationId xmlns:a16="http://schemas.microsoft.com/office/drawing/2014/main" id="{888095BE-81B0-4023-B410-C333D8755239}"/>
              </a:ext>
            </a:extLst>
          </p:cNvPr>
          <p:cNvSpPr txBox="1"/>
          <p:nvPr/>
        </p:nvSpPr>
        <p:spPr>
          <a:xfrm rot="10800000">
            <a:off x="5959870" y="3494755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8 w 426204"/>
              <a:gd name="connsiteY8" fmla="*/ 341730 h 341730"/>
              <a:gd name="connsiteX9" fmla="*/ 249578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8" y="341730"/>
                </a:lnTo>
                <a:lnTo>
                  <a:pt x="249578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4D6D8D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735A9113-67FB-4F54-8AE8-CA542C7B5E65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5963B8AD-A927-42F6-B6A2-C20E0474CB9A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38" name="椭圆 37">
              <a:extLst>
                <a:ext uri="{FF2B5EF4-FFF2-40B4-BE49-F238E27FC236}">
                  <a16:creationId xmlns:a16="http://schemas.microsoft.com/office/drawing/2014/main" id="{41CCD719-5ACF-405B-A87C-4FFDCD67A695}"/>
                </a:ext>
              </a:extLst>
            </p:cNvPr>
            <p:cNvSpPr/>
            <p:nvPr/>
          </p:nvSpPr>
          <p:spPr>
            <a:xfrm>
              <a:off x="565582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3906" r="-3906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19" name="文本框-7" hidden="1">
            <a:extLst>
              <a:ext uri="{FF2B5EF4-FFF2-40B4-BE49-F238E27FC236}">
                <a16:creationId xmlns:a16="http://schemas.microsoft.com/office/drawing/2014/main" id="{1773ED93-ED84-4356-9AC3-5A140C05CC82}"/>
              </a:ext>
            </a:extLst>
          </p:cNvPr>
          <p:cNvSpPr txBox="1"/>
          <p:nvPr/>
        </p:nvSpPr>
        <p:spPr>
          <a:xfrm>
            <a:off x="5333256" y="5637755"/>
            <a:ext cx="31925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lvl="0">
              <a:defRPr/>
            </a:pPr>
            <a:r>
              <a:rPr lang="zh-CN" altLang="pt-BR" dirty="0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阿里巴巴普惠体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22" name="文本框-8" hidden="1">
            <a:extLst>
              <a:ext uri="{FF2B5EF4-FFF2-40B4-BE49-F238E27FC236}">
                <a16:creationId xmlns:a16="http://schemas.microsoft.com/office/drawing/2014/main" id="{64E03EC6-D76B-426A-A199-C81B978F79ED}"/>
              </a:ext>
            </a:extLst>
          </p:cNvPr>
          <p:cNvSpPr txBox="1"/>
          <p:nvPr/>
        </p:nvSpPr>
        <p:spPr>
          <a:xfrm>
            <a:off x="9519983" y="5676720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阿里巴巴普惠体</a:t>
            </a:r>
          </a:p>
        </p:txBody>
      </p:sp>
      <p:sp>
        <p:nvSpPr>
          <p:cNvPr id="25" name="文本框-9" hidden="1">
            <a:extLst>
              <a:ext uri="{FF2B5EF4-FFF2-40B4-BE49-F238E27FC236}">
                <a16:creationId xmlns:a16="http://schemas.microsoft.com/office/drawing/2014/main" id="{7E2561BB-75F5-4309-936E-35B85DADE8B2}"/>
              </a:ext>
            </a:extLst>
          </p:cNvPr>
          <p:cNvSpPr txBox="1"/>
          <p:nvPr/>
        </p:nvSpPr>
        <p:spPr>
          <a:xfrm>
            <a:off x="1721099" y="5675111"/>
            <a:ext cx="1282402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ctr">
              <a:defRPr/>
            </a:pPr>
            <a:r>
              <a:rPr lang="zh-CN" altLang="en-US" sz="2000" dirty="0">
                <a:solidFill>
                  <a:prstClr val="black"/>
                </a:solidFill>
                <a:latin typeface="站酷文艺体" panose="02000603000000000000" pitchFamily="2" charset="-122"/>
                <a:ea typeface="站酷文艺体" panose="02000603000000000000" pitchFamily="2" charset="-122"/>
              </a:rPr>
              <a:t>站酷文艺体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站酷文艺体" panose="02000603000000000000" pitchFamily="2" charset="-122"/>
              <a:ea typeface="站酷文艺体" panose="02000603000000000000" pitchFamily="2" charset="-122"/>
            </a:endParaRPr>
          </a:p>
        </p:txBody>
      </p:sp>
      <p:sp>
        <p:nvSpPr>
          <p:cNvPr id="28" name="自由线条-44" hidden="1">
            <a:extLst>
              <a:ext uri="{FF2B5EF4-FFF2-40B4-BE49-F238E27FC236}">
                <a16:creationId xmlns:a16="http://schemas.microsoft.com/office/drawing/2014/main" id="{BA526BAB-375F-4C18-891B-022FB9A60BC2}"/>
              </a:ext>
            </a:extLst>
          </p:cNvPr>
          <p:cNvSpPr/>
          <p:nvPr/>
        </p:nvSpPr>
        <p:spPr>
          <a:xfrm>
            <a:off x="878818" y="57019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1" name="自由线条-46" hidden="1">
            <a:extLst>
              <a:ext uri="{FF2B5EF4-FFF2-40B4-BE49-F238E27FC236}">
                <a16:creationId xmlns:a16="http://schemas.microsoft.com/office/drawing/2014/main" id="{3F5D50C1-30B3-41BE-8207-A55DBE42A789}"/>
              </a:ext>
            </a:extLst>
          </p:cNvPr>
          <p:cNvSpPr/>
          <p:nvPr/>
        </p:nvSpPr>
        <p:spPr>
          <a:xfrm>
            <a:off x="4600630" y="57019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4" name="自由线条-48" hidden="1">
            <a:extLst>
              <a:ext uri="{FF2B5EF4-FFF2-40B4-BE49-F238E27FC236}">
                <a16:creationId xmlns:a16="http://schemas.microsoft.com/office/drawing/2014/main" id="{5D078071-E932-4EF0-A542-EFB30F8DB2B2}"/>
              </a:ext>
            </a:extLst>
          </p:cNvPr>
          <p:cNvSpPr/>
          <p:nvPr/>
        </p:nvSpPr>
        <p:spPr>
          <a:xfrm>
            <a:off x="8750110" y="57019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1" name="自由线条-50" hidden="1">
            <a:extLst>
              <a:ext uri="{FF2B5EF4-FFF2-40B4-BE49-F238E27FC236}">
                <a16:creationId xmlns:a16="http://schemas.microsoft.com/office/drawing/2014/main" id="{FC4132FA-94DE-46F7-8F65-915EDCCA692D}"/>
              </a:ext>
            </a:extLst>
          </p:cNvPr>
          <p:cNvSpPr/>
          <p:nvPr/>
        </p:nvSpPr>
        <p:spPr>
          <a:xfrm>
            <a:off x="0" y="0"/>
            <a:ext cx="12192000" cy="4961038"/>
          </a:xfrm>
          <a:custGeom>
            <a:avLst/>
            <a:gdLst>
              <a:gd name="connsiteX0" fmla="*/ 0 w 12192000"/>
              <a:gd name="connsiteY0" fmla="*/ 0 h 4961038"/>
              <a:gd name="connsiteX1" fmla="*/ 12192000 w 12192000"/>
              <a:gd name="connsiteY1" fmla="*/ 0 h 4961038"/>
              <a:gd name="connsiteX2" fmla="*/ 12192000 w 12192000"/>
              <a:gd name="connsiteY2" fmla="*/ 4961038 h 4961038"/>
              <a:gd name="connsiteX3" fmla="*/ 0 w 12192000"/>
              <a:gd name="connsiteY3" fmla="*/ 4961038 h 496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961038">
                <a:moveTo>
                  <a:pt x="0" y="0"/>
                </a:moveTo>
                <a:lnTo>
                  <a:pt x="12192000" y="0"/>
                </a:lnTo>
                <a:lnTo>
                  <a:pt x="12192000" y="4961038"/>
                </a:lnTo>
                <a:lnTo>
                  <a:pt x="0" y="4961038"/>
                </a:lnTo>
                <a:close/>
              </a:path>
            </a:pathLst>
          </a:custGeom>
          <a:gradFill>
            <a:gsLst>
              <a:gs pos="65000">
                <a:schemeClr val="bg1">
                  <a:alpha val="0"/>
                </a:schemeClr>
              </a:gs>
              <a:gs pos="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45" name="文本框-4" hidden="1">
            <a:extLst>
              <a:ext uri="{FF2B5EF4-FFF2-40B4-BE49-F238E27FC236}">
                <a16:creationId xmlns:a16="http://schemas.microsoft.com/office/drawing/2014/main" id="{AECA34B6-2101-4894-A014-47E40E93F184}"/>
              </a:ext>
            </a:extLst>
          </p:cNvPr>
          <p:cNvSpPr txBox="1"/>
          <p:nvPr/>
        </p:nvSpPr>
        <p:spPr>
          <a:xfrm>
            <a:off x="870963" y="742117"/>
            <a:ext cx="7931951" cy="102359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lvl="0">
              <a:defRPr/>
            </a:pPr>
            <a:r>
              <a:rPr lang="zh-CN" altLang="en-US" sz="6600" dirty="0">
                <a:solidFill>
                  <a:srgbClr val="4D6D8D"/>
                </a:solidFill>
                <a:latin typeface="站酷文艺体" panose="02000603000000000000" pitchFamily="2" charset="-122"/>
                <a:ea typeface="站酷文艺体" panose="02000603000000000000" pitchFamily="2" charset="-122"/>
              </a:rPr>
              <a:t>银河补习班</a:t>
            </a:r>
          </a:p>
        </p:txBody>
      </p:sp>
      <p:sp>
        <p:nvSpPr>
          <p:cNvPr id="49" name="文本框-5" hidden="1">
            <a:extLst>
              <a:ext uri="{FF2B5EF4-FFF2-40B4-BE49-F238E27FC236}">
                <a16:creationId xmlns:a16="http://schemas.microsoft.com/office/drawing/2014/main" id="{2F8D27C1-DE89-4240-A59F-43E03048217E}"/>
              </a:ext>
            </a:extLst>
          </p:cNvPr>
          <p:cNvSpPr txBox="1"/>
          <p:nvPr/>
        </p:nvSpPr>
        <p:spPr>
          <a:xfrm>
            <a:off x="947164" y="2556741"/>
            <a:ext cx="5012706" cy="93801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lvl="0">
              <a:defRPr/>
            </a:pPr>
            <a:r>
              <a:rPr lang="zh-CN" altLang="en-US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浩瀚太空，航天员意外失联，生命最大的绝境中，他回忆起自己那个最了不起的爸爸。一对父子跨越漫长的时光，守护爱和亲情，故事充满了欢乐、温暖、泪水与奇观。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53" name="文本框-6" hidden="1">
            <a:extLst>
              <a:ext uri="{FF2B5EF4-FFF2-40B4-BE49-F238E27FC236}">
                <a16:creationId xmlns:a16="http://schemas.microsoft.com/office/drawing/2014/main" id="{A508A591-A667-47A4-8DEC-8B36E704D147}"/>
              </a:ext>
            </a:extLst>
          </p:cNvPr>
          <p:cNvSpPr txBox="1"/>
          <p:nvPr/>
        </p:nvSpPr>
        <p:spPr>
          <a:xfrm>
            <a:off x="870963" y="1725526"/>
            <a:ext cx="5694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srgbClr val="4D6D8D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爸爸，我比小时候，长高了那么多</a:t>
            </a:r>
            <a:endParaRPr kumimoji="0" lang="zh-CN" altLang="en-US" sz="2400" b="0" i="0" u="none" strike="noStrike" kern="1200" cap="none" normalizeH="0" baseline="0" noProof="0" dirty="0">
              <a:ln>
                <a:noFill/>
              </a:ln>
              <a:solidFill>
                <a:srgbClr val="4D6D8D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56" name="自由线条-52" hidden="1">
            <a:extLst>
              <a:ext uri="{FF2B5EF4-FFF2-40B4-BE49-F238E27FC236}">
                <a16:creationId xmlns:a16="http://schemas.microsoft.com/office/drawing/2014/main" id="{078B5528-68CC-4EB4-A6CA-CDCBBDC709BB}"/>
              </a:ext>
            </a:extLst>
          </p:cNvPr>
          <p:cNvSpPr txBox="1"/>
          <p:nvPr/>
        </p:nvSpPr>
        <p:spPr>
          <a:xfrm>
            <a:off x="520959" y="2283458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5 h 341730"/>
              <a:gd name="connsiteX3" fmla="*/ 404447 w 426204"/>
              <a:gd name="connsiteY3" fmla="*/ 175345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5 h 341730"/>
              <a:gd name="connsiteX10" fmla="*/ 154868 w 426204"/>
              <a:gd name="connsiteY10" fmla="*/ 175345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5"/>
                </a:lnTo>
                <a:lnTo>
                  <a:pt x="404447" y="175345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5"/>
                </a:lnTo>
                <a:lnTo>
                  <a:pt x="154868" y="175345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4D6D8D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8" name="自由线条-54" hidden="1">
            <a:extLst>
              <a:ext uri="{FF2B5EF4-FFF2-40B4-BE49-F238E27FC236}">
                <a16:creationId xmlns:a16="http://schemas.microsoft.com/office/drawing/2014/main" id="{E07B8E33-3BF1-4E32-B922-275601F39179}"/>
              </a:ext>
            </a:extLst>
          </p:cNvPr>
          <p:cNvSpPr txBox="1"/>
          <p:nvPr/>
        </p:nvSpPr>
        <p:spPr>
          <a:xfrm rot="10800000">
            <a:off x="5959870" y="3494755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8 w 426204"/>
              <a:gd name="connsiteY8" fmla="*/ 341730 h 341730"/>
              <a:gd name="connsiteX9" fmla="*/ 249578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8" y="341730"/>
                </a:lnTo>
                <a:lnTo>
                  <a:pt x="249578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4D6D8D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87181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id="{46B8D41F-B0F1-4864-9D63-308FB3CE049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7592" t="12067" r="1955" b="28473"/>
          <a:stretch/>
        </p:blipFill>
        <p:spPr>
          <a:xfrm>
            <a:off x="-1" y="1"/>
            <a:ext cx="5312497" cy="4994915"/>
          </a:xfrm>
          <a:custGeom>
            <a:avLst/>
            <a:gdLst>
              <a:gd name="connsiteX0" fmla="*/ 0 w 4773310"/>
              <a:gd name="connsiteY0" fmla="*/ 0 h 5810023"/>
              <a:gd name="connsiteX1" fmla="*/ 4773310 w 4773310"/>
              <a:gd name="connsiteY1" fmla="*/ 0 h 5810023"/>
              <a:gd name="connsiteX2" fmla="*/ 4773310 w 4773310"/>
              <a:gd name="connsiteY2" fmla="*/ 5810023 h 5810023"/>
              <a:gd name="connsiteX3" fmla="*/ 0 w 4773310"/>
              <a:gd name="connsiteY3" fmla="*/ 5810023 h 5810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73310" h="5810023">
                <a:moveTo>
                  <a:pt x="0" y="0"/>
                </a:moveTo>
                <a:lnTo>
                  <a:pt x="4773310" y="0"/>
                </a:lnTo>
                <a:lnTo>
                  <a:pt x="4773310" y="5810023"/>
                </a:lnTo>
                <a:lnTo>
                  <a:pt x="0" y="5810023"/>
                </a:lnTo>
                <a:close/>
              </a:path>
            </a:pathLst>
          </a:cu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08F17CE4-7B9E-40D1-A0CF-65E4500CC7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-21180" t="11244" r="1272" b="41376"/>
          <a:stretch/>
        </p:blipFill>
        <p:spPr>
          <a:xfrm>
            <a:off x="3724102" y="0"/>
            <a:ext cx="8514795" cy="4994916"/>
          </a:xfrm>
          <a:prstGeom prst="rect">
            <a:avLst/>
          </a:prstGeom>
        </p:spPr>
      </p:pic>
      <p:sp>
        <p:nvSpPr>
          <p:cNvPr id="21" name="自由线条-24_矢量">
            <a:extLst>
              <a:ext uri="{FF2B5EF4-FFF2-40B4-BE49-F238E27FC236}">
                <a16:creationId xmlns:a16="http://schemas.microsoft.com/office/drawing/2014/main" id="{F9C8CE50-6863-489D-9246-282D7FAE103F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-1" y="-22325"/>
            <a:ext cx="12192000" cy="5017241"/>
          </a:xfrm>
          <a:custGeom>
            <a:avLst/>
            <a:gdLst>
              <a:gd name="connsiteX0" fmla="*/ 0 w 12192000"/>
              <a:gd name="connsiteY0" fmla="*/ 0 h 5017241"/>
              <a:gd name="connsiteX1" fmla="*/ 12192000 w 12192000"/>
              <a:gd name="connsiteY1" fmla="*/ 0 h 5017241"/>
              <a:gd name="connsiteX2" fmla="*/ 12192000 w 12192000"/>
              <a:gd name="connsiteY2" fmla="*/ 5017241 h 5017241"/>
              <a:gd name="connsiteX3" fmla="*/ 0 w 12192000"/>
              <a:gd name="connsiteY3" fmla="*/ 5017241 h 5017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017241">
                <a:moveTo>
                  <a:pt x="0" y="0"/>
                </a:moveTo>
                <a:lnTo>
                  <a:pt x="12192000" y="0"/>
                </a:lnTo>
                <a:lnTo>
                  <a:pt x="12192000" y="5017241"/>
                </a:lnTo>
                <a:lnTo>
                  <a:pt x="0" y="5017241"/>
                </a:lnTo>
                <a:close/>
              </a:path>
            </a:pathLst>
          </a:custGeom>
          <a:gradFill>
            <a:gsLst>
              <a:gs pos="73000">
                <a:schemeClr val="tx1">
                  <a:alpha val="7000"/>
                </a:schemeClr>
              </a:gs>
              <a:gs pos="2000">
                <a:srgbClr val="22120B">
                  <a:alpha val="91000"/>
                </a:srgbClr>
              </a:gs>
              <a:gs pos="42000">
                <a:srgbClr val="22120B"/>
              </a:gs>
              <a:gs pos="28000">
                <a:srgbClr val="22120B">
                  <a:alpha val="92000"/>
                </a:srgbClr>
              </a:gs>
              <a:gs pos="56000">
                <a:srgbClr val="22120B">
                  <a:alpha val="56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8" name="文本框-39_矢量">
            <a:extLst>
              <a:ext uri="{FF2B5EF4-FFF2-40B4-BE49-F238E27FC236}">
                <a16:creationId xmlns:a16="http://schemas.microsoft.com/office/drawing/2014/main" id="{55649212-529B-4FC0-BBAD-47CE44C614E7}"/>
              </a:ext>
            </a:extLst>
          </p:cNvPr>
          <p:cNvSpPr txBox="1"/>
          <p:nvPr/>
        </p:nvSpPr>
        <p:spPr>
          <a:xfrm>
            <a:off x="5949049" y="5668356"/>
            <a:ext cx="862158" cy="269008"/>
          </a:xfrm>
          <a:custGeom>
            <a:avLst/>
            <a:gdLst/>
            <a:ahLst/>
            <a:cxnLst/>
            <a:rect l="l" t="t" r="r" b="b"/>
            <a:pathLst>
              <a:path w="862158" h="269008">
                <a:moveTo>
                  <a:pt x="122794" y="134788"/>
                </a:moveTo>
                <a:lnTo>
                  <a:pt x="114941" y="136116"/>
                </a:lnTo>
                <a:cubicBezTo>
                  <a:pt x="111791" y="136116"/>
                  <a:pt x="109302" y="136522"/>
                  <a:pt x="107473" y="137335"/>
                </a:cubicBezTo>
                <a:cubicBezTo>
                  <a:pt x="105645" y="138148"/>
                  <a:pt x="102851" y="138554"/>
                  <a:pt x="99091" y="138554"/>
                </a:cubicBezTo>
                <a:cubicBezTo>
                  <a:pt x="95332" y="138554"/>
                  <a:pt x="92030" y="139113"/>
                  <a:pt x="89185" y="140230"/>
                </a:cubicBezTo>
                <a:cubicBezTo>
                  <a:pt x="86341" y="141348"/>
                  <a:pt x="83801" y="142008"/>
                  <a:pt x="81565" y="142212"/>
                </a:cubicBezTo>
                <a:cubicBezTo>
                  <a:pt x="79330" y="142415"/>
                  <a:pt x="77857" y="142516"/>
                  <a:pt x="77146" y="142516"/>
                </a:cubicBezTo>
                <a:cubicBezTo>
                  <a:pt x="76435" y="142516"/>
                  <a:pt x="75723" y="142720"/>
                  <a:pt x="75012" y="143126"/>
                </a:cubicBezTo>
                <a:cubicBezTo>
                  <a:pt x="74301" y="143532"/>
                  <a:pt x="72269" y="144091"/>
                  <a:pt x="68916" y="144802"/>
                </a:cubicBezTo>
                <a:cubicBezTo>
                  <a:pt x="65563" y="145514"/>
                  <a:pt x="63531" y="145869"/>
                  <a:pt x="62820" y="145869"/>
                </a:cubicBezTo>
                <a:lnTo>
                  <a:pt x="60189" y="146973"/>
                </a:lnTo>
                <a:lnTo>
                  <a:pt x="60991" y="147393"/>
                </a:lnTo>
                <a:cubicBezTo>
                  <a:pt x="61703" y="148206"/>
                  <a:pt x="63379" y="150136"/>
                  <a:pt x="66021" y="153184"/>
                </a:cubicBezTo>
                <a:cubicBezTo>
                  <a:pt x="68662" y="156232"/>
                  <a:pt x="70288" y="158214"/>
                  <a:pt x="70897" y="159128"/>
                </a:cubicBezTo>
                <a:cubicBezTo>
                  <a:pt x="71507" y="160042"/>
                  <a:pt x="73133" y="162278"/>
                  <a:pt x="75774" y="165834"/>
                </a:cubicBezTo>
                <a:cubicBezTo>
                  <a:pt x="78416" y="169390"/>
                  <a:pt x="80702" y="172285"/>
                  <a:pt x="82632" y="174520"/>
                </a:cubicBezTo>
                <a:cubicBezTo>
                  <a:pt x="84563" y="176756"/>
                  <a:pt x="86391" y="179296"/>
                  <a:pt x="88119" y="182140"/>
                </a:cubicBezTo>
                <a:cubicBezTo>
                  <a:pt x="89846" y="184985"/>
                  <a:pt x="90760" y="186662"/>
                  <a:pt x="90862" y="187170"/>
                </a:cubicBezTo>
                <a:cubicBezTo>
                  <a:pt x="90963" y="187678"/>
                  <a:pt x="91370" y="188541"/>
                  <a:pt x="92081" y="189760"/>
                </a:cubicBezTo>
                <a:cubicBezTo>
                  <a:pt x="92792" y="190980"/>
                  <a:pt x="94164" y="192808"/>
                  <a:pt x="96196" y="195247"/>
                </a:cubicBezTo>
                <a:cubicBezTo>
                  <a:pt x="98228" y="197685"/>
                  <a:pt x="100158" y="199920"/>
                  <a:pt x="101987" y="201952"/>
                </a:cubicBezTo>
                <a:cubicBezTo>
                  <a:pt x="103816" y="203984"/>
                  <a:pt x="105949" y="206880"/>
                  <a:pt x="108388" y="210639"/>
                </a:cubicBezTo>
                <a:cubicBezTo>
                  <a:pt x="110826" y="214398"/>
                  <a:pt x="113468" y="217751"/>
                  <a:pt x="116313" y="220698"/>
                </a:cubicBezTo>
                <a:cubicBezTo>
                  <a:pt x="119157" y="223644"/>
                  <a:pt x="121342" y="226387"/>
                  <a:pt x="122866" y="228927"/>
                </a:cubicBezTo>
                <a:cubicBezTo>
                  <a:pt x="124390" y="231467"/>
                  <a:pt x="125203" y="223644"/>
                  <a:pt x="125304" y="205458"/>
                </a:cubicBezTo>
                <a:cubicBezTo>
                  <a:pt x="125406" y="187271"/>
                  <a:pt x="125101" y="177264"/>
                  <a:pt x="124390" y="175435"/>
                </a:cubicBezTo>
                <a:cubicBezTo>
                  <a:pt x="123679" y="173606"/>
                  <a:pt x="123272" y="166138"/>
                  <a:pt x="123171" y="153032"/>
                </a:cubicBezTo>
                <a:cubicBezTo>
                  <a:pt x="123120" y="146479"/>
                  <a:pt x="123044" y="141513"/>
                  <a:pt x="122942" y="138135"/>
                </a:cubicBezTo>
                <a:close/>
                <a:moveTo>
                  <a:pt x="495179" y="128953"/>
                </a:moveTo>
                <a:cubicBezTo>
                  <a:pt x="490709" y="128851"/>
                  <a:pt x="488118" y="129004"/>
                  <a:pt x="487407" y="129410"/>
                </a:cubicBezTo>
                <a:cubicBezTo>
                  <a:pt x="486695" y="129816"/>
                  <a:pt x="485578" y="130020"/>
                  <a:pt x="484054" y="130020"/>
                </a:cubicBezTo>
                <a:cubicBezTo>
                  <a:pt x="482530" y="130020"/>
                  <a:pt x="481463" y="130223"/>
                  <a:pt x="480853" y="130629"/>
                </a:cubicBezTo>
                <a:cubicBezTo>
                  <a:pt x="480244" y="131036"/>
                  <a:pt x="479126" y="131239"/>
                  <a:pt x="477501" y="131239"/>
                </a:cubicBezTo>
                <a:cubicBezTo>
                  <a:pt x="475875" y="131239"/>
                  <a:pt x="474453" y="131645"/>
                  <a:pt x="473233" y="132458"/>
                </a:cubicBezTo>
                <a:cubicBezTo>
                  <a:pt x="472014" y="133271"/>
                  <a:pt x="470795" y="133677"/>
                  <a:pt x="469576" y="133677"/>
                </a:cubicBezTo>
                <a:cubicBezTo>
                  <a:pt x="468357" y="133677"/>
                  <a:pt x="466985" y="134084"/>
                  <a:pt x="465461" y="134896"/>
                </a:cubicBezTo>
                <a:cubicBezTo>
                  <a:pt x="463937" y="135709"/>
                  <a:pt x="461651" y="136116"/>
                  <a:pt x="458603" y="136116"/>
                </a:cubicBezTo>
                <a:cubicBezTo>
                  <a:pt x="455555" y="136116"/>
                  <a:pt x="453523" y="136370"/>
                  <a:pt x="452507" y="136878"/>
                </a:cubicBezTo>
                <a:cubicBezTo>
                  <a:pt x="451491" y="137386"/>
                  <a:pt x="450831" y="137640"/>
                  <a:pt x="450526" y="137640"/>
                </a:cubicBezTo>
                <a:cubicBezTo>
                  <a:pt x="450221" y="137640"/>
                  <a:pt x="449205" y="138198"/>
                  <a:pt x="447478" y="139316"/>
                </a:cubicBezTo>
                <a:cubicBezTo>
                  <a:pt x="445751" y="140434"/>
                  <a:pt x="444785" y="140992"/>
                  <a:pt x="444582" y="140992"/>
                </a:cubicBezTo>
                <a:cubicBezTo>
                  <a:pt x="444379" y="140992"/>
                  <a:pt x="445649" y="142567"/>
                  <a:pt x="448392" y="145717"/>
                </a:cubicBezTo>
                <a:cubicBezTo>
                  <a:pt x="451135" y="148866"/>
                  <a:pt x="453117" y="151203"/>
                  <a:pt x="454336" y="152727"/>
                </a:cubicBezTo>
                <a:cubicBezTo>
                  <a:pt x="455555" y="154251"/>
                  <a:pt x="459365" y="158163"/>
                  <a:pt x="465766" y="164462"/>
                </a:cubicBezTo>
                <a:cubicBezTo>
                  <a:pt x="472167" y="170761"/>
                  <a:pt x="475723" y="174419"/>
                  <a:pt x="476434" y="175435"/>
                </a:cubicBezTo>
                <a:cubicBezTo>
                  <a:pt x="477145" y="176451"/>
                  <a:pt x="478872" y="178330"/>
                  <a:pt x="481615" y="181074"/>
                </a:cubicBezTo>
                <a:cubicBezTo>
                  <a:pt x="484359" y="183817"/>
                  <a:pt x="486695" y="186001"/>
                  <a:pt x="488626" y="187627"/>
                </a:cubicBezTo>
                <a:cubicBezTo>
                  <a:pt x="490556" y="189252"/>
                  <a:pt x="491521" y="190065"/>
                  <a:pt x="491521" y="190065"/>
                </a:cubicBezTo>
                <a:cubicBezTo>
                  <a:pt x="491521" y="190065"/>
                  <a:pt x="491572" y="189811"/>
                  <a:pt x="491674" y="189303"/>
                </a:cubicBezTo>
                <a:cubicBezTo>
                  <a:pt x="491775" y="188795"/>
                  <a:pt x="492283" y="187830"/>
                  <a:pt x="493198" y="186408"/>
                </a:cubicBezTo>
                <a:cubicBezTo>
                  <a:pt x="494112" y="184985"/>
                  <a:pt x="494671" y="183664"/>
                  <a:pt x="494874" y="182445"/>
                </a:cubicBezTo>
                <a:cubicBezTo>
                  <a:pt x="495077" y="181226"/>
                  <a:pt x="495484" y="180210"/>
                  <a:pt x="496093" y="179397"/>
                </a:cubicBezTo>
                <a:cubicBezTo>
                  <a:pt x="496703" y="178584"/>
                  <a:pt x="497059" y="177314"/>
                  <a:pt x="497160" y="175587"/>
                </a:cubicBezTo>
                <a:cubicBezTo>
                  <a:pt x="497262" y="173860"/>
                  <a:pt x="497465" y="172742"/>
                  <a:pt x="497770" y="172234"/>
                </a:cubicBezTo>
                <a:cubicBezTo>
                  <a:pt x="498075" y="171726"/>
                  <a:pt x="498278" y="171117"/>
                  <a:pt x="498379" y="170406"/>
                </a:cubicBezTo>
                <a:cubicBezTo>
                  <a:pt x="498481" y="169694"/>
                  <a:pt x="498887" y="168678"/>
                  <a:pt x="499599" y="167358"/>
                </a:cubicBezTo>
                <a:cubicBezTo>
                  <a:pt x="500310" y="166037"/>
                  <a:pt x="500767" y="164056"/>
                  <a:pt x="500970" y="161414"/>
                </a:cubicBezTo>
                <a:cubicBezTo>
                  <a:pt x="501173" y="158772"/>
                  <a:pt x="501580" y="157045"/>
                  <a:pt x="502189" y="156232"/>
                </a:cubicBezTo>
                <a:cubicBezTo>
                  <a:pt x="502799" y="155420"/>
                  <a:pt x="503155" y="153946"/>
                  <a:pt x="503256" y="151813"/>
                </a:cubicBezTo>
                <a:cubicBezTo>
                  <a:pt x="503358" y="149679"/>
                  <a:pt x="503561" y="148358"/>
                  <a:pt x="503866" y="147850"/>
                </a:cubicBezTo>
                <a:cubicBezTo>
                  <a:pt x="504171" y="147342"/>
                  <a:pt x="504374" y="144853"/>
                  <a:pt x="504475" y="140383"/>
                </a:cubicBezTo>
                <a:cubicBezTo>
                  <a:pt x="504577" y="135912"/>
                  <a:pt x="504475" y="133525"/>
                  <a:pt x="504171" y="133220"/>
                </a:cubicBezTo>
                <a:cubicBezTo>
                  <a:pt x="503866" y="132915"/>
                  <a:pt x="503409" y="132153"/>
                  <a:pt x="502799" y="130934"/>
                </a:cubicBezTo>
                <a:cubicBezTo>
                  <a:pt x="502189" y="129715"/>
                  <a:pt x="499649" y="129054"/>
                  <a:pt x="495179" y="128953"/>
                </a:cubicBezTo>
                <a:close/>
                <a:moveTo>
                  <a:pt x="120203" y="108826"/>
                </a:moveTo>
                <a:lnTo>
                  <a:pt x="118446" y="110512"/>
                </a:lnTo>
                <a:cubicBezTo>
                  <a:pt x="116821" y="111528"/>
                  <a:pt x="115855" y="112036"/>
                  <a:pt x="115551" y="112036"/>
                </a:cubicBezTo>
                <a:cubicBezTo>
                  <a:pt x="115246" y="112036"/>
                  <a:pt x="114382" y="112494"/>
                  <a:pt x="112960" y="113408"/>
                </a:cubicBezTo>
                <a:cubicBezTo>
                  <a:pt x="111537" y="114322"/>
                  <a:pt x="110725" y="114780"/>
                  <a:pt x="110521" y="114780"/>
                </a:cubicBezTo>
                <a:cubicBezTo>
                  <a:pt x="110318" y="114780"/>
                  <a:pt x="109201" y="115440"/>
                  <a:pt x="107169" y="116761"/>
                </a:cubicBezTo>
                <a:cubicBezTo>
                  <a:pt x="105137" y="118082"/>
                  <a:pt x="104019" y="118742"/>
                  <a:pt x="103816" y="118742"/>
                </a:cubicBezTo>
                <a:cubicBezTo>
                  <a:pt x="103613" y="118742"/>
                  <a:pt x="102546" y="119402"/>
                  <a:pt x="100615" y="120723"/>
                </a:cubicBezTo>
                <a:cubicBezTo>
                  <a:pt x="98685" y="122044"/>
                  <a:pt x="98329" y="122755"/>
                  <a:pt x="99549" y="122857"/>
                </a:cubicBezTo>
                <a:cubicBezTo>
                  <a:pt x="100768" y="122958"/>
                  <a:pt x="102139" y="122654"/>
                  <a:pt x="103663" y="121942"/>
                </a:cubicBezTo>
                <a:cubicBezTo>
                  <a:pt x="105187" y="121231"/>
                  <a:pt x="107727" y="120825"/>
                  <a:pt x="111283" y="120723"/>
                </a:cubicBezTo>
                <a:lnTo>
                  <a:pt x="120885" y="119147"/>
                </a:lnTo>
                <a:lnTo>
                  <a:pt x="120732" y="115694"/>
                </a:lnTo>
                <a:cubicBezTo>
                  <a:pt x="120681" y="113459"/>
                  <a:pt x="120605" y="111732"/>
                  <a:pt x="120504" y="110512"/>
                </a:cubicBezTo>
                <a:close/>
                <a:moveTo>
                  <a:pt x="414179" y="92394"/>
                </a:moveTo>
                <a:lnTo>
                  <a:pt x="411664" y="93139"/>
                </a:lnTo>
                <a:lnTo>
                  <a:pt x="400755" y="94486"/>
                </a:lnTo>
                <a:lnTo>
                  <a:pt x="401758" y="95577"/>
                </a:lnTo>
                <a:cubicBezTo>
                  <a:pt x="405466" y="99743"/>
                  <a:pt x="408743" y="103350"/>
                  <a:pt x="411588" y="106398"/>
                </a:cubicBezTo>
                <a:lnTo>
                  <a:pt x="414289" y="109185"/>
                </a:lnTo>
                <a:lnTo>
                  <a:pt x="414293" y="107855"/>
                </a:lnTo>
                <a:cubicBezTo>
                  <a:pt x="414293" y="103467"/>
                  <a:pt x="414280" y="99794"/>
                  <a:pt x="414255" y="96835"/>
                </a:cubicBezTo>
                <a:close/>
                <a:moveTo>
                  <a:pt x="464699" y="78966"/>
                </a:moveTo>
                <a:cubicBezTo>
                  <a:pt x="462667" y="78864"/>
                  <a:pt x="461143" y="79067"/>
                  <a:pt x="460127" y="79575"/>
                </a:cubicBezTo>
                <a:cubicBezTo>
                  <a:pt x="459111" y="80083"/>
                  <a:pt x="457739" y="80693"/>
                  <a:pt x="456012" y="81404"/>
                </a:cubicBezTo>
                <a:cubicBezTo>
                  <a:pt x="454285" y="82115"/>
                  <a:pt x="452761" y="82471"/>
                  <a:pt x="451440" y="82471"/>
                </a:cubicBezTo>
                <a:cubicBezTo>
                  <a:pt x="450119" y="82471"/>
                  <a:pt x="447884" y="83080"/>
                  <a:pt x="444735" y="84300"/>
                </a:cubicBezTo>
                <a:cubicBezTo>
                  <a:pt x="441585" y="85519"/>
                  <a:pt x="439401" y="86128"/>
                  <a:pt x="438181" y="86128"/>
                </a:cubicBezTo>
                <a:cubicBezTo>
                  <a:pt x="436962" y="86128"/>
                  <a:pt x="435946" y="86433"/>
                  <a:pt x="435133" y="87043"/>
                </a:cubicBezTo>
                <a:cubicBezTo>
                  <a:pt x="434321" y="87652"/>
                  <a:pt x="432746" y="88262"/>
                  <a:pt x="430409" y="88872"/>
                </a:cubicBezTo>
                <a:lnTo>
                  <a:pt x="429483" y="89007"/>
                </a:lnTo>
                <a:lnTo>
                  <a:pt x="429571" y="92910"/>
                </a:lnTo>
                <a:cubicBezTo>
                  <a:pt x="429672" y="99616"/>
                  <a:pt x="429749" y="109598"/>
                  <a:pt x="429799" y="122857"/>
                </a:cubicBezTo>
                <a:lnTo>
                  <a:pt x="429805" y="124909"/>
                </a:lnTo>
                <a:lnTo>
                  <a:pt x="432276" y="126895"/>
                </a:lnTo>
                <a:cubicBezTo>
                  <a:pt x="433470" y="127454"/>
                  <a:pt x="434625" y="127581"/>
                  <a:pt x="435743" y="127276"/>
                </a:cubicBezTo>
                <a:lnTo>
                  <a:pt x="439313" y="125967"/>
                </a:lnTo>
                <a:lnTo>
                  <a:pt x="438029" y="122400"/>
                </a:lnTo>
                <a:cubicBezTo>
                  <a:pt x="437927" y="120977"/>
                  <a:pt x="438181" y="119707"/>
                  <a:pt x="438791" y="118590"/>
                </a:cubicBezTo>
                <a:cubicBezTo>
                  <a:pt x="439401" y="117472"/>
                  <a:pt x="440823" y="116202"/>
                  <a:pt x="443058" y="114780"/>
                </a:cubicBezTo>
                <a:cubicBezTo>
                  <a:pt x="445293" y="113357"/>
                  <a:pt x="446767" y="112138"/>
                  <a:pt x="447478" y="111122"/>
                </a:cubicBezTo>
                <a:cubicBezTo>
                  <a:pt x="448189" y="110106"/>
                  <a:pt x="449053" y="108531"/>
                  <a:pt x="450069" y="106398"/>
                </a:cubicBezTo>
                <a:cubicBezTo>
                  <a:pt x="451085" y="104264"/>
                  <a:pt x="451999" y="102740"/>
                  <a:pt x="452812" y="101826"/>
                </a:cubicBezTo>
                <a:cubicBezTo>
                  <a:pt x="453625" y="100911"/>
                  <a:pt x="454336" y="99946"/>
                  <a:pt x="454945" y="98930"/>
                </a:cubicBezTo>
                <a:cubicBezTo>
                  <a:pt x="455555" y="97914"/>
                  <a:pt x="456215" y="97050"/>
                  <a:pt x="456927" y="96339"/>
                </a:cubicBezTo>
                <a:cubicBezTo>
                  <a:pt x="457638" y="95628"/>
                  <a:pt x="458451" y="94561"/>
                  <a:pt x="459365" y="93139"/>
                </a:cubicBezTo>
                <a:cubicBezTo>
                  <a:pt x="460279" y="91716"/>
                  <a:pt x="461143" y="90192"/>
                  <a:pt x="461956" y="88567"/>
                </a:cubicBezTo>
                <a:cubicBezTo>
                  <a:pt x="462769" y="86941"/>
                  <a:pt x="463937" y="84960"/>
                  <a:pt x="465461" y="82623"/>
                </a:cubicBezTo>
                <a:cubicBezTo>
                  <a:pt x="466985" y="80286"/>
                  <a:pt x="466731" y="79067"/>
                  <a:pt x="464699" y="78966"/>
                </a:cubicBezTo>
                <a:close/>
                <a:moveTo>
                  <a:pt x="116922" y="50010"/>
                </a:moveTo>
                <a:cubicBezTo>
                  <a:pt x="118345" y="49908"/>
                  <a:pt x="119615" y="50162"/>
                  <a:pt x="120732" y="50772"/>
                </a:cubicBezTo>
                <a:cubicBezTo>
                  <a:pt x="121850" y="51381"/>
                  <a:pt x="122815" y="52245"/>
                  <a:pt x="123628" y="53362"/>
                </a:cubicBezTo>
                <a:cubicBezTo>
                  <a:pt x="124441" y="54480"/>
                  <a:pt x="124898" y="56715"/>
                  <a:pt x="124999" y="60068"/>
                </a:cubicBezTo>
                <a:cubicBezTo>
                  <a:pt x="125050" y="61744"/>
                  <a:pt x="125165" y="63116"/>
                  <a:pt x="125342" y="64183"/>
                </a:cubicBezTo>
                <a:lnTo>
                  <a:pt x="126057" y="66441"/>
                </a:lnTo>
                <a:lnTo>
                  <a:pt x="134601" y="63878"/>
                </a:lnTo>
                <a:cubicBezTo>
                  <a:pt x="138258" y="62659"/>
                  <a:pt x="140544" y="61694"/>
                  <a:pt x="141459" y="60982"/>
                </a:cubicBezTo>
                <a:cubicBezTo>
                  <a:pt x="142373" y="60271"/>
                  <a:pt x="144761" y="59865"/>
                  <a:pt x="148621" y="59763"/>
                </a:cubicBezTo>
                <a:cubicBezTo>
                  <a:pt x="152482" y="59662"/>
                  <a:pt x="154971" y="59916"/>
                  <a:pt x="156089" y="60525"/>
                </a:cubicBezTo>
                <a:cubicBezTo>
                  <a:pt x="157207" y="61135"/>
                  <a:pt x="158172" y="61998"/>
                  <a:pt x="158985" y="63116"/>
                </a:cubicBezTo>
                <a:cubicBezTo>
                  <a:pt x="159797" y="64234"/>
                  <a:pt x="160204" y="65656"/>
                  <a:pt x="160204" y="67383"/>
                </a:cubicBezTo>
                <a:cubicBezTo>
                  <a:pt x="160204" y="69110"/>
                  <a:pt x="159950" y="70380"/>
                  <a:pt x="159442" y="71193"/>
                </a:cubicBezTo>
                <a:cubicBezTo>
                  <a:pt x="158934" y="72006"/>
                  <a:pt x="157969" y="72870"/>
                  <a:pt x="156546" y="73784"/>
                </a:cubicBezTo>
                <a:cubicBezTo>
                  <a:pt x="155124" y="74698"/>
                  <a:pt x="154209" y="75156"/>
                  <a:pt x="153803" y="75156"/>
                </a:cubicBezTo>
                <a:cubicBezTo>
                  <a:pt x="153397" y="75156"/>
                  <a:pt x="152381" y="75968"/>
                  <a:pt x="150755" y="77594"/>
                </a:cubicBezTo>
                <a:cubicBezTo>
                  <a:pt x="149129" y="79220"/>
                  <a:pt x="148215" y="80032"/>
                  <a:pt x="148012" y="80032"/>
                </a:cubicBezTo>
                <a:cubicBezTo>
                  <a:pt x="147809" y="80032"/>
                  <a:pt x="147453" y="80439"/>
                  <a:pt x="146945" y="81252"/>
                </a:cubicBezTo>
                <a:cubicBezTo>
                  <a:pt x="146437" y="82064"/>
                  <a:pt x="146132" y="82471"/>
                  <a:pt x="146031" y="82471"/>
                </a:cubicBezTo>
                <a:cubicBezTo>
                  <a:pt x="145929" y="82471"/>
                  <a:pt x="145523" y="83233"/>
                  <a:pt x="144811" y="84757"/>
                </a:cubicBezTo>
                <a:cubicBezTo>
                  <a:pt x="144100" y="86281"/>
                  <a:pt x="142271" y="88516"/>
                  <a:pt x="139325" y="91462"/>
                </a:cubicBezTo>
                <a:cubicBezTo>
                  <a:pt x="136379" y="94409"/>
                  <a:pt x="134804" y="95882"/>
                  <a:pt x="134601" y="95882"/>
                </a:cubicBezTo>
                <a:lnTo>
                  <a:pt x="134497" y="96004"/>
                </a:lnTo>
                <a:lnTo>
                  <a:pt x="134753" y="97863"/>
                </a:lnTo>
                <a:cubicBezTo>
                  <a:pt x="134855" y="100403"/>
                  <a:pt x="135058" y="101826"/>
                  <a:pt x="135363" y="102130"/>
                </a:cubicBezTo>
                <a:cubicBezTo>
                  <a:pt x="135667" y="102435"/>
                  <a:pt x="135871" y="105077"/>
                  <a:pt x="135972" y="110055"/>
                </a:cubicBezTo>
                <a:cubicBezTo>
                  <a:pt x="136023" y="112544"/>
                  <a:pt x="136099" y="114449"/>
                  <a:pt x="136201" y="115770"/>
                </a:cubicBezTo>
                <a:lnTo>
                  <a:pt x="136293" y="116304"/>
                </a:lnTo>
                <a:lnTo>
                  <a:pt x="142068" y="116075"/>
                </a:lnTo>
                <a:cubicBezTo>
                  <a:pt x="148266" y="115973"/>
                  <a:pt x="157461" y="115897"/>
                  <a:pt x="169653" y="115846"/>
                </a:cubicBezTo>
                <a:cubicBezTo>
                  <a:pt x="194037" y="115745"/>
                  <a:pt x="206686" y="115338"/>
                  <a:pt x="207600" y="114627"/>
                </a:cubicBezTo>
                <a:cubicBezTo>
                  <a:pt x="208515" y="113916"/>
                  <a:pt x="210394" y="113560"/>
                  <a:pt x="213239" y="113560"/>
                </a:cubicBezTo>
                <a:cubicBezTo>
                  <a:pt x="216084" y="113560"/>
                  <a:pt x="218116" y="114018"/>
                  <a:pt x="219335" y="114932"/>
                </a:cubicBezTo>
                <a:cubicBezTo>
                  <a:pt x="220554" y="115846"/>
                  <a:pt x="221773" y="117066"/>
                  <a:pt x="222993" y="118590"/>
                </a:cubicBezTo>
                <a:cubicBezTo>
                  <a:pt x="224212" y="120114"/>
                  <a:pt x="224821" y="121739"/>
                  <a:pt x="224821" y="123466"/>
                </a:cubicBezTo>
                <a:cubicBezTo>
                  <a:pt x="224821" y="125194"/>
                  <a:pt x="224567" y="126464"/>
                  <a:pt x="224059" y="127276"/>
                </a:cubicBezTo>
                <a:cubicBezTo>
                  <a:pt x="223551" y="128089"/>
                  <a:pt x="222586" y="128953"/>
                  <a:pt x="221164" y="129867"/>
                </a:cubicBezTo>
                <a:cubicBezTo>
                  <a:pt x="219741" y="130782"/>
                  <a:pt x="205416" y="131239"/>
                  <a:pt x="178187" y="131239"/>
                </a:cubicBezTo>
                <a:cubicBezTo>
                  <a:pt x="164573" y="131239"/>
                  <a:pt x="154273" y="131290"/>
                  <a:pt x="147288" y="131391"/>
                </a:cubicBezTo>
                <a:lnTo>
                  <a:pt x="138122" y="131772"/>
                </a:lnTo>
                <a:lnTo>
                  <a:pt x="138182" y="133144"/>
                </a:lnTo>
                <a:cubicBezTo>
                  <a:pt x="138284" y="136598"/>
                  <a:pt x="138360" y="141704"/>
                  <a:pt x="138411" y="148460"/>
                </a:cubicBezTo>
                <a:cubicBezTo>
                  <a:pt x="138512" y="161973"/>
                  <a:pt x="138919" y="169644"/>
                  <a:pt x="139630" y="171472"/>
                </a:cubicBezTo>
                <a:cubicBezTo>
                  <a:pt x="140341" y="173301"/>
                  <a:pt x="140747" y="187728"/>
                  <a:pt x="140849" y="214754"/>
                </a:cubicBezTo>
                <a:cubicBezTo>
                  <a:pt x="140951" y="241780"/>
                  <a:pt x="140900" y="255597"/>
                  <a:pt x="140697" y="256207"/>
                </a:cubicBezTo>
                <a:cubicBezTo>
                  <a:pt x="140493" y="256816"/>
                  <a:pt x="139782" y="257832"/>
                  <a:pt x="138563" y="259255"/>
                </a:cubicBezTo>
                <a:cubicBezTo>
                  <a:pt x="137344" y="260677"/>
                  <a:pt x="136023" y="261846"/>
                  <a:pt x="134601" y="262760"/>
                </a:cubicBezTo>
                <a:cubicBezTo>
                  <a:pt x="133178" y="263674"/>
                  <a:pt x="132467" y="264132"/>
                  <a:pt x="132467" y="264132"/>
                </a:cubicBezTo>
                <a:cubicBezTo>
                  <a:pt x="132467" y="264132"/>
                  <a:pt x="131908" y="264132"/>
                  <a:pt x="130791" y="264132"/>
                </a:cubicBezTo>
                <a:cubicBezTo>
                  <a:pt x="129673" y="264132"/>
                  <a:pt x="128708" y="263928"/>
                  <a:pt x="127895" y="263522"/>
                </a:cubicBezTo>
                <a:cubicBezTo>
                  <a:pt x="127082" y="263116"/>
                  <a:pt x="126117" y="262354"/>
                  <a:pt x="124999" y="261236"/>
                </a:cubicBezTo>
                <a:cubicBezTo>
                  <a:pt x="123882" y="260118"/>
                  <a:pt x="123018" y="258950"/>
                  <a:pt x="122409" y="257731"/>
                </a:cubicBezTo>
                <a:cubicBezTo>
                  <a:pt x="121799" y="256512"/>
                  <a:pt x="120935" y="255089"/>
                  <a:pt x="119818" y="253464"/>
                </a:cubicBezTo>
                <a:cubicBezTo>
                  <a:pt x="118700" y="251838"/>
                  <a:pt x="117887" y="250314"/>
                  <a:pt x="117379" y="248892"/>
                </a:cubicBezTo>
                <a:cubicBezTo>
                  <a:pt x="116871" y="247469"/>
                  <a:pt x="116211" y="246352"/>
                  <a:pt x="115398" y="245539"/>
                </a:cubicBezTo>
                <a:cubicBezTo>
                  <a:pt x="114585" y="244726"/>
                  <a:pt x="113620" y="243354"/>
                  <a:pt x="112503" y="241424"/>
                </a:cubicBezTo>
                <a:cubicBezTo>
                  <a:pt x="111385" y="239494"/>
                  <a:pt x="110572" y="237665"/>
                  <a:pt x="110064" y="235938"/>
                </a:cubicBezTo>
                <a:cubicBezTo>
                  <a:pt x="109556" y="234210"/>
                  <a:pt x="108286" y="232128"/>
                  <a:pt x="106254" y="229689"/>
                </a:cubicBezTo>
                <a:cubicBezTo>
                  <a:pt x="104222" y="227251"/>
                  <a:pt x="102698" y="225168"/>
                  <a:pt x="101682" y="223441"/>
                </a:cubicBezTo>
                <a:cubicBezTo>
                  <a:pt x="100666" y="221714"/>
                  <a:pt x="99549" y="219580"/>
                  <a:pt x="98329" y="217040"/>
                </a:cubicBezTo>
                <a:cubicBezTo>
                  <a:pt x="97110" y="214500"/>
                  <a:pt x="95434" y="211503"/>
                  <a:pt x="93300" y="208048"/>
                </a:cubicBezTo>
                <a:cubicBezTo>
                  <a:pt x="91167" y="204594"/>
                  <a:pt x="88373" y="199870"/>
                  <a:pt x="84918" y="193875"/>
                </a:cubicBezTo>
                <a:cubicBezTo>
                  <a:pt x="81464" y="187881"/>
                  <a:pt x="78924" y="183817"/>
                  <a:pt x="77298" y="181683"/>
                </a:cubicBezTo>
                <a:cubicBezTo>
                  <a:pt x="75673" y="179550"/>
                  <a:pt x="74250" y="177619"/>
                  <a:pt x="73031" y="175892"/>
                </a:cubicBezTo>
                <a:cubicBezTo>
                  <a:pt x="71812" y="174165"/>
                  <a:pt x="70135" y="172234"/>
                  <a:pt x="68002" y="170101"/>
                </a:cubicBezTo>
                <a:cubicBezTo>
                  <a:pt x="65868" y="167967"/>
                  <a:pt x="63481" y="165783"/>
                  <a:pt x="60839" y="163548"/>
                </a:cubicBezTo>
                <a:cubicBezTo>
                  <a:pt x="58197" y="161312"/>
                  <a:pt x="56165" y="159992"/>
                  <a:pt x="54743" y="159585"/>
                </a:cubicBezTo>
                <a:cubicBezTo>
                  <a:pt x="53321" y="159179"/>
                  <a:pt x="52203" y="158569"/>
                  <a:pt x="51390" y="157756"/>
                </a:cubicBezTo>
                <a:cubicBezTo>
                  <a:pt x="50577" y="156944"/>
                  <a:pt x="49968" y="155978"/>
                  <a:pt x="49561" y="154861"/>
                </a:cubicBezTo>
                <a:cubicBezTo>
                  <a:pt x="49155" y="153743"/>
                  <a:pt x="49104" y="152473"/>
                  <a:pt x="49409" y="151051"/>
                </a:cubicBezTo>
                <a:lnTo>
                  <a:pt x="49616" y="150637"/>
                </a:lnTo>
                <a:lnTo>
                  <a:pt x="46513" y="151051"/>
                </a:lnTo>
                <a:cubicBezTo>
                  <a:pt x="45701" y="151051"/>
                  <a:pt x="44989" y="151203"/>
                  <a:pt x="44380" y="151508"/>
                </a:cubicBezTo>
                <a:cubicBezTo>
                  <a:pt x="43770" y="151813"/>
                  <a:pt x="43161" y="151965"/>
                  <a:pt x="42551" y="151965"/>
                </a:cubicBezTo>
                <a:cubicBezTo>
                  <a:pt x="41941" y="151965"/>
                  <a:pt x="40265" y="152321"/>
                  <a:pt x="37522" y="153032"/>
                </a:cubicBezTo>
                <a:cubicBezTo>
                  <a:pt x="34779" y="153743"/>
                  <a:pt x="33153" y="154099"/>
                  <a:pt x="32645" y="154099"/>
                </a:cubicBezTo>
                <a:cubicBezTo>
                  <a:pt x="32137" y="154099"/>
                  <a:pt x="31070" y="154454"/>
                  <a:pt x="29445" y="155166"/>
                </a:cubicBezTo>
                <a:cubicBezTo>
                  <a:pt x="27819" y="155877"/>
                  <a:pt x="25787" y="156537"/>
                  <a:pt x="23349" y="157147"/>
                </a:cubicBezTo>
                <a:cubicBezTo>
                  <a:pt x="20910" y="157756"/>
                  <a:pt x="19691" y="158061"/>
                  <a:pt x="19691" y="158061"/>
                </a:cubicBezTo>
                <a:cubicBezTo>
                  <a:pt x="19691" y="158061"/>
                  <a:pt x="17405" y="158061"/>
                  <a:pt x="12833" y="158061"/>
                </a:cubicBezTo>
                <a:cubicBezTo>
                  <a:pt x="8261" y="158061"/>
                  <a:pt x="5416" y="157756"/>
                  <a:pt x="4299" y="157147"/>
                </a:cubicBezTo>
                <a:cubicBezTo>
                  <a:pt x="3181" y="156537"/>
                  <a:pt x="2216" y="155674"/>
                  <a:pt x="1403" y="154556"/>
                </a:cubicBezTo>
                <a:cubicBezTo>
                  <a:pt x="590" y="153438"/>
                  <a:pt x="133" y="152168"/>
                  <a:pt x="31" y="150746"/>
                </a:cubicBezTo>
                <a:cubicBezTo>
                  <a:pt x="-70" y="149324"/>
                  <a:pt x="82" y="148206"/>
                  <a:pt x="489" y="147393"/>
                </a:cubicBezTo>
                <a:cubicBezTo>
                  <a:pt x="895" y="146580"/>
                  <a:pt x="1657" y="145666"/>
                  <a:pt x="2775" y="144650"/>
                </a:cubicBezTo>
                <a:cubicBezTo>
                  <a:pt x="3892" y="143634"/>
                  <a:pt x="5365" y="142974"/>
                  <a:pt x="7194" y="142669"/>
                </a:cubicBezTo>
                <a:cubicBezTo>
                  <a:pt x="9023" y="142364"/>
                  <a:pt x="10496" y="141907"/>
                  <a:pt x="11614" y="141297"/>
                </a:cubicBezTo>
                <a:cubicBezTo>
                  <a:pt x="12731" y="140688"/>
                  <a:pt x="14103" y="140332"/>
                  <a:pt x="15729" y="140230"/>
                </a:cubicBezTo>
                <a:cubicBezTo>
                  <a:pt x="17354" y="140129"/>
                  <a:pt x="18370" y="139926"/>
                  <a:pt x="18777" y="139621"/>
                </a:cubicBezTo>
                <a:cubicBezTo>
                  <a:pt x="19183" y="139316"/>
                  <a:pt x="19996" y="139113"/>
                  <a:pt x="21215" y="139011"/>
                </a:cubicBezTo>
                <a:cubicBezTo>
                  <a:pt x="22434" y="138910"/>
                  <a:pt x="23501" y="138503"/>
                  <a:pt x="24415" y="137792"/>
                </a:cubicBezTo>
                <a:cubicBezTo>
                  <a:pt x="25330" y="137081"/>
                  <a:pt x="26346" y="136674"/>
                  <a:pt x="27463" y="136573"/>
                </a:cubicBezTo>
                <a:cubicBezTo>
                  <a:pt x="28581" y="136471"/>
                  <a:pt x="29241" y="136319"/>
                  <a:pt x="29445" y="136116"/>
                </a:cubicBezTo>
                <a:cubicBezTo>
                  <a:pt x="29648" y="135912"/>
                  <a:pt x="30257" y="135709"/>
                  <a:pt x="31273" y="135506"/>
                </a:cubicBezTo>
                <a:cubicBezTo>
                  <a:pt x="32289" y="135303"/>
                  <a:pt x="33458" y="134642"/>
                  <a:pt x="34779" y="133525"/>
                </a:cubicBezTo>
                <a:cubicBezTo>
                  <a:pt x="36099" y="132407"/>
                  <a:pt x="37522" y="131798"/>
                  <a:pt x="39046" y="131696"/>
                </a:cubicBezTo>
                <a:cubicBezTo>
                  <a:pt x="40570" y="131594"/>
                  <a:pt x="41687" y="131239"/>
                  <a:pt x="42399" y="130629"/>
                </a:cubicBezTo>
                <a:cubicBezTo>
                  <a:pt x="43110" y="130020"/>
                  <a:pt x="44583" y="129359"/>
                  <a:pt x="46818" y="128648"/>
                </a:cubicBezTo>
                <a:cubicBezTo>
                  <a:pt x="49053" y="127937"/>
                  <a:pt x="51085" y="126921"/>
                  <a:pt x="52914" y="125600"/>
                </a:cubicBezTo>
                <a:cubicBezTo>
                  <a:pt x="54743" y="124279"/>
                  <a:pt x="57435" y="123060"/>
                  <a:pt x="60991" y="121942"/>
                </a:cubicBezTo>
                <a:cubicBezTo>
                  <a:pt x="64547" y="120825"/>
                  <a:pt x="67494" y="119555"/>
                  <a:pt x="69831" y="118132"/>
                </a:cubicBezTo>
                <a:cubicBezTo>
                  <a:pt x="72167" y="116710"/>
                  <a:pt x="74047" y="115948"/>
                  <a:pt x="75469" y="115846"/>
                </a:cubicBezTo>
                <a:cubicBezTo>
                  <a:pt x="76892" y="115745"/>
                  <a:pt x="79025" y="114780"/>
                  <a:pt x="81870" y="112951"/>
                </a:cubicBezTo>
                <a:cubicBezTo>
                  <a:pt x="84715" y="111122"/>
                  <a:pt x="86747" y="110106"/>
                  <a:pt x="87966" y="109903"/>
                </a:cubicBezTo>
                <a:cubicBezTo>
                  <a:pt x="89185" y="109700"/>
                  <a:pt x="91522" y="108480"/>
                  <a:pt x="94977" y="106245"/>
                </a:cubicBezTo>
                <a:cubicBezTo>
                  <a:pt x="98431" y="104010"/>
                  <a:pt x="101682" y="102029"/>
                  <a:pt x="104730" y="100302"/>
                </a:cubicBezTo>
                <a:cubicBezTo>
                  <a:pt x="107778" y="98574"/>
                  <a:pt x="110318" y="96644"/>
                  <a:pt x="112350" y="94510"/>
                </a:cubicBezTo>
                <a:lnTo>
                  <a:pt x="117041" y="90523"/>
                </a:lnTo>
                <a:lnTo>
                  <a:pt x="116617" y="89176"/>
                </a:lnTo>
                <a:cubicBezTo>
                  <a:pt x="115601" y="87348"/>
                  <a:pt x="114992" y="85925"/>
                  <a:pt x="114789" y="84909"/>
                </a:cubicBezTo>
                <a:cubicBezTo>
                  <a:pt x="114585" y="83893"/>
                  <a:pt x="114331" y="83182"/>
                  <a:pt x="114027" y="82776"/>
                </a:cubicBezTo>
                <a:lnTo>
                  <a:pt x="113805" y="81888"/>
                </a:lnTo>
                <a:lnTo>
                  <a:pt x="111131" y="83385"/>
                </a:lnTo>
                <a:cubicBezTo>
                  <a:pt x="108896" y="84808"/>
                  <a:pt x="106762" y="85874"/>
                  <a:pt x="104730" y="86586"/>
                </a:cubicBezTo>
                <a:cubicBezTo>
                  <a:pt x="102698" y="87297"/>
                  <a:pt x="101428" y="87652"/>
                  <a:pt x="100920" y="87652"/>
                </a:cubicBezTo>
                <a:cubicBezTo>
                  <a:pt x="100412" y="87652"/>
                  <a:pt x="99345" y="88008"/>
                  <a:pt x="97720" y="88719"/>
                </a:cubicBezTo>
                <a:cubicBezTo>
                  <a:pt x="96094" y="89430"/>
                  <a:pt x="95180" y="89786"/>
                  <a:pt x="94977" y="89786"/>
                </a:cubicBezTo>
                <a:cubicBezTo>
                  <a:pt x="94773" y="89786"/>
                  <a:pt x="93910" y="90243"/>
                  <a:pt x="92386" y="91158"/>
                </a:cubicBezTo>
                <a:cubicBezTo>
                  <a:pt x="90862" y="92072"/>
                  <a:pt x="88830" y="92885"/>
                  <a:pt x="86290" y="93596"/>
                </a:cubicBezTo>
                <a:cubicBezTo>
                  <a:pt x="83750" y="94307"/>
                  <a:pt x="80702" y="94663"/>
                  <a:pt x="77146" y="94663"/>
                </a:cubicBezTo>
                <a:cubicBezTo>
                  <a:pt x="73590" y="94663"/>
                  <a:pt x="71253" y="94358"/>
                  <a:pt x="70135" y="93748"/>
                </a:cubicBezTo>
                <a:cubicBezTo>
                  <a:pt x="69018" y="93139"/>
                  <a:pt x="68053" y="92275"/>
                  <a:pt x="67240" y="91158"/>
                </a:cubicBezTo>
                <a:cubicBezTo>
                  <a:pt x="66427" y="90040"/>
                  <a:pt x="65970" y="88770"/>
                  <a:pt x="65868" y="87348"/>
                </a:cubicBezTo>
                <a:cubicBezTo>
                  <a:pt x="65767" y="85925"/>
                  <a:pt x="66021" y="84655"/>
                  <a:pt x="66630" y="83538"/>
                </a:cubicBezTo>
                <a:cubicBezTo>
                  <a:pt x="67240" y="82420"/>
                  <a:pt x="68103" y="81455"/>
                  <a:pt x="69221" y="80642"/>
                </a:cubicBezTo>
                <a:cubicBezTo>
                  <a:pt x="70339" y="79829"/>
                  <a:pt x="73285" y="79372"/>
                  <a:pt x="78060" y="79270"/>
                </a:cubicBezTo>
                <a:cubicBezTo>
                  <a:pt x="82835" y="79169"/>
                  <a:pt x="85985" y="78813"/>
                  <a:pt x="87509" y="78204"/>
                </a:cubicBezTo>
                <a:cubicBezTo>
                  <a:pt x="89033" y="77594"/>
                  <a:pt x="93351" y="76476"/>
                  <a:pt x="100463" y="74851"/>
                </a:cubicBezTo>
                <a:lnTo>
                  <a:pt x="110940" y="71658"/>
                </a:lnTo>
                <a:lnTo>
                  <a:pt x="110140" y="68679"/>
                </a:lnTo>
                <a:cubicBezTo>
                  <a:pt x="109937" y="67205"/>
                  <a:pt x="109810" y="65300"/>
                  <a:pt x="109759" y="62964"/>
                </a:cubicBezTo>
                <a:cubicBezTo>
                  <a:pt x="109658" y="58290"/>
                  <a:pt x="109912" y="55394"/>
                  <a:pt x="110521" y="54277"/>
                </a:cubicBezTo>
                <a:cubicBezTo>
                  <a:pt x="111131" y="53159"/>
                  <a:pt x="111995" y="52194"/>
                  <a:pt x="113112" y="51381"/>
                </a:cubicBezTo>
                <a:cubicBezTo>
                  <a:pt x="114230" y="50568"/>
                  <a:pt x="115500" y="50111"/>
                  <a:pt x="116922" y="50010"/>
                </a:cubicBezTo>
                <a:close/>
                <a:moveTo>
                  <a:pt x="476281" y="25778"/>
                </a:moveTo>
                <a:cubicBezTo>
                  <a:pt x="477094" y="25575"/>
                  <a:pt x="477704" y="25626"/>
                  <a:pt x="478110" y="25930"/>
                </a:cubicBezTo>
                <a:cubicBezTo>
                  <a:pt x="478517" y="26235"/>
                  <a:pt x="479329" y="26438"/>
                  <a:pt x="480549" y="26540"/>
                </a:cubicBezTo>
                <a:cubicBezTo>
                  <a:pt x="481768" y="26642"/>
                  <a:pt x="482733" y="26845"/>
                  <a:pt x="483444" y="27150"/>
                </a:cubicBezTo>
                <a:cubicBezTo>
                  <a:pt x="484155" y="27454"/>
                  <a:pt x="484917" y="28318"/>
                  <a:pt x="485730" y="29740"/>
                </a:cubicBezTo>
                <a:cubicBezTo>
                  <a:pt x="486543" y="31163"/>
                  <a:pt x="487762" y="32026"/>
                  <a:pt x="489388" y="32331"/>
                </a:cubicBezTo>
                <a:cubicBezTo>
                  <a:pt x="491013" y="32636"/>
                  <a:pt x="492283" y="33042"/>
                  <a:pt x="493198" y="33550"/>
                </a:cubicBezTo>
                <a:cubicBezTo>
                  <a:pt x="494112" y="34058"/>
                  <a:pt x="495281" y="35074"/>
                  <a:pt x="496703" y="36598"/>
                </a:cubicBezTo>
                <a:cubicBezTo>
                  <a:pt x="498125" y="38122"/>
                  <a:pt x="500411" y="39850"/>
                  <a:pt x="503561" y="41780"/>
                </a:cubicBezTo>
                <a:cubicBezTo>
                  <a:pt x="506711" y="43710"/>
                  <a:pt x="508743" y="45184"/>
                  <a:pt x="509657" y="46200"/>
                </a:cubicBezTo>
                <a:cubicBezTo>
                  <a:pt x="510571" y="47216"/>
                  <a:pt x="511283" y="47825"/>
                  <a:pt x="511791" y="48028"/>
                </a:cubicBezTo>
                <a:cubicBezTo>
                  <a:pt x="512299" y="48232"/>
                  <a:pt x="512959" y="48740"/>
                  <a:pt x="513772" y="49552"/>
                </a:cubicBezTo>
                <a:cubicBezTo>
                  <a:pt x="514585" y="50365"/>
                  <a:pt x="515550" y="51127"/>
                  <a:pt x="516667" y="51838"/>
                </a:cubicBezTo>
                <a:cubicBezTo>
                  <a:pt x="517785" y="52550"/>
                  <a:pt x="518750" y="53464"/>
                  <a:pt x="519563" y="54582"/>
                </a:cubicBezTo>
                <a:cubicBezTo>
                  <a:pt x="520376" y="55699"/>
                  <a:pt x="520782" y="57122"/>
                  <a:pt x="520782" y="58849"/>
                </a:cubicBezTo>
                <a:cubicBezTo>
                  <a:pt x="520782" y="60576"/>
                  <a:pt x="520528" y="61846"/>
                  <a:pt x="520020" y="62659"/>
                </a:cubicBezTo>
                <a:cubicBezTo>
                  <a:pt x="519512" y="63472"/>
                  <a:pt x="518547" y="64335"/>
                  <a:pt x="517125" y="65250"/>
                </a:cubicBezTo>
                <a:cubicBezTo>
                  <a:pt x="515702" y="66164"/>
                  <a:pt x="514991" y="66621"/>
                  <a:pt x="514991" y="66621"/>
                </a:cubicBezTo>
                <a:cubicBezTo>
                  <a:pt x="514991" y="66621"/>
                  <a:pt x="514280" y="66621"/>
                  <a:pt x="512857" y="66621"/>
                </a:cubicBezTo>
                <a:cubicBezTo>
                  <a:pt x="511435" y="66621"/>
                  <a:pt x="510317" y="66418"/>
                  <a:pt x="509505" y="66012"/>
                </a:cubicBezTo>
                <a:cubicBezTo>
                  <a:pt x="508692" y="65605"/>
                  <a:pt x="507777" y="64894"/>
                  <a:pt x="506761" y="63878"/>
                </a:cubicBezTo>
                <a:cubicBezTo>
                  <a:pt x="505745" y="62862"/>
                  <a:pt x="503866" y="61440"/>
                  <a:pt x="501123" y="59611"/>
                </a:cubicBezTo>
                <a:cubicBezTo>
                  <a:pt x="498379" y="57782"/>
                  <a:pt x="495839" y="55801"/>
                  <a:pt x="493503" y="53667"/>
                </a:cubicBezTo>
                <a:cubicBezTo>
                  <a:pt x="491166" y="51534"/>
                  <a:pt x="489286" y="49349"/>
                  <a:pt x="487864" y="47114"/>
                </a:cubicBezTo>
                <a:cubicBezTo>
                  <a:pt x="486441" y="44879"/>
                  <a:pt x="485070" y="43355"/>
                  <a:pt x="483749" y="42542"/>
                </a:cubicBezTo>
                <a:cubicBezTo>
                  <a:pt x="482428" y="41729"/>
                  <a:pt x="481361" y="40866"/>
                  <a:pt x="480549" y="39951"/>
                </a:cubicBezTo>
                <a:cubicBezTo>
                  <a:pt x="479736" y="39037"/>
                  <a:pt x="479177" y="37716"/>
                  <a:pt x="478872" y="35989"/>
                </a:cubicBezTo>
                <a:cubicBezTo>
                  <a:pt x="478567" y="34262"/>
                  <a:pt x="478059" y="33246"/>
                  <a:pt x="477348" y="32941"/>
                </a:cubicBezTo>
                <a:cubicBezTo>
                  <a:pt x="476637" y="32636"/>
                  <a:pt x="475977" y="32230"/>
                  <a:pt x="475367" y="31722"/>
                </a:cubicBezTo>
                <a:cubicBezTo>
                  <a:pt x="474757" y="31214"/>
                  <a:pt x="474402" y="30401"/>
                  <a:pt x="474300" y="29283"/>
                </a:cubicBezTo>
                <a:cubicBezTo>
                  <a:pt x="474199" y="28166"/>
                  <a:pt x="474300" y="27353"/>
                  <a:pt x="474605" y="26845"/>
                </a:cubicBezTo>
                <a:cubicBezTo>
                  <a:pt x="474910" y="26337"/>
                  <a:pt x="475469" y="25981"/>
                  <a:pt x="476281" y="25778"/>
                </a:cubicBezTo>
                <a:close/>
                <a:moveTo>
                  <a:pt x="744201" y="12214"/>
                </a:moveTo>
                <a:cubicBezTo>
                  <a:pt x="746029" y="12113"/>
                  <a:pt x="747503" y="12367"/>
                  <a:pt x="748620" y="12976"/>
                </a:cubicBezTo>
                <a:cubicBezTo>
                  <a:pt x="749738" y="13586"/>
                  <a:pt x="750703" y="14450"/>
                  <a:pt x="751516" y="15567"/>
                </a:cubicBezTo>
                <a:cubicBezTo>
                  <a:pt x="752329" y="16685"/>
                  <a:pt x="752786" y="18056"/>
                  <a:pt x="752887" y="19682"/>
                </a:cubicBezTo>
                <a:cubicBezTo>
                  <a:pt x="752989" y="21308"/>
                  <a:pt x="753192" y="22324"/>
                  <a:pt x="753497" y="22730"/>
                </a:cubicBezTo>
                <a:cubicBezTo>
                  <a:pt x="753802" y="23136"/>
                  <a:pt x="754005" y="24762"/>
                  <a:pt x="754107" y="27607"/>
                </a:cubicBezTo>
                <a:cubicBezTo>
                  <a:pt x="754208" y="30452"/>
                  <a:pt x="754411" y="32077"/>
                  <a:pt x="754716" y="32484"/>
                </a:cubicBezTo>
                <a:cubicBezTo>
                  <a:pt x="755021" y="32890"/>
                  <a:pt x="755224" y="34566"/>
                  <a:pt x="755326" y="37513"/>
                </a:cubicBezTo>
                <a:cubicBezTo>
                  <a:pt x="755427" y="40459"/>
                  <a:pt x="755631" y="42085"/>
                  <a:pt x="755935" y="42390"/>
                </a:cubicBezTo>
                <a:cubicBezTo>
                  <a:pt x="756240" y="42694"/>
                  <a:pt x="756443" y="48536"/>
                  <a:pt x="756545" y="59916"/>
                </a:cubicBezTo>
                <a:cubicBezTo>
                  <a:pt x="756570" y="62760"/>
                  <a:pt x="756599" y="65256"/>
                  <a:pt x="756631" y="67402"/>
                </a:cubicBezTo>
                <a:lnTo>
                  <a:pt x="756686" y="70271"/>
                </a:lnTo>
                <a:lnTo>
                  <a:pt x="761574" y="68907"/>
                </a:lnTo>
                <a:cubicBezTo>
                  <a:pt x="764216" y="67790"/>
                  <a:pt x="766197" y="67180"/>
                  <a:pt x="767518" y="67078"/>
                </a:cubicBezTo>
                <a:cubicBezTo>
                  <a:pt x="768839" y="66977"/>
                  <a:pt x="770515" y="66418"/>
                  <a:pt x="772547" y="65402"/>
                </a:cubicBezTo>
                <a:cubicBezTo>
                  <a:pt x="774579" y="64386"/>
                  <a:pt x="776255" y="63776"/>
                  <a:pt x="777576" y="63573"/>
                </a:cubicBezTo>
                <a:cubicBezTo>
                  <a:pt x="778897" y="63370"/>
                  <a:pt x="780015" y="62964"/>
                  <a:pt x="780929" y="62354"/>
                </a:cubicBezTo>
                <a:cubicBezTo>
                  <a:pt x="781843" y="61744"/>
                  <a:pt x="782859" y="61338"/>
                  <a:pt x="783977" y="61135"/>
                </a:cubicBezTo>
                <a:cubicBezTo>
                  <a:pt x="785095" y="60932"/>
                  <a:pt x="785958" y="60678"/>
                  <a:pt x="786568" y="60373"/>
                </a:cubicBezTo>
                <a:cubicBezTo>
                  <a:pt x="787177" y="60068"/>
                  <a:pt x="787990" y="59509"/>
                  <a:pt x="789006" y="58696"/>
                </a:cubicBezTo>
                <a:cubicBezTo>
                  <a:pt x="790022" y="57884"/>
                  <a:pt x="791800" y="57426"/>
                  <a:pt x="794340" y="57325"/>
                </a:cubicBezTo>
                <a:cubicBezTo>
                  <a:pt x="796880" y="57223"/>
                  <a:pt x="798709" y="57477"/>
                  <a:pt x="799827" y="58087"/>
                </a:cubicBezTo>
                <a:cubicBezTo>
                  <a:pt x="800944" y="58696"/>
                  <a:pt x="801909" y="59560"/>
                  <a:pt x="802722" y="60678"/>
                </a:cubicBezTo>
                <a:cubicBezTo>
                  <a:pt x="803535" y="61795"/>
                  <a:pt x="803941" y="63218"/>
                  <a:pt x="803941" y="64945"/>
                </a:cubicBezTo>
                <a:cubicBezTo>
                  <a:pt x="803941" y="66672"/>
                  <a:pt x="803484" y="68145"/>
                  <a:pt x="802570" y="69364"/>
                </a:cubicBezTo>
                <a:cubicBezTo>
                  <a:pt x="801655" y="70584"/>
                  <a:pt x="800487" y="71650"/>
                  <a:pt x="799065" y="72565"/>
                </a:cubicBezTo>
                <a:cubicBezTo>
                  <a:pt x="797642" y="73479"/>
                  <a:pt x="796423" y="73936"/>
                  <a:pt x="795407" y="73936"/>
                </a:cubicBezTo>
                <a:cubicBezTo>
                  <a:pt x="794391" y="73936"/>
                  <a:pt x="793172" y="74343"/>
                  <a:pt x="791749" y="75156"/>
                </a:cubicBezTo>
                <a:cubicBezTo>
                  <a:pt x="790327" y="75968"/>
                  <a:pt x="789209" y="76375"/>
                  <a:pt x="788397" y="76375"/>
                </a:cubicBezTo>
                <a:cubicBezTo>
                  <a:pt x="787584" y="76375"/>
                  <a:pt x="786822" y="76680"/>
                  <a:pt x="786111" y="77289"/>
                </a:cubicBezTo>
                <a:cubicBezTo>
                  <a:pt x="785399" y="77899"/>
                  <a:pt x="784282" y="78356"/>
                  <a:pt x="782758" y="78661"/>
                </a:cubicBezTo>
                <a:cubicBezTo>
                  <a:pt x="781234" y="78966"/>
                  <a:pt x="780319" y="79118"/>
                  <a:pt x="780015" y="79118"/>
                </a:cubicBezTo>
                <a:cubicBezTo>
                  <a:pt x="779710" y="79118"/>
                  <a:pt x="778440" y="79677"/>
                  <a:pt x="776205" y="80794"/>
                </a:cubicBezTo>
                <a:cubicBezTo>
                  <a:pt x="773969" y="81912"/>
                  <a:pt x="772293" y="82471"/>
                  <a:pt x="771175" y="82471"/>
                </a:cubicBezTo>
                <a:cubicBezTo>
                  <a:pt x="770058" y="82471"/>
                  <a:pt x="768026" y="83080"/>
                  <a:pt x="765079" y="84300"/>
                </a:cubicBezTo>
                <a:cubicBezTo>
                  <a:pt x="762133" y="85519"/>
                  <a:pt x="760050" y="86128"/>
                  <a:pt x="758831" y="86128"/>
                </a:cubicBezTo>
                <a:lnTo>
                  <a:pt x="758556" y="86247"/>
                </a:lnTo>
                <a:lnTo>
                  <a:pt x="758679" y="87043"/>
                </a:lnTo>
                <a:cubicBezTo>
                  <a:pt x="758983" y="88668"/>
                  <a:pt x="759288" y="89634"/>
                  <a:pt x="759593" y="89938"/>
                </a:cubicBezTo>
                <a:cubicBezTo>
                  <a:pt x="759745" y="90091"/>
                  <a:pt x="759872" y="94091"/>
                  <a:pt x="759974" y="101940"/>
                </a:cubicBezTo>
                <a:lnTo>
                  <a:pt x="760016" y="106515"/>
                </a:lnTo>
                <a:lnTo>
                  <a:pt x="761422" y="106093"/>
                </a:lnTo>
                <a:cubicBezTo>
                  <a:pt x="763352" y="105991"/>
                  <a:pt x="765029" y="106296"/>
                  <a:pt x="766451" y="107007"/>
                </a:cubicBezTo>
                <a:cubicBezTo>
                  <a:pt x="767873" y="107718"/>
                  <a:pt x="769347" y="108836"/>
                  <a:pt x="770871" y="110360"/>
                </a:cubicBezTo>
                <a:cubicBezTo>
                  <a:pt x="772395" y="111884"/>
                  <a:pt x="774020" y="113103"/>
                  <a:pt x="775747" y="114018"/>
                </a:cubicBezTo>
                <a:cubicBezTo>
                  <a:pt x="777475" y="114932"/>
                  <a:pt x="779253" y="116304"/>
                  <a:pt x="781081" y="118132"/>
                </a:cubicBezTo>
                <a:cubicBezTo>
                  <a:pt x="782910" y="119961"/>
                  <a:pt x="784536" y="121333"/>
                  <a:pt x="785958" y="122247"/>
                </a:cubicBezTo>
                <a:cubicBezTo>
                  <a:pt x="787381" y="123162"/>
                  <a:pt x="788498" y="124279"/>
                  <a:pt x="789311" y="125600"/>
                </a:cubicBezTo>
                <a:cubicBezTo>
                  <a:pt x="790124" y="126921"/>
                  <a:pt x="791191" y="127988"/>
                  <a:pt x="792511" y="128800"/>
                </a:cubicBezTo>
                <a:cubicBezTo>
                  <a:pt x="793832" y="129613"/>
                  <a:pt x="794950" y="130731"/>
                  <a:pt x="795864" y="132153"/>
                </a:cubicBezTo>
                <a:cubicBezTo>
                  <a:pt x="796779" y="133576"/>
                  <a:pt x="797744" y="134592"/>
                  <a:pt x="798760" y="135201"/>
                </a:cubicBezTo>
                <a:cubicBezTo>
                  <a:pt x="799776" y="135811"/>
                  <a:pt x="800639" y="136522"/>
                  <a:pt x="801351" y="137335"/>
                </a:cubicBezTo>
                <a:cubicBezTo>
                  <a:pt x="802062" y="138148"/>
                  <a:pt x="802671" y="138757"/>
                  <a:pt x="803179" y="139164"/>
                </a:cubicBezTo>
                <a:cubicBezTo>
                  <a:pt x="803687" y="139570"/>
                  <a:pt x="805110" y="140891"/>
                  <a:pt x="807447" y="143126"/>
                </a:cubicBezTo>
                <a:cubicBezTo>
                  <a:pt x="809783" y="145361"/>
                  <a:pt x="811663" y="147444"/>
                  <a:pt x="813085" y="149374"/>
                </a:cubicBezTo>
                <a:cubicBezTo>
                  <a:pt x="814508" y="151305"/>
                  <a:pt x="816083" y="152930"/>
                  <a:pt x="817810" y="154251"/>
                </a:cubicBezTo>
                <a:cubicBezTo>
                  <a:pt x="819537" y="155572"/>
                  <a:pt x="820909" y="156537"/>
                  <a:pt x="821925" y="157147"/>
                </a:cubicBezTo>
                <a:cubicBezTo>
                  <a:pt x="822941" y="157756"/>
                  <a:pt x="824465" y="159077"/>
                  <a:pt x="826497" y="161109"/>
                </a:cubicBezTo>
                <a:cubicBezTo>
                  <a:pt x="828529" y="163141"/>
                  <a:pt x="830205" y="164665"/>
                  <a:pt x="831526" y="165681"/>
                </a:cubicBezTo>
                <a:cubicBezTo>
                  <a:pt x="832847" y="166697"/>
                  <a:pt x="834472" y="167713"/>
                  <a:pt x="836403" y="168729"/>
                </a:cubicBezTo>
                <a:cubicBezTo>
                  <a:pt x="838333" y="169745"/>
                  <a:pt x="839654" y="170660"/>
                  <a:pt x="840365" y="171472"/>
                </a:cubicBezTo>
                <a:cubicBezTo>
                  <a:pt x="841076" y="172285"/>
                  <a:pt x="841940" y="172946"/>
                  <a:pt x="842956" y="173454"/>
                </a:cubicBezTo>
                <a:cubicBezTo>
                  <a:pt x="843972" y="173962"/>
                  <a:pt x="845293" y="174927"/>
                  <a:pt x="846918" y="176349"/>
                </a:cubicBezTo>
                <a:cubicBezTo>
                  <a:pt x="848544" y="177772"/>
                  <a:pt x="849915" y="178635"/>
                  <a:pt x="851033" y="178940"/>
                </a:cubicBezTo>
                <a:cubicBezTo>
                  <a:pt x="852151" y="179245"/>
                  <a:pt x="853725" y="180058"/>
                  <a:pt x="855757" y="181378"/>
                </a:cubicBezTo>
                <a:cubicBezTo>
                  <a:pt x="857789" y="182699"/>
                  <a:pt x="859364" y="184122"/>
                  <a:pt x="860482" y="185646"/>
                </a:cubicBezTo>
                <a:cubicBezTo>
                  <a:pt x="861599" y="187170"/>
                  <a:pt x="862158" y="188795"/>
                  <a:pt x="862158" y="190522"/>
                </a:cubicBezTo>
                <a:cubicBezTo>
                  <a:pt x="862158" y="192250"/>
                  <a:pt x="861904" y="193520"/>
                  <a:pt x="861396" y="194332"/>
                </a:cubicBezTo>
                <a:cubicBezTo>
                  <a:pt x="860888" y="195145"/>
                  <a:pt x="859923" y="196009"/>
                  <a:pt x="858501" y="196923"/>
                </a:cubicBezTo>
                <a:cubicBezTo>
                  <a:pt x="857078" y="197838"/>
                  <a:pt x="856367" y="198295"/>
                  <a:pt x="856367" y="198295"/>
                </a:cubicBezTo>
                <a:cubicBezTo>
                  <a:pt x="856367" y="198295"/>
                  <a:pt x="855503" y="198244"/>
                  <a:pt x="853776" y="198142"/>
                </a:cubicBezTo>
                <a:cubicBezTo>
                  <a:pt x="852049" y="198041"/>
                  <a:pt x="850728" y="197634"/>
                  <a:pt x="849814" y="196923"/>
                </a:cubicBezTo>
                <a:cubicBezTo>
                  <a:pt x="848899" y="196212"/>
                  <a:pt x="847883" y="195602"/>
                  <a:pt x="846766" y="195094"/>
                </a:cubicBezTo>
                <a:cubicBezTo>
                  <a:pt x="845648" y="194586"/>
                  <a:pt x="844226" y="193774"/>
                  <a:pt x="842499" y="192656"/>
                </a:cubicBezTo>
                <a:cubicBezTo>
                  <a:pt x="840771" y="191538"/>
                  <a:pt x="839451" y="190522"/>
                  <a:pt x="838536" y="189608"/>
                </a:cubicBezTo>
                <a:cubicBezTo>
                  <a:pt x="837622" y="188694"/>
                  <a:pt x="836403" y="187881"/>
                  <a:pt x="834879" y="187170"/>
                </a:cubicBezTo>
                <a:cubicBezTo>
                  <a:pt x="833355" y="186458"/>
                  <a:pt x="832237" y="185696"/>
                  <a:pt x="831526" y="184884"/>
                </a:cubicBezTo>
                <a:cubicBezTo>
                  <a:pt x="830815" y="184071"/>
                  <a:pt x="829951" y="183309"/>
                  <a:pt x="828935" y="182598"/>
                </a:cubicBezTo>
                <a:cubicBezTo>
                  <a:pt x="827919" y="181886"/>
                  <a:pt x="827055" y="181480"/>
                  <a:pt x="826344" y="181378"/>
                </a:cubicBezTo>
                <a:cubicBezTo>
                  <a:pt x="825633" y="181277"/>
                  <a:pt x="824668" y="180870"/>
                  <a:pt x="823449" y="180159"/>
                </a:cubicBezTo>
                <a:cubicBezTo>
                  <a:pt x="822229" y="179448"/>
                  <a:pt x="821315" y="178584"/>
                  <a:pt x="820705" y="177568"/>
                </a:cubicBezTo>
                <a:cubicBezTo>
                  <a:pt x="820096" y="176552"/>
                  <a:pt x="819181" y="175384"/>
                  <a:pt x="817962" y="174063"/>
                </a:cubicBezTo>
                <a:cubicBezTo>
                  <a:pt x="816743" y="172742"/>
                  <a:pt x="815016" y="171371"/>
                  <a:pt x="812781" y="169948"/>
                </a:cubicBezTo>
                <a:cubicBezTo>
                  <a:pt x="810545" y="168526"/>
                  <a:pt x="808005" y="166392"/>
                  <a:pt x="805161" y="163548"/>
                </a:cubicBezTo>
                <a:cubicBezTo>
                  <a:pt x="802316" y="160703"/>
                  <a:pt x="800690" y="158874"/>
                  <a:pt x="800284" y="158061"/>
                </a:cubicBezTo>
                <a:cubicBezTo>
                  <a:pt x="799877" y="157248"/>
                  <a:pt x="799471" y="156842"/>
                  <a:pt x="799065" y="156842"/>
                </a:cubicBezTo>
                <a:cubicBezTo>
                  <a:pt x="798658" y="156842"/>
                  <a:pt x="797845" y="156486"/>
                  <a:pt x="796626" y="155775"/>
                </a:cubicBezTo>
                <a:cubicBezTo>
                  <a:pt x="795407" y="155064"/>
                  <a:pt x="794239" y="153845"/>
                  <a:pt x="793121" y="152118"/>
                </a:cubicBezTo>
                <a:cubicBezTo>
                  <a:pt x="792003" y="150390"/>
                  <a:pt x="791038" y="149171"/>
                  <a:pt x="790225" y="148460"/>
                </a:cubicBezTo>
                <a:cubicBezTo>
                  <a:pt x="789413" y="147749"/>
                  <a:pt x="788397" y="146733"/>
                  <a:pt x="787177" y="145412"/>
                </a:cubicBezTo>
                <a:cubicBezTo>
                  <a:pt x="785958" y="144091"/>
                  <a:pt x="785095" y="143228"/>
                  <a:pt x="784587" y="142821"/>
                </a:cubicBezTo>
                <a:cubicBezTo>
                  <a:pt x="784079" y="142415"/>
                  <a:pt x="782859" y="141196"/>
                  <a:pt x="780929" y="139164"/>
                </a:cubicBezTo>
                <a:cubicBezTo>
                  <a:pt x="778999" y="137132"/>
                  <a:pt x="777779" y="135912"/>
                  <a:pt x="777271" y="135506"/>
                </a:cubicBezTo>
                <a:cubicBezTo>
                  <a:pt x="776763" y="135100"/>
                  <a:pt x="775544" y="133931"/>
                  <a:pt x="773614" y="132001"/>
                </a:cubicBezTo>
                <a:cubicBezTo>
                  <a:pt x="771683" y="130070"/>
                  <a:pt x="769855" y="128648"/>
                  <a:pt x="768127" y="127734"/>
                </a:cubicBezTo>
                <a:cubicBezTo>
                  <a:pt x="766400" y="126819"/>
                  <a:pt x="764775" y="125600"/>
                  <a:pt x="763251" y="124076"/>
                </a:cubicBezTo>
                <a:cubicBezTo>
                  <a:pt x="761727" y="122552"/>
                  <a:pt x="760711" y="121739"/>
                  <a:pt x="760203" y="121638"/>
                </a:cubicBezTo>
                <a:lnTo>
                  <a:pt x="760131" y="121606"/>
                </a:lnTo>
                <a:lnTo>
                  <a:pt x="760203" y="137030"/>
                </a:lnTo>
                <a:cubicBezTo>
                  <a:pt x="760228" y="144802"/>
                  <a:pt x="760244" y="151622"/>
                  <a:pt x="760250" y="157490"/>
                </a:cubicBezTo>
                <a:lnTo>
                  <a:pt x="760242" y="170773"/>
                </a:lnTo>
                <a:lnTo>
                  <a:pt x="761269" y="170558"/>
                </a:lnTo>
                <a:cubicBezTo>
                  <a:pt x="764724" y="170355"/>
                  <a:pt x="767061" y="169796"/>
                  <a:pt x="768280" y="168882"/>
                </a:cubicBezTo>
                <a:cubicBezTo>
                  <a:pt x="769499" y="167967"/>
                  <a:pt x="770667" y="167408"/>
                  <a:pt x="771785" y="167205"/>
                </a:cubicBezTo>
                <a:cubicBezTo>
                  <a:pt x="772903" y="167002"/>
                  <a:pt x="773614" y="166748"/>
                  <a:pt x="773919" y="166443"/>
                </a:cubicBezTo>
                <a:cubicBezTo>
                  <a:pt x="774223" y="166138"/>
                  <a:pt x="775646" y="165935"/>
                  <a:pt x="778186" y="165834"/>
                </a:cubicBezTo>
                <a:cubicBezTo>
                  <a:pt x="780726" y="165732"/>
                  <a:pt x="782148" y="165529"/>
                  <a:pt x="782453" y="165224"/>
                </a:cubicBezTo>
                <a:cubicBezTo>
                  <a:pt x="782758" y="164919"/>
                  <a:pt x="784790" y="164716"/>
                  <a:pt x="788549" y="164614"/>
                </a:cubicBezTo>
                <a:cubicBezTo>
                  <a:pt x="792308" y="164513"/>
                  <a:pt x="794747" y="164767"/>
                  <a:pt x="795864" y="165376"/>
                </a:cubicBezTo>
                <a:cubicBezTo>
                  <a:pt x="796982" y="165986"/>
                  <a:pt x="797947" y="166850"/>
                  <a:pt x="798760" y="167967"/>
                </a:cubicBezTo>
                <a:cubicBezTo>
                  <a:pt x="799573" y="169085"/>
                  <a:pt x="799979" y="170507"/>
                  <a:pt x="799979" y="172234"/>
                </a:cubicBezTo>
                <a:cubicBezTo>
                  <a:pt x="799979" y="173962"/>
                  <a:pt x="799725" y="175232"/>
                  <a:pt x="799217" y="176044"/>
                </a:cubicBezTo>
                <a:cubicBezTo>
                  <a:pt x="798709" y="176857"/>
                  <a:pt x="797744" y="177721"/>
                  <a:pt x="796321" y="178635"/>
                </a:cubicBezTo>
                <a:cubicBezTo>
                  <a:pt x="794899" y="179550"/>
                  <a:pt x="793121" y="180007"/>
                  <a:pt x="790987" y="180007"/>
                </a:cubicBezTo>
                <a:cubicBezTo>
                  <a:pt x="788854" y="180007"/>
                  <a:pt x="787482" y="180210"/>
                  <a:pt x="786873" y="180616"/>
                </a:cubicBezTo>
                <a:cubicBezTo>
                  <a:pt x="786263" y="181023"/>
                  <a:pt x="784841" y="181226"/>
                  <a:pt x="782605" y="181226"/>
                </a:cubicBezTo>
                <a:cubicBezTo>
                  <a:pt x="780370" y="181226"/>
                  <a:pt x="778948" y="181429"/>
                  <a:pt x="778338" y="181836"/>
                </a:cubicBezTo>
                <a:cubicBezTo>
                  <a:pt x="777729" y="182242"/>
                  <a:pt x="777170" y="182445"/>
                  <a:pt x="776662" y="182445"/>
                </a:cubicBezTo>
                <a:cubicBezTo>
                  <a:pt x="776154" y="182445"/>
                  <a:pt x="774782" y="183055"/>
                  <a:pt x="772547" y="184274"/>
                </a:cubicBezTo>
                <a:cubicBezTo>
                  <a:pt x="770312" y="185493"/>
                  <a:pt x="767873" y="186103"/>
                  <a:pt x="765232" y="186103"/>
                </a:cubicBezTo>
                <a:cubicBezTo>
                  <a:pt x="762590" y="186103"/>
                  <a:pt x="760812" y="186408"/>
                  <a:pt x="759898" y="187017"/>
                </a:cubicBezTo>
                <a:lnTo>
                  <a:pt x="759423" y="187188"/>
                </a:lnTo>
                <a:lnTo>
                  <a:pt x="759288" y="190522"/>
                </a:lnTo>
                <a:cubicBezTo>
                  <a:pt x="759187" y="193875"/>
                  <a:pt x="759034" y="195856"/>
                  <a:pt x="758831" y="196466"/>
                </a:cubicBezTo>
                <a:cubicBezTo>
                  <a:pt x="758628" y="197076"/>
                  <a:pt x="758475" y="197380"/>
                  <a:pt x="758374" y="197380"/>
                </a:cubicBezTo>
                <a:cubicBezTo>
                  <a:pt x="758272" y="197380"/>
                  <a:pt x="758171" y="202968"/>
                  <a:pt x="758069" y="214144"/>
                </a:cubicBezTo>
                <a:cubicBezTo>
                  <a:pt x="757967" y="225320"/>
                  <a:pt x="757815" y="231213"/>
                  <a:pt x="757612" y="231823"/>
                </a:cubicBezTo>
                <a:cubicBezTo>
                  <a:pt x="757409" y="232432"/>
                  <a:pt x="757256" y="232737"/>
                  <a:pt x="757155" y="232737"/>
                </a:cubicBezTo>
                <a:cubicBezTo>
                  <a:pt x="757053" y="232737"/>
                  <a:pt x="756901" y="236700"/>
                  <a:pt x="756697" y="244624"/>
                </a:cubicBezTo>
                <a:cubicBezTo>
                  <a:pt x="756494" y="252549"/>
                  <a:pt x="756139" y="256918"/>
                  <a:pt x="755631" y="257731"/>
                </a:cubicBezTo>
                <a:cubicBezTo>
                  <a:pt x="755123" y="258544"/>
                  <a:pt x="754157" y="259407"/>
                  <a:pt x="752735" y="260322"/>
                </a:cubicBezTo>
                <a:cubicBezTo>
                  <a:pt x="751313" y="261236"/>
                  <a:pt x="750601" y="261693"/>
                  <a:pt x="750601" y="261693"/>
                </a:cubicBezTo>
                <a:cubicBezTo>
                  <a:pt x="750601" y="261693"/>
                  <a:pt x="750043" y="261693"/>
                  <a:pt x="748925" y="261693"/>
                </a:cubicBezTo>
                <a:cubicBezTo>
                  <a:pt x="747807" y="261693"/>
                  <a:pt x="746690" y="261388"/>
                  <a:pt x="745572" y="260779"/>
                </a:cubicBezTo>
                <a:cubicBezTo>
                  <a:pt x="744455" y="260169"/>
                  <a:pt x="743489" y="259306"/>
                  <a:pt x="742677" y="258188"/>
                </a:cubicBezTo>
                <a:cubicBezTo>
                  <a:pt x="741864" y="257070"/>
                  <a:pt x="741407" y="255800"/>
                  <a:pt x="741305" y="254378"/>
                </a:cubicBezTo>
                <a:cubicBezTo>
                  <a:pt x="741203" y="252956"/>
                  <a:pt x="740797" y="251127"/>
                  <a:pt x="740086" y="248892"/>
                </a:cubicBezTo>
                <a:cubicBezTo>
                  <a:pt x="739375" y="246656"/>
                  <a:pt x="738613" y="242897"/>
                  <a:pt x="737800" y="237614"/>
                </a:cubicBezTo>
                <a:cubicBezTo>
                  <a:pt x="736987" y="232331"/>
                  <a:pt x="736530" y="225371"/>
                  <a:pt x="736428" y="216735"/>
                </a:cubicBezTo>
                <a:cubicBezTo>
                  <a:pt x="736327" y="208099"/>
                  <a:pt x="736479" y="203375"/>
                  <a:pt x="736885" y="202562"/>
                </a:cubicBezTo>
                <a:cubicBezTo>
                  <a:pt x="737292" y="201749"/>
                  <a:pt x="737851" y="200987"/>
                  <a:pt x="738562" y="200276"/>
                </a:cubicBezTo>
                <a:cubicBezTo>
                  <a:pt x="739273" y="199565"/>
                  <a:pt x="740086" y="199006"/>
                  <a:pt x="741000" y="198600"/>
                </a:cubicBezTo>
                <a:cubicBezTo>
                  <a:pt x="741915" y="198193"/>
                  <a:pt x="742372" y="197279"/>
                  <a:pt x="742372" y="195856"/>
                </a:cubicBezTo>
                <a:cubicBezTo>
                  <a:pt x="742372" y="194434"/>
                  <a:pt x="742524" y="193469"/>
                  <a:pt x="742829" y="192961"/>
                </a:cubicBezTo>
                <a:lnTo>
                  <a:pt x="742845" y="192886"/>
                </a:lnTo>
                <a:lnTo>
                  <a:pt x="742067" y="193113"/>
                </a:lnTo>
                <a:cubicBezTo>
                  <a:pt x="741661" y="193113"/>
                  <a:pt x="740391" y="193570"/>
                  <a:pt x="738257" y="194485"/>
                </a:cubicBezTo>
                <a:cubicBezTo>
                  <a:pt x="736123" y="195399"/>
                  <a:pt x="734447" y="195856"/>
                  <a:pt x="733228" y="195856"/>
                </a:cubicBezTo>
                <a:cubicBezTo>
                  <a:pt x="732009" y="195856"/>
                  <a:pt x="731145" y="196060"/>
                  <a:pt x="730637" y="196466"/>
                </a:cubicBezTo>
                <a:cubicBezTo>
                  <a:pt x="730129" y="196872"/>
                  <a:pt x="728859" y="197482"/>
                  <a:pt x="726827" y="198295"/>
                </a:cubicBezTo>
                <a:cubicBezTo>
                  <a:pt x="724795" y="199108"/>
                  <a:pt x="722204" y="200327"/>
                  <a:pt x="719055" y="201952"/>
                </a:cubicBezTo>
                <a:cubicBezTo>
                  <a:pt x="715905" y="203578"/>
                  <a:pt x="714330" y="204391"/>
                  <a:pt x="714330" y="204391"/>
                </a:cubicBezTo>
                <a:cubicBezTo>
                  <a:pt x="714330" y="204391"/>
                  <a:pt x="713314" y="204391"/>
                  <a:pt x="711282" y="204391"/>
                </a:cubicBezTo>
                <a:cubicBezTo>
                  <a:pt x="709250" y="204391"/>
                  <a:pt x="707675" y="204086"/>
                  <a:pt x="706558" y="203476"/>
                </a:cubicBezTo>
                <a:cubicBezTo>
                  <a:pt x="705440" y="202867"/>
                  <a:pt x="704475" y="202003"/>
                  <a:pt x="703662" y="200886"/>
                </a:cubicBezTo>
                <a:cubicBezTo>
                  <a:pt x="702849" y="199768"/>
                  <a:pt x="702392" y="198498"/>
                  <a:pt x="702291" y="197076"/>
                </a:cubicBezTo>
                <a:cubicBezTo>
                  <a:pt x="702189" y="195653"/>
                  <a:pt x="702443" y="194383"/>
                  <a:pt x="703053" y="193266"/>
                </a:cubicBezTo>
                <a:cubicBezTo>
                  <a:pt x="703662" y="192148"/>
                  <a:pt x="704526" y="191183"/>
                  <a:pt x="705643" y="190370"/>
                </a:cubicBezTo>
                <a:cubicBezTo>
                  <a:pt x="706761" y="189557"/>
                  <a:pt x="707929" y="189100"/>
                  <a:pt x="709149" y="188998"/>
                </a:cubicBezTo>
                <a:cubicBezTo>
                  <a:pt x="710368" y="188897"/>
                  <a:pt x="711485" y="188592"/>
                  <a:pt x="712501" y="188084"/>
                </a:cubicBezTo>
                <a:cubicBezTo>
                  <a:pt x="713517" y="187576"/>
                  <a:pt x="714584" y="186916"/>
                  <a:pt x="715702" y="186103"/>
                </a:cubicBezTo>
                <a:cubicBezTo>
                  <a:pt x="716819" y="185290"/>
                  <a:pt x="718394" y="184579"/>
                  <a:pt x="720426" y="183969"/>
                </a:cubicBezTo>
                <a:cubicBezTo>
                  <a:pt x="722458" y="183360"/>
                  <a:pt x="724033" y="182648"/>
                  <a:pt x="725151" y="181836"/>
                </a:cubicBezTo>
                <a:cubicBezTo>
                  <a:pt x="726268" y="181023"/>
                  <a:pt x="727640" y="180566"/>
                  <a:pt x="729265" y="180464"/>
                </a:cubicBezTo>
                <a:cubicBezTo>
                  <a:pt x="730891" y="180362"/>
                  <a:pt x="732364" y="180007"/>
                  <a:pt x="733685" y="179397"/>
                </a:cubicBezTo>
                <a:cubicBezTo>
                  <a:pt x="735006" y="178788"/>
                  <a:pt x="736733" y="178229"/>
                  <a:pt x="738867" y="177721"/>
                </a:cubicBezTo>
                <a:lnTo>
                  <a:pt x="744326" y="175703"/>
                </a:lnTo>
                <a:lnTo>
                  <a:pt x="744429" y="170710"/>
                </a:lnTo>
                <a:cubicBezTo>
                  <a:pt x="744531" y="163446"/>
                  <a:pt x="744607" y="152676"/>
                  <a:pt x="744658" y="138402"/>
                </a:cubicBezTo>
                <a:lnTo>
                  <a:pt x="744674" y="130343"/>
                </a:lnTo>
                <a:lnTo>
                  <a:pt x="740086" y="136878"/>
                </a:lnTo>
                <a:cubicBezTo>
                  <a:pt x="738359" y="139011"/>
                  <a:pt x="737444" y="140078"/>
                  <a:pt x="737343" y="140078"/>
                </a:cubicBezTo>
                <a:cubicBezTo>
                  <a:pt x="737241" y="140078"/>
                  <a:pt x="735920" y="141907"/>
                  <a:pt x="733380" y="145564"/>
                </a:cubicBezTo>
                <a:cubicBezTo>
                  <a:pt x="730840" y="149222"/>
                  <a:pt x="728605" y="152067"/>
                  <a:pt x="726675" y="154099"/>
                </a:cubicBezTo>
                <a:cubicBezTo>
                  <a:pt x="724744" y="156131"/>
                  <a:pt x="723728" y="157147"/>
                  <a:pt x="723627" y="157147"/>
                </a:cubicBezTo>
                <a:cubicBezTo>
                  <a:pt x="723525" y="157147"/>
                  <a:pt x="722661" y="158214"/>
                  <a:pt x="721036" y="160347"/>
                </a:cubicBezTo>
                <a:cubicBezTo>
                  <a:pt x="719410" y="162481"/>
                  <a:pt x="718547" y="163548"/>
                  <a:pt x="718445" y="163548"/>
                </a:cubicBezTo>
                <a:cubicBezTo>
                  <a:pt x="718343" y="163548"/>
                  <a:pt x="717886" y="164360"/>
                  <a:pt x="717073" y="165986"/>
                </a:cubicBezTo>
                <a:cubicBezTo>
                  <a:pt x="716261" y="167612"/>
                  <a:pt x="715143" y="169085"/>
                  <a:pt x="713721" y="170406"/>
                </a:cubicBezTo>
                <a:cubicBezTo>
                  <a:pt x="712298" y="171726"/>
                  <a:pt x="711485" y="172387"/>
                  <a:pt x="711282" y="172387"/>
                </a:cubicBezTo>
                <a:cubicBezTo>
                  <a:pt x="711079" y="172387"/>
                  <a:pt x="710368" y="173200"/>
                  <a:pt x="709149" y="174825"/>
                </a:cubicBezTo>
                <a:cubicBezTo>
                  <a:pt x="707929" y="176451"/>
                  <a:pt x="707218" y="177264"/>
                  <a:pt x="707015" y="177264"/>
                </a:cubicBezTo>
                <a:cubicBezTo>
                  <a:pt x="706812" y="177264"/>
                  <a:pt x="706405" y="177619"/>
                  <a:pt x="705796" y="178330"/>
                </a:cubicBezTo>
                <a:cubicBezTo>
                  <a:pt x="705186" y="179042"/>
                  <a:pt x="704170" y="180159"/>
                  <a:pt x="702748" y="181683"/>
                </a:cubicBezTo>
                <a:cubicBezTo>
                  <a:pt x="701325" y="183207"/>
                  <a:pt x="700563" y="183969"/>
                  <a:pt x="700462" y="183969"/>
                </a:cubicBezTo>
                <a:cubicBezTo>
                  <a:pt x="700360" y="183969"/>
                  <a:pt x="699903" y="184630"/>
                  <a:pt x="699090" y="185950"/>
                </a:cubicBezTo>
                <a:cubicBezTo>
                  <a:pt x="698277" y="187271"/>
                  <a:pt x="697109" y="188490"/>
                  <a:pt x="695585" y="189608"/>
                </a:cubicBezTo>
                <a:cubicBezTo>
                  <a:pt x="694061" y="190726"/>
                  <a:pt x="693248" y="191284"/>
                  <a:pt x="693147" y="191284"/>
                </a:cubicBezTo>
                <a:cubicBezTo>
                  <a:pt x="693045" y="191284"/>
                  <a:pt x="692689" y="191996"/>
                  <a:pt x="692080" y="193418"/>
                </a:cubicBezTo>
                <a:cubicBezTo>
                  <a:pt x="691470" y="194840"/>
                  <a:pt x="690657" y="196060"/>
                  <a:pt x="689641" y="197076"/>
                </a:cubicBezTo>
                <a:cubicBezTo>
                  <a:pt x="688625" y="198092"/>
                  <a:pt x="688016" y="198600"/>
                  <a:pt x="687813" y="198600"/>
                </a:cubicBezTo>
                <a:cubicBezTo>
                  <a:pt x="687609" y="198600"/>
                  <a:pt x="687152" y="199108"/>
                  <a:pt x="686441" y="200124"/>
                </a:cubicBezTo>
                <a:cubicBezTo>
                  <a:pt x="685730" y="201140"/>
                  <a:pt x="684561" y="202156"/>
                  <a:pt x="682936" y="203172"/>
                </a:cubicBezTo>
                <a:cubicBezTo>
                  <a:pt x="681310" y="204188"/>
                  <a:pt x="680396" y="204696"/>
                  <a:pt x="680193" y="204696"/>
                </a:cubicBezTo>
                <a:cubicBezTo>
                  <a:pt x="679989" y="204696"/>
                  <a:pt x="679786" y="204950"/>
                  <a:pt x="679583" y="205458"/>
                </a:cubicBezTo>
                <a:cubicBezTo>
                  <a:pt x="679380" y="205966"/>
                  <a:pt x="678415" y="207083"/>
                  <a:pt x="676687" y="208810"/>
                </a:cubicBezTo>
                <a:cubicBezTo>
                  <a:pt x="674960" y="210538"/>
                  <a:pt x="672827" y="212062"/>
                  <a:pt x="670287" y="213382"/>
                </a:cubicBezTo>
                <a:cubicBezTo>
                  <a:pt x="667747" y="214703"/>
                  <a:pt x="666477" y="215364"/>
                  <a:pt x="666477" y="215364"/>
                </a:cubicBezTo>
                <a:lnTo>
                  <a:pt x="665143" y="215364"/>
                </a:lnTo>
                <a:lnTo>
                  <a:pt x="665143" y="215554"/>
                </a:lnTo>
                <a:cubicBezTo>
                  <a:pt x="665118" y="219593"/>
                  <a:pt x="665054" y="221764"/>
                  <a:pt x="664953" y="222069"/>
                </a:cubicBezTo>
                <a:cubicBezTo>
                  <a:pt x="664749" y="222679"/>
                  <a:pt x="664597" y="222984"/>
                  <a:pt x="664495" y="222984"/>
                </a:cubicBezTo>
                <a:cubicBezTo>
                  <a:pt x="664394" y="222984"/>
                  <a:pt x="664241" y="224711"/>
                  <a:pt x="664038" y="228165"/>
                </a:cubicBezTo>
                <a:cubicBezTo>
                  <a:pt x="663835" y="231620"/>
                  <a:pt x="663479" y="233753"/>
                  <a:pt x="662971" y="234566"/>
                </a:cubicBezTo>
                <a:cubicBezTo>
                  <a:pt x="662463" y="235379"/>
                  <a:pt x="661498" y="236242"/>
                  <a:pt x="660076" y="237157"/>
                </a:cubicBezTo>
                <a:cubicBezTo>
                  <a:pt x="658653" y="238071"/>
                  <a:pt x="657942" y="238528"/>
                  <a:pt x="657942" y="238528"/>
                </a:cubicBezTo>
                <a:cubicBezTo>
                  <a:pt x="657942" y="238528"/>
                  <a:pt x="657180" y="238528"/>
                  <a:pt x="655656" y="238528"/>
                </a:cubicBezTo>
                <a:cubicBezTo>
                  <a:pt x="654132" y="238528"/>
                  <a:pt x="652811" y="238224"/>
                  <a:pt x="651694" y="237614"/>
                </a:cubicBezTo>
                <a:cubicBezTo>
                  <a:pt x="650576" y="237004"/>
                  <a:pt x="649611" y="236141"/>
                  <a:pt x="648798" y="235023"/>
                </a:cubicBezTo>
                <a:cubicBezTo>
                  <a:pt x="647985" y="233906"/>
                  <a:pt x="647528" y="230146"/>
                  <a:pt x="647427" y="223746"/>
                </a:cubicBezTo>
                <a:cubicBezTo>
                  <a:pt x="647325" y="217345"/>
                  <a:pt x="647630" y="213230"/>
                  <a:pt x="648341" y="211401"/>
                </a:cubicBezTo>
                <a:cubicBezTo>
                  <a:pt x="649052" y="209572"/>
                  <a:pt x="649459" y="203832"/>
                  <a:pt x="649560" y="194180"/>
                </a:cubicBezTo>
                <a:cubicBezTo>
                  <a:pt x="649662" y="184528"/>
                  <a:pt x="649560" y="179499"/>
                  <a:pt x="649255" y="179092"/>
                </a:cubicBezTo>
                <a:cubicBezTo>
                  <a:pt x="648951" y="178686"/>
                  <a:pt x="648747" y="169136"/>
                  <a:pt x="648646" y="150441"/>
                </a:cubicBezTo>
                <a:cubicBezTo>
                  <a:pt x="648544" y="131747"/>
                  <a:pt x="648341" y="122247"/>
                  <a:pt x="648036" y="121942"/>
                </a:cubicBezTo>
                <a:cubicBezTo>
                  <a:pt x="647731" y="121638"/>
                  <a:pt x="647223" y="120520"/>
                  <a:pt x="646512" y="118590"/>
                </a:cubicBezTo>
                <a:cubicBezTo>
                  <a:pt x="645801" y="116659"/>
                  <a:pt x="645090" y="115846"/>
                  <a:pt x="644379" y="116151"/>
                </a:cubicBezTo>
                <a:cubicBezTo>
                  <a:pt x="643667" y="116456"/>
                  <a:pt x="642905" y="116608"/>
                  <a:pt x="642093" y="116608"/>
                </a:cubicBezTo>
                <a:cubicBezTo>
                  <a:pt x="641280" y="116608"/>
                  <a:pt x="640569" y="116964"/>
                  <a:pt x="639959" y="117675"/>
                </a:cubicBezTo>
                <a:cubicBezTo>
                  <a:pt x="639349" y="118386"/>
                  <a:pt x="638333" y="119199"/>
                  <a:pt x="636911" y="120114"/>
                </a:cubicBezTo>
                <a:cubicBezTo>
                  <a:pt x="635489" y="121028"/>
                  <a:pt x="634574" y="121485"/>
                  <a:pt x="634168" y="121485"/>
                </a:cubicBezTo>
                <a:cubicBezTo>
                  <a:pt x="633761" y="121485"/>
                  <a:pt x="633203" y="121790"/>
                  <a:pt x="632491" y="122400"/>
                </a:cubicBezTo>
                <a:cubicBezTo>
                  <a:pt x="631780" y="123009"/>
                  <a:pt x="631323" y="123314"/>
                  <a:pt x="631120" y="123314"/>
                </a:cubicBezTo>
                <a:cubicBezTo>
                  <a:pt x="630917" y="123314"/>
                  <a:pt x="630561" y="123771"/>
                  <a:pt x="630053" y="124686"/>
                </a:cubicBezTo>
                <a:cubicBezTo>
                  <a:pt x="629545" y="125600"/>
                  <a:pt x="628580" y="126514"/>
                  <a:pt x="627157" y="127429"/>
                </a:cubicBezTo>
                <a:cubicBezTo>
                  <a:pt x="625735" y="128343"/>
                  <a:pt x="624821" y="128800"/>
                  <a:pt x="624414" y="128800"/>
                </a:cubicBezTo>
                <a:cubicBezTo>
                  <a:pt x="624008" y="128800"/>
                  <a:pt x="623144" y="129359"/>
                  <a:pt x="621823" y="130477"/>
                </a:cubicBezTo>
                <a:cubicBezTo>
                  <a:pt x="620503" y="131594"/>
                  <a:pt x="619741" y="132153"/>
                  <a:pt x="619537" y="132153"/>
                </a:cubicBezTo>
                <a:cubicBezTo>
                  <a:pt x="619334" y="132153"/>
                  <a:pt x="618877" y="132560"/>
                  <a:pt x="618166" y="133372"/>
                </a:cubicBezTo>
                <a:cubicBezTo>
                  <a:pt x="617455" y="134185"/>
                  <a:pt x="616388" y="135049"/>
                  <a:pt x="614965" y="135963"/>
                </a:cubicBezTo>
                <a:cubicBezTo>
                  <a:pt x="613543" y="136878"/>
                  <a:pt x="612629" y="137335"/>
                  <a:pt x="612222" y="137335"/>
                </a:cubicBezTo>
                <a:cubicBezTo>
                  <a:pt x="611816" y="137335"/>
                  <a:pt x="611257" y="137741"/>
                  <a:pt x="610546" y="138554"/>
                </a:cubicBezTo>
                <a:cubicBezTo>
                  <a:pt x="609835" y="139367"/>
                  <a:pt x="607599" y="140992"/>
                  <a:pt x="603840" y="143431"/>
                </a:cubicBezTo>
                <a:cubicBezTo>
                  <a:pt x="600081" y="145869"/>
                  <a:pt x="597439" y="147088"/>
                  <a:pt x="595915" y="147088"/>
                </a:cubicBezTo>
                <a:cubicBezTo>
                  <a:pt x="594391" y="147088"/>
                  <a:pt x="593071" y="146784"/>
                  <a:pt x="591953" y="146174"/>
                </a:cubicBezTo>
                <a:cubicBezTo>
                  <a:pt x="590835" y="145564"/>
                  <a:pt x="589870" y="144701"/>
                  <a:pt x="589057" y="143583"/>
                </a:cubicBezTo>
                <a:cubicBezTo>
                  <a:pt x="588245" y="142466"/>
                  <a:pt x="587838" y="141043"/>
                  <a:pt x="587838" y="139316"/>
                </a:cubicBezTo>
                <a:cubicBezTo>
                  <a:pt x="587838" y="137589"/>
                  <a:pt x="588346" y="136065"/>
                  <a:pt x="589362" y="134744"/>
                </a:cubicBezTo>
                <a:cubicBezTo>
                  <a:pt x="590378" y="133423"/>
                  <a:pt x="592105" y="131950"/>
                  <a:pt x="594544" y="130324"/>
                </a:cubicBezTo>
                <a:cubicBezTo>
                  <a:pt x="596982" y="128699"/>
                  <a:pt x="599370" y="127124"/>
                  <a:pt x="601707" y="125600"/>
                </a:cubicBezTo>
                <a:cubicBezTo>
                  <a:pt x="604043" y="124076"/>
                  <a:pt x="606075" y="122501"/>
                  <a:pt x="607803" y="120876"/>
                </a:cubicBezTo>
                <a:cubicBezTo>
                  <a:pt x="609530" y="119250"/>
                  <a:pt x="611206" y="118031"/>
                  <a:pt x="612832" y="117218"/>
                </a:cubicBezTo>
                <a:cubicBezTo>
                  <a:pt x="614457" y="116405"/>
                  <a:pt x="615677" y="115542"/>
                  <a:pt x="616489" y="114627"/>
                </a:cubicBezTo>
                <a:cubicBezTo>
                  <a:pt x="617302" y="113713"/>
                  <a:pt x="618369" y="112849"/>
                  <a:pt x="619690" y="112036"/>
                </a:cubicBezTo>
                <a:cubicBezTo>
                  <a:pt x="621011" y="111224"/>
                  <a:pt x="622382" y="109649"/>
                  <a:pt x="623805" y="107312"/>
                </a:cubicBezTo>
                <a:cubicBezTo>
                  <a:pt x="625227" y="104975"/>
                  <a:pt x="626345" y="103553"/>
                  <a:pt x="627157" y="103045"/>
                </a:cubicBezTo>
                <a:cubicBezTo>
                  <a:pt x="627970" y="102537"/>
                  <a:pt x="628681" y="101673"/>
                  <a:pt x="629291" y="100454"/>
                </a:cubicBezTo>
                <a:cubicBezTo>
                  <a:pt x="629901" y="99235"/>
                  <a:pt x="631475" y="97254"/>
                  <a:pt x="634015" y="94510"/>
                </a:cubicBezTo>
                <a:cubicBezTo>
                  <a:pt x="636555" y="91767"/>
                  <a:pt x="638486" y="89176"/>
                  <a:pt x="639807" y="86738"/>
                </a:cubicBezTo>
                <a:cubicBezTo>
                  <a:pt x="641127" y="84300"/>
                  <a:pt x="642245" y="82776"/>
                  <a:pt x="643159" y="82166"/>
                </a:cubicBezTo>
                <a:cubicBezTo>
                  <a:pt x="644074" y="81556"/>
                  <a:pt x="644683" y="80642"/>
                  <a:pt x="644988" y="79423"/>
                </a:cubicBezTo>
                <a:cubicBezTo>
                  <a:pt x="645293" y="78204"/>
                  <a:pt x="645852" y="77137"/>
                  <a:pt x="646665" y="76222"/>
                </a:cubicBezTo>
                <a:cubicBezTo>
                  <a:pt x="647477" y="75308"/>
                  <a:pt x="648087" y="74495"/>
                  <a:pt x="648493" y="73784"/>
                </a:cubicBezTo>
                <a:cubicBezTo>
                  <a:pt x="648900" y="73073"/>
                  <a:pt x="649560" y="72006"/>
                  <a:pt x="650475" y="70584"/>
                </a:cubicBezTo>
                <a:cubicBezTo>
                  <a:pt x="651389" y="69161"/>
                  <a:pt x="652100" y="67942"/>
                  <a:pt x="652608" y="66926"/>
                </a:cubicBezTo>
                <a:cubicBezTo>
                  <a:pt x="653116" y="65910"/>
                  <a:pt x="653929" y="64589"/>
                  <a:pt x="655047" y="62964"/>
                </a:cubicBezTo>
                <a:cubicBezTo>
                  <a:pt x="656164" y="61338"/>
                  <a:pt x="657079" y="59509"/>
                  <a:pt x="657790" y="57477"/>
                </a:cubicBezTo>
                <a:cubicBezTo>
                  <a:pt x="658501" y="55445"/>
                  <a:pt x="659263" y="53972"/>
                  <a:pt x="660076" y="53058"/>
                </a:cubicBezTo>
                <a:cubicBezTo>
                  <a:pt x="660889" y="52143"/>
                  <a:pt x="661600" y="50721"/>
                  <a:pt x="662209" y="48790"/>
                </a:cubicBezTo>
                <a:cubicBezTo>
                  <a:pt x="662819" y="46860"/>
                  <a:pt x="663479" y="45387"/>
                  <a:pt x="664191" y="44371"/>
                </a:cubicBezTo>
                <a:cubicBezTo>
                  <a:pt x="664902" y="43355"/>
                  <a:pt x="665359" y="42237"/>
                  <a:pt x="665562" y="41018"/>
                </a:cubicBezTo>
                <a:cubicBezTo>
                  <a:pt x="665765" y="39799"/>
                  <a:pt x="666172" y="38783"/>
                  <a:pt x="666781" y="37970"/>
                </a:cubicBezTo>
                <a:cubicBezTo>
                  <a:pt x="667391" y="37157"/>
                  <a:pt x="667747" y="36497"/>
                  <a:pt x="667848" y="35989"/>
                </a:cubicBezTo>
                <a:cubicBezTo>
                  <a:pt x="667950" y="35481"/>
                  <a:pt x="668204" y="34922"/>
                  <a:pt x="668610" y="34312"/>
                </a:cubicBezTo>
                <a:cubicBezTo>
                  <a:pt x="669017" y="33703"/>
                  <a:pt x="669220" y="32687"/>
                  <a:pt x="669220" y="31264"/>
                </a:cubicBezTo>
                <a:cubicBezTo>
                  <a:pt x="669220" y="29842"/>
                  <a:pt x="669525" y="28572"/>
                  <a:pt x="670134" y="27454"/>
                </a:cubicBezTo>
                <a:cubicBezTo>
                  <a:pt x="670744" y="26337"/>
                  <a:pt x="671607" y="25372"/>
                  <a:pt x="672725" y="24559"/>
                </a:cubicBezTo>
                <a:cubicBezTo>
                  <a:pt x="673843" y="23746"/>
                  <a:pt x="675316" y="23289"/>
                  <a:pt x="677145" y="23187"/>
                </a:cubicBezTo>
                <a:cubicBezTo>
                  <a:pt x="678973" y="23086"/>
                  <a:pt x="680447" y="23340"/>
                  <a:pt x="681564" y="23949"/>
                </a:cubicBezTo>
                <a:cubicBezTo>
                  <a:pt x="682682" y="24559"/>
                  <a:pt x="683647" y="25422"/>
                  <a:pt x="684460" y="26540"/>
                </a:cubicBezTo>
                <a:cubicBezTo>
                  <a:pt x="685273" y="27658"/>
                  <a:pt x="685679" y="29690"/>
                  <a:pt x="685679" y="32636"/>
                </a:cubicBezTo>
                <a:cubicBezTo>
                  <a:pt x="685679" y="35582"/>
                  <a:pt x="685425" y="37462"/>
                  <a:pt x="684917" y="38275"/>
                </a:cubicBezTo>
                <a:cubicBezTo>
                  <a:pt x="684409" y="39088"/>
                  <a:pt x="684104" y="39494"/>
                  <a:pt x="684003" y="39494"/>
                </a:cubicBezTo>
                <a:cubicBezTo>
                  <a:pt x="683901" y="39494"/>
                  <a:pt x="683495" y="40256"/>
                  <a:pt x="682783" y="41780"/>
                </a:cubicBezTo>
                <a:cubicBezTo>
                  <a:pt x="682072" y="43304"/>
                  <a:pt x="681666" y="44066"/>
                  <a:pt x="681564" y="44066"/>
                </a:cubicBezTo>
                <a:cubicBezTo>
                  <a:pt x="681463" y="44066"/>
                  <a:pt x="681310" y="44523"/>
                  <a:pt x="681107" y="45438"/>
                </a:cubicBezTo>
                <a:cubicBezTo>
                  <a:pt x="680904" y="46352"/>
                  <a:pt x="680447" y="47419"/>
                  <a:pt x="679735" y="48638"/>
                </a:cubicBezTo>
                <a:cubicBezTo>
                  <a:pt x="679024" y="49857"/>
                  <a:pt x="678618" y="50467"/>
                  <a:pt x="678516" y="50467"/>
                </a:cubicBezTo>
                <a:cubicBezTo>
                  <a:pt x="678415" y="50467"/>
                  <a:pt x="677957" y="51686"/>
                  <a:pt x="677145" y="54124"/>
                </a:cubicBezTo>
                <a:cubicBezTo>
                  <a:pt x="676332" y="56563"/>
                  <a:pt x="675519" y="58341"/>
                  <a:pt x="674706" y="59458"/>
                </a:cubicBezTo>
                <a:cubicBezTo>
                  <a:pt x="673893" y="60576"/>
                  <a:pt x="673436" y="61135"/>
                  <a:pt x="673335" y="61135"/>
                </a:cubicBezTo>
                <a:cubicBezTo>
                  <a:pt x="673233" y="61135"/>
                  <a:pt x="673081" y="61592"/>
                  <a:pt x="672877" y="62506"/>
                </a:cubicBezTo>
                <a:cubicBezTo>
                  <a:pt x="672674" y="63421"/>
                  <a:pt x="672369" y="64335"/>
                  <a:pt x="671963" y="65250"/>
                </a:cubicBezTo>
                <a:cubicBezTo>
                  <a:pt x="671557" y="66164"/>
                  <a:pt x="671303" y="66621"/>
                  <a:pt x="671201" y="66621"/>
                </a:cubicBezTo>
                <a:cubicBezTo>
                  <a:pt x="671099" y="66621"/>
                  <a:pt x="670896" y="67078"/>
                  <a:pt x="670591" y="67993"/>
                </a:cubicBezTo>
                <a:cubicBezTo>
                  <a:pt x="670287" y="68907"/>
                  <a:pt x="669677" y="70076"/>
                  <a:pt x="668763" y="71498"/>
                </a:cubicBezTo>
                <a:cubicBezTo>
                  <a:pt x="667848" y="72920"/>
                  <a:pt x="666985" y="74190"/>
                  <a:pt x="666172" y="75308"/>
                </a:cubicBezTo>
                <a:cubicBezTo>
                  <a:pt x="665359" y="76426"/>
                  <a:pt x="664902" y="76984"/>
                  <a:pt x="664800" y="76984"/>
                </a:cubicBezTo>
                <a:cubicBezTo>
                  <a:pt x="664699" y="76984"/>
                  <a:pt x="664343" y="77594"/>
                  <a:pt x="663733" y="78813"/>
                </a:cubicBezTo>
                <a:cubicBezTo>
                  <a:pt x="663124" y="80032"/>
                  <a:pt x="662413" y="81201"/>
                  <a:pt x="661600" y="82318"/>
                </a:cubicBezTo>
                <a:cubicBezTo>
                  <a:pt x="660787" y="83436"/>
                  <a:pt x="660330" y="83995"/>
                  <a:pt x="660228" y="83995"/>
                </a:cubicBezTo>
                <a:cubicBezTo>
                  <a:pt x="660127" y="83995"/>
                  <a:pt x="659873" y="84706"/>
                  <a:pt x="659466" y="86128"/>
                </a:cubicBezTo>
                <a:cubicBezTo>
                  <a:pt x="659060" y="87551"/>
                  <a:pt x="658399" y="88872"/>
                  <a:pt x="657485" y="90091"/>
                </a:cubicBezTo>
                <a:cubicBezTo>
                  <a:pt x="656571" y="91310"/>
                  <a:pt x="656012" y="91920"/>
                  <a:pt x="655809" y="91920"/>
                </a:cubicBezTo>
                <a:cubicBezTo>
                  <a:pt x="655605" y="91920"/>
                  <a:pt x="655199" y="92275"/>
                  <a:pt x="654589" y="92986"/>
                </a:cubicBezTo>
                <a:cubicBezTo>
                  <a:pt x="653980" y="93698"/>
                  <a:pt x="653065" y="95018"/>
                  <a:pt x="651846" y="96949"/>
                </a:cubicBezTo>
                <a:cubicBezTo>
                  <a:pt x="650627" y="98879"/>
                  <a:pt x="650322" y="99844"/>
                  <a:pt x="650932" y="99844"/>
                </a:cubicBezTo>
                <a:cubicBezTo>
                  <a:pt x="651541" y="99844"/>
                  <a:pt x="652253" y="100048"/>
                  <a:pt x="653065" y="100454"/>
                </a:cubicBezTo>
                <a:cubicBezTo>
                  <a:pt x="653878" y="100860"/>
                  <a:pt x="654640" y="101419"/>
                  <a:pt x="655351" y="102130"/>
                </a:cubicBezTo>
                <a:cubicBezTo>
                  <a:pt x="656063" y="102842"/>
                  <a:pt x="656621" y="103654"/>
                  <a:pt x="657028" y="104569"/>
                </a:cubicBezTo>
                <a:cubicBezTo>
                  <a:pt x="657434" y="105483"/>
                  <a:pt x="658196" y="106702"/>
                  <a:pt x="659314" y="108226"/>
                </a:cubicBezTo>
                <a:cubicBezTo>
                  <a:pt x="660431" y="109750"/>
                  <a:pt x="661092" y="111173"/>
                  <a:pt x="661295" y="112494"/>
                </a:cubicBezTo>
                <a:cubicBezTo>
                  <a:pt x="661498" y="113814"/>
                  <a:pt x="661955" y="114932"/>
                  <a:pt x="662667" y="115846"/>
                </a:cubicBezTo>
                <a:cubicBezTo>
                  <a:pt x="663378" y="116761"/>
                  <a:pt x="663784" y="126616"/>
                  <a:pt x="663886" y="145412"/>
                </a:cubicBezTo>
                <a:cubicBezTo>
                  <a:pt x="663987" y="164208"/>
                  <a:pt x="664191" y="173758"/>
                  <a:pt x="664495" y="174063"/>
                </a:cubicBezTo>
                <a:cubicBezTo>
                  <a:pt x="664724" y="174292"/>
                  <a:pt x="664895" y="178807"/>
                  <a:pt x="665010" y="187608"/>
                </a:cubicBezTo>
                <a:lnTo>
                  <a:pt x="665028" y="189608"/>
                </a:lnTo>
                <a:lnTo>
                  <a:pt x="668763" y="190675"/>
                </a:lnTo>
                <a:cubicBezTo>
                  <a:pt x="669880" y="191488"/>
                  <a:pt x="670998" y="191640"/>
                  <a:pt x="672115" y="191132"/>
                </a:cubicBezTo>
                <a:cubicBezTo>
                  <a:pt x="673233" y="190624"/>
                  <a:pt x="673944" y="190167"/>
                  <a:pt x="674249" y="189760"/>
                </a:cubicBezTo>
                <a:cubicBezTo>
                  <a:pt x="674554" y="189354"/>
                  <a:pt x="675163" y="188846"/>
                  <a:pt x="676078" y="188236"/>
                </a:cubicBezTo>
                <a:cubicBezTo>
                  <a:pt x="676992" y="187627"/>
                  <a:pt x="677703" y="186763"/>
                  <a:pt x="678211" y="185646"/>
                </a:cubicBezTo>
                <a:cubicBezTo>
                  <a:pt x="678719" y="184528"/>
                  <a:pt x="679989" y="183004"/>
                  <a:pt x="682021" y="181074"/>
                </a:cubicBezTo>
                <a:cubicBezTo>
                  <a:pt x="684053" y="179143"/>
                  <a:pt x="685273" y="177924"/>
                  <a:pt x="685679" y="177416"/>
                </a:cubicBezTo>
                <a:cubicBezTo>
                  <a:pt x="686085" y="176908"/>
                  <a:pt x="687000" y="175943"/>
                  <a:pt x="688422" y="174520"/>
                </a:cubicBezTo>
                <a:cubicBezTo>
                  <a:pt x="689845" y="173098"/>
                  <a:pt x="691013" y="171676"/>
                  <a:pt x="691927" y="170253"/>
                </a:cubicBezTo>
                <a:cubicBezTo>
                  <a:pt x="692842" y="168831"/>
                  <a:pt x="693858" y="167764"/>
                  <a:pt x="694975" y="167053"/>
                </a:cubicBezTo>
                <a:cubicBezTo>
                  <a:pt x="696093" y="166342"/>
                  <a:pt x="697109" y="165326"/>
                  <a:pt x="698023" y="164005"/>
                </a:cubicBezTo>
                <a:cubicBezTo>
                  <a:pt x="698938" y="162684"/>
                  <a:pt x="699954" y="161668"/>
                  <a:pt x="701071" y="160957"/>
                </a:cubicBezTo>
                <a:cubicBezTo>
                  <a:pt x="702189" y="160246"/>
                  <a:pt x="703053" y="159230"/>
                  <a:pt x="703662" y="157909"/>
                </a:cubicBezTo>
                <a:cubicBezTo>
                  <a:pt x="704272" y="156588"/>
                  <a:pt x="704983" y="155521"/>
                  <a:pt x="705796" y="154708"/>
                </a:cubicBezTo>
                <a:cubicBezTo>
                  <a:pt x="706609" y="153896"/>
                  <a:pt x="707371" y="152930"/>
                  <a:pt x="708082" y="151813"/>
                </a:cubicBezTo>
                <a:cubicBezTo>
                  <a:pt x="708793" y="150695"/>
                  <a:pt x="710469" y="148765"/>
                  <a:pt x="713111" y="146022"/>
                </a:cubicBezTo>
                <a:cubicBezTo>
                  <a:pt x="715753" y="143278"/>
                  <a:pt x="718343" y="140078"/>
                  <a:pt x="720883" y="136420"/>
                </a:cubicBezTo>
                <a:cubicBezTo>
                  <a:pt x="723423" y="132763"/>
                  <a:pt x="725151" y="130477"/>
                  <a:pt x="726065" y="129562"/>
                </a:cubicBezTo>
                <a:cubicBezTo>
                  <a:pt x="726979" y="128648"/>
                  <a:pt x="728097" y="127276"/>
                  <a:pt x="729418" y="125448"/>
                </a:cubicBezTo>
                <a:cubicBezTo>
                  <a:pt x="730739" y="123619"/>
                  <a:pt x="731704" y="122095"/>
                  <a:pt x="732313" y="120876"/>
                </a:cubicBezTo>
                <a:cubicBezTo>
                  <a:pt x="732923" y="119656"/>
                  <a:pt x="733634" y="118590"/>
                  <a:pt x="734447" y="117675"/>
                </a:cubicBezTo>
                <a:cubicBezTo>
                  <a:pt x="735260" y="116761"/>
                  <a:pt x="736073" y="115643"/>
                  <a:pt x="736885" y="114322"/>
                </a:cubicBezTo>
                <a:cubicBezTo>
                  <a:pt x="737698" y="113002"/>
                  <a:pt x="738562" y="112036"/>
                  <a:pt x="739476" y="111427"/>
                </a:cubicBezTo>
                <a:cubicBezTo>
                  <a:pt x="740391" y="110817"/>
                  <a:pt x="741000" y="110208"/>
                  <a:pt x="741305" y="109598"/>
                </a:cubicBezTo>
                <a:cubicBezTo>
                  <a:pt x="741610" y="108988"/>
                  <a:pt x="742321" y="108277"/>
                  <a:pt x="743439" y="107464"/>
                </a:cubicBezTo>
                <a:lnTo>
                  <a:pt x="744661" y="107131"/>
                </a:lnTo>
                <a:lnTo>
                  <a:pt x="744658" y="106131"/>
                </a:lnTo>
                <a:cubicBezTo>
                  <a:pt x="744607" y="98892"/>
                  <a:pt x="744505" y="95171"/>
                  <a:pt x="744353" y="94968"/>
                </a:cubicBezTo>
                <a:cubicBezTo>
                  <a:pt x="744048" y="94561"/>
                  <a:pt x="743845" y="93698"/>
                  <a:pt x="743743" y="92377"/>
                </a:cubicBezTo>
                <a:lnTo>
                  <a:pt x="743733" y="92326"/>
                </a:lnTo>
                <a:lnTo>
                  <a:pt x="739019" y="94510"/>
                </a:lnTo>
                <a:cubicBezTo>
                  <a:pt x="735361" y="96034"/>
                  <a:pt x="732212" y="97304"/>
                  <a:pt x="729570" y="98320"/>
                </a:cubicBezTo>
                <a:cubicBezTo>
                  <a:pt x="726929" y="99336"/>
                  <a:pt x="724389" y="100302"/>
                  <a:pt x="721950" y="101216"/>
                </a:cubicBezTo>
                <a:cubicBezTo>
                  <a:pt x="719512" y="102130"/>
                  <a:pt x="718191" y="102588"/>
                  <a:pt x="717988" y="102588"/>
                </a:cubicBezTo>
                <a:cubicBezTo>
                  <a:pt x="717785" y="102588"/>
                  <a:pt x="716515" y="103400"/>
                  <a:pt x="714178" y="105026"/>
                </a:cubicBezTo>
                <a:cubicBezTo>
                  <a:pt x="711841" y="106652"/>
                  <a:pt x="710571" y="107464"/>
                  <a:pt x="710368" y="107464"/>
                </a:cubicBezTo>
                <a:cubicBezTo>
                  <a:pt x="710165" y="107464"/>
                  <a:pt x="709301" y="107922"/>
                  <a:pt x="707777" y="108836"/>
                </a:cubicBezTo>
                <a:cubicBezTo>
                  <a:pt x="706253" y="109750"/>
                  <a:pt x="705389" y="110208"/>
                  <a:pt x="705186" y="110208"/>
                </a:cubicBezTo>
                <a:cubicBezTo>
                  <a:pt x="704983" y="110208"/>
                  <a:pt x="704475" y="110817"/>
                  <a:pt x="703662" y="112036"/>
                </a:cubicBezTo>
                <a:cubicBezTo>
                  <a:pt x="702849" y="113256"/>
                  <a:pt x="701732" y="114322"/>
                  <a:pt x="700309" y="115237"/>
                </a:cubicBezTo>
                <a:cubicBezTo>
                  <a:pt x="698887" y="116151"/>
                  <a:pt x="698176" y="116608"/>
                  <a:pt x="698176" y="116608"/>
                </a:cubicBezTo>
                <a:cubicBezTo>
                  <a:pt x="698176" y="116608"/>
                  <a:pt x="697617" y="116608"/>
                  <a:pt x="696499" y="116608"/>
                </a:cubicBezTo>
                <a:cubicBezTo>
                  <a:pt x="695382" y="116608"/>
                  <a:pt x="694264" y="116304"/>
                  <a:pt x="693147" y="115694"/>
                </a:cubicBezTo>
                <a:cubicBezTo>
                  <a:pt x="692029" y="115084"/>
                  <a:pt x="691064" y="114221"/>
                  <a:pt x="690251" y="113103"/>
                </a:cubicBezTo>
                <a:cubicBezTo>
                  <a:pt x="689438" y="111986"/>
                  <a:pt x="688981" y="110512"/>
                  <a:pt x="688879" y="108684"/>
                </a:cubicBezTo>
                <a:cubicBezTo>
                  <a:pt x="688778" y="106855"/>
                  <a:pt x="688930" y="105534"/>
                  <a:pt x="689337" y="104721"/>
                </a:cubicBezTo>
                <a:cubicBezTo>
                  <a:pt x="689743" y="103908"/>
                  <a:pt x="690759" y="102638"/>
                  <a:pt x="692385" y="100911"/>
                </a:cubicBezTo>
                <a:cubicBezTo>
                  <a:pt x="694010" y="99184"/>
                  <a:pt x="695483" y="97965"/>
                  <a:pt x="696804" y="97254"/>
                </a:cubicBezTo>
                <a:cubicBezTo>
                  <a:pt x="698125" y="96542"/>
                  <a:pt x="699293" y="95831"/>
                  <a:pt x="700309" y="95120"/>
                </a:cubicBezTo>
                <a:cubicBezTo>
                  <a:pt x="701325" y="94409"/>
                  <a:pt x="702291" y="93850"/>
                  <a:pt x="703205" y="93444"/>
                </a:cubicBezTo>
                <a:cubicBezTo>
                  <a:pt x="704119" y="93037"/>
                  <a:pt x="704983" y="92529"/>
                  <a:pt x="705796" y="91920"/>
                </a:cubicBezTo>
                <a:cubicBezTo>
                  <a:pt x="706609" y="91310"/>
                  <a:pt x="708183" y="90345"/>
                  <a:pt x="710520" y="89024"/>
                </a:cubicBezTo>
                <a:cubicBezTo>
                  <a:pt x="712857" y="87703"/>
                  <a:pt x="714737" y="86890"/>
                  <a:pt x="716159" y="86586"/>
                </a:cubicBezTo>
                <a:cubicBezTo>
                  <a:pt x="717581" y="86281"/>
                  <a:pt x="718597" y="85874"/>
                  <a:pt x="719207" y="85366"/>
                </a:cubicBezTo>
                <a:cubicBezTo>
                  <a:pt x="719817" y="84858"/>
                  <a:pt x="720680" y="84503"/>
                  <a:pt x="721798" y="84300"/>
                </a:cubicBezTo>
                <a:cubicBezTo>
                  <a:pt x="722915" y="84096"/>
                  <a:pt x="725049" y="83334"/>
                  <a:pt x="728199" y="82014"/>
                </a:cubicBezTo>
                <a:cubicBezTo>
                  <a:pt x="731348" y="80693"/>
                  <a:pt x="733685" y="79778"/>
                  <a:pt x="735209" y="79270"/>
                </a:cubicBezTo>
                <a:cubicBezTo>
                  <a:pt x="736733" y="78762"/>
                  <a:pt x="738155" y="78051"/>
                  <a:pt x="739476" y="77137"/>
                </a:cubicBezTo>
                <a:lnTo>
                  <a:pt x="741512" y="76383"/>
                </a:lnTo>
                <a:lnTo>
                  <a:pt x="741400" y="71946"/>
                </a:lnTo>
                <a:cubicBezTo>
                  <a:pt x="741362" y="69844"/>
                  <a:pt x="741330" y="67409"/>
                  <a:pt x="741305" y="64640"/>
                </a:cubicBezTo>
                <a:cubicBezTo>
                  <a:pt x="741203" y="53566"/>
                  <a:pt x="741000" y="47825"/>
                  <a:pt x="740695" y="47419"/>
                </a:cubicBezTo>
                <a:cubicBezTo>
                  <a:pt x="740391" y="47012"/>
                  <a:pt x="740187" y="45234"/>
                  <a:pt x="740086" y="42085"/>
                </a:cubicBezTo>
                <a:cubicBezTo>
                  <a:pt x="739984" y="38935"/>
                  <a:pt x="739781" y="37157"/>
                  <a:pt x="739476" y="36751"/>
                </a:cubicBezTo>
                <a:cubicBezTo>
                  <a:pt x="739171" y="36344"/>
                  <a:pt x="738968" y="34719"/>
                  <a:pt x="738867" y="31874"/>
                </a:cubicBezTo>
                <a:cubicBezTo>
                  <a:pt x="738765" y="29029"/>
                  <a:pt x="738613" y="27505"/>
                  <a:pt x="738409" y="27302"/>
                </a:cubicBezTo>
                <a:cubicBezTo>
                  <a:pt x="738206" y="27099"/>
                  <a:pt x="738003" y="26438"/>
                  <a:pt x="737800" y="25321"/>
                </a:cubicBezTo>
                <a:cubicBezTo>
                  <a:pt x="737597" y="24203"/>
                  <a:pt x="737343" y="23441"/>
                  <a:pt x="737038" y="23035"/>
                </a:cubicBezTo>
                <a:cubicBezTo>
                  <a:pt x="736733" y="22628"/>
                  <a:pt x="736530" y="21714"/>
                  <a:pt x="736428" y="20292"/>
                </a:cubicBezTo>
                <a:cubicBezTo>
                  <a:pt x="736327" y="18869"/>
                  <a:pt x="736581" y="17599"/>
                  <a:pt x="737190" y="16482"/>
                </a:cubicBezTo>
                <a:cubicBezTo>
                  <a:pt x="737800" y="15364"/>
                  <a:pt x="738663" y="14399"/>
                  <a:pt x="739781" y="13586"/>
                </a:cubicBezTo>
                <a:cubicBezTo>
                  <a:pt x="740899" y="12773"/>
                  <a:pt x="742372" y="12316"/>
                  <a:pt x="744201" y="12214"/>
                </a:cubicBezTo>
                <a:close/>
                <a:moveTo>
                  <a:pt x="168738" y="3680"/>
                </a:moveTo>
                <a:cubicBezTo>
                  <a:pt x="170567" y="3578"/>
                  <a:pt x="172040" y="3832"/>
                  <a:pt x="173158" y="4442"/>
                </a:cubicBezTo>
                <a:cubicBezTo>
                  <a:pt x="174275" y="5052"/>
                  <a:pt x="175241" y="5915"/>
                  <a:pt x="176053" y="7033"/>
                </a:cubicBezTo>
                <a:cubicBezTo>
                  <a:pt x="176866" y="8150"/>
                  <a:pt x="177273" y="9573"/>
                  <a:pt x="177273" y="11300"/>
                </a:cubicBezTo>
                <a:cubicBezTo>
                  <a:pt x="177273" y="13027"/>
                  <a:pt x="177019" y="14297"/>
                  <a:pt x="176511" y="15110"/>
                </a:cubicBezTo>
                <a:cubicBezTo>
                  <a:pt x="176003" y="15923"/>
                  <a:pt x="174885" y="16888"/>
                  <a:pt x="173158" y="18006"/>
                </a:cubicBezTo>
                <a:cubicBezTo>
                  <a:pt x="171431" y="19123"/>
                  <a:pt x="170465" y="19682"/>
                  <a:pt x="170262" y="19682"/>
                </a:cubicBezTo>
                <a:cubicBezTo>
                  <a:pt x="170059" y="19682"/>
                  <a:pt x="169094" y="20444"/>
                  <a:pt x="167367" y="21968"/>
                </a:cubicBezTo>
                <a:cubicBezTo>
                  <a:pt x="165639" y="23492"/>
                  <a:pt x="163912" y="24559"/>
                  <a:pt x="162185" y="25168"/>
                </a:cubicBezTo>
                <a:cubicBezTo>
                  <a:pt x="160458" y="25778"/>
                  <a:pt x="159391" y="26083"/>
                  <a:pt x="158985" y="26083"/>
                </a:cubicBezTo>
                <a:cubicBezTo>
                  <a:pt x="158578" y="26083"/>
                  <a:pt x="158223" y="26286"/>
                  <a:pt x="157918" y="26692"/>
                </a:cubicBezTo>
                <a:cubicBezTo>
                  <a:pt x="157613" y="27099"/>
                  <a:pt x="156699" y="27810"/>
                  <a:pt x="155175" y="28826"/>
                </a:cubicBezTo>
                <a:cubicBezTo>
                  <a:pt x="153651" y="29842"/>
                  <a:pt x="151873" y="30655"/>
                  <a:pt x="149841" y="31264"/>
                </a:cubicBezTo>
                <a:cubicBezTo>
                  <a:pt x="147809" y="31874"/>
                  <a:pt x="146539" y="32179"/>
                  <a:pt x="146031" y="32179"/>
                </a:cubicBezTo>
                <a:cubicBezTo>
                  <a:pt x="145523" y="32179"/>
                  <a:pt x="144811" y="32534"/>
                  <a:pt x="143897" y="33246"/>
                </a:cubicBezTo>
                <a:cubicBezTo>
                  <a:pt x="142983" y="33957"/>
                  <a:pt x="140392" y="34922"/>
                  <a:pt x="136125" y="36141"/>
                </a:cubicBezTo>
                <a:cubicBezTo>
                  <a:pt x="131857" y="37360"/>
                  <a:pt x="129571" y="37970"/>
                  <a:pt x="129267" y="37970"/>
                </a:cubicBezTo>
                <a:cubicBezTo>
                  <a:pt x="128962" y="37970"/>
                  <a:pt x="126727" y="38986"/>
                  <a:pt x="122561" y="41018"/>
                </a:cubicBezTo>
                <a:cubicBezTo>
                  <a:pt x="118395" y="43050"/>
                  <a:pt x="116160" y="44066"/>
                  <a:pt x="115855" y="44066"/>
                </a:cubicBezTo>
                <a:cubicBezTo>
                  <a:pt x="115551" y="44066"/>
                  <a:pt x="114585" y="44574"/>
                  <a:pt x="112960" y="45590"/>
                </a:cubicBezTo>
                <a:cubicBezTo>
                  <a:pt x="111334" y="46606"/>
                  <a:pt x="110267" y="47114"/>
                  <a:pt x="109759" y="47114"/>
                </a:cubicBezTo>
                <a:cubicBezTo>
                  <a:pt x="109251" y="47114"/>
                  <a:pt x="108947" y="47266"/>
                  <a:pt x="108845" y="47571"/>
                </a:cubicBezTo>
                <a:cubicBezTo>
                  <a:pt x="108743" y="47876"/>
                  <a:pt x="107981" y="48486"/>
                  <a:pt x="106559" y="49400"/>
                </a:cubicBezTo>
                <a:cubicBezTo>
                  <a:pt x="105137" y="50314"/>
                  <a:pt x="103816" y="50772"/>
                  <a:pt x="102597" y="50772"/>
                </a:cubicBezTo>
                <a:cubicBezTo>
                  <a:pt x="101377" y="50772"/>
                  <a:pt x="100158" y="51178"/>
                  <a:pt x="98939" y="51991"/>
                </a:cubicBezTo>
                <a:cubicBezTo>
                  <a:pt x="97720" y="52804"/>
                  <a:pt x="96805" y="53210"/>
                  <a:pt x="96196" y="53210"/>
                </a:cubicBezTo>
                <a:cubicBezTo>
                  <a:pt x="95586" y="53210"/>
                  <a:pt x="94977" y="53413"/>
                  <a:pt x="94367" y="53820"/>
                </a:cubicBezTo>
                <a:cubicBezTo>
                  <a:pt x="93757" y="54226"/>
                  <a:pt x="92386" y="54429"/>
                  <a:pt x="90252" y="54429"/>
                </a:cubicBezTo>
                <a:cubicBezTo>
                  <a:pt x="88119" y="54429"/>
                  <a:pt x="86696" y="54632"/>
                  <a:pt x="85985" y="55039"/>
                </a:cubicBezTo>
                <a:cubicBezTo>
                  <a:pt x="85274" y="55445"/>
                  <a:pt x="84918" y="55648"/>
                  <a:pt x="84918" y="55648"/>
                </a:cubicBezTo>
                <a:cubicBezTo>
                  <a:pt x="84918" y="55648"/>
                  <a:pt x="83801" y="55648"/>
                  <a:pt x="81565" y="55648"/>
                </a:cubicBezTo>
                <a:cubicBezTo>
                  <a:pt x="79330" y="55648"/>
                  <a:pt x="77654" y="55344"/>
                  <a:pt x="76536" y="54734"/>
                </a:cubicBezTo>
                <a:cubicBezTo>
                  <a:pt x="75419" y="54124"/>
                  <a:pt x="74453" y="53261"/>
                  <a:pt x="73641" y="52143"/>
                </a:cubicBezTo>
                <a:cubicBezTo>
                  <a:pt x="72828" y="51026"/>
                  <a:pt x="72371" y="49756"/>
                  <a:pt x="72269" y="48333"/>
                </a:cubicBezTo>
                <a:cubicBezTo>
                  <a:pt x="72167" y="46911"/>
                  <a:pt x="72421" y="45641"/>
                  <a:pt x="73031" y="44523"/>
                </a:cubicBezTo>
                <a:cubicBezTo>
                  <a:pt x="73641" y="43406"/>
                  <a:pt x="74504" y="42440"/>
                  <a:pt x="75622" y="41628"/>
                </a:cubicBezTo>
                <a:cubicBezTo>
                  <a:pt x="76739" y="40815"/>
                  <a:pt x="78009" y="40358"/>
                  <a:pt x="79432" y="40256"/>
                </a:cubicBezTo>
                <a:cubicBezTo>
                  <a:pt x="80854" y="40154"/>
                  <a:pt x="81769" y="39951"/>
                  <a:pt x="82175" y="39646"/>
                </a:cubicBezTo>
                <a:cubicBezTo>
                  <a:pt x="82581" y="39342"/>
                  <a:pt x="83902" y="39088"/>
                  <a:pt x="86137" y="38884"/>
                </a:cubicBezTo>
                <a:cubicBezTo>
                  <a:pt x="88373" y="38681"/>
                  <a:pt x="89998" y="38427"/>
                  <a:pt x="91014" y="38122"/>
                </a:cubicBezTo>
                <a:cubicBezTo>
                  <a:pt x="92030" y="37818"/>
                  <a:pt x="92995" y="37310"/>
                  <a:pt x="93910" y="36598"/>
                </a:cubicBezTo>
                <a:cubicBezTo>
                  <a:pt x="94824" y="35887"/>
                  <a:pt x="95840" y="35481"/>
                  <a:pt x="96958" y="35379"/>
                </a:cubicBezTo>
                <a:cubicBezTo>
                  <a:pt x="98075" y="35278"/>
                  <a:pt x="99295" y="34668"/>
                  <a:pt x="100615" y="33550"/>
                </a:cubicBezTo>
                <a:cubicBezTo>
                  <a:pt x="101936" y="32433"/>
                  <a:pt x="103308" y="31823"/>
                  <a:pt x="104730" y="31722"/>
                </a:cubicBezTo>
                <a:cubicBezTo>
                  <a:pt x="106153" y="31620"/>
                  <a:pt x="107118" y="31366"/>
                  <a:pt x="107626" y="30960"/>
                </a:cubicBezTo>
                <a:cubicBezTo>
                  <a:pt x="108134" y="30553"/>
                  <a:pt x="109048" y="30096"/>
                  <a:pt x="110369" y="29588"/>
                </a:cubicBezTo>
                <a:cubicBezTo>
                  <a:pt x="111690" y="29080"/>
                  <a:pt x="114585" y="27759"/>
                  <a:pt x="119056" y="25626"/>
                </a:cubicBezTo>
                <a:cubicBezTo>
                  <a:pt x="123526" y="23492"/>
                  <a:pt x="127641" y="21968"/>
                  <a:pt x="131400" y="21054"/>
                </a:cubicBezTo>
                <a:cubicBezTo>
                  <a:pt x="135159" y="20139"/>
                  <a:pt x="137598" y="19276"/>
                  <a:pt x="138715" y="18463"/>
                </a:cubicBezTo>
                <a:cubicBezTo>
                  <a:pt x="139833" y="17650"/>
                  <a:pt x="141459" y="17040"/>
                  <a:pt x="143592" y="16634"/>
                </a:cubicBezTo>
                <a:cubicBezTo>
                  <a:pt x="145726" y="16228"/>
                  <a:pt x="147047" y="15770"/>
                  <a:pt x="147555" y="15262"/>
                </a:cubicBezTo>
                <a:cubicBezTo>
                  <a:pt x="148063" y="14754"/>
                  <a:pt x="149079" y="13992"/>
                  <a:pt x="150603" y="12976"/>
                </a:cubicBezTo>
                <a:cubicBezTo>
                  <a:pt x="152127" y="11960"/>
                  <a:pt x="153701" y="11249"/>
                  <a:pt x="155327" y="10843"/>
                </a:cubicBezTo>
                <a:cubicBezTo>
                  <a:pt x="156953" y="10436"/>
                  <a:pt x="158019" y="9928"/>
                  <a:pt x="158527" y="9319"/>
                </a:cubicBezTo>
                <a:cubicBezTo>
                  <a:pt x="159035" y="8709"/>
                  <a:pt x="160407" y="7642"/>
                  <a:pt x="162642" y="6118"/>
                </a:cubicBezTo>
                <a:cubicBezTo>
                  <a:pt x="164877" y="4594"/>
                  <a:pt x="166909" y="3782"/>
                  <a:pt x="168738" y="3680"/>
                </a:cubicBezTo>
                <a:close/>
                <a:moveTo>
                  <a:pt x="416236" y="22"/>
                </a:moveTo>
                <a:cubicBezTo>
                  <a:pt x="418065" y="-79"/>
                  <a:pt x="419538" y="175"/>
                  <a:pt x="420655" y="784"/>
                </a:cubicBezTo>
                <a:cubicBezTo>
                  <a:pt x="421773" y="1394"/>
                  <a:pt x="422941" y="2461"/>
                  <a:pt x="424161" y="3985"/>
                </a:cubicBezTo>
                <a:cubicBezTo>
                  <a:pt x="425380" y="5509"/>
                  <a:pt x="426040" y="12570"/>
                  <a:pt x="426142" y="25168"/>
                </a:cubicBezTo>
                <a:cubicBezTo>
                  <a:pt x="426243" y="37767"/>
                  <a:pt x="426396" y="44168"/>
                  <a:pt x="426599" y="44371"/>
                </a:cubicBezTo>
                <a:cubicBezTo>
                  <a:pt x="426802" y="44574"/>
                  <a:pt x="427005" y="45438"/>
                  <a:pt x="427209" y="46962"/>
                </a:cubicBezTo>
                <a:cubicBezTo>
                  <a:pt x="427412" y="48486"/>
                  <a:pt x="427666" y="49552"/>
                  <a:pt x="427971" y="50162"/>
                </a:cubicBezTo>
                <a:cubicBezTo>
                  <a:pt x="428275" y="50772"/>
                  <a:pt x="428479" y="56258"/>
                  <a:pt x="428580" y="66621"/>
                </a:cubicBezTo>
                <a:lnTo>
                  <a:pt x="428665" y="72716"/>
                </a:lnTo>
                <a:lnTo>
                  <a:pt x="430104" y="72108"/>
                </a:lnTo>
                <a:cubicBezTo>
                  <a:pt x="431222" y="71295"/>
                  <a:pt x="432644" y="70838"/>
                  <a:pt x="434371" y="70736"/>
                </a:cubicBezTo>
                <a:cubicBezTo>
                  <a:pt x="436099" y="70634"/>
                  <a:pt x="437724" y="70330"/>
                  <a:pt x="439248" y="69822"/>
                </a:cubicBezTo>
                <a:cubicBezTo>
                  <a:pt x="440772" y="69314"/>
                  <a:pt x="442144" y="68755"/>
                  <a:pt x="443363" y="68145"/>
                </a:cubicBezTo>
                <a:cubicBezTo>
                  <a:pt x="444582" y="67536"/>
                  <a:pt x="446208" y="67129"/>
                  <a:pt x="448240" y="66926"/>
                </a:cubicBezTo>
                <a:cubicBezTo>
                  <a:pt x="450272" y="66723"/>
                  <a:pt x="451593" y="66367"/>
                  <a:pt x="452202" y="65859"/>
                </a:cubicBezTo>
                <a:cubicBezTo>
                  <a:pt x="452812" y="65351"/>
                  <a:pt x="453625" y="64996"/>
                  <a:pt x="454641" y="64792"/>
                </a:cubicBezTo>
                <a:cubicBezTo>
                  <a:pt x="455657" y="64589"/>
                  <a:pt x="456368" y="64335"/>
                  <a:pt x="456774" y="64030"/>
                </a:cubicBezTo>
                <a:cubicBezTo>
                  <a:pt x="457181" y="63726"/>
                  <a:pt x="459009" y="63522"/>
                  <a:pt x="462261" y="63421"/>
                </a:cubicBezTo>
                <a:cubicBezTo>
                  <a:pt x="465512" y="63319"/>
                  <a:pt x="467747" y="62913"/>
                  <a:pt x="468966" y="62202"/>
                </a:cubicBezTo>
                <a:cubicBezTo>
                  <a:pt x="470185" y="61490"/>
                  <a:pt x="472319" y="61084"/>
                  <a:pt x="475367" y="60982"/>
                </a:cubicBezTo>
                <a:cubicBezTo>
                  <a:pt x="478415" y="60881"/>
                  <a:pt x="480498" y="61135"/>
                  <a:pt x="481615" y="61744"/>
                </a:cubicBezTo>
                <a:cubicBezTo>
                  <a:pt x="482733" y="62354"/>
                  <a:pt x="483698" y="63218"/>
                  <a:pt x="484511" y="64335"/>
                </a:cubicBezTo>
                <a:cubicBezTo>
                  <a:pt x="485324" y="65453"/>
                  <a:pt x="485781" y="67739"/>
                  <a:pt x="485883" y="71193"/>
                </a:cubicBezTo>
                <a:cubicBezTo>
                  <a:pt x="485984" y="74648"/>
                  <a:pt x="485527" y="77848"/>
                  <a:pt x="484511" y="80794"/>
                </a:cubicBezTo>
                <a:cubicBezTo>
                  <a:pt x="483495" y="83741"/>
                  <a:pt x="482377" y="85976"/>
                  <a:pt x="481158" y="87500"/>
                </a:cubicBezTo>
                <a:cubicBezTo>
                  <a:pt x="479939" y="89024"/>
                  <a:pt x="479279" y="89786"/>
                  <a:pt x="479177" y="89786"/>
                </a:cubicBezTo>
                <a:cubicBezTo>
                  <a:pt x="479075" y="89786"/>
                  <a:pt x="477958" y="91716"/>
                  <a:pt x="475824" y="95577"/>
                </a:cubicBezTo>
                <a:cubicBezTo>
                  <a:pt x="473691" y="99438"/>
                  <a:pt x="472217" y="101927"/>
                  <a:pt x="471405" y="103045"/>
                </a:cubicBezTo>
                <a:cubicBezTo>
                  <a:pt x="470592" y="104162"/>
                  <a:pt x="470135" y="104721"/>
                  <a:pt x="470033" y="104721"/>
                </a:cubicBezTo>
                <a:cubicBezTo>
                  <a:pt x="469931" y="104721"/>
                  <a:pt x="469423" y="105432"/>
                  <a:pt x="468509" y="106855"/>
                </a:cubicBezTo>
                <a:cubicBezTo>
                  <a:pt x="467595" y="108277"/>
                  <a:pt x="467087" y="108988"/>
                  <a:pt x="466985" y="108988"/>
                </a:cubicBezTo>
                <a:cubicBezTo>
                  <a:pt x="466883" y="108988"/>
                  <a:pt x="466071" y="110411"/>
                  <a:pt x="464547" y="113256"/>
                </a:cubicBezTo>
                <a:cubicBezTo>
                  <a:pt x="463023" y="116100"/>
                  <a:pt x="462210" y="117523"/>
                  <a:pt x="462108" y="117523"/>
                </a:cubicBezTo>
                <a:cubicBezTo>
                  <a:pt x="462007" y="117523"/>
                  <a:pt x="461854" y="117929"/>
                  <a:pt x="461651" y="118742"/>
                </a:cubicBezTo>
                <a:lnTo>
                  <a:pt x="461271" y="119572"/>
                </a:lnTo>
                <a:lnTo>
                  <a:pt x="461651" y="119504"/>
                </a:lnTo>
                <a:cubicBezTo>
                  <a:pt x="462870" y="118793"/>
                  <a:pt x="464140" y="118386"/>
                  <a:pt x="465461" y="118285"/>
                </a:cubicBezTo>
                <a:cubicBezTo>
                  <a:pt x="466782" y="118183"/>
                  <a:pt x="468001" y="117777"/>
                  <a:pt x="469119" y="117066"/>
                </a:cubicBezTo>
                <a:cubicBezTo>
                  <a:pt x="470236" y="116354"/>
                  <a:pt x="471659" y="115948"/>
                  <a:pt x="473386" y="115846"/>
                </a:cubicBezTo>
                <a:cubicBezTo>
                  <a:pt x="475113" y="115745"/>
                  <a:pt x="476129" y="115542"/>
                  <a:pt x="476434" y="115237"/>
                </a:cubicBezTo>
                <a:cubicBezTo>
                  <a:pt x="476739" y="114932"/>
                  <a:pt x="477907" y="114729"/>
                  <a:pt x="479939" y="114627"/>
                </a:cubicBezTo>
                <a:cubicBezTo>
                  <a:pt x="481971" y="114526"/>
                  <a:pt x="483190" y="114322"/>
                  <a:pt x="483597" y="114018"/>
                </a:cubicBezTo>
                <a:cubicBezTo>
                  <a:pt x="484003" y="113713"/>
                  <a:pt x="487965" y="113510"/>
                  <a:pt x="495484" y="113408"/>
                </a:cubicBezTo>
                <a:cubicBezTo>
                  <a:pt x="503002" y="113306"/>
                  <a:pt x="507574" y="113662"/>
                  <a:pt x="509200" y="114475"/>
                </a:cubicBezTo>
                <a:cubicBezTo>
                  <a:pt x="510825" y="115288"/>
                  <a:pt x="512553" y="116659"/>
                  <a:pt x="514381" y="118590"/>
                </a:cubicBezTo>
                <a:cubicBezTo>
                  <a:pt x="516210" y="120520"/>
                  <a:pt x="517226" y="122247"/>
                  <a:pt x="517429" y="123771"/>
                </a:cubicBezTo>
                <a:cubicBezTo>
                  <a:pt x="517633" y="125295"/>
                  <a:pt x="518090" y="126616"/>
                  <a:pt x="518801" y="127734"/>
                </a:cubicBezTo>
                <a:cubicBezTo>
                  <a:pt x="519512" y="128851"/>
                  <a:pt x="519919" y="132763"/>
                  <a:pt x="520020" y="139468"/>
                </a:cubicBezTo>
                <a:cubicBezTo>
                  <a:pt x="520122" y="146174"/>
                  <a:pt x="520071" y="149832"/>
                  <a:pt x="519868" y="150441"/>
                </a:cubicBezTo>
                <a:cubicBezTo>
                  <a:pt x="519665" y="151051"/>
                  <a:pt x="519512" y="151356"/>
                  <a:pt x="519411" y="151356"/>
                </a:cubicBezTo>
                <a:cubicBezTo>
                  <a:pt x="519309" y="151356"/>
                  <a:pt x="519157" y="152829"/>
                  <a:pt x="518953" y="155775"/>
                </a:cubicBezTo>
                <a:cubicBezTo>
                  <a:pt x="518750" y="158722"/>
                  <a:pt x="518395" y="160601"/>
                  <a:pt x="517887" y="161414"/>
                </a:cubicBezTo>
                <a:cubicBezTo>
                  <a:pt x="517379" y="162227"/>
                  <a:pt x="517074" y="162633"/>
                  <a:pt x="516972" y="162633"/>
                </a:cubicBezTo>
                <a:cubicBezTo>
                  <a:pt x="516871" y="162633"/>
                  <a:pt x="516718" y="163852"/>
                  <a:pt x="516515" y="166291"/>
                </a:cubicBezTo>
                <a:cubicBezTo>
                  <a:pt x="516312" y="168729"/>
                  <a:pt x="515956" y="170355"/>
                  <a:pt x="515448" y="171168"/>
                </a:cubicBezTo>
                <a:cubicBezTo>
                  <a:pt x="514940" y="171980"/>
                  <a:pt x="514635" y="172387"/>
                  <a:pt x="514534" y="172387"/>
                </a:cubicBezTo>
                <a:cubicBezTo>
                  <a:pt x="514432" y="172387"/>
                  <a:pt x="514229" y="173098"/>
                  <a:pt x="513924" y="174520"/>
                </a:cubicBezTo>
                <a:cubicBezTo>
                  <a:pt x="513619" y="175943"/>
                  <a:pt x="513416" y="176654"/>
                  <a:pt x="513315" y="176654"/>
                </a:cubicBezTo>
                <a:cubicBezTo>
                  <a:pt x="513213" y="176654"/>
                  <a:pt x="513111" y="177416"/>
                  <a:pt x="513010" y="178940"/>
                </a:cubicBezTo>
                <a:cubicBezTo>
                  <a:pt x="512908" y="180464"/>
                  <a:pt x="512553" y="181937"/>
                  <a:pt x="511943" y="183360"/>
                </a:cubicBezTo>
                <a:cubicBezTo>
                  <a:pt x="511333" y="184782"/>
                  <a:pt x="510978" y="185493"/>
                  <a:pt x="510876" y="185493"/>
                </a:cubicBezTo>
                <a:cubicBezTo>
                  <a:pt x="510775" y="185493"/>
                  <a:pt x="510622" y="186357"/>
                  <a:pt x="510419" y="188084"/>
                </a:cubicBezTo>
                <a:cubicBezTo>
                  <a:pt x="510216" y="189811"/>
                  <a:pt x="509708" y="191234"/>
                  <a:pt x="508895" y="192351"/>
                </a:cubicBezTo>
                <a:cubicBezTo>
                  <a:pt x="508082" y="193469"/>
                  <a:pt x="507574" y="194028"/>
                  <a:pt x="507371" y="194028"/>
                </a:cubicBezTo>
                <a:cubicBezTo>
                  <a:pt x="507168" y="194028"/>
                  <a:pt x="506965" y="194688"/>
                  <a:pt x="506761" y="196009"/>
                </a:cubicBezTo>
                <a:cubicBezTo>
                  <a:pt x="506558" y="197330"/>
                  <a:pt x="506203" y="198396"/>
                  <a:pt x="505695" y="199209"/>
                </a:cubicBezTo>
                <a:cubicBezTo>
                  <a:pt x="505187" y="200022"/>
                  <a:pt x="504882" y="200428"/>
                  <a:pt x="504780" y="200428"/>
                </a:cubicBezTo>
                <a:cubicBezTo>
                  <a:pt x="504679" y="200428"/>
                  <a:pt x="504425" y="200835"/>
                  <a:pt x="504018" y="201648"/>
                </a:cubicBezTo>
                <a:cubicBezTo>
                  <a:pt x="503612" y="202460"/>
                  <a:pt x="502647" y="203680"/>
                  <a:pt x="501123" y="205305"/>
                </a:cubicBezTo>
                <a:cubicBezTo>
                  <a:pt x="499599" y="206931"/>
                  <a:pt x="498125" y="208201"/>
                  <a:pt x="496703" y="209115"/>
                </a:cubicBezTo>
                <a:cubicBezTo>
                  <a:pt x="495281" y="210030"/>
                  <a:pt x="494569" y="210487"/>
                  <a:pt x="494569" y="210487"/>
                </a:cubicBezTo>
                <a:cubicBezTo>
                  <a:pt x="494569" y="210487"/>
                  <a:pt x="493807" y="210487"/>
                  <a:pt x="492283" y="210487"/>
                </a:cubicBezTo>
                <a:cubicBezTo>
                  <a:pt x="490759" y="210487"/>
                  <a:pt x="489591" y="210284"/>
                  <a:pt x="488778" y="209877"/>
                </a:cubicBezTo>
                <a:cubicBezTo>
                  <a:pt x="487965" y="209471"/>
                  <a:pt x="487203" y="208912"/>
                  <a:pt x="486492" y="208201"/>
                </a:cubicBezTo>
                <a:cubicBezTo>
                  <a:pt x="485781" y="207490"/>
                  <a:pt x="484816" y="205966"/>
                  <a:pt x="483597" y="203629"/>
                </a:cubicBezTo>
                <a:cubicBezTo>
                  <a:pt x="482377" y="201292"/>
                  <a:pt x="480650" y="198904"/>
                  <a:pt x="478415" y="196466"/>
                </a:cubicBezTo>
                <a:cubicBezTo>
                  <a:pt x="476180" y="194028"/>
                  <a:pt x="472979" y="189811"/>
                  <a:pt x="468814" y="183817"/>
                </a:cubicBezTo>
                <a:cubicBezTo>
                  <a:pt x="464648" y="177822"/>
                  <a:pt x="461346" y="173098"/>
                  <a:pt x="458908" y="169644"/>
                </a:cubicBezTo>
                <a:cubicBezTo>
                  <a:pt x="456469" y="166189"/>
                  <a:pt x="453980" y="162836"/>
                  <a:pt x="451440" y="159585"/>
                </a:cubicBezTo>
                <a:cubicBezTo>
                  <a:pt x="448900" y="156334"/>
                  <a:pt x="446055" y="152778"/>
                  <a:pt x="442906" y="148917"/>
                </a:cubicBezTo>
                <a:cubicBezTo>
                  <a:pt x="439756" y="145056"/>
                  <a:pt x="436759" y="143532"/>
                  <a:pt x="433914" y="144345"/>
                </a:cubicBezTo>
                <a:lnTo>
                  <a:pt x="429843" y="145332"/>
                </a:lnTo>
                <a:lnTo>
                  <a:pt x="429838" y="152918"/>
                </a:lnTo>
                <a:cubicBezTo>
                  <a:pt x="429812" y="159700"/>
                  <a:pt x="429749" y="163243"/>
                  <a:pt x="429647" y="163548"/>
                </a:cubicBezTo>
                <a:cubicBezTo>
                  <a:pt x="429444" y="164157"/>
                  <a:pt x="429291" y="164462"/>
                  <a:pt x="429190" y="164462"/>
                </a:cubicBezTo>
                <a:cubicBezTo>
                  <a:pt x="429088" y="164462"/>
                  <a:pt x="428987" y="168628"/>
                  <a:pt x="428885" y="176959"/>
                </a:cubicBezTo>
                <a:cubicBezTo>
                  <a:pt x="428783" y="185290"/>
                  <a:pt x="428631" y="189760"/>
                  <a:pt x="428428" y="190370"/>
                </a:cubicBezTo>
                <a:cubicBezTo>
                  <a:pt x="428225" y="190980"/>
                  <a:pt x="428072" y="191284"/>
                  <a:pt x="427971" y="191284"/>
                </a:cubicBezTo>
                <a:cubicBezTo>
                  <a:pt x="427869" y="191284"/>
                  <a:pt x="427767" y="194282"/>
                  <a:pt x="427666" y="200276"/>
                </a:cubicBezTo>
                <a:cubicBezTo>
                  <a:pt x="427564" y="206270"/>
                  <a:pt x="427412" y="209572"/>
                  <a:pt x="427209" y="210182"/>
                </a:cubicBezTo>
                <a:cubicBezTo>
                  <a:pt x="427005" y="210792"/>
                  <a:pt x="426853" y="211096"/>
                  <a:pt x="426751" y="211096"/>
                </a:cubicBezTo>
                <a:cubicBezTo>
                  <a:pt x="426650" y="211096"/>
                  <a:pt x="426548" y="213179"/>
                  <a:pt x="426447" y="217345"/>
                </a:cubicBezTo>
                <a:cubicBezTo>
                  <a:pt x="426345" y="221510"/>
                  <a:pt x="426193" y="223898"/>
                  <a:pt x="425989" y="224508"/>
                </a:cubicBezTo>
                <a:cubicBezTo>
                  <a:pt x="425786" y="225117"/>
                  <a:pt x="425634" y="225422"/>
                  <a:pt x="425532" y="225422"/>
                </a:cubicBezTo>
                <a:cubicBezTo>
                  <a:pt x="425431" y="225422"/>
                  <a:pt x="425329" y="226743"/>
                  <a:pt x="425227" y="229384"/>
                </a:cubicBezTo>
                <a:cubicBezTo>
                  <a:pt x="425126" y="232026"/>
                  <a:pt x="425227" y="233499"/>
                  <a:pt x="425532" y="233804"/>
                </a:cubicBezTo>
                <a:cubicBezTo>
                  <a:pt x="425837" y="234109"/>
                  <a:pt x="426142" y="234718"/>
                  <a:pt x="426447" y="235633"/>
                </a:cubicBezTo>
                <a:cubicBezTo>
                  <a:pt x="426751" y="236547"/>
                  <a:pt x="426701" y="237970"/>
                  <a:pt x="426294" y="239900"/>
                </a:cubicBezTo>
                <a:cubicBezTo>
                  <a:pt x="425888" y="241830"/>
                  <a:pt x="425634" y="242796"/>
                  <a:pt x="425532" y="242796"/>
                </a:cubicBezTo>
                <a:cubicBezTo>
                  <a:pt x="425431" y="242796"/>
                  <a:pt x="425227" y="243354"/>
                  <a:pt x="424923" y="244472"/>
                </a:cubicBezTo>
                <a:cubicBezTo>
                  <a:pt x="424618" y="245590"/>
                  <a:pt x="424415" y="246148"/>
                  <a:pt x="424313" y="246148"/>
                </a:cubicBezTo>
                <a:cubicBezTo>
                  <a:pt x="424211" y="246148"/>
                  <a:pt x="424059" y="249095"/>
                  <a:pt x="423856" y="254988"/>
                </a:cubicBezTo>
                <a:cubicBezTo>
                  <a:pt x="423653" y="260880"/>
                  <a:pt x="423297" y="264233"/>
                  <a:pt x="422789" y="265046"/>
                </a:cubicBezTo>
                <a:cubicBezTo>
                  <a:pt x="422281" y="265859"/>
                  <a:pt x="421316" y="266722"/>
                  <a:pt x="419893" y="267637"/>
                </a:cubicBezTo>
                <a:cubicBezTo>
                  <a:pt x="418471" y="268551"/>
                  <a:pt x="417760" y="269008"/>
                  <a:pt x="417760" y="269008"/>
                </a:cubicBezTo>
                <a:cubicBezTo>
                  <a:pt x="417760" y="269008"/>
                  <a:pt x="417201" y="269008"/>
                  <a:pt x="416083" y="269008"/>
                </a:cubicBezTo>
                <a:cubicBezTo>
                  <a:pt x="414966" y="269008"/>
                  <a:pt x="413848" y="268704"/>
                  <a:pt x="412731" y="268094"/>
                </a:cubicBezTo>
                <a:cubicBezTo>
                  <a:pt x="411613" y="267484"/>
                  <a:pt x="410648" y="266621"/>
                  <a:pt x="409835" y="265503"/>
                </a:cubicBezTo>
                <a:cubicBezTo>
                  <a:pt x="409022" y="264386"/>
                  <a:pt x="408565" y="258239"/>
                  <a:pt x="408463" y="247063"/>
                </a:cubicBezTo>
                <a:cubicBezTo>
                  <a:pt x="408362" y="235887"/>
                  <a:pt x="408463" y="230045"/>
                  <a:pt x="408768" y="229537"/>
                </a:cubicBezTo>
                <a:cubicBezTo>
                  <a:pt x="409073" y="229029"/>
                  <a:pt x="409276" y="227403"/>
                  <a:pt x="409378" y="224660"/>
                </a:cubicBezTo>
                <a:cubicBezTo>
                  <a:pt x="409479" y="221917"/>
                  <a:pt x="409683" y="220291"/>
                  <a:pt x="409987" y="219783"/>
                </a:cubicBezTo>
                <a:cubicBezTo>
                  <a:pt x="410292" y="219275"/>
                  <a:pt x="410495" y="217243"/>
                  <a:pt x="410597" y="213687"/>
                </a:cubicBezTo>
                <a:cubicBezTo>
                  <a:pt x="410699" y="210131"/>
                  <a:pt x="410902" y="208099"/>
                  <a:pt x="411207" y="207591"/>
                </a:cubicBezTo>
                <a:cubicBezTo>
                  <a:pt x="411511" y="207083"/>
                  <a:pt x="411715" y="203426"/>
                  <a:pt x="411816" y="196618"/>
                </a:cubicBezTo>
                <a:cubicBezTo>
                  <a:pt x="411918" y="189811"/>
                  <a:pt x="412121" y="186154"/>
                  <a:pt x="412426" y="185646"/>
                </a:cubicBezTo>
                <a:cubicBezTo>
                  <a:pt x="412731" y="185138"/>
                  <a:pt x="412934" y="180667"/>
                  <a:pt x="413035" y="172234"/>
                </a:cubicBezTo>
                <a:cubicBezTo>
                  <a:pt x="413137" y="163802"/>
                  <a:pt x="413340" y="159331"/>
                  <a:pt x="413645" y="158823"/>
                </a:cubicBezTo>
                <a:cubicBezTo>
                  <a:pt x="413797" y="158569"/>
                  <a:pt x="413924" y="155470"/>
                  <a:pt x="414026" y="149527"/>
                </a:cubicBezTo>
                <a:lnTo>
                  <a:pt x="414038" y="148497"/>
                </a:lnTo>
                <a:lnTo>
                  <a:pt x="409835" y="148765"/>
                </a:lnTo>
                <a:cubicBezTo>
                  <a:pt x="408209" y="149070"/>
                  <a:pt x="405466" y="149476"/>
                  <a:pt x="401605" y="149984"/>
                </a:cubicBezTo>
                <a:cubicBezTo>
                  <a:pt x="397745" y="150492"/>
                  <a:pt x="395611" y="150746"/>
                  <a:pt x="395205" y="150746"/>
                </a:cubicBezTo>
                <a:cubicBezTo>
                  <a:pt x="394798" y="150746"/>
                  <a:pt x="393833" y="151051"/>
                  <a:pt x="392309" y="151660"/>
                </a:cubicBezTo>
                <a:cubicBezTo>
                  <a:pt x="390785" y="152270"/>
                  <a:pt x="388194" y="153083"/>
                  <a:pt x="384537" y="154099"/>
                </a:cubicBezTo>
                <a:cubicBezTo>
                  <a:pt x="380879" y="155115"/>
                  <a:pt x="378847" y="155623"/>
                  <a:pt x="378441" y="155623"/>
                </a:cubicBezTo>
                <a:cubicBezTo>
                  <a:pt x="378034" y="155623"/>
                  <a:pt x="377475" y="155826"/>
                  <a:pt x="376764" y="156232"/>
                </a:cubicBezTo>
                <a:cubicBezTo>
                  <a:pt x="376053" y="156639"/>
                  <a:pt x="375545" y="156842"/>
                  <a:pt x="375240" y="156842"/>
                </a:cubicBezTo>
                <a:cubicBezTo>
                  <a:pt x="374935" y="156842"/>
                  <a:pt x="374681" y="156994"/>
                  <a:pt x="374478" y="157299"/>
                </a:cubicBezTo>
                <a:cubicBezTo>
                  <a:pt x="374275" y="157604"/>
                  <a:pt x="374021" y="157756"/>
                  <a:pt x="373716" y="157756"/>
                </a:cubicBezTo>
                <a:cubicBezTo>
                  <a:pt x="373411" y="157756"/>
                  <a:pt x="372954" y="157960"/>
                  <a:pt x="372345" y="158366"/>
                </a:cubicBezTo>
                <a:cubicBezTo>
                  <a:pt x="371735" y="158772"/>
                  <a:pt x="371278" y="158976"/>
                  <a:pt x="370973" y="158976"/>
                </a:cubicBezTo>
                <a:cubicBezTo>
                  <a:pt x="370668" y="158976"/>
                  <a:pt x="369449" y="159636"/>
                  <a:pt x="367315" y="160957"/>
                </a:cubicBezTo>
                <a:cubicBezTo>
                  <a:pt x="365182" y="162278"/>
                  <a:pt x="363302" y="162938"/>
                  <a:pt x="361677" y="162938"/>
                </a:cubicBezTo>
                <a:cubicBezTo>
                  <a:pt x="360051" y="162938"/>
                  <a:pt x="358883" y="163141"/>
                  <a:pt x="358171" y="163548"/>
                </a:cubicBezTo>
                <a:cubicBezTo>
                  <a:pt x="357460" y="163954"/>
                  <a:pt x="355682" y="164157"/>
                  <a:pt x="352837" y="164157"/>
                </a:cubicBezTo>
                <a:cubicBezTo>
                  <a:pt x="349993" y="164157"/>
                  <a:pt x="348011" y="163852"/>
                  <a:pt x="346894" y="163243"/>
                </a:cubicBezTo>
                <a:cubicBezTo>
                  <a:pt x="345776" y="162633"/>
                  <a:pt x="344811" y="161770"/>
                  <a:pt x="343998" y="160652"/>
                </a:cubicBezTo>
                <a:cubicBezTo>
                  <a:pt x="343185" y="159534"/>
                  <a:pt x="342728" y="158264"/>
                  <a:pt x="342627" y="156842"/>
                </a:cubicBezTo>
                <a:cubicBezTo>
                  <a:pt x="342525" y="155420"/>
                  <a:pt x="342779" y="154150"/>
                  <a:pt x="343389" y="153032"/>
                </a:cubicBezTo>
                <a:cubicBezTo>
                  <a:pt x="343998" y="151914"/>
                  <a:pt x="344862" y="150949"/>
                  <a:pt x="345979" y="150136"/>
                </a:cubicBezTo>
                <a:cubicBezTo>
                  <a:pt x="347097" y="149324"/>
                  <a:pt x="348672" y="148866"/>
                  <a:pt x="350704" y="148765"/>
                </a:cubicBezTo>
                <a:cubicBezTo>
                  <a:pt x="352736" y="148663"/>
                  <a:pt x="353955" y="148460"/>
                  <a:pt x="354361" y="148155"/>
                </a:cubicBezTo>
                <a:cubicBezTo>
                  <a:pt x="354768" y="147850"/>
                  <a:pt x="355987" y="147647"/>
                  <a:pt x="358019" y="147546"/>
                </a:cubicBezTo>
                <a:cubicBezTo>
                  <a:pt x="360051" y="147444"/>
                  <a:pt x="362388" y="146834"/>
                  <a:pt x="365029" y="145717"/>
                </a:cubicBezTo>
                <a:cubicBezTo>
                  <a:pt x="367671" y="144599"/>
                  <a:pt x="372141" y="143177"/>
                  <a:pt x="378441" y="141450"/>
                </a:cubicBezTo>
                <a:cubicBezTo>
                  <a:pt x="384740" y="139722"/>
                  <a:pt x="389515" y="138554"/>
                  <a:pt x="392766" y="137944"/>
                </a:cubicBezTo>
                <a:cubicBezTo>
                  <a:pt x="396017" y="137335"/>
                  <a:pt x="399624" y="136370"/>
                  <a:pt x="403587" y="135049"/>
                </a:cubicBezTo>
                <a:cubicBezTo>
                  <a:pt x="407549" y="133728"/>
                  <a:pt x="411003" y="133017"/>
                  <a:pt x="413950" y="132915"/>
                </a:cubicBezTo>
                <a:lnTo>
                  <a:pt x="414194" y="132867"/>
                </a:lnTo>
                <a:lnTo>
                  <a:pt x="414255" y="123162"/>
                </a:lnTo>
                <a:lnTo>
                  <a:pt x="414275" y="115040"/>
                </a:lnTo>
                <a:lnTo>
                  <a:pt x="410711" y="110932"/>
                </a:lnTo>
                <a:cubicBezTo>
                  <a:pt x="407994" y="107858"/>
                  <a:pt x="404552" y="104010"/>
                  <a:pt x="400386" y="99387"/>
                </a:cubicBezTo>
                <a:lnTo>
                  <a:pt x="396445" y="94846"/>
                </a:lnTo>
                <a:lnTo>
                  <a:pt x="392157" y="95120"/>
                </a:lnTo>
                <a:cubicBezTo>
                  <a:pt x="391141" y="95425"/>
                  <a:pt x="390379" y="95577"/>
                  <a:pt x="389871" y="95577"/>
                </a:cubicBezTo>
                <a:cubicBezTo>
                  <a:pt x="389363" y="95577"/>
                  <a:pt x="387839" y="96034"/>
                  <a:pt x="385299" y="96949"/>
                </a:cubicBezTo>
                <a:cubicBezTo>
                  <a:pt x="382759" y="97863"/>
                  <a:pt x="380066" y="98320"/>
                  <a:pt x="377221" y="98320"/>
                </a:cubicBezTo>
                <a:cubicBezTo>
                  <a:pt x="374377" y="98320"/>
                  <a:pt x="372395" y="98016"/>
                  <a:pt x="371278" y="97406"/>
                </a:cubicBezTo>
                <a:cubicBezTo>
                  <a:pt x="370160" y="96796"/>
                  <a:pt x="369195" y="95933"/>
                  <a:pt x="368382" y="94815"/>
                </a:cubicBezTo>
                <a:cubicBezTo>
                  <a:pt x="367569" y="93698"/>
                  <a:pt x="367112" y="92428"/>
                  <a:pt x="367011" y="91005"/>
                </a:cubicBezTo>
                <a:cubicBezTo>
                  <a:pt x="366909" y="89583"/>
                  <a:pt x="367163" y="88313"/>
                  <a:pt x="367773" y="87195"/>
                </a:cubicBezTo>
                <a:cubicBezTo>
                  <a:pt x="368382" y="86078"/>
                  <a:pt x="369246" y="85112"/>
                  <a:pt x="370363" y="84300"/>
                </a:cubicBezTo>
                <a:cubicBezTo>
                  <a:pt x="371481" y="83487"/>
                  <a:pt x="373107" y="83030"/>
                  <a:pt x="375240" y="82928"/>
                </a:cubicBezTo>
                <a:cubicBezTo>
                  <a:pt x="377374" y="82826"/>
                  <a:pt x="380219" y="82217"/>
                  <a:pt x="383775" y="81099"/>
                </a:cubicBezTo>
                <a:cubicBezTo>
                  <a:pt x="387331" y="79982"/>
                  <a:pt x="391242" y="79372"/>
                  <a:pt x="395509" y="79270"/>
                </a:cubicBezTo>
                <a:cubicBezTo>
                  <a:pt x="399777" y="79169"/>
                  <a:pt x="403688" y="78762"/>
                  <a:pt x="407244" y="78051"/>
                </a:cubicBezTo>
                <a:lnTo>
                  <a:pt x="413410" y="76201"/>
                </a:lnTo>
                <a:lnTo>
                  <a:pt x="413340" y="71041"/>
                </a:lnTo>
                <a:cubicBezTo>
                  <a:pt x="413239" y="60373"/>
                  <a:pt x="413035" y="54734"/>
                  <a:pt x="412731" y="54124"/>
                </a:cubicBezTo>
                <a:cubicBezTo>
                  <a:pt x="412426" y="53515"/>
                  <a:pt x="412223" y="52600"/>
                  <a:pt x="412121" y="51381"/>
                </a:cubicBezTo>
                <a:cubicBezTo>
                  <a:pt x="412019" y="50162"/>
                  <a:pt x="411816" y="49349"/>
                  <a:pt x="411511" y="48943"/>
                </a:cubicBezTo>
                <a:cubicBezTo>
                  <a:pt x="411207" y="48536"/>
                  <a:pt x="411003" y="42440"/>
                  <a:pt x="410902" y="30655"/>
                </a:cubicBezTo>
                <a:cubicBezTo>
                  <a:pt x="410800" y="18869"/>
                  <a:pt x="410394" y="12519"/>
                  <a:pt x="409683" y="11605"/>
                </a:cubicBezTo>
                <a:cubicBezTo>
                  <a:pt x="408971" y="10690"/>
                  <a:pt x="408565" y="9522"/>
                  <a:pt x="408463" y="8100"/>
                </a:cubicBezTo>
                <a:cubicBezTo>
                  <a:pt x="408362" y="6677"/>
                  <a:pt x="408616" y="5407"/>
                  <a:pt x="409225" y="4290"/>
                </a:cubicBezTo>
                <a:cubicBezTo>
                  <a:pt x="409835" y="3172"/>
                  <a:pt x="410699" y="2207"/>
                  <a:pt x="411816" y="1394"/>
                </a:cubicBezTo>
                <a:cubicBezTo>
                  <a:pt x="412934" y="581"/>
                  <a:pt x="414407" y="124"/>
                  <a:pt x="416236" y="22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defRPr>
            </a:lvl1pPr>
          </a:lstStyle>
          <a:p>
            <a:pPr lvl="0"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</a:endParaRPr>
          </a:p>
        </p:txBody>
      </p:sp>
      <p:sp>
        <p:nvSpPr>
          <p:cNvPr id="32" name="文本框-40_矢量">
            <a:extLst>
              <a:ext uri="{FF2B5EF4-FFF2-40B4-BE49-F238E27FC236}">
                <a16:creationId xmlns:a16="http://schemas.microsoft.com/office/drawing/2014/main" id="{E7CA84E1-7396-45C5-BF07-6C28E1AD78A0}"/>
              </a:ext>
            </a:extLst>
          </p:cNvPr>
          <p:cNvSpPr txBox="1"/>
          <p:nvPr/>
        </p:nvSpPr>
        <p:spPr>
          <a:xfrm>
            <a:off x="9183813" y="5719027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9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3" y="194767"/>
                  <a:pt x="1249299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1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5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1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59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29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3" y="201854"/>
                  <a:pt x="1220953" y="201854"/>
                  <a:pt x="1206323" y="200939"/>
                </a:cubicBezTo>
                <a:cubicBezTo>
                  <a:pt x="1202208" y="200635"/>
                  <a:pt x="1198703" y="200139"/>
                  <a:pt x="1195807" y="199454"/>
                </a:cubicBezTo>
                <a:cubicBezTo>
                  <a:pt x="1192911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5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7" y="192938"/>
                </a:cubicBezTo>
                <a:lnTo>
                  <a:pt x="1318108" y="196825"/>
                </a:lnTo>
                <a:cubicBezTo>
                  <a:pt x="1316279" y="193929"/>
                  <a:pt x="1314145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7" y="173622"/>
                </a:cubicBezTo>
                <a:cubicBezTo>
                  <a:pt x="1148449" y="169736"/>
                  <a:pt x="1150735" y="165849"/>
                  <a:pt x="1152945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5" y="145390"/>
                </a:moveTo>
                <a:cubicBezTo>
                  <a:pt x="1222401" y="146761"/>
                  <a:pt x="1224573" y="148628"/>
                  <a:pt x="1227239" y="150990"/>
                </a:cubicBezTo>
                <a:cubicBezTo>
                  <a:pt x="1229907" y="153353"/>
                  <a:pt x="1232688" y="155829"/>
                  <a:pt x="1235583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3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1" y="105613"/>
                </a:lnTo>
                <a:lnTo>
                  <a:pt x="1224611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1" y="79096"/>
                </a:lnTo>
                <a:lnTo>
                  <a:pt x="1224611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3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5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5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1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5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2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1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5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9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19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19" y="55321"/>
                </a:lnTo>
                <a:lnTo>
                  <a:pt x="1410919" y="47320"/>
                </a:lnTo>
                <a:lnTo>
                  <a:pt x="1474699" y="47320"/>
                </a:lnTo>
                <a:close/>
                <a:moveTo>
                  <a:pt x="1224611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9" y="129845"/>
                  <a:pt x="1289952" y="127292"/>
                  <a:pt x="1287590" y="124930"/>
                </a:cubicBezTo>
                <a:cubicBezTo>
                  <a:pt x="1285228" y="122568"/>
                  <a:pt x="1283209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5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7" y="142075"/>
                  <a:pt x="1167575" y="142304"/>
                  <a:pt x="1158659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1" y="134188"/>
                </a:lnTo>
                <a:lnTo>
                  <a:pt x="1224611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1" y="52349"/>
                </a:lnTo>
                <a:lnTo>
                  <a:pt x="1224611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1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1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9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lnSpc>
                <a:spcPct val="120000"/>
              </a:lnSpc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4" name="文本框-44_矢量">
            <a:extLst>
              <a:ext uri="{FF2B5EF4-FFF2-40B4-BE49-F238E27FC236}">
                <a16:creationId xmlns:a16="http://schemas.microsoft.com/office/drawing/2014/main" id="{36C6F30C-417C-4F84-AD0C-2EDA65B9F53D}"/>
              </a:ext>
            </a:extLst>
          </p:cNvPr>
          <p:cNvSpPr txBox="1"/>
          <p:nvPr/>
        </p:nvSpPr>
        <p:spPr>
          <a:xfrm>
            <a:off x="1725022" y="5618445"/>
            <a:ext cx="2074671" cy="295232"/>
          </a:xfrm>
          <a:custGeom>
            <a:avLst/>
            <a:gdLst/>
            <a:ahLst/>
            <a:cxnLst/>
            <a:rect l="l" t="t" r="r" b="b"/>
            <a:pathLst>
              <a:path w="2074671" h="295232">
                <a:moveTo>
                  <a:pt x="1071117" y="291945"/>
                </a:moveTo>
                <a:cubicBezTo>
                  <a:pt x="1071625" y="291945"/>
                  <a:pt x="1072285" y="292249"/>
                  <a:pt x="1073098" y="292859"/>
                </a:cubicBezTo>
                <a:cubicBezTo>
                  <a:pt x="1073911" y="293469"/>
                  <a:pt x="1074063" y="293773"/>
                  <a:pt x="1073555" y="293773"/>
                </a:cubicBezTo>
                <a:cubicBezTo>
                  <a:pt x="1073047" y="293773"/>
                  <a:pt x="1072387" y="293469"/>
                  <a:pt x="1071574" y="292859"/>
                </a:cubicBezTo>
                <a:cubicBezTo>
                  <a:pt x="1070761" y="292249"/>
                  <a:pt x="1070609" y="291945"/>
                  <a:pt x="1071117" y="291945"/>
                </a:cubicBezTo>
                <a:close/>
                <a:moveTo>
                  <a:pt x="1057858" y="289506"/>
                </a:moveTo>
                <a:cubicBezTo>
                  <a:pt x="1058061" y="289506"/>
                  <a:pt x="1058467" y="289608"/>
                  <a:pt x="1059077" y="289811"/>
                </a:cubicBezTo>
                <a:cubicBezTo>
                  <a:pt x="1059687" y="290421"/>
                  <a:pt x="1059991" y="290827"/>
                  <a:pt x="1059991" y="291030"/>
                </a:cubicBezTo>
                <a:cubicBezTo>
                  <a:pt x="1059382" y="291233"/>
                  <a:pt x="1058671" y="291030"/>
                  <a:pt x="1057858" y="290421"/>
                </a:cubicBezTo>
                <a:cubicBezTo>
                  <a:pt x="1057451" y="289811"/>
                  <a:pt x="1057451" y="289506"/>
                  <a:pt x="1057858" y="289506"/>
                </a:cubicBezTo>
                <a:close/>
                <a:moveTo>
                  <a:pt x="195045" y="279143"/>
                </a:moveTo>
                <a:lnTo>
                  <a:pt x="195959" y="279753"/>
                </a:lnTo>
                <a:cubicBezTo>
                  <a:pt x="195756" y="279956"/>
                  <a:pt x="195147" y="279956"/>
                  <a:pt x="194131" y="279753"/>
                </a:cubicBezTo>
                <a:close/>
                <a:moveTo>
                  <a:pt x="210438" y="275638"/>
                </a:moveTo>
                <a:cubicBezTo>
                  <a:pt x="211149" y="275536"/>
                  <a:pt x="211199" y="275993"/>
                  <a:pt x="210590" y="277009"/>
                </a:cubicBezTo>
                <a:cubicBezTo>
                  <a:pt x="210387" y="277822"/>
                  <a:pt x="210082" y="278229"/>
                  <a:pt x="209676" y="278229"/>
                </a:cubicBezTo>
                <a:cubicBezTo>
                  <a:pt x="206221" y="279245"/>
                  <a:pt x="204494" y="279041"/>
                  <a:pt x="204494" y="277619"/>
                </a:cubicBezTo>
                <a:cubicBezTo>
                  <a:pt x="204494" y="276806"/>
                  <a:pt x="205307" y="276298"/>
                  <a:pt x="206932" y="276095"/>
                </a:cubicBezTo>
                <a:cubicBezTo>
                  <a:pt x="208558" y="275892"/>
                  <a:pt x="209726" y="275739"/>
                  <a:pt x="210438" y="275638"/>
                </a:cubicBezTo>
                <a:close/>
                <a:moveTo>
                  <a:pt x="213638" y="274571"/>
                </a:moveTo>
                <a:cubicBezTo>
                  <a:pt x="213841" y="274977"/>
                  <a:pt x="214044" y="275282"/>
                  <a:pt x="214247" y="275485"/>
                </a:cubicBezTo>
                <a:cubicBezTo>
                  <a:pt x="215467" y="276095"/>
                  <a:pt x="215568" y="276806"/>
                  <a:pt x="214552" y="277619"/>
                </a:cubicBezTo>
                <a:cubicBezTo>
                  <a:pt x="213536" y="278229"/>
                  <a:pt x="212927" y="278330"/>
                  <a:pt x="212724" y="277924"/>
                </a:cubicBezTo>
                <a:cubicBezTo>
                  <a:pt x="212520" y="277924"/>
                  <a:pt x="212622" y="277517"/>
                  <a:pt x="213028" y="276705"/>
                </a:cubicBezTo>
                <a:cubicBezTo>
                  <a:pt x="213638" y="276095"/>
                  <a:pt x="213841" y="275587"/>
                  <a:pt x="213638" y="275181"/>
                </a:cubicBezTo>
                <a:close/>
                <a:moveTo>
                  <a:pt x="116678" y="263429"/>
                </a:moveTo>
                <a:lnTo>
                  <a:pt x="116712" y="263446"/>
                </a:lnTo>
                <a:lnTo>
                  <a:pt x="116635" y="263522"/>
                </a:lnTo>
                <a:close/>
                <a:moveTo>
                  <a:pt x="52094" y="237690"/>
                </a:moveTo>
                <a:cubicBezTo>
                  <a:pt x="52704" y="237690"/>
                  <a:pt x="53008" y="237792"/>
                  <a:pt x="53008" y="237995"/>
                </a:cubicBezTo>
                <a:cubicBezTo>
                  <a:pt x="53008" y="238198"/>
                  <a:pt x="52704" y="238452"/>
                  <a:pt x="52094" y="238757"/>
                </a:cubicBezTo>
                <a:cubicBezTo>
                  <a:pt x="51484" y="239062"/>
                  <a:pt x="51179" y="238960"/>
                  <a:pt x="51179" y="238452"/>
                </a:cubicBezTo>
                <a:cubicBezTo>
                  <a:pt x="51179" y="237944"/>
                  <a:pt x="51484" y="237690"/>
                  <a:pt x="52094" y="237690"/>
                </a:cubicBezTo>
                <a:close/>
                <a:moveTo>
                  <a:pt x="745438" y="228546"/>
                </a:moveTo>
                <a:cubicBezTo>
                  <a:pt x="746251" y="228546"/>
                  <a:pt x="746657" y="228648"/>
                  <a:pt x="746657" y="228851"/>
                </a:cubicBezTo>
                <a:cubicBezTo>
                  <a:pt x="746047" y="229461"/>
                  <a:pt x="745235" y="229461"/>
                  <a:pt x="744219" y="228851"/>
                </a:cubicBezTo>
                <a:cubicBezTo>
                  <a:pt x="744219" y="228648"/>
                  <a:pt x="744625" y="228546"/>
                  <a:pt x="745438" y="228546"/>
                </a:cubicBezTo>
                <a:close/>
                <a:moveTo>
                  <a:pt x="750619" y="227632"/>
                </a:moveTo>
                <a:cubicBezTo>
                  <a:pt x="751839" y="227835"/>
                  <a:pt x="752347" y="228038"/>
                  <a:pt x="752143" y="228241"/>
                </a:cubicBezTo>
                <a:cubicBezTo>
                  <a:pt x="751331" y="228445"/>
                  <a:pt x="750416" y="228445"/>
                  <a:pt x="749400" y="228241"/>
                </a:cubicBezTo>
                <a:cubicBezTo>
                  <a:pt x="748791" y="228038"/>
                  <a:pt x="748791" y="227937"/>
                  <a:pt x="749400" y="227937"/>
                </a:cubicBezTo>
                <a:cubicBezTo>
                  <a:pt x="749807" y="227733"/>
                  <a:pt x="750213" y="227632"/>
                  <a:pt x="750619" y="227632"/>
                </a:cubicBezTo>
                <a:close/>
                <a:moveTo>
                  <a:pt x="2048458" y="202791"/>
                </a:moveTo>
                <a:cubicBezTo>
                  <a:pt x="2047442" y="202892"/>
                  <a:pt x="2046934" y="203045"/>
                  <a:pt x="2046934" y="203248"/>
                </a:cubicBezTo>
                <a:cubicBezTo>
                  <a:pt x="2046934" y="203857"/>
                  <a:pt x="2047340" y="204365"/>
                  <a:pt x="2048153" y="204772"/>
                </a:cubicBezTo>
                <a:cubicBezTo>
                  <a:pt x="2050185" y="205178"/>
                  <a:pt x="2051912" y="204670"/>
                  <a:pt x="2053335" y="203248"/>
                </a:cubicBezTo>
                <a:cubicBezTo>
                  <a:pt x="2053131" y="203045"/>
                  <a:pt x="2052522" y="202892"/>
                  <a:pt x="2051506" y="202791"/>
                </a:cubicBezTo>
                <a:cubicBezTo>
                  <a:pt x="2050490" y="202689"/>
                  <a:pt x="2049474" y="202689"/>
                  <a:pt x="2048458" y="202791"/>
                </a:cubicBezTo>
                <a:close/>
                <a:moveTo>
                  <a:pt x="1052676" y="184655"/>
                </a:moveTo>
                <a:cubicBezTo>
                  <a:pt x="1050644" y="185061"/>
                  <a:pt x="1045869" y="186789"/>
                  <a:pt x="1038351" y="189837"/>
                </a:cubicBezTo>
                <a:cubicBezTo>
                  <a:pt x="1026159" y="194713"/>
                  <a:pt x="1017116" y="197558"/>
                  <a:pt x="1011223" y="198371"/>
                </a:cubicBezTo>
                <a:cubicBezTo>
                  <a:pt x="1009395" y="198981"/>
                  <a:pt x="1008175" y="199743"/>
                  <a:pt x="1007566" y="200657"/>
                </a:cubicBezTo>
                <a:cubicBezTo>
                  <a:pt x="1006956" y="201571"/>
                  <a:pt x="1006651" y="203756"/>
                  <a:pt x="1006651" y="207210"/>
                </a:cubicBezTo>
                <a:cubicBezTo>
                  <a:pt x="1006651" y="210055"/>
                  <a:pt x="1007210" y="211477"/>
                  <a:pt x="1008328" y="211477"/>
                </a:cubicBezTo>
                <a:cubicBezTo>
                  <a:pt x="1009445" y="211477"/>
                  <a:pt x="1014881" y="210360"/>
                  <a:pt x="1024635" y="208125"/>
                </a:cubicBezTo>
                <a:cubicBezTo>
                  <a:pt x="1038655" y="205280"/>
                  <a:pt x="1047799" y="204467"/>
                  <a:pt x="1052067" y="205686"/>
                </a:cubicBezTo>
                <a:cubicBezTo>
                  <a:pt x="1052473" y="205686"/>
                  <a:pt x="1052778" y="205534"/>
                  <a:pt x="1052981" y="205229"/>
                </a:cubicBezTo>
                <a:cubicBezTo>
                  <a:pt x="1053184" y="204924"/>
                  <a:pt x="1053438" y="204162"/>
                  <a:pt x="1053743" y="202943"/>
                </a:cubicBezTo>
                <a:cubicBezTo>
                  <a:pt x="1054048" y="201724"/>
                  <a:pt x="1054251" y="200200"/>
                  <a:pt x="1054353" y="198371"/>
                </a:cubicBezTo>
                <a:cubicBezTo>
                  <a:pt x="1054454" y="196542"/>
                  <a:pt x="1054505" y="194205"/>
                  <a:pt x="1054505" y="191361"/>
                </a:cubicBezTo>
                <a:cubicBezTo>
                  <a:pt x="1054708" y="188109"/>
                  <a:pt x="1054708" y="186179"/>
                  <a:pt x="1054505" y="185569"/>
                </a:cubicBezTo>
                <a:cubicBezTo>
                  <a:pt x="1054302" y="184960"/>
                  <a:pt x="1053692" y="184655"/>
                  <a:pt x="1052676" y="184655"/>
                </a:cubicBezTo>
                <a:close/>
                <a:moveTo>
                  <a:pt x="1385022" y="183017"/>
                </a:moveTo>
                <a:cubicBezTo>
                  <a:pt x="1383727" y="183296"/>
                  <a:pt x="1381860" y="183944"/>
                  <a:pt x="1379422" y="184960"/>
                </a:cubicBezTo>
                <a:cubicBezTo>
                  <a:pt x="1371700" y="187805"/>
                  <a:pt x="1365909" y="189024"/>
                  <a:pt x="1362048" y="188617"/>
                </a:cubicBezTo>
                <a:cubicBezTo>
                  <a:pt x="1361235" y="188617"/>
                  <a:pt x="1361540" y="188211"/>
                  <a:pt x="1362963" y="187398"/>
                </a:cubicBezTo>
                <a:lnTo>
                  <a:pt x="1365706" y="186484"/>
                </a:lnTo>
                <a:lnTo>
                  <a:pt x="1361134" y="186179"/>
                </a:lnTo>
                <a:cubicBezTo>
                  <a:pt x="1358086" y="186179"/>
                  <a:pt x="1356359" y="185874"/>
                  <a:pt x="1355952" y="185265"/>
                </a:cubicBezTo>
                <a:cubicBezTo>
                  <a:pt x="1354733" y="183436"/>
                  <a:pt x="1354022" y="184045"/>
                  <a:pt x="1353819" y="187093"/>
                </a:cubicBezTo>
                <a:cubicBezTo>
                  <a:pt x="1353819" y="187906"/>
                  <a:pt x="1353819" y="188821"/>
                  <a:pt x="1353819" y="189837"/>
                </a:cubicBezTo>
                <a:cubicBezTo>
                  <a:pt x="1353615" y="200403"/>
                  <a:pt x="1352498" y="207312"/>
                  <a:pt x="1350466" y="210563"/>
                </a:cubicBezTo>
                <a:cubicBezTo>
                  <a:pt x="1349856" y="211579"/>
                  <a:pt x="1349551" y="212189"/>
                  <a:pt x="1349551" y="212392"/>
                </a:cubicBezTo>
                <a:cubicBezTo>
                  <a:pt x="1349551" y="212595"/>
                  <a:pt x="1350161" y="212697"/>
                  <a:pt x="1351380" y="212697"/>
                </a:cubicBezTo>
                <a:cubicBezTo>
                  <a:pt x="1353006" y="212697"/>
                  <a:pt x="1357933" y="211935"/>
                  <a:pt x="1366163" y="210411"/>
                </a:cubicBezTo>
                <a:cubicBezTo>
                  <a:pt x="1374393" y="208887"/>
                  <a:pt x="1379879" y="207972"/>
                  <a:pt x="1382622" y="207667"/>
                </a:cubicBezTo>
                <a:cubicBezTo>
                  <a:pt x="1385365" y="207363"/>
                  <a:pt x="1386788" y="207159"/>
                  <a:pt x="1386889" y="207058"/>
                </a:cubicBezTo>
                <a:cubicBezTo>
                  <a:pt x="1386991" y="206956"/>
                  <a:pt x="1387143" y="203197"/>
                  <a:pt x="1387347" y="195780"/>
                </a:cubicBezTo>
                <a:cubicBezTo>
                  <a:pt x="1387550" y="188363"/>
                  <a:pt x="1387499" y="184198"/>
                  <a:pt x="1387194" y="183283"/>
                </a:cubicBezTo>
                <a:cubicBezTo>
                  <a:pt x="1387042" y="182826"/>
                  <a:pt x="1386318" y="182737"/>
                  <a:pt x="1385022" y="183017"/>
                </a:cubicBezTo>
                <a:close/>
                <a:moveTo>
                  <a:pt x="1943302" y="176730"/>
                </a:moveTo>
                <a:cubicBezTo>
                  <a:pt x="1942286" y="176730"/>
                  <a:pt x="1939390" y="180540"/>
                  <a:pt x="1934615" y="188160"/>
                </a:cubicBezTo>
                <a:cubicBezTo>
                  <a:pt x="1929840" y="195780"/>
                  <a:pt x="1927859" y="199793"/>
                  <a:pt x="1928671" y="200200"/>
                </a:cubicBezTo>
                <a:cubicBezTo>
                  <a:pt x="1928875" y="200403"/>
                  <a:pt x="1931313" y="199793"/>
                  <a:pt x="1935987" y="198371"/>
                </a:cubicBezTo>
                <a:lnTo>
                  <a:pt x="1942997" y="196237"/>
                </a:lnTo>
                <a:lnTo>
                  <a:pt x="1942997" y="186484"/>
                </a:lnTo>
                <a:cubicBezTo>
                  <a:pt x="1943200" y="184655"/>
                  <a:pt x="1943302" y="182979"/>
                  <a:pt x="1943302" y="181455"/>
                </a:cubicBezTo>
                <a:cubicBezTo>
                  <a:pt x="1943302" y="179931"/>
                  <a:pt x="1943302" y="178762"/>
                  <a:pt x="1943302" y="177949"/>
                </a:cubicBezTo>
                <a:cubicBezTo>
                  <a:pt x="1943302" y="177137"/>
                  <a:pt x="1943302" y="176730"/>
                  <a:pt x="1943302" y="176730"/>
                </a:cubicBezTo>
                <a:close/>
                <a:moveTo>
                  <a:pt x="1053591" y="174901"/>
                </a:moveTo>
                <a:cubicBezTo>
                  <a:pt x="1053184" y="174901"/>
                  <a:pt x="1052829" y="175206"/>
                  <a:pt x="1052524" y="175816"/>
                </a:cubicBezTo>
                <a:cubicBezTo>
                  <a:pt x="1052219" y="176425"/>
                  <a:pt x="1052270" y="176832"/>
                  <a:pt x="1052676" y="177035"/>
                </a:cubicBezTo>
                <a:cubicBezTo>
                  <a:pt x="1053083" y="177441"/>
                  <a:pt x="1053540" y="177492"/>
                  <a:pt x="1054048" y="177187"/>
                </a:cubicBezTo>
                <a:cubicBezTo>
                  <a:pt x="1054556" y="176883"/>
                  <a:pt x="1054810" y="176425"/>
                  <a:pt x="1054810" y="175816"/>
                </a:cubicBezTo>
                <a:cubicBezTo>
                  <a:pt x="1054810" y="175206"/>
                  <a:pt x="1054403" y="174901"/>
                  <a:pt x="1053591" y="174901"/>
                </a:cubicBezTo>
                <a:close/>
                <a:moveTo>
                  <a:pt x="1968600" y="161795"/>
                </a:moveTo>
                <a:cubicBezTo>
                  <a:pt x="1967584" y="161795"/>
                  <a:pt x="1967483" y="167688"/>
                  <a:pt x="1968295" y="179473"/>
                </a:cubicBezTo>
                <a:lnTo>
                  <a:pt x="1968905" y="188922"/>
                </a:lnTo>
                <a:lnTo>
                  <a:pt x="1973477" y="188617"/>
                </a:lnTo>
                <a:cubicBezTo>
                  <a:pt x="1976525" y="188211"/>
                  <a:pt x="1979065" y="187805"/>
                  <a:pt x="1981097" y="187398"/>
                </a:cubicBezTo>
                <a:cubicBezTo>
                  <a:pt x="1982926" y="186789"/>
                  <a:pt x="1984399" y="186382"/>
                  <a:pt x="1985517" y="186179"/>
                </a:cubicBezTo>
                <a:cubicBezTo>
                  <a:pt x="1986634" y="185976"/>
                  <a:pt x="1987548" y="185874"/>
                  <a:pt x="1988260" y="185874"/>
                </a:cubicBezTo>
                <a:cubicBezTo>
                  <a:pt x="1988971" y="185874"/>
                  <a:pt x="1989428" y="185976"/>
                  <a:pt x="1989631" y="186179"/>
                </a:cubicBezTo>
                <a:cubicBezTo>
                  <a:pt x="1989835" y="186382"/>
                  <a:pt x="1989936" y="186585"/>
                  <a:pt x="1989936" y="186789"/>
                </a:cubicBezTo>
                <a:cubicBezTo>
                  <a:pt x="1989936" y="188821"/>
                  <a:pt x="1991155" y="189024"/>
                  <a:pt x="1993594" y="187398"/>
                </a:cubicBezTo>
                <a:cubicBezTo>
                  <a:pt x="1993797" y="187398"/>
                  <a:pt x="1993848" y="187195"/>
                  <a:pt x="1993746" y="186789"/>
                </a:cubicBezTo>
                <a:cubicBezTo>
                  <a:pt x="1993644" y="186382"/>
                  <a:pt x="1993289" y="185773"/>
                  <a:pt x="1992679" y="184960"/>
                </a:cubicBezTo>
                <a:cubicBezTo>
                  <a:pt x="1992070" y="184147"/>
                  <a:pt x="1991308" y="183233"/>
                  <a:pt x="1990393" y="182217"/>
                </a:cubicBezTo>
                <a:cubicBezTo>
                  <a:pt x="1989479" y="181201"/>
                  <a:pt x="1988311" y="179981"/>
                  <a:pt x="1986888" y="178559"/>
                </a:cubicBezTo>
                <a:cubicBezTo>
                  <a:pt x="1981402" y="172869"/>
                  <a:pt x="1977947" y="169212"/>
                  <a:pt x="1976525" y="167586"/>
                </a:cubicBezTo>
                <a:cubicBezTo>
                  <a:pt x="1975103" y="165961"/>
                  <a:pt x="1973477" y="164589"/>
                  <a:pt x="1971648" y="163471"/>
                </a:cubicBezTo>
                <a:cubicBezTo>
                  <a:pt x="1969819" y="162354"/>
                  <a:pt x="1968803" y="161795"/>
                  <a:pt x="1968600" y="161795"/>
                </a:cubicBezTo>
                <a:close/>
                <a:moveTo>
                  <a:pt x="1053895" y="154785"/>
                </a:moveTo>
                <a:cubicBezTo>
                  <a:pt x="1053489" y="154785"/>
                  <a:pt x="1049933" y="156004"/>
                  <a:pt x="1043227" y="158442"/>
                </a:cubicBezTo>
                <a:cubicBezTo>
                  <a:pt x="1023314" y="165554"/>
                  <a:pt x="1012747" y="169110"/>
                  <a:pt x="1011528" y="169110"/>
                </a:cubicBezTo>
                <a:cubicBezTo>
                  <a:pt x="1011122" y="169110"/>
                  <a:pt x="1010715" y="170380"/>
                  <a:pt x="1010309" y="172920"/>
                </a:cubicBezTo>
                <a:cubicBezTo>
                  <a:pt x="1009903" y="175460"/>
                  <a:pt x="1009801" y="177035"/>
                  <a:pt x="1010004" y="177645"/>
                </a:cubicBezTo>
                <a:cubicBezTo>
                  <a:pt x="1010207" y="178254"/>
                  <a:pt x="1013357" y="177543"/>
                  <a:pt x="1019453" y="175511"/>
                </a:cubicBezTo>
                <a:cubicBezTo>
                  <a:pt x="1025549" y="173479"/>
                  <a:pt x="1030324" y="172057"/>
                  <a:pt x="1033779" y="171244"/>
                </a:cubicBezTo>
                <a:cubicBezTo>
                  <a:pt x="1035607" y="170634"/>
                  <a:pt x="1037639" y="170228"/>
                  <a:pt x="1039875" y="170025"/>
                </a:cubicBezTo>
                <a:cubicBezTo>
                  <a:pt x="1042110" y="169821"/>
                  <a:pt x="1043939" y="169771"/>
                  <a:pt x="1045361" y="169872"/>
                </a:cubicBezTo>
                <a:cubicBezTo>
                  <a:pt x="1046783" y="169974"/>
                  <a:pt x="1047495" y="170126"/>
                  <a:pt x="1047495" y="170329"/>
                </a:cubicBezTo>
                <a:cubicBezTo>
                  <a:pt x="1047495" y="171142"/>
                  <a:pt x="1048714" y="171752"/>
                  <a:pt x="1051152" y="172158"/>
                </a:cubicBezTo>
                <a:lnTo>
                  <a:pt x="1054810" y="173073"/>
                </a:lnTo>
                <a:lnTo>
                  <a:pt x="1054505" y="164233"/>
                </a:lnTo>
                <a:cubicBezTo>
                  <a:pt x="1054505" y="157934"/>
                  <a:pt x="1054302" y="154785"/>
                  <a:pt x="1053895" y="154785"/>
                </a:cubicBezTo>
                <a:close/>
                <a:moveTo>
                  <a:pt x="1378507" y="147469"/>
                </a:moveTo>
                <a:cubicBezTo>
                  <a:pt x="1378507" y="147266"/>
                  <a:pt x="1375866" y="148384"/>
                  <a:pt x="1370583" y="150822"/>
                </a:cubicBezTo>
                <a:cubicBezTo>
                  <a:pt x="1365503" y="152854"/>
                  <a:pt x="1361743" y="153870"/>
                  <a:pt x="1359305" y="153870"/>
                </a:cubicBezTo>
                <a:cubicBezTo>
                  <a:pt x="1356867" y="153870"/>
                  <a:pt x="1355546" y="154327"/>
                  <a:pt x="1355343" y="155242"/>
                </a:cubicBezTo>
                <a:cubicBezTo>
                  <a:pt x="1355139" y="156156"/>
                  <a:pt x="1354936" y="158950"/>
                  <a:pt x="1354733" y="163624"/>
                </a:cubicBezTo>
                <a:cubicBezTo>
                  <a:pt x="1354733" y="165046"/>
                  <a:pt x="1354682" y="166316"/>
                  <a:pt x="1354581" y="167434"/>
                </a:cubicBezTo>
                <a:cubicBezTo>
                  <a:pt x="1354479" y="168551"/>
                  <a:pt x="1354428" y="169415"/>
                  <a:pt x="1354428" y="170025"/>
                </a:cubicBezTo>
                <a:cubicBezTo>
                  <a:pt x="1354428" y="170634"/>
                  <a:pt x="1354530" y="170939"/>
                  <a:pt x="1354733" y="170939"/>
                </a:cubicBezTo>
                <a:cubicBezTo>
                  <a:pt x="1354936" y="170939"/>
                  <a:pt x="1359254" y="169669"/>
                  <a:pt x="1367687" y="167129"/>
                </a:cubicBezTo>
                <a:cubicBezTo>
                  <a:pt x="1376120" y="164589"/>
                  <a:pt x="1381251" y="163319"/>
                  <a:pt x="1383079" y="163319"/>
                </a:cubicBezTo>
                <a:cubicBezTo>
                  <a:pt x="1384502" y="163319"/>
                  <a:pt x="1385416" y="163116"/>
                  <a:pt x="1385823" y="162709"/>
                </a:cubicBezTo>
                <a:cubicBezTo>
                  <a:pt x="1386229" y="162303"/>
                  <a:pt x="1386432" y="161490"/>
                  <a:pt x="1386432" y="160271"/>
                </a:cubicBezTo>
                <a:cubicBezTo>
                  <a:pt x="1386432" y="158239"/>
                  <a:pt x="1386127" y="155699"/>
                  <a:pt x="1385518" y="152651"/>
                </a:cubicBezTo>
                <a:cubicBezTo>
                  <a:pt x="1385315" y="150619"/>
                  <a:pt x="1385111" y="149349"/>
                  <a:pt x="1384908" y="148841"/>
                </a:cubicBezTo>
                <a:cubicBezTo>
                  <a:pt x="1384705" y="148333"/>
                  <a:pt x="1384400" y="148079"/>
                  <a:pt x="1383994" y="148079"/>
                </a:cubicBezTo>
                <a:cubicBezTo>
                  <a:pt x="1382978" y="148689"/>
                  <a:pt x="1380133" y="149806"/>
                  <a:pt x="1375459" y="151432"/>
                </a:cubicBezTo>
                <a:cubicBezTo>
                  <a:pt x="1369567" y="153667"/>
                  <a:pt x="1366519" y="154683"/>
                  <a:pt x="1366315" y="154480"/>
                </a:cubicBezTo>
                <a:cubicBezTo>
                  <a:pt x="1365909" y="154277"/>
                  <a:pt x="1367636" y="153261"/>
                  <a:pt x="1371497" y="151432"/>
                </a:cubicBezTo>
                <a:cubicBezTo>
                  <a:pt x="1376171" y="148993"/>
                  <a:pt x="1378507" y="147673"/>
                  <a:pt x="1378507" y="147469"/>
                </a:cubicBezTo>
                <a:close/>
                <a:moveTo>
                  <a:pt x="1044523" y="128038"/>
                </a:moveTo>
                <a:cubicBezTo>
                  <a:pt x="1040916" y="128699"/>
                  <a:pt x="1035709" y="130197"/>
                  <a:pt x="1028902" y="132534"/>
                </a:cubicBezTo>
                <a:cubicBezTo>
                  <a:pt x="1021993" y="134973"/>
                  <a:pt x="1017421" y="136497"/>
                  <a:pt x="1015186" y="137106"/>
                </a:cubicBezTo>
                <a:lnTo>
                  <a:pt x="1011223" y="138021"/>
                </a:lnTo>
                <a:lnTo>
                  <a:pt x="1011223" y="143812"/>
                </a:lnTo>
                <a:cubicBezTo>
                  <a:pt x="1011223" y="147469"/>
                  <a:pt x="1011477" y="149298"/>
                  <a:pt x="1011985" y="149298"/>
                </a:cubicBezTo>
                <a:cubicBezTo>
                  <a:pt x="1012493" y="149298"/>
                  <a:pt x="1016811" y="147774"/>
                  <a:pt x="1024939" y="144726"/>
                </a:cubicBezTo>
                <a:cubicBezTo>
                  <a:pt x="1033067" y="141678"/>
                  <a:pt x="1038909" y="140154"/>
                  <a:pt x="1042465" y="140154"/>
                </a:cubicBezTo>
                <a:cubicBezTo>
                  <a:pt x="1046021" y="140154"/>
                  <a:pt x="1047901" y="140510"/>
                  <a:pt x="1048104" y="141221"/>
                </a:cubicBezTo>
                <a:cubicBezTo>
                  <a:pt x="1048307" y="141932"/>
                  <a:pt x="1049120" y="142288"/>
                  <a:pt x="1050543" y="142288"/>
                </a:cubicBezTo>
                <a:cubicBezTo>
                  <a:pt x="1051355" y="142288"/>
                  <a:pt x="1051813" y="142034"/>
                  <a:pt x="1051914" y="141526"/>
                </a:cubicBezTo>
                <a:cubicBezTo>
                  <a:pt x="1052016" y="141018"/>
                  <a:pt x="1051965" y="139341"/>
                  <a:pt x="1051762" y="136497"/>
                </a:cubicBezTo>
                <a:cubicBezTo>
                  <a:pt x="1051355" y="132433"/>
                  <a:pt x="1050949" y="129791"/>
                  <a:pt x="1050543" y="128572"/>
                </a:cubicBezTo>
                <a:cubicBezTo>
                  <a:pt x="1050136" y="127556"/>
                  <a:pt x="1048130" y="127378"/>
                  <a:pt x="1044523" y="128038"/>
                </a:cubicBezTo>
                <a:close/>
                <a:moveTo>
                  <a:pt x="917955" y="106321"/>
                </a:moveTo>
                <a:cubicBezTo>
                  <a:pt x="918361" y="106728"/>
                  <a:pt x="918361" y="107337"/>
                  <a:pt x="917955" y="108150"/>
                </a:cubicBezTo>
                <a:lnTo>
                  <a:pt x="917345" y="107236"/>
                </a:lnTo>
                <a:close/>
                <a:moveTo>
                  <a:pt x="1636216" y="102892"/>
                </a:moveTo>
                <a:cubicBezTo>
                  <a:pt x="1634997" y="103045"/>
                  <a:pt x="1633219" y="103578"/>
                  <a:pt x="1630882" y="104493"/>
                </a:cubicBezTo>
                <a:lnTo>
                  <a:pt x="1623871" y="107236"/>
                </a:lnTo>
                <a:lnTo>
                  <a:pt x="1622957" y="117294"/>
                </a:lnTo>
                <a:cubicBezTo>
                  <a:pt x="1622551" y="124203"/>
                  <a:pt x="1622449" y="127657"/>
                  <a:pt x="1622652" y="127657"/>
                </a:cubicBezTo>
                <a:cubicBezTo>
                  <a:pt x="1622855" y="128064"/>
                  <a:pt x="1626716" y="127251"/>
                  <a:pt x="1634235" y="125219"/>
                </a:cubicBezTo>
                <a:lnTo>
                  <a:pt x="1637283" y="124305"/>
                </a:lnTo>
                <a:lnTo>
                  <a:pt x="1636673" y="119428"/>
                </a:lnTo>
                <a:cubicBezTo>
                  <a:pt x="1636470" y="116380"/>
                  <a:pt x="1636724" y="113281"/>
                  <a:pt x="1637435" y="110131"/>
                </a:cubicBezTo>
                <a:cubicBezTo>
                  <a:pt x="1638146" y="106982"/>
                  <a:pt x="1638400" y="104797"/>
                  <a:pt x="1638197" y="103578"/>
                </a:cubicBezTo>
                <a:cubicBezTo>
                  <a:pt x="1638095" y="102969"/>
                  <a:pt x="1637435" y="102740"/>
                  <a:pt x="1636216" y="102892"/>
                </a:cubicBezTo>
                <a:close/>
                <a:moveTo>
                  <a:pt x="1380641" y="101445"/>
                </a:moveTo>
                <a:cubicBezTo>
                  <a:pt x="1379828" y="101241"/>
                  <a:pt x="1377695" y="101749"/>
                  <a:pt x="1374240" y="102969"/>
                </a:cubicBezTo>
                <a:cubicBezTo>
                  <a:pt x="1370786" y="103985"/>
                  <a:pt x="1366925" y="104696"/>
                  <a:pt x="1362658" y="105102"/>
                </a:cubicBezTo>
                <a:lnTo>
                  <a:pt x="1355647" y="105712"/>
                </a:lnTo>
                <a:lnTo>
                  <a:pt x="1355647" y="121866"/>
                </a:lnTo>
                <a:cubicBezTo>
                  <a:pt x="1355647" y="129588"/>
                  <a:pt x="1355698" y="134261"/>
                  <a:pt x="1355800" y="135887"/>
                </a:cubicBezTo>
                <a:cubicBezTo>
                  <a:pt x="1355901" y="137513"/>
                  <a:pt x="1356359" y="138325"/>
                  <a:pt x="1357171" y="138325"/>
                </a:cubicBezTo>
                <a:cubicBezTo>
                  <a:pt x="1358187" y="138325"/>
                  <a:pt x="1358950" y="138122"/>
                  <a:pt x="1359457" y="137716"/>
                </a:cubicBezTo>
                <a:cubicBezTo>
                  <a:pt x="1359965" y="137309"/>
                  <a:pt x="1364182" y="135481"/>
                  <a:pt x="1372107" y="132229"/>
                </a:cubicBezTo>
                <a:lnTo>
                  <a:pt x="1384299" y="127048"/>
                </a:lnTo>
                <a:lnTo>
                  <a:pt x="1384299" y="124000"/>
                </a:lnTo>
                <a:cubicBezTo>
                  <a:pt x="1384299" y="118513"/>
                  <a:pt x="1383587" y="112113"/>
                  <a:pt x="1382165" y="104797"/>
                </a:cubicBezTo>
                <a:cubicBezTo>
                  <a:pt x="1381962" y="102765"/>
                  <a:pt x="1381454" y="101648"/>
                  <a:pt x="1380641" y="101445"/>
                </a:cubicBezTo>
                <a:close/>
                <a:moveTo>
                  <a:pt x="163651" y="91996"/>
                </a:moveTo>
                <a:cubicBezTo>
                  <a:pt x="169137" y="91793"/>
                  <a:pt x="175538" y="92199"/>
                  <a:pt x="182853" y="93215"/>
                </a:cubicBezTo>
                <a:cubicBezTo>
                  <a:pt x="187527" y="93825"/>
                  <a:pt x="190778" y="94434"/>
                  <a:pt x="192607" y="95044"/>
                </a:cubicBezTo>
                <a:cubicBezTo>
                  <a:pt x="194436" y="95653"/>
                  <a:pt x="196366" y="96873"/>
                  <a:pt x="198398" y="98701"/>
                </a:cubicBezTo>
                <a:cubicBezTo>
                  <a:pt x="199211" y="99514"/>
                  <a:pt x="200227" y="100733"/>
                  <a:pt x="201446" y="102359"/>
                </a:cubicBezTo>
                <a:cubicBezTo>
                  <a:pt x="202665" y="103985"/>
                  <a:pt x="203681" y="105407"/>
                  <a:pt x="204494" y="106626"/>
                </a:cubicBezTo>
                <a:cubicBezTo>
                  <a:pt x="205307" y="107845"/>
                  <a:pt x="205612" y="108455"/>
                  <a:pt x="205408" y="108455"/>
                </a:cubicBezTo>
                <a:cubicBezTo>
                  <a:pt x="205205" y="108455"/>
                  <a:pt x="205408" y="109268"/>
                  <a:pt x="206018" y="110893"/>
                </a:cubicBezTo>
                <a:cubicBezTo>
                  <a:pt x="206627" y="112519"/>
                  <a:pt x="207034" y="114703"/>
                  <a:pt x="207237" y="117447"/>
                </a:cubicBezTo>
                <a:cubicBezTo>
                  <a:pt x="207440" y="120190"/>
                  <a:pt x="207237" y="121714"/>
                  <a:pt x="206627" y="122019"/>
                </a:cubicBezTo>
                <a:cubicBezTo>
                  <a:pt x="206018" y="122323"/>
                  <a:pt x="206069" y="122882"/>
                  <a:pt x="206780" y="123695"/>
                </a:cubicBezTo>
                <a:cubicBezTo>
                  <a:pt x="207491" y="124508"/>
                  <a:pt x="207745" y="125422"/>
                  <a:pt x="207542" y="126438"/>
                </a:cubicBezTo>
                <a:cubicBezTo>
                  <a:pt x="207135" y="127861"/>
                  <a:pt x="207847" y="132534"/>
                  <a:pt x="209676" y="140459"/>
                </a:cubicBezTo>
                <a:cubicBezTo>
                  <a:pt x="210082" y="142288"/>
                  <a:pt x="210184" y="143609"/>
                  <a:pt x="209980" y="144421"/>
                </a:cubicBezTo>
                <a:cubicBezTo>
                  <a:pt x="209980" y="144625"/>
                  <a:pt x="209777" y="144218"/>
                  <a:pt x="209371" y="143202"/>
                </a:cubicBezTo>
                <a:cubicBezTo>
                  <a:pt x="209167" y="142999"/>
                  <a:pt x="209066" y="142796"/>
                  <a:pt x="209066" y="142593"/>
                </a:cubicBezTo>
                <a:cubicBezTo>
                  <a:pt x="208253" y="141170"/>
                  <a:pt x="206729" y="139849"/>
                  <a:pt x="204494" y="138630"/>
                </a:cubicBezTo>
                <a:cubicBezTo>
                  <a:pt x="202259" y="137411"/>
                  <a:pt x="200328" y="136293"/>
                  <a:pt x="198703" y="135277"/>
                </a:cubicBezTo>
                <a:cubicBezTo>
                  <a:pt x="197077" y="134261"/>
                  <a:pt x="195959" y="133957"/>
                  <a:pt x="195350" y="134363"/>
                </a:cubicBezTo>
                <a:cubicBezTo>
                  <a:pt x="194740" y="134769"/>
                  <a:pt x="193826" y="133957"/>
                  <a:pt x="192607" y="131925"/>
                </a:cubicBezTo>
                <a:cubicBezTo>
                  <a:pt x="191387" y="129893"/>
                  <a:pt x="189762" y="128470"/>
                  <a:pt x="187730" y="127657"/>
                </a:cubicBezTo>
                <a:cubicBezTo>
                  <a:pt x="185698" y="126845"/>
                  <a:pt x="184479" y="125930"/>
                  <a:pt x="184072" y="124914"/>
                </a:cubicBezTo>
                <a:cubicBezTo>
                  <a:pt x="182853" y="121663"/>
                  <a:pt x="179449" y="117548"/>
                  <a:pt x="173862" y="112570"/>
                </a:cubicBezTo>
                <a:cubicBezTo>
                  <a:pt x="168274" y="107591"/>
                  <a:pt x="162635" y="103578"/>
                  <a:pt x="156945" y="100530"/>
                </a:cubicBezTo>
                <a:cubicBezTo>
                  <a:pt x="155523" y="99311"/>
                  <a:pt x="154710" y="98498"/>
                  <a:pt x="154507" y="98092"/>
                </a:cubicBezTo>
                <a:cubicBezTo>
                  <a:pt x="155320" y="97685"/>
                  <a:pt x="155624" y="96974"/>
                  <a:pt x="155421" y="95958"/>
                </a:cubicBezTo>
                <a:cubicBezTo>
                  <a:pt x="154812" y="94536"/>
                  <a:pt x="155065" y="93520"/>
                  <a:pt x="156183" y="92910"/>
                </a:cubicBezTo>
                <a:cubicBezTo>
                  <a:pt x="157301" y="92301"/>
                  <a:pt x="159790" y="91996"/>
                  <a:pt x="163651" y="91996"/>
                </a:cubicBezTo>
                <a:close/>
                <a:moveTo>
                  <a:pt x="29081" y="84528"/>
                </a:moveTo>
                <a:cubicBezTo>
                  <a:pt x="30606" y="84833"/>
                  <a:pt x="32637" y="85290"/>
                  <a:pt x="35177" y="85900"/>
                </a:cubicBezTo>
                <a:cubicBezTo>
                  <a:pt x="37718" y="86509"/>
                  <a:pt x="39394" y="87170"/>
                  <a:pt x="40207" y="87881"/>
                </a:cubicBezTo>
                <a:cubicBezTo>
                  <a:pt x="41019" y="88592"/>
                  <a:pt x="41629" y="88846"/>
                  <a:pt x="42035" y="88643"/>
                </a:cubicBezTo>
                <a:cubicBezTo>
                  <a:pt x="43864" y="88033"/>
                  <a:pt x="47827" y="90777"/>
                  <a:pt x="53923" y="96873"/>
                </a:cubicBezTo>
                <a:cubicBezTo>
                  <a:pt x="57783" y="100733"/>
                  <a:pt x="60527" y="104696"/>
                  <a:pt x="62152" y="108760"/>
                </a:cubicBezTo>
                <a:cubicBezTo>
                  <a:pt x="63168" y="111808"/>
                  <a:pt x="63829" y="114195"/>
                  <a:pt x="64133" y="115923"/>
                </a:cubicBezTo>
                <a:cubicBezTo>
                  <a:pt x="64438" y="117650"/>
                  <a:pt x="64489" y="121053"/>
                  <a:pt x="64286" y="126133"/>
                </a:cubicBezTo>
                <a:cubicBezTo>
                  <a:pt x="63879" y="133245"/>
                  <a:pt x="63168" y="140459"/>
                  <a:pt x="62152" y="147774"/>
                </a:cubicBezTo>
                <a:cubicBezTo>
                  <a:pt x="61136" y="155089"/>
                  <a:pt x="60831" y="158899"/>
                  <a:pt x="61238" y="159204"/>
                </a:cubicBezTo>
                <a:cubicBezTo>
                  <a:pt x="61644" y="159509"/>
                  <a:pt x="63829" y="159052"/>
                  <a:pt x="67791" y="157833"/>
                </a:cubicBezTo>
                <a:cubicBezTo>
                  <a:pt x="71754" y="156613"/>
                  <a:pt x="74039" y="155597"/>
                  <a:pt x="74649" y="154785"/>
                </a:cubicBezTo>
                <a:cubicBezTo>
                  <a:pt x="75056" y="154378"/>
                  <a:pt x="75970" y="154175"/>
                  <a:pt x="77392" y="154175"/>
                </a:cubicBezTo>
                <a:cubicBezTo>
                  <a:pt x="78815" y="154175"/>
                  <a:pt x="79526" y="153921"/>
                  <a:pt x="79526" y="153413"/>
                </a:cubicBezTo>
                <a:cubicBezTo>
                  <a:pt x="79526" y="152905"/>
                  <a:pt x="80034" y="152448"/>
                  <a:pt x="81050" y="152041"/>
                </a:cubicBezTo>
                <a:lnTo>
                  <a:pt x="88365" y="148079"/>
                </a:lnTo>
                <a:cubicBezTo>
                  <a:pt x="91820" y="146250"/>
                  <a:pt x="93953" y="145336"/>
                  <a:pt x="94766" y="145336"/>
                </a:cubicBezTo>
                <a:cubicBezTo>
                  <a:pt x="95579" y="145336"/>
                  <a:pt x="96188" y="144879"/>
                  <a:pt x="96595" y="143964"/>
                </a:cubicBezTo>
                <a:cubicBezTo>
                  <a:pt x="97001" y="143050"/>
                  <a:pt x="97712" y="142593"/>
                  <a:pt x="98728" y="142593"/>
                </a:cubicBezTo>
                <a:cubicBezTo>
                  <a:pt x="100557" y="142593"/>
                  <a:pt x="102081" y="137919"/>
                  <a:pt x="103300" y="128572"/>
                </a:cubicBezTo>
                <a:cubicBezTo>
                  <a:pt x="103910" y="125321"/>
                  <a:pt x="104266" y="120901"/>
                  <a:pt x="104367" y="115313"/>
                </a:cubicBezTo>
                <a:cubicBezTo>
                  <a:pt x="104469" y="109725"/>
                  <a:pt x="104418" y="106423"/>
                  <a:pt x="104215" y="105407"/>
                </a:cubicBezTo>
                <a:cubicBezTo>
                  <a:pt x="103605" y="104797"/>
                  <a:pt x="103199" y="103375"/>
                  <a:pt x="102995" y="101140"/>
                </a:cubicBezTo>
                <a:cubicBezTo>
                  <a:pt x="102589" y="99514"/>
                  <a:pt x="101929" y="98041"/>
                  <a:pt x="101014" y="96720"/>
                </a:cubicBezTo>
                <a:cubicBezTo>
                  <a:pt x="100100" y="95399"/>
                  <a:pt x="99135" y="94739"/>
                  <a:pt x="98119" y="94739"/>
                </a:cubicBezTo>
                <a:cubicBezTo>
                  <a:pt x="97509" y="94739"/>
                  <a:pt x="97357" y="94129"/>
                  <a:pt x="97662" y="92910"/>
                </a:cubicBezTo>
                <a:cubicBezTo>
                  <a:pt x="97966" y="91691"/>
                  <a:pt x="98322" y="90827"/>
                  <a:pt x="98728" y="90319"/>
                </a:cubicBezTo>
                <a:cubicBezTo>
                  <a:pt x="99135" y="89811"/>
                  <a:pt x="102386" y="89964"/>
                  <a:pt x="108482" y="90777"/>
                </a:cubicBezTo>
                <a:cubicBezTo>
                  <a:pt x="113359" y="91183"/>
                  <a:pt x="116915" y="91894"/>
                  <a:pt x="119150" y="92910"/>
                </a:cubicBezTo>
                <a:cubicBezTo>
                  <a:pt x="121385" y="93926"/>
                  <a:pt x="123316" y="95755"/>
                  <a:pt x="124941" y="98397"/>
                </a:cubicBezTo>
                <a:cubicBezTo>
                  <a:pt x="126160" y="100429"/>
                  <a:pt x="126973" y="106017"/>
                  <a:pt x="127380" y="115161"/>
                </a:cubicBezTo>
                <a:cubicBezTo>
                  <a:pt x="127380" y="117599"/>
                  <a:pt x="127430" y="119834"/>
                  <a:pt x="127532" y="121866"/>
                </a:cubicBezTo>
                <a:cubicBezTo>
                  <a:pt x="127634" y="123898"/>
                  <a:pt x="127735" y="125524"/>
                  <a:pt x="127837" y="126743"/>
                </a:cubicBezTo>
                <a:cubicBezTo>
                  <a:pt x="127938" y="127962"/>
                  <a:pt x="127989" y="128470"/>
                  <a:pt x="127989" y="128267"/>
                </a:cubicBezTo>
                <a:cubicBezTo>
                  <a:pt x="128396" y="128064"/>
                  <a:pt x="129564" y="127607"/>
                  <a:pt x="131494" y="126895"/>
                </a:cubicBezTo>
                <a:cubicBezTo>
                  <a:pt x="133425" y="126184"/>
                  <a:pt x="134390" y="125524"/>
                  <a:pt x="134390" y="124914"/>
                </a:cubicBezTo>
                <a:cubicBezTo>
                  <a:pt x="134390" y="124305"/>
                  <a:pt x="134745" y="124000"/>
                  <a:pt x="135457" y="124000"/>
                </a:cubicBezTo>
                <a:cubicBezTo>
                  <a:pt x="136168" y="124000"/>
                  <a:pt x="136828" y="123695"/>
                  <a:pt x="137438" y="123085"/>
                </a:cubicBezTo>
                <a:cubicBezTo>
                  <a:pt x="138047" y="122476"/>
                  <a:pt x="139318" y="121612"/>
                  <a:pt x="141248" y="120495"/>
                </a:cubicBezTo>
                <a:cubicBezTo>
                  <a:pt x="143178" y="119377"/>
                  <a:pt x="144042" y="118412"/>
                  <a:pt x="143839" y="117599"/>
                </a:cubicBezTo>
                <a:cubicBezTo>
                  <a:pt x="143229" y="117396"/>
                  <a:pt x="143737" y="117294"/>
                  <a:pt x="145363" y="117294"/>
                </a:cubicBezTo>
                <a:cubicBezTo>
                  <a:pt x="146176" y="117294"/>
                  <a:pt x="147293" y="117294"/>
                  <a:pt x="148715" y="117294"/>
                </a:cubicBezTo>
                <a:cubicBezTo>
                  <a:pt x="152373" y="117701"/>
                  <a:pt x="155523" y="117904"/>
                  <a:pt x="158164" y="117904"/>
                </a:cubicBezTo>
                <a:cubicBezTo>
                  <a:pt x="159790" y="117701"/>
                  <a:pt x="160806" y="117751"/>
                  <a:pt x="161212" y="118056"/>
                </a:cubicBezTo>
                <a:cubicBezTo>
                  <a:pt x="161619" y="118361"/>
                  <a:pt x="161720" y="118767"/>
                  <a:pt x="161517" y="119275"/>
                </a:cubicBezTo>
                <a:cubicBezTo>
                  <a:pt x="161314" y="119783"/>
                  <a:pt x="161416" y="120088"/>
                  <a:pt x="161822" y="120190"/>
                </a:cubicBezTo>
                <a:cubicBezTo>
                  <a:pt x="162228" y="120291"/>
                  <a:pt x="163143" y="120342"/>
                  <a:pt x="164565" y="120342"/>
                </a:cubicBezTo>
                <a:cubicBezTo>
                  <a:pt x="169848" y="120749"/>
                  <a:pt x="172490" y="121561"/>
                  <a:pt x="172490" y="122781"/>
                </a:cubicBezTo>
                <a:cubicBezTo>
                  <a:pt x="172490" y="123593"/>
                  <a:pt x="171982" y="124508"/>
                  <a:pt x="170966" y="125524"/>
                </a:cubicBezTo>
                <a:cubicBezTo>
                  <a:pt x="169340" y="127149"/>
                  <a:pt x="168934" y="128165"/>
                  <a:pt x="169747" y="128572"/>
                </a:cubicBezTo>
                <a:cubicBezTo>
                  <a:pt x="170560" y="128978"/>
                  <a:pt x="170610" y="129181"/>
                  <a:pt x="169899" y="129181"/>
                </a:cubicBezTo>
                <a:cubicBezTo>
                  <a:pt x="169188" y="129181"/>
                  <a:pt x="168832" y="129486"/>
                  <a:pt x="168832" y="130096"/>
                </a:cubicBezTo>
                <a:cubicBezTo>
                  <a:pt x="168832" y="130705"/>
                  <a:pt x="169289" y="130909"/>
                  <a:pt x="170204" y="130705"/>
                </a:cubicBezTo>
                <a:cubicBezTo>
                  <a:pt x="171118" y="130502"/>
                  <a:pt x="171576" y="130807"/>
                  <a:pt x="171576" y="131620"/>
                </a:cubicBezTo>
                <a:cubicBezTo>
                  <a:pt x="171576" y="132433"/>
                  <a:pt x="172591" y="133245"/>
                  <a:pt x="174624" y="134058"/>
                </a:cubicBezTo>
                <a:cubicBezTo>
                  <a:pt x="176655" y="134871"/>
                  <a:pt x="177672" y="135379"/>
                  <a:pt x="177672" y="135582"/>
                </a:cubicBezTo>
                <a:cubicBezTo>
                  <a:pt x="177672" y="135989"/>
                  <a:pt x="171474" y="138529"/>
                  <a:pt x="159079" y="143202"/>
                </a:cubicBezTo>
                <a:cubicBezTo>
                  <a:pt x="155218" y="144625"/>
                  <a:pt x="152170" y="145945"/>
                  <a:pt x="149935" y="147165"/>
                </a:cubicBezTo>
                <a:cubicBezTo>
                  <a:pt x="147700" y="148384"/>
                  <a:pt x="146480" y="148790"/>
                  <a:pt x="146277" y="148384"/>
                </a:cubicBezTo>
                <a:cubicBezTo>
                  <a:pt x="146074" y="148384"/>
                  <a:pt x="146074" y="148282"/>
                  <a:pt x="146277" y="148079"/>
                </a:cubicBezTo>
                <a:cubicBezTo>
                  <a:pt x="146480" y="147876"/>
                  <a:pt x="146785" y="147673"/>
                  <a:pt x="147192" y="147469"/>
                </a:cubicBezTo>
                <a:cubicBezTo>
                  <a:pt x="147598" y="147266"/>
                  <a:pt x="148106" y="147063"/>
                  <a:pt x="148715" y="146860"/>
                </a:cubicBezTo>
                <a:cubicBezTo>
                  <a:pt x="150748" y="145844"/>
                  <a:pt x="151967" y="145031"/>
                  <a:pt x="152373" y="144421"/>
                </a:cubicBezTo>
                <a:cubicBezTo>
                  <a:pt x="152983" y="143812"/>
                  <a:pt x="152983" y="143558"/>
                  <a:pt x="152373" y="143659"/>
                </a:cubicBezTo>
                <a:cubicBezTo>
                  <a:pt x="151763" y="143761"/>
                  <a:pt x="149935" y="144523"/>
                  <a:pt x="146887" y="145945"/>
                </a:cubicBezTo>
                <a:cubicBezTo>
                  <a:pt x="143839" y="147571"/>
                  <a:pt x="142315" y="148587"/>
                  <a:pt x="142315" y="148993"/>
                </a:cubicBezTo>
                <a:cubicBezTo>
                  <a:pt x="142315" y="149400"/>
                  <a:pt x="142772" y="149501"/>
                  <a:pt x="143686" y="149298"/>
                </a:cubicBezTo>
                <a:cubicBezTo>
                  <a:pt x="144601" y="149095"/>
                  <a:pt x="145058" y="149247"/>
                  <a:pt x="145058" y="149755"/>
                </a:cubicBezTo>
                <a:cubicBezTo>
                  <a:pt x="145058" y="150263"/>
                  <a:pt x="144550" y="150721"/>
                  <a:pt x="143534" y="151127"/>
                </a:cubicBezTo>
                <a:cubicBezTo>
                  <a:pt x="142518" y="151533"/>
                  <a:pt x="141553" y="152041"/>
                  <a:pt x="140638" y="152651"/>
                </a:cubicBezTo>
                <a:cubicBezTo>
                  <a:pt x="139724" y="153261"/>
                  <a:pt x="138352" y="153870"/>
                  <a:pt x="136524" y="154480"/>
                </a:cubicBezTo>
                <a:cubicBezTo>
                  <a:pt x="134695" y="155089"/>
                  <a:pt x="132917" y="156156"/>
                  <a:pt x="131189" y="157680"/>
                </a:cubicBezTo>
                <a:cubicBezTo>
                  <a:pt x="129462" y="159204"/>
                  <a:pt x="127888" y="160322"/>
                  <a:pt x="126465" y="161033"/>
                </a:cubicBezTo>
                <a:cubicBezTo>
                  <a:pt x="125043" y="161744"/>
                  <a:pt x="123925" y="163217"/>
                  <a:pt x="123112" y="165453"/>
                </a:cubicBezTo>
                <a:lnTo>
                  <a:pt x="121893" y="168501"/>
                </a:lnTo>
                <a:lnTo>
                  <a:pt x="125855" y="172768"/>
                </a:lnTo>
                <a:cubicBezTo>
                  <a:pt x="128497" y="175613"/>
                  <a:pt x="130275" y="179270"/>
                  <a:pt x="131189" y="183741"/>
                </a:cubicBezTo>
                <a:cubicBezTo>
                  <a:pt x="132104" y="188211"/>
                  <a:pt x="132866" y="190294"/>
                  <a:pt x="133476" y="189989"/>
                </a:cubicBezTo>
                <a:cubicBezTo>
                  <a:pt x="134085" y="189684"/>
                  <a:pt x="136015" y="187246"/>
                  <a:pt x="139267" y="182674"/>
                </a:cubicBezTo>
                <a:cubicBezTo>
                  <a:pt x="142518" y="178102"/>
                  <a:pt x="144448" y="174901"/>
                  <a:pt x="145058" y="173073"/>
                </a:cubicBezTo>
                <a:cubicBezTo>
                  <a:pt x="146074" y="171447"/>
                  <a:pt x="146938" y="168755"/>
                  <a:pt x="147649" y="164995"/>
                </a:cubicBezTo>
                <a:cubicBezTo>
                  <a:pt x="148360" y="161236"/>
                  <a:pt x="148868" y="159407"/>
                  <a:pt x="149173" y="159509"/>
                </a:cubicBezTo>
                <a:cubicBezTo>
                  <a:pt x="149477" y="159611"/>
                  <a:pt x="150392" y="160068"/>
                  <a:pt x="151916" y="160881"/>
                </a:cubicBezTo>
                <a:cubicBezTo>
                  <a:pt x="153440" y="161693"/>
                  <a:pt x="155320" y="162100"/>
                  <a:pt x="157555" y="162100"/>
                </a:cubicBezTo>
                <a:cubicBezTo>
                  <a:pt x="159384" y="162100"/>
                  <a:pt x="161212" y="162811"/>
                  <a:pt x="163041" y="164233"/>
                </a:cubicBezTo>
                <a:cubicBezTo>
                  <a:pt x="164870" y="165656"/>
                  <a:pt x="166191" y="167281"/>
                  <a:pt x="167004" y="169110"/>
                </a:cubicBezTo>
                <a:cubicBezTo>
                  <a:pt x="167410" y="170533"/>
                  <a:pt x="167816" y="173631"/>
                  <a:pt x="168223" y="178407"/>
                </a:cubicBezTo>
                <a:cubicBezTo>
                  <a:pt x="168629" y="183182"/>
                  <a:pt x="169035" y="186281"/>
                  <a:pt x="169442" y="187703"/>
                </a:cubicBezTo>
                <a:lnTo>
                  <a:pt x="170051" y="194104"/>
                </a:lnTo>
                <a:cubicBezTo>
                  <a:pt x="171271" y="201013"/>
                  <a:pt x="169137" y="207820"/>
                  <a:pt x="163651" y="214525"/>
                </a:cubicBezTo>
                <a:cubicBezTo>
                  <a:pt x="160806" y="218183"/>
                  <a:pt x="158774" y="220672"/>
                  <a:pt x="157555" y="221993"/>
                </a:cubicBezTo>
                <a:cubicBezTo>
                  <a:pt x="156336" y="223314"/>
                  <a:pt x="155726" y="224127"/>
                  <a:pt x="155726" y="224431"/>
                </a:cubicBezTo>
                <a:cubicBezTo>
                  <a:pt x="155726" y="224736"/>
                  <a:pt x="155015" y="225701"/>
                  <a:pt x="153592" y="227327"/>
                </a:cubicBezTo>
                <a:cubicBezTo>
                  <a:pt x="146480" y="235049"/>
                  <a:pt x="142924" y="239722"/>
                  <a:pt x="142924" y="241348"/>
                </a:cubicBezTo>
                <a:cubicBezTo>
                  <a:pt x="142924" y="242161"/>
                  <a:pt x="144296" y="243075"/>
                  <a:pt x="147039" y="244091"/>
                </a:cubicBezTo>
                <a:cubicBezTo>
                  <a:pt x="149782" y="245107"/>
                  <a:pt x="151560" y="245412"/>
                  <a:pt x="152373" y="245005"/>
                </a:cubicBezTo>
                <a:cubicBezTo>
                  <a:pt x="153389" y="244802"/>
                  <a:pt x="154202" y="244904"/>
                  <a:pt x="154812" y="245310"/>
                </a:cubicBezTo>
                <a:cubicBezTo>
                  <a:pt x="156234" y="246123"/>
                  <a:pt x="160298" y="246529"/>
                  <a:pt x="167004" y="246529"/>
                </a:cubicBezTo>
                <a:cubicBezTo>
                  <a:pt x="173709" y="246529"/>
                  <a:pt x="178891" y="246225"/>
                  <a:pt x="182548" y="245615"/>
                </a:cubicBezTo>
                <a:cubicBezTo>
                  <a:pt x="191286" y="243583"/>
                  <a:pt x="196569" y="241246"/>
                  <a:pt x="198398" y="238605"/>
                </a:cubicBezTo>
                <a:cubicBezTo>
                  <a:pt x="201243" y="234947"/>
                  <a:pt x="202970" y="230273"/>
                  <a:pt x="203580" y="224584"/>
                </a:cubicBezTo>
                <a:cubicBezTo>
                  <a:pt x="204189" y="221942"/>
                  <a:pt x="204799" y="220723"/>
                  <a:pt x="205408" y="220926"/>
                </a:cubicBezTo>
                <a:cubicBezTo>
                  <a:pt x="205815" y="221333"/>
                  <a:pt x="206221" y="221180"/>
                  <a:pt x="206627" y="220469"/>
                </a:cubicBezTo>
                <a:cubicBezTo>
                  <a:pt x="207034" y="219758"/>
                  <a:pt x="207339" y="218742"/>
                  <a:pt x="207542" y="217421"/>
                </a:cubicBezTo>
                <a:cubicBezTo>
                  <a:pt x="207745" y="216100"/>
                  <a:pt x="207847" y="214627"/>
                  <a:pt x="207847" y="213001"/>
                </a:cubicBezTo>
                <a:cubicBezTo>
                  <a:pt x="207847" y="210969"/>
                  <a:pt x="208151" y="209953"/>
                  <a:pt x="208761" y="209953"/>
                </a:cubicBezTo>
                <a:cubicBezTo>
                  <a:pt x="209371" y="209953"/>
                  <a:pt x="209676" y="211173"/>
                  <a:pt x="209676" y="213611"/>
                </a:cubicBezTo>
                <a:lnTo>
                  <a:pt x="209980" y="216964"/>
                </a:lnTo>
                <a:cubicBezTo>
                  <a:pt x="210590" y="216151"/>
                  <a:pt x="211098" y="210461"/>
                  <a:pt x="211504" y="199895"/>
                </a:cubicBezTo>
                <a:cubicBezTo>
                  <a:pt x="211504" y="196034"/>
                  <a:pt x="211707" y="194104"/>
                  <a:pt x="212114" y="194104"/>
                </a:cubicBezTo>
                <a:cubicBezTo>
                  <a:pt x="212520" y="194104"/>
                  <a:pt x="213079" y="195425"/>
                  <a:pt x="213790" y="198066"/>
                </a:cubicBezTo>
                <a:cubicBezTo>
                  <a:pt x="214501" y="200708"/>
                  <a:pt x="214755" y="202638"/>
                  <a:pt x="214552" y="203857"/>
                </a:cubicBezTo>
                <a:cubicBezTo>
                  <a:pt x="214146" y="205483"/>
                  <a:pt x="214298" y="206499"/>
                  <a:pt x="215009" y="206905"/>
                </a:cubicBezTo>
                <a:cubicBezTo>
                  <a:pt x="215721" y="207312"/>
                  <a:pt x="216076" y="207007"/>
                  <a:pt x="216076" y="205991"/>
                </a:cubicBezTo>
                <a:cubicBezTo>
                  <a:pt x="216076" y="204975"/>
                  <a:pt x="216381" y="204467"/>
                  <a:pt x="216991" y="204467"/>
                </a:cubicBezTo>
                <a:cubicBezTo>
                  <a:pt x="218819" y="204467"/>
                  <a:pt x="219531" y="209852"/>
                  <a:pt x="219124" y="220621"/>
                </a:cubicBezTo>
                <a:cubicBezTo>
                  <a:pt x="219124" y="224685"/>
                  <a:pt x="219277" y="227276"/>
                  <a:pt x="219582" y="228394"/>
                </a:cubicBezTo>
                <a:cubicBezTo>
                  <a:pt x="219886" y="229511"/>
                  <a:pt x="220750" y="230070"/>
                  <a:pt x="222172" y="230070"/>
                </a:cubicBezTo>
                <a:cubicBezTo>
                  <a:pt x="222985" y="230070"/>
                  <a:pt x="223290" y="227937"/>
                  <a:pt x="223087" y="223669"/>
                </a:cubicBezTo>
                <a:cubicBezTo>
                  <a:pt x="223087" y="222857"/>
                  <a:pt x="223341" y="222450"/>
                  <a:pt x="223849" y="222450"/>
                </a:cubicBezTo>
                <a:cubicBezTo>
                  <a:pt x="224357" y="222450"/>
                  <a:pt x="224611" y="221333"/>
                  <a:pt x="224611" y="219097"/>
                </a:cubicBezTo>
                <a:lnTo>
                  <a:pt x="226135" y="231899"/>
                </a:lnTo>
                <a:cubicBezTo>
                  <a:pt x="226338" y="235353"/>
                  <a:pt x="226440" y="238300"/>
                  <a:pt x="226440" y="240738"/>
                </a:cubicBezTo>
                <a:cubicBezTo>
                  <a:pt x="226440" y="246021"/>
                  <a:pt x="226846" y="248663"/>
                  <a:pt x="227659" y="248663"/>
                </a:cubicBezTo>
                <a:cubicBezTo>
                  <a:pt x="228472" y="248663"/>
                  <a:pt x="229081" y="250136"/>
                  <a:pt x="229488" y="253083"/>
                </a:cubicBezTo>
                <a:cubicBezTo>
                  <a:pt x="229894" y="256029"/>
                  <a:pt x="230300" y="257705"/>
                  <a:pt x="230707" y="258112"/>
                </a:cubicBezTo>
                <a:cubicBezTo>
                  <a:pt x="231926" y="258925"/>
                  <a:pt x="232027" y="260804"/>
                  <a:pt x="231012" y="263751"/>
                </a:cubicBezTo>
                <a:cubicBezTo>
                  <a:pt x="229996" y="266697"/>
                  <a:pt x="228472" y="269085"/>
                  <a:pt x="226440" y="270913"/>
                </a:cubicBezTo>
                <a:cubicBezTo>
                  <a:pt x="225830" y="271523"/>
                  <a:pt x="225525" y="272234"/>
                  <a:pt x="225525" y="273047"/>
                </a:cubicBezTo>
                <a:cubicBezTo>
                  <a:pt x="225525" y="273250"/>
                  <a:pt x="225424" y="273403"/>
                  <a:pt x="225220" y="273504"/>
                </a:cubicBezTo>
                <a:cubicBezTo>
                  <a:pt x="225017" y="273606"/>
                  <a:pt x="224814" y="273657"/>
                  <a:pt x="224611" y="273657"/>
                </a:cubicBezTo>
                <a:cubicBezTo>
                  <a:pt x="224204" y="273657"/>
                  <a:pt x="223646" y="273707"/>
                  <a:pt x="222934" y="273809"/>
                </a:cubicBezTo>
                <a:cubicBezTo>
                  <a:pt x="222223" y="273911"/>
                  <a:pt x="221664" y="274165"/>
                  <a:pt x="221258" y="274571"/>
                </a:cubicBezTo>
                <a:cubicBezTo>
                  <a:pt x="220852" y="274977"/>
                  <a:pt x="220750" y="275282"/>
                  <a:pt x="220953" y="275485"/>
                </a:cubicBezTo>
                <a:cubicBezTo>
                  <a:pt x="221156" y="276095"/>
                  <a:pt x="220852" y="276400"/>
                  <a:pt x="220039" y="276400"/>
                </a:cubicBezTo>
                <a:cubicBezTo>
                  <a:pt x="218413" y="276400"/>
                  <a:pt x="216788" y="275587"/>
                  <a:pt x="215162" y="273961"/>
                </a:cubicBezTo>
                <a:lnTo>
                  <a:pt x="213028" y="271523"/>
                </a:lnTo>
                <a:lnTo>
                  <a:pt x="207847" y="273352"/>
                </a:lnTo>
                <a:cubicBezTo>
                  <a:pt x="204799" y="273961"/>
                  <a:pt x="198703" y="274469"/>
                  <a:pt x="189559" y="274876"/>
                </a:cubicBezTo>
                <a:cubicBezTo>
                  <a:pt x="180415" y="275282"/>
                  <a:pt x="173709" y="275079"/>
                  <a:pt x="169442" y="274266"/>
                </a:cubicBezTo>
                <a:cubicBezTo>
                  <a:pt x="165784" y="273860"/>
                  <a:pt x="162838" y="273555"/>
                  <a:pt x="160603" y="273352"/>
                </a:cubicBezTo>
                <a:cubicBezTo>
                  <a:pt x="156742" y="272945"/>
                  <a:pt x="151967" y="271269"/>
                  <a:pt x="146277" y="268323"/>
                </a:cubicBezTo>
                <a:cubicBezTo>
                  <a:pt x="140588" y="265376"/>
                  <a:pt x="135812" y="261871"/>
                  <a:pt x="131951" y="257807"/>
                </a:cubicBezTo>
                <a:cubicBezTo>
                  <a:pt x="129513" y="255978"/>
                  <a:pt x="127684" y="255775"/>
                  <a:pt x="126465" y="257197"/>
                </a:cubicBezTo>
                <a:cubicBezTo>
                  <a:pt x="125855" y="258213"/>
                  <a:pt x="124789" y="258874"/>
                  <a:pt x="123265" y="259179"/>
                </a:cubicBezTo>
                <a:cubicBezTo>
                  <a:pt x="121741" y="259483"/>
                  <a:pt x="120979" y="259941"/>
                  <a:pt x="120979" y="260550"/>
                </a:cubicBezTo>
                <a:cubicBezTo>
                  <a:pt x="120979" y="261160"/>
                  <a:pt x="120268" y="261465"/>
                  <a:pt x="118845" y="261465"/>
                </a:cubicBezTo>
                <a:cubicBezTo>
                  <a:pt x="117829" y="261465"/>
                  <a:pt x="117220" y="261515"/>
                  <a:pt x="117016" y="261617"/>
                </a:cubicBezTo>
                <a:cubicBezTo>
                  <a:pt x="116813" y="261719"/>
                  <a:pt x="116813" y="262074"/>
                  <a:pt x="117016" y="262684"/>
                </a:cubicBezTo>
                <a:lnTo>
                  <a:pt x="116678" y="263429"/>
                </a:lnTo>
                <a:lnTo>
                  <a:pt x="115797" y="262989"/>
                </a:lnTo>
                <a:cubicBezTo>
                  <a:pt x="115187" y="262989"/>
                  <a:pt x="114883" y="263293"/>
                  <a:pt x="114883" y="263903"/>
                </a:cubicBezTo>
                <a:cubicBezTo>
                  <a:pt x="114883" y="264513"/>
                  <a:pt x="115187" y="264665"/>
                  <a:pt x="115797" y="264360"/>
                </a:cubicBezTo>
                <a:lnTo>
                  <a:pt x="116635" y="263522"/>
                </a:lnTo>
                <a:lnTo>
                  <a:pt x="115492" y="266037"/>
                </a:lnTo>
                <a:cubicBezTo>
                  <a:pt x="112851" y="268069"/>
                  <a:pt x="111428" y="267967"/>
                  <a:pt x="111225" y="265732"/>
                </a:cubicBezTo>
                <a:cubicBezTo>
                  <a:pt x="111022" y="261465"/>
                  <a:pt x="110514" y="259229"/>
                  <a:pt x="109701" y="259026"/>
                </a:cubicBezTo>
                <a:cubicBezTo>
                  <a:pt x="109091" y="258823"/>
                  <a:pt x="108787" y="258213"/>
                  <a:pt x="108787" y="257197"/>
                </a:cubicBezTo>
                <a:cubicBezTo>
                  <a:pt x="108787" y="256181"/>
                  <a:pt x="108279" y="256080"/>
                  <a:pt x="107263" y="256893"/>
                </a:cubicBezTo>
                <a:cubicBezTo>
                  <a:pt x="106856" y="257299"/>
                  <a:pt x="106602" y="257401"/>
                  <a:pt x="106501" y="257197"/>
                </a:cubicBezTo>
                <a:cubicBezTo>
                  <a:pt x="106399" y="256994"/>
                  <a:pt x="106348" y="256385"/>
                  <a:pt x="106348" y="255369"/>
                </a:cubicBezTo>
                <a:cubicBezTo>
                  <a:pt x="106348" y="254149"/>
                  <a:pt x="105942" y="253032"/>
                  <a:pt x="105129" y="252016"/>
                </a:cubicBezTo>
                <a:cubicBezTo>
                  <a:pt x="104316" y="251000"/>
                  <a:pt x="103402" y="250593"/>
                  <a:pt x="102386" y="250797"/>
                </a:cubicBezTo>
                <a:cubicBezTo>
                  <a:pt x="101979" y="250797"/>
                  <a:pt x="101624" y="250441"/>
                  <a:pt x="101319" y="249730"/>
                </a:cubicBezTo>
                <a:cubicBezTo>
                  <a:pt x="101014" y="249019"/>
                  <a:pt x="100862" y="247749"/>
                  <a:pt x="100862" y="245920"/>
                </a:cubicBezTo>
                <a:cubicBezTo>
                  <a:pt x="100862" y="242669"/>
                  <a:pt x="100506" y="240586"/>
                  <a:pt x="99795" y="239671"/>
                </a:cubicBezTo>
                <a:cubicBezTo>
                  <a:pt x="99084" y="238757"/>
                  <a:pt x="99236" y="237589"/>
                  <a:pt x="100252" y="236166"/>
                </a:cubicBezTo>
                <a:cubicBezTo>
                  <a:pt x="101268" y="234744"/>
                  <a:pt x="101421" y="233728"/>
                  <a:pt x="100710" y="233118"/>
                </a:cubicBezTo>
                <a:cubicBezTo>
                  <a:pt x="99998" y="232509"/>
                  <a:pt x="100760" y="231696"/>
                  <a:pt x="102995" y="230680"/>
                </a:cubicBezTo>
                <a:cubicBezTo>
                  <a:pt x="105231" y="229664"/>
                  <a:pt x="107263" y="228140"/>
                  <a:pt x="109091" y="226108"/>
                </a:cubicBezTo>
                <a:lnTo>
                  <a:pt x="111835" y="222450"/>
                </a:lnTo>
                <a:lnTo>
                  <a:pt x="111530" y="212392"/>
                </a:lnTo>
                <a:cubicBezTo>
                  <a:pt x="111327" y="205889"/>
                  <a:pt x="110920" y="202333"/>
                  <a:pt x="110311" y="201724"/>
                </a:cubicBezTo>
                <a:cubicBezTo>
                  <a:pt x="110108" y="201521"/>
                  <a:pt x="109701" y="202130"/>
                  <a:pt x="109091" y="203553"/>
                </a:cubicBezTo>
                <a:cubicBezTo>
                  <a:pt x="107872" y="205381"/>
                  <a:pt x="105637" y="209750"/>
                  <a:pt x="102386" y="216659"/>
                </a:cubicBezTo>
                <a:cubicBezTo>
                  <a:pt x="99947" y="221942"/>
                  <a:pt x="98525" y="225092"/>
                  <a:pt x="98119" y="226108"/>
                </a:cubicBezTo>
                <a:cubicBezTo>
                  <a:pt x="97509" y="226921"/>
                  <a:pt x="95883" y="230172"/>
                  <a:pt x="93242" y="235861"/>
                </a:cubicBezTo>
                <a:cubicBezTo>
                  <a:pt x="92632" y="237487"/>
                  <a:pt x="92074" y="238300"/>
                  <a:pt x="91566" y="238300"/>
                </a:cubicBezTo>
                <a:cubicBezTo>
                  <a:pt x="91058" y="238300"/>
                  <a:pt x="90804" y="238757"/>
                  <a:pt x="90804" y="239671"/>
                </a:cubicBezTo>
                <a:cubicBezTo>
                  <a:pt x="90804" y="240586"/>
                  <a:pt x="89940" y="242262"/>
                  <a:pt x="88213" y="244701"/>
                </a:cubicBezTo>
                <a:cubicBezTo>
                  <a:pt x="86485" y="247139"/>
                  <a:pt x="85622" y="248714"/>
                  <a:pt x="85622" y="249425"/>
                </a:cubicBezTo>
                <a:cubicBezTo>
                  <a:pt x="85622" y="250136"/>
                  <a:pt x="84758" y="251508"/>
                  <a:pt x="83031" y="253540"/>
                </a:cubicBezTo>
                <a:cubicBezTo>
                  <a:pt x="81304" y="255572"/>
                  <a:pt x="80440" y="256893"/>
                  <a:pt x="80440" y="257502"/>
                </a:cubicBezTo>
                <a:cubicBezTo>
                  <a:pt x="80440" y="258315"/>
                  <a:pt x="78357" y="260804"/>
                  <a:pt x="74192" y="264970"/>
                </a:cubicBezTo>
                <a:cubicBezTo>
                  <a:pt x="70026" y="269135"/>
                  <a:pt x="67740" y="271218"/>
                  <a:pt x="67334" y="271218"/>
                </a:cubicBezTo>
                <a:cubicBezTo>
                  <a:pt x="66724" y="271218"/>
                  <a:pt x="66013" y="271523"/>
                  <a:pt x="65200" y="272133"/>
                </a:cubicBezTo>
                <a:cubicBezTo>
                  <a:pt x="63981" y="273758"/>
                  <a:pt x="63168" y="274165"/>
                  <a:pt x="62762" y="273352"/>
                </a:cubicBezTo>
                <a:cubicBezTo>
                  <a:pt x="62762" y="273149"/>
                  <a:pt x="62762" y="272641"/>
                  <a:pt x="62762" y="271828"/>
                </a:cubicBezTo>
                <a:cubicBezTo>
                  <a:pt x="63168" y="270609"/>
                  <a:pt x="62914" y="269847"/>
                  <a:pt x="62000" y="269542"/>
                </a:cubicBezTo>
                <a:cubicBezTo>
                  <a:pt x="61085" y="269237"/>
                  <a:pt x="60831" y="268881"/>
                  <a:pt x="61238" y="268475"/>
                </a:cubicBezTo>
                <a:cubicBezTo>
                  <a:pt x="61644" y="267865"/>
                  <a:pt x="61593" y="267103"/>
                  <a:pt x="61085" y="266189"/>
                </a:cubicBezTo>
                <a:cubicBezTo>
                  <a:pt x="60577" y="265275"/>
                  <a:pt x="60120" y="264817"/>
                  <a:pt x="59714" y="264817"/>
                </a:cubicBezTo>
                <a:cubicBezTo>
                  <a:pt x="58698" y="264817"/>
                  <a:pt x="57682" y="262785"/>
                  <a:pt x="56666" y="258721"/>
                </a:cubicBezTo>
                <a:cubicBezTo>
                  <a:pt x="56260" y="256486"/>
                  <a:pt x="55548" y="254607"/>
                  <a:pt x="54532" y="253083"/>
                </a:cubicBezTo>
                <a:cubicBezTo>
                  <a:pt x="53516" y="251559"/>
                  <a:pt x="53161" y="250339"/>
                  <a:pt x="53466" y="249425"/>
                </a:cubicBezTo>
                <a:cubicBezTo>
                  <a:pt x="53770" y="248511"/>
                  <a:pt x="53618" y="247444"/>
                  <a:pt x="53008" y="246225"/>
                </a:cubicBezTo>
                <a:cubicBezTo>
                  <a:pt x="52196" y="245209"/>
                  <a:pt x="52145" y="243329"/>
                  <a:pt x="52856" y="240586"/>
                </a:cubicBezTo>
                <a:cubicBezTo>
                  <a:pt x="53567" y="237843"/>
                  <a:pt x="54481" y="236217"/>
                  <a:pt x="55599" y="235709"/>
                </a:cubicBezTo>
                <a:cubicBezTo>
                  <a:pt x="56717" y="235201"/>
                  <a:pt x="57733" y="234490"/>
                  <a:pt x="58647" y="233575"/>
                </a:cubicBezTo>
                <a:cubicBezTo>
                  <a:pt x="59562" y="232661"/>
                  <a:pt x="60019" y="231899"/>
                  <a:pt x="60019" y="231289"/>
                </a:cubicBezTo>
                <a:cubicBezTo>
                  <a:pt x="60019" y="230477"/>
                  <a:pt x="60628" y="229562"/>
                  <a:pt x="61848" y="228546"/>
                </a:cubicBezTo>
                <a:cubicBezTo>
                  <a:pt x="62660" y="227530"/>
                  <a:pt x="64692" y="223822"/>
                  <a:pt x="67943" y="217421"/>
                </a:cubicBezTo>
                <a:cubicBezTo>
                  <a:pt x="71195" y="211020"/>
                  <a:pt x="73125" y="206905"/>
                  <a:pt x="73735" y="205077"/>
                </a:cubicBezTo>
                <a:cubicBezTo>
                  <a:pt x="74141" y="203654"/>
                  <a:pt x="74598" y="202943"/>
                  <a:pt x="75106" y="202943"/>
                </a:cubicBezTo>
                <a:cubicBezTo>
                  <a:pt x="75614" y="202943"/>
                  <a:pt x="76072" y="202130"/>
                  <a:pt x="76478" y="200505"/>
                </a:cubicBezTo>
                <a:cubicBezTo>
                  <a:pt x="76884" y="198879"/>
                  <a:pt x="78002" y="196034"/>
                  <a:pt x="79831" y="191970"/>
                </a:cubicBezTo>
                <a:cubicBezTo>
                  <a:pt x="83691" y="183842"/>
                  <a:pt x="85622" y="179169"/>
                  <a:pt x="85622" y="177949"/>
                </a:cubicBezTo>
                <a:cubicBezTo>
                  <a:pt x="85622" y="177543"/>
                  <a:pt x="84606" y="177340"/>
                  <a:pt x="82574" y="177340"/>
                </a:cubicBezTo>
                <a:cubicBezTo>
                  <a:pt x="80542" y="177340"/>
                  <a:pt x="79373" y="177035"/>
                  <a:pt x="79069" y="176425"/>
                </a:cubicBezTo>
                <a:cubicBezTo>
                  <a:pt x="78764" y="175816"/>
                  <a:pt x="77545" y="175511"/>
                  <a:pt x="75411" y="175511"/>
                </a:cubicBezTo>
                <a:cubicBezTo>
                  <a:pt x="73277" y="175511"/>
                  <a:pt x="71296" y="174749"/>
                  <a:pt x="69468" y="173225"/>
                </a:cubicBezTo>
                <a:cubicBezTo>
                  <a:pt x="67639" y="171701"/>
                  <a:pt x="66013" y="170939"/>
                  <a:pt x="64591" y="170939"/>
                </a:cubicBezTo>
                <a:cubicBezTo>
                  <a:pt x="61543" y="170939"/>
                  <a:pt x="60019" y="170126"/>
                  <a:pt x="60019" y="168501"/>
                </a:cubicBezTo>
                <a:lnTo>
                  <a:pt x="59714" y="167891"/>
                </a:lnTo>
                <a:cubicBezTo>
                  <a:pt x="59104" y="168297"/>
                  <a:pt x="57276" y="176527"/>
                  <a:pt x="54227" y="192580"/>
                </a:cubicBezTo>
                <a:cubicBezTo>
                  <a:pt x="52602" y="200505"/>
                  <a:pt x="50570" y="208734"/>
                  <a:pt x="48131" y="217269"/>
                </a:cubicBezTo>
                <a:cubicBezTo>
                  <a:pt x="45693" y="225803"/>
                  <a:pt x="43864" y="230578"/>
                  <a:pt x="42645" y="231594"/>
                </a:cubicBezTo>
                <a:cubicBezTo>
                  <a:pt x="41629" y="232813"/>
                  <a:pt x="38987" y="238401"/>
                  <a:pt x="34720" y="248358"/>
                </a:cubicBezTo>
                <a:cubicBezTo>
                  <a:pt x="31266" y="257909"/>
                  <a:pt x="28421" y="263801"/>
                  <a:pt x="26186" y="266037"/>
                </a:cubicBezTo>
                <a:cubicBezTo>
                  <a:pt x="24560" y="267662"/>
                  <a:pt x="23595" y="269288"/>
                  <a:pt x="23290" y="270913"/>
                </a:cubicBezTo>
                <a:cubicBezTo>
                  <a:pt x="22985" y="272539"/>
                  <a:pt x="21665" y="274927"/>
                  <a:pt x="19328" y="278076"/>
                </a:cubicBezTo>
                <a:cubicBezTo>
                  <a:pt x="16991" y="281226"/>
                  <a:pt x="15975" y="283309"/>
                  <a:pt x="16280" y="284325"/>
                </a:cubicBezTo>
                <a:cubicBezTo>
                  <a:pt x="16585" y="285341"/>
                  <a:pt x="16229" y="286255"/>
                  <a:pt x="15213" y="287068"/>
                </a:cubicBezTo>
                <a:cubicBezTo>
                  <a:pt x="13994" y="287474"/>
                  <a:pt x="13181" y="287525"/>
                  <a:pt x="12775" y="287220"/>
                </a:cubicBezTo>
                <a:cubicBezTo>
                  <a:pt x="12368" y="286915"/>
                  <a:pt x="12064" y="285747"/>
                  <a:pt x="11860" y="283715"/>
                </a:cubicBezTo>
                <a:cubicBezTo>
                  <a:pt x="11454" y="281886"/>
                  <a:pt x="9777" y="279397"/>
                  <a:pt x="6831" y="276247"/>
                </a:cubicBezTo>
                <a:cubicBezTo>
                  <a:pt x="3885" y="273098"/>
                  <a:pt x="2513" y="270812"/>
                  <a:pt x="2716" y="269389"/>
                </a:cubicBezTo>
                <a:cubicBezTo>
                  <a:pt x="3123" y="268170"/>
                  <a:pt x="3123" y="267103"/>
                  <a:pt x="2716" y="266189"/>
                </a:cubicBezTo>
                <a:cubicBezTo>
                  <a:pt x="2310" y="265275"/>
                  <a:pt x="1700" y="264817"/>
                  <a:pt x="887" y="264817"/>
                </a:cubicBezTo>
                <a:cubicBezTo>
                  <a:pt x="75" y="264817"/>
                  <a:pt x="-179" y="263547"/>
                  <a:pt x="125" y="261007"/>
                </a:cubicBezTo>
                <a:cubicBezTo>
                  <a:pt x="430" y="258467"/>
                  <a:pt x="583" y="256842"/>
                  <a:pt x="583" y="256131"/>
                </a:cubicBezTo>
                <a:cubicBezTo>
                  <a:pt x="583" y="255419"/>
                  <a:pt x="1446" y="255064"/>
                  <a:pt x="3173" y="255064"/>
                </a:cubicBezTo>
                <a:cubicBezTo>
                  <a:pt x="4901" y="255064"/>
                  <a:pt x="6272" y="253743"/>
                  <a:pt x="7288" y="251101"/>
                </a:cubicBezTo>
                <a:cubicBezTo>
                  <a:pt x="10539" y="244802"/>
                  <a:pt x="14756" y="235353"/>
                  <a:pt x="19937" y="222755"/>
                </a:cubicBezTo>
                <a:cubicBezTo>
                  <a:pt x="25119" y="210157"/>
                  <a:pt x="28523" y="201114"/>
                  <a:pt x="30148" y="195628"/>
                </a:cubicBezTo>
                <a:cubicBezTo>
                  <a:pt x="31977" y="189938"/>
                  <a:pt x="34416" y="178813"/>
                  <a:pt x="37464" y="162252"/>
                </a:cubicBezTo>
                <a:cubicBezTo>
                  <a:pt x="40512" y="145691"/>
                  <a:pt x="42137" y="134871"/>
                  <a:pt x="42340" y="129791"/>
                </a:cubicBezTo>
                <a:cubicBezTo>
                  <a:pt x="42543" y="126337"/>
                  <a:pt x="42645" y="121968"/>
                  <a:pt x="42645" y="116685"/>
                </a:cubicBezTo>
                <a:cubicBezTo>
                  <a:pt x="42442" y="110792"/>
                  <a:pt x="41477" y="106017"/>
                  <a:pt x="39749" y="102359"/>
                </a:cubicBezTo>
                <a:cubicBezTo>
                  <a:pt x="38022" y="98701"/>
                  <a:pt x="34314" y="94536"/>
                  <a:pt x="28624" y="89862"/>
                </a:cubicBezTo>
                <a:cubicBezTo>
                  <a:pt x="26592" y="88033"/>
                  <a:pt x="25779" y="86611"/>
                  <a:pt x="26186" y="85595"/>
                </a:cubicBezTo>
                <a:cubicBezTo>
                  <a:pt x="26592" y="84579"/>
                  <a:pt x="27558" y="84223"/>
                  <a:pt x="29081" y="84528"/>
                </a:cubicBezTo>
                <a:close/>
                <a:moveTo>
                  <a:pt x="1384908" y="76756"/>
                </a:moveTo>
                <a:cubicBezTo>
                  <a:pt x="1386331" y="76959"/>
                  <a:pt x="1389785" y="78381"/>
                  <a:pt x="1395271" y="81023"/>
                </a:cubicBezTo>
                <a:cubicBezTo>
                  <a:pt x="1400758" y="83665"/>
                  <a:pt x="1404212" y="85595"/>
                  <a:pt x="1405635" y="86814"/>
                </a:cubicBezTo>
                <a:cubicBezTo>
                  <a:pt x="1410715" y="90878"/>
                  <a:pt x="1414017" y="93672"/>
                  <a:pt x="1415541" y="95196"/>
                </a:cubicBezTo>
                <a:cubicBezTo>
                  <a:pt x="1417065" y="96720"/>
                  <a:pt x="1417725" y="97584"/>
                  <a:pt x="1417522" y="97787"/>
                </a:cubicBezTo>
                <a:cubicBezTo>
                  <a:pt x="1417319" y="98397"/>
                  <a:pt x="1417217" y="105051"/>
                  <a:pt x="1417217" y="117751"/>
                </a:cubicBezTo>
                <a:cubicBezTo>
                  <a:pt x="1417217" y="130451"/>
                  <a:pt x="1417420" y="140053"/>
                  <a:pt x="1417827" y="146555"/>
                </a:cubicBezTo>
                <a:cubicBezTo>
                  <a:pt x="1418030" y="151838"/>
                  <a:pt x="1418335" y="158849"/>
                  <a:pt x="1418741" y="167586"/>
                </a:cubicBezTo>
                <a:cubicBezTo>
                  <a:pt x="1419351" y="183436"/>
                  <a:pt x="1419960" y="193596"/>
                  <a:pt x="1420570" y="198066"/>
                </a:cubicBezTo>
                <a:cubicBezTo>
                  <a:pt x="1421179" y="200301"/>
                  <a:pt x="1422195" y="201724"/>
                  <a:pt x="1423618" y="202333"/>
                </a:cubicBezTo>
                <a:cubicBezTo>
                  <a:pt x="1427682" y="203349"/>
                  <a:pt x="1431035" y="203146"/>
                  <a:pt x="1433676" y="201724"/>
                </a:cubicBezTo>
                <a:cubicBezTo>
                  <a:pt x="1435505" y="200911"/>
                  <a:pt x="1437131" y="200606"/>
                  <a:pt x="1438553" y="200809"/>
                </a:cubicBezTo>
                <a:cubicBezTo>
                  <a:pt x="1439975" y="201013"/>
                  <a:pt x="1442211" y="202333"/>
                  <a:pt x="1445259" y="204772"/>
                </a:cubicBezTo>
                <a:cubicBezTo>
                  <a:pt x="1451558" y="209852"/>
                  <a:pt x="1456333" y="215846"/>
                  <a:pt x="1459584" y="222755"/>
                </a:cubicBezTo>
                <a:cubicBezTo>
                  <a:pt x="1459991" y="223974"/>
                  <a:pt x="1460397" y="225193"/>
                  <a:pt x="1460803" y="226413"/>
                </a:cubicBezTo>
                <a:cubicBezTo>
                  <a:pt x="1461210" y="227632"/>
                  <a:pt x="1461362" y="228597"/>
                  <a:pt x="1461261" y="229308"/>
                </a:cubicBezTo>
                <a:cubicBezTo>
                  <a:pt x="1461159" y="230019"/>
                  <a:pt x="1461007" y="230375"/>
                  <a:pt x="1460803" y="230375"/>
                </a:cubicBezTo>
                <a:cubicBezTo>
                  <a:pt x="1460194" y="230375"/>
                  <a:pt x="1459889" y="230781"/>
                  <a:pt x="1459889" y="231594"/>
                </a:cubicBezTo>
                <a:cubicBezTo>
                  <a:pt x="1459889" y="232813"/>
                  <a:pt x="1458162" y="233677"/>
                  <a:pt x="1454707" y="234185"/>
                </a:cubicBezTo>
                <a:cubicBezTo>
                  <a:pt x="1451253" y="234693"/>
                  <a:pt x="1444039" y="235150"/>
                  <a:pt x="1433067" y="235557"/>
                </a:cubicBezTo>
                <a:cubicBezTo>
                  <a:pt x="1418436" y="235760"/>
                  <a:pt x="1410918" y="236217"/>
                  <a:pt x="1410511" y="236928"/>
                </a:cubicBezTo>
                <a:cubicBezTo>
                  <a:pt x="1410105" y="237639"/>
                  <a:pt x="1409699" y="238909"/>
                  <a:pt x="1409292" y="240738"/>
                </a:cubicBezTo>
                <a:lnTo>
                  <a:pt x="1408073" y="243481"/>
                </a:lnTo>
                <a:lnTo>
                  <a:pt x="1402891" y="239824"/>
                </a:lnTo>
                <a:lnTo>
                  <a:pt x="1397710" y="235557"/>
                </a:lnTo>
                <a:lnTo>
                  <a:pt x="1391309" y="236166"/>
                </a:lnTo>
                <a:cubicBezTo>
                  <a:pt x="1387042" y="236573"/>
                  <a:pt x="1379625" y="237385"/>
                  <a:pt x="1369059" y="238605"/>
                </a:cubicBezTo>
                <a:cubicBezTo>
                  <a:pt x="1358492" y="239824"/>
                  <a:pt x="1348535" y="240840"/>
                  <a:pt x="1339188" y="241653"/>
                </a:cubicBezTo>
                <a:cubicBezTo>
                  <a:pt x="1329841" y="242465"/>
                  <a:pt x="1323237" y="243481"/>
                  <a:pt x="1319376" y="244701"/>
                </a:cubicBezTo>
                <a:lnTo>
                  <a:pt x="1313890" y="245920"/>
                </a:lnTo>
                <a:lnTo>
                  <a:pt x="1309318" y="243786"/>
                </a:lnTo>
                <a:cubicBezTo>
                  <a:pt x="1306270" y="242567"/>
                  <a:pt x="1303984" y="241957"/>
                  <a:pt x="1302460" y="241957"/>
                </a:cubicBezTo>
                <a:cubicBezTo>
                  <a:pt x="1300936" y="241957"/>
                  <a:pt x="1299869" y="241297"/>
                  <a:pt x="1299259" y="239976"/>
                </a:cubicBezTo>
                <a:cubicBezTo>
                  <a:pt x="1298650" y="238655"/>
                  <a:pt x="1297329" y="237589"/>
                  <a:pt x="1295297" y="236776"/>
                </a:cubicBezTo>
                <a:cubicBezTo>
                  <a:pt x="1291030" y="235760"/>
                  <a:pt x="1287880" y="233220"/>
                  <a:pt x="1285848" y="229156"/>
                </a:cubicBezTo>
                <a:cubicBezTo>
                  <a:pt x="1284832" y="227530"/>
                  <a:pt x="1284731" y="226006"/>
                  <a:pt x="1285543" y="224584"/>
                </a:cubicBezTo>
                <a:cubicBezTo>
                  <a:pt x="1286153" y="223771"/>
                  <a:pt x="1286813" y="223212"/>
                  <a:pt x="1287525" y="222907"/>
                </a:cubicBezTo>
                <a:cubicBezTo>
                  <a:pt x="1288236" y="222603"/>
                  <a:pt x="1290217" y="222450"/>
                  <a:pt x="1293468" y="222450"/>
                </a:cubicBezTo>
                <a:cubicBezTo>
                  <a:pt x="1296516" y="222450"/>
                  <a:pt x="1302815" y="221637"/>
                  <a:pt x="1312366" y="220012"/>
                </a:cubicBezTo>
                <a:cubicBezTo>
                  <a:pt x="1321916" y="218386"/>
                  <a:pt x="1326996" y="217370"/>
                  <a:pt x="1327606" y="216964"/>
                </a:cubicBezTo>
                <a:cubicBezTo>
                  <a:pt x="1328012" y="216557"/>
                  <a:pt x="1327860" y="215643"/>
                  <a:pt x="1327149" y="214221"/>
                </a:cubicBezTo>
                <a:cubicBezTo>
                  <a:pt x="1326437" y="212798"/>
                  <a:pt x="1326082" y="211376"/>
                  <a:pt x="1326082" y="209953"/>
                </a:cubicBezTo>
                <a:cubicBezTo>
                  <a:pt x="1326488" y="206499"/>
                  <a:pt x="1326183" y="204772"/>
                  <a:pt x="1325167" y="204772"/>
                </a:cubicBezTo>
                <a:cubicBezTo>
                  <a:pt x="1324151" y="204772"/>
                  <a:pt x="1323796" y="203502"/>
                  <a:pt x="1324101" y="200962"/>
                </a:cubicBezTo>
                <a:cubicBezTo>
                  <a:pt x="1324405" y="198422"/>
                  <a:pt x="1324812" y="196898"/>
                  <a:pt x="1325320" y="196390"/>
                </a:cubicBezTo>
                <a:cubicBezTo>
                  <a:pt x="1325828" y="195882"/>
                  <a:pt x="1326437" y="187043"/>
                  <a:pt x="1327149" y="169872"/>
                </a:cubicBezTo>
                <a:cubicBezTo>
                  <a:pt x="1327860" y="152702"/>
                  <a:pt x="1328317" y="142491"/>
                  <a:pt x="1328520" y="139240"/>
                </a:cubicBezTo>
                <a:cubicBezTo>
                  <a:pt x="1328723" y="135379"/>
                  <a:pt x="1328520" y="128013"/>
                  <a:pt x="1327911" y="117142"/>
                </a:cubicBezTo>
                <a:cubicBezTo>
                  <a:pt x="1327301" y="106271"/>
                  <a:pt x="1326793" y="100632"/>
                  <a:pt x="1326387" y="100225"/>
                </a:cubicBezTo>
                <a:cubicBezTo>
                  <a:pt x="1325777" y="99413"/>
                  <a:pt x="1325472" y="98498"/>
                  <a:pt x="1325472" y="97482"/>
                </a:cubicBezTo>
                <a:cubicBezTo>
                  <a:pt x="1325472" y="96466"/>
                  <a:pt x="1324964" y="95958"/>
                  <a:pt x="1323948" y="95958"/>
                </a:cubicBezTo>
                <a:cubicBezTo>
                  <a:pt x="1322932" y="95958"/>
                  <a:pt x="1322424" y="95857"/>
                  <a:pt x="1322424" y="95653"/>
                </a:cubicBezTo>
                <a:cubicBezTo>
                  <a:pt x="1322424" y="93825"/>
                  <a:pt x="1323643" y="92301"/>
                  <a:pt x="1326082" y="91081"/>
                </a:cubicBezTo>
                <a:cubicBezTo>
                  <a:pt x="1327707" y="90065"/>
                  <a:pt x="1330247" y="90065"/>
                  <a:pt x="1333702" y="91081"/>
                </a:cubicBezTo>
                <a:cubicBezTo>
                  <a:pt x="1336343" y="91488"/>
                  <a:pt x="1338375" y="91589"/>
                  <a:pt x="1339798" y="91386"/>
                </a:cubicBezTo>
                <a:cubicBezTo>
                  <a:pt x="1341220" y="91183"/>
                  <a:pt x="1344675" y="90167"/>
                  <a:pt x="1350161" y="88338"/>
                </a:cubicBezTo>
                <a:cubicBezTo>
                  <a:pt x="1357679" y="85697"/>
                  <a:pt x="1363775" y="83969"/>
                  <a:pt x="1368449" y="83157"/>
                </a:cubicBezTo>
                <a:cubicBezTo>
                  <a:pt x="1375155" y="81531"/>
                  <a:pt x="1379422" y="79702"/>
                  <a:pt x="1381251" y="77670"/>
                </a:cubicBezTo>
                <a:cubicBezTo>
                  <a:pt x="1382063" y="76857"/>
                  <a:pt x="1383282" y="76553"/>
                  <a:pt x="1384908" y="76756"/>
                </a:cubicBezTo>
                <a:close/>
                <a:moveTo>
                  <a:pt x="338301" y="72870"/>
                </a:moveTo>
                <a:cubicBezTo>
                  <a:pt x="340435" y="73327"/>
                  <a:pt x="343280" y="74521"/>
                  <a:pt x="346836" y="76451"/>
                </a:cubicBezTo>
                <a:cubicBezTo>
                  <a:pt x="347852" y="77061"/>
                  <a:pt x="350290" y="78331"/>
                  <a:pt x="354151" y="80261"/>
                </a:cubicBezTo>
                <a:cubicBezTo>
                  <a:pt x="358012" y="82191"/>
                  <a:pt x="360755" y="83969"/>
                  <a:pt x="362380" y="85595"/>
                </a:cubicBezTo>
                <a:cubicBezTo>
                  <a:pt x="366648" y="89659"/>
                  <a:pt x="368476" y="95653"/>
                  <a:pt x="367867" y="103578"/>
                </a:cubicBezTo>
                <a:cubicBezTo>
                  <a:pt x="367460" y="107236"/>
                  <a:pt x="367156" y="111554"/>
                  <a:pt x="366952" y="116532"/>
                </a:cubicBezTo>
                <a:cubicBezTo>
                  <a:pt x="366749" y="121511"/>
                  <a:pt x="366140" y="127149"/>
                  <a:pt x="365124" y="133449"/>
                </a:cubicBezTo>
                <a:cubicBezTo>
                  <a:pt x="362279" y="153159"/>
                  <a:pt x="360450" y="166773"/>
                  <a:pt x="359637" y="174292"/>
                </a:cubicBezTo>
                <a:cubicBezTo>
                  <a:pt x="358621" y="186890"/>
                  <a:pt x="357300" y="196847"/>
                  <a:pt x="355675" y="204162"/>
                </a:cubicBezTo>
                <a:cubicBezTo>
                  <a:pt x="352220" y="219605"/>
                  <a:pt x="350188" y="227327"/>
                  <a:pt x="349579" y="227327"/>
                </a:cubicBezTo>
                <a:cubicBezTo>
                  <a:pt x="349376" y="227327"/>
                  <a:pt x="348004" y="225701"/>
                  <a:pt x="345464" y="222450"/>
                </a:cubicBezTo>
                <a:cubicBezTo>
                  <a:pt x="342924" y="219199"/>
                  <a:pt x="341349" y="216862"/>
                  <a:pt x="340740" y="215440"/>
                </a:cubicBezTo>
                <a:cubicBezTo>
                  <a:pt x="338098" y="210157"/>
                  <a:pt x="336371" y="207515"/>
                  <a:pt x="335558" y="207515"/>
                </a:cubicBezTo>
                <a:cubicBezTo>
                  <a:pt x="334948" y="207515"/>
                  <a:pt x="334491" y="206702"/>
                  <a:pt x="334186" y="205077"/>
                </a:cubicBezTo>
                <a:cubicBezTo>
                  <a:pt x="333881" y="203451"/>
                  <a:pt x="333120" y="202232"/>
                  <a:pt x="331900" y="201419"/>
                </a:cubicBezTo>
                <a:cubicBezTo>
                  <a:pt x="330071" y="199997"/>
                  <a:pt x="329767" y="196847"/>
                  <a:pt x="330986" y="191970"/>
                </a:cubicBezTo>
                <a:cubicBezTo>
                  <a:pt x="331799" y="188313"/>
                  <a:pt x="332510" y="182826"/>
                  <a:pt x="333120" y="175511"/>
                </a:cubicBezTo>
                <a:cubicBezTo>
                  <a:pt x="333323" y="171853"/>
                  <a:pt x="333729" y="168297"/>
                  <a:pt x="334339" y="164843"/>
                </a:cubicBezTo>
                <a:cubicBezTo>
                  <a:pt x="336168" y="154886"/>
                  <a:pt x="337387" y="145437"/>
                  <a:pt x="337996" y="136497"/>
                </a:cubicBezTo>
                <a:cubicBezTo>
                  <a:pt x="338199" y="129994"/>
                  <a:pt x="338606" y="125575"/>
                  <a:pt x="339216" y="123238"/>
                </a:cubicBezTo>
                <a:cubicBezTo>
                  <a:pt x="339825" y="120901"/>
                  <a:pt x="340282" y="115059"/>
                  <a:pt x="340587" y="105712"/>
                </a:cubicBezTo>
                <a:cubicBezTo>
                  <a:pt x="340892" y="96365"/>
                  <a:pt x="340841" y="90370"/>
                  <a:pt x="340435" y="87729"/>
                </a:cubicBezTo>
                <a:cubicBezTo>
                  <a:pt x="340028" y="85087"/>
                  <a:pt x="338708" y="82395"/>
                  <a:pt x="336472" y="79651"/>
                </a:cubicBezTo>
                <a:cubicBezTo>
                  <a:pt x="334237" y="76908"/>
                  <a:pt x="333424" y="74927"/>
                  <a:pt x="334034" y="73708"/>
                </a:cubicBezTo>
                <a:cubicBezTo>
                  <a:pt x="334745" y="72692"/>
                  <a:pt x="336167" y="72412"/>
                  <a:pt x="338301" y="72870"/>
                </a:cubicBezTo>
                <a:close/>
                <a:moveTo>
                  <a:pt x="140486" y="70050"/>
                </a:moveTo>
                <a:cubicBezTo>
                  <a:pt x="139876" y="70050"/>
                  <a:pt x="139572" y="70406"/>
                  <a:pt x="139572" y="71117"/>
                </a:cubicBezTo>
                <a:cubicBezTo>
                  <a:pt x="139572" y="71828"/>
                  <a:pt x="139876" y="71981"/>
                  <a:pt x="140486" y="71574"/>
                </a:cubicBezTo>
                <a:cubicBezTo>
                  <a:pt x="141095" y="71168"/>
                  <a:pt x="141400" y="70812"/>
                  <a:pt x="141400" y="70507"/>
                </a:cubicBezTo>
                <a:cubicBezTo>
                  <a:pt x="141400" y="70203"/>
                  <a:pt x="141095" y="70050"/>
                  <a:pt x="140486" y="70050"/>
                </a:cubicBezTo>
                <a:close/>
                <a:moveTo>
                  <a:pt x="144144" y="67307"/>
                </a:moveTo>
                <a:cubicBezTo>
                  <a:pt x="144144" y="67917"/>
                  <a:pt x="144702" y="68323"/>
                  <a:pt x="145820" y="68526"/>
                </a:cubicBezTo>
                <a:cubicBezTo>
                  <a:pt x="146938" y="68729"/>
                  <a:pt x="147496" y="68780"/>
                  <a:pt x="147496" y="68679"/>
                </a:cubicBezTo>
                <a:cubicBezTo>
                  <a:pt x="147496" y="68577"/>
                  <a:pt x="146938" y="68171"/>
                  <a:pt x="145820" y="67459"/>
                </a:cubicBezTo>
                <a:cubicBezTo>
                  <a:pt x="144702" y="66748"/>
                  <a:pt x="144144" y="66697"/>
                  <a:pt x="144144" y="67307"/>
                </a:cubicBezTo>
                <a:close/>
                <a:moveTo>
                  <a:pt x="912011" y="53210"/>
                </a:moveTo>
                <a:cubicBezTo>
                  <a:pt x="914348" y="53769"/>
                  <a:pt x="917548" y="55013"/>
                  <a:pt x="921612" y="56944"/>
                </a:cubicBezTo>
                <a:cubicBezTo>
                  <a:pt x="926895" y="59382"/>
                  <a:pt x="931975" y="62887"/>
                  <a:pt x="936852" y="67459"/>
                </a:cubicBezTo>
                <a:cubicBezTo>
                  <a:pt x="941729" y="72031"/>
                  <a:pt x="944472" y="75943"/>
                  <a:pt x="945082" y="79194"/>
                </a:cubicBezTo>
                <a:cubicBezTo>
                  <a:pt x="945488" y="80617"/>
                  <a:pt x="945336" y="82496"/>
                  <a:pt x="944625" y="84833"/>
                </a:cubicBezTo>
                <a:cubicBezTo>
                  <a:pt x="943913" y="87170"/>
                  <a:pt x="943050" y="89049"/>
                  <a:pt x="942034" y="90472"/>
                </a:cubicBezTo>
                <a:cubicBezTo>
                  <a:pt x="940611" y="92097"/>
                  <a:pt x="939494" y="93723"/>
                  <a:pt x="938681" y="95349"/>
                </a:cubicBezTo>
                <a:cubicBezTo>
                  <a:pt x="938478" y="96161"/>
                  <a:pt x="938173" y="96771"/>
                  <a:pt x="937767" y="97177"/>
                </a:cubicBezTo>
                <a:cubicBezTo>
                  <a:pt x="937360" y="97584"/>
                  <a:pt x="937055" y="97736"/>
                  <a:pt x="936852" y="97635"/>
                </a:cubicBezTo>
                <a:cubicBezTo>
                  <a:pt x="936649" y="97533"/>
                  <a:pt x="936192" y="97939"/>
                  <a:pt x="935481" y="98854"/>
                </a:cubicBezTo>
                <a:cubicBezTo>
                  <a:pt x="934769" y="99768"/>
                  <a:pt x="934109" y="100937"/>
                  <a:pt x="933499" y="102359"/>
                </a:cubicBezTo>
                <a:cubicBezTo>
                  <a:pt x="931874" y="105813"/>
                  <a:pt x="930756" y="107541"/>
                  <a:pt x="930147" y="107541"/>
                </a:cubicBezTo>
                <a:cubicBezTo>
                  <a:pt x="929537" y="107541"/>
                  <a:pt x="929029" y="108049"/>
                  <a:pt x="928623" y="109065"/>
                </a:cubicBezTo>
                <a:lnTo>
                  <a:pt x="928318" y="108760"/>
                </a:lnTo>
                <a:cubicBezTo>
                  <a:pt x="928318" y="108353"/>
                  <a:pt x="928419" y="107845"/>
                  <a:pt x="928623" y="107236"/>
                </a:cubicBezTo>
                <a:cubicBezTo>
                  <a:pt x="928826" y="105204"/>
                  <a:pt x="928572" y="104188"/>
                  <a:pt x="927861" y="104188"/>
                </a:cubicBezTo>
                <a:cubicBezTo>
                  <a:pt x="927149" y="104188"/>
                  <a:pt x="926337" y="104137"/>
                  <a:pt x="925422" y="104035"/>
                </a:cubicBezTo>
                <a:cubicBezTo>
                  <a:pt x="924508" y="103934"/>
                  <a:pt x="923695" y="104086"/>
                  <a:pt x="922984" y="104493"/>
                </a:cubicBezTo>
                <a:cubicBezTo>
                  <a:pt x="922273" y="104899"/>
                  <a:pt x="921612" y="104594"/>
                  <a:pt x="921003" y="103578"/>
                </a:cubicBezTo>
                <a:cubicBezTo>
                  <a:pt x="920393" y="102562"/>
                  <a:pt x="919783" y="102562"/>
                  <a:pt x="919174" y="103578"/>
                </a:cubicBezTo>
                <a:cubicBezTo>
                  <a:pt x="918767" y="104188"/>
                  <a:pt x="918564" y="103985"/>
                  <a:pt x="918564" y="102969"/>
                </a:cubicBezTo>
                <a:cubicBezTo>
                  <a:pt x="918564" y="102562"/>
                  <a:pt x="918666" y="101953"/>
                  <a:pt x="918869" y="101140"/>
                </a:cubicBezTo>
                <a:cubicBezTo>
                  <a:pt x="919072" y="99514"/>
                  <a:pt x="919123" y="98600"/>
                  <a:pt x="919021" y="98397"/>
                </a:cubicBezTo>
                <a:cubicBezTo>
                  <a:pt x="918920" y="98193"/>
                  <a:pt x="918564" y="98600"/>
                  <a:pt x="917955" y="99616"/>
                </a:cubicBezTo>
                <a:cubicBezTo>
                  <a:pt x="917142" y="100835"/>
                  <a:pt x="916329" y="102562"/>
                  <a:pt x="915516" y="104797"/>
                </a:cubicBezTo>
                <a:lnTo>
                  <a:pt x="914907" y="106931"/>
                </a:lnTo>
                <a:lnTo>
                  <a:pt x="914907" y="106321"/>
                </a:lnTo>
                <a:cubicBezTo>
                  <a:pt x="914907" y="105102"/>
                  <a:pt x="915516" y="101851"/>
                  <a:pt x="916735" y="96568"/>
                </a:cubicBezTo>
                <a:cubicBezTo>
                  <a:pt x="917955" y="91285"/>
                  <a:pt x="918361" y="85798"/>
                  <a:pt x="917955" y="80109"/>
                </a:cubicBezTo>
                <a:lnTo>
                  <a:pt x="917650" y="71269"/>
                </a:lnTo>
                <a:lnTo>
                  <a:pt x="913078" y="63649"/>
                </a:lnTo>
                <a:cubicBezTo>
                  <a:pt x="909827" y="58569"/>
                  <a:pt x="907896" y="55826"/>
                  <a:pt x="907287" y="55420"/>
                </a:cubicBezTo>
                <a:cubicBezTo>
                  <a:pt x="906677" y="55013"/>
                  <a:pt x="906779" y="54404"/>
                  <a:pt x="907591" y="53591"/>
                </a:cubicBezTo>
                <a:cubicBezTo>
                  <a:pt x="908201" y="52778"/>
                  <a:pt x="909674" y="52651"/>
                  <a:pt x="912011" y="53210"/>
                </a:cubicBezTo>
                <a:close/>
                <a:moveTo>
                  <a:pt x="738427" y="43837"/>
                </a:moveTo>
                <a:cubicBezTo>
                  <a:pt x="745743" y="45057"/>
                  <a:pt x="749603" y="46174"/>
                  <a:pt x="750010" y="47190"/>
                </a:cubicBezTo>
                <a:cubicBezTo>
                  <a:pt x="750213" y="47597"/>
                  <a:pt x="750518" y="47698"/>
                  <a:pt x="750924" y="47495"/>
                </a:cubicBezTo>
                <a:cubicBezTo>
                  <a:pt x="751737" y="46885"/>
                  <a:pt x="753159" y="47343"/>
                  <a:pt x="755191" y="48867"/>
                </a:cubicBezTo>
                <a:cubicBezTo>
                  <a:pt x="757223" y="50391"/>
                  <a:pt x="758951" y="52169"/>
                  <a:pt x="760373" y="54201"/>
                </a:cubicBezTo>
                <a:cubicBezTo>
                  <a:pt x="761999" y="56436"/>
                  <a:pt x="763218" y="57706"/>
                  <a:pt x="764031" y="58011"/>
                </a:cubicBezTo>
                <a:cubicBezTo>
                  <a:pt x="764843" y="58315"/>
                  <a:pt x="765047" y="58773"/>
                  <a:pt x="764640" y="59382"/>
                </a:cubicBezTo>
                <a:cubicBezTo>
                  <a:pt x="764234" y="59992"/>
                  <a:pt x="764437" y="60601"/>
                  <a:pt x="765250" y="61211"/>
                </a:cubicBezTo>
                <a:cubicBezTo>
                  <a:pt x="766063" y="61617"/>
                  <a:pt x="766520" y="63548"/>
                  <a:pt x="766621" y="67002"/>
                </a:cubicBezTo>
                <a:cubicBezTo>
                  <a:pt x="766723" y="70457"/>
                  <a:pt x="766266" y="72590"/>
                  <a:pt x="765250" y="73403"/>
                </a:cubicBezTo>
                <a:cubicBezTo>
                  <a:pt x="764640" y="74216"/>
                  <a:pt x="764945" y="75181"/>
                  <a:pt x="766164" y="76299"/>
                </a:cubicBezTo>
                <a:cubicBezTo>
                  <a:pt x="767383" y="77416"/>
                  <a:pt x="768552" y="78432"/>
                  <a:pt x="769669" y="79347"/>
                </a:cubicBezTo>
                <a:cubicBezTo>
                  <a:pt x="770787" y="80261"/>
                  <a:pt x="771752" y="80718"/>
                  <a:pt x="772565" y="80718"/>
                </a:cubicBezTo>
                <a:cubicBezTo>
                  <a:pt x="775003" y="80718"/>
                  <a:pt x="774800" y="81023"/>
                  <a:pt x="771955" y="81633"/>
                </a:cubicBezTo>
                <a:cubicBezTo>
                  <a:pt x="770330" y="82242"/>
                  <a:pt x="768399" y="82649"/>
                  <a:pt x="766164" y="82852"/>
                </a:cubicBezTo>
                <a:cubicBezTo>
                  <a:pt x="758849" y="84274"/>
                  <a:pt x="751839" y="86205"/>
                  <a:pt x="745133" y="88643"/>
                </a:cubicBezTo>
                <a:cubicBezTo>
                  <a:pt x="742898" y="89659"/>
                  <a:pt x="741577" y="90421"/>
                  <a:pt x="741171" y="90929"/>
                </a:cubicBezTo>
                <a:cubicBezTo>
                  <a:pt x="740764" y="91437"/>
                  <a:pt x="740561" y="92199"/>
                  <a:pt x="740561" y="93215"/>
                </a:cubicBezTo>
                <a:cubicBezTo>
                  <a:pt x="740561" y="95247"/>
                  <a:pt x="740358" y="101546"/>
                  <a:pt x="739951" y="112113"/>
                </a:cubicBezTo>
                <a:lnTo>
                  <a:pt x="739342" y="128267"/>
                </a:lnTo>
                <a:lnTo>
                  <a:pt x="741780" y="127657"/>
                </a:lnTo>
                <a:cubicBezTo>
                  <a:pt x="745844" y="126438"/>
                  <a:pt x="748079" y="125321"/>
                  <a:pt x="748486" y="124305"/>
                </a:cubicBezTo>
                <a:cubicBezTo>
                  <a:pt x="748689" y="123492"/>
                  <a:pt x="751889" y="122933"/>
                  <a:pt x="758087" y="122628"/>
                </a:cubicBezTo>
                <a:cubicBezTo>
                  <a:pt x="764285" y="122323"/>
                  <a:pt x="768349" y="122628"/>
                  <a:pt x="770279" y="123543"/>
                </a:cubicBezTo>
                <a:cubicBezTo>
                  <a:pt x="772209" y="124457"/>
                  <a:pt x="773175" y="125270"/>
                  <a:pt x="773175" y="125981"/>
                </a:cubicBezTo>
                <a:cubicBezTo>
                  <a:pt x="773175" y="126692"/>
                  <a:pt x="774597" y="128267"/>
                  <a:pt x="777442" y="130705"/>
                </a:cubicBezTo>
                <a:cubicBezTo>
                  <a:pt x="782115" y="134973"/>
                  <a:pt x="783639" y="138122"/>
                  <a:pt x="782014" y="140154"/>
                </a:cubicBezTo>
                <a:cubicBezTo>
                  <a:pt x="781404" y="141170"/>
                  <a:pt x="781099" y="142694"/>
                  <a:pt x="781099" y="144726"/>
                </a:cubicBezTo>
                <a:cubicBezTo>
                  <a:pt x="781303" y="146352"/>
                  <a:pt x="781303" y="147368"/>
                  <a:pt x="781099" y="147774"/>
                </a:cubicBezTo>
                <a:cubicBezTo>
                  <a:pt x="780896" y="148181"/>
                  <a:pt x="780083" y="148384"/>
                  <a:pt x="778661" y="148384"/>
                </a:cubicBezTo>
                <a:cubicBezTo>
                  <a:pt x="773987" y="148587"/>
                  <a:pt x="765250" y="151330"/>
                  <a:pt x="752448" y="156613"/>
                </a:cubicBezTo>
                <a:cubicBezTo>
                  <a:pt x="748181" y="158442"/>
                  <a:pt x="744727" y="159763"/>
                  <a:pt x="742085" y="160576"/>
                </a:cubicBezTo>
                <a:lnTo>
                  <a:pt x="738123" y="162405"/>
                </a:lnTo>
                <a:lnTo>
                  <a:pt x="737208" y="170634"/>
                </a:lnTo>
                <a:cubicBezTo>
                  <a:pt x="737005" y="176324"/>
                  <a:pt x="736243" y="179829"/>
                  <a:pt x="734922" y="181150"/>
                </a:cubicBezTo>
                <a:cubicBezTo>
                  <a:pt x="733601" y="182471"/>
                  <a:pt x="732941" y="184249"/>
                  <a:pt x="732941" y="186484"/>
                </a:cubicBezTo>
                <a:cubicBezTo>
                  <a:pt x="732941" y="188313"/>
                  <a:pt x="733347" y="189227"/>
                  <a:pt x="734160" y="189227"/>
                </a:cubicBezTo>
                <a:cubicBezTo>
                  <a:pt x="735379" y="189837"/>
                  <a:pt x="743812" y="189633"/>
                  <a:pt x="759459" y="188617"/>
                </a:cubicBezTo>
                <a:cubicBezTo>
                  <a:pt x="772667" y="187805"/>
                  <a:pt x="779271" y="187093"/>
                  <a:pt x="779271" y="186484"/>
                </a:cubicBezTo>
                <a:cubicBezTo>
                  <a:pt x="779271" y="185265"/>
                  <a:pt x="782928" y="185976"/>
                  <a:pt x="790243" y="188617"/>
                </a:cubicBezTo>
                <a:cubicBezTo>
                  <a:pt x="795323" y="190243"/>
                  <a:pt x="798270" y="191056"/>
                  <a:pt x="799083" y="191056"/>
                </a:cubicBezTo>
                <a:cubicBezTo>
                  <a:pt x="799692" y="191056"/>
                  <a:pt x="801267" y="192021"/>
                  <a:pt x="803807" y="193951"/>
                </a:cubicBezTo>
                <a:cubicBezTo>
                  <a:pt x="806347" y="195882"/>
                  <a:pt x="807414" y="197050"/>
                  <a:pt x="807007" y="197457"/>
                </a:cubicBezTo>
                <a:cubicBezTo>
                  <a:pt x="806804" y="198066"/>
                  <a:pt x="808125" y="199844"/>
                  <a:pt x="810970" y="202791"/>
                </a:cubicBezTo>
                <a:cubicBezTo>
                  <a:pt x="813815" y="205737"/>
                  <a:pt x="814881" y="207617"/>
                  <a:pt x="814170" y="208429"/>
                </a:cubicBezTo>
                <a:cubicBezTo>
                  <a:pt x="813459" y="209242"/>
                  <a:pt x="813611" y="211071"/>
                  <a:pt x="814627" y="213916"/>
                </a:cubicBezTo>
                <a:cubicBezTo>
                  <a:pt x="816253" y="217573"/>
                  <a:pt x="816151" y="219402"/>
                  <a:pt x="814323" y="219402"/>
                </a:cubicBezTo>
                <a:cubicBezTo>
                  <a:pt x="812900" y="219402"/>
                  <a:pt x="812799" y="220418"/>
                  <a:pt x="814018" y="222450"/>
                </a:cubicBezTo>
                <a:cubicBezTo>
                  <a:pt x="814424" y="223466"/>
                  <a:pt x="814424" y="224381"/>
                  <a:pt x="814018" y="225193"/>
                </a:cubicBezTo>
                <a:cubicBezTo>
                  <a:pt x="813611" y="226006"/>
                  <a:pt x="812799" y="226311"/>
                  <a:pt x="811579" y="226108"/>
                </a:cubicBezTo>
                <a:cubicBezTo>
                  <a:pt x="810157" y="225701"/>
                  <a:pt x="809446" y="225803"/>
                  <a:pt x="809446" y="226413"/>
                </a:cubicBezTo>
                <a:cubicBezTo>
                  <a:pt x="809446" y="227022"/>
                  <a:pt x="810157" y="227632"/>
                  <a:pt x="811579" y="228241"/>
                </a:cubicBezTo>
                <a:cubicBezTo>
                  <a:pt x="812595" y="228648"/>
                  <a:pt x="812595" y="228851"/>
                  <a:pt x="811579" y="228851"/>
                </a:cubicBezTo>
                <a:cubicBezTo>
                  <a:pt x="811173" y="228851"/>
                  <a:pt x="810157" y="228749"/>
                  <a:pt x="808531" y="228546"/>
                </a:cubicBezTo>
                <a:cubicBezTo>
                  <a:pt x="801419" y="227937"/>
                  <a:pt x="787500" y="227632"/>
                  <a:pt x="766774" y="227632"/>
                </a:cubicBezTo>
                <a:cubicBezTo>
                  <a:pt x="759255" y="227429"/>
                  <a:pt x="755496" y="227022"/>
                  <a:pt x="755496" y="226413"/>
                </a:cubicBezTo>
                <a:cubicBezTo>
                  <a:pt x="755903" y="226209"/>
                  <a:pt x="755598" y="226108"/>
                  <a:pt x="754582" y="226108"/>
                </a:cubicBezTo>
                <a:cubicBezTo>
                  <a:pt x="752143" y="226108"/>
                  <a:pt x="747673" y="226717"/>
                  <a:pt x="741171" y="227937"/>
                </a:cubicBezTo>
                <a:lnTo>
                  <a:pt x="736903" y="229461"/>
                </a:lnTo>
                <a:cubicBezTo>
                  <a:pt x="737107" y="229461"/>
                  <a:pt x="737818" y="229461"/>
                  <a:pt x="739037" y="229461"/>
                </a:cubicBezTo>
                <a:cubicBezTo>
                  <a:pt x="740663" y="229461"/>
                  <a:pt x="741475" y="229511"/>
                  <a:pt x="741475" y="229613"/>
                </a:cubicBezTo>
                <a:cubicBezTo>
                  <a:pt x="741475" y="229715"/>
                  <a:pt x="740358" y="229969"/>
                  <a:pt x="738123" y="230375"/>
                </a:cubicBezTo>
                <a:cubicBezTo>
                  <a:pt x="734668" y="230781"/>
                  <a:pt x="732839" y="230883"/>
                  <a:pt x="732636" y="230680"/>
                </a:cubicBezTo>
                <a:lnTo>
                  <a:pt x="733855" y="230375"/>
                </a:lnTo>
                <a:cubicBezTo>
                  <a:pt x="734668" y="230375"/>
                  <a:pt x="735075" y="230019"/>
                  <a:pt x="735075" y="229308"/>
                </a:cubicBezTo>
                <a:cubicBezTo>
                  <a:pt x="735075" y="228597"/>
                  <a:pt x="734617" y="228445"/>
                  <a:pt x="733703" y="228851"/>
                </a:cubicBezTo>
                <a:cubicBezTo>
                  <a:pt x="732789" y="229257"/>
                  <a:pt x="731011" y="229461"/>
                  <a:pt x="728369" y="229461"/>
                </a:cubicBezTo>
                <a:cubicBezTo>
                  <a:pt x="725727" y="229461"/>
                  <a:pt x="724457" y="229664"/>
                  <a:pt x="724559" y="230070"/>
                </a:cubicBezTo>
                <a:cubicBezTo>
                  <a:pt x="724661" y="230477"/>
                  <a:pt x="724711" y="231391"/>
                  <a:pt x="724711" y="232813"/>
                </a:cubicBezTo>
                <a:cubicBezTo>
                  <a:pt x="724508" y="234033"/>
                  <a:pt x="724407" y="234642"/>
                  <a:pt x="724407" y="234642"/>
                </a:cubicBezTo>
                <a:cubicBezTo>
                  <a:pt x="724407" y="234642"/>
                  <a:pt x="724102" y="234134"/>
                  <a:pt x="723492" y="233118"/>
                </a:cubicBezTo>
                <a:cubicBezTo>
                  <a:pt x="723086" y="231899"/>
                  <a:pt x="722578" y="231086"/>
                  <a:pt x="721968" y="230680"/>
                </a:cubicBezTo>
                <a:cubicBezTo>
                  <a:pt x="719733" y="229257"/>
                  <a:pt x="712316" y="230070"/>
                  <a:pt x="699718" y="233118"/>
                </a:cubicBezTo>
                <a:lnTo>
                  <a:pt x="678687" y="237995"/>
                </a:lnTo>
                <a:cubicBezTo>
                  <a:pt x="673607" y="239214"/>
                  <a:pt x="667206" y="241145"/>
                  <a:pt x="659484" y="243786"/>
                </a:cubicBezTo>
                <a:cubicBezTo>
                  <a:pt x="651763" y="246428"/>
                  <a:pt x="647089" y="248358"/>
                  <a:pt x="645463" y="249577"/>
                </a:cubicBezTo>
                <a:cubicBezTo>
                  <a:pt x="643838" y="250797"/>
                  <a:pt x="642822" y="251406"/>
                  <a:pt x="642415" y="251406"/>
                </a:cubicBezTo>
                <a:cubicBezTo>
                  <a:pt x="642009" y="251406"/>
                  <a:pt x="640180" y="250238"/>
                  <a:pt x="636929" y="247901"/>
                </a:cubicBezTo>
                <a:cubicBezTo>
                  <a:pt x="633678" y="245564"/>
                  <a:pt x="631697" y="244396"/>
                  <a:pt x="630985" y="244396"/>
                </a:cubicBezTo>
                <a:cubicBezTo>
                  <a:pt x="630274" y="244396"/>
                  <a:pt x="629004" y="243329"/>
                  <a:pt x="627175" y="241195"/>
                </a:cubicBezTo>
                <a:cubicBezTo>
                  <a:pt x="625347" y="239062"/>
                  <a:pt x="623975" y="237081"/>
                  <a:pt x="623061" y="235252"/>
                </a:cubicBezTo>
                <a:cubicBezTo>
                  <a:pt x="622146" y="233423"/>
                  <a:pt x="620978" y="231899"/>
                  <a:pt x="619555" y="230680"/>
                </a:cubicBezTo>
                <a:cubicBezTo>
                  <a:pt x="618336" y="229867"/>
                  <a:pt x="617371" y="228140"/>
                  <a:pt x="616660" y="225498"/>
                </a:cubicBezTo>
                <a:cubicBezTo>
                  <a:pt x="615949" y="222857"/>
                  <a:pt x="615999" y="221333"/>
                  <a:pt x="616812" y="220926"/>
                </a:cubicBezTo>
                <a:cubicBezTo>
                  <a:pt x="617219" y="220520"/>
                  <a:pt x="617320" y="219809"/>
                  <a:pt x="617117" y="218793"/>
                </a:cubicBezTo>
                <a:cubicBezTo>
                  <a:pt x="615898" y="214119"/>
                  <a:pt x="615593" y="211173"/>
                  <a:pt x="616203" y="209953"/>
                </a:cubicBezTo>
                <a:cubicBezTo>
                  <a:pt x="616812" y="209141"/>
                  <a:pt x="618641" y="209445"/>
                  <a:pt x="621689" y="210868"/>
                </a:cubicBezTo>
                <a:cubicBezTo>
                  <a:pt x="626363" y="213103"/>
                  <a:pt x="632154" y="213103"/>
                  <a:pt x="639063" y="210868"/>
                </a:cubicBezTo>
                <a:cubicBezTo>
                  <a:pt x="642517" y="209649"/>
                  <a:pt x="646479" y="208531"/>
                  <a:pt x="650950" y="207515"/>
                </a:cubicBezTo>
                <a:cubicBezTo>
                  <a:pt x="656233" y="206702"/>
                  <a:pt x="658875" y="205686"/>
                  <a:pt x="658875" y="204467"/>
                </a:cubicBezTo>
                <a:cubicBezTo>
                  <a:pt x="658875" y="204264"/>
                  <a:pt x="658570" y="203857"/>
                  <a:pt x="657960" y="203248"/>
                </a:cubicBezTo>
                <a:cubicBezTo>
                  <a:pt x="656944" y="201622"/>
                  <a:pt x="658570" y="197457"/>
                  <a:pt x="662837" y="190751"/>
                </a:cubicBezTo>
                <a:cubicBezTo>
                  <a:pt x="664869" y="187703"/>
                  <a:pt x="666088" y="184553"/>
                  <a:pt x="666495" y="181302"/>
                </a:cubicBezTo>
                <a:cubicBezTo>
                  <a:pt x="666901" y="178051"/>
                  <a:pt x="667206" y="170736"/>
                  <a:pt x="667409" y="159357"/>
                </a:cubicBezTo>
                <a:cubicBezTo>
                  <a:pt x="667409" y="152651"/>
                  <a:pt x="667206" y="148435"/>
                  <a:pt x="666799" y="146707"/>
                </a:cubicBezTo>
                <a:cubicBezTo>
                  <a:pt x="666393" y="144980"/>
                  <a:pt x="665275" y="143812"/>
                  <a:pt x="663447" y="143202"/>
                </a:cubicBezTo>
                <a:cubicBezTo>
                  <a:pt x="662431" y="142796"/>
                  <a:pt x="662634" y="142389"/>
                  <a:pt x="664056" y="141983"/>
                </a:cubicBezTo>
                <a:cubicBezTo>
                  <a:pt x="665275" y="141780"/>
                  <a:pt x="665936" y="141119"/>
                  <a:pt x="666037" y="140002"/>
                </a:cubicBezTo>
                <a:cubicBezTo>
                  <a:pt x="666139" y="138884"/>
                  <a:pt x="665580" y="137919"/>
                  <a:pt x="664361" y="137106"/>
                </a:cubicBezTo>
                <a:cubicBezTo>
                  <a:pt x="662126" y="135481"/>
                  <a:pt x="661669" y="133957"/>
                  <a:pt x="662989" y="132534"/>
                </a:cubicBezTo>
                <a:cubicBezTo>
                  <a:pt x="664310" y="131112"/>
                  <a:pt x="667612" y="131163"/>
                  <a:pt x="672895" y="132687"/>
                </a:cubicBezTo>
                <a:cubicBezTo>
                  <a:pt x="678179" y="134211"/>
                  <a:pt x="682547" y="136395"/>
                  <a:pt x="686002" y="139240"/>
                </a:cubicBezTo>
                <a:cubicBezTo>
                  <a:pt x="689050" y="141475"/>
                  <a:pt x="690879" y="144015"/>
                  <a:pt x="691488" y="146860"/>
                </a:cubicBezTo>
                <a:cubicBezTo>
                  <a:pt x="691895" y="149298"/>
                  <a:pt x="692098" y="156359"/>
                  <a:pt x="692098" y="168043"/>
                </a:cubicBezTo>
                <a:cubicBezTo>
                  <a:pt x="692098" y="179727"/>
                  <a:pt x="691996" y="187398"/>
                  <a:pt x="691793" y="191056"/>
                </a:cubicBezTo>
                <a:lnTo>
                  <a:pt x="691488" y="195933"/>
                </a:lnTo>
                <a:lnTo>
                  <a:pt x="696365" y="195933"/>
                </a:lnTo>
                <a:cubicBezTo>
                  <a:pt x="699616" y="195933"/>
                  <a:pt x="701648" y="195831"/>
                  <a:pt x="702461" y="195628"/>
                </a:cubicBezTo>
                <a:cubicBezTo>
                  <a:pt x="704696" y="195628"/>
                  <a:pt x="705814" y="190141"/>
                  <a:pt x="705814" y="179169"/>
                </a:cubicBezTo>
                <a:cubicBezTo>
                  <a:pt x="706017" y="172260"/>
                  <a:pt x="706423" y="165757"/>
                  <a:pt x="707033" y="159661"/>
                </a:cubicBezTo>
                <a:cubicBezTo>
                  <a:pt x="708659" y="147266"/>
                  <a:pt x="709167" y="140764"/>
                  <a:pt x="708557" y="140154"/>
                </a:cubicBezTo>
                <a:cubicBezTo>
                  <a:pt x="707744" y="139748"/>
                  <a:pt x="707541" y="134973"/>
                  <a:pt x="707947" y="125829"/>
                </a:cubicBezTo>
                <a:cubicBezTo>
                  <a:pt x="708354" y="116685"/>
                  <a:pt x="708049" y="111351"/>
                  <a:pt x="707033" y="109827"/>
                </a:cubicBezTo>
                <a:cubicBezTo>
                  <a:pt x="706017" y="108303"/>
                  <a:pt x="705407" y="107439"/>
                  <a:pt x="705204" y="107236"/>
                </a:cubicBezTo>
                <a:cubicBezTo>
                  <a:pt x="705001" y="107033"/>
                  <a:pt x="702359" y="108150"/>
                  <a:pt x="697279" y="110589"/>
                </a:cubicBezTo>
                <a:cubicBezTo>
                  <a:pt x="692199" y="113027"/>
                  <a:pt x="689101" y="114246"/>
                  <a:pt x="687983" y="114246"/>
                </a:cubicBezTo>
                <a:cubicBezTo>
                  <a:pt x="686865" y="114246"/>
                  <a:pt x="684529" y="112570"/>
                  <a:pt x="680973" y="109217"/>
                </a:cubicBezTo>
                <a:cubicBezTo>
                  <a:pt x="677417" y="105864"/>
                  <a:pt x="674369" y="103680"/>
                  <a:pt x="671829" y="102664"/>
                </a:cubicBezTo>
                <a:cubicBezTo>
                  <a:pt x="669289" y="101648"/>
                  <a:pt x="667765" y="100784"/>
                  <a:pt x="667257" y="100073"/>
                </a:cubicBezTo>
                <a:cubicBezTo>
                  <a:pt x="666749" y="99362"/>
                  <a:pt x="665631" y="98447"/>
                  <a:pt x="663904" y="97330"/>
                </a:cubicBezTo>
                <a:cubicBezTo>
                  <a:pt x="662177" y="96212"/>
                  <a:pt x="661008" y="94739"/>
                  <a:pt x="660399" y="92910"/>
                </a:cubicBezTo>
                <a:cubicBezTo>
                  <a:pt x="659789" y="91081"/>
                  <a:pt x="658265" y="89354"/>
                  <a:pt x="655827" y="87729"/>
                </a:cubicBezTo>
                <a:cubicBezTo>
                  <a:pt x="654607" y="86713"/>
                  <a:pt x="653795" y="85951"/>
                  <a:pt x="653388" y="85443"/>
                </a:cubicBezTo>
                <a:cubicBezTo>
                  <a:pt x="652982" y="84935"/>
                  <a:pt x="652880" y="83665"/>
                  <a:pt x="653083" y="81633"/>
                </a:cubicBezTo>
                <a:cubicBezTo>
                  <a:pt x="653693" y="79194"/>
                  <a:pt x="653591" y="77467"/>
                  <a:pt x="652779" y="76451"/>
                </a:cubicBezTo>
                <a:cubicBezTo>
                  <a:pt x="652169" y="75029"/>
                  <a:pt x="652271" y="74013"/>
                  <a:pt x="653083" y="73403"/>
                </a:cubicBezTo>
                <a:cubicBezTo>
                  <a:pt x="653896" y="72793"/>
                  <a:pt x="655319" y="72489"/>
                  <a:pt x="657351" y="72489"/>
                </a:cubicBezTo>
                <a:cubicBezTo>
                  <a:pt x="661821" y="72489"/>
                  <a:pt x="665377" y="72184"/>
                  <a:pt x="668019" y="71574"/>
                </a:cubicBezTo>
                <a:cubicBezTo>
                  <a:pt x="670660" y="70965"/>
                  <a:pt x="674623" y="69441"/>
                  <a:pt x="679906" y="67002"/>
                </a:cubicBezTo>
                <a:lnTo>
                  <a:pt x="703680" y="55725"/>
                </a:lnTo>
                <a:cubicBezTo>
                  <a:pt x="708963" y="53489"/>
                  <a:pt x="714348" y="51457"/>
                  <a:pt x="719835" y="49629"/>
                </a:cubicBezTo>
                <a:cubicBezTo>
                  <a:pt x="721867" y="48816"/>
                  <a:pt x="723137" y="48816"/>
                  <a:pt x="723645" y="49629"/>
                </a:cubicBezTo>
                <a:cubicBezTo>
                  <a:pt x="724153" y="50441"/>
                  <a:pt x="724559" y="50391"/>
                  <a:pt x="724864" y="49476"/>
                </a:cubicBezTo>
                <a:cubicBezTo>
                  <a:pt x="725169" y="48562"/>
                  <a:pt x="726540" y="47597"/>
                  <a:pt x="728979" y="46581"/>
                </a:cubicBezTo>
                <a:cubicBezTo>
                  <a:pt x="731417" y="45565"/>
                  <a:pt x="733093" y="44803"/>
                  <a:pt x="734008" y="44295"/>
                </a:cubicBezTo>
                <a:cubicBezTo>
                  <a:pt x="734922" y="43787"/>
                  <a:pt x="736395" y="43634"/>
                  <a:pt x="738427" y="43837"/>
                </a:cubicBezTo>
                <a:close/>
                <a:moveTo>
                  <a:pt x="400785" y="40485"/>
                </a:moveTo>
                <a:cubicBezTo>
                  <a:pt x="400785" y="40485"/>
                  <a:pt x="400684" y="41551"/>
                  <a:pt x="400480" y="43685"/>
                </a:cubicBezTo>
                <a:cubicBezTo>
                  <a:pt x="400277" y="45819"/>
                  <a:pt x="399769" y="47292"/>
                  <a:pt x="398956" y="48105"/>
                </a:cubicBezTo>
                <a:cubicBezTo>
                  <a:pt x="397128" y="50543"/>
                  <a:pt x="396620" y="51762"/>
                  <a:pt x="397432" y="51762"/>
                </a:cubicBezTo>
                <a:cubicBezTo>
                  <a:pt x="398042" y="51762"/>
                  <a:pt x="398550" y="51762"/>
                  <a:pt x="398956" y="51762"/>
                </a:cubicBezTo>
                <a:cubicBezTo>
                  <a:pt x="400785" y="51356"/>
                  <a:pt x="402106" y="50949"/>
                  <a:pt x="402919" y="50543"/>
                </a:cubicBezTo>
                <a:cubicBezTo>
                  <a:pt x="403325" y="50340"/>
                  <a:pt x="403528" y="50949"/>
                  <a:pt x="403528" y="52372"/>
                </a:cubicBezTo>
                <a:cubicBezTo>
                  <a:pt x="403732" y="52981"/>
                  <a:pt x="403833" y="53693"/>
                  <a:pt x="403833" y="54505"/>
                </a:cubicBezTo>
                <a:cubicBezTo>
                  <a:pt x="403833" y="56537"/>
                  <a:pt x="403528" y="58163"/>
                  <a:pt x="402919" y="59382"/>
                </a:cubicBezTo>
                <a:cubicBezTo>
                  <a:pt x="402309" y="60601"/>
                  <a:pt x="400582" y="62837"/>
                  <a:pt x="397737" y="66088"/>
                </a:cubicBezTo>
                <a:cubicBezTo>
                  <a:pt x="394080" y="70965"/>
                  <a:pt x="392251" y="73809"/>
                  <a:pt x="392251" y="74622"/>
                </a:cubicBezTo>
                <a:cubicBezTo>
                  <a:pt x="392251" y="75435"/>
                  <a:pt x="391438" y="76451"/>
                  <a:pt x="389812" y="77670"/>
                </a:cubicBezTo>
                <a:lnTo>
                  <a:pt x="387374" y="78889"/>
                </a:lnTo>
                <a:lnTo>
                  <a:pt x="383107" y="76451"/>
                </a:lnTo>
                <a:cubicBezTo>
                  <a:pt x="380465" y="74825"/>
                  <a:pt x="378636" y="73403"/>
                  <a:pt x="377620" y="72184"/>
                </a:cubicBezTo>
                <a:cubicBezTo>
                  <a:pt x="371727" y="67104"/>
                  <a:pt x="366749" y="63853"/>
                  <a:pt x="362685" y="62430"/>
                </a:cubicBezTo>
                <a:cubicBezTo>
                  <a:pt x="360856" y="62024"/>
                  <a:pt x="359637" y="61313"/>
                  <a:pt x="359028" y="60297"/>
                </a:cubicBezTo>
                <a:cubicBezTo>
                  <a:pt x="358418" y="59281"/>
                  <a:pt x="358012" y="57249"/>
                  <a:pt x="357808" y="54201"/>
                </a:cubicBezTo>
                <a:cubicBezTo>
                  <a:pt x="357808" y="51559"/>
                  <a:pt x="357961" y="49832"/>
                  <a:pt x="358265" y="49019"/>
                </a:cubicBezTo>
                <a:cubicBezTo>
                  <a:pt x="358570" y="48206"/>
                  <a:pt x="359434" y="47495"/>
                  <a:pt x="360856" y="46885"/>
                </a:cubicBezTo>
                <a:cubicBezTo>
                  <a:pt x="361872" y="46276"/>
                  <a:pt x="364209" y="46428"/>
                  <a:pt x="367867" y="47343"/>
                </a:cubicBezTo>
                <a:cubicBezTo>
                  <a:pt x="371524" y="48257"/>
                  <a:pt x="374268" y="49425"/>
                  <a:pt x="376096" y="50848"/>
                </a:cubicBezTo>
                <a:cubicBezTo>
                  <a:pt x="377722" y="52067"/>
                  <a:pt x="379144" y="52677"/>
                  <a:pt x="380364" y="52677"/>
                </a:cubicBezTo>
                <a:cubicBezTo>
                  <a:pt x="385037" y="52677"/>
                  <a:pt x="390016" y="50238"/>
                  <a:pt x="395299" y="45361"/>
                </a:cubicBezTo>
                <a:cubicBezTo>
                  <a:pt x="398956" y="42110"/>
                  <a:pt x="400785" y="40485"/>
                  <a:pt x="400785" y="40485"/>
                </a:cubicBezTo>
                <a:close/>
                <a:moveTo>
                  <a:pt x="1854681" y="35379"/>
                </a:moveTo>
                <a:cubicBezTo>
                  <a:pt x="1855748" y="35430"/>
                  <a:pt x="1857348" y="35811"/>
                  <a:pt x="1859482" y="36522"/>
                </a:cubicBezTo>
                <a:cubicBezTo>
                  <a:pt x="1860701" y="36725"/>
                  <a:pt x="1862123" y="37132"/>
                  <a:pt x="1863749" y="37741"/>
                </a:cubicBezTo>
                <a:cubicBezTo>
                  <a:pt x="1871877" y="39977"/>
                  <a:pt x="1880208" y="44447"/>
                  <a:pt x="1888743" y="51153"/>
                </a:cubicBezTo>
                <a:cubicBezTo>
                  <a:pt x="1889555" y="51965"/>
                  <a:pt x="1891029" y="54404"/>
                  <a:pt x="1893162" y="58468"/>
                </a:cubicBezTo>
                <a:cubicBezTo>
                  <a:pt x="1895296" y="62532"/>
                  <a:pt x="1896363" y="65072"/>
                  <a:pt x="1896363" y="66088"/>
                </a:cubicBezTo>
                <a:cubicBezTo>
                  <a:pt x="1896363" y="67104"/>
                  <a:pt x="1895905" y="68526"/>
                  <a:pt x="1894991" y="70355"/>
                </a:cubicBezTo>
                <a:cubicBezTo>
                  <a:pt x="1894077" y="72184"/>
                  <a:pt x="1893365" y="73098"/>
                  <a:pt x="1892857" y="73098"/>
                </a:cubicBezTo>
                <a:cubicBezTo>
                  <a:pt x="1892350" y="73098"/>
                  <a:pt x="1892095" y="73606"/>
                  <a:pt x="1892095" y="74622"/>
                </a:cubicBezTo>
                <a:cubicBezTo>
                  <a:pt x="1892095" y="77264"/>
                  <a:pt x="1888844" y="83055"/>
                  <a:pt x="1882342" y="91996"/>
                </a:cubicBezTo>
                <a:cubicBezTo>
                  <a:pt x="1879294" y="95653"/>
                  <a:pt x="1877770" y="97838"/>
                  <a:pt x="1877770" y="98549"/>
                </a:cubicBezTo>
                <a:cubicBezTo>
                  <a:pt x="1877770" y="99260"/>
                  <a:pt x="1877465" y="99616"/>
                  <a:pt x="1876855" y="99616"/>
                </a:cubicBezTo>
                <a:cubicBezTo>
                  <a:pt x="1876246" y="99616"/>
                  <a:pt x="1875941" y="100022"/>
                  <a:pt x="1875941" y="100835"/>
                </a:cubicBezTo>
                <a:cubicBezTo>
                  <a:pt x="1875941" y="101648"/>
                  <a:pt x="1875077" y="103019"/>
                  <a:pt x="1873350" y="104950"/>
                </a:cubicBezTo>
                <a:cubicBezTo>
                  <a:pt x="1871623" y="106880"/>
                  <a:pt x="1870759" y="108252"/>
                  <a:pt x="1870759" y="109065"/>
                </a:cubicBezTo>
                <a:cubicBezTo>
                  <a:pt x="1870759" y="109877"/>
                  <a:pt x="1870353" y="110284"/>
                  <a:pt x="1869540" y="110284"/>
                </a:cubicBezTo>
                <a:cubicBezTo>
                  <a:pt x="1869337" y="110284"/>
                  <a:pt x="1869185" y="110335"/>
                  <a:pt x="1869083" y="110436"/>
                </a:cubicBezTo>
                <a:cubicBezTo>
                  <a:pt x="1868981" y="110538"/>
                  <a:pt x="1868931" y="110690"/>
                  <a:pt x="1868931" y="110893"/>
                </a:cubicBezTo>
                <a:cubicBezTo>
                  <a:pt x="1869134" y="111503"/>
                  <a:pt x="1867813" y="113941"/>
                  <a:pt x="1864968" y="118209"/>
                </a:cubicBezTo>
                <a:cubicBezTo>
                  <a:pt x="1862123" y="122476"/>
                  <a:pt x="1860193" y="124711"/>
                  <a:pt x="1859177" y="124914"/>
                </a:cubicBezTo>
                <a:cubicBezTo>
                  <a:pt x="1856739" y="125321"/>
                  <a:pt x="1857450" y="126133"/>
                  <a:pt x="1861311" y="127353"/>
                </a:cubicBezTo>
                <a:cubicBezTo>
                  <a:pt x="1861920" y="127556"/>
                  <a:pt x="1862733" y="127861"/>
                  <a:pt x="1863749" y="128267"/>
                </a:cubicBezTo>
                <a:cubicBezTo>
                  <a:pt x="1867407" y="129486"/>
                  <a:pt x="1870709" y="131061"/>
                  <a:pt x="1873655" y="132991"/>
                </a:cubicBezTo>
                <a:cubicBezTo>
                  <a:pt x="1876601" y="134922"/>
                  <a:pt x="1878278" y="136700"/>
                  <a:pt x="1878684" y="138325"/>
                </a:cubicBezTo>
                <a:cubicBezTo>
                  <a:pt x="1879294" y="139951"/>
                  <a:pt x="1879446" y="143964"/>
                  <a:pt x="1879141" y="150365"/>
                </a:cubicBezTo>
                <a:cubicBezTo>
                  <a:pt x="1878837" y="156766"/>
                  <a:pt x="1878481" y="161592"/>
                  <a:pt x="1878075" y="164843"/>
                </a:cubicBezTo>
                <a:cubicBezTo>
                  <a:pt x="1877465" y="167688"/>
                  <a:pt x="1876754" y="174393"/>
                  <a:pt x="1875941" y="184960"/>
                </a:cubicBezTo>
                <a:cubicBezTo>
                  <a:pt x="1874519" y="208937"/>
                  <a:pt x="1873401" y="222450"/>
                  <a:pt x="1872588" y="225498"/>
                </a:cubicBezTo>
                <a:cubicBezTo>
                  <a:pt x="1871979" y="227530"/>
                  <a:pt x="1871674" y="230172"/>
                  <a:pt x="1871674" y="233423"/>
                </a:cubicBezTo>
                <a:cubicBezTo>
                  <a:pt x="1871674" y="236674"/>
                  <a:pt x="1871267" y="238909"/>
                  <a:pt x="1870455" y="240129"/>
                </a:cubicBezTo>
                <a:cubicBezTo>
                  <a:pt x="1869032" y="241957"/>
                  <a:pt x="1868118" y="246733"/>
                  <a:pt x="1867711" y="254454"/>
                </a:cubicBezTo>
                <a:cubicBezTo>
                  <a:pt x="1867102" y="258315"/>
                  <a:pt x="1866645" y="260804"/>
                  <a:pt x="1866340" y="261922"/>
                </a:cubicBezTo>
                <a:cubicBezTo>
                  <a:pt x="1866035" y="263039"/>
                  <a:pt x="1865070" y="262430"/>
                  <a:pt x="1863444" y="260093"/>
                </a:cubicBezTo>
                <a:cubicBezTo>
                  <a:pt x="1861819" y="257756"/>
                  <a:pt x="1859329" y="255470"/>
                  <a:pt x="1855977" y="253235"/>
                </a:cubicBezTo>
                <a:cubicBezTo>
                  <a:pt x="1852624" y="251000"/>
                  <a:pt x="1850947" y="249323"/>
                  <a:pt x="1850947" y="248206"/>
                </a:cubicBezTo>
                <a:cubicBezTo>
                  <a:pt x="1850947" y="247088"/>
                  <a:pt x="1850287" y="246225"/>
                  <a:pt x="1848966" y="245615"/>
                </a:cubicBezTo>
                <a:cubicBezTo>
                  <a:pt x="1847645" y="245005"/>
                  <a:pt x="1846985" y="243583"/>
                  <a:pt x="1846985" y="241348"/>
                </a:cubicBezTo>
                <a:cubicBezTo>
                  <a:pt x="1846985" y="239113"/>
                  <a:pt x="1846477" y="237436"/>
                  <a:pt x="1845461" y="236319"/>
                </a:cubicBezTo>
                <a:cubicBezTo>
                  <a:pt x="1844445" y="235201"/>
                  <a:pt x="1844140" y="233423"/>
                  <a:pt x="1844547" y="230985"/>
                </a:cubicBezTo>
                <a:cubicBezTo>
                  <a:pt x="1844953" y="228546"/>
                  <a:pt x="1845258" y="226209"/>
                  <a:pt x="1845461" y="223974"/>
                </a:cubicBezTo>
                <a:cubicBezTo>
                  <a:pt x="1845664" y="221739"/>
                  <a:pt x="1846121" y="219504"/>
                  <a:pt x="1846833" y="217269"/>
                </a:cubicBezTo>
                <a:cubicBezTo>
                  <a:pt x="1847544" y="215033"/>
                  <a:pt x="1847747" y="213459"/>
                  <a:pt x="1847442" y="212544"/>
                </a:cubicBezTo>
                <a:cubicBezTo>
                  <a:pt x="1847137" y="211630"/>
                  <a:pt x="1847290" y="210360"/>
                  <a:pt x="1847899" y="208734"/>
                </a:cubicBezTo>
                <a:cubicBezTo>
                  <a:pt x="1848915" y="207109"/>
                  <a:pt x="1849576" y="205077"/>
                  <a:pt x="1849881" y="202638"/>
                </a:cubicBezTo>
                <a:cubicBezTo>
                  <a:pt x="1850185" y="200200"/>
                  <a:pt x="1850033" y="198777"/>
                  <a:pt x="1849423" y="198371"/>
                </a:cubicBezTo>
                <a:cubicBezTo>
                  <a:pt x="1848611" y="198168"/>
                  <a:pt x="1848509" y="197761"/>
                  <a:pt x="1849119" y="197152"/>
                </a:cubicBezTo>
                <a:cubicBezTo>
                  <a:pt x="1849728" y="196136"/>
                  <a:pt x="1850236" y="187906"/>
                  <a:pt x="1850643" y="172463"/>
                </a:cubicBezTo>
                <a:cubicBezTo>
                  <a:pt x="1850846" y="164945"/>
                  <a:pt x="1851252" y="158544"/>
                  <a:pt x="1851862" y="153261"/>
                </a:cubicBezTo>
                <a:cubicBezTo>
                  <a:pt x="1852471" y="143507"/>
                  <a:pt x="1851963" y="138630"/>
                  <a:pt x="1850338" y="138630"/>
                </a:cubicBezTo>
                <a:cubicBezTo>
                  <a:pt x="1849931" y="138630"/>
                  <a:pt x="1847696" y="141170"/>
                  <a:pt x="1843632" y="146250"/>
                </a:cubicBezTo>
                <a:cubicBezTo>
                  <a:pt x="1839568" y="151330"/>
                  <a:pt x="1837231" y="154277"/>
                  <a:pt x="1836622" y="155089"/>
                </a:cubicBezTo>
                <a:cubicBezTo>
                  <a:pt x="1833167" y="158747"/>
                  <a:pt x="1831339" y="161389"/>
                  <a:pt x="1831135" y="163014"/>
                </a:cubicBezTo>
                <a:cubicBezTo>
                  <a:pt x="1831135" y="164030"/>
                  <a:pt x="1830627" y="164945"/>
                  <a:pt x="1829611" y="165757"/>
                </a:cubicBezTo>
                <a:cubicBezTo>
                  <a:pt x="1826157" y="170025"/>
                  <a:pt x="1821179" y="179270"/>
                  <a:pt x="1814676" y="193494"/>
                </a:cubicBezTo>
                <a:cubicBezTo>
                  <a:pt x="1813863" y="194917"/>
                  <a:pt x="1813254" y="195831"/>
                  <a:pt x="1812847" y="196237"/>
                </a:cubicBezTo>
                <a:cubicBezTo>
                  <a:pt x="1812238" y="196847"/>
                  <a:pt x="1811374" y="196695"/>
                  <a:pt x="1810257" y="195780"/>
                </a:cubicBezTo>
                <a:cubicBezTo>
                  <a:pt x="1809139" y="194866"/>
                  <a:pt x="1808580" y="193799"/>
                  <a:pt x="1808580" y="192580"/>
                </a:cubicBezTo>
                <a:cubicBezTo>
                  <a:pt x="1808580" y="191157"/>
                  <a:pt x="1807463" y="189583"/>
                  <a:pt x="1805227" y="187855"/>
                </a:cubicBezTo>
                <a:cubicBezTo>
                  <a:pt x="1802992" y="186128"/>
                  <a:pt x="1802078" y="184858"/>
                  <a:pt x="1802484" y="184045"/>
                </a:cubicBezTo>
                <a:cubicBezTo>
                  <a:pt x="1802687" y="183639"/>
                  <a:pt x="1802332" y="182928"/>
                  <a:pt x="1801417" y="181912"/>
                </a:cubicBezTo>
                <a:cubicBezTo>
                  <a:pt x="1800503" y="180896"/>
                  <a:pt x="1799639" y="180388"/>
                  <a:pt x="1798827" y="180388"/>
                </a:cubicBezTo>
                <a:cubicBezTo>
                  <a:pt x="1798217" y="180388"/>
                  <a:pt x="1798065" y="179880"/>
                  <a:pt x="1798369" y="178864"/>
                </a:cubicBezTo>
                <a:cubicBezTo>
                  <a:pt x="1798674" y="177848"/>
                  <a:pt x="1798522" y="177340"/>
                  <a:pt x="1797912" y="177340"/>
                </a:cubicBezTo>
                <a:cubicBezTo>
                  <a:pt x="1797303" y="177340"/>
                  <a:pt x="1796998" y="176679"/>
                  <a:pt x="1796998" y="175359"/>
                </a:cubicBezTo>
                <a:cubicBezTo>
                  <a:pt x="1796998" y="174038"/>
                  <a:pt x="1796744" y="173174"/>
                  <a:pt x="1796236" y="172768"/>
                </a:cubicBezTo>
                <a:cubicBezTo>
                  <a:pt x="1795728" y="172361"/>
                  <a:pt x="1795626" y="171853"/>
                  <a:pt x="1795931" y="171244"/>
                </a:cubicBezTo>
                <a:cubicBezTo>
                  <a:pt x="1796236" y="170634"/>
                  <a:pt x="1796185" y="169923"/>
                  <a:pt x="1795779" y="169110"/>
                </a:cubicBezTo>
                <a:cubicBezTo>
                  <a:pt x="1794559" y="166875"/>
                  <a:pt x="1795575" y="163725"/>
                  <a:pt x="1798827" y="159661"/>
                </a:cubicBezTo>
                <a:cubicBezTo>
                  <a:pt x="1800046" y="158442"/>
                  <a:pt x="1801113" y="156715"/>
                  <a:pt x="1802027" y="154480"/>
                </a:cubicBezTo>
                <a:cubicBezTo>
                  <a:pt x="1802941" y="152245"/>
                  <a:pt x="1803703" y="151127"/>
                  <a:pt x="1804313" y="151127"/>
                </a:cubicBezTo>
                <a:cubicBezTo>
                  <a:pt x="1804923" y="151127"/>
                  <a:pt x="1805380" y="150467"/>
                  <a:pt x="1805685" y="149146"/>
                </a:cubicBezTo>
                <a:cubicBezTo>
                  <a:pt x="1805989" y="147825"/>
                  <a:pt x="1807056" y="146149"/>
                  <a:pt x="1808885" y="144117"/>
                </a:cubicBezTo>
                <a:cubicBezTo>
                  <a:pt x="1810714" y="142491"/>
                  <a:pt x="1813254" y="139291"/>
                  <a:pt x="1816505" y="134515"/>
                </a:cubicBezTo>
                <a:cubicBezTo>
                  <a:pt x="1819756" y="129740"/>
                  <a:pt x="1821382" y="127149"/>
                  <a:pt x="1821382" y="126743"/>
                </a:cubicBezTo>
                <a:cubicBezTo>
                  <a:pt x="1821382" y="126133"/>
                  <a:pt x="1822499" y="124305"/>
                  <a:pt x="1824735" y="121257"/>
                </a:cubicBezTo>
                <a:lnTo>
                  <a:pt x="1829002" y="116075"/>
                </a:lnTo>
                <a:cubicBezTo>
                  <a:pt x="1829408" y="115465"/>
                  <a:pt x="1829662" y="114653"/>
                  <a:pt x="1829764" y="113637"/>
                </a:cubicBezTo>
                <a:cubicBezTo>
                  <a:pt x="1829865" y="112621"/>
                  <a:pt x="1831643" y="109522"/>
                  <a:pt x="1835098" y="104340"/>
                </a:cubicBezTo>
                <a:cubicBezTo>
                  <a:pt x="1838552" y="99159"/>
                  <a:pt x="1841143" y="94993"/>
                  <a:pt x="1842870" y="91843"/>
                </a:cubicBezTo>
                <a:cubicBezTo>
                  <a:pt x="1844597" y="88694"/>
                  <a:pt x="1845918" y="86357"/>
                  <a:pt x="1846833" y="84833"/>
                </a:cubicBezTo>
                <a:cubicBezTo>
                  <a:pt x="1847747" y="83309"/>
                  <a:pt x="1850084" y="78991"/>
                  <a:pt x="1853843" y="71879"/>
                </a:cubicBezTo>
                <a:cubicBezTo>
                  <a:pt x="1857602" y="64767"/>
                  <a:pt x="1859685" y="60703"/>
                  <a:pt x="1860091" y="59687"/>
                </a:cubicBezTo>
                <a:cubicBezTo>
                  <a:pt x="1863139" y="54607"/>
                  <a:pt x="1864562" y="50746"/>
                  <a:pt x="1864359" y="48105"/>
                </a:cubicBezTo>
                <a:cubicBezTo>
                  <a:pt x="1864359" y="46682"/>
                  <a:pt x="1862479" y="44599"/>
                  <a:pt x="1858720" y="41856"/>
                </a:cubicBezTo>
                <a:cubicBezTo>
                  <a:pt x="1854961" y="39113"/>
                  <a:pt x="1853081" y="37233"/>
                  <a:pt x="1853081" y="36217"/>
                </a:cubicBezTo>
                <a:cubicBezTo>
                  <a:pt x="1853081" y="35608"/>
                  <a:pt x="1853614" y="35328"/>
                  <a:pt x="1854681" y="35379"/>
                </a:cubicBezTo>
                <a:close/>
                <a:moveTo>
                  <a:pt x="1671115" y="31036"/>
                </a:moveTo>
                <a:cubicBezTo>
                  <a:pt x="1673757" y="30223"/>
                  <a:pt x="1675383" y="30426"/>
                  <a:pt x="1675992" y="31645"/>
                </a:cubicBezTo>
                <a:cubicBezTo>
                  <a:pt x="1676195" y="32052"/>
                  <a:pt x="1677211" y="32255"/>
                  <a:pt x="1679040" y="32255"/>
                </a:cubicBezTo>
                <a:cubicBezTo>
                  <a:pt x="1683307" y="32255"/>
                  <a:pt x="1687676" y="33779"/>
                  <a:pt x="1692147" y="36827"/>
                </a:cubicBezTo>
                <a:cubicBezTo>
                  <a:pt x="1695398" y="38859"/>
                  <a:pt x="1699411" y="41145"/>
                  <a:pt x="1704186" y="43685"/>
                </a:cubicBezTo>
                <a:cubicBezTo>
                  <a:pt x="1708961" y="46225"/>
                  <a:pt x="1711247" y="47851"/>
                  <a:pt x="1711044" y="48562"/>
                </a:cubicBezTo>
                <a:cubicBezTo>
                  <a:pt x="1710841" y="49273"/>
                  <a:pt x="1711247" y="49883"/>
                  <a:pt x="1712263" y="50391"/>
                </a:cubicBezTo>
                <a:cubicBezTo>
                  <a:pt x="1713279" y="50899"/>
                  <a:pt x="1713990" y="51203"/>
                  <a:pt x="1714397" y="51305"/>
                </a:cubicBezTo>
                <a:cubicBezTo>
                  <a:pt x="1714803" y="51407"/>
                  <a:pt x="1715616" y="51711"/>
                  <a:pt x="1716835" y="52219"/>
                </a:cubicBezTo>
                <a:cubicBezTo>
                  <a:pt x="1718055" y="52727"/>
                  <a:pt x="1718867" y="54150"/>
                  <a:pt x="1719274" y="56487"/>
                </a:cubicBezTo>
                <a:cubicBezTo>
                  <a:pt x="1719680" y="58823"/>
                  <a:pt x="1720290" y="60805"/>
                  <a:pt x="1721103" y="62430"/>
                </a:cubicBezTo>
                <a:cubicBezTo>
                  <a:pt x="1721915" y="64056"/>
                  <a:pt x="1722474" y="66139"/>
                  <a:pt x="1722779" y="68679"/>
                </a:cubicBezTo>
                <a:cubicBezTo>
                  <a:pt x="1723084" y="71219"/>
                  <a:pt x="1723490" y="72692"/>
                  <a:pt x="1723998" y="73098"/>
                </a:cubicBezTo>
                <a:cubicBezTo>
                  <a:pt x="1724506" y="73505"/>
                  <a:pt x="1725065" y="74317"/>
                  <a:pt x="1725675" y="75537"/>
                </a:cubicBezTo>
                <a:cubicBezTo>
                  <a:pt x="1726284" y="76349"/>
                  <a:pt x="1726589" y="76857"/>
                  <a:pt x="1726589" y="77061"/>
                </a:cubicBezTo>
                <a:cubicBezTo>
                  <a:pt x="1726589" y="77264"/>
                  <a:pt x="1726182" y="77365"/>
                  <a:pt x="1725370" y="77365"/>
                </a:cubicBezTo>
                <a:cubicBezTo>
                  <a:pt x="1724557" y="77162"/>
                  <a:pt x="1724049" y="77416"/>
                  <a:pt x="1723846" y="78127"/>
                </a:cubicBezTo>
                <a:cubicBezTo>
                  <a:pt x="1723643" y="78839"/>
                  <a:pt x="1723846" y="80007"/>
                  <a:pt x="1724455" y="81633"/>
                </a:cubicBezTo>
                <a:cubicBezTo>
                  <a:pt x="1724862" y="83055"/>
                  <a:pt x="1724608" y="83766"/>
                  <a:pt x="1723693" y="83766"/>
                </a:cubicBezTo>
                <a:cubicBezTo>
                  <a:pt x="1722779" y="83766"/>
                  <a:pt x="1722525" y="84376"/>
                  <a:pt x="1722931" y="85595"/>
                </a:cubicBezTo>
                <a:cubicBezTo>
                  <a:pt x="1723135" y="86408"/>
                  <a:pt x="1723033" y="86967"/>
                  <a:pt x="1722627" y="87271"/>
                </a:cubicBezTo>
                <a:cubicBezTo>
                  <a:pt x="1722220" y="87576"/>
                  <a:pt x="1721611" y="87221"/>
                  <a:pt x="1720798" y="86205"/>
                </a:cubicBezTo>
                <a:cubicBezTo>
                  <a:pt x="1720391" y="85392"/>
                  <a:pt x="1719985" y="85697"/>
                  <a:pt x="1719579" y="87119"/>
                </a:cubicBezTo>
                <a:cubicBezTo>
                  <a:pt x="1718969" y="88338"/>
                  <a:pt x="1718410" y="88948"/>
                  <a:pt x="1717902" y="88948"/>
                </a:cubicBezTo>
                <a:cubicBezTo>
                  <a:pt x="1717394" y="88948"/>
                  <a:pt x="1716937" y="88338"/>
                  <a:pt x="1716531" y="87119"/>
                </a:cubicBezTo>
                <a:cubicBezTo>
                  <a:pt x="1716327" y="86306"/>
                  <a:pt x="1715464" y="85239"/>
                  <a:pt x="1713940" y="83919"/>
                </a:cubicBezTo>
                <a:cubicBezTo>
                  <a:pt x="1712416" y="82598"/>
                  <a:pt x="1711146" y="81836"/>
                  <a:pt x="1710130" y="81633"/>
                </a:cubicBezTo>
                <a:cubicBezTo>
                  <a:pt x="1709114" y="81429"/>
                  <a:pt x="1707894" y="80515"/>
                  <a:pt x="1706472" y="78889"/>
                </a:cubicBezTo>
                <a:cubicBezTo>
                  <a:pt x="1705050" y="77264"/>
                  <a:pt x="1702815" y="75232"/>
                  <a:pt x="1699767" y="72793"/>
                </a:cubicBezTo>
                <a:cubicBezTo>
                  <a:pt x="1694483" y="68933"/>
                  <a:pt x="1689099" y="63548"/>
                  <a:pt x="1683612" y="56639"/>
                </a:cubicBezTo>
                <a:cubicBezTo>
                  <a:pt x="1680767" y="52981"/>
                  <a:pt x="1678431" y="50441"/>
                  <a:pt x="1676602" y="49019"/>
                </a:cubicBezTo>
                <a:cubicBezTo>
                  <a:pt x="1674570" y="47393"/>
                  <a:pt x="1672538" y="44345"/>
                  <a:pt x="1670506" y="39875"/>
                </a:cubicBezTo>
                <a:cubicBezTo>
                  <a:pt x="1668880" y="36827"/>
                  <a:pt x="1667559" y="34947"/>
                  <a:pt x="1666543" y="34236"/>
                </a:cubicBezTo>
                <a:cubicBezTo>
                  <a:pt x="1665527" y="33525"/>
                  <a:pt x="1665832" y="32966"/>
                  <a:pt x="1667458" y="32560"/>
                </a:cubicBezTo>
                <a:close/>
                <a:moveTo>
                  <a:pt x="475309" y="30426"/>
                </a:moveTo>
                <a:cubicBezTo>
                  <a:pt x="477646" y="30629"/>
                  <a:pt x="479830" y="30934"/>
                  <a:pt x="481862" y="31341"/>
                </a:cubicBezTo>
                <a:cubicBezTo>
                  <a:pt x="484910" y="32357"/>
                  <a:pt x="491108" y="36319"/>
                  <a:pt x="500455" y="43228"/>
                </a:cubicBezTo>
                <a:cubicBezTo>
                  <a:pt x="507567" y="48511"/>
                  <a:pt x="510107" y="52270"/>
                  <a:pt x="508075" y="54505"/>
                </a:cubicBezTo>
                <a:cubicBezTo>
                  <a:pt x="507262" y="55115"/>
                  <a:pt x="507668" y="57198"/>
                  <a:pt x="509294" y="60754"/>
                </a:cubicBezTo>
                <a:cubicBezTo>
                  <a:pt x="510920" y="64310"/>
                  <a:pt x="511326" y="66647"/>
                  <a:pt x="510513" y="67764"/>
                </a:cubicBezTo>
                <a:cubicBezTo>
                  <a:pt x="509700" y="68882"/>
                  <a:pt x="509091" y="69339"/>
                  <a:pt x="508684" y="69136"/>
                </a:cubicBezTo>
                <a:cubicBezTo>
                  <a:pt x="506449" y="68526"/>
                  <a:pt x="505027" y="70253"/>
                  <a:pt x="504417" y="74317"/>
                </a:cubicBezTo>
                <a:cubicBezTo>
                  <a:pt x="504011" y="77162"/>
                  <a:pt x="503452" y="78839"/>
                  <a:pt x="502741" y="79347"/>
                </a:cubicBezTo>
                <a:cubicBezTo>
                  <a:pt x="502030" y="79855"/>
                  <a:pt x="501623" y="81480"/>
                  <a:pt x="501522" y="84223"/>
                </a:cubicBezTo>
                <a:cubicBezTo>
                  <a:pt x="501420" y="86967"/>
                  <a:pt x="501064" y="90269"/>
                  <a:pt x="500455" y="94129"/>
                </a:cubicBezTo>
                <a:cubicBezTo>
                  <a:pt x="499845" y="97990"/>
                  <a:pt x="499693" y="102308"/>
                  <a:pt x="499998" y="107083"/>
                </a:cubicBezTo>
                <a:cubicBezTo>
                  <a:pt x="500302" y="111859"/>
                  <a:pt x="500404" y="116583"/>
                  <a:pt x="500302" y="121257"/>
                </a:cubicBezTo>
                <a:cubicBezTo>
                  <a:pt x="500201" y="125930"/>
                  <a:pt x="500556" y="133144"/>
                  <a:pt x="501369" y="142897"/>
                </a:cubicBezTo>
                <a:cubicBezTo>
                  <a:pt x="502182" y="152651"/>
                  <a:pt x="502588" y="157985"/>
                  <a:pt x="502588" y="158899"/>
                </a:cubicBezTo>
                <a:cubicBezTo>
                  <a:pt x="502588" y="159814"/>
                  <a:pt x="502792" y="162506"/>
                  <a:pt x="503198" y="166977"/>
                </a:cubicBezTo>
                <a:cubicBezTo>
                  <a:pt x="503604" y="171447"/>
                  <a:pt x="503960" y="177187"/>
                  <a:pt x="504265" y="184198"/>
                </a:cubicBezTo>
                <a:cubicBezTo>
                  <a:pt x="504570" y="191208"/>
                  <a:pt x="504824" y="196136"/>
                  <a:pt x="505027" y="198981"/>
                </a:cubicBezTo>
                <a:cubicBezTo>
                  <a:pt x="506246" y="214424"/>
                  <a:pt x="506348" y="223568"/>
                  <a:pt x="505332" y="226413"/>
                </a:cubicBezTo>
                <a:cubicBezTo>
                  <a:pt x="504722" y="229054"/>
                  <a:pt x="504163" y="232559"/>
                  <a:pt x="503655" y="236928"/>
                </a:cubicBezTo>
                <a:cubicBezTo>
                  <a:pt x="503147" y="241297"/>
                  <a:pt x="501979" y="244193"/>
                  <a:pt x="500150" y="245615"/>
                </a:cubicBezTo>
                <a:cubicBezTo>
                  <a:pt x="498728" y="246631"/>
                  <a:pt x="497153" y="249069"/>
                  <a:pt x="495426" y="252930"/>
                </a:cubicBezTo>
                <a:cubicBezTo>
                  <a:pt x="493698" y="256791"/>
                  <a:pt x="492835" y="259941"/>
                  <a:pt x="492835" y="262379"/>
                </a:cubicBezTo>
                <a:cubicBezTo>
                  <a:pt x="492632" y="264208"/>
                  <a:pt x="492327" y="265122"/>
                  <a:pt x="491920" y="265122"/>
                </a:cubicBezTo>
                <a:cubicBezTo>
                  <a:pt x="491514" y="265122"/>
                  <a:pt x="490498" y="263497"/>
                  <a:pt x="488872" y="260245"/>
                </a:cubicBezTo>
                <a:cubicBezTo>
                  <a:pt x="487247" y="256994"/>
                  <a:pt x="486078" y="255369"/>
                  <a:pt x="485367" y="255369"/>
                </a:cubicBezTo>
                <a:cubicBezTo>
                  <a:pt x="484656" y="255369"/>
                  <a:pt x="484453" y="254353"/>
                  <a:pt x="484758" y="252321"/>
                </a:cubicBezTo>
                <a:cubicBezTo>
                  <a:pt x="485062" y="250289"/>
                  <a:pt x="484605" y="248866"/>
                  <a:pt x="483386" y="248053"/>
                </a:cubicBezTo>
                <a:cubicBezTo>
                  <a:pt x="482167" y="247241"/>
                  <a:pt x="481557" y="246377"/>
                  <a:pt x="481557" y="245463"/>
                </a:cubicBezTo>
                <a:cubicBezTo>
                  <a:pt x="481557" y="244548"/>
                  <a:pt x="480186" y="242618"/>
                  <a:pt x="477442" y="239671"/>
                </a:cubicBezTo>
                <a:cubicBezTo>
                  <a:pt x="474699" y="236725"/>
                  <a:pt x="473378" y="234795"/>
                  <a:pt x="473480" y="233880"/>
                </a:cubicBezTo>
                <a:cubicBezTo>
                  <a:pt x="473582" y="232966"/>
                  <a:pt x="473328" y="232356"/>
                  <a:pt x="472718" y="232051"/>
                </a:cubicBezTo>
                <a:cubicBezTo>
                  <a:pt x="472108" y="231747"/>
                  <a:pt x="471804" y="231035"/>
                  <a:pt x="471804" y="229918"/>
                </a:cubicBezTo>
                <a:cubicBezTo>
                  <a:pt x="471804" y="228800"/>
                  <a:pt x="471550" y="228140"/>
                  <a:pt x="471042" y="227937"/>
                </a:cubicBezTo>
                <a:cubicBezTo>
                  <a:pt x="470534" y="227733"/>
                  <a:pt x="469213" y="226362"/>
                  <a:pt x="467079" y="223822"/>
                </a:cubicBezTo>
                <a:cubicBezTo>
                  <a:pt x="464946" y="221282"/>
                  <a:pt x="463879" y="218996"/>
                  <a:pt x="463879" y="216964"/>
                </a:cubicBezTo>
                <a:cubicBezTo>
                  <a:pt x="463879" y="214932"/>
                  <a:pt x="463574" y="213255"/>
                  <a:pt x="462964" y="211935"/>
                </a:cubicBezTo>
                <a:cubicBezTo>
                  <a:pt x="462355" y="210614"/>
                  <a:pt x="462202" y="209547"/>
                  <a:pt x="462507" y="208734"/>
                </a:cubicBezTo>
                <a:cubicBezTo>
                  <a:pt x="462812" y="207921"/>
                  <a:pt x="464082" y="208226"/>
                  <a:pt x="466317" y="209649"/>
                </a:cubicBezTo>
                <a:cubicBezTo>
                  <a:pt x="470178" y="212493"/>
                  <a:pt x="472413" y="212189"/>
                  <a:pt x="473023" y="208734"/>
                </a:cubicBezTo>
                <a:cubicBezTo>
                  <a:pt x="473226" y="207109"/>
                  <a:pt x="473277" y="201927"/>
                  <a:pt x="473175" y="193189"/>
                </a:cubicBezTo>
                <a:cubicBezTo>
                  <a:pt x="473074" y="184452"/>
                  <a:pt x="472718" y="179575"/>
                  <a:pt x="472108" y="178559"/>
                </a:cubicBezTo>
                <a:cubicBezTo>
                  <a:pt x="471905" y="177746"/>
                  <a:pt x="471651" y="172006"/>
                  <a:pt x="471346" y="161338"/>
                </a:cubicBezTo>
                <a:cubicBezTo>
                  <a:pt x="471042" y="150670"/>
                  <a:pt x="470686" y="144828"/>
                  <a:pt x="470280" y="143812"/>
                </a:cubicBezTo>
                <a:cubicBezTo>
                  <a:pt x="469873" y="142796"/>
                  <a:pt x="469365" y="122273"/>
                  <a:pt x="468756" y="82242"/>
                </a:cubicBezTo>
                <a:cubicBezTo>
                  <a:pt x="468552" y="68018"/>
                  <a:pt x="467333" y="60906"/>
                  <a:pt x="465098" y="60906"/>
                </a:cubicBezTo>
                <a:cubicBezTo>
                  <a:pt x="464285" y="60906"/>
                  <a:pt x="460526" y="61617"/>
                  <a:pt x="453820" y="63040"/>
                </a:cubicBezTo>
                <a:cubicBezTo>
                  <a:pt x="447115" y="64462"/>
                  <a:pt x="442492" y="65072"/>
                  <a:pt x="439952" y="64869"/>
                </a:cubicBezTo>
                <a:cubicBezTo>
                  <a:pt x="437412" y="64665"/>
                  <a:pt x="434364" y="63954"/>
                  <a:pt x="430808" y="62735"/>
                </a:cubicBezTo>
                <a:cubicBezTo>
                  <a:pt x="427252" y="61516"/>
                  <a:pt x="424661" y="60195"/>
                  <a:pt x="423036" y="58773"/>
                </a:cubicBezTo>
                <a:cubicBezTo>
                  <a:pt x="421410" y="57350"/>
                  <a:pt x="419226" y="56080"/>
                  <a:pt x="416482" y="54963"/>
                </a:cubicBezTo>
                <a:cubicBezTo>
                  <a:pt x="413739" y="53845"/>
                  <a:pt x="411860" y="52880"/>
                  <a:pt x="410844" y="52067"/>
                </a:cubicBezTo>
                <a:cubicBezTo>
                  <a:pt x="409828" y="51254"/>
                  <a:pt x="409980" y="50289"/>
                  <a:pt x="411301" y="49171"/>
                </a:cubicBezTo>
                <a:cubicBezTo>
                  <a:pt x="412622" y="48054"/>
                  <a:pt x="415822" y="47089"/>
                  <a:pt x="420902" y="46276"/>
                </a:cubicBezTo>
                <a:cubicBezTo>
                  <a:pt x="426998" y="45666"/>
                  <a:pt x="435075" y="43990"/>
                  <a:pt x="445134" y="41247"/>
                </a:cubicBezTo>
                <a:cubicBezTo>
                  <a:pt x="455192" y="38503"/>
                  <a:pt x="460424" y="36624"/>
                  <a:pt x="460831" y="35608"/>
                </a:cubicBezTo>
                <a:cubicBezTo>
                  <a:pt x="461237" y="34592"/>
                  <a:pt x="461999" y="34084"/>
                  <a:pt x="463117" y="34084"/>
                </a:cubicBezTo>
                <a:cubicBezTo>
                  <a:pt x="464234" y="34084"/>
                  <a:pt x="465250" y="33677"/>
                  <a:pt x="466165" y="32865"/>
                </a:cubicBezTo>
                <a:cubicBezTo>
                  <a:pt x="467079" y="32052"/>
                  <a:pt x="468095" y="31645"/>
                  <a:pt x="469213" y="31645"/>
                </a:cubicBezTo>
                <a:cubicBezTo>
                  <a:pt x="470330" y="31645"/>
                  <a:pt x="470991" y="31442"/>
                  <a:pt x="471194" y="31036"/>
                </a:cubicBezTo>
                <a:cubicBezTo>
                  <a:pt x="471600" y="30426"/>
                  <a:pt x="472972" y="30223"/>
                  <a:pt x="475309" y="30426"/>
                </a:cubicBezTo>
                <a:close/>
                <a:moveTo>
                  <a:pt x="1943911" y="18234"/>
                </a:moveTo>
                <a:cubicBezTo>
                  <a:pt x="1945315" y="18234"/>
                  <a:pt x="1947371" y="18691"/>
                  <a:pt x="1950079" y="19606"/>
                </a:cubicBezTo>
                <a:cubicBezTo>
                  <a:pt x="1952787" y="20520"/>
                  <a:pt x="1954643" y="21485"/>
                  <a:pt x="1955646" y="22501"/>
                </a:cubicBezTo>
                <a:cubicBezTo>
                  <a:pt x="1956650" y="23314"/>
                  <a:pt x="1957552" y="23721"/>
                  <a:pt x="1958354" y="23721"/>
                </a:cubicBezTo>
                <a:cubicBezTo>
                  <a:pt x="1959155" y="23721"/>
                  <a:pt x="1960108" y="24330"/>
                  <a:pt x="1961211" y="25549"/>
                </a:cubicBezTo>
                <a:cubicBezTo>
                  <a:pt x="1962314" y="26769"/>
                  <a:pt x="1964371" y="28293"/>
                  <a:pt x="1967381" y="30121"/>
                </a:cubicBezTo>
                <a:cubicBezTo>
                  <a:pt x="1972867" y="33982"/>
                  <a:pt x="1975611" y="37538"/>
                  <a:pt x="1975611" y="40789"/>
                </a:cubicBezTo>
                <a:cubicBezTo>
                  <a:pt x="1975611" y="43025"/>
                  <a:pt x="1975915" y="44447"/>
                  <a:pt x="1976525" y="45057"/>
                </a:cubicBezTo>
                <a:cubicBezTo>
                  <a:pt x="1977338" y="45869"/>
                  <a:pt x="1977693" y="47292"/>
                  <a:pt x="1977592" y="49324"/>
                </a:cubicBezTo>
                <a:cubicBezTo>
                  <a:pt x="1977490" y="51356"/>
                  <a:pt x="1976931" y="52778"/>
                  <a:pt x="1975915" y="53591"/>
                </a:cubicBezTo>
                <a:cubicBezTo>
                  <a:pt x="1974493" y="54810"/>
                  <a:pt x="1973985" y="55826"/>
                  <a:pt x="1974391" y="56639"/>
                </a:cubicBezTo>
                <a:cubicBezTo>
                  <a:pt x="1974798" y="57452"/>
                  <a:pt x="1974493" y="61617"/>
                  <a:pt x="1973477" y="69136"/>
                </a:cubicBezTo>
                <a:cubicBezTo>
                  <a:pt x="1972461" y="76654"/>
                  <a:pt x="1972156" y="80566"/>
                  <a:pt x="1972563" y="80871"/>
                </a:cubicBezTo>
                <a:cubicBezTo>
                  <a:pt x="1972969" y="81175"/>
                  <a:pt x="1973934" y="80820"/>
                  <a:pt x="1975458" y="79804"/>
                </a:cubicBezTo>
                <a:cubicBezTo>
                  <a:pt x="1976982" y="78788"/>
                  <a:pt x="1978709" y="78432"/>
                  <a:pt x="1980640" y="78737"/>
                </a:cubicBezTo>
                <a:cubicBezTo>
                  <a:pt x="1982570" y="79042"/>
                  <a:pt x="1986177" y="78331"/>
                  <a:pt x="1991460" y="76603"/>
                </a:cubicBezTo>
                <a:cubicBezTo>
                  <a:pt x="1996743" y="74876"/>
                  <a:pt x="2000807" y="73911"/>
                  <a:pt x="2003652" y="73708"/>
                </a:cubicBezTo>
                <a:cubicBezTo>
                  <a:pt x="2005684" y="73301"/>
                  <a:pt x="2007107" y="73251"/>
                  <a:pt x="2007919" y="73555"/>
                </a:cubicBezTo>
                <a:cubicBezTo>
                  <a:pt x="2008732" y="73860"/>
                  <a:pt x="2010256" y="74927"/>
                  <a:pt x="2012491" y="76756"/>
                </a:cubicBezTo>
                <a:cubicBezTo>
                  <a:pt x="2015133" y="79397"/>
                  <a:pt x="2016454" y="81429"/>
                  <a:pt x="2016454" y="82852"/>
                </a:cubicBezTo>
                <a:cubicBezTo>
                  <a:pt x="2016454" y="84274"/>
                  <a:pt x="2017216" y="85697"/>
                  <a:pt x="2018740" y="87119"/>
                </a:cubicBezTo>
                <a:cubicBezTo>
                  <a:pt x="2020264" y="88541"/>
                  <a:pt x="2020569" y="89405"/>
                  <a:pt x="2019654" y="89710"/>
                </a:cubicBezTo>
                <a:cubicBezTo>
                  <a:pt x="2018740" y="90015"/>
                  <a:pt x="2018283" y="91081"/>
                  <a:pt x="2018283" y="92910"/>
                </a:cubicBezTo>
                <a:cubicBezTo>
                  <a:pt x="2018486" y="94536"/>
                  <a:pt x="2018689" y="95349"/>
                  <a:pt x="2018892" y="95349"/>
                </a:cubicBezTo>
                <a:cubicBezTo>
                  <a:pt x="2019299" y="95349"/>
                  <a:pt x="2019705" y="95247"/>
                  <a:pt x="2020111" y="95044"/>
                </a:cubicBezTo>
                <a:lnTo>
                  <a:pt x="2020111" y="95349"/>
                </a:lnTo>
                <a:cubicBezTo>
                  <a:pt x="2019299" y="96365"/>
                  <a:pt x="2018790" y="98193"/>
                  <a:pt x="2018587" y="100835"/>
                </a:cubicBezTo>
                <a:lnTo>
                  <a:pt x="2018283" y="104493"/>
                </a:lnTo>
                <a:lnTo>
                  <a:pt x="2014625" y="104493"/>
                </a:lnTo>
                <a:cubicBezTo>
                  <a:pt x="2009545" y="104696"/>
                  <a:pt x="2002890" y="105864"/>
                  <a:pt x="1994661" y="107998"/>
                </a:cubicBezTo>
                <a:cubicBezTo>
                  <a:pt x="1986431" y="110131"/>
                  <a:pt x="1979370" y="112519"/>
                  <a:pt x="1973477" y="115161"/>
                </a:cubicBezTo>
                <a:cubicBezTo>
                  <a:pt x="1971851" y="115770"/>
                  <a:pt x="1970785" y="116481"/>
                  <a:pt x="1970277" y="117294"/>
                </a:cubicBezTo>
                <a:cubicBezTo>
                  <a:pt x="1969769" y="118107"/>
                  <a:pt x="1969413" y="120444"/>
                  <a:pt x="1969210" y="124305"/>
                </a:cubicBezTo>
                <a:cubicBezTo>
                  <a:pt x="1968803" y="128165"/>
                  <a:pt x="1968905" y="130604"/>
                  <a:pt x="1969515" y="131620"/>
                </a:cubicBezTo>
                <a:cubicBezTo>
                  <a:pt x="1970124" y="132636"/>
                  <a:pt x="1972258" y="134160"/>
                  <a:pt x="1975915" y="136192"/>
                </a:cubicBezTo>
                <a:cubicBezTo>
                  <a:pt x="1981605" y="138833"/>
                  <a:pt x="1987803" y="143101"/>
                  <a:pt x="1994508" y="148993"/>
                </a:cubicBezTo>
                <a:cubicBezTo>
                  <a:pt x="1996337" y="150822"/>
                  <a:pt x="1999182" y="153159"/>
                  <a:pt x="2003043" y="156004"/>
                </a:cubicBezTo>
                <a:cubicBezTo>
                  <a:pt x="2006903" y="158849"/>
                  <a:pt x="2010510" y="161592"/>
                  <a:pt x="2013863" y="164233"/>
                </a:cubicBezTo>
                <a:cubicBezTo>
                  <a:pt x="2017216" y="166875"/>
                  <a:pt x="2021331" y="169364"/>
                  <a:pt x="2026207" y="171701"/>
                </a:cubicBezTo>
                <a:cubicBezTo>
                  <a:pt x="2031084" y="174038"/>
                  <a:pt x="2033523" y="175460"/>
                  <a:pt x="2033523" y="175968"/>
                </a:cubicBezTo>
                <a:cubicBezTo>
                  <a:pt x="2033523" y="176476"/>
                  <a:pt x="2034793" y="177340"/>
                  <a:pt x="2037333" y="178559"/>
                </a:cubicBezTo>
                <a:cubicBezTo>
                  <a:pt x="2039873" y="179778"/>
                  <a:pt x="2041447" y="180388"/>
                  <a:pt x="2042057" y="180388"/>
                </a:cubicBezTo>
                <a:cubicBezTo>
                  <a:pt x="2043479" y="180388"/>
                  <a:pt x="2046426" y="182318"/>
                  <a:pt x="2050896" y="186179"/>
                </a:cubicBezTo>
                <a:cubicBezTo>
                  <a:pt x="2055367" y="190040"/>
                  <a:pt x="2060040" y="194510"/>
                  <a:pt x="2064917" y="199590"/>
                </a:cubicBezTo>
                <a:cubicBezTo>
                  <a:pt x="2071419" y="206499"/>
                  <a:pt x="2074671" y="210207"/>
                  <a:pt x="2074671" y="210715"/>
                </a:cubicBezTo>
                <a:cubicBezTo>
                  <a:pt x="2074671" y="211223"/>
                  <a:pt x="2074213" y="211427"/>
                  <a:pt x="2073299" y="211325"/>
                </a:cubicBezTo>
                <a:cubicBezTo>
                  <a:pt x="2072385" y="211223"/>
                  <a:pt x="2071115" y="211274"/>
                  <a:pt x="2069489" y="211477"/>
                </a:cubicBezTo>
                <a:cubicBezTo>
                  <a:pt x="2068270" y="211884"/>
                  <a:pt x="2067609" y="212239"/>
                  <a:pt x="2067508" y="212544"/>
                </a:cubicBezTo>
                <a:cubicBezTo>
                  <a:pt x="2067406" y="212849"/>
                  <a:pt x="2067559" y="213509"/>
                  <a:pt x="2067965" y="214525"/>
                </a:cubicBezTo>
                <a:cubicBezTo>
                  <a:pt x="2068778" y="216151"/>
                  <a:pt x="2069692" y="217777"/>
                  <a:pt x="2070708" y="219402"/>
                </a:cubicBezTo>
                <a:cubicBezTo>
                  <a:pt x="2071927" y="221028"/>
                  <a:pt x="2072385" y="222044"/>
                  <a:pt x="2072080" y="222450"/>
                </a:cubicBezTo>
                <a:cubicBezTo>
                  <a:pt x="2071775" y="222857"/>
                  <a:pt x="2070606" y="222450"/>
                  <a:pt x="2068575" y="221231"/>
                </a:cubicBezTo>
                <a:cubicBezTo>
                  <a:pt x="2063901" y="218589"/>
                  <a:pt x="2061564" y="218285"/>
                  <a:pt x="2061564" y="220317"/>
                </a:cubicBezTo>
                <a:cubicBezTo>
                  <a:pt x="2061564" y="220926"/>
                  <a:pt x="2061056" y="221028"/>
                  <a:pt x="2060040" y="220621"/>
                </a:cubicBezTo>
                <a:cubicBezTo>
                  <a:pt x="2059634" y="220418"/>
                  <a:pt x="2059380" y="220367"/>
                  <a:pt x="2059278" y="220469"/>
                </a:cubicBezTo>
                <a:cubicBezTo>
                  <a:pt x="2059177" y="220571"/>
                  <a:pt x="2059227" y="220926"/>
                  <a:pt x="2059431" y="221536"/>
                </a:cubicBezTo>
                <a:cubicBezTo>
                  <a:pt x="2059634" y="222145"/>
                  <a:pt x="2059634" y="222501"/>
                  <a:pt x="2059431" y="222603"/>
                </a:cubicBezTo>
                <a:cubicBezTo>
                  <a:pt x="2059227" y="222704"/>
                  <a:pt x="2058719" y="222653"/>
                  <a:pt x="2057907" y="222450"/>
                </a:cubicBezTo>
                <a:cubicBezTo>
                  <a:pt x="2056484" y="221841"/>
                  <a:pt x="2053538" y="221231"/>
                  <a:pt x="2049067" y="220621"/>
                </a:cubicBezTo>
                <a:cubicBezTo>
                  <a:pt x="2043784" y="219605"/>
                  <a:pt x="2038298" y="217980"/>
                  <a:pt x="2032608" y="215745"/>
                </a:cubicBezTo>
                <a:cubicBezTo>
                  <a:pt x="2031795" y="215541"/>
                  <a:pt x="2031033" y="215287"/>
                  <a:pt x="2030322" y="214983"/>
                </a:cubicBezTo>
                <a:cubicBezTo>
                  <a:pt x="2029611" y="214678"/>
                  <a:pt x="2029052" y="214525"/>
                  <a:pt x="2028646" y="214525"/>
                </a:cubicBezTo>
                <a:cubicBezTo>
                  <a:pt x="2028239" y="214525"/>
                  <a:pt x="2028036" y="214525"/>
                  <a:pt x="2028036" y="214525"/>
                </a:cubicBezTo>
                <a:cubicBezTo>
                  <a:pt x="2027630" y="216151"/>
                  <a:pt x="2025293" y="215033"/>
                  <a:pt x="2021026" y="211173"/>
                </a:cubicBezTo>
                <a:cubicBezTo>
                  <a:pt x="2018587" y="208734"/>
                  <a:pt x="2016251" y="206804"/>
                  <a:pt x="2014015" y="205381"/>
                </a:cubicBezTo>
                <a:cubicBezTo>
                  <a:pt x="2011780" y="203959"/>
                  <a:pt x="2009951" y="202537"/>
                  <a:pt x="2008529" y="201114"/>
                </a:cubicBezTo>
                <a:cubicBezTo>
                  <a:pt x="2007107" y="199692"/>
                  <a:pt x="2005887" y="199438"/>
                  <a:pt x="2004871" y="200352"/>
                </a:cubicBezTo>
                <a:cubicBezTo>
                  <a:pt x="2003855" y="201267"/>
                  <a:pt x="2003449" y="203248"/>
                  <a:pt x="2003652" y="206296"/>
                </a:cubicBezTo>
                <a:lnTo>
                  <a:pt x="2004262" y="210258"/>
                </a:lnTo>
                <a:lnTo>
                  <a:pt x="2001214" y="210258"/>
                </a:lnTo>
                <a:cubicBezTo>
                  <a:pt x="1999385" y="210258"/>
                  <a:pt x="1997505" y="210766"/>
                  <a:pt x="1995575" y="211782"/>
                </a:cubicBezTo>
                <a:cubicBezTo>
                  <a:pt x="1993644" y="212798"/>
                  <a:pt x="1992578" y="213713"/>
                  <a:pt x="1992375" y="214525"/>
                </a:cubicBezTo>
                <a:cubicBezTo>
                  <a:pt x="1991968" y="215745"/>
                  <a:pt x="1990241" y="216354"/>
                  <a:pt x="1987193" y="216354"/>
                </a:cubicBezTo>
                <a:cubicBezTo>
                  <a:pt x="1984958" y="216354"/>
                  <a:pt x="1981351" y="216862"/>
                  <a:pt x="1976373" y="217878"/>
                </a:cubicBezTo>
                <a:cubicBezTo>
                  <a:pt x="1971394" y="218894"/>
                  <a:pt x="1968702" y="219707"/>
                  <a:pt x="1968295" y="220317"/>
                </a:cubicBezTo>
                <a:cubicBezTo>
                  <a:pt x="1968295" y="220520"/>
                  <a:pt x="1968045" y="224685"/>
                  <a:pt x="1967543" y="232813"/>
                </a:cubicBezTo>
                <a:cubicBezTo>
                  <a:pt x="1967041" y="240941"/>
                  <a:pt x="1966640" y="245310"/>
                  <a:pt x="1966338" y="245920"/>
                </a:cubicBezTo>
                <a:cubicBezTo>
                  <a:pt x="1966036" y="246529"/>
                  <a:pt x="1965886" y="248155"/>
                  <a:pt x="1965886" y="250797"/>
                </a:cubicBezTo>
                <a:cubicBezTo>
                  <a:pt x="1965886" y="253032"/>
                  <a:pt x="1965584" y="254149"/>
                  <a:pt x="1964981" y="254149"/>
                </a:cubicBezTo>
                <a:cubicBezTo>
                  <a:pt x="1964781" y="253946"/>
                  <a:pt x="1964581" y="254099"/>
                  <a:pt x="1964381" y="254607"/>
                </a:cubicBezTo>
                <a:cubicBezTo>
                  <a:pt x="1964181" y="255115"/>
                  <a:pt x="1963981" y="255572"/>
                  <a:pt x="1963781" y="255978"/>
                </a:cubicBezTo>
                <a:cubicBezTo>
                  <a:pt x="1963577" y="257604"/>
                  <a:pt x="1963074" y="259737"/>
                  <a:pt x="1962271" y="262379"/>
                </a:cubicBezTo>
                <a:cubicBezTo>
                  <a:pt x="1961468" y="265021"/>
                  <a:pt x="1960766" y="268170"/>
                  <a:pt x="1960166" y="271828"/>
                </a:cubicBezTo>
                <a:lnTo>
                  <a:pt x="1959261" y="277009"/>
                </a:lnTo>
                <a:lnTo>
                  <a:pt x="1958656" y="273047"/>
                </a:lnTo>
                <a:cubicBezTo>
                  <a:pt x="1958053" y="270609"/>
                  <a:pt x="1957048" y="269135"/>
                  <a:pt x="1955641" y="268627"/>
                </a:cubicBezTo>
                <a:cubicBezTo>
                  <a:pt x="1954235" y="268119"/>
                  <a:pt x="1953532" y="267561"/>
                  <a:pt x="1953532" y="266951"/>
                </a:cubicBezTo>
                <a:cubicBezTo>
                  <a:pt x="1953532" y="266341"/>
                  <a:pt x="1952928" y="266037"/>
                  <a:pt x="1951722" y="266037"/>
                </a:cubicBezTo>
                <a:cubicBezTo>
                  <a:pt x="1950515" y="266037"/>
                  <a:pt x="1949360" y="264767"/>
                  <a:pt x="1948255" y="262227"/>
                </a:cubicBezTo>
                <a:cubicBezTo>
                  <a:pt x="1947150" y="259687"/>
                  <a:pt x="1946598" y="258061"/>
                  <a:pt x="1946598" y="257350"/>
                </a:cubicBezTo>
                <a:cubicBezTo>
                  <a:pt x="1946598" y="256639"/>
                  <a:pt x="1945591" y="255216"/>
                  <a:pt x="1943578" y="253083"/>
                </a:cubicBezTo>
                <a:cubicBezTo>
                  <a:pt x="1941565" y="250949"/>
                  <a:pt x="1940762" y="249679"/>
                  <a:pt x="1941168" y="249273"/>
                </a:cubicBezTo>
                <a:cubicBezTo>
                  <a:pt x="1941575" y="248460"/>
                  <a:pt x="1941829" y="247088"/>
                  <a:pt x="1941930" y="245158"/>
                </a:cubicBezTo>
                <a:cubicBezTo>
                  <a:pt x="1942032" y="243227"/>
                  <a:pt x="1941981" y="241957"/>
                  <a:pt x="1941778" y="241348"/>
                </a:cubicBezTo>
                <a:cubicBezTo>
                  <a:pt x="1941371" y="240332"/>
                  <a:pt x="1941168" y="238097"/>
                  <a:pt x="1941168" y="234642"/>
                </a:cubicBezTo>
                <a:cubicBezTo>
                  <a:pt x="1941168" y="231391"/>
                  <a:pt x="1940586" y="229003"/>
                  <a:pt x="1939420" y="227479"/>
                </a:cubicBezTo>
                <a:cubicBezTo>
                  <a:pt x="1938255" y="225955"/>
                  <a:pt x="1936123" y="224381"/>
                  <a:pt x="1933024" y="222755"/>
                </a:cubicBezTo>
                <a:cubicBezTo>
                  <a:pt x="1930383" y="221536"/>
                  <a:pt x="1929062" y="220621"/>
                  <a:pt x="1929062" y="220012"/>
                </a:cubicBezTo>
                <a:cubicBezTo>
                  <a:pt x="1929062" y="219402"/>
                  <a:pt x="1927843" y="218793"/>
                  <a:pt x="1925404" y="218183"/>
                </a:cubicBezTo>
                <a:cubicBezTo>
                  <a:pt x="1922966" y="217573"/>
                  <a:pt x="1921544" y="216405"/>
                  <a:pt x="1921137" y="214678"/>
                </a:cubicBezTo>
                <a:cubicBezTo>
                  <a:pt x="1920731" y="212951"/>
                  <a:pt x="1920324" y="212087"/>
                  <a:pt x="1919918" y="212087"/>
                </a:cubicBezTo>
                <a:cubicBezTo>
                  <a:pt x="1918902" y="212087"/>
                  <a:pt x="1914939" y="217269"/>
                  <a:pt x="1908031" y="227632"/>
                </a:cubicBezTo>
                <a:cubicBezTo>
                  <a:pt x="1904576" y="232915"/>
                  <a:pt x="1901427" y="236471"/>
                  <a:pt x="1898582" y="238300"/>
                </a:cubicBezTo>
                <a:cubicBezTo>
                  <a:pt x="1895737" y="240129"/>
                  <a:pt x="1894315" y="241348"/>
                  <a:pt x="1894315" y="241957"/>
                </a:cubicBezTo>
                <a:cubicBezTo>
                  <a:pt x="1894315" y="242567"/>
                  <a:pt x="1893908" y="242872"/>
                  <a:pt x="1893096" y="242872"/>
                </a:cubicBezTo>
                <a:cubicBezTo>
                  <a:pt x="1892283" y="242872"/>
                  <a:pt x="1892079" y="241957"/>
                  <a:pt x="1892486" y="240129"/>
                </a:cubicBezTo>
                <a:cubicBezTo>
                  <a:pt x="1892689" y="238706"/>
                  <a:pt x="1892537" y="237081"/>
                  <a:pt x="1892029" y="235252"/>
                </a:cubicBezTo>
                <a:cubicBezTo>
                  <a:pt x="1891521" y="233423"/>
                  <a:pt x="1890860" y="232509"/>
                  <a:pt x="1890047" y="232509"/>
                </a:cubicBezTo>
                <a:cubicBezTo>
                  <a:pt x="1889641" y="232509"/>
                  <a:pt x="1889285" y="231645"/>
                  <a:pt x="1888981" y="229918"/>
                </a:cubicBezTo>
                <a:cubicBezTo>
                  <a:pt x="1888676" y="228191"/>
                  <a:pt x="1888016" y="226819"/>
                  <a:pt x="1887000" y="225803"/>
                </a:cubicBezTo>
                <a:cubicBezTo>
                  <a:pt x="1885983" y="224787"/>
                  <a:pt x="1885577" y="222349"/>
                  <a:pt x="1885780" y="218488"/>
                </a:cubicBezTo>
                <a:cubicBezTo>
                  <a:pt x="1886390" y="212392"/>
                  <a:pt x="1887914" y="208836"/>
                  <a:pt x="1890352" y="207820"/>
                </a:cubicBezTo>
                <a:cubicBezTo>
                  <a:pt x="1891368" y="207617"/>
                  <a:pt x="1891876" y="206956"/>
                  <a:pt x="1891876" y="205839"/>
                </a:cubicBezTo>
                <a:cubicBezTo>
                  <a:pt x="1891876" y="204721"/>
                  <a:pt x="1892791" y="204061"/>
                  <a:pt x="1894620" y="203857"/>
                </a:cubicBezTo>
                <a:cubicBezTo>
                  <a:pt x="1898074" y="203045"/>
                  <a:pt x="1903560" y="196949"/>
                  <a:pt x="1911079" y="185569"/>
                </a:cubicBezTo>
                <a:cubicBezTo>
                  <a:pt x="1914939" y="179880"/>
                  <a:pt x="1919766" y="171193"/>
                  <a:pt x="1925557" y="159509"/>
                </a:cubicBezTo>
                <a:cubicBezTo>
                  <a:pt x="1931348" y="147825"/>
                  <a:pt x="1934858" y="139951"/>
                  <a:pt x="1936087" y="135887"/>
                </a:cubicBezTo>
                <a:cubicBezTo>
                  <a:pt x="1937779" y="129994"/>
                  <a:pt x="1938096" y="126946"/>
                  <a:pt x="1937039" y="126743"/>
                </a:cubicBezTo>
                <a:cubicBezTo>
                  <a:pt x="1936826" y="126743"/>
                  <a:pt x="1936403" y="126845"/>
                  <a:pt x="1935767" y="127048"/>
                </a:cubicBezTo>
                <a:cubicBezTo>
                  <a:pt x="1934548" y="127454"/>
                  <a:pt x="1932669" y="128064"/>
                  <a:pt x="1930129" y="128877"/>
                </a:cubicBezTo>
                <a:cubicBezTo>
                  <a:pt x="1927589" y="129689"/>
                  <a:pt x="1926319" y="130401"/>
                  <a:pt x="1926319" y="131010"/>
                </a:cubicBezTo>
                <a:cubicBezTo>
                  <a:pt x="1926319" y="131620"/>
                  <a:pt x="1925811" y="131721"/>
                  <a:pt x="1924795" y="131315"/>
                </a:cubicBezTo>
                <a:cubicBezTo>
                  <a:pt x="1920121" y="129080"/>
                  <a:pt x="1915448" y="127861"/>
                  <a:pt x="1910774" y="127657"/>
                </a:cubicBezTo>
                <a:cubicBezTo>
                  <a:pt x="1908742" y="127454"/>
                  <a:pt x="1905542" y="125829"/>
                  <a:pt x="1901173" y="122781"/>
                </a:cubicBezTo>
                <a:cubicBezTo>
                  <a:pt x="1896804" y="119733"/>
                  <a:pt x="1893502" y="118209"/>
                  <a:pt x="1891267" y="118209"/>
                </a:cubicBezTo>
                <a:cubicBezTo>
                  <a:pt x="1889844" y="118209"/>
                  <a:pt x="1888930" y="118107"/>
                  <a:pt x="1888524" y="117904"/>
                </a:cubicBezTo>
                <a:cubicBezTo>
                  <a:pt x="1888117" y="117701"/>
                  <a:pt x="1888117" y="117193"/>
                  <a:pt x="1888524" y="116380"/>
                </a:cubicBezTo>
                <a:cubicBezTo>
                  <a:pt x="1888930" y="115364"/>
                  <a:pt x="1888524" y="114653"/>
                  <a:pt x="1887304" y="114246"/>
                </a:cubicBezTo>
                <a:cubicBezTo>
                  <a:pt x="1886085" y="113840"/>
                  <a:pt x="1885628" y="113179"/>
                  <a:pt x="1885933" y="112265"/>
                </a:cubicBezTo>
                <a:cubicBezTo>
                  <a:pt x="1886238" y="111351"/>
                  <a:pt x="1886390" y="110690"/>
                  <a:pt x="1886390" y="110284"/>
                </a:cubicBezTo>
                <a:cubicBezTo>
                  <a:pt x="1886390" y="109877"/>
                  <a:pt x="1886898" y="109115"/>
                  <a:pt x="1887914" y="107998"/>
                </a:cubicBezTo>
                <a:cubicBezTo>
                  <a:pt x="1888930" y="106880"/>
                  <a:pt x="1891622" y="106067"/>
                  <a:pt x="1895991" y="105559"/>
                </a:cubicBezTo>
                <a:cubicBezTo>
                  <a:pt x="1900360" y="105051"/>
                  <a:pt x="1903967" y="104391"/>
                  <a:pt x="1906812" y="103578"/>
                </a:cubicBezTo>
                <a:cubicBezTo>
                  <a:pt x="1909250" y="102765"/>
                  <a:pt x="1916090" y="100276"/>
                  <a:pt x="1927331" y="96111"/>
                </a:cubicBezTo>
                <a:cubicBezTo>
                  <a:pt x="1938572" y="91945"/>
                  <a:pt x="1944505" y="89761"/>
                  <a:pt x="1945131" y="89557"/>
                </a:cubicBezTo>
                <a:cubicBezTo>
                  <a:pt x="1945943" y="88541"/>
                  <a:pt x="1946655" y="75943"/>
                  <a:pt x="1947264" y="51762"/>
                </a:cubicBezTo>
                <a:cubicBezTo>
                  <a:pt x="1947264" y="43025"/>
                  <a:pt x="1947163" y="37640"/>
                  <a:pt x="1946959" y="35608"/>
                </a:cubicBezTo>
                <a:cubicBezTo>
                  <a:pt x="1946756" y="33576"/>
                  <a:pt x="1946147" y="31544"/>
                  <a:pt x="1945131" y="29512"/>
                </a:cubicBezTo>
                <a:cubicBezTo>
                  <a:pt x="1943911" y="26667"/>
                  <a:pt x="1942997" y="25092"/>
                  <a:pt x="1942387" y="24787"/>
                </a:cubicBezTo>
                <a:cubicBezTo>
                  <a:pt x="1941778" y="24483"/>
                  <a:pt x="1941473" y="23416"/>
                  <a:pt x="1941473" y="21587"/>
                </a:cubicBezTo>
                <a:cubicBezTo>
                  <a:pt x="1941473" y="20165"/>
                  <a:pt x="1941575" y="19250"/>
                  <a:pt x="1941778" y="18844"/>
                </a:cubicBezTo>
                <a:cubicBezTo>
                  <a:pt x="1941981" y="18437"/>
                  <a:pt x="1942692" y="18234"/>
                  <a:pt x="1943911" y="18234"/>
                </a:cubicBezTo>
                <a:close/>
                <a:moveTo>
                  <a:pt x="96442" y="8481"/>
                </a:moveTo>
                <a:cubicBezTo>
                  <a:pt x="100608" y="8887"/>
                  <a:pt x="105535" y="9598"/>
                  <a:pt x="111225" y="10614"/>
                </a:cubicBezTo>
                <a:cubicBezTo>
                  <a:pt x="116915" y="11630"/>
                  <a:pt x="120877" y="12748"/>
                  <a:pt x="123112" y="13967"/>
                </a:cubicBezTo>
                <a:cubicBezTo>
                  <a:pt x="124941" y="14780"/>
                  <a:pt x="126059" y="15186"/>
                  <a:pt x="126465" y="15186"/>
                </a:cubicBezTo>
                <a:cubicBezTo>
                  <a:pt x="128903" y="15186"/>
                  <a:pt x="130326" y="17726"/>
                  <a:pt x="130732" y="22806"/>
                </a:cubicBezTo>
                <a:cubicBezTo>
                  <a:pt x="131139" y="26870"/>
                  <a:pt x="131647" y="28953"/>
                  <a:pt x="132256" y="29055"/>
                </a:cubicBezTo>
                <a:cubicBezTo>
                  <a:pt x="132866" y="29156"/>
                  <a:pt x="133069" y="30934"/>
                  <a:pt x="132866" y="34389"/>
                </a:cubicBezTo>
                <a:cubicBezTo>
                  <a:pt x="132663" y="37030"/>
                  <a:pt x="132917" y="38605"/>
                  <a:pt x="133628" y="39113"/>
                </a:cubicBezTo>
                <a:cubicBezTo>
                  <a:pt x="134339" y="39621"/>
                  <a:pt x="135812" y="39164"/>
                  <a:pt x="138047" y="37741"/>
                </a:cubicBezTo>
                <a:cubicBezTo>
                  <a:pt x="139673" y="36725"/>
                  <a:pt x="140994" y="36217"/>
                  <a:pt x="142010" y="36217"/>
                </a:cubicBezTo>
                <a:cubicBezTo>
                  <a:pt x="143229" y="36217"/>
                  <a:pt x="143737" y="35303"/>
                  <a:pt x="143534" y="33474"/>
                </a:cubicBezTo>
                <a:cubicBezTo>
                  <a:pt x="143128" y="32865"/>
                  <a:pt x="144144" y="32763"/>
                  <a:pt x="146582" y="33169"/>
                </a:cubicBezTo>
                <a:cubicBezTo>
                  <a:pt x="147395" y="33373"/>
                  <a:pt x="148512" y="33779"/>
                  <a:pt x="149935" y="34389"/>
                </a:cubicBezTo>
                <a:cubicBezTo>
                  <a:pt x="153592" y="34998"/>
                  <a:pt x="156945" y="35557"/>
                  <a:pt x="159993" y="36065"/>
                </a:cubicBezTo>
                <a:cubicBezTo>
                  <a:pt x="163041" y="36573"/>
                  <a:pt x="164565" y="37233"/>
                  <a:pt x="164565" y="38046"/>
                </a:cubicBezTo>
                <a:cubicBezTo>
                  <a:pt x="164565" y="38859"/>
                  <a:pt x="165073" y="39265"/>
                  <a:pt x="166089" y="39265"/>
                </a:cubicBezTo>
                <a:cubicBezTo>
                  <a:pt x="167105" y="39265"/>
                  <a:pt x="169035" y="40281"/>
                  <a:pt x="171880" y="42313"/>
                </a:cubicBezTo>
                <a:cubicBezTo>
                  <a:pt x="174319" y="44549"/>
                  <a:pt x="175233" y="45869"/>
                  <a:pt x="174624" y="46276"/>
                </a:cubicBezTo>
                <a:cubicBezTo>
                  <a:pt x="171982" y="47089"/>
                  <a:pt x="171169" y="48308"/>
                  <a:pt x="172185" y="49933"/>
                </a:cubicBezTo>
                <a:cubicBezTo>
                  <a:pt x="172998" y="51356"/>
                  <a:pt x="173658" y="52931"/>
                  <a:pt x="174166" y="54658"/>
                </a:cubicBezTo>
                <a:cubicBezTo>
                  <a:pt x="174674" y="56385"/>
                  <a:pt x="174624" y="57452"/>
                  <a:pt x="174014" y="57858"/>
                </a:cubicBezTo>
                <a:cubicBezTo>
                  <a:pt x="173201" y="58265"/>
                  <a:pt x="172591" y="58366"/>
                  <a:pt x="172185" y="58163"/>
                </a:cubicBezTo>
                <a:cubicBezTo>
                  <a:pt x="171779" y="57960"/>
                  <a:pt x="171576" y="58061"/>
                  <a:pt x="171576" y="58468"/>
                </a:cubicBezTo>
                <a:cubicBezTo>
                  <a:pt x="171576" y="58874"/>
                  <a:pt x="172591" y="59687"/>
                  <a:pt x="174624" y="60906"/>
                </a:cubicBezTo>
                <a:lnTo>
                  <a:pt x="177672" y="62430"/>
                </a:lnTo>
                <a:lnTo>
                  <a:pt x="174624" y="63649"/>
                </a:lnTo>
                <a:cubicBezTo>
                  <a:pt x="172185" y="64462"/>
                  <a:pt x="169899" y="65021"/>
                  <a:pt x="167765" y="65326"/>
                </a:cubicBezTo>
                <a:cubicBezTo>
                  <a:pt x="165632" y="65631"/>
                  <a:pt x="164362" y="66088"/>
                  <a:pt x="163955" y="66697"/>
                </a:cubicBezTo>
                <a:cubicBezTo>
                  <a:pt x="163549" y="67307"/>
                  <a:pt x="162533" y="67612"/>
                  <a:pt x="160907" y="67612"/>
                </a:cubicBezTo>
                <a:cubicBezTo>
                  <a:pt x="159282" y="67612"/>
                  <a:pt x="158317" y="67815"/>
                  <a:pt x="158012" y="68221"/>
                </a:cubicBezTo>
                <a:cubicBezTo>
                  <a:pt x="157707" y="68628"/>
                  <a:pt x="156234" y="69085"/>
                  <a:pt x="153592" y="69593"/>
                </a:cubicBezTo>
                <a:cubicBezTo>
                  <a:pt x="150951" y="70101"/>
                  <a:pt x="148157" y="70863"/>
                  <a:pt x="145210" y="71879"/>
                </a:cubicBezTo>
                <a:cubicBezTo>
                  <a:pt x="142264" y="72895"/>
                  <a:pt x="139165" y="73759"/>
                  <a:pt x="135914" y="74470"/>
                </a:cubicBezTo>
                <a:cubicBezTo>
                  <a:pt x="132663" y="75181"/>
                  <a:pt x="129716" y="75943"/>
                  <a:pt x="127075" y="76756"/>
                </a:cubicBezTo>
                <a:cubicBezTo>
                  <a:pt x="124433" y="77569"/>
                  <a:pt x="122706" y="78127"/>
                  <a:pt x="121893" y="78432"/>
                </a:cubicBezTo>
                <a:cubicBezTo>
                  <a:pt x="121080" y="78737"/>
                  <a:pt x="119810" y="79194"/>
                  <a:pt x="118083" y="79804"/>
                </a:cubicBezTo>
                <a:cubicBezTo>
                  <a:pt x="116356" y="80413"/>
                  <a:pt x="114121" y="81226"/>
                  <a:pt x="111378" y="82242"/>
                </a:cubicBezTo>
                <a:cubicBezTo>
                  <a:pt x="108634" y="83258"/>
                  <a:pt x="107060" y="83969"/>
                  <a:pt x="106653" y="84376"/>
                </a:cubicBezTo>
                <a:cubicBezTo>
                  <a:pt x="106043" y="84579"/>
                  <a:pt x="102894" y="85646"/>
                  <a:pt x="97204" y="87576"/>
                </a:cubicBezTo>
                <a:cubicBezTo>
                  <a:pt x="91515" y="89507"/>
                  <a:pt x="87857" y="90675"/>
                  <a:pt x="86231" y="91081"/>
                </a:cubicBezTo>
                <a:cubicBezTo>
                  <a:pt x="82574" y="91894"/>
                  <a:pt x="80085" y="92148"/>
                  <a:pt x="78764" y="91843"/>
                </a:cubicBezTo>
                <a:cubicBezTo>
                  <a:pt x="77443" y="91539"/>
                  <a:pt x="75259" y="90370"/>
                  <a:pt x="72211" y="88338"/>
                </a:cubicBezTo>
                <a:cubicBezTo>
                  <a:pt x="68553" y="85493"/>
                  <a:pt x="65607" y="83766"/>
                  <a:pt x="63372" y="83157"/>
                </a:cubicBezTo>
                <a:cubicBezTo>
                  <a:pt x="61136" y="82547"/>
                  <a:pt x="59511" y="81429"/>
                  <a:pt x="58495" y="79804"/>
                </a:cubicBezTo>
                <a:cubicBezTo>
                  <a:pt x="57072" y="77162"/>
                  <a:pt x="54634" y="74825"/>
                  <a:pt x="51179" y="72793"/>
                </a:cubicBezTo>
                <a:cubicBezTo>
                  <a:pt x="46709" y="70152"/>
                  <a:pt x="44169" y="68374"/>
                  <a:pt x="43560" y="67459"/>
                </a:cubicBezTo>
                <a:cubicBezTo>
                  <a:pt x="42950" y="66545"/>
                  <a:pt x="43560" y="65275"/>
                  <a:pt x="45388" y="63649"/>
                </a:cubicBezTo>
                <a:cubicBezTo>
                  <a:pt x="47014" y="62024"/>
                  <a:pt x="49757" y="61211"/>
                  <a:pt x="53618" y="61211"/>
                </a:cubicBezTo>
                <a:cubicBezTo>
                  <a:pt x="59511" y="61211"/>
                  <a:pt x="69874" y="58773"/>
                  <a:pt x="84708" y="53896"/>
                </a:cubicBezTo>
                <a:cubicBezTo>
                  <a:pt x="92835" y="51254"/>
                  <a:pt x="98525" y="49527"/>
                  <a:pt x="101776" y="48714"/>
                </a:cubicBezTo>
                <a:lnTo>
                  <a:pt x="106653" y="47495"/>
                </a:lnTo>
                <a:lnTo>
                  <a:pt x="105434" y="44142"/>
                </a:lnTo>
                <a:cubicBezTo>
                  <a:pt x="104621" y="41704"/>
                  <a:pt x="103707" y="40078"/>
                  <a:pt x="102691" y="39265"/>
                </a:cubicBezTo>
                <a:cubicBezTo>
                  <a:pt x="100862" y="37233"/>
                  <a:pt x="99135" y="31747"/>
                  <a:pt x="97509" y="22806"/>
                </a:cubicBezTo>
                <a:cubicBezTo>
                  <a:pt x="96696" y="19352"/>
                  <a:pt x="95071" y="16355"/>
                  <a:pt x="92632" y="13815"/>
                </a:cubicBezTo>
                <a:cubicBezTo>
                  <a:pt x="90194" y="11275"/>
                  <a:pt x="88975" y="9700"/>
                  <a:pt x="88975" y="9090"/>
                </a:cubicBezTo>
                <a:cubicBezTo>
                  <a:pt x="89787" y="8277"/>
                  <a:pt x="92277" y="8074"/>
                  <a:pt x="96442" y="8481"/>
                </a:cubicBezTo>
                <a:close/>
                <a:moveTo>
                  <a:pt x="1598268" y="4061"/>
                </a:moveTo>
                <a:cubicBezTo>
                  <a:pt x="1599894" y="3959"/>
                  <a:pt x="1601215" y="4315"/>
                  <a:pt x="1602231" y="5128"/>
                </a:cubicBezTo>
                <a:cubicBezTo>
                  <a:pt x="1603450" y="6144"/>
                  <a:pt x="1604669" y="6652"/>
                  <a:pt x="1605888" y="6652"/>
                </a:cubicBezTo>
                <a:cubicBezTo>
                  <a:pt x="1607717" y="6652"/>
                  <a:pt x="1610054" y="7973"/>
                  <a:pt x="1612899" y="10614"/>
                </a:cubicBezTo>
                <a:cubicBezTo>
                  <a:pt x="1614118" y="11427"/>
                  <a:pt x="1615540" y="12240"/>
                  <a:pt x="1617166" y="13053"/>
                </a:cubicBezTo>
                <a:cubicBezTo>
                  <a:pt x="1618588" y="13662"/>
                  <a:pt x="1620620" y="15034"/>
                  <a:pt x="1623262" y="17167"/>
                </a:cubicBezTo>
                <a:cubicBezTo>
                  <a:pt x="1625903" y="19301"/>
                  <a:pt x="1628189" y="21384"/>
                  <a:pt x="1630120" y="23416"/>
                </a:cubicBezTo>
                <a:cubicBezTo>
                  <a:pt x="1632050" y="25448"/>
                  <a:pt x="1632812" y="26769"/>
                  <a:pt x="1632406" y="27378"/>
                </a:cubicBezTo>
                <a:cubicBezTo>
                  <a:pt x="1631999" y="27581"/>
                  <a:pt x="1631745" y="28953"/>
                  <a:pt x="1631644" y="31493"/>
                </a:cubicBezTo>
                <a:cubicBezTo>
                  <a:pt x="1631542" y="34033"/>
                  <a:pt x="1631288" y="36065"/>
                  <a:pt x="1630882" y="37589"/>
                </a:cubicBezTo>
                <a:cubicBezTo>
                  <a:pt x="1630475" y="39113"/>
                  <a:pt x="1630120" y="42161"/>
                  <a:pt x="1629815" y="46733"/>
                </a:cubicBezTo>
                <a:cubicBezTo>
                  <a:pt x="1629510" y="51305"/>
                  <a:pt x="1628951" y="55267"/>
                  <a:pt x="1628139" y="58620"/>
                </a:cubicBezTo>
                <a:cubicBezTo>
                  <a:pt x="1627326" y="61973"/>
                  <a:pt x="1626716" y="65173"/>
                  <a:pt x="1626310" y="68221"/>
                </a:cubicBezTo>
                <a:lnTo>
                  <a:pt x="1626005" y="72793"/>
                </a:lnTo>
                <a:lnTo>
                  <a:pt x="1629663" y="71879"/>
                </a:lnTo>
                <a:cubicBezTo>
                  <a:pt x="1633727" y="70457"/>
                  <a:pt x="1636470" y="69339"/>
                  <a:pt x="1637892" y="68526"/>
                </a:cubicBezTo>
                <a:cubicBezTo>
                  <a:pt x="1639315" y="67713"/>
                  <a:pt x="1639823" y="66799"/>
                  <a:pt x="1639416" y="65783"/>
                </a:cubicBezTo>
                <a:cubicBezTo>
                  <a:pt x="1639213" y="65173"/>
                  <a:pt x="1639162" y="64716"/>
                  <a:pt x="1639264" y="64411"/>
                </a:cubicBezTo>
                <a:cubicBezTo>
                  <a:pt x="1639365" y="64107"/>
                  <a:pt x="1639823" y="64157"/>
                  <a:pt x="1640635" y="64564"/>
                </a:cubicBezTo>
                <a:cubicBezTo>
                  <a:pt x="1641448" y="64970"/>
                  <a:pt x="1642972" y="64361"/>
                  <a:pt x="1645207" y="62735"/>
                </a:cubicBezTo>
                <a:lnTo>
                  <a:pt x="1647951" y="60601"/>
                </a:lnTo>
                <a:lnTo>
                  <a:pt x="1652827" y="63649"/>
                </a:lnTo>
                <a:cubicBezTo>
                  <a:pt x="1656079" y="66088"/>
                  <a:pt x="1659228" y="67409"/>
                  <a:pt x="1662276" y="67612"/>
                </a:cubicBezTo>
                <a:cubicBezTo>
                  <a:pt x="1665324" y="67815"/>
                  <a:pt x="1667610" y="68425"/>
                  <a:pt x="1669134" y="69441"/>
                </a:cubicBezTo>
                <a:cubicBezTo>
                  <a:pt x="1670658" y="70457"/>
                  <a:pt x="1672335" y="71168"/>
                  <a:pt x="1674163" y="71574"/>
                </a:cubicBezTo>
                <a:cubicBezTo>
                  <a:pt x="1675992" y="71981"/>
                  <a:pt x="1676856" y="72590"/>
                  <a:pt x="1676754" y="73403"/>
                </a:cubicBezTo>
                <a:cubicBezTo>
                  <a:pt x="1676652" y="74216"/>
                  <a:pt x="1678227" y="76248"/>
                  <a:pt x="1681479" y="79499"/>
                </a:cubicBezTo>
                <a:cubicBezTo>
                  <a:pt x="1683917" y="81531"/>
                  <a:pt x="1685339" y="82953"/>
                  <a:pt x="1685746" y="83766"/>
                </a:cubicBezTo>
                <a:cubicBezTo>
                  <a:pt x="1686152" y="84579"/>
                  <a:pt x="1686355" y="86001"/>
                  <a:pt x="1686355" y="88033"/>
                </a:cubicBezTo>
                <a:lnTo>
                  <a:pt x="1685746" y="91081"/>
                </a:lnTo>
                <a:cubicBezTo>
                  <a:pt x="1685339" y="90878"/>
                  <a:pt x="1684374" y="91742"/>
                  <a:pt x="1682850" y="93672"/>
                </a:cubicBezTo>
                <a:cubicBezTo>
                  <a:pt x="1681326" y="95603"/>
                  <a:pt x="1679955" y="98092"/>
                  <a:pt x="1678735" y="101140"/>
                </a:cubicBezTo>
                <a:cubicBezTo>
                  <a:pt x="1676907" y="104797"/>
                  <a:pt x="1675840" y="106474"/>
                  <a:pt x="1675535" y="106169"/>
                </a:cubicBezTo>
                <a:cubicBezTo>
                  <a:pt x="1675230" y="105864"/>
                  <a:pt x="1674570" y="106220"/>
                  <a:pt x="1673554" y="107236"/>
                </a:cubicBezTo>
                <a:lnTo>
                  <a:pt x="1669896" y="111808"/>
                </a:lnTo>
                <a:cubicBezTo>
                  <a:pt x="1668067" y="114043"/>
                  <a:pt x="1667356" y="115415"/>
                  <a:pt x="1667763" y="115923"/>
                </a:cubicBezTo>
                <a:cubicBezTo>
                  <a:pt x="1668169" y="116431"/>
                  <a:pt x="1669896" y="116685"/>
                  <a:pt x="1672944" y="116685"/>
                </a:cubicBezTo>
                <a:cubicBezTo>
                  <a:pt x="1676399" y="116481"/>
                  <a:pt x="1678685" y="116177"/>
                  <a:pt x="1679802" y="115770"/>
                </a:cubicBezTo>
                <a:cubicBezTo>
                  <a:pt x="1680920" y="115364"/>
                  <a:pt x="1682088" y="115669"/>
                  <a:pt x="1683307" y="116685"/>
                </a:cubicBezTo>
                <a:cubicBezTo>
                  <a:pt x="1685136" y="118513"/>
                  <a:pt x="1689708" y="119834"/>
                  <a:pt x="1697023" y="120647"/>
                </a:cubicBezTo>
                <a:cubicBezTo>
                  <a:pt x="1701291" y="120850"/>
                  <a:pt x="1704745" y="121765"/>
                  <a:pt x="1707387" y="123390"/>
                </a:cubicBezTo>
                <a:cubicBezTo>
                  <a:pt x="1710028" y="125016"/>
                  <a:pt x="1712060" y="126133"/>
                  <a:pt x="1713483" y="126743"/>
                </a:cubicBezTo>
                <a:cubicBezTo>
                  <a:pt x="1718359" y="129385"/>
                  <a:pt x="1721509" y="131315"/>
                  <a:pt x="1722931" y="132534"/>
                </a:cubicBezTo>
                <a:lnTo>
                  <a:pt x="1727199" y="136192"/>
                </a:lnTo>
                <a:cubicBezTo>
                  <a:pt x="1728824" y="137817"/>
                  <a:pt x="1729332" y="138783"/>
                  <a:pt x="1728723" y="139087"/>
                </a:cubicBezTo>
                <a:cubicBezTo>
                  <a:pt x="1728113" y="139392"/>
                  <a:pt x="1727808" y="140103"/>
                  <a:pt x="1727808" y="141221"/>
                </a:cubicBezTo>
                <a:cubicBezTo>
                  <a:pt x="1727808" y="142339"/>
                  <a:pt x="1728113" y="142948"/>
                  <a:pt x="1728723" y="143050"/>
                </a:cubicBezTo>
                <a:cubicBezTo>
                  <a:pt x="1729332" y="143151"/>
                  <a:pt x="1729434" y="144015"/>
                  <a:pt x="1729027" y="145641"/>
                </a:cubicBezTo>
                <a:cubicBezTo>
                  <a:pt x="1728621" y="147266"/>
                  <a:pt x="1727961" y="148587"/>
                  <a:pt x="1727046" y="149603"/>
                </a:cubicBezTo>
                <a:cubicBezTo>
                  <a:pt x="1726132" y="150619"/>
                  <a:pt x="1725776" y="152041"/>
                  <a:pt x="1725979" y="153870"/>
                </a:cubicBezTo>
                <a:cubicBezTo>
                  <a:pt x="1725979" y="155699"/>
                  <a:pt x="1725827" y="156969"/>
                  <a:pt x="1725522" y="157680"/>
                </a:cubicBezTo>
                <a:cubicBezTo>
                  <a:pt x="1725217" y="158391"/>
                  <a:pt x="1724455" y="158645"/>
                  <a:pt x="1723236" y="158442"/>
                </a:cubicBezTo>
                <a:cubicBezTo>
                  <a:pt x="1722627" y="158239"/>
                  <a:pt x="1721763" y="158950"/>
                  <a:pt x="1720645" y="160576"/>
                </a:cubicBezTo>
                <a:cubicBezTo>
                  <a:pt x="1719528" y="162201"/>
                  <a:pt x="1717343" y="166469"/>
                  <a:pt x="1714092" y="173377"/>
                </a:cubicBezTo>
                <a:cubicBezTo>
                  <a:pt x="1711857" y="178661"/>
                  <a:pt x="1709419" y="181607"/>
                  <a:pt x="1706777" y="182217"/>
                </a:cubicBezTo>
                <a:cubicBezTo>
                  <a:pt x="1705355" y="182623"/>
                  <a:pt x="1703119" y="185468"/>
                  <a:pt x="1700071" y="190751"/>
                </a:cubicBezTo>
                <a:cubicBezTo>
                  <a:pt x="1698649" y="192986"/>
                  <a:pt x="1697785" y="194307"/>
                  <a:pt x="1697481" y="194713"/>
                </a:cubicBezTo>
                <a:cubicBezTo>
                  <a:pt x="1697176" y="195120"/>
                  <a:pt x="1696820" y="195018"/>
                  <a:pt x="1696414" y="194409"/>
                </a:cubicBezTo>
                <a:cubicBezTo>
                  <a:pt x="1695804" y="194002"/>
                  <a:pt x="1695347" y="194053"/>
                  <a:pt x="1695042" y="194561"/>
                </a:cubicBezTo>
                <a:cubicBezTo>
                  <a:pt x="1694737" y="195069"/>
                  <a:pt x="1694077" y="196136"/>
                  <a:pt x="1693061" y="197761"/>
                </a:cubicBezTo>
                <a:cubicBezTo>
                  <a:pt x="1690013" y="204264"/>
                  <a:pt x="1687473" y="208633"/>
                  <a:pt x="1685441" y="210868"/>
                </a:cubicBezTo>
                <a:cubicBezTo>
                  <a:pt x="1684019" y="212493"/>
                  <a:pt x="1682190" y="215338"/>
                  <a:pt x="1679955" y="219402"/>
                </a:cubicBezTo>
                <a:cubicBezTo>
                  <a:pt x="1674265" y="229156"/>
                  <a:pt x="1669896" y="234033"/>
                  <a:pt x="1666848" y="234033"/>
                </a:cubicBezTo>
                <a:cubicBezTo>
                  <a:pt x="1665832" y="234033"/>
                  <a:pt x="1665223" y="233880"/>
                  <a:pt x="1665019" y="233575"/>
                </a:cubicBezTo>
                <a:cubicBezTo>
                  <a:pt x="1664816" y="233271"/>
                  <a:pt x="1664715" y="232509"/>
                  <a:pt x="1664715" y="231289"/>
                </a:cubicBezTo>
                <a:cubicBezTo>
                  <a:pt x="1664715" y="229257"/>
                  <a:pt x="1663648" y="227225"/>
                  <a:pt x="1661514" y="225193"/>
                </a:cubicBezTo>
                <a:cubicBezTo>
                  <a:pt x="1659381" y="223161"/>
                  <a:pt x="1658314" y="221841"/>
                  <a:pt x="1658314" y="221231"/>
                </a:cubicBezTo>
                <a:cubicBezTo>
                  <a:pt x="1658314" y="220621"/>
                  <a:pt x="1657450" y="219301"/>
                  <a:pt x="1655723" y="217269"/>
                </a:cubicBezTo>
                <a:cubicBezTo>
                  <a:pt x="1653996" y="215237"/>
                  <a:pt x="1653132" y="213865"/>
                  <a:pt x="1653132" y="213154"/>
                </a:cubicBezTo>
                <a:cubicBezTo>
                  <a:pt x="1653132" y="212443"/>
                  <a:pt x="1652421" y="210157"/>
                  <a:pt x="1650999" y="206296"/>
                </a:cubicBezTo>
                <a:cubicBezTo>
                  <a:pt x="1646122" y="193494"/>
                  <a:pt x="1644801" y="185366"/>
                  <a:pt x="1647036" y="181912"/>
                </a:cubicBezTo>
                <a:lnTo>
                  <a:pt x="1648255" y="179473"/>
                </a:lnTo>
                <a:lnTo>
                  <a:pt x="1652827" y="184045"/>
                </a:lnTo>
                <a:cubicBezTo>
                  <a:pt x="1655875" y="187297"/>
                  <a:pt x="1657704" y="188922"/>
                  <a:pt x="1658314" y="188922"/>
                </a:cubicBezTo>
                <a:cubicBezTo>
                  <a:pt x="1660955" y="188922"/>
                  <a:pt x="1664410" y="180185"/>
                  <a:pt x="1668677" y="162709"/>
                </a:cubicBezTo>
                <a:cubicBezTo>
                  <a:pt x="1670099" y="157020"/>
                  <a:pt x="1671115" y="153362"/>
                  <a:pt x="1671725" y="151737"/>
                </a:cubicBezTo>
                <a:cubicBezTo>
                  <a:pt x="1672131" y="150517"/>
                  <a:pt x="1672284" y="149806"/>
                  <a:pt x="1672182" y="149603"/>
                </a:cubicBezTo>
                <a:cubicBezTo>
                  <a:pt x="1672081" y="149400"/>
                  <a:pt x="1671217" y="149298"/>
                  <a:pt x="1669591" y="149298"/>
                </a:cubicBezTo>
                <a:cubicBezTo>
                  <a:pt x="1667559" y="149298"/>
                  <a:pt x="1662987" y="149857"/>
                  <a:pt x="1655875" y="150975"/>
                </a:cubicBezTo>
                <a:cubicBezTo>
                  <a:pt x="1648763" y="152092"/>
                  <a:pt x="1643480" y="153261"/>
                  <a:pt x="1640026" y="154480"/>
                </a:cubicBezTo>
                <a:lnTo>
                  <a:pt x="1629358" y="157223"/>
                </a:lnTo>
                <a:lnTo>
                  <a:pt x="1624481" y="158747"/>
                </a:lnTo>
                <a:lnTo>
                  <a:pt x="1623871" y="187093"/>
                </a:lnTo>
                <a:cubicBezTo>
                  <a:pt x="1623465" y="205788"/>
                  <a:pt x="1622957" y="218386"/>
                  <a:pt x="1622347" y="224889"/>
                </a:cubicBezTo>
                <a:cubicBezTo>
                  <a:pt x="1621331" y="235658"/>
                  <a:pt x="1620722" y="245818"/>
                  <a:pt x="1620519" y="255369"/>
                </a:cubicBezTo>
                <a:cubicBezTo>
                  <a:pt x="1620315" y="257807"/>
                  <a:pt x="1620112" y="259026"/>
                  <a:pt x="1619909" y="259026"/>
                </a:cubicBezTo>
                <a:cubicBezTo>
                  <a:pt x="1618893" y="257807"/>
                  <a:pt x="1618182" y="257705"/>
                  <a:pt x="1617775" y="258721"/>
                </a:cubicBezTo>
                <a:cubicBezTo>
                  <a:pt x="1617572" y="259331"/>
                  <a:pt x="1617674" y="260245"/>
                  <a:pt x="1618080" y="261465"/>
                </a:cubicBezTo>
                <a:cubicBezTo>
                  <a:pt x="1618690" y="263090"/>
                  <a:pt x="1618690" y="266545"/>
                  <a:pt x="1618080" y="271828"/>
                </a:cubicBezTo>
                <a:cubicBezTo>
                  <a:pt x="1617877" y="277111"/>
                  <a:pt x="1617471" y="279753"/>
                  <a:pt x="1616861" y="279753"/>
                </a:cubicBezTo>
                <a:cubicBezTo>
                  <a:pt x="1616455" y="279956"/>
                  <a:pt x="1616150" y="279956"/>
                  <a:pt x="1615947" y="279753"/>
                </a:cubicBezTo>
                <a:cubicBezTo>
                  <a:pt x="1614931" y="279549"/>
                  <a:pt x="1614423" y="279854"/>
                  <a:pt x="1614423" y="280667"/>
                </a:cubicBezTo>
                <a:cubicBezTo>
                  <a:pt x="1614423" y="282496"/>
                  <a:pt x="1613915" y="285239"/>
                  <a:pt x="1612899" y="288897"/>
                </a:cubicBezTo>
                <a:lnTo>
                  <a:pt x="1612289" y="291945"/>
                </a:lnTo>
                <a:lnTo>
                  <a:pt x="1610460" y="289506"/>
                </a:lnTo>
                <a:cubicBezTo>
                  <a:pt x="1609444" y="288084"/>
                  <a:pt x="1608936" y="287068"/>
                  <a:pt x="1608936" y="286458"/>
                </a:cubicBezTo>
                <a:cubicBezTo>
                  <a:pt x="1608936" y="285849"/>
                  <a:pt x="1608631" y="285544"/>
                  <a:pt x="1608022" y="285544"/>
                </a:cubicBezTo>
                <a:cubicBezTo>
                  <a:pt x="1607209" y="285544"/>
                  <a:pt x="1605431" y="284121"/>
                  <a:pt x="1602688" y="281277"/>
                </a:cubicBezTo>
                <a:cubicBezTo>
                  <a:pt x="1599945" y="278432"/>
                  <a:pt x="1598573" y="276501"/>
                  <a:pt x="1598573" y="275485"/>
                </a:cubicBezTo>
                <a:cubicBezTo>
                  <a:pt x="1598573" y="275079"/>
                  <a:pt x="1598065" y="274977"/>
                  <a:pt x="1597049" y="275181"/>
                </a:cubicBezTo>
                <a:cubicBezTo>
                  <a:pt x="1596439" y="275384"/>
                  <a:pt x="1596084" y="275435"/>
                  <a:pt x="1595982" y="275333"/>
                </a:cubicBezTo>
                <a:cubicBezTo>
                  <a:pt x="1595881" y="275231"/>
                  <a:pt x="1595931" y="274774"/>
                  <a:pt x="1596135" y="273961"/>
                </a:cubicBezTo>
                <a:cubicBezTo>
                  <a:pt x="1596338" y="272539"/>
                  <a:pt x="1595779" y="271218"/>
                  <a:pt x="1594458" y="269999"/>
                </a:cubicBezTo>
                <a:cubicBezTo>
                  <a:pt x="1593137" y="268780"/>
                  <a:pt x="1592477" y="267561"/>
                  <a:pt x="1592477" y="266341"/>
                </a:cubicBezTo>
                <a:cubicBezTo>
                  <a:pt x="1592477" y="265122"/>
                  <a:pt x="1592375" y="264259"/>
                  <a:pt x="1592172" y="263751"/>
                </a:cubicBezTo>
                <a:cubicBezTo>
                  <a:pt x="1591969" y="263243"/>
                  <a:pt x="1592121" y="261973"/>
                  <a:pt x="1592629" y="259941"/>
                </a:cubicBezTo>
                <a:cubicBezTo>
                  <a:pt x="1593137" y="257909"/>
                  <a:pt x="1593087" y="256537"/>
                  <a:pt x="1592477" y="255826"/>
                </a:cubicBezTo>
                <a:cubicBezTo>
                  <a:pt x="1591867" y="255115"/>
                  <a:pt x="1591664" y="254556"/>
                  <a:pt x="1591867" y="254149"/>
                </a:cubicBezTo>
                <a:cubicBezTo>
                  <a:pt x="1592071" y="253946"/>
                  <a:pt x="1591969" y="253641"/>
                  <a:pt x="1591563" y="253235"/>
                </a:cubicBezTo>
                <a:cubicBezTo>
                  <a:pt x="1591359" y="253032"/>
                  <a:pt x="1591156" y="252930"/>
                  <a:pt x="1590953" y="252930"/>
                </a:cubicBezTo>
                <a:cubicBezTo>
                  <a:pt x="1589937" y="252727"/>
                  <a:pt x="1589327" y="252473"/>
                  <a:pt x="1589124" y="252168"/>
                </a:cubicBezTo>
                <a:cubicBezTo>
                  <a:pt x="1588921" y="251863"/>
                  <a:pt x="1589023" y="251457"/>
                  <a:pt x="1589429" y="250949"/>
                </a:cubicBezTo>
                <a:cubicBezTo>
                  <a:pt x="1589835" y="250441"/>
                  <a:pt x="1590547" y="250085"/>
                  <a:pt x="1591563" y="249882"/>
                </a:cubicBezTo>
                <a:cubicBezTo>
                  <a:pt x="1592782" y="249679"/>
                  <a:pt x="1593544" y="248561"/>
                  <a:pt x="1593849" y="246529"/>
                </a:cubicBezTo>
                <a:cubicBezTo>
                  <a:pt x="1594153" y="244497"/>
                  <a:pt x="1594611" y="239214"/>
                  <a:pt x="1595220" y="230680"/>
                </a:cubicBezTo>
                <a:cubicBezTo>
                  <a:pt x="1595627" y="224990"/>
                  <a:pt x="1595931" y="221079"/>
                  <a:pt x="1596135" y="218945"/>
                </a:cubicBezTo>
                <a:cubicBezTo>
                  <a:pt x="1596338" y="216811"/>
                  <a:pt x="1596947" y="209903"/>
                  <a:pt x="1597963" y="198219"/>
                </a:cubicBezTo>
                <a:cubicBezTo>
                  <a:pt x="1598979" y="186535"/>
                  <a:pt x="1599640" y="180489"/>
                  <a:pt x="1599945" y="180083"/>
                </a:cubicBezTo>
                <a:cubicBezTo>
                  <a:pt x="1600249" y="179677"/>
                  <a:pt x="1600503" y="177035"/>
                  <a:pt x="1600707" y="172158"/>
                </a:cubicBezTo>
                <a:cubicBezTo>
                  <a:pt x="1601113" y="167688"/>
                  <a:pt x="1601011" y="165453"/>
                  <a:pt x="1600402" y="165453"/>
                </a:cubicBezTo>
                <a:cubicBezTo>
                  <a:pt x="1600402" y="165453"/>
                  <a:pt x="1600097" y="165453"/>
                  <a:pt x="1599487" y="165453"/>
                </a:cubicBezTo>
                <a:cubicBezTo>
                  <a:pt x="1598065" y="166062"/>
                  <a:pt x="1588718" y="168501"/>
                  <a:pt x="1571446" y="172768"/>
                </a:cubicBezTo>
                <a:cubicBezTo>
                  <a:pt x="1567991" y="173784"/>
                  <a:pt x="1564181" y="173733"/>
                  <a:pt x="1560016" y="172615"/>
                </a:cubicBezTo>
                <a:cubicBezTo>
                  <a:pt x="1555850" y="171498"/>
                  <a:pt x="1553259" y="170634"/>
                  <a:pt x="1552243" y="170025"/>
                </a:cubicBezTo>
                <a:cubicBezTo>
                  <a:pt x="1551634" y="169212"/>
                  <a:pt x="1549398" y="168348"/>
                  <a:pt x="1545538" y="167434"/>
                </a:cubicBezTo>
                <a:cubicBezTo>
                  <a:pt x="1541677" y="166519"/>
                  <a:pt x="1538934" y="166062"/>
                  <a:pt x="1537308" y="166062"/>
                </a:cubicBezTo>
                <a:cubicBezTo>
                  <a:pt x="1535073" y="166062"/>
                  <a:pt x="1533854" y="164640"/>
                  <a:pt x="1533651" y="161795"/>
                </a:cubicBezTo>
                <a:cubicBezTo>
                  <a:pt x="1533651" y="161389"/>
                  <a:pt x="1533244" y="160474"/>
                  <a:pt x="1532431" y="159052"/>
                </a:cubicBezTo>
                <a:cubicBezTo>
                  <a:pt x="1531619" y="157629"/>
                  <a:pt x="1531212" y="156105"/>
                  <a:pt x="1531212" y="154480"/>
                </a:cubicBezTo>
                <a:cubicBezTo>
                  <a:pt x="1531415" y="153261"/>
                  <a:pt x="1531822" y="152549"/>
                  <a:pt x="1532431" y="152346"/>
                </a:cubicBezTo>
                <a:cubicBezTo>
                  <a:pt x="1533041" y="152143"/>
                  <a:pt x="1534870" y="151838"/>
                  <a:pt x="1537918" y="151432"/>
                </a:cubicBezTo>
                <a:cubicBezTo>
                  <a:pt x="1544623" y="150619"/>
                  <a:pt x="1558746" y="146758"/>
                  <a:pt x="1580285" y="139849"/>
                </a:cubicBezTo>
                <a:cubicBezTo>
                  <a:pt x="1592071" y="135989"/>
                  <a:pt x="1598776" y="133855"/>
                  <a:pt x="1600402" y="133449"/>
                </a:cubicBezTo>
                <a:lnTo>
                  <a:pt x="1602840" y="133144"/>
                </a:lnTo>
                <a:lnTo>
                  <a:pt x="1602840" y="122781"/>
                </a:lnTo>
                <a:lnTo>
                  <a:pt x="1602840" y="112113"/>
                </a:lnTo>
                <a:lnTo>
                  <a:pt x="1600402" y="111503"/>
                </a:lnTo>
                <a:cubicBezTo>
                  <a:pt x="1598776" y="110893"/>
                  <a:pt x="1596439" y="109674"/>
                  <a:pt x="1593391" y="107845"/>
                </a:cubicBezTo>
                <a:cubicBezTo>
                  <a:pt x="1590343" y="106017"/>
                  <a:pt x="1586483" y="103985"/>
                  <a:pt x="1581809" y="101749"/>
                </a:cubicBezTo>
                <a:cubicBezTo>
                  <a:pt x="1575713" y="98295"/>
                  <a:pt x="1572767" y="95653"/>
                  <a:pt x="1572970" y="93825"/>
                </a:cubicBezTo>
                <a:cubicBezTo>
                  <a:pt x="1573579" y="93621"/>
                  <a:pt x="1573478" y="93063"/>
                  <a:pt x="1572665" y="92148"/>
                </a:cubicBezTo>
                <a:cubicBezTo>
                  <a:pt x="1571852" y="91234"/>
                  <a:pt x="1571852" y="90065"/>
                  <a:pt x="1572665" y="88643"/>
                </a:cubicBezTo>
                <a:cubicBezTo>
                  <a:pt x="1573071" y="87424"/>
                  <a:pt x="1573630" y="86713"/>
                  <a:pt x="1574341" y="86509"/>
                </a:cubicBezTo>
                <a:cubicBezTo>
                  <a:pt x="1575053" y="86306"/>
                  <a:pt x="1576831" y="86205"/>
                  <a:pt x="1579675" y="86205"/>
                </a:cubicBezTo>
                <a:cubicBezTo>
                  <a:pt x="1585365" y="86205"/>
                  <a:pt x="1591969" y="84884"/>
                  <a:pt x="1599487" y="82242"/>
                </a:cubicBezTo>
                <a:lnTo>
                  <a:pt x="1603755" y="80718"/>
                </a:lnTo>
                <a:lnTo>
                  <a:pt x="1603450" y="58773"/>
                </a:lnTo>
                <a:cubicBezTo>
                  <a:pt x="1603247" y="43126"/>
                  <a:pt x="1602586" y="32153"/>
                  <a:pt x="1601469" y="25854"/>
                </a:cubicBezTo>
                <a:cubicBezTo>
                  <a:pt x="1600351" y="19555"/>
                  <a:pt x="1598471" y="15288"/>
                  <a:pt x="1595830" y="13053"/>
                </a:cubicBezTo>
                <a:cubicBezTo>
                  <a:pt x="1595017" y="12443"/>
                  <a:pt x="1594560" y="11529"/>
                  <a:pt x="1594458" y="10309"/>
                </a:cubicBezTo>
                <a:cubicBezTo>
                  <a:pt x="1594357" y="9090"/>
                  <a:pt x="1594509" y="8277"/>
                  <a:pt x="1594915" y="7871"/>
                </a:cubicBezTo>
                <a:cubicBezTo>
                  <a:pt x="1595525" y="7465"/>
                  <a:pt x="1595830" y="6753"/>
                  <a:pt x="1595830" y="5737"/>
                </a:cubicBezTo>
                <a:cubicBezTo>
                  <a:pt x="1595830" y="4721"/>
                  <a:pt x="1596643" y="4163"/>
                  <a:pt x="1598268" y="4061"/>
                </a:cubicBezTo>
                <a:close/>
                <a:moveTo>
                  <a:pt x="1253235" y="3909"/>
                </a:moveTo>
                <a:cubicBezTo>
                  <a:pt x="1255267" y="3909"/>
                  <a:pt x="1260855" y="6957"/>
                  <a:pt x="1269999" y="13053"/>
                </a:cubicBezTo>
                <a:cubicBezTo>
                  <a:pt x="1272031" y="14678"/>
                  <a:pt x="1273555" y="16405"/>
                  <a:pt x="1274571" y="18234"/>
                </a:cubicBezTo>
                <a:cubicBezTo>
                  <a:pt x="1275587" y="20063"/>
                  <a:pt x="1276399" y="21790"/>
                  <a:pt x="1277009" y="23416"/>
                </a:cubicBezTo>
                <a:cubicBezTo>
                  <a:pt x="1277619" y="24635"/>
                  <a:pt x="1278025" y="26057"/>
                  <a:pt x="1278228" y="27683"/>
                </a:cubicBezTo>
                <a:cubicBezTo>
                  <a:pt x="1278431" y="29309"/>
                  <a:pt x="1278127" y="30325"/>
                  <a:pt x="1277314" y="30731"/>
                </a:cubicBezTo>
                <a:cubicBezTo>
                  <a:pt x="1276907" y="30934"/>
                  <a:pt x="1276806" y="32763"/>
                  <a:pt x="1277009" y="36217"/>
                </a:cubicBezTo>
                <a:cubicBezTo>
                  <a:pt x="1277212" y="39672"/>
                  <a:pt x="1277720" y="42821"/>
                  <a:pt x="1278533" y="45666"/>
                </a:cubicBezTo>
                <a:cubicBezTo>
                  <a:pt x="1279143" y="48105"/>
                  <a:pt x="1279244" y="51254"/>
                  <a:pt x="1278838" y="55115"/>
                </a:cubicBezTo>
                <a:cubicBezTo>
                  <a:pt x="1277619" y="70965"/>
                  <a:pt x="1277212" y="80413"/>
                  <a:pt x="1277619" y="83461"/>
                </a:cubicBezTo>
                <a:lnTo>
                  <a:pt x="1277923" y="87729"/>
                </a:lnTo>
                <a:lnTo>
                  <a:pt x="1279752" y="84071"/>
                </a:lnTo>
                <a:cubicBezTo>
                  <a:pt x="1281378" y="80820"/>
                  <a:pt x="1282902" y="76807"/>
                  <a:pt x="1284324" y="72031"/>
                </a:cubicBezTo>
                <a:cubicBezTo>
                  <a:pt x="1285747" y="67256"/>
                  <a:pt x="1286356" y="64056"/>
                  <a:pt x="1286153" y="62430"/>
                </a:cubicBezTo>
                <a:cubicBezTo>
                  <a:pt x="1285747" y="60195"/>
                  <a:pt x="1286051" y="58722"/>
                  <a:pt x="1287067" y="58011"/>
                </a:cubicBezTo>
                <a:cubicBezTo>
                  <a:pt x="1288083" y="57299"/>
                  <a:pt x="1289506" y="56944"/>
                  <a:pt x="1291335" y="56944"/>
                </a:cubicBezTo>
                <a:cubicBezTo>
                  <a:pt x="1293163" y="56944"/>
                  <a:pt x="1294586" y="57350"/>
                  <a:pt x="1295602" y="58163"/>
                </a:cubicBezTo>
                <a:cubicBezTo>
                  <a:pt x="1296821" y="58773"/>
                  <a:pt x="1298243" y="59382"/>
                  <a:pt x="1299869" y="59992"/>
                </a:cubicBezTo>
                <a:cubicBezTo>
                  <a:pt x="1303323" y="61008"/>
                  <a:pt x="1306168" y="63091"/>
                  <a:pt x="1308403" y="66240"/>
                </a:cubicBezTo>
                <a:cubicBezTo>
                  <a:pt x="1310639" y="69390"/>
                  <a:pt x="1311350" y="72793"/>
                  <a:pt x="1310537" y="76451"/>
                </a:cubicBezTo>
                <a:cubicBezTo>
                  <a:pt x="1310334" y="78280"/>
                  <a:pt x="1308962" y="81887"/>
                  <a:pt x="1306422" y="87271"/>
                </a:cubicBezTo>
                <a:cubicBezTo>
                  <a:pt x="1303882" y="92656"/>
                  <a:pt x="1301190" y="97279"/>
                  <a:pt x="1298345" y="101140"/>
                </a:cubicBezTo>
                <a:lnTo>
                  <a:pt x="1292554" y="111503"/>
                </a:lnTo>
                <a:lnTo>
                  <a:pt x="1288896" y="115161"/>
                </a:lnTo>
                <a:cubicBezTo>
                  <a:pt x="1288896" y="114348"/>
                  <a:pt x="1288541" y="114449"/>
                  <a:pt x="1287829" y="115465"/>
                </a:cubicBezTo>
                <a:cubicBezTo>
                  <a:pt x="1287118" y="116481"/>
                  <a:pt x="1286356" y="116989"/>
                  <a:pt x="1285543" y="116989"/>
                </a:cubicBezTo>
                <a:cubicBezTo>
                  <a:pt x="1284934" y="116989"/>
                  <a:pt x="1284070" y="117955"/>
                  <a:pt x="1282953" y="119885"/>
                </a:cubicBezTo>
                <a:cubicBezTo>
                  <a:pt x="1281835" y="121815"/>
                  <a:pt x="1281276" y="123085"/>
                  <a:pt x="1281276" y="123695"/>
                </a:cubicBezTo>
                <a:cubicBezTo>
                  <a:pt x="1281276" y="125321"/>
                  <a:pt x="1282495" y="124711"/>
                  <a:pt x="1284934" y="121866"/>
                </a:cubicBezTo>
                <a:cubicBezTo>
                  <a:pt x="1286356" y="120444"/>
                  <a:pt x="1288185" y="119529"/>
                  <a:pt x="1290420" y="119123"/>
                </a:cubicBezTo>
                <a:lnTo>
                  <a:pt x="1293163" y="118209"/>
                </a:lnTo>
                <a:cubicBezTo>
                  <a:pt x="1292960" y="117802"/>
                  <a:pt x="1293062" y="117396"/>
                  <a:pt x="1293468" y="116989"/>
                </a:cubicBezTo>
                <a:cubicBezTo>
                  <a:pt x="1293875" y="116583"/>
                  <a:pt x="1294484" y="116177"/>
                  <a:pt x="1295297" y="115770"/>
                </a:cubicBezTo>
                <a:cubicBezTo>
                  <a:pt x="1296110" y="115364"/>
                  <a:pt x="1296923" y="115161"/>
                  <a:pt x="1297735" y="115161"/>
                </a:cubicBezTo>
                <a:cubicBezTo>
                  <a:pt x="1299361" y="115161"/>
                  <a:pt x="1302307" y="116329"/>
                  <a:pt x="1306575" y="118666"/>
                </a:cubicBezTo>
                <a:cubicBezTo>
                  <a:pt x="1310842" y="121003"/>
                  <a:pt x="1313991" y="122984"/>
                  <a:pt x="1316023" y="124609"/>
                </a:cubicBezTo>
                <a:cubicBezTo>
                  <a:pt x="1319275" y="128064"/>
                  <a:pt x="1320087" y="130401"/>
                  <a:pt x="1318462" y="131620"/>
                </a:cubicBezTo>
                <a:cubicBezTo>
                  <a:pt x="1318259" y="132026"/>
                  <a:pt x="1317751" y="132229"/>
                  <a:pt x="1316938" y="132229"/>
                </a:cubicBezTo>
                <a:cubicBezTo>
                  <a:pt x="1315922" y="132229"/>
                  <a:pt x="1315617" y="132991"/>
                  <a:pt x="1316023" y="134515"/>
                </a:cubicBezTo>
                <a:cubicBezTo>
                  <a:pt x="1316430" y="136039"/>
                  <a:pt x="1316176" y="136801"/>
                  <a:pt x="1315261" y="136801"/>
                </a:cubicBezTo>
                <a:cubicBezTo>
                  <a:pt x="1314347" y="136801"/>
                  <a:pt x="1313890" y="137360"/>
                  <a:pt x="1313890" y="138478"/>
                </a:cubicBezTo>
                <a:cubicBezTo>
                  <a:pt x="1313890" y="139595"/>
                  <a:pt x="1313077" y="140510"/>
                  <a:pt x="1311451" y="141221"/>
                </a:cubicBezTo>
                <a:cubicBezTo>
                  <a:pt x="1309826" y="141932"/>
                  <a:pt x="1308607" y="142643"/>
                  <a:pt x="1307794" y="143355"/>
                </a:cubicBezTo>
                <a:cubicBezTo>
                  <a:pt x="1306981" y="144066"/>
                  <a:pt x="1303171" y="146098"/>
                  <a:pt x="1296364" y="149451"/>
                </a:cubicBezTo>
                <a:cubicBezTo>
                  <a:pt x="1289557" y="152803"/>
                  <a:pt x="1285645" y="154937"/>
                  <a:pt x="1284629" y="155851"/>
                </a:cubicBezTo>
                <a:cubicBezTo>
                  <a:pt x="1283613" y="156766"/>
                  <a:pt x="1283105" y="159357"/>
                  <a:pt x="1283105" y="163624"/>
                </a:cubicBezTo>
                <a:lnTo>
                  <a:pt x="1283105" y="170329"/>
                </a:lnTo>
                <a:lnTo>
                  <a:pt x="1286763" y="172768"/>
                </a:lnTo>
                <a:cubicBezTo>
                  <a:pt x="1292452" y="176222"/>
                  <a:pt x="1296516" y="182013"/>
                  <a:pt x="1298955" y="190141"/>
                </a:cubicBezTo>
                <a:cubicBezTo>
                  <a:pt x="1301393" y="197050"/>
                  <a:pt x="1301800" y="200809"/>
                  <a:pt x="1300174" y="201419"/>
                </a:cubicBezTo>
                <a:cubicBezTo>
                  <a:pt x="1299361" y="201622"/>
                  <a:pt x="1298751" y="202740"/>
                  <a:pt x="1298345" y="204772"/>
                </a:cubicBezTo>
                <a:lnTo>
                  <a:pt x="1297735" y="207515"/>
                </a:lnTo>
                <a:lnTo>
                  <a:pt x="1295297" y="205686"/>
                </a:lnTo>
                <a:cubicBezTo>
                  <a:pt x="1293468" y="204670"/>
                  <a:pt x="1291081" y="203095"/>
                  <a:pt x="1288134" y="200962"/>
                </a:cubicBezTo>
                <a:cubicBezTo>
                  <a:pt x="1285188" y="198828"/>
                  <a:pt x="1283613" y="197761"/>
                  <a:pt x="1283410" y="197761"/>
                </a:cubicBezTo>
                <a:cubicBezTo>
                  <a:pt x="1283207" y="197761"/>
                  <a:pt x="1283105" y="197965"/>
                  <a:pt x="1283105" y="198371"/>
                </a:cubicBezTo>
                <a:cubicBezTo>
                  <a:pt x="1283105" y="198777"/>
                  <a:pt x="1283105" y="199387"/>
                  <a:pt x="1283105" y="200200"/>
                </a:cubicBezTo>
                <a:cubicBezTo>
                  <a:pt x="1283105" y="201013"/>
                  <a:pt x="1283207" y="201825"/>
                  <a:pt x="1283410" y="202638"/>
                </a:cubicBezTo>
                <a:cubicBezTo>
                  <a:pt x="1283613" y="206093"/>
                  <a:pt x="1283715" y="214729"/>
                  <a:pt x="1283715" y="228546"/>
                </a:cubicBezTo>
                <a:cubicBezTo>
                  <a:pt x="1283715" y="248053"/>
                  <a:pt x="1283308" y="258010"/>
                  <a:pt x="1282495" y="258417"/>
                </a:cubicBezTo>
                <a:cubicBezTo>
                  <a:pt x="1282089" y="258823"/>
                  <a:pt x="1281886" y="260144"/>
                  <a:pt x="1281886" y="262379"/>
                </a:cubicBezTo>
                <a:cubicBezTo>
                  <a:pt x="1281886" y="265630"/>
                  <a:pt x="1281378" y="270151"/>
                  <a:pt x="1280362" y="275943"/>
                </a:cubicBezTo>
                <a:cubicBezTo>
                  <a:pt x="1279346" y="281734"/>
                  <a:pt x="1278431" y="284629"/>
                  <a:pt x="1277619" y="284629"/>
                </a:cubicBezTo>
                <a:cubicBezTo>
                  <a:pt x="1277009" y="284629"/>
                  <a:pt x="1276704" y="285645"/>
                  <a:pt x="1276704" y="287677"/>
                </a:cubicBezTo>
                <a:cubicBezTo>
                  <a:pt x="1276704" y="290522"/>
                  <a:pt x="1276196" y="291945"/>
                  <a:pt x="1275180" y="291945"/>
                </a:cubicBezTo>
                <a:cubicBezTo>
                  <a:pt x="1274977" y="291945"/>
                  <a:pt x="1274571" y="291640"/>
                  <a:pt x="1273961" y="291030"/>
                </a:cubicBezTo>
                <a:cubicBezTo>
                  <a:pt x="1273148" y="289811"/>
                  <a:pt x="1271319" y="287677"/>
                  <a:pt x="1268475" y="284629"/>
                </a:cubicBezTo>
                <a:cubicBezTo>
                  <a:pt x="1263191" y="278330"/>
                  <a:pt x="1260143" y="274419"/>
                  <a:pt x="1259331" y="272895"/>
                </a:cubicBezTo>
                <a:cubicBezTo>
                  <a:pt x="1258518" y="271371"/>
                  <a:pt x="1258010" y="269085"/>
                  <a:pt x="1257807" y="266037"/>
                </a:cubicBezTo>
                <a:cubicBezTo>
                  <a:pt x="1257603" y="263395"/>
                  <a:pt x="1257146" y="261719"/>
                  <a:pt x="1256435" y="261007"/>
                </a:cubicBezTo>
                <a:cubicBezTo>
                  <a:pt x="1255724" y="260296"/>
                  <a:pt x="1255571" y="259737"/>
                  <a:pt x="1255978" y="259331"/>
                </a:cubicBezTo>
                <a:cubicBezTo>
                  <a:pt x="1256181" y="259128"/>
                  <a:pt x="1256587" y="256283"/>
                  <a:pt x="1257197" y="250797"/>
                </a:cubicBezTo>
                <a:cubicBezTo>
                  <a:pt x="1257807" y="245310"/>
                  <a:pt x="1258111" y="241653"/>
                  <a:pt x="1258111" y="239824"/>
                </a:cubicBezTo>
                <a:cubicBezTo>
                  <a:pt x="1257908" y="231086"/>
                  <a:pt x="1257908" y="223669"/>
                  <a:pt x="1258111" y="217573"/>
                </a:cubicBezTo>
                <a:cubicBezTo>
                  <a:pt x="1258315" y="212493"/>
                  <a:pt x="1258213" y="209852"/>
                  <a:pt x="1257807" y="209649"/>
                </a:cubicBezTo>
                <a:cubicBezTo>
                  <a:pt x="1257807" y="209445"/>
                  <a:pt x="1257502" y="209649"/>
                  <a:pt x="1256892" y="210258"/>
                </a:cubicBezTo>
                <a:cubicBezTo>
                  <a:pt x="1256283" y="210868"/>
                  <a:pt x="1255571" y="211935"/>
                  <a:pt x="1254759" y="213459"/>
                </a:cubicBezTo>
                <a:cubicBezTo>
                  <a:pt x="1253946" y="214983"/>
                  <a:pt x="1252930" y="216862"/>
                  <a:pt x="1251711" y="219097"/>
                </a:cubicBezTo>
                <a:cubicBezTo>
                  <a:pt x="1250491" y="221333"/>
                  <a:pt x="1249221" y="223873"/>
                  <a:pt x="1247901" y="226717"/>
                </a:cubicBezTo>
                <a:cubicBezTo>
                  <a:pt x="1246580" y="229562"/>
                  <a:pt x="1245107" y="232610"/>
                  <a:pt x="1243481" y="235861"/>
                </a:cubicBezTo>
                <a:cubicBezTo>
                  <a:pt x="1237385" y="248460"/>
                  <a:pt x="1233727" y="255673"/>
                  <a:pt x="1232508" y="257502"/>
                </a:cubicBezTo>
                <a:cubicBezTo>
                  <a:pt x="1231289" y="259331"/>
                  <a:pt x="1230070" y="260245"/>
                  <a:pt x="1228851" y="260245"/>
                </a:cubicBezTo>
                <a:cubicBezTo>
                  <a:pt x="1227225" y="260245"/>
                  <a:pt x="1226107" y="260652"/>
                  <a:pt x="1225498" y="261465"/>
                </a:cubicBezTo>
                <a:cubicBezTo>
                  <a:pt x="1224279" y="262074"/>
                  <a:pt x="1223212" y="261871"/>
                  <a:pt x="1222297" y="260855"/>
                </a:cubicBezTo>
                <a:cubicBezTo>
                  <a:pt x="1221383" y="259839"/>
                  <a:pt x="1220926" y="258518"/>
                  <a:pt x="1220926" y="256893"/>
                </a:cubicBezTo>
                <a:cubicBezTo>
                  <a:pt x="1220926" y="254454"/>
                  <a:pt x="1220215" y="252117"/>
                  <a:pt x="1218792" y="249882"/>
                </a:cubicBezTo>
                <a:cubicBezTo>
                  <a:pt x="1216963" y="246225"/>
                  <a:pt x="1215643" y="241348"/>
                  <a:pt x="1214830" y="235252"/>
                </a:cubicBezTo>
                <a:cubicBezTo>
                  <a:pt x="1214627" y="232813"/>
                  <a:pt x="1215338" y="230629"/>
                  <a:pt x="1216963" y="228699"/>
                </a:cubicBezTo>
                <a:cubicBezTo>
                  <a:pt x="1218589" y="226768"/>
                  <a:pt x="1222094" y="220469"/>
                  <a:pt x="1227479" y="209801"/>
                </a:cubicBezTo>
                <a:cubicBezTo>
                  <a:pt x="1232864" y="199133"/>
                  <a:pt x="1236877" y="191462"/>
                  <a:pt x="1239519" y="186789"/>
                </a:cubicBezTo>
                <a:cubicBezTo>
                  <a:pt x="1239925" y="185569"/>
                  <a:pt x="1240433" y="184452"/>
                  <a:pt x="1241043" y="183436"/>
                </a:cubicBezTo>
                <a:cubicBezTo>
                  <a:pt x="1241652" y="182420"/>
                  <a:pt x="1242059" y="181607"/>
                  <a:pt x="1242262" y="180997"/>
                </a:cubicBezTo>
                <a:cubicBezTo>
                  <a:pt x="1242465" y="180388"/>
                  <a:pt x="1242567" y="180083"/>
                  <a:pt x="1242567" y="180083"/>
                </a:cubicBezTo>
                <a:cubicBezTo>
                  <a:pt x="1241957" y="180083"/>
                  <a:pt x="1239620" y="181251"/>
                  <a:pt x="1235556" y="183588"/>
                </a:cubicBezTo>
                <a:cubicBezTo>
                  <a:pt x="1231492" y="185925"/>
                  <a:pt x="1228851" y="187601"/>
                  <a:pt x="1227631" y="188617"/>
                </a:cubicBezTo>
                <a:cubicBezTo>
                  <a:pt x="1226006" y="190243"/>
                  <a:pt x="1223466" y="191056"/>
                  <a:pt x="1220011" y="191056"/>
                </a:cubicBezTo>
                <a:cubicBezTo>
                  <a:pt x="1216557" y="190853"/>
                  <a:pt x="1213560" y="190395"/>
                  <a:pt x="1211020" y="189684"/>
                </a:cubicBezTo>
                <a:cubicBezTo>
                  <a:pt x="1208480" y="188973"/>
                  <a:pt x="1207210" y="188109"/>
                  <a:pt x="1207210" y="187093"/>
                </a:cubicBezTo>
                <a:cubicBezTo>
                  <a:pt x="1207413" y="186890"/>
                  <a:pt x="1207413" y="186738"/>
                  <a:pt x="1207210" y="186636"/>
                </a:cubicBezTo>
                <a:cubicBezTo>
                  <a:pt x="1207007" y="186535"/>
                  <a:pt x="1206702" y="186585"/>
                  <a:pt x="1206295" y="186789"/>
                </a:cubicBezTo>
                <a:cubicBezTo>
                  <a:pt x="1205279" y="186992"/>
                  <a:pt x="1204771" y="186789"/>
                  <a:pt x="1204771" y="186179"/>
                </a:cubicBezTo>
                <a:cubicBezTo>
                  <a:pt x="1204771" y="185569"/>
                  <a:pt x="1203197" y="184807"/>
                  <a:pt x="1200047" y="183893"/>
                </a:cubicBezTo>
                <a:cubicBezTo>
                  <a:pt x="1196897" y="182979"/>
                  <a:pt x="1195323" y="182115"/>
                  <a:pt x="1195323" y="181302"/>
                </a:cubicBezTo>
                <a:cubicBezTo>
                  <a:pt x="1195323" y="180489"/>
                  <a:pt x="1194865" y="179727"/>
                  <a:pt x="1193951" y="179016"/>
                </a:cubicBezTo>
                <a:cubicBezTo>
                  <a:pt x="1193037" y="178305"/>
                  <a:pt x="1192732" y="177492"/>
                  <a:pt x="1193037" y="176578"/>
                </a:cubicBezTo>
                <a:cubicBezTo>
                  <a:pt x="1193341" y="175663"/>
                  <a:pt x="1192986" y="175105"/>
                  <a:pt x="1191970" y="174901"/>
                </a:cubicBezTo>
                <a:cubicBezTo>
                  <a:pt x="1189531" y="174495"/>
                  <a:pt x="1189125" y="173682"/>
                  <a:pt x="1190751" y="172463"/>
                </a:cubicBezTo>
                <a:cubicBezTo>
                  <a:pt x="1191563" y="172057"/>
                  <a:pt x="1193748" y="171752"/>
                  <a:pt x="1197304" y="171549"/>
                </a:cubicBezTo>
                <a:cubicBezTo>
                  <a:pt x="1200860" y="171345"/>
                  <a:pt x="1205635" y="169567"/>
                  <a:pt x="1211629" y="166215"/>
                </a:cubicBezTo>
                <a:cubicBezTo>
                  <a:pt x="1217624" y="162862"/>
                  <a:pt x="1221586" y="160525"/>
                  <a:pt x="1223517" y="159204"/>
                </a:cubicBezTo>
                <a:cubicBezTo>
                  <a:pt x="1225447" y="157883"/>
                  <a:pt x="1229409" y="155496"/>
                  <a:pt x="1235404" y="152041"/>
                </a:cubicBezTo>
                <a:cubicBezTo>
                  <a:pt x="1241398" y="148587"/>
                  <a:pt x="1245818" y="145895"/>
                  <a:pt x="1248663" y="143964"/>
                </a:cubicBezTo>
                <a:cubicBezTo>
                  <a:pt x="1251507" y="142034"/>
                  <a:pt x="1254098" y="140561"/>
                  <a:pt x="1256435" y="139545"/>
                </a:cubicBezTo>
                <a:cubicBezTo>
                  <a:pt x="1258772" y="138529"/>
                  <a:pt x="1259940" y="137309"/>
                  <a:pt x="1259940" y="135887"/>
                </a:cubicBezTo>
                <a:cubicBezTo>
                  <a:pt x="1259940" y="135277"/>
                  <a:pt x="1259737" y="134668"/>
                  <a:pt x="1259331" y="134058"/>
                </a:cubicBezTo>
                <a:cubicBezTo>
                  <a:pt x="1258924" y="133449"/>
                  <a:pt x="1258569" y="133144"/>
                  <a:pt x="1258264" y="133144"/>
                </a:cubicBezTo>
                <a:cubicBezTo>
                  <a:pt x="1257959" y="133144"/>
                  <a:pt x="1257502" y="133347"/>
                  <a:pt x="1256892" y="133753"/>
                </a:cubicBezTo>
                <a:cubicBezTo>
                  <a:pt x="1256486" y="134769"/>
                  <a:pt x="1256333" y="134871"/>
                  <a:pt x="1256435" y="134058"/>
                </a:cubicBezTo>
                <a:cubicBezTo>
                  <a:pt x="1256537" y="133245"/>
                  <a:pt x="1256994" y="131518"/>
                  <a:pt x="1257807" y="128877"/>
                </a:cubicBezTo>
                <a:cubicBezTo>
                  <a:pt x="1258619" y="126032"/>
                  <a:pt x="1258823" y="121968"/>
                  <a:pt x="1258416" y="116685"/>
                </a:cubicBezTo>
                <a:cubicBezTo>
                  <a:pt x="1258010" y="111401"/>
                  <a:pt x="1257807" y="107388"/>
                  <a:pt x="1257807" y="104645"/>
                </a:cubicBezTo>
                <a:cubicBezTo>
                  <a:pt x="1257807" y="101902"/>
                  <a:pt x="1257502" y="100327"/>
                  <a:pt x="1256892" y="99921"/>
                </a:cubicBezTo>
                <a:cubicBezTo>
                  <a:pt x="1256486" y="99311"/>
                  <a:pt x="1256283" y="99413"/>
                  <a:pt x="1256283" y="100225"/>
                </a:cubicBezTo>
                <a:cubicBezTo>
                  <a:pt x="1256079" y="101241"/>
                  <a:pt x="1255978" y="104188"/>
                  <a:pt x="1255978" y="109065"/>
                </a:cubicBezTo>
                <a:cubicBezTo>
                  <a:pt x="1255775" y="113941"/>
                  <a:pt x="1255114" y="116888"/>
                  <a:pt x="1253997" y="117904"/>
                </a:cubicBezTo>
                <a:cubicBezTo>
                  <a:pt x="1252879" y="118920"/>
                  <a:pt x="1252269" y="119834"/>
                  <a:pt x="1252168" y="120647"/>
                </a:cubicBezTo>
                <a:cubicBezTo>
                  <a:pt x="1252066" y="121460"/>
                  <a:pt x="1251761" y="122476"/>
                  <a:pt x="1251253" y="123695"/>
                </a:cubicBezTo>
                <a:cubicBezTo>
                  <a:pt x="1250745" y="124914"/>
                  <a:pt x="1250593" y="125981"/>
                  <a:pt x="1250796" y="126895"/>
                </a:cubicBezTo>
                <a:cubicBezTo>
                  <a:pt x="1250999" y="127810"/>
                  <a:pt x="1250085" y="129435"/>
                  <a:pt x="1248053" y="131772"/>
                </a:cubicBezTo>
                <a:cubicBezTo>
                  <a:pt x="1246021" y="134109"/>
                  <a:pt x="1244192" y="136801"/>
                  <a:pt x="1242567" y="139849"/>
                </a:cubicBezTo>
                <a:cubicBezTo>
                  <a:pt x="1240941" y="142694"/>
                  <a:pt x="1239519" y="144218"/>
                  <a:pt x="1238299" y="144421"/>
                </a:cubicBezTo>
                <a:cubicBezTo>
                  <a:pt x="1237080" y="144625"/>
                  <a:pt x="1235048" y="143710"/>
                  <a:pt x="1232203" y="141678"/>
                </a:cubicBezTo>
                <a:cubicBezTo>
                  <a:pt x="1229359" y="139443"/>
                  <a:pt x="1227733" y="138325"/>
                  <a:pt x="1227327" y="138325"/>
                </a:cubicBezTo>
                <a:cubicBezTo>
                  <a:pt x="1226717" y="138325"/>
                  <a:pt x="1225803" y="137462"/>
                  <a:pt x="1224583" y="135735"/>
                </a:cubicBezTo>
                <a:cubicBezTo>
                  <a:pt x="1223364" y="134007"/>
                  <a:pt x="1222755" y="132839"/>
                  <a:pt x="1222755" y="132229"/>
                </a:cubicBezTo>
                <a:cubicBezTo>
                  <a:pt x="1222755" y="131620"/>
                  <a:pt x="1222043" y="131112"/>
                  <a:pt x="1220621" y="130705"/>
                </a:cubicBezTo>
                <a:cubicBezTo>
                  <a:pt x="1215541" y="129283"/>
                  <a:pt x="1213001" y="127759"/>
                  <a:pt x="1213001" y="126133"/>
                </a:cubicBezTo>
                <a:cubicBezTo>
                  <a:pt x="1213001" y="124914"/>
                  <a:pt x="1212544" y="123746"/>
                  <a:pt x="1211629" y="122628"/>
                </a:cubicBezTo>
                <a:cubicBezTo>
                  <a:pt x="1210715" y="121511"/>
                  <a:pt x="1210207" y="119885"/>
                  <a:pt x="1210105" y="117751"/>
                </a:cubicBezTo>
                <a:cubicBezTo>
                  <a:pt x="1210004" y="115618"/>
                  <a:pt x="1210359" y="114043"/>
                  <a:pt x="1211172" y="113027"/>
                </a:cubicBezTo>
                <a:cubicBezTo>
                  <a:pt x="1212391" y="111808"/>
                  <a:pt x="1215541" y="112519"/>
                  <a:pt x="1220621" y="115161"/>
                </a:cubicBezTo>
                <a:cubicBezTo>
                  <a:pt x="1224482" y="117396"/>
                  <a:pt x="1228749" y="117497"/>
                  <a:pt x="1233423" y="115465"/>
                </a:cubicBezTo>
                <a:cubicBezTo>
                  <a:pt x="1238096" y="113433"/>
                  <a:pt x="1244294" y="108861"/>
                  <a:pt x="1252015" y="101749"/>
                </a:cubicBezTo>
                <a:lnTo>
                  <a:pt x="1257807" y="96263"/>
                </a:lnTo>
                <a:lnTo>
                  <a:pt x="1256892" y="85900"/>
                </a:lnTo>
                <a:cubicBezTo>
                  <a:pt x="1255267" y="56842"/>
                  <a:pt x="1254149" y="39773"/>
                  <a:pt x="1253539" y="34693"/>
                </a:cubicBezTo>
                <a:cubicBezTo>
                  <a:pt x="1252727" y="30833"/>
                  <a:pt x="1252219" y="27683"/>
                  <a:pt x="1252015" y="25245"/>
                </a:cubicBezTo>
                <a:cubicBezTo>
                  <a:pt x="1251406" y="17320"/>
                  <a:pt x="1250187" y="12443"/>
                  <a:pt x="1248358" y="10614"/>
                </a:cubicBezTo>
                <a:cubicBezTo>
                  <a:pt x="1247545" y="9598"/>
                  <a:pt x="1247139" y="8887"/>
                  <a:pt x="1247139" y="8481"/>
                </a:cubicBezTo>
                <a:cubicBezTo>
                  <a:pt x="1247139" y="8074"/>
                  <a:pt x="1247748" y="7363"/>
                  <a:pt x="1248967" y="6347"/>
                </a:cubicBezTo>
                <a:cubicBezTo>
                  <a:pt x="1250593" y="4721"/>
                  <a:pt x="1252015" y="3909"/>
                  <a:pt x="1253235" y="3909"/>
                </a:cubicBezTo>
                <a:close/>
                <a:moveTo>
                  <a:pt x="1048071" y="99"/>
                </a:moveTo>
                <a:cubicBezTo>
                  <a:pt x="1049195" y="403"/>
                  <a:pt x="1050984" y="1470"/>
                  <a:pt x="1053438" y="3299"/>
                </a:cubicBezTo>
                <a:cubicBezTo>
                  <a:pt x="1056708" y="6144"/>
                  <a:pt x="1058906" y="8125"/>
                  <a:pt x="1060032" y="9243"/>
                </a:cubicBezTo>
                <a:cubicBezTo>
                  <a:pt x="1061157" y="10360"/>
                  <a:pt x="1062538" y="12443"/>
                  <a:pt x="1064173" y="15491"/>
                </a:cubicBezTo>
                <a:cubicBezTo>
                  <a:pt x="1066218" y="19149"/>
                  <a:pt x="1067087" y="22400"/>
                  <a:pt x="1066780" y="25245"/>
                </a:cubicBezTo>
                <a:cubicBezTo>
                  <a:pt x="1066474" y="28089"/>
                  <a:pt x="1065247" y="31696"/>
                  <a:pt x="1063099" y="36065"/>
                </a:cubicBezTo>
                <a:cubicBezTo>
                  <a:pt x="1060951" y="40434"/>
                  <a:pt x="1060388" y="42821"/>
                  <a:pt x="1061411" y="43228"/>
                </a:cubicBezTo>
                <a:cubicBezTo>
                  <a:pt x="1062843" y="44041"/>
                  <a:pt x="1064581" y="44345"/>
                  <a:pt x="1066626" y="44142"/>
                </a:cubicBezTo>
                <a:cubicBezTo>
                  <a:pt x="1067238" y="43939"/>
                  <a:pt x="1069129" y="44345"/>
                  <a:pt x="1072298" y="45361"/>
                </a:cubicBezTo>
                <a:cubicBezTo>
                  <a:pt x="1075466" y="46377"/>
                  <a:pt x="1077255" y="47190"/>
                  <a:pt x="1077665" y="47800"/>
                </a:cubicBezTo>
                <a:cubicBezTo>
                  <a:pt x="1077871" y="48206"/>
                  <a:pt x="1078483" y="48409"/>
                  <a:pt x="1079499" y="48409"/>
                </a:cubicBezTo>
                <a:cubicBezTo>
                  <a:pt x="1080515" y="48409"/>
                  <a:pt x="1082343" y="49679"/>
                  <a:pt x="1084985" y="52219"/>
                </a:cubicBezTo>
                <a:cubicBezTo>
                  <a:pt x="1087627" y="54759"/>
                  <a:pt x="1089557" y="57045"/>
                  <a:pt x="1090776" y="59077"/>
                </a:cubicBezTo>
                <a:cubicBezTo>
                  <a:pt x="1091995" y="60906"/>
                  <a:pt x="1092859" y="61821"/>
                  <a:pt x="1093367" y="61821"/>
                </a:cubicBezTo>
                <a:cubicBezTo>
                  <a:pt x="1093875" y="61821"/>
                  <a:pt x="1094129" y="62379"/>
                  <a:pt x="1094129" y="63497"/>
                </a:cubicBezTo>
                <a:cubicBezTo>
                  <a:pt x="1094129" y="64615"/>
                  <a:pt x="1094332" y="65478"/>
                  <a:pt x="1094739" y="66088"/>
                </a:cubicBezTo>
                <a:cubicBezTo>
                  <a:pt x="1095551" y="66494"/>
                  <a:pt x="1095755" y="67104"/>
                  <a:pt x="1095348" y="67917"/>
                </a:cubicBezTo>
                <a:cubicBezTo>
                  <a:pt x="1094942" y="68729"/>
                  <a:pt x="1094027" y="69339"/>
                  <a:pt x="1092605" y="69745"/>
                </a:cubicBezTo>
                <a:cubicBezTo>
                  <a:pt x="1090776" y="70355"/>
                  <a:pt x="1088236" y="70863"/>
                  <a:pt x="1084985" y="71269"/>
                </a:cubicBezTo>
                <a:cubicBezTo>
                  <a:pt x="1073565" y="72489"/>
                  <a:pt x="1063150" y="73708"/>
                  <a:pt x="1053743" y="74927"/>
                </a:cubicBezTo>
                <a:lnTo>
                  <a:pt x="1047918" y="76146"/>
                </a:lnTo>
                <a:lnTo>
                  <a:pt x="1048223" y="78889"/>
                </a:lnTo>
                <a:cubicBezTo>
                  <a:pt x="1048430" y="80718"/>
                  <a:pt x="1049452" y="82852"/>
                  <a:pt x="1051290" y="85290"/>
                </a:cubicBezTo>
                <a:lnTo>
                  <a:pt x="1054357" y="88338"/>
                </a:lnTo>
                <a:lnTo>
                  <a:pt x="1050371" y="94739"/>
                </a:lnTo>
                <a:cubicBezTo>
                  <a:pt x="1047714" y="98600"/>
                  <a:pt x="1045464" y="101241"/>
                  <a:pt x="1043623" y="102664"/>
                </a:cubicBezTo>
                <a:cubicBezTo>
                  <a:pt x="1041988" y="103680"/>
                  <a:pt x="1040608" y="104950"/>
                  <a:pt x="1039484" y="106474"/>
                </a:cubicBezTo>
                <a:cubicBezTo>
                  <a:pt x="1038360" y="107998"/>
                  <a:pt x="1038003" y="108963"/>
                  <a:pt x="1038413" y="109369"/>
                </a:cubicBezTo>
                <a:cubicBezTo>
                  <a:pt x="1038616" y="109573"/>
                  <a:pt x="1040557" y="108963"/>
                  <a:pt x="1044237" y="107541"/>
                </a:cubicBezTo>
                <a:cubicBezTo>
                  <a:pt x="1051393" y="105102"/>
                  <a:pt x="1056913" y="105102"/>
                  <a:pt x="1060796" y="107541"/>
                </a:cubicBezTo>
                <a:cubicBezTo>
                  <a:pt x="1063047" y="108760"/>
                  <a:pt x="1064684" y="109369"/>
                  <a:pt x="1065706" y="109369"/>
                </a:cubicBezTo>
                <a:cubicBezTo>
                  <a:pt x="1066729" y="109369"/>
                  <a:pt x="1067853" y="109979"/>
                  <a:pt x="1069081" y="111198"/>
                </a:cubicBezTo>
                <a:cubicBezTo>
                  <a:pt x="1070308" y="112417"/>
                  <a:pt x="1071228" y="113230"/>
                  <a:pt x="1071841" y="113637"/>
                </a:cubicBezTo>
                <a:cubicBezTo>
                  <a:pt x="1072863" y="114246"/>
                  <a:pt x="1074395" y="116278"/>
                  <a:pt x="1076436" y="119733"/>
                </a:cubicBezTo>
                <a:cubicBezTo>
                  <a:pt x="1078478" y="123187"/>
                  <a:pt x="1079702" y="125625"/>
                  <a:pt x="1080108" y="127048"/>
                </a:cubicBezTo>
                <a:cubicBezTo>
                  <a:pt x="1080515" y="128673"/>
                  <a:pt x="1080362" y="131112"/>
                  <a:pt x="1079651" y="134363"/>
                </a:cubicBezTo>
                <a:cubicBezTo>
                  <a:pt x="1078940" y="137614"/>
                  <a:pt x="1078533" y="148993"/>
                  <a:pt x="1078432" y="168501"/>
                </a:cubicBezTo>
                <a:cubicBezTo>
                  <a:pt x="1078330" y="188008"/>
                  <a:pt x="1077923" y="202333"/>
                  <a:pt x="1077210" y="211477"/>
                </a:cubicBezTo>
                <a:cubicBezTo>
                  <a:pt x="1076497" y="220621"/>
                  <a:pt x="1075938" y="228445"/>
                  <a:pt x="1075531" y="234947"/>
                </a:cubicBezTo>
                <a:lnTo>
                  <a:pt x="1074917" y="245005"/>
                </a:lnTo>
                <a:lnTo>
                  <a:pt x="1073388" y="243177"/>
                </a:lnTo>
                <a:lnTo>
                  <a:pt x="1067892" y="238300"/>
                </a:lnTo>
                <a:cubicBezTo>
                  <a:pt x="1065651" y="236268"/>
                  <a:pt x="1064530" y="234947"/>
                  <a:pt x="1064530" y="234337"/>
                </a:cubicBezTo>
                <a:cubicBezTo>
                  <a:pt x="1064530" y="233728"/>
                  <a:pt x="1063919" y="233118"/>
                  <a:pt x="1062697" y="232509"/>
                </a:cubicBezTo>
                <a:cubicBezTo>
                  <a:pt x="1061271" y="231696"/>
                  <a:pt x="1059795" y="230477"/>
                  <a:pt x="1058267" y="228851"/>
                </a:cubicBezTo>
                <a:cubicBezTo>
                  <a:pt x="1056740" y="227225"/>
                  <a:pt x="1056180" y="226209"/>
                  <a:pt x="1056586" y="225803"/>
                </a:cubicBezTo>
                <a:cubicBezTo>
                  <a:pt x="1056789" y="225397"/>
                  <a:pt x="1056483" y="224787"/>
                  <a:pt x="1055667" y="223974"/>
                </a:cubicBezTo>
                <a:cubicBezTo>
                  <a:pt x="1054242" y="222755"/>
                  <a:pt x="1043038" y="224381"/>
                  <a:pt x="1022058" y="228851"/>
                </a:cubicBezTo>
                <a:lnTo>
                  <a:pt x="1005561" y="232204"/>
                </a:lnTo>
                <a:lnTo>
                  <a:pt x="1004337" y="235861"/>
                </a:lnTo>
                <a:cubicBezTo>
                  <a:pt x="1003727" y="238706"/>
                  <a:pt x="1003626" y="240332"/>
                  <a:pt x="1004032" y="240738"/>
                </a:cubicBezTo>
                <a:cubicBezTo>
                  <a:pt x="1005051" y="241551"/>
                  <a:pt x="1015237" y="244497"/>
                  <a:pt x="1034588" y="249577"/>
                </a:cubicBezTo>
                <a:cubicBezTo>
                  <a:pt x="1040087" y="251203"/>
                  <a:pt x="1045536" y="252422"/>
                  <a:pt x="1050933" y="253235"/>
                </a:cubicBezTo>
                <a:cubicBezTo>
                  <a:pt x="1056331" y="254048"/>
                  <a:pt x="1061525" y="254911"/>
                  <a:pt x="1066516" y="255826"/>
                </a:cubicBezTo>
                <a:cubicBezTo>
                  <a:pt x="1071507" y="256740"/>
                  <a:pt x="1080813" y="258112"/>
                  <a:pt x="1094434" y="259941"/>
                </a:cubicBezTo>
                <a:cubicBezTo>
                  <a:pt x="1120037" y="262582"/>
                  <a:pt x="1135074" y="264614"/>
                  <a:pt x="1139544" y="266037"/>
                </a:cubicBezTo>
                <a:cubicBezTo>
                  <a:pt x="1140763" y="266240"/>
                  <a:pt x="1141729" y="266900"/>
                  <a:pt x="1142440" y="268018"/>
                </a:cubicBezTo>
                <a:cubicBezTo>
                  <a:pt x="1143151" y="269135"/>
                  <a:pt x="1144929" y="270202"/>
                  <a:pt x="1147774" y="271218"/>
                </a:cubicBezTo>
                <a:lnTo>
                  <a:pt x="1151431" y="273047"/>
                </a:lnTo>
                <a:lnTo>
                  <a:pt x="1149603" y="275181"/>
                </a:lnTo>
                <a:cubicBezTo>
                  <a:pt x="1148587" y="276603"/>
                  <a:pt x="1148587" y="277924"/>
                  <a:pt x="1149603" y="279143"/>
                </a:cubicBezTo>
                <a:cubicBezTo>
                  <a:pt x="1150619" y="280362"/>
                  <a:pt x="1151228" y="281124"/>
                  <a:pt x="1151431" y="281429"/>
                </a:cubicBezTo>
                <a:cubicBezTo>
                  <a:pt x="1151635" y="281734"/>
                  <a:pt x="1151990" y="282343"/>
                  <a:pt x="1152498" y="283258"/>
                </a:cubicBezTo>
                <a:cubicBezTo>
                  <a:pt x="1153006" y="284172"/>
                  <a:pt x="1154073" y="284731"/>
                  <a:pt x="1155699" y="284934"/>
                </a:cubicBezTo>
                <a:cubicBezTo>
                  <a:pt x="1156918" y="285137"/>
                  <a:pt x="1157121" y="285239"/>
                  <a:pt x="1156308" y="285239"/>
                </a:cubicBezTo>
                <a:cubicBezTo>
                  <a:pt x="1156105" y="285239"/>
                  <a:pt x="1155597" y="285442"/>
                  <a:pt x="1154784" y="285849"/>
                </a:cubicBezTo>
                <a:cubicBezTo>
                  <a:pt x="1147875" y="286052"/>
                  <a:pt x="1137614" y="287373"/>
                  <a:pt x="1123999" y="289811"/>
                </a:cubicBezTo>
                <a:cubicBezTo>
                  <a:pt x="1118919" y="290827"/>
                  <a:pt x="1114652" y="291589"/>
                  <a:pt x="1111198" y="292097"/>
                </a:cubicBezTo>
                <a:cubicBezTo>
                  <a:pt x="1107743" y="292605"/>
                  <a:pt x="1104848" y="293062"/>
                  <a:pt x="1102511" y="293469"/>
                </a:cubicBezTo>
                <a:cubicBezTo>
                  <a:pt x="1100174" y="293875"/>
                  <a:pt x="1097939" y="294027"/>
                  <a:pt x="1095805" y="293926"/>
                </a:cubicBezTo>
                <a:cubicBezTo>
                  <a:pt x="1093672" y="293824"/>
                  <a:pt x="1091945" y="294129"/>
                  <a:pt x="1090624" y="294840"/>
                </a:cubicBezTo>
                <a:cubicBezTo>
                  <a:pt x="1089303" y="295551"/>
                  <a:pt x="1086814" y="295297"/>
                  <a:pt x="1083156" y="294078"/>
                </a:cubicBezTo>
                <a:cubicBezTo>
                  <a:pt x="1079499" y="292859"/>
                  <a:pt x="1077364" y="292097"/>
                  <a:pt x="1076753" y="291792"/>
                </a:cubicBezTo>
                <a:cubicBezTo>
                  <a:pt x="1076142" y="291487"/>
                  <a:pt x="1072882" y="290421"/>
                  <a:pt x="1066973" y="288592"/>
                </a:cubicBezTo>
                <a:cubicBezTo>
                  <a:pt x="1052308" y="283918"/>
                  <a:pt x="1043651" y="280769"/>
                  <a:pt x="1041003" y="279143"/>
                </a:cubicBezTo>
                <a:cubicBezTo>
                  <a:pt x="1039781" y="278330"/>
                  <a:pt x="1037897" y="277467"/>
                  <a:pt x="1035350" y="276552"/>
                </a:cubicBezTo>
                <a:cubicBezTo>
                  <a:pt x="1032804" y="275638"/>
                  <a:pt x="1030920" y="274876"/>
                  <a:pt x="1029697" y="274266"/>
                </a:cubicBezTo>
                <a:cubicBezTo>
                  <a:pt x="1028475" y="273657"/>
                  <a:pt x="1023179" y="271523"/>
                  <a:pt x="1013809" y="267865"/>
                </a:cubicBezTo>
                <a:cubicBezTo>
                  <a:pt x="992013" y="258721"/>
                  <a:pt x="975262" y="252829"/>
                  <a:pt x="963556" y="250187"/>
                </a:cubicBezTo>
                <a:cubicBezTo>
                  <a:pt x="951849" y="247545"/>
                  <a:pt x="941627" y="247139"/>
                  <a:pt x="932890" y="248968"/>
                </a:cubicBezTo>
                <a:cubicBezTo>
                  <a:pt x="921917" y="251609"/>
                  <a:pt x="915313" y="253540"/>
                  <a:pt x="913078" y="254759"/>
                </a:cubicBezTo>
                <a:cubicBezTo>
                  <a:pt x="912468" y="255572"/>
                  <a:pt x="910995" y="255724"/>
                  <a:pt x="908658" y="255216"/>
                </a:cubicBezTo>
                <a:cubicBezTo>
                  <a:pt x="906321" y="254708"/>
                  <a:pt x="904340" y="253946"/>
                  <a:pt x="902715" y="252930"/>
                </a:cubicBezTo>
                <a:lnTo>
                  <a:pt x="897533" y="249273"/>
                </a:lnTo>
                <a:cubicBezTo>
                  <a:pt x="895501" y="248053"/>
                  <a:pt x="894485" y="247190"/>
                  <a:pt x="894485" y="246682"/>
                </a:cubicBezTo>
                <a:cubicBezTo>
                  <a:pt x="894485" y="246174"/>
                  <a:pt x="893977" y="245920"/>
                  <a:pt x="892961" y="245920"/>
                </a:cubicBezTo>
                <a:cubicBezTo>
                  <a:pt x="891742" y="245920"/>
                  <a:pt x="890523" y="245209"/>
                  <a:pt x="889303" y="243786"/>
                </a:cubicBezTo>
                <a:cubicBezTo>
                  <a:pt x="888084" y="242364"/>
                  <a:pt x="887678" y="241145"/>
                  <a:pt x="888084" y="240129"/>
                </a:cubicBezTo>
                <a:cubicBezTo>
                  <a:pt x="888287" y="238909"/>
                  <a:pt x="890370" y="237944"/>
                  <a:pt x="894333" y="237233"/>
                </a:cubicBezTo>
                <a:cubicBezTo>
                  <a:pt x="898295" y="236522"/>
                  <a:pt x="904543" y="235252"/>
                  <a:pt x="913078" y="233423"/>
                </a:cubicBezTo>
                <a:cubicBezTo>
                  <a:pt x="921612" y="231594"/>
                  <a:pt x="929994" y="230578"/>
                  <a:pt x="938224" y="230375"/>
                </a:cubicBezTo>
                <a:cubicBezTo>
                  <a:pt x="946453" y="230172"/>
                  <a:pt x="950721" y="229918"/>
                  <a:pt x="951025" y="229613"/>
                </a:cubicBezTo>
                <a:cubicBezTo>
                  <a:pt x="951330" y="229308"/>
                  <a:pt x="950568" y="227987"/>
                  <a:pt x="948739" y="225651"/>
                </a:cubicBezTo>
                <a:cubicBezTo>
                  <a:pt x="946911" y="223314"/>
                  <a:pt x="945590" y="220469"/>
                  <a:pt x="944777" y="217116"/>
                </a:cubicBezTo>
                <a:cubicBezTo>
                  <a:pt x="943964" y="213763"/>
                  <a:pt x="943355" y="211985"/>
                  <a:pt x="942948" y="211782"/>
                </a:cubicBezTo>
                <a:cubicBezTo>
                  <a:pt x="942542" y="211579"/>
                  <a:pt x="942339" y="211020"/>
                  <a:pt x="942339" y="210106"/>
                </a:cubicBezTo>
                <a:cubicBezTo>
                  <a:pt x="942339" y="209191"/>
                  <a:pt x="941475" y="206855"/>
                  <a:pt x="939748" y="203095"/>
                </a:cubicBezTo>
                <a:cubicBezTo>
                  <a:pt x="938021" y="199336"/>
                  <a:pt x="937157" y="197050"/>
                  <a:pt x="937157" y="196237"/>
                </a:cubicBezTo>
                <a:cubicBezTo>
                  <a:pt x="937157" y="195425"/>
                  <a:pt x="936954" y="194815"/>
                  <a:pt x="936547" y="194409"/>
                </a:cubicBezTo>
                <a:cubicBezTo>
                  <a:pt x="936141" y="194002"/>
                  <a:pt x="935227" y="191818"/>
                  <a:pt x="933804" y="187855"/>
                </a:cubicBezTo>
                <a:cubicBezTo>
                  <a:pt x="932382" y="183893"/>
                  <a:pt x="931671" y="181709"/>
                  <a:pt x="931671" y="181302"/>
                </a:cubicBezTo>
                <a:cubicBezTo>
                  <a:pt x="931874" y="180896"/>
                  <a:pt x="931417" y="177746"/>
                  <a:pt x="930299" y="171853"/>
                </a:cubicBezTo>
                <a:cubicBezTo>
                  <a:pt x="929181" y="165961"/>
                  <a:pt x="928521" y="162811"/>
                  <a:pt x="928318" y="162405"/>
                </a:cubicBezTo>
                <a:cubicBezTo>
                  <a:pt x="927708" y="162201"/>
                  <a:pt x="925625" y="163268"/>
                  <a:pt x="922069" y="165605"/>
                </a:cubicBezTo>
                <a:cubicBezTo>
                  <a:pt x="918513" y="167942"/>
                  <a:pt x="915516" y="169313"/>
                  <a:pt x="913078" y="169720"/>
                </a:cubicBezTo>
                <a:cubicBezTo>
                  <a:pt x="911249" y="169923"/>
                  <a:pt x="908303" y="169669"/>
                  <a:pt x="904239" y="168958"/>
                </a:cubicBezTo>
                <a:cubicBezTo>
                  <a:pt x="900175" y="168247"/>
                  <a:pt x="898143" y="167688"/>
                  <a:pt x="898143" y="167281"/>
                </a:cubicBezTo>
                <a:cubicBezTo>
                  <a:pt x="898143" y="166875"/>
                  <a:pt x="897127" y="166469"/>
                  <a:pt x="895095" y="166062"/>
                </a:cubicBezTo>
                <a:cubicBezTo>
                  <a:pt x="893063" y="165656"/>
                  <a:pt x="891183" y="164691"/>
                  <a:pt x="889456" y="163167"/>
                </a:cubicBezTo>
                <a:cubicBezTo>
                  <a:pt x="887729" y="161643"/>
                  <a:pt x="886662" y="160881"/>
                  <a:pt x="886255" y="160881"/>
                </a:cubicBezTo>
                <a:cubicBezTo>
                  <a:pt x="885036" y="160881"/>
                  <a:pt x="884935" y="159966"/>
                  <a:pt x="885951" y="158137"/>
                </a:cubicBezTo>
                <a:cubicBezTo>
                  <a:pt x="886154" y="157528"/>
                  <a:pt x="886560" y="157020"/>
                  <a:pt x="887170" y="156613"/>
                </a:cubicBezTo>
                <a:cubicBezTo>
                  <a:pt x="891437" y="155597"/>
                  <a:pt x="896619" y="152854"/>
                  <a:pt x="902715" y="148384"/>
                </a:cubicBezTo>
                <a:cubicBezTo>
                  <a:pt x="904950" y="146758"/>
                  <a:pt x="909725" y="142389"/>
                  <a:pt x="917040" y="135277"/>
                </a:cubicBezTo>
                <a:cubicBezTo>
                  <a:pt x="924355" y="128165"/>
                  <a:pt x="928013" y="124305"/>
                  <a:pt x="928013" y="123695"/>
                </a:cubicBezTo>
                <a:cubicBezTo>
                  <a:pt x="928013" y="123085"/>
                  <a:pt x="928978" y="121917"/>
                  <a:pt x="930909" y="120190"/>
                </a:cubicBezTo>
                <a:cubicBezTo>
                  <a:pt x="932839" y="118463"/>
                  <a:pt x="934211" y="117599"/>
                  <a:pt x="935023" y="117599"/>
                </a:cubicBezTo>
                <a:cubicBezTo>
                  <a:pt x="936039" y="117599"/>
                  <a:pt x="936700" y="117243"/>
                  <a:pt x="937005" y="116532"/>
                </a:cubicBezTo>
                <a:cubicBezTo>
                  <a:pt x="937309" y="115821"/>
                  <a:pt x="937970" y="115872"/>
                  <a:pt x="938986" y="116685"/>
                </a:cubicBezTo>
                <a:cubicBezTo>
                  <a:pt x="942034" y="119123"/>
                  <a:pt x="944371" y="120342"/>
                  <a:pt x="945996" y="120342"/>
                </a:cubicBezTo>
                <a:cubicBezTo>
                  <a:pt x="946606" y="120342"/>
                  <a:pt x="948079" y="121511"/>
                  <a:pt x="950416" y="123847"/>
                </a:cubicBezTo>
                <a:cubicBezTo>
                  <a:pt x="952753" y="126184"/>
                  <a:pt x="954431" y="128267"/>
                  <a:pt x="955450" y="130096"/>
                </a:cubicBezTo>
                <a:cubicBezTo>
                  <a:pt x="956672" y="131518"/>
                  <a:pt x="958098" y="133347"/>
                  <a:pt x="959726" y="135582"/>
                </a:cubicBezTo>
                <a:cubicBezTo>
                  <a:pt x="961562" y="138427"/>
                  <a:pt x="962581" y="140307"/>
                  <a:pt x="962784" y="141221"/>
                </a:cubicBezTo>
                <a:cubicBezTo>
                  <a:pt x="962987" y="142135"/>
                  <a:pt x="962376" y="142897"/>
                  <a:pt x="960950" y="143507"/>
                </a:cubicBezTo>
                <a:cubicBezTo>
                  <a:pt x="959322" y="143913"/>
                  <a:pt x="958202" y="144929"/>
                  <a:pt x="957590" y="146555"/>
                </a:cubicBezTo>
                <a:cubicBezTo>
                  <a:pt x="956979" y="148181"/>
                  <a:pt x="956164" y="149501"/>
                  <a:pt x="955145" y="150517"/>
                </a:cubicBezTo>
                <a:cubicBezTo>
                  <a:pt x="954126" y="151533"/>
                  <a:pt x="952753" y="155343"/>
                  <a:pt x="951025" y="161947"/>
                </a:cubicBezTo>
                <a:cubicBezTo>
                  <a:pt x="949298" y="168551"/>
                  <a:pt x="948638" y="174597"/>
                  <a:pt x="949044" y="180083"/>
                </a:cubicBezTo>
                <a:cubicBezTo>
                  <a:pt x="949654" y="190649"/>
                  <a:pt x="952705" y="202130"/>
                  <a:pt x="958198" y="214525"/>
                </a:cubicBezTo>
                <a:cubicBezTo>
                  <a:pt x="960439" y="219605"/>
                  <a:pt x="962171" y="223669"/>
                  <a:pt x="963394" y="226717"/>
                </a:cubicBezTo>
                <a:cubicBezTo>
                  <a:pt x="964210" y="229359"/>
                  <a:pt x="965330" y="230985"/>
                  <a:pt x="966756" y="231594"/>
                </a:cubicBezTo>
                <a:cubicBezTo>
                  <a:pt x="968181" y="232204"/>
                  <a:pt x="974292" y="233728"/>
                  <a:pt x="985087" y="236166"/>
                </a:cubicBezTo>
                <a:cubicBezTo>
                  <a:pt x="993418" y="238198"/>
                  <a:pt x="997990" y="239316"/>
                  <a:pt x="998803" y="239519"/>
                </a:cubicBezTo>
                <a:lnTo>
                  <a:pt x="997584" y="237690"/>
                </a:lnTo>
                <a:cubicBezTo>
                  <a:pt x="997380" y="237487"/>
                  <a:pt x="997177" y="237284"/>
                  <a:pt x="996974" y="237081"/>
                </a:cubicBezTo>
                <a:cubicBezTo>
                  <a:pt x="994739" y="235252"/>
                  <a:pt x="993621" y="233931"/>
                  <a:pt x="993621" y="233118"/>
                </a:cubicBezTo>
                <a:cubicBezTo>
                  <a:pt x="993621" y="231289"/>
                  <a:pt x="991183" y="228953"/>
                  <a:pt x="986306" y="226108"/>
                </a:cubicBezTo>
                <a:cubicBezTo>
                  <a:pt x="983207" y="224279"/>
                  <a:pt x="981251" y="222958"/>
                  <a:pt x="980439" y="222145"/>
                </a:cubicBezTo>
                <a:cubicBezTo>
                  <a:pt x="979829" y="221536"/>
                  <a:pt x="979575" y="220723"/>
                  <a:pt x="979677" y="219707"/>
                </a:cubicBezTo>
                <a:cubicBezTo>
                  <a:pt x="979778" y="218691"/>
                  <a:pt x="980032" y="217878"/>
                  <a:pt x="980439" y="217269"/>
                </a:cubicBezTo>
                <a:cubicBezTo>
                  <a:pt x="981251" y="217065"/>
                  <a:pt x="981556" y="214322"/>
                  <a:pt x="981353" y="209039"/>
                </a:cubicBezTo>
                <a:cubicBezTo>
                  <a:pt x="981150" y="203756"/>
                  <a:pt x="981561" y="200606"/>
                  <a:pt x="982586" y="199590"/>
                </a:cubicBezTo>
                <a:cubicBezTo>
                  <a:pt x="983612" y="198574"/>
                  <a:pt x="983917" y="196999"/>
                  <a:pt x="983501" y="194866"/>
                </a:cubicBezTo>
                <a:cubicBezTo>
                  <a:pt x="983085" y="192732"/>
                  <a:pt x="983080" y="191259"/>
                  <a:pt x="983487" y="190446"/>
                </a:cubicBezTo>
                <a:cubicBezTo>
                  <a:pt x="984503" y="188821"/>
                  <a:pt x="985417" y="180693"/>
                  <a:pt x="986230" y="166062"/>
                </a:cubicBezTo>
                <a:cubicBezTo>
                  <a:pt x="986433" y="161795"/>
                  <a:pt x="986738" y="156613"/>
                  <a:pt x="987144" y="150517"/>
                </a:cubicBezTo>
                <a:cubicBezTo>
                  <a:pt x="988363" y="135887"/>
                  <a:pt x="987652" y="125829"/>
                  <a:pt x="985011" y="120342"/>
                </a:cubicBezTo>
                <a:cubicBezTo>
                  <a:pt x="983588" y="117294"/>
                  <a:pt x="983080" y="115161"/>
                  <a:pt x="983487" y="113941"/>
                </a:cubicBezTo>
                <a:cubicBezTo>
                  <a:pt x="983893" y="112722"/>
                  <a:pt x="985214" y="112316"/>
                  <a:pt x="987449" y="112722"/>
                </a:cubicBezTo>
                <a:cubicBezTo>
                  <a:pt x="992123" y="113332"/>
                  <a:pt x="995780" y="115059"/>
                  <a:pt x="998422" y="117904"/>
                </a:cubicBezTo>
                <a:cubicBezTo>
                  <a:pt x="999641" y="119123"/>
                  <a:pt x="1000454" y="119529"/>
                  <a:pt x="1000860" y="119123"/>
                </a:cubicBezTo>
                <a:cubicBezTo>
                  <a:pt x="1001267" y="118717"/>
                  <a:pt x="1001571" y="117091"/>
                  <a:pt x="1001775" y="114246"/>
                </a:cubicBezTo>
                <a:cubicBezTo>
                  <a:pt x="1001978" y="112011"/>
                  <a:pt x="1002384" y="110335"/>
                  <a:pt x="1002994" y="109217"/>
                </a:cubicBezTo>
                <a:cubicBezTo>
                  <a:pt x="1003603" y="108099"/>
                  <a:pt x="1005127" y="106321"/>
                  <a:pt x="1007566" y="103883"/>
                </a:cubicBezTo>
                <a:cubicBezTo>
                  <a:pt x="1014068" y="97381"/>
                  <a:pt x="1018945" y="90777"/>
                  <a:pt x="1022196" y="84071"/>
                </a:cubicBezTo>
                <a:cubicBezTo>
                  <a:pt x="1022806" y="82649"/>
                  <a:pt x="1023111" y="81836"/>
                  <a:pt x="1023111" y="81633"/>
                </a:cubicBezTo>
                <a:cubicBezTo>
                  <a:pt x="1023111" y="81429"/>
                  <a:pt x="1022806" y="81328"/>
                  <a:pt x="1022196" y="81328"/>
                </a:cubicBezTo>
                <a:cubicBezTo>
                  <a:pt x="1020977" y="81328"/>
                  <a:pt x="1018031" y="81887"/>
                  <a:pt x="1013357" y="83004"/>
                </a:cubicBezTo>
                <a:cubicBezTo>
                  <a:pt x="1008683" y="84122"/>
                  <a:pt x="1004975" y="84884"/>
                  <a:pt x="1002232" y="85290"/>
                </a:cubicBezTo>
                <a:cubicBezTo>
                  <a:pt x="999489" y="85697"/>
                  <a:pt x="997863" y="86306"/>
                  <a:pt x="997355" y="87119"/>
                </a:cubicBezTo>
                <a:cubicBezTo>
                  <a:pt x="996847" y="87932"/>
                  <a:pt x="995526" y="87881"/>
                  <a:pt x="993393" y="86967"/>
                </a:cubicBezTo>
                <a:cubicBezTo>
                  <a:pt x="991259" y="86052"/>
                  <a:pt x="988973" y="85493"/>
                  <a:pt x="986535" y="85290"/>
                </a:cubicBezTo>
                <a:cubicBezTo>
                  <a:pt x="984096" y="85087"/>
                  <a:pt x="982420" y="84477"/>
                  <a:pt x="981505" y="83461"/>
                </a:cubicBezTo>
                <a:cubicBezTo>
                  <a:pt x="980591" y="82445"/>
                  <a:pt x="979727" y="81937"/>
                  <a:pt x="978915" y="81937"/>
                </a:cubicBezTo>
                <a:cubicBezTo>
                  <a:pt x="978102" y="81937"/>
                  <a:pt x="976578" y="81379"/>
                  <a:pt x="974343" y="80261"/>
                </a:cubicBezTo>
                <a:cubicBezTo>
                  <a:pt x="972107" y="79143"/>
                  <a:pt x="970685" y="78585"/>
                  <a:pt x="970075" y="78585"/>
                </a:cubicBezTo>
                <a:cubicBezTo>
                  <a:pt x="969466" y="78585"/>
                  <a:pt x="967942" y="77467"/>
                  <a:pt x="965503" y="75232"/>
                </a:cubicBezTo>
                <a:cubicBezTo>
                  <a:pt x="963065" y="72997"/>
                  <a:pt x="962049" y="70965"/>
                  <a:pt x="962455" y="69136"/>
                </a:cubicBezTo>
                <a:cubicBezTo>
                  <a:pt x="962862" y="67917"/>
                  <a:pt x="963319" y="67205"/>
                  <a:pt x="963827" y="67002"/>
                </a:cubicBezTo>
                <a:cubicBezTo>
                  <a:pt x="964335" y="66799"/>
                  <a:pt x="966113" y="66494"/>
                  <a:pt x="969161" y="66088"/>
                </a:cubicBezTo>
                <a:cubicBezTo>
                  <a:pt x="973225" y="65478"/>
                  <a:pt x="979423" y="64157"/>
                  <a:pt x="987754" y="62125"/>
                </a:cubicBezTo>
                <a:cubicBezTo>
                  <a:pt x="995069" y="60297"/>
                  <a:pt x="998879" y="58976"/>
                  <a:pt x="999184" y="58163"/>
                </a:cubicBezTo>
                <a:cubicBezTo>
                  <a:pt x="999489" y="57350"/>
                  <a:pt x="997812" y="54912"/>
                  <a:pt x="994155" y="50848"/>
                </a:cubicBezTo>
                <a:cubicBezTo>
                  <a:pt x="990903" y="47393"/>
                  <a:pt x="988821" y="44701"/>
                  <a:pt x="987906" y="42771"/>
                </a:cubicBezTo>
                <a:cubicBezTo>
                  <a:pt x="986992" y="40840"/>
                  <a:pt x="985823" y="37437"/>
                  <a:pt x="984401" y="32560"/>
                </a:cubicBezTo>
                <a:cubicBezTo>
                  <a:pt x="982979" y="27277"/>
                  <a:pt x="981759" y="23822"/>
                  <a:pt x="980743" y="22197"/>
                </a:cubicBezTo>
                <a:cubicBezTo>
                  <a:pt x="978305" y="18336"/>
                  <a:pt x="977594" y="15593"/>
                  <a:pt x="978610" y="13967"/>
                </a:cubicBezTo>
                <a:cubicBezTo>
                  <a:pt x="979219" y="13154"/>
                  <a:pt x="982064" y="13764"/>
                  <a:pt x="987144" y="15796"/>
                </a:cubicBezTo>
                <a:cubicBezTo>
                  <a:pt x="997507" y="19657"/>
                  <a:pt x="1005229" y="24025"/>
                  <a:pt x="1010309" y="28902"/>
                </a:cubicBezTo>
                <a:cubicBezTo>
                  <a:pt x="1013763" y="32357"/>
                  <a:pt x="1015592" y="34998"/>
                  <a:pt x="1015795" y="36827"/>
                </a:cubicBezTo>
                <a:lnTo>
                  <a:pt x="1017319" y="45971"/>
                </a:lnTo>
                <a:cubicBezTo>
                  <a:pt x="1017726" y="49629"/>
                  <a:pt x="1018234" y="51813"/>
                  <a:pt x="1018843" y="52524"/>
                </a:cubicBezTo>
                <a:cubicBezTo>
                  <a:pt x="1019453" y="53235"/>
                  <a:pt x="1020672" y="53489"/>
                  <a:pt x="1022501" y="53286"/>
                </a:cubicBezTo>
                <a:cubicBezTo>
                  <a:pt x="1026362" y="52677"/>
                  <a:pt x="1028394" y="52270"/>
                  <a:pt x="1028597" y="52067"/>
                </a:cubicBezTo>
                <a:cubicBezTo>
                  <a:pt x="1028597" y="51661"/>
                  <a:pt x="1028089" y="51153"/>
                  <a:pt x="1027073" y="50543"/>
                </a:cubicBezTo>
                <a:cubicBezTo>
                  <a:pt x="1023822" y="48105"/>
                  <a:pt x="1024739" y="42821"/>
                  <a:pt x="1029826" y="34693"/>
                </a:cubicBezTo>
                <a:cubicBezTo>
                  <a:pt x="1035753" y="25956"/>
                  <a:pt x="1038206" y="20876"/>
                  <a:pt x="1037184" y="19453"/>
                </a:cubicBezTo>
                <a:cubicBezTo>
                  <a:pt x="1036981" y="18844"/>
                  <a:pt x="1038003" y="15948"/>
                  <a:pt x="1040251" y="10767"/>
                </a:cubicBezTo>
                <a:cubicBezTo>
                  <a:pt x="1042499" y="5585"/>
                  <a:pt x="1044083" y="2435"/>
                  <a:pt x="1045004" y="1318"/>
                </a:cubicBezTo>
                <a:cubicBezTo>
                  <a:pt x="1045924" y="200"/>
                  <a:pt x="1046947" y="-206"/>
                  <a:pt x="1048071" y="99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lang="zh-CN" altLang="en-US" sz="2400" dirty="0">
              <a:solidFill>
                <a:prstClr val="black"/>
              </a:solidFill>
              <a:latin typeface="庞门正道粗书体" panose="02010600030101010101" pitchFamily="2" charset="-122"/>
              <a:ea typeface="庞门正道粗书体" panose="02010600030101010101" pitchFamily="2" charset="-122"/>
              <a:cs typeface="Miriam" panose="020B0502050101010101" pitchFamily="34" charset="-79"/>
            </a:endParaRPr>
          </a:p>
        </p:txBody>
      </p:sp>
      <p:sp>
        <p:nvSpPr>
          <p:cNvPr id="36" name="自由线条-23_矢量">
            <a:extLst>
              <a:ext uri="{FF2B5EF4-FFF2-40B4-BE49-F238E27FC236}">
                <a16:creationId xmlns:a16="http://schemas.microsoft.com/office/drawing/2014/main" id="{233C1DED-7B9B-489C-8F67-66586C472434}"/>
              </a:ext>
            </a:extLst>
          </p:cNvPr>
          <p:cNvSpPr/>
          <p:nvPr/>
        </p:nvSpPr>
        <p:spPr>
          <a:xfrm>
            <a:off x="889106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8" name="自由线条-25_矢量">
            <a:extLst>
              <a:ext uri="{FF2B5EF4-FFF2-40B4-BE49-F238E27FC236}">
                <a16:creationId xmlns:a16="http://schemas.microsoft.com/office/drawing/2014/main" id="{16B13D21-F505-4557-8A1A-1BF28EA9F87A}"/>
              </a:ext>
            </a:extLst>
          </p:cNvPr>
          <p:cNvSpPr/>
          <p:nvPr/>
        </p:nvSpPr>
        <p:spPr>
          <a:xfrm>
            <a:off x="5118831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2" name="自由线条-27_矢量">
            <a:extLst>
              <a:ext uri="{FF2B5EF4-FFF2-40B4-BE49-F238E27FC236}">
                <a16:creationId xmlns:a16="http://schemas.microsoft.com/office/drawing/2014/main" id="{2126B975-1FBC-4308-8B52-55B45F417F8F}"/>
              </a:ext>
            </a:extLst>
          </p:cNvPr>
          <p:cNvSpPr/>
          <p:nvPr/>
        </p:nvSpPr>
        <p:spPr>
          <a:xfrm>
            <a:off x="8386737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5" name="文本框-2_矢量">
            <a:extLst>
              <a:ext uri="{FF2B5EF4-FFF2-40B4-BE49-F238E27FC236}">
                <a16:creationId xmlns:a16="http://schemas.microsoft.com/office/drawing/2014/main" id="{15B0C138-4021-4B70-928A-1EA2D8A59461}"/>
              </a:ext>
            </a:extLst>
          </p:cNvPr>
          <p:cNvSpPr txBox="1"/>
          <p:nvPr/>
        </p:nvSpPr>
        <p:spPr>
          <a:xfrm>
            <a:off x="1104525" y="974018"/>
            <a:ext cx="4156375" cy="927568"/>
          </a:xfrm>
          <a:custGeom>
            <a:avLst/>
            <a:gdLst/>
            <a:ahLst/>
            <a:cxnLst/>
            <a:rect l="l" t="t" r="r" b="b"/>
            <a:pathLst>
              <a:path w="4156375" h="927568">
                <a:moveTo>
                  <a:pt x="1701516" y="838014"/>
                </a:moveTo>
                <a:cubicBezTo>
                  <a:pt x="1702583" y="838128"/>
                  <a:pt x="1703040" y="838414"/>
                  <a:pt x="1702887" y="838871"/>
                </a:cubicBezTo>
                <a:cubicBezTo>
                  <a:pt x="1700449" y="841309"/>
                  <a:pt x="1687495" y="843748"/>
                  <a:pt x="1664025" y="846186"/>
                </a:cubicBezTo>
                <a:cubicBezTo>
                  <a:pt x="1640556" y="848625"/>
                  <a:pt x="1625468" y="849539"/>
                  <a:pt x="1618763" y="848929"/>
                </a:cubicBezTo>
                <a:cubicBezTo>
                  <a:pt x="1611447" y="848320"/>
                  <a:pt x="1611752" y="847710"/>
                  <a:pt x="1619677" y="847101"/>
                </a:cubicBezTo>
                <a:cubicBezTo>
                  <a:pt x="1622725" y="847101"/>
                  <a:pt x="1627297" y="846491"/>
                  <a:pt x="1633393" y="845272"/>
                </a:cubicBezTo>
                <a:cubicBezTo>
                  <a:pt x="1652291" y="844053"/>
                  <a:pt x="1666311" y="842834"/>
                  <a:pt x="1675455" y="841614"/>
                </a:cubicBezTo>
                <a:cubicBezTo>
                  <a:pt x="1689629" y="838871"/>
                  <a:pt x="1698315" y="837671"/>
                  <a:pt x="1701516" y="838014"/>
                </a:cubicBezTo>
                <a:close/>
                <a:moveTo>
                  <a:pt x="1723919" y="830642"/>
                </a:moveTo>
                <a:lnTo>
                  <a:pt x="1723919" y="833385"/>
                </a:lnTo>
                <a:cubicBezTo>
                  <a:pt x="1723919" y="834604"/>
                  <a:pt x="1721785" y="835518"/>
                  <a:pt x="1717518" y="836128"/>
                </a:cubicBezTo>
                <a:cubicBezTo>
                  <a:pt x="1713251" y="836738"/>
                  <a:pt x="1711117" y="836433"/>
                  <a:pt x="1711117" y="835213"/>
                </a:cubicBezTo>
                <a:cubicBezTo>
                  <a:pt x="1711117" y="833994"/>
                  <a:pt x="1712946" y="832927"/>
                  <a:pt x="1716603" y="832013"/>
                </a:cubicBezTo>
                <a:cubicBezTo>
                  <a:pt x="1720261" y="831099"/>
                  <a:pt x="1722699" y="830642"/>
                  <a:pt x="1723919" y="830642"/>
                </a:cubicBezTo>
                <a:close/>
                <a:moveTo>
                  <a:pt x="1732605" y="828813"/>
                </a:moveTo>
                <a:cubicBezTo>
                  <a:pt x="1733520" y="828813"/>
                  <a:pt x="1733977" y="829422"/>
                  <a:pt x="1733977" y="830642"/>
                </a:cubicBezTo>
                <a:cubicBezTo>
                  <a:pt x="1733977" y="832470"/>
                  <a:pt x="1732605" y="833385"/>
                  <a:pt x="1729862" y="833385"/>
                </a:cubicBezTo>
                <a:cubicBezTo>
                  <a:pt x="1727119" y="833385"/>
                  <a:pt x="1726662" y="832470"/>
                  <a:pt x="1728491" y="830642"/>
                </a:cubicBezTo>
                <a:cubicBezTo>
                  <a:pt x="1730319" y="829422"/>
                  <a:pt x="1731691" y="828813"/>
                  <a:pt x="1732605" y="828813"/>
                </a:cubicBezTo>
                <a:close/>
                <a:moveTo>
                  <a:pt x="1740378" y="827898"/>
                </a:moveTo>
                <a:lnTo>
                  <a:pt x="1744950" y="829727"/>
                </a:lnTo>
                <a:cubicBezTo>
                  <a:pt x="1743121" y="830337"/>
                  <a:pt x="1741292" y="830337"/>
                  <a:pt x="1739463" y="829727"/>
                </a:cubicBezTo>
                <a:close/>
                <a:moveTo>
                  <a:pt x="1824503" y="786750"/>
                </a:moveTo>
                <a:cubicBezTo>
                  <a:pt x="1823893" y="786141"/>
                  <a:pt x="1822826" y="786293"/>
                  <a:pt x="1821302" y="787207"/>
                </a:cubicBezTo>
                <a:cubicBezTo>
                  <a:pt x="1819778" y="788122"/>
                  <a:pt x="1819016" y="789494"/>
                  <a:pt x="1819016" y="791322"/>
                </a:cubicBezTo>
                <a:cubicBezTo>
                  <a:pt x="1819016" y="793151"/>
                  <a:pt x="1820083" y="792999"/>
                  <a:pt x="1822216" y="790865"/>
                </a:cubicBezTo>
                <a:cubicBezTo>
                  <a:pt x="1824350" y="788732"/>
                  <a:pt x="1825112" y="787360"/>
                  <a:pt x="1824503" y="786750"/>
                </a:cubicBezTo>
                <a:close/>
                <a:moveTo>
                  <a:pt x="3118226" y="714970"/>
                </a:moveTo>
                <a:cubicBezTo>
                  <a:pt x="3116245" y="715579"/>
                  <a:pt x="3113730" y="717256"/>
                  <a:pt x="3110682" y="719999"/>
                </a:cubicBezTo>
                <a:lnTo>
                  <a:pt x="3107025" y="724571"/>
                </a:lnTo>
                <a:cubicBezTo>
                  <a:pt x="3107634" y="724571"/>
                  <a:pt x="3108244" y="724266"/>
                  <a:pt x="3108854" y="723657"/>
                </a:cubicBezTo>
                <a:cubicBezTo>
                  <a:pt x="3112511" y="722438"/>
                  <a:pt x="3115864" y="721371"/>
                  <a:pt x="3118912" y="720456"/>
                </a:cubicBezTo>
                <a:cubicBezTo>
                  <a:pt x="3121960" y="719542"/>
                  <a:pt x="3123179" y="718170"/>
                  <a:pt x="3122570" y="716342"/>
                </a:cubicBezTo>
                <a:cubicBezTo>
                  <a:pt x="3121655" y="714817"/>
                  <a:pt x="3120207" y="714360"/>
                  <a:pt x="3118226" y="714970"/>
                </a:cubicBezTo>
                <a:close/>
                <a:moveTo>
                  <a:pt x="1811244" y="634046"/>
                </a:moveTo>
                <a:cubicBezTo>
                  <a:pt x="1809720" y="634046"/>
                  <a:pt x="1808958" y="634960"/>
                  <a:pt x="1808958" y="636789"/>
                </a:cubicBezTo>
                <a:cubicBezTo>
                  <a:pt x="1808958" y="638617"/>
                  <a:pt x="1809720" y="639532"/>
                  <a:pt x="1811244" y="639532"/>
                </a:cubicBezTo>
                <a:cubicBezTo>
                  <a:pt x="1812768" y="639532"/>
                  <a:pt x="1813530" y="638617"/>
                  <a:pt x="1813530" y="636789"/>
                </a:cubicBezTo>
                <a:cubicBezTo>
                  <a:pt x="1813530" y="634960"/>
                  <a:pt x="1812768" y="634046"/>
                  <a:pt x="1811244" y="634046"/>
                </a:cubicBezTo>
                <a:close/>
                <a:moveTo>
                  <a:pt x="1806215" y="620329"/>
                </a:moveTo>
                <a:cubicBezTo>
                  <a:pt x="1804386" y="620329"/>
                  <a:pt x="1803471" y="621244"/>
                  <a:pt x="1803471" y="623073"/>
                </a:cubicBezTo>
                <a:cubicBezTo>
                  <a:pt x="1803471" y="624901"/>
                  <a:pt x="1802404" y="625359"/>
                  <a:pt x="1800271" y="624444"/>
                </a:cubicBezTo>
                <a:cubicBezTo>
                  <a:pt x="1798137" y="623530"/>
                  <a:pt x="1797832" y="625054"/>
                  <a:pt x="1799357" y="629016"/>
                </a:cubicBezTo>
                <a:cubicBezTo>
                  <a:pt x="1800881" y="632979"/>
                  <a:pt x="1801947" y="635569"/>
                  <a:pt x="1802557" y="636789"/>
                </a:cubicBezTo>
                <a:cubicBezTo>
                  <a:pt x="1803776" y="638008"/>
                  <a:pt x="1804995" y="636789"/>
                  <a:pt x="1806215" y="633131"/>
                </a:cubicBezTo>
                <a:cubicBezTo>
                  <a:pt x="1808043" y="630083"/>
                  <a:pt x="1808958" y="627340"/>
                  <a:pt x="1808958" y="624901"/>
                </a:cubicBezTo>
                <a:cubicBezTo>
                  <a:pt x="1808958" y="621853"/>
                  <a:pt x="1808043" y="620329"/>
                  <a:pt x="1806215" y="620329"/>
                </a:cubicBezTo>
                <a:close/>
                <a:moveTo>
                  <a:pt x="2092422" y="496886"/>
                </a:moveTo>
                <a:cubicBezTo>
                  <a:pt x="2091203" y="496886"/>
                  <a:pt x="2082973" y="500848"/>
                  <a:pt x="2067733" y="508773"/>
                </a:cubicBezTo>
                <a:cubicBezTo>
                  <a:pt x="2046397" y="520355"/>
                  <a:pt x="2029023" y="525232"/>
                  <a:pt x="2015612" y="523403"/>
                </a:cubicBezTo>
                <a:cubicBezTo>
                  <a:pt x="2015003" y="523403"/>
                  <a:pt x="2014088" y="531633"/>
                  <a:pt x="2012869" y="548092"/>
                </a:cubicBezTo>
                <a:cubicBezTo>
                  <a:pt x="2011650" y="564551"/>
                  <a:pt x="2010888" y="579944"/>
                  <a:pt x="2010583" y="594269"/>
                </a:cubicBezTo>
                <a:cubicBezTo>
                  <a:pt x="2010278" y="608595"/>
                  <a:pt x="2010431" y="617586"/>
                  <a:pt x="2011040" y="621244"/>
                </a:cubicBezTo>
                <a:cubicBezTo>
                  <a:pt x="2011650" y="621854"/>
                  <a:pt x="2015765" y="620329"/>
                  <a:pt x="2023385" y="616672"/>
                </a:cubicBezTo>
                <a:cubicBezTo>
                  <a:pt x="2031005" y="613014"/>
                  <a:pt x="2035729" y="609661"/>
                  <a:pt x="2037558" y="606613"/>
                </a:cubicBezTo>
                <a:cubicBezTo>
                  <a:pt x="2041215" y="602346"/>
                  <a:pt x="2044111" y="601127"/>
                  <a:pt x="2046245" y="602956"/>
                </a:cubicBezTo>
                <a:cubicBezTo>
                  <a:pt x="2048378" y="604785"/>
                  <a:pt x="2052798" y="604785"/>
                  <a:pt x="2059503" y="602956"/>
                </a:cubicBezTo>
                <a:cubicBezTo>
                  <a:pt x="2066209" y="601127"/>
                  <a:pt x="2073219" y="600213"/>
                  <a:pt x="2080535" y="600213"/>
                </a:cubicBezTo>
                <a:lnTo>
                  <a:pt x="2091507" y="600213"/>
                </a:lnTo>
                <a:lnTo>
                  <a:pt x="2092422" y="582839"/>
                </a:lnTo>
                <a:cubicBezTo>
                  <a:pt x="2093031" y="570647"/>
                  <a:pt x="2093641" y="552969"/>
                  <a:pt x="2094251" y="529804"/>
                </a:cubicBezTo>
                <a:cubicBezTo>
                  <a:pt x="2094251" y="524317"/>
                  <a:pt x="2094251" y="518984"/>
                  <a:pt x="2094251" y="513802"/>
                </a:cubicBezTo>
                <a:cubicBezTo>
                  <a:pt x="2094251" y="508620"/>
                  <a:pt x="2094098" y="504505"/>
                  <a:pt x="2093793" y="501458"/>
                </a:cubicBezTo>
                <a:cubicBezTo>
                  <a:pt x="2093489" y="498409"/>
                  <a:pt x="2093031" y="496886"/>
                  <a:pt x="2092422" y="496886"/>
                </a:cubicBezTo>
                <a:close/>
                <a:moveTo>
                  <a:pt x="748711" y="468139"/>
                </a:moveTo>
                <a:cubicBezTo>
                  <a:pt x="747797" y="468253"/>
                  <a:pt x="747416" y="468691"/>
                  <a:pt x="747568" y="469453"/>
                </a:cubicBezTo>
                <a:cubicBezTo>
                  <a:pt x="748787" y="474330"/>
                  <a:pt x="749854" y="483932"/>
                  <a:pt x="750768" y="498257"/>
                </a:cubicBezTo>
                <a:cubicBezTo>
                  <a:pt x="751683" y="512583"/>
                  <a:pt x="751226" y="523403"/>
                  <a:pt x="749397" y="530718"/>
                </a:cubicBezTo>
                <a:cubicBezTo>
                  <a:pt x="748178" y="542301"/>
                  <a:pt x="748178" y="548549"/>
                  <a:pt x="749397" y="549463"/>
                </a:cubicBezTo>
                <a:cubicBezTo>
                  <a:pt x="750616" y="550378"/>
                  <a:pt x="761589" y="548397"/>
                  <a:pt x="782315" y="543520"/>
                </a:cubicBezTo>
                <a:cubicBezTo>
                  <a:pt x="793898" y="541691"/>
                  <a:pt x="803499" y="539710"/>
                  <a:pt x="811119" y="537576"/>
                </a:cubicBezTo>
                <a:cubicBezTo>
                  <a:pt x="818739" y="535443"/>
                  <a:pt x="824683" y="533614"/>
                  <a:pt x="828950" y="532090"/>
                </a:cubicBezTo>
                <a:cubicBezTo>
                  <a:pt x="833217" y="530566"/>
                  <a:pt x="836417" y="529499"/>
                  <a:pt x="838551" y="528890"/>
                </a:cubicBezTo>
                <a:cubicBezTo>
                  <a:pt x="840684" y="528280"/>
                  <a:pt x="841142" y="527975"/>
                  <a:pt x="839922" y="527975"/>
                </a:cubicBezTo>
                <a:cubicBezTo>
                  <a:pt x="839922" y="526146"/>
                  <a:pt x="839922" y="517002"/>
                  <a:pt x="839922" y="500543"/>
                </a:cubicBezTo>
                <a:lnTo>
                  <a:pt x="839922" y="477683"/>
                </a:lnTo>
                <a:lnTo>
                  <a:pt x="827121" y="480426"/>
                </a:lnTo>
                <a:cubicBezTo>
                  <a:pt x="805785" y="484693"/>
                  <a:pt x="787192" y="483169"/>
                  <a:pt x="771343" y="475854"/>
                </a:cubicBezTo>
                <a:cubicBezTo>
                  <a:pt x="758998" y="470368"/>
                  <a:pt x="751454" y="467796"/>
                  <a:pt x="748711" y="468139"/>
                </a:cubicBezTo>
                <a:close/>
                <a:moveTo>
                  <a:pt x="301112" y="454823"/>
                </a:moveTo>
                <a:cubicBezTo>
                  <a:pt x="299588" y="454823"/>
                  <a:pt x="289987" y="459395"/>
                  <a:pt x="272309" y="468539"/>
                </a:cubicBezTo>
                <a:cubicBezTo>
                  <a:pt x="255240" y="477683"/>
                  <a:pt x="230094" y="488199"/>
                  <a:pt x="196871" y="500086"/>
                </a:cubicBezTo>
                <a:cubicBezTo>
                  <a:pt x="163647" y="511973"/>
                  <a:pt x="140330" y="518526"/>
                  <a:pt x="126919" y="519745"/>
                </a:cubicBezTo>
                <a:lnTo>
                  <a:pt x="114117" y="522489"/>
                </a:lnTo>
                <a:lnTo>
                  <a:pt x="114117" y="546263"/>
                </a:lnTo>
                <a:cubicBezTo>
                  <a:pt x="114117" y="563332"/>
                  <a:pt x="115336" y="571866"/>
                  <a:pt x="117775" y="571866"/>
                </a:cubicBezTo>
                <a:cubicBezTo>
                  <a:pt x="120213" y="571866"/>
                  <a:pt x="129967" y="568818"/>
                  <a:pt x="147036" y="562722"/>
                </a:cubicBezTo>
                <a:cubicBezTo>
                  <a:pt x="164105" y="556626"/>
                  <a:pt x="182088" y="551140"/>
                  <a:pt x="200986" y="546263"/>
                </a:cubicBezTo>
                <a:cubicBezTo>
                  <a:pt x="219883" y="541386"/>
                  <a:pt x="229332" y="538034"/>
                  <a:pt x="229332" y="536205"/>
                </a:cubicBezTo>
                <a:cubicBezTo>
                  <a:pt x="229332" y="534376"/>
                  <a:pt x="234056" y="533461"/>
                  <a:pt x="243505" y="533461"/>
                </a:cubicBezTo>
                <a:cubicBezTo>
                  <a:pt x="252954" y="533461"/>
                  <a:pt x="261031" y="532852"/>
                  <a:pt x="267737" y="531633"/>
                </a:cubicBezTo>
                <a:cubicBezTo>
                  <a:pt x="280538" y="529194"/>
                  <a:pt x="288463" y="527975"/>
                  <a:pt x="291511" y="527975"/>
                </a:cubicBezTo>
                <a:cubicBezTo>
                  <a:pt x="294559" y="527975"/>
                  <a:pt x="297607" y="529499"/>
                  <a:pt x="300655" y="532547"/>
                </a:cubicBezTo>
                <a:cubicBezTo>
                  <a:pt x="304313" y="536814"/>
                  <a:pt x="306751" y="538186"/>
                  <a:pt x="307970" y="536662"/>
                </a:cubicBezTo>
                <a:cubicBezTo>
                  <a:pt x="309190" y="535138"/>
                  <a:pt x="308427" y="533309"/>
                  <a:pt x="305684" y="531175"/>
                </a:cubicBezTo>
                <a:cubicBezTo>
                  <a:pt x="302941" y="529042"/>
                  <a:pt x="302484" y="527670"/>
                  <a:pt x="304313" y="527061"/>
                </a:cubicBezTo>
                <a:cubicBezTo>
                  <a:pt x="307970" y="525842"/>
                  <a:pt x="307970" y="512735"/>
                  <a:pt x="304313" y="487741"/>
                </a:cubicBezTo>
                <a:cubicBezTo>
                  <a:pt x="303703" y="482865"/>
                  <a:pt x="303398" y="476159"/>
                  <a:pt x="303398" y="467625"/>
                </a:cubicBezTo>
                <a:cubicBezTo>
                  <a:pt x="303398" y="459090"/>
                  <a:pt x="302636" y="454823"/>
                  <a:pt x="301112" y="454823"/>
                </a:cubicBezTo>
                <a:close/>
                <a:moveTo>
                  <a:pt x="750311" y="443393"/>
                </a:moveTo>
                <a:cubicBezTo>
                  <a:pt x="745434" y="443698"/>
                  <a:pt x="742996" y="444612"/>
                  <a:pt x="742996" y="446136"/>
                </a:cubicBezTo>
                <a:cubicBezTo>
                  <a:pt x="742996" y="447660"/>
                  <a:pt x="745434" y="448422"/>
                  <a:pt x="750311" y="448422"/>
                </a:cubicBezTo>
                <a:cubicBezTo>
                  <a:pt x="755188" y="448422"/>
                  <a:pt x="757626" y="447508"/>
                  <a:pt x="757626" y="445679"/>
                </a:cubicBezTo>
                <a:cubicBezTo>
                  <a:pt x="757626" y="443850"/>
                  <a:pt x="755188" y="443088"/>
                  <a:pt x="750311" y="443393"/>
                </a:cubicBezTo>
                <a:close/>
                <a:moveTo>
                  <a:pt x="983483" y="437449"/>
                </a:moveTo>
                <a:cubicBezTo>
                  <a:pt x="976168" y="438669"/>
                  <a:pt x="965195" y="441107"/>
                  <a:pt x="950565" y="444765"/>
                </a:cubicBezTo>
                <a:cubicBezTo>
                  <a:pt x="935934" y="448422"/>
                  <a:pt x="928009" y="450556"/>
                  <a:pt x="926790" y="451166"/>
                </a:cubicBezTo>
                <a:cubicBezTo>
                  <a:pt x="924962" y="453604"/>
                  <a:pt x="924352" y="463358"/>
                  <a:pt x="924962" y="480426"/>
                </a:cubicBezTo>
                <a:cubicBezTo>
                  <a:pt x="924962" y="490790"/>
                  <a:pt x="926486" y="497343"/>
                  <a:pt x="929534" y="500086"/>
                </a:cubicBezTo>
                <a:cubicBezTo>
                  <a:pt x="932581" y="502829"/>
                  <a:pt x="940202" y="505115"/>
                  <a:pt x="952393" y="506944"/>
                </a:cubicBezTo>
                <a:lnTo>
                  <a:pt x="967938" y="507858"/>
                </a:lnTo>
                <a:lnTo>
                  <a:pt x="971596" y="495971"/>
                </a:lnTo>
                <a:cubicBezTo>
                  <a:pt x="973425" y="489265"/>
                  <a:pt x="975863" y="478902"/>
                  <a:pt x="978911" y="464882"/>
                </a:cubicBezTo>
                <a:cubicBezTo>
                  <a:pt x="981959" y="450861"/>
                  <a:pt x="984093" y="442631"/>
                  <a:pt x="985312" y="440193"/>
                </a:cubicBezTo>
                <a:cubicBezTo>
                  <a:pt x="985922" y="439583"/>
                  <a:pt x="986074" y="438973"/>
                  <a:pt x="985769" y="438364"/>
                </a:cubicBezTo>
                <a:cubicBezTo>
                  <a:pt x="985465" y="437754"/>
                  <a:pt x="984702" y="437449"/>
                  <a:pt x="983483" y="437449"/>
                </a:cubicBezTo>
                <a:close/>
                <a:moveTo>
                  <a:pt x="2260671" y="436535"/>
                </a:moveTo>
                <a:cubicBezTo>
                  <a:pt x="2267987" y="435621"/>
                  <a:pt x="2275302" y="437450"/>
                  <a:pt x="2282617" y="442022"/>
                </a:cubicBezTo>
                <a:lnTo>
                  <a:pt x="2316450" y="460310"/>
                </a:lnTo>
                <a:cubicBezTo>
                  <a:pt x="2330471" y="468234"/>
                  <a:pt x="2339615" y="473873"/>
                  <a:pt x="2343882" y="477226"/>
                </a:cubicBezTo>
                <a:cubicBezTo>
                  <a:pt x="2348149" y="480579"/>
                  <a:pt x="2353940" y="487132"/>
                  <a:pt x="2361255" y="496886"/>
                </a:cubicBezTo>
                <a:cubicBezTo>
                  <a:pt x="2375276" y="515173"/>
                  <a:pt x="2377105" y="527975"/>
                  <a:pt x="2366742" y="535290"/>
                </a:cubicBezTo>
                <a:cubicBezTo>
                  <a:pt x="2362474" y="537729"/>
                  <a:pt x="2359884" y="541844"/>
                  <a:pt x="2358969" y="547635"/>
                </a:cubicBezTo>
                <a:cubicBezTo>
                  <a:pt x="2358055" y="553426"/>
                  <a:pt x="2356683" y="557388"/>
                  <a:pt x="2354855" y="559522"/>
                </a:cubicBezTo>
                <a:cubicBezTo>
                  <a:pt x="2353026" y="561655"/>
                  <a:pt x="2352569" y="565618"/>
                  <a:pt x="2353483" y="571409"/>
                </a:cubicBezTo>
                <a:cubicBezTo>
                  <a:pt x="2354397" y="577200"/>
                  <a:pt x="2354855" y="581620"/>
                  <a:pt x="2354855" y="584668"/>
                </a:cubicBezTo>
                <a:cubicBezTo>
                  <a:pt x="2354855" y="587716"/>
                  <a:pt x="2354397" y="592288"/>
                  <a:pt x="2353483" y="598384"/>
                </a:cubicBezTo>
                <a:cubicBezTo>
                  <a:pt x="2352569" y="604480"/>
                  <a:pt x="2351807" y="607528"/>
                  <a:pt x="2351197" y="607528"/>
                </a:cubicBezTo>
                <a:cubicBezTo>
                  <a:pt x="2349368" y="607528"/>
                  <a:pt x="2346473" y="606461"/>
                  <a:pt x="2342510" y="604327"/>
                </a:cubicBezTo>
                <a:cubicBezTo>
                  <a:pt x="2338548" y="602194"/>
                  <a:pt x="2336566" y="600822"/>
                  <a:pt x="2336566" y="600213"/>
                </a:cubicBezTo>
                <a:cubicBezTo>
                  <a:pt x="2336566" y="598994"/>
                  <a:pt x="2333214" y="596250"/>
                  <a:pt x="2326508" y="591983"/>
                </a:cubicBezTo>
                <a:cubicBezTo>
                  <a:pt x="2319803" y="587716"/>
                  <a:pt x="2312945" y="582992"/>
                  <a:pt x="2305934" y="577810"/>
                </a:cubicBezTo>
                <a:cubicBezTo>
                  <a:pt x="2298924" y="572628"/>
                  <a:pt x="2293590" y="568818"/>
                  <a:pt x="2289932" y="566380"/>
                </a:cubicBezTo>
                <a:cubicBezTo>
                  <a:pt x="2284446" y="563942"/>
                  <a:pt x="2276826" y="544129"/>
                  <a:pt x="2267072" y="506944"/>
                </a:cubicBezTo>
                <a:cubicBezTo>
                  <a:pt x="2263415" y="493533"/>
                  <a:pt x="2259147" y="481646"/>
                  <a:pt x="2254271" y="471282"/>
                </a:cubicBezTo>
                <a:cubicBezTo>
                  <a:pt x="2245127" y="452994"/>
                  <a:pt x="2244822" y="442022"/>
                  <a:pt x="2253356" y="438364"/>
                </a:cubicBezTo>
                <a:cubicBezTo>
                  <a:pt x="2255795" y="437449"/>
                  <a:pt x="2258233" y="436840"/>
                  <a:pt x="2260671" y="436535"/>
                </a:cubicBezTo>
                <a:close/>
                <a:moveTo>
                  <a:pt x="1690543" y="408189"/>
                </a:moveTo>
                <a:cubicBezTo>
                  <a:pt x="1691457" y="408189"/>
                  <a:pt x="1692372" y="409103"/>
                  <a:pt x="1693286" y="410932"/>
                </a:cubicBezTo>
                <a:cubicBezTo>
                  <a:pt x="1694201" y="412761"/>
                  <a:pt x="1693743" y="413675"/>
                  <a:pt x="1691915" y="413675"/>
                </a:cubicBezTo>
                <a:cubicBezTo>
                  <a:pt x="1690086" y="413675"/>
                  <a:pt x="1689171" y="412761"/>
                  <a:pt x="1689171" y="410932"/>
                </a:cubicBezTo>
                <a:cubicBezTo>
                  <a:pt x="1689171" y="409103"/>
                  <a:pt x="1689629" y="408189"/>
                  <a:pt x="1690543" y="408189"/>
                </a:cubicBezTo>
                <a:close/>
                <a:moveTo>
                  <a:pt x="3792215" y="396416"/>
                </a:moveTo>
                <a:cubicBezTo>
                  <a:pt x="3795720" y="396492"/>
                  <a:pt x="3800673" y="396911"/>
                  <a:pt x="3807074" y="397673"/>
                </a:cubicBezTo>
                <a:cubicBezTo>
                  <a:pt x="3819876" y="399197"/>
                  <a:pt x="3827496" y="400569"/>
                  <a:pt x="3829934" y="401788"/>
                </a:cubicBezTo>
                <a:cubicBezTo>
                  <a:pt x="3836640" y="404226"/>
                  <a:pt x="3847460" y="415351"/>
                  <a:pt x="3862396" y="435163"/>
                </a:cubicBezTo>
                <a:cubicBezTo>
                  <a:pt x="3877331" y="454975"/>
                  <a:pt x="3885103" y="468234"/>
                  <a:pt x="3885713" y="474940"/>
                </a:cubicBezTo>
                <a:cubicBezTo>
                  <a:pt x="3886322" y="479207"/>
                  <a:pt x="3887541" y="483474"/>
                  <a:pt x="3889370" y="487741"/>
                </a:cubicBezTo>
                <a:cubicBezTo>
                  <a:pt x="3890589" y="490180"/>
                  <a:pt x="3891504" y="494447"/>
                  <a:pt x="3892114" y="500543"/>
                </a:cubicBezTo>
                <a:cubicBezTo>
                  <a:pt x="3892723" y="506639"/>
                  <a:pt x="3892875" y="512583"/>
                  <a:pt x="3892571" y="518374"/>
                </a:cubicBezTo>
                <a:cubicBezTo>
                  <a:pt x="3892266" y="524165"/>
                  <a:pt x="3891809" y="527061"/>
                  <a:pt x="3891199" y="527061"/>
                </a:cubicBezTo>
                <a:cubicBezTo>
                  <a:pt x="3886932" y="527061"/>
                  <a:pt x="3876569" y="520660"/>
                  <a:pt x="3860110" y="507858"/>
                </a:cubicBezTo>
                <a:cubicBezTo>
                  <a:pt x="3854013" y="502982"/>
                  <a:pt x="3847308" y="498714"/>
                  <a:pt x="3839992" y="495057"/>
                </a:cubicBezTo>
                <a:cubicBezTo>
                  <a:pt x="3835116" y="492618"/>
                  <a:pt x="3831306" y="489723"/>
                  <a:pt x="3828563" y="486370"/>
                </a:cubicBezTo>
                <a:cubicBezTo>
                  <a:pt x="3825819" y="483017"/>
                  <a:pt x="3822009" y="475854"/>
                  <a:pt x="3817132" y="464882"/>
                </a:cubicBezTo>
                <a:cubicBezTo>
                  <a:pt x="3808598" y="448422"/>
                  <a:pt x="3801283" y="435621"/>
                  <a:pt x="3795187" y="426477"/>
                </a:cubicBezTo>
                <a:lnTo>
                  <a:pt x="3786957" y="414589"/>
                </a:lnTo>
                <a:lnTo>
                  <a:pt x="3793358" y="413675"/>
                </a:lnTo>
                <a:cubicBezTo>
                  <a:pt x="3795796" y="412456"/>
                  <a:pt x="3797625" y="411237"/>
                  <a:pt x="3798845" y="410017"/>
                </a:cubicBezTo>
                <a:cubicBezTo>
                  <a:pt x="3800064" y="408798"/>
                  <a:pt x="3799759" y="408189"/>
                  <a:pt x="3797930" y="408189"/>
                </a:cubicBezTo>
                <a:cubicBezTo>
                  <a:pt x="3797321" y="407579"/>
                  <a:pt x="3796711" y="407274"/>
                  <a:pt x="3796102" y="407274"/>
                </a:cubicBezTo>
                <a:cubicBezTo>
                  <a:pt x="3794273" y="407274"/>
                  <a:pt x="3791529" y="406055"/>
                  <a:pt x="3787872" y="403617"/>
                </a:cubicBezTo>
                <a:cubicBezTo>
                  <a:pt x="3784214" y="401178"/>
                  <a:pt x="3783605" y="399045"/>
                  <a:pt x="3786043" y="397216"/>
                </a:cubicBezTo>
                <a:cubicBezTo>
                  <a:pt x="3786653" y="396606"/>
                  <a:pt x="3788710" y="396340"/>
                  <a:pt x="3792215" y="396416"/>
                </a:cubicBezTo>
                <a:close/>
                <a:moveTo>
                  <a:pt x="1534181" y="395844"/>
                </a:moveTo>
                <a:cubicBezTo>
                  <a:pt x="1533266" y="395539"/>
                  <a:pt x="1526408" y="399349"/>
                  <a:pt x="1513607" y="407274"/>
                </a:cubicBezTo>
                <a:cubicBezTo>
                  <a:pt x="1486784" y="422514"/>
                  <a:pt x="1459962" y="433792"/>
                  <a:pt x="1433139" y="441107"/>
                </a:cubicBezTo>
                <a:cubicBezTo>
                  <a:pt x="1424605" y="442936"/>
                  <a:pt x="1420033" y="445070"/>
                  <a:pt x="1419423" y="447508"/>
                </a:cubicBezTo>
                <a:cubicBezTo>
                  <a:pt x="1418204" y="449946"/>
                  <a:pt x="1419119" y="459395"/>
                  <a:pt x="1422167" y="475854"/>
                </a:cubicBezTo>
                <a:cubicBezTo>
                  <a:pt x="1425215" y="492314"/>
                  <a:pt x="1427653" y="500543"/>
                  <a:pt x="1429482" y="500543"/>
                </a:cubicBezTo>
                <a:cubicBezTo>
                  <a:pt x="1431920" y="500543"/>
                  <a:pt x="1436187" y="498409"/>
                  <a:pt x="1442283" y="494142"/>
                </a:cubicBezTo>
                <a:cubicBezTo>
                  <a:pt x="1448379" y="489875"/>
                  <a:pt x="1452342" y="486218"/>
                  <a:pt x="1454171" y="483169"/>
                </a:cubicBezTo>
                <a:cubicBezTo>
                  <a:pt x="1456609" y="480121"/>
                  <a:pt x="1458285" y="478445"/>
                  <a:pt x="1459200" y="478140"/>
                </a:cubicBezTo>
                <a:cubicBezTo>
                  <a:pt x="1460114" y="477835"/>
                  <a:pt x="1461181" y="478597"/>
                  <a:pt x="1462400" y="480426"/>
                </a:cubicBezTo>
                <a:cubicBezTo>
                  <a:pt x="1464839" y="484084"/>
                  <a:pt x="1468649" y="485455"/>
                  <a:pt x="1473830" y="484541"/>
                </a:cubicBezTo>
                <a:cubicBezTo>
                  <a:pt x="1479012" y="483627"/>
                  <a:pt x="1484041" y="483779"/>
                  <a:pt x="1488918" y="484998"/>
                </a:cubicBezTo>
                <a:cubicBezTo>
                  <a:pt x="1491966" y="486218"/>
                  <a:pt x="1494252" y="486218"/>
                  <a:pt x="1495776" y="484998"/>
                </a:cubicBezTo>
                <a:cubicBezTo>
                  <a:pt x="1497300" y="483779"/>
                  <a:pt x="1500500" y="479817"/>
                  <a:pt x="1505377" y="473111"/>
                </a:cubicBezTo>
                <a:cubicBezTo>
                  <a:pt x="1515740" y="460919"/>
                  <a:pt x="1523970" y="442326"/>
                  <a:pt x="1530066" y="417333"/>
                </a:cubicBezTo>
                <a:cubicBezTo>
                  <a:pt x="1533723" y="403312"/>
                  <a:pt x="1535095" y="396149"/>
                  <a:pt x="1534181" y="395844"/>
                </a:cubicBezTo>
                <a:close/>
                <a:moveTo>
                  <a:pt x="1690314" y="380642"/>
                </a:moveTo>
                <a:cubicBezTo>
                  <a:pt x="1691076" y="380414"/>
                  <a:pt x="1691915" y="380757"/>
                  <a:pt x="1692829" y="381671"/>
                </a:cubicBezTo>
                <a:cubicBezTo>
                  <a:pt x="1695267" y="384109"/>
                  <a:pt x="1694963" y="386243"/>
                  <a:pt x="1691915" y="388072"/>
                </a:cubicBezTo>
                <a:cubicBezTo>
                  <a:pt x="1691305" y="388681"/>
                  <a:pt x="1690391" y="388681"/>
                  <a:pt x="1689171" y="388072"/>
                </a:cubicBezTo>
                <a:cubicBezTo>
                  <a:pt x="1687343" y="387462"/>
                  <a:pt x="1687038" y="385786"/>
                  <a:pt x="1688257" y="383043"/>
                </a:cubicBezTo>
                <a:cubicBezTo>
                  <a:pt x="1688867" y="381671"/>
                  <a:pt x="1689552" y="380871"/>
                  <a:pt x="1690314" y="380642"/>
                </a:cubicBezTo>
                <a:close/>
                <a:moveTo>
                  <a:pt x="2087850" y="359268"/>
                </a:moveTo>
                <a:cubicBezTo>
                  <a:pt x="2085411" y="359573"/>
                  <a:pt x="2080230" y="361859"/>
                  <a:pt x="2072305" y="366126"/>
                </a:cubicBezTo>
                <a:cubicBezTo>
                  <a:pt x="2061942" y="371003"/>
                  <a:pt x="2050359" y="375270"/>
                  <a:pt x="2037558" y="378928"/>
                </a:cubicBezTo>
                <a:cubicBezTo>
                  <a:pt x="2024756" y="382585"/>
                  <a:pt x="2017441" y="383500"/>
                  <a:pt x="2015612" y="381671"/>
                </a:cubicBezTo>
                <a:cubicBezTo>
                  <a:pt x="2013174" y="380452"/>
                  <a:pt x="2011955" y="379995"/>
                  <a:pt x="2011955" y="380299"/>
                </a:cubicBezTo>
                <a:cubicBezTo>
                  <a:pt x="2011955" y="380604"/>
                  <a:pt x="2011497" y="395692"/>
                  <a:pt x="2010583" y="425562"/>
                </a:cubicBezTo>
                <a:cubicBezTo>
                  <a:pt x="2009669" y="455433"/>
                  <a:pt x="2010126" y="470368"/>
                  <a:pt x="2011955" y="470368"/>
                </a:cubicBezTo>
                <a:cubicBezTo>
                  <a:pt x="2013783" y="470368"/>
                  <a:pt x="2023842" y="466253"/>
                  <a:pt x="2042130" y="458023"/>
                </a:cubicBezTo>
                <a:cubicBezTo>
                  <a:pt x="2060418" y="449794"/>
                  <a:pt x="2073829" y="444765"/>
                  <a:pt x="2082363" y="442936"/>
                </a:cubicBezTo>
                <a:lnTo>
                  <a:pt x="2095165" y="439278"/>
                </a:lnTo>
                <a:lnTo>
                  <a:pt x="2095165" y="403617"/>
                </a:lnTo>
                <a:cubicBezTo>
                  <a:pt x="2094555" y="379842"/>
                  <a:pt x="2093946" y="366126"/>
                  <a:pt x="2093336" y="362469"/>
                </a:cubicBezTo>
                <a:cubicBezTo>
                  <a:pt x="2092117" y="360030"/>
                  <a:pt x="2090288" y="358963"/>
                  <a:pt x="2087850" y="359268"/>
                </a:cubicBezTo>
                <a:close/>
                <a:moveTo>
                  <a:pt x="836265" y="355154"/>
                </a:moveTo>
                <a:cubicBezTo>
                  <a:pt x="827121" y="355763"/>
                  <a:pt x="803042" y="361859"/>
                  <a:pt x="764027" y="373441"/>
                </a:cubicBezTo>
                <a:cubicBezTo>
                  <a:pt x="748178" y="377099"/>
                  <a:pt x="738424" y="377861"/>
                  <a:pt x="734766" y="375727"/>
                </a:cubicBezTo>
                <a:cubicBezTo>
                  <a:pt x="731109" y="373594"/>
                  <a:pt x="728670" y="372527"/>
                  <a:pt x="727451" y="372527"/>
                </a:cubicBezTo>
                <a:cubicBezTo>
                  <a:pt x="723794" y="372527"/>
                  <a:pt x="725318" y="384414"/>
                  <a:pt x="732023" y="408189"/>
                </a:cubicBezTo>
                <a:lnTo>
                  <a:pt x="738424" y="431049"/>
                </a:lnTo>
                <a:lnTo>
                  <a:pt x="749397" y="429220"/>
                </a:lnTo>
                <a:cubicBezTo>
                  <a:pt x="756102" y="428610"/>
                  <a:pt x="772562" y="424953"/>
                  <a:pt x="798774" y="418247"/>
                </a:cubicBezTo>
                <a:cubicBezTo>
                  <a:pt x="824987" y="411541"/>
                  <a:pt x="838399" y="407884"/>
                  <a:pt x="839008" y="407274"/>
                </a:cubicBezTo>
                <a:cubicBezTo>
                  <a:pt x="839618" y="406055"/>
                  <a:pt x="839922" y="397216"/>
                  <a:pt x="839922" y="380757"/>
                </a:cubicBezTo>
                <a:cubicBezTo>
                  <a:pt x="841142" y="369784"/>
                  <a:pt x="841446" y="362773"/>
                  <a:pt x="840837" y="359725"/>
                </a:cubicBezTo>
                <a:cubicBezTo>
                  <a:pt x="840227" y="356677"/>
                  <a:pt x="838703" y="355154"/>
                  <a:pt x="836265" y="355154"/>
                </a:cubicBezTo>
                <a:close/>
                <a:moveTo>
                  <a:pt x="293340" y="341437"/>
                </a:moveTo>
                <a:cubicBezTo>
                  <a:pt x="276271" y="342047"/>
                  <a:pt x="257374" y="346619"/>
                  <a:pt x="236647" y="355154"/>
                </a:cubicBezTo>
                <a:cubicBezTo>
                  <a:pt x="225065" y="360030"/>
                  <a:pt x="215921" y="363688"/>
                  <a:pt x="209215" y="366126"/>
                </a:cubicBezTo>
                <a:cubicBezTo>
                  <a:pt x="202509" y="368565"/>
                  <a:pt x="188031" y="372375"/>
                  <a:pt x="165781" y="377556"/>
                </a:cubicBezTo>
                <a:cubicBezTo>
                  <a:pt x="143531" y="382738"/>
                  <a:pt x="129053" y="385938"/>
                  <a:pt x="122347" y="387157"/>
                </a:cubicBezTo>
                <a:cubicBezTo>
                  <a:pt x="116861" y="388377"/>
                  <a:pt x="113508" y="389291"/>
                  <a:pt x="112288" y="389901"/>
                </a:cubicBezTo>
                <a:cubicBezTo>
                  <a:pt x="111069" y="391729"/>
                  <a:pt x="110460" y="398283"/>
                  <a:pt x="110460" y="409560"/>
                </a:cubicBezTo>
                <a:cubicBezTo>
                  <a:pt x="110460" y="420838"/>
                  <a:pt x="111069" y="429525"/>
                  <a:pt x="112288" y="435621"/>
                </a:cubicBezTo>
                <a:cubicBezTo>
                  <a:pt x="115336" y="444155"/>
                  <a:pt x="116251" y="450861"/>
                  <a:pt x="115032" y="455738"/>
                </a:cubicBezTo>
                <a:cubicBezTo>
                  <a:pt x="114422" y="460005"/>
                  <a:pt x="115032" y="462291"/>
                  <a:pt x="116861" y="462596"/>
                </a:cubicBezTo>
                <a:cubicBezTo>
                  <a:pt x="118689" y="462900"/>
                  <a:pt x="123261" y="461224"/>
                  <a:pt x="130576" y="457566"/>
                </a:cubicBezTo>
                <a:cubicBezTo>
                  <a:pt x="136673" y="454518"/>
                  <a:pt x="151303" y="447965"/>
                  <a:pt x="174468" y="437907"/>
                </a:cubicBezTo>
                <a:cubicBezTo>
                  <a:pt x="197633" y="427848"/>
                  <a:pt x="211349" y="422362"/>
                  <a:pt x="215616" y="421447"/>
                </a:cubicBezTo>
                <a:cubicBezTo>
                  <a:pt x="219883" y="420533"/>
                  <a:pt x="224455" y="418399"/>
                  <a:pt x="229332" y="415047"/>
                </a:cubicBezTo>
                <a:cubicBezTo>
                  <a:pt x="234209" y="411694"/>
                  <a:pt x="238323" y="410017"/>
                  <a:pt x="241676" y="410017"/>
                </a:cubicBezTo>
                <a:cubicBezTo>
                  <a:pt x="245029" y="410017"/>
                  <a:pt x="250668" y="408493"/>
                  <a:pt x="258593" y="405445"/>
                </a:cubicBezTo>
                <a:cubicBezTo>
                  <a:pt x="276881" y="399349"/>
                  <a:pt x="286939" y="398740"/>
                  <a:pt x="288768" y="403617"/>
                </a:cubicBezTo>
                <a:cubicBezTo>
                  <a:pt x="291206" y="406055"/>
                  <a:pt x="293949" y="407122"/>
                  <a:pt x="296997" y="406817"/>
                </a:cubicBezTo>
                <a:cubicBezTo>
                  <a:pt x="300046" y="406512"/>
                  <a:pt x="301569" y="397368"/>
                  <a:pt x="301569" y="379385"/>
                </a:cubicBezTo>
                <a:cubicBezTo>
                  <a:pt x="301569" y="361402"/>
                  <a:pt x="300808" y="350581"/>
                  <a:pt x="299283" y="346924"/>
                </a:cubicBezTo>
                <a:cubicBezTo>
                  <a:pt x="297760" y="343266"/>
                  <a:pt x="295778" y="341437"/>
                  <a:pt x="293340" y="341437"/>
                </a:cubicBezTo>
                <a:close/>
                <a:moveTo>
                  <a:pt x="1006343" y="325893"/>
                </a:moveTo>
                <a:cubicBezTo>
                  <a:pt x="996590" y="326502"/>
                  <a:pt x="980740" y="328788"/>
                  <a:pt x="958794" y="332751"/>
                </a:cubicBezTo>
                <a:cubicBezTo>
                  <a:pt x="936849" y="336713"/>
                  <a:pt x="925266" y="338999"/>
                  <a:pt x="924047" y="339609"/>
                </a:cubicBezTo>
                <a:cubicBezTo>
                  <a:pt x="921609" y="342047"/>
                  <a:pt x="920389" y="348143"/>
                  <a:pt x="920389" y="357897"/>
                </a:cubicBezTo>
                <a:cubicBezTo>
                  <a:pt x="920389" y="366431"/>
                  <a:pt x="921761" y="371917"/>
                  <a:pt x="924504" y="374356"/>
                </a:cubicBezTo>
                <a:cubicBezTo>
                  <a:pt x="927247" y="376794"/>
                  <a:pt x="932887" y="378013"/>
                  <a:pt x="941421" y="378013"/>
                </a:cubicBezTo>
                <a:cubicBezTo>
                  <a:pt x="946297" y="378013"/>
                  <a:pt x="952546" y="379385"/>
                  <a:pt x="960166" y="382128"/>
                </a:cubicBezTo>
                <a:cubicBezTo>
                  <a:pt x="967786" y="384871"/>
                  <a:pt x="971596" y="387462"/>
                  <a:pt x="971596" y="389901"/>
                </a:cubicBezTo>
                <a:cubicBezTo>
                  <a:pt x="971596" y="391120"/>
                  <a:pt x="973577" y="392339"/>
                  <a:pt x="977540" y="393558"/>
                </a:cubicBezTo>
                <a:cubicBezTo>
                  <a:pt x="981502" y="394777"/>
                  <a:pt x="984093" y="397825"/>
                  <a:pt x="985312" y="402702"/>
                </a:cubicBezTo>
                <a:cubicBezTo>
                  <a:pt x="987750" y="411237"/>
                  <a:pt x="991408" y="411846"/>
                  <a:pt x="996285" y="404531"/>
                </a:cubicBezTo>
                <a:cubicBezTo>
                  <a:pt x="998114" y="402093"/>
                  <a:pt x="999638" y="399045"/>
                  <a:pt x="1000857" y="395387"/>
                </a:cubicBezTo>
                <a:cubicBezTo>
                  <a:pt x="1003295" y="386853"/>
                  <a:pt x="1007258" y="376490"/>
                  <a:pt x="1012744" y="364297"/>
                </a:cubicBezTo>
                <a:cubicBezTo>
                  <a:pt x="1020669" y="347838"/>
                  <a:pt x="1022193" y="336561"/>
                  <a:pt x="1017316" y="330465"/>
                </a:cubicBezTo>
                <a:cubicBezTo>
                  <a:pt x="1014268" y="327417"/>
                  <a:pt x="1010611" y="325893"/>
                  <a:pt x="1006343" y="325893"/>
                </a:cubicBezTo>
                <a:close/>
                <a:moveTo>
                  <a:pt x="3620079" y="285202"/>
                </a:moveTo>
                <a:cubicBezTo>
                  <a:pt x="3619165" y="284897"/>
                  <a:pt x="3617489" y="285202"/>
                  <a:pt x="3615050" y="286116"/>
                </a:cubicBezTo>
                <a:cubicBezTo>
                  <a:pt x="3612612" y="287031"/>
                  <a:pt x="3609564" y="288250"/>
                  <a:pt x="3605906" y="289774"/>
                </a:cubicBezTo>
                <a:cubicBezTo>
                  <a:pt x="3602249" y="291298"/>
                  <a:pt x="3597372" y="293889"/>
                  <a:pt x="3591276" y="297546"/>
                </a:cubicBezTo>
                <a:cubicBezTo>
                  <a:pt x="3574816" y="305471"/>
                  <a:pt x="3561100" y="310653"/>
                  <a:pt x="3550128" y="313091"/>
                </a:cubicBezTo>
                <a:lnTo>
                  <a:pt x="3534583" y="318577"/>
                </a:lnTo>
                <a:lnTo>
                  <a:pt x="3535497" y="334122"/>
                </a:lnTo>
                <a:cubicBezTo>
                  <a:pt x="3536107" y="345705"/>
                  <a:pt x="3536716" y="352105"/>
                  <a:pt x="3537326" y="353325"/>
                </a:cubicBezTo>
                <a:cubicBezTo>
                  <a:pt x="3537936" y="354544"/>
                  <a:pt x="3537631" y="364907"/>
                  <a:pt x="3536412" y="384414"/>
                </a:cubicBezTo>
                <a:lnTo>
                  <a:pt x="3530011" y="463053"/>
                </a:lnTo>
                <a:cubicBezTo>
                  <a:pt x="3526963" y="495971"/>
                  <a:pt x="3525134" y="517002"/>
                  <a:pt x="3524524" y="526146"/>
                </a:cubicBezTo>
                <a:lnTo>
                  <a:pt x="3524524" y="535290"/>
                </a:lnTo>
                <a:cubicBezTo>
                  <a:pt x="3526963" y="532242"/>
                  <a:pt x="3530316" y="522793"/>
                  <a:pt x="3534583" y="506944"/>
                </a:cubicBezTo>
                <a:cubicBezTo>
                  <a:pt x="3540069" y="482560"/>
                  <a:pt x="3543727" y="452994"/>
                  <a:pt x="3545556" y="418247"/>
                </a:cubicBezTo>
                <a:cubicBezTo>
                  <a:pt x="3547384" y="402397"/>
                  <a:pt x="3549518" y="394168"/>
                  <a:pt x="3551957" y="393558"/>
                </a:cubicBezTo>
                <a:cubicBezTo>
                  <a:pt x="3555005" y="391729"/>
                  <a:pt x="3559119" y="392644"/>
                  <a:pt x="3564301" y="396301"/>
                </a:cubicBezTo>
                <a:cubicBezTo>
                  <a:pt x="3569482" y="399959"/>
                  <a:pt x="3573597" y="404226"/>
                  <a:pt x="3576645" y="409103"/>
                </a:cubicBezTo>
                <a:cubicBezTo>
                  <a:pt x="3579084" y="413980"/>
                  <a:pt x="3582132" y="416723"/>
                  <a:pt x="3585789" y="417333"/>
                </a:cubicBezTo>
                <a:cubicBezTo>
                  <a:pt x="3589447" y="417942"/>
                  <a:pt x="3592342" y="419466"/>
                  <a:pt x="3594476" y="421905"/>
                </a:cubicBezTo>
                <a:cubicBezTo>
                  <a:pt x="3596610" y="424343"/>
                  <a:pt x="3597067" y="427086"/>
                  <a:pt x="3595848" y="430134"/>
                </a:cubicBezTo>
                <a:cubicBezTo>
                  <a:pt x="3594629" y="433182"/>
                  <a:pt x="3596457" y="436230"/>
                  <a:pt x="3601334" y="439278"/>
                </a:cubicBezTo>
                <a:cubicBezTo>
                  <a:pt x="3604992" y="442326"/>
                  <a:pt x="3607125" y="444917"/>
                  <a:pt x="3607735" y="447051"/>
                </a:cubicBezTo>
                <a:cubicBezTo>
                  <a:pt x="3608345" y="449184"/>
                  <a:pt x="3608040" y="454823"/>
                  <a:pt x="3606820" y="463967"/>
                </a:cubicBezTo>
                <a:cubicBezTo>
                  <a:pt x="3603163" y="500543"/>
                  <a:pt x="3602858" y="515173"/>
                  <a:pt x="3605906" y="507858"/>
                </a:cubicBezTo>
                <a:lnTo>
                  <a:pt x="3607735" y="501458"/>
                </a:lnTo>
                <a:lnTo>
                  <a:pt x="3607735" y="508773"/>
                </a:lnTo>
                <a:cubicBezTo>
                  <a:pt x="3607735" y="513040"/>
                  <a:pt x="3606820" y="522184"/>
                  <a:pt x="3604992" y="536205"/>
                </a:cubicBezTo>
                <a:cubicBezTo>
                  <a:pt x="3601334" y="553273"/>
                  <a:pt x="3600267" y="563179"/>
                  <a:pt x="3601791" y="565923"/>
                </a:cubicBezTo>
                <a:cubicBezTo>
                  <a:pt x="3603315" y="568666"/>
                  <a:pt x="3609868" y="571257"/>
                  <a:pt x="3621451" y="573695"/>
                </a:cubicBezTo>
                <a:cubicBezTo>
                  <a:pt x="3636081" y="577353"/>
                  <a:pt x="3646749" y="580401"/>
                  <a:pt x="3653455" y="582839"/>
                </a:cubicBezTo>
                <a:lnTo>
                  <a:pt x="3661685" y="584668"/>
                </a:lnTo>
                <a:lnTo>
                  <a:pt x="3653455" y="576438"/>
                </a:lnTo>
                <a:cubicBezTo>
                  <a:pt x="3646749" y="570952"/>
                  <a:pt x="3641873" y="567447"/>
                  <a:pt x="3638824" y="565923"/>
                </a:cubicBezTo>
                <a:cubicBezTo>
                  <a:pt x="3635776" y="564399"/>
                  <a:pt x="3634710" y="560589"/>
                  <a:pt x="3635624" y="554493"/>
                </a:cubicBezTo>
                <a:cubicBezTo>
                  <a:pt x="3636539" y="548397"/>
                  <a:pt x="3635776" y="542910"/>
                  <a:pt x="3633338" y="538034"/>
                </a:cubicBezTo>
                <a:cubicBezTo>
                  <a:pt x="3629681" y="532547"/>
                  <a:pt x="3627242" y="502067"/>
                  <a:pt x="3626023" y="446594"/>
                </a:cubicBezTo>
                <a:cubicBezTo>
                  <a:pt x="3625413" y="417942"/>
                  <a:pt x="3625718" y="402093"/>
                  <a:pt x="3626937" y="399045"/>
                </a:cubicBezTo>
                <a:cubicBezTo>
                  <a:pt x="3628157" y="395997"/>
                  <a:pt x="3628309" y="393863"/>
                  <a:pt x="3627394" y="392644"/>
                </a:cubicBezTo>
                <a:cubicBezTo>
                  <a:pt x="3626480" y="391425"/>
                  <a:pt x="3625718" y="376185"/>
                  <a:pt x="3625108" y="346924"/>
                </a:cubicBezTo>
                <a:cubicBezTo>
                  <a:pt x="3623889" y="315225"/>
                  <a:pt x="3622670" y="295413"/>
                  <a:pt x="3621451" y="287488"/>
                </a:cubicBezTo>
                <a:cubicBezTo>
                  <a:pt x="3621451" y="286269"/>
                  <a:pt x="3620994" y="285507"/>
                  <a:pt x="3620079" y="285202"/>
                </a:cubicBezTo>
                <a:close/>
                <a:moveTo>
                  <a:pt x="240762" y="281544"/>
                </a:moveTo>
                <a:cubicBezTo>
                  <a:pt x="239238" y="281849"/>
                  <a:pt x="238171" y="282611"/>
                  <a:pt x="237561" y="283830"/>
                </a:cubicBezTo>
                <a:cubicBezTo>
                  <a:pt x="236342" y="285659"/>
                  <a:pt x="236952" y="286573"/>
                  <a:pt x="239390" y="286573"/>
                </a:cubicBezTo>
                <a:cubicBezTo>
                  <a:pt x="241829" y="287183"/>
                  <a:pt x="244267" y="286878"/>
                  <a:pt x="246705" y="285659"/>
                </a:cubicBezTo>
                <a:lnTo>
                  <a:pt x="254021" y="283830"/>
                </a:lnTo>
                <a:lnTo>
                  <a:pt x="246705" y="282001"/>
                </a:lnTo>
                <a:cubicBezTo>
                  <a:pt x="244267" y="281392"/>
                  <a:pt x="242286" y="281239"/>
                  <a:pt x="240762" y="281544"/>
                </a:cubicBezTo>
                <a:close/>
                <a:moveTo>
                  <a:pt x="1571271" y="255712"/>
                </a:moveTo>
                <a:cubicBezTo>
                  <a:pt x="1568185" y="255712"/>
                  <a:pt x="1561155" y="257770"/>
                  <a:pt x="1550183" y="261885"/>
                </a:cubicBezTo>
                <a:cubicBezTo>
                  <a:pt x="1536771" y="267371"/>
                  <a:pt x="1530066" y="270419"/>
                  <a:pt x="1530066" y="271029"/>
                </a:cubicBezTo>
                <a:cubicBezTo>
                  <a:pt x="1530675" y="272248"/>
                  <a:pt x="1534638" y="271791"/>
                  <a:pt x="1541953" y="269657"/>
                </a:cubicBezTo>
                <a:cubicBezTo>
                  <a:pt x="1549268" y="267523"/>
                  <a:pt x="1556431" y="265085"/>
                  <a:pt x="1563441" y="262342"/>
                </a:cubicBezTo>
                <a:cubicBezTo>
                  <a:pt x="1570452" y="259599"/>
                  <a:pt x="1573652" y="257617"/>
                  <a:pt x="1573043" y="256398"/>
                </a:cubicBezTo>
                <a:cubicBezTo>
                  <a:pt x="1572890" y="255941"/>
                  <a:pt x="1572300" y="255712"/>
                  <a:pt x="1571271" y="255712"/>
                </a:cubicBezTo>
                <a:close/>
                <a:moveTo>
                  <a:pt x="271394" y="250912"/>
                </a:moveTo>
                <a:cubicBezTo>
                  <a:pt x="269565" y="250912"/>
                  <a:pt x="268651" y="252131"/>
                  <a:pt x="268651" y="254569"/>
                </a:cubicBezTo>
                <a:cubicBezTo>
                  <a:pt x="268651" y="257008"/>
                  <a:pt x="269565" y="258227"/>
                  <a:pt x="271394" y="258227"/>
                </a:cubicBezTo>
                <a:cubicBezTo>
                  <a:pt x="273223" y="258227"/>
                  <a:pt x="274138" y="257008"/>
                  <a:pt x="274138" y="254569"/>
                </a:cubicBezTo>
                <a:cubicBezTo>
                  <a:pt x="274138" y="252131"/>
                  <a:pt x="273223" y="250912"/>
                  <a:pt x="271394" y="250912"/>
                </a:cubicBezTo>
                <a:close/>
                <a:moveTo>
                  <a:pt x="1033318" y="246797"/>
                </a:moveTo>
                <a:cubicBezTo>
                  <a:pt x="1031185" y="247711"/>
                  <a:pt x="1028899" y="248473"/>
                  <a:pt x="1026460" y="249083"/>
                </a:cubicBezTo>
                <a:cubicBezTo>
                  <a:pt x="1027679" y="250912"/>
                  <a:pt x="1029203" y="252131"/>
                  <a:pt x="1031032" y="252741"/>
                </a:cubicBezTo>
                <a:cubicBezTo>
                  <a:pt x="1035909" y="252741"/>
                  <a:pt x="1038347" y="251522"/>
                  <a:pt x="1038347" y="249083"/>
                </a:cubicBezTo>
                <a:cubicBezTo>
                  <a:pt x="1038347" y="248473"/>
                  <a:pt x="1038042" y="247711"/>
                  <a:pt x="1037433" y="246797"/>
                </a:cubicBezTo>
                <a:cubicBezTo>
                  <a:pt x="1036823" y="245883"/>
                  <a:pt x="1035452" y="245883"/>
                  <a:pt x="1033318" y="246797"/>
                </a:cubicBezTo>
                <a:close/>
                <a:moveTo>
                  <a:pt x="50567" y="144841"/>
                </a:moveTo>
                <a:cubicBezTo>
                  <a:pt x="51481" y="144841"/>
                  <a:pt x="58796" y="150633"/>
                  <a:pt x="72512" y="162215"/>
                </a:cubicBezTo>
                <a:cubicBezTo>
                  <a:pt x="86228" y="173797"/>
                  <a:pt x="95372" y="184313"/>
                  <a:pt x="99944" y="193762"/>
                </a:cubicBezTo>
                <a:cubicBezTo>
                  <a:pt x="104516" y="203211"/>
                  <a:pt x="107717" y="207935"/>
                  <a:pt x="109545" y="207935"/>
                </a:cubicBezTo>
                <a:cubicBezTo>
                  <a:pt x="111374" y="207935"/>
                  <a:pt x="118384" y="201839"/>
                  <a:pt x="130576" y="189647"/>
                </a:cubicBezTo>
                <a:cubicBezTo>
                  <a:pt x="134234" y="185989"/>
                  <a:pt x="137282" y="183246"/>
                  <a:pt x="139721" y="181417"/>
                </a:cubicBezTo>
                <a:cubicBezTo>
                  <a:pt x="142159" y="179589"/>
                  <a:pt x="144293" y="178065"/>
                  <a:pt x="146121" y="176845"/>
                </a:cubicBezTo>
                <a:cubicBezTo>
                  <a:pt x="147950" y="175626"/>
                  <a:pt x="149322" y="175017"/>
                  <a:pt x="150236" y="175017"/>
                </a:cubicBezTo>
                <a:cubicBezTo>
                  <a:pt x="151151" y="175017"/>
                  <a:pt x="151913" y="175321"/>
                  <a:pt x="152522" y="175931"/>
                </a:cubicBezTo>
                <a:cubicBezTo>
                  <a:pt x="154961" y="180198"/>
                  <a:pt x="154961" y="183551"/>
                  <a:pt x="152522" y="185989"/>
                </a:cubicBezTo>
                <a:cubicBezTo>
                  <a:pt x="150084" y="186599"/>
                  <a:pt x="148865" y="189037"/>
                  <a:pt x="148865" y="193305"/>
                </a:cubicBezTo>
                <a:cubicBezTo>
                  <a:pt x="148865" y="198181"/>
                  <a:pt x="142159" y="209764"/>
                  <a:pt x="128748" y="228052"/>
                </a:cubicBezTo>
                <a:cubicBezTo>
                  <a:pt x="122652" y="237196"/>
                  <a:pt x="119604" y="242377"/>
                  <a:pt x="119604" y="243597"/>
                </a:cubicBezTo>
                <a:cubicBezTo>
                  <a:pt x="119604" y="247864"/>
                  <a:pt x="123261" y="247254"/>
                  <a:pt x="130576" y="241768"/>
                </a:cubicBezTo>
                <a:cubicBezTo>
                  <a:pt x="131796" y="239939"/>
                  <a:pt x="133015" y="238415"/>
                  <a:pt x="134234" y="237196"/>
                </a:cubicBezTo>
                <a:cubicBezTo>
                  <a:pt x="135453" y="235977"/>
                  <a:pt x="136673" y="234757"/>
                  <a:pt x="137892" y="233538"/>
                </a:cubicBezTo>
                <a:cubicBezTo>
                  <a:pt x="139111" y="232319"/>
                  <a:pt x="140026" y="231557"/>
                  <a:pt x="140635" y="231252"/>
                </a:cubicBezTo>
                <a:cubicBezTo>
                  <a:pt x="141245" y="230948"/>
                  <a:pt x="141854" y="231100"/>
                  <a:pt x="142464" y="231709"/>
                </a:cubicBezTo>
                <a:cubicBezTo>
                  <a:pt x="143074" y="232929"/>
                  <a:pt x="141854" y="235367"/>
                  <a:pt x="138806" y="239025"/>
                </a:cubicBezTo>
                <a:cubicBezTo>
                  <a:pt x="129662" y="247559"/>
                  <a:pt x="124786" y="255789"/>
                  <a:pt x="124176" y="263713"/>
                </a:cubicBezTo>
                <a:cubicBezTo>
                  <a:pt x="124176" y="266152"/>
                  <a:pt x="122652" y="267371"/>
                  <a:pt x="119604" y="267371"/>
                </a:cubicBezTo>
                <a:cubicBezTo>
                  <a:pt x="116556" y="266761"/>
                  <a:pt x="113508" y="268590"/>
                  <a:pt x="110460" y="272858"/>
                </a:cubicBezTo>
                <a:cubicBezTo>
                  <a:pt x="107412" y="277125"/>
                  <a:pt x="105583" y="281697"/>
                  <a:pt x="104973" y="286573"/>
                </a:cubicBezTo>
                <a:cubicBezTo>
                  <a:pt x="104364" y="294498"/>
                  <a:pt x="102992" y="298461"/>
                  <a:pt x="100858" y="298461"/>
                </a:cubicBezTo>
                <a:cubicBezTo>
                  <a:pt x="98725" y="298461"/>
                  <a:pt x="94001" y="294803"/>
                  <a:pt x="86685" y="287488"/>
                </a:cubicBezTo>
                <a:cubicBezTo>
                  <a:pt x="77542" y="278953"/>
                  <a:pt x="72055" y="274686"/>
                  <a:pt x="70226" y="274686"/>
                </a:cubicBezTo>
                <a:cubicBezTo>
                  <a:pt x="68398" y="274686"/>
                  <a:pt x="67026" y="272248"/>
                  <a:pt x="66112" y="267371"/>
                </a:cubicBezTo>
                <a:cubicBezTo>
                  <a:pt x="65197" y="262494"/>
                  <a:pt x="62454" y="258837"/>
                  <a:pt x="57882" y="256398"/>
                </a:cubicBezTo>
                <a:cubicBezTo>
                  <a:pt x="53310" y="253960"/>
                  <a:pt x="51024" y="251522"/>
                  <a:pt x="51024" y="249083"/>
                </a:cubicBezTo>
                <a:cubicBezTo>
                  <a:pt x="51024" y="246645"/>
                  <a:pt x="50262" y="245425"/>
                  <a:pt x="48738" y="245425"/>
                </a:cubicBezTo>
                <a:cubicBezTo>
                  <a:pt x="47214" y="245425"/>
                  <a:pt x="46452" y="244206"/>
                  <a:pt x="46452" y="241768"/>
                </a:cubicBezTo>
                <a:cubicBezTo>
                  <a:pt x="46452" y="239329"/>
                  <a:pt x="44775" y="235215"/>
                  <a:pt x="41423" y="229423"/>
                </a:cubicBezTo>
                <a:cubicBezTo>
                  <a:pt x="38070" y="223632"/>
                  <a:pt x="37156" y="215250"/>
                  <a:pt x="38679" y="204277"/>
                </a:cubicBezTo>
                <a:cubicBezTo>
                  <a:pt x="40204" y="193305"/>
                  <a:pt x="40051" y="183094"/>
                  <a:pt x="38222" y="173645"/>
                </a:cubicBezTo>
                <a:cubicBezTo>
                  <a:pt x="36394" y="164196"/>
                  <a:pt x="36698" y="158710"/>
                  <a:pt x="39137" y="157186"/>
                </a:cubicBezTo>
                <a:cubicBezTo>
                  <a:pt x="41575" y="155662"/>
                  <a:pt x="42794" y="153681"/>
                  <a:pt x="42794" y="151242"/>
                </a:cubicBezTo>
                <a:cubicBezTo>
                  <a:pt x="42794" y="148804"/>
                  <a:pt x="43861" y="147127"/>
                  <a:pt x="45995" y="146213"/>
                </a:cubicBezTo>
                <a:cubicBezTo>
                  <a:pt x="48128" y="145299"/>
                  <a:pt x="49652" y="144841"/>
                  <a:pt x="50567" y="144841"/>
                </a:cubicBezTo>
                <a:close/>
                <a:moveTo>
                  <a:pt x="2905857" y="141184"/>
                </a:moveTo>
                <a:cubicBezTo>
                  <a:pt x="2932070" y="152766"/>
                  <a:pt x="2950053" y="163129"/>
                  <a:pt x="2959806" y="172273"/>
                </a:cubicBezTo>
                <a:cubicBezTo>
                  <a:pt x="2973218" y="185075"/>
                  <a:pt x="2980533" y="207325"/>
                  <a:pt x="2981752" y="239025"/>
                </a:cubicBezTo>
                <a:cubicBezTo>
                  <a:pt x="2982362" y="253655"/>
                  <a:pt x="2980838" y="260970"/>
                  <a:pt x="2977180" y="260970"/>
                </a:cubicBezTo>
                <a:cubicBezTo>
                  <a:pt x="2974741" y="260970"/>
                  <a:pt x="2971084" y="257617"/>
                  <a:pt x="2966207" y="250912"/>
                </a:cubicBezTo>
                <a:cubicBezTo>
                  <a:pt x="2960721" y="244206"/>
                  <a:pt x="2955539" y="240244"/>
                  <a:pt x="2950662" y="239025"/>
                </a:cubicBezTo>
                <a:cubicBezTo>
                  <a:pt x="2946395" y="237196"/>
                  <a:pt x="2940147" y="232167"/>
                  <a:pt x="2931917" y="223937"/>
                </a:cubicBezTo>
                <a:cubicBezTo>
                  <a:pt x="2923688" y="215707"/>
                  <a:pt x="2919573" y="209764"/>
                  <a:pt x="2919573" y="206106"/>
                </a:cubicBezTo>
                <a:cubicBezTo>
                  <a:pt x="2919573" y="203058"/>
                  <a:pt x="2917896" y="200315"/>
                  <a:pt x="2914544" y="197877"/>
                </a:cubicBezTo>
                <a:cubicBezTo>
                  <a:pt x="2911191" y="195438"/>
                  <a:pt x="2908905" y="190409"/>
                  <a:pt x="2907686" y="182789"/>
                </a:cubicBezTo>
                <a:cubicBezTo>
                  <a:pt x="2906466" y="175169"/>
                  <a:pt x="2904943" y="168921"/>
                  <a:pt x="2903114" y="164044"/>
                </a:cubicBezTo>
                <a:cubicBezTo>
                  <a:pt x="2901285" y="159167"/>
                  <a:pt x="2900980" y="153985"/>
                  <a:pt x="2902199" y="148499"/>
                </a:cubicBezTo>
                <a:cubicBezTo>
                  <a:pt x="2902809" y="146061"/>
                  <a:pt x="2903419" y="144232"/>
                  <a:pt x="2904028" y="143013"/>
                </a:cubicBezTo>
                <a:cubicBezTo>
                  <a:pt x="2904638" y="141793"/>
                  <a:pt x="2905247" y="141184"/>
                  <a:pt x="2905857" y="141184"/>
                </a:cubicBezTo>
                <a:close/>
                <a:moveTo>
                  <a:pt x="3094223" y="106437"/>
                </a:moveTo>
                <a:cubicBezTo>
                  <a:pt x="3097881" y="106437"/>
                  <a:pt x="3104282" y="109180"/>
                  <a:pt x="3113425" y="114666"/>
                </a:cubicBezTo>
                <a:cubicBezTo>
                  <a:pt x="3115864" y="115885"/>
                  <a:pt x="3119217" y="117714"/>
                  <a:pt x="3123484" y="120153"/>
                </a:cubicBezTo>
                <a:cubicBezTo>
                  <a:pt x="3128361" y="121372"/>
                  <a:pt x="3134304" y="125334"/>
                  <a:pt x="3141315" y="132040"/>
                </a:cubicBezTo>
                <a:cubicBezTo>
                  <a:pt x="3148325" y="138745"/>
                  <a:pt x="3153049" y="143927"/>
                  <a:pt x="3155488" y="147585"/>
                </a:cubicBezTo>
                <a:cubicBezTo>
                  <a:pt x="3157926" y="153681"/>
                  <a:pt x="3160822" y="163434"/>
                  <a:pt x="3164175" y="176845"/>
                </a:cubicBezTo>
                <a:cubicBezTo>
                  <a:pt x="3167527" y="190257"/>
                  <a:pt x="3169204" y="200620"/>
                  <a:pt x="3169204" y="207935"/>
                </a:cubicBezTo>
                <a:cubicBezTo>
                  <a:pt x="3169204" y="229271"/>
                  <a:pt x="3165851" y="249997"/>
                  <a:pt x="3159146" y="270114"/>
                </a:cubicBezTo>
                <a:cubicBezTo>
                  <a:pt x="3157926" y="275601"/>
                  <a:pt x="3160365" y="277125"/>
                  <a:pt x="3166461" y="274686"/>
                </a:cubicBezTo>
                <a:cubicBezTo>
                  <a:pt x="3168290" y="274077"/>
                  <a:pt x="3170423" y="272553"/>
                  <a:pt x="3172862" y="270114"/>
                </a:cubicBezTo>
                <a:cubicBezTo>
                  <a:pt x="3179567" y="266457"/>
                  <a:pt x="3190540" y="261732"/>
                  <a:pt x="3205780" y="255941"/>
                </a:cubicBezTo>
                <a:cubicBezTo>
                  <a:pt x="3221020" y="250150"/>
                  <a:pt x="3231993" y="244816"/>
                  <a:pt x="3238698" y="239939"/>
                </a:cubicBezTo>
                <a:cubicBezTo>
                  <a:pt x="3245404" y="235672"/>
                  <a:pt x="3251043" y="232929"/>
                  <a:pt x="3255615" y="231709"/>
                </a:cubicBezTo>
                <a:cubicBezTo>
                  <a:pt x="3260187" y="230490"/>
                  <a:pt x="3268569" y="229576"/>
                  <a:pt x="3280761" y="228966"/>
                </a:cubicBezTo>
                <a:cubicBezTo>
                  <a:pt x="3293562" y="228357"/>
                  <a:pt x="3303316" y="229576"/>
                  <a:pt x="3310022" y="232624"/>
                </a:cubicBezTo>
                <a:cubicBezTo>
                  <a:pt x="3314289" y="234453"/>
                  <a:pt x="3322061" y="241311"/>
                  <a:pt x="3333339" y="253198"/>
                </a:cubicBezTo>
                <a:cubicBezTo>
                  <a:pt x="3344616" y="265085"/>
                  <a:pt x="3352998" y="274991"/>
                  <a:pt x="3358485" y="282916"/>
                </a:cubicBezTo>
                <a:cubicBezTo>
                  <a:pt x="3360923" y="287793"/>
                  <a:pt x="3365190" y="291145"/>
                  <a:pt x="3371286" y="292974"/>
                </a:cubicBezTo>
                <a:cubicBezTo>
                  <a:pt x="3383478" y="299070"/>
                  <a:pt x="3389574" y="306995"/>
                  <a:pt x="3389574" y="316749"/>
                </a:cubicBezTo>
                <a:cubicBezTo>
                  <a:pt x="3389574" y="322235"/>
                  <a:pt x="3388660" y="325740"/>
                  <a:pt x="3386831" y="327264"/>
                </a:cubicBezTo>
                <a:cubicBezTo>
                  <a:pt x="3385002" y="328788"/>
                  <a:pt x="3380735" y="329855"/>
                  <a:pt x="3374030" y="330465"/>
                </a:cubicBezTo>
                <a:cubicBezTo>
                  <a:pt x="3339892" y="335341"/>
                  <a:pt x="3312460" y="342352"/>
                  <a:pt x="3291733" y="351496"/>
                </a:cubicBezTo>
                <a:lnTo>
                  <a:pt x="3194807" y="395387"/>
                </a:lnTo>
                <a:cubicBezTo>
                  <a:pt x="3186882" y="399045"/>
                  <a:pt x="3182920" y="401331"/>
                  <a:pt x="3182920" y="402245"/>
                </a:cubicBezTo>
                <a:cubicBezTo>
                  <a:pt x="3182920" y="403159"/>
                  <a:pt x="3187187" y="409255"/>
                  <a:pt x="3195722" y="420533"/>
                </a:cubicBezTo>
                <a:cubicBezTo>
                  <a:pt x="3204256" y="431811"/>
                  <a:pt x="3210962" y="442631"/>
                  <a:pt x="3215838" y="452994"/>
                </a:cubicBezTo>
                <a:lnTo>
                  <a:pt x="3225897" y="474025"/>
                </a:lnTo>
                <a:cubicBezTo>
                  <a:pt x="3227725" y="478293"/>
                  <a:pt x="3228640" y="482103"/>
                  <a:pt x="3228640" y="485455"/>
                </a:cubicBezTo>
                <a:cubicBezTo>
                  <a:pt x="3228640" y="488808"/>
                  <a:pt x="3229554" y="491704"/>
                  <a:pt x="3231383" y="494142"/>
                </a:cubicBezTo>
                <a:cubicBezTo>
                  <a:pt x="3233822" y="499629"/>
                  <a:pt x="3232602" y="512583"/>
                  <a:pt x="3227725" y="533004"/>
                </a:cubicBezTo>
                <a:cubicBezTo>
                  <a:pt x="3222849" y="553426"/>
                  <a:pt x="3216448" y="572171"/>
                  <a:pt x="3208523" y="589240"/>
                </a:cubicBezTo>
                <a:cubicBezTo>
                  <a:pt x="3203646" y="600213"/>
                  <a:pt x="3201208" y="606461"/>
                  <a:pt x="3201208" y="607985"/>
                </a:cubicBezTo>
                <a:cubicBezTo>
                  <a:pt x="3201208" y="609509"/>
                  <a:pt x="3208066" y="615148"/>
                  <a:pt x="3221782" y="624901"/>
                </a:cubicBezTo>
                <a:cubicBezTo>
                  <a:pt x="3235498" y="634655"/>
                  <a:pt x="3244185" y="641361"/>
                  <a:pt x="3247842" y="645018"/>
                </a:cubicBezTo>
                <a:lnTo>
                  <a:pt x="3264301" y="658734"/>
                </a:lnTo>
                <a:cubicBezTo>
                  <a:pt x="3272226" y="664830"/>
                  <a:pt x="3277560" y="669402"/>
                  <a:pt x="3280304" y="672450"/>
                </a:cubicBezTo>
                <a:cubicBezTo>
                  <a:pt x="3283047" y="675498"/>
                  <a:pt x="3291124" y="680985"/>
                  <a:pt x="3304535" y="688909"/>
                </a:cubicBezTo>
                <a:cubicBezTo>
                  <a:pt x="3324652" y="700492"/>
                  <a:pt x="3335930" y="710550"/>
                  <a:pt x="3338368" y="719085"/>
                </a:cubicBezTo>
                <a:cubicBezTo>
                  <a:pt x="3338977" y="723352"/>
                  <a:pt x="3341721" y="733715"/>
                  <a:pt x="3346598" y="750174"/>
                </a:cubicBezTo>
                <a:cubicBezTo>
                  <a:pt x="3356961" y="783093"/>
                  <a:pt x="3361228" y="809915"/>
                  <a:pt x="3359399" y="830642"/>
                </a:cubicBezTo>
                <a:cubicBezTo>
                  <a:pt x="3358180" y="842834"/>
                  <a:pt x="3356351" y="848929"/>
                  <a:pt x="3353913" y="848929"/>
                </a:cubicBezTo>
                <a:cubicBezTo>
                  <a:pt x="3352693" y="848929"/>
                  <a:pt x="3350865" y="846796"/>
                  <a:pt x="3348426" y="842529"/>
                </a:cubicBezTo>
                <a:cubicBezTo>
                  <a:pt x="3346598" y="838261"/>
                  <a:pt x="3341416" y="832318"/>
                  <a:pt x="3332882" y="824698"/>
                </a:cubicBezTo>
                <a:cubicBezTo>
                  <a:pt x="3324347" y="817078"/>
                  <a:pt x="3316117" y="810525"/>
                  <a:pt x="3308193" y="805038"/>
                </a:cubicBezTo>
                <a:cubicBezTo>
                  <a:pt x="3300268" y="799552"/>
                  <a:pt x="3296306" y="798333"/>
                  <a:pt x="3296306" y="801381"/>
                </a:cubicBezTo>
                <a:lnTo>
                  <a:pt x="3292648" y="794980"/>
                </a:lnTo>
                <a:cubicBezTo>
                  <a:pt x="3290819" y="791322"/>
                  <a:pt x="3285180" y="784921"/>
                  <a:pt x="3275732" y="775777"/>
                </a:cubicBezTo>
                <a:cubicBezTo>
                  <a:pt x="3266283" y="766634"/>
                  <a:pt x="3260339" y="762061"/>
                  <a:pt x="3257901" y="762061"/>
                </a:cubicBezTo>
                <a:cubicBezTo>
                  <a:pt x="3256072" y="762061"/>
                  <a:pt x="3240222" y="748955"/>
                  <a:pt x="3210352" y="722742"/>
                </a:cubicBezTo>
                <a:cubicBezTo>
                  <a:pt x="3189625" y="705064"/>
                  <a:pt x="3176214" y="693939"/>
                  <a:pt x="3170118" y="689367"/>
                </a:cubicBezTo>
                <a:cubicBezTo>
                  <a:pt x="3164022" y="684795"/>
                  <a:pt x="3158841" y="682509"/>
                  <a:pt x="3154574" y="682509"/>
                </a:cubicBezTo>
                <a:cubicBezTo>
                  <a:pt x="3149697" y="683118"/>
                  <a:pt x="3146649" y="685252"/>
                  <a:pt x="3145430" y="688909"/>
                </a:cubicBezTo>
                <a:lnTo>
                  <a:pt x="3145430" y="691653"/>
                </a:lnTo>
                <a:cubicBezTo>
                  <a:pt x="3146649" y="691653"/>
                  <a:pt x="3147868" y="690738"/>
                  <a:pt x="3149087" y="688909"/>
                </a:cubicBezTo>
                <a:cubicBezTo>
                  <a:pt x="3151525" y="685252"/>
                  <a:pt x="3152745" y="684033"/>
                  <a:pt x="3152745" y="685252"/>
                </a:cubicBezTo>
                <a:cubicBezTo>
                  <a:pt x="3152745" y="687081"/>
                  <a:pt x="3150611" y="690129"/>
                  <a:pt x="3146344" y="694396"/>
                </a:cubicBezTo>
                <a:cubicBezTo>
                  <a:pt x="3142077" y="698663"/>
                  <a:pt x="3138114" y="701711"/>
                  <a:pt x="3134457" y="703540"/>
                </a:cubicBezTo>
                <a:cubicBezTo>
                  <a:pt x="3129580" y="705369"/>
                  <a:pt x="3127141" y="708417"/>
                  <a:pt x="3127141" y="712684"/>
                </a:cubicBezTo>
                <a:cubicBezTo>
                  <a:pt x="3127141" y="716342"/>
                  <a:pt x="3124703" y="720152"/>
                  <a:pt x="3119826" y="724114"/>
                </a:cubicBezTo>
                <a:cubicBezTo>
                  <a:pt x="3114949" y="728076"/>
                  <a:pt x="3110377" y="730057"/>
                  <a:pt x="3106110" y="730057"/>
                </a:cubicBezTo>
                <a:cubicBezTo>
                  <a:pt x="3103062" y="730057"/>
                  <a:pt x="3096662" y="734629"/>
                  <a:pt x="3086908" y="743773"/>
                </a:cubicBezTo>
                <a:cubicBezTo>
                  <a:pt x="3077154" y="752917"/>
                  <a:pt x="3068315" y="759013"/>
                  <a:pt x="3060390" y="762061"/>
                </a:cubicBezTo>
                <a:cubicBezTo>
                  <a:pt x="3045760" y="769377"/>
                  <a:pt x="3038445" y="774254"/>
                  <a:pt x="3038445" y="776692"/>
                </a:cubicBezTo>
                <a:cubicBezTo>
                  <a:pt x="3038445" y="779130"/>
                  <a:pt x="3037378" y="780502"/>
                  <a:pt x="3035244" y="780807"/>
                </a:cubicBezTo>
                <a:cubicBezTo>
                  <a:pt x="3033111" y="781111"/>
                  <a:pt x="3029148" y="783702"/>
                  <a:pt x="3023357" y="788579"/>
                </a:cubicBezTo>
                <a:cubicBezTo>
                  <a:pt x="3017566" y="793456"/>
                  <a:pt x="3013146" y="796047"/>
                  <a:pt x="3010098" y="796352"/>
                </a:cubicBezTo>
                <a:cubicBezTo>
                  <a:pt x="3007050" y="796656"/>
                  <a:pt x="3002174" y="798028"/>
                  <a:pt x="2995468" y="800466"/>
                </a:cubicBezTo>
                <a:cubicBezTo>
                  <a:pt x="2990591" y="802295"/>
                  <a:pt x="2987848" y="803057"/>
                  <a:pt x="2987238" y="802752"/>
                </a:cubicBezTo>
                <a:cubicBezTo>
                  <a:pt x="2986629" y="802448"/>
                  <a:pt x="2987238" y="800161"/>
                  <a:pt x="2989067" y="795894"/>
                </a:cubicBezTo>
                <a:cubicBezTo>
                  <a:pt x="2990286" y="793456"/>
                  <a:pt x="2990286" y="791932"/>
                  <a:pt x="2989067" y="791322"/>
                </a:cubicBezTo>
                <a:cubicBezTo>
                  <a:pt x="2987848" y="790713"/>
                  <a:pt x="2985105" y="791627"/>
                  <a:pt x="2980838" y="794065"/>
                </a:cubicBezTo>
                <a:cubicBezTo>
                  <a:pt x="2977180" y="796504"/>
                  <a:pt x="2974132" y="796047"/>
                  <a:pt x="2971694" y="792694"/>
                </a:cubicBezTo>
                <a:cubicBezTo>
                  <a:pt x="2969255" y="789341"/>
                  <a:pt x="2966055" y="788122"/>
                  <a:pt x="2962093" y="789036"/>
                </a:cubicBezTo>
                <a:cubicBezTo>
                  <a:pt x="2958130" y="789951"/>
                  <a:pt x="2956149" y="789036"/>
                  <a:pt x="2956149" y="786293"/>
                </a:cubicBezTo>
                <a:cubicBezTo>
                  <a:pt x="2956149" y="783550"/>
                  <a:pt x="2954930" y="783093"/>
                  <a:pt x="2952491" y="784921"/>
                </a:cubicBezTo>
                <a:cubicBezTo>
                  <a:pt x="2943957" y="786750"/>
                  <a:pt x="2939690" y="786750"/>
                  <a:pt x="2939690" y="784921"/>
                </a:cubicBezTo>
                <a:cubicBezTo>
                  <a:pt x="2940909" y="781873"/>
                  <a:pt x="2943195" y="779435"/>
                  <a:pt x="2946548" y="777606"/>
                </a:cubicBezTo>
                <a:cubicBezTo>
                  <a:pt x="2949901" y="775777"/>
                  <a:pt x="2951577" y="773644"/>
                  <a:pt x="2951577" y="771205"/>
                </a:cubicBezTo>
                <a:cubicBezTo>
                  <a:pt x="2951577" y="769986"/>
                  <a:pt x="2951424" y="769072"/>
                  <a:pt x="2951120" y="768462"/>
                </a:cubicBezTo>
                <a:cubicBezTo>
                  <a:pt x="2950815" y="767853"/>
                  <a:pt x="2950053" y="767853"/>
                  <a:pt x="2948834" y="768462"/>
                </a:cubicBezTo>
                <a:cubicBezTo>
                  <a:pt x="2947614" y="769072"/>
                  <a:pt x="2946700" y="768615"/>
                  <a:pt x="2946090" y="767091"/>
                </a:cubicBezTo>
                <a:cubicBezTo>
                  <a:pt x="2945481" y="765567"/>
                  <a:pt x="2942738" y="766024"/>
                  <a:pt x="2937861" y="768462"/>
                </a:cubicBezTo>
                <a:cubicBezTo>
                  <a:pt x="2932984" y="770901"/>
                  <a:pt x="2929631" y="770901"/>
                  <a:pt x="2927802" y="768462"/>
                </a:cubicBezTo>
                <a:cubicBezTo>
                  <a:pt x="2925974" y="762976"/>
                  <a:pt x="2934813" y="753832"/>
                  <a:pt x="2954320" y="741030"/>
                </a:cubicBezTo>
                <a:cubicBezTo>
                  <a:pt x="2967122" y="733105"/>
                  <a:pt x="2988153" y="712684"/>
                  <a:pt x="3017414" y="679765"/>
                </a:cubicBezTo>
                <a:cubicBezTo>
                  <a:pt x="3032044" y="662697"/>
                  <a:pt x="3042407" y="651724"/>
                  <a:pt x="3048503" y="646847"/>
                </a:cubicBezTo>
                <a:cubicBezTo>
                  <a:pt x="3054599" y="641970"/>
                  <a:pt x="3057647" y="638008"/>
                  <a:pt x="3057647" y="634960"/>
                </a:cubicBezTo>
                <a:cubicBezTo>
                  <a:pt x="3057647" y="633131"/>
                  <a:pt x="3051704" y="628254"/>
                  <a:pt x="3039816" y="620329"/>
                </a:cubicBezTo>
                <a:cubicBezTo>
                  <a:pt x="3027929" y="612405"/>
                  <a:pt x="3014670" y="604785"/>
                  <a:pt x="3000040" y="597469"/>
                </a:cubicBezTo>
                <a:cubicBezTo>
                  <a:pt x="2986629" y="590154"/>
                  <a:pt x="2980228" y="585582"/>
                  <a:pt x="2980838" y="583753"/>
                </a:cubicBezTo>
                <a:cubicBezTo>
                  <a:pt x="2982666" y="582534"/>
                  <a:pt x="2981142" y="580401"/>
                  <a:pt x="2976266" y="577353"/>
                </a:cubicBezTo>
                <a:cubicBezTo>
                  <a:pt x="2970170" y="573695"/>
                  <a:pt x="2968036" y="570038"/>
                  <a:pt x="2969865" y="566380"/>
                </a:cubicBezTo>
                <a:cubicBezTo>
                  <a:pt x="2971694" y="562722"/>
                  <a:pt x="2976570" y="559674"/>
                  <a:pt x="2984495" y="557236"/>
                </a:cubicBezTo>
                <a:cubicBezTo>
                  <a:pt x="2993639" y="555407"/>
                  <a:pt x="3009641" y="556321"/>
                  <a:pt x="3032501" y="559979"/>
                </a:cubicBezTo>
                <a:cubicBezTo>
                  <a:pt x="3055361" y="563637"/>
                  <a:pt x="3072582" y="566990"/>
                  <a:pt x="3084165" y="570038"/>
                </a:cubicBezTo>
                <a:lnTo>
                  <a:pt x="3100624" y="575524"/>
                </a:lnTo>
                <a:lnTo>
                  <a:pt x="3107025" y="566380"/>
                </a:lnTo>
                <a:cubicBezTo>
                  <a:pt x="3109463" y="563942"/>
                  <a:pt x="3114188" y="555712"/>
                  <a:pt x="3121198" y="541691"/>
                </a:cubicBezTo>
                <a:cubicBezTo>
                  <a:pt x="3128208" y="527670"/>
                  <a:pt x="3133238" y="517612"/>
                  <a:pt x="3136286" y="511516"/>
                </a:cubicBezTo>
                <a:cubicBezTo>
                  <a:pt x="3137505" y="507858"/>
                  <a:pt x="3138419" y="503439"/>
                  <a:pt x="3139029" y="498257"/>
                </a:cubicBezTo>
                <a:cubicBezTo>
                  <a:pt x="3139638" y="493075"/>
                  <a:pt x="3141772" y="482255"/>
                  <a:pt x="3145430" y="465796"/>
                </a:cubicBezTo>
                <a:cubicBezTo>
                  <a:pt x="3153964" y="438973"/>
                  <a:pt x="3155793" y="424038"/>
                  <a:pt x="3150916" y="420990"/>
                </a:cubicBezTo>
                <a:cubicBezTo>
                  <a:pt x="3149697" y="419771"/>
                  <a:pt x="3140857" y="423124"/>
                  <a:pt x="3124398" y="431049"/>
                </a:cubicBezTo>
                <a:cubicBezTo>
                  <a:pt x="3107330" y="439583"/>
                  <a:pt x="3095595" y="443850"/>
                  <a:pt x="3089194" y="443850"/>
                </a:cubicBezTo>
                <a:cubicBezTo>
                  <a:pt x="3082793" y="443850"/>
                  <a:pt x="3078069" y="439888"/>
                  <a:pt x="3075021" y="431963"/>
                </a:cubicBezTo>
                <a:cubicBezTo>
                  <a:pt x="3073192" y="424648"/>
                  <a:pt x="3071058" y="420990"/>
                  <a:pt x="3068620" y="420990"/>
                </a:cubicBezTo>
                <a:cubicBezTo>
                  <a:pt x="3066791" y="420990"/>
                  <a:pt x="3064200" y="419466"/>
                  <a:pt x="3060848" y="416418"/>
                </a:cubicBezTo>
                <a:cubicBezTo>
                  <a:pt x="3057495" y="413370"/>
                  <a:pt x="3055818" y="410932"/>
                  <a:pt x="3055818" y="409103"/>
                </a:cubicBezTo>
                <a:cubicBezTo>
                  <a:pt x="3055818" y="406055"/>
                  <a:pt x="3053227" y="401331"/>
                  <a:pt x="3048046" y="394930"/>
                </a:cubicBezTo>
                <a:cubicBezTo>
                  <a:pt x="3042864" y="388529"/>
                  <a:pt x="3039664" y="385329"/>
                  <a:pt x="3038445" y="385329"/>
                </a:cubicBezTo>
                <a:cubicBezTo>
                  <a:pt x="3036006" y="385938"/>
                  <a:pt x="3032501" y="385481"/>
                  <a:pt x="3027929" y="383957"/>
                </a:cubicBezTo>
                <a:cubicBezTo>
                  <a:pt x="3023357" y="382433"/>
                  <a:pt x="3021071" y="381061"/>
                  <a:pt x="3021071" y="379842"/>
                </a:cubicBezTo>
                <a:cubicBezTo>
                  <a:pt x="3021071" y="378013"/>
                  <a:pt x="3021986" y="375575"/>
                  <a:pt x="3023814" y="372527"/>
                </a:cubicBezTo>
                <a:cubicBezTo>
                  <a:pt x="3025643" y="370089"/>
                  <a:pt x="3026557" y="364297"/>
                  <a:pt x="3026557" y="355153"/>
                </a:cubicBezTo>
                <a:cubicBezTo>
                  <a:pt x="3026557" y="346009"/>
                  <a:pt x="3025948" y="339304"/>
                  <a:pt x="3024729" y="335037"/>
                </a:cubicBezTo>
                <a:cubicBezTo>
                  <a:pt x="3024729" y="333208"/>
                  <a:pt x="3026557" y="330007"/>
                  <a:pt x="3030215" y="325435"/>
                </a:cubicBezTo>
                <a:cubicBezTo>
                  <a:pt x="3033873" y="320863"/>
                  <a:pt x="3036464" y="318577"/>
                  <a:pt x="3037988" y="318577"/>
                </a:cubicBezTo>
                <a:cubicBezTo>
                  <a:pt x="3039512" y="318577"/>
                  <a:pt x="3042559" y="314158"/>
                  <a:pt x="3047132" y="305319"/>
                </a:cubicBezTo>
                <a:cubicBezTo>
                  <a:pt x="3051704" y="296479"/>
                  <a:pt x="3055209" y="288707"/>
                  <a:pt x="3057647" y="282001"/>
                </a:cubicBezTo>
                <a:cubicBezTo>
                  <a:pt x="3058866" y="275296"/>
                  <a:pt x="3062524" y="264018"/>
                  <a:pt x="3068620" y="248169"/>
                </a:cubicBezTo>
                <a:cubicBezTo>
                  <a:pt x="3075935" y="231100"/>
                  <a:pt x="3081726" y="208545"/>
                  <a:pt x="3085993" y="180503"/>
                </a:cubicBezTo>
                <a:cubicBezTo>
                  <a:pt x="3089651" y="156729"/>
                  <a:pt x="3089956" y="140269"/>
                  <a:pt x="3086908" y="131125"/>
                </a:cubicBezTo>
                <a:cubicBezTo>
                  <a:pt x="3085079" y="123810"/>
                  <a:pt x="3084927" y="117867"/>
                  <a:pt x="3086451" y="113295"/>
                </a:cubicBezTo>
                <a:cubicBezTo>
                  <a:pt x="3087975" y="108723"/>
                  <a:pt x="3090566" y="106437"/>
                  <a:pt x="3094223" y="106437"/>
                </a:cubicBezTo>
                <a:close/>
                <a:moveTo>
                  <a:pt x="2288789" y="103693"/>
                </a:moveTo>
                <a:cubicBezTo>
                  <a:pt x="2293514" y="103998"/>
                  <a:pt x="2299381" y="105522"/>
                  <a:pt x="2306391" y="108265"/>
                </a:cubicBezTo>
                <a:cubicBezTo>
                  <a:pt x="2312487" y="110094"/>
                  <a:pt x="2316755" y="111009"/>
                  <a:pt x="2319193" y="111009"/>
                </a:cubicBezTo>
                <a:cubicBezTo>
                  <a:pt x="2324070" y="111009"/>
                  <a:pt x="2328642" y="113752"/>
                  <a:pt x="2332909" y="119238"/>
                </a:cubicBezTo>
                <a:cubicBezTo>
                  <a:pt x="2337176" y="124725"/>
                  <a:pt x="2339919" y="130821"/>
                  <a:pt x="2341139" y="137526"/>
                </a:cubicBezTo>
                <a:cubicBezTo>
                  <a:pt x="2343577" y="147280"/>
                  <a:pt x="2345711" y="154443"/>
                  <a:pt x="2347539" y="159015"/>
                </a:cubicBezTo>
                <a:cubicBezTo>
                  <a:pt x="2349368" y="163587"/>
                  <a:pt x="2349368" y="172883"/>
                  <a:pt x="2347539" y="186904"/>
                </a:cubicBezTo>
                <a:cubicBezTo>
                  <a:pt x="2346930" y="205192"/>
                  <a:pt x="2345406" y="217993"/>
                  <a:pt x="2342967" y="225309"/>
                </a:cubicBezTo>
                <a:cubicBezTo>
                  <a:pt x="2340529" y="232624"/>
                  <a:pt x="2331690" y="255789"/>
                  <a:pt x="2316450" y="294803"/>
                </a:cubicBezTo>
                <a:cubicBezTo>
                  <a:pt x="2314621" y="296632"/>
                  <a:pt x="2315231" y="297546"/>
                  <a:pt x="2318279" y="297546"/>
                </a:cubicBezTo>
                <a:cubicBezTo>
                  <a:pt x="2321936" y="296937"/>
                  <a:pt x="2328947" y="295108"/>
                  <a:pt x="2339310" y="292060"/>
                </a:cubicBezTo>
                <a:cubicBezTo>
                  <a:pt x="2350282" y="287793"/>
                  <a:pt x="2362322" y="284592"/>
                  <a:pt x="2375429" y="282459"/>
                </a:cubicBezTo>
                <a:cubicBezTo>
                  <a:pt x="2388535" y="280325"/>
                  <a:pt x="2396003" y="277734"/>
                  <a:pt x="2397831" y="274686"/>
                </a:cubicBezTo>
                <a:lnTo>
                  <a:pt x="2401489" y="268285"/>
                </a:lnTo>
                <a:cubicBezTo>
                  <a:pt x="2402099" y="267676"/>
                  <a:pt x="2408347" y="269352"/>
                  <a:pt x="2420234" y="273315"/>
                </a:cubicBezTo>
                <a:cubicBezTo>
                  <a:pt x="2432121" y="277277"/>
                  <a:pt x="2442637" y="281392"/>
                  <a:pt x="2451781" y="285659"/>
                </a:cubicBezTo>
                <a:cubicBezTo>
                  <a:pt x="2464582" y="292365"/>
                  <a:pt x="2474336" y="298765"/>
                  <a:pt x="2481042" y="304861"/>
                </a:cubicBezTo>
                <a:cubicBezTo>
                  <a:pt x="2509084" y="328636"/>
                  <a:pt x="2522495" y="342047"/>
                  <a:pt x="2521276" y="345095"/>
                </a:cubicBezTo>
                <a:cubicBezTo>
                  <a:pt x="2519447" y="348143"/>
                  <a:pt x="2517618" y="361859"/>
                  <a:pt x="2515789" y="386243"/>
                </a:cubicBezTo>
                <a:cubicBezTo>
                  <a:pt x="2515179" y="392339"/>
                  <a:pt x="2514418" y="396149"/>
                  <a:pt x="2513503" y="397673"/>
                </a:cubicBezTo>
                <a:cubicBezTo>
                  <a:pt x="2512589" y="399197"/>
                  <a:pt x="2512131" y="404074"/>
                  <a:pt x="2512131" y="412303"/>
                </a:cubicBezTo>
                <a:cubicBezTo>
                  <a:pt x="2512131" y="420533"/>
                  <a:pt x="2511065" y="425257"/>
                  <a:pt x="2508931" y="426477"/>
                </a:cubicBezTo>
                <a:cubicBezTo>
                  <a:pt x="2506797" y="427696"/>
                  <a:pt x="2506645" y="429220"/>
                  <a:pt x="2508474" y="431049"/>
                </a:cubicBezTo>
                <a:cubicBezTo>
                  <a:pt x="2512131" y="435316"/>
                  <a:pt x="2511827" y="456347"/>
                  <a:pt x="2507560" y="494142"/>
                </a:cubicBezTo>
                <a:lnTo>
                  <a:pt x="2504816" y="517002"/>
                </a:lnTo>
                <a:cubicBezTo>
                  <a:pt x="2503597" y="526146"/>
                  <a:pt x="2502226" y="530718"/>
                  <a:pt x="2500702" y="530718"/>
                </a:cubicBezTo>
                <a:cubicBezTo>
                  <a:pt x="2499177" y="530718"/>
                  <a:pt x="2498873" y="532700"/>
                  <a:pt x="2499787" y="536662"/>
                </a:cubicBezTo>
                <a:cubicBezTo>
                  <a:pt x="2500702" y="540624"/>
                  <a:pt x="2500244" y="543215"/>
                  <a:pt x="2498415" y="544434"/>
                </a:cubicBezTo>
                <a:cubicBezTo>
                  <a:pt x="2495977" y="546263"/>
                  <a:pt x="2493234" y="560589"/>
                  <a:pt x="2490186" y="587411"/>
                </a:cubicBezTo>
                <a:cubicBezTo>
                  <a:pt x="2488357" y="601432"/>
                  <a:pt x="2486528" y="609509"/>
                  <a:pt x="2484699" y="611643"/>
                </a:cubicBezTo>
                <a:cubicBezTo>
                  <a:pt x="2482871" y="613776"/>
                  <a:pt x="2482566" y="618501"/>
                  <a:pt x="2483785" y="625816"/>
                </a:cubicBezTo>
                <a:cubicBezTo>
                  <a:pt x="2485004" y="633131"/>
                  <a:pt x="2484547" y="643342"/>
                  <a:pt x="2482413" y="656448"/>
                </a:cubicBezTo>
                <a:cubicBezTo>
                  <a:pt x="2480280" y="669555"/>
                  <a:pt x="2478908" y="677632"/>
                  <a:pt x="2478299" y="680680"/>
                </a:cubicBezTo>
                <a:cubicBezTo>
                  <a:pt x="2474641" y="705064"/>
                  <a:pt x="2470984" y="720609"/>
                  <a:pt x="2467326" y="727314"/>
                </a:cubicBezTo>
                <a:cubicBezTo>
                  <a:pt x="2464887" y="732191"/>
                  <a:pt x="2463668" y="736611"/>
                  <a:pt x="2463668" y="740573"/>
                </a:cubicBezTo>
                <a:cubicBezTo>
                  <a:pt x="2463668" y="744536"/>
                  <a:pt x="2462449" y="746517"/>
                  <a:pt x="2460011" y="746517"/>
                </a:cubicBezTo>
                <a:cubicBezTo>
                  <a:pt x="2457572" y="746517"/>
                  <a:pt x="2454981" y="749565"/>
                  <a:pt x="2452238" y="755661"/>
                </a:cubicBezTo>
                <a:cubicBezTo>
                  <a:pt x="2449495" y="761757"/>
                  <a:pt x="2444923" y="767853"/>
                  <a:pt x="2438522" y="773949"/>
                </a:cubicBezTo>
                <a:cubicBezTo>
                  <a:pt x="2432121" y="780045"/>
                  <a:pt x="2427397" y="785836"/>
                  <a:pt x="2424349" y="791322"/>
                </a:cubicBezTo>
                <a:cubicBezTo>
                  <a:pt x="2421911" y="798028"/>
                  <a:pt x="2416729" y="805953"/>
                  <a:pt x="2408804" y="815097"/>
                </a:cubicBezTo>
                <a:lnTo>
                  <a:pt x="2401489" y="823326"/>
                </a:lnTo>
                <a:lnTo>
                  <a:pt x="2388687" y="799552"/>
                </a:lnTo>
                <a:cubicBezTo>
                  <a:pt x="2379544" y="783093"/>
                  <a:pt x="2374057" y="774863"/>
                  <a:pt x="2372228" y="774863"/>
                </a:cubicBezTo>
                <a:cubicBezTo>
                  <a:pt x="2368571" y="774863"/>
                  <a:pt x="2363694" y="764500"/>
                  <a:pt x="2357598" y="743773"/>
                </a:cubicBezTo>
                <a:cubicBezTo>
                  <a:pt x="2355159" y="735849"/>
                  <a:pt x="2352111" y="727314"/>
                  <a:pt x="2348454" y="718170"/>
                </a:cubicBezTo>
                <a:cubicBezTo>
                  <a:pt x="2341139" y="699273"/>
                  <a:pt x="2338091" y="686166"/>
                  <a:pt x="2339310" y="678851"/>
                </a:cubicBezTo>
                <a:cubicBezTo>
                  <a:pt x="2341748" y="671536"/>
                  <a:pt x="2346930" y="670926"/>
                  <a:pt x="2354855" y="677022"/>
                </a:cubicBezTo>
                <a:cubicBezTo>
                  <a:pt x="2359122" y="680680"/>
                  <a:pt x="2363694" y="682509"/>
                  <a:pt x="2368571" y="682509"/>
                </a:cubicBezTo>
                <a:cubicBezTo>
                  <a:pt x="2373447" y="682509"/>
                  <a:pt x="2376495" y="680680"/>
                  <a:pt x="2377715" y="677022"/>
                </a:cubicBezTo>
                <a:cubicBezTo>
                  <a:pt x="2378934" y="673365"/>
                  <a:pt x="2380763" y="671079"/>
                  <a:pt x="2383201" y="670164"/>
                </a:cubicBezTo>
                <a:cubicBezTo>
                  <a:pt x="2385639" y="669250"/>
                  <a:pt x="2386249" y="668031"/>
                  <a:pt x="2385030" y="666507"/>
                </a:cubicBezTo>
                <a:cubicBezTo>
                  <a:pt x="2383811" y="664983"/>
                  <a:pt x="2384725" y="663154"/>
                  <a:pt x="2387773" y="661020"/>
                </a:cubicBezTo>
                <a:cubicBezTo>
                  <a:pt x="2390821" y="658887"/>
                  <a:pt x="2392345" y="654010"/>
                  <a:pt x="2392345" y="646390"/>
                </a:cubicBezTo>
                <a:cubicBezTo>
                  <a:pt x="2392345" y="638770"/>
                  <a:pt x="2392802" y="634503"/>
                  <a:pt x="2393716" y="633588"/>
                </a:cubicBezTo>
                <a:cubicBezTo>
                  <a:pt x="2394631" y="632674"/>
                  <a:pt x="2395088" y="626730"/>
                  <a:pt x="2395088" y="615757"/>
                </a:cubicBezTo>
                <a:cubicBezTo>
                  <a:pt x="2394479" y="596860"/>
                  <a:pt x="2398746" y="547787"/>
                  <a:pt x="2407890" y="468539"/>
                </a:cubicBezTo>
                <a:cubicBezTo>
                  <a:pt x="2409718" y="452690"/>
                  <a:pt x="2410785" y="439431"/>
                  <a:pt x="2411090" y="428763"/>
                </a:cubicBezTo>
                <a:cubicBezTo>
                  <a:pt x="2411395" y="418095"/>
                  <a:pt x="2412310" y="410322"/>
                  <a:pt x="2413834" y="405445"/>
                </a:cubicBezTo>
                <a:cubicBezTo>
                  <a:pt x="2415357" y="400569"/>
                  <a:pt x="2413376" y="395692"/>
                  <a:pt x="2407890" y="390815"/>
                </a:cubicBezTo>
                <a:cubicBezTo>
                  <a:pt x="2404232" y="386548"/>
                  <a:pt x="2401642" y="382128"/>
                  <a:pt x="2400118" y="377556"/>
                </a:cubicBezTo>
                <a:cubicBezTo>
                  <a:pt x="2398594" y="372984"/>
                  <a:pt x="2397527" y="364297"/>
                  <a:pt x="2396917" y="351496"/>
                </a:cubicBezTo>
                <a:cubicBezTo>
                  <a:pt x="2396917" y="347838"/>
                  <a:pt x="2386554" y="349057"/>
                  <a:pt x="2365827" y="355153"/>
                </a:cubicBezTo>
                <a:cubicBezTo>
                  <a:pt x="2362170" y="356982"/>
                  <a:pt x="2357293" y="358506"/>
                  <a:pt x="2351197" y="359725"/>
                </a:cubicBezTo>
                <a:cubicBezTo>
                  <a:pt x="2312182" y="371308"/>
                  <a:pt x="2287494" y="381366"/>
                  <a:pt x="2277131" y="389901"/>
                </a:cubicBezTo>
                <a:lnTo>
                  <a:pt x="2270730" y="396301"/>
                </a:lnTo>
                <a:lnTo>
                  <a:pt x="2260671" y="390815"/>
                </a:lnTo>
                <a:cubicBezTo>
                  <a:pt x="2253356" y="386548"/>
                  <a:pt x="2247260" y="384262"/>
                  <a:pt x="2242383" y="383957"/>
                </a:cubicBezTo>
                <a:cubicBezTo>
                  <a:pt x="2237507" y="383652"/>
                  <a:pt x="2233544" y="381976"/>
                  <a:pt x="2230496" y="378928"/>
                </a:cubicBezTo>
                <a:cubicBezTo>
                  <a:pt x="2227448" y="375880"/>
                  <a:pt x="2225315" y="374813"/>
                  <a:pt x="2224095" y="375727"/>
                </a:cubicBezTo>
                <a:cubicBezTo>
                  <a:pt x="2222876" y="376642"/>
                  <a:pt x="2217237" y="374508"/>
                  <a:pt x="2207179" y="369327"/>
                </a:cubicBezTo>
                <a:cubicBezTo>
                  <a:pt x="2197121" y="364145"/>
                  <a:pt x="2191787" y="361554"/>
                  <a:pt x="2191177" y="361554"/>
                </a:cubicBezTo>
                <a:cubicBezTo>
                  <a:pt x="2188129" y="361554"/>
                  <a:pt x="2185386" y="370393"/>
                  <a:pt x="2182947" y="388072"/>
                </a:cubicBezTo>
                <a:cubicBezTo>
                  <a:pt x="2178071" y="416113"/>
                  <a:pt x="2175937" y="460005"/>
                  <a:pt x="2176547" y="519745"/>
                </a:cubicBezTo>
                <a:cubicBezTo>
                  <a:pt x="2176547" y="531938"/>
                  <a:pt x="2175327" y="553578"/>
                  <a:pt x="2172889" y="584668"/>
                </a:cubicBezTo>
                <a:cubicBezTo>
                  <a:pt x="2170450" y="615757"/>
                  <a:pt x="2169231" y="636179"/>
                  <a:pt x="2169231" y="645933"/>
                </a:cubicBezTo>
                <a:cubicBezTo>
                  <a:pt x="2170450" y="664830"/>
                  <a:pt x="2168317" y="680985"/>
                  <a:pt x="2162831" y="694396"/>
                </a:cubicBezTo>
                <a:cubicBezTo>
                  <a:pt x="2160392" y="700492"/>
                  <a:pt x="2158868" y="715122"/>
                  <a:pt x="2158258" y="738287"/>
                </a:cubicBezTo>
                <a:cubicBezTo>
                  <a:pt x="2158258" y="744383"/>
                  <a:pt x="2157954" y="747584"/>
                  <a:pt x="2157344" y="747888"/>
                </a:cubicBezTo>
                <a:cubicBezTo>
                  <a:pt x="2156734" y="748193"/>
                  <a:pt x="2155515" y="747126"/>
                  <a:pt x="2153687" y="744688"/>
                </a:cubicBezTo>
                <a:cubicBezTo>
                  <a:pt x="2149419" y="741640"/>
                  <a:pt x="2144238" y="737982"/>
                  <a:pt x="2138142" y="733715"/>
                </a:cubicBezTo>
                <a:cubicBezTo>
                  <a:pt x="2131436" y="730057"/>
                  <a:pt x="2123054" y="723047"/>
                  <a:pt x="2112996" y="712684"/>
                </a:cubicBezTo>
                <a:cubicBezTo>
                  <a:pt x="2102937" y="702321"/>
                  <a:pt x="2097908" y="695615"/>
                  <a:pt x="2097908" y="692567"/>
                </a:cubicBezTo>
                <a:cubicBezTo>
                  <a:pt x="2097908" y="690129"/>
                  <a:pt x="2096841" y="687843"/>
                  <a:pt x="2094708" y="685709"/>
                </a:cubicBezTo>
                <a:cubicBezTo>
                  <a:pt x="2092574" y="683575"/>
                  <a:pt x="2091507" y="679461"/>
                  <a:pt x="2091507" y="673365"/>
                </a:cubicBezTo>
                <a:cubicBezTo>
                  <a:pt x="2091507" y="667269"/>
                  <a:pt x="2090745" y="663763"/>
                  <a:pt x="2089221" y="662849"/>
                </a:cubicBezTo>
                <a:cubicBezTo>
                  <a:pt x="2087697" y="661935"/>
                  <a:pt x="2079011" y="664068"/>
                  <a:pt x="2063161" y="669250"/>
                </a:cubicBezTo>
                <a:cubicBezTo>
                  <a:pt x="2047311" y="674432"/>
                  <a:pt x="2032376" y="679003"/>
                  <a:pt x="2018355" y="682966"/>
                </a:cubicBezTo>
                <a:cubicBezTo>
                  <a:pt x="2004335" y="686928"/>
                  <a:pt x="1996867" y="689824"/>
                  <a:pt x="1995953" y="691653"/>
                </a:cubicBezTo>
                <a:cubicBezTo>
                  <a:pt x="1995038" y="693482"/>
                  <a:pt x="1993971" y="699577"/>
                  <a:pt x="1992752" y="709941"/>
                </a:cubicBezTo>
                <a:cubicBezTo>
                  <a:pt x="1991533" y="719085"/>
                  <a:pt x="1990314" y="723657"/>
                  <a:pt x="1989095" y="723657"/>
                </a:cubicBezTo>
                <a:cubicBezTo>
                  <a:pt x="1989095" y="724266"/>
                  <a:pt x="1988180" y="723047"/>
                  <a:pt x="1986351" y="719999"/>
                </a:cubicBezTo>
                <a:cubicBezTo>
                  <a:pt x="1982694" y="715732"/>
                  <a:pt x="1980103" y="713598"/>
                  <a:pt x="1978579" y="713598"/>
                </a:cubicBezTo>
                <a:cubicBezTo>
                  <a:pt x="1977055" y="713598"/>
                  <a:pt x="1967759" y="705673"/>
                  <a:pt x="1950690" y="689824"/>
                </a:cubicBezTo>
                <a:cubicBezTo>
                  <a:pt x="1937278" y="676413"/>
                  <a:pt x="1929201" y="667269"/>
                  <a:pt x="1926458" y="662392"/>
                </a:cubicBezTo>
                <a:cubicBezTo>
                  <a:pt x="1923715" y="657515"/>
                  <a:pt x="1921734" y="647761"/>
                  <a:pt x="1920515" y="633131"/>
                </a:cubicBezTo>
                <a:cubicBezTo>
                  <a:pt x="1920515" y="624597"/>
                  <a:pt x="1921124" y="616824"/>
                  <a:pt x="1922343" y="609814"/>
                </a:cubicBezTo>
                <a:cubicBezTo>
                  <a:pt x="1923563" y="602803"/>
                  <a:pt x="1924629" y="593355"/>
                  <a:pt x="1925544" y="581467"/>
                </a:cubicBezTo>
                <a:cubicBezTo>
                  <a:pt x="1926458" y="569580"/>
                  <a:pt x="1928135" y="561198"/>
                  <a:pt x="1930573" y="556321"/>
                </a:cubicBezTo>
                <a:cubicBezTo>
                  <a:pt x="1933621" y="547177"/>
                  <a:pt x="1933773" y="510754"/>
                  <a:pt x="1931030" y="447051"/>
                </a:cubicBezTo>
                <a:cubicBezTo>
                  <a:pt x="1928287" y="383347"/>
                  <a:pt x="1924782" y="349972"/>
                  <a:pt x="1920515" y="346924"/>
                </a:cubicBezTo>
                <a:cubicBezTo>
                  <a:pt x="1918686" y="345095"/>
                  <a:pt x="1918076" y="343114"/>
                  <a:pt x="1918686" y="340980"/>
                </a:cubicBezTo>
                <a:cubicBezTo>
                  <a:pt x="1919295" y="338847"/>
                  <a:pt x="1918228" y="337170"/>
                  <a:pt x="1915485" y="335951"/>
                </a:cubicBezTo>
                <a:cubicBezTo>
                  <a:pt x="1912742" y="334732"/>
                  <a:pt x="1911980" y="332293"/>
                  <a:pt x="1913199" y="328636"/>
                </a:cubicBezTo>
                <a:cubicBezTo>
                  <a:pt x="1913809" y="326197"/>
                  <a:pt x="1917314" y="324216"/>
                  <a:pt x="1923715" y="322692"/>
                </a:cubicBezTo>
                <a:cubicBezTo>
                  <a:pt x="1930116" y="321168"/>
                  <a:pt x="1935755" y="321625"/>
                  <a:pt x="1940631" y="324064"/>
                </a:cubicBezTo>
                <a:cubicBezTo>
                  <a:pt x="1946118" y="325893"/>
                  <a:pt x="1949775" y="325740"/>
                  <a:pt x="1951604" y="323607"/>
                </a:cubicBezTo>
                <a:cubicBezTo>
                  <a:pt x="1953433" y="321473"/>
                  <a:pt x="1953433" y="317663"/>
                  <a:pt x="1951604" y="312177"/>
                </a:cubicBezTo>
                <a:cubicBezTo>
                  <a:pt x="1949775" y="307300"/>
                  <a:pt x="1949166" y="303947"/>
                  <a:pt x="1949775" y="302118"/>
                </a:cubicBezTo>
                <a:cubicBezTo>
                  <a:pt x="1950385" y="300289"/>
                  <a:pt x="1952519" y="297241"/>
                  <a:pt x="1956176" y="292974"/>
                </a:cubicBezTo>
                <a:cubicBezTo>
                  <a:pt x="1961663" y="287488"/>
                  <a:pt x="1964406" y="283678"/>
                  <a:pt x="1964406" y="281544"/>
                </a:cubicBezTo>
                <a:cubicBezTo>
                  <a:pt x="1964406" y="279411"/>
                  <a:pt x="1965625" y="278344"/>
                  <a:pt x="1968063" y="278344"/>
                </a:cubicBezTo>
                <a:cubicBezTo>
                  <a:pt x="1970502" y="277734"/>
                  <a:pt x="1977665" y="270419"/>
                  <a:pt x="1989552" y="256398"/>
                </a:cubicBezTo>
                <a:cubicBezTo>
                  <a:pt x="2001439" y="242377"/>
                  <a:pt x="2011040" y="228966"/>
                  <a:pt x="2018355" y="216165"/>
                </a:cubicBezTo>
                <a:cubicBezTo>
                  <a:pt x="2024451" y="207021"/>
                  <a:pt x="2030243" y="197724"/>
                  <a:pt x="2035729" y="188275"/>
                </a:cubicBezTo>
                <a:cubicBezTo>
                  <a:pt x="2041215" y="178827"/>
                  <a:pt x="2045330" y="171054"/>
                  <a:pt x="2048073" y="164958"/>
                </a:cubicBezTo>
                <a:cubicBezTo>
                  <a:pt x="2050817" y="158862"/>
                  <a:pt x="2051579" y="155509"/>
                  <a:pt x="2050359" y="154900"/>
                </a:cubicBezTo>
                <a:cubicBezTo>
                  <a:pt x="2049140" y="153681"/>
                  <a:pt x="2046702" y="152157"/>
                  <a:pt x="2043044" y="150328"/>
                </a:cubicBezTo>
                <a:cubicBezTo>
                  <a:pt x="2039996" y="148499"/>
                  <a:pt x="2038624" y="147280"/>
                  <a:pt x="2038929" y="146670"/>
                </a:cubicBezTo>
                <a:cubicBezTo>
                  <a:pt x="2039234" y="146061"/>
                  <a:pt x="2040911" y="146365"/>
                  <a:pt x="2043959" y="147585"/>
                </a:cubicBezTo>
                <a:cubicBezTo>
                  <a:pt x="2047616" y="148194"/>
                  <a:pt x="2049445" y="147585"/>
                  <a:pt x="2049445" y="145756"/>
                </a:cubicBezTo>
                <a:cubicBezTo>
                  <a:pt x="2049445" y="144537"/>
                  <a:pt x="2046092" y="142403"/>
                  <a:pt x="2039387" y="139355"/>
                </a:cubicBezTo>
                <a:cubicBezTo>
                  <a:pt x="2033291" y="136307"/>
                  <a:pt x="2031157" y="133564"/>
                  <a:pt x="2032986" y="131125"/>
                </a:cubicBezTo>
                <a:cubicBezTo>
                  <a:pt x="2034815" y="129906"/>
                  <a:pt x="2037253" y="129906"/>
                  <a:pt x="2040301" y="131125"/>
                </a:cubicBezTo>
                <a:cubicBezTo>
                  <a:pt x="2051883" y="136002"/>
                  <a:pt x="2060113" y="136307"/>
                  <a:pt x="2064990" y="132040"/>
                </a:cubicBezTo>
                <a:cubicBezTo>
                  <a:pt x="2066819" y="130211"/>
                  <a:pt x="2069867" y="131278"/>
                  <a:pt x="2074134" y="135240"/>
                </a:cubicBezTo>
                <a:cubicBezTo>
                  <a:pt x="2078401" y="139203"/>
                  <a:pt x="2083278" y="141793"/>
                  <a:pt x="2088764" y="143013"/>
                </a:cubicBezTo>
                <a:cubicBezTo>
                  <a:pt x="2096689" y="144232"/>
                  <a:pt x="2103090" y="146670"/>
                  <a:pt x="2107966" y="150328"/>
                </a:cubicBezTo>
                <a:cubicBezTo>
                  <a:pt x="2112844" y="153985"/>
                  <a:pt x="2120463" y="160996"/>
                  <a:pt x="2130827" y="171359"/>
                </a:cubicBezTo>
                <a:cubicBezTo>
                  <a:pt x="2143019" y="184161"/>
                  <a:pt x="2149572" y="193457"/>
                  <a:pt x="2150486" y="199248"/>
                </a:cubicBezTo>
                <a:cubicBezTo>
                  <a:pt x="2151400" y="205039"/>
                  <a:pt x="2147286" y="213726"/>
                  <a:pt x="2138142" y="225309"/>
                </a:cubicBezTo>
                <a:cubicBezTo>
                  <a:pt x="2131436" y="235672"/>
                  <a:pt x="2125035" y="245730"/>
                  <a:pt x="2118939" y="255484"/>
                </a:cubicBezTo>
                <a:lnTo>
                  <a:pt x="2105223" y="277429"/>
                </a:lnTo>
                <a:lnTo>
                  <a:pt x="2099737" y="286573"/>
                </a:lnTo>
                <a:lnTo>
                  <a:pt x="2107052" y="290231"/>
                </a:lnTo>
                <a:cubicBezTo>
                  <a:pt x="2111929" y="293279"/>
                  <a:pt x="2119549" y="295717"/>
                  <a:pt x="2129912" y="297546"/>
                </a:cubicBezTo>
                <a:cubicBezTo>
                  <a:pt x="2140275" y="299375"/>
                  <a:pt x="2148505" y="301509"/>
                  <a:pt x="2154601" y="303947"/>
                </a:cubicBezTo>
                <a:cubicBezTo>
                  <a:pt x="2160087" y="306385"/>
                  <a:pt x="2165574" y="309891"/>
                  <a:pt x="2171060" y="314463"/>
                </a:cubicBezTo>
                <a:cubicBezTo>
                  <a:pt x="2176547" y="319035"/>
                  <a:pt x="2179290" y="322540"/>
                  <a:pt x="2179290" y="324978"/>
                </a:cubicBezTo>
                <a:cubicBezTo>
                  <a:pt x="2179290" y="327417"/>
                  <a:pt x="2180052" y="329093"/>
                  <a:pt x="2181576" y="330007"/>
                </a:cubicBezTo>
                <a:cubicBezTo>
                  <a:pt x="2183100" y="330922"/>
                  <a:pt x="2185081" y="330769"/>
                  <a:pt x="2187519" y="329550"/>
                </a:cubicBezTo>
                <a:cubicBezTo>
                  <a:pt x="2189958" y="328331"/>
                  <a:pt x="2192701" y="326807"/>
                  <a:pt x="2195749" y="324978"/>
                </a:cubicBezTo>
                <a:cubicBezTo>
                  <a:pt x="2201235" y="320101"/>
                  <a:pt x="2203979" y="316749"/>
                  <a:pt x="2203979" y="314920"/>
                </a:cubicBezTo>
                <a:cubicBezTo>
                  <a:pt x="2203979" y="313091"/>
                  <a:pt x="2206417" y="309433"/>
                  <a:pt x="2211294" y="303947"/>
                </a:cubicBezTo>
                <a:cubicBezTo>
                  <a:pt x="2218609" y="296022"/>
                  <a:pt x="2228515" y="278953"/>
                  <a:pt x="2241012" y="252741"/>
                </a:cubicBezTo>
                <a:cubicBezTo>
                  <a:pt x="2253508" y="226528"/>
                  <a:pt x="2260976" y="206411"/>
                  <a:pt x="2263415" y="192390"/>
                </a:cubicBezTo>
                <a:cubicBezTo>
                  <a:pt x="2263415" y="190561"/>
                  <a:pt x="2265548" y="183246"/>
                  <a:pt x="2269815" y="170445"/>
                </a:cubicBezTo>
                <a:cubicBezTo>
                  <a:pt x="2277740" y="148499"/>
                  <a:pt x="2279264" y="130821"/>
                  <a:pt x="2274387" y="117409"/>
                </a:cubicBezTo>
                <a:cubicBezTo>
                  <a:pt x="2272558" y="114361"/>
                  <a:pt x="2273778" y="110704"/>
                  <a:pt x="2278045" y="106437"/>
                </a:cubicBezTo>
                <a:cubicBezTo>
                  <a:pt x="2280483" y="104303"/>
                  <a:pt x="2284065" y="103389"/>
                  <a:pt x="2288789" y="103693"/>
                </a:cubicBezTo>
                <a:close/>
                <a:moveTo>
                  <a:pt x="1455999" y="79919"/>
                </a:moveTo>
                <a:cubicBezTo>
                  <a:pt x="1471849" y="78700"/>
                  <a:pt x="1486784" y="81138"/>
                  <a:pt x="1500805" y="87234"/>
                </a:cubicBezTo>
                <a:cubicBezTo>
                  <a:pt x="1515435" y="94549"/>
                  <a:pt x="1526713" y="105217"/>
                  <a:pt x="1534638" y="119238"/>
                </a:cubicBezTo>
                <a:cubicBezTo>
                  <a:pt x="1542563" y="135697"/>
                  <a:pt x="1546525" y="152461"/>
                  <a:pt x="1546525" y="169530"/>
                </a:cubicBezTo>
                <a:lnTo>
                  <a:pt x="1546525" y="185989"/>
                </a:lnTo>
                <a:lnTo>
                  <a:pt x="1557498" y="186904"/>
                </a:lnTo>
                <a:cubicBezTo>
                  <a:pt x="1563594" y="188123"/>
                  <a:pt x="1571214" y="189952"/>
                  <a:pt x="1580358" y="192390"/>
                </a:cubicBezTo>
                <a:cubicBezTo>
                  <a:pt x="1589502" y="194829"/>
                  <a:pt x="1594074" y="196657"/>
                  <a:pt x="1594074" y="197877"/>
                </a:cubicBezTo>
                <a:cubicBezTo>
                  <a:pt x="1594074" y="199096"/>
                  <a:pt x="1596207" y="200925"/>
                  <a:pt x="1600475" y="203363"/>
                </a:cubicBezTo>
                <a:cubicBezTo>
                  <a:pt x="1602303" y="203973"/>
                  <a:pt x="1603827" y="204735"/>
                  <a:pt x="1605047" y="205649"/>
                </a:cubicBezTo>
                <a:cubicBezTo>
                  <a:pt x="1606266" y="206563"/>
                  <a:pt x="1606571" y="207325"/>
                  <a:pt x="1605961" y="207935"/>
                </a:cubicBezTo>
                <a:cubicBezTo>
                  <a:pt x="1604132" y="210983"/>
                  <a:pt x="1604894" y="215860"/>
                  <a:pt x="1608247" y="222565"/>
                </a:cubicBezTo>
                <a:cubicBezTo>
                  <a:pt x="1611600" y="229271"/>
                  <a:pt x="1615105" y="233233"/>
                  <a:pt x="1618763" y="234453"/>
                </a:cubicBezTo>
                <a:cubicBezTo>
                  <a:pt x="1624249" y="237501"/>
                  <a:pt x="1626535" y="240244"/>
                  <a:pt x="1625621" y="242682"/>
                </a:cubicBezTo>
                <a:cubicBezTo>
                  <a:pt x="1624706" y="245121"/>
                  <a:pt x="1620896" y="246340"/>
                  <a:pt x="1614191" y="246340"/>
                </a:cubicBezTo>
                <a:cubicBezTo>
                  <a:pt x="1606266" y="246340"/>
                  <a:pt x="1599865" y="247559"/>
                  <a:pt x="1594988" y="249997"/>
                </a:cubicBezTo>
                <a:lnTo>
                  <a:pt x="1586759" y="254569"/>
                </a:lnTo>
                <a:lnTo>
                  <a:pt x="1598646" y="252741"/>
                </a:lnTo>
                <a:cubicBezTo>
                  <a:pt x="1605351" y="252131"/>
                  <a:pt x="1609314" y="253045"/>
                  <a:pt x="1610533" y="255484"/>
                </a:cubicBezTo>
                <a:cubicBezTo>
                  <a:pt x="1610533" y="257313"/>
                  <a:pt x="1609771" y="258532"/>
                  <a:pt x="1608247" y="259141"/>
                </a:cubicBezTo>
                <a:cubicBezTo>
                  <a:pt x="1606723" y="259751"/>
                  <a:pt x="1603523" y="260361"/>
                  <a:pt x="1598646" y="260970"/>
                </a:cubicBezTo>
                <a:cubicBezTo>
                  <a:pt x="1577919" y="264018"/>
                  <a:pt x="1556888" y="270419"/>
                  <a:pt x="1535552" y="280173"/>
                </a:cubicBezTo>
                <a:cubicBezTo>
                  <a:pt x="1526408" y="284440"/>
                  <a:pt x="1521836" y="288402"/>
                  <a:pt x="1521836" y="292060"/>
                </a:cubicBezTo>
                <a:cubicBezTo>
                  <a:pt x="1521836" y="295717"/>
                  <a:pt x="1519703" y="305166"/>
                  <a:pt x="1515435" y="320406"/>
                </a:cubicBezTo>
                <a:cubicBezTo>
                  <a:pt x="1511168" y="335646"/>
                  <a:pt x="1509339" y="343571"/>
                  <a:pt x="1509949" y="344181"/>
                </a:cubicBezTo>
                <a:cubicBezTo>
                  <a:pt x="1510559" y="344790"/>
                  <a:pt x="1515435" y="343114"/>
                  <a:pt x="1524579" y="339151"/>
                </a:cubicBezTo>
                <a:cubicBezTo>
                  <a:pt x="1533723" y="335189"/>
                  <a:pt x="1544239" y="333208"/>
                  <a:pt x="1556126" y="333208"/>
                </a:cubicBezTo>
                <a:cubicBezTo>
                  <a:pt x="1568013" y="333208"/>
                  <a:pt x="1578529" y="335646"/>
                  <a:pt x="1587673" y="340523"/>
                </a:cubicBezTo>
                <a:cubicBezTo>
                  <a:pt x="1608399" y="352715"/>
                  <a:pt x="1619372" y="365517"/>
                  <a:pt x="1620591" y="378928"/>
                </a:cubicBezTo>
                <a:cubicBezTo>
                  <a:pt x="1621811" y="387462"/>
                  <a:pt x="1623944" y="394473"/>
                  <a:pt x="1626992" y="399959"/>
                </a:cubicBezTo>
                <a:cubicBezTo>
                  <a:pt x="1628821" y="405445"/>
                  <a:pt x="1629126" y="409713"/>
                  <a:pt x="1627907" y="412761"/>
                </a:cubicBezTo>
                <a:cubicBezTo>
                  <a:pt x="1626687" y="415809"/>
                  <a:pt x="1622420" y="420990"/>
                  <a:pt x="1615105" y="428305"/>
                </a:cubicBezTo>
                <a:cubicBezTo>
                  <a:pt x="1609619" y="433792"/>
                  <a:pt x="1603218" y="443850"/>
                  <a:pt x="1595903" y="458481"/>
                </a:cubicBezTo>
                <a:cubicBezTo>
                  <a:pt x="1588587" y="473111"/>
                  <a:pt x="1583253" y="480884"/>
                  <a:pt x="1579901" y="481798"/>
                </a:cubicBezTo>
                <a:cubicBezTo>
                  <a:pt x="1576548" y="482712"/>
                  <a:pt x="1574414" y="485608"/>
                  <a:pt x="1573500" y="490485"/>
                </a:cubicBezTo>
                <a:cubicBezTo>
                  <a:pt x="1572585" y="495362"/>
                  <a:pt x="1570147" y="498562"/>
                  <a:pt x="1566185" y="500086"/>
                </a:cubicBezTo>
                <a:cubicBezTo>
                  <a:pt x="1562222" y="501610"/>
                  <a:pt x="1560546" y="503591"/>
                  <a:pt x="1561155" y="506029"/>
                </a:cubicBezTo>
                <a:cubicBezTo>
                  <a:pt x="1561155" y="506639"/>
                  <a:pt x="1560851" y="507249"/>
                  <a:pt x="1560241" y="507858"/>
                </a:cubicBezTo>
                <a:cubicBezTo>
                  <a:pt x="1559631" y="508468"/>
                  <a:pt x="1559022" y="508773"/>
                  <a:pt x="1558412" y="508773"/>
                </a:cubicBezTo>
                <a:cubicBezTo>
                  <a:pt x="1549878" y="507553"/>
                  <a:pt x="1546220" y="509077"/>
                  <a:pt x="1547439" y="513345"/>
                </a:cubicBezTo>
                <a:cubicBezTo>
                  <a:pt x="1548659" y="516393"/>
                  <a:pt x="1548049" y="517307"/>
                  <a:pt x="1545611" y="516088"/>
                </a:cubicBezTo>
                <a:cubicBezTo>
                  <a:pt x="1545001" y="515478"/>
                  <a:pt x="1544544" y="515326"/>
                  <a:pt x="1544239" y="515631"/>
                </a:cubicBezTo>
                <a:cubicBezTo>
                  <a:pt x="1543934" y="515936"/>
                  <a:pt x="1543782" y="517307"/>
                  <a:pt x="1543782" y="519745"/>
                </a:cubicBezTo>
                <a:cubicBezTo>
                  <a:pt x="1543782" y="523403"/>
                  <a:pt x="1541953" y="526756"/>
                  <a:pt x="1538295" y="529804"/>
                </a:cubicBezTo>
                <a:cubicBezTo>
                  <a:pt x="1534638" y="532852"/>
                  <a:pt x="1533266" y="535138"/>
                  <a:pt x="1534181" y="536662"/>
                </a:cubicBezTo>
                <a:cubicBezTo>
                  <a:pt x="1535095" y="538186"/>
                  <a:pt x="1534333" y="540472"/>
                  <a:pt x="1531895" y="543520"/>
                </a:cubicBezTo>
                <a:cubicBezTo>
                  <a:pt x="1529456" y="546568"/>
                  <a:pt x="1527627" y="577200"/>
                  <a:pt x="1526408" y="635417"/>
                </a:cubicBezTo>
                <a:cubicBezTo>
                  <a:pt x="1525189" y="693634"/>
                  <a:pt x="1525189" y="723961"/>
                  <a:pt x="1526408" y="726400"/>
                </a:cubicBezTo>
                <a:cubicBezTo>
                  <a:pt x="1530066" y="733105"/>
                  <a:pt x="1539515" y="738592"/>
                  <a:pt x="1554755" y="742859"/>
                </a:cubicBezTo>
                <a:cubicBezTo>
                  <a:pt x="1569995" y="747126"/>
                  <a:pt x="1587063" y="749260"/>
                  <a:pt x="1605961" y="749260"/>
                </a:cubicBezTo>
                <a:cubicBezTo>
                  <a:pt x="1621201" y="749260"/>
                  <a:pt x="1639794" y="747126"/>
                  <a:pt x="1661739" y="742859"/>
                </a:cubicBezTo>
                <a:cubicBezTo>
                  <a:pt x="1683685" y="738592"/>
                  <a:pt x="1701668" y="733715"/>
                  <a:pt x="1715689" y="728229"/>
                </a:cubicBezTo>
                <a:lnTo>
                  <a:pt x="1733977" y="721828"/>
                </a:lnTo>
                <a:lnTo>
                  <a:pt x="1741292" y="702625"/>
                </a:lnTo>
                <a:cubicBezTo>
                  <a:pt x="1746779" y="689214"/>
                  <a:pt x="1751960" y="674889"/>
                  <a:pt x="1756837" y="659649"/>
                </a:cubicBezTo>
                <a:lnTo>
                  <a:pt x="1766895" y="626730"/>
                </a:lnTo>
                <a:cubicBezTo>
                  <a:pt x="1768115" y="621853"/>
                  <a:pt x="1769639" y="614234"/>
                  <a:pt x="1771467" y="603870"/>
                </a:cubicBezTo>
                <a:cubicBezTo>
                  <a:pt x="1773296" y="593507"/>
                  <a:pt x="1775582" y="586802"/>
                  <a:pt x="1778325" y="583753"/>
                </a:cubicBezTo>
                <a:cubicBezTo>
                  <a:pt x="1781069" y="580706"/>
                  <a:pt x="1782135" y="578267"/>
                  <a:pt x="1781526" y="576438"/>
                </a:cubicBezTo>
                <a:cubicBezTo>
                  <a:pt x="1780916" y="574609"/>
                  <a:pt x="1781221" y="573086"/>
                  <a:pt x="1782440" y="571866"/>
                </a:cubicBezTo>
                <a:cubicBezTo>
                  <a:pt x="1783659" y="570647"/>
                  <a:pt x="1783812" y="569123"/>
                  <a:pt x="1782897" y="567294"/>
                </a:cubicBezTo>
                <a:cubicBezTo>
                  <a:pt x="1781983" y="565465"/>
                  <a:pt x="1782135" y="563027"/>
                  <a:pt x="1783355" y="559979"/>
                </a:cubicBezTo>
                <a:cubicBezTo>
                  <a:pt x="1785793" y="555712"/>
                  <a:pt x="1787012" y="550225"/>
                  <a:pt x="1787012" y="543520"/>
                </a:cubicBezTo>
                <a:cubicBezTo>
                  <a:pt x="1788231" y="541082"/>
                  <a:pt x="1789146" y="539862"/>
                  <a:pt x="1789755" y="539862"/>
                </a:cubicBezTo>
                <a:cubicBezTo>
                  <a:pt x="1790365" y="539862"/>
                  <a:pt x="1790822" y="539253"/>
                  <a:pt x="1791127" y="538034"/>
                </a:cubicBezTo>
                <a:cubicBezTo>
                  <a:pt x="1791432" y="536814"/>
                  <a:pt x="1792194" y="534986"/>
                  <a:pt x="1793413" y="532547"/>
                </a:cubicBezTo>
                <a:cubicBezTo>
                  <a:pt x="1794632" y="530109"/>
                  <a:pt x="1795242" y="527670"/>
                  <a:pt x="1795242" y="525232"/>
                </a:cubicBezTo>
                <a:cubicBezTo>
                  <a:pt x="1797680" y="512430"/>
                  <a:pt x="1800119" y="505725"/>
                  <a:pt x="1802557" y="505115"/>
                </a:cubicBezTo>
                <a:cubicBezTo>
                  <a:pt x="1803167" y="504505"/>
                  <a:pt x="1802862" y="507706"/>
                  <a:pt x="1801643" y="514716"/>
                </a:cubicBezTo>
                <a:cubicBezTo>
                  <a:pt x="1800423" y="521727"/>
                  <a:pt x="1799661" y="527823"/>
                  <a:pt x="1799357" y="533004"/>
                </a:cubicBezTo>
                <a:cubicBezTo>
                  <a:pt x="1799052" y="538186"/>
                  <a:pt x="1798899" y="542301"/>
                  <a:pt x="1798899" y="545349"/>
                </a:cubicBezTo>
                <a:cubicBezTo>
                  <a:pt x="1798899" y="548397"/>
                  <a:pt x="1799052" y="550683"/>
                  <a:pt x="1799357" y="552207"/>
                </a:cubicBezTo>
                <a:cubicBezTo>
                  <a:pt x="1799661" y="553731"/>
                  <a:pt x="1800728" y="554493"/>
                  <a:pt x="1802557" y="554493"/>
                </a:cubicBezTo>
                <a:cubicBezTo>
                  <a:pt x="1808653" y="554493"/>
                  <a:pt x="1807739" y="557846"/>
                  <a:pt x="1799814" y="564551"/>
                </a:cubicBezTo>
                <a:cubicBezTo>
                  <a:pt x="1796766" y="568818"/>
                  <a:pt x="1796613" y="572323"/>
                  <a:pt x="1799357" y="575067"/>
                </a:cubicBezTo>
                <a:cubicBezTo>
                  <a:pt x="1802100" y="577810"/>
                  <a:pt x="1803624" y="585277"/>
                  <a:pt x="1803928" y="597469"/>
                </a:cubicBezTo>
                <a:cubicBezTo>
                  <a:pt x="1804233" y="609661"/>
                  <a:pt x="1804691" y="615757"/>
                  <a:pt x="1805300" y="615757"/>
                </a:cubicBezTo>
                <a:cubicBezTo>
                  <a:pt x="1805910" y="615757"/>
                  <a:pt x="1807129" y="613624"/>
                  <a:pt x="1808958" y="609357"/>
                </a:cubicBezTo>
                <a:lnTo>
                  <a:pt x="1810787" y="605699"/>
                </a:lnTo>
                <a:cubicBezTo>
                  <a:pt x="1810787" y="606309"/>
                  <a:pt x="1810787" y="608138"/>
                  <a:pt x="1810787" y="611186"/>
                </a:cubicBezTo>
                <a:cubicBezTo>
                  <a:pt x="1811396" y="620329"/>
                  <a:pt x="1812311" y="620939"/>
                  <a:pt x="1813530" y="613014"/>
                </a:cubicBezTo>
                <a:cubicBezTo>
                  <a:pt x="1814749" y="610576"/>
                  <a:pt x="1815663" y="607528"/>
                  <a:pt x="1816273" y="603870"/>
                </a:cubicBezTo>
                <a:cubicBezTo>
                  <a:pt x="1817492" y="595336"/>
                  <a:pt x="1819016" y="590459"/>
                  <a:pt x="1820845" y="589240"/>
                </a:cubicBezTo>
                <a:cubicBezTo>
                  <a:pt x="1822674" y="589240"/>
                  <a:pt x="1823893" y="590154"/>
                  <a:pt x="1824503" y="591983"/>
                </a:cubicBezTo>
                <a:cubicBezTo>
                  <a:pt x="1825112" y="596250"/>
                  <a:pt x="1824503" y="598994"/>
                  <a:pt x="1822674" y="600213"/>
                </a:cubicBezTo>
                <a:cubicBezTo>
                  <a:pt x="1820235" y="602042"/>
                  <a:pt x="1819016" y="604480"/>
                  <a:pt x="1819016" y="607528"/>
                </a:cubicBezTo>
                <a:cubicBezTo>
                  <a:pt x="1819016" y="610576"/>
                  <a:pt x="1819931" y="612100"/>
                  <a:pt x="1821759" y="612100"/>
                </a:cubicBezTo>
                <a:cubicBezTo>
                  <a:pt x="1823588" y="612100"/>
                  <a:pt x="1824503" y="616977"/>
                  <a:pt x="1824503" y="626730"/>
                </a:cubicBezTo>
                <a:cubicBezTo>
                  <a:pt x="1824503" y="636484"/>
                  <a:pt x="1825417" y="643190"/>
                  <a:pt x="1827246" y="646847"/>
                </a:cubicBezTo>
                <a:cubicBezTo>
                  <a:pt x="1829074" y="650505"/>
                  <a:pt x="1830294" y="664525"/>
                  <a:pt x="1830903" y="688909"/>
                </a:cubicBezTo>
                <a:cubicBezTo>
                  <a:pt x="1830903" y="723047"/>
                  <a:pt x="1833037" y="741030"/>
                  <a:pt x="1837304" y="742859"/>
                </a:cubicBezTo>
                <a:cubicBezTo>
                  <a:pt x="1837914" y="742859"/>
                  <a:pt x="1838676" y="742250"/>
                  <a:pt x="1839590" y="741030"/>
                </a:cubicBezTo>
                <a:cubicBezTo>
                  <a:pt x="1840505" y="739811"/>
                  <a:pt x="1841266" y="738287"/>
                  <a:pt x="1841876" y="736458"/>
                </a:cubicBezTo>
                <a:cubicBezTo>
                  <a:pt x="1843095" y="731582"/>
                  <a:pt x="1845077" y="730515"/>
                  <a:pt x="1847820" y="733258"/>
                </a:cubicBezTo>
                <a:cubicBezTo>
                  <a:pt x="1850563" y="736001"/>
                  <a:pt x="1850868" y="739049"/>
                  <a:pt x="1848734" y="742402"/>
                </a:cubicBezTo>
                <a:cubicBezTo>
                  <a:pt x="1846601" y="745755"/>
                  <a:pt x="1845229" y="751394"/>
                  <a:pt x="1844619" y="759318"/>
                </a:cubicBezTo>
                <a:cubicBezTo>
                  <a:pt x="1842791" y="772729"/>
                  <a:pt x="1841266" y="781569"/>
                  <a:pt x="1840047" y="785836"/>
                </a:cubicBezTo>
                <a:cubicBezTo>
                  <a:pt x="1838828" y="790103"/>
                  <a:pt x="1835780" y="793151"/>
                  <a:pt x="1830903" y="794980"/>
                </a:cubicBezTo>
                <a:cubicBezTo>
                  <a:pt x="1825417" y="798028"/>
                  <a:pt x="1822674" y="800771"/>
                  <a:pt x="1822674" y="803209"/>
                </a:cubicBezTo>
                <a:cubicBezTo>
                  <a:pt x="1822674" y="805648"/>
                  <a:pt x="1820693" y="806562"/>
                  <a:pt x="1816730" y="805953"/>
                </a:cubicBezTo>
                <a:cubicBezTo>
                  <a:pt x="1812768" y="805343"/>
                  <a:pt x="1809720" y="805953"/>
                  <a:pt x="1807586" y="807782"/>
                </a:cubicBezTo>
                <a:cubicBezTo>
                  <a:pt x="1805453" y="809610"/>
                  <a:pt x="1799509" y="812506"/>
                  <a:pt x="1789755" y="816468"/>
                </a:cubicBezTo>
                <a:cubicBezTo>
                  <a:pt x="1780002" y="820431"/>
                  <a:pt x="1772077" y="822717"/>
                  <a:pt x="1765981" y="823326"/>
                </a:cubicBezTo>
                <a:lnTo>
                  <a:pt x="1757751" y="823326"/>
                </a:lnTo>
                <a:cubicBezTo>
                  <a:pt x="1759580" y="822717"/>
                  <a:pt x="1767810" y="819364"/>
                  <a:pt x="1782440" y="813268"/>
                </a:cubicBezTo>
                <a:cubicBezTo>
                  <a:pt x="1784269" y="811439"/>
                  <a:pt x="1786250" y="810067"/>
                  <a:pt x="1788384" y="809153"/>
                </a:cubicBezTo>
                <a:cubicBezTo>
                  <a:pt x="1790517" y="808239"/>
                  <a:pt x="1792194" y="807477"/>
                  <a:pt x="1793413" y="806867"/>
                </a:cubicBezTo>
                <a:cubicBezTo>
                  <a:pt x="1794632" y="806257"/>
                  <a:pt x="1795242" y="805648"/>
                  <a:pt x="1795242" y="805038"/>
                </a:cubicBezTo>
                <a:cubicBezTo>
                  <a:pt x="1793413" y="803819"/>
                  <a:pt x="1790060" y="804734"/>
                  <a:pt x="1785183" y="807782"/>
                </a:cubicBezTo>
                <a:cubicBezTo>
                  <a:pt x="1782135" y="809610"/>
                  <a:pt x="1771467" y="812811"/>
                  <a:pt x="1753179" y="817383"/>
                </a:cubicBezTo>
                <a:cubicBezTo>
                  <a:pt x="1734891" y="821955"/>
                  <a:pt x="1722395" y="825155"/>
                  <a:pt x="1715689" y="826984"/>
                </a:cubicBezTo>
                <a:cubicBezTo>
                  <a:pt x="1710812" y="827594"/>
                  <a:pt x="1704259" y="828813"/>
                  <a:pt x="1696029" y="830642"/>
                </a:cubicBezTo>
                <a:cubicBezTo>
                  <a:pt x="1687800" y="832470"/>
                  <a:pt x="1682923" y="832927"/>
                  <a:pt x="1681399" y="832013"/>
                </a:cubicBezTo>
                <a:cubicBezTo>
                  <a:pt x="1679875" y="831099"/>
                  <a:pt x="1678808" y="831556"/>
                  <a:pt x="1678199" y="833385"/>
                </a:cubicBezTo>
                <a:cubicBezTo>
                  <a:pt x="1677589" y="835823"/>
                  <a:pt x="1671798" y="837804"/>
                  <a:pt x="1660825" y="839328"/>
                </a:cubicBezTo>
                <a:cubicBezTo>
                  <a:pt x="1649852" y="840852"/>
                  <a:pt x="1642994" y="840548"/>
                  <a:pt x="1640251" y="838414"/>
                </a:cubicBezTo>
                <a:cubicBezTo>
                  <a:pt x="1637508" y="836280"/>
                  <a:pt x="1636136" y="836128"/>
                  <a:pt x="1636136" y="837957"/>
                </a:cubicBezTo>
                <a:cubicBezTo>
                  <a:pt x="1636136" y="839786"/>
                  <a:pt x="1633545" y="840852"/>
                  <a:pt x="1628364" y="841157"/>
                </a:cubicBezTo>
                <a:cubicBezTo>
                  <a:pt x="1623182" y="841462"/>
                  <a:pt x="1616477" y="841005"/>
                  <a:pt x="1608247" y="839786"/>
                </a:cubicBezTo>
                <a:cubicBezTo>
                  <a:pt x="1600017" y="838566"/>
                  <a:pt x="1592550" y="837042"/>
                  <a:pt x="1585844" y="835213"/>
                </a:cubicBezTo>
                <a:cubicBezTo>
                  <a:pt x="1572433" y="831556"/>
                  <a:pt x="1562679" y="829422"/>
                  <a:pt x="1556583" y="828813"/>
                </a:cubicBezTo>
                <a:cubicBezTo>
                  <a:pt x="1547439" y="828203"/>
                  <a:pt x="1536162" y="823021"/>
                  <a:pt x="1522751" y="813268"/>
                </a:cubicBezTo>
                <a:cubicBezTo>
                  <a:pt x="1509339" y="803514"/>
                  <a:pt x="1497757" y="792237"/>
                  <a:pt x="1488003" y="779435"/>
                </a:cubicBezTo>
                <a:cubicBezTo>
                  <a:pt x="1475811" y="764805"/>
                  <a:pt x="1468801" y="736458"/>
                  <a:pt x="1466972" y="694396"/>
                </a:cubicBezTo>
                <a:lnTo>
                  <a:pt x="1465143" y="655991"/>
                </a:lnTo>
                <a:lnTo>
                  <a:pt x="1451427" y="691653"/>
                </a:lnTo>
                <a:cubicBezTo>
                  <a:pt x="1434359" y="733715"/>
                  <a:pt x="1420947" y="763281"/>
                  <a:pt x="1411194" y="780350"/>
                </a:cubicBezTo>
                <a:cubicBezTo>
                  <a:pt x="1409365" y="782788"/>
                  <a:pt x="1405250" y="790560"/>
                  <a:pt x="1398849" y="803667"/>
                </a:cubicBezTo>
                <a:cubicBezTo>
                  <a:pt x="1392449" y="816773"/>
                  <a:pt x="1387419" y="825765"/>
                  <a:pt x="1383762" y="830642"/>
                </a:cubicBezTo>
                <a:cubicBezTo>
                  <a:pt x="1381933" y="833690"/>
                  <a:pt x="1380561" y="835213"/>
                  <a:pt x="1379647" y="835213"/>
                </a:cubicBezTo>
                <a:cubicBezTo>
                  <a:pt x="1378733" y="835213"/>
                  <a:pt x="1377971" y="833994"/>
                  <a:pt x="1377361" y="831556"/>
                </a:cubicBezTo>
                <a:cubicBezTo>
                  <a:pt x="1372484" y="818754"/>
                  <a:pt x="1367607" y="810220"/>
                  <a:pt x="1362731" y="805953"/>
                </a:cubicBezTo>
                <a:cubicBezTo>
                  <a:pt x="1359683" y="803514"/>
                  <a:pt x="1356635" y="799400"/>
                  <a:pt x="1353587" y="793608"/>
                </a:cubicBezTo>
                <a:cubicBezTo>
                  <a:pt x="1350539" y="787817"/>
                  <a:pt x="1349624" y="784007"/>
                  <a:pt x="1350843" y="782178"/>
                </a:cubicBezTo>
                <a:cubicBezTo>
                  <a:pt x="1352063" y="780350"/>
                  <a:pt x="1351758" y="777911"/>
                  <a:pt x="1349929" y="774863"/>
                </a:cubicBezTo>
                <a:cubicBezTo>
                  <a:pt x="1348710" y="771815"/>
                  <a:pt x="1348405" y="766786"/>
                  <a:pt x="1349015" y="759775"/>
                </a:cubicBezTo>
                <a:cubicBezTo>
                  <a:pt x="1349624" y="752765"/>
                  <a:pt x="1351148" y="747736"/>
                  <a:pt x="1353587" y="744688"/>
                </a:cubicBezTo>
                <a:cubicBezTo>
                  <a:pt x="1356025" y="741030"/>
                  <a:pt x="1357244" y="737373"/>
                  <a:pt x="1357244" y="733715"/>
                </a:cubicBezTo>
                <a:cubicBezTo>
                  <a:pt x="1357244" y="730057"/>
                  <a:pt x="1358768" y="727009"/>
                  <a:pt x="1361816" y="724571"/>
                </a:cubicBezTo>
                <a:cubicBezTo>
                  <a:pt x="1364864" y="723352"/>
                  <a:pt x="1371875" y="709941"/>
                  <a:pt x="1382847" y="684338"/>
                </a:cubicBezTo>
                <a:cubicBezTo>
                  <a:pt x="1393820" y="658734"/>
                  <a:pt x="1400221" y="642275"/>
                  <a:pt x="1402050" y="634960"/>
                </a:cubicBezTo>
                <a:cubicBezTo>
                  <a:pt x="1402659" y="628864"/>
                  <a:pt x="1403879" y="625359"/>
                  <a:pt x="1405707" y="624444"/>
                </a:cubicBezTo>
                <a:cubicBezTo>
                  <a:pt x="1407536" y="623530"/>
                  <a:pt x="1408451" y="621853"/>
                  <a:pt x="1408451" y="619415"/>
                </a:cubicBezTo>
                <a:cubicBezTo>
                  <a:pt x="1408451" y="616977"/>
                  <a:pt x="1406317" y="616367"/>
                  <a:pt x="1402050" y="617586"/>
                </a:cubicBezTo>
                <a:cubicBezTo>
                  <a:pt x="1390467" y="621244"/>
                  <a:pt x="1380409" y="626730"/>
                  <a:pt x="1371875" y="634046"/>
                </a:cubicBezTo>
                <a:cubicBezTo>
                  <a:pt x="1369436" y="637703"/>
                  <a:pt x="1367303" y="639532"/>
                  <a:pt x="1365474" y="639532"/>
                </a:cubicBezTo>
                <a:cubicBezTo>
                  <a:pt x="1363645" y="639532"/>
                  <a:pt x="1362731" y="640446"/>
                  <a:pt x="1362731" y="642275"/>
                </a:cubicBezTo>
                <a:cubicBezTo>
                  <a:pt x="1362731" y="644104"/>
                  <a:pt x="1361054" y="645018"/>
                  <a:pt x="1357701" y="645018"/>
                </a:cubicBezTo>
                <a:cubicBezTo>
                  <a:pt x="1354349" y="645018"/>
                  <a:pt x="1350234" y="647152"/>
                  <a:pt x="1345357" y="651419"/>
                </a:cubicBezTo>
                <a:cubicBezTo>
                  <a:pt x="1329507" y="663001"/>
                  <a:pt x="1314267" y="668793"/>
                  <a:pt x="1299637" y="668793"/>
                </a:cubicBezTo>
                <a:cubicBezTo>
                  <a:pt x="1292931" y="668793"/>
                  <a:pt x="1285311" y="666964"/>
                  <a:pt x="1276777" y="663306"/>
                </a:cubicBezTo>
                <a:cubicBezTo>
                  <a:pt x="1268243" y="659649"/>
                  <a:pt x="1261232" y="657210"/>
                  <a:pt x="1255746" y="655991"/>
                </a:cubicBezTo>
                <a:cubicBezTo>
                  <a:pt x="1250259" y="654772"/>
                  <a:pt x="1244163" y="652029"/>
                  <a:pt x="1237458" y="647761"/>
                </a:cubicBezTo>
                <a:cubicBezTo>
                  <a:pt x="1230752" y="643494"/>
                  <a:pt x="1227399" y="640142"/>
                  <a:pt x="1227399" y="637703"/>
                </a:cubicBezTo>
                <a:cubicBezTo>
                  <a:pt x="1227399" y="634655"/>
                  <a:pt x="1224199" y="630388"/>
                  <a:pt x="1217798" y="624901"/>
                </a:cubicBezTo>
                <a:cubicBezTo>
                  <a:pt x="1211397" y="619415"/>
                  <a:pt x="1209569" y="615453"/>
                  <a:pt x="1212312" y="613014"/>
                </a:cubicBezTo>
                <a:cubicBezTo>
                  <a:pt x="1215055" y="610576"/>
                  <a:pt x="1216427" y="608290"/>
                  <a:pt x="1216427" y="606156"/>
                </a:cubicBezTo>
                <a:cubicBezTo>
                  <a:pt x="1216427" y="604023"/>
                  <a:pt x="1222370" y="602499"/>
                  <a:pt x="1234257" y="601584"/>
                </a:cubicBezTo>
                <a:cubicBezTo>
                  <a:pt x="1246145" y="600670"/>
                  <a:pt x="1260165" y="596250"/>
                  <a:pt x="1276320" y="588325"/>
                </a:cubicBezTo>
                <a:cubicBezTo>
                  <a:pt x="1292474" y="580401"/>
                  <a:pt x="1301771" y="575524"/>
                  <a:pt x="1304209" y="573695"/>
                </a:cubicBezTo>
                <a:cubicBezTo>
                  <a:pt x="1306647" y="571866"/>
                  <a:pt x="1317315" y="565770"/>
                  <a:pt x="1336213" y="555407"/>
                </a:cubicBezTo>
                <a:lnTo>
                  <a:pt x="1364559" y="540777"/>
                </a:lnTo>
                <a:lnTo>
                  <a:pt x="1364559" y="526146"/>
                </a:lnTo>
                <a:cubicBezTo>
                  <a:pt x="1364559" y="502372"/>
                  <a:pt x="1360902" y="474330"/>
                  <a:pt x="1353587" y="442022"/>
                </a:cubicBezTo>
                <a:cubicBezTo>
                  <a:pt x="1346881" y="416418"/>
                  <a:pt x="1338042" y="401483"/>
                  <a:pt x="1327069" y="397216"/>
                </a:cubicBezTo>
                <a:cubicBezTo>
                  <a:pt x="1321583" y="394777"/>
                  <a:pt x="1317773" y="392491"/>
                  <a:pt x="1315639" y="390358"/>
                </a:cubicBezTo>
                <a:cubicBezTo>
                  <a:pt x="1313505" y="388224"/>
                  <a:pt x="1310915" y="387157"/>
                  <a:pt x="1307867" y="387157"/>
                </a:cubicBezTo>
                <a:cubicBezTo>
                  <a:pt x="1305428" y="387157"/>
                  <a:pt x="1304057" y="385633"/>
                  <a:pt x="1303752" y="382585"/>
                </a:cubicBezTo>
                <a:cubicBezTo>
                  <a:pt x="1303447" y="379537"/>
                  <a:pt x="1304514" y="376489"/>
                  <a:pt x="1306952" y="373441"/>
                </a:cubicBezTo>
                <a:cubicBezTo>
                  <a:pt x="1310610" y="370393"/>
                  <a:pt x="1311219" y="368260"/>
                  <a:pt x="1308781" y="367041"/>
                </a:cubicBezTo>
                <a:lnTo>
                  <a:pt x="1324326" y="367955"/>
                </a:lnTo>
                <a:cubicBezTo>
                  <a:pt x="1332251" y="369784"/>
                  <a:pt x="1339261" y="371308"/>
                  <a:pt x="1345357" y="372527"/>
                </a:cubicBezTo>
                <a:cubicBezTo>
                  <a:pt x="1364864" y="377404"/>
                  <a:pt x="1378275" y="384414"/>
                  <a:pt x="1385591" y="393558"/>
                </a:cubicBezTo>
                <a:cubicBezTo>
                  <a:pt x="1388639" y="395997"/>
                  <a:pt x="1391077" y="397216"/>
                  <a:pt x="1392906" y="397216"/>
                </a:cubicBezTo>
                <a:cubicBezTo>
                  <a:pt x="1394735" y="397216"/>
                  <a:pt x="1399002" y="395844"/>
                  <a:pt x="1405707" y="393101"/>
                </a:cubicBezTo>
                <a:cubicBezTo>
                  <a:pt x="1412413" y="390358"/>
                  <a:pt x="1418357" y="387615"/>
                  <a:pt x="1423538" y="384871"/>
                </a:cubicBezTo>
                <a:cubicBezTo>
                  <a:pt x="1428720" y="382128"/>
                  <a:pt x="1431311" y="380452"/>
                  <a:pt x="1431311" y="379842"/>
                </a:cubicBezTo>
                <a:cubicBezTo>
                  <a:pt x="1418509" y="353629"/>
                  <a:pt x="1415156" y="336865"/>
                  <a:pt x="1421252" y="329550"/>
                </a:cubicBezTo>
                <a:cubicBezTo>
                  <a:pt x="1425519" y="324064"/>
                  <a:pt x="1421252" y="319492"/>
                  <a:pt x="1408451" y="315834"/>
                </a:cubicBezTo>
                <a:cubicBezTo>
                  <a:pt x="1404793" y="314005"/>
                  <a:pt x="1400526" y="312786"/>
                  <a:pt x="1395649" y="312177"/>
                </a:cubicBezTo>
                <a:cubicBezTo>
                  <a:pt x="1382238" y="310957"/>
                  <a:pt x="1372789" y="308519"/>
                  <a:pt x="1367303" y="304861"/>
                </a:cubicBezTo>
                <a:cubicBezTo>
                  <a:pt x="1355111" y="298156"/>
                  <a:pt x="1346881" y="292974"/>
                  <a:pt x="1342614" y="289317"/>
                </a:cubicBezTo>
                <a:cubicBezTo>
                  <a:pt x="1338956" y="285659"/>
                  <a:pt x="1334689" y="282763"/>
                  <a:pt x="1329812" y="280630"/>
                </a:cubicBezTo>
                <a:cubicBezTo>
                  <a:pt x="1324935" y="278496"/>
                  <a:pt x="1322497" y="274839"/>
                  <a:pt x="1322497" y="269657"/>
                </a:cubicBezTo>
                <a:cubicBezTo>
                  <a:pt x="1322497" y="264475"/>
                  <a:pt x="1321583" y="261580"/>
                  <a:pt x="1319754" y="260970"/>
                </a:cubicBezTo>
                <a:cubicBezTo>
                  <a:pt x="1318535" y="260361"/>
                  <a:pt x="1319449" y="258837"/>
                  <a:pt x="1322497" y="256398"/>
                </a:cubicBezTo>
                <a:cubicBezTo>
                  <a:pt x="1328593" y="253960"/>
                  <a:pt x="1336213" y="251826"/>
                  <a:pt x="1345357" y="249997"/>
                </a:cubicBezTo>
                <a:cubicBezTo>
                  <a:pt x="1350843" y="249388"/>
                  <a:pt x="1368674" y="243139"/>
                  <a:pt x="1398849" y="231252"/>
                </a:cubicBezTo>
                <a:cubicBezTo>
                  <a:pt x="1429025" y="219365"/>
                  <a:pt x="1445636" y="213421"/>
                  <a:pt x="1448684" y="213421"/>
                </a:cubicBezTo>
                <a:cubicBezTo>
                  <a:pt x="1453561" y="212812"/>
                  <a:pt x="1456914" y="209307"/>
                  <a:pt x="1458743" y="202906"/>
                </a:cubicBezTo>
                <a:cubicBezTo>
                  <a:pt x="1460571" y="196505"/>
                  <a:pt x="1461791" y="184161"/>
                  <a:pt x="1462400" y="165873"/>
                </a:cubicBezTo>
                <a:cubicBezTo>
                  <a:pt x="1464229" y="143927"/>
                  <a:pt x="1463467" y="128839"/>
                  <a:pt x="1460114" y="120610"/>
                </a:cubicBezTo>
                <a:cubicBezTo>
                  <a:pt x="1456761" y="112380"/>
                  <a:pt x="1454171" y="108265"/>
                  <a:pt x="1452342" y="108265"/>
                </a:cubicBezTo>
                <a:cubicBezTo>
                  <a:pt x="1451123" y="108265"/>
                  <a:pt x="1448684" y="105370"/>
                  <a:pt x="1445027" y="99579"/>
                </a:cubicBezTo>
                <a:cubicBezTo>
                  <a:pt x="1441369" y="93787"/>
                  <a:pt x="1439540" y="89368"/>
                  <a:pt x="1439540" y="86320"/>
                </a:cubicBezTo>
                <a:cubicBezTo>
                  <a:pt x="1439540" y="82662"/>
                  <a:pt x="1441979" y="81748"/>
                  <a:pt x="1446855" y="83577"/>
                </a:cubicBezTo>
                <a:lnTo>
                  <a:pt x="1452342" y="83577"/>
                </a:lnTo>
                <a:lnTo>
                  <a:pt x="1452342" y="81748"/>
                </a:lnTo>
                <a:cubicBezTo>
                  <a:pt x="1451123" y="80529"/>
                  <a:pt x="1452342" y="79919"/>
                  <a:pt x="1455999" y="79919"/>
                </a:cubicBezTo>
                <a:close/>
                <a:moveTo>
                  <a:pt x="2794986" y="77405"/>
                </a:moveTo>
                <a:cubicBezTo>
                  <a:pt x="2798491" y="77557"/>
                  <a:pt x="2803139" y="78395"/>
                  <a:pt x="2808930" y="79919"/>
                </a:cubicBezTo>
                <a:cubicBezTo>
                  <a:pt x="2820513" y="82967"/>
                  <a:pt x="2830876" y="86930"/>
                  <a:pt x="2840020" y="91806"/>
                </a:cubicBezTo>
                <a:cubicBezTo>
                  <a:pt x="2850383" y="97293"/>
                  <a:pt x="2860594" y="103998"/>
                  <a:pt x="2870652" y="111923"/>
                </a:cubicBezTo>
                <a:cubicBezTo>
                  <a:pt x="2880711" y="119848"/>
                  <a:pt x="2885130" y="125029"/>
                  <a:pt x="2883911" y="127468"/>
                </a:cubicBezTo>
                <a:cubicBezTo>
                  <a:pt x="2882692" y="129297"/>
                  <a:pt x="2882083" y="140879"/>
                  <a:pt x="2882083" y="162215"/>
                </a:cubicBezTo>
                <a:cubicBezTo>
                  <a:pt x="2882083" y="183551"/>
                  <a:pt x="2881320" y="195133"/>
                  <a:pt x="2879796" y="196962"/>
                </a:cubicBezTo>
                <a:cubicBezTo>
                  <a:pt x="2878272" y="198791"/>
                  <a:pt x="2877206" y="207021"/>
                  <a:pt x="2876596" y="221651"/>
                </a:cubicBezTo>
                <a:cubicBezTo>
                  <a:pt x="2875986" y="239329"/>
                  <a:pt x="2876139" y="250150"/>
                  <a:pt x="2877053" y="254112"/>
                </a:cubicBezTo>
                <a:cubicBezTo>
                  <a:pt x="2877967" y="258075"/>
                  <a:pt x="2880558" y="260970"/>
                  <a:pt x="2884825" y="262799"/>
                </a:cubicBezTo>
                <a:cubicBezTo>
                  <a:pt x="2887264" y="263409"/>
                  <a:pt x="2889093" y="264475"/>
                  <a:pt x="2890312" y="265999"/>
                </a:cubicBezTo>
                <a:cubicBezTo>
                  <a:pt x="2891531" y="267523"/>
                  <a:pt x="2891836" y="268285"/>
                  <a:pt x="2891227" y="268285"/>
                </a:cubicBezTo>
                <a:lnTo>
                  <a:pt x="2893055" y="270114"/>
                </a:lnTo>
                <a:lnTo>
                  <a:pt x="2895798" y="270114"/>
                </a:lnTo>
                <a:cubicBezTo>
                  <a:pt x="2898846" y="270114"/>
                  <a:pt x="2903571" y="272095"/>
                  <a:pt x="2909972" y="276058"/>
                </a:cubicBezTo>
                <a:cubicBezTo>
                  <a:pt x="2916372" y="280020"/>
                  <a:pt x="2919573" y="282916"/>
                  <a:pt x="2919573" y="284745"/>
                </a:cubicBezTo>
                <a:cubicBezTo>
                  <a:pt x="2919573" y="286573"/>
                  <a:pt x="2920792" y="287488"/>
                  <a:pt x="2923230" y="287488"/>
                </a:cubicBezTo>
                <a:cubicBezTo>
                  <a:pt x="2925669" y="287488"/>
                  <a:pt x="2927498" y="291298"/>
                  <a:pt x="2928717" y="298918"/>
                </a:cubicBezTo>
                <a:cubicBezTo>
                  <a:pt x="2929936" y="306538"/>
                  <a:pt x="2932527" y="310348"/>
                  <a:pt x="2936489" y="310348"/>
                </a:cubicBezTo>
                <a:cubicBezTo>
                  <a:pt x="2940452" y="310348"/>
                  <a:pt x="2943347" y="311567"/>
                  <a:pt x="2945176" y="314005"/>
                </a:cubicBezTo>
                <a:cubicBezTo>
                  <a:pt x="2947005" y="316444"/>
                  <a:pt x="2944262" y="319797"/>
                  <a:pt x="2936946" y="324064"/>
                </a:cubicBezTo>
                <a:cubicBezTo>
                  <a:pt x="2930850" y="326502"/>
                  <a:pt x="2919268" y="331684"/>
                  <a:pt x="2902199" y="339609"/>
                </a:cubicBezTo>
                <a:cubicBezTo>
                  <a:pt x="2886349" y="347533"/>
                  <a:pt x="2878272" y="351648"/>
                  <a:pt x="2877967" y="351953"/>
                </a:cubicBezTo>
                <a:cubicBezTo>
                  <a:pt x="2877663" y="352258"/>
                  <a:pt x="2877053" y="373899"/>
                  <a:pt x="2876139" y="416875"/>
                </a:cubicBezTo>
                <a:cubicBezTo>
                  <a:pt x="2875225" y="459852"/>
                  <a:pt x="2874157" y="484998"/>
                  <a:pt x="2872938" y="492314"/>
                </a:cubicBezTo>
                <a:cubicBezTo>
                  <a:pt x="2871719" y="499629"/>
                  <a:pt x="2872024" y="505420"/>
                  <a:pt x="2873853" y="509687"/>
                </a:cubicBezTo>
                <a:cubicBezTo>
                  <a:pt x="2875682" y="513345"/>
                  <a:pt x="2878425" y="512125"/>
                  <a:pt x="2882083" y="506029"/>
                </a:cubicBezTo>
                <a:cubicBezTo>
                  <a:pt x="2882692" y="504201"/>
                  <a:pt x="2883911" y="501762"/>
                  <a:pt x="2885740" y="498714"/>
                </a:cubicBezTo>
                <a:cubicBezTo>
                  <a:pt x="2905857" y="462748"/>
                  <a:pt x="2919573" y="434859"/>
                  <a:pt x="2926888" y="415047"/>
                </a:cubicBezTo>
                <a:cubicBezTo>
                  <a:pt x="2934203" y="395235"/>
                  <a:pt x="2937861" y="375270"/>
                  <a:pt x="2937861" y="355153"/>
                </a:cubicBezTo>
                <a:cubicBezTo>
                  <a:pt x="2938470" y="352105"/>
                  <a:pt x="2940452" y="349972"/>
                  <a:pt x="2943804" y="348753"/>
                </a:cubicBezTo>
                <a:cubicBezTo>
                  <a:pt x="2947157" y="347533"/>
                  <a:pt x="2950357" y="348448"/>
                  <a:pt x="2953406" y="351496"/>
                </a:cubicBezTo>
                <a:cubicBezTo>
                  <a:pt x="2956454" y="353325"/>
                  <a:pt x="2961025" y="356068"/>
                  <a:pt x="2967122" y="359725"/>
                </a:cubicBezTo>
                <a:cubicBezTo>
                  <a:pt x="2976875" y="363993"/>
                  <a:pt x="2985714" y="371308"/>
                  <a:pt x="2993639" y="381671"/>
                </a:cubicBezTo>
                <a:cubicBezTo>
                  <a:pt x="2999735" y="389596"/>
                  <a:pt x="3003088" y="398740"/>
                  <a:pt x="3003698" y="409103"/>
                </a:cubicBezTo>
                <a:cubicBezTo>
                  <a:pt x="3006745" y="449337"/>
                  <a:pt x="2989982" y="488656"/>
                  <a:pt x="2953406" y="527061"/>
                </a:cubicBezTo>
                <a:cubicBezTo>
                  <a:pt x="2939385" y="541082"/>
                  <a:pt x="2932375" y="548702"/>
                  <a:pt x="2932375" y="549921"/>
                </a:cubicBezTo>
                <a:cubicBezTo>
                  <a:pt x="2932375" y="551140"/>
                  <a:pt x="2931307" y="551750"/>
                  <a:pt x="2929174" y="551750"/>
                </a:cubicBezTo>
                <a:cubicBezTo>
                  <a:pt x="2927040" y="551750"/>
                  <a:pt x="2925059" y="552969"/>
                  <a:pt x="2923230" y="555407"/>
                </a:cubicBezTo>
                <a:cubicBezTo>
                  <a:pt x="2921402" y="556626"/>
                  <a:pt x="2922925" y="558760"/>
                  <a:pt x="2927802" y="561808"/>
                </a:cubicBezTo>
                <a:cubicBezTo>
                  <a:pt x="2930241" y="562417"/>
                  <a:pt x="2933898" y="563637"/>
                  <a:pt x="2938775" y="565465"/>
                </a:cubicBezTo>
                <a:cubicBezTo>
                  <a:pt x="2952796" y="571561"/>
                  <a:pt x="2961483" y="575524"/>
                  <a:pt x="2964836" y="577353"/>
                </a:cubicBezTo>
                <a:cubicBezTo>
                  <a:pt x="2968188" y="579182"/>
                  <a:pt x="2969865" y="581620"/>
                  <a:pt x="2969865" y="584668"/>
                </a:cubicBezTo>
                <a:cubicBezTo>
                  <a:pt x="2969865" y="587716"/>
                  <a:pt x="2973218" y="592593"/>
                  <a:pt x="2979923" y="599298"/>
                </a:cubicBezTo>
                <a:cubicBezTo>
                  <a:pt x="2984800" y="603565"/>
                  <a:pt x="2989372" y="609052"/>
                  <a:pt x="2993639" y="615757"/>
                </a:cubicBezTo>
                <a:cubicBezTo>
                  <a:pt x="2997906" y="622463"/>
                  <a:pt x="2999430" y="626730"/>
                  <a:pt x="2998211" y="628559"/>
                </a:cubicBezTo>
                <a:cubicBezTo>
                  <a:pt x="2998211" y="630388"/>
                  <a:pt x="2999278" y="632979"/>
                  <a:pt x="3001412" y="636332"/>
                </a:cubicBezTo>
                <a:cubicBezTo>
                  <a:pt x="3003545" y="639684"/>
                  <a:pt x="3003393" y="641970"/>
                  <a:pt x="3000954" y="643190"/>
                </a:cubicBezTo>
                <a:cubicBezTo>
                  <a:pt x="2997906" y="644409"/>
                  <a:pt x="2996382" y="646695"/>
                  <a:pt x="2996382" y="650048"/>
                </a:cubicBezTo>
                <a:cubicBezTo>
                  <a:pt x="2996382" y="653400"/>
                  <a:pt x="2997449" y="655382"/>
                  <a:pt x="2999583" y="655991"/>
                </a:cubicBezTo>
                <a:cubicBezTo>
                  <a:pt x="3001716" y="656601"/>
                  <a:pt x="3002326" y="657667"/>
                  <a:pt x="3001412" y="659192"/>
                </a:cubicBezTo>
                <a:cubicBezTo>
                  <a:pt x="3000497" y="660715"/>
                  <a:pt x="2998821" y="660411"/>
                  <a:pt x="2996382" y="658277"/>
                </a:cubicBezTo>
                <a:cubicBezTo>
                  <a:pt x="2993944" y="656144"/>
                  <a:pt x="2992267" y="656296"/>
                  <a:pt x="2991353" y="658734"/>
                </a:cubicBezTo>
                <a:cubicBezTo>
                  <a:pt x="2990439" y="661173"/>
                  <a:pt x="2986019" y="659496"/>
                  <a:pt x="2978094" y="653705"/>
                </a:cubicBezTo>
                <a:cubicBezTo>
                  <a:pt x="2970170" y="647914"/>
                  <a:pt x="2964836" y="645018"/>
                  <a:pt x="2962093" y="645018"/>
                </a:cubicBezTo>
                <a:cubicBezTo>
                  <a:pt x="2959349" y="645018"/>
                  <a:pt x="2956149" y="643952"/>
                  <a:pt x="2952491" y="641818"/>
                </a:cubicBezTo>
                <a:cubicBezTo>
                  <a:pt x="2948834" y="639684"/>
                  <a:pt x="2944109" y="637398"/>
                  <a:pt x="2938318" y="634960"/>
                </a:cubicBezTo>
                <a:cubicBezTo>
                  <a:pt x="2932527" y="632521"/>
                  <a:pt x="2927345" y="629626"/>
                  <a:pt x="2922773" y="626273"/>
                </a:cubicBezTo>
                <a:cubicBezTo>
                  <a:pt x="2918201" y="622920"/>
                  <a:pt x="2910886" y="619415"/>
                  <a:pt x="2900828" y="615757"/>
                </a:cubicBezTo>
                <a:cubicBezTo>
                  <a:pt x="2890769" y="612100"/>
                  <a:pt x="2884521" y="609052"/>
                  <a:pt x="2882083" y="606613"/>
                </a:cubicBezTo>
                <a:cubicBezTo>
                  <a:pt x="2879644" y="604175"/>
                  <a:pt x="2877206" y="602956"/>
                  <a:pt x="2874767" y="602956"/>
                </a:cubicBezTo>
                <a:cubicBezTo>
                  <a:pt x="2872329" y="602956"/>
                  <a:pt x="2872024" y="628864"/>
                  <a:pt x="2873853" y="680680"/>
                </a:cubicBezTo>
                <a:cubicBezTo>
                  <a:pt x="2874462" y="757490"/>
                  <a:pt x="2872024" y="798028"/>
                  <a:pt x="2866538" y="802295"/>
                </a:cubicBezTo>
                <a:cubicBezTo>
                  <a:pt x="2864709" y="802905"/>
                  <a:pt x="2862118" y="806257"/>
                  <a:pt x="2858765" y="812353"/>
                </a:cubicBezTo>
                <a:cubicBezTo>
                  <a:pt x="2855412" y="818449"/>
                  <a:pt x="2851602" y="822564"/>
                  <a:pt x="2847335" y="824698"/>
                </a:cubicBezTo>
                <a:cubicBezTo>
                  <a:pt x="2843068" y="826832"/>
                  <a:pt x="2839106" y="832775"/>
                  <a:pt x="2835448" y="842529"/>
                </a:cubicBezTo>
                <a:cubicBezTo>
                  <a:pt x="2831790" y="848015"/>
                  <a:pt x="2829657" y="850758"/>
                  <a:pt x="2829047" y="850758"/>
                </a:cubicBezTo>
                <a:cubicBezTo>
                  <a:pt x="2827219" y="847101"/>
                  <a:pt x="2823866" y="841614"/>
                  <a:pt x="2818989" y="834299"/>
                </a:cubicBezTo>
                <a:cubicBezTo>
                  <a:pt x="2809235" y="819059"/>
                  <a:pt x="2800701" y="801990"/>
                  <a:pt x="2793386" y="783093"/>
                </a:cubicBezTo>
                <a:cubicBezTo>
                  <a:pt x="2790947" y="775777"/>
                  <a:pt x="2787899" y="769834"/>
                  <a:pt x="2784241" y="765262"/>
                </a:cubicBezTo>
                <a:cubicBezTo>
                  <a:pt x="2780584" y="760690"/>
                  <a:pt x="2777688" y="754899"/>
                  <a:pt x="2775555" y="747888"/>
                </a:cubicBezTo>
                <a:cubicBezTo>
                  <a:pt x="2773421" y="740878"/>
                  <a:pt x="2774183" y="735544"/>
                  <a:pt x="2777841" y="731886"/>
                </a:cubicBezTo>
                <a:cubicBezTo>
                  <a:pt x="2780889" y="730057"/>
                  <a:pt x="2782717" y="729143"/>
                  <a:pt x="2783327" y="729143"/>
                </a:cubicBezTo>
                <a:cubicBezTo>
                  <a:pt x="2783937" y="729143"/>
                  <a:pt x="2785461" y="730667"/>
                  <a:pt x="2787899" y="733715"/>
                </a:cubicBezTo>
                <a:cubicBezTo>
                  <a:pt x="2790947" y="738592"/>
                  <a:pt x="2794300" y="740725"/>
                  <a:pt x="2797957" y="740116"/>
                </a:cubicBezTo>
                <a:cubicBezTo>
                  <a:pt x="2801615" y="739506"/>
                  <a:pt x="2803749" y="736458"/>
                  <a:pt x="2804358" y="730972"/>
                </a:cubicBezTo>
                <a:cubicBezTo>
                  <a:pt x="2805577" y="723657"/>
                  <a:pt x="2806797" y="719085"/>
                  <a:pt x="2808016" y="717256"/>
                </a:cubicBezTo>
                <a:cubicBezTo>
                  <a:pt x="2811064" y="711160"/>
                  <a:pt x="2813198" y="678242"/>
                  <a:pt x="2814417" y="618501"/>
                </a:cubicBezTo>
                <a:cubicBezTo>
                  <a:pt x="2815026" y="586192"/>
                  <a:pt x="2814722" y="570038"/>
                  <a:pt x="2813502" y="570038"/>
                </a:cubicBezTo>
                <a:cubicBezTo>
                  <a:pt x="2812893" y="570038"/>
                  <a:pt x="2811978" y="570952"/>
                  <a:pt x="2810759" y="572781"/>
                </a:cubicBezTo>
                <a:cubicBezTo>
                  <a:pt x="2807102" y="577048"/>
                  <a:pt x="2805273" y="580553"/>
                  <a:pt x="2805273" y="583296"/>
                </a:cubicBezTo>
                <a:cubicBezTo>
                  <a:pt x="2805273" y="586040"/>
                  <a:pt x="2802987" y="590459"/>
                  <a:pt x="2798415" y="596555"/>
                </a:cubicBezTo>
                <a:cubicBezTo>
                  <a:pt x="2793843" y="602651"/>
                  <a:pt x="2792014" y="606156"/>
                  <a:pt x="2792928" y="607071"/>
                </a:cubicBezTo>
                <a:cubicBezTo>
                  <a:pt x="2793843" y="607985"/>
                  <a:pt x="2792928" y="609966"/>
                  <a:pt x="2790185" y="613014"/>
                </a:cubicBezTo>
                <a:cubicBezTo>
                  <a:pt x="2787442" y="616062"/>
                  <a:pt x="2785766" y="619567"/>
                  <a:pt x="2785156" y="623530"/>
                </a:cubicBezTo>
                <a:cubicBezTo>
                  <a:pt x="2784546" y="627492"/>
                  <a:pt x="2780279" y="633741"/>
                  <a:pt x="2772354" y="642275"/>
                </a:cubicBezTo>
                <a:cubicBezTo>
                  <a:pt x="2761382" y="655077"/>
                  <a:pt x="2758029" y="661477"/>
                  <a:pt x="2762296" y="661477"/>
                </a:cubicBezTo>
                <a:cubicBezTo>
                  <a:pt x="2763515" y="661477"/>
                  <a:pt x="2766563" y="659039"/>
                  <a:pt x="2771440" y="654162"/>
                </a:cubicBezTo>
                <a:cubicBezTo>
                  <a:pt x="2773269" y="651724"/>
                  <a:pt x="2774183" y="651114"/>
                  <a:pt x="2774183" y="652334"/>
                </a:cubicBezTo>
                <a:cubicBezTo>
                  <a:pt x="2773574" y="653553"/>
                  <a:pt x="2770830" y="656905"/>
                  <a:pt x="2765954" y="662392"/>
                </a:cubicBezTo>
                <a:cubicBezTo>
                  <a:pt x="2750714" y="682509"/>
                  <a:pt x="2740960" y="697139"/>
                  <a:pt x="2736693" y="706283"/>
                </a:cubicBezTo>
                <a:cubicBezTo>
                  <a:pt x="2732425" y="714208"/>
                  <a:pt x="2728158" y="720913"/>
                  <a:pt x="2723891" y="726400"/>
                </a:cubicBezTo>
                <a:cubicBezTo>
                  <a:pt x="2717795" y="734934"/>
                  <a:pt x="2715662" y="739202"/>
                  <a:pt x="2717490" y="739202"/>
                </a:cubicBezTo>
                <a:cubicBezTo>
                  <a:pt x="2718709" y="739811"/>
                  <a:pt x="2720233" y="739506"/>
                  <a:pt x="2722062" y="738287"/>
                </a:cubicBezTo>
                <a:lnTo>
                  <a:pt x="2716576" y="747431"/>
                </a:lnTo>
                <a:cubicBezTo>
                  <a:pt x="2706822" y="760233"/>
                  <a:pt x="2698898" y="766938"/>
                  <a:pt x="2692801" y="767548"/>
                </a:cubicBezTo>
                <a:cubicBezTo>
                  <a:pt x="2687315" y="767548"/>
                  <a:pt x="2682133" y="762671"/>
                  <a:pt x="2677257" y="752917"/>
                </a:cubicBezTo>
                <a:cubicBezTo>
                  <a:pt x="2674819" y="749260"/>
                  <a:pt x="2671161" y="747584"/>
                  <a:pt x="2666284" y="747888"/>
                </a:cubicBezTo>
                <a:cubicBezTo>
                  <a:pt x="2661407" y="748193"/>
                  <a:pt x="2658969" y="746669"/>
                  <a:pt x="2658969" y="743316"/>
                </a:cubicBezTo>
                <a:cubicBezTo>
                  <a:pt x="2658969" y="739963"/>
                  <a:pt x="2657749" y="737220"/>
                  <a:pt x="2655311" y="735087"/>
                </a:cubicBezTo>
                <a:cubicBezTo>
                  <a:pt x="2652873" y="732953"/>
                  <a:pt x="2649367" y="727619"/>
                  <a:pt x="2644796" y="719085"/>
                </a:cubicBezTo>
                <a:cubicBezTo>
                  <a:pt x="2640224" y="710550"/>
                  <a:pt x="2635499" y="705369"/>
                  <a:pt x="2630622" y="703540"/>
                </a:cubicBezTo>
                <a:cubicBezTo>
                  <a:pt x="2627574" y="702321"/>
                  <a:pt x="2625746" y="700644"/>
                  <a:pt x="2625136" y="698511"/>
                </a:cubicBezTo>
                <a:cubicBezTo>
                  <a:pt x="2624526" y="696377"/>
                  <a:pt x="2624526" y="691348"/>
                  <a:pt x="2625136" y="683423"/>
                </a:cubicBezTo>
                <a:cubicBezTo>
                  <a:pt x="2625746" y="666964"/>
                  <a:pt x="2628184" y="658734"/>
                  <a:pt x="2632451" y="658734"/>
                </a:cubicBezTo>
                <a:cubicBezTo>
                  <a:pt x="2634280" y="658734"/>
                  <a:pt x="2637785" y="660868"/>
                  <a:pt x="2642967" y="665135"/>
                </a:cubicBezTo>
                <a:cubicBezTo>
                  <a:pt x="2648148" y="669402"/>
                  <a:pt x="2653178" y="671384"/>
                  <a:pt x="2658054" y="671079"/>
                </a:cubicBezTo>
                <a:cubicBezTo>
                  <a:pt x="2662931" y="670774"/>
                  <a:pt x="2669941" y="667878"/>
                  <a:pt x="2679085" y="662392"/>
                </a:cubicBezTo>
                <a:cubicBezTo>
                  <a:pt x="2688230" y="656905"/>
                  <a:pt x="2699660" y="648828"/>
                  <a:pt x="2713375" y="638160"/>
                </a:cubicBezTo>
                <a:cubicBezTo>
                  <a:pt x="2727091" y="627492"/>
                  <a:pt x="2734254" y="620939"/>
                  <a:pt x="2734864" y="618501"/>
                </a:cubicBezTo>
                <a:cubicBezTo>
                  <a:pt x="2735474" y="617282"/>
                  <a:pt x="2735626" y="616672"/>
                  <a:pt x="2735321" y="616672"/>
                </a:cubicBezTo>
                <a:cubicBezTo>
                  <a:pt x="2735016" y="616672"/>
                  <a:pt x="2733949" y="617282"/>
                  <a:pt x="2732121" y="618501"/>
                </a:cubicBezTo>
                <a:cubicBezTo>
                  <a:pt x="2730292" y="620329"/>
                  <a:pt x="2729073" y="620329"/>
                  <a:pt x="2728463" y="618501"/>
                </a:cubicBezTo>
                <a:cubicBezTo>
                  <a:pt x="2726025" y="614234"/>
                  <a:pt x="2722367" y="615148"/>
                  <a:pt x="2717490" y="621244"/>
                </a:cubicBezTo>
                <a:cubicBezTo>
                  <a:pt x="2716271" y="623073"/>
                  <a:pt x="2715357" y="624901"/>
                  <a:pt x="2714747" y="626730"/>
                </a:cubicBezTo>
                <a:cubicBezTo>
                  <a:pt x="2713528" y="631607"/>
                  <a:pt x="2711699" y="634046"/>
                  <a:pt x="2709261" y="634046"/>
                </a:cubicBezTo>
                <a:cubicBezTo>
                  <a:pt x="2708041" y="633436"/>
                  <a:pt x="2707432" y="632826"/>
                  <a:pt x="2707432" y="632217"/>
                </a:cubicBezTo>
                <a:cubicBezTo>
                  <a:pt x="2707432" y="629778"/>
                  <a:pt x="2704689" y="629473"/>
                  <a:pt x="2699202" y="631302"/>
                </a:cubicBezTo>
                <a:cubicBezTo>
                  <a:pt x="2695545" y="631912"/>
                  <a:pt x="2693411" y="631759"/>
                  <a:pt x="2692801" y="630845"/>
                </a:cubicBezTo>
                <a:cubicBezTo>
                  <a:pt x="2692192" y="629931"/>
                  <a:pt x="2691887" y="628559"/>
                  <a:pt x="2691887" y="626730"/>
                </a:cubicBezTo>
                <a:cubicBezTo>
                  <a:pt x="2691887" y="623073"/>
                  <a:pt x="2690363" y="620634"/>
                  <a:pt x="2687315" y="619415"/>
                </a:cubicBezTo>
                <a:cubicBezTo>
                  <a:pt x="2684267" y="618196"/>
                  <a:pt x="2681829" y="618805"/>
                  <a:pt x="2680000" y="621244"/>
                </a:cubicBezTo>
                <a:cubicBezTo>
                  <a:pt x="2678171" y="624901"/>
                  <a:pt x="2677562" y="624597"/>
                  <a:pt x="2678171" y="620329"/>
                </a:cubicBezTo>
                <a:cubicBezTo>
                  <a:pt x="2679390" y="609966"/>
                  <a:pt x="2686401" y="588935"/>
                  <a:pt x="2699202" y="557236"/>
                </a:cubicBezTo>
                <a:cubicBezTo>
                  <a:pt x="2704079" y="543215"/>
                  <a:pt x="2707127" y="530414"/>
                  <a:pt x="2708346" y="518831"/>
                </a:cubicBezTo>
                <a:cubicBezTo>
                  <a:pt x="2708956" y="510297"/>
                  <a:pt x="2708956" y="504353"/>
                  <a:pt x="2708346" y="501000"/>
                </a:cubicBezTo>
                <a:cubicBezTo>
                  <a:pt x="2707737" y="497647"/>
                  <a:pt x="2705603" y="493228"/>
                  <a:pt x="2701946" y="487741"/>
                </a:cubicBezTo>
                <a:cubicBezTo>
                  <a:pt x="2695240" y="477988"/>
                  <a:pt x="2693411" y="470368"/>
                  <a:pt x="2696459" y="464882"/>
                </a:cubicBezTo>
                <a:cubicBezTo>
                  <a:pt x="2698288" y="462443"/>
                  <a:pt x="2699964" y="461224"/>
                  <a:pt x="2701488" y="461224"/>
                </a:cubicBezTo>
                <a:cubicBezTo>
                  <a:pt x="2703012" y="461224"/>
                  <a:pt x="2707432" y="463053"/>
                  <a:pt x="2714747" y="466710"/>
                </a:cubicBezTo>
                <a:cubicBezTo>
                  <a:pt x="2724501" y="470977"/>
                  <a:pt x="2733340" y="475854"/>
                  <a:pt x="2741265" y="481341"/>
                </a:cubicBezTo>
                <a:lnTo>
                  <a:pt x="2761382" y="495057"/>
                </a:lnTo>
                <a:cubicBezTo>
                  <a:pt x="2767478" y="499324"/>
                  <a:pt x="2772354" y="505420"/>
                  <a:pt x="2776012" y="513345"/>
                </a:cubicBezTo>
                <a:cubicBezTo>
                  <a:pt x="2779060" y="520050"/>
                  <a:pt x="2781193" y="529042"/>
                  <a:pt x="2782413" y="540319"/>
                </a:cubicBezTo>
                <a:cubicBezTo>
                  <a:pt x="2783632" y="551597"/>
                  <a:pt x="2782717" y="559369"/>
                  <a:pt x="2779670" y="563637"/>
                </a:cubicBezTo>
                <a:cubicBezTo>
                  <a:pt x="2777841" y="567294"/>
                  <a:pt x="2772354" y="574609"/>
                  <a:pt x="2763210" y="585582"/>
                </a:cubicBezTo>
                <a:cubicBezTo>
                  <a:pt x="2755895" y="593507"/>
                  <a:pt x="2753457" y="597165"/>
                  <a:pt x="2755895" y="596555"/>
                </a:cubicBezTo>
                <a:cubicBezTo>
                  <a:pt x="2759553" y="594726"/>
                  <a:pt x="2773269" y="582229"/>
                  <a:pt x="2797043" y="559065"/>
                </a:cubicBezTo>
                <a:lnTo>
                  <a:pt x="2808016" y="549921"/>
                </a:lnTo>
                <a:cubicBezTo>
                  <a:pt x="2807406" y="550530"/>
                  <a:pt x="2805882" y="552664"/>
                  <a:pt x="2803444" y="556321"/>
                </a:cubicBezTo>
                <a:cubicBezTo>
                  <a:pt x="2797957" y="563027"/>
                  <a:pt x="2793386" y="568209"/>
                  <a:pt x="2789728" y="571866"/>
                </a:cubicBezTo>
                <a:cubicBezTo>
                  <a:pt x="2786070" y="575524"/>
                  <a:pt x="2784241" y="577962"/>
                  <a:pt x="2784241" y="579182"/>
                </a:cubicBezTo>
                <a:cubicBezTo>
                  <a:pt x="2784241" y="581010"/>
                  <a:pt x="2786832" y="579639"/>
                  <a:pt x="2792014" y="575067"/>
                </a:cubicBezTo>
                <a:cubicBezTo>
                  <a:pt x="2797196" y="570495"/>
                  <a:pt x="2802377" y="565313"/>
                  <a:pt x="2807559" y="559522"/>
                </a:cubicBezTo>
                <a:cubicBezTo>
                  <a:pt x="2812740" y="553731"/>
                  <a:pt x="2815636" y="549921"/>
                  <a:pt x="2816246" y="548092"/>
                </a:cubicBezTo>
                <a:cubicBezTo>
                  <a:pt x="2817465" y="543825"/>
                  <a:pt x="2817160" y="541691"/>
                  <a:pt x="2815331" y="541691"/>
                </a:cubicBezTo>
                <a:cubicBezTo>
                  <a:pt x="2813502" y="541691"/>
                  <a:pt x="2813655" y="540472"/>
                  <a:pt x="2815788" y="538034"/>
                </a:cubicBezTo>
                <a:cubicBezTo>
                  <a:pt x="2817922" y="535595"/>
                  <a:pt x="2818989" y="514564"/>
                  <a:pt x="2818989" y="474940"/>
                </a:cubicBezTo>
                <a:cubicBezTo>
                  <a:pt x="2818989" y="435316"/>
                  <a:pt x="2819293" y="412761"/>
                  <a:pt x="2819903" y="407274"/>
                </a:cubicBezTo>
                <a:cubicBezTo>
                  <a:pt x="2820513" y="401178"/>
                  <a:pt x="2819751" y="397216"/>
                  <a:pt x="2817617" y="395387"/>
                </a:cubicBezTo>
                <a:cubicBezTo>
                  <a:pt x="2815483" y="393558"/>
                  <a:pt x="2812283" y="393863"/>
                  <a:pt x="2808016" y="396301"/>
                </a:cubicBezTo>
                <a:cubicBezTo>
                  <a:pt x="2804968" y="398740"/>
                  <a:pt x="2803444" y="401026"/>
                  <a:pt x="2803444" y="403159"/>
                </a:cubicBezTo>
                <a:cubicBezTo>
                  <a:pt x="2803444" y="405293"/>
                  <a:pt x="2802377" y="406360"/>
                  <a:pt x="2800244" y="406360"/>
                </a:cubicBezTo>
                <a:cubicBezTo>
                  <a:pt x="2798110" y="406360"/>
                  <a:pt x="2794605" y="409103"/>
                  <a:pt x="2789728" y="414589"/>
                </a:cubicBezTo>
                <a:cubicBezTo>
                  <a:pt x="2776927" y="426172"/>
                  <a:pt x="2762906" y="433792"/>
                  <a:pt x="2747666" y="437450"/>
                </a:cubicBezTo>
                <a:cubicBezTo>
                  <a:pt x="2744008" y="438059"/>
                  <a:pt x="2742179" y="437450"/>
                  <a:pt x="2742179" y="435621"/>
                </a:cubicBezTo>
                <a:cubicBezTo>
                  <a:pt x="2742179" y="433182"/>
                  <a:pt x="2739741" y="431963"/>
                  <a:pt x="2734864" y="431963"/>
                </a:cubicBezTo>
                <a:cubicBezTo>
                  <a:pt x="2731206" y="431963"/>
                  <a:pt x="2722824" y="429067"/>
                  <a:pt x="2709718" y="423276"/>
                </a:cubicBezTo>
                <a:cubicBezTo>
                  <a:pt x="2696612" y="417485"/>
                  <a:pt x="2689449" y="413370"/>
                  <a:pt x="2688230" y="410932"/>
                </a:cubicBezTo>
                <a:cubicBezTo>
                  <a:pt x="2687010" y="409103"/>
                  <a:pt x="2685182" y="408036"/>
                  <a:pt x="2682743" y="407731"/>
                </a:cubicBezTo>
                <a:cubicBezTo>
                  <a:pt x="2680305" y="407427"/>
                  <a:pt x="2676190" y="404988"/>
                  <a:pt x="2670399" y="400416"/>
                </a:cubicBezTo>
                <a:cubicBezTo>
                  <a:pt x="2664607" y="395844"/>
                  <a:pt x="2658816" y="392949"/>
                  <a:pt x="2653025" y="391729"/>
                </a:cubicBezTo>
                <a:cubicBezTo>
                  <a:pt x="2647234" y="390510"/>
                  <a:pt x="2644034" y="387462"/>
                  <a:pt x="2643424" y="382585"/>
                </a:cubicBezTo>
                <a:cubicBezTo>
                  <a:pt x="2642814" y="380147"/>
                  <a:pt x="2642967" y="378318"/>
                  <a:pt x="2643881" y="377099"/>
                </a:cubicBezTo>
                <a:cubicBezTo>
                  <a:pt x="2644796" y="375880"/>
                  <a:pt x="2647691" y="374965"/>
                  <a:pt x="2652568" y="374356"/>
                </a:cubicBezTo>
                <a:cubicBezTo>
                  <a:pt x="2661712" y="371308"/>
                  <a:pt x="2681219" y="360030"/>
                  <a:pt x="2711090" y="340523"/>
                </a:cubicBezTo>
                <a:cubicBezTo>
                  <a:pt x="2731206" y="327112"/>
                  <a:pt x="2742332" y="320406"/>
                  <a:pt x="2744465" y="320406"/>
                </a:cubicBezTo>
                <a:cubicBezTo>
                  <a:pt x="2746599" y="320406"/>
                  <a:pt x="2747666" y="319644"/>
                  <a:pt x="2747666" y="318120"/>
                </a:cubicBezTo>
                <a:cubicBezTo>
                  <a:pt x="2747666" y="316596"/>
                  <a:pt x="2750104" y="314767"/>
                  <a:pt x="2754981" y="312634"/>
                </a:cubicBezTo>
                <a:cubicBezTo>
                  <a:pt x="2759857" y="310500"/>
                  <a:pt x="2763667" y="308062"/>
                  <a:pt x="2766411" y="305319"/>
                </a:cubicBezTo>
                <a:cubicBezTo>
                  <a:pt x="2769154" y="302575"/>
                  <a:pt x="2774640" y="299070"/>
                  <a:pt x="2782870" y="294803"/>
                </a:cubicBezTo>
                <a:cubicBezTo>
                  <a:pt x="2791099" y="290536"/>
                  <a:pt x="2797043" y="286726"/>
                  <a:pt x="2800701" y="283373"/>
                </a:cubicBezTo>
                <a:cubicBezTo>
                  <a:pt x="2804358" y="280020"/>
                  <a:pt x="2807864" y="277887"/>
                  <a:pt x="2811216" y="276972"/>
                </a:cubicBezTo>
                <a:cubicBezTo>
                  <a:pt x="2814569" y="276058"/>
                  <a:pt x="2815788" y="273315"/>
                  <a:pt x="2814874" y="268743"/>
                </a:cubicBezTo>
                <a:cubicBezTo>
                  <a:pt x="2813960" y="264171"/>
                  <a:pt x="2812588" y="250607"/>
                  <a:pt x="2810759" y="228052"/>
                </a:cubicBezTo>
                <a:cubicBezTo>
                  <a:pt x="2808930" y="205497"/>
                  <a:pt x="2807559" y="192238"/>
                  <a:pt x="2806644" y="188275"/>
                </a:cubicBezTo>
                <a:cubicBezTo>
                  <a:pt x="2805730" y="184313"/>
                  <a:pt x="2803749" y="171969"/>
                  <a:pt x="2800701" y="151242"/>
                </a:cubicBezTo>
                <a:cubicBezTo>
                  <a:pt x="2798262" y="128078"/>
                  <a:pt x="2796281" y="114209"/>
                  <a:pt x="2794757" y="109637"/>
                </a:cubicBezTo>
                <a:cubicBezTo>
                  <a:pt x="2793233" y="105065"/>
                  <a:pt x="2790947" y="101255"/>
                  <a:pt x="2787899" y="98207"/>
                </a:cubicBezTo>
                <a:cubicBezTo>
                  <a:pt x="2784851" y="95159"/>
                  <a:pt x="2783327" y="91654"/>
                  <a:pt x="2783327" y="87691"/>
                </a:cubicBezTo>
                <a:cubicBezTo>
                  <a:pt x="2783327" y="83729"/>
                  <a:pt x="2784851" y="80833"/>
                  <a:pt x="2787899" y="79005"/>
                </a:cubicBezTo>
                <a:cubicBezTo>
                  <a:pt x="2789119" y="77785"/>
                  <a:pt x="2791481" y="77252"/>
                  <a:pt x="2794986" y="77405"/>
                </a:cubicBezTo>
                <a:close/>
                <a:moveTo>
                  <a:pt x="160295" y="53859"/>
                </a:moveTo>
                <a:cubicBezTo>
                  <a:pt x="162123" y="53554"/>
                  <a:pt x="164105" y="53706"/>
                  <a:pt x="166238" y="54316"/>
                </a:cubicBezTo>
                <a:cubicBezTo>
                  <a:pt x="170505" y="55535"/>
                  <a:pt x="177973" y="56754"/>
                  <a:pt x="188641" y="57973"/>
                </a:cubicBezTo>
                <a:cubicBezTo>
                  <a:pt x="199309" y="59193"/>
                  <a:pt x="207386" y="60717"/>
                  <a:pt x="212873" y="62545"/>
                </a:cubicBezTo>
                <a:lnTo>
                  <a:pt x="232075" y="70775"/>
                </a:lnTo>
                <a:cubicBezTo>
                  <a:pt x="238171" y="73823"/>
                  <a:pt x="241676" y="77023"/>
                  <a:pt x="242591" y="80376"/>
                </a:cubicBezTo>
                <a:cubicBezTo>
                  <a:pt x="243505" y="83729"/>
                  <a:pt x="249144" y="86930"/>
                  <a:pt x="259507" y="89977"/>
                </a:cubicBezTo>
                <a:cubicBezTo>
                  <a:pt x="269870" y="93025"/>
                  <a:pt x="274747" y="95769"/>
                  <a:pt x="274138" y="98207"/>
                </a:cubicBezTo>
                <a:cubicBezTo>
                  <a:pt x="274138" y="98817"/>
                  <a:pt x="272613" y="99121"/>
                  <a:pt x="269565" y="99121"/>
                </a:cubicBezTo>
                <a:cubicBezTo>
                  <a:pt x="267127" y="99121"/>
                  <a:pt x="266517" y="100188"/>
                  <a:pt x="267737" y="102322"/>
                </a:cubicBezTo>
                <a:cubicBezTo>
                  <a:pt x="268956" y="104455"/>
                  <a:pt x="269565" y="119238"/>
                  <a:pt x="269565" y="146670"/>
                </a:cubicBezTo>
                <a:cubicBezTo>
                  <a:pt x="269565" y="174102"/>
                  <a:pt x="270175" y="188123"/>
                  <a:pt x="271394" y="188733"/>
                </a:cubicBezTo>
                <a:cubicBezTo>
                  <a:pt x="271394" y="189342"/>
                  <a:pt x="271699" y="189342"/>
                  <a:pt x="272309" y="188733"/>
                </a:cubicBezTo>
                <a:cubicBezTo>
                  <a:pt x="272918" y="188123"/>
                  <a:pt x="274290" y="186447"/>
                  <a:pt x="276423" y="183703"/>
                </a:cubicBezTo>
                <a:cubicBezTo>
                  <a:pt x="278557" y="180960"/>
                  <a:pt x="280995" y="177455"/>
                  <a:pt x="283739" y="173188"/>
                </a:cubicBezTo>
                <a:cubicBezTo>
                  <a:pt x="286482" y="168921"/>
                  <a:pt x="290597" y="162825"/>
                  <a:pt x="296083" y="154900"/>
                </a:cubicBezTo>
                <a:cubicBezTo>
                  <a:pt x="315590" y="126249"/>
                  <a:pt x="324125" y="107961"/>
                  <a:pt x="321686" y="100036"/>
                </a:cubicBezTo>
                <a:cubicBezTo>
                  <a:pt x="320467" y="96988"/>
                  <a:pt x="321382" y="93483"/>
                  <a:pt x="324430" y="89520"/>
                </a:cubicBezTo>
                <a:cubicBezTo>
                  <a:pt x="327478" y="85558"/>
                  <a:pt x="330830" y="83577"/>
                  <a:pt x="334488" y="83577"/>
                </a:cubicBezTo>
                <a:cubicBezTo>
                  <a:pt x="337536" y="83577"/>
                  <a:pt x="341194" y="84491"/>
                  <a:pt x="345461" y="86320"/>
                </a:cubicBezTo>
                <a:lnTo>
                  <a:pt x="362834" y="96378"/>
                </a:lnTo>
                <a:cubicBezTo>
                  <a:pt x="369540" y="100036"/>
                  <a:pt x="374874" y="104151"/>
                  <a:pt x="378836" y="108723"/>
                </a:cubicBezTo>
                <a:cubicBezTo>
                  <a:pt x="382798" y="113295"/>
                  <a:pt x="387523" y="118324"/>
                  <a:pt x="393009" y="123810"/>
                </a:cubicBezTo>
                <a:cubicBezTo>
                  <a:pt x="397277" y="128078"/>
                  <a:pt x="399563" y="131278"/>
                  <a:pt x="399868" y="133411"/>
                </a:cubicBezTo>
                <a:cubicBezTo>
                  <a:pt x="400172" y="135545"/>
                  <a:pt x="400020" y="140269"/>
                  <a:pt x="399410" y="147585"/>
                </a:cubicBezTo>
                <a:cubicBezTo>
                  <a:pt x="398191" y="155509"/>
                  <a:pt x="396819" y="160843"/>
                  <a:pt x="395296" y="163587"/>
                </a:cubicBezTo>
                <a:cubicBezTo>
                  <a:pt x="393771" y="166330"/>
                  <a:pt x="389961" y="170445"/>
                  <a:pt x="383865" y="175931"/>
                </a:cubicBezTo>
                <a:cubicBezTo>
                  <a:pt x="374112" y="183856"/>
                  <a:pt x="368168" y="190104"/>
                  <a:pt x="366035" y="194676"/>
                </a:cubicBezTo>
                <a:cubicBezTo>
                  <a:pt x="363901" y="199248"/>
                  <a:pt x="361005" y="202449"/>
                  <a:pt x="357348" y="204277"/>
                </a:cubicBezTo>
                <a:cubicBezTo>
                  <a:pt x="349423" y="207935"/>
                  <a:pt x="340889" y="216469"/>
                  <a:pt x="331745" y="229881"/>
                </a:cubicBezTo>
                <a:cubicBezTo>
                  <a:pt x="328697" y="234148"/>
                  <a:pt x="323363" y="238720"/>
                  <a:pt x="315743" y="243597"/>
                </a:cubicBezTo>
                <a:cubicBezTo>
                  <a:pt x="308123" y="248473"/>
                  <a:pt x="302484" y="250912"/>
                  <a:pt x="298826" y="250912"/>
                </a:cubicBezTo>
                <a:cubicBezTo>
                  <a:pt x="296388" y="250912"/>
                  <a:pt x="293035" y="253655"/>
                  <a:pt x="288768" y="259141"/>
                </a:cubicBezTo>
                <a:cubicBezTo>
                  <a:pt x="284501" y="264628"/>
                  <a:pt x="280995" y="266152"/>
                  <a:pt x="278252" y="263713"/>
                </a:cubicBezTo>
                <a:cubicBezTo>
                  <a:pt x="275509" y="261275"/>
                  <a:pt x="272918" y="262647"/>
                  <a:pt x="270480" y="267828"/>
                </a:cubicBezTo>
                <a:cubicBezTo>
                  <a:pt x="268042" y="273010"/>
                  <a:pt x="266213" y="276515"/>
                  <a:pt x="264994" y="278344"/>
                </a:cubicBezTo>
                <a:cubicBezTo>
                  <a:pt x="261946" y="280173"/>
                  <a:pt x="262250" y="281087"/>
                  <a:pt x="265908" y="281087"/>
                </a:cubicBezTo>
                <a:cubicBezTo>
                  <a:pt x="268346" y="281087"/>
                  <a:pt x="272613" y="280477"/>
                  <a:pt x="278709" y="279258"/>
                </a:cubicBezTo>
                <a:cubicBezTo>
                  <a:pt x="286634" y="278039"/>
                  <a:pt x="291206" y="276515"/>
                  <a:pt x="292426" y="274686"/>
                </a:cubicBezTo>
                <a:cubicBezTo>
                  <a:pt x="293035" y="272858"/>
                  <a:pt x="301417" y="272553"/>
                  <a:pt x="317571" y="273772"/>
                </a:cubicBezTo>
                <a:cubicBezTo>
                  <a:pt x="333726" y="274991"/>
                  <a:pt x="345156" y="277125"/>
                  <a:pt x="351861" y="280173"/>
                </a:cubicBezTo>
                <a:cubicBezTo>
                  <a:pt x="361005" y="283830"/>
                  <a:pt x="368016" y="285659"/>
                  <a:pt x="372893" y="285659"/>
                </a:cubicBezTo>
                <a:cubicBezTo>
                  <a:pt x="377769" y="285659"/>
                  <a:pt x="380208" y="286116"/>
                  <a:pt x="380208" y="287031"/>
                </a:cubicBezTo>
                <a:cubicBezTo>
                  <a:pt x="380208" y="287945"/>
                  <a:pt x="384780" y="290536"/>
                  <a:pt x="393924" y="294803"/>
                </a:cubicBezTo>
                <a:cubicBezTo>
                  <a:pt x="400629" y="297851"/>
                  <a:pt x="407640" y="302423"/>
                  <a:pt x="414955" y="308519"/>
                </a:cubicBezTo>
                <a:cubicBezTo>
                  <a:pt x="422270" y="314615"/>
                  <a:pt x="425928" y="318882"/>
                  <a:pt x="425928" y="321321"/>
                </a:cubicBezTo>
                <a:cubicBezTo>
                  <a:pt x="425928" y="322540"/>
                  <a:pt x="427147" y="324673"/>
                  <a:pt x="429585" y="327721"/>
                </a:cubicBezTo>
                <a:cubicBezTo>
                  <a:pt x="432024" y="330160"/>
                  <a:pt x="433091" y="331836"/>
                  <a:pt x="432786" y="332751"/>
                </a:cubicBezTo>
                <a:cubicBezTo>
                  <a:pt x="432481" y="333665"/>
                  <a:pt x="430805" y="334427"/>
                  <a:pt x="427757" y="335037"/>
                </a:cubicBezTo>
                <a:cubicBezTo>
                  <a:pt x="423489" y="336256"/>
                  <a:pt x="420594" y="335951"/>
                  <a:pt x="419070" y="334122"/>
                </a:cubicBezTo>
                <a:cubicBezTo>
                  <a:pt x="417546" y="332293"/>
                  <a:pt x="416784" y="333208"/>
                  <a:pt x="416784" y="336865"/>
                </a:cubicBezTo>
                <a:cubicBezTo>
                  <a:pt x="416174" y="338085"/>
                  <a:pt x="415869" y="342352"/>
                  <a:pt x="415869" y="349667"/>
                </a:cubicBezTo>
                <a:cubicBezTo>
                  <a:pt x="415260" y="358201"/>
                  <a:pt x="415869" y="362926"/>
                  <a:pt x="417698" y="363840"/>
                </a:cubicBezTo>
                <a:cubicBezTo>
                  <a:pt x="419527" y="364755"/>
                  <a:pt x="420289" y="367803"/>
                  <a:pt x="419984" y="372984"/>
                </a:cubicBezTo>
                <a:cubicBezTo>
                  <a:pt x="419679" y="378166"/>
                  <a:pt x="418613" y="380757"/>
                  <a:pt x="416784" y="380757"/>
                </a:cubicBezTo>
                <a:cubicBezTo>
                  <a:pt x="414955" y="380757"/>
                  <a:pt x="414955" y="382281"/>
                  <a:pt x="416784" y="385329"/>
                </a:cubicBezTo>
                <a:cubicBezTo>
                  <a:pt x="418613" y="388986"/>
                  <a:pt x="418613" y="408189"/>
                  <a:pt x="416784" y="442936"/>
                </a:cubicBezTo>
                <a:cubicBezTo>
                  <a:pt x="416784" y="444765"/>
                  <a:pt x="417698" y="452994"/>
                  <a:pt x="419527" y="467625"/>
                </a:cubicBezTo>
                <a:cubicBezTo>
                  <a:pt x="420137" y="474940"/>
                  <a:pt x="420594" y="517764"/>
                  <a:pt x="420899" y="596098"/>
                </a:cubicBezTo>
                <a:cubicBezTo>
                  <a:pt x="421204" y="674432"/>
                  <a:pt x="421051" y="730972"/>
                  <a:pt x="420442" y="765719"/>
                </a:cubicBezTo>
                <a:cubicBezTo>
                  <a:pt x="420442" y="774253"/>
                  <a:pt x="418156" y="781111"/>
                  <a:pt x="413583" y="786293"/>
                </a:cubicBezTo>
                <a:cubicBezTo>
                  <a:pt x="409012" y="791475"/>
                  <a:pt x="405811" y="799247"/>
                  <a:pt x="403982" y="809610"/>
                </a:cubicBezTo>
                <a:cubicBezTo>
                  <a:pt x="402153" y="819973"/>
                  <a:pt x="400325" y="825460"/>
                  <a:pt x="398496" y="826069"/>
                </a:cubicBezTo>
                <a:cubicBezTo>
                  <a:pt x="396667" y="826679"/>
                  <a:pt x="395753" y="828813"/>
                  <a:pt x="395753" y="832470"/>
                </a:cubicBezTo>
                <a:cubicBezTo>
                  <a:pt x="395753" y="836128"/>
                  <a:pt x="393009" y="837347"/>
                  <a:pt x="387523" y="836128"/>
                </a:cubicBezTo>
                <a:lnTo>
                  <a:pt x="378379" y="836128"/>
                </a:lnTo>
                <a:lnTo>
                  <a:pt x="374721" y="854416"/>
                </a:lnTo>
                <a:cubicBezTo>
                  <a:pt x="372893" y="867217"/>
                  <a:pt x="371521" y="873923"/>
                  <a:pt x="370607" y="874533"/>
                </a:cubicBezTo>
                <a:cubicBezTo>
                  <a:pt x="369692" y="875142"/>
                  <a:pt x="366187" y="872247"/>
                  <a:pt x="360091" y="865846"/>
                </a:cubicBezTo>
                <a:cubicBezTo>
                  <a:pt x="353995" y="859445"/>
                  <a:pt x="348813" y="855788"/>
                  <a:pt x="344546" y="854873"/>
                </a:cubicBezTo>
                <a:cubicBezTo>
                  <a:pt x="340279" y="853959"/>
                  <a:pt x="336926" y="849844"/>
                  <a:pt x="334488" y="842529"/>
                </a:cubicBezTo>
                <a:cubicBezTo>
                  <a:pt x="332049" y="837652"/>
                  <a:pt x="330373" y="834756"/>
                  <a:pt x="329459" y="833842"/>
                </a:cubicBezTo>
                <a:cubicBezTo>
                  <a:pt x="328544" y="832927"/>
                  <a:pt x="326411" y="832775"/>
                  <a:pt x="323058" y="833385"/>
                </a:cubicBezTo>
                <a:cubicBezTo>
                  <a:pt x="319705" y="833994"/>
                  <a:pt x="317724" y="834147"/>
                  <a:pt x="317114" y="833842"/>
                </a:cubicBezTo>
                <a:cubicBezTo>
                  <a:pt x="316505" y="833537"/>
                  <a:pt x="316200" y="831861"/>
                  <a:pt x="316200" y="828813"/>
                </a:cubicBezTo>
                <a:cubicBezTo>
                  <a:pt x="317419" y="817230"/>
                  <a:pt x="315895" y="811439"/>
                  <a:pt x="311628" y="811439"/>
                </a:cubicBezTo>
                <a:cubicBezTo>
                  <a:pt x="308580" y="811439"/>
                  <a:pt x="306142" y="808848"/>
                  <a:pt x="304313" y="803667"/>
                </a:cubicBezTo>
                <a:cubicBezTo>
                  <a:pt x="302484" y="798485"/>
                  <a:pt x="298522" y="794370"/>
                  <a:pt x="292426" y="791322"/>
                </a:cubicBezTo>
                <a:cubicBezTo>
                  <a:pt x="282672" y="787055"/>
                  <a:pt x="273680" y="778216"/>
                  <a:pt x="265451" y="764805"/>
                </a:cubicBezTo>
                <a:cubicBezTo>
                  <a:pt x="257221" y="751394"/>
                  <a:pt x="253106" y="739201"/>
                  <a:pt x="253106" y="728229"/>
                </a:cubicBezTo>
                <a:cubicBezTo>
                  <a:pt x="253106" y="720304"/>
                  <a:pt x="254021" y="716037"/>
                  <a:pt x="255849" y="715427"/>
                </a:cubicBezTo>
                <a:cubicBezTo>
                  <a:pt x="257678" y="714817"/>
                  <a:pt x="262860" y="716646"/>
                  <a:pt x="271394" y="720913"/>
                </a:cubicBezTo>
                <a:cubicBezTo>
                  <a:pt x="273223" y="721523"/>
                  <a:pt x="275052" y="722133"/>
                  <a:pt x="276881" y="722742"/>
                </a:cubicBezTo>
                <a:cubicBezTo>
                  <a:pt x="278709" y="723352"/>
                  <a:pt x="279929" y="723657"/>
                  <a:pt x="280538" y="723657"/>
                </a:cubicBezTo>
                <a:cubicBezTo>
                  <a:pt x="281148" y="723657"/>
                  <a:pt x="281453" y="723657"/>
                  <a:pt x="281453" y="723657"/>
                </a:cubicBezTo>
                <a:cubicBezTo>
                  <a:pt x="281453" y="723047"/>
                  <a:pt x="283282" y="723961"/>
                  <a:pt x="286939" y="726400"/>
                </a:cubicBezTo>
                <a:cubicBezTo>
                  <a:pt x="289378" y="729448"/>
                  <a:pt x="293187" y="731582"/>
                  <a:pt x="298369" y="732801"/>
                </a:cubicBezTo>
                <a:cubicBezTo>
                  <a:pt x="303551" y="734020"/>
                  <a:pt x="306446" y="733410"/>
                  <a:pt x="307056" y="730972"/>
                </a:cubicBezTo>
                <a:cubicBezTo>
                  <a:pt x="308275" y="729753"/>
                  <a:pt x="309342" y="721980"/>
                  <a:pt x="310256" y="707655"/>
                </a:cubicBezTo>
                <a:cubicBezTo>
                  <a:pt x="311171" y="693329"/>
                  <a:pt x="311323" y="682509"/>
                  <a:pt x="310713" y="675194"/>
                </a:cubicBezTo>
                <a:cubicBezTo>
                  <a:pt x="310104" y="655686"/>
                  <a:pt x="310104" y="641056"/>
                  <a:pt x="310713" y="631302"/>
                </a:cubicBezTo>
                <a:cubicBezTo>
                  <a:pt x="311323" y="626425"/>
                  <a:pt x="311475" y="618348"/>
                  <a:pt x="311171" y="607071"/>
                </a:cubicBezTo>
                <a:cubicBezTo>
                  <a:pt x="310866" y="595793"/>
                  <a:pt x="309494" y="590154"/>
                  <a:pt x="307056" y="590154"/>
                </a:cubicBezTo>
                <a:cubicBezTo>
                  <a:pt x="302789" y="590154"/>
                  <a:pt x="283129" y="594421"/>
                  <a:pt x="248077" y="602956"/>
                </a:cubicBezTo>
                <a:cubicBezTo>
                  <a:pt x="213025" y="611490"/>
                  <a:pt x="190927" y="617586"/>
                  <a:pt x="181783" y="621244"/>
                </a:cubicBezTo>
                <a:cubicBezTo>
                  <a:pt x="167762" y="626121"/>
                  <a:pt x="147036" y="631302"/>
                  <a:pt x="119604" y="636789"/>
                </a:cubicBezTo>
                <a:cubicBezTo>
                  <a:pt x="115946" y="637398"/>
                  <a:pt x="113813" y="638770"/>
                  <a:pt x="113203" y="640903"/>
                </a:cubicBezTo>
                <a:cubicBezTo>
                  <a:pt x="112593" y="643037"/>
                  <a:pt x="111679" y="648371"/>
                  <a:pt x="110460" y="656905"/>
                </a:cubicBezTo>
                <a:cubicBezTo>
                  <a:pt x="109850" y="668488"/>
                  <a:pt x="108936" y="676108"/>
                  <a:pt x="107717" y="679765"/>
                </a:cubicBezTo>
                <a:cubicBezTo>
                  <a:pt x="106497" y="683423"/>
                  <a:pt x="105431" y="698663"/>
                  <a:pt x="104516" y="725486"/>
                </a:cubicBezTo>
                <a:cubicBezTo>
                  <a:pt x="103602" y="752308"/>
                  <a:pt x="101620" y="766634"/>
                  <a:pt x="98572" y="768462"/>
                </a:cubicBezTo>
                <a:cubicBezTo>
                  <a:pt x="93086" y="769072"/>
                  <a:pt x="90343" y="776692"/>
                  <a:pt x="90343" y="791322"/>
                </a:cubicBezTo>
                <a:cubicBezTo>
                  <a:pt x="90343" y="794370"/>
                  <a:pt x="90191" y="796199"/>
                  <a:pt x="89886" y="796809"/>
                </a:cubicBezTo>
                <a:cubicBezTo>
                  <a:pt x="89581" y="797418"/>
                  <a:pt x="88514" y="797418"/>
                  <a:pt x="86685" y="796809"/>
                </a:cubicBezTo>
                <a:cubicBezTo>
                  <a:pt x="84857" y="796199"/>
                  <a:pt x="81961" y="798485"/>
                  <a:pt x="77999" y="803667"/>
                </a:cubicBezTo>
                <a:cubicBezTo>
                  <a:pt x="74036" y="808848"/>
                  <a:pt x="72055" y="813268"/>
                  <a:pt x="72055" y="816925"/>
                </a:cubicBezTo>
                <a:cubicBezTo>
                  <a:pt x="72055" y="819364"/>
                  <a:pt x="71141" y="822107"/>
                  <a:pt x="69312" y="825155"/>
                </a:cubicBezTo>
                <a:cubicBezTo>
                  <a:pt x="68093" y="826984"/>
                  <a:pt x="66112" y="827289"/>
                  <a:pt x="63368" y="826069"/>
                </a:cubicBezTo>
                <a:cubicBezTo>
                  <a:pt x="60625" y="824850"/>
                  <a:pt x="55291" y="820278"/>
                  <a:pt x="47366" y="812353"/>
                </a:cubicBezTo>
                <a:cubicBezTo>
                  <a:pt x="35174" y="801990"/>
                  <a:pt x="29078" y="794980"/>
                  <a:pt x="29078" y="791322"/>
                </a:cubicBezTo>
                <a:cubicBezTo>
                  <a:pt x="29078" y="787665"/>
                  <a:pt x="27402" y="785531"/>
                  <a:pt x="24049" y="784921"/>
                </a:cubicBezTo>
                <a:cubicBezTo>
                  <a:pt x="20696" y="784312"/>
                  <a:pt x="19020" y="783398"/>
                  <a:pt x="19020" y="782178"/>
                </a:cubicBezTo>
                <a:cubicBezTo>
                  <a:pt x="17801" y="770596"/>
                  <a:pt x="15667" y="763890"/>
                  <a:pt x="12619" y="762061"/>
                </a:cubicBezTo>
                <a:cubicBezTo>
                  <a:pt x="8961" y="759623"/>
                  <a:pt x="7895" y="756118"/>
                  <a:pt x="9419" y="751546"/>
                </a:cubicBezTo>
                <a:cubicBezTo>
                  <a:pt x="10943" y="746974"/>
                  <a:pt x="10638" y="742097"/>
                  <a:pt x="8504" y="736915"/>
                </a:cubicBezTo>
                <a:cubicBezTo>
                  <a:pt x="6371" y="731734"/>
                  <a:pt x="6675" y="725333"/>
                  <a:pt x="9419" y="717713"/>
                </a:cubicBezTo>
                <a:cubicBezTo>
                  <a:pt x="12162" y="710093"/>
                  <a:pt x="13534" y="702473"/>
                  <a:pt x="13534" y="694853"/>
                </a:cubicBezTo>
                <a:cubicBezTo>
                  <a:pt x="13534" y="687233"/>
                  <a:pt x="14448" y="681747"/>
                  <a:pt x="16277" y="678394"/>
                </a:cubicBezTo>
                <a:cubicBezTo>
                  <a:pt x="18105" y="675041"/>
                  <a:pt x="19477" y="667269"/>
                  <a:pt x="20391" y="655077"/>
                </a:cubicBezTo>
                <a:cubicBezTo>
                  <a:pt x="21306" y="642885"/>
                  <a:pt x="22525" y="634655"/>
                  <a:pt x="24049" y="630388"/>
                </a:cubicBezTo>
                <a:cubicBezTo>
                  <a:pt x="25573" y="626121"/>
                  <a:pt x="25878" y="622615"/>
                  <a:pt x="24964" y="619872"/>
                </a:cubicBezTo>
                <a:cubicBezTo>
                  <a:pt x="24049" y="617129"/>
                  <a:pt x="24659" y="606766"/>
                  <a:pt x="26792" y="588783"/>
                </a:cubicBezTo>
                <a:cubicBezTo>
                  <a:pt x="28926" y="570800"/>
                  <a:pt x="30755" y="560436"/>
                  <a:pt x="32279" y="557693"/>
                </a:cubicBezTo>
                <a:cubicBezTo>
                  <a:pt x="33803" y="554950"/>
                  <a:pt x="33803" y="551445"/>
                  <a:pt x="32279" y="547177"/>
                </a:cubicBezTo>
                <a:cubicBezTo>
                  <a:pt x="30755" y="542910"/>
                  <a:pt x="30298" y="540167"/>
                  <a:pt x="30907" y="538948"/>
                </a:cubicBezTo>
                <a:cubicBezTo>
                  <a:pt x="32126" y="538338"/>
                  <a:pt x="32736" y="516697"/>
                  <a:pt x="32736" y="474025"/>
                </a:cubicBezTo>
                <a:cubicBezTo>
                  <a:pt x="32736" y="431353"/>
                  <a:pt x="32126" y="403312"/>
                  <a:pt x="30907" y="389901"/>
                </a:cubicBezTo>
                <a:cubicBezTo>
                  <a:pt x="29688" y="371003"/>
                  <a:pt x="27707" y="357439"/>
                  <a:pt x="24964" y="349210"/>
                </a:cubicBezTo>
                <a:cubicBezTo>
                  <a:pt x="22220" y="340980"/>
                  <a:pt x="17191" y="333817"/>
                  <a:pt x="9876" y="327721"/>
                </a:cubicBezTo>
                <a:cubicBezTo>
                  <a:pt x="-1097" y="317358"/>
                  <a:pt x="-2926" y="311567"/>
                  <a:pt x="4390" y="310348"/>
                </a:cubicBezTo>
                <a:cubicBezTo>
                  <a:pt x="8047" y="309738"/>
                  <a:pt x="15972" y="310653"/>
                  <a:pt x="28164" y="313091"/>
                </a:cubicBezTo>
                <a:cubicBezTo>
                  <a:pt x="50719" y="316139"/>
                  <a:pt x="68702" y="321930"/>
                  <a:pt x="82113" y="330465"/>
                </a:cubicBezTo>
                <a:lnTo>
                  <a:pt x="89429" y="335037"/>
                </a:lnTo>
                <a:lnTo>
                  <a:pt x="147950" y="315834"/>
                </a:lnTo>
                <a:cubicBezTo>
                  <a:pt x="188184" y="303033"/>
                  <a:pt x="208301" y="296022"/>
                  <a:pt x="208301" y="294803"/>
                </a:cubicBezTo>
                <a:cubicBezTo>
                  <a:pt x="208301" y="293584"/>
                  <a:pt x="205405" y="290383"/>
                  <a:pt x="199614" y="285202"/>
                </a:cubicBezTo>
                <a:cubicBezTo>
                  <a:pt x="193823" y="280020"/>
                  <a:pt x="190927" y="276667"/>
                  <a:pt x="190927" y="275144"/>
                </a:cubicBezTo>
                <a:cubicBezTo>
                  <a:pt x="190927" y="273619"/>
                  <a:pt x="189251" y="271181"/>
                  <a:pt x="185898" y="267828"/>
                </a:cubicBezTo>
                <a:cubicBezTo>
                  <a:pt x="182545" y="264475"/>
                  <a:pt x="179345" y="259446"/>
                  <a:pt x="176297" y="252741"/>
                </a:cubicBezTo>
                <a:cubicBezTo>
                  <a:pt x="173858" y="246645"/>
                  <a:pt x="171420" y="208850"/>
                  <a:pt x="168982" y="139355"/>
                </a:cubicBezTo>
                <a:cubicBezTo>
                  <a:pt x="167762" y="100341"/>
                  <a:pt x="163495" y="76566"/>
                  <a:pt x="156180" y="68032"/>
                </a:cubicBezTo>
                <a:cubicBezTo>
                  <a:pt x="153742" y="64984"/>
                  <a:pt x="152522" y="62850"/>
                  <a:pt x="152522" y="61631"/>
                </a:cubicBezTo>
                <a:cubicBezTo>
                  <a:pt x="152522" y="60412"/>
                  <a:pt x="153437" y="58583"/>
                  <a:pt x="155265" y="56145"/>
                </a:cubicBezTo>
                <a:cubicBezTo>
                  <a:pt x="156790" y="54925"/>
                  <a:pt x="158466" y="54163"/>
                  <a:pt x="160295" y="53859"/>
                </a:cubicBezTo>
                <a:close/>
                <a:moveTo>
                  <a:pt x="3863310" y="51573"/>
                </a:moveTo>
                <a:cubicBezTo>
                  <a:pt x="3864834" y="51573"/>
                  <a:pt x="3866510" y="51877"/>
                  <a:pt x="3868339" y="52487"/>
                </a:cubicBezTo>
                <a:cubicBezTo>
                  <a:pt x="3870168" y="53097"/>
                  <a:pt x="3873216" y="54621"/>
                  <a:pt x="3877483" y="57059"/>
                </a:cubicBezTo>
                <a:cubicBezTo>
                  <a:pt x="3884798" y="60107"/>
                  <a:pt x="3890285" y="61631"/>
                  <a:pt x="3893942" y="61631"/>
                </a:cubicBezTo>
                <a:cubicBezTo>
                  <a:pt x="3900038" y="61631"/>
                  <a:pt x="3908877" y="64984"/>
                  <a:pt x="3920460" y="71689"/>
                </a:cubicBezTo>
                <a:cubicBezTo>
                  <a:pt x="3932042" y="78395"/>
                  <a:pt x="3942101" y="85710"/>
                  <a:pt x="3950635" y="93635"/>
                </a:cubicBezTo>
                <a:cubicBezTo>
                  <a:pt x="3961608" y="103998"/>
                  <a:pt x="3966485" y="110247"/>
                  <a:pt x="3965265" y="112380"/>
                </a:cubicBezTo>
                <a:cubicBezTo>
                  <a:pt x="3964046" y="114514"/>
                  <a:pt x="3962827" y="114971"/>
                  <a:pt x="3961608" y="113752"/>
                </a:cubicBezTo>
                <a:cubicBezTo>
                  <a:pt x="3960389" y="113142"/>
                  <a:pt x="3959169" y="114361"/>
                  <a:pt x="3957950" y="117409"/>
                </a:cubicBezTo>
                <a:cubicBezTo>
                  <a:pt x="3956122" y="124115"/>
                  <a:pt x="3954293" y="135088"/>
                  <a:pt x="3952464" y="150328"/>
                </a:cubicBezTo>
                <a:cubicBezTo>
                  <a:pt x="3951854" y="158862"/>
                  <a:pt x="3951702" y="164044"/>
                  <a:pt x="3952007" y="165873"/>
                </a:cubicBezTo>
                <a:cubicBezTo>
                  <a:pt x="3952311" y="167701"/>
                  <a:pt x="3953683" y="168616"/>
                  <a:pt x="3956122" y="168616"/>
                </a:cubicBezTo>
                <a:cubicBezTo>
                  <a:pt x="3957341" y="168616"/>
                  <a:pt x="3958560" y="168768"/>
                  <a:pt x="3959779" y="169073"/>
                </a:cubicBezTo>
                <a:cubicBezTo>
                  <a:pt x="3960998" y="169378"/>
                  <a:pt x="3960998" y="169835"/>
                  <a:pt x="3959779" y="170445"/>
                </a:cubicBezTo>
                <a:cubicBezTo>
                  <a:pt x="3959779" y="171054"/>
                  <a:pt x="3960236" y="171664"/>
                  <a:pt x="3961151" y="172273"/>
                </a:cubicBezTo>
                <a:cubicBezTo>
                  <a:pt x="3962065" y="172883"/>
                  <a:pt x="3963132" y="173645"/>
                  <a:pt x="3964351" y="174559"/>
                </a:cubicBezTo>
                <a:cubicBezTo>
                  <a:pt x="3965570" y="175474"/>
                  <a:pt x="3967399" y="176236"/>
                  <a:pt x="3969838" y="176845"/>
                </a:cubicBezTo>
                <a:cubicBezTo>
                  <a:pt x="3977153" y="178674"/>
                  <a:pt x="3982334" y="181265"/>
                  <a:pt x="3985382" y="184618"/>
                </a:cubicBezTo>
                <a:cubicBezTo>
                  <a:pt x="3988430" y="187971"/>
                  <a:pt x="3991478" y="189647"/>
                  <a:pt x="3994526" y="189647"/>
                </a:cubicBezTo>
                <a:cubicBezTo>
                  <a:pt x="3997574" y="189647"/>
                  <a:pt x="3999098" y="190409"/>
                  <a:pt x="3999098" y="191933"/>
                </a:cubicBezTo>
                <a:cubicBezTo>
                  <a:pt x="3999098" y="193457"/>
                  <a:pt x="4002146" y="195286"/>
                  <a:pt x="4008242" y="197419"/>
                </a:cubicBezTo>
                <a:cubicBezTo>
                  <a:pt x="4014338" y="199553"/>
                  <a:pt x="4016929" y="201839"/>
                  <a:pt x="4016015" y="204277"/>
                </a:cubicBezTo>
                <a:cubicBezTo>
                  <a:pt x="4015100" y="206716"/>
                  <a:pt x="4016777" y="210069"/>
                  <a:pt x="4021044" y="214336"/>
                </a:cubicBezTo>
                <a:cubicBezTo>
                  <a:pt x="4025311" y="218603"/>
                  <a:pt x="4027445" y="221651"/>
                  <a:pt x="4027445" y="223480"/>
                </a:cubicBezTo>
                <a:cubicBezTo>
                  <a:pt x="4027445" y="225309"/>
                  <a:pt x="4015405" y="229576"/>
                  <a:pt x="3991326" y="236281"/>
                </a:cubicBezTo>
                <a:cubicBezTo>
                  <a:pt x="3967246" y="242987"/>
                  <a:pt x="3953988" y="246340"/>
                  <a:pt x="3951549" y="246340"/>
                </a:cubicBezTo>
                <a:cubicBezTo>
                  <a:pt x="3950330" y="246949"/>
                  <a:pt x="3948806" y="251826"/>
                  <a:pt x="3946978" y="260970"/>
                </a:cubicBezTo>
                <a:cubicBezTo>
                  <a:pt x="3945149" y="270114"/>
                  <a:pt x="3944844" y="274991"/>
                  <a:pt x="3946063" y="275601"/>
                </a:cubicBezTo>
                <a:cubicBezTo>
                  <a:pt x="3946063" y="276210"/>
                  <a:pt x="3955207" y="274686"/>
                  <a:pt x="3973495" y="271029"/>
                </a:cubicBezTo>
                <a:lnTo>
                  <a:pt x="4014643" y="263713"/>
                </a:lnTo>
                <a:cubicBezTo>
                  <a:pt x="4024396" y="261885"/>
                  <a:pt x="4031560" y="260970"/>
                  <a:pt x="4036131" y="260970"/>
                </a:cubicBezTo>
                <a:cubicBezTo>
                  <a:pt x="4040704" y="260970"/>
                  <a:pt x="4042989" y="260056"/>
                  <a:pt x="4042989" y="258227"/>
                </a:cubicBezTo>
                <a:cubicBezTo>
                  <a:pt x="4042989" y="256398"/>
                  <a:pt x="4046038" y="255789"/>
                  <a:pt x="4052133" y="256398"/>
                </a:cubicBezTo>
                <a:cubicBezTo>
                  <a:pt x="4058229" y="257008"/>
                  <a:pt x="4062649" y="256246"/>
                  <a:pt x="4065392" y="254112"/>
                </a:cubicBezTo>
                <a:cubicBezTo>
                  <a:pt x="4068136" y="251979"/>
                  <a:pt x="4073317" y="252741"/>
                  <a:pt x="4080937" y="256398"/>
                </a:cubicBezTo>
                <a:cubicBezTo>
                  <a:pt x="4088557" y="260056"/>
                  <a:pt x="4093891" y="262494"/>
                  <a:pt x="4096939" y="263713"/>
                </a:cubicBezTo>
                <a:lnTo>
                  <a:pt x="4114313" y="274686"/>
                </a:lnTo>
                <a:cubicBezTo>
                  <a:pt x="4127724" y="282001"/>
                  <a:pt x="4140525" y="296937"/>
                  <a:pt x="4152717" y="319492"/>
                </a:cubicBezTo>
                <a:cubicBezTo>
                  <a:pt x="4156375" y="324978"/>
                  <a:pt x="4156680" y="330617"/>
                  <a:pt x="4153632" y="336408"/>
                </a:cubicBezTo>
                <a:cubicBezTo>
                  <a:pt x="4150584" y="342199"/>
                  <a:pt x="4144793" y="351039"/>
                  <a:pt x="4136258" y="362926"/>
                </a:cubicBezTo>
                <a:cubicBezTo>
                  <a:pt x="4127724" y="374813"/>
                  <a:pt x="4122694" y="380757"/>
                  <a:pt x="4121171" y="380757"/>
                </a:cubicBezTo>
                <a:cubicBezTo>
                  <a:pt x="4119647" y="380757"/>
                  <a:pt x="4114617" y="388986"/>
                  <a:pt x="4106083" y="405445"/>
                </a:cubicBezTo>
                <a:cubicBezTo>
                  <a:pt x="4094501" y="428610"/>
                  <a:pt x="4087185" y="437145"/>
                  <a:pt x="4084138" y="431049"/>
                </a:cubicBezTo>
                <a:cubicBezTo>
                  <a:pt x="4083528" y="429220"/>
                  <a:pt x="4081852" y="426781"/>
                  <a:pt x="4079108" y="423733"/>
                </a:cubicBezTo>
                <a:cubicBezTo>
                  <a:pt x="4076365" y="420685"/>
                  <a:pt x="4072555" y="415047"/>
                  <a:pt x="4067678" y="406817"/>
                </a:cubicBezTo>
                <a:cubicBezTo>
                  <a:pt x="4062801" y="398587"/>
                  <a:pt x="4058229" y="392949"/>
                  <a:pt x="4053962" y="389901"/>
                </a:cubicBezTo>
                <a:cubicBezTo>
                  <a:pt x="4043599" y="383195"/>
                  <a:pt x="4037503" y="376185"/>
                  <a:pt x="4035674" y="368869"/>
                </a:cubicBezTo>
                <a:cubicBezTo>
                  <a:pt x="4034455" y="363383"/>
                  <a:pt x="4034607" y="356830"/>
                  <a:pt x="4036131" y="349210"/>
                </a:cubicBezTo>
                <a:cubicBezTo>
                  <a:pt x="4037656" y="341590"/>
                  <a:pt x="4039637" y="335951"/>
                  <a:pt x="4042075" y="332293"/>
                </a:cubicBezTo>
                <a:cubicBezTo>
                  <a:pt x="4045123" y="329245"/>
                  <a:pt x="4046342" y="326502"/>
                  <a:pt x="4045733" y="324064"/>
                </a:cubicBezTo>
                <a:cubicBezTo>
                  <a:pt x="4043294" y="319797"/>
                  <a:pt x="4021349" y="322235"/>
                  <a:pt x="3979896" y="331379"/>
                </a:cubicBezTo>
                <a:cubicBezTo>
                  <a:pt x="3954293" y="337475"/>
                  <a:pt x="3938138" y="341133"/>
                  <a:pt x="3931433" y="342352"/>
                </a:cubicBezTo>
                <a:cubicBezTo>
                  <a:pt x="3924727" y="343571"/>
                  <a:pt x="3921374" y="345400"/>
                  <a:pt x="3921374" y="347838"/>
                </a:cubicBezTo>
                <a:cubicBezTo>
                  <a:pt x="3921374" y="350277"/>
                  <a:pt x="3920003" y="352563"/>
                  <a:pt x="3917260" y="354696"/>
                </a:cubicBezTo>
                <a:cubicBezTo>
                  <a:pt x="3914516" y="356830"/>
                  <a:pt x="3911925" y="356068"/>
                  <a:pt x="3909487" y="352410"/>
                </a:cubicBezTo>
                <a:cubicBezTo>
                  <a:pt x="3908268" y="349972"/>
                  <a:pt x="3906439" y="349057"/>
                  <a:pt x="3904001" y="349667"/>
                </a:cubicBezTo>
                <a:cubicBezTo>
                  <a:pt x="3901562" y="350277"/>
                  <a:pt x="3895161" y="352105"/>
                  <a:pt x="3884798" y="355153"/>
                </a:cubicBezTo>
                <a:cubicBezTo>
                  <a:pt x="3868949" y="360030"/>
                  <a:pt x="3855537" y="364907"/>
                  <a:pt x="3844565" y="369784"/>
                </a:cubicBezTo>
                <a:cubicBezTo>
                  <a:pt x="3826886" y="378318"/>
                  <a:pt x="3813932" y="383652"/>
                  <a:pt x="3805703" y="385786"/>
                </a:cubicBezTo>
                <a:cubicBezTo>
                  <a:pt x="3797473" y="387919"/>
                  <a:pt x="3786652" y="389291"/>
                  <a:pt x="3773241" y="389901"/>
                </a:cubicBezTo>
                <a:cubicBezTo>
                  <a:pt x="3748248" y="389901"/>
                  <a:pt x="3735751" y="387462"/>
                  <a:pt x="3735751" y="382585"/>
                </a:cubicBezTo>
                <a:cubicBezTo>
                  <a:pt x="3735751" y="381366"/>
                  <a:pt x="3732550" y="379385"/>
                  <a:pt x="3726150" y="376642"/>
                </a:cubicBezTo>
                <a:cubicBezTo>
                  <a:pt x="3719749" y="373899"/>
                  <a:pt x="3714872" y="372527"/>
                  <a:pt x="3711519" y="372527"/>
                </a:cubicBezTo>
                <a:cubicBezTo>
                  <a:pt x="3708166" y="372527"/>
                  <a:pt x="3706490" y="374051"/>
                  <a:pt x="3706490" y="377099"/>
                </a:cubicBezTo>
                <a:cubicBezTo>
                  <a:pt x="3706490" y="380147"/>
                  <a:pt x="3706033" y="398435"/>
                  <a:pt x="3705119" y="431963"/>
                </a:cubicBezTo>
                <a:cubicBezTo>
                  <a:pt x="3704204" y="465491"/>
                  <a:pt x="3703747" y="487894"/>
                  <a:pt x="3703747" y="499171"/>
                </a:cubicBezTo>
                <a:cubicBezTo>
                  <a:pt x="3703747" y="510449"/>
                  <a:pt x="3702985" y="516088"/>
                  <a:pt x="3701461" y="516088"/>
                </a:cubicBezTo>
                <a:cubicBezTo>
                  <a:pt x="3699937" y="516088"/>
                  <a:pt x="3699632" y="518526"/>
                  <a:pt x="3700547" y="523403"/>
                </a:cubicBezTo>
                <a:cubicBezTo>
                  <a:pt x="3701461" y="528280"/>
                  <a:pt x="3700547" y="534223"/>
                  <a:pt x="3697803" y="541234"/>
                </a:cubicBezTo>
                <a:cubicBezTo>
                  <a:pt x="3695060" y="548244"/>
                  <a:pt x="3694450" y="555255"/>
                  <a:pt x="3695974" y="562265"/>
                </a:cubicBezTo>
                <a:cubicBezTo>
                  <a:pt x="3697499" y="569275"/>
                  <a:pt x="3698261" y="577353"/>
                  <a:pt x="3698261" y="586497"/>
                </a:cubicBezTo>
                <a:cubicBezTo>
                  <a:pt x="3698261" y="593812"/>
                  <a:pt x="3699023" y="598689"/>
                  <a:pt x="3700547" y="601127"/>
                </a:cubicBezTo>
                <a:cubicBezTo>
                  <a:pt x="3702070" y="603565"/>
                  <a:pt x="3705576" y="607528"/>
                  <a:pt x="3711062" y="613014"/>
                </a:cubicBezTo>
                <a:cubicBezTo>
                  <a:pt x="3718987" y="620939"/>
                  <a:pt x="3722949" y="626121"/>
                  <a:pt x="3722949" y="628559"/>
                </a:cubicBezTo>
                <a:cubicBezTo>
                  <a:pt x="3722949" y="630998"/>
                  <a:pt x="3724473" y="632826"/>
                  <a:pt x="3727521" y="634046"/>
                </a:cubicBezTo>
                <a:cubicBezTo>
                  <a:pt x="3736056" y="635874"/>
                  <a:pt x="3737580" y="633741"/>
                  <a:pt x="3732094" y="627645"/>
                </a:cubicBezTo>
                <a:cubicBezTo>
                  <a:pt x="3735751" y="623987"/>
                  <a:pt x="3738799" y="622158"/>
                  <a:pt x="3741237" y="622158"/>
                </a:cubicBezTo>
                <a:cubicBezTo>
                  <a:pt x="3750381" y="622158"/>
                  <a:pt x="3763335" y="618196"/>
                  <a:pt x="3780099" y="610271"/>
                </a:cubicBezTo>
                <a:cubicBezTo>
                  <a:pt x="3796863" y="602346"/>
                  <a:pt x="3805855" y="597774"/>
                  <a:pt x="3807074" y="596555"/>
                </a:cubicBezTo>
                <a:cubicBezTo>
                  <a:pt x="3807684" y="595336"/>
                  <a:pt x="3807379" y="594269"/>
                  <a:pt x="3806160" y="593355"/>
                </a:cubicBezTo>
                <a:cubicBezTo>
                  <a:pt x="3804941" y="592440"/>
                  <a:pt x="3803416" y="591678"/>
                  <a:pt x="3801588" y="591069"/>
                </a:cubicBezTo>
                <a:cubicBezTo>
                  <a:pt x="3797321" y="589850"/>
                  <a:pt x="3793663" y="583449"/>
                  <a:pt x="3790615" y="571866"/>
                </a:cubicBezTo>
                <a:cubicBezTo>
                  <a:pt x="3787567" y="560284"/>
                  <a:pt x="3784671" y="551750"/>
                  <a:pt x="3781928" y="546263"/>
                </a:cubicBezTo>
                <a:cubicBezTo>
                  <a:pt x="3779185" y="540777"/>
                  <a:pt x="3777813" y="537576"/>
                  <a:pt x="3777813" y="536662"/>
                </a:cubicBezTo>
                <a:cubicBezTo>
                  <a:pt x="3777813" y="535748"/>
                  <a:pt x="3775832" y="531938"/>
                  <a:pt x="3771870" y="525232"/>
                </a:cubicBezTo>
                <a:cubicBezTo>
                  <a:pt x="3767907" y="518526"/>
                  <a:pt x="3765621" y="511211"/>
                  <a:pt x="3765012" y="503286"/>
                </a:cubicBezTo>
                <a:cubicBezTo>
                  <a:pt x="3763792" y="501458"/>
                  <a:pt x="3763183" y="499629"/>
                  <a:pt x="3763183" y="497800"/>
                </a:cubicBezTo>
                <a:cubicBezTo>
                  <a:pt x="3763183" y="495971"/>
                  <a:pt x="3763183" y="494599"/>
                  <a:pt x="3763183" y="493685"/>
                </a:cubicBezTo>
                <a:cubicBezTo>
                  <a:pt x="3763183" y="492771"/>
                  <a:pt x="3763183" y="492314"/>
                  <a:pt x="3763183" y="492314"/>
                </a:cubicBezTo>
                <a:cubicBezTo>
                  <a:pt x="3763183" y="492314"/>
                  <a:pt x="3767602" y="493685"/>
                  <a:pt x="3776442" y="496428"/>
                </a:cubicBezTo>
                <a:cubicBezTo>
                  <a:pt x="3785281" y="499171"/>
                  <a:pt x="3790310" y="499934"/>
                  <a:pt x="3791529" y="498714"/>
                </a:cubicBezTo>
                <a:cubicBezTo>
                  <a:pt x="3792749" y="498105"/>
                  <a:pt x="3797168" y="499629"/>
                  <a:pt x="3804788" y="503286"/>
                </a:cubicBezTo>
                <a:cubicBezTo>
                  <a:pt x="3812408" y="506944"/>
                  <a:pt x="3818047" y="510297"/>
                  <a:pt x="3821705" y="513345"/>
                </a:cubicBezTo>
                <a:cubicBezTo>
                  <a:pt x="3824143" y="515783"/>
                  <a:pt x="3825362" y="518526"/>
                  <a:pt x="3825362" y="521574"/>
                </a:cubicBezTo>
                <a:cubicBezTo>
                  <a:pt x="3825362" y="524622"/>
                  <a:pt x="3827648" y="526603"/>
                  <a:pt x="3832220" y="527518"/>
                </a:cubicBezTo>
                <a:cubicBezTo>
                  <a:pt x="3836792" y="528432"/>
                  <a:pt x="3839078" y="531023"/>
                  <a:pt x="3839078" y="535290"/>
                </a:cubicBezTo>
                <a:cubicBezTo>
                  <a:pt x="3839078" y="539557"/>
                  <a:pt x="3841364" y="545196"/>
                  <a:pt x="3845936" y="552207"/>
                </a:cubicBezTo>
                <a:cubicBezTo>
                  <a:pt x="3850508" y="559217"/>
                  <a:pt x="3852794" y="563942"/>
                  <a:pt x="3852794" y="566380"/>
                </a:cubicBezTo>
                <a:cubicBezTo>
                  <a:pt x="3852794" y="573695"/>
                  <a:pt x="3857976" y="574914"/>
                  <a:pt x="3868339" y="570038"/>
                </a:cubicBezTo>
                <a:cubicBezTo>
                  <a:pt x="3876264" y="566380"/>
                  <a:pt x="3882055" y="563942"/>
                  <a:pt x="3885713" y="562722"/>
                </a:cubicBezTo>
                <a:cubicBezTo>
                  <a:pt x="3889370" y="562113"/>
                  <a:pt x="3891809" y="559065"/>
                  <a:pt x="3893028" y="553578"/>
                </a:cubicBezTo>
                <a:cubicBezTo>
                  <a:pt x="3894247" y="548092"/>
                  <a:pt x="3896076" y="533766"/>
                  <a:pt x="3898514" y="510601"/>
                </a:cubicBezTo>
                <a:cubicBezTo>
                  <a:pt x="3899733" y="490485"/>
                  <a:pt x="3900800" y="479817"/>
                  <a:pt x="3901715" y="478597"/>
                </a:cubicBezTo>
                <a:cubicBezTo>
                  <a:pt x="3902629" y="477378"/>
                  <a:pt x="3903086" y="463358"/>
                  <a:pt x="3903086" y="436535"/>
                </a:cubicBezTo>
                <a:cubicBezTo>
                  <a:pt x="3903086" y="399959"/>
                  <a:pt x="3899429" y="379233"/>
                  <a:pt x="3892114" y="374356"/>
                </a:cubicBezTo>
                <a:lnTo>
                  <a:pt x="3893028" y="372527"/>
                </a:lnTo>
                <a:cubicBezTo>
                  <a:pt x="3896686" y="372527"/>
                  <a:pt x="3898514" y="371613"/>
                  <a:pt x="3898514" y="369784"/>
                </a:cubicBezTo>
                <a:cubicBezTo>
                  <a:pt x="3898514" y="367955"/>
                  <a:pt x="3896686" y="367041"/>
                  <a:pt x="3893028" y="367041"/>
                </a:cubicBezTo>
                <a:cubicBezTo>
                  <a:pt x="3889370" y="367041"/>
                  <a:pt x="3887389" y="366279"/>
                  <a:pt x="3887084" y="364755"/>
                </a:cubicBezTo>
                <a:cubicBezTo>
                  <a:pt x="3886779" y="363231"/>
                  <a:pt x="3888456" y="361859"/>
                  <a:pt x="3892114" y="360640"/>
                </a:cubicBezTo>
                <a:cubicBezTo>
                  <a:pt x="3895161" y="359421"/>
                  <a:pt x="3902172" y="359573"/>
                  <a:pt x="3913145" y="361097"/>
                </a:cubicBezTo>
                <a:cubicBezTo>
                  <a:pt x="3924117" y="362621"/>
                  <a:pt x="3932042" y="364907"/>
                  <a:pt x="3936919" y="367955"/>
                </a:cubicBezTo>
                <a:cubicBezTo>
                  <a:pt x="3943015" y="371003"/>
                  <a:pt x="3947435" y="372527"/>
                  <a:pt x="3950178" y="372527"/>
                </a:cubicBezTo>
                <a:cubicBezTo>
                  <a:pt x="3952921" y="372527"/>
                  <a:pt x="3954293" y="373594"/>
                  <a:pt x="3954293" y="375727"/>
                </a:cubicBezTo>
                <a:cubicBezTo>
                  <a:pt x="3954293" y="377861"/>
                  <a:pt x="3956731" y="381976"/>
                  <a:pt x="3961608" y="388072"/>
                </a:cubicBezTo>
                <a:lnTo>
                  <a:pt x="3972581" y="401788"/>
                </a:lnTo>
                <a:cubicBezTo>
                  <a:pt x="3975629" y="405445"/>
                  <a:pt x="3975324" y="425257"/>
                  <a:pt x="3971666" y="461224"/>
                </a:cubicBezTo>
                <a:cubicBezTo>
                  <a:pt x="3970447" y="483779"/>
                  <a:pt x="3969838" y="499934"/>
                  <a:pt x="3969838" y="509687"/>
                </a:cubicBezTo>
                <a:lnTo>
                  <a:pt x="3969838" y="524317"/>
                </a:lnTo>
                <a:lnTo>
                  <a:pt x="3992697" y="523403"/>
                </a:lnTo>
                <a:lnTo>
                  <a:pt x="4014643" y="521574"/>
                </a:lnTo>
                <a:lnTo>
                  <a:pt x="4024702" y="530718"/>
                </a:lnTo>
                <a:cubicBezTo>
                  <a:pt x="4028359" y="534986"/>
                  <a:pt x="4031102" y="537729"/>
                  <a:pt x="4032931" y="538948"/>
                </a:cubicBezTo>
                <a:cubicBezTo>
                  <a:pt x="4034760" y="540167"/>
                  <a:pt x="4038112" y="539862"/>
                  <a:pt x="4042989" y="538034"/>
                </a:cubicBezTo>
                <a:cubicBezTo>
                  <a:pt x="4048476" y="537424"/>
                  <a:pt x="4050914" y="537424"/>
                  <a:pt x="4050305" y="538034"/>
                </a:cubicBezTo>
                <a:cubicBezTo>
                  <a:pt x="4050305" y="539253"/>
                  <a:pt x="4050000" y="540472"/>
                  <a:pt x="4049390" y="541691"/>
                </a:cubicBezTo>
                <a:cubicBezTo>
                  <a:pt x="4046952" y="544129"/>
                  <a:pt x="4048019" y="547482"/>
                  <a:pt x="4052591" y="551750"/>
                </a:cubicBezTo>
                <a:cubicBezTo>
                  <a:pt x="4057163" y="556017"/>
                  <a:pt x="4060058" y="558150"/>
                  <a:pt x="4061278" y="558150"/>
                </a:cubicBezTo>
                <a:cubicBezTo>
                  <a:pt x="4062497" y="558150"/>
                  <a:pt x="4064325" y="559522"/>
                  <a:pt x="4066764" y="562265"/>
                </a:cubicBezTo>
                <a:cubicBezTo>
                  <a:pt x="4069202" y="565008"/>
                  <a:pt x="4070422" y="567599"/>
                  <a:pt x="4070422" y="570038"/>
                </a:cubicBezTo>
                <a:cubicBezTo>
                  <a:pt x="4070422" y="571866"/>
                  <a:pt x="4071488" y="573848"/>
                  <a:pt x="4073622" y="575981"/>
                </a:cubicBezTo>
                <a:cubicBezTo>
                  <a:pt x="4075756" y="578115"/>
                  <a:pt x="4076365" y="579944"/>
                  <a:pt x="4075451" y="581467"/>
                </a:cubicBezTo>
                <a:cubicBezTo>
                  <a:pt x="4074536" y="582992"/>
                  <a:pt x="4061278" y="586801"/>
                  <a:pt x="4035674" y="592897"/>
                </a:cubicBezTo>
                <a:cubicBezTo>
                  <a:pt x="3986297" y="606918"/>
                  <a:pt x="3957036" y="618501"/>
                  <a:pt x="3947892" y="627645"/>
                </a:cubicBezTo>
                <a:cubicBezTo>
                  <a:pt x="3944844" y="630083"/>
                  <a:pt x="3941948" y="635417"/>
                  <a:pt x="3939205" y="643647"/>
                </a:cubicBezTo>
                <a:cubicBezTo>
                  <a:pt x="3936462" y="651876"/>
                  <a:pt x="3935700" y="656601"/>
                  <a:pt x="3936919" y="657820"/>
                </a:cubicBezTo>
                <a:cubicBezTo>
                  <a:pt x="3937528" y="659039"/>
                  <a:pt x="3940729" y="659039"/>
                  <a:pt x="3946520" y="657820"/>
                </a:cubicBezTo>
                <a:cubicBezTo>
                  <a:pt x="3952311" y="656601"/>
                  <a:pt x="3965265" y="658734"/>
                  <a:pt x="3985382" y="664221"/>
                </a:cubicBezTo>
                <a:cubicBezTo>
                  <a:pt x="4017691" y="673365"/>
                  <a:pt x="4042380" y="682509"/>
                  <a:pt x="4059449" y="691653"/>
                </a:cubicBezTo>
                <a:cubicBezTo>
                  <a:pt x="4066764" y="695920"/>
                  <a:pt x="4076975" y="704150"/>
                  <a:pt x="4090081" y="716342"/>
                </a:cubicBezTo>
                <a:cubicBezTo>
                  <a:pt x="4103188" y="728534"/>
                  <a:pt x="4110350" y="737068"/>
                  <a:pt x="4111570" y="741945"/>
                </a:cubicBezTo>
                <a:cubicBezTo>
                  <a:pt x="4112179" y="745602"/>
                  <a:pt x="4113398" y="747431"/>
                  <a:pt x="4115227" y="747431"/>
                </a:cubicBezTo>
                <a:cubicBezTo>
                  <a:pt x="4117056" y="747431"/>
                  <a:pt x="4117970" y="748498"/>
                  <a:pt x="4117970" y="750632"/>
                </a:cubicBezTo>
                <a:cubicBezTo>
                  <a:pt x="4117970" y="752765"/>
                  <a:pt x="4120256" y="755965"/>
                  <a:pt x="4124828" y="760233"/>
                </a:cubicBezTo>
                <a:cubicBezTo>
                  <a:pt x="4129400" y="764500"/>
                  <a:pt x="4131686" y="769224"/>
                  <a:pt x="4131686" y="774406"/>
                </a:cubicBezTo>
                <a:cubicBezTo>
                  <a:pt x="4131686" y="779588"/>
                  <a:pt x="4132906" y="784159"/>
                  <a:pt x="4135344" y="788122"/>
                </a:cubicBezTo>
                <a:cubicBezTo>
                  <a:pt x="4137782" y="792084"/>
                  <a:pt x="4140068" y="799247"/>
                  <a:pt x="4142202" y="809610"/>
                </a:cubicBezTo>
                <a:cubicBezTo>
                  <a:pt x="4144335" y="819973"/>
                  <a:pt x="4146622" y="827136"/>
                  <a:pt x="4149060" y="831099"/>
                </a:cubicBezTo>
                <a:cubicBezTo>
                  <a:pt x="4151498" y="835061"/>
                  <a:pt x="4151651" y="837957"/>
                  <a:pt x="4149517" y="839786"/>
                </a:cubicBezTo>
                <a:cubicBezTo>
                  <a:pt x="4147383" y="841614"/>
                  <a:pt x="4148450" y="845882"/>
                  <a:pt x="4152717" y="852587"/>
                </a:cubicBezTo>
                <a:cubicBezTo>
                  <a:pt x="4153327" y="855025"/>
                  <a:pt x="4153937" y="857007"/>
                  <a:pt x="4154546" y="858531"/>
                </a:cubicBezTo>
                <a:cubicBezTo>
                  <a:pt x="4155156" y="860055"/>
                  <a:pt x="4155613" y="861426"/>
                  <a:pt x="4155918" y="862646"/>
                </a:cubicBezTo>
                <a:cubicBezTo>
                  <a:pt x="4156223" y="863865"/>
                  <a:pt x="4156375" y="864474"/>
                  <a:pt x="4156375" y="864474"/>
                </a:cubicBezTo>
                <a:cubicBezTo>
                  <a:pt x="4155156" y="864474"/>
                  <a:pt x="4149212" y="860817"/>
                  <a:pt x="4138544" y="853501"/>
                </a:cubicBezTo>
                <a:cubicBezTo>
                  <a:pt x="4127876" y="846186"/>
                  <a:pt x="4120714" y="841005"/>
                  <a:pt x="4117056" y="837957"/>
                </a:cubicBezTo>
                <a:cubicBezTo>
                  <a:pt x="4107302" y="828813"/>
                  <a:pt x="4099073" y="823326"/>
                  <a:pt x="4092367" y="821498"/>
                </a:cubicBezTo>
                <a:cubicBezTo>
                  <a:pt x="4089319" y="820888"/>
                  <a:pt x="4082004" y="813573"/>
                  <a:pt x="4070422" y="799552"/>
                </a:cubicBezTo>
                <a:cubicBezTo>
                  <a:pt x="4067983" y="795285"/>
                  <a:pt x="4061430" y="788732"/>
                  <a:pt x="4050762" y="779892"/>
                </a:cubicBezTo>
                <a:cubicBezTo>
                  <a:pt x="4040094" y="771053"/>
                  <a:pt x="4029883" y="762061"/>
                  <a:pt x="4020130" y="752917"/>
                </a:cubicBezTo>
                <a:cubicBezTo>
                  <a:pt x="4010376" y="743773"/>
                  <a:pt x="3999708" y="736153"/>
                  <a:pt x="3988125" y="730057"/>
                </a:cubicBezTo>
                <a:cubicBezTo>
                  <a:pt x="3976543" y="723961"/>
                  <a:pt x="3969228" y="719694"/>
                  <a:pt x="3966180" y="717256"/>
                </a:cubicBezTo>
                <a:cubicBezTo>
                  <a:pt x="3963741" y="713598"/>
                  <a:pt x="3956579" y="708264"/>
                  <a:pt x="3944691" y="701254"/>
                </a:cubicBezTo>
                <a:cubicBezTo>
                  <a:pt x="3932804" y="694244"/>
                  <a:pt x="3925946" y="691348"/>
                  <a:pt x="3924117" y="692567"/>
                </a:cubicBezTo>
                <a:cubicBezTo>
                  <a:pt x="3922289" y="693786"/>
                  <a:pt x="3921374" y="695615"/>
                  <a:pt x="3921374" y="698054"/>
                </a:cubicBezTo>
                <a:cubicBezTo>
                  <a:pt x="3921374" y="704759"/>
                  <a:pt x="3914516" y="721675"/>
                  <a:pt x="3900800" y="748803"/>
                </a:cubicBezTo>
                <a:cubicBezTo>
                  <a:pt x="3887084" y="775930"/>
                  <a:pt x="3874130" y="798638"/>
                  <a:pt x="3861938" y="816925"/>
                </a:cubicBezTo>
                <a:cubicBezTo>
                  <a:pt x="3855842" y="826679"/>
                  <a:pt x="3852184" y="833385"/>
                  <a:pt x="3850965" y="837042"/>
                </a:cubicBezTo>
                <a:cubicBezTo>
                  <a:pt x="3849746" y="840700"/>
                  <a:pt x="3845022" y="847253"/>
                  <a:pt x="3836792" y="856702"/>
                </a:cubicBezTo>
                <a:cubicBezTo>
                  <a:pt x="3828563" y="866151"/>
                  <a:pt x="3822314" y="871790"/>
                  <a:pt x="3818047" y="873618"/>
                </a:cubicBezTo>
                <a:cubicBezTo>
                  <a:pt x="3811341" y="877276"/>
                  <a:pt x="3807989" y="875447"/>
                  <a:pt x="3807989" y="868132"/>
                </a:cubicBezTo>
                <a:cubicBezTo>
                  <a:pt x="3807989" y="865694"/>
                  <a:pt x="3805703" y="859598"/>
                  <a:pt x="3801131" y="849844"/>
                </a:cubicBezTo>
                <a:cubicBezTo>
                  <a:pt x="3796558" y="840090"/>
                  <a:pt x="3793053" y="834299"/>
                  <a:pt x="3790615" y="832470"/>
                </a:cubicBezTo>
                <a:cubicBezTo>
                  <a:pt x="3789396" y="831861"/>
                  <a:pt x="3788786" y="829879"/>
                  <a:pt x="3788786" y="826527"/>
                </a:cubicBezTo>
                <a:cubicBezTo>
                  <a:pt x="3788786" y="823174"/>
                  <a:pt x="3788024" y="821498"/>
                  <a:pt x="3786500" y="821498"/>
                </a:cubicBezTo>
                <a:cubicBezTo>
                  <a:pt x="3784976" y="821498"/>
                  <a:pt x="3783757" y="819364"/>
                  <a:pt x="3782842" y="815097"/>
                </a:cubicBezTo>
                <a:cubicBezTo>
                  <a:pt x="3781928" y="810829"/>
                  <a:pt x="3782385" y="808696"/>
                  <a:pt x="3784214" y="808696"/>
                </a:cubicBezTo>
                <a:cubicBezTo>
                  <a:pt x="3786043" y="808696"/>
                  <a:pt x="3786195" y="805953"/>
                  <a:pt x="3784671" y="800466"/>
                </a:cubicBezTo>
                <a:cubicBezTo>
                  <a:pt x="3783147" y="794980"/>
                  <a:pt x="3783605" y="792237"/>
                  <a:pt x="3786043" y="792237"/>
                </a:cubicBezTo>
                <a:cubicBezTo>
                  <a:pt x="3788481" y="792237"/>
                  <a:pt x="3789244" y="789341"/>
                  <a:pt x="3788329" y="783550"/>
                </a:cubicBezTo>
                <a:cubicBezTo>
                  <a:pt x="3787415" y="777759"/>
                  <a:pt x="3788481" y="772120"/>
                  <a:pt x="3791529" y="766634"/>
                </a:cubicBezTo>
                <a:lnTo>
                  <a:pt x="3811646" y="738287"/>
                </a:lnTo>
                <a:cubicBezTo>
                  <a:pt x="3822619" y="723047"/>
                  <a:pt x="3832068" y="708569"/>
                  <a:pt x="3839992" y="694853"/>
                </a:cubicBezTo>
                <a:cubicBezTo>
                  <a:pt x="3847917" y="681137"/>
                  <a:pt x="3851270" y="673365"/>
                  <a:pt x="3850051" y="671536"/>
                </a:cubicBezTo>
                <a:cubicBezTo>
                  <a:pt x="3849441" y="670926"/>
                  <a:pt x="3844565" y="671841"/>
                  <a:pt x="3835421" y="674279"/>
                </a:cubicBezTo>
                <a:cubicBezTo>
                  <a:pt x="3823228" y="678546"/>
                  <a:pt x="3810884" y="679765"/>
                  <a:pt x="3798387" y="677937"/>
                </a:cubicBezTo>
                <a:cubicBezTo>
                  <a:pt x="3785891" y="676108"/>
                  <a:pt x="3775985" y="671536"/>
                  <a:pt x="3768669" y="664221"/>
                </a:cubicBezTo>
                <a:cubicBezTo>
                  <a:pt x="3765012" y="661782"/>
                  <a:pt x="3760440" y="659649"/>
                  <a:pt x="3754953" y="657820"/>
                </a:cubicBezTo>
                <a:cubicBezTo>
                  <a:pt x="3750686" y="657210"/>
                  <a:pt x="3748248" y="657058"/>
                  <a:pt x="3747638" y="657363"/>
                </a:cubicBezTo>
                <a:cubicBezTo>
                  <a:pt x="3747029" y="657667"/>
                  <a:pt x="3747029" y="659344"/>
                  <a:pt x="3747638" y="662392"/>
                </a:cubicBezTo>
                <a:cubicBezTo>
                  <a:pt x="3748857" y="666659"/>
                  <a:pt x="3749315" y="670317"/>
                  <a:pt x="3749010" y="673365"/>
                </a:cubicBezTo>
                <a:cubicBezTo>
                  <a:pt x="3748705" y="676413"/>
                  <a:pt x="3750534" y="679156"/>
                  <a:pt x="3754496" y="681594"/>
                </a:cubicBezTo>
                <a:cubicBezTo>
                  <a:pt x="3758458" y="684033"/>
                  <a:pt x="3760440" y="688148"/>
                  <a:pt x="3760440" y="693939"/>
                </a:cubicBezTo>
                <a:cubicBezTo>
                  <a:pt x="3760440" y="699730"/>
                  <a:pt x="3760897" y="702625"/>
                  <a:pt x="3761811" y="702625"/>
                </a:cubicBezTo>
                <a:cubicBezTo>
                  <a:pt x="3762726" y="702625"/>
                  <a:pt x="3763183" y="704150"/>
                  <a:pt x="3763183" y="707198"/>
                </a:cubicBezTo>
                <a:cubicBezTo>
                  <a:pt x="3763183" y="710246"/>
                  <a:pt x="3761811" y="711160"/>
                  <a:pt x="3759068" y="709941"/>
                </a:cubicBezTo>
                <a:cubicBezTo>
                  <a:pt x="3756325" y="708721"/>
                  <a:pt x="3750686" y="706893"/>
                  <a:pt x="3742152" y="704454"/>
                </a:cubicBezTo>
                <a:cubicBezTo>
                  <a:pt x="3723864" y="700187"/>
                  <a:pt x="3712586" y="695158"/>
                  <a:pt x="3708319" y="689367"/>
                </a:cubicBezTo>
                <a:cubicBezTo>
                  <a:pt x="3704052" y="683575"/>
                  <a:pt x="3687288" y="674279"/>
                  <a:pt x="3658027" y="661477"/>
                </a:cubicBezTo>
                <a:lnTo>
                  <a:pt x="3638824" y="653248"/>
                </a:lnTo>
                <a:cubicBezTo>
                  <a:pt x="3602249" y="635569"/>
                  <a:pt x="3583046" y="627645"/>
                  <a:pt x="3581217" y="629473"/>
                </a:cubicBezTo>
                <a:cubicBezTo>
                  <a:pt x="3579998" y="631302"/>
                  <a:pt x="3577407" y="636941"/>
                  <a:pt x="3573445" y="646390"/>
                </a:cubicBezTo>
                <a:cubicBezTo>
                  <a:pt x="3569482" y="655839"/>
                  <a:pt x="3564606" y="666354"/>
                  <a:pt x="3558815" y="677937"/>
                </a:cubicBezTo>
                <a:cubicBezTo>
                  <a:pt x="3553023" y="689519"/>
                  <a:pt x="3550128" y="696529"/>
                  <a:pt x="3550128" y="698968"/>
                </a:cubicBezTo>
                <a:cubicBezTo>
                  <a:pt x="3550128" y="701406"/>
                  <a:pt x="3547689" y="706740"/>
                  <a:pt x="3542813" y="714970"/>
                </a:cubicBezTo>
                <a:cubicBezTo>
                  <a:pt x="3537936" y="723199"/>
                  <a:pt x="3533364" y="729143"/>
                  <a:pt x="3529097" y="732801"/>
                </a:cubicBezTo>
                <a:cubicBezTo>
                  <a:pt x="3526049" y="736458"/>
                  <a:pt x="3523153" y="740573"/>
                  <a:pt x="3520410" y="745145"/>
                </a:cubicBezTo>
                <a:cubicBezTo>
                  <a:pt x="3517666" y="749717"/>
                  <a:pt x="3515838" y="751851"/>
                  <a:pt x="3514923" y="751546"/>
                </a:cubicBezTo>
                <a:cubicBezTo>
                  <a:pt x="3514009" y="751241"/>
                  <a:pt x="3509284" y="754746"/>
                  <a:pt x="3500750" y="762061"/>
                </a:cubicBezTo>
                <a:cubicBezTo>
                  <a:pt x="3489168" y="774254"/>
                  <a:pt x="3483376" y="775473"/>
                  <a:pt x="3483376" y="765719"/>
                </a:cubicBezTo>
                <a:cubicBezTo>
                  <a:pt x="3483376" y="762671"/>
                  <a:pt x="3481700" y="759013"/>
                  <a:pt x="3478347" y="754746"/>
                </a:cubicBezTo>
                <a:cubicBezTo>
                  <a:pt x="3474994" y="750479"/>
                  <a:pt x="3473318" y="747584"/>
                  <a:pt x="3473318" y="746059"/>
                </a:cubicBezTo>
                <a:cubicBezTo>
                  <a:pt x="3473318" y="744536"/>
                  <a:pt x="3469356" y="739354"/>
                  <a:pt x="3461431" y="730515"/>
                </a:cubicBezTo>
                <a:cubicBezTo>
                  <a:pt x="3453506" y="721675"/>
                  <a:pt x="3450458" y="715732"/>
                  <a:pt x="3452287" y="712684"/>
                </a:cubicBezTo>
                <a:cubicBezTo>
                  <a:pt x="3454116" y="709636"/>
                  <a:pt x="3455640" y="708112"/>
                  <a:pt x="3456859" y="708112"/>
                </a:cubicBezTo>
                <a:cubicBezTo>
                  <a:pt x="3458078" y="708112"/>
                  <a:pt x="3458383" y="706283"/>
                  <a:pt x="3457773" y="702625"/>
                </a:cubicBezTo>
                <a:cubicBezTo>
                  <a:pt x="3457164" y="698968"/>
                  <a:pt x="3455944" y="697139"/>
                  <a:pt x="3454116" y="697139"/>
                </a:cubicBezTo>
                <a:cubicBezTo>
                  <a:pt x="3452287" y="697139"/>
                  <a:pt x="3451373" y="696072"/>
                  <a:pt x="3451373" y="693939"/>
                </a:cubicBezTo>
                <a:cubicBezTo>
                  <a:pt x="3451373" y="691805"/>
                  <a:pt x="3452287" y="691348"/>
                  <a:pt x="3454116" y="692567"/>
                </a:cubicBezTo>
                <a:cubicBezTo>
                  <a:pt x="3455944" y="693786"/>
                  <a:pt x="3456859" y="693482"/>
                  <a:pt x="3456859" y="691653"/>
                </a:cubicBezTo>
                <a:cubicBezTo>
                  <a:pt x="3456859" y="688605"/>
                  <a:pt x="3455640" y="685252"/>
                  <a:pt x="3453201" y="681594"/>
                </a:cubicBezTo>
                <a:cubicBezTo>
                  <a:pt x="3448324" y="674889"/>
                  <a:pt x="3447410" y="671231"/>
                  <a:pt x="3450458" y="670621"/>
                </a:cubicBezTo>
                <a:cubicBezTo>
                  <a:pt x="3451068" y="670621"/>
                  <a:pt x="3451982" y="670621"/>
                  <a:pt x="3453201" y="670621"/>
                </a:cubicBezTo>
                <a:cubicBezTo>
                  <a:pt x="3456249" y="672450"/>
                  <a:pt x="3458231" y="671688"/>
                  <a:pt x="3459145" y="668336"/>
                </a:cubicBezTo>
                <a:cubicBezTo>
                  <a:pt x="3460059" y="664983"/>
                  <a:pt x="3461126" y="662392"/>
                  <a:pt x="3462345" y="660563"/>
                </a:cubicBezTo>
                <a:cubicBezTo>
                  <a:pt x="3490387" y="627035"/>
                  <a:pt x="3503189" y="604785"/>
                  <a:pt x="3500750" y="593812"/>
                </a:cubicBezTo>
                <a:cubicBezTo>
                  <a:pt x="3500141" y="590764"/>
                  <a:pt x="3493892" y="585125"/>
                  <a:pt x="3482005" y="576896"/>
                </a:cubicBezTo>
                <a:cubicBezTo>
                  <a:pt x="3470118" y="568666"/>
                  <a:pt x="3462650" y="562417"/>
                  <a:pt x="3459602" y="558150"/>
                </a:cubicBezTo>
                <a:cubicBezTo>
                  <a:pt x="3456554" y="553883"/>
                  <a:pt x="3453506" y="550225"/>
                  <a:pt x="3450458" y="547177"/>
                </a:cubicBezTo>
                <a:cubicBezTo>
                  <a:pt x="3447410" y="544129"/>
                  <a:pt x="3445886" y="541386"/>
                  <a:pt x="3445886" y="538948"/>
                </a:cubicBezTo>
                <a:cubicBezTo>
                  <a:pt x="3445886" y="536509"/>
                  <a:pt x="3444667" y="535290"/>
                  <a:pt x="3442228" y="535290"/>
                </a:cubicBezTo>
                <a:cubicBezTo>
                  <a:pt x="3439790" y="535290"/>
                  <a:pt x="3438876" y="533157"/>
                  <a:pt x="3439485" y="528890"/>
                </a:cubicBezTo>
                <a:cubicBezTo>
                  <a:pt x="3440095" y="524622"/>
                  <a:pt x="3440705" y="515173"/>
                  <a:pt x="3441314" y="500543"/>
                </a:cubicBezTo>
                <a:cubicBezTo>
                  <a:pt x="3443143" y="482255"/>
                  <a:pt x="3448629" y="451470"/>
                  <a:pt x="3457773" y="408189"/>
                </a:cubicBezTo>
                <a:cubicBezTo>
                  <a:pt x="3459602" y="397825"/>
                  <a:pt x="3461279" y="383347"/>
                  <a:pt x="3462802" y="364755"/>
                </a:cubicBezTo>
                <a:cubicBezTo>
                  <a:pt x="3464326" y="346162"/>
                  <a:pt x="3465089" y="329550"/>
                  <a:pt x="3465089" y="314920"/>
                </a:cubicBezTo>
                <a:cubicBezTo>
                  <a:pt x="3465089" y="300289"/>
                  <a:pt x="3463869" y="292974"/>
                  <a:pt x="3461431" y="292974"/>
                </a:cubicBezTo>
                <a:cubicBezTo>
                  <a:pt x="3459602" y="292974"/>
                  <a:pt x="3459602" y="292060"/>
                  <a:pt x="3461431" y="290231"/>
                </a:cubicBezTo>
                <a:cubicBezTo>
                  <a:pt x="3466308" y="285354"/>
                  <a:pt x="3465698" y="278649"/>
                  <a:pt x="3459602" y="270114"/>
                </a:cubicBezTo>
                <a:cubicBezTo>
                  <a:pt x="3455335" y="265847"/>
                  <a:pt x="3453811" y="263256"/>
                  <a:pt x="3455030" y="262342"/>
                </a:cubicBezTo>
                <a:cubicBezTo>
                  <a:pt x="3456249" y="261427"/>
                  <a:pt x="3460516" y="262342"/>
                  <a:pt x="3467832" y="265085"/>
                </a:cubicBezTo>
                <a:cubicBezTo>
                  <a:pt x="3475147" y="267828"/>
                  <a:pt x="3480329" y="270114"/>
                  <a:pt x="3483376" y="271943"/>
                </a:cubicBezTo>
                <a:cubicBezTo>
                  <a:pt x="3487034" y="274991"/>
                  <a:pt x="3494807" y="274381"/>
                  <a:pt x="3506694" y="270114"/>
                </a:cubicBezTo>
                <a:cubicBezTo>
                  <a:pt x="3518581" y="265847"/>
                  <a:pt x="3528182" y="261885"/>
                  <a:pt x="3535497" y="258227"/>
                </a:cubicBezTo>
                <a:cubicBezTo>
                  <a:pt x="3590971" y="233233"/>
                  <a:pt x="3627242" y="223480"/>
                  <a:pt x="3644311" y="228966"/>
                </a:cubicBezTo>
                <a:cubicBezTo>
                  <a:pt x="3649188" y="230795"/>
                  <a:pt x="3655436" y="232624"/>
                  <a:pt x="3663056" y="234453"/>
                </a:cubicBezTo>
                <a:cubicBezTo>
                  <a:pt x="3670676" y="236281"/>
                  <a:pt x="3674944" y="239025"/>
                  <a:pt x="3675858" y="242682"/>
                </a:cubicBezTo>
                <a:cubicBezTo>
                  <a:pt x="3676772" y="246340"/>
                  <a:pt x="3679058" y="248626"/>
                  <a:pt x="3682716" y="249540"/>
                </a:cubicBezTo>
                <a:cubicBezTo>
                  <a:pt x="3686373" y="250455"/>
                  <a:pt x="3689574" y="253503"/>
                  <a:pt x="3692317" y="258684"/>
                </a:cubicBezTo>
                <a:cubicBezTo>
                  <a:pt x="3695060" y="263866"/>
                  <a:pt x="3698565" y="268895"/>
                  <a:pt x="3702832" y="273772"/>
                </a:cubicBezTo>
                <a:cubicBezTo>
                  <a:pt x="3705881" y="276820"/>
                  <a:pt x="3707862" y="280020"/>
                  <a:pt x="3708776" y="283373"/>
                </a:cubicBezTo>
                <a:cubicBezTo>
                  <a:pt x="3709691" y="286726"/>
                  <a:pt x="3709843" y="296022"/>
                  <a:pt x="3709233" y="311262"/>
                </a:cubicBezTo>
                <a:lnTo>
                  <a:pt x="3707405" y="341437"/>
                </a:lnTo>
                <a:lnTo>
                  <a:pt x="3723864" y="341437"/>
                </a:lnTo>
                <a:cubicBezTo>
                  <a:pt x="3734837" y="341437"/>
                  <a:pt x="3752515" y="336865"/>
                  <a:pt x="3776899" y="327721"/>
                </a:cubicBezTo>
                <a:lnTo>
                  <a:pt x="3833592" y="306690"/>
                </a:lnTo>
                <a:cubicBezTo>
                  <a:pt x="3847003" y="301813"/>
                  <a:pt x="3854318" y="298765"/>
                  <a:pt x="3855537" y="297546"/>
                </a:cubicBezTo>
                <a:cubicBezTo>
                  <a:pt x="3856757" y="296327"/>
                  <a:pt x="3856299" y="292669"/>
                  <a:pt x="3854166" y="286573"/>
                </a:cubicBezTo>
                <a:cubicBezTo>
                  <a:pt x="3852032" y="280477"/>
                  <a:pt x="3850356" y="277429"/>
                  <a:pt x="3849137" y="277429"/>
                </a:cubicBezTo>
                <a:cubicBezTo>
                  <a:pt x="3847917" y="277429"/>
                  <a:pt x="3847308" y="276210"/>
                  <a:pt x="3847308" y="273772"/>
                </a:cubicBezTo>
                <a:cubicBezTo>
                  <a:pt x="3847308" y="271333"/>
                  <a:pt x="3841059" y="269657"/>
                  <a:pt x="3828563" y="268743"/>
                </a:cubicBezTo>
                <a:cubicBezTo>
                  <a:pt x="3816066" y="267828"/>
                  <a:pt x="3808293" y="265847"/>
                  <a:pt x="3805245" y="262799"/>
                </a:cubicBezTo>
                <a:cubicBezTo>
                  <a:pt x="3803416" y="261580"/>
                  <a:pt x="3796863" y="258075"/>
                  <a:pt x="3785586" y="252283"/>
                </a:cubicBezTo>
                <a:cubicBezTo>
                  <a:pt x="3774308" y="246492"/>
                  <a:pt x="3766383" y="242987"/>
                  <a:pt x="3761811" y="241768"/>
                </a:cubicBezTo>
                <a:cubicBezTo>
                  <a:pt x="3757239" y="240549"/>
                  <a:pt x="3754344" y="237501"/>
                  <a:pt x="3753124" y="232624"/>
                </a:cubicBezTo>
                <a:cubicBezTo>
                  <a:pt x="3753124" y="230185"/>
                  <a:pt x="3753734" y="228966"/>
                  <a:pt x="3754953" y="228966"/>
                </a:cubicBezTo>
                <a:cubicBezTo>
                  <a:pt x="3757392" y="228966"/>
                  <a:pt x="3756782" y="227747"/>
                  <a:pt x="3753124" y="225309"/>
                </a:cubicBezTo>
                <a:cubicBezTo>
                  <a:pt x="3753124" y="222870"/>
                  <a:pt x="3754039" y="221651"/>
                  <a:pt x="3755868" y="221651"/>
                </a:cubicBezTo>
                <a:cubicBezTo>
                  <a:pt x="3771717" y="221651"/>
                  <a:pt x="3792749" y="215860"/>
                  <a:pt x="3818961" y="204277"/>
                </a:cubicBezTo>
                <a:cubicBezTo>
                  <a:pt x="3836640" y="196962"/>
                  <a:pt x="3849137" y="192085"/>
                  <a:pt x="3856452" y="189647"/>
                </a:cubicBezTo>
                <a:lnTo>
                  <a:pt x="3866510" y="185075"/>
                </a:lnTo>
                <a:lnTo>
                  <a:pt x="3867425" y="147585"/>
                </a:lnTo>
                <a:cubicBezTo>
                  <a:pt x="3869254" y="112228"/>
                  <a:pt x="3869863" y="90282"/>
                  <a:pt x="3869254" y="81748"/>
                </a:cubicBezTo>
                <a:cubicBezTo>
                  <a:pt x="3868644" y="73213"/>
                  <a:pt x="3867425" y="67727"/>
                  <a:pt x="3865596" y="65289"/>
                </a:cubicBezTo>
                <a:cubicBezTo>
                  <a:pt x="3861938" y="61631"/>
                  <a:pt x="3860110" y="58583"/>
                  <a:pt x="3860110" y="56145"/>
                </a:cubicBezTo>
                <a:cubicBezTo>
                  <a:pt x="3860110" y="54316"/>
                  <a:pt x="3860262" y="53097"/>
                  <a:pt x="3860566" y="52487"/>
                </a:cubicBezTo>
                <a:cubicBezTo>
                  <a:pt x="3860871" y="51877"/>
                  <a:pt x="3861786" y="51573"/>
                  <a:pt x="3863310" y="51573"/>
                </a:cubicBezTo>
                <a:close/>
                <a:moveTo>
                  <a:pt x="816148" y="366"/>
                </a:moveTo>
                <a:cubicBezTo>
                  <a:pt x="816148" y="-853"/>
                  <a:pt x="821177" y="976"/>
                  <a:pt x="831236" y="5853"/>
                </a:cubicBezTo>
                <a:cubicBezTo>
                  <a:pt x="841294" y="10729"/>
                  <a:pt x="852114" y="16216"/>
                  <a:pt x="863697" y="22312"/>
                </a:cubicBezTo>
                <a:cubicBezTo>
                  <a:pt x="875279" y="28408"/>
                  <a:pt x="883204" y="32980"/>
                  <a:pt x="887471" y="36028"/>
                </a:cubicBezTo>
                <a:cubicBezTo>
                  <a:pt x="896005" y="41514"/>
                  <a:pt x="903016" y="47001"/>
                  <a:pt x="908502" y="52487"/>
                </a:cubicBezTo>
                <a:lnTo>
                  <a:pt x="917646" y="60717"/>
                </a:lnTo>
                <a:lnTo>
                  <a:pt x="916732" y="143927"/>
                </a:lnTo>
                <a:cubicBezTo>
                  <a:pt x="916122" y="218908"/>
                  <a:pt x="917951" y="258837"/>
                  <a:pt x="922218" y="263713"/>
                </a:cubicBezTo>
                <a:cubicBezTo>
                  <a:pt x="923437" y="263713"/>
                  <a:pt x="933648" y="261732"/>
                  <a:pt x="952851" y="257770"/>
                </a:cubicBezTo>
                <a:cubicBezTo>
                  <a:pt x="972053" y="253807"/>
                  <a:pt x="987446" y="250912"/>
                  <a:pt x="999028" y="249083"/>
                </a:cubicBezTo>
                <a:cubicBezTo>
                  <a:pt x="1031337" y="244816"/>
                  <a:pt x="1047491" y="239634"/>
                  <a:pt x="1047491" y="233538"/>
                </a:cubicBezTo>
                <a:cubicBezTo>
                  <a:pt x="1047491" y="228052"/>
                  <a:pt x="1054502" y="229881"/>
                  <a:pt x="1068522" y="239025"/>
                </a:cubicBezTo>
                <a:cubicBezTo>
                  <a:pt x="1077666" y="245730"/>
                  <a:pt x="1083458" y="249083"/>
                  <a:pt x="1085896" y="249083"/>
                </a:cubicBezTo>
                <a:cubicBezTo>
                  <a:pt x="1089554" y="249083"/>
                  <a:pt x="1097021" y="255179"/>
                  <a:pt x="1108299" y="267371"/>
                </a:cubicBezTo>
                <a:cubicBezTo>
                  <a:pt x="1119576" y="279563"/>
                  <a:pt x="1129483" y="291755"/>
                  <a:pt x="1138017" y="303947"/>
                </a:cubicBezTo>
                <a:cubicBezTo>
                  <a:pt x="1148380" y="318577"/>
                  <a:pt x="1152190" y="327569"/>
                  <a:pt x="1149447" y="330922"/>
                </a:cubicBezTo>
                <a:cubicBezTo>
                  <a:pt x="1146704" y="334275"/>
                  <a:pt x="1145637" y="337170"/>
                  <a:pt x="1146246" y="339609"/>
                </a:cubicBezTo>
                <a:cubicBezTo>
                  <a:pt x="1146856" y="342047"/>
                  <a:pt x="1146094" y="343266"/>
                  <a:pt x="1143960" y="343266"/>
                </a:cubicBezTo>
                <a:cubicBezTo>
                  <a:pt x="1141827" y="343266"/>
                  <a:pt x="1141217" y="344485"/>
                  <a:pt x="1142132" y="346924"/>
                </a:cubicBezTo>
                <a:cubicBezTo>
                  <a:pt x="1143046" y="349362"/>
                  <a:pt x="1141979" y="353020"/>
                  <a:pt x="1138931" y="357897"/>
                </a:cubicBezTo>
                <a:cubicBezTo>
                  <a:pt x="1126739" y="381671"/>
                  <a:pt x="1116681" y="404531"/>
                  <a:pt x="1108756" y="426477"/>
                </a:cubicBezTo>
                <a:cubicBezTo>
                  <a:pt x="1104489" y="440498"/>
                  <a:pt x="1097783" y="456347"/>
                  <a:pt x="1088639" y="474025"/>
                </a:cubicBezTo>
                <a:cubicBezTo>
                  <a:pt x="1086201" y="478902"/>
                  <a:pt x="1083762" y="481341"/>
                  <a:pt x="1081324" y="481341"/>
                </a:cubicBezTo>
                <a:cubicBezTo>
                  <a:pt x="1078886" y="481341"/>
                  <a:pt x="1077666" y="482560"/>
                  <a:pt x="1077666" y="484998"/>
                </a:cubicBezTo>
                <a:cubicBezTo>
                  <a:pt x="1076447" y="491704"/>
                  <a:pt x="1075228" y="499629"/>
                  <a:pt x="1074009" y="508773"/>
                </a:cubicBezTo>
                <a:cubicBezTo>
                  <a:pt x="1074009" y="511821"/>
                  <a:pt x="1073094" y="512735"/>
                  <a:pt x="1071266" y="511516"/>
                </a:cubicBezTo>
                <a:cubicBezTo>
                  <a:pt x="1071266" y="511516"/>
                  <a:pt x="1070808" y="512125"/>
                  <a:pt x="1069894" y="513345"/>
                </a:cubicBezTo>
                <a:cubicBezTo>
                  <a:pt x="1068980" y="514564"/>
                  <a:pt x="1067913" y="516240"/>
                  <a:pt x="1066694" y="518374"/>
                </a:cubicBezTo>
                <a:cubicBezTo>
                  <a:pt x="1065475" y="520508"/>
                  <a:pt x="1064560" y="522793"/>
                  <a:pt x="1063950" y="525232"/>
                </a:cubicBezTo>
                <a:cubicBezTo>
                  <a:pt x="1060293" y="535595"/>
                  <a:pt x="1057854" y="542301"/>
                  <a:pt x="1056635" y="545349"/>
                </a:cubicBezTo>
                <a:cubicBezTo>
                  <a:pt x="1056635" y="546568"/>
                  <a:pt x="1056635" y="547330"/>
                  <a:pt x="1056635" y="547635"/>
                </a:cubicBezTo>
                <a:cubicBezTo>
                  <a:pt x="1056635" y="547940"/>
                  <a:pt x="1057550" y="547787"/>
                  <a:pt x="1059379" y="547177"/>
                </a:cubicBezTo>
                <a:cubicBezTo>
                  <a:pt x="1060598" y="546568"/>
                  <a:pt x="1060903" y="548092"/>
                  <a:pt x="1060293" y="551750"/>
                </a:cubicBezTo>
                <a:cubicBezTo>
                  <a:pt x="1059074" y="556626"/>
                  <a:pt x="1056940" y="563637"/>
                  <a:pt x="1053892" y="572781"/>
                </a:cubicBezTo>
                <a:cubicBezTo>
                  <a:pt x="1051454" y="578267"/>
                  <a:pt x="1048863" y="579791"/>
                  <a:pt x="1046120" y="577353"/>
                </a:cubicBezTo>
                <a:cubicBezTo>
                  <a:pt x="1043376" y="574914"/>
                  <a:pt x="1040176" y="576896"/>
                  <a:pt x="1036518" y="583296"/>
                </a:cubicBezTo>
                <a:cubicBezTo>
                  <a:pt x="1032861" y="589697"/>
                  <a:pt x="1029508" y="593202"/>
                  <a:pt x="1026460" y="593812"/>
                </a:cubicBezTo>
                <a:cubicBezTo>
                  <a:pt x="1024631" y="594421"/>
                  <a:pt x="1020364" y="592745"/>
                  <a:pt x="1013658" y="588783"/>
                </a:cubicBezTo>
                <a:cubicBezTo>
                  <a:pt x="1006953" y="584820"/>
                  <a:pt x="1003600" y="581925"/>
                  <a:pt x="1003600" y="580096"/>
                </a:cubicBezTo>
                <a:cubicBezTo>
                  <a:pt x="1003600" y="578267"/>
                  <a:pt x="1001162" y="577353"/>
                  <a:pt x="996285" y="577353"/>
                </a:cubicBezTo>
                <a:cubicBezTo>
                  <a:pt x="991408" y="577353"/>
                  <a:pt x="984855" y="577810"/>
                  <a:pt x="976625" y="578724"/>
                </a:cubicBezTo>
                <a:cubicBezTo>
                  <a:pt x="968395" y="579639"/>
                  <a:pt x="960318" y="581010"/>
                  <a:pt x="952393" y="582839"/>
                </a:cubicBezTo>
                <a:lnTo>
                  <a:pt x="929534" y="588325"/>
                </a:lnTo>
                <a:lnTo>
                  <a:pt x="928619" y="624901"/>
                </a:lnTo>
                <a:cubicBezTo>
                  <a:pt x="926790" y="648676"/>
                  <a:pt x="925876" y="686319"/>
                  <a:pt x="925876" y="737830"/>
                </a:cubicBezTo>
                <a:cubicBezTo>
                  <a:pt x="925876" y="789341"/>
                  <a:pt x="925114" y="815097"/>
                  <a:pt x="923590" y="815097"/>
                </a:cubicBezTo>
                <a:cubicBezTo>
                  <a:pt x="922066" y="815097"/>
                  <a:pt x="921304" y="817840"/>
                  <a:pt x="921304" y="823326"/>
                </a:cubicBezTo>
                <a:cubicBezTo>
                  <a:pt x="921304" y="830032"/>
                  <a:pt x="920085" y="839786"/>
                  <a:pt x="917646" y="852587"/>
                </a:cubicBezTo>
                <a:cubicBezTo>
                  <a:pt x="915208" y="865389"/>
                  <a:pt x="913227" y="872704"/>
                  <a:pt x="911703" y="874533"/>
                </a:cubicBezTo>
                <a:cubicBezTo>
                  <a:pt x="910179" y="876361"/>
                  <a:pt x="909417" y="879409"/>
                  <a:pt x="909417" y="883677"/>
                </a:cubicBezTo>
                <a:cubicBezTo>
                  <a:pt x="909417" y="887944"/>
                  <a:pt x="907588" y="891906"/>
                  <a:pt x="903930" y="895564"/>
                </a:cubicBezTo>
                <a:cubicBezTo>
                  <a:pt x="900273" y="899221"/>
                  <a:pt x="898444" y="902117"/>
                  <a:pt x="898444" y="904251"/>
                </a:cubicBezTo>
                <a:cubicBezTo>
                  <a:pt x="898444" y="906384"/>
                  <a:pt x="897072" y="908670"/>
                  <a:pt x="894329" y="911109"/>
                </a:cubicBezTo>
                <a:cubicBezTo>
                  <a:pt x="891586" y="913547"/>
                  <a:pt x="889910" y="917509"/>
                  <a:pt x="889300" y="922996"/>
                </a:cubicBezTo>
                <a:cubicBezTo>
                  <a:pt x="889300" y="926044"/>
                  <a:pt x="889300" y="927568"/>
                  <a:pt x="889300" y="927568"/>
                </a:cubicBezTo>
                <a:lnTo>
                  <a:pt x="885642" y="922082"/>
                </a:lnTo>
                <a:cubicBezTo>
                  <a:pt x="883204" y="915986"/>
                  <a:pt x="880461" y="910804"/>
                  <a:pt x="877413" y="906537"/>
                </a:cubicBezTo>
                <a:cubicBezTo>
                  <a:pt x="861563" y="890687"/>
                  <a:pt x="853639" y="880324"/>
                  <a:pt x="853639" y="875447"/>
                </a:cubicBezTo>
                <a:cubicBezTo>
                  <a:pt x="853639" y="873618"/>
                  <a:pt x="851048" y="868132"/>
                  <a:pt x="845866" y="858988"/>
                </a:cubicBezTo>
                <a:cubicBezTo>
                  <a:pt x="840684" y="849844"/>
                  <a:pt x="837332" y="841462"/>
                  <a:pt x="835808" y="833842"/>
                </a:cubicBezTo>
                <a:cubicBezTo>
                  <a:pt x="834284" y="826222"/>
                  <a:pt x="831388" y="820278"/>
                  <a:pt x="827121" y="816011"/>
                </a:cubicBezTo>
                <a:cubicBezTo>
                  <a:pt x="825292" y="813573"/>
                  <a:pt x="824683" y="812353"/>
                  <a:pt x="825292" y="812353"/>
                </a:cubicBezTo>
                <a:cubicBezTo>
                  <a:pt x="827730" y="812353"/>
                  <a:pt x="829559" y="810525"/>
                  <a:pt x="830778" y="806867"/>
                </a:cubicBezTo>
                <a:cubicBezTo>
                  <a:pt x="830778" y="804429"/>
                  <a:pt x="830931" y="786903"/>
                  <a:pt x="831236" y="754289"/>
                </a:cubicBezTo>
                <a:cubicBezTo>
                  <a:pt x="831540" y="721675"/>
                  <a:pt x="831693" y="689519"/>
                  <a:pt x="831693" y="657820"/>
                </a:cubicBezTo>
                <a:cubicBezTo>
                  <a:pt x="831693" y="626121"/>
                  <a:pt x="831388" y="610271"/>
                  <a:pt x="830778" y="610271"/>
                </a:cubicBezTo>
                <a:cubicBezTo>
                  <a:pt x="830169" y="610271"/>
                  <a:pt x="824073" y="612100"/>
                  <a:pt x="812491" y="615757"/>
                </a:cubicBezTo>
                <a:cubicBezTo>
                  <a:pt x="795422" y="621244"/>
                  <a:pt x="784144" y="624140"/>
                  <a:pt x="778658" y="624444"/>
                </a:cubicBezTo>
                <a:cubicBezTo>
                  <a:pt x="773171" y="624749"/>
                  <a:pt x="766770" y="623682"/>
                  <a:pt x="759455" y="621244"/>
                </a:cubicBezTo>
                <a:cubicBezTo>
                  <a:pt x="749702" y="618196"/>
                  <a:pt x="740253" y="613624"/>
                  <a:pt x="731109" y="607528"/>
                </a:cubicBezTo>
                <a:cubicBezTo>
                  <a:pt x="721965" y="601432"/>
                  <a:pt x="716173" y="598384"/>
                  <a:pt x="713735" y="598384"/>
                </a:cubicBezTo>
                <a:cubicBezTo>
                  <a:pt x="710078" y="598384"/>
                  <a:pt x="704286" y="593355"/>
                  <a:pt x="696362" y="583296"/>
                </a:cubicBezTo>
                <a:cubicBezTo>
                  <a:pt x="688437" y="573238"/>
                  <a:pt x="684474" y="566380"/>
                  <a:pt x="684474" y="562722"/>
                </a:cubicBezTo>
                <a:cubicBezTo>
                  <a:pt x="684474" y="557236"/>
                  <a:pt x="682951" y="553273"/>
                  <a:pt x="679903" y="550835"/>
                </a:cubicBezTo>
                <a:cubicBezTo>
                  <a:pt x="676854" y="548397"/>
                  <a:pt x="675331" y="545806"/>
                  <a:pt x="675331" y="543063"/>
                </a:cubicBezTo>
                <a:cubicBezTo>
                  <a:pt x="675331" y="540319"/>
                  <a:pt x="673959" y="538948"/>
                  <a:pt x="671216" y="538948"/>
                </a:cubicBezTo>
                <a:cubicBezTo>
                  <a:pt x="668473" y="538948"/>
                  <a:pt x="667101" y="536509"/>
                  <a:pt x="667101" y="531633"/>
                </a:cubicBezTo>
                <a:cubicBezTo>
                  <a:pt x="667101" y="526756"/>
                  <a:pt x="665272" y="523403"/>
                  <a:pt x="661614" y="521574"/>
                </a:cubicBezTo>
                <a:cubicBezTo>
                  <a:pt x="658566" y="520965"/>
                  <a:pt x="656585" y="518984"/>
                  <a:pt x="655671" y="515631"/>
                </a:cubicBezTo>
                <a:cubicBezTo>
                  <a:pt x="654757" y="512278"/>
                  <a:pt x="654299" y="503591"/>
                  <a:pt x="654299" y="489570"/>
                </a:cubicBezTo>
                <a:cubicBezTo>
                  <a:pt x="653690" y="460919"/>
                  <a:pt x="649118" y="426477"/>
                  <a:pt x="640583" y="386243"/>
                </a:cubicBezTo>
                <a:cubicBezTo>
                  <a:pt x="632049" y="346009"/>
                  <a:pt x="624734" y="323150"/>
                  <a:pt x="618638" y="317663"/>
                </a:cubicBezTo>
                <a:cubicBezTo>
                  <a:pt x="614980" y="314615"/>
                  <a:pt x="610560" y="308976"/>
                  <a:pt x="605379" y="300747"/>
                </a:cubicBezTo>
                <a:cubicBezTo>
                  <a:pt x="600197" y="292517"/>
                  <a:pt x="597454" y="286726"/>
                  <a:pt x="597149" y="283373"/>
                </a:cubicBezTo>
                <a:cubicBezTo>
                  <a:pt x="596844" y="280020"/>
                  <a:pt x="597302" y="277887"/>
                  <a:pt x="598521" y="276972"/>
                </a:cubicBezTo>
                <a:cubicBezTo>
                  <a:pt x="599740" y="276058"/>
                  <a:pt x="601874" y="275601"/>
                  <a:pt x="604922" y="275601"/>
                </a:cubicBezTo>
                <a:cubicBezTo>
                  <a:pt x="610408" y="275601"/>
                  <a:pt x="618790" y="276972"/>
                  <a:pt x="630067" y="279715"/>
                </a:cubicBezTo>
                <a:cubicBezTo>
                  <a:pt x="641345" y="282459"/>
                  <a:pt x="649118" y="285354"/>
                  <a:pt x="653385" y="288402"/>
                </a:cubicBezTo>
                <a:lnTo>
                  <a:pt x="679903" y="301204"/>
                </a:lnTo>
                <a:cubicBezTo>
                  <a:pt x="690875" y="307300"/>
                  <a:pt x="700171" y="310043"/>
                  <a:pt x="707792" y="309433"/>
                </a:cubicBezTo>
                <a:cubicBezTo>
                  <a:pt x="715412" y="308824"/>
                  <a:pt x="742082" y="302728"/>
                  <a:pt x="787802" y="291146"/>
                </a:cubicBezTo>
                <a:lnTo>
                  <a:pt x="842666" y="278344"/>
                </a:lnTo>
                <a:lnTo>
                  <a:pt x="841751" y="269200"/>
                </a:lnTo>
                <a:cubicBezTo>
                  <a:pt x="840532" y="263104"/>
                  <a:pt x="839160" y="252283"/>
                  <a:pt x="837636" y="236739"/>
                </a:cubicBezTo>
                <a:cubicBezTo>
                  <a:pt x="836113" y="221194"/>
                  <a:pt x="835198" y="209002"/>
                  <a:pt x="834893" y="200163"/>
                </a:cubicBezTo>
                <a:cubicBezTo>
                  <a:pt x="834588" y="191323"/>
                  <a:pt x="833522" y="179131"/>
                  <a:pt x="831693" y="163587"/>
                </a:cubicBezTo>
                <a:cubicBezTo>
                  <a:pt x="829864" y="148042"/>
                  <a:pt x="828950" y="128078"/>
                  <a:pt x="828950" y="103693"/>
                </a:cubicBezTo>
                <a:cubicBezTo>
                  <a:pt x="828950" y="64069"/>
                  <a:pt x="824073" y="38466"/>
                  <a:pt x="814319" y="26884"/>
                </a:cubicBezTo>
                <a:cubicBezTo>
                  <a:pt x="811271" y="23836"/>
                  <a:pt x="810509" y="20026"/>
                  <a:pt x="812033" y="15454"/>
                </a:cubicBezTo>
                <a:cubicBezTo>
                  <a:pt x="813557" y="10882"/>
                  <a:pt x="814624" y="7529"/>
                  <a:pt x="815234" y="5395"/>
                </a:cubicBezTo>
                <a:cubicBezTo>
                  <a:pt x="815843" y="3262"/>
                  <a:pt x="816148" y="1585"/>
                  <a:pt x="816148" y="366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5500" b="0" i="0" u="none" strike="noStrike" cap="none" spc="60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anWangWCL03" panose="02020500000000000000" pitchFamily="18" charset="-120"/>
                <a:ea typeface="HanWangWCL03" panose="02020500000000000000" pitchFamily="18" charset="-120"/>
              </a:defRPr>
            </a:lvl1pPr>
          </a:lstStyle>
          <a:p>
            <a:pPr lvl="0"/>
            <a:endParaRPr kumimoji="0" lang="zh-CN" altLang="en-US" sz="7200" b="0" i="0" u="none" strike="noStrike" kern="1200" cap="none" spc="-1000" normalizeH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庞门正道粗书体" panose="02010600030101010101" pitchFamily="2" charset="-122"/>
              <a:ea typeface="庞门正道粗书体" panose="02010600030101010101" pitchFamily="2" charset="-122"/>
            </a:endParaRPr>
          </a:p>
        </p:txBody>
      </p:sp>
      <p:sp>
        <p:nvSpPr>
          <p:cNvPr id="47" name="文本框-3_矢量">
            <a:extLst>
              <a:ext uri="{FF2B5EF4-FFF2-40B4-BE49-F238E27FC236}">
                <a16:creationId xmlns:a16="http://schemas.microsoft.com/office/drawing/2014/main" id="{AF179643-6785-48B3-A685-509FB841D5FC}"/>
              </a:ext>
            </a:extLst>
          </p:cNvPr>
          <p:cNvSpPr txBox="1"/>
          <p:nvPr/>
        </p:nvSpPr>
        <p:spPr>
          <a:xfrm>
            <a:off x="1064628" y="2739705"/>
            <a:ext cx="4873257" cy="1451248"/>
          </a:xfrm>
          <a:custGeom>
            <a:avLst/>
            <a:gdLst/>
            <a:ahLst/>
            <a:cxnLst/>
            <a:rect l="l" t="t" r="r" b="b"/>
            <a:pathLst>
              <a:path w="4873257" h="1451248">
                <a:moveTo>
                  <a:pt x="2406101" y="1432846"/>
                </a:moveTo>
                <a:lnTo>
                  <a:pt x="2579322" y="1432846"/>
                </a:lnTo>
                <a:lnTo>
                  <a:pt x="2579322" y="1439246"/>
                </a:lnTo>
                <a:lnTo>
                  <a:pt x="2406101" y="1439246"/>
                </a:lnTo>
                <a:close/>
                <a:moveTo>
                  <a:pt x="642080" y="1415443"/>
                </a:moveTo>
                <a:lnTo>
                  <a:pt x="642080" y="1432446"/>
                </a:lnTo>
                <a:lnTo>
                  <a:pt x="742693" y="1432446"/>
                </a:lnTo>
                <a:lnTo>
                  <a:pt x="742693" y="1415443"/>
                </a:lnTo>
                <a:close/>
                <a:moveTo>
                  <a:pt x="2847956" y="1410043"/>
                </a:moveTo>
                <a:cubicBezTo>
                  <a:pt x="2843289" y="1410043"/>
                  <a:pt x="2839355" y="1411410"/>
                  <a:pt x="2836154" y="1414143"/>
                </a:cubicBezTo>
                <a:cubicBezTo>
                  <a:pt x="2832954" y="1416877"/>
                  <a:pt x="2831354" y="1420911"/>
                  <a:pt x="2831354" y="1426245"/>
                </a:cubicBezTo>
                <a:cubicBezTo>
                  <a:pt x="2831354" y="1431579"/>
                  <a:pt x="2832954" y="1435613"/>
                  <a:pt x="2836154" y="1438346"/>
                </a:cubicBezTo>
                <a:cubicBezTo>
                  <a:pt x="2839355" y="1441080"/>
                  <a:pt x="2843289" y="1442447"/>
                  <a:pt x="2847956" y="1442447"/>
                </a:cubicBezTo>
                <a:cubicBezTo>
                  <a:pt x="2852623" y="1442447"/>
                  <a:pt x="2856557" y="1441080"/>
                  <a:pt x="2859757" y="1438346"/>
                </a:cubicBezTo>
                <a:cubicBezTo>
                  <a:pt x="2862958" y="1435613"/>
                  <a:pt x="2864558" y="1431579"/>
                  <a:pt x="2864558" y="1426245"/>
                </a:cubicBezTo>
                <a:cubicBezTo>
                  <a:pt x="2864558" y="1420911"/>
                  <a:pt x="2862958" y="1416877"/>
                  <a:pt x="2859757" y="1414143"/>
                </a:cubicBezTo>
                <a:cubicBezTo>
                  <a:pt x="2856557" y="1411410"/>
                  <a:pt x="2852623" y="1410043"/>
                  <a:pt x="2847956" y="1410043"/>
                </a:cubicBezTo>
                <a:close/>
                <a:moveTo>
                  <a:pt x="2847956" y="1403842"/>
                </a:moveTo>
                <a:cubicBezTo>
                  <a:pt x="2854357" y="1403842"/>
                  <a:pt x="2859891" y="1405709"/>
                  <a:pt x="2864558" y="1409443"/>
                </a:cubicBezTo>
                <a:cubicBezTo>
                  <a:pt x="2869225" y="1413177"/>
                  <a:pt x="2871559" y="1418777"/>
                  <a:pt x="2871559" y="1426245"/>
                </a:cubicBezTo>
                <a:cubicBezTo>
                  <a:pt x="2871559" y="1429979"/>
                  <a:pt x="2870925" y="1433246"/>
                  <a:pt x="2869658" y="1436046"/>
                </a:cubicBezTo>
                <a:cubicBezTo>
                  <a:pt x="2868392" y="1438846"/>
                  <a:pt x="2866658" y="1441180"/>
                  <a:pt x="2864458" y="1443047"/>
                </a:cubicBezTo>
                <a:cubicBezTo>
                  <a:pt x="2862257" y="1444914"/>
                  <a:pt x="2859757" y="1446314"/>
                  <a:pt x="2856957" y="1447247"/>
                </a:cubicBezTo>
                <a:cubicBezTo>
                  <a:pt x="2854157" y="1448181"/>
                  <a:pt x="2851156" y="1448648"/>
                  <a:pt x="2847956" y="1448648"/>
                </a:cubicBezTo>
                <a:cubicBezTo>
                  <a:pt x="2841555" y="1448648"/>
                  <a:pt x="2836021" y="1446781"/>
                  <a:pt x="2831354" y="1443047"/>
                </a:cubicBezTo>
                <a:cubicBezTo>
                  <a:pt x="2826686" y="1439313"/>
                  <a:pt x="2824353" y="1433712"/>
                  <a:pt x="2824353" y="1426245"/>
                </a:cubicBezTo>
                <a:cubicBezTo>
                  <a:pt x="2824353" y="1418777"/>
                  <a:pt x="2826686" y="1413177"/>
                  <a:pt x="2831354" y="1409443"/>
                </a:cubicBezTo>
                <a:cubicBezTo>
                  <a:pt x="2836021" y="1405709"/>
                  <a:pt x="2841555" y="1403842"/>
                  <a:pt x="2847956" y="1403842"/>
                </a:cubicBezTo>
                <a:close/>
                <a:moveTo>
                  <a:pt x="2049656" y="1394041"/>
                </a:moveTo>
                <a:lnTo>
                  <a:pt x="2048656" y="1395041"/>
                </a:lnTo>
                <a:cubicBezTo>
                  <a:pt x="2055190" y="1400375"/>
                  <a:pt x="2062358" y="1405176"/>
                  <a:pt x="2070159" y="1409443"/>
                </a:cubicBezTo>
                <a:cubicBezTo>
                  <a:pt x="2077960" y="1413710"/>
                  <a:pt x="2086661" y="1417577"/>
                  <a:pt x="2096262" y="1421044"/>
                </a:cubicBezTo>
                <a:cubicBezTo>
                  <a:pt x="2106396" y="1417177"/>
                  <a:pt x="2115464" y="1413010"/>
                  <a:pt x="2123465" y="1408543"/>
                </a:cubicBezTo>
                <a:cubicBezTo>
                  <a:pt x="2131466" y="1404075"/>
                  <a:pt x="2138667" y="1399241"/>
                  <a:pt x="2145068" y="1394041"/>
                </a:cubicBezTo>
                <a:close/>
                <a:moveTo>
                  <a:pt x="642080" y="1393641"/>
                </a:moveTo>
                <a:lnTo>
                  <a:pt x="642080" y="1410043"/>
                </a:lnTo>
                <a:lnTo>
                  <a:pt x="742693" y="1410043"/>
                </a:lnTo>
                <a:lnTo>
                  <a:pt x="742693" y="1393641"/>
                </a:lnTo>
                <a:close/>
                <a:moveTo>
                  <a:pt x="1301163" y="1387440"/>
                </a:moveTo>
                <a:cubicBezTo>
                  <a:pt x="1302629" y="1388907"/>
                  <a:pt x="1304463" y="1390774"/>
                  <a:pt x="1306663" y="1393041"/>
                </a:cubicBezTo>
                <a:cubicBezTo>
                  <a:pt x="1308864" y="1395308"/>
                  <a:pt x="1311164" y="1397708"/>
                  <a:pt x="1313564" y="1400242"/>
                </a:cubicBezTo>
                <a:cubicBezTo>
                  <a:pt x="1315964" y="1402775"/>
                  <a:pt x="1318265" y="1405309"/>
                  <a:pt x="1320465" y="1407843"/>
                </a:cubicBezTo>
                <a:cubicBezTo>
                  <a:pt x="1322665" y="1410376"/>
                  <a:pt x="1324499" y="1412510"/>
                  <a:pt x="1325966" y="1414243"/>
                </a:cubicBezTo>
                <a:lnTo>
                  <a:pt x="1321365" y="1418444"/>
                </a:lnTo>
                <a:cubicBezTo>
                  <a:pt x="1319898" y="1416710"/>
                  <a:pt x="1318065" y="1414577"/>
                  <a:pt x="1315864" y="1412043"/>
                </a:cubicBezTo>
                <a:cubicBezTo>
                  <a:pt x="1313664" y="1409509"/>
                  <a:pt x="1311397" y="1406942"/>
                  <a:pt x="1309064" y="1404342"/>
                </a:cubicBezTo>
                <a:cubicBezTo>
                  <a:pt x="1306730" y="1401742"/>
                  <a:pt x="1304463" y="1399308"/>
                  <a:pt x="1302263" y="1397041"/>
                </a:cubicBezTo>
                <a:cubicBezTo>
                  <a:pt x="1300062" y="1394774"/>
                  <a:pt x="1298162" y="1392907"/>
                  <a:pt x="1296562" y="1391441"/>
                </a:cubicBezTo>
                <a:close/>
                <a:moveTo>
                  <a:pt x="1228154" y="1385040"/>
                </a:moveTo>
                <a:lnTo>
                  <a:pt x="1228154" y="1400842"/>
                </a:lnTo>
                <a:lnTo>
                  <a:pt x="1276560" y="1400842"/>
                </a:lnTo>
                <a:lnTo>
                  <a:pt x="1276560" y="1385040"/>
                </a:lnTo>
                <a:close/>
                <a:moveTo>
                  <a:pt x="2441905" y="1384040"/>
                </a:moveTo>
                <a:lnTo>
                  <a:pt x="2441905" y="1405842"/>
                </a:lnTo>
                <a:lnTo>
                  <a:pt x="2543518" y="1405842"/>
                </a:lnTo>
                <a:lnTo>
                  <a:pt x="2543518" y="1384040"/>
                </a:lnTo>
                <a:close/>
                <a:moveTo>
                  <a:pt x="489061" y="1381439"/>
                </a:moveTo>
                <a:lnTo>
                  <a:pt x="495662" y="1381839"/>
                </a:lnTo>
                <a:lnTo>
                  <a:pt x="495662" y="1404442"/>
                </a:lnTo>
                <a:lnTo>
                  <a:pt x="535867" y="1404442"/>
                </a:lnTo>
                <a:lnTo>
                  <a:pt x="535867" y="1410443"/>
                </a:lnTo>
                <a:lnTo>
                  <a:pt x="495662" y="1410443"/>
                </a:lnTo>
                <a:lnTo>
                  <a:pt x="495662" y="1435246"/>
                </a:lnTo>
                <a:lnTo>
                  <a:pt x="571871" y="1435246"/>
                </a:lnTo>
                <a:lnTo>
                  <a:pt x="571871" y="1441247"/>
                </a:lnTo>
                <a:lnTo>
                  <a:pt x="412052" y="1441247"/>
                </a:lnTo>
                <a:lnTo>
                  <a:pt x="412052" y="1435246"/>
                </a:lnTo>
                <a:lnTo>
                  <a:pt x="489061" y="1435246"/>
                </a:lnTo>
                <a:lnTo>
                  <a:pt x="489061" y="1410443"/>
                </a:lnTo>
                <a:lnTo>
                  <a:pt x="447456" y="1410443"/>
                </a:lnTo>
                <a:lnTo>
                  <a:pt x="447456" y="1404442"/>
                </a:lnTo>
                <a:lnTo>
                  <a:pt x="489061" y="1404442"/>
                </a:lnTo>
                <a:close/>
                <a:moveTo>
                  <a:pt x="2635329" y="1375438"/>
                </a:moveTo>
                <a:lnTo>
                  <a:pt x="2638930" y="1376839"/>
                </a:lnTo>
                <a:lnTo>
                  <a:pt x="2641730" y="1377839"/>
                </a:lnTo>
                <a:cubicBezTo>
                  <a:pt x="2640263" y="1382639"/>
                  <a:pt x="2638563" y="1388040"/>
                  <a:pt x="2636629" y="1394041"/>
                </a:cubicBezTo>
                <a:cubicBezTo>
                  <a:pt x="2634696" y="1400042"/>
                  <a:pt x="2632629" y="1406142"/>
                  <a:pt x="2630429" y="1412343"/>
                </a:cubicBezTo>
                <a:cubicBezTo>
                  <a:pt x="2628228" y="1418544"/>
                  <a:pt x="2625961" y="1424645"/>
                  <a:pt x="2623628" y="1430645"/>
                </a:cubicBezTo>
                <a:cubicBezTo>
                  <a:pt x="2621294" y="1436646"/>
                  <a:pt x="2619060" y="1441980"/>
                  <a:pt x="2616927" y="1446647"/>
                </a:cubicBezTo>
                <a:lnTo>
                  <a:pt x="2610526" y="1444247"/>
                </a:lnTo>
                <a:cubicBezTo>
                  <a:pt x="2612527" y="1439580"/>
                  <a:pt x="2614693" y="1434279"/>
                  <a:pt x="2617027" y="1428345"/>
                </a:cubicBezTo>
                <a:cubicBezTo>
                  <a:pt x="2619360" y="1422411"/>
                  <a:pt x="2621661" y="1416344"/>
                  <a:pt x="2623928" y="1410143"/>
                </a:cubicBezTo>
                <a:cubicBezTo>
                  <a:pt x="2626195" y="1403942"/>
                  <a:pt x="2628328" y="1397808"/>
                  <a:pt x="2630329" y="1391740"/>
                </a:cubicBezTo>
                <a:cubicBezTo>
                  <a:pt x="2632329" y="1385673"/>
                  <a:pt x="2633996" y="1380239"/>
                  <a:pt x="2635329" y="1375438"/>
                </a:cubicBezTo>
                <a:close/>
                <a:moveTo>
                  <a:pt x="50806" y="1372438"/>
                </a:moveTo>
                <a:lnTo>
                  <a:pt x="50806" y="1401442"/>
                </a:lnTo>
                <a:lnTo>
                  <a:pt x="146418" y="1401442"/>
                </a:lnTo>
                <a:lnTo>
                  <a:pt x="146418" y="1372438"/>
                </a:lnTo>
                <a:close/>
                <a:moveTo>
                  <a:pt x="642080" y="1372238"/>
                </a:moveTo>
                <a:lnTo>
                  <a:pt x="642080" y="1388240"/>
                </a:lnTo>
                <a:lnTo>
                  <a:pt x="742693" y="1388240"/>
                </a:lnTo>
                <a:lnTo>
                  <a:pt x="742693" y="1372238"/>
                </a:lnTo>
                <a:close/>
                <a:moveTo>
                  <a:pt x="1822628" y="1371838"/>
                </a:moveTo>
                <a:lnTo>
                  <a:pt x="1822628" y="1433646"/>
                </a:lnTo>
                <a:lnTo>
                  <a:pt x="1871434" y="1433646"/>
                </a:lnTo>
                <a:lnTo>
                  <a:pt x="1871434" y="1371838"/>
                </a:lnTo>
                <a:close/>
                <a:moveTo>
                  <a:pt x="2058857" y="1371638"/>
                </a:moveTo>
                <a:lnTo>
                  <a:pt x="2064858" y="1374638"/>
                </a:lnTo>
                <a:cubicBezTo>
                  <a:pt x="2063391" y="1376905"/>
                  <a:pt x="2061791" y="1379172"/>
                  <a:pt x="2060057" y="1381439"/>
                </a:cubicBezTo>
                <a:cubicBezTo>
                  <a:pt x="2058324" y="1383706"/>
                  <a:pt x="2056524" y="1385973"/>
                  <a:pt x="2054657" y="1388240"/>
                </a:cubicBezTo>
                <a:lnTo>
                  <a:pt x="2155269" y="1388240"/>
                </a:lnTo>
                <a:lnTo>
                  <a:pt x="2155269" y="1394041"/>
                </a:lnTo>
                <a:cubicBezTo>
                  <a:pt x="2141668" y="1405909"/>
                  <a:pt x="2124999" y="1415910"/>
                  <a:pt x="2105263" y="1424044"/>
                </a:cubicBezTo>
                <a:cubicBezTo>
                  <a:pt x="2115798" y="1427512"/>
                  <a:pt x="2127332" y="1430512"/>
                  <a:pt x="2139867" y="1433046"/>
                </a:cubicBezTo>
                <a:cubicBezTo>
                  <a:pt x="2152402" y="1435579"/>
                  <a:pt x="2166204" y="1437980"/>
                  <a:pt x="2181273" y="1440247"/>
                </a:cubicBezTo>
                <a:lnTo>
                  <a:pt x="2179872" y="1446847"/>
                </a:lnTo>
                <a:cubicBezTo>
                  <a:pt x="2162937" y="1444180"/>
                  <a:pt x="2147702" y="1441280"/>
                  <a:pt x="2134167" y="1438146"/>
                </a:cubicBezTo>
                <a:cubicBezTo>
                  <a:pt x="2120632" y="1435013"/>
                  <a:pt x="2108197" y="1431445"/>
                  <a:pt x="2096862" y="1427445"/>
                </a:cubicBezTo>
                <a:cubicBezTo>
                  <a:pt x="2084727" y="1431979"/>
                  <a:pt x="2071325" y="1436013"/>
                  <a:pt x="2056657" y="1439546"/>
                </a:cubicBezTo>
                <a:cubicBezTo>
                  <a:pt x="2041988" y="1443080"/>
                  <a:pt x="2025720" y="1446381"/>
                  <a:pt x="2007851" y="1449448"/>
                </a:cubicBezTo>
                <a:lnTo>
                  <a:pt x="2006251" y="1443247"/>
                </a:lnTo>
                <a:cubicBezTo>
                  <a:pt x="2022519" y="1440580"/>
                  <a:pt x="2037355" y="1437680"/>
                  <a:pt x="2050756" y="1434546"/>
                </a:cubicBezTo>
                <a:cubicBezTo>
                  <a:pt x="2064158" y="1431412"/>
                  <a:pt x="2076526" y="1427912"/>
                  <a:pt x="2087861" y="1424044"/>
                </a:cubicBezTo>
                <a:cubicBezTo>
                  <a:pt x="2079460" y="1420577"/>
                  <a:pt x="2071726" y="1416810"/>
                  <a:pt x="2064658" y="1412743"/>
                </a:cubicBezTo>
                <a:cubicBezTo>
                  <a:pt x="2057591" y="1408676"/>
                  <a:pt x="2050990" y="1404109"/>
                  <a:pt x="2044856" y="1399041"/>
                </a:cubicBezTo>
                <a:cubicBezTo>
                  <a:pt x="2039655" y="1404242"/>
                  <a:pt x="2034054" y="1409243"/>
                  <a:pt x="2028054" y="1414043"/>
                </a:cubicBezTo>
                <a:cubicBezTo>
                  <a:pt x="2022053" y="1418844"/>
                  <a:pt x="2015652" y="1423378"/>
                  <a:pt x="2008851" y="1427645"/>
                </a:cubicBezTo>
                <a:lnTo>
                  <a:pt x="2005451" y="1422044"/>
                </a:lnTo>
                <a:cubicBezTo>
                  <a:pt x="2017052" y="1414843"/>
                  <a:pt x="2027487" y="1406842"/>
                  <a:pt x="2036755" y="1398041"/>
                </a:cubicBezTo>
                <a:cubicBezTo>
                  <a:pt x="2046022" y="1389240"/>
                  <a:pt x="2053390" y="1380439"/>
                  <a:pt x="2058857" y="1371638"/>
                </a:cubicBezTo>
                <a:close/>
                <a:moveTo>
                  <a:pt x="1080535" y="1368038"/>
                </a:moveTo>
                <a:lnTo>
                  <a:pt x="1080535" y="1426045"/>
                </a:lnTo>
                <a:lnTo>
                  <a:pt x="1159745" y="1426045"/>
                </a:lnTo>
                <a:lnTo>
                  <a:pt x="1159745" y="1368038"/>
                </a:lnTo>
                <a:close/>
                <a:moveTo>
                  <a:pt x="635079" y="1366837"/>
                </a:moveTo>
                <a:lnTo>
                  <a:pt x="749694" y="1366837"/>
                </a:lnTo>
                <a:lnTo>
                  <a:pt x="749694" y="1449448"/>
                </a:lnTo>
                <a:lnTo>
                  <a:pt x="742693" y="1449448"/>
                </a:lnTo>
                <a:lnTo>
                  <a:pt x="742693" y="1437846"/>
                </a:lnTo>
                <a:lnTo>
                  <a:pt x="642080" y="1437846"/>
                </a:lnTo>
                <a:lnTo>
                  <a:pt x="642080" y="1449848"/>
                </a:lnTo>
                <a:lnTo>
                  <a:pt x="635079" y="1449848"/>
                </a:lnTo>
                <a:close/>
                <a:moveTo>
                  <a:pt x="1228154" y="1363237"/>
                </a:moveTo>
                <a:lnTo>
                  <a:pt x="1228154" y="1379439"/>
                </a:lnTo>
                <a:lnTo>
                  <a:pt x="1276560" y="1379439"/>
                </a:lnTo>
                <a:lnTo>
                  <a:pt x="1276560" y="1363237"/>
                </a:lnTo>
                <a:close/>
                <a:moveTo>
                  <a:pt x="1221753" y="1357836"/>
                </a:moveTo>
                <a:lnTo>
                  <a:pt x="1282960" y="1357836"/>
                </a:lnTo>
                <a:lnTo>
                  <a:pt x="1282960" y="1406442"/>
                </a:lnTo>
                <a:lnTo>
                  <a:pt x="1228154" y="1406442"/>
                </a:lnTo>
                <a:lnTo>
                  <a:pt x="1228154" y="1435246"/>
                </a:lnTo>
                <a:cubicBezTo>
                  <a:pt x="1228420" y="1435246"/>
                  <a:pt x="1230221" y="1434879"/>
                  <a:pt x="1233554" y="1434146"/>
                </a:cubicBezTo>
                <a:cubicBezTo>
                  <a:pt x="1236888" y="1433412"/>
                  <a:pt x="1240822" y="1432579"/>
                  <a:pt x="1245356" y="1431645"/>
                </a:cubicBezTo>
                <a:cubicBezTo>
                  <a:pt x="1249889" y="1430712"/>
                  <a:pt x="1254523" y="1429745"/>
                  <a:pt x="1259257" y="1428745"/>
                </a:cubicBezTo>
                <a:cubicBezTo>
                  <a:pt x="1263991" y="1427745"/>
                  <a:pt x="1267958" y="1426912"/>
                  <a:pt x="1271159" y="1426245"/>
                </a:cubicBezTo>
                <a:cubicBezTo>
                  <a:pt x="1268092" y="1423578"/>
                  <a:pt x="1265091" y="1421111"/>
                  <a:pt x="1262158" y="1418844"/>
                </a:cubicBezTo>
                <a:cubicBezTo>
                  <a:pt x="1259224" y="1416577"/>
                  <a:pt x="1256824" y="1414710"/>
                  <a:pt x="1254957" y="1413243"/>
                </a:cubicBezTo>
                <a:lnTo>
                  <a:pt x="1259157" y="1409243"/>
                </a:lnTo>
                <a:cubicBezTo>
                  <a:pt x="1261158" y="1410710"/>
                  <a:pt x="1263658" y="1412643"/>
                  <a:pt x="1266658" y="1415043"/>
                </a:cubicBezTo>
                <a:cubicBezTo>
                  <a:pt x="1269659" y="1417444"/>
                  <a:pt x="1272826" y="1420011"/>
                  <a:pt x="1276159" y="1422744"/>
                </a:cubicBezTo>
                <a:cubicBezTo>
                  <a:pt x="1279493" y="1425478"/>
                  <a:pt x="1282727" y="1428212"/>
                  <a:pt x="1285861" y="1430945"/>
                </a:cubicBezTo>
                <a:cubicBezTo>
                  <a:pt x="1288994" y="1433679"/>
                  <a:pt x="1291695" y="1436113"/>
                  <a:pt x="1293962" y="1438246"/>
                </a:cubicBezTo>
                <a:lnTo>
                  <a:pt x="1289361" y="1442647"/>
                </a:lnTo>
                <a:cubicBezTo>
                  <a:pt x="1287761" y="1441047"/>
                  <a:pt x="1285861" y="1439246"/>
                  <a:pt x="1283660" y="1437246"/>
                </a:cubicBezTo>
                <a:cubicBezTo>
                  <a:pt x="1281460" y="1435246"/>
                  <a:pt x="1279093" y="1433179"/>
                  <a:pt x="1276560" y="1431045"/>
                </a:cubicBezTo>
                <a:cubicBezTo>
                  <a:pt x="1275493" y="1431179"/>
                  <a:pt x="1273592" y="1431545"/>
                  <a:pt x="1270859" y="1432146"/>
                </a:cubicBezTo>
                <a:cubicBezTo>
                  <a:pt x="1268125" y="1432746"/>
                  <a:pt x="1265025" y="1433412"/>
                  <a:pt x="1261558" y="1434146"/>
                </a:cubicBezTo>
                <a:cubicBezTo>
                  <a:pt x="1258091" y="1434879"/>
                  <a:pt x="1254390" y="1435679"/>
                  <a:pt x="1250456" y="1436546"/>
                </a:cubicBezTo>
                <a:cubicBezTo>
                  <a:pt x="1246522" y="1437413"/>
                  <a:pt x="1242889" y="1438213"/>
                  <a:pt x="1239555" y="1438946"/>
                </a:cubicBezTo>
                <a:cubicBezTo>
                  <a:pt x="1236221" y="1439680"/>
                  <a:pt x="1233387" y="1440280"/>
                  <a:pt x="1231054" y="1440747"/>
                </a:cubicBezTo>
                <a:cubicBezTo>
                  <a:pt x="1228720" y="1441213"/>
                  <a:pt x="1227287" y="1441513"/>
                  <a:pt x="1226753" y="1441647"/>
                </a:cubicBezTo>
                <a:cubicBezTo>
                  <a:pt x="1225687" y="1441913"/>
                  <a:pt x="1224753" y="1442213"/>
                  <a:pt x="1223953" y="1442547"/>
                </a:cubicBezTo>
                <a:cubicBezTo>
                  <a:pt x="1223153" y="1442880"/>
                  <a:pt x="1222019" y="1443447"/>
                  <a:pt x="1220553" y="1444247"/>
                </a:cubicBezTo>
                <a:lnTo>
                  <a:pt x="1217752" y="1438846"/>
                </a:lnTo>
                <a:cubicBezTo>
                  <a:pt x="1219619" y="1437780"/>
                  <a:pt x="1220753" y="1436946"/>
                  <a:pt x="1221152" y="1436346"/>
                </a:cubicBezTo>
                <a:cubicBezTo>
                  <a:pt x="1221553" y="1435746"/>
                  <a:pt x="1221753" y="1435046"/>
                  <a:pt x="1221753" y="1434246"/>
                </a:cubicBezTo>
                <a:close/>
                <a:moveTo>
                  <a:pt x="2441905" y="1356636"/>
                </a:moveTo>
                <a:lnTo>
                  <a:pt x="2441905" y="1378439"/>
                </a:lnTo>
                <a:lnTo>
                  <a:pt x="2543518" y="1378439"/>
                </a:lnTo>
                <a:lnTo>
                  <a:pt x="2543518" y="1356636"/>
                </a:lnTo>
                <a:close/>
                <a:moveTo>
                  <a:pt x="1611601" y="1351035"/>
                </a:moveTo>
                <a:lnTo>
                  <a:pt x="1694612" y="1351035"/>
                </a:lnTo>
                <a:lnTo>
                  <a:pt x="1694612" y="1358036"/>
                </a:lnTo>
                <a:lnTo>
                  <a:pt x="1656207" y="1358036"/>
                </a:lnTo>
                <a:lnTo>
                  <a:pt x="1656207" y="1417244"/>
                </a:lnTo>
                <a:cubicBezTo>
                  <a:pt x="1665008" y="1415910"/>
                  <a:pt x="1673442" y="1414643"/>
                  <a:pt x="1681510" y="1413443"/>
                </a:cubicBezTo>
                <a:cubicBezTo>
                  <a:pt x="1689578" y="1412243"/>
                  <a:pt x="1696545" y="1411110"/>
                  <a:pt x="1702413" y="1410043"/>
                </a:cubicBezTo>
                <a:lnTo>
                  <a:pt x="1702613" y="1413843"/>
                </a:lnTo>
                <a:lnTo>
                  <a:pt x="1702813" y="1417044"/>
                </a:lnTo>
                <a:cubicBezTo>
                  <a:pt x="1698679" y="1417710"/>
                  <a:pt x="1693978" y="1418444"/>
                  <a:pt x="1688711" y="1419244"/>
                </a:cubicBezTo>
                <a:cubicBezTo>
                  <a:pt x="1683444" y="1420044"/>
                  <a:pt x="1677810" y="1420878"/>
                  <a:pt x="1671809" y="1421744"/>
                </a:cubicBezTo>
                <a:cubicBezTo>
                  <a:pt x="1665808" y="1422611"/>
                  <a:pt x="1659674" y="1423511"/>
                  <a:pt x="1653407" y="1424445"/>
                </a:cubicBezTo>
                <a:cubicBezTo>
                  <a:pt x="1647139" y="1425378"/>
                  <a:pt x="1641038" y="1426278"/>
                  <a:pt x="1635104" y="1427145"/>
                </a:cubicBezTo>
                <a:cubicBezTo>
                  <a:pt x="1629170" y="1428012"/>
                  <a:pt x="1623503" y="1428845"/>
                  <a:pt x="1618102" y="1429645"/>
                </a:cubicBezTo>
                <a:cubicBezTo>
                  <a:pt x="1612702" y="1430445"/>
                  <a:pt x="1607934" y="1431112"/>
                  <a:pt x="1603800" y="1431645"/>
                </a:cubicBezTo>
                <a:lnTo>
                  <a:pt x="1603000" y="1425245"/>
                </a:lnTo>
                <a:cubicBezTo>
                  <a:pt x="1608734" y="1424311"/>
                  <a:pt x="1615669" y="1423244"/>
                  <a:pt x="1623803" y="1422044"/>
                </a:cubicBezTo>
                <a:cubicBezTo>
                  <a:pt x="1631937" y="1420844"/>
                  <a:pt x="1640405" y="1419577"/>
                  <a:pt x="1649206" y="1418244"/>
                </a:cubicBezTo>
                <a:lnTo>
                  <a:pt x="1649206" y="1358036"/>
                </a:lnTo>
                <a:lnTo>
                  <a:pt x="1611601" y="1358036"/>
                </a:lnTo>
                <a:close/>
                <a:moveTo>
                  <a:pt x="2435304" y="1350435"/>
                </a:moveTo>
                <a:lnTo>
                  <a:pt x="2549919" y="1350435"/>
                </a:lnTo>
                <a:lnTo>
                  <a:pt x="2549919" y="1411843"/>
                </a:lnTo>
                <a:lnTo>
                  <a:pt x="2435304" y="1411843"/>
                </a:lnTo>
                <a:close/>
                <a:moveTo>
                  <a:pt x="1348168" y="1349435"/>
                </a:moveTo>
                <a:lnTo>
                  <a:pt x="1355169" y="1349835"/>
                </a:lnTo>
                <a:lnTo>
                  <a:pt x="1355169" y="1371238"/>
                </a:lnTo>
                <a:lnTo>
                  <a:pt x="1379572" y="1371238"/>
                </a:lnTo>
                <a:lnTo>
                  <a:pt x="1379572" y="1377639"/>
                </a:lnTo>
                <a:lnTo>
                  <a:pt x="1355169" y="1377639"/>
                </a:lnTo>
                <a:lnTo>
                  <a:pt x="1355169" y="1424645"/>
                </a:lnTo>
                <a:cubicBezTo>
                  <a:pt x="1355169" y="1428512"/>
                  <a:pt x="1354802" y="1431612"/>
                  <a:pt x="1354069" y="1433946"/>
                </a:cubicBezTo>
                <a:cubicBezTo>
                  <a:pt x="1353336" y="1436279"/>
                  <a:pt x="1352102" y="1438113"/>
                  <a:pt x="1350369" y="1439446"/>
                </a:cubicBezTo>
                <a:cubicBezTo>
                  <a:pt x="1348635" y="1440780"/>
                  <a:pt x="1346335" y="1441713"/>
                  <a:pt x="1343468" y="1442247"/>
                </a:cubicBezTo>
                <a:cubicBezTo>
                  <a:pt x="1340601" y="1442780"/>
                  <a:pt x="1337034" y="1443247"/>
                  <a:pt x="1332767" y="1443647"/>
                </a:cubicBezTo>
                <a:lnTo>
                  <a:pt x="1316564" y="1445047"/>
                </a:lnTo>
                <a:lnTo>
                  <a:pt x="1314564" y="1438646"/>
                </a:lnTo>
                <a:lnTo>
                  <a:pt x="1331766" y="1437446"/>
                </a:lnTo>
                <a:cubicBezTo>
                  <a:pt x="1335367" y="1437179"/>
                  <a:pt x="1338234" y="1436813"/>
                  <a:pt x="1340367" y="1436346"/>
                </a:cubicBezTo>
                <a:cubicBezTo>
                  <a:pt x="1342501" y="1435879"/>
                  <a:pt x="1344135" y="1435146"/>
                  <a:pt x="1345268" y="1434146"/>
                </a:cubicBezTo>
                <a:cubicBezTo>
                  <a:pt x="1346402" y="1433146"/>
                  <a:pt x="1347168" y="1431779"/>
                  <a:pt x="1347568" y="1430045"/>
                </a:cubicBezTo>
                <a:cubicBezTo>
                  <a:pt x="1347968" y="1428312"/>
                  <a:pt x="1348168" y="1426045"/>
                  <a:pt x="1348168" y="1423244"/>
                </a:cubicBezTo>
                <a:lnTo>
                  <a:pt x="1348168" y="1377639"/>
                </a:lnTo>
                <a:lnTo>
                  <a:pt x="1291361" y="1377639"/>
                </a:lnTo>
                <a:lnTo>
                  <a:pt x="1291361" y="1371238"/>
                </a:lnTo>
                <a:lnTo>
                  <a:pt x="1348168" y="1371238"/>
                </a:lnTo>
                <a:close/>
                <a:moveTo>
                  <a:pt x="451057" y="1346035"/>
                </a:moveTo>
                <a:lnTo>
                  <a:pt x="451057" y="1365037"/>
                </a:lnTo>
                <a:lnTo>
                  <a:pt x="533267" y="1365037"/>
                </a:lnTo>
                <a:lnTo>
                  <a:pt x="533267" y="1346035"/>
                </a:lnTo>
                <a:close/>
                <a:moveTo>
                  <a:pt x="2041255" y="1344835"/>
                </a:moveTo>
                <a:lnTo>
                  <a:pt x="2041255" y="1365437"/>
                </a:lnTo>
                <a:lnTo>
                  <a:pt x="2145268" y="1365437"/>
                </a:lnTo>
                <a:lnTo>
                  <a:pt x="2145268" y="1344835"/>
                </a:lnTo>
                <a:close/>
                <a:moveTo>
                  <a:pt x="1902638" y="1338834"/>
                </a:moveTo>
                <a:cubicBezTo>
                  <a:pt x="1904771" y="1341368"/>
                  <a:pt x="1907305" y="1344501"/>
                  <a:pt x="1910239" y="1348235"/>
                </a:cubicBezTo>
                <a:cubicBezTo>
                  <a:pt x="1913172" y="1351969"/>
                  <a:pt x="1916139" y="1355836"/>
                  <a:pt x="1919140" y="1359836"/>
                </a:cubicBezTo>
                <a:cubicBezTo>
                  <a:pt x="1922140" y="1363837"/>
                  <a:pt x="1925074" y="1367837"/>
                  <a:pt x="1927941" y="1371838"/>
                </a:cubicBezTo>
                <a:cubicBezTo>
                  <a:pt x="1930808" y="1375839"/>
                  <a:pt x="1933242" y="1379306"/>
                  <a:pt x="1935242" y="1382239"/>
                </a:cubicBezTo>
                <a:lnTo>
                  <a:pt x="1929441" y="1386640"/>
                </a:lnTo>
                <a:cubicBezTo>
                  <a:pt x="1927441" y="1383439"/>
                  <a:pt x="1925074" y="1379839"/>
                  <a:pt x="1922340" y="1375839"/>
                </a:cubicBezTo>
                <a:cubicBezTo>
                  <a:pt x="1919607" y="1371838"/>
                  <a:pt x="1916740" y="1367804"/>
                  <a:pt x="1913739" y="1363737"/>
                </a:cubicBezTo>
                <a:cubicBezTo>
                  <a:pt x="1910739" y="1359670"/>
                  <a:pt x="1907805" y="1355803"/>
                  <a:pt x="1904938" y="1352136"/>
                </a:cubicBezTo>
                <a:cubicBezTo>
                  <a:pt x="1902071" y="1348468"/>
                  <a:pt x="1899571" y="1345368"/>
                  <a:pt x="1897437" y="1342834"/>
                </a:cubicBezTo>
                <a:close/>
                <a:moveTo>
                  <a:pt x="50806" y="1337434"/>
                </a:moveTo>
                <a:lnTo>
                  <a:pt x="50806" y="1366237"/>
                </a:lnTo>
                <a:lnTo>
                  <a:pt x="146418" y="1366237"/>
                </a:lnTo>
                <a:lnTo>
                  <a:pt x="146418" y="1337434"/>
                </a:lnTo>
                <a:close/>
                <a:moveTo>
                  <a:pt x="669684" y="1326832"/>
                </a:moveTo>
                <a:cubicBezTo>
                  <a:pt x="670751" y="1327632"/>
                  <a:pt x="672117" y="1328799"/>
                  <a:pt x="673784" y="1330333"/>
                </a:cubicBezTo>
                <a:cubicBezTo>
                  <a:pt x="675451" y="1331866"/>
                  <a:pt x="677251" y="1333567"/>
                  <a:pt x="679185" y="1335433"/>
                </a:cubicBezTo>
                <a:cubicBezTo>
                  <a:pt x="681119" y="1337300"/>
                  <a:pt x="682985" y="1339167"/>
                  <a:pt x="684786" y="1341034"/>
                </a:cubicBezTo>
                <a:cubicBezTo>
                  <a:pt x="686586" y="1342901"/>
                  <a:pt x="688086" y="1344568"/>
                  <a:pt x="689286" y="1346035"/>
                </a:cubicBezTo>
                <a:lnTo>
                  <a:pt x="685086" y="1350035"/>
                </a:lnTo>
                <a:cubicBezTo>
                  <a:pt x="684019" y="1348702"/>
                  <a:pt x="682585" y="1347102"/>
                  <a:pt x="680785" y="1345235"/>
                </a:cubicBezTo>
                <a:cubicBezTo>
                  <a:pt x="678985" y="1343368"/>
                  <a:pt x="677151" y="1341501"/>
                  <a:pt x="675285" y="1339634"/>
                </a:cubicBezTo>
                <a:cubicBezTo>
                  <a:pt x="673418" y="1337767"/>
                  <a:pt x="671584" y="1336000"/>
                  <a:pt x="669784" y="1334333"/>
                </a:cubicBezTo>
                <a:cubicBezTo>
                  <a:pt x="667984" y="1332666"/>
                  <a:pt x="666550" y="1331366"/>
                  <a:pt x="665483" y="1330433"/>
                </a:cubicBezTo>
                <a:close/>
                <a:moveTo>
                  <a:pt x="630679" y="1326232"/>
                </a:moveTo>
                <a:lnTo>
                  <a:pt x="636080" y="1329033"/>
                </a:lnTo>
                <a:cubicBezTo>
                  <a:pt x="633146" y="1335033"/>
                  <a:pt x="629379" y="1341334"/>
                  <a:pt x="624778" y="1347935"/>
                </a:cubicBezTo>
                <a:cubicBezTo>
                  <a:pt x="620178" y="1354536"/>
                  <a:pt x="615544" y="1360370"/>
                  <a:pt x="610876" y="1365437"/>
                </a:cubicBezTo>
                <a:lnTo>
                  <a:pt x="606476" y="1361037"/>
                </a:lnTo>
                <a:cubicBezTo>
                  <a:pt x="611010" y="1356103"/>
                  <a:pt x="615510" y="1350469"/>
                  <a:pt x="619978" y="1344135"/>
                </a:cubicBezTo>
                <a:cubicBezTo>
                  <a:pt x="624445" y="1337800"/>
                  <a:pt x="628012" y="1331833"/>
                  <a:pt x="630679" y="1326232"/>
                </a:cubicBezTo>
                <a:close/>
                <a:moveTo>
                  <a:pt x="2710739" y="1324432"/>
                </a:moveTo>
                <a:lnTo>
                  <a:pt x="2710739" y="1384240"/>
                </a:lnTo>
                <a:lnTo>
                  <a:pt x="2748543" y="1384240"/>
                </a:lnTo>
                <a:lnTo>
                  <a:pt x="2748543" y="1324432"/>
                </a:lnTo>
                <a:close/>
                <a:moveTo>
                  <a:pt x="2431904" y="1322832"/>
                </a:moveTo>
                <a:lnTo>
                  <a:pt x="2553519" y="1322832"/>
                </a:lnTo>
                <a:lnTo>
                  <a:pt x="2553519" y="1329233"/>
                </a:lnTo>
                <a:lnTo>
                  <a:pt x="2431904" y="1329233"/>
                </a:lnTo>
                <a:close/>
                <a:moveTo>
                  <a:pt x="2608926" y="1321232"/>
                </a:moveTo>
                <a:cubicBezTo>
                  <a:pt x="2610926" y="1322698"/>
                  <a:pt x="2613426" y="1324632"/>
                  <a:pt x="2616427" y="1327032"/>
                </a:cubicBezTo>
                <a:cubicBezTo>
                  <a:pt x="2619427" y="1329433"/>
                  <a:pt x="2622494" y="1331966"/>
                  <a:pt x="2625628" y="1334633"/>
                </a:cubicBezTo>
                <a:cubicBezTo>
                  <a:pt x="2628762" y="1337300"/>
                  <a:pt x="2631829" y="1339934"/>
                  <a:pt x="2634829" y="1342534"/>
                </a:cubicBezTo>
                <a:cubicBezTo>
                  <a:pt x="2637830" y="1345135"/>
                  <a:pt x="2640330" y="1347368"/>
                  <a:pt x="2642330" y="1349235"/>
                </a:cubicBezTo>
                <a:lnTo>
                  <a:pt x="2638330" y="1355036"/>
                </a:lnTo>
                <a:cubicBezTo>
                  <a:pt x="2636329" y="1353036"/>
                  <a:pt x="2633862" y="1350702"/>
                  <a:pt x="2630929" y="1348035"/>
                </a:cubicBezTo>
                <a:cubicBezTo>
                  <a:pt x="2627995" y="1345368"/>
                  <a:pt x="2624928" y="1342701"/>
                  <a:pt x="2621728" y="1340034"/>
                </a:cubicBezTo>
                <a:cubicBezTo>
                  <a:pt x="2618527" y="1337367"/>
                  <a:pt x="2615427" y="1334867"/>
                  <a:pt x="2612427" y="1332533"/>
                </a:cubicBezTo>
                <a:cubicBezTo>
                  <a:pt x="2609426" y="1330199"/>
                  <a:pt x="2606926" y="1328299"/>
                  <a:pt x="2604926" y="1326832"/>
                </a:cubicBezTo>
                <a:close/>
                <a:moveTo>
                  <a:pt x="451057" y="1320632"/>
                </a:moveTo>
                <a:lnTo>
                  <a:pt x="451057" y="1340234"/>
                </a:lnTo>
                <a:lnTo>
                  <a:pt x="533267" y="1340234"/>
                </a:lnTo>
                <a:lnTo>
                  <a:pt x="533267" y="1320632"/>
                </a:lnTo>
                <a:close/>
                <a:moveTo>
                  <a:pt x="2041255" y="1319632"/>
                </a:moveTo>
                <a:lnTo>
                  <a:pt x="2041255" y="1339434"/>
                </a:lnTo>
                <a:lnTo>
                  <a:pt x="2145268" y="1339434"/>
                </a:lnTo>
                <a:lnTo>
                  <a:pt x="2145268" y="1319632"/>
                </a:lnTo>
                <a:close/>
                <a:moveTo>
                  <a:pt x="1316965" y="1316231"/>
                </a:moveTo>
                <a:lnTo>
                  <a:pt x="1316965" y="1337834"/>
                </a:lnTo>
                <a:lnTo>
                  <a:pt x="1355969" y="1337834"/>
                </a:lnTo>
                <a:lnTo>
                  <a:pt x="1355969" y="1316231"/>
                </a:lnTo>
                <a:close/>
                <a:moveTo>
                  <a:pt x="1271759" y="1316231"/>
                </a:moveTo>
                <a:lnTo>
                  <a:pt x="1271759" y="1337834"/>
                </a:lnTo>
                <a:lnTo>
                  <a:pt x="1310164" y="1337834"/>
                </a:lnTo>
                <a:lnTo>
                  <a:pt x="1310164" y="1316231"/>
                </a:lnTo>
                <a:close/>
                <a:moveTo>
                  <a:pt x="1225753" y="1316231"/>
                </a:moveTo>
                <a:lnTo>
                  <a:pt x="1225753" y="1337834"/>
                </a:lnTo>
                <a:lnTo>
                  <a:pt x="1265358" y="1337834"/>
                </a:lnTo>
                <a:lnTo>
                  <a:pt x="1265358" y="1316231"/>
                </a:lnTo>
                <a:close/>
                <a:moveTo>
                  <a:pt x="2034454" y="1313831"/>
                </a:moveTo>
                <a:lnTo>
                  <a:pt x="2152469" y="1313831"/>
                </a:lnTo>
                <a:lnTo>
                  <a:pt x="2152469" y="1371038"/>
                </a:lnTo>
                <a:lnTo>
                  <a:pt x="2034454" y="1371038"/>
                </a:lnTo>
                <a:close/>
                <a:moveTo>
                  <a:pt x="1822628" y="1310630"/>
                </a:moveTo>
                <a:lnTo>
                  <a:pt x="1822628" y="1364837"/>
                </a:lnTo>
                <a:lnTo>
                  <a:pt x="1871434" y="1364837"/>
                </a:lnTo>
                <a:lnTo>
                  <a:pt x="1871434" y="1310630"/>
                </a:lnTo>
                <a:close/>
                <a:moveTo>
                  <a:pt x="1080535" y="1305430"/>
                </a:moveTo>
                <a:lnTo>
                  <a:pt x="1080535" y="1361437"/>
                </a:lnTo>
                <a:lnTo>
                  <a:pt x="1159745" y="1361437"/>
                </a:lnTo>
                <a:lnTo>
                  <a:pt x="1159745" y="1305430"/>
                </a:lnTo>
                <a:close/>
                <a:moveTo>
                  <a:pt x="451057" y="1295828"/>
                </a:moveTo>
                <a:lnTo>
                  <a:pt x="451057" y="1314831"/>
                </a:lnTo>
                <a:lnTo>
                  <a:pt x="533267" y="1314831"/>
                </a:lnTo>
                <a:lnTo>
                  <a:pt x="533267" y="1295828"/>
                </a:lnTo>
                <a:close/>
                <a:moveTo>
                  <a:pt x="1238955" y="1286427"/>
                </a:moveTo>
                <a:cubicBezTo>
                  <a:pt x="1241088" y="1288694"/>
                  <a:pt x="1243555" y="1291628"/>
                  <a:pt x="1246356" y="1295228"/>
                </a:cubicBezTo>
                <a:cubicBezTo>
                  <a:pt x="1249156" y="1298829"/>
                  <a:pt x="1251690" y="1302229"/>
                  <a:pt x="1253957" y="1305430"/>
                </a:cubicBezTo>
                <a:lnTo>
                  <a:pt x="1248756" y="1308830"/>
                </a:lnTo>
                <a:cubicBezTo>
                  <a:pt x="1246622" y="1305630"/>
                  <a:pt x="1244189" y="1302296"/>
                  <a:pt x="1241455" y="1298829"/>
                </a:cubicBezTo>
                <a:cubicBezTo>
                  <a:pt x="1238721" y="1295362"/>
                  <a:pt x="1236221" y="1292361"/>
                  <a:pt x="1233954" y="1289828"/>
                </a:cubicBezTo>
                <a:close/>
                <a:moveTo>
                  <a:pt x="1286761" y="1285227"/>
                </a:moveTo>
                <a:cubicBezTo>
                  <a:pt x="1289028" y="1287894"/>
                  <a:pt x="1291495" y="1291195"/>
                  <a:pt x="1294162" y="1295128"/>
                </a:cubicBezTo>
                <a:cubicBezTo>
                  <a:pt x="1296829" y="1299062"/>
                  <a:pt x="1299096" y="1302563"/>
                  <a:pt x="1300962" y="1305630"/>
                </a:cubicBezTo>
                <a:lnTo>
                  <a:pt x="1295762" y="1309230"/>
                </a:lnTo>
                <a:cubicBezTo>
                  <a:pt x="1293895" y="1305896"/>
                  <a:pt x="1291661" y="1302296"/>
                  <a:pt x="1289061" y="1298429"/>
                </a:cubicBezTo>
                <a:cubicBezTo>
                  <a:pt x="1286461" y="1294562"/>
                  <a:pt x="1284027" y="1291295"/>
                  <a:pt x="1281760" y="1288628"/>
                </a:cubicBezTo>
                <a:close/>
                <a:moveTo>
                  <a:pt x="695087" y="1283427"/>
                </a:moveTo>
                <a:lnTo>
                  <a:pt x="764696" y="1283427"/>
                </a:lnTo>
                <a:lnTo>
                  <a:pt x="764696" y="1289828"/>
                </a:lnTo>
                <a:cubicBezTo>
                  <a:pt x="761629" y="1298629"/>
                  <a:pt x="757895" y="1306463"/>
                  <a:pt x="753494" y="1313331"/>
                </a:cubicBezTo>
                <a:cubicBezTo>
                  <a:pt x="749094" y="1320198"/>
                  <a:pt x="743626" y="1326566"/>
                  <a:pt x="737092" y="1332433"/>
                </a:cubicBezTo>
                <a:cubicBezTo>
                  <a:pt x="742960" y="1336700"/>
                  <a:pt x="749594" y="1340701"/>
                  <a:pt x="756995" y="1344435"/>
                </a:cubicBezTo>
                <a:cubicBezTo>
                  <a:pt x="764396" y="1348168"/>
                  <a:pt x="772897" y="1351769"/>
                  <a:pt x="782498" y="1355236"/>
                </a:cubicBezTo>
                <a:lnTo>
                  <a:pt x="780098" y="1361437"/>
                </a:lnTo>
                <a:cubicBezTo>
                  <a:pt x="770096" y="1357703"/>
                  <a:pt x="761162" y="1353802"/>
                  <a:pt x="753294" y="1349735"/>
                </a:cubicBezTo>
                <a:cubicBezTo>
                  <a:pt x="745427" y="1345668"/>
                  <a:pt x="738426" y="1341234"/>
                  <a:pt x="732292" y="1336434"/>
                </a:cubicBezTo>
                <a:cubicBezTo>
                  <a:pt x="726691" y="1340701"/>
                  <a:pt x="720423" y="1344735"/>
                  <a:pt x="713489" y="1348535"/>
                </a:cubicBezTo>
                <a:cubicBezTo>
                  <a:pt x="706555" y="1352336"/>
                  <a:pt x="698621" y="1355969"/>
                  <a:pt x="689686" y="1359437"/>
                </a:cubicBezTo>
                <a:lnTo>
                  <a:pt x="686686" y="1353436"/>
                </a:lnTo>
                <a:cubicBezTo>
                  <a:pt x="695487" y="1350235"/>
                  <a:pt x="703221" y="1346902"/>
                  <a:pt x="709889" y="1343434"/>
                </a:cubicBezTo>
                <a:cubicBezTo>
                  <a:pt x="716556" y="1339967"/>
                  <a:pt x="722424" y="1336300"/>
                  <a:pt x="727491" y="1332433"/>
                </a:cubicBezTo>
                <a:cubicBezTo>
                  <a:pt x="715490" y="1321765"/>
                  <a:pt x="707022" y="1308763"/>
                  <a:pt x="702088" y="1293428"/>
                </a:cubicBezTo>
                <a:lnTo>
                  <a:pt x="707688" y="1291428"/>
                </a:lnTo>
                <a:cubicBezTo>
                  <a:pt x="710089" y="1299029"/>
                  <a:pt x="713289" y="1305863"/>
                  <a:pt x="717290" y="1311931"/>
                </a:cubicBezTo>
                <a:cubicBezTo>
                  <a:pt x="721291" y="1317998"/>
                  <a:pt x="726291" y="1323565"/>
                  <a:pt x="732292" y="1328633"/>
                </a:cubicBezTo>
                <a:cubicBezTo>
                  <a:pt x="738826" y="1322899"/>
                  <a:pt x="744026" y="1316831"/>
                  <a:pt x="747893" y="1310430"/>
                </a:cubicBezTo>
                <a:cubicBezTo>
                  <a:pt x="751761" y="1304030"/>
                  <a:pt x="755028" y="1297162"/>
                  <a:pt x="757695" y="1289828"/>
                </a:cubicBezTo>
                <a:lnTo>
                  <a:pt x="695087" y="1289828"/>
                </a:lnTo>
                <a:close/>
                <a:moveTo>
                  <a:pt x="1343168" y="1283027"/>
                </a:moveTo>
                <a:lnTo>
                  <a:pt x="1348569" y="1285427"/>
                </a:lnTo>
                <a:cubicBezTo>
                  <a:pt x="1347502" y="1287161"/>
                  <a:pt x="1346268" y="1289094"/>
                  <a:pt x="1344868" y="1291228"/>
                </a:cubicBezTo>
                <a:cubicBezTo>
                  <a:pt x="1343468" y="1293361"/>
                  <a:pt x="1341968" y="1295562"/>
                  <a:pt x="1340367" y="1297829"/>
                </a:cubicBezTo>
                <a:cubicBezTo>
                  <a:pt x="1338767" y="1300096"/>
                  <a:pt x="1337134" y="1302329"/>
                  <a:pt x="1335467" y="1304530"/>
                </a:cubicBezTo>
                <a:cubicBezTo>
                  <a:pt x="1333800" y="1306730"/>
                  <a:pt x="1332166" y="1308697"/>
                  <a:pt x="1330566" y="1310430"/>
                </a:cubicBezTo>
                <a:lnTo>
                  <a:pt x="1362970" y="1310430"/>
                </a:lnTo>
                <a:lnTo>
                  <a:pt x="1362970" y="1343434"/>
                </a:lnTo>
                <a:lnTo>
                  <a:pt x="1218752" y="1343434"/>
                </a:lnTo>
                <a:lnTo>
                  <a:pt x="1218752" y="1310430"/>
                </a:lnTo>
                <a:lnTo>
                  <a:pt x="1323165" y="1310430"/>
                </a:lnTo>
                <a:cubicBezTo>
                  <a:pt x="1324765" y="1308697"/>
                  <a:pt x="1326499" y="1306630"/>
                  <a:pt x="1328366" y="1304230"/>
                </a:cubicBezTo>
                <a:cubicBezTo>
                  <a:pt x="1330233" y="1301829"/>
                  <a:pt x="1332100" y="1299362"/>
                  <a:pt x="1333967" y="1296829"/>
                </a:cubicBezTo>
                <a:cubicBezTo>
                  <a:pt x="1335834" y="1294295"/>
                  <a:pt x="1337567" y="1291828"/>
                  <a:pt x="1339167" y="1289428"/>
                </a:cubicBezTo>
                <a:cubicBezTo>
                  <a:pt x="1340768" y="1287027"/>
                  <a:pt x="1342101" y="1284894"/>
                  <a:pt x="1343168" y="1283027"/>
                </a:cubicBezTo>
                <a:close/>
                <a:moveTo>
                  <a:pt x="1464183" y="1275226"/>
                </a:moveTo>
                <a:lnTo>
                  <a:pt x="1473784" y="1275226"/>
                </a:lnTo>
                <a:lnTo>
                  <a:pt x="1508789" y="1363037"/>
                </a:lnTo>
                <a:lnTo>
                  <a:pt x="1473784" y="1451248"/>
                </a:lnTo>
                <a:lnTo>
                  <a:pt x="1464183" y="1451248"/>
                </a:lnTo>
                <a:lnTo>
                  <a:pt x="1499187" y="1363037"/>
                </a:lnTo>
                <a:close/>
                <a:moveTo>
                  <a:pt x="1426178" y="1275226"/>
                </a:moveTo>
                <a:lnTo>
                  <a:pt x="1435779" y="1275226"/>
                </a:lnTo>
                <a:lnTo>
                  <a:pt x="1470784" y="1363037"/>
                </a:lnTo>
                <a:lnTo>
                  <a:pt x="1435779" y="1451248"/>
                </a:lnTo>
                <a:lnTo>
                  <a:pt x="1426178" y="1451248"/>
                </a:lnTo>
                <a:lnTo>
                  <a:pt x="1461183" y="1363037"/>
                </a:lnTo>
                <a:close/>
                <a:moveTo>
                  <a:pt x="349244" y="1275226"/>
                </a:moveTo>
                <a:lnTo>
                  <a:pt x="358845" y="1275226"/>
                </a:lnTo>
                <a:lnTo>
                  <a:pt x="323841" y="1363037"/>
                </a:lnTo>
                <a:lnTo>
                  <a:pt x="358845" y="1451248"/>
                </a:lnTo>
                <a:lnTo>
                  <a:pt x="349244" y="1451248"/>
                </a:lnTo>
                <a:lnTo>
                  <a:pt x="314239" y="1363037"/>
                </a:lnTo>
                <a:close/>
                <a:moveTo>
                  <a:pt x="311239" y="1275226"/>
                </a:moveTo>
                <a:lnTo>
                  <a:pt x="320840" y="1275226"/>
                </a:lnTo>
                <a:lnTo>
                  <a:pt x="285836" y="1363037"/>
                </a:lnTo>
                <a:lnTo>
                  <a:pt x="320840" y="1451248"/>
                </a:lnTo>
                <a:lnTo>
                  <a:pt x="311239" y="1451248"/>
                </a:lnTo>
                <a:lnTo>
                  <a:pt x="276235" y="1363037"/>
                </a:lnTo>
                <a:close/>
                <a:moveTo>
                  <a:pt x="2617527" y="1274426"/>
                </a:moveTo>
                <a:cubicBezTo>
                  <a:pt x="2619527" y="1275893"/>
                  <a:pt x="2621928" y="1277826"/>
                  <a:pt x="2624728" y="1280227"/>
                </a:cubicBezTo>
                <a:cubicBezTo>
                  <a:pt x="2627528" y="1282627"/>
                  <a:pt x="2630462" y="1285161"/>
                  <a:pt x="2633529" y="1287828"/>
                </a:cubicBezTo>
                <a:cubicBezTo>
                  <a:pt x="2636596" y="1290494"/>
                  <a:pt x="2639596" y="1293195"/>
                  <a:pt x="2642530" y="1295928"/>
                </a:cubicBezTo>
                <a:cubicBezTo>
                  <a:pt x="2645464" y="1298662"/>
                  <a:pt x="2647931" y="1301096"/>
                  <a:pt x="2649931" y="1303229"/>
                </a:cubicBezTo>
                <a:lnTo>
                  <a:pt x="2645531" y="1308830"/>
                </a:lnTo>
                <a:cubicBezTo>
                  <a:pt x="2643530" y="1306563"/>
                  <a:pt x="2641097" y="1304030"/>
                  <a:pt x="2638230" y="1301229"/>
                </a:cubicBezTo>
                <a:cubicBezTo>
                  <a:pt x="2635363" y="1298429"/>
                  <a:pt x="2632429" y="1295695"/>
                  <a:pt x="2629428" y="1293028"/>
                </a:cubicBezTo>
                <a:cubicBezTo>
                  <a:pt x="2626428" y="1290361"/>
                  <a:pt x="2623528" y="1287861"/>
                  <a:pt x="2620727" y="1285527"/>
                </a:cubicBezTo>
                <a:cubicBezTo>
                  <a:pt x="2617927" y="1283194"/>
                  <a:pt x="2615527" y="1281293"/>
                  <a:pt x="2613526" y="1279827"/>
                </a:cubicBezTo>
                <a:close/>
                <a:moveTo>
                  <a:pt x="1363370" y="1272026"/>
                </a:moveTo>
                <a:lnTo>
                  <a:pt x="1364570" y="1278426"/>
                </a:lnTo>
                <a:cubicBezTo>
                  <a:pt x="1357770" y="1279093"/>
                  <a:pt x="1350169" y="1279693"/>
                  <a:pt x="1341768" y="1280227"/>
                </a:cubicBezTo>
                <a:cubicBezTo>
                  <a:pt x="1333367" y="1280760"/>
                  <a:pt x="1324599" y="1281327"/>
                  <a:pt x="1315464" y="1281927"/>
                </a:cubicBezTo>
                <a:cubicBezTo>
                  <a:pt x="1306330" y="1282527"/>
                  <a:pt x="1297029" y="1283060"/>
                  <a:pt x="1287561" y="1283527"/>
                </a:cubicBezTo>
                <a:cubicBezTo>
                  <a:pt x="1278093" y="1283994"/>
                  <a:pt x="1268925" y="1284427"/>
                  <a:pt x="1260057" y="1284827"/>
                </a:cubicBezTo>
                <a:cubicBezTo>
                  <a:pt x="1251190" y="1285227"/>
                  <a:pt x="1242789" y="1285594"/>
                  <a:pt x="1234854" y="1285927"/>
                </a:cubicBezTo>
                <a:cubicBezTo>
                  <a:pt x="1226920" y="1286261"/>
                  <a:pt x="1219953" y="1286494"/>
                  <a:pt x="1213952" y="1286627"/>
                </a:cubicBezTo>
                <a:lnTo>
                  <a:pt x="1213752" y="1280227"/>
                </a:lnTo>
                <a:cubicBezTo>
                  <a:pt x="1219752" y="1280093"/>
                  <a:pt x="1226687" y="1279860"/>
                  <a:pt x="1234554" y="1279526"/>
                </a:cubicBezTo>
                <a:cubicBezTo>
                  <a:pt x="1242422" y="1279193"/>
                  <a:pt x="1250790" y="1278826"/>
                  <a:pt x="1259657" y="1278426"/>
                </a:cubicBezTo>
                <a:cubicBezTo>
                  <a:pt x="1268525" y="1278026"/>
                  <a:pt x="1277693" y="1277593"/>
                  <a:pt x="1287161" y="1277126"/>
                </a:cubicBezTo>
                <a:cubicBezTo>
                  <a:pt x="1296629" y="1276659"/>
                  <a:pt x="1305896" y="1276126"/>
                  <a:pt x="1314964" y="1275526"/>
                </a:cubicBezTo>
                <a:cubicBezTo>
                  <a:pt x="1324032" y="1274926"/>
                  <a:pt x="1332700" y="1274359"/>
                  <a:pt x="1340968" y="1273826"/>
                </a:cubicBezTo>
                <a:cubicBezTo>
                  <a:pt x="1349235" y="1273292"/>
                  <a:pt x="1356703" y="1272692"/>
                  <a:pt x="1363370" y="1272026"/>
                </a:cubicBezTo>
                <a:close/>
                <a:moveTo>
                  <a:pt x="1732416" y="1271825"/>
                </a:moveTo>
                <a:cubicBezTo>
                  <a:pt x="1733883" y="1272892"/>
                  <a:pt x="1735850" y="1274459"/>
                  <a:pt x="1738317" y="1276526"/>
                </a:cubicBezTo>
                <a:cubicBezTo>
                  <a:pt x="1740784" y="1278593"/>
                  <a:pt x="1743351" y="1280793"/>
                  <a:pt x="1746018" y="1283127"/>
                </a:cubicBezTo>
                <a:cubicBezTo>
                  <a:pt x="1748685" y="1285461"/>
                  <a:pt x="1751252" y="1287728"/>
                  <a:pt x="1753719" y="1289928"/>
                </a:cubicBezTo>
                <a:cubicBezTo>
                  <a:pt x="1756186" y="1292128"/>
                  <a:pt x="1758153" y="1293895"/>
                  <a:pt x="1759620" y="1295228"/>
                </a:cubicBezTo>
                <a:lnTo>
                  <a:pt x="1755419" y="1300229"/>
                </a:lnTo>
                <a:cubicBezTo>
                  <a:pt x="1753953" y="1298896"/>
                  <a:pt x="1752019" y="1297129"/>
                  <a:pt x="1749619" y="1294928"/>
                </a:cubicBezTo>
                <a:cubicBezTo>
                  <a:pt x="1747218" y="1292728"/>
                  <a:pt x="1744718" y="1290494"/>
                  <a:pt x="1742118" y="1288228"/>
                </a:cubicBezTo>
                <a:cubicBezTo>
                  <a:pt x="1739517" y="1285961"/>
                  <a:pt x="1736984" y="1283760"/>
                  <a:pt x="1734517" y="1281627"/>
                </a:cubicBezTo>
                <a:cubicBezTo>
                  <a:pt x="1732050" y="1279493"/>
                  <a:pt x="1730016" y="1277826"/>
                  <a:pt x="1728416" y="1276626"/>
                </a:cubicBezTo>
                <a:close/>
                <a:moveTo>
                  <a:pt x="889311" y="1271825"/>
                </a:moveTo>
                <a:lnTo>
                  <a:pt x="896112" y="1272226"/>
                </a:lnTo>
                <a:lnTo>
                  <a:pt x="896112" y="1425645"/>
                </a:lnTo>
                <a:lnTo>
                  <a:pt x="955319" y="1425645"/>
                </a:lnTo>
                <a:lnTo>
                  <a:pt x="955319" y="1303830"/>
                </a:lnTo>
                <a:lnTo>
                  <a:pt x="962120" y="1304230"/>
                </a:lnTo>
                <a:lnTo>
                  <a:pt x="962120" y="1446647"/>
                </a:lnTo>
                <a:lnTo>
                  <a:pt x="955319" y="1446647"/>
                </a:lnTo>
                <a:lnTo>
                  <a:pt x="955319" y="1432246"/>
                </a:lnTo>
                <a:lnTo>
                  <a:pt x="823103" y="1432246"/>
                </a:lnTo>
                <a:lnTo>
                  <a:pt x="823103" y="1303629"/>
                </a:lnTo>
                <a:lnTo>
                  <a:pt x="829904" y="1304030"/>
                </a:lnTo>
                <a:lnTo>
                  <a:pt x="829904" y="1425645"/>
                </a:lnTo>
                <a:lnTo>
                  <a:pt x="889311" y="1425645"/>
                </a:lnTo>
                <a:close/>
                <a:moveTo>
                  <a:pt x="444255" y="1271225"/>
                </a:moveTo>
                <a:lnTo>
                  <a:pt x="451057" y="1271625"/>
                </a:lnTo>
                <a:lnTo>
                  <a:pt x="451057" y="1289828"/>
                </a:lnTo>
                <a:lnTo>
                  <a:pt x="533267" y="1289828"/>
                </a:lnTo>
                <a:lnTo>
                  <a:pt x="533267" y="1271225"/>
                </a:lnTo>
                <a:lnTo>
                  <a:pt x="540067" y="1271625"/>
                </a:lnTo>
                <a:lnTo>
                  <a:pt x="540067" y="1289828"/>
                </a:lnTo>
                <a:lnTo>
                  <a:pt x="572272" y="1289828"/>
                </a:lnTo>
                <a:lnTo>
                  <a:pt x="572272" y="1295828"/>
                </a:lnTo>
                <a:lnTo>
                  <a:pt x="540067" y="1295828"/>
                </a:lnTo>
                <a:lnTo>
                  <a:pt x="540067" y="1365037"/>
                </a:lnTo>
                <a:lnTo>
                  <a:pt x="578872" y="1365037"/>
                </a:lnTo>
                <a:lnTo>
                  <a:pt x="578872" y="1371038"/>
                </a:lnTo>
                <a:lnTo>
                  <a:pt x="524266" y="1371038"/>
                </a:lnTo>
                <a:cubicBezTo>
                  <a:pt x="528133" y="1375839"/>
                  <a:pt x="532167" y="1380172"/>
                  <a:pt x="536367" y="1384040"/>
                </a:cubicBezTo>
                <a:cubicBezTo>
                  <a:pt x="540568" y="1387907"/>
                  <a:pt x="545068" y="1391441"/>
                  <a:pt x="549869" y="1394641"/>
                </a:cubicBezTo>
                <a:cubicBezTo>
                  <a:pt x="554669" y="1397841"/>
                  <a:pt x="559770" y="1400875"/>
                  <a:pt x="565171" y="1403742"/>
                </a:cubicBezTo>
                <a:cubicBezTo>
                  <a:pt x="570571" y="1406609"/>
                  <a:pt x="576339" y="1409443"/>
                  <a:pt x="582473" y="1412243"/>
                </a:cubicBezTo>
                <a:lnTo>
                  <a:pt x="579873" y="1418244"/>
                </a:lnTo>
                <a:cubicBezTo>
                  <a:pt x="573072" y="1415043"/>
                  <a:pt x="566705" y="1411843"/>
                  <a:pt x="560770" y="1408643"/>
                </a:cubicBezTo>
                <a:cubicBezTo>
                  <a:pt x="554836" y="1405442"/>
                  <a:pt x="549269" y="1402008"/>
                  <a:pt x="544068" y="1398341"/>
                </a:cubicBezTo>
                <a:cubicBezTo>
                  <a:pt x="538867" y="1394674"/>
                  <a:pt x="534000" y="1390607"/>
                  <a:pt x="529466" y="1386140"/>
                </a:cubicBezTo>
                <a:cubicBezTo>
                  <a:pt x="524932" y="1381673"/>
                  <a:pt x="520599" y="1376639"/>
                  <a:pt x="516464" y="1371038"/>
                </a:cubicBezTo>
                <a:lnTo>
                  <a:pt x="467459" y="1371038"/>
                </a:lnTo>
                <a:cubicBezTo>
                  <a:pt x="464658" y="1375438"/>
                  <a:pt x="461091" y="1379839"/>
                  <a:pt x="456757" y="1384240"/>
                </a:cubicBezTo>
                <a:cubicBezTo>
                  <a:pt x="452423" y="1388640"/>
                  <a:pt x="447523" y="1392974"/>
                  <a:pt x="442055" y="1397241"/>
                </a:cubicBezTo>
                <a:cubicBezTo>
                  <a:pt x="436588" y="1401508"/>
                  <a:pt x="430687" y="1405609"/>
                  <a:pt x="424353" y="1409543"/>
                </a:cubicBezTo>
                <a:cubicBezTo>
                  <a:pt x="418019" y="1413477"/>
                  <a:pt x="411385" y="1417177"/>
                  <a:pt x="404451" y="1420644"/>
                </a:cubicBezTo>
                <a:lnTo>
                  <a:pt x="401450" y="1414643"/>
                </a:lnTo>
                <a:cubicBezTo>
                  <a:pt x="414252" y="1408376"/>
                  <a:pt x="425786" y="1401475"/>
                  <a:pt x="436054" y="1393941"/>
                </a:cubicBezTo>
                <a:cubicBezTo>
                  <a:pt x="446322" y="1386407"/>
                  <a:pt x="454257" y="1378772"/>
                  <a:pt x="459858" y="1371038"/>
                </a:cubicBezTo>
                <a:lnTo>
                  <a:pt x="405651" y="1371038"/>
                </a:lnTo>
                <a:lnTo>
                  <a:pt x="405651" y="1365037"/>
                </a:lnTo>
                <a:lnTo>
                  <a:pt x="444255" y="1365037"/>
                </a:lnTo>
                <a:lnTo>
                  <a:pt x="444255" y="1295828"/>
                </a:lnTo>
                <a:lnTo>
                  <a:pt x="412252" y="1295828"/>
                </a:lnTo>
                <a:lnTo>
                  <a:pt x="412252" y="1289828"/>
                </a:lnTo>
                <a:lnTo>
                  <a:pt x="444255" y="1289828"/>
                </a:lnTo>
                <a:close/>
                <a:moveTo>
                  <a:pt x="2289686" y="1269625"/>
                </a:moveTo>
                <a:lnTo>
                  <a:pt x="2296487" y="1270025"/>
                </a:lnTo>
                <a:cubicBezTo>
                  <a:pt x="2296487" y="1270692"/>
                  <a:pt x="2296487" y="1272392"/>
                  <a:pt x="2296487" y="1275126"/>
                </a:cubicBezTo>
                <a:cubicBezTo>
                  <a:pt x="2296487" y="1277860"/>
                  <a:pt x="2296454" y="1281260"/>
                  <a:pt x="2296387" y="1285327"/>
                </a:cubicBezTo>
                <a:cubicBezTo>
                  <a:pt x="2296320" y="1289394"/>
                  <a:pt x="2296254" y="1293895"/>
                  <a:pt x="2296187" y="1298829"/>
                </a:cubicBezTo>
                <a:cubicBezTo>
                  <a:pt x="2296120" y="1303763"/>
                  <a:pt x="2296020" y="1308630"/>
                  <a:pt x="2295887" y="1313431"/>
                </a:cubicBezTo>
                <a:lnTo>
                  <a:pt x="2343093" y="1313431"/>
                </a:lnTo>
                <a:lnTo>
                  <a:pt x="2343093" y="1424845"/>
                </a:lnTo>
                <a:cubicBezTo>
                  <a:pt x="2343093" y="1428445"/>
                  <a:pt x="2343759" y="1430779"/>
                  <a:pt x="2345093" y="1431845"/>
                </a:cubicBezTo>
                <a:cubicBezTo>
                  <a:pt x="2346426" y="1432912"/>
                  <a:pt x="2349027" y="1433579"/>
                  <a:pt x="2352894" y="1433846"/>
                </a:cubicBezTo>
                <a:cubicBezTo>
                  <a:pt x="2355961" y="1434112"/>
                  <a:pt x="2359028" y="1434112"/>
                  <a:pt x="2362095" y="1433846"/>
                </a:cubicBezTo>
                <a:cubicBezTo>
                  <a:pt x="2363829" y="1433712"/>
                  <a:pt x="2365262" y="1433512"/>
                  <a:pt x="2366396" y="1433246"/>
                </a:cubicBezTo>
                <a:cubicBezTo>
                  <a:pt x="2367529" y="1432979"/>
                  <a:pt x="2368429" y="1432479"/>
                  <a:pt x="2369096" y="1431745"/>
                </a:cubicBezTo>
                <a:cubicBezTo>
                  <a:pt x="2369763" y="1431012"/>
                  <a:pt x="2370263" y="1430012"/>
                  <a:pt x="2370596" y="1428745"/>
                </a:cubicBezTo>
                <a:cubicBezTo>
                  <a:pt x="2370930" y="1427478"/>
                  <a:pt x="2371230" y="1425778"/>
                  <a:pt x="2371496" y="1423645"/>
                </a:cubicBezTo>
                <a:cubicBezTo>
                  <a:pt x="2372030" y="1420044"/>
                  <a:pt x="2372430" y="1415777"/>
                  <a:pt x="2372696" y="1410843"/>
                </a:cubicBezTo>
                <a:cubicBezTo>
                  <a:pt x="2372963" y="1405909"/>
                  <a:pt x="2373163" y="1401508"/>
                  <a:pt x="2373296" y="1397641"/>
                </a:cubicBezTo>
                <a:lnTo>
                  <a:pt x="2379497" y="1399041"/>
                </a:lnTo>
                <a:cubicBezTo>
                  <a:pt x="2379497" y="1400642"/>
                  <a:pt x="2379431" y="1402642"/>
                  <a:pt x="2379297" y="1405042"/>
                </a:cubicBezTo>
                <a:cubicBezTo>
                  <a:pt x="2379164" y="1407442"/>
                  <a:pt x="2379031" y="1409909"/>
                  <a:pt x="2378897" y="1412443"/>
                </a:cubicBezTo>
                <a:cubicBezTo>
                  <a:pt x="2378764" y="1414977"/>
                  <a:pt x="2378564" y="1417444"/>
                  <a:pt x="2378297" y="1419844"/>
                </a:cubicBezTo>
                <a:cubicBezTo>
                  <a:pt x="2378030" y="1422244"/>
                  <a:pt x="2377830" y="1424178"/>
                  <a:pt x="2377697" y="1425645"/>
                </a:cubicBezTo>
                <a:cubicBezTo>
                  <a:pt x="2377297" y="1428712"/>
                  <a:pt x="2376797" y="1431179"/>
                  <a:pt x="2376197" y="1433046"/>
                </a:cubicBezTo>
                <a:cubicBezTo>
                  <a:pt x="2375597" y="1434913"/>
                  <a:pt x="2374730" y="1436413"/>
                  <a:pt x="2373597" y="1437546"/>
                </a:cubicBezTo>
                <a:cubicBezTo>
                  <a:pt x="2372463" y="1438680"/>
                  <a:pt x="2371030" y="1439480"/>
                  <a:pt x="2369296" y="1439947"/>
                </a:cubicBezTo>
                <a:cubicBezTo>
                  <a:pt x="2367562" y="1440413"/>
                  <a:pt x="2365362" y="1440713"/>
                  <a:pt x="2362695" y="1440847"/>
                </a:cubicBezTo>
                <a:cubicBezTo>
                  <a:pt x="2358961" y="1440980"/>
                  <a:pt x="2355228" y="1440980"/>
                  <a:pt x="2351494" y="1440847"/>
                </a:cubicBezTo>
                <a:cubicBezTo>
                  <a:pt x="2346026" y="1440580"/>
                  <a:pt x="2342126" y="1439513"/>
                  <a:pt x="2339792" y="1437646"/>
                </a:cubicBezTo>
                <a:cubicBezTo>
                  <a:pt x="2337459" y="1435779"/>
                  <a:pt x="2336292" y="1431979"/>
                  <a:pt x="2336292" y="1426245"/>
                </a:cubicBezTo>
                <a:lnTo>
                  <a:pt x="2336292" y="1320231"/>
                </a:lnTo>
                <a:lnTo>
                  <a:pt x="2295687" y="1320231"/>
                </a:lnTo>
                <a:cubicBezTo>
                  <a:pt x="2295687" y="1321298"/>
                  <a:pt x="2295653" y="1322399"/>
                  <a:pt x="2295587" y="1323532"/>
                </a:cubicBezTo>
                <a:cubicBezTo>
                  <a:pt x="2295520" y="1324666"/>
                  <a:pt x="2295487" y="1325766"/>
                  <a:pt x="2295487" y="1326832"/>
                </a:cubicBezTo>
                <a:cubicBezTo>
                  <a:pt x="2295220" y="1337767"/>
                  <a:pt x="2294787" y="1347602"/>
                  <a:pt x="2294187" y="1356336"/>
                </a:cubicBezTo>
                <a:cubicBezTo>
                  <a:pt x="2293587" y="1365070"/>
                  <a:pt x="2292620" y="1373005"/>
                  <a:pt x="2291286" y="1380139"/>
                </a:cubicBezTo>
                <a:cubicBezTo>
                  <a:pt x="2289953" y="1387273"/>
                  <a:pt x="2288219" y="1393774"/>
                  <a:pt x="2286086" y="1399641"/>
                </a:cubicBezTo>
                <a:cubicBezTo>
                  <a:pt x="2283952" y="1405509"/>
                  <a:pt x="2281318" y="1411143"/>
                  <a:pt x="2278185" y="1416544"/>
                </a:cubicBezTo>
                <a:cubicBezTo>
                  <a:pt x="2275051" y="1421944"/>
                  <a:pt x="2271284" y="1427245"/>
                  <a:pt x="2266883" y="1432446"/>
                </a:cubicBezTo>
                <a:cubicBezTo>
                  <a:pt x="2262483" y="1437646"/>
                  <a:pt x="2257415" y="1443114"/>
                  <a:pt x="2251681" y="1448848"/>
                </a:cubicBezTo>
                <a:lnTo>
                  <a:pt x="2246681" y="1443847"/>
                </a:lnTo>
                <a:cubicBezTo>
                  <a:pt x="2252281" y="1438246"/>
                  <a:pt x="2257215" y="1432979"/>
                  <a:pt x="2261483" y="1428045"/>
                </a:cubicBezTo>
                <a:cubicBezTo>
                  <a:pt x="2265750" y="1423111"/>
                  <a:pt x="2269383" y="1418077"/>
                  <a:pt x="2272384" y="1412943"/>
                </a:cubicBezTo>
                <a:cubicBezTo>
                  <a:pt x="2275384" y="1407809"/>
                  <a:pt x="2277918" y="1402442"/>
                  <a:pt x="2279985" y="1396841"/>
                </a:cubicBezTo>
                <a:cubicBezTo>
                  <a:pt x="2282052" y="1391240"/>
                  <a:pt x="2283719" y="1385006"/>
                  <a:pt x="2284985" y="1378139"/>
                </a:cubicBezTo>
                <a:cubicBezTo>
                  <a:pt x="2286252" y="1371271"/>
                  <a:pt x="2287152" y="1363637"/>
                  <a:pt x="2287686" y="1355236"/>
                </a:cubicBezTo>
                <a:cubicBezTo>
                  <a:pt x="2288219" y="1346835"/>
                  <a:pt x="2288619" y="1337300"/>
                  <a:pt x="2288886" y="1326632"/>
                </a:cubicBezTo>
                <a:cubicBezTo>
                  <a:pt x="2288886" y="1325566"/>
                  <a:pt x="2288919" y="1324499"/>
                  <a:pt x="2288986" y="1323432"/>
                </a:cubicBezTo>
                <a:cubicBezTo>
                  <a:pt x="2289053" y="1322365"/>
                  <a:pt x="2289086" y="1321298"/>
                  <a:pt x="2289086" y="1320231"/>
                </a:cubicBezTo>
                <a:lnTo>
                  <a:pt x="2256282" y="1320231"/>
                </a:lnTo>
                <a:lnTo>
                  <a:pt x="2256282" y="1313431"/>
                </a:lnTo>
                <a:lnTo>
                  <a:pt x="2289286" y="1313431"/>
                </a:lnTo>
                <a:cubicBezTo>
                  <a:pt x="2289419" y="1308497"/>
                  <a:pt x="2289519" y="1303529"/>
                  <a:pt x="2289586" y="1298529"/>
                </a:cubicBezTo>
                <a:cubicBezTo>
                  <a:pt x="2289653" y="1293528"/>
                  <a:pt x="2289686" y="1288994"/>
                  <a:pt x="2289686" y="1284927"/>
                </a:cubicBezTo>
                <a:cubicBezTo>
                  <a:pt x="2289686" y="1280860"/>
                  <a:pt x="2289686" y="1277426"/>
                  <a:pt x="2289686" y="1274626"/>
                </a:cubicBezTo>
                <a:cubicBezTo>
                  <a:pt x="2289686" y="1271825"/>
                  <a:pt x="2289686" y="1270159"/>
                  <a:pt x="2289686" y="1269625"/>
                </a:cubicBezTo>
                <a:close/>
                <a:moveTo>
                  <a:pt x="1048731" y="1269625"/>
                </a:moveTo>
                <a:lnTo>
                  <a:pt x="1055132" y="1271425"/>
                </a:lnTo>
                <a:cubicBezTo>
                  <a:pt x="1052865" y="1278760"/>
                  <a:pt x="1050298" y="1285927"/>
                  <a:pt x="1047431" y="1292928"/>
                </a:cubicBezTo>
                <a:cubicBezTo>
                  <a:pt x="1044564" y="1299929"/>
                  <a:pt x="1041597" y="1306763"/>
                  <a:pt x="1038530" y="1313431"/>
                </a:cubicBezTo>
                <a:lnTo>
                  <a:pt x="1038530" y="1447047"/>
                </a:lnTo>
                <a:lnTo>
                  <a:pt x="1031929" y="1447047"/>
                </a:lnTo>
                <a:lnTo>
                  <a:pt x="1031929" y="1326632"/>
                </a:lnTo>
                <a:cubicBezTo>
                  <a:pt x="1027662" y="1334633"/>
                  <a:pt x="1023261" y="1342201"/>
                  <a:pt x="1018727" y="1349335"/>
                </a:cubicBezTo>
                <a:cubicBezTo>
                  <a:pt x="1014194" y="1356469"/>
                  <a:pt x="1009593" y="1363170"/>
                  <a:pt x="1004926" y="1369438"/>
                </a:cubicBezTo>
                <a:lnTo>
                  <a:pt x="1000525" y="1364037"/>
                </a:lnTo>
                <a:cubicBezTo>
                  <a:pt x="1004926" y="1358170"/>
                  <a:pt x="1009359" y="1351636"/>
                  <a:pt x="1013827" y="1344435"/>
                </a:cubicBezTo>
                <a:cubicBezTo>
                  <a:pt x="1018294" y="1337234"/>
                  <a:pt x="1022628" y="1329599"/>
                  <a:pt x="1026828" y="1321532"/>
                </a:cubicBezTo>
                <a:cubicBezTo>
                  <a:pt x="1031029" y="1313464"/>
                  <a:pt x="1034996" y="1305063"/>
                  <a:pt x="1038730" y="1296329"/>
                </a:cubicBezTo>
                <a:cubicBezTo>
                  <a:pt x="1042464" y="1287594"/>
                  <a:pt x="1045797" y="1278693"/>
                  <a:pt x="1048731" y="1269625"/>
                </a:cubicBezTo>
                <a:close/>
                <a:moveTo>
                  <a:pt x="2246881" y="1269425"/>
                </a:moveTo>
                <a:lnTo>
                  <a:pt x="2253682" y="1271225"/>
                </a:lnTo>
                <a:cubicBezTo>
                  <a:pt x="2251681" y="1278026"/>
                  <a:pt x="2249414" y="1284861"/>
                  <a:pt x="2246881" y="1291728"/>
                </a:cubicBezTo>
                <a:cubicBezTo>
                  <a:pt x="2244347" y="1298595"/>
                  <a:pt x="2241613" y="1305430"/>
                  <a:pt x="2238680" y="1312231"/>
                </a:cubicBezTo>
                <a:lnTo>
                  <a:pt x="2238680" y="1448448"/>
                </a:lnTo>
                <a:lnTo>
                  <a:pt x="2232079" y="1448448"/>
                </a:lnTo>
                <a:lnTo>
                  <a:pt x="2232079" y="1326232"/>
                </a:lnTo>
                <a:cubicBezTo>
                  <a:pt x="2227812" y="1334767"/>
                  <a:pt x="2223378" y="1342834"/>
                  <a:pt x="2218777" y="1350435"/>
                </a:cubicBezTo>
                <a:cubicBezTo>
                  <a:pt x="2214177" y="1358036"/>
                  <a:pt x="2209543" y="1364970"/>
                  <a:pt x="2204876" y="1371238"/>
                </a:cubicBezTo>
                <a:lnTo>
                  <a:pt x="2200475" y="1365237"/>
                </a:lnTo>
                <a:cubicBezTo>
                  <a:pt x="2204742" y="1359503"/>
                  <a:pt x="2209109" y="1352902"/>
                  <a:pt x="2213576" y="1345435"/>
                </a:cubicBezTo>
                <a:cubicBezTo>
                  <a:pt x="2218044" y="1337967"/>
                  <a:pt x="2222311" y="1330066"/>
                  <a:pt x="2226378" y="1321732"/>
                </a:cubicBezTo>
                <a:cubicBezTo>
                  <a:pt x="2230445" y="1313397"/>
                  <a:pt x="2234279" y="1304763"/>
                  <a:pt x="2237880" y="1295828"/>
                </a:cubicBezTo>
                <a:cubicBezTo>
                  <a:pt x="2241480" y="1286894"/>
                  <a:pt x="2244480" y="1278093"/>
                  <a:pt x="2246881" y="1269425"/>
                </a:cubicBezTo>
                <a:close/>
                <a:moveTo>
                  <a:pt x="646081" y="1269425"/>
                </a:moveTo>
                <a:lnTo>
                  <a:pt x="652681" y="1269825"/>
                </a:lnTo>
                <a:lnTo>
                  <a:pt x="652681" y="1286827"/>
                </a:lnTo>
                <a:lnTo>
                  <a:pt x="689086" y="1286827"/>
                </a:lnTo>
                <a:lnTo>
                  <a:pt x="689086" y="1292628"/>
                </a:lnTo>
                <a:lnTo>
                  <a:pt x="652681" y="1292628"/>
                </a:lnTo>
                <a:lnTo>
                  <a:pt x="652681" y="1313231"/>
                </a:lnTo>
                <a:lnTo>
                  <a:pt x="699488" y="1313231"/>
                </a:lnTo>
                <a:lnTo>
                  <a:pt x="699488" y="1319231"/>
                </a:lnTo>
                <a:lnTo>
                  <a:pt x="657482" y="1319231"/>
                </a:lnTo>
                <a:lnTo>
                  <a:pt x="657482" y="1358636"/>
                </a:lnTo>
                <a:lnTo>
                  <a:pt x="650881" y="1358636"/>
                </a:lnTo>
                <a:lnTo>
                  <a:pt x="650881" y="1319231"/>
                </a:lnTo>
                <a:lnTo>
                  <a:pt x="607076" y="1319231"/>
                </a:lnTo>
                <a:lnTo>
                  <a:pt x="607076" y="1313231"/>
                </a:lnTo>
                <a:lnTo>
                  <a:pt x="646081" y="1313231"/>
                </a:lnTo>
                <a:close/>
                <a:moveTo>
                  <a:pt x="2748543" y="1269225"/>
                </a:moveTo>
                <a:lnTo>
                  <a:pt x="2755544" y="1269625"/>
                </a:lnTo>
                <a:lnTo>
                  <a:pt x="2755544" y="1317831"/>
                </a:lnTo>
                <a:lnTo>
                  <a:pt x="2781148" y="1317831"/>
                </a:lnTo>
                <a:lnTo>
                  <a:pt x="2781148" y="1324632"/>
                </a:lnTo>
                <a:lnTo>
                  <a:pt x="2755544" y="1324632"/>
                </a:lnTo>
                <a:lnTo>
                  <a:pt x="2755544" y="1391040"/>
                </a:lnTo>
                <a:lnTo>
                  <a:pt x="2703738" y="1391040"/>
                </a:lnTo>
                <a:lnTo>
                  <a:pt x="2703738" y="1324432"/>
                </a:lnTo>
                <a:lnTo>
                  <a:pt x="2674134" y="1324232"/>
                </a:lnTo>
                <a:lnTo>
                  <a:pt x="2674134" y="1429045"/>
                </a:lnTo>
                <a:lnTo>
                  <a:pt x="2777947" y="1429045"/>
                </a:lnTo>
                <a:lnTo>
                  <a:pt x="2777947" y="1435846"/>
                </a:lnTo>
                <a:lnTo>
                  <a:pt x="2667133" y="1435846"/>
                </a:lnTo>
                <a:lnTo>
                  <a:pt x="2667133" y="1324232"/>
                </a:lnTo>
                <a:lnTo>
                  <a:pt x="2651331" y="1324232"/>
                </a:lnTo>
                <a:lnTo>
                  <a:pt x="2651331" y="1317431"/>
                </a:lnTo>
                <a:lnTo>
                  <a:pt x="2667133" y="1317431"/>
                </a:lnTo>
                <a:lnTo>
                  <a:pt x="2667133" y="1275626"/>
                </a:lnTo>
                <a:lnTo>
                  <a:pt x="2674134" y="1276026"/>
                </a:lnTo>
                <a:lnTo>
                  <a:pt x="2674134" y="1317431"/>
                </a:lnTo>
                <a:lnTo>
                  <a:pt x="2703738" y="1317631"/>
                </a:lnTo>
                <a:lnTo>
                  <a:pt x="2703738" y="1269625"/>
                </a:lnTo>
                <a:lnTo>
                  <a:pt x="2710739" y="1270025"/>
                </a:lnTo>
                <a:lnTo>
                  <a:pt x="2710739" y="1317631"/>
                </a:lnTo>
                <a:lnTo>
                  <a:pt x="2748543" y="1317631"/>
                </a:lnTo>
                <a:close/>
                <a:moveTo>
                  <a:pt x="2050856" y="1269225"/>
                </a:moveTo>
                <a:lnTo>
                  <a:pt x="2057057" y="1272226"/>
                </a:lnTo>
                <a:cubicBezTo>
                  <a:pt x="2055590" y="1275026"/>
                  <a:pt x="2054090" y="1277826"/>
                  <a:pt x="2052557" y="1280627"/>
                </a:cubicBezTo>
                <a:cubicBezTo>
                  <a:pt x="2051023" y="1283427"/>
                  <a:pt x="2049456" y="1286161"/>
                  <a:pt x="2047856" y="1288828"/>
                </a:cubicBezTo>
                <a:lnTo>
                  <a:pt x="2172871" y="1288828"/>
                </a:lnTo>
                <a:lnTo>
                  <a:pt x="2172871" y="1295028"/>
                </a:lnTo>
                <a:lnTo>
                  <a:pt x="2043855" y="1295028"/>
                </a:lnTo>
                <a:cubicBezTo>
                  <a:pt x="2039188" y="1302229"/>
                  <a:pt x="2034021" y="1309130"/>
                  <a:pt x="2028354" y="1315731"/>
                </a:cubicBezTo>
                <a:cubicBezTo>
                  <a:pt x="2022686" y="1322332"/>
                  <a:pt x="2016585" y="1328833"/>
                  <a:pt x="2010051" y="1335233"/>
                </a:cubicBezTo>
                <a:lnTo>
                  <a:pt x="2005451" y="1329833"/>
                </a:lnTo>
                <a:cubicBezTo>
                  <a:pt x="2015052" y="1321032"/>
                  <a:pt x="2023753" y="1311330"/>
                  <a:pt x="2031554" y="1300729"/>
                </a:cubicBezTo>
                <a:cubicBezTo>
                  <a:pt x="2039355" y="1290128"/>
                  <a:pt x="2045789" y="1279626"/>
                  <a:pt x="2050856" y="1269225"/>
                </a:cubicBezTo>
                <a:close/>
                <a:moveTo>
                  <a:pt x="2491111" y="1269025"/>
                </a:moveTo>
                <a:cubicBezTo>
                  <a:pt x="2492578" y="1272892"/>
                  <a:pt x="2493945" y="1276959"/>
                  <a:pt x="2495212" y="1281227"/>
                </a:cubicBezTo>
                <a:cubicBezTo>
                  <a:pt x="2496479" y="1285494"/>
                  <a:pt x="2497712" y="1289894"/>
                  <a:pt x="2498912" y="1294428"/>
                </a:cubicBezTo>
                <a:lnTo>
                  <a:pt x="2569121" y="1294428"/>
                </a:lnTo>
                <a:lnTo>
                  <a:pt x="2569121" y="1327632"/>
                </a:lnTo>
                <a:lnTo>
                  <a:pt x="2562320" y="1327632"/>
                </a:lnTo>
                <a:lnTo>
                  <a:pt x="2562320" y="1301029"/>
                </a:lnTo>
                <a:lnTo>
                  <a:pt x="2423103" y="1301029"/>
                </a:lnTo>
                <a:lnTo>
                  <a:pt x="2423103" y="1327632"/>
                </a:lnTo>
                <a:lnTo>
                  <a:pt x="2416102" y="1327632"/>
                </a:lnTo>
                <a:lnTo>
                  <a:pt x="2416102" y="1294428"/>
                </a:lnTo>
                <a:lnTo>
                  <a:pt x="2491911" y="1294428"/>
                </a:lnTo>
                <a:cubicBezTo>
                  <a:pt x="2489511" y="1285761"/>
                  <a:pt x="2486977" y="1277560"/>
                  <a:pt x="2484310" y="1269825"/>
                </a:cubicBezTo>
                <a:close/>
                <a:moveTo>
                  <a:pt x="1846031" y="1269025"/>
                </a:moveTo>
                <a:lnTo>
                  <a:pt x="1853031" y="1270425"/>
                </a:lnTo>
                <a:cubicBezTo>
                  <a:pt x="1852632" y="1272692"/>
                  <a:pt x="1852065" y="1275226"/>
                  <a:pt x="1851331" y="1278026"/>
                </a:cubicBezTo>
                <a:cubicBezTo>
                  <a:pt x="1850598" y="1280827"/>
                  <a:pt x="1849831" y="1283694"/>
                  <a:pt x="1849031" y="1286627"/>
                </a:cubicBezTo>
                <a:cubicBezTo>
                  <a:pt x="1848231" y="1289561"/>
                  <a:pt x="1847398" y="1292495"/>
                  <a:pt x="1846531" y="1295429"/>
                </a:cubicBezTo>
                <a:cubicBezTo>
                  <a:pt x="1845664" y="1298362"/>
                  <a:pt x="1844764" y="1301096"/>
                  <a:pt x="1843830" y="1303629"/>
                </a:cubicBezTo>
                <a:lnTo>
                  <a:pt x="1878035" y="1303629"/>
                </a:lnTo>
                <a:lnTo>
                  <a:pt x="1878035" y="1440247"/>
                </a:lnTo>
                <a:lnTo>
                  <a:pt x="1816027" y="1440247"/>
                </a:lnTo>
                <a:lnTo>
                  <a:pt x="1816027" y="1303629"/>
                </a:lnTo>
                <a:lnTo>
                  <a:pt x="1836629" y="1303629"/>
                </a:lnTo>
                <a:cubicBezTo>
                  <a:pt x="1837563" y="1301096"/>
                  <a:pt x="1838463" y="1298329"/>
                  <a:pt x="1839330" y="1295329"/>
                </a:cubicBezTo>
                <a:cubicBezTo>
                  <a:pt x="1840197" y="1292328"/>
                  <a:pt x="1841063" y="1289294"/>
                  <a:pt x="1841930" y="1286227"/>
                </a:cubicBezTo>
                <a:cubicBezTo>
                  <a:pt x="1842797" y="1283160"/>
                  <a:pt x="1843564" y="1280127"/>
                  <a:pt x="1844230" y="1277126"/>
                </a:cubicBezTo>
                <a:cubicBezTo>
                  <a:pt x="1844897" y="1274126"/>
                  <a:pt x="1845497" y="1271425"/>
                  <a:pt x="1846031" y="1269025"/>
                </a:cubicBezTo>
                <a:close/>
                <a:moveTo>
                  <a:pt x="1117140" y="1268425"/>
                </a:moveTo>
                <a:lnTo>
                  <a:pt x="1124340" y="1270025"/>
                </a:lnTo>
                <a:cubicBezTo>
                  <a:pt x="1123807" y="1271492"/>
                  <a:pt x="1123174" y="1273426"/>
                  <a:pt x="1122440" y="1275826"/>
                </a:cubicBezTo>
                <a:cubicBezTo>
                  <a:pt x="1121707" y="1278226"/>
                  <a:pt x="1120873" y="1280760"/>
                  <a:pt x="1119940" y="1283427"/>
                </a:cubicBezTo>
                <a:cubicBezTo>
                  <a:pt x="1119006" y="1286094"/>
                  <a:pt x="1118073" y="1288794"/>
                  <a:pt x="1117140" y="1291528"/>
                </a:cubicBezTo>
                <a:cubicBezTo>
                  <a:pt x="1116206" y="1294262"/>
                  <a:pt x="1115339" y="1296695"/>
                  <a:pt x="1114539" y="1298829"/>
                </a:cubicBezTo>
                <a:lnTo>
                  <a:pt x="1166346" y="1298829"/>
                </a:lnTo>
                <a:lnTo>
                  <a:pt x="1166346" y="1447447"/>
                </a:lnTo>
                <a:lnTo>
                  <a:pt x="1159745" y="1447447"/>
                </a:lnTo>
                <a:lnTo>
                  <a:pt x="1159745" y="1432046"/>
                </a:lnTo>
                <a:lnTo>
                  <a:pt x="1080535" y="1432046"/>
                </a:lnTo>
                <a:lnTo>
                  <a:pt x="1080535" y="1448048"/>
                </a:lnTo>
                <a:lnTo>
                  <a:pt x="1073734" y="1448048"/>
                </a:lnTo>
                <a:lnTo>
                  <a:pt x="1073734" y="1298829"/>
                </a:lnTo>
                <a:lnTo>
                  <a:pt x="1107138" y="1298829"/>
                </a:lnTo>
                <a:cubicBezTo>
                  <a:pt x="1107938" y="1296562"/>
                  <a:pt x="1108839" y="1293995"/>
                  <a:pt x="1109839" y="1291128"/>
                </a:cubicBezTo>
                <a:cubicBezTo>
                  <a:pt x="1110839" y="1288261"/>
                  <a:pt x="1111806" y="1285394"/>
                  <a:pt x="1112739" y="1282527"/>
                </a:cubicBezTo>
                <a:cubicBezTo>
                  <a:pt x="1113673" y="1279660"/>
                  <a:pt x="1114539" y="1276993"/>
                  <a:pt x="1115339" y="1274526"/>
                </a:cubicBezTo>
                <a:cubicBezTo>
                  <a:pt x="1116140" y="1272059"/>
                  <a:pt x="1116740" y="1270025"/>
                  <a:pt x="1117140" y="1268425"/>
                </a:cubicBezTo>
                <a:close/>
                <a:moveTo>
                  <a:pt x="79010" y="1268425"/>
                </a:moveTo>
                <a:lnTo>
                  <a:pt x="86011" y="1270225"/>
                </a:lnTo>
                <a:cubicBezTo>
                  <a:pt x="84277" y="1274759"/>
                  <a:pt x="82444" y="1279160"/>
                  <a:pt x="80510" y="1283427"/>
                </a:cubicBezTo>
                <a:cubicBezTo>
                  <a:pt x="78577" y="1287694"/>
                  <a:pt x="76543" y="1291895"/>
                  <a:pt x="74409" y="1296029"/>
                </a:cubicBezTo>
                <a:lnTo>
                  <a:pt x="179022" y="1296029"/>
                </a:lnTo>
                <a:lnTo>
                  <a:pt x="179022" y="1302629"/>
                </a:lnTo>
                <a:lnTo>
                  <a:pt x="70809" y="1302629"/>
                </a:lnTo>
                <a:cubicBezTo>
                  <a:pt x="68142" y="1307697"/>
                  <a:pt x="65275" y="1312531"/>
                  <a:pt x="62208" y="1317131"/>
                </a:cubicBezTo>
                <a:cubicBezTo>
                  <a:pt x="59141" y="1321732"/>
                  <a:pt x="55940" y="1326299"/>
                  <a:pt x="52607" y="1330833"/>
                </a:cubicBezTo>
                <a:lnTo>
                  <a:pt x="153219" y="1330833"/>
                </a:lnTo>
                <a:lnTo>
                  <a:pt x="153219" y="1425445"/>
                </a:lnTo>
                <a:cubicBezTo>
                  <a:pt x="153219" y="1428912"/>
                  <a:pt x="152886" y="1431779"/>
                  <a:pt x="152219" y="1434046"/>
                </a:cubicBezTo>
                <a:cubicBezTo>
                  <a:pt x="151552" y="1436313"/>
                  <a:pt x="150419" y="1438146"/>
                  <a:pt x="148819" y="1439546"/>
                </a:cubicBezTo>
                <a:cubicBezTo>
                  <a:pt x="147218" y="1440947"/>
                  <a:pt x="145052" y="1441980"/>
                  <a:pt x="142318" y="1442647"/>
                </a:cubicBezTo>
                <a:cubicBezTo>
                  <a:pt x="139584" y="1443314"/>
                  <a:pt x="136151" y="1443714"/>
                  <a:pt x="132017" y="1443847"/>
                </a:cubicBezTo>
                <a:lnTo>
                  <a:pt x="112814" y="1444847"/>
                </a:lnTo>
                <a:lnTo>
                  <a:pt x="110814" y="1438246"/>
                </a:lnTo>
                <a:lnTo>
                  <a:pt x="130216" y="1437446"/>
                </a:lnTo>
                <a:cubicBezTo>
                  <a:pt x="133817" y="1437313"/>
                  <a:pt x="136684" y="1437013"/>
                  <a:pt x="138817" y="1436546"/>
                </a:cubicBezTo>
                <a:cubicBezTo>
                  <a:pt x="140951" y="1436079"/>
                  <a:pt x="142584" y="1435379"/>
                  <a:pt x="143718" y="1434446"/>
                </a:cubicBezTo>
                <a:cubicBezTo>
                  <a:pt x="144851" y="1433512"/>
                  <a:pt x="145585" y="1432212"/>
                  <a:pt x="145918" y="1430545"/>
                </a:cubicBezTo>
                <a:cubicBezTo>
                  <a:pt x="146252" y="1428878"/>
                  <a:pt x="146418" y="1426711"/>
                  <a:pt x="146418" y="1424044"/>
                </a:cubicBezTo>
                <a:lnTo>
                  <a:pt x="146418" y="1407843"/>
                </a:lnTo>
                <a:lnTo>
                  <a:pt x="50806" y="1407843"/>
                </a:lnTo>
                <a:lnTo>
                  <a:pt x="50806" y="1446447"/>
                </a:lnTo>
                <a:lnTo>
                  <a:pt x="44205" y="1446447"/>
                </a:lnTo>
                <a:lnTo>
                  <a:pt x="44205" y="1341234"/>
                </a:lnTo>
                <a:cubicBezTo>
                  <a:pt x="38472" y="1348035"/>
                  <a:pt x="32371" y="1354569"/>
                  <a:pt x="25903" y="1360837"/>
                </a:cubicBezTo>
                <a:cubicBezTo>
                  <a:pt x="19436" y="1367104"/>
                  <a:pt x="12535" y="1373238"/>
                  <a:pt x="5201" y="1379239"/>
                </a:cubicBezTo>
                <a:lnTo>
                  <a:pt x="1800" y="1372638"/>
                </a:lnTo>
                <a:cubicBezTo>
                  <a:pt x="14335" y="1362370"/>
                  <a:pt x="25703" y="1351536"/>
                  <a:pt x="35904" y="1340134"/>
                </a:cubicBezTo>
                <a:cubicBezTo>
                  <a:pt x="46106" y="1328733"/>
                  <a:pt x="55074" y="1316231"/>
                  <a:pt x="62808" y="1302629"/>
                </a:cubicBezTo>
                <a:lnTo>
                  <a:pt x="9801" y="1302629"/>
                </a:lnTo>
                <a:lnTo>
                  <a:pt x="9801" y="1296029"/>
                </a:lnTo>
                <a:lnTo>
                  <a:pt x="66608" y="1296029"/>
                </a:lnTo>
                <a:cubicBezTo>
                  <a:pt x="68875" y="1291628"/>
                  <a:pt x="71042" y="1287127"/>
                  <a:pt x="73109" y="1282527"/>
                </a:cubicBezTo>
                <a:cubicBezTo>
                  <a:pt x="75176" y="1277926"/>
                  <a:pt x="77143" y="1273226"/>
                  <a:pt x="79010" y="1268425"/>
                </a:cubicBezTo>
                <a:close/>
                <a:moveTo>
                  <a:pt x="1703413" y="1268225"/>
                </a:moveTo>
                <a:lnTo>
                  <a:pt x="1710814" y="1268625"/>
                </a:lnTo>
                <a:cubicBezTo>
                  <a:pt x="1710814" y="1269292"/>
                  <a:pt x="1710847" y="1270692"/>
                  <a:pt x="1710914" y="1272826"/>
                </a:cubicBezTo>
                <a:cubicBezTo>
                  <a:pt x="1710980" y="1274959"/>
                  <a:pt x="1711047" y="1277693"/>
                  <a:pt x="1711114" y="1281027"/>
                </a:cubicBezTo>
                <a:cubicBezTo>
                  <a:pt x="1711181" y="1284360"/>
                  <a:pt x="1711314" y="1288094"/>
                  <a:pt x="1711514" y="1292228"/>
                </a:cubicBezTo>
                <a:cubicBezTo>
                  <a:pt x="1711714" y="1296362"/>
                  <a:pt x="1711947" y="1300696"/>
                  <a:pt x="1712214" y="1305230"/>
                </a:cubicBezTo>
                <a:lnTo>
                  <a:pt x="1775422" y="1305230"/>
                </a:lnTo>
                <a:lnTo>
                  <a:pt x="1775422" y="1312231"/>
                </a:lnTo>
                <a:lnTo>
                  <a:pt x="1712614" y="1312231"/>
                </a:lnTo>
                <a:cubicBezTo>
                  <a:pt x="1714614" y="1342234"/>
                  <a:pt x="1717515" y="1366471"/>
                  <a:pt x="1721315" y="1384940"/>
                </a:cubicBezTo>
                <a:cubicBezTo>
                  <a:pt x="1725116" y="1403409"/>
                  <a:pt x="1730350" y="1417310"/>
                  <a:pt x="1737017" y="1426645"/>
                </a:cubicBezTo>
                <a:cubicBezTo>
                  <a:pt x="1739951" y="1430779"/>
                  <a:pt x="1742951" y="1433512"/>
                  <a:pt x="1746018" y="1434846"/>
                </a:cubicBezTo>
                <a:cubicBezTo>
                  <a:pt x="1749085" y="1436179"/>
                  <a:pt x="1751686" y="1436846"/>
                  <a:pt x="1753819" y="1436846"/>
                </a:cubicBezTo>
                <a:cubicBezTo>
                  <a:pt x="1755019" y="1436846"/>
                  <a:pt x="1756086" y="1436613"/>
                  <a:pt x="1757019" y="1436146"/>
                </a:cubicBezTo>
                <a:cubicBezTo>
                  <a:pt x="1757953" y="1435679"/>
                  <a:pt x="1758820" y="1434779"/>
                  <a:pt x="1759620" y="1433446"/>
                </a:cubicBezTo>
                <a:cubicBezTo>
                  <a:pt x="1760420" y="1432112"/>
                  <a:pt x="1761187" y="1430312"/>
                  <a:pt x="1761920" y="1428045"/>
                </a:cubicBezTo>
                <a:cubicBezTo>
                  <a:pt x="1762654" y="1425778"/>
                  <a:pt x="1763420" y="1422911"/>
                  <a:pt x="1764220" y="1419444"/>
                </a:cubicBezTo>
                <a:cubicBezTo>
                  <a:pt x="1764887" y="1416377"/>
                  <a:pt x="1765587" y="1412876"/>
                  <a:pt x="1766321" y="1408943"/>
                </a:cubicBezTo>
                <a:cubicBezTo>
                  <a:pt x="1767054" y="1405009"/>
                  <a:pt x="1767688" y="1401375"/>
                  <a:pt x="1768221" y="1398041"/>
                </a:cubicBezTo>
                <a:lnTo>
                  <a:pt x="1774022" y="1401242"/>
                </a:lnTo>
                <a:cubicBezTo>
                  <a:pt x="1773755" y="1404309"/>
                  <a:pt x="1773188" y="1407742"/>
                  <a:pt x="1772321" y="1411543"/>
                </a:cubicBezTo>
                <a:cubicBezTo>
                  <a:pt x="1771455" y="1415343"/>
                  <a:pt x="1770688" y="1418977"/>
                  <a:pt x="1770021" y="1422444"/>
                </a:cubicBezTo>
                <a:cubicBezTo>
                  <a:pt x="1769088" y="1427112"/>
                  <a:pt x="1768054" y="1430879"/>
                  <a:pt x="1766921" y="1433746"/>
                </a:cubicBezTo>
                <a:cubicBezTo>
                  <a:pt x="1765787" y="1436613"/>
                  <a:pt x="1764520" y="1438846"/>
                  <a:pt x="1763120" y="1440447"/>
                </a:cubicBezTo>
                <a:cubicBezTo>
                  <a:pt x="1761720" y="1442047"/>
                  <a:pt x="1760253" y="1443147"/>
                  <a:pt x="1758720" y="1443747"/>
                </a:cubicBezTo>
                <a:cubicBezTo>
                  <a:pt x="1757186" y="1444347"/>
                  <a:pt x="1755553" y="1444647"/>
                  <a:pt x="1753819" y="1444647"/>
                </a:cubicBezTo>
                <a:cubicBezTo>
                  <a:pt x="1750619" y="1444647"/>
                  <a:pt x="1746952" y="1443580"/>
                  <a:pt x="1742818" y="1441447"/>
                </a:cubicBezTo>
                <a:cubicBezTo>
                  <a:pt x="1738684" y="1439313"/>
                  <a:pt x="1734683" y="1435179"/>
                  <a:pt x="1730816" y="1429045"/>
                </a:cubicBezTo>
                <a:cubicBezTo>
                  <a:pt x="1724149" y="1419711"/>
                  <a:pt x="1718681" y="1405509"/>
                  <a:pt x="1714414" y="1386440"/>
                </a:cubicBezTo>
                <a:cubicBezTo>
                  <a:pt x="1710147" y="1367371"/>
                  <a:pt x="1707147" y="1342634"/>
                  <a:pt x="1705413" y="1312231"/>
                </a:cubicBezTo>
                <a:lnTo>
                  <a:pt x="1605001" y="1312231"/>
                </a:lnTo>
                <a:lnTo>
                  <a:pt x="1605001" y="1305230"/>
                </a:lnTo>
                <a:lnTo>
                  <a:pt x="1705013" y="1305230"/>
                </a:lnTo>
                <a:cubicBezTo>
                  <a:pt x="1704746" y="1301096"/>
                  <a:pt x="1704546" y="1296929"/>
                  <a:pt x="1704413" y="1292728"/>
                </a:cubicBezTo>
                <a:cubicBezTo>
                  <a:pt x="1704280" y="1288528"/>
                  <a:pt x="1704146" y="1284660"/>
                  <a:pt x="1704013" y="1281127"/>
                </a:cubicBezTo>
                <a:cubicBezTo>
                  <a:pt x="1703880" y="1277593"/>
                  <a:pt x="1703746" y="1274659"/>
                  <a:pt x="1703613" y="1272326"/>
                </a:cubicBezTo>
                <a:cubicBezTo>
                  <a:pt x="1703480" y="1269992"/>
                  <a:pt x="1703413" y="1268625"/>
                  <a:pt x="1703413" y="1268225"/>
                </a:cubicBezTo>
                <a:close/>
                <a:moveTo>
                  <a:pt x="1913439" y="1267625"/>
                </a:moveTo>
                <a:lnTo>
                  <a:pt x="1920040" y="1269225"/>
                </a:lnTo>
                <a:cubicBezTo>
                  <a:pt x="1918706" y="1274292"/>
                  <a:pt x="1917106" y="1279760"/>
                  <a:pt x="1915239" y="1285627"/>
                </a:cubicBezTo>
                <a:cubicBezTo>
                  <a:pt x="1913372" y="1291495"/>
                  <a:pt x="1911239" y="1297495"/>
                  <a:pt x="1908839" y="1303629"/>
                </a:cubicBezTo>
                <a:lnTo>
                  <a:pt x="1969846" y="1303629"/>
                </a:lnTo>
                <a:cubicBezTo>
                  <a:pt x="1969846" y="1304163"/>
                  <a:pt x="1969746" y="1307097"/>
                  <a:pt x="1969546" y="1312431"/>
                </a:cubicBezTo>
                <a:cubicBezTo>
                  <a:pt x="1969346" y="1317765"/>
                  <a:pt x="1969146" y="1324399"/>
                  <a:pt x="1968946" y="1332333"/>
                </a:cubicBezTo>
                <a:cubicBezTo>
                  <a:pt x="1968746" y="1340267"/>
                  <a:pt x="1968479" y="1348935"/>
                  <a:pt x="1968146" y="1358336"/>
                </a:cubicBezTo>
                <a:cubicBezTo>
                  <a:pt x="1967813" y="1367737"/>
                  <a:pt x="1967479" y="1376605"/>
                  <a:pt x="1967146" y="1384940"/>
                </a:cubicBezTo>
                <a:cubicBezTo>
                  <a:pt x="1966812" y="1393274"/>
                  <a:pt x="1966546" y="1400608"/>
                  <a:pt x="1966346" y="1406942"/>
                </a:cubicBezTo>
                <a:cubicBezTo>
                  <a:pt x="1966146" y="1413277"/>
                  <a:pt x="1965979" y="1417310"/>
                  <a:pt x="1965846" y="1419044"/>
                </a:cubicBezTo>
                <a:cubicBezTo>
                  <a:pt x="1965579" y="1423445"/>
                  <a:pt x="1964979" y="1427012"/>
                  <a:pt x="1964046" y="1429745"/>
                </a:cubicBezTo>
                <a:cubicBezTo>
                  <a:pt x="1963112" y="1432479"/>
                  <a:pt x="1961645" y="1434646"/>
                  <a:pt x="1959645" y="1436246"/>
                </a:cubicBezTo>
                <a:cubicBezTo>
                  <a:pt x="1957645" y="1437846"/>
                  <a:pt x="1954978" y="1439013"/>
                  <a:pt x="1951644" y="1439746"/>
                </a:cubicBezTo>
                <a:cubicBezTo>
                  <a:pt x="1948310" y="1440480"/>
                  <a:pt x="1944176" y="1441047"/>
                  <a:pt x="1939242" y="1441447"/>
                </a:cubicBezTo>
                <a:lnTo>
                  <a:pt x="1923040" y="1442647"/>
                </a:lnTo>
                <a:lnTo>
                  <a:pt x="1920440" y="1435646"/>
                </a:lnTo>
                <a:lnTo>
                  <a:pt x="1937642" y="1434446"/>
                </a:lnTo>
                <a:cubicBezTo>
                  <a:pt x="1941776" y="1434179"/>
                  <a:pt x="1945210" y="1433779"/>
                  <a:pt x="1947943" y="1433246"/>
                </a:cubicBezTo>
                <a:cubicBezTo>
                  <a:pt x="1950677" y="1432712"/>
                  <a:pt x="1952811" y="1431812"/>
                  <a:pt x="1954344" y="1430545"/>
                </a:cubicBezTo>
                <a:cubicBezTo>
                  <a:pt x="1955878" y="1429278"/>
                  <a:pt x="1956978" y="1427512"/>
                  <a:pt x="1957645" y="1425245"/>
                </a:cubicBezTo>
                <a:cubicBezTo>
                  <a:pt x="1958311" y="1422978"/>
                  <a:pt x="1958778" y="1420044"/>
                  <a:pt x="1959045" y="1416444"/>
                </a:cubicBezTo>
                <a:cubicBezTo>
                  <a:pt x="1959178" y="1414710"/>
                  <a:pt x="1959345" y="1411176"/>
                  <a:pt x="1959545" y="1405842"/>
                </a:cubicBezTo>
                <a:cubicBezTo>
                  <a:pt x="1959745" y="1400508"/>
                  <a:pt x="1959978" y="1394208"/>
                  <a:pt x="1960245" y="1386940"/>
                </a:cubicBezTo>
                <a:cubicBezTo>
                  <a:pt x="1960512" y="1379672"/>
                  <a:pt x="1960778" y="1371971"/>
                  <a:pt x="1961045" y="1363837"/>
                </a:cubicBezTo>
                <a:cubicBezTo>
                  <a:pt x="1961312" y="1355703"/>
                  <a:pt x="1961579" y="1348002"/>
                  <a:pt x="1961845" y="1340734"/>
                </a:cubicBezTo>
                <a:cubicBezTo>
                  <a:pt x="1962112" y="1333467"/>
                  <a:pt x="1962312" y="1327099"/>
                  <a:pt x="1962445" y="1321632"/>
                </a:cubicBezTo>
                <a:cubicBezTo>
                  <a:pt x="1962579" y="1316164"/>
                  <a:pt x="1962712" y="1312497"/>
                  <a:pt x="1962845" y="1310630"/>
                </a:cubicBezTo>
                <a:lnTo>
                  <a:pt x="1906038" y="1310630"/>
                </a:lnTo>
                <a:cubicBezTo>
                  <a:pt x="1903504" y="1316498"/>
                  <a:pt x="1900771" y="1322232"/>
                  <a:pt x="1897837" y="1327832"/>
                </a:cubicBezTo>
                <a:cubicBezTo>
                  <a:pt x="1894904" y="1333433"/>
                  <a:pt x="1891703" y="1338834"/>
                  <a:pt x="1888236" y="1344035"/>
                </a:cubicBezTo>
                <a:lnTo>
                  <a:pt x="1882435" y="1340034"/>
                </a:lnTo>
                <a:cubicBezTo>
                  <a:pt x="1886302" y="1334433"/>
                  <a:pt x="1889836" y="1328499"/>
                  <a:pt x="1893037" y="1322232"/>
                </a:cubicBezTo>
                <a:cubicBezTo>
                  <a:pt x="1896237" y="1315964"/>
                  <a:pt x="1899137" y="1309630"/>
                  <a:pt x="1901738" y="1303229"/>
                </a:cubicBezTo>
                <a:cubicBezTo>
                  <a:pt x="1904338" y="1296829"/>
                  <a:pt x="1906605" y="1290594"/>
                  <a:pt x="1908538" y="1284527"/>
                </a:cubicBezTo>
                <a:cubicBezTo>
                  <a:pt x="1910472" y="1278460"/>
                  <a:pt x="1912106" y="1272826"/>
                  <a:pt x="1913439" y="1267625"/>
                </a:cubicBezTo>
                <a:close/>
                <a:moveTo>
                  <a:pt x="4475559" y="1099918"/>
                </a:moveTo>
                <a:lnTo>
                  <a:pt x="4475959" y="1104319"/>
                </a:lnTo>
                <a:lnTo>
                  <a:pt x="4476359" y="1106919"/>
                </a:lnTo>
                <a:cubicBezTo>
                  <a:pt x="4471559" y="1107853"/>
                  <a:pt x="4465991" y="1108886"/>
                  <a:pt x="4459657" y="1110020"/>
                </a:cubicBezTo>
                <a:cubicBezTo>
                  <a:pt x="4453323" y="1111153"/>
                  <a:pt x="4446889" y="1112253"/>
                  <a:pt x="4440355" y="1113320"/>
                </a:cubicBezTo>
                <a:cubicBezTo>
                  <a:pt x="4433821" y="1114387"/>
                  <a:pt x="4427453" y="1115387"/>
                  <a:pt x="4421253" y="1116320"/>
                </a:cubicBezTo>
                <a:cubicBezTo>
                  <a:pt x="4415052" y="1117254"/>
                  <a:pt x="4409618" y="1118054"/>
                  <a:pt x="4404951" y="1118721"/>
                </a:cubicBezTo>
                <a:lnTo>
                  <a:pt x="4404150" y="1112520"/>
                </a:lnTo>
                <a:cubicBezTo>
                  <a:pt x="4408951" y="1111853"/>
                  <a:pt x="4414452" y="1111020"/>
                  <a:pt x="4420653" y="1110020"/>
                </a:cubicBezTo>
                <a:cubicBezTo>
                  <a:pt x="4426853" y="1109019"/>
                  <a:pt x="4433188" y="1107953"/>
                  <a:pt x="4439655" y="1106819"/>
                </a:cubicBezTo>
                <a:cubicBezTo>
                  <a:pt x="4446122" y="1105686"/>
                  <a:pt x="4452490" y="1104519"/>
                  <a:pt x="4458757" y="1103319"/>
                </a:cubicBezTo>
                <a:cubicBezTo>
                  <a:pt x="4465025" y="1102119"/>
                  <a:pt x="4470625" y="1100985"/>
                  <a:pt x="4475559" y="1099918"/>
                </a:cubicBezTo>
                <a:close/>
                <a:moveTo>
                  <a:pt x="3530841" y="1096918"/>
                </a:moveTo>
                <a:cubicBezTo>
                  <a:pt x="3533775" y="1098651"/>
                  <a:pt x="3537275" y="1100785"/>
                  <a:pt x="3541342" y="1103319"/>
                </a:cubicBezTo>
                <a:cubicBezTo>
                  <a:pt x="3545410" y="1105852"/>
                  <a:pt x="3549543" y="1108519"/>
                  <a:pt x="3553744" y="1111320"/>
                </a:cubicBezTo>
                <a:cubicBezTo>
                  <a:pt x="3557945" y="1114120"/>
                  <a:pt x="3562045" y="1116854"/>
                  <a:pt x="3566046" y="1119521"/>
                </a:cubicBezTo>
                <a:cubicBezTo>
                  <a:pt x="3570046" y="1122188"/>
                  <a:pt x="3573446" y="1124588"/>
                  <a:pt x="3576247" y="1126722"/>
                </a:cubicBezTo>
                <a:lnTo>
                  <a:pt x="3572846" y="1132522"/>
                </a:lnTo>
                <a:cubicBezTo>
                  <a:pt x="3570046" y="1130522"/>
                  <a:pt x="3566679" y="1128155"/>
                  <a:pt x="3562745" y="1125422"/>
                </a:cubicBezTo>
                <a:cubicBezTo>
                  <a:pt x="3558811" y="1122688"/>
                  <a:pt x="3554744" y="1119921"/>
                  <a:pt x="3550544" y="1117120"/>
                </a:cubicBezTo>
                <a:cubicBezTo>
                  <a:pt x="3546343" y="1114320"/>
                  <a:pt x="3542209" y="1111620"/>
                  <a:pt x="3538142" y="1109019"/>
                </a:cubicBezTo>
                <a:cubicBezTo>
                  <a:pt x="3534075" y="1106419"/>
                  <a:pt x="3530575" y="1104186"/>
                  <a:pt x="3527641" y="1102319"/>
                </a:cubicBezTo>
                <a:close/>
                <a:moveTo>
                  <a:pt x="3648056" y="1095718"/>
                </a:moveTo>
                <a:cubicBezTo>
                  <a:pt x="3643389" y="1095718"/>
                  <a:pt x="3639455" y="1097085"/>
                  <a:pt x="3636254" y="1099818"/>
                </a:cubicBezTo>
                <a:cubicBezTo>
                  <a:pt x="3633054" y="1102552"/>
                  <a:pt x="3631454" y="1106586"/>
                  <a:pt x="3631454" y="1111920"/>
                </a:cubicBezTo>
                <a:cubicBezTo>
                  <a:pt x="3631454" y="1117254"/>
                  <a:pt x="3633054" y="1121288"/>
                  <a:pt x="3636254" y="1124021"/>
                </a:cubicBezTo>
                <a:cubicBezTo>
                  <a:pt x="3639455" y="1126755"/>
                  <a:pt x="3643389" y="1128122"/>
                  <a:pt x="3648056" y="1128122"/>
                </a:cubicBezTo>
                <a:cubicBezTo>
                  <a:pt x="3652723" y="1128122"/>
                  <a:pt x="3656657" y="1126755"/>
                  <a:pt x="3659857" y="1124021"/>
                </a:cubicBezTo>
                <a:cubicBezTo>
                  <a:pt x="3663058" y="1121288"/>
                  <a:pt x="3664658" y="1117254"/>
                  <a:pt x="3664658" y="1111920"/>
                </a:cubicBezTo>
                <a:cubicBezTo>
                  <a:pt x="3664658" y="1106586"/>
                  <a:pt x="3663058" y="1102552"/>
                  <a:pt x="3659857" y="1099818"/>
                </a:cubicBezTo>
                <a:cubicBezTo>
                  <a:pt x="3656657" y="1097085"/>
                  <a:pt x="3652723" y="1095718"/>
                  <a:pt x="3648056" y="1095718"/>
                </a:cubicBezTo>
                <a:close/>
                <a:moveTo>
                  <a:pt x="3497237" y="1095118"/>
                </a:moveTo>
                <a:lnTo>
                  <a:pt x="3501237" y="1100318"/>
                </a:lnTo>
                <a:cubicBezTo>
                  <a:pt x="3498170" y="1103252"/>
                  <a:pt x="3494737" y="1106252"/>
                  <a:pt x="3490936" y="1109320"/>
                </a:cubicBezTo>
                <a:cubicBezTo>
                  <a:pt x="3487136" y="1112387"/>
                  <a:pt x="3483135" y="1115420"/>
                  <a:pt x="3478935" y="1118421"/>
                </a:cubicBezTo>
                <a:cubicBezTo>
                  <a:pt x="3474734" y="1121421"/>
                  <a:pt x="3470434" y="1124288"/>
                  <a:pt x="3466033" y="1127022"/>
                </a:cubicBezTo>
                <a:cubicBezTo>
                  <a:pt x="3461633" y="1129755"/>
                  <a:pt x="3457299" y="1132256"/>
                  <a:pt x="3453032" y="1134523"/>
                </a:cubicBezTo>
                <a:lnTo>
                  <a:pt x="3449831" y="1128722"/>
                </a:lnTo>
                <a:cubicBezTo>
                  <a:pt x="3458632" y="1124055"/>
                  <a:pt x="3467266" y="1118754"/>
                  <a:pt x="3475734" y="1112820"/>
                </a:cubicBezTo>
                <a:cubicBezTo>
                  <a:pt x="3484202" y="1106886"/>
                  <a:pt x="3491370" y="1100985"/>
                  <a:pt x="3497237" y="1095118"/>
                </a:cubicBezTo>
                <a:close/>
                <a:moveTo>
                  <a:pt x="3883685" y="1093117"/>
                </a:moveTo>
                <a:cubicBezTo>
                  <a:pt x="3885019" y="1094318"/>
                  <a:pt x="3886686" y="1095885"/>
                  <a:pt x="3888686" y="1097818"/>
                </a:cubicBezTo>
                <a:cubicBezTo>
                  <a:pt x="3890686" y="1099752"/>
                  <a:pt x="3892753" y="1101752"/>
                  <a:pt x="3894887" y="1103819"/>
                </a:cubicBezTo>
                <a:cubicBezTo>
                  <a:pt x="3897020" y="1105886"/>
                  <a:pt x="3899154" y="1107919"/>
                  <a:pt x="3901287" y="1109920"/>
                </a:cubicBezTo>
                <a:cubicBezTo>
                  <a:pt x="3903421" y="1111920"/>
                  <a:pt x="3905288" y="1113720"/>
                  <a:pt x="3906888" y="1115320"/>
                </a:cubicBezTo>
                <a:lnTo>
                  <a:pt x="3902688" y="1119721"/>
                </a:lnTo>
                <a:cubicBezTo>
                  <a:pt x="3901221" y="1118121"/>
                  <a:pt x="3899487" y="1116320"/>
                  <a:pt x="3897487" y="1114320"/>
                </a:cubicBezTo>
                <a:cubicBezTo>
                  <a:pt x="3895487" y="1112320"/>
                  <a:pt x="3893420" y="1110286"/>
                  <a:pt x="3891286" y="1108219"/>
                </a:cubicBezTo>
                <a:cubicBezTo>
                  <a:pt x="3889153" y="1106152"/>
                  <a:pt x="3887019" y="1104186"/>
                  <a:pt x="3884885" y="1102319"/>
                </a:cubicBezTo>
                <a:cubicBezTo>
                  <a:pt x="3882752" y="1100452"/>
                  <a:pt x="3880885" y="1098785"/>
                  <a:pt x="3879285" y="1097318"/>
                </a:cubicBezTo>
                <a:close/>
                <a:moveTo>
                  <a:pt x="3835479" y="1093117"/>
                </a:moveTo>
                <a:lnTo>
                  <a:pt x="3840080" y="1097118"/>
                </a:lnTo>
                <a:cubicBezTo>
                  <a:pt x="3838080" y="1099918"/>
                  <a:pt x="3835746" y="1102752"/>
                  <a:pt x="3833079" y="1105619"/>
                </a:cubicBezTo>
                <a:cubicBezTo>
                  <a:pt x="3830412" y="1108486"/>
                  <a:pt x="3827645" y="1111320"/>
                  <a:pt x="3824778" y="1114120"/>
                </a:cubicBezTo>
                <a:cubicBezTo>
                  <a:pt x="3821911" y="1116920"/>
                  <a:pt x="3819044" y="1119554"/>
                  <a:pt x="3816177" y="1122021"/>
                </a:cubicBezTo>
                <a:cubicBezTo>
                  <a:pt x="3813310" y="1124488"/>
                  <a:pt x="3810609" y="1126722"/>
                  <a:pt x="3808076" y="1128722"/>
                </a:cubicBezTo>
                <a:lnTo>
                  <a:pt x="3804075" y="1123921"/>
                </a:lnTo>
                <a:cubicBezTo>
                  <a:pt x="3806609" y="1121921"/>
                  <a:pt x="3809276" y="1119721"/>
                  <a:pt x="3812076" y="1117320"/>
                </a:cubicBezTo>
                <a:cubicBezTo>
                  <a:pt x="3814877" y="1114920"/>
                  <a:pt x="3817677" y="1112387"/>
                  <a:pt x="3820477" y="1109720"/>
                </a:cubicBezTo>
                <a:cubicBezTo>
                  <a:pt x="3823278" y="1107053"/>
                  <a:pt x="3825978" y="1104319"/>
                  <a:pt x="3828578" y="1101519"/>
                </a:cubicBezTo>
                <a:cubicBezTo>
                  <a:pt x="3831179" y="1098718"/>
                  <a:pt x="3833479" y="1095918"/>
                  <a:pt x="3835479" y="1093117"/>
                </a:cubicBezTo>
                <a:close/>
                <a:moveTo>
                  <a:pt x="1833829" y="1092717"/>
                </a:moveTo>
                <a:cubicBezTo>
                  <a:pt x="1836763" y="1094718"/>
                  <a:pt x="1839763" y="1097051"/>
                  <a:pt x="1842830" y="1099718"/>
                </a:cubicBezTo>
                <a:cubicBezTo>
                  <a:pt x="1845897" y="1102385"/>
                  <a:pt x="1848898" y="1105252"/>
                  <a:pt x="1851831" y="1108319"/>
                </a:cubicBezTo>
                <a:cubicBezTo>
                  <a:pt x="1854765" y="1111386"/>
                  <a:pt x="1857599" y="1114553"/>
                  <a:pt x="1860333" y="1117821"/>
                </a:cubicBezTo>
                <a:cubicBezTo>
                  <a:pt x="1863066" y="1121088"/>
                  <a:pt x="1865566" y="1124321"/>
                  <a:pt x="1867833" y="1127522"/>
                </a:cubicBezTo>
                <a:lnTo>
                  <a:pt x="1859232" y="1133322"/>
                </a:lnTo>
                <a:cubicBezTo>
                  <a:pt x="1857499" y="1130122"/>
                  <a:pt x="1855365" y="1126822"/>
                  <a:pt x="1852832" y="1123421"/>
                </a:cubicBezTo>
                <a:cubicBezTo>
                  <a:pt x="1850298" y="1120021"/>
                  <a:pt x="1847631" y="1116720"/>
                  <a:pt x="1844831" y="1113520"/>
                </a:cubicBezTo>
                <a:cubicBezTo>
                  <a:pt x="1842030" y="1110320"/>
                  <a:pt x="1839163" y="1107319"/>
                  <a:pt x="1836229" y="1104519"/>
                </a:cubicBezTo>
                <a:cubicBezTo>
                  <a:pt x="1833296" y="1101719"/>
                  <a:pt x="1830629" y="1099385"/>
                  <a:pt x="1828229" y="1097518"/>
                </a:cubicBezTo>
                <a:close/>
                <a:moveTo>
                  <a:pt x="3648056" y="1089517"/>
                </a:moveTo>
                <a:cubicBezTo>
                  <a:pt x="3654457" y="1089517"/>
                  <a:pt x="3659991" y="1091384"/>
                  <a:pt x="3664658" y="1095118"/>
                </a:cubicBezTo>
                <a:cubicBezTo>
                  <a:pt x="3669325" y="1098852"/>
                  <a:pt x="3671659" y="1104452"/>
                  <a:pt x="3671659" y="1111920"/>
                </a:cubicBezTo>
                <a:cubicBezTo>
                  <a:pt x="3671659" y="1115654"/>
                  <a:pt x="3671025" y="1118921"/>
                  <a:pt x="3669758" y="1121721"/>
                </a:cubicBezTo>
                <a:cubicBezTo>
                  <a:pt x="3668492" y="1124521"/>
                  <a:pt x="3666758" y="1126855"/>
                  <a:pt x="3664558" y="1128722"/>
                </a:cubicBezTo>
                <a:cubicBezTo>
                  <a:pt x="3662357" y="1130589"/>
                  <a:pt x="3659857" y="1131989"/>
                  <a:pt x="3657057" y="1132922"/>
                </a:cubicBezTo>
                <a:cubicBezTo>
                  <a:pt x="3654257" y="1133856"/>
                  <a:pt x="3651256" y="1134323"/>
                  <a:pt x="3648056" y="1134323"/>
                </a:cubicBezTo>
                <a:cubicBezTo>
                  <a:pt x="3641655" y="1134323"/>
                  <a:pt x="3636121" y="1132456"/>
                  <a:pt x="3631454" y="1128722"/>
                </a:cubicBezTo>
                <a:cubicBezTo>
                  <a:pt x="3626786" y="1124988"/>
                  <a:pt x="3624453" y="1119387"/>
                  <a:pt x="3624453" y="1111920"/>
                </a:cubicBezTo>
                <a:cubicBezTo>
                  <a:pt x="3624453" y="1104452"/>
                  <a:pt x="3626786" y="1098852"/>
                  <a:pt x="3631454" y="1095118"/>
                </a:cubicBezTo>
                <a:cubicBezTo>
                  <a:pt x="3636121" y="1091384"/>
                  <a:pt x="3641655" y="1089517"/>
                  <a:pt x="3648056" y="1089517"/>
                </a:cubicBezTo>
                <a:close/>
                <a:moveTo>
                  <a:pt x="4488761" y="1069715"/>
                </a:moveTo>
                <a:lnTo>
                  <a:pt x="4488761" y="1114120"/>
                </a:lnTo>
                <a:lnTo>
                  <a:pt x="4555569" y="1114120"/>
                </a:lnTo>
                <a:lnTo>
                  <a:pt x="4555569" y="1069715"/>
                </a:lnTo>
                <a:close/>
                <a:moveTo>
                  <a:pt x="4662183" y="1069314"/>
                </a:moveTo>
                <a:lnTo>
                  <a:pt x="4662183" y="1101919"/>
                </a:lnTo>
                <a:lnTo>
                  <a:pt x="4720790" y="1101919"/>
                </a:lnTo>
                <a:lnTo>
                  <a:pt x="4720790" y="1069314"/>
                </a:lnTo>
                <a:close/>
                <a:moveTo>
                  <a:pt x="3254007" y="1067714"/>
                </a:moveTo>
                <a:lnTo>
                  <a:pt x="3260607" y="1068114"/>
                </a:lnTo>
                <a:lnTo>
                  <a:pt x="3260607" y="1105119"/>
                </a:lnTo>
                <a:cubicBezTo>
                  <a:pt x="3260607" y="1108186"/>
                  <a:pt x="3260808" y="1110653"/>
                  <a:pt x="3261208" y="1112520"/>
                </a:cubicBezTo>
                <a:cubicBezTo>
                  <a:pt x="3261608" y="1114387"/>
                  <a:pt x="3262374" y="1115854"/>
                  <a:pt x="3263508" y="1116920"/>
                </a:cubicBezTo>
                <a:cubicBezTo>
                  <a:pt x="3264641" y="1117987"/>
                  <a:pt x="3266108" y="1118754"/>
                  <a:pt x="3267908" y="1119221"/>
                </a:cubicBezTo>
                <a:cubicBezTo>
                  <a:pt x="3269708" y="1119687"/>
                  <a:pt x="3272009" y="1119987"/>
                  <a:pt x="3274809" y="1120121"/>
                </a:cubicBezTo>
                <a:cubicBezTo>
                  <a:pt x="3287077" y="1120921"/>
                  <a:pt x="3299412" y="1120921"/>
                  <a:pt x="3311814" y="1120121"/>
                </a:cubicBezTo>
                <a:cubicBezTo>
                  <a:pt x="3315014" y="1119987"/>
                  <a:pt x="3317615" y="1119687"/>
                  <a:pt x="3319615" y="1119221"/>
                </a:cubicBezTo>
                <a:cubicBezTo>
                  <a:pt x="3321615" y="1118754"/>
                  <a:pt x="3323182" y="1118054"/>
                  <a:pt x="3324315" y="1117120"/>
                </a:cubicBezTo>
                <a:cubicBezTo>
                  <a:pt x="3325449" y="1116187"/>
                  <a:pt x="3326282" y="1114887"/>
                  <a:pt x="3326816" y="1113220"/>
                </a:cubicBezTo>
                <a:cubicBezTo>
                  <a:pt x="3327349" y="1111553"/>
                  <a:pt x="3327883" y="1109386"/>
                  <a:pt x="3328416" y="1106719"/>
                </a:cubicBezTo>
                <a:cubicBezTo>
                  <a:pt x="3328549" y="1105652"/>
                  <a:pt x="3328749" y="1104219"/>
                  <a:pt x="3329016" y="1102419"/>
                </a:cubicBezTo>
                <a:cubicBezTo>
                  <a:pt x="3329283" y="1100618"/>
                  <a:pt x="3329516" y="1098852"/>
                  <a:pt x="3329716" y="1097118"/>
                </a:cubicBezTo>
                <a:cubicBezTo>
                  <a:pt x="3329916" y="1095384"/>
                  <a:pt x="3330116" y="1093818"/>
                  <a:pt x="3330316" y="1092417"/>
                </a:cubicBezTo>
                <a:cubicBezTo>
                  <a:pt x="3330516" y="1091017"/>
                  <a:pt x="3330616" y="1090117"/>
                  <a:pt x="3330616" y="1089717"/>
                </a:cubicBezTo>
                <a:lnTo>
                  <a:pt x="3336817" y="1091917"/>
                </a:lnTo>
                <a:cubicBezTo>
                  <a:pt x="3336817" y="1092584"/>
                  <a:pt x="3336750" y="1093584"/>
                  <a:pt x="3336617" y="1094918"/>
                </a:cubicBezTo>
                <a:cubicBezTo>
                  <a:pt x="3336483" y="1096251"/>
                  <a:pt x="3336283" y="1097751"/>
                  <a:pt x="3336017" y="1099418"/>
                </a:cubicBezTo>
                <a:cubicBezTo>
                  <a:pt x="3335750" y="1101085"/>
                  <a:pt x="3335484" y="1102785"/>
                  <a:pt x="3335217" y="1104519"/>
                </a:cubicBezTo>
                <a:cubicBezTo>
                  <a:pt x="3334950" y="1106252"/>
                  <a:pt x="3334750" y="1107719"/>
                  <a:pt x="3334617" y="1108919"/>
                </a:cubicBezTo>
                <a:cubicBezTo>
                  <a:pt x="3334083" y="1112520"/>
                  <a:pt x="3333417" y="1115420"/>
                  <a:pt x="3332616" y="1117621"/>
                </a:cubicBezTo>
                <a:cubicBezTo>
                  <a:pt x="3331816" y="1119821"/>
                  <a:pt x="3330616" y="1121554"/>
                  <a:pt x="3329016" y="1122821"/>
                </a:cubicBezTo>
                <a:cubicBezTo>
                  <a:pt x="3327416" y="1124088"/>
                  <a:pt x="3325316" y="1124988"/>
                  <a:pt x="3322715" y="1125522"/>
                </a:cubicBezTo>
                <a:cubicBezTo>
                  <a:pt x="3320115" y="1126055"/>
                  <a:pt x="3316748" y="1126455"/>
                  <a:pt x="3312614" y="1126722"/>
                </a:cubicBezTo>
                <a:cubicBezTo>
                  <a:pt x="3299279" y="1127522"/>
                  <a:pt x="3286011" y="1127522"/>
                  <a:pt x="3272809" y="1126722"/>
                </a:cubicBezTo>
                <a:cubicBezTo>
                  <a:pt x="3269342" y="1126588"/>
                  <a:pt x="3266408" y="1126188"/>
                  <a:pt x="3264008" y="1125522"/>
                </a:cubicBezTo>
                <a:cubicBezTo>
                  <a:pt x="3261608" y="1124855"/>
                  <a:pt x="3259674" y="1123788"/>
                  <a:pt x="3258207" y="1122321"/>
                </a:cubicBezTo>
                <a:cubicBezTo>
                  <a:pt x="3256740" y="1120854"/>
                  <a:pt x="3255674" y="1118887"/>
                  <a:pt x="3255007" y="1116420"/>
                </a:cubicBezTo>
                <a:cubicBezTo>
                  <a:pt x="3254340" y="1113953"/>
                  <a:pt x="3254007" y="1110786"/>
                  <a:pt x="3254007" y="1106919"/>
                </a:cubicBezTo>
                <a:close/>
                <a:moveTo>
                  <a:pt x="3230604" y="1067514"/>
                </a:moveTo>
                <a:lnTo>
                  <a:pt x="3236404" y="1069915"/>
                </a:lnTo>
                <a:cubicBezTo>
                  <a:pt x="3234938" y="1073915"/>
                  <a:pt x="3233237" y="1078082"/>
                  <a:pt x="3231304" y="1082416"/>
                </a:cubicBezTo>
                <a:cubicBezTo>
                  <a:pt x="3229370" y="1086750"/>
                  <a:pt x="3227303" y="1091117"/>
                  <a:pt x="3225103" y="1095518"/>
                </a:cubicBezTo>
                <a:cubicBezTo>
                  <a:pt x="3222903" y="1099918"/>
                  <a:pt x="3220636" y="1104186"/>
                  <a:pt x="3218302" y="1108319"/>
                </a:cubicBezTo>
                <a:cubicBezTo>
                  <a:pt x="3215968" y="1112453"/>
                  <a:pt x="3213668" y="1116187"/>
                  <a:pt x="3211401" y="1119521"/>
                </a:cubicBezTo>
                <a:lnTo>
                  <a:pt x="3205600" y="1115920"/>
                </a:lnTo>
                <a:cubicBezTo>
                  <a:pt x="3207867" y="1112587"/>
                  <a:pt x="3210135" y="1108953"/>
                  <a:pt x="3212402" y="1105019"/>
                </a:cubicBezTo>
                <a:cubicBezTo>
                  <a:pt x="3214668" y="1101085"/>
                  <a:pt x="3216902" y="1096985"/>
                  <a:pt x="3219102" y="1092717"/>
                </a:cubicBezTo>
                <a:cubicBezTo>
                  <a:pt x="3221302" y="1088450"/>
                  <a:pt x="3223369" y="1084183"/>
                  <a:pt x="3225303" y="1079916"/>
                </a:cubicBezTo>
                <a:cubicBezTo>
                  <a:pt x="3227237" y="1075649"/>
                  <a:pt x="3229003" y="1071515"/>
                  <a:pt x="3230604" y="1067514"/>
                </a:cubicBezTo>
                <a:close/>
                <a:moveTo>
                  <a:pt x="3346818" y="1065514"/>
                </a:moveTo>
                <a:cubicBezTo>
                  <a:pt x="3349085" y="1068581"/>
                  <a:pt x="3351719" y="1072182"/>
                  <a:pt x="3354719" y="1076315"/>
                </a:cubicBezTo>
                <a:cubicBezTo>
                  <a:pt x="3357719" y="1080449"/>
                  <a:pt x="3360753" y="1084783"/>
                  <a:pt x="3363820" y="1089317"/>
                </a:cubicBezTo>
                <a:cubicBezTo>
                  <a:pt x="3366887" y="1093851"/>
                  <a:pt x="3369821" y="1098285"/>
                  <a:pt x="3372621" y="1102619"/>
                </a:cubicBezTo>
                <a:cubicBezTo>
                  <a:pt x="3375422" y="1106953"/>
                  <a:pt x="3377822" y="1110720"/>
                  <a:pt x="3379822" y="1113920"/>
                </a:cubicBezTo>
                <a:lnTo>
                  <a:pt x="3374222" y="1117320"/>
                </a:lnTo>
                <a:cubicBezTo>
                  <a:pt x="3372221" y="1114120"/>
                  <a:pt x="3369854" y="1110420"/>
                  <a:pt x="3367121" y="1106219"/>
                </a:cubicBezTo>
                <a:cubicBezTo>
                  <a:pt x="3364387" y="1102019"/>
                  <a:pt x="3361520" y="1097685"/>
                  <a:pt x="3358520" y="1093217"/>
                </a:cubicBezTo>
                <a:cubicBezTo>
                  <a:pt x="3355519" y="1088750"/>
                  <a:pt x="3352552" y="1084416"/>
                  <a:pt x="3349618" y="1080216"/>
                </a:cubicBezTo>
                <a:cubicBezTo>
                  <a:pt x="3346685" y="1076015"/>
                  <a:pt x="3344018" y="1072382"/>
                  <a:pt x="3341617" y="1069314"/>
                </a:cubicBezTo>
                <a:close/>
                <a:moveTo>
                  <a:pt x="4481560" y="1063114"/>
                </a:moveTo>
                <a:lnTo>
                  <a:pt x="4562770" y="1063114"/>
                </a:lnTo>
                <a:lnTo>
                  <a:pt x="4562770" y="1134523"/>
                </a:lnTo>
                <a:lnTo>
                  <a:pt x="4555569" y="1134523"/>
                </a:lnTo>
                <a:lnTo>
                  <a:pt x="4555569" y="1120121"/>
                </a:lnTo>
                <a:lnTo>
                  <a:pt x="4488761" y="1120121"/>
                </a:lnTo>
                <a:lnTo>
                  <a:pt x="4488761" y="1134523"/>
                </a:lnTo>
                <a:lnTo>
                  <a:pt x="4481560" y="1134523"/>
                </a:lnTo>
                <a:close/>
                <a:moveTo>
                  <a:pt x="4655582" y="1062914"/>
                </a:moveTo>
                <a:lnTo>
                  <a:pt x="4727591" y="1062914"/>
                </a:lnTo>
                <a:lnTo>
                  <a:pt x="4727591" y="1108119"/>
                </a:lnTo>
                <a:lnTo>
                  <a:pt x="4655582" y="1108119"/>
                </a:lnTo>
                <a:close/>
                <a:moveTo>
                  <a:pt x="3828278" y="1061914"/>
                </a:moveTo>
                <a:lnTo>
                  <a:pt x="3828278" y="1082316"/>
                </a:lnTo>
                <a:lnTo>
                  <a:pt x="3892686" y="1082316"/>
                </a:lnTo>
                <a:lnTo>
                  <a:pt x="3892686" y="1061914"/>
                </a:lnTo>
                <a:close/>
                <a:moveTo>
                  <a:pt x="3974497" y="1061513"/>
                </a:moveTo>
                <a:lnTo>
                  <a:pt x="3979697" y="1065114"/>
                </a:lnTo>
                <a:cubicBezTo>
                  <a:pt x="3971030" y="1078182"/>
                  <a:pt x="3960295" y="1090617"/>
                  <a:pt x="3947493" y="1102419"/>
                </a:cubicBezTo>
                <a:cubicBezTo>
                  <a:pt x="3934692" y="1114220"/>
                  <a:pt x="3920157" y="1125121"/>
                  <a:pt x="3903888" y="1135123"/>
                </a:cubicBezTo>
                <a:lnTo>
                  <a:pt x="3899887" y="1129322"/>
                </a:lnTo>
                <a:cubicBezTo>
                  <a:pt x="3916156" y="1119987"/>
                  <a:pt x="3930558" y="1109486"/>
                  <a:pt x="3943093" y="1097818"/>
                </a:cubicBezTo>
                <a:cubicBezTo>
                  <a:pt x="3955628" y="1086150"/>
                  <a:pt x="3966096" y="1074048"/>
                  <a:pt x="3974497" y="1061513"/>
                </a:cubicBezTo>
                <a:close/>
                <a:moveTo>
                  <a:pt x="1431579" y="1060513"/>
                </a:moveTo>
                <a:lnTo>
                  <a:pt x="1434779" y="1061714"/>
                </a:lnTo>
                <a:lnTo>
                  <a:pt x="1437980" y="1062714"/>
                </a:lnTo>
                <a:cubicBezTo>
                  <a:pt x="1436779" y="1067114"/>
                  <a:pt x="1435213" y="1072348"/>
                  <a:pt x="1433279" y="1078416"/>
                </a:cubicBezTo>
                <a:cubicBezTo>
                  <a:pt x="1431345" y="1084483"/>
                  <a:pt x="1429279" y="1090717"/>
                  <a:pt x="1427078" y="1097118"/>
                </a:cubicBezTo>
                <a:cubicBezTo>
                  <a:pt x="1424878" y="1103519"/>
                  <a:pt x="1422678" y="1109753"/>
                  <a:pt x="1420478" y="1115820"/>
                </a:cubicBezTo>
                <a:cubicBezTo>
                  <a:pt x="1418277" y="1121888"/>
                  <a:pt x="1416177" y="1127188"/>
                  <a:pt x="1414177" y="1131722"/>
                </a:cubicBezTo>
                <a:lnTo>
                  <a:pt x="1407776" y="1129722"/>
                </a:lnTo>
                <a:cubicBezTo>
                  <a:pt x="1409643" y="1125188"/>
                  <a:pt x="1411710" y="1119887"/>
                  <a:pt x="1413977" y="1113820"/>
                </a:cubicBezTo>
                <a:cubicBezTo>
                  <a:pt x="1416244" y="1107753"/>
                  <a:pt x="1418477" y="1101519"/>
                  <a:pt x="1420678" y="1095118"/>
                </a:cubicBezTo>
                <a:cubicBezTo>
                  <a:pt x="1422878" y="1088717"/>
                  <a:pt x="1424945" y="1082483"/>
                  <a:pt x="1426878" y="1076415"/>
                </a:cubicBezTo>
                <a:cubicBezTo>
                  <a:pt x="1428812" y="1070348"/>
                  <a:pt x="1430379" y="1065047"/>
                  <a:pt x="1431579" y="1060513"/>
                </a:cubicBezTo>
                <a:close/>
                <a:moveTo>
                  <a:pt x="3480035" y="1059713"/>
                </a:moveTo>
                <a:lnTo>
                  <a:pt x="3480035" y="1081916"/>
                </a:lnTo>
                <a:lnTo>
                  <a:pt x="3550244" y="1081916"/>
                </a:lnTo>
                <a:lnTo>
                  <a:pt x="3550244" y="1059713"/>
                </a:lnTo>
                <a:close/>
                <a:moveTo>
                  <a:pt x="2276884" y="1059713"/>
                </a:moveTo>
                <a:lnTo>
                  <a:pt x="2276884" y="1078316"/>
                </a:lnTo>
                <a:lnTo>
                  <a:pt x="2354094" y="1078316"/>
                </a:lnTo>
                <a:lnTo>
                  <a:pt x="2354094" y="1059713"/>
                </a:lnTo>
                <a:close/>
                <a:moveTo>
                  <a:pt x="1264358" y="1057913"/>
                </a:moveTo>
                <a:lnTo>
                  <a:pt x="1264358" y="1091717"/>
                </a:lnTo>
                <a:lnTo>
                  <a:pt x="1320365" y="1091717"/>
                </a:lnTo>
                <a:lnTo>
                  <a:pt x="1320365" y="1057913"/>
                </a:lnTo>
                <a:close/>
                <a:moveTo>
                  <a:pt x="4222928" y="1057513"/>
                </a:moveTo>
                <a:lnTo>
                  <a:pt x="4222928" y="1119321"/>
                </a:lnTo>
                <a:lnTo>
                  <a:pt x="4271734" y="1119321"/>
                </a:lnTo>
                <a:lnTo>
                  <a:pt x="4271734" y="1057513"/>
                </a:lnTo>
                <a:close/>
                <a:moveTo>
                  <a:pt x="3022778" y="1057513"/>
                </a:moveTo>
                <a:lnTo>
                  <a:pt x="3022778" y="1119321"/>
                </a:lnTo>
                <a:lnTo>
                  <a:pt x="3071584" y="1119321"/>
                </a:lnTo>
                <a:lnTo>
                  <a:pt x="3071584" y="1057513"/>
                </a:lnTo>
                <a:close/>
                <a:moveTo>
                  <a:pt x="222428" y="1057513"/>
                </a:moveTo>
                <a:lnTo>
                  <a:pt x="222428" y="1119321"/>
                </a:lnTo>
                <a:lnTo>
                  <a:pt x="271235" y="1119321"/>
                </a:lnTo>
                <a:lnTo>
                  <a:pt x="271235" y="1057513"/>
                </a:lnTo>
                <a:close/>
                <a:moveTo>
                  <a:pt x="3821677" y="1056513"/>
                </a:moveTo>
                <a:lnTo>
                  <a:pt x="3899087" y="1056513"/>
                </a:lnTo>
                <a:lnTo>
                  <a:pt x="3899087" y="1087717"/>
                </a:lnTo>
                <a:lnTo>
                  <a:pt x="3865083" y="1087717"/>
                </a:lnTo>
                <a:lnTo>
                  <a:pt x="3865083" y="1114120"/>
                </a:lnTo>
                <a:cubicBezTo>
                  <a:pt x="3865083" y="1117054"/>
                  <a:pt x="3864816" y="1119454"/>
                  <a:pt x="3864283" y="1121321"/>
                </a:cubicBezTo>
                <a:cubicBezTo>
                  <a:pt x="3863750" y="1123188"/>
                  <a:pt x="3862749" y="1124688"/>
                  <a:pt x="3861283" y="1125822"/>
                </a:cubicBezTo>
                <a:cubicBezTo>
                  <a:pt x="3859816" y="1126955"/>
                  <a:pt x="3857849" y="1127788"/>
                  <a:pt x="3855382" y="1128322"/>
                </a:cubicBezTo>
                <a:cubicBezTo>
                  <a:pt x="3852915" y="1128855"/>
                  <a:pt x="3849814" y="1129255"/>
                  <a:pt x="3846081" y="1129522"/>
                </a:cubicBezTo>
                <a:lnTo>
                  <a:pt x="3836479" y="1130522"/>
                </a:lnTo>
                <a:lnTo>
                  <a:pt x="3834479" y="1123921"/>
                </a:lnTo>
                <a:lnTo>
                  <a:pt x="3844680" y="1123121"/>
                </a:lnTo>
                <a:cubicBezTo>
                  <a:pt x="3847881" y="1122855"/>
                  <a:pt x="3850414" y="1122521"/>
                  <a:pt x="3852281" y="1122121"/>
                </a:cubicBezTo>
                <a:cubicBezTo>
                  <a:pt x="3854148" y="1121721"/>
                  <a:pt x="3855582" y="1121154"/>
                  <a:pt x="3856582" y="1120421"/>
                </a:cubicBezTo>
                <a:cubicBezTo>
                  <a:pt x="3857582" y="1119687"/>
                  <a:pt x="3858249" y="1118654"/>
                  <a:pt x="3858582" y="1117320"/>
                </a:cubicBezTo>
                <a:cubicBezTo>
                  <a:pt x="3858916" y="1115987"/>
                  <a:pt x="3859082" y="1114320"/>
                  <a:pt x="3859082" y="1112320"/>
                </a:cubicBezTo>
                <a:lnTo>
                  <a:pt x="3859082" y="1087717"/>
                </a:lnTo>
                <a:lnTo>
                  <a:pt x="3821677" y="1087717"/>
                </a:lnTo>
                <a:close/>
                <a:moveTo>
                  <a:pt x="2679535" y="1056113"/>
                </a:moveTo>
                <a:lnTo>
                  <a:pt x="2679535" y="1090517"/>
                </a:lnTo>
                <a:lnTo>
                  <a:pt x="2751744" y="1090517"/>
                </a:lnTo>
                <a:lnTo>
                  <a:pt x="2751744" y="1056113"/>
                </a:lnTo>
                <a:close/>
                <a:moveTo>
                  <a:pt x="3286411" y="1055713"/>
                </a:moveTo>
                <a:cubicBezTo>
                  <a:pt x="3287877" y="1057313"/>
                  <a:pt x="3289811" y="1059547"/>
                  <a:pt x="3292211" y="1062414"/>
                </a:cubicBezTo>
                <a:cubicBezTo>
                  <a:pt x="3294612" y="1065281"/>
                  <a:pt x="3297112" y="1068348"/>
                  <a:pt x="3299712" y="1071615"/>
                </a:cubicBezTo>
                <a:cubicBezTo>
                  <a:pt x="3302313" y="1074882"/>
                  <a:pt x="3304813" y="1078049"/>
                  <a:pt x="3307213" y="1081116"/>
                </a:cubicBezTo>
                <a:cubicBezTo>
                  <a:pt x="3309614" y="1084183"/>
                  <a:pt x="3311547" y="1086650"/>
                  <a:pt x="3313014" y="1088517"/>
                </a:cubicBezTo>
                <a:lnTo>
                  <a:pt x="3307813" y="1092717"/>
                </a:lnTo>
                <a:cubicBezTo>
                  <a:pt x="3306613" y="1090851"/>
                  <a:pt x="3304846" y="1088417"/>
                  <a:pt x="3302513" y="1085416"/>
                </a:cubicBezTo>
                <a:cubicBezTo>
                  <a:pt x="3300179" y="1082416"/>
                  <a:pt x="3297712" y="1079282"/>
                  <a:pt x="3295112" y="1076015"/>
                </a:cubicBezTo>
                <a:cubicBezTo>
                  <a:pt x="3292511" y="1072748"/>
                  <a:pt x="3289978" y="1069615"/>
                  <a:pt x="3287511" y="1066614"/>
                </a:cubicBezTo>
                <a:cubicBezTo>
                  <a:pt x="3285044" y="1063614"/>
                  <a:pt x="3283010" y="1061247"/>
                  <a:pt x="3281410" y="1059513"/>
                </a:cubicBezTo>
                <a:close/>
                <a:moveTo>
                  <a:pt x="1500787" y="1050312"/>
                </a:moveTo>
                <a:lnTo>
                  <a:pt x="1507388" y="1050712"/>
                </a:lnTo>
                <a:lnTo>
                  <a:pt x="1507388" y="1130122"/>
                </a:lnTo>
                <a:lnTo>
                  <a:pt x="1500787" y="1130122"/>
                </a:lnTo>
                <a:close/>
                <a:moveTo>
                  <a:pt x="1535192" y="1050112"/>
                </a:moveTo>
                <a:lnTo>
                  <a:pt x="1541793" y="1050512"/>
                </a:lnTo>
                <a:lnTo>
                  <a:pt x="1541793" y="1113920"/>
                </a:lnTo>
                <a:cubicBezTo>
                  <a:pt x="1541793" y="1117387"/>
                  <a:pt x="1542459" y="1119654"/>
                  <a:pt x="1543793" y="1120721"/>
                </a:cubicBezTo>
                <a:cubicBezTo>
                  <a:pt x="1545126" y="1121788"/>
                  <a:pt x="1547727" y="1122454"/>
                  <a:pt x="1551594" y="1122721"/>
                </a:cubicBezTo>
                <a:cubicBezTo>
                  <a:pt x="1553861" y="1122855"/>
                  <a:pt x="1556194" y="1122855"/>
                  <a:pt x="1558595" y="1122721"/>
                </a:cubicBezTo>
                <a:cubicBezTo>
                  <a:pt x="1560995" y="1122588"/>
                  <a:pt x="1562962" y="1122354"/>
                  <a:pt x="1564495" y="1122021"/>
                </a:cubicBezTo>
                <a:cubicBezTo>
                  <a:pt x="1566029" y="1121688"/>
                  <a:pt x="1567229" y="1121188"/>
                  <a:pt x="1568096" y="1120521"/>
                </a:cubicBezTo>
                <a:cubicBezTo>
                  <a:pt x="1568963" y="1119854"/>
                  <a:pt x="1569596" y="1118954"/>
                  <a:pt x="1569996" y="1117821"/>
                </a:cubicBezTo>
                <a:cubicBezTo>
                  <a:pt x="1570396" y="1116687"/>
                  <a:pt x="1570663" y="1115120"/>
                  <a:pt x="1570796" y="1113120"/>
                </a:cubicBezTo>
                <a:cubicBezTo>
                  <a:pt x="1570796" y="1112053"/>
                  <a:pt x="1570830" y="1110420"/>
                  <a:pt x="1570896" y="1108219"/>
                </a:cubicBezTo>
                <a:cubicBezTo>
                  <a:pt x="1570963" y="1106019"/>
                  <a:pt x="1571030" y="1103819"/>
                  <a:pt x="1571096" y="1101619"/>
                </a:cubicBezTo>
                <a:cubicBezTo>
                  <a:pt x="1571163" y="1099418"/>
                  <a:pt x="1571230" y="1097385"/>
                  <a:pt x="1571296" y="1095518"/>
                </a:cubicBezTo>
                <a:cubicBezTo>
                  <a:pt x="1571363" y="1093651"/>
                  <a:pt x="1571396" y="1092451"/>
                  <a:pt x="1571396" y="1091917"/>
                </a:cubicBezTo>
                <a:lnTo>
                  <a:pt x="1577197" y="1093918"/>
                </a:lnTo>
                <a:cubicBezTo>
                  <a:pt x="1577197" y="1094584"/>
                  <a:pt x="1577164" y="1095818"/>
                  <a:pt x="1577097" y="1097618"/>
                </a:cubicBezTo>
                <a:cubicBezTo>
                  <a:pt x="1577030" y="1099418"/>
                  <a:pt x="1576964" y="1101385"/>
                  <a:pt x="1576897" y="1103519"/>
                </a:cubicBezTo>
                <a:cubicBezTo>
                  <a:pt x="1576830" y="1105652"/>
                  <a:pt x="1576730" y="1107753"/>
                  <a:pt x="1576597" y="1109820"/>
                </a:cubicBezTo>
                <a:cubicBezTo>
                  <a:pt x="1576464" y="1111887"/>
                  <a:pt x="1576330" y="1113520"/>
                  <a:pt x="1576197" y="1114720"/>
                </a:cubicBezTo>
                <a:cubicBezTo>
                  <a:pt x="1575797" y="1117521"/>
                  <a:pt x="1575297" y="1119821"/>
                  <a:pt x="1574697" y="1121621"/>
                </a:cubicBezTo>
                <a:cubicBezTo>
                  <a:pt x="1574097" y="1123421"/>
                  <a:pt x="1573163" y="1124821"/>
                  <a:pt x="1571896" y="1125822"/>
                </a:cubicBezTo>
                <a:cubicBezTo>
                  <a:pt x="1570630" y="1126822"/>
                  <a:pt x="1568963" y="1127588"/>
                  <a:pt x="1566896" y="1128122"/>
                </a:cubicBezTo>
                <a:cubicBezTo>
                  <a:pt x="1564829" y="1128655"/>
                  <a:pt x="1562195" y="1128989"/>
                  <a:pt x="1558995" y="1129122"/>
                </a:cubicBezTo>
                <a:cubicBezTo>
                  <a:pt x="1556061" y="1129255"/>
                  <a:pt x="1553127" y="1129255"/>
                  <a:pt x="1550194" y="1129122"/>
                </a:cubicBezTo>
                <a:cubicBezTo>
                  <a:pt x="1544726" y="1128722"/>
                  <a:pt x="1540859" y="1127588"/>
                  <a:pt x="1538592" y="1125722"/>
                </a:cubicBezTo>
                <a:cubicBezTo>
                  <a:pt x="1536325" y="1123855"/>
                  <a:pt x="1535192" y="1120254"/>
                  <a:pt x="1535192" y="1114920"/>
                </a:cubicBezTo>
                <a:close/>
                <a:moveTo>
                  <a:pt x="1466383" y="1050112"/>
                </a:moveTo>
                <a:lnTo>
                  <a:pt x="1472984" y="1050512"/>
                </a:lnTo>
                <a:cubicBezTo>
                  <a:pt x="1472984" y="1051046"/>
                  <a:pt x="1472984" y="1052079"/>
                  <a:pt x="1472984" y="1053613"/>
                </a:cubicBezTo>
                <a:cubicBezTo>
                  <a:pt x="1472984" y="1055146"/>
                  <a:pt x="1472984" y="1056846"/>
                  <a:pt x="1472984" y="1058713"/>
                </a:cubicBezTo>
                <a:cubicBezTo>
                  <a:pt x="1472984" y="1060580"/>
                  <a:pt x="1472951" y="1062447"/>
                  <a:pt x="1472884" y="1064314"/>
                </a:cubicBezTo>
                <a:cubicBezTo>
                  <a:pt x="1472817" y="1066181"/>
                  <a:pt x="1472784" y="1067648"/>
                  <a:pt x="1472784" y="1068714"/>
                </a:cubicBezTo>
                <a:cubicBezTo>
                  <a:pt x="1472651" y="1077115"/>
                  <a:pt x="1472084" y="1084350"/>
                  <a:pt x="1471084" y="1090417"/>
                </a:cubicBezTo>
                <a:cubicBezTo>
                  <a:pt x="1470084" y="1096485"/>
                  <a:pt x="1468283" y="1102019"/>
                  <a:pt x="1465683" y="1107019"/>
                </a:cubicBezTo>
                <a:cubicBezTo>
                  <a:pt x="1463083" y="1112020"/>
                  <a:pt x="1459549" y="1116820"/>
                  <a:pt x="1455082" y="1121421"/>
                </a:cubicBezTo>
                <a:cubicBezTo>
                  <a:pt x="1450615" y="1126022"/>
                  <a:pt x="1444847" y="1130989"/>
                  <a:pt x="1437780" y="1136323"/>
                </a:cubicBezTo>
                <a:lnTo>
                  <a:pt x="1433179" y="1131522"/>
                </a:lnTo>
                <a:cubicBezTo>
                  <a:pt x="1439847" y="1126588"/>
                  <a:pt x="1445281" y="1122054"/>
                  <a:pt x="1449481" y="1117921"/>
                </a:cubicBezTo>
                <a:cubicBezTo>
                  <a:pt x="1453682" y="1113787"/>
                  <a:pt x="1457015" y="1109353"/>
                  <a:pt x="1459482" y="1104619"/>
                </a:cubicBezTo>
                <a:cubicBezTo>
                  <a:pt x="1461949" y="1099885"/>
                  <a:pt x="1463650" y="1094584"/>
                  <a:pt x="1464583" y="1088717"/>
                </a:cubicBezTo>
                <a:cubicBezTo>
                  <a:pt x="1465516" y="1082850"/>
                  <a:pt x="1466117" y="1075782"/>
                  <a:pt x="1466383" y="1067514"/>
                </a:cubicBezTo>
                <a:close/>
                <a:moveTo>
                  <a:pt x="2672934" y="1049912"/>
                </a:moveTo>
                <a:lnTo>
                  <a:pt x="2758345" y="1049912"/>
                </a:lnTo>
                <a:lnTo>
                  <a:pt x="2758345" y="1096918"/>
                </a:lnTo>
                <a:lnTo>
                  <a:pt x="2672934" y="1096918"/>
                </a:lnTo>
                <a:close/>
                <a:moveTo>
                  <a:pt x="1023528" y="1047512"/>
                </a:moveTo>
                <a:lnTo>
                  <a:pt x="1023528" y="1107919"/>
                </a:lnTo>
                <a:lnTo>
                  <a:pt x="1063933" y="1107919"/>
                </a:lnTo>
                <a:lnTo>
                  <a:pt x="1063933" y="1047512"/>
                </a:lnTo>
                <a:close/>
                <a:moveTo>
                  <a:pt x="2276884" y="1035310"/>
                </a:moveTo>
                <a:lnTo>
                  <a:pt x="2276884" y="1054113"/>
                </a:lnTo>
                <a:lnTo>
                  <a:pt x="2354094" y="1054113"/>
                </a:lnTo>
                <a:lnTo>
                  <a:pt x="2354094" y="1035310"/>
                </a:lnTo>
                <a:close/>
                <a:moveTo>
                  <a:pt x="3480035" y="1031510"/>
                </a:moveTo>
                <a:lnTo>
                  <a:pt x="3480035" y="1053312"/>
                </a:lnTo>
                <a:lnTo>
                  <a:pt x="3550244" y="1053312"/>
                </a:lnTo>
                <a:lnTo>
                  <a:pt x="3550244" y="1031510"/>
                </a:lnTo>
                <a:close/>
                <a:moveTo>
                  <a:pt x="2270484" y="1029509"/>
                </a:moveTo>
                <a:lnTo>
                  <a:pt x="2360695" y="1029509"/>
                </a:lnTo>
                <a:lnTo>
                  <a:pt x="2360695" y="1083916"/>
                </a:lnTo>
                <a:lnTo>
                  <a:pt x="2334092" y="1083916"/>
                </a:lnTo>
                <a:lnTo>
                  <a:pt x="2334092" y="1111320"/>
                </a:lnTo>
                <a:cubicBezTo>
                  <a:pt x="2334092" y="1115587"/>
                  <a:pt x="2334892" y="1118487"/>
                  <a:pt x="2336492" y="1120021"/>
                </a:cubicBezTo>
                <a:cubicBezTo>
                  <a:pt x="2338092" y="1121554"/>
                  <a:pt x="2341092" y="1122454"/>
                  <a:pt x="2345493" y="1122721"/>
                </a:cubicBezTo>
                <a:cubicBezTo>
                  <a:pt x="2349894" y="1122988"/>
                  <a:pt x="2354294" y="1122988"/>
                  <a:pt x="2358695" y="1122721"/>
                </a:cubicBezTo>
                <a:cubicBezTo>
                  <a:pt x="2361362" y="1122588"/>
                  <a:pt x="2363529" y="1122354"/>
                  <a:pt x="2365196" y="1122021"/>
                </a:cubicBezTo>
                <a:cubicBezTo>
                  <a:pt x="2366862" y="1121688"/>
                  <a:pt x="2368162" y="1121121"/>
                  <a:pt x="2369096" y="1120321"/>
                </a:cubicBezTo>
                <a:cubicBezTo>
                  <a:pt x="2370029" y="1119521"/>
                  <a:pt x="2370729" y="1118421"/>
                  <a:pt x="2371196" y="1117020"/>
                </a:cubicBezTo>
                <a:cubicBezTo>
                  <a:pt x="2371663" y="1115620"/>
                  <a:pt x="2372030" y="1113853"/>
                  <a:pt x="2372296" y="1111720"/>
                </a:cubicBezTo>
                <a:cubicBezTo>
                  <a:pt x="2372430" y="1110520"/>
                  <a:pt x="2372596" y="1108986"/>
                  <a:pt x="2372796" y="1107119"/>
                </a:cubicBezTo>
                <a:cubicBezTo>
                  <a:pt x="2372997" y="1105252"/>
                  <a:pt x="2373163" y="1103385"/>
                  <a:pt x="2373296" y="1101519"/>
                </a:cubicBezTo>
                <a:cubicBezTo>
                  <a:pt x="2373430" y="1099652"/>
                  <a:pt x="2373563" y="1097985"/>
                  <a:pt x="2373697" y="1096518"/>
                </a:cubicBezTo>
                <a:cubicBezTo>
                  <a:pt x="2373830" y="1095051"/>
                  <a:pt x="2373897" y="1094118"/>
                  <a:pt x="2373897" y="1093718"/>
                </a:cubicBezTo>
                <a:lnTo>
                  <a:pt x="2379697" y="1095918"/>
                </a:lnTo>
                <a:cubicBezTo>
                  <a:pt x="2379697" y="1096318"/>
                  <a:pt x="2379631" y="1097185"/>
                  <a:pt x="2379497" y="1098518"/>
                </a:cubicBezTo>
                <a:cubicBezTo>
                  <a:pt x="2379364" y="1099852"/>
                  <a:pt x="2379231" y="1101385"/>
                  <a:pt x="2379097" y="1103119"/>
                </a:cubicBezTo>
                <a:cubicBezTo>
                  <a:pt x="2378964" y="1104852"/>
                  <a:pt x="2378797" y="1106619"/>
                  <a:pt x="2378597" y="1108419"/>
                </a:cubicBezTo>
                <a:cubicBezTo>
                  <a:pt x="2378397" y="1110220"/>
                  <a:pt x="2378230" y="1111786"/>
                  <a:pt x="2378097" y="1113120"/>
                </a:cubicBezTo>
                <a:cubicBezTo>
                  <a:pt x="2377697" y="1116054"/>
                  <a:pt x="2377197" y="1118487"/>
                  <a:pt x="2376597" y="1120421"/>
                </a:cubicBezTo>
                <a:cubicBezTo>
                  <a:pt x="2375997" y="1122354"/>
                  <a:pt x="2374997" y="1123888"/>
                  <a:pt x="2373597" y="1125021"/>
                </a:cubicBezTo>
                <a:cubicBezTo>
                  <a:pt x="2372196" y="1126155"/>
                  <a:pt x="2370396" y="1126988"/>
                  <a:pt x="2368196" y="1127522"/>
                </a:cubicBezTo>
                <a:cubicBezTo>
                  <a:pt x="2365996" y="1128055"/>
                  <a:pt x="2363095" y="1128389"/>
                  <a:pt x="2359495" y="1128522"/>
                </a:cubicBezTo>
                <a:cubicBezTo>
                  <a:pt x="2354294" y="1128789"/>
                  <a:pt x="2349093" y="1128789"/>
                  <a:pt x="2343893" y="1128522"/>
                </a:cubicBezTo>
                <a:cubicBezTo>
                  <a:pt x="2338159" y="1128255"/>
                  <a:pt x="2334058" y="1127055"/>
                  <a:pt x="2331591" y="1124921"/>
                </a:cubicBezTo>
                <a:cubicBezTo>
                  <a:pt x="2329124" y="1122788"/>
                  <a:pt x="2327891" y="1118721"/>
                  <a:pt x="2327891" y="1112720"/>
                </a:cubicBezTo>
                <a:lnTo>
                  <a:pt x="2327891" y="1083916"/>
                </a:lnTo>
                <a:lnTo>
                  <a:pt x="2300887" y="1083916"/>
                </a:lnTo>
                <a:cubicBezTo>
                  <a:pt x="2300887" y="1084716"/>
                  <a:pt x="2300887" y="1085517"/>
                  <a:pt x="2300887" y="1086317"/>
                </a:cubicBezTo>
                <a:cubicBezTo>
                  <a:pt x="2300887" y="1087117"/>
                  <a:pt x="2300821" y="1087850"/>
                  <a:pt x="2300687" y="1088517"/>
                </a:cubicBezTo>
                <a:cubicBezTo>
                  <a:pt x="2300287" y="1094384"/>
                  <a:pt x="2299054" y="1099552"/>
                  <a:pt x="2296987" y="1104019"/>
                </a:cubicBezTo>
                <a:cubicBezTo>
                  <a:pt x="2294920" y="1108486"/>
                  <a:pt x="2291786" y="1112520"/>
                  <a:pt x="2287586" y="1116120"/>
                </a:cubicBezTo>
                <a:cubicBezTo>
                  <a:pt x="2283385" y="1119721"/>
                  <a:pt x="2277985" y="1123021"/>
                  <a:pt x="2271384" y="1126022"/>
                </a:cubicBezTo>
                <a:cubicBezTo>
                  <a:pt x="2264783" y="1129022"/>
                  <a:pt x="2256882" y="1131922"/>
                  <a:pt x="2247681" y="1134723"/>
                </a:cubicBezTo>
                <a:lnTo>
                  <a:pt x="2244880" y="1128722"/>
                </a:lnTo>
                <a:cubicBezTo>
                  <a:pt x="2254748" y="1125788"/>
                  <a:pt x="2262816" y="1122855"/>
                  <a:pt x="2269084" y="1119921"/>
                </a:cubicBezTo>
                <a:cubicBezTo>
                  <a:pt x="2275351" y="1116987"/>
                  <a:pt x="2280318" y="1113920"/>
                  <a:pt x="2283985" y="1110720"/>
                </a:cubicBezTo>
                <a:cubicBezTo>
                  <a:pt x="2287652" y="1107519"/>
                  <a:pt x="2290219" y="1104086"/>
                  <a:pt x="2291686" y="1100418"/>
                </a:cubicBezTo>
                <a:cubicBezTo>
                  <a:pt x="2293153" y="1096751"/>
                  <a:pt x="2294020" y="1092717"/>
                  <a:pt x="2294287" y="1088317"/>
                </a:cubicBezTo>
                <a:cubicBezTo>
                  <a:pt x="2294287" y="1087783"/>
                  <a:pt x="2294287" y="1087083"/>
                  <a:pt x="2294287" y="1086217"/>
                </a:cubicBezTo>
                <a:cubicBezTo>
                  <a:pt x="2294287" y="1085350"/>
                  <a:pt x="2294353" y="1084583"/>
                  <a:pt x="2294487" y="1083916"/>
                </a:cubicBezTo>
                <a:lnTo>
                  <a:pt x="2270484" y="1083916"/>
                </a:lnTo>
                <a:close/>
                <a:moveTo>
                  <a:pt x="1605801" y="1027909"/>
                </a:moveTo>
                <a:lnTo>
                  <a:pt x="1637405" y="1027909"/>
                </a:lnTo>
                <a:lnTo>
                  <a:pt x="1637405" y="1096318"/>
                </a:lnTo>
                <a:cubicBezTo>
                  <a:pt x="1642872" y="1104719"/>
                  <a:pt x="1650140" y="1110720"/>
                  <a:pt x="1659207" y="1114320"/>
                </a:cubicBezTo>
                <a:cubicBezTo>
                  <a:pt x="1668275" y="1117921"/>
                  <a:pt x="1679877" y="1119854"/>
                  <a:pt x="1694012" y="1120121"/>
                </a:cubicBezTo>
                <a:cubicBezTo>
                  <a:pt x="1723749" y="1120788"/>
                  <a:pt x="1753419" y="1120388"/>
                  <a:pt x="1783023" y="1118921"/>
                </a:cubicBezTo>
                <a:lnTo>
                  <a:pt x="1781023" y="1125722"/>
                </a:lnTo>
                <a:cubicBezTo>
                  <a:pt x="1751819" y="1127055"/>
                  <a:pt x="1722682" y="1127455"/>
                  <a:pt x="1693612" y="1126922"/>
                </a:cubicBezTo>
                <a:cubicBezTo>
                  <a:pt x="1679076" y="1126655"/>
                  <a:pt x="1667008" y="1124655"/>
                  <a:pt x="1657407" y="1120921"/>
                </a:cubicBezTo>
                <a:cubicBezTo>
                  <a:pt x="1647806" y="1117187"/>
                  <a:pt x="1639938" y="1111120"/>
                  <a:pt x="1633804" y="1102719"/>
                </a:cubicBezTo>
                <a:cubicBezTo>
                  <a:pt x="1631937" y="1104586"/>
                  <a:pt x="1629870" y="1106686"/>
                  <a:pt x="1627603" y="1109019"/>
                </a:cubicBezTo>
                <a:cubicBezTo>
                  <a:pt x="1625337" y="1111353"/>
                  <a:pt x="1623003" y="1113753"/>
                  <a:pt x="1620603" y="1116220"/>
                </a:cubicBezTo>
                <a:cubicBezTo>
                  <a:pt x="1618202" y="1118687"/>
                  <a:pt x="1615835" y="1121088"/>
                  <a:pt x="1613501" y="1123421"/>
                </a:cubicBezTo>
                <a:cubicBezTo>
                  <a:pt x="1611168" y="1125755"/>
                  <a:pt x="1609001" y="1127855"/>
                  <a:pt x="1607001" y="1129722"/>
                </a:cubicBezTo>
                <a:lnTo>
                  <a:pt x="1603000" y="1123521"/>
                </a:lnTo>
                <a:lnTo>
                  <a:pt x="1630604" y="1096318"/>
                </a:lnTo>
                <a:lnTo>
                  <a:pt x="1630604" y="1034710"/>
                </a:lnTo>
                <a:lnTo>
                  <a:pt x="1605801" y="1034710"/>
                </a:lnTo>
                <a:close/>
                <a:moveTo>
                  <a:pt x="2605126" y="1027509"/>
                </a:moveTo>
                <a:lnTo>
                  <a:pt x="2638330" y="1027509"/>
                </a:lnTo>
                <a:lnTo>
                  <a:pt x="2638330" y="1093918"/>
                </a:lnTo>
                <a:cubicBezTo>
                  <a:pt x="2642197" y="1099518"/>
                  <a:pt x="2645931" y="1103985"/>
                  <a:pt x="2649531" y="1107319"/>
                </a:cubicBezTo>
                <a:cubicBezTo>
                  <a:pt x="2653132" y="1110653"/>
                  <a:pt x="2656965" y="1113287"/>
                  <a:pt x="2661033" y="1115220"/>
                </a:cubicBezTo>
                <a:cubicBezTo>
                  <a:pt x="2665099" y="1117154"/>
                  <a:pt x="2669667" y="1118454"/>
                  <a:pt x="2674734" y="1119121"/>
                </a:cubicBezTo>
                <a:cubicBezTo>
                  <a:pt x="2679801" y="1119787"/>
                  <a:pt x="2685669" y="1120188"/>
                  <a:pt x="2692336" y="1120321"/>
                </a:cubicBezTo>
                <a:cubicBezTo>
                  <a:pt x="2722207" y="1120854"/>
                  <a:pt x="2752144" y="1120454"/>
                  <a:pt x="2782148" y="1119121"/>
                </a:cubicBezTo>
                <a:lnTo>
                  <a:pt x="2780147" y="1126122"/>
                </a:lnTo>
                <a:cubicBezTo>
                  <a:pt x="2750544" y="1127455"/>
                  <a:pt x="2721007" y="1127855"/>
                  <a:pt x="2691536" y="1127322"/>
                </a:cubicBezTo>
                <a:cubicBezTo>
                  <a:pt x="2684735" y="1127188"/>
                  <a:pt x="2678735" y="1126788"/>
                  <a:pt x="2673534" y="1126122"/>
                </a:cubicBezTo>
                <a:cubicBezTo>
                  <a:pt x="2668333" y="1125455"/>
                  <a:pt x="2663533" y="1124155"/>
                  <a:pt x="2659132" y="1122221"/>
                </a:cubicBezTo>
                <a:cubicBezTo>
                  <a:pt x="2654732" y="1120288"/>
                  <a:pt x="2650598" y="1117654"/>
                  <a:pt x="2646731" y="1114320"/>
                </a:cubicBezTo>
                <a:cubicBezTo>
                  <a:pt x="2642864" y="1110986"/>
                  <a:pt x="2638930" y="1106519"/>
                  <a:pt x="2634929" y="1100918"/>
                </a:cubicBezTo>
                <a:cubicBezTo>
                  <a:pt x="2633196" y="1102919"/>
                  <a:pt x="2631129" y="1105219"/>
                  <a:pt x="2628728" y="1107819"/>
                </a:cubicBezTo>
                <a:cubicBezTo>
                  <a:pt x="2626328" y="1110420"/>
                  <a:pt x="2623861" y="1113087"/>
                  <a:pt x="2621327" y="1115820"/>
                </a:cubicBezTo>
                <a:cubicBezTo>
                  <a:pt x="2618794" y="1118554"/>
                  <a:pt x="2616327" y="1121254"/>
                  <a:pt x="2613926" y="1123921"/>
                </a:cubicBezTo>
                <a:cubicBezTo>
                  <a:pt x="2611526" y="1126588"/>
                  <a:pt x="2609393" y="1128922"/>
                  <a:pt x="2607526" y="1130922"/>
                </a:cubicBezTo>
                <a:lnTo>
                  <a:pt x="2603725" y="1124121"/>
                </a:lnTo>
                <a:lnTo>
                  <a:pt x="2631529" y="1094318"/>
                </a:lnTo>
                <a:lnTo>
                  <a:pt x="2631529" y="1034110"/>
                </a:lnTo>
                <a:lnTo>
                  <a:pt x="2605126" y="1034110"/>
                </a:lnTo>
                <a:close/>
                <a:moveTo>
                  <a:pt x="2133867" y="1025309"/>
                </a:moveTo>
                <a:cubicBezTo>
                  <a:pt x="2137200" y="1028776"/>
                  <a:pt x="2141101" y="1033010"/>
                  <a:pt x="2145568" y="1038011"/>
                </a:cubicBezTo>
                <a:cubicBezTo>
                  <a:pt x="2150035" y="1043011"/>
                  <a:pt x="2154569" y="1048212"/>
                  <a:pt x="2159170" y="1053613"/>
                </a:cubicBezTo>
                <a:cubicBezTo>
                  <a:pt x="2163770" y="1059013"/>
                  <a:pt x="2168137" y="1064281"/>
                  <a:pt x="2172271" y="1069415"/>
                </a:cubicBezTo>
                <a:cubicBezTo>
                  <a:pt x="2176405" y="1074548"/>
                  <a:pt x="2179806" y="1078916"/>
                  <a:pt x="2182473" y="1082516"/>
                </a:cubicBezTo>
                <a:lnTo>
                  <a:pt x="2177472" y="1087517"/>
                </a:lnTo>
                <a:cubicBezTo>
                  <a:pt x="2174672" y="1083783"/>
                  <a:pt x="2171138" y="1079316"/>
                  <a:pt x="2166871" y="1074115"/>
                </a:cubicBezTo>
                <a:cubicBezTo>
                  <a:pt x="2162604" y="1068914"/>
                  <a:pt x="2158203" y="1063614"/>
                  <a:pt x="2153669" y="1058213"/>
                </a:cubicBezTo>
                <a:cubicBezTo>
                  <a:pt x="2149135" y="1052812"/>
                  <a:pt x="2144701" y="1047578"/>
                  <a:pt x="2140367" y="1042511"/>
                </a:cubicBezTo>
                <a:cubicBezTo>
                  <a:pt x="2136033" y="1037444"/>
                  <a:pt x="2132266" y="1033177"/>
                  <a:pt x="2129066" y="1029710"/>
                </a:cubicBezTo>
                <a:close/>
                <a:moveTo>
                  <a:pt x="4302938" y="1024509"/>
                </a:moveTo>
                <a:cubicBezTo>
                  <a:pt x="4305072" y="1027043"/>
                  <a:pt x="4307605" y="1030176"/>
                  <a:pt x="4310539" y="1033910"/>
                </a:cubicBezTo>
                <a:cubicBezTo>
                  <a:pt x="4313473" y="1037644"/>
                  <a:pt x="4316439" y="1041511"/>
                  <a:pt x="4319440" y="1045511"/>
                </a:cubicBezTo>
                <a:cubicBezTo>
                  <a:pt x="4322440" y="1049512"/>
                  <a:pt x="4325374" y="1053513"/>
                  <a:pt x="4328241" y="1057513"/>
                </a:cubicBezTo>
                <a:cubicBezTo>
                  <a:pt x="4331108" y="1061513"/>
                  <a:pt x="4333542" y="1064981"/>
                  <a:pt x="4335542" y="1067914"/>
                </a:cubicBezTo>
                <a:lnTo>
                  <a:pt x="4329741" y="1072315"/>
                </a:lnTo>
                <a:cubicBezTo>
                  <a:pt x="4327741" y="1069114"/>
                  <a:pt x="4325374" y="1065514"/>
                  <a:pt x="4322640" y="1061513"/>
                </a:cubicBezTo>
                <a:cubicBezTo>
                  <a:pt x="4319907" y="1057513"/>
                  <a:pt x="4317039" y="1053479"/>
                  <a:pt x="4314039" y="1049412"/>
                </a:cubicBezTo>
                <a:cubicBezTo>
                  <a:pt x="4311039" y="1045345"/>
                  <a:pt x="4308105" y="1041478"/>
                  <a:pt x="4305238" y="1037811"/>
                </a:cubicBezTo>
                <a:cubicBezTo>
                  <a:pt x="4302371" y="1034143"/>
                  <a:pt x="4299871" y="1031043"/>
                  <a:pt x="4297737" y="1028509"/>
                </a:cubicBezTo>
                <a:close/>
                <a:moveTo>
                  <a:pt x="3102788" y="1024509"/>
                </a:moveTo>
                <a:cubicBezTo>
                  <a:pt x="3104921" y="1027043"/>
                  <a:pt x="3107455" y="1030176"/>
                  <a:pt x="3110389" y="1033910"/>
                </a:cubicBezTo>
                <a:cubicBezTo>
                  <a:pt x="3113322" y="1037644"/>
                  <a:pt x="3116289" y="1041511"/>
                  <a:pt x="3119290" y="1045511"/>
                </a:cubicBezTo>
                <a:cubicBezTo>
                  <a:pt x="3122290" y="1049512"/>
                  <a:pt x="3125224" y="1053513"/>
                  <a:pt x="3128091" y="1057513"/>
                </a:cubicBezTo>
                <a:cubicBezTo>
                  <a:pt x="3130958" y="1061513"/>
                  <a:pt x="3133392" y="1064981"/>
                  <a:pt x="3135392" y="1067914"/>
                </a:cubicBezTo>
                <a:lnTo>
                  <a:pt x="3129591" y="1072315"/>
                </a:lnTo>
                <a:cubicBezTo>
                  <a:pt x="3127591" y="1069114"/>
                  <a:pt x="3125224" y="1065514"/>
                  <a:pt x="3122490" y="1061513"/>
                </a:cubicBezTo>
                <a:cubicBezTo>
                  <a:pt x="3119757" y="1057513"/>
                  <a:pt x="3116889" y="1053479"/>
                  <a:pt x="3113889" y="1049412"/>
                </a:cubicBezTo>
                <a:cubicBezTo>
                  <a:pt x="3110889" y="1045345"/>
                  <a:pt x="3107955" y="1041478"/>
                  <a:pt x="3105088" y="1037811"/>
                </a:cubicBezTo>
                <a:cubicBezTo>
                  <a:pt x="3102221" y="1034143"/>
                  <a:pt x="3099721" y="1031043"/>
                  <a:pt x="3097587" y="1028509"/>
                </a:cubicBezTo>
                <a:close/>
                <a:moveTo>
                  <a:pt x="302438" y="1024509"/>
                </a:moveTo>
                <a:cubicBezTo>
                  <a:pt x="304572" y="1027043"/>
                  <a:pt x="307105" y="1030176"/>
                  <a:pt x="310039" y="1033910"/>
                </a:cubicBezTo>
                <a:cubicBezTo>
                  <a:pt x="312973" y="1037644"/>
                  <a:pt x="315940" y="1041511"/>
                  <a:pt x="318940" y="1045511"/>
                </a:cubicBezTo>
                <a:cubicBezTo>
                  <a:pt x="321941" y="1049512"/>
                  <a:pt x="324874" y="1053513"/>
                  <a:pt x="327741" y="1057513"/>
                </a:cubicBezTo>
                <a:cubicBezTo>
                  <a:pt x="330608" y="1061513"/>
                  <a:pt x="333042" y="1064981"/>
                  <a:pt x="335042" y="1067914"/>
                </a:cubicBezTo>
                <a:lnTo>
                  <a:pt x="329241" y="1072315"/>
                </a:lnTo>
                <a:cubicBezTo>
                  <a:pt x="327241" y="1069114"/>
                  <a:pt x="324874" y="1065514"/>
                  <a:pt x="322140" y="1061513"/>
                </a:cubicBezTo>
                <a:cubicBezTo>
                  <a:pt x="319407" y="1057513"/>
                  <a:pt x="316540" y="1053479"/>
                  <a:pt x="313539" y="1049412"/>
                </a:cubicBezTo>
                <a:cubicBezTo>
                  <a:pt x="310539" y="1045345"/>
                  <a:pt x="307605" y="1041478"/>
                  <a:pt x="304738" y="1037811"/>
                </a:cubicBezTo>
                <a:cubicBezTo>
                  <a:pt x="301871" y="1034143"/>
                  <a:pt x="299371" y="1031043"/>
                  <a:pt x="297238" y="1028509"/>
                </a:cubicBezTo>
                <a:close/>
                <a:moveTo>
                  <a:pt x="692487" y="1023709"/>
                </a:moveTo>
                <a:cubicBezTo>
                  <a:pt x="694221" y="1025976"/>
                  <a:pt x="696621" y="1029176"/>
                  <a:pt x="699688" y="1033310"/>
                </a:cubicBezTo>
                <a:cubicBezTo>
                  <a:pt x="702755" y="1037444"/>
                  <a:pt x="705955" y="1041811"/>
                  <a:pt x="709289" y="1046412"/>
                </a:cubicBezTo>
                <a:cubicBezTo>
                  <a:pt x="712623" y="1051012"/>
                  <a:pt x="715790" y="1055479"/>
                  <a:pt x="718790" y="1059813"/>
                </a:cubicBezTo>
                <a:cubicBezTo>
                  <a:pt x="721791" y="1064147"/>
                  <a:pt x="724158" y="1067714"/>
                  <a:pt x="725891" y="1070515"/>
                </a:cubicBezTo>
                <a:lnTo>
                  <a:pt x="720290" y="1074115"/>
                </a:lnTo>
                <a:cubicBezTo>
                  <a:pt x="718690" y="1071448"/>
                  <a:pt x="716390" y="1067948"/>
                  <a:pt x="713389" y="1063614"/>
                </a:cubicBezTo>
                <a:cubicBezTo>
                  <a:pt x="710389" y="1059280"/>
                  <a:pt x="707255" y="1054813"/>
                  <a:pt x="703988" y="1050212"/>
                </a:cubicBezTo>
                <a:cubicBezTo>
                  <a:pt x="700721" y="1045612"/>
                  <a:pt x="697554" y="1041244"/>
                  <a:pt x="694487" y="1037110"/>
                </a:cubicBezTo>
                <a:cubicBezTo>
                  <a:pt x="691420" y="1032977"/>
                  <a:pt x="688953" y="1029776"/>
                  <a:pt x="687086" y="1027509"/>
                </a:cubicBezTo>
                <a:close/>
                <a:moveTo>
                  <a:pt x="1093937" y="1022709"/>
                </a:moveTo>
                <a:cubicBezTo>
                  <a:pt x="1095804" y="1025109"/>
                  <a:pt x="1098137" y="1028476"/>
                  <a:pt x="1100938" y="1032810"/>
                </a:cubicBezTo>
                <a:cubicBezTo>
                  <a:pt x="1103738" y="1037144"/>
                  <a:pt x="1106605" y="1041744"/>
                  <a:pt x="1109539" y="1046612"/>
                </a:cubicBezTo>
                <a:cubicBezTo>
                  <a:pt x="1112472" y="1051479"/>
                  <a:pt x="1115273" y="1056213"/>
                  <a:pt x="1117940" y="1060813"/>
                </a:cubicBezTo>
                <a:cubicBezTo>
                  <a:pt x="1120607" y="1065414"/>
                  <a:pt x="1122740" y="1069181"/>
                  <a:pt x="1124341" y="1072115"/>
                </a:cubicBezTo>
                <a:lnTo>
                  <a:pt x="1118340" y="1075515"/>
                </a:lnTo>
                <a:cubicBezTo>
                  <a:pt x="1116740" y="1072582"/>
                  <a:pt x="1114606" y="1068781"/>
                  <a:pt x="1111939" y="1064114"/>
                </a:cubicBezTo>
                <a:cubicBezTo>
                  <a:pt x="1109272" y="1059447"/>
                  <a:pt x="1106472" y="1054713"/>
                  <a:pt x="1103538" y="1049912"/>
                </a:cubicBezTo>
                <a:cubicBezTo>
                  <a:pt x="1100604" y="1045111"/>
                  <a:pt x="1097771" y="1040511"/>
                  <a:pt x="1095037" y="1036110"/>
                </a:cubicBezTo>
                <a:cubicBezTo>
                  <a:pt x="1092303" y="1031710"/>
                  <a:pt x="1090070" y="1028309"/>
                  <a:pt x="1088336" y="1025909"/>
                </a:cubicBezTo>
                <a:close/>
                <a:moveTo>
                  <a:pt x="3859482" y="1020308"/>
                </a:moveTo>
                <a:cubicBezTo>
                  <a:pt x="3860549" y="1022975"/>
                  <a:pt x="3861549" y="1025476"/>
                  <a:pt x="3862483" y="1027809"/>
                </a:cubicBezTo>
                <a:cubicBezTo>
                  <a:pt x="3863416" y="1030143"/>
                  <a:pt x="3864416" y="1033243"/>
                  <a:pt x="3865483" y="1037110"/>
                </a:cubicBezTo>
                <a:lnTo>
                  <a:pt x="3916089" y="1037110"/>
                </a:lnTo>
                <a:lnTo>
                  <a:pt x="3916089" y="1042711"/>
                </a:lnTo>
                <a:lnTo>
                  <a:pt x="3802875" y="1042711"/>
                </a:lnTo>
                <a:lnTo>
                  <a:pt x="3802875" y="1037110"/>
                </a:lnTo>
                <a:lnTo>
                  <a:pt x="3858882" y="1037110"/>
                </a:lnTo>
                <a:cubicBezTo>
                  <a:pt x="3857815" y="1033643"/>
                  <a:pt x="3856882" y="1030776"/>
                  <a:pt x="3856082" y="1028509"/>
                </a:cubicBezTo>
                <a:cubicBezTo>
                  <a:pt x="3855282" y="1026242"/>
                  <a:pt x="3854348" y="1023775"/>
                  <a:pt x="3853282" y="1021108"/>
                </a:cubicBezTo>
                <a:close/>
                <a:moveTo>
                  <a:pt x="2115264" y="1020308"/>
                </a:moveTo>
                <a:lnTo>
                  <a:pt x="2122265" y="1020708"/>
                </a:lnTo>
                <a:lnTo>
                  <a:pt x="2122265" y="1133122"/>
                </a:lnTo>
                <a:lnTo>
                  <a:pt x="2115264" y="1133122"/>
                </a:lnTo>
                <a:close/>
                <a:moveTo>
                  <a:pt x="1264358" y="1016508"/>
                </a:moveTo>
                <a:lnTo>
                  <a:pt x="1264358" y="1051112"/>
                </a:lnTo>
                <a:lnTo>
                  <a:pt x="1320365" y="1051112"/>
                </a:lnTo>
                <a:lnTo>
                  <a:pt x="1320365" y="1016508"/>
                </a:lnTo>
                <a:close/>
                <a:moveTo>
                  <a:pt x="3966696" y="1011507"/>
                </a:moveTo>
                <a:lnTo>
                  <a:pt x="3971696" y="1015508"/>
                </a:lnTo>
                <a:cubicBezTo>
                  <a:pt x="3968096" y="1020442"/>
                  <a:pt x="3964029" y="1025442"/>
                  <a:pt x="3959495" y="1030510"/>
                </a:cubicBezTo>
                <a:cubicBezTo>
                  <a:pt x="3954961" y="1035577"/>
                  <a:pt x="3950194" y="1040544"/>
                  <a:pt x="3945193" y="1045411"/>
                </a:cubicBezTo>
                <a:cubicBezTo>
                  <a:pt x="3940192" y="1050279"/>
                  <a:pt x="3935025" y="1054913"/>
                  <a:pt x="3929691" y="1059313"/>
                </a:cubicBezTo>
                <a:cubicBezTo>
                  <a:pt x="3924357" y="1063714"/>
                  <a:pt x="3919023" y="1067714"/>
                  <a:pt x="3913689" y="1071315"/>
                </a:cubicBezTo>
                <a:lnTo>
                  <a:pt x="3909689" y="1065514"/>
                </a:lnTo>
                <a:cubicBezTo>
                  <a:pt x="3914889" y="1062047"/>
                  <a:pt x="3920157" y="1058180"/>
                  <a:pt x="3925491" y="1053913"/>
                </a:cubicBezTo>
                <a:cubicBezTo>
                  <a:pt x="3930825" y="1049645"/>
                  <a:pt x="3935959" y="1045178"/>
                  <a:pt x="3940893" y="1040511"/>
                </a:cubicBezTo>
                <a:cubicBezTo>
                  <a:pt x="3945827" y="1035844"/>
                  <a:pt x="3950494" y="1031043"/>
                  <a:pt x="3954894" y="1026109"/>
                </a:cubicBezTo>
                <a:cubicBezTo>
                  <a:pt x="3959295" y="1021175"/>
                  <a:pt x="3963229" y="1016308"/>
                  <a:pt x="3966696" y="1011507"/>
                </a:cubicBezTo>
                <a:close/>
                <a:moveTo>
                  <a:pt x="1257757" y="1009707"/>
                </a:moveTo>
                <a:lnTo>
                  <a:pt x="1327166" y="1009707"/>
                </a:lnTo>
                <a:lnTo>
                  <a:pt x="1327166" y="1098718"/>
                </a:lnTo>
                <a:lnTo>
                  <a:pt x="1257757" y="1098718"/>
                </a:lnTo>
                <a:close/>
                <a:moveTo>
                  <a:pt x="1403575" y="1008307"/>
                </a:moveTo>
                <a:cubicBezTo>
                  <a:pt x="1405842" y="1009774"/>
                  <a:pt x="1408576" y="1011741"/>
                  <a:pt x="1411776" y="1014208"/>
                </a:cubicBezTo>
                <a:cubicBezTo>
                  <a:pt x="1414977" y="1016675"/>
                  <a:pt x="1418277" y="1019275"/>
                  <a:pt x="1421678" y="1022009"/>
                </a:cubicBezTo>
                <a:cubicBezTo>
                  <a:pt x="1425078" y="1024742"/>
                  <a:pt x="1428378" y="1027476"/>
                  <a:pt x="1431579" y="1030210"/>
                </a:cubicBezTo>
                <a:cubicBezTo>
                  <a:pt x="1434779" y="1032943"/>
                  <a:pt x="1437513" y="1035377"/>
                  <a:pt x="1439780" y="1037511"/>
                </a:cubicBezTo>
                <a:lnTo>
                  <a:pt x="1435579" y="1043311"/>
                </a:lnTo>
                <a:cubicBezTo>
                  <a:pt x="1433446" y="1041178"/>
                  <a:pt x="1430812" y="1038744"/>
                  <a:pt x="1427678" y="1036010"/>
                </a:cubicBezTo>
                <a:cubicBezTo>
                  <a:pt x="1424545" y="1033277"/>
                  <a:pt x="1421278" y="1030510"/>
                  <a:pt x="1417877" y="1027709"/>
                </a:cubicBezTo>
                <a:cubicBezTo>
                  <a:pt x="1414477" y="1024909"/>
                  <a:pt x="1411143" y="1022242"/>
                  <a:pt x="1407876" y="1019708"/>
                </a:cubicBezTo>
                <a:cubicBezTo>
                  <a:pt x="1404609" y="1017175"/>
                  <a:pt x="1401842" y="1015174"/>
                  <a:pt x="1399575" y="1013708"/>
                </a:cubicBezTo>
                <a:close/>
                <a:moveTo>
                  <a:pt x="3480035" y="1003906"/>
                </a:moveTo>
                <a:lnTo>
                  <a:pt x="3480035" y="1025309"/>
                </a:lnTo>
                <a:lnTo>
                  <a:pt x="3550244" y="1025309"/>
                </a:lnTo>
                <a:lnTo>
                  <a:pt x="3550244" y="1003906"/>
                </a:lnTo>
                <a:close/>
                <a:moveTo>
                  <a:pt x="2503113" y="997506"/>
                </a:moveTo>
                <a:cubicBezTo>
                  <a:pt x="2502313" y="999506"/>
                  <a:pt x="2501479" y="1001539"/>
                  <a:pt x="2500612" y="1003606"/>
                </a:cubicBezTo>
                <a:cubicBezTo>
                  <a:pt x="2499746" y="1005673"/>
                  <a:pt x="2498779" y="1007640"/>
                  <a:pt x="2497712" y="1009507"/>
                </a:cubicBezTo>
                <a:cubicBezTo>
                  <a:pt x="2499846" y="1023642"/>
                  <a:pt x="2502979" y="1036244"/>
                  <a:pt x="2507113" y="1047312"/>
                </a:cubicBezTo>
                <a:cubicBezTo>
                  <a:pt x="2511247" y="1058380"/>
                  <a:pt x="2516914" y="1068714"/>
                  <a:pt x="2524115" y="1078316"/>
                </a:cubicBezTo>
                <a:cubicBezTo>
                  <a:pt x="2528383" y="1072715"/>
                  <a:pt x="2532050" y="1066948"/>
                  <a:pt x="2535117" y="1061013"/>
                </a:cubicBezTo>
                <a:cubicBezTo>
                  <a:pt x="2538184" y="1055079"/>
                  <a:pt x="2540784" y="1048812"/>
                  <a:pt x="2542918" y="1042211"/>
                </a:cubicBezTo>
                <a:cubicBezTo>
                  <a:pt x="2545051" y="1035610"/>
                  <a:pt x="2546818" y="1028609"/>
                  <a:pt x="2548218" y="1021208"/>
                </a:cubicBezTo>
                <a:cubicBezTo>
                  <a:pt x="2549618" y="1013808"/>
                  <a:pt x="2550785" y="1005907"/>
                  <a:pt x="2551719" y="997506"/>
                </a:cubicBezTo>
                <a:close/>
                <a:moveTo>
                  <a:pt x="4222928" y="996305"/>
                </a:moveTo>
                <a:lnTo>
                  <a:pt x="4222928" y="1050512"/>
                </a:lnTo>
                <a:lnTo>
                  <a:pt x="4271734" y="1050512"/>
                </a:lnTo>
                <a:lnTo>
                  <a:pt x="4271734" y="996305"/>
                </a:lnTo>
                <a:close/>
                <a:moveTo>
                  <a:pt x="3022778" y="996305"/>
                </a:moveTo>
                <a:lnTo>
                  <a:pt x="3022778" y="1050512"/>
                </a:lnTo>
                <a:lnTo>
                  <a:pt x="3071584" y="1050512"/>
                </a:lnTo>
                <a:lnTo>
                  <a:pt x="3071584" y="996305"/>
                </a:lnTo>
                <a:close/>
                <a:moveTo>
                  <a:pt x="222428" y="996305"/>
                </a:moveTo>
                <a:lnTo>
                  <a:pt x="222428" y="1050512"/>
                </a:lnTo>
                <a:lnTo>
                  <a:pt x="271235" y="1050512"/>
                </a:lnTo>
                <a:lnTo>
                  <a:pt x="271235" y="996305"/>
                </a:lnTo>
                <a:close/>
                <a:moveTo>
                  <a:pt x="3301012" y="995305"/>
                </a:moveTo>
                <a:cubicBezTo>
                  <a:pt x="3303013" y="997039"/>
                  <a:pt x="3305780" y="999606"/>
                  <a:pt x="3309314" y="1003006"/>
                </a:cubicBezTo>
                <a:cubicBezTo>
                  <a:pt x="3312847" y="1006407"/>
                  <a:pt x="3316381" y="1009907"/>
                  <a:pt x="3319915" y="1013507"/>
                </a:cubicBezTo>
                <a:cubicBezTo>
                  <a:pt x="3323449" y="1017108"/>
                  <a:pt x="3326649" y="1020442"/>
                  <a:pt x="3329516" y="1023509"/>
                </a:cubicBezTo>
                <a:cubicBezTo>
                  <a:pt x="3332383" y="1026576"/>
                  <a:pt x="3334150" y="1028509"/>
                  <a:pt x="3334817" y="1029309"/>
                </a:cubicBezTo>
                <a:lnTo>
                  <a:pt x="3330016" y="1034110"/>
                </a:lnTo>
                <a:cubicBezTo>
                  <a:pt x="3329349" y="1033177"/>
                  <a:pt x="3327616" y="1031210"/>
                  <a:pt x="3324816" y="1028209"/>
                </a:cubicBezTo>
                <a:cubicBezTo>
                  <a:pt x="3322015" y="1025209"/>
                  <a:pt x="3318881" y="1021875"/>
                  <a:pt x="3315414" y="1018208"/>
                </a:cubicBezTo>
                <a:cubicBezTo>
                  <a:pt x="3311947" y="1014541"/>
                  <a:pt x="3308447" y="1011007"/>
                  <a:pt x="3304913" y="1007607"/>
                </a:cubicBezTo>
                <a:cubicBezTo>
                  <a:pt x="3301379" y="1004206"/>
                  <a:pt x="3298612" y="1001639"/>
                  <a:pt x="3296612" y="999906"/>
                </a:cubicBezTo>
                <a:close/>
                <a:moveTo>
                  <a:pt x="3826078" y="995105"/>
                </a:moveTo>
                <a:lnTo>
                  <a:pt x="3826078" y="1012707"/>
                </a:lnTo>
                <a:lnTo>
                  <a:pt x="3894887" y="1012707"/>
                </a:lnTo>
                <a:lnTo>
                  <a:pt x="3894887" y="995105"/>
                </a:lnTo>
                <a:close/>
                <a:moveTo>
                  <a:pt x="3447831" y="989905"/>
                </a:moveTo>
                <a:cubicBezTo>
                  <a:pt x="3448898" y="991638"/>
                  <a:pt x="3450164" y="993838"/>
                  <a:pt x="3451631" y="996505"/>
                </a:cubicBezTo>
                <a:cubicBezTo>
                  <a:pt x="3453098" y="999172"/>
                  <a:pt x="3454631" y="1001939"/>
                  <a:pt x="3456232" y="1004806"/>
                </a:cubicBezTo>
                <a:cubicBezTo>
                  <a:pt x="3457832" y="1007673"/>
                  <a:pt x="3459332" y="1010474"/>
                  <a:pt x="3460732" y="1013208"/>
                </a:cubicBezTo>
                <a:cubicBezTo>
                  <a:pt x="3462132" y="1015941"/>
                  <a:pt x="3463233" y="1018175"/>
                  <a:pt x="3464033" y="1019908"/>
                </a:cubicBezTo>
                <a:lnTo>
                  <a:pt x="3458832" y="1023509"/>
                </a:lnTo>
                <a:cubicBezTo>
                  <a:pt x="3457899" y="1021375"/>
                  <a:pt x="3456765" y="1018908"/>
                  <a:pt x="3455432" y="1016108"/>
                </a:cubicBezTo>
                <a:cubicBezTo>
                  <a:pt x="3454098" y="1013307"/>
                  <a:pt x="3452665" y="1010474"/>
                  <a:pt x="3451131" y="1007607"/>
                </a:cubicBezTo>
                <a:cubicBezTo>
                  <a:pt x="3449598" y="1004740"/>
                  <a:pt x="3448131" y="1002039"/>
                  <a:pt x="3446731" y="999506"/>
                </a:cubicBezTo>
                <a:cubicBezTo>
                  <a:pt x="3445331" y="996972"/>
                  <a:pt x="3444097" y="994838"/>
                  <a:pt x="3443030" y="993105"/>
                </a:cubicBezTo>
                <a:close/>
                <a:moveTo>
                  <a:pt x="3413226" y="989705"/>
                </a:moveTo>
                <a:lnTo>
                  <a:pt x="3419027" y="990305"/>
                </a:lnTo>
                <a:cubicBezTo>
                  <a:pt x="3418494" y="995105"/>
                  <a:pt x="3417827" y="1000606"/>
                  <a:pt x="3417027" y="1006807"/>
                </a:cubicBezTo>
                <a:cubicBezTo>
                  <a:pt x="3416227" y="1013007"/>
                  <a:pt x="3415327" y="1019275"/>
                  <a:pt x="3414327" y="1025609"/>
                </a:cubicBezTo>
                <a:cubicBezTo>
                  <a:pt x="3413326" y="1031943"/>
                  <a:pt x="3412327" y="1037977"/>
                  <a:pt x="3411326" y="1043711"/>
                </a:cubicBezTo>
                <a:cubicBezTo>
                  <a:pt x="3410326" y="1049445"/>
                  <a:pt x="3409426" y="1054246"/>
                  <a:pt x="3408626" y="1058113"/>
                </a:cubicBezTo>
                <a:lnTo>
                  <a:pt x="3402625" y="1056913"/>
                </a:lnTo>
                <a:cubicBezTo>
                  <a:pt x="3403558" y="1052912"/>
                  <a:pt x="3404525" y="1048078"/>
                  <a:pt x="3405525" y="1042411"/>
                </a:cubicBezTo>
                <a:cubicBezTo>
                  <a:pt x="3406526" y="1036744"/>
                  <a:pt x="3407493" y="1030843"/>
                  <a:pt x="3408426" y="1024709"/>
                </a:cubicBezTo>
                <a:cubicBezTo>
                  <a:pt x="3409359" y="1018575"/>
                  <a:pt x="3410259" y="1012441"/>
                  <a:pt x="3411126" y="1006307"/>
                </a:cubicBezTo>
                <a:cubicBezTo>
                  <a:pt x="3411993" y="1000173"/>
                  <a:pt x="3412693" y="994639"/>
                  <a:pt x="3413226" y="989705"/>
                </a:cubicBezTo>
                <a:close/>
                <a:moveTo>
                  <a:pt x="1219552" y="988904"/>
                </a:moveTo>
                <a:lnTo>
                  <a:pt x="1226353" y="989304"/>
                </a:lnTo>
                <a:lnTo>
                  <a:pt x="1226353" y="1131522"/>
                </a:lnTo>
                <a:lnTo>
                  <a:pt x="1219552" y="1131522"/>
                </a:lnTo>
                <a:close/>
                <a:moveTo>
                  <a:pt x="1023528" y="980903"/>
                </a:moveTo>
                <a:lnTo>
                  <a:pt x="1023528" y="1040511"/>
                </a:lnTo>
                <a:lnTo>
                  <a:pt x="1063933" y="1040511"/>
                </a:lnTo>
                <a:lnTo>
                  <a:pt x="1063933" y="980903"/>
                </a:lnTo>
                <a:close/>
                <a:moveTo>
                  <a:pt x="608877" y="980703"/>
                </a:moveTo>
                <a:lnTo>
                  <a:pt x="678285" y="980703"/>
                </a:lnTo>
                <a:lnTo>
                  <a:pt x="678285" y="987504"/>
                </a:lnTo>
                <a:cubicBezTo>
                  <a:pt x="676018" y="1000839"/>
                  <a:pt x="673084" y="1013307"/>
                  <a:pt x="669484" y="1024909"/>
                </a:cubicBezTo>
                <a:cubicBezTo>
                  <a:pt x="665883" y="1036510"/>
                  <a:pt x="661283" y="1047779"/>
                  <a:pt x="655682" y="1058713"/>
                </a:cubicBezTo>
                <a:cubicBezTo>
                  <a:pt x="661283" y="1066848"/>
                  <a:pt x="666817" y="1074915"/>
                  <a:pt x="672284" y="1082916"/>
                </a:cubicBezTo>
                <a:cubicBezTo>
                  <a:pt x="677752" y="1090917"/>
                  <a:pt x="682819" y="1098451"/>
                  <a:pt x="687486" y="1105519"/>
                </a:cubicBezTo>
                <a:lnTo>
                  <a:pt x="681885" y="1109920"/>
                </a:lnTo>
                <a:cubicBezTo>
                  <a:pt x="677485" y="1103119"/>
                  <a:pt x="672718" y="1095951"/>
                  <a:pt x="667584" y="1088417"/>
                </a:cubicBezTo>
                <a:cubicBezTo>
                  <a:pt x="662450" y="1080883"/>
                  <a:pt x="657282" y="1073248"/>
                  <a:pt x="652082" y="1065514"/>
                </a:cubicBezTo>
                <a:cubicBezTo>
                  <a:pt x="646348" y="1075915"/>
                  <a:pt x="639747" y="1086183"/>
                  <a:pt x="632279" y="1096318"/>
                </a:cubicBezTo>
                <a:cubicBezTo>
                  <a:pt x="624812" y="1106452"/>
                  <a:pt x="616277" y="1116787"/>
                  <a:pt x="606676" y="1127322"/>
                </a:cubicBezTo>
                <a:lnTo>
                  <a:pt x="601876" y="1122321"/>
                </a:lnTo>
                <a:cubicBezTo>
                  <a:pt x="611743" y="1111520"/>
                  <a:pt x="620445" y="1100985"/>
                  <a:pt x="627979" y="1090717"/>
                </a:cubicBezTo>
                <a:cubicBezTo>
                  <a:pt x="635513" y="1080449"/>
                  <a:pt x="642081" y="1069915"/>
                  <a:pt x="647681" y="1059113"/>
                </a:cubicBezTo>
                <a:cubicBezTo>
                  <a:pt x="641014" y="1049512"/>
                  <a:pt x="634580" y="1040278"/>
                  <a:pt x="628379" y="1031410"/>
                </a:cubicBezTo>
                <a:cubicBezTo>
                  <a:pt x="622178" y="1022542"/>
                  <a:pt x="616744" y="1014774"/>
                  <a:pt x="612077" y="1008107"/>
                </a:cubicBezTo>
                <a:lnTo>
                  <a:pt x="617478" y="1004106"/>
                </a:lnTo>
                <a:cubicBezTo>
                  <a:pt x="621878" y="1010374"/>
                  <a:pt x="627012" y="1017675"/>
                  <a:pt x="632879" y="1026009"/>
                </a:cubicBezTo>
                <a:cubicBezTo>
                  <a:pt x="638747" y="1034343"/>
                  <a:pt x="644881" y="1043111"/>
                  <a:pt x="651282" y="1052312"/>
                </a:cubicBezTo>
                <a:cubicBezTo>
                  <a:pt x="656082" y="1042311"/>
                  <a:pt x="660149" y="1032010"/>
                  <a:pt x="663483" y="1021409"/>
                </a:cubicBezTo>
                <a:cubicBezTo>
                  <a:pt x="666817" y="1010807"/>
                  <a:pt x="669417" y="999506"/>
                  <a:pt x="671284" y="987504"/>
                </a:cubicBezTo>
                <a:lnTo>
                  <a:pt x="608877" y="987504"/>
                </a:lnTo>
                <a:close/>
                <a:moveTo>
                  <a:pt x="2294487" y="979503"/>
                </a:moveTo>
                <a:cubicBezTo>
                  <a:pt x="2294887" y="981370"/>
                  <a:pt x="2295320" y="983470"/>
                  <a:pt x="2295787" y="985804"/>
                </a:cubicBezTo>
                <a:cubicBezTo>
                  <a:pt x="2296254" y="988138"/>
                  <a:pt x="2296687" y="990505"/>
                  <a:pt x="2297087" y="992905"/>
                </a:cubicBezTo>
                <a:cubicBezTo>
                  <a:pt x="2297487" y="995305"/>
                  <a:pt x="2297887" y="997639"/>
                  <a:pt x="2298287" y="999906"/>
                </a:cubicBezTo>
                <a:cubicBezTo>
                  <a:pt x="2298687" y="1002173"/>
                  <a:pt x="2299021" y="1004173"/>
                  <a:pt x="2299287" y="1005907"/>
                </a:cubicBezTo>
                <a:lnTo>
                  <a:pt x="2333491" y="1005907"/>
                </a:lnTo>
                <a:cubicBezTo>
                  <a:pt x="2334025" y="1004173"/>
                  <a:pt x="2334592" y="1002173"/>
                  <a:pt x="2335192" y="999906"/>
                </a:cubicBezTo>
                <a:cubicBezTo>
                  <a:pt x="2335792" y="997639"/>
                  <a:pt x="2336325" y="995305"/>
                  <a:pt x="2336792" y="992905"/>
                </a:cubicBezTo>
                <a:cubicBezTo>
                  <a:pt x="2337259" y="990505"/>
                  <a:pt x="2337725" y="988138"/>
                  <a:pt x="2338192" y="985804"/>
                </a:cubicBezTo>
                <a:cubicBezTo>
                  <a:pt x="2338659" y="983470"/>
                  <a:pt x="2339026" y="981370"/>
                  <a:pt x="2339292" y="979503"/>
                </a:cubicBezTo>
                <a:close/>
                <a:moveTo>
                  <a:pt x="2008651" y="975103"/>
                </a:moveTo>
                <a:lnTo>
                  <a:pt x="2073059" y="975103"/>
                </a:lnTo>
                <a:lnTo>
                  <a:pt x="2073059" y="981904"/>
                </a:lnTo>
                <a:lnTo>
                  <a:pt x="2044455" y="981904"/>
                </a:lnTo>
                <a:lnTo>
                  <a:pt x="2044455" y="1033110"/>
                </a:lnTo>
                <a:lnTo>
                  <a:pt x="2071659" y="1033110"/>
                </a:lnTo>
                <a:lnTo>
                  <a:pt x="2071659" y="1039911"/>
                </a:lnTo>
                <a:lnTo>
                  <a:pt x="2044455" y="1039911"/>
                </a:lnTo>
                <a:lnTo>
                  <a:pt x="2044455" y="1096718"/>
                </a:lnTo>
                <a:cubicBezTo>
                  <a:pt x="2050323" y="1095518"/>
                  <a:pt x="2056024" y="1094318"/>
                  <a:pt x="2061558" y="1093117"/>
                </a:cubicBezTo>
                <a:cubicBezTo>
                  <a:pt x="2067092" y="1091917"/>
                  <a:pt x="2071992" y="1090784"/>
                  <a:pt x="2076259" y="1089717"/>
                </a:cubicBezTo>
                <a:lnTo>
                  <a:pt x="2076860" y="1092917"/>
                </a:lnTo>
                <a:lnTo>
                  <a:pt x="2077260" y="1096718"/>
                </a:lnTo>
                <a:cubicBezTo>
                  <a:pt x="2072459" y="1097918"/>
                  <a:pt x="2066892" y="1099185"/>
                  <a:pt x="2060557" y="1100518"/>
                </a:cubicBezTo>
                <a:cubicBezTo>
                  <a:pt x="2054223" y="1101852"/>
                  <a:pt x="2047756" y="1103185"/>
                  <a:pt x="2041155" y="1104519"/>
                </a:cubicBezTo>
                <a:cubicBezTo>
                  <a:pt x="2034554" y="1105852"/>
                  <a:pt x="2028087" y="1107119"/>
                  <a:pt x="2021753" y="1108319"/>
                </a:cubicBezTo>
                <a:cubicBezTo>
                  <a:pt x="2015419" y="1109519"/>
                  <a:pt x="2009784" y="1110520"/>
                  <a:pt x="2004851" y="1111320"/>
                </a:cubicBezTo>
                <a:lnTo>
                  <a:pt x="2003850" y="1104519"/>
                </a:lnTo>
                <a:cubicBezTo>
                  <a:pt x="2008384" y="1103852"/>
                  <a:pt x="2013552" y="1102952"/>
                  <a:pt x="2019352" y="1101819"/>
                </a:cubicBezTo>
                <a:cubicBezTo>
                  <a:pt x="2025153" y="1100685"/>
                  <a:pt x="2031187" y="1099518"/>
                  <a:pt x="2037455" y="1098318"/>
                </a:cubicBezTo>
                <a:lnTo>
                  <a:pt x="2037455" y="1039911"/>
                </a:lnTo>
                <a:lnTo>
                  <a:pt x="2010451" y="1039911"/>
                </a:lnTo>
                <a:lnTo>
                  <a:pt x="2010451" y="1033110"/>
                </a:lnTo>
                <a:lnTo>
                  <a:pt x="2037455" y="1033110"/>
                </a:lnTo>
                <a:lnTo>
                  <a:pt x="2037455" y="981904"/>
                </a:lnTo>
                <a:lnTo>
                  <a:pt x="2008651" y="981904"/>
                </a:lnTo>
                <a:close/>
                <a:moveTo>
                  <a:pt x="3480035" y="974703"/>
                </a:moveTo>
                <a:lnTo>
                  <a:pt x="3480035" y="997906"/>
                </a:lnTo>
                <a:lnTo>
                  <a:pt x="3550244" y="997906"/>
                </a:lnTo>
                <a:lnTo>
                  <a:pt x="3550244" y="974703"/>
                </a:lnTo>
                <a:close/>
                <a:moveTo>
                  <a:pt x="2413501" y="974503"/>
                </a:moveTo>
                <a:lnTo>
                  <a:pt x="2469109" y="974503"/>
                </a:lnTo>
                <a:lnTo>
                  <a:pt x="2469109" y="1042911"/>
                </a:lnTo>
                <a:lnTo>
                  <a:pt x="2425103" y="1042911"/>
                </a:lnTo>
                <a:lnTo>
                  <a:pt x="2425103" y="1112520"/>
                </a:lnTo>
                <a:cubicBezTo>
                  <a:pt x="2426036" y="1112120"/>
                  <a:pt x="2427903" y="1111253"/>
                  <a:pt x="2430704" y="1109920"/>
                </a:cubicBezTo>
                <a:cubicBezTo>
                  <a:pt x="2433504" y="1108586"/>
                  <a:pt x="2436771" y="1107019"/>
                  <a:pt x="2440505" y="1105219"/>
                </a:cubicBezTo>
                <a:cubicBezTo>
                  <a:pt x="2444239" y="1103419"/>
                  <a:pt x="2448139" y="1101519"/>
                  <a:pt x="2452206" y="1099518"/>
                </a:cubicBezTo>
                <a:cubicBezTo>
                  <a:pt x="2456274" y="1097518"/>
                  <a:pt x="2460107" y="1095651"/>
                  <a:pt x="2463708" y="1093918"/>
                </a:cubicBezTo>
                <a:cubicBezTo>
                  <a:pt x="2467308" y="1092184"/>
                  <a:pt x="2470342" y="1090717"/>
                  <a:pt x="2472809" y="1089517"/>
                </a:cubicBezTo>
                <a:cubicBezTo>
                  <a:pt x="2475276" y="1088317"/>
                  <a:pt x="2476776" y="1087583"/>
                  <a:pt x="2477309" y="1087317"/>
                </a:cubicBezTo>
                <a:lnTo>
                  <a:pt x="2478910" y="1094318"/>
                </a:lnTo>
                <a:cubicBezTo>
                  <a:pt x="2478643" y="1094451"/>
                  <a:pt x="2477276" y="1095118"/>
                  <a:pt x="2474809" y="1096318"/>
                </a:cubicBezTo>
                <a:cubicBezTo>
                  <a:pt x="2472342" y="1097518"/>
                  <a:pt x="2469309" y="1098985"/>
                  <a:pt x="2465708" y="1100718"/>
                </a:cubicBezTo>
                <a:cubicBezTo>
                  <a:pt x="2462107" y="1102452"/>
                  <a:pt x="2458174" y="1104319"/>
                  <a:pt x="2453907" y="1106319"/>
                </a:cubicBezTo>
                <a:cubicBezTo>
                  <a:pt x="2449639" y="1108319"/>
                  <a:pt x="2445572" y="1110253"/>
                  <a:pt x="2441705" y="1112120"/>
                </a:cubicBezTo>
                <a:cubicBezTo>
                  <a:pt x="2437838" y="1113987"/>
                  <a:pt x="2434404" y="1115620"/>
                  <a:pt x="2431404" y="1117020"/>
                </a:cubicBezTo>
                <a:cubicBezTo>
                  <a:pt x="2428403" y="1118421"/>
                  <a:pt x="2426436" y="1119387"/>
                  <a:pt x="2425503" y="1119921"/>
                </a:cubicBezTo>
                <a:cubicBezTo>
                  <a:pt x="2424170" y="1120588"/>
                  <a:pt x="2422903" y="1121288"/>
                  <a:pt x="2421703" y="1122021"/>
                </a:cubicBezTo>
                <a:cubicBezTo>
                  <a:pt x="2420502" y="1122755"/>
                  <a:pt x="2418569" y="1124255"/>
                  <a:pt x="2415902" y="1126522"/>
                </a:cubicBezTo>
                <a:lnTo>
                  <a:pt x="2412101" y="1119921"/>
                </a:lnTo>
                <a:cubicBezTo>
                  <a:pt x="2414768" y="1117787"/>
                  <a:pt x="2416469" y="1116320"/>
                  <a:pt x="2417202" y="1115520"/>
                </a:cubicBezTo>
                <a:cubicBezTo>
                  <a:pt x="2417935" y="1114720"/>
                  <a:pt x="2418302" y="1113920"/>
                  <a:pt x="2418302" y="1113120"/>
                </a:cubicBezTo>
                <a:lnTo>
                  <a:pt x="2418302" y="1035910"/>
                </a:lnTo>
                <a:lnTo>
                  <a:pt x="2462308" y="1035910"/>
                </a:lnTo>
                <a:lnTo>
                  <a:pt x="2462308" y="981704"/>
                </a:lnTo>
                <a:lnTo>
                  <a:pt x="2413501" y="981704"/>
                </a:lnTo>
                <a:close/>
                <a:moveTo>
                  <a:pt x="1017127" y="973702"/>
                </a:moveTo>
                <a:lnTo>
                  <a:pt x="1070334" y="973702"/>
                </a:lnTo>
                <a:lnTo>
                  <a:pt x="1070334" y="1115120"/>
                </a:lnTo>
                <a:lnTo>
                  <a:pt x="1017127" y="1115120"/>
                </a:lnTo>
                <a:close/>
                <a:moveTo>
                  <a:pt x="4635379" y="972502"/>
                </a:moveTo>
                <a:lnTo>
                  <a:pt x="4635379" y="1002106"/>
                </a:lnTo>
                <a:lnTo>
                  <a:pt x="4752594" y="1002106"/>
                </a:lnTo>
                <a:lnTo>
                  <a:pt x="4752594" y="972502"/>
                </a:lnTo>
                <a:close/>
                <a:moveTo>
                  <a:pt x="3826078" y="972502"/>
                </a:moveTo>
                <a:lnTo>
                  <a:pt x="3826078" y="989505"/>
                </a:lnTo>
                <a:lnTo>
                  <a:pt x="3894887" y="989505"/>
                </a:lnTo>
                <a:lnTo>
                  <a:pt x="3894887" y="972502"/>
                </a:lnTo>
                <a:close/>
                <a:moveTo>
                  <a:pt x="2076860" y="972102"/>
                </a:moveTo>
                <a:lnTo>
                  <a:pt x="2177472" y="972102"/>
                </a:lnTo>
                <a:lnTo>
                  <a:pt x="2177472" y="979103"/>
                </a:lnTo>
                <a:lnTo>
                  <a:pt x="2132466" y="979103"/>
                </a:lnTo>
                <a:cubicBezTo>
                  <a:pt x="2125266" y="998972"/>
                  <a:pt x="2116231" y="1017808"/>
                  <a:pt x="2105363" y="1035610"/>
                </a:cubicBezTo>
                <a:cubicBezTo>
                  <a:pt x="2094495" y="1053413"/>
                  <a:pt x="2082127" y="1069581"/>
                  <a:pt x="2068258" y="1084116"/>
                </a:cubicBezTo>
                <a:lnTo>
                  <a:pt x="2063458" y="1078916"/>
                </a:lnTo>
                <a:cubicBezTo>
                  <a:pt x="2076793" y="1065581"/>
                  <a:pt x="2088661" y="1050312"/>
                  <a:pt x="2099062" y="1033110"/>
                </a:cubicBezTo>
                <a:cubicBezTo>
                  <a:pt x="2109464" y="1015908"/>
                  <a:pt x="2118131" y="997906"/>
                  <a:pt x="2125066" y="979103"/>
                </a:cubicBezTo>
                <a:lnTo>
                  <a:pt x="2076860" y="979103"/>
                </a:lnTo>
                <a:close/>
                <a:moveTo>
                  <a:pt x="3209401" y="971302"/>
                </a:moveTo>
                <a:lnTo>
                  <a:pt x="3273409" y="971302"/>
                </a:lnTo>
                <a:lnTo>
                  <a:pt x="3273409" y="977903"/>
                </a:lnTo>
                <a:lnTo>
                  <a:pt x="3244805" y="977903"/>
                </a:lnTo>
                <a:lnTo>
                  <a:pt x="3244805" y="1033310"/>
                </a:lnTo>
                <a:lnTo>
                  <a:pt x="3273609" y="1026509"/>
                </a:lnTo>
                <a:lnTo>
                  <a:pt x="3274009" y="1030110"/>
                </a:lnTo>
                <a:lnTo>
                  <a:pt x="3274209" y="1033110"/>
                </a:lnTo>
                <a:cubicBezTo>
                  <a:pt x="3269808" y="1034177"/>
                  <a:pt x="3264508" y="1035444"/>
                  <a:pt x="3258307" y="1036910"/>
                </a:cubicBezTo>
                <a:cubicBezTo>
                  <a:pt x="3252106" y="1038377"/>
                  <a:pt x="3245772" y="1039877"/>
                  <a:pt x="3239305" y="1041411"/>
                </a:cubicBezTo>
                <a:cubicBezTo>
                  <a:pt x="3232837" y="1042944"/>
                  <a:pt x="3226503" y="1044445"/>
                  <a:pt x="3220302" y="1045912"/>
                </a:cubicBezTo>
                <a:cubicBezTo>
                  <a:pt x="3214102" y="1047378"/>
                  <a:pt x="3208801" y="1048645"/>
                  <a:pt x="3204400" y="1049712"/>
                </a:cubicBezTo>
                <a:lnTo>
                  <a:pt x="3203600" y="1043111"/>
                </a:lnTo>
                <a:cubicBezTo>
                  <a:pt x="3207867" y="1042044"/>
                  <a:pt x="3213035" y="1040778"/>
                  <a:pt x="3219102" y="1039311"/>
                </a:cubicBezTo>
                <a:cubicBezTo>
                  <a:pt x="3225170" y="1037844"/>
                  <a:pt x="3231470" y="1036377"/>
                  <a:pt x="3238005" y="1034910"/>
                </a:cubicBezTo>
                <a:lnTo>
                  <a:pt x="3238005" y="977903"/>
                </a:lnTo>
                <a:lnTo>
                  <a:pt x="3209401" y="977903"/>
                </a:lnTo>
                <a:close/>
                <a:moveTo>
                  <a:pt x="1266958" y="970902"/>
                </a:moveTo>
                <a:lnTo>
                  <a:pt x="1365771" y="970902"/>
                </a:lnTo>
                <a:lnTo>
                  <a:pt x="1365771" y="1106319"/>
                </a:lnTo>
                <a:cubicBezTo>
                  <a:pt x="1365771" y="1111120"/>
                  <a:pt x="1365371" y="1114987"/>
                  <a:pt x="1364570" y="1117921"/>
                </a:cubicBezTo>
                <a:cubicBezTo>
                  <a:pt x="1363770" y="1120854"/>
                  <a:pt x="1362404" y="1123188"/>
                  <a:pt x="1360470" y="1124921"/>
                </a:cubicBezTo>
                <a:cubicBezTo>
                  <a:pt x="1358536" y="1126655"/>
                  <a:pt x="1355936" y="1127889"/>
                  <a:pt x="1352669" y="1128622"/>
                </a:cubicBezTo>
                <a:cubicBezTo>
                  <a:pt x="1349402" y="1129355"/>
                  <a:pt x="1345235" y="1129922"/>
                  <a:pt x="1340167" y="1130322"/>
                </a:cubicBezTo>
                <a:lnTo>
                  <a:pt x="1322965" y="1131922"/>
                </a:lnTo>
                <a:lnTo>
                  <a:pt x="1320965" y="1124921"/>
                </a:lnTo>
                <a:lnTo>
                  <a:pt x="1338767" y="1123521"/>
                </a:lnTo>
                <a:cubicBezTo>
                  <a:pt x="1342901" y="1123121"/>
                  <a:pt x="1346268" y="1122688"/>
                  <a:pt x="1348869" y="1122221"/>
                </a:cubicBezTo>
                <a:cubicBezTo>
                  <a:pt x="1351469" y="1121754"/>
                  <a:pt x="1353503" y="1120888"/>
                  <a:pt x="1354969" y="1119621"/>
                </a:cubicBezTo>
                <a:cubicBezTo>
                  <a:pt x="1356436" y="1118354"/>
                  <a:pt x="1357436" y="1116554"/>
                  <a:pt x="1357970" y="1114220"/>
                </a:cubicBezTo>
                <a:cubicBezTo>
                  <a:pt x="1358503" y="1111887"/>
                  <a:pt x="1358770" y="1108786"/>
                  <a:pt x="1358770" y="1104919"/>
                </a:cubicBezTo>
                <a:lnTo>
                  <a:pt x="1358770" y="977703"/>
                </a:lnTo>
                <a:lnTo>
                  <a:pt x="1266958" y="977703"/>
                </a:lnTo>
                <a:close/>
                <a:moveTo>
                  <a:pt x="3284610" y="968302"/>
                </a:moveTo>
                <a:lnTo>
                  <a:pt x="3348218" y="968302"/>
                </a:lnTo>
                <a:lnTo>
                  <a:pt x="3348218" y="1039911"/>
                </a:lnTo>
                <a:cubicBezTo>
                  <a:pt x="3348218" y="1043778"/>
                  <a:pt x="3348818" y="1046378"/>
                  <a:pt x="3350019" y="1047712"/>
                </a:cubicBezTo>
                <a:cubicBezTo>
                  <a:pt x="3351219" y="1049045"/>
                  <a:pt x="3353619" y="1049845"/>
                  <a:pt x="3357219" y="1050112"/>
                </a:cubicBezTo>
                <a:cubicBezTo>
                  <a:pt x="3359353" y="1050379"/>
                  <a:pt x="3361553" y="1050379"/>
                  <a:pt x="3363820" y="1050112"/>
                </a:cubicBezTo>
                <a:cubicBezTo>
                  <a:pt x="3365287" y="1049979"/>
                  <a:pt x="3366487" y="1049779"/>
                  <a:pt x="3367421" y="1049512"/>
                </a:cubicBezTo>
                <a:cubicBezTo>
                  <a:pt x="3368354" y="1049245"/>
                  <a:pt x="3369121" y="1048745"/>
                  <a:pt x="3369721" y="1048012"/>
                </a:cubicBezTo>
                <a:cubicBezTo>
                  <a:pt x="3370321" y="1047278"/>
                  <a:pt x="3370821" y="1046245"/>
                  <a:pt x="3371221" y="1044911"/>
                </a:cubicBezTo>
                <a:cubicBezTo>
                  <a:pt x="3371621" y="1043578"/>
                  <a:pt x="3372021" y="1041711"/>
                  <a:pt x="3372421" y="1039311"/>
                </a:cubicBezTo>
                <a:cubicBezTo>
                  <a:pt x="3372688" y="1037844"/>
                  <a:pt x="3372955" y="1035944"/>
                  <a:pt x="3373221" y="1033610"/>
                </a:cubicBezTo>
                <a:cubicBezTo>
                  <a:pt x="3373488" y="1031276"/>
                  <a:pt x="3373722" y="1028943"/>
                  <a:pt x="3373922" y="1026609"/>
                </a:cubicBezTo>
                <a:cubicBezTo>
                  <a:pt x="3374122" y="1024276"/>
                  <a:pt x="3374288" y="1022209"/>
                  <a:pt x="3374422" y="1020408"/>
                </a:cubicBezTo>
                <a:cubicBezTo>
                  <a:pt x="3374555" y="1018608"/>
                  <a:pt x="3374622" y="1017508"/>
                  <a:pt x="3374622" y="1017108"/>
                </a:cubicBezTo>
                <a:lnTo>
                  <a:pt x="3380822" y="1019708"/>
                </a:lnTo>
                <a:cubicBezTo>
                  <a:pt x="3380822" y="1020375"/>
                  <a:pt x="3380756" y="1021542"/>
                  <a:pt x="3380622" y="1023209"/>
                </a:cubicBezTo>
                <a:cubicBezTo>
                  <a:pt x="3380489" y="1024876"/>
                  <a:pt x="3380322" y="1026776"/>
                  <a:pt x="3380122" y="1028909"/>
                </a:cubicBezTo>
                <a:cubicBezTo>
                  <a:pt x="3379922" y="1031043"/>
                  <a:pt x="3379689" y="1033210"/>
                  <a:pt x="3379422" y="1035410"/>
                </a:cubicBezTo>
                <a:cubicBezTo>
                  <a:pt x="3379156" y="1037611"/>
                  <a:pt x="3378889" y="1039511"/>
                  <a:pt x="3378622" y="1041111"/>
                </a:cubicBezTo>
                <a:cubicBezTo>
                  <a:pt x="3378089" y="1044311"/>
                  <a:pt x="3377555" y="1046878"/>
                  <a:pt x="3377022" y="1048812"/>
                </a:cubicBezTo>
                <a:cubicBezTo>
                  <a:pt x="3376489" y="1050745"/>
                  <a:pt x="3375688" y="1052279"/>
                  <a:pt x="3374622" y="1053413"/>
                </a:cubicBezTo>
                <a:cubicBezTo>
                  <a:pt x="3373555" y="1054546"/>
                  <a:pt x="3372188" y="1055346"/>
                  <a:pt x="3370521" y="1055813"/>
                </a:cubicBezTo>
                <a:cubicBezTo>
                  <a:pt x="3368854" y="1056280"/>
                  <a:pt x="3366621" y="1056580"/>
                  <a:pt x="3363820" y="1056713"/>
                </a:cubicBezTo>
                <a:cubicBezTo>
                  <a:pt x="3361287" y="1056846"/>
                  <a:pt x="3358753" y="1056846"/>
                  <a:pt x="3356219" y="1056713"/>
                </a:cubicBezTo>
                <a:cubicBezTo>
                  <a:pt x="3353819" y="1056580"/>
                  <a:pt x="3351719" y="1056280"/>
                  <a:pt x="3349919" y="1055813"/>
                </a:cubicBezTo>
                <a:cubicBezTo>
                  <a:pt x="3348118" y="1055346"/>
                  <a:pt x="3346585" y="1054546"/>
                  <a:pt x="3345318" y="1053413"/>
                </a:cubicBezTo>
                <a:cubicBezTo>
                  <a:pt x="3344051" y="1052279"/>
                  <a:pt x="3343118" y="1050745"/>
                  <a:pt x="3342518" y="1048812"/>
                </a:cubicBezTo>
                <a:cubicBezTo>
                  <a:pt x="3341917" y="1046878"/>
                  <a:pt x="3341617" y="1044378"/>
                  <a:pt x="3341617" y="1041311"/>
                </a:cubicBezTo>
                <a:lnTo>
                  <a:pt x="3341617" y="974903"/>
                </a:lnTo>
                <a:lnTo>
                  <a:pt x="3291011" y="974903"/>
                </a:lnTo>
                <a:lnTo>
                  <a:pt x="3291011" y="998706"/>
                </a:lnTo>
                <a:cubicBezTo>
                  <a:pt x="3291011" y="1006707"/>
                  <a:pt x="3290678" y="1013541"/>
                  <a:pt x="3290011" y="1019208"/>
                </a:cubicBezTo>
                <a:cubicBezTo>
                  <a:pt x="3289344" y="1024876"/>
                  <a:pt x="3288111" y="1030010"/>
                  <a:pt x="3286311" y="1034610"/>
                </a:cubicBezTo>
                <a:cubicBezTo>
                  <a:pt x="3284510" y="1039211"/>
                  <a:pt x="3281910" y="1043645"/>
                  <a:pt x="3278510" y="1047912"/>
                </a:cubicBezTo>
                <a:cubicBezTo>
                  <a:pt x="3275109" y="1052179"/>
                  <a:pt x="3270742" y="1056980"/>
                  <a:pt x="3265408" y="1062314"/>
                </a:cubicBezTo>
                <a:lnTo>
                  <a:pt x="3260407" y="1057713"/>
                </a:lnTo>
                <a:cubicBezTo>
                  <a:pt x="3265608" y="1052646"/>
                  <a:pt x="3269775" y="1048112"/>
                  <a:pt x="3272909" y="1044111"/>
                </a:cubicBezTo>
                <a:cubicBezTo>
                  <a:pt x="3276043" y="1040111"/>
                  <a:pt x="3278476" y="1035944"/>
                  <a:pt x="3280210" y="1031610"/>
                </a:cubicBezTo>
                <a:cubicBezTo>
                  <a:pt x="3281943" y="1027276"/>
                  <a:pt x="3283110" y="1022409"/>
                  <a:pt x="3283710" y="1017008"/>
                </a:cubicBezTo>
                <a:cubicBezTo>
                  <a:pt x="3284310" y="1011607"/>
                  <a:pt x="3284610" y="1004906"/>
                  <a:pt x="3284610" y="996905"/>
                </a:cubicBezTo>
                <a:close/>
                <a:moveTo>
                  <a:pt x="3473634" y="968102"/>
                </a:moveTo>
                <a:lnTo>
                  <a:pt x="3557044" y="968102"/>
                </a:lnTo>
                <a:lnTo>
                  <a:pt x="3557044" y="1081916"/>
                </a:lnTo>
                <a:lnTo>
                  <a:pt x="3581848" y="1081916"/>
                </a:lnTo>
                <a:lnTo>
                  <a:pt x="3581848" y="1088517"/>
                </a:lnTo>
                <a:lnTo>
                  <a:pt x="3449431" y="1088517"/>
                </a:lnTo>
                <a:lnTo>
                  <a:pt x="3449431" y="1081916"/>
                </a:lnTo>
                <a:lnTo>
                  <a:pt x="3473634" y="1081916"/>
                </a:lnTo>
                <a:close/>
                <a:moveTo>
                  <a:pt x="3819677" y="966702"/>
                </a:moveTo>
                <a:lnTo>
                  <a:pt x="3901287" y="966702"/>
                </a:lnTo>
                <a:lnTo>
                  <a:pt x="3901287" y="1018308"/>
                </a:lnTo>
                <a:lnTo>
                  <a:pt x="3819677" y="1018308"/>
                </a:lnTo>
                <a:close/>
                <a:moveTo>
                  <a:pt x="4628579" y="965901"/>
                </a:moveTo>
                <a:lnTo>
                  <a:pt x="4759195" y="965901"/>
                </a:lnTo>
                <a:lnTo>
                  <a:pt x="4759195" y="1008507"/>
                </a:lnTo>
                <a:lnTo>
                  <a:pt x="4635379" y="1008507"/>
                </a:lnTo>
                <a:lnTo>
                  <a:pt x="4635379" y="1023709"/>
                </a:lnTo>
                <a:lnTo>
                  <a:pt x="4635379" y="1032910"/>
                </a:lnTo>
                <a:lnTo>
                  <a:pt x="4768996" y="1032910"/>
                </a:lnTo>
                <a:cubicBezTo>
                  <a:pt x="4768996" y="1033177"/>
                  <a:pt x="4768963" y="1034944"/>
                  <a:pt x="4768896" y="1038211"/>
                </a:cubicBezTo>
                <a:cubicBezTo>
                  <a:pt x="4768829" y="1041478"/>
                  <a:pt x="4768696" y="1045511"/>
                  <a:pt x="4768496" y="1050312"/>
                </a:cubicBezTo>
                <a:cubicBezTo>
                  <a:pt x="4768296" y="1055113"/>
                  <a:pt x="4768129" y="1060347"/>
                  <a:pt x="4767996" y="1066014"/>
                </a:cubicBezTo>
                <a:cubicBezTo>
                  <a:pt x="4767863" y="1071681"/>
                  <a:pt x="4767696" y="1077049"/>
                  <a:pt x="4767496" y="1082116"/>
                </a:cubicBezTo>
                <a:cubicBezTo>
                  <a:pt x="4767296" y="1087183"/>
                  <a:pt x="4767129" y="1091617"/>
                  <a:pt x="4766996" y="1095418"/>
                </a:cubicBezTo>
                <a:cubicBezTo>
                  <a:pt x="4766863" y="1099218"/>
                  <a:pt x="4766729" y="1101652"/>
                  <a:pt x="4766596" y="1102719"/>
                </a:cubicBezTo>
                <a:cubicBezTo>
                  <a:pt x="4766062" y="1107919"/>
                  <a:pt x="4765196" y="1112153"/>
                  <a:pt x="4763995" y="1115420"/>
                </a:cubicBezTo>
                <a:cubicBezTo>
                  <a:pt x="4762795" y="1118687"/>
                  <a:pt x="4760928" y="1121288"/>
                  <a:pt x="4758395" y="1123221"/>
                </a:cubicBezTo>
                <a:cubicBezTo>
                  <a:pt x="4755861" y="1125155"/>
                  <a:pt x="4752461" y="1126555"/>
                  <a:pt x="4748193" y="1127422"/>
                </a:cubicBezTo>
                <a:cubicBezTo>
                  <a:pt x="4743926" y="1128289"/>
                  <a:pt x="4738526" y="1128922"/>
                  <a:pt x="4731991" y="1129322"/>
                </a:cubicBezTo>
                <a:lnTo>
                  <a:pt x="4713589" y="1130322"/>
                </a:lnTo>
                <a:lnTo>
                  <a:pt x="4711589" y="1123721"/>
                </a:lnTo>
                <a:lnTo>
                  <a:pt x="4730791" y="1122921"/>
                </a:lnTo>
                <a:cubicBezTo>
                  <a:pt x="4736792" y="1122654"/>
                  <a:pt x="4741593" y="1122154"/>
                  <a:pt x="4745193" y="1121421"/>
                </a:cubicBezTo>
                <a:cubicBezTo>
                  <a:pt x="4748794" y="1120688"/>
                  <a:pt x="4751627" y="1119521"/>
                  <a:pt x="4753694" y="1117921"/>
                </a:cubicBezTo>
                <a:cubicBezTo>
                  <a:pt x="4755761" y="1116320"/>
                  <a:pt x="4757228" y="1114187"/>
                  <a:pt x="4758095" y="1111520"/>
                </a:cubicBezTo>
                <a:cubicBezTo>
                  <a:pt x="4758962" y="1108853"/>
                  <a:pt x="4759528" y="1105519"/>
                  <a:pt x="4759795" y="1101519"/>
                </a:cubicBezTo>
                <a:cubicBezTo>
                  <a:pt x="4759795" y="1100585"/>
                  <a:pt x="4759862" y="1098585"/>
                  <a:pt x="4759995" y="1095518"/>
                </a:cubicBezTo>
                <a:cubicBezTo>
                  <a:pt x="4760128" y="1092451"/>
                  <a:pt x="4760262" y="1088850"/>
                  <a:pt x="4760395" y="1084716"/>
                </a:cubicBezTo>
                <a:cubicBezTo>
                  <a:pt x="4760528" y="1080583"/>
                  <a:pt x="4760695" y="1076149"/>
                  <a:pt x="4760895" y="1071415"/>
                </a:cubicBezTo>
                <a:cubicBezTo>
                  <a:pt x="4761095" y="1066681"/>
                  <a:pt x="4761262" y="1062180"/>
                  <a:pt x="4761395" y="1057913"/>
                </a:cubicBezTo>
                <a:cubicBezTo>
                  <a:pt x="4761529" y="1053646"/>
                  <a:pt x="4761662" y="1049845"/>
                  <a:pt x="4761795" y="1046512"/>
                </a:cubicBezTo>
                <a:cubicBezTo>
                  <a:pt x="4761929" y="1043178"/>
                  <a:pt x="4761995" y="1040778"/>
                  <a:pt x="4761995" y="1039311"/>
                </a:cubicBezTo>
                <a:lnTo>
                  <a:pt x="4635179" y="1039311"/>
                </a:lnTo>
                <a:cubicBezTo>
                  <a:pt x="4634912" y="1049712"/>
                  <a:pt x="4634246" y="1058946"/>
                  <a:pt x="4633179" y="1067014"/>
                </a:cubicBezTo>
                <a:cubicBezTo>
                  <a:pt x="4632112" y="1075082"/>
                  <a:pt x="4630545" y="1082649"/>
                  <a:pt x="4628479" y="1089717"/>
                </a:cubicBezTo>
                <a:cubicBezTo>
                  <a:pt x="4626412" y="1096785"/>
                  <a:pt x="4623711" y="1103652"/>
                  <a:pt x="4620377" y="1110320"/>
                </a:cubicBezTo>
                <a:cubicBezTo>
                  <a:pt x="4617044" y="1116987"/>
                  <a:pt x="4612910" y="1124121"/>
                  <a:pt x="4607976" y="1131722"/>
                </a:cubicBezTo>
                <a:lnTo>
                  <a:pt x="4602175" y="1128122"/>
                </a:lnTo>
                <a:cubicBezTo>
                  <a:pt x="4607509" y="1119854"/>
                  <a:pt x="4611876" y="1112153"/>
                  <a:pt x="4615277" y="1105019"/>
                </a:cubicBezTo>
                <a:cubicBezTo>
                  <a:pt x="4618677" y="1097885"/>
                  <a:pt x="4621378" y="1090417"/>
                  <a:pt x="4623378" y="1082616"/>
                </a:cubicBezTo>
                <a:cubicBezTo>
                  <a:pt x="4625378" y="1074815"/>
                  <a:pt x="4626745" y="1066214"/>
                  <a:pt x="4627478" y="1056813"/>
                </a:cubicBezTo>
                <a:cubicBezTo>
                  <a:pt x="4628212" y="1047412"/>
                  <a:pt x="4628579" y="1036244"/>
                  <a:pt x="4628579" y="1023309"/>
                </a:cubicBezTo>
                <a:close/>
                <a:moveTo>
                  <a:pt x="2858157" y="962901"/>
                </a:moveTo>
                <a:lnTo>
                  <a:pt x="2866958" y="962901"/>
                </a:lnTo>
                <a:cubicBezTo>
                  <a:pt x="2866958" y="966368"/>
                  <a:pt x="2866592" y="970102"/>
                  <a:pt x="2865858" y="974103"/>
                </a:cubicBezTo>
                <a:cubicBezTo>
                  <a:pt x="2865125" y="978103"/>
                  <a:pt x="2864125" y="982204"/>
                  <a:pt x="2862858" y="986404"/>
                </a:cubicBezTo>
                <a:cubicBezTo>
                  <a:pt x="2861591" y="990605"/>
                  <a:pt x="2860124" y="994805"/>
                  <a:pt x="2858457" y="999006"/>
                </a:cubicBezTo>
                <a:cubicBezTo>
                  <a:pt x="2856790" y="1003206"/>
                  <a:pt x="2855090" y="1007173"/>
                  <a:pt x="2853357" y="1010907"/>
                </a:cubicBezTo>
                <a:lnTo>
                  <a:pt x="2846556" y="1010907"/>
                </a:lnTo>
                <a:cubicBezTo>
                  <a:pt x="2849756" y="1002906"/>
                  <a:pt x="2852490" y="994772"/>
                  <a:pt x="2854757" y="986504"/>
                </a:cubicBezTo>
                <a:cubicBezTo>
                  <a:pt x="2857023" y="978236"/>
                  <a:pt x="2858157" y="970369"/>
                  <a:pt x="2858157" y="962901"/>
                </a:cubicBezTo>
                <a:close/>
                <a:moveTo>
                  <a:pt x="2822153" y="962901"/>
                </a:moveTo>
                <a:lnTo>
                  <a:pt x="2830954" y="962901"/>
                </a:lnTo>
                <a:cubicBezTo>
                  <a:pt x="2830954" y="966368"/>
                  <a:pt x="2830587" y="970102"/>
                  <a:pt x="2829854" y="974103"/>
                </a:cubicBezTo>
                <a:cubicBezTo>
                  <a:pt x="2829120" y="978103"/>
                  <a:pt x="2828120" y="982204"/>
                  <a:pt x="2826853" y="986404"/>
                </a:cubicBezTo>
                <a:cubicBezTo>
                  <a:pt x="2825586" y="990605"/>
                  <a:pt x="2824119" y="994805"/>
                  <a:pt x="2822453" y="999006"/>
                </a:cubicBezTo>
                <a:cubicBezTo>
                  <a:pt x="2820786" y="1003206"/>
                  <a:pt x="2819085" y="1007173"/>
                  <a:pt x="2817352" y="1010907"/>
                </a:cubicBezTo>
                <a:lnTo>
                  <a:pt x="2810751" y="1010907"/>
                </a:lnTo>
                <a:cubicBezTo>
                  <a:pt x="2813818" y="1002906"/>
                  <a:pt x="2816485" y="994772"/>
                  <a:pt x="2818752" y="986504"/>
                </a:cubicBezTo>
                <a:cubicBezTo>
                  <a:pt x="2821019" y="978236"/>
                  <a:pt x="2822153" y="970369"/>
                  <a:pt x="2822153" y="962901"/>
                </a:cubicBezTo>
                <a:close/>
                <a:moveTo>
                  <a:pt x="967721" y="962901"/>
                </a:moveTo>
                <a:lnTo>
                  <a:pt x="974522" y="962901"/>
                </a:lnTo>
                <a:cubicBezTo>
                  <a:pt x="971322" y="970902"/>
                  <a:pt x="968588" y="979037"/>
                  <a:pt x="966321" y="987304"/>
                </a:cubicBezTo>
                <a:cubicBezTo>
                  <a:pt x="964054" y="995572"/>
                  <a:pt x="962920" y="1003440"/>
                  <a:pt x="962920" y="1010907"/>
                </a:cubicBezTo>
                <a:lnTo>
                  <a:pt x="954119" y="1010907"/>
                </a:lnTo>
                <a:cubicBezTo>
                  <a:pt x="954119" y="1007440"/>
                  <a:pt x="954486" y="1003706"/>
                  <a:pt x="955220" y="999706"/>
                </a:cubicBezTo>
                <a:cubicBezTo>
                  <a:pt x="955953" y="995705"/>
                  <a:pt x="956953" y="991605"/>
                  <a:pt x="958220" y="987404"/>
                </a:cubicBezTo>
                <a:cubicBezTo>
                  <a:pt x="959487" y="983204"/>
                  <a:pt x="960920" y="979037"/>
                  <a:pt x="962521" y="974903"/>
                </a:cubicBezTo>
                <a:cubicBezTo>
                  <a:pt x="964121" y="970769"/>
                  <a:pt x="965854" y="966768"/>
                  <a:pt x="967721" y="962901"/>
                </a:cubicBezTo>
                <a:close/>
                <a:moveTo>
                  <a:pt x="931917" y="962901"/>
                </a:moveTo>
                <a:lnTo>
                  <a:pt x="938517" y="962901"/>
                </a:lnTo>
                <a:cubicBezTo>
                  <a:pt x="935451" y="970902"/>
                  <a:pt x="932783" y="979037"/>
                  <a:pt x="930517" y="987304"/>
                </a:cubicBezTo>
                <a:cubicBezTo>
                  <a:pt x="928250" y="995572"/>
                  <a:pt x="927116" y="1003440"/>
                  <a:pt x="927116" y="1010907"/>
                </a:cubicBezTo>
                <a:lnTo>
                  <a:pt x="918315" y="1010907"/>
                </a:lnTo>
                <a:cubicBezTo>
                  <a:pt x="918315" y="1007440"/>
                  <a:pt x="918682" y="1003706"/>
                  <a:pt x="919415" y="999706"/>
                </a:cubicBezTo>
                <a:cubicBezTo>
                  <a:pt x="920148" y="995705"/>
                  <a:pt x="921115" y="991605"/>
                  <a:pt x="922315" y="987404"/>
                </a:cubicBezTo>
                <a:cubicBezTo>
                  <a:pt x="923516" y="983204"/>
                  <a:pt x="924949" y="979037"/>
                  <a:pt x="926616" y="974903"/>
                </a:cubicBezTo>
                <a:cubicBezTo>
                  <a:pt x="928283" y="970769"/>
                  <a:pt x="930050" y="966768"/>
                  <a:pt x="931917" y="962901"/>
                </a:cubicBezTo>
                <a:close/>
                <a:moveTo>
                  <a:pt x="1413377" y="962701"/>
                </a:moveTo>
                <a:cubicBezTo>
                  <a:pt x="1415510" y="964168"/>
                  <a:pt x="1418144" y="966135"/>
                  <a:pt x="1421278" y="968602"/>
                </a:cubicBezTo>
                <a:cubicBezTo>
                  <a:pt x="1424411" y="971069"/>
                  <a:pt x="1427678" y="973669"/>
                  <a:pt x="1431079" y="976403"/>
                </a:cubicBezTo>
                <a:cubicBezTo>
                  <a:pt x="1434479" y="979137"/>
                  <a:pt x="1437746" y="981870"/>
                  <a:pt x="1440880" y="984604"/>
                </a:cubicBezTo>
                <a:cubicBezTo>
                  <a:pt x="1444014" y="987338"/>
                  <a:pt x="1446647" y="989705"/>
                  <a:pt x="1448781" y="991705"/>
                </a:cubicBezTo>
                <a:lnTo>
                  <a:pt x="1444580" y="997305"/>
                </a:lnTo>
                <a:cubicBezTo>
                  <a:pt x="1442580" y="995439"/>
                  <a:pt x="1440047" y="993138"/>
                  <a:pt x="1436980" y="990405"/>
                </a:cubicBezTo>
                <a:cubicBezTo>
                  <a:pt x="1433912" y="987671"/>
                  <a:pt x="1430679" y="984904"/>
                  <a:pt x="1427278" y="982104"/>
                </a:cubicBezTo>
                <a:cubicBezTo>
                  <a:pt x="1423878" y="979303"/>
                  <a:pt x="1420544" y="976670"/>
                  <a:pt x="1417277" y="974203"/>
                </a:cubicBezTo>
                <a:cubicBezTo>
                  <a:pt x="1414010" y="971736"/>
                  <a:pt x="1411310" y="969702"/>
                  <a:pt x="1409176" y="968102"/>
                </a:cubicBezTo>
                <a:close/>
                <a:moveTo>
                  <a:pt x="1622803" y="962501"/>
                </a:moveTo>
                <a:cubicBezTo>
                  <a:pt x="1624136" y="964235"/>
                  <a:pt x="1625837" y="966468"/>
                  <a:pt x="1627903" y="969202"/>
                </a:cubicBezTo>
                <a:cubicBezTo>
                  <a:pt x="1629970" y="971936"/>
                  <a:pt x="1632037" y="974836"/>
                  <a:pt x="1634104" y="977903"/>
                </a:cubicBezTo>
                <a:cubicBezTo>
                  <a:pt x="1636171" y="980970"/>
                  <a:pt x="1638171" y="983970"/>
                  <a:pt x="1640105" y="986904"/>
                </a:cubicBezTo>
                <a:cubicBezTo>
                  <a:pt x="1642038" y="989838"/>
                  <a:pt x="1643605" y="992372"/>
                  <a:pt x="1644806" y="994505"/>
                </a:cubicBezTo>
                <a:lnTo>
                  <a:pt x="1639205" y="998706"/>
                </a:lnTo>
                <a:cubicBezTo>
                  <a:pt x="1637871" y="996305"/>
                  <a:pt x="1636238" y="993605"/>
                  <a:pt x="1634304" y="990605"/>
                </a:cubicBezTo>
                <a:cubicBezTo>
                  <a:pt x="1632371" y="987604"/>
                  <a:pt x="1630337" y="984571"/>
                  <a:pt x="1628204" y="981503"/>
                </a:cubicBezTo>
                <a:cubicBezTo>
                  <a:pt x="1626070" y="978436"/>
                  <a:pt x="1624036" y="975603"/>
                  <a:pt x="1622103" y="973002"/>
                </a:cubicBezTo>
                <a:cubicBezTo>
                  <a:pt x="1620169" y="970402"/>
                  <a:pt x="1618535" y="968302"/>
                  <a:pt x="1617202" y="966702"/>
                </a:cubicBezTo>
                <a:close/>
                <a:moveTo>
                  <a:pt x="1769621" y="962301"/>
                </a:moveTo>
                <a:lnTo>
                  <a:pt x="1771621" y="968702"/>
                </a:lnTo>
                <a:cubicBezTo>
                  <a:pt x="1764287" y="971902"/>
                  <a:pt x="1756053" y="974736"/>
                  <a:pt x="1746918" y="977203"/>
                </a:cubicBezTo>
                <a:cubicBezTo>
                  <a:pt x="1737784" y="979670"/>
                  <a:pt x="1728749" y="981570"/>
                  <a:pt x="1719815" y="982904"/>
                </a:cubicBezTo>
                <a:lnTo>
                  <a:pt x="1719815" y="1018908"/>
                </a:lnTo>
                <a:lnTo>
                  <a:pt x="1780823" y="1018908"/>
                </a:lnTo>
                <a:lnTo>
                  <a:pt x="1780823" y="1025709"/>
                </a:lnTo>
                <a:lnTo>
                  <a:pt x="1754219" y="1025709"/>
                </a:lnTo>
                <a:lnTo>
                  <a:pt x="1754219" y="1106119"/>
                </a:lnTo>
                <a:lnTo>
                  <a:pt x="1747818" y="1106119"/>
                </a:lnTo>
                <a:lnTo>
                  <a:pt x="1747818" y="1025709"/>
                </a:lnTo>
                <a:lnTo>
                  <a:pt x="1719815" y="1025709"/>
                </a:lnTo>
                <a:cubicBezTo>
                  <a:pt x="1719815" y="1035844"/>
                  <a:pt x="1719582" y="1044578"/>
                  <a:pt x="1719115" y="1051912"/>
                </a:cubicBezTo>
                <a:cubicBezTo>
                  <a:pt x="1718648" y="1059247"/>
                  <a:pt x="1717648" y="1066014"/>
                  <a:pt x="1716114" y="1072215"/>
                </a:cubicBezTo>
                <a:cubicBezTo>
                  <a:pt x="1714581" y="1078416"/>
                  <a:pt x="1712447" y="1084350"/>
                  <a:pt x="1709714" y="1090017"/>
                </a:cubicBezTo>
                <a:cubicBezTo>
                  <a:pt x="1706980" y="1095684"/>
                  <a:pt x="1703346" y="1101852"/>
                  <a:pt x="1698812" y="1108519"/>
                </a:cubicBezTo>
                <a:lnTo>
                  <a:pt x="1693412" y="1104919"/>
                </a:lnTo>
                <a:cubicBezTo>
                  <a:pt x="1697945" y="1098518"/>
                  <a:pt x="1701546" y="1092617"/>
                  <a:pt x="1704213" y="1087217"/>
                </a:cubicBezTo>
                <a:cubicBezTo>
                  <a:pt x="1706880" y="1081816"/>
                  <a:pt x="1708947" y="1076182"/>
                  <a:pt x="1710414" y="1070315"/>
                </a:cubicBezTo>
                <a:cubicBezTo>
                  <a:pt x="1711881" y="1064447"/>
                  <a:pt x="1712847" y="1057880"/>
                  <a:pt x="1713314" y="1050612"/>
                </a:cubicBezTo>
                <a:cubicBezTo>
                  <a:pt x="1713781" y="1043345"/>
                  <a:pt x="1714014" y="1034710"/>
                  <a:pt x="1714014" y="1024709"/>
                </a:cubicBezTo>
                <a:lnTo>
                  <a:pt x="1714014" y="977103"/>
                </a:lnTo>
                <a:cubicBezTo>
                  <a:pt x="1723615" y="975903"/>
                  <a:pt x="1733317" y="974003"/>
                  <a:pt x="1743118" y="971402"/>
                </a:cubicBezTo>
                <a:cubicBezTo>
                  <a:pt x="1752919" y="968802"/>
                  <a:pt x="1761753" y="965768"/>
                  <a:pt x="1769621" y="962301"/>
                </a:cubicBezTo>
                <a:close/>
                <a:moveTo>
                  <a:pt x="2620327" y="962101"/>
                </a:moveTo>
                <a:cubicBezTo>
                  <a:pt x="2621928" y="964101"/>
                  <a:pt x="2623894" y="966735"/>
                  <a:pt x="2626228" y="970002"/>
                </a:cubicBezTo>
                <a:cubicBezTo>
                  <a:pt x="2628562" y="973269"/>
                  <a:pt x="2630962" y="976703"/>
                  <a:pt x="2633429" y="980303"/>
                </a:cubicBezTo>
                <a:cubicBezTo>
                  <a:pt x="2635896" y="983904"/>
                  <a:pt x="2638230" y="987438"/>
                  <a:pt x="2640430" y="990905"/>
                </a:cubicBezTo>
                <a:cubicBezTo>
                  <a:pt x="2642630" y="994372"/>
                  <a:pt x="2644464" y="997372"/>
                  <a:pt x="2645931" y="999906"/>
                </a:cubicBezTo>
                <a:lnTo>
                  <a:pt x="2640330" y="1004506"/>
                </a:lnTo>
                <a:cubicBezTo>
                  <a:pt x="2638996" y="1002106"/>
                  <a:pt x="2637263" y="999172"/>
                  <a:pt x="2635129" y="995705"/>
                </a:cubicBezTo>
                <a:cubicBezTo>
                  <a:pt x="2632996" y="992238"/>
                  <a:pt x="2630729" y="988671"/>
                  <a:pt x="2628328" y="985004"/>
                </a:cubicBezTo>
                <a:cubicBezTo>
                  <a:pt x="2625928" y="981337"/>
                  <a:pt x="2623528" y="977836"/>
                  <a:pt x="2621127" y="974503"/>
                </a:cubicBezTo>
                <a:cubicBezTo>
                  <a:pt x="2618727" y="971169"/>
                  <a:pt x="2616727" y="968502"/>
                  <a:pt x="2615127" y="966502"/>
                </a:cubicBezTo>
                <a:close/>
                <a:moveTo>
                  <a:pt x="3963895" y="959101"/>
                </a:moveTo>
                <a:lnTo>
                  <a:pt x="3968696" y="963301"/>
                </a:lnTo>
                <a:cubicBezTo>
                  <a:pt x="3965095" y="967702"/>
                  <a:pt x="3960962" y="972336"/>
                  <a:pt x="3956294" y="977203"/>
                </a:cubicBezTo>
                <a:cubicBezTo>
                  <a:pt x="3951627" y="982070"/>
                  <a:pt x="3946826" y="986871"/>
                  <a:pt x="3941892" y="991605"/>
                </a:cubicBezTo>
                <a:cubicBezTo>
                  <a:pt x="3936959" y="996339"/>
                  <a:pt x="3932058" y="1000739"/>
                  <a:pt x="3927191" y="1004806"/>
                </a:cubicBezTo>
                <a:cubicBezTo>
                  <a:pt x="3922324" y="1008874"/>
                  <a:pt x="3917956" y="1012241"/>
                  <a:pt x="3914089" y="1014908"/>
                </a:cubicBezTo>
                <a:lnTo>
                  <a:pt x="3910089" y="1009107"/>
                </a:lnTo>
                <a:cubicBezTo>
                  <a:pt x="3913956" y="1006573"/>
                  <a:pt x="3918256" y="1003340"/>
                  <a:pt x="3922990" y="999406"/>
                </a:cubicBezTo>
                <a:cubicBezTo>
                  <a:pt x="3927724" y="995472"/>
                  <a:pt x="3932525" y="991238"/>
                  <a:pt x="3937392" y="986704"/>
                </a:cubicBezTo>
                <a:cubicBezTo>
                  <a:pt x="3942259" y="982170"/>
                  <a:pt x="3946993" y="977536"/>
                  <a:pt x="3951594" y="972802"/>
                </a:cubicBezTo>
                <a:cubicBezTo>
                  <a:pt x="3956194" y="968068"/>
                  <a:pt x="3960295" y="963501"/>
                  <a:pt x="3963895" y="959101"/>
                </a:cubicBezTo>
                <a:close/>
                <a:moveTo>
                  <a:pt x="1675809" y="958101"/>
                </a:moveTo>
                <a:lnTo>
                  <a:pt x="1682210" y="958501"/>
                </a:lnTo>
                <a:lnTo>
                  <a:pt x="1682210" y="994705"/>
                </a:lnTo>
                <a:lnTo>
                  <a:pt x="1705613" y="994705"/>
                </a:lnTo>
                <a:lnTo>
                  <a:pt x="1705613" y="1001306"/>
                </a:lnTo>
                <a:lnTo>
                  <a:pt x="1682210" y="1001306"/>
                </a:lnTo>
                <a:lnTo>
                  <a:pt x="1682210" y="1035310"/>
                </a:lnTo>
                <a:cubicBezTo>
                  <a:pt x="1686477" y="1033577"/>
                  <a:pt x="1690545" y="1031910"/>
                  <a:pt x="1694412" y="1030310"/>
                </a:cubicBezTo>
                <a:cubicBezTo>
                  <a:pt x="1698279" y="1028709"/>
                  <a:pt x="1701679" y="1027243"/>
                  <a:pt x="1704613" y="1025909"/>
                </a:cubicBezTo>
                <a:lnTo>
                  <a:pt x="1705613" y="1028909"/>
                </a:lnTo>
                <a:lnTo>
                  <a:pt x="1706213" y="1032310"/>
                </a:lnTo>
                <a:cubicBezTo>
                  <a:pt x="1703146" y="1033777"/>
                  <a:pt x="1699546" y="1035377"/>
                  <a:pt x="1695412" y="1037110"/>
                </a:cubicBezTo>
                <a:cubicBezTo>
                  <a:pt x="1691278" y="1038844"/>
                  <a:pt x="1686877" y="1040644"/>
                  <a:pt x="1682210" y="1042511"/>
                </a:cubicBezTo>
                <a:lnTo>
                  <a:pt x="1682210" y="1086317"/>
                </a:lnTo>
                <a:cubicBezTo>
                  <a:pt x="1682210" y="1089517"/>
                  <a:pt x="1681944" y="1092117"/>
                  <a:pt x="1681410" y="1094118"/>
                </a:cubicBezTo>
                <a:cubicBezTo>
                  <a:pt x="1680877" y="1096118"/>
                  <a:pt x="1679977" y="1097718"/>
                  <a:pt x="1678710" y="1098918"/>
                </a:cubicBezTo>
                <a:cubicBezTo>
                  <a:pt x="1677443" y="1100118"/>
                  <a:pt x="1675776" y="1101018"/>
                  <a:pt x="1673709" y="1101619"/>
                </a:cubicBezTo>
                <a:cubicBezTo>
                  <a:pt x="1671642" y="1102219"/>
                  <a:pt x="1669075" y="1102652"/>
                  <a:pt x="1666008" y="1102919"/>
                </a:cubicBezTo>
                <a:lnTo>
                  <a:pt x="1656207" y="1104119"/>
                </a:lnTo>
                <a:lnTo>
                  <a:pt x="1654207" y="1097318"/>
                </a:lnTo>
                <a:lnTo>
                  <a:pt x="1664208" y="1096518"/>
                </a:lnTo>
                <a:cubicBezTo>
                  <a:pt x="1666608" y="1096251"/>
                  <a:pt x="1668575" y="1095951"/>
                  <a:pt x="1670109" y="1095618"/>
                </a:cubicBezTo>
                <a:cubicBezTo>
                  <a:pt x="1671642" y="1095284"/>
                  <a:pt x="1672809" y="1094718"/>
                  <a:pt x="1673609" y="1093918"/>
                </a:cubicBezTo>
                <a:cubicBezTo>
                  <a:pt x="1674409" y="1093117"/>
                  <a:pt x="1674976" y="1091984"/>
                  <a:pt x="1675309" y="1090517"/>
                </a:cubicBezTo>
                <a:cubicBezTo>
                  <a:pt x="1675643" y="1089050"/>
                  <a:pt x="1675809" y="1087117"/>
                  <a:pt x="1675809" y="1084716"/>
                </a:cubicBezTo>
                <a:lnTo>
                  <a:pt x="1675809" y="1045111"/>
                </a:lnTo>
                <a:cubicBezTo>
                  <a:pt x="1671009" y="1047112"/>
                  <a:pt x="1666375" y="1049045"/>
                  <a:pt x="1661908" y="1050912"/>
                </a:cubicBezTo>
                <a:cubicBezTo>
                  <a:pt x="1657440" y="1052779"/>
                  <a:pt x="1653473" y="1054446"/>
                  <a:pt x="1650006" y="1055913"/>
                </a:cubicBezTo>
                <a:lnTo>
                  <a:pt x="1648606" y="1049312"/>
                </a:lnTo>
                <a:cubicBezTo>
                  <a:pt x="1652073" y="1047845"/>
                  <a:pt x="1656207" y="1046112"/>
                  <a:pt x="1661008" y="1044111"/>
                </a:cubicBezTo>
                <a:cubicBezTo>
                  <a:pt x="1665808" y="1042111"/>
                  <a:pt x="1670742" y="1040111"/>
                  <a:pt x="1675809" y="1038111"/>
                </a:cubicBezTo>
                <a:lnTo>
                  <a:pt x="1675809" y="1001306"/>
                </a:lnTo>
                <a:lnTo>
                  <a:pt x="1652006" y="1001306"/>
                </a:lnTo>
                <a:lnTo>
                  <a:pt x="1652006" y="994705"/>
                </a:lnTo>
                <a:lnTo>
                  <a:pt x="1675809" y="994705"/>
                </a:lnTo>
                <a:close/>
                <a:moveTo>
                  <a:pt x="3431029" y="957500"/>
                </a:moveTo>
                <a:lnTo>
                  <a:pt x="3437630" y="957901"/>
                </a:lnTo>
                <a:lnTo>
                  <a:pt x="3437630" y="1133523"/>
                </a:lnTo>
                <a:lnTo>
                  <a:pt x="3431029" y="1133523"/>
                </a:lnTo>
                <a:close/>
                <a:moveTo>
                  <a:pt x="488461" y="957500"/>
                </a:moveTo>
                <a:lnTo>
                  <a:pt x="495462" y="957901"/>
                </a:lnTo>
                <a:lnTo>
                  <a:pt x="495262" y="978303"/>
                </a:lnTo>
                <a:lnTo>
                  <a:pt x="495262" y="982504"/>
                </a:lnTo>
                <a:cubicBezTo>
                  <a:pt x="496996" y="1012774"/>
                  <a:pt x="504964" y="1039711"/>
                  <a:pt x="519165" y="1063314"/>
                </a:cubicBezTo>
                <a:cubicBezTo>
                  <a:pt x="533367" y="1086917"/>
                  <a:pt x="553136" y="1107786"/>
                  <a:pt x="578473" y="1125922"/>
                </a:cubicBezTo>
                <a:lnTo>
                  <a:pt x="573872" y="1131922"/>
                </a:lnTo>
                <a:cubicBezTo>
                  <a:pt x="551602" y="1115520"/>
                  <a:pt x="533634" y="1097385"/>
                  <a:pt x="519965" y="1077515"/>
                </a:cubicBezTo>
                <a:cubicBezTo>
                  <a:pt x="506297" y="1057646"/>
                  <a:pt x="497129" y="1035577"/>
                  <a:pt x="492462" y="1011307"/>
                </a:cubicBezTo>
                <a:cubicBezTo>
                  <a:pt x="488328" y="1035310"/>
                  <a:pt x="479560" y="1057080"/>
                  <a:pt x="466159" y="1076615"/>
                </a:cubicBezTo>
                <a:cubicBezTo>
                  <a:pt x="452757" y="1096151"/>
                  <a:pt x="434388" y="1114520"/>
                  <a:pt x="411052" y="1131722"/>
                </a:cubicBezTo>
                <a:lnTo>
                  <a:pt x="406251" y="1125722"/>
                </a:lnTo>
                <a:cubicBezTo>
                  <a:pt x="420386" y="1115587"/>
                  <a:pt x="432588" y="1105086"/>
                  <a:pt x="442856" y="1094218"/>
                </a:cubicBezTo>
                <a:cubicBezTo>
                  <a:pt x="453124" y="1083350"/>
                  <a:pt x="461625" y="1071848"/>
                  <a:pt x="468359" y="1059713"/>
                </a:cubicBezTo>
                <a:cubicBezTo>
                  <a:pt x="475093" y="1047578"/>
                  <a:pt x="480094" y="1034643"/>
                  <a:pt x="483361" y="1020908"/>
                </a:cubicBezTo>
                <a:cubicBezTo>
                  <a:pt x="486628" y="1007173"/>
                  <a:pt x="488261" y="992305"/>
                  <a:pt x="488261" y="976303"/>
                </a:cubicBezTo>
                <a:cubicBezTo>
                  <a:pt x="488395" y="973636"/>
                  <a:pt x="488461" y="970435"/>
                  <a:pt x="488461" y="966702"/>
                </a:cubicBezTo>
                <a:cubicBezTo>
                  <a:pt x="488461" y="962968"/>
                  <a:pt x="488461" y="959901"/>
                  <a:pt x="488461" y="957500"/>
                </a:cubicBezTo>
                <a:close/>
                <a:moveTo>
                  <a:pt x="46606" y="956900"/>
                </a:moveTo>
                <a:lnTo>
                  <a:pt x="53607" y="958301"/>
                </a:lnTo>
                <a:cubicBezTo>
                  <a:pt x="49340" y="972569"/>
                  <a:pt x="44073" y="986637"/>
                  <a:pt x="37805" y="1000506"/>
                </a:cubicBezTo>
                <a:lnTo>
                  <a:pt x="37805" y="1132922"/>
                </a:lnTo>
                <a:lnTo>
                  <a:pt x="31004" y="1132922"/>
                </a:lnTo>
                <a:lnTo>
                  <a:pt x="31004" y="1014708"/>
                </a:lnTo>
                <a:cubicBezTo>
                  <a:pt x="26871" y="1022842"/>
                  <a:pt x="22637" y="1030476"/>
                  <a:pt x="18303" y="1037611"/>
                </a:cubicBezTo>
                <a:cubicBezTo>
                  <a:pt x="13969" y="1044745"/>
                  <a:pt x="9602" y="1051246"/>
                  <a:pt x="5201" y="1057113"/>
                </a:cubicBezTo>
                <a:lnTo>
                  <a:pt x="0" y="1052512"/>
                </a:lnTo>
                <a:cubicBezTo>
                  <a:pt x="4135" y="1046912"/>
                  <a:pt x="8435" y="1040444"/>
                  <a:pt x="12902" y="1033110"/>
                </a:cubicBezTo>
                <a:cubicBezTo>
                  <a:pt x="17369" y="1025776"/>
                  <a:pt x="21670" y="1017908"/>
                  <a:pt x="25804" y="1009507"/>
                </a:cubicBezTo>
                <a:cubicBezTo>
                  <a:pt x="29938" y="1001106"/>
                  <a:pt x="33805" y="992405"/>
                  <a:pt x="37405" y="983404"/>
                </a:cubicBezTo>
                <a:cubicBezTo>
                  <a:pt x="41005" y="974403"/>
                  <a:pt x="44073" y="965568"/>
                  <a:pt x="46606" y="956900"/>
                </a:cubicBezTo>
                <a:close/>
                <a:moveTo>
                  <a:pt x="4444955" y="955700"/>
                </a:moveTo>
                <a:lnTo>
                  <a:pt x="4450956" y="958301"/>
                </a:lnTo>
                <a:cubicBezTo>
                  <a:pt x="4448956" y="963101"/>
                  <a:pt x="4446522" y="968368"/>
                  <a:pt x="4443656" y="974103"/>
                </a:cubicBezTo>
                <a:cubicBezTo>
                  <a:pt x="4440788" y="979837"/>
                  <a:pt x="4437855" y="985437"/>
                  <a:pt x="4434854" y="990905"/>
                </a:cubicBezTo>
                <a:cubicBezTo>
                  <a:pt x="4431854" y="996372"/>
                  <a:pt x="4428887" y="1001506"/>
                  <a:pt x="4425953" y="1006307"/>
                </a:cubicBezTo>
                <a:cubicBezTo>
                  <a:pt x="4423020" y="1011107"/>
                  <a:pt x="4420419" y="1014974"/>
                  <a:pt x="4418152" y="1017908"/>
                </a:cubicBezTo>
                <a:cubicBezTo>
                  <a:pt x="4419619" y="1017775"/>
                  <a:pt x="4421886" y="1017641"/>
                  <a:pt x="4424953" y="1017508"/>
                </a:cubicBezTo>
                <a:cubicBezTo>
                  <a:pt x="4428020" y="1017375"/>
                  <a:pt x="4431321" y="1017208"/>
                  <a:pt x="4434854" y="1017008"/>
                </a:cubicBezTo>
                <a:cubicBezTo>
                  <a:pt x="4438388" y="1016808"/>
                  <a:pt x="4441755" y="1016641"/>
                  <a:pt x="4444955" y="1016508"/>
                </a:cubicBezTo>
                <a:cubicBezTo>
                  <a:pt x="4448156" y="1016375"/>
                  <a:pt x="4450623" y="1016241"/>
                  <a:pt x="4452356" y="1016108"/>
                </a:cubicBezTo>
                <a:cubicBezTo>
                  <a:pt x="4454357" y="1012641"/>
                  <a:pt x="4456290" y="1009240"/>
                  <a:pt x="4458157" y="1005907"/>
                </a:cubicBezTo>
                <a:cubicBezTo>
                  <a:pt x="4460024" y="1002573"/>
                  <a:pt x="4461758" y="999306"/>
                  <a:pt x="4463358" y="996105"/>
                </a:cubicBezTo>
                <a:lnTo>
                  <a:pt x="4468959" y="998906"/>
                </a:lnTo>
                <a:cubicBezTo>
                  <a:pt x="4465891" y="1004906"/>
                  <a:pt x="4462391" y="1011307"/>
                  <a:pt x="4458457" y="1018108"/>
                </a:cubicBezTo>
                <a:cubicBezTo>
                  <a:pt x="4454523" y="1024909"/>
                  <a:pt x="4450523" y="1031476"/>
                  <a:pt x="4446456" y="1037811"/>
                </a:cubicBezTo>
                <a:cubicBezTo>
                  <a:pt x="4442388" y="1044145"/>
                  <a:pt x="4438488" y="1049979"/>
                  <a:pt x="4434754" y="1055313"/>
                </a:cubicBezTo>
                <a:cubicBezTo>
                  <a:pt x="4431020" y="1060647"/>
                  <a:pt x="4427887" y="1064847"/>
                  <a:pt x="4425353" y="1067914"/>
                </a:cubicBezTo>
                <a:cubicBezTo>
                  <a:pt x="4427620" y="1067648"/>
                  <a:pt x="4431054" y="1067181"/>
                  <a:pt x="4435654" y="1066514"/>
                </a:cubicBezTo>
                <a:cubicBezTo>
                  <a:pt x="4440255" y="1065847"/>
                  <a:pt x="4444922" y="1065214"/>
                  <a:pt x="4449656" y="1064614"/>
                </a:cubicBezTo>
                <a:cubicBezTo>
                  <a:pt x="4454390" y="1064014"/>
                  <a:pt x="4458657" y="1063447"/>
                  <a:pt x="4462458" y="1062914"/>
                </a:cubicBezTo>
                <a:cubicBezTo>
                  <a:pt x="4466258" y="1062380"/>
                  <a:pt x="4468425" y="1062114"/>
                  <a:pt x="4468959" y="1062114"/>
                </a:cubicBezTo>
                <a:lnTo>
                  <a:pt x="4469359" y="1068714"/>
                </a:lnTo>
                <a:cubicBezTo>
                  <a:pt x="4469092" y="1068714"/>
                  <a:pt x="4467858" y="1068848"/>
                  <a:pt x="4465658" y="1069114"/>
                </a:cubicBezTo>
                <a:cubicBezTo>
                  <a:pt x="4463458" y="1069381"/>
                  <a:pt x="4460724" y="1069748"/>
                  <a:pt x="4457457" y="1070215"/>
                </a:cubicBezTo>
                <a:cubicBezTo>
                  <a:pt x="4454190" y="1070681"/>
                  <a:pt x="4450623" y="1071181"/>
                  <a:pt x="4446756" y="1071715"/>
                </a:cubicBezTo>
                <a:cubicBezTo>
                  <a:pt x="4442889" y="1072248"/>
                  <a:pt x="4439188" y="1072748"/>
                  <a:pt x="4435654" y="1073215"/>
                </a:cubicBezTo>
                <a:cubicBezTo>
                  <a:pt x="4432121" y="1073682"/>
                  <a:pt x="4429020" y="1074115"/>
                  <a:pt x="4426353" y="1074515"/>
                </a:cubicBezTo>
                <a:cubicBezTo>
                  <a:pt x="4423686" y="1074915"/>
                  <a:pt x="4421886" y="1075182"/>
                  <a:pt x="4420953" y="1075315"/>
                </a:cubicBezTo>
                <a:cubicBezTo>
                  <a:pt x="4419486" y="1075582"/>
                  <a:pt x="4418186" y="1075849"/>
                  <a:pt x="4417052" y="1076115"/>
                </a:cubicBezTo>
                <a:cubicBezTo>
                  <a:pt x="4415919" y="1076382"/>
                  <a:pt x="4414552" y="1076782"/>
                  <a:pt x="4412952" y="1077316"/>
                </a:cubicBezTo>
                <a:lnTo>
                  <a:pt x="4411151" y="1070315"/>
                </a:lnTo>
                <a:cubicBezTo>
                  <a:pt x="4413552" y="1069648"/>
                  <a:pt x="4415218" y="1069014"/>
                  <a:pt x="4416152" y="1068414"/>
                </a:cubicBezTo>
                <a:cubicBezTo>
                  <a:pt x="4417085" y="1067814"/>
                  <a:pt x="4418086" y="1066714"/>
                  <a:pt x="4419152" y="1065114"/>
                </a:cubicBezTo>
                <a:cubicBezTo>
                  <a:pt x="4423553" y="1059780"/>
                  <a:pt x="4428320" y="1053413"/>
                  <a:pt x="4433454" y="1046012"/>
                </a:cubicBezTo>
                <a:cubicBezTo>
                  <a:pt x="4438588" y="1038611"/>
                  <a:pt x="4443622" y="1030843"/>
                  <a:pt x="4448556" y="1022709"/>
                </a:cubicBezTo>
                <a:cubicBezTo>
                  <a:pt x="4446156" y="1022842"/>
                  <a:pt x="4443189" y="1023009"/>
                  <a:pt x="4439655" y="1023209"/>
                </a:cubicBezTo>
                <a:cubicBezTo>
                  <a:pt x="4436121" y="1023409"/>
                  <a:pt x="4432654" y="1023609"/>
                  <a:pt x="4429254" y="1023809"/>
                </a:cubicBezTo>
                <a:cubicBezTo>
                  <a:pt x="4425853" y="1024009"/>
                  <a:pt x="4422753" y="1024176"/>
                  <a:pt x="4419952" y="1024309"/>
                </a:cubicBezTo>
                <a:cubicBezTo>
                  <a:pt x="4417152" y="1024442"/>
                  <a:pt x="4415285" y="1024576"/>
                  <a:pt x="4414352" y="1024709"/>
                </a:cubicBezTo>
                <a:cubicBezTo>
                  <a:pt x="4413418" y="1024842"/>
                  <a:pt x="4412485" y="1024976"/>
                  <a:pt x="4411551" y="1025109"/>
                </a:cubicBezTo>
                <a:cubicBezTo>
                  <a:pt x="4410618" y="1025242"/>
                  <a:pt x="4409284" y="1025509"/>
                  <a:pt x="4407551" y="1025909"/>
                </a:cubicBezTo>
                <a:lnTo>
                  <a:pt x="4406151" y="1019108"/>
                </a:lnTo>
                <a:cubicBezTo>
                  <a:pt x="4407884" y="1018575"/>
                  <a:pt x="4409051" y="1018108"/>
                  <a:pt x="4409651" y="1017708"/>
                </a:cubicBezTo>
                <a:cubicBezTo>
                  <a:pt x="4410251" y="1017308"/>
                  <a:pt x="4410885" y="1016708"/>
                  <a:pt x="4411551" y="1015908"/>
                </a:cubicBezTo>
                <a:cubicBezTo>
                  <a:pt x="4413818" y="1013241"/>
                  <a:pt x="4416452" y="1009540"/>
                  <a:pt x="4419452" y="1004806"/>
                </a:cubicBezTo>
                <a:cubicBezTo>
                  <a:pt x="4422453" y="1000072"/>
                  <a:pt x="4425486" y="994905"/>
                  <a:pt x="4428554" y="989304"/>
                </a:cubicBezTo>
                <a:cubicBezTo>
                  <a:pt x="4431621" y="983704"/>
                  <a:pt x="4434588" y="977970"/>
                  <a:pt x="4437455" y="972102"/>
                </a:cubicBezTo>
                <a:cubicBezTo>
                  <a:pt x="4440321" y="966235"/>
                  <a:pt x="4442822" y="960768"/>
                  <a:pt x="4444955" y="955700"/>
                </a:cubicBezTo>
                <a:close/>
                <a:moveTo>
                  <a:pt x="4115314" y="955300"/>
                </a:moveTo>
                <a:lnTo>
                  <a:pt x="4122515" y="955700"/>
                </a:lnTo>
                <a:lnTo>
                  <a:pt x="4122515" y="1009707"/>
                </a:lnTo>
                <a:lnTo>
                  <a:pt x="4179522" y="1009707"/>
                </a:lnTo>
                <a:lnTo>
                  <a:pt x="4179522" y="1016708"/>
                </a:lnTo>
                <a:lnTo>
                  <a:pt x="4043905" y="1016708"/>
                </a:lnTo>
                <a:lnTo>
                  <a:pt x="4043905" y="1019708"/>
                </a:lnTo>
                <a:cubicBezTo>
                  <a:pt x="4043905" y="1034110"/>
                  <a:pt x="4043505" y="1046712"/>
                  <a:pt x="4042705" y="1057513"/>
                </a:cubicBezTo>
                <a:lnTo>
                  <a:pt x="4129516" y="1057513"/>
                </a:lnTo>
                <a:lnTo>
                  <a:pt x="4129516" y="1133923"/>
                </a:lnTo>
                <a:lnTo>
                  <a:pt x="4122315" y="1133923"/>
                </a:lnTo>
                <a:lnTo>
                  <a:pt x="4122315" y="1064314"/>
                </a:lnTo>
                <a:lnTo>
                  <a:pt x="4042105" y="1064314"/>
                </a:lnTo>
                <a:cubicBezTo>
                  <a:pt x="4041305" y="1072048"/>
                  <a:pt x="4040105" y="1079016"/>
                  <a:pt x="4038505" y="1085216"/>
                </a:cubicBezTo>
                <a:cubicBezTo>
                  <a:pt x="4036904" y="1091417"/>
                  <a:pt x="4034837" y="1097318"/>
                  <a:pt x="4032304" y="1102919"/>
                </a:cubicBezTo>
                <a:cubicBezTo>
                  <a:pt x="4029770" y="1108519"/>
                  <a:pt x="4026736" y="1113987"/>
                  <a:pt x="4023203" y="1119321"/>
                </a:cubicBezTo>
                <a:cubicBezTo>
                  <a:pt x="4019669" y="1124655"/>
                  <a:pt x="4015502" y="1130189"/>
                  <a:pt x="4010701" y="1135923"/>
                </a:cubicBezTo>
                <a:lnTo>
                  <a:pt x="4004500" y="1131722"/>
                </a:lnTo>
                <a:cubicBezTo>
                  <a:pt x="4011034" y="1123988"/>
                  <a:pt x="4016402" y="1116587"/>
                  <a:pt x="4020602" y="1109519"/>
                </a:cubicBezTo>
                <a:cubicBezTo>
                  <a:pt x="4024803" y="1102452"/>
                  <a:pt x="4028103" y="1094751"/>
                  <a:pt x="4030504" y="1086417"/>
                </a:cubicBezTo>
                <a:cubicBezTo>
                  <a:pt x="4032904" y="1078082"/>
                  <a:pt x="4034571" y="1068614"/>
                  <a:pt x="4035504" y="1058013"/>
                </a:cubicBezTo>
                <a:cubicBezTo>
                  <a:pt x="4036438" y="1047412"/>
                  <a:pt x="4036904" y="1034710"/>
                  <a:pt x="4036904" y="1019908"/>
                </a:cubicBezTo>
                <a:lnTo>
                  <a:pt x="4036904" y="959101"/>
                </a:lnTo>
                <a:lnTo>
                  <a:pt x="4043905" y="959501"/>
                </a:lnTo>
                <a:lnTo>
                  <a:pt x="4043905" y="1009707"/>
                </a:lnTo>
                <a:lnTo>
                  <a:pt x="4115314" y="1009707"/>
                </a:lnTo>
                <a:close/>
                <a:moveTo>
                  <a:pt x="1229154" y="955300"/>
                </a:moveTo>
                <a:cubicBezTo>
                  <a:pt x="1230887" y="957034"/>
                  <a:pt x="1233054" y="959201"/>
                  <a:pt x="1235654" y="961801"/>
                </a:cubicBezTo>
                <a:cubicBezTo>
                  <a:pt x="1238255" y="964401"/>
                  <a:pt x="1240888" y="967168"/>
                  <a:pt x="1243555" y="970102"/>
                </a:cubicBezTo>
                <a:cubicBezTo>
                  <a:pt x="1246222" y="973036"/>
                  <a:pt x="1248789" y="975903"/>
                  <a:pt x="1251256" y="978703"/>
                </a:cubicBezTo>
                <a:cubicBezTo>
                  <a:pt x="1253723" y="981503"/>
                  <a:pt x="1255824" y="983904"/>
                  <a:pt x="1257557" y="985904"/>
                </a:cubicBezTo>
                <a:lnTo>
                  <a:pt x="1252557" y="990905"/>
                </a:lnTo>
                <a:cubicBezTo>
                  <a:pt x="1250823" y="988771"/>
                  <a:pt x="1248689" y="986237"/>
                  <a:pt x="1246156" y="983304"/>
                </a:cubicBezTo>
                <a:cubicBezTo>
                  <a:pt x="1243622" y="980370"/>
                  <a:pt x="1241022" y="977436"/>
                  <a:pt x="1238355" y="974503"/>
                </a:cubicBezTo>
                <a:cubicBezTo>
                  <a:pt x="1235688" y="971569"/>
                  <a:pt x="1233121" y="968802"/>
                  <a:pt x="1230654" y="966202"/>
                </a:cubicBezTo>
                <a:cubicBezTo>
                  <a:pt x="1228187" y="963601"/>
                  <a:pt x="1226153" y="961501"/>
                  <a:pt x="1224553" y="959901"/>
                </a:cubicBezTo>
                <a:close/>
                <a:moveTo>
                  <a:pt x="4518765" y="954700"/>
                </a:moveTo>
                <a:lnTo>
                  <a:pt x="4525566" y="955100"/>
                </a:lnTo>
                <a:lnTo>
                  <a:pt x="4525566" y="987104"/>
                </a:lnTo>
                <a:lnTo>
                  <a:pt x="4579772" y="987104"/>
                </a:lnTo>
                <a:lnTo>
                  <a:pt x="4579772" y="993705"/>
                </a:lnTo>
                <a:lnTo>
                  <a:pt x="4525566" y="993705"/>
                </a:lnTo>
                <a:lnTo>
                  <a:pt x="4525566" y="1029309"/>
                </a:lnTo>
                <a:lnTo>
                  <a:pt x="4569571" y="1029309"/>
                </a:lnTo>
                <a:lnTo>
                  <a:pt x="4569571" y="1035910"/>
                </a:lnTo>
                <a:lnTo>
                  <a:pt x="4475159" y="1035910"/>
                </a:lnTo>
                <a:lnTo>
                  <a:pt x="4475159" y="1029309"/>
                </a:lnTo>
                <a:lnTo>
                  <a:pt x="4518765" y="1029309"/>
                </a:lnTo>
                <a:lnTo>
                  <a:pt x="4518765" y="993705"/>
                </a:lnTo>
                <a:lnTo>
                  <a:pt x="4473759" y="993705"/>
                </a:lnTo>
                <a:lnTo>
                  <a:pt x="4473759" y="987104"/>
                </a:lnTo>
                <a:lnTo>
                  <a:pt x="4518765" y="987104"/>
                </a:lnTo>
                <a:close/>
                <a:moveTo>
                  <a:pt x="4246331" y="954700"/>
                </a:moveTo>
                <a:lnTo>
                  <a:pt x="4253332" y="956100"/>
                </a:lnTo>
                <a:cubicBezTo>
                  <a:pt x="4252932" y="958367"/>
                  <a:pt x="4252365" y="960901"/>
                  <a:pt x="4251632" y="963701"/>
                </a:cubicBezTo>
                <a:cubicBezTo>
                  <a:pt x="4250898" y="966502"/>
                  <a:pt x="4250131" y="969369"/>
                  <a:pt x="4249331" y="972302"/>
                </a:cubicBezTo>
                <a:cubicBezTo>
                  <a:pt x="4248531" y="975236"/>
                  <a:pt x="4247697" y="978170"/>
                  <a:pt x="4246831" y="981104"/>
                </a:cubicBezTo>
                <a:cubicBezTo>
                  <a:pt x="4245964" y="984037"/>
                  <a:pt x="4245064" y="986771"/>
                  <a:pt x="4244131" y="989304"/>
                </a:cubicBezTo>
                <a:lnTo>
                  <a:pt x="4278335" y="989304"/>
                </a:lnTo>
                <a:lnTo>
                  <a:pt x="4278335" y="1125922"/>
                </a:lnTo>
                <a:lnTo>
                  <a:pt x="4216327" y="1125922"/>
                </a:lnTo>
                <a:lnTo>
                  <a:pt x="4216327" y="989304"/>
                </a:lnTo>
                <a:lnTo>
                  <a:pt x="4236930" y="989304"/>
                </a:lnTo>
                <a:cubicBezTo>
                  <a:pt x="4237863" y="986771"/>
                  <a:pt x="4238763" y="984004"/>
                  <a:pt x="4239630" y="981003"/>
                </a:cubicBezTo>
                <a:cubicBezTo>
                  <a:pt x="4240497" y="978003"/>
                  <a:pt x="4241364" y="974969"/>
                  <a:pt x="4242230" y="971902"/>
                </a:cubicBezTo>
                <a:cubicBezTo>
                  <a:pt x="4243097" y="968835"/>
                  <a:pt x="4243864" y="965801"/>
                  <a:pt x="4244530" y="962801"/>
                </a:cubicBezTo>
                <a:cubicBezTo>
                  <a:pt x="4245197" y="959801"/>
                  <a:pt x="4245797" y="957100"/>
                  <a:pt x="4246331" y="954700"/>
                </a:cubicBezTo>
                <a:close/>
                <a:moveTo>
                  <a:pt x="3046181" y="954700"/>
                </a:moveTo>
                <a:lnTo>
                  <a:pt x="3053182" y="956100"/>
                </a:lnTo>
                <a:cubicBezTo>
                  <a:pt x="3052781" y="958367"/>
                  <a:pt x="3052215" y="960901"/>
                  <a:pt x="3051481" y="963701"/>
                </a:cubicBezTo>
                <a:cubicBezTo>
                  <a:pt x="3050748" y="966502"/>
                  <a:pt x="3049981" y="969369"/>
                  <a:pt x="3049181" y="972302"/>
                </a:cubicBezTo>
                <a:cubicBezTo>
                  <a:pt x="3048381" y="975236"/>
                  <a:pt x="3047547" y="978170"/>
                  <a:pt x="3046681" y="981104"/>
                </a:cubicBezTo>
                <a:cubicBezTo>
                  <a:pt x="3045814" y="984037"/>
                  <a:pt x="3044914" y="986771"/>
                  <a:pt x="3043980" y="989304"/>
                </a:cubicBezTo>
                <a:lnTo>
                  <a:pt x="3078185" y="989304"/>
                </a:lnTo>
                <a:lnTo>
                  <a:pt x="3078185" y="1125922"/>
                </a:lnTo>
                <a:lnTo>
                  <a:pt x="3016177" y="1125922"/>
                </a:lnTo>
                <a:lnTo>
                  <a:pt x="3016177" y="989304"/>
                </a:lnTo>
                <a:lnTo>
                  <a:pt x="3036779" y="989304"/>
                </a:lnTo>
                <a:cubicBezTo>
                  <a:pt x="3037713" y="986771"/>
                  <a:pt x="3038613" y="984004"/>
                  <a:pt x="3039480" y="981003"/>
                </a:cubicBezTo>
                <a:cubicBezTo>
                  <a:pt x="3040347" y="978003"/>
                  <a:pt x="3041213" y="974969"/>
                  <a:pt x="3042080" y="971902"/>
                </a:cubicBezTo>
                <a:cubicBezTo>
                  <a:pt x="3042947" y="968835"/>
                  <a:pt x="3043714" y="965801"/>
                  <a:pt x="3044380" y="962801"/>
                </a:cubicBezTo>
                <a:cubicBezTo>
                  <a:pt x="3045047" y="959801"/>
                  <a:pt x="3045647" y="957100"/>
                  <a:pt x="3046181" y="954700"/>
                </a:cubicBezTo>
                <a:close/>
                <a:moveTo>
                  <a:pt x="2715539" y="954700"/>
                </a:moveTo>
                <a:lnTo>
                  <a:pt x="2722340" y="955100"/>
                </a:lnTo>
                <a:lnTo>
                  <a:pt x="2722340" y="985304"/>
                </a:lnTo>
                <a:lnTo>
                  <a:pt x="2770946" y="985304"/>
                </a:lnTo>
                <a:lnTo>
                  <a:pt x="2770946" y="991505"/>
                </a:lnTo>
                <a:lnTo>
                  <a:pt x="2722340" y="991505"/>
                </a:lnTo>
                <a:lnTo>
                  <a:pt x="2722340" y="1021909"/>
                </a:lnTo>
                <a:lnTo>
                  <a:pt x="2777947" y="1021909"/>
                </a:lnTo>
                <a:lnTo>
                  <a:pt x="2777947" y="1028109"/>
                </a:lnTo>
                <a:lnTo>
                  <a:pt x="2655132" y="1028109"/>
                </a:lnTo>
                <a:lnTo>
                  <a:pt x="2655132" y="1021909"/>
                </a:lnTo>
                <a:lnTo>
                  <a:pt x="2715539" y="1021909"/>
                </a:lnTo>
                <a:lnTo>
                  <a:pt x="2715539" y="991505"/>
                </a:lnTo>
                <a:lnTo>
                  <a:pt x="2678335" y="991505"/>
                </a:lnTo>
                <a:cubicBezTo>
                  <a:pt x="2676334" y="995639"/>
                  <a:pt x="2674234" y="999672"/>
                  <a:pt x="2672034" y="1003606"/>
                </a:cubicBezTo>
                <a:cubicBezTo>
                  <a:pt x="2669833" y="1007540"/>
                  <a:pt x="2667600" y="1011241"/>
                  <a:pt x="2665333" y="1014708"/>
                </a:cubicBezTo>
                <a:lnTo>
                  <a:pt x="2659732" y="1011107"/>
                </a:lnTo>
                <a:cubicBezTo>
                  <a:pt x="2662133" y="1007507"/>
                  <a:pt x="2664499" y="1003640"/>
                  <a:pt x="2666833" y="999506"/>
                </a:cubicBezTo>
                <a:cubicBezTo>
                  <a:pt x="2669167" y="995372"/>
                  <a:pt x="2671334" y="991138"/>
                  <a:pt x="2673334" y="986804"/>
                </a:cubicBezTo>
                <a:cubicBezTo>
                  <a:pt x="2675334" y="982470"/>
                  <a:pt x="2677168" y="978103"/>
                  <a:pt x="2678835" y="973702"/>
                </a:cubicBezTo>
                <a:cubicBezTo>
                  <a:pt x="2680501" y="969302"/>
                  <a:pt x="2681935" y="965101"/>
                  <a:pt x="2683135" y="961101"/>
                </a:cubicBezTo>
                <a:lnTo>
                  <a:pt x="2689136" y="963101"/>
                </a:lnTo>
                <a:cubicBezTo>
                  <a:pt x="2688069" y="966568"/>
                  <a:pt x="2686869" y="970169"/>
                  <a:pt x="2685535" y="973903"/>
                </a:cubicBezTo>
                <a:cubicBezTo>
                  <a:pt x="2684202" y="977636"/>
                  <a:pt x="2682735" y="981437"/>
                  <a:pt x="2681135" y="985304"/>
                </a:cubicBezTo>
                <a:lnTo>
                  <a:pt x="2715539" y="985304"/>
                </a:lnTo>
                <a:close/>
                <a:moveTo>
                  <a:pt x="1145543" y="954700"/>
                </a:moveTo>
                <a:lnTo>
                  <a:pt x="1152344" y="955100"/>
                </a:lnTo>
                <a:lnTo>
                  <a:pt x="1152344" y="998306"/>
                </a:lnTo>
                <a:lnTo>
                  <a:pt x="1182948" y="998306"/>
                </a:lnTo>
                <a:lnTo>
                  <a:pt x="1182948" y="1005507"/>
                </a:lnTo>
                <a:lnTo>
                  <a:pt x="1152344" y="1005507"/>
                </a:lnTo>
                <a:lnTo>
                  <a:pt x="1152344" y="1106919"/>
                </a:lnTo>
                <a:cubicBezTo>
                  <a:pt x="1152344" y="1111320"/>
                  <a:pt x="1151977" y="1114887"/>
                  <a:pt x="1151244" y="1117621"/>
                </a:cubicBezTo>
                <a:cubicBezTo>
                  <a:pt x="1150510" y="1120354"/>
                  <a:pt x="1149144" y="1122521"/>
                  <a:pt x="1147143" y="1124121"/>
                </a:cubicBezTo>
                <a:cubicBezTo>
                  <a:pt x="1145143" y="1125722"/>
                  <a:pt x="1142443" y="1126855"/>
                  <a:pt x="1139042" y="1127522"/>
                </a:cubicBezTo>
                <a:cubicBezTo>
                  <a:pt x="1135642" y="1128188"/>
                  <a:pt x="1131275" y="1128655"/>
                  <a:pt x="1125941" y="1128922"/>
                </a:cubicBezTo>
                <a:lnTo>
                  <a:pt x="1107138" y="1129922"/>
                </a:lnTo>
                <a:lnTo>
                  <a:pt x="1105138" y="1122921"/>
                </a:lnTo>
                <a:lnTo>
                  <a:pt x="1124541" y="1122121"/>
                </a:lnTo>
                <a:cubicBezTo>
                  <a:pt x="1129075" y="1121854"/>
                  <a:pt x="1132708" y="1121454"/>
                  <a:pt x="1135442" y="1120921"/>
                </a:cubicBezTo>
                <a:cubicBezTo>
                  <a:pt x="1138176" y="1120388"/>
                  <a:pt x="1140276" y="1119521"/>
                  <a:pt x="1141743" y="1118321"/>
                </a:cubicBezTo>
                <a:cubicBezTo>
                  <a:pt x="1143209" y="1117120"/>
                  <a:pt x="1144210" y="1115487"/>
                  <a:pt x="1144743" y="1113420"/>
                </a:cubicBezTo>
                <a:cubicBezTo>
                  <a:pt x="1145276" y="1111353"/>
                  <a:pt x="1145543" y="1108653"/>
                  <a:pt x="1145543" y="1105319"/>
                </a:cubicBezTo>
                <a:lnTo>
                  <a:pt x="1145543" y="1005507"/>
                </a:lnTo>
                <a:lnTo>
                  <a:pt x="1077335" y="1005507"/>
                </a:lnTo>
                <a:lnTo>
                  <a:pt x="1077335" y="998306"/>
                </a:lnTo>
                <a:lnTo>
                  <a:pt x="1145543" y="998306"/>
                </a:lnTo>
                <a:close/>
                <a:moveTo>
                  <a:pt x="745293" y="954700"/>
                </a:moveTo>
                <a:lnTo>
                  <a:pt x="752294" y="955100"/>
                </a:lnTo>
                <a:lnTo>
                  <a:pt x="752294" y="998306"/>
                </a:lnTo>
                <a:lnTo>
                  <a:pt x="782298" y="998306"/>
                </a:lnTo>
                <a:lnTo>
                  <a:pt x="782298" y="1005306"/>
                </a:lnTo>
                <a:lnTo>
                  <a:pt x="752294" y="1005306"/>
                </a:lnTo>
                <a:lnTo>
                  <a:pt x="752294" y="1106919"/>
                </a:lnTo>
                <a:cubicBezTo>
                  <a:pt x="752294" y="1111053"/>
                  <a:pt x="751928" y="1114487"/>
                  <a:pt x="751194" y="1117220"/>
                </a:cubicBezTo>
                <a:cubicBezTo>
                  <a:pt x="750461" y="1119954"/>
                  <a:pt x="749194" y="1122154"/>
                  <a:pt x="747394" y="1123821"/>
                </a:cubicBezTo>
                <a:cubicBezTo>
                  <a:pt x="745593" y="1125488"/>
                  <a:pt x="743093" y="1126688"/>
                  <a:pt x="739893" y="1127422"/>
                </a:cubicBezTo>
                <a:cubicBezTo>
                  <a:pt x="736692" y="1128155"/>
                  <a:pt x="732692" y="1128655"/>
                  <a:pt x="727891" y="1128922"/>
                </a:cubicBezTo>
                <a:lnTo>
                  <a:pt x="710089" y="1129922"/>
                </a:lnTo>
                <a:lnTo>
                  <a:pt x="708089" y="1122921"/>
                </a:lnTo>
                <a:lnTo>
                  <a:pt x="726691" y="1122121"/>
                </a:lnTo>
                <a:cubicBezTo>
                  <a:pt x="730558" y="1121988"/>
                  <a:pt x="733692" y="1121654"/>
                  <a:pt x="736092" y="1121121"/>
                </a:cubicBezTo>
                <a:cubicBezTo>
                  <a:pt x="738493" y="1120588"/>
                  <a:pt x="740393" y="1119721"/>
                  <a:pt x="741793" y="1118521"/>
                </a:cubicBezTo>
                <a:cubicBezTo>
                  <a:pt x="743193" y="1117320"/>
                  <a:pt x="744127" y="1115687"/>
                  <a:pt x="744594" y="1113620"/>
                </a:cubicBezTo>
                <a:cubicBezTo>
                  <a:pt x="745060" y="1111553"/>
                  <a:pt x="745293" y="1108853"/>
                  <a:pt x="745293" y="1105519"/>
                </a:cubicBezTo>
                <a:lnTo>
                  <a:pt x="745293" y="1005306"/>
                </a:lnTo>
                <a:lnTo>
                  <a:pt x="683486" y="1005306"/>
                </a:lnTo>
                <a:lnTo>
                  <a:pt x="683486" y="998306"/>
                </a:lnTo>
                <a:lnTo>
                  <a:pt x="745293" y="998306"/>
                </a:lnTo>
                <a:close/>
                <a:moveTo>
                  <a:pt x="245831" y="954700"/>
                </a:moveTo>
                <a:lnTo>
                  <a:pt x="252832" y="956100"/>
                </a:lnTo>
                <a:cubicBezTo>
                  <a:pt x="252432" y="958367"/>
                  <a:pt x="251865" y="960901"/>
                  <a:pt x="251132" y="963701"/>
                </a:cubicBezTo>
                <a:cubicBezTo>
                  <a:pt x="250398" y="966502"/>
                  <a:pt x="249632" y="969369"/>
                  <a:pt x="248831" y="972302"/>
                </a:cubicBezTo>
                <a:cubicBezTo>
                  <a:pt x="248031" y="975236"/>
                  <a:pt x="247198" y="978170"/>
                  <a:pt x="246331" y="981104"/>
                </a:cubicBezTo>
                <a:cubicBezTo>
                  <a:pt x="245464" y="984037"/>
                  <a:pt x="244564" y="986771"/>
                  <a:pt x="243631" y="989304"/>
                </a:cubicBezTo>
                <a:lnTo>
                  <a:pt x="277835" y="989304"/>
                </a:lnTo>
                <a:lnTo>
                  <a:pt x="277835" y="1125922"/>
                </a:lnTo>
                <a:lnTo>
                  <a:pt x="215827" y="1125922"/>
                </a:lnTo>
                <a:lnTo>
                  <a:pt x="215827" y="989304"/>
                </a:lnTo>
                <a:lnTo>
                  <a:pt x="236430" y="989304"/>
                </a:lnTo>
                <a:cubicBezTo>
                  <a:pt x="237363" y="986771"/>
                  <a:pt x="238263" y="984004"/>
                  <a:pt x="239130" y="981003"/>
                </a:cubicBezTo>
                <a:cubicBezTo>
                  <a:pt x="239997" y="978003"/>
                  <a:pt x="240864" y="974969"/>
                  <a:pt x="241730" y="971902"/>
                </a:cubicBezTo>
                <a:cubicBezTo>
                  <a:pt x="242598" y="968835"/>
                  <a:pt x="243364" y="965801"/>
                  <a:pt x="244031" y="962801"/>
                </a:cubicBezTo>
                <a:cubicBezTo>
                  <a:pt x="244698" y="959801"/>
                  <a:pt x="245298" y="957100"/>
                  <a:pt x="245831" y="954700"/>
                </a:cubicBezTo>
                <a:close/>
                <a:moveTo>
                  <a:pt x="108014" y="954700"/>
                </a:moveTo>
                <a:lnTo>
                  <a:pt x="115015" y="955100"/>
                </a:lnTo>
                <a:lnTo>
                  <a:pt x="115015" y="993905"/>
                </a:lnTo>
                <a:lnTo>
                  <a:pt x="175022" y="993905"/>
                </a:lnTo>
                <a:lnTo>
                  <a:pt x="175022" y="1000906"/>
                </a:lnTo>
                <a:lnTo>
                  <a:pt x="119215" y="1000906"/>
                </a:lnTo>
                <a:cubicBezTo>
                  <a:pt x="126016" y="1019175"/>
                  <a:pt x="134984" y="1036210"/>
                  <a:pt x="146119" y="1052012"/>
                </a:cubicBezTo>
                <a:cubicBezTo>
                  <a:pt x="157254" y="1067814"/>
                  <a:pt x="169755" y="1081783"/>
                  <a:pt x="183623" y="1093918"/>
                </a:cubicBezTo>
                <a:lnTo>
                  <a:pt x="178823" y="1099718"/>
                </a:lnTo>
                <a:cubicBezTo>
                  <a:pt x="164687" y="1087317"/>
                  <a:pt x="152219" y="1073282"/>
                  <a:pt x="141418" y="1057613"/>
                </a:cubicBezTo>
                <a:cubicBezTo>
                  <a:pt x="130617" y="1041944"/>
                  <a:pt x="121816" y="1024976"/>
                  <a:pt x="115015" y="1006707"/>
                </a:cubicBezTo>
                <a:lnTo>
                  <a:pt x="115015" y="1090317"/>
                </a:lnTo>
                <a:lnTo>
                  <a:pt x="151019" y="1090317"/>
                </a:lnTo>
                <a:lnTo>
                  <a:pt x="151019" y="1096918"/>
                </a:lnTo>
                <a:lnTo>
                  <a:pt x="115015" y="1096918"/>
                </a:lnTo>
                <a:lnTo>
                  <a:pt x="115015" y="1134523"/>
                </a:lnTo>
                <a:lnTo>
                  <a:pt x="108014" y="1134523"/>
                </a:lnTo>
                <a:lnTo>
                  <a:pt x="108014" y="1096918"/>
                </a:lnTo>
                <a:lnTo>
                  <a:pt x="71409" y="1096918"/>
                </a:lnTo>
                <a:lnTo>
                  <a:pt x="71409" y="1090317"/>
                </a:lnTo>
                <a:lnTo>
                  <a:pt x="108014" y="1090317"/>
                </a:lnTo>
                <a:lnTo>
                  <a:pt x="108014" y="1005106"/>
                </a:lnTo>
                <a:cubicBezTo>
                  <a:pt x="104680" y="1014308"/>
                  <a:pt x="100947" y="1023042"/>
                  <a:pt x="96813" y="1031310"/>
                </a:cubicBezTo>
                <a:cubicBezTo>
                  <a:pt x="92679" y="1039577"/>
                  <a:pt x="88045" y="1047612"/>
                  <a:pt x="82911" y="1055413"/>
                </a:cubicBezTo>
                <a:cubicBezTo>
                  <a:pt x="77777" y="1063214"/>
                  <a:pt x="72043" y="1070881"/>
                  <a:pt x="65709" y="1078416"/>
                </a:cubicBezTo>
                <a:cubicBezTo>
                  <a:pt x="59375" y="1085950"/>
                  <a:pt x="52340" y="1093584"/>
                  <a:pt x="44606" y="1101318"/>
                </a:cubicBezTo>
                <a:lnTo>
                  <a:pt x="39405" y="1095318"/>
                </a:lnTo>
                <a:cubicBezTo>
                  <a:pt x="47006" y="1087983"/>
                  <a:pt x="53974" y="1080649"/>
                  <a:pt x="60308" y="1073315"/>
                </a:cubicBezTo>
                <a:cubicBezTo>
                  <a:pt x="66642" y="1065981"/>
                  <a:pt x="72443" y="1058446"/>
                  <a:pt x="77710" y="1050712"/>
                </a:cubicBezTo>
                <a:cubicBezTo>
                  <a:pt x="82977" y="1042978"/>
                  <a:pt x="87745" y="1035010"/>
                  <a:pt x="92012" y="1026809"/>
                </a:cubicBezTo>
                <a:cubicBezTo>
                  <a:pt x="96279" y="1018608"/>
                  <a:pt x="100146" y="1009974"/>
                  <a:pt x="103614" y="1000906"/>
                </a:cubicBezTo>
                <a:lnTo>
                  <a:pt x="52207" y="1000906"/>
                </a:lnTo>
                <a:lnTo>
                  <a:pt x="52207" y="993905"/>
                </a:lnTo>
                <a:lnTo>
                  <a:pt x="108014" y="993905"/>
                </a:lnTo>
                <a:close/>
                <a:moveTo>
                  <a:pt x="2510114" y="954100"/>
                </a:moveTo>
                <a:lnTo>
                  <a:pt x="2517115" y="955500"/>
                </a:lnTo>
                <a:cubicBezTo>
                  <a:pt x="2514448" y="966435"/>
                  <a:pt x="2510780" y="978036"/>
                  <a:pt x="2506113" y="990305"/>
                </a:cubicBezTo>
                <a:lnTo>
                  <a:pt x="2580322" y="990305"/>
                </a:lnTo>
                <a:lnTo>
                  <a:pt x="2580322" y="997506"/>
                </a:lnTo>
                <a:lnTo>
                  <a:pt x="2558720" y="997506"/>
                </a:lnTo>
                <a:cubicBezTo>
                  <a:pt x="2557653" y="1006973"/>
                  <a:pt x="2556286" y="1015741"/>
                  <a:pt x="2554619" y="1023809"/>
                </a:cubicBezTo>
                <a:cubicBezTo>
                  <a:pt x="2552952" y="1031876"/>
                  <a:pt x="2550919" y="1039411"/>
                  <a:pt x="2548518" y="1046412"/>
                </a:cubicBezTo>
                <a:cubicBezTo>
                  <a:pt x="2546118" y="1053413"/>
                  <a:pt x="2543285" y="1060013"/>
                  <a:pt x="2540017" y="1066214"/>
                </a:cubicBezTo>
                <a:cubicBezTo>
                  <a:pt x="2536750" y="1072415"/>
                  <a:pt x="2532917" y="1078316"/>
                  <a:pt x="2528516" y="1083916"/>
                </a:cubicBezTo>
                <a:cubicBezTo>
                  <a:pt x="2535183" y="1091917"/>
                  <a:pt x="2543018" y="1099485"/>
                  <a:pt x="2552019" y="1106619"/>
                </a:cubicBezTo>
                <a:cubicBezTo>
                  <a:pt x="2561020" y="1113753"/>
                  <a:pt x="2571521" y="1120988"/>
                  <a:pt x="2583523" y="1128322"/>
                </a:cubicBezTo>
                <a:lnTo>
                  <a:pt x="2579522" y="1134523"/>
                </a:lnTo>
                <a:cubicBezTo>
                  <a:pt x="2567521" y="1127188"/>
                  <a:pt x="2557019" y="1119821"/>
                  <a:pt x="2548018" y="1112420"/>
                </a:cubicBezTo>
                <a:cubicBezTo>
                  <a:pt x="2539017" y="1105019"/>
                  <a:pt x="2531116" y="1097318"/>
                  <a:pt x="2524315" y="1089317"/>
                </a:cubicBezTo>
                <a:cubicBezTo>
                  <a:pt x="2517248" y="1097451"/>
                  <a:pt x="2508880" y="1105186"/>
                  <a:pt x="2499212" y="1112520"/>
                </a:cubicBezTo>
                <a:cubicBezTo>
                  <a:pt x="2489544" y="1119854"/>
                  <a:pt x="2478043" y="1127455"/>
                  <a:pt x="2464708" y="1135323"/>
                </a:cubicBezTo>
                <a:lnTo>
                  <a:pt x="2460507" y="1129122"/>
                </a:lnTo>
                <a:cubicBezTo>
                  <a:pt x="2474109" y="1121388"/>
                  <a:pt x="2485710" y="1113820"/>
                  <a:pt x="2495312" y="1106419"/>
                </a:cubicBezTo>
                <a:cubicBezTo>
                  <a:pt x="2504913" y="1099018"/>
                  <a:pt x="2513114" y="1091451"/>
                  <a:pt x="2519915" y="1083716"/>
                </a:cubicBezTo>
                <a:cubicBezTo>
                  <a:pt x="2512847" y="1074515"/>
                  <a:pt x="2507147" y="1064714"/>
                  <a:pt x="2502813" y="1054313"/>
                </a:cubicBezTo>
                <a:cubicBezTo>
                  <a:pt x="2498479" y="1043911"/>
                  <a:pt x="2495178" y="1032310"/>
                  <a:pt x="2492911" y="1019508"/>
                </a:cubicBezTo>
                <a:cubicBezTo>
                  <a:pt x="2490911" y="1023375"/>
                  <a:pt x="2488844" y="1027143"/>
                  <a:pt x="2486711" y="1030810"/>
                </a:cubicBezTo>
                <a:cubicBezTo>
                  <a:pt x="2484577" y="1034477"/>
                  <a:pt x="2482443" y="1037844"/>
                  <a:pt x="2480310" y="1040911"/>
                </a:cubicBezTo>
                <a:lnTo>
                  <a:pt x="2475309" y="1036110"/>
                </a:lnTo>
                <a:cubicBezTo>
                  <a:pt x="2478910" y="1030776"/>
                  <a:pt x="2482510" y="1024709"/>
                  <a:pt x="2486111" y="1017908"/>
                </a:cubicBezTo>
                <a:cubicBezTo>
                  <a:pt x="2489711" y="1011107"/>
                  <a:pt x="2493045" y="1004040"/>
                  <a:pt x="2496112" y="996705"/>
                </a:cubicBezTo>
                <a:cubicBezTo>
                  <a:pt x="2499179" y="989371"/>
                  <a:pt x="2501946" y="982037"/>
                  <a:pt x="2504413" y="974703"/>
                </a:cubicBezTo>
                <a:cubicBezTo>
                  <a:pt x="2506880" y="967368"/>
                  <a:pt x="2508780" y="960501"/>
                  <a:pt x="2510114" y="954100"/>
                </a:cubicBezTo>
                <a:close/>
                <a:moveTo>
                  <a:pt x="2230279" y="953900"/>
                </a:moveTo>
                <a:lnTo>
                  <a:pt x="2236679" y="954300"/>
                </a:lnTo>
                <a:lnTo>
                  <a:pt x="2236679" y="1006507"/>
                </a:lnTo>
                <a:lnTo>
                  <a:pt x="2259482" y="1006507"/>
                </a:lnTo>
                <a:lnTo>
                  <a:pt x="2259482" y="1013307"/>
                </a:lnTo>
                <a:lnTo>
                  <a:pt x="2236679" y="1013307"/>
                </a:lnTo>
                <a:lnTo>
                  <a:pt x="2236679" y="1085517"/>
                </a:lnTo>
                <a:cubicBezTo>
                  <a:pt x="2241347" y="1083916"/>
                  <a:pt x="2245847" y="1082349"/>
                  <a:pt x="2250181" y="1080816"/>
                </a:cubicBezTo>
                <a:cubicBezTo>
                  <a:pt x="2254515" y="1079282"/>
                  <a:pt x="2258215" y="1077916"/>
                  <a:pt x="2261283" y="1076715"/>
                </a:cubicBezTo>
                <a:lnTo>
                  <a:pt x="2261883" y="1079916"/>
                </a:lnTo>
                <a:lnTo>
                  <a:pt x="2262683" y="1083316"/>
                </a:lnTo>
                <a:cubicBezTo>
                  <a:pt x="2258949" y="1084783"/>
                  <a:pt x="2254448" y="1086417"/>
                  <a:pt x="2249181" y="1088217"/>
                </a:cubicBezTo>
                <a:cubicBezTo>
                  <a:pt x="2243914" y="1090017"/>
                  <a:pt x="2238480" y="1091917"/>
                  <a:pt x="2232879" y="1093918"/>
                </a:cubicBezTo>
                <a:cubicBezTo>
                  <a:pt x="2227278" y="1095918"/>
                  <a:pt x="2221878" y="1097851"/>
                  <a:pt x="2216677" y="1099718"/>
                </a:cubicBezTo>
                <a:cubicBezTo>
                  <a:pt x="2211476" y="1101585"/>
                  <a:pt x="2207009" y="1103185"/>
                  <a:pt x="2203275" y="1104519"/>
                </a:cubicBezTo>
                <a:lnTo>
                  <a:pt x="2201875" y="1097718"/>
                </a:lnTo>
                <a:cubicBezTo>
                  <a:pt x="2205342" y="1096385"/>
                  <a:pt x="2209576" y="1094851"/>
                  <a:pt x="2214577" y="1093117"/>
                </a:cubicBezTo>
                <a:cubicBezTo>
                  <a:pt x="2219577" y="1091384"/>
                  <a:pt x="2224811" y="1089584"/>
                  <a:pt x="2230279" y="1087717"/>
                </a:cubicBezTo>
                <a:lnTo>
                  <a:pt x="2230279" y="1013307"/>
                </a:lnTo>
                <a:lnTo>
                  <a:pt x="2207076" y="1013307"/>
                </a:lnTo>
                <a:lnTo>
                  <a:pt x="2207076" y="1006507"/>
                </a:lnTo>
                <a:lnTo>
                  <a:pt x="2230279" y="1006507"/>
                </a:lnTo>
                <a:close/>
                <a:moveTo>
                  <a:pt x="4313739" y="953300"/>
                </a:moveTo>
                <a:lnTo>
                  <a:pt x="4320340" y="954900"/>
                </a:lnTo>
                <a:cubicBezTo>
                  <a:pt x="4319006" y="959967"/>
                  <a:pt x="4317406" y="965435"/>
                  <a:pt x="4315540" y="971302"/>
                </a:cubicBezTo>
                <a:cubicBezTo>
                  <a:pt x="4313673" y="977170"/>
                  <a:pt x="4311539" y="983170"/>
                  <a:pt x="4309138" y="989304"/>
                </a:cubicBezTo>
                <a:lnTo>
                  <a:pt x="4370146" y="989304"/>
                </a:lnTo>
                <a:cubicBezTo>
                  <a:pt x="4370146" y="989838"/>
                  <a:pt x="4370046" y="992772"/>
                  <a:pt x="4369846" y="998106"/>
                </a:cubicBezTo>
                <a:cubicBezTo>
                  <a:pt x="4369646" y="1003440"/>
                  <a:pt x="4369446" y="1010074"/>
                  <a:pt x="4369246" y="1018008"/>
                </a:cubicBezTo>
                <a:cubicBezTo>
                  <a:pt x="4369046" y="1025942"/>
                  <a:pt x="4368779" y="1034610"/>
                  <a:pt x="4368446" y="1044011"/>
                </a:cubicBezTo>
                <a:cubicBezTo>
                  <a:pt x="4368112" y="1053413"/>
                  <a:pt x="4367779" y="1062280"/>
                  <a:pt x="4367446" y="1070615"/>
                </a:cubicBezTo>
                <a:cubicBezTo>
                  <a:pt x="4367113" y="1078949"/>
                  <a:pt x="4366846" y="1086283"/>
                  <a:pt x="4366646" y="1092617"/>
                </a:cubicBezTo>
                <a:cubicBezTo>
                  <a:pt x="4366446" y="1098952"/>
                  <a:pt x="4366279" y="1102985"/>
                  <a:pt x="4366146" y="1104719"/>
                </a:cubicBezTo>
                <a:cubicBezTo>
                  <a:pt x="4365879" y="1109119"/>
                  <a:pt x="4365279" y="1112687"/>
                  <a:pt x="4364346" y="1115420"/>
                </a:cubicBezTo>
                <a:cubicBezTo>
                  <a:pt x="4363412" y="1118154"/>
                  <a:pt x="4361945" y="1120321"/>
                  <a:pt x="4359945" y="1121921"/>
                </a:cubicBezTo>
                <a:cubicBezTo>
                  <a:pt x="4357945" y="1123521"/>
                  <a:pt x="4355278" y="1124688"/>
                  <a:pt x="4351944" y="1125422"/>
                </a:cubicBezTo>
                <a:cubicBezTo>
                  <a:pt x="4348610" y="1126155"/>
                  <a:pt x="4344476" y="1126722"/>
                  <a:pt x="4339542" y="1127122"/>
                </a:cubicBezTo>
                <a:lnTo>
                  <a:pt x="4323340" y="1128322"/>
                </a:lnTo>
                <a:lnTo>
                  <a:pt x="4320740" y="1121321"/>
                </a:lnTo>
                <a:lnTo>
                  <a:pt x="4337942" y="1120121"/>
                </a:lnTo>
                <a:cubicBezTo>
                  <a:pt x="4342076" y="1119854"/>
                  <a:pt x="4345510" y="1119454"/>
                  <a:pt x="4348243" y="1118921"/>
                </a:cubicBezTo>
                <a:cubicBezTo>
                  <a:pt x="4350977" y="1118387"/>
                  <a:pt x="4353111" y="1117487"/>
                  <a:pt x="4354644" y="1116220"/>
                </a:cubicBezTo>
                <a:cubicBezTo>
                  <a:pt x="4356178" y="1114954"/>
                  <a:pt x="4357278" y="1113187"/>
                  <a:pt x="4357945" y="1110920"/>
                </a:cubicBezTo>
                <a:cubicBezTo>
                  <a:pt x="4358611" y="1108653"/>
                  <a:pt x="4359078" y="1105719"/>
                  <a:pt x="4359345" y="1102119"/>
                </a:cubicBezTo>
                <a:cubicBezTo>
                  <a:pt x="4359478" y="1100385"/>
                  <a:pt x="4359645" y="1096851"/>
                  <a:pt x="4359845" y="1091517"/>
                </a:cubicBezTo>
                <a:cubicBezTo>
                  <a:pt x="4360045" y="1086183"/>
                  <a:pt x="4360278" y="1079883"/>
                  <a:pt x="4360545" y="1072615"/>
                </a:cubicBezTo>
                <a:cubicBezTo>
                  <a:pt x="4360812" y="1065347"/>
                  <a:pt x="4361078" y="1057646"/>
                  <a:pt x="4361345" y="1049512"/>
                </a:cubicBezTo>
                <a:cubicBezTo>
                  <a:pt x="4361612" y="1041378"/>
                  <a:pt x="4361879" y="1033677"/>
                  <a:pt x="4362145" y="1026409"/>
                </a:cubicBezTo>
                <a:cubicBezTo>
                  <a:pt x="4362412" y="1019142"/>
                  <a:pt x="4362612" y="1012774"/>
                  <a:pt x="4362745" y="1007307"/>
                </a:cubicBezTo>
                <a:cubicBezTo>
                  <a:pt x="4362879" y="1001839"/>
                  <a:pt x="4363012" y="998172"/>
                  <a:pt x="4363145" y="996305"/>
                </a:cubicBezTo>
                <a:lnTo>
                  <a:pt x="4306338" y="996305"/>
                </a:lnTo>
                <a:cubicBezTo>
                  <a:pt x="4303804" y="1002173"/>
                  <a:pt x="4301071" y="1007907"/>
                  <a:pt x="4298137" y="1013507"/>
                </a:cubicBezTo>
                <a:cubicBezTo>
                  <a:pt x="4295204" y="1019108"/>
                  <a:pt x="4292003" y="1024509"/>
                  <a:pt x="4288536" y="1029710"/>
                </a:cubicBezTo>
                <a:lnTo>
                  <a:pt x="4282735" y="1025709"/>
                </a:lnTo>
                <a:cubicBezTo>
                  <a:pt x="4286602" y="1020108"/>
                  <a:pt x="4290136" y="1014174"/>
                  <a:pt x="4293337" y="1007907"/>
                </a:cubicBezTo>
                <a:cubicBezTo>
                  <a:pt x="4296537" y="1001639"/>
                  <a:pt x="4299437" y="995305"/>
                  <a:pt x="4302038" y="988904"/>
                </a:cubicBezTo>
                <a:cubicBezTo>
                  <a:pt x="4304638" y="982504"/>
                  <a:pt x="4306905" y="976269"/>
                  <a:pt x="4308838" y="970202"/>
                </a:cubicBezTo>
                <a:cubicBezTo>
                  <a:pt x="4310772" y="964135"/>
                  <a:pt x="4312406" y="958501"/>
                  <a:pt x="4313739" y="953300"/>
                </a:cubicBezTo>
                <a:close/>
                <a:moveTo>
                  <a:pt x="3113589" y="953300"/>
                </a:moveTo>
                <a:lnTo>
                  <a:pt x="3120190" y="954900"/>
                </a:lnTo>
                <a:cubicBezTo>
                  <a:pt x="3118856" y="959967"/>
                  <a:pt x="3117256" y="965435"/>
                  <a:pt x="3115389" y="971302"/>
                </a:cubicBezTo>
                <a:cubicBezTo>
                  <a:pt x="3113522" y="977170"/>
                  <a:pt x="3111389" y="983170"/>
                  <a:pt x="3108988" y="989304"/>
                </a:cubicBezTo>
                <a:lnTo>
                  <a:pt x="3169996" y="989304"/>
                </a:lnTo>
                <a:cubicBezTo>
                  <a:pt x="3169996" y="989838"/>
                  <a:pt x="3169896" y="992772"/>
                  <a:pt x="3169696" y="998106"/>
                </a:cubicBezTo>
                <a:cubicBezTo>
                  <a:pt x="3169496" y="1003440"/>
                  <a:pt x="3169296" y="1010074"/>
                  <a:pt x="3169096" y="1018008"/>
                </a:cubicBezTo>
                <a:cubicBezTo>
                  <a:pt x="3168896" y="1025942"/>
                  <a:pt x="3168629" y="1034610"/>
                  <a:pt x="3168296" y="1044011"/>
                </a:cubicBezTo>
                <a:cubicBezTo>
                  <a:pt x="3167962" y="1053413"/>
                  <a:pt x="3167629" y="1062280"/>
                  <a:pt x="3167296" y="1070615"/>
                </a:cubicBezTo>
                <a:cubicBezTo>
                  <a:pt x="3166962" y="1078949"/>
                  <a:pt x="3166696" y="1086283"/>
                  <a:pt x="3166496" y="1092617"/>
                </a:cubicBezTo>
                <a:cubicBezTo>
                  <a:pt x="3166296" y="1098952"/>
                  <a:pt x="3166129" y="1102985"/>
                  <a:pt x="3165996" y="1104719"/>
                </a:cubicBezTo>
                <a:cubicBezTo>
                  <a:pt x="3165729" y="1109119"/>
                  <a:pt x="3165129" y="1112687"/>
                  <a:pt x="3164195" y="1115420"/>
                </a:cubicBezTo>
                <a:cubicBezTo>
                  <a:pt x="3163262" y="1118154"/>
                  <a:pt x="3161795" y="1120321"/>
                  <a:pt x="3159795" y="1121921"/>
                </a:cubicBezTo>
                <a:cubicBezTo>
                  <a:pt x="3157795" y="1123521"/>
                  <a:pt x="3155128" y="1124688"/>
                  <a:pt x="3151794" y="1125422"/>
                </a:cubicBezTo>
                <a:cubicBezTo>
                  <a:pt x="3148460" y="1126155"/>
                  <a:pt x="3144326" y="1126722"/>
                  <a:pt x="3139392" y="1127122"/>
                </a:cubicBezTo>
                <a:lnTo>
                  <a:pt x="3123190" y="1128322"/>
                </a:lnTo>
                <a:lnTo>
                  <a:pt x="3120590" y="1121321"/>
                </a:lnTo>
                <a:lnTo>
                  <a:pt x="3137792" y="1120121"/>
                </a:lnTo>
                <a:cubicBezTo>
                  <a:pt x="3141926" y="1119854"/>
                  <a:pt x="3145360" y="1119454"/>
                  <a:pt x="3148093" y="1118921"/>
                </a:cubicBezTo>
                <a:cubicBezTo>
                  <a:pt x="3150827" y="1118387"/>
                  <a:pt x="3152961" y="1117487"/>
                  <a:pt x="3154494" y="1116220"/>
                </a:cubicBezTo>
                <a:cubicBezTo>
                  <a:pt x="3156028" y="1114954"/>
                  <a:pt x="3157128" y="1113187"/>
                  <a:pt x="3157795" y="1110920"/>
                </a:cubicBezTo>
                <a:cubicBezTo>
                  <a:pt x="3158461" y="1108653"/>
                  <a:pt x="3158928" y="1105719"/>
                  <a:pt x="3159195" y="1102119"/>
                </a:cubicBezTo>
                <a:cubicBezTo>
                  <a:pt x="3159328" y="1100385"/>
                  <a:pt x="3159495" y="1096851"/>
                  <a:pt x="3159695" y="1091517"/>
                </a:cubicBezTo>
                <a:cubicBezTo>
                  <a:pt x="3159895" y="1086183"/>
                  <a:pt x="3160128" y="1079883"/>
                  <a:pt x="3160395" y="1072615"/>
                </a:cubicBezTo>
                <a:cubicBezTo>
                  <a:pt x="3160662" y="1065347"/>
                  <a:pt x="3160928" y="1057646"/>
                  <a:pt x="3161195" y="1049512"/>
                </a:cubicBezTo>
                <a:cubicBezTo>
                  <a:pt x="3161462" y="1041378"/>
                  <a:pt x="3161728" y="1033677"/>
                  <a:pt x="3161995" y="1026409"/>
                </a:cubicBezTo>
                <a:cubicBezTo>
                  <a:pt x="3162262" y="1019142"/>
                  <a:pt x="3162462" y="1012774"/>
                  <a:pt x="3162595" y="1007307"/>
                </a:cubicBezTo>
                <a:cubicBezTo>
                  <a:pt x="3162728" y="1001839"/>
                  <a:pt x="3162862" y="998172"/>
                  <a:pt x="3162995" y="996305"/>
                </a:cubicBezTo>
                <a:lnTo>
                  <a:pt x="3106188" y="996305"/>
                </a:lnTo>
                <a:cubicBezTo>
                  <a:pt x="3103654" y="1002173"/>
                  <a:pt x="3100921" y="1007907"/>
                  <a:pt x="3097987" y="1013507"/>
                </a:cubicBezTo>
                <a:cubicBezTo>
                  <a:pt x="3095053" y="1019108"/>
                  <a:pt x="3091853" y="1024509"/>
                  <a:pt x="3088386" y="1029710"/>
                </a:cubicBezTo>
                <a:lnTo>
                  <a:pt x="3082585" y="1025709"/>
                </a:lnTo>
                <a:cubicBezTo>
                  <a:pt x="3086452" y="1020108"/>
                  <a:pt x="3089986" y="1014174"/>
                  <a:pt x="3093186" y="1007907"/>
                </a:cubicBezTo>
                <a:cubicBezTo>
                  <a:pt x="3096387" y="1001639"/>
                  <a:pt x="3099287" y="995305"/>
                  <a:pt x="3101888" y="988904"/>
                </a:cubicBezTo>
                <a:cubicBezTo>
                  <a:pt x="3104488" y="982504"/>
                  <a:pt x="3106755" y="976269"/>
                  <a:pt x="3108688" y="970202"/>
                </a:cubicBezTo>
                <a:cubicBezTo>
                  <a:pt x="3110622" y="964135"/>
                  <a:pt x="3112256" y="958501"/>
                  <a:pt x="3113589" y="953300"/>
                </a:cubicBezTo>
                <a:close/>
                <a:moveTo>
                  <a:pt x="2315889" y="953300"/>
                </a:moveTo>
                <a:cubicBezTo>
                  <a:pt x="2317223" y="957167"/>
                  <a:pt x="2318356" y="960501"/>
                  <a:pt x="2319290" y="963301"/>
                </a:cubicBezTo>
                <a:cubicBezTo>
                  <a:pt x="2320223" y="966102"/>
                  <a:pt x="2321290" y="969569"/>
                  <a:pt x="2322490" y="973702"/>
                </a:cubicBezTo>
                <a:lnTo>
                  <a:pt x="2372496" y="973702"/>
                </a:lnTo>
                <a:lnTo>
                  <a:pt x="2372496" y="979503"/>
                </a:lnTo>
                <a:lnTo>
                  <a:pt x="2345693" y="979503"/>
                </a:lnTo>
                <a:cubicBezTo>
                  <a:pt x="2345426" y="981370"/>
                  <a:pt x="2345060" y="983404"/>
                  <a:pt x="2344593" y="985604"/>
                </a:cubicBezTo>
                <a:cubicBezTo>
                  <a:pt x="2344126" y="987804"/>
                  <a:pt x="2343659" y="990105"/>
                  <a:pt x="2343193" y="992505"/>
                </a:cubicBezTo>
                <a:cubicBezTo>
                  <a:pt x="2342726" y="994905"/>
                  <a:pt x="2342226" y="997272"/>
                  <a:pt x="2341693" y="999606"/>
                </a:cubicBezTo>
                <a:cubicBezTo>
                  <a:pt x="2341159" y="1001939"/>
                  <a:pt x="2340626" y="1004040"/>
                  <a:pt x="2340092" y="1005907"/>
                </a:cubicBezTo>
                <a:lnTo>
                  <a:pt x="2379697" y="1005907"/>
                </a:lnTo>
                <a:lnTo>
                  <a:pt x="2379697" y="1011707"/>
                </a:lnTo>
                <a:lnTo>
                  <a:pt x="2264283" y="1011707"/>
                </a:lnTo>
                <a:lnTo>
                  <a:pt x="2264283" y="1005907"/>
                </a:lnTo>
                <a:lnTo>
                  <a:pt x="2293287" y="1005907"/>
                </a:lnTo>
                <a:cubicBezTo>
                  <a:pt x="2292620" y="1002173"/>
                  <a:pt x="2291786" y="997772"/>
                  <a:pt x="2290786" y="992705"/>
                </a:cubicBezTo>
                <a:cubicBezTo>
                  <a:pt x="2289786" y="987638"/>
                  <a:pt x="2288886" y="983237"/>
                  <a:pt x="2288086" y="979503"/>
                </a:cubicBezTo>
                <a:lnTo>
                  <a:pt x="2263683" y="979503"/>
                </a:lnTo>
                <a:lnTo>
                  <a:pt x="2263683" y="973702"/>
                </a:lnTo>
                <a:lnTo>
                  <a:pt x="2315489" y="973702"/>
                </a:lnTo>
                <a:cubicBezTo>
                  <a:pt x="2314422" y="969835"/>
                  <a:pt x="2313456" y="966535"/>
                  <a:pt x="2312589" y="963801"/>
                </a:cubicBezTo>
                <a:cubicBezTo>
                  <a:pt x="2311722" y="961068"/>
                  <a:pt x="2310622" y="957834"/>
                  <a:pt x="2309288" y="954100"/>
                </a:cubicBezTo>
                <a:close/>
                <a:moveTo>
                  <a:pt x="313239" y="953300"/>
                </a:moveTo>
                <a:lnTo>
                  <a:pt x="319840" y="954900"/>
                </a:lnTo>
                <a:cubicBezTo>
                  <a:pt x="318507" y="959967"/>
                  <a:pt x="316907" y="965435"/>
                  <a:pt x="315040" y="971302"/>
                </a:cubicBezTo>
                <a:cubicBezTo>
                  <a:pt x="313173" y="977170"/>
                  <a:pt x="311039" y="983170"/>
                  <a:pt x="308639" y="989304"/>
                </a:cubicBezTo>
                <a:lnTo>
                  <a:pt x="369647" y="989304"/>
                </a:lnTo>
                <a:cubicBezTo>
                  <a:pt x="369647" y="989838"/>
                  <a:pt x="369547" y="992772"/>
                  <a:pt x="369347" y="998106"/>
                </a:cubicBezTo>
                <a:cubicBezTo>
                  <a:pt x="369147" y="1003440"/>
                  <a:pt x="368946" y="1010074"/>
                  <a:pt x="368746" y="1018008"/>
                </a:cubicBezTo>
                <a:cubicBezTo>
                  <a:pt x="368546" y="1025942"/>
                  <a:pt x="368280" y="1034610"/>
                  <a:pt x="367946" y="1044011"/>
                </a:cubicBezTo>
                <a:cubicBezTo>
                  <a:pt x="367613" y="1053413"/>
                  <a:pt x="367280" y="1062280"/>
                  <a:pt x="366946" y="1070615"/>
                </a:cubicBezTo>
                <a:cubicBezTo>
                  <a:pt x="366613" y="1078949"/>
                  <a:pt x="366346" y="1086283"/>
                  <a:pt x="366146" y="1092617"/>
                </a:cubicBezTo>
                <a:cubicBezTo>
                  <a:pt x="365946" y="1098952"/>
                  <a:pt x="365779" y="1102985"/>
                  <a:pt x="365646" y="1104719"/>
                </a:cubicBezTo>
                <a:cubicBezTo>
                  <a:pt x="365379" y="1109119"/>
                  <a:pt x="364779" y="1112687"/>
                  <a:pt x="363846" y="1115420"/>
                </a:cubicBezTo>
                <a:cubicBezTo>
                  <a:pt x="362912" y="1118154"/>
                  <a:pt x="361445" y="1120321"/>
                  <a:pt x="359445" y="1121921"/>
                </a:cubicBezTo>
                <a:cubicBezTo>
                  <a:pt x="357445" y="1123521"/>
                  <a:pt x="354778" y="1124688"/>
                  <a:pt x="351444" y="1125422"/>
                </a:cubicBezTo>
                <a:cubicBezTo>
                  <a:pt x="348110" y="1126155"/>
                  <a:pt x="343977" y="1126722"/>
                  <a:pt x="339043" y="1127122"/>
                </a:cubicBezTo>
                <a:lnTo>
                  <a:pt x="322841" y="1128322"/>
                </a:lnTo>
                <a:lnTo>
                  <a:pt x="320240" y="1121321"/>
                </a:lnTo>
                <a:lnTo>
                  <a:pt x="337443" y="1120121"/>
                </a:lnTo>
                <a:cubicBezTo>
                  <a:pt x="341576" y="1119854"/>
                  <a:pt x="345010" y="1119454"/>
                  <a:pt x="347744" y="1118921"/>
                </a:cubicBezTo>
                <a:cubicBezTo>
                  <a:pt x="350478" y="1118387"/>
                  <a:pt x="352611" y="1117487"/>
                  <a:pt x="354144" y="1116220"/>
                </a:cubicBezTo>
                <a:cubicBezTo>
                  <a:pt x="355678" y="1114954"/>
                  <a:pt x="356778" y="1113187"/>
                  <a:pt x="357445" y="1110920"/>
                </a:cubicBezTo>
                <a:cubicBezTo>
                  <a:pt x="358112" y="1108653"/>
                  <a:pt x="358578" y="1105719"/>
                  <a:pt x="358845" y="1102119"/>
                </a:cubicBezTo>
                <a:cubicBezTo>
                  <a:pt x="358979" y="1100385"/>
                  <a:pt x="359145" y="1096851"/>
                  <a:pt x="359345" y="1091517"/>
                </a:cubicBezTo>
                <a:cubicBezTo>
                  <a:pt x="359545" y="1086183"/>
                  <a:pt x="359778" y="1079883"/>
                  <a:pt x="360045" y="1072615"/>
                </a:cubicBezTo>
                <a:cubicBezTo>
                  <a:pt x="360312" y="1065347"/>
                  <a:pt x="360579" y="1057646"/>
                  <a:pt x="360845" y="1049512"/>
                </a:cubicBezTo>
                <a:cubicBezTo>
                  <a:pt x="361112" y="1041378"/>
                  <a:pt x="361379" y="1033677"/>
                  <a:pt x="361646" y="1026409"/>
                </a:cubicBezTo>
                <a:cubicBezTo>
                  <a:pt x="361912" y="1019142"/>
                  <a:pt x="362112" y="1012774"/>
                  <a:pt x="362246" y="1007307"/>
                </a:cubicBezTo>
                <a:cubicBezTo>
                  <a:pt x="362379" y="1001839"/>
                  <a:pt x="362512" y="998172"/>
                  <a:pt x="362645" y="996305"/>
                </a:cubicBezTo>
                <a:lnTo>
                  <a:pt x="305839" y="996305"/>
                </a:lnTo>
                <a:cubicBezTo>
                  <a:pt x="303305" y="1002173"/>
                  <a:pt x="300571" y="1007907"/>
                  <a:pt x="297637" y="1013507"/>
                </a:cubicBezTo>
                <a:cubicBezTo>
                  <a:pt x="294704" y="1019108"/>
                  <a:pt x="291503" y="1024509"/>
                  <a:pt x="288036" y="1029710"/>
                </a:cubicBezTo>
                <a:lnTo>
                  <a:pt x="282235" y="1025709"/>
                </a:lnTo>
                <a:cubicBezTo>
                  <a:pt x="286103" y="1020108"/>
                  <a:pt x="289637" y="1014174"/>
                  <a:pt x="292837" y="1007907"/>
                </a:cubicBezTo>
                <a:cubicBezTo>
                  <a:pt x="296037" y="1001639"/>
                  <a:pt x="298938" y="995305"/>
                  <a:pt x="301538" y="988904"/>
                </a:cubicBezTo>
                <a:cubicBezTo>
                  <a:pt x="304139" y="982504"/>
                  <a:pt x="306405" y="976269"/>
                  <a:pt x="308339" y="970202"/>
                </a:cubicBezTo>
                <a:cubicBezTo>
                  <a:pt x="310272" y="964135"/>
                  <a:pt x="311906" y="958501"/>
                  <a:pt x="313239" y="953300"/>
                </a:cubicBezTo>
                <a:close/>
                <a:moveTo>
                  <a:pt x="1507788" y="952900"/>
                </a:moveTo>
                <a:cubicBezTo>
                  <a:pt x="1508855" y="956500"/>
                  <a:pt x="1510122" y="961068"/>
                  <a:pt x="1511589" y="966602"/>
                </a:cubicBezTo>
                <a:cubicBezTo>
                  <a:pt x="1513056" y="972136"/>
                  <a:pt x="1514389" y="977303"/>
                  <a:pt x="1515589" y="982104"/>
                </a:cubicBezTo>
                <a:lnTo>
                  <a:pt x="1570996" y="982104"/>
                </a:lnTo>
                <a:lnTo>
                  <a:pt x="1570996" y="988704"/>
                </a:lnTo>
                <a:lnTo>
                  <a:pt x="1503388" y="988704"/>
                </a:lnTo>
                <a:cubicBezTo>
                  <a:pt x="1500587" y="992305"/>
                  <a:pt x="1497587" y="996072"/>
                  <a:pt x="1494387" y="1000006"/>
                </a:cubicBezTo>
                <a:cubicBezTo>
                  <a:pt x="1491186" y="1003940"/>
                  <a:pt x="1487919" y="1007773"/>
                  <a:pt x="1484586" y="1011507"/>
                </a:cubicBezTo>
                <a:cubicBezTo>
                  <a:pt x="1481252" y="1015241"/>
                  <a:pt x="1477951" y="1018775"/>
                  <a:pt x="1474684" y="1022109"/>
                </a:cubicBezTo>
                <a:cubicBezTo>
                  <a:pt x="1471417" y="1025442"/>
                  <a:pt x="1468383" y="1028376"/>
                  <a:pt x="1465583" y="1030910"/>
                </a:cubicBezTo>
                <a:cubicBezTo>
                  <a:pt x="1467583" y="1030776"/>
                  <a:pt x="1470584" y="1030643"/>
                  <a:pt x="1474584" y="1030510"/>
                </a:cubicBezTo>
                <a:cubicBezTo>
                  <a:pt x="1478585" y="1030376"/>
                  <a:pt x="1483052" y="1030243"/>
                  <a:pt x="1487986" y="1030110"/>
                </a:cubicBezTo>
                <a:cubicBezTo>
                  <a:pt x="1492920" y="1029976"/>
                  <a:pt x="1498220" y="1029810"/>
                  <a:pt x="1503888" y="1029610"/>
                </a:cubicBezTo>
                <a:cubicBezTo>
                  <a:pt x="1509555" y="1029409"/>
                  <a:pt x="1515056" y="1029243"/>
                  <a:pt x="1520390" y="1029109"/>
                </a:cubicBezTo>
                <a:cubicBezTo>
                  <a:pt x="1525724" y="1028976"/>
                  <a:pt x="1530725" y="1028876"/>
                  <a:pt x="1535392" y="1028809"/>
                </a:cubicBezTo>
                <a:cubicBezTo>
                  <a:pt x="1540059" y="1028743"/>
                  <a:pt x="1543993" y="1028643"/>
                  <a:pt x="1547193" y="1028509"/>
                </a:cubicBezTo>
                <a:cubicBezTo>
                  <a:pt x="1542793" y="1023976"/>
                  <a:pt x="1538392" y="1019642"/>
                  <a:pt x="1533992" y="1015508"/>
                </a:cubicBezTo>
                <a:cubicBezTo>
                  <a:pt x="1529591" y="1011374"/>
                  <a:pt x="1525991" y="1007974"/>
                  <a:pt x="1523190" y="1005306"/>
                </a:cubicBezTo>
                <a:lnTo>
                  <a:pt x="1527991" y="1000906"/>
                </a:lnTo>
                <a:cubicBezTo>
                  <a:pt x="1530525" y="1003173"/>
                  <a:pt x="1533558" y="1005973"/>
                  <a:pt x="1537092" y="1009307"/>
                </a:cubicBezTo>
                <a:cubicBezTo>
                  <a:pt x="1540626" y="1012641"/>
                  <a:pt x="1544226" y="1016141"/>
                  <a:pt x="1547893" y="1019808"/>
                </a:cubicBezTo>
                <a:cubicBezTo>
                  <a:pt x="1551561" y="1023475"/>
                  <a:pt x="1555128" y="1027076"/>
                  <a:pt x="1558595" y="1030610"/>
                </a:cubicBezTo>
                <a:cubicBezTo>
                  <a:pt x="1562062" y="1034143"/>
                  <a:pt x="1564929" y="1037177"/>
                  <a:pt x="1567196" y="1039711"/>
                </a:cubicBezTo>
                <a:lnTo>
                  <a:pt x="1562595" y="1044511"/>
                </a:lnTo>
                <a:cubicBezTo>
                  <a:pt x="1559928" y="1041578"/>
                  <a:pt x="1556794" y="1038244"/>
                  <a:pt x="1553194" y="1034510"/>
                </a:cubicBezTo>
                <a:cubicBezTo>
                  <a:pt x="1551327" y="1034510"/>
                  <a:pt x="1547927" y="1034577"/>
                  <a:pt x="1542993" y="1034710"/>
                </a:cubicBezTo>
                <a:cubicBezTo>
                  <a:pt x="1538059" y="1034844"/>
                  <a:pt x="1532391" y="1035010"/>
                  <a:pt x="1525991" y="1035210"/>
                </a:cubicBezTo>
                <a:cubicBezTo>
                  <a:pt x="1519590" y="1035410"/>
                  <a:pt x="1512856" y="1035644"/>
                  <a:pt x="1505788" y="1035910"/>
                </a:cubicBezTo>
                <a:cubicBezTo>
                  <a:pt x="1498721" y="1036177"/>
                  <a:pt x="1492120" y="1036410"/>
                  <a:pt x="1485986" y="1036610"/>
                </a:cubicBezTo>
                <a:cubicBezTo>
                  <a:pt x="1479852" y="1036810"/>
                  <a:pt x="1474551" y="1037010"/>
                  <a:pt x="1470084" y="1037210"/>
                </a:cubicBezTo>
                <a:cubicBezTo>
                  <a:pt x="1465616" y="1037411"/>
                  <a:pt x="1462783" y="1037511"/>
                  <a:pt x="1461583" y="1037511"/>
                </a:cubicBezTo>
                <a:cubicBezTo>
                  <a:pt x="1459849" y="1037644"/>
                  <a:pt x="1458182" y="1037777"/>
                  <a:pt x="1456582" y="1037911"/>
                </a:cubicBezTo>
                <a:cubicBezTo>
                  <a:pt x="1454982" y="1038044"/>
                  <a:pt x="1453182" y="1038244"/>
                  <a:pt x="1451181" y="1038511"/>
                </a:cubicBezTo>
                <a:lnTo>
                  <a:pt x="1449981" y="1032510"/>
                </a:lnTo>
                <a:cubicBezTo>
                  <a:pt x="1452515" y="1032110"/>
                  <a:pt x="1454282" y="1031710"/>
                  <a:pt x="1455282" y="1031310"/>
                </a:cubicBezTo>
                <a:cubicBezTo>
                  <a:pt x="1456282" y="1030910"/>
                  <a:pt x="1457115" y="1030376"/>
                  <a:pt x="1457782" y="1029710"/>
                </a:cubicBezTo>
                <a:cubicBezTo>
                  <a:pt x="1460449" y="1027576"/>
                  <a:pt x="1463349" y="1024909"/>
                  <a:pt x="1466483" y="1021709"/>
                </a:cubicBezTo>
                <a:cubicBezTo>
                  <a:pt x="1469617" y="1018508"/>
                  <a:pt x="1472817" y="1015041"/>
                  <a:pt x="1476084" y="1011307"/>
                </a:cubicBezTo>
                <a:cubicBezTo>
                  <a:pt x="1479352" y="1007573"/>
                  <a:pt x="1482619" y="1003773"/>
                  <a:pt x="1485886" y="999906"/>
                </a:cubicBezTo>
                <a:cubicBezTo>
                  <a:pt x="1489153" y="996039"/>
                  <a:pt x="1492253" y="992305"/>
                  <a:pt x="1495187" y="988704"/>
                </a:cubicBezTo>
                <a:lnTo>
                  <a:pt x="1454582" y="988704"/>
                </a:lnTo>
                <a:lnTo>
                  <a:pt x="1454582" y="982104"/>
                </a:lnTo>
                <a:lnTo>
                  <a:pt x="1508789" y="982104"/>
                </a:lnTo>
                <a:cubicBezTo>
                  <a:pt x="1507455" y="977436"/>
                  <a:pt x="1506088" y="972436"/>
                  <a:pt x="1504688" y="967102"/>
                </a:cubicBezTo>
                <a:cubicBezTo>
                  <a:pt x="1503288" y="961768"/>
                  <a:pt x="1502054" y="957300"/>
                  <a:pt x="1500988" y="953700"/>
                </a:cubicBezTo>
                <a:close/>
                <a:moveTo>
                  <a:pt x="3521240" y="783993"/>
                </a:moveTo>
                <a:cubicBezTo>
                  <a:pt x="3524707" y="785327"/>
                  <a:pt x="3528907" y="787027"/>
                  <a:pt x="3533841" y="789094"/>
                </a:cubicBezTo>
                <a:cubicBezTo>
                  <a:pt x="3538776" y="791161"/>
                  <a:pt x="3543909" y="793361"/>
                  <a:pt x="3549243" y="795695"/>
                </a:cubicBezTo>
                <a:cubicBezTo>
                  <a:pt x="3554578" y="798028"/>
                  <a:pt x="3559811" y="800362"/>
                  <a:pt x="3564945" y="802695"/>
                </a:cubicBezTo>
                <a:cubicBezTo>
                  <a:pt x="3570080" y="805029"/>
                  <a:pt x="3574580" y="807129"/>
                  <a:pt x="3578447" y="808996"/>
                </a:cubicBezTo>
                <a:lnTo>
                  <a:pt x="3575647" y="814597"/>
                </a:lnTo>
                <a:cubicBezTo>
                  <a:pt x="3572046" y="812730"/>
                  <a:pt x="3567746" y="810630"/>
                  <a:pt x="3562745" y="808296"/>
                </a:cubicBezTo>
                <a:cubicBezTo>
                  <a:pt x="3557744" y="805962"/>
                  <a:pt x="3552577" y="803629"/>
                  <a:pt x="3547243" y="801295"/>
                </a:cubicBezTo>
                <a:cubicBezTo>
                  <a:pt x="3541909" y="798962"/>
                  <a:pt x="3536708" y="796728"/>
                  <a:pt x="3531641" y="794594"/>
                </a:cubicBezTo>
                <a:cubicBezTo>
                  <a:pt x="3526574" y="792461"/>
                  <a:pt x="3522240" y="790727"/>
                  <a:pt x="3518640" y="789394"/>
                </a:cubicBezTo>
                <a:close/>
                <a:moveTo>
                  <a:pt x="2277885" y="783993"/>
                </a:moveTo>
                <a:lnTo>
                  <a:pt x="2278485" y="787994"/>
                </a:lnTo>
                <a:lnTo>
                  <a:pt x="2278685" y="790994"/>
                </a:lnTo>
                <a:cubicBezTo>
                  <a:pt x="2274018" y="792061"/>
                  <a:pt x="2268450" y="793261"/>
                  <a:pt x="2261982" y="794594"/>
                </a:cubicBezTo>
                <a:cubicBezTo>
                  <a:pt x="2255515" y="795928"/>
                  <a:pt x="2248881" y="797228"/>
                  <a:pt x="2242080" y="798495"/>
                </a:cubicBezTo>
                <a:cubicBezTo>
                  <a:pt x="2235279" y="799762"/>
                  <a:pt x="2228645" y="800929"/>
                  <a:pt x="2222178" y="801995"/>
                </a:cubicBezTo>
                <a:cubicBezTo>
                  <a:pt x="2215710" y="803062"/>
                  <a:pt x="2210209" y="803929"/>
                  <a:pt x="2205676" y="804596"/>
                </a:cubicBezTo>
                <a:lnTo>
                  <a:pt x="2204476" y="797795"/>
                </a:lnTo>
                <a:cubicBezTo>
                  <a:pt x="2209143" y="797261"/>
                  <a:pt x="2214710" y="796428"/>
                  <a:pt x="2221178" y="795294"/>
                </a:cubicBezTo>
                <a:cubicBezTo>
                  <a:pt x="2227645" y="794161"/>
                  <a:pt x="2234313" y="792961"/>
                  <a:pt x="2241180" y="791694"/>
                </a:cubicBezTo>
                <a:cubicBezTo>
                  <a:pt x="2248048" y="790427"/>
                  <a:pt x="2254715" y="789127"/>
                  <a:pt x="2261183" y="787794"/>
                </a:cubicBezTo>
                <a:cubicBezTo>
                  <a:pt x="2267650" y="786460"/>
                  <a:pt x="2273217" y="785193"/>
                  <a:pt x="2277885" y="783993"/>
                </a:cubicBezTo>
                <a:close/>
                <a:moveTo>
                  <a:pt x="3458432" y="783593"/>
                </a:moveTo>
                <a:lnTo>
                  <a:pt x="3461833" y="788994"/>
                </a:lnTo>
                <a:cubicBezTo>
                  <a:pt x="3458632" y="791261"/>
                  <a:pt x="3454831" y="793561"/>
                  <a:pt x="3450431" y="795895"/>
                </a:cubicBezTo>
                <a:cubicBezTo>
                  <a:pt x="3446031" y="798228"/>
                  <a:pt x="3441397" y="800562"/>
                  <a:pt x="3436529" y="802895"/>
                </a:cubicBezTo>
                <a:cubicBezTo>
                  <a:pt x="3431662" y="805229"/>
                  <a:pt x="3426595" y="807496"/>
                  <a:pt x="3421327" y="809696"/>
                </a:cubicBezTo>
                <a:cubicBezTo>
                  <a:pt x="3416060" y="811897"/>
                  <a:pt x="3410960" y="813930"/>
                  <a:pt x="3406026" y="815797"/>
                </a:cubicBezTo>
                <a:lnTo>
                  <a:pt x="3403425" y="809796"/>
                </a:lnTo>
                <a:cubicBezTo>
                  <a:pt x="3408359" y="807929"/>
                  <a:pt x="3413426" y="805929"/>
                  <a:pt x="3418627" y="803796"/>
                </a:cubicBezTo>
                <a:cubicBezTo>
                  <a:pt x="3423828" y="801662"/>
                  <a:pt x="3428828" y="799462"/>
                  <a:pt x="3433629" y="797195"/>
                </a:cubicBezTo>
                <a:cubicBezTo>
                  <a:pt x="3438430" y="794928"/>
                  <a:pt x="3442964" y="792661"/>
                  <a:pt x="3447231" y="790394"/>
                </a:cubicBezTo>
                <a:cubicBezTo>
                  <a:pt x="3451498" y="788127"/>
                  <a:pt x="3455232" y="785860"/>
                  <a:pt x="3458432" y="783593"/>
                </a:cubicBezTo>
                <a:close/>
                <a:moveTo>
                  <a:pt x="1233754" y="778392"/>
                </a:moveTo>
                <a:cubicBezTo>
                  <a:pt x="1236688" y="780393"/>
                  <a:pt x="1239688" y="782726"/>
                  <a:pt x="1242755" y="785393"/>
                </a:cubicBezTo>
                <a:cubicBezTo>
                  <a:pt x="1245822" y="788060"/>
                  <a:pt x="1248823" y="790927"/>
                  <a:pt x="1251756" y="793994"/>
                </a:cubicBezTo>
                <a:cubicBezTo>
                  <a:pt x="1254690" y="797061"/>
                  <a:pt x="1257524" y="800228"/>
                  <a:pt x="1260258" y="803495"/>
                </a:cubicBezTo>
                <a:cubicBezTo>
                  <a:pt x="1262991" y="806763"/>
                  <a:pt x="1265492" y="809996"/>
                  <a:pt x="1267758" y="813197"/>
                </a:cubicBezTo>
                <a:lnTo>
                  <a:pt x="1259157" y="818997"/>
                </a:lnTo>
                <a:cubicBezTo>
                  <a:pt x="1257424" y="815797"/>
                  <a:pt x="1255290" y="812497"/>
                  <a:pt x="1252757" y="809096"/>
                </a:cubicBezTo>
                <a:cubicBezTo>
                  <a:pt x="1250223" y="805696"/>
                  <a:pt x="1247556" y="802395"/>
                  <a:pt x="1244756" y="799195"/>
                </a:cubicBezTo>
                <a:cubicBezTo>
                  <a:pt x="1241955" y="795995"/>
                  <a:pt x="1239088" y="792994"/>
                  <a:pt x="1236154" y="790194"/>
                </a:cubicBezTo>
                <a:cubicBezTo>
                  <a:pt x="1233221" y="787393"/>
                  <a:pt x="1230554" y="785060"/>
                  <a:pt x="1228154" y="783193"/>
                </a:cubicBezTo>
                <a:close/>
                <a:moveTo>
                  <a:pt x="1463583" y="768191"/>
                </a:moveTo>
                <a:lnTo>
                  <a:pt x="1463583" y="790794"/>
                </a:lnTo>
                <a:lnTo>
                  <a:pt x="1521790" y="790794"/>
                </a:lnTo>
                <a:lnTo>
                  <a:pt x="1521790" y="768191"/>
                </a:lnTo>
                <a:close/>
                <a:moveTo>
                  <a:pt x="1456782" y="762390"/>
                </a:moveTo>
                <a:lnTo>
                  <a:pt x="1528591" y="762390"/>
                </a:lnTo>
                <a:lnTo>
                  <a:pt x="1528591" y="796595"/>
                </a:lnTo>
                <a:lnTo>
                  <a:pt x="1456782" y="796595"/>
                </a:lnTo>
                <a:close/>
                <a:moveTo>
                  <a:pt x="835505" y="760190"/>
                </a:moveTo>
                <a:lnTo>
                  <a:pt x="835505" y="797195"/>
                </a:lnTo>
                <a:lnTo>
                  <a:pt x="949519" y="797195"/>
                </a:lnTo>
                <a:lnTo>
                  <a:pt x="949519" y="760190"/>
                </a:lnTo>
                <a:close/>
                <a:moveTo>
                  <a:pt x="2882360" y="758990"/>
                </a:moveTo>
                <a:cubicBezTo>
                  <a:pt x="2883694" y="760190"/>
                  <a:pt x="2885460" y="761924"/>
                  <a:pt x="2887661" y="764191"/>
                </a:cubicBezTo>
                <a:cubicBezTo>
                  <a:pt x="2889861" y="766458"/>
                  <a:pt x="2892228" y="768925"/>
                  <a:pt x="2894762" y="771592"/>
                </a:cubicBezTo>
                <a:cubicBezTo>
                  <a:pt x="2897295" y="774259"/>
                  <a:pt x="2899762" y="776959"/>
                  <a:pt x="2902163" y="779693"/>
                </a:cubicBezTo>
                <a:cubicBezTo>
                  <a:pt x="2904563" y="782426"/>
                  <a:pt x="2906630" y="784927"/>
                  <a:pt x="2908363" y="787194"/>
                </a:cubicBezTo>
                <a:lnTo>
                  <a:pt x="2903563" y="791794"/>
                </a:lnTo>
                <a:cubicBezTo>
                  <a:pt x="2901963" y="789660"/>
                  <a:pt x="2899962" y="787227"/>
                  <a:pt x="2897562" y="784493"/>
                </a:cubicBezTo>
                <a:cubicBezTo>
                  <a:pt x="2895162" y="781759"/>
                  <a:pt x="2892695" y="779026"/>
                  <a:pt x="2890161" y="776292"/>
                </a:cubicBezTo>
                <a:cubicBezTo>
                  <a:pt x="2887627" y="773558"/>
                  <a:pt x="2885227" y="771058"/>
                  <a:pt x="2882960" y="768791"/>
                </a:cubicBezTo>
                <a:cubicBezTo>
                  <a:pt x="2880693" y="766524"/>
                  <a:pt x="2878893" y="764791"/>
                  <a:pt x="2877559" y="763591"/>
                </a:cubicBezTo>
                <a:close/>
                <a:moveTo>
                  <a:pt x="470059" y="758790"/>
                </a:moveTo>
                <a:cubicBezTo>
                  <a:pt x="473526" y="761190"/>
                  <a:pt x="477293" y="763857"/>
                  <a:pt x="481361" y="766791"/>
                </a:cubicBezTo>
                <a:cubicBezTo>
                  <a:pt x="485427" y="769725"/>
                  <a:pt x="489495" y="772692"/>
                  <a:pt x="493562" y="775692"/>
                </a:cubicBezTo>
                <a:cubicBezTo>
                  <a:pt x="497629" y="778692"/>
                  <a:pt x="501563" y="781626"/>
                  <a:pt x="505364" y="784493"/>
                </a:cubicBezTo>
                <a:cubicBezTo>
                  <a:pt x="509164" y="787360"/>
                  <a:pt x="512665" y="789994"/>
                  <a:pt x="515865" y="792394"/>
                </a:cubicBezTo>
                <a:lnTo>
                  <a:pt x="512064" y="797795"/>
                </a:lnTo>
                <a:cubicBezTo>
                  <a:pt x="508997" y="795395"/>
                  <a:pt x="505497" y="792694"/>
                  <a:pt x="501563" y="789694"/>
                </a:cubicBezTo>
                <a:cubicBezTo>
                  <a:pt x="497629" y="786693"/>
                  <a:pt x="493595" y="783626"/>
                  <a:pt x="489461" y="780493"/>
                </a:cubicBezTo>
                <a:cubicBezTo>
                  <a:pt x="485328" y="777359"/>
                  <a:pt x="481260" y="774325"/>
                  <a:pt x="477260" y="771391"/>
                </a:cubicBezTo>
                <a:cubicBezTo>
                  <a:pt x="473260" y="768458"/>
                  <a:pt x="469726" y="765924"/>
                  <a:pt x="466659" y="763791"/>
                </a:cubicBezTo>
                <a:close/>
                <a:moveTo>
                  <a:pt x="452857" y="757990"/>
                </a:moveTo>
                <a:lnTo>
                  <a:pt x="454457" y="760990"/>
                </a:lnTo>
                <a:lnTo>
                  <a:pt x="456257" y="763591"/>
                </a:lnTo>
                <a:cubicBezTo>
                  <a:pt x="453057" y="765991"/>
                  <a:pt x="449256" y="768724"/>
                  <a:pt x="444856" y="771792"/>
                </a:cubicBezTo>
                <a:cubicBezTo>
                  <a:pt x="440456" y="774859"/>
                  <a:pt x="435922" y="777926"/>
                  <a:pt x="431254" y="780993"/>
                </a:cubicBezTo>
                <a:cubicBezTo>
                  <a:pt x="426587" y="784060"/>
                  <a:pt x="421986" y="787027"/>
                  <a:pt x="417453" y="789894"/>
                </a:cubicBezTo>
                <a:cubicBezTo>
                  <a:pt x="412918" y="792761"/>
                  <a:pt x="408985" y="795261"/>
                  <a:pt x="405651" y="797395"/>
                </a:cubicBezTo>
                <a:lnTo>
                  <a:pt x="401651" y="791994"/>
                </a:lnTo>
                <a:cubicBezTo>
                  <a:pt x="405118" y="789994"/>
                  <a:pt x="409152" y="787560"/>
                  <a:pt x="413752" y="784693"/>
                </a:cubicBezTo>
                <a:cubicBezTo>
                  <a:pt x="418353" y="781826"/>
                  <a:pt x="422987" y="778859"/>
                  <a:pt x="427654" y="775792"/>
                </a:cubicBezTo>
                <a:cubicBezTo>
                  <a:pt x="432321" y="772725"/>
                  <a:pt x="436888" y="769625"/>
                  <a:pt x="441356" y="766491"/>
                </a:cubicBezTo>
                <a:cubicBezTo>
                  <a:pt x="445823" y="763357"/>
                  <a:pt x="449657" y="760523"/>
                  <a:pt x="452857" y="757990"/>
                </a:cubicBezTo>
                <a:close/>
                <a:moveTo>
                  <a:pt x="3241005" y="756590"/>
                </a:moveTo>
                <a:lnTo>
                  <a:pt x="3241005" y="777792"/>
                </a:lnTo>
                <a:lnTo>
                  <a:pt x="3344418" y="777792"/>
                </a:lnTo>
                <a:lnTo>
                  <a:pt x="3344418" y="756590"/>
                </a:lnTo>
                <a:close/>
                <a:moveTo>
                  <a:pt x="644481" y="756590"/>
                </a:moveTo>
                <a:cubicBezTo>
                  <a:pt x="646615" y="758457"/>
                  <a:pt x="649248" y="760824"/>
                  <a:pt x="652382" y="763691"/>
                </a:cubicBezTo>
                <a:cubicBezTo>
                  <a:pt x="655516" y="766558"/>
                  <a:pt x="658683" y="769558"/>
                  <a:pt x="661883" y="772692"/>
                </a:cubicBezTo>
                <a:cubicBezTo>
                  <a:pt x="665084" y="775825"/>
                  <a:pt x="668184" y="778826"/>
                  <a:pt x="671185" y="781693"/>
                </a:cubicBezTo>
                <a:cubicBezTo>
                  <a:pt x="674185" y="784560"/>
                  <a:pt x="676618" y="786993"/>
                  <a:pt x="678485" y="788994"/>
                </a:cubicBezTo>
                <a:lnTo>
                  <a:pt x="673885" y="793994"/>
                </a:lnTo>
                <a:cubicBezTo>
                  <a:pt x="672151" y="791994"/>
                  <a:pt x="669817" y="789560"/>
                  <a:pt x="666884" y="786693"/>
                </a:cubicBezTo>
                <a:cubicBezTo>
                  <a:pt x="663950" y="783826"/>
                  <a:pt x="660883" y="780826"/>
                  <a:pt x="657683" y="777692"/>
                </a:cubicBezTo>
                <a:cubicBezTo>
                  <a:pt x="654482" y="774559"/>
                  <a:pt x="651282" y="771558"/>
                  <a:pt x="648082" y="768691"/>
                </a:cubicBezTo>
                <a:cubicBezTo>
                  <a:pt x="644881" y="765824"/>
                  <a:pt x="642147" y="763391"/>
                  <a:pt x="639880" y="761390"/>
                </a:cubicBezTo>
                <a:close/>
                <a:moveTo>
                  <a:pt x="2095462" y="753189"/>
                </a:moveTo>
                <a:lnTo>
                  <a:pt x="2095462" y="785793"/>
                </a:lnTo>
                <a:lnTo>
                  <a:pt x="2132667" y="785793"/>
                </a:lnTo>
                <a:lnTo>
                  <a:pt x="2132667" y="753189"/>
                </a:lnTo>
                <a:close/>
                <a:moveTo>
                  <a:pt x="1639805" y="752789"/>
                </a:moveTo>
                <a:lnTo>
                  <a:pt x="1750419" y="752789"/>
                </a:lnTo>
                <a:lnTo>
                  <a:pt x="1750419" y="758990"/>
                </a:lnTo>
                <a:cubicBezTo>
                  <a:pt x="1744685" y="766458"/>
                  <a:pt x="1738217" y="773158"/>
                  <a:pt x="1731016" y="779092"/>
                </a:cubicBezTo>
                <a:cubicBezTo>
                  <a:pt x="1723815" y="785027"/>
                  <a:pt x="1715548" y="790327"/>
                  <a:pt x="1706213" y="794994"/>
                </a:cubicBezTo>
                <a:cubicBezTo>
                  <a:pt x="1715548" y="798862"/>
                  <a:pt x="1726082" y="802029"/>
                  <a:pt x="1737817" y="804496"/>
                </a:cubicBezTo>
                <a:cubicBezTo>
                  <a:pt x="1749552" y="806963"/>
                  <a:pt x="1762887" y="809130"/>
                  <a:pt x="1777822" y="810996"/>
                </a:cubicBezTo>
                <a:lnTo>
                  <a:pt x="1776222" y="817797"/>
                </a:lnTo>
                <a:cubicBezTo>
                  <a:pt x="1760087" y="815530"/>
                  <a:pt x="1745652" y="812930"/>
                  <a:pt x="1732917" y="809996"/>
                </a:cubicBezTo>
                <a:cubicBezTo>
                  <a:pt x="1720182" y="807063"/>
                  <a:pt x="1708814" y="803262"/>
                  <a:pt x="1698812" y="798595"/>
                </a:cubicBezTo>
                <a:cubicBezTo>
                  <a:pt x="1689211" y="802862"/>
                  <a:pt x="1678576" y="806729"/>
                  <a:pt x="1666908" y="810196"/>
                </a:cubicBezTo>
                <a:cubicBezTo>
                  <a:pt x="1655240" y="813663"/>
                  <a:pt x="1642072" y="816797"/>
                  <a:pt x="1627403" y="819598"/>
                </a:cubicBezTo>
                <a:lnTo>
                  <a:pt x="1625403" y="813197"/>
                </a:lnTo>
                <a:cubicBezTo>
                  <a:pt x="1638738" y="810663"/>
                  <a:pt x="1650840" y="807929"/>
                  <a:pt x="1661708" y="804996"/>
                </a:cubicBezTo>
                <a:cubicBezTo>
                  <a:pt x="1672576" y="802062"/>
                  <a:pt x="1682477" y="798728"/>
                  <a:pt x="1691411" y="794994"/>
                </a:cubicBezTo>
                <a:cubicBezTo>
                  <a:pt x="1684344" y="791127"/>
                  <a:pt x="1677976" y="786693"/>
                  <a:pt x="1672309" y="781693"/>
                </a:cubicBezTo>
                <a:cubicBezTo>
                  <a:pt x="1666642" y="776692"/>
                  <a:pt x="1661408" y="770858"/>
                  <a:pt x="1656607" y="764191"/>
                </a:cubicBezTo>
                <a:lnTo>
                  <a:pt x="1661608" y="760190"/>
                </a:lnTo>
                <a:cubicBezTo>
                  <a:pt x="1666542" y="767258"/>
                  <a:pt x="1672009" y="773325"/>
                  <a:pt x="1678010" y="778392"/>
                </a:cubicBezTo>
                <a:cubicBezTo>
                  <a:pt x="1684010" y="783460"/>
                  <a:pt x="1690945" y="787927"/>
                  <a:pt x="1698812" y="791794"/>
                </a:cubicBezTo>
                <a:cubicBezTo>
                  <a:pt x="1716548" y="783260"/>
                  <a:pt x="1730750" y="772325"/>
                  <a:pt x="1741418" y="758990"/>
                </a:cubicBezTo>
                <a:lnTo>
                  <a:pt x="1639805" y="758990"/>
                </a:lnTo>
                <a:close/>
                <a:moveTo>
                  <a:pt x="4121115" y="748989"/>
                </a:moveTo>
                <a:lnTo>
                  <a:pt x="4127516" y="749389"/>
                </a:lnTo>
                <a:lnTo>
                  <a:pt x="4127516" y="792394"/>
                </a:lnTo>
                <a:cubicBezTo>
                  <a:pt x="4127516" y="795328"/>
                  <a:pt x="4127716" y="797661"/>
                  <a:pt x="4128116" y="799395"/>
                </a:cubicBezTo>
                <a:cubicBezTo>
                  <a:pt x="4128516" y="801129"/>
                  <a:pt x="4129249" y="802495"/>
                  <a:pt x="4130316" y="803495"/>
                </a:cubicBezTo>
                <a:cubicBezTo>
                  <a:pt x="4131383" y="804496"/>
                  <a:pt x="4132850" y="805196"/>
                  <a:pt x="4134717" y="805596"/>
                </a:cubicBezTo>
                <a:cubicBezTo>
                  <a:pt x="4136583" y="805996"/>
                  <a:pt x="4139050" y="806263"/>
                  <a:pt x="4142117" y="806396"/>
                </a:cubicBezTo>
                <a:cubicBezTo>
                  <a:pt x="4145852" y="806529"/>
                  <a:pt x="4149585" y="806529"/>
                  <a:pt x="4153319" y="806396"/>
                </a:cubicBezTo>
                <a:cubicBezTo>
                  <a:pt x="4156653" y="806263"/>
                  <a:pt x="4159320" y="805996"/>
                  <a:pt x="4161320" y="805596"/>
                </a:cubicBezTo>
                <a:cubicBezTo>
                  <a:pt x="4163320" y="805196"/>
                  <a:pt x="4164920" y="804529"/>
                  <a:pt x="4166121" y="803596"/>
                </a:cubicBezTo>
                <a:cubicBezTo>
                  <a:pt x="4167321" y="802662"/>
                  <a:pt x="4168221" y="801362"/>
                  <a:pt x="4168821" y="799695"/>
                </a:cubicBezTo>
                <a:cubicBezTo>
                  <a:pt x="4169421" y="798028"/>
                  <a:pt x="4169921" y="795795"/>
                  <a:pt x="4170321" y="792994"/>
                </a:cubicBezTo>
                <a:cubicBezTo>
                  <a:pt x="4170588" y="791127"/>
                  <a:pt x="4170821" y="789027"/>
                  <a:pt x="4171021" y="786693"/>
                </a:cubicBezTo>
                <a:cubicBezTo>
                  <a:pt x="4171221" y="784360"/>
                  <a:pt x="4171421" y="781993"/>
                  <a:pt x="4171621" y="779593"/>
                </a:cubicBezTo>
                <a:cubicBezTo>
                  <a:pt x="4171821" y="777192"/>
                  <a:pt x="4172021" y="774959"/>
                  <a:pt x="4172221" y="772892"/>
                </a:cubicBezTo>
                <a:cubicBezTo>
                  <a:pt x="4172421" y="770825"/>
                  <a:pt x="4172521" y="769125"/>
                  <a:pt x="4172521" y="767791"/>
                </a:cubicBezTo>
                <a:lnTo>
                  <a:pt x="4178322" y="769391"/>
                </a:lnTo>
                <a:cubicBezTo>
                  <a:pt x="4178189" y="770725"/>
                  <a:pt x="4178055" y="772458"/>
                  <a:pt x="4177922" y="774592"/>
                </a:cubicBezTo>
                <a:cubicBezTo>
                  <a:pt x="4177789" y="776726"/>
                  <a:pt x="4177622" y="778992"/>
                  <a:pt x="4177422" y="781393"/>
                </a:cubicBezTo>
                <a:cubicBezTo>
                  <a:pt x="4177222" y="783793"/>
                  <a:pt x="4177022" y="786160"/>
                  <a:pt x="4176822" y="788494"/>
                </a:cubicBezTo>
                <a:cubicBezTo>
                  <a:pt x="4176622" y="790827"/>
                  <a:pt x="4176455" y="792928"/>
                  <a:pt x="4176322" y="794794"/>
                </a:cubicBezTo>
                <a:cubicBezTo>
                  <a:pt x="4175922" y="798528"/>
                  <a:pt x="4175322" y="801562"/>
                  <a:pt x="4174522" y="803896"/>
                </a:cubicBezTo>
                <a:cubicBezTo>
                  <a:pt x="4173722" y="806229"/>
                  <a:pt x="4172488" y="808063"/>
                  <a:pt x="4170821" y="809396"/>
                </a:cubicBezTo>
                <a:cubicBezTo>
                  <a:pt x="4169154" y="810730"/>
                  <a:pt x="4166987" y="811697"/>
                  <a:pt x="4164320" y="812297"/>
                </a:cubicBezTo>
                <a:cubicBezTo>
                  <a:pt x="4161653" y="812897"/>
                  <a:pt x="4158253" y="813263"/>
                  <a:pt x="4154119" y="813397"/>
                </a:cubicBezTo>
                <a:cubicBezTo>
                  <a:pt x="4149452" y="813663"/>
                  <a:pt x="4144851" y="813663"/>
                  <a:pt x="4140317" y="813397"/>
                </a:cubicBezTo>
                <a:cubicBezTo>
                  <a:pt x="4136583" y="813263"/>
                  <a:pt x="4133483" y="812863"/>
                  <a:pt x="4131016" y="812197"/>
                </a:cubicBezTo>
                <a:cubicBezTo>
                  <a:pt x="4128549" y="811530"/>
                  <a:pt x="4126582" y="810463"/>
                  <a:pt x="4125116" y="808996"/>
                </a:cubicBezTo>
                <a:cubicBezTo>
                  <a:pt x="4123649" y="807529"/>
                  <a:pt x="4122615" y="805596"/>
                  <a:pt x="4122015" y="803196"/>
                </a:cubicBezTo>
                <a:cubicBezTo>
                  <a:pt x="4121415" y="800795"/>
                  <a:pt x="4121115" y="797795"/>
                  <a:pt x="4121115" y="794194"/>
                </a:cubicBezTo>
                <a:close/>
                <a:moveTo>
                  <a:pt x="3441030" y="748589"/>
                </a:moveTo>
                <a:lnTo>
                  <a:pt x="3441030" y="770991"/>
                </a:lnTo>
                <a:lnTo>
                  <a:pt x="3544243" y="770991"/>
                </a:lnTo>
                <a:lnTo>
                  <a:pt x="3544243" y="748589"/>
                </a:lnTo>
                <a:close/>
                <a:moveTo>
                  <a:pt x="2089261" y="747389"/>
                </a:moveTo>
                <a:lnTo>
                  <a:pt x="2138867" y="747389"/>
                </a:lnTo>
                <a:lnTo>
                  <a:pt x="2138867" y="791794"/>
                </a:lnTo>
                <a:lnTo>
                  <a:pt x="2089261" y="791794"/>
                </a:lnTo>
                <a:close/>
                <a:moveTo>
                  <a:pt x="1095737" y="743588"/>
                </a:moveTo>
                <a:lnTo>
                  <a:pt x="1095737" y="797795"/>
                </a:lnTo>
                <a:lnTo>
                  <a:pt x="1154144" y="797795"/>
                </a:lnTo>
                <a:lnTo>
                  <a:pt x="1154144" y="743588"/>
                </a:lnTo>
                <a:close/>
                <a:moveTo>
                  <a:pt x="1030529" y="743588"/>
                </a:moveTo>
                <a:lnTo>
                  <a:pt x="1030529" y="797795"/>
                </a:lnTo>
                <a:lnTo>
                  <a:pt x="1089136" y="797795"/>
                </a:lnTo>
                <a:lnTo>
                  <a:pt x="1089136" y="743588"/>
                </a:lnTo>
                <a:close/>
                <a:moveTo>
                  <a:pt x="2622728" y="743188"/>
                </a:moveTo>
                <a:lnTo>
                  <a:pt x="2622728" y="804996"/>
                </a:lnTo>
                <a:lnTo>
                  <a:pt x="2671534" y="804996"/>
                </a:lnTo>
                <a:lnTo>
                  <a:pt x="2671534" y="743188"/>
                </a:lnTo>
                <a:close/>
                <a:moveTo>
                  <a:pt x="3434629" y="742988"/>
                </a:moveTo>
                <a:lnTo>
                  <a:pt x="3550444" y="742988"/>
                </a:lnTo>
                <a:lnTo>
                  <a:pt x="3550444" y="776592"/>
                </a:lnTo>
                <a:lnTo>
                  <a:pt x="3498637" y="776592"/>
                </a:lnTo>
                <a:lnTo>
                  <a:pt x="3498637" y="796595"/>
                </a:lnTo>
                <a:cubicBezTo>
                  <a:pt x="3498637" y="800195"/>
                  <a:pt x="3498304" y="803162"/>
                  <a:pt x="3497637" y="805496"/>
                </a:cubicBezTo>
                <a:cubicBezTo>
                  <a:pt x="3496970" y="807829"/>
                  <a:pt x="3495803" y="809663"/>
                  <a:pt x="3494137" y="810996"/>
                </a:cubicBezTo>
                <a:cubicBezTo>
                  <a:pt x="3492470" y="812330"/>
                  <a:pt x="3490236" y="813297"/>
                  <a:pt x="3487436" y="813897"/>
                </a:cubicBezTo>
                <a:cubicBezTo>
                  <a:pt x="3484635" y="814497"/>
                  <a:pt x="3481101" y="814930"/>
                  <a:pt x="3476834" y="815197"/>
                </a:cubicBezTo>
                <a:lnTo>
                  <a:pt x="3463033" y="816197"/>
                </a:lnTo>
                <a:lnTo>
                  <a:pt x="3460832" y="809596"/>
                </a:lnTo>
                <a:lnTo>
                  <a:pt x="3475234" y="808796"/>
                </a:lnTo>
                <a:cubicBezTo>
                  <a:pt x="3478835" y="808529"/>
                  <a:pt x="3481702" y="808163"/>
                  <a:pt x="3483835" y="807696"/>
                </a:cubicBezTo>
                <a:cubicBezTo>
                  <a:pt x="3485969" y="807229"/>
                  <a:pt x="3487602" y="806496"/>
                  <a:pt x="3488736" y="805496"/>
                </a:cubicBezTo>
                <a:cubicBezTo>
                  <a:pt x="3489869" y="804496"/>
                  <a:pt x="3490636" y="803162"/>
                  <a:pt x="3491036" y="801495"/>
                </a:cubicBezTo>
                <a:cubicBezTo>
                  <a:pt x="3491436" y="799828"/>
                  <a:pt x="3491636" y="797595"/>
                  <a:pt x="3491636" y="794794"/>
                </a:cubicBezTo>
                <a:lnTo>
                  <a:pt x="3491636" y="776592"/>
                </a:lnTo>
                <a:lnTo>
                  <a:pt x="3434629" y="776592"/>
                </a:lnTo>
                <a:close/>
                <a:moveTo>
                  <a:pt x="1421178" y="737387"/>
                </a:moveTo>
                <a:lnTo>
                  <a:pt x="1564395" y="737387"/>
                </a:lnTo>
                <a:lnTo>
                  <a:pt x="1564395" y="795595"/>
                </a:lnTo>
                <a:cubicBezTo>
                  <a:pt x="1564395" y="799328"/>
                  <a:pt x="1564062" y="802329"/>
                  <a:pt x="1563395" y="804596"/>
                </a:cubicBezTo>
                <a:cubicBezTo>
                  <a:pt x="1562729" y="806863"/>
                  <a:pt x="1561529" y="808696"/>
                  <a:pt x="1559795" y="810096"/>
                </a:cubicBezTo>
                <a:cubicBezTo>
                  <a:pt x="1558061" y="811497"/>
                  <a:pt x="1555794" y="812530"/>
                  <a:pt x="1552994" y="813197"/>
                </a:cubicBezTo>
                <a:cubicBezTo>
                  <a:pt x="1550194" y="813863"/>
                  <a:pt x="1546727" y="814397"/>
                  <a:pt x="1542593" y="814797"/>
                </a:cubicBezTo>
                <a:lnTo>
                  <a:pt x="1528791" y="816197"/>
                </a:lnTo>
                <a:lnTo>
                  <a:pt x="1526991" y="809996"/>
                </a:lnTo>
                <a:lnTo>
                  <a:pt x="1540793" y="808796"/>
                </a:lnTo>
                <a:cubicBezTo>
                  <a:pt x="1544260" y="808529"/>
                  <a:pt x="1547060" y="808163"/>
                  <a:pt x="1549194" y="807696"/>
                </a:cubicBezTo>
                <a:cubicBezTo>
                  <a:pt x="1551327" y="807229"/>
                  <a:pt x="1552994" y="806496"/>
                  <a:pt x="1554194" y="805496"/>
                </a:cubicBezTo>
                <a:cubicBezTo>
                  <a:pt x="1555394" y="804496"/>
                  <a:pt x="1556228" y="803129"/>
                  <a:pt x="1556694" y="801395"/>
                </a:cubicBezTo>
                <a:cubicBezTo>
                  <a:pt x="1557161" y="799662"/>
                  <a:pt x="1557395" y="797328"/>
                  <a:pt x="1557395" y="794394"/>
                </a:cubicBezTo>
                <a:lnTo>
                  <a:pt x="1557395" y="743388"/>
                </a:lnTo>
                <a:lnTo>
                  <a:pt x="1428179" y="743388"/>
                </a:lnTo>
                <a:lnTo>
                  <a:pt x="1428179" y="817197"/>
                </a:lnTo>
                <a:lnTo>
                  <a:pt x="1421178" y="817197"/>
                </a:lnTo>
                <a:close/>
                <a:moveTo>
                  <a:pt x="3241005" y="730386"/>
                </a:moveTo>
                <a:lnTo>
                  <a:pt x="3241005" y="750789"/>
                </a:lnTo>
                <a:lnTo>
                  <a:pt x="3344418" y="750789"/>
                </a:lnTo>
                <a:lnTo>
                  <a:pt x="3344418" y="730386"/>
                </a:lnTo>
                <a:close/>
                <a:moveTo>
                  <a:pt x="419653" y="730186"/>
                </a:moveTo>
                <a:cubicBezTo>
                  <a:pt x="420986" y="731520"/>
                  <a:pt x="422720" y="733287"/>
                  <a:pt x="424853" y="735487"/>
                </a:cubicBezTo>
                <a:cubicBezTo>
                  <a:pt x="426987" y="737687"/>
                  <a:pt x="429187" y="739988"/>
                  <a:pt x="431455" y="742388"/>
                </a:cubicBezTo>
                <a:cubicBezTo>
                  <a:pt x="433721" y="744788"/>
                  <a:pt x="435922" y="747155"/>
                  <a:pt x="438055" y="749489"/>
                </a:cubicBezTo>
                <a:cubicBezTo>
                  <a:pt x="440189" y="751822"/>
                  <a:pt x="441923" y="753789"/>
                  <a:pt x="443256" y="755389"/>
                </a:cubicBezTo>
                <a:lnTo>
                  <a:pt x="438455" y="759390"/>
                </a:lnTo>
                <a:cubicBezTo>
                  <a:pt x="437255" y="757923"/>
                  <a:pt x="435655" y="756023"/>
                  <a:pt x="433655" y="753689"/>
                </a:cubicBezTo>
                <a:cubicBezTo>
                  <a:pt x="431654" y="751356"/>
                  <a:pt x="429521" y="748989"/>
                  <a:pt x="427254" y="746588"/>
                </a:cubicBezTo>
                <a:cubicBezTo>
                  <a:pt x="424987" y="744188"/>
                  <a:pt x="422787" y="741888"/>
                  <a:pt x="420653" y="739688"/>
                </a:cubicBezTo>
                <a:cubicBezTo>
                  <a:pt x="418520" y="737487"/>
                  <a:pt x="416786" y="735720"/>
                  <a:pt x="415452" y="734387"/>
                </a:cubicBezTo>
                <a:close/>
                <a:moveTo>
                  <a:pt x="504263" y="729986"/>
                </a:moveTo>
                <a:lnTo>
                  <a:pt x="508664" y="734387"/>
                </a:lnTo>
                <a:cubicBezTo>
                  <a:pt x="507064" y="736254"/>
                  <a:pt x="505164" y="738354"/>
                  <a:pt x="502964" y="740688"/>
                </a:cubicBezTo>
                <a:cubicBezTo>
                  <a:pt x="500763" y="743021"/>
                  <a:pt x="498429" y="745388"/>
                  <a:pt x="495962" y="747789"/>
                </a:cubicBezTo>
                <a:cubicBezTo>
                  <a:pt x="493496" y="750189"/>
                  <a:pt x="491029" y="752489"/>
                  <a:pt x="488562" y="754689"/>
                </a:cubicBezTo>
                <a:cubicBezTo>
                  <a:pt x="486095" y="756890"/>
                  <a:pt x="483794" y="758857"/>
                  <a:pt x="481661" y="760590"/>
                </a:cubicBezTo>
                <a:lnTo>
                  <a:pt x="477660" y="755790"/>
                </a:lnTo>
                <a:cubicBezTo>
                  <a:pt x="479660" y="754323"/>
                  <a:pt x="481861" y="752523"/>
                  <a:pt x="484261" y="750389"/>
                </a:cubicBezTo>
                <a:cubicBezTo>
                  <a:pt x="486661" y="748255"/>
                  <a:pt x="489062" y="746055"/>
                  <a:pt x="491462" y="743788"/>
                </a:cubicBezTo>
                <a:cubicBezTo>
                  <a:pt x="493863" y="741521"/>
                  <a:pt x="496162" y="739187"/>
                  <a:pt x="498363" y="736787"/>
                </a:cubicBezTo>
                <a:cubicBezTo>
                  <a:pt x="500563" y="734387"/>
                  <a:pt x="502530" y="732120"/>
                  <a:pt x="504263" y="729986"/>
                </a:cubicBezTo>
                <a:close/>
                <a:moveTo>
                  <a:pt x="1919840" y="728586"/>
                </a:moveTo>
                <a:lnTo>
                  <a:pt x="1919840" y="761390"/>
                </a:lnTo>
                <a:lnTo>
                  <a:pt x="1957045" y="761390"/>
                </a:lnTo>
                <a:lnTo>
                  <a:pt x="1957045" y="728586"/>
                </a:lnTo>
                <a:close/>
                <a:moveTo>
                  <a:pt x="1876234" y="728586"/>
                </a:moveTo>
                <a:lnTo>
                  <a:pt x="1876234" y="761390"/>
                </a:lnTo>
                <a:lnTo>
                  <a:pt x="1913239" y="761390"/>
                </a:lnTo>
                <a:lnTo>
                  <a:pt x="1913239" y="728586"/>
                </a:lnTo>
                <a:close/>
                <a:moveTo>
                  <a:pt x="119616" y="728586"/>
                </a:moveTo>
                <a:lnTo>
                  <a:pt x="119616" y="761390"/>
                </a:lnTo>
                <a:lnTo>
                  <a:pt x="156820" y="761390"/>
                </a:lnTo>
                <a:lnTo>
                  <a:pt x="156820" y="728586"/>
                </a:lnTo>
                <a:close/>
                <a:moveTo>
                  <a:pt x="76010" y="728586"/>
                </a:moveTo>
                <a:lnTo>
                  <a:pt x="76010" y="761390"/>
                </a:lnTo>
                <a:lnTo>
                  <a:pt x="113014" y="761390"/>
                </a:lnTo>
                <a:lnTo>
                  <a:pt x="113014" y="728586"/>
                </a:lnTo>
                <a:close/>
                <a:moveTo>
                  <a:pt x="2940368" y="724586"/>
                </a:moveTo>
                <a:lnTo>
                  <a:pt x="2946968" y="724986"/>
                </a:lnTo>
                <a:lnTo>
                  <a:pt x="2946968" y="746388"/>
                </a:lnTo>
                <a:lnTo>
                  <a:pt x="2977372" y="746388"/>
                </a:lnTo>
                <a:lnTo>
                  <a:pt x="2977372" y="752989"/>
                </a:lnTo>
                <a:lnTo>
                  <a:pt x="2946968" y="752989"/>
                </a:lnTo>
                <a:lnTo>
                  <a:pt x="2946968" y="793994"/>
                </a:lnTo>
                <a:cubicBezTo>
                  <a:pt x="2946968" y="797995"/>
                  <a:pt x="2946601" y="801229"/>
                  <a:pt x="2945868" y="803696"/>
                </a:cubicBezTo>
                <a:cubicBezTo>
                  <a:pt x="2945135" y="806163"/>
                  <a:pt x="2943901" y="808163"/>
                  <a:pt x="2942167" y="809696"/>
                </a:cubicBezTo>
                <a:cubicBezTo>
                  <a:pt x="2940434" y="811230"/>
                  <a:pt x="2938067" y="812363"/>
                  <a:pt x="2935067" y="813097"/>
                </a:cubicBezTo>
                <a:cubicBezTo>
                  <a:pt x="2932066" y="813830"/>
                  <a:pt x="2928299" y="814397"/>
                  <a:pt x="2923765" y="814797"/>
                </a:cubicBezTo>
                <a:lnTo>
                  <a:pt x="2909164" y="816197"/>
                </a:lnTo>
                <a:lnTo>
                  <a:pt x="2906963" y="809396"/>
                </a:lnTo>
                <a:lnTo>
                  <a:pt x="2922565" y="808196"/>
                </a:lnTo>
                <a:cubicBezTo>
                  <a:pt x="2926165" y="807929"/>
                  <a:pt x="2929133" y="807496"/>
                  <a:pt x="2931466" y="806896"/>
                </a:cubicBezTo>
                <a:cubicBezTo>
                  <a:pt x="2933800" y="806296"/>
                  <a:pt x="2935634" y="805429"/>
                  <a:pt x="2936967" y="804296"/>
                </a:cubicBezTo>
                <a:cubicBezTo>
                  <a:pt x="2938300" y="803162"/>
                  <a:pt x="2939200" y="801662"/>
                  <a:pt x="2939667" y="799795"/>
                </a:cubicBezTo>
                <a:cubicBezTo>
                  <a:pt x="2940134" y="797928"/>
                  <a:pt x="2940368" y="795461"/>
                  <a:pt x="2940368" y="792394"/>
                </a:cubicBezTo>
                <a:lnTo>
                  <a:pt x="2940368" y="752989"/>
                </a:lnTo>
                <a:lnTo>
                  <a:pt x="2864958" y="752989"/>
                </a:lnTo>
                <a:lnTo>
                  <a:pt x="2864958" y="746388"/>
                </a:lnTo>
                <a:lnTo>
                  <a:pt x="2940368" y="746388"/>
                </a:lnTo>
                <a:close/>
                <a:moveTo>
                  <a:pt x="3234204" y="723986"/>
                </a:moveTo>
                <a:lnTo>
                  <a:pt x="3351219" y="723986"/>
                </a:lnTo>
                <a:lnTo>
                  <a:pt x="3351219" y="794794"/>
                </a:lnTo>
                <a:cubicBezTo>
                  <a:pt x="3351219" y="799062"/>
                  <a:pt x="3350819" y="802562"/>
                  <a:pt x="3350019" y="805296"/>
                </a:cubicBezTo>
                <a:cubicBezTo>
                  <a:pt x="3349218" y="808029"/>
                  <a:pt x="3347885" y="810196"/>
                  <a:pt x="3346018" y="811797"/>
                </a:cubicBezTo>
                <a:cubicBezTo>
                  <a:pt x="3344151" y="813397"/>
                  <a:pt x="3341684" y="814530"/>
                  <a:pt x="3338617" y="815197"/>
                </a:cubicBezTo>
                <a:cubicBezTo>
                  <a:pt x="3335550" y="815864"/>
                  <a:pt x="3331816" y="816330"/>
                  <a:pt x="3327416" y="816597"/>
                </a:cubicBezTo>
                <a:lnTo>
                  <a:pt x="3305613" y="817797"/>
                </a:lnTo>
                <a:lnTo>
                  <a:pt x="3304013" y="811597"/>
                </a:lnTo>
                <a:lnTo>
                  <a:pt x="3326415" y="810196"/>
                </a:lnTo>
                <a:cubicBezTo>
                  <a:pt x="3329883" y="810063"/>
                  <a:pt x="3332783" y="809730"/>
                  <a:pt x="3335117" y="809196"/>
                </a:cubicBezTo>
                <a:cubicBezTo>
                  <a:pt x="3337450" y="808663"/>
                  <a:pt x="3339317" y="807796"/>
                  <a:pt x="3340718" y="806596"/>
                </a:cubicBezTo>
                <a:cubicBezTo>
                  <a:pt x="3342117" y="805396"/>
                  <a:pt x="3343084" y="803796"/>
                  <a:pt x="3343618" y="801795"/>
                </a:cubicBezTo>
                <a:cubicBezTo>
                  <a:pt x="3344151" y="799795"/>
                  <a:pt x="3344418" y="797261"/>
                  <a:pt x="3344418" y="794194"/>
                </a:cubicBezTo>
                <a:lnTo>
                  <a:pt x="3344418" y="783593"/>
                </a:lnTo>
                <a:lnTo>
                  <a:pt x="3241005" y="783593"/>
                </a:lnTo>
                <a:lnTo>
                  <a:pt x="3241005" y="818397"/>
                </a:lnTo>
                <a:lnTo>
                  <a:pt x="3234204" y="818397"/>
                </a:lnTo>
                <a:close/>
                <a:moveTo>
                  <a:pt x="723491" y="721585"/>
                </a:moveTo>
                <a:lnTo>
                  <a:pt x="730492" y="721985"/>
                </a:lnTo>
                <a:lnTo>
                  <a:pt x="730492" y="745188"/>
                </a:lnTo>
                <a:lnTo>
                  <a:pt x="771097" y="745188"/>
                </a:lnTo>
                <a:lnTo>
                  <a:pt x="771097" y="751789"/>
                </a:lnTo>
                <a:lnTo>
                  <a:pt x="730492" y="751789"/>
                </a:lnTo>
                <a:lnTo>
                  <a:pt x="730492" y="794394"/>
                </a:lnTo>
                <a:cubicBezTo>
                  <a:pt x="730492" y="798395"/>
                  <a:pt x="730092" y="801595"/>
                  <a:pt x="729292" y="803996"/>
                </a:cubicBezTo>
                <a:cubicBezTo>
                  <a:pt x="728491" y="806396"/>
                  <a:pt x="727158" y="808329"/>
                  <a:pt x="725291" y="809796"/>
                </a:cubicBezTo>
                <a:cubicBezTo>
                  <a:pt x="723425" y="811263"/>
                  <a:pt x="720857" y="812330"/>
                  <a:pt x="717590" y="812997"/>
                </a:cubicBezTo>
                <a:cubicBezTo>
                  <a:pt x="714323" y="813663"/>
                  <a:pt x="710223" y="814197"/>
                  <a:pt x="705288" y="814597"/>
                </a:cubicBezTo>
                <a:lnTo>
                  <a:pt x="687287" y="815997"/>
                </a:lnTo>
                <a:lnTo>
                  <a:pt x="685286" y="809196"/>
                </a:lnTo>
                <a:lnTo>
                  <a:pt x="704289" y="807996"/>
                </a:lnTo>
                <a:cubicBezTo>
                  <a:pt x="708156" y="807729"/>
                  <a:pt x="711356" y="807396"/>
                  <a:pt x="713890" y="806996"/>
                </a:cubicBezTo>
                <a:cubicBezTo>
                  <a:pt x="716423" y="806596"/>
                  <a:pt x="718390" y="805862"/>
                  <a:pt x="719790" y="804796"/>
                </a:cubicBezTo>
                <a:cubicBezTo>
                  <a:pt x="721190" y="803729"/>
                  <a:pt x="722157" y="802262"/>
                  <a:pt x="722691" y="800395"/>
                </a:cubicBezTo>
                <a:cubicBezTo>
                  <a:pt x="723224" y="798528"/>
                  <a:pt x="723491" y="795995"/>
                  <a:pt x="723491" y="792794"/>
                </a:cubicBezTo>
                <a:lnTo>
                  <a:pt x="723491" y="751789"/>
                </a:lnTo>
                <a:lnTo>
                  <a:pt x="610477" y="751789"/>
                </a:lnTo>
                <a:lnTo>
                  <a:pt x="610477" y="745188"/>
                </a:lnTo>
                <a:lnTo>
                  <a:pt x="723491" y="745188"/>
                </a:lnTo>
                <a:close/>
                <a:moveTo>
                  <a:pt x="3884885" y="721385"/>
                </a:moveTo>
                <a:lnTo>
                  <a:pt x="3884885" y="747188"/>
                </a:lnTo>
                <a:lnTo>
                  <a:pt x="3928091" y="747188"/>
                </a:lnTo>
                <a:lnTo>
                  <a:pt x="3928091" y="721385"/>
                </a:lnTo>
                <a:close/>
                <a:moveTo>
                  <a:pt x="4499762" y="719785"/>
                </a:moveTo>
                <a:cubicBezTo>
                  <a:pt x="4501629" y="721652"/>
                  <a:pt x="4504029" y="724186"/>
                  <a:pt x="4506963" y="727386"/>
                </a:cubicBezTo>
                <a:cubicBezTo>
                  <a:pt x="4509897" y="730586"/>
                  <a:pt x="4512898" y="733987"/>
                  <a:pt x="4515965" y="737587"/>
                </a:cubicBezTo>
                <a:cubicBezTo>
                  <a:pt x="4519031" y="741188"/>
                  <a:pt x="4521898" y="744655"/>
                  <a:pt x="4524565" y="747989"/>
                </a:cubicBezTo>
                <a:cubicBezTo>
                  <a:pt x="4527232" y="751322"/>
                  <a:pt x="4529233" y="753989"/>
                  <a:pt x="4530566" y="755990"/>
                </a:cubicBezTo>
                <a:lnTo>
                  <a:pt x="4525366" y="760790"/>
                </a:lnTo>
                <a:cubicBezTo>
                  <a:pt x="4524165" y="758790"/>
                  <a:pt x="4522265" y="756123"/>
                  <a:pt x="4519665" y="752789"/>
                </a:cubicBezTo>
                <a:cubicBezTo>
                  <a:pt x="4517064" y="749455"/>
                  <a:pt x="4514231" y="745988"/>
                  <a:pt x="4511164" y="742388"/>
                </a:cubicBezTo>
                <a:cubicBezTo>
                  <a:pt x="4508097" y="738787"/>
                  <a:pt x="4505063" y="735354"/>
                  <a:pt x="4502063" y="732087"/>
                </a:cubicBezTo>
                <a:cubicBezTo>
                  <a:pt x="4499062" y="728820"/>
                  <a:pt x="4496628" y="726319"/>
                  <a:pt x="4494762" y="724586"/>
                </a:cubicBezTo>
                <a:close/>
                <a:moveTo>
                  <a:pt x="835505" y="716785"/>
                </a:moveTo>
                <a:lnTo>
                  <a:pt x="835505" y="753789"/>
                </a:lnTo>
                <a:lnTo>
                  <a:pt x="949519" y="753789"/>
                </a:lnTo>
                <a:lnTo>
                  <a:pt x="949519" y="716785"/>
                </a:lnTo>
                <a:close/>
                <a:moveTo>
                  <a:pt x="2702738" y="710184"/>
                </a:moveTo>
                <a:cubicBezTo>
                  <a:pt x="2704871" y="712718"/>
                  <a:pt x="2707405" y="715851"/>
                  <a:pt x="2710339" y="719585"/>
                </a:cubicBezTo>
                <a:cubicBezTo>
                  <a:pt x="2713272" y="723319"/>
                  <a:pt x="2716239" y="727186"/>
                  <a:pt x="2719240" y="731186"/>
                </a:cubicBezTo>
                <a:cubicBezTo>
                  <a:pt x="2722240" y="735187"/>
                  <a:pt x="2725174" y="739187"/>
                  <a:pt x="2728041" y="743188"/>
                </a:cubicBezTo>
                <a:cubicBezTo>
                  <a:pt x="2730908" y="747188"/>
                  <a:pt x="2733342" y="750656"/>
                  <a:pt x="2735342" y="753589"/>
                </a:cubicBezTo>
                <a:lnTo>
                  <a:pt x="2729541" y="757990"/>
                </a:lnTo>
                <a:cubicBezTo>
                  <a:pt x="2727541" y="754789"/>
                  <a:pt x="2725174" y="751189"/>
                  <a:pt x="2722440" y="747188"/>
                </a:cubicBezTo>
                <a:cubicBezTo>
                  <a:pt x="2719707" y="743188"/>
                  <a:pt x="2716839" y="739154"/>
                  <a:pt x="2713839" y="735087"/>
                </a:cubicBezTo>
                <a:cubicBezTo>
                  <a:pt x="2710839" y="731020"/>
                  <a:pt x="2707905" y="727153"/>
                  <a:pt x="2705038" y="723486"/>
                </a:cubicBezTo>
                <a:cubicBezTo>
                  <a:pt x="2702171" y="719818"/>
                  <a:pt x="2699671" y="716718"/>
                  <a:pt x="2697537" y="714184"/>
                </a:cubicBezTo>
                <a:close/>
                <a:moveTo>
                  <a:pt x="3492836" y="705583"/>
                </a:moveTo>
                <a:cubicBezTo>
                  <a:pt x="3493903" y="708250"/>
                  <a:pt x="3494837" y="710717"/>
                  <a:pt x="3495637" y="712984"/>
                </a:cubicBezTo>
                <a:cubicBezTo>
                  <a:pt x="3496437" y="715251"/>
                  <a:pt x="3497370" y="717918"/>
                  <a:pt x="3498437" y="720985"/>
                </a:cubicBezTo>
                <a:lnTo>
                  <a:pt x="3578047" y="720985"/>
                </a:lnTo>
                <a:lnTo>
                  <a:pt x="3578047" y="726986"/>
                </a:lnTo>
                <a:lnTo>
                  <a:pt x="3407026" y="726986"/>
                </a:lnTo>
                <a:lnTo>
                  <a:pt x="3407026" y="720985"/>
                </a:lnTo>
                <a:lnTo>
                  <a:pt x="3492036" y="720985"/>
                </a:lnTo>
                <a:cubicBezTo>
                  <a:pt x="3491103" y="718318"/>
                  <a:pt x="3490269" y="715885"/>
                  <a:pt x="3489536" y="713684"/>
                </a:cubicBezTo>
                <a:cubicBezTo>
                  <a:pt x="3488803" y="711484"/>
                  <a:pt x="3487902" y="709050"/>
                  <a:pt x="3486836" y="706383"/>
                </a:cubicBezTo>
                <a:close/>
                <a:moveTo>
                  <a:pt x="2004251" y="704783"/>
                </a:moveTo>
                <a:lnTo>
                  <a:pt x="2033454" y="704783"/>
                </a:lnTo>
                <a:lnTo>
                  <a:pt x="2033454" y="783993"/>
                </a:lnTo>
                <a:cubicBezTo>
                  <a:pt x="2034654" y="782660"/>
                  <a:pt x="2036254" y="780759"/>
                  <a:pt x="2038255" y="778292"/>
                </a:cubicBezTo>
                <a:cubicBezTo>
                  <a:pt x="2040255" y="775825"/>
                  <a:pt x="2042255" y="773358"/>
                  <a:pt x="2044255" y="770891"/>
                </a:cubicBezTo>
                <a:cubicBezTo>
                  <a:pt x="2046256" y="768424"/>
                  <a:pt x="2048023" y="766291"/>
                  <a:pt x="2049556" y="764491"/>
                </a:cubicBezTo>
                <a:cubicBezTo>
                  <a:pt x="2051090" y="762690"/>
                  <a:pt x="2051923" y="761657"/>
                  <a:pt x="2052056" y="761390"/>
                </a:cubicBezTo>
                <a:lnTo>
                  <a:pt x="2055657" y="766191"/>
                </a:lnTo>
                <a:cubicBezTo>
                  <a:pt x="2055123" y="766858"/>
                  <a:pt x="2053857" y="768391"/>
                  <a:pt x="2051856" y="770791"/>
                </a:cubicBezTo>
                <a:cubicBezTo>
                  <a:pt x="2049856" y="773192"/>
                  <a:pt x="2047689" y="775825"/>
                  <a:pt x="2045356" y="778692"/>
                </a:cubicBezTo>
                <a:cubicBezTo>
                  <a:pt x="2043022" y="781559"/>
                  <a:pt x="2040722" y="784326"/>
                  <a:pt x="2038455" y="786993"/>
                </a:cubicBezTo>
                <a:cubicBezTo>
                  <a:pt x="2036188" y="789660"/>
                  <a:pt x="2034588" y="791527"/>
                  <a:pt x="2033654" y="792594"/>
                </a:cubicBezTo>
                <a:cubicBezTo>
                  <a:pt x="2033121" y="793261"/>
                  <a:pt x="2032387" y="794128"/>
                  <a:pt x="2031454" y="795194"/>
                </a:cubicBezTo>
                <a:cubicBezTo>
                  <a:pt x="2030521" y="796261"/>
                  <a:pt x="2029520" y="797728"/>
                  <a:pt x="2028453" y="799595"/>
                </a:cubicBezTo>
                <a:lnTo>
                  <a:pt x="2023653" y="795194"/>
                </a:lnTo>
                <a:cubicBezTo>
                  <a:pt x="2025120" y="793194"/>
                  <a:pt x="2026053" y="791694"/>
                  <a:pt x="2026453" y="790694"/>
                </a:cubicBezTo>
                <a:cubicBezTo>
                  <a:pt x="2026853" y="789694"/>
                  <a:pt x="2027053" y="788594"/>
                  <a:pt x="2027053" y="787393"/>
                </a:cubicBezTo>
                <a:lnTo>
                  <a:pt x="2027053" y="711784"/>
                </a:lnTo>
                <a:lnTo>
                  <a:pt x="2004251" y="711784"/>
                </a:lnTo>
                <a:close/>
                <a:moveTo>
                  <a:pt x="1674009" y="704583"/>
                </a:moveTo>
                <a:lnTo>
                  <a:pt x="1674009" y="728386"/>
                </a:lnTo>
                <a:lnTo>
                  <a:pt x="1730616" y="728386"/>
                </a:lnTo>
                <a:lnTo>
                  <a:pt x="1730616" y="704583"/>
                </a:lnTo>
                <a:close/>
                <a:moveTo>
                  <a:pt x="4689186" y="701183"/>
                </a:moveTo>
                <a:lnTo>
                  <a:pt x="4696387" y="701183"/>
                </a:lnTo>
                <a:lnTo>
                  <a:pt x="4696387" y="818997"/>
                </a:lnTo>
                <a:lnTo>
                  <a:pt x="4689186" y="818997"/>
                </a:lnTo>
                <a:close/>
                <a:moveTo>
                  <a:pt x="2510914" y="697382"/>
                </a:moveTo>
                <a:lnTo>
                  <a:pt x="2510914" y="721585"/>
                </a:lnTo>
                <a:lnTo>
                  <a:pt x="2550919" y="721585"/>
                </a:lnTo>
                <a:lnTo>
                  <a:pt x="2550919" y="697382"/>
                </a:lnTo>
                <a:close/>
                <a:moveTo>
                  <a:pt x="1444981" y="691782"/>
                </a:moveTo>
                <a:lnTo>
                  <a:pt x="1444981" y="712784"/>
                </a:lnTo>
                <a:lnTo>
                  <a:pt x="1540393" y="712784"/>
                </a:lnTo>
                <a:lnTo>
                  <a:pt x="1540393" y="691782"/>
                </a:lnTo>
                <a:close/>
                <a:moveTo>
                  <a:pt x="2447306" y="687781"/>
                </a:moveTo>
                <a:lnTo>
                  <a:pt x="2452907" y="691381"/>
                </a:lnTo>
                <a:cubicBezTo>
                  <a:pt x="2450773" y="695915"/>
                  <a:pt x="2448273" y="700616"/>
                  <a:pt x="2445406" y="705483"/>
                </a:cubicBezTo>
                <a:cubicBezTo>
                  <a:pt x="2442539" y="710351"/>
                  <a:pt x="2439371" y="715318"/>
                  <a:pt x="2435904" y="720385"/>
                </a:cubicBezTo>
                <a:lnTo>
                  <a:pt x="2435904" y="817797"/>
                </a:lnTo>
                <a:lnTo>
                  <a:pt x="2429104" y="817797"/>
                </a:lnTo>
                <a:lnTo>
                  <a:pt x="2429104" y="730186"/>
                </a:lnTo>
                <a:cubicBezTo>
                  <a:pt x="2424436" y="736587"/>
                  <a:pt x="2419769" y="742655"/>
                  <a:pt x="2415102" y="748389"/>
                </a:cubicBezTo>
                <a:cubicBezTo>
                  <a:pt x="2410434" y="754123"/>
                  <a:pt x="2406034" y="759123"/>
                  <a:pt x="2401900" y="763391"/>
                </a:cubicBezTo>
                <a:lnTo>
                  <a:pt x="2398500" y="757390"/>
                </a:lnTo>
                <a:cubicBezTo>
                  <a:pt x="2402500" y="753389"/>
                  <a:pt x="2406801" y="748589"/>
                  <a:pt x="2411401" y="742988"/>
                </a:cubicBezTo>
                <a:cubicBezTo>
                  <a:pt x="2416002" y="737387"/>
                  <a:pt x="2420536" y="731420"/>
                  <a:pt x="2425003" y="725086"/>
                </a:cubicBezTo>
                <a:cubicBezTo>
                  <a:pt x="2429470" y="718752"/>
                  <a:pt x="2433671" y="712351"/>
                  <a:pt x="2437605" y="705883"/>
                </a:cubicBezTo>
                <a:cubicBezTo>
                  <a:pt x="2441538" y="699416"/>
                  <a:pt x="2444772" y="693382"/>
                  <a:pt x="2447306" y="687781"/>
                </a:cubicBezTo>
                <a:close/>
                <a:moveTo>
                  <a:pt x="1438180" y="686381"/>
                </a:moveTo>
                <a:lnTo>
                  <a:pt x="1547393" y="686381"/>
                </a:lnTo>
                <a:lnTo>
                  <a:pt x="1547393" y="718385"/>
                </a:lnTo>
                <a:lnTo>
                  <a:pt x="1438180" y="718385"/>
                </a:lnTo>
                <a:close/>
                <a:moveTo>
                  <a:pt x="1095737" y="683781"/>
                </a:moveTo>
                <a:lnTo>
                  <a:pt x="1095737" y="736787"/>
                </a:lnTo>
                <a:lnTo>
                  <a:pt x="1154144" y="736787"/>
                </a:lnTo>
                <a:lnTo>
                  <a:pt x="1154144" y="683781"/>
                </a:lnTo>
                <a:close/>
                <a:moveTo>
                  <a:pt x="1030529" y="683781"/>
                </a:moveTo>
                <a:lnTo>
                  <a:pt x="1030529" y="736787"/>
                </a:lnTo>
                <a:lnTo>
                  <a:pt x="1089136" y="736787"/>
                </a:lnTo>
                <a:lnTo>
                  <a:pt x="1089136" y="683781"/>
                </a:lnTo>
                <a:close/>
                <a:moveTo>
                  <a:pt x="2622728" y="681980"/>
                </a:moveTo>
                <a:lnTo>
                  <a:pt x="2622728" y="736187"/>
                </a:lnTo>
                <a:lnTo>
                  <a:pt x="2671534" y="736187"/>
                </a:lnTo>
                <a:lnTo>
                  <a:pt x="2671534" y="681980"/>
                </a:lnTo>
                <a:close/>
                <a:moveTo>
                  <a:pt x="3637455" y="680980"/>
                </a:moveTo>
                <a:cubicBezTo>
                  <a:pt x="3639321" y="682980"/>
                  <a:pt x="3641488" y="685514"/>
                  <a:pt x="3643955" y="688581"/>
                </a:cubicBezTo>
                <a:cubicBezTo>
                  <a:pt x="3646422" y="691648"/>
                  <a:pt x="3648956" y="694815"/>
                  <a:pt x="3651556" y="698082"/>
                </a:cubicBezTo>
                <a:cubicBezTo>
                  <a:pt x="3654157" y="701349"/>
                  <a:pt x="3656657" y="704583"/>
                  <a:pt x="3659057" y="707784"/>
                </a:cubicBezTo>
                <a:cubicBezTo>
                  <a:pt x="3661458" y="710984"/>
                  <a:pt x="3663525" y="713784"/>
                  <a:pt x="3665258" y="716185"/>
                </a:cubicBezTo>
                <a:lnTo>
                  <a:pt x="3660257" y="720785"/>
                </a:lnTo>
                <a:cubicBezTo>
                  <a:pt x="3658657" y="718385"/>
                  <a:pt x="3656690" y="715585"/>
                  <a:pt x="3654357" y="712384"/>
                </a:cubicBezTo>
                <a:cubicBezTo>
                  <a:pt x="3652023" y="709184"/>
                  <a:pt x="3649556" y="705983"/>
                  <a:pt x="3646956" y="702783"/>
                </a:cubicBezTo>
                <a:cubicBezTo>
                  <a:pt x="3644355" y="699583"/>
                  <a:pt x="3641822" y="696482"/>
                  <a:pt x="3639355" y="693482"/>
                </a:cubicBezTo>
                <a:cubicBezTo>
                  <a:pt x="3636888" y="690481"/>
                  <a:pt x="3634721" y="687981"/>
                  <a:pt x="3632854" y="685981"/>
                </a:cubicBezTo>
                <a:close/>
                <a:moveTo>
                  <a:pt x="3438230" y="680580"/>
                </a:moveTo>
                <a:lnTo>
                  <a:pt x="3438230" y="697182"/>
                </a:lnTo>
                <a:lnTo>
                  <a:pt x="3546843" y="697182"/>
                </a:lnTo>
                <a:lnTo>
                  <a:pt x="3546843" y="680580"/>
                </a:lnTo>
                <a:close/>
                <a:moveTo>
                  <a:pt x="3747668" y="680180"/>
                </a:moveTo>
                <a:lnTo>
                  <a:pt x="3752869" y="684581"/>
                </a:lnTo>
                <a:cubicBezTo>
                  <a:pt x="3751269" y="686981"/>
                  <a:pt x="3749302" y="689815"/>
                  <a:pt x="3746968" y="693082"/>
                </a:cubicBezTo>
                <a:cubicBezTo>
                  <a:pt x="3744634" y="696349"/>
                  <a:pt x="3742167" y="699683"/>
                  <a:pt x="3739567" y="703083"/>
                </a:cubicBezTo>
                <a:cubicBezTo>
                  <a:pt x="3736967" y="706483"/>
                  <a:pt x="3734333" y="709850"/>
                  <a:pt x="3731666" y="713184"/>
                </a:cubicBezTo>
                <a:cubicBezTo>
                  <a:pt x="3728999" y="716518"/>
                  <a:pt x="3726465" y="719452"/>
                  <a:pt x="3724065" y="721985"/>
                </a:cubicBezTo>
                <a:lnTo>
                  <a:pt x="3719265" y="717385"/>
                </a:lnTo>
                <a:cubicBezTo>
                  <a:pt x="3721665" y="714984"/>
                  <a:pt x="3724199" y="712184"/>
                  <a:pt x="3726865" y="708984"/>
                </a:cubicBezTo>
                <a:cubicBezTo>
                  <a:pt x="3729533" y="705783"/>
                  <a:pt x="3732166" y="702483"/>
                  <a:pt x="3734767" y="699082"/>
                </a:cubicBezTo>
                <a:cubicBezTo>
                  <a:pt x="3737367" y="695682"/>
                  <a:pt x="3739801" y="692348"/>
                  <a:pt x="3742067" y="689081"/>
                </a:cubicBezTo>
                <a:cubicBezTo>
                  <a:pt x="3744334" y="685814"/>
                  <a:pt x="3746201" y="682847"/>
                  <a:pt x="3747668" y="680180"/>
                </a:cubicBezTo>
                <a:close/>
                <a:moveTo>
                  <a:pt x="1667208" y="677980"/>
                </a:moveTo>
                <a:lnTo>
                  <a:pt x="1674009" y="678380"/>
                </a:lnTo>
                <a:lnTo>
                  <a:pt x="1674009" y="698382"/>
                </a:lnTo>
                <a:lnTo>
                  <a:pt x="1730616" y="698382"/>
                </a:lnTo>
                <a:lnTo>
                  <a:pt x="1730616" y="677980"/>
                </a:lnTo>
                <a:lnTo>
                  <a:pt x="1737417" y="678380"/>
                </a:lnTo>
                <a:lnTo>
                  <a:pt x="1737417" y="698382"/>
                </a:lnTo>
                <a:lnTo>
                  <a:pt x="1773622" y="698382"/>
                </a:lnTo>
                <a:lnTo>
                  <a:pt x="1773622" y="704583"/>
                </a:lnTo>
                <a:lnTo>
                  <a:pt x="1737417" y="704583"/>
                </a:lnTo>
                <a:lnTo>
                  <a:pt x="1737417" y="734587"/>
                </a:lnTo>
                <a:lnTo>
                  <a:pt x="1667208" y="734587"/>
                </a:lnTo>
                <a:lnTo>
                  <a:pt x="1667208" y="704583"/>
                </a:lnTo>
                <a:lnTo>
                  <a:pt x="1636204" y="704583"/>
                </a:lnTo>
                <a:lnTo>
                  <a:pt x="1636204" y="698382"/>
                </a:lnTo>
                <a:lnTo>
                  <a:pt x="1667208" y="698382"/>
                </a:lnTo>
                <a:close/>
                <a:moveTo>
                  <a:pt x="4116114" y="673979"/>
                </a:moveTo>
                <a:lnTo>
                  <a:pt x="4122515" y="674379"/>
                </a:lnTo>
                <a:cubicBezTo>
                  <a:pt x="4122515" y="676646"/>
                  <a:pt x="4122515" y="679847"/>
                  <a:pt x="4122515" y="683981"/>
                </a:cubicBezTo>
                <a:cubicBezTo>
                  <a:pt x="4122515" y="688114"/>
                  <a:pt x="4122482" y="692448"/>
                  <a:pt x="4122415" y="696982"/>
                </a:cubicBezTo>
                <a:cubicBezTo>
                  <a:pt x="4122349" y="701516"/>
                  <a:pt x="4122249" y="705850"/>
                  <a:pt x="4122115" y="709984"/>
                </a:cubicBezTo>
                <a:cubicBezTo>
                  <a:pt x="4121982" y="714118"/>
                  <a:pt x="4121848" y="717318"/>
                  <a:pt x="4121715" y="719585"/>
                </a:cubicBezTo>
                <a:cubicBezTo>
                  <a:pt x="4121315" y="731987"/>
                  <a:pt x="4119881" y="743021"/>
                  <a:pt x="4117415" y="752689"/>
                </a:cubicBezTo>
                <a:cubicBezTo>
                  <a:pt x="4114948" y="762357"/>
                  <a:pt x="4111147" y="771192"/>
                  <a:pt x="4106013" y="779192"/>
                </a:cubicBezTo>
                <a:cubicBezTo>
                  <a:pt x="4100879" y="787194"/>
                  <a:pt x="4094245" y="794594"/>
                  <a:pt x="4086111" y="801395"/>
                </a:cubicBezTo>
                <a:cubicBezTo>
                  <a:pt x="4077976" y="808196"/>
                  <a:pt x="4068042" y="814930"/>
                  <a:pt x="4056307" y="821598"/>
                </a:cubicBezTo>
                <a:lnTo>
                  <a:pt x="4052306" y="815597"/>
                </a:lnTo>
                <a:cubicBezTo>
                  <a:pt x="4063908" y="809196"/>
                  <a:pt x="4073643" y="802795"/>
                  <a:pt x="4081510" y="796395"/>
                </a:cubicBezTo>
                <a:cubicBezTo>
                  <a:pt x="4089378" y="789994"/>
                  <a:pt x="4095712" y="783060"/>
                  <a:pt x="4100512" y="775592"/>
                </a:cubicBezTo>
                <a:cubicBezTo>
                  <a:pt x="4105313" y="768124"/>
                  <a:pt x="4108813" y="759823"/>
                  <a:pt x="4111014" y="750689"/>
                </a:cubicBezTo>
                <a:cubicBezTo>
                  <a:pt x="4113214" y="741554"/>
                  <a:pt x="4114581" y="730986"/>
                  <a:pt x="4115114" y="718985"/>
                </a:cubicBezTo>
                <a:cubicBezTo>
                  <a:pt x="4115248" y="716718"/>
                  <a:pt x="4115348" y="713518"/>
                  <a:pt x="4115414" y="709384"/>
                </a:cubicBezTo>
                <a:cubicBezTo>
                  <a:pt x="4115481" y="705250"/>
                  <a:pt x="4115581" y="700949"/>
                  <a:pt x="4115714" y="696482"/>
                </a:cubicBezTo>
                <a:cubicBezTo>
                  <a:pt x="4115848" y="692015"/>
                  <a:pt x="4115948" y="687714"/>
                  <a:pt x="4116014" y="683580"/>
                </a:cubicBezTo>
                <a:cubicBezTo>
                  <a:pt x="4116081" y="679447"/>
                  <a:pt x="4116114" y="676246"/>
                  <a:pt x="4116114" y="673979"/>
                </a:cubicBezTo>
                <a:close/>
                <a:moveTo>
                  <a:pt x="835505" y="672979"/>
                </a:moveTo>
                <a:lnTo>
                  <a:pt x="835505" y="710384"/>
                </a:lnTo>
                <a:lnTo>
                  <a:pt x="949519" y="710384"/>
                </a:lnTo>
                <a:lnTo>
                  <a:pt x="949519" y="672979"/>
                </a:lnTo>
                <a:close/>
                <a:moveTo>
                  <a:pt x="2510914" y="667379"/>
                </a:moveTo>
                <a:lnTo>
                  <a:pt x="2510914" y="691181"/>
                </a:lnTo>
                <a:lnTo>
                  <a:pt x="2550919" y="691181"/>
                </a:lnTo>
                <a:lnTo>
                  <a:pt x="2550919" y="667379"/>
                </a:lnTo>
                <a:close/>
                <a:moveTo>
                  <a:pt x="2111264" y="666978"/>
                </a:moveTo>
                <a:lnTo>
                  <a:pt x="2117665" y="667379"/>
                </a:lnTo>
                <a:lnTo>
                  <a:pt x="2117665" y="688981"/>
                </a:lnTo>
                <a:lnTo>
                  <a:pt x="2146668" y="688981"/>
                </a:lnTo>
                <a:lnTo>
                  <a:pt x="2146668" y="694982"/>
                </a:lnTo>
                <a:lnTo>
                  <a:pt x="2117665" y="694982"/>
                </a:lnTo>
                <a:lnTo>
                  <a:pt x="2117665" y="720585"/>
                </a:lnTo>
                <a:lnTo>
                  <a:pt x="2152469" y="720585"/>
                </a:lnTo>
                <a:lnTo>
                  <a:pt x="2152469" y="726586"/>
                </a:lnTo>
                <a:lnTo>
                  <a:pt x="2077460" y="726586"/>
                </a:lnTo>
                <a:lnTo>
                  <a:pt x="2077460" y="720585"/>
                </a:lnTo>
                <a:lnTo>
                  <a:pt x="2111264" y="720585"/>
                </a:lnTo>
                <a:lnTo>
                  <a:pt x="2111264" y="694982"/>
                </a:lnTo>
                <a:lnTo>
                  <a:pt x="2082260" y="694982"/>
                </a:lnTo>
                <a:lnTo>
                  <a:pt x="2082260" y="688981"/>
                </a:lnTo>
                <a:lnTo>
                  <a:pt x="2111264" y="688981"/>
                </a:lnTo>
                <a:close/>
                <a:moveTo>
                  <a:pt x="325041" y="663778"/>
                </a:moveTo>
                <a:lnTo>
                  <a:pt x="331642" y="664178"/>
                </a:lnTo>
                <a:lnTo>
                  <a:pt x="331642" y="779593"/>
                </a:lnTo>
                <a:lnTo>
                  <a:pt x="325041" y="779593"/>
                </a:lnTo>
                <a:close/>
                <a:moveTo>
                  <a:pt x="1884236" y="659578"/>
                </a:moveTo>
                <a:lnTo>
                  <a:pt x="1884236" y="691582"/>
                </a:lnTo>
                <a:lnTo>
                  <a:pt x="1949044" y="691582"/>
                </a:lnTo>
                <a:lnTo>
                  <a:pt x="1949044" y="659578"/>
                </a:lnTo>
                <a:close/>
                <a:moveTo>
                  <a:pt x="84011" y="659578"/>
                </a:moveTo>
                <a:lnTo>
                  <a:pt x="84011" y="691582"/>
                </a:lnTo>
                <a:lnTo>
                  <a:pt x="148819" y="691582"/>
                </a:lnTo>
                <a:lnTo>
                  <a:pt x="148819" y="659578"/>
                </a:lnTo>
                <a:close/>
                <a:moveTo>
                  <a:pt x="3009376" y="659177"/>
                </a:moveTo>
                <a:lnTo>
                  <a:pt x="3078585" y="659177"/>
                </a:lnTo>
                <a:lnTo>
                  <a:pt x="3078585" y="665778"/>
                </a:lnTo>
                <a:lnTo>
                  <a:pt x="3039780" y="665778"/>
                </a:lnTo>
                <a:cubicBezTo>
                  <a:pt x="3039113" y="671379"/>
                  <a:pt x="3038246" y="676880"/>
                  <a:pt x="3037180" y="682280"/>
                </a:cubicBezTo>
                <a:cubicBezTo>
                  <a:pt x="3036113" y="687681"/>
                  <a:pt x="3034846" y="693115"/>
                  <a:pt x="3033379" y="698582"/>
                </a:cubicBezTo>
                <a:lnTo>
                  <a:pt x="3067983" y="698582"/>
                </a:lnTo>
                <a:lnTo>
                  <a:pt x="3067983" y="704983"/>
                </a:lnTo>
                <a:cubicBezTo>
                  <a:pt x="3066250" y="717785"/>
                  <a:pt x="3064116" y="729153"/>
                  <a:pt x="3061583" y="739088"/>
                </a:cubicBezTo>
                <a:cubicBezTo>
                  <a:pt x="3059049" y="749022"/>
                  <a:pt x="3055715" y="758357"/>
                  <a:pt x="3051581" y="767091"/>
                </a:cubicBezTo>
                <a:cubicBezTo>
                  <a:pt x="3047448" y="775825"/>
                  <a:pt x="3042280" y="784360"/>
                  <a:pt x="3036079" y="792694"/>
                </a:cubicBezTo>
                <a:cubicBezTo>
                  <a:pt x="3029878" y="801029"/>
                  <a:pt x="3022245" y="809996"/>
                  <a:pt x="3013176" y="819598"/>
                </a:cubicBezTo>
                <a:lnTo>
                  <a:pt x="3008176" y="815197"/>
                </a:lnTo>
                <a:cubicBezTo>
                  <a:pt x="3017110" y="805729"/>
                  <a:pt x="3024645" y="796861"/>
                  <a:pt x="3030779" y="788594"/>
                </a:cubicBezTo>
                <a:cubicBezTo>
                  <a:pt x="3036913" y="780326"/>
                  <a:pt x="3041980" y="771925"/>
                  <a:pt x="3045981" y="763391"/>
                </a:cubicBezTo>
                <a:cubicBezTo>
                  <a:pt x="3049981" y="754856"/>
                  <a:pt x="3053182" y="745922"/>
                  <a:pt x="3055582" y="736587"/>
                </a:cubicBezTo>
                <a:cubicBezTo>
                  <a:pt x="3057982" y="727253"/>
                  <a:pt x="3059916" y="716785"/>
                  <a:pt x="3061383" y="705183"/>
                </a:cubicBezTo>
                <a:lnTo>
                  <a:pt x="3031379" y="705183"/>
                </a:lnTo>
                <a:cubicBezTo>
                  <a:pt x="3030312" y="708917"/>
                  <a:pt x="3029178" y="712551"/>
                  <a:pt x="3027978" y="716085"/>
                </a:cubicBezTo>
                <a:cubicBezTo>
                  <a:pt x="3026778" y="719618"/>
                  <a:pt x="3025511" y="723185"/>
                  <a:pt x="3024178" y="726786"/>
                </a:cubicBezTo>
                <a:cubicBezTo>
                  <a:pt x="3025378" y="727853"/>
                  <a:pt x="3027045" y="729353"/>
                  <a:pt x="3029178" y="731287"/>
                </a:cubicBezTo>
                <a:cubicBezTo>
                  <a:pt x="3031312" y="733220"/>
                  <a:pt x="3033512" y="735254"/>
                  <a:pt x="3035779" y="737387"/>
                </a:cubicBezTo>
                <a:cubicBezTo>
                  <a:pt x="3038046" y="739521"/>
                  <a:pt x="3040246" y="741654"/>
                  <a:pt x="3042380" y="743788"/>
                </a:cubicBezTo>
                <a:cubicBezTo>
                  <a:pt x="3044514" y="745922"/>
                  <a:pt x="3046247" y="747722"/>
                  <a:pt x="3047581" y="749189"/>
                </a:cubicBezTo>
                <a:lnTo>
                  <a:pt x="3043380" y="754589"/>
                </a:lnTo>
                <a:cubicBezTo>
                  <a:pt x="3042180" y="753256"/>
                  <a:pt x="3040646" y="751622"/>
                  <a:pt x="3038780" y="749689"/>
                </a:cubicBezTo>
                <a:cubicBezTo>
                  <a:pt x="3036913" y="747755"/>
                  <a:pt x="3034946" y="745822"/>
                  <a:pt x="3032879" y="743888"/>
                </a:cubicBezTo>
                <a:cubicBezTo>
                  <a:pt x="3030812" y="741954"/>
                  <a:pt x="3028778" y="740054"/>
                  <a:pt x="3026778" y="738187"/>
                </a:cubicBezTo>
                <a:cubicBezTo>
                  <a:pt x="3024778" y="736320"/>
                  <a:pt x="3022978" y="734787"/>
                  <a:pt x="3021378" y="733587"/>
                </a:cubicBezTo>
                <a:cubicBezTo>
                  <a:pt x="3019244" y="738654"/>
                  <a:pt x="3017010" y="743655"/>
                  <a:pt x="3014677" y="748589"/>
                </a:cubicBezTo>
                <a:cubicBezTo>
                  <a:pt x="3012343" y="753523"/>
                  <a:pt x="3009843" y="758323"/>
                  <a:pt x="3007176" y="762990"/>
                </a:cubicBezTo>
                <a:lnTo>
                  <a:pt x="3001975" y="758790"/>
                </a:lnTo>
                <a:cubicBezTo>
                  <a:pt x="3009309" y="745455"/>
                  <a:pt x="3015810" y="730786"/>
                  <a:pt x="3021478" y="714784"/>
                </a:cubicBezTo>
                <a:cubicBezTo>
                  <a:pt x="3027145" y="698782"/>
                  <a:pt x="3031112" y="682447"/>
                  <a:pt x="3033379" y="665778"/>
                </a:cubicBezTo>
                <a:lnTo>
                  <a:pt x="3009376" y="665778"/>
                </a:lnTo>
                <a:close/>
                <a:moveTo>
                  <a:pt x="4005700" y="658977"/>
                </a:moveTo>
                <a:lnTo>
                  <a:pt x="4067908" y="658977"/>
                </a:lnTo>
                <a:lnTo>
                  <a:pt x="4067908" y="665578"/>
                </a:lnTo>
                <a:lnTo>
                  <a:pt x="4040305" y="665578"/>
                </a:lnTo>
                <a:lnTo>
                  <a:pt x="4040305" y="715585"/>
                </a:lnTo>
                <a:lnTo>
                  <a:pt x="4067908" y="715585"/>
                </a:lnTo>
                <a:lnTo>
                  <a:pt x="4067908" y="722385"/>
                </a:lnTo>
                <a:lnTo>
                  <a:pt x="4040305" y="722385"/>
                </a:lnTo>
                <a:lnTo>
                  <a:pt x="4040305" y="777392"/>
                </a:lnTo>
                <a:cubicBezTo>
                  <a:pt x="4046039" y="775659"/>
                  <a:pt x="4051506" y="773958"/>
                  <a:pt x="4056707" y="772292"/>
                </a:cubicBezTo>
                <a:cubicBezTo>
                  <a:pt x="4061908" y="770625"/>
                  <a:pt x="4066442" y="769058"/>
                  <a:pt x="4070309" y="767591"/>
                </a:cubicBezTo>
                <a:lnTo>
                  <a:pt x="4071109" y="770791"/>
                </a:lnTo>
                <a:lnTo>
                  <a:pt x="4071709" y="774192"/>
                </a:lnTo>
                <a:cubicBezTo>
                  <a:pt x="4067308" y="775659"/>
                  <a:pt x="4062107" y="777359"/>
                  <a:pt x="4056107" y="779292"/>
                </a:cubicBezTo>
                <a:cubicBezTo>
                  <a:pt x="4050106" y="781226"/>
                  <a:pt x="4043939" y="783193"/>
                  <a:pt x="4037605" y="785193"/>
                </a:cubicBezTo>
                <a:cubicBezTo>
                  <a:pt x="4031270" y="787194"/>
                  <a:pt x="4025070" y="789094"/>
                  <a:pt x="4019002" y="790894"/>
                </a:cubicBezTo>
                <a:cubicBezTo>
                  <a:pt x="4012935" y="792694"/>
                  <a:pt x="4007634" y="794194"/>
                  <a:pt x="4003100" y="795395"/>
                </a:cubicBezTo>
                <a:lnTo>
                  <a:pt x="4001700" y="788794"/>
                </a:lnTo>
                <a:cubicBezTo>
                  <a:pt x="4005967" y="787594"/>
                  <a:pt x="4010834" y="786227"/>
                  <a:pt x="4016302" y="784693"/>
                </a:cubicBezTo>
                <a:cubicBezTo>
                  <a:pt x="4021769" y="783160"/>
                  <a:pt x="4027437" y="781459"/>
                  <a:pt x="4033304" y="779593"/>
                </a:cubicBezTo>
                <a:lnTo>
                  <a:pt x="4033304" y="722385"/>
                </a:lnTo>
                <a:lnTo>
                  <a:pt x="4006901" y="722385"/>
                </a:lnTo>
                <a:lnTo>
                  <a:pt x="4006901" y="715585"/>
                </a:lnTo>
                <a:lnTo>
                  <a:pt x="4033304" y="715585"/>
                </a:lnTo>
                <a:lnTo>
                  <a:pt x="4033304" y="665578"/>
                </a:lnTo>
                <a:lnTo>
                  <a:pt x="4005700" y="665578"/>
                </a:lnTo>
                <a:close/>
                <a:moveTo>
                  <a:pt x="527467" y="658977"/>
                </a:moveTo>
                <a:lnTo>
                  <a:pt x="533667" y="659377"/>
                </a:lnTo>
                <a:lnTo>
                  <a:pt x="533667" y="774592"/>
                </a:lnTo>
                <a:lnTo>
                  <a:pt x="527467" y="774592"/>
                </a:lnTo>
                <a:close/>
                <a:moveTo>
                  <a:pt x="3438230" y="658177"/>
                </a:moveTo>
                <a:lnTo>
                  <a:pt x="3438230" y="674779"/>
                </a:lnTo>
                <a:lnTo>
                  <a:pt x="3546843" y="674779"/>
                </a:lnTo>
                <a:lnTo>
                  <a:pt x="3546843" y="658177"/>
                </a:lnTo>
                <a:close/>
                <a:moveTo>
                  <a:pt x="3835079" y="657977"/>
                </a:moveTo>
                <a:lnTo>
                  <a:pt x="3835079" y="683181"/>
                </a:lnTo>
                <a:lnTo>
                  <a:pt x="3958095" y="683181"/>
                </a:lnTo>
                <a:lnTo>
                  <a:pt x="3958095" y="657977"/>
                </a:lnTo>
                <a:close/>
                <a:moveTo>
                  <a:pt x="2281485" y="656177"/>
                </a:moveTo>
                <a:lnTo>
                  <a:pt x="2362295" y="656177"/>
                </a:lnTo>
                <a:lnTo>
                  <a:pt x="2362295" y="725186"/>
                </a:lnTo>
                <a:lnTo>
                  <a:pt x="2294487" y="725186"/>
                </a:lnTo>
                <a:lnTo>
                  <a:pt x="2294487" y="786393"/>
                </a:lnTo>
                <a:cubicBezTo>
                  <a:pt x="2294487" y="790394"/>
                  <a:pt x="2294720" y="793628"/>
                  <a:pt x="2295187" y="796095"/>
                </a:cubicBezTo>
                <a:cubicBezTo>
                  <a:pt x="2295654" y="798562"/>
                  <a:pt x="2296620" y="800462"/>
                  <a:pt x="2298087" y="801795"/>
                </a:cubicBezTo>
                <a:cubicBezTo>
                  <a:pt x="2299554" y="803129"/>
                  <a:pt x="2301588" y="804062"/>
                  <a:pt x="2304188" y="804596"/>
                </a:cubicBezTo>
                <a:cubicBezTo>
                  <a:pt x="2306788" y="805129"/>
                  <a:pt x="2310289" y="805462"/>
                  <a:pt x="2314689" y="805596"/>
                </a:cubicBezTo>
                <a:cubicBezTo>
                  <a:pt x="2324957" y="805996"/>
                  <a:pt x="2335292" y="805996"/>
                  <a:pt x="2345693" y="805596"/>
                </a:cubicBezTo>
                <a:cubicBezTo>
                  <a:pt x="2350094" y="805462"/>
                  <a:pt x="2353627" y="805162"/>
                  <a:pt x="2356294" y="804696"/>
                </a:cubicBezTo>
                <a:cubicBezTo>
                  <a:pt x="2358961" y="804229"/>
                  <a:pt x="2361062" y="803395"/>
                  <a:pt x="2362595" y="802195"/>
                </a:cubicBezTo>
                <a:cubicBezTo>
                  <a:pt x="2364129" y="800995"/>
                  <a:pt x="2365262" y="799328"/>
                  <a:pt x="2365996" y="797195"/>
                </a:cubicBezTo>
                <a:cubicBezTo>
                  <a:pt x="2366729" y="795061"/>
                  <a:pt x="2367296" y="792261"/>
                  <a:pt x="2367696" y="788794"/>
                </a:cubicBezTo>
                <a:cubicBezTo>
                  <a:pt x="2368229" y="784660"/>
                  <a:pt x="2368663" y="780626"/>
                  <a:pt x="2368996" y="776692"/>
                </a:cubicBezTo>
                <a:cubicBezTo>
                  <a:pt x="2369329" y="772758"/>
                  <a:pt x="2369629" y="768658"/>
                  <a:pt x="2369896" y="764391"/>
                </a:cubicBezTo>
                <a:lnTo>
                  <a:pt x="2376297" y="765991"/>
                </a:lnTo>
                <a:cubicBezTo>
                  <a:pt x="2376030" y="770125"/>
                  <a:pt x="2375730" y="774159"/>
                  <a:pt x="2375397" y="778092"/>
                </a:cubicBezTo>
                <a:cubicBezTo>
                  <a:pt x="2375063" y="782026"/>
                  <a:pt x="2374630" y="786260"/>
                  <a:pt x="2374097" y="790794"/>
                </a:cubicBezTo>
                <a:cubicBezTo>
                  <a:pt x="2373563" y="795328"/>
                  <a:pt x="2372797" y="798962"/>
                  <a:pt x="2371796" y="801695"/>
                </a:cubicBezTo>
                <a:cubicBezTo>
                  <a:pt x="2370796" y="804429"/>
                  <a:pt x="2369296" y="806563"/>
                  <a:pt x="2367296" y="808096"/>
                </a:cubicBezTo>
                <a:cubicBezTo>
                  <a:pt x="2365296" y="809630"/>
                  <a:pt x="2362662" y="810696"/>
                  <a:pt x="2359395" y="811296"/>
                </a:cubicBezTo>
                <a:cubicBezTo>
                  <a:pt x="2356128" y="811897"/>
                  <a:pt x="2351961" y="812263"/>
                  <a:pt x="2346893" y="812397"/>
                </a:cubicBezTo>
                <a:cubicBezTo>
                  <a:pt x="2335692" y="812797"/>
                  <a:pt x="2324557" y="812797"/>
                  <a:pt x="2313489" y="812397"/>
                </a:cubicBezTo>
                <a:cubicBezTo>
                  <a:pt x="2308422" y="812263"/>
                  <a:pt x="2304221" y="811863"/>
                  <a:pt x="2300887" y="811196"/>
                </a:cubicBezTo>
                <a:cubicBezTo>
                  <a:pt x="2297554" y="810530"/>
                  <a:pt x="2294887" y="809363"/>
                  <a:pt x="2292886" y="807696"/>
                </a:cubicBezTo>
                <a:cubicBezTo>
                  <a:pt x="2290886" y="806029"/>
                  <a:pt x="2289486" y="803662"/>
                  <a:pt x="2288686" y="800595"/>
                </a:cubicBezTo>
                <a:cubicBezTo>
                  <a:pt x="2287886" y="797528"/>
                  <a:pt x="2287486" y="793394"/>
                  <a:pt x="2287486" y="788194"/>
                </a:cubicBezTo>
                <a:lnTo>
                  <a:pt x="2287486" y="717985"/>
                </a:lnTo>
                <a:lnTo>
                  <a:pt x="2355294" y="717985"/>
                </a:lnTo>
                <a:lnTo>
                  <a:pt x="2355294" y="663178"/>
                </a:lnTo>
                <a:lnTo>
                  <a:pt x="2281485" y="663178"/>
                </a:lnTo>
                <a:close/>
                <a:moveTo>
                  <a:pt x="1806226" y="654177"/>
                </a:moveTo>
                <a:lnTo>
                  <a:pt x="1853632" y="654177"/>
                </a:lnTo>
                <a:lnTo>
                  <a:pt x="1853632" y="704383"/>
                </a:lnTo>
                <a:lnTo>
                  <a:pt x="1820228" y="704383"/>
                </a:lnTo>
                <a:lnTo>
                  <a:pt x="1817827" y="740988"/>
                </a:lnTo>
                <a:lnTo>
                  <a:pt x="1851231" y="740988"/>
                </a:lnTo>
                <a:cubicBezTo>
                  <a:pt x="1851231" y="741121"/>
                  <a:pt x="1851165" y="742488"/>
                  <a:pt x="1851031" y="745088"/>
                </a:cubicBezTo>
                <a:cubicBezTo>
                  <a:pt x="1850898" y="747689"/>
                  <a:pt x="1850731" y="750856"/>
                  <a:pt x="1850531" y="754589"/>
                </a:cubicBezTo>
                <a:cubicBezTo>
                  <a:pt x="1850331" y="758323"/>
                  <a:pt x="1850098" y="762357"/>
                  <a:pt x="1849831" y="766691"/>
                </a:cubicBezTo>
                <a:cubicBezTo>
                  <a:pt x="1849564" y="771025"/>
                  <a:pt x="1849331" y="775125"/>
                  <a:pt x="1849131" y="778992"/>
                </a:cubicBezTo>
                <a:cubicBezTo>
                  <a:pt x="1848931" y="782860"/>
                  <a:pt x="1848764" y="786160"/>
                  <a:pt x="1848631" y="788894"/>
                </a:cubicBezTo>
                <a:cubicBezTo>
                  <a:pt x="1848498" y="791627"/>
                  <a:pt x="1848431" y="793261"/>
                  <a:pt x="1848431" y="793794"/>
                </a:cubicBezTo>
                <a:cubicBezTo>
                  <a:pt x="1848164" y="797795"/>
                  <a:pt x="1847498" y="800995"/>
                  <a:pt x="1846431" y="803395"/>
                </a:cubicBezTo>
                <a:cubicBezTo>
                  <a:pt x="1845364" y="805796"/>
                  <a:pt x="1843897" y="807663"/>
                  <a:pt x="1842030" y="808996"/>
                </a:cubicBezTo>
                <a:cubicBezTo>
                  <a:pt x="1840163" y="810330"/>
                  <a:pt x="1837796" y="811263"/>
                  <a:pt x="1834929" y="811797"/>
                </a:cubicBezTo>
                <a:cubicBezTo>
                  <a:pt x="1832062" y="812330"/>
                  <a:pt x="1828695" y="812730"/>
                  <a:pt x="1824828" y="812997"/>
                </a:cubicBezTo>
                <a:lnTo>
                  <a:pt x="1809026" y="813997"/>
                </a:lnTo>
                <a:lnTo>
                  <a:pt x="1807026" y="807196"/>
                </a:lnTo>
                <a:lnTo>
                  <a:pt x="1824428" y="806396"/>
                </a:lnTo>
                <a:cubicBezTo>
                  <a:pt x="1827895" y="806263"/>
                  <a:pt x="1830729" y="805962"/>
                  <a:pt x="1832929" y="805496"/>
                </a:cubicBezTo>
                <a:cubicBezTo>
                  <a:pt x="1835129" y="805029"/>
                  <a:pt x="1836863" y="804229"/>
                  <a:pt x="1838130" y="803095"/>
                </a:cubicBezTo>
                <a:cubicBezTo>
                  <a:pt x="1839396" y="801962"/>
                  <a:pt x="1840297" y="800495"/>
                  <a:pt x="1840830" y="798695"/>
                </a:cubicBezTo>
                <a:cubicBezTo>
                  <a:pt x="1841363" y="796895"/>
                  <a:pt x="1841763" y="794461"/>
                  <a:pt x="1842030" y="791394"/>
                </a:cubicBezTo>
                <a:lnTo>
                  <a:pt x="1844230" y="747188"/>
                </a:lnTo>
                <a:lnTo>
                  <a:pt x="1810826" y="747188"/>
                </a:lnTo>
                <a:lnTo>
                  <a:pt x="1814227" y="697782"/>
                </a:lnTo>
                <a:lnTo>
                  <a:pt x="1846831" y="697782"/>
                </a:lnTo>
                <a:lnTo>
                  <a:pt x="1846831" y="660978"/>
                </a:lnTo>
                <a:lnTo>
                  <a:pt x="1806226" y="660978"/>
                </a:lnTo>
                <a:close/>
                <a:moveTo>
                  <a:pt x="6002" y="654177"/>
                </a:moveTo>
                <a:lnTo>
                  <a:pt x="53407" y="654177"/>
                </a:lnTo>
                <a:lnTo>
                  <a:pt x="53407" y="704383"/>
                </a:lnTo>
                <a:lnTo>
                  <a:pt x="20003" y="704383"/>
                </a:lnTo>
                <a:lnTo>
                  <a:pt x="17603" y="740988"/>
                </a:lnTo>
                <a:lnTo>
                  <a:pt x="51007" y="740988"/>
                </a:lnTo>
                <a:cubicBezTo>
                  <a:pt x="51007" y="741121"/>
                  <a:pt x="50940" y="742488"/>
                  <a:pt x="50807" y="745088"/>
                </a:cubicBezTo>
                <a:cubicBezTo>
                  <a:pt x="50674" y="747689"/>
                  <a:pt x="50507" y="750856"/>
                  <a:pt x="50307" y="754589"/>
                </a:cubicBezTo>
                <a:cubicBezTo>
                  <a:pt x="50107" y="758323"/>
                  <a:pt x="49873" y="762357"/>
                  <a:pt x="49607" y="766691"/>
                </a:cubicBezTo>
                <a:cubicBezTo>
                  <a:pt x="49340" y="771025"/>
                  <a:pt x="49107" y="775125"/>
                  <a:pt x="48907" y="778992"/>
                </a:cubicBezTo>
                <a:cubicBezTo>
                  <a:pt x="48707" y="782860"/>
                  <a:pt x="48540" y="786160"/>
                  <a:pt x="48407" y="788894"/>
                </a:cubicBezTo>
                <a:cubicBezTo>
                  <a:pt x="48273" y="791627"/>
                  <a:pt x="48206" y="793261"/>
                  <a:pt x="48206" y="793794"/>
                </a:cubicBezTo>
                <a:cubicBezTo>
                  <a:pt x="47940" y="797795"/>
                  <a:pt x="47273" y="800995"/>
                  <a:pt x="46206" y="803395"/>
                </a:cubicBezTo>
                <a:cubicBezTo>
                  <a:pt x="45139" y="805796"/>
                  <a:pt x="43673" y="807663"/>
                  <a:pt x="41806" y="808996"/>
                </a:cubicBezTo>
                <a:cubicBezTo>
                  <a:pt x="39939" y="810330"/>
                  <a:pt x="37572" y="811263"/>
                  <a:pt x="34705" y="811797"/>
                </a:cubicBezTo>
                <a:cubicBezTo>
                  <a:pt x="31838" y="812330"/>
                  <a:pt x="28471" y="812730"/>
                  <a:pt x="24604" y="812997"/>
                </a:cubicBezTo>
                <a:lnTo>
                  <a:pt x="8802" y="813997"/>
                </a:lnTo>
                <a:lnTo>
                  <a:pt x="6801" y="807196"/>
                </a:lnTo>
                <a:lnTo>
                  <a:pt x="24204" y="806396"/>
                </a:lnTo>
                <a:cubicBezTo>
                  <a:pt x="27671" y="806263"/>
                  <a:pt x="30505" y="805962"/>
                  <a:pt x="32705" y="805496"/>
                </a:cubicBezTo>
                <a:cubicBezTo>
                  <a:pt x="34905" y="805029"/>
                  <a:pt x="36638" y="804229"/>
                  <a:pt x="37905" y="803095"/>
                </a:cubicBezTo>
                <a:cubicBezTo>
                  <a:pt x="39172" y="801962"/>
                  <a:pt x="40072" y="800495"/>
                  <a:pt x="40606" y="798695"/>
                </a:cubicBezTo>
                <a:cubicBezTo>
                  <a:pt x="41139" y="796895"/>
                  <a:pt x="41539" y="794461"/>
                  <a:pt x="41806" y="791394"/>
                </a:cubicBezTo>
                <a:lnTo>
                  <a:pt x="44006" y="747188"/>
                </a:lnTo>
                <a:lnTo>
                  <a:pt x="10602" y="747188"/>
                </a:lnTo>
                <a:lnTo>
                  <a:pt x="14002" y="697782"/>
                </a:lnTo>
                <a:lnTo>
                  <a:pt x="46606" y="697782"/>
                </a:lnTo>
                <a:lnTo>
                  <a:pt x="46606" y="660978"/>
                </a:lnTo>
                <a:lnTo>
                  <a:pt x="6002" y="660978"/>
                </a:lnTo>
                <a:close/>
                <a:moveTo>
                  <a:pt x="2064258" y="653977"/>
                </a:moveTo>
                <a:lnTo>
                  <a:pt x="2166871" y="653977"/>
                </a:lnTo>
                <a:lnTo>
                  <a:pt x="2166871" y="795795"/>
                </a:lnTo>
                <a:cubicBezTo>
                  <a:pt x="2166871" y="799262"/>
                  <a:pt x="2166471" y="802129"/>
                  <a:pt x="2165671" y="804396"/>
                </a:cubicBezTo>
                <a:cubicBezTo>
                  <a:pt x="2164870" y="806663"/>
                  <a:pt x="2163570" y="808496"/>
                  <a:pt x="2161770" y="809896"/>
                </a:cubicBezTo>
                <a:cubicBezTo>
                  <a:pt x="2159970" y="811296"/>
                  <a:pt x="2157603" y="812363"/>
                  <a:pt x="2154669" y="813097"/>
                </a:cubicBezTo>
                <a:cubicBezTo>
                  <a:pt x="2151735" y="813830"/>
                  <a:pt x="2148135" y="814397"/>
                  <a:pt x="2143868" y="814797"/>
                </a:cubicBezTo>
                <a:lnTo>
                  <a:pt x="2131666" y="815997"/>
                </a:lnTo>
                <a:lnTo>
                  <a:pt x="2129666" y="809596"/>
                </a:lnTo>
                <a:lnTo>
                  <a:pt x="2143268" y="808596"/>
                </a:lnTo>
                <a:cubicBezTo>
                  <a:pt x="2146602" y="808329"/>
                  <a:pt x="2149369" y="807963"/>
                  <a:pt x="2151569" y="807496"/>
                </a:cubicBezTo>
                <a:cubicBezTo>
                  <a:pt x="2153769" y="807029"/>
                  <a:pt x="2155536" y="806296"/>
                  <a:pt x="2156869" y="805296"/>
                </a:cubicBezTo>
                <a:cubicBezTo>
                  <a:pt x="2158203" y="804296"/>
                  <a:pt x="2159136" y="802962"/>
                  <a:pt x="2159670" y="801295"/>
                </a:cubicBezTo>
                <a:cubicBezTo>
                  <a:pt x="2160203" y="799628"/>
                  <a:pt x="2160470" y="797461"/>
                  <a:pt x="2160470" y="794794"/>
                </a:cubicBezTo>
                <a:lnTo>
                  <a:pt x="2160470" y="660778"/>
                </a:lnTo>
                <a:lnTo>
                  <a:pt x="2070659" y="660778"/>
                </a:lnTo>
                <a:lnTo>
                  <a:pt x="2070659" y="721985"/>
                </a:lnTo>
                <a:cubicBezTo>
                  <a:pt x="2070659" y="735587"/>
                  <a:pt x="2070425" y="747088"/>
                  <a:pt x="2069959" y="756490"/>
                </a:cubicBezTo>
                <a:cubicBezTo>
                  <a:pt x="2069492" y="765891"/>
                  <a:pt x="2068592" y="774125"/>
                  <a:pt x="2067258" y="781193"/>
                </a:cubicBezTo>
                <a:cubicBezTo>
                  <a:pt x="2065925" y="788260"/>
                  <a:pt x="2063991" y="794761"/>
                  <a:pt x="2061458" y="800695"/>
                </a:cubicBezTo>
                <a:cubicBezTo>
                  <a:pt x="2058924" y="806629"/>
                  <a:pt x="2055590" y="812997"/>
                  <a:pt x="2051456" y="819798"/>
                </a:cubicBezTo>
                <a:lnTo>
                  <a:pt x="2045256" y="816597"/>
                </a:lnTo>
                <a:cubicBezTo>
                  <a:pt x="2049389" y="809796"/>
                  <a:pt x="2052723" y="803495"/>
                  <a:pt x="2055257" y="797695"/>
                </a:cubicBezTo>
                <a:cubicBezTo>
                  <a:pt x="2057791" y="791894"/>
                  <a:pt x="2059724" y="785527"/>
                  <a:pt x="2061058" y="778592"/>
                </a:cubicBezTo>
                <a:cubicBezTo>
                  <a:pt x="2062391" y="771658"/>
                  <a:pt x="2063258" y="763591"/>
                  <a:pt x="2063658" y="754389"/>
                </a:cubicBezTo>
                <a:cubicBezTo>
                  <a:pt x="2064058" y="745188"/>
                  <a:pt x="2064258" y="733787"/>
                  <a:pt x="2064258" y="720185"/>
                </a:cubicBezTo>
                <a:close/>
                <a:moveTo>
                  <a:pt x="1877835" y="653377"/>
                </a:moveTo>
                <a:lnTo>
                  <a:pt x="1955444" y="653377"/>
                </a:lnTo>
                <a:lnTo>
                  <a:pt x="1955444" y="697782"/>
                </a:lnTo>
                <a:lnTo>
                  <a:pt x="1919840" y="697782"/>
                </a:lnTo>
                <a:lnTo>
                  <a:pt x="1919840" y="722585"/>
                </a:lnTo>
                <a:lnTo>
                  <a:pt x="1963645" y="722585"/>
                </a:lnTo>
                <a:lnTo>
                  <a:pt x="1963645" y="767391"/>
                </a:lnTo>
                <a:lnTo>
                  <a:pt x="1919840" y="767391"/>
                </a:lnTo>
                <a:lnTo>
                  <a:pt x="1919840" y="801195"/>
                </a:lnTo>
                <a:lnTo>
                  <a:pt x="1959845" y="798995"/>
                </a:lnTo>
                <a:cubicBezTo>
                  <a:pt x="1957311" y="794994"/>
                  <a:pt x="1954878" y="791161"/>
                  <a:pt x="1952544" y="787493"/>
                </a:cubicBezTo>
                <a:cubicBezTo>
                  <a:pt x="1950210" y="783826"/>
                  <a:pt x="1948177" y="780859"/>
                  <a:pt x="1946443" y="778592"/>
                </a:cubicBezTo>
                <a:lnTo>
                  <a:pt x="1951844" y="775592"/>
                </a:lnTo>
                <a:cubicBezTo>
                  <a:pt x="1953444" y="777992"/>
                  <a:pt x="1955444" y="781026"/>
                  <a:pt x="1957845" y="784693"/>
                </a:cubicBezTo>
                <a:cubicBezTo>
                  <a:pt x="1960245" y="788360"/>
                  <a:pt x="1962712" y="792161"/>
                  <a:pt x="1965246" y="796095"/>
                </a:cubicBezTo>
                <a:cubicBezTo>
                  <a:pt x="1967779" y="800028"/>
                  <a:pt x="1970180" y="803862"/>
                  <a:pt x="1972446" y="807596"/>
                </a:cubicBezTo>
                <a:cubicBezTo>
                  <a:pt x="1974713" y="811330"/>
                  <a:pt x="1976580" y="814464"/>
                  <a:pt x="1978047" y="816997"/>
                </a:cubicBezTo>
                <a:lnTo>
                  <a:pt x="1972446" y="820398"/>
                </a:lnTo>
                <a:cubicBezTo>
                  <a:pt x="1971380" y="818397"/>
                  <a:pt x="1970046" y="816030"/>
                  <a:pt x="1968446" y="813297"/>
                </a:cubicBezTo>
                <a:cubicBezTo>
                  <a:pt x="1966846" y="810563"/>
                  <a:pt x="1965112" y="807663"/>
                  <a:pt x="1963245" y="804596"/>
                </a:cubicBezTo>
                <a:cubicBezTo>
                  <a:pt x="1956311" y="804996"/>
                  <a:pt x="1948077" y="805529"/>
                  <a:pt x="1938542" y="806196"/>
                </a:cubicBezTo>
                <a:cubicBezTo>
                  <a:pt x="1929008" y="806863"/>
                  <a:pt x="1919240" y="807496"/>
                  <a:pt x="1909239" y="808096"/>
                </a:cubicBezTo>
                <a:cubicBezTo>
                  <a:pt x="1899237" y="808696"/>
                  <a:pt x="1889536" y="809296"/>
                  <a:pt x="1880135" y="809896"/>
                </a:cubicBezTo>
                <a:cubicBezTo>
                  <a:pt x="1870734" y="810496"/>
                  <a:pt x="1862699" y="810996"/>
                  <a:pt x="1856032" y="811397"/>
                </a:cubicBezTo>
                <a:lnTo>
                  <a:pt x="1855832" y="804596"/>
                </a:lnTo>
                <a:cubicBezTo>
                  <a:pt x="1863033" y="804196"/>
                  <a:pt x="1871701" y="803729"/>
                  <a:pt x="1881835" y="803196"/>
                </a:cubicBezTo>
                <a:cubicBezTo>
                  <a:pt x="1891970" y="802662"/>
                  <a:pt x="1902438" y="802129"/>
                  <a:pt x="1913239" y="801595"/>
                </a:cubicBezTo>
                <a:lnTo>
                  <a:pt x="1913239" y="767391"/>
                </a:lnTo>
                <a:lnTo>
                  <a:pt x="1869634" y="767391"/>
                </a:lnTo>
                <a:lnTo>
                  <a:pt x="1869634" y="722585"/>
                </a:lnTo>
                <a:lnTo>
                  <a:pt x="1913239" y="722585"/>
                </a:lnTo>
                <a:lnTo>
                  <a:pt x="1913239" y="697782"/>
                </a:lnTo>
                <a:lnTo>
                  <a:pt x="1877835" y="697782"/>
                </a:lnTo>
                <a:close/>
                <a:moveTo>
                  <a:pt x="77610" y="653377"/>
                </a:moveTo>
                <a:lnTo>
                  <a:pt x="155220" y="653377"/>
                </a:lnTo>
                <a:lnTo>
                  <a:pt x="155220" y="697782"/>
                </a:lnTo>
                <a:lnTo>
                  <a:pt x="119616" y="697782"/>
                </a:lnTo>
                <a:lnTo>
                  <a:pt x="119616" y="722585"/>
                </a:lnTo>
                <a:lnTo>
                  <a:pt x="163421" y="722585"/>
                </a:lnTo>
                <a:lnTo>
                  <a:pt x="163421" y="767391"/>
                </a:lnTo>
                <a:lnTo>
                  <a:pt x="119616" y="767391"/>
                </a:lnTo>
                <a:lnTo>
                  <a:pt x="119616" y="801195"/>
                </a:lnTo>
                <a:lnTo>
                  <a:pt x="159620" y="798995"/>
                </a:lnTo>
                <a:cubicBezTo>
                  <a:pt x="157087" y="794994"/>
                  <a:pt x="154654" y="791161"/>
                  <a:pt x="152320" y="787493"/>
                </a:cubicBezTo>
                <a:cubicBezTo>
                  <a:pt x="149986" y="783826"/>
                  <a:pt x="147952" y="780859"/>
                  <a:pt x="146219" y="778592"/>
                </a:cubicBezTo>
                <a:lnTo>
                  <a:pt x="151620" y="775592"/>
                </a:lnTo>
                <a:cubicBezTo>
                  <a:pt x="153220" y="777992"/>
                  <a:pt x="155220" y="781026"/>
                  <a:pt x="157620" y="784693"/>
                </a:cubicBezTo>
                <a:cubicBezTo>
                  <a:pt x="160021" y="788360"/>
                  <a:pt x="162487" y="792161"/>
                  <a:pt x="165021" y="796095"/>
                </a:cubicBezTo>
                <a:cubicBezTo>
                  <a:pt x="167554" y="800028"/>
                  <a:pt x="169955" y="803862"/>
                  <a:pt x="172222" y="807596"/>
                </a:cubicBezTo>
                <a:cubicBezTo>
                  <a:pt x="174489" y="811330"/>
                  <a:pt x="176356" y="814464"/>
                  <a:pt x="177823" y="816997"/>
                </a:cubicBezTo>
                <a:lnTo>
                  <a:pt x="172222" y="820398"/>
                </a:lnTo>
                <a:cubicBezTo>
                  <a:pt x="171155" y="818397"/>
                  <a:pt x="169822" y="816030"/>
                  <a:pt x="168222" y="813297"/>
                </a:cubicBezTo>
                <a:cubicBezTo>
                  <a:pt x="166622" y="810563"/>
                  <a:pt x="164888" y="807663"/>
                  <a:pt x="163021" y="804596"/>
                </a:cubicBezTo>
                <a:cubicBezTo>
                  <a:pt x="156087" y="804996"/>
                  <a:pt x="147853" y="805529"/>
                  <a:pt x="138318" y="806196"/>
                </a:cubicBezTo>
                <a:cubicBezTo>
                  <a:pt x="128783" y="806863"/>
                  <a:pt x="119015" y="807496"/>
                  <a:pt x="109014" y="808096"/>
                </a:cubicBezTo>
                <a:cubicBezTo>
                  <a:pt x="99013" y="808696"/>
                  <a:pt x="89312" y="809296"/>
                  <a:pt x="79910" y="809896"/>
                </a:cubicBezTo>
                <a:cubicBezTo>
                  <a:pt x="70509" y="810496"/>
                  <a:pt x="62475" y="810996"/>
                  <a:pt x="55807" y="811397"/>
                </a:cubicBezTo>
                <a:lnTo>
                  <a:pt x="55607" y="804596"/>
                </a:lnTo>
                <a:cubicBezTo>
                  <a:pt x="62808" y="804196"/>
                  <a:pt x="71476" y="803729"/>
                  <a:pt x="81611" y="803196"/>
                </a:cubicBezTo>
                <a:cubicBezTo>
                  <a:pt x="91745" y="802662"/>
                  <a:pt x="102213" y="802129"/>
                  <a:pt x="113014" y="801595"/>
                </a:cubicBezTo>
                <a:lnTo>
                  <a:pt x="113014" y="767391"/>
                </a:lnTo>
                <a:lnTo>
                  <a:pt x="69410" y="767391"/>
                </a:lnTo>
                <a:lnTo>
                  <a:pt x="69410" y="722585"/>
                </a:lnTo>
                <a:lnTo>
                  <a:pt x="113014" y="722585"/>
                </a:lnTo>
                <a:lnTo>
                  <a:pt x="113014" y="697782"/>
                </a:lnTo>
                <a:lnTo>
                  <a:pt x="77610" y="697782"/>
                </a:lnTo>
                <a:close/>
                <a:moveTo>
                  <a:pt x="416452" y="652777"/>
                </a:moveTo>
                <a:lnTo>
                  <a:pt x="496663" y="652777"/>
                </a:lnTo>
                <a:lnTo>
                  <a:pt x="496663" y="713384"/>
                </a:lnTo>
                <a:lnTo>
                  <a:pt x="516865" y="713384"/>
                </a:lnTo>
                <a:lnTo>
                  <a:pt x="516865" y="719585"/>
                </a:lnTo>
                <a:lnTo>
                  <a:pt x="465258" y="719585"/>
                </a:lnTo>
                <a:lnTo>
                  <a:pt x="465258" y="796995"/>
                </a:lnTo>
                <a:cubicBezTo>
                  <a:pt x="465258" y="800595"/>
                  <a:pt x="464925" y="803495"/>
                  <a:pt x="464258" y="805696"/>
                </a:cubicBezTo>
                <a:cubicBezTo>
                  <a:pt x="463592" y="807896"/>
                  <a:pt x="462425" y="809596"/>
                  <a:pt x="460758" y="810796"/>
                </a:cubicBezTo>
                <a:cubicBezTo>
                  <a:pt x="459091" y="811997"/>
                  <a:pt x="456891" y="812863"/>
                  <a:pt x="454157" y="813397"/>
                </a:cubicBezTo>
                <a:cubicBezTo>
                  <a:pt x="451423" y="813930"/>
                  <a:pt x="447990" y="814397"/>
                  <a:pt x="443856" y="814797"/>
                </a:cubicBezTo>
                <a:lnTo>
                  <a:pt x="432255" y="815797"/>
                </a:lnTo>
                <a:lnTo>
                  <a:pt x="430054" y="809396"/>
                </a:lnTo>
                <a:lnTo>
                  <a:pt x="442255" y="808596"/>
                </a:lnTo>
                <a:cubicBezTo>
                  <a:pt x="445723" y="808329"/>
                  <a:pt x="448557" y="807996"/>
                  <a:pt x="450757" y="807596"/>
                </a:cubicBezTo>
                <a:cubicBezTo>
                  <a:pt x="452957" y="807196"/>
                  <a:pt x="454657" y="806563"/>
                  <a:pt x="455858" y="805696"/>
                </a:cubicBezTo>
                <a:cubicBezTo>
                  <a:pt x="457058" y="804829"/>
                  <a:pt x="457858" y="803596"/>
                  <a:pt x="458258" y="801995"/>
                </a:cubicBezTo>
                <a:cubicBezTo>
                  <a:pt x="458658" y="800395"/>
                  <a:pt x="458858" y="798262"/>
                  <a:pt x="458858" y="795595"/>
                </a:cubicBezTo>
                <a:lnTo>
                  <a:pt x="458858" y="719585"/>
                </a:lnTo>
                <a:lnTo>
                  <a:pt x="406451" y="719585"/>
                </a:lnTo>
                <a:lnTo>
                  <a:pt x="406451" y="713384"/>
                </a:lnTo>
                <a:lnTo>
                  <a:pt x="490262" y="713384"/>
                </a:lnTo>
                <a:lnTo>
                  <a:pt x="490262" y="689181"/>
                </a:lnTo>
                <a:lnTo>
                  <a:pt x="421653" y="689181"/>
                </a:lnTo>
                <a:lnTo>
                  <a:pt x="421653" y="682980"/>
                </a:lnTo>
                <a:lnTo>
                  <a:pt x="490262" y="682980"/>
                </a:lnTo>
                <a:lnTo>
                  <a:pt x="490262" y="658977"/>
                </a:lnTo>
                <a:lnTo>
                  <a:pt x="416452" y="658977"/>
                </a:lnTo>
                <a:close/>
                <a:moveTo>
                  <a:pt x="3431829" y="652577"/>
                </a:moveTo>
                <a:lnTo>
                  <a:pt x="3553244" y="652577"/>
                </a:lnTo>
                <a:lnTo>
                  <a:pt x="3553244" y="702983"/>
                </a:lnTo>
                <a:lnTo>
                  <a:pt x="3431829" y="702983"/>
                </a:lnTo>
                <a:close/>
                <a:moveTo>
                  <a:pt x="4078510" y="652377"/>
                </a:moveTo>
                <a:lnTo>
                  <a:pt x="4161320" y="652377"/>
                </a:lnTo>
                <a:lnTo>
                  <a:pt x="4161320" y="760990"/>
                </a:lnTo>
                <a:lnTo>
                  <a:pt x="4154519" y="760990"/>
                </a:lnTo>
                <a:lnTo>
                  <a:pt x="4154519" y="659377"/>
                </a:lnTo>
                <a:lnTo>
                  <a:pt x="4085310" y="659377"/>
                </a:lnTo>
                <a:lnTo>
                  <a:pt x="4085310" y="760790"/>
                </a:lnTo>
                <a:lnTo>
                  <a:pt x="4078510" y="760790"/>
                </a:lnTo>
                <a:close/>
                <a:moveTo>
                  <a:pt x="3828278" y="651576"/>
                </a:moveTo>
                <a:lnTo>
                  <a:pt x="3964895" y="651576"/>
                </a:lnTo>
                <a:lnTo>
                  <a:pt x="3964895" y="689181"/>
                </a:lnTo>
                <a:lnTo>
                  <a:pt x="3835079" y="689181"/>
                </a:lnTo>
                <a:lnTo>
                  <a:pt x="3835079" y="714184"/>
                </a:lnTo>
                <a:cubicBezTo>
                  <a:pt x="3835079" y="720585"/>
                  <a:pt x="3834979" y="726519"/>
                  <a:pt x="3834779" y="731987"/>
                </a:cubicBezTo>
                <a:cubicBezTo>
                  <a:pt x="3834579" y="737454"/>
                  <a:pt x="3834346" y="742521"/>
                  <a:pt x="3834079" y="747188"/>
                </a:cubicBezTo>
                <a:lnTo>
                  <a:pt x="3878485" y="747188"/>
                </a:lnTo>
                <a:lnTo>
                  <a:pt x="3878485" y="721385"/>
                </a:lnTo>
                <a:lnTo>
                  <a:pt x="3841880" y="721385"/>
                </a:lnTo>
                <a:lnTo>
                  <a:pt x="3841880" y="715585"/>
                </a:lnTo>
                <a:lnTo>
                  <a:pt x="3878485" y="715585"/>
                </a:lnTo>
                <a:lnTo>
                  <a:pt x="3878485" y="693982"/>
                </a:lnTo>
                <a:lnTo>
                  <a:pt x="3884885" y="694382"/>
                </a:lnTo>
                <a:lnTo>
                  <a:pt x="3884885" y="715585"/>
                </a:lnTo>
                <a:lnTo>
                  <a:pt x="3928091" y="715585"/>
                </a:lnTo>
                <a:lnTo>
                  <a:pt x="3928091" y="693982"/>
                </a:lnTo>
                <a:lnTo>
                  <a:pt x="3934692" y="694382"/>
                </a:lnTo>
                <a:lnTo>
                  <a:pt x="3934692" y="715585"/>
                </a:lnTo>
                <a:lnTo>
                  <a:pt x="3971696" y="715585"/>
                </a:lnTo>
                <a:lnTo>
                  <a:pt x="3971696" y="721385"/>
                </a:lnTo>
                <a:lnTo>
                  <a:pt x="3934692" y="721385"/>
                </a:lnTo>
                <a:lnTo>
                  <a:pt x="3934692" y="747188"/>
                </a:lnTo>
                <a:lnTo>
                  <a:pt x="3979097" y="747188"/>
                </a:lnTo>
                <a:lnTo>
                  <a:pt x="3979097" y="753189"/>
                </a:lnTo>
                <a:lnTo>
                  <a:pt x="3898087" y="753189"/>
                </a:lnTo>
                <a:cubicBezTo>
                  <a:pt x="3903821" y="764124"/>
                  <a:pt x="3911622" y="773592"/>
                  <a:pt x="3921490" y="781593"/>
                </a:cubicBezTo>
                <a:cubicBezTo>
                  <a:pt x="3935358" y="774525"/>
                  <a:pt x="3947693" y="767258"/>
                  <a:pt x="3958495" y="759790"/>
                </a:cubicBezTo>
                <a:lnTo>
                  <a:pt x="3962095" y="764591"/>
                </a:lnTo>
                <a:cubicBezTo>
                  <a:pt x="3956894" y="768058"/>
                  <a:pt x="3951327" y="771558"/>
                  <a:pt x="3945393" y="775092"/>
                </a:cubicBezTo>
                <a:cubicBezTo>
                  <a:pt x="3939459" y="778626"/>
                  <a:pt x="3933225" y="782126"/>
                  <a:pt x="3926691" y="785593"/>
                </a:cubicBezTo>
                <a:cubicBezTo>
                  <a:pt x="3941359" y="795861"/>
                  <a:pt x="3960028" y="803329"/>
                  <a:pt x="3982698" y="807996"/>
                </a:cubicBezTo>
                <a:lnTo>
                  <a:pt x="3980497" y="814597"/>
                </a:lnTo>
                <a:cubicBezTo>
                  <a:pt x="3958628" y="809663"/>
                  <a:pt x="3940226" y="802229"/>
                  <a:pt x="3925291" y="792294"/>
                </a:cubicBezTo>
                <a:cubicBezTo>
                  <a:pt x="3910355" y="782360"/>
                  <a:pt x="3898954" y="769325"/>
                  <a:pt x="3891086" y="753189"/>
                </a:cubicBezTo>
                <a:lnTo>
                  <a:pt x="3867483" y="753189"/>
                </a:lnTo>
                <a:lnTo>
                  <a:pt x="3867483" y="810396"/>
                </a:lnTo>
                <a:cubicBezTo>
                  <a:pt x="3869084" y="809596"/>
                  <a:pt x="3871817" y="808396"/>
                  <a:pt x="3875684" y="806796"/>
                </a:cubicBezTo>
                <a:cubicBezTo>
                  <a:pt x="3879551" y="805196"/>
                  <a:pt x="3883585" y="803562"/>
                  <a:pt x="3887786" y="801895"/>
                </a:cubicBezTo>
                <a:cubicBezTo>
                  <a:pt x="3891986" y="800228"/>
                  <a:pt x="3895753" y="798695"/>
                  <a:pt x="3899087" y="797295"/>
                </a:cubicBezTo>
                <a:cubicBezTo>
                  <a:pt x="3902421" y="795895"/>
                  <a:pt x="3904421" y="795061"/>
                  <a:pt x="3905088" y="794794"/>
                </a:cubicBezTo>
                <a:lnTo>
                  <a:pt x="3906288" y="800395"/>
                </a:lnTo>
                <a:cubicBezTo>
                  <a:pt x="3905888" y="800529"/>
                  <a:pt x="3904721" y="800995"/>
                  <a:pt x="3902788" y="801795"/>
                </a:cubicBezTo>
                <a:cubicBezTo>
                  <a:pt x="3900854" y="802595"/>
                  <a:pt x="3898487" y="803596"/>
                  <a:pt x="3895687" y="804796"/>
                </a:cubicBezTo>
                <a:cubicBezTo>
                  <a:pt x="3892886" y="805996"/>
                  <a:pt x="3889853" y="807263"/>
                  <a:pt x="3886586" y="808596"/>
                </a:cubicBezTo>
                <a:cubicBezTo>
                  <a:pt x="3883319" y="809930"/>
                  <a:pt x="3880285" y="811163"/>
                  <a:pt x="3877484" y="812297"/>
                </a:cubicBezTo>
                <a:cubicBezTo>
                  <a:pt x="3874684" y="813430"/>
                  <a:pt x="3872250" y="814430"/>
                  <a:pt x="3870183" y="815297"/>
                </a:cubicBezTo>
                <a:cubicBezTo>
                  <a:pt x="3868117" y="816164"/>
                  <a:pt x="3866817" y="816664"/>
                  <a:pt x="3866283" y="816797"/>
                </a:cubicBezTo>
                <a:cubicBezTo>
                  <a:pt x="3865483" y="817197"/>
                  <a:pt x="3864549" y="817697"/>
                  <a:pt x="3863483" y="818297"/>
                </a:cubicBezTo>
                <a:cubicBezTo>
                  <a:pt x="3862416" y="818897"/>
                  <a:pt x="3861149" y="819731"/>
                  <a:pt x="3859682" y="820798"/>
                </a:cubicBezTo>
                <a:lnTo>
                  <a:pt x="3856682" y="815397"/>
                </a:lnTo>
                <a:cubicBezTo>
                  <a:pt x="3858682" y="813930"/>
                  <a:pt x="3859882" y="812930"/>
                  <a:pt x="3860282" y="812397"/>
                </a:cubicBezTo>
                <a:cubicBezTo>
                  <a:pt x="3860682" y="811863"/>
                  <a:pt x="3860882" y="811330"/>
                  <a:pt x="3860882" y="810796"/>
                </a:cubicBezTo>
                <a:lnTo>
                  <a:pt x="3860882" y="753189"/>
                </a:lnTo>
                <a:lnTo>
                  <a:pt x="3833479" y="753189"/>
                </a:lnTo>
                <a:cubicBezTo>
                  <a:pt x="3832812" y="760123"/>
                  <a:pt x="3831845" y="766391"/>
                  <a:pt x="3830579" y="771992"/>
                </a:cubicBezTo>
                <a:cubicBezTo>
                  <a:pt x="3829312" y="777592"/>
                  <a:pt x="3827712" y="782993"/>
                  <a:pt x="3825778" y="788194"/>
                </a:cubicBezTo>
                <a:cubicBezTo>
                  <a:pt x="3823844" y="793394"/>
                  <a:pt x="3821578" y="798528"/>
                  <a:pt x="3818977" y="803596"/>
                </a:cubicBezTo>
                <a:cubicBezTo>
                  <a:pt x="3816377" y="808663"/>
                  <a:pt x="3813410" y="814064"/>
                  <a:pt x="3810076" y="819798"/>
                </a:cubicBezTo>
                <a:lnTo>
                  <a:pt x="3804475" y="816597"/>
                </a:lnTo>
                <a:cubicBezTo>
                  <a:pt x="3809142" y="808729"/>
                  <a:pt x="3813010" y="801462"/>
                  <a:pt x="3816077" y="794794"/>
                </a:cubicBezTo>
                <a:cubicBezTo>
                  <a:pt x="3819144" y="788127"/>
                  <a:pt x="3821578" y="780959"/>
                  <a:pt x="3823378" y="773292"/>
                </a:cubicBezTo>
                <a:cubicBezTo>
                  <a:pt x="3825178" y="765624"/>
                  <a:pt x="3826445" y="756923"/>
                  <a:pt x="3827178" y="747188"/>
                </a:cubicBezTo>
                <a:cubicBezTo>
                  <a:pt x="3827912" y="737454"/>
                  <a:pt x="3828278" y="725652"/>
                  <a:pt x="3828278" y="711784"/>
                </a:cubicBezTo>
                <a:close/>
                <a:moveTo>
                  <a:pt x="4249131" y="645376"/>
                </a:moveTo>
                <a:lnTo>
                  <a:pt x="4255932" y="647376"/>
                </a:lnTo>
                <a:cubicBezTo>
                  <a:pt x="4251265" y="660978"/>
                  <a:pt x="4245931" y="673846"/>
                  <a:pt x="4239930" y="685981"/>
                </a:cubicBezTo>
                <a:lnTo>
                  <a:pt x="4239930" y="819598"/>
                </a:lnTo>
                <a:lnTo>
                  <a:pt x="4232929" y="819598"/>
                </a:lnTo>
                <a:lnTo>
                  <a:pt x="4232929" y="699583"/>
                </a:lnTo>
                <a:cubicBezTo>
                  <a:pt x="4228529" y="707584"/>
                  <a:pt x="4223961" y="715151"/>
                  <a:pt x="4219227" y="722285"/>
                </a:cubicBezTo>
                <a:cubicBezTo>
                  <a:pt x="4214493" y="729420"/>
                  <a:pt x="4209660" y="736120"/>
                  <a:pt x="4204726" y="742388"/>
                </a:cubicBezTo>
                <a:lnTo>
                  <a:pt x="4200725" y="736587"/>
                </a:lnTo>
                <a:cubicBezTo>
                  <a:pt x="4205126" y="730853"/>
                  <a:pt x="4209560" y="724552"/>
                  <a:pt x="4214027" y="717685"/>
                </a:cubicBezTo>
                <a:cubicBezTo>
                  <a:pt x="4218494" y="710817"/>
                  <a:pt x="4222828" y="703483"/>
                  <a:pt x="4227028" y="695682"/>
                </a:cubicBezTo>
                <a:cubicBezTo>
                  <a:pt x="4231229" y="687881"/>
                  <a:pt x="4235196" y="679747"/>
                  <a:pt x="4238930" y="671279"/>
                </a:cubicBezTo>
                <a:cubicBezTo>
                  <a:pt x="4242664" y="662811"/>
                  <a:pt x="4246064" y="654177"/>
                  <a:pt x="4249131" y="645376"/>
                </a:cubicBezTo>
                <a:close/>
                <a:moveTo>
                  <a:pt x="359445" y="645376"/>
                </a:moveTo>
                <a:lnTo>
                  <a:pt x="366046" y="645776"/>
                </a:lnTo>
                <a:lnTo>
                  <a:pt x="366046" y="796395"/>
                </a:lnTo>
                <a:cubicBezTo>
                  <a:pt x="366046" y="800128"/>
                  <a:pt x="365679" y="803229"/>
                  <a:pt x="364946" y="805696"/>
                </a:cubicBezTo>
                <a:cubicBezTo>
                  <a:pt x="364212" y="808163"/>
                  <a:pt x="362946" y="810130"/>
                  <a:pt x="361146" y="811597"/>
                </a:cubicBezTo>
                <a:cubicBezTo>
                  <a:pt x="359345" y="813063"/>
                  <a:pt x="357012" y="814197"/>
                  <a:pt x="354144" y="814997"/>
                </a:cubicBezTo>
                <a:cubicBezTo>
                  <a:pt x="351277" y="815797"/>
                  <a:pt x="347711" y="816397"/>
                  <a:pt x="343443" y="816797"/>
                </a:cubicBezTo>
                <a:lnTo>
                  <a:pt x="330042" y="818197"/>
                </a:lnTo>
                <a:lnTo>
                  <a:pt x="327842" y="811397"/>
                </a:lnTo>
                <a:lnTo>
                  <a:pt x="342043" y="810196"/>
                </a:lnTo>
                <a:cubicBezTo>
                  <a:pt x="345377" y="809930"/>
                  <a:pt x="348177" y="809496"/>
                  <a:pt x="350444" y="808896"/>
                </a:cubicBezTo>
                <a:cubicBezTo>
                  <a:pt x="352711" y="808296"/>
                  <a:pt x="354511" y="807429"/>
                  <a:pt x="355845" y="806296"/>
                </a:cubicBezTo>
                <a:cubicBezTo>
                  <a:pt x="357178" y="805162"/>
                  <a:pt x="358112" y="803662"/>
                  <a:pt x="358645" y="801795"/>
                </a:cubicBezTo>
                <a:cubicBezTo>
                  <a:pt x="359179" y="799928"/>
                  <a:pt x="359445" y="797528"/>
                  <a:pt x="359445" y="794594"/>
                </a:cubicBezTo>
                <a:close/>
                <a:moveTo>
                  <a:pt x="2022853" y="644376"/>
                </a:moveTo>
                <a:cubicBezTo>
                  <a:pt x="2024320" y="646243"/>
                  <a:pt x="2026120" y="648643"/>
                  <a:pt x="2028254" y="651576"/>
                </a:cubicBezTo>
                <a:cubicBezTo>
                  <a:pt x="2030387" y="654510"/>
                  <a:pt x="2032587" y="657611"/>
                  <a:pt x="2034854" y="660878"/>
                </a:cubicBezTo>
                <a:cubicBezTo>
                  <a:pt x="2037121" y="664145"/>
                  <a:pt x="2039355" y="667412"/>
                  <a:pt x="2041555" y="670679"/>
                </a:cubicBezTo>
                <a:cubicBezTo>
                  <a:pt x="2043755" y="673946"/>
                  <a:pt x="2045656" y="676780"/>
                  <a:pt x="2047256" y="679180"/>
                </a:cubicBezTo>
                <a:lnTo>
                  <a:pt x="2041855" y="683580"/>
                </a:lnTo>
                <a:cubicBezTo>
                  <a:pt x="2040255" y="681047"/>
                  <a:pt x="2038355" y="678147"/>
                  <a:pt x="2036154" y="674879"/>
                </a:cubicBezTo>
                <a:cubicBezTo>
                  <a:pt x="2033954" y="671612"/>
                  <a:pt x="2031721" y="668345"/>
                  <a:pt x="2029454" y="665078"/>
                </a:cubicBezTo>
                <a:cubicBezTo>
                  <a:pt x="2027187" y="661811"/>
                  <a:pt x="2024987" y="658711"/>
                  <a:pt x="2022853" y="655777"/>
                </a:cubicBezTo>
                <a:cubicBezTo>
                  <a:pt x="2020719" y="652843"/>
                  <a:pt x="2018919" y="650443"/>
                  <a:pt x="2017452" y="648576"/>
                </a:cubicBezTo>
                <a:close/>
                <a:moveTo>
                  <a:pt x="4435154" y="643976"/>
                </a:moveTo>
                <a:cubicBezTo>
                  <a:pt x="4436888" y="645576"/>
                  <a:pt x="4439088" y="647843"/>
                  <a:pt x="4441755" y="650776"/>
                </a:cubicBezTo>
                <a:cubicBezTo>
                  <a:pt x="4444422" y="653710"/>
                  <a:pt x="4447156" y="656811"/>
                  <a:pt x="4449956" y="660078"/>
                </a:cubicBezTo>
                <a:cubicBezTo>
                  <a:pt x="4452756" y="663345"/>
                  <a:pt x="4455423" y="666512"/>
                  <a:pt x="4457957" y="669579"/>
                </a:cubicBezTo>
                <a:cubicBezTo>
                  <a:pt x="4460491" y="672646"/>
                  <a:pt x="4462358" y="675046"/>
                  <a:pt x="4463558" y="676780"/>
                </a:cubicBezTo>
                <a:lnTo>
                  <a:pt x="4458357" y="681580"/>
                </a:lnTo>
                <a:cubicBezTo>
                  <a:pt x="4457157" y="679713"/>
                  <a:pt x="4455323" y="677246"/>
                  <a:pt x="4452856" y="674179"/>
                </a:cubicBezTo>
                <a:cubicBezTo>
                  <a:pt x="4450390" y="671112"/>
                  <a:pt x="4447756" y="667945"/>
                  <a:pt x="4444955" y="664678"/>
                </a:cubicBezTo>
                <a:cubicBezTo>
                  <a:pt x="4442155" y="661411"/>
                  <a:pt x="4439422" y="658277"/>
                  <a:pt x="4436755" y="655277"/>
                </a:cubicBezTo>
                <a:cubicBezTo>
                  <a:pt x="4434088" y="652277"/>
                  <a:pt x="4431887" y="649976"/>
                  <a:pt x="4430154" y="648376"/>
                </a:cubicBezTo>
                <a:close/>
                <a:moveTo>
                  <a:pt x="2448106" y="643175"/>
                </a:moveTo>
                <a:lnTo>
                  <a:pt x="2453707" y="646776"/>
                </a:lnTo>
                <a:cubicBezTo>
                  <a:pt x="2451306" y="651043"/>
                  <a:pt x="2448373" y="655544"/>
                  <a:pt x="2444906" y="660278"/>
                </a:cubicBezTo>
                <a:cubicBezTo>
                  <a:pt x="2441438" y="665012"/>
                  <a:pt x="2437738" y="669779"/>
                  <a:pt x="2433804" y="674579"/>
                </a:cubicBezTo>
                <a:cubicBezTo>
                  <a:pt x="2429870" y="679380"/>
                  <a:pt x="2425803" y="684014"/>
                  <a:pt x="2421603" y="688481"/>
                </a:cubicBezTo>
                <a:cubicBezTo>
                  <a:pt x="2417402" y="692948"/>
                  <a:pt x="2413302" y="696982"/>
                  <a:pt x="2409301" y="700583"/>
                </a:cubicBezTo>
                <a:lnTo>
                  <a:pt x="2405501" y="694982"/>
                </a:lnTo>
                <a:cubicBezTo>
                  <a:pt x="2409234" y="691648"/>
                  <a:pt x="2413101" y="687814"/>
                  <a:pt x="2417102" y="683481"/>
                </a:cubicBezTo>
                <a:cubicBezTo>
                  <a:pt x="2421103" y="679147"/>
                  <a:pt x="2425003" y="674679"/>
                  <a:pt x="2428803" y="670079"/>
                </a:cubicBezTo>
                <a:cubicBezTo>
                  <a:pt x="2432604" y="665478"/>
                  <a:pt x="2436171" y="660844"/>
                  <a:pt x="2439505" y="656177"/>
                </a:cubicBezTo>
                <a:cubicBezTo>
                  <a:pt x="2442839" y="651510"/>
                  <a:pt x="2445706" y="647176"/>
                  <a:pt x="2448106" y="643175"/>
                </a:cubicBezTo>
                <a:close/>
                <a:moveTo>
                  <a:pt x="561671" y="642575"/>
                </a:moveTo>
                <a:lnTo>
                  <a:pt x="568071" y="642975"/>
                </a:lnTo>
                <a:lnTo>
                  <a:pt x="568071" y="791994"/>
                </a:lnTo>
                <a:cubicBezTo>
                  <a:pt x="568071" y="796395"/>
                  <a:pt x="567705" y="799962"/>
                  <a:pt x="566971" y="802695"/>
                </a:cubicBezTo>
                <a:cubicBezTo>
                  <a:pt x="566238" y="805429"/>
                  <a:pt x="564937" y="807629"/>
                  <a:pt x="563071" y="809296"/>
                </a:cubicBezTo>
                <a:cubicBezTo>
                  <a:pt x="561204" y="810963"/>
                  <a:pt x="558704" y="812197"/>
                  <a:pt x="555570" y="812997"/>
                </a:cubicBezTo>
                <a:cubicBezTo>
                  <a:pt x="552436" y="813797"/>
                  <a:pt x="548469" y="814397"/>
                  <a:pt x="543668" y="814797"/>
                </a:cubicBezTo>
                <a:lnTo>
                  <a:pt x="531067" y="815797"/>
                </a:lnTo>
                <a:lnTo>
                  <a:pt x="528866" y="808996"/>
                </a:lnTo>
                <a:lnTo>
                  <a:pt x="542468" y="808196"/>
                </a:lnTo>
                <a:cubicBezTo>
                  <a:pt x="546469" y="807929"/>
                  <a:pt x="549703" y="807529"/>
                  <a:pt x="552169" y="806996"/>
                </a:cubicBezTo>
                <a:cubicBezTo>
                  <a:pt x="554636" y="806463"/>
                  <a:pt x="556570" y="805562"/>
                  <a:pt x="557970" y="804296"/>
                </a:cubicBezTo>
                <a:cubicBezTo>
                  <a:pt x="559370" y="803029"/>
                  <a:pt x="560337" y="801295"/>
                  <a:pt x="560870" y="799095"/>
                </a:cubicBezTo>
                <a:cubicBezTo>
                  <a:pt x="561404" y="796895"/>
                  <a:pt x="561671" y="793994"/>
                  <a:pt x="561671" y="790394"/>
                </a:cubicBezTo>
                <a:close/>
                <a:moveTo>
                  <a:pt x="255633" y="642575"/>
                </a:moveTo>
                <a:lnTo>
                  <a:pt x="262433" y="642975"/>
                </a:lnTo>
                <a:lnTo>
                  <a:pt x="262433" y="674779"/>
                </a:lnTo>
                <a:lnTo>
                  <a:pt x="304238" y="674779"/>
                </a:lnTo>
                <a:lnTo>
                  <a:pt x="304238" y="681180"/>
                </a:lnTo>
                <a:lnTo>
                  <a:pt x="262433" y="681180"/>
                </a:lnTo>
                <a:lnTo>
                  <a:pt x="262433" y="712584"/>
                </a:lnTo>
                <a:lnTo>
                  <a:pt x="309239" y="712584"/>
                </a:lnTo>
                <a:lnTo>
                  <a:pt x="309239" y="718985"/>
                </a:lnTo>
                <a:lnTo>
                  <a:pt x="262433" y="718985"/>
                </a:lnTo>
                <a:lnTo>
                  <a:pt x="262433" y="746188"/>
                </a:lnTo>
                <a:lnTo>
                  <a:pt x="299838" y="746188"/>
                </a:lnTo>
                <a:lnTo>
                  <a:pt x="299838" y="789994"/>
                </a:lnTo>
                <a:cubicBezTo>
                  <a:pt x="299838" y="795061"/>
                  <a:pt x="298638" y="798562"/>
                  <a:pt x="296237" y="800495"/>
                </a:cubicBezTo>
                <a:cubicBezTo>
                  <a:pt x="293837" y="802429"/>
                  <a:pt x="289770" y="803662"/>
                  <a:pt x="284036" y="804196"/>
                </a:cubicBezTo>
                <a:lnTo>
                  <a:pt x="275035" y="805196"/>
                </a:lnTo>
                <a:lnTo>
                  <a:pt x="273035" y="799195"/>
                </a:lnTo>
                <a:lnTo>
                  <a:pt x="282436" y="798195"/>
                </a:lnTo>
                <a:cubicBezTo>
                  <a:pt x="286703" y="797661"/>
                  <a:pt x="289637" y="796828"/>
                  <a:pt x="291237" y="795695"/>
                </a:cubicBezTo>
                <a:cubicBezTo>
                  <a:pt x="292837" y="794561"/>
                  <a:pt x="293638" y="792061"/>
                  <a:pt x="293638" y="788194"/>
                </a:cubicBezTo>
                <a:lnTo>
                  <a:pt x="293638" y="752589"/>
                </a:lnTo>
                <a:lnTo>
                  <a:pt x="262433" y="752589"/>
                </a:lnTo>
                <a:lnTo>
                  <a:pt x="262433" y="822398"/>
                </a:lnTo>
                <a:lnTo>
                  <a:pt x="255633" y="822398"/>
                </a:lnTo>
                <a:lnTo>
                  <a:pt x="255633" y="752589"/>
                </a:lnTo>
                <a:lnTo>
                  <a:pt x="224028" y="752589"/>
                </a:lnTo>
                <a:lnTo>
                  <a:pt x="224028" y="806396"/>
                </a:lnTo>
                <a:lnTo>
                  <a:pt x="217828" y="806396"/>
                </a:lnTo>
                <a:lnTo>
                  <a:pt x="217828" y="746188"/>
                </a:lnTo>
                <a:lnTo>
                  <a:pt x="255633" y="746188"/>
                </a:lnTo>
                <a:lnTo>
                  <a:pt x="255633" y="718985"/>
                </a:lnTo>
                <a:lnTo>
                  <a:pt x="202626" y="718985"/>
                </a:lnTo>
                <a:lnTo>
                  <a:pt x="202626" y="712584"/>
                </a:lnTo>
                <a:lnTo>
                  <a:pt x="255633" y="712584"/>
                </a:lnTo>
                <a:lnTo>
                  <a:pt x="255633" y="681180"/>
                </a:lnTo>
                <a:lnTo>
                  <a:pt x="225829" y="681180"/>
                </a:lnTo>
                <a:cubicBezTo>
                  <a:pt x="223962" y="685714"/>
                  <a:pt x="222095" y="690048"/>
                  <a:pt x="220228" y="694182"/>
                </a:cubicBezTo>
                <a:cubicBezTo>
                  <a:pt x="218361" y="698316"/>
                  <a:pt x="216428" y="702250"/>
                  <a:pt x="214427" y="705983"/>
                </a:cubicBezTo>
                <a:lnTo>
                  <a:pt x="208627" y="703383"/>
                </a:lnTo>
                <a:cubicBezTo>
                  <a:pt x="212761" y="695782"/>
                  <a:pt x="216594" y="687414"/>
                  <a:pt x="220128" y="678280"/>
                </a:cubicBezTo>
                <a:cubicBezTo>
                  <a:pt x="223662" y="669145"/>
                  <a:pt x="226496" y="660178"/>
                  <a:pt x="228629" y="651377"/>
                </a:cubicBezTo>
                <a:lnTo>
                  <a:pt x="234830" y="652577"/>
                </a:lnTo>
                <a:cubicBezTo>
                  <a:pt x="233896" y="656177"/>
                  <a:pt x="232896" y="659844"/>
                  <a:pt x="231829" y="663578"/>
                </a:cubicBezTo>
                <a:cubicBezTo>
                  <a:pt x="230763" y="667312"/>
                  <a:pt x="229562" y="671046"/>
                  <a:pt x="228229" y="674779"/>
                </a:cubicBezTo>
                <a:lnTo>
                  <a:pt x="255633" y="674779"/>
                </a:lnTo>
                <a:close/>
                <a:moveTo>
                  <a:pt x="2839555" y="642375"/>
                </a:moveTo>
                <a:lnTo>
                  <a:pt x="2846556" y="642775"/>
                </a:lnTo>
                <a:lnTo>
                  <a:pt x="2846556" y="686381"/>
                </a:lnTo>
                <a:lnTo>
                  <a:pt x="2871559" y="686381"/>
                </a:lnTo>
                <a:lnTo>
                  <a:pt x="2871559" y="693382"/>
                </a:lnTo>
                <a:lnTo>
                  <a:pt x="2846556" y="693382"/>
                </a:lnTo>
                <a:lnTo>
                  <a:pt x="2846556" y="738387"/>
                </a:lnTo>
                <a:cubicBezTo>
                  <a:pt x="2850423" y="736787"/>
                  <a:pt x="2854123" y="735254"/>
                  <a:pt x="2857657" y="733787"/>
                </a:cubicBezTo>
                <a:cubicBezTo>
                  <a:pt x="2861191" y="732320"/>
                  <a:pt x="2864358" y="730920"/>
                  <a:pt x="2867158" y="729586"/>
                </a:cubicBezTo>
                <a:lnTo>
                  <a:pt x="2868158" y="734187"/>
                </a:lnTo>
                <a:lnTo>
                  <a:pt x="2868759" y="736587"/>
                </a:lnTo>
                <a:cubicBezTo>
                  <a:pt x="2865825" y="737921"/>
                  <a:pt x="2862458" y="739354"/>
                  <a:pt x="2858657" y="740888"/>
                </a:cubicBezTo>
                <a:cubicBezTo>
                  <a:pt x="2854856" y="742421"/>
                  <a:pt x="2850823" y="744055"/>
                  <a:pt x="2846556" y="745788"/>
                </a:cubicBezTo>
                <a:lnTo>
                  <a:pt x="2846556" y="818597"/>
                </a:lnTo>
                <a:lnTo>
                  <a:pt x="2839555" y="818597"/>
                </a:lnTo>
                <a:lnTo>
                  <a:pt x="2839555" y="748589"/>
                </a:lnTo>
                <a:cubicBezTo>
                  <a:pt x="2832354" y="751389"/>
                  <a:pt x="2825286" y="754123"/>
                  <a:pt x="2818352" y="756790"/>
                </a:cubicBezTo>
                <a:cubicBezTo>
                  <a:pt x="2811418" y="759457"/>
                  <a:pt x="2805484" y="761590"/>
                  <a:pt x="2800550" y="763190"/>
                </a:cubicBezTo>
                <a:lnTo>
                  <a:pt x="2798750" y="756190"/>
                </a:lnTo>
                <a:cubicBezTo>
                  <a:pt x="2803817" y="754456"/>
                  <a:pt x="2810018" y="752256"/>
                  <a:pt x="2817352" y="749589"/>
                </a:cubicBezTo>
                <a:cubicBezTo>
                  <a:pt x="2824686" y="746922"/>
                  <a:pt x="2832087" y="744121"/>
                  <a:pt x="2839555" y="741188"/>
                </a:cubicBezTo>
                <a:lnTo>
                  <a:pt x="2839555" y="693382"/>
                </a:lnTo>
                <a:lnTo>
                  <a:pt x="2816552" y="693382"/>
                </a:lnTo>
                <a:cubicBezTo>
                  <a:pt x="2815485" y="699783"/>
                  <a:pt x="2814318" y="705917"/>
                  <a:pt x="2813051" y="711784"/>
                </a:cubicBezTo>
                <a:cubicBezTo>
                  <a:pt x="2811785" y="717651"/>
                  <a:pt x="2810418" y="722919"/>
                  <a:pt x="2808951" y="727586"/>
                </a:cubicBezTo>
                <a:lnTo>
                  <a:pt x="2802750" y="726186"/>
                </a:lnTo>
                <a:cubicBezTo>
                  <a:pt x="2805417" y="716985"/>
                  <a:pt x="2807851" y="706350"/>
                  <a:pt x="2810051" y="694282"/>
                </a:cubicBezTo>
                <a:cubicBezTo>
                  <a:pt x="2812252" y="682214"/>
                  <a:pt x="2814018" y="670045"/>
                  <a:pt x="2815352" y="657777"/>
                </a:cubicBezTo>
                <a:lnTo>
                  <a:pt x="2821553" y="658577"/>
                </a:lnTo>
                <a:cubicBezTo>
                  <a:pt x="2821019" y="663111"/>
                  <a:pt x="2820452" y="667712"/>
                  <a:pt x="2819852" y="672379"/>
                </a:cubicBezTo>
                <a:cubicBezTo>
                  <a:pt x="2819252" y="677046"/>
                  <a:pt x="2818552" y="681714"/>
                  <a:pt x="2817752" y="686381"/>
                </a:cubicBezTo>
                <a:lnTo>
                  <a:pt x="2839555" y="686381"/>
                </a:lnTo>
                <a:close/>
                <a:moveTo>
                  <a:pt x="4294937" y="641975"/>
                </a:moveTo>
                <a:lnTo>
                  <a:pt x="4301537" y="644376"/>
                </a:lnTo>
                <a:cubicBezTo>
                  <a:pt x="4297804" y="654644"/>
                  <a:pt x="4293803" y="664378"/>
                  <a:pt x="4289536" y="673579"/>
                </a:cubicBezTo>
                <a:lnTo>
                  <a:pt x="4376547" y="673579"/>
                </a:lnTo>
                <a:lnTo>
                  <a:pt x="4376547" y="680380"/>
                </a:lnTo>
                <a:lnTo>
                  <a:pt x="4312339" y="680380"/>
                </a:lnTo>
                <a:lnTo>
                  <a:pt x="4312339" y="719185"/>
                </a:lnTo>
                <a:lnTo>
                  <a:pt x="4365346" y="719185"/>
                </a:lnTo>
                <a:lnTo>
                  <a:pt x="4365346" y="726186"/>
                </a:lnTo>
                <a:lnTo>
                  <a:pt x="4312339" y="726186"/>
                </a:lnTo>
                <a:lnTo>
                  <a:pt x="4312339" y="765991"/>
                </a:lnTo>
                <a:lnTo>
                  <a:pt x="4369746" y="765991"/>
                </a:lnTo>
                <a:lnTo>
                  <a:pt x="4369746" y="773192"/>
                </a:lnTo>
                <a:lnTo>
                  <a:pt x="4312339" y="773192"/>
                </a:lnTo>
                <a:lnTo>
                  <a:pt x="4312339" y="820798"/>
                </a:lnTo>
                <a:lnTo>
                  <a:pt x="4305538" y="820798"/>
                </a:lnTo>
                <a:lnTo>
                  <a:pt x="4305538" y="680380"/>
                </a:lnTo>
                <a:lnTo>
                  <a:pt x="4286136" y="680380"/>
                </a:lnTo>
                <a:cubicBezTo>
                  <a:pt x="4281869" y="688781"/>
                  <a:pt x="4277335" y="696782"/>
                  <a:pt x="4272534" y="704383"/>
                </a:cubicBezTo>
                <a:cubicBezTo>
                  <a:pt x="4267733" y="711984"/>
                  <a:pt x="4262533" y="719118"/>
                  <a:pt x="4256932" y="725786"/>
                </a:cubicBezTo>
                <a:lnTo>
                  <a:pt x="4252331" y="720785"/>
                </a:lnTo>
                <a:cubicBezTo>
                  <a:pt x="4261133" y="710117"/>
                  <a:pt x="4269067" y="698116"/>
                  <a:pt x="4276134" y="684781"/>
                </a:cubicBezTo>
                <a:cubicBezTo>
                  <a:pt x="4283202" y="671446"/>
                  <a:pt x="4289470" y="657177"/>
                  <a:pt x="4294937" y="641975"/>
                </a:cubicBezTo>
                <a:close/>
                <a:moveTo>
                  <a:pt x="2246881" y="641775"/>
                </a:moveTo>
                <a:lnTo>
                  <a:pt x="2252682" y="644576"/>
                </a:lnTo>
                <a:cubicBezTo>
                  <a:pt x="2250415" y="649643"/>
                  <a:pt x="2247781" y="654977"/>
                  <a:pt x="2244780" y="660578"/>
                </a:cubicBezTo>
                <a:cubicBezTo>
                  <a:pt x="2241780" y="666178"/>
                  <a:pt x="2238746" y="671579"/>
                  <a:pt x="2235679" y="676780"/>
                </a:cubicBezTo>
                <a:cubicBezTo>
                  <a:pt x="2232612" y="681980"/>
                  <a:pt x="2229545" y="686881"/>
                  <a:pt x="2226478" y="691482"/>
                </a:cubicBezTo>
                <a:cubicBezTo>
                  <a:pt x="2223411" y="696082"/>
                  <a:pt x="2220677" y="699916"/>
                  <a:pt x="2218277" y="702983"/>
                </a:cubicBezTo>
                <a:cubicBezTo>
                  <a:pt x="2219878" y="702850"/>
                  <a:pt x="2222345" y="702716"/>
                  <a:pt x="2225678" y="702583"/>
                </a:cubicBezTo>
                <a:cubicBezTo>
                  <a:pt x="2229012" y="702450"/>
                  <a:pt x="2232579" y="702283"/>
                  <a:pt x="2236379" y="702083"/>
                </a:cubicBezTo>
                <a:cubicBezTo>
                  <a:pt x="2240180" y="701883"/>
                  <a:pt x="2243847" y="701716"/>
                  <a:pt x="2247381" y="701583"/>
                </a:cubicBezTo>
                <a:cubicBezTo>
                  <a:pt x="2250915" y="701449"/>
                  <a:pt x="2253615" y="701316"/>
                  <a:pt x="2255482" y="701183"/>
                </a:cubicBezTo>
                <a:cubicBezTo>
                  <a:pt x="2258282" y="696649"/>
                  <a:pt x="2260949" y="692282"/>
                  <a:pt x="2263483" y="688081"/>
                </a:cubicBezTo>
                <a:cubicBezTo>
                  <a:pt x="2266017" y="683881"/>
                  <a:pt x="2268283" y="679847"/>
                  <a:pt x="2270284" y="675980"/>
                </a:cubicBezTo>
                <a:lnTo>
                  <a:pt x="2275884" y="679180"/>
                </a:lnTo>
                <a:cubicBezTo>
                  <a:pt x="2272551" y="685181"/>
                  <a:pt x="2268817" y="691548"/>
                  <a:pt x="2264683" y="698282"/>
                </a:cubicBezTo>
                <a:cubicBezTo>
                  <a:pt x="2260549" y="705017"/>
                  <a:pt x="2256282" y="711684"/>
                  <a:pt x="2251881" y="718285"/>
                </a:cubicBezTo>
                <a:cubicBezTo>
                  <a:pt x="2247481" y="724886"/>
                  <a:pt x="2243047" y="731253"/>
                  <a:pt x="2238580" y="737387"/>
                </a:cubicBezTo>
                <a:cubicBezTo>
                  <a:pt x="2234112" y="743521"/>
                  <a:pt x="2229879" y="748989"/>
                  <a:pt x="2225878" y="753789"/>
                </a:cubicBezTo>
                <a:cubicBezTo>
                  <a:pt x="2227478" y="753523"/>
                  <a:pt x="2229712" y="753189"/>
                  <a:pt x="2232579" y="752789"/>
                </a:cubicBezTo>
                <a:cubicBezTo>
                  <a:pt x="2235446" y="752389"/>
                  <a:pt x="2238546" y="751956"/>
                  <a:pt x="2241880" y="751489"/>
                </a:cubicBezTo>
                <a:cubicBezTo>
                  <a:pt x="2245214" y="751022"/>
                  <a:pt x="2248614" y="750522"/>
                  <a:pt x="2252081" y="749989"/>
                </a:cubicBezTo>
                <a:cubicBezTo>
                  <a:pt x="2255549" y="749455"/>
                  <a:pt x="2258716" y="748989"/>
                  <a:pt x="2261583" y="748589"/>
                </a:cubicBezTo>
                <a:cubicBezTo>
                  <a:pt x="2264450" y="748189"/>
                  <a:pt x="2266850" y="747855"/>
                  <a:pt x="2268784" y="747589"/>
                </a:cubicBezTo>
                <a:cubicBezTo>
                  <a:pt x="2270717" y="747322"/>
                  <a:pt x="2271817" y="747122"/>
                  <a:pt x="2272084" y="746988"/>
                </a:cubicBezTo>
                <a:lnTo>
                  <a:pt x="2272484" y="753789"/>
                </a:lnTo>
                <a:cubicBezTo>
                  <a:pt x="2272217" y="753789"/>
                  <a:pt x="2270850" y="753956"/>
                  <a:pt x="2268384" y="754289"/>
                </a:cubicBezTo>
                <a:cubicBezTo>
                  <a:pt x="2265917" y="754623"/>
                  <a:pt x="2262950" y="755023"/>
                  <a:pt x="2259482" y="755490"/>
                </a:cubicBezTo>
                <a:cubicBezTo>
                  <a:pt x="2256015" y="755956"/>
                  <a:pt x="2252215" y="756490"/>
                  <a:pt x="2248081" y="757090"/>
                </a:cubicBezTo>
                <a:cubicBezTo>
                  <a:pt x="2243947" y="757690"/>
                  <a:pt x="2240080" y="758223"/>
                  <a:pt x="2236479" y="758690"/>
                </a:cubicBezTo>
                <a:cubicBezTo>
                  <a:pt x="2232879" y="759157"/>
                  <a:pt x="2229712" y="759590"/>
                  <a:pt x="2226978" y="759990"/>
                </a:cubicBezTo>
                <a:cubicBezTo>
                  <a:pt x="2224245" y="760390"/>
                  <a:pt x="2222544" y="760657"/>
                  <a:pt x="2221878" y="760790"/>
                </a:cubicBezTo>
                <a:cubicBezTo>
                  <a:pt x="2219744" y="761190"/>
                  <a:pt x="2218077" y="761490"/>
                  <a:pt x="2216877" y="761690"/>
                </a:cubicBezTo>
                <a:cubicBezTo>
                  <a:pt x="2215677" y="761890"/>
                  <a:pt x="2214210" y="762257"/>
                  <a:pt x="2212477" y="762790"/>
                </a:cubicBezTo>
                <a:lnTo>
                  <a:pt x="2211076" y="755790"/>
                </a:lnTo>
                <a:cubicBezTo>
                  <a:pt x="2213743" y="755123"/>
                  <a:pt x="2215677" y="754389"/>
                  <a:pt x="2216877" y="753589"/>
                </a:cubicBezTo>
                <a:cubicBezTo>
                  <a:pt x="2218077" y="752789"/>
                  <a:pt x="2219477" y="751456"/>
                  <a:pt x="2221078" y="749589"/>
                </a:cubicBezTo>
                <a:cubicBezTo>
                  <a:pt x="2225211" y="744788"/>
                  <a:pt x="2229945" y="738654"/>
                  <a:pt x="2235279" y="731186"/>
                </a:cubicBezTo>
                <a:cubicBezTo>
                  <a:pt x="2240613" y="723719"/>
                  <a:pt x="2245947" y="715851"/>
                  <a:pt x="2251281" y="707584"/>
                </a:cubicBezTo>
                <a:cubicBezTo>
                  <a:pt x="2248748" y="707717"/>
                  <a:pt x="2245614" y="707884"/>
                  <a:pt x="2241880" y="708084"/>
                </a:cubicBezTo>
                <a:cubicBezTo>
                  <a:pt x="2238146" y="708284"/>
                  <a:pt x="2234446" y="708484"/>
                  <a:pt x="2230779" y="708684"/>
                </a:cubicBezTo>
                <a:cubicBezTo>
                  <a:pt x="2227112" y="708884"/>
                  <a:pt x="2223778" y="709050"/>
                  <a:pt x="2220777" y="709184"/>
                </a:cubicBezTo>
                <a:cubicBezTo>
                  <a:pt x="2217777" y="709317"/>
                  <a:pt x="2215810" y="709384"/>
                  <a:pt x="2214877" y="709384"/>
                </a:cubicBezTo>
                <a:cubicBezTo>
                  <a:pt x="2213810" y="709517"/>
                  <a:pt x="2212810" y="709650"/>
                  <a:pt x="2211876" y="709784"/>
                </a:cubicBezTo>
                <a:cubicBezTo>
                  <a:pt x="2210943" y="709917"/>
                  <a:pt x="2209409" y="710251"/>
                  <a:pt x="2207276" y="710784"/>
                </a:cubicBezTo>
                <a:lnTo>
                  <a:pt x="2206076" y="704183"/>
                </a:lnTo>
                <a:cubicBezTo>
                  <a:pt x="2207942" y="703650"/>
                  <a:pt x="2209209" y="703183"/>
                  <a:pt x="2209876" y="702783"/>
                </a:cubicBezTo>
                <a:cubicBezTo>
                  <a:pt x="2210543" y="702383"/>
                  <a:pt x="2211276" y="701783"/>
                  <a:pt x="2212077" y="700983"/>
                </a:cubicBezTo>
                <a:cubicBezTo>
                  <a:pt x="2214477" y="698182"/>
                  <a:pt x="2217210" y="694515"/>
                  <a:pt x="2220277" y="689981"/>
                </a:cubicBezTo>
                <a:cubicBezTo>
                  <a:pt x="2223344" y="685447"/>
                  <a:pt x="2226445" y="680513"/>
                  <a:pt x="2229579" y="675179"/>
                </a:cubicBezTo>
                <a:cubicBezTo>
                  <a:pt x="2232712" y="669846"/>
                  <a:pt x="2235779" y="664311"/>
                  <a:pt x="2238780" y="658577"/>
                </a:cubicBezTo>
                <a:cubicBezTo>
                  <a:pt x="2241780" y="652843"/>
                  <a:pt x="2244481" y="647243"/>
                  <a:pt x="2246881" y="641775"/>
                </a:cubicBezTo>
                <a:close/>
                <a:moveTo>
                  <a:pt x="4485961" y="641375"/>
                </a:moveTo>
                <a:lnTo>
                  <a:pt x="4492962" y="641775"/>
                </a:lnTo>
                <a:cubicBezTo>
                  <a:pt x="4492962" y="642575"/>
                  <a:pt x="4492862" y="644876"/>
                  <a:pt x="4492662" y="648676"/>
                </a:cubicBezTo>
                <a:cubicBezTo>
                  <a:pt x="4492462" y="652477"/>
                  <a:pt x="4492228" y="656744"/>
                  <a:pt x="4491961" y="661478"/>
                </a:cubicBezTo>
                <a:cubicBezTo>
                  <a:pt x="4491695" y="666212"/>
                  <a:pt x="4491395" y="670912"/>
                  <a:pt x="4491061" y="675580"/>
                </a:cubicBezTo>
                <a:cubicBezTo>
                  <a:pt x="4490728" y="680247"/>
                  <a:pt x="4490428" y="683914"/>
                  <a:pt x="4490161" y="686581"/>
                </a:cubicBezTo>
                <a:cubicBezTo>
                  <a:pt x="4490161" y="686981"/>
                  <a:pt x="4490128" y="687381"/>
                  <a:pt x="4490061" y="687781"/>
                </a:cubicBezTo>
                <a:cubicBezTo>
                  <a:pt x="4489995" y="688181"/>
                  <a:pt x="4489961" y="688581"/>
                  <a:pt x="4489961" y="688981"/>
                </a:cubicBezTo>
                <a:lnTo>
                  <a:pt x="4562370" y="688981"/>
                </a:lnTo>
                <a:cubicBezTo>
                  <a:pt x="4562370" y="689781"/>
                  <a:pt x="4562270" y="692282"/>
                  <a:pt x="4562070" y="696482"/>
                </a:cubicBezTo>
                <a:cubicBezTo>
                  <a:pt x="4561870" y="700683"/>
                  <a:pt x="4561604" y="705883"/>
                  <a:pt x="4561270" y="712084"/>
                </a:cubicBezTo>
                <a:cubicBezTo>
                  <a:pt x="4560937" y="718285"/>
                  <a:pt x="4560537" y="725086"/>
                  <a:pt x="4560070" y="732487"/>
                </a:cubicBezTo>
                <a:cubicBezTo>
                  <a:pt x="4559603" y="739888"/>
                  <a:pt x="4559170" y="747122"/>
                  <a:pt x="4558770" y="754189"/>
                </a:cubicBezTo>
                <a:cubicBezTo>
                  <a:pt x="4558370" y="761257"/>
                  <a:pt x="4557970" y="767791"/>
                  <a:pt x="4557570" y="773792"/>
                </a:cubicBezTo>
                <a:cubicBezTo>
                  <a:pt x="4557170" y="779793"/>
                  <a:pt x="4556836" y="784460"/>
                  <a:pt x="4556570" y="787794"/>
                </a:cubicBezTo>
                <a:cubicBezTo>
                  <a:pt x="4556169" y="792461"/>
                  <a:pt x="4555336" y="796261"/>
                  <a:pt x="4554069" y="799195"/>
                </a:cubicBezTo>
                <a:cubicBezTo>
                  <a:pt x="4552802" y="802129"/>
                  <a:pt x="4550902" y="804462"/>
                  <a:pt x="4548368" y="806196"/>
                </a:cubicBezTo>
                <a:cubicBezTo>
                  <a:pt x="4545835" y="807929"/>
                  <a:pt x="4542568" y="809163"/>
                  <a:pt x="4538567" y="809896"/>
                </a:cubicBezTo>
                <a:cubicBezTo>
                  <a:pt x="4534567" y="810630"/>
                  <a:pt x="4529699" y="811130"/>
                  <a:pt x="4523965" y="811397"/>
                </a:cubicBezTo>
                <a:lnTo>
                  <a:pt x="4501163" y="812397"/>
                </a:lnTo>
                <a:lnTo>
                  <a:pt x="4498962" y="805196"/>
                </a:lnTo>
                <a:lnTo>
                  <a:pt x="4522565" y="804396"/>
                </a:lnTo>
                <a:cubicBezTo>
                  <a:pt x="4527632" y="804262"/>
                  <a:pt x="4531833" y="803896"/>
                  <a:pt x="4535167" y="803296"/>
                </a:cubicBezTo>
                <a:cubicBezTo>
                  <a:pt x="4538501" y="802695"/>
                  <a:pt x="4541168" y="801695"/>
                  <a:pt x="4543168" y="800295"/>
                </a:cubicBezTo>
                <a:cubicBezTo>
                  <a:pt x="4545168" y="798895"/>
                  <a:pt x="4546635" y="796995"/>
                  <a:pt x="4547568" y="794594"/>
                </a:cubicBezTo>
                <a:cubicBezTo>
                  <a:pt x="4548502" y="792194"/>
                  <a:pt x="4549169" y="789060"/>
                  <a:pt x="4549569" y="785193"/>
                </a:cubicBezTo>
                <a:cubicBezTo>
                  <a:pt x="4549835" y="782260"/>
                  <a:pt x="4550169" y="778259"/>
                  <a:pt x="4550569" y="773192"/>
                </a:cubicBezTo>
                <a:cubicBezTo>
                  <a:pt x="4550969" y="768124"/>
                  <a:pt x="4551369" y="762624"/>
                  <a:pt x="4551769" y="756690"/>
                </a:cubicBezTo>
                <a:cubicBezTo>
                  <a:pt x="4552169" y="750756"/>
                  <a:pt x="4552536" y="744588"/>
                  <a:pt x="4552869" y="738187"/>
                </a:cubicBezTo>
                <a:cubicBezTo>
                  <a:pt x="4553202" y="731787"/>
                  <a:pt x="4553503" y="725786"/>
                  <a:pt x="4553769" y="720185"/>
                </a:cubicBezTo>
                <a:cubicBezTo>
                  <a:pt x="4554036" y="714584"/>
                  <a:pt x="4554269" y="709617"/>
                  <a:pt x="4554469" y="705283"/>
                </a:cubicBezTo>
                <a:cubicBezTo>
                  <a:pt x="4554669" y="700949"/>
                  <a:pt x="4554836" y="697849"/>
                  <a:pt x="4554969" y="695982"/>
                </a:cubicBezTo>
                <a:lnTo>
                  <a:pt x="4489161" y="695982"/>
                </a:lnTo>
                <a:cubicBezTo>
                  <a:pt x="4487694" y="709450"/>
                  <a:pt x="4485227" y="721752"/>
                  <a:pt x="4481760" y="732887"/>
                </a:cubicBezTo>
                <a:cubicBezTo>
                  <a:pt x="4478293" y="744021"/>
                  <a:pt x="4473559" y="754489"/>
                  <a:pt x="4467558" y="764291"/>
                </a:cubicBezTo>
                <a:cubicBezTo>
                  <a:pt x="4461558" y="774092"/>
                  <a:pt x="4454223" y="783393"/>
                  <a:pt x="4445556" y="792194"/>
                </a:cubicBezTo>
                <a:cubicBezTo>
                  <a:pt x="4436888" y="800995"/>
                  <a:pt x="4426553" y="809730"/>
                  <a:pt x="4414552" y="818397"/>
                </a:cubicBezTo>
                <a:lnTo>
                  <a:pt x="4409751" y="812797"/>
                </a:lnTo>
                <a:cubicBezTo>
                  <a:pt x="4421353" y="804262"/>
                  <a:pt x="4431387" y="795795"/>
                  <a:pt x="4439855" y="787393"/>
                </a:cubicBezTo>
                <a:cubicBezTo>
                  <a:pt x="4448323" y="778992"/>
                  <a:pt x="4455457" y="770158"/>
                  <a:pt x="4461258" y="760890"/>
                </a:cubicBezTo>
                <a:cubicBezTo>
                  <a:pt x="4467058" y="751622"/>
                  <a:pt x="4471625" y="741688"/>
                  <a:pt x="4474959" y="731086"/>
                </a:cubicBezTo>
                <a:cubicBezTo>
                  <a:pt x="4478293" y="720485"/>
                  <a:pt x="4480760" y="708784"/>
                  <a:pt x="4482360" y="695982"/>
                </a:cubicBezTo>
                <a:lnTo>
                  <a:pt x="4414152" y="695982"/>
                </a:lnTo>
                <a:lnTo>
                  <a:pt x="4414152" y="688981"/>
                </a:lnTo>
                <a:lnTo>
                  <a:pt x="4483160" y="688981"/>
                </a:lnTo>
                <a:cubicBezTo>
                  <a:pt x="4483160" y="688581"/>
                  <a:pt x="4483194" y="688148"/>
                  <a:pt x="4483260" y="687681"/>
                </a:cubicBezTo>
                <a:cubicBezTo>
                  <a:pt x="4483327" y="687214"/>
                  <a:pt x="4483360" y="686781"/>
                  <a:pt x="4483360" y="686381"/>
                </a:cubicBezTo>
                <a:cubicBezTo>
                  <a:pt x="4483494" y="683714"/>
                  <a:pt x="4483727" y="680013"/>
                  <a:pt x="4484060" y="675279"/>
                </a:cubicBezTo>
                <a:cubicBezTo>
                  <a:pt x="4484394" y="670546"/>
                  <a:pt x="4484694" y="665812"/>
                  <a:pt x="4484961" y="661078"/>
                </a:cubicBezTo>
                <a:cubicBezTo>
                  <a:pt x="4485227" y="656344"/>
                  <a:pt x="4485461" y="652077"/>
                  <a:pt x="4485661" y="648276"/>
                </a:cubicBezTo>
                <a:cubicBezTo>
                  <a:pt x="4485861" y="644476"/>
                  <a:pt x="4485961" y="642175"/>
                  <a:pt x="4485961" y="641375"/>
                </a:cubicBezTo>
                <a:close/>
                <a:moveTo>
                  <a:pt x="2915964" y="641175"/>
                </a:moveTo>
                <a:lnTo>
                  <a:pt x="2922765" y="641575"/>
                </a:lnTo>
                <a:lnTo>
                  <a:pt x="2922765" y="670179"/>
                </a:lnTo>
                <a:lnTo>
                  <a:pt x="2968371" y="670179"/>
                </a:lnTo>
                <a:lnTo>
                  <a:pt x="2968371" y="676780"/>
                </a:lnTo>
                <a:lnTo>
                  <a:pt x="2922765" y="676780"/>
                </a:lnTo>
                <a:lnTo>
                  <a:pt x="2922765" y="708784"/>
                </a:lnTo>
                <a:lnTo>
                  <a:pt x="2976972" y="708784"/>
                </a:lnTo>
                <a:lnTo>
                  <a:pt x="2976972" y="715785"/>
                </a:lnTo>
                <a:lnTo>
                  <a:pt x="2862158" y="715785"/>
                </a:lnTo>
                <a:lnTo>
                  <a:pt x="2862158" y="708784"/>
                </a:lnTo>
                <a:lnTo>
                  <a:pt x="2915964" y="708784"/>
                </a:lnTo>
                <a:lnTo>
                  <a:pt x="2915964" y="676780"/>
                </a:lnTo>
                <a:lnTo>
                  <a:pt x="2873759" y="676780"/>
                </a:lnTo>
                <a:lnTo>
                  <a:pt x="2873759" y="670179"/>
                </a:lnTo>
                <a:lnTo>
                  <a:pt x="2915964" y="670179"/>
                </a:lnTo>
                <a:close/>
                <a:moveTo>
                  <a:pt x="4689586" y="640975"/>
                </a:moveTo>
                <a:lnTo>
                  <a:pt x="4695987" y="640975"/>
                </a:lnTo>
                <a:cubicBezTo>
                  <a:pt x="4705855" y="656977"/>
                  <a:pt x="4718190" y="672479"/>
                  <a:pt x="4732992" y="687481"/>
                </a:cubicBezTo>
                <a:cubicBezTo>
                  <a:pt x="4747793" y="702483"/>
                  <a:pt x="4764262" y="715985"/>
                  <a:pt x="4782398" y="727986"/>
                </a:cubicBezTo>
                <a:lnTo>
                  <a:pt x="4778197" y="734587"/>
                </a:lnTo>
                <a:cubicBezTo>
                  <a:pt x="4769529" y="728720"/>
                  <a:pt x="4761095" y="722419"/>
                  <a:pt x="4752894" y="715685"/>
                </a:cubicBezTo>
                <a:cubicBezTo>
                  <a:pt x="4744693" y="708950"/>
                  <a:pt x="4736959" y="701950"/>
                  <a:pt x="4729691" y="694682"/>
                </a:cubicBezTo>
                <a:cubicBezTo>
                  <a:pt x="4722423" y="687414"/>
                  <a:pt x="4715656" y="679913"/>
                  <a:pt x="4709388" y="672179"/>
                </a:cubicBezTo>
                <a:cubicBezTo>
                  <a:pt x="4703121" y="664445"/>
                  <a:pt x="4697587" y="656710"/>
                  <a:pt x="4692787" y="648976"/>
                </a:cubicBezTo>
                <a:cubicBezTo>
                  <a:pt x="4682919" y="664712"/>
                  <a:pt x="4670550" y="679980"/>
                  <a:pt x="4655682" y="694782"/>
                </a:cubicBezTo>
                <a:cubicBezTo>
                  <a:pt x="4640813" y="709584"/>
                  <a:pt x="4624645" y="722852"/>
                  <a:pt x="4607176" y="734587"/>
                </a:cubicBezTo>
                <a:lnTo>
                  <a:pt x="4603175" y="727786"/>
                </a:lnTo>
                <a:cubicBezTo>
                  <a:pt x="4612110" y="721919"/>
                  <a:pt x="4620778" y="715551"/>
                  <a:pt x="4629179" y="708684"/>
                </a:cubicBezTo>
                <a:cubicBezTo>
                  <a:pt x="4637580" y="701816"/>
                  <a:pt x="4645481" y="694682"/>
                  <a:pt x="4652881" y="687281"/>
                </a:cubicBezTo>
                <a:cubicBezTo>
                  <a:pt x="4660282" y="679880"/>
                  <a:pt x="4667083" y="672279"/>
                  <a:pt x="4673284" y="664478"/>
                </a:cubicBezTo>
                <a:cubicBezTo>
                  <a:pt x="4679485" y="656677"/>
                  <a:pt x="4684919" y="648843"/>
                  <a:pt x="4689586" y="640975"/>
                </a:cubicBezTo>
                <a:close/>
                <a:moveTo>
                  <a:pt x="1089136" y="640575"/>
                </a:moveTo>
                <a:lnTo>
                  <a:pt x="1095737" y="640975"/>
                </a:lnTo>
                <a:lnTo>
                  <a:pt x="1095737" y="676780"/>
                </a:lnTo>
                <a:lnTo>
                  <a:pt x="1160945" y="676780"/>
                </a:lnTo>
                <a:lnTo>
                  <a:pt x="1160945" y="819998"/>
                </a:lnTo>
                <a:lnTo>
                  <a:pt x="1154144" y="819998"/>
                </a:lnTo>
                <a:lnTo>
                  <a:pt x="1154144" y="804196"/>
                </a:lnTo>
                <a:lnTo>
                  <a:pt x="1030529" y="804196"/>
                </a:lnTo>
                <a:lnTo>
                  <a:pt x="1030529" y="819998"/>
                </a:lnTo>
                <a:lnTo>
                  <a:pt x="1023729" y="819998"/>
                </a:lnTo>
                <a:lnTo>
                  <a:pt x="1023729" y="676780"/>
                </a:lnTo>
                <a:lnTo>
                  <a:pt x="1089136" y="676780"/>
                </a:lnTo>
                <a:close/>
                <a:moveTo>
                  <a:pt x="3266208" y="640375"/>
                </a:moveTo>
                <a:lnTo>
                  <a:pt x="3273409" y="640775"/>
                </a:lnTo>
                <a:lnTo>
                  <a:pt x="3273409" y="712584"/>
                </a:lnTo>
                <a:lnTo>
                  <a:pt x="3266208" y="712584"/>
                </a:lnTo>
                <a:lnTo>
                  <a:pt x="3266208" y="694982"/>
                </a:lnTo>
                <a:cubicBezTo>
                  <a:pt x="3262208" y="696049"/>
                  <a:pt x="3257707" y="697216"/>
                  <a:pt x="3252707" y="698482"/>
                </a:cubicBezTo>
                <a:cubicBezTo>
                  <a:pt x="3247706" y="699749"/>
                  <a:pt x="3242639" y="701049"/>
                  <a:pt x="3237505" y="702383"/>
                </a:cubicBezTo>
                <a:cubicBezTo>
                  <a:pt x="3232371" y="703716"/>
                  <a:pt x="3227370" y="704950"/>
                  <a:pt x="3222503" y="706083"/>
                </a:cubicBezTo>
                <a:cubicBezTo>
                  <a:pt x="3217635" y="707217"/>
                  <a:pt x="3213401" y="708250"/>
                  <a:pt x="3209801" y="709184"/>
                </a:cubicBezTo>
                <a:lnTo>
                  <a:pt x="3208801" y="702383"/>
                </a:lnTo>
                <a:cubicBezTo>
                  <a:pt x="3212402" y="701583"/>
                  <a:pt x="3216702" y="700616"/>
                  <a:pt x="3221703" y="699483"/>
                </a:cubicBezTo>
                <a:cubicBezTo>
                  <a:pt x="3226703" y="698349"/>
                  <a:pt x="3231837" y="697149"/>
                  <a:pt x="3237105" y="695882"/>
                </a:cubicBezTo>
                <a:cubicBezTo>
                  <a:pt x="3242372" y="694615"/>
                  <a:pt x="3247539" y="693315"/>
                  <a:pt x="3252606" y="691982"/>
                </a:cubicBezTo>
                <a:cubicBezTo>
                  <a:pt x="3257674" y="690648"/>
                  <a:pt x="3262208" y="689448"/>
                  <a:pt x="3266208" y="688381"/>
                </a:cubicBezTo>
                <a:lnTo>
                  <a:pt x="3266208" y="667379"/>
                </a:lnTo>
                <a:lnTo>
                  <a:pt x="3213201" y="667379"/>
                </a:lnTo>
                <a:lnTo>
                  <a:pt x="3213201" y="660978"/>
                </a:lnTo>
                <a:lnTo>
                  <a:pt x="3266208" y="660978"/>
                </a:lnTo>
                <a:close/>
                <a:moveTo>
                  <a:pt x="3119590" y="640375"/>
                </a:moveTo>
                <a:lnTo>
                  <a:pt x="3126190" y="640775"/>
                </a:lnTo>
                <a:lnTo>
                  <a:pt x="3126190" y="678980"/>
                </a:lnTo>
                <a:lnTo>
                  <a:pt x="3172396" y="678980"/>
                </a:lnTo>
                <a:lnTo>
                  <a:pt x="3172396" y="685581"/>
                </a:lnTo>
                <a:lnTo>
                  <a:pt x="3126190" y="685581"/>
                </a:lnTo>
                <a:lnTo>
                  <a:pt x="3126190" y="725386"/>
                </a:lnTo>
                <a:lnTo>
                  <a:pt x="3177597" y="725386"/>
                </a:lnTo>
                <a:lnTo>
                  <a:pt x="3177597" y="731987"/>
                </a:lnTo>
                <a:lnTo>
                  <a:pt x="3128391" y="731987"/>
                </a:lnTo>
                <a:cubicBezTo>
                  <a:pt x="3134392" y="745055"/>
                  <a:pt x="3142159" y="756756"/>
                  <a:pt x="3151694" y="767091"/>
                </a:cubicBezTo>
                <a:cubicBezTo>
                  <a:pt x="3161228" y="777426"/>
                  <a:pt x="3172263" y="787060"/>
                  <a:pt x="3184798" y="795995"/>
                </a:cubicBezTo>
                <a:lnTo>
                  <a:pt x="3180197" y="801195"/>
                </a:lnTo>
                <a:cubicBezTo>
                  <a:pt x="3168196" y="792661"/>
                  <a:pt x="3157694" y="783493"/>
                  <a:pt x="3148693" y="773692"/>
                </a:cubicBezTo>
                <a:cubicBezTo>
                  <a:pt x="3139692" y="763891"/>
                  <a:pt x="3132191" y="752923"/>
                  <a:pt x="3126190" y="740788"/>
                </a:cubicBezTo>
                <a:lnTo>
                  <a:pt x="3126190" y="819198"/>
                </a:lnTo>
                <a:lnTo>
                  <a:pt x="3119590" y="819198"/>
                </a:lnTo>
                <a:lnTo>
                  <a:pt x="3119590" y="740788"/>
                </a:lnTo>
                <a:cubicBezTo>
                  <a:pt x="3112922" y="754123"/>
                  <a:pt x="3104821" y="766024"/>
                  <a:pt x="3095287" y="776492"/>
                </a:cubicBezTo>
                <a:cubicBezTo>
                  <a:pt x="3085752" y="786960"/>
                  <a:pt x="3074184" y="796728"/>
                  <a:pt x="3060582" y="805796"/>
                </a:cubicBezTo>
                <a:lnTo>
                  <a:pt x="3055982" y="800395"/>
                </a:lnTo>
                <a:cubicBezTo>
                  <a:pt x="3063183" y="795595"/>
                  <a:pt x="3069783" y="790694"/>
                  <a:pt x="3075784" y="785693"/>
                </a:cubicBezTo>
                <a:cubicBezTo>
                  <a:pt x="3081785" y="780693"/>
                  <a:pt x="3087286" y="775425"/>
                  <a:pt x="3092286" y="769891"/>
                </a:cubicBezTo>
                <a:cubicBezTo>
                  <a:pt x="3097287" y="764357"/>
                  <a:pt x="3101888" y="758457"/>
                  <a:pt x="3106088" y="752189"/>
                </a:cubicBezTo>
                <a:cubicBezTo>
                  <a:pt x="3110289" y="745922"/>
                  <a:pt x="3114123" y="739187"/>
                  <a:pt x="3117590" y="731987"/>
                </a:cubicBezTo>
                <a:lnTo>
                  <a:pt x="3071984" y="731987"/>
                </a:lnTo>
                <a:lnTo>
                  <a:pt x="3071984" y="725386"/>
                </a:lnTo>
                <a:lnTo>
                  <a:pt x="3119590" y="725386"/>
                </a:lnTo>
                <a:lnTo>
                  <a:pt x="3119590" y="685581"/>
                </a:lnTo>
                <a:lnTo>
                  <a:pt x="3092586" y="685581"/>
                </a:lnTo>
                <a:cubicBezTo>
                  <a:pt x="3089653" y="695315"/>
                  <a:pt x="3086119" y="704383"/>
                  <a:pt x="3081985" y="712784"/>
                </a:cubicBezTo>
                <a:lnTo>
                  <a:pt x="3075784" y="710184"/>
                </a:lnTo>
                <a:cubicBezTo>
                  <a:pt x="3079651" y="702316"/>
                  <a:pt x="3083285" y="693315"/>
                  <a:pt x="3086686" y="683181"/>
                </a:cubicBezTo>
                <a:cubicBezTo>
                  <a:pt x="3090086" y="673046"/>
                  <a:pt x="3092920" y="662645"/>
                  <a:pt x="3095187" y="651977"/>
                </a:cubicBezTo>
                <a:lnTo>
                  <a:pt x="3101187" y="653577"/>
                </a:lnTo>
                <a:cubicBezTo>
                  <a:pt x="3100254" y="657844"/>
                  <a:pt x="3099254" y="662111"/>
                  <a:pt x="3098187" y="666378"/>
                </a:cubicBezTo>
                <a:cubicBezTo>
                  <a:pt x="3097120" y="670646"/>
                  <a:pt x="3095987" y="674846"/>
                  <a:pt x="3094787" y="678980"/>
                </a:cubicBezTo>
                <a:lnTo>
                  <a:pt x="3119590" y="678980"/>
                </a:lnTo>
                <a:close/>
                <a:moveTo>
                  <a:pt x="2646131" y="640375"/>
                </a:moveTo>
                <a:lnTo>
                  <a:pt x="2653132" y="641775"/>
                </a:lnTo>
                <a:cubicBezTo>
                  <a:pt x="2652732" y="644042"/>
                  <a:pt x="2652165" y="646576"/>
                  <a:pt x="2651431" y="649376"/>
                </a:cubicBezTo>
                <a:cubicBezTo>
                  <a:pt x="2650698" y="652177"/>
                  <a:pt x="2649931" y="655044"/>
                  <a:pt x="2649131" y="657977"/>
                </a:cubicBezTo>
                <a:cubicBezTo>
                  <a:pt x="2648331" y="660911"/>
                  <a:pt x="2647498" y="663845"/>
                  <a:pt x="2646631" y="666778"/>
                </a:cubicBezTo>
                <a:cubicBezTo>
                  <a:pt x="2645764" y="669712"/>
                  <a:pt x="2644864" y="672446"/>
                  <a:pt x="2643930" y="674979"/>
                </a:cubicBezTo>
                <a:lnTo>
                  <a:pt x="2678135" y="674979"/>
                </a:lnTo>
                <a:lnTo>
                  <a:pt x="2678135" y="811597"/>
                </a:lnTo>
                <a:lnTo>
                  <a:pt x="2616127" y="811597"/>
                </a:lnTo>
                <a:lnTo>
                  <a:pt x="2616127" y="674979"/>
                </a:lnTo>
                <a:lnTo>
                  <a:pt x="2636729" y="674979"/>
                </a:lnTo>
                <a:cubicBezTo>
                  <a:pt x="2637663" y="672446"/>
                  <a:pt x="2638563" y="669679"/>
                  <a:pt x="2639430" y="666678"/>
                </a:cubicBezTo>
                <a:cubicBezTo>
                  <a:pt x="2640297" y="663678"/>
                  <a:pt x="2641163" y="660644"/>
                  <a:pt x="2642030" y="657577"/>
                </a:cubicBezTo>
                <a:cubicBezTo>
                  <a:pt x="2642897" y="654510"/>
                  <a:pt x="2643664" y="651476"/>
                  <a:pt x="2644330" y="648476"/>
                </a:cubicBezTo>
                <a:cubicBezTo>
                  <a:pt x="2644997" y="645476"/>
                  <a:pt x="2645597" y="642775"/>
                  <a:pt x="2646131" y="640375"/>
                </a:cubicBezTo>
                <a:close/>
                <a:moveTo>
                  <a:pt x="1491586" y="640375"/>
                </a:moveTo>
                <a:cubicBezTo>
                  <a:pt x="1492787" y="643709"/>
                  <a:pt x="1493920" y="647176"/>
                  <a:pt x="1494987" y="650776"/>
                </a:cubicBezTo>
                <a:cubicBezTo>
                  <a:pt x="1496054" y="654377"/>
                  <a:pt x="1497121" y="658111"/>
                  <a:pt x="1498187" y="661978"/>
                </a:cubicBezTo>
                <a:lnTo>
                  <a:pt x="1580397" y="661978"/>
                </a:lnTo>
                <a:lnTo>
                  <a:pt x="1580397" y="667979"/>
                </a:lnTo>
                <a:lnTo>
                  <a:pt x="1405176" y="667979"/>
                </a:lnTo>
                <a:lnTo>
                  <a:pt x="1405176" y="661978"/>
                </a:lnTo>
                <a:lnTo>
                  <a:pt x="1491386" y="661978"/>
                </a:lnTo>
                <a:cubicBezTo>
                  <a:pt x="1489253" y="654244"/>
                  <a:pt x="1487119" y="647309"/>
                  <a:pt x="1484986" y="641175"/>
                </a:cubicBezTo>
                <a:close/>
                <a:moveTo>
                  <a:pt x="3306213" y="640175"/>
                </a:moveTo>
                <a:lnTo>
                  <a:pt x="3313214" y="640575"/>
                </a:lnTo>
                <a:lnTo>
                  <a:pt x="3313214" y="670779"/>
                </a:lnTo>
                <a:cubicBezTo>
                  <a:pt x="3317348" y="669445"/>
                  <a:pt x="3321915" y="667845"/>
                  <a:pt x="3326916" y="665978"/>
                </a:cubicBezTo>
                <a:cubicBezTo>
                  <a:pt x="3331916" y="664111"/>
                  <a:pt x="3336850" y="662211"/>
                  <a:pt x="3341717" y="660278"/>
                </a:cubicBezTo>
                <a:cubicBezTo>
                  <a:pt x="3346585" y="658344"/>
                  <a:pt x="3351219" y="656444"/>
                  <a:pt x="3355619" y="654577"/>
                </a:cubicBezTo>
                <a:cubicBezTo>
                  <a:pt x="3360020" y="652710"/>
                  <a:pt x="3363687" y="650976"/>
                  <a:pt x="3366621" y="649376"/>
                </a:cubicBezTo>
                <a:lnTo>
                  <a:pt x="3369021" y="655577"/>
                </a:lnTo>
                <a:cubicBezTo>
                  <a:pt x="3365821" y="657177"/>
                  <a:pt x="3361887" y="658944"/>
                  <a:pt x="3357219" y="660878"/>
                </a:cubicBezTo>
                <a:cubicBezTo>
                  <a:pt x="3352552" y="662811"/>
                  <a:pt x="3347652" y="664778"/>
                  <a:pt x="3342518" y="666778"/>
                </a:cubicBezTo>
                <a:cubicBezTo>
                  <a:pt x="3337383" y="668779"/>
                  <a:pt x="3332250" y="670679"/>
                  <a:pt x="3327116" y="672479"/>
                </a:cubicBezTo>
                <a:cubicBezTo>
                  <a:pt x="3321982" y="674279"/>
                  <a:pt x="3317348" y="675846"/>
                  <a:pt x="3313214" y="677180"/>
                </a:cubicBezTo>
                <a:lnTo>
                  <a:pt x="3313214" y="688981"/>
                </a:lnTo>
                <a:cubicBezTo>
                  <a:pt x="3313214" y="691515"/>
                  <a:pt x="3313414" y="693582"/>
                  <a:pt x="3313814" y="695182"/>
                </a:cubicBezTo>
                <a:cubicBezTo>
                  <a:pt x="3314214" y="696782"/>
                  <a:pt x="3314981" y="698049"/>
                  <a:pt x="3316114" y="698982"/>
                </a:cubicBezTo>
                <a:cubicBezTo>
                  <a:pt x="3317248" y="699916"/>
                  <a:pt x="3318748" y="700616"/>
                  <a:pt x="3320615" y="701083"/>
                </a:cubicBezTo>
                <a:cubicBezTo>
                  <a:pt x="3322482" y="701549"/>
                  <a:pt x="3324882" y="701850"/>
                  <a:pt x="3327816" y="701983"/>
                </a:cubicBezTo>
                <a:cubicBezTo>
                  <a:pt x="3335284" y="702383"/>
                  <a:pt x="3342751" y="702383"/>
                  <a:pt x="3350219" y="701983"/>
                </a:cubicBezTo>
                <a:cubicBezTo>
                  <a:pt x="3353819" y="701850"/>
                  <a:pt x="3356719" y="701516"/>
                  <a:pt x="3358920" y="700983"/>
                </a:cubicBezTo>
                <a:cubicBezTo>
                  <a:pt x="3361120" y="700449"/>
                  <a:pt x="3362887" y="699683"/>
                  <a:pt x="3364220" y="698682"/>
                </a:cubicBezTo>
                <a:cubicBezTo>
                  <a:pt x="3365554" y="697682"/>
                  <a:pt x="3366521" y="696415"/>
                  <a:pt x="3367121" y="694882"/>
                </a:cubicBezTo>
                <a:cubicBezTo>
                  <a:pt x="3367721" y="693348"/>
                  <a:pt x="3368221" y="691381"/>
                  <a:pt x="3368621" y="688981"/>
                </a:cubicBezTo>
                <a:cubicBezTo>
                  <a:pt x="3369021" y="686448"/>
                  <a:pt x="3369321" y="683881"/>
                  <a:pt x="3369521" y="681280"/>
                </a:cubicBezTo>
                <a:cubicBezTo>
                  <a:pt x="3369721" y="678680"/>
                  <a:pt x="3369821" y="676646"/>
                  <a:pt x="3369821" y="675179"/>
                </a:cubicBezTo>
                <a:lnTo>
                  <a:pt x="3376022" y="676980"/>
                </a:lnTo>
                <a:cubicBezTo>
                  <a:pt x="3376022" y="678580"/>
                  <a:pt x="3375922" y="680580"/>
                  <a:pt x="3375722" y="682980"/>
                </a:cubicBezTo>
                <a:cubicBezTo>
                  <a:pt x="3375522" y="685381"/>
                  <a:pt x="3375222" y="687848"/>
                  <a:pt x="3374822" y="690381"/>
                </a:cubicBezTo>
                <a:cubicBezTo>
                  <a:pt x="3374288" y="693982"/>
                  <a:pt x="3373555" y="696916"/>
                  <a:pt x="3372621" y="699182"/>
                </a:cubicBezTo>
                <a:cubicBezTo>
                  <a:pt x="3371688" y="701449"/>
                  <a:pt x="3370355" y="703250"/>
                  <a:pt x="3368621" y="704583"/>
                </a:cubicBezTo>
                <a:cubicBezTo>
                  <a:pt x="3366887" y="705917"/>
                  <a:pt x="3364654" y="706883"/>
                  <a:pt x="3361920" y="707484"/>
                </a:cubicBezTo>
                <a:cubicBezTo>
                  <a:pt x="3359186" y="708084"/>
                  <a:pt x="3355686" y="708450"/>
                  <a:pt x="3351419" y="708584"/>
                </a:cubicBezTo>
                <a:cubicBezTo>
                  <a:pt x="3342884" y="708984"/>
                  <a:pt x="3334350" y="708984"/>
                  <a:pt x="3325816" y="708584"/>
                </a:cubicBezTo>
                <a:cubicBezTo>
                  <a:pt x="3322349" y="708450"/>
                  <a:pt x="3319381" y="708084"/>
                  <a:pt x="3316914" y="707484"/>
                </a:cubicBezTo>
                <a:cubicBezTo>
                  <a:pt x="3314448" y="706883"/>
                  <a:pt x="3312414" y="705883"/>
                  <a:pt x="3310814" y="704483"/>
                </a:cubicBezTo>
                <a:cubicBezTo>
                  <a:pt x="3309214" y="703083"/>
                  <a:pt x="3308047" y="701249"/>
                  <a:pt x="3307313" y="698982"/>
                </a:cubicBezTo>
                <a:cubicBezTo>
                  <a:pt x="3306580" y="696716"/>
                  <a:pt x="3306213" y="693848"/>
                  <a:pt x="3306213" y="690381"/>
                </a:cubicBezTo>
                <a:close/>
                <a:moveTo>
                  <a:pt x="1698212" y="639975"/>
                </a:moveTo>
                <a:cubicBezTo>
                  <a:pt x="1699679" y="643842"/>
                  <a:pt x="1701113" y="647909"/>
                  <a:pt x="1702513" y="652177"/>
                </a:cubicBezTo>
                <a:cubicBezTo>
                  <a:pt x="1703913" y="656444"/>
                  <a:pt x="1705213" y="660778"/>
                  <a:pt x="1706413" y="665178"/>
                </a:cubicBezTo>
                <a:lnTo>
                  <a:pt x="1774822" y="665178"/>
                </a:lnTo>
                <a:lnTo>
                  <a:pt x="1774822" y="671579"/>
                </a:lnTo>
                <a:lnTo>
                  <a:pt x="1630004" y="671579"/>
                </a:lnTo>
                <a:lnTo>
                  <a:pt x="1630004" y="725786"/>
                </a:lnTo>
                <a:cubicBezTo>
                  <a:pt x="1630004" y="737387"/>
                  <a:pt x="1629504" y="747555"/>
                  <a:pt x="1628503" y="756290"/>
                </a:cubicBezTo>
                <a:cubicBezTo>
                  <a:pt x="1627503" y="765024"/>
                  <a:pt x="1626003" y="772992"/>
                  <a:pt x="1624003" y="780193"/>
                </a:cubicBezTo>
                <a:cubicBezTo>
                  <a:pt x="1622003" y="787393"/>
                  <a:pt x="1619402" y="794228"/>
                  <a:pt x="1616202" y="800695"/>
                </a:cubicBezTo>
                <a:cubicBezTo>
                  <a:pt x="1613002" y="807163"/>
                  <a:pt x="1609201" y="813863"/>
                  <a:pt x="1604801" y="820798"/>
                </a:cubicBezTo>
                <a:lnTo>
                  <a:pt x="1599000" y="817197"/>
                </a:lnTo>
                <a:cubicBezTo>
                  <a:pt x="1603267" y="810263"/>
                  <a:pt x="1606934" y="803662"/>
                  <a:pt x="1610001" y="797395"/>
                </a:cubicBezTo>
                <a:cubicBezTo>
                  <a:pt x="1613068" y="791127"/>
                  <a:pt x="1615569" y="784493"/>
                  <a:pt x="1617502" y="777492"/>
                </a:cubicBezTo>
                <a:cubicBezTo>
                  <a:pt x="1619436" y="770491"/>
                  <a:pt x="1620869" y="762724"/>
                  <a:pt x="1621803" y="754189"/>
                </a:cubicBezTo>
                <a:cubicBezTo>
                  <a:pt x="1622736" y="745655"/>
                  <a:pt x="1623203" y="735720"/>
                  <a:pt x="1623203" y="724386"/>
                </a:cubicBezTo>
                <a:lnTo>
                  <a:pt x="1623203" y="665178"/>
                </a:lnTo>
                <a:lnTo>
                  <a:pt x="1699412" y="665178"/>
                </a:lnTo>
                <a:cubicBezTo>
                  <a:pt x="1698212" y="660911"/>
                  <a:pt x="1696912" y="656710"/>
                  <a:pt x="1695512" y="652577"/>
                </a:cubicBezTo>
                <a:cubicBezTo>
                  <a:pt x="1694112" y="648443"/>
                  <a:pt x="1692745" y="644509"/>
                  <a:pt x="1691411" y="640775"/>
                </a:cubicBezTo>
                <a:close/>
                <a:moveTo>
                  <a:pt x="689487" y="639975"/>
                </a:moveTo>
                <a:lnTo>
                  <a:pt x="696487" y="640375"/>
                </a:lnTo>
                <a:cubicBezTo>
                  <a:pt x="696355" y="645042"/>
                  <a:pt x="696054" y="649810"/>
                  <a:pt x="695587" y="654677"/>
                </a:cubicBezTo>
                <a:cubicBezTo>
                  <a:pt x="695121" y="659544"/>
                  <a:pt x="694487" y="663911"/>
                  <a:pt x="693687" y="667779"/>
                </a:cubicBezTo>
                <a:lnTo>
                  <a:pt x="771897" y="667779"/>
                </a:lnTo>
                <a:lnTo>
                  <a:pt x="771897" y="674379"/>
                </a:lnTo>
                <a:lnTo>
                  <a:pt x="698088" y="674379"/>
                </a:lnTo>
                <a:cubicBezTo>
                  <a:pt x="704622" y="686248"/>
                  <a:pt x="714690" y="695882"/>
                  <a:pt x="728291" y="703283"/>
                </a:cubicBezTo>
                <a:cubicBezTo>
                  <a:pt x="741893" y="710684"/>
                  <a:pt x="759629" y="716451"/>
                  <a:pt x="781499" y="720585"/>
                </a:cubicBezTo>
                <a:lnTo>
                  <a:pt x="780098" y="727186"/>
                </a:lnTo>
                <a:cubicBezTo>
                  <a:pt x="756362" y="722785"/>
                  <a:pt x="737393" y="716485"/>
                  <a:pt x="723191" y="708284"/>
                </a:cubicBezTo>
                <a:cubicBezTo>
                  <a:pt x="708989" y="700083"/>
                  <a:pt x="698421" y="689181"/>
                  <a:pt x="691487" y="675580"/>
                </a:cubicBezTo>
                <a:cubicBezTo>
                  <a:pt x="689487" y="682114"/>
                  <a:pt x="686420" y="687948"/>
                  <a:pt x="682286" y="693082"/>
                </a:cubicBezTo>
                <a:cubicBezTo>
                  <a:pt x="678152" y="698216"/>
                  <a:pt x="672685" y="702883"/>
                  <a:pt x="665883" y="707083"/>
                </a:cubicBezTo>
                <a:cubicBezTo>
                  <a:pt x="659083" y="711284"/>
                  <a:pt x="650715" y="715184"/>
                  <a:pt x="640780" y="718785"/>
                </a:cubicBezTo>
                <a:cubicBezTo>
                  <a:pt x="630846" y="722385"/>
                  <a:pt x="619011" y="725852"/>
                  <a:pt x="605276" y="729186"/>
                </a:cubicBezTo>
                <a:lnTo>
                  <a:pt x="603476" y="722385"/>
                </a:lnTo>
                <a:cubicBezTo>
                  <a:pt x="616411" y="719185"/>
                  <a:pt x="627546" y="715985"/>
                  <a:pt x="636880" y="712784"/>
                </a:cubicBezTo>
                <a:cubicBezTo>
                  <a:pt x="646214" y="709584"/>
                  <a:pt x="654049" y="706083"/>
                  <a:pt x="660383" y="702283"/>
                </a:cubicBezTo>
                <a:cubicBezTo>
                  <a:pt x="666717" y="698482"/>
                  <a:pt x="671784" y="694349"/>
                  <a:pt x="675585" y="689881"/>
                </a:cubicBezTo>
                <a:cubicBezTo>
                  <a:pt x="679385" y="685414"/>
                  <a:pt x="682286" y="680247"/>
                  <a:pt x="684286" y="674379"/>
                </a:cubicBezTo>
                <a:lnTo>
                  <a:pt x="612277" y="674379"/>
                </a:lnTo>
                <a:lnTo>
                  <a:pt x="612277" y="667779"/>
                </a:lnTo>
                <a:lnTo>
                  <a:pt x="686286" y="667779"/>
                </a:lnTo>
                <a:cubicBezTo>
                  <a:pt x="687220" y="663911"/>
                  <a:pt x="687920" y="659478"/>
                  <a:pt x="688387" y="654477"/>
                </a:cubicBezTo>
                <a:cubicBezTo>
                  <a:pt x="688853" y="649476"/>
                  <a:pt x="689220" y="644642"/>
                  <a:pt x="689487" y="639975"/>
                </a:cubicBezTo>
                <a:close/>
                <a:moveTo>
                  <a:pt x="2504313" y="639575"/>
                </a:moveTo>
                <a:lnTo>
                  <a:pt x="2510914" y="639975"/>
                </a:lnTo>
                <a:lnTo>
                  <a:pt x="2510914" y="661578"/>
                </a:lnTo>
                <a:lnTo>
                  <a:pt x="2557319" y="661578"/>
                </a:lnTo>
                <a:lnTo>
                  <a:pt x="2557319" y="691181"/>
                </a:lnTo>
                <a:lnTo>
                  <a:pt x="2578122" y="691181"/>
                </a:lnTo>
                <a:lnTo>
                  <a:pt x="2578122" y="697382"/>
                </a:lnTo>
                <a:lnTo>
                  <a:pt x="2557319" y="697382"/>
                </a:lnTo>
                <a:lnTo>
                  <a:pt x="2557319" y="727586"/>
                </a:lnTo>
                <a:lnTo>
                  <a:pt x="2510914" y="727586"/>
                </a:lnTo>
                <a:lnTo>
                  <a:pt x="2510914" y="751189"/>
                </a:lnTo>
                <a:lnTo>
                  <a:pt x="2565721" y="751189"/>
                </a:lnTo>
                <a:lnTo>
                  <a:pt x="2565721" y="757590"/>
                </a:lnTo>
                <a:lnTo>
                  <a:pt x="2510914" y="757590"/>
                </a:lnTo>
                <a:lnTo>
                  <a:pt x="2510914" y="781793"/>
                </a:lnTo>
                <a:lnTo>
                  <a:pt x="2574322" y="781793"/>
                </a:lnTo>
                <a:lnTo>
                  <a:pt x="2574322" y="787794"/>
                </a:lnTo>
                <a:lnTo>
                  <a:pt x="2510914" y="787794"/>
                </a:lnTo>
                <a:lnTo>
                  <a:pt x="2510914" y="818197"/>
                </a:lnTo>
                <a:lnTo>
                  <a:pt x="2504313" y="818197"/>
                </a:lnTo>
                <a:lnTo>
                  <a:pt x="2504313" y="787794"/>
                </a:lnTo>
                <a:lnTo>
                  <a:pt x="2449706" y="787794"/>
                </a:lnTo>
                <a:lnTo>
                  <a:pt x="2449706" y="781793"/>
                </a:lnTo>
                <a:lnTo>
                  <a:pt x="2504313" y="781793"/>
                </a:lnTo>
                <a:lnTo>
                  <a:pt x="2504313" y="757590"/>
                </a:lnTo>
                <a:lnTo>
                  <a:pt x="2458907" y="757590"/>
                </a:lnTo>
                <a:lnTo>
                  <a:pt x="2458907" y="751189"/>
                </a:lnTo>
                <a:lnTo>
                  <a:pt x="2504313" y="751189"/>
                </a:lnTo>
                <a:lnTo>
                  <a:pt x="2504313" y="727586"/>
                </a:lnTo>
                <a:lnTo>
                  <a:pt x="2463508" y="727586"/>
                </a:lnTo>
                <a:lnTo>
                  <a:pt x="2463508" y="721585"/>
                </a:lnTo>
                <a:lnTo>
                  <a:pt x="2504313" y="721585"/>
                </a:lnTo>
                <a:lnTo>
                  <a:pt x="2504313" y="697382"/>
                </a:lnTo>
                <a:lnTo>
                  <a:pt x="2458507" y="697382"/>
                </a:lnTo>
                <a:lnTo>
                  <a:pt x="2458507" y="691181"/>
                </a:lnTo>
                <a:lnTo>
                  <a:pt x="2504313" y="691181"/>
                </a:lnTo>
                <a:lnTo>
                  <a:pt x="2504313" y="667379"/>
                </a:lnTo>
                <a:lnTo>
                  <a:pt x="2464308" y="667379"/>
                </a:lnTo>
                <a:lnTo>
                  <a:pt x="2464308" y="661578"/>
                </a:lnTo>
                <a:lnTo>
                  <a:pt x="2504313" y="661578"/>
                </a:lnTo>
                <a:close/>
                <a:moveTo>
                  <a:pt x="3689261" y="639175"/>
                </a:moveTo>
                <a:lnTo>
                  <a:pt x="3696062" y="639575"/>
                </a:lnTo>
                <a:lnTo>
                  <a:pt x="3696062" y="666578"/>
                </a:lnTo>
                <a:lnTo>
                  <a:pt x="3768871" y="666578"/>
                </a:lnTo>
                <a:lnTo>
                  <a:pt x="3768871" y="673179"/>
                </a:lnTo>
                <a:lnTo>
                  <a:pt x="3696062" y="673179"/>
                </a:lnTo>
                <a:lnTo>
                  <a:pt x="3696062" y="729386"/>
                </a:lnTo>
                <a:lnTo>
                  <a:pt x="3776672" y="729386"/>
                </a:lnTo>
                <a:lnTo>
                  <a:pt x="3776672" y="736387"/>
                </a:lnTo>
                <a:lnTo>
                  <a:pt x="3697462" y="736387"/>
                </a:lnTo>
                <a:cubicBezTo>
                  <a:pt x="3706797" y="749322"/>
                  <a:pt x="3718465" y="760824"/>
                  <a:pt x="3732466" y="770891"/>
                </a:cubicBezTo>
                <a:cubicBezTo>
                  <a:pt x="3746468" y="780959"/>
                  <a:pt x="3762737" y="790194"/>
                  <a:pt x="3781273" y="798595"/>
                </a:cubicBezTo>
                <a:lnTo>
                  <a:pt x="3778272" y="804796"/>
                </a:lnTo>
                <a:cubicBezTo>
                  <a:pt x="3760403" y="796795"/>
                  <a:pt x="3744601" y="787894"/>
                  <a:pt x="3730866" y="778092"/>
                </a:cubicBezTo>
                <a:cubicBezTo>
                  <a:pt x="3717131" y="768291"/>
                  <a:pt x="3705530" y="757190"/>
                  <a:pt x="3696062" y="744788"/>
                </a:cubicBezTo>
                <a:lnTo>
                  <a:pt x="3696062" y="819798"/>
                </a:lnTo>
                <a:lnTo>
                  <a:pt x="3689261" y="819798"/>
                </a:lnTo>
                <a:lnTo>
                  <a:pt x="3689261" y="745188"/>
                </a:lnTo>
                <a:cubicBezTo>
                  <a:pt x="3679660" y="757723"/>
                  <a:pt x="3667992" y="768925"/>
                  <a:pt x="3654257" y="778792"/>
                </a:cubicBezTo>
                <a:cubicBezTo>
                  <a:pt x="3640521" y="788660"/>
                  <a:pt x="3624653" y="797728"/>
                  <a:pt x="3606651" y="805996"/>
                </a:cubicBezTo>
                <a:lnTo>
                  <a:pt x="3603650" y="799595"/>
                </a:lnTo>
                <a:cubicBezTo>
                  <a:pt x="3622319" y="790927"/>
                  <a:pt x="3638655" y="781526"/>
                  <a:pt x="3652656" y="771391"/>
                </a:cubicBezTo>
                <a:cubicBezTo>
                  <a:pt x="3666658" y="761257"/>
                  <a:pt x="3678326" y="749589"/>
                  <a:pt x="3687661" y="736387"/>
                </a:cubicBezTo>
                <a:lnTo>
                  <a:pt x="3608451" y="736387"/>
                </a:lnTo>
                <a:lnTo>
                  <a:pt x="3608451" y="729386"/>
                </a:lnTo>
                <a:lnTo>
                  <a:pt x="3689261" y="729386"/>
                </a:lnTo>
                <a:lnTo>
                  <a:pt x="3689261" y="673179"/>
                </a:lnTo>
                <a:lnTo>
                  <a:pt x="3616652" y="673179"/>
                </a:lnTo>
                <a:lnTo>
                  <a:pt x="3616652" y="666578"/>
                </a:lnTo>
                <a:lnTo>
                  <a:pt x="3689261" y="666578"/>
                </a:lnTo>
                <a:close/>
                <a:moveTo>
                  <a:pt x="2713539" y="638975"/>
                </a:moveTo>
                <a:lnTo>
                  <a:pt x="2720140" y="640575"/>
                </a:lnTo>
                <a:cubicBezTo>
                  <a:pt x="2718806" y="645642"/>
                  <a:pt x="2717206" y="651110"/>
                  <a:pt x="2715339" y="656977"/>
                </a:cubicBezTo>
                <a:cubicBezTo>
                  <a:pt x="2713472" y="662845"/>
                  <a:pt x="2711339" y="668845"/>
                  <a:pt x="2708939" y="674979"/>
                </a:cubicBezTo>
                <a:lnTo>
                  <a:pt x="2769946" y="674979"/>
                </a:lnTo>
                <a:cubicBezTo>
                  <a:pt x="2769946" y="675513"/>
                  <a:pt x="2769846" y="678447"/>
                  <a:pt x="2769646" y="683781"/>
                </a:cubicBezTo>
                <a:cubicBezTo>
                  <a:pt x="2769446" y="689115"/>
                  <a:pt x="2769246" y="695749"/>
                  <a:pt x="2769046" y="703683"/>
                </a:cubicBezTo>
                <a:cubicBezTo>
                  <a:pt x="2768846" y="711617"/>
                  <a:pt x="2768579" y="720285"/>
                  <a:pt x="2768246" y="729686"/>
                </a:cubicBezTo>
                <a:cubicBezTo>
                  <a:pt x="2767912" y="739088"/>
                  <a:pt x="2767579" y="747955"/>
                  <a:pt x="2767246" y="756290"/>
                </a:cubicBezTo>
                <a:cubicBezTo>
                  <a:pt x="2766912" y="764624"/>
                  <a:pt x="2766646" y="771958"/>
                  <a:pt x="2766446" y="778292"/>
                </a:cubicBezTo>
                <a:cubicBezTo>
                  <a:pt x="2766246" y="784627"/>
                  <a:pt x="2766079" y="788660"/>
                  <a:pt x="2765946" y="790394"/>
                </a:cubicBezTo>
                <a:cubicBezTo>
                  <a:pt x="2765679" y="794794"/>
                  <a:pt x="2765079" y="798362"/>
                  <a:pt x="2764145" y="801095"/>
                </a:cubicBezTo>
                <a:cubicBezTo>
                  <a:pt x="2763212" y="803829"/>
                  <a:pt x="2761745" y="805996"/>
                  <a:pt x="2759745" y="807596"/>
                </a:cubicBezTo>
                <a:cubicBezTo>
                  <a:pt x="2757744" y="809196"/>
                  <a:pt x="2755078" y="810363"/>
                  <a:pt x="2751744" y="811096"/>
                </a:cubicBezTo>
                <a:cubicBezTo>
                  <a:pt x="2748410" y="811830"/>
                  <a:pt x="2744276" y="812397"/>
                  <a:pt x="2739342" y="812797"/>
                </a:cubicBezTo>
                <a:lnTo>
                  <a:pt x="2723140" y="813997"/>
                </a:lnTo>
                <a:lnTo>
                  <a:pt x="2720540" y="806996"/>
                </a:lnTo>
                <a:lnTo>
                  <a:pt x="2737742" y="805796"/>
                </a:lnTo>
                <a:cubicBezTo>
                  <a:pt x="2741876" y="805529"/>
                  <a:pt x="2745310" y="805129"/>
                  <a:pt x="2748043" y="804596"/>
                </a:cubicBezTo>
                <a:cubicBezTo>
                  <a:pt x="2750777" y="804062"/>
                  <a:pt x="2752911" y="803162"/>
                  <a:pt x="2754444" y="801895"/>
                </a:cubicBezTo>
                <a:cubicBezTo>
                  <a:pt x="2755978" y="800629"/>
                  <a:pt x="2757078" y="798862"/>
                  <a:pt x="2757744" y="796595"/>
                </a:cubicBezTo>
                <a:cubicBezTo>
                  <a:pt x="2758411" y="794328"/>
                  <a:pt x="2758878" y="791394"/>
                  <a:pt x="2759145" y="787794"/>
                </a:cubicBezTo>
                <a:cubicBezTo>
                  <a:pt x="2759278" y="786060"/>
                  <a:pt x="2759445" y="782526"/>
                  <a:pt x="2759645" y="777192"/>
                </a:cubicBezTo>
                <a:cubicBezTo>
                  <a:pt x="2759845" y="771858"/>
                  <a:pt x="2760078" y="765557"/>
                  <a:pt x="2760345" y="758290"/>
                </a:cubicBezTo>
                <a:cubicBezTo>
                  <a:pt x="2760612" y="751022"/>
                  <a:pt x="2760878" y="743321"/>
                  <a:pt x="2761145" y="735187"/>
                </a:cubicBezTo>
                <a:cubicBezTo>
                  <a:pt x="2761412" y="727053"/>
                  <a:pt x="2761678" y="719352"/>
                  <a:pt x="2761945" y="712084"/>
                </a:cubicBezTo>
                <a:cubicBezTo>
                  <a:pt x="2762212" y="704817"/>
                  <a:pt x="2762412" y="698449"/>
                  <a:pt x="2762545" y="692982"/>
                </a:cubicBezTo>
                <a:cubicBezTo>
                  <a:pt x="2762678" y="687514"/>
                  <a:pt x="2762812" y="683847"/>
                  <a:pt x="2762945" y="681980"/>
                </a:cubicBezTo>
                <a:lnTo>
                  <a:pt x="2706138" y="681980"/>
                </a:lnTo>
                <a:cubicBezTo>
                  <a:pt x="2703605" y="687848"/>
                  <a:pt x="2700871" y="693582"/>
                  <a:pt x="2697937" y="699182"/>
                </a:cubicBezTo>
                <a:cubicBezTo>
                  <a:pt x="2695003" y="704783"/>
                  <a:pt x="2691803" y="710184"/>
                  <a:pt x="2688336" y="715385"/>
                </a:cubicBezTo>
                <a:lnTo>
                  <a:pt x="2682535" y="711384"/>
                </a:lnTo>
                <a:cubicBezTo>
                  <a:pt x="2686402" y="705783"/>
                  <a:pt x="2689936" y="699849"/>
                  <a:pt x="2693136" y="693582"/>
                </a:cubicBezTo>
                <a:cubicBezTo>
                  <a:pt x="2696337" y="687314"/>
                  <a:pt x="2699237" y="680980"/>
                  <a:pt x="2701838" y="674579"/>
                </a:cubicBezTo>
                <a:cubicBezTo>
                  <a:pt x="2704438" y="668179"/>
                  <a:pt x="2706705" y="661944"/>
                  <a:pt x="2708638" y="655877"/>
                </a:cubicBezTo>
                <a:cubicBezTo>
                  <a:pt x="2710572" y="649810"/>
                  <a:pt x="2712206" y="644176"/>
                  <a:pt x="2713539" y="638975"/>
                </a:cubicBezTo>
                <a:close/>
                <a:moveTo>
                  <a:pt x="885512" y="638175"/>
                </a:moveTo>
                <a:lnTo>
                  <a:pt x="892912" y="639575"/>
                </a:lnTo>
                <a:cubicBezTo>
                  <a:pt x="892245" y="641442"/>
                  <a:pt x="891512" y="643509"/>
                  <a:pt x="890712" y="645776"/>
                </a:cubicBezTo>
                <a:cubicBezTo>
                  <a:pt x="889912" y="648043"/>
                  <a:pt x="889045" y="650376"/>
                  <a:pt x="888111" y="652777"/>
                </a:cubicBezTo>
                <a:cubicBezTo>
                  <a:pt x="887178" y="655177"/>
                  <a:pt x="886245" y="657511"/>
                  <a:pt x="885311" y="659778"/>
                </a:cubicBezTo>
                <a:cubicBezTo>
                  <a:pt x="884377" y="662045"/>
                  <a:pt x="883444" y="664178"/>
                  <a:pt x="882510" y="666178"/>
                </a:cubicBezTo>
                <a:lnTo>
                  <a:pt x="956520" y="666178"/>
                </a:lnTo>
                <a:lnTo>
                  <a:pt x="956520" y="817997"/>
                </a:lnTo>
                <a:lnTo>
                  <a:pt x="949519" y="817997"/>
                </a:lnTo>
                <a:lnTo>
                  <a:pt x="949519" y="803996"/>
                </a:lnTo>
                <a:lnTo>
                  <a:pt x="835505" y="803996"/>
                </a:lnTo>
                <a:lnTo>
                  <a:pt x="835505" y="818997"/>
                </a:lnTo>
                <a:lnTo>
                  <a:pt x="828504" y="818997"/>
                </a:lnTo>
                <a:lnTo>
                  <a:pt x="828504" y="666178"/>
                </a:lnTo>
                <a:lnTo>
                  <a:pt x="874510" y="666178"/>
                </a:lnTo>
                <a:cubicBezTo>
                  <a:pt x="875443" y="664178"/>
                  <a:pt x="876443" y="661944"/>
                  <a:pt x="877510" y="659478"/>
                </a:cubicBezTo>
                <a:cubicBezTo>
                  <a:pt x="878577" y="657011"/>
                  <a:pt x="879610" y="654510"/>
                  <a:pt x="880610" y="651977"/>
                </a:cubicBezTo>
                <a:cubicBezTo>
                  <a:pt x="881611" y="649443"/>
                  <a:pt x="882510" y="646976"/>
                  <a:pt x="883311" y="644576"/>
                </a:cubicBezTo>
                <a:cubicBezTo>
                  <a:pt x="884111" y="642175"/>
                  <a:pt x="884844" y="640042"/>
                  <a:pt x="885512" y="638175"/>
                </a:cubicBezTo>
                <a:close/>
                <a:moveTo>
                  <a:pt x="3044980" y="455743"/>
                </a:moveTo>
                <a:lnTo>
                  <a:pt x="3053982" y="455743"/>
                </a:lnTo>
                <a:cubicBezTo>
                  <a:pt x="3053982" y="460143"/>
                  <a:pt x="3053348" y="464577"/>
                  <a:pt x="3052081" y="469044"/>
                </a:cubicBezTo>
                <a:cubicBezTo>
                  <a:pt x="3050815" y="473511"/>
                  <a:pt x="3049214" y="477812"/>
                  <a:pt x="3047281" y="481946"/>
                </a:cubicBezTo>
                <a:cubicBezTo>
                  <a:pt x="3045347" y="486080"/>
                  <a:pt x="3043180" y="490047"/>
                  <a:pt x="3040780" y="493847"/>
                </a:cubicBezTo>
                <a:cubicBezTo>
                  <a:pt x="3038380" y="497648"/>
                  <a:pt x="3036046" y="501015"/>
                  <a:pt x="3033779" y="503949"/>
                </a:cubicBezTo>
                <a:lnTo>
                  <a:pt x="3025978" y="503949"/>
                </a:lnTo>
                <a:cubicBezTo>
                  <a:pt x="3031845" y="495414"/>
                  <a:pt x="3036479" y="487046"/>
                  <a:pt x="3039880" y="478845"/>
                </a:cubicBezTo>
                <a:cubicBezTo>
                  <a:pt x="3043280" y="470644"/>
                  <a:pt x="3044980" y="462943"/>
                  <a:pt x="3044980" y="455743"/>
                </a:cubicBezTo>
                <a:close/>
                <a:moveTo>
                  <a:pt x="1939442" y="438140"/>
                </a:moveTo>
                <a:cubicBezTo>
                  <a:pt x="1941843" y="440007"/>
                  <a:pt x="1944610" y="442174"/>
                  <a:pt x="1947743" y="444641"/>
                </a:cubicBezTo>
                <a:cubicBezTo>
                  <a:pt x="1950877" y="447108"/>
                  <a:pt x="1954044" y="449708"/>
                  <a:pt x="1957245" y="452442"/>
                </a:cubicBezTo>
                <a:cubicBezTo>
                  <a:pt x="1960445" y="455176"/>
                  <a:pt x="1963512" y="457843"/>
                  <a:pt x="1966446" y="460443"/>
                </a:cubicBezTo>
                <a:cubicBezTo>
                  <a:pt x="1969379" y="463043"/>
                  <a:pt x="1971913" y="465410"/>
                  <a:pt x="1974047" y="467544"/>
                </a:cubicBezTo>
                <a:lnTo>
                  <a:pt x="1969846" y="472945"/>
                </a:lnTo>
                <a:cubicBezTo>
                  <a:pt x="1967712" y="470811"/>
                  <a:pt x="1965212" y="468377"/>
                  <a:pt x="1962345" y="465644"/>
                </a:cubicBezTo>
                <a:cubicBezTo>
                  <a:pt x="1959478" y="462910"/>
                  <a:pt x="1956478" y="460176"/>
                  <a:pt x="1953344" y="457443"/>
                </a:cubicBezTo>
                <a:cubicBezTo>
                  <a:pt x="1950210" y="454709"/>
                  <a:pt x="1947143" y="452109"/>
                  <a:pt x="1944143" y="449642"/>
                </a:cubicBezTo>
                <a:cubicBezTo>
                  <a:pt x="1941143" y="447175"/>
                  <a:pt x="1938442" y="445008"/>
                  <a:pt x="1936042" y="443141"/>
                </a:cubicBezTo>
                <a:close/>
                <a:moveTo>
                  <a:pt x="914115" y="437540"/>
                </a:moveTo>
                <a:lnTo>
                  <a:pt x="914115" y="480946"/>
                </a:lnTo>
                <a:lnTo>
                  <a:pt x="946119" y="480946"/>
                </a:lnTo>
                <a:lnTo>
                  <a:pt x="946119" y="437540"/>
                </a:lnTo>
                <a:close/>
                <a:moveTo>
                  <a:pt x="876911" y="437540"/>
                </a:moveTo>
                <a:lnTo>
                  <a:pt x="876911" y="480946"/>
                </a:lnTo>
                <a:lnTo>
                  <a:pt x="907715" y="480946"/>
                </a:lnTo>
                <a:lnTo>
                  <a:pt x="907715" y="437540"/>
                </a:lnTo>
                <a:close/>
                <a:moveTo>
                  <a:pt x="838106" y="437540"/>
                </a:moveTo>
                <a:lnTo>
                  <a:pt x="838106" y="480946"/>
                </a:lnTo>
                <a:lnTo>
                  <a:pt x="870309" y="480946"/>
                </a:lnTo>
                <a:lnTo>
                  <a:pt x="870309" y="437540"/>
                </a:lnTo>
                <a:close/>
                <a:moveTo>
                  <a:pt x="4115314" y="431940"/>
                </a:moveTo>
                <a:lnTo>
                  <a:pt x="4115314" y="479946"/>
                </a:lnTo>
                <a:lnTo>
                  <a:pt x="4148918" y="479946"/>
                </a:lnTo>
                <a:lnTo>
                  <a:pt x="4148918" y="431940"/>
                </a:lnTo>
                <a:close/>
                <a:moveTo>
                  <a:pt x="4076709" y="431940"/>
                </a:moveTo>
                <a:lnTo>
                  <a:pt x="4076709" y="479946"/>
                </a:lnTo>
                <a:lnTo>
                  <a:pt x="4108913" y="479946"/>
                </a:lnTo>
                <a:lnTo>
                  <a:pt x="4108913" y="431940"/>
                </a:lnTo>
                <a:close/>
                <a:moveTo>
                  <a:pt x="4036704" y="431940"/>
                </a:moveTo>
                <a:lnTo>
                  <a:pt x="4036704" y="479946"/>
                </a:lnTo>
                <a:lnTo>
                  <a:pt x="4070308" y="479946"/>
                </a:lnTo>
                <a:lnTo>
                  <a:pt x="4070308" y="431940"/>
                </a:lnTo>
                <a:close/>
                <a:moveTo>
                  <a:pt x="831305" y="431339"/>
                </a:moveTo>
                <a:lnTo>
                  <a:pt x="952720" y="431339"/>
                </a:lnTo>
                <a:lnTo>
                  <a:pt x="952720" y="480946"/>
                </a:lnTo>
                <a:lnTo>
                  <a:pt x="980523" y="480946"/>
                </a:lnTo>
                <a:lnTo>
                  <a:pt x="980523" y="487346"/>
                </a:lnTo>
                <a:lnTo>
                  <a:pt x="803701" y="487346"/>
                </a:lnTo>
                <a:lnTo>
                  <a:pt x="803701" y="480946"/>
                </a:lnTo>
                <a:lnTo>
                  <a:pt x="831305" y="480946"/>
                </a:lnTo>
                <a:close/>
                <a:moveTo>
                  <a:pt x="4029904" y="425339"/>
                </a:moveTo>
                <a:lnTo>
                  <a:pt x="4155519" y="425339"/>
                </a:lnTo>
                <a:lnTo>
                  <a:pt x="4155519" y="479946"/>
                </a:lnTo>
                <a:lnTo>
                  <a:pt x="4182923" y="479946"/>
                </a:lnTo>
                <a:lnTo>
                  <a:pt x="4182923" y="486546"/>
                </a:lnTo>
                <a:lnTo>
                  <a:pt x="4002900" y="486546"/>
                </a:lnTo>
                <a:lnTo>
                  <a:pt x="4002900" y="479946"/>
                </a:lnTo>
                <a:lnTo>
                  <a:pt x="4029904" y="479946"/>
                </a:lnTo>
                <a:close/>
                <a:moveTo>
                  <a:pt x="632280" y="421738"/>
                </a:moveTo>
                <a:lnTo>
                  <a:pt x="638281" y="423739"/>
                </a:lnTo>
                <a:cubicBezTo>
                  <a:pt x="636947" y="428406"/>
                  <a:pt x="635281" y="433806"/>
                  <a:pt x="633280" y="439941"/>
                </a:cubicBezTo>
                <a:cubicBezTo>
                  <a:pt x="631280" y="446075"/>
                  <a:pt x="629146" y="452342"/>
                  <a:pt x="626879" y="458743"/>
                </a:cubicBezTo>
                <a:cubicBezTo>
                  <a:pt x="624612" y="465144"/>
                  <a:pt x="622279" y="471344"/>
                  <a:pt x="619878" y="477345"/>
                </a:cubicBezTo>
                <a:cubicBezTo>
                  <a:pt x="617478" y="483346"/>
                  <a:pt x="615278" y="488480"/>
                  <a:pt x="613278" y="492747"/>
                </a:cubicBezTo>
                <a:lnTo>
                  <a:pt x="607077" y="490347"/>
                </a:lnTo>
                <a:cubicBezTo>
                  <a:pt x="609077" y="485946"/>
                  <a:pt x="611277" y="480779"/>
                  <a:pt x="613678" y="474845"/>
                </a:cubicBezTo>
                <a:cubicBezTo>
                  <a:pt x="616078" y="468911"/>
                  <a:pt x="618445" y="462743"/>
                  <a:pt x="620779" y="456343"/>
                </a:cubicBezTo>
                <a:cubicBezTo>
                  <a:pt x="623112" y="449942"/>
                  <a:pt x="625279" y="443708"/>
                  <a:pt x="627280" y="437640"/>
                </a:cubicBezTo>
                <a:cubicBezTo>
                  <a:pt x="629279" y="431573"/>
                  <a:pt x="630947" y="426272"/>
                  <a:pt x="632280" y="421738"/>
                </a:cubicBezTo>
                <a:close/>
                <a:moveTo>
                  <a:pt x="1422578" y="419338"/>
                </a:moveTo>
                <a:lnTo>
                  <a:pt x="1422578" y="481146"/>
                </a:lnTo>
                <a:lnTo>
                  <a:pt x="1471384" y="481146"/>
                </a:lnTo>
                <a:lnTo>
                  <a:pt x="1471384" y="419338"/>
                </a:lnTo>
                <a:close/>
                <a:moveTo>
                  <a:pt x="2618127" y="419138"/>
                </a:moveTo>
                <a:lnTo>
                  <a:pt x="2767146" y="419138"/>
                </a:lnTo>
                <a:lnTo>
                  <a:pt x="2767146" y="425339"/>
                </a:lnTo>
                <a:lnTo>
                  <a:pt x="2695937" y="425339"/>
                </a:lnTo>
                <a:lnTo>
                  <a:pt x="2695937" y="448742"/>
                </a:lnTo>
                <a:lnTo>
                  <a:pt x="2756744" y="448742"/>
                </a:lnTo>
                <a:lnTo>
                  <a:pt x="2756744" y="454742"/>
                </a:lnTo>
                <a:lnTo>
                  <a:pt x="2695937" y="454742"/>
                </a:lnTo>
                <a:lnTo>
                  <a:pt x="2695937" y="479746"/>
                </a:lnTo>
                <a:lnTo>
                  <a:pt x="2779547" y="479746"/>
                </a:lnTo>
                <a:lnTo>
                  <a:pt x="2779547" y="485746"/>
                </a:lnTo>
                <a:lnTo>
                  <a:pt x="2605525" y="485746"/>
                </a:lnTo>
                <a:lnTo>
                  <a:pt x="2605525" y="479746"/>
                </a:lnTo>
                <a:lnTo>
                  <a:pt x="2689336" y="479746"/>
                </a:lnTo>
                <a:lnTo>
                  <a:pt x="2689336" y="454742"/>
                </a:lnTo>
                <a:lnTo>
                  <a:pt x="2628328" y="454742"/>
                </a:lnTo>
                <a:lnTo>
                  <a:pt x="2628328" y="448742"/>
                </a:lnTo>
                <a:lnTo>
                  <a:pt x="2689336" y="448742"/>
                </a:lnTo>
                <a:lnTo>
                  <a:pt x="2689336" y="425339"/>
                </a:lnTo>
                <a:lnTo>
                  <a:pt x="2618127" y="425339"/>
                </a:lnTo>
                <a:close/>
                <a:moveTo>
                  <a:pt x="2005451" y="415738"/>
                </a:moveTo>
                <a:lnTo>
                  <a:pt x="2172471" y="415738"/>
                </a:lnTo>
                <a:lnTo>
                  <a:pt x="2172471" y="422138"/>
                </a:lnTo>
                <a:lnTo>
                  <a:pt x="2094662" y="422138"/>
                </a:lnTo>
                <a:lnTo>
                  <a:pt x="2094662" y="448342"/>
                </a:lnTo>
                <a:lnTo>
                  <a:pt x="2157870" y="448342"/>
                </a:lnTo>
                <a:lnTo>
                  <a:pt x="2157870" y="454342"/>
                </a:lnTo>
                <a:lnTo>
                  <a:pt x="2094662" y="454342"/>
                </a:lnTo>
                <a:lnTo>
                  <a:pt x="2094662" y="482746"/>
                </a:lnTo>
                <a:cubicBezTo>
                  <a:pt x="2095728" y="482879"/>
                  <a:pt x="2096862" y="482946"/>
                  <a:pt x="2098062" y="482946"/>
                </a:cubicBezTo>
                <a:cubicBezTo>
                  <a:pt x="2099262" y="482946"/>
                  <a:pt x="2100462" y="483013"/>
                  <a:pt x="2101662" y="483146"/>
                </a:cubicBezTo>
                <a:cubicBezTo>
                  <a:pt x="2127532" y="484213"/>
                  <a:pt x="2153402" y="484213"/>
                  <a:pt x="2179272" y="483146"/>
                </a:cubicBezTo>
                <a:lnTo>
                  <a:pt x="2178272" y="489747"/>
                </a:lnTo>
                <a:cubicBezTo>
                  <a:pt x="2152802" y="490814"/>
                  <a:pt x="2127332" y="490814"/>
                  <a:pt x="2101863" y="489747"/>
                </a:cubicBezTo>
                <a:cubicBezTo>
                  <a:pt x="2094395" y="489480"/>
                  <a:pt x="2087594" y="488880"/>
                  <a:pt x="2081460" y="487947"/>
                </a:cubicBezTo>
                <a:cubicBezTo>
                  <a:pt x="2075326" y="487013"/>
                  <a:pt x="2069625" y="485513"/>
                  <a:pt x="2064358" y="483446"/>
                </a:cubicBezTo>
                <a:cubicBezTo>
                  <a:pt x="2059091" y="481379"/>
                  <a:pt x="2054257" y="478479"/>
                  <a:pt x="2049856" y="474745"/>
                </a:cubicBezTo>
                <a:cubicBezTo>
                  <a:pt x="2045456" y="471011"/>
                  <a:pt x="2041322" y="466211"/>
                  <a:pt x="2037455" y="460343"/>
                </a:cubicBezTo>
                <a:cubicBezTo>
                  <a:pt x="2033988" y="467544"/>
                  <a:pt x="2029720" y="474111"/>
                  <a:pt x="2024653" y="480046"/>
                </a:cubicBezTo>
                <a:cubicBezTo>
                  <a:pt x="2019586" y="485980"/>
                  <a:pt x="2013252" y="492014"/>
                  <a:pt x="2005651" y="498148"/>
                </a:cubicBezTo>
                <a:lnTo>
                  <a:pt x="2001050" y="492947"/>
                </a:lnTo>
                <a:cubicBezTo>
                  <a:pt x="2006784" y="488413"/>
                  <a:pt x="2011785" y="483946"/>
                  <a:pt x="2016052" y="479545"/>
                </a:cubicBezTo>
                <a:cubicBezTo>
                  <a:pt x="2020319" y="475145"/>
                  <a:pt x="2023986" y="470478"/>
                  <a:pt x="2027053" y="465544"/>
                </a:cubicBezTo>
                <a:cubicBezTo>
                  <a:pt x="2030120" y="460610"/>
                  <a:pt x="2032721" y="455309"/>
                  <a:pt x="2034854" y="449642"/>
                </a:cubicBezTo>
                <a:cubicBezTo>
                  <a:pt x="2036988" y="443974"/>
                  <a:pt x="2038788" y="437607"/>
                  <a:pt x="2040255" y="430539"/>
                </a:cubicBezTo>
                <a:lnTo>
                  <a:pt x="2046856" y="431940"/>
                </a:lnTo>
                <a:cubicBezTo>
                  <a:pt x="2044989" y="440074"/>
                  <a:pt x="2042922" y="447208"/>
                  <a:pt x="2040655" y="453342"/>
                </a:cubicBezTo>
                <a:cubicBezTo>
                  <a:pt x="2043589" y="458410"/>
                  <a:pt x="2046722" y="462643"/>
                  <a:pt x="2050056" y="466044"/>
                </a:cubicBezTo>
                <a:cubicBezTo>
                  <a:pt x="2053390" y="469444"/>
                  <a:pt x="2057024" y="472245"/>
                  <a:pt x="2060957" y="474445"/>
                </a:cubicBezTo>
                <a:cubicBezTo>
                  <a:pt x="2064891" y="476645"/>
                  <a:pt x="2069059" y="478345"/>
                  <a:pt x="2073459" y="479545"/>
                </a:cubicBezTo>
                <a:cubicBezTo>
                  <a:pt x="2077860" y="480746"/>
                  <a:pt x="2082660" y="481612"/>
                  <a:pt x="2087861" y="482146"/>
                </a:cubicBezTo>
                <a:lnTo>
                  <a:pt x="2087861" y="422138"/>
                </a:lnTo>
                <a:lnTo>
                  <a:pt x="2005451" y="422138"/>
                </a:lnTo>
                <a:close/>
                <a:moveTo>
                  <a:pt x="718490" y="414337"/>
                </a:moveTo>
                <a:cubicBezTo>
                  <a:pt x="721024" y="416338"/>
                  <a:pt x="723992" y="418771"/>
                  <a:pt x="727392" y="421638"/>
                </a:cubicBezTo>
                <a:cubicBezTo>
                  <a:pt x="730792" y="424505"/>
                  <a:pt x="734226" y="427439"/>
                  <a:pt x="737693" y="430439"/>
                </a:cubicBezTo>
                <a:cubicBezTo>
                  <a:pt x="741160" y="433440"/>
                  <a:pt x="744460" y="436373"/>
                  <a:pt x="747594" y="439240"/>
                </a:cubicBezTo>
                <a:cubicBezTo>
                  <a:pt x="750728" y="442107"/>
                  <a:pt x="753362" y="444608"/>
                  <a:pt x="755495" y="446741"/>
                </a:cubicBezTo>
                <a:lnTo>
                  <a:pt x="751495" y="451542"/>
                </a:lnTo>
                <a:cubicBezTo>
                  <a:pt x="749228" y="449275"/>
                  <a:pt x="746494" y="446641"/>
                  <a:pt x="743294" y="443641"/>
                </a:cubicBezTo>
                <a:cubicBezTo>
                  <a:pt x="740093" y="440641"/>
                  <a:pt x="736760" y="437607"/>
                  <a:pt x="733292" y="434540"/>
                </a:cubicBezTo>
                <a:cubicBezTo>
                  <a:pt x="729826" y="431473"/>
                  <a:pt x="726425" y="428539"/>
                  <a:pt x="723091" y="425739"/>
                </a:cubicBezTo>
                <a:cubicBezTo>
                  <a:pt x="719758" y="422938"/>
                  <a:pt x="716891" y="420538"/>
                  <a:pt x="714490" y="418538"/>
                </a:cubicBezTo>
                <a:close/>
                <a:moveTo>
                  <a:pt x="702489" y="412737"/>
                </a:moveTo>
                <a:lnTo>
                  <a:pt x="704489" y="415337"/>
                </a:lnTo>
                <a:lnTo>
                  <a:pt x="706089" y="417338"/>
                </a:lnTo>
                <a:cubicBezTo>
                  <a:pt x="703556" y="419738"/>
                  <a:pt x="700655" y="422372"/>
                  <a:pt x="697388" y="425239"/>
                </a:cubicBezTo>
                <a:cubicBezTo>
                  <a:pt x="694121" y="428106"/>
                  <a:pt x="690754" y="431006"/>
                  <a:pt x="687287" y="433940"/>
                </a:cubicBezTo>
                <a:cubicBezTo>
                  <a:pt x="683819" y="436873"/>
                  <a:pt x="680386" y="439674"/>
                  <a:pt x="676985" y="442341"/>
                </a:cubicBezTo>
                <a:cubicBezTo>
                  <a:pt x="673585" y="445008"/>
                  <a:pt x="670484" y="447275"/>
                  <a:pt x="667685" y="449142"/>
                </a:cubicBezTo>
                <a:lnTo>
                  <a:pt x="663884" y="444541"/>
                </a:lnTo>
                <a:cubicBezTo>
                  <a:pt x="666684" y="442674"/>
                  <a:pt x="669819" y="440407"/>
                  <a:pt x="673285" y="437740"/>
                </a:cubicBezTo>
                <a:cubicBezTo>
                  <a:pt x="676752" y="435073"/>
                  <a:pt x="680253" y="432306"/>
                  <a:pt x="683787" y="429439"/>
                </a:cubicBezTo>
                <a:cubicBezTo>
                  <a:pt x="687320" y="426572"/>
                  <a:pt x="690721" y="423672"/>
                  <a:pt x="693987" y="420738"/>
                </a:cubicBezTo>
                <a:cubicBezTo>
                  <a:pt x="697254" y="417804"/>
                  <a:pt x="700088" y="415137"/>
                  <a:pt x="702489" y="412737"/>
                </a:cubicBezTo>
                <a:close/>
                <a:moveTo>
                  <a:pt x="1803625" y="411337"/>
                </a:moveTo>
                <a:lnTo>
                  <a:pt x="1888436" y="411337"/>
                </a:lnTo>
                <a:lnTo>
                  <a:pt x="1888436" y="417538"/>
                </a:lnTo>
                <a:lnTo>
                  <a:pt x="1854432" y="417538"/>
                </a:lnTo>
                <a:lnTo>
                  <a:pt x="1854432" y="444341"/>
                </a:lnTo>
                <a:lnTo>
                  <a:pt x="1886236" y="444341"/>
                </a:lnTo>
                <a:lnTo>
                  <a:pt x="1886236" y="450342"/>
                </a:lnTo>
                <a:lnTo>
                  <a:pt x="1854432" y="450342"/>
                </a:lnTo>
                <a:lnTo>
                  <a:pt x="1854432" y="480146"/>
                </a:lnTo>
                <a:cubicBezTo>
                  <a:pt x="1857099" y="480812"/>
                  <a:pt x="1859966" y="481212"/>
                  <a:pt x="1863033" y="481346"/>
                </a:cubicBezTo>
                <a:cubicBezTo>
                  <a:pt x="1866100" y="481479"/>
                  <a:pt x="1869434" y="481612"/>
                  <a:pt x="1873034" y="481746"/>
                </a:cubicBezTo>
                <a:cubicBezTo>
                  <a:pt x="1908772" y="482413"/>
                  <a:pt x="1944443" y="482012"/>
                  <a:pt x="1980047" y="480546"/>
                </a:cubicBezTo>
                <a:lnTo>
                  <a:pt x="1977847" y="487346"/>
                </a:lnTo>
                <a:cubicBezTo>
                  <a:pt x="1942776" y="488813"/>
                  <a:pt x="1907772" y="489213"/>
                  <a:pt x="1872834" y="488547"/>
                </a:cubicBezTo>
                <a:cubicBezTo>
                  <a:pt x="1866033" y="488413"/>
                  <a:pt x="1860066" y="487913"/>
                  <a:pt x="1854932" y="487046"/>
                </a:cubicBezTo>
                <a:cubicBezTo>
                  <a:pt x="1849798" y="486180"/>
                  <a:pt x="1845164" y="484646"/>
                  <a:pt x="1841030" y="482446"/>
                </a:cubicBezTo>
                <a:cubicBezTo>
                  <a:pt x="1836896" y="480246"/>
                  <a:pt x="1833196" y="477179"/>
                  <a:pt x="1829929" y="473245"/>
                </a:cubicBezTo>
                <a:cubicBezTo>
                  <a:pt x="1826662" y="469311"/>
                  <a:pt x="1823561" y="464144"/>
                  <a:pt x="1820628" y="457743"/>
                </a:cubicBezTo>
                <a:cubicBezTo>
                  <a:pt x="1818761" y="464410"/>
                  <a:pt x="1816394" y="470578"/>
                  <a:pt x="1813527" y="476245"/>
                </a:cubicBezTo>
                <a:cubicBezTo>
                  <a:pt x="1810660" y="481912"/>
                  <a:pt x="1807292" y="487813"/>
                  <a:pt x="1803425" y="493947"/>
                </a:cubicBezTo>
                <a:lnTo>
                  <a:pt x="1798225" y="490747"/>
                </a:lnTo>
                <a:cubicBezTo>
                  <a:pt x="1801425" y="485813"/>
                  <a:pt x="1804225" y="481079"/>
                  <a:pt x="1806626" y="476545"/>
                </a:cubicBezTo>
                <a:cubicBezTo>
                  <a:pt x="1809026" y="472011"/>
                  <a:pt x="1811093" y="467277"/>
                  <a:pt x="1812827" y="462343"/>
                </a:cubicBezTo>
                <a:cubicBezTo>
                  <a:pt x="1814560" y="457409"/>
                  <a:pt x="1815993" y="452042"/>
                  <a:pt x="1817127" y="446241"/>
                </a:cubicBezTo>
                <a:cubicBezTo>
                  <a:pt x="1818261" y="440441"/>
                  <a:pt x="1819094" y="433873"/>
                  <a:pt x="1819627" y="426539"/>
                </a:cubicBezTo>
                <a:lnTo>
                  <a:pt x="1825628" y="426939"/>
                </a:lnTo>
                <a:cubicBezTo>
                  <a:pt x="1825095" y="435073"/>
                  <a:pt x="1824094" y="442474"/>
                  <a:pt x="1822628" y="449142"/>
                </a:cubicBezTo>
                <a:cubicBezTo>
                  <a:pt x="1826362" y="457809"/>
                  <a:pt x="1830162" y="464377"/>
                  <a:pt x="1834029" y="468844"/>
                </a:cubicBezTo>
                <a:cubicBezTo>
                  <a:pt x="1837896" y="473311"/>
                  <a:pt x="1842564" y="476545"/>
                  <a:pt x="1848031" y="478545"/>
                </a:cubicBezTo>
                <a:lnTo>
                  <a:pt x="1848031" y="417538"/>
                </a:lnTo>
                <a:lnTo>
                  <a:pt x="1803625" y="417538"/>
                </a:lnTo>
                <a:close/>
                <a:moveTo>
                  <a:pt x="3667058" y="407336"/>
                </a:moveTo>
                <a:lnTo>
                  <a:pt x="3742468" y="407336"/>
                </a:lnTo>
                <a:lnTo>
                  <a:pt x="3737067" y="428139"/>
                </a:lnTo>
                <a:lnTo>
                  <a:pt x="3764870" y="428139"/>
                </a:lnTo>
                <a:cubicBezTo>
                  <a:pt x="3764870" y="428406"/>
                  <a:pt x="3764670" y="429639"/>
                  <a:pt x="3764270" y="431840"/>
                </a:cubicBezTo>
                <a:cubicBezTo>
                  <a:pt x="3763870" y="434040"/>
                  <a:pt x="3763470" y="436507"/>
                  <a:pt x="3763070" y="439240"/>
                </a:cubicBezTo>
                <a:cubicBezTo>
                  <a:pt x="3762670" y="441974"/>
                  <a:pt x="3762303" y="444508"/>
                  <a:pt x="3761970" y="446841"/>
                </a:cubicBezTo>
                <a:cubicBezTo>
                  <a:pt x="3761637" y="449175"/>
                  <a:pt x="3761403" y="450609"/>
                  <a:pt x="3761270" y="451142"/>
                </a:cubicBezTo>
                <a:cubicBezTo>
                  <a:pt x="3760737" y="454209"/>
                  <a:pt x="3759903" y="456776"/>
                  <a:pt x="3758770" y="458843"/>
                </a:cubicBezTo>
                <a:cubicBezTo>
                  <a:pt x="3757636" y="460910"/>
                  <a:pt x="3756103" y="462610"/>
                  <a:pt x="3754169" y="463944"/>
                </a:cubicBezTo>
                <a:cubicBezTo>
                  <a:pt x="3752235" y="465277"/>
                  <a:pt x="3749769" y="466244"/>
                  <a:pt x="3746768" y="466844"/>
                </a:cubicBezTo>
                <a:cubicBezTo>
                  <a:pt x="3743768" y="467444"/>
                  <a:pt x="3740201" y="467877"/>
                  <a:pt x="3736067" y="468144"/>
                </a:cubicBezTo>
                <a:lnTo>
                  <a:pt x="3716664" y="469344"/>
                </a:lnTo>
                <a:lnTo>
                  <a:pt x="3714664" y="462743"/>
                </a:lnTo>
                <a:lnTo>
                  <a:pt x="3734867" y="461943"/>
                </a:lnTo>
                <a:cubicBezTo>
                  <a:pt x="3738601" y="461810"/>
                  <a:pt x="3741701" y="461510"/>
                  <a:pt x="3744168" y="461043"/>
                </a:cubicBezTo>
                <a:cubicBezTo>
                  <a:pt x="3746635" y="460576"/>
                  <a:pt x="3748602" y="459876"/>
                  <a:pt x="3750069" y="458943"/>
                </a:cubicBezTo>
                <a:cubicBezTo>
                  <a:pt x="3751535" y="458009"/>
                  <a:pt x="3752669" y="456776"/>
                  <a:pt x="3753469" y="455242"/>
                </a:cubicBezTo>
                <a:cubicBezTo>
                  <a:pt x="3754269" y="453709"/>
                  <a:pt x="3754869" y="451809"/>
                  <a:pt x="3755269" y="449542"/>
                </a:cubicBezTo>
                <a:cubicBezTo>
                  <a:pt x="3755403" y="449142"/>
                  <a:pt x="3755569" y="448308"/>
                  <a:pt x="3755769" y="447041"/>
                </a:cubicBezTo>
                <a:cubicBezTo>
                  <a:pt x="3755969" y="445775"/>
                  <a:pt x="3756203" y="444341"/>
                  <a:pt x="3756469" y="442741"/>
                </a:cubicBezTo>
                <a:cubicBezTo>
                  <a:pt x="3756736" y="441141"/>
                  <a:pt x="3757003" y="439574"/>
                  <a:pt x="3757269" y="438040"/>
                </a:cubicBezTo>
                <a:cubicBezTo>
                  <a:pt x="3757536" y="436507"/>
                  <a:pt x="3757736" y="435273"/>
                  <a:pt x="3757870" y="434340"/>
                </a:cubicBezTo>
                <a:lnTo>
                  <a:pt x="3729466" y="434340"/>
                </a:lnTo>
                <a:lnTo>
                  <a:pt x="3735067" y="413537"/>
                </a:lnTo>
                <a:lnTo>
                  <a:pt x="3694862" y="413537"/>
                </a:lnTo>
                <a:cubicBezTo>
                  <a:pt x="3694862" y="414604"/>
                  <a:pt x="3694828" y="415904"/>
                  <a:pt x="3694762" y="417438"/>
                </a:cubicBezTo>
                <a:cubicBezTo>
                  <a:pt x="3694695" y="418971"/>
                  <a:pt x="3694595" y="420671"/>
                  <a:pt x="3694462" y="422538"/>
                </a:cubicBezTo>
                <a:cubicBezTo>
                  <a:pt x="3694062" y="427739"/>
                  <a:pt x="3693161" y="432573"/>
                  <a:pt x="3691761" y="437040"/>
                </a:cubicBezTo>
                <a:cubicBezTo>
                  <a:pt x="3690361" y="441507"/>
                  <a:pt x="3688227" y="445775"/>
                  <a:pt x="3685360" y="449842"/>
                </a:cubicBezTo>
                <a:cubicBezTo>
                  <a:pt x="3682493" y="453909"/>
                  <a:pt x="3678760" y="457909"/>
                  <a:pt x="3674159" y="461843"/>
                </a:cubicBezTo>
                <a:cubicBezTo>
                  <a:pt x="3669558" y="465777"/>
                  <a:pt x="3663791" y="469744"/>
                  <a:pt x="3656857" y="473745"/>
                </a:cubicBezTo>
                <a:lnTo>
                  <a:pt x="3653457" y="467944"/>
                </a:lnTo>
                <a:cubicBezTo>
                  <a:pt x="3659991" y="464210"/>
                  <a:pt x="3665425" y="460610"/>
                  <a:pt x="3669758" y="457143"/>
                </a:cubicBezTo>
                <a:cubicBezTo>
                  <a:pt x="3674093" y="453676"/>
                  <a:pt x="3677559" y="450142"/>
                  <a:pt x="3680160" y="446541"/>
                </a:cubicBezTo>
                <a:cubicBezTo>
                  <a:pt x="3682760" y="442941"/>
                  <a:pt x="3684660" y="439140"/>
                  <a:pt x="3685861" y="435140"/>
                </a:cubicBezTo>
                <a:cubicBezTo>
                  <a:pt x="3687061" y="431139"/>
                  <a:pt x="3687861" y="426739"/>
                  <a:pt x="3688261" y="421938"/>
                </a:cubicBezTo>
                <a:cubicBezTo>
                  <a:pt x="3688394" y="420205"/>
                  <a:pt x="3688494" y="418638"/>
                  <a:pt x="3688561" y="417238"/>
                </a:cubicBezTo>
                <a:cubicBezTo>
                  <a:pt x="3688628" y="415838"/>
                  <a:pt x="3688661" y="414604"/>
                  <a:pt x="3688661" y="413537"/>
                </a:cubicBezTo>
                <a:lnTo>
                  <a:pt x="3667058" y="413537"/>
                </a:lnTo>
                <a:close/>
                <a:moveTo>
                  <a:pt x="158021" y="404936"/>
                </a:moveTo>
                <a:lnTo>
                  <a:pt x="163421" y="408537"/>
                </a:lnTo>
                <a:cubicBezTo>
                  <a:pt x="157821" y="417738"/>
                  <a:pt x="151954" y="426139"/>
                  <a:pt x="145819" y="433740"/>
                </a:cubicBezTo>
                <a:cubicBezTo>
                  <a:pt x="139686" y="441341"/>
                  <a:pt x="132951" y="448475"/>
                  <a:pt x="125617" y="455142"/>
                </a:cubicBezTo>
                <a:cubicBezTo>
                  <a:pt x="127884" y="456743"/>
                  <a:pt x="131318" y="459176"/>
                  <a:pt x="135918" y="462443"/>
                </a:cubicBezTo>
                <a:cubicBezTo>
                  <a:pt x="140519" y="465710"/>
                  <a:pt x="145386" y="469244"/>
                  <a:pt x="150520" y="473045"/>
                </a:cubicBezTo>
                <a:cubicBezTo>
                  <a:pt x="155654" y="476845"/>
                  <a:pt x="160521" y="480479"/>
                  <a:pt x="165122" y="483946"/>
                </a:cubicBezTo>
                <a:cubicBezTo>
                  <a:pt x="169722" y="487413"/>
                  <a:pt x="173223" y="490147"/>
                  <a:pt x="175623" y="492147"/>
                </a:cubicBezTo>
                <a:lnTo>
                  <a:pt x="171423" y="497748"/>
                </a:lnTo>
                <a:cubicBezTo>
                  <a:pt x="169689" y="496414"/>
                  <a:pt x="167455" y="494647"/>
                  <a:pt x="164722" y="492447"/>
                </a:cubicBezTo>
                <a:cubicBezTo>
                  <a:pt x="161989" y="490247"/>
                  <a:pt x="158954" y="487913"/>
                  <a:pt x="155621" y="485446"/>
                </a:cubicBezTo>
                <a:cubicBezTo>
                  <a:pt x="152287" y="482979"/>
                  <a:pt x="148819" y="480412"/>
                  <a:pt x="145219" y="477745"/>
                </a:cubicBezTo>
                <a:cubicBezTo>
                  <a:pt x="141619" y="475078"/>
                  <a:pt x="138219" y="472578"/>
                  <a:pt x="135018" y="470244"/>
                </a:cubicBezTo>
                <a:cubicBezTo>
                  <a:pt x="131818" y="467911"/>
                  <a:pt x="128884" y="465810"/>
                  <a:pt x="126217" y="463944"/>
                </a:cubicBezTo>
                <a:cubicBezTo>
                  <a:pt x="123550" y="462077"/>
                  <a:pt x="121549" y="460676"/>
                  <a:pt x="120216" y="459743"/>
                </a:cubicBezTo>
                <a:cubicBezTo>
                  <a:pt x="111548" y="467077"/>
                  <a:pt x="101947" y="473911"/>
                  <a:pt x="91413" y="480246"/>
                </a:cubicBezTo>
                <a:cubicBezTo>
                  <a:pt x="80878" y="486580"/>
                  <a:pt x="68943" y="492814"/>
                  <a:pt x="55608" y="498948"/>
                </a:cubicBezTo>
                <a:lnTo>
                  <a:pt x="52408" y="492747"/>
                </a:lnTo>
                <a:cubicBezTo>
                  <a:pt x="65343" y="487013"/>
                  <a:pt x="76911" y="481112"/>
                  <a:pt x="87112" y="475045"/>
                </a:cubicBezTo>
                <a:cubicBezTo>
                  <a:pt x="97313" y="468978"/>
                  <a:pt x="106614" y="462443"/>
                  <a:pt x="115016" y="455442"/>
                </a:cubicBezTo>
                <a:cubicBezTo>
                  <a:pt x="123417" y="448442"/>
                  <a:pt x="131084" y="440807"/>
                  <a:pt x="138019" y="432540"/>
                </a:cubicBezTo>
                <a:cubicBezTo>
                  <a:pt x="144953" y="424272"/>
                  <a:pt x="151620" y="415071"/>
                  <a:pt x="158021" y="404936"/>
                </a:cubicBezTo>
                <a:close/>
                <a:moveTo>
                  <a:pt x="4604775" y="395535"/>
                </a:moveTo>
                <a:lnTo>
                  <a:pt x="4780998" y="395535"/>
                </a:lnTo>
                <a:lnTo>
                  <a:pt x="4780998" y="403136"/>
                </a:lnTo>
                <a:lnTo>
                  <a:pt x="4604775" y="403136"/>
                </a:lnTo>
                <a:close/>
                <a:moveTo>
                  <a:pt x="3605251" y="389334"/>
                </a:moveTo>
                <a:lnTo>
                  <a:pt x="3637455" y="389334"/>
                </a:lnTo>
                <a:lnTo>
                  <a:pt x="3637455" y="460943"/>
                </a:lnTo>
                <a:cubicBezTo>
                  <a:pt x="3641188" y="465610"/>
                  <a:pt x="3644755" y="469378"/>
                  <a:pt x="3648156" y="472245"/>
                </a:cubicBezTo>
                <a:cubicBezTo>
                  <a:pt x="3651556" y="475112"/>
                  <a:pt x="3655257" y="477312"/>
                  <a:pt x="3659257" y="478845"/>
                </a:cubicBezTo>
                <a:cubicBezTo>
                  <a:pt x="3663258" y="480379"/>
                  <a:pt x="3667692" y="481446"/>
                  <a:pt x="3672559" y="482046"/>
                </a:cubicBezTo>
                <a:cubicBezTo>
                  <a:pt x="3677426" y="482646"/>
                  <a:pt x="3683127" y="483013"/>
                  <a:pt x="3689661" y="483146"/>
                </a:cubicBezTo>
                <a:cubicBezTo>
                  <a:pt x="3720598" y="483813"/>
                  <a:pt x="3751602" y="483413"/>
                  <a:pt x="3782673" y="481946"/>
                </a:cubicBezTo>
                <a:lnTo>
                  <a:pt x="3780672" y="488547"/>
                </a:lnTo>
                <a:cubicBezTo>
                  <a:pt x="3750269" y="490013"/>
                  <a:pt x="3719798" y="490414"/>
                  <a:pt x="3689261" y="489747"/>
                </a:cubicBezTo>
                <a:cubicBezTo>
                  <a:pt x="3682593" y="489613"/>
                  <a:pt x="3676693" y="489247"/>
                  <a:pt x="3671559" y="488647"/>
                </a:cubicBezTo>
                <a:cubicBezTo>
                  <a:pt x="3666425" y="488047"/>
                  <a:pt x="3661758" y="486946"/>
                  <a:pt x="3657557" y="485346"/>
                </a:cubicBezTo>
                <a:cubicBezTo>
                  <a:pt x="3653357" y="483746"/>
                  <a:pt x="3649389" y="481512"/>
                  <a:pt x="3645656" y="478645"/>
                </a:cubicBezTo>
                <a:cubicBezTo>
                  <a:pt x="3641922" y="475778"/>
                  <a:pt x="3638055" y="472011"/>
                  <a:pt x="3634054" y="467344"/>
                </a:cubicBezTo>
                <a:cubicBezTo>
                  <a:pt x="3632321" y="468944"/>
                  <a:pt x="3630287" y="470878"/>
                  <a:pt x="3627953" y="473145"/>
                </a:cubicBezTo>
                <a:cubicBezTo>
                  <a:pt x="3625620" y="475412"/>
                  <a:pt x="3623253" y="477712"/>
                  <a:pt x="3620852" y="480046"/>
                </a:cubicBezTo>
                <a:cubicBezTo>
                  <a:pt x="3618452" y="482379"/>
                  <a:pt x="3616052" y="484646"/>
                  <a:pt x="3613651" y="486846"/>
                </a:cubicBezTo>
                <a:cubicBezTo>
                  <a:pt x="3611251" y="489047"/>
                  <a:pt x="3609184" y="491014"/>
                  <a:pt x="3607451" y="492747"/>
                </a:cubicBezTo>
                <a:lnTo>
                  <a:pt x="3603850" y="486146"/>
                </a:lnTo>
                <a:lnTo>
                  <a:pt x="3630654" y="461143"/>
                </a:lnTo>
                <a:lnTo>
                  <a:pt x="3630654" y="396135"/>
                </a:lnTo>
                <a:lnTo>
                  <a:pt x="3605251" y="396135"/>
                </a:lnTo>
                <a:close/>
                <a:moveTo>
                  <a:pt x="4406151" y="389134"/>
                </a:moveTo>
                <a:lnTo>
                  <a:pt x="4440155" y="389134"/>
                </a:lnTo>
                <a:lnTo>
                  <a:pt x="4440155" y="454942"/>
                </a:lnTo>
                <a:cubicBezTo>
                  <a:pt x="4443756" y="460143"/>
                  <a:pt x="4447289" y="464410"/>
                  <a:pt x="4450756" y="467744"/>
                </a:cubicBezTo>
                <a:cubicBezTo>
                  <a:pt x="4454224" y="471078"/>
                  <a:pt x="4458090" y="473678"/>
                  <a:pt x="4462358" y="475545"/>
                </a:cubicBezTo>
                <a:cubicBezTo>
                  <a:pt x="4466625" y="477412"/>
                  <a:pt x="4471525" y="478745"/>
                  <a:pt x="4477060" y="479545"/>
                </a:cubicBezTo>
                <a:cubicBezTo>
                  <a:pt x="4482594" y="480346"/>
                  <a:pt x="4489161" y="480812"/>
                  <a:pt x="4496762" y="480946"/>
                </a:cubicBezTo>
                <a:cubicBezTo>
                  <a:pt x="4525299" y="481612"/>
                  <a:pt x="4553902" y="481212"/>
                  <a:pt x="4582573" y="479746"/>
                </a:cubicBezTo>
                <a:lnTo>
                  <a:pt x="4580572" y="486546"/>
                </a:lnTo>
                <a:cubicBezTo>
                  <a:pt x="4552302" y="488013"/>
                  <a:pt x="4524099" y="488413"/>
                  <a:pt x="4495962" y="487747"/>
                </a:cubicBezTo>
                <a:cubicBezTo>
                  <a:pt x="4488228" y="487613"/>
                  <a:pt x="4481460" y="487113"/>
                  <a:pt x="4475659" y="486246"/>
                </a:cubicBezTo>
                <a:cubicBezTo>
                  <a:pt x="4469859" y="485380"/>
                  <a:pt x="4464658" y="483979"/>
                  <a:pt x="4460057" y="482046"/>
                </a:cubicBezTo>
                <a:cubicBezTo>
                  <a:pt x="4455457" y="480112"/>
                  <a:pt x="4451290" y="477479"/>
                  <a:pt x="4447556" y="474145"/>
                </a:cubicBezTo>
                <a:cubicBezTo>
                  <a:pt x="4443822" y="470811"/>
                  <a:pt x="4440155" y="466544"/>
                  <a:pt x="4436555" y="461343"/>
                </a:cubicBezTo>
                <a:cubicBezTo>
                  <a:pt x="4434687" y="463210"/>
                  <a:pt x="4432487" y="465444"/>
                  <a:pt x="4429953" y="468044"/>
                </a:cubicBezTo>
                <a:cubicBezTo>
                  <a:pt x="4427420" y="470644"/>
                  <a:pt x="4424820" y="473278"/>
                  <a:pt x="4422153" y="475945"/>
                </a:cubicBezTo>
                <a:cubicBezTo>
                  <a:pt x="4419486" y="478612"/>
                  <a:pt x="4416852" y="481246"/>
                  <a:pt x="4414252" y="483846"/>
                </a:cubicBezTo>
                <a:cubicBezTo>
                  <a:pt x="4411651" y="486446"/>
                  <a:pt x="4409418" y="488747"/>
                  <a:pt x="4407551" y="490747"/>
                </a:cubicBezTo>
                <a:lnTo>
                  <a:pt x="4403750" y="484546"/>
                </a:lnTo>
                <a:lnTo>
                  <a:pt x="4433354" y="454942"/>
                </a:lnTo>
                <a:lnTo>
                  <a:pt x="4433354" y="395935"/>
                </a:lnTo>
                <a:lnTo>
                  <a:pt x="4406151" y="395935"/>
                </a:lnTo>
                <a:close/>
                <a:moveTo>
                  <a:pt x="3234204" y="387734"/>
                </a:moveTo>
                <a:lnTo>
                  <a:pt x="3351019" y="387734"/>
                </a:lnTo>
                <a:lnTo>
                  <a:pt x="3351019" y="394335"/>
                </a:lnTo>
                <a:lnTo>
                  <a:pt x="3296012" y="394335"/>
                </a:lnTo>
                <a:lnTo>
                  <a:pt x="3296012" y="431940"/>
                </a:lnTo>
                <a:lnTo>
                  <a:pt x="3356619" y="431940"/>
                </a:lnTo>
                <a:lnTo>
                  <a:pt x="3356619" y="438940"/>
                </a:lnTo>
                <a:lnTo>
                  <a:pt x="3296012" y="438940"/>
                </a:lnTo>
                <a:lnTo>
                  <a:pt x="3296012" y="479345"/>
                </a:lnTo>
                <a:lnTo>
                  <a:pt x="3373221" y="479345"/>
                </a:lnTo>
                <a:lnTo>
                  <a:pt x="3373221" y="485946"/>
                </a:lnTo>
                <a:lnTo>
                  <a:pt x="3212201" y="485946"/>
                </a:lnTo>
                <a:lnTo>
                  <a:pt x="3212201" y="479345"/>
                </a:lnTo>
                <a:lnTo>
                  <a:pt x="3289211" y="479345"/>
                </a:lnTo>
                <a:lnTo>
                  <a:pt x="3289211" y="438940"/>
                </a:lnTo>
                <a:lnTo>
                  <a:pt x="3228803" y="438940"/>
                </a:lnTo>
                <a:lnTo>
                  <a:pt x="3228803" y="431940"/>
                </a:lnTo>
                <a:lnTo>
                  <a:pt x="3289211" y="431940"/>
                </a:lnTo>
                <a:lnTo>
                  <a:pt x="3289211" y="394335"/>
                </a:lnTo>
                <a:lnTo>
                  <a:pt x="3234204" y="394335"/>
                </a:lnTo>
                <a:close/>
                <a:moveTo>
                  <a:pt x="1033929" y="387734"/>
                </a:moveTo>
                <a:lnTo>
                  <a:pt x="1150744" y="387734"/>
                </a:lnTo>
                <a:lnTo>
                  <a:pt x="1150744" y="394335"/>
                </a:lnTo>
                <a:lnTo>
                  <a:pt x="1095737" y="394335"/>
                </a:lnTo>
                <a:lnTo>
                  <a:pt x="1095737" y="431940"/>
                </a:lnTo>
                <a:lnTo>
                  <a:pt x="1156345" y="431940"/>
                </a:lnTo>
                <a:lnTo>
                  <a:pt x="1156345" y="438940"/>
                </a:lnTo>
                <a:lnTo>
                  <a:pt x="1095737" y="438940"/>
                </a:lnTo>
                <a:lnTo>
                  <a:pt x="1095737" y="479345"/>
                </a:lnTo>
                <a:lnTo>
                  <a:pt x="1172947" y="479345"/>
                </a:lnTo>
                <a:lnTo>
                  <a:pt x="1172947" y="485946"/>
                </a:lnTo>
                <a:lnTo>
                  <a:pt x="1011928" y="485946"/>
                </a:lnTo>
                <a:lnTo>
                  <a:pt x="1011928" y="479345"/>
                </a:lnTo>
                <a:lnTo>
                  <a:pt x="1088936" y="479345"/>
                </a:lnTo>
                <a:lnTo>
                  <a:pt x="1088936" y="438940"/>
                </a:lnTo>
                <a:lnTo>
                  <a:pt x="1028529" y="438940"/>
                </a:lnTo>
                <a:lnTo>
                  <a:pt x="1028529" y="431940"/>
                </a:lnTo>
                <a:lnTo>
                  <a:pt x="1088936" y="431940"/>
                </a:lnTo>
                <a:lnTo>
                  <a:pt x="1088936" y="394335"/>
                </a:lnTo>
                <a:lnTo>
                  <a:pt x="1033929" y="394335"/>
                </a:lnTo>
                <a:close/>
                <a:moveTo>
                  <a:pt x="3805475" y="387534"/>
                </a:moveTo>
                <a:lnTo>
                  <a:pt x="3841080" y="387534"/>
                </a:lnTo>
                <a:lnTo>
                  <a:pt x="3841080" y="453742"/>
                </a:lnTo>
                <a:cubicBezTo>
                  <a:pt x="3844414" y="459076"/>
                  <a:pt x="3847747" y="463410"/>
                  <a:pt x="3851081" y="466744"/>
                </a:cubicBezTo>
                <a:cubicBezTo>
                  <a:pt x="3854415" y="470078"/>
                  <a:pt x="3858116" y="472678"/>
                  <a:pt x="3862182" y="474545"/>
                </a:cubicBezTo>
                <a:cubicBezTo>
                  <a:pt x="3866250" y="476412"/>
                  <a:pt x="3870950" y="477745"/>
                  <a:pt x="3876284" y="478545"/>
                </a:cubicBezTo>
                <a:cubicBezTo>
                  <a:pt x="3881618" y="479345"/>
                  <a:pt x="3888019" y="479812"/>
                  <a:pt x="3895487" y="479946"/>
                </a:cubicBezTo>
                <a:cubicBezTo>
                  <a:pt x="3924424" y="480612"/>
                  <a:pt x="3953427" y="480212"/>
                  <a:pt x="3982498" y="478745"/>
                </a:cubicBezTo>
                <a:lnTo>
                  <a:pt x="3980497" y="485746"/>
                </a:lnTo>
                <a:cubicBezTo>
                  <a:pt x="3951827" y="487213"/>
                  <a:pt x="3923224" y="487613"/>
                  <a:pt x="3894687" y="486946"/>
                </a:cubicBezTo>
                <a:cubicBezTo>
                  <a:pt x="3887486" y="486813"/>
                  <a:pt x="3881185" y="486380"/>
                  <a:pt x="3875784" y="485646"/>
                </a:cubicBezTo>
                <a:cubicBezTo>
                  <a:pt x="3870383" y="484913"/>
                  <a:pt x="3865483" y="483613"/>
                  <a:pt x="3861082" y="481746"/>
                </a:cubicBezTo>
                <a:cubicBezTo>
                  <a:pt x="3856682" y="479879"/>
                  <a:pt x="3852615" y="477279"/>
                  <a:pt x="3848881" y="473945"/>
                </a:cubicBezTo>
                <a:cubicBezTo>
                  <a:pt x="3845147" y="470611"/>
                  <a:pt x="3841413" y="466211"/>
                  <a:pt x="3837680" y="460743"/>
                </a:cubicBezTo>
                <a:lnTo>
                  <a:pt x="3807276" y="490147"/>
                </a:lnTo>
                <a:lnTo>
                  <a:pt x="3804075" y="483146"/>
                </a:lnTo>
                <a:lnTo>
                  <a:pt x="3834679" y="454142"/>
                </a:lnTo>
                <a:lnTo>
                  <a:pt x="3834679" y="394335"/>
                </a:lnTo>
                <a:lnTo>
                  <a:pt x="3805475" y="394335"/>
                </a:lnTo>
                <a:close/>
                <a:moveTo>
                  <a:pt x="1927041" y="386734"/>
                </a:moveTo>
                <a:lnTo>
                  <a:pt x="1933042" y="387134"/>
                </a:lnTo>
                <a:lnTo>
                  <a:pt x="1933042" y="414137"/>
                </a:lnTo>
                <a:cubicBezTo>
                  <a:pt x="1933042" y="421605"/>
                  <a:pt x="1932241" y="428239"/>
                  <a:pt x="1930641" y="434040"/>
                </a:cubicBezTo>
                <a:cubicBezTo>
                  <a:pt x="1929041" y="439841"/>
                  <a:pt x="1926341" y="445141"/>
                  <a:pt x="1922540" y="449942"/>
                </a:cubicBezTo>
                <a:cubicBezTo>
                  <a:pt x="1918740" y="454742"/>
                  <a:pt x="1913773" y="459176"/>
                  <a:pt x="1907638" y="463243"/>
                </a:cubicBezTo>
                <a:cubicBezTo>
                  <a:pt x="1901504" y="467311"/>
                  <a:pt x="1893970" y="471344"/>
                  <a:pt x="1885036" y="475345"/>
                </a:cubicBezTo>
                <a:lnTo>
                  <a:pt x="1881835" y="469744"/>
                </a:lnTo>
                <a:cubicBezTo>
                  <a:pt x="1891436" y="465477"/>
                  <a:pt x="1899171" y="461277"/>
                  <a:pt x="1905038" y="457143"/>
                </a:cubicBezTo>
                <a:cubicBezTo>
                  <a:pt x="1910905" y="453009"/>
                  <a:pt x="1915473" y="448708"/>
                  <a:pt x="1918740" y="444241"/>
                </a:cubicBezTo>
                <a:cubicBezTo>
                  <a:pt x="1922007" y="439774"/>
                  <a:pt x="1924207" y="435007"/>
                  <a:pt x="1925341" y="429939"/>
                </a:cubicBezTo>
                <a:cubicBezTo>
                  <a:pt x="1926474" y="424872"/>
                  <a:pt x="1927041" y="419338"/>
                  <a:pt x="1927041" y="413337"/>
                </a:cubicBezTo>
                <a:close/>
                <a:moveTo>
                  <a:pt x="1502588" y="386334"/>
                </a:moveTo>
                <a:cubicBezTo>
                  <a:pt x="1504721" y="388868"/>
                  <a:pt x="1507255" y="392001"/>
                  <a:pt x="1510189" y="395735"/>
                </a:cubicBezTo>
                <a:cubicBezTo>
                  <a:pt x="1513122" y="399469"/>
                  <a:pt x="1516089" y="403336"/>
                  <a:pt x="1519090" y="407336"/>
                </a:cubicBezTo>
                <a:cubicBezTo>
                  <a:pt x="1522090" y="411337"/>
                  <a:pt x="1525024" y="415337"/>
                  <a:pt x="1527891" y="419338"/>
                </a:cubicBezTo>
                <a:cubicBezTo>
                  <a:pt x="1530758" y="423338"/>
                  <a:pt x="1533192" y="426806"/>
                  <a:pt x="1535192" y="429739"/>
                </a:cubicBezTo>
                <a:lnTo>
                  <a:pt x="1529391" y="434140"/>
                </a:lnTo>
                <a:cubicBezTo>
                  <a:pt x="1527391" y="430939"/>
                  <a:pt x="1525024" y="427339"/>
                  <a:pt x="1522290" y="423338"/>
                </a:cubicBezTo>
                <a:cubicBezTo>
                  <a:pt x="1519557" y="419338"/>
                  <a:pt x="1516690" y="415304"/>
                  <a:pt x="1513689" y="411237"/>
                </a:cubicBezTo>
                <a:cubicBezTo>
                  <a:pt x="1510689" y="407170"/>
                  <a:pt x="1507755" y="403303"/>
                  <a:pt x="1504888" y="399635"/>
                </a:cubicBezTo>
                <a:cubicBezTo>
                  <a:pt x="1502021" y="395968"/>
                  <a:pt x="1499521" y="392868"/>
                  <a:pt x="1497387" y="390334"/>
                </a:cubicBezTo>
                <a:close/>
                <a:moveTo>
                  <a:pt x="2602" y="385134"/>
                </a:moveTo>
                <a:lnTo>
                  <a:pt x="37206" y="385134"/>
                </a:lnTo>
                <a:lnTo>
                  <a:pt x="37206" y="466544"/>
                </a:lnTo>
                <a:cubicBezTo>
                  <a:pt x="38273" y="465344"/>
                  <a:pt x="39940" y="463410"/>
                  <a:pt x="42206" y="460743"/>
                </a:cubicBezTo>
                <a:cubicBezTo>
                  <a:pt x="44474" y="458076"/>
                  <a:pt x="46807" y="455342"/>
                  <a:pt x="49207" y="452542"/>
                </a:cubicBezTo>
                <a:cubicBezTo>
                  <a:pt x="51608" y="449742"/>
                  <a:pt x="53742" y="447241"/>
                  <a:pt x="55608" y="445041"/>
                </a:cubicBezTo>
                <a:cubicBezTo>
                  <a:pt x="57475" y="442841"/>
                  <a:pt x="58609" y="441607"/>
                  <a:pt x="59008" y="441341"/>
                </a:cubicBezTo>
                <a:lnTo>
                  <a:pt x="62609" y="447141"/>
                </a:lnTo>
                <a:cubicBezTo>
                  <a:pt x="62342" y="447408"/>
                  <a:pt x="61576" y="448242"/>
                  <a:pt x="60309" y="449642"/>
                </a:cubicBezTo>
                <a:cubicBezTo>
                  <a:pt x="59042" y="451042"/>
                  <a:pt x="57575" y="452709"/>
                  <a:pt x="55908" y="454642"/>
                </a:cubicBezTo>
                <a:cubicBezTo>
                  <a:pt x="54241" y="456576"/>
                  <a:pt x="52441" y="458643"/>
                  <a:pt x="50508" y="460843"/>
                </a:cubicBezTo>
                <a:cubicBezTo>
                  <a:pt x="48574" y="463043"/>
                  <a:pt x="46707" y="465177"/>
                  <a:pt x="44907" y="467244"/>
                </a:cubicBezTo>
                <a:cubicBezTo>
                  <a:pt x="43106" y="469311"/>
                  <a:pt x="41540" y="471078"/>
                  <a:pt x="40206" y="472545"/>
                </a:cubicBezTo>
                <a:cubicBezTo>
                  <a:pt x="38873" y="474011"/>
                  <a:pt x="37939" y="475012"/>
                  <a:pt x="37406" y="475545"/>
                </a:cubicBezTo>
                <a:cubicBezTo>
                  <a:pt x="36739" y="476078"/>
                  <a:pt x="35973" y="476812"/>
                  <a:pt x="35106" y="477745"/>
                </a:cubicBezTo>
                <a:cubicBezTo>
                  <a:pt x="34239" y="478679"/>
                  <a:pt x="33072" y="480146"/>
                  <a:pt x="31605" y="482146"/>
                </a:cubicBezTo>
                <a:lnTo>
                  <a:pt x="27005" y="477145"/>
                </a:lnTo>
                <a:cubicBezTo>
                  <a:pt x="28472" y="475278"/>
                  <a:pt x="29438" y="473845"/>
                  <a:pt x="29905" y="472845"/>
                </a:cubicBezTo>
                <a:cubicBezTo>
                  <a:pt x="30372" y="471845"/>
                  <a:pt x="30605" y="470744"/>
                  <a:pt x="30605" y="469544"/>
                </a:cubicBezTo>
                <a:lnTo>
                  <a:pt x="30605" y="392535"/>
                </a:lnTo>
                <a:lnTo>
                  <a:pt x="2602" y="392535"/>
                </a:lnTo>
                <a:close/>
                <a:moveTo>
                  <a:pt x="747894" y="378733"/>
                </a:moveTo>
                <a:lnTo>
                  <a:pt x="752095" y="382933"/>
                </a:lnTo>
                <a:cubicBezTo>
                  <a:pt x="750362" y="385067"/>
                  <a:pt x="748361" y="387367"/>
                  <a:pt x="746094" y="389834"/>
                </a:cubicBezTo>
                <a:cubicBezTo>
                  <a:pt x="743827" y="392301"/>
                  <a:pt x="741427" y="394802"/>
                  <a:pt x="738893" y="397335"/>
                </a:cubicBezTo>
                <a:cubicBezTo>
                  <a:pt x="736360" y="399869"/>
                  <a:pt x="733759" y="402336"/>
                  <a:pt x="731092" y="404736"/>
                </a:cubicBezTo>
                <a:cubicBezTo>
                  <a:pt x="728425" y="407136"/>
                  <a:pt x="725892" y="409337"/>
                  <a:pt x="723491" y="411337"/>
                </a:cubicBezTo>
                <a:lnTo>
                  <a:pt x="719891" y="406736"/>
                </a:lnTo>
                <a:cubicBezTo>
                  <a:pt x="722024" y="405003"/>
                  <a:pt x="724358" y="402969"/>
                  <a:pt x="726892" y="400636"/>
                </a:cubicBezTo>
                <a:cubicBezTo>
                  <a:pt x="729425" y="398302"/>
                  <a:pt x="731926" y="395902"/>
                  <a:pt x="734393" y="393435"/>
                </a:cubicBezTo>
                <a:cubicBezTo>
                  <a:pt x="736860" y="390968"/>
                  <a:pt x="739260" y="388467"/>
                  <a:pt x="741593" y="385934"/>
                </a:cubicBezTo>
                <a:cubicBezTo>
                  <a:pt x="743927" y="383400"/>
                  <a:pt x="746028" y="381000"/>
                  <a:pt x="747894" y="378733"/>
                </a:cubicBezTo>
                <a:close/>
                <a:moveTo>
                  <a:pt x="672085" y="376933"/>
                </a:moveTo>
                <a:cubicBezTo>
                  <a:pt x="673818" y="378533"/>
                  <a:pt x="675952" y="380533"/>
                  <a:pt x="678485" y="382933"/>
                </a:cubicBezTo>
                <a:cubicBezTo>
                  <a:pt x="681020" y="385334"/>
                  <a:pt x="683587" y="387901"/>
                  <a:pt x="686187" y="390634"/>
                </a:cubicBezTo>
                <a:cubicBezTo>
                  <a:pt x="688787" y="393368"/>
                  <a:pt x="691254" y="396035"/>
                  <a:pt x="693588" y="398635"/>
                </a:cubicBezTo>
                <a:cubicBezTo>
                  <a:pt x="695921" y="401236"/>
                  <a:pt x="697822" y="403403"/>
                  <a:pt x="699288" y="405136"/>
                </a:cubicBezTo>
                <a:lnTo>
                  <a:pt x="695088" y="409337"/>
                </a:lnTo>
                <a:cubicBezTo>
                  <a:pt x="693621" y="407603"/>
                  <a:pt x="691721" y="405403"/>
                  <a:pt x="689387" y="402736"/>
                </a:cubicBezTo>
                <a:cubicBezTo>
                  <a:pt x="687053" y="400069"/>
                  <a:pt x="684587" y="397369"/>
                  <a:pt x="681986" y="394635"/>
                </a:cubicBezTo>
                <a:cubicBezTo>
                  <a:pt x="679386" y="391901"/>
                  <a:pt x="676852" y="389268"/>
                  <a:pt x="674385" y="386734"/>
                </a:cubicBezTo>
                <a:cubicBezTo>
                  <a:pt x="671918" y="384200"/>
                  <a:pt x="669819" y="382200"/>
                  <a:pt x="668085" y="380733"/>
                </a:cubicBezTo>
                <a:close/>
                <a:moveTo>
                  <a:pt x="4254332" y="375733"/>
                </a:moveTo>
                <a:lnTo>
                  <a:pt x="4283735" y="375733"/>
                </a:lnTo>
                <a:lnTo>
                  <a:pt x="4283735" y="459343"/>
                </a:lnTo>
                <a:cubicBezTo>
                  <a:pt x="4285202" y="457743"/>
                  <a:pt x="4286869" y="455943"/>
                  <a:pt x="4288736" y="453942"/>
                </a:cubicBezTo>
                <a:cubicBezTo>
                  <a:pt x="4290603" y="451942"/>
                  <a:pt x="4292503" y="449942"/>
                  <a:pt x="4294437" y="447942"/>
                </a:cubicBezTo>
                <a:cubicBezTo>
                  <a:pt x="4296370" y="445941"/>
                  <a:pt x="4298237" y="443974"/>
                  <a:pt x="4300038" y="442041"/>
                </a:cubicBezTo>
                <a:cubicBezTo>
                  <a:pt x="4301838" y="440107"/>
                  <a:pt x="4303471" y="438407"/>
                  <a:pt x="4304938" y="436940"/>
                </a:cubicBezTo>
                <a:lnTo>
                  <a:pt x="4307338" y="442741"/>
                </a:lnTo>
                <a:cubicBezTo>
                  <a:pt x="4307205" y="442874"/>
                  <a:pt x="4306571" y="443508"/>
                  <a:pt x="4305438" y="444641"/>
                </a:cubicBezTo>
                <a:cubicBezTo>
                  <a:pt x="4304305" y="445775"/>
                  <a:pt x="4302938" y="447175"/>
                  <a:pt x="4301337" y="448842"/>
                </a:cubicBezTo>
                <a:cubicBezTo>
                  <a:pt x="4299737" y="450509"/>
                  <a:pt x="4297971" y="452309"/>
                  <a:pt x="4296037" y="454242"/>
                </a:cubicBezTo>
                <a:cubicBezTo>
                  <a:pt x="4294103" y="456176"/>
                  <a:pt x="4292270" y="458043"/>
                  <a:pt x="4290536" y="459843"/>
                </a:cubicBezTo>
                <a:cubicBezTo>
                  <a:pt x="4288803" y="461643"/>
                  <a:pt x="4287236" y="463277"/>
                  <a:pt x="4285836" y="464744"/>
                </a:cubicBezTo>
                <a:cubicBezTo>
                  <a:pt x="4284436" y="466211"/>
                  <a:pt x="4283469" y="467211"/>
                  <a:pt x="4282935" y="467744"/>
                </a:cubicBezTo>
                <a:cubicBezTo>
                  <a:pt x="4282135" y="468544"/>
                  <a:pt x="4281302" y="469411"/>
                  <a:pt x="4280435" y="470344"/>
                </a:cubicBezTo>
                <a:cubicBezTo>
                  <a:pt x="4279568" y="471278"/>
                  <a:pt x="4278535" y="472478"/>
                  <a:pt x="4277335" y="473945"/>
                </a:cubicBezTo>
                <a:lnTo>
                  <a:pt x="4273134" y="469144"/>
                </a:lnTo>
                <a:cubicBezTo>
                  <a:pt x="4274868" y="467277"/>
                  <a:pt x="4275968" y="465844"/>
                  <a:pt x="4276434" y="464844"/>
                </a:cubicBezTo>
                <a:cubicBezTo>
                  <a:pt x="4276901" y="463844"/>
                  <a:pt x="4277135" y="462610"/>
                  <a:pt x="4277135" y="461143"/>
                </a:cubicBezTo>
                <a:lnTo>
                  <a:pt x="4277135" y="382733"/>
                </a:lnTo>
                <a:lnTo>
                  <a:pt x="4254332" y="382733"/>
                </a:lnTo>
                <a:close/>
                <a:moveTo>
                  <a:pt x="3877684" y="375332"/>
                </a:moveTo>
                <a:cubicBezTo>
                  <a:pt x="3879285" y="377333"/>
                  <a:pt x="3881452" y="380233"/>
                  <a:pt x="3884186" y="384034"/>
                </a:cubicBezTo>
                <a:cubicBezTo>
                  <a:pt x="3886919" y="387834"/>
                  <a:pt x="3889786" y="391901"/>
                  <a:pt x="3892786" y="396235"/>
                </a:cubicBezTo>
                <a:cubicBezTo>
                  <a:pt x="3895787" y="400569"/>
                  <a:pt x="3898687" y="404836"/>
                  <a:pt x="3901487" y="409037"/>
                </a:cubicBezTo>
                <a:cubicBezTo>
                  <a:pt x="3904288" y="413237"/>
                  <a:pt x="3906555" y="416671"/>
                  <a:pt x="3908288" y="419338"/>
                </a:cubicBezTo>
                <a:lnTo>
                  <a:pt x="3902888" y="423338"/>
                </a:lnTo>
                <a:cubicBezTo>
                  <a:pt x="3901287" y="420671"/>
                  <a:pt x="3899087" y="417238"/>
                  <a:pt x="3896287" y="413037"/>
                </a:cubicBezTo>
                <a:cubicBezTo>
                  <a:pt x="3893486" y="408837"/>
                  <a:pt x="3890619" y="404569"/>
                  <a:pt x="3887686" y="400236"/>
                </a:cubicBezTo>
                <a:cubicBezTo>
                  <a:pt x="3884752" y="395902"/>
                  <a:pt x="3881918" y="391835"/>
                  <a:pt x="3879185" y="388034"/>
                </a:cubicBezTo>
                <a:cubicBezTo>
                  <a:pt x="3876451" y="384234"/>
                  <a:pt x="3874284" y="381333"/>
                  <a:pt x="3872684" y="379333"/>
                </a:cubicBezTo>
                <a:close/>
                <a:moveTo>
                  <a:pt x="607477" y="369132"/>
                </a:moveTo>
                <a:cubicBezTo>
                  <a:pt x="609610" y="370732"/>
                  <a:pt x="612144" y="372765"/>
                  <a:pt x="615078" y="375232"/>
                </a:cubicBezTo>
                <a:cubicBezTo>
                  <a:pt x="618012" y="377699"/>
                  <a:pt x="620945" y="380266"/>
                  <a:pt x="623879" y="382933"/>
                </a:cubicBezTo>
                <a:cubicBezTo>
                  <a:pt x="626813" y="385600"/>
                  <a:pt x="629613" y="388201"/>
                  <a:pt x="632280" y="390734"/>
                </a:cubicBezTo>
                <a:cubicBezTo>
                  <a:pt x="634947" y="393268"/>
                  <a:pt x="637147" y="395468"/>
                  <a:pt x="638881" y="397335"/>
                </a:cubicBezTo>
                <a:lnTo>
                  <a:pt x="634680" y="402736"/>
                </a:lnTo>
                <a:cubicBezTo>
                  <a:pt x="632813" y="400736"/>
                  <a:pt x="630513" y="398435"/>
                  <a:pt x="627779" y="395835"/>
                </a:cubicBezTo>
                <a:cubicBezTo>
                  <a:pt x="625045" y="393235"/>
                  <a:pt x="622212" y="390568"/>
                  <a:pt x="619279" y="387834"/>
                </a:cubicBezTo>
                <a:cubicBezTo>
                  <a:pt x="616344" y="385100"/>
                  <a:pt x="613477" y="382533"/>
                  <a:pt x="610677" y="380133"/>
                </a:cubicBezTo>
                <a:cubicBezTo>
                  <a:pt x="607877" y="377733"/>
                  <a:pt x="605477" y="375799"/>
                  <a:pt x="603477" y="374332"/>
                </a:cubicBezTo>
                <a:close/>
                <a:moveTo>
                  <a:pt x="495663" y="366331"/>
                </a:moveTo>
                <a:lnTo>
                  <a:pt x="495663" y="426139"/>
                </a:lnTo>
                <a:lnTo>
                  <a:pt x="557271" y="426139"/>
                </a:lnTo>
                <a:lnTo>
                  <a:pt x="557271" y="366331"/>
                </a:lnTo>
                <a:close/>
                <a:moveTo>
                  <a:pt x="427054" y="366331"/>
                </a:moveTo>
                <a:lnTo>
                  <a:pt x="427054" y="426139"/>
                </a:lnTo>
                <a:lnTo>
                  <a:pt x="488662" y="426139"/>
                </a:lnTo>
                <a:lnTo>
                  <a:pt x="488662" y="366331"/>
                </a:lnTo>
                <a:close/>
                <a:moveTo>
                  <a:pt x="4119515" y="365531"/>
                </a:moveTo>
                <a:cubicBezTo>
                  <a:pt x="4121915" y="367531"/>
                  <a:pt x="4124916" y="370165"/>
                  <a:pt x="4128516" y="373432"/>
                </a:cubicBezTo>
                <a:cubicBezTo>
                  <a:pt x="4132116" y="376699"/>
                  <a:pt x="4135884" y="380200"/>
                  <a:pt x="4139817" y="383934"/>
                </a:cubicBezTo>
                <a:cubicBezTo>
                  <a:pt x="4143751" y="387667"/>
                  <a:pt x="4147618" y="391401"/>
                  <a:pt x="4151419" y="395135"/>
                </a:cubicBezTo>
                <a:cubicBezTo>
                  <a:pt x="4155219" y="398869"/>
                  <a:pt x="4158520" y="402202"/>
                  <a:pt x="4161320" y="405136"/>
                </a:cubicBezTo>
                <a:lnTo>
                  <a:pt x="4156519" y="409737"/>
                </a:lnTo>
                <a:cubicBezTo>
                  <a:pt x="4153852" y="406936"/>
                  <a:pt x="4150619" y="403669"/>
                  <a:pt x="4146818" y="399936"/>
                </a:cubicBezTo>
                <a:cubicBezTo>
                  <a:pt x="4143018" y="396202"/>
                  <a:pt x="4139150" y="392468"/>
                  <a:pt x="4135217" y="388734"/>
                </a:cubicBezTo>
                <a:cubicBezTo>
                  <a:pt x="4131283" y="385000"/>
                  <a:pt x="4127516" y="381467"/>
                  <a:pt x="4123915" y="378133"/>
                </a:cubicBezTo>
                <a:cubicBezTo>
                  <a:pt x="4120315" y="374799"/>
                  <a:pt x="4117314" y="372132"/>
                  <a:pt x="4114914" y="370132"/>
                </a:cubicBezTo>
                <a:close/>
                <a:moveTo>
                  <a:pt x="2474909" y="364731"/>
                </a:moveTo>
                <a:lnTo>
                  <a:pt x="2481110" y="366931"/>
                </a:lnTo>
                <a:cubicBezTo>
                  <a:pt x="2478443" y="372799"/>
                  <a:pt x="2475242" y="378866"/>
                  <a:pt x="2471509" y="385134"/>
                </a:cubicBezTo>
                <a:lnTo>
                  <a:pt x="2579922" y="385134"/>
                </a:lnTo>
                <a:lnTo>
                  <a:pt x="2579922" y="391534"/>
                </a:lnTo>
                <a:lnTo>
                  <a:pt x="2467508" y="391534"/>
                </a:lnTo>
                <a:cubicBezTo>
                  <a:pt x="2460441" y="402469"/>
                  <a:pt x="2452106" y="413071"/>
                  <a:pt x="2442505" y="423338"/>
                </a:cubicBezTo>
                <a:lnTo>
                  <a:pt x="2493311" y="423338"/>
                </a:lnTo>
                <a:lnTo>
                  <a:pt x="2493311" y="401936"/>
                </a:lnTo>
                <a:lnTo>
                  <a:pt x="2499912" y="402336"/>
                </a:lnTo>
                <a:lnTo>
                  <a:pt x="2499912" y="423338"/>
                </a:lnTo>
                <a:lnTo>
                  <a:pt x="2556119" y="423338"/>
                </a:lnTo>
                <a:lnTo>
                  <a:pt x="2556119" y="462343"/>
                </a:lnTo>
                <a:cubicBezTo>
                  <a:pt x="2556119" y="465810"/>
                  <a:pt x="2555786" y="468577"/>
                  <a:pt x="2555119" y="470644"/>
                </a:cubicBezTo>
                <a:cubicBezTo>
                  <a:pt x="2554452" y="472711"/>
                  <a:pt x="2553319" y="474345"/>
                  <a:pt x="2551719" y="475545"/>
                </a:cubicBezTo>
                <a:cubicBezTo>
                  <a:pt x="2550119" y="476745"/>
                  <a:pt x="2548018" y="477612"/>
                  <a:pt x="2545418" y="478145"/>
                </a:cubicBezTo>
                <a:cubicBezTo>
                  <a:pt x="2542818" y="478679"/>
                  <a:pt x="2539517" y="479145"/>
                  <a:pt x="2535517" y="479545"/>
                </a:cubicBezTo>
                <a:lnTo>
                  <a:pt x="2521515" y="480946"/>
                </a:lnTo>
                <a:lnTo>
                  <a:pt x="2519515" y="475145"/>
                </a:lnTo>
                <a:lnTo>
                  <a:pt x="2534117" y="473945"/>
                </a:lnTo>
                <a:cubicBezTo>
                  <a:pt x="2537317" y="473678"/>
                  <a:pt x="2539884" y="473378"/>
                  <a:pt x="2541817" y="473045"/>
                </a:cubicBezTo>
                <a:cubicBezTo>
                  <a:pt x="2543751" y="472711"/>
                  <a:pt x="2545251" y="472111"/>
                  <a:pt x="2546318" y="471244"/>
                </a:cubicBezTo>
                <a:cubicBezTo>
                  <a:pt x="2547385" y="470378"/>
                  <a:pt x="2548118" y="469144"/>
                  <a:pt x="2548518" y="467544"/>
                </a:cubicBezTo>
                <a:cubicBezTo>
                  <a:pt x="2548918" y="465944"/>
                  <a:pt x="2549118" y="463810"/>
                  <a:pt x="2549118" y="461143"/>
                </a:cubicBezTo>
                <a:lnTo>
                  <a:pt x="2549118" y="429739"/>
                </a:lnTo>
                <a:lnTo>
                  <a:pt x="2499912" y="429739"/>
                </a:lnTo>
                <a:lnTo>
                  <a:pt x="2499912" y="495748"/>
                </a:lnTo>
                <a:lnTo>
                  <a:pt x="2493311" y="495748"/>
                </a:lnTo>
                <a:lnTo>
                  <a:pt x="2493311" y="429739"/>
                </a:lnTo>
                <a:lnTo>
                  <a:pt x="2443905" y="429739"/>
                </a:lnTo>
                <a:lnTo>
                  <a:pt x="2443905" y="481146"/>
                </a:lnTo>
                <a:lnTo>
                  <a:pt x="2437305" y="481146"/>
                </a:lnTo>
                <a:lnTo>
                  <a:pt x="2437305" y="428739"/>
                </a:lnTo>
                <a:cubicBezTo>
                  <a:pt x="2432504" y="433540"/>
                  <a:pt x="2427437" y="438240"/>
                  <a:pt x="2422103" y="442841"/>
                </a:cubicBezTo>
                <a:cubicBezTo>
                  <a:pt x="2416769" y="447441"/>
                  <a:pt x="2411235" y="451942"/>
                  <a:pt x="2405500" y="456343"/>
                </a:cubicBezTo>
                <a:lnTo>
                  <a:pt x="2402100" y="450342"/>
                </a:lnTo>
                <a:cubicBezTo>
                  <a:pt x="2413835" y="441674"/>
                  <a:pt x="2424470" y="432473"/>
                  <a:pt x="2434004" y="422738"/>
                </a:cubicBezTo>
                <a:cubicBezTo>
                  <a:pt x="2443539" y="413004"/>
                  <a:pt x="2452106" y="402603"/>
                  <a:pt x="2459707" y="391534"/>
                </a:cubicBezTo>
                <a:lnTo>
                  <a:pt x="2409101" y="391534"/>
                </a:lnTo>
                <a:lnTo>
                  <a:pt x="2409101" y="385134"/>
                </a:lnTo>
                <a:lnTo>
                  <a:pt x="2463908" y="385134"/>
                </a:lnTo>
                <a:cubicBezTo>
                  <a:pt x="2465908" y="381800"/>
                  <a:pt x="2467842" y="378433"/>
                  <a:pt x="2469708" y="375032"/>
                </a:cubicBezTo>
                <a:cubicBezTo>
                  <a:pt x="2471576" y="371632"/>
                  <a:pt x="2473309" y="368198"/>
                  <a:pt x="2474909" y="364731"/>
                </a:cubicBezTo>
                <a:close/>
                <a:moveTo>
                  <a:pt x="2040455" y="363731"/>
                </a:moveTo>
                <a:lnTo>
                  <a:pt x="2040455" y="387934"/>
                </a:lnTo>
                <a:lnTo>
                  <a:pt x="2137867" y="387934"/>
                </a:lnTo>
                <a:lnTo>
                  <a:pt x="2137867" y="363731"/>
                </a:lnTo>
                <a:close/>
                <a:moveTo>
                  <a:pt x="652883" y="362931"/>
                </a:moveTo>
                <a:lnTo>
                  <a:pt x="659484" y="363331"/>
                </a:lnTo>
                <a:lnTo>
                  <a:pt x="659484" y="479746"/>
                </a:lnTo>
                <a:lnTo>
                  <a:pt x="761096" y="479746"/>
                </a:lnTo>
                <a:lnTo>
                  <a:pt x="761096" y="362931"/>
                </a:lnTo>
                <a:lnTo>
                  <a:pt x="768097" y="363331"/>
                </a:lnTo>
                <a:lnTo>
                  <a:pt x="768097" y="497348"/>
                </a:lnTo>
                <a:lnTo>
                  <a:pt x="761096" y="497348"/>
                </a:lnTo>
                <a:lnTo>
                  <a:pt x="761096" y="486746"/>
                </a:lnTo>
                <a:lnTo>
                  <a:pt x="652883" y="486746"/>
                </a:lnTo>
                <a:close/>
                <a:moveTo>
                  <a:pt x="1823028" y="361931"/>
                </a:moveTo>
                <a:lnTo>
                  <a:pt x="1823028" y="384334"/>
                </a:lnTo>
                <a:lnTo>
                  <a:pt x="1868633" y="384334"/>
                </a:lnTo>
                <a:lnTo>
                  <a:pt x="1868633" y="361931"/>
                </a:lnTo>
                <a:close/>
                <a:moveTo>
                  <a:pt x="1422578" y="358130"/>
                </a:moveTo>
                <a:lnTo>
                  <a:pt x="1422578" y="412337"/>
                </a:lnTo>
                <a:lnTo>
                  <a:pt x="1471384" y="412337"/>
                </a:lnTo>
                <a:lnTo>
                  <a:pt x="1471384" y="358130"/>
                </a:lnTo>
                <a:close/>
                <a:moveTo>
                  <a:pt x="2698737" y="356930"/>
                </a:moveTo>
                <a:lnTo>
                  <a:pt x="2698737" y="359731"/>
                </a:lnTo>
                <a:cubicBezTo>
                  <a:pt x="2698737" y="365598"/>
                  <a:pt x="2698537" y="370732"/>
                  <a:pt x="2698137" y="375132"/>
                </a:cubicBezTo>
                <a:lnTo>
                  <a:pt x="2754944" y="375132"/>
                </a:lnTo>
                <a:lnTo>
                  <a:pt x="2754944" y="356930"/>
                </a:lnTo>
                <a:close/>
                <a:moveTo>
                  <a:pt x="1823028" y="334127"/>
                </a:moveTo>
                <a:lnTo>
                  <a:pt x="1823028" y="356330"/>
                </a:lnTo>
                <a:lnTo>
                  <a:pt x="1868633" y="356330"/>
                </a:lnTo>
                <a:lnTo>
                  <a:pt x="1868633" y="334127"/>
                </a:lnTo>
                <a:close/>
                <a:moveTo>
                  <a:pt x="2040455" y="333327"/>
                </a:moveTo>
                <a:lnTo>
                  <a:pt x="2040455" y="357730"/>
                </a:lnTo>
                <a:lnTo>
                  <a:pt x="2137867" y="357730"/>
                </a:lnTo>
                <a:lnTo>
                  <a:pt x="2137867" y="333327"/>
                </a:lnTo>
                <a:close/>
                <a:moveTo>
                  <a:pt x="2698737" y="332327"/>
                </a:moveTo>
                <a:lnTo>
                  <a:pt x="2698737" y="351529"/>
                </a:lnTo>
                <a:lnTo>
                  <a:pt x="2754944" y="351529"/>
                </a:lnTo>
                <a:lnTo>
                  <a:pt x="2754944" y="332327"/>
                </a:lnTo>
                <a:close/>
                <a:moveTo>
                  <a:pt x="663484" y="331727"/>
                </a:moveTo>
                <a:lnTo>
                  <a:pt x="761496" y="331727"/>
                </a:lnTo>
                <a:lnTo>
                  <a:pt x="761496" y="338128"/>
                </a:lnTo>
                <a:lnTo>
                  <a:pt x="714290" y="374132"/>
                </a:lnTo>
                <a:lnTo>
                  <a:pt x="714290" y="451342"/>
                </a:lnTo>
                <a:cubicBezTo>
                  <a:pt x="714290" y="454409"/>
                  <a:pt x="713924" y="456876"/>
                  <a:pt x="713190" y="458743"/>
                </a:cubicBezTo>
                <a:cubicBezTo>
                  <a:pt x="712457" y="460610"/>
                  <a:pt x="711356" y="462110"/>
                  <a:pt x="709889" y="463243"/>
                </a:cubicBezTo>
                <a:cubicBezTo>
                  <a:pt x="708423" y="464377"/>
                  <a:pt x="706523" y="465210"/>
                  <a:pt x="704189" y="465744"/>
                </a:cubicBezTo>
                <a:cubicBezTo>
                  <a:pt x="701855" y="466277"/>
                  <a:pt x="699022" y="466677"/>
                  <a:pt x="695688" y="466944"/>
                </a:cubicBezTo>
                <a:lnTo>
                  <a:pt x="684486" y="468144"/>
                </a:lnTo>
                <a:lnTo>
                  <a:pt x="682486" y="461743"/>
                </a:lnTo>
                <a:lnTo>
                  <a:pt x="693688" y="460943"/>
                </a:lnTo>
                <a:cubicBezTo>
                  <a:pt x="696488" y="460676"/>
                  <a:pt x="698822" y="460343"/>
                  <a:pt x="700689" y="459943"/>
                </a:cubicBezTo>
                <a:cubicBezTo>
                  <a:pt x="702555" y="459543"/>
                  <a:pt x="704022" y="458943"/>
                  <a:pt x="705089" y="458143"/>
                </a:cubicBezTo>
                <a:cubicBezTo>
                  <a:pt x="706156" y="457343"/>
                  <a:pt x="706889" y="456309"/>
                  <a:pt x="707289" y="455042"/>
                </a:cubicBezTo>
                <a:cubicBezTo>
                  <a:pt x="707689" y="453776"/>
                  <a:pt x="707889" y="452075"/>
                  <a:pt x="707889" y="449942"/>
                </a:cubicBezTo>
                <a:lnTo>
                  <a:pt x="707889" y="371532"/>
                </a:lnTo>
                <a:lnTo>
                  <a:pt x="750495" y="338328"/>
                </a:lnTo>
                <a:lnTo>
                  <a:pt x="663484" y="338328"/>
                </a:lnTo>
                <a:close/>
                <a:moveTo>
                  <a:pt x="1888636" y="331127"/>
                </a:moveTo>
                <a:lnTo>
                  <a:pt x="1975447" y="331127"/>
                </a:lnTo>
                <a:lnTo>
                  <a:pt x="1975447" y="337328"/>
                </a:lnTo>
                <a:lnTo>
                  <a:pt x="1934642" y="337328"/>
                </a:lnTo>
                <a:cubicBezTo>
                  <a:pt x="1933975" y="341062"/>
                  <a:pt x="1932975" y="345629"/>
                  <a:pt x="1931641" y="351029"/>
                </a:cubicBezTo>
                <a:cubicBezTo>
                  <a:pt x="1930308" y="356430"/>
                  <a:pt x="1929108" y="361464"/>
                  <a:pt x="1928041" y="366131"/>
                </a:cubicBezTo>
                <a:lnTo>
                  <a:pt x="1962245" y="366131"/>
                </a:lnTo>
                <a:lnTo>
                  <a:pt x="1962245" y="437540"/>
                </a:lnTo>
                <a:lnTo>
                  <a:pt x="1956044" y="437540"/>
                </a:lnTo>
                <a:lnTo>
                  <a:pt x="1956044" y="372132"/>
                </a:lnTo>
                <a:lnTo>
                  <a:pt x="1904038" y="372132"/>
                </a:lnTo>
                <a:lnTo>
                  <a:pt x="1904038" y="437540"/>
                </a:lnTo>
                <a:lnTo>
                  <a:pt x="1897837" y="437540"/>
                </a:lnTo>
                <a:lnTo>
                  <a:pt x="1897837" y="366131"/>
                </a:lnTo>
                <a:lnTo>
                  <a:pt x="1921640" y="366131"/>
                </a:lnTo>
                <a:cubicBezTo>
                  <a:pt x="1922840" y="361597"/>
                  <a:pt x="1924040" y="356630"/>
                  <a:pt x="1925241" y="351229"/>
                </a:cubicBezTo>
                <a:cubicBezTo>
                  <a:pt x="1926441" y="345829"/>
                  <a:pt x="1927507" y="341195"/>
                  <a:pt x="1928441" y="337328"/>
                </a:cubicBezTo>
                <a:lnTo>
                  <a:pt x="1888636" y="337328"/>
                </a:lnTo>
                <a:close/>
                <a:moveTo>
                  <a:pt x="1816827" y="328127"/>
                </a:moveTo>
                <a:lnTo>
                  <a:pt x="1875234" y="328127"/>
                </a:lnTo>
                <a:lnTo>
                  <a:pt x="1875234" y="389934"/>
                </a:lnTo>
                <a:lnTo>
                  <a:pt x="1816827" y="389934"/>
                </a:lnTo>
                <a:close/>
                <a:moveTo>
                  <a:pt x="2033254" y="327326"/>
                </a:moveTo>
                <a:lnTo>
                  <a:pt x="2144668" y="327326"/>
                </a:lnTo>
                <a:lnTo>
                  <a:pt x="2144668" y="394135"/>
                </a:lnTo>
                <a:lnTo>
                  <a:pt x="2033254" y="394135"/>
                </a:lnTo>
                <a:close/>
                <a:moveTo>
                  <a:pt x="4025703" y="326526"/>
                </a:moveTo>
                <a:lnTo>
                  <a:pt x="4032304" y="326926"/>
                </a:lnTo>
                <a:lnTo>
                  <a:pt x="4032304" y="408937"/>
                </a:lnTo>
                <a:lnTo>
                  <a:pt x="4025703" y="408937"/>
                </a:lnTo>
                <a:close/>
                <a:moveTo>
                  <a:pt x="2692336" y="326526"/>
                </a:moveTo>
                <a:lnTo>
                  <a:pt x="2761345" y="326526"/>
                </a:lnTo>
                <a:lnTo>
                  <a:pt x="2761345" y="388734"/>
                </a:lnTo>
                <a:cubicBezTo>
                  <a:pt x="2761345" y="395002"/>
                  <a:pt x="2759978" y="399302"/>
                  <a:pt x="2757244" y="401636"/>
                </a:cubicBezTo>
                <a:cubicBezTo>
                  <a:pt x="2754511" y="403969"/>
                  <a:pt x="2749543" y="405336"/>
                  <a:pt x="2742343" y="405736"/>
                </a:cubicBezTo>
                <a:lnTo>
                  <a:pt x="2724340" y="406736"/>
                </a:lnTo>
                <a:lnTo>
                  <a:pt x="2722540" y="400736"/>
                </a:lnTo>
                <a:lnTo>
                  <a:pt x="2740142" y="399936"/>
                </a:lnTo>
                <a:cubicBezTo>
                  <a:pt x="2743076" y="399802"/>
                  <a:pt x="2745510" y="399502"/>
                  <a:pt x="2747443" y="399035"/>
                </a:cubicBezTo>
                <a:cubicBezTo>
                  <a:pt x="2749377" y="398569"/>
                  <a:pt x="2750877" y="397835"/>
                  <a:pt x="2751944" y="396835"/>
                </a:cubicBezTo>
                <a:cubicBezTo>
                  <a:pt x="2753011" y="395835"/>
                  <a:pt x="2753777" y="394502"/>
                  <a:pt x="2754244" y="392835"/>
                </a:cubicBezTo>
                <a:cubicBezTo>
                  <a:pt x="2754711" y="391168"/>
                  <a:pt x="2754944" y="389067"/>
                  <a:pt x="2754944" y="386534"/>
                </a:cubicBezTo>
                <a:lnTo>
                  <a:pt x="2754944" y="380533"/>
                </a:lnTo>
                <a:lnTo>
                  <a:pt x="2697537" y="380533"/>
                </a:lnTo>
                <a:cubicBezTo>
                  <a:pt x="2697004" y="383734"/>
                  <a:pt x="2696204" y="386701"/>
                  <a:pt x="2695137" y="389434"/>
                </a:cubicBezTo>
                <a:cubicBezTo>
                  <a:pt x="2694070" y="392168"/>
                  <a:pt x="2692570" y="394768"/>
                  <a:pt x="2690636" y="397235"/>
                </a:cubicBezTo>
                <a:cubicBezTo>
                  <a:pt x="2688703" y="399702"/>
                  <a:pt x="2686369" y="402236"/>
                  <a:pt x="2683635" y="404836"/>
                </a:cubicBezTo>
                <a:cubicBezTo>
                  <a:pt x="2680902" y="407436"/>
                  <a:pt x="2677534" y="410270"/>
                  <a:pt x="2673534" y="413337"/>
                </a:cubicBezTo>
                <a:lnTo>
                  <a:pt x="2668333" y="409137"/>
                </a:lnTo>
                <a:cubicBezTo>
                  <a:pt x="2673934" y="404869"/>
                  <a:pt x="2678335" y="401036"/>
                  <a:pt x="2681535" y="397635"/>
                </a:cubicBezTo>
                <a:cubicBezTo>
                  <a:pt x="2684735" y="394235"/>
                  <a:pt x="2687136" y="390734"/>
                  <a:pt x="2688736" y="387134"/>
                </a:cubicBezTo>
                <a:cubicBezTo>
                  <a:pt x="2690336" y="383533"/>
                  <a:pt x="2691336" y="379500"/>
                  <a:pt x="2691736" y="375032"/>
                </a:cubicBezTo>
                <a:cubicBezTo>
                  <a:pt x="2692136" y="370565"/>
                  <a:pt x="2692336" y="365131"/>
                  <a:pt x="2692336" y="358730"/>
                </a:cubicBezTo>
                <a:close/>
                <a:moveTo>
                  <a:pt x="4350944" y="325926"/>
                </a:moveTo>
                <a:cubicBezTo>
                  <a:pt x="4352144" y="327526"/>
                  <a:pt x="4353711" y="329693"/>
                  <a:pt x="4355644" y="332427"/>
                </a:cubicBezTo>
                <a:cubicBezTo>
                  <a:pt x="4357578" y="335161"/>
                  <a:pt x="4359578" y="338028"/>
                  <a:pt x="4361645" y="341028"/>
                </a:cubicBezTo>
                <a:cubicBezTo>
                  <a:pt x="4363712" y="344029"/>
                  <a:pt x="4365679" y="346962"/>
                  <a:pt x="4367546" y="349829"/>
                </a:cubicBezTo>
                <a:cubicBezTo>
                  <a:pt x="4369413" y="352696"/>
                  <a:pt x="4370946" y="355130"/>
                  <a:pt x="4372147" y="357130"/>
                </a:cubicBezTo>
                <a:lnTo>
                  <a:pt x="4367146" y="360531"/>
                </a:lnTo>
                <a:cubicBezTo>
                  <a:pt x="4365946" y="358530"/>
                  <a:pt x="4364412" y="356063"/>
                  <a:pt x="4362545" y="353130"/>
                </a:cubicBezTo>
                <a:cubicBezTo>
                  <a:pt x="4360678" y="350196"/>
                  <a:pt x="4358711" y="347229"/>
                  <a:pt x="4356645" y="344229"/>
                </a:cubicBezTo>
                <a:cubicBezTo>
                  <a:pt x="4354578" y="341228"/>
                  <a:pt x="4352577" y="338395"/>
                  <a:pt x="4350644" y="335728"/>
                </a:cubicBezTo>
                <a:cubicBezTo>
                  <a:pt x="4348710" y="333061"/>
                  <a:pt x="4347143" y="330927"/>
                  <a:pt x="4345943" y="329327"/>
                </a:cubicBezTo>
                <a:close/>
                <a:moveTo>
                  <a:pt x="2858157" y="324726"/>
                </a:moveTo>
                <a:lnTo>
                  <a:pt x="2866958" y="324726"/>
                </a:lnTo>
                <a:cubicBezTo>
                  <a:pt x="2866958" y="328193"/>
                  <a:pt x="2866592" y="331927"/>
                  <a:pt x="2865858" y="335928"/>
                </a:cubicBezTo>
                <a:cubicBezTo>
                  <a:pt x="2865125" y="339928"/>
                  <a:pt x="2864125" y="344029"/>
                  <a:pt x="2862858" y="348229"/>
                </a:cubicBezTo>
                <a:cubicBezTo>
                  <a:pt x="2861591" y="352430"/>
                  <a:pt x="2860124" y="356630"/>
                  <a:pt x="2858457" y="360831"/>
                </a:cubicBezTo>
                <a:cubicBezTo>
                  <a:pt x="2856790" y="365031"/>
                  <a:pt x="2855090" y="368998"/>
                  <a:pt x="2853357" y="372732"/>
                </a:cubicBezTo>
                <a:lnTo>
                  <a:pt x="2846556" y="372732"/>
                </a:lnTo>
                <a:cubicBezTo>
                  <a:pt x="2849756" y="364731"/>
                  <a:pt x="2852490" y="356597"/>
                  <a:pt x="2854757" y="348329"/>
                </a:cubicBezTo>
                <a:cubicBezTo>
                  <a:pt x="2857023" y="340061"/>
                  <a:pt x="2858157" y="332194"/>
                  <a:pt x="2858157" y="324726"/>
                </a:cubicBezTo>
                <a:close/>
                <a:moveTo>
                  <a:pt x="2822153" y="324726"/>
                </a:moveTo>
                <a:lnTo>
                  <a:pt x="2830954" y="324726"/>
                </a:lnTo>
                <a:cubicBezTo>
                  <a:pt x="2830954" y="328193"/>
                  <a:pt x="2830587" y="331927"/>
                  <a:pt x="2829854" y="335928"/>
                </a:cubicBezTo>
                <a:cubicBezTo>
                  <a:pt x="2829120" y="339928"/>
                  <a:pt x="2828120" y="344029"/>
                  <a:pt x="2826853" y="348229"/>
                </a:cubicBezTo>
                <a:cubicBezTo>
                  <a:pt x="2825586" y="352430"/>
                  <a:pt x="2824119" y="356630"/>
                  <a:pt x="2822453" y="360831"/>
                </a:cubicBezTo>
                <a:cubicBezTo>
                  <a:pt x="2820786" y="365031"/>
                  <a:pt x="2819085" y="368998"/>
                  <a:pt x="2817352" y="372732"/>
                </a:cubicBezTo>
                <a:lnTo>
                  <a:pt x="2810751" y="372732"/>
                </a:lnTo>
                <a:cubicBezTo>
                  <a:pt x="2813818" y="364731"/>
                  <a:pt x="2816485" y="356597"/>
                  <a:pt x="2818752" y="348329"/>
                </a:cubicBezTo>
                <a:cubicBezTo>
                  <a:pt x="2821019" y="340061"/>
                  <a:pt x="2822153" y="332194"/>
                  <a:pt x="2822153" y="324726"/>
                </a:cubicBezTo>
                <a:close/>
                <a:moveTo>
                  <a:pt x="2367896" y="324726"/>
                </a:moveTo>
                <a:lnTo>
                  <a:pt x="2374697" y="324726"/>
                </a:lnTo>
                <a:cubicBezTo>
                  <a:pt x="2371496" y="332727"/>
                  <a:pt x="2368763" y="340862"/>
                  <a:pt x="2366496" y="349129"/>
                </a:cubicBezTo>
                <a:cubicBezTo>
                  <a:pt x="2364229" y="357397"/>
                  <a:pt x="2363095" y="365265"/>
                  <a:pt x="2363095" y="372732"/>
                </a:cubicBezTo>
                <a:lnTo>
                  <a:pt x="2354294" y="372732"/>
                </a:lnTo>
                <a:cubicBezTo>
                  <a:pt x="2354294" y="369265"/>
                  <a:pt x="2354661" y="365531"/>
                  <a:pt x="2355394" y="361531"/>
                </a:cubicBezTo>
                <a:cubicBezTo>
                  <a:pt x="2356128" y="357530"/>
                  <a:pt x="2357128" y="353430"/>
                  <a:pt x="2358395" y="349229"/>
                </a:cubicBezTo>
                <a:cubicBezTo>
                  <a:pt x="2359661" y="345029"/>
                  <a:pt x="2361095" y="340862"/>
                  <a:pt x="2362695" y="336728"/>
                </a:cubicBezTo>
                <a:cubicBezTo>
                  <a:pt x="2364295" y="332594"/>
                  <a:pt x="2366029" y="328593"/>
                  <a:pt x="2367896" y="324726"/>
                </a:cubicBezTo>
                <a:close/>
                <a:moveTo>
                  <a:pt x="2332091" y="324726"/>
                </a:moveTo>
                <a:lnTo>
                  <a:pt x="2338692" y="324726"/>
                </a:lnTo>
                <a:cubicBezTo>
                  <a:pt x="2335625" y="332727"/>
                  <a:pt x="2332958" y="340862"/>
                  <a:pt x="2330691" y="349129"/>
                </a:cubicBezTo>
                <a:cubicBezTo>
                  <a:pt x="2328424" y="357397"/>
                  <a:pt x="2327291" y="365265"/>
                  <a:pt x="2327291" y="372732"/>
                </a:cubicBezTo>
                <a:lnTo>
                  <a:pt x="2318490" y="372732"/>
                </a:lnTo>
                <a:cubicBezTo>
                  <a:pt x="2318490" y="369265"/>
                  <a:pt x="2318856" y="365531"/>
                  <a:pt x="2319590" y="361531"/>
                </a:cubicBezTo>
                <a:cubicBezTo>
                  <a:pt x="2320323" y="357530"/>
                  <a:pt x="2321290" y="353430"/>
                  <a:pt x="2322490" y="349229"/>
                </a:cubicBezTo>
                <a:cubicBezTo>
                  <a:pt x="2323690" y="345029"/>
                  <a:pt x="2325124" y="340862"/>
                  <a:pt x="2326791" y="336728"/>
                </a:cubicBezTo>
                <a:cubicBezTo>
                  <a:pt x="2328458" y="332594"/>
                  <a:pt x="2330224" y="328593"/>
                  <a:pt x="2332091" y="324726"/>
                </a:cubicBezTo>
                <a:close/>
                <a:moveTo>
                  <a:pt x="19204" y="324726"/>
                </a:moveTo>
                <a:cubicBezTo>
                  <a:pt x="20937" y="326726"/>
                  <a:pt x="22937" y="329227"/>
                  <a:pt x="25204" y="332227"/>
                </a:cubicBezTo>
                <a:cubicBezTo>
                  <a:pt x="27472" y="335227"/>
                  <a:pt x="29805" y="338395"/>
                  <a:pt x="32205" y="341728"/>
                </a:cubicBezTo>
                <a:cubicBezTo>
                  <a:pt x="34606" y="345062"/>
                  <a:pt x="36906" y="348362"/>
                  <a:pt x="39106" y="351630"/>
                </a:cubicBezTo>
                <a:cubicBezTo>
                  <a:pt x="41306" y="354897"/>
                  <a:pt x="43206" y="357864"/>
                  <a:pt x="44807" y="360531"/>
                </a:cubicBezTo>
                <a:lnTo>
                  <a:pt x="39006" y="364731"/>
                </a:lnTo>
                <a:cubicBezTo>
                  <a:pt x="37406" y="362064"/>
                  <a:pt x="35472" y="359064"/>
                  <a:pt x="33206" y="355730"/>
                </a:cubicBezTo>
                <a:cubicBezTo>
                  <a:pt x="30938" y="352396"/>
                  <a:pt x="28671" y="349096"/>
                  <a:pt x="26405" y="345829"/>
                </a:cubicBezTo>
                <a:cubicBezTo>
                  <a:pt x="24138" y="342562"/>
                  <a:pt x="21870" y="339428"/>
                  <a:pt x="19604" y="336428"/>
                </a:cubicBezTo>
                <a:cubicBezTo>
                  <a:pt x="17337" y="333427"/>
                  <a:pt x="15403" y="330994"/>
                  <a:pt x="13803" y="329127"/>
                </a:cubicBezTo>
                <a:close/>
                <a:moveTo>
                  <a:pt x="615878" y="324326"/>
                </a:moveTo>
                <a:cubicBezTo>
                  <a:pt x="617879" y="325793"/>
                  <a:pt x="620345" y="327693"/>
                  <a:pt x="623279" y="330027"/>
                </a:cubicBezTo>
                <a:cubicBezTo>
                  <a:pt x="626213" y="332360"/>
                  <a:pt x="629180" y="334794"/>
                  <a:pt x="632180" y="337328"/>
                </a:cubicBezTo>
                <a:cubicBezTo>
                  <a:pt x="635180" y="339861"/>
                  <a:pt x="638048" y="342362"/>
                  <a:pt x="640781" y="344829"/>
                </a:cubicBezTo>
                <a:cubicBezTo>
                  <a:pt x="643514" y="347296"/>
                  <a:pt x="645748" y="349396"/>
                  <a:pt x="647482" y="351129"/>
                </a:cubicBezTo>
                <a:lnTo>
                  <a:pt x="643281" y="356530"/>
                </a:lnTo>
                <a:cubicBezTo>
                  <a:pt x="641681" y="354797"/>
                  <a:pt x="639514" y="352696"/>
                  <a:pt x="636781" y="350229"/>
                </a:cubicBezTo>
                <a:cubicBezTo>
                  <a:pt x="634047" y="347762"/>
                  <a:pt x="631180" y="345229"/>
                  <a:pt x="628179" y="342628"/>
                </a:cubicBezTo>
                <a:cubicBezTo>
                  <a:pt x="625179" y="340028"/>
                  <a:pt x="622246" y="337594"/>
                  <a:pt x="619378" y="335327"/>
                </a:cubicBezTo>
                <a:cubicBezTo>
                  <a:pt x="616511" y="333061"/>
                  <a:pt x="614078" y="331194"/>
                  <a:pt x="612077" y="329727"/>
                </a:cubicBezTo>
                <a:close/>
                <a:moveTo>
                  <a:pt x="3824878" y="323726"/>
                </a:moveTo>
                <a:cubicBezTo>
                  <a:pt x="3826611" y="325860"/>
                  <a:pt x="3828712" y="328593"/>
                  <a:pt x="3831179" y="331927"/>
                </a:cubicBezTo>
                <a:cubicBezTo>
                  <a:pt x="3833646" y="335261"/>
                  <a:pt x="3836213" y="338728"/>
                  <a:pt x="3838880" y="342328"/>
                </a:cubicBezTo>
                <a:cubicBezTo>
                  <a:pt x="3841547" y="345929"/>
                  <a:pt x="3844114" y="349496"/>
                  <a:pt x="3846581" y="353030"/>
                </a:cubicBezTo>
                <a:cubicBezTo>
                  <a:pt x="3849048" y="356563"/>
                  <a:pt x="3851081" y="359597"/>
                  <a:pt x="3852681" y="362131"/>
                </a:cubicBezTo>
                <a:lnTo>
                  <a:pt x="3847281" y="366331"/>
                </a:lnTo>
                <a:cubicBezTo>
                  <a:pt x="3845681" y="363931"/>
                  <a:pt x="3843680" y="360964"/>
                  <a:pt x="3841280" y="357430"/>
                </a:cubicBezTo>
                <a:cubicBezTo>
                  <a:pt x="3838880" y="353896"/>
                  <a:pt x="3836379" y="350329"/>
                  <a:pt x="3833779" y="346729"/>
                </a:cubicBezTo>
                <a:cubicBezTo>
                  <a:pt x="3831179" y="343128"/>
                  <a:pt x="3828612" y="339661"/>
                  <a:pt x="3826078" y="336328"/>
                </a:cubicBezTo>
                <a:cubicBezTo>
                  <a:pt x="3823544" y="332994"/>
                  <a:pt x="3821411" y="330260"/>
                  <a:pt x="3819677" y="328127"/>
                </a:cubicBezTo>
                <a:close/>
                <a:moveTo>
                  <a:pt x="4421353" y="322926"/>
                </a:moveTo>
                <a:cubicBezTo>
                  <a:pt x="4422953" y="325060"/>
                  <a:pt x="4424953" y="327793"/>
                  <a:pt x="4427353" y="331127"/>
                </a:cubicBezTo>
                <a:cubicBezTo>
                  <a:pt x="4429753" y="334461"/>
                  <a:pt x="4432154" y="337961"/>
                  <a:pt x="4434554" y="341628"/>
                </a:cubicBezTo>
                <a:cubicBezTo>
                  <a:pt x="4436955" y="345295"/>
                  <a:pt x="4439288" y="348896"/>
                  <a:pt x="4441555" y="352430"/>
                </a:cubicBezTo>
                <a:cubicBezTo>
                  <a:pt x="4443822" y="355963"/>
                  <a:pt x="4445689" y="358997"/>
                  <a:pt x="4447156" y="361531"/>
                </a:cubicBezTo>
                <a:lnTo>
                  <a:pt x="4441555" y="365331"/>
                </a:lnTo>
                <a:cubicBezTo>
                  <a:pt x="4440088" y="362931"/>
                  <a:pt x="4438255" y="359964"/>
                  <a:pt x="4436054" y="356430"/>
                </a:cubicBezTo>
                <a:cubicBezTo>
                  <a:pt x="4433854" y="352896"/>
                  <a:pt x="4431554" y="349296"/>
                  <a:pt x="4429154" y="345629"/>
                </a:cubicBezTo>
                <a:cubicBezTo>
                  <a:pt x="4426753" y="341962"/>
                  <a:pt x="4424353" y="338461"/>
                  <a:pt x="4421953" y="335127"/>
                </a:cubicBezTo>
                <a:cubicBezTo>
                  <a:pt x="4419552" y="331794"/>
                  <a:pt x="4417552" y="329127"/>
                  <a:pt x="4415952" y="327126"/>
                </a:cubicBezTo>
                <a:close/>
                <a:moveTo>
                  <a:pt x="3620652" y="322726"/>
                </a:moveTo>
                <a:cubicBezTo>
                  <a:pt x="3622253" y="324726"/>
                  <a:pt x="3624119" y="327293"/>
                  <a:pt x="3626253" y="330427"/>
                </a:cubicBezTo>
                <a:cubicBezTo>
                  <a:pt x="3628387" y="333561"/>
                  <a:pt x="3630554" y="336894"/>
                  <a:pt x="3632754" y="340428"/>
                </a:cubicBezTo>
                <a:cubicBezTo>
                  <a:pt x="3634954" y="343962"/>
                  <a:pt x="3637088" y="347429"/>
                  <a:pt x="3639155" y="350829"/>
                </a:cubicBezTo>
                <a:cubicBezTo>
                  <a:pt x="3641222" y="354230"/>
                  <a:pt x="3642855" y="357197"/>
                  <a:pt x="3644055" y="359731"/>
                </a:cubicBezTo>
                <a:lnTo>
                  <a:pt x="3638455" y="363731"/>
                </a:lnTo>
                <a:cubicBezTo>
                  <a:pt x="3637254" y="361331"/>
                  <a:pt x="3635621" y="358397"/>
                  <a:pt x="3633554" y="354930"/>
                </a:cubicBezTo>
                <a:cubicBezTo>
                  <a:pt x="3631487" y="351463"/>
                  <a:pt x="3629353" y="347962"/>
                  <a:pt x="3627153" y="344429"/>
                </a:cubicBezTo>
                <a:cubicBezTo>
                  <a:pt x="3624953" y="340895"/>
                  <a:pt x="3622786" y="337528"/>
                  <a:pt x="3620652" y="334327"/>
                </a:cubicBezTo>
                <a:cubicBezTo>
                  <a:pt x="3618519" y="331127"/>
                  <a:pt x="3616719" y="328593"/>
                  <a:pt x="3615252" y="326726"/>
                </a:cubicBezTo>
                <a:close/>
                <a:moveTo>
                  <a:pt x="3762070" y="322526"/>
                </a:moveTo>
                <a:lnTo>
                  <a:pt x="3763270" y="328727"/>
                </a:lnTo>
                <a:cubicBezTo>
                  <a:pt x="3756469" y="330193"/>
                  <a:pt x="3749002" y="331527"/>
                  <a:pt x="3740868" y="332727"/>
                </a:cubicBezTo>
                <a:cubicBezTo>
                  <a:pt x="3732733" y="333927"/>
                  <a:pt x="3724399" y="335061"/>
                  <a:pt x="3715864" y="336128"/>
                </a:cubicBezTo>
                <a:lnTo>
                  <a:pt x="3715864" y="359731"/>
                </a:lnTo>
                <a:lnTo>
                  <a:pt x="3774672" y="359731"/>
                </a:lnTo>
                <a:lnTo>
                  <a:pt x="3774672" y="365731"/>
                </a:lnTo>
                <a:lnTo>
                  <a:pt x="3721665" y="365731"/>
                </a:lnTo>
                <a:cubicBezTo>
                  <a:pt x="3728732" y="373066"/>
                  <a:pt x="3736800" y="379500"/>
                  <a:pt x="3745868" y="385034"/>
                </a:cubicBezTo>
                <a:cubicBezTo>
                  <a:pt x="3754936" y="390568"/>
                  <a:pt x="3766204" y="395802"/>
                  <a:pt x="3779672" y="400736"/>
                </a:cubicBezTo>
                <a:lnTo>
                  <a:pt x="3777272" y="406936"/>
                </a:lnTo>
                <a:cubicBezTo>
                  <a:pt x="3763004" y="401336"/>
                  <a:pt x="3751035" y="395535"/>
                  <a:pt x="3741367" y="389534"/>
                </a:cubicBezTo>
                <a:cubicBezTo>
                  <a:pt x="3731699" y="383533"/>
                  <a:pt x="3723199" y="376599"/>
                  <a:pt x="3715864" y="368732"/>
                </a:cubicBezTo>
                <a:lnTo>
                  <a:pt x="3715864" y="400136"/>
                </a:lnTo>
                <a:lnTo>
                  <a:pt x="3709664" y="400136"/>
                </a:lnTo>
                <a:lnTo>
                  <a:pt x="3709664" y="369132"/>
                </a:lnTo>
                <a:cubicBezTo>
                  <a:pt x="3705930" y="373266"/>
                  <a:pt x="3701996" y="377099"/>
                  <a:pt x="3697862" y="380633"/>
                </a:cubicBezTo>
                <a:cubicBezTo>
                  <a:pt x="3693728" y="384167"/>
                  <a:pt x="3689228" y="387534"/>
                  <a:pt x="3684360" y="390734"/>
                </a:cubicBezTo>
                <a:cubicBezTo>
                  <a:pt x="3679493" y="393935"/>
                  <a:pt x="3674093" y="397002"/>
                  <a:pt x="3668158" y="399936"/>
                </a:cubicBezTo>
                <a:cubicBezTo>
                  <a:pt x="3662224" y="402869"/>
                  <a:pt x="3655590" y="405803"/>
                  <a:pt x="3648256" y="408737"/>
                </a:cubicBezTo>
                <a:lnTo>
                  <a:pt x="3645656" y="402336"/>
                </a:lnTo>
                <a:cubicBezTo>
                  <a:pt x="3652590" y="399669"/>
                  <a:pt x="3658891" y="397002"/>
                  <a:pt x="3664558" y="394335"/>
                </a:cubicBezTo>
                <a:cubicBezTo>
                  <a:pt x="3670225" y="391668"/>
                  <a:pt x="3675459" y="388834"/>
                  <a:pt x="3680260" y="385834"/>
                </a:cubicBezTo>
                <a:cubicBezTo>
                  <a:pt x="3685060" y="382833"/>
                  <a:pt x="3689494" y="379700"/>
                  <a:pt x="3693562" y="376433"/>
                </a:cubicBezTo>
                <a:cubicBezTo>
                  <a:pt x="3697629" y="373166"/>
                  <a:pt x="3701462" y="369598"/>
                  <a:pt x="3705063" y="365731"/>
                </a:cubicBezTo>
                <a:lnTo>
                  <a:pt x="3656057" y="365731"/>
                </a:lnTo>
                <a:lnTo>
                  <a:pt x="3656057" y="359731"/>
                </a:lnTo>
                <a:lnTo>
                  <a:pt x="3709664" y="359731"/>
                </a:lnTo>
                <a:lnTo>
                  <a:pt x="3709664" y="336728"/>
                </a:lnTo>
                <a:cubicBezTo>
                  <a:pt x="3700596" y="337794"/>
                  <a:pt x="3691895" y="338628"/>
                  <a:pt x="3683560" y="339228"/>
                </a:cubicBezTo>
                <a:cubicBezTo>
                  <a:pt x="3675226" y="339828"/>
                  <a:pt x="3667858" y="340328"/>
                  <a:pt x="3661458" y="340728"/>
                </a:cubicBezTo>
                <a:lnTo>
                  <a:pt x="3661058" y="334527"/>
                </a:lnTo>
                <a:cubicBezTo>
                  <a:pt x="3667458" y="334127"/>
                  <a:pt x="3674959" y="333594"/>
                  <a:pt x="3683560" y="332927"/>
                </a:cubicBezTo>
                <a:cubicBezTo>
                  <a:pt x="3692161" y="332260"/>
                  <a:pt x="3701062" y="331427"/>
                  <a:pt x="3710264" y="330427"/>
                </a:cubicBezTo>
                <a:cubicBezTo>
                  <a:pt x="3719465" y="329427"/>
                  <a:pt x="3728566" y="328293"/>
                  <a:pt x="3737567" y="327026"/>
                </a:cubicBezTo>
                <a:cubicBezTo>
                  <a:pt x="3746568" y="325760"/>
                  <a:pt x="3754736" y="324259"/>
                  <a:pt x="3762070" y="322526"/>
                </a:cubicBezTo>
                <a:close/>
                <a:moveTo>
                  <a:pt x="4216127" y="321126"/>
                </a:moveTo>
                <a:cubicBezTo>
                  <a:pt x="4219994" y="326860"/>
                  <a:pt x="4223428" y="332260"/>
                  <a:pt x="4226428" y="337328"/>
                </a:cubicBezTo>
                <a:cubicBezTo>
                  <a:pt x="4229429" y="342395"/>
                  <a:pt x="4232062" y="347396"/>
                  <a:pt x="4234329" y="352330"/>
                </a:cubicBezTo>
                <a:cubicBezTo>
                  <a:pt x="4241397" y="343528"/>
                  <a:pt x="4248464" y="333661"/>
                  <a:pt x="4255532" y="322726"/>
                </a:cubicBezTo>
                <a:lnTo>
                  <a:pt x="4260532" y="326726"/>
                </a:lnTo>
                <a:cubicBezTo>
                  <a:pt x="4256665" y="332727"/>
                  <a:pt x="4252798" y="338361"/>
                  <a:pt x="4248931" y="343628"/>
                </a:cubicBezTo>
                <a:cubicBezTo>
                  <a:pt x="4245064" y="348896"/>
                  <a:pt x="4241130" y="353996"/>
                  <a:pt x="4237129" y="358930"/>
                </a:cubicBezTo>
                <a:cubicBezTo>
                  <a:pt x="4239663" y="365198"/>
                  <a:pt x="4241730" y="371599"/>
                  <a:pt x="4243330" y="378133"/>
                </a:cubicBezTo>
                <a:cubicBezTo>
                  <a:pt x="4244930" y="384667"/>
                  <a:pt x="4246197" y="391735"/>
                  <a:pt x="4247131" y="399335"/>
                </a:cubicBezTo>
                <a:cubicBezTo>
                  <a:pt x="4248064" y="406936"/>
                  <a:pt x="4248664" y="415304"/>
                  <a:pt x="4248931" y="424439"/>
                </a:cubicBezTo>
                <a:cubicBezTo>
                  <a:pt x="4249198" y="433573"/>
                  <a:pt x="4249331" y="443808"/>
                  <a:pt x="4249331" y="455142"/>
                </a:cubicBezTo>
                <a:cubicBezTo>
                  <a:pt x="4249331" y="462343"/>
                  <a:pt x="4248998" y="468211"/>
                  <a:pt x="4248331" y="472745"/>
                </a:cubicBezTo>
                <a:cubicBezTo>
                  <a:pt x="4247664" y="477279"/>
                  <a:pt x="4246464" y="480846"/>
                  <a:pt x="4244730" y="483446"/>
                </a:cubicBezTo>
                <a:cubicBezTo>
                  <a:pt x="4242997" y="486046"/>
                  <a:pt x="4240630" y="487880"/>
                  <a:pt x="4237630" y="488947"/>
                </a:cubicBezTo>
                <a:cubicBezTo>
                  <a:pt x="4234629" y="490013"/>
                  <a:pt x="4230862" y="490680"/>
                  <a:pt x="4226328" y="490947"/>
                </a:cubicBezTo>
                <a:lnTo>
                  <a:pt x="4214527" y="491747"/>
                </a:lnTo>
                <a:lnTo>
                  <a:pt x="4212727" y="485146"/>
                </a:lnTo>
                <a:lnTo>
                  <a:pt x="4225728" y="484346"/>
                </a:lnTo>
                <a:cubicBezTo>
                  <a:pt x="4229062" y="484213"/>
                  <a:pt x="4231796" y="483813"/>
                  <a:pt x="4233929" y="483146"/>
                </a:cubicBezTo>
                <a:cubicBezTo>
                  <a:pt x="4236063" y="482479"/>
                  <a:pt x="4237796" y="481079"/>
                  <a:pt x="4239130" y="478945"/>
                </a:cubicBezTo>
                <a:cubicBezTo>
                  <a:pt x="4240463" y="476812"/>
                  <a:pt x="4241397" y="473711"/>
                  <a:pt x="4241930" y="469644"/>
                </a:cubicBezTo>
                <a:cubicBezTo>
                  <a:pt x="4242463" y="465577"/>
                  <a:pt x="4242730" y="459943"/>
                  <a:pt x="4242730" y="452742"/>
                </a:cubicBezTo>
                <a:cubicBezTo>
                  <a:pt x="4242730" y="441407"/>
                  <a:pt x="4242597" y="431373"/>
                  <a:pt x="4242330" y="422638"/>
                </a:cubicBezTo>
                <a:cubicBezTo>
                  <a:pt x="4242063" y="413904"/>
                  <a:pt x="4241397" y="405736"/>
                  <a:pt x="4240330" y="398135"/>
                </a:cubicBezTo>
                <a:cubicBezTo>
                  <a:pt x="4235663" y="407870"/>
                  <a:pt x="4230129" y="417271"/>
                  <a:pt x="4223728" y="426339"/>
                </a:cubicBezTo>
                <a:cubicBezTo>
                  <a:pt x="4217327" y="435407"/>
                  <a:pt x="4210926" y="443274"/>
                  <a:pt x="4204525" y="449942"/>
                </a:cubicBezTo>
                <a:lnTo>
                  <a:pt x="4201725" y="444141"/>
                </a:lnTo>
                <a:cubicBezTo>
                  <a:pt x="4208126" y="437074"/>
                  <a:pt x="4214693" y="428739"/>
                  <a:pt x="4221428" y="419138"/>
                </a:cubicBezTo>
                <a:cubicBezTo>
                  <a:pt x="4228162" y="409537"/>
                  <a:pt x="4234063" y="399536"/>
                  <a:pt x="4239130" y="389134"/>
                </a:cubicBezTo>
                <a:cubicBezTo>
                  <a:pt x="4237530" y="380600"/>
                  <a:pt x="4235262" y="372399"/>
                  <a:pt x="4232329" y="364531"/>
                </a:cubicBezTo>
                <a:cubicBezTo>
                  <a:pt x="4228462" y="369198"/>
                  <a:pt x="4224461" y="373666"/>
                  <a:pt x="4220327" y="377933"/>
                </a:cubicBezTo>
                <a:cubicBezTo>
                  <a:pt x="4216194" y="382200"/>
                  <a:pt x="4211793" y="386467"/>
                  <a:pt x="4207126" y="390734"/>
                </a:cubicBezTo>
                <a:lnTo>
                  <a:pt x="4204125" y="384934"/>
                </a:lnTo>
                <a:cubicBezTo>
                  <a:pt x="4208659" y="380666"/>
                  <a:pt x="4213027" y="376299"/>
                  <a:pt x="4217227" y="371832"/>
                </a:cubicBezTo>
                <a:cubicBezTo>
                  <a:pt x="4221428" y="367365"/>
                  <a:pt x="4225595" y="362731"/>
                  <a:pt x="4229728" y="357930"/>
                </a:cubicBezTo>
                <a:cubicBezTo>
                  <a:pt x="4227462" y="352596"/>
                  <a:pt x="4224761" y="347196"/>
                  <a:pt x="4221628" y="341728"/>
                </a:cubicBezTo>
                <a:cubicBezTo>
                  <a:pt x="4218494" y="336261"/>
                  <a:pt x="4214860" y="330393"/>
                  <a:pt x="4210726" y="324126"/>
                </a:cubicBezTo>
                <a:close/>
                <a:moveTo>
                  <a:pt x="4273134" y="319325"/>
                </a:moveTo>
                <a:cubicBezTo>
                  <a:pt x="4274334" y="321192"/>
                  <a:pt x="4275901" y="323626"/>
                  <a:pt x="4277835" y="326626"/>
                </a:cubicBezTo>
                <a:cubicBezTo>
                  <a:pt x="4279768" y="329627"/>
                  <a:pt x="4281768" y="332827"/>
                  <a:pt x="4283835" y="336228"/>
                </a:cubicBezTo>
                <a:cubicBezTo>
                  <a:pt x="4285902" y="339628"/>
                  <a:pt x="4287936" y="343062"/>
                  <a:pt x="4289936" y="346529"/>
                </a:cubicBezTo>
                <a:cubicBezTo>
                  <a:pt x="4291936" y="349996"/>
                  <a:pt x="4293670" y="353063"/>
                  <a:pt x="4295137" y="355730"/>
                </a:cubicBezTo>
                <a:lnTo>
                  <a:pt x="4289936" y="359330"/>
                </a:lnTo>
                <a:cubicBezTo>
                  <a:pt x="4288603" y="356797"/>
                  <a:pt x="4286969" y="353796"/>
                  <a:pt x="4285036" y="350329"/>
                </a:cubicBezTo>
                <a:cubicBezTo>
                  <a:pt x="4283102" y="346862"/>
                  <a:pt x="4281102" y="343428"/>
                  <a:pt x="4279035" y="340028"/>
                </a:cubicBezTo>
                <a:cubicBezTo>
                  <a:pt x="4276968" y="336628"/>
                  <a:pt x="4274968" y="333427"/>
                  <a:pt x="4273034" y="330427"/>
                </a:cubicBezTo>
                <a:cubicBezTo>
                  <a:pt x="4271100" y="327426"/>
                  <a:pt x="4269467" y="324993"/>
                  <a:pt x="4268133" y="323126"/>
                </a:cubicBezTo>
                <a:close/>
                <a:moveTo>
                  <a:pt x="2549919" y="319125"/>
                </a:moveTo>
                <a:lnTo>
                  <a:pt x="2552919" y="325126"/>
                </a:lnTo>
                <a:cubicBezTo>
                  <a:pt x="2545718" y="328727"/>
                  <a:pt x="2537851" y="332360"/>
                  <a:pt x="2529316" y="336028"/>
                </a:cubicBezTo>
                <a:cubicBezTo>
                  <a:pt x="2520782" y="339695"/>
                  <a:pt x="2511781" y="343262"/>
                  <a:pt x="2502313" y="346729"/>
                </a:cubicBezTo>
                <a:cubicBezTo>
                  <a:pt x="2513647" y="350863"/>
                  <a:pt x="2524549" y="354897"/>
                  <a:pt x="2535017" y="358830"/>
                </a:cubicBezTo>
                <a:cubicBezTo>
                  <a:pt x="2545485" y="362764"/>
                  <a:pt x="2554386" y="366198"/>
                  <a:pt x="2561720" y="369132"/>
                </a:cubicBezTo>
                <a:lnTo>
                  <a:pt x="2559320" y="375332"/>
                </a:lnTo>
                <a:cubicBezTo>
                  <a:pt x="2555186" y="373732"/>
                  <a:pt x="2550552" y="371965"/>
                  <a:pt x="2545418" y="370032"/>
                </a:cubicBezTo>
                <a:cubicBezTo>
                  <a:pt x="2540284" y="368098"/>
                  <a:pt x="2534850" y="366031"/>
                  <a:pt x="2529116" y="363831"/>
                </a:cubicBezTo>
                <a:cubicBezTo>
                  <a:pt x="2523382" y="361631"/>
                  <a:pt x="2517415" y="359364"/>
                  <a:pt x="2511214" y="357030"/>
                </a:cubicBezTo>
                <a:cubicBezTo>
                  <a:pt x="2505013" y="354697"/>
                  <a:pt x="2498779" y="352396"/>
                  <a:pt x="2492511" y="350129"/>
                </a:cubicBezTo>
                <a:cubicBezTo>
                  <a:pt x="2480376" y="354397"/>
                  <a:pt x="2468142" y="358330"/>
                  <a:pt x="2455807" y="361931"/>
                </a:cubicBezTo>
                <a:cubicBezTo>
                  <a:pt x="2443472" y="365531"/>
                  <a:pt x="2431637" y="368532"/>
                  <a:pt x="2420302" y="370932"/>
                </a:cubicBezTo>
                <a:lnTo>
                  <a:pt x="2418902" y="364731"/>
                </a:lnTo>
                <a:cubicBezTo>
                  <a:pt x="2428637" y="362464"/>
                  <a:pt x="2438938" y="359797"/>
                  <a:pt x="2449806" y="356730"/>
                </a:cubicBezTo>
                <a:cubicBezTo>
                  <a:pt x="2460674" y="353663"/>
                  <a:pt x="2471509" y="350263"/>
                  <a:pt x="2482310" y="346529"/>
                </a:cubicBezTo>
                <a:cubicBezTo>
                  <a:pt x="2471109" y="342395"/>
                  <a:pt x="2460641" y="338595"/>
                  <a:pt x="2450906" y="335127"/>
                </a:cubicBezTo>
                <a:cubicBezTo>
                  <a:pt x="2441172" y="331660"/>
                  <a:pt x="2433237" y="328860"/>
                  <a:pt x="2427103" y="326726"/>
                </a:cubicBezTo>
                <a:lnTo>
                  <a:pt x="2429104" y="320526"/>
                </a:lnTo>
                <a:cubicBezTo>
                  <a:pt x="2432437" y="321726"/>
                  <a:pt x="2436404" y="323126"/>
                  <a:pt x="2441005" y="324726"/>
                </a:cubicBezTo>
                <a:cubicBezTo>
                  <a:pt x="2445606" y="326326"/>
                  <a:pt x="2450640" y="328127"/>
                  <a:pt x="2456107" y="330127"/>
                </a:cubicBezTo>
                <a:cubicBezTo>
                  <a:pt x="2461574" y="332127"/>
                  <a:pt x="2467375" y="334227"/>
                  <a:pt x="2473509" y="336428"/>
                </a:cubicBezTo>
                <a:cubicBezTo>
                  <a:pt x="2479643" y="338628"/>
                  <a:pt x="2485911" y="340862"/>
                  <a:pt x="2492311" y="343128"/>
                </a:cubicBezTo>
                <a:cubicBezTo>
                  <a:pt x="2503113" y="339261"/>
                  <a:pt x="2513447" y="335294"/>
                  <a:pt x="2523315" y="331227"/>
                </a:cubicBezTo>
                <a:cubicBezTo>
                  <a:pt x="2533183" y="327160"/>
                  <a:pt x="2542051" y="323126"/>
                  <a:pt x="2549919" y="319125"/>
                </a:cubicBezTo>
                <a:close/>
                <a:moveTo>
                  <a:pt x="3289611" y="318925"/>
                </a:moveTo>
                <a:lnTo>
                  <a:pt x="3295812" y="318925"/>
                </a:lnTo>
                <a:cubicBezTo>
                  <a:pt x="3304613" y="332794"/>
                  <a:pt x="3316548" y="345962"/>
                  <a:pt x="3331616" y="358430"/>
                </a:cubicBezTo>
                <a:cubicBezTo>
                  <a:pt x="3346685" y="370899"/>
                  <a:pt x="3363754" y="382200"/>
                  <a:pt x="3382823" y="392335"/>
                </a:cubicBezTo>
                <a:lnTo>
                  <a:pt x="3379422" y="398735"/>
                </a:lnTo>
                <a:cubicBezTo>
                  <a:pt x="3360753" y="388601"/>
                  <a:pt x="3343884" y="377366"/>
                  <a:pt x="3328816" y="365031"/>
                </a:cubicBezTo>
                <a:cubicBezTo>
                  <a:pt x="3313747" y="352696"/>
                  <a:pt x="3301679" y="339795"/>
                  <a:pt x="3292611" y="326326"/>
                </a:cubicBezTo>
                <a:cubicBezTo>
                  <a:pt x="3283277" y="340328"/>
                  <a:pt x="3271409" y="353196"/>
                  <a:pt x="3257007" y="364931"/>
                </a:cubicBezTo>
                <a:cubicBezTo>
                  <a:pt x="3242605" y="376666"/>
                  <a:pt x="3225470" y="387934"/>
                  <a:pt x="3205600" y="398735"/>
                </a:cubicBezTo>
                <a:lnTo>
                  <a:pt x="3202400" y="392335"/>
                </a:lnTo>
                <a:cubicBezTo>
                  <a:pt x="3222669" y="381400"/>
                  <a:pt x="3239972" y="370032"/>
                  <a:pt x="3254307" y="358230"/>
                </a:cubicBezTo>
                <a:cubicBezTo>
                  <a:pt x="3268642" y="346429"/>
                  <a:pt x="3280410" y="333327"/>
                  <a:pt x="3289611" y="318925"/>
                </a:cubicBezTo>
                <a:close/>
                <a:moveTo>
                  <a:pt x="1089336" y="318925"/>
                </a:moveTo>
                <a:lnTo>
                  <a:pt x="1095537" y="318925"/>
                </a:lnTo>
                <a:cubicBezTo>
                  <a:pt x="1104338" y="332794"/>
                  <a:pt x="1116273" y="345962"/>
                  <a:pt x="1131341" y="358430"/>
                </a:cubicBezTo>
                <a:cubicBezTo>
                  <a:pt x="1146410" y="370899"/>
                  <a:pt x="1163479" y="382200"/>
                  <a:pt x="1182548" y="392335"/>
                </a:cubicBezTo>
                <a:lnTo>
                  <a:pt x="1179147" y="398735"/>
                </a:lnTo>
                <a:cubicBezTo>
                  <a:pt x="1160478" y="388601"/>
                  <a:pt x="1143610" y="377366"/>
                  <a:pt x="1128541" y="365031"/>
                </a:cubicBezTo>
                <a:cubicBezTo>
                  <a:pt x="1113473" y="352696"/>
                  <a:pt x="1101404" y="339795"/>
                  <a:pt x="1092336" y="326326"/>
                </a:cubicBezTo>
                <a:cubicBezTo>
                  <a:pt x="1083002" y="340328"/>
                  <a:pt x="1071134" y="353196"/>
                  <a:pt x="1056732" y="364931"/>
                </a:cubicBezTo>
                <a:cubicBezTo>
                  <a:pt x="1042330" y="376666"/>
                  <a:pt x="1025196" y="387934"/>
                  <a:pt x="1005327" y="398735"/>
                </a:cubicBezTo>
                <a:lnTo>
                  <a:pt x="1002126" y="392335"/>
                </a:lnTo>
                <a:cubicBezTo>
                  <a:pt x="1022395" y="381400"/>
                  <a:pt x="1039697" y="370032"/>
                  <a:pt x="1054032" y="358230"/>
                </a:cubicBezTo>
                <a:cubicBezTo>
                  <a:pt x="1068367" y="346429"/>
                  <a:pt x="1080135" y="333327"/>
                  <a:pt x="1089336" y="318925"/>
                </a:cubicBezTo>
                <a:close/>
                <a:moveTo>
                  <a:pt x="4065108" y="317925"/>
                </a:moveTo>
                <a:lnTo>
                  <a:pt x="4071709" y="318325"/>
                </a:lnTo>
                <a:lnTo>
                  <a:pt x="4071709" y="415337"/>
                </a:lnTo>
                <a:lnTo>
                  <a:pt x="4065108" y="415337"/>
                </a:lnTo>
                <a:close/>
                <a:moveTo>
                  <a:pt x="2643530" y="317525"/>
                </a:moveTo>
                <a:cubicBezTo>
                  <a:pt x="2644997" y="321526"/>
                  <a:pt x="2646364" y="325693"/>
                  <a:pt x="2647631" y="330027"/>
                </a:cubicBezTo>
                <a:cubicBezTo>
                  <a:pt x="2648898" y="334361"/>
                  <a:pt x="2650198" y="338861"/>
                  <a:pt x="2651531" y="343528"/>
                </a:cubicBezTo>
                <a:lnTo>
                  <a:pt x="2683935" y="343528"/>
                </a:lnTo>
                <a:lnTo>
                  <a:pt x="2683935" y="349929"/>
                </a:lnTo>
                <a:lnTo>
                  <a:pt x="2633929" y="349929"/>
                </a:lnTo>
                <a:lnTo>
                  <a:pt x="2633929" y="392735"/>
                </a:lnTo>
                <a:lnTo>
                  <a:pt x="2675134" y="376733"/>
                </a:lnTo>
                <a:lnTo>
                  <a:pt x="2676535" y="383133"/>
                </a:lnTo>
                <a:cubicBezTo>
                  <a:pt x="2676134" y="383267"/>
                  <a:pt x="2674901" y="383734"/>
                  <a:pt x="2672834" y="384534"/>
                </a:cubicBezTo>
                <a:cubicBezTo>
                  <a:pt x="2670767" y="385334"/>
                  <a:pt x="2668267" y="386301"/>
                  <a:pt x="2665333" y="387434"/>
                </a:cubicBezTo>
                <a:cubicBezTo>
                  <a:pt x="2662399" y="388567"/>
                  <a:pt x="2659199" y="389801"/>
                  <a:pt x="2655732" y="391134"/>
                </a:cubicBezTo>
                <a:cubicBezTo>
                  <a:pt x="2652265" y="392468"/>
                  <a:pt x="2648998" y="393735"/>
                  <a:pt x="2645931" y="394935"/>
                </a:cubicBezTo>
                <a:cubicBezTo>
                  <a:pt x="2642864" y="396135"/>
                  <a:pt x="2640197" y="397169"/>
                  <a:pt x="2637930" y="398035"/>
                </a:cubicBezTo>
                <a:cubicBezTo>
                  <a:pt x="2635663" y="398902"/>
                  <a:pt x="2634262" y="399469"/>
                  <a:pt x="2633729" y="399736"/>
                </a:cubicBezTo>
                <a:cubicBezTo>
                  <a:pt x="2632529" y="400269"/>
                  <a:pt x="2631362" y="400836"/>
                  <a:pt x="2630229" y="401436"/>
                </a:cubicBezTo>
                <a:cubicBezTo>
                  <a:pt x="2629095" y="402036"/>
                  <a:pt x="2627595" y="402869"/>
                  <a:pt x="2625728" y="403936"/>
                </a:cubicBezTo>
                <a:lnTo>
                  <a:pt x="2622728" y="398335"/>
                </a:lnTo>
                <a:cubicBezTo>
                  <a:pt x="2624861" y="396735"/>
                  <a:pt x="2626161" y="395568"/>
                  <a:pt x="2626628" y="394835"/>
                </a:cubicBezTo>
                <a:cubicBezTo>
                  <a:pt x="2627095" y="394101"/>
                  <a:pt x="2627328" y="393001"/>
                  <a:pt x="2627328" y="391534"/>
                </a:cubicBezTo>
                <a:lnTo>
                  <a:pt x="2627328" y="349929"/>
                </a:lnTo>
                <a:lnTo>
                  <a:pt x="2605325" y="349929"/>
                </a:lnTo>
                <a:lnTo>
                  <a:pt x="2605325" y="343528"/>
                </a:lnTo>
                <a:lnTo>
                  <a:pt x="2644730" y="343528"/>
                </a:lnTo>
                <a:cubicBezTo>
                  <a:pt x="2643530" y="339128"/>
                  <a:pt x="2642297" y="334794"/>
                  <a:pt x="2641030" y="330527"/>
                </a:cubicBezTo>
                <a:cubicBezTo>
                  <a:pt x="2639763" y="326260"/>
                  <a:pt x="2638396" y="322193"/>
                  <a:pt x="2636929" y="318325"/>
                </a:cubicBezTo>
                <a:close/>
                <a:moveTo>
                  <a:pt x="3515239" y="317125"/>
                </a:moveTo>
                <a:lnTo>
                  <a:pt x="3522440" y="317525"/>
                </a:lnTo>
                <a:lnTo>
                  <a:pt x="3522440" y="371532"/>
                </a:lnTo>
                <a:lnTo>
                  <a:pt x="3579447" y="371532"/>
                </a:lnTo>
                <a:lnTo>
                  <a:pt x="3579447" y="378533"/>
                </a:lnTo>
                <a:lnTo>
                  <a:pt x="3443830" y="378533"/>
                </a:lnTo>
                <a:lnTo>
                  <a:pt x="3443830" y="381533"/>
                </a:lnTo>
                <a:cubicBezTo>
                  <a:pt x="3443830" y="395935"/>
                  <a:pt x="3443430" y="408537"/>
                  <a:pt x="3442630" y="419338"/>
                </a:cubicBezTo>
                <a:lnTo>
                  <a:pt x="3529441" y="419338"/>
                </a:lnTo>
                <a:lnTo>
                  <a:pt x="3529441" y="495748"/>
                </a:lnTo>
                <a:lnTo>
                  <a:pt x="3522240" y="495748"/>
                </a:lnTo>
                <a:lnTo>
                  <a:pt x="3522240" y="426139"/>
                </a:lnTo>
                <a:lnTo>
                  <a:pt x="3442030" y="426139"/>
                </a:lnTo>
                <a:cubicBezTo>
                  <a:pt x="3441230" y="433873"/>
                  <a:pt x="3440030" y="440841"/>
                  <a:pt x="3438430" y="447041"/>
                </a:cubicBezTo>
                <a:cubicBezTo>
                  <a:pt x="3436829" y="453242"/>
                  <a:pt x="3434762" y="459143"/>
                  <a:pt x="3432229" y="464744"/>
                </a:cubicBezTo>
                <a:cubicBezTo>
                  <a:pt x="3429695" y="470344"/>
                  <a:pt x="3426661" y="475812"/>
                  <a:pt x="3423128" y="481146"/>
                </a:cubicBezTo>
                <a:cubicBezTo>
                  <a:pt x="3419594" y="486480"/>
                  <a:pt x="3415427" y="492014"/>
                  <a:pt x="3410626" y="497748"/>
                </a:cubicBezTo>
                <a:lnTo>
                  <a:pt x="3404425" y="493547"/>
                </a:lnTo>
                <a:cubicBezTo>
                  <a:pt x="3410959" y="485813"/>
                  <a:pt x="3416327" y="478412"/>
                  <a:pt x="3420527" y="471344"/>
                </a:cubicBezTo>
                <a:cubicBezTo>
                  <a:pt x="3424728" y="464277"/>
                  <a:pt x="3428028" y="456576"/>
                  <a:pt x="3430429" y="448242"/>
                </a:cubicBezTo>
                <a:cubicBezTo>
                  <a:pt x="3432829" y="439907"/>
                  <a:pt x="3434496" y="430439"/>
                  <a:pt x="3435429" y="419838"/>
                </a:cubicBezTo>
                <a:cubicBezTo>
                  <a:pt x="3436363" y="409237"/>
                  <a:pt x="3436829" y="396535"/>
                  <a:pt x="3436829" y="381733"/>
                </a:cubicBezTo>
                <a:lnTo>
                  <a:pt x="3436829" y="320926"/>
                </a:lnTo>
                <a:lnTo>
                  <a:pt x="3443830" y="321326"/>
                </a:lnTo>
                <a:lnTo>
                  <a:pt x="3443830" y="371532"/>
                </a:lnTo>
                <a:lnTo>
                  <a:pt x="3515239" y="371532"/>
                </a:lnTo>
                <a:close/>
                <a:moveTo>
                  <a:pt x="1314964" y="317125"/>
                </a:moveTo>
                <a:lnTo>
                  <a:pt x="1322165" y="317525"/>
                </a:lnTo>
                <a:lnTo>
                  <a:pt x="1322165" y="371532"/>
                </a:lnTo>
                <a:lnTo>
                  <a:pt x="1379172" y="371532"/>
                </a:lnTo>
                <a:lnTo>
                  <a:pt x="1379172" y="378533"/>
                </a:lnTo>
                <a:lnTo>
                  <a:pt x="1243555" y="378533"/>
                </a:lnTo>
                <a:lnTo>
                  <a:pt x="1243555" y="381533"/>
                </a:lnTo>
                <a:cubicBezTo>
                  <a:pt x="1243555" y="395935"/>
                  <a:pt x="1243155" y="408537"/>
                  <a:pt x="1242355" y="419338"/>
                </a:cubicBezTo>
                <a:lnTo>
                  <a:pt x="1329166" y="419338"/>
                </a:lnTo>
                <a:lnTo>
                  <a:pt x="1329166" y="495748"/>
                </a:lnTo>
                <a:lnTo>
                  <a:pt x="1321965" y="495748"/>
                </a:lnTo>
                <a:lnTo>
                  <a:pt x="1321965" y="426139"/>
                </a:lnTo>
                <a:lnTo>
                  <a:pt x="1241755" y="426139"/>
                </a:lnTo>
                <a:cubicBezTo>
                  <a:pt x="1240955" y="433873"/>
                  <a:pt x="1239755" y="440841"/>
                  <a:pt x="1238155" y="447041"/>
                </a:cubicBezTo>
                <a:cubicBezTo>
                  <a:pt x="1236554" y="453242"/>
                  <a:pt x="1234488" y="459143"/>
                  <a:pt x="1231954" y="464744"/>
                </a:cubicBezTo>
                <a:cubicBezTo>
                  <a:pt x="1229420" y="470344"/>
                  <a:pt x="1226386" y="475812"/>
                  <a:pt x="1222853" y="481146"/>
                </a:cubicBezTo>
                <a:cubicBezTo>
                  <a:pt x="1219319" y="486480"/>
                  <a:pt x="1215152" y="492014"/>
                  <a:pt x="1210351" y="497748"/>
                </a:cubicBezTo>
                <a:lnTo>
                  <a:pt x="1204150" y="493547"/>
                </a:lnTo>
                <a:cubicBezTo>
                  <a:pt x="1210685" y="485813"/>
                  <a:pt x="1216052" y="478412"/>
                  <a:pt x="1220253" y="471344"/>
                </a:cubicBezTo>
                <a:cubicBezTo>
                  <a:pt x="1224453" y="464277"/>
                  <a:pt x="1227754" y="456576"/>
                  <a:pt x="1230154" y="448242"/>
                </a:cubicBezTo>
                <a:cubicBezTo>
                  <a:pt x="1232554" y="439907"/>
                  <a:pt x="1234221" y="430439"/>
                  <a:pt x="1235154" y="419838"/>
                </a:cubicBezTo>
                <a:cubicBezTo>
                  <a:pt x="1236088" y="409237"/>
                  <a:pt x="1236554" y="396535"/>
                  <a:pt x="1236554" y="381733"/>
                </a:cubicBezTo>
                <a:lnTo>
                  <a:pt x="1236554" y="320926"/>
                </a:lnTo>
                <a:lnTo>
                  <a:pt x="1243555" y="321326"/>
                </a:lnTo>
                <a:lnTo>
                  <a:pt x="1243555" y="371532"/>
                </a:lnTo>
                <a:lnTo>
                  <a:pt x="1314964" y="371532"/>
                </a:lnTo>
                <a:close/>
                <a:moveTo>
                  <a:pt x="314840" y="317125"/>
                </a:moveTo>
                <a:lnTo>
                  <a:pt x="322041" y="317525"/>
                </a:lnTo>
                <a:lnTo>
                  <a:pt x="322041" y="371532"/>
                </a:lnTo>
                <a:lnTo>
                  <a:pt x="379048" y="371532"/>
                </a:lnTo>
                <a:lnTo>
                  <a:pt x="379048" y="378533"/>
                </a:lnTo>
                <a:lnTo>
                  <a:pt x="243432" y="378533"/>
                </a:lnTo>
                <a:lnTo>
                  <a:pt x="243432" y="381533"/>
                </a:lnTo>
                <a:cubicBezTo>
                  <a:pt x="243432" y="395935"/>
                  <a:pt x="243032" y="408537"/>
                  <a:pt x="242231" y="419338"/>
                </a:cubicBezTo>
                <a:lnTo>
                  <a:pt x="329042" y="419338"/>
                </a:lnTo>
                <a:lnTo>
                  <a:pt x="329042" y="495748"/>
                </a:lnTo>
                <a:lnTo>
                  <a:pt x="321842" y="495748"/>
                </a:lnTo>
                <a:lnTo>
                  <a:pt x="321842" y="426139"/>
                </a:lnTo>
                <a:lnTo>
                  <a:pt x="241631" y="426139"/>
                </a:lnTo>
                <a:cubicBezTo>
                  <a:pt x="240831" y="433873"/>
                  <a:pt x="239632" y="440841"/>
                  <a:pt x="238031" y="447041"/>
                </a:cubicBezTo>
                <a:cubicBezTo>
                  <a:pt x="236431" y="453242"/>
                  <a:pt x="234364" y="459143"/>
                  <a:pt x="231830" y="464744"/>
                </a:cubicBezTo>
                <a:cubicBezTo>
                  <a:pt x="229297" y="470344"/>
                  <a:pt x="226263" y="475812"/>
                  <a:pt x="222729" y="481146"/>
                </a:cubicBezTo>
                <a:cubicBezTo>
                  <a:pt x="219195" y="486480"/>
                  <a:pt x="215028" y="492014"/>
                  <a:pt x="210228" y="497748"/>
                </a:cubicBezTo>
                <a:lnTo>
                  <a:pt x="204027" y="493547"/>
                </a:lnTo>
                <a:cubicBezTo>
                  <a:pt x="210560" y="485813"/>
                  <a:pt x="215928" y="478412"/>
                  <a:pt x="220128" y="471344"/>
                </a:cubicBezTo>
                <a:cubicBezTo>
                  <a:pt x="224329" y="464277"/>
                  <a:pt x="227630" y="456576"/>
                  <a:pt x="230030" y="448242"/>
                </a:cubicBezTo>
                <a:cubicBezTo>
                  <a:pt x="232430" y="439907"/>
                  <a:pt x="234097" y="430439"/>
                  <a:pt x="235030" y="419838"/>
                </a:cubicBezTo>
                <a:cubicBezTo>
                  <a:pt x="235964" y="409237"/>
                  <a:pt x="236431" y="396535"/>
                  <a:pt x="236431" y="381733"/>
                </a:cubicBezTo>
                <a:lnTo>
                  <a:pt x="236431" y="320926"/>
                </a:lnTo>
                <a:lnTo>
                  <a:pt x="243432" y="321326"/>
                </a:lnTo>
                <a:lnTo>
                  <a:pt x="243432" y="371532"/>
                </a:lnTo>
                <a:lnTo>
                  <a:pt x="314840" y="371532"/>
                </a:lnTo>
                <a:close/>
                <a:moveTo>
                  <a:pt x="4508564" y="316925"/>
                </a:moveTo>
                <a:cubicBezTo>
                  <a:pt x="4510431" y="321992"/>
                  <a:pt x="4512197" y="326960"/>
                  <a:pt x="4513864" y="331827"/>
                </a:cubicBezTo>
                <a:cubicBezTo>
                  <a:pt x="4515531" y="336694"/>
                  <a:pt x="4517164" y="341928"/>
                  <a:pt x="4518765" y="347529"/>
                </a:cubicBezTo>
                <a:lnTo>
                  <a:pt x="4575972" y="347529"/>
                </a:lnTo>
                <a:lnTo>
                  <a:pt x="4575972" y="354330"/>
                </a:lnTo>
                <a:lnTo>
                  <a:pt x="4550769" y="354330"/>
                </a:lnTo>
                <a:cubicBezTo>
                  <a:pt x="4547435" y="366465"/>
                  <a:pt x="4543301" y="377633"/>
                  <a:pt x="4538367" y="387834"/>
                </a:cubicBezTo>
                <a:cubicBezTo>
                  <a:pt x="4533433" y="398035"/>
                  <a:pt x="4527366" y="407603"/>
                  <a:pt x="4520165" y="416538"/>
                </a:cubicBezTo>
                <a:cubicBezTo>
                  <a:pt x="4524565" y="420938"/>
                  <a:pt x="4528933" y="425272"/>
                  <a:pt x="4533267" y="429539"/>
                </a:cubicBezTo>
                <a:cubicBezTo>
                  <a:pt x="4537600" y="433806"/>
                  <a:pt x="4541734" y="437907"/>
                  <a:pt x="4545668" y="441841"/>
                </a:cubicBezTo>
                <a:cubicBezTo>
                  <a:pt x="4549602" y="445775"/>
                  <a:pt x="4553269" y="449442"/>
                  <a:pt x="4556670" y="452842"/>
                </a:cubicBezTo>
                <a:cubicBezTo>
                  <a:pt x="4560070" y="456243"/>
                  <a:pt x="4563103" y="459276"/>
                  <a:pt x="4565771" y="461943"/>
                </a:cubicBezTo>
                <a:lnTo>
                  <a:pt x="4561170" y="467544"/>
                </a:lnTo>
                <a:cubicBezTo>
                  <a:pt x="4558503" y="464877"/>
                  <a:pt x="4555469" y="461810"/>
                  <a:pt x="4552069" y="458343"/>
                </a:cubicBezTo>
                <a:cubicBezTo>
                  <a:pt x="4548668" y="454876"/>
                  <a:pt x="4545001" y="451142"/>
                  <a:pt x="4541068" y="447141"/>
                </a:cubicBezTo>
                <a:cubicBezTo>
                  <a:pt x="4537134" y="443141"/>
                  <a:pt x="4533033" y="438974"/>
                  <a:pt x="4528766" y="434640"/>
                </a:cubicBezTo>
                <a:cubicBezTo>
                  <a:pt x="4524499" y="430306"/>
                  <a:pt x="4520165" y="425939"/>
                  <a:pt x="4515765" y="421538"/>
                </a:cubicBezTo>
                <a:cubicBezTo>
                  <a:pt x="4508564" y="429806"/>
                  <a:pt x="4500229" y="437574"/>
                  <a:pt x="4490761" y="444841"/>
                </a:cubicBezTo>
                <a:cubicBezTo>
                  <a:pt x="4481293" y="452109"/>
                  <a:pt x="4470359" y="459210"/>
                  <a:pt x="4457957" y="466144"/>
                </a:cubicBezTo>
                <a:lnTo>
                  <a:pt x="4454157" y="459943"/>
                </a:lnTo>
                <a:cubicBezTo>
                  <a:pt x="4466291" y="453142"/>
                  <a:pt x="4477026" y="446241"/>
                  <a:pt x="4486361" y="439240"/>
                </a:cubicBezTo>
                <a:cubicBezTo>
                  <a:pt x="4495695" y="432240"/>
                  <a:pt x="4503896" y="424739"/>
                  <a:pt x="4510964" y="416738"/>
                </a:cubicBezTo>
                <a:cubicBezTo>
                  <a:pt x="4506696" y="412470"/>
                  <a:pt x="4502463" y="408303"/>
                  <a:pt x="4498262" y="404236"/>
                </a:cubicBezTo>
                <a:cubicBezTo>
                  <a:pt x="4494062" y="400169"/>
                  <a:pt x="4490061" y="396302"/>
                  <a:pt x="4486261" y="392635"/>
                </a:cubicBezTo>
                <a:cubicBezTo>
                  <a:pt x="4482460" y="388968"/>
                  <a:pt x="4478927" y="385600"/>
                  <a:pt x="4475659" y="382533"/>
                </a:cubicBezTo>
                <a:cubicBezTo>
                  <a:pt x="4472392" y="379466"/>
                  <a:pt x="4469492" y="376799"/>
                  <a:pt x="4466958" y="374532"/>
                </a:cubicBezTo>
                <a:lnTo>
                  <a:pt x="4471159" y="369732"/>
                </a:lnTo>
                <a:cubicBezTo>
                  <a:pt x="4476226" y="374266"/>
                  <a:pt x="4482660" y="380266"/>
                  <a:pt x="4490461" y="387734"/>
                </a:cubicBezTo>
                <a:cubicBezTo>
                  <a:pt x="4498262" y="395202"/>
                  <a:pt x="4506496" y="403203"/>
                  <a:pt x="4515164" y="411737"/>
                </a:cubicBezTo>
                <a:cubicBezTo>
                  <a:pt x="4521965" y="403336"/>
                  <a:pt x="4527632" y="394402"/>
                  <a:pt x="4532166" y="384934"/>
                </a:cubicBezTo>
                <a:cubicBezTo>
                  <a:pt x="4536700" y="375466"/>
                  <a:pt x="4540501" y="365265"/>
                  <a:pt x="4543568" y="354330"/>
                </a:cubicBezTo>
                <a:lnTo>
                  <a:pt x="4458957" y="354330"/>
                </a:lnTo>
                <a:lnTo>
                  <a:pt x="4458957" y="347529"/>
                </a:lnTo>
                <a:lnTo>
                  <a:pt x="4511564" y="347529"/>
                </a:lnTo>
                <a:cubicBezTo>
                  <a:pt x="4510097" y="342062"/>
                  <a:pt x="4508564" y="336994"/>
                  <a:pt x="4506963" y="332327"/>
                </a:cubicBezTo>
                <a:cubicBezTo>
                  <a:pt x="4505363" y="327660"/>
                  <a:pt x="4503630" y="322859"/>
                  <a:pt x="4501762" y="317925"/>
                </a:cubicBezTo>
                <a:close/>
                <a:moveTo>
                  <a:pt x="4329941" y="316925"/>
                </a:moveTo>
                <a:lnTo>
                  <a:pt x="4336342" y="317325"/>
                </a:lnTo>
                <a:lnTo>
                  <a:pt x="4336342" y="371932"/>
                </a:lnTo>
                <a:lnTo>
                  <a:pt x="4336342" y="372532"/>
                </a:lnTo>
                <a:lnTo>
                  <a:pt x="4378347" y="372532"/>
                </a:lnTo>
                <a:lnTo>
                  <a:pt x="4378347" y="379133"/>
                </a:lnTo>
                <a:lnTo>
                  <a:pt x="4336342" y="379133"/>
                </a:lnTo>
                <a:cubicBezTo>
                  <a:pt x="4336342" y="379400"/>
                  <a:pt x="4336275" y="379666"/>
                  <a:pt x="4336142" y="379933"/>
                </a:cubicBezTo>
                <a:cubicBezTo>
                  <a:pt x="4337209" y="403269"/>
                  <a:pt x="4341743" y="423839"/>
                  <a:pt x="4349744" y="441641"/>
                </a:cubicBezTo>
                <a:cubicBezTo>
                  <a:pt x="4357745" y="459443"/>
                  <a:pt x="4369079" y="475412"/>
                  <a:pt x="4383748" y="489547"/>
                </a:cubicBezTo>
                <a:lnTo>
                  <a:pt x="4379147" y="494547"/>
                </a:lnTo>
                <a:cubicBezTo>
                  <a:pt x="4367146" y="482813"/>
                  <a:pt x="4357345" y="470011"/>
                  <a:pt x="4349744" y="456143"/>
                </a:cubicBezTo>
                <a:cubicBezTo>
                  <a:pt x="4342143" y="442274"/>
                  <a:pt x="4336742" y="426806"/>
                  <a:pt x="4333542" y="409737"/>
                </a:cubicBezTo>
                <a:cubicBezTo>
                  <a:pt x="4330875" y="426806"/>
                  <a:pt x="4326008" y="442341"/>
                  <a:pt x="4318940" y="456343"/>
                </a:cubicBezTo>
                <a:cubicBezTo>
                  <a:pt x="4311872" y="470344"/>
                  <a:pt x="4302138" y="483546"/>
                  <a:pt x="4289736" y="495948"/>
                </a:cubicBezTo>
                <a:lnTo>
                  <a:pt x="4284536" y="491147"/>
                </a:lnTo>
                <a:cubicBezTo>
                  <a:pt x="4292270" y="483413"/>
                  <a:pt x="4298904" y="475478"/>
                  <a:pt x="4304438" y="467344"/>
                </a:cubicBezTo>
                <a:cubicBezTo>
                  <a:pt x="4309972" y="459210"/>
                  <a:pt x="4314606" y="450642"/>
                  <a:pt x="4318340" y="441641"/>
                </a:cubicBezTo>
                <a:cubicBezTo>
                  <a:pt x="4322073" y="432640"/>
                  <a:pt x="4324874" y="423005"/>
                  <a:pt x="4326741" y="412737"/>
                </a:cubicBezTo>
                <a:cubicBezTo>
                  <a:pt x="4328608" y="402469"/>
                  <a:pt x="4329674" y="391268"/>
                  <a:pt x="4329941" y="379133"/>
                </a:cubicBezTo>
                <a:lnTo>
                  <a:pt x="4297937" y="379133"/>
                </a:lnTo>
                <a:lnTo>
                  <a:pt x="4297937" y="372532"/>
                </a:lnTo>
                <a:lnTo>
                  <a:pt x="4329941" y="372532"/>
                </a:lnTo>
                <a:lnTo>
                  <a:pt x="4329941" y="372132"/>
                </a:lnTo>
                <a:close/>
                <a:moveTo>
                  <a:pt x="4112714" y="316725"/>
                </a:moveTo>
                <a:lnTo>
                  <a:pt x="4119315" y="318325"/>
                </a:lnTo>
                <a:cubicBezTo>
                  <a:pt x="4118248" y="322993"/>
                  <a:pt x="4116981" y="327760"/>
                  <a:pt x="4115514" y="332627"/>
                </a:cubicBezTo>
                <a:cubicBezTo>
                  <a:pt x="4114047" y="337494"/>
                  <a:pt x="4112381" y="342395"/>
                  <a:pt x="4110514" y="347329"/>
                </a:cubicBezTo>
                <a:lnTo>
                  <a:pt x="4179322" y="347329"/>
                </a:lnTo>
                <a:lnTo>
                  <a:pt x="4179322" y="354530"/>
                </a:lnTo>
                <a:lnTo>
                  <a:pt x="4107713" y="354530"/>
                </a:lnTo>
                <a:cubicBezTo>
                  <a:pt x="4104246" y="363331"/>
                  <a:pt x="4100546" y="371899"/>
                  <a:pt x="4096612" y="380233"/>
                </a:cubicBezTo>
                <a:cubicBezTo>
                  <a:pt x="4092678" y="388567"/>
                  <a:pt x="4088578" y="396202"/>
                  <a:pt x="4084311" y="403136"/>
                </a:cubicBezTo>
                <a:lnTo>
                  <a:pt x="4078310" y="399135"/>
                </a:lnTo>
                <a:cubicBezTo>
                  <a:pt x="4081777" y="393535"/>
                  <a:pt x="4085210" y="387334"/>
                  <a:pt x="4088611" y="380533"/>
                </a:cubicBezTo>
                <a:cubicBezTo>
                  <a:pt x="4092011" y="373732"/>
                  <a:pt x="4095212" y="366698"/>
                  <a:pt x="4098212" y="359430"/>
                </a:cubicBezTo>
                <a:cubicBezTo>
                  <a:pt x="4101212" y="352163"/>
                  <a:pt x="4103980" y="344895"/>
                  <a:pt x="4106513" y="337628"/>
                </a:cubicBezTo>
                <a:cubicBezTo>
                  <a:pt x="4109047" y="330360"/>
                  <a:pt x="4111114" y="323393"/>
                  <a:pt x="4112714" y="316725"/>
                </a:cubicBezTo>
                <a:close/>
                <a:moveTo>
                  <a:pt x="1445981" y="316525"/>
                </a:moveTo>
                <a:lnTo>
                  <a:pt x="1452981" y="317925"/>
                </a:lnTo>
                <a:cubicBezTo>
                  <a:pt x="1452582" y="320192"/>
                  <a:pt x="1452015" y="322726"/>
                  <a:pt x="1451281" y="325526"/>
                </a:cubicBezTo>
                <a:cubicBezTo>
                  <a:pt x="1450548" y="328327"/>
                  <a:pt x="1449781" y="331194"/>
                  <a:pt x="1448981" y="334127"/>
                </a:cubicBezTo>
                <a:cubicBezTo>
                  <a:pt x="1448181" y="337061"/>
                  <a:pt x="1447348" y="339995"/>
                  <a:pt x="1446481" y="342928"/>
                </a:cubicBezTo>
                <a:cubicBezTo>
                  <a:pt x="1445614" y="345862"/>
                  <a:pt x="1444714" y="348596"/>
                  <a:pt x="1443780" y="351129"/>
                </a:cubicBezTo>
                <a:lnTo>
                  <a:pt x="1477985" y="351129"/>
                </a:lnTo>
                <a:lnTo>
                  <a:pt x="1477985" y="487747"/>
                </a:lnTo>
                <a:lnTo>
                  <a:pt x="1415977" y="487747"/>
                </a:lnTo>
                <a:lnTo>
                  <a:pt x="1415977" y="351129"/>
                </a:lnTo>
                <a:lnTo>
                  <a:pt x="1436579" y="351129"/>
                </a:lnTo>
                <a:cubicBezTo>
                  <a:pt x="1437513" y="348596"/>
                  <a:pt x="1438413" y="345829"/>
                  <a:pt x="1439280" y="342828"/>
                </a:cubicBezTo>
                <a:cubicBezTo>
                  <a:pt x="1440147" y="339828"/>
                  <a:pt x="1441013" y="336794"/>
                  <a:pt x="1441880" y="333727"/>
                </a:cubicBezTo>
                <a:cubicBezTo>
                  <a:pt x="1442747" y="330660"/>
                  <a:pt x="1443514" y="327626"/>
                  <a:pt x="1444180" y="324626"/>
                </a:cubicBezTo>
                <a:cubicBezTo>
                  <a:pt x="1444847" y="321626"/>
                  <a:pt x="1445447" y="318925"/>
                  <a:pt x="1445981" y="316525"/>
                </a:cubicBezTo>
                <a:close/>
                <a:moveTo>
                  <a:pt x="114815" y="316525"/>
                </a:moveTo>
                <a:cubicBezTo>
                  <a:pt x="115216" y="318125"/>
                  <a:pt x="115749" y="320226"/>
                  <a:pt x="116416" y="322826"/>
                </a:cubicBezTo>
                <a:cubicBezTo>
                  <a:pt x="117082" y="325426"/>
                  <a:pt x="117783" y="328193"/>
                  <a:pt x="118516" y="331127"/>
                </a:cubicBezTo>
                <a:cubicBezTo>
                  <a:pt x="119250" y="334061"/>
                  <a:pt x="119950" y="336994"/>
                  <a:pt x="120616" y="339928"/>
                </a:cubicBezTo>
                <a:cubicBezTo>
                  <a:pt x="121283" y="342862"/>
                  <a:pt x="121883" y="345462"/>
                  <a:pt x="122417" y="347729"/>
                </a:cubicBezTo>
                <a:lnTo>
                  <a:pt x="180224" y="347729"/>
                </a:lnTo>
                <a:lnTo>
                  <a:pt x="180224" y="354330"/>
                </a:lnTo>
                <a:lnTo>
                  <a:pt x="108215" y="354330"/>
                </a:lnTo>
                <a:cubicBezTo>
                  <a:pt x="106081" y="358064"/>
                  <a:pt x="103614" y="361997"/>
                  <a:pt x="100814" y="366131"/>
                </a:cubicBezTo>
                <a:cubicBezTo>
                  <a:pt x="98013" y="370265"/>
                  <a:pt x="95113" y="374299"/>
                  <a:pt x="92113" y="378233"/>
                </a:cubicBezTo>
                <a:cubicBezTo>
                  <a:pt x="89113" y="382167"/>
                  <a:pt x="86112" y="385900"/>
                  <a:pt x="83111" y="389434"/>
                </a:cubicBezTo>
                <a:cubicBezTo>
                  <a:pt x="80111" y="392968"/>
                  <a:pt x="77344" y="395935"/>
                  <a:pt x="74810" y="398335"/>
                </a:cubicBezTo>
                <a:cubicBezTo>
                  <a:pt x="77611" y="398202"/>
                  <a:pt x="81611" y="398035"/>
                  <a:pt x="86812" y="397835"/>
                </a:cubicBezTo>
                <a:cubicBezTo>
                  <a:pt x="92013" y="397635"/>
                  <a:pt x="97280" y="397402"/>
                  <a:pt x="102614" y="397135"/>
                </a:cubicBezTo>
                <a:cubicBezTo>
                  <a:pt x="107948" y="396868"/>
                  <a:pt x="112882" y="396635"/>
                  <a:pt x="117416" y="396435"/>
                </a:cubicBezTo>
                <a:cubicBezTo>
                  <a:pt x="121950" y="396235"/>
                  <a:pt x="124950" y="396068"/>
                  <a:pt x="126417" y="395935"/>
                </a:cubicBezTo>
                <a:cubicBezTo>
                  <a:pt x="133618" y="386334"/>
                  <a:pt x="140219" y="375666"/>
                  <a:pt x="146219" y="363931"/>
                </a:cubicBezTo>
                <a:lnTo>
                  <a:pt x="152220" y="366931"/>
                </a:lnTo>
                <a:cubicBezTo>
                  <a:pt x="142886" y="385467"/>
                  <a:pt x="131318" y="402002"/>
                  <a:pt x="117516" y="416538"/>
                </a:cubicBezTo>
                <a:cubicBezTo>
                  <a:pt x="103714" y="431073"/>
                  <a:pt x="87079" y="444274"/>
                  <a:pt x="67610" y="456143"/>
                </a:cubicBezTo>
                <a:lnTo>
                  <a:pt x="64209" y="450542"/>
                </a:lnTo>
                <a:cubicBezTo>
                  <a:pt x="76211" y="443208"/>
                  <a:pt x="86812" y="435673"/>
                  <a:pt x="96013" y="427939"/>
                </a:cubicBezTo>
                <a:cubicBezTo>
                  <a:pt x="105214" y="420205"/>
                  <a:pt x="113616" y="411804"/>
                  <a:pt x="121217" y="402736"/>
                </a:cubicBezTo>
                <a:cubicBezTo>
                  <a:pt x="117749" y="402869"/>
                  <a:pt x="113315" y="403036"/>
                  <a:pt x="107915" y="403236"/>
                </a:cubicBezTo>
                <a:cubicBezTo>
                  <a:pt x="102514" y="403436"/>
                  <a:pt x="97147" y="403669"/>
                  <a:pt x="91813" y="403936"/>
                </a:cubicBezTo>
                <a:cubicBezTo>
                  <a:pt x="86479" y="404203"/>
                  <a:pt x="81678" y="404436"/>
                  <a:pt x="77411" y="404636"/>
                </a:cubicBezTo>
                <a:cubicBezTo>
                  <a:pt x="73144" y="404836"/>
                  <a:pt x="70410" y="405003"/>
                  <a:pt x="69210" y="405136"/>
                </a:cubicBezTo>
                <a:cubicBezTo>
                  <a:pt x="67877" y="405136"/>
                  <a:pt x="66776" y="405203"/>
                  <a:pt x="65910" y="405336"/>
                </a:cubicBezTo>
                <a:cubicBezTo>
                  <a:pt x="65043" y="405470"/>
                  <a:pt x="63809" y="405670"/>
                  <a:pt x="62209" y="405936"/>
                </a:cubicBezTo>
                <a:lnTo>
                  <a:pt x="60409" y="399736"/>
                </a:lnTo>
                <a:cubicBezTo>
                  <a:pt x="62542" y="399202"/>
                  <a:pt x="64042" y="398769"/>
                  <a:pt x="64910" y="398435"/>
                </a:cubicBezTo>
                <a:cubicBezTo>
                  <a:pt x="65776" y="398102"/>
                  <a:pt x="66543" y="397602"/>
                  <a:pt x="67210" y="396935"/>
                </a:cubicBezTo>
                <a:cubicBezTo>
                  <a:pt x="69343" y="395068"/>
                  <a:pt x="71844" y="392535"/>
                  <a:pt x="74711" y="389334"/>
                </a:cubicBezTo>
                <a:cubicBezTo>
                  <a:pt x="77578" y="386134"/>
                  <a:pt x="80511" y="382600"/>
                  <a:pt x="83512" y="378733"/>
                </a:cubicBezTo>
                <a:cubicBezTo>
                  <a:pt x="86512" y="374866"/>
                  <a:pt x="89479" y="370832"/>
                  <a:pt x="92413" y="366631"/>
                </a:cubicBezTo>
                <a:cubicBezTo>
                  <a:pt x="95347" y="362431"/>
                  <a:pt x="98013" y="358330"/>
                  <a:pt x="100414" y="354330"/>
                </a:cubicBezTo>
                <a:lnTo>
                  <a:pt x="58008" y="354330"/>
                </a:lnTo>
                <a:lnTo>
                  <a:pt x="58008" y="347729"/>
                </a:lnTo>
                <a:lnTo>
                  <a:pt x="115815" y="347729"/>
                </a:lnTo>
                <a:cubicBezTo>
                  <a:pt x="115282" y="345462"/>
                  <a:pt x="114682" y="342928"/>
                  <a:pt x="114015" y="340128"/>
                </a:cubicBezTo>
                <a:cubicBezTo>
                  <a:pt x="113349" y="337328"/>
                  <a:pt x="112648" y="334527"/>
                  <a:pt x="111915" y="331727"/>
                </a:cubicBezTo>
                <a:cubicBezTo>
                  <a:pt x="111182" y="328927"/>
                  <a:pt x="110515" y="326293"/>
                  <a:pt x="109915" y="323826"/>
                </a:cubicBezTo>
                <a:cubicBezTo>
                  <a:pt x="109315" y="321359"/>
                  <a:pt x="108815" y="319325"/>
                  <a:pt x="108415" y="317725"/>
                </a:cubicBezTo>
                <a:close/>
                <a:moveTo>
                  <a:pt x="3939292" y="316125"/>
                </a:moveTo>
                <a:lnTo>
                  <a:pt x="3945893" y="316525"/>
                </a:lnTo>
                <a:lnTo>
                  <a:pt x="3945893" y="354530"/>
                </a:lnTo>
                <a:lnTo>
                  <a:pt x="3977497" y="354530"/>
                </a:lnTo>
                <a:lnTo>
                  <a:pt x="3977497" y="361331"/>
                </a:lnTo>
                <a:lnTo>
                  <a:pt x="3945893" y="361331"/>
                </a:lnTo>
                <a:lnTo>
                  <a:pt x="3945893" y="433740"/>
                </a:lnTo>
                <a:cubicBezTo>
                  <a:pt x="3945893" y="438807"/>
                  <a:pt x="3945527" y="442874"/>
                  <a:pt x="3944793" y="445941"/>
                </a:cubicBezTo>
                <a:cubicBezTo>
                  <a:pt x="3944059" y="449008"/>
                  <a:pt x="3942693" y="451409"/>
                  <a:pt x="3940693" y="453142"/>
                </a:cubicBezTo>
                <a:cubicBezTo>
                  <a:pt x="3938692" y="454876"/>
                  <a:pt x="3935959" y="456109"/>
                  <a:pt x="3932491" y="456843"/>
                </a:cubicBezTo>
                <a:cubicBezTo>
                  <a:pt x="3929024" y="457576"/>
                  <a:pt x="3924557" y="458143"/>
                  <a:pt x="3919090" y="458543"/>
                </a:cubicBezTo>
                <a:lnTo>
                  <a:pt x="3899287" y="460143"/>
                </a:lnTo>
                <a:lnTo>
                  <a:pt x="3897087" y="452742"/>
                </a:lnTo>
                <a:lnTo>
                  <a:pt x="3917690" y="451542"/>
                </a:lnTo>
                <a:cubicBezTo>
                  <a:pt x="3922223" y="451275"/>
                  <a:pt x="3925891" y="450842"/>
                  <a:pt x="3928691" y="450242"/>
                </a:cubicBezTo>
                <a:cubicBezTo>
                  <a:pt x="3931491" y="449642"/>
                  <a:pt x="3933691" y="448675"/>
                  <a:pt x="3935292" y="447341"/>
                </a:cubicBezTo>
                <a:cubicBezTo>
                  <a:pt x="3936892" y="446008"/>
                  <a:pt x="3937959" y="444174"/>
                  <a:pt x="3938492" y="441841"/>
                </a:cubicBezTo>
                <a:cubicBezTo>
                  <a:pt x="3939025" y="439507"/>
                  <a:pt x="3939292" y="436340"/>
                  <a:pt x="3939292" y="432340"/>
                </a:cubicBezTo>
                <a:lnTo>
                  <a:pt x="3939292" y="361331"/>
                </a:lnTo>
                <a:lnTo>
                  <a:pt x="3862683" y="361331"/>
                </a:lnTo>
                <a:lnTo>
                  <a:pt x="3862683" y="354530"/>
                </a:lnTo>
                <a:lnTo>
                  <a:pt x="3939292" y="354530"/>
                </a:lnTo>
                <a:close/>
                <a:moveTo>
                  <a:pt x="488662" y="316125"/>
                </a:moveTo>
                <a:lnTo>
                  <a:pt x="495663" y="316525"/>
                </a:lnTo>
                <a:lnTo>
                  <a:pt x="495663" y="359330"/>
                </a:lnTo>
                <a:lnTo>
                  <a:pt x="564271" y="359330"/>
                </a:lnTo>
                <a:lnTo>
                  <a:pt x="564271" y="433140"/>
                </a:lnTo>
                <a:lnTo>
                  <a:pt x="495663" y="433140"/>
                </a:lnTo>
                <a:lnTo>
                  <a:pt x="495663" y="495948"/>
                </a:lnTo>
                <a:lnTo>
                  <a:pt x="488662" y="495948"/>
                </a:lnTo>
                <a:lnTo>
                  <a:pt x="488662" y="433140"/>
                </a:lnTo>
                <a:lnTo>
                  <a:pt x="420053" y="433140"/>
                </a:lnTo>
                <a:lnTo>
                  <a:pt x="420053" y="359330"/>
                </a:lnTo>
                <a:lnTo>
                  <a:pt x="488662" y="359330"/>
                </a:lnTo>
                <a:close/>
                <a:moveTo>
                  <a:pt x="1684611" y="315925"/>
                </a:moveTo>
                <a:cubicBezTo>
                  <a:pt x="1685144" y="317525"/>
                  <a:pt x="1686044" y="320026"/>
                  <a:pt x="1687311" y="323426"/>
                </a:cubicBezTo>
                <a:cubicBezTo>
                  <a:pt x="1688578" y="326826"/>
                  <a:pt x="1689911" y="330460"/>
                  <a:pt x="1691311" y="334327"/>
                </a:cubicBezTo>
                <a:cubicBezTo>
                  <a:pt x="1692711" y="338194"/>
                  <a:pt x="1694078" y="341928"/>
                  <a:pt x="1695412" y="345529"/>
                </a:cubicBezTo>
                <a:cubicBezTo>
                  <a:pt x="1696745" y="349129"/>
                  <a:pt x="1697745" y="351930"/>
                  <a:pt x="1698412" y="353930"/>
                </a:cubicBezTo>
                <a:lnTo>
                  <a:pt x="1772021" y="353930"/>
                </a:lnTo>
                <a:lnTo>
                  <a:pt x="1772021" y="360931"/>
                </a:lnTo>
                <a:lnTo>
                  <a:pt x="1696012" y="360931"/>
                </a:lnTo>
                <a:lnTo>
                  <a:pt x="1696012" y="411937"/>
                </a:lnTo>
                <a:lnTo>
                  <a:pt x="1762620" y="411937"/>
                </a:lnTo>
                <a:lnTo>
                  <a:pt x="1762620" y="418938"/>
                </a:lnTo>
                <a:lnTo>
                  <a:pt x="1696012" y="418938"/>
                </a:lnTo>
                <a:lnTo>
                  <a:pt x="1696012" y="477545"/>
                </a:lnTo>
                <a:lnTo>
                  <a:pt x="1780422" y="477545"/>
                </a:lnTo>
                <a:lnTo>
                  <a:pt x="1780422" y="484546"/>
                </a:lnTo>
                <a:lnTo>
                  <a:pt x="1604400" y="484546"/>
                </a:lnTo>
                <a:lnTo>
                  <a:pt x="1604400" y="477545"/>
                </a:lnTo>
                <a:lnTo>
                  <a:pt x="1689011" y="477545"/>
                </a:lnTo>
                <a:lnTo>
                  <a:pt x="1689011" y="418938"/>
                </a:lnTo>
                <a:lnTo>
                  <a:pt x="1622403" y="418938"/>
                </a:lnTo>
                <a:lnTo>
                  <a:pt x="1622403" y="411937"/>
                </a:lnTo>
                <a:lnTo>
                  <a:pt x="1689011" y="411937"/>
                </a:lnTo>
                <a:lnTo>
                  <a:pt x="1689011" y="360931"/>
                </a:lnTo>
                <a:lnTo>
                  <a:pt x="1613002" y="360931"/>
                </a:lnTo>
                <a:lnTo>
                  <a:pt x="1613002" y="353930"/>
                </a:lnTo>
                <a:lnTo>
                  <a:pt x="1691011" y="353930"/>
                </a:lnTo>
                <a:cubicBezTo>
                  <a:pt x="1690211" y="351529"/>
                  <a:pt x="1689211" y="348629"/>
                  <a:pt x="1688011" y="345229"/>
                </a:cubicBezTo>
                <a:cubicBezTo>
                  <a:pt x="1686811" y="341828"/>
                  <a:pt x="1685544" y="338395"/>
                  <a:pt x="1684210" y="334927"/>
                </a:cubicBezTo>
                <a:cubicBezTo>
                  <a:pt x="1682877" y="331460"/>
                  <a:pt x="1681644" y="328160"/>
                  <a:pt x="1680510" y="325026"/>
                </a:cubicBezTo>
                <a:cubicBezTo>
                  <a:pt x="1679376" y="321892"/>
                  <a:pt x="1678476" y="319525"/>
                  <a:pt x="1677810" y="317925"/>
                </a:cubicBezTo>
                <a:close/>
                <a:moveTo>
                  <a:pt x="1513389" y="315125"/>
                </a:moveTo>
                <a:lnTo>
                  <a:pt x="1519990" y="316725"/>
                </a:lnTo>
                <a:cubicBezTo>
                  <a:pt x="1518656" y="321792"/>
                  <a:pt x="1517056" y="327260"/>
                  <a:pt x="1515189" y="333127"/>
                </a:cubicBezTo>
                <a:cubicBezTo>
                  <a:pt x="1513322" y="338995"/>
                  <a:pt x="1511189" y="344995"/>
                  <a:pt x="1508789" y="351129"/>
                </a:cubicBezTo>
                <a:lnTo>
                  <a:pt x="1569796" y="351129"/>
                </a:lnTo>
                <a:cubicBezTo>
                  <a:pt x="1569796" y="351663"/>
                  <a:pt x="1569696" y="354597"/>
                  <a:pt x="1569496" y="359931"/>
                </a:cubicBezTo>
                <a:cubicBezTo>
                  <a:pt x="1569296" y="365265"/>
                  <a:pt x="1569096" y="371899"/>
                  <a:pt x="1568896" y="379833"/>
                </a:cubicBezTo>
                <a:cubicBezTo>
                  <a:pt x="1568696" y="387767"/>
                  <a:pt x="1568429" y="396435"/>
                  <a:pt x="1568096" y="405836"/>
                </a:cubicBezTo>
                <a:cubicBezTo>
                  <a:pt x="1567763" y="415237"/>
                  <a:pt x="1567429" y="424105"/>
                  <a:pt x="1567096" y="432440"/>
                </a:cubicBezTo>
                <a:cubicBezTo>
                  <a:pt x="1566762" y="440774"/>
                  <a:pt x="1566496" y="448108"/>
                  <a:pt x="1566296" y="454442"/>
                </a:cubicBezTo>
                <a:cubicBezTo>
                  <a:pt x="1566096" y="460777"/>
                  <a:pt x="1565929" y="464810"/>
                  <a:pt x="1565796" y="466544"/>
                </a:cubicBezTo>
                <a:cubicBezTo>
                  <a:pt x="1565529" y="470944"/>
                  <a:pt x="1564929" y="474512"/>
                  <a:pt x="1563995" y="477245"/>
                </a:cubicBezTo>
                <a:cubicBezTo>
                  <a:pt x="1563062" y="479979"/>
                  <a:pt x="1561595" y="482146"/>
                  <a:pt x="1559595" y="483746"/>
                </a:cubicBezTo>
                <a:cubicBezTo>
                  <a:pt x="1557595" y="485346"/>
                  <a:pt x="1554928" y="486513"/>
                  <a:pt x="1551594" y="487246"/>
                </a:cubicBezTo>
                <a:cubicBezTo>
                  <a:pt x="1548260" y="487980"/>
                  <a:pt x="1544126" y="488547"/>
                  <a:pt x="1539192" y="488947"/>
                </a:cubicBezTo>
                <a:lnTo>
                  <a:pt x="1522990" y="490147"/>
                </a:lnTo>
                <a:lnTo>
                  <a:pt x="1520390" y="483146"/>
                </a:lnTo>
                <a:lnTo>
                  <a:pt x="1537592" y="481946"/>
                </a:lnTo>
                <a:cubicBezTo>
                  <a:pt x="1541726" y="481679"/>
                  <a:pt x="1545160" y="481279"/>
                  <a:pt x="1547893" y="480746"/>
                </a:cubicBezTo>
                <a:cubicBezTo>
                  <a:pt x="1550627" y="480212"/>
                  <a:pt x="1552761" y="479312"/>
                  <a:pt x="1554294" y="478045"/>
                </a:cubicBezTo>
                <a:cubicBezTo>
                  <a:pt x="1555828" y="476779"/>
                  <a:pt x="1556928" y="475012"/>
                  <a:pt x="1557595" y="472745"/>
                </a:cubicBezTo>
                <a:cubicBezTo>
                  <a:pt x="1558261" y="470478"/>
                  <a:pt x="1558728" y="467544"/>
                  <a:pt x="1558995" y="463944"/>
                </a:cubicBezTo>
                <a:cubicBezTo>
                  <a:pt x="1559128" y="462210"/>
                  <a:pt x="1559295" y="458676"/>
                  <a:pt x="1559495" y="453342"/>
                </a:cubicBezTo>
                <a:cubicBezTo>
                  <a:pt x="1559695" y="448008"/>
                  <a:pt x="1559928" y="441707"/>
                  <a:pt x="1560195" y="434440"/>
                </a:cubicBezTo>
                <a:cubicBezTo>
                  <a:pt x="1560462" y="427172"/>
                  <a:pt x="1560728" y="419471"/>
                  <a:pt x="1560995" y="411337"/>
                </a:cubicBezTo>
                <a:cubicBezTo>
                  <a:pt x="1561262" y="403203"/>
                  <a:pt x="1561528" y="395502"/>
                  <a:pt x="1561795" y="388234"/>
                </a:cubicBezTo>
                <a:cubicBezTo>
                  <a:pt x="1562062" y="380967"/>
                  <a:pt x="1562262" y="374599"/>
                  <a:pt x="1562395" y="369132"/>
                </a:cubicBezTo>
                <a:cubicBezTo>
                  <a:pt x="1562529" y="363664"/>
                  <a:pt x="1562662" y="359997"/>
                  <a:pt x="1562795" y="358130"/>
                </a:cubicBezTo>
                <a:lnTo>
                  <a:pt x="1505988" y="358130"/>
                </a:lnTo>
                <a:cubicBezTo>
                  <a:pt x="1503455" y="363998"/>
                  <a:pt x="1500721" y="369732"/>
                  <a:pt x="1497787" y="375332"/>
                </a:cubicBezTo>
                <a:cubicBezTo>
                  <a:pt x="1494854" y="380933"/>
                  <a:pt x="1491653" y="386334"/>
                  <a:pt x="1488186" y="391534"/>
                </a:cubicBezTo>
                <a:lnTo>
                  <a:pt x="1482385" y="387534"/>
                </a:lnTo>
                <a:cubicBezTo>
                  <a:pt x="1486252" y="381933"/>
                  <a:pt x="1489786" y="375999"/>
                  <a:pt x="1492986" y="369732"/>
                </a:cubicBezTo>
                <a:cubicBezTo>
                  <a:pt x="1496187" y="363464"/>
                  <a:pt x="1499087" y="357130"/>
                  <a:pt x="1501688" y="350729"/>
                </a:cubicBezTo>
                <a:cubicBezTo>
                  <a:pt x="1504288" y="344329"/>
                  <a:pt x="1506555" y="338094"/>
                  <a:pt x="1508488" y="332027"/>
                </a:cubicBezTo>
                <a:cubicBezTo>
                  <a:pt x="1510422" y="325960"/>
                  <a:pt x="1512056" y="320326"/>
                  <a:pt x="1513389" y="315125"/>
                </a:cubicBezTo>
                <a:close/>
                <a:moveTo>
                  <a:pt x="933518" y="314725"/>
                </a:moveTo>
                <a:lnTo>
                  <a:pt x="939319" y="318325"/>
                </a:lnTo>
                <a:cubicBezTo>
                  <a:pt x="937985" y="320059"/>
                  <a:pt x="936418" y="321992"/>
                  <a:pt x="934618" y="324126"/>
                </a:cubicBezTo>
                <a:cubicBezTo>
                  <a:pt x="932817" y="326260"/>
                  <a:pt x="930917" y="328427"/>
                  <a:pt x="928917" y="330627"/>
                </a:cubicBezTo>
                <a:cubicBezTo>
                  <a:pt x="926917" y="332827"/>
                  <a:pt x="924883" y="334994"/>
                  <a:pt x="922816" y="337128"/>
                </a:cubicBezTo>
                <a:cubicBezTo>
                  <a:pt x="920749" y="339261"/>
                  <a:pt x="918782" y="341195"/>
                  <a:pt x="916915" y="342928"/>
                </a:cubicBezTo>
                <a:lnTo>
                  <a:pt x="971722" y="342928"/>
                </a:lnTo>
                <a:lnTo>
                  <a:pt x="971722" y="349329"/>
                </a:lnTo>
                <a:lnTo>
                  <a:pt x="895713" y="349329"/>
                </a:lnTo>
                <a:lnTo>
                  <a:pt x="895713" y="372332"/>
                </a:lnTo>
                <a:lnTo>
                  <a:pt x="959120" y="372332"/>
                </a:lnTo>
                <a:lnTo>
                  <a:pt x="959120" y="378733"/>
                </a:lnTo>
                <a:lnTo>
                  <a:pt x="895713" y="378733"/>
                </a:lnTo>
                <a:lnTo>
                  <a:pt x="895713" y="402336"/>
                </a:lnTo>
                <a:lnTo>
                  <a:pt x="976723" y="402336"/>
                </a:lnTo>
                <a:lnTo>
                  <a:pt x="976723" y="408737"/>
                </a:lnTo>
                <a:lnTo>
                  <a:pt x="807502" y="408737"/>
                </a:lnTo>
                <a:lnTo>
                  <a:pt x="807502" y="402336"/>
                </a:lnTo>
                <a:lnTo>
                  <a:pt x="888712" y="402336"/>
                </a:lnTo>
                <a:lnTo>
                  <a:pt x="888712" y="378733"/>
                </a:lnTo>
                <a:lnTo>
                  <a:pt x="824904" y="378733"/>
                </a:lnTo>
                <a:lnTo>
                  <a:pt x="824904" y="372332"/>
                </a:lnTo>
                <a:lnTo>
                  <a:pt x="888712" y="372332"/>
                </a:lnTo>
                <a:lnTo>
                  <a:pt x="888712" y="349329"/>
                </a:lnTo>
                <a:lnTo>
                  <a:pt x="812503" y="349329"/>
                </a:lnTo>
                <a:lnTo>
                  <a:pt x="812503" y="342928"/>
                </a:lnTo>
                <a:lnTo>
                  <a:pt x="906914" y="342928"/>
                </a:lnTo>
                <a:cubicBezTo>
                  <a:pt x="909047" y="341195"/>
                  <a:pt x="911348" y="339095"/>
                  <a:pt x="913816" y="336628"/>
                </a:cubicBezTo>
                <a:cubicBezTo>
                  <a:pt x="916282" y="334161"/>
                  <a:pt x="918749" y="331627"/>
                  <a:pt x="921216" y="329027"/>
                </a:cubicBezTo>
                <a:cubicBezTo>
                  <a:pt x="923683" y="326426"/>
                  <a:pt x="925983" y="323859"/>
                  <a:pt x="928117" y="321326"/>
                </a:cubicBezTo>
                <a:cubicBezTo>
                  <a:pt x="930251" y="318792"/>
                  <a:pt x="932051" y="316592"/>
                  <a:pt x="933518" y="314725"/>
                </a:cubicBezTo>
                <a:close/>
                <a:moveTo>
                  <a:pt x="850707" y="314525"/>
                </a:moveTo>
                <a:cubicBezTo>
                  <a:pt x="854974" y="317859"/>
                  <a:pt x="859408" y="321659"/>
                  <a:pt x="864009" y="325926"/>
                </a:cubicBezTo>
                <a:cubicBezTo>
                  <a:pt x="868609" y="330193"/>
                  <a:pt x="872710" y="334194"/>
                  <a:pt x="876310" y="337928"/>
                </a:cubicBezTo>
                <a:lnTo>
                  <a:pt x="871110" y="342728"/>
                </a:lnTo>
                <a:cubicBezTo>
                  <a:pt x="867376" y="338861"/>
                  <a:pt x="863242" y="334827"/>
                  <a:pt x="858708" y="330627"/>
                </a:cubicBezTo>
                <a:cubicBezTo>
                  <a:pt x="854174" y="326426"/>
                  <a:pt x="849840" y="322659"/>
                  <a:pt x="845707" y="319325"/>
                </a:cubicBezTo>
                <a:close/>
                <a:moveTo>
                  <a:pt x="4864255" y="141418"/>
                </a:moveTo>
                <a:lnTo>
                  <a:pt x="4873257" y="141418"/>
                </a:lnTo>
                <a:cubicBezTo>
                  <a:pt x="4873257" y="145818"/>
                  <a:pt x="4872624" y="150252"/>
                  <a:pt x="4871356" y="154719"/>
                </a:cubicBezTo>
                <a:cubicBezTo>
                  <a:pt x="4870090" y="159186"/>
                  <a:pt x="4868490" y="163487"/>
                  <a:pt x="4866556" y="167621"/>
                </a:cubicBezTo>
                <a:cubicBezTo>
                  <a:pt x="4864622" y="171755"/>
                  <a:pt x="4862455" y="175722"/>
                  <a:pt x="4860055" y="179522"/>
                </a:cubicBezTo>
                <a:cubicBezTo>
                  <a:pt x="4857655" y="183323"/>
                  <a:pt x="4855321" y="186690"/>
                  <a:pt x="4853054" y="189624"/>
                </a:cubicBezTo>
                <a:lnTo>
                  <a:pt x="4845253" y="189624"/>
                </a:lnTo>
                <a:cubicBezTo>
                  <a:pt x="4851121" y="181089"/>
                  <a:pt x="4855755" y="172721"/>
                  <a:pt x="4859155" y="164520"/>
                </a:cubicBezTo>
                <a:cubicBezTo>
                  <a:pt x="4862555" y="156319"/>
                  <a:pt x="4864255" y="148618"/>
                  <a:pt x="4864255" y="141418"/>
                </a:cubicBezTo>
                <a:close/>
                <a:moveTo>
                  <a:pt x="1104233" y="137017"/>
                </a:moveTo>
                <a:cubicBezTo>
                  <a:pt x="1105833" y="138617"/>
                  <a:pt x="1107634" y="140551"/>
                  <a:pt x="1109634" y="142818"/>
                </a:cubicBezTo>
                <a:cubicBezTo>
                  <a:pt x="1111634" y="145085"/>
                  <a:pt x="1113668" y="147418"/>
                  <a:pt x="1115735" y="149819"/>
                </a:cubicBezTo>
                <a:cubicBezTo>
                  <a:pt x="1117802" y="152219"/>
                  <a:pt x="1119802" y="154552"/>
                  <a:pt x="1121735" y="156819"/>
                </a:cubicBezTo>
                <a:cubicBezTo>
                  <a:pt x="1123669" y="159086"/>
                  <a:pt x="1125369" y="161020"/>
                  <a:pt x="1126836" y="162620"/>
                </a:cubicBezTo>
                <a:lnTo>
                  <a:pt x="1122035" y="167021"/>
                </a:lnTo>
                <a:cubicBezTo>
                  <a:pt x="1120702" y="165287"/>
                  <a:pt x="1119068" y="163254"/>
                  <a:pt x="1117135" y="160920"/>
                </a:cubicBezTo>
                <a:cubicBezTo>
                  <a:pt x="1115201" y="158586"/>
                  <a:pt x="1113201" y="156219"/>
                  <a:pt x="1111134" y="153819"/>
                </a:cubicBezTo>
                <a:cubicBezTo>
                  <a:pt x="1109067" y="151419"/>
                  <a:pt x="1107034" y="149085"/>
                  <a:pt x="1105033" y="146818"/>
                </a:cubicBezTo>
                <a:cubicBezTo>
                  <a:pt x="1103033" y="144551"/>
                  <a:pt x="1101233" y="142618"/>
                  <a:pt x="1099633" y="141017"/>
                </a:cubicBezTo>
                <a:close/>
                <a:moveTo>
                  <a:pt x="1077030" y="136817"/>
                </a:moveTo>
                <a:lnTo>
                  <a:pt x="1082031" y="140617"/>
                </a:lnTo>
                <a:cubicBezTo>
                  <a:pt x="1079764" y="144085"/>
                  <a:pt x="1077297" y="147585"/>
                  <a:pt x="1074630" y="151119"/>
                </a:cubicBezTo>
                <a:cubicBezTo>
                  <a:pt x="1071963" y="154652"/>
                  <a:pt x="1069229" y="158086"/>
                  <a:pt x="1066428" y="161420"/>
                </a:cubicBezTo>
                <a:cubicBezTo>
                  <a:pt x="1063628" y="164754"/>
                  <a:pt x="1060828" y="167921"/>
                  <a:pt x="1058027" y="170921"/>
                </a:cubicBezTo>
                <a:cubicBezTo>
                  <a:pt x="1055227" y="173922"/>
                  <a:pt x="1052560" y="176622"/>
                  <a:pt x="1050026" y="179022"/>
                </a:cubicBezTo>
                <a:lnTo>
                  <a:pt x="1045626" y="174222"/>
                </a:lnTo>
                <a:cubicBezTo>
                  <a:pt x="1048160" y="171821"/>
                  <a:pt x="1050793" y="169154"/>
                  <a:pt x="1053527" y="166221"/>
                </a:cubicBezTo>
                <a:cubicBezTo>
                  <a:pt x="1056261" y="163287"/>
                  <a:pt x="1059028" y="160220"/>
                  <a:pt x="1061828" y="157019"/>
                </a:cubicBezTo>
                <a:cubicBezTo>
                  <a:pt x="1064628" y="153819"/>
                  <a:pt x="1067329" y="150519"/>
                  <a:pt x="1069929" y="147118"/>
                </a:cubicBezTo>
                <a:cubicBezTo>
                  <a:pt x="1072529" y="143718"/>
                  <a:pt x="1074896" y="140284"/>
                  <a:pt x="1077030" y="136817"/>
                </a:cubicBezTo>
                <a:close/>
                <a:moveTo>
                  <a:pt x="683858" y="136217"/>
                </a:moveTo>
                <a:lnTo>
                  <a:pt x="684058" y="139017"/>
                </a:lnTo>
                <a:lnTo>
                  <a:pt x="684858" y="142818"/>
                </a:lnTo>
                <a:cubicBezTo>
                  <a:pt x="681525" y="143884"/>
                  <a:pt x="677591" y="145085"/>
                  <a:pt x="673057" y="146418"/>
                </a:cubicBezTo>
                <a:cubicBezTo>
                  <a:pt x="668523" y="147752"/>
                  <a:pt x="663856" y="149052"/>
                  <a:pt x="659054" y="150319"/>
                </a:cubicBezTo>
                <a:cubicBezTo>
                  <a:pt x="654254" y="151585"/>
                  <a:pt x="649554" y="152786"/>
                  <a:pt x="644953" y="153919"/>
                </a:cubicBezTo>
                <a:cubicBezTo>
                  <a:pt x="640353" y="155053"/>
                  <a:pt x="636386" y="156019"/>
                  <a:pt x="633051" y="156819"/>
                </a:cubicBezTo>
                <a:lnTo>
                  <a:pt x="632052" y="150419"/>
                </a:lnTo>
                <a:cubicBezTo>
                  <a:pt x="635385" y="149752"/>
                  <a:pt x="639319" y="148818"/>
                  <a:pt x="643853" y="147618"/>
                </a:cubicBezTo>
                <a:cubicBezTo>
                  <a:pt x="648387" y="146418"/>
                  <a:pt x="653054" y="145185"/>
                  <a:pt x="657855" y="143918"/>
                </a:cubicBezTo>
                <a:cubicBezTo>
                  <a:pt x="662655" y="142651"/>
                  <a:pt x="667323" y="141317"/>
                  <a:pt x="671857" y="139917"/>
                </a:cubicBezTo>
                <a:cubicBezTo>
                  <a:pt x="676391" y="138517"/>
                  <a:pt x="680391" y="137284"/>
                  <a:pt x="683858" y="136217"/>
                </a:cubicBezTo>
                <a:close/>
                <a:moveTo>
                  <a:pt x="864081" y="122015"/>
                </a:moveTo>
                <a:lnTo>
                  <a:pt x="864081" y="159020"/>
                </a:lnTo>
                <a:lnTo>
                  <a:pt x="978095" y="159020"/>
                </a:lnTo>
                <a:lnTo>
                  <a:pt x="978095" y="122015"/>
                </a:lnTo>
                <a:close/>
                <a:moveTo>
                  <a:pt x="3661210" y="119015"/>
                </a:moveTo>
                <a:lnTo>
                  <a:pt x="3663010" y="122215"/>
                </a:lnTo>
                <a:lnTo>
                  <a:pt x="3664410" y="124815"/>
                </a:lnTo>
                <a:cubicBezTo>
                  <a:pt x="3659877" y="127349"/>
                  <a:pt x="3654476" y="130416"/>
                  <a:pt x="3648208" y="134017"/>
                </a:cubicBezTo>
                <a:cubicBezTo>
                  <a:pt x="3641941" y="137617"/>
                  <a:pt x="3635473" y="141284"/>
                  <a:pt x="3628806" y="145018"/>
                </a:cubicBezTo>
                <a:cubicBezTo>
                  <a:pt x="3622138" y="148752"/>
                  <a:pt x="3615537" y="152419"/>
                  <a:pt x="3609003" y="156019"/>
                </a:cubicBezTo>
                <a:cubicBezTo>
                  <a:pt x="3602469" y="159620"/>
                  <a:pt x="3596735" y="162687"/>
                  <a:pt x="3591801" y="165220"/>
                </a:cubicBezTo>
                <a:lnTo>
                  <a:pt x="3588401" y="159220"/>
                </a:lnTo>
                <a:cubicBezTo>
                  <a:pt x="3593335" y="156686"/>
                  <a:pt x="3599035" y="153652"/>
                  <a:pt x="3605503" y="150119"/>
                </a:cubicBezTo>
                <a:cubicBezTo>
                  <a:pt x="3611970" y="146585"/>
                  <a:pt x="3618538" y="142984"/>
                  <a:pt x="3625205" y="139317"/>
                </a:cubicBezTo>
                <a:cubicBezTo>
                  <a:pt x="3631873" y="135650"/>
                  <a:pt x="3638374" y="132016"/>
                  <a:pt x="3644708" y="128416"/>
                </a:cubicBezTo>
                <a:cubicBezTo>
                  <a:pt x="3651042" y="124815"/>
                  <a:pt x="3656543" y="121682"/>
                  <a:pt x="3661210" y="119015"/>
                </a:cubicBezTo>
                <a:close/>
                <a:moveTo>
                  <a:pt x="1761830" y="118815"/>
                </a:moveTo>
                <a:cubicBezTo>
                  <a:pt x="1763430" y="120415"/>
                  <a:pt x="1765530" y="122682"/>
                  <a:pt x="1768130" y="125616"/>
                </a:cubicBezTo>
                <a:cubicBezTo>
                  <a:pt x="1770731" y="128549"/>
                  <a:pt x="1773431" y="131650"/>
                  <a:pt x="1776231" y="134917"/>
                </a:cubicBezTo>
                <a:cubicBezTo>
                  <a:pt x="1779032" y="138184"/>
                  <a:pt x="1781732" y="141451"/>
                  <a:pt x="1784332" y="144718"/>
                </a:cubicBezTo>
                <a:cubicBezTo>
                  <a:pt x="1786933" y="147985"/>
                  <a:pt x="1789033" y="150752"/>
                  <a:pt x="1790633" y="153019"/>
                </a:cubicBezTo>
                <a:lnTo>
                  <a:pt x="1785633" y="157420"/>
                </a:lnTo>
                <a:cubicBezTo>
                  <a:pt x="1784032" y="155153"/>
                  <a:pt x="1781932" y="152386"/>
                  <a:pt x="1779332" y="149118"/>
                </a:cubicBezTo>
                <a:cubicBezTo>
                  <a:pt x="1776732" y="145851"/>
                  <a:pt x="1774065" y="142584"/>
                  <a:pt x="1771331" y="139317"/>
                </a:cubicBezTo>
                <a:cubicBezTo>
                  <a:pt x="1768597" y="136050"/>
                  <a:pt x="1765964" y="132950"/>
                  <a:pt x="1763430" y="130016"/>
                </a:cubicBezTo>
                <a:cubicBezTo>
                  <a:pt x="1760896" y="127082"/>
                  <a:pt x="1758829" y="124815"/>
                  <a:pt x="1757229" y="123215"/>
                </a:cubicBezTo>
                <a:close/>
                <a:moveTo>
                  <a:pt x="1870843" y="118615"/>
                </a:moveTo>
                <a:lnTo>
                  <a:pt x="1876044" y="122615"/>
                </a:lnTo>
                <a:cubicBezTo>
                  <a:pt x="1874310" y="125282"/>
                  <a:pt x="1872277" y="128149"/>
                  <a:pt x="1869943" y="131216"/>
                </a:cubicBezTo>
                <a:cubicBezTo>
                  <a:pt x="1867610" y="134283"/>
                  <a:pt x="1865143" y="137384"/>
                  <a:pt x="1862542" y="140517"/>
                </a:cubicBezTo>
                <a:cubicBezTo>
                  <a:pt x="1859942" y="143651"/>
                  <a:pt x="1857308" y="146718"/>
                  <a:pt x="1854641" y="149719"/>
                </a:cubicBezTo>
                <a:cubicBezTo>
                  <a:pt x="1851974" y="152719"/>
                  <a:pt x="1849441" y="155419"/>
                  <a:pt x="1847040" y="157820"/>
                </a:cubicBezTo>
                <a:lnTo>
                  <a:pt x="1842240" y="153219"/>
                </a:lnTo>
                <a:cubicBezTo>
                  <a:pt x="1844640" y="150819"/>
                  <a:pt x="1847140" y="148185"/>
                  <a:pt x="1849741" y="145318"/>
                </a:cubicBezTo>
                <a:cubicBezTo>
                  <a:pt x="1852341" y="142451"/>
                  <a:pt x="1854941" y="139484"/>
                  <a:pt x="1857542" y="136417"/>
                </a:cubicBezTo>
                <a:cubicBezTo>
                  <a:pt x="1860142" y="133350"/>
                  <a:pt x="1862576" y="130283"/>
                  <a:pt x="1864843" y="127216"/>
                </a:cubicBezTo>
                <a:cubicBezTo>
                  <a:pt x="1867109" y="124149"/>
                  <a:pt x="1869110" y="121282"/>
                  <a:pt x="1870843" y="118615"/>
                </a:cubicBezTo>
                <a:close/>
                <a:moveTo>
                  <a:pt x="2590105" y="116014"/>
                </a:moveTo>
                <a:lnTo>
                  <a:pt x="2590105" y="148018"/>
                </a:lnTo>
                <a:lnTo>
                  <a:pt x="2650112" y="148018"/>
                </a:lnTo>
                <a:lnTo>
                  <a:pt x="2650112" y="116014"/>
                </a:lnTo>
                <a:close/>
                <a:moveTo>
                  <a:pt x="2826334" y="113614"/>
                </a:moveTo>
                <a:lnTo>
                  <a:pt x="2826334" y="129416"/>
                </a:lnTo>
                <a:lnTo>
                  <a:pt x="2906544" y="129416"/>
                </a:lnTo>
                <a:lnTo>
                  <a:pt x="2906544" y="113614"/>
                </a:lnTo>
                <a:close/>
                <a:moveTo>
                  <a:pt x="4248531" y="109814"/>
                </a:moveTo>
                <a:lnTo>
                  <a:pt x="4248531" y="160420"/>
                </a:lnTo>
                <a:lnTo>
                  <a:pt x="4350544" y="160420"/>
                </a:lnTo>
                <a:lnTo>
                  <a:pt x="4350544" y="109814"/>
                </a:lnTo>
                <a:close/>
                <a:moveTo>
                  <a:pt x="2583104" y="109414"/>
                </a:moveTo>
                <a:lnTo>
                  <a:pt x="2657113" y="109414"/>
                </a:lnTo>
                <a:lnTo>
                  <a:pt x="2657113" y="154419"/>
                </a:lnTo>
                <a:lnTo>
                  <a:pt x="2583104" y="154419"/>
                </a:lnTo>
                <a:close/>
                <a:moveTo>
                  <a:pt x="3813353" y="105013"/>
                </a:moveTo>
                <a:lnTo>
                  <a:pt x="3813353" y="166821"/>
                </a:lnTo>
                <a:lnTo>
                  <a:pt x="3862159" y="166821"/>
                </a:lnTo>
                <a:lnTo>
                  <a:pt x="3862159" y="105013"/>
                </a:lnTo>
                <a:close/>
                <a:moveTo>
                  <a:pt x="1480204" y="102413"/>
                </a:moveTo>
                <a:lnTo>
                  <a:pt x="1586017" y="102413"/>
                </a:lnTo>
                <a:cubicBezTo>
                  <a:pt x="1586017" y="102679"/>
                  <a:pt x="1585917" y="103946"/>
                  <a:pt x="1585717" y="106213"/>
                </a:cubicBezTo>
                <a:cubicBezTo>
                  <a:pt x="1585517" y="108480"/>
                  <a:pt x="1585284" y="111247"/>
                  <a:pt x="1585017" y="114514"/>
                </a:cubicBezTo>
                <a:cubicBezTo>
                  <a:pt x="1584750" y="117781"/>
                  <a:pt x="1584450" y="121348"/>
                  <a:pt x="1584117" y="125215"/>
                </a:cubicBezTo>
                <a:cubicBezTo>
                  <a:pt x="1583784" y="129083"/>
                  <a:pt x="1583417" y="132850"/>
                  <a:pt x="1583017" y="136517"/>
                </a:cubicBezTo>
                <a:cubicBezTo>
                  <a:pt x="1582617" y="140184"/>
                  <a:pt x="1582250" y="143518"/>
                  <a:pt x="1581917" y="146518"/>
                </a:cubicBezTo>
                <a:cubicBezTo>
                  <a:pt x="1581583" y="149519"/>
                  <a:pt x="1581350" y="151752"/>
                  <a:pt x="1581217" y="153219"/>
                </a:cubicBezTo>
                <a:cubicBezTo>
                  <a:pt x="1580683" y="156953"/>
                  <a:pt x="1579816" y="160053"/>
                  <a:pt x="1578616" y="162520"/>
                </a:cubicBezTo>
                <a:cubicBezTo>
                  <a:pt x="1577416" y="164987"/>
                  <a:pt x="1575649" y="166987"/>
                  <a:pt x="1573316" y="168521"/>
                </a:cubicBezTo>
                <a:cubicBezTo>
                  <a:pt x="1570982" y="170054"/>
                  <a:pt x="1567982" y="171221"/>
                  <a:pt x="1564315" y="172021"/>
                </a:cubicBezTo>
                <a:cubicBezTo>
                  <a:pt x="1560647" y="172821"/>
                  <a:pt x="1556080" y="173355"/>
                  <a:pt x="1550613" y="173622"/>
                </a:cubicBezTo>
                <a:lnTo>
                  <a:pt x="1531810" y="174622"/>
                </a:lnTo>
                <a:lnTo>
                  <a:pt x="1529810" y="167621"/>
                </a:lnTo>
                <a:lnTo>
                  <a:pt x="1548813" y="166821"/>
                </a:lnTo>
                <a:cubicBezTo>
                  <a:pt x="1553613" y="166554"/>
                  <a:pt x="1557580" y="166154"/>
                  <a:pt x="1560714" y="165621"/>
                </a:cubicBezTo>
                <a:cubicBezTo>
                  <a:pt x="1563848" y="165087"/>
                  <a:pt x="1566381" y="164287"/>
                  <a:pt x="1568315" y="163220"/>
                </a:cubicBezTo>
                <a:cubicBezTo>
                  <a:pt x="1570248" y="162153"/>
                  <a:pt x="1571649" y="160687"/>
                  <a:pt x="1572515" y="158820"/>
                </a:cubicBezTo>
                <a:cubicBezTo>
                  <a:pt x="1573382" y="156953"/>
                  <a:pt x="1574016" y="154486"/>
                  <a:pt x="1574416" y="151419"/>
                </a:cubicBezTo>
                <a:cubicBezTo>
                  <a:pt x="1574549" y="149685"/>
                  <a:pt x="1574849" y="146818"/>
                  <a:pt x="1575316" y="142818"/>
                </a:cubicBezTo>
                <a:cubicBezTo>
                  <a:pt x="1575783" y="138817"/>
                  <a:pt x="1576249" y="134617"/>
                  <a:pt x="1576716" y="130216"/>
                </a:cubicBezTo>
                <a:cubicBezTo>
                  <a:pt x="1577183" y="125816"/>
                  <a:pt x="1577583" y="121615"/>
                  <a:pt x="1577916" y="117615"/>
                </a:cubicBezTo>
                <a:cubicBezTo>
                  <a:pt x="1578250" y="113614"/>
                  <a:pt x="1578483" y="110814"/>
                  <a:pt x="1578616" y="109213"/>
                </a:cubicBezTo>
                <a:lnTo>
                  <a:pt x="1518409" y="109213"/>
                </a:lnTo>
                <a:cubicBezTo>
                  <a:pt x="1517742" y="119481"/>
                  <a:pt x="1516242" y="128149"/>
                  <a:pt x="1513908" y="135217"/>
                </a:cubicBezTo>
                <a:cubicBezTo>
                  <a:pt x="1511575" y="142284"/>
                  <a:pt x="1508174" y="148518"/>
                  <a:pt x="1503707" y="153919"/>
                </a:cubicBezTo>
                <a:cubicBezTo>
                  <a:pt x="1499240" y="159320"/>
                  <a:pt x="1493506" y="164154"/>
                  <a:pt x="1486505" y="168421"/>
                </a:cubicBezTo>
                <a:cubicBezTo>
                  <a:pt x="1479504" y="172688"/>
                  <a:pt x="1471003" y="177089"/>
                  <a:pt x="1461002" y="181623"/>
                </a:cubicBezTo>
                <a:lnTo>
                  <a:pt x="1457601" y="175422"/>
                </a:lnTo>
                <a:cubicBezTo>
                  <a:pt x="1467202" y="171288"/>
                  <a:pt x="1475270" y="167287"/>
                  <a:pt x="1481804" y="163420"/>
                </a:cubicBezTo>
                <a:cubicBezTo>
                  <a:pt x="1488338" y="159553"/>
                  <a:pt x="1493672" y="155186"/>
                  <a:pt x="1497806" y="150319"/>
                </a:cubicBezTo>
                <a:cubicBezTo>
                  <a:pt x="1501940" y="145451"/>
                  <a:pt x="1505074" y="139751"/>
                  <a:pt x="1507207" y="133216"/>
                </a:cubicBezTo>
                <a:cubicBezTo>
                  <a:pt x="1509341" y="126682"/>
                  <a:pt x="1510741" y="118681"/>
                  <a:pt x="1511408" y="109213"/>
                </a:cubicBezTo>
                <a:lnTo>
                  <a:pt x="1480204" y="109213"/>
                </a:lnTo>
                <a:close/>
                <a:moveTo>
                  <a:pt x="1324061" y="101813"/>
                </a:moveTo>
                <a:lnTo>
                  <a:pt x="1331061" y="102213"/>
                </a:lnTo>
                <a:lnTo>
                  <a:pt x="1331061" y="122415"/>
                </a:lnTo>
                <a:lnTo>
                  <a:pt x="1386068" y="122415"/>
                </a:lnTo>
                <a:lnTo>
                  <a:pt x="1386068" y="154619"/>
                </a:lnTo>
                <a:cubicBezTo>
                  <a:pt x="1386068" y="157286"/>
                  <a:pt x="1385768" y="159453"/>
                  <a:pt x="1385168" y="161120"/>
                </a:cubicBezTo>
                <a:cubicBezTo>
                  <a:pt x="1384568" y="162787"/>
                  <a:pt x="1383535" y="164120"/>
                  <a:pt x="1382068" y="165120"/>
                </a:cubicBezTo>
                <a:cubicBezTo>
                  <a:pt x="1380601" y="166121"/>
                  <a:pt x="1378601" y="166887"/>
                  <a:pt x="1376067" y="167421"/>
                </a:cubicBezTo>
                <a:cubicBezTo>
                  <a:pt x="1373534" y="167954"/>
                  <a:pt x="1370400" y="168421"/>
                  <a:pt x="1366666" y="168821"/>
                </a:cubicBezTo>
                <a:lnTo>
                  <a:pt x="1356065" y="169821"/>
                </a:lnTo>
                <a:lnTo>
                  <a:pt x="1354064" y="163420"/>
                </a:lnTo>
                <a:lnTo>
                  <a:pt x="1365266" y="162620"/>
                </a:lnTo>
                <a:cubicBezTo>
                  <a:pt x="1368200" y="162353"/>
                  <a:pt x="1370600" y="162087"/>
                  <a:pt x="1372467" y="161820"/>
                </a:cubicBezTo>
                <a:cubicBezTo>
                  <a:pt x="1374334" y="161553"/>
                  <a:pt x="1375767" y="161087"/>
                  <a:pt x="1376767" y="160420"/>
                </a:cubicBezTo>
                <a:cubicBezTo>
                  <a:pt x="1377767" y="159753"/>
                  <a:pt x="1378467" y="158853"/>
                  <a:pt x="1378867" y="157720"/>
                </a:cubicBezTo>
                <a:cubicBezTo>
                  <a:pt x="1379268" y="156586"/>
                  <a:pt x="1379468" y="155086"/>
                  <a:pt x="1379468" y="153219"/>
                </a:cubicBezTo>
                <a:lnTo>
                  <a:pt x="1379468" y="128416"/>
                </a:lnTo>
                <a:lnTo>
                  <a:pt x="1331061" y="128416"/>
                </a:lnTo>
                <a:lnTo>
                  <a:pt x="1331061" y="180822"/>
                </a:lnTo>
                <a:lnTo>
                  <a:pt x="1324061" y="180822"/>
                </a:lnTo>
                <a:lnTo>
                  <a:pt x="1324061" y="128416"/>
                </a:lnTo>
                <a:lnTo>
                  <a:pt x="1275855" y="128416"/>
                </a:lnTo>
                <a:lnTo>
                  <a:pt x="1275855" y="169821"/>
                </a:lnTo>
                <a:lnTo>
                  <a:pt x="1269454" y="169821"/>
                </a:lnTo>
                <a:lnTo>
                  <a:pt x="1269454" y="122415"/>
                </a:lnTo>
                <a:lnTo>
                  <a:pt x="1324061" y="122415"/>
                </a:lnTo>
                <a:close/>
                <a:moveTo>
                  <a:pt x="1069829" y="97412"/>
                </a:moveTo>
                <a:lnTo>
                  <a:pt x="1069829" y="123015"/>
                </a:lnTo>
                <a:lnTo>
                  <a:pt x="1110834" y="123015"/>
                </a:lnTo>
                <a:lnTo>
                  <a:pt x="1110834" y="97412"/>
                </a:lnTo>
                <a:close/>
                <a:moveTo>
                  <a:pt x="2380354" y="96812"/>
                </a:moveTo>
                <a:lnTo>
                  <a:pt x="2488968" y="96812"/>
                </a:lnTo>
                <a:lnTo>
                  <a:pt x="2488968" y="102613"/>
                </a:lnTo>
                <a:lnTo>
                  <a:pt x="2441162" y="124615"/>
                </a:lnTo>
                <a:lnTo>
                  <a:pt x="2441162" y="134217"/>
                </a:lnTo>
                <a:lnTo>
                  <a:pt x="2514971" y="134217"/>
                </a:lnTo>
                <a:lnTo>
                  <a:pt x="2514971" y="140417"/>
                </a:lnTo>
                <a:lnTo>
                  <a:pt x="2441162" y="140417"/>
                </a:lnTo>
                <a:lnTo>
                  <a:pt x="2441162" y="160620"/>
                </a:lnTo>
                <a:cubicBezTo>
                  <a:pt x="2441162" y="164087"/>
                  <a:pt x="2440862" y="166921"/>
                  <a:pt x="2440262" y="169121"/>
                </a:cubicBezTo>
                <a:cubicBezTo>
                  <a:pt x="2439662" y="171321"/>
                  <a:pt x="2438562" y="173021"/>
                  <a:pt x="2436962" y="174222"/>
                </a:cubicBezTo>
                <a:cubicBezTo>
                  <a:pt x="2435361" y="175422"/>
                  <a:pt x="2433194" y="176289"/>
                  <a:pt x="2430461" y="176822"/>
                </a:cubicBezTo>
                <a:cubicBezTo>
                  <a:pt x="2427727" y="177355"/>
                  <a:pt x="2424160" y="177755"/>
                  <a:pt x="2419759" y="178022"/>
                </a:cubicBezTo>
                <a:lnTo>
                  <a:pt x="2398757" y="179222"/>
                </a:lnTo>
                <a:lnTo>
                  <a:pt x="2397157" y="173021"/>
                </a:lnTo>
                <a:lnTo>
                  <a:pt x="2418359" y="172021"/>
                </a:lnTo>
                <a:cubicBezTo>
                  <a:pt x="2421826" y="171888"/>
                  <a:pt x="2424560" y="171621"/>
                  <a:pt x="2426560" y="171221"/>
                </a:cubicBezTo>
                <a:cubicBezTo>
                  <a:pt x="2428561" y="170821"/>
                  <a:pt x="2430094" y="170188"/>
                  <a:pt x="2431161" y="169321"/>
                </a:cubicBezTo>
                <a:cubicBezTo>
                  <a:pt x="2432228" y="168454"/>
                  <a:pt x="2432928" y="167221"/>
                  <a:pt x="2433261" y="165621"/>
                </a:cubicBezTo>
                <a:cubicBezTo>
                  <a:pt x="2433594" y="164020"/>
                  <a:pt x="2433761" y="161887"/>
                  <a:pt x="2433761" y="159220"/>
                </a:cubicBezTo>
                <a:lnTo>
                  <a:pt x="2433761" y="140417"/>
                </a:lnTo>
                <a:lnTo>
                  <a:pt x="2356151" y="140417"/>
                </a:lnTo>
                <a:lnTo>
                  <a:pt x="2356151" y="134217"/>
                </a:lnTo>
                <a:lnTo>
                  <a:pt x="2433761" y="134217"/>
                </a:lnTo>
                <a:lnTo>
                  <a:pt x="2433761" y="122015"/>
                </a:lnTo>
                <a:lnTo>
                  <a:pt x="2474766" y="102813"/>
                </a:lnTo>
                <a:lnTo>
                  <a:pt x="2380354" y="102813"/>
                </a:lnTo>
                <a:close/>
                <a:moveTo>
                  <a:pt x="769669" y="96012"/>
                </a:moveTo>
                <a:lnTo>
                  <a:pt x="769669" y="128616"/>
                </a:lnTo>
                <a:lnTo>
                  <a:pt x="791471" y="128616"/>
                </a:lnTo>
                <a:lnTo>
                  <a:pt x="791471" y="96012"/>
                </a:lnTo>
                <a:close/>
                <a:moveTo>
                  <a:pt x="742665" y="96012"/>
                </a:moveTo>
                <a:lnTo>
                  <a:pt x="742665" y="128616"/>
                </a:lnTo>
                <a:lnTo>
                  <a:pt x="763868" y="128616"/>
                </a:lnTo>
                <a:lnTo>
                  <a:pt x="763868" y="96012"/>
                </a:lnTo>
                <a:close/>
                <a:moveTo>
                  <a:pt x="715262" y="96012"/>
                </a:moveTo>
                <a:lnTo>
                  <a:pt x="715262" y="128616"/>
                </a:lnTo>
                <a:lnTo>
                  <a:pt x="737065" y="128616"/>
                </a:lnTo>
                <a:lnTo>
                  <a:pt x="737065" y="96012"/>
                </a:lnTo>
                <a:close/>
                <a:moveTo>
                  <a:pt x="4051583" y="93412"/>
                </a:moveTo>
                <a:lnTo>
                  <a:pt x="4051583" y="138017"/>
                </a:lnTo>
                <a:lnTo>
                  <a:pt x="4108990" y="138017"/>
                </a:lnTo>
                <a:lnTo>
                  <a:pt x="4108990" y="93412"/>
                </a:lnTo>
                <a:close/>
                <a:moveTo>
                  <a:pt x="3607203" y="93011"/>
                </a:moveTo>
                <a:cubicBezTo>
                  <a:pt x="3609203" y="94212"/>
                  <a:pt x="3611804" y="95845"/>
                  <a:pt x="3615004" y="97912"/>
                </a:cubicBezTo>
                <a:cubicBezTo>
                  <a:pt x="3618205" y="99979"/>
                  <a:pt x="3621505" y="102179"/>
                  <a:pt x="3624905" y="104513"/>
                </a:cubicBezTo>
                <a:cubicBezTo>
                  <a:pt x="3628306" y="106847"/>
                  <a:pt x="3631540" y="109147"/>
                  <a:pt x="3634607" y="111414"/>
                </a:cubicBezTo>
                <a:cubicBezTo>
                  <a:pt x="3637674" y="113681"/>
                  <a:pt x="3640141" y="115548"/>
                  <a:pt x="3642008" y="117014"/>
                </a:cubicBezTo>
                <a:lnTo>
                  <a:pt x="3638207" y="122215"/>
                </a:lnTo>
                <a:cubicBezTo>
                  <a:pt x="3636607" y="120882"/>
                  <a:pt x="3634307" y="119148"/>
                  <a:pt x="3631306" y="117014"/>
                </a:cubicBezTo>
                <a:cubicBezTo>
                  <a:pt x="3628306" y="114881"/>
                  <a:pt x="3625172" y="112647"/>
                  <a:pt x="3621905" y="110314"/>
                </a:cubicBezTo>
                <a:cubicBezTo>
                  <a:pt x="3618638" y="107980"/>
                  <a:pt x="3615371" y="105713"/>
                  <a:pt x="3612104" y="103513"/>
                </a:cubicBezTo>
                <a:cubicBezTo>
                  <a:pt x="3608837" y="101312"/>
                  <a:pt x="3606070" y="99546"/>
                  <a:pt x="3603803" y="98212"/>
                </a:cubicBezTo>
                <a:close/>
                <a:moveTo>
                  <a:pt x="2826334" y="92211"/>
                </a:moveTo>
                <a:lnTo>
                  <a:pt x="2826334" y="108413"/>
                </a:lnTo>
                <a:lnTo>
                  <a:pt x="2906544" y="108413"/>
                </a:lnTo>
                <a:lnTo>
                  <a:pt x="2906544" y="92211"/>
                </a:lnTo>
                <a:close/>
                <a:moveTo>
                  <a:pt x="158021" y="90611"/>
                </a:moveTo>
                <a:lnTo>
                  <a:pt x="163422" y="94212"/>
                </a:lnTo>
                <a:cubicBezTo>
                  <a:pt x="157821" y="103413"/>
                  <a:pt x="151954" y="111814"/>
                  <a:pt x="145820" y="119415"/>
                </a:cubicBezTo>
                <a:cubicBezTo>
                  <a:pt x="139686" y="127016"/>
                  <a:pt x="132952" y="134150"/>
                  <a:pt x="125617" y="140817"/>
                </a:cubicBezTo>
                <a:cubicBezTo>
                  <a:pt x="127884" y="142418"/>
                  <a:pt x="131318" y="144851"/>
                  <a:pt x="135919" y="148118"/>
                </a:cubicBezTo>
                <a:cubicBezTo>
                  <a:pt x="140519" y="151385"/>
                  <a:pt x="145386" y="154919"/>
                  <a:pt x="150520" y="158720"/>
                </a:cubicBezTo>
                <a:cubicBezTo>
                  <a:pt x="155654" y="162520"/>
                  <a:pt x="160521" y="166154"/>
                  <a:pt x="165122" y="169621"/>
                </a:cubicBezTo>
                <a:cubicBezTo>
                  <a:pt x="169723" y="173088"/>
                  <a:pt x="173223" y="175822"/>
                  <a:pt x="175623" y="177822"/>
                </a:cubicBezTo>
                <a:lnTo>
                  <a:pt x="171423" y="183423"/>
                </a:lnTo>
                <a:cubicBezTo>
                  <a:pt x="169689" y="182089"/>
                  <a:pt x="167455" y="180322"/>
                  <a:pt x="164722" y="178122"/>
                </a:cubicBezTo>
                <a:cubicBezTo>
                  <a:pt x="161989" y="175922"/>
                  <a:pt x="158954" y="173588"/>
                  <a:pt x="155621" y="171121"/>
                </a:cubicBezTo>
                <a:cubicBezTo>
                  <a:pt x="152287" y="168654"/>
                  <a:pt x="148819" y="166087"/>
                  <a:pt x="145219" y="163420"/>
                </a:cubicBezTo>
                <a:cubicBezTo>
                  <a:pt x="141619" y="160753"/>
                  <a:pt x="138219" y="158253"/>
                  <a:pt x="135018" y="155919"/>
                </a:cubicBezTo>
                <a:cubicBezTo>
                  <a:pt x="131818" y="153586"/>
                  <a:pt x="128884" y="151485"/>
                  <a:pt x="126217" y="149619"/>
                </a:cubicBezTo>
                <a:cubicBezTo>
                  <a:pt x="123550" y="147752"/>
                  <a:pt x="121549" y="146351"/>
                  <a:pt x="120216" y="145418"/>
                </a:cubicBezTo>
                <a:cubicBezTo>
                  <a:pt x="111549" y="152752"/>
                  <a:pt x="101947" y="159586"/>
                  <a:pt x="91413" y="165921"/>
                </a:cubicBezTo>
                <a:cubicBezTo>
                  <a:pt x="80878" y="172255"/>
                  <a:pt x="68943" y="178489"/>
                  <a:pt x="55608" y="184623"/>
                </a:cubicBezTo>
                <a:lnTo>
                  <a:pt x="52408" y="178422"/>
                </a:lnTo>
                <a:cubicBezTo>
                  <a:pt x="65343" y="172688"/>
                  <a:pt x="76911" y="166787"/>
                  <a:pt x="87112" y="160720"/>
                </a:cubicBezTo>
                <a:cubicBezTo>
                  <a:pt x="97313" y="154652"/>
                  <a:pt x="106615" y="148118"/>
                  <a:pt x="115016" y="141117"/>
                </a:cubicBezTo>
                <a:cubicBezTo>
                  <a:pt x="123417" y="134117"/>
                  <a:pt x="131085" y="126482"/>
                  <a:pt x="138019" y="118215"/>
                </a:cubicBezTo>
                <a:cubicBezTo>
                  <a:pt x="144953" y="109947"/>
                  <a:pt x="151620" y="100746"/>
                  <a:pt x="158021" y="90611"/>
                </a:cubicBezTo>
                <a:close/>
                <a:moveTo>
                  <a:pt x="709261" y="89811"/>
                </a:moveTo>
                <a:lnTo>
                  <a:pt x="797472" y="89811"/>
                </a:lnTo>
                <a:lnTo>
                  <a:pt x="797472" y="161620"/>
                </a:lnTo>
                <a:cubicBezTo>
                  <a:pt x="797472" y="164554"/>
                  <a:pt x="797205" y="166954"/>
                  <a:pt x="796672" y="168821"/>
                </a:cubicBezTo>
                <a:cubicBezTo>
                  <a:pt x="796138" y="170688"/>
                  <a:pt x="795205" y="172155"/>
                  <a:pt x="793872" y="173221"/>
                </a:cubicBezTo>
                <a:cubicBezTo>
                  <a:pt x="792538" y="174288"/>
                  <a:pt x="790838" y="175122"/>
                  <a:pt x="788771" y="175722"/>
                </a:cubicBezTo>
                <a:cubicBezTo>
                  <a:pt x="786704" y="176322"/>
                  <a:pt x="784137" y="176755"/>
                  <a:pt x="781070" y="177022"/>
                </a:cubicBezTo>
                <a:lnTo>
                  <a:pt x="774469" y="177622"/>
                </a:lnTo>
                <a:lnTo>
                  <a:pt x="772469" y="171621"/>
                </a:lnTo>
                <a:lnTo>
                  <a:pt x="780070" y="170821"/>
                </a:lnTo>
                <a:cubicBezTo>
                  <a:pt x="782470" y="170554"/>
                  <a:pt x="784437" y="170254"/>
                  <a:pt x="785971" y="169921"/>
                </a:cubicBezTo>
                <a:cubicBezTo>
                  <a:pt x="787504" y="169588"/>
                  <a:pt x="788671" y="169088"/>
                  <a:pt x="789471" y="168421"/>
                </a:cubicBezTo>
                <a:cubicBezTo>
                  <a:pt x="790271" y="167754"/>
                  <a:pt x="790804" y="166787"/>
                  <a:pt x="791071" y="165521"/>
                </a:cubicBezTo>
                <a:cubicBezTo>
                  <a:pt x="791338" y="164254"/>
                  <a:pt x="791471" y="162553"/>
                  <a:pt x="791471" y="160420"/>
                </a:cubicBezTo>
                <a:lnTo>
                  <a:pt x="791471" y="134417"/>
                </a:lnTo>
                <a:lnTo>
                  <a:pt x="769669" y="134417"/>
                </a:lnTo>
                <a:lnTo>
                  <a:pt x="769669" y="169021"/>
                </a:lnTo>
                <a:lnTo>
                  <a:pt x="763868" y="169021"/>
                </a:lnTo>
                <a:lnTo>
                  <a:pt x="763868" y="134417"/>
                </a:lnTo>
                <a:lnTo>
                  <a:pt x="742665" y="134417"/>
                </a:lnTo>
                <a:lnTo>
                  <a:pt x="742665" y="169021"/>
                </a:lnTo>
                <a:lnTo>
                  <a:pt x="737065" y="169021"/>
                </a:lnTo>
                <a:lnTo>
                  <a:pt x="737065" y="134417"/>
                </a:lnTo>
                <a:lnTo>
                  <a:pt x="715262" y="134417"/>
                </a:lnTo>
                <a:lnTo>
                  <a:pt x="715262" y="178822"/>
                </a:lnTo>
                <a:lnTo>
                  <a:pt x="709261" y="178822"/>
                </a:lnTo>
                <a:close/>
                <a:moveTo>
                  <a:pt x="1677152" y="88411"/>
                </a:moveTo>
                <a:cubicBezTo>
                  <a:pt x="1680220" y="88411"/>
                  <a:pt x="1682353" y="88911"/>
                  <a:pt x="1683553" y="89911"/>
                </a:cubicBezTo>
                <a:cubicBezTo>
                  <a:pt x="1684753" y="90911"/>
                  <a:pt x="1685354" y="93345"/>
                  <a:pt x="1685354" y="97212"/>
                </a:cubicBezTo>
                <a:cubicBezTo>
                  <a:pt x="1685354" y="101079"/>
                  <a:pt x="1684753" y="103479"/>
                  <a:pt x="1683553" y="104413"/>
                </a:cubicBezTo>
                <a:cubicBezTo>
                  <a:pt x="1682353" y="105346"/>
                  <a:pt x="1680220" y="105813"/>
                  <a:pt x="1677152" y="105813"/>
                </a:cubicBezTo>
                <a:cubicBezTo>
                  <a:pt x="1673952" y="105813"/>
                  <a:pt x="1671718" y="105346"/>
                  <a:pt x="1670452" y="104413"/>
                </a:cubicBezTo>
                <a:cubicBezTo>
                  <a:pt x="1669185" y="103479"/>
                  <a:pt x="1668551" y="101079"/>
                  <a:pt x="1668551" y="97212"/>
                </a:cubicBezTo>
                <a:cubicBezTo>
                  <a:pt x="1668551" y="93345"/>
                  <a:pt x="1669185" y="90911"/>
                  <a:pt x="1670452" y="89911"/>
                </a:cubicBezTo>
                <a:cubicBezTo>
                  <a:pt x="1671718" y="88911"/>
                  <a:pt x="1673952" y="88411"/>
                  <a:pt x="1677152" y="88411"/>
                </a:cubicBezTo>
                <a:close/>
                <a:moveTo>
                  <a:pt x="4044782" y="86811"/>
                </a:moveTo>
                <a:lnTo>
                  <a:pt x="4115591" y="86811"/>
                </a:lnTo>
                <a:lnTo>
                  <a:pt x="4115591" y="144418"/>
                </a:lnTo>
                <a:lnTo>
                  <a:pt x="4044782" y="144418"/>
                </a:lnTo>
                <a:close/>
                <a:moveTo>
                  <a:pt x="2820133" y="86811"/>
                </a:moveTo>
                <a:lnTo>
                  <a:pt x="2912745" y="86811"/>
                </a:lnTo>
                <a:lnTo>
                  <a:pt x="2912745" y="134617"/>
                </a:lnTo>
                <a:lnTo>
                  <a:pt x="2869940" y="134617"/>
                </a:lnTo>
                <a:lnTo>
                  <a:pt x="2869940" y="151619"/>
                </a:lnTo>
                <a:lnTo>
                  <a:pt x="2934548" y="151619"/>
                </a:lnTo>
                <a:lnTo>
                  <a:pt x="2934548" y="157620"/>
                </a:lnTo>
                <a:lnTo>
                  <a:pt x="2869940" y="157620"/>
                </a:lnTo>
                <a:lnTo>
                  <a:pt x="2869940" y="182223"/>
                </a:lnTo>
                <a:lnTo>
                  <a:pt x="2863339" y="182223"/>
                </a:lnTo>
                <a:lnTo>
                  <a:pt x="2863339" y="157620"/>
                </a:lnTo>
                <a:lnTo>
                  <a:pt x="2807132" y="157620"/>
                </a:lnTo>
                <a:lnTo>
                  <a:pt x="2807132" y="151619"/>
                </a:lnTo>
                <a:lnTo>
                  <a:pt x="2863339" y="151619"/>
                </a:lnTo>
                <a:lnTo>
                  <a:pt x="2863339" y="134617"/>
                </a:lnTo>
                <a:lnTo>
                  <a:pt x="2820133" y="134617"/>
                </a:lnTo>
                <a:close/>
                <a:moveTo>
                  <a:pt x="2555500" y="79410"/>
                </a:moveTo>
                <a:lnTo>
                  <a:pt x="2734323" y="79410"/>
                </a:lnTo>
                <a:lnTo>
                  <a:pt x="2734323" y="86011"/>
                </a:lnTo>
                <a:lnTo>
                  <a:pt x="2702719" y="86011"/>
                </a:lnTo>
                <a:lnTo>
                  <a:pt x="2702719" y="155619"/>
                </a:lnTo>
                <a:cubicBezTo>
                  <a:pt x="2702719" y="159886"/>
                  <a:pt x="2702352" y="163287"/>
                  <a:pt x="2701618" y="165821"/>
                </a:cubicBezTo>
                <a:cubicBezTo>
                  <a:pt x="2700885" y="168354"/>
                  <a:pt x="2699585" y="170321"/>
                  <a:pt x="2697718" y="171721"/>
                </a:cubicBezTo>
                <a:cubicBezTo>
                  <a:pt x="2695851" y="173121"/>
                  <a:pt x="2693351" y="174122"/>
                  <a:pt x="2690217" y="174722"/>
                </a:cubicBezTo>
                <a:cubicBezTo>
                  <a:pt x="2687083" y="175322"/>
                  <a:pt x="2683050" y="175888"/>
                  <a:pt x="2678116" y="176422"/>
                </a:cubicBezTo>
                <a:lnTo>
                  <a:pt x="2661514" y="178222"/>
                </a:lnTo>
                <a:lnTo>
                  <a:pt x="2659713" y="171821"/>
                </a:lnTo>
                <a:lnTo>
                  <a:pt x="2676915" y="170221"/>
                </a:lnTo>
                <a:cubicBezTo>
                  <a:pt x="2680916" y="169821"/>
                  <a:pt x="2684150" y="169421"/>
                  <a:pt x="2686617" y="169021"/>
                </a:cubicBezTo>
                <a:cubicBezTo>
                  <a:pt x="2689083" y="168621"/>
                  <a:pt x="2690984" y="167921"/>
                  <a:pt x="2692317" y="166921"/>
                </a:cubicBezTo>
                <a:cubicBezTo>
                  <a:pt x="2693651" y="165921"/>
                  <a:pt x="2694551" y="164487"/>
                  <a:pt x="2695018" y="162620"/>
                </a:cubicBezTo>
                <a:cubicBezTo>
                  <a:pt x="2695484" y="160753"/>
                  <a:pt x="2695718" y="158153"/>
                  <a:pt x="2695718" y="154819"/>
                </a:cubicBezTo>
                <a:lnTo>
                  <a:pt x="2695718" y="86011"/>
                </a:lnTo>
                <a:lnTo>
                  <a:pt x="2555500" y="86011"/>
                </a:lnTo>
                <a:close/>
                <a:moveTo>
                  <a:pt x="864081" y="78610"/>
                </a:moveTo>
                <a:lnTo>
                  <a:pt x="864081" y="115614"/>
                </a:lnTo>
                <a:lnTo>
                  <a:pt x="978095" y="115614"/>
                </a:lnTo>
                <a:lnTo>
                  <a:pt x="978095" y="78610"/>
                </a:lnTo>
                <a:close/>
                <a:moveTo>
                  <a:pt x="3893363" y="72009"/>
                </a:moveTo>
                <a:cubicBezTo>
                  <a:pt x="3895496" y="74542"/>
                  <a:pt x="3898030" y="77676"/>
                  <a:pt x="3900964" y="81410"/>
                </a:cubicBezTo>
                <a:cubicBezTo>
                  <a:pt x="3903897" y="85144"/>
                  <a:pt x="3906864" y="89011"/>
                  <a:pt x="3909865" y="93011"/>
                </a:cubicBezTo>
                <a:cubicBezTo>
                  <a:pt x="3912865" y="97012"/>
                  <a:pt x="3915799" y="101012"/>
                  <a:pt x="3918666" y="105013"/>
                </a:cubicBezTo>
                <a:cubicBezTo>
                  <a:pt x="3921533" y="109013"/>
                  <a:pt x="3923967" y="112481"/>
                  <a:pt x="3925967" y="115414"/>
                </a:cubicBezTo>
                <a:lnTo>
                  <a:pt x="3920166" y="119815"/>
                </a:lnTo>
                <a:cubicBezTo>
                  <a:pt x="3918166" y="116614"/>
                  <a:pt x="3915799" y="113014"/>
                  <a:pt x="3913065" y="109013"/>
                </a:cubicBezTo>
                <a:cubicBezTo>
                  <a:pt x="3910332" y="105013"/>
                  <a:pt x="3907464" y="100979"/>
                  <a:pt x="3904464" y="96912"/>
                </a:cubicBezTo>
                <a:cubicBezTo>
                  <a:pt x="3901464" y="92845"/>
                  <a:pt x="3898530" y="88978"/>
                  <a:pt x="3895663" y="85310"/>
                </a:cubicBezTo>
                <a:cubicBezTo>
                  <a:pt x="3892796" y="81643"/>
                  <a:pt x="3890296" y="78543"/>
                  <a:pt x="3888162" y="76009"/>
                </a:cubicBezTo>
                <a:close/>
                <a:moveTo>
                  <a:pt x="2757326" y="71609"/>
                </a:moveTo>
                <a:lnTo>
                  <a:pt x="2787929" y="71609"/>
                </a:lnTo>
                <a:lnTo>
                  <a:pt x="2787929" y="154219"/>
                </a:lnTo>
                <a:lnTo>
                  <a:pt x="2808532" y="133817"/>
                </a:lnTo>
                <a:lnTo>
                  <a:pt x="2811332" y="139617"/>
                </a:lnTo>
                <a:cubicBezTo>
                  <a:pt x="2811199" y="139751"/>
                  <a:pt x="2810032" y="140884"/>
                  <a:pt x="2807832" y="143018"/>
                </a:cubicBezTo>
                <a:cubicBezTo>
                  <a:pt x="2805632" y="145151"/>
                  <a:pt x="2803198" y="147552"/>
                  <a:pt x="2800531" y="150219"/>
                </a:cubicBezTo>
                <a:cubicBezTo>
                  <a:pt x="2797864" y="152886"/>
                  <a:pt x="2795264" y="155419"/>
                  <a:pt x="2792730" y="157820"/>
                </a:cubicBezTo>
                <a:cubicBezTo>
                  <a:pt x="2790196" y="160220"/>
                  <a:pt x="2788529" y="161753"/>
                  <a:pt x="2787729" y="162420"/>
                </a:cubicBezTo>
                <a:cubicBezTo>
                  <a:pt x="2787196" y="163087"/>
                  <a:pt x="2786596" y="163787"/>
                  <a:pt x="2785929" y="164520"/>
                </a:cubicBezTo>
                <a:cubicBezTo>
                  <a:pt x="2785262" y="165254"/>
                  <a:pt x="2784195" y="166621"/>
                  <a:pt x="2782729" y="168621"/>
                </a:cubicBezTo>
                <a:lnTo>
                  <a:pt x="2777928" y="163820"/>
                </a:lnTo>
                <a:cubicBezTo>
                  <a:pt x="2779662" y="161953"/>
                  <a:pt x="2780695" y="160653"/>
                  <a:pt x="2781028" y="159920"/>
                </a:cubicBezTo>
                <a:cubicBezTo>
                  <a:pt x="2781362" y="159186"/>
                  <a:pt x="2781528" y="158220"/>
                  <a:pt x="2781528" y="157019"/>
                </a:cubicBezTo>
                <a:lnTo>
                  <a:pt x="2781528" y="78410"/>
                </a:lnTo>
                <a:lnTo>
                  <a:pt x="2757326" y="78410"/>
                </a:lnTo>
                <a:close/>
                <a:moveTo>
                  <a:pt x="4614500" y="71209"/>
                </a:moveTo>
                <a:lnTo>
                  <a:pt x="4645704" y="71209"/>
                </a:lnTo>
                <a:lnTo>
                  <a:pt x="4645704" y="154619"/>
                </a:lnTo>
                <a:cubicBezTo>
                  <a:pt x="4647038" y="153419"/>
                  <a:pt x="4649138" y="151552"/>
                  <a:pt x="4652005" y="149018"/>
                </a:cubicBezTo>
                <a:cubicBezTo>
                  <a:pt x="4654872" y="146485"/>
                  <a:pt x="4657773" y="143918"/>
                  <a:pt x="4660706" y="141317"/>
                </a:cubicBezTo>
                <a:cubicBezTo>
                  <a:pt x="4663640" y="138717"/>
                  <a:pt x="4666274" y="136417"/>
                  <a:pt x="4668607" y="134417"/>
                </a:cubicBezTo>
                <a:cubicBezTo>
                  <a:pt x="4670941" y="132416"/>
                  <a:pt x="4672308" y="131283"/>
                  <a:pt x="4672708" y="131016"/>
                </a:cubicBezTo>
                <a:lnTo>
                  <a:pt x="4675108" y="138217"/>
                </a:lnTo>
                <a:cubicBezTo>
                  <a:pt x="4674841" y="138350"/>
                  <a:pt x="4674041" y="139017"/>
                  <a:pt x="4672708" y="140217"/>
                </a:cubicBezTo>
                <a:cubicBezTo>
                  <a:pt x="4671374" y="141418"/>
                  <a:pt x="4669741" y="142851"/>
                  <a:pt x="4667807" y="144518"/>
                </a:cubicBezTo>
                <a:cubicBezTo>
                  <a:pt x="4665874" y="146185"/>
                  <a:pt x="4663740" y="147985"/>
                  <a:pt x="4661406" y="149919"/>
                </a:cubicBezTo>
                <a:cubicBezTo>
                  <a:pt x="4659073" y="151852"/>
                  <a:pt x="4656872" y="153719"/>
                  <a:pt x="4654805" y="155519"/>
                </a:cubicBezTo>
                <a:cubicBezTo>
                  <a:pt x="4652739" y="157319"/>
                  <a:pt x="4650905" y="158920"/>
                  <a:pt x="4649305" y="160320"/>
                </a:cubicBezTo>
                <a:cubicBezTo>
                  <a:pt x="4647705" y="161720"/>
                  <a:pt x="4646571" y="162620"/>
                  <a:pt x="4645904" y="163020"/>
                </a:cubicBezTo>
                <a:cubicBezTo>
                  <a:pt x="4645104" y="163554"/>
                  <a:pt x="4644337" y="164187"/>
                  <a:pt x="4643604" y="164920"/>
                </a:cubicBezTo>
                <a:cubicBezTo>
                  <a:pt x="4642871" y="165654"/>
                  <a:pt x="4641704" y="167087"/>
                  <a:pt x="4640104" y="169221"/>
                </a:cubicBezTo>
                <a:lnTo>
                  <a:pt x="4635103" y="164420"/>
                </a:lnTo>
                <a:cubicBezTo>
                  <a:pt x="4636837" y="162553"/>
                  <a:pt x="4637937" y="161187"/>
                  <a:pt x="4638404" y="160320"/>
                </a:cubicBezTo>
                <a:cubicBezTo>
                  <a:pt x="4638870" y="159453"/>
                  <a:pt x="4639104" y="158420"/>
                  <a:pt x="4639104" y="157219"/>
                </a:cubicBezTo>
                <a:lnTo>
                  <a:pt x="4639104" y="78010"/>
                </a:lnTo>
                <a:lnTo>
                  <a:pt x="4614500" y="78010"/>
                </a:lnTo>
                <a:close/>
                <a:moveTo>
                  <a:pt x="2602" y="70809"/>
                </a:moveTo>
                <a:lnTo>
                  <a:pt x="37206" y="70809"/>
                </a:lnTo>
                <a:lnTo>
                  <a:pt x="37206" y="152219"/>
                </a:lnTo>
                <a:cubicBezTo>
                  <a:pt x="38273" y="151019"/>
                  <a:pt x="39940" y="149085"/>
                  <a:pt x="42207" y="146418"/>
                </a:cubicBezTo>
                <a:cubicBezTo>
                  <a:pt x="44474" y="143751"/>
                  <a:pt x="46807" y="141017"/>
                  <a:pt x="49207" y="138217"/>
                </a:cubicBezTo>
                <a:cubicBezTo>
                  <a:pt x="51608" y="135417"/>
                  <a:pt x="53742" y="132916"/>
                  <a:pt x="55608" y="130716"/>
                </a:cubicBezTo>
                <a:cubicBezTo>
                  <a:pt x="57475" y="128516"/>
                  <a:pt x="58609" y="127282"/>
                  <a:pt x="59009" y="127016"/>
                </a:cubicBezTo>
                <a:lnTo>
                  <a:pt x="62609" y="132816"/>
                </a:lnTo>
                <a:cubicBezTo>
                  <a:pt x="62343" y="133083"/>
                  <a:pt x="61576" y="133917"/>
                  <a:pt x="60309" y="135317"/>
                </a:cubicBezTo>
                <a:cubicBezTo>
                  <a:pt x="59042" y="136717"/>
                  <a:pt x="57575" y="138384"/>
                  <a:pt x="55908" y="140317"/>
                </a:cubicBezTo>
                <a:cubicBezTo>
                  <a:pt x="54241" y="142251"/>
                  <a:pt x="52441" y="144318"/>
                  <a:pt x="50508" y="146518"/>
                </a:cubicBezTo>
                <a:cubicBezTo>
                  <a:pt x="48574" y="148718"/>
                  <a:pt x="46707" y="150852"/>
                  <a:pt x="44907" y="152919"/>
                </a:cubicBezTo>
                <a:cubicBezTo>
                  <a:pt x="43107" y="154986"/>
                  <a:pt x="41540" y="156753"/>
                  <a:pt x="40206" y="158220"/>
                </a:cubicBezTo>
                <a:cubicBezTo>
                  <a:pt x="38873" y="159686"/>
                  <a:pt x="37939" y="160687"/>
                  <a:pt x="37406" y="161220"/>
                </a:cubicBezTo>
                <a:cubicBezTo>
                  <a:pt x="36740" y="161753"/>
                  <a:pt x="35973" y="162487"/>
                  <a:pt x="35106" y="163420"/>
                </a:cubicBezTo>
                <a:cubicBezTo>
                  <a:pt x="34239" y="164354"/>
                  <a:pt x="33072" y="165821"/>
                  <a:pt x="31605" y="167821"/>
                </a:cubicBezTo>
                <a:lnTo>
                  <a:pt x="27005" y="162820"/>
                </a:lnTo>
                <a:cubicBezTo>
                  <a:pt x="28472" y="160953"/>
                  <a:pt x="29438" y="159520"/>
                  <a:pt x="29905" y="158520"/>
                </a:cubicBezTo>
                <a:cubicBezTo>
                  <a:pt x="30372" y="157520"/>
                  <a:pt x="30605" y="156419"/>
                  <a:pt x="30605" y="155219"/>
                </a:cubicBezTo>
                <a:lnTo>
                  <a:pt x="30605" y="78210"/>
                </a:lnTo>
                <a:lnTo>
                  <a:pt x="2602" y="78210"/>
                </a:lnTo>
                <a:close/>
                <a:moveTo>
                  <a:pt x="1767030" y="66808"/>
                </a:moveTo>
                <a:lnTo>
                  <a:pt x="1866043" y="66808"/>
                </a:lnTo>
                <a:lnTo>
                  <a:pt x="1866043" y="73209"/>
                </a:lnTo>
                <a:lnTo>
                  <a:pt x="1820037" y="73209"/>
                </a:lnTo>
                <a:lnTo>
                  <a:pt x="1820037" y="105013"/>
                </a:lnTo>
                <a:lnTo>
                  <a:pt x="1888645" y="105013"/>
                </a:lnTo>
                <a:lnTo>
                  <a:pt x="1888645" y="111814"/>
                </a:lnTo>
                <a:lnTo>
                  <a:pt x="1820037" y="111814"/>
                </a:lnTo>
                <a:lnTo>
                  <a:pt x="1820037" y="165621"/>
                </a:lnTo>
                <a:lnTo>
                  <a:pt x="1900447" y="165621"/>
                </a:lnTo>
                <a:lnTo>
                  <a:pt x="1900447" y="172221"/>
                </a:lnTo>
                <a:lnTo>
                  <a:pt x="1732826" y="172221"/>
                </a:lnTo>
                <a:lnTo>
                  <a:pt x="1732826" y="165621"/>
                </a:lnTo>
                <a:lnTo>
                  <a:pt x="1813236" y="165621"/>
                </a:lnTo>
                <a:lnTo>
                  <a:pt x="1813236" y="111814"/>
                </a:lnTo>
                <a:lnTo>
                  <a:pt x="1744628" y="111814"/>
                </a:lnTo>
                <a:lnTo>
                  <a:pt x="1744628" y="105013"/>
                </a:lnTo>
                <a:lnTo>
                  <a:pt x="1813236" y="105013"/>
                </a:lnTo>
                <a:lnTo>
                  <a:pt x="1813236" y="73209"/>
                </a:lnTo>
                <a:lnTo>
                  <a:pt x="1767030" y="73209"/>
                </a:lnTo>
                <a:close/>
                <a:moveTo>
                  <a:pt x="1069829" y="65408"/>
                </a:moveTo>
                <a:lnTo>
                  <a:pt x="1069829" y="91011"/>
                </a:lnTo>
                <a:lnTo>
                  <a:pt x="1110834" y="91011"/>
                </a:lnTo>
                <a:lnTo>
                  <a:pt x="1110834" y="65408"/>
                </a:lnTo>
                <a:close/>
                <a:moveTo>
                  <a:pt x="1296857" y="60807"/>
                </a:moveTo>
                <a:cubicBezTo>
                  <a:pt x="1297924" y="65075"/>
                  <a:pt x="1299157" y="70009"/>
                  <a:pt x="1300558" y="75609"/>
                </a:cubicBezTo>
                <a:cubicBezTo>
                  <a:pt x="1301958" y="81210"/>
                  <a:pt x="1303191" y="86211"/>
                  <a:pt x="1304258" y="90611"/>
                </a:cubicBezTo>
                <a:lnTo>
                  <a:pt x="1350664" y="90611"/>
                </a:lnTo>
                <a:cubicBezTo>
                  <a:pt x="1352131" y="86344"/>
                  <a:pt x="1353731" y="81443"/>
                  <a:pt x="1355465" y="75909"/>
                </a:cubicBezTo>
                <a:cubicBezTo>
                  <a:pt x="1357198" y="70375"/>
                  <a:pt x="1358798" y="65341"/>
                  <a:pt x="1360265" y="60807"/>
                </a:cubicBezTo>
                <a:close/>
                <a:moveTo>
                  <a:pt x="4029980" y="52806"/>
                </a:moveTo>
                <a:lnTo>
                  <a:pt x="4130592" y="52806"/>
                </a:lnTo>
                <a:lnTo>
                  <a:pt x="4130592" y="59207"/>
                </a:lnTo>
                <a:lnTo>
                  <a:pt x="4029980" y="59207"/>
                </a:lnTo>
                <a:close/>
                <a:moveTo>
                  <a:pt x="1518209" y="52406"/>
                </a:moveTo>
                <a:lnTo>
                  <a:pt x="1523609" y="56407"/>
                </a:lnTo>
                <a:cubicBezTo>
                  <a:pt x="1516275" y="67342"/>
                  <a:pt x="1506707" y="77510"/>
                  <a:pt x="1494906" y="86911"/>
                </a:cubicBezTo>
                <a:cubicBezTo>
                  <a:pt x="1483104" y="96312"/>
                  <a:pt x="1469869" y="104746"/>
                  <a:pt x="1455201" y="112214"/>
                </a:cubicBezTo>
                <a:lnTo>
                  <a:pt x="1452000" y="106013"/>
                </a:lnTo>
                <a:cubicBezTo>
                  <a:pt x="1465869" y="98946"/>
                  <a:pt x="1478570" y="90878"/>
                  <a:pt x="1490105" y="81810"/>
                </a:cubicBezTo>
                <a:cubicBezTo>
                  <a:pt x="1501640" y="72742"/>
                  <a:pt x="1511008" y="62941"/>
                  <a:pt x="1518209" y="52406"/>
                </a:cubicBezTo>
                <a:close/>
                <a:moveTo>
                  <a:pt x="3267437" y="52006"/>
                </a:moveTo>
                <a:lnTo>
                  <a:pt x="3267437" y="111814"/>
                </a:lnTo>
                <a:lnTo>
                  <a:pt x="3329044" y="111814"/>
                </a:lnTo>
                <a:lnTo>
                  <a:pt x="3329044" y="52006"/>
                </a:lnTo>
                <a:close/>
                <a:moveTo>
                  <a:pt x="3198828" y="52006"/>
                </a:moveTo>
                <a:lnTo>
                  <a:pt x="3198828" y="111814"/>
                </a:lnTo>
                <a:lnTo>
                  <a:pt x="3260436" y="111814"/>
                </a:lnTo>
                <a:lnTo>
                  <a:pt x="3260436" y="52006"/>
                </a:lnTo>
                <a:close/>
                <a:moveTo>
                  <a:pt x="4682109" y="51206"/>
                </a:moveTo>
                <a:lnTo>
                  <a:pt x="4682109" y="99212"/>
                </a:lnTo>
                <a:lnTo>
                  <a:pt x="4763919" y="99212"/>
                </a:lnTo>
                <a:lnTo>
                  <a:pt x="4763919" y="51206"/>
                </a:lnTo>
                <a:close/>
                <a:moveTo>
                  <a:pt x="1559014" y="47806"/>
                </a:moveTo>
                <a:cubicBezTo>
                  <a:pt x="1563014" y="55007"/>
                  <a:pt x="1567448" y="61508"/>
                  <a:pt x="1572315" y="67308"/>
                </a:cubicBezTo>
                <a:cubicBezTo>
                  <a:pt x="1577183" y="73109"/>
                  <a:pt x="1582550" y="78376"/>
                  <a:pt x="1588418" y="83110"/>
                </a:cubicBezTo>
                <a:cubicBezTo>
                  <a:pt x="1594285" y="87844"/>
                  <a:pt x="1600686" y="92178"/>
                  <a:pt x="1607620" y="96112"/>
                </a:cubicBezTo>
                <a:cubicBezTo>
                  <a:pt x="1614554" y="100046"/>
                  <a:pt x="1622155" y="103679"/>
                  <a:pt x="1630423" y="107013"/>
                </a:cubicBezTo>
                <a:lnTo>
                  <a:pt x="1627422" y="113414"/>
                </a:lnTo>
                <a:cubicBezTo>
                  <a:pt x="1618888" y="109947"/>
                  <a:pt x="1611020" y="106180"/>
                  <a:pt x="1603819" y="102113"/>
                </a:cubicBezTo>
                <a:cubicBezTo>
                  <a:pt x="1596619" y="98045"/>
                  <a:pt x="1590018" y="93512"/>
                  <a:pt x="1584017" y="88511"/>
                </a:cubicBezTo>
                <a:cubicBezTo>
                  <a:pt x="1578016" y="83510"/>
                  <a:pt x="1572515" y="77976"/>
                  <a:pt x="1567515" y="71909"/>
                </a:cubicBezTo>
                <a:cubicBezTo>
                  <a:pt x="1562514" y="65841"/>
                  <a:pt x="1557947" y="59074"/>
                  <a:pt x="1553813" y="51606"/>
                </a:cubicBezTo>
                <a:close/>
                <a:moveTo>
                  <a:pt x="3468262" y="45205"/>
                </a:moveTo>
                <a:cubicBezTo>
                  <a:pt x="3467862" y="46139"/>
                  <a:pt x="3467462" y="47039"/>
                  <a:pt x="3467062" y="47906"/>
                </a:cubicBezTo>
                <a:cubicBezTo>
                  <a:pt x="3466662" y="48773"/>
                  <a:pt x="3466195" y="49606"/>
                  <a:pt x="3465662" y="50406"/>
                </a:cubicBezTo>
                <a:cubicBezTo>
                  <a:pt x="3467795" y="66008"/>
                  <a:pt x="3471296" y="80010"/>
                  <a:pt x="3476163" y="92411"/>
                </a:cubicBezTo>
                <a:cubicBezTo>
                  <a:pt x="3481030" y="104813"/>
                  <a:pt x="3487664" y="116281"/>
                  <a:pt x="3496066" y="126816"/>
                </a:cubicBezTo>
                <a:cubicBezTo>
                  <a:pt x="3500199" y="121348"/>
                  <a:pt x="3503733" y="115648"/>
                  <a:pt x="3506667" y="109714"/>
                </a:cubicBezTo>
                <a:cubicBezTo>
                  <a:pt x="3509601" y="103779"/>
                  <a:pt x="3512134" y="97479"/>
                  <a:pt x="3514268" y="90811"/>
                </a:cubicBezTo>
                <a:cubicBezTo>
                  <a:pt x="3516401" y="84144"/>
                  <a:pt x="3518135" y="77043"/>
                  <a:pt x="3519468" y="69509"/>
                </a:cubicBezTo>
                <a:cubicBezTo>
                  <a:pt x="3520802" y="61974"/>
                  <a:pt x="3521935" y="53873"/>
                  <a:pt x="3522869" y="45205"/>
                </a:cubicBezTo>
                <a:close/>
                <a:moveTo>
                  <a:pt x="521914" y="45005"/>
                </a:moveTo>
                <a:cubicBezTo>
                  <a:pt x="521114" y="47006"/>
                  <a:pt x="520280" y="49039"/>
                  <a:pt x="519414" y="51106"/>
                </a:cubicBezTo>
                <a:cubicBezTo>
                  <a:pt x="518547" y="53173"/>
                  <a:pt x="517580" y="55140"/>
                  <a:pt x="516513" y="57007"/>
                </a:cubicBezTo>
                <a:cubicBezTo>
                  <a:pt x="518647" y="71142"/>
                  <a:pt x="521781" y="83744"/>
                  <a:pt x="525915" y="94812"/>
                </a:cubicBezTo>
                <a:cubicBezTo>
                  <a:pt x="530048" y="105880"/>
                  <a:pt x="535716" y="116214"/>
                  <a:pt x="542917" y="125816"/>
                </a:cubicBezTo>
                <a:cubicBezTo>
                  <a:pt x="547184" y="120215"/>
                  <a:pt x="550851" y="114447"/>
                  <a:pt x="553918" y="108513"/>
                </a:cubicBezTo>
                <a:cubicBezTo>
                  <a:pt x="556985" y="102579"/>
                  <a:pt x="559586" y="96312"/>
                  <a:pt x="561719" y="89711"/>
                </a:cubicBezTo>
                <a:cubicBezTo>
                  <a:pt x="563853" y="83110"/>
                  <a:pt x="565619" y="76109"/>
                  <a:pt x="567020" y="68708"/>
                </a:cubicBezTo>
                <a:cubicBezTo>
                  <a:pt x="568420" y="61307"/>
                  <a:pt x="569587" y="53407"/>
                  <a:pt x="570520" y="45005"/>
                </a:cubicBezTo>
                <a:close/>
                <a:moveTo>
                  <a:pt x="2886342" y="44205"/>
                </a:moveTo>
                <a:lnTo>
                  <a:pt x="2886342" y="65408"/>
                </a:lnTo>
                <a:lnTo>
                  <a:pt x="2914345" y="65408"/>
                </a:lnTo>
                <a:lnTo>
                  <a:pt x="2914345" y="44205"/>
                </a:lnTo>
                <a:close/>
                <a:moveTo>
                  <a:pt x="2852737" y="44205"/>
                </a:moveTo>
                <a:lnTo>
                  <a:pt x="2852737" y="65408"/>
                </a:lnTo>
                <a:lnTo>
                  <a:pt x="2880141" y="65408"/>
                </a:lnTo>
                <a:lnTo>
                  <a:pt x="2880141" y="44205"/>
                </a:lnTo>
                <a:close/>
                <a:moveTo>
                  <a:pt x="2818533" y="44205"/>
                </a:moveTo>
                <a:lnTo>
                  <a:pt x="2818533" y="65408"/>
                </a:lnTo>
                <a:lnTo>
                  <a:pt x="2846937" y="65408"/>
                </a:lnTo>
                <a:lnTo>
                  <a:pt x="2846937" y="44205"/>
                </a:lnTo>
                <a:close/>
                <a:moveTo>
                  <a:pt x="3813353" y="43805"/>
                </a:moveTo>
                <a:lnTo>
                  <a:pt x="3813353" y="98012"/>
                </a:lnTo>
                <a:lnTo>
                  <a:pt x="3862159" y="98012"/>
                </a:lnTo>
                <a:lnTo>
                  <a:pt x="3862159" y="43805"/>
                </a:lnTo>
                <a:close/>
                <a:moveTo>
                  <a:pt x="4540891" y="42005"/>
                </a:moveTo>
                <a:cubicBezTo>
                  <a:pt x="4543158" y="45872"/>
                  <a:pt x="4545759" y="50573"/>
                  <a:pt x="4548692" y="56107"/>
                </a:cubicBezTo>
                <a:cubicBezTo>
                  <a:pt x="4551626" y="61641"/>
                  <a:pt x="4554693" y="67542"/>
                  <a:pt x="4557893" y="73809"/>
                </a:cubicBezTo>
                <a:cubicBezTo>
                  <a:pt x="4561094" y="80077"/>
                  <a:pt x="4564328" y="86544"/>
                  <a:pt x="4567595" y="93211"/>
                </a:cubicBezTo>
                <a:cubicBezTo>
                  <a:pt x="4570862" y="99879"/>
                  <a:pt x="4574029" y="106413"/>
                  <a:pt x="4577096" y="112814"/>
                </a:cubicBezTo>
                <a:cubicBezTo>
                  <a:pt x="4580163" y="119215"/>
                  <a:pt x="4582996" y="125249"/>
                  <a:pt x="4585597" y="130916"/>
                </a:cubicBezTo>
                <a:cubicBezTo>
                  <a:pt x="4588197" y="136584"/>
                  <a:pt x="4590364" y="141551"/>
                  <a:pt x="4592098" y="145818"/>
                </a:cubicBezTo>
                <a:lnTo>
                  <a:pt x="4585297" y="149218"/>
                </a:lnTo>
                <a:cubicBezTo>
                  <a:pt x="4583430" y="144818"/>
                  <a:pt x="4581230" y="139751"/>
                  <a:pt x="4578696" y="134017"/>
                </a:cubicBezTo>
                <a:cubicBezTo>
                  <a:pt x="4576163" y="128283"/>
                  <a:pt x="4573395" y="122215"/>
                  <a:pt x="4570395" y="115814"/>
                </a:cubicBezTo>
                <a:cubicBezTo>
                  <a:pt x="4567395" y="109414"/>
                  <a:pt x="4564294" y="102879"/>
                  <a:pt x="4561094" y="96212"/>
                </a:cubicBezTo>
                <a:cubicBezTo>
                  <a:pt x="4557893" y="89544"/>
                  <a:pt x="4554693" y="83077"/>
                  <a:pt x="4551493" y="76809"/>
                </a:cubicBezTo>
                <a:cubicBezTo>
                  <a:pt x="4548292" y="70542"/>
                  <a:pt x="4545225" y="64675"/>
                  <a:pt x="4542291" y="59207"/>
                </a:cubicBezTo>
                <a:cubicBezTo>
                  <a:pt x="4539358" y="53740"/>
                  <a:pt x="4536757" y="49006"/>
                  <a:pt x="4534491" y="45005"/>
                </a:cubicBezTo>
                <a:close/>
                <a:moveTo>
                  <a:pt x="4454880" y="41405"/>
                </a:moveTo>
                <a:lnTo>
                  <a:pt x="4461881" y="43205"/>
                </a:lnTo>
                <a:cubicBezTo>
                  <a:pt x="4459881" y="51740"/>
                  <a:pt x="4457281" y="60674"/>
                  <a:pt x="4454080" y="70009"/>
                </a:cubicBezTo>
                <a:cubicBezTo>
                  <a:pt x="4450880" y="79343"/>
                  <a:pt x="4447380" y="88644"/>
                  <a:pt x="4443579" y="97912"/>
                </a:cubicBezTo>
                <a:cubicBezTo>
                  <a:pt x="4439779" y="107180"/>
                  <a:pt x="4435745" y="116181"/>
                  <a:pt x="4431478" y="124915"/>
                </a:cubicBezTo>
                <a:cubicBezTo>
                  <a:pt x="4427211" y="133650"/>
                  <a:pt x="4422943" y="141684"/>
                  <a:pt x="4418676" y="149018"/>
                </a:cubicBezTo>
                <a:lnTo>
                  <a:pt x="4412475" y="145418"/>
                </a:lnTo>
                <a:cubicBezTo>
                  <a:pt x="4416743" y="138217"/>
                  <a:pt x="4421010" y="130283"/>
                  <a:pt x="4425277" y="121615"/>
                </a:cubicBezTo>
                <a:cubicBezTo>
                  <a:pt x="4429544" y="112947"/>
                  <a:pt x="4433545" y="104046"/>
                  <a:pt x="4437278" y="94912"/>
                </a:cubicBezTo>
                <a:cubicBezTo>
                  <a:pt x="4441012" y="85777"/>
                  <a:pt x="4444412" y="76643"/>
                  <a:pt x="4447480" y="67508"/>
                </a:cubicBezTo>
                <a:cubicBezTo>
                  <a:pt x="4450547" y="58374"/>
                  <a:pt x="4453014" y="49673"/>
                  <a:pt x="4454880" y="41405"/>
                </a:cubicBezTo>
                <a:close/>
                <a:moveTo>
                  <a:pt x="864081" y="34804"/>
                </a:moveTo>
                <a:lnTo>
                  <a:pt x="864081" y="72209"/>
                </a:lnTo>
                <a:lnTo>
                  <a:pt x="978095" y="72209"/>
                </a:lnTo>
                <a:lnTo>
                  <a:pt x="978095" y="34804"/>
                </a:lnTo>
                <a:close/>
                <a:moveTo>
                  <a:pt x="1069829" y="33804"/>
                </a:moveTo>
                <a:lnTo>
                  <a:pt x="1069829" y="59207"/>
                </a:lnTo>
                <a:lnTo>
                  <a:pt x="1110834" y="59207"/>
                </a:lnTo>
                <a:lnTo>
                  <a:pt x="1110834" y="33804"/>
                </a:lnTo>
                <a:close/>
                <a:moveTo>
                  <a:pt x="1327461" y="33004"/>
                </a:moveTo>
                <a:cubicBezTo>
                  <a:pt x="1328928" y="37004"/>
                  <a:pt x="1330128" y="40505"/>
                  <a:pt x="1331061" y="43505"/>
                </a:cubicBezTo>
                <a:cubicBezTo>
                  <a:pt x="1331995" y="46506"/>
                  <a:pt x="1333062" y="50206"/>
                  <a:pt x="1334262" y="54607"/>
                </a:cubicBezTo>
                <a:lnTo>
                  <a:pt x="1405871" y="54607"/>
                </a:lnTo>
                <a:lnTo>
                  <a:pt x="1405871" y="60807"/>
                </a:lnTo>
                <a:lnTo>
                  <a:pt x="1367066" y="60807"/>
                </a:lnTo>
                <a:cubicBezTo>
                  <a:pt x="1365733" y="64941"/>
                  <a:pt x="1364232" y="69809"/>
                  <a:pt x="1362566" y="75409"/>
                </a:cubicBezTo>
                <a:cubicBezTo>
                  <a:pt x="1360899" y="81010"/>
                  <a:pt x="1359332" y="86077"/>
                  <a:pt x="1357865" y="90611"/>
                </a:cubicBezTo>
                <a:lnTo>
                  <a:pt x="1404071" y="90611"/>
                </a:lnTo>
                <a:lnTo>
                  <a:pt x="1404071" y="118215"/>
                </a:lnTo>
                <a:lnTo>
                  <a:pt x="1397470" y="118215"/>
                </a:lnTo>
                <a:lnTo>
                  <a:pt x="1397470" y="96812"/>
                </a:lnTo>
                <a:lnTo>
                  <a:pt x="1257853" y="96812"/>
                </a:lnTo>
                <a:lnTo>
                  <a:pt x="1257853" y="118215"/>
                </a:lnTo>
                <a:lnTo>
                  <a:pt x="1251452" y="118215"/>
                </a:lnTo>
                <a:lnTo>
                  <a:pt x="1251452" y="90611"/>
                </a:lnTo>
                <a:lnTo>
                  <a:pt x="1297457" y="90611"/>
                </a:lnTo>
                <a:cubicBezTo>
                  <a:pt x="1296391" y="85944"/>
                  <a:pt x="1295157" y="80843"/>
                  <a:pt x="1293757" y="75309"/>
                </a:cubicBezTo>
                <a:cubicBezTo>
                  <a:pt x="1292357" y="69775"/>
                  <a:pt x="1291190" y="64941"/>
                  <a:pt x="1290256" y="60807"/>
                </a:cubicBezTo>
                <a:lnTo>
                  <a:pt x="1249651" y="60807"/>
                </a:lnTo>
                <a:lnTo>
                  <a:pt x="1249651" y="54607"/>
                </a:lnTo>
                <a:lnTo>
                  <a:pt x="1327261" y="54607"/>
                </a:lnTo>
                <a:cubicBezTo>
                  <a:pt x="1326194" y="50473"/>
                  <a:pt x="1325194" y="46939"/>
                  <a:pt x="1324261" y="44005"/>
                </a:cubicBezTo>
                <a:cubicBezTo>
                  <a:pt x="1323327" y="41072"/>
                  <a:pt x="1322127" y="37671"/>
                  <a:pt x="1320660" y="33804"/>
                </a:cubicBezTo>
                <a:close/>
                <a:moveTo>
                  <a:pt x="703460" y="31004"/>
                </a:moveTo>
                <a:lnTo>
                  <a:pt x="703460" y="59607"/>
                </a:lnTo>
                <a:lnTo>
                  <a:pt x="788871" y="59607"/>
                </a:lnTo>
                <a:lnTo>
                  <a:pt x="788871" y="31004"/>
                </a:lnTo>
                <a:close/>
                <a:moveTo>
                  <a:pt x="2258739" y="29804"/>
                </a:moveTo>
                <a:lnTo>
                  <a:pt x="2258739" y="89011"/>
                </a:lnTo>
                <a:cubicBezTo>
                  <a:pt x="2258739" y="92611"/>
                  <a:pt x="2259006" y="95612"/>
                  <a:pt x="2259539" y="98012"/>
                </a:cubicBezTo>
                <a:cubicBezTo>
                  <a:pt x="2260073" y="100412"/>
                  <a:pt x="2261040" y="102313"/>
                  <a:pt x="2262440" y="103713"/>
                </a:cubicBezTo>
                <a:cubicBezTo>
                  <a:pt x="2263840" y="105113"/>
                  <a:pt x="2265740" y="106080"/>
                  <a:pt x="2268141" y="106613"/>
                </a:cubicBezTo>
                <a:cubicBezTo>
                  <a:pt x="2270541" y="107147"/>
                  <a:pt x="2273608" y="107413"/>
                  <a:pt x="2277342" y="107413"/>
                </a:cubicBezTo>
                <a:lnTo>
                  <a:pt x="2300745" y="107413"/>
                </a:lnTo>
                <a:lnTo>
                  <a:pt x="2300745" y="29804"/>
                </a:lnTo>
                <a:close/>
                <a:moveTo>
                  <a:pt x="2169728" y="29804"/>
                </a:moveTo>
                <a:lnTo>
                  <a:pt x="2169728" y="156219"/>
                </a:lnTo>
                <a:lnTo>
                  <a:pt x="2300745" y="156219"/>
                </a:lnTo>
                <a:lnTo>
                  <a:pt x="2300745" y="114214"/>
                </a:lnTo>
                <a:lnTo>
                  <a:pt x="2275942" y="114214"/>
                </a:lnTo>
                <a:cubicBezTo>
                  <a:pt x="2271674" y="114214"/>
                  <a:pt x="2268041" y="113847"/>
                  <a:pt x="2265040" y="113114"/>
                </a:cubicBezTo>
                <a:cubicBezTo>
                  <a:pt x="2262040" y="112381"/>
                  <a:pt x="2259606" y="111147"/>
                  <a:pt x="2257739" y="109414"/>
                </a:cubicBezTo>
                <a:cubicBezTo>
                  <a:pt x="2255872" y="107680"/>
                  <a:pt x="2254505" y="105313"/>
                  <a:pt x="2253639" y="102313"/>
                </a:cubicBezTo>
                <a:cubicBezTo>
                  <a:pt x="2252772" y="99312"/>
                  <a:pt x="2252339" y="95478"/>
                  <a:pt x="2252339" y="90811"/>
                </a:cubicBezTo>
                <a:lnTo>
                  <a:pt x="2252339" y="29804"/>
                </a:lnTo>
                <a:lnTo>
                  <a:pt x="2216134" y="29804"/>
                </a:lnTo>
                <a:lnTo>
                  <a:pt x="2216134" y="61207"/>
                </a:lnTo>
                <a:cubicBezTo>
                  <a:pt x="2216134" y="69475"/>
                  <a:pt x="2215601" y="76643"/>
                  <a:pt x="2214534" y="82710"/>
                </a:cubicBezTo>
                <a:cubicBezTo>
                  <a:pt x="2213467" y="88778"/>
                  <a:pt x="2211533" y="94278"/>
                  <a:pt x="2208733" y="99212"/>
                </a:cubicBezTo>
                <a:cubicBezTo>
                  <a:pt x="2205933" y="104146"/>
                  <a:pt x="2202199" y="108813"/>
                  <a:pt x="2197532" y="113214"/>
                </a:cubicBezTo>
                <a:cubicBezTo>
                  <a:pt x="2192864" y="117615"/>
                  <a:pt x="2186930" y="122282"/>
                  <a:pt x="2179730" y="127216"/>
                </a:cubicBezTo>
                <a:lnTo>
                  <a:pt x="2174929" y="122015"/>
                </a:lnTo>
                <a:cubicBezTo>
                  <a:pt x="2181996" y="117348"/>
                  <a:pt x="2187764" y="113014"/>
                  <a:pt x="2192231" y="109013"/>
                </a:cubicBezTo>
                <a:cubicBezTo>
                  <a:pt x="2196698" y="105013"/>
                  <a:pt x="2200232" y="100746"/>
                  <a:pt x="2202832" y="96212"/>
                </a:cubicBezTo>
                <a:cubicBezTo>
                  <a:pt x="2205433" y="91678"/>
                  <a:pt x="2207199" y="86611"/>
                  <a:pt x="2208133" y="81010"/>
                </a:cubicBezTo>
                <a:cubicBezTo>
                  <a:pt x="2209067" y="75409"/>
                  <a:pt x="2209533" y="68742"/>
                  <a:pt x="2209533" y="61007"/>
                </a:cubicBezTo>
                <a:lnTo>
                  <a:pt x="2209533" y="29804"/>
                </a:lnTo>
                <a:close/>
                <a:moveTo>
                  <a:pt x="2162927" y="23003"/>
                </a:moveTo>
                <a:lnTo>
                  <a:pt x="2307745" y="23003"/>
                </a:lnTo>
                <a:lnTo>
                  <a:pt x="2307745" y="179822"/>
                </a:lnTo>
                <a:lnTo>
                  <a:pt x="2300745" y="179822"/>
                </a:lnTo>
                <a:lnTo>
                  <a:pt x="2300745" y="162620"/>
                </a:lnTo>
                <a:lnTo>
                  <a:pt x="2169728" y="162620"/>
                </a:lnTo>
                <a:lnTo>
                  <a:pt x="2169728" y="179822"/>
                </a:lnTo>
                <a:lnTo>
                  <a:pt x="2162927" y="179822"/>
                </a:lnTo>
                <a:close/>
                <a:moveTo>
                  <a:pt x="432303" y="22003"/>
                </a:moveTo>
                <a:lnTo>
                  <a:pt x="487910" y="22003"/>
                </a:lnTo>
                <a:lnTo>
                  <a:pt x="487910" y="90411"/>
                </a:lnTo>
                <a:lnTo>
                  <a:pt x="443904" y="90411"/>
                </a:lnTo>
                <a:lnTo>
                  <a:pt x="443904" y="160020"/>
                </a:lnTo>
                <a:cubicBezTo>
                  <a:pt x="444838" y="159620"/>
                  <a:pt x="446705" y="158753"/>
                  <a:pt x="449504" y="157420"/>
                </a:cubicBezTo>
                <a:cubicBezTo>
                  <a:pt x="452305" y="156086"/>
                  <a:pt x="455572" y="154519"/>
                  <a:pt x="459306" y="152719"/>
                </a:cubicBezTo>
                <a:cubicBezTo>
                  <a:pt x="463040" y="150919"/>
                  <a:pt x="466940" y="149018"/>
                  <a:pt x="471008" y="147018"/>
                </a:cubicBezTo>
                <a:cubicBezTo>
                  <a:pt x="475075" y="145018"/>
                  <a:pt x="478909" y="143151"/>
                  <a:pt x="482509" y="141418"/>
                </a:cubicBezTo>
                <a:cubicBezTo>
                  <a:pt x="486109" y="139684"/>
                  <a:pt x="489143" y="138217"/>
                  <a:pt x="491610" y="137017"/>
                </a:cubicBezTo>
                <a:cubicBezTo>
                  <a:pt x="494077" y="135817"/>
                  <a:pt x="495577" y="135083"/>
                  <a:pt x="496111" y="134817"/>
                </a:cubicBezTo>
                <a:lnTo>
                  <a:pt x="497711" y="141818"/>
                </a:lnTo>
                <a:cubicBezTo>
                  <a:pt x="497445" y="141951"/>
                  <a:pt x="496078" y="142618"/>
                  <a:pt x="493610" y="143818"/>
                </a:cubicBezTo>
                <a:cubicBezTo>
                  <a:pt x="491143" y="145018"/>
                  <a:pt x="488110" y="146485"/>
                  <a:pt x="484510" y="148218"/>
                </a:cubicBezTo>
                <a:cubicBezTo>
                  <a:pt x="480909" y="149952"/>
                  <a:pt x="476975" y="151819"/>
                  <a:pt x="472708" y="153819"/>
                </a:cubicBezTo>
                <a:cubicBezTo>
                  <a:pt x="468441" y="155819"/>
                  <a:pt x="464374" y="157753"/>
                  <a:pt x="460506" y="159620"/>
                </a:cubicBezTo>
                <a:cubicBezTo>
                  <a:pt x="456639" y="161487"/>
                  <a:pt x="453205" y="163120"/>
                  <a:pt x="450205" y="164520"/>
                </a:cubicBezTo>
                <a:cubicBezTo>
                  <a:pt x="447205" y="165921"/>
                  <a:pt x="445238" y="166887"/>
                  <a:pt x="444304" y="167421"/>
                </a:cubicBezTo>
                <a:cubicBezTo>
                  <a:pt x="442970" y="168088"/>
                  <a:pt x="441704" y="168788"/>
                  <a:pt x="440504" y="169521"/>
                </a:cubicBezTo>
                <a:cubicBezTo>
                  <a:pt x="439304" y="170254"/>
                  <a:pt x="437370" y="171755"/>
                  <a:pt x="434703" y="174022"/>
                </a:cubicBezTo>
                <a:lnTo>
                  <a:pt x="430903" y="167421"/>
                </a:lnTo>
                <a:cubicBezTo>
                  <a:pt x="433569" y="165287"/>
                  <a:pt x="435270" y="163820"/>
                  <a:pt x="436003" y="163020"/>
                </a:cubicBezTo>
                <a:cubicBezTo>
                  <a:pt x="436736" y="162220"/>
                  <a:pt x="437103" y="161420"/>
                  <a:pt x="437103" y="160620"/>
                </a:cubicBezTo>
                <a:lnTo>
                  <a:pt x="437103" y="83410"/>
                </a:lnTo>
                <a:lnTo>
                  <a:pt x="481109" y="83410"/>
                </a:lnTo>
                <a:lnTo>
                  <a:pt x="481109" y="29203"/>
                </a:lnTo>
                <a:lnTo>
                  <a:pt x="432303" y="29203"/>
                </a:lnTo>
                <a:close/>
                <a:moveTo>
                  <a:pt x="2852737" y="20802"/>
                </a:moveTo>
                <a:lnTo>
                  <a:pt x="2852737" y="38805"/>
                </a:lnTo>
                <a:lnTo>
                  <a:pt x="2880141" y="38805"/>
                </a:lnTo>
                <a:lnTo>
                  <a:pt x="2880141" y="20802"/>
                </a:lnTo>
                <a:close/>
                <a:moveTo>
                  <a:pt x="4007577" y="16002"/>
                </a:moveTo>
                <a:lnTo>
                  <a:pt x="4152995" y="16002"/>
                </a:lnTo>
                <a:lnTo>
                  <a:pt x="4152995" y="155419"/>
                </a:lnTo>
                <a:cubicBezTo>
                  <a:pt x="4152995" y="159686"/>
                  <a:pt x="4152628" y="163087"/>
                  <a:pt x="4151895" y="165621"/>
                </a:cubicBezTo>
                <a:cubicBezTo>
                  <a:pt x="4151162" y="168154"/>
                  <a:pt x="4149895" y="170154"/>
                  <a:pt x="4148094" y="171621"/>
                </a:cubicBezTo>
                <a:cubicBezTo>
                  <a:pt x="4146294" y="173088"/>
                  <a:pt x="4143894" y="174188"/>
                  <a:pt x="4140894" y="174922"/>
                </a:cubicBezTo>
                <a:cubicBezTo>
                  <a:pt x="4137893" y="175655"/>
                  <a:pt x="4134126" y="176222"/>
                  <a:pt x="4129592" y="176622"/>
                </a:cubicBezTo>
                <a:lnTo>
                  <a:pt x="4116990" y="177822"/>
                </a:lnTo>
                <a:lnTo>
                  <a:pt x="4114990" y="171221"/>
                </a:lnTo>
                <a:lnTo>
                  <a:pt x="4127992" y="170021"/>
                </a:lnTo>
                <a:cubicBezTo>
                  <a:pt x="4131726" y="169621"/>
                  <a:pt x="4134793" y="169188"/>
                  <a:pt x="4137193" y="168721"/>
                </a:cubicBezTo>
                <a:cubicBezTo>
                  <a:pt x="4139593" y="168254"/>
                  <a:pt x="4141461" y="167487"/>
                  <a:pt x="4142794" y="166421"/>
                </a:cubicBezTo>
                <a:cubicBezTo>
                  <a:pt x="4144127" y="165354"/>
                  <a:pt x="4145027" y="163854"/>
                  <a:pt x="4145494" y="161920"/>
                </a:cubicBezTo>
                <a:cubicBezTo>
                  <a:pt x="4145961" y="159986"/>
                  <a:pt x="4146194" y="157420"/>
                  <a:pt x="4146194" y="154219"/>
                </a:cubicBezTo>
                <a:lnTo>
                  <a:pt x="4146194" y="22803"/>
                </a:lnTo>
                <a:lnTo>
                  <a:pt x="4014378" y="22803"/>
                </a:lnTo>
                <a:lnTo>
                  <a:pt x="4014378" y="179022"/>
                </a:lnTo>
                <a:lnTo>
                  <a:pt x="4007577" y="179022"/>
                </a:lnTo>
                <a:close/>
                <a:moveTo>
                  <a:pt x="2805332" y="14602"/>
                </a:moveTo>
                <a:lnTo>
                  <a:pt x="2927747" y="14602"/>
                </a:lnTo>
                <a:lnTo>
                  <a:pt x="2927747" y="20802"/>
                </a:lnTo>
                <a:lnTo>
                  <a:pt x="2886342" y="20802"/>
                </a:lnTo>
                <a:lnTo>
                  <a:pt x="2886342" y="38805"/>
                </a:lnTo>
                <a:lnTo>
                  <a:pt x="2920146" y="38805"/>
                </a:lnTo>
                <a:lnTo>
                  <a:pt x="2920146" y="70809"/>
                </a:lnTo>
                <a:lnTo>
                  <a:pt x="2812532" y="70809"/>
                </a:lnTo>
                <a:lnTo>
                  <a:pt x="2812532" y="38805"/>
                </a:lnTo>
                <a:lnTo>
                  <a:pt x="2846937" y="38805"/>
                </a:lnTo>
                <a:lnTo>
                  <a:pt x="2846937" y="20802"/>
                </a:lnTo>
                <a:lnTo>
                  <a:pt x="2805332" y="20802"/>
                </a:lnTo>
                <a:close/>
                <a:moveTo>
                  <a:pt x="3606003" y="13401"/>
                </a:moveTo>
                <a:lnTo>
                  <a:pt x="3730418" y="13401"/>
                </a:lnTo>
                <a:lnTo>
                  <a:pt x="3730418" y="78610"/>
                </a:lnTo>
                <a:lnTo>
                  <a:pt x="3760222" y="78610"/>
                </a:lnTo>
                <a:lnTo>
                  <a:pt x="3760222" y="84810"/>
                </a:lnTo>
                <a:lnTo>
                  <a:pt x="3677212" y="84810"/>
                </a:lnTo>
                <a:lnTo>
                  <a:pt x="3677212" y="90411"/>
                </a:lnTo>
                <a:cubicBezTo>
                  <a:pt x="3682679" y="102813"/>
                  <a:pt x="3689880" y="113547"/>
                  <a:pt x="3698815" y="122615"/>
                </a:cubicBezTo>
                <a:cubicBezTo>
                  <a:pt x="3702148" y="120482"/>
                  <a:pt x="3705782" y="118081"/>
                  <a:pt x="3709716" y="115414"/>
                </a:cubicBezTo>
                <a:cubicBezTo>
                  <a:pt x="3713650" y="112747"/>
                  <a:pt x="3717517" y="110047"/>
                  <a:pt x="3721318" y="107313"/>
                </a:cubicBezTo>
                <a:cubicBezTo>
                  <a:pt x="3725118" y="104580"/>
                  <a:pt x="3728718" y="101979"/>
                  <a:pt x="3732119" y="99512"/>
                </a:cubicBezTo>
                <a:cubicBezTo>
                  <a:pt x="3735519" y="97045"/>
                  <a:pt x="3738419" y="94812"/>
                  <a:pt x="3740820" y="92811"/>
                </a:cubicBezTo>
                <a:lnTo>
                  <a:pt x="3745020" y="98212"/>
                </a:lnTo>
                <a:cubicBezTo>
                  <a:pt x="3742620" y="100079"/>
                  <a:pt x="3739753" y="102246"/>
                  <a:pt x="3736419" y="104713"/>
                </a:cubicBezTo>
                <a:cubicBezTo>
                  <a:pt x="3733085" y="107180"/>
                  <a:pt x="3729552" y="109714"/>
                  <a:pt x="3725818" y="112314"/>
                </a:cubicBezTo>
                <a:cubicBezTo>
                  <a:pt x="3722084" y="114914"/>
                  <a:pt x="3718317" y="117548"/>
                  <a:pt x="3714517" y="120215"/>
                </a:cubicBezTo>
                <a:cubicBezTo>
                  <a:pt x="3710716" y="122882"/>
                  <a:pt x="3707149" y="125282"/>
                  <a:pt x="3703815" y="127416"/>
                </a:cubicBezTo>
                <a:cubicBezTo>
                  <a:pt x="3711016" y="133950"/>
                  <a:pt x="3719451" y="139917"/>
                  <a:pt x="3729118" y="145318"/>
                </a:cubicBezTo>
                <a:cubicBezTo>
                  <a:pt x="3738786" y="150719"/>
                  <a:pt x="3750154" y="156019"/>
                  <a:pt x="3763223" y="161220"/>
                </a:cubicBezTo>
                <a:lnTo>
                  <a:pt x="3760022" y="167421"/>
                </a:lnTo>
                <a:cubicBezTo>
                  <a:pt x="3749354" y="163154"/>
                  <a:pt x="3739820" y="158820"/>
                  <a:pt x="3731419" y="154419"/>
                </a:cubicBezTo>
                <a:cubicBezTo>
                  <a:pt x="3723018" y="150019"/>
                  <a:pt x="3715483" y="145318"/>
                  <a:pt x="3708816" y="140317"/>
                </a:cubicBezTo>
                <a:cubicBezTo>
                  <a:pt x="3702148" y="135317"/>
                  <a:pt x="3696248" y="129849"/>
                  <a:pt x="3691114" y="123915"/>
                </a:cubicBezTo>
                <a:cubicBezTo>
                  <a:pt x="3685980" y="117981"/>
                  <a:pt x="3681346" y="111414"/>
                  <a:pt x="3677212" y="104213"/>
                </a:cubicBezTo>
                <a:lnTo>
                  <a:pt x="3677212" y="157820"/>
                </a:lnTo>
                <a:cubicBezTo>
                  <a:pt x="3677212" y="161553"/>
                  <a:pt x="3676845" y="164554"/>
                  <a:pt x="3676112" y="166821"/>
                </a:cubicBezTo>
                <a:cubicBezTo>
                  <a:pt x="3675378" y="169088"/>
                  <a:pt x="3674078" y="170921"/>
                  <a:pt x="3672211" y="172321"/>
                </a:cubicBezTo>
                <a:cubicBezTo>
                  <a:pt x="3670344" y="173722"/>
                  <a:pt x="3667877" y="174722"/>
                  <a:pt x="3664810" y="175322"/>
                </a:cubicBezTo>
                <a:cubicBezTo>
                  <a:pt x="3661743" y="175922"/>
                  <a:pt x="3657810" y="176355"/>
                  <a:pt x="3653009" y="176622"/>
                </a:cubicBezTo>
                <a:lnTo>
                  <a:pt x="3638207" y="177622"/>
                </a:lnTo>
                <a:lnTo>
                  <a:pt x="3636407" y="171021"/>
                </a:lnTo>
                <a:lnTo>
                  <a:pt x="3651409" y="170221"/>
                </a:lnTo>
                <a:cubicBezTo>
                  <a:pt x="3655409" y="169954"/>
                  <a:pt x="3658643" y="169588"/>
                  <a:pt x="3661110" y="169121"/>
                </a:cubicBezTo>
                <a:cubicBezTo>
                  <a:pt x="3663577" y="168654"/>
                  <a:pt x="3665477" y="167921"/>
                  <a:pt x="3666811" y="166921"/>
                </a:cubicBezTo>
                <a:cubicBezTo>
                  <a:pt x="3668144" y="165921"/>
                  <a:pt x="3669044" y="164554"/>
                  <a:pt x="3669511" y="162820"/>
                </a:cubicBezTo>
                <a:cubicBezTo>
                  <a:pt x="3669978" y="161087"/>
                  <a:pt x="3670211" y="158753"/>
                  <a:pt x="3670211" y="155819"/>
                </a:cubicBezTo>
                <a:lnTo>
                  <a:pt x="3670211" y="84810"/>
                </a:lnTo>
                <a:lnTo>
                  <a:pt x="3589401" y="84810"/>
                </a:lnTo>
                <a:lnTo>
                  <a:pt x="3589401" y="78610"/>
                </a:lnTo>
                <a:lnTo>
                  <a:pt x="3723618" y="78610"/>
                </a:lnTo>
                <a:lnTo>
                  <a:pt x="3723618" y="52206"/>
                </a:lnTo>
                <a:lnTo>
                  <a:pt x="3611204" y="52206"/>
                </a:lnTo>
                <a:lnTo>
                  <a:pt x="3611204" y="46006"/>
                </a:lnTo>
                <a:lnTo>
                  <a:pt x="3723618" y="46006"/>
                </a:lnTo>
                <a:lnTo>
                  <a:pt x="3723618" y="19802"/>
                </a:lnTo>
                <a:lnTo>
                  <a:pt x="3606003" y="19802"/>
                </a:lnTo>
                <a:close/>
                <a:moveTo>
                  <a:pt x="2774328" y="10801"/>
                </a:moveTo>
                <a:cubicBezTo>
                  <a:pt x="2775928" y="12668"/>
                  <a:pt x="2777861" y="15068"/>
                  <a:pt x="2780128" y="18002"/>
                </a:cubicBezTo>
                <a:cubicBezTo>
                  <a:pt x="2782395" y="20936"/>
                  <a:pt x="2784696" y="24003"/>
                  <a:pt x="2787029" y="27203"/>
                </a:cubicBezTo>
                <a:cubicBezTo>
                  <a:pt x="2789363" y="30404"/>
                  <a:pt x="2791596" y="33571"/>
                  <a:pt x="2793730" y="36704"/>
                </a:cubicBezTo>
                <a:cubicBezTo>
                  <a:pt x="2795864" y="39838"/>
                  <a:pt x="2797597" y="42472"/>
                  <a:pt x="2798931" y="44605"/>
                </a:cubicBezTo>
                <a:lnTo>
                  <a:pt x="2793730" y="49006"/>
                </a:lnTo>
                <a:cubicBezTo>
                  <a:pt x="2792396" y="46872"/>
                  <a:pt x="2790663" y="44239"/>
                  <a:pt x="2788529" y="41105"/>
                </a:cubicBezTo>
                <a:cubicBezTo>
                  <a:pt x="2786396" y="37971"/>
                  <a:pt x="2784162" y="34804"/>
                  <a:pt x="2781828" y="31604"/>
                </a:cubicBezTo>
                <a:cubicBezTo>
                  <a:pt x="2779495" y="28403"/>
                  <a:pt x="2777195" y="25303"/>
                  <a:pt x="2774928" y="22303"/>
                </a:cubicBezTo>
                <a:cubicBezTo>
                  <a:pt x="2772661" y="19302"/>
                  <a:pt x="2770727" y="16869"/>
                  <a:pt x="2769127" y="15002"/>
                </a:cubicBezTo>
                <a:close/>
                <a:moveTo>
                  <a:pt x="19204" y="10401"/>
                </a:moveTo>
                <a:cubicBezTo>
                  <a:pt x="20937" y="12401"/>
                  <a:pt x="22938" y="14902"/>
                  <a:pt x="25204" y="17902"/>
                </a:cubicBezTo>
                <a:cubicBezTo>
                  <a:pt x="27472" y="20902"/>
                  <a:pt x="29805" y="24069"/>
                  <a:pt x="32205" y="27403"/>
                </a:cubicBezTo>
                <a:cubicBezTo>
                  <a:pt x="34606" y="30737"/>
                  <a:pt x="36906" y="34037"/>
                  <a:pt x="39106" y="37304"/>
                </a:cubicBezTo>
                <a:cubicBezTo>
                  <a:pt x="41306" y="40572"/>
                  <a:pt x="43207" y="43539"/>
                  <a:pt x="44807" y="46206"/>
                </a:cubicBezTo>
                <a:lnTo>
                  <a:pt x="39006" y="50406"/>
                </a:lnTo>
                <a:cubicBezTo>
                  <a:pt x="37406" y="47739"/>
                  <a:pt x="35472" y="44739"/>
                  <a:pt x="33206" y="41405"/>
                </a:cubicBezTo>
                <a:cubicBezTo>
                  <a:pt x="30938" y="38071"/>
                  <a:pt x="28672" y="34771"/>
                  <a:pt x="26405" y="31504"/>
                </a:cubicBezTo>
                <a:cubicBezTo>
                  <a:pt x="24138" y="28237"/>
                  <a:pt x="21870" y="25103"/>
                  <a:pt x="19604" y="22103"/>
                </a:cubicBezTo>
                <a:cubicBezTo>
                  <a:pt x="17337" y="19102"/>
                  <a:pt x="15403" y="16669"/>
                  <a:pt x="13803" y="14802"/>
                </a:cubicBezTo>
                <a:close/>
                <a:moveTo>
                  <a:pt x="3026283" y="8401"/>
                </a:moveTo>
                <a:lnTo>
                  <a:pt x="3035884" y="8401"/>
                </a:lnTo>
                <a:lnTo>
                  <a:pt x="3070888" y="96212"/>
                </a:lnTo>
                <a:lnTo>
                  <a:pt x="3035884" y="184423"/>
                </a:lnTo>
                <a:lnTo>
                  <a:pt x="3026283" y="184423"/>
                </a:lnTo>
                <a:lnTo>
                  <a:pt x="3061287" y="96212"/>
                </a:lnTo>
                <a:close/>
                <a:moveTo>
                  <a:pt x="2988278" y="8401"/>
                </a:moveTo>
                <a:lnTo>
                  <a:pt x="2997879" y="8401"/>
                </a:lnTo>
                <a:lnTo>
                  <a:pt x="3032884" y="96212"/>
                </a:lnTo>
                <a:lnTo>
                  <a:pt x="2997879" y="184423"/>
                </a:lnTo>
                <a:lnTo>
                  <a:pt x="2988278" y="184423"/>
                </a:lnTo>
                <a:lnTo>
                  <a:pt x="3023283" y="96212"/>
                </a:lnTo>
                <a:close/>
                <a:moveTo>
                  <a:pt x="2082794" y="8401"/>
                </a:moveTo>
                <a:lnTo>
                  <a:pt x="2092395" y="8401"/>
                </a:lnTo>
                <a:lnTo>
                  <a:pt x="2057390" y="96212"/>
                </a:lnTo>
                <a:lnTo>
                  <a:pt x="2092395" y="184423"/>
                </a:lnTo>
                <a:lnTo>
                  <a:pt x="2082794" y="184423"/>
                </a:lnTo>
                <a:lnTo>
                  <a:pt x="2047789" y="96212"/>
                </a:lnTo>
                <a:close/>
                <a:moveTo>
                  <a:pt x="2044789" y="8401"/>
                </a:moveTo>
                <a:lnTo>
                  <a:pt x="2054390" y="8401"/>
                </a:lnTo>
                <a:lnTo>
                  <a:pt x="2019386" y="96212"/>
                </a:lnTo>
                <a:lnTo>
                  <a:pt x="2054390" y="184423"/>
                </a:lnTo>
                <a:lnTo>
                  <a:pt x="2044789" y="184423"/>
                </a:lnTo>
                <a:lnTo>
                  <a:pt x="2009784" y="96212"/>
                </a:lnTo>
                <a:close/>
                <a:moveTo>
                  <a:pt x="4631103" y="8201"/>
                </a:moveTo>
                <a:cubicBezTo>
                  <a:pt x="4632703" y="9934"/>
                  <a:pt x="4634603" y="12168"/>
                  <a:pt x="4636803" y="14902"/>
                </a:cubicBezTo>
                <a:cubicBezTo>
                  <a:pt x="4639004" y="17635"/>
                  <a:pt x="4641304" y="20569"/>
                  <a:pt x="4643704" y="23703"/>
                </a:cubicBezTo>
                <a:cubicBezTo>
                  <a:pt x="4646105" y="26837"/>
                  <a:pt x="4648438" y="30004"/>
                  <a:pt x="4650705" y="33204"/>
                </a:cubicBezTo>
                <a:cubicBezTo>
                  <a:pt x="4652972" y="36404"/>
                  <a:pt x="4654905" y="39205"/>
                  <a:pt x="4656506" y="41605"/>
                </a:cubicBezTo>
                <a:lnTo>
                  <a:pt x="4650905" y="46006"/>
                </a:lnTo>
                <a:cubicBezTo>
                  <a:pt x="4649305" y="43605"/>
                  <a:pt x="4647371" y="40838"/>
                  <a:pt x="4645104" y="37705"/>
                </a:cubicBezTo>
                <a:cubicBezTo>
                  <a:pt x="4642838" y="34571"/>
                  <a:pt x="4640504" y="31404"/>
                  <a:pt x="4638104" y="28203"/>
                </a:cubicBezTo>
                <a:cubicBezTo>
                  <a:pt x="4635703" y="25003"/>
                  <a:pt x="4633403" y="22003"/>
                  <a:pt x="4631203" y="19202"/>
                </a:cubicBezTo>
                <a:cubicBezTo>
                  <a:pt x="4629002" y="16402"/>
                  <a:pt x="4627102" y="14135"/>
                  <a:pt x="4625502" y="12401"/>
                </a:cubicBezTo>
                <a:close/>
                <a:moveTo>
                  <a:pt x="1209446" y="6601"/>
                </a:moveTo>
                <a:lnTo>
                  <a:pt x="1211447" y="13001"/>
                </a:lnTo>
                <a:cubicBezTo>
                  <a:pt x="1203579" y="16202"/>
                  <a:pt x="1194478" y="19136"/>
                  <a:pt x="1184143" y="21803"/>
                </a:cubicBezTo>
                <a:cubicBezTo>
                  <a:pt x="1173809" y="24470"/>
                  <a:pt x="1163574" y="26536"/>
                  <a:pt x="1153439" y="28003"/>
                </a:cubicBezTo>
                <a:lnTo>
                  <a:pt x="1153439" y="72209"/>
                </a:lnTo>
                <a:lnTo>
                  <a:pt x="1220048" y="72209"/>
                </a:lnTo>
                <a:lnTo>
                  <a:pt x="1220048" y="78810"/>
                </a:lnTo>
                <a:lnTo>
                  <a:pt x="1192844" y="78810"/>
                </a:lnTo>
                <a:lnTo>
                  <a:pt x="1192844" y="179622"/>
                </a:lnTo>
                <a:lnTo>
                  <a:pt x="1186444" y="179622"/>
                </a:lnTo>
                <a:lnTo>
                  <a:pt x="1186444" y="78810"/>
                </a:lnTo>
                <a:lnTo>
                  <a:pt x="1153439" y="78810"/>
                </a:lnTo>
                <a:lnTo>
                  <a:pt x="1153439" y="80210"/>
                </a:lnTo>
                <a:cubicBezTo>
                  <a:pt x="1153439" y="93545"/>
                  <a:pt x="1153139" y="105046"/>
                  <a:pt x="1152539" y="114714"/>
                </a:cubicBezTo>
                <a:cubicBezTo>
                  <a:pt x="1151939" y="124382"/>
                  <a:pt x="1150739" y="133083"/>
                  <a:pt x="1148939" y="140817"/>
                </a:cubicBezTo>
                <a:cubicBezTo>
                  <a:pt x="1147139" y="148552"/>
                  <a:pt x="1144572" y="155719"/>
                  <a:pt x="1141238" y="162320"/>
                </a:cubicBezTo>
                <a:cubicBezTo>
                  <a:pt x="1137904" y="168921"/>
                  <a:pt x="1133570" y="175755"/>
                  <a:pt x="1128236" y="182823"/>
                </a:cubicBezTo>
                <a:lnTo>
                  <a:pt x="1122636" y="179022"/>
                </a:lnTo>
                <a:cubicBezTo>
                  <a:pt x="1127836" y="172088"/>
                  <a:pt x="1132037" y="165421"/>
                  <a:pt x="1135237" y="159020"/>
                </a:cubicBezTo>
                <a:cubicBezTo>
                  <a:pt x="1138438" y="152619"/>
                  <a:pt x="1140905" y="145685"/>
                  <a:pt x="1142638" y="138217"/>
                </a:cubicBezTo>
                <a:cubicBezTo>
                  <a:pt x="1144372" y="130750"/>
                  <a:pt x="1145538" y="122282"/>
                  <a:pt x="1146139" y="112814"/>
                </a:cubicBezTo>
                <a:cubicBezTo>
                  <a:pt x="1146738" y="103346"/>
                  <a:pt x="1147039" y="92078"/>
                  <a:pt x="1147039" y="79010"/>
                </a:cubicBezTo>
                <a:lnTo>
                  <a:pt x="1147039" y="22203"/>
                </a:lnTo>
                <a:cubicBezTo>
                  <a:pt x="1152506" y="21403"/>
                  <a:pt x="1158040" y="20469"/>
                  <a:pt x="1163641" y="19402"/>
                </a:cubicBezTo>
                <a:cubicBezTo>
                  <a:pt x="1169241" y="18335"/>
                  <a:pt x="1174742" y="17135"/>
                  <a:pt x="1180143" y="15802"/>
                </a:cubicBezTo>
                <a:cubicBezTo>
                  <a:pt x="1185543" y="14468"/>
                  <a:pt x="1190744" y="13001"/>
                  <a:pt x="1195745" y="11401"/>
                </a:cubicBezTo>
                <a:cubicBezTo>
                  <a:pt x="1200745" y="9801"/>
                  <a:pt x="1205313" y="8201"/>
                  <a:pt x="1209446" y="6601"/>
                </a:cubicBezTo>
                <a:close/>
                <a:moveTo>
                  <a:pt x="2499969" y="5601"/>
                </a:moveTo>
                <a:lnTo>
                  <a:pt x="2501170" y="11801"/>
                </a:lnTo>
                <a:cubicBezTo>
                  <a:pt x="2492769" y="13001"/>
                  <a:pt x="2483201" y="14202"/>
                  <a:pt x="2472466" y="15402"/>
                </a:cubicBezTo>
                <a:cubicBezTo>
                  <a:pt x="2461731" y="16602"/>
                  <a:pt x="2450630" y="17735"/>
                  <a:pt x="2439162" y="18802"/>
                </a:cubicBezTo>
                <a:lnTo>
                  <a:pt x="2439162" y="46006"/>
                </a:lnTo>
                <a:lnTo>
                  <a:pt x="2517572" y="46006"/>
                </a:lnTo>
                <a:lnTo>
                  <a:pt x="2517572" y="52206"/>
                </a:lnTo>
                <a:lnTo>
                  <a:pt x="2446163" y="52206"/>
                </a:lnTo>
                <a:cubicBezTo>
                  <a:pt x="2455631" y="60474"/>
                  <a:pt x="2467265" y="68175"/>
                  <a:pt x="2481067" y="75309"/>
                </a:cubicBezTo>
                <a:cubicBezTo>
                  <a:pt x="2494869" y="82443"/>
                  <a:pt x="2509837" y="88678"/>
                  <a:pt x="2525973" y="94012"/>
                </a:cubicBezTo>
                <a:lnTo>
                  <a:pt x="2523772" y="100412"/>
                </a:lnTo>
                <a:cubicBezTo>
                  <a:pt x="2506570" y="94412"/>
                  <a:pt x="2490568" y="87477"/>
                  <a:pt x="2475767" y="79610"/>
                </a:cubicBezTo>
                <a:cubicBezTo>
                  <a:pt x="2460965" y="71742"/>
                  <a:pt x="2448763" y="63274"/>
                  <a:pt x="2439162" y="54207"/>
                </a:cubicBezTo>
                <a:lnTo>
                  <a:pt x="2439162" y="91611"/>
                </a:lnTo>
                <a:lnTo>
                  <a:pt x="2432361" y="91611"/>
                </a:lnTo>
                <a:lnTo>
                  <a:pt x="2432361" y="54007"/>
                </a:lnTo>
                <a:cubicBezTo>
                  <a:pt x="2427694" y="58540"/>
                  <a:pt x="2422260" y="62941"/>
                  <a:pt x="2416059" y="67208"/>
                </a:cubicBezTo>
                <a:cubicBezTo>
                  <a:pt x="2409858" y="71475"/>
                  <a:pt x="2403124" y="75576"/>
                  <a:pt x="2395856" y="79510"/>
                </a:cubicBezTo>
                <a:cubicBezTo>
                  <a:pt x="2388589" y="83444"/>
                  <a:pt x="2380855" y="87177"/>
                  <a:pt x="2372654" y="90711"/>
                </a:cubicBezTo>
                <a:cubicBezTo>
                  <a:pt x="2364453" y="94245"/>
                  <a:pt x="2356085" y="97479"/>
                  <a:pt x="2347550" y="100412"/>
                </a:cubicBezTo>
                <a:lnTo>
                  <a:pt x="2345350" y="94012"/>
                </a:lnTo>
                <a:cubicBezTo>
                  <a:pt x="2361485" y="88678"/>
                  <a:pt x="2376487" y="82443"/>
                  <a:pt x="2390356" y="75309"/>
                </a:cubicBezTo>
                <a:cubicBezTo>
                  <a:pt x="2404224" y="68175"/>
                  <a:pt x="2415892" y="60474"/>
                  <a:pt x="2425360" y="52206"/>
                </a:cubicBezTo>
                <a:lnTo>
                  <a:pt x="2353751" y="52206"/>
                </a:lnTo>
                <a:lnTo>
                  <a:pt x="2353751" y="46006"/>
                </a:lnTo>
                <a:lnTo>
                  <a:pt x="2432361" y="46006"/>
                </a:lnTo>
                <a:lnTo>
                  <a:pt x="2432361" y="19402"/>
                </a:lnTo>
                <a:cubicBezTo>
                  <a:pt x="2420093" y="20469"/>
                  <a:pt x="2408325" y="21403"/>
                  <a:pt x="2397057" y="22203"/>
                </a:cubicBezTo>
                <a:cubicBezTo>
                  <a:pt x="2385789" y="23003"/>
                  <a:pt x="2376154" y="23536"/>
                  <a:pt x="2368153" y="23803"/>
                </a:cubicBezTo>
                <a:lnTo>
                  <a:pt x="2367553" y="17402"/>
                </a:lnTo>
                <a:cubicBezTo>
                  <a:pt x="2373154" y="17269"/>
                  <a:pt x="2379454" y="16969"/>
                  <a:pt x="2386455" y="16502"/>
                </a:cubicBezTo>
                <a:cubicBezTo>
                  <a:pt x="2393456" y="16035"/>
                  <a:pt x="2400857" y="15502"/>
                  <a:pt x="2408658" y="14902"/>
                </a:cubicBezTo>
                <a:cubicBezTo>
                  <a:pt x="2416459" y="14302"/>
                  <a:pt x="2424493" y="13668"/>
                  <a:pt x="2432761" y="13001"/>
                </a:cubicBezTo>
                <a:cubicBezTo>
                  <a:pt x="2441029" y="12335"/>
                  <a:pt x="2449130" y="11568"/>
                  <a:pt x="2457064" y="10701"/>
                </a:cubicBezTo>
                <a:cubicBezTo>
                  <a:pt x="2464998" y="9834"/>
                  <a:pt x="2472633" y="9001"/>
                  <a:pt x="2479967" y="8201"/>
                </a:cubicBezTo>
                <a:cubicBezTo>
                  <a:pt x="2487301" y="7401"/>
                  <a:pt x="2493969" y="6534"/>
                  <a:pt x="2499969" y="5601"/>
                </a:cubicBezTo>
                <a:close/>
                <a:moveTo>
                  <a:pt x="1814036" y="5400"/>
                </a:moveTo>
                <a:lnTo>
                  <a:pt x="1820037" y="5400"/>
                </a:lnTo>
                <a:cubicBezTo>
                  <a:pt x="1824704" y="11935"/>
                  <a:pt x="1830138" y="18269"/>
                  <a:pt x="1836339" y="24403"/>
                </a:cubicBezTo>
                <a:cubicBezTo>
                  <a:pt x="1842540" y="30537"/>
                  <a:pt x="1849374" y="36338"/>
                  <a:pt x="1856842" y="41805"/>
                </a:cubicBezTo>
                <a:cubicBezTo>
                  <a:pt x="1864309" y="47272"/>
                  <a:pt x="1872243" y="52373"/>
                  <a:pt x="1880644" y="57107"/>
                </a:cubicBezTo>
                <a:cubicBezTo>
                  <a:pt x="1889046" y="61841"/>
                  <a:pt x="1897780" y="66141"/>
                  <a:pt x="1906848" y="70009"/>
                </a:cubicBezTo>
                <a:lnTo>
                  <a:pt x="1904247" y="76609"/>
                </a:lnTo>
                <a:cubicBezTo>
                  <a:pt x="1895446" y="72876"/>
                  <a:pt x="1886845" y="68642"/>
                  <a:pt x="1878444" y="63908"/>
                </a:cubicBezTo>
                <a:cubicBezTo>
                  <a:pt x="1870043" y="59174"/>
                  <a:pt x="1862109" y="54073"/>
                  <a:pt x="1854641" y="48606"/>
                </a:cubicBezTo>
                <a:cubicBezTo>
                  <a:pt x="1847174" y="43139"/>
                  <a:pt x="1840239" y="37338"/>
                  <a:pt x="1833839" y="31204"/>
                </a:cubicBezTo>
                <a:cubicBezTo>
                  <a:pt x="1827438" y="25070"/>
                  <a:pt x="1821837" y="18802"/>
                  <a:pt x="1817037" y="12401"/>
                </a:cubicBezTo>
                <a:cubicBezTo>
                  <a:pt x="1807569" y="25603"/>
                  <a:pt x="1795301" y="37771"/>
                  <a:pt x="1780232" y="48906"/>
                </a:cubicBezTo>
                <a:cubicBezTo>
                  <a:pt x="1765163" y="60041"/>
                  <a:pt x="1748095" y="70009"/>
                  <a:pt x="1729026" y="78810"/>
                </a:cubicBezTo>
                <a:lnTo>
                  <a:pt x="1726225" y="72409"/>
                </a:lnTo>
                <a:cubicBezTo>
                  <a:pt x="1745428" y="63608"/>
                  <a:pt x="1762496" y="53607"/>
                  <a:pt x="1777432" y="42405"/>
                </a:cubicBezTo>
                <a:cubicBezTo>
                  <a:pt x="1792367" y="31204"/>
                  <a:pt x="1804568" y="18869"/>
                  <a:pt x="1814036" y="5400"/>
                </a:cubicBezTo>
                <a:close/>
                <a:moveTo>
                  <a:pt x="663456" y="5200"/>
                </a:moveTo>
                <a:lnTo>
                  <a:pt x="669456" y="7601"/>
                </a:lnTo>
                <a:cubicBezTo>
                  <a:pt x="667589" y="12935"/>
                  <a:pt x="665456" y="18369"/>
                  <a:pt x="663055" y="23903"/>
                </a:cubicBezTo>
                <a:cubicBezTo>
                  <a:pt x="660655" y="29437"/>
                  <a:pt x="658221" y="34771"/>
                  <a:pt x="655754" y="39905"/>
                </a:cubicBezTo>
                <a:cubicBezTo>
                  <a:pt x="653288" y="45039"/>
                  <a:pt x="650853" y="49739"/>
                  <a:pt x="648453" y="54007"/>
                </a:cubicBezTo>
                <a:cubicBezTo>
                  <a:pt x="646053" y="58274"/>
                  <a:pt x="643987" y="61741"/>
                  <a:pt x="642253" y="64408"/>
                </a:cubicBezTo>
                <a:cubicBezTo>
                  <a:pt x="643587" y="64275"/>
                  <a:pt x="645553" y="64108"/>
                  <a:pt x="648153" y="63908"/>
                </a:cubicBezTo>
                <a:cubicBezTo>
                  <a:pt x="650754" y="63708"/>
                  <a:pt x="653488" y="63508"/>
                  <a:pt x="656354" y="63308"/>
                </a:cubicBezTo>
                <a:cubicBezTo>
                  <a:pt x="659222" y="63108"/>
                  <a:pt x="661955" y="62941"/>
                  <a:pt x="664556" y="62808"/>
                </a:cubicBezTo>
                <a:cubicBezTo>
                  <a:pt x="667156" y="62674"/>
                  <a:pt x="669190" y="62541"/>
                  <a:pt x="670657" y="62408"/>
                </a:cubicBezTo>
                <a:cubicBezTo>
                  <a:pt x="673323" y="57474"/>
                  <a:pt x="675723" y="52706"/>
                  <a:pt x="677857" y="48106"/>
                </a:cubicBezTo>
                <a:cubicBezTo>
                  <a:pt x="679991" y="43505"/>
                  <a:pt x="681858" y="39271"/>
                  <a:pt x="683458" y="35404"/>
                </a:cubicBezTo>
                <a:lnTo>
                  <a:pt x="688658" y="37805"/>
                </a:lnTo>
                <a:cubicBezTo>
                  <a:pt x="686791" y="42872"/>
                  <a:pt x="684358" y="48573"/>
                  <a:pt x="681357" y="54907"/>
                </a:cubicBezTo>
                <a:cubicBezTo>
                  <a:pt x="678357" y="61241"/>
                  <a:pt x="675057" y="67675"/>
                  <a:pt x="671456" y="74209"/>
                </a:cubicBezTo>
                <a:cubicBezTo>
                  <a:pt x="667856" y="80743"/>
                  <a:pt x="664189" y="87177"/>
                  <a:pt x="660455" y="93512"/>
                </a:cubicBezTo>
                <a:cubicBezTo>
                  <a:pt x="656721" y="99846"/>
                  <a:pt x="653254" y="105546"/>
                  <a:pt x="650054" y="110614"/>
                </a:cubicBezTo>
                <a:cubicBezTo>
                  <a:pt x="651921" y="110347"/>
                  <a:pt x="654721" y="109880"/>
                  <a:pt x="658455" y="109213"/>
                </a:cubicBezTo>
                <a:cubicBezTo>
                  <a:pt x="662188" y="108547"/>
                  <a:pt x="666022" y="107880"/>
                  <a:pt x="669956" y="107213"/>
                </a:cubicBezTo>
                <a:cubicBezTo>
                  <a:pt x="673890" y="106546"/>
                  <a:pt x="677457" y="105946"/>
                  <a:pt x="680657" y="105413"/>
                </a:cubicBezTo>
                <a:cubicBezTo>
                  <a:pt x="683858" y="104880"/>
                  <a:pt x="685858" y="104546"/>
                  <a:pt x="686659" y="104413"/>
                </a:cubicBezTo>
                <a:lnTo>
                  <a:pt x="687058" y="111014"/>
                </a:lnTo>
                <a:cubicBezTo>
                  <a:pt x="686791" y="111014"/>
                  <a:pt x="685758" y="111147"/>
                  <a:pt x="683958" y="111414"/>
                </a:cubicBezTo>
                <a:cubicBezTo>
                  <a:pt x="682157" y="111680"/>
                  <a:pt x="679924" y="112047"/>
                  <a:pt x="677257" y="112514"/>
                </a:cubicBezTo>
                <a:cubicBezTo>
                  <a:pt x="674590" y="112981"/>
                  <a:pt x="671656" y="113481"/>
                  <a:pt x="668456" y="114014"/>
                </a:cubicBezTo>
                <a:cubicBezTo>
                  <a:pt x="665255" y="114547"/>
                  <a:pt x="662221" y="115081"/>
                  <a:pt x="659355" y="115614"/>
                </a:cubicBezTo>
                <a:cubicBezTo>
                  <a:pt x="656488" y="116148"/>
                  <a:pt x="653887" y="116614"/>
                  <a:pt x="651554" y="117014"/>
                </a:cubicBezTo>
                <a:cubicBezTo>
                  <a:pt x="649220" y="117415"/>
                  <a:pt x="647587" y="117681"/>
                  <a:pt x="646653" y="117815"/>
                </a:cubicBezTo>
                <a:cubicBezTo>
                  <a:pt x="645586" y="118081"/>
                  <a:pt x="644520" y="118315"/>
                  <a:pt x="643453" y="118515"/>
                </a:cubicBezTo>
                <a:cubicBezTo>
                  <a:pt x="642386" y="118715"/>
                  <a:pt x="641119" y="119015"/>
                  <a:pt x="639653" y="119415"/>
                </a:cubicBezTo>
                <a:lnTo>
                  <a:pt x="638052" y="112614"/>
                </a:lnTo>
                <a:cubicBezTo>
                  <a:pt x="639919" y="111947"/>
                  <a:pt x="641219" y="111347"/>
                  <a:pt x="641953" y="110814"/>
                </a:cubicBezTo>
                <a:cubicBezTo>
                  <a:pt x="642686" y="110280"/>
                  <a:pt x="643386" y="109480"/>
                  <a:pt x="644053" y="108413"/>
                </a:cubicBezTo>
                <a:cubicBezTo>
                  <a:pt x="647387" y="103346"/>
                  <a:pt x="651088" y="97379"/>
                  <a:pt x="655154" y="90511"/>
                </a:cubicBezTo>
                <a:cubicBezTo>
                  <a:pt x="659222" y="83644"/>
                  <a:pt x="663255" y="76476"/>
                  <a:pt x="667256" y="69008"/>
                </a:cubicBezTo>
                <a:cubicBezTo>
                  <a:pt x="665255" y="69142"/>
                  <a:pt x="662822" y="69308"/>
                  <a:pt x="659955" y="69509"/>
                </a:cubicBezTo>
                <a:cubicBezTo>
                  <a:pt x="657088" y="69709"/>
                  <a:pt x="654254" y="69909"/>
                  <a:pt x="651454" y="70109"/>
                </a:cubicBezTo>
                <a:cubicBezTo>
                  <a:pt x="648654" y="70309"/>
                  <a:pt x="646119" y="70475"/>
                  <a:pt x="643853" y="70609"/>
                </a:cubicBezTo>
                <a:cubicBezTo>
                  <a:pt x="641586" y="70742"/>
                  <a:pt x="640053" y="70809"/>
                  <a:pt x="639253" y="70809"/>
                </a:cubicBezTo>
                <a:cubicBezTo>
                  <a:pt x="638586" y="70942"/>
                  <a:pt x="637852" y="71075"/>
                  <a:pt x="637052" y="71209"/>
                </a:cubicBezTo>
                <a:cubicBezTo>
                  <a:pt x="636252" y="71342"/>
                  <a:pt x="635118" y="71609"/>
                  <a:pt x="633652" y="72009"/>
                </a:cubicBezTo>
                <a:lnTo>
                  <a:pt x="632252" y="65608"/>
                </a:lnTo>
                <a:cubicBezTo>
                  <a:pt x="633585" y="64941"/>
                  <a:pt x="634485" y="64441"/>
                  <a:pt x="634951" y="64108"/>
                </a:cubicBezTo>
                <a:cubicBezTo>
                  <a:pt x="635418" y="63774"/>
                  <a:pt x="635985" y="63208"/>
                  <a:pt x="636652" y="62408"/>
                </a:cubicBezTo>
                <a:cubicBezTo>
                  <a:pt x="638386" y="59607"/>
                  <a:pt x="640419" y="56074"/>
                  <a:pt x="642753" y="51806"/>
                </a:cubicBezTo>
                <a:cubicBezTo>
                  <a:pt x="645087" y="47539"/>
                  <a:pt x="647487" y="42839"/>
                  <a:pt x="649954" y="37705"/>
                </a:cubicBezTo>
                <a:cubicBezTo>
                  <a:pt x="652421" y="32571"/>
                  <a:pt x="654821" y="27203"/>
                  <a:pt x="657155" y="21603"/>
                </a:cubicBezTo>
                <a:cubicBezTo>
                  <a:pt x="659488" y="16002"/>
                  <a:pt x="661589" y="10534"/>
                  <a:pt x="663456" y="5200"/>
                </a:cubicBezTo>
                <a:close/>
                <a:moveTo>
                  <a:pt x="4499686" y="5000"/>
                </a:moveTo>
                <a:lnTo>
                  <a:pt x="4506887" y="5400"/>
                </a:lnTo>
                <a:lnTo>
                  <a:pt x="4506887" y="152219"/>
                </a:lnTo>
                <a:cubicBezTo>
                  <a:pt x="4506887" y="157153"/>
                  <a:pt x="4506520" y="161120"/>
                  <a:pt x="4505787" y="164120"/>
                </a:cubicBezTo>
                <a:cubicBezTo>
                  <a:pt x="4505054" y="167121"/>
                  <a:pt x="4503720" y="169454"/>
                  <a:pt x="4501786" y="171121"/>
                </a:cubicBezTo>
                <a:cubicBezTo>
                  <a:pt x="4499853" y="172788"/>
                  <a:pt x="4497253" y="173988"/>
                  <a:pt x="4493986" y="174722"/>
                </a:cubicBezTo>
                <a:cubicBezTo>
                  <a:pt x="4490718" y="175455"/>
                  <a:pt x="4486618" y="176022"/>
                  <a:pt x="4481684" y="176422"/>
                </a:cubicBezTo>
                <a:lnTo>
                  <a:pt x="4465282" y="177622"/>
                </a:lnTo>
                <a:lnTo>
                  <a:pt x="4463082" y="170421"/>
                </a:lnTo>
                <a:lnTo>
                  <a:pt x="4480484" y="169221"/>
                </a:lnTo>
                <a:cubicBezTo>
                  <a:pt x="4484484" y="168954"/>
                  <a:pt x="4487751" y="168554"/>
                  <a:pt x="4490285" y="168021"/>
                </a:cubicBezTo>
                <a:cubicBezTo>
                  <a:pt x="4492819" y="167487"/>
                  <a:pt x="4494786" y="166554"/>
                  <a:pt x="4496186" y="165220"/>
                </a:cubicBezTo>
                <a:cubicBezTo>
                  <a:pt x="4497586" y="163887"/>
                  <a:pt x="4498519" y="162087"/>
                  <a:pt x="4498986" y="159820"/>
                </a:cubicBezTo>
                <a:cubicBezTo>
                  <a:pt x="4499453" y="157553"/>
                  <a:pt x="4499686" y="154486"/>
                  <a:pt x="4499686" y="150619"/>
                </a:cubicBezTo>
                <a:close/>
                <a:moveTo>
                  <a:pt x="1063428" y="4400"/>
                </a:moveTo>
                <a:lnTo>
                  <a:pt x="1069829" y="4800"/>
                </a:lnTo>
                <a:lnTo>
                  <a:pt x="1069829" y="27603"/>
                </a:lnTo>
                <a:lnTo>
                  <a:pt x="1110834" y="27603"/>
                </a:lnTo>
                <a:lnTo>
                  <a:pt x="1110834" y="4400"/>
                </a:lnTo>
                <a:lnTo>
                  <a:pt x="1117235" y="4800"/>
                </a:lnTo>
                <a:lnTo>
                  <a:pt x="1117235" y="27603"/>
                </a:lnTo>
                <a:lnTo>
                  <a:pt x="1135637" y="27603"/>
                </a:lnTo>
                <a:lnTo>
                  <a:pt x="1135637" y="33804"/>
                </a:lnTo>
                <a:lnTo>
                  <a:pt x="1117235" y="33804"/>
                </a:lnTo>
                <a:lnTo>
                  <a:pt x="1117235" y="123015"/>
                </a:lnTo>
                <a:lnTo>
                  <a:pt x="1137037" y="123015"/>
                </a:lnTo>
                <a:lnTo>
                  <a:pt x="1137037" y="129216"/>
                </a:lnTo>
                <a:lnTo>
                  <a:pt x="1041025" y="129216"/>
                </a:lnTo>
                <a:lnTo>
                  <a:pt x="1041025" y="123015"/>
                </a:lnTo>
                <a:lnTo>
                  <a:pt x="1063428" y="123015"/>
                </a:lnTo>
                <a:lnTo>
                  <a:pt x="1063428" y="33804"/>
                </a:lnTo>
                <a:lnTo>
                  <a:pt x="1047626" y="33804"/>
                </a:lnTo>
                <a:lnTo>
                  <a:pt x="1047626" y="27603"/>
                </a:lnTo>
                <a:lnTo>
                  <a:pt x="1063428" y="27603"/>
                </a:lnTo>
                <a:close/>
                <a:moveTo>
                  <a:pt x="3425057" y="3400"/>
                </a:moveTo>
                <a:lnTo>
                  <a:pt x="3431857" y="3800"/>
                </a:lnTo>
                <a:lnTo>
                  <a:pt x="3431857" y="181022"/>
                </a:lnTo>
                <a:lnTo>
                  <a:pt x="3425057" y="181022"/>
                </a:lnTo>
                <a:lnTo>
                  <a:pt x="3425057" y="118015"/>
                </a:lnTo>
                <a:cubicBezTo>
                  <a:pt x="3422790" y="119081"/>
                  <a:pt x="3419856" y="120415"/>
                  <a:pt x="3416255" y="122015"/>
                </a:cubicBezTo>
                <a:cubicBezTo>
                  <a:pt x="3412655" y="123615"/>
                  <a:pt x="3409121" y="125215"/>
                  <a:pt x="3405654" y="126816"/>
                </a:cubicBezTo>
                <a:cubicBezTo>
                  <a:pt x="3402187" y="128416"/>
                  <a:pt x="3399053" y="129883"/>
                  <a:pt x="3396253" y="131216"/>
                </a:cubicBezTo>
                <a:cubicBezTo>
                  <a:pt x="3393453" y="132550"/>
                  <a:pt x="3391652" y="133417"/>
                  <a:pt x="3390852" y="133817"/>
                </a:cubicBezTo>
                <a:cubicBezTo>
                  <a:pt x="3390185" y="134217"/>
                  <a:pt x="3389452" y="134617"/>
                  <a:pt x="3388652" y="135017"/>
                </a:cubicBezTo>
                <a:cubicBezTo>
                  <a:pt x="3387852" y="135417"/>
                  <a:pt x="3386585" y="136350"/>
                  <a:pt x="3384851" y="137817"/>
                </a:cubicBezTo>
                <a:lnTo>
                  <a:pt x="3381451" y="131416"/>
                </a:lnTo>
                <a:cubicBezTo>
                  <a:pt x="3383051" y="130216"/>
                  <a:pt x="3384018" y="129316"/>
                  <a:pt x="3384351" y="128716"/>
                </a:cubicBezTo>
                <a:cubicBezTo>
                  <a:pt x="3384685" y="128116"/>
                  <a:pt x="3384851" y="127416"/>
                  <a:pt x="3384851" y="126616"/>
                </a:cubicBezTo>
                <a:lnTo>
                  <a:pt x="3384851" y="29404"/>
                </a:lnTo>
                <a:lnTo>
                  <a:pt x="3391852" y="29804"/>
                </a:lnTo>
                <a:lnTo>
                  <a:pt x="3391852" y="125816"/>
                </a:lnTo>
                <a:cubicBezTo>
                  <a:pt x="3393186" y="125282"/>
                  <a:pt x="3395286" y="124315"/>
                  <a:pt x="3398153" y="122915"/>
                </a:cubicBezTo>
                <a:cubicBezTo>
                  <a:pt x="3401020" y="121515"/>
                  <a:pt x="3404154" y="120048"/>
                  <a:pt x="3407554" y="118515"/>
                </a:cubicBezTo>
                <a:cubicBezTo>
                  <a:pt x="3410955" y="116981"/>
                  <a:pt x="3414255" y="115481"/>
                  <a:pt x="3417456" y="114014"/>
                </a:cubicBezTo>
                <a:cubicBezTo>
                  <a:pt x="3420656" y="112547"/>
                  <a:pt x="3423190" y="111347"/>
                  <a:pt x="3425057" y="110414"/>
                </a:cubicBezTo>
                <a:close/>
                <a:moveTo>
                  <a:pt x="2642111" y="3400"/>
                </a:moveTo>
                <a:lnTo>
                  <a:pt x="2649312" y="3800"/>
                </a:lnTo>
                <a:lnTo>
                  <a:pt x="2648312" y="22403"/>
                </a:lnTo>
                <a:cubicBezTo>
                  <a:pt x="2648312" y="23069"/>
                  <a:pt x="2648278" y="23669"/>
                  <a:pt x="2648212" y="24203"/>
                </a:cubicBezTo>
                <a:cubicBezTo>
                  <a:pt x="2648145" y="24736"/>
                  <a:pt x="2648045" y="25336"/>
                  <a:pt x="2647912" y="26003"/>
                </a:cubicBezTo>
                <a:lnTo>
                  <a:pt x="2721521" y="26003"/>
                </a:lnTo>
                <a:lnTo>
                  <a:pt x="2721521" y="32604"/>
                </a:lnTo>
                <a:lnTo>
                  <a:pt x="2646912" y="32604"/>
                </a:lnTo>
                <a:cubicBezTo>
                  <a:pt x="2646512" y="33804"/>
                  <a:pt x="2646112" y="35004"/>
                  <a:pt x="2645711" y="36204"/>
                </a:cubicBezTo>
                <a:cubicBezTo>
                  <a:pt x="2645311" y="37405"/>
                  <a:pt x="2644845" y="38538"/>
                  <a:pt x="2644311" y="39605"/>
                </a:cubicBezTo>
                <a:cubicBezTo>
                  <a:pt x="2646712" y="40538"/>
                  <a:pt x="2649679" y="41772"/>
                  <a:pt x="2653212" y="43305"/>
                </a:cubicBezTo>
                <a:cubicBezTo>
                  <a:pt x="2656746" y="44839"/>
                  <a:pt x="2660580" y="46506"/>
                  <a:pt x="2664714" y="48306"/>
                </a:cubicBezTo>
                <a:cubicBezTo>
                  <a:pt x="2668848" y="50106"/>
                  <a:pt x="2673148" y="52006"/>
                  <a:pt x="2677616" y="54007"/>
                </a:cubicBezTo>
                <a:cubicBezTo>
                  <a:pt x="2682083" y="56007"/>
                  <a:pt x="2686417" y="57940"/>
                  <a:pt x="2690617" y="59807"/>
                </a:cubicBezTo>
                <a:cubicBezTo>
                  <a:pt x="2694818" y="61674"/>
                  <a:pt x="2698718" y="63408"/>
                  <a:pt x="2702319" y="65008"/>
                </a:cubicBezTo>
                <a:cubicBezTo>
                  <a:pt x="2705919" y="66608"/>
                  <a:pt x="2708919" y="67942"/>
                  <a:pt x="2711320" y="69008"/>
                </a:cubicBezTo>
                <a:lnTo>
                  <a:pt x="2708119" y="74609"/>
                </a:lnTo>
                <a:cubicBezTo>
                  <a:pt x="2705719" y="73542"/>
                  <a:pt x="2702719" y="72176"/>
                  <a:pt x="2699118" y="70509"/>
                </a:cubicBezTo>
                <a:cubicBezTo>
                  <a:pt x="2695518" y="68842"/>
                  <a:pt x="2691617" y="67075"/>
                  <a:pt x="2687417" y="65208"/>
                </a:cubicBezTo>
                <a:cubicBezTo>
                  <a:pt x="2683216" y="63341"/>
                  <a:pt x="2678882" y="61408"/>
                  <a:pt x="2674415" y="59407"/>
                </a:cubicBezTo>
                <a:cubicBezTo>
                  <a:pt x="2669948" y="57407"/>
                  <a:pt x="2665647" y="55473"/>
                  <a:pt x="2661514" y="53607"/>
                </a:cubicBezTo>
                <a:cubicBezTo>
                  <a:pt x="2657380" y="51740"/>
                  <a:pt x="2653546" y="50039"/>
                  <a:pt x="2650012" y="48506"/>
                </a:cubicBezTo>
                <a:cubicBezTo>
                  <a:pt x="2646478" y="46972"/>
                  <a:pt x="2643578" y="45739"/>
                  <a:pt x="2641311" y="44805"/>
                </a:cubicBezTo>
                <a:cubicBezTo>
                  <a:pt x="2636511" y="51873"/>
                  <a:pt x="2628709" y="57707"/>
                  <a:pt x="2617908" y="62308"/>
                </a:cubicBezTo>
                <a:cubicBezTo>
                  <a:pt x="2607107" y="66908"/>
                  <a:pt x="2592372" y="71009"/>
                  <a:pt x="2573702" y="74609"/>
                </a:cubicBezTo>
                <a:lnTo>
                  <a:pt x="2572102" y="68808"/>
                </a:lnTo>
                <a:cubicBezTo>
                  <a:pt x="2583704" y="66408"/>
                  <a:pt x="2593505" y="63941"/>
                  <a:pt x="2601506" y="61408"/>
                </a:cubicBezTo>
                <a:cubicBezTo>
                  <a:pt x="2609507" y="58874"/>
                  <a:pt x="2616108" y="56174"/>
                  <a:pt x="2621309" y="53306"/>
                </a:cubicBezTo>
                <a:cubicBezTo>
                  <a:pt x="2626509" y="50439"/>
                  <a:pt x="2630510" y="47306"/>
                  <a:pt x="2633310" y="43905"/>
                </a:cubicBezTo>
                <a:cubicBezTo>
                  <a:pt x="2636110" y="40505"/>
                  <a:pt x="2638110" y="36738"/>
                  <a:pt x="2639311" y="32604"/>
                </a:cubicBezTo>
                <a:lnTo>
                  <a:pt x="2568102" y="32604"/>
                </a:lnTo>
                <a:lnTo>
                  <a:pt x="2568102" y="26003"/>
                </a:lnTo>
                <a:lnTo>
                  <a:pt x="2640911" y="26003"/>
                </a:lnTo>
                <a:cubicBezTo>
                  <a:pt x="2641044" y="25336"/>
                  <a:pt x="2641111" y="24703"/>
                  <a:pt x="2641111" y="24103"/>
                </a:cubicBezTo>
                <a:cubicBezTo>
                  <a:pt x="2641111" y="23503"/>
                  <a:pt x="2641178" y="22869"/>
                  <a:pt x="2641311" y="22203"/>
                </a:cubicBezTo>
                <a:cubicBezTo>
                  <a:pt x="2641444" y="21403"/>
                  <a:pt x="2641544" y="20202"/>
                  <a:pt x="2641611" y="18602"/>
                </a:cubicBezTo>
                <a:cubicBezTo>
                  <a:pt x="2641678" y="17002"/>
                  <a:pt x="2641744" y="15268"/>
                  <a:pt x="2641811" y="13401"/>
                </a:cubicBezTo>
                <a:cubicBezTo>
                  <a:pt x="2641878" y="11535"/>
                  <a:pt x="2641944" y="9701"/>
                  <a:pt x="2642011" y="7901"/>
                </a:cubicBezTo>
                <a:cubicBezTo>
                  <a:pt x="2642078" y="6101"/>
                  <a:pt x="2642111" y="4600"/>
                  <a:pt x="2642111" y="3400"/>
                </a:cubicBezTo>
                <a:close/>
                <a:moveTo>
                  <a:pt x="4757118" y="3200"/>
                </a:moveTo>
                <a:lnTo>
                  <a:pt x="4762919" y="6601"/>
                </a:lnTo>
                <a:cubicBezTo>
                  <a:pt x="4759585" y="12868"/>
                  <a:pt x="4755885" y="19269"/>
                  <a:pt x="4751818" y="25803"/>
                </a:cubicBezTo>
                <a:cubicBezTo>
                  <a:pt x="4747750" y="32337"/>
                  <a:pt x="4743650" y="38605"/>
                  <a:pt x="4739516" y="44605"/>
                </a:cubicBezTo>
                <a:lnTo>
                  <a:pt x="4770320" y="44605"/>
                </a:lnTo>
                <a:lnTo>
                  <a:pt x="4770320" y="105813"/>
                </a:lnTo>
                <a:lnTo>
                  <a:pt x="4741916" y="105813"/>
                </a:lnTo>
                <a:lnTo>
                  <a:pt x="4741916" y="157019"/>
                </a:lnTo>
                <a:cubicBezTo>
                  <a:pt x="4741916" y="159420"/>
                  <a:pt x="4742083" y="161387"/>
                  <a:pt x="4742416" y="162920"/>
                </a:cubicBezTo>
                <a:cubicBezTo>
                  <a:pt x="4742750" y="164454"/>
                  <a:pt x="4743350" y="165621"/>
                  <a:pt x="4744217" y="166421"/>
                </a:cubicBezTo>
                <a:cubicBezTo>
                  <a:pt x="4745084" y="167221"/>
                  <a:pt x="4746284" y="167821"/>
                  <a:pt x="4747817" y="168221"/>
                </a:cubicBezTo>
                <a:cubicBezTo>
                  <a:pt x="4749351" y="168621"/>
                  <a:pt x="4751318" y="168954"/>
                  <a:pt x="4753718" y="169221"/>
                </a:cubicBezTo>
                <a:cubicBezTo>
                  <a:pt x="4757585" y="169621"/>
                  <a:pt x="4761452" y="169621"/>
                  <a:pt x="4765319" y="169221"/>
                </a:cubicBezTo>
                <a:cubicBezTo>
                  <a:pt x="4768120" y="168954"/>
                  <a:pt x="4770320" y="168654"/>
                  <a:pt x="4771920" y="168321"/>
                </a:cubicBezTo>
                <a:cubicBezTo>
                  <a:pt x="4773520" y="167987"/>
                  <a:pt x="4774787" y="167421"/>
                  <a:pt x="4775721" y="166621"/>
                </a:cubicBezTo>
                <a:cubicBezTo>
                  <a:pt x="4776654" y="165821"/>
                  <a:pt x="4777321" y="164687"/>
                  <a:pt x="4777721" y="163220"/>
                </a:cubicBezTo>
                <a:cubicBezTo>
                  <a:pt x="4778121" y="161753"/>
                  <a:pt x="4778521" y="159820"/>
                  <a:pt x="4778921" y="157420"/>
                </a:cubicBezTo>
                <a:cubicBezTo>
                  <a:pt x="4779055" y="156086"/>
                  <a:pt x="4779221" y="154319"/>
                  <a:pt x="4779421" y="152119"/>
                </a:cubicBezTo>
                <a:cubicBezTo>
                  <a:pt x="4779621" y="149919"/>
                  <a:pt x="4779821" y="147618"/>
                  <a:pt x="4780021" y="145218"/>
                </a:cubicBezTo>
                <a:cubicBezTo>
                  <a:pt x="4780221" y="142818"/>
                  <a:pt x="4780355" y="140517"/>
                  <a:pt x="4780421" y="138317"/>
                </a:cubicBezTo>
                <a:cubicBezTo>
                  <a:pt x="4780488" y="136117"/>
                  <a:pt x="4780521" y="134417"/>
                  <a:pt x="4780521" y="133216"/>
                </a:cubicBezTo>
                <a:lnTo>
                  <a:pt x="4786922" y="135017"/>
                </a:lnTo>
                <a:cubicBezTo>
                  <a:pt x="4786922" y="136350"/>
                  <a:pt x="4786856" y="138117"/>
                  <a:pt x="4786722" y="140317"/>
                </a:cubicBezTo>
                <a:cubicBezTo>
                  <a:pt x="4786589" y="142518"/>
                  <a:pt x="4786456" y="144818"/>
                  <a:pt x="4786322" y="147218"/>
                </a:cubicBezTo>
                <a:cubicBezTo>
                  <a:pt x="4786189" y="149619"/>
                  <a:pt x="4785989" y="151952"/>
                  <a:pt x="4785722" y="154219"/>
                </a:cubicBezTo>
                <a:cubicBezTo>
                  <a:pt x="4785455" y="156486"/>
                  <a:pt x="4785255" y="158286"/>
                  <a:pt x="4785122" y="159620"/>
                </a:cubicBezTo>
                <a:cubicBezTo>
                  <a:pt x="4784722" y="162820"/>
                  <a:pt x="4784122" y="165421"/>
                  <a:pt x="4783321" y="167421"/>
                </a:cubicBezTo>
                <a:cubicBezTo>
                  <a:pt x="4782521" y="169421"/>
                  <a:pt x="4781422" y="171021"/>
                  <a:pt x="4780021" y="172221"/>
                </a:cubicBezTo>
                <a:cubicBezTo>
                  <a:pt x="4778621" y="173422"/>
                  <a:pt x="4776821" y="174288"/>
                  <a:pt x="4774621" y="174822"/>
                </a:cubicBezTo>
                <a:cubicBezTo>
                  <a:pt x="4772420" y="175355"/>
                  <a:pt x="4769587" y="175755"/>
                  <a:pt x="4766120" y="176022"/>
                </a:cubicBezTo>
                <a:cubicBezTo>
                  <a:pt x="4761452" y="176422"/>
                  <a:pt x="4756785" y="176422"/>
                  <a:pt x="4752118" y="176022"/>
                </a:cubicBezTo>
                <a:cubicBezTo>
                  <a:pt x="4748917" y="175755"/>
                  <a:pt x="4746217" y="175322"/>
                  <a:pt x="4744017" y="174722"/>
                </a:cubicBezTo>
                <a:cubicBezTo>
                  <a:pt x="4741816" y="174122"/>
                  <a:pt x="4740083" y="173188"/>
                  <a:pt x="4738816" y="171921"/>
                </a:cubicBezTo>
                <a:cubicBezTo>
                  <a:pt x="4737549" y="170654"/>
                  <a:pt x="4736616" y="168954"/>
                  <a:pt x="4736016" y="166821"/>
                </a:cubicBezTo>
                <a:cubicBezTo>
                  <a:pt x="4735416" y="164687"/>
                  <a:pt x="4735116" y="162020"/>
                  <a:pt x="4735116" y="158820"/>
                </a:cubicBezTo>
                <a:lnTo>
                  <a:pt x="4735116" y="105813"/>
                </a:lnTo>
                <a:lnTo>
                  <a:pt x="4706712" y="105813"/>
                </a:lnTo>
                <a:cubicBezTo>
                  <a:pt x="4706579" y="116881"/>
                  <a:pt x="4705712" y="126249"/>
                  <a:pt x="4704112" y="133917"/>
                </a:cubicBezTo>
                <a:cubicBezTo>
                  <a:pt x="4702512" y="141584"/>
                  <a:pt x="4699978" y="148285"/>
                  <a:pt x="4696511" y="154019"/>
                </a:cubicBezTo>
                <a:cubicBezTo>
                  <a:pt x="4693044" y="159753"/>
                  <a:pt x="4688577" y="164920"/>
                  <a:pt x="4683109" y="169521"/>
                </a:cubicBezTo>
                <a:cubicBezTo>
                  <a:pt x="4677642" y="174122"/>
                  <a:pt x="4670974" y="178822"/>
                  <a:pt x="4663107" y="183623"/>
                </a:cubicBezTo>
                <a:lnTo>
                  <a:pt x="4658906" y="178022"/>
                </a:lnTo>
                <a:cubicBezTo>
                  <a:pt x="4666507" y="173622"/>
                  <a:pt x="4672908" y="169254"/>
                  <a:pt x="4678109" y="164920"/>
                </a:cubicBezTo>
                <a:cubicBezTo>
                  <a:pt x="4683309" y="160587"/>
                  <a:pt x="4687510" y="155719"/>
                  <a:pt x="4690710" y="150319"/>
                </a:cubicBezTo>
                <a:cubicBezTo>
                  <a:pt x="4693911" y="144918"/>
                  <a:pt x="4696211" y="138650"/>
                  <a:pt x="4697611" y="131516"/>
                </a:cubicBezTo>
                <a:cubicBezTo>
                  <a:pt x="4699011" y="124382"/>
                  <a:pt x="4699711" y="115814"/>
                  <a:pt x="4699711" y="105813"/>
                </a:cubicBezTo>
                <a:lnTo>
                  <a:pt x="4675708" y="105813"/>
                </a:lnTo>
                <a:lnTo>
                  <a:pt x="4675708" y="44605"/>
                </a:lnTo>
                <a:lnTo>
                  <a:pt x="4731115" y="44605"/>
                </a:lnTo>
                <a:cubicBezTo>
                  <a:pt x="4735782" y="38205"/>
                  <a:pt x="4740383" y="31370"/>
                  <a:pt x="4744917" y="24103"/>
                </a:cubicBezTo>
                <a:cubicBezTo>
                  <a:pt x="4749451" y="16835"/>
                  <a:pt x="4753518" y="9868"/>
                  <a:pt x="4757118" y="3200"/>
                </a:cubicBezTo>
                <a:close/>
                <a:moveTo>
                  <a:pt x="324366" y="2800"/>
                </a:moveTo>
                <a:lnTo>
                  <a:pt x="331566" y="3200"/>
                </a:lnTo>
                <a:lnTo>
                  <a:pt x="331566" y="57207"/>
                </a:lnTo>
                <a:lnTo>
                  <a:pt x="388573" y="57207"/>
                </a:lnTo>
                <a:lnTo>
                  <a:pt x="388573" y="64208"/>
                </a:lnTo>
                <a:lnTo>
                  <a:pt x="252957" y="64208"/>
                </a:lnTo>
                <a:lnTo>
                  <a:pt x="252957" y="67208"/>
                </a:lnTo>
                <a:cubicBezTo>
                  <a:pt x="252957" y="81610"/>
                  <a:pt x="252557" y="94212"/>
                  <a:pt x="251756" y="105013"/>
                </a:cubicBezTo>
                <a:lnTo>
                  <a:pt x="338567" y="105013"/>
                </a:lnTo>
                <a:lnTo>
                  <a:pt x="338567" y="181423"/>
                </a:lnTo>
                <a:lnTo>
                  <a:pt x="331367" y="181423"/>
                </a:lnTo>
                <a:lnTo>
                  <a:pt x="331367" y="111814"/>
                </a:lnTo>
                <a:lnTo>
                  <a:pt x="251157" y="111814"/>
                </a:lnTo>
                <a:cubicBezTo>
                  <a:pt x="250357" y="119548"/>
                  <a:pt x="249157" y="126516"/>
                  <a:pt x="247556" y="132716"/>
                </a:cubicBezTo>
                <a:cubicBezTo>
                  <a:pt x="245956" y="138917"/>
                  <a:pt x="243889" y="144818"/>
                  <a:pt x="241355" y="150419"/>
                </a:cubicBezTo>
                <a:cubicBezTo>
                  <a:pt x="238822" y="156019"/>
                  <a:pt x="235788" y="161487"/>
                  <a:pt x="232254" y="166821"/>
                </a:cubicBezTo>
                <a:cubicBezTo>
                  <a:pt x="228721" y="172155"/>
                  <a:pt x="224553" y="177689"/>
                  <a:pt x="219752" y="183423"/>
                </a:cubicBezTo>
                <a:lnTo>
                  <a:pt x="213552" y="179222"/>
                </a:lnTo>
                <a:cubicBezTo>
                  <a:pt x="220086" y="171488"/>
                  <a:pt x="225453" y="164087"/>
                  <a:pt x="229654" y="157019"/>
                </a:cubicBezTo>
                <a:cubicBezTo>
                  <a:pt x="233854" y="149952"/>
                  <a:pt x="237154" y="142251"/>
                  <a:pt x="239555" y="133917"/>
                </a:cubicBezTo>
                <a:cubicBezTo>
                  <a:pt x="241955" y="125582"/>
                  <a:pt x="243622" y="116114"/>
                  <a:pt x="244555" y="105513"/>
                </a:cubicBezTo>
                <a:cubicBezTo>
                  <a:pt x="245489" y="94912"/>
                  <a:pt x="245956" y="82210"/>
                  <a:pt x="245956" y="67408"/>
                </a:cubicBezTo>
                <a:lnTo>
                  <a:pt x="245956" y="6601"/>
                </a:lnTo>
                <a:lnTo>
                  <a:pt x="252957" y="7001"/>
                </a:lnTo>
                <a:lnTo>
                  <a:pt x="252957" y="57207"/>
                </a:lnTo>
                <a:lnTo>
                  <a:pt x="324366" y="57207"/>
                </a:lnTo>
                <a:close/>
                <a:moveTo>
                  <a:pt x="4687710" y="2600"/>
                </a:moveTo>
                <a:cubicBezTo>
                  <a:pt x="4689177" y="4600"/>
                  <a:pt x="4690910" y="7034"/>
                  <a:pt x="4692910" y="9901"/>
                </a:cubicBezTo>
                <a:cubicBezTo>
                  <a:pt x="4694911" y="12768"/>
                  <a:pt x="4696978" y="15768"/>
                  <a:pt x="4699111" y="18902"/>
                </a:cubicBezTo>
                <a:cubicBezTo>
                  <a:pt x="4701245" y="22036"/>
                  <a:pt x="4703312" y="25136"/>
                  <a:pt x="4705312" y="28203"/>
                </a:cubicBezTo>
                <a:cubicBezTo>
                  <a:pt x="4707312" y="31270"/>
                  <a:pt x="4709046" y="33871"/>
                  <a:pt x="4710513" y="36004"/>
                </a:cubicBezTo>
                <a:lnTo>
                  <a:pt x="4704712" y="39805"/>
                </a:lnTo>
                <a:cubicBezTo>
                  <a:pt x="4703378" y="37671"/>
                  <a:pt x="4701745" y="35071"/>
                  <a:pt x="4699811" y="32004"/>
                </a:cubicBezTo>
                <a:cubicBezTo>
                  <a:pt x="4697878" y="28937"/>
                  <a:pt x="4695844" y="25836"/>
                  <a:pt x="4693711" y="22703"/>
                </a:cubicBezTo>
                <a:cubicBezTo>
                  <a:pt x="4691577" y="19569"/>
                  <a:pt x="4689510" y="16535"/>
                  <a:pt x="4687510" y="13602"/>
                </a:cubicBezTo>
                <a:cubicBezTo>
                  <a:pt x="4685509" y="10668"/>
                  <a:pt x="4683843" y="8268"/>
                  <a:pt x="4682509" y="6401"/>
                </a:cubicBezTo>
                <a:close/>
                <a:moveTo>
                  <a:pt x="3836756" y="2200"/>
                </a:moveTo>
                <a:lnTo>
                  <a:pt x="3843757" y="3600"/>
                </a:lnTo>
                <a:cubicBezTo>
                  <a:pt x="3843356" y="5867"/>
                  <a:pt x="3842790" y="8401"/>
                  <a:pt x="3842056" y="11201"/>
                </a:cubicBezTo>
                <a:cubicBezTo>
                  <a:pt x="3841323" y="14002"/>
                  <a:pt x="3840556" y="16869"/>
                  <a:pt x="3839756" y="19802"/>
                </a:cubicBezTo>
                <a:cubicBezTo>
                  <a:pt x="3838956" y="22736"/>
                  <a:pt x="3838123" y="25670"/>
                  <a:pt x="3837256" y="28603"/>
                </a:cubicBezTo>
                <a:cubicBezTo>
                  <a:pt x="3836389" y="31537"/>
                  <a:pt x="3835489" y="34271"/>
                  <a:pt x="3834555" y="36804"/>
                </a:cubicBezTo>
                <a:lnTo>
                  <a:pt x="3868760" y="36804"/>
                </a:lnTo>
                <a:lnTo>
                  <a:pt x="3868760" y="173422"/>
                </a:lnTo>
                <a:lnTo>
                  <a:pt x="3806752" y="173422"/>
                </a:lnTo>
                <a:lnTo>
                  <a:pt x="3806752" y="36804"/>
                </a:lnTo>
                <a:lnTo>
                  <a:pt x="3827354" y="36804"/>
                </a:lnTo>
                <a:cubicBezTo>
                  <a:pt x="3828288" y="34271"/>
                  <a:pt x="3829188" y="31504"/>
                  <a:pt x="3830055" y="28503"/>
                </a:cubicBezTo>
                <a:cubicBezTo>
                  <a:pt x="3830922" y="25503"/>
                  <a:pt x="3831788" y="22469"/>
                  <a:pt x="3832655" y="19402"/>
                </a:cubicBezTo>
                <a:cubicBezTo>
                  <a:pt x="3833522" y="16335"/>
                  <a:pt x="3834289" y="13301"/>
                  <a:pt x="3834955" y="10301"/>
                </a:cubicBezTo>
                <a:cubicBezTo>
                  <a:pt x="3835622" y="7301"/>
                  <a:pt x="3836222" y="4600"/>
                  <a:pt x="3836756" y="2200"/>
                </a:cubicBezTo>
                <a:close/>
                <a:moveTo>
                  <a:pt x="114816" y="2200"/>
                </a:moveTo>
                <a:cubicBezTo>
                  <a:pt x="115216" y="3800"/>
                  <a:pt x="115750" y="5901"/>
                  <a:pt x="116416" y="8501"/>
                </a:cubicBezTo>
                <a:cubicBezTo>
                  <a:pt x="117083" y="11101"/>
                  <a:pt x="117783" y="13868"/>
                  <a:pt x="118516" y="16802"/>
                </a:cubicBezTo>
                <a:cubicBezTo>
                  <a:pt x="119250" y="19736"/>
                  <a:pt x="119950" y="22669"/>
                  <a:pt x="120616" y="25603"/>
                </a:cubicBezTo>
                <a:cubicBezTo>
                  <a:pt x="121283" y="28537"/>
                  <a:pt x="121883" y="31137"/>
                  <a:pt x="122417" y="33404"/>
                </a:cubicBezTo>
                <a:lnTo>
                  <a:pt x="180224" y="33404"/>
                </a:lnTo>
                <a:lnTo>
                  <a:pt x="180224" y="40005"/>
                </a:lnTo>
                <a:lnTo>
                  <a:pt x="108215" y="40005"/>
                </a:lnTo>
                <a:cubicBezTo>
                  <a:pt x="106081" y="43739"/>
                  <a:pt x="103614" y="47672"/>
                  <a:pt x="100814" y="51806"/>
                </a:cubicBezTo>
                <a:cubicBezTo>
                  <a:pt x="98013" y="55940"/>
                  <a:pt x="95113" y="59974"/>
                  <a:pt x="92113" y="63908"/>
                </a:cubicBezTo>
                <a:cubicBezTo>
                  <a:pt x="89113" y="67842"/>
                  <a:pt x="86112" y="71575"/>
                  <a:pt x="83111" y="75109"/>
                </a:cubicBezTo>
                <a:cubicBezTo>
                  <a:pt x="80111" y="78643"/>
                  <a:pt x="77344" y="81610"/>
                  <a:pt x="74811" y="84010"/>
                </a:cubicBezTo>
                <a:cubicBezTo>
                  <a:pt x="77611" y="83877"/>
                  <a:pt x="81611" y="83710"/>
                  <a:pt x="86812" y="83510"/>
                </a:cubicBezTo>
                <a:cubicBezTo>
                  <a:pt x="92013" y="83310"/>
                  <a:pt x="97280" y="83077"/>
                  <a:pt x="102614" y="82810"/>
                </a:cubicBezTo>
                <a:cubicBezTo>
                  <a:pt x="107948" y="82543"/>
                  <a:pt x="112882" y="82310"/>
                  <a:pt x="117416" y="82110"/>
                </a:cubicBezTo>
                <a:cubicBezTo>
                  <a:pt x="121950" y="81910"/>
                  <a:pt x="124950" y="81743"/>
                  <a:pt x="126417" y="81610"/>
                </a:cubicBezTo>
                <a:cubicBezTo>
                  <a:pt x="133618" y="72009"/>
                  <a:pt x="140219" y="61341"/>
                  <a:pt x="146220" y="49606"/>
                </a:cubicBezTo>
                <a:lnTo>
                  <a:pt x="152220" y="52606"/>
                </a:lnTo>
                <a:cubicBezTo>
                  <a:pt x="142886" y="71142"/>
                  <a:pt x="131318" y="87677"/>
                  <a:pt x="117516" y="102213"/>
                </a:cubicBezTo>
                <a:cubicBezTo>
                  <a:pt x="103714" y="116748"/>
                  <a:pt x="87079" y="129949"/>
                  <a:pt x="67610" y="141818"/>
                </a:cubicBezTo>
                <a:lnTo>
                  <a:pt x="64209" y="136217"/>
                </a:lnTo>
                <a:cubicBezTo>
                  <a:pt x="76211" y="128883"/>
                  <a:pt x="86812" y="121348"/>
                  <a:pt x="96014" y="113614"/>
                </a:cubicBezTo>
                <a:cubicBezTo>
                  <a:pt x="105215" y="105880"/>
                  <a:pt x="113616" y="97479"/>
                  <a:pt x="121217" y="88411"/>
                </a:cubicBezTo>
                <a:cubicBezTo>
                  <a:pt x="117749" y="88544"/>
                  <a:pt x="113315" y="88711"/>
                  <a:pt x="107915" y="88911"/>
                </a:cubicBezTo>
                <a:cubicBezTo>
                  <a:pt x="102514" y="89111"/>
                  <a:pt x="97147" y="89344"/>
                  <a:pt x="91813" y="89611"/>
                </a:cubicBezTo>
                <a:cubicBezTo>
                  <a:pt x="86479" y="89878"/>
                  <a:pt x="81678" y="90111"/>
                  <a:pt x="77411" y="90311"/>
                </a:cubicBezTo>
                <a:cubicBezTo>
                  <a:pt x="73144" y="90511"/>
                  <a:pt x="70410" y="90678"/>
                  <a:pt x="69210" y="90811"/>
                </a:cubicBezTo>
                <a:cubicBezTo>
                  <a:pt x="67877" y="90811"/>
                  <a:pt x="66776" y="90878"/>
                  <a:pt x="65910" y="91011"/>
                </a:cubicBezTo>
                <a:cubicBezTo>
                  <a:pt x="65043" y="91145"/>
                  <a:pt x="63810" y="91345"/>
                  <a:pt x="62209" y="91611"/>
                </a:cubicBezTo>
                <a:lnTo>
                  <a:pt x="60409" y="85411"/>
                </a:lnTo>
                <a:cubicBezTo>
                  <a:pt x="62542" y="84877"/>
                  <a:pt x="64042" y="84444"/>
                  <a:pt x="64910" y="84110"/>
                </a:cubicBezTo>
                <a:cubicBezTo>
                  <a:pt x="65776" y="83777"/>
                  <a:pt x="66543" y="83277"/>
                  <a:pt x="67210" y="82610"/>
                </a:cubicBezTo>
                <a:cubicBezTo>
                  <a:pt x="69343" y="80743"/>
                  <a:pt x="71844" y="78210"/>
                  <a:pt x="74711" y="75009"/>
                </a:cubicBezTo>
                <a:cubicBezTo>
                  <a:pt x="77578" y="71809"/>
                  <a:pt x="80512" y="68275"/>
                  <a:pt x="83512" y="64408"/>
                </a:cubicBezTo>
                <a:cubicBezTo>
                  <a:pt x="86512" y="60541"/>
                  <a:pt x="89479" y="56507"/>
                  <a:pt x="92413" y="52306"/>
                </a:cubicBezTo>
                <a:cubicBezTo>
                  <a:pt x="95347" y="48106"/>
                  <a:pt x="98013" y="44005"/>
                  <a:pt x="100414" y="40005"/>
                </a:cubicBezTo>
                <a:lnTo>
                  <a:pt x="58009" y="40005"/>
                </a:lnTo>
                <a:lnTo>
                  <a:pt x="58009" y="33404"/>
                </a:lnTo>
                <a:lnTo>
                  <a:pt x="115816" y="33404"/>
                </a:lnTo>
                <a:cubicBezTo>
                  <a:pt x="115283" y="31137"/>
                  <a:pt x="114682" y="28603"/>
                  <a:pt x="114015" y="25803"/>
                </a:cubicBezTo>
                <a:cubicBezTo>
                  <a:pt x="113349" y="23003"/>
                  <a:pt x="112648" y="20202"/>
                  <a:pt x="111916" y="17402"/>
                </a:cubicBezTo>
                <a:cubicBezTo>
                  <a:pt x="111182" y="14602"/>
                  <a:pt x="110515" y="11968"/>
                  <a:pt x="109915" y="9501"/>
                </a:cubicBezTo>
                <a:cubicBezTo>
                  <a:pt x="109315" y="7034"/>
                  <a:pt x="108815" y="5000"/>
                  <a:pt x="108415" y="3400"/>
                </a:cubicBezTo>
                <a:close/>
                <a:moveTo>
                  <a:pt x="3260436" y="1800"/>
                </a:moveTo>
                <a:lnTo>
                  <a:pt x="3267437" y="2200"/>
                </a:lnTo>
                <a:lnTo>
                  <a:pt x="3267437" y="45005"/>
                </a:lnTo>
                <a:lnTo>
                  <a:pt x="3336045" y="45005"/>
                </a:lnTo>
                <a:lnTo>
                  <a:pt x="3336045" y="118815"/>
                </a:lnTo>
                <a:lnTo>
                  <a:pt x="3267437" y="118815"/>
                </a:lnTo>
                <a:lnTo>
                  <a:pt x="3267437" y="181623"/>
                </a:lnTo>
                <a:lnTo>
                  <a:pt x="3260436" y="181623"/>
                </a:lnTo>
                <a:lnTo>
                  <a:pt x="3260436" y="118815"/>
                </a:lnTo>
                <a:lnTo>
                  <a:pt x="3191827" y="118815"/>
                </a:lnTo>
                <a:lnTo>
                  <a:pt x="3191827" y="45005"/>
                </a:lnTo>
                <a:lnTo>
                  <a:pt x="3260436" y="45005"/>
                </a:lnTo>
                <a:close/>
                <a:moveTo>
                  <a:pt x="3476463" y="1600"/>
                </a:moveTo>
                <a:lnTo>
                  <a:pt x="3483464" y="3000"/>
                </a:lnTo>
                <a:cubicBezTo>
                  <a:pt x="3482130" y="8601"/>
                  <a:pt x="3480430" y="14368"/>
                  <a:pt x="3478363" y="20302"/>
                </a:cubicBezTo>
                <a:cubicBezTo>
                  <a:pt x="3476296" y="26236"/>
                  <a:pt x="3473996" y="32204"/>
                  <a:pt x="3471462" y="38205"/>
                </a:cubicBezTo>
                <a:lnTo>
                  <a:pt x="3551472" y="38205"/>
                </a:lnTo>
                <a:lnTo>
                  <a:pt x="3551472" y="45205"/>
                </a:lnTo>
                <a:lnTo>
                  <a:pt x="3529670" y="45205"/>
                </a:lnTo>
                <a:cubicBezTo>
                  <a:pt x="3528603" y="54540"/>
                  <a:pt x="3527336" y="63208"/>
                  <a:pt x="3525869" y="71209"/>
                </a:cubicBezTo>
                <a:cubicBezTo>
                  <a:pt x="3524402" y="79210"/>
                  <a:pt x="3522502" y="86744"/>
                  <a:pt x="3520168" y="93812"/>
                </a:cubicBezTo>
                <a:cubicBezTo>
                  <a:pt x="3517835" y="100879"/>
                  <a:pt x="3515068" y="107547"/>
                  <a:pt x="3511868" y="113814"/>
                </a:cubicBezTo>
                <a:cubicBezTo>
                  <a:pt x="3508667" y="120082"/>
                  <a:pt x="3504867" y="126149"/>
                  <a:pt x="3500466" y="132016"/>
                </a:cubicBezTo>
                <a:cubicBezTo>
                  <a:pt x="3507267" y="139884"/>
                  <a:pt x="3515101" y="147385"/>
                  <a:pt x="3523969" y="154519"/>
                </a:cubicBezTo>
                <a:cubicBezTo>
                  <a:pt x="3532837" y="161653"/>
                  <a:pt x="3543071" y="168821"/>
                  <a:pt x="3554673" y="176022"/>
                </a:cubicBezTo>
                <a:lnTo>
                  <a:pt x="3550472" y="182023"/>
                </a:lnTo>
                <a:cubicBezTo>
                  <a:pt x="3527536" y="168021"/>
                  <a:pt x="3509334" y="153286"/>
                  <a:pt x="3495865" y="137817"/>
                </a:cubicBezTo>
                <a:cubicBezTo>
                  <a:pt x="3489331" y="145418"/>
                  <a:pt x="3481597" y="152819"/>
                  <a:pt x="3472662" y="160020"/>
                </a:cubicBezTo>
                <a:cubicBezTo>
                  <a:pt x="3463728" y="167221"/>
                  <a:pt x="3452993" y="174688"/>
                  <a:pt x="3440459" y="182423"/>
                </a:cubicBezTo>
                <a:lnTo>
                  <a:pt x="3436858" y="176022"/>
                </a:lnTo>
                <a:cubicBezTo>
                  <a:pt x="3449259" y="168421"/>
                  <a:pt x="3459861" y="161120"/>
                  <a:pt x="3468662" y="154119"/>
                </a:cubicBezTo>
                <a:cubicBezTo>
                  <a:pt x="3477463" y="147118"/>
                  <a:pt x="3485064" y="139884"/>
                  <a:pt x="3491465" y="132416"/>
                </a:cubicBezTo>
                <a:cubicBezTo>
                  <a:pt x="3483331" y="122282"/>
                  <a:pt x="3476796" y="111347"/>
                  <a:pt x="3471862" y="99612"/>
                </a:cubicBezTo>
                <a:cubicBezTo>
                  <a:pt x="3466928" y="87877"/>
                  <a:pt x="3463261" y="74743"/>
                  <a:pt x="3460861" y="60207"/>
                </a:cubicBezTo>
                <a:cubicBezTo>
                  <a:pt x="3458061" y="65408"/>
                  <a:pt x="3455160" y="70375"/>
                  <a:pt x="3452160" y="75109"/>
                </a:cubicBezTo>
                <a:cubicBezTo>
                  <a:pt x="3449159" y="79843"/>
                  <a:pt x="3446126" y="84210"/>
                  <a:pt x="3443059" y="88211"/>
                </a:cubicBezTo>
                <a:lnTo>
                  <a:pt x="3437658" y="83810"/>
                </a:lnTo>
                <a:cubicBezTo>
                  <a:pt x="3441659" y="78610"/>
                  <a:pt x="3445659" y="72576"/>
                  <a:pt x="3449660" y="65708"/>
                </a:cubicBezTo>
                <a:cubicBezTo>
                  <a:pt x="3453660" y="58841"/>
                  <a:pt x="3457394" y="51740"/>
                  <a:pt x="3460861" y="44405"/>
                </a:cubicBezTo>
                <a:cubicBezTo>
                  <a:pt x="3464328" y="37071"/>
                  <a:pt x="3467428" y="29704"/>
                  <a:pt x="3470162" y="22303"/>
                </a:cubicBezTo>
                <a:cubicBezTo>
                  <a:pt x="3472896" y="14902"/>
                  <a:pt x="3474996" y="8001"/>
                  <a:pt x="3476463" y="1600"/>
                </a:cubicBezTo>
                <a:close/>
                <a:moveTo>
                  <a:pt x="1507007" y="1600"/>
                </a:moveTo>
                <a:lnTo>
                  <a:pt x="1513608" y="2000"/>
                </a:lnTo>
                <a:lnTo>
                  <a:pt x="1513608" y="23803"/>
                </a:lnTo>
                <a:lnTo>
                  <a:pt x="1566215" y="23803"/>
                </a:lnTo>
                <a:lnTo>
                  <a:pt x="1566215" y="1600"/>
                </a:lnTo>
                <a:lnTo>
                  <a:pt x="1572816" y="2000"/>
                </a:lnTo>
                <a:lnTo>
                  <a:pt x="1572816" y="23803"/>
                </a:lnTo>
                <a:lnTo>
                  <a:pt x="1622022" y="23803"/>
                </a:lnTo>
                <a:lnTo>
                  <a:pt x="1622022" y="30604"/>
                </a:lnTo>
                <a:lnTo>
                  <a:pt x="1572816" y="30604"/>
                </a:lnTo>
                <a:lnTo>
                  <a:pt x="1572816" y="48006"/>
                </a:lnTo>
                <a:lnTo>
                  <a:pt x="1566215" y="48006"/>
                </a:lnTo>
                <a:lnTo>
                  <a:pt x="1566215" y="30604"/>
                </a:lnTo>
                <a:lnTo>
                  <a:pt x="1513608" y="30604"/>
                </a:lnTo>
                <a:lnTo>
                  <a:pt x="1513608" y="48006"/>
                </a:lnTo>
                <a:lnTo>
                  <a:pt x="1507007" y="48006"/>
                </a:lnTo>
                <a:lnTo>
                  <a:pt x="1507007" y="30604"/>
                </a:lnTo>
                <a:lnTo>
                  <a:pt x="1457601" y="30604"/>
                </a:lnTo>
                <a:lnTo>
                  <a:pt x="1457601" y="23803"/>
                </a:lnTo>
                <a:lnTo>
                  <a:pt x="1507007" y="23803"/>
                </a:lnTo>
                <a:close/>
                <a:moveTo>
                  <a:pt x="528915" y="1600"/>
                </a:moveTo>
                <a:lnTo>
                  <a:pt x="535916" y="3000"/>
                </a:lnTo>
                <a:cubicBezTo>
                  <a:pt x="533249" y="13935"/>
                  <a:pt x="529582" y="25536"/>
                  <a:pt x="524915" y="37805"/>
                </a:cubicBezTo>
                <a:lnTo>
                  <a:pt x="599124" y="37805"/>
                </a:lnTo>
                <a:lnTo>
                  <a:pt x="599124" y="45005"/>
                </a:lnTo>
                <a:lnTo>
                  <a:pt x="577521" y="45005"/>
                </a:lnTo>
                <a:cubicBezTo>
                  <a:pt x="576454" y="54473"/>
                  <a:pt x="575088" y="63241"/>
                  <a:pt x="573421" y="71309"/>
                </a:cubicBezTo>
                <a:cubicBezTo>
                  <a:pt x="571754" y="79376"/>
                  <a:pt x="569720" y="86911"/>
                  <a:pt x="567320" y="93912"/>
                </a:cubicBezTo>
                <a:cubicBezTo>
                  <a:pt x="564920" y="100912"/>
                  <a:pt x="562085" y="107513"/>
                  <a:pt x="558819" y="113714"/>
                </a:cubicBezTo>
                <a:cubicBezTo>
                  <a:pt x="555551" y="119915"/>
                  <a:pt x="551718" y="125816"/>
                  <a:pt x="547317" y="131416"/>
                </a:cubicBezTo>
                <a:cubicBezTo>
                  <a:pt x="553985" y="139417"/>
                  <a:pt x="561819" y="146985"/>
                  <a:pt x="570820" y="154119"/>
                </a:cubicBezTo>
                <a:cubicBezTo>
                  <a:pt x="579822" y="161253"/>
                  <a:pt x="590322" y="168488"/>
                  <a:pt x="602324" y="175822"/>
                </a:cubicBezTo>
                <a:lnTo>
                  <a:pt x="598324" y="182023"/>
                </a:lnTo>
                <a:cubicBezTo>
                  <a:pt x="586322" y="174688"/>
                  <a:pt x="575821" y="167321"/>
                  <a:pt x="566819" y="159920"/>
                </a:cubicBezTo>
                <a:cubicBezTo>
                  <a:pt x="557818" y="152519"/>
                  <a:pt x="549918" y="144818"/>
                  <a:pt x="543117" y="136817"/>
                </a:cubicBezTo>
                <a:cubicBezTo>
                  <a:pt x="536049" y="144951"/>
                  <a:pt x="527681" y="152686"/>
                  <a:pt x="518013" y="160020"/>
                </a:cubicBezTo>
                <a:cubicBezTo>
                  <a:pt x="508346" y="167354"/>
                  <a:pt x="496844" y="174955"/>
                  <a:pt x="483509" y="182823"/>
                </a:cubicBezTo>
                <a:lnTo>
                  <a:pt x="479309" y="176622"/>
                </a:lnTo>
                <a:cubicBezTo>
                  <a:pt x="492911" y="168888"/>
                  <a:pt x="504512" y="161320"/>
                  <a:pt x="514113" y="153919"/>
                </a:cubicBezTo>
                <a:cubicBezTo>
                  <a:pt x="523714" y="146518"/>
                  <a:pt x="531916" y="138951"/>
                  <a:pt x="538716" y="131216"/>
                </a:cubicBezTo>
                <a:cubicBezTo>
                  <a:pt x="531649" y="122015"/>
                  <a:pt x="525948" y="112214"/>
                  <a:pt x="521614" y="101813"/>
                </a:cubicBezTo>
                <a:cubicBezTo>
                  <a:pt x="517280" y="91411"/>
                  <a:pt x="513980" y="79810"/>
                  <a:pt x="511713" y="67008"/>
                </a:cubicBezTo>
                <a:cubicBezTo>
                  <a:pt x="509712" y="70875"/>
                  <a:pt x="507646" y="74642"/>
                  <a:pt x="505512" y="78310"/>
                </a:cubicBezTo>
                <a:cubicBezTo>
                  <a:pt x="503378" y="81977"/>
                  <a:pt x="501245" y="85344"/>
                  <a:pt x="499111" y="88411"/>
                </a:cubicBezTo>
                <a:lnTo>
                  <a:pt x="494111" y="83610"/>
                </a:lnTo>
                <a:cubicBezTo>
                  <a:pt x="497711" y="78276"/>
                  <a:pt x="501311" y="72209"/>
                  <a:pt x="504912" y="65408"/>
                </a:cubicBezTo>
                <a:cubicBezTo>
                  <a:pt x="508512" y="58607"/>
                  <a:pt x="511846" y="51540"/>
                  <a:pt x="514913" y="44205"/>
                </a:cubicBezTo>
                <a:cubicBezTo>
                  <a:pt x="517980" y="36871"/>
                  <a:pt x="520747" y="29537"/>
                  <a:pt x="523214" y="22203"/>
                </a:cubicBezTo>
                <a:cubicBezTo>
                  <a:pt x="525681" y="14868"/>
                  <a:pt x="527581" y="8001"/>
                  <a:pt x="528915" y="1600"/>
                </a:cubicBezTo>
                <a:close/>
                <a:moveTo>
                  <a:pt x="744666" y="1400"/>
                </a:moveTo>
                <a:cubicBezTo>
                  <a:pt x="745866" y="4600"/>
                  <a:pt x="747066" y="8301"/>
                  <a:pt x="748266" y="12501"/>
                </a:cubicBezTo>
                <a:cubicBezTo>
                  <a:pt x="749466" y="16702"/>
                  <a:pt x="750599" y="20869"/>
                  <a:pt x="751666" y="25003"/>
                </a:cubicBezTo>
                <a:lnTo>
                  <a:pt x="795672" y="25003"/>
                </a:lnTo>
                <a:lnTo>
                  <a:pt x="795672" y="66008"/>
                </a:lnTo>
                <a:lnTo>
                  <a:pt x="703460" y="66008"/>
                </a:lnTo>
                <a:cubicBezTo>
                  <a:pt x="703460" y="78676"/>
                  <a:pt x="703060" y="90244"/>
                  <a:pt x="702260" y="100712"/>
                </a:cubicBezTo>
                <a:cubicBezTo>
                  <a:pt x="701460" y="111180"/>
                  <a:pt x="700093" y="120815"/>
                  <a:pt x="698160" y="129616"/>
                </a:cubicBezTo>
                <a:cubicBezTo>
                  <a:pt x="696226" y="138417"/>
                  <a:pt x="693692" y="146618"/>
                  <a:pt x="690559" y="154219"/>
                </a:cubicBezTo>
                <a:cubicBezTo>
                  <a:pt x="687425" y="161820"/>
                  <a:pt x="683591" y="169154"/>
                  <a:pt x="679057" y="176222"/>
                </a:cubicBezTo>
                <a:lnTo>
                  <a:pt x="673257" y="172821"/>
                </a:lnTo>
                <a:cubicBezTo>
                  <a:pt x="677791" y="165887"/>
                  <a:pt x="681624" y="158786"/>
                  <a:pt x="684758" y="151519"/>
                </a:cubicBezTo>
                <a:cubicBezTo>
                  <a:pt x="687892" y="144251"/>
                  <a:pt x="690392" y="136350"/>
                  <a:pt x="692259" y="127816"/>
                </a:cubicBezTo>
                <a:cubicBezTo>
                  <a:pt x="694125" y="119281"/>
                  <a:pt x="695459" y="109914"/>
                  <a:pt x="696259" y="99712"/>
                </a:cubicBezTo>
                <a:cubicBezTo>
                  <a:pt x="697059" y="89511"/>
                  <a:pt x="697459" y="77876"/>
                  <a:pt x="697459" y="64808"/>
                </a:cubicBezTo>
                <a:lnTo>
                  <a:pt x="697459" y="25003"/>
                </a:lnTo>
                <a:lnTo>
                  <a:pt x="745266" y="25003"/>
                </a:lnTo>
                <a:cubicBezTo>
                  <a:pt x="744199" y="21136"/>
                  <a:pt x="743032" y="17169"/>
                  <a:pt x="741765" y="13101"/>
                </a:cubicBezTo>
                <a:cubicBezTo>
                  <a:pt x="740498" y="9034"/>
                  <a:pt x="739331" y="5400"/>
                  <a:pt x="738265" y="2200"/>
                </a:cubicBezTo>
                <a:close/>
                <a:moveTo>
                  <a:pt x="1356865" y="1200"/>
                </a:moveTo>
                <a:lnTo>
                  <a:pt x="1363266" y="1600"/>
                </a:lnTo>
                <a:lnTo>
                  <a:pt x="1363266" y="22203"/>
                </a:lnTo>
                <a:lnTo>
                  <a:pt x="1411472" y="22203"/>
                </a:lnTo>
                <a:lnTo>
                  <a:pt x="1411472" y="28403"/>
                </a:lnTo>
                <a:lnTo>
                  <a:pt x="1363266" y="28403"/>
                </a:lnTo>
                <a:lnTo>
                  <a:pt x="1363266" y="45606"/>
                </a:lnTo>
                <a:lnTo>
                  <a:pt x="1356865" y="45606"/>
                </a:lnTo>
                <a:lnTo>
                  <a:pt x="1356865" y="28403"/>
                </a:lnTo>
                <a:lnTo>
                  <a:pt x="1298458" y="28403"/>
                </a:lnTo>
                <a:lnTo>
                  <a:pt x="1298458" y="45806"/>
                </a:lnTo>
                <a:lnTo>
                  <a:pt x="1292057" y="45806"/>
                </a:lnTo>
                <a:lnTo>
                  <a:pt x="1292057" y="28403"/>
                </a:lnTo>
                <a:lnTo>
                  <a:pt x="1244051" y="28403"/>
                </a:lnTo>
                <a:lnTo>
                  <a:pt x="1244051" y="22203"/>
                </a:lnTo>
                <a:lnTo>
                  <a:pt x="1292057" y="22203"/>
                </a:lnTo>
                <a:lnTo>
                  <a:pt x="1292057" y="1400"/>
                </a:lnTo>
                <a:lnTo>
                  <a:pt x="1298458" y="1800"/>
                </a:lnTo>
                <a:lnTo>
                  <a:pt x="1298458" y="22203"/>
                </a:lnTo>
                <a:lnTo>
                  <a:pt x="1356865" y="22203"/>
                </a:lnTo>
                <a:close/>
                <a:moveTo>
                  <a:pt x="3904164" y="800"/>
                </a:moveTo>
                <a:lnTo>
                  <a:pt x="3910765" y="2400"/>
                </a:lnTo>
                <a:cubicBezTo>
                  <a:pt x="3909431" y="7467"/>
                  <a:pt x="3907831" y="12935"/>
                  <a:pt x="3905964" y="18802"/>
                </a:cubicBezTo>
                <a:cubicBezTo>
                  <a:pt x="3904097" y="24670"/>
                  <a:pt x="3901964" y="30670"/>
                  <a:pt x="3899563" y="36804"/>
                </a:cubicBezTo>
                <a:lnTo>
                  <a:pt x="3960571" y="36804"/>
                </a:lnTo>
                <a:cubicBezTo>
                  <a:pt x="3960571" y="37338"/>
                  <a:pt x="3960471" y="40272"/>
                  <a:pt x="3960271" y="45606"/>
                </a:cubicBezTo>
                <a:cubicBezTo>
                  <a:pt x="3960071" y="50940"/>
                  <a:pt x="3959871" y="57574"/>
                  <a:pt x="3959671" y="65508"/>
                </a:cubicBezTo>
                <a:cubicBezTo>
                  <a:pt x="3959471" y="73442"/>
                  <a:pt x="3959204" y="82110"/>
                  <a:pt x="3958871" y="91511"/>
                </a:cubicBezTo>
                <a:cubicBezTo>
                  <a:pt x="3958537" y="100912"/>
                  <a:pt x="3958204" y="109780"/>
                  <a:pt x="3957871" y="118115"/>
                </a:cubicBezTo>
                <a:cubicBezTo>
                  <a:pt x="3957537" y="126449"/>
                  <a:pt x="3957271" y="133783"/>
                  <a:pt x="3957071" y="140117"/>
                </a:cubicBezTo>
                <a:cubicBezTo>
                  <a:pt x="3956871" y="146451"/>
                  <a:pt x="3956704" y="150485"/>
                  <a:pt x="3956571" y="152219"/>
                </a:cubicBezTo>
                <a:cubicBezTo>
                  <a:pt x="3956304" y="156619"/>
                  <a:pt x="3955704" y="160187"/>
                  <a:pt x="3954770" y="162920"/>
                </a:cubicBezTo>
                <a:cubicBezTo>
                  <a:pt x="3953837" y="165654"/>
                  <a:pt x="3952370" y="167821"/>
                  <a:pt x="3950370" y="169421"/>
                </a:cubicBezTo>
                <a:cubicBezTo>
                  <a:pt x="3948369" y="171021"/>
                  <a:pt x="3945703" y="172188"/>
                  <a:pt x="3942369" y="172921"/>
                </a:cubicBezTo>
                <a:cubicBezTo>
                  <a:pt x="3939035" y="173655"/>
                  <a:pt x="3934901" y="174222"/>
                  <a:pt x="3929967" y="174622"/>
                </a:cubicBezTo>
                <a:lnTo>
                  <a:pt x="3913765" y="175822"/>
                </a:lnTo>
                <a:lnTo>
                  <a:pt x="3911165" y="168821"/>
                </a:lnTo>
                <a:lnTo>
                  <a:pt x="3928367" y="167621"/>
                </a:lnTo>
                <a:cubicBezTo>
                  <a:pt x="3932501" y="167354"/>
                  <a:pt x="3935935" y="166954"/>
                  <a:pt x="3938668" y="166421"/>
                </a:cubicBezTo>
                <a:cubicBezTo>
                  <a:pt x="3941402" y="165887"/>
                  <a:pt x="3943536" y="164987"/>
                  <a:pt x="3945069" y="163720"/>
                </a:cubicBezTo>
                <a:cubicBezTo>
                  <a:pt x="3946603" y="162453"/>
                  <a:pt x="3947703" y="160687"/>
                  <a:pt x="3948369" y="158420"/>
                </a:cubicBezTo>
                <a:cubicBezTo>
                  <a:pt x="3949036" y="156153"/>
                  <a:pt x="3949503" y="153219"/>
                  <a:pt x="3949770" y="149619"/>
                </a:cubicBezTo>
                <a:cubicBezTo>
                  <a:pt x="3949903" y="147885"/>
                  <a:pt x="3950070" y="144351"/>
                  <a:pt x="3950270" y="139017"/>
                </a:cubicBezTo>
                <a:cubicBezTo>
                  <a:pt x="3950470" y="133683"/>
                  <a:pt x="3950703" y="127382"/>
                  <a:pt x="3950970" y="120115"/>
                </a:cubicBezTo>
                <a:cubicBezTo>
                  <a:pt x="3951237" y="112847"/>
                  <a:pt x="3951503" y="105146"/>
                  <a:pt x="3951770" y="97012"/>
                </a:cubicBezTo>
                <a:cubicBezTo>
                  <a:pt x="3952037" y="88878"/>
                  <a:pt x="3952303" y="81177"/>
                  <a:pt x="3952570" y="73909"/>
                </a:cubicBezTo>
                <a:cubicBezTo>
                  <a:pt x="3952837" y="66641"/>
                  <a:pt x="3953037" y="60274"/>
                  <a:pt x="3953170" y="54807"/>
                </a:cubicBezTo>
                <a:cubicBezTo>
                  <a:pt x="3953303" y="49339"/>
                  <a:pt x="3953437" y="45672"/>
                  <a:pt x="3953570" y="43805"/>
                </a:cubicBezTo>
                <a:lnTo>
                  <a:pt x="3896763" y="43805"/>
                </a:lnTo>
                <a:cubicBezTo>
                  <a:pt x="3894229" y="49673"/>
                  <a:pt x="3891496" y="55407"/>
                  <a:pt x="3888562" y="61007"/>
                </a:cubicBezTo>
                <a:cubicBezTo>
                  <a:pt x="3885628" y="66608"/>
                  <a:pt x="3882428" y="72009"/>
                  <a:pt x="3878961" y="77209"/>
                </a:cubicBezTo>
                <a:lnTo>
                  <a:pt x="3873160" y="73209"/>
                </a:lnTo>
                <a:cubicBezTo>
                  <a:pt x="3877027" y="67608"/>
                  <a:pt x="3880561" y="61674"/>
                  <a:pt x="3883761" y="55407"/>
                </a:cubicBezTo>
                <a:cubicBezTo>
                  <a:pt x="3886962" y="49139"/>
                  <a:pt x="3889862" y="42805"/>
                  <a:pt x="3892463" y="36404"/>
                </a:cubicBezTo>
                <a:cubicBezTo>
                  <a:pt x="3895063" y="30004"/>
                  <a:pt x="3897330" y="23769"/>
                  <a:pt x="3899263" y="17702"/>
                </a:cubicBezTo>
                <a:cubicBezTo>
                  <a:pt x="3901197" y="11635"/>
                  <a:pt x="3902831" y="6001"/>
                  <a:pt x="3904164" y="800"/>
                </a:cubicBezTo>
                <a:close/>
                <a:moveTo>
                  <a:pt x="4277535" y="200"/>
                </a:moveTo>
                <a:lnTo>
                  <a:pt x="4283535" y="3200"/>
                </a:lnTo>
                <a:cubicBezTo>
                  <a:pt x="4281268" y="6534"/>
                  <a:pt x="4278868" y="9901"/>
                  <a:pt x="4276334" y="13301"/>
                </a:cubicBezTo>
                <a:cubicBezTo>
                  <a:pt x="4273801" y="16702"/>
                  <a:pt x="4271067" y="20136"/>
                  <a:pt x="4268133" y="23603"/>
                </a:cubicBezTo>
                <a:lnTo>
                  <a:pt x="4356545" y="23603"/>
                </a:lnTo>
                <a:lnTo>
                  <a:pt x="4356545" y="30204"/>
                </a:lnTo>
                <a:cubicBezTo>
                  <a:pt x="4344543" y="45672"/>
                  <a:pt x="4330408" y="59374"/>
                  <a:pt x="4314139" y="71309"/>
                </a:cubicBezTo>
                <a:cubicBezTo>
                  <a:pt x="4297871" y="83244"/>
                  <a:pt x="4278735" y="93878"/>
                  <a:pt x="4256732" y="103213"/>
                </a:cubicBezTo>
                <a:lnTo>
                  <a:pt x="4357345" y="103213"/>
                </a:lnTo>
                <a:lnTo>
                  <a:pt x="4357345" y="179822"/>
                </a:lnTo>
                <a:lnTo>
                  <a:pt x="4350544" y="179822"/>
                </a:lnTo>
                <a:lnTo>
                  <a:pt x="4350544" y="166421"/>
                </a:lnTo>
                <a:lnTo>
                  <a:pt x="4248531" y="166421"/>
                </a:lnTo>
                <a:lnTo>
                  <a:pt x="4248531" y="179822"/>
                </a:lnTo>
                <a:lnTo>
                  <a:pt x="4241730" y="179822"/>
                </a:lnTo>
                <a:lnTo>
                  <a:pt x="4241730" y="109414"/>
                </a:lnTo>
                <a:cubicBezTo>
                  <a:pt x="4235463" y="111814"/>
                  <a:pt x="4228995" y="114114"/>
                  <a:pt x="4222328" y="116314"/>
                </a:cubicBezTo>
                <a:cubicBezTo>
                  <a:pt x="4215660" y="118515"/>
                  <a:pt x="4208726" y="120748"/>
                  <a:pt x="4201525" y="123015"/>
                </a:cubicBezTo>
                <a:lnTo>
                  <a:pt x="4199325" y="116214"/>
                </a:lnTo>
                <a:cubicBezTo>
                  <a:pt x="4216927" y="111014"/>
                  <a:pt x="4233096" y="105446"/>
                  <a:pt x="4247831" y="99512"/>
                </a:cubicBezTo>
                <a:cubicBezTo>
                  <a:pt x="4262566" y="93578"/>
                  <a:pt x="4276001" y="87111"/>
                  <a:pt x="4288136" y="80110"/>
                </a:cubicBezTo>
                <a:cubicBezTo>
                  <a:pt x="4300271" y="73109"/>
                  <a:pt x="4311239" y="65508"/>
                  <a:pt x="4321040" y="57307"/>
                </a:cubicBezTo>
                <a:cubicBezTo>
                  <a:pt x="4330841" y="49106"/>
                  <a:pt x="4339676" y="40138"/>
                  <a:pt x="4347543" y="30404"/>
                </a:cubicBezTo>
                <a:lnTo>
                  <a:pt x="4262333" y="30404"/>
                </a:lnTo>
                <a:cubicBezTo>
                  <a:pt x="4260066" y="32804"/>
                  <a:pt x="4257799" y="35204"/>
                  <a:pt x="4255532" y="37605"/>
                </a:cubicBezTo>
                <a:cubicBezTo>
                  <a:pt x="4253265" y="40005"/>
                  <a:pt x="4250931" y="42338"/>
                  <a:pt x="4248531" y="44605"/>
                </a:cubicBezTo>
                <a:cubicBezTo>
                  <a:pt x="4251065" y="46472"/>
                  <a:pt x="4253998" y="48639"/>
                  <a:pt x="4257332" y="51106"/>
                </a:cubicBezTo>
                <a:cubicBezTo>
                  <a:pt x="4260666" y="53573"/>
                  <a:pt x="4264033" y="56107"/>
                  <a:pt x="4267433" y="58707"/>
                </a:cubicBezTo>
                <a:cubicBezTo>
                  <a:pt x="4270834" y="61307"/>
                  <a:pt x="4274068" y="63874"/>
                  <a:pt x="4277135" y="66408"/>
                </a:cubicBezTo>
                <a:cubicBezTo>
                  <a:pt x="4280202" y="68942"/>
                  <a:pt x="4282735" y="71142"/>
                  <a:pt x="4284736" y="73009"/>
                </a:cubicBezTo>
                <a:lnTo>
                  <a:pt x="4280135" y="78410"/>
                </a:lnTo>
                <a:cubicBezTo>
                  <a:pt x="4278135" y="76543"/>
                  <a:pt x="4275568" y="74309"/>
                  <a:pt x="4272434" y="71709"/>
                </a:cubicBezTo>
                <a:cubicBezTo>
                  <a:pt x="4269300" y="69108"/>
                  <a:pt x="4266000" y="66441"/>
                  <a:pt x="4262533" y="63708"/>
                </a:cubicBezTo>
                <a:cubicBezTo>
                  <a:pt x="4259066" y="60974"/>
                  <a:pt x="4255665" y="58340"/>
                  <a:pt x="4252331" y="55807"/>
                </a:cubicBezTo>
                <a:cubicBezTo>
                  <a:pt x="4248998" y="53273"/>
                  <a:pt x="4246064" y="51140"/>
                  <a:pt x="4243530" y="49406"/>
                </a:cubicBezTo>
                <a:cubicBezTo>
                  <a:pt x="4238597" y="53940"/>
                  <a:pt x="4233529" y="58307"/>
                  <a:pt x="4228329" y="62508"/>
                </a:cubicBezTo>
                <a:cubicBezTo>
                  <a:pt x="4223128" y="66708"/>
                  <a:pt x="4217794" y="70675"/>
                  <a:pt x="4212326" y="74409"/>
                </a:cubicBezTo>
                <a:lnTo>
                  <a:pt x="4208126" y="68608"/>
                </a:lnTo>
                <a:cubicBezTo>
                  <a:pt x="4214793" y="64075"/>
                  <a:pt x="4221461" y="59007"/>
                  <a:pt x="4228128" y="53407"/>
                </a:cubicBezTo>
                <a:cubicBezTo>
                  <a:pt x="4234796" y="47806"/>
                  <a:pt x="4241163" y="42005"/>
                  <a:pt x="4247231" y="36004"/>
                </a:cubicBezTo>
                <a:cubicBezTo>
                  <a:pt x="4253298" y="30004"/>
                  <a:pt x="4258899" y="23936"/>
                  <a:pt x="4264033" y="17802"/>
                </a:cubicBezTo>
                <a:cubicBezTo>
                  <a:pt x="4269167" y="11668"/>
                  <a:pt x="4273668" y="5801"/>
                  <a:pt x="4277535" y="200"/>
                </a:cubicBezTo>
                <a:close/>
                <a:moveTo>
                  <a:pt x="914087" y="0"/>
                </a:moveTo>
                <a:lnTo>
                  <a:pt x="921488" y="1400"/>
                </a:lnTo>
                <a:cubicBezTo>
                  <a:pt x="920821" y="3267"/>
                  <a:pt x="920087" y="5334"/>
                  <a:pt x="919288" y="7601"/>
                </a:cubicBezTo>
                <a:cubicBezTo>
                  <a:pt x="918487" y="9868"/>
                  <a:pt x="917621" y="12201"/>
                  <a:pt x="916687" y="14602"/>
                </a:cubicBezTo>
                <a:cubicBezTo>
                  <a:pt x="915753" y="17002"/>
                  <a:pt x="914820" y="19336"/>
                  <a:pt x="913886" y="21603"/>
                </a:cubicBezTo>
                <a:cubicBezTo>
                  <a:pt x="912953" y="23869"/>
                  <a:pt x="912020" y="26003"/>
                  <a:pt x="911087" y="28003"/>
                </a:cubicBezTo>
                <a:lnTo>
                  <a:pt x="985095" y="28003"/>
                </a:lnTo>
                <a:lnTo>
                  <a:pt x="985095" y="179822"/>
                </a:lnTo>
                <a:lnTo>
                  <a:pt x="978095" y="179822"/>
                </a:lnTo>
                <a:lnTo>
                  <a:pt x="978095" y="165821"/>
                </a:lnTo>
                <a:lnTo>
                  <a:pt x="864081" y="165821"/>
                </a:lnTo>
                <a:lnTo>
                  <a:pt x="864081" y="180822"/>
                </a:lnTo>
                <a:lnTo>
                  <a:pt x="857079" y="180822"/>
                </a:lnTo>
                <a:lnTo>
                  <a:pt x="857079" y="28003"/>
                </a:lnTo>
                <a:lnTo>
                  <a:pt x="903086" y="28003"/>
                </a:lnTo>
                <a:cubicBezTo>
                  <a:pt x="904019" y="26003"/>
                  <a:pt x="905019" y="23769"/>
                  <a:pt x="906086" y="21302"/>
                </a:cubicBezTo>
                <a:cubicBezTo>
                  <a:pt x="907153" y="18836"/>
                  <a:pt x="908186" y="16335"/>
                  <a:pt x="909186" y="13802"/>
                </a:cubicBezTo>
                <a:cubicBezTo>
                  <a:pt x="910186" y="11268"/>
                  <a:pt x="911087" y="8801"/>
                  <a:pt x="911886" y="6401"/>
                </a:cubicBezTo>
                <a:cubicBezTo>
                  <a:pt x="912686" y="4000"/>
                  <a:pt x="913420" y="1867"/>
                  <a:pt x="914087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R="0" lvl="0" indent="0" algn="just" fontAlgn="auto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600" b="0" i="0" u="none" strike="noStrike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en-US" altLang="zh-CN" dirty="0"/>
          </a:p>
        </p:txBody>
      </p:sp>
      <p:sp>
        <p:nvSpPr>
          <p:cNvPr id="49" name="文本框-4_矢量">
            <a:extLst>
              <a:ext uri="{FF2B5EF4-FFF2-40B4-BE49-F238E27FC236}">
                <a16:creationId xmlns:a16="http://schemas.microsoft.com/office/drawing/2014/main" id="{0D9466E7-8691-4BCB-B0B6-DB7BEBEE4EE9}"/>
              </a:ext>
            </a:extLst>
          </p:cNvPr>
          <p:cNvSpPr txBox="1"/>
          <p:nvPr/>
        </p:nvSpPr>
        <p:spPr>
          <a:xfrm>
            <a:off x="1128671" y="2058062"/>
            <a:ext cx="4525327" cy="318124"/>
          </a:xfrm>
          <a:custGeom>
            <a:avLst/>
            <a:gdLst/>
            <a:ahLst/>
            <a:cxnLst/>
            <a:rect l="l" t="t" r="r" b="b"/>
            <a:pathLst>
              <a:path w="4525327" h="318124">
                <a:moveTo>
                  <a:pt x="1259581" y="232837"/>
                </a:moveTo>
                <a:cubicBezTo>
                  <a:pt x="1266747" y="232837"/>
                  <a:pt x="1271623" y="233483"/>
                  <a:pt x="1274207" y="234775"/>
                </a:cubicBezTo>
                <a:cubicBezTo>
                  <a:pt x="1276791" y="236067"/>
                  <a:pt x="1279200" y="237594"/>
                  <a:pt x="1281432" y="239357"/>
                </a:cubicBezTo>
                <a:cubicBezTo>
                  <a:pt x="1283664" y="241119"/>
                  <a:pt x="1285896" y="242587"/>
                  <a:pt x="1288128" y="243762"/>
                </a:cubicBezTo>
                <a:cubicBezTo>
                  <a:pt x="1290360" y="244937"/>
                  <a:pt x="1292416" y="246288"/>
                  <a:pt x="1294295" y="247815"/>
                </a:cubicBezTo>
                <a:cubicBezTo>
                  <a:pt x="1296175" y="249342"/>
                  <a:pt x="1298054" y="250810"/>
                  <a:pt x="1299934" y="252220"/>
                </a:cubicBezTo>
                <a:cubicBezTo>
                  <a:pt x="1301814" y="253630"/>
                  <a:pt x="1303752" y="254863"/>
                  <a:pt x="1305749" y="255920"/>
                </a:cubicBezTo>
                <a:cubicBezTo>
                  <a:pt x="1307746" y="256978"/>
                  <a:pt x="1309215" y="257976"/>
                  <a:pt x="1310154" y="258916"/>
                </a:cubicBezTo>
                <a:cubicBezTo>
                  <a:pt x="1311094" y="259856"/>
                  <a:pt x="1312210" y="260737"/>
                  <a:pt x="1313502" y="261559"/>
                </a:cubicBezTo>
                <a:cubicBezTo>
                  <a:pt x="1314795" y="262382"/>
                  <a:pt x="1315911" y="263439"/>
                  <a:pt x="1316851" y="264731"/>
                </a:cubicBezTo>
                <a:cubicBezTo>
                  <a:pt x="1317790" y="266023"/>
                  <a:pt x="1318260" y="267668"/>
                  <a:pt x="1318260" y="269665"/>
                </a:cubicBezTo>
                <a:cubicBezTo>
                  <a:pt x="1318260" y="271662"/>
                  <a:pt x="1317967" y="273131"/>
                  <a:pt x="1317379" y="274070"/>
                </a:cubicBezTo>
                <a:cubicBezTo>
                  <a:pt x="1316792" y="275010"/>
                  <a:pt x="1315676" y="276009"/>
                  <a:pt x="1314031" y="277066"/>
                </a:cubicBezTo>
                <a:cubicBezTo>
                  <a:pt x="1312386" y="278123"/>
                  <a:pt x="1311564" y="278652"/>
                  <a:pt x="1311564" y="278652"/>
                </a:cubicBezTo>
                <a:cubicBezTo>
                  <a:pt x="1311564" y="278652"/>
                  <a:pt x="1310742" y="278652"/>
                  <a:pt x="1309097" y="278652"/>
                </a:cubicBezTo>
                <a:cubicBezTo>
                  <a:pt x="1307452" y="278652"/>
                  <a:pt x="1306160" y="278417"/>
                  <a:pt x="1305221" y="277947"/>
                </a:cubicBezTo>
                <a:cubicBezTo>
                  <a:pt x="1304280" y="277477"/>
                  <a:pt x="1303165" y="276596"/>
                  <a:pt x="1301872" y="275304"/>
                </a:cubicBezTo>
                <a:cubicBezTo>
                  <a:pt x="1300580" y="274012"/>
                  <a:pt x="1297585" y="271897"/>
                  <a:pt x="1292886" y="268960"/>
                </a:cubicBezTo>
                <a:cubicBezTo>
                  <a:pt x="1288187" y="266023"/>
                  <a:pt x="1284016" y="263380"/>
                  <a:pt x="1280374" y="261031"/>
                </a:cubicBezTo>
                <a:cubicBezTo>
                  <a:pt x="1276733" y="258681"/>
                  <a:pt x="1274148" y="256508"/>
                  <a:pt x="1272621" y="254511"/>
                </a:cubicBezTo>
                <a:cubicBezTo>
                  <a:pt x="1271094" y="252514"/>
                  <a:pt x="1268979" y="250517"/>
                  <a:pt x="1266278" y="248520"/>
                </a:cubicBezTo>
                <a:cubicBezTo>
                  <a:pt x="1263576" y="246523"/>
                  <a:pt x="1260991" y="245054"/>
                  <a:pt x="1258524" y="244114"/>
                </a:cubicBezTo>
                <a:cubicBezTo>
                  <a:pt x="1256057" y="243174"/>
                  <a:pt x="1254589" y="242470"/>
                  <a:pt x="1254119" y="242000"/>
                </a:cubicBezTo>
                <a:cubicBezTo>
                  <a:pt x="1253649" y="241530"/>
                  <a:pt x="1252827" y="241119"/>
                  <a:pt x="1251652" y="240766"/>
                </a:cubicBezTo>
                <a:cubicBezTo>
                  <a:pt x="1250477" y="240414"/>
                  <a:pt x="1249537" y="240003"/>
                  <a:pt x="1248833" y="239533"/>
                </a:cubicBezTo>
                <a:cubicBezTo>
                  <a:pt x="1248128" y="239063"/>
                  <a:pt x="1247717" y="238182"/>
                  <a:pt x="1247599" y="236890"/>
                </a:cubicBezTo>
                <a:cubicBezTo>
                  <a:pt x="1247482" y="235597"/>
                  <a:pt x="1247658" y="234599"/>
                  <a:pt x="1248128" y="233894"/>
                </a:cubicBezTo>
                <a:cubicBezTo>
                  <a:pt x="1248598" y="233189"/>
                  <a:pt x="1252415" y="232837"/>
                  <a:pt x="1259581" y="232837"/>
                </a:cubicBezTo>
                <a:close/>
                <a:moveTo>
                  <a:pt x="242130" y="207462"/>
                </a:moveTo>
                <a:cubicBezTo>
                  <a:pt x="243188" y="207227"/>
                  <a:pt x="244069" y="207403"/>
                  <a:pt x="244774" y="207991"/>
                </a:cubicBezTo>
                <a:cubicBezTo>
                  <a:pt x="245478" y="208578"/>
                  <a:pt x="246594" y="209342"/>
                  <a:pt x="248122" y="210281"/>
                </a:cubicBezTo>
                <a:cubicBezTo>
                  <a:pt x="249649" y="211221"/>
                  <a:pt x="250882" y="212161"/>
                  <a:pt x="251822" y="213101"/>
                </a:cubicBezTo>
                <a:cubicBezTo>
                  <a:pt x="252762" y="214041"/>
                  <a:pt x="253878" y="214746"/>
                  <a:pt x="255170" y="215215"/>
                </a:cubicBezTo>
                <a:cubicBezTo>
                  <a:pt x="256462" y="215685"/>
                  <a:pt x="258107" y="216860"/>
                  <a:pt x="260104" y="218740"/>
                </a:cubicBezTo>
                <a:cubicBezTo>
                  <a:pt x="262101" y="220619"/>
                  <a:pt x="263922" y="222088"/>
                  <a:pt x="265567" y="223145"/>
                </a:cubicBezTo>
                <a:cubicBezTo>
                  <a:pt x="267211" y="224202"/>
                  <a:pt x="268386" y="225260"/>
                  <a:pt x="269091" y="226317"/>
                </a:cubicBezTo>
                <a:cubicBezTo>
                  <a:pt x="269796" y="227374"/>
                  <a:pt x="270970" y="228373"/>
                  <a:pt x="272615" y="229312"/>
                </a:cubicBezTo>
                <a:cubicBezTo>
                  <a:pt x="274260" y="230252"/>
                  <a:pt x="275493" y="231368"/>
                  <a:pt x="276316" y="232660"/>
                </a:cubicBezTo>
                <a:cubicBezTo>
                  <a:pt x="277138" y="233953"/>
                  <a:pt x="277960" y="235010"/>
                  <a:pt x="278783" y="235832"/>
                </a:cubicBezTo>
                <a:cubicBezTo>
                  <a:pt x="279605" y="236655"/>
                  <a:pt x="280486" y="237888"/>
                  <a:pt x="281426" y="239533"/>
                </a:cubicBezTo>
                <a:cubicBezTo>
                  <a:pt x="282365" y="241177"/>
                  <a:pt x="282894" y="242881"/>
                  <a:pt x="283012" y="244643"/>
                </a:cubicBezTo>
                <a:cubicBezTo>
                  <a:pt x="283129" y="246405"/>
                  <a:pt x="283540" y="247756"/>
                  <a:pt x="284245" y="248696"/>
                </a:cubicBezTo>
                <a:cubicBezTo>
                  <a:pt x="284950" y="249636"/>
                  <a:pt x="285302" y="251750"/>
                  <a:pt x="285302" y="255039"/>
                </a:cubicBezTo>
                <a:cubicBezTo>
                  <a:pt x="285302" y="258329"/>
                  <a:pt x="285009" y="260443"/>
                  <a:pt x="284421" y="261383"/>
                </a:cubicBezTo>
                <a:cubicBezTo>
                  <a:pt x="283834" y="262323"/>
                  <a:pt x="282718" y="263321"/>
                  <a:pt x="281073" y="264379"/>
                </a:cubicBezTo>
                <a:cubicBezTo>
                  <a:pt x="279429" y="265436"/>
                  <a:pt x="278606" y="265965"/>
                  <a:pt x="278606" y="265965"/>
                </a:cubicBezTo>
                <a:cubicBezTo>
                  <a:pt x="278606" y="265965"/>
                  <a:pt x="277960" y="265965"/>
                  <a:pt x="276668" y="265965"/>
                </a:cubicBezTo>
                <a:cubicBezTo>
                  <a:pt x="275376" y="265965"/>
                  <a:pt x="274260" y="265730"/>
                  <a:pt x="273320" y="265260"/>
                </a:cubicBezTo>
                <a:cubicBezTo>
                  <a:pt x="272380" y="264790"/>
                  <a:pt x="271440" y="264085"/>
                  <a:pt x="270501" y="263145"/>
                </a:cubicBezTo>
                <a:cubicBezTo>
                  <a:pt x="269561" y="262205"/>
                  <a:pt x="268738" y="260737"/>
                  <a:pt x="268034" y="258740"/>
                </a:cubicBezTo>
                <a:cubicBezTo>
                  <a:pt x="267329" y="256743"/>
                  <a:pt x="266565" y="255509"/>
                  <a:pt x="265743" y="255039"/>
                </a:cubicBezTo>
                <a:cubicBezTo>
                  <a:pt x="264921" y="254570"/>
                  <a:pt x="263628" y="253219"/>
                  <a:pt x="261866" y="250987"/>
                </a:cubicBezTo>
                <a:cubicBezTo>
                  <a:pt x="260104" y="248755"/>
                  <a:pt x="258988" y="246816"/>
                  <a:pt x="258518" y="245172"/>
                </a:cubicBezTo>
                <a:cubicBezTo>
                  <a:pt x="258048" y="243527"/>
                  <a:pt x="257461" y="242293"/>
                  <a:pt x="256756" y="241471"/>
                </a:cubicBezTo>
                <a:cubicBezTo>
                  <a:pt x="256051" y="240649"/>
                  <a:pt x="255464" y="239298"/>
                  <a:pt x="254994" y="237418"/>
                </a:cubicBezTo>
                <a:cubicBezTo>
                  <a:pt x="254524" y="235539"/>
                  <a:pt x="253995" y="234188"/>
                  <a:pt x="253408" y="233365"/>
                </a:cubicBezTo>
                <a:cubicBezTo>
                  <a:pt x="252821" y="232543"/>
                  <a:pt x="251998" y="231133"/>
                  <a:pt x="250941" y="229136"/>
                </a:cubicBezTo>
                <a:cubicBezTo>
                  <a:pt x="249884" y="227139"/>
                  <a:pt x="248709" y="225436"/>
                  <a:pt x="247417" y="224026"/>
                </a:cubicBezTo>
                <a:cubicBezTo>
                  <a:pt x="246124" y="222616"/>
                  <a:pt x="245420" y="221618"/>
                  <a:pt x="245302" y="221030"/>
                </a:cubicBezTo>
                <a:cubicBezTo>
                  <a:pt x="245185" y="220443"/>
                  <a:pt x="244715" y="219327"/>
                  <a:pt x="243892" y="217682"/>
                </a:cubicBezTo>
                <a:cubicBezTo>
                  <a:pt x="243070" y="216038"/>
                  <a:pt x="242248" y="214804"/>
                  <a:pt x="241425" y="213982"/>
                </a:cubicBezTo>
                <a:cubicBezTo>
                  <a:pt x="240603" y="213160"/>
                  <a:pt x="240075" y="212220"/>
                  <a:pt x="239840" y="211163"/>
                </a:cubicBezTo>
                <a:cubicBezTo>
                  <a:pt x="239605" y="210105"/>
                  <a:pt x="239663" y="209283"/>
                  <a:pt x="240016" y="208696"/>
                </a:cubicBezTo>
                <a:cubicBezTo>
                  <a:pt x="240368" y="208108"/>
                  <a:pt x="241073" y="207697"/>
                  <a:pt x="242130" y="207462"/>
                </a:cubicBezTo>
                <a:close/>
                <a:moveTo>
                  <a:pt x="3349285" y="194246"/>
                </a:moveTo>
                <a:cubicBezTo>
                  <a:pt x="3346701" y="194129"/>
                  <a:pt x="3345056" y="194305"/>
                  <a:pt x="3344351" y="194775"/>
                </a:cubicBezTo>
                <a:cubicBezTo>
                  <a:pt x="3343647" y="195245"/>
                  <a:pt x="3342237" y="195480"/>
                  <a:pt x="3340122" y="195480"/>
                </a:cubicBezTo>
                <a:cubicBezTo>
                  <a:pt x="3338008" y="195480"/>
                  <a:pt x="3336598" y="195715"/>
                  <a:pt x="3335893" y="196184"/>
                </a:cubicBezTo>
                <a:cubicBezTo>
                  <a:pt x="3335188" y="196654"/>
                  <a:pt x="3334366" y="196889"/>
                  <a:pt x="3333426" y="196889"/>
                </a:cubicBezTo>
                <a:cubicBezTo>
                  <a:pt x="3332486" y="196889"/>
                  <a:pt x="3331311" y="197359"/>
                  <a:pt x="3329902" y="198299"/>
                </a:cubicBezTo>
                <a:cubicBezTo>
                  <a:pt x="3328492" y="199239"/>
                  <a:pt x="3326848" y="199709"/>
                  <a:pt x="3324968" y="199709"/>
                </a:cubicBezTo>
                <a:cubicBezTo>
                  <a:pt x="3323088" y="199709"/>
                  <a:pt x="3321737" y="199944"/>
                  <a:pt x="3320915" y="200414"/>
                </a:cubicBezTo>
                <a:cubicBezTo>
                  <a:pt x="3320093" y="200883"/>
                  <a:pt x="3319388" y="201118"/>
                  <a:pt x="3318801" y="201118"/>
                </a:cubicBezTo>
                <a:cubicBezTo>
                  <a:pt x="3318213" y="201118"/>
                  <a:pt x="3317215" y="201588"/>
                  <a:pt x="3315805" y="202528"/>
                </a:cubicBezTo>
                <a:cubicBezTo>
                  <a:pt x="3314395" y="203468"/>
                  <a:pt x="3313221" y="203938"/>
                  <a:pt x="3312281" y="203938"/>
                </a:cubicBezTo>
                <a:cubicBezTo>
                  <a:pt x="3311341" y="203938"/>
                  <a:pt x="3310460" y="204173"/>
                  <a:pt x="3309638" y="204643"/>
                </a:cubicBezTo>
                <a:cubicBezTo>
                  <a:pt x="3308815" y="205113"/>
                  <a:pt x="3308052" y="205348"/>
                  <a:pt x="3307347" y="205348"/>
                </a:cubicBezTo>
                <a:cubicBezTo>
                  <a:pt x="3306642" y="205348"/>
                  <a:pt x="3305467" y="205817"/>
                  <a:pt x="3303822" y="206757"/>
                </a:cubicBezTo>
                <a:cubicBezTo>
                  <a:pt x="3302178" y="207697"/>
                  <a:pt x="3300886" y="208167"/>
                  <a:pt x="3299946" y="208167"/>
                </a:cubicBezTo>
                <a:cubicBezTo>
                  <a:pt x="3299006" y="208167"/>
                  <a:pt x="3297538" y="208813"/>
                  <a:pt x="3295540" y="210105"/>
                </a:cubicBezTo>
                <a:cubicBezTo>
                  <a:pt x="3293543" y="211397"/>
                  <a:pt x="3292428" y="212044"/>
                  <a:pt x="3292192" y="212044"/>
                </a:cubicBezTo>
                <a:cubicBezTo>
                  <a:pt x="3291958" y="212044"/>
                  <a:pt x="3291546" y="212337"/>
                  <a:pt x="3290959" y="212925"/>
                </a:cubicBezTo>
                <a:cubicBezTo>
                  <a:pt x="3290372" y="213512"/>
                  <a:pt x="3289197" y="214393"/>
                  <a:pt x="3287435" y="215568"/>
                </a:cubicBezTo>
                <a:cubicBezTo>
                  <a:pt x="3285673" y="216743"/>
                  <a:pt x="3284674" y="217330"/>
                  <a:pt x="3284439" y="217330"/>
                </a:cubicBezTo>
                <a:cubicBezTo>
                  <a:pt x="3284204" y="217330"/>
                  <a:pt x="3283969" y="217506"/>
                  <a:pt x="3283734" y="217859"/>
                </a:cubicBezTo>
                <a:cubicBezTo>
                  <a:pt x="3283499" y="218211"/>
                  <a:pt x="3282853" y="218975"/>
                  <a:pt x="3281796" y="220149"/>
                </a:cubicBezTo>
                <a:cubicBezTo>
                  <a:pt x="3280739" y="221324"/>
                  <a:pt x="3279211" y="222440"/>
                  <a:pt x="3277215" y="223497"/>
                </a:cubicBezTo>
                <a:lnTo>
                  <a:pt x="3275390" y="224084"/>
                </a:lnTo>
                <a:lnTo>
                  <a:pt x="3275452" y="232837"/>
                </a:lnTo>
                <a:lnTo>
                  <a:pt x="3275544" y="245751"/>
                </a:lnTo>
                <a:lnTo>
                  <a:pt x="3275629" y="245700"/>
                </a:lnTo>
                <a:cubicBezTo>
                  <a:pt x="3276803" y="245348"/>
                  <a:pt x="3278154" y="244525"/>
                  <a:pt x="3279682" y="243233"/>
                </a:cubicBezTo>
                <a:cubicBezTo>
                  <a:pt x="3281208" y="241941"/>
                  <a:pt x="3282677" y="241236"/>
                  <a:pt x="3284087" y="241119"/>
                </a:cubicBezTo>
                <a:cubicBezTo>
                  <a:pt x="3285496" y="241001"/>
                  <a:pt x="3286671" y="240766"/>
                  <a:pt x="3287611" y="240414"/>
                </a:cubicBezTo>
                <a:cubicBezTo>
                  <a:pt x="3288551" y="240061"/>
                  <a:pt x="3289725" y="239474"/>
                  <a:pt x="3291135" y="238652"/>
                </a:cubicBezTo>
                <a:cubicBezTo>
                  <a:pt x="3292545" y="237829"/>
                  <a:pt x="3294366" y="236890"/>
                  <a:pt x="3296598" y="235832"/>
                </a:cubicBezTo>
                <a:cubicBezTo>
                  <a:pt x="3298830" y="234775"/>
                  <a:pt x="3300944" y="234188"/>
                  <a:pt x="3302941" y="234070"/>
                </a:cubicBezTo>
                <a:cubicBezTo>
                  <a:pt x="3304939" y="233953"/>
                  <a:pt x="3306642" y="233483"/>
                  <a:pt x="3308052" y="232660"/>
                </a:cubicBezTo>
                <a:cubicBezTo>
                  <a:pt x="3309461" y="231838"/>
                  <a:pt x="3310930" y="231368"/>
                  <a:pt x="3312457" y="231251"/>
                </a:cubicBezTo>
                <a:cubicBezTo>
                  <a:pt x="3313984" y="231133"/>
                  <a:pt x="3314924" y="230898"/>
                  <a:pt x="3315276" y="230546"/>
                </a:cubicBezTo>
                <a:cubicBezTo>
                  <a:pt x="3315629" y="230193"/>
                  <a:pt x="3317332" y="229959"/>
                  <a:pt x="3320387" y="229841"/>
                </a:cubicBezTo>
                <a:cubicBezTo>
                  <a:pt x="3323441" y="229724"/>
                  <a:pt x="3325614" y="230017"/>
                  <a:pt x="3326906" y="230722"/>
                </a:cubicBezTo>
                <a:cubicBezTo>
                  <a:pt x="3328199" y="231427"/>
                  <a:pt x="3329315" y="232426"/>
                  <a:pt x="3330254" y="233718"/>
                </a:cubicBezTo>
                <a:cubicBezTo>
                  <a:pt x="3331194" y="235010"/>
                  <a:pt x="3331664" y="236655"/>
                  <a:pt x="3331664" y="238652"/>
                </a:cubicBezTo>
                <a:cubicBezTo>
                  <a:pt x="3331664" y="240649"/>
                  <a:pt x="3331371" y="242117"/>
                  <a:pt x="3330783" y="243057"/>
                </a:cubicBezTo>
                <a:cubicBezTo>
                  <a:pt x="3330196" y="243997"/>
                  <a:pt x="3329080" y="244995"/>
                  <a:pt x="3327435" y="246053"/>
                </a:cubicBezTo>
                <a:cubicBezTo>
                  <a:pt x="3325790" y="247110"/>
                  <a:pt x="3324381" y="247639"/>
                  <a:pt x="3323206" y="247639"/>
                </a:cubicBezTo>
                <a:cubicBezTo>
                  <a:pt x="3322031" y="247639"/>
                  <a:pt x="3321091" y="247873"/>
                  <a:pt x="3320387" y="248343"/>
                </a:cubicBezTo>
                <a:cubicBezTo>
                  <a:pt x="3319682" y="248813"/>
                  <a:pt x="3318624" y="249048"/>
                  <a:pt x="3317215" y="249048"/>
                </a:cubicBezTo>
                <a:cubicBezTo>
                  <a:pt x="3315805" y="249048"/>
                  <a:pt x="3314219" y="249518"/>
                  <a:pt x="3312457" y="250458"/>
                </a:cubicBezTo>
                <a:cubicBezTo>
                  <a:pt x="3310695" y="251398"/>
                  <a:pt x="3308933" y="251868"/>
                  <a:pt x="3307171" y="251868"/>
                </a:cubicBezTo>
                <a:cubicBezTo>
                  <a:pt x="3305408" y="251868"/>
                  <a:pt x="3304351" y="251985"/>
                  <a:pt x="3303999" y="252220"/>
                </a:cubicBezTo>
                <a:cubicBezTo>
                  <a:pt x="3303646" y="252455"/>
                  <a:pt x="3303294" y="252572"/>
                  <a:pt x="3302941" y="252572"/>
                </a:cubicBezTo>
                <a:cubicBezTo>
                  <a:pt x="3302589" y="252572"/>
                  <a:pt x="3301943" y="252925"/>
                  <a:pt x="3301003" y="253630"/>
                </a:cubicBezTo>
                <a:cubicBezTo>
                  <a:pt x="3300063" y="254335"/>
                  <a:pt x="3298007" y="255392"/>
                  <a:pt x="3294836" y="256802"/>
                </a:cubicBezTo>
                <a:cubicBezTo>
                  <a:pt x="3291664" y="258211"/>
                  <a:pt x="3289784" y="258916"/>
                  <a:pt x="3289197" y="258916"/>
                </a:cubicBezTo>
                <a:cubicBezTo>
                  <a:pt x="3288609" y="258916"/>
                  <a:pt x="3286906" y="259856"/>
                  <a:pt x="3284087" y="261736"/>
                </a:cubicBezTo>
                <a:cubicBezTo>
                  <a:pt x="3281267" y="263615"/>
                  <a:pt x="3279858" y="264555"/>
                  <a:pt x="3279858" y="264555"/>
                </a:cubicBezTo>
                <a:cubicBezTo>
                  <a:pt x="3279858" y="264555"/>
                  <a:pt x="3279211" y="264555"/>
                  <a:pt x="3277919" y="264555"/>
                </a:cubicBezTo>
                <a:lnTo>
                  <a:pt x="3275849" y="263990"/>
                </a:lnTo>
                <a:lnTo>
                  <a:pt x="3275915" y="266273"/>
                </a:lnTo>
                <a:cubicBezTo>
                  <a:pt x="3275988" y="267830"/>
                  <a:pt x="3276069" y="268667"/>
                  <a:pt x="3276157" y="268784"/>
                </a:cubicBezTo>
                <a:cubicBezTo>
                  <a:pt x="3276510" y="269254"/>
                  <a:pt x="3276744" y="271603"/>
                  <a:pt x="3276862" y="275833"/>
                </a:cubicBezTo>
                <a:cubicBezTo>
                  <a:pt x="3276921" y="277947"/>
                  <a:pt x="3277009" y="279592"/>
                  <a:pt x="3277126" y="280766"/>
                </a:cubicBezTo>
                <a:lnTo>
                  <a:pt x="3277476" y="282447"/>
                </a:lnTo>
                <a:lnTo>
                  <a:pt x="3277919" y="282352"/>
                </a:lnTo>
                <a:cubicBezTo>
                  <a:pt x="3279682" y="281765"/>
                  <a:pt x="3281267" y="281119"/>
                  <a:pt x="3282677" y="280414"/>
                </a:cubicBezTo>
                <a:cubicBezTo>
                  <a:pt x="3284087" y="279709"/>
                  <a:pt x="3285731" y="279298"/>
                  <a:pt x="3287611" y="279181"/>
                </a:cubicBezTo>
                <a:cubicBezTo>
                  <a:pt x="3289491" y="279063"/>
                  <a:pt x="3290665" y="278828"/>
                  <a:pt x="3291135" y="278476"/>
                </a:cubicBezTo>
                <a:cubicBezTo>
                  <a:pt x="3291605" y="278123"/>
                  <a:pt x="3293015" y="277830"/>
                  <a:pt x="3295364" y="277595"/>
                </a:cubicBezTo>
                <a:cubicBezTo>
                  <a:pt x="3297714" y="277360"/>
                  <a:pt x="3299358" y="276890"/>
                  <a:pt x="3300298" y="276185"/>
                </a:cubicBezTo>
                <a:cubicBezTo>
                  <a:pt x="3301238" y="275480"/>
                  <a:pt x="3302706" y="275069"/>
                  <a:pt x="3304704" y="274951"/>
                </a:cubicBezTo>
                <a:cubicBezTo>
                  <a:pt x="3306701" y="274834"/>
                  <a:pt x="3307875" y="274599"/>
                  <a:pt x="3308228" y="274247"/>
                </a:cubicBezTo>
                <a:cubicBezTo>
                  <a:pt x="3308580" y="273894"/>
                  <a:pt x="3311164" y="273659"/>
                  <a:pt x="3315981" y="273542"/>
                </a:cubicBezTo>
                <a:cubicBezTo>
                  <a:pt x="3320798" y="273424"/>
                  <a:pt x="3323382" y="273189"/>
                  <a:pt x="3323735" y="272837"/>
                </a:cubicBezTo>
                <a:cubicBezTo>
                  <a:pt x="3324087" y="272484"/>
                  <a:pt x="3326965" y="272250"/>
                  <a:pt x="3332369" y="272132"/>
                </a:cubicBezTo>
                <a:cubicBezTo>
                  <a:pt x="3337773" y="272015"/>
                  <a:pt x="3341708" y="272602"/>
                  <a:pt x="3344175" y="273894"/>
                </a:cubicBezTo>
                <a:cubicBezTo>
                  <a:pt x="3346642" y="275186"/>
                  <a:pt x="3348287" y="275891"/>
                  <a:pt x="3349109" y="276009"/>
                </a:cubicBezTo>
                <a:cubicBezTo>
                  <a:pt x="3349931" y="276126"/>
                  <a:pt x="3350988" y="276537"/>
                  <a:pt x="3352281" y="277242"/>
                </a:cubicBezTo>
                <a:cubicBezTo>
                  <a:pt x="3353573" y="277947"/>
                  <a:pt x="3354865" y="279181"/>
                  <a:pt x="3356158" y="280943"/>
                </a:cubicBezTo>
                <a:cubicBezTo>
                  <a:pt x="3357450" y="282705"/>
                  <a:pt x="3358096" y="284584"/>
                  <a:pt x="3358096" y="286581"/>
                </a:cubicBezTo>
                <a:lnTo>
                  <a:pt x="3357764" y="288241"/>
                </a:lnTo>
                <a:lnTo>
                  <a:pt x="3358096" y="288344"/>
                </a:lnTo>
                <a:cubicBezTo>
                  <a:pt x="3359506" y="289401"/>
                  <a:pt x="3360269" y="283057"/>
                  <a:pt x="3360387" y="269313"/>
                </a:cubicBezTo>
                <a:cubicBezTo>
                  <a:pt x="3360504" y="255568"/>
                  <a:pt x="3360387" y="248461"/>
                  <a:pt x="3360034" y="247991"/>
                </a:cubicBezTo>
                <a:cubicBezTo>
                  <a:pt x="3359682" y="247521"/>
                  <a:pt x="3359447" y="245935"/>
                  <a:pt x="3359330" y="243233"/>
                </a:cubicBezTo>
                <a:cubicBezTo>
                  <a:pt x="3359212" y="240531"/>
                  <a:pt x="3358977" y="238945"/>
                  <a:pt x="3358625" y="238475"/>
                </a:cubicBezTo>
                <a:cubicBezTo>
                  <a:pt x="3358272" y="238006"/>
                  <a:pt x="3358037" y="234658"/>
                  <a:pt x="3357920" y="228431"/>
                </a:cubicBezTo>
                <a:cubicBezTo>
                  <a:pt x="3357802" y="222205"/>
                  <a:pt x="3357567" y="218857"/>
                  <a:pt x="3357215" y="218387"/>
                </a:cubicBezTo>
                <a:cubicBezTo>
                  <a:pt x="3356863" y="217917"/>
                  <a:pt x="3356627" y="216978"/>
                  <a:pt x="3356510" y="215568"/>
                </a:cubicBezTo>
                <a:cubicBezTo>
                  <a:pt x="3356393" y="214158"/>
                  <a:pt x="3356158" y="213218"/>
                  <a:pt x="3355805" y="212748"/>
                </a:cubicBezTo>
                <a:cubicBezTo>
                  <a:pt x="3355453" y="212279"/>
                  <a:pt x="3355159" y="209929"/>
                  <a:pt x="3354924" y="205700"/>
                </a:cubicBezTo>
                <a:cubicBezTo>
                  <a:pt x="3354689" y="201471"/>
                  <a:pt x="3354337" y="198534"/>
                  <a:pt x="3353867" y="196889"/>
                </a:cubicBezTo>
                <a:cubicBezTo>
                  <a:pt x="3353397" y="195245"/>
                  <a:pt x="3351870" y="194364"/>
                  <a:pt x="3349285" y="194246"/>
                </a:cubicBezTo>
                <a:close/>
                <a:moveTo>
                  <a:pt x="795085" y="188960"/>
                </a:moveTo>
                <a:cubicBezTo>
                  <a:pt x="798962" y="188842"/>
                  <a:pt x="801605" y="189019"/>
                  <a:pt x="803015" y="189488"/>
                </a:cubicBezTo>
                <a:cubicBezTo>
                  <a:pt x="804425" y="189958"/>
                  <a:pt x="805658" y="190604"/>
                  <a:pt x="806715" y="191427"/>
                </a:cubicBezTo>
                <a:cubicBezTo>
                  <a:pt x="807773" y="192249"/>
                  <a:pt x="809417" y="192778"/>
                  <a:pt x="811649" y="193013"/>
                </a:cubicBezTo>
                <a:cubicBezTo>
                  <a:pt x="813881" y="193248"/>
                  <a:pt x="815291" y="193541"/>
                  <a:pt x="815878" y="193894"/>
                </a:cubicBezTo>
                <a:cubicBezTo>
                  <a:pt x="816466" y="194246"/>
                  <a:pt x="817288" y="195010"/>
                  <a:pt x="818345" y="196184"/>
                </a:cubicBezTo>
                <a:cubicBezTo>
                  <a:pt x="819403" y="197359"/>
                  <a:pt x="820225" y="198005"/>
                  <a:pt x="820812" y="198123"/>
                </a:cubicBezTo>
                <a:cubicBezTo>
                  <a:pt x="821400" y="198240"/>
                  <a:pt x="822398" y="198651"/>
                  <a:pt x="823808" y="199356"/>
                </a:cubicBezTo>
                <a:cubicBezTo>
                  <a:pt x="825218" y="200061"/>
                  <a:pt x="826392" y="200883"/>
                  <a:pt x="827332" y="201823"/>
                </a:cubicBezTo>
                <a:cubicBezTo>
                  <a:pt x="828272" y="202763"/>
                  <a:pt x="830034" y="204055"/>
                  <a:pt x="832618" y="205700"/>
                </a:cubicBezTo>
                <a:cubicBezTo>
                  <a:pt x="835203" y="207345"/>
                  <a:pt x="836965" y="208637"/>
                  <a:pt x="837905" y="209577"/>
                </a:cubicBezTo>
                <a:cubicBezTo>
                  <a:pt x="838845" y="210516"/>
                  <a:pt x="839608" y="211045"/>
                  <a:pt x="840196" y="211163"/>
                </a:cubicBezTo>
                <a:cubicBezTo>
                  <a:pt x="840783" y="211280"/>
                  <a:pt x="841723" y="211691"/>
                  <a:pt x="843015" y="212396"/>
                </a:cubicBezTo>
                <a:cubicBezTo>
                  <a:pt x="844307" y="213101"/>
                  <a:pt x="845599" y="214334"/>
                  <a:pt x="846892" y="216096"/>
                </a:cubicBezTo>
                <a:cubicBezTo>
                  <a:pt x="848184" y="217859"/>
                  <a:pt x="848830" y="219738"/>
                  <a:pt x="848830" y="221735"/>
                </a:cubicBezTo>
                <a:cubicBezTo>
                  <a:pt x="848830" y="223732"/>
                  <a:pt x="848536" y="225201"/>
                  <a:pt x="847949" y="226141"/>
                </a:cubicBezTo>
                <a:cubicBezTo>
                  <a:pt x="847362" y="227080"/>
                  <a:pt x="846246" y="228079"/>
                  <a:pt x="844601" y="229136"/>
                </a:cubicBezTo>
                <a:cubicBezTo>
                  <a:pt x="842956" y="230193"/>
                  <a:pt x="842134" y="230722"/>
                  <a:pt x="842134" y="230722"/>
                </a:cubicBezTo>
                <a:cubicBezTo>
                  <a:pt x="842134" y="230722"/>
                  <a:pt x="841312" y="230722"/>
                  <a:pt x="839667" y="230722"/>
                </a:cubicBezTo>
                <a:cubicBezTo>
                  <a:pt x="838022" y="230722"/>
                  <a:pt x="836260" y="230252"/>
                  <a:pt x="834381" y="229312"/>
                </a:cubicBezTo>
                <a:cubicBezTo>
                  <a:pt x="832501" y="228373"/>
                  <a:pt x="831091" y="227433"/>
                  <a:pt x="830151" y="226493"/>
                </a:cubicBezTo>
                <a:cubicBezTo>
                  <a:pt x="829212" y="225553"/>
                  <a:pt x="827802" y="224378"/>
                  <a:pt x="825922" y="222969"/>
                </a:cubicBezTo>
                <a:cubicBezTo>
                  <a:pt x="824043" y="221559"/>
                  <a:pt x="822457" y="220443"/>
                  <a:pt x="821165" y="219621"/>
                </a:cubicBezTo>
                <a:cubicBezTo>
                  <a:pt x="819872" y="218798"/>
                  <a:pt x="818698" y="217859"/>
                  <a:pt x="817640" y="216801"/>
                </a:cubicBezTo>
                <a:cubicBezTo>
                  <a:pt x="816583" y="215744"/>
                  <a:pt x="815115" y="214628"/>
                  <a:pt x="813235" y="213453"/>
                </a:cubicBezTo>
                <a:cubicBezTo>
                  <a:pt x="811355" y="212279"/>
                  <a:pt x="809946" y="210928"/>
                  <a:pt x="809006" y="209400"/>
                </a:cubicBezTo>
                <a:cubicBezTo>
                  <a:pt x="808066" y="207873"/>
                  <a:pt x="806892" y="206757"/>
                  <a:pt x="805482" y="206052"/>
                </a:cubicBezTo>
                <a:cubicBezTo>
                  <a:pt x="804072" y="205348"/>
                  <a:pt x="802486" y="203879"/>
                  <a:pt x="800724" y="201647"/>
                </a:cubicBezTo>
                <a:cubicBezTo>
                  <a:pt x="798962" y="199415"/>
                  <a:pt x="797376" y="198005"/>
                  <a:pt x="795966" y="197418"/>
                </a:cubicBezTo>
                <a:cubicBezTo>
                  <a:pt x="794557" y="196831"/>
                  <a:pt x="793499" y="196243"/>
                  <a:pt x="792794" y="195656"/>
                </a:cubicBezTo>
                <a:cubicBezTo>
                  <a:pt x="792090" y="195068"/>
                  <a:pt x="791385" y="194716"/>
                  <a:pt x="790680" y="194599"/>
                </a:cubicBezTo>
                <a:cubicBezTo>
                  <a:pt x="789975" y="194481"/>
                  <a:pt x="789388" y="194187"/>
                  <a:pt x="788918" y="193717"/>
                </a:cubicBezTo>
                <a:cubicBezTo>
                  <a:pt x="788448" y="193248"/>
                  <a:pt x="788154" y="192601"/>
                  <a:pt x="788037" y="191779"/>
                </a:cubicBezTo>
                <a:cubicBezTo>
                  <a:pt x="787919" y="190957"/>
                  <a:pt x="788095" y="190311"/>
                  <a:pt x="788565" y="189841"/>
                </a:cubicBezTo>
                <a:cubicBezTo>
                  <a:pt x="789035" y="189371"/>
                  <a:pt x="791209" y="189077"/>
                  <a:pt x="795085" y="188960"/>
                </a:cubicBezTo>
                <a:close/>
                <a:moveTo>
                  <a:pt x="176932" y="180678"/>
                </a:moveTo>
                <a:cubicBezTo>
                  <a:pt x="176579" y="180678"/>
                  <a:pt x="176403" y="180736"/>
                  <a:pt x="176403" y="180854"/>
                </a:cubicBezTo>
                <a:cubicBezTo>
                  <a:pt x="176403" y="180971"/>
                  <a:pt x="176579" y="181030"/>
                  <a:pt x="176932" y="181030"/>
                </a:cubicBezTo>
                <a:cubicBezTo>
                  <a:pt x="177284" y="181030"/>
                  <a:pt x="177460" y="181030"/>
                  <a:pt x="177460" y="181030"/>
                </a:cubicBezTo>
                <a:cubicBezTo>
                  <a:pt x="177460" y="181030"/>
                  <a:pt x="177460" y="180971"/>
                  <a:pt x="177460" y="180854"/>
                </a:cubicBezTo>
                <a:cubicBezTo>
                  <a:pt x="177460" y="180736"/>
                  <a:pt x="177284" y="180678"/>
                  <a:pt x="176932" y="180678"/>
                </a:cubicBezTo>
                <a:close/>
                <a:moveTo>
                  <a:pt x="3706644" y="179620"/>
                </a:moveTo>
                <a:cubicBezTo>
                  <a:pt x="3706174" y="179855"/>
                  <a:pt x="3704354" y="179973"/>
                  <a:pt x="3701182" y="179973"/>
                </a:cubicBezTo>
                <a:cubicBezTo>
                  <a:pt x="3698010" y="179973"/>
                  <a:pt x="3695954" y="180149"/>
                  <a:pt x="3695014" y="180502"/>
                </a:cubicBezTo>
                <a:cubicBezTo>
                  <a:pt x="3694074" y="180854"/>
                  <a:pt x="3693369" y="181030"/>
                  <a:pt x="3692900" y="181030"/>
                </a:cubicBezTo>
                <a:cubicBezTo>
                  <a:pt x="3692430" y="181030"/>
                  <a:pt x="3688670" y="182205"/>
                  <a:pt x="3681622" y="184554"/>
                </a:cubicBezTo>
                <a:cubicBezTo>
                  <a:pt x="3674574" y="186904"/>
                  <a:pt x="3670814" y="188079"/>
                  <a:pt x="3670345" y="188079"/>
                </a:cubicBezTo>
                <a:cubicBezTo>
                  <a:pt x="3669875" y="188079"/>
                  <a:pt x="3667819" y="188842"/>
                  <a:pt x="3664177" y="190369"/>
                </a:cubicBezTo>
                <a:cubicBezTo>
                  <a:pt x="3660535" y="191897"/>
                  <a:pt x="3658597" y="192660"/>
                  <a:pt x="3658362" y="192660"/>
                </a:cubicBezTo>
                <a:lnTo>
                  <a:pt x="3657649" y="193239"/>
                </a:lnTo>
                <a:lnTo>
                  <a:pt x="3659243" y="194246"/>
                </a:lnTo>
                <a:cubicBezTo>
                  <a:pt x="3662180" y="196243"/>
                  <a:pt x="3665058" y="198182"/>
                  <a:pt x="3667878" y="200061"/>
                </a:cubicBezTo>
                <a:cubicBezTo>
                  <a:pt x="3670697" y="201941"/>
                  <a:pt x="3673223" y="203350"/>
                  <a:pt x="3675455" y="204290"/>
                </a:cubicBezTo>
                <a:cubicBezTo>
                  <a:pt x="3677687" y="205230"/>
                  <a:pt x="3679155" y="206111"/>
                  <a:pt x="3679860" y="206933"/>
                </a:cubicBezTo>
                <a:cubicBezTo>
                  <a:pt x="3680565" y="207756"/>
                  <a:pt x="3681505" y="208226"/>
                  <a:pt x="3682679" y="208343"/>
                </a:cubicBezTo>
                <a:cubicBezTo>
                  <a:pt x="3683854" y="208461"/>
                  <a:pt x="3684911" y="208754"/>
                  <a:pt x="3685851" y="209224"/>
                </a:cubicBezTo>
                <a:cubicBezTo>
                  <a:pt x="3686791" y="209694"/>
                  <a:pt x="3687613" y="210340"/>
                  <a:pt x="3688318" y="211163"/>
                </a:cubicBezTo>
                <a:lnTo>
                  <a:pt x="3689582" y="212110"/>
                </a:lnTo>
                <a:lnTo>
                  <a:pt x="3691490" y="209753"/>
                </a:lnTo>
                <a:cubicBezTo>
                  <a:pt x="3692430" y="207991"/>
                  <a:pt x="3693546" y="206698"/>
                  <a:pt x="3694838" y="205876"/>
                </a:cubicBezTo>
                <a:cubicBezTo>
                  <a:pt x="3696130" y="205054"/>
                  <a:pt x="3697129" y="204055"/>
                  <a:pt x="3697834" y="202881"/>
                </a:cubicBezTo>
                <a:cubicBezTo>
                  <a:pt x="3698539" y="201706"/>
                  <a:pt x="3699361" y="200179"/>
                  <a:pt x="3700301" y="198299"/>
                </a:cubicBezTo>
                <a:cubicBezTo>
                  <a:pt x="3701241" y="196419"/>
                  <a:pt x="3702239" y="194775"/>
                  <a:pt x="3703296" y="193365"/>
                </a:cubicBezTo>
                <a:cubicBezTo>
                  <a:pt x="3704354" y="191955"/>
                  <a:pt x="3705235" y="190546"/>
                  <a:pt x="3705940" y="189136"/>
                </a:cubicBezTo>
                <a:cubicBezTo>
                  <a:pt x="3706644" y="187726"/>
                  <a:pt x="3707055" y="185729"/>
                  <a:pt x="3707173" y="183145"/>
                </a:cubicBezTo>
                <a:cubicBezTo>
                  <a:pt x="3707290" y="180560"/>
                  <a:pt x="3707114" y="179386"/>
                  <a:pt x="3706644" y="179620"/>
                </a:cubicBezTo>
                <a:close/>
                <a:moveTo>
                  <a:pt x="184473" y="178663"/>
                </a:moveTo>
                <a:lnTo>
                  <a:pt x="183980" y="178916"/>
                </a:lnTo>
                <a:lnTo>
                  <a:pt x="184476" y="179036"/>
                </a:lnTo>
                <a:lnTo>
                  <a:pt x="184476" y="178938"/>
                </a:lnTo>
                <a:close/>
                <a:moveTo>
                  <a:pt x="3349990" y="176272"/>
                </a:moveTo>
                <a:cubicBezTo>
                  <a:pt x="3356804" y="176155"/>
                  <a:pt x="3360680" y="176331"/>
                  <a:pt x="3361620" y="176801"/>
                </a:cubicBezTo>
                <a:cubicBezTo>
                  <a:pt x="3362560" y="177271"/>
                  <a:pt x="3363676" y="178093"/>
                  <a:pt x="3364968" y="179268"/>
                </a:cubicBezTo>
                <a:cubicBezTo>
                  <a:pt x="3366261" y="180443"/>
                  <a:pt x="3367553" y="182029"/>
                  <a:pt x="3368845" y="184026"/>
                </a:cubicBezTo>
                <a:cubicBezTo>
                  <a:pt x="3370137" y="186023"/>
                  <a:pt x="3370901" y="187902"/>
                  <a:pt x="3371136" y="189665"/>
                </a:cubicBezTo>
                <a:cubicBezTo>
                  <a:pt x="3371371" y="191427"/>
                  <a:pt x="3371664" y="192484"/>
                  <a:pt x="3372017" y="192836"/>
                </a:cubicBezTo>
                <a:cubicBezTo>
                  <a:pt x="3372369" y="193189"/>
                  <a:pt x="3372604" y="195538"/>
                  <a:pt x="3372721" y="199885"/>
                </a:cubicBezTo>
                <a:cubicBezTo>
                  <a:pt x="3372839" y="204231"/>
                  <a:pt x="3373015" y="206464"/>
                  <a:pt x="3373250" y="206581"/>
                </a:cubicBezTo>
                <a:cubicBezTo>
                  <a:pt x="3373485" y="206698"/>
                  <a:pt x="3373720" y="207638"/>
                  <a:pt x="3373955" y="209400"/>
                </a:cubicBezTo>
                <a:cubicBezTo>
                  <a:pt x="3374190" y="211163"/>
                  <a:pt x="3374484" y="212220"/>
                  <a:pt x="3374836" y="212572"/>
                </a:cubicBezTo>
                <a:cubicBezTo>
                  <a:pt x="3375188" y="212925"/>
                  <a:pt x="3375424" y="216390"/>
                  <a:pt x="3375541" y="222969"/>
                </a:cubicBezTo>
                <a:cubicBezTo>
                  <a:pt x="3375658" y="229547"/>
                  <a:pt x="3375893" y="233072"/>
                  <a:pt x="3376246" y="233542"/>
                </a:cubicBezTo>
                <a:cubicBezTo>
                  <a:pt x="3376598" y="234011"/>
                  <a:pt x="3376833" y="235480"/>
                  <a:pt x="3376951" y="237947"/>
                </a:cubicBezTo>
                <a:cubicBezTo>
                  <a:pt x="3377068" y="240414"/>
                  <a:pt x="3377303" y="241823"/>
                  <a:pt x="3377655" y="242176"/>
                </a:cubicBezTo>
                <a:cubicBezTo>
                  <a:pt x="3378008" y="242528"/>
                  <a:pt x="3378243" y="251222"/>
                  <a:pt x="3378360" y="268255"/>
                </a:cubicBezTo>
                <a:cubicBezTo>
                  <a:pt x="3378478" y="285289"/>
                  <a:pt x="3378419" y="294159"/>
                  <a:pt x="3378184" y="294863"/>
                </a:cubicBezTo>
                <a:cubicBezTo>
                  <a:pt x="3377949" y="295568"/>
                  <a:pt x="3377773" y="295921"/>
                  <a:pt x="3377655" y="295921"/>
                </a:cubicBezTo>
                <a:cubicBezTo>
                  <a:pt x="3377538" y="295921"/>
                  <a:pt x="3377420" y="297683"/>
                  <a:pt x="3377303" y="301207"/>
                </a:cubicBezTo>
                <a:cubicBezTo>
                  <a:pt x="3377186" y="304731"/>
                  <a:pt x="3376833" y="307198"/>
                  <a:pt x="3376246" y="308608"/>
                </a:cubicBezTo>
                <a:cubicBezTo>
                  <a:pt x="3375658" y="310018"/>
                  <a:pt x="3374836" y="311427"/>
                  <a:pt x="3373779" y="312837"/>
                </a:cubicBezTo>
                <a:cubicBezTo>
                  <a:pt x="3372721" y="314247"/>
                  <a:pt x="3371371" y="315480"/>
                  <a:pt x="3369726" y="316538"/>
                </a:cubicBezTo>
                <a:cubicBezTo>
                  <a:pt x="3368081" y="317595"/>
                  <a:pt x="3367259" y="318124"/>
                  <a:pt x="3367259" y="318124"/>
                </a:cubicBezTo>
                <a:cubicBezTo>
                  <a:pt x="3367259" y="318124"/>
                  <a:pt x="3366378" y="318124"/>
                  <a:pt x="3364616" y="318124"/>
                </a:cubicBezTo>
                <a:cubicBezTo>
                  <a:pt x="3362854" y="318124"/>
                  <a:pt x="3361327" y="317771"/>
                  <a:pt x="3360034" y="317066"/>
                </a:cubicBezTo>
                <a:cubicBezTo>
                  <a:pt x="3358742" y="316361"/>
                  <a:pt x="3357567" y="315245"/>
                  <a:pt x="3356510" y="313718"/>
                </a:cubicBezTo>
                <a:cubicBezTo>
                  <a:pt x="3355453" y="312191"/>
                  <a:pt x="3354572" y="310840"/>
                  <a:pt x="3353867" y="309665"/>
                </a:cubicBezTo>
                <a:cubicBezTo>
                  <a:pt x="3353162" y="308491"/>
                  <a:pt x="3352105" y="307198"/>
                  <a:pt x="3350695" y="305789"/>
                </a:cubicBezTo>
                <a:cubicBezTo>
                  <a:pt x="3349285" y="304379"/>
                  <a:pt x="3347876" y="302793"/>
                  <a:pt x="3346466" y="301031"/>
                </a:cubicBezTo>
                <a:cubicBezTo>
                  <a:pt x="3345056" y="299269"/>
                  <a:pt x="3344292" y="297565"/>
                  <a:pt x="3344175" y="295921"/>
                </a:cubicBezTo>
                <a:lnTo>
                  <a:pt x="3344428" y="294654"/>
                </a:lnTo>
                <a:lnTo>
                  <a:pt x="3343470" y="294335"/>
                </a:lnTo>
                <a:cubicBezTo>
                  <a:pt x="3342648" y="294217"/>
                  <a:pt x="3341767" y="293865"/>
                  <a:pt x="3340827" y="293278"/>
                </a:cubicBezTo>
                <a:cubicBezTo>
                  <a:pt x="3339887" y="292690"/>
                  <a:pt x="3338654" y="292044"/>
                  <a:pt x="3337127" y="291339"/>
                </a:cubicBezTo>
                <a:cubicBezTo>
                  <a:pt x="3335600" y="290634"/>
                  <a:pt x="3334249" y="290223"/>
                  <a:pt x="3333074" y="290106"/>
                </a:cubicBezTo>
                <a:cubicBezTo>
                  <a:pt x="3331899" y="289988"/>
                  <a:pt x="3330959" y="290164"/>
                  <a:pt x="3330254" y="290634"/>
                </a:cubicBezTo>
                <a:cubicBezTo>
                  <a:pt x="3329549" y="291104"/>
                  <a:pt x="3326730" y="291339"/>
                  <a:pt x="3321796" y="291339"/>
                </a:cubicBezTo>
                <a:cubicBezTo>
                  <a:pt x="3316862" y="291339"/>
                  <a:pt x="3314219" y="291515"/>
                  <a:pt x="3313867" y="291868"/>
                </a:cubicBezTo>
                <a:cubicBezTo>
                  <a:pt x="3313514" y="292220"/>
                  <a:pt x="3312339" y="292514"/>
                  <a:pt x="3310342" y="292749"/>
                </a:cubicBezTo>
                <a:cubicBezTo>
                  <a:pt x="3308345" y="292984"/>
                  <a:pt x="3306348" y="293512"/>
                  <a:pt x="3304351" y="294335"/>
                </a:cubicBezTo>
                <a:cubicBezTo>
                  <a:pt x="3302354" y="295157"/>
                  <a:pt x="3300592" y="295568"/>
                  <a:pt x="3299065" y="295568"/>
                </a:cubicBezTo>
                <a:cubicBezTo>
                  <a:pt x="3297538" y="295568"/>
                  <a:pt x="3296363" y="295803"/>
                  <a:pt x="3295540" y="296273"/>
                </a:cubicBezTo>
                <a:cubicBezTo>
                  <a:pt x="3294718" y="296743"/>
                  <a:pt x="3293543" y="296978"/>
                  <a:pt x="3292016" y="296978"/>
                </a:cubicBezTo>
                <a:cubicBezTo>
                  <a:pt x="3290489" y="296978"/>
                  <a:pt x="3287905" y="297683"/>
                  <a:pt x="3284263" y="299093"/>
                </a:cubicBezTo>
                <a:cubicBezTo>
                  <a:pt x="3280621" y="300502"/>
                  <a:pt x="3278389" y="301207"/>
                  <a:pt x="3277567" y="301207"/>
                </a:cubicBezTo>
                <a:cubicBezTo>
                  <a:pt x="3276744" y="301207"/>
                  <a:pt x="3275981" y="301442"/>
                  <a:pt x="3275276" y="301912"/>
                </a:cubicBezTo>
                <a:cubicBezTo>
                  <a:pt x="3274571" y="302382"/>
                  <a:pt x="3274219" y="302617"/>
                  <a:pt x="3274219" y="302617"/>
                </a:cubicBezTo>
                <a:lnTo>
                  <a:pt x="3271399" y="302617"/>
                </a:lnTo>
                <a:lnTo>
                  <a:pt x="3270166" y="302617"/>
                </a:lnTo>
                <a:lnTo>
                  <a:pt x="3269461" y="302617"/>
                </a:lnTo>
                <a:cubicBezTo>
                  <a:pt x="3268169" y="302617"/>
                  <a:pt x="3267053" y="302382"/>
                  <a:pt x="3266113" y="301912"/>
                </a:cubicBezTo>
                <a:lnTo>
                  <a:pt x="3266097" y="301899"/>
                </a:lnTo>
                <a:lnTo>
                  <a:pt x="3264175" y="301560"/>
                </a:lnTo>
                <a:cubicBezTo>
                  <a:pt x="3262882" y="300855"/>
                  <a:pt x="3261767" y="299856"/>
                  <a:pt x="3260827" y="298564"/>
                </a:cubicBezTo>
                <a:cubicBezTo>
                  <a:pt x="3259887" y="297272"/>
                  <a:pt x="3259358" y="295803"/>
                  <a:pt x="3259241" y="294159"/>
                </a:cubicBezTo>
                <a:lnTo>
                  <a:pt x="3259675" y="291986"/>
                </a:lnTo>
                <a:lnTo>
                  <a:pt x="3259241" y="290634"/>
                </a:lnTo>
                <a:cubicBezTo>
                  <a:pt x="3258419" y="288520"/>
                  <a:pt x="3257948" y="285877"/>
                  <a:pt x="3257831" y="282705"/>
                </a:cubicBezTo>
                <a:cubicBezTo>
                  <a:pt x="3257714" y="279533"/>
                  <a:pt x="3257890" y="277595"/>
                  <a:pt x="3258360" y="276890"/>
                </a:cubicBezTo>
                <a:cubicBezTo>
                  <a:pt x="3258830" y="276185"/>
                  <a:pt x="3258888" y="275363"/>
                  <a:pt x="3258536" y="274423"/>
                </a:cubicBezTo>
                <a:cubicBezTo>
                  <a:pt x="3258183" y="273483"/>
                  <a:pt x="3257948" y="261442"/>
                  <a:pt x="3257831" y="238299"/>
                </a:cubicBezTo>
                <a:cubicBezTo>
                  <a:pt x="3257714" y="215157"/>
                  <a:pt x="3257479" y="203350"/>
                  <a:pt x="3257126" y="202881"/>
                </a:cubicBezTo>
                <a:cubicBezTo>
                  <a:pt x="3256774" y="202411"/>
                  <a:pt x="3256539" y="200649"/>
                  <a:pt x="3256421" y="197594"/>
                </a:cubicBezTo>
                <a:cubicBezTo>
                  <a:pt x="3256304" y="194540"/>
                  <a:pt x="3256597" y="192367"/>
                  <a:pt x="3257302" y="191074"/>
                </a:cubicBezTo>
                <a:cubicBezTo>
                  <a:pt x="3258007" y="189782"/>
                  <a:pt x="3259006" y="188666"/>
                  <a:pt x="3260298" y="187726"/>
                </a:cubicBezTo>
                <a:cubicBezTo>
                  <a:pt x="3261590" y="186786"/>
                  <a:pt x="3263059" y="186258"/>
                  <a:pt x="3264703" y="186140"/>
                </a:cubicBezTo>
                <a:cubicBezTo>
                  <a:pt x="3266348" y="186023"/>
                  <a:pt x="3267640" y="186199"/>
                  <a:pt x="3268580" y="186669"/>
                </a:cubicBezTo>
                <a:cubicBezTo>
                  <a:pt x="3269520" y="187139"/>
                  <a:pt x="3270577" y="188020"/>
                  <a:pt x="3271752" y="189312"/>
                </a:cubicBezTo>
                <a:cubicBezTo>
                  <a:pt x="3272926" y="190604"/>
                  <a:pt x="3273631" y="192132"/>
                  <a:pt x="3273866" y="193894"/>
                </a:cubicBezTo>
                <a:cubicBezTo>
                  <a:pt x="3274101" y="195656"/>
                  <a:pt x="3274395" y="196713"/>
                  <a:pt x="3274748" y="197066"/>
                </a:cubicBezTo>
                <a:cubicBezTo>
                  <a:pt x="3274836" y="197154"/>
                  <a:pt x="3274916" y="197965"/>
                  <a:pt x="3274990" y="199499"/>
                </a:cubicBezTo>
                <a:lnTo>
                  <a:pt x="3275062" y="201957"/>
                </a:lnTo>
                <a:lnTo>
                  <a:pt x="3279505" y="199180"/>
                </a:lnTo>
                <a:cubicBezTo>
                  <a:pt x="3280680" y="198123"/>
                  <a:pt x="3282090" y="197183"/>
                  <a:pt x="3283734" y="196361"/>
                </a:cubicBezTo>
                <a:cubicBezTo>
                  <a:pt x="3285379" y="195538"/>
                  <a:pt x="3287376" y="194364"/>
                  <a:pt x="3289725" y="192836"/>
                </a:cubicBezTo>
                <a:cubicBezTo>
                  <a:pt x="3292075" y="191309"/>
                  <a:pt x="3293896" y="190487"/>
                  <a:pt x="3295188" y="190369"/>
                </a:cubicBezTo>
                <a:cubicBezTo>
                  <a:pt x="3296480" y="190252"/>
                  <a:pt x="3297538" y="189841"/>
                  <a:pt x="3298360" y="189136"/>
                </a:cubicBezTo>
                <a:cubicBezTo>
                  <a:pt x="3299182" y="188431"/>
                  <a:pt x="3300416" y="187902"/>
                  <a:pt x="3302060" y="187550"/>
                </a:cubicBezTo>
                <a:cubicBezTo>
                  <a:pt x="3303705" y="187198"/>
                  <a:pt x="3305173" y="186845"/>
                  <a:pt x="3306466" y="186493"/>
                </a:cubicBezTo>
                <a:cubicBezTo>
                  <a:pt x="3307758" y="186140"/>
                  <a:pt x="3308933" y="185553"/>
                  <a:pt x="3309990" y="184731"/>
                </a:cubicBezTo>
                <a:cubicBezTo>
                  <a:pt x="3311047" y="183908"/>
                  <a:pt x="3312281" y="183438"/>
                  <a:pt x="3313690" y="183321"/>
                </a:cubicBezTo>
                <a:cubicBezTo>
                  <a:pt x="3315100" y="183203"/>
                  <a:pt x="3316040" y="182969"/>
                  <a:pt x="3316510" y="182616"/>
                </a:cubicBezTo>
                <a:cubicBezTo>
                  <a:pt x="3316980" y="182264"/>
                  <a:pt x="3318213" y="182029"/>
                  <a:pt x="3320210" y="181911"/>
                </a:cubicBezTo>
                <a:cubicBezTo>
                  <a:pt x="3322207" y="181794"/>
                  <a:pt x="3323735" y="181383"/>
                  <a:pt x="3324792" y="180678"/>
                </a:cubicBezTo>
                <a:cubicBezTo>
                  <a:pt x="3325849" y="179973"/>
                  <a:pt x="3327024" y="179503"/>
                  <a:pt x="3328316" y="179268"/>
                </a:cubicBezTo>
                <a:cubicBezTo>
                  <a:pt x="3329608" y="179033"/>
                  <a:pt x="3330430" y="178739"/>
                  <a:pt x="3330783" y="178387"/>
                </a:cubicBezTo>
                <a:cubicBezTo>
                  <a:pt x="3331135" y="178035"/>
                  <a:pt x="3332545" y="177800"/>
                  <a:pt x="3335012" y="177682"/>
                </a:cubicBezTo>
                <a:cubicBezTo>
                  <a:pt x="3337479" y="177565"/>
                  <a:pt x="3338889" y="177330"/>
                  <a:pt x="3339241" y="176977"/>
                </a:cubicBezTo>
                <a:cubicBezTo>
                  <a:pt x="3339594" y="176625"/>
                  <a:pt x="3343177" y="176390"/>
                  <a:pt x="3349990" y="176272"/>
                </a:cubicBezTo>
                <a:close/>
                <a:moveTo>
                  <a:pt x="538872" y="171515"/>
                </a:moveTo>
                <a:cubicBezTo>
                  <a:pt x="537345" y="172455"/>
                  <a:pt x="535642" y="172924"/>
                  <a:pt x="533762" y="172924"/>
                </a:cubicBezTo>
                <a:cubicBezTo>
                  <a:pt x="531882" y="172924"/>
                  <a:pt x="530238" y="173394"/>
                  <a:pt x="528828" y="174334"/>
                </a:cubicBezTo>
                <a:cubicBezTo>
                  <a:pt x="527418" y="175274"/>
                  <a:pt x="526009" y="175744"/>
                  <a:pt x="524599" y="175744"/>
                </a:cubicBezTo>
                <a:cubicBezTo>
                  <a:pt x="523189" y="175744"/>
                  <a:pt x="521897" y="176038"/>
                  <a:pt x="520722" y="176625"/>
                </a:cubicBezTo>
                <a:cubicBezTo>
                  <a:pt x="519548" y="177212"/>
                  <a:pt x="518784" y="177506"/>
                  <a:pt x="518431" y="177506"/>
                </a:cubicBezTo>
                <a:cubicBezTo>
                  <a:pt x="518079" y="177506"/>
                  <a:pt x="516141" y="178387"/>
                  <a:pt x="512617" y="180149"/>
                </a:cubicBezTo>
                <a:cubicBezTo>
                  <a:pt x="509092" y="181911"/>
                  <a:pt x="507154" y="182792"/>
                  <a:pt x="506801" y="182792"/>
                </a:cubicBezTo>
                <a:cubicBezTo>
                  <a:pt x="506449" y="182792"/>
                  <a:pt x="506038" y="182969"/>
                  <a:pt x="505568" y="183321"/>
                </a:cubicBezTo>
                <a:cubicBezTo>
                  <a:pt x="505098" y="183673"/>
                  <a:pt x="504041" y="184378"/>
                  <a:pt x="502396" y="185436"/>
                </a:cubicBezTo>
                <a:cubicBezTo>
                  <a:pt x="500751" y="186493"/>
                  <a:pt x="499694" y="187021"/>
                  <a:pt x="499224" y="187021"/>
                </a:cubicBezTo>
                <a:cubicBezTo>
                  <a:pt x="498754" y="187021"/>
                  <a:pt x="497991" y="187609"/>
                  <a:pt x="496934" y="188784"/>
                </a:cubicBezTo>
                <a:cubicBezTo>
                  <a:pt x="495876" y="189958"/>
                  <a:pt x="495289" y="190546"/>
                  <a:pt x="495171" y="190546"/>
                </a:cubicBezTo>
                <a:cubicBezTo>
                  <a:pt x="495054" y="190546"/>
                  <a:pt x="494525" y="191309"/>
                  <a:pt x="493586" y="192836"/>
                </a:cubicBezTo>
                <a:cubicBezTo>
                  <a:pt x="492646" y="194364"/>
                  <a:pt x="491354" y="195656"/>
                  <a:pt x="489709" y="196713"/>
                </a:cubicBezTo>
                <a:cubicBezTo>
                  <a:pt x="488064" y="197770"/>
                  <a:pt x="486361" y="198299"/>
                  <a:pt x="484599" y="198299"/>
                </a:cubicBezTo>
                <a:cubicBezTo>
                  <a:pt x="482836" y="198299"/>
                  <a:pt x="481309" y="197947"/>
                  <a:pt x="480017" y="197242"/>
                </a:cubicBezTo>
                <a:lnTo>
                  <a:pt x="477584" y="195065"/>
                </a:lnTo>
                <a:lnTo>
                  <a:pt x="477550" y="196713"/>
                </a:lnTo>
                <a:cubicBezTo>
                  <a:pt x="477433" y="204349"/>
                  <a:pt x="477257" y="208519"/>
                  <a:pt x="477022" y="209224"/>
                </a:cubicBezTo>
                <a:cubicBezTo>
                  <a:pt x="476787" y="209929"/>
                  <a:pt x="476610" y="210281"/>
                  <a:pt x="476493" y="210281"/>
                </a:cubicBezTo>
                <a:cubicBezTo>
                  <a:pt x="476375" y="210281"/>
                  <a:pt x="476258" y="211574"/>
                  <a:pt x="476141" y="214158"/>
                </a:cubicBezTo>
                <a:cubicBezTo>
                  <a:pt x="476023" y="216743"/>
                  <a:pt x="475847" y="218387"/>
                  <a:pt x="475612" y="219092"/>
                </a:cubicBezTo>
                <a:cubicBezTo>
                  <a:pt x="475377" y="219797"/>
                  <a:pt x="475201" y="220149"/>
                  <a:pt x="475083" y="220149"/>
                </a:cubicBezTo>
                <a:cubicBezTo>
                  <a:pt x="475025" y="220149"/>
                  <a:pt x="474966" y="220472"/>
                  <a:pt x="474907" y="221119"/>
                </a:cubicBezTo>
                <a:lnTo>
                  <a:pt x="474796" y="222950"/>
                </a:lnTo>
                <a:lnTo>
                  <a:pt x="480370" y="221383"/>
                </a:lnTo>
                <a:cubicBezTo>
                  <a:pt x="482836" y="221265"/>
                  <a:pt x="484246" y="221030"/>
                  <a:pt x="484599" y="220678"/>
                </a:cubicBezTo>
                <a:cubicBezTo>
                  <a:pt x="484951" y="220326"/>
                  <a:pt x="486420" y="220091"/>
                  <a:pt x="489004" y="219973"/>
                </a:cubicBezTo>
                <a:cubicBezTo>
                  <a:pt x="491589" y="219856"/>
                  <a:pt x="493468" y="219386"/>
                  <a:pt x="494643" y="218563"/>
                </a:cubicBezTo>
                <a:cubicBezTo>
                  <a:pt x="495818" y="217741"/>
                  <a:pt x="497110" y="217271"/>
                  <a:pt x="498519" y="217154"/>
                </a:cubicBezTo>
                <a:cubicBezTo>
                  <a:pt x="499929" y="217036"/>
                  <a:pt x="500869" y="216801"/>
                  <a:pt x="501339" y="216449"/>
                </a:cubicBezTo>
                <a:cubicBezTo>
                  <a:pt x="501809" y="216096"/>
                  <a:pt x="502984" y="215862"/>
                  <a:pt x="504863" y="215744"/>
                </a:cubicBezTo>
                <a:cubicBezTo>
                  <a:pt x="506743" y="215627"/>
                  <a:pt x="507800" y="215450"/>
                  <a:pt x="508035" y="215215"/>
                </a:cubicBezTo>
                <a:cubicBezTo>
                  <a:pt x="508270" y="214980"/>
                  <a:pt x="509034" y="214746"/>
                  <a:pt x="510326" y="214511"/>
                </a:cubicBezTo>
                <a:cubicBezTo>
                  <a:pt x="511618" y="214276"/>
                  <a:pt x="512440" y="213982"/>
                  <a:pt x="512793" y="213630"/>
                </a:cubicBezTo>
                <a:cubicBezTo>
                  <a:pt x="513145" y="213277"/>
                  <a:pt x="514614" y="213042"/>
                  <a:pt x="517198" y="212925"/>
                </a:cubicBezTo>
                <a:cubicBezTo>
                  <a:pt x="519782" y="212807"/>
                  <a:pt x="521721" y="213101"/>
                  <a:pt x="523013" y="213806"/>
                </a:cubicBezTo>
                <a:cubicBezTo>
                  <a:pt x="524305" y="214511"/>
                  <a:pt x="525421" y="215509"/>
                  <a:pt x="526361" y="216801"/>
                </a:cubicBezTo>
                <a:cubicBezTo>
                  <a:pt x="527301" y="218094"/>
                  <a:pt x="527771" y="219738"/>
                  <a:pt x="527771" y="221735"/>
                </a:cubicBezTo>
                <a:cubicBezTo>
                  <a:pt x="527771" y="223732"/>
                  <a:pt x="527477" y="225201"/>
                  <a:pt x="526890" y="226141"/>
                </a:cubicBezTo>
                <a:cubicBezTo>
                  <a:pt x="526302" y="227080"/>
                  <a:pt x="525186" y="228079"/>
                  <a:pt x="523542" y="229136"/>
                </a:cubicBezTo>
                <a:cubicBezTo>
                  <a:pt x="521897" y="230193"/>
                  <a:pt x="520722" y="230722"/>
                  <a:pt x="520017" y="230722"/>
                </a:cubicBezTo>
                <a:cubicBezTo>
                  <a:pt x="519313" y="230722"/>
                  <a:pt x="518608" y="230957"/>
                  <a:pt x="517903" y="231427"/>
                </a:cubicBezTo>
                <a:cubicBezTo>
                  <a:pt x="517198" y="231897"/>
                  <a:pt x="516376" y="232132"/>
                  <a:pt x="515436" y="232132"/>
                </a:cubicBezTo>
                <a:cubicBezTo>
                  <a:pt x="514496" y="232132"/>
                  <a:pt x="513615" y="232367"/>
                  <a:pt x="512793" y="232837"/>
                </a:cubicBezTo>
                <a:cubicBezTo>
                  <a:pt x="511970" y="233307"/>
                  <a:pt x="510796" y="233542"/>
                  <a:pt x="509269" y="233542"/>
                </a:cubicBezTo>
                <a:cubicBezTo>
                  <a:pt x="507741" y="233542"/>
                  <a:pt x="506567" y="233776"/>
                  <a:pt x="505744" y="234246"/>
                </a:cubicBezTo>
                <a:cubicBezTo>
                  <a:pt x="504922" y="234716"/>
                  <a:pt x="504041" y="234951"/>
                  <a:pt x="503101" y="234951"/>
                </a:cubicBezTo>
                <a:cubicBezTo>
                  <a:pt x="502161" y="234951"/>
                  <a:pt x="500928" y="235421"/>
                  <a:pt x="499401" y="236361"/>
                </a:cubicBezTo>
                <a:cubicBezTo>
                  <a:pt x="497873" y="237301"/>
                  <a:pt x="496053" y="237771"/>
                  <a:pt x="493938" y="237771"/>
                </a:cubicBezTo>
                <a:cubicBezTo>
                  <a:pt x="491823" y="237771"/>
                  <a:pt x="490414" y="238006"/>
                  <a:pt x="489709" y="238475"/>
                </a:cubicBezTo>
                <a:cubicBezTo>
                  <a:pt x="489004" y="238945"/>
                  <a:pt x="488652" y="239180"/>
                  <a:pt x="488652" y="239180"/>
                </a:cubicBezTo>
                <a:cubicBezTo>
                  <a:pt x="488652" y="239180"/>
                  <a:pt x="486831" y="239180"/>
                  <a:pt x="483189" y="239180"/>
                </a:cubicBezTo>
                <a:cubicBezTo>
                  <a:pt x="479547" y="239180"/>
                  <a:pt x="477080" y="238828"/>
                  <a:pt x="475788" y="238123"/>
                </a:cubicBezTo>
                <a:lnTo>
                  <a:pt x="473465" y="236044"/>
                </a:lnTo>
                <a:lnTo>
                  <a:pt x="473409" y="239092"/>
                </a:lnTo>
                <a:cubicBezTo>
                  <a:pt x="473380" y="241031"/>
                  <a:pt x="473351" y="243292"/>
                  <a:pt x="473321" y="245876"/>
                </a:cubicBezTo>
                <a:cubicBezTo>
                  <a:pt x="473204" y="256214"/>
                  <a:pt x="473027" y="261736"/>
                  <a:pt x="472792" y="262440"/>
                </a:cubicBezTo>
                <a:cubicBezTo>
                  <a:pt x="472558" y="263145"/>
                  <a:pt x="472381" y="263498"/>
                  <a:pt x="472264" y="263498"/>
                </a:cubicBezTo>
                <a:cubicBezTo>
                  <a:pt x="472146" y="263498"/>
                  <a:pt x="472029" y="265025"/>
                  <a:pt x="471911" y="268079"/>
                </a:cubicBezTo>
                <a:lnTo>
                  <a:pt x="471834" y="268910"/>
                </a:lnTo>
                <a:lnTo>
                  <a:pt x="474555" y="268608"/>
                </a:lnTo>
                <a:cubicBezTo>
                  <a:pt x="475025" y="268255"/>
                  <a:pt x="476493" y="267844"/>
                  <a:pt x="478960" y="267374"/>
                </a:cubicBezTo>
                <a:cubicBezTo>
                  <a:pt x="481427" y="266904"/>
                  <a:pt x="483307" y="266200"/>
                  <a:pt x="484599" y="265260"/>
                </a:cubicBezTo>
                <a:cubicBezTo>
                  <a:pt x="485891" y="264320"/>
                  <a:pt x="488182" y="263733"/>
                  <a:pt x="491471" y="263498"/>
                </a:cubicBezTo>
                <a:cubicBezTo>
                  <a:pt x="494760" y="263263"/>
                  <a:pt x="497051" y="262969"/>
                  <a:pt x="498343" y="262617"/>
                </a:cubicBezTo>
                <a:cubicBezTo>
                  <a:pt x="499636" y="262264"/>
                  <a:pt x="500810" y="261677"/>
                  <a:pt x="501868" y="260854"/>
                </a:cubicBezTo>
                <a:cubicBezTo>
                  <a:pt x="502925" y="260032"/>
                  <a:pt x="507800" y="259562"/>
                  <a:pt x="516493" y="259445"/>
                </a:cubicBezTo>
                <a:cubicBezTo>
                  <a:pt x="525186" y="259327"/>
                  <a:pt x="529827" y="259445"/>
                  <a:pt x="530414" y="259797"/>
                </a:cubicBezTo>
                <a:cubicBezTo>
                  <a:pt x="531001" y="260150"/>
                  <a:pt x="531706" y="260385"/>
                  <a:pt x="532529" y="260502"/>
                </a:cubicBezTo>
                <a:cubicBezTo>
                  <a:pt x="533351" y="260620"/>
                  <a:pt x="535172" y="261383"/>
                  <a:pt x="537991" y="262793"/>
                </a:cubicBezTo>
                <a:cubicBezTo>
                  <a:pt x="540811" y="264202"/>
                  <a:pt x="542631" y="265377"/>
                  <a:pt x="543454" y="266317"/>
                </a:cubicBezTo>
                <a:lnTo>
                  <a:pt x="543671" y="266487"/>
                </a:lnTo>
                <a:lnTo>
                  <a:pt x="543850" y="263079"/>
                </a:lnTo>
                <a:cubicBezTo>
                  <a:pt x="543938" y="260069"/>
                  <a:pt x="543982" y="256567"/>
                  <a:pt x="543982" y="252572"/>
                </a:cubicBezTo>
                <a:cubicBezTo>
                  <a:pt x="543982" y="236596"/>
                  <a:pt x="543806" y="228255"/>
                  <a:pt x="543454" y="227550"/>
                </a:cubicBezTo>
                <a:cubicBezTo>
                  <a:pt x="543101" y="226845"/>
                  <a:pt x="542866" y="222264"/>
                  <a:pt x="542749" y="213806"/>
                </a:cubicBezTo>
                <a:cubicBezTo>
                  <a:pt x="542631" y="205348"/>
                  <a:pt x="542396" y="200883"/>
                  <a:pt x="542044" y="200414"/>
                </a:cubicBezTo>
                <a:cubicBezTo>
                  <a:pt x="541692" y="199944"/>
                  <a:pt x="541457" y="194775"/>
                  <a:pt x="541339" y="184907"/>
                </a:cubicBezTo>
                <a:cubicBezTo>
                  <a:pt x="541222" y="175039"/>
                  <a:pt x="540399" y="170575"/>
                  <a:pt x="538872" y="171515"/>
                </a:cubicBezTo>
                <a:close/>
                <a:moveTo>
                  <a:pt x="83055" y="169488"/>
                </a:moveTo>
                <a:cubicBezTo>
                  <a:pt x="82203" y="169136"/>
                  <a:pt x="80896" y="169165"/>
                  <a:pt x="79134" y="169576"/>
                </a:cubicBezTo>
                <a:cubicBezTo>
                  <a:pt x="75610" y="170399"/>
                  <a:pt x="73495" y="170810"/>
                  <a:pt x="72790" y="170810"/>
                </a:cubicBezTo>
                <a:cubicBezTo>
                  <a:pt x="72085" y="170810"/>
                  <a:pt x="69736" y="171397"/>
                  <a:pt x="65742" y="172572"/>
                </a:cubicBezTo>
                <a:cubicBezTo>
                  <a:pt x="61748" y="173747"/>
                  <a:pt x="59574" y="174334"/>
                  <a:pt x="59222" y="174334"/>
                </a:cubicBezTo>
                <a:cubicBezTo>
                  <a:pt x="58869" y="174334"/>
                  <a:pt x="58106" y="174687"/>
                  <a:pt x="56931" y="175391"/>
                </a:cubicBezTo>
                <a:cubicBezTo>
                  <a:pt x="55756" y="176096"/>
                  <a:pt x="54993" y="176449"/>
                  <a:pt x="54640" y="176449"/>
                </a:cubicBezTo>
                <a:cubicBezTo>
                  <a:pt x="54288" y="176449"/>
                  <a:pt x="52584" y="177271"/>
                  <a:pt x="49530" y="178916"/>
                </a:cubicBezTo>
                <a:cubicBezTo>
                  <a:pt x="46476" y="180560"/>
                  <a:pt x="44772" y="181383"/>
                  <a:pt x="44420" y="181383"/>
                </a:cubicBezTo>
                <a:cubicBezTo>
                  <a:pt x="44068" y="181383"/>
                  <a:pt x="43304" y="181735"/>
                  <a:pt x="42129" y="182440"/>
                </a:cubicBezTo>
                <a:cubicBezTo>
                  <a:pt x="40954" y="183145"/>
                  <a:pt x="40191" y="183497"/>
                  <a:pt x="39838" y="183497"/>
                </a:cubicBezTo>
                <a:cubicBezTo>
                  <a:pt x="39486" y="183497"/>
                  <a:pt x="39897" y="184848"/>
                  <a:pt x="41072" y="187550"/>
                </a:cubicBezTo>
                <a:cubicBezTo>
                  <a:pt x="42247" y="190252"/>
                  <a:pt x="43245" y="192719"/>
                  <a:pt x="44068" y="194951"/>
                </a:cubicBezTo>
                <a:cubicBezTo>
                  <a:pt x="44890" y="197183"/>
                  <a:pt x="46358" y="200355"/>
                  <a:pt x="48473" y="204466"/>
                </a:cubicBezTo>
                <a:cubicBezTo>
                  <a:pt x="50587" y="208578"/>
                  <a:pt x="52526" y="212396"/>
                  <a:pt x="54288" y="215920"/>
                </a:cubicBezTo>
                <a:cubicBezTo>
                  <a:pt x="56050" y="219445"/>
                  <a:pt x="58634" y="224378"/>
                  <a:pt x="62041" y="230722"/>
                </a:cubicBezTo>
                <a:cubicBezTo>
                  <a:pt x="65448" y="237066"/>
                  <a:pt x="67151" y="240238"/>
                  <a:pt x="67151" y="240238"/>
                </a:cubicBezTo>
                <a:cubicBezTo>
                  <a:pt x="67151" y="240238"/>
                  <a:pt x="67386" y="239826"/>
                  <a:pt x="67856" y="239004"/>
                </a:cubicBezTo>
                <a:cubicBezTo>
                  <a:pt x="68326" y="238182"/>
                  <a:pt x="68620" y="237359"/>
                  <a:pt x="68737" y="236537"/>
                </a:cubicBezTo>
                <a:cubicBezTo>
                  <a:pt x="68855" y="235715"/>
                  <a:pt x="69090" y="235010"/>
                  <a:pt x="69442" y="234423"/>
                </a:cubicBezTo>
                <a:cubicBezTo>
                  <a:pt x="69795" y="233835"/>
                  <a:pt x="70029" y="232837"/>
                  <a:pt x="70147" y="231427"/>
                </a:cubicBezTo>
                <a:cubicBezTo>
                  <a:pt x="70264" y="230017"/>
                  <a:pt x="71204" y="226845"/>
                  <a:pt x="72966" y="221911"/>
                </a:cubicBezTo>
                <a:cubicBezTo>
                  <a:pt x="74728" y="216978"/>
                  <a:pt x="75668" y="213512"/>
                  <a:pt x="75786" y="211515"/>
                </a:cubicBezTo>
                <a:cubicBezTo>
                  <a:pt x="75903" y="209518"/>
                  <a:pt x="76138" y="208226"/>
                  <a:pt x="76491" y="207638"/>
                </a:cubicBezTo>
                <a:cubicBezTo>
                  <a:pt x="76843" y="207051"/>
                  <a:pt x="77078" y="205348"/>
                  <a:pt x="77195" y="202528"/>
                </a:cubicBezTo>
                <a:cubicBezTo>
                  <a:pt x="77313" y="199709"/>
                  <a:pt x="77783" y="197242"/>
                  <a:pt x="78605" y="195127"/>
                </a:cubicBezTo>
                <a:cubicBezTo>
                  <a:pt x="79427" y="193013"/>
                  <a:pt x="79897" y="190663"/>
                  <a:pt x="80015" y="188079"/>
                </a:cubicBezTo>
                <a:cubicBezTo>
                  <a:pt x="80132" y="185494"/>
                  <a:pt x="80485" y="183145"/>
                  <a:pt x="81072" y="181030"/>
                </a:cubicBezTo>
                <a:cubicBezTo>
                  <a:pt x="81659" y="178916"/>
                  <a:pt x="82306" y="177388"/>
                  <a:pt x="83010" y="176449"/>
                </a:cubicBezTo>
                <a:cubicBezTo>
                  <a:pt x="83715" y="175509"/>
                  <a:pt x="84126" y="173923"/>
                  <a:pt x="84244" y="171691"/>
                </a:cubicBezTo>
                <a:cubicBezTo>
                  <a:pt x="84303" y="170575"/>
                  <a:pt x="83906" y="169841"/>
                  <a:pt x="83055" y="169488"/>
                </a:cubicBezTo>
                <a:close/>
                <a:moveTo>
                  <a:pt x="25213" y="168343"/>
                </a:moveTo>
                <a:cubicBezTo>
                  <a:pt x="24978" y="168343"/>
                  <a:pt x="24684" y="168695"/>
                  <a:pt x="24332" y="169400"/>
                </a:cubicBezTo>
                <a:cubicBezTo>
                  <a:pt x="23979" y="170105"/>
                  <a:pt x="24038" y="170516"/>
                  <a:pt x="24508" y="170634"/>
                </a:cubicBezTo>
                <a:cubicBezTo>
                  <a:pt x="24978" y="170751"/>
                  <a:pt x="25213" y="170810"/>
                  <a:pt x="25213" y="170810"/>
                </a:cubicBezTo>
                <a:cubicBezTo>
                  <a:pt x="25213" y="170810"/>
                  <a:pt x="25389" y="170751"/>
                  <a:pt x="25741" y="170634"/>
                </a:cubicBezTo>
                <a:cubicBezTo>
                  <a:pt x="26094" y="170516"/>
                  <a:pt x="26153" y="170105"/>
                  <a:pt x="25917" y="169400"/>
                </a:cubicBezTo>
                <a:cubicBezTo>
                  <a:pt x="25683" y="168695"/>
                  <a:pt x="25448" y="168343"/>
                  <a:pt x="25213" y="168343"/>
                </a:cubicBezTo>
                <a:close/>
                <a:moveTo>
                  <a:pt x="2147692" y="166228"/>
                </a:moveTo>
                <a:cubicBezTo>
                  <a:pt x="2149866" y="166228"/>
                  <a:pt x="2152097" y="166581"/>
                  <a:pt x="2154388" y="167286"/>
                </a:cubicBezTo>
                <a:cubicBezTo>
                  <a:pt x="2158970" y="168695"/>
                  <a:pt x="2163551" y="172631"/>
                  <a:pt x="2168133" y="179092"/>
                </a:cubicBezTo>
                <a:cubicBezTo>
                  <a:pt x="2172714" y="185553"/>
                  <a:pt x="2174829" y="194951"/>
                  <a:pt x="2174477" y="207286"/>
                </a:cubicBezTo>
                <a:cubicBezTo>
                  <a:pt x="2174124" y="219621"/>
                  <a:pt x="2168192" y="231251"/>
                  <a:pt x="2156679" y="242176"/>
                </a:cubicBezTo>
                <a:cubicBezTo>
                  <a:pt x="2145166" y="253101"/>
                  <a:pt x="2138001" y="258564"/>
                  <a:pt x="2135181" y="258564"/>
                </a:cubicBezTo>
                <a:cubicBezTo>
                  <a:pt x="2132362" y="258564"/>
                  <a:pt x="2130952" y="257448"/>
                  <a:pt x="2130952" y="255216"/>
                </a:cubicBezTo>
                <a:cubicBezTo>
                  <a:pt x="2130952" y="252984"/>
                  <a:pt x="2133478" y="250047"/>
                  <a:pt x="2138529" y="246405"/>
                </a:cubicBezTo>
                <a:cubicBezTo>
                  <a:pt x="2143581" y="242763"/>
                  <a:pt x="2148397" y="237477"/>
                  <a:pt x="2152979" y="230546"/>
                </a:cubicBezTo>
                <a:cubicBezTo>
                  <a:pt x="2157560" y="223615"/>
                  <a:pt x="2159675" y="215803"/>
                  <a:pt x="2159322" y="207110"/>
                </a:cubicBezTo>
                <a:cubicBezTo>
                  <a:pt x="2158970" y="198416"/>
                  <a:pt x="2156914" y="195245"/>
                  <a:pt x="2153155" y="197594"/>
                </a:cubicBezTo>
                <a:cubicBezTo>
                  <a:pt x="2149396" y="199944"/>
                  <a:pt x="2145225" y="201118"/>
                  <a:pt x="2140644" y="201118"/>
                </a:cubicBezTo>
                <a:cubicBezTo>
                  <a:pt x="2136062" y="201118"/>
                  <a:pt x="2132656" y="199474"/>
                  <a:pt x="2130423" y="196184"/>
                </a:cubicBezTo>
                <a:cubicBezTo>
                  <a:pt x="2128191" y="192895"/>
                  <a:pt x="2127075" y="189195"/>
                  <a:pt x="2127075" y="185083"/>
                </a:cubicBezTo>
                <a:cubicBezTo>
                  <a:pt x="2127075" y="180971"/>
                  <a:pt x="2128426" y="177330"/>
                  <a:pt x="2131128" y="174158"/>
                </a:cubicBezTo>
                <a:cubicBezTo>
                  <a:pt x="2133830" y="170986"/>
                  <a:pt x="2137237" y="168695"/>
                  <a:pt x="2141349" y="167286"/>
                </a:cubicBezTo>
                <a:cubicBezTo>
                  <a:pt x="2143404" y="166581"/>
                  <a:pt x="2145519" y="166228"/>
                  <a:pt x="2147692" y="166228"/>
                </a:cubicBezTo>
                <a:close/>
                <a:moveTo>
                  <a:pt x="1180286" y="162175"/>
                </a:moveTo>
                <a:cubicBezTo>
                  <a:pt x="1181578" y="162058"/>
                  <a:pt x="1182929" y="162410"/>
                  <a:pt x="1184339" y="163233"/>
                </a:cubicBezTo>
                <a:cubicBezTo>
                  <a:pt x="1185748" y="164055"/>
                  <a:pt x="1187452" y="164760"/>
                  <a:pt x="1189449" y="165347"/>
                </a:cubicBezTo>
                <a:cubicBezTo>
                  <a:pt x="1191446" y="165935"/>
                  <a:pt x="1193149" y="166698"/>
                  <a:pt x="1194559" y="167638"/>
                </a:cubicBezTo>
                <a:cubicBezTo>
                  <a:pt x="1195969" y="168578"/>
                  <a:pt x="1197378" y="169283"/>
                  <a:pt x="1198788" y="169753"/>
                </a:cubicBezTo>
                <a:cubicBezTo>
                  <a:pt x="1200198" y="170222"/>
                  <a:pt x="1202900" y="171515"/>
                  <a:pt x="1206894" y="173629"/>
                </a:cubicBezTo>
                <a:cubicBezTo>
                  <a:pt x="1210888" y="175744"/>
                  <a:pt x="1213531" y="177623"/>
                  <a:pt x="1214823" y="179268"/>
                </a:cubicBezTo>
                <a:cubicBezTo>
                  <a:pt x="1216116" y="180913"/>
                  <a:pt x="1216762" y="182734"/>
                  <a:pt x="1216762" y="184731"/>
                </a:cubicBezTo>
                <a:cubicBezTo>
                  <a:pt x="1216762" y="186728"/>
                  <a:pt x="1216468" y="188196"/>
                  <a:pt x="1215881" y="189136"/>
                </a:cubicBezTo>
                <a:cubicBezTo>
                  <a:pt x="1215293" y="190076"/>
                  <a:pt x="1214177" y="191074"/>
                  <a:pt x="1212533" y="192132"/>
                </a:cubicBezTo>
                <a:cubicBezTo>
                  <a:pt x="1210888" y="193189"/>
                  <a:pt x="1210066" y="193717"/>
                  <a:pt x="1210066" y="193717"/>
                </a:cubicBezTo>
                <a:cubicBezTo>
                  <a:pt x="1210066" y="193717"/>
                  <a:pt x="1209420" y="193717"/>
                  <a:pt x="1208127" y="193717"/>
                </a:cubicBezTo>
                <a:cubicBezTo>
                  <a:pt x="1206835" y="193717"/>
                  <a:pt x="1205132" y="193189"/>
                  <a:pt x="1203017" y="192132"/>
                </a:cubicBezTo>
                <a:cubicBezTo>
                  <a:pt x="1200902" y="191074"/>
                  <a:pt x="1198377" y="189077"/>
                  <a:pt x="1195440" y="186140"/>
                </a:cubicBezTo>
                <a:cubicBezTo>
                  <a:pt x="1192503" y="183203"/>
                  <a:pt x="1190271" y="180560"/>
                  <a:pt x="1188744" y="178211"/>
                </a:cubicBezTo>
                <a:cubicBezTo>
                  <a:pt x="1187217" y="175861"/>
                  <a:pt x="1185455" y="173571"/>
                  <a:pt x="1183457" y="171339"/>
                </a:cubicBezTo>
                <a:cubicBezTo>
                  <a:pt x="1181461" y="169106"/>
                  <a:pt x="1179992" y="167814"/>
                  <a:pt x="1179052" y="167462"/>
                </a:cubicBezTo>
                <a:cubicBezTo>
                  <a:pt x="1178112" y="167109"/>
                  <a:pt x="1177525" y="166463"/>
                  <a:pt x="1177290" y="165524"/>
                </a:cubicBezTo>
                <a:cubicBezTo>
                  <a:pt x="1177055" y="164584"/>
                  <a:pt x="1177173" y="163820"/>
                  <a:pt x="1177643" y="163233"/>
                </a:cubicBezTo>
                <a:cubicBezTo>
                  <a:pt x="1178112" y="162645"/>
                  <a:pt x="1178994" y="162293"/>
                  <a:pt x="1180286" y="162175"/>
                </a:cubicBezTo>
                <a:close/>
                <a:moveTo>
                  <a:pt x="3711402" y="160766"/>
                </a:moveTo>
                <a:cubicBezTo>
                  <a:pt x="3715984" y="160648"/>
                  <a:pt x="3718921" y="160942"/>
                  <a:pt x="3720213" y="161647"/>
                </a:cubicBezTo>
                <a:cubicBezTo>
                  <a:pt x="3721505" y="162352"/>
                  <a:pt x="3722621" y="163350"/>
                  <a:pt x="3723561" y="164642"/>
                </a:cubicBezTo>
                <a:cubicBezTo>
                  <a:pt x="3724501" y="165935"/>
                  <a:pt x="3724970" y="170692"/>
                  <a:pt x="3724970" y="178916"/>
                </a:cubicBezTo>
                <a:cubicBezTo>
                  <a:pt x="3724970" y="187139"/>
                  <a:pt x="3724912" y="191251"/>
                  <a:pt x="3724794" y="191251"/>
                </a:cubicBezTo>
                <a:cubicBezTo>
                  <a:pt x="3724677" y="191251"/>
                  <a:pt x="3724207" y="192367"/>
                  <a:pt x="3723384" y="194599"/>
                </a:cubicBezTo>
                <a:cubicBezTo>
                  <a:pt x="3722562" y="196831"/>
                  <a:pt x="3721681" y="198593"/>
                  <a:pt x="3720741" y="199885"/>
                </a:cubicBezTo>
                <a:cubicBezTo>
                  <a:pt x="3719802" y="201177"/>
                  <a:pt x="3719273" y="201823"/>
                  <a:pt x="3719155" y="201823"/>
                </a:cubicBezTo>
                <a:cubicBezTo>
                  <a:pt x="3719038" y="201823"/>
                  <a:pt x="3718274" y="203116"/>
                  <a:pt x="3716865" y="205700"/>
                </a:cubicBezTo>
                <a:cubicBezTo>
                  <a:pt x="3715455" y="208284"/>
                  <a:pt x="3714691" y="209577"/>
                  <a:pt x="3714574" y="209577"/>
                </a:cubicBezTo>
                <a:cubicBezTo>
                  <a:pt x="3714456" y="209577"/>
                  <a:pt x="3713986" y="210399"/>
                  <a:pt x="3713164" y="212044"/>
                </a:cubicBezTo>
                <a:cubicBezTo>
                  <a:pt x="3712342" y="213688"/>
                  <a:pt x="3711285" y="215157"/>
                  <a:pt x="3709992" y="216449"/>
                </a:cubicBezTo>
                <a:cubicBezTo>
                  <a:pt x="3708700" y="217741"/>
                  <a:pt x="3707936" y="218387"/>
                  <a:pt x="3707702" y="218387"/>
                </a:cubicBezTo>
                <a:cubicBezTo>
                  <a:pt x="3707466" y="218387"/>
                  <a:pt x="3706938" y="219210"/>
                  <a:pt x="3706116" y="220854"/>
                </a:cubicBezTo>
                <a:lnTo>
                  <a:pt x="3704291" y="223044"/>
                </a:lnTo>
                <a:lnTo>
                  <a:pt x="3704882" y="223497"/>
                </a:lnTo>
                <a:cubicBezTo>
                  <a:pt x="3705587" y="224555"/>
                  <a:pt x="3706585" y="225377"/>
                  <a:pt x="3707878" y="225964"/>
                </a:cubicBezTo>
                <a:cubicBezTo>
                  <a:pt x="3709170" y="226552"/>
                  <a:pt x="3711343" y="228373"/>
                  <a:pt x="3714398" y="231427"/>
                </a:cubicBezTo>
                <a:cubicBezTo>
                  <a:pt x="3717452" y="234481"/>
                  <a:pt x="3719743" y="236302"/>
                  <a:pt x="3721270" y="236890"/>
                </a:cubicBezTo>
                <a:cubicBezTo>
                  <a:pt x="3722797" y="237477"/>
                  <a:pt x="3725206" y="238710"/>
                  <a:pt x="3728495" y="240590"/>
                </a:cubicBezTo>
                <a:cubicBezTo>
                  <a:pt x="3731784" y="242470"/>
                  <a:pt x="3734192" y="244173"/>
                  <a:pt x="3735719" y="245700"/>
                </a:cubicBezTo>
                <a:cubicBezTo>
                  <a:pt x="3737246" y="247227"/>
                  <a:pt x="3738950" y="248520"/>
                  <a:pt x="3740830" y="249577"/>
                </a:cubicBezTo>
                <a:cubicBezTo>
                  <a:pt x="3742709" y="250634"/>
                  <a:pt x="3744471" y="251691"/>
                  <a:pt x="3746116" y="252749"/>
                </a:cubicBezTo>
                <a:cubicBezTo>
                  <a:pt x="3747761" y="253806"/>
                  <a:pt x="3749699" y="254863"/>
                  <a:pt x="3751931" y="255920"/>
                </a:cubicBezTo>
                <a:cubicBezTo>
                  <a:pt x="3754163" y="256978"/>
                  <a:pt x="3756101" y="257624"/>
                  <a:pt x="3757746" y="257859"/>
                </a:cubicBezTo>
                <a:cubicBezTo>
                  <a:pt x="3759391" y="258094"/>
                  <a:pt x="3760683" y="258564"/>
                  <a:pt x="3761623" y="259269"/>
                </a:cubicBezTo>
                <a:cubicBezTo>
                  <a:pt x="3762563" y="259973"/>
                  <a:pt x="3763620" y="260385"/>
                  <a:pt x="3764794" y="260502"/>
                </a:cubicBezTo>
                <a:cubicBezTo>
                  <a:pt x="3765969" y="260620"/>
                  <a:pt x="3767379" y="261148"/>
                  <a:pt x="3769024" y="262088"/>
                </a:cubicBezTo>
                <a:cubicBezTo>
                  <a:pt x="3770668" y="263028"/>
                  <a:pt x="3771960" y="263556"/>
                  <a:pt x="3772900" y="263674"/>
                </a:cubicBezTo>
                <a:cubicBezTo>
                  <a:pt x="3773840" y="263791"/>
                  <a:pt x="3774956" y="264202"/>
                  <a:pt x="3776248" y="264907"/>
                </a:cubicBezTo>
                <a:cubicBezTo>
                  <a:pt x="3777541" y="265612"/>
                  <a:pt x="3778656" y="266611"/>
                  <a:pt x="3779596" y="267903"/>
                </a:cubicBezTo>
                <a:cubicBezTo>
                  <a:pt x="3780536" y="269195"/>
                  <a:pt x="3781006" y="270840"/>
                  <a:pt x="3781006" y="272837"/>
                </a:cubicBezTo>
                <a:cubicBezTo>
                  <a:pt x="3781006" y="274834"/>
                  <a:pt x="3780536" y="276479"/>
                  <a:pt x="3779596" y="277771"/>
                </a:cubicBezTo>
                <a:cubicBezTo>
                  <a:pt x="3778656" y="279063"/>
                  <a:pt x="3777364" y="280238"/>
                  <a:pt x="3775720" y="281295"/>
                </a:cubicBezTo>
                <a:cubicBezTo>
                  <a:pt x="3774075" y="282352"/>
                  <a:pt x="3773253" y="282881"/>
                  <a:pt x="3773253" y="282881"/>
                </a:cubicBezTo>
                <a:cubicBezTo>
                  <a:pt x="3773253" y="282881"/>
                  <a:pt x="3772607" y="282881"/>
                  <a:pt x="3771314" y="282881"/>
                </a:cubicBezTo>
                <a:cubicBezTo>
                  <a:pt x="3770022" y="282881"/>
                  <a:pt x="3769083" y="282705"/>
                  <a:pt x="3768495" y="282352"/>
                </a:cubicBezTo>
                <a:cubicBezTo>
                  <a:pt x="3767907" y="282000"/>
                  <a:pt x="3767026" y="281706"/>
                  <a:pt x="3765852" y="281471"/>
                </a:cubicBezTo>
                <a:cubicBezTo>
                  <a:pt x="3764677" y="281236"/>
                  <a:pt x="3763620" y="280766"/>
                  <a:pt x="3762680" y="280062"/>
                </a:cubicBezTo>
                <a:cubicBezTo>
                  <a:pt x="3761740" y="279357"/>
                  <a:pt x="3760977" y="278946"/>
                  <a:pt x="3760389" y="278828"/>
                </a:cubicBezTo>
                <a:cubicBezTo>
                  <a:pt x="3759802" y="278711"/>
                  <a:pt x="3758745" y="278241"/>
                  <a:pt x="3757217" y="277418"/>
                </a:cubicBezTo>
                <a:cubicBezTo>
                  <a:pt x="3755690" y="276596"/>
                  <a:pt x="3754281" y="276126"/>
                  <a:pt x="3752988" y="276009"/>
                </a:cubicBezTo>
                <a:cubicBezTo>
                  <a:pt x="3751696" y="275891"/>
                  <a:pt x="3749523" y="275010"/>
                  <a:pt x="3746469" y="273366"/>
                </a:cubicBezTo>
                <a:cubicBezTo>
                  <a:pt x="3743414" y="271721"/>
                  <a:pt x="3739655" y="269606"/>
                  <a:pt x="3735191" y="267022"/>
                </a:cubicBezTo>
                <a:cubicBezTo>
                  <a:pt x="3730727" y="264437"/>
                  <a:pt x="3727379" y="262147"/>
                  <a:pt x="3725147" y="260150"/>
                </a:cubicBezTo>
                <a:cubicBezTo>
                  <a:pt x="3722915" y="258153"/>
                  <a:pt x="3719860" y="256273"/>
                  <a:pt x="3715984" y="254511"/>
                </a:cubicBezTo>
                <a:cubicBezTo>
                  <a:pt x="3712107" y="252749"/>
                  <a:pt x="3708700" y="250399"/>
                  <a:pt x="3705763" y="247462"/>
                </a:cubicBezTo>
                <a:cubicBezTo>
                  <a:pt x="3702826" y="244525"/>
                  <a:pt x="3701064" y="242940"/>
                  <a:pt x="3700477" y="242705"/>
                </a:cubicBezTo>
                <a:cubicBezTo>
                  <a:pt x="3699889" y="242470"/>
                  <a:pt x="3698832" y="241941"/>
                  <a:pt x="3697305" y="241119"/>
                </a:cubicBezTo>
                <a:cubicBezTo>
                  <a:pt x="3695778" y="240296"/>
                  <a:pt x="3694486" y="239180"/>
                  <a:pt x="3693428" y="237771"/>
                </a:cubicBezTo>
                <a:lnTo>
                  <a:pt x="3690982" y="235834"/>
                </a:lnTo>
                <a:lnTo>
                  <a:pt x="3689199" y="237242"/>
                </a:lnTo>
                <a:cubicBezTo>
                  <a:pt x="3687202" y="239004"/>
                  <a:pt x="3686086" y="239885"/>
                  <a:pt x="3685851" y="239885"/>
                </a:cubicBezTo>
                <a:cubicBezTo>
                  <a:pt x="3685616" y="239885"/>
                  <a:pt x="3683972" y="240942"/>
                  <a:pt x="3680917" y="243057"/>
                </a:cubicBezTo>
                <a:cubicBezTo>
                  <a:pt x="3677863" y="245172"/>
                  <a:pt x="3676160" y="246229"/>
                  <a:pt x="3675807" y="246229"/>
                </a:cubicBezTo>
                <a:cubicBezTo>
                  <a:pt x="3675455" y="246229"/>
                  <a:pt x="3674985" y="246699"/>
                  <a:pt x="3674397" y="247639"/>
                </a:cubicBezTo>
                <a:cubicBezTo>
                  <a:pt x="3673810" y="248578"/>
                  <a:pt x="3672048" y="249929"/>
                  <a:pt x="3669111" y="251691"/>
                </a:cubicBezTo>
                <a:cubicBezTo>
                  <a:pt x="3666174" y="253454"/>
                  <a:pt x="3663355" y="255216"/>
                  <a:pt x="3660653" y="256978"/>
                </a:cubicBezTo>
                <a:cubicBezTo>
                  <a:pt x="3657951" y="258740"/>
                  <a:pt x="3656483" y="259621"/>
                  <a:pt x="3656247" y="259621"/>
                </a:cubicBezTo>
                <a:cubicBezTo>
                  <a:pt x="3656012" y="259621"/>
                  <a:pt x="3655014" y="260208"/>
                  <a:pt x="3653252" y="261383"/>
                </a:cubicBezTo>
                <a:cubicBezTo>
                  <a:pt x="3651490" y="262558"/>
                  <a:pt x="3649728" y="263498"/>
                  <a:pt x="3647965" y="264202"/>
                </a:cubicBezTo>
                <a:cubicBezTo>
                  <a:pt x="3646203" y="264907"/>
                  <a:pt x="3645146" y="265260"/>
                  <a:pt x="3644794" y="265260"/>
                </a:cubicBezTo>
                <a:cubicBezTo>
                  <a:pt x="3644441" y="265260"/>
                  <a:pt x="3643795" y="265671"/>
                  <a:pt x="3642855" y="266493"/>
                </a:cubicBezTo>
                <a:cubicBezTo>
                  <a:pt x="3641916" y="267316"/>
                  <a:pt x="3639742" y="268373"/>
                  <a:pt x="3636336" y="269665"/>
                </a:cubicBezTo>
                <a:cubicBezTo>
                  <a:pt x="3632929" y="270957"/>
                  <a:pt x="3631049" y="271603"/>
                  <a:pt x="3630697" y="271603"/>
                </a:cubicBezTo>
                <a:cubicBezTo>
                  <a:pt x="3630344" y="271603"/>
                  <a:pt x="3629346" y="272073"/>
                  <a:pt x="3627701" y="273013"/>
                </a:cubicBezTo>
                <a:cubicBezTo>
                  <a:pt x="3626056" y="273953"/>
                  <a:pt x="3625234" y="274423"/>
                  <a:pt x="3625234" y="274423"/>
                </a:cubicBezTo>
                <a:cubicBezTo>
                  <a:pt x="3625234" y="274423"/>
                  <a:pt x="3623648" y="274423"/>
                  <a:pt x="3620476" y="274423"/>
                </a:cubicBezTo>
                <a:cubicBezTo>
                  <a:pt x="3617305" y="274423"/>
                  <a:pt x="3615073" y="274070"/>
                  <a:pt x="3613780" y="273366"/>
                </a:cubicBezTo>
                <a:cubicBezTo>
                  <a:pt x="3612488" y="272661"/>
                  <a:pt x="3611137" y="271427"/>
                  <a:pt x="3609727" y="269665"/>
                </a:cubicBezTo>
                <a:cubicBezTo>
                  <a:pt x="3608318" y="267903"/>
                  <a:pt x="3607554" y="264026"/>
                  <a:pt x="3607437" y="258035"/>
                </a:cubicBezTo>
                <a:cubicBezTo>
                  <a:pt x="3607319" y="252044"/>
                  <a:pt x="3607378" y="248755"/>
                  <a:pt x="3607613" y="248167"/>
                </a:cubicBezTo>
                <a:cubicBezTo>
                  <a:pt x="3607848" y="247580"/>
                  <a:pt x="3608553" y="246405"/>
                  <a:pt x="3609727" y="244643"/>
                </a:cubicBezTo>
                <a:cubicBezTo>
                  <a:pt x="3610902" y="242881"/>
                  <a:pt x="3611666" y="241236"/>
                  <a:pt x="3612018" y="239709"/>
                </a:cubicBezTo>
                <a:cubicBezTo>
                  <a:pt x="3612371" y="238182"/>
                  <a:pt x="3612899" y="236772"/>
                  <a:pt x="3613604" y="235480"/>
                </a:cubicBezTo>
                <a:cubicBezTo>
                  <a:pt x="3614309" y="234188"/>
                  <a:pt x="3615366" y="233013"/>
                  <a:pt x="3616776" y="231956"/>
                </a:cubicBezTo>
                <a:cubicBezTo>
                  <a:pt x="3618186" y="230898"/>
                  <a:pt x="3619712" y="230311"/>
                  <a:pt x="3621357" y="230193"/>
                </a:cubicBezTo>
                <a:cubicBezTo>
                  <a:pt x="3623002" y="230076"/>
                  <a:pt x="3624294" y="230252"/>
                  <a:pt x="3625234" y="230722"/>
                </a:cubicBezTo>
                <a:cubicBezTo>
                  <a:pt x="3626174" y="231192"/>
                  <a:pt x="3627231" y="232073"/>
                  <a:pt x="3628406" y="233365"/>
                </a:cubicBezTo>
                <a:cubicBezTo>
                  <a:pt x="3629581" y="234658"/>
                  <a:pt x="3630285" y="236185"/>
                  <a:pt x="3630521" y="237947"/>
                </a:cubicBezTo>
                <a:cubicBezTo>
                  <a:pt x="3630755" y="239709"/>
                  <a:pt x="3630638" y="241530"/>
                  <a:pt x="3630168" y="243409"/>
                </a:cubicBezTo>
                <a:cubicBezTo>
                  <a:pt x="3629698" y="245289"/>
                  <a:pt x="3628876" y="247286"/>
                  <a:pt x="3627701" y="249401"/>
                </a:cubicBezTo>
                <a:cubicBezTo>
                  <a:pt x="3626526" y="251515"/>
                  <a:pt x="3625880" y="252572"/>
                  <a:pt x="3625763" y="252572"/>
                </a:cubicBezTo>
                <a:cubicBezTo>
                  <a:pt x="3625645" y="252572"/>
                  <a:pt x="3625528" y="252866"/>
                  <a:pt x="3625410" y="253454"/>
                </a:cubicBezTo>
                <a:cubicBezTo>
                  <a:pt x="3625293" y="254041"/>
                  <a:pt x="3626526" y="253923"/>
                  <a:pt x="3629111" y="253101"/>
                </a:cubicBezTo>
                <a:cubicBezTo>
                  <a:pt x="3631695" y="252279"/>
                  <a:pt x="3633692" y="251280"/>
                  <a:pt x="3635102" y="250105"/>
                </a:cubicBezTo>
                <a:cubicBezTo>
                  <a:pt x="3636512" y="248931"/>
                  <a:pt x="3638215" y="248108"/>
                  <a:pt x="3640212" y="247639"/>
                </a:cubicBezTo>
                <a:cubicBezTo>
                  <a:pt x="3642209" y="247169"/>
                  <a:pt x="3643560" y="246640"/>
                  <a:pt x="3644265" y="246053"/>
                </a:cubicBezTo>
                <a:cubicBezTo>
                  <a:pt x="3644970" y="245465"/>
                  <a:pt x="3646145" y="244760"/>
                  <a:pt x="3647789" y="243938"/>
                </a:cubicBezTo>
                <a:cubicBezTo>
                  <a:pt x="3649434" y="243116"/>
                  <a:pt x="3651137" y="242058"/>
                  <a:pt x="3652899" y="240766"/>
                </a:cubicBezTo>
                <a:cubicBezTo>
                  <a:pt x="3654662" y="239474"/>
                  <a:pt x="3656306" y="238417"/>
                  <a:pt x="3657833" y="237594"/>
                </a:cubicBezTo>
                <a:cubicBezTo>
                  <a:pt x="3659360" y="236772"/>
                  <a:pt x="3660418" y="236008"/>
                  <a:pt x="3661005" y="235304"/>
                </a:cubicBezTo>
                <a:cubicBezTo>
                  <a:pt x="3661593" y="234599"/>
                  <a:pt x="3662356" y="233776"/>
                  <a:pt x="3663296" y="232837"/>
                </a:cubicBezTo>
                <a:cubicBezTo>
                  <a:pt x="3664236" y="231897"/>
                  <a:pt x="3665763" y="230898"/>
                  <a:pt x="3667878" y="229841"/>
                </a:cubicBezTo>
                <a:cubicBezTo>
                  <a:pt x="3669992" y="228784"/>
                  <a:pt x="3672048" y="227609"/>
                  <a:pt x="3674045" y="226317"/>
                </a:cubicBezTo>
                <a:lnTo>
                  <a:pt x="3675014" y="225612"/>
                </a:lnTo>
                <a:lnTo>
                  <a:pt x="3674397" y="225260"/>
                </a:lnTo>
                <a:cubicBezTo>
                  <a:pt x="3671931" y="224202"/>
                  <a:pt x="3670286" y="223204"/>
                  <a:pt x="3669464" y="222264"/>
                </a:cubicBezTo>
                <a:cubicBezTo>
                  <a:pt x="3668641" y="221324"/>
                  <a:pt x="3666938" y="220149"/>
                  <a:pt x="3664353" y="218740"/>
                </a:cubicBezTo>
                <a:cubicBezTo>
                  <a:pt x="3661769" y="217330"/>
                  <a:pt x="3659478" y="215920"/>
                  <a:pt x="3657481" y="214511"/>
                </a:cubicBezTo>
                <a:cubicBezTo>
                  <a:pt x="3655484" y="213101"/>
                  <a:pt x="3653369" y="211691"/>
                  <a:pt x="3651137" y="210281"/>
                </a:cubicBezTo>
                <a:cubicBezTo>
                  <a:pt x="3648905" y="208872"/>
                  <a:pt x="3647202" y="207756"/>
                  <a:pt x="3646027" y="206933"/>
                </a:cubicBezTo>
                <a:cubicBezTo>
                  <a:pt x="3644853" y="206111"/>
                  <a:pt x="3643501" y="205641"/>
                  <a:pt x="3641974" y="205524"/>
                </a:cubicBezTo>
                <a:cubicBezTo>
                  <a:pt x="3640447" y="205406"/>
                  <a:pt x="3639214" y="205113"/>
                  <a:pt x="3638274" y="204643"/>
                </a:cubicBezTo>
                <a:cubicBezTo>
                  <a:pt x="3637334" y="204173"/>
                  <a:pt x="3636453" y="203468"/>
                  <a:pt x="3635631" y="202528"/>
                </a:cubicBezTo>
                <a:cubicBezTo>
                  <a:pt x="3634808" y="201588"/>
                  <a:pt x="3633692" y="200766"/>
                  <a:pt x="3632283" y="200061"/>
                </a:cubicBezTo>
                <a:cubicBezTo>
                  <a:pt x="3630873" y="199356"/>
                  <a:pt x="3629698" y="198358"/>
                  <a:pt x="3628758" y="197066"/>
                </a:cubicBezTo>
                <a:cubicBezTo>
                  <a:pt x="3627818" y="195773"/>
                  <a:pt x="3627290" y="194305"/>
                  <a:pt x="3627173" y="192660"/>
                </a:cubicBezTo>
                <a:cubicBezTo>
                  <a:pt x="3627055" y="191016"/>
                  <a:pt x="3627349" y="189547"/>
                  <a:pt x="3628054" y="188255"/>
                </a:cubicBezTo>
                <a:cubicBezTo>
                  <a:pt x="3628758" y="186963"/>
                  <a:pt x="3629757" y="185847"/>
                  <a:pt x="3631049" y="184907"/>
                </a:cubicBezTo>
                <a:cubicBezTo>
                  <a:pt x="3632341" y="183967"/>
                  <a:pt x="3633869" y="183438"/>
                  <a:pt x="3635631" y="183321"/>
                </a:cubicBezTo>
                <a:cubicBezTo>
                  <a:pt x="3637393" y="183203"/>
                  <a:pt x="3638979" y="183380"/>
                  <a:pt x="3640388" y="183850"/>
                </a:cubicBezTo>
                <a:lnTo>
                  <a:pt x="3640613" y="183962"/>
                </a:lnTo>
                <a:lnTo>
                  <a:pt x="3640917" y="183673"/>
                </a:lnTo>
                <a:cubicBezTo>
                  <a:pt x="3642209" y="182851"/>
                  <a:pt x="3643854" y="181559"/>
                  <a:pt x="3645851" y="179797"/>
                </a:cubicBezTo>
                <a:cubicBezTo>
                  <a:pt x="3647848" y="178035"/>
                  <a:pt x="3651020" y="176214"/>
                  <a:pt x="3655366" y="174334"/>
                </a:cubicBezTo>
                <a:cubicBezTo>
                  <a:pt x="3659713" y="172455"/>
                  <a:pt x="3662826" y="171280"/>
                  <a:pt x="3664706" y="170810"/>
                </a:cubicBezTo>
                <a:cubicBezTo>
                  <a:pt x="3666585" y="170340"/>
                  <a:pt x="3671519" y="168813"/>
                  <a:pt x="3679507" y="166228"/>
                </a:cubicBezTo>
                <a:cubicBezTo>
                  <a:pt x="3687496" y="163644"/>
                  <a:pt x="3693311" y="162293"/>
                  <a:pt x="3696953" y="162175"/>
                </a:cubicBezTo>
                <a:cubicBezTo>
                  <a:pt x="3700594" y="162058"/>
                  <a:pt x="3702768" y="161823"/>
                  <a:pt x="3703473" y="161471"/>
                </a:cubicBezTo>
                <a:cubicBezTo>
                  <a:pt x="3704177" y="161118"/>
                  <a:pt x="3706821" y="160883"/>
                  <a:pt x="3711402" y="160766"/>
                </a:cubicBezTo>
                <a:close/>
                <a:moveTo>
                  <a:pt x="4376252" y="152308"/>
                </a:moveTo>
                <a:cubicBezTo>
                  <a:pt x="4378366" y="152190"/>
                  <a:pt x="4380833" y="152836"/>
                  <a:pt x="4383653" y="154246"/>
                </a:cubicBezTo>
                <a:cubicBezTo>
                  <a:pt x="4386472" y="155656"/>
                  <a:pt x="4388880" y="157359"/>
                  <a:pt x="4390877" y="159356"/>
                </a:cubicBezTo>
                <a:cubicBezTo>
                  <a:pt x="4392875" y="161353"/>
                  <a:pt x="4394754" y="162763"/>
                  <a:pt x="4396516" y="163585"/>
                </a:cubicBezTo>
                <a:cubicBezTo>
                  <a:pt x="4398278" y="164407"/>
                  <a:pt x="4400393" y="166052"/>
                  <a:pt x="4402860" y="168519"/>
                </a:cubicBezTo>
                <a:cubicBezTo>
                  <a:pt x="4405327" y="170986"/>
                  <a:pt x="4408146" y="173336"/>
                  <a:pt x="4411318" y="175568"/>
                </a:cubicBezTo>
                <a:cubicBezTo>
                  <a:pt x="4414490" y="177800"/>
                  <a:pt x="4416722" y="179327"/>
                  <a:pt x="4418014" y="180149"/>
                </a:cubicBezTo>
                <a:cubicBezTo>
                  <a:pt x="4419307" y="180971"/>
                  <a:pt x="4420540" y="181970"/>
                  <a:pt x="4421715" y="183145"/>
                </a:cubicBezTo>
                <a:cubicBezTo>
                  <a:pt x="4422889" y="184319"/>
                  <a:pt x="4424358" y="185318"/>
                  <a:pt x="4426120" y="186140"/>
                </a:cubicBezTo>
                <a:cubicBezTo>
                  <a:pt x="4427882" y="186963"/>
                  <a:pt x="4429115" y="187785"/>
                  <a:pt x="4429820" y="188607"/>
                </a:cubicBezTo>
                <a:cubicBezTo>
                  <a:pt x="4430525" y="189430"/>
                  <a:pt x="4431348" y="190252"/>
                  <a:pt x="4432287" y="191074"/>
                </a:cubicBezTo>
                <a:cubicBezTo>
                  <a:pt x="4433227" y="191897"/>
                  <a:pt x="4434519" y="192660"/>
                  <a:pt x="4436164" y="193365"/>
                </a:cubicBezTo>
                <a:cubicBezTo>
                  <a:pt x="4437809" y="194070"/>
                  <a:pt x="4439453" y="195245"/>
                  <a:pt x="4441098" y="196889"/>
                </a:cubicBezTo>
                <a:cubicBezTo>
                  <a:pt x="4442743" y="198534"/>
                  <a:pt x="4444329" y="199826"/>
                  <a:pt x="4445856" y="200766"/>
                </a:cubicBezTo>
                <a:cubicBezTo>
                  <a:pt x="4447383" y="201706"/>
                  <a:pt x="4448616" y="202939"/>
                  <a:pt x="4449556" y="204466"/>
                </a:cubicBezTo>
                <a:cubicBezTo>
                  <a:pt x="4450496" y="205994"/>
                  <a:pt x="4451847" y="207403"/>
                  <a:pt x="4453609" y="208696"/>
                </a:cubicBezTo>
                <a:cubicBezTo>
                  <a:pt x="4455371" y="209988"/>
                  <a:pt x="4456840" y="210928"/>
                  <a:pt x="4458014" y="211515"/>
                </a:cubicBezTo>
                <a:cubicBezTo>
                  <a:pt x="4459189" y="212102"/>
                  <a:pt x="4460423" y="212866"/>
                  <a:pt x="4461715" y="213806"/>
                </a:cubicBezTo>
                <a:cubicBezTo>
                  <a:pt x="4463007" y="214746"/>
                  <a:pt x="4464240" y="215392"/>
                  <a:pt x="4465415" y="215744"/>
                </a:cubicBezTo>
                <a:cubicBezTo>
                  <a:pt x="4466590" y="216096"/>
                  <a:pt x="4467706" y="216743"/>
                  <a:pt x="4468763" y="217682"/>
                </a:cubicBezTo>
                <a:cubicBezTo>
                  <a:pt x="4469820" y="218622"/>
                  <a:pt x="4471171" y="219445"/>
                  <a:pt x="4472816" y="220149"/>
                </a:cubicBezTo>
                <a:cubicBezTo>
                  <a:pt x="4474461" y="220854"/>
                  <a:pt x="4476105" y="222088"/>
                  <a:pt x="4477750" y="223850"/>
                </a:cubicBezTo>
                <a:cubicBezTo>
                  <a:pt x="4479395" y="225612"/>
                  <a:pt x="4480570" y="226611"/>
                  <a:pt x="4481274" y="226845"/>
                </a:cubicBezTo>
                <a:cubicBezTo>
                  <a:pt x="4481979" y="227080"/>
                  <a:pt x="4482860" y="227668"/>
                  <a:pt x="4483918" y="228608"/>
                </a:cubicBezTo>
                <a:cubicBezTo>
                  <a:pt x="4484975" y="229547"/>
                  <a:pt x="4486384" y="230428"/>
                  <a:pt x="4488147" y="231251"/>
                </a:cubicBezTo>
                <a:cubicBezTo>
                  <a:pt x="4489909" y="232073"/>
                  <a:pt x="4491201" y="232895"/>
                  <a:pt x="4492024" y="233718"/>
                </a:cubicBezTo>
                <a:cubicBezTo>
                  <a:pt x="4492846" y="234540"/>
                  <a:pt x="4493726" y="235069"/>
                  <a:pt x="4494666" y="235304"/>
                </a:cubicBezTo>
                <a:cubicBezTo>
                  <a:pt x="4495607" y="235539"/>
                  <a:pt x="4497074" y="236361"/>
                  <a:pt x="4499072" y="237771"/>
                </a:cubicBezTo>
                <a:cubicBezTo>
                  <a:pt x="4501069" y="239180"/>
                  <a:pt x="4502831" y="240238"/>
                  <a:pt x="4504358" y="240942"/>
                </a:cubicBezTo>
                <a:cubicBezTo>
                  <a:pt x="4505886" y="241647"/>
                  <a:pt x="4507471" y="242117"/>
                  <a:pt x="4509116" y="242352"/>
                </a:cubicBezTo>
                <a:cubicBezTo>
                  <a:pt x="4510761" y="242587"/>
                  <a:pt x="4512053" y="243057"/>
                  <a:pt x="4512993" y="243762"/>
                </a:cubicBezTo>
                <a:cubicBezTo>
                  <a:pt x="4513933" y="244467"/>
                  <a:pt x="4515107" y="244878"/>
                  <a:pt x="4516517" y="244995"/>
                </a:cubicBezTo>
                <a:cubicBezTo>
                  <a:pt x="4517927" y="245113"/>
                  <a:pt x="4519277" y="245524"/>
                  <a:pt x="4520570" y="246229"/>
                </a:cubicBezTo>
                <a:cubicBezTo>
                  <a:pt x="4521862" y="246934"/>
                  <a:pt x="4522978" y="247932"/>
                  <a:pt x="4523918" y="249224"/>
                </a:cubicBezTo>
                <a:cubicBezTo>
                  <a:pt x="4524858" y="250517"/>
                  <a:pt x="4525327" y="252161"/>
                  <a:pt x="4525327" y="254158"/>
                </a:cubicBezTo>
                <a:cubicBezTo>
                  <a:pt x="4525327" y="256155"/>
                  <a:pt x="4525034" y="257624"/>
                  <a:pt x="4524447" y="258564"/>
                </a:cubicBezTo>
                <a:cubicBezTo>
                  <a:pt x="4523859" y="259503"/>
                  <a:pt x="4522743" y="260502"/>
                  <a:pt x="4521099" y="261559"/>
                </a:cubicBezTo>
                <a:cubicBezTo>
                  <a:pt x="4519454" y="262617"/>
                  <a:pt x="4518631" y="263145"/>
                  <a:pt x="4518631" y="263145"/>
                </a:cubicBezTo>
                <a:cubicBezTo>
                  <a:pt x="4518631" y="263145"/>
                  <a:pt x="4516693" y="263086"/>
                  <a:pt x="4512817" y="262969"/>
                </a:cubicBezTo>
                <a:cubicBezTo>
                  <a:pt x="4508940" y="262852"/>
                  <a:pt x="4506531" y="262440"/>
                  <a:pt x="4505592" y="261736"/>
                </a:cubicBezTo>
                <a:cubicBezTo>
                  <a:pt x="4504652" y="261031"/>
                  <a:pt x="4503653" y="260620"/>
                  <a:pt x="4502596" y="260502"/>
                </a:cubicBezTo>
                <a:cubicBezTo>
                  <a:pt x="4501539" y="260385"/>
                  <a:pt x="4500364" y="260032"/>
                  <a:pt x="4499072" y="259445"/>
                </a:cubicBezTo>
                <a:cubicBezTo>
                  <a:pt x="4497780" y="258857"/>
                  <a:pt x="4496781" y="258270"/>
                  <a:pt x="4496076" y="257683"/>
                </a:cubicBezTo>
                <a:cubicBezTo>
                  <a:pt x="4495372" y="257095"/>
                  <a:pt x="4494138" y="256449"/>
                  <a:pt x="4492376" y="255744"/>
                </a:cubicBezTo>
                <a:cubicBezTo>
                  <a:pt x="4490614" y="255039"/>
                  <a:pt x="4489321" y="254217"/>
                  <a:pt x="4488499" y="253277"/>
                </a:cubicBezTo>
                <a:cubicBezTo>
                  <a:pt x="4487677" y="252337"/>
                  <a:pt x="4486326" y="251339"/>
                  <a:pt x="4484446" y="250282"/>
                </a:cubicBezTo>
                <a:cubicBezTo>
                  <a:pt x="4482567" y="249224"/>
                  <a:pt x="4480511" y="247932"/>
                  <a:pt x="4478279" y="246405"/>
                </a:cubicBezTo>
                <a:cubicBezTo>
                  <a:pt x="4476047" y="244878"/>
                  <a:pt x="4474108" y="243762"/>
                  <a:pt x="4472464" y="243057"/>
                </a:cubicBezTo>
                <a:cubicBezTo>
                  <a:pt x="4470819" y="242352"/>
                  <a:pt x="4469409" y="241354"/>
                  <a:pt x="4468234" y="240061"/>
                </a:cubicBezTo>
                <a:cubicBezTo>
                  <a:pt x="4467060" y="238769"/>
                  <a:pt x="4466061" y="237947"/>
                  <a:pt x="4465239" y="237594"/>
                </a:cubicBezTo>
                <a:cubicBezTo>
                  <a:pt x="4464417" y="237242"/>
                  <a:pt x="4463477" y="236596"/>
                  <a:pt x="4462420" y="235656"/>
                </a:cubicBezTo>
                <a:cubicBezTo>
                  <a:pt x="4461362" y="234716"/>
                  <a:pt x="4460012" y="233894"/>
                  <a:pt x="4458367" y="233189"/>
                </a:cubicBezTo>
                <a:cubicBezTo>
                  <a:pt x="4456722" y="232484"/>
                  <a:pt x="4455489" y="231721"/>
                  <a:pt x="4454666" y="230898"/>
                </a:cubicBezTo>
                <a:cubicBezTo>
                  <a:pt x="4453844" y="230076"/>
                  <a:pt x="4452845" y="229371"/>
                  <a:pt x="4451671" y="228784"/>
                </a:cubicBezTo>
                <a:cubicBezTo>
                  <a:pt x="4450496" y="228196"/>
                  <a:pt x="4449262" y="227433"/>
                  <a:pt x="4447970" y="226493"/>
                </a:cubicBezTo>
                <a:cubicBezTo>
                  <a:pt x="4446678" y="225553"/>
                  <a:pt x="4445386" y="224672"/>
                  <a:pt x="4444093" y="223850"/>
                </a:cubicBezTo>
                <a:cubicBezTo>
                  <a:pt x="4442801" y="223028"/>
                  <a:pt x="4441509" y="221970"/>
                  <a:pt x="4440217" y="220678"/>
                </a:cubicBezTo>
                <a:cubicBezTo>
                  <a:pt x="4438925" y="219386"/>
                  <a:pt x="4437691" y="218387"/>
                  <a:pt x="4436517" y="217682"/>
                </a:cubicBezTo>
                <a:cubicBezTo>
                  <a:pt x="4435342" y="216978"/>
                  <a:pt x="4434285" y="216155"/>
                  <a:pt x="4433345" y="215215"/>
                </a:cubicBezTo>
                <a:cubicBezTo>
                  <a:pt x="4432405" y="214276"/>
                  <a:pt x="4431700" y="213336"/>
                  <a:pt x="4431230" y="212396"/>
                </a:cubicBezTo>
                <a:cubicBezTo>
                  <a:pt x="4430761" y="211456"/>
                  <a:pt x="4429997" y="210869"/>
                  <a:pt x="4428939" y="210634"/>
                </a:cubicBezTo>
                <a:cubicBezTo>
                  <a:pt x="4427882" y="210399"/>
                  <a:pt x="4426825" y="209812"/>
                  <a:pt x="4425767" y="208872"/>
                </a:cubicBezTo>
                <a:cubicBezTo>
                  <a:pt x="4424710" y="207932"/>
                  <a:pt x="4423594" y="207110"/>
                  <a:pt x="4422419" y="206405"/>
                </a:cubicBezTo>
                <a:cubicBezTo>
                  <a:pt x="4421245" y="205700"/>
                  <a:pt x="4420246" y="204878"/>
                  <a:pt x="4419424" y="203938"/>
                </a:cubicBezTo>
                <a:cubicBezTo>
                  <a:pt x="4418601" y="202998"/>
                  <a:pt x="4417662" y="202293"/>
                  <a:pt x="4416604" y="201823"/>
                </a:cubicBezTo>
                <a:cubicBezTo>
                  <a:pt x="4415547" y="201353"/>
                  <a:pt x="4414314" y="200414"/>
                  <a:pt x="4412904" y="199004"/>
                </a:cubicBezTo>
                <a:cubicBezTo>
                  <a:pt x="4411494" y="197594"/>
                  <a:pt x="4410143" y="196478"/>
                  <a:pt x="4408851" y="195656"/>
                </a:cubicBezTo>
                <a:cubicBezTo>
                  <a:pt x="4407558" y="194834"/>
                  <a:pt x="4406502" y="194011"/>
                  <a:pt x="4405679" y="193189"/>
                </a:cubicBezTo>
                <a:cubicBezTo>
                  <a:pt x="4404857" y="192367"/>
                  <a:pt x="4403388" y="191368"/>
                  <a:pt x="4401274" y="190193"/>
                </a:cubicBezTo>
                <a:cubicBezTo>
                  <a:pt x="4399160" y="189019"/>
                  <a:pt x="4396869" y="187198"/>
                  <a:pt x="4394402" y="184731"/>
                </a:cubicBezTo>
                <a:cubicBezTo>
                  <a:pt x="4391935" y="182264"/>
                  <a:pt x="4389820" y="180619"/>
                  <a:pt x="4388058" y="179797"/>
                </a:cubicBezTo>
                <a:cubicBezTo>
                  <a:pt x="4386296" y="178974"/>
                  <a:pt x="4384534" y="177682"/>
                  <a:pt x="4382772" y="175920"/>
                </a:cubicBezTo>
                <a:cubicBezTo>
                  <a:pt x="4381010" y="174158"/>
                  <a:pt x="4379835" y="173218"/>
                  <a:pt x="4379247" y="173101"/>
                </a:cubicBezTo>
                <a:cubicBezTo>
                  <a:pt x="4378660" y="172983"/>
                  <a:pt x="4377250" y="172337"/>
                  <a:pt x="4375018" y="171162"/>
                </a:cubicBezTo>
                <a:cubicBezTo>
                  <a:pt x="4372786" y="169988"/>
                  <a:pt x="4370966" y="168519"/>
                  <a:pt x="4369556" y="166757"/>
                </a:cubicBezTo>
                <a:cubicBezTo>
                  <a:pt x="4368146" y="164995"/>
                  <a:pt x="4367382" y="163291"/>
                  <a:pt x="4367265" y="161647"/>
                </a:cubicBezTo>
                <a:cubicBezTo>
                  <a:pt x="4367148" y="160002"/>
                  <a:pt x="4367441" y="158534"/>
                  <a:pt x="4368146" y="157242"/>
                </a:cubicBezTo>
                <a:cubicBezTo>
                  <a:pt x="4368851" y="155949"/>
                  <a:pt x="4369849" y="154833"/>
                  <a:pt x="4371142" y="153893"/>
                </a:cubicBezTo>
                <a:cubicBezTo>
                  <a:pt x="4372434" y="152954"/>
                  <a:pt x="4374137" y="152425"/>
                  <a:pt x="4376252" y="152308"/>
                </a:cubicBezTo>
                <a:close/>
                <a:moveTo>
                  <a:pt x="2966552" y="152308"/>
                </a:moveTo>
                <a:cubicBezTo>
                  <a:pt x="2968666" y="152190"/>
                  <a:pt x="2971133" y="152836"/>
                  <a:pt x="2973953" y="154246"/>
                </a:cubicBezTo>
                <a:cubicBezTo>
                  <a:pt x="2976772" y="155656"/>
                  <a:pt x="2979180" y="157359"/>
                  <a:pt x="2981177" y="159356"/>
                </a:cubicBezTo>
                <a:cubicBezTo>
                  <a:pt x="2983175" y="161353"/>
                  <a:pt x="2985054" y="162763"/>
                  <a:pt x="2986816" y="163585"/>
                </a:cubicBezTo>
                <a:cubicBezTo>
                  <a:pt x="2988578" y="164407"/>
                  <a:pt x="2990693" y="166052"/>
                  <a:pt x="2993160" y="168519"/>
                </a:cubicBezTo>
                <a:cubicBezTo>
                  <a:pt x="2995627" y="170986"/>
                  <a:pt x="2998446" y="173336"/>
                  <a:pt x="3001618" y="175568"/>
                </a:cubicBezTo>
                <a:cubicBezTo>
                  <a:pt x="3004790" y="177800"/>
                  <a:pt x="3007022" y="179327"/>
                  <a:pt x="3008314" y="180149"/>
                </a:cubicBezTo>
                <a:cubicBezTo>
                  <a:pt x="3009606" y="180971"/>
                  <a:pt x="3010840" y="181970"/>
                  <a:pt x="3012015" y="183145"/>
                </a:cubicBezTo>
                <a:cubicBezTo>
                  <a:pt x="3013189" y="184319"/>
                  <a:pt x="3014658" y="185318"/>
                  <a:pt x="3016420" y="186140"/>
                </a:cubicBezTo>
                <a:cubicBezTo>
                  <a:pt x="3018182" y="186963"/>
                  <a:pt x="3019415" y="187785"/>
                  <a:pt x="3020120" y="188607"/>
                </a:cubicBezTo>
                <a:cubicBezTo>
                  <a:pt x="3020825" y="189430"/>
                  <a:pt x="3021648" y="190252"/>
                  <a:pt x="3022587" y="191074"/>
                </a:cubicBezTo>
                <a:cubicBezTo>
                  <a:pt x="3023527" y="191897"/>
                  <a:pt x="3024819" y="192660"/>
                  <a:pt x="3026464" y="193365"/>
                </a:cubicBezTo>
                <a:cubicBezTo>
                  <a:pt x="3028109" y="194070"/>
                  <a:pt x="3029753" y="195245"/>
                  <a:pt x="3031398" y="196889"/>
                </a:cubicBezTo>
                <a:cubicBezTo>
                  <a:pt x="3033043" y="198534"/>
                  <a:pt x="3034629" y="199826"/>
                  <a:pt x="3036156" y="200766"/>
                </a:cubicBezTo>
                <a:cubicBezTo>
                  <a:pt x="3037683" y="201706"/>
                  <a:pt x="3038916" y="202939"/>
                  <a:pt x="3039856" y="204466"/>
                </a:cubicBezTo>
                <a:cubicBezTo>
                  <a:pt x="3040796" y="205994"/>
                  <a:pt x="3042147" y="207403"/>
                  <a:pt x="3043909" y="208696"/>
                </a:cubicBezTo>
                <a:cubicBezTo>
                  <a:pt x="3045671" y="209988"/>
                  <a:pt x="3047140" y="210928"/>
                  <a:pt x="3048314" y="211515"/>
                </a:cubicBezTo>
                <a:cubicBezTo>
                  <a:pt x="3049489" y="212102"/>
                  <a:pt x="3050723" y="212866"/>
                  <a:pt x="3052015" y="213806"/>
                </a:cubicBezTo>
                <a:cubicBezTo>
                  <a:pt x="3053307" y="214746"/>
                  <a:pt x="3054541" y="215392"/>
                  <a:pt x="3055715" y="215744"/>
                </a:cubicBezTo>
                <a:cubicBezTo>
                  <a:pt x="3056890" y="216096"/>
                  <a:pt x="3058006" y="216743"/>
                  <a:pt x="3059063" y="217682"/>
                </a:cubicBezTo>
                <a:cubicBezTo>
                  <a:pt x="3060120" y="218622"/>
                  <a:pt x="3061472" y="219445"/>
                  <a:pt x="3063116" y="220149"/>
                </a:cubicBezTo>
                <a:cubicBezTo>
                  <a:pt x="3064761" y="220854"/>
                  <a:pt x="3066405" y="222088"/>
                  <a:pt x="3068050" y="223850"/>
                </a:cubicBezTo>
                <a:cubicBezTo>
                  <a:pt x="3069695" y="225612"/>
                  <a:pt x="3070870" y="226611"/>
                  <a:pt x="3071574" y="226845"/>
                </a:cubicBezTo>
                <a:cubicBezTo>
                  <a:pt x="3072279" y="227080"/>
                  <a:pt x="3073160" y="227668"/>
                  <a:pt x="3074218" y="228608"/>
                </a:cubicBezTo>
                <a:cubicBezTo>
                  <a:pt x="3075275" y="229547"/>
                  <a:pt x="3076685" y="230428"/>
                  <a:pt x="3078447" y="231251"/>
                </a:cubicBezTo>
                <a:cubicBezTo>
                  <a:pt x="3080209" y="232073"/>
                  <a:pt x="3081501" y="232895"/>
                  <a:pt x="3082323" y="233718"/>
                </a:cubicBezTo>
                <a:cubicBezTo>
                  <a:pt x="3083146" y="234540"/>
                  <a:pt x="3084027" y="235069"/>
                  <a:pt x="3084967" y="235304"/>
                </a:cubicBezTo>
                <a:cubicBezTo>
                  <a:pt x="3085906" y="235539"/>
                  <a:pt x="3087375" y="236361"/>
                  <a:pt x="3089372" y="237771"/>
                </a:cubicBezTo>
                <a:cubicBezTo>
                  <a:pt x="3091369" y="239180"/>
                  <a:pt x="3093131" y="240238"/>
                  <a:pt x="3094658" y="240942"/>
                </a:cubicBezTo>
                <a:cubicBezTo>
                  <a:pt x="3096185" y="241647"/>
                  <a:pt x="3097771" y="242117"/>
                  <a:pt x="3099416" y="242352"/>
                </a:cubicBezTo>
                <a:cubicBezTo>
                  <a:pt x="3101061" y="242587"/>
                  <a:pt x="3102353" y="243057"/>
                  <a:pt x="3103293" y="243762"/>
                </a:cubicBezTo>
                <a:cubicBezTo>
                  <a:pt x="3104233" y="244467"/>
                  <a:pt x="3105407" y="244878"/>
                  <a:pt x="3106817" y="244995"/>
                </a:cubicBezTo>
                <a:cubicBezTo>
                  <a:pt x="3108227" y="245113"/>
                  <a:pt x="3109577" y="245524"/>
                  <a:pt x="3110870" y="246229"/>
                </a:cubicBezTo>
                <a:cubicBezTo>
                  <a:pt x="3112162" y="246934"/>
                  <a:pt x="3113278" y="247932"/>
                  <a:pt x="3114218" y="249224"/>
                </a:cubicBezTo>
                <a:cubicBezTo>
                  <a:pt x="3115158" y="250517"/>
                  <a:pt x="3115628" y="252161"/>
                  <a:pt x="3115628" y="254158"/>
                </a:cubicBezTo>
                <a:cubicBezTo>
                  <a:pt x="3115628" y="256155"/>
                  <a:pt x="3115334" y="257624"/>
                  <a:pt x="3114747" y="258564"/>
                </a:cubicBezTo>
                <a:cubicBezTo>
                  <a:pt x="3114159" y="259503"/>
                  <a:pt x="3113043" y="260502"/>
                  <a:pt x="3111398" y="261559"/>
                </a:cubicBezTo>
                <a:cubicBezTo>
                  <a:pt x="3109754" y="262617"/>
                  <a:pt x="3108931" y="263145"/>
                  <a:pt x="3108931" y="263145"/>
                </a:cubicBezTo>
                <a:cubicBezTo>
                  <a:pt x="3108931" y="263145"/>
                  <a:pt x="3106993" y="263086"/>
                  <a:pt x="3103116" y="262969"/>
                </a:cubicBezTo>
                <a:cubicBezTo>
                  <a:pt x="3099240" y="262852"/>
                  <a:pt x="3096832" y="262440"/>
                  <a:pt x="3095892" y="261736"/>
                </a:cubicBezTo>
                <a:cubicBezTo>
                  <a:pt x="3094952" y="261031"/>
                  <a:pt x="3093953" y="260620"/>
                  <a:pt x="3092896" y="260502"/>
                </a:cubicBezTo>
                <a:cubicBezTo>
                  <a:pt x="3091839" y="260385"/>
                  <a:pt x="3090664" y="260032"/>
                  <a:pt x="3089372" y="259445"/>
                </a:cubicBezTo>
                <a:cubicBezTo>
                  <a:pt x="3088080" y="258857"/>
                  <a:pt x="3087081" y="258270"/>
                  <a:pt x="3086376" y="257683"/>
                </a:cubicBezTo>
                <a:cubicBezTo>
                  <a:pt x="3085672" y="257095"/>
                  <a:pt x="3084438" y="256449"/>
                  <a:pt x="3082676" y="255744"/>
                </a:cubicBezTo>
                <a:cubicBezTo>
                  <a:pt x="3080914" y="255039"/>
                  <a:pt x="3079621" y="254217"/>
                  <a:pt x="3078799" y="253277"/>
                </a:cubicBezTo>
                <a:cubicBezTo>
                  <a:pt x="3077977" y="252337"/>
                  <a:pt x="3076626" y="251339"/>
                  <a:pt x="3074746" y="250282"/>
                </a:cubicBezTo>
                <a:cubicBezTo>
                  <a:pt x="3072867" y="249224"/>
                  <a:pt x="3070811" y="247932"/>
                  <a:pt x="3068579" y="246405"/>
                </a:cubicBezTo>
                <a:cubicBezTo>
                  <a:pt x="3066347" y="244878"/>
                  <a:pt x="3064409" y="243762"/>
                  <a:pt x="3062764" y="243057"/>
                </a:cubicBezTo>
                <a:cubicBezTo>
                  <a:pt x="3061119" y="242352"/>
                  <a:pt x="3059709" y="241354"/>
                  <a:pt x="3058535" y="240061"/>
                </a:cubicBezTo>
                <a:cubicBezTo>
                  <a:pt x="3057360" y="238769"/>
                  <a:pt x="3056361" y="237947"/>
                  <a:pt x="3055539" y="237594"/>
                </a:cubicBezTo>
                <a:cubicBezTo>
                  <a:pt x="3054717" y="237242"/>
                  <a:pt x="3053777" y="236596"/>
                  <a:pt x="3052720" y="235656"/>
                </a:cubicBezTo>
                <a:cubicBezTo>
                  <a:pt x="3051662" y="234716"/>
                  <a:pt x="3050311" y="233894"/>
                  <a:pt x="3048667" y="233189"/>
                </a:cubicBezTo>
                <a:cubicBezTo>
                  <a:pt x="3047022" y="232484"/>
                  <a:pt x="3045789" y="231721"/>
                  <a:pt x="3044966" y="230898"/>
                </a:cubicBezTo>
                <a:cubicBezTo>
                  <a:pt x="3044144" y="230076"/>
                  <a:pt x="3043145" y="229371"/>
                  <a:pt x="3041971" y="228784"/>
                </a:cubicBezTo>
                <a:cubicBezTo>
                  <a:pt x="3040796" y="228196"/>
                  <a:pt x="3039562" y="227433"/>
                  <a:pt x="3038270" y="226493"/>
                </a:cubicBezTo>
                <a:cubicBezTo>
                  <a:pt x="3036978" y="225553"/>
                  <a:pt x="3035686" y="224672"/>
                  <a:pt x="3034394" y="223850"/>
                </a:cubicBezTo>
                <a:cubicBezTo>
                  <a:pt x="3033101" y="223028"/>
                  <a:pt x="3031809" y="221970"/>
                  <a:pt x="3030517" y="220678"/>
                </a:cubicBezTo>
                <a:cubicBezTo>
                  <a:pt x="3029224" y="219386"/>
                  <a:pt x="3027991" y="218387"/>
                  <a:pt x="3026816" y="217682"/>
                </a:cubicBezTo>
                <a:cubicBezTo>
                  <a:pt x="3025642" y="216978"/>
                  <a:pt x="3024585" y="216155"/>
                  <a:pt x="3023645" y="215215"/>
                </a:cubicBezTo>
                <a:cubicBezTo>
                  <a:pt x="3022705" y="214276"/>
                  <a:pt x="3022000" y="213336"/>
                  <a:pt x="3021530" y="212396"/>
                </a:cubicBezTo>
                <a:cubicBezTo>
                  <a:pt x="3021060" y="211456"/>
                  <a:pt x="3020296" y="210869"/>
                  <a:pt x="3019239" y="210634"/>
                </a:cubicBezTo>
                <a:cubicBezTo>
                  <a:pt x="3018182" y="210399"/>
                  <a:pt x="3017125" y="209812"/>
                  <a:pt x="3016067" y="208872"/>
                </a:cubicBezTo>
                <a:cubicBezTo>
                  <a:pt x="3015010" y="207932"/>
                  <a:pt x="3013894" y="207110"/>
                  <a:pt x="3012719" y="206405"/>
                </a:cubicBezTo>
                <a:cubicBezTo>
                  <a:pt x="3011545" y="205700"/>
                  <a:pt x="3010546" y="204878"/>
                  <a:pt x="3009724" y="203938"/>
                </a:cubicBezTo>
                <a:cubicBezTo>
                  <a:pt x="3008902" y="202998"/>
                  <a:pt x="3007962" y="202293"/>
                  <a:pt x="3006905" y="201823"/>
                </a:cubicBezTo>
                <a:cubicBezTo>
                  <a:pt x="3005847" y="201353"/>
                  <a:pt x="3004614" y="200414"/>
                  <a:pt x="3003204" y="199004"/>
                </a:cubicBezTo>
                <a:cubicBezTo>
                  <a:pt x="3001794" y="197594"/>
                  <a:pt x="3000443" y="196478"/>
                  <a:pt x="2999151" y="195656"/>
                </a:cubicBezTo>
                <a:cubicBezTo>
                  <a:pt x="2997859" y="194834"/>
                  <a:pt x="2996801" y="194011"/>
                  <a:pt x="2995979" y="193189"/>
                </a:cubicBezTo>
                <a:cubicBezTo>
                  <a:pt x="2995157" y="192367"/>
                  <a:pt x="2993689" y="191368"/>
                  <a:pt x="2991574" y="190193"/>
                </a:cubicBezTo>
                <a:cubicBezTo>
                  <a:pt x="2989459" y="189019"/>
                  <a:pt x="2987169" y="187198"/>
                  <a:pt x="2984702" y="184731"/>
                </a:cubicBezTo>
                <a:cubicBezTo>
                  <a:pt x="2982235" y="182264"/>
                  <a:pt x="2980120" y="180619"/>
                  <a:pt x="2978358" y="179797"/>
                </a:cubicBezTo>
                <a:cubicBezTo>
                  <a:pt x="2976596" y="178974"/>
                  <a:pt x="2974834" y="177682"/>
                  <a:pt x="2973072" y="175920"/>
                </a:cubicBezTo>
                <a:cubicBezTo>
                  <a:pt x="2971310" y="174158"/>
                  <a:pt x="2970135" y="173218"/>
                  <a:pt x="2969547" y="173101"/>
                </a:cubicBezTo>
                <a:cubicBezTo>
                  <a:pt x="2968960" y="172983"/>
                  <a:pt x="2967550" y="172337"/>
                  <a:pt x="2965318" y="171162"/>
                </a:cubicBezTo>
                <a:cubicBezTo>
                  <a:pt x="2963086" y="169988"/>
                  <a:pt x="2961265" y="168519"/>
                  <a:pt x="2959856" y="166757"/>
                </a:cubicBezTo>
                <a:cubicBezTo>
                  <a:pt x="2958446" y="164995"/>
                  <a:pt x="2957682" y="163291"/>
                  <a:pt x="2957565" y="161647"/>
                </a:cubicBezTo>
                <a:cubicBezTo>
                  <a:pt x="2957448" y="160002"/>
                  <a:pt x="2957741" y="158534"/>
                  <a:pt x="2958446" y="157242"/>
                </a:cubicBezTo>
                <a:cubicBezTo>
                  <a:pt x="2959151" y="155949"/>
                  <a:pt x="2960149" y="154833"/>
                  <a:pt x="2961442" y="153893"/>
                </a:cubicBezTo>
                <a:cubicBezTo>
                  <a:pt x="2962734" y="152954"/>
                  <a:pt x="2964437" y="152425"/>
                  <a:pt x="2966552" y="152308"/>
                </a:cubicBezTo>
                <a:close/>
                <a:moveTo>
                  <a:pt x="1206013" y="133981"/>
                </a:moveTo>
                <a:cubicBezTo>
                  <a:pt x="1209185" y="133864"/>
                  <a:pt x="1211475" y="134040"/>
                  <a:pt x="1212885" y="134510"/>
                </a:cubicBezTo>
                <a:cubicBezTo>
                  <a:pt x="1214295" y="134980"/>
                  <a:pt x="1215704" y="135744"/>
                  <a:pt x="1217114" y="136801"/>
                </a:cubicBezTo>
                <a:cubicBezTo>
                  <a:pt x="1218524" y="137858"/>
                  <a:pt x="1219522" y="138504"/>
                  <a:pt x="1220110" y="138739"/>
                </a:cubicBezTo>
                <a:cubicBezTo>
                  <a:pt x="1220697" y="138974"/>
                  <a:pt x="1221696" y="139503"/>
                  <a:pt x="1223105" y="140325"/>
                </a:cubicBezTo>
                <a:cubicBezTo>
                  <a:pt x="1224515" y="141147"/>
                  <a:pt x="1226865" y="142440"/>
                  <a:pt x="1230154" y="144202"/>
                </a:cubicBezTo>
                <a:cubicBezTo>
                  <a:pt x="1233443" y="145964"/>
                  <a:pt x="1235617" y="147550"/>
                  <a:pt x="1236674" y="148960"/>
                </a:cubicBezTo>
                <a:cubicBezTo>
                  <a:pt x="1237731" y="150369"/>
                  <a:pt x="1238260" y="152249"/>
                  <a:pt x="1238260" y="154598"/>
                </a:cubicBezTo>
                <a:cubicBezTo>
                  <a:pt x="1238260" y="156948"/>
                  <a:pt x="1237966" y="158592"/>
                  <a:pt x="1237379" y="159532"/>
                </a:cubicBezTo>
                <a:cubicBezTo>
                  <a:pt x="1236791" y="160472"/>
                  <a:pt x="1235675" y="161471"/>
                  <a:pt x="1234031" y="162528"/>
                </a:cubicBezTo>
                <a:cubicBezTo>
                  <a:pt x="1232386" y="163585"/>
                  <a:pt x="1231564" y="164114"/>
                  <a:pt x="1231564" y="164114"/>
                </a:cubicBezTo>
                <a:cubicBezTo>
                  <a:pt x="1231564" y="164114"/>
                  <a:pt x="1230741" y="164055"/>
                  <a:pt x="1229097" y="163938"/>
                </a:cubicBezTo>
                <a:cubicBezTo>
                  <a:pt x="1227452" y="163820"/>
                  <a:pt x="1226101" y="163350"/>
                  <a:pt x="1225044" y="162528"/>
                </a:cubicBezTo>
                <a:cubicBezTo>
                  <a:pt x="1223987" y="161706"/>
                  <a:pt x="1222459" y="160648"/>
                  <a:pt x="1220462" y="159356"/>
                </a:cubicBezTo>
                <a:cubicBezTo>
                  <a:pt x="1218465" y="158064"/>
                  <a:pt x="1216351" y="156948"/>
                  <a:pt x="1214119" y="156008"/>
                </a:cubicBezTo>
                <a:cubicBezTo>
                  <a:pt x="1211887" y="155068"/>
                  <a:pt x="1210359" y="154187"/>
                  <a:pt x="1209537" y="153365"/>
                </a:cubicBezTo>
                <a:cubicBezTo>
                  <a:pt x="1208715" y="152542"/>
                  <a:pt x="1207305" y="152073"/>
                  <a:pt x="1205308" y="151955"/>
                </a:cubicBezTo>
                <a:cubicBezTo>
                  <a:pt x="1203311" y="151838"/>
                  <a:pt x="1201666" y="151427"/>
                  <a:pt x="1200374" y="150722"/>
                </a:cubicBezTo>
                <a:cubicBezTo>
                  <a:pt x="1199082" y="150017"/>
                  <a:pt x="1197966" y="149018"/>
                  <a:pt x="1197026" y="147726"/>
                </a:cubicBezTo>
                <a:cubicBezTo>
                  <a:pt x="1196086" y="146434"/>
                  <a:pt x="1195558" y="144965"/>
                  <a:pt x="1195440" y="143321"/>
                </a:cubicBezTo>
                <a:cubicBezTo>
                  <a:pt x="1195323" y="141676"/>
                  <a:pt x="1195616" y="140208"/>
                  <a:pt x="1196321" y="138915"/>
                </a:cubicBezTo>
                <a:cubicBezTo>
                  <a:pt x="1197026" y="137623"/>
                  <a:pt x="1198024" y="136507"/>
                  <a:pt x="1199317" y="135567"/>
                </a:cubicBezTo>
                <a:cubicBezTo>
                  <a:pt x="1200609" y="134628"/>
                  <a:pt x="1202841" y="134099"/>
                  <a:pt x="1206013" y="133981"/>
                </a:cubicBezTo>
                <a:close/>
                <a:moveTo>
                  <a:pt x="3693428" y="131691"/>
                </a:moveTo>
                <a:cubicBezTo>
                  <a:pt x="3693311" y="131691"/>
                  <a:pt x="3693252" y="131749"/>
                  <a:pt x="3693252" y="131867"/>
                </a:cubicBezTo>
                <a:cubicBezTo>
                  <a:pt x="3693252" y="131984"/>
                  <a:pt x="3693311" y="132043"/>
                  <a:pt x="3693428" y="132043"/>
                </a:cubicBezTo>
                <a:cubicBezTo>
                  <a:pt x="3693546" y="132043"/>
                  <a:pt x="3693605" y="132043"/>
                  <a:pt x="3693605" y="132043"/>
                </a:cubicBezTo>
                <a:cubicBezTo>
                  <a:pt x="3693605" y="132043"/>
                  <a:pt x="3693605" y="131984"/>
                  <a:pt x="3693605" y="131867"/>
                </a:cubicBezTo>
                <a:cubicBezTo>
                  <a:pt x="3693605" y="131749"/>
                  <a:pt x="3693546" y="131691"/>
                  <a:pt x="3693428" y="131691"/>
                </a:cubicBezTo>
                <a:close/>
                <a:moveTo>
                  <a:pt x="825922" y="129752"/>
                </a:moveTo>
                <a:cubicBezTo>
                  <a:pt x="827567" y="129635"/>
                  <a:pt x="829036" y="129929"/>
                  <a:pt x="830328" y="130633"/>
                </a:cubicBezTo>
                <a:cubicBezTo>
                  <a:pt x="831620" y="131338"/>
                  <a:pt x="832736" y="132337"/>
                  <a:pt x="833676" y="133629"/>
                </a:cubicBezTo>
                <a:cubicBezTo>
                  <a:pt x="834616" y="134921"/>
                  <a:pt x="835144" y="137036"/>
                  <a:pt x="835262" y="139973"/>
                </a:cubicBezTo>
                <a:cubicBezTo>
                  <a:pt x="835379" y="142910"/>
                  <a:pt x="835320" y="144730"/>
                  <a:pt x="835085" y="145435"/>
                </a:cubicBezTo>
                <a:cubicBezTo>
                  <a:pt x="834850" y="146140"/>
                  <a:pt x="834146" y="147197"/>
                  <a:pt x="832971" y="148607"/>
                </a:cubicBezTo>
                <a:cubicBezTo>
                  <a:pt x="831796" y="150017"/>
                  <a:pt x="831150" y="150722"/>
                  <a:pt x="831033" y="150722"/>
                </a:cubicBezTo>
                <a:cubicBezTo>
                  <a:pt x="830915" y="150722"/>
                  <a:pt x="830504" y="151544"/>
                  <a:pt x="829799" y="153189"/>
                </a:cubicBezTo>
                <a:cubicBezTo>
                  <a:pt x="829094" y="154833"/>
                  <a:pt x="828154" y="156243"/>
                  <a:pt x="826980" y="157418"/>
                </a:cubicBezTo>
                <a:cubicBezTo>
                  <a:pt x="825805" y="158592"/>
                  <a:pt x="825100" y="159180"/>
                  <a:pt x="824865" y="159180"/>
                </a:cubicBezTo>
                <a:cubicBezTo>
                  <a:pt x="824630" y="159180"/>
                  <a:pt x="824160" y="159708"/>
                  <a:pt x="823455" y="160766"/>
                </a:cubicBezTo>
                <a:cubicBezTo>
                  <a:pt x="822751" y="161823"/>
                  <a:pt x="821576" y="162998"/>
                  <a:pt x="819931" y="164290"/>
                </a:cubicBezTo>
                <a:cubicBezTo>
                  <a:pt x="818286" y="165582"/>
                  <a:pt x="817347" y="166228"/>
                  <a:pt x="817112" y="166228"/>
                </a:cubicBezTo>
                <a:cubicBezTo>
                  <a:pt x="816877" y="166228"/>
                  <a:pt x="816231" y="167051"/>
                  <a:pt x="815173" y="168695"/>
                </a:cubicBezTo>
                <a:cubicBezTo>
                  <a:pt x="814116" y="170340"/>
                  <a:pt x="812765" y="171691"/>
                  <a:pt x="811121" y="172748"/>
                </a:cubicBezTo>
                <a:cubicBezTo>
                  <a:pt x="809476" y="173805"/>
                  <a:pt x="808419" y="174334"/>
                  <a:pt x="807949" y="174334"/>
                </a:cubicBezTo>
                <a:cubicBezTo>
                  <a:pt x="807479" y="174334"/>
                  <a:pt x="807185" y="174452"/>
                  <a:pt x="807068" y="174687"/>
                </a:cubicBezTo>
                <a:cubicBezTo>
                  <a:pt x="806950" y="174921"/>
                  <a:pt x="806069" y="175568"/>
                  <a:pt x="804425" y="176625"/>
                </a:cubicBezTo>
                <a:cubicBezTo>
                  <a:pt x="802780" y="177682"/>
                  <a:pt x="801958" y="178211"/>
                  <a:pt x="801958" y="178211"/>
                </a:cubicBezTo>
                <a:cubicBezTo>
                  <a:pt x="801958" y="178211"/>
                  <a:pt x="801311" y="178211"/>
                  <a:pt x="800019" y="178211"/>
                </a:cubicBezTo>
                <a:cubicBezTo>
                  <a:pt x="798727" y="178211"/>
                  <a:pt x="797435" y="177858"/>
                  <a:pt x="796142" y="177154"/>
                </a:cubicBezTo>
                <a:cubicBezTo>
                  <a:pt x="794850" y="176449"/>
                  <a:pt x="793734" y="175450"/>
                  <a:pt x="792794" y="174158"/>
                </a:cubicBezTo>
                <a:cubicBezTo>
                  <a:pt x="791855" y="172866"/>
                  <a:pt x="791326" y="171397"/>
                  <a:pt x="791209" y="169753"/>
                </a:cubicBezTo>
                <a:cubicBezTo>
                  <a:pt x="791091" y="168108"/>
                  <a:pt x="791267" y="166816"/>
                  <a:pt x="791737" y="165876"/>
                </a:cubicBezTo>
                <a:cubicBezTo>
                  <a:pt x="792207" y="164936"/>
                  <a:pt x="793499" y="163409"/>
                  <a:pt x="795614" y="161294"/>
                </a:cubicBezTo>
                <a:cubicBezTo>
                  <a:pt x="797728" y="159180"/>
                  <a:pt x="799314" y="157888"/>
                  <a:pt x="800372" y="157418"/>
                </a:cubicBezTo>
                <a:cubicBezTo>
                  <a:pt x="801429" y="156948"/>
                  <a:pt x="802369" y="156184"/>
                  <a:pt x="803191" y="155127"/>
                </a:cubicBezTo>
                <a:cubicBezTo>
                  <a:pt x="804013" y="154070"/>
                  <a:pt x="805070" y="153130"/>
                  <a:pt x="806363" y="152308"/>
                </a:cubicBezTo>
                <a:cubicBezTo>
                  <a:pt x="807655" y="151485"/>
                  <a:pt x="808536" y="150604"/>
                  <a:pt x="809006" y="149664"/>
                </a:cubicBezTo>
                <a:cubicBezTo>
                  <a:pt x="809476" y="148725"/>
                  <a:pt x="810239" y="147902"/>
                  <a:pt x="811297" y="147197"/>
                </a:cubicBezTo>
                <a:cubicBezTo>
                  <a:pt x="812354" y="146493"/>
                  <a:pt x="813176" y="145494"/>
                  <a:pt x="813764" y="144202"/>
                </a:cubicBezTo>
                <a:cubicBezTo>
                  <a:pt x="814351" y="142910"/>
                  <a:pt x="815056" y="141852"/>
                  <a:pt x="815878" y="141030"/>
                </a:cubicBezTo>
                <a:cubicBezTo>
                  <a:pt x="816701" y="140208"/>
                  <a:pt x="817171" y="139268"/>
                  <a:pt x="817288" y="138211"/>
                </a:cubicBezTo>
                <a:cubicBezTo>
                  <a:pt x="817405" y="137153"/>
                  <a:pt x="817816" y="135979"/>
                  <a:pt x="818521" y="134686"/>
                </a:cubicBezTo>
                <a:cubicBezTo>
                  <a:pt x="819226" y="133394"/>
                  <a:pt x="820225" y="132278"/>
                  <a:pt x="821517" y="131338"/>
                </a:cubicBezTo>
                <a:cubicBezTo>
                  <a:pt x="822809" y="130398"/>
                  <a:pt x="824278" y="129870"/>
                  <a:pt x="825922" y="129752"/>
                </a:cubicBezTo>
                <a:close/>
                <a:moveTo>
                  <a:pt x="239311" y="125171"/>
                </a:moveTo>
                <a:cubicBezTo>
                  <a:pt x="238489" y="125053"/>
                  <a:pt x="237607" y="125347"/>
                  <a:pt x="236668" y="126052"/>
                </a:cubicBezTo>
                <a:cubicBezTo>
                  <a:pt x="235728" y="126757"/>
                  <a:pt x="234142" y="127462"/>
                  <a:pt x="231910" y="128166"/>
                </a:cubicBezTo>
                <a:cubicBezTo>
                  <a:pt x="229678" y="128871"/>
                  <a:pt x="227152" y="129224"/>
                  <a:pt x="224333" y="129224"/>
                </a:cubicBezTo>
                <a:cubicBezTo>
                  <a:pt x="221513" y="129224"/>
                  <a:pt x="219340" y="129459"/>
                  <a:pt x="217813" y="129929"/>
                </a:cubicBezTo>
                <a:cubicBezTo>
                  <a:pt x="216286" y="130398"/>
                  <a:pt x="215229" y="130633"/>
                  <a:pt x="214641" y="130633"/>
                </a:cubicBezTo>
                <a:cubicBezTo>
                  <a:pt x="214054" y="130633"/>
                  <a:pt x="212879" y="131162"/>
                  <a:pt x="211117" y="132219"/>
                </a:cubicBezTo>
                <a:cubicBezTo>
                  <a:pt x="209355" y="133277"/>
                  <a:pt x="206829" y="134158"/>
                  <a:pt x="203540" y="134863"/>
                </a:cubicBezTo>
                <a:lnTo>
                  <a:pt x="197614" y="135878"/>
                </a:lnTo>
                <a:lnTo>
                  <a:pt x="198606" y="141735"/>
                </a:lnTo>
                <a:cubicBezTo>
                  <a:pt x="199076" y="144965"/>
                  <a:pt x="199516" y="147609"/>
                  <a:pt x="199927" y="149664"/>
                </a:cubicBezTo>
                <a:lnTo>
                  <a:pt x="200332" y="151219"/>
                </a:lnTo>
                <a:lnTo>
                  <a:pt x="203540" y="149312"/>
                </a:lnTo>
                <a:cubicBezTo>
                  <a:pt x="205184" y="148137"/>
                  <a:pt x="207240" y="147080"/>
                  <a:pt x="209707" y="146140"/>
                </a:cubicBezTo>
                <a:cubicBezTo>
                  <a:pt x="212174" y="145200"/>
                  <a:pt x="213936" y="144319"/>
                  <a:pt x="214994" y="143497"/>
                </a:cubicBezTo>
                <a:cubicBezTo>
                  <a:pt x="216051" y="142675"/>
                  <a:pt x="217519" y="141324"/>
                  <a:pt x="219399" y="139444"/>
                </a:cubicBezTo>
                <a:cubicBezTo>
                  <a:pt x="221279" y="137564"/>
                  <a:pt x="223569" y="135744"/>
                  <a:pt x="226271" y="133981"/>
                </a:cubicBezTo>
                <a:cubicBezTo>
                  <a:pt x="228973" y="132219"/>
                  <a:pt x="231558" y="130810"/>
                  <a:pt x="234025" y="129752"/>
                </a:cubicBezTo>
                <a:cubicBezTo>
                  <a:pt x="236491" y="128695"/>
                  <a:pt x="238195" y="127697"/>
                  <a:pt x="239135" y="126757"/>
                </a:cubicBezTo>
                <a:cubicBezTo>
                  <a:pt x="240075" y="125817"/>
                  <a:pt x="240133" y="125288"/>
                  <a:pt x="239311" y="125171"/>
                </a:cubicBezTo>
                <a:close/>
                <a:moveTo>
                  <a:pt x="1255176" y="124114"/>
                </a:moveTo>
                <a:cubicBezTo>
                  <a:pt x="1257291" y="123996"/>
                  <a:pt x="1258818" y="124172"/>
                  <a:pt x="1259757" y="124642"/>
                </a:cubicBezTo>
                <a:cubicBezTo>
                  <a:pt x="1260698" y="125112"/>
                  <a:pt x="1261696" y="125934"/>
                  <a:pt x="1262753" y="127109"/>
                </a:cubicBezTo>
                <a:cubicBezTo>
                  <a:pt x="1263811" y="128284"/>
                  <a:pt x="1264633" y="129635"/>
                  <a:pt x="1265220" y="131162"/>
                </a:cubicBezTo>
                <a:cubicBezTo>
                  <a:pt x="1265808" y="132689"/>
                  <a:pt x="1266219" y="134275"/>
                  <a:pt x="1266454" y="135920"/>
                </a:cubicBezTo>
                <a:cubicBezTo>
                  <a:pt x="1266689" y="137564"/>
                  <a:pt x="1266982" y="138622"/>
                  <a:pt x="1267335" y="139092"/>
                </a:cubicBezTo>
                <a:cubicBezTo>
                  <a:pt x="1267687" y="139562"/>
                  <a:pt x="1267922" y="142028"/>
                  <a:pt x="1268040" y="146493"/>
                </a:cubicBezTo>
                <a:cubicBezTo>
                  <a:pt x="1268157" y="150957"/>
                  <a:pt x="1268098" y="153541"/>
                  <a:pt x="1267864" y="154246"/>
                </a:cubicBezTo>
                <a:cubicBezTo>
                  <a:pt x="1267628" y="154951"/>
                  <a:pt x="1267452" y="155303"/>
                  <a:pt x="1267335" y="155303"/>
                </a:cubicBezTo>
                <a:cubicBezTo>
                  <a:pt x="1267217" y="155303"/>
                  <a:pt x="1267100" y="155891"/>
                  <a:pt x="1266982" y="157065"/>
                </a:cubicBezTo>
                <a:cubicBezTo>
                  <a:pt x="1266865" y="158240"/>
                  <a:pt x="1266454" y="159885"/>
                  <a:pt x="1265749" y="161999"/>
                </a:cubicBezTo>
                <a:cubicBezTo>
                  <a:pt x="1265044" y="164114"/>
                  <a:pt x="1264633" y="165171"/>
                  <a:pt x="1264515" y="165171"/>
                </a:cubicBezTo>
                <a:cubicBezTo>
                  <a:pt x="1264398" y="165171"/>
                  <a:pt x="1263928" y="166346"/>
                  <a:pt x="1263106" y="168695"/>
                </a:cubicBezTo>
                <a:cubicBezTo>
                  <a:pt x="1262283" y="171045"/>
                  <a:pt x="1261813" y="172220"/>
                  <a:pt x="1261696" y="172220"/>
                </a:cubicBezTo>
                <a:cubicBezTo>
                  <a:pt x="1261578" y="172220"/>
                  <a:pt x="1261402" y="173218"/>
                  <a:pt x="1261167" y="175215"/>
                </a:cubicBezTo>
                <a:cubicBezTo>
                  <a:pt x="1260932" y="177212"/>
                  <a:pt x="1260286" y="178916"/>
                  <a:pt x="1259229" y="180325"/>
                </a:cubicBezTo>
                <a:cubicBezTo>
                  <a:pt x="1258172" y="181735"/>
                  <a:pt x="1257584" y="182440"/>
                  <a:pt x="1257467" y="182440"/>
                </a:cubicBezTo>
                <a:cubicBezTo>
                  <a:pt x="1257349" y="182440"/>
                  <a:pt x="1257173" y="182910"/>
                  <a:pt x="1256938" y="183850"/>
                </a:cubicBezTo>
                <a:cubicBezTo>
                  <a:pt x="1256703" y="184789"/>
                  <a:pt x="1255822" y="186434"/>
                  <a:pt x="1254295" y="188784"/>
                </a:cubicBezTo>
                <a:cubicBezTo>
                  <a:pt x="1252768" y="191133"/>
                  <a:pt x="1251946" y="192308"/>
                  <a:pt x="1251828" y="192308"/>
                </a:cubicBezTo>
                <a:lnTo>
                  <a:pt x="1251411" y="193320"/>
                </a:lnTo>
                <a:lnTo>
                  <a:pt x="1252885" y="193189"/>
                </a:lnTo>
                <a:cubicBezTo>
                  <a:pt x="1257467" y="193071"/>
                  <a:pt x="1260463" y="192836"/>
                  <a:pt x="1261872" y="192484"/>
                </a:cubicBezTo>
                <a:cubicBezTo>
                  <a:pt x="1263282" y="192132"/>
                  <a:pt x="1264339" y="191720"/>
                  <a:pt x="1265044" y="191251"/>
                </a:cubicBezTo>
                <a:cubicBezTo>
                  <a:pt x="1265749" y="190781"/>
                  <a:pt x="1267570" y="190311"/>
                  <a:pt x="1270507" y="189841"/>
                </a:cubicBezTo>
                <a:cubicBezTo>
                  <a:pt x="1273443" y="189371"/>
                  <a:pt x="1275969" y="188666"/>
                  <a:pt x="1278084" y="187726"/>
                </a:cubicBezTo>
                <a:cubicBezTo>
                  <a:pt x="1280198" y="186786"/>
                  <a:pt x="1283018" y="186258"/>
                  <a:pt x="1286542" y="186140"/>
                </a:cubicBezTo>
                <a:cubicBezTo>
                  <a:pt x="1290066" y="186023"/>
                  <a:pt x="1292004" y="185788"/>
                  <a:pt x="1292357" y="185436"/>
                </a:cubicBezTo>
                <a:cubicBezTo>
                  <a:pt x="1292709" y="185083"/>
                  <a:pt x="1295118" y="184848"/>
                  <a:pt x="1299582" y="184731"/>
                </a:cubicBezTo>
                <a:cubicBezTo>
                  <a:pt x="1304046" y="184613"/>
                  <a:pt x="1306278" y="184437"/>
                  <a:pt x="1306278" y="184202"/>
                </a:cubicBezTo>
                <a:cubicBezTo>
                  <a:pt x="1306278" y="183967"/>
                  <a:pt x="1306924" y="183380"/>
                  <a:pt x="1308216" y="182440"/>
                </a:cubicBezTo>
                <a:cubicBezTo>
                  <a:pt x="1309508" y="181500"/>
                  <a:pt x="1311035" y="180971"/>
                  <a:pt x="1312798" y="180854"/>
                </a:cubicBezTo>
                <a:cubicBezTo>
                  <a:pt x="1314560" y="180736"/>
                  <a:pt x="1316439" y="181206"/>
                  <a:pt x="1318436" y="182264"/>
                </a:cubicBezTo>
                <a:cubicBezTo>
                  <a:pt x="1320433" y="183321"/>
                  <a:pt x="1321902" y="184496"/>
                  <a:pt x="1322842" y="185788"/>
                </a:cubicBezTo>
                <a:cubicBezTo>
                  <a:pt x="1323782" y="187080"/>
                  <a:pt x="1324252" y="188960"/>
                  <a:pt x="1324252" y="191427"/>
                </a:cubicBezTo>
                <a:cubicBezTo>
                  <a:pt x="1324252" y="193894"/>
                  <a:pt x="1323958" y="195597"/>
                  <a:pt x="1323370" y="196537"/>
                </a:cubicBezTo>
                <a:cubicBezTo>
                  <a:pt x="1322783" y="197477"/>
                  <a:pt x="1321667" y="198475"/>
                  <a:pt x="1320022" y="199533"/>
                </a:cubicBezTo>
                <a:cubicBezTo>
                  <a:pt x="1318378" y="200590"/>
                  <a:pt x="1316968" y="201118"/>
                  <a:pt x="1315793" y="201118"/>
                </a:cubicBezTo>
                <a:cubicBezTo>
                  <a:pt x="1314618" y="201118"/>
                  <a:pt x="1313679" y="201353"/>
                  <a:pt x="1312974" y="201823"/>
                </a:cubicBezTo>
                <a:cubicBezTo>
                  <a:pt x="1312269" y="202293"/>
                  <a:pt x="1309685" y="202528"/>
                  <a:pt x="1305221" y="202528"/>
                </a:cubicBezTo>
                <a:cubicBezTo>
                  <a:pt x="1300756" y="202528"/>
                  <a:pt x="1298172" y="202763"/>
                  <a:pt x="1297467" y="203233"/>
                </a:cubicBezTo>
                <a:cubicBezTo>
                  <a:pt x="1296762" y="203703"/>
                  <a:pt x="1294413" y="203938"/>
                  <a:pt x="1290419" y="203938"/>
                </a:cubicBezTo>
                <a:cubicBezTo>
                  <a:pt x="1286424" y="203938"/>
                  <a:pt x="1283899" y="204231"/>
                  <a:pt x="1282842" y="204819"/>
                </a:cubicBezTo>
                <a:cubicBezTo>
                  <a:pt x="1281784" y="205406"/>
                  <a:pt x="1280022" y="205994"/>
                  <a:pt x="1277555" y="206581"/>
                </a:cubicBezTo>
                <a:cubicBezTo>
                  <a:pt x="1275088" y="207168"/>
                  <a:pt x="1273502" y="207462"/>
                  <a:pt x="1272797" y="207462"/>
                </a:cubicBezTo>
                <a:cubicBezTo>
                  <a:pt x="1272093" y="207462"/>
                  <a:pt x="1270213" y="208049"/>
                  <a:pt x="1267158" y="209224"/>
                </a:cubicBezTo>
                <a:cubicBezTo>
                  <a:pt x="1264104" y="210399"/>
                  <a:pt x="1260580" y="210986"/>
                  <a:pt x="1256586" y="210986"/>
                </a:cubicBezTo>
                <a:cubicBezTo>
                  <a:pt x="1252592" y="210986"/>
                  <a:pt x="1250418" y="211104"/>
                  <a:pt x="1250066" y="211339"/>
                </a:cubicBezTo>
                <a:cubicBezTo>
                  <a:pt x="1249713" y="211574"/>
                  <a:pt x="1248421" y="211867"/>
                  <a:pt x="1246189" y="212220"/>
                </a:cubicBezTo>
                <a:lnTo>
                  <a:pt x="1242774" y="213053"/>
                </a:lnTo>
                <a:lnTo>
                  <a:pt x="1241872" y="214775"/>
                </a:lnTo>
                <a:cubicBezTo>
                  <a:pt x="1241050" y="216243"/>
                  <a:pt x="1240374" y="217330"/>
                  <a:pt x="1239846" y="218035"/>
                </a:cubicBezTo>
                <a:cubicBezTo>
                  <a:pt x="1238788" y="219445"/>
                  <a:pt x="1238201" y="220149"/>
                  <a:pt x="1238083" y="220149"/>
                </a:cubicBezTo>
                <a:cubicBezTo>
                  <a:pt x="1237966" y="220149"/>
                  <a:pt x="1237555" y="220854"/>
                  <a:pt x="1236850" y="222264"/>
                </a:cubicBezTo>
                <a:cubicBezTo>
                  <a:pt x="1236145" y="223674"/>
                  <a:pt x="1235323" y="225025"/>
                  <a:pt x="1234383" y="226317"/>
                </a:cubicBezTo>
                <a:cubicBezTo>
                  <a:pt x="1233443" y="227609"/>
                  <a:pt x="1232914" y="228255"/>
                  <a:pt x="1232797" y="228255"/>
                </a:cubicBezTo>
                <a:cubicBezTo>
                  <a:pt x="1232680" y="228255"/>
                  <a:pt x="1232092" y="229077"/>
                  <a:pt x="1231035" y="230722"/>
                </a:cubicBezTo>
                <a:cubicBezTo>
                  <a:pt x="1229978" y="232367"/>
                  <a:pt x="1229390" y="233189"/>
                  <a:pt x="1229273" y="233189"/>
                </a:cubicBezTo>
                <a:cubicBezTo>
                  <a:pt x="1229155" y="233189"/>
                  <a:pt x="1228920" y="233776"/>
                  <a:pt x="1228568" y="234951"/>
                </a:cubicBezTo>
                <a:cubicBezTo>
                  <a:pt x="1228216" y="236126"/>
                  <a:pt x="1227393" y="237477"/>
                  <a:pt x="1226101" y="239004"/>
                </a:cubicBezTo>
                <a:cubicBezTo>
                  <a:pt x="1224809" y="240531"/>
                  <a:pt x="1224104" y="241295"/>
                  <a:pt x="1223987" y="241295"/>
                </a:cubicBezTo>
                <a:cubicBezTo>
                  <a:pt x="1223869" y="241295"/>
                  <a:pt x="1223105" y="242470"/>
                  <a:pt x="1221696" y="244819"/>
                </a:cubicBezTo>
                <a:cubicBezTo>
                  <a:pt x="1220286" y="247169"/>
                  <a:pt x="1216997" y="250987"/>
                  <a:pt x="1211828" y="256273"/>
                </a:cubicBezTo>
                <a:cubicBezTo>
                  <a:pt x="1206659" y="261559"/>
                  <a:pt x="1203252" y="264731"/>
                  <a:pt x="1201608" y="265788"/>
                </a:cubicBezTo>
                <a:cubicBezTo>
                  <a:pt x="1199963" y="266846"/>
                  <a:pt x="1198788" y="267374"/>
                  <a:pt x="1198083" y="267374"/>
                </a:cubicBezTo>
                <a:cubicBezTo>
                  <a:pt x="1197378" y="267374"/>
                  <a:pt x="1196967" y="267492"/>
                  <a:pt x="1196850" y="267727"/>
                </a:cubicBezTo>
                <a:cubicBezTo>
                  <a:pt x="1196732" y="267962"/>
                  <a:pt x="1196556" y="268079"/>
                  <a:pt x="1196321" y="268079"/>
                </a:cubicBezTo>
                <a:cubicBezTo>
                  <a:pt x="1196086" y="268079"/>
                  <a:pt x="1195675" y="268608"/>
                  <a:pt x="1195088" y="269665"/>
                </a:cubicBezTo>
                <a:cubicBezTo>
                  <a:pt x="1194500" y="270722"/>
                  <a:pt x="1193384" y="271780"/>
                  <a:pt x="1191740" y="272837"/>
                </a:cubicBezTo>
                <a:cubicBezTo>
                  <a:pt x="1190095" y="273894"/>
                  <a:pt x="1189038" y="274423"/>
                  <a:pt x="1188568" y="274423"/>
                </a:cubicBezTo>
                <a:cubicBezTo>
                  <a:pt x="1188098" y="274423"/>
                  <a:pt x="1187334" y="274834"/>
                  <a:pt x="1186277" y="275656"/>
                </a:cubicBezTo>
                <a:cubicBezTo>
                  <a:pt x="1185220" y="276479"/>
                  <a:pt x="1184515" y="276890"/>
                  <a:pt x="1184163" y="276890"/>
                </a:cubicBezTo>
                <a:cubicBezTo>
                  <a:pt x="1183810" y="276890"/>
                  <a:pt x="1183575" y="277066"/>
                  <a:pt x="1183457" y="277418"/>
                </a:cubicBezTo>
                <a:cubicBezTo>
                  <a:pt x="1183340" y="277771"/>
                  <a:pt x="1182576" y="278476"/>
                  <a:pt x="1181167" y="279533"/>
                </a:cubicBezTo>
                <a:cubicBezTo>
                  <a:pt x="1179757" y="280590"/>
                  <a:pt x="1178935" y="281119"/>
                  <a:pt x="1178700" y="281119"/>
                </a:cubicBezTo>
                <a:cubicBezTo>
                  <a:pt x="1178465" y="281119"/>
                  <a:pt x="1176820" y="282059"/>
                  <a:pt x="1173766" y="283938"/>
                </a:cubicBezTo>
                <a:cubicBezTo>
                  <a:pt x="1170711" y="285818"/>
                  <a:pt x="1169008" y="286758"/>
                  <a:pt x="1168656" y="286758"/>
                </a:cubicBezTo>
                <a:cubicBezTo>
                  <a:pt x="1168303" y="286758"/>
                  <a:pt x="1166952" y="287521"/>
                  <a:pt x="1164603" y="289048"/>
                </a:cubicBezTo>
                <a:cubicBezTo>
                  <a:pt x="1162253" y="290576"/>
                  <a:pt x="1160726" y="291339"/>
                  <a:pt x="1160021" y="291339"/>
                </a:cubicBezTo>
                <a:cubicBezTo>
                  <a:pt x="1159317" y="291339"/>
                  <a:pt x="1158612" y="291574"/>
                  <a:pt x="1157907" y="292044"/>
                </a:cubicBezTo>
                <a:cubicBezTo>
                  <a:pt x="1157202" y="292514"/>
                  <a:pt x="1156850" y="292749"/>
                  <a:pt x="1156850" y="292749"/>
                </a:cubicBezTo>
                <a:cubicBezTo>
                  <a:pt x="1156850" y="292749"/>
                  <a:pt x="1155792" y="292749"/>
                  <a:pt x="1153678" y="292749"/>
                </a:cubicBezTo>
                <a:cubicBezTo>
                  <a:pt x="1151563" y="292749"/>
                  <a:pt x="1149860" y="292396"/>
                  <a:pt x="1148567" y="291692"/>
                </a:cubicBezTo>
                <a:cubicBezTo>
                  <a:pt x="1147275" y="290987"/>
                  <a:pt x="1146159" y="289988"/>
                  <a:pt x="1145219" y="288696"/>
                </a:cubicBezTo>
                <a:cubicBezTo>
                  <a:pt x="1144280" y="287404"/>
                  <a:pt x="1143751" y="285935"/>
                  <a:pt x="1143634" y="284291"/>
                </a:cubicBezTo>
                <a:cubicBezTo>
                  <a:pt x="1143516" y="282646"/>
                  <a:pt x="1143692" y="281354"/>
                  <a:pt x="1144162" y="280414"/>
                </a:cubicBezTo>
                <a:cubicBezTo>
                  <a:pt x="1144632" y="279474"/>
                  <a:pt x="1145513" y="278417"/>
                  <a:pt x="1146805" y="277242"/>
                </a:cubicBezTo>
                <a:cubicBezTo>
                  <a:pt x="1148098" y="276067"/>
                  <a:pt x="1149331" y="275363"/>
                  <a:pt x="1150506" y="275128"/>
                </a:cubicBezTo>
                <a:cubicBezTo>
                  <a:pt x="1151681" y="274893"/>
                  <a:pt x="1153678" y="274012"/>
                  <a:pt x="1156497" y="272484"/>
                </a:cubicBezTo>
                <a:cubicBezTo>
                  <a:pt x="1159317" y="270957"/>
                  <a:pt x="1161313" y="270017"/>
                  <a:pt x="1162488" y="269665"/>
                </a:cubicBezTo>
                <a:cubicBezTo>
                  <a:pt x="1163663" y="269313"/>
                  <a:pt x="1164309" y="269019"/>
                  <a:pt x="1164427" y="268784"/>
                </a:cubicBezTo>
                <a:cubicBezTo>
                  <a:pt x="1164544" y="268549"/>
                  <a:pt x="1165366" y="268020"/>
                  <a:pt x="1166894" y="267198"/>
                </a:cubicBezTo>
                <a:cubicBezTo>
                  <a:pt x="1168421" y="266376"/>
                  <a:pt x="1169302" y="265788"/>
                  <a:pt x="1169537" y="265436"/>
                </a:cubicBezTo>
                <a:cubicBezTo>
                  <a:pt x="1169772" y="265084"/>
                  <a:pt x="1170300" y="264496"/>
                  <a:pt x="1171123" y="263674"/>
                </a:cubicBezTo>
                <a:cubicBezTo>
                  <a:pt x="1171945" y="262852"/>
                  <a:pt x="1172885" y="262205"/>
                  <a:pt x="1173942" y="261736"/>
                </a:cubicBezTo>
                <a:cubicBezTo>
                  <a:pt x="1174999" y="261266"/>
                  <a:pt x="1176527" y="260385"/>
                  <a:pt x="1178524" y="259092"/>
                </a:cubicBezTo>
                <a:cubicBezTo>
                  <a:pt x="1180521" y="257800"/>
                  <a:pt x="1181813" y="256860"/>
                  <a:pt x="1182400" y="256273"/>
                </a:cubicBezTo>
                <a:cubicBezTo>
                  <a:pt x="1182988" y="255686"/>
                  <a:pt x="1184280" y="254687"/>
                  <a:pt x="1186277" y="253277"/>
                </a:cubicBezTo>
                <a:cubicBezTo>
                  <a:pt x="1188274" y="251868"/>
                  <a:pt x="1189801" y="250928"/>
                  <a:pt x="1190858" y="250458"/>
                </a:cubicBezTo>
                <a:cubicBezTo>
                  <a:pt x="1191916" y="249988"/>
                  <a:pt x="1192797" y="249283"/>
                  <a:pt x="1193502" y="248343"/>
                </a:cubicBezTo>
                <a:cubicBezTo>
                  <a:pt x="1194207" y="247404"/>
                  <a:pt x="1195205" y="246523"/>
                  <a:pt x="1196497" y="245700"/>
                </a:cubicBezTo>
                <a:cubicBezTo>
                  <a:pt x="1197789" y="244878"/>
                  <a:pt x="1199317" y="243644"/>
                  <a:pt x="1201079" y="242000"/>
                </a:cubicBezTo>
                <a:cubicBezTo>
                  <a:pt x="1202841" y="240355"/>
                  <a:pt x="1204192" y="238769"/>
                  <a:pt x="1205132" y="237242"/>
                </a:cubicBezTo>
                <a:cubicBezTo>
                  <a:pt x="1206072" y="235715"/>
                  <a:pt x="1207305" y="233894"/>
                  <a:pt x="1208832" y="231779"/>
                </a:cubicBezTo>
                <a:cubicBezTo>
                  <a:pt x="1210359" y="229665"/>
                  <a:pt x="1212004" y="227139"/>
                  <a:pt x="1213766" y="224202"/>
                </a:cubicBezTo>
                <a:cubicBezTo>
                  <a:pt x="1215528" y="221265"/>
                  <a:pt x="1216820" y="219386"/>
                  <a:pt x="1217643" y="218563"/>
                </a:cubicBezTo>
                <a:lnTo>
                  <a:pt x="1218507" y="217268"/>
                </a:lnTo>
                <a:lnTo>
                  <a:pt x="1215881" y="217682"/>
                </a:lnTo>
                <a:cubicBezTo>
                  <a:pt x="1214589" y="217682"/>
                  <a:pt x="1213120" y="217917"/>
                  <a:pt x="1211475" y="218387"/>
                </a:cubicBezTo>
                <a:cubicBezTo>
                  <a:pt x="1209831" y="218857"/>
                  <a:pt x="1208774" y="219092"/>
                  <a:pt x="1208304" y="219092"/>
                </a:cubicBezTo>
                <a:cubicBezTo>
                  <a:pt x="1207834" y="219092"/>
                  <a:pt x="1206424" y="219503"/>
                  <a:pt x="1204074" y="220326"/>
                </a:cubicBezTo>
                <a:cubicBezTo>
                  <a:pt x="1201725" y="221148"/>
                  <a:pt x="1200374" y="221559"/>
                  <a:pt x="1200022" y="221559"/>
                </a:cubicBezTo>
                <a:cubicBezTo>
                  <a:pt x="1199669" y="221559"/>
                  <a:pt x="1197731" y="222558"/>
                  <a:pt x="1194207" y="224555"/>
                </a:cubicBezTo>
                <a:cubicBezTo>
                  <a:pt x="1190682" y="226552"/>
                  <a:pt x="1188039" y="227550"/>
                  <a:pt x="1186277" y="227550"/>
                </a:cubicBezTo>
                <a:cubicBezTo>
                  <a:pt x="1184515" y="227550"/>
                  <a:pt x="1181637" y="228079"/>
                  <a:pt x="1177643" y="229136"/>
                </a:cubicBezTo>
                <a:cubicBezTo>
                  <a:pt x="1173648" y="230193"/>
                  <a:pt x="1170829" y="230722"/>
                  <a:pt x="1169184" y="230722"/>
                </a:cubicBezTo>
                <a:cubicBezTo>
                  <a:pt x="1167540" y="230722"/>
                  <a:pt x="1166306" y="230957"/>
                  <a:pt x="1165484" y="231427"/>
                </a:cubicBezTo>
                <a:cubicBezTo>
                  <a:pt x="1164662" y="231897"/>
                  <a:pt x="1164250" y="232132"/>
                  <a:pt x="1164250" y="232132"/>
                </a:cubicBezTo>
                <a:cubicBezTo>
                  <a:pt x="1164250" y="232132"/>
                  <a:pt x="1162606" y="232132"/>
                  <a:pt x="1159317" y="232132"/>
                </a:cubicBezTo>
                <a:lnTo>
                  <a:pt x="1152685" y="231112"/>
                </a:lnTo>
                <a:lnTo>
                  <a:pt x="1152797" y="231251"/>
                </a:lnTo>
                <a:cubicBezTo>
                  <a:pt x="1154324" y="232778"/>
                  <a:pt x="1155440" y="234246"/>
                  <a:pt x="1156145" y="235656"/>
                </a:cubicBezTo>
                <a:cubicBezTo>
                  <a:pt x="1156850" y="237066"/>
                  <a:pt x="1158435" y="239533"/>
                  <a:pt x="1160902" y="243057"/>
                </a:cubicBezTo>
                <a:cubicBezTo>
                  <a:pt x="1163369" y="246581"/>
                  <a:pt x="1164603" y="249342"/>
                  <a:pt x="1164603" y="251339"/>
                </a:cubicBezTo>
                <a:cubicBezTo>
                  <a:pt x="1164603" y="253336"/>
                  <a:pt x="1164309" y="254804"/>
                  <a:pt x="1163722" y="255744"/>
                </a:cubicBezTo>
                <a:cubicBezTo>
                  <a:pt x="1163134" y="256684"/>
                  <a:pt x="1162018" y="257683"/>
                  <a:pt x="1160374" y="258740"/>
                </a:cubicBezTo>
                <a:cubicBezTo>
                  <a:pt x="1158729" y="259797"/>
                  <a:pt x="1157907" y="260326"/>
                  <a:pt x="1157907" y="260326"/>
                </a:cubicBezTo>
                <a:cubicBezTo>
                  <a:pt x="1157907" y="260326"/>
                  <a:pt x="1157084" y="260326"/>
                  <a:pt x="1155440" y="260326"/>
                </a:cubicBezTo>
                <a:cubicBezTo>
                  <a:pt x="1153795" y="260326"/>
                  <a:pt x="1152503" y="260091"/>
                  <a:pt x="1151563" y="259621"/>
                </a:cubicBezTo>
                <a:cubicBezTo>
                  <a:pt x="1150623" y="259151"/>
                  <a:pt x="1149390" y="258153"/>
                  <a:pt x="1147863" y="256625"/>
                </a:cubicBezTo>
                <a:cubicBezTo>
                  <a:pt x="1146335" y="255098"/>
                  <a:pt x="1145396" y="253688"/>
                  <a:pt x="1145043" y="252396"/>
                </a:cubicBezTo>
                <a:cubicBezTo>
                  <a:pt x="1144691" y="251104"/>
                  <a:pt x="1144280" y="250223"/>
                  <a:pt x="1143810" y="249753"/>
                </a:cubicBezTo>
                <a:cubicBezTo>
                  <a:pt x="1143340" y="249283"/>
                  <a:pt x="1142694" y="248226"/>
                  <a:pt x="1141871" y="246581"/>
                </a:cubicBezTo>
                <a:cubicBezTo>
                  <a:pt x="1141049" y="244937"/>
                  <a:pt x="1140286" y="243762"/>
                  <a:pt x="1139581" y="243057"/>
                </a:cubicBezTo>
                <a:cubicBezTo>
                  <a:pt x="1138876" y="242352"/>
                  <a:pt x="1137290" y="240473"/>
                  <a:pt x="1134823" y="237418"/>
                </a:cubicBezTo>
                <a:cubicBezTo>
                  <a:pt x="1132356" y="234364"/>
                  <a:pt x="1130418" y="231662"/>
                  <a:pt x="1129008" y="229312"/>
                </a:cubicBezTo>
                <a:cubicBezTo>
                  <a:pt x="1127598" y="226963"/>
                  <a:pt x="1126188" y="225377"/>
                  <a:pt x="1124779" y="224555"/>
                </a:cubicBezTo>
                <a:cubicBezTo>
                  <a:pt x="1123369" y="223732"/>
                  <a:pt x="1122194" y="222793"/>
                  <a:pt x="1121255" y="221735"/>
                </a:cubicBezTo>
                <a:cubicBezTo>
                  <a:pt x="1120315" y="220678"/>
                  <a:pt x="1119551" y="219386"/>
                  <a:pt x="1118964" y="217859"/>
                </a:cubicBezTo>
                <a:cubicBezTo>
                  <a:pt x="1118376" y="216331"/>
                  <a:pt x="1117789" y="215450"/>
                  <a:pt x="1117202" y="215215"/>
                </a:cubicBezTo>
                <a:cubicBezTo>
                  <a:pt x="1116614" y="214980"/>
                  <a:pt x="1115616" y="214452"/>
                  <a:pt x="1114206" y="213630"/>
                </a:cubicBezTo>
                <a:cubicBezTo>
                  <a:pt x="1112796" y="212807"/>
                  <a:pt x="1111504" y="212102"/>
                  <a:pt x="1110329" y="211515"/>
                </a:cubicBezTo>
                <a:cubicBezTo>
                  <a:pt x="1109155" y="210928"/>
                  <a:pt x="1108450" y="210164"/>
                  <a:pt x="1108215" y="209224"/>
                </a:cubicBezTo>
                <a:cubicBezTo>
                  <a:pt x="1107980" y="208284"/>
                  <a:pt x="1108097" y="207521"/>
                  <a:pt x="1108567" y="206933"/>
                </a:cubicBezTo>
                <a:cubicBezTo>
                  <a:pt x="1109037" y="206346"/>
                  <a:pt x="1111269" y="205994"/>
                  <a:pt x="1115263" y="205876"/>
                </a:cubicBezTo>
                <a:cubicBezTo>
                  <a:pt x="1119257" y="205759"/>
                  <a:pt x="1122077" y="205994"/>
                  <a:pt x="1123722" y="206581"/>
                </a:cubicBezTo>
                <a:cubicBezTo>
                  <a:pt x="1125366" y="207168"/>
                  <a:pt x="1126600" y="207873"/>
                  <a:pt x="1127422" y="208696"/>
                </a:cubicBezTo>
                <a:cubicBezTo>
                  <a:pt x="1128244" y="209518"/>
                  <a:pt x="1130006" y="210575"/>
                  <a:pt x="1132708" y="211867"/>
                </a:cubicBezTo>
                <a:cubicBezTo>
                  <a:pt x="1135410" y="213160"/>
                  <a:pt x="1138054" y="215039"/>
                  <a:pt x="1140638" y="217506"/>
                </a:cubicBezTo>
                <a:cubicBezTo>
                  <a:pt x="1143222" y="219973"/>
                  <a:pt x="1145337" y="222088"/>
                  <a:pt x="1146982" y="223850"/>
                </a:cubicBezTo>
                <a:lnTo>
                  <a:pt x="1148090" y="225284"/>
                </a:lnTo>
                <a:lnTo>
                  <a:pt x="1147510" y="223674"/>
                </a:lnTo>
                <a:cubicBezTo>
                  <a:pt x="1147393" y="222029"/>
                  <a:pt x="1147686" y="220561"/>
                  <a:pt x="1148391" y="219268"/>
                </a:cubicBezTo>
                <a:cubicBezTo>
                  <a:pt x="1149096" y="217976"/>
                  <a:pt x="1150095" y="216860"/>
                  <a:pt x="1151387" y="215920"/>
                </a:cubicBezTo>
                <a:cubicBezTo>
                  <a:pt x="1152679" y="214980"/>
                  <a:pt x="1154500" y="214452"/>
                  <a:pt x="1156850" y="214334"/>
                </a:cubicBezTo>
                <a:cubicBezTo>
                  <a:pt x="1159199" y="214217"/>
                  <a:pt x="1160609" y="213982"/>
                  <a:pt x="1161079" y="213630"/>
                </a:cubicBezTo>
                <a:cubicBezTo>
                  <a:pt x="1161549" y="213277"/>
                  <a:pt x="1162841" y="213042"/>
                  <a:pt x="1164955" y="212925"/>
                </a:cubicBezTo>
                <a:cubicBezTo>
                  <a:pt x="1167070" y="212807"/>
                  <a:pt x="1169654" y="212337"/>
                  <a:pt x="1172709" y="211515"/>
                </a:cubicBezTo>
                <a:cubicBezTo>
                  <a:pt x="1175763" y="210693"/>
                  <a:pt x="1178582" y="210223"/>
                  <a:pt x="1181167" y="210105"/>
                </a:cubicBezTo>
                <a:cubicBezTo>
                  <a:pt x="1183751" y="209988"/>
                  <a:pt x="1185866" y="209400"/>
                  <a:pt x="1187510" y="208343"/>
                </a:cubicBezTo>
                <a:cubicBezTo>
                  <a:pt x="1189155" y="207286"/>
                  <a:pt x="1191740" y="206111"/>
                  <a:pt x="1195264" y="204819"/>
                </a:cubicBezTo>
                <a:cubicBezTo>
                  <a:pt x="1198788" y="203527"/>
                  <a:pt x="1202900" y="202411"/>
                  <a:pt x="1207599" y="201471"/>
                </a:cubicBezTo>
                <a:cubicBezTo>
                  <a:pt x="1212298" y="200531"/>
                  <a:pt x="1215881" y="199650"/>
                  <a:pt x="1218348" y="198828"/>
                </a:cubicBezTo>
                <a:cubicBezTo>
                  <a:pt x="1220815" y="198005"/>
                  <a:pt x="1223634" y="197535"/>
                  <a:pt x="1226806" y="197418"/>
                </a:cubicBezTo>
                <a:lnTo>
                  <a:pt x="1230300" y="197060"/>
                </a:lnTo>
                <a:lnTo>
                  <a:pt x="1232092" y="192132"/>
                </a:lnTo>
                <a:cubicBezTo>
                  <a:pt x="1232680" y="190369"/>
                  <a:pt x="1233502" y="188431"/>
                  <a:pt x="1234559" y="186317"/>
                </a:cubicBezTo>
                <a:cubicBezTo>
                  <a:pt x="1235617" y="184202"/>
                  <a:pt x="1236556" y="182734"/>
                  <a:pt x="1237379" y="181911"/>
                </a:cubicBezTo>
                <a:cubicBezTo>
                  <a:pt x="1238201" y="181089"/>
                  <a:pt x="1238671" y="180149"/>
                  <a:pt x="1238788" y="179092"/>
                </a:cubicBezTo>
                <a:cubicBezTo>
                  <a:pt x="1238906" y="178035"/>
                  <a:pt x="1239199" y="177036"/>
                  <a:pt x="1239669" y="176096"/>
                </a:cubicBezTo>
                <a:cubicBezTo>
                  <a:pt x="1240139" y="175156"/>
                  <a:pt x="1240785" y="174275"/>
                  <a:pt x="1241608" y="173453"/>
                </a:cubicBezTo>
                <a:cubicBezTo>
                  <a:pt x="1242430" y="172631"/>
                  <a:pt x="1242900" y="171691"/>
                  <a:pt x="1243018" y="170634"/>
                </a:cubicBezTo>
                <a:cubicBezTo>
                  <a:pt x="1243135" y="169576"/>
                  <a:pt x="1243546" y="168167"/>
                  <a:pt x="1244251" y="166405"/>
                </a:cubicBezTo>
                <a:cubicBezTo>
                  <a:pt x="1244956" y="164642"/>
                  <a:pt x="1245837" y="162587"/>
                  <a:pt x="1246894" y="160237"/>
                </a:cubicBezTo>
                <a:cubicBezTo>
                  <a:pt x="1247951" y="157888"/>
                  <a:pt x="1248539" y="155949"/>
                  <a:pt x="1248656" y="154422"/>
                </a:cubicBezTo>
                <a:cubicBezTo>
                  <a:pt x="1248774" y="152895"/>
                  <a:pt x="1249009" y="151838"/>
                  <a:pt x="1249361" y="151250"/>
                </a:cubicBezTo>
                <a:cubicBezTo>
                  <a:pt x="1249713" y="150663"/>
                  <a:pt x="1249948" y="149429"/>
                  <a:pt x="1250066" y="147550"/>
                </a:cubicBezTo>
                <a:cubicBezTo>
                  <a:pt x="1250184" y="145670"/>
                  <a:pt x="1250066" y="144495"/>
                  <a:pt x="1249713" y="144026"/>
                </a:cubicBezTo>
                <a:cubicBezTo>
                  <a:pt x="1249361" y="143556"/>
                  <a:pt x="1249126" y="142616"/>
                  <a:pt x="1249009" y="141206"/>
                </a:cubicBezTo>
                <a:cubicBezTo>
                  <a:pt x="1248891" y="139796"/>
                  <a:pt x="1248421" y="138563"/>
                  <a:pt x="1247599" y="137506"/>
                </a:cubicBezTo>
                <a:cubicBezTo>
                  <a:pt x="1246777" y="136448"/>
                  <a:pt x="1246307" y="135097"/>
                  <a:pt x="1246189" y="133453"/>
                </a:cubicBezTo>
                <a:cubicBezTo>
                  <a:pt x="1246072" y="131808"/>
                  <a:pt x="1246365" y="130340"/>
                  <a:pt x="1247070" y="129047"/>
                </a:cubicBezTo>
                <a:cubicBezTo>
                  <a:pt x="1247775" y="127755"/>
                  <a:pt x="1248774" y="126639"/>
                  <a:pt x="1250066" y="125699"/>
                </a:cubicBezTo>
                <a:cubicBezTo>
                  <a:pt x="1251358" y="124760"/>
                  <a:pt x="1253062" y="124231"/>
                  <a:pt x="1255176" y="124114"/>
                </a:cubicBezTo>
                <a:close/>
                <a:moveTo>
                  <a:pt x="3918628" y="123937"/>
                </a:moveTo>
                <a:cubicBezTo>
                  <a:pt x="3918511" y="123937"/>
                  <a:pt x="3918452" y="123996"/>
                  <a:pt x="3918452" y="124114"/>
                </a:cubicBezTo>
                <a:cubicBezTo>
                  <a:pt x="3918452" y="124231"/>
                  <a:pt x="3918511" y="124290"/>
                  <a:pt x="3918628" y="124290"/>
                </a:cubicBezTo>
                <a:cubicBezTo>
                  <a:pt x="3918745" y="124290"/>
                  <a:pt x="3918804" y="124290"/>
                  <a:pt x="3918804" y="124290"/>
                </a:cubicBezTo>
                <a:cubicBezTo>
                  <a:pt x="3918804" y="124290"/>
                  <a:pt x="3918804" y="124231"/>
                  <a:pt x="3918804" y="124114"/>
                </a:cubicBezTo>
                <a:cubicBezTo>
                  <a:pt x="3918804" y="123996"/>
                  <a:pt x="3918745" y="123937"/>
                  <a:pt x="3918628" y="123937"/>
                </a:cubicBezTo>
                <a:close/>
                <a:moveTo>
                  <a:pt x="2589457" y="122704"/>
                </a:moveTo>
                <a:cubicBezTo>
                  <a:pt x="2592042" y="122586"/>
                  <a:pt x="2593804" y="122763"/>
                  <a:pt x="2594743" y="123233"/>
                </a:cubicBezTo>
                <a:cubicBezTo>
                  <a:pt x="2595683" y="123702"/>
                  <a:pt x="2596682" y="124525"/>
                  <a:pt x="2597739" y="125699"/>
                </a:cubicBezTo>
                <a:cubicBezTo>
                  <a:pt x="2598796" y="126874"/>
                  <a:pt x="2599560" y="128166"/>
                  <a:pt x="2600030" y="129576"/>
                </a:cubicBezTo>
                <a:cubicBezTo>
                  <a:pt x="2600500" y="130986"/>
                  <a:pt x="2601087" y="132807"/>
                  <a:pt x="2601792" y="135039"/>
                </a:cubicBezTo>
                <a:cubicBezTo>
                  <a:pt x="2602497" y="137271"/>
                  <a:pt x="2603084" y="138857"/>
                  <a:pt x="2603554" y="139796"/>
                </a:cubicBezTo>
                <a:cubicBezTo>
                  <a:pt x="2604024" y="140736"/>
                  <a:pt x="2604318" y="142146"/>
                  <a:pt x="2604435" y="144026"/>
                </a:cubicBezTo>
                <a:cubicBezTo>
                  <a:pt x="2604553" y="145905"/>
                  <a:pt x="2605022" y="147550"/>
                  <a:pt x="2605845" y="148960"/>
                </a:cubicBezTo>
                <a:cubicBezTo>
                  <a:pt x="2606667" y="150369"/>
                  <a:pt x="2607196" y="153952"/>
                  <a:pt x="2607431" y="159708"/>
                </a:cubicBezTo>
                <a:cubicBezTo>
                  <a:pt x="2607548" y="162587"/>
                  <a:pt x="2607666" y="164848"/>
                  <a:pt x="2607783" y="166493"/>
                </a:cubicBezTo>
                <a:lnTo>
                  <a:pt x="2607845" y="167032"/>
                </a:lnTo>
                <a:lnTo>
                  <a:pt x="2609369" y="166757"/>
                </a:lnTo>
                <a:cubicBezTo>
                  <a:pt x="2614656" y="165700"/>
                  <a:pt x="2618356" y="164466"/>
                  <a:pt x="2620470" y="163057"/>
                </a:cubicBezTo>
                <a:cubicBezTo>
                  <a:pt x="2622585" y="161647"/>
                  <a:pt x="2625052" y="160883"/>
                  <a:pt x="2627871" y="160766"/>
                </a:cubicBezTo>
                <a:cubicBezTo>
                  <a:pt x="2630691" y="160648"/>
                  <a:pt x="2632570" y="160237"/>
                  <a:pt x="2633510" y="159532"/>
                </a:cubicBezTo>
                <a:cubicBezTo>
                  <a:pt x="2634450" y="158827"/>
                  <a:pt x="2635742" y="158416"/>
                  <a:pt x="2637387" y="158299"/>
                </a:cubicBezTo>
                <a:cubicBezTo>
                  <a:pt x="2639031" y="158181"/>
                  <a:pt x="2640500" y="158475"/>
                  <a:pt x="2641792" y="159180"/>
                </a:cubicBezTo>
                <a:cubicBezTo>
                  <a:pt x="2643084" y="159885"/>
                  <a:pt x="2644201" y="160883"/>
                  <a:pt x="2645140" y="162175"/>
                </a:cubicBezTo>
                <a:cubicBezTo>
                  <a:pt x="2646080" y="163468"/>
                  <a:pt x="2646550" y="165524"/>
                  <a:pt x="2646550" y="168343"/>
                </a:cubicBezTo>
                <a:cubicBezTo>
                  <a:pt x="2646550" y="171162"/>
                  <a:pt x="2646256" y="173042"/>
                  <a:pt x="2645669" y="173982"/>
                </a:cubicBezTo>
                <a:cubicBezTo>
                  <a:pt x="2645082" y="174921"/>
                  <a:pt x="2643965" y="175920"/>
                  <a:pt x="2642321" y="176977"/>
                </a:cubicBezTo>
                <a:cubicBezTo>
                  <a:pt x="2640676" y="178035"/>
                  <a:pt x="2638033" y="178563"/>
                  <a:pt x="2634391" y="178563"/>
                </a:cubicBezTo>
                <a:cubicBezTo>
                  <a:pt x="2630749" y="178563"/>
                  <a:pt x="2628811" y="178681"/>
                  <a:pt x="2628576" y="178916"/>
                </a:cubicBezTo>
                <a:cubicBezTo>
                  <a:pt x="2628341" y="179151"/>
                  <a:pt x="2627166" y="179855"/>
                  <a:pt x="2625052" y="181030"/>
                </a:cubicBezTo>
                <a:cubicBezTo>
                  <a:pt x="2622937" y="182205"/>
                  <a:pt x="2620705" y="182792"/>
                  <a:pt x="2618356" y="182792"/>
                </a:cubicBezTo>
                <a:cubicBezTo>
                  <a:pt x="2616006" y="182792"/>
                  <a:pt x="2613598" y="182969"/>
                  <a:pt x="2611131" y="183321"/>
                </a:cubicBezTo>
                <a:lnTo>
                  <a:pt x="2609730" y="183399"/>
                </a:lnTo>
                <a:lnTo>
                  <a:pt x="2609854" y="194654"/>
                </a:lnTo>
                <a:cubicBezTo>
                  <a:pt x="2609883" y="199404"/>
                  <a:pt x="2609898" y="204907"/>
                  <a:pt x="2609898" y="211163"/>
                </a:cubicBezTo>
                <a:cubicBezTo>
                  <a:pt x="2609898" y="236185"/>
                  <a:pt x="2609545" y="249224"/>
                  <a:pt x="2608840" y="250282"/>
                </a:cubicBezTo>
                <a:lnTo>
                  <a:pt x="2607354" y="251574"/>
                </a:lnTo>
                <a:lnTo>
                  <a:pt x="2628224" y="250987"/>
                </a:lnTo>
                <a:cubicBezTo>
                  <a:pt x="2644435" y="250869"/>
                  <a:pt x="2652835" y="250987"/>
                  <a:pt x="2653422" y="251339"/>
                </a:cubicBezTo>
                <a:cubicBezTo>
                  <a:pt x="2654010" y="251691"/>
                  <a:pt x="2655654" y="251926"/>
                  <a:pt x="2658356" y="252044"/>
                </a:cubicBezTo>
                <a:cubicBezTo>
                  <a:pt x="2661058" y="252161"/>
                  <a:pt x="2662703" y="252396"/>
                  <a:pt x="2663290" y="252749"/>
                </a:cubicBezTo>
                <a:cubicBezTo>
                  <a:pt x="2663877" y="253101"/>
                  <a:pt x="2664817" y="253336"/>
                  <a:pt x="2666109" y="253454"/>
                </a:cubicBezTo>
                <a:cubicBezTo>
                  <a:pt x="2667402" y="253571"/>
                  <a:pt x="2668342" y="253806"/>
                  <a:pt x="2668929" y="254158"/>
                </a:cubicBezTo>
                <a:cubicBezTo>
                  <a:pt x="2669516" y="254511"/>
                  <a:pt x="2670926" y="254746"/>
                  <a:pt x="2673158" y="254863"/>
                </a:cubicBezTo>
                <a:cubicBezTo>
                  <a:pt x="2675390" y="254981"/>
                  <a:pt x="2676800" y="255216"/>
                  <a:pt x="2677387" y="255568"/>
                </a:cubicBezTo>
                <a:cubicBezTo>
                  <a:pt x="2677974" y="255920"/>
                  <a:pt x="2678738" y="256155"/>
                  <a:pt x="2679678" y="256273"/>
                </a:cubicBezTo>
                <a:cubicBezTo>
                  <a:pt x="2680617" y="256390"/>
                  <a:pt x="2681381" y="256625"/>
                  <a:pt x="2681969" y="256978"/>
                </a:cubicBezTo>
                <a:cubicBezTo>
                  <a:pt x="2682556" y="257330"/>
                  <a:pt x="2684377" y="257565"/>
                  <a:pt x="2687431" y="257683"/>
                </a:cubicBezTo>
                <a:cubicBezTo>
                  <a:pt x="2690485" y="257800"/>
                  <a:pt x="2692306" y="258035"/>
                  <a:pt x="2692894" y="258387"/>
                </a:cubicBezTo>
                <a:cubicBezTo>
                  <a:pt x="2693481" y="258740"/>
                  <a:pt x="2695596" y="258975"/>
                  <a:pt x="2699237" y="259092"/>
                </a:cubicBezTo>
                <a:cubicBezTo>
                  <a:pt x="2702879" y="259210"/>
                  <a:pt x="2704994" y="259445"/>
                  <a:pt x="2705581" y="259797"/>
                </a:cubicBezTo>
                <a:cubicBezTo>
                  <a:pt x="2706168" y="260150"/>
                  <a:pt x="2707167" y="260385"/>
                  <a:pt x="2708577" y="260502"/>
                </a:cubicBezTo>
                <a:cubicBezTo>
                  <a:pt x="2709986" y="260620"/>
                  <a:pt x="2710985" y="260502"/>
                  <a:pt x="2711572" y="260150"/>
                </a:cubicBezTo>
                <a:cubicBezTo>
                  <a:pt x="2712159" y="259797"/>
                  <a:pt x="2713393" y="259738"/>
                  <a:pt x="2715273" y="259973"/>
                </a:cubicBezTo>
                <a:cubicBezTo>
                  <a:pt x="2717152" y="260208"/>
                  <a:pt x="2718856" y="260972"/>
                  <a:pt x="2720383" y="262264"/>
                </a:cubicBezTo>
                <a:cubicBezTo>
                  <a:pt x="2721910" y="263556"/>
                  <a:pt x="2723144" y="264849"/>
                  <a:pt x="2724083" y="266141"/>
                </a:cubicBezTo>
                <a:cubicBezTo>
                  <a:pt x="2725023" y="267433"/>
                  <a:pt x="2725493" y="269078"/>
                  <a:pt x="2725493" y="271075"/>
                </a:cubicBezTo>
                <a:cubicBezTo>
                  <a:pt x="2725493" y="273072"/>
                  <a:pt x="2725199" y="274540"/>
                  <a:pt x="2724612" y="275480"/>
                </a:cubicBezTo>
                <a:cubicBezTo>
                  <a:pt x="2724025" y="276420"/>
                  <a:pt x="2722909" y="277418"/>
                  <a:pt x="2721264" y="278476"/>
                </a:cubicBezTo>
                <a:cubicBezTo>
                  <a:pt x="2719619" y="279533"/>
                  <a:pt x="2718797" y="280062"/>
                  <a:pt x="2718797" y="280062"/>
                </a:cubicBezTo>
                <a:cubicBezTo>
                  <a:pt x="2718797" y="280062"/>
                  <a:pt x="2717211" y="280062"/>
                  <a:pt x="2714039" y="280062"/>
                </a:cubicBezTo>
                <a:cubicBezTo>
                  <a:pt x="2710867" y="280062"/>
                  <a:pt x="2708988" y="279885"/>
                  <a:pt x="2708400" y="279533"/>
                </a:cubicBezTo>
                <a:cubicBezTo>
                  <a:pt x="2707813" y="279181"/>
                  <a:pt x="2706638" y="278946"/>
                  <a:pt x="2704876" y="278828"/>
                </a:cubicBezTo>
                <a:cubicBezTo>
                  <a:pt x="2703114" y="278711"/>
                  <a:pt x="2701939" y="278476"/>
                  <a:pt x="2701352" y="278123"/>
                </a:cubicBezTo>
                <a:cubicBezTo>
                  <a:pt x="2700765" y="277771"/>
                  <a:pt x="2698650" y="277536"/>
                  <a:pt x="2695008" y="277418"/>
                </a:cubicBezTo>
                <a:cubicBezTo>
                  <a:pt x="2691367" y="277301"/>
                  <a:pt x="2689252" y="277066"/>
                  <a:pt x="2688665" y="276714"/>
                </a:cubicBezTo>
                <a:cubicBezTo>
                  <a:pt x="2688077" y="276361"/>
                  <a:pt x="2686433" y="276126"/>
                  <a:pt x="2683731" y="276009"/>
                </a:cubicBezTo>
                <a:cubicBezTo>
                  <a:pt x="2681029" y="275891"/>
                  <a:pt x="2679384" y="275656"/>
                  <a:pt x="2678797" y="275304"/>
                </a:cubicBezTo>
                <a:cubicBezTo>
                  <a:pt x="2678210" y="274951"/>
                  <a:pt x="2677269" y="274717"/>
                  <a:pt x="2675977" y="274599"/>
                </a:cubicBezTo>
                <a:cubicBezTo>
                  <a:pt x="2674685" y="274482"/>
                  <a:pt x="2673745" y="274247"/>
                  <a:pt x="2673158" y="273894"/>
                </a:cubicBezTo>
                <a:cubicBezTo>
                  <a:pt x="2672571" y="273542"/>
                  <a:pt x="2671161" y="273307"/>
                  <a:pt x="2668929" y="273189"/>
                </a:cubicBezTo>
                <a:cubicBezTo>
                  <a:pt x="2666697" y="273072"/>
                  <a:pt x="2665287" y="272837"/>
                  <a:pt x="2664700" y="272484"/>
                </a:cubicBezTo>
                <a:cubicBezTo>
                  <a:pt x="2664112" y="272132"/>
                  <a:pt x="2663173" y="271897"/>
                  <a:pt x="2661880" y="271780"/>
                </a:cubicBezTo>
                <a:cubicBezTo>
                  <a:pt x="2660588" y="271662"/>
                  <a:pt x="2659648" y="271427"/>
                  <a:pt x="2659061" y="271075"/>
                </a:cubicBezTo>
                <a:cubicBezTo>
                  <a:pt x="2658473" y="270722"/>
                  <a:pt x="2656594" y="270487"/>
                  <a:pt x="2653422" y="270370"/>
                </a:cubicBezTo>
                <a:cubicBezTo>
                  <a:pt x="2650250" y="270252"/>
                  <a:pt x="2648371" y="270017"/>
                  <a:pt x="2647783" y="269665"/>
                </a:cubicBezTo>
                <a:cubicBezTo>
                  <a:pt x="2647196" y="269313"/>
                  <a:pt x="2640559" y="269078"/>
                  <a:pt x="2627871" y="268960"/>
                </a:cubicBezTo>
                <a:cubicBezTo>
                  <a:pt x="2615184" y="268843"/>
                  <a:pt x="2608429" y="269019"/>
                  <a:pt x="2607607" y="269489"/>
                </a:cubicBezTo>
                <a:cubicBezTo>
                  <a:pt x="2606785" y="269959"/>
                  <a:pt x="2601381" y="270194"/>
                  <a:pt x="2591395" y="270194"/>
                </a:cubicBezTo>
                <a:cubicBezTo>
                  <a:pt x="2581410" y="270194"/>
                  <a:pt x="2576006" y="270429"/>
                  <a:pt x="2575184" y="270899"/>
                </a:cubicBezTo>
                <a:cubicBezTo>
                  <a:pt x="2574361" y="271368"/>
                  <a:pt x="2572717" y="271603"/>
                  <a:pt x="2570250" y="271603"/>
                </a:cubicBezTo>
                <a:cubicBezTo>
                  <a:pt x="2567783" y="271603"/>
                  <a:pt x="2566138" y="271838"/>
                  <a:pt x="2565316" y="272308"/>
                </a:cubicBezTo>
                <a:cubicBezTo>
                  <a:pt x="2564493" y="272778"/>
                  <a:pt x="2562262" y="273013"/>
                  <a:pt x="2558620" y="273013"/>
                </a:cubicBezTo>
                <a:cubicBezTo>
                  <a:pt x="2554978" y="273013"/>
                  <a:pt x="2552805" y="273248"/>
                  <a:pt x="2552100" y="273718"/>
                </a:cubicBezTo>
                <a:cubicBezTo>
                  <a:pt x="2551395" y="274188"/>
                  <a:pt x="2550455" y="274423"/>
                  <a:pt x="2549280" y="274423"/>
                </a:cubicBezTo>
                <a:cubicBezTo>
                  <a:pt x="2548106" y="274423"/>
                  <a:pt x="2546813" y="274658"/>
                  <a:pt x="2545404" y="275128"/>
                </a:cubicBezTo>
                <a:cubicBezTo>
                  <a:pt x="2543994" y="275598"/>
                  <a:pt x="2540705" y="275833"/>
                  <a:pt x="2535536" y="275833"/>
                </a:cubicBezTo>
                <a:cubicBezTo>
                  <a:pt x="2530367" y="275833"/>
                  <a:pt x="2527430" y="276067"/>
                  <a:pt x="2526725" y="276537"/>
                </a:cubicBezTo>
                <a:cubicBezTo>
                  <a:pt x="2526021" y="277007"/>
                  <a:pt x="2524024" y="277242"/>
                  <a:pt x="2520734" y="277242"/>
                </a:cubicBezTo>
                <a:cubicBezTo>
                  <a:pt x="2517445" y="277242"/>
                  <a:pt x="2515389" y="277477"/>
                  <a:pt x="2514567" y="277947"/>
                </a:cubicBezTo>
                <a:cubicBezTo>
                  <a:pt x="2513744" y="278417"/>
                  <a:pt x="2513039" y="278652"/>
                  <a:pt x="2512452" y="278652"/>
                </a:cubicBezTo>
                <a:cubicBezTo>
                  <a:pt x="2511865" y="278652"/>
                  <a:pt x="2511160" y="278887"/>
                  <a:pt x="2510337" y="279357"/>
                </a:cubicBezTo>
                <a:cubicBezTo>
                  <a:pt x="2509515" y="279827"/>
                  <a:pt x="2507929" y="280062"/>
                  <a:pt x="2505580" y="280062"/>
                </a:cubicBezTo>
                <a:cubicBezTo>
                  <a:pt x="2503230" y="280062"/>
                  <a:pt x="2501410" y="279709"/>
                  <a:pt x="2500117" y="279004"/>
                </a:cubicBezTo>
                <a:cubicBezTo>
                  <a:pt x="2498825" y="278300"/>
                  <a:pt x="2497709" y="277301"/>
                  <a:pt x="2496769" y="276009"/>
                </a:cubicBezTo>
                <a:cubicBezTo>
                  <a:pt x="2495829" y="274717"/>
                  <a:pt x="2495301" y="273248"/>
                  <a:pt x="2495183" y="271603"/>
                </a:cubicBezTo>
                <a:cubicBezTo>
                  <a:pt x="2495066" y="269959"/>
                  <a:pt x="2495360" y="268490"/>
                  <a:pt x="2496065" y="267198"/>
                </a:cubicBezTo>
                <a:cubicBezTo>
                  <a:pt x="2496769" y="265906"/>
                  <a:pt x="2497768" y="264790"/>
                  <a:pt x="2499060" y="263850"/>
                </a:cubicBezTo>
                <a:cubicBezTo>
                  <a:pt x="2500352" y="262910"/>
                  <a:pt x="2501703" y="262382"/>
                  <a:pt x="2503113" y="262264"/>
                </a:cubicBezTo>
                <a:cubicBezTo>
                  <a:pt x="2504523" y="262147"/>
                  <a:pt x="2505345" y="261970"/>
                  <a:pt x="2505580" y="261736"/>
                </a:cubicBezTo>
                <a:cubicBezTo>
                  <a:pt x="2505815" y="261501"/>
                  <a:pt x="2506520" y="261266"/>
                  <a:pt x="2507694" y="261031"/>
                </a:cubicBezTo>
                <a:cubicBezTo>
                  <a:pt x="2508869" y="260796"/>
                  <a:pt x="2509691" y="260502"/>
                  <a:pt x="2510161" y="260150"/>
                </a:cubicBezTo>
                <a:cubicBezTo>
                  <a:pt x="2510631" y="259797"/>
                  <a:pt x="2512570" y="259562"/>
                  <a:pt x="2515976" y="259445"/>
                </a:cubicBezTo>
                <a:cubicBezTo>
                  <a:pt x="2519383" y="259327"/>
                  <a:pt x="2521263" y="259092"/>
                  <a:pt x="2521615" y="258740"/>
                </a:cubicBezTo>
                <a:cubicBezTo>
                  <a:pt x="2521968" y="258387"/>
                  <a:pt x="2525081" y="258094"/>
                  <a:pt x="2530955" y="257859"/>
                </a:cubicBezTo>
                <a:cubicBezTo>
                  <a:pt x="2536828" y="257624"/>
                  <a:pt x="2540881" y="257330"/>
                  <a:pt x="2543113" y="256978"/>
                </a:cubicBezTo>
                <a:cubicBezTo>
                  <a:pt x="2545345" y="256625"/>
                  <a:pt x="2546637" y="256273"/>
                  <a:pt x="2546990" y="255920"/>
                </a:cubicBezTo>
                <a:cubicBezTo>
                  <a:pt x="2547342" y="255568"/>
                  <a:pt x="2549633" y="255333"/>
                  <a:pt x="2553862" y="255216"/>
                </a:cubicBezTo>
                <a:cubicBezTo>
                  <a:pt x="2558091" y="255098"/>
                  <a:pt x="2560441" y="254863"/>
                  <a:pt x="2560911" y="254511"/>
                </a:cubicBezTo>
                <a:cubicBezTo>
                  <a:pt x="2561381" y="254158"/>
                  <a:pt x="2563025" y="253923"/>
                  <a:pt x="2565845" y="253806"/>
                </a:cubicBezTo>
                <a:cubicBezTo>
                  <a:pt x="2568664" y="253688"/>
                  <a:pt x="2570309" y="253454"/>
                  <a:pt x="2570779" y="253101"/>
                </a:cubicBezTo>
                <a:cubicBezTo>
                  <a:pt x="2571248" y="252749"/>
                  <a:pt x="2576652" y="252514"/>
                  <a:pt x="2586990" y="252396"/>
                </a:cubicBezTo>
                <a:lnTo>
                  <a:pt x="2593119" y="252130"/>
                </a:lnTo>
                <a:lnTo>
                  <a:pt x="2592629" y="251691"/>
                </a:lnTo>
                <a:cubicBezTo>
                  <a:pt x="2591689" y="250399"/>
                  <a:pt x="2591160" y="248755"/>
                  <a:pt x="2591043" y="246757"/>
                </a:cubicBezTo>
                <a:cubicBezTo>
                  <a:pt x="2590925" y="244760"/>
                  <a:pt x="2591043" y="243468"/>
                  <a:pt x="2591395" y="242881"/>
                </a:cubicBezTo>
                <a:cubicBezTo>
                  <a:pt x="2591748" y="242293"/>
                  <a:pt x="2591983" y="231427"/>
                  <a:pt x="2592100" y="210281"/>
                </a:cubicBezTo>
                <a:cubicBezTo>
                  <a:pt x="2592159" y="199709"/>
                  <a:pt x="2592100" y="191588"/>
                  <a:pt x="2591924" y="185920"/>
                </a:cubicBezTo>
                <a:lnTo>
                  <a:pt x="2591898" y="185430"/>
                </a:lnTo>
                <a:lnTo>
                  <a:pt x="2587871" y="186669"/>
                </a:lnTo>
                <a:cubicBezTo>
                  <a:pt x="2585404" y="187609"/>
                  <a:pt x="2583877" y="188079"/>
                  <a:pt x="2583290" y="188079"/>
                </a:cubicBezTo>
                <a:cubicBezTo>
                  <a:pt x="2582702" y="188079"/>
                  <a:pt x="2581645" y="188431"/>
                  <a:pt x="2580118" y="189136"/>
                </a:cubicBezTo>
                <a:cubicBezTo>
                  <a:pt x="2578591" y="189841"/>
                  <a:pt x="2577592" y="190193"/>
                  <a:pt x="2577122" y="190193"/>
                </a:cubicBezTo>
                <a:cubicBezTo>
                  <a:pt x="2576652" y="190193"/>
                  <a:pt x="2575066" y="190663"/>
                  <a:pt x="2572365" y="191603"/>
                </a:cubicBezTo>
                <a:cubicBezTo>
                  <a:pt x="2569663" y="192543"/>
                  <a:pt x="2568077" y="193013"/>
                  <a:pt x="2567607" y="193013"/>
                </a:cubicBezTo>
                <a:cubicBezTo>
                  <a:pt x="2567137" y="193013"/>
                  <a:pt x="2565903" y="193483"/>
                  <a:pt x="2563906" y="194422"/>
                </a:cubicBezTo>
                <a:cubicBezTo>
                  <a:pt x="2561909" y="195362"/>
                  <a:pt x="2559501" y="196243"/>
                  <a:pt x="2556681" y="197066"/>
                </a:cubicBezTo>
                <a:cubicBezTo>
                  <a:pt x="2553862" y="197888"/>
                  <a:pt x="2552452" y="198299"/>
                  <a:pt x="2552452" y="198299"/>
                </a:cubicBezTo>
                <a:cubicBezTo>
                  <a:pt x="2552452" y="198299"/>
                  <a:pt x="2550866" y="198299"/>
                  <a:pt x="2547695" y="198299"/>
                </a:cubicBezTo>
                <a:cubicBezTo>
                  <a:pt x="2544523" y="198299"/>
                  <a:pt x="2542291" y="197947"/>
                  <a:pt x="2540999" y="197242"/>
                </a:cubicBezTo>
                <a:cubicBezTo>
                  <a:pt x="2539706" y="196537"/>
                  <a:pt x="2538590" y="195538"/>
                  <a:pt x="2537651" y="194246"/>
                </a:cubicBezTo>
                <a:cubicBezTo>
                  <a:pt x="2536711" y="192954"/>
                  <a:pt x="2536182" y="191485"/>
                  <a:pt x="2536065" y="189841"/>
                </a:cubicBezTo>
                <a:cubicBezTo>
                  <a:pt x="2535947" y="188196"/>
                  <a:pt x="2536241" y="186728"/>
                  <a:pt x="2536946" y="185436"/>
                </a:cubicBezTo>
                <a:cubicBezTo>
                  <a:pt x="2537651" y="184143"/>
                  <a:pt x="2538649" y="183027"/>
                  <a:pt x="2539941" y="182087"/>
                </a:cubicBezTo>
                <a:cubicBezTo>
                  <a:pt x="2541234" y="181148"/>
                  <a:pt x="2544053" y="180619"/>
                  <a:pt x="2548399" y="180502"/>
                </a:cubicBezTo>
                <a:cubicBezTo>
                  <a:pt x="2552746" y="180384"/>
                  <a:pt x="2557739" y="179503"/>
                  <a:pt x="2563378" y="177858"/>
                </a:cubicBezTo>
                <a:cubicBezTo>
                  <a:pt x="2569016" y="176214"/>
                  <a:pt x="2573715" y="175098"/>
                  <a:pt x="2577475" y="174510"/>
                </a:cubicBezTo>
                <a:cubicBezTo>
                  <a:pt x="2581234" y="173923"/>
                  <a:pt x="2584582" y="172983"/>
                  <a:pt x="2587519" y="171691"/>
                </a:cubicBezTo>
                <a:lnTo>
                  <a:pt x="2589994" y="170977"/>
                </a:lnTo>
                <a:lnTo>
                  <a:pt x="2589633" y="164995"/>
                </a:lnTo>
                <a:cubicBezTo>
                  <a:pt x="2589516" y="159004"/>
                  <a:pt x="2589104" y="155421"/>
                  <a:pt x="2588400" y="154246"/>
                </a:cubicBezTo>
                <a:cubicBezTo>
                  <a:pt x="2587695" y="153071"/>
                  <a:pt x="2587166" y="151427"/>
                  <a:pt x="2586814" y="149312"/>
                </a:cubicBezTo>
                <a:cubicBezTo>
                  <a:pt x="2586461" y="147197"/>
                  <a:pt x="2585933" y="145024"/>
                  <a:pt x="2585228" y="142792"/>
                </a:cubicBezTo>
                <a:cubicBezTo>
                  <a:pt x="2584523" y="140560"/>
                  <a:pt x="2583936" y="139268"/>
                  <a:pt x="2583466" y="138915"/>
                </a:cubicBezTo>
                <a:cubicBezTo>
                  <a:pt x="2582996" y="138563"/>
                  <a:pt x="2582291" y="137741"/>
                  <a:pt x="2581351" y="136448"/>
                </a:cubicBezTo>
                <a:cubicBezTo>
                  <a:pt x="2580411" y="135156"/>
                  <a:pt x="2579883" y="133688"/>
                  <a:pt x="2579765" y="132043"/>
                </a:cubicBezTo>
                <a:cubicBezTo>
                  <a:pt x="2579648" y="130398"/>
                  <a:pt x="2579942" y="128930"/>
                  <a:pt x="2580646" y="127638"/>
                </a:cubicBezTo>
                <a:cubicBezTo>
                  <a:pt x="2581351" y="126346"/>
                  <a:pt x="2582350" y="125230"/>
                  <a:pt x="2583642" y="124290"/>
                </a:cubicBezTo>
                <a:cubicBezTo>
                  <a:pt x="2584934" y="123350"/>
                  <a:pt x="2586873" y="122821"/>
                  <a:pt x="2589457" y="122704"/>
                </a:cubicBezTo>
                <a:close/>
                <a:moveTo>
                  <a:pt x="1904871" y="117594"/>
                </a:moveTo>
                <a:cubicBezTo>
                  <a:pt x="1906869" y="117594"/>
                  <a:pt x="1908454" y="118005"/>
                  <a:pt x="1909629" y="118827"/>
                </a:cubicBezTo>
                <a:cubicBezTo>
                  <a:pt x="1910804" y="119650"/>
                  <a:pt x="1911802" y="120824"/>
                  <a:pt x="1912625" y="122351"/>
                </a:cubicBezTo>
                <a:cubicBezTo>
                  <a:pt x="1913447" y="123879"/>
                  <a:pt x="1913741" y="125699"/>
                  <a:pt x="1913506" y="127814"/>
                </a:cubicBezTo>
                <a:cubicBezTo>
                  <a:pt x="1913271" y="129929"/>
                  <a:pt x="1912625" y="131573"/>
                  <a:pt x="1911567" y="132748"/>
                </a:cubicBezTo>
                <a:cubicBezTo>
                  <a:pt x="1910510" y="133923"/>
                  <a:pt x="1908983" y="135039"/>
                  <a:pt x="1906986" y="136096"/>
                </a:cubicBezTo>
                <a:cubicBezTo>
                  <a:pt x="1904989" y="137153"/>
                  <a:pt x="1903286" y="137682"/>
                  <a:pt x="1901876" y="137682"/>
                </a:cubicBezTo>
                <a:cubicBezTo>
                  <a:pt x="1900466" y="137682"/>
                  <a:pt x="1899056" y="138093"/>
                  <a:pt x="1897647" y="138915"/>
                </a:cubicBezTo>
                <a:cubicBezTo>
                  <a:pt x="1896237" y="139738"/>
                  <a:pt x="1892948" y="140090"/>
                  <a:pt x="1887779" y="139973"/>
                </a:cubicBezTo>
                <a:cubicBezTo>
                  <a:pt x="1882610" y="139855"/>
                  <a:pt x="1875503" y="140208"/>
                  <a:pt x="1866457" y="141030"/>
                </a:cubicBezTo>
                <a:cubicBezTo>
                  <a:pt x="1857412" y="141852"/>
                  <a:pt x="1852419" y="142263"/>
                  <a:pt x="1851479" y="142263"/>
                </a:cubicBezTo>
                <a:cubicBezTo>
                  <a:pt x="1850539" y="142263"/>
                  <a:pt x="1848601" y="142675"/>
                  <a:pt x="1845664" y="143497"/>
                </a:cubicBezTo>
                <a:cubicBezTo>
                  <a:pt x="1842727" y="144319"/>
                  <a:pt x="1840965" y="144730"/>
                  <a:pt x="1840378" y="144730"/>
                </a:cubicBezTo>
                <a:cubicBezTo>
                  <a:pt x="1839790" y="144730"/>
                  <a:pt x="1838498" y="145200"/>
                  <a:pt x="1836501" y="146140"/>
                </a:cubicBezTo>
                <a:cubicBezTo>
                  <a:pt x="1834504" y="147080"/>
                  <a:pt x="1832507" y="147902"/>
                  <a:pt x="1830510" y="148607"/>
                </a:cubicBezTo>
                <a:cubicBezTo>
                  <a:pt x="1828513" y="149312"/>
                  <a:pt x="1827221" y="149664"/>
                  <a:pt x="1826633" y="149664"/>
                </a:cubicBezTo>
                <a:lnTo>
                  <a:pt x="1825364" y="150045"/>
                </a:lnTo>
                <a:lnTo>
                  <a:pt x="1826986" y="150369"/>
                </a:lnTo>
                <a:cubicBezTo>
                  <a:pt x="1828278" y="151074"/>
                  <a:pt x="1829394" y="152073"/>
                  <a:pt x="1830334" y="153365"/>
                </a:cubicBezTo>
                <a:cubicBezTo>
                  <a:pt x="1831273" y="154657"/>
                  <a:pt x="1831743" y="157065"/>
                  <a:pt x="1831743" y="160590"/>
                </a:cubicBezTo>
                <a:cubicBezTo>
                  <a:pt x="1831743" y="164114"/>
                  <a:pt x="1831215" y="166933"/>
                  <a:pt x="1830157" y="169048"/>
                </a:cubicBezTo>
                <a:cubicBezTo>
                  <a:pt x="1829100" y="171162"/>
                  <a:pt x="1828513" y="172220"/>
                  <a:pt x="1828395" y="172220"/>
                </a:cubicBezTo>
                <a:cubicBezTo>
                  <a:pt x="1828278" y="172220"/>
                  <a:pt x="1828043" y="173336"/>
                  <a:pt x="1827690" y="175568"/>
                </a:cubicBezTo>
                <a:cubicBezTo>
                  <a:pt x="1827338" y="177800"/>
                  <a:pt x="1827103" y="178916"/>
                  <a:pt x="1826986" y="178916"/>
                </a:cubicBezTo>
                <a:cubicBezTo>
                  <a:pt x="1826868" y="178916"/>
                  <a:pt x="1826751" y="181383"/>
                  <a:pt x="1826633" y="186317"/>
                </a:cubicBezTo>
                <a:cubicBezTo>
                  <a:pt x="1826516" y="191251"/>
                  <a:pt x="1826633" y="193894"/>
                  <a:pt x="1826986" y="194246"/>
                </a:cubicBezTo>
                <a:cubicBezTo>
                  <a:pt x="1827338" y="194599"/>
                  <a:pt x="1827573" y="195950"/>
                  <a:pt x="1827690" y="198299"/>
                </a:cubicBezTo>
                <a:cubicBezTo>
                  <a:pt x="1827808" y="200649"/>
                  <a:pt x="1828043" y="202058"/>
                  <a:pt x="1828395" y="202528"/>
                </a:cubicBezTo>
                <a:cubicBezTo>
                  <a:pt x="1828748" y="202998"/>
                  <a:pt x="1828983" y="204466"/>
                  <a:pt x="1829100" y="206933"/>
                </a:cubicBezTo>
                <a:cubicBezTo>
                  <a:pt x="1829218" y="209400"/>
                  <a:pt x="1829452" y="210810"/>
                  <a:pt x="1829805" y="211163"/>
                </a:cubicBezTo>
                <a:cubicBezTo>
                  <a:pt x="1830157" y="211515"/>
                  <a:pt x="1830392" y="212690"/>
                  <a:pt x="1830510" y="214687"/>
                </a:cubicBezTo>
                <a:cubicBezTo>
                  <a:pt x="1830627" y="216684"/>
                  <a:pt x="1830862" y="218035"/>
                  <a:pt x="1831215" y="218740"/>
                </a:cubicBezTo>
                <a:cubicBezTo>
                  <a:pt x="1831567" y="219445"/>
                  <a:pt x="1832389" y="220795"/>
                  <a:pt x="1833682" y="222793"/>
                </a:cubicBezTo>
                <a:cubicBezTo>
                  <a:pt x="1834974" y="224790"/>
                  <a:pt x="1836619" y="226845"/>
                  <a:pt x="1838616" y="228960"/>
                </a:cubicBezTo>
                <a:cubicBezTo>
                  <a:pt x="1840613" y="231075"/>
                  <a:pt x="1842551" y="232837"/>
                  <a:pt x="1844431" y="234246"/>
                </a:cubicBezTo>
                <a:cubicBezTo>
                  <a:pt x="1846310" y="235656"/>
                  <a:pt x="1848014" y="236772"/>
                  <a:pt x="1849541" y="237594"/>
                </a:cubicBezTo>
                <a:cubicBezTo>
                  <a:pt x="1851068" y="238417"/>
                  <a:pt x="1852243" y="239004"/>
                  <a:pt x="1853065" y="239357"/>
                </a:cubicBezTo>
                <a:cubicBezTo>
                  <a:pt x="1853887" y="239709"/>
                  <a:pt x="1854827" y="240296"/>
                  <a:pt x="1855884" y="241119"/>
                </a:cubicBezTo>
                <a:cubicBezTo>
                  <a:pt x="1856942" y="241941"/>
                  <a:pt x="1858234" y="242587"/>
                  <a:pt x="1859761" y="243057"/>
                </a:cubicBezTo>
                <a:cubicBezTo>
                  <a:pt x="1861288" y="243527"/>
                  <a:pt x="1862816" y="244173"/>
                  <a:pt x="1864343" y="244995"/>
                </a:cubicBezTo>
                <a:cubicBezTo>
                  <a:pt x="1865870" y="245818"/>
                  <a:pt x="1868043" y="246581"/>
                  <a:pt x="1870862" y="247286"/>
                </a:cubicBezTo>
                <a:cubicBezTo>
                  <a:pt x="1873682" y="247991"/>
                  <a:pt x="1876619" y="248872"/>
                  <a:pt x="1879673" y="249929"/>
                </a:cubicBezTo>
                <a:cubicBezTo>
                  <a:pt x="1882727" y="250987"/>
                  <a:pt x="1886369" y="251985"/>
                  <a:pt x="1890598" y="252925"/>
                </a:cubicBezTo>
                <a:cubicBezTo>
                  <a:pt x="1894827" y="253865"/>
                  <a:pt x="1898410" y="254628"/>
                  <a:pt x="1901347" y="255216"/>
                </a:cubicBezTo>
                <a:cubicBezTo>
                  <a:pt x="1904284" y="255803"/>
                  <a:pt x="1906222" y="256332"/>
                  <a:pt x="1907162" y="256802"/>
                </a:cubicBezTo>
                <a:cubicBezTo>
                  <a:pt x="1908102" y="257271"/>
                  <a:pt x="1913330" y="257565"/>
                  <a:pt x="1922845" y="257683"/>
                </a:cubicBezTo>
                <a:cubicBezTo>
                  <a:pt x="1932361" y="257800"/>
                  <a:pt x="1937353" y="257683"/>
                  <a:pt x="1937823" y="257330"/>
                </a:cubicBezTo>
                <a:cubicBezTo>
                  <a:pt x="1938293" y="256978"/>
                  <a:pt x="1940173" y="256743"/>
                  <a:pt x="1943462" y="256625"/>
                </a:cubicBezTo>
                <a:cubicBezTo>
                  <a:pt x="1946752" y="256508"/>
                  <a:pt x="1949101" y="256038"/>
                  <a:pt x="1950510" y="255216"/>
                </a:cubicBezTo>
                <a:cubicBezTo>
                  <a:pt x="1951920" y="254393"/>
                  <a:pt x="1953330" y="253923"/>
                  <a:pt x="1954740" y="253806"/>
                </a:cubicBezTo>
                <a:cubicBezTo>
                  <a:pt x="1956149" y="253688"/>
                  <a:pt x="1956972" y="253512"/>
                  <a:pt x="1957207" y="253277"/>
                </a:cubicBezTo>
                <a:cubicBezTo>
                  <a:pt x="1957441" y="253042"/>
                  <a:pt x="1958616" y="252749"/>
                  <a:pt x="1960731" y="252396"/>
                </a:cubicBezTo>
                <a:cubicBezTo>
                  <a:pt x="1962845" y="252044"/>
                  <a:pt x="1964373" y="251515"/>
                  <a:pt x="1965312" y="250810"/>
                </a:cubicBezTo>
                <a:cubicBezTo>
                  <a:pt x="1966252" y="250105"/>
                  <a:pt x="1967603" y="249694"/>
                  <a:pt x="1969365" y="249577"/>
                </a:cubicBezTo>
                <a:cubicBezTo>
                  <a:pt x="1971127" y="249459"/>
                  <a:pt x="1972537" y="248989"/>
                  <a:pt x="1973594" y="248167"/>
                </a:cubicBezTo>
                <a:cubicBezTo>
                  <a:pt x="1974652" y="247345"/>
                  <a:pt x="1976120" y="246875"/>
                  <a:pt x="1978000" y="246757"/>
                </a:cubicBezTo>
                <a:cubicBezTo>
                  <a:pt x="1979879" y="246640"/>
                  <a:pt x="1981876" y="245994"/>
                  <a:pt x="1983991" y="244819"/>
                </a:cubicBezTo>
                <a:cubicBezTo>
                  <a:pt x="1986105" y="243644"/>
                  <a:pt x="1987809" y="242940"/>
                  <a:pt x="1989101" y="242705"/>
                </a:cubicBezTo>
                <a:cubicBezTo>
                  <a:pt x="1990393" y="242470"/>
                  <a:pt x="1991215" y="242176"/>
                  <a:pt x="1991568" y="241823"/>
                </a:cubicBezTo>
                <a:cubicBezTo>
                  <a:pt x="1991920" y="241471"/>
                  <a:pt x="1992743" y="241236"/>
                  <a:pt x="1994035" y="241119"/>
                </a:cubicBezTo>
                <a:cubicBezTo>
                  <a:pt x="1995327" y="241001"/>
                  <a:pt x="1996326" y="240649"/>
                  <a:pt x="1997030" y="240061"/>
                </a:cubicBezTo>
                <a:cubicBezTo>
                  <a:pt x="1997735" y="239474"/>
                  <a:pt x="1998969" y="238887"/>
                  <a:pt x="2000731" y="238299"/>
                </a:cubicBezTo>
                <a:cubicBezTo>
                  <a:pt x="2002493" y="237712"/>
                  <a:pt x="2003962" y="236890"/>
                  <a:pt x="2005136" y="235832"/>
                </a:cubicBezTo>
                <a:cubicBezTo>
                  <a:pt x="2006311" y="234775"/>
                  <a:pt x="2007603" y="233894"/>
                  <a:pt x="2009013" y="233189"/>
                </a:cubicBezTo>
                <a:cubicBezTo>
                  <a:pt x="2010423" y="232484"/>
                  <a:pt x="2011186" y="231309"/>
                  <a:pt x="2011304" y="229665"/>
                </a:cubicBezTo>
                <a:cubicBezTo>
                  <a:pt x="2011421" y="228020"/>
                  <a:pt x="2010775" y="225083"/>
                  <a:pt x="2009365" y="220854"/>
                </a:cubicBezTo>
                <a:cubicBezTo>
                  <a:pt x="2007956" y="216625"/>
                  <a:pt x="2007075" y="213923"/>
                  <a:pt x="2006722" y="212748"/>
                </a:cubicBezTo>
                <a:cubicBezTo>
                  <a:pt x="2006370" y="211574"/>
                  <a:pt x="2004960" y="207991"/>
                  <a:pt x="2002493" y="201999"/>
                </a:cubicBezTo>
                <a:cubicBezTo>
                  <a:pt x="2000026" y="196008"/>
                  <a:pt x="1998499" y="192014"/>
                  <a:pt x="1997912" y="190017"/>
                </a:cubicBezTo>
                <a:cubicBezTo>
                  <a:pt x="1997324" y="188020"/>
                  <a:pt x="1995503" y="183967"/>
                  <a:pt x="1992449" y="177858"/>
                </a:cubicBezTo>
                <a:cubicBezTo>
                  <a:pt x="1989395" y="171750"/>
                  <a:pt x="1985753" y="163938"/>
                  <a:pt x="1981524" y="154422"/>
                </a:cubicBezTo>
                <a:cubicBezTo>
                  <a:pt x="1977295" y="144907"/>
                  <a:pt x="1974475" y="138739"/>
                  <a:pt x="1973066" y="135920"/>
                </a:cubicBezTo>
                <a:cubicBezTo>
                  <a:pt x="1971656" y="133100"/>
                  <a:pt x="1970893" y="131221"/>
                  <a:pt x="1970775" y="130281"/>
                </a:cubicBezTo>
                <a:cubicBezTo>
                  <a:pt x="1970657" y="129341"/>
                  <a:pt x="1970833" y="128519"/>
                  <a:pt x="1971304" y="127814"/>
                </a:cubicBezTo>
                <a:cubicBezTo>
                  <a:pt x="1971774" y="127109"/>
                  <a:pt x="1972596" y="126581"/>
                  <a:pt x="1973771" y="126228"/>
                </a:cubicBezTo>
                <a:cubicBezTo>
                  <a:pt x="1974945" y="125876"/>
                  <a:pt x="1975944" y="125934"/>
                  <a:pt x="1976766" y="126404"/>
                </a:cubicBezTo>
                <a:cubicBezTo>
                  <a:pt x="1977589" y="126874"/>
                  <a:pt x="1978763" y="128578"/>
                  <a:pt x="1980290" y="131514"/>
                </a:cubicBezTo>
                <a:cubicBezTo>
                  <a:pt x="1981818" y="134451"/>
                  <a:pt x="1984637" y="140266"/>
                  <a:pt x="1988748" y="148960"/>
                </a:cubicBezTo>
                <a:cubicBezTo>
                  <a:pt x="1992860" y="157653"/>
                  <a:pt x="1996267" y="163996"/>
                  <a:pt x="1998969" y="167990"/>
                </a:cubicBezTo>
                <a:cubicBezTo>
                  <a:pt x="2001671" y="171985"/>
                  <a:pt x="2003962" y="175450"/>
                  <a:pt x="2005841" y="178387"/>
                </a:cubicBezTo>
                <a:cubicBezTo>
                  <a:pt x="2007721" y="181324"/>
                  <a:pt x="2010775" y="186669"/>
                  <a:pt x="2015004" y="194422"/>
                </a:cubicBezTo>
                <a:cubicBezTo>
                  <a:pt x="2019233" y="202176"/>
                  <a:pt x="2022640" y="208813"/>
                  <a:pt x="2025225" y="214334"/>
                </a:cubicBezTo>
                <a:cubicBezTo>
                  <a:pt x="2027809" y="219856"/>
                  <a:pt x="2029160" y="225083"/>
                  <a:pt x="2029278" y="230017"/>
                </a:cubicBezTo>
                <a:cubicBezTo>
                  <a:pt x="2029395" y="234951"/>
                  <a:pt x="2029278" y="237888"/>
                  <a:pt x="2028925" y="238828"/>
                </a:cubicBezTo>
                <a:cubicBezTo>
                  <a:pt x="2028572" y="239768"/>
                  <a:pt x="2026928" y="241647"/>
                  <a:pt x="2023991" y="244467"/>
                </a:cubicBezTo>
                <a:cubicBezTo>
                  <a:pt x="2021054" y="247286"/>
                  <a:pt x="2019468" y="248696"/>
                  <a:pt x="2019233" y="248696"/>
                </a:cubicBezTo>
                <a:cubicBezTo>
                  <a:pt x="2018999" y="248696"/>
                  <a:pt x="2018411" y="249166"/>
                  <a:pt x="2017471" y="250105"/>
                </a:cubicBezTo>
                <a:cubicBezTo>
                  <a:pt x="2016531" y="251045"/>
                  <a:pt x="2015239" y="252044"/>
                  <a:pt x="2013595" y="253101"/>
                </a:cubicBezTo>
                <a:cubicBezTo>
                  <a:pt x="2011950" y="254158"/>
                  <a:pt x="2010775" y="254687"/>
                  <a:pt x="2010070" y="254687"/>
                </a:cubicBezTo>
                <a:cubicBezTo>
                  <a:pt x="2009365" y="254687"/>
                  <a:pt x="2008661" y="254922"/>
                  <a:pt x="2007956" y="255392"/>
                </a:cubicBezTo>
                <a:cubicBezTo>
                  <a:pt x="2007251" y="255862"/>
                  <a:pt x="2006664" y="256097"/>
                  <a:pt x="2006194" y="256097"/>
                </a:cubicBezTo>
                <a:cubicBezTo>
                  <a:pt x="2005724" y="256097"/>
                  <a:pt x="2004784" y="256567"/>
                  <a:pt x="2003374" y="257506"/>
                </a:cubicBezTo>
                <a:cubicBezTo>
                  <a:pt x="2001964" y="258446"/>
                  <a:pt x="2000672" y="258916"/>
                  <a:pt x="1999498" y="258916"/>
                </a:cubicBezTo>
                <a:cubicBezTo>
                  <a:pt x="1998323" y="258916"/>
                  <a:pt x="1997383" y="259151"/>
                  <a:pt x="1996678" y="259621"/>
                </a:cubicBezTo>
                <a:cubicBezTo>
                  <a:pt x="1995973" y="260091"/>
                  <a:pt x="1995151" y="260326"/>
                  <a:pt x="1994211" y="260326"/>
                </a:cubicBezTo>
                <a:cubicBezTo>
                  <a:pt x="1993271" y="260326"/>
                  <a:pt x="1991450" y="261031"/>
                  <a:pt x="1988748" y="262440"/>
                </a:cubicBezTo>
                <a:cubicBezTo>
                  <a:pt x="1986047" y="263850"/>
                  <a:pt x="1984108" y="264555"/>
                  <a:pt x="1982934" y="264555"/>
                </a:cubicBezTo>
                <a:cubicBezTo>
                  <a:pt x="1981759" y="264555"/>
                  <a:pt x="1980643" y="264907"/>
                  <a:pt x="1979586" y="265612"/>
                </a:cubicBezTo>
                <a:cubicBezTo>
                  <a:pt x="1978528" y="266317"/>
                  <a:pt x="1977060" y="266846"/>
                  <a:pt x="1975180" y="267198"/>
                </a:cubicBezTo>
                <a:cubicBezTo>
                  <a:pt x="1973300" y="267551"/>
                  <a:pt x="1971362" y="268138"/>
                  <a:pt x="1969365" y="268960"/>
                </a:cubicBezTo>
                <a:cubicBezTo>
                  <a:pt x="1967368" y="269783"/>
                  <a:pt x="1965841" y="270194"/>
                  <a:pt x="1964784" y="270194"/>
                </a:cubicBezTo>
                <a:cubicBezTo>
                  <a:pt x="1963726" y="270194"/>
                  <a:pt x="1962787" y="270429"/>
                  <a:pt x="1961964" y="270899"/>
                </a:cubicBezTo>
                <a:cubicBezTo>
                  <a:pt x="1961142" y="271368"/>
                  <a:pt x="1960202" y="271603"/>
                  <a:pt x="1959145" y="271603"/>
                </a:cubicBezTo>
                <a:cubicBezTo>
                  <a:pt x="1958088" y="271603"/>
                  <a:pt x="1956678" y="272073"/>
                  <a:pt x="1954916" y="273013"/>
                </a:cubicBezTo>
                <a:cubicBezTo>
                  <a:pt x="1953154" y="273953"/>
                  <a:pt x="1950804" y="274423"/>
                  <a:pt x="1947867" y="274423"/>
                </a:cubicBezTo>
                <a:cubicBezTo>
                  <a:pt x="1944930" y="274423"/>
                  <a:pt x="1943051" y="274658"/>
                  <a:pt x="1942229" y="275128"/>
                </a:cubicBezTo>
                <a:cubicBezTo>
                  <a:pt x="1941406" y="275598"/>
                  <a:pt x="1940995" y="275833"/>
                  <a:pt x="1940995" y="275833"/>
                </a:cubicBezTo>
                <a:cubicBezTo>
                  <a:pt x="1940995" y="275833"/>
                  <a:pt x="1934886" y="275833"/>
                  <a:pt x="1922669" y="275833"/>
                </a:cubicBezTo>
                <a:cubicBezTo>
                  <a:pt x="1910452" y="275833"/>
                  <a:pt x="1903990" y="275598"/>
                  <a:pt x="1903286" y="275128"/>
                </a:cubicBezTo>
                <a:cubicBezTo>
                  <a:pt x="1902581" y="274658"/>
                  <a:pt x="1901347" y="274247"/>
                  <a:pt x="1899585" y="273894"/>
                </a:cubicBezTo>
                <a:cubicBezTo>
                  <a:pt x="1897823" y="273542"/>
                  <a:pt x="1896002" y="273013"/>
                  <a:pt x="1894122" y="272308"/>
                </a:cubicBezTo>
                <a:cubicBezTo>
                  <a:pt x="1892243" y="271603"/>
                  <a:pt x="1889952" y="271075"/>
                  <a:pt x="1887250" y="270722"/>
                </a:cubicBezTo>
                <a:cubicBezTo>
                  <a:pt x="1884548" y="270370"/>
                  <a:pt x="1882258" y="269841"/>
                  <a:pt x="1880378" y="269136"/>
                </a:cubicBezTo>
                <a:cubicBezTo>
                  <a:pt x="1878498" y="268432"/>
                  <a:pt x="1875209" y="267492"/>
                  <a:pt x="1870510" y="266317"/>
                </a:cubicBezTo>
                <a:cubicBezTo>
                  <a:pt x="1865811" y="265142"/>
                  <a:pt x="1862463" y="264026"/>
                  <a:pt x="1860466" y="262969"/>
                </a:cubicBezTo>
                <a:cubicBezTo>
                  <a:pt x="1858469" y="261912"/>
                  <a:pt x="1856413" y="261148"/>
                  <a:pt x="1854298" y="260678"/>
                </a:cubicBezTo>
                <a:cubicBezTo>
                  <a:pt x="1852184" y="260208"/>
                  <a:pt x="1850657" y="259621"/>
                  <a:pt x="1849717" y="258916"/>
                </a:cubicBezTo>
                <a:cubicBezTo>
                  <a:pt x="1848777" y="258211"/>
                  <a:pt x="1847837" y="257741"/>
                  <a:pt x="1846898" y="257506"/>
                </a:cubicBezTo>
                <a:cubicBezTo>
                  <a:pt x="1845958" y="257271"/>
                  <a:pt x="1844666" y="256625"/>
                  <a:pt x="1843021" y="255568"/>
                </a:cubicBezTo>
                <a:cubicBezTo>
                  <a:pt x="1841376" y="254511"/>
                  <a:pt x="1840025" y="253512"/>
                  <a:pt x="1838968" y="252572"/>
                </a:cubicBezTo>
                <a:cubicBezTo>
                  <a:pt x="1837911" y="251633"/>
                  <a:pt x="1836795" y="250810"/>
                  <a:pt x="1835620" y="250105"/>
                </a:cubicBezTo>
                <a:cubicBezTo>
                  <a:pt x="1834445" y="249401"/>
                  <a:pt x="1833036" y="248226"/>
                  <a:pt x="1831391" y="246581"/>
                </a:cubicBezTo>
                <a:cubicBezTo>
                  <a:pt x="1829746" y="244937"/>
                  <a:pt x="1828102" y="243586"/>
                  <a:pt x="1826457" y="242528"/>
                </a:cubicBezTo>
                <a:cubicBezTo>
                  <a:pt x="1824812" y="241471"/>
                  <a:pt x="1823638" y="240355"/>
                  <a:pt x="1822933" y="239180"/>
                </a:cubicBezTo>
                <a:cubicBezTo>
                  <a:pt x="1822228" y="238006"/>
                  <a:pt x="1821288" y="236772"/>
                  <a:pt x="1820113" y="235480"/>
                </a:cubicBezTo>
                <a:cubicBezTo>
                  <a:pt x="1818938" y="234188"/>
                  <a:pt x="1817940" y="232660"/>
                  <a:pt x="1817118" y="230898"/>
                </a:cubicBezTo>
                <a:cubicBezTo>
                  <a:pt x="1816295" y="229136"/>
                  <a:pt x="1815414" y="227433"/>
                  <a:pt x="1814474" y="225788"/>
                </a:cubicBezTo>
                <a:cubicBezTo>
                  <a:pt x="1813535" y="224144"/>
                  <a:pt x="1813006" y="222381"/>
                  <a:pt x="1812888" y="220502"/>
                </a:cubicBezTo>
                <a:cubicBezTo>
                  <a:pt x="1812771" y="218622"/>
                  <a:pt x="1812536" y="217447"/>
                  <a:pt x="1812184" y="216978"/>
                </a:cubicBezTo>
                <a:cubicBezTo>
                  <a:pt x="1811831" y="216508"/>
                  <a:pt x="1811596" y="214922"/>
                  <a:pt x="1811479" y="212220"/>
                </a:cubicBezTo>
                <a:cubicBezTo>
                  <a:pt x="1811361" y="209518"/>
                  <a:pt x="1811127" y="207932"/>
                  <a:pt x="1810774" y="207462"/>
                </a:cubicBezTo>
                <a:cubicBezTo>
                  <a:pt x="1810421" y="206992"/>
                  <a:pt x="1810187" y="205759"/>
                  <a:pt x="1810069" y="203762"/>
                </a:cubicBezTo>
                <a:cubicBezTo>
                  <a:pt x="1809952" y="201765"/>
                  <a:pt x="1809717" y="200531"/>
                  <a:pt x="1809364" y="200061"/>
                </a:cubicBezTo>
                <a:cubicBezTo>
                  <a:pt x="1809012" y="199591"/>
                  <a:pt x="1808777" y="195245"/>
                  <a:pt x="1808659" y="187021"/>
                </a:cubicBezTo>
                <a:cubicBezTo>
                  <a:pt x="1808542" y="178798"/>
                  <a:pt x="1808659" y="174393"/>
                  <a:pt x="1809012" y="173805"/>
                </a:cubicBezTo>
                <a:cubicBezTo>
                  <a:pt x="1809364" y="173218"/>
                  <a:pt x="1809599" y="172278"/>
                  <a:pt x="1809717" y="170986"/>
                </a:cubicBezTo>
                <a:cubicBezTo>
                  <a:pt x="1809834" y="169694"/>
                  <a:pt x="1810539" y="167814"/>
                  <a:pt x="1811831" y="165347"/>
                </a:cubicBezTo>
                <a:cubicBezTo>
                  <a:pt x="1813123" y="162880"/>
                  <a:pt x="1813828" y="160766"/>
                  <a:pt x="1813946" y="159004"/>
                </a:cubicBezTo>
                <a:cubicBezTo>
                  <a:pt x="1814063" y="157242"/>
                  <a:pt x="1814474" y="155714"/>
                  <a:pt x="1815179" y="154422"/>
                </a:cubicBezTo>
                <a:lnTo>
                  <a:pt x="1816283" y="153189"/>
                </a:lnTo>
                <a:lnTo>
                  <a:pt x="1813946" y="153189"/>
                </a:lnTo>
                <a:cubicBezTo>
                  <a:pt x="1811244" y="153189"/>
                  <a:pt x="1809247" y="152836"/>
                  <a:pt x="1807955" y="152131"/>
                </a:cubicBezTo>
                <a:cubicBezTo>
                  <a:pt x="1806663" y="151427"/>
                  <a:pt x="1805546" y="150428"/>
                  <a:pt x="1804607" y="149136"/>
                </a:cubicBezTo>
                <a:cubicBezTo>
                  <a:pt x="1803667" y="147844"/>
                  <a:pt x="1803138" y="146375"/>
                  <a:pt x="1803021" y="144730"/>
                </a:cubicBezTo>
                <a:cubicBezTo>
                  <a:pt x="1802903" y="143086"/>
                  <a:pt x="1803197" y="141617"/>
                  <a:pt x="1803902" y="140325"/>
                </a:cubicBezTo>
                <a:cubicBezTo>
                  <a:pt x="1804607" y="139033"/>
                  <a:pt x="1805605" y="137917"/>
                  <a:pt x="1806897" y="136977"/>
                </a:cubicBezTo>
                <a:cubicBezTo>
                  <a:pt x="1808190" y="136037"/>
                  <a:pt x="1809834" y="135509"/>
                  <a:pt x="1811831" y="135391"/>
                </a:cubicBezTo>
                <a:cubicBezTo>
                  <a:pt x="1813828" y="135274"/>
                  <a:pt x="1814944" y="135097"/>
                  <a:pt x="1815179" y="134863"/>
                </a:cubicBezTo>
                <a:cubicBezTo>
                  <a:pt x="1815414" y="134628"/>
                  <a:pt x="1817059" y="134275"/>
                  <a:pt x="1820113" y="133805"/>
                </a:cubicBezTo>
                <a:cubicBezTo>
                  <a:pt x="1823168" y="133335"/>
                  <a:pt x="1826339" y="132572"/>
                  <a:pt x="1829629" y="131514"/>
                </a:cubicBezTo>
                <a:cubicBezTo>
                  <a:pt x="1832918" y="130457"/>
                  <a:pt x="1841200" y="129224"/>
                  <a:pt x="1854475" y="127814"/>
                </a:cubicBezTo>
                <a:cubicBezTo>
                  <a:pt x="1867749" y="126404"/>
                  <a:pt x="1876912" y="125230"/>
                  <a:pt x="1881964" y="124290"/>
                </a:cubicBezTo>
                <a:cubicBezTo>
                  <a:pt x="1887015" y="123350"/>
                  <a:pt x="1890422" y="122410"/>
                  <a:pt x="1892184" y="121470"/>
                </a:cubicBezTo>
                <a:cubicBezTo>
                  <a:pt x="1893946" y="120531"/>
                  <a:pt x="1895532" y="120002"/>
                  <a:pt x="1896942" y="119884"/>
                </a:cubicBezTo>
                <a:cubicBezTo>
                  <a:pt x="1898352" y="119767"/>
                  <a:pt x="1899527" y="119356"/>
                  <a:pt x="1900466" y="118651"/>
                </a:cubicBezTo>
                <a:cubicBezTo>
                  <a:pt x="1901406" y="117946"/>
                  <a:pt x="1902874" y="117594"/>
                  <a:pt x="1904871" y="117594"/>
                </a:cubicBezTo>
                <a:close/>
                <a:moveTo>
                  <a:pt x="1589804" y="105259"/>
                </a:moveTo>
                <a:cubicBezTo>
                  <a:pt x="1589216" y="105259"/>
                  <a:pt x="1588570" y="105494"/>
                  <a:pt x="1587865" y="105964"/>
                </a:cubicBezTo>
                <a:cubicBezTo>
                  <a:pt x="1587160" y="106434"/>
                  <a:pt x="1585868" y="106669"/>
                  <a:pt x="1583989" y="106669"/>
                </a:cubicBezTo>
                <a:cubicBezTo>
                  <a:pt x="1582109" y="106669"/>
                  <a:pt x="1580053" y="107138"/>
                  <a:pt x="1577821" y="108078"/>
                </a:cubicBezTo>
                <a:cubicBezTo>
                  <a:pt x="1575589" y="109018"/>
                  <a:pt x="1573944" y="109488"/>
                  <a:pt x="1572887" y="109488"/>
                </a:cubicBezTo>
                <a:cubicBezTo>
                  <a:pt x="1571830" y="109488"/>
                  <a:pt x="1570890" y="109723"/>
                  <a:pt x="1570068" y="110193"/>
                </a:cubicBezTo>
                <a:cubicBezTo>
                  <a:pt x="1569246" y="110663"/>
                  <a:pt x="1568541" y="110898"/>
                  <a:pt x="1567953" y="110898"/>
                </a:cubicBezTo>
                <a:cubicBezTo>
                  <a:pt x="1567366" y="110898"/>
                  <a:pt x="1566133" y="111309"/>
                  <a:pt x="1564253" y="112131"/>
                </a:cubicBezTo>
                <a:cubicBezTo>
                  <a:pt x="1562373" y="112953"/>
                  <a:pt x="1561257" y="113365"/>
                  <a:pt x="1560905" y="113365"/>
                </a:cubicBezTo>
                <a:cubicBezTo>
                  <a:pt x="1560552" y="113365"/>
                  <a:pt x="1559906" y="113658"/>
                  <a:pt x="1558967" y="114246"/>
                </a:cubicBezTo>
                <a:cubicBezTo>
                  <a:pt x="1558027" y="114833"/>
                  <a:pt x="1557381" y="115127"/>
                  <a:pt x="1557028" y="115127"/>
                </a:cubicBezTo>
                <a:cubicBezTo>
                  <a:pt x="1556676" y="115127"/>
                  <a:pt x="1555501" y="115597"/>
                  <a:pt x="1553504" y="116536"/>
                </a:cubicBezTo>
                <a:cubicBezTo>
                  <a:pt x="1551507" y="117476"/>
                  <a:pt x="1549980" y="117946"/>
                  <a:pt x="1548922" y="117946"/>
                </a:cubicBezTo>
                <a:cubicBezTo>
                  <a:pt x="1547865" y="117946"/>
                  <a:pt x="1545809" y="118710"/>
                  <a:pt x="1542755" y="120237"/>
                </a:cubicBezTo>
                <a:cubicBezTo>
                  <a:pt x="1539701" y="121764"/>
                  <a:pt x="1537997" y="122528"/>
                  <a:pt x="1537645" y="122528"/>
                </a:cubicBezTo>
                <a:cubicBezTo>
                  <a:pt x="1537292" y="122528"/>
                  <a:pt x="1536235" y="122998"/>
                  <a:pt x="1534473" y="123937"/>
                </a:cubicBezTo>
                <a:cubicBezTo>
                  <a:pt x="1532711" y="124877"/>
                  <a:pt x="1531712" y="125347"/>
                  <a:pt x="1531477" y="125347"/>
                </a:cubicBezTo>
                <a:cubicBezTo>
                  <a:pt x="1531242" y="125347"/>
                  <a:pt x="1529245" y="126581"/>
                  <a:pt x="1525486" y="129047"/>
                </a:cubicBezTo>
                <a:cubicBezTo>
                  <a:pt x="1521727" y="131514"/>
                  <a:pt x="1519730" y="132748"/>
                  <a:pt x="1519495" y="132748"/>
                </a:cubicBezTo>
                <a:cubicBezTo>
                  <a:pt x="1519260" y="132748"/>
                  <a:pt x="1518790" y="133042"/>
                  <a:pt x="1518085" y="133629"/>
                </a:cubicBezTo>
                <a:cubicBezTo>
                  <a:pt x="1517380" y="134216"/>
                  <a:pt x="1515736" y="135450"/>
                  <a:pt x="1513151" y="137330"/>
                </a:cubicBezTo>
                <a:cubicBezTo>
                  <a:pt x="1510567" y="139209"/>
                  <a:pt x="1509157" y="140149"/>
                  <a:pt x="1508922" y="140149"/>
                </a:cubicBezTo>
                <a:cubicBezTo>
                  <a:pt x="1508687" y="140149"/>
                  <a:pt x="1508100" y="140619"/>
                  <a:pt x="1507160" y="141559"/>
                </a:cubicBezTo>
                <a:cubicBezTo>
                  <a:pt x="1506220" y="142498"/>
                  <a:pt x="1505692" y="142968"/>
                  <a:pt x="1505574" y="142968"/>
                </a:cubicBezTo>
                <a:cubicBezTo>
                  <a:pt x="1505457" y="142968"/>
                  <a:pt x="1505280" y="143438"/>
                  <a:pt x="1505045" y="144378"/>
                </a:cubicBezTo>
                <a:cubicBezTo>
                  <a:pt x="1504810" y="145318"/>
                  <a:pt x="1504399" y="146258"/>
                  <a:pt x="1503812" y="147197"/>
                </a:cubicBezTo>
                <a:cubicBezTo>
                  <a:pt x="1503225" y="148137"/>
                  <a:pt x="1502108" y="149136"/>
                  <a:pt x="1500464" y="150193"/>
                </a:cubicBezTo>
                <a:lnTo>
                  <a:pt x="1499673" y="150478"/>
                </a:lnTo>
                <a:lnTo>
                  <a:pt x="1500023" y="154158"/>
                </a:lnTo>
                <a:cubicBezTo>
                  <a:pt x="1500199" y="156918"/>
                  <a:pt x="1500339" y="160200"/>
                  <a:pt x="1500442" y="164004"/>
                </a:cubicBezTo>
                <a:lnTo>
                  <a:pt x="1500468" y="165714"/>
                </a:lnTo>
                <a:lnTo>
                  <a:pt x="1501521" y="165171"/>
                </a:lnTo>
                <a:cubicBezTo>
                  <a:pt x="1502931" y="164936"/>
                  <a:pt x="1504928" y="163938"/>
                  <a:pt x="1507512" y="162175"/>
                </a:cubicBezTo>
                <a:cubicBezTo>
                  <a:pt x="1510097" y="160413"/>
                  <a:pt x="1512211" y="159474"/>
                  <a:pt x="1513856" y="159356"/>
                </a:cubicBezTo>
                <a:cubicBezTo>
                  <a:pt x="1515501" y="159239"/>
                  <a:pt x="1517850" y="158827"/>
                  <a:pt x="1520904" y="158123"/>
                </a:cubicBezTo>
                <a:cubicBezTo>
                  <a:pt x="1523959" y="157418"/>
                  <a:pt x="1526191" y="156537"/>
                  <a:pt x="1527601" y="155479"/>
                </a:cubicBezTo>
                <a:cubicBezTo>
                  <a:pt x="1529010" y="154422"/>
                  <a:pt x="1530714" y="153835"/>
                  <a:pt x="1532711" y="153717"/>
                </a:cubicBezTo>
                <a:cubicBezTo>
                  <a:pt x="1534708" y="153600"/>
                  <a:pt x="1536235" y="153365"/>
                  <a:pt x="1537292" y="153012"/>
                </a:cubicBezTo>
                <a:cubicBezTo>
                  <a:pt x="1538349" y="152660"/>
                  <a:pt x="1539466" y="152014"/>
                  <a:pt x="1540640" y="151074"/>
                </a:cubicBezTo>
                <a:cubicBezTo>
                  <a:pt x="1541815" y="150134"/>
                  <a:pt x="1543871" y="149606"/>
                  <a:pt x="1546808" y="149488"/>
                </a:cubicBezTo>
                <a:cubicBezTo>
                  <a:pt x="1549745" y="149371"/>
                  <a:pt x="1551566" y="149194"/>
                  <a:pt x="1552270" y="148960"/>
                </a:cubicBezTo>
                <a:cubicBezTo>
                  <a:pt x="1552975" y="148725"/>
                  <a:pt x="1554326" y="148078"/>
                  <a:pt x="1556323" y="147021"/>
                </a:cubicBezTo>
                <a:cubicBezTo>
                  <a:pt x="1558320" y="145964"/>
                  <a:pt x="1561081" y="145377"/>
                  <a:pt x="1564605" y="145259"/>
                </a:cubicBezTo>
                <a:cubicBezTo>
                  <a:pt x="1568129" y="145142"/>
                  <a:pt x="1570538" y="145435"/>
                  <a:pt x="1571830" y="146140"/>
                </a:cubicBezTo>
                <a:cubicBezTo>
                  <a:pt x="1573122" y="146845"/>
                  <a:pt x="1574238" y="147844"/>
                  <a:pt x="1575178" y="149136"/>
                </a:cubicBezTo>
                <a:cubicBezTo>
                  <a:pt x="1576118" y="150428"/>
                  <a:pt x="1576588" y="152249"/>
                  <a:pt x="1576588" y="154598"/>
                </a:cubicBezTo>
                <a:cubicBezTo>
                  <a:pt x="1576588" y="156948"/>
                  <a:pt x="1576294" y="158592"/>
                  <a:pt x="1575707" y="159532"/>
                </a:cubicBezTo>
                <a:cubicBezTo>
                  <a:pt x="1575119" y="160472"/>
                  <a:pt x="1574003" y="161471"/>
                  <a:pt x="1572358" y="162528"/>
                </a:cubicBezTo>
                <a:cubicBezTo>
                  <a:pt x="1570714" y="163585"/>
                  <a:pt x="1569246" y="164114"/>
                  <a:pt x="1567953" y="164114"/>
                </a:cubicBezTo>
                <a:cubicBezTo>
                  <a:pt x="1566661" y="164114"/>
                  <a:pt x="1565839" y="163996"/>
                  <a:pt x="1565486" y="163761"/>
                </a:cubicBezTo>
                <a:cubicBezTo>
                  <a:pt x="1565134" y="163526"/>
                  <a:pt x="1564723" y="163468"/>
                  <a:pt x="1564253" y="163585"/>
                </a:cubicBezTo>
                <a:cubicBezTo>
                  <a:pt x="1563783" y="163703"/>
                  <a:pt x="1562080" y="164349"/>
                  <a:pt x="1559143" y="165524"/>
                </a:cubicBezTo>
                <a:cubicBezTo>
                  <a:pt x="1556206" y="166698"/>
                  <a:pt x="1553680" y="167286"/>
                  <a:pt x="1551566" y="167286"/>
                </a:cubicBezTo>
                <a:cubicBezTo>
                  <a:pt x="1549451" y="167286"/>
                  <a:pt x="1548276" y="167403"/>
                  <a:pt x="1548041" y="167638"/>
                </a:cubicBezTo>
                <a:cubicBezTo>
                  <a:pt x="1547806" y="167873"/>
                  <a:pt x="1546279" y="168578"/>
                  <a:pt x="1543460" y="169753"/>
                </a:cubicBezTo>
                <a:cubicBezTo>
                  <a:pt x="1540640" y="170927"/>
                  <a:pt x="1538702" y="171515"/>
                  <a:pt x="1537645" y="171515"/>
                </a:cubicBezTo>
                <a:cubicBezTo>
                  <a:pt x="1536588" y="171515"/>
                  <a:pt x="1535648" y="171867"/>
                  <a:pt x="1534825" y="172572"/>
                </a:cubicBezTo>
                <a:cubicBezTo>
                  <a:pt x="1534003" y="173277"/>
                  <a:pt x="1531301" y="174217"/>
                  <a:pt x="1526720" y="175391"/>
                </a:cubicBezTo>
                <a:cubicBezTo>
                  <a:pt x="1522138" y="176566"/>
                  <a:pt x="1519319" y="177154"/>
                  <a:pt x="1518261" y="177154"/>
                </a:cubicBezTo>
                <a:cubicBezTo>
                  <a:pt x="1517204" y="177154"/>
                  <a:pt x="1515207" y="178093"/>
                  <a:pt x="1512270" y="179973"/>
                </a:cubicBezTo>
                <a:cubicBezTo>
                  <a:pt x="1509333" y="181853"/>
                  <a:pt x="1507747" y="182792"/>
                  <a:pt x="1507512" y="182792"/>
                </a:cubicBezTo>
                <a:cubicBezTo>
                  <a:pt x="1507278" y="182792"/>
                  <a:pt x="1506925" y="183203"/>
                  <a:pt x="1506455" y="184026"/>
                </a:cubicBezTo>
                <a:cubicBezTo>
                  <a:pt x="1505985" y="184848"/>
                  <a:pt x="1504928" y="185788"/>
                  <a:pt x="1503283" y="186845"/>
                </a:cubicBezTo>
                <a:cubicBezTo>
                  <a:pt x="1501639" y="187902"/>
                  <a:pt x="1500816" y="188431"/>
                  <a:pt x="1500816" y="188431"/>
                </a:cubicBezTo>
                <a:lnTo>
                  <a:pt x="1500739" y="188431"/>
                </a:lnTo>
                <a:lnTo>
                  <a:pt x="1500750" y="189742"/>
                </a:lnTo>
                <a:cubicBezTo>
                  <a:pt x="1500882" y="200733"/>
                  <a:pt x="1501081" y="206405"/>
                  <a:pt x="1501345" y="206757"/>
                </a:cubicBezTo>
                <a:cubicBezTo>
                  <a:pt x="1501433" y="206875"/>
                  <a:pt x="1501514" y="207330"/>
                  <a:pt x="1501587" y="208123"/>
                </a:cubicBezTo>
                <a:lnTo>
                  <a:pt x="1501616" y="208617"/>
                </a:lnTo>
                <a:lnTo>
                  <a:pt x="1504869" y="207286"/>
                </a:lnTo>
                <a:cubicBezTo>
                  <a:pt x="1506161" y="207168"/>
                  <a:pt x="1506984" y="206933"/>
                  <a:pt x="1507336" y="206581"/>
                </a:cubicBezTo>
                <a:cubicBezTo>
                  <a:pt x="1507689" y="206229"/>
                  <a:pt x="1508511" y="205759"/>
                  <a:pt x="1509803" y="205171"/>
                </a:cubicBezTo>
                <a:cubicBezTo>
                  <a:pt x="1511095" y="204584"/>
                  <a:pt x="1513269" y="203644"/>
                  <a:pt x="1516323" y="202352"/>
                </a:cubicBezTo>
                <a:cubicBezTo>
                  <a:pt x="1519377" y="201060"/>
                  <a:pt x="1522314" y="200355"/>
                  <a:pt x="1525134" y="200237"/>
                </a:cubicBezTo>
                <a:cubicBezTo>
                  <a:pt x="1527953" y="200120"/>
                  <a:pt x="1530890" y="199415"/>
                  <a:pt x="1533944" y="198123"/>
                </a:cubicBezTo>
                <a:cubicBezTo>
                  <a:pt x="1536999" y="196831"/>
                  <a:pt x="1540582" y="196126"/>
                  <a:pt x="1544693" y="196008"/>
                </a:cubicBezTo>
                <a:cubicBezTo>
                  <a:pt x="1548805" y="195891"/>
                  <a:pt x="1551272" y="195715"/>
                  <a:pt x="1552094" y="195480"/>
                </a:cubicBezTo>
                <a:cubicBezTo>
                  <a:pt x="1552917" y="195245"/>
                  <a:pt x="1554326" y="194657"/>
                  <a:pt x="1556323" y="193717"/>
                </a:cubicBezTo>
                <a:cubicBezTo>
                  <a:pt x="1558320" y="192778"/>
                  <a:pt x="1560024" y="192190"/>
                  <a:pt x="1561434" y="191955"/>
                </a:cubicBezTo>
                <a:cubicBezTo>
                  <a:pt x="1562843" y="191720"/>
                  <a:pt x="1563783" y="191427"/>
                  <a:pt x="1564253" y="191074"/>
                </a:cubicBezTo>
                <a:cubicBezTo>
                  <a:pt x="1564723" y="190722"/>
                  <a:pt x="1565721" y="190487"/>
                  <a:pt x="1567248" y="190369"/>
                </a:cubicBezTo>
                <a:cubicBezTo>
                  <a:pt x="1568776" y="190252"/>
                  <a:pt x="1569715" y="190017"/>
                  <a:pt x="1570068" y="189665"/>
                </a:cubicBezTo>
                <a:cubicBezTo>
                  <a:pt x="1570420" y="189312"/>
                  <a:pt x="1572828" y="189077"/>
                  <a:pt x="1577292" y="188960"/>
                </a:cubicBezTo>
                <a:cubicBezTo>
                  <a:pt x="1581756" y="188842"/>
                  <a:pt x="1584635" y="189136"/>
                  <a:pt x="1585927" y="189841"/>
                </a:cubicBezTo>
                <a:cubicBezTo>
                  <a:pt x="1587219" y="190546"/>
                  <a:pt x="1588335" y="191544"/>
                  <a:pt x="1589275" y="192836"/>
                </a:cubicBezTo>
                <a:cubicBezTo>
                  <a:pt x="1590215" y="194129"/>
                  <a:pt x="1590685" y="195773"/>
                  <a:pt x="1590685" y="197770"/>
                </a:cubicBezTo>
                <a:cubicBezTo>
                  <a:pt x="1590685" y="199767"/>
                  <a:pt x="1590391" y="201236"/>
                  <a:pt x="1589804" y="202176"/>
                </a:cubicBezTo>
                <a:cubicBezTo>
                  <a:pt x="1589216" y="203116"/>
                  <a:pt x="1588100" y="204114"/>
                  <a:pt x="1586456" y="205171"/>
                </a:cubicBezTo>
                <a:cubicBezTo>
                  <a:pt x="1584811" y="206229"/>
                  <a:pt x="1583401" y="206757"/>
                  <a:pt x="1582227" y="206757"/>
                </a:cubicBezTo>
                <a:cubicBezTo>
                  <a:pt x="1581052" y="206757"/>
                  <a:pt x="1580288" y="206875"/>
                  <a:pt x="1579936" y="207110"/>
                </a:cubicBezTo>
                <a:cubicBezTo>
                  <a:pt x="1579583" y="207345"/>
                  <a:pt x="1578526" y="208167"/>
                  <a:pt x="1576764" y="209577"/>
                </a:cubicBezTo>
                <a:cubicBezTo>
                  <a:pt x="1575002" y="210986"/>
                  <a:pt x="1573122" y="211691"/>
                  <a:pt x="1571125" y="211691"/>
                </a:cubicBezTo>
                <a:cubicBezTo>
                  <a:pt x="1569128" y="211691"/>
                  <a:pt x="1567660" y="211339"/>
                  <a:pt x="1566720" y="210634"/>
                </a:cubicBezTo>
                <a:cubicBezTo>
                  <a:pt x="1565780" y="209929"/>
                  <a:pt x="1564253" y="210047"/>
                  <a:pt x="1562138" y="210986"/>
                </a:cubicBezTo>
                <a:cubicBezTo>
                  <a:pt x="1560024" y="211926"/>
                  <a:pt x="1558262" y="212396"/>
                  <a:pt x="1556852" y="212396"/>
                </a:cubicBezTo>
                <a:cubicBezTo>
                  <a:pt x="1555442" y="212396"/>
                  <a:pt x="1553210" y="212102"/>
                  <a:pt x="1550156" y="211515"/>
                </a:cubicBezTo>
                <a:cubicBezTo>
                  <a:pt x="1547102" y="210928"/>
                  <a:pt x="1543812" y="211339"/>
                  <a:pt x="1540288" y="212748"/>
                </a:cubicBezTo>
                <a:cubicBezTo>
                  <a:pt x="1536764" y="214158"/>
                  <a:pt x="1533944" y="215098"/>
                  <a:pt x="1531830" y="215568"/>
                </a:cubicBezTo>
                <a:cubicBezTo>
                  <a:pt x="1529715" y="216038"/>
                  <a:pt x="1528305" y="216273"/>
                  <a:pt x="1527601" y="216273"/>
                </a:cubicBezTo>
                <a:cubicBezTo>
                  <a:pt x="1526896" y="216273"/>
                  <a:pt x="1525368" y="217036"/>
                  <a:pt x="1523019" y="218563"/>
                </a:cubicBezTo>
                <a:cubicBezTo>
                  <a:pt x="1520670" y="220091"/>
                  <a:pt x="1519319" y="220854"/>
                  <a:pt x="1518966" y="220854"/>
                </a:cubicBezTo>
                <a:cubicBezTo>
                  <a:pt x="1518614" y="220854"/>
                  <a:pt x="1518203" y="221030"/>
                  <a:pt x="1517733" y="221383"/>
                </a:cubicBezTo>
                <a:cubicBezTo>
                  <a:pt x="1517263" y="221735"/>
                  <a:pt x="1516205" y="222440"/>
                  <a:pt x="1514561" y="223497"/>
                </a:cubicBezTo>
                <a:cubicBezTo>
                  <a:pt x="1512916" y="224555"/>
                  <a:pt x="1512094" y="225083"/>
                  <a:pt x="1512094" y="225083"/>
                </a:cubicBezTo>
                <a:cubicBezTo>
                  <a:pt x="1512094" y="225083"/>
                  <a:pt x="1510743" y="225083"/>
                  <a:pt x="1508041" y="225083"/>
                </a:cubicBezTo>
                <a:cubicBezTo>
                  <a:pt x="1505339" y="225083"/>
                  <a:pt x="1503342" y="224731"/>
                  <a:pt x="1502050" y="224026"/>
                </a:cubicBezTo>
                <a:lnTo>
                  <a:pt x="1502044" y="224021"/>
                </a:lnTo>
                <a:lnTo>
                  <a:pt x="1502050" y="224378"/>
                </a:lnTo>
                <a:cubicBezTo>
                  <a:pt x="1502167" y="235656"/>
                  <a:pt x="1502755" y="241765"/>
                  <a:pt x="1503812" y="242705"/>
                </a:cubicBezTo>
                <a:cubicBezTo>
                  <a:pt x="1504869" y="243644"/>
                  <a:pt x="1505515" y="244643"/>
                  <a:pt x="1505750" y="245700"/>
                </a:cubicBezTo>
                <a:cubicBezTo>
                  <a:pt x="1505985" y="246757"/>
                  <a:pt x="1506044" y="248108"/>
                  <a:pt x="1505926" y="249753"/>
                </a:cubicBezTo>
                <a:cubicBezTo>
                  <a:pt x="1505809" y="251398"/>
                  <a:pt x="1505692" y="252220"/>
                  <a:pt x="1505574" y="252220"/>
                </a:cubicBezTo>
                <a:cubicBezTo>
                  <a:pt x="1505457" y="252220"/>
                  <a:pt x="1505045" y="254158"/>
                  <a:pt x="1504341" y="258035"/>
                </a:cubicBezTo>
                <a:cubicBezTo>
                  <a:pt x="1503988" y="259973"/>
                  <a:pt x="1503709" y="261427"/>
                  <a:pt x="1503504" y="262396"/>
                </a:cubicBezTo>
                <a:lnTo>
                  <a:pt x="1503431" y="262662"/>
                </a:lnTo>
                <a:lnTo>
                  <a:pt x="1510508" y="259797"/>
                </a:lnTo>
                <a:cubicBezTo>
                  <a:pt x="1512035" y="258740"/>
                  <a:pt x="1514326" y="257918"/>
                  <a:pt x="1517380" y="257330"/>
                </a:cubicBezTo>
                <a:cubicBezTo>
                  <a:pt x="1520435" y="256743"/>
                  <a:pt x="1523195" y="256038"/>
                  <a:pt x="1525662" y="255216"/>
                </a:cubicBezTo>
                <a:cubicBezTo>
                  <a:pt x="1528129" y="254393"/>
                  <a:pt x="1530185" y="253923"/>
                  <a:pt x="1531830" y="253806"/>
                </a:cubicBezTo>
                <a:cubicBezTo>
                  <a:pt x="1533474" y="253688"/>
                  <a:pt x="1534943" y="253219"/>
                  <a:pt x="1536235" y="252396"/>
                </a:cubicBezTo>
                <a:cubicBezTo>
                  <a:pt x="1537527" y="251574"/>
                  <a:pt x="1538878" y="251104"/>
                  <a:pt x="1540288" y="250987"/>
                </a:cubicBezTo>
                <a:cubicBezTo>
                  <a:pt x="1541698" y="250869"/>
                  <a:pt x="1542637" y="250634"/>
                  <a:pt x="1543107" y="250282"/>
                </a:cubicBezTo>
                <a:cubicBezTo>
                  <a:pt x="1543577" y="249929"/>
                  <a:pt x="1545985" y="249694"/>
                  <a:pt x="1550332" y="249577"/>
                </a:cubicBezTo>
                <a:cubicBezTo>
                  <a:pt x="1554679" y="249459"/>
                  <a:pt x="1557028" y="249224"/>
                  <a:pt x="1557381" y="248872"/>
                </a:cubicBezTo>
                <a:cubicBezTo>
                  <a:pt x="1557733" y="248520"/>
                  <a:pt x="1562902" y="248343"/>
                  <a:pt x="1572887" y="248343"/>
                </a:cubicBezTo>
                <a:cubicBezTo>
                  <a:pt x="1582873" y="248343"/>
                  <a:pt x="1588335" y="248696"/>
                  <a:pt x="1589275" y="249401"/>
                </a:cubicBezTo>
                <a:cubicBezTo>
                  <a:pt x="1590215" y="250105"/>
                  <a:pt x="1591624" y="250810"/>
                  <a:pt x="1593504" y="251515"/>
                </a:cubicBezTo>
                <a:lnTo>
                  <a:pt x="1596713" y="253227"/>
                </a:lnTo>
                <a:lnTo>
                  <a:pt x="1596720" y="252925"/>
                </a:lnTo>
                <a:cubicBezTo>
                  <a:pt x="1596926" y="241060"/>
                  <a:pt x="1597028" y="223439"/>
                  <a:pt x="1597028" y="200061"/>
                </a:cubicBezTo>
                <a:cubicBezTo>
                  <a:pt x="1597028" y="153306"/>
                  <a:pt x="1596852" y="129576"/>
                  <a:pt x="1596500" y="128871"/>
                </a:cubicBezTo>
                <a:cubicBezTo>
                  <a:pt x="1596147" y="128166"/>
                  <a:pt x="1595912" y="126992"/>
                  <a:pt x="1595795" y="125347"/>
                </a:cubicBezTo>
                <a:cubicBezTo>
                  <a:pt x="1595677" y="123702"/>
                  <a:pt x="1595443" y="122528"/>
                  <a:pt x="1595090" y="121823"/>
                </a:cubicBezTo>
                <a:cubicBezTo>
                  <a:pt x="1594737" y="121118"/>
                  <a:pt x="1594503" y="119532"/>
                  <a:pt x="1594385" y="117065"/>
                </a:cubicBezTo>
                <a:cubicBezTo>
                  <a:pt x="1594268" y="114598"/>
                  <a:pt x="1593622" y="112014"/>
                  <a:pt x="1592447" y="109312"/>
                </a:cubicBezTo>
                <a:cubicBezTo>
                  <a:pt x="1591272" y="106610"/>
                  <a:pt x="1590391" y="105259"/>
                  <a:pt x="1589804" y="105259"/>
                </a:cubicBezTo>
                <a:close/>
                <a:moveTo>
                  <a:pt x="3685437" y="103465"/>
                </a:moveTo>
                <a:lnTo>
                  <a:pt x="3681446" y="104554"/>
                </a:lnTo>
                <a:cubicBezTo>
                  <a:pt x="3681093" y="104554"/>
                  <a:pt x="3680447" y="104848"/>
                  <a:pt x="3679507" y="105435"/>
                </a:cubicBezTo>
                <a:cubicBezTo>
                  <a:pt x="3678568" y="106022"/>
                  <a:pt x="3677922" y="106316"/>
                  <a:pt x="3677569" y="106316"/>
                </a:cubicBezTo>
                <a:cubicBezTo>
                  <a:pt x="3677217" y="106316"/>
                  <a:pt x="3675572" y="107021"/>
                  <a:pt x="3672635" y="108431"/>
                </a:cubicBezTo>
                <a:cubicBezTo>
                  <a:pt x="3669698" y="109840"/>
                  <a:pt x="3668112" y="110545"/>
                  <a:pt x="3667878" y="110545"/>
                </a:cubicBezTo>
                <a:lnTo>
                  <a:pt x="3664848" y="112410"/>
                </a:lnTo>
                <a:lnTo>
                  <a:pt x="3664882" y="114345"/>
                </a:lnTo>
                <a:cubicBezTo>
                  <a:pt x="3665058" y="123089"/>
                  <a:pt x="3665234" y="128166"/>
                  <a:pt x="3665411" y="129576"/>
                </a:cubicBezTo>
                <a:lnTo>
                  <a:pt x="3665077" y="134569"/>
                </a:lnTo>
                <a:lnTo>
                  <a:pt x="3666820" y="133365"/>
                </a:lnTo>
                <a:cubicBezTo>
                  <a:pt x="3668230" y="132307"/>
                  <a:pt x="3669052" y="131573"/>
                  <a:pt x="3669287" y="131162"/>
                </a:cubicBezTo>
                <a:cubicBezTo>
                  <a:pt x="3669757" y="130340"/>
                  <a:pt x="3670873" y="129341"/>
                  <a:pt x="3672635" y="128166"/>
                </a:cubicBezTo>
                <a:cubicBezTo>
                  <a:pt x="3674397" y="126992"/>
                  <a:pt x="3675866" y="125582"/>
                  <a:pt x="3677041" y="123937"/>
                </a:cubicBezTo>
                <a:cubicBezTo>
                  <a:pt x="3678215" y="122293"/>
                  <a:pt x="3678920" y="121000"/>
                  <a:pt x="3679155" y="120061"/>
                </a:cubicBezTo>
                <a:cubicBezTo>
                  <a:pt x="3679390" y="119121"/>
                  <a:pt x="3679919" y="118064"/>
                  <a:pt x="3680741" y="116889"/>
                </a:cubicBezTo>
                <a:cubicBezTo>
                  <a:pt x="3681563" y="115714"/>
                  <a:pt x="3682621" y="113541"/>
                  <a:pt x="3683913" y="110369"/>
                </a:cubicBezTo>
                <a:cubicBezTo>
                  <a:pt x="3684559" y="108783"/>
                  <a:pt x="3685059" y="106624"/>
                  <a:pt x="3685411" y="103893"/>
                </a:cubicBezTo>
                <a:close/>
                <a:moveTo>
                  <a:pt x="180280" y="100149"/>
                </a:moveTo>
                <a:cubicBezTo>
                  <a:pt x="181924" y="100031"/>
                  <a:pt x="183393" y="100325"/>
                  <a:pt x="184685" y="101030"/>
                </a:cubicBezTo>
                <a:cubicBezTo>
                  <a:pt x="185977" y="101735"/>
                  <a:pt x="187093" y="102733"/>
                  <a:pt x="188033" y="104025"/>
                </a:cubicBezTo>
                <a:cubicBezTo>
                  <a:pt x="188973" y="105318"/>
                  <a:pt x="189502" y="107080"/>
                  <a:pt x="189619" y="109312"/>
                </a:cubicBezTo>
                <a:cubicBezTo>
                  <a:pt x="189736" y="111544"/>
                  <a:pt x="190324" y="113658"/>
                  <a:pt x="191381" y="115655"/>
                </a:cubicBezTo>
                <a:lnTo>
                  <a:pt x="193069" y="120115"/>
                </a:lnTo>
                <a:lnTo>
                  <a:pt x="195610" y="119532"/>
                </a:lnTo>
                <a:cubicBezTo>
                  <a:pt x="199487" y="118945"/>
                  <a:pt x="202248" y="118122"/>
                  <a:pt x="203892" y="117065"/>
                </a:cubicBezTo>
                <a:cubicBezTo>
                  <a:pt x="205537" y="116008"/>
                  <a:pt x="208121" y="114833"/>
                  <a:pt x="211646" y="113541"/>
                </a:cubicBezTo>
                <a:cubicBezTo>
                  <a:pt x="215170" y="112249"/>
                  <a:pt x="218283" y="111544"/>
                  <a:pt x="220985" y="111426"/>
                </a:cubicBezTo>
                <a:cubicBezTo>
                  <a:pt x="223687" y="111309"/>
                  <a:pt x="225684" y="111074"/>
                  <a:pt x="226976" y="110721"/>
                </a:cubicBezTo>
                <a:cubicBezTo>
                  <a:pt x="228268" y="110369"/>
                  <a:pt x="229561" y="109723"/>
                  <a:pt x="230853" y="108783"/>
                </a:cubicBezTo>
                <a:cubicBezTo>
                  <a:pt x="232145" y="107843"/>
                  <a:pt x="234025" y="107315"/>
                  <a:pt x="236491" y="107197"/>
                </a:cubicBezTo>
                <a:cubicBezTo>
                  <a:pt x="238958" y="107080"/>
                  <a:pt x="240544" y="106845"/>
                  <a:pt x="241249" y="106492"/>
                </a:cubicBezTo>
                <a:cubicBezTo>
                  <a:pt x="241954" y="106140"/>
                  <a:pt x="245067" y="105905"/>
                  <a:pt x="250589" y="105787"/>
                </a:cubicBezTo>
                <a:cubicBezTo>
                  <a:pt x="256110" y="105670"/>
                  <a:pt x="259517" y="105964"/>
                  <a:pt x="260809" y="106669"/>
                </a:cubicBezTo>
                <a:cubicBezTo>
                  <a:pt x="262101" y="107373"/>
                  <a:pt x="263217" y="108372"/>
                  <a:pt x="264157" y="109664"/>
                </a:cubicBezTo>
                <a:cubicBezTo>
                  <a:pt x="265097" y="110956"/>
                  <a:pt x="265625" y="113776"/>
                  <a:pt x="265743" y="118122"/>
                </a:cubicBezTo>
                <a:cubicBezTo>
                  <a:pt x="265860" y="122469"/>
                  <a:pt x="265743" y="125112"/>
                  <a:pt x="265390" y="126052"/>
                </a:cubicBezTo>
                <a:cubicBezTo>
                  <a:pt x="265038" y="126992"/>
                  <a:pt x="264098" y="128166"/>
                  <a:pt x="262571" y="129576"/>
                </a:cubicBezTo>
                <a:cubicBezTo>
                  <a:pt x="261044" y="130986"/>
                  <a:pt x="260163" y="131691"/>
                  <a:pt x="259928" y="131691"/>
                </a:cubicBezTo>
                <a:cubicBezTo>
                  <a:pt x="259693" y="131691"/>
                  <a:pt x="257813" y="133453"/>
                  <a:pt x="254289" y="136977"/>
                </a:cubicBezTo>
                <a:cubicBezTo>
                  <a:pt x="250765" y="140501"/>
                  <a:pt x="247945" y="142851"/>
                  <a:pt x="245831" y="144026"/>
                </a:cubicBezTo>
                <a:cubicBezTo>
                  <a:pt x="243716" y="145200"/>
                  <a:pt x="242483" y="145788"/>
                  <a:pt x="242130" y="145788"/>
                </a:cubicBezTo>
                <a:cubicBezTo>
                  <a:pt x="241778" y="145788"/>
                  <a:pt x="240662" y="146316"/>
                  <a:pt x="238782" y="147374"/>
                </a:cubicBezTo>
                <a:cubicBezTo>
                  <a:pt x="236903" y="148431"/>
                  <a:pt x="235845" y="148960"/>
                  <a:pt x="235610" y="148960"/>
                </a:cubicBezTo>
                <a:cubicBezTo>
                  <a:pt x="235376" y="148960"/>
                  <a:pt x="234671" y="149547"/>
                  <a:pt x="233496" y="150722"/>
                </a:cubicBezTo>
                <a:cubicBezTo>
                  <a:pt x="232321" y="151896"/>
                  <a:pt x="230207" y="153717"/>
                  <a:pt x="227152" y="156184"/>
                </a:cubicBezTo>
                <a:cubicBezTo>
                  <a:pt x="224098" y="158651"/>
                  <a:pt x="220985" y="160648"/>
                  <a:pt x="217813" y="162175"/>
                </a:cubicBezTo>
                <a:cubicBezTo>
                  <a:pt x="214641" y="163703"/>
                  <a:pt x="211704" y="165230"/>
                  <a:pt x="209002" y="166757"/>
                </a:cubicBezTo>
                <a:lnTo>
                  <a:pt x="201930" y="170152"/>
                </a:lnTo>
                <a:lnTo>
                  <a:pt x="202064" y="178850"/>
                </a:lnTo>
                <a:lnTo>
                  <a:pt x="202067" y="179727"/>
                </a:lnTo>
                <a:lnTo>
                  <a:pt x="204245" y="179620"/>
                </a:lnTo>
                <a:cubicBezTo>
                  <a:pt x="207299" y="179151"/>
                  <a:pt x="212233" y="178681"/>
                  <a:pt x="219046" y="178211"/>
                </a:cubicBezTo>
                <a:cubicBezTo>
                  <a:pt x="225860" y="177741"/>
                  <a:pt x="229502" y="177095"/>
                  <a:pt x="229972" y="176272"/>
                </a:cubicBezTo>
                <a:cubicBezTo>
                  <a:pt x="230442" y="175450"/>
                  <a:pt x="231323" y="174569"/>
                  <a:pt x="232615" y="173629"/>
                </a:cubicBezTo>
                <a:cubicBezTo>
                  <a:pt x="233907" y="172689"/>
                  <a:pt x="236785" y="172161"/>
                  <a:pt x="241249" y="172043"/>
                </a:cubicBezTo>
                <a:cubicBezTo>
                  <a:pt x="245713" y="171926"/>
                  <a:pt x="248122" y="171985"/>
                  <a:pt x="248474" y="172220"/>
                </a:cubicBezTo>
                <a:cubicBezTo>
                  <a:pt x="248826" y="172455"/>
                  <a:pt x="249707" y="172689"/>
                  <a:pt x="251117" y="172924"/>
                </a:cubicBezTo>
                <a:cubicBezTo>
                  <a:pt x="252527" y="173159"/>
                  <a:pt x="254172" y="173747"/>
                  <a:pt x="256051" y="174687"/>
                </a:cubicBezTo>
                <a:cubicBezTo>
                  <a:pt x="257931" y="175626"/>
                  <a:pt x="259458" y="176742"/>
                  <a:pt x="260633" y="178035"/>
                </a:cubicBezTo>
                <a:cubicBezTo>
                  <a:pt x="261807" y="179327"/>
                  <a:pt x="262512" y="180854"/>
                  <a:pt x="262747" y="182616"/>
                </a:cubicBezTo>
                <a:cubicBezTo>
                  <a:pt x="262982" y="184378"/>
                  <a:pt x="262923" y="185729"/>
                  <a:pt x="262571" y="186669"/>
                </a:cubicBezTo>
                <a:cubicBezTo>
                  <a:pt x="262218" y="187609"/>
                  <a:pt x="261337" y="188725"/>
                  <a:pt x="259928" y="190017"/>
                </a:cubicBezTo>
                <a:cubicBezTo>
                  <a:pt x="258518" y="191309"/>
                  <a:pt x="256521" y="192190"/>
                  <a:pt x="253937" y="192660"/>
                </a:cubicBezTo>
                <a:cubicBezTo>
                  <a:pt x="251352" y="193130"/>
                  <a:pt x="246829" y="193189"/>
                  <a:pt x="240368" y="192836"/>
                </a:cubicBezTo>
                <a:cubicBezTo>
                  <a:pt x="233907" y="192484"/>
                  <a:pt x="226271" y="192190"/>
                  <a:pt x="217461" y="191955"/>
                </a:cubicBezTo>
                <a:cubicBezTo>
                  <a:pt x="208650" y="191720"/>
                  <a:pt x="204186" y="191662"/>
                  <a:pt x="204068" y="191779"/>
                </a:cubicBezTo>
                <a:lnTo>
                  <a:pt x="202113" y="191872"/>
                </a:lnTo>
                <a:lnTo>
                  <a:pt x="202130" y="196361"/>
                </a:lnTo>
                <a:cubicBezTo>
                  <a:pt x="202130" y="209577"/>
                  <a:pt x="202057" y="219606"/>
                  <a:pt x="201910" y="226449"/>
                </a:cubicBezTo>
                <a:lnTo>
                  <a:pt x="201249" y="237418"/>
                </a:lnTo>
                <a:lnTo>
                  <a:pt x="201249" y="237418"/>
                </a:lnTo>
                <a:lnTo>
                  <a:pt x="201249" y="237418"/>
                </a:lnTo>
                <a:lnTo>
                  <a:pt x="201249" y="237418"/>
                </a:lnTo>
                <a:lnTo>
                  <a:pt x="203892" y="236890"/>
                </a:lnTo>
                <a:cubicBezTo>
                  <a:pt x="205537" y="236772"/>
                  <a:pt x="206535" y="236537"/>
                  <a:pt x="206888" y="236185"/>
                </a:cubicBezTo>
                <a:cubicBezTo>
                  <a:pt x="207240" y="235832"/>
                  <a:pt x="210471" y="235597"/>
                  <a:pt x="216579" y="235480"/>
                </a:cubicBezTo>
                <a:cubicBezTo>
                  <a:pt x="222688" y="235362"/>
                  <a:pt x="226212" y="234951"/>
                  <a:pt x="227152" y="234246"/>
                </a:cubicBezTo>
                <a:cubicBezTo>
                  <a:pt x="228092" y="233542"/>
                  <a:pt x="229384" y="233130"/>
                  <a:pt x="231029" y="233013"/>
                </a:cubicBezTo>
                <a:cubicBezTo>
                  <a:pt x="232674" y="232895"/>
                  <a:pt x="234142" y="233189"/>
                  <a:pt x="235434" y="233894"/>
                </a:cubicBezTo>
                <a:cubicBezTo>
                  <a:pt x="236727" y="234599"/>
                  <a:pt x="237842" y="235597"/>
                  <a:pt x="238782" y="236890"/>
                </a:cubicBezTo>
                <a:cubicBezTo>
                  <a:pt x="239722" y="238182"/>
                  <a:pt x="240192" y="240238"/>
                  <a:pt x="240192" y="243057"/>
                </a:cubicBezTo>
                <a:cubicBezTo>
                  <a:pt x="240192" y="245876"/>
                  <a:pt x="239898" y="247756"/>
                  <a:pt x="239311" y="248696"/>
                </a:cubicBezTo>
                <a:cubicBezTo>
                  <a:pt x="238724" y="249636"/>
                  <a:pt x="237607" y="250634"/>
                  <a:pt x="235963" y="251691"/>
                </a:cubicBezTo>
                <a:cubicBezTo>
                  <a:pt x="234318" y="252749"/>
                  <a:pt x="230089" y="253277"/>
                  <a:pt x="223276" y="253277"/>
                </a:cubicBezTo>
                <a:cubicBezTo>
                  <a:pt x="216462" y="253277"/>
                  <a:pt x="212703" y="253512"/>
                  <a:pt x="211998" y="253982"/>
                </a:cubicBezTo>
                <a:cubicBezTo>
                  <a:pt x="211293" y="254452"/>
                  <a:pt x="210118" y="254687"/>
                  <a:pt x="208474" y="254687"/>
                </a:cubicBezTo>
                <a:cubicBezTo>
                  <a:pt x="206829" y="254687"/>
                  <a:pt x="205478" y="254922"/>
                  <a:pt x="204421" y="255392"/>
                </a:cubicBezTo>
                <a:cubicBezTo>
                  <a:pt x="203364" y="255862"/>
                  <a:pt x="198547" y="255979"/>
                  <a:pt x="189971" y="255744"/>
                </a:cubicBezTo>
                <a:cubicBezTo>
                  <a:pt x="181396" y="255509"/>
                  <a:pt x="174582" y="255627"/>
                  <a:pt x="169531" y="256097"/>
                </a:cubicBezTo>
                <a:cubicBezTo>
                  <a:pt x="164479" y="256567"/>
                  <a:pt x="160955" y="256802"/>
                  <a:pt x="158958" y="256802"/>
                </a:cubicBezTo>
                <a:cubicBezTo>
                  <a:pt x="156961" y="256802"/>
                  <a:pt x="152144" y="257741"/>
                  <a:pt x="144509" y="259621"/>
                </a:cubicBezTo>
                <a:cubicBezTo>
                  <a:pt x="136873" y="261501"/>
                  <a:pt x="132702" y="262440"/>
                  <a:pt x="131998" y="262440"/>
                </a:cubicBezTo>
                <a:cubicBezTo>
                  <a:pt x="131293" y="262440"/>
                  <a:pt x="130588" y="262617"/>
                  <a:pt x="129883" y="262969"/>
                </a:cubicBezTo>
                <a:cubicBezTo>
                  <a:pt x="129178" y="263321"/>
                  <a:pt x="128591" y="263498"/>
                  <a:pt x="128121" y="263498"/>
                </a:cubicBezTo>
                <a:cubicBezTo>
                  <a:pt x="127651" y="263498"/>
                  <a:pt x="127357" y="263615"/>
                  <a:pt x="127240" y="263850"/>
                </a:cubicBezTo>
                <a:cubicBezTo>
                  <a:pt x="127122" y="264085"/>
                  <a:pt x="126241" y="264731"/>
                  <a:pt x="124597" y="265788"/>
                </a:cubicBezTo>
                <a:cubicBezTo>
                  <a:pt x="122952" y="266846"/>
                  <a:pt x="122130" y="267374"/>
                  <a:pt x="122130" y="267374"/>
                </a:cubicBezTo>
                <a:cubicBezTo>
                  <a:pt x="122130" y="267374"/>
                  <a:pt x="120074" y="267374"/>
                  <a:pt x="115962" y="267374"/>
                </a:cubicBezTo>
                <a:cubicBezTo>
                  <a:pt x="111851" y="267374"/>
                  <a:pt x="109149" y="267022"/>
                  <a:pt x="107856" y="266317"/>
                </a:cubicBezTo>
                <a:cubicBezTo>
                  <a:pt x="106564" y="265612"/>
                  <a:pt x="105448" y="264614"/>
                  <a:pt x="104508" y="263321"/>
                </a:cubicBezTo>
                <a:cubicBezTo>
                  <a:pt x="103569" y="262029"/>
                  <a:pt x="103040" y="260561"/>
                  <a:pt x="102922" y="258916"/>
                </a:cubicBezTo>
                <a:cubicBezTo>
                  <a:pt x="102805" y="257271"/>
                  <a:pt x="103099" y="255803"/>
                  <a:pt x="103804" y="254511"/>
                </a:cubicBezTo>
                <a:cubicBezTo>
                  <a:pt x="104508" y="253219"/>
                  <a:pt x="105507" y="252103"/>
                  <a:pt x="106799" y="251163"/>
                </a:cubicBezTo>
                <a:cubicBezTo>
                  <a:pt x="108091" y="250223"/>
                  <a:pt x="110206" y="249694"/>
                  <a:pt x="113143" y="249577"/>
                </a:cubicBezTo>
                <a:cubicBezTo>
                  <a:pt x="116080" y="249459"/>
                  <a:pt x="117666" y="249283"/>
                  <a:pt x="117900" y="249048"/>
                </a:cubicBezTo>
                <a:cubicBezTo>
                  <a:pt x="118135" y="248813"/>
                  <a:pt x="118958" y="248343"/>
                  <a:pt x="120367" y="247639"/>
                </a:cubicBezTo>
                <a:cubicBezTo>
                  <a:pt x="121777" y="246934"/>
                  <a:pt x="130764" y="245465"/>
                  <a:pt x="147328" y="243233"/>
                </a:cubicBezTo>
                <a:cubicBezTo>
                  <a:pt x="163892" y="241001"/>
                  <a:pt x="174523" y="239826"/>
                  <a:pt x="179222" y="239709"/>
                </a:cubicBezTo>
                <a:lnTo>
                  <a:pt x="183949" y="239338"/>
                </a:lnTo>
                <a:lnTo>
                  <a:pt x="182394" y="237947"/>
                </a:lnTo>
                <a:cubicBezTo>
                  <a:pt x="181454" y="236655"/>
                  <a:pt x="180926" y="235186"/>
                  <a:pt x="180808" y="233542"/>
                </a:cubicBezTo>
                <a:cubicBezTo>
                  <a:pt x="180691" y="231897"/>
                  <a:pt x="180867" y="230605"/>
                  <a:pt x="181337" y="229665"/>
                </a:cubicBezTo>
                <a:cubicBezTo>
                  <a:pt x="181807" y="228725"/>
                  <a:pt x="182453" y="227903"/>
                  <a:pt x="183275" y="227198"/>
                </a:cubicBezTo>
                <a:cubicBezTo>
                  <a:pt x="183892" y="226669"/>
                  <a:pt x="184278" y="220193"/>
                  <a:pt x="184432" y="207770"/>
                </a:cubicBezTo>
                <a:lnTo>
                  <a:pt x="184508" y="193484"/>
                </a:lnTo>
                <a:lnTo>
                  <a:pt x="180985" y="193894"/>
                </a:lnTo>
                <a:cubicBezTo>
                  <a:pt x="176990" y="194481"/>
                  <a:pt x="174347" y="194775"/>
                  <a:pt x="173055" y="194775"/>
                </a:cubicBezTo>
                <a:cubicBezTo>
                  <a:pt x="171763" y="194775"/>
                  <a:pt x="169237" y="195303"/>
                  <a:pt x="165478" y="196361"/>
                </a:cubicBezTo>
                <a:cubicBezTo>
                  <a:pt x="161719" y="197418"/>
                  <a:pt x="159663" y="197947"/>
                  <a:pt x="159310" y="197947"/>
                </a:cubicBezTo>
                <a:cubicBezTo>
                  <a:pt x="158958" y="197947"/>
                  <a:pt x="157372" y="198651"/>
                  <a:pt x="154553" y="200061"/>
                </a:cubicBezTo>
                <a:cubicBezTo>
                  <a:pt x="151733" y="201471"/>
                  <a:pt x="150147" y="202176"/>
                  <a:pt x="149795" y="202176"/>
                </a:cubicBezTo>
                <a:cubicBezTo>
                  <a:pt x="149443" y="202176"/>
                  <a:pt x="148914" y="202411"/>
                  <a:pt x="148209" y="202881"/>
                </a:cubicBezTo>
                <a:cubicBezTo>
                  <a:pt x="147504" y="203350"/>
                  <a:pt x="145566" y="204114"/>
                  <a:pt x="142394" y="205171"/>
                </a:cubicBezTo>
                <a:cubicBezTo>
                  <a:pt x="139222" y="206229"/>
                  <a:pt x="137636" y="206757"/>
                  <a:pt x="137636" y="206757"/>
                </a:cubicBezTo>
                <a:cubicBezTo>
                  <a:pt x="137636" y="206757"/>
                  <a:pt x="136990" y="206757"/>
                  <a:pt x="135698" y="206757"/>
                </a:cubicBezTo>
                <a:cubicBezTo>
                  <a:pt x="134406" y="206757"/>
                  <a:pt x="133114" y="206405"/>
                  <a:pt x="131821" y="205700"/>
                </a:cubicBezTo>
                <a:cubicBezTo>
                  <a:pt x="130529" y="204995"/>
                  <a:pt x="129413" y="203997"/>
                  <a:pt x="128473" y="202704"/>
                </a:cubicBezTo>
                <a:cubicBezTo>
                  <a:pt x="127533" y="201412"/>
                  <a:pt x="127005" y="199944"/>
                  <a:pt x="126887" y="198299"/>
                </a:cubicBezTo>
                <a:cubicBezTo>
                  <a:pt x="126770" y="196654"/>
                  <a:pt x="126946" y="195362"/>
                  <a:pt x="127416" y="194422"/>
                </a:cubicBezTo>
                <a:cubicBezTo>
                  <a:pt x="127886" y="193483"/>
                  <a:pt x="129002" y="192132"/>
                  <a:pt x="130764" y="190369"/>
                </a:cubicBezTo>
                <a:lnTo>
                  <a:pt x="132636" y="189039"/>
                </a:lnTo>
                <a:lnTo>
                  <a:pt x="131821" y="187726"/>
                </a:lnTo>
                <a:cubicBezTo>
                  <a:pt x="130529" y="185377"/>
                  <a:pt x="129824" y="183497"/>
                  <a:pt x="129707" y="182087"/>
                </a:cubicBezTo>
                <a:cubicBezTo>
                  <a:pt x="129589" y="180678"/>
                  <a:pt x="128473" y="178211"/>
                  <a:pt x="126359" y="174687"/>
                </a:cubicBezTo>
                <a:cubicBezTo>
                  <a:pt x="124244" y="171162"/>
                  <a:pt x="122893" y="167990"/>
                  <a:pt x="122306" y="165171"/>
                </a:cubicBezTo>
                <a:cubicBezTo>
                  <a:pt x="121718" y="162352"/>
                  <a:pt x="120779" y="159943"/>
                  <a:pt x="119486" y="157946"/>
                </a:cubicBezTo>
                <a:cubicBezTo>
                  <a:pt x="118194" y="155949"/>
                  <a:pt x="117137" y="153659"/>
                  <a:pt x="116315" y="151074"/>
                </a:cubicBezTo>
                <a:cubicBezTo>
                  <a:pt x="115492" y="148490"/>
                  <a:pt x="114494" y="146493"/>
                  <a:pt x="113319" y="145083"/>
                </a:cubicBezTo>
                <a:cubicBezTo>
                  <a:pt x="112144" y="143673"/>
                  <a:pt x="111498" y="141676"/>
                  <a:pt x="111381" y="139092"/>
                </a:cubicBezTo>
                <a:cubicBezTo>
                  <a:pt x="111263" y="136507"/>
                  <a:pt x="111557" y="134569"/>
                  <a:pt x="112262" y="133277"/>
                </a:cubicBezTo>
                <a:cubicBezTo>
                  <a:pt x="112967" y="131984"/>
                  <a:pt x="113965" y="130868"/>
                  <a:pt x="115257" y="129929"/>
                </a:cubicBezTo>
                <a:cubicBezTo>
                  <a:pt x="116550" y="128989"/>
                  <a:pt x="118018" y="128460"/>
                  <a:pt x="119663" y="128343"/>
                </a:cubicBezTo>
                <a:cubicBezTo>
                  <a:pt x="121307" y="128225"/>
                  <a:pt x="122600" y="128401"/>
                  <a:pt x="123539" y="128871"/>
                </a:cubicBezTo>
                <a:cubicBezTo>
                  <a:pt x="124479" y="129341"/>
                  <a:pt x="125478" y="130164"/>
                  <a:pt x="126535" y="131338"/>
                </a:cubicBezTo>
                <a:cubicBezTo>
                  <a:pt x="127592" y="132513"/>
                  <a:pt x="128297" y="133688"/>
                  <a:pt x="128649" y="134863"/>
                </a:cubicBezTo>
                <a:cubicBezTo>
                  <a:pt x="129002" y="136037"/>
                  <a:pt x="129531" y="137036"/>
                  <a:pt x="130235" y="137858"/>
                </a:cubicBezTo>
                <a:cubicBezTo>
                  <a:pt x="130940" y="138680"/>
                  <a:pt x="131763" y="140560"/>
                  <a:pt x="132702" y="143497"/>
                </a:cubicBezTo>
                <a:cubicBezTo>
                  <a:pt x="133642" y="146434"/>
                  <a:pt x="134817" y="149018"/>
                  <a:pt x="136227" y="151250"/>
                </a:cubicBezTo>
                <a:cubicBezTo>
                  <a:pt x="137636" y="153482"/>
                  <a:pt x="138635" y="156008"/>
                  <a:pt x="139222" y="158827"/>
                </a:cubicBezTo>
                <a:cubicBezTo>
                  <a:pt x="139810" y="161647"/>
                  <a:pt x="140808" y="164290"/>
                  <a:pt x="142218" y="166757"/>
                </a:cubicBezTo>
                <a:cubicBezTo>
                  <a:pt x="143628" y="169224"/>
                  <a:pt x="144744" y="171221"/>
                  <a:pt x="145566" y="172748"/>
                </a:cubicBezTo>
                <a:cubicBezTo>
                  <a:pt x="146388" y="174275"/>
                  <a:pt x="147563" y="175391"/>
                  <a:pt x="149090" y="176096"/>
                </a:cubicBezTo>
                <a:lnTo>
                  <a:pt x="150986" y="177631"/>
                </a:lnTo>
                <a:lnTo>
                  <a:pt x="152438" y="176801"/>
                </a:lnTo>
                <a:cubicBezTo>
                  <a:pt x="153143" y="175861"/>
                  <a:pt x="156139" y="173747"/>
                  <a:pt x="161425" y="170457"/>
                </a:cubicBezTo>
                <a:cubicBezTo>
                  <a:pt x="166711" y="167168"/>
                  <a:pt x="171117" y="165054"/>
                  <a:pt x="174641" y="164114"/>
                </a:cubicBezTo>
                <a:cubicBezTo>
                  <a:pt x="178165" y="163174"/>
                  <a:pt x="180985" y="161941"/>
                  <a:pt x="183099" y="160413"/>
                </a:cubicBezTo>
                <a:lnTo>
                  <a:pt x="184041" y="159879"/>
                </a:lnTo>
                <a:lnTo>
                  <a:pt x="183980" y="159180"/>
                </a:lnTo>
                <a:cubicBezTo>
                  <a:pt x="183628" y="158240"/>
                  <a:pt x="182982" y="154481"/>
                  <a:pt x="182042" y="147902"/>
                </a:cubicBezTo>
                <a:lnTo>
                  <a:pt x="180981" y="143199"/>
                </a:lnTo>
                <a:lnTo>
                  <a:pt x="180808" y="143321"/>
                </a:lnTo>
                <a:cubicBezTo>
                  <a:pt x="179046" y="144495"/>
                  <a:pt x="178048" y="145083"/>
                  <a:pt x="177813" y="145083"/>
                </a:cubicBezTo>
                <a:cubicBezTo>
                  <a:pt x="177578" y="145083"/>
                  <a:pt x="175757" y="146140"/>
                  <a:pt x="172350" y="148255"/>
                </a:cubicBezTo>
                <a:cubicBezTo>
                  <a:pt x="168943" y="150369"/>
                  <a:pt x="167123" y="151427"/>
                  <a:pt x="166888" y="151427"/>
                </a:cubicBezTo>
                <a:cubicBezTo>
                  <a:pt x="166653" y="151427"/>
                  <a:pt x="165595" y="152366"/>
                  <a:pt x="163716" y="154246"/>
                </a:cubicBezTo>
                <a:cubicBezTo>
                  <a:pt x="161836" y="156125"/>
                  <a:pt x="160779" y="157065"/>
                  <a:pt x="160544" y="157065"/>
                </a:cubicBezTo>
                <a:cubicBezTo>
                  <a:pt x="160309" y="157065"/>
                  <a:pt x="160133" y="157770"/>
                  <a:pt x="160015" y="159180"/>
                </a:cubicBezTo>
                <a:cubicBezTo>
                  <a:pt x="159898" y="160590"/>
                  <a:pt x="159545" y="161764"/>
                  <a:pt x="158958" y="162704"/>
                </a:cubicBezTo>
                <a:cubicBezTo>
                  <a:pt x="158371" y="163644"/>
                  <a:pt x="157255" y="164642"/>
                  <a:pt x="155610" y="165700"/>
                </a:cubicBezTo>
                <a:cubicBezTo>
                  <a:pt x="153965" y="166757"/>
                  <a:pt x="152497" y="167286"/>
                  <a:pt x="151205" y="167286"/>
                </a:cubicBezTo>
                <a:cubicBezTo>
                  <a:pt x="149912" y="167286"/>
                  <a:pt x="148620" y="166933"/>
                  <a:pt x="147328" y="166228"/>
                </a:cubicBezTo>
                <a:cubicBezTo>
                  <a:pt x="146036" y="165524"/>
                  <a:pt x="144920" y="164525"/>
                  <a:pt x="143980" y="163233"/>
                </a:cubicBezTo>
                <a:cubicBezTo>
                  <a:pt x="143040" y="161941"/>
                  <a:pt x="142512" y="159532"/>
                  <a:pt x="142394" y="156008"/>
                </a:cubicBezTo>
                <a:cubicBezTo>
                  <a:pt x="142277" y="152484"/>
                  <a:pt x="142629" y="150017"/>
                  <a:pt x="143451" y="148607"/>
                </a:cubicBezTo>
                <a:cubicBezTo>
                  <a:pt x="144274" y="147197"/>
                  <a:pt x="145331" y="146081"/>
                  <a:pt x="146623" y="145259"/>
                </a:cubicBezTo>
                <a:cubicBezTo>
                  <a:pt x="147915" y="144437"/>
                  <a:pt x="149149" y="143379"/>
                  <a:pt x="150324" y="142087"/>
                </a:cubicBezTo>
                <a:cubicBezTo>
                  <a:pt x="151498" y="140795"/>
                  <a:pt x="153965" y="138974"/>
                  <a:pt x="157725" y="136625"/>
                </a:cubicBezTo>
                <a:cubicBezTo>
                  <a:pt x="161484" y="134275"/>
                  <a:pt x="164656" y="132454"/>
                  <a:pt x="167240" y="131162"/>
                </a:cubicBezTo>
                <a:cubicBezTo>
                  <a:pt x="169824" y="129870"/>
                  <a:pt x="172585" y="128284"/>
                  <a:pt x="175522" y="126404"/>
                </a:cubicBezTo>
                <a:lnTo>
                  <a:pt x="176546" y="125921"/>
                </a:lnTo>
                <a:lnTo>
                  <a:pt x="175610" y="123321"/>
                </a:lnTo>
                <a:cubicBezTo>
                  <a:pt x="174905" y="121617"/>
                  <a:pt x="174289" y="120413"/>
                  <a:pt x="173760" y="119708"/>
                </a:cubicBezTo>
                <a:cubicBezTo>
                  <a:pt x="172703" y="118299"/>
                  <a:pt x="172115" y="115832"/>
                  <a:pt x="171998" y="112307"/>
                </a:cubicBezTo>
                <a:cubicBezTo>
                  <a:pt x="171880" y="108783"/>
                  <a:pt x="172174" y="106375"/>
                  <a:pt x="172879" y="105083"/>
                </a:cubicBezTo>
                <a:cubicBezTo>
                  <a:pt x="173584" y="103790"/>
                  <a:pt x="174582" y="102674"/>
                  <a:pt x="175874" y="101735"/>
                </a:cubicBezTo>
                <a:cubicBezTo>
                  <a:pt x="177167" y="100795"/>
                  <a:pt x="178635" y="100266"/>
                  <a:pt x="180280" y="100149"/>
                </a:cubicBezTo>
                <a:close/>
                <a:moveTo>
                  <a:pt x="3233514" y="97329"/>
                </a:moveTo>
                <a:cubicBezTo>
                  <a:pt x="3235276" y="97212"/>
                  <a:pt x="3236333" y="97329"/>
                  <a:pt x="3236686" y="97682"/>
                </a:cubicBezTo>
                <a:cubicBezTo>
                  <a:pt x="3237038" y="98034"/>
                  <a:pt x="3239564" y="98798"/>
                  <a:pt x="3244263" y="99972"/>
                </a:cubicBezTo>
                <a:cubicBezTo>
                  <a:pt x="3248962" y="101147"/>
                  <a:pt x="3251840" y="102146"/>
                  <a:pt x="3252897" y="102968"/>
                </a:cubicBezTo>
                <a:cubicBezTo>
                  <a:pt x="3253954" y="103790"/>
                  <a:pt x="3254953" y="104319"/>
                  <a:pt x="3255893" y="104554"/>
                </a:cubicBezTo>
                <a:cubicBezTo>
                  <a:pt x="3256833" y="104789"/>
                  <a:pt x="3258066" y="105200"/>
                  <a:pt x="3259593" y="105787"/>
                </a:cubicBezTo>
                <a:cubicBezTo>
                  <a:pt x="3261120" y="106375"/>
                  <a:pt x="3263353" y="107491"/>
                  <a:pt x="3266289" y="109136"/>
                </a:cubicBezTo>
                <a:cubicBezTo>
                  <a:pt x="3269226" y="110780"/>
                  <a:pt x="3271164" y="112249"/>
                  <a:pt x="3272104" y="113541"/>
                </a:cubicBezTo>
                <a:cubicBezTo>
                  <a:pt x="3273044" y="114833"/>
                  <a:pt x="3273514" y="116478"/>
                  <a:pt x="3273514" y="118475"/>
                </a:cubicBezTo>
                <a:cubicBezTo>
                  <a:pt x="3273514" y="120472"/>
                  <a:pt x="3273220" y="121940"/>
                  <a:pt x="3272633" y="122880"/>
                </a:cubicBezTo>
                <a:cubicBezTo>
                  <a:pt x="3272045" y="123820"/>
                  <a:pt x="3270930" y="124818"/>
                  <a:pt x="3269285" y="125876"/>
                </a:cubicBezTo>
                <a:cubicBezTo>
                  <a:pt x="3267640" y="126933"/>
                  <a:pt x="3266818" y="127462"/>
                  <a:pt x="3266818" y="127462"/>
                </a:cubicBezTo>
                <a:cubicBezTo>
                  <a:pt x="3266818" y="127462"/>
                  <a:pt x="3266113" y="127462"/>
                  <a:pt x="3264703" y="127462"/>
                </a:cubicBezTo>
                <a:cubicBezTo>
                  <a:pt x="3263294" y="127462"/>
                  <a:pt x="3261473" y="126933"/>
                  <a:pt x="3259241" y="125876"/>
                </a:cubicBezTo>
                <a:cubicBezTo>
                  <a:pt x="3257009" y="124818"/>
                  <a:pt x="3254483" y="123174"/>
                  <a:pt x="3251663" y="120942"/>
                </a:cubicBezTo>
                <a:cubicBezTo>
                  <a:pt x="3248844" y="118710"/>
                  <a:pt x="3247082" y="117006"/>
                  <a:pt x="3246377" y="115832"/>
                </a:cubicBezTo>
                <a:cubicBezTo>
                  <a:pt x="3245672" y="114657"/>
                  <a:pt x="3244674" y="113482"/>
                  <a:pt x="3243382" y="112307"/>
                </a:cubicBezTo>
                <a:cubicBezTo>
                  <a:pt x="3242089" y="111133"/>
                  <a:pt x="3240445" y="109782"/>
                  <a:pt x="3238448" y="108254"/>
                </a:cubicBezTo>
                <a:cubicBezTo>
                  <a:pt x="3236450" y="106727"/>
                  <a:pt x="3235158" y="105435"/>
                  <a:pt x="3234571" y="104378"/>
                </a:cubicBezTo>
                <a:cubicBezTo>
                  <a:pt x="3233983" y="103320"/>
                  <a:pt x="3233279" y="102792"/>
                  <a:pt x="3232456" y="102792"/>
                </a:cubicBezTo>
                <a:cubicBezTo>
                  <a:pt x="3231634" y="102792"/>
                  <a:pt x="3230988" y="102557"/>
                  <a:pt x="3230518" y="102087"/>
                </a:cubicBezTo>
                <a:cubicBezTo>
                  <a:pt x="3230048" y="101617"/>
                  <a:pt x="3229754" y="100971"/>
                  <a:pt x="3229637" y="100149"/>
                </a:cubicBezTo>
                <a:cubicBezTo>
                  <a:pt x="3229520" y="99326"/>
                  <a:pt x="3229696" y="98680"/>
                  <a:pt x="3230166" y="98210"/>
                </a:cubicBezTo>
                <a:cubicBezTo>
                  <a:pt x="3230635" y="97740"/>
                  <a:pt x="3231752" y="97447"/>
                  <a:pt x="3233514" y="97329"/>
                </a:cubicBezTo>
                <a:close/>
                <a:moveTo>
                  <a:pt x="1113501" y="86052"/>
                </a:moveTo>
                <a:cubicBezTo>
                  <a:pt x="1115146" y="85934"/>
                  <a:pt x="1116438" y="86110"/>
                  <a:pt x="1117378" y="86580"/>
                </a:cubicBezTo>
                <a:cubicBezTo>
                  <a:pt x="1118318" y="87050"/>
                  <a:pt x="1119316" y="87873"/>
                  <a:pt x="1120374" y="89047"/>
                </a:cubicBezTo>
                <a:cubicBezTo>
                  <a:pt x="1121431" y="90222"/>
                  <a:pt x="1122077" y="91221"/>
                  <a:pt x="1122312" y="92043"/>
                </a:cubicBezTo>
                <a:cubicBezTo>
                  <a:pt x="1122547" y="92865"/>
                  <a:pt x="1122899" y="93746"/>
                  <a:pt x="1123369" y="94686"/>
                </a:cubicBezTo>
                <a:cubicBezTo>
                  <a:pt x="1123839" y="95626"/>
                  <a:pt x="1124133" y="103027"/>
                  <a:pt x="1124250" y="116889"/>
                </a:cubicBezTo>
                <a:cubicBezTo>
                  <a:pt x="1124367" y="130751"/>
                  <a:pt x="1124309" y="138034"/>
                  <a:pt x="1124074" y="138739"/>
                </a:cubicBezTo>
                <a:cubicBezTo>
                  <a:pt x="1123839" y="139444"/>
                  <a:pt x="1123663" y="139796"/>
                  <a:pt x="1123545" y="139796"/>
                </a:cubicBezTo>
                <a:cubicBezTo>
                  <a:pt x="1123428" y="139796"/>
                  <a:pt x="1123193" y="141030"/>
                  <a:pt x="1122840" y="143497"/>
                </a:cubicBezTo>
                <a:cubicBezTo>
                  <a:pt x="1122488" y="145964"/>
                  <a:pt x="1122253" y="147197"/>
                  <a:pt x="1122136" y="147197"/>
                </a:cubicBezTo>
                <a:cubicBezTo>
                  <a:pt x="1122018" y="147197"/>
                  <a:pt x="1121901" y="148196"/>
                  <a:pt x="1121783" y="150193"/>
                </a:cubicBezTo>
                <a:cubicBezTo>
                  <a:pt x="1121666" y="152190"/>
                  <a:pt x="1121020" y="154775"/>
                  <a:pt x="1119845" y="157946"/>
                </a:cubicBezTo>
                <a:cubicBezTo>
                  <a:pt x="1118670" y="161118"/>
                  <a:pt x="1118024" y="162704"/>
                  <a:pt x="1117907" y="162704"/>
                </a:cubicBezTo>
                <a:cubicBezTo>
                  <a:pt x="1117789" y="162704"/>
                  <a:pt x="1117672" y="163468"/>
                  <a:pt x="1117554" y="164995"/>
                </a:cubicBezTo>
                <a:cubicBezTo>
                  <a:pt x="1117437" y="166522"/>
                  <a:pt x="1116790" y="169048"/>
                  <a:pt x="1115616" y="172572"/>
                </a:cubicBezTo>
                <a:cubicBezTo>
                  <a:pt x="1114441" y="176096"/>
                  <a:pt x="1113795" y="177858"/>
                  <a:pt x="1113677" y="177858"/>
                </a:cubicBezTo>
                <a:cubicBezTo>
                  <a:pt x="1113560" y="177858"/>
                  <a:pt x="1113325" y="178798"/>
                  <a:pt x="1112973" y="180678"/>
                </a:cubicBezTo>
                <a:cubicBezTo>
                  <a:pt x="1112620" y="182557"/>
                  <a:pt x="1112385" y="183497"/>
                  <a:pt x="1112268" y="183497"/>
                </a:cubicBezTo>
                <a:cubicBezTo>
                  <a:pt x="1112150" y="183497"/>
                  <a:pt x="1111974" y="184731"/>
                  <a:pt x="1111739" y="187198"/>
                </a:cubicBezTo>
                <a:cubicBezTo>
                  <a:pt x="1111504" y="189665"/>
                  <a:pt x="1111093" y="191368"/>
                  <a:pt x="1110506" y="192308"/>
                </a:cubicBezTo>
                <a:cubicBezTo>
                  <a:pt x="1109918" y="193248"/>
                  <a:pt x="1109566" y="193717"/>
                  <a:pt x="1109448" y="193717"/>
                </a:cubicBezTo>
                <a:cubicBezTo>
                  <a:pt x="1109331" y="193717"/>
                  <a:pt x="1109096" y="194422"/>
                  <a:pt x="1108743" y="195832"/>
                </a:cubicBezTo>
                <a:cubicBezTo>
                  <a:pt x="1108391" y="197242"/>
                  <a:pt x="1107745" y="198945"/>
                  <a:pt x="1106805" y="200942"/>
                </a:cubicBezTo>
                <a:cubicBezTo>
                  <a:pt x="1105865" y="202939"/>
                  <a:pt x="1105337" y="203938"/>
                  <a:pt x="1105219" y="203938"/>
                </a:cubicBezTo>
                <a:cubicBezTo>
                  <a:pt x="1105102" y="203938"/>
                  <a:pt x="1104867" y="204349"/>
                  <a:pt x="1104514" y="205171"/>
                </a:cubicBezTo>
                <a:cubicBezTo>
                  <a:pt x="1104162" y="205994"/>
                  <a:pt x="1103516" y="207403"/>
                  <a:pt x="1102576" y="209400"/>
                </a:cubicBezTo>
                <a:cubicBezTo>
                  <a:pt x="1101636" y="211397"/>
                  <a:pt x="1101108" y="212396"/>
                  <a:pt x="1100990" y="212396"/>
                </a:cubicBezTo>
                <a:cubicBezTo>
                  <a:pt x="1100873" y="212396"/>
                  <a:pt x="1100285" y="213453"/>
                  <a:pt x="1099228" y="215568"/>
                </a:cubicBezTo>
                <a:cubicBezTo>
                  <a:pt x="1098171" y="217682"/>
                  <a:pt x="1096644" y="220149"/>
                  <a:pt x="1094646" y="222969"/>
                </a:cubicBezTo>
                <a:cubicBezTo>
                  <a:pt x="1092649" y="225788"/>
                  <a:pt x="1091592" y="227198"/>
                  <a:pt x="1091475" y="227198"/>
                </a:cubicBezTo>
                <a:cubicBezTo>
                  <a:pt x="1091357" y="227198"/>
                  <a:pt x="1090946" y="227726"/>
                  <a:pt x="1090241" y="228784"/>
                </a:cubicBezTo>
                <a:cubicBezTo>
                  <a:pt x="1089536" y="229841"/>
                  <a:pt x="1089125" y="230370"/>
                  <a:pt x="1089008" y="230370"/>
                </a:cubicBezTo>
                <a:cubicBezTo>
                  <a:pt x="1088890" y="230370"/>
                  <a:pt x="1088714" y="230781"/>
                  <a:pt x="1088479" y="231603"/>
                </a:cubicBezTo>
                <a:cubicBezTo>
                  <a:pt x="1088244" y="232426"/>
                  <a:pt x="1087715" y="233600"/>
                  <a:pt x="1086893" y="235127"/>
                </a:cubicBezTo>
                <a:cubicBezTo>
                  <a:pt x="1086071" y="236655"/>
                  <a:pt x="1085601" y="237418"/>
                  <a:pt x="1085483" y="237418"/>
                </a:cubicBezTo>
                <a:cubicBezTo>
                  <a:pt x="1085366" y="237418"/>
                  <a:pt x="1085013" y="238299"/>
                  <a:pt x="1084426" y="240061"/>
                </a:cubicBezTo>
                <a:cubicBezTo>
                  <a:pt x="1083839" y="241823"/>
                  <a:pt x="1083075" y="243351"/>
                  <a:pt x="1082135" y="244643"/>
                </a:cubicBezTo>
                <a:cubicBezTo>
                  <a:pt x="1081196" y="245935"/>
                  <a:pt x="1080667" y="246581"/>
                  <a:pt x="1080550" y="246581"/>
                </a:cubicBezTo>
                <a:cubicBezTo>
                  <a:pt x="1080432" y="246581"/>
                  <a:pt x="1079845" y="247404"/>
                  <a:pt x="1078787" y="249048"/>
                </a:cubicBezTo>
                <a:cubicBezTo>
                  <a:pt x="1077730" y="250693"/>
                  <a:pt x="1077143" y="251515"/>
                  <a:pt x="1077025" y="251515"/>
                </a:cubicBezTo>
                <a:cubicBezTo>
                  <a:pt x="1076908" y="251515"/>
                  <a:pt x="1076732" y="251985"/>
                  <a:pt x="1076497" y="252925"/>
                </a:cubicBezTo>
                <a:cubicBezTo>
                  <a:pt x="1076262" y="253865"/>
                  <a:pt x="1075733" y="254922"/>
                  <a:pt x="1074911" y="256097"/>
                </a:cubicBezTo>
                <a:cubicBezTo>
                  <a:pt x="1074088" y="257271"/>
                  <a:pt x="1073618" y="257859"/>
                  <a:pt x="1073501" y="257859"/>
                </a:cubicBezTo>
                <a:cubicBezTo>
                  <a:pt x="1073384" y="257859"/>
                  <a:pt x="1072972" y="258681"/>
                  <a:pt x="1072267" y="260326"/>
                </a:cubicBezTo>
                <a:cubicBezTo>
                  <a:pt x="1071563" y="261970"/>
                  <a:pt x="1071151" y="262793"/>
                  <a:pt x="1071034" y="262793"/>
                </a:cubicBezTo>
                <a:cubicBezTo>
                  <a:pt x="1070917" y="262793"/>
                  <a:pt x="1070270" y="263733"/>
                  <a:pt x="1069096" y="265612"/>
                </a:cubicBezTo>
                <a:cubicBezTo>
                  <a:pt x="1067921" y="267492"/>
                  <a:pt x="1066511" y="268960"/>
                  <a:pt x="1064867" y="270017"/>
                </a:cubicBezTo>
                <a:cubicBezTo>
                  <a:pt x="1063222" y="271075"/>
                  <a:pt x="1062399" y="271603"/>
                  <a:pt x="1062399" y="271603"/>
                </a:cubicBezTo>
                <a:cubicBezTo>
                  <a:pt x="1062399" y="271603"/>
                  <a:pt x="1061519" y="271603"/>
                  <a:pt x="1059757" y="271603"/>
                </a:cubicBezTo>
                <a:cubicBezTo>
                  <a:pt x="1057994" y="271603"/>
                  <a:pt x="1056467" y="271251"/>
                  <a:pt x="1055175" y="270546"/>
                </a:cubicBezTo>
                <a:cubicBezTo>
                  <a:pt x="1053883" y="269841"/>
                  <a:pt x="1052767" y="268843"/>
                  <a:pt x="1051827" y="267551"/>
                </a:cubicBezTo>
                <a:cubicBezTo>
                  <a:pt x="1050887" y="266258"/>
                  <a:pt x="1050358" y="263909"/>
                  <a:pt x="1050241" y="260502"/>
                </a:cubicBezTo>
                <a:cubicBezTo>
                  <a:pt x="1050123" y="257095"/>
                  <a:pt x="1050300" y="254922"/>
                  <a:pt x="1050770" y="253982"/>
                </a:cubicBezTo>
                <a:cubicBezTo>
                  <a:pt x="1051239" y="253042"/>
                  <a:pt x="1052062" y="252044"/>
                  <a:pt x="1053237" y="250987"/>
                </a:cubicBezTo>
                <a:cubicBezTo>
                  <a:pt x="1054411" y="249929"/>
                  <a:pt x="1055527" y="249224"/>
                  <a:pt x="1056585" y="248872"/>
                </a:cubicBezTo>
                <a:cubicBezTo>
                  <a:pt x="1057642" y="248520"/>
                  <a:pt x="1058347" y="247756"/>
                  <a:pt x="1058699" y="246581"/>
                </a:cubicBezTo>
                <a:cubicBezTo>
                  <a:pt x="1059052" y="245406"/>
                  <a:pt x="1059698" y="244290"/>
                  <a:pt x="1060638" y="243233"/>
                </a:cubicBezTo>
                <a:cubicBezTo>
                  <a:pt x="1061577" y="242176"/>
                  <a:pt x="1062399" y="241060"/>
                  <a:pt x="1063104" y="239885"/>
                </a:cubicBezTo>
                <a:cubicBezTo>
                  <a:pt x="1063809" y="238710"/>
                  <a:pt x="1064573" y="237712"/>
                  <a:pt x="1065395" y="236890"/>
                </a:cubicBezTo>
                <a:cubicBezTo>
                  <a:pt x="1066218" y="236067"/>
                  <a:pt x="1066805" y="234834"/>
                  <a:pt x="1067157" y="233189"/>
                </a:cubicBezTo>
                <a:cubicBezTo>
                  <a:pt x="1067510" y="231544"/>
                  <a:pt x="1068156" y="230193"/>
                  <a:pt x="1069096" y="229136"/>
                </a:cubicBezTo>
                <a:cubicBezTo>
                  <a:pt x="1070035" y="228079"/>
                  <a:pt x="1070623" y="227139"/>
                  <a:pt x="1070858" y="226317"/>
                </a:cubicBezTo>
                <a:cubicBezTo>
                  <a:pt x="1071093" y="225494"/>
                  <a:pt x="1071856" y="224026"/>
                  <a:pt x="1073149" y="221911"/>
                </a:cubicBezTo>
                <a:cubicBezTo>
                  <a:pt x="1074441" y="219797"/>
                  <a:pt x="1075851" y="217917"/>
                  <a:pt x="1077378" y="216273"/>
                </a:cubicBezTo>
                <a:cubicBezTo>
                  <a:pt x="1078905" y="214628"/>
                  <a:pt x="1080079" y="212983"/>
                  <a:pt x="1080902" y="211339"/>
                </a:cubicBezTo>
                <a:cubicBezTo>
                  <a:pt x="1081724" y="209694"/>
                  <a:pt x="1082664" y="208049"/>
                  <a:pt x="1083721" y="206405"/>
                </a:cubicBezTo>
                <a:cubicBezTo>
                  <a:pt x="1084779" y="204760"/>
                  <a:pt x="1085542" y="203233"/>
                  <a:pt x="1086012" y="201823"/>
                </a:cubicBezTo>
                <a:cubicBezTo>
                  <a:pt x="1086482" y="200414"/>
                  <a:pt x="1087304" y="198828"/>
                  <a:pt x="1088479" y="197066"/>
                </a:cubicBezTo>
                <a:cubicBezTo>
                  <a:pt x="1089654" y="195303"/>
                  <a:pt x="1090417" y="193306"/>
                  <a:pt x="1090770" y="191074"/>
                </a:cubicBezTo>
                <a:cubicBezTo>
                  <a:pt x="1091122" y="188842"/>
                  <a:pt x="1091651" y="187256"/>
                  <a:pt x="1092356" y="186317"/>
                </a:cubicBezTo>
                <a:cubicBezTo>
                  <a:pt x="1093061" y="185377"/>
                  <a:pt x="1093472" y="184143"/>
                  <a:pt x="1093589" y="182616"/>
                </a:cubicBezTo>
                <a:cubicBezTo>
                  <a:pt x="1093707" y="181089"/>
                  <a:pt x="1093942" y="180032"/>
                  <a:pt x="1094294" y="179444"/>
                </a:cubicBezTo>
                <a:cubicBezTo>
                  <a:pt x="1094646" y="178857"/>
                  <a:pt x="1094882" y="177917"/>
                  <a:pt x="1094999" y="176625"/>
                </a:cubicBezTo>
                <a:cubicBezTo>
                  <a:pt x="1095116" y="175333"/>
                  <a:pt x="1095763" y="173277"/>
                  <a:pt x="1096937" y="170457"/>
                </a:cubicBezTo>
                <a:cubicBezTo>
                  <a:pt x="1098112" y="167638"/>
                  <a:pt x="1098934" y="164877"/>
                  <a:pt x="1099404" y="162175"/>
                </a:cubicBezTo>
                <a:cubicBezTo>
                  <a:pt x="1099874" y="159474"/>
                  <a:pt x="1100638" y="156948"/>
                  <a:pt x="1101695" y="154598"/>
                </a:cubicBezTo>
                <a:cubicBezTo>
                  <a:pt x="1102752" y="152249"/>
                  <a:pt x="1103340" y="150017"/>
                  <a:pt x="1103457" y="147902"/>
                </a:cubicBezTo>
                <a:cubicBezTo>
                  <a:pt x="1103575" y="145788"/>
                  <a:pt x="1103810" y="144378"/>
                  <a:pt x="1104162" y="143673"/>
                </a:cubicBezTo>
                <a:cubicBezTo>
                  <a:pt x="1104514" y="142968"/>
                  <a:pt x="1104749" y="141617"/>
                  <a:pt x="1104867" y="139620"/>
                </a:cubicBezTo>
                <a:cubicBezTo>
                  <a:pt x="1104984" y="137623"/>
                  <a:pt x="1105219" y="136331"/>
                  <a:pt x="1105572" y="135744"/>
                </a:cubicBezTo>
                <a:cubicBezTo>
                  <a:pt x="1105924" y="135156"/>
                  <a:pt x="1106159" y="129224"/>
                  <a:pt x="1106276" y="117946"/>
                </a:cubicBezTo>
                <a:cubicBezTo>
                  <a:pt x="1106394" y="106669"/>
                  <a:pt x="1106276" y="100795"/>
                  <a:pt x="1105924" y="100325"/>
                </a:cubicBezTo>
                <a:cubicBezTo>
                  <a:pt x="1105572" y="99855"/>
                  <a:pt x="1105337" y="98504"/>
                  <a:pt x="1105219" y="96272"/>
                </a:cubicBezTo>
                <a:cubicBezTo>
                  <a:pt x="1105102" y="94040"/>
                  <a:pt x="1105395" y="92278"/>
                  <a:pt x="1106100" y="90986"/>
                </a:cubicBezTo>
                <a:cubicBezTo>
                  <a:pt x="1106805" y="89693"/>
                  <a:pt x="1107804" y="88577"/>
                  <a:pt x="1109096" y="87638"/>
                </a:cubicBezTo>
                <a:cubicBezTo>
                  <a:pt x="1110388" y="86698"/>
                  <a:pt x="1111856" y="86169"/>
                  <a:pt x="1113501" y="86052"/>
                </a:cubicBezTo>
                <a:close/>
                <a:moveTo>
                  <a:pt x="3693252" y="69135"/>
                </a:moveTo>
                <a:cubicBezTo>
                  <a:pt x="3694897" y="69018"/>
                  <a:pt x="3696365" y="69311"/>
                  <a:pt x="3697657" y="70016"/>
                </a:cubicBezTo>
                <a:cubicBezTo>
                  <a:pt x="3698950" y="70721"/>
                  <a:pt x="3700301" y="71955"/>
                  <a:pt x="3701710" y="73717"/>
                </a:cubicBezTo>
                <a:cubicBezTo>
                  <a:pt x="3702415" y="74598"/>
                  <a:pt x="3702959" y="76580"/>
                  <a:pt x="3703340" y="79664"/>
                </a:cubicBezTo>
                <a:lnTo>
                  <a:pt x="3703484" y="82387"/>
                </a:lnTo>
                <a:lnTo>
                  <a:pt x="3704001" y="82175"/>
                </a:lnTo>
                <a:cubicBezTo>
                  <a:pt x="3706468" y="80883"/>
                  <a:pt x="3709992" y="79414"/>
                  <a:pt x="3714574" y="77770"/>
                </a:cubicBezTo>
                <a:cubicBezTo>
                  <a:pt x="3719155" y="76125"/>
                  <a:pt x="3722269" y="74774"/>
                  <a:pt x="3723913" y="73717"/>
                </a:cubicBezTo>
                <a:cubicBezTo>
                  <a:pt x="3725558" y="72659"/>
                  <a:pt x="3727379" y="72072"/>
                  <a:pt x="3729376" y="71955"/>
                </a:cubicBezTo>
                <a:cubicBezTo>
                  <a:pt x="3731373" y="71837"/>
                  <a:pt x="3733017" y="72131"/>
                  <a:pt x="3734310" y="72836"/>
                </a:cubicBezTo>
                <a:cubicBezTo>
                  <a:pt x="3735602" y="73541"/>
                  <a:pt x="3736718" y="74539"/>
                  <a:pt x="3737658" y="75831"/>
                </a:cubicBezTo>
                <a:cubicBezTo>
                  <a:pt x="3738598" y="77124"/>
                  <a:pt x="3739068" y="79003"/>
                  <a:pt x="3739068" y="81470"/>
                </a:cubicBezTo>
                <a:cubicBezTo>
                  <a:pt x="3739068" y="83937"/>
                  <a:pt x="3738774" y="85640"/>
                  <a:pt x="3738186" y="86580"/>
                </a:cubicBezTo>
                <a:cubicBezTo>
                  <a:pt x="3737599" y="87520"/>
                  <a:pt x="3736483" y="88519"/>
                  <a:pt x="3734838" y="89576"/>
                </a:cubicBezTo>
                <a:cubicBezTo>
                  <a:pt x="3733193" y="90633"/>
                  <a:pt x="3731608" y="91162"/>
                  <a:pt x="3730081" y="91162"/>
                </a:cubicBezTo>
                <a:cubicBezTo>
                  <a:pt x="3728554" y="91162"/>
                  <a:pt x="3727437" y="91397"/>
                  <a:pt x="3726733" y="91867"/>
                </a:cubicBezTo>
                <a:cubicBezTo>
                  <a:pt x="3726028" y="92337"/>
                  <a:pt x="3724266" y="92924"/>
                  <a:pt x="3721446" y="93629"/>
                </a:cubicBezTo>
                <a:cubicBezTo>
                  <a:pt x="3718627" y="94334"/>
                  <a:pt x="3716865" y="94686"/>
                  <a:pt x="3716160" y="94686"/>
                </a:cubicBezTo>
                <a:cubicBezTo>
                  <a:pt x="3715455" y="94686"/>
                  <a:pt x="3713986" y="95215"/>
                  <a:pt x="3711755" y="96272"/>
                </a:cubicBezTo>
                <a:lnTo>
                  <a:pt x="3703844" y="98863"/>
                </a:lnTo>
                <a:lnTo>
                  <a:pt x="3703693" y="105303"/>
                </a:lnTo>
                <a:cubicBezTo>
                  <a:pt x="3703428" y="108739"/>
                  <a:pt x="3703002" y="111250"/>
                  <a:pt x="3702415" y="112836"/>
                </a:cubicBezTo>
                <a:cubicBezTo>
                  <a:pt x="3701241" y="116008"/>
                  <a:pt x="3700183" y="118592"/>
                  <a:pt x="3699243" y="120589"/>
                </a:cubicBezTo>
                <a:cubicBezTo>
                  <a:pt x="3698303" y="122586"/>
                  <a:pt x="3697775" y="123585"/>
                  <a:pt x="3697657" y="123585"/>
                </a:cubicBezTo>
                <a:cubicBezTo>
                  <a:pt x="3697540" y="123585"/>
                  <a:pt x="3697364" y="124231"/>
                  <a:pt x="3697129" y="125523"/>
                </a:cubicBezTo>
                <a:cubicBezTo>
                  <a:pt x="3696894" y="126815"/>
                  <a:pt x="3696307" y="128108"/>
                  <a:pt x="3695367" y="129400"/>
                </a:cubicBezTo>
                <a:cubicBezTo>
                  <a:pt x="3694427" y="130692"/>
                  <a:pt x="3694074" y="131338"/>
                  <a:pt x="3694309" y="131338"/>
                </a:cubicBezTo>
                <a:cubicBezTo>
                  <a:pt x="3694545" y="131338"/>
                  <a:pt x="3697364" y="131280"/>
                  <a:pt x="3702768" y="131162"/>
                </a:cubicBezTo>
                <a:cubicBezTo>
                  <a:pt x="3708171" y="131045"/>
                  <a:pt x="3711519" y="131338"/>
                  <a:pt x="3712812" y="132043"/>
                </a:cubicBezTo>
                <a:cubicBezTo>
                  <a:pt x="3714104" y="132748"/>
                  <a:pt x="3715220" y="133747"/>
                  <a:pt x="3716160" y="135039"/>
                </a:cubicBezTo>
                <a:cubicBezTo>
                  <a:pt x="3717100" y="136331"/>
                  <a:pt x="3717569" y="137976"/>
                  <a:pt x="3717569" y="139973"/>
                </a:cubicBezTo>
                <a:cubicBezTo>
                  <a:pt x="3717569" y="141970"/>
                  <a:pt x="3717276" y="143438"/>
                  <a:pt x="3716688" y="144378"/>
                </a:cubicBezTo>
                <a:cubicBezTo>
                  <a:pt x="3716101" y="145318"/>
                  <a:pt x="3714985" y="146316"/>
                  <a:pt x="3713340" y="147374"/>
                </a:cubicBezTo>
                <a:cubicBezTo>
                  <a:pt x="3711696" y="148431"/>
                  <a:pt x="3708935" y="148960"/>
                  <a:pt x="3705058" y="148960"/>
                </a:cubicBezTo>
                <a:cubicBezTo>
                  <a:pt x="3701182" y="148960"/>
                  <a:pt x="3698715" y="149194"/>
                  <a:pt x="3697657" y="149664"/>
                </a:cubicBezTo>
                <a:cubicBezTo>
                  <a:pt x="3696600" y="150134"/>
                  <a:pt x="3694016" y="150369"/>
                  <a:pt x="3689904" y="150369"/>
                </a:cubicBezTo>
                <a:cubicBezTo>
                  <a:pt x="3685792" y="150369"/>
                  <a:pt x="3682503" y="150839"/>
                  <a:pt x="3680036" y="151779"/>
                </a:cubicBezTo>
                <a:cubicBezTo>
                  <a:pt x="3677569" y="152719"/>
                  <a:pt x="3675807" y="153189"/>
                  <a:pt x="3674750" y="153189"/>
                </a:cubicBezTo>
                <a:cubicBezTo>
                  <a:pt x="3673693" y="153189"/>
                  <a:pt x="3672812" y="153482"/>
                  <a:pt x="3672107" y="154070"/>
                </a:cubicBezTo>
                <a:cubicBezTo>
                  <a:pt x="3671402" y="154657"/>
                  <a:pt x="3670051" y="155362"/>
                  <a:pt x="3668054" y="156184"/>
                </a:cubicBezTo>
                <a:cubicBezTo>
                  <a:pt x="3666056" y="157007"/>
                  <a:pt x="3665058" y="157418"/>
                  <a:pt x="3665058" y="157418"/>
                </a:cubicBezTo>
                <a:cubicBezTo>
                  <a:pt x="3665058" y="157418"/>
                  <a:pt x="3663883" y="157418"/>
                  <a:pt x="3661534" y="157418"/>
                </a:cubicBezTo>
                <a:cubicBezTo>
                  <a:pt x="3659184" y="157418"/>
                  <a:pt x="3657364" y="157065"/>
                  <a:pt x="3656071" y="156360"/>
                </a:cubicBezTo>
                <a:cubicBezTo>
                  <a:pt x="3654779" y="155656"/>
                  <a:pt x="3653663" y="154657"/>
                  <a:pt x="3652723" y="153365"/>
                </a:cubicBezTo>
                <a:cubicBezTo>
                  <a:pt x="3651783" y="152073"/>
                  <a:pt x="3651255" y="150604"/>
                  <a:pt x="3651137" y="148960"/>
                </a:cubicBezTo>
                <a:cubicBezTo>
                  <a:pt x="3651020" y="147315"/>
                  <a:pt x="3651313" y="145846"/>
                  <a:pt x="3652018" y="144554"/>
                </a:cubicBezTo>
                <a:lnTo>
                  <a:pt x="3654109" y="142882"/>
                </a:lnTo>
                <a:lnTo>
                  <a:pt x="3651842" y="142263"/>
                </a:lnTo>
                <a:cubicBezTo>
                  <a:pt x="3650550" y="141559"/>
                  <a:pt x="3649434" y="140560"/>
                  <a:pt x="3648494" y="139268"/>
                </a:cubicBezTo>
                <a:cubicBezTo>
                  <a:pt x="3648024" y="138622"/>
                  <a:pt x="3647657" y="135876"/>
                  <a:pt x="3647393" y="131030"/>
                </a:cubicBezTo>
                <a:lnTo>
                  <a:pt x="3647348" y="129802"/>
                </a:lnTo>
                <a:lnTo>
                  <a:pt x="3647084" y="130105"/>
                </a:lnTo>
                <a:cubicBezTo>
                  <a:pt x="3643325" y="133747"/>
                  <a:pt x="3641387" y="135567"/>
                  <a:pt x="3641269" y="135567"/>
                </a:cubicBezTo>
                <a:cubicBezTo>
                  <a:pt x="3641152" y="135567"/>
                  <a:pt x="3640976" y="136331"/>
                  <a:pt x="3640741" y="137858"/>
                </a:cubicBezTo>
                <a:cubicBezTo>
                  <a:pt x="3640506" y="139385"/>
                  <a:pt x="3639860" y="140854"/>
                  <a:pt x="3638802" y="142263"/>
                </a:cubicBezTo>
                <a:cubicBezTo>
                  <a:pt x="3637745" y="143673"/>
                  <a:pt x="3636394" y="144907"/>
                  <a:pt x="3634750" y="145964"/>
                </a:cubicBezTo>
                <a:cubicBezTo>
                  <a:pt x="3633105" y="147021"/>
                  <a:pt x="3632283" y="147550"/>
                  <a:pt x="3632283" y="147550"/>
                </a:cubicBezTo>
                <a:cubicBezTo>
                  <a:pt x="3632283" y="147550"/>
                  <a:pt x="3631636" y="147550"/>
                  <a:pt x="3630344" y="147550"/>
                </a:cubicBezTo>
                <a:cubicBezTo>
                  <a:pt x="3629052" y="147550"/>
                  <a:pt x="3627760" y="147197"/>
                  <a:pt x="3626468" y="146493"/>
                </a:cubicBezTo>
                <a:cubicBezTo>
                  <a:pt x="3625175" y="145788"/>
                  <a:pt x="3624059" y="144789"/>
                  <a:pt x="3623120" y="143497"/>
                </a:cubicBezTo>
                <a:cubicBezTo>
                  <a:pt x="3622179" y="142205"/>
                  <a:pt x="3621651" y="140736"/>
                  <a:pt x="3621534" y="139092"/>
                </a:cubicBezTo>
                <a:cubicBezTo>
                  <a:pt x="3621416" y="137447"/>
                  <a:pt x="3621593" y="136272"/>
                  <a:pt x="3622062" y="135567"/>
                </a:cubicBezTo>
                <a:cubicBezTo>
                  <a:pt x="3622532" y="134863"/>
                  <a:pt x="3623002" y="133629"/>
                  <a:pt x="3623472" y="131867"/>
                </a:cubicBezTo>
                <a:cubicBezTo>
                  <a:pt x="3623942" y="130105"/>
                  <a:pt x="3624529" y="128578"/>
                  <a:pt x="3625234" y="127285"/>
                </a:cubicBezTo>
                <a:cubicBezTo>
                  <a:pt x="3625939" y="125993"/>
                  <a:pt x="3627055" y="124760"/>
                  <a:pt x="3628582" y="123585"/>
                </a:cubicBezTo>
                <a:cubicBezTo>
                  <a:pt x="3630109" y="122410"/>
                  <a:pt x="3632635" y="120589"/>
                  <a:pt x="3636159" y="118122"/>
                </a:cubicBezTo>
                <a:cubicBezTo>
                  <a:pt x="3639683" y="115655"/>
                  <a:pt x="3642679" y="113012"/>
                  <a:pt x="3645146" y="110193"/>
                </a:cubicBezTo>
                <a:lnTo>
                  <a:pt x="3646907" y="108836"/>
                </a:lnTo>
                <a:lnTo>
                  <a:pt x="3646897" y="98199"/>
                </a:lnTo>
                <a:cubicBezTo>
                  <a:pt x="3646963" y="87781"/>
                  <a:pt x="3647261" y="82087"/>
                  <a:pt x="3647789" y="81118"/>
                </a:cubicBezTo>
                <a:cubicBezTo>
                  <a:pt x="3648494" y="79825"/>
                  <a:pt x="3649493" y="78709"/>
                  <a:pt x="3650785" y="77770"/>
                </a:cubicBezTo>
                <a:cubicBezTo>
                  <a:pt x="3652077" y="76830"/>
                  <a:pt x="3653545" y="76301"/>
                  <a:pt x="3655190" y="76184"/>
                </a:cubicBezTo>
                <a:cubicBezTo>
                  <a:pt x="3656835" y="76066"/>
                  <a:pt x="3658303" y="76360"/>
                  <a:pt x="3659596" y="77065"/>
                </a:cubicBezTo>
                <a:cubicBezTo>
                  <a:pt x="3660888" y="77770"/>
                  <a:pt x="3662004" y="78768"/>
                  <a:pt x="3662944" y="80060"/>
                </a:cubicBezTo>
                <a:cubicBezTo>
                  <a:pt x="3663648" y="81030"/>
                  <a:pt x="3664155" y="85831"/>
                  <a:pt x="3664463" y="94466"/>
                </a:cubicBezTo>
                <a:lnTo>
                  <a:pt x="3664546" y="97833"/>
                </a:lnTo>
                <a:lnTo>
                  <a:pt x="3668230" y="96096"/>
                </a:lnTo>
                <a:cubicBezTo>
                  <a:pt x="3671754" y="94921"/>
                  <a:pt x="3675337" y="93570"/>
                  <a:pt x="3678979" y="92043"/>
                </a:cubicBezTo>
                <a:lnTo>
                  <a:pt x="3686027" y="89353"/>
                </a:lnTo>
                <a:lnTo>
                  <a:pt x="3686027" y="85082"/>
                </a:lnTo>
                <a:cubicBezTo>
                  <a:pt x="3685969" y="83027"/>
                  <a:pt x="3685851" y="81881"/>
                  <a:pt x="3685675" y="81646"/>
                </a:cubicBezTo>
                <a:cubicBezTo>
                  <a:pt x="3685322" y="81176"/>
                  <a:pt x="3685088" y="80119"/>
                  <a:pt x="3684970" y="78475"/>
                </a:cubicBezTo>
                <a:cubicBezTo>
                  <a:pt x="3684853" y="76830"/>
                  <a:pt x="3685146" y="75361"/>
                  <a:pt x="3685851" y="74069"/>
                </a:cubicBezTo>
                <a:cubicBezTo>
                  <a:pt x="3686556" y="72777"/>
                  <a:pt x="3687555" y="71661"/>
                  <a:pt x="3688847" y="70721"/>
                </a:cubicBezTo>
                <a:cubicBezTo>
                  <a:pt x="3690139" y="69781"/>
                  <a:pt x="3691607" y="69253"/>
                  <a:pt x="3693252" y="69135"/>
                </a:cubicBezTo>
                <a:close/>
                <a:moveTo>
                  <a:pt x="3303118" y="52043"/>
                </a:moveTo>
                <a:cubicBezTo>
                  <a:pt x="3302883" y="52043"/>
                  <a:pt x="3302765" y="52101"/>
                  <a:pt x="3302765" y="52219"/>
                </a:cubicBezTo>
                <a:cubicBezTo>
                  <a:pt x="3302765" y="52336"/>
                  <a:pt x="3302883" y="52395"/>
                  <a:pt x="3303118" y="52395"/>
                </a:cubicBezTo>
                <a:cubicBezTo>
                  <a:pt x="3303353" y="52395"/>
                  <a:pt x="3303470" y="52395"/>
                  <a:pt x="3303470" y="52395"/>
                </a:cubicBezTo>
                <a:cubicBezTo>
                  <a:pt x="3303470" y="52395"/>
                  <a:pt x="3303470" y="52336"/>
                  <a:pt x="3303470" y="52219"/>
                </a:cubicBezTo>
                <a:cubicBezTo>
                  <a:pt x="3303470" y="52101"/>
                  <a:pt x="3303353" y="52043"/>
                  <a:pt x="3303118" y="52043"/>
                </a:cubicBezTo>
                <a:close/>
                <a:moveTo>
                  <a:pt x="810592" y="46756"/>
                </a:moveTo>
                <a:cubicBezTo>
                  <a:pt x="811649" y="46521"/>
                  <a:pt x="813470" y="47050"/>
                  <a:pt x="816054" y="48342"/>
                </a:cubicBezTo>
                <a:cubicBezTo>
                  <a:pt x="818639" y="49634"/>
                  <a:pt x="820225" y="50339"/>
                  <a:pt x="820812" y="50457"/>
                </a:cubicBezTo>
                <a:cubicBezTo>
                  <a:pt x="821400" y="50574"/>
                  <a:pt x="822339" y="51162"/>
                  <a:pt x="823632" y="52219"/>
                </a:cubicBezTo>
                <a:cubicBezTo>
                  <a:pt x="824924" y="53276"/>
                  <a:pt x="826157" y="54451"/>
                  <a:pt x="827332" y="55743"/>
                </a:cubicBezTo>
                <a:cubicBezTo>
                  <a:pt x="828507" y="57035"/>
                  <a:pt x="830563" y="58562"/>
                  <a:pt x="833499" y="60325"/>
                </a:cubicBezTo>
                <a:cubicBezTo>
                  <a:pt x="836436" y="62087"/>
                  <a:pt x="838962" y="64025"/>
                  <a:pt x="841077" y="66140"/>
                </a:cubicBezTo>
                <a:cubicBezTo>
                  <a:pt x="843191" y="68254"/>
                  <a:pt x="845130" y="69899"/>
                  <a:pt x="846892" y="71074"/>
                </a:cubicBezTo>
                <a:cubicBezTo>
                  <a:pt x="848654" y="72248"/>
                  <a:pt x="850298" y="74010"/>
                  <a:pt x="851826" y="76360"/>
                </a:cubicBezTo>
                <a:cubicBezTo>
                  <a:pt x="853353" y="78709"/>
                  <a:pt x="854704" y="80707"/>
                  <a:pt x="855879" y="82351"/>
                </a:cubicBezTo>
                <a:cubicBezTo>
                  <a:pt x="857053" y="83996"/>
                  <a:pt x="857641" y="85993"/>
                  <a:pt x="857641" y="88342"/>
                </a:cubicBezTo>
                <a:cubicBezTo>
                  <a:pt x="857641" y="90692"/>
                  <a:pt x="857347" y="92337"/>
                  <a:pt x="856760" y="93276"/>
                </a:cubicBezTo>
                <a:cubicBezTo>
                  <a:pt x="856172" y="94216"/>
                  <a:pt x="855056" y="95215"/>
                  <a:pt x="853412" y="96272"/>
                </a:cubicBezTo>
                <a:cubicBezTo>
                  <a:pt x="851767" y="97329"/>
                  <a:pt x="850945" y="97858"/>
                  <a:pt x="850945" y="97858"/>
                </a:cubicBezTo>
                <a:cubicBezTo>
                  <a:pt x="850945" y="97858"/>
                  <a:pt x="850298" y="97858"/>
                  <a:pt x="849006" y="97858"/>
                </a:cubicBezTo>
                <a:cubicBezTo>
                  <a:pt x="847714" y="97858"/>
                  <a:pt x="846422" y="97505"/>
                  <a:pt x="845130" y="96801"/>
                </a:cubicBezTo>
                <a:cubicBezTo>
                  <a:pt x="843837" y="96096"/>
                  <a:pt x="842663" y="94980"/>
                  <a:pt x="841605" y="93453"/>
                </a:cubicBezTo>
                <a:cubicBezTo>
                  <a:pt x="840548" y="91925"/>
                  <a:pt x="839667" y="90457"/>
                  <a:pt x="838962" y="89047"/>
                </a:cubicBezTo>
                <a:cubicBezTo>
                  <a:pt x="838257" y="87638"/>
                  <a:pt x="837435" y="86522"/>
                  <a:pt x="836495" y="85699"/>
                </a:cubicBezTo>
                <a:cubicBezTo>
                  <a:pt x="835555" y="84877"/>
                  <a:pt x="834557" y="83996"/>
                  <a:pt x="833499" y="83056"/>
                </a:cubicBezTo>
                <a:cubicBezTo>
                  <a:pt x="832442" y="82116"/>
                  <a:pt x="831267" y="80530"/>
                  <a:pt x="829975" y="78298"/>
                </a:cubicBezTo>
                <a:cubicBezTo>
                  <a:pt x="828683" y="76066"/>
                  <a:pt x="826745" y="73599"/>
                  <a:pt x="824160" y="70897"/>
                </a:cubicBezTo>
                <a:cubicBezTo>
                  <a:pt x="821576" y="68195"/>
                  <a:pt x="819520" y="65494"/>
                  <a:pt x="817993" y="62792"/>
                </a:cubicBezTo>
                <a:cubicBezTo>
                  <a:pt x="816466" y="60090"/>
                  <a:pt x="815467" y="58562"/>
                  <a:pt x="814997" y="58210"/>
                </a:cubicBezTo>
                <a:cubicBezTo>
                  <a:pt x="814527" y="57858"/>
                  <a:pt x="813999" y="57212"/>
                  <a:pt x="813411" y="56272"/>
                </a:cubicBezTo>
                <a:cubicBezTo>
                  <a:pt x="812824" y="55332"/>
                  <a:pt x="811825" y="54392"/>
                  <a:pt x="810416" y="53452"/>
                </a:cubicBezTo>
                <a:cubicBezTo>
                  <a:pt x="809006" y="52513"/>
                  <a:pt x="808184" y="51573"/>
                  <a:pt x="807949" y="50633"/>
                </a:cubicBezTo>
                <a:cubicBezTo>
                  <a:pt x="807714" y="49693"/>
                  <a:pt x="807831" y="48871"/>
                  <a:pt x="808301" y="48166"/>
                </a:cubicBezTo>
                <a:cubicBezTo>
                  <a:pt x="808771" y="47461"/>
                  <a:pt x="809535" y="46991"/>
                  <a:pt x="810592" y="46756"/>
                </a:cubicBezTo>
                <a:close/>
                <a:moveTo>
                  <a:pt x="904866" y="40941"/>
                </a:moveTo>
                <a:cubicBezTo>
                  <a:pt x="906510" y="40824"/>
                  <a:pt x="907979" y="41117"/>
                  <a:pt x="909271" y="41822"/>
                </a:cubicBezTo>
                <a:cubicBezTo>
                  <a:pt x="910563" y="42527"/>
                  <a:pt x="911679" y="43526"/>
                  <a:pt x="912619" y="44818"/>
                </a:cubicBezTo>
                <a:cubicBezTo>
                  <a:pt x="913559" y="46110"/>
                  <a:pt x="914087" y="48048"/>
                  <a:pt x="914205" y="50633"/>
                </a:cubicBezTo>
                <a:cubicBezTo>
                  <a:pt x="914322" y="53217"/>
                  <a:pt x="913852" y="56037"/>
                  <a:pt x="912795" y="59091"/>
                </a:cubicBezTo>
                <a:cubicBezTo>
                  <a:pt x="911738" y="62145"/>
                  <a:pt x="910622" y="64789"/>
                  <a:pt x="909447" y="67021"/>
                </a:cubicBezTo>
                <a:cubicBezTo>
                  <a:pt x="908272" y="69253"/>
                  <a:pt x="906745" y="71602"/>
                  <a:pt x="904866" y="74069"/>
                </a:cubicBezTo>
                <a:cubicBezTo>
                  <a:pt x="902986" y="76536"/>
                  <a:pt x="901987" y="77770"/>
                  <a:pt x="901870" y="77770"/>
                </a:cubicBezTo>
                <a:cubicBezTo>
                  <a:pt x="901753" y="77770"/>
                  <a:pt x="900402" y="79884"/>
                  <a:pt x="897817" y="84113"/>
                </a:cubicBezTo>
                <a:cubicBezTo>
                  <a:pt x="895233" y="88342"/>
                  <a:pt x="893001" y="91514"/>
                  <a:pt x="891121" y="93629"/>
                </a:cubicBezTo>
                <a:cubicBezTo>
                  <a:pt x="889241" y="95743"/>
                  <a:pt x="888243" y="96801"/>
                  <a:pt x="888125" y="96801"/>
                </a:cubicBezTo>
                <a:cubicBezTo>
                  <a:pt x="888008" y="96801"/>
                  <a:pt x="887479" y="97623"/>
                  <a:pt x="886539" y="99268"/>
                </a:cubicBezTo>
                <a:cubicBezTo>
                  <a:pt x="885600" y="100912"/>
                  <a:pt x="885071" y="101735"/>
                  <a:pt x="884954" y="101735"/>
                </a:cubicBezTo>
                <a:cubicBezTo>
                  <a:pt x="884836" y="101735"/>
                  <a:pt x="884131" y="102851"/>
                  <a:pt x="882839" y="105083"/>
                </a:cubicBezTo>
                <a:cubicBezTo>
                  <a:pt x="881547" y="107315"/>
                  <a:pt x="880842" y="108431"/>
                  <a:pt x="880725" y="108431"/>
                </a:cubicBezTo>
                <a:cubicBezTo>
                  <a:pt x="880607" y="108431"/>
                  <a:pt x="880137" y="109547"/>
                  <a:pt x="879315" y="111779"/>
                </a:cubicBezTo>
                <a:cubicBezTo>
                  <a:pt x="878493" y="114011"/>
                  <a:pt x="878022" y="115127"/>
                  <a:pt x="877905" y="115127"/>
                </a:cubicBezTo>
                <a:cubicBezTo>
                  <a:pt x="877788" y="115127"/>
                  <a:pt x="877376" y="116008"/>
                  <a:pt x="876672" y="117770"/>
                </a:cubicBezTo>
                <a:cubicBezTo>
                  <a:pt x="875967" y="119532"/>
                  <a:pt x="875555" y="120413"/>
                  <a:pt x="875438" y="120413"/>
                </a:cubicBezTo>
                <a:cubicBezTo>
                  <a:pt x="875321" y="120413"/>
                  <a:pt x="875203" y="121470"/>
                  <a:pt x="875086" y="123585"/>
                </a:cubicBezTo>
                <a:cubicBezTo>
                  <a:pt x="874968" y="125699"/>
                  <a:pt x="876319" y="126287"/>
                  <a:pt x="879138" y="125347"/>
                </a:cubicBezTo>
                <a:cubicBezTo>
                  <a:pt x="881958" y="124407"/>
                  <a:pt x="884601" y="123291"/>
                  <a:pt x="887068" y="121999"/>
                </a:cubicBezTo>
                <a:cubicBezTo>
                  <a:pt x="889535" y="120707"/>
                  <a:pt x="894586" y="118240"/>
                  <a:pt x="902222" y="114598"/>
                </a:cubicBezTo>
                <a:cubicBezTo>
                  <a:pt x="909858" y="110956"/>
                  <a:pt x="914851" y="108431"/>
                  <a:pt x="917200" y="107021"/>
                </a:cubicBezTo>
                <a:cubicBezTo>
                  <a:pt x="919550" y="105611"/>
                  <a:pt x="921606" y="104554"/>
                  <a:pt x="923368" y="103849"/>
                </a:cubicBezTo>
                <a:cubicBezTo>
                  <a:pt x="925130" y="103144"/>
                  <a:pt x="926540" y="102381"/>
                  <a:pt x="927597" y="101558"/>
                </a:cubicBezTo>
                <a:cubicBezTo>
                  <a:pt x="928654" y="100736"/>
                  <a:pt x="930240" y="100266"/>
                  <a:pt x="932355" y="100149"/>
                </a:cubicBezTo>
                <a:cubicBezTo>
                  <a:pt x="934469" y="100031"/>
                  <a:pt x="936173" y="100325"/>
                  <a:pt x="937465" y="101030"/>
                </a:cubicBezTo>
                <a:cubicBezTo>
                  <a:pt x="938757" y="101735"/>
                  <a:pt x="939873" y="102733"/>
                  <a:pt x="940813" y="104025"/>
                </a:cubicBezTo>
                <a:cubicBezTo>
                  <a:pt x="941753" y="105318"/>
                  <a:pt x="942223" y="107432"/>
                  <a:pt x="942223" y="110369"/>
                </a:cubicBezTo>
                <a:cubicBezTo>
                  <a:pt x="942223" y="113306"/>
                  <a:pt x="942164" y="114774"/>
                  <a:pt x="942046" y="114774"/>
                </a:cubicBezTo>
                <a:cubicBezTo>
                  <a:pt x="941929" y="114774"/>
                  <a:pt x="941694" y="115538"/>
                  <a:pt x="941342" y="117065"/>
                </a:cubicBezTo>
                <a:cubicBezTo>
                  <a:pt x="940989" y="118592"/>
                  <a:pt x="940284" y="120237"/>
                  <a:pt x="939227" y="121999"/>
                </a:cubicBezTo>
                <a:cubicBezTo>
                  <a:pt x="938170" y="123761"/>
                  <a:pt x="937582" y="124642"/>
                  <a:pt x="937465" y="124642"/>
                </a:cubicBezTo>
                <a:cubicBezTo>
                  <a:pt x="937348" y="124642"/>
                  <a:pt x="937112" y="125582"/>
                  <a:pt x="936760" y="127462"/>
                </a:cubicBezTo>
                <a:cubicBezTo>
                  <a:pt x="936408" y="129341"/>
                  <a:pt x="935762" y="131867"/>
                  <a:pt x="934822" y="135039"/>
                </a:cubicBezTo>
                <a:cubicBezTo>
                  <a:pt x="933882" y="138211"/>
                  <a:pt x="933353" y="139796"/>
                  <a:pt x="933236" y="139796"/>
                </a:cubicBezTo>
                <a:cubicBezTo>
                  <a:pt x="933118" y="139796"/>
                  <a:pt x="932707" y="140854"/>
                  <a:pt x="932002" y="142968"/>
                </a:cubicBezTo>
                <a:cubicBezTo>
                  <a:pt x="931297" y="145083"/>
                  <a:pt x="930886" y="146140"/>
                  <a:pt x="930769" y="146140"/>
                </a:cubicBezTo>
                <a:cubicBezTo>
                  <a:pt x="930651" y="146140"/>
                  <a:pt x="930416" y="147256"/>
                  <a:pt x="930064" y="149488"/>
                </a:cubicBezTo>
                <a:cubicBezTo>
                  <a:pt x="929712" y="151720"/>
                  <a:pt x="929007" y="153541"/>
                  <a:pt x="927949" y="154951"/>
                </a:cubicBezTo>
                <a:cubicBezTo>
                  <a:pt x="926892" y="156360"/>
                  <a:pt x="926305" y="157065"/>
                  <a:pt x="926187" y="157065"/>
                </a:cubicBezTo>
                <a:cubicBezTo>
                  <a:pt x="926070" y="157065"/>
                  <a:pt x="925952" y="158005"/>
                  <a:pt x="925835" y="159885"/>
                </a:cubicBezTo>
                <a:cubicBezTo>
                  <a:pt x="925717" y="161764"/>
                  <a:pt x="925541" y="163057"/>
                  <a:pt x="925306" y="163761"/>
                </a:cubicBezTo>
                <a:cubicBezTo>
                  <a:pt x="925071" y="164466"/>
                  <a:pt x="924308" y="165582"/>
                  <a:pt x="923016" y="167109"/>
                </a:cubicBezTo>
                <a:cubicBezTo>
                  <a:pt x="921723" y="168637"/>
                  <a:pt x="921018" y="169400"/>
                  <a:pt x="920901" y="169400"/>
                </a:cubicBezTo>
                <a:cubicBezTo>
                  <a:pt x="920784" y="169400"/>
                  <a:pt x="919844" y="171397"/>
                  <a:pt x="918082" y="175391"/>
                </a:cubicBezTo>
                <a:cubicBezTo>
                  <a:pt x="916319" y="179386"/>
                  <a:pt x="915380" y="181383"/>
                  <a:pt x="915262" y="181383"/>
                </a:cubicBezTo>
                <a:cubicBezTo>
                  <a:pt x="915145" y="181383"/>
                  <a:pt x="914440" y="182969"/>
                  <a:pt x="913148" y="186140"/>
                </a:cubicBezTo>
                <a:cubicBezTo>
                  <a:pt x="911855" y="189312"/>
                  <a:pt x="910622" y="191779"/>
                  <a:pt x="909447" y="193541"/>
                </a:cubicBezTo>
                <a:cubicBezTo>
                  <a:pt x="908272" y="195303"/>
                  <a:pt x="907626" y="196184"/>
                  <a:pt x="907509" y="196184"/>
                </a:cubicBezTo>
                <a:cubicBezTo>
                  <a:pt x="907391" y="196184"/>
                  <a:pt x="906980" y="197066"/>
                  <a:pt x="906275" y="198828"/>
                </a:cubicBezTo>
                <a:lnTo>
                  <a:pt x="906202" y="198951"/>
                </a:lnTo>
                <a:lnTo>
                  <a:pt x="907245" y="200502"/>
                </a:lnTo>
                <a:cubicBezTo>
                  <a:pt x="908067" y="201676"/>
                  <a:pt x="908625" y="202411"/>
                  <a:pt x="908918" y="202704"/>
                </a:cubicBezTo>
                <a:cubicBezTo>
                  <a:pt x="909506" y="203292"/>
                  <a:pt x="910211" y="204231"/>
                  <a:pt x="911033" y="205524"/>
                </a:cubicBezTo>
                <a:cubicBezTo>
                  <a:pt x="911855" y="206816"/>
                  <a:pt x="912560" y="207756"/>
                  <a:pt x="913148" y="208343"/>
                </a:cubicBezTo>
                <a:cubicBezTo>
                  <a:pt x="913735" y="208931"/>
                  <a:pt x="914381" y="209753"/>
                  <a:pt x="915086" y="210810"/>
                </a:cubicBezTo>
                <a:cubicBezTo>
                  <a:pt x="915791" y="211867"/>
                  <a:pt x="916907" y="213336"/>
                  <a:pt x="918434" y="215215"/>
                </a:cubicBezTo>
                <a:cubicBezTo>
                  <a:pt x="919961" y="217095"/>
                  <a:pt x="921312" y="218328"/>
                  <a:pt x="922487" y="218916"/>
                </a:cubicBezTo>
                <a:cubicBezTo>
                  <a:pt x="923662" y="219503"/>
                  <a:pt x="925306" y="220854"/>
                  <a:pt x="927421" y="222969"/>
                </a:cubicBezTo>
                <a:cubicBezTo>
                  <a:pt x="929535" y="225083"/>
                  <a:pt x="931885" y="226963"/>
                  <a:pt x="934469" y="228608"/>
                </a:cubicBezTo>
                <a:cubicBezTo>
                  <a:pt x="937054" y="230252"/>
                  <a:pt x="938698" y="231486"/>
                  <a:pt x="939403" y="232308"/>
                </a:cubicBezTo>
                <a:cubicBezTo>
                  <a:pt x="940108" y="233130"/>
                  <a:pt x="941048" y="233835"/>
                  <a:pt x="942223" y="234423"/>
                </a:cubicBezTo>
                <a:cubicBezTo>
                  <a:pt x="943397" y="235010"/>
                  <a:pt x="944631" y="235950"/>
                  <a:pt x="945923" y="237242"/>
                </a:cubicBezTo>
                <a:cubicBezTo>
                  <a:pt x="947215" y="238534"/>
                  <a:pt x="948155" y="239239"/>
                  <a:pt x="948742" y="239357"/>
                </a:cubicBezTo>
                <a:cubicBezTo>
                  <a:pt x="949330" y="239474"/>
                  <a:pt x="950270" y="239885"/>
                  <a:pt x="951562" y="240590"/>
                </a:cubicBezTo>
                <a:cubicBezTo>
                  <a:pt x="952854" y="241295"/>
                  <a:pt x="953794" y="242117"/>
                  <a:pt x="954381" y="243057"/>
                </a:cubicBezTo>
                <a:cubicBezTo>
                  <a:pt x="954969" y="243997"/>
                  <a:pt x="956085" y="244937"/>
                  <a:pt x="957729" y="245876"/>
                </a:cubicBezTo>
                <a:cubicBezTo>
                  <a:pt x="959374" y="246816"/>
                  <a:pt x="960607" y="247404"/>
                  <a:pt x="961430" y="247639"/>
                </a:cubicBezTo>
                <a:cubicBezTo>
                  <a:pt x="962252" y="247873"/>
                  <a:pt x="963251" y="248402"/>
                  <a:pt x="964425" y="249224"/>
                </a:cubicBezTo>
                <a:cubicBezTo>
                  <a:pt x="965600" y="250047"/>
                  <a:pt x="966657" y="250575"/>
                  <a:pt x="967597" y="250810"/>
                </a:cubicBezTo>
                <a:cubicBezTo>
                  <a:pt x="968537" y="251045"/>
                  <a:pt x="969477" y="251515"/>
                  <a:pt x="970417" y="252220"/>
                </a:cubicBezTo>
                <a:cubicBezTo>
                  <a:pt x="971356" y="252925"/>
                  <a:pt x="972531" y="253395"/>
                  <a:pt x="973941" y="253630"/>
                </a:cubicBezTo>
                <a:cubicBezTo>
                  <a:pt x="975351" y="253865"/>
                  <a:pt x="976878" y="254570"/>
                  <a:pt x="978522" y="255744"/>
                </a:cubicBezTo>
                <a:cubicBezTo>
                  <a:pt x="980167" y="256919"/>
                  <a:pt x="981518" y="257683"/>
                  <a:pt x="982575" y="258035"/>
                </a:cubicBezTo>
                <a:cubicBezTo>
                  <a:pt x="983633" y="258387"/>
                  <a:pt x="985336" y="259327"/>
                  <a:pt x="987685" y="260854"/>
                </a:cubicBezTo>
                <a:cubicBezTo>
                  <a:pt x="990035" y="262382"/>
                  <a:pt x="992208" y="263204"/>
                  <a:pt x="994205" y="263321"/>
                </a:cubicBezTo>
                <a:cubicBezTo>
                  <a:pt x="996202" y="263439"/>
                  <a:pt x="997847" y="263850"/>
                  <a:pt x="999139" y="264555"/>
                </a:cubicBezTo>
                <a:cubicBezTo>
                  <a:pt x="1000431" y="265260"/>
                  <a:pt x="1001548" y="266258"/>
                  <a:pt x="1002487" y="267551"/>
                </a:cubicBezTo>
                <a:cubicBezTo>
                  <a:pt x="1003427" y="268843"/>
                  <a:pt x="1003897" y="270487"/>
                  <a:pt x="1003897" y="272484"/>
                </a:cubicBezTo>
                <a:cubicBezTo>
                  <a:pt x="1003897" y="274482"/>
                  <a:pt x="1003603" y="275950"/>
                  <a:pt x="1003016" y="276890"/>
                </a:cubicBezTo>
                <a:cubicBezTo>
                  <a:pt x="1002429" y="277830"/>
                  <a:pt x="1001313" y="278828"/>
                  <a:pt x="999668" y="279885"/>
                </a:cubicBezTo>
                <a:cubicBezTo>
                  <a:pt x="998023" y="280943"/>
                  <a:pt x="997201" y="281471"/>
                  <a:pt x="997201" y="281471"/>
                </a:cubicBezTo>
                <a:cubicBezTo>
                  <a:pt x="997201" y="281471"/>
                  <a:pt x="995674" y="281471"/>
                  <a:pt x="992619" y="281471"/>
                </a:cubicBezTo>
                <a:cubicBezTo>
                  <a:pt x="989565" y="281471"/>
                  <a:pt x="986628" y="280708"/>
                  <a:pt x="983809" y="279181"/>
                </a:cubicBezTo>
                <a:cubicBezTo>
                  <a:pt x="980989" y="277653"/>
                  <a:pt x="978816" y="276537"/>
                  <a:pt x="977289" y="275833"/>
                </a:cubicBezTo>
                <a:cubicBezTo>
                  <a:pt x="975762" y="275128"/>
                  <a:pt x="974411" y="274658"/>
                  <a:pt x="973236" y="274423"/>
                </a:cubicBezTo>
                <a:cubicBezTo>
                  <a:pt x="972061" y="274188"/>
                  <a:pt x="971004" y="273718"/>
                  <a:pt x="970064" y="273013"/>
                </a:cubicBezTo>
                <a:cubicBezTo>
                  <a:pt x="969124" y="272308"/>
                  <a:pt x="967832" y="271486"/>
                  <a:pt x="966188" y="270546"/>
                </a:cubicBezTo>
                <a:cubicBezTo>
                  <a:pt x="964543" y="269606"/>
                  <a:pt x="963016" y="268960"/>
                  <a:pt x="961606" y="268608"/>
                </a:cubicBezTo>
                <a:cubicBezTo>
                  <a:pt x="960196" y="268255"/>
                  <a:pt x="958963" y="267609"/>
                  <a:pt x="957906" y="266669"/>
                </a:cubicBezTo>
                <a:cubicBezTo>
                  <a:pt x="956848" y="265730"/>
                  <a:pt x="955908" y="265142"/>
                  <a:pt x="955086" y="264907"/>
                </a:cubicBezTo>
                <a:cubicBezTo>
                  <a:pt x="954264" y="264672"/>
                  <a:pt x="953030" y="264026"/>
                  <a:pt x="951386" y="262969"/>
                </a:cubicBezTo>
                <a:cubicBezTo>
                  <a:pt x="949741" y="261912"/>
                  <a:pt x="947450" y="260502"/>
                  <a:pt x="944513" y="258740"/>
                </a:cubicBezTo>
                <a:cubicBezTo>
                  <a:pt x="941577" y="256978"/>
                  <a:pt x="939521" y="255509"/>
                  <a:pt x="938346" y="254335"/>
                </a:cubicBezTo>
                <a:cubicBezTo>
                  <a:pt x="937171" y="253160"/>
                  <a:pt x="935762" y="252220"/>
                  <a:pt x="934117" y="251515"/>
                </a:cubicBezTo>
                <a:cubicBezTo>
                  <a:pt x="932472" y="250810"/>
                  <a:pt x="931297" y="250047"/>
                  <a:pt x="930593" y="249224"/>
                </a:cubicBezTo>
                <a:cubicBezTo>
                  <a:pt x="929888" y="248402"/>
                  <a:pt x="928948" y="247697"/>
                  <a:pt x="927773" y="247110"/>
                </a:cubicBezTo>
                <a:cubicBezTo>
                  <a:pt x="926598" y="246523"/>
                  <a:pt x="924308" y="244525"/>
                  <a:pt x="920901" y="241119"/>
                </a:cubicBezTo>
                <a:cubicBezTo>
                  <a:pt x="917494" y="237712"/>
                  <a:pt x="915497" y="235891"/>
                  <a:pt x="914910" y="235656"/>
                </a:cubicBezTo>
                <a:cubicBezTo>
                  <a:pt x="914322" y="235421"/>
                  <a:pt x="913265" y="234892"/>
                  <a:pt x="911738" y="234070"/>
                </a:cubicBezTo>
                <a:cubicBezTo>
                  <a:pt x="910211" y="233248"/>
                  <a:pt x="909036" y="232249"/>
                  <a:pt x="908214" y="231075"/>
                </a:cubicBezTo>
                <a:cubicBezTo>
                  <a:pt x="907391" y="229900"/>
                  <a:pt x="906686" y="228960"/>
                  <a:pt x="906099" y="228255"/>
                </a:cubicBezTo>
                <a:cubicBezTo>
                  <a:pt x="905512" y="227550"/>
                  <a:pt x="904689" y="226434"/>
                  <a:pt x="903632" y="224907"/>
                </a:cubicBezTo>
                <a:cubicBezTo>
                  <a:pt x="902575" y="223380"/>
                  <a:pt x="901517" y="222088"/>
                  <a:pt x="900460" y="221030"/>
                </a:cubicBezTo>
                <a:cubicBezTo>
                  <a:pt x="899403" y="219973"/>
                  <a:pt x="898405" y="218798"/>
                  <a:pt x="897465" y="217506"/>
                </a:cubicBezTo>
                <a:lnTo>
                  <a:pt x="895394" y="215436"/>
                </a:lnTo>
                <a:lnTo>
                  <a:pt x="892354" y="219797"/>
                </a:lnTo>
                <a:cubicBezTo>
                  <a:pt x="890122" y="222851"/>
                  <a:pt x="888360" y="225318"/>
                  <a:pt x="887068" y="227198"/>
                </a:cubicBezTo>
                <a:cubicBezTo>
                  <a:pt x="885776" y="229077"/>
                  <a:pt x="885071" y="230017"/>
                  <a:pt x="884954" y="230017"/>
                </a:cubicBezTo>
                <a:cubicBezTo>
                  <a:pt x="884836" y="230017"/>
                  <a:pt x="884425" y="230722"/>
                  <a:pt x="883720" y="232132"/>
                </a:cubicBezTo>
                <a:cubicBezTo>
                  <a:pt x="883015" y="233542"/>
                  <a:pt x="881782" y="235186"/>
                  <a:pt x="880020" y="237066"/>
                </a:cubicBezTo>
                <a:cubicBezTo>
                  <a:pt x="878258" y="238945"/>
                  <a:pt x="877318" y="239885"/>
                  <a:pt x="877200" y="239885"/>
                </a:cubicBezTo>
                <a:cubicBezTo>
                  <a:pt x="877083" y="239885"/>
                  <a:pt x="876789" y="240355"/>
                  <a:pt x="876319" y="241295"/>
                </a:cubicBezTo>
                <a:cubicBezTo>
                  <a:pt x="875849" y="242235"/>
                  <a:pt x="874909" y="243821"/>
                  <a:pt x="873500" y="246053"/>
                </a:cubicBezTo>
                <a:cubicBezTo>
                  <a:pt x="872090" y="248285"/>
                  <a:pt x="870504" y="250399"/>
                  <a:pt x="868742" y="252396"/>
                </a:cubicBezTo>
                <a:cubicBezTo>
                  <a:pt x="866980" y="254393"/>
                  <a:pt x="866040" y="255392"/>
                  <a:pt x="865923" y="255392"/>
                </a:cubicBezTo>
                <a:cubicBezTo>
                  <a:pt x="865805" y="255392"/>
                  <a:pt x="865100" y="256567"/>
                  <a:pt x="863808" y="258916"/>
                </a:cubicBezTo>
                <a:cubicBezTo>
                  <a:pt x="862516" y="261266"/>
                  <a:pt x="861048" y="263028"/>
                  <a:pt x="859403" y="264202"/>
                </a:cubicBezTo>
                <a:cubicBezTo>
                  <a:pt x="857758" y="265377"/>
                  <a:pt x="856818" y="265965"/>
                  <a:pt x="856583" y="265965"/>
                </a:cubicBezTo>
                <a:cubicBezTo>
                  <a:pt x="856348" y="265965"/>
                  <a:pt x="855937" y="266317"/>
                  <a:pt x="855350" y="267022"/>
                </a:cubicBezTo>
                <a:cubicBezTo>
                  <a:pt x="854762" y="267727"/>
                  <a:pt x="853881" y="268667"/>
                  <a:pt x="852707" y="269841"/>
                </a:cubicBezTo>
                <a:cubicBezTo>
                  <a:pt x="851532" y="271016"/>
                  <a:pt x="850827" y="271603"/>
                  <a:pt x="850592" y="271603"/>
                </a:cubicBezTo>
                <a:cubicBezTo>
                  <a:pt x="850357" y="271603"/>
                  <a:pt x="850005" y="272015"/>
                  <a:pt x="849535" y="272837"/>
                </a:cubicBezTo>
                <a:cubicBezTo>
                  <a:pt x="849065" y="273659"/>
                  <a:pt x="848771" y="274070"/>
                  <a:pt x="848654" y="274070"/>
                </a:cubicBezTo>
                <a:cubicBezTo>
                  <a:pt x="848536" y="274070"/>
                  <a:pt x="848243" y="274540"/>
                  <a:pt x="847773" y="275480"/>
                </a:cubicBezTo>
                <a:cubicBezTo>
                  <a:pt x="847303" y="276420"/>
                  <a:pt x="846363" y="277536"/>
                  <a:pt x="844953" y="278828"/>
                </a:cubicBezTo>
                <a:cubicBezTo>
                  <a:pt x="843544" y="280120"/>
                  <a:pt x="842721" y="280766"/>
                  <a:pt x="842486" y="280766"/>
                </a:cubicBezTo>
                <a:cubicBezTo>
                  <a:pt x="842251" y="280766"/>
                  <a:pt x="841605" y="281295"/>
                  <a:pt x="840548" y="282352"/>
                </a:cubicBezTo>
                <a:cubicBezTo>
                  <a:pt x="839491" y="283410"/>
                  <a:pt x="838140" y="284467"/>
                  <a:pt x="836495" y="285524"/>
                </a:cubicBezTo>
                <a:cubicBezTo>
                  <a:pt x="834850" y="286581"/>
                  <a:pt x="833793" y="287110"/>
                  <a:pt x="833323" y="287110"/>
                </a:cubicBezTo>
                <a:cubicBezTo>
                  <a:pt x="832853" y="287110"/>
                  <a:pt x="831209" y="288050"/>
                  <a:pt x="828389" y="289929"/>
                </a:cubicBezTo>
                <a:cubicBezTo>
                  <a:pt x="825570" y="291809"/>
                  <a:pt x="824160" y="292749"/>
                  <a:pt x="824160" y="292749"/>
                </a:cubicBezTo>
                <a:cubicBezTo>
                  <a:pt x="824160" y="292749"/>
                  <a:pt x="823044" y="292749"/>
                  <a:pt x="820812" y="292749"/>
                </a:cubicBezTo>
                <a:cubicBezTo>
                  <a:pt x="818580" y="292749"/>
                  <a:pt x="816994" y="292514"/>
                  <a:pt x="816054" y="292044"/>
                </a:cubicBezTo>
                <a:cubicBezTo>
                  <a:pt x="815115" y="291574"/>
                  <a:pt x="814234" y="290928"/>
                  <a:pt x="813411" y="290106"/>
                </a:cubicBezTo>
                <a:cubicBezTo>
                  <a:pt x="812589" y="289283"/>
                  <a:pt x="811708" y="288050"/>
                  <a:pt x="810768" y="286405"/>
                </a:cubicBezTo>
                <a:cubicBezTo>
                  <a:pt x="809828" y="284761"/>
                  <a:pt x="809300" y="281119"/>
                  <a:pt x="809182" y="275480"/>
                </a:cubicBezTo>
                <a:cubicBezTo>
                  <a:pt x="809065" y="269841"/>
                  <a:pt x="809124" y="266787"/>
                  <a:pt x="809358" y="266317"/>
                </a:cubicBezTo>
                <a:cubicBezTo>
                  <a:pt x="809593" y="265847"/>
                  <a:pt x="810005" y="263791"/>
                  <a:pt x="810592" y="260150"/>
                </a:cubicBezTo>
                <a:cubicBezTo>
                  <a:pt x="811179" y="256508"/>
                  <a:pt x="811884" y="253923"/>
                  <a:pt x="812706" y="252396"/>
                </a:cubicBezTo>
                <a:cubicBezTo>
                  <a:pt x="813529" y="250869"/>
                  <a:pt x="814586" y="249636"/>
                  <a:pt x="815878" y="248696"/>
                </a:cubicBezTo>
                <a:cubicBezTo>
                  <a:pt x="817171" y="247756"/>
                  <a:pt x="818815" y="247286"/>
                  <a:pt x="820812" y="247286"/>
                </a:cubicBezTo>
                <a:cubicBezTo>
                  <a:pt x="822809" y="247286"/>
                  <a:pt x="824395" y="247697"/>
                  <a:pt x="825570" y="248520"/>
                </a:cubicBezTo>
                <a:cubicBezTo>
                  <a:pt x="826745" y="249342"/>
                  <a:pt x="827743" y="250517"/>
                  <a:pt x="828566" y="252044"/>
                </a:cubicBezTo>
                <a:cubicBezTo>
                  <a:pt x="829388" y="253571"/>
                  <a:pt x="829682" y="255509"/>
                  <a:pt x="829447" y="257859"/>
                </a:cubicBezTo>
                <a:cubicBezTo>
                  <a:pt x="829212" y="260208"/>
                  <a:pt x="828801" y="262675"/>
                  <a:pt x="828213" y="265260"/>
                </a:cubicBezTo>
                <a:cubicBezTo>
                  <a:pt x="827626" y="267844"/>
                  <a:pt x="827685" y="269019"/>
                  <a:pt x="828389" y="268784"/>
                </a:cubicBezTo>
                <a:cubicBezTo>
                  <a:pt x="829094" y="268549"/>
                  <a:pt x="829917" y="267668"/>
                  <a:pt x="830856" y="266141"/>
                </a:cubicBezTo>
                <a:cubicBezTo>
                  <a:pt x="831796" y="264614"/>
                  <a:pt x="832795" y="263498"/>
                  <a:pt x="833852" y="262793"/>
                </a:cubicBezTo>
                <a:cubicBezTo>
                  <a:pt x="834909" y="262088"/>
                  <a:pt x="835614" y="261383"/>
                  <a:pt x="835966" y="260678"/>
                </a:cubicBezTo>
                <a:cubicBezTo>
                  <a:pt x="836319" y="259973"/>
                  <a:pt x="837024" y="259269"/>
                  <a:pt x="838081" y="258564"/>
                </a:cubicBezTo>
                <a:cubicBezTo>
                  <a:pt x="839138" y="257859"/>
                  <a:pt x="840254" y="256743"/>
                  <a:pt x="841429" y="255216"/>
                </a:cubicBezTo>
                <a:cubicBezTo>
                  <a:pt x="842604" y="253688"/>
                  <a:pt x="843955" y="252514"/>
                  <a:pt x="845482" y="251691"/>
                </a:cubicBezTo>
                <a:cubicBezTo>
                  <a:pt x="847009" y="250869"/>
                  <a:pt x="848125" y="249812"/>
                  <a:pt x="848830" y="248520"/>
                </a:cubicBezTo>
                <a:cubicBezTo>
                  <a:pt x="849535" y="247227"/>
                  <a:pt x="851121" y="245230"/>
                  <a:pt x="853588" y="242528"/>
                </a:cubicBezTo>
                <a:cubicBezTo>
                  <a:pt x="856055" y="239826"/>
                  <a:pt x="857934" y="237242"/>
                  <a:pt x="859227" y="234775"/>
                </a:cubicBezTo>
                <a:cubicBezTo>
                  <a:pt x="860519" y="232308"/>
                  <a:pt x="861928" y="230311"/>
                  <a:pt x="863456" y="228784"/>
                </a:cubicBezTo>
                <a:cubicBezTo>
                  <a:pt x="864983" y="227257"/>
                  <a:pt x="866628" y="225260"/>
                  <a:pt x="868390" y="222793"/>
                </a:cubicBezTo>
                <a:cubicBezTo>
                  <a:pt x="870152" y="220326"/>
                  <a:pt x="871503" y="218270"/>
                  <a:pt x="872442" y="216625"/>
                </a:cubicBezTo>
                <a:cubicBezTo>
                  <a:pt x="873382" y="214980"/>
                  <a:pt x="874440" y="213571"/>
                  <a:pt x="875614" y="212396"/>
                </a:cubicBezTo>
                <a:cubicBezTo>
                  <a:pt x="876789" y="211221"/>
                  <a:pt x="877964" y="209577"/>
                  <a:pt x="879138" y="207462"/>
                </a:cubicBezTo>
                <a:cubicBezTo>
                  <a:pt x="880313" y="205348"/>
                  <a:pt x="881312" y="203879"/>
                  <a:pt x="882134" y="203057"/>
                </a:cubicBezTo>
                <a:lnTo>
                  <a:pt x="884610" y="199963"/>
                </a:lnTo>
                <a:lnTo>
                  <a:pt x="883015" y="197770"/>
                </a:lnTo>
                <a:cubicBezTo>
                  <a:pt x="882075" y="196478"/>
                  <a:pt x="881488" y="195245"/>
                  <a:pt x="881253" y="194070"/>
                </a:cubicBezTo>
                <a:cubicBezTo>
                  <a:pt x="881018" y="192895"/>
                  <a:pt x="880372" y="191838"/>
                  <a:pt x="879315" y="190898"/>
                </a:cubicBezTo>
                <a:cubicBezTo>
                  <a:pt x="878258" y="189958"/>
                  <a:pt x="877553" y="188842"/>
                  <a:pt x="877200" y="187550"/>
                </a:cubicBezTo>
                <a:cubicBezTo>
                  <a:pt x="876848" y="186258"/>
                  <a:pt x="876143" y="185083"/>
                  <a:pt x="875086" y="184026"/>
                </a:cubicBezTo>
                <a:cubicBezTo>
                  <a:pt x="874028" y="182969"/>
                  <a:pt x="873324" y="181794"/>
                  <a:pt x="872971" y="180502"/>
                </a:cubicBezTo>
                <a:cubicBezTo>
                  <a:pt x="872619" y="179209"/>
                  <a:pt x="871796" y="177682"/>
                  <a:pt x="870504" y="175920"/>
                </a:cubicBezTo>
                <a:cubicBezTo>
                  <a:pt x="869212" y="174158"/>
                  <a:pt x="868096" y="172455"/>
                  <a:pt x="867156" y="170810"/>
                </a:cubicBezTo>
                <a:cubicBezTo>
                  <a:pt x="866216" y="169165"/>
                  <a:pt x="865688" y="167521"/>
                  <a:pt x="865570" y="165876"/>
                </a:cubicBezTo>
                <a:cubicBezTo>
                  <a:pt x="865453" y="164231"/>
                  <a:pt x="865747" y="162763"/>
                  <a:pt x="866451" y="161471"/>
                </a:cubicBezTo>
                <a:cubicBezTo>
                  <a:pt x="867156" y="160178"/>
                  <a:pt x="868155" y="159062"/>
                  <a:pt x="869447" y="158123"/>
                </a:cubicBezTo>
                <a:cubicBezTo>
                  <a:pt x="870739" y="157183"/>
                  <a:pt x="872208" y="156654"/>
                  <a:pt x="873852" y="156537"/>
                </a:cubicBezTo>
                <a:cubicBezTo>
                  <a:pt x="875497" y="156419"/>
                  <a:pt x="876789" y="156595"/>
                  <a:pt x="877729" y="157065"/>
                </a:cubicBezTo>
                <a:cubicBezTo>
                  <a:pt x="878669" y="157535"/>
                  <a:pt x="879785" y="158416"/>
                  <a:pt x="881077" y="159708"/>
                </a:cubicBezTo>
                <a:cubicBezTo>
                  <a:pt x="882369" y="161001"/>
                  <a:pt x="883250" y="162175"/>
                  <a:pt x="883720" y="163233"/>
                </a:cubicBezTo>
                <a:cubicBezTo>
                  <a:pt x="884190" y="164290"/>
                  <a:pt x="884660" y="164936"/>
                  <a:pt x="885130" y="165171"/>
                </a:cubicBezTo>
                <a:cubicBezTo>
                  <a:pt x="885600" y="165406"/>
                  <a:pt x="886422" y="166405"/>
                  <a:pt x="887597" y="168167"/>
                </a:cubicBezTo>
                <a:cubicBezTo>
                  <a:pt x="888772" y="169929"/>
                  <a:pt x="889535" y="171456"/>
                  <a:pt x="889887" y="172748"/>
                </a:cubicBezTo>
                <a:cubicBezTo>
                  <a:pt x="890240" y="174040"/>
                  <a:pt x="890592" y="174804"/>
                  <a:pt x="890945" y="175039"/>
                </a:cubicBezTo>
                <a:cubicBezTo>
                  <a:pt x="891297" y="175274"/>
                  <a:pt x="892531" y="177036"/>
                  <a:pt x="894645" y="180325"/>
                </a:cubicBezTo>
                <a:lnTo>
                  <a:pt x="895305" y="181550"/>
                </a:lnTo>
                <a:lnTo>
                  <a:pt x="896231" y="179620"/>
                </a:lnTo>
                <a:cubicBezTo>
                  <a:pt x="897288" y="177506"/>
                  <a:pt x="898992" y="173805"/>
                  <a:pt x="901341" y="168519"/>
                </a:cubicBezTo>
                <a:cubicBezTo>
                  <a:pt x="903691" y="163233"/>
                  <a:pt x="905277" y="160178"/>
                  <a:pt x="906099" y="159356"/>
                </a:cubicBezTo>
                <a:cubicBezTo>
                  <a:pt x="906921" y="158534"/>
                  <a:pt x="907509" y="157065"/>
                  <a:pt x="907861" y="154951"/>
                </a:cubicBezTo>
                <a:cubicBezTo>
                  <a:pt x="908214" y="152836"/>
                  <a:pt x="908918" y="150957"/>
                  <a:pt x="909976" y="149312"/>
                </a:cubicBezTo>
                <a:cubicBezTo>
                  <a:pt x="911033" y="147667"/>
                  <a:pt x="911973" y="145435"/>
                  <a:pt x="912795" y="142616"/>
                </a:cubicBezTo>
                <a:cubicBezTo>
                  <a:pt x="913617" y="139796"/>
                  <a:pt x="914498" y="137388"/>
                  <a:pt x="915438" y="135391"/>
                </a:cubicBezTo>
                <a:cubicBezTo>
                  <a:pt x="916378" y="133394"/>
                  <a:pt x="917200" y="130751"/>
                  <a:pt x="917905" y="127462"/>
                </a:cubicBezTo>
                <a:cubicBezTo>
                  <a:pt x="918610" y="124172"/>
                  <a:pt x="918375" y="122763"/>
                  <a:pt x="917200" y="123233"/>
                </a:cubicBezTo>
                <a:cubicBezTo>
                  <a:pt x="916026" y="123702"/>
                  <a:pt x="915203" y="123937"/>
                  <a:pt x="914733" y="123937"/>
                </a:cubicBezTo>
                <a:cubicBezTo>
                  <a:pt x="914263" y="123937"/>
                  <a:pt x="913676" y="124172"/>
                  <a:pt x="912971" y="124642"/>
                </a:cubicBezTo>
                <a:cubicBezTo>
                  <a:pt x="912266" y="125112"/>
                  <a:pt x="911620" y="125347"/>
                  <a:pt x="911033" y="125347"/>
                </a:cubicBezTo>
                <a:cubicBezTo>
                  <a:pt x="910446" y="125347"/>
                  <a:pt x="909800" y="125582"/>
                  <a:pt x="909095" y="126052"/>
                </a:cubicBezTo>
                <a:cubicBezTo>
                  <a:pt x="908390" y="126522"/>
                  <a:pt x="907803" y="126757"/>
                  <a:pt x="907333" y="126757"/>
                </a:cubicBezTo>
                <a:cubicBezTo>
                  <a:pt x="906863" y="126757"/>
                  <a:pt x="906158" y="127050"/>
                  <a:pt x="905218" y="127638"/>
                </a:cubicBezTo>
                <a:cubicBezTo>
                  <a:pt x="904278" y="128225"/>
                  <a:pt x="903515" y="128519"/>
                  <a:pt x="902927" y="128519"/>
                </a:cubicBezTo>
                <a:cubicBezTo>
                  <a:pt x="902340" y="128519"/>
                  <a:pt x="899873" y="129929"/>
                  <a:pt x="895526" y="132748"/>
                </a:cubicBezTo>
                <a:cubicBezTo>
                  <a:pt x="891180" y="135567"/>
                  <a:pt x="888830" y="136977"/>
                  <a:pt x="888478" y="136977"/>
                </a:cubicBezTo>
                <a:cubicBezTo>
                  <a:pt x="888125" y="136977"/>
                  <a:pt x="886892" y="137506"/>
                  <a:pt x="884777" y="138563"/>
                </a:cubicBezTo>
                <a:cubicBezTo>
                  <a:pt x="882663" y="139620"/>
                  <a:pt x="881488" y="140149"/>
                  <a:pt x="881253" y="140149"/>
                </a:cubicBezTo>
                <a:cubicBezTo>
                  <a:pt x="881018" y="140149"/>
                  <a:pt x="880607" y="140501"/>
                  <a:pt x="880020" y="141206"/>
                </a:cubicBezTo>
                <a:cubicBezTo>
                  <a:pt x="879432" y="141911"/>
                  <a:pt x="877083" y="144143"/>
                  <a:pt x="872971" y="147902"/>
                </a:cubicBezTo>
                <a:cubicBezTo>
                  <a:pt x="868860" y="151661"/>
                  <a:pt x="866686" y="153541"/>
                  <a:pt x="866451" y="153541"/>
                </a:cubicBezTo>
                <a:cubicBezTo>
                  <a:pt x="866216" y="153541"/>
                  <a:pt x="865335" y="154305"/>
                  <a:pt x="863808" y="155832"/>
                </a:cubicBezTo>
                <a:cubicBezTo>
                  <a:pt x="862281" y="157359"/>
                  <a:pt x="861400" y="158123"/>
                  <a:pt x="861165" y="158123"/>
                </a:cubicBezTo>
                <a:cubicBezTo>
                  <a:pt x="860930" y="158123"/>
                  <a:pt x="860460" y="158534"/>
                  <a:pt x="859755" y="159356"/>
                </a:cubicBezTo>
                <a:cubicBezTo>
                  <a:pt x="859050" y="160178"/>
                  <a:pt x="857171" y="161471"/>
                  <a:pt x="854116" y="163233"/>
                </a:cubicBezTo>
                <a:cubicBezTo>
                  <a:pt x="851062" y="164995"/>
                  <a:pt x="848889" y="165876"/>
                  <a:pt x="847597" y="165876"/>
                </a:cubicBezTo>
                <a:cubicBezTo>
                  <a:pt x="846304" y="165876"/>
                  <a:pt x="845012" y="165524"/>
                  <a:pt x="843720" y="164819"/>
                </a:cubicBezTo>
                <a:cubicBezTo>
                  <a:pt x="842428" y="164114"/>
                  <a:pt x="841312" y="163115"/>
                  <a:pt x="840372" y="161823"/>
                </a:cubicBezTo>
                <a:cubicBezTo>
                  <a:pt x="839432" y="160531"/>
                  <a:pt x="838962" y="158651"/>
                  <a:pt x="838962" y="156184"/>
                </a:cubicBezTo>
                <a:cubicBezTo>
                  <a:pt x="838962" y="153717"/>
                  <a:pt x="839726" y="151192"/>
                  <a:pt x="841253" y="148607"/>
                </a:cubicBezTo>
                <a:cubicBezTo>
                  <a:pt x="842780" y="146023"/>
                  <a:pt x="844072" y="143908"/>
                  <a:pt x="845130" y="142263"/>
                </a:cubicBezTo>
                <a:cubicBezTo>
                  <a:pt x="846187" y="140619"/>
                  <a:pt x="847244" y="138563"/>
                  <a:pt x="848301" y="136096"/>
                </a:cubicBezTo>
                <a:cubicBezTo>
                  <a:pt x="849359" y="133629"/>
                  <a:pt x="850768" y="131514"/>
                  <a:pt x="852530" y="129752"/>
                </a:cubicBezTo>
                <a:cubicBezTo>
                  <a:pt x="854293" y="127990"/>
                  <a:pt x="856055" y="125465"/>
                  <a:pt x="857817" y="122175"/>
                </a:cubicBezTo>
                <a:cubicBezTo>
                  <a:pt x="859579" y="118886"/>
                  <a:pt x="861752" y="114716"/>
                  <a:pt x="864337" y="109664"/>
                </a:cubicBezTo>
                <a:cubicBezTo>
                  <a:pt x="866921" y="104613"/>
                  <a:pt x="869329" y="100560"/>
                  <a:pt x="871561" y="97505"/>
                </a:cubicBezTo>
                <a:cubicBezTo>
                  <a:pt x="873793" y="94451"/>
                  <a:pt x="875849" y="91456"/>
                  <a:pt x="877729" y="88519"/>
                </a:cubicBezTo>
                <a:cubicBezTo>
                  <a:pt x="879608" y="85582"/>
                  <a:pt x="881253" y="82469"/>
                  <a:pt x="882663" y="79179"/>
                </a:cubicBezTo>
                <a:cubicBezTo>
                  <a:pt x="884073" y="75890"/>
                  <a:pt x="885952" y="72307"/>
                  <a:pt x="888302" y="68430"/>
                </a:cubicBezTo>
                <a:cubicBezTo>
                  <a:pt x="890651" y="64554"/>
                  <a:pt x="892531" y="60912"/>
                  <a:pt x="893940" y="57505"/>
                </a:cubicBezTo>
                <a:cubicBezTo>
                  <a:pt x="895350" y="54098"/>
                  <a:pt x="896114" y="51631"/>
                  <a:pt x="896231" y="50104"/>
                </a:cubicBezTo>
                <a:cubicBezTo>
                  <a:pt x="896349" y="48577"/>
                  <a:pt x="896760" y="47167"/>
                  <a:pt x="897465" y="45875"/>
                </a:cubicBezTo>
                <a:cubicBezTo>
                  <a:pt x="898170" y="44583"/>
                  <a:pt x="899168" y="43467"/>
                  <a:pt x="900460" y="42527"/>
                </a:cubicBezTo>
                <a:cubicBezTo>
                  <a:pt x="901753" y="41587"/>
                  <a:pt x="903221" y="41059"/>
                  <a:pt x="904866" y="40941"/>
                </a:cubicBezTo>
                <a:close/>
                <a:moveTo>
                  <a:pt x="1142929" y="35479"/>
                </a:moveTo>
                <a:cubicBezTo>
                  <a:pt x="1146335" y="35479"/>
                  <a:pt x="1148744" y="36007"/>
                  <a:pt x="1150153" y="37065"/>
                </a:cubicBezTo>
                <a:cubicBezTo>
                  <a:pt x="1151563" y="38122"/>
                  <a:pt x="1152973" y="39532"/>
                  <a:pt x="1154383" y="41294"/>
                </a:cubicBezTo>
                <a:cubicBezTo>
                  <a:pt x="1155792" y="43056"/>
                  <a:pt x="1156556" y="44877"/>
                  <a:pt x="1156673" y="46756"/>
                </a:cubicBezTo>
                <a:cubicBezTo>
                  <a:pt x="1156791" y="48636"/>
                  <a:pt x="1157026" y="49811"/>
                  <a:pt x="1157378" y="50280"/>
                </a:cubicBezTo>
                <a:cubicBezTo>
                  <a:pt x="1157731" y="50750"/>
                  <a:pt x="1157966" y="64965"/>
                  <a:pt x="1158083" y="92924"/>
                </a:cubicBezTo>
                <a:cubicBezTo>
                  <a:pt x="1158200" y="120883"/>
                  <a:pt x="1158142" y="135215"/>
                  <a:pt x="1157907" y="135920"/>
                </a:cubicBezTo>
                <a:cubicBezTo>
                  <a:pt x="1157672" y="136625"/>
                  <a:pt x="1157496" y="136977"/>
                  <a:pt x="1157378" y="136977"/>
                </a:cubicBezTo>
                <a:cubicBezTo>
                  <a:pt x="1157261" y="136977"/>
                  <a:pt x="1157084" y="138857"/>
                  <a:pt x="1156850" y="142616"/>
                </a:cubicBezTo>
                <a:cubicBezTo>
                  <a:pt x="1156615" y="146375"/>
                  <a:pt x="1156438" y="148255"/>
                  <a:pt x="1156321" y="148255"/>
                </a:cubicBezTo>
                <a:cubicBezTo>
                  <a:pt x="1156203" y="148255"/>
                  <a:pt x="1155968" y="149841"/>
                  <a:pt x="1155616" y="153012"/>
                </a:cubicBezTo>
                <a:cubicBezTo>
                  <a:pt x="1155264" y="156184"/>
                  <a:pt x="1155029" y="157770"/>
                  <a:pt x="1154911" y="157770"/>
                </a:cubicBezTo>
                <a:cubicBezTo>
                  <a:pt x="1154794" y="157770"/>
                  <a:pt x="1154265" y="160590"/>
                  <a:pt x="1153325" y="166228"/>
                </a:cubicBezTo>
                <a:cubicBezTo>
                  <a:pt x="1152385" y="171867"/>
                  <a:pt x="1151857" y="174687"/>
                  <a:pt x="1151739" y="174687"/>
                </a:cubicBezTo>
                <a:cubicBezTo>
                  <a:pt x="1151622" y="174687"/>
                  <a:pt x="1151446" y="177388"/>
                  <a:pt x="1151211" y="182792"/>
                </a:cubicBezTo>
                <a:cubicBezTo>
                  <a:pt x="1150976" y="188196"/>
                  <a:pt x="1150565" y="191368"/>
                  <a:pt x="1149977" y="192308"/>
                </a:cubicBezTo>
                <a:cubicBezTo>
                  <a:pt x="1149390" y="193248"/>
                  <a:pt x="1148274" y="194246"/>
                  <a:pt x="1146629" y="195303"/>
                </a:cubicBezTo>
                <a:cubicBezTo>
                  <a:pt x="1144985" y="196361"/>
                  <a:pt x="1144162" y="196889"/>
                  <a:pt x="1144162" y="196889"/>
                </a:cubicBezTo>
                <a:cubicBezTo>
                  <a:pt x="1144162" y="196889"/>
                  <a:pt x="1143516" y="196889"/>
                  <a:pt x="1142224" y="196889"/>
                </a:cubicBezTo>
                <a:cubicBezTo>
                  <a:pt x="1140932" y="196889"/>
                  <a:pt x="1139639" y="196537"/>
                  <a:pt x="1138347" y="195832"/>
                </a:cubicBezTo>
                <a:cubicBezTo>
                  <a:pt x="1137055" y="195127"/>
                  <a:pt x="1135763" y="193952"/>
                  <a:pt x="1134471" y="192308"/>
                </a:cubicBezTo>
                <a:cubicBezTo>
                  <a:pt x="1133178" y="190663"/>
                  <a:pt x="1132239" y="188666"/>
                  <a:pt x="1131651" y="186317"/>
                </a:cubicBezTo>
                <a:cubicBezTo>
                  <a:pt x="1131064" y="183967"/>
                  <a:pt x="1130124" y="181618"/>
                  <a:pt x="1128832" y="179268"/>
                </a:cubicBezTo>
                <a:cubicBezTo>
                  <a:pt x="1127539" y="176919"/>
                  <a:pt x="1126835" y="174921"/>
                  <a:pt x="1126717" y="173277"/>
                </a:cubicBezTo>
                <a:cubicBezTo>
                  <a:pt x="1126600" y="171632"/>
                  <a:pt x="1126952" y="170046"/>
                  <a:pt x="1127774" y="168519"/>
                </a:cubicBezTo>
                <a:cubicBezTo>
                  <a:pt x="1128597" y="166992"/>
                  <a:pt x="1129478" y="165935"/>
                  <a:pt x="1130418" y="165347"/>
                </a:cubicBezTo>
                <a:cubicBezTo>
                  <a:pt x="1131357" y="164760"/>
                  <a:pt x="1132415" y="164349"/>
                  <a:pt x="1133589" y="164114"/>
                </a:cubicBezTo>
                <a:cubicBezTo>
                  <a:pt x="1134764" y="163879"/>
                  <a:pt x="1135469" y="162704"/>
                  <a:pt x="1135704" y="160590"/>
                </a:cubicBezTo>
                <a:cubicBezTo>
                  <a:pt x="1135939" y="158475"/>
                  <a:pt x="1136233" y="156948"/>
                  <a:pt x="1136585" y="156008"/>
                </a:cubicBezTo>
                <a:cubicBezTo>
                  <a:pt x="1136938" y="155068"/>
                  <a:pt x="1137172" y="153600"/>
                  <a:pt x="1137290" y="151603"/>
                </a:cubicBezTo>
                <a:cubicBezTo>
                  <a:pt x="1137407" y="149606"/>
                  <a:pt x="1137642" y="148020"/>
                  <a:pt x="1137995" y="146845"/>
                </a:cubicBezTo>
                <a:cubicBezTo>
                  <a:pt x="1138347" y="145670"/>
                  <a:pt x="1138582" y="143203"/>
                  <a:pt x="1138700" y="139444"/>
                </a:cubicBezTo>
                <a:cubicBezTo>
                  <a:pt x="1138817" y="135685"/>
                  <a:pt x="1139052" y="133512"/>
                  <a:pt x="1139405" y="132924"/>
                </a:cubicBezTo>
                <a:cubicBezTo>
                  <a:pt x="1139757" y="132337"/>
                  <a:pt x="1139992" y="119356"/>
                  <a:pt x="1140109" y="93981"/>
                </a:cubicBezTo>
                <a:cubicBezTo>
                  <a:pt x="1140227" y="68607"/>
                  <a:pt x="1140168" y="55743"/>
                  <a:pt x="1139933" y="55391"/>
                </a:cubicBezTo>
                <a:cubicBezTo>
                  <a:pt x="1139698" y="55038"/>
                  <a:pt x="1138935" y="55214"/>
                  <a:pt x="1137642" y="55919"/>
                </a:cubicBezTo>
                <a:cubicBezTo>
                  <a:pt x="1136350" y="56624"/>
                  <a:pt x="1135587" y="56977"/>
                  <a:pt x="1135352" y="56977"/>
                </a:cubicBezTo>
                <a:cubicBezTo>
                  <a:pt x="1135117" y="56977"/>
                  <a:pt x="1134177" y="57505"/>
                  <a:pt x="1132532" y="58562"/>
                </a:cubicBezTo>
                <a:cubicBezTo>
                  <a:pt x="1130887" y="59620"/>
                  <a:pt x="1128773" y="60677"/>
                  <a:pt x="1126188" y="61734"/>
                </a:cubicBezTo>
                <a:cubicBezTo>
                  <a:pt x="1123604" y="62792"/>
                  <a:pt x="1122136" y="63320"/>
                  <a:pt x="1121783" y="63320"/>
                </a:cubicBezTo>
                <a:cubicBezTo>
                  <a:pt x="1121431" y="63320"/>
                  <a:pt x="1120608" y="63908"/>
                  <a:pt x="1119316" y="65082"/>
                </a:cubicBezTo>
                <a:cubicBezTo>
                  <a:pt x="1118024" y="66257"/>
                  <a:pt x="1117260" y="66844"/>
                  <a:pt x="1117025" y="66844"/>
                </a:cubicBezTo>
                <a:cubicBezTo>
                  <a:pt x="1116790" y="66844"/>
                  <a:pt x="1116027" y="67491"/>
                  <a:pt x="1114735" y="68783"/>
                </a:cubicBezTo>
                <a:cubicBezTo>
                  <a:pt x="1113442" y="70075"/>
                  <a:pt x="1112679" y="70721"/>
                  <a:pt x="1112444" y="70721"/>
                </a:cubicBezTo>
                <a:cubicBezTo>
                  <a:pt x="1112209" y="70721"/>
                  <a:pt x="1111739" y="71250"/>
                  <a:pt x="1111034" y="72307"/>
                </a:cubicBezTo>
                <a:cubicBezTo>
                  <a:pt x="1110329" y="73364"/>
                  <a:pt x="1109918" y="73893"/>
                  <a:pt x="1109801" y="73893"/>
                </a:cubicBezTo>
                <a:cubicBezTo>
                  <a:pt x="1109683" y="73893"/>
                  <a:pt x="1109448" y="74598"/>
                  <a:pt x="1109096" y="76008"/>
                </a:cubicBezTo>
                <a:cubicBezTo>
                  <a:pt x="1108743" y="77417"/>
                  <a:pt x="1108039" y="79062"/>
                  <a:pt x="1106981" y="80941"/>
                </a:cubicBezTo>
                <a:cubicBezTo>
                  <a:pt x="1105924" y="82821"/>
                  <a:pt x="1105337" y="83761"/>
                  <a:pt x="1105219" y="83761"/>
                </a:cubicBezTo>
                <a:cubicBezTo>
                  <a:pt x="1105102" y="83761"/>
                  <a:pt x="1104984" y="84466"/>
                  <a:pt x="1104867" y="85875"/>
                </a:cubicBezTo>
                <a:cubicBezTo>
                  <a:pt x="1104749" y="87285"/>
                  <a:pt x="1104338" y="88812"/>
                  <a:pt x="1103633" y="90457"/>
                </a:cubicBezTo>
                <a:cubicBezTo>
                  <a:pt x="1102928" y="92102"/>
                  <a:pt x="1102517" y="92924"/>
                  <a:pt x="1102400" y="92924"/>
                </a:cubicBezTo>
                <a:cubicBezTo>
                  <a:pt x="1102282" y="92924"/>
                  <a:pt x="1102047" y="93570"/>
                  <a:pt x="1101695" y="94862"/>
                </a:cubicBezTo>
                <a:cubicBezTo>
                  <a:pt x="1101343" y="96154"/>
                  <a:pt x="1101108" y="96801"/>
                  <a:pt x="1100990" y="96801"/>
                </a:cubicBezTo>
                <a:cubicBezTo>
                  <a:pt x="1100873" y="96801"/>
                  <a:pt x="1100755" y="97740"/>
                  <a:pt x="1100638" y="99620"/>
                </a:cubicBezTo>
                <a:cubicBezTo>
                  <a:pt x="1100520" y="101500"/>
                  <a:pt x="1100050" y="103732"/>
                  <a:pt x="1099228" y="106316"/>
                </a:cubicBezTo>
                <a:cubicBezTo>
                  <a:pt x="1098406" y="108901"/>
                  <a:pt x="1097113" y="112014"/>
                  <a:pt x="1095351" y="115655"/>
                </a:cubicBezTo>
                <a:cubicBezTo>
                  <a:pt x="1093589" y="119297"/>
                  <a:pt x="1092649" y="121118"/>
                  <a:pt x="1092532" y="121118"/>
                </a:cubicBezTo>
                <a:cubicBezTo>
                  <a:pt x="1092414" y="121118"/>
                  <a:pt x="1092297" y="122939"/>
                  <a:pt x="1092179" y="126581"/>
                </a:cubicBezTo>
                <a:cubicBezTo>
                  <a:pt x="1092062" y="130222"/>
                  <a:pt x="1091886" y="132396"/>
                  <a:pt x="1091651" y="133100"/>
                </a:cubicBezTo>
                <a:cubicBezTo>
                  <a:pt x="1091416" y="133805"/>
                  <a:pt x="1091240" y="134158"/>
                  <a:pt x="1091122" y="134158"/>
                </a:cubicBezTo>
                <a:cubicBezTo>
                  <a:pt x="1091005" y="134158"/>
                  <a:pt x="1090770" y="135332"/>
                  <a:pt x="1090417" y="137682"/>
                </a:cubicBezTo>
                <a:cubicBezTo>
                  <a:pt x="1090065" y="140031"/>
                  <a:pt x="1089830" y="141206"/>
                  <a:pt x="1089712" y="141206"/>
                </a:cubicBezTo>
                <a:cubicBezTo>
                  <a:pt x="1089595" y="141206"/>
                  <a:pt x="1089419" y="141970"/>
                  <a:pt x="1089184" y="143497"/>
                </a:cubicBezTo>
                <a:cubicBezTo>
                  <a:pt x="1088949" y="145024"/>
                  <a:pt x="1088538" y="146258"/>
                  <a:pt x="1087950" y="147197"/>
                </a:cubicBezTo>
                <a:cubicBezTo>
                  <a:pt x="1087363" y="148137"/>
                  <a:pt x="1087011" y="148607"/>
                  <a:pt x="1086893" y="148607"/>
                </a:cubicBezTo>
                <a:cubicBezTo>
                  <a:pt x="1086776" y="148607"/>
                  <a:pt x="1086599" y="150076"/>
                  <a:pt x="1086364" y="153012"/>
                </a:cubicBezTo>
                <a:cubicBezTo>
                  <a:pt x="1086130" y="155949"/>
                  <a:pt x="1085953" y="157418"/>
                  <a:pt x="1085836" y="157418"/>
                </a:cubicBezTo>
                <a:cubicBezTo>
                  <a:pt x="1085718" y="157418"/>
                  <a:pt x="1085542" y="158123"/>
                  <a:pt x="1085307" y="159532"/>
                </a:cubicBezTo>
                <a:cubicBezTo>
                  <a:pt x="1085072" y="160942"/>
                  <a:pt x="1084602" y="162469"/>
                  <a:pt x="1083898" y="164114"/>
                </a:cubicBezTo>
                <a:cubicBezTo>
                  <a:pt x="1083193" y="165758"/>
                  <a:pt x="1082782" y="166581"/>
                  <a:pt x="1082664" y="166581"/>
                </a:cubicBezTo>
                <a:cubicBezTo>
                  <a:pt x="1082547" y="166581"/>
                  <a:pt x="1082429" y="167873"/>
                  <a:pt x="1082312" y="170457"/>
                </a:cubicBezTo>
                <a:cubicBezTo>
                  <a:pt x="1082194" y="173042"/>
                  <a:pt x="1082018" y="174687"/>
                  <a:pt x="1081783" y="175391"/>
                </a:cubicBezTo>
                <a:cubicBezTo>
                  <a:pt x="1081548" y="176096"/>
                  <a:pt x="1081372" y="176449"/>
                  <a:pt x="1081254" y="176449"/>
                </a:cubicBezTo>
                <a:cubicBezTo>
                  <a:pt x="1081137" y="176449"/>
                  <a:pt x="1080961" y="177447"/>
                  <a:pt x="1080726" y="179444"/>
                </a:cubicBezTo>
                <a:cubicBezTo>
                  <a:pt x="1080491" y="181441"/>
                  <a:pt x="1080079" y="182910"/>
                  <a:pt x="1079492" y="183850"/>
                </a:cubicBezTo>
                <a:cubicBezTo>
                  <a:pt x="1078905" y="184789"/>
                  <a:pt x="1077789" y="185788"/>
                  <a:pt x="1076144" y="186845"/>
                </a:cubicBezTo>
                <a:cubicBezTo>
                  <a:pt x="1074499" y="187902"/>
                  <a:pt x="1072796" y="188431"/>
                  <a:pt x="1071034" y="188431"/>
                </a:cubicBezTo>
                <a:cubicBezTo>
                  <a:pt x="1069272" y="188431"/>
                  <a:pt x="1067745" y="188079"/>
                  <a:pt x="1066452" y="187374"/>
                </a:cubicBezTo>
                <a:cubicBezTo>
                  <a:pt x="1065160" y="186669"/>
                  <a:pt x="1064044" y="185670"/>
                  <a:pt x="1063104" y="184378"/>
                </a:cubicBezTo>
                <a:cubicBezTo>
                  <a:pt x="1062165" y="183086"/>
                  <a:pt x="1061636" y="179620"/>
                  <a:pt x="1061519" y="173982"/>
                </a:cubicBezTo>
                <a:cubicBezTo>
                  <a:pt x="1061401" y="168343"/>
                  <a:pt x="1061577" y="164642"/>
                  <a:pt x="1062047" y="162880"/>
                </a:cubicBezTo>
                <a:cubicBezTo>
                  <a:pt x="1062517" y="161118"/>
                  <a:pt x="1063163" y="159650"/>
                  <a:pt x="1063986" y="158475"/>
                </a:cubicBezTo>
                <a:cubicBezTo>
                  <a:pt x="1064808" y="157300"/>
                  <a:pt x="1065278" y="155186"/>
                  <a:pt x="1065395" y="152131"/>
                </a:cubicBezTo>
                <a:cubicBezTo>
                  <a:pt x="1065513" y="149077"/>
                  <a:pt x="1065924" y="146493"/>
                  <a:pt x="1066629" y="144378"/>
                </a:cubicBezTo>
                <a:cubicBezTo>
                  <a:pt x="1067333" y="142263"/>
                  <a:pt x="1068684" y="138798"/>
                  <a:pt x="1070682" y="133981"/>
                </a:cubicBezTo>
                <a:cubicBezTo>
                  <a:pt x="1072679" y="129165"/>
                  <a:pt x="1073736" y="119767"/>
                  <a:pt x="1073853" y="105787"/>
                </a:cubicBezTo>
                <a:cubicBezTo>
                  <a:pt x="1073971" y="91808"/>
                  <a:pt x="1073853" y="84466"/>
                  <a:pt x="1073501" y="83761"/>
                </a:cubicBezTo>
                <a:cubicBezTo>
                  <a:pt x="1073149" y="83056"/>
                  <a:pt x="1072914" y="81294"/>
                  <a:pt x="1072796" y="78475"/>
                </a:cubicBezTo>
                <a:cubicBezTo>
                  <a:pt x="1072679" y="75655"/>
                  <a:pt x="1072502" y="74128"/>
                  <a:pt x="1072267" y="73893"/>
                </a:cubicBezTo>
                <a:cubicBezTo>
                  <a:pt x="1072032" y="73658"/>
                  <a:pt x="1071798" y="72953"/>
                  <a:pt x="1071563" y="71778"/>
                </a:cubicBezTo>
                <a:cubicBezTo>
                  <a:pt x="1071328" y="70604"/>
                  <a:pt x="1070799" y="69077"/>
                  <a:pt x="1069977" y="67197"/>
                </a:cubicBezTo>
                <a:cubicBezTo>
                  <a:pt x="1069154" y="65317"/>
                  <a:pt x="1068684" y="63438"/>
                  <a:pt x="1068567" y="61558"/>
                </a:cubicBezTo>
                <a:cubicBezTo>
                  <a:pt x="1068450" y="59679"/>
                  <a:pt x="1067980" y="58210"/>
                  <a:pt x="1067157" y="57153"/>
                </a:cubicBezTo>
                <a:cubicBezTo>
                  <a:pt x="1066335" y="56096"/>
                  <a:pt x="1065865" y="54510"/>
                  <a:pt x="1065748" y="52395"/>
                </a:cubicBezTo>
                <a:cubicBezTo>
                  <a:pt x="1065630" y="50280"/>
                  <a:pt x="1065924" y="48577"/>
                  <a:pt x="1066629" y="47285"/>
                </a:cubicBezTo>
                <a:cubicBezTo>
                  <a:pt x="1067333" y="45993"/>
                  <a:pt x="1068332" y="44877"/>
                  <a:pt x="1069624" y="43937"/>
                </a:cubicBezTo>
                <a:cubicBezTo>
                  <a:pt x="1070917" y="42997"/>
                  <a:pt x="1072385" y="42468"/>
                  <a:pt x="1074030" y="42351"/>
                </a:cubicBezTo>
                <a:cubicBezTo>
                  <a:pt x="1075674" y="42233"/>
                  <a:pt x="1076966" y="42410"/>
                  <a:pt x="1077906" y="42880"/>
                </a:cubicBezTo>
                <a:cubicBezTo>
                  <a:pt x="1078846" y="43349"/>
                  <a:pt x="1079962" y="44231"/>
                  <a:pt x="1081254" y="45523"/>
                </a:cubicBezTo>
                <a:cubicBezTo>
                  <a:pt x="1082547" y="46815"/>
                  <a:pt x="1083663" y="48460"/>
                  <a:pt x="1084602" y="50457"/>
                </a:cubicBezTo>
                <a:cubicBezTo>
                  <a:pt x="1085542" y="52454"/>
                  <a:pt x="1086071" y="54510"/>
                  <a:pt x="1086188" y="56624"/>
                </a:cubicBezTo>
                <a:cubicBezTo>
                  <a:pt x="1086306" y="58739"/>
                  <a:pt x="1086952" y="61264"/>
                  <a:pt x="1088127" y="64201"/>
                </a:cubicBezTo>
                <a:cubicBezTo>
                  <a:pt x="1089301" y="67138"/>
                  <a:pt x="1090006" y="69370"/>
                  <a:pt x="1090241" y="70897"/>
                </a:cubicBezTo>
                <a:cubicBezTo>
                  <a:pt x="1090476" y="72425"/>
                  <a:pt x="1090652" y="72718"/>
                  <a:pt x="1090770" y="71778"/>
                </a:cubicBezTo>
                <a:cubicBezTo>
                  <a:pt x="1090887" y="70839"/>
                  <a:pt x="1091122" y="70075"/>
                  <a:pt x="1091475" y="69488"/>
                </a:cubicBezTo>
                <a:cubicBezTo>
                  <a:pt x="1091827" y="68900"/>
                  <a:pt x="1092062" y="68195"/>
                  <a:pt x="1092179" y="67373"/>
                </a:cubicBezTo>
                <a:cubicBezTo>
                  <a:pt x="1092297" y="66551"/>
                  <a:pt x="1092591" y="65670"/>
                  <a:pt x="1093061" y="64730"/>
                </a:cubicBezTo>
                <a:cubicBezTo>
                  <a:pt x="1093530" y="63790"/>
                  <a:pt x="1094588" y="62439"/>
                  <a:pt x="1096232" y="60677"/>
                </a:cubicBezTo>
                <a:cubicBezTo>
                  <a:pt x="1097877" y="58915"/>
                  <a:pt x="1099345" y="57623"/>
                  <a:pt x="1100638" y="56800"/>
                </a:cubicBezTo>
                <a:cubicBezTo>
                  <a:pt x="1101930" y="55978"/>
                  <a:pt x="1102870" y="55273"/>
                  <a:pt x="1103457" y="54686"/>
                </a:cubicBezTo>
                <a:cubicBezTo>
                  <a:pt x="1104044" y="54098"/>
                  <a:pt x="1104984" y="53394"/>
                  <a:pt x="1106276" y="52571"/>
                </a:cubicBezTo>
                <a:cubicBezTo>
                  <a:pt x="1107569" y="51749"/>
                  <a:pt x="1109037" y="50633"/>
                  <a:pt x="1110682" y="49223"/>
                </a:cubicBezTo>
                <a:cubicBezTo>
                  <a:pt x="1112327" y="47814"/>
                  <a:pt x="1114441" y="46697"/>
                  <a:pt x="1117025" y="45875"/>
                </a:cubicBezTo>
                <a:cubicBezTo>
                  <a:pt x="1119610" y="45053"/>
                  <a:pt x="1121372" y="44348"/>
                  <a:pt x="1122312" y="43761"/>
                </a:cubicBezTo>
                <a:cubicBezTo>
                  <a:pt x="1123252" y="43173"/>
                  <a:pt x="1124544" y="42468"/>
                  <a:pt x="1126188" y="41646"/>
                </a:cubicBezTo>
                <a:cubicBezTo>
                  <a:pt x="1127833" y="40824"/>
                  <a:pt x="1129360" y="39884"/>
                  <a:pt x="1130770" y="38827"/>
                </a:cubicBezTo>
                <a:cubicBezTo>
                  <a:pt x="1132180" y="37769"/>
                  <a:pt x="1133472" y="37123"/>
                  <a:pt x="1134647" y="36888"/>
                </a:cubicBezTo>
                <a:cubicBezTo>
                  <a:pt x="1135821" y="36653"/>
                  <a:pt x="1136644" y="36360"/>
                  <a:pt x="1137114" y="36007"/>
                </a:cubicBezTo>
                <a:cubicBezTo>
                  <a:pt x="1137584" y="35655"/>
                  <a:pt x="1139522" y="35479"/>
                  <a:pt x="1142929" y="35479"/>
                </a:cubicBezTo>
                <a:close/>
                <a:moveTo>
                  <a:pt x="4364270" y="35302"/>
                </a:moveTo>
                <a:cubicBezTo>
                  <a:pt x="4365914" y="35185"/>
                  <a:pt x="4367206" y="35361"/>
                  <a:pt x="4368146" y="35831"/>
                </a:cubicBezTo>
                <a:cubicBezTo>
                  <a:pt x="4369086" y="36301"/>
                  <a:pt x="4370143" y="37182"/>
                  <a:pt x="4371318" y="38474"/>
                </a:cubicBezTo>
                <a:cubicBezTo>
                  <a:pt x="4372493" y="39766"/>
                  <a:pt x="4373197" y="41294"/>
                  <a:pt x="4373433" y="43056"/>
                </a:cubicBezTo>
                <a:cubicBezTo>
                  <a:pt x="4373667" y="44818"/>
                  <a:pt x="4373902" y="45758"/>
                  <a:pt x="4374137" y="45875"/>
                </a:cubicBezTo>
                <a:cubicBezTo>
                  <a:pt x="4374372" y="45993"/>
                  <a:pt x="4374607" y="46932"/>
                  <a:pt x="4374842" y="48695"/>
                </a:cubicBezTo>
                <a:cubicBezTo>
                  <a:pt x="4375077" y="50457"/>
                  <a:pt x="4375312" y="51397"/>
                  <a:pt x="4375547" y="51514"/>
                </a:cubicBezTo>
                <a:cubicBezTo>
                  <a:pt x="4375782" y="51631"/>
                  <a:pt x="4376017" y="52571"/>
                  <a:pt x="4376252" y="54333"/>
                </a:cubicBezTo>
                <a:cubicBezTo>
                  <a:pt x="4376487" y="56096"/>
                  <a:pt x="4376722" y="57035"/>
                  <a:pt x="4376957" y="57153"/>
                </a:cubicBezTo>
                <a:cubicBezTo>
                  <a:pt x="4377192" y="57270"/>
                  <a:pt x="4377427" y="58151"/>
                  <a:pt x="4377662" y="59796"/>
                </a:cubicBezTo>
                <a:cubicBezTo>
                  <a:pt x="4377897" y="61441"/>
                  <a:pt x="4378190" y="62498"/>
                  <a:pt x="4378543" y="62968"/>
                </a:cubicBezTo>
                <a:cubicBezTo>
                  <a:pt x="4378895" y="63438"/>
                  <a:pt x="4379071" y="72013"/>
                  <a:pt x="4379071" y="88695"/>
                </a:cubicBezTo>
                <a:cubicBezTo>
                  <a:pt x="4379071" y="105376"/>
                  <a:pt x="4379012" y="113717"/>
                  <a:pt x="4378895" y="113717"/>
                </a:cubicBezTo>
                <a:cubicBezTo>
                  <a:pt x="4378778" y="113717"/>
                  <a:pt x="4378484" y="114598"/>
                  <a:pt x="4378014" y="116360"/>
                </a:cubicBezTo>
                <a:cubicBezTo>
                  <a:pt x="4377544" y="118122"/>
                  <a:pt x="4377250" y="119003"/>
                  <a:pt x="4377133" y="119003"/>
                </a:cubicBezTo>
                <a:cubicBezTo>
                  <a:pt x="4377016" y="119003"/>
                  <a:pt x="4376781" y="120413"/>
                  <a:pt x="4376428" y="123233"/>
                </a:cubicBezTo>
                <a:cubicBezTo>
                  <a:pt x="4376076" y="126052"/>
                  <a:pt x="4375841" y="127462"/>
                  <a:pt x="4375723" y="127462"/>
                </a:cubicBezTo>
                <a:cubicBezTo>
                  <a:pt x="4375606" y="127462"/>
                  <a:pt x="4375488" y="128460"/>
                  <a:pt x="4375371" y="130457"/>
                </a:cubicBezTo>
                <a:cubicBezTo>
                  <a:pt x="4375253" y="132454"/>
                  <a:pt x="4374842" y="134275"/>
                  <a:pt x="4374137" y="135920"/>
                </a:cubicBezTo>
                <a:cubicBezTo>
                  <a:pt x="4373433" y="137564"/>
                  <a:pt x="4373021" y="138387"/>
                  <a:pt x="4372904" y="138387"/>
                </a:cubicBezTo>
                <a:cubicBezTo>
                  <a:pt x="4372786" y="138387"/>
                  <a:pt x="4372669" y="138974"/>
                  <a:pt x="4372552" y="140149"/>
                </a:cubicBezTo>
                <a:cubicBezTo>
                  <a:pt x="4372434" y="141324"/>
                  <a:pt x="4372023" y="142733"/>
                  <a:pt x="4371318" y="144378"/>
                </a:cubicBezTo>
                <a:cubicBezTo>
                  <a:pt x="4370613" y="146023"/>
                  <a:pt x="4370202" y="146845"/>
                  <a:pt x="4370085" y="146845"/>
                </a:cubicBezTo>
                <a:cubicBezTo>
                  <a:pt x="4369967" y="146845"/>
                  <a:pt x="4369732" y="147726"/>
                  <a:pt x="4369380" y="149488"/>
                </a:cubicBezTo>
                <a:cubicBezTo>
                  <a:pt x="4369027" y="151250"/>
                  <a:pt x="4368792" y="152131"/>
                  <a:pt x="4368675" y="152131"/>
                </a:cubicBezTo>
                <a:cubicBezTo>
                  <a:pt x="4368557" y="152131"/>
                  <a:pt x="4368381" y="153189"/>
                  <a:pt x="4368146" y="155303"/>
                </a:cubicBezTo>
                <a:cubicBezTo>
                  <a:pt x="4367911" y="157418"/>
                  <a:pt x="4367500" y="158945"/>
                  <a:pt x="4366913" y="159885"/>
                </a:cubicBezTo>
                <a:cubicBezTo>
                  <a:pt x="4366325" y="160824"/>
                  <a:pt x="4365973" y="161294"/>
                  <a:pt x="4365855" y="161294"/>
                </a:cubicBezTo>
                <a:cubicBezTo>
                  <a:pt x="4365738" y="161294"/>
                  <a:pt x="4365562" y="161999"/>
                  <a:pt x="4365327" y="163409"/>
                </a:cubicBezTo>
                <a:cubicBezTo>
                  <a:pt x="4365092" y="164819"/>
                  <a:pt x="4364681" y="165993"/>
                  <a:pt x="4364093" y="166933"/>
                </a:cubicBezTo>
                <a:cubicBezTo>
                  <a:pt x="4363506" y="167873"/>
                  <a:pt x="4363153" y="168343"/>
                  <a:pt x="4363036" y="168343"/>
                </a:cubicBezTo>
                <a:cubicBezTo>
                  <a:pt x="4362919" y="168343"/>
                  <a:pt x="4362742" y="169283"/>
                  <a:pt x="4362507" y="171162"/>
                </a:cubicBezTo>
                <a:cubicBezTo>
                  <a:pt x="4362272" y="173042"/>
                  <a:pt x="4361743" y="174569"/>
                  <a:pt x="4360921" y="175744"/>
                </a:cubicBezTo>
                <a:cubicBezTo>
                  <a:pt x="4360099" y="176919"/>
                  <a:pt x="4359629" y="177506"/>
                  <a:pt x="4359512" y="177506"/>
                </a:cubicBezTo>
                <a:cubicBezTo>
                  <a:pt x="4359394" y="177506"/>
                  <a:pt x="4358983" y="178328"/>
                  <a:pt x="4358278" y="179973"/>
                </a:cubicBezTo>
                <a:cubicBezTo>
                  <a:pt x="4357573" y="181618"/>
                  <a:pt x="4357162" y="182440"/>
                  <a:pt x="4357045" y="182440"/>
                </a:cubicBezTo>
                <a:cubicBezTo>
                  <a:pt x="4356927" y="182440"/>
                  <a:pt x="4356399" y="183438"/>
                  <a:pt x="4355459" y="185436"/>
                </a:cubicBezTo>
                <a:cubicBezTo>
                  <a:pt x="4354519" y="187433"/>
                  <a:pt x="4353990" y="188431"/>
                  <a:pt x="4353873" y="188431"/>
                </a:cubicBezTo>
                <a:cubicBezTo>
                  <a:pt x="4353756" y="188431"/>
                  <a:pt x="4353168" y="189488"/>
                  <a:pt x="4352111" y="191603"/>
                </a:cubicBezTo>
                <a:cubicBezTo>
                  <a:pt x="4351053" y="193717"/>
                  <a:pt x="4350466" y="194775"/>
                  <a:pt x="4350349" y="194775"/>
                </a:cubicBezTo>
                <a:cubicBezTo>
                  <a:pt x="4350231" y="194775"/>
                  <a:pt x="4349820" y="195421"/>
                  <a:pt x="4349115" y="196713"/>
                </a:cubicBezTo>
                <a:cubicBezTo>
                  <a:pt x="4348410" y="198005"/>
                  <a:pt x="4347999" y="198651"/>
                  <a:pt x="4347882" y="198651"/>
                </a:cubicBezTo>
                <a:cubicBezTo>
                  <a:pt x="4347764" y="198651"/>
                  <a:pt x="4347353" y="199533"/>
                  <a:pt x="4346648" y="201295"/>
                </a:cubicBezTo>
                <a:cubicBezTo>
                  <a:pt x="4345943" y="203057"/>
                  <a:pt x="4345532" y="203938"/>
                  <a:pt x="4345415" y="203938"/>
                </a:cubicBezTo>
                <a:cubicBezTo>
                  <a:pt x="4345297" y="203938"/>
                  <a:pt x="4344945" y="204701"/>
                  <a:pt x="4344357" y="206229"/>
                </a:cubicBezTo>
                <a:cubicBezTo>
                  <a:pt x="4343770" y="207756"/>
                  <a:pt x="4342889" y="209224"/>
                  <a:pt x="4341714" y="210634"/>
                </a:cubicBezTo>
                <a:cubicBezTo>
                  <a:pt x="4340540" y="212044"/>
                  <a:pt x="4339893" y="212748"/>
                  <a:pt x="4339776" y="212748"/>
                </a:cubicBezTo>
                <a:cubicBezTo>
                  <a:pt x="4339659" y="212748"/>
                  <a:pt x="4339247" y="213571"/>
                  <a:pt x="4338542" y="215215"/>
                </a:cubicBezTo>
                <a:cubicBezTo>
                  <a:pt x="4337838" y="216860"/>
                  <a:pt x="4336957" y="218211"/>
                  <a:pt x="4335899" y="219268"/>
                </a:cubicBezTo>
                <a:cubicBezTo>
                  <a:pt x="4334842" y="220326"/>
                  <a:pt x="4334196" y="220854"/>
                  <a:pt x="4333961" y="220854"/>
                </a:cubicBezTo>
                <a:cubicBezTo>
                  <a:pt x="4333726" y="220854"/>
                  <a:pt x="4333256" y="221911"/>
                  <a:pt x="4332551" y="224026"/>
                </a:cubicBezTo>
                <a:cubicBezTo>
                  <a:pt x="4331846" y="226141"/>
                  <a:pt x="4330965" y="227903"/>
                  <a:pt x="4329908" y="229312"/>
                </a:cubicBezTo>
                <a:cubicBezTo>
                  <a:pt x="4328851" y="230722"/>
                  <a:pt x="4328205" y="231427"/>
                  <a:pt x="4327970" y="231427"/>
                </a:cubicBezTo>
                <a:cubicBezTo>
                  <a:pt x="4327735" y="231427"/>
                  <a:pt x="4327382" y="231956"/>
                  <a:pt x="4326912" y="233013"/>
                </a:cubicBezTo>
                <a:cubicBezTo>
                  <a:pt x="4326443" y="234070"/>
                  <a:pt x="4325444" y="235362"/>
                  <a:pt x="4323917" y="236890"/>
                </a:cubicBezTo>
                <a:cubicBezTo>
                  <a:pt x="4322390" y="238417"/>
                  <a:pt x="4321509" y="239180"/>
                  <a:pt x="4321274" y="239180"/>
                </a:cubicBezTo>
                <a:cubicBezTo>
                  <a:pt x="4321038" y="239180"/>
                  <a:pt x="4320745" y="239415"/>
                  <a:pt x="4320393" y="239885"/>
                </a:cubicBezTo>
                <a:cubicBezTo>
                  <a:pt x="4320040" y="240355"/>
                  <a:pt x="4319159" y="241412"/>
                  <a:pt x="4317749" y="243057"/>
                </a:cubicBezTo>
                <a:cubicBezTo>
                  <a:pt x="4316340" y="244702"/>
                  <a:pt x="4315518" y="245524"/>
                  <a:pt x="4315282" y="245524"/>
                </a:cubicBezTo>
                <a:cubicBezTo>
                  <a:pt x="4315047" y="245524"/>
                  <a:pt x="4314813" y="245818"/>
                  <a:pt x="4314577" y="246405"/>
                </a:cubicBezTo>
                <a:cubicBezTo>
                  <a:pt x="4314342" y="246992"/>
                  <a:pt x="4313755" y="247932"/>
                  <a:pt x="4312815" y="249224"/>
                </a:cubicBezTo>
                <a:cubicBezTo>
                  <a:pt x="4311876" y="250517"/>
                  <a:pt x="4311288" y="251163"/>
                  <a:pt x="4311053" y="251163"/>
                </a:cubicBezTo>
                <a:cubicBezTo>
                  <a:pt x="4310818" y="251163"/>
                  <a:pt x="4310525" y="251398"/>
                  <a:pt x="4310172" y="251868"/>
                </a:cubicBezTo>
                <a:cubicBezTo>
                  <a:pt x="4309820" y="252337"/>
                  <a:pt x="4308821" y="253336"/>
                  <a:pt x="4307176" y="254863"/>
                </a:cubicBezTo>
                <a:cubicBezTo>
                  <a:pt x="4305532" y="256390"/>
                  <a:pt x="4304592" y="257154"/>
                  <a:pt x="4304357" y="257154"/>
                </a:cubicBezTo>
                <a:cubicBezTo>
                  <a:pt x="4304122" y="257154"/>
                  <a:pt x="4303535" y="258094"/>
                  <a:pt x="4302595" y="259973"/>
                </a:cubicBezTo>
                <a:cubicBezTo>
                  <a:pt x="4301655" y="261853"/>
                  <a:pt x="4300539" y="263263"/>
                  <a:pt x="4299247" y="264202"/>
                </a:cubicBezTo>
                <a:cubicBezTo>
                  <a:pt x="4297955" y="265142"/>
                  <a:pt x="4297191" y="265612"/>
                  <a:pt x="4296956" y="265612"/>
                </a:cubicBezTo>
                <a:cubicBezTo>
                  <a:pt x="4296721" y="265612"/>
                  <a:pt x="4296486" y="265788"/>
                  <a:pt x="4296251" y="266141"/>
                </a:cubicBezTo>
                <a:cubicBezTo>
                  <a:pt x="4296016" y="266493"/>
                  <a:pt x="4295194" y="267198"/>
                  <a:pt x="4293785" y="268255"/>
                </a:cubicBezTo>
                <a:cubicBezTo>
                  <a:pt x="4292375" y="269313"/>
                  <a:pt x="4291552" y="269841"/>
                  <a:pt x="4291318" y="269841"/>
                </a:cubicBezTo>
                <a:cubicBezTo>
                  <a:pt x="4291082" y="269841"/>
                  <a:pt x="4290378" y="270487"/>
                  <a:pt x="4289203" y="271780"/>
                </a:cubicBezTo>
                <a:cubicBezTo>
                  <a:pt x="4288028" y="273072"/>
                  <a:pt x="4286148" y="274658"/>
                  <a:pt x="4283564" y="276537"/>
                </a:cubicBezTo>
                <a:cubicBezTo>
                  <a:pt x="4280980" y="278417"/>
                  <a:pt x="4279570" y="279357"/>
                  <a:pt x="4279335" y="279357"/>
                </a:cubicBezTo>
                <a:cubicBezTo>
                  <a:pt x="4279100" y="279357"/>
                  <a:pt x="4278161" y="280120"/>
                  <a:pt x="4276516" y="281648"/>
                </a:cubicBezTo>
                <a:cubicBezTo>
                  <a:pt x="4274871" y="283175"/>
                  <a:pt x="4273050" y="284467"/>
                  <a:pt x="4271053" y="285524"/>
                </a:cubicBezTo>
                <a:cubicBezTo>
                  <a:pt x="4269056" y="286581"/>
                  <a:pt x="4268057" y="287110"/>
                  <a:pt x="4268057" y="287110"/>
                </a:cubicBezTo>
                <a:cubicBezTo>
                  <a:pt x="4268057" y="287110"/>
                  <a:pt x="4267411" y="287110"/>
                  <a:pt x="4266119" y="287110"/>
                </a:cubicBezTo>
                <a:cubicBezTo>
                  <a:pt x="4264827" y="287110"/>
                  <a:pt x="4263535" y="286758"/>
                  <a:pt x="4262242" y="286053"/>
                </a:cubicBezTo>
                <a:cubicBezTo>
                  <a:pt x="4260950" y="285348"/>
                  <a:pt x="4259834" y="284349"/>
                  <a:pt x="4258894" y="283057"/>
                </a:cubicBezTo>
                <a:cubicBezTo>
                  <a:pt x="4257954" y="281765"/>
                  <a:pt x="4257426" y="278006"/>
                  <a:pt x="4257309" y="271780"/>
                </a:cubicBezTo>
                <a:cubicBezTo>
                  <a:pt x="4257191" y="265553"/>
                  <a:pt x="4257485" y="261794"/>
                  <a:pt x="4258190" y="260502"/>
                </a:cubicBezTo>
                <a:cubicBezTo>
                  <a:pt x="4258894" y="259210"/>
                  <a:pt x="4259893" y="258094"/>
                  <a:pt x="4261185" y="257154"/>
                </a:cubicBezTo>
                <a:cubicBezTo>
                  <a:pt x="4262477" y="256214"/>
                  <a:pt x="4263946" y="255686"/>
                  <a:pt x="4265590" y="255568"/>
                </a:cubicBezTo>
                <a:cubicBezTo>
                  <a:pt x="4267235" y="255451"/>
                  <a:pt x="4268527" y="255627"/>
                  <a:pt x="4269467" y="256097"/>
                </a:cubicBezTo>
                <a:cubicBezTo>
                  <a:pt x="4270407" y="256567"/>
                  <a:pt x="4271405" y="257389"/>
                  <a:pt x="4272463" y="258564"/>
                </a:cubicBezTo>
                <a:cubicBezTo>
                  <a:pt x="4273520" y="259738"/>
                  <a:pt x="4274166" y="260208"/>
                  <a:pt x="4274401" y="259973"/>
                </a:cubicBezTo>
                <a:cubicBezTo>
                  <a:pt x="4274636" y="259738"/>
                  <a:pt x="4275223" y="259327"/>
                  <a:pt x="4276163" y="258740"/>
                </a:cubicBezTo>
                <a:cubicBezTo>
                  <a:pt x="4277103" y="258153"/>
                  <a:pt x="4277808" y="257448"/>
                  <a:pt x="4278278" y="256625"/>
                </a:cubicBezTo>
                <a:cubicBezTo>
                  <a:pt x="4278747" y="255803"/>
                  <a:pt x="4280333" y="254511"/>
                  <a:pt x="4283036" y="252749"/>
                </a:cubicBezTo>
                <a:cubicBezTo>
                  <a:pt x="4285737" y="250987"/>
                  <a:pt x="4287676" y="249283"/>
                  <a:pt x="4288851" y="247639"/>
                </a:cubicBezTo>
                <a:cubicBezTo>
                  <a:pt x="4290025" y="245994"/>
                  <a:pt x="4291259" y="244760"/>
                  <a:pt x="4292551" y="243938"/>
                </a:cubicBezTo>
                <a:cubicBezTo>
                  <a:pt x="4293843" y="243116"/>
                  <a:pt x="4294607" y="242411"/>
                  <a:pt x="4294842" y="241823"/>
                </a:cubicBezTo>
                <a:cubicBezTo>
                  <a:pt x="4295077" y="241236"/>
                  <a:pt x="4295664" y="240531"/>
                  <a:pt x="4296604" y="239709"/>
                </a:cubicBezTo>
                <a:cubicBezTo>
                  <a:pt x="4297544" y="238887"/>
                  <a:pt x="4298425" y="237712"/>
                  <a:pt x="4299247" y="236185"/>
                </a:cubicBezTo>
                <a:cubicBezTo>
                  <a:pt x="4300069" y="234658"/>
                  <a:pt x="4301127" y="233483"/>
                  <a:pt x="4302419" y="232660"/>
                </a:cubicBezTo>
                <a:cubicBezTo>
                  <a:pt x="4303711" y="231838"/>
                  <a:pt x="4304827" y="230722"/>
                  <a:pt x="4305767" y="229312"/>
                </a:cubicBezTo>
                <a:cubicBezTo>
                  <a:pt x="4306707" y="227903"/>
                  <a:pt x="4307705" y="226845"/>
                  <a:pt x="4308762" y="226141"/>
                </a:cubicBezTo>
                <a:cubicBezTo>
                  <a:pt x="4309820" y="225436"/>
                  <a:pt x="4310642" y="224437"/>
                  <a:pt x="4311229" y="223145"/>
                </a:cubicBezTo>
                <a:cubicBezTo>
                  <a:pt x="4311817" y="221853"/>
                  <a:pt x="4312580" y="220795"/>
                  <a:pt x="4313520" y="219973"/>
                </a:cubicBezTo>
                <a:cubicBezTo>
                  <a:pt x="4314460" y="219151"/>
                  <a:pt x="4315106" y="218328"/>
                  <a:pt x="4315459" y="217506"/>
                </a:cubicBezTo>
                <a:cubicBezTo>
                  <a:pt x="4315811" y="216684"/>
                  <a:pt x="4316516" y="215215"/>
                  <a:pt x="4317573" y="213101"/>
                </a:cubicBezTo>
                <a:cubicBezTo>
                  <a:pt x="4318630" y="210986"/>
                  <a:pt x="4319629" y="209518"/>
                  <a:pt x="4320569" y="208696"/>
                </a:cubicBezTo>
                <a:cubicBezTo>
                  <a:pt x="4321509" y="207873"/>
                  <a:pt x="4322214" y="206933"/>
                  <a:pt x="4322683" y="205876"/>
                </a:cubicBezTo>
                <a:cubicBezTo>
                  <a:pt x="4323153" y="204819"/>
                  <a:pt x="4323917" y="203762"/>
                  <a:pt x="4324974" y="202704"/>
                </a:cubicBezTo>
                <a:cubicBezTo>
                  <a:pt x="4326031" y="201647"/>
                  <a:pt x="4326912" y="200414"/>
                  <a:pt x="4327617" y="199004"/>
                </a:cubicBezTo>
                <a:cubicBezTo>
                  <a:pt x="4328322" y="197594"/>
                  <a:pt x="4328792" y="196302"/>
                  <a:pt x="4329027" y="195127"/>
                </a:cubicBezTo>
                <a:cubicBezTo>
                  <a:pt x="4329262" y="193952"/>
                  <a:pt x="4329673" y="193013"/>
                  <a:pt x="4330261" y="192308"/>
                </a:cubicBezTo>
                <a:cubicBezTo>
                  <a:pt x="4330848" y="191603"/>
                  <a:pt x="4331494" y="190369"/>
                  <a:pt x="4332199" y="188607"/>
                </a:cubicBezTo>
                <a:cubicBezTo>
                  <a:pt x="4332904" y="186845"/>
                  <a:pt x="4333667" y="185612"/>
                  <a:pt x="4334490" y="184907"/>
                </a:cubicBezTo>
                <a:cubicBezTo>
                  <a:pt x="4335312" y="184202"/>
                  <a:pt x="4335958" y="183438"/>
                  <a:pt x="4336428" y="182616"/>
                </a:cubicBezTo>
                <a:cubicBezTo>
                  <a:pt x="4336898" y="181794"/>
                  <a:pt x="4337368" y="180854"/>
                  <a:pt x="4337838" y="179797"/>
                </a:cubicBezTo>
                <a:cubicBezTo>
                  <a:pt x="4338307" y="178739"/>
                  <a:pt x="4338895" y="177623"/>
                  <a:pt x="4339600" y="176449"/>
                </a:cubicBezTo>
                <a:cubicBezTo>
                  <a:pt x="4340304" y="175274"/>
                  <a:pt x="4340833" y="174158"/>
                  <a:pt x="4341186" y="173101"/>
                </a:cubicBezTo>
                <a:cubicBezTo>
                  <a:pt x="4341538" y="172043"/>
                  <a:pt x="4342126" y="170927"/>
                  <a:pt x="4342948" y="169753"/>
                </a:cubicBezTo>
                <a:cubicBezTo>
                  <a:pt x="4343770" y="168578"/>
                  <a:pt x="4344240" y="167462"/>
                  <a:pt x="4344357" y="166405"/>
                </a:cubicBezTo>
                <a:cubicBezTo>
                  <a:pt x="4344475" y="165347"/>
                  <a:pt x="4344945" y="164055"/>
                  <a:pt x="4345767" y="162528"/>
                </a:cubicBezTo>
                <a:cubicBezTo>
                  <a:pt x="4346589" y="161001"/>
                  <a:pt x="4347060" y="159591"/>
                  <a:pt x="4347177" y="158299"/>
                </a:cubicBezTo>
                <a:cubicBezTo>
                  <a:pt x="4347294" y="157007"/>
                  <a:pt x="4347764" y="155597"/>
                  <a:pt x="4348586" y="154070"/>
                </a:cubicBezTo>
                <a:cubicBezTo>
                  <a:pt x="4349409" y="152542"/>
                  <a:pt x="4349879" y="151133"/>
                  <a:pt x="4349996" y="149841"/>
                </a:cubicBezTo>
                <a:cubicBezTo>
                  <a:pt x="4350114" y="148548"/>
                  <a:pt x="4350349" y="147609"/>
                  <a:pt x="4350701" y="147021"/>
                </a:cubicBezTo>
                <a:cubicBezTo>
                  <a:pt x="4351053" y="146434"/>
                  <a:pt x="4351289" y="145729"/>
                  <a:pt x="4351406" y="144907"/>
                </a:cubicBezTo>
                <a:cubicBezTo>
                  <a:pt x="4351523" y="144084"/>
                  <a:pt x="4351994" y="142910"/>
                  <a:pt x="4352816" y="141382"/>
                </a:cubicBezTo>
                <a:cubicBezTo>
                  <a:pt x="4353638" y="139855"/>
                  <a:pt x="4354108" y="138446"/>
                  <a:pt x="4354225" y="137153"/>
                </a:cubicBezTo>
                <a:cubicBezTo>
                  <a:pt x="4354343" y="135861"/>
                  <a:pt x="4354813" y="134451"/>
                  <a:pt x="4355635" y="132924"/>
                </a:cubicBezTo>
                <a:cubicBezTo>
                  <a:pt x="4356457" y="131397"/>
                  <a:pt x="4356927" y="129694"/>
                  <a:pt x="4357045" y="127814"/>
                </a:cubicBezTo>
                <a:cubicBezTo>
                  <a:pt x="4357162" y="125934"/>
                  <a:pt x="4357397" y="124642"/>
                  <a:pt x="4357750" y="123937"/>
                </a:cubicBezTo>
                <a:cubicBezTo>
                  <a:pt x="4358102" y="123233"/>
                  <a:pt x="4358337" y="121823"/>
                  <a:pt x="4358454" y="119708"/>
                </a:cubicBezTo>
                <a:cubicBezTo>
                  <a:pt x="4358572" y="117594"/>
                  <a:pt x="4358748" y="116360"/>
                  <a:pt x="4358983" y="116008"/>
                </a:cubicBezTo>
                <a:cubicBezTo>
                  <a:pt x="4359218" y="115655"/>
                  <a:pt x="4359453" y="114774"/>
                  <a:pt x="4359688" y="113365"/>
                </a:cubicBezTo>
                <a:cubicBezTo>
                  <a:pt x="4359923" y="111955"/>
                  <a:pt x="4360217" y="110956"/>
                  <a:pt x="4360569" y="110369"/>
                </a:cubicBezTo>
                <a:cubicBezTo>
                  <a:pt x="4360921" y="109782"/>
                  <a:pt x="4361156" y="102674"/>
                  <a:pt x="4361274" y="89047"/>
                </a:cubicBezTo>
                <a:cubicBezTo>
                  <a:pt x="4361391" y="75420"/>
                  <a:pt x="4361333" y="68489"/>
                  <a:pt x="4361098" y="68254"/>
                </a:cubicBezTo>
                <a:cubicBezTo>
                  <a:pt x="4360862" y="68019"/>
                  <a:pt x="4360628" y="67256"/>
                  <a:pt x="4360393" y="65963"/>
                </a:cubicBezTo>
                <a:cubicBezTo>
                  <a:pt x="4360158" y="64671"/>
                  <a:pt x="4359864" y="63790"/>
                  <a:pt x="4359512" y="63320"/>
                </a:cubicBezTo>
                <a:cubicBezTo>
                  <a:pt x="4359159" y="62850"/>
                  <a:pt x="4358924" y="61911"/>
                  <a:pt x="4358807" y="60501"/>
                </a:cubicBezTo>
                <a:cubicBezTo>
                  <a:pt x="4358690" y="59091"/>
                  <a:pt x="4358454" y="58151"/>
                  <a:pt x="4358102" y="57681"/>
                </a:cubicBezTo>
                <a:cubicBezTo>
                  <a:pt x="4357750" y="57212"/>
                  <a:pt x="4357514" y="56272"/>
                  <a:pt x="4357397" y="54862"/>
                </a:cubicBezTo>
                <a:cubicBezTo>
                  <a:pt x="4357280" y="53452"/>
                  <a:pt x="4357045" y="52513"/>
                  <a:pt x="4356692" y="52043"/>
                </a:cubicBezTo>
                <a:cubicBezTo>
                  <a:pt x="4356340" y="51573"/>
                  <a:pt x="4356105" y="49811"/>
                  <a:pt x="4355987" y="46756"/>
                </a:cubicBezTo>
                <a:cubicBezTo>
                  <a:pt x="4355870" y="43702"/>
                  <a:pt x="4356164" y="41529"/>
                  <a:pt x="4356869" y="40236"/>
                </a:cubicBezTo>
                <a:cubicBezTo>
                  <a:pt x="4357573" y="38944"/>
                  <a:pt x="4358572" y="37828"/>
                  <a:pt x="4359864" y="36888"/>
                </a:cubicBezTo>
                <a:cubicBezTo>
                  <a:pt x="4361156" y="35948"/>
                  <a:pt x="4362625" y="35420"/>
                  <a:pt x="4364270" y="35302"/>
                </a:cubicBezTo>
                <a:close/>
                <a:moveTo>
                  <a:pt x="4052726" y="35302"/>
                </a:moveTo>
                <a:cubicBezTo>
                  <a:pt x="4054370" y="35185"/>
                  <a:pt x="4055839" y="35479"/>
                  <a:pt x="4057131" y="36183"/>
                </a:cubicBezTo>
                <a:cubicBezTo>
                  <a:pt x="4058423" y="36888"/>
                  <a:pt x="4059539" y="37887"/>
                  <a:pt x="4060479" y="39179"/>
                </a:cubicBezTo>
                <a:cubicBezTo>
                  <a:pt x="4061419" y="40471"/>
                  <a:pt x="4061948" y="43232"/>
                  <a:pt x="4062065" y="47461"/>
                </a:cubicBezTo>
                <a:cubicBezTo>
                  <a:pt x="4062182" y="51690"/>
                  <a:pt x="4062417" y="54040"/>
                  <a:pt x="4062770" y="54510"/>
                </a:cubicBezTo>
                <a:cubicBezTo>
                  <a:pt x="4063122" y="54979"/>
                  <a:pt x="4063357" y="56683"/>
                  <a:pt x="4063475" y="59620"/>
                </a:cubicBezTo>
                <a:cubicBezTo>
                  <a:pt x="4063592" y="62557"/>
                  <a:pt x="4063827" y="64378"/>
                  <a:pt x="4064180" y="65082"/>
                </a:cubicBezTo>
                <a:cubicBezTo>
                  <a:pt x="4064444" y="65611"/>
                  <a:pt x="4064642" y="75556"/>
                  <a:pt x="4064774" y="94917"/>
                </a:cubicBezTo>
                <a:lnTo>
                  <a:pt x="4064829" y="106127"/>
                </a:lnTo>
                <a:lnTo>
                  <a:pt x="4068409" y="103144"/>
                </a:lnTo>
                <a:cubicBezTo>
                  <a:pt x="4069936" y="102204"/>
                  <a:pt x="4072227" y="100795"/>
                  <a:pt x="4075281" y="98915"/>
                </a:cubicBezTo>
                <a:cubicBezTo>
                  <a:pt x="4078336" y="97036"/>
                  <a:pt x="4080567" y="96037"/>
                  <a:pt x="4081977" y="95920"/>
                </a:cubicBezTo>
                <a:cubicBezTo>
                  <a:pt x="4083387" y="95802"/>
                  <a:pt x="4084973" y="95332"/>
                  <a:pt x="4086735" y="94510"/>
                </a:cubicBezTo>
                <a:cubicBezTo>
                  <a:pt x="4088497" y="93688"/>
                  <a:pt x="4090142" y="93218"/>
                  <a:pt x="4091669" y="93100"/>
                </a:cubicBezTo>
                <a:cubicBezTo>
                  <a:pt x="4093196" y="92983"/>
                  <a:pt x="4094194" y="92748"/>
                  <a:pt x="4094664" y="92395"/>
                </a:cubicBezTo>
                <a:cubicBezTo>
                  <a:pt x="4095134" y="92043"/>
                  <a:pt x="4096779" y="91573"/>
                  <a:pt x="4099598" y="90986"/>
                </a:cubicBezTo>
                <a:cubicBezTo>
                  <a:pt x="4102418" y="90398"/>
                  <a:pt x="4104062" y="89928"/>
                  <a:pt x="4104532" y="89576"/>
                </a:cubicBezTo>
                <a:cubicBezTo>
                  <a:pt x="4105002" y="89223"/>
                  <a:pt x="4106764" y="88989"/>
                  <a:pt x="4109818" y="88871"/>
                </a:cubicBezTo>
                <a:cubicBezTo>
                  <a:pt x="4112873" y="88754"/>
                  <a:pt x="4115046" y="89047"/>
                  <a:pt x="4116338" y="89752"/>
                </a:cubicBezTo>
                <a:cubicBezTo>
                  <a:pt x="4117631" y="90457"/>
                  <a:pt x="4118747" y="91456"/>
                  <a:pt x="4119686" y="92748"/>
                </a:cubicBezTo>
                <a:cubicBezTo>
                  <a:pt x="4120627" y="94040"/>
                  <a:pt x="4121155" y="98328"/>
                  <a:pt x="4121272" y="105611"/>
                </a:cubicBezTo>
                <a:cubicBezTo>
                  <a:pt x="4121390" y="112895"/>
                  <a:pt x="4121331" y="116948"/>
                  <a:pt x="4121096" y="117770"/>
                </a:cubicBezTo>
                <a:cubicBezTo>
                  <a:pt x="4120861" y="118592"/>
                  <a:pt x="4120685" y="119003"/>
                  <a:pt x="4120568" y="119003"/>
                </a:cubicBezTo>
                <a:cubicBezTo>
                  <a:pt x="4120450" y="119003"/>
                  <a:pt x="4120332" y="120002"/>
                  <a:pt x="4120215" y="121999"/>
                </a:cubicBezTo>
                <a:cubicBezTo>
                  <a:pt x="4120098" y="123996"/>
                  <a:pt x="4119686" y="126052"/>
                  <a:pt x="4118982" y="128166"/>
                </a:cubicBezTo>
                <a:cubicBezTo>
                  <a:pt x="4118277" y="130281"/>
                  <a:pt x="4117866" y="131338"/>
                  <a:pt x="4117748" y="131338"/>
                </a:cubicBezTo>
                <a:cubicBezTo>
                  <a:pt x="4117631" y="131338"/>
                  <a:pt x="4117455" y="132572"/>
                  <a:pt x="4117219" y="135039"/>
                </a:cubicBezTo>
                <a:cubicBezTo>
                  <a:pt x="4116984" y="137506"/>
                  <a:pt x="4116574" y="139268"/>
                  <a:pt x="4115986" y="140325"/>
                </a:cubicBezTo>
                <a:cubicBezTo>
                  <a:pt x="4115399" y="141382"/>
                  <a:pt x="4115046" y="141911"/>
                  <a:pt x="4114929" y="141911"/>
                </a:cubicBezTo>
                <a:cubicBezTo>
                  <a:pt x="4114811" y="141911"/>
                  <a:pt x="4114341" y="142733"/>
                  <a:pt x="4113519" y="144378"/>
                </a:cubicBezTo>
                <a:cubicBezTo>
                  <a:pt x="4112697" y="146023"/>
                  <a:pt x="4112227" y="146845"/>
                  <a:pt x="4112109" y="146845"/>
                </a:cubicBezTo>
                <a:cubicBezTo>
                  <a:pt x="4111992" y="146845"/>
                  <a:pt x="4111816" y="147609"/>
                  <a:pt x="4111581" y="149136"/>
                </a:cubicBezTo>
                <a:cubicBezTo>
                  <a:pt x="4111346" y="150663"/>
                  <a:pt x="4110700" y="152131"/>
                  <a:pt x="4109642" y="153541"/>
                </a:cubicBezTo>
                <a:cubicBezTo>
                  <a:pt x="4108585" y="154951"/>
                  <a:pt x="4107998" y="155656"/>
                  <a:pt x="4107880" y="155656"/>
                </a:cubicBezTo>
                <a:cubicBezTo>
                  <a:pt x="4107763" y="155656"/>
                  <a:pt x="4107645" y="156184"/>
                  <a:pt x="4107528" y="157242"/>
                </a:cubicBezTo>
                <a:cubicBezTo>
                  <a:pt x="4107410" y="158299"/>
                  <a:pt x="4107058" y="159708"/>
                  <a:pt x="4106470" y="161471"/>
                </a:cubicBezTo>
                <a:cubicBezTo>
                  <a:pt x="4105883" y="163233"/>
                  <a:pt x="4105531" y="164114"/>
                  <a:pt x="4105413" y="164114"/>
                </a:cubicBezTo>
                <a:cubicBezTo>
                  <a:pt x="4105296" y="164114"/>
                  <a:pt x="4105061" y="164877"/>
                  <a:pt x="4104708" y="166405"/>
                </a:cubicBezTo>
                <a:cubicBezTo>
                  <a:pt x="4104356" y="167932"/>
                  <a:pt x="4103769" y="169518"/>
                  <a:pt x="4102946" y="171162"/>
                </a:cubicBezTo>
                <a:cubicBezTo>
                  <a:pt x="4102124" y="172807"/>
                  <a:pt x="4101654" y="173629"/>
                  <a:pt x="4101537" y="173629"/>
                </a:cubicBezTo>
                <a:cubicBezTo>
                  <a:pt x="4101419" y="173629"/>
                  <a:pt x="4101184" y="174217"/>
                  <a:pt x="4100832" y="175391"/>
                </a:cubicBezTo>
                <a:cubicBezTo>
                  <a:pt x="4100479" y="176566"/>
                  <a:pt x="4099951" y="177976"/>
                  <a:pt x="4099246" y="179620"/>
                </a:cubicBezTo>
                <a:cubicBezTo>
                  <a:pt x="4098541" y="181265"/>
                  <a:pt x="4098130" y="182087"/>
                  <a:pt x="4098012" y="182087"/>
                </a:cubicBezTo>
                <a:cubicBezTo>
                  <a:pt x="4097895" y="182087"/>
                  <a:pt x="4097719" y="182851"/>
                  <a:pt x="4097484" y="184378"/>
                </a:cubicBezTo>
                <a:cubicBezTo>
                  <a:pt x="4097249" y="185905"/>
                  <a:pt x="4096603" y="187609"/>
                  <a:pt x="4095545" y="189488"/>
                </a:cubicBezTo>
                <a:cubicBezTo>
                  <a:pt x="4094488" y="191368"/>
                  <a:pt x="4093137" y="192836"/>
                  <a:pt x="4091493" y="193894"/>
                </a:cubicBezTo>
                <a:cubicBezTo>
                  <a:pt x="4089848" y="194951"/>
                  <a:pt x="4088144" y="195480"/>
                  <a:pt x="4086382" y="195480"/>
                </a:cubicBezTo>
                <a:cubicBezTo>
                  <a:pt x="4084620" y="195480"/>
                  <a:pt x="4083093" y="195127"/>
                  <a:pt x="4081801" y="194422"/>
                </a:cubicBezTo>
                <a:cubicBezTo>
                  <a:pt x="4080508" y="193717"/>
                  <a:pt x="4079393" y="192719"/>
                  <a:pt x="4078453" y="191427"/>
                </a:cubicBezTo>
                <a:cubicBezTo>
                  <a:pt x="4077513" y="190134"/>
                  <a:pt x="4076984" y="188431"/>
                  <a:pt x="4076867" y="186317"/>
                </a:cubicBezTo>
                <a:cubicBezTo>
                  <a:pt x="4076750" y="184202"/>
                  <a:pt x="4075986" y="180854"/>
                  <a:pt x="4074576" y="176272"/>
                </a:cubicBezTo>
                <a:cubicBezTo>
                  <a:pt x="4073166" y="171691"/>
                  <a:pt x="4071346" y="163996"/>
                  <a:pt x="4069113" y="153189"/>
                </a:cubicBezTo>
                <a:cubicBezTo>
                  <a:pt x="4066882" y="142381"/>
                  <a:pt x="4065765" y="136155"/>
                  <a:pt x="4065765" y="134510"/>
                </a:cubicBezTo>
                <a:cubicBezTo>
                  <a:pt x="4065765" y="132865"/>
                  <a:pt x="4066118" y="131632"/>
                  <a:pt x="4066823" y="130810"/>
                </a:cubicBezTo>
                <a:cubicBezTo>
                  <a:pt x="4067527" y="129987"/>
                  <a:pt x="4068291" y="129459"/>
                  <a:pt x="4069113" y="129224"/>
                </a:cubicBezTo>
                <a:cubicBezTo>
                  <a:pt x="4069936" y="128989"/>
                  <a:pt x="4070935" y="128930"/>
                  <a:pt x="4072109" y="129047"/>
                </a:cubicBezTo>
                <a:cubicBezTo>
                  <a:pt x="4073284" y="129165"/>
                  <a:pt x="4074283" y="129635"/>
                  <a:pt x="4075105" y="130457"/>
                </a:cubicBezTo>
                <a:cubicBezTo>
                  <a:pt x="4075927" y="131280"/>
                  <a:pt x="4076750" y="132689"/>
                  <a:pt x="4077572" y="134686"/>
                </a:cubicBezTo>
                <a:cubicBezTo>
                  <a:pt x="4078394" y="136683"/>
                  <a:pt x="4079275" y="138798"/>
                  <a:pt x="4080215" y="141030"/>
                </a:cubicBezTo>
                <a:cubicBezTo>
                  <a:pt x="4081155" y="143262"/>
                  <a:pt x="4081860" y="145259"/>
                  <a:pt x="4082329" y="147021"/>
                </a:cubicBezTo>
                <a:cubicBezTo>
                  <a:pt x="4082799" y="148783"/>
                  <a:pt x="4083269" y="150898"/>
                  <a:pt x="4083739" y="153365"/>
                </a:cubicBezTo>
                <a:cubicBezTo>
                  <a:pt x="4084209" y="155832"/>
                  <a:pt x="4084737" y="157946"/>
                  <a:pt x="4085325" y="159708"/>
                </a:cubicBezTo>
                <a:cubicBezTo>
                  <a:pt x="4085913" y="161471"/>
                  <a:pt x="4086323" y="161882"/>
                  <a:pt x="4086559" y="160942"/>
                </a:cubicBezTo>
                <a:cubicBezTo>
                  <a:pt x="4086794" y="160002"/>
                  <a:pt x="4087204" y="159180"/>
                  <a:pt x="4087792" y="158475"/>
                </a:cubicBezTo>
                <a:cubicBezTo>
                  <a:pt x="4088379" y="157770"/>
                  <a:pt x="4088908" y="156243"/>
                  <a:pt x="4089378" y="153893"/>
                </a:cubicBezTo>
                <a:cubicBezTo>
                  <a:pt x="4089848" y="151544"/>
                  <a:pt x="4090611" y="149547"/>
                  <a:pt x="4091669" y="147902"/>
                </a:cubicBezTo>
                <a:cubicBezTo>
                  <a:pt x="4092726" y="146258"/>
                  <a:pt x="4093313" y="145142"/>
                  <a:pt x="4093431" y="144554"/>
                </a:cubicBezTo>
                <a:cubicBezTo>
                  <a:pt x="4093548" y="143967"/>
                  <a:pt x="4094077" y="142675"/>
                  <a:pt x="4095017" y="140678"/>
                </a:cubicBezTo>
                <a:cubicBezTo>
                  <a:pt x="4095957" y="138680"/>
                  <a:pt x="4096838" y="137095"/>
                  <a:pt x="4097660" y="135920"/>
                </a:cubicBezTo>
                <a:cubicBezTo>
                  <a:pt x="4098482" y="134745"/>
                  <a:pt x="4098952" y="133159"/>
                  <a:pt x="4099070" y="131162"/>
                </a:cubicBezTo>
                <a:cubicBezTo>
                  <a:pt x="4099187" y="129165"/>
                  <a:pt x="4099657" y="127285"/>
                  <a:pt x="4100479" y="125523"/>
                </a:cubicBezTo>
                <a:cubicBezTo>
                  <a:pt x="4101302" y="123761"/>
                  <a:pt x="4101772" y="121823"/>
                  <a:pt x="4101889" y="119708"/>
                </a:cubicBezTo>
                <a:cubicBezTo>
                  <a:pt x="4102006" y="117594"/>
                  <a:pt x="4102241" y="116184"/>
                  <a:pt x="4102594" y="115479"/>
                </a:cubicBezTo>
                <a:cubicBezTo>
                  <a:pt x="4102946" y="114774"/>
                  <a:pt x="4103181" y="113482"/>
                  <a:pt x="4103299" y="111602"/>
                </a:cubicBezTo>
                <a:cubicBezTo>
                  <a:pt x="4103416" y="109723"/>
                  <a:pt x="4103299" y="108842"/>
                  <a:pt x="4102946" y="108959"/>
                </a:cubicBezTo>
                <a:cubicBezTo>
                  <a:pt x="4102594" y="109077"/>
                  <a:pt x="4102183" y="109136"/>
                  <a:pt x="4101713" y="109136"/>
                </a:cubicBezTo>
                <a:cubicBezTo>
                  <a:pt x="4101243" y="109136"/>
                  <a:pt x="4100479" y="109429"/>
                  <a:pt x="4099422" y="110017"/>
                </a:cubicBezTo>
                <a:cubicBezTo>
                  <a:pt x="4098365" y="110604"/>
                  <a:pt x="4097190" y="110898"/>
                  <a:pt x="4095898" y="110898"/>
                </a:cubicBezTo>
                <a:cubicBezTo>
                  <a:pt x="4094605" y="110898"/>
                  <a:pt x="4092961" y="111368"/>
                  <a:pt x="4090964" y="112307"/>
                </a:cubicBezTo>
                <a:cubicBezTo>
                  <a:pt x="4088967" y="113247"/>
                  <a:pt x="4087440" y="113717"/>
                  <a:pt x="4086382" y="113717"/>
                </a:cubicBezTo>
                <a:cubicBezTo>
                  <a:pt x="4085325" y="113717"/>
                  <a:pt x="4083856" y="114363"/>
                  <a:pt x="4081977" y="115655"/>
                </a:cubicBezTo>
                <a:cubicBezTo>
                  <a:pt x="4080098" y="116948"/>
                  <a:pt x="4079040" y="117594"/>
                  <a:pt x="4078805" y="117594"/>
                </a:cubicBezTo>
                <a:cubicBezTo>
                  <a:pt x="4078570" y="117594"/>
                  <a:pt x="4077454" y="118592"/>
                  <a:pt x="4075457" y="120589"/>
                </a:cubicBezTo>
                <a:cubicBezTo>
                  <a:pt x="4073460" y="122586"/>
                  <a:pt x="4071463" y="124231"/>
                  <a:pt x="4069466" y="125523"/>
                </a:cubicBezTo>
                <a:cubicBezTo>
                  <a:pt x="4067469" y="126815"/>
                  <a:pt x="4066353" y="127462"/>
                  <a:pt x="4066118" y="127462"/>
                </a:cubicBezTo>
                <a:lnTo>
                  <a:pt x="4064912" y="128558"/>
                </a:lnTo>
                <a:lnTo>
                  <a:pt x="4064940" y="139918"/>
                </a:lnTo>
                <a:cubicBezTo>
                  <a:pt x="4064961" y="159279"/>
                  <a:pt x="4064885" y="169224"/>
                  <a:pt x="4064708" y="169753"/>
                </a:cubicBezTo>
                <a:cubicBezTo>
                  <a:pt x="4064473" y="170457"/>
                  <a:pt x="4064297" y="170810"/>
                  <a:pt x="4064180" y="170810"/>
                </a:cubicBezTo>
                <a:cubicBezTo>
                  <a:pt x="4064062" y="170810"/>
                  <a:pt x="4063945" y="173277"/>
                  <a:pt x="4063827" y="178211"/>
                </a:cubicBezTo>
                <a:cubicBezTo>
                  <a:pt x="4063710" y="183145"/>
                  <a:pt x="4063533" y="185964"/>
                  <a:pt x="4063298" y="186669"/>
                </a:cubicBezTo>
                <a:cubicBezTo>
                  <a:pt x="4063063" y="187374"/>
                  <a:pt x="4062887" y="187726"/>
                  <a:pt x="4062770" y="187726"/>
                </a:cubicBezTo>
                <a:cubicBezTo>
                  <a:pt x="4062652" y="187726"/>
                  <a:pt x="4062476" y="190134"/>
                  <a:pt x="4062241" y="194951"/>
                </a:cubicBezTo>
                <a:cubicBezTo>
                  <a:pt x="4062006" y="199767"/>
                  <a:pt x="4061595" y="202646"/>
                  <a:pt x="4061008" y="203585"/>
                </a:cubicBezTo>
                <a:cubicBezTo>
                  <a:pt x="4060420" y="204525"/>
                  <a:pt x="4059304" y="205524"/>
                  <a:pt x="4057660" y="206581"/>
                </a:cubicBezTo>
                <a:cubicBezTo>
                  <a:pt x="4056015" y="207638"/>
                  <a:pt x="4055193" y="208167"/>
                  <a:pt x="4055193" y="208167"/>
                </a:cubicBezTo>
                <a:cubicBezTo>
                  <a:pt x="4055193" y="208167"/>
                  <a:pt x="4054547" y="208167"/>
                  <a:pt x="4053254" y="208167"/>
                </a:cubicBezTo>
                <a:cubicBezTo>
                  <a:pt x="4051962" y="208167"/>
                  <a:pt x="4050846" y="207932"/>
                  <a:pt x="4049906" y="207462"/>
                </a:cubicBezTo>
                <a:cubicBezTo>
                  <a:pt x="4048966" y="206992"/>
                  <a:pt x="4047851" y="206111"/>
                  <a:pt x="4046558" y="204819"/>
                </a:cubicBezTo>
                <a:cubicBezTo>
                  <a:pt x="4045266" y="203527"/>
                  <a:pt x="4044091" y="201941"/>
                  <a:pt x="4043034" y="200061"/>
                </a:cubicBezTo>
                <a:cubicBezTo>
                  <a:pt x="4041977" y="198182"/>
                  <a:pt x="4041096" y="195832"/>
                  <a:pt x="4040391" y="193013"/>
                </a:cubicBezTo>
                <a:cubicBezTo>
                  <a:pt x="4039686" y="190193"/>
                  <a:pt x="4038864" y="188079"/>
                  <a:pt x="4037924" y="186669"/>
                </a:cubicBezTo>
                <a:cubicBezTo>
                  <a:pt x="4036984" y="185259"/>
                  <a:pt x="4036455" y="183673"/>
                  <a:pt x="4036338" y="181911"/>
                </a:cubicBezTo>
                <a:cubicBezTo>
                  <a:pt x="4036221" y="180149"/>
                  <a:pt x="4036397" y="178798"/>
                  <a:pt x="4036867" y="177858"/>
                </a:cubicBezTo>
                <a:cubicBezTo>
                  <a:pt x="4037336" y="176919"/>
                  <a:pt x="4038217" y="175861"/>
                  <a:pt x="4039510" y="174687"/>
                </a:cubicBezTo>
                <a:cubicBezTo>
                  <a:pt x="4040802" y="173512"/>
                  <a:pt x="4042153" y="172807"/>
                  <a:pt x="4043563" y="172572"/>
                </a:cubicBezTo>
                <a:cubicBezTo>
                  <a:pt x="4044972" y="172337"/>
                  <a:pt x="4045677" y="171456"/>
                  <a:pt x="4045677" y="169929"/>
                </a:cubicBezTo>
                <a:cubicBezTo>
                  <a:pt x="4045677" y="168402"/>
                  <a:pt x="4045853" y="167344"/>
                  <a:pt x="4046206" y="166757"/>
                </a:cubicBezTo>
                <a:cubicBezTo>
                  <a:pt x="4046382" y="166463"/>
                  <a:pt x="4046529" y="162278"/>
                  <a:pt x="4046646" y="154202"/>
                </a:cubicBezTo>
                <a:lnTo>
                  <a:pt x="4046769" y="142280"/>
                </a:lnTo>
                <a:lnTo>
                  <a:pt x="4046558" y="142440"/>
                </a:lnTo>
                <a:cubicBezTo>
                  <a:pt x="4043386" y="144672"/>
                  <a:pt x="4040978" y="146375"/>
                  <a:pt x="4039334" y="147550"/>
                </a:cubicBezTo>
                <a:cubicBezTo>
                  <a:pt x="4037689" y="148725"/>
                  <a:pt x="4036749" y="149312"/>
                  <a:pt x="4036514" y="149312"/>
                </a:cubicBezTo>
                <a:cubicBezTo>
                  <a:pt x="4036279" y="149312"/>
                  <a:pt x="4035340" y="149899"/>
                  <a:pt x="4033695" y="151074"/>
                </a:cubicBezTo>
                <a:cubicBezTo>
                  <a:pt x="4032050" y="152249"/>
                  <a:pt x="4031110" y="152836"/>
                  <a:pt x="4030875" y="152836"/>
                </a:cubicBezTo>
                <a:cubicBezTo>
                  <a:pt x="4030640" y="152836"/>
                  <a:pt x="4029994" y="153306"/>
                  <a:pt x="4028937" y="154246"/>
                </a:cubicBezTo>
                <a:cubicBezTo>
                  <a:pt x="4027880" y="155186"/>
                  <a:pt x="4026353" y="156125"/>
                  <a:pt x="4024356" y="157065"/>
                </a:cubicBezTo>
                <a:lnTo>
                  <a:pt x="4024056" y="157191"/>
                </a:lnTo>
                <a:lnTo>
                  <a:pt x="4024047" y="169092"/>
                </a:lnTo>
                <a:cubicBezTo>
                  <a:pt x="4024018" y="176757"/>
                  <a:pt x="4023945" y="180795"/>
                  <a:pt x="4023827" y="181206"/>
                </a:cubicBezTo>
                <a:cubicBezTo>
                  <a:pt x="4023592" y="182029"/>
                  <a:pt x="4023416" y="182440"/>
                  <a:pt x="4023298" y="182440"/>
                </a:cubicBezTo>
                <a:cubicBezTo>
                  <a:pt x="4023181" y="182440"/>
                  <a:pt x="4023063" y="186199"/>
                  <a:pt x="4022946" y="193717"/>
                </a:cubicBezTo>
                <a:cubicBezTo>
                  <a:pt x="4022828" y="201236"/>
                  <a:pt x="4022652" y="205348"/>
                  <a:pt x="4022417" y="206052"/>
                </a:cubicBezTo>
                <a:cubicBezTo>
                  <a:pt x="4022182" y="206757"/>
                  <a:pt x="4022006" y="207110"/>
                  <a:pt x="4021889" y="207110"/>
                </a:cubicBezTo>
                <a:cubicBezTo>
                  <a:pt x="4021771" y="207110"/>
                  <a:pt x="4021653" y="211691"/>
                  <a:pt x="4021536" y="220854"/>
                </a:cubicBezTo>
                <a:cubicBezTo>
                  <a:pt x="4021419" y="230017"/>
                  <a:pt x="4021536" y="234775"/>
                  <a:pt x="4021889" y="235127"/>
                </a:cubicBezTo>
                <a:cubicBezTo>
                  <a:pt x="4022241" y="235480"/>
                  <a:pt x="4022476" y="236890"/>
                  <a:pt x="4022593" y="239357"/>
                </a:cubicBezTo>
                <a:cubicBezTo>
                  <a:pt x="4022711" y="241823"/>
                  <a:pt x="4023005" y="243174"/>
                  <a:pt x="4023474" y="243409"/>
                </a:cubicBezTo>
                <a:cubicBezTo>
                  <a:pt x="4023944" y="243644"/>
                  <a:pt x="4024825" y="244349"/>
                  <a:pt x="4026118" y="245524"/>
                </a:cubicBezTo>
                <a:cubicBezTo>
                  <a:pt x="4027410" y="246699"/>
                  <a:pt x="4028350" y="247756"/>
                  <a:pt x="4028937" y="248696"/>
                </a:cubicBezTo>
                <a:cubicBezTo>
                  <a:pt x="4029525" y="249636"/>
                  <a:pt x="4031287" y="251104"/>
                  <a:pt x="4034223" y="253101"/>
                </a:cubicBezTo>
                <a:cubicBezTo>
                  <a:pt x="4037160" y="255098"/>
                  <a:pt x="4039040" y="256155"/>
                  <a:pt x="4039862" y="256273"/>
                </a:cubicBezTo>
                <a:cubicBezTo>
                  <a:pt x="4040684" y="256390"/>
                  <a:pt x="4041860" y="256860"/>
                  <a:pt x="4043386" y="257683"/>
                </a:cubicBezTo>
                <a:cubicBezTo>
                  <a:pt x="4044913" y="258505"/>
                  <a:pt x="4046089" y="258975"/>
                  <a:pt x="4046911" y="259092"/>
                </a:cubicBezTo>
                <a:cubicBezTo>
                  <a:pt x="4047733" y="259210"/>
                  <a:pt x="4048438" y="259445"/>
                  <a:pt x="4049025" y="259797"/>
                </a:cubicBezTo>
                <a:cubicBezTo>
                  <a:pt x="4049613" y="260150"/>
                  <a:pt x="4054136" y="260385"/>
                  <a:pt x="4062594" y="260502"/>
                </a:cubicBezTo>
                <a:cubicBezTo>
                  <a:pt x="4071052" y="260620"/>
                  <a:pt x="4075575" y="260854"/>
                  <a:pt x="4076162" y="261207"/>
                </a:cubicBezTo>
                <a:cubicBezTo>
                  <a:pt x="4076750" y="261559"/>
                  <a:pt x="4086735" y="261794"/>
                  <a:pt x="4106118" y="261912"/>
                </a:cubicBezTo>
                <a:cubicBezTo>
                  <a:pt x="4125502" y="262029"/>
                  <a:pt x="4135370" y="261912"/>
                  <a:pt x="4135722" y="261559"/>
                </a:cubicBezTo>
                <a:cubicBezTo>
                  <a:pt x="4136074" y="261207"/>
                  <a:pt x="4137484" y="260972"/>
                  <a:pt x="4139951" y="260854"/>
                </a:cubicBezTo>
                <a:cubicBezTo>
                  <a:pt x="4142418" y="260737"/>
                  <a:pt x="4144121" y="260326"/>
                  <a:pt x="4145061" y="259621"/>
                </a:cubicBezTo>
                <a:cubicBezTo>
                  <a:pt x="4146001" y="258916"/>
                  <a:pt x="4147234" y="257448"/>
                  <a:pt x="4148761" y="255216"/>
                </a:cubicBezTo>
                <a:cubicBezTo>
                  <a:pt x="4150289" y="252984"/>
                  <a:pt x="4151111" y="251398"/>
                  <a:pt x="4151228" y="250458"/>
                </a:cubicBezTo>
                <a:cubicBezTo>
                  <a:pt x="4151346" y="249518"/>
                  <a:pt x="4151640" y="248637"/>
                  <a:pt x="4152109" y="247815"/>
                </a:cubicBezTo>
                <a:cubicBezTo>
                  <a:pt x="4152579" y="246992"/>
                  <a:pt x="4152638" y="245524"/>
                  <a:pt x="4152286" y="243409"/>
                </a:cubicBezTo>
                <a:cubicBezTo>
                  <a:pt x="4151933" y="241295"/>
                  <a:pt x="4151698" y="238828"/>
                  <a:pt x="4151581" y="236008"/>
                </a:cubicBezTo>
                <a:cubicBezTo>
                  <a:pt x="4151464" y="233189"/>
                  <a:pt x="4151052" y="230605"/>
                  <a:pt x="4150347" y="228255"/>
                </a:cubicBezTo>
                <a:cubicBezTo>
                  <a:pt x="4149642" y="225906"/>
                  <a:pt x="4148409" y="222969"/>
                  <a:pt x="4146647" y="219445"/>
                </a:cubicBezTo>
                <a:cubicBezTo>
                  <a:pt x="4144885" y="215920"/>
                  <a:pt x="4143299" y="211926"/>
                  <a:pt x="4141889" y="207462"/>
                </a:cubicBezTo>
                <a:cubicBezTo>
                  <a:pt x="4140480" y="202998"/>
                  <a:pt x="4138835" y="198358"/>
                  <a:pt x="4136955" y="193541"/>
                </a:cubicBezTo>
                <a:cubicBezTo>
                  <a:pt x="4135076" y="188725"/>
                  <a:pt x="4132667" y="183615"/>
                  <a:pt x="4129731" y="178211"/>
                </a:cubicBezTo>
                <a:cubicBezTo>
                  <a:pt x="4126794" y="172807"/>
                  <a:pt x="4125325" y="169341"/>
                  <a:pt x="4125325" y="167814"/>
                </a:cubicBezTo>
                <a:cubicBezTo>
                  <a:pt x="4125325" y="166287"/>
                  <a:pt x="4125678" y="165112"/>
                  <a:pt x="4126383" y="164290"/>
                </a:cubicBezTo>
                <a:cubicBezTo>
                  <a:pt x="4127087" y="163468"/>
                  <a:pt x="4128086" y="162939"/>
                  <a:pt x="4129378" y="162704"/>
                </a:cubicBezTo>
                <a:cubicBezTo>
                  <a:pt x="4130670" y="162469"/>
                  <a:pt x="4131786" y="162645"/>
                  <a:pt x="4132726" y="163233"/>
                </a:cubicBezTo>
                <a:cubicBezTo>
                  <a:pt x="4133666" y="163820"/>
                  <a:pt x="4135663" y="166698"/>
                  <a:pt x="4138718" y="171867"/>
                </a:cubicBezTo>
                <a:cubicBezTo>
                  <a:pt x="4141772" y="177036"/>
                  <a:pt x="4144004" y="181441"/>
                  <a:pt x="4145413" y="185083"/>
                </a:cubicBezTo>
                <a:cubicBezTo>
                  <a:pt x="4146823" y="188725"/>
                  <a:pt x="4148585" y="192543"/>
                  <a:pt x="4150700" y="196537"/>
                </a:cubicBezTo>
                <a:cubicBezTo>
                  <a:pt x="4152814" y="200531"/>
                  <a:pt x="4155281" y="204878"/>
                  <a:pt x="4158101" y="209577"/>
                </a:cubicBezTo>
                <a:cubicBezTo>
                  <a:pt x="4160920" y="214276"/>
                  <a:pt x="4163094" y="218211"/>
                  <a:pt x="4164621" y="221383"/>
                </a:cubicBezTo>
                <a:cubicBezTo>
                  <a:pt x="4166148" y="224555"/>
                  <a:pt x="4167499" y="228255"/>
                  <a:pt x="4168674" y="232484"/>
                </a:cubicBezTo>
                <a:cubicBezTo>
                  <a:pt x="4169848" y="236713"/>
                  <a:pt x="4170494" y="240708"/>
                  <a:pt x="4170612" y="244467"/>
                </a:cubicBezTo>
                <a:cubicBezTo>
                  <a:pt x="4170729" y="248226"/>
                  <a:pt x="4170671" y="250458"/>
                  <a:pt x="4170436" y="251163"/>
                </a:cubicBezTo>
                <a:cubicBezTo>
                  <a:pt x="4170201" y="251868"/>
                  <a:pt x="4170024" y="252220"/>
                  <a:pt x="4169907" y="252220"/>
                </a:cubicBezTo>
                <a:cubicBezTo>
                  <a:pt x="4169790" y="252220"/>
                  <a:pt x="4169672" y="252807"/>
                  <a:pt x="4169555" y="253982"/>
                </a:cubicBezTo>
                <a:cubicBezTo>
                  <a:pt x="4169437" y="255157"/>
                  <a:pt x="4168967" y="256919"/>
                  <a:pt x="4168145" y="259269"/>
                </a:cubicBezTo>
                <a:cubicBezTo>
                  <a:pt x="4167323" y="261618"/>
                  <a:pt x="4165854" y="263909"/>
                  <a:pt x="4163740" y="266141"/>
                </a:cubicBezTo>
                <a:cubicBezTo>
                  <a:pt x="4161625" y="268373"/>
                  <a:pt x="4160509" y="269489"/>
                  <a:pt x="4160392" y="269489"/>
                </a:cubicBezTo>
                <a:cubicBezTo>
                  <a:pt x="4160274" y="269489"/>
                  <a:pt x="4159980" y="269900"/>
                  <a:pt x="4159510" y="270722"/>
                </a:cubicBezTo>
                <a:cubicBezTo>
                  <a:pt x="4159041" y="271545"/>
                  <a:pt x="4158277" y="272543"/>
                  <a:pt x="4157220" y="273718"/>
                </a:cubicBezTo>
                <a:cubicBezTo>
                  <a:pt x="4156162" y="274893"/>
                  <a:pt x="4154635" y="276009"/>
                  <a:pt x="4152638" y="277066"/>
                </a:cubicBezTo>
                <a:cubicBezTo>
                  <a:pt x="4150641" y="278123"/>
                  <a:pt x="4148350" y="278652"/>
                  <a:pt x="4145766" y="278652"/>
                </a:cubicBezTo>
                <a:cubicBezTo>
                  <a:pt x="4143182" y="278652"/>
                  <a:pt x="4141537" y="278887"/>
                  <a:pt x="4140832" y="279357"/>
                </a:cubicBezTo>
                <a:cubicBezTo>
                  <a:pt x="4140127" y="279827"/>
                  <a:pt x="4139775" y="280062"/>
                  <a:pt x="4139775" y="280062"/>
                </a:cubicBezTo>
                <a:cubicBezTo>
                  <a:pt x="4139775" y="280062"/>
                  <a:pt x="4128791" y="280062"/>
                  <a:pt x="4106823" y="280062"/>
                </a:cubicBezTo>
                <a:cubicBezTo>
                  <a:pt x="4084855" y="280062"/>
                  <a:pt x="4073578" y="279885"/>
                  <a:pt x="4072990" y="279533"/>
                </a:cubicBezTo>
                <a:cubicBezTo>
                  <a:pt x="4072403" y="279181"/>
                  <a:pt x="4067704" y="278946"/>
                  <a:pt x="4058893" y="278828"/>
                </a:cubicBezTo>
                <a:cubicBezTo>
                  <a:pt x="4050083" y="278711"/>
                  <a:pt x="4045384" y="278476"/>
                  <a:pt x="4044796" y="278123"/>
                </a:cubicBezTo>
                <a:cubicBezTo>
                  <a:pt x="4044209" y="277771"/>
                  <a:pt x="4043504" y="277536"/>
                  <a:pt x="4042682" y="277418"/>
                </a:cubicBezTo>
                <a:cubicBezTo>
                  <a:pt x="4041860" y="277301"/>
                  <a:pt x="4041155" y="277066"/>
                  <a:pt x="4040567" y="276714"/>
                </a:cubicBezTo>
                <a:cubicBezTo>
                  <a:pt x="4039980" y="276361"/>
                  <a:pt x="4039275" y="276126"/>
                  <a:pt x="4038452" y="276009"/>
                </a:cubicBezTo>
                <a:cubicBezTo>
                  <a:pt x="4037630" y="275891"/>
                  <a:pt x="4036926" y="275656"/>
                  <a:pt x="4036338" y="275304"/>
                </a:cubicBezTo>
                <a:cubicBezTo>
                  <a:pt x="4035751" y="274951"/>
                  <a:pt x="4035046" y="274717"/>
                  <a:pt x="4034223" y="274599"/>
                </a:cubicBezTo>
                <a:cubicBezTo>
                  <a:pt x="4033401" y="274482"/>
                  <a:pt x="4032520" y="274188"/>
                  <a:pt x="4031580" y="273718"/>
                </a:cubicBezTo>
                <a:cubicBezTo>
                  <a:pt x="4030640" y="273248"/>
                  <a:pt x="4029583" y="272426"/>
                  <a:pt x="4028408" y="271251"/>
                </a:cubicBezTo>
                <a:cubicBezTo>
                  <a:pt x="4027234" y="270076"/>
                  <a:pt x="4024649" y="268197"/>
                  <a:pt x="4020655" y="265612"/>
                </a:cubicBezTo>
                <a:cubicBezTo>
                  <a:pt x="4016661" y="263028"/>
                  <a:pt x="4013783" y="260854"/>
                  <a:pt x="4012021" y="259092"/>
                </a:cubicBezTo>
                <a:cubicBezTo>
                  <a:pt x="4010259" y="257330"/>
                  <a:pt x="4008673" y="255157"/>
                  <a:pt x="4007263" y="252572"/>
                </a:cubicBezTo>
                <a:cubicBezTo>
                  <a:pt x="4005853" y="249988"/>
                  <a:pt x="4005089" y="247756"/>
                  <a:pt x="4004972" y="245876"/>
                </a:cubicBezTo>
                <a:cubicBezTo>
                  <a:pt x="4004855" y="243997"/>
                  <a:pt x="4004620" y="242822"/>
                  <a:pt x="4004267" y="242352"/>
                </a:cubicBezTo>
                <a:cubicBezTo>
                  <a:pt x="4003915" y="241882"/>
                  <a:pt x="4003680" y="235186"/>
                  <a:pt x="4003562" y="222264"/>
                </a:cubicBezTo>
                <a:cubicBezTo>
                  <a:pt x="4003445" y="209342"/>
                  <a:pt x="4003562" y="202587"/>
                  <a:pt x="4003915" y="201999"/>
                </a:cubicBezTo>
                <a:cubicBezTo>
                  <a:pt x="4004267" y="201412"/>
                  <a:pt x="4004502" y="197594"/>
                  <a:pt x="4004620" y="190546"/>
                </a:cubicBezTo>
                <a:cubicBezTo>
                  <a:pt x="4004737" y="183497"/>
                  <a:pt x="4004972" y="179620"/>
                  <a:pt x="4005325" y="178916"/>
                </a:cubicBezTo>
                <a:cubicBezTo>
                  <a:pt x="4005413" y="178739"/>
                  <a:pt x="4005493" y="177686"/>
                  <a:pt x="4005567" y="175755"/>
                </a:cubicBezTo>
                <a:lnTo>
                  <a:pt x="4005713" y="169565"/>
                </a:lnTo>
                <a:lnTo>
                  <a:pt x="4004620" y="170281"/>
                </a:lnTo>
                <a:cubicBezTo>
                  <a:pt x="4001448" y="172513"/>
                  <a:pt x="3998511" y="174393"/>
                  <a:pt x="3995809" y="175920"/>
                </a:cubicBezTo>
                <a:cubicBezTo>
                  <a:pt x="3993107" y="177447"/>
                  <a:pt x="3991639" y="178211"/>
                  <a:pt x="3991404" y="178211"/>
                </a:cubicBezTo>
                <a:cubicBezTo>
                  <a:pt x="3991169" y="178211"/>
                  <a:pt x="3990288" y="178974"/>
                  <a:pt x="3988761" y="180502"/>
                </a:cubicBezTo>
                <a:cubicBezTo>
                  <a:pt x="3987234" y="182029"/>
                  <a:pt x="3985471" y="183438"/>
                  <a:pt x="3983474" y="184731"/>
                </a:cubicBezTo>
                <a:cubicBezTo>
                  <a:pt x="3981477" y="186023"/>
                  <a:pt x="3980361" y="186669"/>
                  <a:pt x="3980126" y="186669"/>
                </a:cubicBezTo>
                <a:cubicBezTo>
                  <a:pt x="3979891" y="186669"/>
                  <a:pt x="3979362" y="187080"/>
                  <a:pt x="3978540" y="187902"/>
                </a:cubicBezTo>
                <a:cubicBezTo>
                  <a:pt x="3977718" y="188725"/>
                  <a:pt x="3976250" y="189723"/>
                  <a:pt x="3974135" y="190898"/>
                </a:cubicBezTo>
                <a:cubicBezTo>
                  <a:pt x="3972020" y="192073"/>
                  <a:pt x="3970670" y="192660"/>
                  <a:pt x="3970082" y="192660"/>
                </a:cubicBezTo>
                <a:cubicBezTo>
                  <a:pt x="3969494" y="192660"/>
                  <a:pt x="3968790" y="193071"/>
                  <a:pt x="3967968" y="193894"/>
                </a:cubicBezTo>
                <a:cubicBezTo>
                  <a:pt x="3967145" y="194716"/>
                  <a:pt x="3965736" y="195656"/>
                  <a:pt x="3963738" y="196713"/>
                </a:cubicBezTo>
                <a:cubicBezTo>
                  <a:pt x="3961741" y="197770"/>
                  <a:pt x="3960390" y="198299"/>
                  <a:pt x="3959685" y="198299"/>
                </a:cubicBezTo>
                <a:cubicBezTo>
                  <a:pt x="3958981" y="198299"/>
                  <a:pt x="3958276" y="198534"/>
                  <a:pt x="3957571" y="199004"/>
                </a:cubicBezTo>
                <a:cubicBezTo>
                  <a:pt x="3956866" y="199474"/>
                  <a:pt x="3956514" y="199709"/>
                  <a:pt x="3956514" y="199709"/>
                </a:cubicBezTo>
                <a:cubicBezTo>
                  <a:pt x="3956514" y="199709"/>
                  <a:pt x="3955398" y="199709"/>
                  <a:pt x="3953166" y="199709"/>
                </a:cubicBezTo>
                <a:cubicBezTo>
                  <a:pt x="3950934" y="199709"/>
                  <a:pt x="3949172" y="199356"/>
                  <a:pt x="3947879" y="198651"/>
                </a:cubicBezTo>
                <a:cubicBezTo>
                  <a:pt x="3946587" y="197947"/>
                  <a:pt x="3945471" y="196948"/>
                  <a:pt x="3944531" y="195656"/>
                </a:cubicBezTo>
                <a:cubicBezTo>
                  <a:pt x="3943591" y="194364"/>
                  <a:pt x="3943063" y="192895"/>
                  <a:pt x="3942945" y="191251"/>
                </a:cubicBezTo>
                <a:cubicBezTo>
                  <a:pt x="3942828" y="189606"/>
                  <a:pt x="3943004" y="188314"/>
                  <a:pt x="3943474" y="187374"/>
                </a:cubicBezTo>
                <a:cubicBezTo>
                  <a:pt x="3943944" y="186434"/>
                  <a:pt x="3944825" y="185377"/>
                  <a:pt x="3946117" y="184202"/>
                </a:cubicBezTo>
                <a:cubicBezTo>
                  <a:pt x="3947409" y="183027"/>
                  <a:pt x="3948702" y="182322"/>
                  <a:pt x="3949994" y="182087"/>
                </a:cubicBezTo>
                <a:cubicBezTo>
                  <a:pt x="3951286" y="181853"/>
                  <a:pt x="3952402" y="181441"/>
                  <a:pt x="3953342" y="180854"/>
                </a:cubicBezTo>
                <a:cubicBezTo>
                  <a:pt x="3954282" y="180267"/>
                  <a:pt x="3955339" y="179797"/>
                  <a:pt x="3956514" y="179444"/>
                </a:cubicBezTo>
                <a:cubicBezTo>
                  <a:pt x="3957688" y="179092"/>
                  <a:pt x="3959040" y="178270"/>
                  <a:pt x="3960567" y="176977"/>
                </a:cubicBezTo>
                <a:cubicBezTo>
                  <a:pt x="3962094" y="175685"/>
                  <a:pt x="3963503" y="174980"/>
                  <a:pt x="3964796" y="174863"/>
                </a:cubicBezTo>
                <a:cubicBezTo>
                  <a:pt x="3966088" y="174745"/>
                  <a:pt x="3967145" y="174275"/>
                  <a:pt x="3967968" y="173453"/>
                </a:cubicBezTo>
                <a:cubicBezTo>
                  <a:pt x="3968790" y="172631"/>
                  <a:pt x="3970023" y="171808"/>
                  <a:pt x="3971668" y="170986"/>
                </a:cubicBezTo>
                <a:cubicBezTo>
                  <a:pt x="3973313" y="170164"/>
                  <a:pt x="3974605" y="169283"/>
                  <a:pt x="3975545" y="168343"/>
                </a:cubicBezTo>
                <a:cubicBezTo>
                  <a:pt x="3976484" y="167403"/>
                  <a:pt x="3977894" y="166228"/>
                  <a:pt x="3979774" y="164819"/>
                </a:cubicBezTo>
                <a:cubicBezTo>
                  <a:pt x="3981653" y="163409"/>
                  <a:pt x="3983768" y="162117"/>
                  <a:pt x="3986117" y="160942"/>
                </a:cubicBezTo>
                <a:cubicBezTo>
                  <a:pt x="3988467" y="159767"/>
                  <a:pt x="3991169" y="158064"/>
                  <a:pt x="3994223" y="155832"/>
                </a:cubicBezTo>
                <a:cubicBezTo>
                  <a:pt x="3997278" y="153600"/>
                  <a:pt x="3999627" y="152073"/>
                  <a:pt x="4001272" y="151250"/>
                </a:cubicBezTo>
                <a:cubicBezTo>
                  <a:pt x="4002917" y="150428"/>
                  <a:pt x="4004267" y="149488"/>
                  <a:pt x="4005325" y="148431"/>
                </a:cubicBezTo>
                <a:lnTo>
                  <a:pt x="4005952" y="147919"/>
                </a:lnTo>
                <a:lnTo>
                  <a:pt x="4006029" y="134686"/>
                </a:lnTo>
                <a:cubicBezTo>
                  <a:pt x="4006147" y="105905"/>
                  <a:pt x="4006558" y="90868"/>
                  <a:pt x="4007263" y="89576"/>
                </a:cubicBezTo>
                <a:cubicBezTo>
                  <a:pt x="4007968" y="88284"/>
                  <a:pt x="4008966" y="87168"/>
                  <a:pt x="4010259" y="86228"/>
                </a:cubicBezTo>
                <a:cubicBezTo>
                  <a:pt x="4011551" y="85288"/>
                  <a:pt x="4013019" y="84759"/>
                  <a:pt x="4014664" y="84642"/>
                </a:cubicBezTo>
                <a:cubicBezTo>
                  <a:pt x="4016308" y="84524"/>
                  <a:pt x="4017777" y="84818"/>
                  <a:pt x="4019069" y="85523"/>
                </a:cubicBezTo>
                <a:cubicBezTo>
                  <a:pt x="4020361" y="86228"/>
                  <a:pt x="4021477" y="87226"/>
                  <a:pt x="4022417" y="88519"/>
                </a:cubicBezTo>
                <a:cubicBezTo>
                  <a:pt x="4023357" y="89811"/>
                  <a:pt x="4023886" y="105376"/>
                  <a:pt x="4024003" y="135215"/>
                </a:cubicBezTo>
                <a:lnTo>
                  <a:pt x="4024006" y="136151"/>
                </a:lnTo>
                <a:lnTo>
                  <a:pt x="4030347" y="131867"/>
                </a:lnTo>
                <a:cubicBezTo>
                  <a:pt x="4031169" y="131045"/>
                  <a:pt x="4032637" y="130046"/>
                  <a:pt x="4034752" y="128871"/>
                </a:cubicBezTo>
                <a:cubicBezTo>
                  <a:pt x="4036867" y="127697"/>
                  <a:pt x="4038864" y="126287"/>
                  <a:pt x="4040743" y="124642"/>
                </a:cubicBezTo>
                <a:cubicBezTo>
                  <a:pt x="4042623" y="122998"/>
                  <a:pt x="4044209" y="121940"/>
                  <a:pt x="4045501" y="121470"/>
                </a:cubicBezTo>
                <a:lnTo>
                  <a:pt x="4046900" y="120407"/>
                </a:lnTo>
                <a:lnTo>
                  <a:pt x="4046911" y="118299"/>
                </a:lnTo>
                <a:cubicBezTo>
                  <a:pt x="4047028" y="86580"/>
                  <a:pt x="4046911" y="70369"/>
                  <a:pt x="4046558" y="69664"/>
                </a:cubicBezTo>
                <a:cubicBezTo>
                  <a:pt x="4046206" y="68959"/>
                  <a:pt x="4045971" y="67197"/>
                  <a:pt x="4045853" y="64378"/>
                </a:cubicBezTo>
                <a:cubicBezTo>
                  <a:pt x="4045736" y="61558"/>
                  <a:pt x="4045501" y="59913"/>
                  <a:pt x="4045149" y="59444"/>
                </a:cubicBezTo>
                <a:cubicBezTo>
                  <a:pt x="4044796" y="58974"/>
                  <a:pt x="4044561" y="55978"/>
                  <a:pt x="4044444" y="50457"/>
                </a:cubicBezTo>
                <a:cubicBezTo>
                  <a:pt x="4044326" y="44935"/>
                  <a:pt x="4044620" y="41529"/>
                  <a:pt x="4045325" y="40236"/>
                </a:cubicBezTo>
                <a:cubicBezTo>
                  <a:pt x="4046030" y="38944"/>
                  <a:pt x="4047028" y="37828"/>
                  <a:pt x="4048320" y="36888"/>
                </a:cubicBezTo>
                <a:cubicBezTo>
                  <a:pt x="4049613" y="35948"/>
                  <a:pt x="4051081" y="35420"/>
                  <a:pt x="4052726" y="35302"/>
                </a:cubicBezTo>
                <a:close/>
                <a:moveTo>
                  <a:pt x="2954569" y="35302"/>
                </a:moveTo>
                <a:cubicBezTo>
                  <a:pt x="2956214" y="35185"/>
                  <a:pt x="2957506" y="35361"/>
                  <a:pt x="2958446" y="35831"/>
                </a:cubicBezTo>
                <a:cubicBezTo>
                  <a:pt x="2959386" y="36301"/>
                  <a:pt x="2960443" y="37182"/>
                  <a:pt x="2961618" y="38474"/>
                </a:cubicBezTo>
                <a:cubicBezTo>
                  <a:pt x="2962792" y="39766"/>
                  <a:pt x="2963497" y="41294"/>
                  <a:pt x="2963732" y="43056"/>
                </a:cubicBezTo>
                <a:cubicBezTo>
                  <a:pt x="2963967" y="44818"/>
                  <a:pt x="2964202" y="45758"/>
                  <a:pt x="2964437" y="45875"/>
                </a:cubicBezTo>
                <a:cubicBezTo>
                  <a:pt x="2964672" y="45993"/>
                  <a:pt x="2964907" y="46932"/>
                  <a:pt x="2965142" y="48695"/>
                </a:cubicBezTo>
                <a:cubicBezTo>
                  <a:pt x="2965377" y="50457"/>
                  <a:pt x="2965612" y="51397"/>
                  <a:pt x="2965847" y="51514"/>
                </a:cubicBezTo>
                <a:cubicBezTo>
                  <a:pt x="2966082" y="51631"/>
                  <a:pt x="2966317" y="52571"/>
                  <a:pt x="2966552" y="54333"/>
                </a:cubicBezTo>
                <a:cubicBezTo>
                  <a:pt x="2966787" y="56096"/>
                  <a:pt x="2967022" y="57035"/>
                  <a:pt x="2967257" y="57153"/>
                </a:cubicBezTo>
                <a:cubicBezTo>
                  <a:pt x="2967492" y="57270"/>
                  <a:pt x="2967726" y="58151"/>
                  <a:pt x="2967962" y="59796"/>
                </a:cubicBezTo>
                <a:cubicBezTo>
                  <a:pt x="2968196" y="61441"/>
                  <a:pt x="2968490" y="62498"/>
                  <a:pt x="2968843" y="62968"/>
                </a:cubicBezTo>
                <a:cubicBezTo>
                  <a:pt x="2969195" y="63438"/>
                  <a:pt x="2969371" y="72013"/>
                  <a:pt x="2969371" y="88695"/>
                </a:cubicBezTo>
                <a:cubicBezTo>
                  <a:pt x="2969371" y="105376"/>
                  <a:pt x="2969312" y="113717"/>
                  <a:pt x="2969195" y="113717"/>
                </a:cubicBezTo>
                <a:cubicBezTo>
                  <a:pt x="2969078" y="113717"/>
                  <a:pt x="2968784" y="114598"/>
                  <a:pt x="2968314" y="116360"/>
                </a:cubicBezTo>
                <a:cubicBezTo>
                  <a:pt x="2967844" y="118122"/>
                  <a:pt x="2967550" y="119003"/>
                  <a:pt x="2967433" y="119003"/>
                </a:cubicBezTo>
                <a:cubicBezTo>
                  <a:pt x="2967315" y="119003"/>
                  <a:pt x="2967081" y="120413"/>
                  <a:pt x="2966728" y="123233"/>
                </a:cubicBezTo>
                <a:cubicBezTo>
                  <a:pt x="2966376" y="126052"/>
                  <a:pt x="2966140" y="127462"/>
                  <a:pt x="2966023" y="127462"/>
                </a:cubicBezTo>
                <a:cubicBezTo>
                  <a:pt x="2965906" y="127462"/>
                  <a:pt x="2965788" y="128460"/>
                  <a:pt x="2965671" y="130457"/>
                </a:cubicBezTo>
                <a:cubicBezTo>
                  <a:pt x="2965553" y="132454"/>
                  <a:pt x="2965142" y="134275"/>
                  <a:pt x="2964437" y="135920"/>
                </a:cubicBezTo>
                <a:cubicBezTo>
                  <a:pt x="2963732" y="137564"/>
                  <a:pt x="2963321" y="138387"/>
                  <a:pt x="2963204" y="138387"/>
                </a:cubicBezTo>
                <a:cubicBezTo>
                  <a:pt x="2963086" y="138387"/>
                  <a:pt x="2962969" y="138974"/>
                  <a:pt x="2962851" y="140149"/>
                </a:cubicBezTo>
                <a:cubicBezTo>
                  <a:pt x="2962734" y="141324"/>
                  <a:pt x="2962323" y="142733"/>
                  <a:pt x="2961618" y="144378"/>
                </a:cubicBezTo>
                <a:cubicBezTo>
                  <a:pt x="2960913" y="146023"/>
                  <a:pt x="2960502" y="146845"/>
                  <a:pt x="2960384" y="146845"/>
                </a:cubicBezTo>
                <a:cubicBezTo>
                  <a:pt x="2960267" y="146845"/>
                  <a:pt x="2960032" y="147726"/>
                  <a:pt x="2959680" y="149488"/>
                </a:cubicBezTo>
                <a:cubicBezTo>
                  <a:pt x="2959327" y="151250"/>
                  <a:pt x="2959092" y="152131"/>
                  <a:pt x="2958975" y="152131"/>
                </a:cubicBezTo>
                <a:cubicBezTo>
                  <a:pt x="2958857" y="152131"/>
                  <a:pt x="2958681" y="153189"/>
                  <a:pt x="2958446" y="155303"/>
                </a:cubicBezTo>
                <a:cubicBezTo>
                  <a:pt x="2958211" y="157418"/>
                  <a:pt x="2957800" y="158945"/>
                  <a:pt x="2957213" y="159885"/>
                </a:cubicBezTo>
                <a:cubicBezTo>
                  <a:pt x="2956625" y="160824"/>
                  <a:pt x="2956272" y="161294"/>
                  <a:pt x="2956155" y="161294"/>
                </a:cubicBezTo>
                <a:cubicBezTo>
                  <a:pt x="2956038" y="161294"/>
                  <a:pt x="2955862" y="161999"/>
                  <a:pt x="2955627" y="163409"/>
                </a:cubicBezTo>
                <a:cubicBezTo>
                  <a:pt x="2955391" y="164819"/>
                  <a:pt x="2954981" y="165993"/>
                  <a:pt x="2954393" y="166933"/>
                </a:cubicBezTo>
                <a:cubicBezTo>
                  <a:pt x="2953805" y="167873"/>
                  <a:pt x="2953453" y="168343"/>
                  <a:pt x="2953336" y="168343"/>
                </a:cubicBezTo>
                <a:cubicBezTo>
                  <a:pt x="2953219" y="168343"/>
                  <a:pt x="2953042" y="169283"/>
                  <a:pt x="2952807" y="171162"/>
                </a:cubicBezTo>
                <a:cubicBezTo>
                  <a:pt x="2952572" y="173042"/>
                  <a:pt x="2952043" y="174569"/>
                  <a:pt x="2951221" y="175744"/>
                </a:cubicBezTo>
                <a:cubicBezTo>
                  <a:pt x="2950399" y="176919"/>
                  <a:pt x="2949929" y="177506"/>
                  <a:pt x="2949812" y="177506"/>
                </a:cubicBezTo>
                <a:cubicBezTo>
                  <a:pt x="2949694" y="177506"/>
                  <a:pt x="2949283" y="178328"/>
                  <a:pt x="2948578" y="179973"/>
                </a:cubicBezTo>
                <a:cubicBezTo>
                  <a:pt x="2947873" y="181618"/>
                  <a:pt x="2947462" y="182440"/>
                  <a:pt x="2947345" y="182440"/>
                </a:cubicBezTo>
                <a:cubicBezTo>
                  <a:pt x="2947227" y="182440"/>
                  <a:pt x="2946699" y="183438"/>
                  <a:pt x="2945759" y="185436"/>
                </a:cubicBezTo>
                <a:cubicBezTo>
                  <a:pt x="2944819" y="187433"/>
                  <a:pt x="2944290" y="188431"/>
                  <a:pt x="2944173" y="188431"/>
                </a:cubicBezTo>
                <a:cubicBezTo>
                  <a:pt x="2944055" y="188431"/>
                  <a:pt x="2943468" y="189488"/>
                  <a:pt x="2942411" y="191603"/>
                </a:cubicBezTo>
                <a:cubicBezTo>
                  <a:pt x="2941353" y="193717"/>
                  <a:pt x="2940766" y="194775"/>
                  <a:pt x="2940648" y="194775"/>
                </a:cubicBezTo>
                <a:cubicBezTo>
                  <a:pt x="2940531" y="194775"/>
                  <a:pt x="2940120" y="195421"/>
                  <a:pt x="2939415" y="196713"/>
                </a:cubicBezTo>
                <a:cubicBezTo>
                  <a:pt x="2938710" y="198005"/>
                  <a:pt x="2938299" y="198651"/>
                  <a:pt x="2938181" y="198651"/>
                </a:cubicBezTo>
                <a:cubicBezTo>
                  <a:pt x="2938064" y="198651"/>
                  <a:pt x="2937653" y="199533"/>
                  <a:pt x="2936948" y="201295"/>
                </a:cubicBezTo>
                <a:cubicBezTo>
                  <a:pt x="2936243" y="203057"/>
                  <a:pt x="2935832" y="203938"/>
                  <a:pt x="2935715" y="203938"/>
                </a:cubicBezTo>
                <a:cubicBezTo>
                  <a:pt x="2935597" y="203938"/>
                  <a:pt x="2935245" y="204701"/>
                  <a:pt x="2934657" y="206229"/>
                </a:cubicBezTo>
                <a:cubicBezTo>
                  <a:pt x="2934070" y="207756"/>
                  <a:pt x="2933189" y="209224"/>
                  <a:pt x="2932014" y="210634"/>
                </a:cubicBezTo>
                <a:cubicBezTo>
                  <a:pt x="2930839" y="212044"/>
                  <a:pt x="2930193" y="212748"/>
                  <a:pt x="2930076" y="212748"/>
                </a:cubicBezTo>
                <a:cubicBezTo>
                  <a:pt x="2929958" y="212748"/>
                  <a:pt x="2929547" y="213571"/>
                  <a:pt x="2928842" y="215215"/>
                </a:cubicBezTo>
                <a:cubicBezTo>
                  <a:pt x="2928138" y="216860"/>
                  <a:pt x="2927257" y="218211"/>
                  <a:pt x="2926199" y="219268"/>
                </a:cubicBezTo>
                <a:cubicBezTo>
                  <a:pt x="2925142" y="220326"/>
                  <a:pt x="2924496" y="220854"/>
                  <a:pt x="2924261" y="220854"/>
                </a:cubicBezTo>
                <a:cubicBezTo>
                  <a:pt x="2924026" y="220854"/>
                  <a:pt x="2923556" y="221911"/>
                  <a:pt x="2922851" y="224026"/>
                </a:cubicBezTo>
                <a:cubicBezTo>
                  <a:pt x="2922146" y="226141"/>
                  <a:pt x="2921265" y="227903"/>
                  <a:pt x="2920208" y="229312"/>
                </a:cubicBezTo>
                <a:cubicBezTo>
                  <a:pt x="2919151" y="230722"/>
                  <a:pt x="2918505" y="231427"/>
                  <a:pt x="2918270" y="231427"/>
                </a:cubicBezTo>
                <a:cubicBezTo>
                  <a:pt x="2918034" y="231427"/>
                  <a:pt x="2917682" y="231956"/>
                  <a:pt x="2917212" y="233013"/>
                </a:cubicBezTo>
                <a:cubicBezTo>
                  <a:pt x="2916743" y="234070"/>
                  <a:pt x="2915744" y="235362"/>
                  <a:pt x="2914217" y="236890"/>
                </a:cubicBezTo>
                <a:cubicBezTo>
                  <a:pt x="2912690" y="238417"/>
                  <a:pt x="2911809" y="239180"/>
                  <a:pt x="2911573" y="239180"/>
                </a:cubicBezTo>
                <a:cubicBezTo>
                  <a:pt x="2911338" y="239180"/>
                  <a:pt x="2911045" y="239415"/>
                  <a:pt x="2910692" y="239885"/>
                </a:cubicBezTo>
                <a:cubicBezTo>
                  <a:pt x="2910340" y="240355"/>
                  <a:pt x="2909459" y="241412"/>
                  <a:pt x="2908049" y="243057"/>
                </a:cubicBezTo>
                <a:cubicBezTo>
                  <a:pt x="2906639" y="244702"/>
                  <a:pt x="2905817" y="245524"/>
                  <a:pt x="2905582" y="245524"/>
                </a:cubicBezTo>
                <a:cubicBezTo>
                  <a:pt x="2905347" y="245524"/>
                  <a:pt x="2905113" y="245818"/>
                  <a:pt x="2904877" y="246405"/>
                </a:cubicBezTo>
                <a:cubicBezTo>
                  <a:pt x="2904642" y="246992"/>
                  <a:pt x="2904055" y="247932"/>
                  <a:pt x="2903115" y="249224"/>
                </a:cubicBezTo>
                <a:cubicBezTo>
                  <a:pt x="2902175" y="250517"/>
                  <a:pt x="2901588" y="251163"/>
                  <a:pt x="2901353" y="251163"/>
                </a:cubicBezTo>
                <a:cubicBezTo>
                  <a:pt x="2901118" y="251163"/>
                  <a:pt x="2900824" y="251398"/>
                  <a:pt x="2900472" y="251868"/>
                </a:cubicBezTo>
                <a:cubicBezTo>
                  <a:pt x="2900120" y="252337"/>
                  <a:pt x="2899121" y="253336"/>
                  <a:pt x="2897476" y="254863"/>
                </a:cubicBezTo>
                <a:cubicBezTo>
                  <a:pt x="2895832" y="256390"/>
                  <a:pt x="2894892" y="257154"/>
                  <a:pt x="2894657" y="257154"/>
                </a:cubicBezTo>
                <a:cubicBezTo>
                  <a:pt x="2894422" y="257154"/>
                  <a:pt x="2893835" y="258094"/>
                  <a:pt x="2892895" y="259973"/>
                </a:cubicBezTo>
                <a:cubicBezTo>
                  <a:pt x="2891955" y="261853"/>
                  <a:pt x="2890839" y="263263"/>
                  <a:pt x="2889547" y="264202"/>
                </a:cubicBezTo>
                <a:cubicBezTo>
                  <a:pt x="2888255" y="265142"/>
                  <a:pt x="2887491" y="265612"/>
                  <a:pt x="2887256" y="265612"/>
                </a:cubicBezTo>
                <a:cubicBezTo>
                  <a:pt x="2887021" y="265612"/>
                  <a:pt x="2886786" y="265788"/>
                  <a:pt x="2886551" y="266141"/>
                </a:cubicBezTo>
                <a:cubicBezTo>
                  <a:pt x="2886316" y="266493"/>
                  <a:pt x="2885494" y="267198"/>
                  <a:pt x="2884084" y="268255"/>
                </a:cubicBezTo>
                <a:cubicBezTo>
                  <a:pt x="2882675" y="269313"/>
                  <a:pt x="2881852" y="269841"/>
                  <a:pt x="2881617" y="269841"/>
                </a:cubicBezTo>
                <a:cubicBezTo>
                  <a:pt x="2881382" y="269841"/>
                  <a:pt x="2880677" y="270487"/>
                  <a:pt x="2879503" y="271780"/>
                </a:cubicBezTo>
                <a:cubicBezTo>
                  <a:pt x="2878328" y="273072"/>
                  <a:pt x="2876448" y="274658"/>
                  <a:pt x="2873864" y="276537"/>
                </a:cubicBezTo>
                <a:cubicBezTo>
                  <a:pt x="2871280" y="278417"/>
                  <a:pt x="2869870" y="279357"/>
                  <a:pt x="2869635" y="279357"/>
                </a:cubicBezTo>
                <a:cubicBezTo>
                  <a:pt x="2869400" y="279357"/>
                  <a:pt x="2868460" y="280120"/>
                  <a:pt x="2866815" y="281648"/>
                </a:cubicBezTo>
                <a:cubicBezTo>
                  <a:pt x="2865171" y="283175"/>
                  <a:pt x="2863350" y="284467"/>
                  <a:pt x="2861353" y="285524"/>
                </a:cubicBezTo>
                <a:cubicBezTo>
                  <a:pt x="2859356" y="286581"/>
                  <a:pt x="2858357" y="287110"/>
                  <a:pt x="2858357" y="287110"/>
                </a:cubicBezTo>
                <a:cubicBezTo>
                  <a:pt x="2858357" y="287110"/>
                  <a:pt x="2857711" y="287110"/>
                  <a:pt x="2856419" y="287110"/>
                </a:cubicBezTo>
                <a:cubicBezTo>
                  <a:pt x="2855127" y="287110"/>
                  <a:pt x="2853835" y="286758"/>
                  <a:pt x="2852542" y="286053"/>
                </a:cubicBezTo>
                <a:cubicBezTo>
                  <a:pt x="2851250" y="285348"/>
                  <a:pt x="2850134" y="284349"/>
                  <a:pt x="2849194" y="283057"/>
                </a:cubicBezTo>
                <a:cubicBezTo>
                  <a:pt x="2848254" y="281765"/>
                  <a:pt x="2847726" y="278006"/>
                  <a:pt x="2847608" y="271780"/>
                </a:cubicBezTo>
                <a:cubicBezTo>
                  <a:pt x="2847491" y="265553"/>
                  <a:pt x="2847785" y="261794"/>
                  <a:pt x="2848490" y="260502"/>
                </a:cubicBezTo>
                <a:cubicBezTo>
                  <a:pt x="2849194" y="259210"/>
                  <a:pt x="2850193" y="258094"/>
                  <a:pt x="2851485" y="257154"/>
                </a:cubicBezTo>
                <a:cubicBezTo>
                  <a:pt x="2852777" y="256214"/>
                  <a:pt x="2854246" y="255686"/>
                  <a:pt x="2855890" y="255568"/>
                </a:cubicBezTo>
                <a:cubicBezTo>
                  <a:pt x="2857535" y="255451"/>
                  <a:pt x="2858827" y="255627"/>
                  <a:pt x="2859767" y="256097"/>
                </a:cubicBezTo>
                <a:cubicBezTo>
                  <a:pt x="2860707" y="256567"/>
                  <a:pt x="2861705" y="257389"/>
                  <a:pt x="2862762" y="258564"/>
                </a:cubicBezTo>
                <a:cubicBezTo>
                  <a:pt x="2863820" y="259738"/>
                  <a:pt x="2864466" y="260208"/>
                  <a:pt x="2864701" y="259973"/>
                </a:cubicBezTo>
                <a:cubicBezTo>
                  <a:pt x="2864936" y="259738"/>
                  <a:pt x="2865523" y="259327"/>
                  <a:pt x="2866463" y="258740"/>
                </a:cubicBezTo>
                <a:cubicBezTo>
                  <a:pt x="2867403" y="258153"/>
                  <a:pt x="2868108" y="257448"/>
                  <a:pt x="2868578" y="256625"/>
                </a:cubicBezTo>
                <a:cubicBezTo>
                  <a:pt x="2869047" y="255803"/>
                  <a:pt x="2870633" y="254511"/>
                  <a:pt x="2873335" y="252749"/>
                </a:cubicBezTo>
                <a:cubicBezTo>
                  <a:pt x="2876037" y="250987"/>
                  <a:pt x="2877976" y="249283"/>
                  <a:pt x="2879150" y="247639"/>
                </a:cubicBezTo>
                <a:cubicBezTo>
                  <a:pt x="2880325" y="245994"/>
                  <a:pt x="2881558" y="244760"/>
                  <a:pt x="2882851" y="243938"/>
                </a:cubicBezTo>
                <a:cubicBezTo>
                  <a:pt x="2884143" y="243116"/>
                  <a:pt x="2884906" y="242411"/>
                  <a:pt x="2885142" y="241823"/>
                </a:cubicBezTo>
                <a:cubicBezTo>
                  <a:pt x="2885377" y="241236"/>
                  <a:pt x="2885964" y="240531"/>
                  <a:pt x="2886904" y="239709"/>
                </a:cubicBezTo>
                <a:cubicBezTo>
                  <a:pt x="2887844" y="238887"/>
                  <a:pt x="2888725" y="237712"/>
                  <a:pt x="2889547" y="236185"/>
                </a:cubicBezTo>
                <a:cubicBezTo>
                  <a:pt x="2890369" y="234658"/>
                  <a:pt x="2891426" y="233483"/>
                  <a:pt x="2892719" y="232660"/>
                </a:cubicBezTo>
                <a:cubicBezTo>
                  <a:pt x="2894011" y="231838"/>
                  <a:pt x="2895127" y="230722"/>
                  <a:pt x="2896067" y="229312"/>
                </a:cubicBezTo>
                <a:cubicBezTo>
                  <a:pt x="2897007" y="227903"/>
                  <a:pt x="2898005" y="226845"/>
                  <a:pt x="2899062" y="226141"/>
                </a:cubicBezTo>
                <a:cubicBezTo>
                  <a:pt x="2900120" y="225436"/>
                  <a:pt x="2900942" y="224437"/>
                  <a:pt x="2901529" y="223145"/>
                </a:cubicBezTo>
                <a:cubicBezTo>
                  <a:pt x="2902117" y="221853"/>
                  <a:pt x="2902880" y="220795"/>
                  <a:pt x="2903820" y="219973"/>
                </a:cubicBezTo>
                <a:cubicBezTo>
                  <a:pt x="2904760" y="219151"/>
                  <a:pt x="2905406" y="218328"/>
                  <a:pt x="2905758" y="217506"/>
                </a:cubicBezTo>
                <a:cubicBezTo>
                  <a:pt x="2906111" y="216684"/>
                  <a:pt x="2906816" y="215215"/>
                  <a:pt x="2907873" y="213101"/>
                </a:cubicBezTo>
                <a:cubicBezTo>
                  <a:pt x="2908930" y="210986"/>
                  <a:pt x="2909929" y="209518"/>
                  <a:pt x="2910869" y="208696"/>
                </a:cubicBezTo>
                <a:cubicBezTo>
                  <a:pt x="2911809" y="207873"/>
                  <a:pt x="2912514" y="206933"/>
                  <a:pt x="2912983" y="205876"/>
                </a:cubicBezTo>
                <a:cubicBezTo>
                  <a:pt x="2913453" y="204819"/>
                  <a:pt x="2914217" y="203762"/>
                  <a:pt x="2915274" y="202704"/>
                </a:cubicBezTo>
                <a:cubicBezTo>
                  <a:pt x="2916331" y="201647"/>
                  <a:pt x="2917212" y="200414"/>
                  <a:pt x="2917917" y="199004"/>
                </a:cubicBezTo>
                <a:cubicBezTo>
                  <a:pt x="2918622" y="197594"/>
                  <a:pt x="2919092" y="196302"/>
                  <a:pt x="2919327" y="195127"/>
                </a:cubicBezTo>
                <a:cubicBezTo>
                  <a:pt x="2919562" y="193952"/>
                  <a:pt x="2919973" y="193013"/>
                  <a:pt x="2920560" y="192308"/>
                </a:cubicBezTo>
                <a:cubicBezTo>
                  <a:pt x="2921148" y="191603"/>
                  <a:pt x="2921794" y="190369"/>
                  <a:pt x="2922499" y="188607"/>
                </a:cubicBezTo>
                <a:cubicBezTo>
                  <a:pt x="2923204" y="186845"/>
                  <a:pt x="2923967" y="185612"/>
                  <a:pt x="2924790" y="184907"/>
                </a:cubicBezTo>
                <a:cubicBezTo>
                  <a:pt x="2925612" y="184202"/>
                  <a:pt x="2926258" y="183438"/>
                  <a:pt x="2926728" y="182616"/>
                </a:cubicBezTo>
                <a:cubicBezTo>
                  <a:pt x="2927198" y="181794"/>
                  <a:pt x="2927668" y="180854"/>
                  <a:pt x="2928138" y="179797"/>
                </a:cubicBezTo>
                <a:cubicBezTo>
                  <a:pt x="2928607" y="178739"/>
                  <a:pt x="2929195" y="177623"/>
                  <a:pt x="2929900" y="176449"/>
                </a:cubicBezTo>
                <a:cubicBezTo>
                  <a:pt x="2930604" y="175274"/>
                  <a:pt x="2931133" y="174158"/>
                  <a:pt x="2931486" y="173101"/>
                </a:cubicBezTo>
                <a:cubicBezTo>
                  <a:pt x="2931838" y="172043"/>
                  <a:pt x="2932425" y="170927"/>
                  <a:pt x="2933248" y="169753"/>
                </a:cubicBezTo>
                <a:cubicBezTo>
                  <a:pt x="2934070" y="168578"/>
                  <a:pt x="2934540" y="167462"/>
                  <a:pt x="2934657" y="166405"/>
                </a:cubicBezTo>
                <a:cubicBezTo>
                  <a:pt x="2934775" y="165347"/>
                  <a:pt x="2935245" y="164055"/>
                  <a:pt x="2936067" y="162528"/>
                </a:cubicBezTo>
                <a:cubicBezTo>
                  <a:pt x="2936889" y="161001"/>
                  <a:pt x="2937359" y="159591"/>
                  <a:pt x="2937477" y="158299"/>
                </a:cubicBezTo>
                <a:cubicBezTo>
                  <a:pt x="2937594" y="157007"/>
                  <a:pt x="2938064" y="155597"/>
                  <a:pt x="2938886" y="154070"/>
                </a:cubicBezTo>
                <a:cubicBezTo>
                  <a:pt x="2939709" y="152542"/>
                  <a:pt x="2940179" y="151133"/>
                  <a:pt x="2940296" y="149841"/>
                </a:cubicBezTo>
                <a:cubicBezTo>
                  <a:pt x="2940414" y="148548"/>
                  <a:pt x="2940648" y="147609"/>
                  <a:pt x="2941001" y="147021"/>
                </a:cubicBezTo>
                <a:cubicBezTo>
                  <a:pt x="2941353" y="146434"/>
                  <a:pt x="2941588" y="145729"/>
                  <a:pt x="2941706" y="144907"/>
                </a:cubicBezTo>
                <a:cubicBezTo>
                  <a:pt x="2941823" y="144084"/>
                  <a:pt x="2942293" y="142910"/>
                  <a:pt x="2943115" y="141382"/>
                </a:cubicBezTo>
                <a:cubicBezTo>
                  <a:pt x="2943938" y="139855"/>
                  <a:pt x="2944408" y="138446"/>
                  <a:pt x="2944525" y="137153"/>
                </a:cubicBezTo>
                <a:cubicBezTo>
                  <a:pt x="2944643" y="135861"/>
                  <a:pt x="2945113" y="134451"/>
                  <a:pt x="2945935" y="132924"/>
                </a:cubicBezTo>
                <a:cubicBezTo>
                  <a:pt x="2946757" y="131397"/>
                  <a:pt x="2947227" y="129694"/>
                  <a:pt x="2947345" y="127814"/>
                </a:cubicBezTo>
                <a:cubicBezTo>
                  <a:pt x="2947462" y="125934"/>
                  <a:pt x="2947697" y="124642"/>
                  <a:pt x="2948049" y="123937"/>
                </a:cubicBezTo>
                <a:cubicBezTo>
                  <a:pt x="2948402" y="123233"/>
                  <a:pt x="2948637" y="121823"/>
                  <a:pt x="2948754" y="119708"/>
                </a:cubicBezTo>
                <a:cubicBezTo>
                  <a:pt x="2948872" y="117594"/>
                  <a:pt x="2949048" y="116360"/>
                  <a:pt x="2949283" y="116008"/>
                </a:cubicBezTo>
                <a:cubicBezTo>
                  <a:pt x="2949518" y="115655"/>
                  <a:pt x="2949753" y="114774"/>
                  <a:pt x="2949988" y="113365"/>
                </a:cubicBezTo>
                <a:cubicBezTo>
                  <a:pt x="2950223" y="111955"/>
                  <a:pt x="2950516" y="110956"/>
                  <a:pt x="2950869" y="110369"/>
                </a:cubicBezTo>
                <a:cubicBezTo>
                  <a:pt x="2951221" y="109782"/>
                  <a:pt x="2951456" y="102674"/>
                  <a:pt x="2951574" y="89047"/>
                </a:cubicBezTo>
                <a:cubicBezTo>
                  <a:pt x="2951691" y="75420"/>
                  <a:pt x="2951633" y="68489"/>
                  <a:pt x="2951397" y="68254"/>
                </a:cubicBezTo>
                <a:cubicBezTo>
                  <a:pt x="2951162" y="68019"/>
                  <a:pt x="2950928" y="67256"/>
                  <a:pt x="2950693" y="65963"/>
                </a:cubicBezTo>
                <a:cubicBezTo>
                  <a:pt x="2950458" y="64671"/>
                  <a:pt x="2950164" y="63790"/>
                  <a:pt x="2949812" y="63320"/>
                </a:cubicBezTo>
                <a:cubicBezTo>
                  <a:pt x="2949459" y="62850"/>
                  <a:pt x="2949224" y="61911"/>
                  <a:pt x="2949107" y="60501"/>
                </a:cubicBezTo>
                <a:cubicBezTo>
                  <a:pt x="2948989" y="59091"/>
                  <a:pt x="2948754" y="58151"/>
                  <a:pt x="2948402" y="57681"/>
                </a:cubicBezTo>
                <a:cubicBezTo>
                  <a:pt x="2948049" y="57212"/>
                  <a:pt x="2947814" y="56272"/>
                  <a:pt x="2947697" y="54862"/>
                </a:cubicBezTo>
                <a:cubicBezTo>
                  <a:pt x="2947580" y="53452"/>
                  <a:pt x="2947345" y="52513"/>
                  <a:pt x="2946992" y="52043"/>
                </a:cubicBezTo>
                <a:cubicBezTo>
                  <a:pt x="2946640" y="51573"/>
                  <a:pt x="2946405" y="49811"/>
                  <a:pt x="2946287" y="46756"/>
                </a:cubicBezTo>
                <a:cubicBezTo>
                  <a:pt x="2946170" y="43702"/>
                  <a:pt x="2946463" y="41529"/>
                  <a:pt x="2947168" y="40236"/>
                </a:cubicBezTo>
                <a:cubicBezTo>
                  <a:pt x="2947873" y="38944"/>
                  <a:pt x="2948872" y="37828"/>
                  <a:pt x="2950164" y="36888"/>
                </a:cubicBezTo>
                <a:cubicBezTo>
                  <a:pt x="2951456" y="35948"/>
                  <a:pt x="2952924" y="35420"/>
                  <a:pt x="2954569" y="35302"/>
                </a:cubicBezTo>
                <a:close/>
                <a:moveTo>
                  <a:pt x="203892" y="34950"/>
                </a:moveTo>
                <a:cubicBezTo>
                  <a:pt x="203422" y="35067"/>
                  <a:pt x="201073" y="35655"/>
                  <a:pt x="196844" y="36712"/>
                </a:cubicBezTo>
                <a:cubicBezTo>
                  <a:pt x="192615" y="37769"/>
                  <a:pt x="190265" y="38298"/>
                  <a:pt x="189795" y="38298"/>
                </a:cubicBezTo>
                <a:cubicBezTo>
                  <a:pt x="189325" y="38298"/>
                  <a:pt x="187916" y="38709"/>
                  <a:pt x="185566" y="39532"/>
                </a:cubicBezTo>
                <a:cubicBezTo>
                  <a:pt x="183217" y="40354"/>
                  <a:pt x="181866" y="40765"/>
                  <a:pt x="181513" y="40765"/>
                </a:cubicBezTo>
                <a:cubicBezTo>
                  <a:pt x="181161" y="40765"/>
                  <a:pt x="180338" y="41117"/>
                  <a:pt x="179046" y="41822"/>
                </a:cubicBezTo>
                <a:cubicBezTo>
                  <a:pt x="177754" y="42527"/>
                  <a:pt x="173760" y="44231"/>
                  <a:pt x="167064" y="46932"/>
                </a:cubicBezTo>
                <a:cubicBezTo>
                  <a:pt x="160368" y="49634"/>
                  <a:pt x="156961" y="50985"/>
                  <a:pt x="156843" y="50985"/>
                </a:cubicBezTo>
                <a:cubicBezTo>
                  <a:pt x="156726" y="50985"/>
                  <a:pt x="156197" y="51749"/>
                  <a:pt x="155258" y="53276"/>
                </a:cubicBezTo>
                <a:cubicBezTo>
                  <a:pt x="154318" y="54803"/>
                  <a:pt x="153026" y="56096"/>
                  <a:pt x="151381" y="57153"/>
                </a:cubicBezTo>
                <a:lnTo>
                  <a:pt x="147753" y="58459"/>
                </a:lnTo>
                <a:lnTo>
                  <a:pt x="149971" y="60677"/>
                </a:lnTo>
                <a:cubicBezTo>
                  <a:pt x="150911" y="61969"/>
                  <a:pt x="151381" y="64025"/>
                  <a:pt x="151381" y="66844"/>
                </a:cubicBezTo>
                <a:lnTo>
                  <a:pt x="150783" y="70673"/>
                </a:lnTo>
                <a:lnTo>
                  <a:pt x="152614" y="69840"/>
                </a:lnTo>
                <a:cubicBezTo>
                  <a:pt x="152732" y="69488"/>
                  <a:pt x="153437" y="68842"/>
                  <a:pt x="154729" y="67902"/>
                </a:cubicBezTo>
                <a:cubicBezTo>
                  <a:pt x="156021" y="66962"/>
                  <a:pt x="157725" y="66433"/>
                  <a:pt x="159839" y="66316"/>
                </a:cubicBezTo>
                <a:cubicBezTo>
                  <a:pt x="161954" y="66198"/>
                  <a:pt x="163833" y="65552"/>
                  <a:pt x="165478" y="64378"/>
                </a:cubicBezTo>
                <a:cubicBezTo>
                  <a:pt x="167123" y="63203"/>
                  <a:pt x="169061" y="61969"/>
                  <a:pt x="171293" y="60677"/>
                </a:cubicBezTo>
                <a:cubicBezTo>
                  <a:pt x="173525" y="59385"/>
                  <a:pt x="175992" y="57740"/>
                  <a:pt x="178694" y="55743"/>
                </a:cubicBezTo>
                <a:cubicBezTo>
                  <a:pt x="181396" y="53746"/>
                  <a:pt x="183863" y="52395"/>
                  <a:pt x="186095" y="51690"/>
                </a:cubicBezTo>
                <a:cubicBezTo>
                  <a:pt x="188327" y="50985"/>
                  <a:pt x="189854" y="50046"/>
                  <a:pt x="190676" y="48871"/>
                </a:cubicBezTo>
                <a:cubicBezTo>
                  <a:pt x="191499" y="47696"/>
                  <a:pt x="193672" y="45640"/>
                  <a:pt x="197196" y="42703"/>
                </a:cubicBezTo>
                <a:cubicBezTo>
                  <a:pt x="200720" y="39766"/>
                  <a:pt x="202835" y="37711"/>
                  <a:pt x="203540" y="36536"/>
                </a:cubicBezTo>
                <a:cubicBezTo>
                  <a:pt x="204245" y="35361"/>
                  <a:pt x="204362" y="34832"/>
                  <a:pt x="203892" y="34950"/>
                </a:cubicBezTo>
                <a:close/>
                <a:moveTo>
                  <a:pt x="3946998" y="31073"/>
                </a:moveTo>
                <a:cubicBezTo>
                  <a:pt x="3949583" y="30956"/>
                  <a:pt x="3951521" y="31249"/>
                  <a:pt x="3952813" y="31954"/>
                </a:cubicBezTo>
                <a:cubicBezTo>
                  <a:pt x="3954106" y="32659"/>
                  <a:pt x="3955222" y="33658"/>
                  <a:pt x="3956161" y="34950"/>
                </a:cubicBezTo>
                <a:cubicBezTo>
                  <a:pt x="3957101" y="36242"/>
                  <a:pt x="3957630" y="39825"/>
                  <a:pt x="3957747" y="45699"/>
                </a:cubicBezTo>
                <a:cubicBezTo>
                  <a:pt x="3957865" y="51573"/>
                  <a:pt x="3957630" y="55214"/>
                  <a:pt x="3957042" y="56624"/>
                </a:cubicBezTo>
                <a:cubicBezTo>
                  <a:pt x="3956455" y="58034"/>
                  <a:pt x="3956103" y="58739"/>
                  <a:pt x="3955985" y="58739"/>
                </a:cubicBezTo>
                <a:cubicBezTo>
                  <a:pt x="3955868" y="58739"/>
                  <a:pt x="3955456" y="60207"/>
                  <a:pt x="3954751" y="63144"/>
                </a:cubicBezTo>
                <a:cubicBezTo>
                  <a:pt x="3954047" y="66081"/>
                  <a:pt x="3953225" y="68548"/>
                  <a:pt x="3952284" y="70545"/>
                </a:cubicBezTo>
                <a:cubicBezTo>
                  <a:pt x="3951345" y="72542"/>
                  <a:pt x="3949818" y="75068"/>
                  <a:pt x="3947703" y="78122"/>
                </a:cubicBezTo>
                <a:cubicBezTo>
                  <a:pt x="3945589" y="81176"/>
                  <a:pt x="3944472" y="82704"/>
                  <a:pt x="3944355" y="82704"/>
                </a:cubicBezTo>
                <a:cubicBezTo>
                  <a:pt x="3944238" y="82704"/>
                  <a:pt x="3943650" y="83761"/>
                  <a:pt x="3942593" y="85875"/>
                </a:cubicBezTo>
                <a:cubicBezTo>
                  <a:pt x="3941536" y="87990"/>
                  <a:pt x="3939304" y="91573"/>
                  <a:pt x="3935897" y="96624"/>
                </a:cubicBezTo>
                <a:cubicBezTo>
                  <a:pt x="3932490" y="101676"/>
                  <a:pt x="3930728" y="104202"/>
                  <a:pt x="3930611" y="104202"/>
                </a:cubicBezTo>
                <a:cubicBezTo>
                  <a:pt x="3930493" y="104202"/>
                  <a:pt x="3930258" y="104730"/>
                  <a:pt x="3929906" y="105787"/>
                </a:cubicBezTo>
                <a:cubicBezTo>
                  <a:pt x="3929553" y="106845"/>
                  <a:pt x="3928437" y="109136"/>
                  <a:pt x="3926558" y="112660"/>
                </a:cubicBezTo>
                <a:cubicBezTo>
                  <a:pt x="3924678" y="116184"/>
                  <a:pt x="3922916" y="118945"/>
                  <a:pt x="3921271" y="120942"/>
                </a:cubicBezTo>
                <a:cubicBezTo>
                  <a:pt x="3919627" y="122939"/>
                  <a:pt x="3919392" y="123937"/>
                  <a:pt x="3920566" y="123937"/>
                </a:cubicBezTo>
                <a:cubicBezTo>
                  <a:pt x="3921741" y="123937"/>
                  <a:pt x="3922505" y="123761"/>
                  <a:pt x="3922857" y="123409"/>
                </a:cubicBezTo>
                <a:cubicBezTo>
                  <a:pt x="3923210" y="123056"/>
                  <a:pt x="3924443" y="122821"/>
                  <a:pt x="3926558" y="122704"/>
                </a:cubicBezTo>
                <a:cubicBezTo>
                  <a:pt x="3928672" y="122586"/>
                  <a:pt x="3930199" y="122763"/>
                  <a:pt x="3931139" y="123233"/>
                </a:cubicBezTo>
                <a:cubicBezTo>
                  <a:pt x="3932079" y="123702"/>
                  <a:pt x="3933371" y="124818"/>
                  <a:pt x="3935016" y="126581"/>
                </a:cubicBezTo>
                <a:cubicBezTo>
                  <a:pt x="3936660" y="128343"/>
                  <a:pt x="3937659" y="130105"/>
                  <a:pt x="3938012" y="131867"/>
                </a:cubicBezTo>
                <a:cubicBezTo>
                  <a:pt x="3938364" y="133629"/>
                  <a:pt x="3938657" y="134921"/>
                  <a:pt x="3938893" y="135744"/>
                </a:cubicBezTo>
                <a:cubicBezTo>
                  <a:pt x="3939127" y="136566"/>
                  <a:pt x="3939480" y="137447"/>
                  <a:pt x="3939950" y="138387"/>
                </a:cubicBezTo>
                <a:cubicBezTo>
                  <a:pt x="3940420" y="139327"/>
                  <a:pt x="3940713" y="141676"/>
                  <a:pt x="3940831" y="145435"/>
                </a:cubicBezTo>
                <a:cubicBezTo>
                  <a:pt x="3940948" y="149194"/>
                  <a:pt x="3941183" y="151309"/>
                  <a:pt x="3941536" y="151779"/>
                </a:cubicBezTo>
                <a:cubicBezTo>
                  <a:pt x="3941888" y="152249"/>
                  <a:pt x="3942123" y="170869"/>
                  <a:pt x="3942241" y="207638"/>
                </a:cubicBezTo>
                <a:cubicBezTo>
                  <a:pt x="3942358" y="244408"/>
                  <a:pt x="3942299" y="263145"/>
                  <a:pt x="3942064" y="263850"/>
                </a:cubicBezTo>
                <a:cubicBezTo>
                  <a:pt x="3941829" y="264555"/>
                  <a:pt x="3941653" y="264907"/>
                  <a:pt x="3941536" y="264907"/>
                </a:cubicBezTo>
                <a:cubicBezTo>
                  <a:pt x="3941418" y="264907"/>
                  <a:pt x="3941183" y="266082"/>
                  <a:pt x="3940831" y="268432"/>
                </a:cubicBezTo>
                <a:cubicBezTo>
                  <a:pt x="3940479" y="270781"/>
                  <a:pt x="3940243" y="271956"/>
                  <a:pt x="3940126" y="271956"/>
                </a:cubicBezTo>
                <a:cubicBezTo>
                  <a:pt x="3940008" y="271956"/>
                  <a:pt x="3939832" y="273248"/>
                  <a:pt x="3939597" y="275833"/>
                </a:cubicBezTo>
                <a:cubicBezTo>
                  <a:pt x="3939362" y="278417"/>
                  <a:pt x="3938716" y="280649"/>
                  <a:pt x="3937659" y="282529"/>
                </a:cubicBezTo>
                <a:cubicBezTo>
                  <a:pt x="3936602" y="284408"/>
                  <a:pt x="3935251" y="285877"/>
                  <a:pt x="3933606" y="286934"/>
                </a:cubicBezTo>
                <a:cubicBezTo>
                  <a:pt x="3931961" y="287991"/>
                  <a:pt x="3931139" y="288520"/>
                  <a:pt x="3931139" y="288520"/>
                </a:cubicBezTo>
                <a:cubicBezTo>
                  <a:pt x="3931139" y="288520"/>
                  <a:pt x="3930493" y="288520"/>
                  <a:pt x="3929201" y="288520"/>
                </a:cubicBezTo>
                <a:cubicBezTo>
                  <a:pt x="3927908" y="288520"/>
                  <a:pt x="3926793" y="288285"/>
                  <a:pt x="3925853" y="287815"/>
                </a:cubicBezTo>
                <a:cubicBezTo>
                  <a:pt x="3924913" y="287345"/>
                  <a:pt x="3923973" y="286640"/>
                  <a:pt x="3923033" y="285700"/>
                </a:cubicBezTo>
                <a:cubicBezTo>
                  <a:pt x="3922093" y="284761"/>
                  <a:pt x="3921212" y="283233"/>
                  <a:pt x="3920390" y="281119"/>
                </a:cubicBezTo>
                <a:cubicBezTo>
                  <a:pt x="3919568" y="279004"/>
                  <a:pt x="3919098" y="274070"/>
                  <a:pt x="3918980" y="266317"/>
                </a:cubicBezTo>
                <a:cubicBezTo>
                  <a:pt x="3918863" y="258564"/>
                  <a:pt x="3919039" y="252866"/>
                  <a:pt x="3919509" y="249224"/>
                </a:cubicBezTo>
                <a:cubicBezTo>
                  <a:pt x="3919979" y="245583"/>
                  <a:pt x="3920449" y="243292"/>
                  <a:pt x="3920919" y="242352"/>
                </a:cubicBezTo>
                <a:cubicBezTo>
                  <a:pt x="3921389" y="241412"/>
                  <a:pt x="3922093" y="240649"/>
                  <a:pt x="3923033" y="240061"/>
                </a:cubicBezTo>
                <a:cubicBezTo>
                  <a:pt x="3923973" y="239474"/>
                  <a:pt x="3924443" y="225553"/>
                  <a:pt x="3924443" y="198299"/>
                </a:cubicBezTo>
                <a:cubicBezTo>
                  <a:pt x="3924443" y="171045"/>
                  <a:pt x="3924267" y="157183"/>
                  <a:pt x="3923914" y="156713"/>
                </a:cubicBezTo>
                <a:cubicBezTo>
                  <a:pt x="3923562" y="156243"/>
                  <a:pt x="3923327" y="154128"/>
                  <a:pt x="3923210" y="150369"/>
                </a:cubicBezTo>
                <a:cubicBezTo>
                  <a:pt x="3923092" y="146610"/>
                  <a:pt x="3922916" y="144554"/>
                  <a:pt x="3922681" y="144202"/>
                </a:cubicBezTo>
                <a:cubicBezTo>
                  <a:pt x="3922446" y="143849"/>
                  <a:pt x="3921683" y="144026"/>
                  <a:pt x="3920390" y="144730"/>
                </a:cubicBezTo>
                <a:cubicBezTo>
                  <a:pt x="3919098" y="145435"/>
                  <a:pt x="3918276" y="145788"/>
                  <a:pt x="3917923" y="145788"/>
                </a:cubicBezTo>
                <a:cubicBezTo>
                  <a:pt x="3917571" y="145788"/>
                  <a:pt x="3917277" y="145964"/>
                  <a:pt x="3917042" y="146316"/>
                </a:cubicBezTo>
                <a:cubicBezTo>
                  <a:pt x="3916807" y="146669"/>
                  <a:pt x="3915339" y="147609"/>
                  <a:pt x="3912637" y="149136"/>
                </a:cubicBezTo>
                <a:cubicBezTo>
                  <a:pt x="3909935" y="150663"/>
                  <a:pt x="3908467" y="151427"/>
                  <a:pt x="3908231" y="151427"/>
                </a:cubicBezTo>
                <a:cubicBezTo>
                  <a:pt x="3907996" y="151427"/>
                  <a:pt x="3907292" y="152014"/>
                  <a:pt x="3906117" y="153189"/>
                </a:cubicBezTo>
                <a:cubicBezTo>
                  <a:pt x="3904942" y="154363"/>
                  <a:pt x="3903062" y="156008"/>
                  <a:pt x="3900478" y="158123"/>
                </a:cubicBezTo>
                <a:cubicBezTo>
                  <a:pt x="3897894" y="160237"/>
                  <a:pt x="3896543" y="161294"/>
                  <a:pt x="3896425" y="161294"/>
                </a:cubicBezTo>
                <a:cubicBezTo>
                  <a:pt x="3896308" y="161294"/>
                  <a:pt x="3895368" y="162645"/>
                  <a:pt x="3893606" y="165347"/>
                </a:cubicBezTo>
                <a:cubicBezTo>
                  <a:pt x="3891844" y="168049"/>
                  <a:pt x="3890023" y="170399"/>
                  <a:pt x="3888143" y="172396"/>
                </a:cubicBezTo>
                <a:cubicBezTo>
                  <a:pt x="3886264" y="174393"/>
                  <a:pt x="3884502" y="175920"/>
                  <a:pt x="3882857" y="176977"/>
                </a:cubicBezTo>
                <a:cubicBezTo>
                  <a:pt x="3881212" y="178035"/>
                  <a:pt x="3879509" y="178563"/>
                  <a:pt x="3877747" y="178563"/>
                </a:cubicBezTo>
                <a:cubicBezTo>
                  <a:pt x="3875984" y="178563"/>
                  <a:pt x="3874458" y="178211"/>
                  <a:pt x="3873165" y="177506"/>
                </a:cubicBezTo>
                <a:cubicBezTo>
                  <a:pt x="3871873" y="176801"/>
                  <a:pt x="3870757" y="175803"/>
                  <a:pt x="3869817" y="174510"/>
                </a:cubicBezTo>
                <a:cubicBezTo>
                  <a:pt x="3868877" y="173218"/>
                  <a:pt x="3868349" y="171750"/>
                  <a:pt x="3868231" y="170105"/>
                </a:cubicBezTo>
                <a:cubicBezTo>
                  <a:pt x="3868114" y="168460"/>
                  <a:pt x="3868290" y="167168"/>
                  <a:pt x="3868760" y="166228"/>
                </a:cubicBezTo>
                <a:cubicBezTo>
                  <a:pt x="3869230" y="165289"/>
                  <a:pt x="3870052" y="164231"/>
                  <a:pt x="3871227" y="163057"/>
                </a:cubicBezTo>
                <a:cubicBezTo>
                  <a:pt x="3872402" y="161882"/>
                  <a:pt x="3873341" y="160707"/>
                  <a:pt x="3874046" y="159532"/>
                </a:cubicBezTo>
                <a:cubicBezTo>
                  <a:pt x="3874751" y="158358"/>
                  <a:pt x="3875573" y="157359"/>
                  <a:pt x="3876513" y="156537"/>
                </a:cubicBezTo>
                <a:cubicBezTo>
                  <a:pt x="3877453" y="155714"/>
                  <a:pt x="3878158" y="155009"/>
                  <a:pt x="3878628" y="154422"/>
                </a:cubicBezTo>
                <a:cubicBezTo>
                  <a:pt x="3879098" y="153835"/>
                  <a:pt x="3879744" y="153130"/>
                  <a:pt x="3880566" y="152308"/>
                </a:cubicBezTo>
                <a:cubicBezTo>
                  <a:pt x="3881388" y="151485"/>
                  <a:pt x="3882035" y="150604"/>
                  <a:pt x="3882504" y="149664"/>
                </a:cubicBezTo>
                <a:cubicBezTo>
                  <a:pt x="3882974" y="148725"/>
                  <a:pt x="3883738" y="147432"/>
                  <a:pt x="3884795" y="145788"/>
                </a:cubicBezTo>
                <a:cubicBezTo>
                  <a:pt x="3885852" y="144143"/>
                  <a:pt x="3887086" y="141970"/>
                  <a:pt x="3888496" y="139268"/>
                </a:cubicBezTo>
                <a:cubicBezTo>
                  <a:pt x="3889905" y="136566"/>
                  <a:pt x="3891022" y="134804"/>
                  <a:pt x="3891844" y="133981"/>
                </a:cubicBezTo>
                <a:cubicBezTo>
                  <a:pt x="3892666" y="133159"/>
                  <a:pt x="3893312" y="132337"/>
                  <a:pt x="3893782" y="131514"/>
                </a:cubicBezTo>
                <a:cubicBezTo>
                  <a:pt x="3894252" y="130692"/>
                  <a:pt x="3895251" y="129165"/>
                  <a:pt x="3896778" y="126933"/>
                </a:cubicBezTo>
                <a:cubicBezTo>
                  <a:pt x="3898305" y="124701"/>
                  <a:pt x="3899773" y="121999"/>
                  <a:pt x="3901183" y="118827"/>
                </a:cubicBezTo>
                <a:cubicBezTo>
                  <a:pt x="3902593" y="115655"/>
                  <a:pt x="3903944" y="113423"/>
                  <a:pt x="3905236" y="112131"/>
                </a:cubicBezTo>
                <a:cubicBezTo>
                  <a:pt x="3906528" y="110839"/>
                  <a:pt x="3907703" y="109370"/>
                  <a:pt x="3908760" y="107726"/>
                </a:cubicBezTo>
                <a:cubicBezTo>
                  <a:pt x="3909817" y="106081"/>
                  <a:pt x="3910875" y="103967"/>
                  <a:pt x="3911932" y="101382"/>
                </a:cubicBezTo>
                <a:cubicBezTo>
                  <a:pt x="3912989" y="98798"/>
                  <a:pt x="3915104" y="95273"/>
                  <a:pt x="3918276" y="90809"/>
                </a:cubicBezTo>
                <a:cubicBezTo>
                  <a:pt x="3921447" y="86345"/>
                  <a:pt x="3923562" y="83056"/>
                  <a:pt x="3924619" y="80941"/>
                </a:cubicBezTo>
                <a:cubicBezTo>
                  <a:pt x="3925677" y="78827"/>
                  <a:pt x="3927732" y="75538"/>
                  <a:pt x="3930787" y="71074"/>
                </a:cubicBezTo>
                <a:cubicBezTo>
                  <a:pt x="3933841" y="66610"/>
                  <a:pt x="3935662" y="63203"/>
                  <a:pt x="3936249" y="60853"/>
                </a:cubicBezTo>
                <a:cubicBezTo>
                  <a:pt x="3936837" y="58504"/>
                  <a:pt x="3937541" y="56389"/>
                  <a:pt x="3938364" y="54510"/>
                </a:cubicBezTo>
                <a:cubicBezTo>
                  <a:pt x="3939186" y="52630"/>
                  <a:pt x="3939656" y="50750"/>
                  <a:pt x="3939774" y="48871"/>
                </a:cubicBezTo>
                <a:cubicBezTo>
                  <a:pt x="3939891" y="46991"/>
                  <a:pt x="3939538" y="45523"/>
                  <a:pt x="3938716" y="44465"/>
                </a:cubicBezTo>
                <a:cubicBezTo>
                  <a:pt x="3937894" y="43408"/>
                  <a:pt x="3937424" y="42057"/>
                  <a:pt x="3937307" y="40413"/>
                </a:cubicBezTo>
                <a:cubicBezTo>
                  <a:pt x="3937189" y="38768"/>
                  <a:pt x="3937483" y="37299"/>
                  <a:pt x="3938188" y="36007"/>
                </a:cubicBezTo>
                <a:cubicBezTo>
                  <a:pt x="3938893" y="34715"/>
                  <a:pt x="3939891" y="33599"/>
                  <a:pt x="3941183" y="32659"/>
                </a:cubicBezTo>
                <a:cubicBezTo>
                  <a:pt x="3942475" y="31719"/>
                  <a:pt x="3944414" y="31191"/>
                  <a:pt x="3946998" y="31073"/>
                </a:cubicBezTo>
                <a:close/>
                <a:moveTo>
                  <a:pt x="1929717" y="24025"/>
                </a:moveTo>
                <a:cubicBezTo>
                  <a:pt x="1933242" y="23907"/>
                  <a:pt x="1935650" y="24201"/>
                  <a:pt x="1936942" y="24906"/>
                </a:cubicBezTo>
                <a:cubicBezTo>
                  <a:pt x="1938234" y="25611"/>
                  <a:pt x="1939351" y="26609"/>
                  <a:pt x="1940290" y="27901"/>
                </a:cubicBezTo>
                <a:cubicBezTo>
                  <a:pt x="1941230" y="29194"/>
                  <a:pt x="1941759" y="32307"/>
                  <a:pt x="1941876" y="37241"/>
                </a:cubicBezTo>
                <a:cubicBezTo>
                  <a:pt x="1941994" y="42175"/>
                  <a:pt x="1941759" y="45523"/>
                  <a:pt x="1941171" y="47285"/>
                </a:cubicBezTo>
                <a:cubicBezTo>
                  <a:pt x="1940584" y="49047"/>
                  <a:pt x="1939703" y="50809"/>
                  <a:pt x="1938528" y="52571"/>
                </a:cubicBezTo>
                <a:cubicBezTo>
                  <a:pt x="1937353" y="54333"/>
                  <a:pt x="1936707" y="55214"/>
                  <a:pt x="1936590" y="55214"/>
                </a:cubicBezTo>
                <a:cubicBezTo>
                  <a:pt x="1936472" y="55214"/>
                  <a:pt x="1936061" y="55919"/>
                  <a:pt x="1935356" y="57329"/>
                </a:cubicBezTo>
                <a:cubicBezTo>
                  <a:pt x="1934651" y="58739"/>
                  <a:pt x="1934240" y="59444"/>
                  <a:pt x="1934123" y="59444"/>
                </a:cubicBezTo>
                <a:cubicBezTo>
                  <a:pt x="1934005" y="59444"/>
                  <a:pt x="1932948" y="61969"/>
                  <a:pt x="1930951" y="67021"/>
                </a:cubicBezTo>
                <a:cubicBezTo>
                  <a:pt x="1928954" y="72072"/>
                  <a:pt x="1926781" y="76536"/>
                  <a:pt x="1924431" y="80413"/>
                </a:cubicBezTo>
                <a:cubicBezTo>
                  <a:pt x="1922082" y="84290"/>
                  <a:pt x="1920848" y="86228"/>
                  <a:pt x="1920731" y="86228"/>
                </a:cubicBezTo>
                <a:cubicBezTo>
                  <a:pt x="1920613" y="86228"/>
                  <a:pt x="1920085" y="87931"/>
                  <a:pt x="1919145" y="91338"/>
                </a:cubicBezTo>
                <a:cubicBezTo>
                  <a:pt x="1918205" y="94745"/>
                  <a:pt x="1917207" y="97153"/>
                  <a:pt x="1916149" y="98563"/>
                </a:cubicBezTo>
                <a:cubicBezTo>
                  <a:pt x="1915092" y="99972"/>
                  <a:pt x="1914505" y="100677"/>
                  <a:pt x="1914387" y="100677"/>
                </a:cubicBezTo>
                <a:cubicBezTo>
                  <a:pt x="1914270" y="100677"/>
                  <a:pt x="1914093" y="101617"/>
                  <a:pt x="1913858" y="103497"/>
                </a:cubicBezTo>
                <a:cubicBezTo>
                  <a:pt x="1913623" y="105376"/>
                  <a:pt x="1913153" y="106845"/>
                  <a:pt x="1912449" y="107902"/>
                </a:cubicBezTo>
                <a:cubicBezTo>
                  <a:pt x="1911744" y="108959"/>
                  <a:pt x="1910393" y="110134"/>
                  <a:pt x="1908396" y="111426"/>
                </a:cubicBezTo>
                <a:cubicBezTo>
                  <a:pt x="1906399" y="112718"/>
                  <a:pt x="1905400" y="113365"/>
                  <a:pt x="1905400" y="113365"/>
                </a:cubicBezTo>
                <a:cubicBezTo>
                  <a:pt x="1905400" y="113365"/>
                  <a:pt x="1904754" y="113365"/>
                  <a:pt x="1903462" y="113365"/>
                </a:cubicBezTo>
                <a:cubicBezTo>
                  <a:pt x="1902170" y="113365"/>
                  <a:pt x="1900877" y="113012"/>
                  <a:pt x="1899585" y="112307"/>
                </a:cubicBezTo>
                <a:cubicBezTo>
                  <a:pt x="1898293" y="111602"/>
                  <a:pt x="1897177" y="110604"/>
                  <a:pt x="1896237" y="109312"/>
                </a:cubicBezTo>
                <a:cubicBezTo>
                  <a:pt x="1895297" y="108019"/>
                  <a:pt x="1894769" y="106375"/>
                  <a:pt x="1894651" y="104378"/>
                </a:cubicBezTo>
                <a:cubicBezTo>
                  <a:pt x="1894534" y="102381"/>
                  <a:pt x="1894651" y="101088"/>
                  <a:pt x="1895004" y="100501"/>
                </a:cubicBezTo>
                <a:cubicBezTo>
                  <a:pt x="1895356" y="99914"/>
                  <a:pt x="1895591" y="99209"/>
                  <a:pt x="1895708" y="98387"/>
                </a:cubicBezTo>
                <a:cubicBezTo>
                  <a:pt x="1895826" y="97564"/>
                  <a:pt x="1896119" y="96624"/>
                  <a:pt x="1896590" y="95567"/>
                </a:cubicBezTo>
                <a:cubicBezTo>
                  <a:pt x="1897059" y="94510"/>
                  <a:pt x="1897823" y="93276"/>
                  <a:pt x="1898880" y="91867"/>
                </a:cubicBezTo>
                <a:cubicBezTo>
                  <a:pt x="1899938" y="90457"/>
                  <a:pt x="1900760" y="88695"/>
                  <a:pt x="1901347" y="86580"/>
                </a:cubicBezTo>
                <a:cubicBezTo>
                  <a:pt x="1901935" y="84466"/>
                  <a:pt x="1902757" y="82292"/>
                  <a:pt x="1903814" y="80060"/>
                </a:cubicBezTo>
                <a:cubicBezTo>
                  <a:pt x="1904871" y="77828"/>
                  <a:pt x="1906164" y="75596"/>
                  <a:pt x="1907691" y="73364"/>
                </a:cubicBezTo>
                <a:cubicBezTo>
                  <a:pt x="1909218" y="71132"/>
                  <a:pt x="1910393" y="68959"/>
                  <a:pt x="1911215" y="66844"/>
                </a:cubicBezTo>
                <a:cubicBezTo>
                  <a:pt x="1912038" y="64730"/>
                  <a:pt x="1913447" y="61441"/>
                  <a:pt x="1915444" y="56977"/>
                </a:cubicBezTo>
                <a:cubicBezTo>
                  <a:pt x="1917441" y="52513"/>
                  <a:pt x="1919203" y="49164"/>
                  <a:pt x="1920731" y="46932"/>
                </a:cubicBezTo>
                <a:cubicBezTo>
                  <a:pt x="1922258" y="44700"/>
                  <a:pt x="1922786" y="43526"/>
                  <a:pt x="1922317" y="43408"/>
                </a:cubicBezTo>
                <a:cubicBezTo>
                  <a:pt x="1921847" y="43291"/>
                  <a:pt x="1921259" y="43467"/>
                  <a:pt x="1920554" y="43937"/>
                </a:cubicBezTo>
                <a:cubicBezTo>
                  <a:pt x="1919850" y="44407"/>
                  <a:pt x="1918205" y="44642"/>
                  <a:pt x="1915621" y="44642"/>
                </a:cubicBezTo>
                <a:cubicBezTo>
                  <a:pt x="1913036" y="44642"/>
                  <a:pt x="1909571" y="45053"/>
                  <a:pt x="1905224" y="45875"/>
                </a:cubicBezTo>
                <a:cubicBezTo>
                  <a:pt x="1900877" y="46697"/>
                  <a:pt x="1898410" y="47109"/>
                  <a:pt x="1897823" y="47109"/>
                </a:cubicBezTo>
                <a:cubicBezTo>
                  <a:pt x="1897236" y="47109"/>
                  <a:pt x="1896472" y="47344"/>
                  <a:pt x="1895532" y="47814"/>
                </a:cubicBezTo>
                <a:cubicBezTo>
                  <a:pt x="1894593" y="48283"/>
                  <a:pt x="1893829" y="48518"/>
                  <a:pt x="1893241" y="48518"/>
                </a:cubicBezTo>
                <a:cubicBezTo>
                  <a:pt x="1892654" y="48518"/>
                  <a:pt x="1891655" y="48871"/>
                  <a:pt x="1890246" y="49576"/>
                </a:cubicBezTo>
                <a:cubicBezTo>
                  <a:pt x="1888836" y="50280"/>
                  <a:pt x="1886193" y="51220"/>
                  <a:pt x="1882316" y="52395"/>
                </a:cubicBezTo>
                <a:cubicBezTo>
                  <a:pt x="1878440" y="53570"/>
                  <a:pt x="1875620" y="54451"/>
                  <a:pt x="1873858" y="55038"/>
                </a:cubicBezTo>
                <a:cubicBezTo>
                  <a:pt x="1872096" y="55626"/>
                  <a:pt x="1869982" y="56448"/>
                  <a:pt x="1867514" y="57505"/>
                </a:cubicBezTo>
                <a:cubicBezTo>
                  <a:pt x="1865047" y="58562"/>
                  <a:pt x="1863638" y="59091"/>
                  <a:pt x="1863285" y="59091"/>
                </a:cubicBezTo>
                <a:cubicBezTo>
                  <a:pt x="1862933" y="59091"/>
                  <a:pt x="1861582" y="59796"/>
                  <a:pt x="1859232" y="61206"/>
                </a:cubicBezTo>
                <a:cubicBezTo>
                  <a:pt x="1856883" y="62615"/>
                  <a:pt x="1853887" y="64201"/>
                  <a:pt x="1850246" y="65963"/>
                </a:cubicBezTo>
                <a:cubicBezTo>
                  <a:pt x="1846604" y="67726"/>
                  <a:pt x="1844489" y="68607"/>
                  <a:pt x="1843902" y="68607"/>
                </a:cubicBezTo>
                <a:cubicBezTo>
                  <a:pt x="1843315" y="68607"/>
                  <a:pt x="1842375" y="68842"/>
                  <a:pt x="1841083" y="69311"/>
                </a:cubicBezTo>
                <a:cubicBezTo>
                  <a:pt x="1839790" y="69781"/>
                  <a:pt x="1838439" y="70016"/>
                  <a:pt x="1837030" y="70016"/>
                </a:cubicBezTo>
                <a:cubicBezTo>
                  <a:pt x="1835620" y="70016"/>
                  <a:pt x="1834504" y="70251"/>
                  <a:pt x="1833682" y="70721"/>
                </a:cubicBezTo>
                <a:cubicBezTo>
                  <a:pt x="1832859" y="71191"/>
                  <a:pt x="1832154" y="71426"/>
                  <a:pt x="1831567" y="71426"/>
                </a:cubicBezTo>
                <a:cubicBezTo>
                  <a:pt x="1830980" y="71426"/>
                  <a:pt x="1829981" y="71896"/>
                  <a:pt x="1828572" y="72836"/>
                </a:cubicBezTo>
                <a:cubicBezTo>
                  <a:pt x="1827162" y="73775"/>
                  <a:pt x="1825811" y="74245"/>
                  <a:pt x="1824519" y="74245"/>
                </a:cubicBezTo>
                <a:cubicBezTo>
                  <a:pt x="1823226" y="74245"/>
                  <a:pt x="1821934" y="73893"/>
                  <a:pt x="1820642" y="73188"/>
                </a:cubicBezTo>
                <a:cubicBezTo>
                  <a:pt x="1819350" y="72483"/>
                  <a:pt x="1818234" y="71485"/>
                  <a:pt x="1817294" y="70193"/>
                </a:cubicBezTo>
                <a:cubicBezTo>
                  <a:pt x="1816354" y="68900"/>
                  <a:pt x="1815884" y="67256"/>
                  <a:pt x="1815884" y="65259"/>
                </a:cubicBezTo>
                <a:cubicBezTo>
                  <a:pt x="1815884" y="63261"/>
                  <a:pt x="1816413" y="61558"/>
                  <a:pt x="1817470" y="60148"/>
                </a:cubicBezTo>
                <a:cubicBezTo>
                  <a:pt x="1818528" y="58739"/>
                  <a:pt x="1819937" y="57329"/>
                  <a:pt x="1821699" y="55919"/>
                </a:cubicBezTo>
                <a:cubicBezTo>
                  <a:pt x="1823461" y="54510"/>
                  <a:pt x="1825047" y="53746"/>
                  <a:pt x="1826457" y="53629"/>
                </a:cubicBezTo>
                <a:cubicBezTo>
                  <a:pt x="1827867" y="53511"/>
                  <a:pt x="1828806" y="53276"/>
                  <a:pt x="1829276" y="52924"/>
                </a:cubicBezTo>
                <a:cubicBezTo>
                  <a:pt x="1829746" y="52571"/>
                  <a:pt x="1831038" y="52336"/>
                  <a:pt x="1833153" y="52219"/>
                </a:cubicBezTo>
                <a:cubicBezTo>
                  <a:pt x="1835267" y="52101"/>
                  <a:pt x="1837206" y="51866"/>
                  <a:pt x="1838968" y="51514"/>
                </a:cubicBezTo>
                <a:cubicBezTo>
                  <a:pt x="1840730" y="51162"/>
                  <a:pt x="1843608" y="49928"/>
                  <a:pt x="1847602" y="47814"/>
                </a:cubicBezTo>
                <a:cubicBezTo>
                  <a:pt x="1851597" y="45699"/>
                  <a:pt x="1856354" y="43702"/>
                  <a:pt x="1861876" y="41822"/>
                </a:cubicBezTo>
                <a:cubicBezTo>
                  <a:pt x="1867397" y="39943"/>
                  <a:pt x="1872096" y="38650"/>
                  <a:pt x="1875973" y="37946"/>
                </a:cubicBezTo>
                <a:cubicBezTo>
                  <a:pt x="1879849" y="37241"/>
                  <a:pt x="1883021" y="36301"/>
                  <a:pt x="1885488" y="35126"/>
                </a:cubicBezTo>
                <a:cubicBezTo>
                  <a:pt x="1887955" y="33951"/>
                  <a:pt x="1891597" y="32835"/>
                  <a:pt x="1896413" y="31778"/>
                </a:cubicBezTo>
                <a:cubicBezTo>
                  <a:pt x="1901230" y="30721"/>
                  <a:pt x="1904519" y="29664"/>
                  <a:pt x="1906281" y="28606"/>
                </a:cubicBezTo>
                <a:cubicBezTo>
                  <a:pt x="1908043" y="27549"/>
                  <a:pt x="1909923" y="26962"/>
                  <a:pt x="1911920" y="26844"/>
                </a:cubicBezTo>
                <a:cubicBezTo>
                  <a:pt x="1913917" y="26727"/>
                  <a:pt x="1915092" y="26492"/>
                  <a:pt x="1915444" y="26139"/>
                </a:cubicBezTo>
                <a:cubicBezTo>
                  <a:pt x="1915797" y="25787"/>
                  <a:pt x="1917207" y="25552"/>
                  <a:pt x="1919673" y="25434"/>
                </a:cubicBezTo>
                <a:cubicBezTo>
                  <a:pt x="1922140" y="25317"/>
                  <a:pt x="1923550" y="25082"/>
                  <a:pt x="1923902" y="24730"/>
                </a:cubicBezTo>
                <a:cubicBezTo>
                  <a:pt x="1924255" y="24377"/>
                  <a:pt x="1926193" y="24142"/>
                  <a:pt x="1929717" y="24025"/>
                </a:cubicBezTo>
                <a:close/>
                <a:moveTo>
                  <a:pt x="88649" y="24025"/>
                </a:moveTo>
                <a:cubicBezTo>
                  <a:pt x="90294" y="23907"/>
                  <a:pt x="91762" y="24201"/>
                  <a:pt x="93055" y="24906"/>
                </a:cubicBezTo>
                <a:cubicBezTo>
                  <a:pt x="94347" y="25611"/>
                  <a:pt x="95463" y="26609"/>
                  <a:pt x="96403" y="27901"/>
                </a:cubicBezTo>
                <a:cubicBezTo>
                  <a:pt x="97342" y="29194"/>
                  <a:pt x="97871" y="33070"/>
                  <a:pt x="97988" y="39532"/>
                </a:cubicBezTo>
                <a:cubicBezTo>
                  <a:pt x="98106" y="45993"/>
                  <a:pt x="97871" y="50280"/>
                  <a:pt x="97284" y="52395"/>
                </a:cubicBezTo>
                <a:cubicBezTo>
                  <a:pt x="96696" y="54510"/>
                  <a:pt x="95933" y="56213"/>
                  <a:pt x="94993" y="57505"/>
                </a:cubicBezTo>
                <a:cubicBezTo>
                  <a:pt x="94053" y="58797"/>
                  <a:pt x="93524" y="59444"/>
                  <a:pt x="93407" y="59444"/>
                </a:cubicBezTo>
                <a:cubicBezTo>
                  <a:pt x="93290" y="59444"/>
                  <a:pt x="92702" y="61323"/>
                  <a:pt x="91645" y="65082"/>
                </a:cubicBezTo>
                <a:cubicBezTo>
                  <a:pt x="90588" y="68842"/>
                  <a:pt x="89589" y="71602"/>
                  <a:pt x="88649" y="73364"/>
                </a:cubicBezTo>
                <a:cubicBezTo>
                  <a:pt x="87709" y="75126"/>
                  <a:pt x="87181" y="76008"/>
                  <a:pt x="87063" y="76008"/>
                </a:cubicBezTo>
                <a:cubicBezTo>
                  <a:pt x="86946" y="76008"/>
                  <a:pt x="86535" y="77182"/>
                  <a:pt x="85830" y="79532"/>
                </a:cubicBezTo>
                <a:cubicBezTo>
                  <a:pt x="85125" y="81881"/>
                  <a:pt x="83774" y="84524"/>
                  <a:pt x="81777" y="87461"/>
                </a:cubicBezTo>
                <a:cubicBezTo>
                  <a:pt x="79780" y="90398"/>
                  <a:pt x="78723" y="91867"/>
                  <a:pt x="78605" y="91867"/>
                </a:cubicBezTo>
                <a:cubicBezTo>
                  <a:pt x="78488" y="91867"/>
                  <a:pt x="78076" y="92748"/>
                  <a:pt x="77372" y="94510"/>
                </a:cubicBezTo>
                <a:cubicBezTo>
                  <a:pt x="76667" y="96272"/>
                  <a:pt x="77254" y="97036"/>
                  <a:pt x="79134" y="96801"/>
                </a:cubicBezTo>
                <a:cubicBezTo>
                  <a:pt x="81013" y="96566"/>
                  <a:pt x="84303" y="96272"/>
                  <a:pt x="89002" y="95920"/>
                </a:cubicBezTo>
                <a:cubicBezTo>
                  <a:pt x="93701" y="95567"/>
                  <a:pt x="96696" y="95039"/>
                  <a:pt x="97988" y="94334"/>
                </a:cubicBezTo>
                <a:cubicBezTo>
                  <a:pt x="99281" y="93629"/>
                  <a:pt x="101513" y="93218"/>
                  <a:pt x="104685" y="93100"/>
                </a:cubicBezTo>
                <a:cubicBezTo>
                  <a:pt x="107856" y="92983"/>
                  <a:pt x="110088" y="93276"/>
                  <a:pt x="111381" y="93981"/>
                </a:cubicBezTo>
                <a:cubicBezTo>
                  <a:pt x="112673" y="94686"/>
                  <a:pt x="113789" y="95685"/>
                  <a:pt x="114729" y="96977"/>
                </a:cubicBezTo>
                <a:cubicBezTo>
                  <a:pt x="115668" y="98269"/>
                  <a:pt x="116138" y="99914"/>
                  <a:pt x="116138" y="101911"/>
                </a:cubicBezTo>
                <a:cubicBezTo>
                  <a:pt x="116138" y="103908"/>
                  <a:pt x="115668" y="105553"/>
                  <a:pt x="114729" y="106845"/>
                </a:cubicBezTo>
                <a:cubicBezTo>
                  <a:pt x="113789" y="108137"/>
                  <a:pt x="112262" y="109370"/>
                  <a:pt x="110147" y="110545"/>
                </a:cubicBezTo>
                <a:cubicBezTo>
                  <a:pt x="108033" y="111720"/>
                  <a:pt x="106212" y="112307"/>
                  <a:pt x="104685" y="112307"/>
                </a:cubicBezTo>
                <a:cubicBezTo>
                  <a:pt x="103157" y="112307"/>
                  <a:pt x="101806" y="112836"/>
                  <a:pt x="100632" y="113893"/>
                </a:cubicBezTo>
                <a:cubicBezTo>
                  <a:pt x="99457" y="114951"/>
                  <a:pt x="97284" y="116008"/>
                  <a:pt x="94112" y="117065"/>
                </a:cubicBezTo>
                <a:cubicBezTo>
                  <a:pt x="90940" y="118122"/>
                  <a:pt x="89178" y="118651"/>
                  <a:pt x="88825" y="118651"/>
                </a:cubicBezTo>
                <a:cubicBezTo>
                  <a:pt x="88473" y="118651"/>
                  <a:pt x="87239" y="119180"/>
                  <a:pt x="85125" y="120237"/>
                </a:cubicBezTo>
                <a:cubicBezTo>
                  <a:pt x="83010" y="121294"/>
                  <a:pt x="81248" y="121823"/>
                  <a:pt x="79839" y="121823"/>
                </a:cubicBezTo>
                <a:cubicBezTo>
                  <a:pt x="78429" y="121823"/>
                  <a:pt x="77254" y="121588"/>
                  <a:pt x="76314" y="121118"/>
                </a:cubicBezTo>
                <a:cubicBezTo>
                  <a:pt x="75375" y="120648"/>
                  <a:pt x="74493" y="120002"/>
                  <a:pt x="73671" y="119180"/>
                </a:cubicBezTo>
                <a:cubicBezTo>
                  <a:pt x="72849" y="118357"/>
                  <a:pt x="72203" y="117417"/>
                  <a:pt x="71733" y="116360"/>
                </a:cubicBezTo>
                <a:cubicBezTo>
                  <a:pt x="71263" y="115303"/>
                  <a:pt x="70029" y="115127"/>
                  <a:pt x="68032" y="115832"/>
                </a:cubicBezTo>
                <a:cubicBezTo>
                  <a:pt x="66035" y="116536"/>
                  <a:pt x="64802" y="116889"/>
                  <a:pt x="64332" y="116889"/>
                </a:cubicBezTo>
                <a:lnTo>
                  <a:pt x="58541" y="118923"/>
                </a:lnTo>
                <a:lnTo>
                  <a:pt x="59750" y="123761"/>
                </a:lnTo>
                <a:cubicBezTo>
                  <a:pt x="59750" y="126228"/>
                  <a:pt x="59339" y="128049"/>
                  <a:pt x="58517" y="129224"/>
                </a:cubicBezTo>
                <a:cubicBezTo>
                  <a:pt x="57695" y="130398"/>
                  <a:pt x="57225" y="130986"/>
                  <a:pt x="57107" y="130986"/>
                </a:cubicBezTo>
                <a:cubicBezTo>
                  <a:pt x="56990" y="130986"/>
                  <a:pt x="56696" y="131397"/>
                  <a:pt x="56226" y="132219"/>
                </a:cubicBezTo>
                <a:cubicBezTo>
                  <a:pt x="55756" y="133042"/>
                  <a:pt x="54758" y="134334"/>
                  <a:pt x="53231" y="136096"/>
                </a:cubicBezTo>
                <a:cubicBezTo>
                  <a:pt x="51703" y="137858"/>
                  <a:pt x="50822" y="138739"/>
                  <a:pt x="50587" y="138739"/>
                </a:cubicBezTo>
                <a:cubicBezTo>
                  <a:pt x="50352" y="138739"/>
                  <a:pt x="49882" y="139150"/>
                  <a:pt x="49178" y="139973"/>
                </a:cubicBezTo>
                <a:cubicBezTo>
                  <a:pt x="48473" y="140795"/>
                  <a:pt x="47357" y="141911"/>
                  <a:pt x="45830" y="143321"/>
                </a:cubicBezTo>
                <a:cubicBezTo>
                  <a:pt x="44302" y="144730"/>
                  <a:pt x="43480" y="145435"/>
                  <a:pt x="43363" y="145435"/>
                </a:cubicBezTo>
                <a:cubicBezTo>
                  <a:pt x="43245" y="145435"/>
                  <a:pt x="42893" y="146023"/>
                  <a:pt x="42305" y="147197"/>
                </a:cubicBezTo>
                <a:cubicBezTo>
                  <a:pt x="41718" y="148372"/>
                  <a:pt x="40719" y="149782"/>
                  <a:pt x="39310" y="151427"/>
                </a:cubicBezTo>
                <a:cubicBezTo>
                  <a:pt x="37900" y="153071"/>
                  <a:pt x="37136" y="153893"/>
                  <a:pt x="37019" y="153893"/>
                </a:cubicBezTo>
                <a:cubicBezTo>
                  <a:pt x="36902" y="153893"/>
                  <a:pt x="35786" y="155244"/>
                  <a:pt x="33671" y="157946"/>
                </a:cubicBezTo>
                <a:cubicBezTo>
                  <a:pt x="31556" y="160648"/>
                  <a:pt x="30440" y="161999"/>
                  <a:pt x="30323" y="161999"/>
                </a:cubicBezTo>
                <a:cubicBezTo>
                  <a:pt x="30205" y="161999"/>
                  <a:pt x="30617" y="163174"/>
                  <a:pt x="31556" y="165524"/>
                </a:cubicBezTo>
                <a:cubicBezTo>
                  <a:pt x="32496" y="167873"/>
                  <a:pt x="34258" y="168519"/>
                  <a:pt x="36843" y="167462"/>
                </a:cubicBezTo>
                <a:cubicBezTo>
                  <a:pt x="39427" y="166405"/>
                  <a:pt x="42540" y="165406"/>
                  <a:pt x="46182" y="164466"/>
                </a:cubicBezTo>
                <a:cubicBezTo>
                  <a:pt x="49824" y="163526"/>
                  <a:pt x="53465" y="162352"/>
                  <a:pt x="57107" y="160942"/>
                </a:cubicBezTo>
                <a:cubicBezTo>
                  <a:pt x="60749" y="159532"/>
                  <a:pt x="64626" y="158299"/>
                  <a:pt x="68737" y="157242"/>
                </a:cubicBezTo>
                <a:cubicBezTo>
                  <a:pt x="72849" y="156184"/>
                  <a:pt x="75492" y="155362"/>
                  <a:pt x="76667" y="154775"/>
                </a:cubicBezTo>
                <a:cubicBezTo>
                  <a:pt x="77842" y="154187"/>
                  <a:pt x="80074" y="153424"/>
                  <a:pt x="83363" y="152484"/>
                </a:cubicBezTo>
                <a:cubicBezTo>
                  <a:pt x="86652" y="151544"/>
                  <a:pt x="88649" y="150839"/>
                  <a:pt x="89354" y="150369"/>
                </a:cubicBezTo>
                <a:cubicBezTo>
                  <a:pt x="90059" y="149899"/>
                  <a:pt x="91234" y="149606"/>
                  <a:pt x="92878" y="149488"/>
                </a:cubicBezTo>
                <a:cubicBezTo>
                  <a:pt x="94523" y="149371"/>
                  <a:pt x="95991" y="149664"/>
                  <a:pt x="97284" y="150369"/>
                </a:cubicBezTo>
                <a:cubicBezTo>
                  <a:pt x="98576" y="151074"/>
                  <a:pt x="99692" y="152073"/>
                  <a:pt x="100632" y="153365"/>
                </a:cubicBezTo>
                <a:cubicBezTo>
                  <a:pt x="101572" y="154657"/>
                  <a:pt x="102100" y="159180"/>
                  <a:pt x="102218" y="166933"/>
                </a:cubicBezTo>
                <a:cubicBezTo>
                  <a:pt x="102335" y="174687"/>
                  <a:pt x="102041" y="179386"/>
                  <a:pt x="101337" y="181030"/>
                </a:cubicBezTo>
                <a:cubicBezTo>
                  <a:pt x="100632" y="182675"/>
                  <a:pt x="100221" y="183497"/>
                  <a:pt x="100103" y="183497"/>
                </a:cubicBezTo>
                <a:cubicBezTo>
                  <a:pt x="99986" y="183497"/>
                  <a:pt x="99751" y="183908"/>
                  <a:pt x="99398" y="184731"/>
                </a:cubicBezTo>
                <a:cubicBezTo>
                  <a:pt x="99046" y="185553"/>
                  <a:pt x="98811" y="185964"/>
                  <a:pt x="98693" y="185964"/>
                </a:cubicBezTo>
                <a:cubicBezTo>
                  <a:pt x="98576" y="185964"/>
                  <a:pt x="98458" y="187315"/>
                  <a:pt x="98341" y="190017"/>
                </a:cubicBezTo>
                <a:cubicBezTo>
                  <a:pt x="98223" y="192719"/>
                  <a:pt x="97812" y="195186"/>
                  <a:pt x="97107" y="197418"/>
                </a:cubicBezTo>
                <a:cubicBezTo>
                  <a:pt x="96403" y="199650"/>
                  <a:pt x="95991" y="200766"/>
                  <a:pt x="95874" y="200766"/>
                </a:cubicBezTo>
                <a:cubicBezTo>
                  <a:pt x="95756" y="200766"/>
                  <a:pt x="95639" y="202234"/>
                  <a:pt x="95522" y="205171"/>
                </a:cubicBezTo>
                <a:cubicBezTo>
                  <a:pt x="95404" y="208108"/>
                  <a:pt x="95228" y="209929"/>
                  <a:pt x="94993" y="210634"/>
                </a:cubicBezTo>
                <a:cubicBezTo>
                  <a:pt x="94758" y="211339"/>
                  <a:pt x="94582" y="211691"/>
                  <a:pt x="94464" y="211691"/>
                </a:cubicBezTo>
                <a:cubicBezTo>
                  <a:pt x="94347" y="211691"/>
                  <a:pt x="94229" y="212513"/>
                  <a:pt x="94112" y="214158"/>
                </a:cubicBezTo>
                <a:cubicBezTo>
                  <a:pt x="93994" y="215803"/>
                  <a:pt x="93172" y="218975"/>
                  <a:pt x="91645" y="223674"/>
                </a:cubicBezTo>
                <a:cubicBezTo>
                  <a:pt x="90118" y="228373"/>
                  <a:pt x="89295" y="230722"/>
                  <a:pt x="89178" y="230722"/>
                </a:cubicBezTo>
                <a:cubicBezTo>
                  <a:pt x="89060" y="230722"/>
                  <a:pt x="88767" y="232014"/>
                  <a:pt x="88297" y="234599"/>
                </a:cubicBezTo>
                <a:cubicBezTo>
                  <a:pt x="87827" y="237183"/>
                  <a:pt x="87533" y="238475"/>
                  <a:pt x="87416" y="238475"/>
                </a:cubicBezTo>
                <a:cubicBezTo>
                  <a:pt x="87298" y="238475"/>
                  <a:pt x="87122" y="239239"/>
                  <a:pt x="86887" y="240766"/>
                </a:cubicBezTo>
                <a:cubicBezTo>
                  <a:pt x="86652" y="242293"/>
                  <a:pt x="86241" y="243527"/>
                  <a:pt x="85654" y="244467"/>
                </a:cubicBezTo>
                <a:cubicBezTo>
                  <a:pt x="85066" y="245406"/>
                  <a:pt x="84714" y="245876"/>
                  <a:pt x="84596" y="245876"/>
                </a:cubicBezTo>
                <a:cubicBezTo>
                  <a:pt x="84479" y="245876"/>
                  <a:pt x="84303" y="246875"/>
                  <a:pt x="84068" y="248872"/>
                </a:cubicBezTo>
                <a:cubicBezTo>
                  <a:pt x="83833" y="250869"/>
                  <a:pt x="83187" y="252749"/>
                  <a:pt x="82129" y="254511"/>
                </a:cubicBezTo>
                <a:cubicBezTo>
                  <a:pt x="81072" y="256273"/>
                  <a:pt x="80485" y="257154"/>
                  <a:pt x="80367" y="257154"/>
                </a:cubicBezTo>
                <a:cubicBezTo>
                  <a:pt x="80250" y="257154"/>
                  <a:pt x="80132" y="257448"/>
                  <a:pt x="80015" y="258035"/>
                </a:cubicBezTo>
                <a:cubicBezTo>
                  <a:pt x="79897" y="258622"/>
                  <a:pt x="79486" y="259738"/>
                  <a:pt x="78781" y="261383"/>
                </a:cubicBezTo>
                <a:cubicBezTo>
                  <a:pt x="78076" y="263028"/>
                  <a:pt x="77665" y="263850"/>
                  <a:pt x="77548" y="263850"/>
                </a:cubicBezTo>
                <a:cubicBezTo>
                  <a:pt x="77430" y="263850"/>
                  <a:pt x="76726" y="265084"/>
                  <a:pt x="75433" y="267551"/>
                </a:cubicBezTo>
                <a:cubicBezTo>
                  <a:pt x="74141" y="270017"/>
                  <a:pt x="72673" y="271780"/>
                  <a:pt x="71028" y="272837"/>
                </a:cubicBezTo>
                <a:cubicBezTo>
                  <a:pt x="69383" y="273894"/>
                  <a:pt x="68561" y="274423"/>
                  <a:pt x="68561" y="274423"/>
                </a:cubicBezTo>
                <a:cubicBezTo>
                  <a:pt x="68561" y="274423"/>
                  <a:pt x="67680" y="274423"/>
                  <a:pt x="65918" y="274423"/>
                </a:cubicBezTo>
                <a:cubicBezTo>
                  <a:pt x="64156" y="274423"/>
                  <a:pt x="62805" y="274188"/>
                  <a:pt x="61865" y="273718"/>
                </a:cubicBezTo>
                <a:cubicBezTo>
                  <a:pt x="60925" y="273248"/>
                  <a:pt x="59927" y="272484"/>
                  <a:pt x="58869" y="271427"/>
                </a:cubicBezTo>
                <a:cubicBezTo>
                  <a:pt x="57812" y="270370"/>
                  <a:pt x="57048" y="268960"/>
                  <a:pt x="56579" y="267198"/>
                </a:cubicBezTo>
                <a:cubicBezTo>
                  <a:pt x="56109" y="265436"/>
                  <a:pt x="55521" y="261442"/>
                  <a:pt x="54816" y="255216"/>
                </a:cubicBezTo>
                <a:cubicBezTo>
                  <a:pt x="54112" y="248989"/>
                  <a:pt x="52878" y="243586"/>
                  <a:pt x="51116" y="239004"/>
                </a:cubicBezTo>
                <a:cubicBezTo>
                  <a:pt x="49354" y="234423"/>
                  <a:pt x="47474" y="229019"/>
                  <a:pt x="45477" y="222793"/>
                </a:cubicBezTo>
                <a:cubicBezTo>
                  <a:pt x="43480" y="216566"/>
                  <a:pt x="40778" y="208931"/>
                  <a:pt x="37371" y="199885"/>
                </a:cubicBezTo>
                <a:cubicBezTo>
                  <a:pt x="33965" y="190839"/>
                  <a:pt x="30558" y="186904"/>
                  <a:pt x="27151" y="188079"/>
                </a:cubicBezTo>
                <a:cubicBezTo>
                  <a:pt x="23744" y="189253"/>
                  <a:pt x="19515" y="189841"/>
                  <a:pt x="14464" y="189841"/>
                </a:cubicBezTo>
                <a:cubicBezTo>
                  <a:pt x="9412" y="189841"/>
                  <a:pt x="6241" y="189488"/>
                  <a:pt x="4948" y="188784"/>
                </a:cubicBezTo>
                <a:cubicBezTo>
                  <a:pt x="3656" y="188079"/>
                  <a:pt x="2540" y="187080"/>
                  <a:pt x="1600" y="185788"/>
                </a:cubicBezTo>
                <a:cubicBezTo>
                  <a:pt x="660" y="184496"/>
                  <a:pt x="132" y="182322"/>
                  <a:pt x="14" y="179268"/>
                </a:cubicBezTo>
                <a:cubicBezTo>
                  <a:pt x="-103" y="176214"/>
                  <a:pt x="543" y="173277"/>
                  <a:pt x="1953" y="170457"/>
                </a:cubicBezTo>
                <a:cubicBezTo>
                  <a:pt x="3362" y="167638"/>
                  <a:pt x="4537" y="165758"/>
                  <a:pt x="5477" y="164819"/>
                </a:cubicBezTo>
                <a:cubicBezTo>
                  <a:pt x="6417" y="163879"/>
                  <a:pt x="7944" y="161882"/>
                  <a:pt x="10059" y="158827"/>
                </a:cubicBezTo>
                <a:cubicBezTo>
                  <a:pt x="12173" y="155773"/>
                  <a:pt x="14053" y="153424"/>
                  <a:pt x="15697" y="151779"/>
                </a:cubicBezTo>
                <a:cubicBezTo>
                  <a:pt x="17342" y="150134"/>
                  <a:pt x="16578" y="145729"/>
                  <a:pt x="13407" y="138563"/>
                </a:cubicBezTo>
                <a:cubicBezTo>
                  <a:pt x="10235" y="131397"/>
                  <a:pt x="7298" y="124995"/>
                  <a:pt x="4596" y="119356"/>
                </a:cubicBezTo>
                <a:cubicBezTo>
                  <a:pt x="1894" y="113717"/>
                  <a:pt x="426" y="110369"/>
                  <a:pt x="191" y="109312"/>
                </a:cubicBezTo>
                <a:cubicBezTo>
                  <a:pt x="-44" y="108254"/>
                  <a:pt x="132" y="107432"/>
                  <a:pt x="719" y="106845"/>
                </a:cubicBezTo>
                <a:cubicBezTo>
                  <a:pt x="1307" y="106257"/>
                  <a:pt x="2070" y="106081"/>
                  <a:pt x="3010" y="106316"/>
                </a:cubicBezTo>
                <a:cubicBezTo>
                  <a:pt x="3950" y="106551"/>
                  <a:pt x="6006" y="109899"/>
                  <a:pt x="9177" y="116360"/>
                </a:cubicBezTo>
                <a:cubicBezTo>
                  <a:pt x="12349" y="122821"/>
                  <a:pt x="15286" y="128989"/>
                  <a:pt x="17988" y="134863"/>
                </a:cubicBezTo>
                <a:cubicBezTo>
                  <a:pt x="20690" y="140736"/>
                  <a:pt x="22511" y="143262"/>
                  <a:pt x="23451" y="142440"/>
                </a:cubicBezTo>
                <a:cubicBezTo>
                  <a:pt x="24390" y="141617"/>
                  <a:pt x="25565" y="139973"/>
                  <a:pt x="26975" y="137506"/>
                </a:cubicBezTo>
                <a:cubicBezTo>
                  <a:pt x="28385" y="135039"/>
                  <a:pt x="29736" y="133394"/>
                  <a:pt x="31028" y="132572"/>
                </a:cubicBezTo>
                <a:cubicBezTo>
                  <a:pt x="32320" y="131749"/>
                  <a:pt x="33260" y="130810"/>
                  <a:pt x="33847" y="129752"/>
                </a:cubicBezTo>
                <a:cubicBezTo>
                  <a:pt x="34435" y="128695"/>
                  <a:pt x="35551" y="127638"/>
                  <a:pt x="37195" y="126581"/>
                </a:cubicBezTo>
                <a:lnTo>
                  <a:pt x="37349" y="126404"/>
                </a:lnTo>
                <a:lnTo>
                  <a:pt x="34904" y="126404"/>
                </a:lnTo>
                <a:cubicBezTo>
                  <a:pt x="32203" y="126404"/>
                  <a:pt x="30205" y="126052"/>
                  <a:pt x="28913" y="125347"/>
                </a:cubicBezTo>
                <a:cubicBezTo>
                  <a:pt x="27621" y="124642"/>
                  <a:pt x="26505" y="123644"/>
                  <a:pt x="25565" y="122351"/>
                </a:cubicBezTo>
                <a:cubicBezTo>
                  <a:pt x="24625" y="121059"/>
                  <a:pt x="24156" y="119415"/>
                  <a:pt x="24156" y="117417"/>
                </a:cubicBezTo>
                <a:cubicBezTo>
                  <a:pt x="24156" y="115420"/>
                  <a:pt x="24684" y="113717"/>
                  <a:pt x="25741" y="112307"/>
                </a:cubicBezTo>
                <a:cubicBezTo>
                  <a:pt x="26799" y="110898"/>
                  <a:pt x="28208" y="109488"/>
                  <a:pt x="29971" y="108078"/>
                </a:cubicBezTo>
                <a:cubicBezTo>
                  <a:pt x="31733" y="106669"/>
                  <a:pt x="33377" y="105905"/>
                  <a:pt x="34904" y="105787"/>
                </a:cubicBezTo>
                <a:cubicBezTo>
                  <a:pt x="36432" y="105670"/>
                  <a:pt x="37371" y="105435"/>
                  <a:pt x="37724" y="105083"/>
                </a:cubicBezTo>
                <a:cubicBezTo>
                  <a:pt x="38076" y="104730"/>
                  <a:pt x="39192" y="104495"/>
                  <a:pt x="41072" y="104378"/>
                </a:cubicBezTo>
                <a:cubicBezTo>
                  <a:pt x="42951" y="104260"/>
                  <a:pt x="44068" y="104025"/>
                  <a:pt x="44420" y="103673"/>
                </a:cubicBezTo>
                <a:cubicBezTo>
                  <a:pt x="44772" y="103320"/>
                  <a:pt x="45771" y="102851"/>
                  <a:pt x="47415" y="102263"/>
                </a:cubicBezTo>
                <a:cubicBezTo>
                  <a:pt x="49060" y="101676"/>
                  <a:pt x="50117" y="100971"/>
                  <a:pt x="50587" y="100149"/>
                </a:cubicBezTo>
                <a:cubicBezTo>
                  <a:pt x="51057" y="99326"/>
                  <a:pt x="51762" y="98621"/>
                  <a:pt x="52702" y="98034"/>
                </a:cubicBezTo>
                <a:cubicBezTo>
                  <a:pt x="53642" y="97447"/>
                  <a:pt x="54170" y="96801"/>
                  <a:pt x="54288" y="96096"/>
                </a:cubicBezTo>
                <a:cubicBezTo>
                  <a:pt x="54405" y="95391"/>
                  <a:pt x="54875" y="94275"/>
                  <a:pt x="55698" y="92748"/>
                </a:cubicBezTo>
                <a:cubicBezTo>
                  <a:pt x="56520" y="91221"/>
                  <a:pt x="57460" y="90105"/>
                  <a:pt x="58517" y="89400"/>
                </a:cubicBezTo>
                <a:cubicBezTo>
                  <a:pt x="59574" y="88695"/>
                  <a:pt x="60220" y="87990"/>
                  <a:pt x="60455" y="87285"/>
                </a:cubicBezTo>
                <a:cubicBezTo>
                  <a:pt x="60690" y="86580"/>
                  <a:pt x="61924" y="84701"/>
                  <a:pt x="64156" y="81646"/>
                </a:cubicBezTo>
                <a:cubicBezTo>
                  <a:pt x="66388" y="78592"/>
                  <a:pt x="67797" y="76008"/>
                  <a:pt x="68385" y="73893"/>
                </a:cubicBezTo>
                <a:cubicBezTo>
                  <a:pt x="68972" y="71778"/>
                  <a:pt x="69736" y="70075"/>
                  <a:pt x="70676" y="68783"/>
                </a:cubicBezTo>
                <a:cubicBezTo>
                  <a:pt x="71615" y="67491"/>
                  <a:pt x="72731" y="64554"/>
                  <a:pt x="74024" y="59972"/>
                </a:cubicBezTo>
                <a:cubicBezTo>
                  <a:pt x="75316" y="55391"/>
                  <a:pt x="76491" y="52395"/>
                  <a:pt x="77548" y="50985"/>
                </a:cubicBezTo>
                <a:cubicBezTo>
                  <a:pt x="78605" y="49576"/>
                  <a:pt x="79310" y="48166"/>
                  <a:pt x="79662" y="46756"/>
                </a:cubicBezTo>
                <a:cubicBezTo>
                  <a:pt x="80015" y="45347"/>
                  <a:pt x="77254" y="45523"/>
                  <a:pt x="71380" y="47285"/>
                </a:cubicBezTo>
                <a:cubicBezTo>
                  <a:pt x="65507" y="49047"/>
                  <a:pt x="62276" y="49928"/>
                  <a:pt x="61689" y="49928"/>
                </a:cubicBezTo>
                <a:cubicBezTo>
                  <a:pt x="61101" y="49928"/>
                  <a:pt x="60455" y="50163"/>
                  <a:pt x="59750" y="50633"/>
                </a:cubicBezTo>
                <a:cubicBezTo>
                  <a:pt x="59046" y="51103"/>
                  <a:pt x="56167" y="52336"/>
                  <a:pt x="51116" y="54333"/>
                </a:cubicBezTo>
                <a:cubicBezTo>
                  <a:pt x="46065" y="56330"/>
                  <a:pt x="43363" y="57329"/>
                  <a:pt x="43010" y="57329"/>
                </a:cubicBezTo>
                <a:cubicBezTo>
                  <a:pt x="42658" y="57329"/>
                  <a:pt x="41483" y="57799"/>
                  <a:pt x="39486" y="58739"/>
                </a:cubicBezTo>
                <a:cubicBezTo>
                  <a:pt x="37489" y="59679"/>
                  <a:pt x="35786" y="60148"/>
                  <a:pt x="34376" y="60148"/>
                </a:cubicBezTo>
                <a:cubicBezTo>
                  <a:pt x="32966" y="60148"/>
                  <a:pt x="31615" y="59796"/>
                  <a:pt x="30323" y="59091"/>
                </a:cubicBezTo>
                <a:cubicBezTo>
                  <a:pt x="29031" y="58386"/>
                  <a:pt x="27915" y="57388"/>
                  <a:pt x="26975" y="56096"/>
                </a:cubicBezTo>
                <a:cubicBezTo>
                  <a:pt x="26035" y="54803"/>
                  <a:pt x="25506" y="53335"/>
                  <a:pt x="25389" y="51690"/>
                </a:cubicBezTo>
                <a:cubicBezTo>
                  <a:pt x="25272" y="50046"/>
                  <a:pt x="25565" y="48577"/>
                  <a:pt x="26270" y="47285"/>
                </a:cubicBezTo>
                <a:cubicBezTo>
                  <a:pt x="26975" y="45993"/>
                  <a:pt x="28326" y="44700"/>
                  <a:pt x="30323" y="43408"/>
                </a:cubicBezTo>
                <a:cubicBezTo>
                  <a:pt x="32320" y="42116"/>
                  <a:pt x="35844" y="40589"/>
                  <a:pt x="40896" y="38827"/>
                </a:cubicBezTo>
                <a:cubicBezTo>
                  <a:pt x="45947" y="37065"/>
                  <a:pt x="49589" y="35596"/>
                  <a:pt x="51821" y="34421"/>
                </a:cubicBezTo>
                <a:cubicBezTo>
                  <a:pt x="54053" y="33247"/>
                  <a:pt x="56402" y="32424"/>
                  <a:pt x="58869" y="31954"/>
                </a:cubicBezTo>
                <a:cubicBezTo>
                  <a:pt x="61336" y="31484"/>
                  <a:pt x="64567" y="30545"/>
                  <a:pt x="68561" y="29135"/>
                </a:cubicBezTo>
                <a:cubicBezTo>
                  <a:pt x="72555" y="27725"/>
                  <a:pt x="75610" y="26962"/>
                  <a:pt x="77724" y="26844"/>
                </a:cubicBezTo>
                <a:cubicBezTo>
                  <a:pt x="79839" y="26727"/>
                  <a:pt x="80955" y="26551"/>
                  <a:pt x="81072" y="26316"/>
                </a:cubicBezTo>
                <a:cubicBezTo>
                  <a:pt x="81190" y="26081"/>
                  <a:pt x="81894" y="25846"/>
                  <a:pt x="83187" y="25611"/>
                </a:cubicBezTo>
                <a:cubicBezTo>
                  <a:pt x="84479" y="25376"/>
                  <a:pt x="85301" y="25082"/>
                  <a:pt x="85654" y="24730"/>
                </a:cubicBezTo>
                <a:cubicBezTo>
                  <a:pt x="86006" y="24377"/>
                  <a:pt x="87005" y="24142"/>
                  <a:pt x="88649" y="24025"/>
                </a:cubicBezTo>
                <a:close/>
                <a:moveTo>
                  <a:pt x="777993" y="16976"/>
                </a:moveTo>
                <a:cubicBezTo>
                  <a:pt x="779637" y="16859"/>
                  <a:pt x="781106" y="17152"/>
                  <a:pt x="782398" y="17857"/>
                </a:cubicBezTo>
                <a:cubicBezTo>
                  <a:pt x="783690" y="18562"/>
                  <a:pt x="784806" y="19561"/>
                  <a:pt x="785746" y="20853"/>
                </a:cubicBezTo>
                <a:cubicBezTo>
                  <a:pt x="786686" y="22145"/>
                  <a:pt x="787214" y="27432"/>
                  <a:pt x="787332" y="36712"/>
                </a:cubicBezTo>
                <a:cubicBezTo>
                  <a:pt x="787449" y="45993"/>
                  <a:pt x="787684" y="51103"/>
                  <a:pt x="788037" y="52043"/>
                </a:cubicBezTo>
                <a:cubicBezTo>
                  <a:pt x="788389" y="52982"/>
                  <a:pt x="788624" y="66081"/>
                  <a:pt x="788742" y="91338"/>
                </a:cubicBezTo>
                <a:lnTo>
                  <a:pt x="788757" y="96042"/>
                </a:lnTo>
                <a:lnTo>
                  <a:pt x="790327" y="95391"/>
                </a:lnTo>
                <a:cubicBezTo>
                  <a:pt x="793382" y="94451"/>
                  <a:pt x="796495" y="93688"/>
                  <a:pt x="799667" y="93100"/>
                </a:cubicBezTo>
                <a:cubicBezTo>
                  <a:pt x="802838" y="92513"/>
                  <a:pt x="804659" y="92043"/>
                  <a:pt x="805129" y="91690"/>
                </a:cubicBezTo>
                <a:cubicBezTo>
                  <a:pt x="805599" y="91338"/>
                  <a:pt x="807361" y="90163"/>
                  <a:pt x="810416" y="88166"/>
                </a:cubicBezTo>
                <a:cubicBezTo>
                  <a:pt x="813470" y="86169"/>
                  <a:pt x="815996" y="85171"/>
                  <a:pt x="817993" y="85171"/>
                </a:cubicBezTo>
                <a:cubicBezTo>
                  <a:pt x="819990" y="85171"/>
                  <a:pt x="821576" y="85582"/>
                  <a:pt x="822751" y="86404"/>
                </a:cubicBezTo>
                <a:cubicBezTo>
                  <a:pt x="823925" y="87226"/>
                  <a:pt x="824924" y="88401"/>
                  <a:pt x="825746" y="89928"/>
                </a:cubicBezTo>
                <a:cubicBezTo>
                  <a:pt x="826569" y="91456"/>
                  <a:pt x="826862" y="93276"/>
                  <a:pt x="826627" y="95391"/>
                </a:cubicBezTo>
                <a:cubicBezTo>
                  <a:pt x="826392" y="97505"/>
                  <a:pt x="825746" y="99150"/>
                  <a:pt x="824689" y="100325"/>
                </a:cubicBezTo>
                <a:cubicBezTo>
                  <a:pt x="823632" y="101500"/>
                  <a:pt x="822222" y="102498"/>
                  <a:pt x="820460" y="103320"/>
                </a:cubicBezTo>
                <a:cubicBezTo>
                  <a:pt x="818698" y="104143"/>
                  <a:pt x="816348" y="104906"/>
                  <a:pt x="813411" y="105611"/>
                </a:cubicBezTo>
                <a:cubicBezTo>
                  <a:pt x="810474" y="106316"/>
                  <a:pt x="807596" y="106669"/>
                  <a:pt x="804777" y="106669"/>
                </a:cubicBezTo>
                <a:cubicBezTo>
                  <a:pt x="801958" y="106669"/>
                  <a:pt x="799432" y="106903"/>
                  <a:pt x="797200" y="107373"/>
                </a:cubicBezTo>
                <a:cubicBezTo>
                  <a:pt x="794968" y="107843"/>
                  <a:pt x="793382" y="108078"/>
                  <a:pt x="792442" y="108078"/>
                </a:cubicBezTo>
                <a:lnTo>
                  <a:pt x="788796" y="109159"/>
                </a:lnTo>
                <a:lnTo>
                  <a:pt x="788786" y="120061"/>
                </a:lnTo>
                <a:cubicBezTo>
                  <a:pt x="788756" y="126581"/>
                  <a:pt x="788683" y="130046"/>
                  <a:pt x="788565" y="130457"/>
                </a:cubicBezTo>
                <a:cubicBezTo>
                  <a:pt x="788330" y="131280"/>
                  <a:pt x="788154" y="131691"/>
                  <a:pt x="788037" y="131691"/>
                </a:cubicBezTo>
                <a:cubicBezTo>
                  <a:pt x="787919" y="131691"/>
                  <a:pt x="787802" y="143497"/>
                  <a:pt x="787684" y="167109"/>
                </a:cubicBezTo>
                <a:cubicBezTo>
                  <a:pt x="787567" y="190722"/>
                  <a:pt x="787391" y="202881"/>
                  <a:pt x="787156" y="203585"/>
                </a:cubicBezTo>
                <a:cubicBezTo>
                  <a:pt x="786921" y="204290"/>
                  <a:pt x="786744" y="204643"/>
                  <a:pt x="786627" y="204643"/>
                </a:cubicBezTo>
                <a:cubicBezTo>
                  <a:pt x="786510" y="204643"/>
                  <a:pt x="786275" y="205817"/>
                  <a:pt x="785922" y="208167"/>
                </a:cubicBezTo>
                <a:cubicBezTo>
                  <a:pt x="785570" y="210516"/>
                  <a:pt x="785335" y="211691"/>
                  <a:pt x="785217" y="211691"/>
                </a:cubicBezTo>
                <a:cubicBezTo>
                  <a:pt x="785100" y="211691"/>
                  <a:pt x="784982" y="213688"/>
                  <a:pt x="784865" y="217682"/>
                </a:cubicBezTo>
                <a:cubicBezTo>
                  <a:pt x="784747" y="221677"/>
                  <a:pt x="784571" y="224085"/>
                  <a:pt x="784336" y="224907"/>
                </a:cubicBezTo>
                <a:cubicBezTo>
                  <a:pt x="784101" y="225729"/>
                  <a:pt x="783925" y="226141"/>
                  <a:pt x="783808" y="226141"/>
                </a:cubicBezTo>
                <a:cubicBezTo>
                  <a:pt x="783690" y="226141"/>
                  <a:pt x="783573" y="231075"/>
                  <a:pt x="783455" y="240942"/>
                </a:cubicBezTo>
                <a:cubicBezTo>
                  <a:pt x="783338" y="250810"/>
                  <a:pt x="783162" y="256097"/>
                  <a:pt x="782927" y="256802"/>
                </a:cubicBezTo>
                <a:cubicBezTo>
                  <a:pt x="782691" y="257506"/>
                  <a:pt x="782515" y="257859"/>
                  <a:pt x="782398" y="257859"/>
                </a:cubicBezTo>
                <a:cubicBezTo>
                  <a:pt x="782281" y="257859"/>
                  <a:pt x="782163" y="259210"/>
                  <a:pt x="782046" y="261912"/>
                </a:cubicBezTo>
                <a:cubicBezTo>
                  <a:pt x="781928" y="264614"/>
                  <a:pt x="781752" y="266317"/>
                  <a:pt x="781517" y="267022"/>
                </a:cubicBezTo>
                <a:cubicBezTo>
                  <a:pt x="781282" y="267727"/>
                  <a:pt x="781106" y="268079"/>
                  <a:pt x="780988" y="268079"/>
                </a:cubicBezTo>
                <a:cubicBezTo>
                  <a:pt x="780871" y="268079"/>
                  <a:pt x="780695" y="271897"/>
                  <a:pt x="780460" y="279533"/>
                </a:cubicBezTo>
                <a:cubicBezTo>
                  <a:pt x="780225" y="287169"/>
                  <a:pt x="779814" y="291457"/>
                  <a:pt x="779226" y="292396"/>
                </a:cubicBezTo>
                <a:cubicBezTo>
                  <a:pt x="778639" y="293336"/>
                  <a:pt x="777523" y="294335"/>
                  <a:pt x="775878" y="295392"/>
                </a:cubicBezTo>
                <a:cubicBezTo>
                  <a:pt x="774233" y="296449"/>
                  <a:pt x="773411" y="296978"/>
                  <a:pt x="773411" y="296978"/>
                </a:cubicBezTo>
                <a:cubicBezTo>
                  <a:pt x="773411" y="296978"/>
                  <a:pt x="772589" y="296919"/>
                  <a:pt x="770944" y="296802"/>
                </a:cubicBezTo>
                <a:cubicBezTo>
                  <a:pt x="769299" y="296684"/>
                  <a:pt x="767713" y="296038"/>
                  <a:pt x="766186" y="294863"/>
                </a:cubicBezTo>
                <a:cubicBezTo>
                  <a:pt x="764659" y="293689"/>
                  <a:pt x="763308" y="292162"/>
                  <a:pt x="762133" y="290282"/>
                </a:cubicBezTo>
                <a:cubicBezTo>
                  <a:pt x="760959" y="288402"/>
                  <a:pt x="759079" y="285465"/>
                  <a:pt x="756495" y="281471"/>
                </a:cubicBezTo>
                <a:cubicBezTo>
                  <a:pt x="753910" y="277477"/>
                  <a:pt x="750445" y="272250"/>
                  <a:pt x="746098" y="265788"/>
                </a:cubicBezTo>
                <a:cubicBezTo>
                  <a:pt x="741752" y="259327"/>
                  <a:pt x="738286" y="254863"/>
                  <a:pt x="735702" y="252396"/>
                </a:cubicBezTo>
                <a:cubicBezTo>
                  <a:pt x="733117" y="249929"/>
                  <a:pt x="731414" y="247991"/>
                  <a:pt x="730591" y="246581"/>
                </a:cubicBezTo>
                <a:cubicBezTo>
                  <a:pt x="729769" y="245172"/>
                  <a:pt x="729299" y="243703"/>
                  <a:pt x="729182" y="242176"/>
                </a:cubicBezTo>
                <a:cubicBezTo>
                  <a:pt x="729064" y="240649"/>
                  <a:pt x="729417" y="239122"/>
                  <a:pt x="730239" y="237594"/>
                </a:cubicBezTo>
                <a:cubicBezTo>
                  <a:pt x="731061" y="236067"/>
                  <a:pt x="732060" y="234951"/>
                  <a:pt x="733235" y="234246"/>
                </a:cubicBezTo>
                <a:cubicBezTo>
                  <a:pt x="734409" y="233542"/>
                  <a:pt x="735760" y="233130"/>
                  <a:pt x="737287" y="233013"/>
                </a:cubicBezTo>
                <a:cubicBezTo>
                  <a:pt x="738815" y="232895"/>
                  <a:pt x="740342" y="233248"/>
                  <a:pt x="741869" y="234070"/>
                </a:cubicBezTo>
                <a:cubicBezTo>
                  <a:pt x="743396" y="234892"/>
                  <a:pt x="744688" y="236243"/>
                  <a:pt x="745746" y="238123"/>
                </a:cubicBezTo>
                <a:cubicBezTo>
                  <a:pt x="746803" y="240003"/>
                  <a:pt x="747743" y="241354"/>
                  <a:pt x="748565" y="242176"/>
                </a:cubicBezTo>
                <a:cubicBezTo>
                  <a:pt x="749387" y="242998"/>
                  <a:pt x="750797" y="244702"/>
                  <a:pt x="752794" y="247286"/>
                </a:cubicBezTo>
                <a:cubicBezTo>
                  <a:pt x="754791" y="249871"/>
                  <a:pt x="757082" y="252984"/>
                  <a:pt x="759666" y="256625"/>
                </a:cubicBezTo>
                <a:cubicBezTo>
                  <a:pt x="762251" y="260267"/>
                  <a:pt x="763602" y="260678"/>
                  <a:pt x="763719" y="257859"/>
                </a:cubicBezTo>
                <a:cubicBezTo>
                  <a:pt x="763837" y="255039"/>
                  <a:pt x="764072" y="253336"/>
                  <a:pt x="764424" y="252749"/>
                </a:cubicBezTo>
                <a:cubicBezTo>
                  <a:pt x="764777" y="252161"/>
                  <a:pt x="765012" y="247169"/>
                  <a:pt x="765129" y="237771"/>
                </a:cubicBezTo>
                <a:cubicBezTo>
                  <a:pt x="765247" y="228373"/>
                  <a:pt x="765482" y="223321"/>
                  <a:pt x="765834" y="222616"/>
                </a:cubicBezTo>
                <a:cubicBezTo>
                  <a:pt x="766186" y="221911"/>
                  <a:pt x="766421" y="219386"/>
                  <a:pt x="766539" y="215039"/>
                </a:cubicBezTo>
                <a:cubicBezTo>
                  <a:pt x="766656" y="210693"/>
                  <a:pt x="766891" y="208226"/>
                  <a:pt x="767244" y="207638"/>
                </a:cubicBezTo>
                <a:cubicBezTo>
                  <a:pt x="767596" y="207051"/>
                  <a:pt x="767831" y="205876"/>
                  <a:pt x="767949" y="204114"/>
                </a:cubicBezTo>
                <a:cubicBezTo>
                  <a:pt x="768066" y="202352"/>
                  <a:pt x="768301" y="201177"/>
                  <a:pt x="768653" y="200590"/>
                </a:cubicBezTo>
                <a:cubicBezTo>
                  <a:pt x="768918" y="200149"/>
                  <a:pt x="769116" y="193266"/>
                  <a:pt x="769248" y="179940"/>
                </a:cubicBezTo>
                <a:lnTo>
                  <a:pt x="769274" y="176340"/>
                </a:lnTo>
                <a:lnTo>
                  <a:pt x="765526" y="180061"/>
                </a:lnTo>
                <a:cubicBezTo>
                  <a:pt x="764145" y="181412"/>
                  <a:pt x="763426" y="182087"/>
                  <a:pt x="763367" y="182087"/>
                </a:cubicBezTo>
                <a:cubicBezTo>
                  <a:pt x="763250" y="182087"/>
                  <a:pt x="761311" y="184437"/>
                  <a:pt x="757552" y="189136"/>
                </a:cubicBezTo>
                <a:cubicBezTo>
                  <a:pt x="753793" y="193835"/>
                  <a:pt x="751796" y="196184"/>
                  <a:pt x="751561" y="196184"/>
                </a:cubicBezTo>
                <a:cubicBezTo>
                  <a:pt x="751326" y="196184"/>
                  <a:pt x="750562" y="197124"/>
                  <a:pt x="749270" y="199004"/>
                </a:cubicBezTo>
                <a:cubicBezTo>
                  <a:pt x="747978" y="200883"/>
                  <a:pt x="747273" y="201823"/>
                  <a:pt x="747155" y="201823"/>
                </a:cubicBezTo>
                <a:cubicBezTo>
                  <a:pt x="747038" y="201823"/>
                  <a:pt x="746744" y="202293"/>
                  <a:pt x="746274" y="203233"/>
                </a:cubicBezTo>
                <a:cubicBezTo>
                  <a:pt x="745805" y="204173"/>
                  <a:pt x="745511" y="204643"/>
                  <a:pt x="745393" y="204643"/>
                </a:cubicBezTo>
                <a:cubicBezTo>
                  <a:pt x="745276" y="204643"/>
                  <a:pt x="745041" y="205171"/>
                  <a:pt x="744688" y="206229"/>
                </a:cubicBezTo>
                <a:cubicBezTo>
                  <a:pt x="744336" y="207286"/>
                  <a:pt x="744101" y="207814"/>
                  <a:pt x="743984" y="207814"/>
                </a:cubicBezTo>
                <a:cubicBezTo>
                  <a:pt x="743866" y="207814"/>
                  <a:pt x="743338" y="208813"/>
                  <a:pt x="742398" y="210810"/>
                </a:cubicBezTo>
                <a:cubicBezTo>
                  <a:pt x="741458" y="212807"/>
                  <a:pt x="740929" y="213806"/>
                  <a:pt x="740812" y="213806"/>
                </a:cubicBezTo>
                <a:cubicBezTo>
                  <a:pt x="740694" y="213806"/>
                  <a:pt x="740342" y="214452"/>
                  <a:pt x="739754" y="215744"/>
                </a:cubicBezTo>
                <a:cubicBezTo>
                  <a:pt x="739167" y="217036"/>
                  <a:pt x="738815" y="217682"/>
                  <a:pt x="738697" y="217682"/>
                </a:cubicBezTo>
                <a:cubicBezTo>
                  <a:pt x="738580" y="217682"/>
                  <a:pt x="738169" y="218563"/>
                  <a:pt x="737464" y="220326"/>
                </a:cubicBezTo>
                <a:cubicBezTo>
                  <a:pt x="736759" y="222088"/>
                  <a:pt x="736348" y="222969"/>
                  <a:pt x="736230" y="222969"/>
                </a:cubicBezTo>
                <a:cubicBezTo>
                  <a:pt x="736113" y="222969"/>
                  <a:pt x="735878" y="223497"/>
                  <a:pt x="735525" y="224555"/>
                </a:cubicBezTo>
                <a:cubicBezTo>
                  <a:pt x="735173" y="225612"/>
                  <a:pt x="734938" y="226141"/>
                  <a:pt x="734820" y="226141"/>
                </a:cubicBezTo>
                <a:cubicBezTo>
                  <a:pt x="734703" y="226141"/>
                  <a:pt x="734468" y="226728"/>
                  <a:pt x="734116" y="227903"/>
                </a:cubicBezTo>
                <a:cubicBezTo>
                  <a:pt x="733763" y="229077"/>
                  <a:pt x="732823" y="231309"/>
                  <a:pt x="731296" y="234599"/>
                </a:cubicBezTo>
                <a:cubicBezTo>
                  <a:pt x="729769" y="237888"/>
                  <a:pt x="728947" y="239533"/>
                  <a:pt x="728829" y="239533"/>
                </a:cubicBezTo>
                <a:cubicBezTo>
                  <a:pt x="728712" y="239533"/>
                  <a:pt x="728359" y="240179"/>
                  <a:pt x="727772" y="241471"/>
                </a:cubicBezTo>
                <a:cubicBezTo>
                  <a:pt x="727185" y="242763"/>
                  <a:pt x="726832" y="243409"/>
                  <a:pt x="726715" y="243409"/>
                </a:cubicBezTo>
                <a:cubicBezTo>
                  <a:pt x="726597" y="243409"/>
                  <a:pt x="726245" y="244056"/>
                  <a:pt x="725657" y="245348"/>
                </a:cubicBezTo>
                <a:cubicBezTo>
                  <a:pt x="725070" y="246640"/>
                  <a:pt x="724718" y="247286"/>
                  <a:pt x="724600" y="247286"/>
                </a:cubicBezTo>
                <a:cubicBezTo>
                  <a:pt x="724483" y="247286"/>
                  <a:pt x="723895" y="248989"/>
                  <a:pt x="722838" y="252396"/>
                </a:cubicBezTo>
                <a:cubicBezTo>
                  <a:pt x="721781" y="255803"/>
                  <a:pt x="720724" y="258505"/>
                  <a:pt x="719666" y="260502"/>
                </a:cubicBezTo>
                <a:cubicBezTo>
                  <a:pt x="718609" y="262499"/>
                  <a:pt x="717610" y="263909"/>
                  <a:pt x="716671" y="264731"/>
                </a:cubicBezTo>
                <a:cubicBezTo>
                  <a:pt x="715731" y="265553"/>
                  <a:pt x="714732" y="266141"/>
                  <a:pt x="713675" y="266493"/>
                </a:cubicBezTo>
                <a:cubicBezTo>
                  <a:pt x="712618" y="266846"/>
                  <a:pt x="712089" y="267022"/>
                  <a:pt x="712089" y="267022"/>
                </a:cubicBezTo>
                <a:cubicBezTo>
                  <a:pt x="712089" y="267022"/>
                  <a:pt x="711560" y="266963"/>
                  <a:pt x="710503" y="266846"/>
                </a:cubicBezTo>
                <a:cubicBezTo>
                  <a:pt x="709446" y="266728"/>
                  <a:pt x="708389" y="266376"/>
                  <a:pt x="707331" y="265788"/>
                </a:cubicBezTo>
                <a:cubicBezTo>
                  <a:pt x="706274" y="265201"/>
                  <a:pt x="705393" y="264379"/>
                  <a:pt x="704688" y="263321"/>
                </a:cubicBezTo>
                <a:cubicBezTo>
                  <a:pt x="703983" y="262264"/>
                  <a:pt x="703631" y="260737"/>
                  <a:pt x="703631" y="258740"/>
                </a:cubicBezTo>
                <a:cubicBezTo>
                  <a:pt x="703631" y="256743"/>
                  <a:pt x="704806" y="253512"/>
                  <a:pt x="707155" y="249048"/>
                </a:cubicBezTo>
                <a:cubicBezTo>
                  <a:pt x="709505" y="244584"/>
                  <a:pt x="712148" y="240708"/>
                  <a:pt x="715085" y="237418"/>
                </a:cubicBezTo>
                <a:cubicBezTo>
                  <a:pt x="718022" y="234129"/>
                  <a:pt x="720312" y="230957"/>
                  <a:pt x="721957" y="227903"/>
                </a:cubicBezTo>
                <a:cubicBezTo>
                  <a:pt x="723602" y="224848"/>
                  <a:pt x="725070" y="221970"/>
                  <a:pt x="726362" y="219268"/>
                </a:cubicBezTo>
                <a:cubicBezTo>
                  <a:pt x="727655" y="216566"/>
                  <a:pt x="729475" y="213571"/>
                  <a:pt x="731825" y="210281"/>
                </a:cubicBezTo>
                <a:cubicBezTo>
                  <a:pt x="734174" y="206992"/>
                  <a:pt x="737170" y="203057"/>
                  <a:pt x="740812" y="198475"/>
                </a:cubicBezTo>
                <a:lnTo>
                  <a:pt x="748192" y="189006"/>
                </a:lnTo>
                <a:lnTo>
                  <a:pt x="746274" y="190722"/>
                </a:lnTo>
                <a:cubicBezTo>
                  <a:pt x="744630" y="191779"/>
                  <a:pt x="743807" y="192308"/>
                  <a:pt x="743807" y="192308"/>
                </a:cubicBezTo>
                <a:cubicBezTo>
                  <a:pt x="743807" y="192308"/>
                  <a:pt x="743161" y="192308"/>
                  <a:pt x="741869" y="192308"/>
                </a:cubicBezTo>
                <a:cubicBezTo>
                  <a:pt x="740577" y="192308"/>
                  <a:pt x="739461" y="192073"/>
                  <a:pt x="738521" y="191603"/>
                </a:cubicBezTo>
                <a:cubicBezTo>
                  <a:pt x="737581" y="191133"/>
                  <a:pt x="736700" y="190487"/>
                  <a:pt x="735878" y="189665"/>
                </a:cubicBezTo>
                <a:cubicBezTo>
                  <a:pt x="735055" y="188842"/>
                  <a:pt x="734233" y="187550"/>
                  <a:pt x="733411" y="185788"/>
                </a:cubicBezTo>
                <a:cubicBezTo>
                  <a:pt x="732588" y="184026"/>
                  <a:pt x="732060" y="182440"/>
                  <a:pt x="731825" y="181030"/>
                </a:cubicBezTo>
                <a:cubicBezTo>
                  <a:pt x="731590" y="179620"/>
                  <a:pt x="730768" y="178152"/>
                  <a:pt x="729358" y="176625"/>
                </a:cubicBezTo>
                <a:cubicBezTo>
                  <a:pt x="727948" y="175098"/>
                  <a:pt x="727008" y="173805"/>
                  <a:pt x="726538" y="172748"/>
                </a:cubicBezTo>
                <a:cubicBezTo>
                  <a:pt x="726069" y="171691"/>
                  <a:pt x="725481" y="170986"/>
                  <a:pt x="724776" y="170634"/>
                </a:cubicBezTo>
                <a:cubicBezTo>
                  <a:pt x="724072" y="170281"/>
                  <a:pt x="723602" y="169635"/>
                  <a:pt x="723367" y="168695"/>
                </a:cubicBezTo>
                <a:cubicBezTo>
                  <a:pt x="723132" y="167756"/>
                  <a:pt x="723249" y="166933"/>
                  <a:pt x="723719" y="166228"/>
                </a:cubicBezTo>
                <a:cubicBezTo>
                  <a:pt x="724189" y="165524"/>
                  <a:pt x="725070" y="165112"/>
                  <a:pt x="726362" y="164995"/>
                </a:cubicBezTo>
                <a:cubicBezTo>
                  <a:pt x="727655" y="164877"/>
                  <a:pt x="728477" y="164936"/>
                  <a:pt x="728829" y="165171"/>
                </a:cubicBezTo>
                <a:cubicBezTo>
                  <a:pt x="729182" y="165406"/>
                  <a:pt x="731296" y="166111"/>
                  <a:pt x="735173" y="167286"/>
                </a:cubicBezTo>
                <a:cubicBezTo>
                  <a:pt x="739050" y="168460"/>
                  <a:pt x="741869" y="169635"/>
                  <a:pt x="743631" y="170810"/>
                </a:cubicBezTo>
                <a:cubicBezTo>
                  <a:pt x="745393" y="171985"/>
                  <a:pt x="746979" y="173453"/>
                  <a:pt x="748389" y="175215"/>
                </a:cubicBezTo>
                <a:cubicBezTo>
                  <a:pt x="749799" y="176977"/>
                  <a:pt x="750503" y="179268"/>
                  <a:pt x="750503" y="182087"/>
                </a:cubicBezTo>
                <a:lnTo>
                  <a:pt x="749731" y="187032"/>
                </a:lnTo>
                <a:lnTo>
                  <a:pt x="750151" y="186493"/>
                </a:lnTo>
                <a:cubicBezTo>
                  <a:pt x="752735" y="183086"/>
                  <a:pt x="758550" y="176860"/>
                  <a:pt x="767596" y="167814"/>
                </a:cubicBezTo>
                <a:lnTo>
                  <a:pt x="769346" y="166137"/>
                </a:lnTo>
                <a:lnTo>
                  <a:pt x="769358" y="164466"/>
                </a:lnTo>
                <a:cubicBezTo>
                  <a:pt x="769476" y="140971"/>
                  <a:pt x="769711" y="128871"/>
                  <a:pt x="770063" y="128166"/>
                </a:cubicBezTo>
                <a:cubicBezTo>
                  <a:pt x="770239" y="127814"/>
                  <a:pt x="770386" y="124672"/>
                  <a:pt x="770504" y="118739"/>
                </a:cubicBezTo>
                <a:lnTo>
                  <a:pt x="770536" y="116393"/>
                </a:lnTo>
                <a:lnTo>
                  <a:pt x="770239" y="116536"/>
                </a:lnTo>
                <a:cubicBezTo>
                  <a:pt x="770004" y="116536"/>
                  <a:pt x="768477" y="117652"/>
                  <a:pt x="765658" y="119884"/>
                </a:cubicBezTo>
                <a:cubicBezTo>
                  <a:pt x="762838" y="122116"/>
                  <a:pt x="761311" y="123233"/>
                  <a:pt x="761076" y="123233"/>
                </a:cubicBezTo>
                <a:cubicBezTo>
                  <a:pt x="760841" y="123233"/>
                  <a:pt x="760019" y="123879"/>
                  <a:pt x="758609" y="125171"/>
                </a:cubicBezTo>
                <a:cubicBezTo>
                  <a:pt x="757199" y="126463"/>
                  <a:pt x="756377" y="127109"/>
                  <a:pt x="756142" y="127109"/>
                </a:cubicBezTo>
                <a:cubicBezTo>
                  <a:pt x="755907" y="127109"/>
                  <a:pt x="755379" y="127520"/>
                  <a:pt x="754556" y="128343"/>
                </a:cubicBezTo>
                <a:cubicBezTo>
                  <a:pt x="753734" y="129165"/>
                  <a:pt x="753205" y="129576"/>
                  <a:pt x="752970" y="129576"/>
                </a:cubicBezTo>
                <a:cubicBezTo>
                  <a:pt x="752735" y="129576"/>
                  <a:pt x="752383" y="129870"/>
                  <a:pt x="751913" y="130457"/>
                </a:cubicBezTo>
                <a:cubicBezTo>
                  <a:pt x="751443" y="131045"/>
                  <a:pt x="749799" y="132396"/>
                  <a:pt x="746979" y="134510"/>
                </a:cubicBezTo>
                <a:cubicBezTo>
                  <a:pt x="744160" y="136625"/>
                  <a:pt x="742633" y="137682"/>
                  <a:pt x="742398" y="137682"/>
                </a:cubicBezTo>
                <a:cubicBezTo>
                  <a:pt x="742163" y="137682"/>
                  <a:pt x="741399" y="138387"/>
                  <a:pt x="740107" y="139796"/>
                </a:cubicBezTo>
                <a:cubicBezTo>
                  <a:pt x="738815" y="141206"/>
                  <a:pt x="737346" y="142675"/>
                  <a:pt x="735702" y="144202"/>
                </a:cubicBezTo>
                <a:cubicBezTo>
                  <a:pt x="734057" y="145729"/>
                  <a:pt x="732295" y="146845"/>
                  <a:pt x="730415" y="147550"/>
                </a:cubicBezTo>
                <a:cubicBezTo>
                  <a:pt x="728536" y="148255"/>
                  <a:pt x="726774" y="149136"/>
                  <a:pt x="725129" y="150193"/>
                </a:cubicBezTo>
                <a:cubicBezTo>
                  <a:pt x="723484" y="151250"/>
                  <a:pt x="722662" y="151779"/>
                  <a:pt x="722662" y="151779"/>
                </a:cubicBezTo>
                <a:cubicBezTo>
                  <a:pt x="722662" y="151779"/>
                  <a:pt x="721546" y="151779"/>
                  <a:pt x="719314" y="151779"/>
                </a:cubicBezTo>
                <a:cubicBezTo>
                  <a:pt x="717082" y="151779"/>
                  <a:pt x="715320" y="151427"/>
                  <a:pt x="714027" y="150722"/>
                </a:cubicBezTo>
                <a:cubicBezTo>
                  <a:pt x="712735" y="150017"/>
                  <a:pt x="711619" y="149018"/>
                  <a:pt x="710679" y="147726"/>
                </a:cubicBezTo>
                <a:cubicBezTo>
                  <a:pt x="709740" y="146434"/>
                  <a:pt x="709270" y="144789"/>
                  <a:pt x="709270" y="142792"/>
                </a:cubicBezTo>
                <a:cubicBezTo>
                  <a:pt x="709270" y="140795"/>
                  <a:pt x="709681" y="139209"/>
                  <a:pt x="710503" y="138034"/>
                </a:cubicBezTo>
                <a:cubicBezTo>
                  <a:pt x="711325" y="136860"/>
                  <a:pt x="713088" y="135509"/>
                  <a:pt x="715790" y="133981"/>
                </a:cubicBezTo>
                <a:cubicBezTo>
                  <a:pt x="718492" y="132454"/>
                  <a:pt x="720782" y="131456"/>
                  <a:pt x="722662" y="130986"/>
                </a:cubicBezTo>
                <a:cubicBezTo>
                  <a:pt x="724541" y="130516"/>
                  <a:pt x="726245" y="129635"/>
                  <a:pt x="727772" y="128343"/>
                </a:cubicBezTo>
                <a:cubicBezTo>
                  <a:pt x="729299" y="127050"/>
                  <a:pt x="731473" y="125582"/>
                  <a:pt x="734292" y="123937"/>
                </a:cubicBezTo>
                <a:cubicBezTo>
                  <a:pt x="737111" y="122293"/>
                  <a:pt x="740401" y="120237"/>
                  <a:pt x="744160" y="117770"/>
                </a:cubicBezTo>
                <a:cubicBezTo>
                  <a:pt x="747919" y="115303"/>
                  <a:pt x="752501" y="112718"/>
                  <a:pt x="757904" y="110017"/>
                </a:cubicBezTo>
                <a:lnTo>
                  <a:pt x="770686" y="103876"/>
                </a:lnTo>
                <a:lnTo>
                  <a:pt x="770768" y="92572"/>
                </a:lnTo>
                <a:cubicBezTo>
                  <a:pt x="770885" y="69546"/>
                  <a:pt x="770768" y="57564"/>
                  <a:pt x="770415" y="56624"/>
                </a:cubicBezTo>
                <a:cubicBezTo>
                  <a:pt x="770063" y="55684"/>
                  <a:pt x="769828" y="49987"/>
                  <a:pt x="769711" y="39532"/>
                </a:cubicBezTo>
                <a:cubicBezTo>
                  <a:pt x="769593" y="29076"/>
                  <a:pt x="769887" y="23202"/>
                  <a:pt x="770592" y="21910"/>
                </a:cubicBezTo>
                <a:cubicBezTo>
                  <a:pt x="771297" y="20618"/>
                  <a:pt x="772295" y="19502"/>
                  <a:pt x="773587" y="18562"/>
                </a:cubicBezTo>
                <a:cubicBezTo>
                  <a:pt x="774880" y="17622"/>
                  <a:pt x="776348" y="17094"/>
                  <a:pt x="777993" y="16976"/>
                </a:cubicBezTo>
                <a:close/>
                <a:moveTo>
                  <a:pt x="1553856" y="14333"/>
                </a:moveTo>
                <a:cubicBezTo>
                  <a:pt x="1555853" y="14333"/>
                  <a:pt x="1557439" y="14744"/>
                  <a:pt x="1558614" y="15567"/>
                </a:cubicBezTo>
                <a:cubicBezTo>
                  <a:pt x="1559789" y="16389"/>
                  <a:pt x="1560787" y="17564"/>
                  <a:pt x="1561610" y="19091"/>
                </a:cubicBezTo>
                <a:cubicBezTo>
                  <a:pt x="1562432" y="20618"/>
                  <a:pt x="1562725" y="22556"/>
                  <a:pt x="1562491" y="24906"/>
                </a:cubicBezTo>
                <a:cubicBezTo>
                  <a:pt x="1562256" y="27255"/>
                  <a:pt x="1562080" y="28430"/>
                  <a:pt x="1561962" y="28430"/>
                </a:cubicBezTo>
                <a:cubicBezTo>
                  <a:pt x="1561845" y="28430"/>
                  <a:pt x="1561668" y="29664"/>
                  <a:pt x="1561434" y="32131"/>
                </a:cubicBezTo>
                <a:cubicBezTo>
                  <a:pt x="1561198" y="34598"/>
                  <a:pt x="1560670" y="36536"/>
                  <a:pt x="1559847" y="37946"/>
                </a:cubicBezTo>
                <a:cubicBezTo>
                  <a:pt x="1559025" y="39355"/>
                  <a:pt x="1558555" y="40060"/>
                  <a:pt x="1558438" y="40060"/>
                </a:cubicBezTo>
                <a:cubicBezTo>
                  <a:pt x="1558320" y="40060"/>
                  <a:pt x="1557850" y="41176"/>
                  <a:pt x="1557028" y="43408"/>
                </a:cubicBezTo>
                <a:cubicBezTo>
                  <a:pt x="1556206" y="45640"/>
                  <a:pt x="1555266" y="47461"/>
                  <a:pt x="1554209" y="48871"/>
                </a:cubicBezTo>
                <a:cubicBezTo>
                  <a:pt x="1553151" y="50280"/>
                  <a:pt x="1552564" y="50985"/>
                  <a:pt x="1552446" y="50985"/>
                </a:cubicBezTo>
                <a:cubicBezTo>
                  <a:pt x="1552329" y="50985"/>
                  <a:pt x="1551742" y="52219"/>
                  <a:pt x="1550684" y="54686"/>
                </a:cubicBezTo>
                <a:cubicBezTo>
                  <a:pt x="1549627" y="57153"/>
                  <a:pt x="1548100" y="59444"/>
                  <a:pt x="1546103" y="61558"/>
                </a:cubicBezTo>
                <a:cubicBezTo>
                  <a:pt x="1544106" y="63673"/>
                  <a:pt x="1543049" y="64730"/>
                  <a:pt x="1542931" y="64730"/>
                </a:cubicBezTo>
                <a:cubicBezTo>
                  <a:pt x="1542813" y="64730"/>
                  <a:pt x="1542461" y="65670"/>
                  <a:pt x="1541874" y="67549"/>
                </a:cubicBezTo>
                <a:cubicBezTo>
                  <a:pt x="1541287" y="69429"/>
                  <a:pt x="1539877" y="71837"/>
                  <a:pt x="1537645" y="74774"/>
                </a:cubicBezTo>
                <a:cubicBezTo>
                  <a:pt x="1535413" y="77711"/>
                  <a:pt x="1532300" y="80765"/>
                  <a:pt x="1528305" y="83937"/>
                </a:cubicBezTo>
                <a:cubicBezTo>
                  <a:pt x="1524311" y="87109"/>
                  <a:pt x="1521022" y="89576"/>
                  <a:pt x="1518437" y="91338"/>
                </a:cubicBezTo>
                <a:cubicBezTo>
                  <a:pt x="1515853" y="93100"/>
                  <a:pt x="1514443" y="93981"/>
                  <a:pt x="1514208" y="93981"/>
                </a:cubicBezTo>
                <a:cubicBezTo>
                  <a:pt x="1513974" y="93981"/>
                  <a:pt x="1513327" y="94745"/>
                  <a:pt x="1512270" y="96272"/>
                </a:cubicBezTo>
                <a:cubicBezTo>
                  <a:pt x="1511213" y="97799"/>
                  <a:pt x="1509392" y="99620"/>
                  <a:pt x="1506808" y="101735"/>
                </a:cubicBezTo>
                <a:cubicBezTo>
                  <a:pt x="1504223" y="103849"/>
                  <a:pt x="1502050" y="105611"/>
                  <a:pt x="1500288" y="107021"/>
                </a:cubicBezTo>
                <a:cubicBezTo>
                  <a:pt x="1498525" y="108431"/>
                  <a:pt x="1497527" y="109136"/>
                  <a:pt x="1497292" y="109136"/>
                </a:cubicBezTo>
                <a:cubicBezTo>
                  <a:pt x="1497057" y="109136"/>
                  <a:pt x="1496293" y="109840"/>
                  <a:pt x="1495001" y="111250"/>
                </a:cubicBezTo>
                <a:cubicBezTo>
                  <a:pt x="1493709" y="112660"/>
                  <a:pt x="1492241" y="113893"/>
                  <a:pt x="1490596" y="114951"/>
                </a:cubicBezTo>
                <a:cubicBezTo>
                  <a:pt x="1488951" y="116008"/>
                  <a:pt x="1488070" y="116536"/>
                  <a:pt x="1487953" y="116536"/>
                </a:cubicBezTo>
                <a:cubicBezTo>
                  <a:pt x="1487835" y="116536"/>
                  <a:pt x="1488012" y="117006"/>
                  <a:pt x="1488481" y="117946"/>
                </a:cubicBezTo>
                <a:cubicBezTo>
                  <a:pt x="1488951" y="118886"/>
                  <a:pt x="1490361" y="121588"/>
                  <a:pt x="1492710" y="126052"/>
                </a:cubicBezTo>
                <a:lnTo>
                  <a:pt x="1494075" y="129820"/>
                </a:lnTo>
                <a:lnTo>
                  <a:pt x="1499230" y="125523"/>
                </a:lnTo>
                <a:cubicBezTo>
                  <a:pt x="1501932" y="123761"/>
                  <a:pt x="1504047" y="122175"/>
                  <a:pt x="1505574" y="120766"/>
                </a:cubicBezTo>
                <a:cubicBezTo>
                  <a:pt x="1507101" y="119356"/>
                  <a:pt x="1508804" y="118181"/>
                  <a:pt x="1510684" y="117241"/>
                </a:cubicBezTo>
                <a:cubicBezTo>
                  <a:pt x="1512564" y="116301"/>
                  <a:pt x="1514620" y="115068"/>
                  <a:pt x="1516852" y="113541"/>
                </a:cubicBezTo>
                <a:cubicBezTo>
                  <a:pt x="1519084" y="112014"/>
                  <a:pt x="1521551" y="110486"/>
                  <a:pt x="1524253" y="108959"/>
                </a:cubicBezTo>
                <a:cubicBezTo>
                  <a:pt x="1526954" y="107432"/>
                  <a:pt x="1529187" y="106375"/>
                  <a:pt x="1530949" y="105787"/>
                </a:cubicBezTo>
                <a:cubicBezTo>
                  <a:pt x="1532711" y="105200"/>
                  <a:pt x="1535060" y="104143"/>
                  <a:pt x="1537997" y="102616"/>
                </a:cubicBezTo>
                <a:cubicBezTo>
                  <a:pt x="1540934" y="101088"/>
                  <a:pt x="1543107" y="100266"/>
                  <a:pt x="1544517" y="100149"/>
                </a:cubicBezTo>
                <a:cubicBezTo>
                  <a:pt x="1545927" y="100031"/>
                  <a:pt x="1547336" y="99679"/>
                  <a:pt x="1548746" y="99091"/>
                </a:cubicBezTo>
                <a:cubicBezTo>
                  <a:pt x="1550156" y="98504"/>
                  <a:pt x="1551213" y="97917"/>
                  <a:pt x="1551918" y="97329"/>
                </a:cubicBezTo>
                <a:cubicBezTo>
                  <a:pt x="1552623" y="96742"/>
                  <a:pt x="1553621" y="96331"/>
                  <a:pt x="1554913" y="96096"/>
                </a:cubicBezTo>
                <a:cubicBezTo>
                  <a:pt x="1556206" y="95861"/>
                  <a:pt x="1558320" y="95156"/>
                  <a:pt x="1561257" y="93981"/>
                </a:cubicBezTo>
                <a:cubicBezTo>
                  <a:pt x="1564194" y="92806"/>
                  <a:pt x="1566720" y="92043"/>
                  <a:pt x="1568834" y="91690"/>
                </a:cubicBezTo>
                <a:cubicBezTo>
                  <a:pt x="1570949" y="91338"/>
                  <a:pt x="1572711" y="90809"/>
                  <a:pt x="1574121" y="90105"/>
                </a:cubicBezTo>
                <a:cubicBezTo>
                  <a:pt x="1575530" y="89400"/>
                  <a:pt x="1577234" y="88989"/>
                  <a:pt x="1579231" y="88871"/>
                </a:cubicBezTo>
                <a:cubicBezTo>
                  <a:pt x="1581228" y="88754"/>
                  <a:pt x="1582285" y="88577"/>
                  <a:pt x="1582403" y="88342"/>
                </a:cubicBezTo>
                <a:cubicBezTo>
                  <a:pt x="1582520" y="88107"/>
                  <a:pt x="1583225" y="87873"/>
                  <a:pt x="1584517" y="87638"/>
                </a:cubicBezTo>
                <a:cubicBezTo>
                  <a:pt x="1585809" y="87403"/>
                  <a:pt x="1586632" y="87109"/>
                  <a:pt x="1586984" y="86756"/>
                </a:cubicBezTo>
                <a:cubicBezTo>
                  <a:pt x="1587337" y="86404"/>
                  <a:pt x="1589275" y="86169"/>
                  <a:pt x="1592799" y="86052"/>
                </a:cubicBezTo>
                <a:cubicBezTo>
                  <a:pt x="1596323" y="85934"/>
                  <a:pt x="1598791" y="86287"/>
                  <a:pt x="1600200" y="87109"/>
                </a:cubicBezTo>
                <a:cubicBezTo>
                  <a:pt x="1601610" y="87931"/>
                  <a:pt x="1603020" y="89517"/>
                  <a:pt x="1604429" y="91867"/>
                </a:cubicBezTo>
                <a:cubicBezTo>
                  <a:pt x="1605839" y="94216"/>
                  <a:pt x="1607072" y="96918"/>
                  <a:pt x="1608130" y="99972"/>
                </a:cubicBezTo>
                <a:cubicBezTo>
                  <a:pt x="1609187" y="103027"/>
                  <a:pt x="1610068" y="105024"/>
                  <a:pt x="1610773" y="105964"/>
                </a:cubicBezTo>
                <a:cubicBezTo>
                  <a:pt x="1611478" y="106903"/>
                  <a:pt x="1611889" y="108842"/>
                  <a:pt x="1612006" y="111779"/>
                </a:cubicBezTo>
                <a:cubicBezTo>
                  <a:pt x="1612124" y="114716"/>
                  <a:pt x="1612300" y="116360"/>
                  <a:pt x="1612535" y="116713"/>
                </a:cubicBezTo>
                <a:cubicBezTo>
                  <a:pt x="1612770" y="117065"/>
                  <a:pt x="1613005" y="118240"/>
                  <a:pt x="1613240" y="120237"/>
                </a:cubicBezTo>
                <a:cubicBezTo>
                  <a:pt x="1613475" y="122234"/>
                  <a:pt x="1613768" y="123585"/>
                  <a:pt x="1614121" y="124290"/>
                </a:cubicBezTo>
                <a:cubicBezTo>
                  <a:pt x="1614473" y="124995"/>
                  <a:pt x="1614650" y="152014"/>
                  <a:pt x="1614650" y="205348"/>
                </a:cubicBezTo>
                <a:cubicBezTo>
                  <a:pt x="1614650" y="258681"/>
                  <a:pt x="1614356" y="285818"/>
                  <a:pt x="1613768" y="286758"/>
                </a:cubicBezTo>
                <a:cubicBezTo>
                  <a:pt x="1613181" y="287697"/>
                  <a:pt x="1612065" y="288696"/>
                  <a:pt x="1610421" y="289753"/>
                </a:cubicBezTo>
                <a:cubicBezTo>
                  <a:pt x="1608776" y="290811"/>
                  <a:pt x="1607953" y="291339"/>
                  <a:pt x="1607953" y="291339"/>
                </a:cubicBezTo>
                <a:cubicBezTo>
                  <a:pt x="1607953" y="291339"/>
                  <a:pt x="1607249" y="291339"/>
                  <a:pt x="1605839" y="291339"/>
                </a:cubicBezTo>
                <a:cubicBezTo>
                  <a:pt x="1604429" y="291339"/>
                  <a:pt x="1602902" y="290928"/>
                  <a:pt x="1601258" y="290106"/>
                </a:cubicBezTo>
                <a:cubicBezTo>
                  <a:pt x="1599613" y="289283"/>
                  <a:pt x="1598144" y="288167"/>
                  <a:pt x="1596852" y="286758"/>
                </a:cubicBezTo>
                <a:cubicBezTo>
                  <a:pt x="1595560" y="285348"/>
                  <a:pt x="1594796" y="283997"/>
                  <a:pt x="1594561" y="282705"/>
                </a:cubicBezTo>
                <a:cubicBezTo>
                  <a:pt x="1594327" y="281413"/>
                  <a:pt x="1594091" y="280649"/>
                  <a:pt x="1593857" y="280414"/>
                </a:cubicBezTo>
                <a:cubicBezTo>
                  <a:pt x="1593622" y="280179"/>
                  <a:pt x="1593445" y="279239"/>
                  <a:pt x="1593328" y="277595"/>
                </a:cubicBezTo>
                <a:cubicBezTo>
                  <a:pt x="1593210" y="275950"/>
                  <a:pt x="1593387" y="274658"/>
                  <a:pt x="1593857" y="273718"/>
                </a:cubicBezTo>
                <a:lnTo>
                  <a:pt x="1594222" y="273253"/>
                </a:lnTo>
                <a:lnTo>
                  <a:pt x="1593504" y="273013"/>
                </a:lnTo>
                <a:cubicBezTo>
                  <a:pt x="1592329" y="272778"/>
                  <a:pt x="1591272" y="272308"/>
                  <a:pt x="1590332" y="271603"/>
                </a:cubicBezTo>
                <a:cubicBezTo>
                  <a:pt x="1589393" y="270899"/>
                  <a:pt x="1587630" y="269841"/>
                  <a:pt x="1585046" y="268432"/>
                </a:cubicBezTo>
                <a:cubicBezTo>
                  <a:pt x="1582461" y="267022"/>
                  <a:pt x="1578232" y="266258"/>
                  <a:pt x="1572358" y="266141"/>
                </a:cubicBezTo>
                <a:cubicBezTo>
                  <a:pt x="1566485" y="266023"/>
                  <a:pt x="1563196" y="266200"/>
                  <a:pt x="1562491" y="266669"/>
                </a:cubicBezTo>
                <a:cubicBezTo>
                  <a:pt x="1561786" y="267139"/>
                  <a:pt x="1559319" y="267374"/>
                  <a:pt x="1555090" y="267374"/>
                </a:cubicBezTo>
                <a:cubicBezTo>
                  <a:pt x="1550861" y="267374"/>
                  <a:pt x="1548335" y="267609"/>
                  <a:pt x="1547513" y="268079"/>
                </a:cubicBezTo>
                <a:cubicBezTo>
                  <a:pt x="1546690" y="268549"/>
                  <a:pt x="1545750" y="268784"/>
                  <a:pt x="1544693" y="268784"/>
                </a:cubicBezTo>
                <a:cubicBezTo>
                  <a:pt x="1543636" y="268784"/>
                  <a:pt x="1542403" y="269254"/>
                  <a:pt x="1540993" y="270194"/>
                </a:cubicBezTo>
                <a:cubicBezTo>
                  <a:pt x="1539583" y="271134"/>
                  <a:pt x="1538056" y="271603"/>
                  <a:pt x="1536411" y="271603"/>
                </a:cubicBezTo>
                <a:cubicBezTo>
                  <a:pt x="1534767" y="271603"/>
                  <a:pt x="1533768" y="271721"/>
                  <a:pt x="1533416" y="271956"/>
                </a:cubicBezTo>
                <a:cubicBezTo>
                  <a:pt x="1533063" y="272191"/>
                  <a:pt x="1530772" y="272837"/>
                  <a:pt x="1526543" y="273894"/>
                </a:cubicBezTo>
                <a:cubicBezTo>
                  <a:pt x="1522314" y="274951"/>
                  <a:pt x="1519906" y="275480"/>
                  <a:pt x="1519319" y="275480"/>
                </a:cubicBezTo>
                <a:cubicBezTo>
                  <a:pt x="1518731" y="275480"/>
                  <a:pt x="1517909" y="275891"/>
                  <a:pt x="1516852" y="276714"/>
                </a:cubicBezTo>
                <a:cubicBezTo>
                  <a:pt x="1515794" y="277536"/>
                  <a:pt x="1513680" y="278476"/>
                  <a:pt x="1510508" y="279533"/>
                </a:cubicBezTo>
                <a:cubicBezTo>
                  <a:pt x="1507336" y="280590"/>
                  <a:pt x="1505515" y="281119"/>
                  <a:pt x="1505045" y="281119"/>
                </a:cubicBezTo>
                <a:cubicBezTo>
                  <a:pt x="1504575" y="281119"/>
                  <a:pt x="1503812" y="281413"/>
                  <a:pt x="1502755" y="282000"/>
                </a:cubicBezTo>
                <a:cubicBezTo>
                  <a:pt x="1501697" y="282587"/>
                  <a:pt x="1501169" y="282881"/>
                  <a:pt x="1501169" y="282881"/>
                </a:cubicBezTo>
                <a:cubicBezTo>
                  <a:pt x="1501169" y="282881"/>
                  <a:pt x="1500229" y="282881"/>
                  <a:pt x="1498349" y="282881"/>
                </a:cubicBezTo>
                <a:cubicBezTo>
                  <a:pt x="1496470" y="282881"/>
                  <a:pt x="1494884" y="282529"/>
                  <a:pt x="1493592" y="281824"/>
                </a:cubicBezTo>
                <a:lnTo>
                  <a:pt x="1490913" y="279427"/>
                </a:lnTo>
                <a:lnTo>
                  <a:pt x="1489363" y="279004"/>
                </a:lnTo>
                <a:cubicBezTo>
                  <a:pt x="1488070" y="278300"/>
                  <a:pt x="1486954" y="277301"/>
                  <a:pt x="1486014" y="276009"/>
                </a:cubicBezTo>
                <a:cubicBezTo>
                  <a:pt x="1485075" y="274717"/>
                  <a:pt x="1484546" y="263791"/>
                  <a:pt x="1484429" y="243233"/>
                </a:cubicBezTo>
                <a:cubicBezTo>
                  <a:pt x="1484311" y="222675"/>
                  <a:pt x="1484076" y="212161"/>
                  <a:pt x="1483724" y="211691"/>
                </a:cubicBezTo>
                <a:cubicBezTo>
                  <a:pt x="1483371" y="211221"/>
                  <a:pt x="1483077" y="201060"/>
                  <a:pt x="1482843" y="181206"/>
                </a:cubicBezTo>
                <a:cubicBezTo>
                  <a:pt x="1482608" y="161353"/>
                  <a:pt x="1481903" y="150310"/>
                  <a:pt x="1480728" y="148078"/>
                </a:cubicBezTo>
                <a:cubicBezTo>
                  <a:pt x="1479553" y="145846"/>
                  <a:pt x="1478907" y="143556"/>
                  <a:pt x="1478790" y="141206"/>
                </a:cubicBezTo>
                <a:cubicBezTo>
                  <a:pt x="1478672" y="138857"/>
                  <a:pt x="1477967" y="136390"/>
                  <a:pt x="1476675" y="133805"/>
                </a:cubicBezTo>
                <a:cubicBezTo>
                  <a:pt x="1475383" y="131221"/>
                  <a:pt x="1474267" y="129400"/>
                  <a:pt x="1473327" y="128343"/>
                </a:cubicBezTo>
                <a:cubicBezTo>
                  <a:pt x="1472387" y="127285"/>
                  <a:pt x="1471624" y="126111"/>
                  <a:pt x="1471036" y="124818"/>
                </a:cubicBezTo>
                <a:cubicBezTo>
                  <a:pt x="1470449" y="123526"/>
                  <a:pt x="1469744" y="122645"/>
                  <a:pt x="1468922" y="122175"/>
                </a:cubicBezTo>
                <a:cubicBezTo>
                  <a:pt x="1468099" y="121705"/>
                  <a:pt x="1467219" y="120824"/>
                  <a:pt x="1466279" y="119532"/>
                </a:cubicBezTo>
                <a:cubicBezTo>
                  <a:pt x="1465339" y="118240"/>
                  <a:pt x="1464810" y="116771"/>
                  <a:pt x="1464693" y="115127"/>
                </a:cubicBezTo>
                <a:cubicBezTo>
                  <a:pt x="1464575" y="113482"/>
                  <a:pt x="1464751" y="112190"/>
                  <a:pt x="1465221" y="111250"/>
                </a:cubicBezTo>
                <a:cubicBezTo>
                  <a:pt x="1465691" y="110310"/>
                  <a:pt x="1466984" y="108842"/>
                  <a:pt x="1469098" y="106845"/>
                </a:cubicBezTo>
                <a:cubicBezTo>
                  <a:pt x="1471213" y="104848"/>
                  <a:pt x="1472857" y="103673"/>
                  <a:pt x="1474032" y="103320"/>
                </a:cubicBezTo>
                <a:cubicBezTo>
                  <a:pt x="1475207" y="102968"/>
                  <a:pt x="1475912" y="102616"/>
                  <a:pt x="1476147" y="102263"/>
                </a:cubicBezTo>
                <a:cubicBezTo>
                  <a:pt x="1476381" y="101911"/>
                  <a:pt x="1477263" y="101265"/>
                  <a:pt x="1478790" y="100325"/>
                </a:cubicBezTo>
                <a:cubicBezTo>
                  <a:pt x="1480317" y="99385"/>
                  <a:pt x="1481962" y="98093"/>
                  <a:pt x="1483724" y="96448"/>
                </a:cubicBezTo>
                <a:cubicBezTo>
                  <a:pt x="1485486" y="94804"/>
                  <a:pt x="1487013" y="93746"/>
                  <a:pt x="1488305" y="93276"/>
                </a:cubicBezTo>
                <a:cubicBezTo>
                  <a:pt x="1489598" y="92806"/>
                  <a:pt x="1490361" y="92395"/>
                  <a:pt x="1490596" y="92043"/>
                </a:cubicBezTo>
                <a:cubicBezTo>
                  <a:pt x="1490831" y="91690"/>
                  <a:pt x="1491771" y="90927"/>
                  <a:pt x="1493415" y="89752"/>
                </a:cubicBezTo>
                <a:cubicBezTo>
                  <a:pt x="1495060" y="88577"/>
                  <a:pt x="1496822" y="86815"/>
                  <a:pt x="1498702" y="84466"/>
                </a:cubicBezTo>
                <a:cubicBezTo>
                  <a:pt x="1500581" y="82116"/>
                  <a:pt x="1502637" y="80295"/>
                  <a:pt x="1504869" y="79003"/>
                </a:cubicBezTo>
                <a:cubicBezTo>
                  <a:pt x="1507101" y="77711"/>
                  <a:pt x="1509921" y="75773"/>
                  <a:pt x="1513327" y="73188"/>
                </a:cubicBezTo>
                <a:cubicBezTo>
                  <a:pt x="1516734" y="70604"/>
                  <a:pt x="1519377" y="68313"/>
                  <a:pt x="1521257" y="66316"/>
                </a:cubicBezTo>
                <a:cubicBezTo>
                  <a:pt x="1523137" y="64319"/>
                  <a:pt x="1524135" y="63027"/>
                  <a:pt x="1524253" y="62439"/>
                </a:cubicBezTo>
                <a:cubicBezTo>
                  <a:pt x="1524370" y="61852"/>
                  <a:pt x="1524781" y="60677"/>
                  <a:pt x="1525486" y="58915"/>
                </a:cubicBezTo>
                <a:cubicBezTo>
                  <a:pt x="1526191" y="57153"/>
                  <a:pt x="1527542" y="55273"/>
                  <a:pt x="1529539" y="53276"/>
                </a:cubicBezTo>
                <a:cubicBezTo>
                  <a:pt x="1531536" y="51279"/>
                  <a:pt x="1533181" y="48930"/>
                  <a:pt x="1534473" y="46228"/>
                </a:cubicBezTo>
                <a:cubicBezTo>
                  <a:pt x="1535765" y="43526"/>
                  <a:pt x="1536881" y="41705"/>
                  <a:pt x="1537821" y="40765"/>
                </a:cubicBezTo>
                <a:cubicBezTo>
                  <a:pt x="1538761" y="39825"/>
                  <a:pt x="1539407" y="38768"/>
                  <a:pt x="1539759" y="37593"/>
                </a:cubicBezTo>
                <a:cubicBezTo>
                  <a:pt x="1540112" y="36418"/>
                  <a:pt x="1540699" y="35126"/>
                  <a:pt x="1541521" y="33716"/>
                </a:cubicBezTo>
                <a:cubicBezTo>
                  <a:pt x="1542344" y="32307"/>
                  <a:pt x="1542872" y="31132"/>
                  <a:pt x="1543107" y="30192"/>
                </a:cubicBezTo>
                <a:cubicBezTo>
                  <a:pt x="1543342" y="29252"/>
                  <a:pt x="1543283" y="28548"/>
                  <a:pt x="1542931" y="28078"/>
                </a:cubicBezTo>
                <a:cubicBezTo>
                  <a:pt x="1542579" y="27608"/>
                  <a:pt x="1542344" y="26551"/>
                  <a:pt x="1542226" y="24906"/>
                </a:cubicBezTo>
                <a:cubicBezTo>
                  <a:pt x="1542109" y="23261"/>
                  <a:pt x="1542403" y="21793"/>
                  <a:pt x="1543107" y="20501"/>
                </a:cubicBezTo>
                <a:cubicBezTo>
                  <a:pt x="1543812" y="19208"/>
                  <a:pt x="1545281" y="17857"/>
                  <a:pt x="1547513" y="16448"/>
                </a:cubicBezTo>
                <a:cubicBezTo>
                  <a:pt x="1549745" y="15038"/>
                  <a:pt x="1551859" y="14333"/>
                  <a:pt x="1553856" y="14333"/>
                </a:cubicBezTo>
                <a:close/>
                <a:moveTo>
                  <a:pt x="214112" y="14157"/>
                </a:moveTo>
                <a:cubicBezTo>
                  <a:pt x="217637" y="14039"/>
                  <a:pt x="220045" y="14333"/>
                  <a:pt x="221337" y="15038"/>
                </a:cubicBezTo>
                <a:cubicBezTo>
                  <a:pt x="222629" y="15743"/>
                  <a:pt x="223745" y="16741"/>
                  <a:pt x="224685" y="18034"/>
                </a:cubicBezTo>
                <a:cubicBezTo>
                  <a:pt x="225625" y="19326"/>
                  <a:pt x="226095" y="22204"/>
                  <a:pt x="226095" y="26668"/>
                </a:cubicBezTo>
                <a:cubicBezTo>
                  <a:pt x="226095" y="31132"/>
                  <a:pt x="224920" y="35479"/>
                  <a:pt x="222571" y="39708"/>
                </a:cubicBezTo>
                <a:cubicBezTo>
                  <a:pt x="220221" y="43937"/>
                  <a:pt x="218459" y="46756"/>
                  <a:pt x="217284" y="48166"/>
                </a:cubicBezTo>
                <a:cubicBezTo>
                  <a:pt x="216110" y="49576"/>
                  <a:pt x="214054" y="51573"/>
                  <a:pt x="211117" y="54157"/>
                </a:cubicBezTo>
                <a:cubicBezTo>
                  <a:pt x="208180" y="56742"/>
                  <a:pt x="206653" y="58034"/>
                  <a:pt x="206535" y="58034"/>
                </a:cubicBezTo>
                <a:cubicBezTo>
                  <a:pt x="206418" y="58034"/>
                  <a:pt x="205889" y="58680"/>
                  <a:pt x="204950" y="59972"/>
                </a:cubicBezTo>
                <a:cubicBezTo>
                  <a:pt x="204010" y="61264"/>
                  <a:pt x="202776" y="62615"/>
                  <a:pt x="201249" y="64025"/>
                </a:cubicBezTo>
                <a:cubicBezTo>
                  <a:pt x="199722" y="65435"/>
                  <a:pt x="197607" y="66668"/>
                  <a:pt x="194905" y="67726"/>
                </a:cubicBezTo>
                <a:cubicBezTo>
                  <a:pt x="192203" y="68783"/>
                  <a:pt x="190676" y="69311"/>
                  <a:pt x="190324" y="69311"/>
                </a:cubicBezTo>
                <a:cubicBezTo>
                  <a:pt x="189971" y="69311"/>
                  <a:pt x="188738" y="70134"/>
                  <a:pt x="186623" y="71778"/>
                </a:cubicBezTo>
                <a:cubicBezTo>
                  <a:pt x="184509" y="73423"/>
                  <a:pt x="184509" y="74304"/>
                  <a:pt x="186623" y="74422"/>
                </a:cubicBezTo>
                <a:cubicBezTo>
                  <a:pt x="188738" y="74539"/>
                  <a:pt x="194259" y="73952"/>
                  <a:pt x="203187" y="72659"/>
                </a:cubicBezTo>
                <a:cubicBezTo>
                  <a:pt x="212115" y="71367"/>
                  <a:pt x="217226" y="70251"/>
                  <a:pt x="218518" y="69311"/>
                </a:cubicBezTo>
                <a:cubicBezTo>
                  <a:pt x="219810" y="68372"/>
                  <a:pt x="221925" y="67843"/>
                  <a:pt x="224861" y="67726"/>
                </a:cubicBezTo>
                <a:cubicBezTo>
                  <a:pt x="227798" y="67608"/>
                  <a:pt x="229913" y="67902"/>
                  <a:pt x="231205" y="68607"/>
                </a:cubicBezTo>
                <a:cubicBezTo>
                  <a:pt x="232497" y="69311"/>
                  <a:pt x="233613" y="70310"/>
                  <a:pt x="234553" y="71602"/>
                </a:cubicBezTo>
                <a:cubicBezTo>
                  <a:pt x="235493" y="72894"/>
                  <a:pt x="235963" y="74539"/>
                  <a:pt x="235963" y="76536"/>
                </a:cubicBezTo>
                <a:cubicBezTo>
                  <a:pt x="235963" y="78533"/>
                  <a:pt x="235669" y="80002"/>
                  <a:pt x="235082" y="80941"/>
                </a:cubicBezTo>
                <a:cubicBezTo>
                  <a:pt x="234494" y="81881"/>
                  <a:pt x="233378" y="82880"/>
                  <a:pt x="231734" y="83937"/>
                </a:cubicBezTo>
                <a:cubicBezTo>
                  <a:pt x="230089" y="84994"/>
                  <a:pt x="228797" y="85523"/>
                  <a:pt x="227857" y="85523"/>
                </a:cubicBezTo>
                <a:cubicBezTo>
                  <a:pt x="226917" y="85523"/>
                  <a:pt x="225566" y="85758"/>
                  <a:pt x="223804" y="86228"/>
                </a:cubicBezTo>
                <a:cubicBezTo>
                  <a:pt x="222042" y="86698"/>
                  <a:pt x="217108" y="87226"/>
                  <a:pt x="209002" y="87814"/>
                </a:cubicBezTo>
                <a:cubicBezTo>
                  <a:pt x="200897" y="88401"/>
                  <a:pt x="195904" y="88695"/>
                  <a:pt x="194024" y="88695"/>
                </a:cubicBezTo>
                <a:cubicBezTo>
                  <a:pt x="192145" y="88695"/>
                  <a:pt x="189619" y="88636"/>
                  <a:pt x="186447" y="88519"/>
                </a:cubicBezTo>
                <a:cubicBezTo>
                  <a:pt x="183275" y="88401"/>
                  <a:pt x="180750" y="88401"/>
                  <a:pt x="178870" y="88519"/>
                </a:cubicBezTo>
                <a:cubicBezTo>
                  <a:pt x="176990" y="88636"/>
                  <a:pt x="175640" y="88695"/>
                  <a:pt x="174817" y="88695"/>
                </a:cubicBezTo>
                <a:cubicBezTo>
                  <a:pt x="173995" y="88695"/>
                  <a:pt x="172115" y="88989"/>
                  <a:pt x="169178" y="89576"/>
                </a:cubicBezTo>
                <a:cubicBezTo>
                  <a:pt x="166241" y="90163"/>
                  <a:pt x="164303" y="90457"/>
                  <a:pt x="163363" y="90457"/>
                </a:cubicBezTo>
                <a:cubicBezTo>
                  <a:pt x="162423" y="90457"/>
                  <a:pt x="161542" y="90633"/>
                  <a:pt x="160720" y="90986"/>
                </a:cubicBezTo>
                <a:cubicBezTo>
                  <a:pt x="159898" y="91338"/>
                  <a:pt x="159076" y="91514"/>
                  <a:pt x="158253" y="91514"/>
                </a:cubicBezTo>
                <a:cubicBezTo>
                  <a:pt x="157431" y="91514"/>
                  <a:pt x="154964" y="92160"/>
                  <a:pt x="150852" y="93453"/>
                </a:cubicBezTo>
                <a:cubicBezTo>
                  <a:pt x="146741" y="94745"/>
                  <a:pt x="144685" y="95391"/>
                  <a:pt x="144685" y="95391"/>
                </a:cubicBezTo>
                <a:cubicBezTo>
                  <a:pt x="144685" y="95391"/>
                  <a:pt x="143804" y="95391"/>
                  <a:pt x="142042" y="95391"/>
                </a:cubicBezTo>
                <a:cubicBezTo>
                  <a:pt x="140279" y="95391"/>
                  <a:pt x="138752" y="95039"/>
                  <a:pt x="137460" y="94334"/>
                </a:cubicBezTo>
                <a:cubicBezTo>
                  <a:pt x="136168" y="93629"/>
                  <a:pt x="135052" y="92630"/>
                  <a:pt x="134112" y="91338"/>
                </a:cubicBezTo>
                <a:cubicBezTo>
                  <a:pt x="133172" y="90046"/>
                  <a:pt x="132702" y="88401"/>
                  <a:pt x="132702" y="86404"/>
                </a:cubicBezTo>
                <a:cubicBezTo>
                  <a:pt x="132702" y="84407"/>
                  <a:pt x="133114" y="82821"/>
                  <a:pt x="133936" y="81646"/>
                </a:cubicBezTo>
                <a:cubicBezTo>
                  <a:pt x="134758" y="80472"/>
                  <a:pt x="136109" y="79179"/>
                  <a:pt x="137989" y="77770"/>
                </a:cubicBezTo>
                <a:lnTo>
                  <a:pt x="139993" y="76485"/>
                </a:lnTo>
                <a:lnTo>
                  <a:pt x="139398" y="76360"/>
                </a:lnTo>
                <a:cubicBezTo>
                  <a:pt x="138459" y="75890"/>
                  <a:pt x="136814" y="74480"/>
                  <a:pt x="134464" y="72131"/>
                </a:cubicBezTo>
                <a:cubicBezTo>
                  <a:pt x="132115" y="69781"/>
                  <a:pt x="130294" y="67079"/>
                  <a:pt x="129002" y="64025"/>
                </a:cubicBezTo>
                <a:cubicBezTo>
                  <a:pt x="127710" y="60971"/>
                  <a:pt x="126417" y="58269"/>
                  <a:pt x="125125" y="55919"/>
                </a:cubicBezTo>
                <a:cubicBezTo>
                  <a:pt x="123833" y="53570"/>
                  <a:pt x="123011" y="51866"/>
                  <a:pt x="122658" y="50809"/>
                </a:cubicBezTo>
                <a:cubicBezTo>
                  <a:pt x="122306" y="49752"/>
                  <a:pt x="121366" y="48342"/>
                  <a:pt x="119839" y="46580"/>
                </a:cubicBezTo>
                <a:cubicBezTo>
                  <a:pt x="118312" y="44818"/>
                  <a:pt x="117254" y="42880"/>
                  <a:pt x="116667" y="40765"/>
                </a:cubicBezTo>
                <a:cubicBezTo>
                  <a:pt x="116080" y="38650"/>
                  <a:pt x="114905" y="36301"/>
                  <a:pt x="113143" y="33716"/>
                </a:cubicBezTo>
                <a:cubicBezTo>
                  <a:pt x="111381" y="31132"/>
                  <a:pt x="110382" y="29370"/>
                  <a:pt x="110147" y="28430"/>
                </a:cubicBezTo>
                <a:cubicBezTo>
                  <a:pt x="109912" y="27490"/>
                  <a:pt x="109971" y="26785"/>
                  <a:pt x="110323" y="26316"/>
                </a:cubicBezTo>
                <a:cubicBezTo>
                  <a:pt x="110676" y="25846"/>
                  <a:pt x="111498" y="25552"/>
                  <a:pt x="112790" y="25434"/>
                </a:cubicBezTo>
                <a:cubicBezTo>
                  <a:pt x="114083" y="25317"/>
                  <a:pt x="114964" y="25552"/>
                  <a:pt x="115434" y="26139"/>
                </a:cubicBezTo>
                <a:cubicBezTo>
                  <a:pt x="115903" y="26727"/>
                  <a:pt x="117372" y="27843"/>
                  <a:pt x="119839" y="29487"/>
                </a:cubicBezTo>
                <a:cubicBezTo>
                  <a:pt x="122306" y="31132"/>
                  <a:pt x="124068" y="32718"/>
                  <a:pt x="125125" y="34245"/>
                </a:cubicBezTo>
                <a:cubicBezTo>
                  <a:pt x="126183" y="35772"/>
                  <a:pt x="127416" y="36830"/>
                  <a:pt x="128826" y="37417"/>
                </a:cubicBezTo>
                <a:cubicBezTo>
                  <a:pt x="130235" y="38004"/>
                  <a:pt x="131821" y="39062"/>
                  <a:pt x="133583" y="40589"/>
                </a:cubicBezTo>
                <a:lnTo>
                  <a:pt x="138590" y="45890"/>
                </a:lnTo>
                <a:lnTo>
                  <a:pt x="138694" y="44994"/>
                </a:lnTo>
                <a:cubicBezTo>
                  <a:pt x="139163" y="44054"/>
                  <a:pt x="140926" y="42116"/>
                  <a:pt x="143980" y="39179"/>
                </a:cubicBezTo>
                <a:cubicBezTo>
                  <a:pt x="147034" y="36242"/>
                  <a:pt x="151616" y="33599"/>
                  <a:pt x="157725" y="31249"/>
                </a:cubicBezTo>
                <a:cubicBezTo>
                  <a:pt x="163833" y="28900"/>
                  <a:pt x="167769" y="27255"/>
                  <a:pt x="169531" y="26316"/>
                </a:cubicBezTo>
                <a:cubicBezTo>
                  <a:pt x="171293" y="25376"/>
                  <a:pt x="173760" y="24318"/>
                  <a:pt x="176932" y="23144"/>
                </a:cubicBezTo>
                <a:cubicBezTo>
                  <a:pt x="180104" y="21969"/>
                  <a:pt x="183921" y="20912"/>
                  <a:pt x="188385" y="19972"/>
                </a:cubicBezTo>
                <a:cubicBezTo>
                  <a:pt x="192850" y="19032"/>
                  <a:pt x="196374" y="18092"/>
                  <a:pt x="198958" y="17152"/>
                </a:cubicBezTo>
                <a:cubicBezTo>
                  <a:pt x="201543" y="16213"/>
                  <a:pt x="203657" y="15684"/>
                  <a:pt x="205302" y="15567"/>
                </a:cubicBezTo>
                <a:cubicBezTo>
                  <a:pt x="206947" y="15449"/>
                  <a:pt x="207945" y="15214"/>
                  <a:pt x="208298" y="14862"/>
                </a:cubicBezTo>
                <a:cubicBezTo>
                  <a:pt x="208650" y="14509"/>
                  <a:pt x="210588" y="14274"/>
                  <a:pt x="214112" y="14157"/>
                </a:cubicBezTo>
                <a:close/>
                <a:moveTo>
                  <a:pt x="2655008" y="5699"/>
                </a:moveTo>
                <a:cubicBezTo>
                  <a:pt x="2657123" y="5581"/>
                  <a:pt x="2658826" y="5875"/>
                  <a:pt x="2660118" y="6580"/>
                </a:cubicBezTo>
                <a:cubicBezTo>
                  <a:pt x="2661411" y="7285"/>
                  <a:pt x="2662526" y="8283"/>
                  <a:pt x="2663466" y="9575"/>
                </a:cubicBezTo>
                <a:cubicBezTo>
                  <a:pt x="2664406" y="10868"/>
                  <a:pt x="2664876" y="12982"/>
                  <a:pt x="2664876" y="15919"/>
                </a:cubicBezTo>
                <a:cubicBezTo>
                  <a:pt x="2664876" y="18856"/>
                  <a:pt x="2663995" y="21675"/>
                  <a:pt x="2662233" y="24377"/>
                </a:cubicBezTo>
                <a:cubicBezTo>
                  <a:pt x="2660471" y="27079"/>
                  <a:pt x="2659061" y="29135"/>
                  <a:pt x="2658004" y="30545"/>
                </a:cubicBezTo>
                <a:cubicBezTo>
                  <a:pt x="2656946" y="31954"/>
                  <a:pt x="2656359" y="32659"/>
                  <a:pt x="2656242" y="32659"/>
                </a:cubicBezTo>
                <a:cubicBezTo>
                  <a:pt x="2656124" y="32659"/>
                  <a:pt x="2655125" y="34304"/>
                  <a:pt x="2653246" y="37593"/>
                </a:cubicBezTo>
                <a:cubicBezTo>
                  <a:pt x="2651366" y="40883"/>
                  <a:pt x="2647901" y="45112"/>
                  <a:pt x="2642849" y="50280"/>
                </a:cubicBezTo>
                <a:cubicBezTo>
                  <a:pt x="2637798" y="55449"/>
                  <a:pt x="2635214" y="58034"/>
                  <a:pt x="2635096" y="58034"/>
                </a:cubicBezTo>
                <a:cubicBezTo>
                  <a:pt x="2634978" y="58034"/>
                  <a:pt x="2634685" y="58504"/>
                  <a:pt x="2634215" y="59444"/>
                </a:cubicBezTo>
                <a:cubicBezTo>
                  <a:pt x="2633745" y="60383"/>
                  <a:pt x="2631866" y="62557"/>
                  <a:pt x="2628576" y="65963"/>
                </a:cubicBezTo>
                <a:cubicBezTo>
                  <a:pt x="2625287" y="69370"/>
                  <a:pt x="2623583" y="71074"/>
                  <a:pt x="2623466" y="71074"/>
                </a:cubicBezTo>
                <a:cubicBezTo>
                  <a:pt x="2623349" y="71074"/>
                  <a:pt x="2622879" y="71720"/>
                  <a:pt x="2622056" y="73012"/>
                </a:cubicBezTo>
                <a:cubicBezTo>
                  <a:pt x="2621234" y="74304"/>
                  <a:pt x="2620235" y="75538"/>
                  <a:pt x="2619061" y="76712"/>
                </a:cubicBezTo>
                <a:cubicBezTo>
                  <a:pt x="2617886" y="77887"/>
                  <a:pt x="2617181" y="78475"/>
                  <a:pt x="2616946" y="78475"/>
                </a:cubicBezTo>
                <a:cubicBezTo>
                  <a:pt x="2616711" y="78475"/>
                  <a:pt x="2616418" y="78827"/>
                  <a:pt x="2616065" y="79532"/>
                </a:cubicBezTo>
                <a:cubicBezTo>
                  <a:pt x="2615713" y="80237"/>
                  <a:pt x="2614832" y="81118"/>
                  <a:pt x="2613422" y="82175"/>
                </a:cubicBezTo>
                <a:cubicBezTo>
                  <a:pt x="2612012" y="83232"/>
                  <a:pt x="2611190" y="83761"/>
                  <a:pt x="2610955" y="83761"/>
                </a:cubicBezTo>
                <a:lnTo>
                  <a:pt x="2610544" y="84084"/>
                </a:lnTo>
                <a:lnTo>
                  <a:pt x="2611660" y="84642"/>
                </a:lnTo>
                <a:cubicBezTo>
                  <a:pt x="2612835" y="84994"/>
                  <a:pt x="2613951" y="85640"/>
                  <a:pt x="2615008" y="86580"/>
                </a:cubicBezTo>
                <a:cubicBezTo>
                  <a:pt x="2616065" y="87520"/>
                  <a:pt x="2617005" y="88107"/>
                  <a:pt x="2617827" y="88342"/>
                </a:cubicBezTo>
                <a:cubicBezTo>
                  <a:pt x="2618649" y="88577"/>
                  <a:pt x="2619707" y="89047"/>
                  <a:pt x="2620999" y="89752"/>
                </a:cubicBezTo>
                <a:cubicBezTo>
                  <a:pt x="2622291" y="90457"/>
                  <a:pt x="2623760" y="91103"/>
                  <a:pt x="2625404" y="91690"/>
                </a:cubicBezTo>
                <a:cubicBezTo>
                  <a:pt x="2627049" y="92278"/>
                  <a:pt x="2628459" y="92924"/>
                  <a:pt x="2629633" y="93629"/>
                </a:cubicBezTo>
                <a:cubicBezTo>
                  <a:pt x="2630808" y="94334"/>
                  <a:pt x="2632511" y="95273"/>
                  <a:pt x="2634744" y="96448"/>
                </a:cubicBezTo>
                <a:cubicBezTo>
                  <a:pt x="2636976" y="97623"/>
                  <a:pt x="2638562" y="98680"/>
                  <a:pt x="2639501" y="99620"/>
                </a:cubicBezTo>
                <a:cubicBezTo>
                  <a:pt x="2640441" y="100560"/>
                  <a:pt x="2641381" y="101147"/>
                  <a:pt x="2642321" y="101382"/>
                </a:cubicBezTo>
                <a:cubicBezTo>
                  <a:pt x="2643260" y="101617"/>
                  <a:pt x="2644318" y="102146"/>
                  <a:pt x="2645493" y="102968"/>
                </a:cubicBezTo>
                <a:cubicBezTo>
                  <a:pt x="2646668" y="103790"/>
                  <a:pt x="2647960" y="104436"/>
                  <a:pt x="2649369" y="104906"/>
                </a:cubicBezTo>
                <a:cubicBezTo>
                  <a:pt x="2650779" y="105376"/>
                  <a:pt x="2652306" y="106081"/>
                  <a:pt x="2653951" y="107021"/>
                </a:cubicBezTo>
                <a:cubicBezTo>
                  <a:pt x="2655595" y="107961"/>
                  <a:pt x="2657651" y="108842"/>
                  <a:pt x="2660118" y="109664"/>
                </a:cubicBezTo>
                <a:cubicBezTo>
                  <a:pt x="2662585" y="110486"/>
                  <a:pt x="2664465" y="111368"/>
                  <a:pt x="2665757" y="112307"/>
                </a:cubicBezTo>
                <a:cubicBezTo>
                  <a:pt x="2667049" y="113247"/>
                  <a:pt x="2668753" y="114011"/>
                  <a:pt x="2670867" y="114598"/>
                </a:cubicBezTo>
                <a:cubicBezTo>
                  <a:pt x="2672982" y="115185"/>
                  <a:pt x="2674744" y="115890"/>
                  <a:pt x="2676154" y="116713"/>
                </a:cubicBezTo>
                <a:cubicBezTo>
                  <a:pt x="2677563" y="117535"/>
                  <a:pt x="2678914" y="118005"/>
                  <a:pt x="2680206" y="118122"/>
                </a:cubicBezTo>
                <a:cubicBezTo>
                  <a:pt x="2681499" y="118240"/>
                  <a:pt x="2682615" y="118533"/>
                  <a:pt x="2683555" y="119003"/>
                </a:cubicBezTo>
                <a:cubicBezTo>
                  <a:pt x="2684494" y="119473"/>
                  <a:pt x="2685317" y="120119"/>
                  <a:pt x="2686022" y="120942"/>
                </a:cubicBezTo>
                <a:cubicBezTo>
                  <a:pt x="2686726" y="121764"/>
                  <a:pt x="2687901" y="122586"/>
                  <a:pt x="2689546" y="123409"/>
                </a:cubicBezTo>
                <a:cubicBezTo>
                  <a:pt x="2691190" y="124231"/>
                  <a:pt x="2692483" y="124760"/>
                  <a:pt x="2693423" y="124995"/>
                </a:cubicBezTo>
                <a:cubicBezTo>
                  <a:pt x="2694362" y="125230"/>
                  <a:pt x="2695302" y="125582"/>
                  <a:pt x="2696242" y="126052"/>
                </a:cubicBezTo>
                <a:cubicBezTo>
                  <a:pt x="2697182" y="126522"/>
                  <a:pt x="2698004" y="127168"/>
                  <a:pt x="2698709" y="127990"/>
                </a:cubicBezTo>
                <a:cubicBezTo>
                  <a:pt x="2699414" y="128813"/>
                  <a:pt x="2700353" y="129282"/>
                  <a:pt x="2701528" y="129400"/>
                </a:cubicBezTo>
                <a:cubicBezTo>
                  <a:pt x="2702703" y="129517"/>
                  <a:pt x="2704054" y="129987"/>
                  <a:pt x="2705581" y="130810"/>
                </a:cubicBezTo>
                <a:cubicBezTo>
                  <a:pt x="2707108" y="131632"/>
                  <a:pt x="2708518" y="132102"/>
                  <a:pt x="2709810" y="132219"/>
                </a:cubicBezTo>
                <a:cubicBezTo>
                  <a:pt x="2711102" y="132337"/>
                  <a:pt x="2712042" y="132572"/>
                  <a:pt x="2712629" y="132924"/>
                </a:cubicBezTo>
                <a:cubicBezTo>
                  <a:pt x="2713217" y="133277"/>
                  <a:pt x="2714157" y="133512"/>
                  <a:pt x="2715449" y="133629"/>
                </a:cubicBezTo>
                <a:cubicBezTo>
                  <a:pt x="2716741" y="133747"/>
                  <a:pt x="2717681" y="133981"/>
                  <a:pt x="2718268" y="134334"/>
                </a:cubicBezTo>
                <a:cubicBezTo>
                  <a:pt x="2718856" y="134686"/>
                  <a:pt x="2719560" y="134921"/>
                  <a:pt x="2720383" y="135039"/>
                </a:cubicBezTo>
                <a:cubicBezTo>
                  <a:pt x="2721205" y="135156"/>
                  <a:pt x="2721910" y="135391"/>
                  <a:pt x="2722497" y="135744"/>
                </a:cubicBezTo>
                <a:cubicBezTo>
                  <a:pt x="2723085" y="136096"/>
                  <a:pt x="2723731" y="136331"/>
                  <a:pt x="2724436" y="136448"/>
                </a:cubicBezTo>
                <a:cubicBezTo>
                  <a:pt x="2725141" y="136566"/>
                  <a:pt x="2726139" y="136977"/>
                  <a:pt x="2727431" y="137682"/>
                </a:cubicBezTo>
                <a:cubicBezTo>
                  <a:pt x="2728724" y="138387"/>
                  <a:pt x="2729840" y="139385"/>
                  <a:pt x="2730780" y="140678"/>
                </a:cubicBezTo>
                <a:cubicBezTo>
                  <a:pt x="2731719" y="141970"/>
                  <a:pt x="2732189" y="143614"/>
                  <a:pt x="2732189" y="145611"/>
                </a:cubicBezTo>
                <a:cubicBezTo>
                  <a:pt x="2732189" y="147609"/>
                  <a:pt x="2731895" y="149077"/>
                  <a:pt x="2731308" y="150017"/>
                </a:cubicBezTo>
                <a:cubicBezTo>
                  <a:pt x="2730721" y="150957"/>
                  <a:pt x="2729605" y="151955"/>
                  <a:pt x="2727960" y="153012"/>
                </a:cubicBezTo>
                <a:cubicBezTo>
                  <a:pt x="2726316" y="154070"/>
                  <a:pt x="2725493" y="154598"/>
                  <a:pt x="2725493" y="154598"/>
                </a:cubicBezTo>
                <a:cubicBezTo>
                  <a:pt x="2725493" y="154598"/>
                  <a:pt x="2724436" y="154598"/>
                  <a:pt x="2722321" y="154598"/>
                </a:cubicBezTo>
                <a:cubicBezTo>
                  <a:pt x="2720207" y="154598"/>
                  <a:pt x="2718856" y="154422"/>
                  <a:pt x="2718268" y="154070"/>
                </a:cubicBezTo>
                <a:cubicBezTo>
                  <a:pt x="2717681" y="153717"/>
                  <a:pt x="2716976" y="153482"/>
                  <a:pt x="2716154" y="153365"/>
                </a:cubicBezTo>
                <a:cubicBezTo>
                  <a:pt x="2715331" y="153247"/>
                  <a:pt x="2714626" y="153012"/>
                  <a:pt x="2714039" y="152660"/>
                </a:cubicBezTo>
                <a:cubicBezTo>
                  <a:pt x="2713452" y="152308"/>
                  <a:pt x="2712512" y="152073"/>
                  <a:pt x="2711220" y="151955"/>
                </a:cubicBezTo>
                <a:cubicBezTo>
                  <a:pt x="2709928" y="151838"/>
                  <a:pt x="2708988" y="151603"/>
                  <a:pt x="2708400" y="151250"/>
                </a:cubicBezTo>
                <a:cubicBezTo>
                  <a:pt x="2707813" y="150898"/>
                  <a:pt x="2706638" y="150663"/>
                  <a:pt x="2704876" y="150545"/>
                </a:cubicBezTo>
                <a:cubicBezTo>
                  <a:pt x="2703114" y="150428"/>
                  <a:pt x="2701469" y="149958"/>
                  <a:pt x="2699942" y="149136"/>
                </a:cubicBezTo>
                <a:cubicBezTo>
                  <a:pt x="2698415" y="148313"/>
                  <a:pt x="2696712" y="147609"/>
                  <a:pt x="2694832" y="147021"/>
                </a:cubicBezTo>
                <a:cubicBezTo>
                  <a:pt x="2692952" y="146434"/>
                  <a:pt x="2690485" y="145083"/>
                  <a:pt x="2687431" y="142968"/>
                </a:cubicBezTo>
                <a:cubicBezTo>
                  <a:pt x="2684377" y="140854"/>
                  <a:pt x="2682145" y="139620"/>
                  <a:pt x="2680735" y="139268"/>
                </a:cubicBezTo>
                <a:cubicBezTo>
                  <a:pt x="2679325" y="138915"/>
                  <a:pt x="2678150" y="138387"/>
                  <a:pt x="2677211" y="137682"/>
                </a:cubicBezTo>
                <a:cubicBezTo>
                  <a:pt x="2676271" y="136977"/>
                  <a:pt x="2675331" y="136507"/>
                  <a:pt x="2674391" y="136272"/>
                </a:cubicBezTo>
                <a:cubicBezTo>
                  <a:pt x="2673452" y="136037"/>
                  <a:pt x="2672512" y="135567"/>
                  <a:pt x="2671572" y="134863"/>
                </a:cubicBezTo>
                <a:cubicBezTo>
                  <a:pt x="2670632" y="134158"/>
                  <a:pt x="2669692" y="133570"/>
                  <a:pt x="2668753" y="133100"/>
                </a:cubicBezTo>
                <a:cubicBezTo>
                  <a:pt x="2667813" y="132630"/>
                  <a:pt x="2666579" y="132337"/>
                  <a:pt x="2665052" y="132219"/>
                </a:cubicBezTo>
                <a:cubicBezTo>
                  <a:pt x="2663525" y="132102"/>
                  <a:pt x="2662292" y="131808"/>
                  <a:pt x="2661352" y="131338"/>
                </a:cubicBezTo>
                <a:cubicBezTo>
                  <a:pt x="2660412" y="130868"/>
                  <a:pt x="2659472" y="130164"/>
                  <a:pt x="2658532" y="129224"/>
                </a:cubicBezTo>
                <a:cubicBezTo>
                  <a:pt x="2657592" y="128284"/>
                  <a:pt x="2656007" y="127520"/>
                  <a:pt x="2653775" y="126933"/>
                </a:cubicBezTo>
                <a:cubicBezTo>
                  <a:pt x="2651543" y="126346"/>
                  <a:pt x="2649898" y="125641"/>
                  <a:pt x="2648841" y="124818"/>
                </a:cubicBezTo>
                <a:cubicBezTo>
                  <a:pt x="2647783" y="123996"/>
                  <a:pt x="2646491" y="123350"/>
                  <a:pt x="2644964" y="122880"/>
                </a:cubicBezTo>
                <a:cubicBezTo>
                  <a:pt x="2643437" y="122410"/>
                  <a:pt x="2642086" y="121764"/>
                  <a:pt x="2640911" y="120942"/>
                </a:cubicBezTo>
                <a:cubicBezTo>
                  <a:pt x="2639736" y="120119"/>
                  <a:pt x="2638620" y="119650"/>
                  <a:pt x="2637563" y="119532"/>
                </a:cubicBezTo>
                <a:cubicBezTo>
                  <a:pt x="2636506" y="119415"/>
                  <a:pt x="2635507" y="119121"/>
                  <a:pt x="2634567" y="118651"/>
                </a:cubicBezTo>
                <a:cubicBezTo>
                  <a:pt x="2633628" y="118181"/>
                  <a:pt x="2632511" y="117300"/>
                  <a:pt x="2631219" y="116008"/>
                </a:cubicBezTo>
                <a:cubicBezTo>
                  <a:pt x="2629927" y="114716"/>
                  <a:pt x="2628459" y="113600"/>
                  <a:pt x="2626814" y="112660"/>
                </a:cubicBezTo>
                <a:cubicBezTo>
                  <a:pt x="2625169" y="111720"/>
                  <a:pt x="2623818" y="111015"/>
                  <a:pt x="2622761" y="110545"/>
                </a:cubicBezTo>
                <a:cubicBezTo>
                  <a:pt x="2621704" y="110075"/>
                  <a:pt x="2620412" y="109429"/>
                  <a:pt x="2618885" y="108607"/>
                </a:cubicBezTo>
                <a:cubicBezTo>
                  <a:pt x="2617357" y="107785"/>
                  <a:pt x="2615537" y="107021"/>
                  <a:pt x="2613422" y="106316"/>
                </a:cubicBezTo>
                <a:cubicBezTo>
                  <a:pt x="2611307" y="105611"/>
                  <a:pt x="2609604" y="104789"/>
                  <a:pt x="2608312" y="103849"/>
                </a:cubicBezTo>
                <a:cubicBezTo>
                  <a:pt x="2607020" y="102909"/>
                  <a:pt x="2605258" y="101911"/>
                  <a:pt x="2603025" y="100854"/>
                </a:cubicBezTo>
                <a:cubicBezTo>
                  <a:pt x="2600793" y="99796"/>
                  <a:pt x="2599207" y="98915"/>
                  <a:pt x="2598268" y="98210"/>
                </a:cubicBezTo>
                <a:cubicBezTo>
                  <a:pt x="2597328" y="97505"/>
                  <a:pt x="2596388" y="97036"/>
                  <a:pt x="2595448" y="96801"/>
                </a:cubicBezTo>
                <a:lnTo>
                  <a:pt x="2594461" y="96307"/>
                </a:lnTo>
                <a:lnTo>
                  <a:pt x="2593334" y="97153"/>
                </a:lnTo>
                <a:cubicBezTo>
                  <a:pt x="2592511" y="97858"/>
                  <a:pt x="2591337" y="98915"/>
                  <a:pt x="2589809" y="100325"/>
                </a:cubicBezTo>
                <a:cubicBezTo>
                  <a:pt x="2586755" y="103144"/>
                  <a:pt x="2585110" y="104554"/>
                  <a:pt x="2584875" y="104554"/>
                </a:cubicBezTo>
                <a:cubicBezTo>
                  <a:pt x="2584641" y="104554"/>
                  <a:pt x="2583759" y="105318"/>
                  <a:pt x="2582232" y="106845"/>
                </a:cubicBezTo>
                <a:cubicBezTo>
                  <a:pt x="2580705" y="108372"/>
                  <a:pt x="2579002" y="109723"/>
                  <a:pt x="2577122" y="110898"/>
                </a:cubicBezTo>
                <a:cubicBezTo>
                  <a:pt x="2575243" y="112072"/>
                  <a:pt x="2574127" y="112660"/>
                  <a:pt x="2573774" y="112660"/>
                </a:cubicBezTo>
                <a:cubicBezTo>
                  <a:pt x="2573422" y="112660"/>
                  <a:pt x="2572952" y="113012"/>
                  <a:pt x="2572365" y="113717"/>
                </a:cubicBezTo>
                <a:cubicBezTo>
                  <a:pt x="2571777" y="114422"/>
                  <a:pt x="2570367" y="115479"/>
                  <a:pt x="2568135" y="116889"/>
                </a:cubicBezTo>
                <a:cubicBezTo>
                  <a:pt x="2565903" y="118299"/>
                  <a:pt x="2564670" y="119003"/>
                  <a:pt x="2564435" y="119003"/>
                </a:cubicBezTo>
                <a:cubicBezTo>
                  <a:pt x="2564200" y="119003"/>
                  <a:pt x="2563671" y="119650"/>
                  <a:pt x="2562849" y="120942"/>
                </a:cubicBezTo>
                <a:cubicBezTo>
                  <a:pt x="2562026" y="122234"/>
                  <a:pt x="2560969" y="123526"/>
                  <a:pt x="2559677" y="124818"/>
                </a:cubicBezTo>
                <a:cubicBezTo>
                  <a:pt x="2558385" y="126111"/>
                  <a:pt x="2557621" y="126757"/>
                  <a:pt x="2557386" y="126757"/>
                </a:cubicBezTo>
                <a:cubicBezTo>
                  <a:pt x="2557151" y="126757"/>
                  <a:pt x="2556740" y="127109"/>
                  <a:pt x="2556153" y="127814"/>
                </a:cubicBezTo>
                <a:cubicBezTo>
                  <a:pt x="2555566" y="128519"/>
                  <a:pt x="2554449" y="129811"/>
                  <a:pt x="2552805" y="131691"/>
                </a:cubicBezTo>
                <a:cubicBezTo>
                  <a:pt x="2551160" y="133570"/>
                  <a:pt x="2549398" y="135097"/>
                  <a:pt x="2547518" y="136272"/>
                </a:cubicBezTo>
                <a:cubicBezTo>
                  <a:pt x="2545639" y="137447"/>
                  <a:pt x="2544523" y="138034"/>
                  <a:pt x="2544170" y="138034"/>
                </a:cubicBezTo>
                <a:cubicBezTo>
                  <a:pt x="2543818" y="138034"/>
                  <a:pt x="2542937" y="138622"/>
                  <a:pt x="2541527" y="139796"/>
                </a:cubicBezTo>
                <a:cubicBezTo>
                  <a:pt x="2540118" y="140971"/>
                  <a:pt x="2539295" y="141559"/>
                  <a:pt x="2539060" y="141559"/>
                </a:cubicBezTo>
                <a:cubicBezTo>
                  <a:pt x="2538825" y="141559"/>
                  <a:pt x="2538297" y="142028"/>
                  <a:pt x="2537474" y="142968"/>
                </a:cubicBezTo>
                <a:cubicBezTo>
                  <a:pt x="2536652" y="143908"/>
                  <a:pt x="2535419" y="144907"/>
                  <a:pt x="2533774" y="145964"/>
                </a:cubicBezTo>
                <a:cubicBezTo>
                  <a:pt x="2532129" y="147021"/>
                  <a:pt x="2530778" y="147550"/>
                  <a:pt x="2529721" y="147550"/>
                </a:cubicBezTo>
                <a:cubicBezTo>
                  <a:pt x="2528664" y="147550"/>
                  <a:pt x="2527900" y="147726"/>
                  <a:pt x="2527430" y="148078"/>
                </a:cubicBezTo>
                <a:cubicBezTo>
                  <a:pt x="2526960" y="148431"/>
                  <a:pt x="2526608" y="148607"/>
                  <a:pt x="2526373" y="148607"/>
                </a:cubicBezTo>
                <a:cubicBezTo>
                  <a:pt x="2526138" y="148607"/>
                  <a:pt x="2525610" y="149077"/>
                  <a:pt x="2524787" y="150017"/>
                </a:cubicBezTo>
                <a:cubicBezTo>
                  <a:pt x="2523965" y="150957"/>
                  <a:pt x="2522731" y="151955"/>
                  <a:pt x="2521087" y="153012"/>
                </a:cubicBezTo>
                <a:cubicBezTo>
                  <a:pt x="2519442" y="154070"/>
                  <a:pt x="2518326" y="154598"/>
                  <a:pt x="2517738" y="154598"/>
                </a:cubicBezTo>
                <a:cubicBezTo>
                  <a:pt x="2517151" y="154598"/>
                  <a:pt x="2516623" y="154775"/>
                  <a:pt x="2516153" y="155127"/>
                </a:cubicBezTo>
                <a:cubicBezTo>
                  <a:pt x="2515683" y="155479"/>
                  <a:pt x="2515271" y="155656"/>
                  <a:pt x="2514919" y="155656"/>
                </a:cubicBezTo>
                <a:cubicBezTo>
                  <a:pt x="2514567" y="155656"/>
                  <a:pt x="2513216" y="156419"/>
                  <a:pt x="2510866" y="157946"/>
                </a:cubicBezTo>
                <a:cubicBezTo>
                  <a:pt x="2508517" y="159474"/>
                  <a:pt x="2507342" y="160237"/>
                  <a:pt x="2507342" y="160237"/>
                </a:cubicBezTo>
                <a:cubicBezTo>
                  <a:pt x="2507342" y="160237"/>
                  <a:pt x="2506696" y="160237"/>
                  <a:pt x="2505404" y="160237"/>
                </a:cubicBezTo>
                <a:cubicBezTo>
                  <a:pt x="2504111" y="160237"/>
                  <a:pt x="2502819" y="159885"/>
                  <a:pt x="2501527" y="159180"/>
                </a:cubicBezTo>
                <a:cubicBezTo>
                  <a:pt x="2500235" y="158475"/>
                  <a:pt x="2498884" y="157242"/>
                  <a:pt x="2497474" y="155479"/>
                </a:cubicBezTo>
                <a:cubicBezTo>
                  <a:pt x="2496065" y="153717"/>
                  <a:pt x="2495301" y="151133"/>
                  <a:pt x="2495183" y="147726"/>
                </a:cubicBezTo>
                <a:cubicBezTo>
                  <a:pt x="2495066" y="144319"/>
                  <a:pt x="2495360" y="141970"/>
                  <a:pt x="2496065" y="140678"/>
                </a:cubicBezTo>
                <a:cubicBezTo>
                  <a:pt x="2496769" y="139385"/>
                  <a:pt x="2497768" y="138269"/>
                  <a:pt x="2499060" y="137330"/>
                </a:cubicBezTo>
                <a:cubicBezTo>
                  <a:pt x="2500352" y="136390"/>
                  <a:pt x="2501821" y="135861"/>
                  <a:pt x="2503465" y="135744"/>
                </a:cubicBezTo>
                <a:cubicBezTo>
                  <a:pt x="2505110" y="135626"/>
                  <a:pt x="2506696" y="135979"/>
                  <a:pt x="2508223" y="136801"/>
                </a:cubicBezTo>
                <a:cubicBezTo>
                  <a:pt x="2509750" y="137623"/>
                  <a:pt x="2510984" y="137564"/>
                  <a:pt x="2511923" y="136625"/>
                </a:cubicBezTo>
                <a:cubicBezTo>
                  <a:pt x="2512863" y="135685"/>
                  <a:pt x="2515154" y="134334"/>
                  <a:pt x="2518796" y="132572"/>
                </a:cubicBezTo>
                <a:cubicBezTo>
                  <a:pt x="2522438" y="130810"/>
                  <a:pt x="2524552" y="129635"/>
                  <a:pt x="2525139" y="129047"/>
                </a:cubicBezTo>
                <a:cubicBezTo>
                  <a:pt x="2525727" y="128460"/>
                  <a:pt x="2526843" y="127755"/>
                  <a:pt x="2528488" y="126933"/>
                </a:cubicBezTo>
                <a:cubicBezTo>
                  <a:pt x="2530132" y="126111"/>
                  <a:pt x="2531659" y="125112"/>
                  <a:pt x="2533069" y="123937"/>
                </a:cubicBezTo>
                <a:cubicBezTo>
                  <a:pt x="2534479" y="122763"/>
                  <a:pt x="2535830" y="121940"/>
                  <a:pt x="2537122" y="121470"/>
                </a:cubicBezTo>
                <a:cubicBezTo>
                  <a:pt x="2538414" y="121000"/>
                  <a:pt x="2539648" y="119884"/>
                  <a:pt x="2540822" y="118122"/>
                </a:cubicBezTo>
                <a:cubicBezTo>
                  <a:pt x="2541997" y="116360"/>
                  <a:pt x="2543231" y="115068"/>
                  <a:pt x="2544523" y="114246"/>
                </a:cubicBezTo>
                <a:cubicBezTo>
                  <a:pt x="2545815" y="113423"/>
                  <a:pt x="2546755" y="112542"/>
                  <a:pt x="2547342" y="111602"/>
                </a:cubicBezTo>
                <a:cubicBezTo>
                  <a:pt x="2547930" y="110663"/>
                  <a:pt x="2549222" y="109194"/>
                  <a:pt x="2551219" y="107197"/>
                </a:cubicBezTo>
                <a:cubicBezTo>
                  <a:pt x="2553216" y="105200"/>
                  <a:pt x="2555037" y="103790"/>
                  <a:pt x="2556681" y="102968"/>
                </a:cubicBezTo>
                <a:cubicBezTo>
                  <a:pt x="2558326" y="102146"/>
                  <a:pt x="2560088" y="100912"/>
                  <a:pt x="2561968" y="99268"/>
                </a:cubicBezTo>
                <a:cubicBezTo>
                  <a:pt x="2563848" y="97623"/>
                  <a:pt x="2565434" y="96566"/>
                  <a:pt x="2566726" y="96096"/>
                </a:cubicBezTo>
                <a:cubicBezTo>
                  <a:pt x="2568018" y="95626"/>
                  <a:pt x="2569251" y="94745"/>
                  <a:pt x="2570426" y="93453"/>
                </a:cubicBezTo>
                <a:cubicBezTo>
                  <a:pt x="2571601" y="92160"/>
                  <a:pt x="2572834" y="91103"/>
                  <a:pt x="2574127" y="90281"/>
                </a:cubicBezTo>
                <a:lnTo>
                  <a:pt x="2577075" y="87779"/>
                </a:lnTo>
                <a:lnTo>
                  <a:pt x="2571131" y="84642"/>
                </a:lnTo>
                <a:cubicBezTo>
                  <a:pt x="2569486" y="83585"/>
                  <a:pt x="2568370" y="82997"/>
                  <a:pt x="2567783" y="82880"/>
                </a:cubicBezTo>
                <a:cubicBezTo>
                  <a:pt x="2567196" y="82762"/>
                  <a:pt x="2565962" y="82234"/>
                  <a:pt x="2564082" y="81294"/>
                </a:cubicBezTo>
                <a:cubicBezTo>
                  <a:pt x="2562203" y="80354"/>
                  <a:pt x="2560911" y="79473"/>
                  <a:pt x="2560206" y="78651"/>
                </a:cubicBezTo>
                <a:cubicBezTo>
                  <a:pt x="2559501" y="77828"/>
                  <a:pt x="2558091" y="76889"/>
                  <a:pt x="2555977" y="75831"/>
                </a:cubicBezTo>
                <a:cubicBezTo>
                  <a:pt x="2553862" y="74774"/>
                  <a:pt x="2552394" y="73775"/>
                  <a:pt x="2551571" y="72836"/>
                </a:cubicBezTo>
                <a:cubicBezTo>
                  <a:pt x="2550749" y="71896"/>
                  <a:pt x="2549398" y="70839"/>
                  <a:pt x="2547518" y="69664"/>
                </a:cubicBezTo>
                <a:cubicBezTo>
                  <a:pt x="2545639" y="68489"/>
                  <a:pt x="2544229" y="67256"/>
                  <a:pt x="2543289" y="65963"/>
                </a:cubicBezTo>
                <a:cubicBezTo>
                  <a:pt x="2542349" y="64671"/>
                  <a:pt x="2541821" y="63203"/>
                  <a:pt x="2541703" y="61558"/>
                </a:cubicBezTo>
                <a:cubicBezTo>
                  <a:pt x="2541586" y="59913"/>
                  <a:pt x="2541880" y="58445"/>
                  <a:pt x="2542584" y="57153"/>
                </a:cubicBezTo>
                <a:cubicBezTo>
                  <a:pt x="2543289" y="55861"/>
                  <a:pt x="2544288" y="54745"/>
                  <a:pt x="2545580" y="53805"/>
                </a:cubicBezTo>
                <a:cubicBezTo>
                  <a:pt x="2546872" y="52865"/>
                  <a:pt x="2548399" y="52336"/>
                  <a:pt x="2550162" y="52219"/>
                </a:cubicBezTo>
                <a:cubicBezTo>
                  <a:pt x="2551924" y="52101"/>
                  <a:pt x="2553451" y="52395"/>
                  <a:pt x="2554743" y="53100"/>
                </a:cubicBezTo>
                <a:cubicBezTo>
                  <a:pt x="2556035" y="53805"/>
                  <a:pt x="2557151" y="54275"/>
                  <a:pt x="2558091" y="54510"/>
                </a:cubicBezTo>
                <a:cubicBezTo>
                  <a:pt x="2559031" y="54745"/>
                  <a:pt x="2559971" y="55097"/>
                  <a:pt x="2560911" y="55567"/>
                </a:cubicBezTo>
                <a:cubicBezTo>
                  <a:pt x="2561850" y="56037"/>
                  <a:pt x="2562673" y="56683"/>
                  <a:pt x="2563378" y="57505"/>
                </a:cubicBezTo>
                <a:cubicBezTo>
                  <a:pt x="2564082" y="58328"/>
                  <a:pt x="2565022" y="59032"/>
                  <a:pt x="2566197" y="59620"/>
                </a:cubicBezTo>
                <a:cubicBezTo>
                  <a:pt x="2567372" y="60207"/>
                  <a:pt x="2568429" y="60971"/>
                  <a:pt x="2569369" y="61911"/>
                </a:cubicBezTo>
                <a:cubicBezTo>
                  <a:pt x="2570309" y="62850"/>
                  <a:pt x="2571894" y="63849"/>
                  <a:pt x="2574127" y="64906"/>
                </a:cubicBezTo>
                <a:cubicBezTo>
                  <a:pt x="2576359" y="65963"/>
                  <a:pt x="2578649" y="67314"/>
                  <a:pt x="2580999" y="68959"/>
                </a:cubicBezTo>
                <a:cubicBezTo>
                  <a:pt x="2583348" y="70604"/>
                  <a:pt x="2585287" y="71661"/>
                  <a:pt x="2586814" y="72131"/>
                </a:cubicBezTo>
                <a:cubicBezTo>
                  <a:pt x="2588341" y="72601"/>
                  <a:pt x="2589809" y="73364"/>
                  <a:pt x="2591219" y="74422"/>
                </a:cubicBezTo>
                <a:lnTo>
                  <a:pt x="2592925" y="75300"/>
                </a:lnTo>
                <a:lnTo>
                  <a:pt x="2594567" y="73893"/>
                </a:lnTo>
                <a:cubicBezTo>
                  <a:pt x="2595624" y="73188"/>
                  <a:pt x="2596329" y="72483"/>
                  <a:pt x="2596682" y="71778"/>
                </a:cubicBezTo>
                <a:cubicBezTo>
                  <a:pt x="2597034" y="71074"/>
                  <a:pt x="2597974" y="70251"/>
                  <a:pt x="2599501" y="69311"/>
                </a:cubicBezTo>
                <a:cubicBezTo>
                  <a:pt x="2601028" y="68372"/>
                  <a:pt x="2602321" y="67432"/>
                  <a:pt x="2603378" y="66492"/>
                </a:cubicBezTo>
                <a:cubicBezTo>
                  <a:pt x="2604435" y="65552"/>
                  <a:pt x="2605375" y="64612"/>
                  <a:pt x="2606197" y="63673"/>
                </a:cubicBezTo>
                <a:cubicBezTo>
                  <a:pt x="2607020" y="62733"/>
                  <a:pt x="2609017" y="60677"/>
                  <a:pt x="2612189" y="57505"/>
                </a:cubicBezTo>
                <a:cubicBezTo>
                  <a:pt x="2615360" y="54333"/>
                  <a:pt x="2617299" y="52160"/>
                  <a:pt x="2618003" y="50985"/>
                </a:cubicBezTo>
                <a:cubicBezTo>
                  <a:pt x="2618708" y="49811"/>
                  <a:pt x="2621587" y="46697"/>
                  <a:pt x="2626638" y="41646"/>
                </a:cubicBezTo>
                <a:cubicBezTo>
                  <a:pt x="2631689" y="36595"/>
                  <a:pt x="2634567" y="33540"/>
                  <a:pt x="2635272" y="32483"/>
                </a:cubicBezTo>
                <a:cubicBezTo>
                  <a:pt x="2635977" y="31426"/>
                  <a:pt x="2635859" y="30838"/>
                  <a:pt x="2634920" y="30721"/>
                </a:cubicBezTo>
                <a:cubicBezTo>
                  <a:pt x="2633980" y="30603"/>
                  <a:pt x="2633275" y="30721"/>
                  <a:pt x="2632805" y="31073"/>
                </a:cubicBezTo>
                <a:cubicBezTo>
                  <a:pt x="2632335" y="31426"/>
                  <a:pt x="2631278" y="32131"/>
                  <a:pt x="2629633" y="33188"/>
                </a:cubicBezTo>
                <a:cubicBezTo>
                  <a:pt x="2627989" y="34245"/>
                  <a:pt x="2626344" y="34774"/>
                  <a:pt x="2624699" y="34774"/>
                </a:cubicBezTo>
                <a:cubicBezTo>
                  <a:pt x="2623055" y="34774"/>
                  <a:pt x="2620823" y="35244"/>
                  <a:pt x="2618003" y="36183"/>
                </a:cubicBezTo>
                <a:cubicBezTo>
                  <a:pt x="2615184" y="37123"/>
                  <a:pt x="2613187" y="37593"/>
                  <a:pt x="2612012" y="37593"/>
                </a:cubicBezTo>
                <a:cubicBezTo>
                  <a:pt x="2610837" y="37593"/>
                  <a:pt x="2609545" y="38063"/>
                  <a:pt x="2608136" y="39003"/>
                </a:cubicBezTo>
                <a:cubicBezTo>
                  <a:pt x="2606726" y="39943"/>
                  <a:pt x="2603319" y="40413"/>
                  <a:pt x="2597915" y="40413"/>
                </a:cubicBezTo>
                <a:cubicBezTo>
                  <a:pt x="2592511" y="40413"/>
                  <a:pt x="2588576" y="40883"/>
                  <a:pt x="2586109" y="41822"/>
                </a:cubicBezTo>
                <a:cubicBezTo>
                  <a:pt x="2583642" y="42762"/>
                  <a:pt x="2581527" y="43232"/>
                  <a:pt x="2579765" y="43232"/>
                </a:cubicBezTo>
                <a:cubicBezTo>
                  <a:pt x="2578003" y="43232"/>
                  <a:pt x="2576417" y="43467"/>
                  <a:pt x="2575008" y="43937"/>
                </a:cubicBezTo>
                <a:cubicBezTo>
                  <a:pt x="2573598" y="44407"/>
                  <a:pt x="2567665" y="44642"/>
                  <a:pt x="2557210" y="44642"/>
                </a:cubicBezTo>
                <a:cubicBezTo>
                  <a:pt x="2546755" y="44642"/>
                  <a:pt x="2540881" y="44289"/>
                  <a:pt x="2539589" y="43584"/>
                </a:cubicBezTo>
                <a:cubicBezTo>
                  <a:pt x="2538297" y="42880"/>
                  <a:pt x="2537181" y="41881"/>
                  <a:pt x="2536241" y="40589"/>
                </a:cubicBezTo>
                <a:cubicBezTo>
                  <a:pt x="2535301" y="39297"/>
                  <a:pt x="2534772" y="37828"/>
                  <a:pt x="2534655" y="36183"/>
                </a:cubicBezTo>
                <a:cubicBezTo>
                  <a:pt x="2534537" y="34539"/>
                  <a:pt x="2534831" y="33070"/>
                  <a:pt x="2535536" y="31778"/>
                </a:cubicBezTo>
                <a:cubicBezTo>
                  <a:pt x="2536241" y="30486"/>
                  <a:pt x="2537239" y="29370"/>
                  <a:pt x="2538532" y="28430"/>
                </a:cubicBezTo>
                <a:cubicBezTo>
                  <a:pt x="2539824" y="27490"/>
                  <a:pt x="2545286" y="26962"/>
                  <a:pt x="2554919" y="26844"/>
                </a:cubicBezTo>
                <a:cubicBezTo>
                  <a:pt x="2564552" y="26727"/>
                  <a:pt x="2569839" y="26492"/>
                  <a:pt x="2570779" y="26139"/>
                </a:cubicBezTo>
                <a:cubicBezTo>
                  <a:pt x="2571718" y="25787"/>
                  <a:pt x="2573304" y="25552"/>
                  <a:pt x="2575536" y="25434"/>
                </a:cubicBezTo>
                <a:cubicBezTo>
                  <a:pt x="2577768" y="25317"/>
                  <a:pt x="2579942" y="24847"/>
                  <a:pt x="2582056" y="24025"/>
                </a:cubicBezTo>
                <a:cubicBezTo>
                  <a:pt x="2584171" y="23202"/>
                  <a:pt x="2587812" y="22733"/>
                  <a:pt x="2592981" y="22615"/>
                </a:cubicBezTo>
                <a:cubicBezTo>
                  <a:pt x="2598150" y="22498"/>
                  <a:pt x="2601263" y="22028"/>
                  <a:pt x="2602321" y="21205"/>
                </a:cubicBezTo>
                <a:cubicBezTo>
                  <a:pt x="2603378" y="20383"/>
                  <a:pt x="2604964" y="19913"/>
                  <a:pt x="2607078" y="19796"/>
                </a:cubicBezTo>
                <a:cubicBezTo>
                  <a:pt x="2609193" y="19678"/>
                  <a:pt x="2611484" y="19208"/>
                  <a:pt x="2613951" y="18386"/>
                </a:cubicBezTo>
                <a:cubicBezTo>
                  <a:pt x="2616418" y="17564"/>
                  <a:pt x="2618356" y="17094"/>
                  <a:pt x="2619766" y="16976"/>
                </a:cubicBezTo>
                <a:cubicBezTo>
                  <a:pt x="2621175" y="16859"/>
                  <a:pt x="2622056" y="16624"/>
                  <a:pt x="2622409" y="16271"/>
                </a:cubicBezTo>
                <a:cubicBezTo>
                  <a:pt x="2622761" y="15919"/>
                  <a:pt x="2623936" y="15273"/>
                  <a:pt x="2625933" y="14333"/>
                </a:cubicBezTo>
                <a:cubicBezTo>
                  <a:pt x="2627930" y="13393"/>
                  <a:pt x="2629927" y="12865"/>
                  <a:pt x="2631924" y="12747"/>
                </a:cubicBezTo>
                <a:cubicBezTo>
                  <a:pt x="2633921" y="12630"/>
                  <a:pt x="2635037" y="12453"/>
                  <a:pt x="2635272" y="12219"/>
                </a:cubicBezTo>
                <a:cubicBezTo>
                  <a:pt x="2635507" y="11984"/>
                  <a:pt x="2636212" y="11749"/>
                  <a:pt x="2637387" y="11514"/>
                </a:cubicBezTo>
                <a:cubicBezTo>
                  <a:pt x="2638562" y="11279"/>
                  <a:pt x="2639854" y="10750"/>
                  <a:pt x="2641264" y="9928"/>
                </a:cubicBezTo>
                <a:cubicBezTo>
                  <a:pt x="2642673" y="9105"/>
                  <a:pt x="2644083" y="8636"/>
                  <a:pt x="2645493" y="8518"/>
                </a:cubicBezTo>
                <a:cubicBezTo>
                  <a:pt x="2646902" y="8401"/>
                  <a:pt x="2648312" y="7931"/>
                  <a:pt x="2649722" y="7108"/>
                </a:cubicBezTo>
                <a:cubicBezTo>
                  <a:pt x="2651132" y="6286"/>
                  <a:pt x="2652894" y="5816"/>
                  <a:pt x="2655008" y="5699"/>
                </a:cubicBezTo>
                <a:close/>
                <a:moveTo>
                  <a:pt x="1238964" y="5699"/>
                </a:moveTo>
                <a:cubicBezTo>
                  <a:pt x="1240609" y="5581"/>
                  <a:pt x="1242077" y="5875"/>
                  <a:pt x="1243370" y="6580"/>
                </a:cubicBezTo>
                <a:cubicBezTo>
                  <a:pt x="1244662" y="7285"/>
                  <a:pt x="1245778" y="8283"/>
                  <a:pt x="1246718" y="9575"/>
                </a:cubicBezTo>
                <a:cubicBezTo>
                  <a:pt x="1247658" y="10868"/>
                  <a:pt x="1248186" y="23085"/>
                  <a:pt x="1248304" y="46228"/>
                </a:cubicBezTo>
                <a:lnTo>
                  <a:pt x="1248345" y="57767"/>
                </a:lnTo>
                <a:lnTo>
                  <a:pt x="1259934" y="56624"/>
                </a:lnTo>
                <a:cubicBezTo>
                  <a:pt x="1260756" y="55919"/>
                  <a:pt x="1261813" y="55449"/>
                  <a:pt x="1263106" y="55214"/>
                </a:cubicBezTo>
                <a:cubicBezTo>
                  <a:pt x="1264398" y="54979"/>
                  <a:pt x="1265220" y="54686"/>
                  <a:pt x="1265573" y="54333"/>
                </a:cubicBezTo>
                <a:cubicBezTo>
                  <a:pt x="1265925" y="53981"/>
                  <a:pt x="1266865" y="53746"/>
                  <a:pt x="1268392" y="53629"/>
                </a:cubicBezTo>
                <a:cubicBezTo>
                  <a:pt x="1269919" y="53511"/>
                  <a:pt x="1270742" y="53335"/>
                  <a:pt x="1270859" y="53100"/>
                </a:cubicBezTo>
                <a:cubicBezTo>
                  <a:pt x="1270977" y="52865"/>
                  <a:pt x="1271740" y="52630"/>
                  <a:pt x="1273150" y="52395"/>
                </a:cubicBezTo>
                <a:cubicBezTo>
                  <a:pt x="1274559" y="52160"/>
                  <a:pt x="1275382" y="51925"/>
                  <a:pt x="1275617" y="51690"/>
                </a:cubicBezTo>
                <a:cubicBezTo>
                  <a:pt x="1275852" y="51455"/>
                  <a:pt x="1276791" y="51279"/>
                  <a:pt x="1278436" y="51162"/>
                </a:cubicBezTo>
                <a:cubicBezTo>
                  <a:pt x="1280081" y="51044"/>
                  <a:pt x="1281549" y="51338"/>
                  <a:pt x="1282842" y="52043"/>
                </a:cubicBezTo>
                <a:cubicBezTo>
                  <a:pt x="1284134" y="52747"/>
                  <a:pt x="1285250" y="53746"/>
                  <a:pt x="1286189" y="55038"/>
                </a:cubicBezTo>
                <a:cubicBezTo>
                  <a:pt x="1287129" y="56330"/>
                  <a:pt x="1287599" y="58151"/>
                  <a:pt x="1287599" y="60501"/>
                </a:cubicBezTo>
                <a:cubicBezTo>
                  <a:pt x="1287599" y="62850"/>
                  <a:pt x="1287306" y="64495"/>
                  <a:pt x="1286718" y="65435"/>
                </a:cubicBezTo>
                <a:cubicBezTo>
                  <a:pt x="1286131" y="66375"/>
                  <a:pt x="1285015" y="67373"/>
                  <a:pt x="1283370" y="68430"/>
                </a:cubicBezTo>
                <a:cubicBezTo>
                  <a:pt x="1281725" y="69488"/>
                  <a:pt x="1280316" y="70016"/>
                  <a:pt x="1279141" y="70016"/>
                </a:cubicBezTo>
                <a:cubicBezTo>
                  <a:pt x="1277966" y="70016"/>
                  <a:pt x="1277026" y="70251"/>
                  <a:pt x="1276322" y="70721"/>
                </a:cubicBezTo>
                <a:cubicBezTo>
                  <a:pt x="1275617" y="71191"/>
                  <a:pt x="1274677" y="71426"/>
                  <a:pt x="1273502" y="71426"/>
                </a:cubicBezTo>
                <a:cubicBezTo>
                  <a:pt x="1272328" y="71426"/>
                  <a:pt x="1271388" y="71661"/>
                  <a:pt x="1270683" y="72131"/>
                </a:cubicBezTo>
                <a:cubicBezTo>
                  <a:pt x="1269978" y="72601"/>
                  <a:pt x="1269391" y="72836"/>
                  <a:pt x="1268921" y="72836"/>
                </a:cubicBezTo>
                <a:cubicBezTo>
                  <a:pt x="1268451" y="72836"/>
                  <a:pt x="1267511" y="73306"/>
                  <a:pt x="1266101" y="74245"/>
                </a:cubicBezTo>
                <a:cubicBezTo>
                  <a:pt x="1264692" y="75185"/>
                  <a:pt x="1262636" y="75655"/>
                  <a:pt x="1259934" y="75655"/>
                </a:cubicBezTo>
                <a:cubicBezTo>
                  <a:pt x="1257232" y="75655"/>
                  <a:pt x="1254647" y="75420"/>
                  <a:pt x="1252180" y="74950"/>
                </a:cubicBezTo>
                <a:lnTo>
                  <a:pt x="1248324" y="74654"/>
                </a:lnTo>
                <a:lnTo>
                  <a:pt x="1248271" y="79367"/>
                </a:lnTo>
                <a:cubicBezTo>
                  <a:pt x="1248234" y="80945"/>
                  <a:pt x="1248186" y="81823"/>
                  <a:pt x="1248128" y="81999"/>
                </a:cubicBezTo>
                <a:cubicBezTo>
                  <a:pt x="1247893" y="82704"/>
                  <a:pt x="1247717" y="83056"/>
                  <a:pt x="1247599" y="83056"/>
                </a:cubicBezTo>
                <a:cubicBezTo>
                  <a:pt x="1247482" y="83056"/>
                  <a:pt x="1247364" y="84113"/>
                  <a:pt x="1247247" y="86228"/>
                </a:cubicBezTo>
                <a:cubicBezTo>
                  <a:pt x="1247129" y="88342"/>
                  <a:pt x="1246953" y="89752"/>
                  <a:pt x="1246718" y="90457"/>
                </a:cubicBezTo>
                <a:cubicBezTo>
                  <a:pt x="1246483" y="91162"/>
                  <a:pt x="1246307" y="91514"/>
                  <a:pt x="1246189" y="91514"/>
                </a:cubicBezTo>
                <a:cubicBezTo>
                  <a:pt x="1246131" y="91514"/>
                  <a:pt x="1246057" y="91955"/>
                  <a:pt x="1245969" y="92836"/>
                </a:cubicBezTo>
                <a:lnTo>
                  <a:pt x="1245867" y="94147"/>
                </a:lnTo>
                <a:lnTo>
                  <a:pt x="1249009" y="93100"/>
                </a:lnTo>
                <a:cubicBezTo>
                  <a:pt x="1250066" y="92278"/>
                  <a:pt x="1251769" y="91808"/>
                  <a:pt x="1254119" y="91690"/>
                </a:cubicBezTo>
                <a:cubicBezTo>
                  <a:pt x="1256468" y="91573"/>
                  <a:pt x="1258524" y="91103"/>
                  <a:pt x="1260286" y="90281"/>
                </a:cubicBezTo>
                <a:cubicBezTo>
                  <a:pt x="1262048" y="89458"/>
                  <a:pt x="1263987" y="88989"/>
                  <a:pt x="1266101" y="88871"/>
                </a:cubicBezTo>
                <a:cubicBezTo>
                  <a:pt x="1268216" y="88754"/>
                  <a:pt x="1270330" y="88284"/>
                  <a:pt x="1272445" y="87461"/>
                </a:cubicBezTo>
                <a:cubicBezTo>
                  <a:pt x="1274559" y="86639"/>
                  <a:pt x="1276674" y="86169"/>
                  <a:pt x="1278788" y="86052"/>
                </a:cubicBezTo>
                <a:cubicBezTo>
                  <a:pt x="1280903" y="85934"/>
                  <a:pt x="1282489" y="85699"/>
                  <a:pt x="1283546" y="85347"/>
                </a:cubicBezTo>
                <a:cubicBezTo>
                  <a:pt x="1284603" y="84994"/>
                  <a:pt x="1285955" y="84348"/>
                  <a:pt x="1287599" y="83408"/>
                </a:cubicBezTo>
                <a:cubicBezTo>
                  <a:pt x="1289244" y="82469"/>
                  <a:pt x="1291711" y="81940"/>
                  <a:pt x="1295000" y="81823"/>
                </a:cubicBezTo>
                <a:cubicBezTo>
                  <a:pt x="1298289" y="81705"/>
                  <a:pt x="1300051" y="81529"/>
                  <a:pt x="1300287" y="81294"/>
                </a:cubicBezTo>
                <a:cubicBezTo>
                  <a:pt x="1300522" y="81059"/>
                  <a:pt x="1301285" y="80824"/>
                  <a:pt x="1302577" y="80589"/>
                </a:cubicBezTo>
                <a:cubicBezTo>
                  <a:pt x="1303869" y="80354"/>
                  <a:pt x="1304692" y="80060"/>
                  <a:pt x="1305044" y="79708"/>
                </a:cubicBezTo>
                <a:cubicBezTo>
                  <a:pt x="1305397" y="79356"/>
                  <a:pt x="1307746" y="79121"/>
                  <a:pt x="1312093" y="79003"/>
                </a:cubicBezTo>
                <a:cubicBezTo>
                  <a:pt x="1316439" y="78886"/>
                  <a:pt x="1318789" y="78651"/>
                  <a:pt x="1319141" y="78298"/>
                </a:cubicBezTo>
                <a:cubicBezTo>
                  <a:pt x="1319494" y="77946"/>
                  <a:pt x="1320962" y="77711"/>
                  <a:pt x="1323546" y="77593"/>
                </a:cubicBezTo>
                <a:cubicBezTo>
                  <a:pt x="1326131" y="77476"/>
                  <a:pt x="1328069" y="77770"/>
                  <a:pt x="1329362" y="78475"/>
                </a:cubicBezTo>
                <a:cubicBezTo>
                  <a:pt x="1330654" y="79179"/>
                  <a:pt x="1331770" y="80178"/>
                  <a:pt x="1332710" y="81470"/>
                </a:cubicBezTo>
                <a:cubicBezTo>
                  <a:pt x="1333649" y="82762"/>
                  <a:pt x="1334178" y="84407"/>
                  <a:pt x="1334296" y="86404"/>
                </a:cubicBezTo>
                <a:cubicBezTo>
                  <a:pt x="1334413" y="88401"/>
                  <a:pt x="1334237" y="89928"/>
                  <a:pt x="1333767" y="90986"/>
                </a:cubicBezTo>
                <a:cubicBezTo>
                  <a:pt x="1333297" y="92043"/>
                  <a:pt x="1333003" y="92572"/>
                  <a:pt x="1332886" y="92572"/>
                </a:cubicBezTo>
                <a:cubicBezTo>
                  <a:pt x="1332768" y="92572"/>
                  <a:pt x="1332240" y="93688"/>
                  <a:pt x="1331300" y="95920"/>
                </a:cubicBezTo>
                <a:cubicBezTo>
                  <a:pt x="1330360" y="98152"/>
                  <a:pt x="1329244" y="100149"/>
                  <a:pt x="1327952" y="101911"/>
                </a:cubicBezTo>
                <a:cubicBezTo>
                  <a:pt x="1326660" y="103673"/>
                  <a:pt x="1325544" y="105200"/>
                  <a:pt x="1324604" y="106492"/>
                </a:cubicBezTo>
                <a:cubicBezTo>
                  <a:pt x="1323664" y="107785"/>
                  <a:pt x="1323135" y="108431"/>
                  <a:pt x="1323018" y="108431"/>
                </a:cubicBezTo>
                <a:cubicBezTo>
                  <a:pt x="1322901" y="108431"/>
                  <a:pt x="1322548" y="109136"/>
                  <a:pt x="1321961" y="110545"/>
                </a:cubicBezTo>
                <a:cubicBezTo>
                  <a:pt x="1321373" y="111955"/>
                  <a:pt x="1320433" y="113423"/>
                  <a:pt x="1319141" y="114951"/>
                </a:cubicBezTo>
                <a:cubicBezTo>
                  <a:pt x="1317849" y="116478"/>
                  <a:pt x="1317144" y="117241"/>
                  <a:pt x="1317027" y="117241"/>
                </a:cubicBezTo>
                <a:cubicBezTo>
                  <a:pt x="1316909" y="117241"/>
                  <a:pt x="1316615" y="117711"/>
                  <a:pt x="1316146" y="118651"/>
                </a:cubicBezTo>
                <a:cubicBezTo>
                  <a:pt x="1315676" y="119591"/>
                  <a:pt x="1315382" y="120061"/>
                  <a:pt x="1315265" y="120061"/>
                </a:cubicBezTo>
                <a:cubicBezTo>
                  <a:pt x="1315147" y="120061"/>
                  <a:pt x="1314853" y="120589"/>
                  <a:pt x="1314383" y="121647"/>
                </a:cubicBezTo>
                <a:cubicBezTo>
                  <a:pt x="1313914" y="122704"/>
                  <a:pt x="1312856" y="124114"/>
                  <a:pt x="1311212" y="125876"/>
                </a:cubicBezTo>
                <a:cubicBezTo>
                  <a:pt x="1309567" y="127638"/>
                  <a:pt x="1307922" y="129047"/>
                  <a:pt x="1306278" y="130105"/>
                </a:cubicBezTo>
                <a:cubicBezTo>
                  <a:pt x="1304633" y="131162"/>
                  <a:pt x="1303811" y="131691"/>
                  <a:pt x="1303811" y="131691"/>
                </a:cubicBezTo>
                <a:cubicBezTo>
                  <a:pt x="1303811" y="131691"/>
                  <a:pt x="1303165" y="131691"/>
                  <a:pt x="1301872" y="131691"/>
                </a:cubicBezTo>
                <a:cubicBezTo>
                  <a:pt x="1300580" y="131691"/>
                  <a:pt x="1299288" y="131338"/>
                  <a:pt x="1297996" y="130633"/>
                </a:cubicBezTo>
                <a:cubicBezTo>
                  <a:pt x="1296703" y="129929"/>
                  <a:pt x="1295587" y="128930"/>
                  <a:pt x="1294648" y="127638"/>
                </a:cubicBezTo>
                <a:cubicBezTo>
                  <a:pt x="1293708" y="126346"/>
                  <a:pt x="1293238" y="124701"/>
                  <a:pt x="1293238" y="122704"/>
                </a:cubicBezTo>
                <a:cubicBezTo>
                  <a:pt x="1293238" y="120707"/>
                  <a:pt x="1293708" y="119121"/>
                  <a:pt x="1294648" y="117946"/>
                </a:cubicBezTo>
                <a:cubicBezTo>
                  <a:pt x="1295587" y="116771"/>
                  <a:pt x="1296880" y="114892"/>
                  <a:pt x="1298524" y="112307"/>
                </a:cubicBezTo>
                <a:cubicBezTo>
                  <a:pt x="1300169" y="109723"/>
                  <a:pt x="1301520" y="107902"/>
                  <a:pt x="1302577" y="106845"/>
                </a:cubicBezTo>
                <a:cubicBezTo>
                  <a:pt x="1303635" y="105787"/>
                  <a:pt x="1304280" y="104965"/>
                  <a:pt x="1304516" y="104378"/>
                </a:cubicBezTo>
                <a:cubicBezTo>
                  <a:pt x="1304751" y="103790"/>
                  <a:pt x="1305338" y="102674"/>
                  <a:pt x="1306278" y="101030"/>
                </a:cubicBezTo>
                <a:cubicBezTo>
                  <a:pt x="1307218" y="99385"/>
                  <a:pt x="1307452" y="98504"/>
                  <a:pt x="1306983" y="98387"/>
                </a:cubicBezTo>
                <a:cubicBezTo>
                  <a:pt x="1306513" y="98269"/>
                  <a:pt x="1305866" y="98445"/>
                  <a:pt x="1305044" y="98915"/>
                </a:cubicBezTo>
                <a:cubicBezTo>
                  <a:pt x="1304222" y="99385"/>
                  <a:pt x="1302342" y="99620"/>
                  <a:pt x="1299405" y="99620"/>
                </a:cubicBezTo>
                <a:cubicBezTo>
                  <a:pt x="1296468" y="99620"/>
                  <a:pt x="1294295" y="100090"/>
                  <a:pt x="1292886" y="101030"/>
                </a:cubicBezTo>
                <a:cubicBezTo>
                  <a:pt x="1291476" y="101970"/>
                  <a:pt x="1290419" y="102439"/>
                  <a:pt x="1289714" y="102439"/>
                </a:cubicBezTo>
                <a:cubicBezTo>
                  <a:pt x="1289009" y="102439"/>
                  <a:pt x="1288128" y="102674"/>
                  <a:pt x="1287071" y="103144"/>
                </a:cubicBezTo>
                <a:cubicBezTo>
                  <a:pt x="1286013" y="103614"/>
                  <a:pt x="1284603" y="103849"/>
                  <a:pt x="1282842" y="103849"/>
                </a:cubicBezTo>
                <a:cubicBezTo>
                  <a:pt x="1281079" y="103849"/>
                  <a:pt x="1278965" y="104319"/>
                  <a:pt x="1276498" y="105259"/>
                </a:cubicBezTo>
                <a:cubicBezTo>
                  <a:pt x="1274031" y="106199"/>
                  <a:pt x="1271916" y="106669"/>
                  <a:pt x="1270154" y="106669"/>
                </a:cubicBezTo>
                <a:cubicBezTo>
                  <a:pt x="1268392" y="106669"/>
                  <a:pt x="1266513" y="107138"/>
                  <a:pt x="1264515" y="108078"/>
                </a:cubicBezTo>
                <a:cubicBezTo>
                  <a:pt x="1262518" y="109018"/>
                  <a:pt x="1260698" y="109488"/>
                  <a:pt x="1259053" y="109488"/>
                </a:cubicBezTo>
                <a:cubicBezTo>
                  <a:pt x="1257408" y="109488"/>
                  <a:pt x="1255763" y="109958"/>
                  <a:pt x="1254119" y="110898"/>
                </a:cubicBezTo>
                <a:cubicBezTo>
                  <a:pt x="1252474" y="111837"/>
                  <a:pt x="1250888" y="112307"/>
                  <a:pt x="1249361" y="112307"/>
                </a:cubicBezTo>
                <a:cubicBezTo>
                  <a:pt x="1247834" y="112307"/>
                  <a:pt x="1246189" y="112777"/>
                  <a:pt x="1244427" y="113717"/>
                </a:cubicBezTo>
                <a:cubicBezTo>
                  <a:pt x="1242665" y="114657"/>
                  <a:pt x="1241314" y="115127"/>
                  <a:pt x="1240374" y="115127"/>
                </a:cubicBezTo>
                <a:cubicBezTo>
                  <a:pt x="1239434" y="115127"/>
                  <a:pt x="1238495" y="115303"/>
                  <a:pt x="1237555" y="115655"/>
                </a:cubicBezTo>
                <a:cubicBezTo>
                  <a:pt x="1236615" y="116008"/>
                  <a:pt x="1235440" y="116184"/>
                  <a:pt x="1234031" y="116184"/>
                </a:cubicBezTo>
                <a:cubicBezTo>
                  <a:pt x="1232621" y="116184"/>
                  <a:pt x="1229978" y="116536"/>
                  <a:pt x="1226101" y="117241"/>
                </a:cubicBezTo>
                <a:cubicBezTo>
                  <a:pt x="1222224" y="117946"/>
                  <a:pt x="1219875" y="118299"/>
                  <a:pt x="1219052" y="118299"/>
                </a:cubicBezTo>
                <a:cubicBezTo>
                  <a:pt x="1218230" y="118299"/>
                  <a:pt x="1216409" y="118827"/>
                  <a:pt x="1213590" y="119884"/>
                </a:cubicBezTo>
                <a:cubicBezTo>
                  <a:pt x="1210771" y="120942"/>
                  <a:pt x="1207658" y="121823"/>
                  <a:pt x="1204251" y="122528"/>
                </a:cubicBezTo>
                <a:cubicBezTo>
                  <a:pt x="1200844" y="123233"/>
                  <a:pt x="1198847" y="123585"/>
                  <a:pt x="1198259" y="123585"/>
                </a:cubicBezTo>
                <a:cubicBezTo>
                  <a:pt x="1197672" y="123585"/>
                  <a:pt x="1196732" y="123820"/>
                  <a:pt x="1195440" y="124290"/>
                </a:cubicBezTo>
                <a:cubicBezTo>
                  <a:pt x="1194148" y="124760"/>
                  <a:pt x="1191681" y="124995"/>
                  <a:pt x="1188039" y="124995"/>
                </a:cubicBezTo>
                <a:cubicBezTo>
                  <a:pt x="1184397" y="124995"/>
                  <a:pt x="1181930" y="124642"/>
                  <a:pt x="1180638" y="123937"/>
                </a:cubicBezTo>
                <a:cubicBezTo>
                  <a:pt x="1179346" y="123233"/>
                  <a:pt x="1178230" y="122234"/>
                  <a:pt x="1177290" y="120942"/>
                </a:cubicBezTo>
                <a:cubicBezTo>
                  <a:pt x="1176350" y="119650"/>
                  <a:pt x="1175822" y="118181"/>
                  <a:pt x="1175704" y="116536"/>
                </a:cubicBezTo>
                <a:cubicBezTo>
                  <a:pt x="1175587" y="114892"/>
                  <a:pt x="1175880" y="113423"/>
                  <a:pt x="1176585" y="112131"/>
                </a:cubicBezTo>
                <a:cubicBezTo>
                  <a:pt x="1177290" y="110839"/>
                  <a:pt x="1178289" y="109723"/>
                  <a:pt x="1179581" y="108783"/>
                </a:cubicBezTo>
                <a:cubicBezTo>
                  <a:pt x="1180873" y="107843"/>
                  <a:pt x="1183046" y="107315"/>
                  <a:pt x="1186101" y="107197"/>
                </a:cubicBezTo>
                <a:cubicBezTo>
                  <a:pt x="1189155" y="107080"/>
                  <a:pt x="1192973" y="106610"/>
                  <a:pt x="1197555" y="105787"/>
                </a:cubicBezTo>
                <a:cubicBezTo>
                  <a:pt x="1202136" y="104965"/>
                  <a:pt x="1205484" y="104143"/>
                  <a:pt x="1207599" y="103320"/>
                </a:cubicBezTo>
                <a:cubicBezTo>
                  <a:pt x="1209713" y="102498"/>
                  <a:pt x="1211887" y="101911"/>
                  <a:pt x="1214119" y="101558"/>
                </a:cubicBezTo>
                <a:lnTo>
                  <a:pt x="1226101" y="99481"/>
                </a:lnTo>
                <a:lnTo>
                  <a:pt x="1226454" y="97858"/>
                </a:lnTo>
                <a:cubicBezTo>
                  <a:pt x="1227041" y="97153"/>
                  <a:pt x="1227393" y="95215"/>
                  <a:pt x="1227511" y="92043"/>
                </a:cubicBezTo>
                <a:cubicBezTo>
                  <a:pt x="1227628" y="88871"/>
                  <a:pt x="1227863" y="86991"/>
                  <a:pt x="1228216" y="86404"/>
                </a:cubicBezTo>
                <a:cubicBezTo>
                  <a:pt x="1228568" y="85817"/>
                  <a:pt x="1228803" y="84407"/>
                  <a:pt x="1228920" y="82175"/>
                </a:cubicBezTo>
                <a:cubicBezTo>
                  <a:pt x="1229038" y="79943"/>
                  <a:pt x="1229273" y="78533"/>
                  <a:pt x="1229625" y="77946"/>
                </a:cubicBezTo>
                <a:lnTo>
                  <a:pt x="1229730" y="76906"/>
                </a:lnTo>
                <a:lnTo>
                  <a:pt x="1225220" y="77770"/>
                </a:lnTo>
                <a:cubicBezTo>
                  <a:pt x="1223575" y="77770"/>
                  <a:pt x="1221872" y="78122"/>
                  <a:pt x="1220110" y="78827"/>
                </a:cubicBezTo>
                <a:cubicBezTo>
                  <a:pt x="1218348" y="79532"/>
                  <a:pt x="1216938" y="79884"/>
                  <a:pt x="1215881" y="79884"/>
                </a:cubicBezTo>
                <a:cubicBezTo>
                  <a:pt x="1214823" y="79884"/>
                  <a:pt x="1213884" y="80060"/>
                  <a:pt x="1213061" y="80413"/>
                </a:cubicBezTo>
                <a:cubicBezTo>
                  <a:pt x="1212239" y="80765"/>
                  <a:pt x="1211534" y="80941"/>
                  <a:pt x="1210947" y="80941"/>
                </a:cubicBezTo>
                <a:cubicBezTo>
                  <a:pt x="1210359" y="80941"/>
                  <a:pt x="1209831" y="81118"/>
                  <a:pt x="1209361" y="81470"/>
                </a:cubicBezTo>
                <a:cubicBezTo>
                  <a:pt x="1208891" y="81823"/>
                  <a:pt x="1207599" y="82586"/>
                  <a:pt x="1205484" y="83761"/>
                </a:cubicBezTo>
                <a:cubicBezTo>
                  <a:pt x="1203370" y="84936"/>
                  <a:pt x="1202312" y="85523"/>
                  <a:pt x="1202312" y="85523"/>
                </a:cubicBezTo>
                <a:cubicBezTo>
                  <a:pt x="1202312" y="85523"/>
                  <a:pt x="1201372" y="85523"/>
                  <a:pt x="1199493" y="85523"/>
                </a:cubicBezTo>
                <a:cubicBezTo>
                  <a:pt x="1197613" y="85523"/>
                  <a:pt x="1196028" y="85171"/>
                  <a:pt x="1194735" y="84466"/>
                </a:cubicBezTo>
                <a:cubicBezTo>
                  <a:pt x="1193443" y="83761"/>
                  <a:pt x="1192327" y="82762"/>
                  <a:pt x="1191387" y="81470"/>
                </a:cubicBezTo>
                <a:cubicBezTo>
                  <a:pt x="1190447" y="80178"/>
                  <a:pt x="1189919" y="78709"/>
                  <a:pt x="1189801" y="77065"/>
                </a:cubicBezTo>
                <a:cubicBezTo>
                  <a:pt x="1189684" y="75420"/>
                  <a:pt x="1189860" y="74128"/>
                  <a:pt x="1190330" y="73188"/>
                </a:cubicBezTo>
                <a:cubicBezTo>
                  <a:pt x="1190800" y="72248"/>
                  <a:pt x="1191681" y="71191"/>
                  <a:pt x="1192973" y="70016"/>
                </a:cubicBezTo>
                <a:cubicBezTo>
                  <a:pt x="1194265" y="68842"/>
                  <a:pt x="1195499" y="68137"/>
                  <a:pt x="1196674" y="67902"/>
                </a:cubicBezTo>
                <a:cubicBezTo>
                  <a:pt x="1197848" y="67667"/>
                  <a:pt x="1199258" y="66962"/>
                  <a:pt x="1200902" y="65787"/>
                </a:cubicBezTo>
                <a:cubicBezTo>
                  <a:pt x="1202547" y="64612"/>
                  <a:pt x="1204251" y="63849"/>
                  <a:pt x="1206013" y="63496"/>
                </a:cubicBezTo>
                <a:cubicBezTo>
                  <a:pt x="1207775" y="63144"/>
                  <a:pt x="1210124" y="62615"/>
                  <a:pt x="1213061" y="61911"/>
                </a:cubicBezTo>
                <a:cubicBezTo>
                  <a:pt x="1215998" y="61206"/>
                  <a:pt x="1219346" y="60795"/>
                  <a:pt x="1223105" y="60677"/>
                </a:cubicBezTo>
                <a:lnTo>
                  <a:pt x="1230211" y="59605"/>
                </a:lnTo>
                <a:lnTo>
                  <a:pt x="1230220" y="58981"/>
                </a:lnTo>
                <a:cubicBezTo>
                  <a:pt x="1230264" y="54913"/>
                  <a:pt x="1230301" y="50192"/>
                  <a:pt x="1230330" y="44818"/>
                </a:cubicBezTo>
                <a:cubicBezTo>
                  <a:pt x="1230447" y="23320"/>
                  <a:pt x="1230859" y="11925"/>
                  <a:pt x="1231564" y="10633"/>
                </a:cubicBezTo>
                <a:cubicBezTo>
                  <a:pt x="1232269" y="9340"/>
                  <a:pt x="1233267" y="8224"/>
                  <a:pt x="1234559" y="7285"/>
                </a:cubicBezTo>
                <a:cubicBezTo>
                  <a:pt x="1235852" y="6345"/>
                  <a:pt x="1237320" y="5816"/>
                  <a:pt x="1238964" y="5699"/>
                </a:cubicBezTo>
                <a:close/>
                <a:moveTo>
                  <a:pt x="3338713" y="1470"/>
                </a:moveTo>
                <a:cubicBezTo>
                  <a:pt x="3344587" y="1352"/>
                  <a:pt x="3348169" y="1646"/>
                  <a:pt x="3349462" y="2351"/>
                </a:cubicBezTo>
                <a:cubicBezTo>
                  <a:pt x="3350754" y="3055"/>
                  <a:pt x="3351870" y="4054"/>
                  <a:pt x="3352810" y="5346"/>
                </a:cubicBezTo>
                <a:cubicBezTo>
                  <a:pt x="3353749" y="6638"/>
                  <a:pt x="3354219" y="9223"/>
                  <a:pt x="3354219" y="13100"/>
                </a:cubicBezTo>
                <a:cubicBezTo>
                  <a:pt x="3354219" y="16976"/>
                  <a:pt x="3353749" y="19561"/>
                  <a:pt x="3352810" y="20853"/>
                </a:cubicBezTo>
                <a:cubicBezTo>
                  <a:pt x="3351870" y="22145"/>
                  <a:pt x="3351282" y="22791"/>
                  <a:pt x="3351048" y="22791"/>
                </a:cubicBezTo>
                <a:cubicBezTo>
                  <a:pt x="3350812" y="22791"/>
                  <a:pt x="3350519" y="23026"/>
                  <a:pt x="3350166" y="23496"/>
                </a:cubicBezTo>
                <a:cubicBezTo>
                  <a:pt x="3349814" y="23966"/>
                  <a:pt x="3348874" y="24906"/>
                  <a:pt x="3347347" y="26316"/>
                </a:cubicBezTo>
                <a:cubicBezTo>
                  <a:pt x="3345820" y="27725"/>
                  <a:pt x="3344939" y="28430"/>
                  <a:pt x="3344704" y="28430"/>
                </a:cubicBezTo>
                <a:cubicBezTo>
                  <a:pt x="3344469" y="28430"/>
                  <a:pt x="3343823" y="28959"/>
                  <a:pt x="3342765" y="30016"/>
                </a:cubicBezTo>
                <a:cubicBezTo>
                  <a:pt x="3341708" y="31073"/>
                  <a:pt x="3339535" y="32659"/>
                  <a:pt x="3336245" y="34774"/>
                </a:cubicBezTo>
                <a:cubicBezTo>
                  <a:pt x="3332956" y="36888"/>
                  <a:pt x="3331135" y="37946"/>
                  <a:pt x="3330783" y="37946"/>
                </a:cubicBezTo>
                <a:cubicBezTo>
                  <a:pt x="3330430" y="37946"/>
                  <a:pt x="3329667" y="38533"/>
                  <a:pt x="3328492" y="39708"/>
                </a:cubicBezTo>
                <a:cubicBezTo>
                  <a:pt x="3327318" y="40883"/>
                  <a:pt x="3325438" y="42116"/>
                  <a:pt x="3322853" y="43408"/>
                </a:cubicBezTo>
                <a:cubicBezTo>
                  <a:pt x="3320269" y="44700"/>
                  <a:pt x="3317861" y="45934"/>
                  <a:pt x="3315629" y="47109"/>
                </a:cubicBezTo>
                <a:cubicBezTo>
                  <a:pt x="3313397" y="48283"/>
                  <a:pt x="3311635" y="48871"/>
                  <a:pt x="3310342" y="48871"/>
                </a:cubicBezTo>
                <a:cubicBezTo>
                  <a:pt x="3309050" y="48871"/>
                  <a:pt x="3307699" y="49341"/>
                  <a:pt x="3306289" y="50280"/>
                </a:cubicBezTo>
                <a:cubicBezTo>
                  <a:pt x="3304880" y="51220"/>
                  <a:pt x="3306230" y="51749"/>
                  <a:pt x="3310342" y="51866"/>
                </a:cubicBezTo>
                <a:cubicBezTo>
                  <a:pt x="3314454" y="51984"/>
                  <a:pt x="3318389" y="51631"/>
                  <a:pt x="3322149" y="50809"/>
                </a:cubicBezTo>
                <a:cubicBezTo>
                  <a:pt x="3325908" y="49987"/>
                  <a:pt x="3328140" y="49341"/>
                  <a:pt x="3328845" y="48871"/>
                </a:cubicBezTo>
                <a:cubicBezTo>
                  <a:pt x="3329549" y="48401"/>
                  <a:pt x="3331135" y="48107"/>
                  <a:pt x="3333602" y="47990"/>
                </a:cubicBezTo>
                <a:cubicBezTo>
                  <a:pt x="3336069" y="47872"/>
                  <a:pt x="3337655" y="47637"/>
                  <a:pt x="3338360" y="47285"/>
                </a:cubicBezTo>
                <a:cubicBezTo>
                  <a:pt x="3339065" y="46932"/>
                  <a:pt x="3342061" y="46697"/>
                  <a:pt x="3347347" y="46580"/>
                </a:cubicBezTo>
                <a:cubicBezTo>
                  <a:pt x="3352633" y="46463"/>
                  <a:pt x="3355805" y="45993"/>
                  <a:pt x="3356863" y="45170"/>
                </a:cubicBezTo>
                <a:cubicBezTo>
                  <a:pt x="3357920" y="44348"/>
                  <a:pt x="3360856" y="43878"/>
                  <a:pt x="3365673" y="43761"/>
                </a:cubicBezTo>
                <a:cubicBezTo>
                  <a:pt x="3370490" y="43643"/>
                  <a:pt x="3373544" y="43937"/>
                  <a:pt x="3374836" y="44642"/>
                </a:cubicBezTo>
                <a:cubicBezTo>
                  <a:pt x="3376129" y="45347"/>
                  <a:pt x="3377244" y="46345"/>
                  <a:pt x="3378184" y="47637"/>
                </a:cubicBezTo>
                <a:cubicBezTo>
                  <a:pt x="3379124" y="48930"/>
                  <a:pt x="3379594" y="50574"/>
                  <a:pt x="3379594" y="52571"/>
                </a:cubicBezTo>
                <a:cubicBezTo>
                  <a:pt x="3379594" y="54568"/>
                  <a:pt x="3379300" y="56037"/>
                  <a:pt x="3378713" y="56977"/>
                </a:cubicBezTo>
                <a:cubicBezTo>
                  <a:pt x="3378125" y="57916"/>
                  <a:pt x="3377010" y="58915"/>
                  <a:pt x="3375365" y="59972"/>
                </a:cubicBezTo>
                <a:cubicBezTo>
                  <a:pt x="3373720" y="61029"/>
                  <a:pt x="3372193" y="61558"/>
                  <a:pt x="3370783" y="61558"/>
                </a:cubicBezTo>
                <a:cubicBezTo>
                  <a:pt x="3369373" y="61558"/>
                  <a:pt x="3368257" y="61793"/>
                  <a:pt x="3367435" y="62263"/>
                </a:cubicBezTo>
                <a:cubicBezTo>
                  <a:pt x="3366613" y="62733"/>
                  <a:pt x="3365790" y="62968"/>
                  <a:pt x="3364968" y="62968"/>
                </a:cubicBezTo>
                <a:cubicBezTo>
                  <a:pt x="3364146" y="62968"/>
                  <a:pt x="3363382" y="63203"/>
                  <a:pt x="3362677" y="63673"/>
                </a:cubicBezTo>
                <a:cubicBezTo>
                  <a:pt x="3361973" y="64143"/>
                  <a:pt x="3358683" y="64378"/>
                  <a:pt x="3352810" y="64378"/>
                </a:cubicBezTo>
                <a:cubicBezTo>
                  <a:pt x="3346936" y="64378"/>
                  <a:pt x="3343470" y="64612"/>
                  <a:pt x="3342413" y="65082"/>
                </a:cubicBezTo>
                <a:cubicBezTo>
                  <a:pt x="3341356" y="65552"/>
                  <a:pt x="3339829" y="65787"/>
                  <a:pt x="3337831" y="65787"/>
                </a:cubicBezTo>
                <a:cubicBezTo>
                  <a:pt x="3335834" y="65787"/>
                  <a:pt x="3334719" y="65905"/>
                  <a:pt x="3334483" y="66140"/>
                </a:cubicBezTo>
                <a:cubicBezTo>
                  <a:pt x="3334249" y="66375"/>
                  <a:pt x="3332075" y="67021"/>
                  <a:pt x="3327964" y="68078"/>
                </a:cubicBezTo>
                <a:cubicBezTo>
                  <a:pt x="3323852" y="69135"/>
                  <a:pt x="3319799" y="69664"/>
                  <a:pt x="3315805" y="69664"/>
                </a:cubicBezTo>
                <a:cubicBezTo>
                  <a:pt x="3311811" y="69664"/>
                  <a:pt x="3308697" y="69840"/>
                  <a:pt x="3306466" y="70193"/>
                </a:cubicBezTo>
                <a:cubicBezTo>
                  <a:pt x="3304234" y="70545"/>
                  <a:pt x="3300768" y="70721"/>
                  <a:pt x="3296069" y="70721"/>
                </a:cubicBezTo>
                <a:lnTo>
                  <a:pt x="3290618" y="71003"/>
                </a:lnTo>
                <a:lnTo>
                  <a:pt x="3291135" y="71074"/>
                </a:lnTo>
                <a:cubicBezTo>
                  <a:pt x="3292075" y="71543"/>
                  <a:pt x="3293367" y="72659"/>
                  <a:pt x="3295012" y="74422"/>
                </a:cubicBezTo>
                <a:cubicBezTo>
                  <a:pt x="3296657" y="76184"/>
                  <a:pt x="3297655" y="77946"/>
                  <a:pt x="3298007" y="79708"/>
                </a:cubicBezTo>
                <a:cubicBezTo>
                  <a:pt x="3298360" y="81470"/>
                  <a:pt x="3298888" y="83467"/>
                  <a:pt x="3299593" y="85699"/>
                </a:cubicBezTo>
                <a:cubicBezTo>
                  <a:pt x="3300298" y="87931"/>
                  <a:pt x="3300886" y="89517"/>
                  <a:pt x="3301355" y="90457"/>
                </a:cubicBezTo>
                <a:cubicBezTo>
                  <a:pt x="3301825" y="91397"/>
                  <a:pt x="3302119" y="98798"/>
                  <a:pt x="3302237" y="112660"/>
                </a:cubicBezTo>
                <a:cubicBezTo>
                  <a:pt x="3302354" y="126522"/>
                  <a:pt x="3302648" y="133864"/>
                  <a:pt x="3303118" y="134686"/>
                </a:cubicBezTo>
                <a:cubicBezTo>
                  <a:pt x="3303587" y="135509"/>
                  <a:pt x="3303705" y="136918"/>
                  <a:pt x="3303470" y="138915"/>
                </a:cubicBezTo>
                <a:cubicBezTo>
                  <a:pt x="3303235" y="140912"/>
                  <a:pt x="3303059" y="141911"/>
                  <a:pt x="3302941" y="141911"/>
                </a:cubicBezTo>
                <a:lnTo>
                  <a:pt x="3302861" y="142601"/>
                </a:lnTo>
                <a:lnTo>
                  <a:pt x="3304880" y="142440"/>
                </a:lnTo>
                <a:cubicBezTo>
                  <a:pt x="3310049" y="142322"/>
                  <a:pt x="3312868" y="142087"/>
                  <a:pt x="3313338" y="141735"/>
                </a:cubicBezTo>
                <a:cubicBezTo>
                  <a:pt x="3313808" y="141382"/>
                  <a:pt x="3314748" y="141147"/>
                  <a:pt x="3316157" y="141030"/>
                </a:cubicBezTo>
                <a:lnTo>
                  <a:pt x="3317524" y="140376"/>
                </a:lnTo>
                <a:lnTo>
                  <a:pt x="3317391" y="139620"/>
                </a:lnTo>
                <a:cubicBezTo>
                  <a:pt x="3317273" y="137858"/>
                  <a:pt x="3317332" y="136801"/>
                  <a:pt x="3317567" y="136448"/>
                </a:cubicBezTo>
                <a:cubicBezTo>
                  <a:pt x="3317802" y="136096"/>
                  <a:pt x="3317978" y="130575"/>
                  <a:pt x="3318096" y="119884"/>
                </a:cubicBezTo>
                <a:cubicBezTo>
                  <a:pt x="3318213" y="109194"/>
                  <a:pt x="3318096" y="103614"/>
                  <a:pt x="3317743" y="103144"/>
                </a:cubicBezTo>
                <a:cubicBezTo>
                  <a:pt x="3317391" y="102674"/>
                  <a:pt x="3317156" y="101206"/>
                  <a:pt x="3317039" y="98739"/>
                </a:cubicBezTo>
                <a:cubicBezTo>
                  <a:pt x="3316921" y="96272"/>
                  <a:pt x="3316686" y="94804"/>
                  <a:pt x="3316334" y="94334"/>
                </a:cubicBezTo>
                <a:cubicBezTo>
                  <a:pt x="3315981" y="93864"/>
                  <a:pt x="3315746" y="92337"/>
                  <a:pt x="3315629" y="89752"/>
                </a:cubicBezTo>
                <a:cubicBezTo>
                  <a:pt x="3315511" y="87168"/>
                  <a:pt x="3315805" y="85229"/>
                  <a:pt x="3316510" y="83937"/>
                </a:cubicBezTo>
                <a:cubicBezTo>
                  <a:pt x="3317215" y="82645"/>
                  <a:pt x="3318213" y="81529"/>
                  <a:pt x="3319506" y="80589"/>
                </a:cubicBezTo>
                <a:cubicBezTo>
                  <a:pt x="3320798" y="79649"/>
                  <a:pt x="3322266" y="79121"/>
                  <a:pt x="3323911" y="79003"/>
                </a:cubicBezTo>
                <a:cubicBezTo>
                  <a:pt x="3325555" y="78886"/>
                  <a:pt x="3326848" y="79062"/>
                  <a:pt x="3327787" y="79532"/>
                </a:cubicBezTo>
                <a:cubicBezTo>
                  <a:pt x="3328727" y="80002"/>
                  <a:pt x="3329726" y="80824"/>
                  <a:pt x="3330783" y="81999"/>
                </a:cubicBezTo>
                <a:cubicBezTo>
                  <a:pt x="3331840" y="83174"/>
                  <a:pt x="3332545" y="84466"/>
                  <a:pt x="3332897" y="85875"/>
                </a:cubicBezTo>
                <a:cubicBezTo>
                  <a:pt x="3333250" y="87285"/>
                  <a:pt x="3333602" y="88166"/>
                  <a:pt x="3333955" y="88519"/>
                </a:cubicBezTo>
                <a:cubicBezTo>
                  <a:pt x="3334307" y="88871"/>
                  <a:pt x="3334542" y="90457"/>
                  <a:pt x="3334660" y="93276"/>
                </a:cubicBezTo>
                <a:cubicBezTo>
                  <a:pt x="3334777" y="96096"/>
                  <a:pt x="3335012" y="97740"/>
                  <a:pt x="3335364" y="98210"/>
                </a:cubicBezTo>
                <a:cubicBezTo>
                  <a:pt x="3335717" y="98680"/>
                  <a:pt x="3335893" y="106962"/>
                  <a:pt x="3335893" y="123056"/>
                </a:cubicBezTo>
                <a:lnTo>
                  <a:pt x="3335846" y="132190"/>
                </a:lnTo>
                <a:lnTo>
                  <a:pt x="3337655" y="131338"/>
                </a:lnTo>
                <a:cubicBezTo>
                  <a:pt x="3339300" y="130868"/>
                  <a:pt x="3340768" y="130398"/>
                  <a:pt x="3342061" y="129929"/>
                </a:cubicBezTo>
                <a:cubicBezTo>
                  <a:pt x="3343353" y="129459"/>
                  <a:pt x="3345056" y="128460"/>
                  <a:pt x="3347171" y="126933"/>
                </a:cubicBezTo>
                <a:cubicBezTo>
                  <a:pt x="3349285" y="125406"/>
                  <a:pt x="3351400" y="124466"/>
                  <a:pt x="3353515" y="124114"/>
                </a:cubicBezTo>
                <a:cubicBezTo>
                  <a:pt x="3355629" y="123761"/>
                  <a:pt x="3356863" y="123350"/>
                  <a:pt x="3357215" y="122880"/>
                </a:cubicBezTo>
                <a:cubicBezTo>
                  <a:pt x="3357567" y="122410"/>
                  <a:pt x="3359506" y="121118"/>
                  <a:pt x="3363030" y="119003"/>
                </a:cubicBezTo>
                <a:cubicBezTo>
                  <a:pt x="3366554" y="116889"/>
                  <a:pt x="3368434" y="115538"/>
                  <a:pt x="3368669" y="114951"/>
                </a:cubicBezTo>
                <a:cubicBezTo>
                  <a:pt x="3368904" y="114363"/>
                  <a:pt x="3369432" y="113717"/>
                  <a:pt x="3370254" y="113012"/>
                </a:cubicBezTo>
                <a:cubicBezTo>
                  <a:pt x="3371077" y="112307"/>
                  <a:pt x="3371547" y="111074"/>
                  <a:pt x="3371664" y="109312"/>
                </a:cubicBezTo>
                <a:cubicBezTo>
                  <a:pt x="3371782" y="107550"/>
                  <a:pt x="3370431" y="106669"/>
                  <a:pt x="3367611" y="106669"/>
                </a:cubicBezTo>
                <a:cubicBezTo>
                  <a:pt x="3364792" y="106669"/>
                  <a:pt x="3362736" y="106316"/>
                  <a:pt x="3361444" y="105611"/>
                </a:cubicBezTo>
                <a:cubicBezTo>
                  <a:pt x="3360152" y="104906"/>
                  <a:pt x="3359036" y="103908"/>
                  <a:pt x="3358096" y="102616"/>
                </a:cubicBezTo>
                <a:cubicBezTo>
                  <a:pt x="3357156" y="101323"/>
                  <a:pt x="3356627" y="99855"/>
                  <a:pt x="3356510" y="98210"/>
                </a:cubicBezTo>
                <a:cubicBezTo>
                  <a:pt x="3356393" y="96566"/>
                  <a:pt x="3356686" y="95097"/>
                  <a:pt x="3357391" y="93805"/>
                </a:cubicBezTo>
                <a:cubicBezTo>
                  <a:pt x="3358096" y="92513"/>
                  <a:pt x="3359094" y="91397"/>
                  <a:pt x="3360387" y="90457"/>
                </a:cubicBezTo>
                <a:cubicBezTo>
                  <a:pt x="3361679" y="89517"/>
                  <a:pt x="3363323" y="88989"/>
                  <a:pt x="3365321" y="88871"/>
                </a:cubicBezTo>
                <a:cubicBezTo>
                  <a:pt x="3367318" y="88754"/>
                  <a:pt x="3368492" y="88519"/>
                  <a:pt x="3368845" y="88166"/>
                </a:cubicBezTo>
                <a:cubicBezTo>
                  <a:pt x="3369197" y="87814"/>
                  <a:pt x="3371606" y="87579"/>
                  <a:pt x="3376070" y="87461"/>
                </a:cubicBezTo>
                <a:cubicBezTo>
                  <a:pt x="3380534" y="87344"/>
                  <a:pt x="3383412" y="87638"/>
                  <a:pt x="3384704" y="88342"/>
                </a:cubicBezTo>
                <a:cubicBezTo>
                  <a:pt x="3385996" y="89047"/>
                  <a:pt x="3387112" y="90046"/>
                  <a:pt x="3388052" y="91338"/>
                </a:cubicBezTo>
                <a:cubicBezTo>
                  <a:pt x="3388992" y="92630"/>
                  <a:pt x="3389462" y="97153"/>
                  <a:pt x="3389462" y="104906"/>
                </a:cubicBezTo>
                <a:cubicBezTo>
                  <a:pt x="3389462" y="112660"/>
                  <a:pt x="3388992" y="117476"/>
                  <a:pt x="3388052" y="119356"/>
                </a:cubicBezTo>
                <a:cubicBezTo>
                  <a:pt x="3387112" y="121235"/>
                  <a:pt x="3385938" y="122998"/>
                  <a:pt x="3384528" y="124642"/>
                </a:cubicBezTo>
                <a:cubicBezTo>
                  <a:pt x="3383118" y="126287"/>
                  <a:pt x="3381415" y="127873"/>
                  <a:pt x="3379418" y="129400"/>
                </a:cubicBezTo>
                <a:cubicBezTo>
                  <a:pt x="3377420" y="130927"/>
                  <a:pt x="3375541" y="132278"/>
                  <a:pt x="3373779" y="133453"/>
                </a:cubicBezTo>
                <a:cubicBezTo>
                  <a:pt x="3372017" y="134628"/>
                  <a:pt x="3371018" y="135215"/>
                  <a:pt x="3370783" y="135215"/>
                </a:cubicBezTo>
                <a:cubicBezTo>
                  <a:pt x="3370548" y="135215"/>
                  <a:pt x="3370078" y="135509"/>
                  <a:pt x="3369373" y="136096"/>
                </a:cubicBezTo>
                <a:cubicBezTo>
                  <a:pt x="3368669" y="136683"/>
                  <a:pt x="3367494" y="137564"/>
                  <a:pt x="3365849" y="138739"/>
                </a:cubicBezTo>
                <a:cubicBezTo>
                  <a:pt x="3364205" y="139914"/>
                  <a:pt x="3366730" y="140560"/>
                  <a:pt x="3373426" y="140678"/>
                </a:cubicBezTo>
                <a:cubicBezTo>
                  <a:pt x="3380122" y="140795"/>
                  <a:pt x="3384880" y="141265"/>
                  <a:pt x="3387700" y="142087"/>
                </a:cubicBezTo>
                <a:cubicBezTo>
                  <a:pt x="3390519" y="142910"/>
                  <a:pt x="3393750" y="143379"/>
                  <a:pt x="3397391" y="143497"/>
                </a:cubicBezTo>
                <a:cubicBezTo>
                  <a:pt x="3401033" y="143614"/>
                  <a:pt x="3403206" y="143849"/>
                  <a:pt x="3403911" y="144202"/>
                </a:cubicBezTo>
                <a:cubicBezTo>
                  <a:pt x="3404616" y="144554"/>
                  <a:pt x="3407671" y="144789"/>
                  <a:pt x="3413074" y="144907"/>
                </a:cubicBezTo>
                <a:cubicBezTo>
                  <a:pt x="3418478" y="145024"/>
                  <a:pt x="3421473" y="145259"/>
                  <a:pt x="3422061" y="145611"/>
                </a:cubicBezTo>
                <a:cubicBezTo>
                  <a:pt x="3422649" y="145964"/>
                  <a:pt x="3424469" y="146199"/>
                  <a:pt x="3427524" y="146316"/>
                </a:cubicBezTo>
                <a:cubicBezTo>
                  <a:pt x="3430578" y="146434"/>
                  <a:pt x="3432751" y="146845"/>
                  <a:pt x="3434044" y="147550"/>
                </a:cubicBezTo>
                <a:cubicBezTo>
                  <a:pt x="3435336" y="148255"/>
                  <a:pt x="3436687" y="149488"/>
                  <a:pt x="3438097" y="151250"/>
                </a:cubicBezTo>
                <a:cubicBezTo>
                  <a:pt x="3439506" y="153012"/>
                  <a:pt x="3440211" y="154892"/>
                  <a:pt x="3440211" y="156889"/>
                </a:cubicBezTo>
                <a:cubicBezTo>
                  <a:pt x="3440211" y="158886"/>
                  <a:pt x="3439917" y="160355"/>
                  <a:pt x="3439330" y="161294"/>
                </a:cubicBezTo>
                <a:cubicBezTo>
                  <a:pt x="3438742" y="162234"/>
                  <a:pt x="3437627" y="163233"/>
                  <a:pt x="3435982" y="164290"/>
                </a:cubicBezTo>
                <a:cubicBezTo>
                  <a:pt x="3434337" y="165347"/>
                  <a:pt x="3432516" y="165876"/>
                  <a:pt x="3430519" y="165876"/>
                </a:cubicBezTo>
                <a:cubicBezTo>
                  <a:pt x="3428522" y="165876"/>
                  <a:pt x="3426760" y="166287"/>
                  <a:pt x="3425233" y="167109"/>
                </a:cubicBezTo>
                <a:cubicBezTo>
                  <a:pt x="3423706" y="167932"/>
                  <a:pt x="3422237" y="168343"/>
                  <a:pt x="3420828" y="168343"/>
                </a:cubicBezTo>
                <a:cubicBezTo>
                  <a:pt x="3419418" y="168343"/>
                  <a:pt x="3418067" y="167990"/>
                  <a:pt x="3416775" y="167286"/>
                </a:cubicBezTo>
                <a:cubicBezTo>
                  <a:pt x="3415482" y="166581"/>
                  <a:pt x="3414484" y="165700"/>
                  <a:pt x="3413779" y="164642"/>
                </a:cubicBezTo>
                <a:cubicBezTo>
                  <a:pt x="3413074" y="163585"/>
                  <a:pt x="3411019" y="163057"/>
                  <a:pt x="3407612" y="163057"/>
                </a:cubicBezTo>
                <a:cubicBezTo>
                  <a:pt x="3404205" y="163057"/>
                  <a:pt x="3402149" y="162880"/>
                  <a:pt x="3401444" y="162528"/>
                </a:cubicBezTo>
                <a:cubicBezTo>
                  <a:pt x="3400739" y="162175"/>
                  <a:pt x="3398625" y="161941"/>
                  <a:pt x="3395101" y="161823"/>
                </a:cubicBezTo>
                <a:cubicBezTo>
                  <a:pt x="3391576" y="161706"/>
                  <a:pt x="3388405" y="161236"/>
                  <a:pt x="3385585" y="160413"/>
                </a:cubicBezTo>
                <a:cubicBezTo>
                  <a:pt x="3382766" y="159591"/>
                  <a:pt x="3372428" y="159121"/>
                  <a:pt x="3354572" y="159004"/>
                </a:cubicBezTo>
                <a:cubicBezTo>
                  <a:pt x="3336715" y="158886"/>
                  <a:pt x="3327376" y="159062"/>
                  <a:pt x="3326554" y="159532"/>
                </a:cubicBezTo>
                <a:cubicBezTo>
                  <a:pt x="3325732" y="160002"/>
                  <a:pt x="3323793" y="160237"/>
                  <a:pt x="3320739" y="160237"/>
                </a:cubicBezTo>
                <a:cubicBezTo>
                  <a:pt x="3317684" y="160237"/>
                  <a:pt x="3315746" y="160472"/>
                  <a:pt x="3314924" y="160942"/>
                </a:cubicBezTo>
                <a:cubicBezTo>
                  <a:pt x="3314102" y="161412"/>
                  <a:pt x="3313455" y="161647"/>
                  <a:pt x="3312986" y="161647"/>
                </a:cubicBezTo>
                <a:cubicBezTo>
                  <a:pt x="3312516" y="161647"/>
                  <a:pt x="3311928" y="161941"/>
                  <a:pt x="3311223" y="162528"/>
                </a:cubicBezTo>
                <a:cubicBezTo>
                  <a:pt x="3310519" y="163115"/>
                  <a:pt x="3309168" y="163820"/>
                  <a:pt x="3307171" y="164642"/>
                </a:cubicBezTo>
                <a:cubicBezTo>
                  <a:pt x="3305173" y="165465"/>
                  <a:pt x="3303294" y="165876"/>
                  <a:pt x="3301532" y="165876"/>
                </a:cubicBezTo>
                <a:cubicBezTo>
                  <a:pt x="3299770" y="165876"/>
                  <a:pt x="3298654" y="166052"/>
                  <a:pt x="3298184" y="166405"/>
                </a:cubicBezTo>
                <a:cubicBezTo>
                  <a:pt x="3297714" y="166757"/>
                  <a:pt x="3296657" y="167462"/>
                  <a:pt x="3295012" y="168519"/>
                </a:cubicBezTo>
                <a:cubicBezTo>
                  <a:pt x="3293367" y="169576"/>
                  <a:pt x="3291723" y="170105"/>
                  <a:pt x="3290078" y="170105"/>
                </a:cubicBezTo>
                <a:cubicBezTo>
                  <a:pt x="3288433" y="170105"/>
                  <a:pt x="3287082" y="170340"/>
                  <a:pt x="3286025" y="170810"/>
                </a:cubicBezTo>
                <a:cubicBezTo>
                  <a:pt x="3284968" y="171280"/>
                  <a:pt x="3283558" y="171515"/>
                  <a:pt x="3281796" y="171515"/>
                </a:cubicBezTo>
                <a:cubicBezTo>
                  <a:pt x="3280034" y="171515"/>
                  <a:pt x="3278624" y="171750"/>
                  <a:pt x="3277567" y="172220"/>
                </a:cubicBezTo>
                <a:cubicBezTo>
                  <a:pt x="3276510" y="172689"/>
                  <a:pt x="3275805" y="172924"/>
                  <a:pt x="3275452" y="172924"/>
                </a:cubicBezTo>
                <a:cubicBezTo>
                  <a:pt x="3275100" y="172924"/>
                  <a:pt x="3273866" y="173394"/>
                  <a:pt x="3271752" y="174334"/>
                </a:cubicBezTo>
                <a:cubicBezTo>
                  <a:pt x="3269637" y="175274"/>
                  <a:pt x="3265643" y="175744"/>
                  <a:pt x="3259769" y="175744"/>
                </a:cubicBezTo>
                <a:cubicBezTo>
                  <a:pt x="3253896" y="175744"/>
                  <a:pt x="3250430" y="175979"/>
                  <a:pt x="3249373" y="176449"/>
                </a:cubicBezTo>
                <a:cubicBezTo>
                  <a:pt x="3248315" y="176919"/>
                  <a:pt x="3246906" y="177154"/>
                  <a:pt x="3245144" y="177154"/>
                </a:cubicBezTo>
                <a:cubicBezTo>
                  <a:pt x="3243382" y="177154"/>
                  <a:pt x="3241972" y="177388"/>
                  <a:pt x="3240915" y="177858"/>
                </a:cubicBezTo>
                <a:cubicBezTo>
                  <a:pt x="3239857" y="178328"/>
                  <a:pt x="3238036" y="178563"/>
                  <a:pt x="3235452" y="178563"/>
                </a:cubicBezTo>
                <a:cubicBezTo>
                  <a:pt x="3232868" y="178563"/>
                  <a:pt x="3231164" y="178798"/>
                  <a:pt x="3230342" y="179268"/>
                </a:cubicBezTo>
                <a:cubicBezTo>
                  <a:pt x="3229520" y="179738"/>
                  <a:pt x="3229108" y="179973"/>
                  <a:pt x="3229108" y="179973"/>
                </a:cubicBezTo>
                <a:cubicBezTo>
                  <a:pt x="3229108" y="179973"/>
                  <a:pt x="3224233" y="179973"/>
                  <a:pt x="3214483" y="179973"/>
                </a:cubicBezTo>
                <a:cubicBezTo>
                  <a:pt x="3204732" y="179973"/>
                  <a:pt x="3199211" y="179620"/>
                  <a:pt x="3197919" y="178916"/>
                </a:cubicBezTo>
                <a:cubicBezTo>
                  <a:pt x="3196626" y="178211"/>
                  <a:pt x="3195511" y="177212"/>
                  <a:pt x="3194571" y="175920"/>
                </a:cubicBezTo>
                <a:cubicBezTo>
                  <a:pt x="3193631" y="174628"/>
                  <a:pt x="3193102" y="173159"/>
                  <a:pt x="3192985" y="171515"/>
                </a:cubicBezTo>
                <a:cubicBezTo>
                  <a:pt x="3192867" y="169870"/>
                  <a:pt x="3193161" y="168402"/>
                  <a:pt x="3193866" y="167109"/>
                </a:cubicBezTo>
                <a:cubicBezTo>
                  <a:pt x="3194571" y="165817"/>
                  <a:pt x="3195569" y="164701"/>
                  <a:pt x="3196862" y="163761"/>
                </a:cubicBezTo>
                <a:cubicBezTo>
                  <a:pt x="3198154" y="162822"/>
                  <a:pt x="3199974" y="162234"/>
                  <a:pt x="3202324" y="161999"/>
                </a:cubicBezTo>
                <a:cubicBezTo>
                  <a:pt x="3204674" y="161764"/>
                  <a:pt x="3206553" y="161294"/>
                  <a:pt x="3207963" y="160590"/>
                </a:cubicBezTo>
                <a:cubicBezTo>
                  <a:pt x="3209373" y="159885"/>
                  <a:pt x="3211546" y="159474"/>
                  <a:pt x="3214483" y="159356"/>
                </a:cubicBezTo>
                <a:cubicBezTo>
                  <a:pt x="3217420" y="159239"/>
                  <a:pt x="3220239" y="158769"/>
                  <a:pt x="3222941" y="157946"/>
                </a:cubicBezTo>
                <a:cubicBezTo>
                  <a:pt x="3225643" y="157124"/>
                  <a:pt x="3228521" y="156654"/>
                  <a:pt x="3231575" y="156537"/>
                </a:cubicBezTo>
                <a:cubicBezTo>
                  <a:pt x="3234630" y="156419"/>
                  <a:pt x="3236627" y="156243"/>
                  <a:pt x="3237567" y="156008"/>
                </a:cubicBezTo>
                <a:cubicBezTo>
                  <a:pt x="3238506" y="155773"/>
                  <a:pt x="3240092" y="155186"/>
                  <a:pt x="3242324" y="154246"/>
                </a:cubicBezTo>
                <a:cubicBezTo>
                  <a:pt x="3244556" y="153306"/>
                  <a:pt x="3246788" y="152601"/>
                  <a:pt x="3249020" y="152131"/>
                </a:cubicBezTo>
                <a:cubicBezTo>
                  <a:pt x="3251252" y="151661"/>
                  <a:pt x="3253249" y="151133"/>
                  <a:pt x="3255012" y="150545"/>
                </a:cubicBezTo>
                <a:cubicBezTo>
                  <a:pt x="3256774" y="149958"/>
                  <a:pt x="3259358" y="149606"/>
                  <a:pt x="3262765" y="149488"/>
                </a:cubicBezTo>
                <a:cubicBezTo>
                  <a:pt x="3266172" y="149371"/>
                  <a:pt x="3268110" y="149136"/>
                  <a:pt x="3268580" y="148783"/>
                </a:cubicBezTo>
                <a:cubicBezTo>
                  <a:pt x="3269050" y="148431"/>
                  <a:pt x="3269990" y="148196"/>
                  <a:pt x="3271399" y="148078"/>
                </a:cubicBezTo>
                <a:cubicBezTo>
                  <a:pt x="3272809" y="147961"/>
                  <a:pt x="3273631" y="147785"/>
                  <a:pt x="3273866" y="147550"/>
                </a:cubicBezTo>
                <a:cubicBezTo>
                  <a:pt x="3274101" y="147315"/>
                  <a:pt x="3274865" y="147080"/>
                  <a:pt x="3276157" y="146845"/>
                </a:cubicBezTo>
                <a:cubicBezTo>
                  <a:pt x="3277449" y="146610"/>
                  <a:pt x="3278448" y="146316"/>
                  <a:pt x="3279153" y="145964"/>
                </a:cubicBezTo>
                <a:lnTo>
                  <a:pt x="3283273" y="145277"/>
                </a:lnTo>
                <a:lnTo>
                  <a:pt x="3283558" y="143673"/>
                </a:lnTo>
                <a:cubicBezTo>
                  <a:pt x="3283911" y="142968"/>
                  <a:pt x="3284145" y="134980"/>
                  <a:pt x="3284263" y="119708"/>
                </a:cubicBezTo>
                <a:cubicBezTo>
                  <a:pt x="3284380" y="104436"/>
                  <a:pt x="3284322" y="96683"/>
                  <a:pt x="3284087" y="96448"/>
                </a:cubicBezTo>
                <a:cubicBezTo>
                  <a:pt x="3283852" y="96213"/>
                  <a:pt x="3283617" y="95508"/>
                  <a:pt x="3283382" y="94334"/>
                </a:cubicBezTo>
                <a:cubicBezTo>
                  <a:pt x="3283147" y="93159"/>
                  <a:pt x="3282677" y="91925"/>
                  <a:pt x="3281972" y="90633"/>
                </a:cubicBezTo>
                <a:cubicBezTo>
                  <a:pt x="3281267" y="89341"/>
                  <a:pt x="3280797" y="88107"/>
                  <a:pt x="3280563" y="86933"/>
                </a:cubicBezTo>
                <a:cubicBezTo>
                  <a:pt x="3280327" y="85758"/>
                  <a:pt x="3280034" y="84936"/>
                  <a:pt x="3279682" y="84466"/>
                </a:cubicBezTo>
                <a:cubicBezTo>
                  <a:pt x="3279329" y="83996"/>
                  <a:pt x="3279094" y="82704"/>
                  <a:pt x="3278977" y="80589"/>
                </a:cubicBezTo>
                <a:cubicBezTo>
                  <a:pt x="3278859" y="78475"/>
                  <a:pt x="3279153" y="76771"/>
                  <a:pt x="3279858" y="75479"/>
                </a:cubicBezTo>
                <a:cubicBezTo>
                  <a:pt x="3280563" y="74187"/>
                  <a:pt x="3281561" y="73071"/>
                  <a:pt x="3282853" y="72131"/>
                </a:cubicBezTo>
                <a:lnTo>
                  <a:pt x="3285156" y="71302"/>
                </a:lnTo>
                <a:lnTo>
                  <a:pt x="3278800" y="71778"/>
                </a:lnTo>
                <a:cubicBezTo>
                  <a:pt x="3276216" y="71778"/>
                  <a:pt x="3273338" y="72131"/>
                  <a:pt x="3270166" y="72836"/>
                </a:cubicBezTo>
                <a:cubicBezTo>
                  <a:pt x="3266994" y="73541"/>
                  <a:pt x="3265056" y="73893"/>
                  <a:pt x="3264351" y="73893"/>
                </a:cubicBezTo>
                <a:cubicBezTo>
                  <a:pt x="3263646" y="73893"/>
                  <a:pt x="3262530" y="74128"/>
                  <a:pt x="3261003" y="74598"/>
                </a:cubicBezTo>
                <a:cubicBezTo>
                  <a:pt x="3259476" y="75068"/>
                  <a:pt x="3257596" y="75303"/>
                  <a:pt x="3255364" y="75303"/>
                </a:cubicBezTo>
                <a:cubicBezTo>
                  <a:pt x="3253132" y="75303"/>
                  <a:pt x="3250430" y="75831"/>
                  <a:pt x="3247258" y="76889"/>
                </a:cubicBezTo>
                <a:cubicBezTo>
                  <a:pt x="3244087" y="77946"/>
                  <a:pt x="3242501" y="78475"/>
                  <a:pt x="3242501" y="78475"/>
                </a:cubicBezTo>
                <a:cubicBezTo>
                  <a:pt x="3242501" y="78475"/>
                  <a:pt x="3240327" y="78475"/>
                  <a:pt x="3235981" y="78475"/>
                </a:cubicBezTo>
                <a:cubicBezTo>
                  <a:pt x="3231634" y="78475"/>
                  <a:pt x="3228815" y="78122"/>
                  <a:pt x="3227522" y="77417"/>
                </a:cubicBezTo>
                <a:cubicBezTo>
                  <a:pt x="3226230" y="76712"/>
                  <a:pt x="3225114" y="75714"/>
                  <a:pt x="3224174" y="74422"/>
                </a:cubicBezTo>
                <a:cubicBezTo>
                  <a:pt x="3223234" y="73129"/>
                  <a:pt x="3222706" y="71661"/>
                  <a:pt x="3222588" y="70016"/>
                </a:cubicBezTo>
                <a:cubicBezTo>
                  <a:pt x="3222471" y="68372"/>
                  <a:pt x="3222765" y="66903"/>
                  <a:pt x="3223470" y="65611"/>
                </a:cubicBezTo>
                <a:cubicBezTo>
                  <a:pt x="3224174" y="64319"/>
                  <a:pt x="3225878" y="62733"/>
                  <a:pt x="3228580" y="60853"/>
                </a:cubicBezTo>
                <a:cubicBezTo>
                  <a:pt x="3231282" y="58974"/>
                  <a:pt x="3233749" y="57975"/>
                  <a:pt x="3235981" y="57858"/>
                </a:cubicBezTo>
                <a:cubicBezTo>
                  <a:pt x="3238213" y="57740"/>
                  <a:pt x="3240092" y="57388"/>
                  <a:pt x="3241620" y="56800"/>
                </a:cubicBezTo>
                <a:cubicBezTo>
                  <a:pt x="3243147" y="56213"/>
                  <a:pt x="3244556" y="55567"/>
                  <a:pt x="3245849" y="54862"/>
                </a:cubicBezTo>
                <a:cubicBezTo>
                  <a:pt x="3247141" y="54157"/>
                  <a:pt x="3248492" y="53746"/>
                  <a:pt x="3249901" y="53629"/>
                </a:cubicBezTo>
                <a:cubicBezTo>
                  <a:pt x="3251311" y="53511"/>
                  <a:pt x="3252780" y="53159"/>
                  <a:pt x="3254307" y="52571"/>
                </a:cubicBezTo>
                <a:cubicBezTo>
                  <a:pt x="3255834" y="51984"/>
                  <a:pt x="3257244" y="51338"/>
                  <a:pt x="3258536" y="50633"/>
                </a:cubicBezTo>
                <a:cubicBezTo>
                  <a:pt x="3259828" y="49928"/>
                  <a:pt x="3261179" y="49517"/>
                  <a:pt x="3262589" y="49399"/>
                </a:cubicBezTo>
                <a:cubicBezTo>
                  <a:pt x="3263998" y="49282"/>
                  <a:pt x="3265173" y="48930"/>
                  <a:pt x="3266113" y="48342"/>
                </a:cubicBezTo>
                <a:cubicBezTo>
                  <a:pt x="3267053" y="47755"/>
                  <a:pt x="3268345" y="47226"/>
                  <a:pt x="3269990" y="46756"/>
                </a:cubicBezTo>
                <a:cubicBezTo>
                  <a:pt x="3271634" y="46286"/>
                  <a:pt x="3273338" y="45464"/>
                  <a:pt x="3275100" y="44289"/>
                </a:cubicBezTo>
                <a:cubicBezTo>
                  <a:pt x="3276862" y="43115"/>
                  <a:pt x="3278624" y="42468"/>
                  <a:pt x="3280386" y="42351"/>
                </a:cubicBezTo>
                <a:cubicBezTo>
                  <a:pt x="3282148" y="42233"/>
                  <a:pt x="3283206" y="41999"/>
                  <a:pt x="3283558" y="41646"/>
                </a:cubicBezTo>
                <a:cubicBezTo>
                  <a:pt x="3283911" y="41294"/>
                  <a:pt x="3284733" y="40824"/>
                  <a:pt x="3286025" y="40236"/>
                </a:cubicBezTo>
                <a:lnTo>
                  <a:pt x="3289782" y="38519"/>
                </a:lnTo>
                <a:lnTo>
                  <a:pt x="3285849" y="37593"/>
                </a:lnTo>
                <a:cubicBezTo>
                  <a:pt x="3283969" y="36653"/>
                  <a:pt x="3281972" y="35185"/>
                  <a:pt x="3279858" y="33188"/>
                </a:cubicBezTo>
                <a:cubicBezTo>
                  <a:pt x="3277743" y="31191"/>
                  <a:pt x="3275687" y="28841"/>
                  <a:pt x="3273690" y="26139"/>
                </a:cubicBezTo>
                <a:cubicBezTo>
                  <a:pt x="3271693" y="23437"/>
                  <a:pt x="3268286" y="19678"/>
                  <a:pt x="3263470" y="14862"/>
                </a:cubicBezTo>
                <a:cubicBezTo>
                  <a:pt x="3258653" y="10045"/>
                  <a:pt x="3256363" y="7167"/>
                  <a:pt x="3256597" y="6227"/>
                </a:cubicBezTo>
                <a:cubicBezTo>
                  <a:pt x="3256833" y="5287"/>
                  <a:pt x="3257420" y="4700"/>
                  <a:pt x="3258360" y="4465"/>
                </a:cubicBezTo>
                <a:cubicBezTo>
                  <a:pt x="3259300" y="4230"/>
                  <a:pt x="3259946" y="4289"/>
                  <a:pt x="3260298" y="4641"/>
                </a:cubicBezTo>
                <a:cubicBezTo>
                  <a:pt x="3260650" y="4994"/>
                  <a:pt x="3261708" y="5522"/>
                  <a:pt x="3263470" y="6227"/>
                </a:cubicBezTo>
                <a:cubicBezTo>
                  <a:pt x="3265232" y="6932"/>
                  <a:pt x="3267229" y="7813"/>
                  <a:pt x="3269461" y="8870"/>
                </a:cubicBezTo>
                <a:cubicBezTo>
                  <a:pt x="3271693" y="9928"/>
                  <a:pt x="3273866" y="10809"/>
                  <a:pt x="3275981" y="11514"/>
                </a:cubicBezTo>
                <a:cubicBezTo>
                  <a:pt x="3278096" y="12219"/>
                  <a:pt x="3279799" y="13041"/>
                  <a:pt x="3281091" y="13981"/>
                </a:cubicBezTo>
                <a:cubicBezTo>
                  <a:pt x="3282383" y="14920"/>
                  <a:pt x="3284674" y="16271"/>
                  <a:pt x="3287963" y="18034"/>
                </a:cubicBezTo>
                <a:cubicBezTo>
                  <a:pt x="3291253" y="19796"/>
                  <a:pt x="3293250" y="20735"/>
                  <a:pt x="3293954" y="20853"/>
                </a:cubicBezTo>
                <a:cubicBezTo>
                  <a:pt x="3294659" y="20970"/>
                  <a:pt x="3295658" y="21382"/>
                  <a:pt x="3296950" y="22086"/>
                </a:cubicBezTo>
                <a:cubicBezTo>
                  <a:pt x="3298243" y="22791"/>
                  <a:pt x="3299358" y="23790"/>
                  <a:pt x="3300298" y="25082"/>
                </a:cubicBezTo>
                <a:cubicBezTo>
                  <a:pt x="3301238" y="26374"/>
                  <a:pt x="3301708" y="28019"/>
                  <a:pt x="3301708" y="30016"/>
                </a:cubicBezTo>
                <a:lnTo>
                  <a:pt x="3301145" y="32829"/>
                </a:lnTo>
                <a:lnTo>
                  <a:pt x="3306113" y="30897"/>
                </a:lnTo>
                <a:cubicBezTo>
                  <a:pt x="3308110" y="30662"/>
                  <a:pt x="3309755" y="30075"/>
                  <a:pt x="3311047" y="29135"/>
                </a:cubicBezTo>
                <a:cubicBezTo>
                  <a:pt x="3312339" y="28195"/>
                  <a:pt x="3313631" y="27549"/>
                  <a:pt x="3314924" y="27197"/>
                </a:cubicBezTo>
                <a:cubicBezTo>
                  <a:pt x="3316216" y="26844"/>
                  <a:pt x="3317508" y="26022"/>
                  <a:pt x="3318801" y="24730"/>
                </a:cubicBezTo>
                <a:cubicBezTo>
                  <a:pt x="3320093" y="23437"/>
                  <a:pt x="3321914" y="22204"/>
                  <a:pt x="3324263" y="21029"/>
                </a:cubicBezTo>
                <a:cubicBezTo>
                  <a:pt x="3326613" y="19854"/>
                  <a:pt x="3327964" y="19032"/>
                  <a:pt x="3328316" y="18562"/>
                </a:cubicBezTo>
                <a:cubicBezTo>
                  <a:pt x="3328668" y="18092"/>
                  <a:pt x="3328551" y="17740"/>
                  <a:pt x="3327964" y="17505"/>
                </a:cubicBezTo>
                <a:cubicBezTo>
                  <a:pt x="3327376" y="17270"/>
                  <a:pt x="3326613" y="16506"/>
                  <a:pt x="3325673" y="15214"/>
                </a:cubicBezTo>
                <a:cubicBezTo>
                  <a:pt x="3324733" y="13922"/>
                  <a:pt x="3324204" y="12453"/>
                  <a:pt x="3324087" y="10809"/>
                </a:cubicBezTo>
                <a:cubicBezTo>
                  <a:pt x="3323970" y="9164"/>
                  <a:pt x="3324263" y="7696"/>
                  <a:pt x="3324968" y="6404"/>
                </a:cubicBezTo>
                <a:cubicBezTo>
                  <a:pt x="3325673" y="5111"/>
                  <a:pt x="3326671" y="3995"/>
                  <a:pt x="3327964" y="3055"/>
                </a:cubicBezTo>
                <a:cubicBezTo>
                  <a:pt x="3329256" y="2116"/>
                  <a:pt x="3332839" y="1587"/>
                  <a:pt x="3338713" y="1470"/>
                </a:cubicBezTo>
                <a:close/>
                <a:moveTo>
                  <a:pt x="480546" y="1470"/>
                </a:moveTo>
                <a:cubicBezTo>
                  <a:pt x="482191" y="1352"/>
                  <a:pt x="483483" y="1528"/>
                  <a:pt x="484423" y="1998"/>
                </a:cubicBezTo>
                <a:cubicBezTo>
                  <a:pt x="485362" y="2468"/>
                  <a:pt x="486361" y="3290"/>
                  <a:pt x="487418" y="4465"/>
                </a:cubicBezTo>
                <a:cubicBezTo>
                  <a:pt x="488475" y="5640"/>
                  <a:pt x="489768" y="7931"/>
                  <a:pt x="491295" y="11337"/>
                </a:cubicBezTo>
                <a:cubicBezTo>
                  <a:pt x="492822" y="14744"/>
                  <a:pt x="493762" y="17564"/>
                  <a:pt x="494114" y="19796"/>
                </a:cubicBezTo>
                <a:cubicBezTo>
                  <a:pt x="494467" y="22028"/>
                  <a:pt x="495230" y="25258"/>
                  <a:pt x="496405" y="29487"/>
                </a:cubicBezTo>
                <a:cubicBezTo>
                  <a:pt x="497580" y="33716"/>
                  <a:pt x="498226" y="41940"/>
                  <a:pt x="498343" y="54157"/>
                </a:cubicBezTo>
                <a:lnTo>
                  <a:pt x="498362" y="55543"/>
                </a:lnTo>
                <a:lnTo>
                  <a:pt x="500634" y="55038"/>
                </a:lnTo>
                <a:cubicBezTo>
                  <a:pt x="503923" y="54216"/>
                  <a:pt x="506508" y="53394"/>
                  <a:pt x="508387" y="52571"/>
                </a:cubicBezTo>
                <a:cubicBezTo>
                  <a:pt x="510267" y="51749"/>
                  <a:pt x="511912" y="51220"/>
                  <a:pt x="513321" y="50985"/>
                </a:cubicBezTo>
                <a:cubicBezTo>
                  <a:pt x="514731" y="50750"/>
                  <a:pt x="515612" y="50457"/>
                  <a:pt x="515965" y="50104"/>
                </a:cubicBezTo>
                <a:cubicBezTo>
                  <a:pt x="516317" y="49752"/>
                  <a:pt x="517962" y="49517"/>
                  <a:pt x="520898" y="49399"/>
                </a:cubicBezTo>
                <a:cubicBezTo>
                  <a:pt x="523835" y="49282"/>
                  <a:pt x="525950" y="49576"/>
                  <a:pt x="527242" y="50280"/>
                </a:cubicBezTo>
                <a:cubicBezTo>
                  <a:pt x="528534" y="50985"/>
                  <a:pt x="529650" y="51984"/>
                  <a:pt x="530590" y="53276"/>
                </a:cubicBezTo>
                <a:cubicBezTo>
                  <a:pt x="531530" y="54568"/>
                  <a:pt x="532000" y="56213"/>
                  <a:pt x="532000" y="58210"/>
                </a:cubicBezTo>
                <a:cubicBezTo>
                  <a:pt x="532000" y="60207"/>
                  <a:pt x="531706" y="61676"/>
                  <a:pt x="531119" y="62615"/>
                </a:cubicBezTo>
                <a:cubicBezTo>
                  <a:pt x="530531" y="63555"/>
                  <a:pt x="529415" y="64554"/>
                  <a:pt x="527771" y="65611"/>
                </a:cubicBezTo>
                <a:cubicBezTo>
                  <a:pt x="526126" y="66668"/>
                  <a:pt x="524951" y="67197"/>
                  <a:pt x="524247" y="67197"/>
                </a:cubicBezTo>
                <a:cubicBezTo>
                  <a:pt x="523542" y="67197"/>
                  <a:pt x="522837" y="67432"/>
                  <a:pt x="522132" y="67902"/>
                </a:cubicBezTo>
                <a:cubicBezTo>
                  <a:pt x="521427" y="68372"/>
                  <a:pt x="520370" y="68607"/>
                  <a:pt x="518960" y="68607"/>
                </a:cubicBezTo>
                <a:cubicBezTo>
                  <a:pt x="517551" y="68607"/>
                  <a:pt x="515730" y="69077"/>
                  <a:pt x="513498" y="70016"/>
                </a:cubicBezTo>
                <a:cubicBezTo>
                  <a:pt x="511266" y="70956"/>
                  <a:pt x="509151" y="71426"/>
                  <a:pt x="507154" y="71426"/>
                </a:cubicBezTo>
                <a:cubicBezTo>
                  <a:pt x="505157" y="71426"/>
                  <a:pt x="503101" y="71602"/>
                  <a:pt x="500987" y="71955"/>
                </a:cubicBezTo>
                <a:lnTo>
                  <a:pt x="498879" y="72417"/>
                </a:lnTo>
                <a:lnTo>
                  <a:pt x="499048" y="73541"/>
                </a:lnTo>
                <a:cubicBezTo>
                  <a:pt x="499401" y="74245"/>
                  <a:pt x="499636" y="76125"/>
                  <a:pt x="499753" y="79179"/>
                </a:cubicBezTo>
                <a:cubicBezTo>
                  <a:pt x="499870" y="82234"/>
                  <a:pt x="500105" y="84113"/>
                  <a:pt x="500458" y="84818"/>
                </a:cubicBezTo>
                <a:cubicBezTo>
                  <a:pt x="500810" y="85523"/>
                  <a:pt x="501045" y="87344"/>
                  <a:pt x="501163" y="90281"/>
                </a:cubicBezTo>
                <a:cubicBezTo>
                  <a:pt x="501280" y="93218"/>
                  <a:pt x="501515" y="94921"/>
                  <a:pt x="501868" y="95391"/>
                </a:cubicBezTo>
                <a:cubicBezTo>
                  <a:pt x="502132" y="95743"/>
                  <a:pt x="502297" y="98871"/>
                  <a:pt x="502363" y="104774"/>
                </a:cubicBezTo>
                <a:lnTo>
                  <a:pt x="502380" y="108308"/>
                </a:lnTo>
                <a:lnTo>
                  <a:pt x="502572" y="108254"/>
                </a:lnTo>
                <a:lnTo>
                  <a:pt x="511348" y="106102"/>
                </a:lnTo>
                <a:lnTo>
                  <a:pt x="513321" y="103673"/>
                </a:lnTo>
                <a:cubicBezTo>
                  <a:pt x="514731" y="101206"/>
                  <a:pt x="516082" y="99561"/>
                  <a:pt x="517374" y="98739"/>
                </a:cubicBezTo>
                <a:cubicBezTo>
                  <a:pt x="518666" y="97917"/>
                  <a:pt x="519724" y="97094"/>
                  <a:pt x="520546" y="96272"/>
                </a:cubicBezTo>
                <a:cubicBezTo>
                  <a:pt x="521368" y="95450"/>
                  <a:pt x="522896" y="94157"/>
                  <a:pt x="525128" y="92395"/>
                </a:cubicBezTo>
                <a:cubicBezTo>
                  <a:pt x="527360" y="90633"/>
                  <a:pt x="530943" y="86580"/>
                  <a:pt x="535877" y="80237"/>
                </a:cubicBezTo>
                <a:cubicBezTo>
                  <a:pt x="540811" y="73893"/>
                  <a:pt x="544217" y="70016"/>
                  <a:pt x="546097" y="68607"/>
                </a:cubicBezTo>
                <a:cubicBezTo>
                  <a:pt x="547976" y="67197"/>
                  <a:pt x="549386" y="65846"/>
                  <a:pt x="550326" y="64554"/>
                </a:cubicBezTo>
                <a:cubicBezTo>
                  <a:pt x="551266" y="63261"/>
                  <a:pt x="552323" y="62028"/>
                  <a:pt x="553498" y="60853"/>
                </a:cubicBezTo>
                <a:cubicBezTo>
                  <a:pt x="554673" y="59679"/>
                  <a:pt x="555965" y="57858"/>
                  <a:pt x="557375" y="55391"/>
                </a:cubicBezTo>
                <a:cubicBezTo>
                  <a:pt x="558784" y="52924"/>
                  <a:pt x="560018" y="50985"/>
                  <a:pt x="561075" y="49576"/>
                </a:cubicBezTo>
                <a:cubicBezTo>
                  <a:pt x="562132" y="48166"/>
                  <a:pt x="562837" y="46815"/>
                  <a:pt x="563190" y="45523"/>
                </a:cubicBezTo>
                <a:cubicBezTo>
                  <a:pt x="563542" y="44231"/>
                  <a:pt x="564305" y="42468"/>
                  <a:pt x="565480" y="40236"/>
                </a:cubicBezTo>
                <a:cubicBezTo>
                  <a:pt x="566655" y="38004"/>
                  <a:pt x="567888" y="36418"/>
                  <a:pt x="569181" y="35479"/>
                </a:cubicBezTo>
                <a:cubicBezTo>
                  <a:pt x="570473" y="34539"/>
                  <a:pt x="571941" y="34010"/>
                  <a:pt x="573586" y="33893"/>
                </a:cubicBezTo>
                <a:cubicBezTo>
                  <a:pt x="575231" y="33775"/>
                  <a:pt x="576699" y="34069"/>
                  <a:pt x="577991" y="34774"/>
                </a:cubicBezTo>
                <a:cubicBezTo>
                  <a:pt x="579283" y="35479"/>
                  <a:pt x="580400" y="36477"/>
                  <a:pt x="581339" y="37769"/>
                </a:cubicBezTo>
                <a:cubicBezTo>
                  <a:pt x="582279" y="39062"/>
                  <a:pt x="582808" y="40706"/>
                  <a:pt x="582925" y="42703"/>
                </a:cubicBezTo>
                <a:cubicBezTo>
                  <a:pt x="583043" y="44700"/>
                  <a:pt x="582867" y="46228"/>
                  <a:pt x="582397" y="47285"/>
                </a:cubicBezTo>
                <a:cubicBezTo>
                  <a:pt x="581927" y="48342"/>
                  <a:pt x="581633" y="48871"/>
                  <a:pt x="581515" y="48871"/>
                </a:cubicBezTo>
                <a:cubicBezTo>
                  <a:pt x="581398" y="48871"/>
                  <a:pt x="581104" y="49752"/>
                  <a:pt x="580635" y="51514"/>
                </a:cubicBezTo>
                <a:cubicBezTo>
                  <a:pt x="580165" y="53276"/>
                  <a:pt x="579460" y="54803"/>
                  <a:pt x="578520" y="56096"/>
                </a:cubicBezTo>
                <a:cubicBezTo>
                  <a:pt x="577580" y="57388"/>
                  <a:pt x="577051" y="58034"/>
                  <a:pt x="576934" y="58034"/>
                </a:cubicBezTo>
                <a:cubicBezTo>
                  <a:pt x="576817" y="58034"/>
                  <a:pt x="575877" y="59561"/>
                  <a:pt x="574115" y="62615"/>
                </a:cubicBezTo>
                <a:cubicBezTo>
                  <a:pt x="572353" y="65670"/>
                  <a:pt x="570943" y="67843"/>
                  <a:pt x="569886" y="69135"/>
                </a:cubicBezTo>
                <a:cubicBezTo>
                  <a:pt x="568828" y="70427"/>
                  <a:pt x="568241" y="71074"/>
                  <a:pt x="568124" y="71074"/>
                </a:cubicBezTo>
                <a:cubicBezTo>
                  <a:pt x="568006" y="71074"/>
                  <a:pt x="567360" y="71896"/>
                  <a:pt x="566185" y="73541"/>
                </a:cubicBezTo>
                <a:cubicBezTo>
                  <a:pt x="565010" y="75185"/>
                  <a:pt x="563425" y="76947"/>
                  <a:pt x="561427" y="78827"/>
                </a:cubicBezTo>
                <a:cubicBezTo>
                  <a:pt x="559430" y="80707"/>
                  <a:pt x="558314" y="81646"/>
                  <a:pt x="558079" y="81646"/>
                </a:cubicBezTo>
                <a:cubicBezTo>
                  <a:pt x="557844" y="81646"/>
                  <a:pt x="557492" y="81940"/>
                  <a:pt x="557022" y="82527"/>
                </a:cubicBezTo>
                <a:cubicBezTo>
                  <a:pt x="556552" y="83115"/>
                  <a:pt x="556258" y="83408"/>
                  <a:pt x="556141" y="83408"/>
                </a:cubicBezTo>
                <a:cubicBezTo>
                  <a:pt x="556024" y="83408"/>
                  <a:pt x="553909" y="86110"/>
                  <a:pt x="549797" y="91514"/>
                </a:cubicBezTo>
                <a:cubicBezTo>
                  <a:pt x="545686" y="96918"/>
                  <a:pt x="542573" y="100619"/>
                  <a:pt x="540458" y="102616"/>
                </a:cubicBezTo>
                <a:lnTo>
                  <a:pt x="540153" y="102875"/>
                </a:lnTo>
                <a:lnTo>
                  <a:pt x="553145" y="102263"/>
                </a:lnTo>
                <a:cubicBezTo>
                  <a:pt x="554555" y="101911"/>
                  <a:pt x="561897" y="101676"/>
                  <a:pt x="575172" y="101558"/>
                </a:cubicBezTo>
                <a:cubicBezTo>
                  <a:pt x="588447" y="101441"/>
                  <a:pt x="595319" y="101206"/>
                  <a:pt x="595789" y="100854"/>
                </a:cubicBezTo>
                <a:cubicBezTo>
                  <a:pt x="596259" y="100501"/>
                  <a:pt x="597257" y="100266"/>
                  <a:pt x="598784" y="100149"/>
                </a:cubicBezTo>
                <a:cubicBezTo>
                  <a:pt x="600312" y="100031"/>
                  <a:pt x="601251" y="99796"/>
                  <a:pt x="601604" y="99444"/>
                </a:cubicBezTo>
                <a:cubicBezTo>
                  <a:pt x="601956" y="99091"/>
                  <a:pt x="604364" y="98856"/>
                  <a:pt x="608829" y="98739"/>
                </a:cubicBezTo>
                <a:cubicBezTo>
                  <a:pt x="613293" y="98621"/>
                  <a:pt x="616171" y="98915"/>
                  <a:pt x="617463" y="99620"/>
                </a:cubicBezTo>
                <a:cubicBezTo>
                  <a:pt x="618755" y="100325"/>
                  <a:pt x="619871" y="101323"/>
                  <a:pt x="620811" y="102616"/>
                </a:cubicBezTo>
                <a:cubicBezTo>
                  <a:pt x="621751" y="103908"/>
                  <a:pt x="622221" y="105553"/>
                  <a:pt x="622221" y="107550"/>
                </a:cubicBezTo>
                <a:cubicBezTo>
                  <a:pt x="622221" y="109547"/>
                  <a:pt x="621927" y="111015"/>
                  <a:pt x="621340" y="111955"/>
                </a:cubicBezTo>
                <a:cubicBezTo>
                  <a:pt x="620752" y="112895"/>
                  <a:pt x="619636" y="113893"/>
                  <a:pt x="617992" y="114951"/>
                </a:cubicBezTo>
                <a:cubicBezTo>
                  <a:pt x="616347" y="116008"/>
                  <a:pt x="614232" y="116536"/>
                  <a:pt x="611648" y="116536"/>
                </a:cubicBezTo>
                <a:cubicBezTo>
                  <a:pt x="609064" y="116536"/>
                  <a:pt x="607419" y="116771"/>
                  <a:pt x="606714" y="117241"/>
                </a:cubicBezTo>
                <a:cubicBezTo>
                  <a:pt x="606009" y="117711"/>
                  <a:pt x="604952" y="117946"/>
                  <a:pt x="603542" y="117946"/>
                </a:cubicBezTo>
                <a:cubicBezTo>
                  <a:pt x="602133" y="117946"/>
                  <a:pt x="601193" y="118122"/>
                  <a:pt x="600723" y="118475"/>
                </a:cubicBezTo>
                <a:cubicBezTo>
                  <a:pt x="600253" y="118827"/>
                  <a:pt x="593439" y="119003"/>
                  <a:pt x="580282" y="119003"/>
                </a:cubicBezTo>
                <a:cubicBezTo>
                  <a:pt x="567125" y="119003"/>
                  <a:pt x="559841" y="119180"/>
                  <a:pt x="558432" y="119532"/>
                </a:cubicBezTo>
                <a:cubicBezTo>
                  <a:pt x="557022" y="119884"/>
                  <a:pt x="553968" y="120178"/>
                  <a:pt x="549269" y="120413"/>
                </a:cubicBezTo>
                <a:cubicBezTo>
                  <a:pt x="544570" y="120648"/>
                  <a:pt x="540223" y="120766"/>
                  <a:pt x="536229" y="120766"/>
                </a:cubicBezTo>
                <a:cubicBezTo>
                  <a:pt x="532235" y="120766"/>
                  <a:pt x="529533" y="121000"/>
                  <a:pt x="528123" y="121470"/>
                </a:cubicBezTo>
                <a:cubicBezTo>
                  <a:pt x="526714" y="121940"/>
                  <a:pt x="525069" y="122175"/>
                  <a:pt x="523189" y="122175"/>
                </a:cubicBezTo>
                <a:lnTo>
                  <a:pt x="520783" y="122696"/>
                </a:lnTo>
                <a:lnTo>
                  <a:pt x="519357" y="124158"/>
                </a:lnTo>
                <a:cubicBezTo>
                  <a:pt x="518564" y="124951"/>
                  <a:pt x="518138" y="125347"/>
                  <a:pt x="518079" y="125347"/>
                </a:cubicBezTo>
                <a:cubicBezTo>
                  <a:pt x="517962" y="125347"/>
                  <a:pt x="517785" y="125641"/>
                  <a:pt x="517551" y="126228"/>
                </a:cubicBezTo>
                <a:cubicBezTo>
                  <a:pt x="517315" y="126815"/>
                  <a:pt x="516787" y="127873"/>
                  <a:pt x="515965" y="129400"/>
                </a:cubicBezTo>
                <a:cubicBezTo>
                  <a:pt x="515142" y="130927"/>
                  <a:pt x="513556" y="132630"/>
                  <a:pt x="511207" y="134510"/>
                </a:cubicBezTo>
                <a:cubicBezTo>
                  <a:pt x="508857" y="136390"/>
                  <a:pt x="507624" y="137330"/>
                  <a:pt x="507506" y="137330"/>
                </a:cubicBezTo>
                <a:cubicBezTo>
                  <a:pt x="507389" y="137330"/>
                  <a:pt x="506743" y="138152"/>
                  <a:pt x="505568" y="139796"/>
                </a:cubicBezTo>
                <a:cubicBezTo>
                  <a:pt x="504393" y="141441"/>
                  <a:pt x="502925" y="143086"/>
                  <a:pt x="501163" y="144730"/>
                </a:cubicBezTo>
                <a:cubicBezTo>
                  <a:pt x="499401" y="146375"/>
                  <a:pt x="498402" y="147197"/>
                  <a:pt x="498167" y="147197"/>
                </a:cubicBezTo>
                <a:cubicBezTo>
                  <a:pt x="497932" y="147197"/>
                  <a:pt x="497404" y="147785"/>
                  <a:pt x="496581" y="148960"/>
                </a:cubicBezTo>
                <a:cubicBezTo>
                  <a:pt x="495759" y="150134"/>
                  <a:pt x="493527" y="152484"/>
                  <a:pt x="489885" y="156008"/>
                </a:cubicBezTo>
                <a:cubicBezTo>
                  <a:pt x="486243" y="159532"/>
                  <a:pt x="484305" y="161294"/>
                  <a:pt x="484070" y="161294"/>
                </a:cubicBezTo>
                <a:cubicBezTo>
                  <a:pt x="483835" y="161294"/>
                  <a:pt x="483483" y="161706"/>
                  <a:pt x="483013" y="162528"/>
                </a:cubicBezTo>
                <a:cubicBezTo>
                  <a:pt x="482778" y="162939"/>
                  <a:pt x="482117" y="163717"/>
                  <a:pt x="481030" y="164863"/>
                </a:cubicBezTo>
                <a:lnTo>
                  <a:pt x="477389" y="168504"/>
                </a:lnTo>
                <a:lnTo>
                  <a:pt x="478123" y="170590"/>
                </a:lnTo>
                <a:cubicBezTo>
                  <a:pt x="478387" y="172029"/>
                  <a:pt x="478549" y="173864"/>
                  <a:pt x="478607" y="176096"/>
                </a:cubicBezTo>
                <a:cubicBezTo>
                  <a:pt x="478666" y="178328"/>
                  <a:pt x="478681" y="180105"/>
                  <a:pt x="478652" y="181427"/>
                </a:cubicBezTo>
                <a:lnTo>
                  <a:pt x="478558" y="182529"/>
                </a:lnTo>
                <a:lnTo>
                  <a:pt x="483718" y="177330"/>
                </a:lnTo>
                <a:cubicBezTo>
                  <a:pt x="488652" y="172513"/>
                  <a:pt x="491706" y="169929"/>
                  <a:pt x="492881" y="169576"/>
                </a:cubicBezTo>
                <a:cubicBezTo>
                  <a:pt x="494055" y="169224"/>
                  <a:pt x="494995" y="168754"/>
                  <a:pt x="495700" y="168167"/>
                </a:cubicBezTo>
                <a:cubicBezTo>
                  <a:pt x="496405" y="167579"/>
                  <a:pt x="497873" y="166816"/>
                  <a:pt x="500105" y="165876"/>
                </a:cubicBezTo>
                <a:cubicBezTo>
                  <a:pt x="502337" y="164936"/>
                  <a:pt x="505685" y="163468"/>
                  <a:pt x="510150" y="161471"/>
                </a:cubicBezTo>
                <a:cubicBezTo>
                  <a:pt x="514614" y="159474"/>
                  <a:pt x="517492" y="158358"/>
                  <a:pt x="518784" y="158123"/>
                </a:cubicBezTo>
                <a:cubicBezTo>
                  <a:pt x="520076" y="157888"/>
                  <a:pt x="521368" y="157359"/>
                  <a:pt x="522661" y="156537"/>
                </a:cubicBezTo>
                <a:cubicBezTo>
                  <a:pt x="523953" y="155714"/>
                  <a:pt x="525832" y="155244"/>
                  <a:pt x="528299" y="155127"/>
                </a:cubicBezTo>
                <a:cubicBezTo>
                  <a:pt x="530766" y="155009"/>
                  <a:pt x="532646" y="154540"/>
                  <a:pt x="533938" y="153717"/>
                </a:cubicBezTo>
                <a:cubicBezTo>
                  <a:pt x="535231" y="152895"/>
                  <a:pt x="536640" y="152425"/>
                  <a:pt x="538167" y="152308"/>
                </a:cubicBezTo>
                <a:cubicBezTo>
                  <a:pt x="539694" y="152190"/>
                  <a:pt x="540634" y="151955"/>
                  <a:pt x="540987" y="151603"/>
                </a:cubicBezTo>
                <a:cubicBezTo>
                  <a:pt x="541339" y="151250"/>
                  <a:pt x="542573" y="151015"/>
                  <a:pt x="544687" y="150898"/>
                </a:cubicBezTo>
                <a:cubicBezTo>
                  <a:pt x="546802" y="150780"/>
                  <a:pt x="548505" y="151074"/>
                  <a:pt x="549797" y="151779"/>
                </a:cubicBezTo>
                <a:cubicBezTo>
                  <a:pt x="551090" y="152484"/>
                  <a:pt x="552441" y="153835"/>
                  <a:pt x="553850" y="155832"/>
                </a:cubicBezTo>
                <a:cubicBezTo>
                  <a:pt x="555260" y="157829"/>
                  <a:pt x="556435" y="159826"/>
                  <a:pt x="557375" y="161823"/>
                </a:cubicBezTo>
                <a:cubicBezTo>
                  <a:pt x="558314" y="163820"/>
                  <a:pt x="558843" y="169811"/>
                  <a:pt x="558960" y="179797"/>
                </a:cubicBezTo>
                <a:cubicBezTo>
                  <a:pt x="559078" y="189782"/>
                  <a:pt x="559313" y="195010"/>
                  <a:pt x="559665" y="195480"/>
                </a:cubicBezTo>
                <a:cubicBezTo>
                  <a:pt x="560018" y="195950"/>
                  <a:pt x="560253" y="200472"/>
                  <a:pt x="560370" y="209048"/>
                </a:cubicBezTo>
                <a:cubicBezTo>
                  <a:pt x="560488" y="217624"/>
                  <a:pt x="560723" y="222264"/>
                  <a:pt x="561075" y="222969"/>
                </a:cubicBezTo>
                <a:cubicBezTo>
                  <a:pt x="561427" y="223674"/>
                  <a:pt x="561604" y="236361"/>
                  <a:pt x="561604" y="261031"/>
                </a:cubicBezTo>
                <a:cubicBezTo>
                  <a:pt x="561604" y="285700"/>
                  <a:pt x="561310" y="298505"/>
                  <a:pt x="560723" y="299445"/>
                </a:cubicBezTo>
                <a:cubicBezTo>
                  <a:pt x="560135" y="300385"/>
                  <a:pt x="559019" y="301383"/>
                  <a:pt x="557375" y="302441"/>
                </a:cubicBezTo>
                <a:cubicBezTo>
                  <a:pt x="555730" y="303498"/>
                  <a:pt x="554908" y="304027"/>
                  <a:pt x="554908" y="304027"/>
                </a:cubicBezTo>
                <a:cubicBezTo>
                  <a:pt x="554908" y="304027"/>
                  <a:pt x="553791" y="304027"/>
                  <a:pt x="551559" y="304027"/>
                </a:cubicBezTo>
                <a:cubicBezTo>
                  <a:pt x="549327" y="304027"/>
                  <a:pt x="547565" y="303674"/>
                  <a:pt x="546273" y="302969"/>
                </a:cubicBezTo>
                <a:cubicBezTo>
                  <a:pt x="544981" y="302264"/>
                  <a:pt x="543747" y="301031"/>
                  <a:pt x="542573" y="299269"/>
                </a:cubicBezTo>
                <a:cubicBezTo>
                  <a:pt x="541398" y="297507"/>
                  <a:pt x="539812" y="295275"/>
                  <a:pt x="537815" y="292573"/>
                </a:cubicBezTo>
                <a:cubicBezTo>
                  <a:pt x="535818" y="289871"/>
                  <a:pt x="534760" y="287697"/>
                  <a:pt x="534643" y="286053"/>
                </a:cubicBezTo>
                <a:lnTo>
                  <a:pt x="535001" y="283429"/>
                </a:lnTo>
                <a:lnTo>
                  <a:pt x="533762" y="282529"/>
                </a:lnTo>
                <a:cubicBezTo>
                  <a:pt x="532587" y="281354"/>
                  <a:pt x="531354" y="280473"/>
                  <a:pt x="530062" y="279885"/>
                </a:cubicBezTo>
                <a:cubicBezTo>
                  <a:pt x="528769" y="279298"/>
                  <a:pt x="527712" y="278946"/>
                  <a:pt x="526890" y="278828"/>
                </a:cubicBezTo>
                <a:cubicBezTo>
                  <a:pt x="526067" y="278711"/>
                  <a:pt x="525363" y="278476"/>
                  <a:pt x="524775" y="278123"/>
                </a:cubicBezTo>
                <a:cubicBezTo>
                  <a:pt x="524188" y="277771"/>
                  <a:pt x="521780" y="277536"/>
                  <a:pt x="517551" y="277418"/>
                </a:cubicBezTo>
                <a:cubicBezTo>
                  <a:pt x="513321" y="277301"/>
                  <a:pt x="510502" y="277712"/>
                  <a:pt x="509092" y="278652"/>
                </a:cubicBezTo>
                <a:cubicBezTo>
                  <a:pt x="507683" y="279592"/>
                  <a:pt x="506273" y="280062"/>
                  <a:pt x="504863" y="280062"/>
                </a:cubicBezTo>
                <a:cubicBezTo>
                  <a:pt x="503453" y="280062"/>
                  <a:pt x="502337" y="280297"/>
                  <a:pt x="501515" y="280766"/>
                </a:cubicBezTo>
                <a:cubicBezTo>
                  <a:pt x="500693" y="281236"/>
                  <a:pt x="498872" y="281471"/>
                  <a:pt x="496053" y="281471"/>
                </a:cubicBezTo>
                <a:cubicBezTo>
                  <a:pt x="493233" y="281471"/>
                  <a:pt x="491471" y="281765"/>
                  <a:pt x="490766" y="282352"/>
                </a:cubicBezTo>
                <a:cubicBezTo>
                  <a:pt x="490061" y="282940"/>
                  <a:pt x="488534" y="283586"/>
                  <a:pt x="486185" y="284291"/>
                </a:cubicBezTo>
                <a:cubicBezTo>
                  <a:pt x="483835" y="284996"/>
                  <a:pt x="482367" y="285348"/>
                  <a:pt x="481779" y="285348"/>
                </a:cubicBezTo>
                <a:cubicBezTo>
                  <a:pt x="481192" y="285348"/>
                  <a:pt x="480370" y="285642"/>
                  <a:pt x="479312" y="286229"/>
                </a:cubicBezTo>
                <a:cubicBezTo>
                  <a:pt x="478255" y="286816"/>
                  <a:pt x="475377" y="287110"/>
                  <a:pt x="470678" y="287110"/>
                </a:cubicBezTo>
                <a:cubicBezTo>
                  <a:pt x="465979" y="287110"/>
                  <a:pt x="462983" y="286758"/>
                  <a:pt x="461691" y="286053"/>
                </a:cubicBezTo>
                <a:lnTo>
                  <a:pt x="461279" y="285684"/>
                </a:lnTo>
                <a:lnTo>
                  <a:pt x="457462" y="284643"/>
                </a:lnTo>
                <a:cubicBezTo>
                  <a:pt x="456170" y="283938"/>
                  <a:pt x="455054" y="282940"/>
                  <a:pt x="454114" y="281648"/>
                </a:cubicBezTo>
                <a:cubicBezTo>
                  <a:pt x="453174" y="280355"/>
                  <a:pt x="452704" y="273189"/>
                  <a:pt x="452704" y="260150"/>
                </a:cubicBezTo>
                <a:cubicBezTo>
                  <a:pt x="452704" y="247110"/>
                  <a:pt x="452880" y="240296"/>
                  <a:pt x="453233" y="239709"/>
                </a:cubicBezTo>
                <a:cubicBezTo>
                  <a:pt x="453585" y="239122"/>
                  <a:pt x="453996" y="238652"/>
                  <a:pt x="454466" y="238299"/>
                </a:cubicBezTo>
                <a:cubicBezTo>
                  <a:pt x="454936" y="237947"/>
                  <a:pt x="455171" y="236126"/>
                  <a:pt x="455171" y="232837"/>
                </a:cubicBezTo>
                <a:cubicBezTo>
                  <a:pt x="455171" y="229547"/>
                  <a:pt x="455347" y="227550"/>
                  <a:pt x="455700" y="226845"/>
                </a:cubicBezTo>
                <a:cubicBezTo>
                  <a:pt x="456052" y="226141"/>
                  <a:pt x="456287" y="224320"/>
                  <a:pt x="456405" y="221383"/>
                </a:cubicBezTo>
                <a:cubicBezTo>
                  <a:pt x="456522" y="218446"/>
                  <a:pt x="456757" y="216684"/>
                  <a:pt x="457110" y="216096"/>
                </a:cubicBezTo>
                <a:cubicBezTo>
                  <a:pt x="457462" y="215509"/>
                  <a:pt x="457697" y="213864"/>
                  <a:pt x="457814" y="211163"/>
                </a:cubicBezTo>
                <a:cubicBezTo>
                  <a:pt x="457932" y="208461"/>
                  <a:pt x="458167" y="206816"/>
                  <a:pt x="458519" y="206229"/>
                </a:cubicBezTo>
                <a:cubicBezTo>
                  <a:pt x="458872" y="205641"/>
                  <a:pt x="459107" y="201588"/>
                  <a:pt x="459224" y="194070"/>
                </a:cubicBezTo>
                <a:cubicBezTo>
                  <a:pt x="459283" y="190311"/>
                  <a:pt x="459371" y="187403"/>
                  <a:pt x="459488" y="185347"/>
                </a:cubicBezTo>
                <a:lnTo>
                  <a:pt x="459594" y="184482"/>
                </a:lnTo>
                <a:lnTo>
                  <a:pt x="459048" y="184907"/>
                </a:lnTo>
                <a:cubicBezTo>
                  <a:pt x="458813" y="184907"/>
                  <a:pt x="458226" y="185377"/>
                  <a:pt x="457286" y="186317"/>
                </a:cubicBezTo>
                <a:cubicBezTo>
                  <a:pt x="456346" y="187256"/>
                  <a:pt x="455759" y="187726"/>
                  <a:pt x="455524" y="187726"/>
                </a:cubicBezTo>
                <a:cubicBezTo>
                  <a:pt x="455289" y="187726"/>
                  <a:pt x="454995" y="187961"/>
                  <a:pt x="454643" y="188431"/>
                </a:cubicBezTo>
                <a:cubicBezTo>
                  <a:pt x="454290" y="188901"/>
                  <a:pt x="453233" y="190076"/>
                  <a:pt x="451471" y="191955"/>
                </a:cubicBezTo>
                <a:cubicBezTo>
                  <a:pt x="449709" y="193835"/>
                  <a:pt x="448710" y="194775"/>
                  <a:pt x="448475" y="194775"/>
                </a:cubicBezTo>
                <a:cubicBezTo>
                  <a:pt x="448240" y="194775"/>
                  <a:pt x="447947" y="195010"/>
                  <a:pt x="447594" y="195480"/>
                </a:cubicBezTo>
                <a:cubicBezTo>
                  <a:pt x="447242" y="195950"/>
                  <a:pt x="446478" y="196772"/>
                  <a:pt x="445303" y="197947"/>
                </a:cubicBezTo>
                <a:cubicBezTo>
                  <a:pt x="444129" y="199121"/>
                  <a:pt x="443424" y="199709"/>
                  <a:pt x="443189" y="199709"/>
                </a:cubicBezTo>
                <a:cubicBezTo>
                  <a:pt x="442954" y="199709"/>
                  <a:pt x="442132" y="200590"/>
                  <a:pt x="440722" y="202352"/>
                </a:cubicBezTo>
                <a:cubicBezTo>
                  <a:pt x="439312" y="204114"/>
                  <a:pt x="437374" y="205876"/>
                  <a:pt x="434907" y="207638"/>
                </a:cubicBezTo>
                <a:cubicBezTo>
                  <a:pt x="432440" y="209400"/>
                  <a:pt x="431089" y="210281"/>
                  <a:pt x="430854" y="210281"/>
                </a:cubicBezTo>
                <a:cubicBezTo>
                  <a:pt x="430619" y="210281"/>
                  <a:pt x="429973" y="210810"/>
                  <a:pt x="428916" y="211867"/>
                </a:cubicBezTo>
                <a:cubicBezTo>
                  <a:pt x="427858" y="212925"/>
                  <a:pt x="426331" y="214099"/>
                  <a:pt x="424334" y="215392"/>
                </a:cubicBezTo>
                <a:cubicBezTo>
                  <a:pt x="422337" y="216684"/>
                  <a:pt x="421221" y="217330"/>
                  <a:pt x="420986" y="217330"/>
                </a:cubicBezTo>
                <a:cubicBezTo>
                  <a:pt x="420751" y="217330"/>
                  <a:pt x="419694" y="218094"/>
                  <a:pt x="417814" y="219621"/>
                </a:cubicBezTo>
                <a:cubicBezTo>
                  <a:pt x="415935" y="221148"/>
                  <a:pt x="414877" y="221911"/>
                  <a:pt x="414642" y="221911"/>
                </a:cubicBezTo>
                <a:cubicBezTo>
                  <a:pt x="414407" y="221911"/>
                  <a:pt x="414114" y="222146"/>
                  <a:pt x="413761" y="222616"/>
                </a:cubicBezTo>
                <a:cubicBezTo>
                  <a:pt x="413409" y="223086"/>
                  <a:pt x="412410" y="223850"/>
                  <a:pt x="410766" y="224907"/>
                </a:cubicBezTo>
                <a:cubicBezTo>
                  <a:pt x="409121" y="225964"/>
                  <a:pt x="408064" y="226493"/>
                  <a:pt x="407594" y="226493"/>
                </a:cubicBezTo>
                <a:cubicBezTo>
                  <a:pt x="407124" y="226493"/>
                  <a:pt x="406537" y="226904"/>
                  <a:pt x="405832" y="227726"/>
                </a:cubicBezTo>
                <a:cubicBezTo>
                  <a:pt x="405127" y="228549"/>
                  <a:pt x="403893" y="229665"/>
                  <a:pt x="402131" y="231075"/>
                </a:cubicBezTo>
                <a:cubicBezTo>
                  <a:pt x="400369" y="232484"/>
                  <a:pt x="399371" y="233189"/>
                  <a:pt x="399136" y="233189"/>
                </a:cubicBezTo>
                <a:cubicBezTo>
                  <a:pt x="398901" y="233189"/>
                  <a:pt x="398372" y="233659"/>
                  <a:pt x="397550" y="234599"/>
                </a:cubicBezTo>
                <a:cubicBezTo>
                  <a:pt x="396727" y="235539"/>
                  <a:pt x="395494" y="236537"/>
                  <a:pt x="393849" y="237594"/>
                </a:cubicBezTo>
                <a:cubicBezTo>
                  <a:pt x="392205" y="238652"/>
                  <a:pt x="391147" y="239180"/>
                  <a:pt x="390678" y="239180"/>
                </a:cubicBezTo>
                <a:cubicBezTo>
                  <a:pt x="390208" y="239180"/>
                  <a:pt x="389562" y="239533"/>
                  <a:pt x="388739" y="240238"/>
                </a:cubicBezTo>
                <a:cubicBezTo>
                  <a:pt x="387917" y="240942"/>
                  <a:pt x="387388" y="241295"/>
                  <a:pt x="387153" y="241295"/>
                </a:cubicBezTo>
                <a:cubicBezTo>
                  <a:pt x="386918" y="241295"/>
                  <a:pt x="386037" y="242058"/>
                  <a:pt x="384510" y="243586"/>
                </a:cubicBezTo>
                <a:cubicBezTo>
                  <a:pt x="382983" y="245113"/>
                  <a:pt x="379987" y="247404"/>
                  <a:pt x="375523" y="250458"/>
                </a:cubicBezTo>
                <a:cubicBezTo>
                  <a:pt x="371059" y="253512"/>
                  <a:pt x="367359" y="255862"/>
                  <a:pt x="364422" y="257506"/>
                </a:cubicBezTo>
                <a:cubicBezTo>
                  <a:pt x="361485" y="259151"/>
                  <a:pt x="359840" y="259973"/>
                  <a:pt x="359488" y="259973"/>
                </a:cubicBezTo>
                <a:cubicBezTo>
                  <a:pt x="359135" y="259973"/>
                  <a:pt x="357784" y="260737"/>
                  <a:pt x="355435" y="262264"/>
                </a:cubicBezTo>
                <a:cubicBezTo>
                  <a:pt x="353085" y="263791"/>
                  <a:pt x="351911" y="264555"/>
                  <a:pt x="351911" y="264555"/>
                </a:cubicBezTo>
                <a:cubicBezTo>
                  <a:pt x="351911" y="264555"/>
                  <a:pt x="351030" y="264555"/>
                  <a:pt x="349268" y="264555"/>
                </a:cubicBezTo>
                <a:cubicBezTo>
                  <a:pt x="347505" y="264555"/>
                  <a:pt x="345978" y="264202"/>
                  <a:pt x="344686" y="263498"/>
                </a:cubicBezTo>
                <a:cubicBezTo>
                  <a:pt x="343394" y="262793"/>
                  <a:pt x="342278" y="261794"/>
                  <a:pt x="341338" y="260502"/>
                </a:cubicBezTo>
                <a:cubicBezTo>
                  <a:pt x="340398" y="259210"/>
                  <a:pt x="339928" y="257095"/>
                  <a:pt x="339928" y="254158"/>
                </a:cubicBezTo>
                <a:cubicBezTo>
                  <a:pt x="339928" y="251222"/>
                  <a:pt x="340339" y="249224"/>
                  <a:pt x="341162" y="248167"/>
                </a:cubicBezTo>
                <a:cubicBezTo>
                  <a:pt x="341984" y="247110"/>
                  <a:pt x="342924" y="245759"/>
                  <a:pt x="343981" y="244114"/>
                </a:cubicBezTo>
                <a:cubicBezTo>
                  <a:pt x="345038" y="242470"/>
                  <a:pt x="346213" y="241177"/>
                  <a:pt x="347505" y="240238"/>
                </a:cubicBezTo>
                <a:cubicBezTo>
                  <a:pt x="348798" y="239298"/>
                  <a:pt x="350266" y="238769"/>
                  <a:pt x="351911" y="238652"/>
                </a:cubicBezTo>
                <a:cubicBezTo>
                  <a:pt x="353555" y="238534"/>
                  <a:pt x="354730" y="238710"/>
                  <a:pt x="355435" y="239180"/>
                </a:cubicBezTo>
                <a:cubicBezTo>
                  <a:pt x="356140" y="239650"/>
                  <a:pt x="356962" y="239885"/>
                  <a:pt x="357902" y="239885"/>
                </a:cubicBezTo>
                <a:cubicBezTo>
                  <a:pt x="358842" y="239885"/>
                  <a:pt x="359899" y="239415"/>
                  <a:pt x="361074" y="238475"/>
                </a:cubicBezTo>
                <a:cubicBezTo>
                  <a:pt x="362249" y="237536"/>
                  <a:pt x="364187" y="236185"/>
                  <a:pt x="366889" y="234423"/>
                </a:cubicBezTo>
                <a:cubicBezTo>
                  <a:pt x="369591" y="232660"/>
                  <a:pt x="371412" y="231309"/>
                  <a:pt x="372351" y="230370"/>
                </a:cubicBezTo>
                <a:cubicBezTo>
                  <a:pt x="373291" y="229430"/>
                  <a:pt x="374701" y="228255"/>
                  <a:pt x="376580" y="226845"/>
                </a:cubicBezTo>
                <a:cubicBezTo>
                  <a:pt x="378460" y="225436"/>
                  <a:pt x="380516" y="223909"/>
                  <a:pt x="382748" y="222264"/>
                </a:cubicBezTo>
                <a:cubicBezTo>
                  <a:pt x="384980" y="220619"/>
                  <a:pt x="386918" y="219386"/>
                  <a:pt x="388563" y="218563"/>
                </a:cubicBezTo>
                <a:cubicBezTo>
                  <a:pt x="390208" y="217741"/>
                  <a:pt x="391911" y="216449"/>
                  <a:pt x="393673" y="214687"/>
                </a:cubicBezTo>
                <a:cubicBezTo>
                  <a:pt x="395435" y="212925"/>
                  <a:pt x="397550" y="211163"/>
                  <a:pt x="400017" y="209400"/>
                </a:cubicBezTo>
                <a:cubicBezTo>
                  <a:pt x="402484" y="207638"/>
                  <a:pt x="404363" y="206522"/>
                  <a:pt x="405656" y="206052"/>
                </a:cubicBezTo>
                <a:cubicBezTo>
                  <a:pt x="406948" y="205582"/>
                  <a:pt x="408005" y="204936"/>
                  <a:pt x="408827" y="204114"/>
                </a:cubicBezTo>
                <a:cubicBezTo>
                  <a:pt x="409650" y="203292"/>
                  <a:pt x="410883" y="202469"/>
                  <a:pt x="412528" y="201647"/>
                </a:cubicBezTo>
                <a:cubicBezTo>
                  <a:pt x="414172" y="200825"/>
                  <a:pt x="415993" y="199474"/>
                  <a:pt x="417990" y="197594"/>
                </a:cubicBezTo>
                <a:cubicBezTo>
                  <a:pt x="419987" y="195715"/>
                  <a:pt x="421515" y="194540"/>
                  <a:pt x="422572" y="194070"/>
                </a:cubicBezTo>
                <a:cubicBezTo>
                  <a:pt x="423629" y="193600"/>
                  <a:pt x="424275" y="193130"/>
                  <a:pt x="424510" y="192660"/>
                </a:cubicBezTo>
                <a:cubicBezTo>
                  <a:pt x="424745" y="192190"/>
                  <a:pt x="425391" y="191603"/>
                  <a:pt x="426449" y="190898"/>
                </a:cubicBezTo>
                <a:cubicBezTo>
                  <a:pt x="427506" y="190193"/>
                  <a:pt x="428211" y="189488"/>
                  <a:pt x="428563" y="188784"/>
                </a:cubicBezTo>
                <a:cubicBezTo>
                  <a:pt x="428916" y="188079"/>
                  <a:pt x="429620" y="187374"/>
                  <a:pt x="430678" y="186669"/>
                </a:cubicBezTo>
                <a:cubicBezTo>
                  <a:pt x="431735" y="185964"/>
                  <a:pt x="432499" y="185201"/>
                  <a:pt x="432968" y="184378"/>
                </a:cubicBezTo>
                <a:cubicBezTo>
                  <a:pt x="433438" y="183556"/>
                  <a:pt x="434437" y="182675"/>
                  <a:pt x="435964" y="181735"/>
                </a:cubicBezTo>
                <a:cubicBezTo>
                  <a:pt x="437491" y="180795"/>
                  <a:pt x="438666" y="179620"/>
                  <a:pt x="439488" y="178211"/>
                </a:cubicBezTo>
                <a:cubicBezTo>
                  <a:pt x="440311" y="176801"/>
                  <a:pt x="441368" y="175685"/>
                  <a:pt x="442660" y="174863"/>
                </a:cubicBezTo>
                <a:cubicBezTo>
                  <a:pt x="443952" y="174040"/>
                  <a:pt x="444892" y="173336"/>
                  <a:pt x="445480" y="172748"/>
                </a:cubicBezTo>
                <a:cubicBezTo>
                  <a:pt x="446067" y="172161"/>
                  <a:pt x="447007" y="171456"/>
                  <a:pt x="448299" y="170634"/>
                </a:cubicBezTo>
                <a:cubicBezTo>
                  <a:pt x="449591" y="169811"/>
                  <a:pt x="451471" y="168167"/>
                  <a:pt x="453938" y="165700"/>
                </a:cubicBezTo>
                <a:cubicBezTo>
                  <a:pt x="456405" y="163233"/>
                  <a:pt x="458284" y="161588"/>
                  <a:pt x="459577" y="160766"/>
                </a:cubicBezTo>
                <a:cubicBezTo>
                  <a:pt x="460869" y="159943"/>
                  <a:pt x="462278" y="158827"/>
                  <a:pt x="463806" y="157418"/>
                </a:cubicBezTo>
                <a:cubicBezTo>
                  <a:pt x="465333" y="156008"/>
                  <a:pt x="466801" y="154305"/>
                  <a:pt x="468211" y="152308"/>
                </a:cubicBezTo>
                <a:cubicBezTo>
                  <a:pt x="469621" y="150310"/>
                  <a:pt x="470972" y="148901"/>
                  <a:pt x="472264" y="148078"/>
                </a:cubicBezTo>
                <a:cubicBezTo>
                  <a:pt x="473556" y="147256"/>
                  <a:pt x="474966" y="146140"/>
                  <a:pt x="476493" y="144730"/>
                </a:cubicBezTo>
                <a:cubicBezTo>
                  <a:pt x="478020" y="143321"/>
                  <a:pt x="479724" y="141382"/>
                  <a:pt x="481603" y="138915"/>
                </a:cubicBezTo>
                <a:cubicBezTo>
                  <a:pt x="483483" y="136448"/>
                  <a:pt x="485069" y="134804"/>
                  <a:pt x="486361" y="133981"/>
                </a:cubicBezTo>
                <a:lnTo>
                  <a:pt x="489048" y="131294"/>
                </a:lnTo>
                <a:lnTo>
                  <a:pt x="488324" y="130646"/>
                </a:lnTo>
                <a:lnTo>
                  <a:pt x="474378" y="134863"/>
                </a:lnTo>
                <a:cubicBezTo>
                  <a:pt x="468857" y="136272"/>
                  <a:pt x="465744" y="136977"/>
                  <a:pt x="465039" y="136977"/>
                </a:cubicBezTo>
                <a:cubicBezTo>
                  <a:pt x="464334" y="136977"/>
                  <a:pt x="462983" y="137330"/>
                  <a:pt x="460986" y="138034"/>
                </a:cubicBezTo>
                <a:cubicBezTo>
                  <a:pt x="458989" y="138739"/>
                  <a:pt x="455641" y="139679"/>
                  <a:pt x="450942" y="140854"/>
                </a:cubicBezTo>
                <a:cubicBezTo>
                  <a:pt x="446243" y="142028"/>
                  <a:pt x="443482" y="142616"/>
                  <a:pt x="442660" y="142616"/>
                </a:cubicBezTo>
                <a:cubicBezTo>
                  <a:pt x="441838" y="142616"/>
                  <a:pt x="438607" y="143203"/>
                  <a:pt x="432968" y="144378"/>
                </a:cubicBezTo>
                <a:cubicBezTo>
                  <a:pt x="427330" y="145553"/>
                  <a:pt x="422513" y="146140"/>
                  <a:pt x="418519" y="146140"/>
                </a:cubicBezTo>
                <a:cubicBezTo>
                  <a:pt x="414525" y="146140"/>
                  <a:pt x="408181" y="146904"/>
                  <a:pt x="399488" y="148431"/>
                </a:cubicBezTo>
                <a:cubicBezTo>
                  <a:pt x="390795" y="149958"/>
                  <a:pt x="386096" y="150722"/>
                  <a:pt x="385391" y="150722"/>
                </a:cubicBezTo>
                <a:cubicBezTo>
                  <a:pt x="384686" y="150722"/>
                  <a:pt x="382983" y="151074"/>
                  <a:pt x="380281" y="151779"/>
                </a:cubicBezTo>
                <a:cubicBezTo>
                  <a:pt x="377579" y="152484"/>
                  <a:pt x="375993" y="152836"/>
                  <a:pt x="375523" y="152836"/>
                </a:cubicBezTo>
                <a:cubicBezTo>
                  <a:pt x="375053" y="152836"/>
                  <a:pt x="374055" y="153130"/>
                  <a:pt x="372528" y="153717"/>
                </a:cubicBezTo>
                <a:cubicBezTo>
                  <a:pt x="371000" y="154305"/>
                  <a:pt x="370237" y="154598"/>
                  <a:pt x="370237" y="154598"/>
                </a:cubicBezTo>
                <a:cubicBezTo>
                  <a:pt x="370237" y="154598"/>
                  <a:pt x="368416" y="154598"/>
                  <a:pt x="364774" y="154598"/>
                </a:cubicBezTo>
                <a:cubicBezTo>
                  <a:pt x="361133" y="154598"/>
                  <a:pt x="358666" y="154246"/>
                  <a:pt x="357373" y="153541"/>
                </a:cubicBezTo>
                <a:cubicBezTo>
                  <a:pt x="356081" y="152836"/>
                  <a:pt x="354965" y="151838"/>
                  <a:pt x="354025" y="150545"/>
                </a:cubicBezTo>
                <a:cubicBezTo>
                  <a:pt x="353085" y="149253"/>
                  <a:pt x="352557" y="147785"/>
                  <a:pt x="352439" y="146140"/>
                </a:cubicBezTo>
                <a:cubicBezTo>
                  <a:pt x="352322" y="144495"/>
                  <a:pt x="352616" y="143027"/>
                  <a:pt x="353320" y="141735"/>
                </a:cubicBezTo>
                <a:cubicBezTo>
                  <a:pt x="354025" y="140443"/>
                  <a:pt x="355024" y="139327"/>
                  <a:pt x="356316" y="138387"/>
                </a:cubicBezTo>
                <a:cubicBezTo>
                  <a:pt x="357608" y="137447"/>
                  <a:pt x="359782" y="136918"/>
                  <a:pt x="362836" y="136801"/>
                </a:cubicBezTo>
                <a:cubicBezTo>
                  <a:pt x="365890" y="136683"/>
                  <a:pt x="368592" y="136272"/>
                  <a:pt x="370942" y="135567"/>
                </a:cubicBezTo>
                <a:cubicBezTo>
                  <a:pt x="373291" y="134863"/>
                  <a:pt x="380281" y="133512"/>
                  <a:pt x="391911" y="131514"/>
                </a:cubicBezTo>
                <a:cubicBezTo>
                  <a:pt x="403541" y="129517"/>
                  <a:pt x="411294" y="128460"/>
                  <a:pt x="415171" y="128343"/>
                </a:cubicBezTo>
                <a:cubicBezTo>
                  <a:pt x="419048" y="128225"/>
                  <a:pt x="421867" y="127932"/>
                  <a:pt x="423629" y="127462"/>
                </a:cubicBezTo>
                <a:cubicBezTo>
                  <a:pt x="425391" y="126992"/>
                  <a:pt x="430267" y="126111"/>
                  <a:pt x="438255" y="124818"/>
                </a:cubicBezTo>
                <a:cubicBezTo>
                  <a:pt x="446243" y="123526"/>
                  <a:pt x="451353" y="122469"/>
                  <a:pt x="453585" y="121647"/>
                </a:cubicBezTo>
                <a:cubicBezTo>
                  <a:pt x="455817" y="120824"/>
                  <a:pt x="459518" y="119884"/>
                  <a:pt x="464687" y="118827"/>
                </a:cubicBezTo>
                <a:cubicBezTo>
                  <a:pt x="469856" y="117770"/>
                  <a:pt x="476552" y="115890"/>
                  <a:pt x="484775" y="113188"/>
                </a:cubicBezTo>
                <a:lnTo>
                  <a:pt x="484927" y="113146"/>
                </a:lnTo>
                <a:lnTo>
                  <a:pt x="484687" y="104113"/>
                </a:lnTo>
                <a:cubicBezTo>
                  <a:pt x="484569" y="101823"/>
                  <a:pt x="484423" y="100560"/>
                  <a:pt x="484246" y="100325"/>
                </a:cubicBezTo>
                <a:cubicBezTo>
                  <a:pt x="483894" y="99855"/>
                  <a:pt x="483659" y="98093"/>
                  <a:pt x="483541" y="95039"/>
                </a:cubicBezTo>
                <a:cubicBezTo>
                  <a:pt x="483424" y="91984"/>
                  <a:pt x="483189" y="90105"/>
                  <a:pt x="482836" y="89400"/>
                </a:cubicBezTo>
                <a:cubicBezTo>
                  <a:pt x="482484" y="88695"/>
                  <a:pt x="482249" y="86815"/>
                  <a:pt x="482132" y="83761"/>
                </a:cubicBezTo>
                <a:cubicBezTo>
                  <a:pt x="482014" y="80707"/>
                  <a:pt x="481779" y="78827"/>
                  <a:pt x="481427" y="78122"/>
                </a:cubicBezTo>
                <a:cubicBezTo>
                  <a:pt x="481339" y="77946"/>
                  <a:pt x="481258" y="77414"/>
                  <a:pt x="481185" y="76525"/>
                </a:cubicBezTo>
                <a:lnTo>
                  <a:pt x="481156" y="75991"/>
                </a:lnTo>
                <a:lnTo>
                  <a:pt x="481075" y="76008"/>
                </a:lnTo>
                <a:cubicBezTo>
                  <a:pt x="480487" y="76008"/>
                  <a:pt x="479958" y="76184"/>
                  <a:pt x="479489" y="76536"/>
                </a:cubicBezTo>
                <a:cubicBezTo>
                  <a:pt x="479019" y="76889"/>
                  <a:pt x="478549" y="77065"/>
                  <a:pt x="478079" y="77065"/>
                </a:cubicBezTo>
                <a:cubicBezTo>
                  <a:pt x="477609" y="77065"/>
                  <a:pt x="476552" y="77593"/>
                  <a:pt x="474907" y="78651"/>
                </a:cubicBezTo>
                <a:cubicBezTo>
                  <a:pt x="473262" y="79708"/>
                  <a:pt x="471324" y="80589"/>
                  <a:pt x="469092" y="81294"/>
                </a:cubicBezTo>
                <a:cubicBezTo>
                  <a:pt x="466860" y="81999"/>
                  <a:pt x="465450" y="82351"/>
                  <a:pt x="464863" y="82351"/>
                </a:cubicBezTo>
                <a:cubicBezTo>
                  <a:pt x="464276" y="82351"/>
                  <a:pt x="463218" y="82645"/>
                  <a:pt x="461691" y="83232"/>
                </a:cubicBezTo>
                <a:cubicBezTo>
                  <a:pt x="460164" y="83820"/>
                  <a:pt x="459400" y="84113"/>
                  <a:pt x="459400" y="84113"/>
                </a:cubicBezTo>
                <a:cubicBezTo>
                  <a:pt x="459400" y="84113"/>
                  <a:pt x="457521" y="84113"/>
                  <a:pt x="453762" y="84113"/>
                </a:cubicBezTo>
                <a:cubicBezTo>
                  <a:pt x="450002" y="84113"/>
                  <a:pt x="447477" y="83761"/>
                  <a:pt x="446184" y="83056"/>
                </a:cubicBezTo>
                <a:cubicBezTo>
                  <a:pt x="444892" y="82351"/>
                  <a:pt x="443776" y="81353"/>
                  <a:pt x="442836" y="80060"/>
                </a:cubicBezTo>
                <a:cubicBezTo>
                  <a:pt x="441897" y="78768"/>
                  <a:pt x="441368" y="77300"/>
                  <a:pt x="441250" y="75655"/>
                </a:cubicBezTo>
                <a:cubicBezTo>
                  <a:pt x="441133" y="74010"/>
                  <a:pt x="441427" y="72542"/>
                  <a:pt x="442132" y="71250"/>
                </a:cubicBezTo>
                <a:cubicBezTo>
                  <a:pt x="442836" y="69958"/>
                  <a:pt x="443835" y="68842"/>
                  <a:pt x="445127" y="67902"/>
                </a:cubicBezTo>
                <a:cubicBezTo>
                  <a:pt x="446419" y="66962"/>
                  <a:pt x="448534" y="66433"/>
                  <a:pt x="451471" y="66316"/>
                </a:cubicBezTo>
                <a:cubicBezTo>
                  <a:pt x="454408" y="66198"/>
                  <a:pt x="456052" y="66022"/>
                  <a:pt x="456405" y="65787"/>
                </a:cubicBezTo>
                <a:cubicBezTo>
                  <a:pt x="456757" y="65552"/>
                  <a:pt x="458402" y="65141"/>
                  <a:pt x="461339" y="64554"/>
                </a:cubicBezTo>
                <a:cubicBezTo>
                  <a:pt x="464276" y="63966"/>
                  <a:pt x="466566" y="63203"/>
                  <a:pt x="468211" y="62263"/>
                </a:cubicBezTo>
                <a:cubicBezTo>
                  <a:pt x="469856" y="61323"/>
                  <a:pt x="472792" y="60501"/>
                  <a:pt x="477022" y="59796"/>
                </a:cubicBezTo>
                <a:lnTo>
                  <a:pt x="480725" y="59118"/>
                </a:lnTo>
                <a:lnTo>
                  <a:pt x="480722" y="58915"/>
                </a:lnTo>
                <a:cubicBezTo>
                  <a:pt x="480605" y="46815"/>
                  <a:pt x="480370" y="39884"/>
                  <a:pt x="480017" y="38122"/>
                </a:cubicBezTo>
                <a:cubicBezTo>
                  <a:pt x="479665" y="36360"/>
                  <a:pt x="479019" y="34186"/>
                  <a:pt x="478079" y="31602"/>
                </a:cubicBezTo>
                <a:cubicBezTo>
                  <a:pt x="477139" y="29017"/>
                  <a:pt x="476610" y="26785"/>
                  <a:pt x="476493" y="24906"/>
                </a:cubicBezTo>
                <a:cubicBezTo>
                  <a:pt x="476375" y="23026"/>
                  <a:pt x="476023" y="21323"/>
                  <a:pt x="475436" y="19796"/>
                </a:cubicBezTo>
                <a:cubicBezTo>
                  <a:pt x="474848" y="18269"/>
                  <a:pt x="474202" y="16859"/>
                  <a:pt x="473497" y="15567"/>
                </a:cubicBezTo>
                <a:cubicBezTo>
                  <a:pt x="472792" y="14274"/>
                  <a:pt x="472381" y="12747"/>
                  <a:pt x="472264" y="10985"/>
                </a:cubicBezTo>
                <a:cubicBezTo>
                  <a:pt x="472146" y="9223"/>
                  <a:pt x="472440" y="7696"/>
                  <a:pt x="473145" y="6404"/>
                </a:cubicBezTo>
                <a:cubicBezTo>
                  <a:pt x="473850" y="5111"/>
                  <a:pt x="474848" y="3995"/>
                  <a:pt x="476141" y="3055"/>
                </a:cubicBezTo>
                <a:cubicBezTo>
                  <a:pt x="477433" y="2116"/>
                  <a:pt x="478901" y="1587"/>
                  <a:pt x="480546" y="1470"/>
                </a:cubicBezTo>
                <a:close/>
                <a:moveTo>
                  <a:pt x="3651842" y="60"/>
                </a:moveTo>
                <a:cubicBezTo>
                  <a:pt x="3653369" y="-58"/>
                  <a:pt x="3654309" y="1"/>
                  <a:pt x="3654662" y="236"/>
                </a:cubicBezTo>
                <a:cubicBezTo>
                  <a:pt x="3655014" y="471"/>
                  <a:pt x="3656893" y="941"/>
                  <a:pt x="3660300" y="1646"/>
                </a:cubicBezTo>
                <a:cubicBezTo>
                  <a:pt x="3663707" y="2351"/>
                  <a:pt x="3666350" y="3173"/>
                  <a:pt x="3668230" y="4113"/>
                </a:cubicBezTo>
                <a:cubicBezTo>
                  <a:pt x="3670109" y="5053"/>
                  <a:pt x="3673516" y="6580"/>
                  <a:pt x="3678450" y="8694"/>
                </a:cubicBezTo>
                <a:cubicBezTo>
                  <a:pt x="3683384" y="10809"/>
                  <a:pt x="3687202" y="13041"/>
                  <a:pt x="3689904" y="15390"/>
                </a:cubicBezTo>
                <a:cubicBezTo>
                  <a:pt x="3692606" y="17740"/>
                  <a:pt x="3695190" y="19502"/>
                  <a:pt x="3697657" y="20677"/>
                </a:cubicBezTo>
                <a:cubicBezTo>
                  <a:pt x="3700124" y="21851"/>
                  <a:pt x="3702004" y="23026"/>
                  <a:pt x="3703296" y="24201"/>
                </a:cubicBezTo>
                <a:cubicBezTo>
                  <a:pt x="3704588" y="25376"/>
                  <a:pt x="3705940" y="26844"/>
                  <a:pt x="3707349" y="28606"/>
                </a:cubicBezTo>
                <a:lnTo>
                  <a:pt x="3708133" y="30892"/>
                </a:lnTo>
                <a:lnTo>
                  <a:pt x="3711402" y="30368"/>
                </a:lnTo>
                <a:cubicBezTo>
                  <a:pt x="3711755" y="30016"/>
                  <a:pt x="3713164" y="29781"/>
                  <a:pt x="3715631" y="29664"/>
                </a:cubicBezTo>
                <a:cubicBezTo>
                  <a:pt x="3718098" y="29546"/>
                  <a:pt x="3719978" y="29840"/>
                  <a:pt x="3721270" y="30545"/>
                </a:cubicBezTo>
                <a:cubicBezTo>
                  <a:pt x="3722562" y="31249"/>
                  <a:pt x="3723678" y="32248"/>
                  <a:pt x="3724618" y="33540"/>
                </a:cubicBezTo>
                <a:cubicBezTo>
                  <a:pt x="3725558" y="34832"/>
                  <a:pt x="3726028" y="36477"/>
                  <a:pt x="3726028" y="38474"/>
                </a:cubicBezTo>
                <a:cubicBezTo>
                  <a:pt x="3726028" y="40471"/>
                  <a:pt x="3725675" y="41999"/>
                  <a:pt x="3724970" y="43056"/>
                </a:cubicBezTo>
                <a:cubicBezTo>
                  <a:pt x="3724266" y="44113"/>
                  <a:pt x="3722739" y="45347"/>
                  <a:pt x="3720389" y="46756"/>
                </a:cubicBezTo>
                <a:cubicBezTo>
                  <a:pt x="3718039" y="48166"/>
                  <a:pt x="3715279" y="48871"/>
                  <a:pt x="3712107" y="48871"/>
                </a:cubicBezTo>
                <a:cubicBezTo>
                  <a:pt x="3708935" y="48871"/>
                  <a:pt x="3707055" y="48695"/>
                  <a:pt x="3706468" y="48342"/>
                </a:cubicBezTo>
                <a:cubicBezTo>
                  <a:pt x="3705880" y="47990"/>
                  <a:pt x="3701593" y="48518"/>
                  <a:pt x="3693605" y="49928"/>
                </a:cubicBezTo>
                <a:cubicBezTo>
                  <a:pt x="3685616" y="51338"/>
                  <a:pt x="3681329" y="52043"/>
                  <a:pt x="3680741" y="52043"/>
                </a:cubicBezTo>
                <a:cubicBezTo>
                  <a:pt x="3680154" y="52043"/>
                  <a:pt x="3678450" y="52513"/>
                  <a:pt x="3675631" y="53452"/>
                </a:cubicBezTo>
                <a:cubicBezTo>
                  <a:pt x="3672812" y="54392"/>
                  <a:pt x="3671108" y="54862"/>
                  <a:pt x="3670521" y="54862"/>
                </a:cubicBezTo>
                <a:cubicBezTo>
                  <a:pt x="3669933" y="54862"/>
                  <a:pt x="3669170" y="55156"/>
                  <a:pt x="3668230" y="55743"/>
                </a:cubicBezTo>
                <a:cubicBezTo>
                  <a:pt x="3667290" y="56330"/>
                  <a:pt x="3666585" y="56624"/>
                  <a:pt x="3666115" y="56624"/>
                </a:cubicBezTo>
                <a:cubicBezTo>
                  <a:pt x="3665646" y="56624"/>
                  <a:pt x="3664471" y="57153"/>
                  <a:pt x="3662591" y="58210"/>
                </a:cubicBezTo>
                <a:cubicBezTo>
                  <a:pt x="3660712" y="59267"/>
                  <a:pt x="3659596" y="59796"/>
                  <a:pt x="3659243" y="59796"/>
                </a:cubicBezTo>
                <a:cubicBezTo>
                  <a:pt x="3658891" y="59796"/>
                  <a:pt x="3657422" y="60677"/>
                  <a:pt x="3654838" y="62439"/>
                </a:cubicBezTo>
                <a:cubicBezTo>
                  <a:pt x="3652254" y="64201"/>
                  <a:pt x="3649610" y="65905"/>
                  <a:pt x="3646908" y="67549"/>
                </a:cubicBezTo>
                <a:cubicBezTo>
                  <a:pt x="3644206" y="69194"/>
                  <a:pt x="3642738" y="70016"/>
                  <a:pt x="3642503" y="70016"/>
                </a:cubicBezTo>
                <a:cubicBezTo>
                  <a:pt x="3642268" y="70016"/>
                  <a:pt x="3641152" y="70839"/>
                  <a:pt x="3639155" y="72483"/>
                </a:cubicBezTo>
                <a:cubicBezTo>
                  <a:pt x="3637158" y="74128"/>
                  <a:pt x="3635102" y="75538"/>
                  <a:pt x="3632988" y="76712"/>
                </a:cubicBezTo>
                <a:cubicBezTo>
                  <a:pt x="3630873" y="77887"/>
                  <a:pt x="3629816" y="78475"/>
                  <a:pt x="3629816" y="78475"/>
                </a:cubicBezTo>
                <a:cubicBezTo>
                  <a:pt x="3629816" y="78475"/>
                  <a:pt x="3629111" y="78475"/>
                  <a:pt x="3627701" y="78475"/>
                </a:cubicBezTo>
                <a:cubicBezTo>
                  <a:pt x="3626291" y="78475"/>
                  <a:pt x="3624940" y="78122"/>
                  <a:pt x="3623648" y="77417"/>
                </a:cubicBezTo>
                <a:lnTo>
                  <a:pt x="3623294" y="77101"/>
                </a:lnTo>
                <a:lnTo>
                  <a:pt x="3623505" y="84036"/>
                </a:lnTo>
                <a:cubicBezTo>
                  <a:pt x="3623571" y="87259"/>
                  <a:pt x="3623619" y="90927"/>
                  <a:pt x="3623648" y="95039"/>
                </a:cubicBezTo>
                <a:cubicBezTo>
                  <a:pt x="3623765" y="111485"/>
                  <a:pt x="3623237" y="121705"/>
                  <a:pt x="3622062" y="125699"/>
                </a:cubicBezTo>
                <a:cubicBezTo>
                  <a:pt x="3620888" y="129694"/>
                  <a:pt x="3620241" y="131691"/>
                  <a:pt x="3620124" y="131691"/>
                </a:cubicBezTo>
                <a:cubicBezTo>
                  <a:pt x="3620007" y="131691"/>
                  <a:pt x="3619889" y="132924"/>
                  <a:pt x="3619772" y="135391"/>
                </a:cubicBezTo>
                <a:cubicBezTo>
                  <a:pt x="3619654" y="137858"/>
                  <a:pt x="3619184" y="140208"/>
                  <a:pt x="3618362" y="142440"/>
                </a:cubicBezTo>
                <a:cubicBezTo>
                  <a:pt x="3617540" y="144672"/>
                  <a:pt x="3617069" y="145788"/>
                  <a:pt x="3616952" y="145788"/>
                </a:cubicBezTo>
                <a:cubicBezTo>
                  <a:pt x="3616835" y="145788"/>
                  <a:pt x="3616423" y="147080"/>
                  <a:pt x="3615719" y="149664"/>
                </a:cubicBezTo>
                <a:cubicBezTo>
                  <a:pt x="3615014" y="152249"/>
                  <a:pt x="3614602" y="153541"/>
                  <a:pt x="3614485" y="153541"/>
                </a:cubicBezTo>
                <a:cubicBezTo>
                  <a:pt x="3614368" y="153541"/>
                  <a:pt x="3614250" y="155127"/>
                  <a:pt x="3614133" y="158299"/>
                </a:cubicBezTo>
                <a:cubicBezTo>
                  <a:pt x="3614015" y="161471"/>
                  <a:pt x="3613604" y="164114"/>
                  <a:pt x="3612899" y="166228"/>
                </a:cubicBezTo>
                <a:cubicBezTo>
                  <a:pt x="3612194" y="168343"/>
                  <a:pt x="3611783" y="169400"/>
                  <a:pt x="3611666" y="169400"/>
                </a:cubicBezTo>
                <a:cubicBezTo>
                  <a:pt x="3611548" y="169400"/>
                  <a:pt x="3611431" y="170222"/>
                  <a:pt x="3611313" y="171867"/>
                </a:cubicBezTo>
                <a:cubicBezTo>
                  <a:pt x="3611196" y="173512"/>
                  <a:pt x="3610844" y="175274"/>
                  <a:pt x="3610256" y="177154"/>
                </a:cubicBezTo>
                <a:cubicBezTo>
                  <a:pt x="3609669" y="179033"/>
                  <a:pt x="3609316" y="179973"/>
                  <a:pt x="3609199" y="179973"/>
                </a:cubicBezTo>
                <a:cubicBezTo>
                  <a:pt x="3609081" y="179973"/>
                  <a:pt x="3608318" y="182734"/>
                  <a:pt x="3606908" y="188255"/>
                </a:cubicBezTo>
                <a:cubicBezTo>
                  <a:pt x="3605498" y="193776"/>
                  <a:pt x="3604735" y="196537"/>
                  <a:pt x="3604617" y="196537"/>
                </a:cubicBezTo>
                <a:cubicBezTo>
                  <a:pt x="3604500" y="196537"/>
                  <a:pt x="3604206" y="197770"/>
                  <a:pt x="3603736" y="200237"/>
                </a:cubicBezTo>
                <a:cubicBezTo>
                  <a:pt x="3603266" y="202704"/>
                  <a:pt x="3602562" y="205289"/>
                  <a:pt x="3601622" y="207991"/>
                </a:cubicBezTo>
                <a:cubicBezTo>
                  <a:pt x="3600682" y="210693"/>
                  <a:pt x="3600153" y="212044"/>
                  <a:pt x="3600036" y="212044"/>
                </a:cubicBezTo>
                <a:cubicBezTo>
                  <a:pt x="3599918" y="212044"/>
                  <a:pt x="3599507" y="213336"/>
                  <a:pt x="3598802" y="215920"/>
                </a:cubicBezTo>
                <a:cubicBezTo>
                  <a:pt x="3598097" y="218505"/>
                  <a:pt x="3597686" y="219797"/>
                  <a:pt x="3597569" y="219797"/>
                </a:cubicBezTo>
                <a:cubicBezTo>
                  <a:pt x="3597451" y="219797"/>
                  <a:pt x="3597334" y="220913"/>
                  <a:pt x="3597216" y="223145"/>
                </a:cubicBezTo>
                <a:cubicBezTo>
                  <a:pt x="3597099" y="225377"/>
                  <a:pt x="3596629" y="227785"/>
                  <a:pt x="3595807" y="230370"/>
                </a:cubicBezTo>
                <a:cubicBezTo>
                  <a:pt x="3594984" y="232954"/>
                  <a:pt x="3594162" y="235010"/>
                  <a:pt x="3593340" y="236537"/>
                </a:cubicBezTo>
                <a:cubicBezTo>
                  <a:pt x="3592517" y="238064"/>
                  <a:pt x="3592047" y="238828"/>
                  <a:pt x="3591930" y="238828"/>
                </a:cubicBezTo>
                <a:cubicBezTo>
                  <a:pt x="3591812" y="238828"/>
                  <a:pt x="3591636" y="239768"/>
                  <a:pt x="3591401" y="241647"/>
                </a:cubicBezTo>
                <a:cubicBezTo>
                  <a:pt x="3591166" y="243527"/>
                  <a:pt x="3590638" y="245054"/>
                  <a:pt x="3589815" y="246229"/>
                </a:cubicBezTo>
                <a:cubicBezTo>
                  <a:pt x="3588993" y="247404"/>
                  <a:pt x="3588523" y="247991"/>
                  <a:pt x="3588406" y="247991"/>
                </a:cubicBezTo>
                <a:cubicBezTo>
                  <a:pt x="3588288" y="247991"/>
                  <a:pt x="3587936" y="248696"/>
                  <a:pt x="3587348" y="250105"/>
                </a:cubicBezTo>
                <a:cubicBezTo>
                  <a:pt x="3586761" y="251515"/>
                  <a:pt x="3585763" y="253101"/>
                  <a:pt x="3584353" y="254863"/>
                </a:cubicBezTo>
                <a:cubicBezTo>
                  <a:pt x="3582943" y="256625"/>
                  <a:pt x="3582179" y="257506"/>
                  <a:pt x="3582062" y="257506"/>
                </a:cubicBezTo>
                <a:cubicBezTo>
                  <a:pt x="3581945" y="257506"/>
                  <a:pt x="3581768" y="257918"/>
                  <a:pt x="3581533" y="258740"/>
                </a:cubicBezTo>
                <a:cubicBezTo>
                  <a:pt x="3581298" y="259562"/>
                  <a:pt x="3580652" y="260678"/>
                  <a:pt x="3579595" y="262088"/>
                </a:cubicBezTo>
                <a:cubicBezTo>
                  <a:pt x="3578538" y="263498"/>
                  <a:pt x="3577187" y="264731"/>
                  <a:pt x="3575542" y="265788"/>
                </a:cubicBezTo>
                <a:cubicBezTo>
                  <a:pt x="3573897" y="266846"/>
                  <a:pt x="3573075" y="267374"/>
                  <a:pt x="3573075" y="267374"/>
                </a:cubicBezTo>
                <a:cubicBezTo>
                  <a:pt x="3573075" y="267374"/>
                  <a:pt x="3572429" y="267374"/>
                  <a:pt x="3571137" y="267374"/>
                </a:cubicBezTo>
                <a:cubicBezTo>
                  <a:pt x="3569845" y="267374"/>
                  <a:pt x="3568553" y="267022"/>
                  <a:pt x="3567260" y="266317"/>
                </a:cubicBezTo>
                <a:cubicBezTo>
                  <a:pt x="3565968" y="265612"/>
                  <a:pt x="3564852" y="264614"/>
                  <a:pt x="3563912" y="263321"/>
                </a:cubicBezTo>
                <a:cubicBezTo>
                  <a:pt x="3562972" y="262029"/>
                  <a:pt x="3562444" y="259973"/>
                  <a:pt x="3562326" y="257154"/>
                </a:cubicBezTo>
                <a:cubicBezTo>
                  <a:pt x="3562209" y="254335"/>
                  <a:pt x="3562620" y="251280"/>
                  <a:pt x="3563560" y="247991"/>
                </a:cubicBezTo>
                <a:cubicBezTo>
                  <a:pt x="3564500" y="244702"/>
                  <a:pt x="3566086" y="240766"/>
                  <a:pt x="3568317" y="236185"/>
                </a:cubicBezTo>
                <a:cubicBezTo>
                  <a:pt x="3570549" y="231603"/>
                  <a:pt x="3572135" y="228901"/>
                  <a:pt x="3573075" y="228079"/>
                </a:cubicBezTo>
                <a:cubicBezTo>
                  <a:pt x="3574015" y="227257"/>
                  <a:pt x="3574955" y="226728"/>
                  <a:pt x="3575895" y="226493"/>
                </a:cubicBezTo>
                <a:cubicBezTo>
                  <a:pt x="3576835" y="226258"/>
                  <a:pt x="3577539" y="225847"/>
                  <a:pt x="3578009" y="225260"/>
                </a:cubicBezTo>
                <a:cubicBezTo>
                  <a:pt x="3578479" y="224672"/>
                  <a:pt x="3578773" y="223321"/>
                  <a:pt x="3578890" y="221207"/>
                </a:cubicBezTo>
                <a:cubicBezTo>
                  <a:pt x="3579007" y="219092"/>
                  <a:pt x="3579302" y="217095"/>
                  <a:pt x="3579771" y="215215"/>
                </a:cubicBezTo>
                <a:cubicBezTo>
                  <a:pt x="3580241" y="213336"/>
                  <a:pt x="3581064" y="210928"/>
                  <a:pt x="3582238" y="207991"/>
                </a:cubicBezTo>
                <a:cubicBezTo>
                  <a:pt x="3583413" y="205054"/>
                  <a:pt x="3584470" y="201823"/>
                  <a:pt x="3585410" y="198299"/>
                </a:cubicBezTo>
                <a:cubicBezTo>
                  <a:pt x="3586350" y="194775"/>
                  <a:pt x="3587289" y="191074"/>
                  <a:pt x="3588230" y="187198"/>
                </a:cubicBezTo>
                <a:cubicBezTo>
                  <a:pt x="3589169" y="183321"/>
                  <a:pt x="3590168" y="179855"/>
                  <a:pt x="3591225" y="176801"/>
                </a:cubicBezTo>
                <a:cubicBezTo>
                  <a:pt x="3592282" y="173747"/>
                  <a:pt x="3592870" y="171221"/>
                  <a:pt x="3592987" y="169224"/>
                </a:cubicBezTo>
                <a:cubicBezTo>
                  <a:pt x="3593105" y="167227"/>
                  <a:pt x="3593575" y="165347"/>
                  <a:pt x="3594397" y="163585"/>
                </a:cubicBezTo>
                <a:cubicBezTo>
                  <a:pt x="3595219" y="161823"/>
                  <a:pt x="3595689" y="159415"/>
                  <a:pt x="3595807" y="156360"/>
                </a:cubicBezTo>
                <a:cubicBezTo>
                  <a:pt x="3595924" y="153306"/>
                  <a:pt x="3596276" y="150663"/>
                  <a:pt x="3596864" y="148431"/>
                </a:cubicBezTo>
                <a:cubicBezTo>
                  <a:pt x="3597451" y="146199"/>
                  <a:pt x="3598332" y="143673"/>
                  <a:pt x="3599507" y="140854"/>
                </a:cubicBezTo>
                <a:cubicBezTo>
                  <a:pt x="3600682" y="138034"/>
                  <a:pt x="3601328" y="135391"/>
                  <a:pt x="3601445" y="132924"/>
                </a:cubicBezTo>
                <a:cubicBezTo>
                  <a:pt x="3601563" y="130457"/>
                  <a:pt x="3602268" y="127344"/>
                  <a:pt x="3603560" y="123585"/>
                </a:cubicBezTo>
                <a:cubicBezTo>
                  <a:pt x="3604852" y="119826"/>
                  <a:pt x="3605557" y="110780"/>
                  <a:pt x="3605674" y="96448"/>
                </a:cubicBezTo>
                <a:cubicBezTo>
                  <a:pt x="3605792" y="82116"/>
                  <a:pt x="3605557" y="74128"/>
                  <a:pt x="3604970" y="72483"/>
                </a:cubicBezTo>
                <a:cubicBezTo>
                  <a:pt x="3604382" y="70839"/>
                  <a:pt x="3603736" y="68900"/>
                  <a:pt x="3603031" y="66668"/>
                </a:cubicBezTo>
                <a:cubicBezTo>
                  <a:pt x="3602326" y="64436"/>
                  <a:pt x="3601504" y="62733"/>
                  <a:pt x="3600564" y="61558"/>
                </a:cubicBezTo>
                <a:cubicBezTo>
                  <a:pt x="3599624" y="60383"/>
                  <a:pt x="3599096" y="58504"/>
                  <a:pt x="3598978" y="55919"/>
                </a:cubicBezTo>
                <a:cubicBezTo>
                  <a:pt x="3598861" y="53335"/>
                  <a:pt x="3599155" y="51397"/>
                  <a:pt x="3599859" y="50104"/>
                </a:cubicBezTo>
                <a:cubicBezTo>
                  <a:pt x="3600564" y="48812"/>
                  <a:pt x="3601563" y="47696"/>
                  <a:pt x="3602855" y="46756"/>
                </a:cubicBezTo>
                <a:cubicBezTo>
                  <a:pt x="3604147" y="45816"/>
                  <a:pt x="3605616" y="45288"/>
                  <a:pt x="3607260" y="45170"/>
                </a:cubicBezTo>
                <a:cubicBezTo>
                  <a:pt x="3608905" y="45053"/>
                  <a:pt x="3610197" y="45229"/>
                  <a:pt x="3611137" y="45699"/>
                </a:cubicBezTo>
                <a:cubicBezTo>
                  <a:pt x="3612077" y="46169"/>
                  <a:pt x="3613075" y="46991"/>
                  <a:pt x="3614133" y="48166"/>
                </a:cubicBezTo>
                <a:cubicBezTo>
                  <a:pt x="3615190" y="49341"/>
                  <a:pt x="3615895" y="50515"/>
                  <a:pt x="3616247" y="51690"/>
                </a:cubicBezTo>
                <a:cubicBezTo>
                  <a:pt x="3616600" y="52865"/>
                  <a:pt x="3617069" y="53805"/>
                  <a:pt x="3617657" y="54510"/>
                </a:cubicBezTo>
                <a:cubicBezTo>
                  <a:pt x="3618245" y="55214"/>
                  <a:pt x="3618714" y="56272"/>
                  <a:pt x="3619067" y="57681"/>
                </a:cubicBezTo>
                <a:cubicBezTo>
                  <a:pt x="3619419" y="59091"/>
                  <a:pt x="3619889" y="60442"/>
                  <a:pt x="3620476" y="61734"/>
                </a:cubicBezTo>
                <a:lnTo>
                  <a:pt x="3621264" y="63883"/>
                </a:lnTo>
                <a:lnTo>
                  <a:pt x="3626291" y="60148"/>
                </a:lnTo>
                <a:cubicBezTo>
                  <a:pt x="3629581" y="58269"/>
                  <a:pt x="3632341" y="56859"/>
                  <a:pt x="3634573" y="55919"/>
                </a:cubicBezTo>
                <a:cubicBezTo>
                  <a:pt x="3636805" y="54979"/>
                  <a:pt x="3640388" y="53217"/>
                  <a:pt x="3645322" y="50633"/>
                </a:cubicBezTo>
                <a:cubicBezTo>
                  <a:pt x="3650256" y="48048"/>
                  <a:pt x="3654368" y="46404"/>
                  <a:pt x="3657657" y="45699"/>
                </a:cubicBezTo>
                <a:cubicBezTo>
                  <a:pt x="3660946" y="44994"/>
                  <a:pt x="3664647" y="43937"/>
                  <a:pt x="3668759" y="42527"/>
                </a:cubicBezTo>
                <a:cubicBezTo>
                  <a:pt x="3672870" y="41117"/>
                  <a:pt x="3678744" y="39414"/>
                  <a:pt x="3686380" y="37417"/>
                </a:cubicBezTo>
                <a:lnTo>
                  <a:pt x="3688571" y="36705"/>
                </a:lnTo>
                <a:lnTo>
                  <a:pt x="3686732" y="35479"/>
                </a:lnTo>
                <a:cubicBezTo>
                  <a:pt x="3684030" y="34069"/>
                  <a:pt x="3681622" y="32131"/>
                  <a:pt x="3679507" y="29664"/>
                </a:cubicBezTo>
                <a:cubicBezTo>
                  <a:pt x="3677393" y="27197"/>
                  <a:pt x="3675043" y="25082"/>
                  <a:pt x="3672459" y="23320"/>
                </a:cubicBezTo>
                <a:cubicBezTo>
                  <a:pt x="3669875" y="21558"/>
                  <a:pt x="3667290" y="19561"/>
                  <a:pt x="3664706" y="17329"/>
                </a:cubicBezTo>
                <a:cubicBezTo>
                  <a:pt x="3662121" y="15097"/>
                  <a:pt x="3659654" y="13217"/>
                  <a:pt x="3657305" y="11690"/>
                </a:cubicBezTo>
                <a:cubicBezTo>
                  <a:pt x="3654955" y="10163"/>
                  <a:pt x="3653428" y="8870"/>
                  <a:pt x="3652723" y="7813"/>
                </a:cubicBezTo>
                <a:cubicBezTo>
                  <a:pt x="3652018" y="6756"/>
                  <a:pt x="3651196" y="6051"/>
                  <a:pt x="3650256" y="5699"/>
                </a:cubicBezTo>
                <a:cubicBezTo>
                  <a:pt x="3649316" y="5346"/>
                  <a:pt x="3648729" y="4700"/>
                  <a:pt x="3648494" y="3760"/>
                </a:cubicBezTo>
                <a:cubicBezTo>
                  <a:pt x="3648259" y="2821"/>
                  <a:pt x="3648377" y="1998"/>
                  <a:pt x="3648846" y="1293"/>
                </a:cubicBezTo>
                <a:cubicBezTo>
                  <a:pt x="3649316" y="589"/>
                  <a:pt x="3650315" y="177"/>
                  <a:pt x="3651842" y="6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lnSpc>
                <a:spcPct val="120000"/>
              </a:lnSpc>
              <a:defRPr/>
            </a:pPr>
            <a:endParaRPr kumimoji="0" lang="zh-TW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  <a:cs typeface="SetoFont" panose="02000600000000000000" pitchFamily="2" charset="-122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F45A5093-2905-490F-8D3E-816A265342EC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2A4446E-D6F2-44E7-BAB7-482A131118F7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4ADC4ED1-A94F-4D89-B469-67AE3E272948}"/>
                </a:ext>
              </a:extLst>
            </p:cNvPr>
            <p:cNvSpPr/>
            <p:nvPr/>
          </p:nvSpPr>
          <p:spPr>
            <a:xfrm>
              <a:off x="5683268" y="228769"/>
              <a:ext cx="1289030" cy="1289028"/>
            </a:xfrm>
            <a:prstGeom prst="ellipse">
              <a:avLst/>
            </a:prstGeom>
            <a:blipFill>
              <a:blip r:embed="rId6"/>
              <a:srcRect/>
              <a:stretch>
                <a:fillRect l="-228824" t="-125691" r="-124566" b="-222561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51" name="自由线条-29_矢量">
            <a:extLst>
              <a:ext uri="{FF2B5EF4-FFF2-40B4-BE49-F238E27FC236}">
                <a16:creationId xmlns:a16="http://schemas.microsoft.com/office/drawing/2014/main" id="{F12BE9D0-9A7D-485A-A607-6E6320EEEEB9}"/>
              </a:ext>
            </a:extLst>
          </p:cNvPr>
          <p:cNvSpPr txBox="1"/>
          <p:nvPr/>
        </p:nvSpPr>
        <p:spPr>
          <a:xfrm>
            <a:off x="632422" y="2544153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4" name="自由线条-31_矢量">
            <a:extLst>
              <a:ext uri="{FF2B5EF4-FFF2-40B4-BE49-F238E27FC236}">
                <a16:creationId xmlns:a16="http://schemas.microsoft.com/office/drawing/2014/main" id="{DB11B525-56E4-430C-B9F2-BAC58B2BE679}"/>
              </a:ext>
            </a:extLst>
          </p:cNvPr>
          <p:cNvSpPr txBox="1"/>
          <p:nvPr/>
        </p:nvSpPr>
        <p:spPr>
          <a:xfrm rot="10800000">
            <a:off x="6320834" y="3917352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5 h 341730"/>
              <a:gd name="connsiteX6" fmla="*/ 154868 w 426204"/>
              <a:gd name="connsiteY6" fmla="*/ 175345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5 h 341730"/>
              <a:gd name="connsiteX13" fmla="*/ 404446 w 426204"/>
              <a:gd name="connsiteY13" fmla="*/ 175345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5"/>
                </a:lnTo>
                <a:lnTo>
                  <a:pt x="154868" y="175345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5"/>
                </a:lnTo>
                <a:lnTo>
                  <a:pt x="404446" y="175345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19" name="自由线条-24" hidden="1">
            <a:extLst>
              <a:ext uri="{FF2B5EF4-FFF2-40B4-BE49-F238E27FC236}">
                <a16:creationId xmlns:a16="http://schemas.microsoft.com/office/drawing/2014/main" id="{182760ED-5716-419E-B936-1C5977335ABD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-1" y="-22325"/>
            <a:ext cx="12192000" cy="5017241"/>
          </a:xfrm>
          <a:custGeom>
            <a:avLst/>
            <a:gdLst>
              <a:gd name="connsiteX0" fmla="*/ 0 w 12192000"/>
              <a:gd name="connsiteY0" fmla="*/ 0 h 4980787"/>
              <a:gd name="connsiteX1" fmla="*/ 12192000 w 12192000"/>
              <a:gd name="connsiteY1" fmla="*/ 0 h 4980787"/>
              <a:gd name="connsiteX2" fmla="*/ 12192000 w 12192000"/>
              <a:gd name="connsiteY2" fmla="*/ 4980787 h 4980787"/>
              <a:gd name="connsiteX3" fmla="*/ 0 w 12192000"/>
              <a:gd name="connsiteY3" fmla="*/ 4980787 h 498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980787">
                <a:moveTo>
                  <a:pt x="0" y="0"/>
                </a:moveTo>
                <a:lnTo>
                  <a:pt x="12192000" y="0"/>
                </a:lnTo>
                <a:lnTo>
                  <a:pt x="12192000" y="4980787"/>
                </a:lnTo>
                <a:lnTo>
                  <a:pt x="0" y="4980787"/>
                </a:lnTo>
                <a:close/>
              </a:path>
            </a:pathLst>
          </a:custGeom>
          <a:gradFill>
            <a:gsLst>
              <a:gs pos="73000">
                <a:schemeClr val="tx1">
                  <a:alpha val="7000"/>
                </a:schemeClr>
              </a:gs>
              <a:gs pos="2000">
                <a:srgbClr val="22120B">
                  <a:alpha val="91000"/>
                </a:srgbClr>
              </a:gs>
              <a:gs pos="42000">
                <a:srgbClr val="22120B"/>
              </a:gs>
              <a:gs pos="28000">
                <a:srgbClr val="22120B">
                  <a:alpha val="92000"/>
                </a:srgbClr>
              </a:gs>
              <a:gs pos="56000">
                <a:srgbClr val="22120B">
                  <a:alpha val="56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2" name="文本框-39" hidden="1">
            <a:extLst>
              <a:ext uri="{FF2B5EF4-FFF2-40B4-BE49-F238E27FC236}">
                <a16:creationId xmlns:a16="http://schemas.microsoft.com/office/drawing/2014/main" id="{00DAD135-3B7B-465F-ACCB-52D4C40904FF}"/>
              </a:ext>
            </a:extLst>
          </p:cNvPr>
          <p:cNvSpPr txBox="1"/>
          <p:nvPr/>
        </p:nvSpPr>
        <p:spPr>
          <a:xfrm>
            <a:off x="5918143" y="5600484"/>
            <a:ext cx="923330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>
              <a:defRPr sz="240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defRPr>
            </a:lvl1pPr>
          </a:lstStyle>
          <a:p>
            <a:pPr lvl="0">
              <a:defRPr/>
            </a:pPr>
            <a:r>
              <a:rPr lang="zh-CN" altLang="en-US" dirty="0">
                <a:solidFill>
                  <a:prstClr val="black"/>
                </a:solidFill>
                <a:latin typeface="手书体" panose="02010800040101010101" pitchFamily="2" charset="-122"/>
                <a:ea typeface="手书体" panose="02010800040101010101" pitchFamily="2" charset="-122"/>
              </a:rPr>
              <a:t>手书体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</a:endParaRPr>
          </a:p>
        </p:txBody>
      </p:sp>
      <p:sp>
        <p:nvSpPr>
          <p:cNvPr id="30" name="文本框-40" hidden="1">
            <a:extLst>
              <a:ext uri="{FF2B5EF4-FFF2-40B4-BE49-F238E27FC236}">
                <a16:creationId xmlns:a16="http://schemas.microsoft.com/office/drawing/2014/main" id="{15D38D84-1097-45D3-801A-C7B6BD1A1E1B}"/>
              </a:ext>
            </a:extLst>
          </p:cNvPr>
          <p:cNvSpPr txBox="1"/>
          <p:nvPr/>
        </p:nvSpPr>
        <p:spPr>
          <a:xfrm>
            <a:off x="9156610" y="5657000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zh-CN" altLang="en-US" dirty="0"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阿里巴巴普惠体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3" name="文本框-44" hidden="1">
            <a:extLst>
              <a:ext uri="{FF2B5EF4-FFF2-40B4-BE49-F238E27FC236}">
                <a16:creationId xmlns:a16="http://schemas.microsoft.com/office/drawing/2014/main" id="{C64C8A84-B7EB-4FCB-9E1F-13C224F50C1C}"/>
              </a:ext>
            </a:extLst>
          </p:cNvPr>
          <p:cNvSpPr txBox="1"/>
          <p:nvPr/>
        </p:nvSpPr>
        <p:spPr>
          <a:xfrm>
            <a:off x="1688418" y="5600484"/>
            <a:ext cx="2154436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defRPr/>
            </a:pPr>
            <a:r>
              <a:rPr lang="zh-CN" altLang="en-US" sz="2400">
                <a:solidFill>
                  <a:prstClr val="black"/>
                </a:solidFill>
                <a:latin typeface="庞门正道粗书体" panose="02010600030101010101" pitchFamily="2" charset="-122"/>
                <a:ea typeface="庞门正道粗书体" panose="02010600030101010101" pitchFamily="2" charset="-122"/>
                <a:cs typeface="Miriam" panose="020B0502050101010101" pitchFamily="34" charset="-79"/>
              </a:rPr>
              <a:t>庞门正道粗书体</a:t>
            </a:r>
            <a:endParaRPr lang="zh-CN" altLang="en-US" sz="2400" dirty="0">
              <a:solidFill>
                <a:prstClr val="black"/>
              </a:solidFill>
              <a:latin typeface="庞门正道粗书体" panose="02010600030101010101" pitchFamily="2" charset="-122"/>
              <a:ea typeface="庞门正道粗书体" panose="02010600030101010101" pitchFamily="2" charset="-122"/>
              <a:cs typeface="Miriam" panose="020B0502050101010101" pitchFamily="34" charset="-79"/>
            </a:endParaRPr>
          </a:p>
        </p:txBody>
      </p:sp>
      <p:sp>
        <p:nvSpPr>
          <p:cNvPr id="35" name="自由线条-23" hidden="1">
            <a:extLst>
              <a:ext uri="{FF2B5EF4-FFF2-40B4-BE49-F238E27FC236}">
                <a16:creationId xmlns:a16="http://schemas.microsoft.com/office/drawing/2014/main" id="{42F8D91D-7985-4817-90DF-83FBB7FF0BD4}"/>
              </a:ext>
            </a:extLst>
          </p:cNvPr>
          <p:cNvSpPr/>
          <p:nvPr/>
        </p:nvSpPr>
        <p:spPr>
          <a:xfrm>
            <a:off x="889106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7" name="自由线条-25" hidden="1">
            <a:extLst>
              <a:ext uri="{FF2B5EF4-FFF2-40B4-BE49-F238E27FC236}">
                <a16:creationId xmlns:a16="http://schemas.microsoft.com/office/drawing/2014/main" id="{72BC7780-6710-46D2-9FEA-E9C68DB4D464}"/>
              </a:ext>
            </a:extLst>
          </p:cNvPr>
          <p:cNvSpPr/>
          <p:nvPr/>
        </p:nvSpPr>
        <p:spPr>
          <a:xfrm>
            <a:off x="5118831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1" name="自由线条-27" hidden="1">
            <a:extLst>
              <a:ext uri="{FF2B5EF4-FFF2-40B4-BE49-F238E27FC236}">
                <a16:creationId xmlns:a16="http://schemas.microsoft.com/office/drawing/2014/main" id="{6159C0CE-675B-4B75-BB61-119B2BC1BB45}"/>
              </a:ext>
            </a:extLst>
          </p:cNvPr>
          <p:cNvSpPr/>
          <p:nvPr/>
        </p:nvSpPr>
        <p:spPr>
          <a:xfrm>
            <a:off x="8386737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3" name="文本框-2" hidden="1">
            <a:extLst>
              <a:ext uri="{FF2B5EF4-FFF2-40B4-BE49-F238E27FC236}">
                <a16:creationId xmlns:a16="http://schemas.microsoft.com/office/drawing/2014/main" id="{3D48C95E-150A-4743-8646-E4ABE6A63923}"/>
              </a:ext>
            </a:extLst>
          </p:cNvPr>
          <p:cNvSpPr txBox="1"/>
          <p:nvPr/>
        </p:nvSpPr>
        <p:spPr>
          <a:xfrm>
            <a:off x="772414" y="895060"/>
            <a:ext cx="66307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5500" b="0" i="0" u="none" strike="noStrike" cap="none" spc="60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anWangWCL03" panose="02020500000000000000" pitchFamily="18" charset="-120"/>
                <a:ea typeface="HanWangWCL03" panose="02020500000000000000" pitchFamily="18" charset="-120"/>
              </a:defRPr>
            </a:lvl1pPr>
          </a:lstStyle>
          <a:p>
            <a:pPr lvl="0"/>
            <a:r>
              <a:rPr lang="zh-CN" altLang="en-US" sz="7200" spc="-2000">
                <a:latin typeface="庞门正道粗书体" panose="02010600030101010101" pitchFamily="2" charset="-122"/>
                <a:ea typeface="庞门正道粗书体" panose="02010600030101010101" pitchFamily="2" charset="-122"/>
              </a:rPr>
              <a:t>肖申</a:t>
            </a:r>
            <a:r>
              <a:rPr lang="zh-CN" altLang="en-US" sz="7200" spc="-1800">
                <a:latin typeface="庞门正道粗书体" panose="02010600030101010101" pitchFamily="2" charset="-122"/>
                <a:ea typeface="庞门正道粗书体" panose="02010600030101010101" pitchFamily="2" charset="-122"/>
              </a:rPr>
              <a:t>克</a:t>
            </a:r>
            <a:r>
              <a:rPr lang="zh-CN" altLang="en-US" sz="7200" spc="-1000">
                <a:latin typeface="庞门正道粗书体" panose="02010600030101010101" pitchFamily="2" charset="-122"/>
                <a:ea typeface="庞门正道粗书体" panose="02010600030101010101" pitchFamily="2" charset="-122"/>
              </a:rPr>
              <a:t>的救赎</a:t>
            </a:r>
            <a:endParaRPr kumimoji="0" lang="zh-CN" altLang="en-US" sz="7200" b="0" i="0" u="none" strike="noStrike" kern="1200" cap="none" spc="-1000" normalizeH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庞门正道粗书体" panose="02010600030101010101" pitchFamily="2" charset="-122"/>
              <a:ea typeface="庞门正道粗书体" panose="02010600030101010101" pitchFamily="2" charset="-122"/>
            </a:endParaRPr>
          </a:p>
        </p:txBody>
      </p:sp>
      <p:sp>
        <p:nvSpPr>
          <p:cNvPr id="46" name="文本框-3" hidden="1">
            <a:extLst>
              <a:ext uri="{FF2B5EF4-FFF2-40B4-BE49-F238E27FC236}">
                <a16:creationId xmlns:a16="http://schemas.microsoft.com/office/drawing/2014/main" id="{E91CABDC-E0E0-4D04-BA7F-BE1C6F053C4B}"/>
              </a:ext>
            </a:extLst>
          </p:cNvPr>
          <p:cNvSpPr txBox="1"/>
          <p:nvPr/>
        </p:nvSpPr>
        <p:spPr>
          <a:xfrm>
            <a:off x="1058627" y="2664000"/>
            <a:ext cx="4812542" cy="15781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marR="0" lvl="0" indent="0" algn="just" fontAlgn="auto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600" b="0" i="0" u="none" strike="noStrike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/>
              <a:t>该片改编自斯蒂芬</a:t>
            </a:r>
            <a:r>
              <a:rPr lang="en-US" altLang="zh-CN"/>
              <a:t>·</a:t>
            </a:r>
            <a:r>
              <a:rPr lang="zh-CN" altLang="en-US"/>
              <a:t>金</a:t>
            </a:r>
            <a:r>
              <a:rPr lang="en-US" altLang="zh-CN"/>
              <a:t>《</a:t>
            </a:r>
            <a:r>
              <a:rPr lang="zh-CN" altLang="en-US"/>
              <a:t>四季奇谭</a:t>
            </a:r>
            <a:r>
              <a:rPr lang="en-US" altLang="zh-CN"/>
              <a:t>》</a:t>
            </a:r>
            <a:r>
              <a:rPr lang="zh-CN" altLang="en-US"/>
              <a:t>中收录的同名小说，该片中涵盖全片的主题是“希望”，全片透过监狱这一强制剥夺自由、高度强调纪律的特殊背景来展现作为个体的人对“时间流逝、环境改造”的恐惧。影片的结局有</a:t>
            </a:r>
            <a:r>
              <a:rPr lang="en-US" altLang="zh-CN"/>
              <a:t>《</a:t>
            </a:r>
            <a:r>
              <a:rPr lang="zh-CN" altLang="en-US"/>
              <a:t>基督山伯爵</a:t>
            </a:r>
            <a:r>
              <a:rPr lang="en-US" altLang="zh-CN"/>
              <a:t>》</a:t>
            </a:r>
            <a:r>
              <a:rPr lang="zh-CN" altLang="en-US"/>
              <a:t>式的复仇宣泄。</a:t>
            </a:r>
            <a:endParaRPr lang="en-US" altLang="zh-CN" dirty="0"/>
          </a:p>
        </p:txBody>
      </p:sp>
      <p:sp>
        <p:nvSpPr>
          <p:cNvPr id="48" name="文本框-4" hidden="1">
            <a:extLst>
              <a:ext uri="{FF2B5EF4-FFF2-40B4-BE49-F238E27FC236}">
                <a16:creationId xmlns:a16="http://schemas.microsoft.com/office/drawing/2014/main" id="{620BE0F0-FEFA-4F3A-AFA0-AB7B5C59AA40}"/>
              </a:ext>
            </a:extLst>
          </p:cNvPr>
          <p:cNvSpPr txBox="1"/>
          <p:nvPr/>
        </p:nvSpPr>
        <p:spPr>
          <a:xfrm>
            <a:off x="649048" y="1873694"/>
            <a:ext cx="5176822" cy="5801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zh-CN" altLang="en-US" sz="2800">
                <a:solidFill>
                  <a:prstClr val="white"/>
                </a:solidFill>
                <a:latin typeface="手书体" panose="02010800040101010101" pitchFamily="2" charset="-122"/>
                <a:ea typeface="手书体" panose="02010800040101010101" pitchFamily="2" charset="-122"/>
                <a:cs typeface="SetoFont" panose="02000600000000000000" pitchFamily="2" charset="-122"/>
              </a:rPr>
              <a:t>　强者救赎自己，圣人普度他人</a:t>
            </a:r>
            <a:endParaRPr kumimoji="0" lang="zh-TW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  <a:cs typeface="SetoFont" panose="02000600000000000000" pitchFamily="2" charset="-122"/>
            </a:endParaRPr>
          </a:p>
        </p:txBody>
      </p:sp>
      <p:sp>
        <p:nvSpPr>
          <p:cNvPr id="50" name="自由线条-29" hidden="1">
            <a:extLst>
              <a:ext uri="{FF2B5EF4-FFF2-40B4-BE49-F238E27FC236}">
                <a16:creationId xmlns:a16="http://schemas.microsoft.com/office/drawing/2014/main" id="{64B21C87-944E-4E9B-89AC-FE1A142F7D08}"/>
              </a:ext>
            </a:extLst>
          </p:cNvPr>
          <p:cNvSpPr txBox="1"/>
          <p:nvPr/>
        </p:nvSpPr>
        <p:spPr>
          <a:xfrm>
            <a:off x="632422" y="2544153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2" name="自由线条-31" hidden="1">
            <a:extLst>
              <a:ext uri="{FF2B5EF4-FFF2-40B4-BE49-F238E27FC236}">
                <a16:creationId xmlns:a16="http://schemas.microsoft.com/office/drawing/2014/main" id="{05E31019-0A0C-44F7-AD05-AD94AFFEDF95}"/>
              </a:ext>
            </a:extLst>
          </p:cNvPr>
          <p:cNvSpPr txBox="1"/>
          <p:nvPr/>
        </p:nvSpPr>
        <p:spPr>
          <a:xfrm rot="10800000">
            <a:off x="6320834" y="3917352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5 h 341730"/>
              <a:gd name="connsiteX6" fmla="*/ 154868 w 426204"/>
              <a:gd name="connsiteY6" fmla="*/ 175345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5 h 341730"/>
              <a:gd name="connsiteX13" fmla="*/ 404446 w 426204"/>
              <a:gd name="connsiteY13" fmla="*/ 175345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5"/>
                </a:lnTo>
                <a:lnTo>
                  <a:pt x="154868" y="175345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5"/>
                </a:lnTo>
                <a:lnTo>
                  <a:pt x="404446" y="175345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367470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>
            <a:extLst>
              <a:ext uri="{FF2B5EF4-FFF2-40B4-BE49-F238E27FC236}">
                <a16:creationId xmlns:a16="http://schemas.microsoft.com/office/drawing/2014/main" id="{FA814E48-59E1-4F62-B279-597859824CF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86" t="25868" r="2470" b="46638"/>
          <a:stretch/>
        </p:blipFill>
        <p:spPr>
          <a:xfrm>
            <a:off x="0" y="1"/>
            <a:ext cx="9156610" cy="4994917"/>
          </a:xfrm>
          <a:custGeom>
            <a:avLst/>
            <a:gdLst>
              <a:gd name="connsiteX0" fmla="*/ 0 w 9156610"/>
              <a:gd name="connsiteY0" fmla="*/ 0 h 4994917"/>
              <a:gd name="connsiteX1" fmla="*/ 9156610 w 9156610"/>
              <a:gd name="connsiteY1" fmla="*/ 0 h 4994917"/>
              <a:gd name="connsiteX2" fmla="*/ 9156610 w 9156610"/>
              <a:gd name="connsiteY2" fmla="*/ 4994917 h 4994917"/>
              <a:gd name="connsiteX3" fmla="*/ 0 w 9156610"/>
              <a:gd name="connsiteY3" fmla="*/ 4994917 h 4994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56610" h="4994917">
                <a:moveTo>
                  <a:pt x="0" y="0"/>
                </a:moveTo>
                <a:lnTo>
                  <a:pt x="9156610" y="0"/>
                </a:lnTo>
                <a:lnTo>
                  <a:pt x="9156610" y="4994917"/>
                </a:lnTo>
                <a:lnTo>
                  <a:pt x="0" y="4994917"/>
                </a:lnTo>
                <a:close/>
              </a:path>
            </a:pathLst>
          </a:custGeom>
        </p:spPr>
      </p:pic>
      <p:sp>
        <p:nvSpPr>
          <p:cNvPr id="21" name="自由线条-22_矢量">
            <a:extLst>
              <a:ext uri="{FF2B5EF4-FFF2-40B4-BE49-F238E27FC236}">
                <a16:creationId xmlns:a16="http://schemas.microsoft.com/office/drawing/2014/main" id="{B5E8B8C5-F06A-4525-ABAE-AA7025C492D3}"/>
              </a:ext>
            </a:extLst>
          </p:cNvPr>
          <p:cNvSpPr/>
          <p:nvPr/>
        </p:nvSpPr>
        <p:spPr>
          <a:xfrm>
            <a:off x="2323484" y="0"/>
            <a:ext cx="9868517" cy="4994916"/>
          </a:xfrm>
          <a:custGeom>
            <a:avLst/>
            <a:gdLst>
              <a:gd name="connsiteX0" fmla="*/ 0 w 9868517"/>
              <a:gd name="connsiteY0" fmla="*/ 0 h 4994916"/>
              <a:gd name="connsiteX1" fmla="*/ 9868517 w 9868517"/>
              <a:gd name="connsiteY1" fmla="*/ 0 h 4994916"/>
              <a:gd name="connsiteX2" fmla="*/ 9868517 w 9868517"/>
              <a:gd name="connsiteY2" fmla="*/ 4994916 h 4994916"/>
              <a:gd name="connsiteX3" fmla="*/ 0 w 9868517"/>
              <a:gd name="connsiteY3" fmla="*/ 4994916 h 499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68517" h="4994916">
                <a:moveTo>
                  <a:pt x="0" y="0"/>
                </a:moveTo>
                <a:lnTo>
                  <a:pt x="9868517" y="0"/>
                </a:lnTo>
                <a:lnTo>
                  <a:pt x="9868517" y="4994916"/>
                </a:lnTo>
                <a:lnTo>
                  <a:pt x="0" y="4994916"/>
                </a:lnTo>
                <a:close/>
              </a:path>
            </a:pathLst>
          </a:custGeom>
          <a:gradFill>
            <a:gsLst>
              <a:gs pos="64000">
                <a:srgbClr val="0080C0"/>
              </a:gs>
              <a:gs pos="100000">
                <a:srgbClr val="0080C0">
                  <a:alpha val="0"/>
                </a:srgb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6" name="文本框-39_矢量">
            <a:extLst>
              <a:ext uri="{FF2B5EF4-FFF2-40B4-BE49-F238E27FC236}">
                <a16:creationId xmlns:a16="http://schemas.microsoft.com/office/drawing/2014/main" id="{9AC816BA-3237-4BC8-96C2-C3EE8EF696B7}"/>
              </a:ext>
            </a:extLst>
          </p:cNvPr>
          <p:cNvSpPr txBox="1"/>
          <p:nvPr/>
        </p:nvSpPr>
        <p:spPr>
          <a:xfrm>
            <a:off x="5949049" y="5668356"/>
            <a:ext cx="862158" cy="269008"/>
          </a:xfrm>
          <a:custGeom>
            <a:avLst/>
            <a:gdLst/>
            <a:ahLst/>
            <a:cxnLst/>
            <a:rect l="l" t="t" r="r" b="b"/>
            <a:pathLst>
              <a:path w="862158" h="269008">
                <a:moveTo>
                  <a:pt x="122794" y="134788"/>
                </a:moveTo>
                <a:lnTo>
                  <a:pt x="114941" y="136116"/>
                </a:lnTo>
                <a:cubicBezTo>
                  <a:pt x="111791" y="136116"/>
                  <a:pt x="109302" y="136522"/>
                  <a:pt x="107473" y="137335"/>
                </a:cubicBezTo>
                <a:cubicBezTo>
                  <a:pt x="105645" y="138148"/>
                  <a:pt x="102851" y="138554"/>
                  <a:pt x="99091" y="138554"/>
                </a:cubicBezTo>
                <a:cubicBezTo>
                  <a:pt x="95332" y="138554"/>
                  <a:pt x="92030" y="139113"/>
                  <a:pt x="89185" y="140230"/>
                </a:cubicBezTo>
                <a:cubicBezTo>
                  <a:pt x="86341" y="141348"/>
                  <a:pt x="83801" y="142008"/>
                  <a:pt x="81565" y="142212"/>
                </a:cubicBezTo>
                <a:cubicBezTo>
                  <a:pt x="79330" y="142415"/>
                  <a:pt x="77857" y="142516"/>
                  <a:pt x="77146" y="142516"/>
                </a:cubicBezTo>
                <a:cubicBezTo>
                  <a:pt x="76435" y="142516"/>
                  <a:pt x="75723" y="142720"/>
                  <a:pt x="75012" y="143126"/>
                </a:cubicBezTo>
                <a:cubicBezTo>
                  <a:pt x="74301" y="143532"/>
                  <a:pt x="72269" y="144091"/>
                  <a:pt x="68916" y="144802"/>
                </a:cubicBezTo>
                <a:cubicBezTo>
                  <a:pt x="65563" y="145514"/>
                  <a:pt x="63531" y="145869"/>
                  <a:pt x="62820" y="145869"/>
                </a:cubicBezTo>
                <a:lnTo>
                  <a:pt x="60189" y="146973"/>
                </a:lnTo>
                <a:lnTo>
                  <a:pt x="60991" y="147393"/>
                </a:lnTo>
                <a:cubicBezTo>
                  <a:pt x="61703" y="148206"/>
                  <a:pt x="63379" y="150136"/>
                  <a:pt x="66021" y="153184"/>
                </a:cubicBezTo>
                <a:cubicBezTo>
                  <a:pt x="68662" y="156232"/>
                  <a:pt x="70288" y="158214"/>
                  <a:pt x="70897" y="159128"/>
                </a:cubicBezTo>
                <a:cubicBezTo>
                  <a:pt x="71507" y="160042"/>
                  <a:pt x="73133" y="162278"/>
                  <a:pt x="75774" y="165834"/>
                </a:cubicBezTo>
                <a:cubicBezTo>
                  <a:pt x="78416" y="169390"/>
                  <a:pt x="80702" y="172285"/>
                  <a:pt x="82632" y="174520"/>
                </a:cubicBezTo>
                <a:cubicBezTo>
                  <a:pt x="84563" y="176756"/>
                  <a:pt x="86391" y="179296"/>
                  <a:pt x="88119" y="182140"/>
                </a:cubicBezTo>
                <a:cubicBezTo>
                  <a:pt x="89846" y="184985"/>
                  <a:pt x="90760" y="186662"/>
                  <a:pt x="90862" y="187170"/>
                </a:cubicBezTo>
                <a:cubicBezTo>
                  <a:pt x="90963" y="187678"/>
                  <a:pt x="91370" y="188541"/>
                  <a:pt x="92081" y="189760"/>
                </a:cubicBezTo>
                <a:cubicBezTo>
                  <a:pt x="92792" y="190980"/>
                  <a:pt x="94164" y="192808"/>
                  <a:pt x="96196" y="195247"/>
                </a:cubicBezTo>
                <a:cubicBezTo>
                  <a:pt x="98228" y="197685"/>
                  <a:pt x="100158" y="199920"/>
                  <a:pt x="101987" y="201952"/>
                </a:cubicBezTo>
                <a:cubicBezTo>
                  <a:pt x="103816" y="203984"/>
                  <a:pt x="105949" y="206880"/>
                  <a:pt x="108388" y="210639"/>
                </a:cubicBezTo>
                <a:cubicBezTo>
                  <a:pt x="110826" y="214398"/>
                  <a:pt x="113468" y="217751"/>
                  <a:pt x="116313" y="220698"/>
                </a:cubicBezTo>
                <a:cubicBezTo>
                  <a:pt x="119157" y="223644"/>
                  <a:pt x="121342" y="226387"/>
                  <a:pt x="122866" y="228927"/>
                </a:cubicBezTo>
                <a:cubicBezTo>
                  <a:pt x="124390" y="231467"/>
                  <a:pt x="125203" y="223644"/>
                  <a:pt x="125304" y="205458"/>
                </a:cubicBezTo>
                <a:cubicBezTo>
                  <a:pt x="125406" y="187271"/>
                  <a:pt x="125101" y="177264"/>
                  <a:pt x="124390" y="175435"/>
                </a:cubicBezTo>
                <a:cubicBezTo>
                  <a:pt x="123679" y="173606"/>
                  <a:pt x="123272" y="166138"/>
                  <a:pt x="123171" y="153032"/>
                </a:cubicBezTo>
                <a:cubicBezTo>
                  <a:pt x="123120" y="146479"/>
                  <a:pt x="123044" y="141513"/>
                  <a:pt x="122942" y="138135"/>
                </a:cubicBezTo>
                <a:close/>
                <a:moveTo>
                  <a:pt x="495179" y="128953"/>
                </a:moveTo>
                <a:cubicBezTo>
                  <a:pt x="490709" y="128851"/>
                  <a:pt x="488118" y="129004"/>
                  <a:pt x="487407" y="129410"/>
                </a:cubicBezTo>
                <a:cubicBezTo>
                  <a:pt x="486695" y="129816"/>
                  <a:pt x="485578" y="130020"/>
                  <a:pt x="484054" y="130020"/>
                </a:cubicBezTo>
                <a:cubicBezTo>
                  <a:pt x="482530" y="130020"/>
                  <a:pt x="481463" y="130223"/>
                  <a:pt x="480853" y="130629"/>
                </a:cubicBezTo>
                <a:cubicBezTo>
                  <a:pt x="480244" y="131036"/>
                  <a:pt x="479126" y="131239"/>
                  <a:pt x="477501" y="131239"/>
                </a:cubicBezTo>
                <a:cubicBezTo>
                  <a:pt x="475875" y="131239"/>
                  <a:pt x="474453" y="131645"/>
                  <a:pt x="473233" y="132458"/>
                </a:cubicBezTo>
                <a:cubicBezTo>
                  <a:pt x="472014" y="133271"/>
                  <a:pt x="470795" y="133677"/>
                  <a:pt x="469576" y="133677"/>
                </a:cubicBezTo>
                <a:cubicBezTo>
                  <a:pt x="468357" y="133677"/>
                  <a:pt x="466985" y="134084"/>
                  <a:pt x="465461" y="134896"/>
                </a:cubicBezTo>
                <a:cubicBezTo>
                  <a:pt x="463937" y="135709"/>
                  <a:pt x="461651" y="136116"/>
                  <a:pt x="458603" y="136116"/>
                </a:cubicBezTo>
                <a:cubicBezTo>
                  <a:pt x="455555" y="136116"/>
                  <a:pt x="453523" y="136370"/>
                  <a:pt x="452507" y="136878"/>
                </a:cubicBezTo>
                <a:cubicBezTo>
                  <a:pt x="451491" y="137386"/>
                  <a:pt x="450831" y="137640"/>
                  <a:pt x="450526" y="137640"/>
                </a:cubicBezTo>
                <a:cubicBezTo>
                  <a:pt x="450221" y="137640"/>
                  <a:pt x="449205" y="138198"/>
                  <a:pt x="447478" y="139316"/>
                </a:cubicBezTo>
                <a:cubicBezTo>
                  <a:pt x="445751" y="140434"/>
                  <a:pt x="444785" y="140992"/>
                  <a:pt x="444582" y="140992"/>
                </a:cubicBezTo>
                <a:cubicBezTo>
                  <a:pt x="444379" y="140992"/>
                  <a:pt x="445649" y="142567"/>
                  <a:pt x="448392" y="145717"/>
                </a:cubicBezTo>
                <a:cubicBezTo>
                  <a:pt x="451135" y="148866"/>
                  <a:pt x="453117" y="151203"/>
                  <a:pt x="454336" y="152727"/>
                </a:cubicBezTo>
                <a:cubicBezTo>
                  <a:pt x="455555" y="154251"/>
                  <a:pt x="459365" y="158163"/>
                  <a:pt x="465766" y="164462"/>
                </a:cubicBezTo>
                <a:cubicBezTo>
                  <a:pt x="472167" y="170761"/>
                  <a:pt x="475723" y="174419"/>
                  <a:pt x="476434" y="175435"/>
                </a:cubicBezTo>
                <a:cubicBezTo>
                  <a:pt x="477145" y="176451"/>
                  <a:pt x="478872" y="178330"/>
                  <a:pt x="481615" y="181074"/>
                </a:cubicBezTo>
                <a:cubicBezTo>
                  <a:pt x="484359" y="183817"/>
                  <a:pt x="486695" y="186001"/>
                  <a:pt x="488626" y="187627"/>
                </a:cubicBezTo>
                <a:cubicBezTo>
                  <a:pt x="490556" y="189252"/>
                  <a:pt x="491521" y="190065"/>
                  <a:pt x="491521" y="190065"/>
                </a:cubicBezTo>
                <a:cubicBezTo>
                  <a:pt x="491521" y="190065"/>
                  <a:pt x="491572" y="189811"/>
                  <a:pt x="491674" y="189303"/>
                </a:cubicBezTo>
                <a:cubicBezTo>
                  <a:pt x="491775" y="188795"/>
                  <a:pt x="492283" y="187830"/>
                  <a:pt x="493198" y="186408"/>
                </a:cubicBezTo>
                <a:cubicBezTo>
                  <a:pt x="494112" y="184985"/>
                  <a:pt x="494671" y="183664"/>
                  <a:pt x="494874" y="182445"/>
                </a:cubicBezTo>
                <a:cubicBezTo>
                  <a:pt x="495077" y="181226"/>
                  <a:pt x="495484" y="180210"/>
                  <a:pt x="496093" y="179397"/>
                </a:cubicBezTo>
                <a:cubicBezTo>
                  <a:pt x="496703" y="178584"/>
                  <a:pt x="497059" y="177314"/>
                  <a:pt x="497160" y="175587"/>
                </a:cubicBezTo>
                <a:cubicBezTo>
                  <a:pt x="497262" y="173860"/>
                  <a:pt x="497465" y="172742"/>
                  <a:pt x="497770" y="172234"/>
                </a:cubicBezTo>
                <a:cubicBezTo>
                  <a:pt x="498075" y="171726"/>
                  <a:pt x="498278" y="171117"/>
                  <a:pt x="498379" y="170406"/>
                </a:cubicBezTo>
                <a:cubicBezTo>
                  <a:pt x="498481" y="169694"/>
                  <a:pt x="498887" y="168678"/>
                  <a:pt x="499599" y="167358"/>
                </a:cubicBezTo>
                <a:cubicBezTo>
                  <a:pt x="500310" y="166037"/>
                  <a:pt x="500767" y="164056"/>
                  <a:pt x="500970" y="161414"/>
                </a:cubicBezTo>
                <a:cubicBezTo>
                  <a:pt x="501173" y="158772"/>
                  <a:pt x="501580" y="157045"/>
                  <a:pt x="502189" y="156232"/>
                </a:cubicBezTo>
                <a:cubicBezTo>
                  <a:pt x="502799" y="155420"/>
                  <a:pt x="503155" y="153946"/>
                  <a:pt x="503256" y="151813"/>
                </a:cubicBezTo>
                <a:cubicBezTo>
                  <a:pt x="503358" y="149679"/>
                  <a:pt x="503561" y="148358"/>
                  <a:pt x="503866" y="147850"/>
                </a:cubicBezTo>
                <a:cubicBezTo>
                  <a:pt x="504171" y="147342"/>
                  <a:pt x="504374" y="144853"/>
                  <a:pt x="504475" y="140383"/>
                </a:cubicBezTo>
                <a:cubicBezTo>
                  <a:pt x="504577" y="135912"/>
                  <a:pt x="504475" y="133525"/>
                  <a:pt x="504171" y="133220"/>
                </a:cubicBezTo>
                <a:cubicBezTo>
                  <a:pt x="503866" y="132915"/>
                  <a:pt x="503409" y="132153"/>
                  <a:pt x="502799" y="130934"/>
                </a:cubicBezTo>
                <a:cubicBezTo>
                  <a:pt x="502189" y="129715"/>
                  <a:pt x="499649" y="129054"/>
                  <a:pt x="495179" y="128953"/>
                </a:cubicBezTo>
                <a:close/>
                <a:moveTo>
                  <a:pt x="120203" y="108826"/>
                </a:moveTo>
                <a:lnTo>
                  <a:pt x="118446" y="110512"/>
                </a:lnTo>
                <a:cubicBezTo>
                  <a:pt x="116821" y="111528"/>
                  <a:pt x="115855" y="112036"/>
                  <a:pt x="115551" y="112036"/>
                </a:cubicBezTo>
                <a:cubicBezTo>
                  <a:pt x="115246" y="112036"/>
                  <a:pt x="114382" y="112494"/>
                  <a:pt x="112960" y="113408"/>
                </a:cubicBezTo>
                <a:cubicBezTo>
                  <a:pt x="111537" y="114322"/>
                  <a:pt x="110725" y="114780"/>
                  <a:pt x="110521" y="114780"/>
                </a:cubicBezTo>
                <a:cubicBezTo>
                  <a:pt x="110318" y="114780"/>
                  <a:pt x="109201" y="115440"/>
                  <a:pt x="107169" y="116761"/>
                </a:cubicBezTo>
                <a:cubicBezTo>
                  <a:pt x="105137" y="118082"/>
                  <a:pt x="104019" y="118742"/>
                  <a:pt x="103816" y="118742"/>
                </a:cubicBezTo>
                <a:cubicBezTo>
                  <a:pt x="103613" y="118742"/>
                  <a:pt x="102546" y="119402"/>
                  <a:pt x="100615" y="120723"/>
                </a:cubicBezTo>
                <a:cubicBezTo>
                  <a:pt x="98685" y="122044"/>
                  <a:pt x="98329" y="122755"/>
                  <a:pt x="99549" y="122857"/>
                </a:cubicBezTo>
                <a:cubicBezTo>
                  <a:pt x="100768" y="122958"/>
                  <a:pt x="102139" y="122654"/>
                  <a:pt x="103663" y="121942"/>
                </a:cubicBezTo>
                <a:cubicBezTo>
                  <a:pt x="105187" y="121231"/>
                  <a:pt x="107727" y="120825"/>
                  <a:pt x="111283" y="120723"/>
                </a:cubicBezTo>
                <a:lnTo>
                  <a:pt x="120885" y="119147"/>
                </a:lnTo>
                <a:lnTo>
                  <a:pt x="120732" y="115694"/>
                </a:lnTo>
                <a:cubicBezTo>
                  <a:pt x="120681" y="113459"/>
                  <a:pt x="120605" y="111732"/>
                  <a:pt x="120504" y="110512"/>
                </a:cubicBezTo>
                <a:close/>
                <a:moveTo>
                  <a:pt x="414179" y="92394"/>
                </a:moveTo>
                <a:lnTo>
                  <a:pt x="411664" y="93139"/>
                </a:lnTo>
                <a:lnTo>
                  <a:pt x="400755" y="94486"/>
                </a:lnTo>
                <a:lnTo>
                  <a:pt x="401758" y="95577"/>
                </a:lnTo>
                <a:cubicBezTo>
                  <a:pt x="405466" y="99743"/>
                  <a:pt x="408743" y="103350"/>
                  <a:pt x="411588" y="106398"/>
                </a:cubicBezTo>
                <a:lnTo>
                  <a:pt x="414289" y="109185"/>
                </a:lnTo>
                <a:lnTo>
                  <a:pt x="414293" y="107855"/>
                </a:lnTo>
                <a:cubicBezTo>
                  <a:pt x="414293" y="103467"/>
                  <a:pt x="414280" y="99794"/>
                  <a:pt x="414255" y="96835"/>
                </a:cubicBezTo>
                <a:close/>
                <a:moveTo>
                  <a:pt x="464699" y="78966"/>
                </a:moveTo>
                <a:cubicBezTo>
                  <a:pt x="462667" y="78864"/>
                  <a:pt x="461143" y="79067"/>
                  <a:pt x="460127" y="79575"/>
                </a:cubicBezTo>
                <a:cubicBezTo>
                  <a:pt x="459111" y="80083"/>
                  <a:pt x="457739" y="80693"/>
                  <a:pt x="456012" y="81404"/>
                </a:cubicBezTo>
                <a:cubicBezTo>
                  <a:pt x="454285" y="82115"/>
                  <a:pt x="452761" y="82471"/>
                  <a:pt x="451440" y="82471"/>
                </a:cubicBezTo>
                <a:cubicBezTo>
                  <a:pt x="450119" y="82471"/>
                  <a:pt x="447884" y="83080"/>
                  <a:pt x="444735" y="84300"/>
                </a:cubicBezTo>
                <a:cubicBezTo>
                  <a:pt x="441585" y="85519"/>
                  <a:pt x="439401" y="86128"/>
                  <a:pt x="438181" y="86128"/>
                </a:cubicBezTo>
                <a:cubicBezTo>
                  <a:pt x="436962" y="86128"/>
                  <a:pt x="435946" y="86433"/>
                  <a:pt x="435133" y="87043"/>
                </a:cubicBezTo>
                <a:cubicBezTo>
                  <a:pt x="434321" y="87652"/>
                  <a:pt x="432746" y="88262"/>
                  <a:pt x="430409" y="88872"/>
                </a:cubicBezTo>
                <a:lnTo>
                  <a:pt x="429483" y="89007"/>
                </a:lnTo>
                <a:lnTo>
                  <a:pt x="429571" y="92910"/>
                </a:lnTo>
                <a:cubicBezTo>
                  <a:pt x="429672" y="99616"/>
                  <a:pt x="429749" y="109598"/>
                  <a:pt x="429799" y="122857"/>
                </a:cubicBezTo>
                <a:lnTo>
                  <a:pt x="429805" y="124909"/>
                </a:lnTo>
                <a:lnTo>
                  <a:pt x="432276" y="126895"/>
                </a:lnTo>
                <a:cubicBezTo>
                  <a:pt x="433470" y="127454"/>
                  <a:pt x="434625" y="127581"/>
                  <a:pt x="435743" y="127276"/>
                </a:cubicBezTo>
                <a:lnTo>
                  <a:pt x="439313" y="125967"/>
                </a:lnTo>
                <a:lnTo>
                  <a:pt x="438029" y="122400"/>
                </a:lnTo>
                <a:cubicBezTo>
                  <a:pt x="437927" y="120977"/>
                  <a:pt x="438181" y="119707"/>
                  <a:pt x="438791" y="118590"/>
                </a:cubicBezTo>
                <a:cubicBezTo>
                  <a:pt x="439401" y="117472"/>
                  <a:pt x="440823" y="116202"/>
                  <a:pt x="443058" y="114780"/>
                </a:cubicBezTo>
                <a:cubicBezTo>
                  <a:pt x="445293" y="113357"/>
                  <a:pt x="446767" y="112138"/>
                  <a:pt x="447478" y="111122"/>
                </a:cubicBezTo>
                <a:cubicBezTo>
                  <a:pt x="448189" y="110106"/>
                  <a:pt x="449053" y="108531"/>
                  <a:pt x="450069" y="106398"/>
                </a:cubicBezTo>
                <a:cubicBezTo>
                  <a:pt x="451085" y="104264"/>
                  <a:pt x="451999" y="102740"/>
                  <a:pt x="452812" y="101826"/>
                </a:cubicBezTo>
                <a:cubicBezTo>
                  <a:pt x="453625" y="100911"/>
                  <a:pt x="454336" y="99946"/>
                  <a:pt x="454945" y="98930"/>
                </a:cubicBezTo>
                <a:cubicBezTo>
                  <a:pt x="455555" y="97914"/>
                  <a:pt x="456215" y="97050"/>
                  <a:pt x="456927" y="96339"/>
                </a:cubicBezTo>
                <a:cubicBezTo>
                  <a:pt x="457638" y="95628"/>
                  <a:pt x="458451" y="94561"/>
                  <a:pt x="459365" y="93139"/>
                </a:cubicBezTo>
                <a:cubicBezTo>
                  <a:pt x="460279" y="91716"/>
                  <a:pt x="461143" y="90192"/>
                  <a:pt x="461956" y="88567"/>
                </a:cubicBezTo>
                <a:cubicBezTo>
                  <a:pt x="462769" y="86941"/>
                  <a:pt x="463937" y="84960"/>
                  <a:pt x="465461" y="82623"/>
                </a:cubicBezTo>
                <a:cubicBezTo>
                  <a:pt x="466985" y="80286"/>
                  <a:pt x="466731" y="79067"/>
                  <a:pt x="464699" y="78966"/>
                </a:cubicBezTo>
                <a:close/>
                <a:moveTo>
                  <a:pt x="116922" y="50010"/>
                </a:moveTo>
                <a:cubicBezTo>
                  <a:pt x="118345" y="49908"/>
                  <a:pt x="119615" y="50162"/>
                  <a:pt x="120732" y="50772"/>
                </a:cubicBezTo>
                <a:cubicBezTo>
                  <a:pt x="121850" y="51381"/>
                  <a:pt x="122815" y="52245"/>
                  <a:pt x="123628" y="53362"/>
                </a:cubicBezTo>
                <a:cubicBezTo>
                  <a:pt x="124441" y="54480"/>
                  <a:pt x="124898" y="56715"/>
                  <a:pt x="124999" y="60068"/>
                </a:cubicBezTo>
                <a:cubicBezTo>
                  <a:pt x="125050" y="61744"/>
                  <a:pt x="125165" y="63116"/>
                  <a:pt x="125342" y="64183"/>
                </a:cubicBezTo>
                <a:lnTo>
                  <a:pt x="126057" y="66441"/>
                </a:lnTo>
                <a:lnTo>
                  <a:pt x="134601" y="63878"/>
                </a:lnTo>
                <a:cubicBezTo>
                  <a:pt x="138258" y="62659"/>
                  <a:pt x="140544" y="61694"/>
                  <a:pt x="141459" y="60982"/>
                </a:cubicBezTo>
                <a:cubicBezTo>
                  <a:pt x="142373" y="60271"/>
                  <a:pt x="144761" y="59865"/>
                  <a:pt x="148621" y="59763"/>
                </a:cubicBezTo>
                <a:cubicBezTo>
                  <a:pt x="152482" y="59662"/>
                  <a:pt x="154971" y="59916"/>
                  <a:pt x="156089" y="60525"/>
                </a:cubicBezTo>
                <a:cubicBezTo>
                  <a:pt x="157207" y="61135"/>
                  <a:pt x="158172" y="61998"/>
                  <a:pt x="158985" y="63116"/>
                </a:cubicBezTo>
                <a:cubicBezTo>
                  <a:pt x="159797" y="64234"/>
                  <a:pt x="160204" y="65656"/>
                  <a:pt x="160204" y="67383"/>
                </a:cubicBezTo>
                <a:cubicBezTo>
                  <a:pt x="160204" y="69110"/>
                  <a:pt x="159950" y="70380"/>
                  <a:pt x="159442" y="71193"/>
                </a:cubicBezTo>
                <a:cubicBezTo>
                  <a:pt x="158934" y="72006"/>
                  <a:pt x="157969" y="72870"/>
                  <a:pt x="156546" y="73784"/>
                </a:cubicBezTo>
                <a:cubicBezTo>
                  <a:pt x="155124" y="74698"/>
                  <a:pt x="154209" y="75156"/>
                  <a:pt x="153803" y="75156"/>
                </a:cubicBezTo>
                <a:cubicBezTo>
                  <a:pt x="153397" y="75156"/>
                  <a:pt x="152381" y="75968"/>
                  <a:pt x="150755" y="77594"/>
                </a:cubicBezTo>
                <a:cubicBezTo>
                  <a:pt x="149129" y="79220"/>
                  <a:pt x="148215" y="80032"/>
                  <a:pt x="148012" y="80032"/>
                </a:cubicBezTo>
                <a:cubicBezTo>
                  <a:pt x="147809" y="80032"/>
                  <a:pt x="147453" y="80439"/>
                  <a:pt x="146945" y="81252"/>
                </a:cubicBezTo>
                <a:cubicBezTo>
                  <a:pt x="146437" y="82064"/>
                  <a:pt x="146132" y="82471"/>
                  <a:pt x="146031" y="82471"/>
                </a:cubicBezTo>
                <a:cubicBezTo>
                  <a:pt x="145929" y="82471"/>
                  <a:pt x="145523" y="83233"/>
                  <a:pt x="144811" y="84757"/>
                </a:cubicBezTo>
                <a:cubicBezTo>
                  <a:pt x="144100" y="86281"/>
                  <a:pt x="142271" y="88516"/>
                  <a:pt x="139325" y="91462"/>
                </a:cubicBezTo>
                <a:cubicBezTo>
                  <a:pt x="136379" y="94409"/>
                  <a:pt x="134804" y="95882"/>
                  <a:pt x="134601" y="95882"/>
                </a:cubicBezTo>
                <a:lnTo>
                  <a:pt x="134497" y="96004"/>
                </a:lnTo>
                <a:lnTo>
                  <a:pt x="134753" y="97863"/>
                </a:lnTo>
                <a:cubicBezTo>
                  <a:pt x="134855" y="100403"/>
                  <a:pt x="135058" y="101826"/>
                  <a:pt x="135363" y="102130"/>
                </a:cubicBezTo>
                <a:cubicBezTo>
                  <a:pt x="135667" y="102435"/>
                  <a:pt x="135871" y="105077"/>
                  <a:pt x="135972" y="110055"/>
                </a:cubicBezTo>
                <a:cubicBezTo>
                  <a:pt x="136023" y="112544"/>
                  <a:pt x="136099" y="114449"/>
                  <a:pt x="136201" y="115770"/>
                </a:cubicBezTo>
                <a:lnTo>
                  <a:pt x="136293" y="116304"/>
                </a:lnTo>
                <a:lnTo>
                  <a:pt x="142068" y="116075"/>
                </a:lnTo>
                <a:cubicBezTo>
                  <a:pt x="148266" y="115973"/>
                  <a:pt x="157461" y="115897"/>
                  <a:pt x="169653" y="115846"/>
                </a:cubicBezTo>
                <a:cubicBezTo>
                  <a:pt x="194037" y="115745"/>
                  <a:pt x="206686" y="115338"/>
                  <a:pt x="207600" y="114627"/>
                </a:cubicBezTo>
                <a:cubicBezTo>
                  <a:pt x="208515" y="113916"/>
                  <a:pt x="210394" y="113560"/>
                  <a:pt x="213239" y="113560"/>
                </a:cubicBezTo>
                <a:cubicBezTo>
                  <a:pt x="216084" y="113560"/>
                  <a:pt x="218116" y="114018"/>
                  <a:pt x="219335" y="114932"/>
                </a:cubicBezTo>
                <a:cubicBezTo>
                  <a:pt x="220554" y="115846"/>
                  <a:pt x="221773" y="117066"/>
                  <a:pt x="222993" y="118590"/>
                </a:cubicBezTo>
                <a:cubicBezTo>
                  <a:pt x="224212" y="120114"/>
                  <a:pt x="224821" y="121739"/>
                  <a:pt x="224821" y="123466"/>
                </a:cubicBezTo>
                <a:cubicBezTo>
                  <a:pt x="224821" y="125194"/>
                  <a:pt x="224567" y="126464"/>
                  <a:pt x="224059" y="127276"/>
                </a:cubicBezTo>
                <a:cubicBezTo>
                  <a:pt x="223551" y="128089"/>
                  <a:pt x="222586" y="128953"/>
                  <a:pt x="221164" y="129867"/>
                </a:cubicBezTo>
                <a:cubicBezTo>
                  <a:pt x="219741" y="130782"/>
                  <a:pt x="205416" y="131239"/>
                  <a:pt x="178187" y="131239"/>
                </a:cubicBezTo>
                <a:cubicBezTo>
                  <a:pt x="164573" y="131239"/>
                  <a:pt x="154273" y="131290"/>
                  <a:pt x="147288" y="131391"/>
                </a:cubicBezTo>
                <a:lnTo>
                  <a:pt x="138122" y="131772"/>
                </a:lnTo>
                <a:lnTo>
                  <a:pt x="138182" y="133144"/>
                </a:lnTo>
                <a:cubicBezTo>
                  <a:pt x="138284" y="136598"/>
                  <a:pt x="138360" y="141704"/>
                  <a:pt x="138411" y="148460"/>
                </a:cubicBezTo>
                <a:cubicBezTo>
                  <a:pt x="138512" y="161973"/>
                  <a:pt x="138919" y="169644"/>
                  <a:pt x="139630" y="171472"/>
                </a:cubicBezTo>
                <a:cubicBezTo>
                  <a:pt x="140341" y="173301"/>
                  <a:pt x="140747" y="187728"/>
                  <a:pt x="140849" y="214754"/>
                </a:cubicBezTo>
                <a:cubicBezTo>
                  <a:pt x="140951" y="241780"/>
                  <a:pt x="140900" y="255597"/>
                  <a:pt x="140697" y="256207"/>
                </a:cubicBezTo>
                <a:cubicBezTo>
                  <a:pt x="140493" y="256816"/>
                  <a:pt x="139782" y="257832"/>
                  <a:pt x="138563" y="259255"/>
                </a:cubicBezTo>
                <a:cubicBezTo>
                  <a:pt x="137344" y="260677"/>
                  <a:pt x="136023" y="261846"/>
                  <a:pt x="134601" y="262760"/>
                </a:cubicBezTo>
                <a:cubicBezTo>
                  <a:pt x="133178" y="263674"/>
                  <a:pt x="132467" y="264132"/>
                  <a:pt x="132467" y="264132"/>
                </a:cubicBezTo>
                <a:cubicBezTo>
                  <a:pt x="132467" y="264132"/>
                  <a:pt x="131908" y="264132"/>
                  <a:pt x="130791" y="264132"/>
                </a:cubicBezTo>
                <a:cubicBezTo>
                  <a:pt x="129673" y="264132"/>
                  <a:pt x="128708" y="263928"/>
                  <a:pt x="127895" y="263522"/>
                </a:cubicBezTo>
                <a:cubicBezTo>
                  <a:pt x="127082" y="263116"/>
                  <a:pt x="126117" y="262354"/>
                  <a:pt x="124999" y="261236"/>
                </a:cubicBezTo>
                <a:cubicBezTo>
                  <a:pt x="123882" y="260118"/>
                  <a:pt x="123018" y="258950"/>
                  <a:pt x="122409" y="257731"/>
                </a:cubicBezTo>
                <a:cubicBezTo>
                  <a:pt x="121799" y="256512"/>
                  <a:pt x="120935" y="255089"/>
                  <a:pt x="119818" y="253464"/>
                </a:cubicBezTo>
                <a:cubicBezTo>
                  <a:pt x="118700" y="251838"/>
                  <a:pt x="117887" y="250314"/>
                  <a:pt x="117379" y="248892"/>
                </a:cubicBezTo>
                <a:cubicBezTo>
                  <a:pt x="116871" y="247469"/>
                  <a:pt x="116211" y="246352"/>
                  <a:pt x="115398" y="245539"/>
                </a:cubicBezTo>
                <a:cubicBezTo>
                  <a:pt x="114585" y="244726"/>
                  <a:pt x="113620" y="243354"/>
                  <a:pt x="112503" y="241424"/>
                </a:cubicBezTo>
                <a:cubicBezTo>
                  <a:pt x="111385" y="239494"/>
                  <a:pt x="110572" y="237665"/>
                  <a:pt x="110064" y="235938"/>
                </a:cubicBezTo>
                <a:cubicBezTo>
                  <a:pt x="109556" y="234210"/>
                  <a:pt x="108286" y="232128"/>
                  <a:pt x="106254" y="229689"/>
                </a:cubicBezTo>
                <a:cubicBezTo>
                  <a:pt x="104222" y="227251"/>
                  <a:pt x="102698" y="225168"/>
                  <a:pt x="101682" y="223441"/>
                </a:cubicBezTo>
                <a:cubicBezTo>
                  <a:pt x="100666" y="221714"/>
                  <a:pt x="99549" y="219580"/>
                  <a:pt x="98329" y="217040"/>
                </a:cubicBezTo>
                <a:cubicBezTo>
                  <a:pt x="97110" y="214500"/>
                  <a:pt x="95434" y="211503"/>
                  <a:pt x="93300" y="208048"/>
                </a:cubicBezTo>
                <a:cubicBezTo>
                  <a:pt x="91167" y="204594"/>
                  <a:pt x="88373" y="199870"/>
                  <a:pt x="84918" y="193875"/>
                </a:cubicBezTo>
                <a:cubicBezTo>
                  <a:pt x="81464" y="187881"/>
                  <a:pt x="78924" y="183817"/>
                  <a:pt x="77298" y="181683"/>
                </a:cubicBezTo>
                <a:cubicBezTo>
                  <a:pt x="75673" y="179550"/>
                  <a:pt x="74250" y="177619"/>
                  <a:pt x="73031" y="175892"/>
                </a:cubicBezTo>
                <a:cubicBezTo>
                  <a:pt x="71812" y="174165"/>
                  <a:pt x="70135" y="172234"/>
                  <a:pt x="68002" y="170101"/>
                </a:cubicBezTo>
                <a:cubicBezTo>
                  <a:pt x="65868" y="167967"/>
                  <a:pt x="63481" y="165783"/>
                  <a:pt x="60839" y="163548"/>
                </a:cubicBezTo>
                <a:cubicBezTo>
                  <a:pt x="58197" y="161312"/>
                  <a:pt x="56165" y="159992"/>
                  <a:pt x="54743" y="159585"/>
                </a:cubicBezTo>
                <a:cubicBezTo>
                  <a:pt x="53321" y="159179"/>
                  <a:pt x="52203" y="158569"/>
                  <a:pt x="51390" y="157756"/>
                </a:cubicBezTo>
                <a:cubicBezTo>
                  <a:pt x="50577" y="156944"/>
                  <a:pt x="49968" y="155978"/>
                  <a:pt x="49561" y="154861"/>
                </a:cubicBezTo>
                <a:cubicBezTo>
                  <a:pt x="49155" y="153743"/>
                  <a:pt x="49104" y="152473"/>
                  <a:pt x="49409" y="151051"/>
                </a:cubicBezTo>
                <a:lnTo>
                  <a:pt x="49616" y="150637"/>
                </a:lnTo>
                <a:lnTo>
                  <a:pt x="46513" y="151051"/>
                </a:lnTo>
                <a:cubicBezTo>
                  <a:pt x="45701" y="151051"/>
                  <a:pt x="44989" y="151203"/>
                  <a:pt x="44380" y="151508"/>
                </a:cubicBezTo>
                <a:cubicBezTo>
                  <a:pt x="43770" y="151813"/>
                  <a:pt x="43161" y="151965"/>
                  <a:pt x="42551" y="151965"/>
                </a:cubicBezTo>
                <a:cubicBezTo>
                  <a:pt x="41941" y="151965"/>
                  <a:pt x="40265" y="152321"/>
                  <a:pt x="37522" y="153032"/>
                </a:cubicBezTo>
                <a:cubicBezTo>
                  <a:pt x="34779" y="153743"/>
                  <a:pt x="33153" y="154099"/>
                  <a:pt x="32645" y="154099"/>
                </a:cubicBezTo>
                <a:cubicBezTo>
                  <a:pt x="32137" y="154099"/>
                  <a:pt x="31070" y="154454"/>
                  <a:pt x="29445" y="155166"/>
                </a:cubicBezTo>
                <a:cubicBezTo>
                  <a:pt x="27819" y="155877"/>
                  <a:pt x="25787" y="156537"/>
                  <a:pt x="23349" y="157147"/>
                </a:cubicBezTo>
                <a:cubicBezTo>
                  <a:pt x="20910" y="157756"/>
                  <a:pt x="19691" y="158061"/>
                  <a:pt x="19691" y="158061"/>
                </a:cubicBezTo>
                <a:cubicBezTo>
                  <a:pt x="19691" y="158061"/>
                  <a:pt x="17405" y="158061"/>
                  <a:pt x="12833" y="158061"/>
                </a:cubicBezTo>
                <a:cubicBezTo>
                  <a:pt x="8261" y="158061"/>
                  <a:pt x="5416" y="157756"/>
                  <a:pt x="4299" y="157147"/>
                </a:cubicBezTo>
                <a:cubicBezTo>
                  <a:pt x="3181" y="156537"/>
                  <a:pt x="2216" y="155674"/>
                  <a:pt x="1403" y="154556"/>
                </a:cubicBezTo>
                <a:cubicBezTo>
                  <a:pt x="590" y="153438"/>
                  <a:pt x="133" y="152168"/>
                  <a:pt x="31" y="150746"/>
                </a:cubicBezTo>
                <a:cubicBezTo>
                  <a:pt x="-70" y="149324"/>
                  <a:pt x="82" y="148206"/>
                  <a:pt x="489" y="147393"/>
                </a:cubicBezTo>
                <a:cubicBezTo>
                  <a:pt x="895" y="146580"/>
                  <a:pt x="1657" y="145666"/>
                  <a:pt x="2775" y="144650"/>
                </a:cubicBezTo>
                <a:cubicBezTo>
                  <a:pt x="3892" y="143634"/>
                  <a:pt x="5365" y="142974"/>
                  <a:pt x="7194" y="142669"/>
                </a:cubicBezTo>
                <a:cubicBezTo>
                  <a:pt x="9023" y="142364"/>
                  <a:pt x="10496" y="141907"/>
                  <a:pt x="11614" y="141297"/>
                </a:cubicBezTo>
                <a:cubicBezTo>
                  <a:pt x="12731" y="140688"/>
                  <a:pt x="14103" y="140332"/>
                  <a:pt x="15729" y="140230"/>
                </a:cubicBezTo>
                <a:cubicBezTo>
                  <a:pt x="17354" y="140129"/>
                  <a:pt x="18370" y="139926"/>
                  <a:pt x="18777" y="139621"/>
                </a:cubicBezTo>
                <a:cubicBezTo>
                  <a:pt x="19183" y="139316"/>
                  <a:pt x="19996" y="139113"/>
                  <a:pt x="21215" y="139011"/>
                </a:cubicBezTo>
                <a:cubicBezTo>
                  <a:pt x="22434" y="138910"/>
                  <a:pt x="23501" y="138503"/>
                  <a:pt x="24415" y="137792"/>
                </a:cubicBezTo>
                <a:cubicBezTo>
                  <a:pt x="25330" y="137081"/>
                  <a:pt x="26346" y="136674"/>
                  <a:pt x="27463" y="136573"/>
                </a:cubicBezTo>
                <a:cubicBezTo>
                  <a:pt x="28581" y="136471"/>
                  <a:pt x="29241" y="136319"/>
                  <a:pt x="29445" y="136116"/>
                </a:cubicBezTo>
                <a:cubicBezTo>
                  <a:pt x="29648" y="135912"/>
                  <a:pt x="30257" y="135709"/>
                  <a:pt x="31273" y="135506"/>
                </a:cubicBezTo>
                <a:cubicBezTo>
                  <a:pt x="32289" y="135303"/>
                  <a:pt x="33458" y="134642"/>
                  <a:pt x="34779" y="133525"/>
                </a:cubicBezTo>
                <a:cubicBezTo>
                  <a:pt x="36099" y="132407"/>
                  <a:pt x="37522" y="131798"/>
                  <a:pt x="39046" y="131696"/>
                </a:cubicBezTo>
                <a:cubicBezTo>
                  <a:pt x="40570" y="131594"/>
                  <a:pt x="41687" y="131239"/>
                  <a:pt x="42399" y="130629"/>
                </a:cubicBezTo>
                <a:cubicBezTo>
                  <a:pt x="43110" y="130020"/>
                  <a:pt x="44583" y="129359"/>
                  <a:pt x="46818" y="128648"/>
                </a:cubicBezTo>
                <a:cubicBezTo>
                  <a:pt x="49053" y="127937"/>
                  <a:pt x="51085" y="126921"/>
                  <a:pt x="52914" y="125600"/>
                </a:cubicBezTo>
                <a:cubicBezTo>
                  <a:pt x="54743" y="124279"/>
                  <a:pt x="57435" y="123060"/>
                  <a:pt x="60991" y="121942"/>
                </a:cubicBezTo>
                <a:cubicBezTo>
                  <a:pt x="64547" y="120825"/>
                  <a:pt x="67494" y="119555"/>
                  <a:pt x="69831" y="118132"/>
                </a:cubicBezTo>
                <a:cubicBezTo>
                  <a:pt x="72167" y="116710"/>
                  <a:pt x="74047" y="115948"/>
                  <a:pt x="75469" y="115846"/>
                </a:cubicBezTo>
                <a:cubicBezTo>
                  <a:pt x="76892" y="115745"/>
                  <a:pt x="79025" y="114780"/>
                  <a:pt x="81870" y="112951"/>
                </a:cubicBezTo>
                <a:cubicBezTo>
                  <a:pt x="84715" y="111122"/>
                  <a:pt x="86747" y="110106"/>
                  <a:pt x="87966" y="109903"/>
                </a:cubicBezTo>
                <a:cubicBezTo>
                  <a:pt x="89185" y="109700"/>
                  <a:pt x="91522" y="108480"/>
                  <a:pt x="94977" y="106245"/>
                </a:cubicBezTo>
                <a:cubicBezTo>
                  <a:pt x="98431" y="104010"/>
                  <a:pt x="101682" y="102029"/>
                  <a:pt x="104730" y="100302"/>
                </a:cubicBezTo>
                <a:cubicBezTo>
                  <a:pt x="107778" y="98574"/>
                  <a:pt x="110318" y="96644"/>
                  <a:pt x="112350" y="94510"/>
                </a:cubicBezTo>
                <a:lnTo>
                  <a:pt x="117041" y="90523"/>
                </a:lnTo>
                <a:lnTo>
                  <a:pt x="116617" y="89176"/>
                </a:lnTo>
                <a:cubicBezTo>
                  <a:pt x="115601" y="87348"/>
                  <a:pt x="114992" y="85925"/>
                  <a:pt x="114789" y="84909"/>
                </a:cubicBezTo>
                <a:cubicBezTo>
                  <a:pt x="114585" y="83893"/>
                  <a:pt x="114331" y="83182"/>
                  <a:pt x="114027" y="82776"/>
                </a:cubicBezTo>
                <a:lnTo>
                  <a:pt x="113805" y="81888"/>
                </a:lnTo>
                <a:lnTo>
                  <a:pt x="111131" y="83385"/>
                </a:lnTo>
                <a:cubicBezTo>
                  <a:pt x="108896" y="84808"/>
                  <a:pt x="106762" y="85874"/>
                  <a:pt x="104730" y="86586"/>
                </a:cubicBezTo>
                <a:cubicBezTo>
                  <a:pt x="102698" y="87297"/>
                  <a:pt x="101428" y="87652"/>
                  <a:pt x="100920" y="87652"/>
                </a:cubicBezTo>
                <a:cubicBezTo>
                  <a:pt x="100412" y="87652"/>
                  <a:pt x="99345" y="88008"/>
                  <a:pt x="97720" y="88719"/>
                </a:cubicBezTo>
                <a:cubicBezTo>
                  <a:pt x="96094" y="89430"/>
                  <a:pt x="95180" y="89786"/>
                  <a:pt x="94977" y="89786"/>
                </a:cubicBezTo>
                <a:cubicBezTo>
                  <a:pt x="94773" y="89786"/>
                  <a:pt x="93910" y="90243"/>
                  <a:pt x="92386" y="91158"/>
                </a:cubicBezTo>
                <a:cubicBezTo>
                  <a:pt x="90862" y="92072"/>
                  <a:pt x="88830" y="92885"/>
                  <a:pt x="86290" y="93596"/>
                </a:cubicBezTo>
                <a:cubicBezTo>
                  <a:pt x="83750" y="94307"/>
                  <a:pt x="80702" y="94663"/>
                  <a:pt x="77146" y="94663"/>
                </a:cubicBezTo>
                <a:cubicBezTo>
                  <a:pt x="73590" y="94663"/>
                  <a:pt x="71253" y="94358"/>
                  <a:pt x="70135" y="93748"/>
                </a:cubicBezTo>
                <a:cubicBezTo>
                  <a:pt x="69018" y="93139"/>
                  <a:pt x="68053" y="92275"/>
                  <a:pt x="67240" y="91158"/>
                </a:cubicBezTo>
                <a:cubicBezTo>
                  <a:pt x="66427" y="90040"/>
                  <a:pt x="65970" y="88770"/>
                  <a:pt x="65868" y="87348"/>
                </a:cubicBezTo>
                <a:cubicBezTo>
                  <a:pt x="65767" y="85925"/>
                  <a:pt x="66021" y="84655"/>
                  <a:pt x="66630" y="83538"/>
                </a:cubicBezTo>
                <a:cubicBezTo>
                  <a:pt x="67240" y="82420"/>
                  <a:pt x="68103" y="81455"/>
                  <a:pt x="69221" y="80642"/>
                </a:cubicBezTo>
                <a:cubicBezTo>
                  <a:pt x="70339" y="79829"/>
                  <a:pt x="73285" y="79372"/>
                  <a:pt x="78060" y="79270"/>
                </a:cubicBezTo>
                <a:cubicBezTo>
                  <a:pt x="82835" y="79169"/>
                  <a:pt x="85985" y="78813"/>
                  <a:pt x="87509" y="78204"/>
                </a:cubicBezTo>
                <a:cubicBezTo>
                  <a:pt x="89033" y="77594"/>
                  <a:pt x="93351" y="76476"/>
                  <a:pt x="100463" y="74851"/>
                </a:cubicBezTo>
                <a:lnTo>
                  <a:pt x="110940" y="71658"/>
                </a:lnTo>
                <a:lnTo>
                  <a:pt x="110140" y="68679"/>
                </a:lnTo>
                <a:cubicBezTo>
                  <a:pt x="109937" y="67205"/>
                  <a:pt x="109810" y="65300"/>
                  <a:pt x="109759" y="62964"/>
                </a:cubicBezTo>
                <a:cubicBezTo>
                  <a:pt x="109658" y="58290"/>
                  <a:pt x="109912" y="55394"/>
                  <a:pt x="110521" y="54277"/>
                </a:cubicBezTo>
                <a:cubicBezTo>
                  <a:pt x="111131" y="53159"/>
                  <a:pt x="111995" y="52194"/>
                  <a:pt x="113112" y="51381"/>
                </a:cubicBezTo>
                <a:cubicBezTo>
                  <a:pt x="114230" y="50568"/>
                  <a:pt x="115500" y="50111"/>
                  <a:pt x="116922" y="50010"/>
                </a:cubicBezTo>
                <a:close/>
                <a:moveTo>
                  <a:pt x="476281" y="25778"/>
                </a:moveTo>
                <a:cubicBezTo>
                  <a:pt x="477094" y="25575"/>
                  <a:pt x="477704" y="25626"/>
                  <a:pt x="478110" y="25930"/>
                </a:cubicBezTo>
                <a:cubicBezTo>
                  <a:pt x="478517" y="26235"/>
                  <a:pt x="479329" y="26438"/>
                  <a:pt x="480549" y="26540"/>
                </a:cubicBezTo>
                <a:cubicBezTo>
                  <a:pt x="481768" y="26642"/>
                  <a:pt x="482733" y="26845"/>
                  <a:pt x="483444" y="27150"/>
                </a:cubicBezTo>
                <a:cubicBezTo>
                  <a:pt x="484155" y="27454"/>
                  <a:pt x="484917" y="28318"/>
                  <a:pt x="485730" y="29740"/>
                </a:cubicBezTo>
                <a:cubicBezTo>
                  <a:pt x="486543" y="31163"/>
                  <a:pt x="487762" y="32026"/>
                  <a:pt x="489388" y="32331"/>
                </a:cubicBezTo>
                <a:cubicBezTo>
                  <a:pt x="491013" y="32636"/>
                  <a:pt x="492283" y="33042"/>
                  <a:pt x="493198" y="33550"/>
                </a:cubicBezTo>
                <a:cubicBezTo>
                  <a:pt x="494112" y="34058"/>
                  <a:pt x="495281" y="35074"/>
                  <a:pt x="496703" y="36598"/>
                </a:cubicBezTo>
                <a:cubicBezTo>
                  <a:pt x="498125" y="38122"/>
                  <a:pt x="500411" y="39850"/>
                  <a:pt x="503561" y="41780"/>
                </a:cubicBezTo>
                <a:cubicBezTo>
                  <a:pt x="506711" y="43710"/>
                  <a:pt x="508743" y="45184"/>
                  <a:pt x="509657" y="46200"/>
                </a:cubicBezTo>
                <a:cubicBezTo>
                  <a:pt x="510571" y="47216"/>
                  <a:pt x="511283" y="47825"/>
                  <a:pt x="511791" y="48028"/>
                </a:cubicBezTo>
                <a:cubicBezTo>
                  <a:pt x="512299" y="48232"/>
                  <a:pt x="512959" y="48740"/>
                  <a:pt x="513772" y="49552"/>
                </a:cubicBezTo>
                <a:cubicBezTo>
                  <a:pt x="514585" y="50365"/>
                  <a:pt x="515550" y="51127"/>
                  <a:pt x="516667" y="51838"/>
                </a:cubicBezTo>
                <a:cubicBezTo>
                  <a:pt x="517785" y="52550"/>
                  <a:pt x="518750" y="53464"/>
                  <a:pt x="519563" y="54582"/>
                </a:cubicBezTo>
                <a:cubicBezTo>
                  <a:pt x="520376" y="55699"/>
                  <a:pt x="520782" y="57122"/>
                  <a:pt x="520782" y="58849"/>
                </a:cubicBezTo>
                <a:cubicBezTo>
                  <a:pt x="520782" y="60576"/>
                  <a:pt x="520528" y="61846"/>
                  <a:pt x="520020" y="62659"/>
                </a:cubicBezTo>
                <a:cubicBezTo>
                  <a:pt x="519512" y="63472"/>
                  <a:pt x="518547" y="64335"/>
                  <a:pt x="517125" y="65250"/>
                </a:cubicBezTo>
                <a:cubicBezTo>
                  <a:pt x="515702" y="66164"/>
                  <a:pt x="514991" y="66621"/>
                  <a:pt x="514991" y="66621"/>
                </a:cubicBezTo>
                <a:cubicBezTo>
                  <a:pt x="514991" y="66621"/>
                  <a:pt x="514280" y="66621"/>
                  <a:pt x="512857" y="66621"/>
                </a:cubicBezTo>
                <a:cubicBezTo>
                  <a:pt x="511435" y="66621"/>
                  <a:pt x="510317" y="66418"/>
                  <a:pt x="509505" y="66012"/>
                </a:cubicBezTo>
                <a:cubicBezTo>
                  <a:pt x="508692" y="65605"/>
                  <a:pt x="507777" y="64894"/>
                  <a:pt x="506761" y="63878"/>
                </a:cubicBezTo>
                <a:cubicBezTo>
                  <a:pt x="505745" y="62862"/>
                  <a:pt x="503866" y="61440"/>
                  <a:pt x="501123" y="59611"/>
                </a:cubicBezTo>
                <a:cubicBezTo>
                  <a:pt x="498379" y="57782"/>
                  <a:pt x="495839" y="55801"/>
                  <a:pt x="493503" y="53667"/>
                </a:cubicBezTo>
                <a:cubicBezTo>
                  <a:pt x="491166" y="51534"/>
                  <a:pt x="489286" y="49349"/>
                  <a:pt x="487864" y="47114"/>
                </a:cubicBezTo>
                <a:cubicBezTo>
                  <a:pt x="486441" y="44879"/>
                  <a:pt x="485070" y="43355"/>
                  <a:pt x="483749" y="42542"/>
                </a:cubicBezTo>
                <a:cubicBezTo>
                  <a:pt x="482428" y="41729"/>
                  <a:pt x="481361" y="40866"/>
                  <a:pt x="480549" y="39951"/>
                </a:cubicBezTo>
                <a:cubicBezTo>
                  <a:pt x="479736" y="39037"/>
                  <a:pt x="479177" y="37716"/>
                  <a:pt x="478872" y="35989"/>
                </a:cubicBezTo>
                <a:cubicBezTo>
                  <a:pt x="478567" y="34262"/>
                  <a:pt x="478059" y="33246"/>
                  <a:pt x="477348" y="32941"/>
                </a:cubicBezTo>
                <a:cubicBezTo>
                  <a:pt x="476637" y="32636"/>
                  <a:pt x="475977" y="32230"/>
                  <a:pt x="475367" y="31722"/>
                </a:cubicBezTo>
                <a:cubicBezTo>
                  <a:pt x="474757" y="31214"/>
                  <a:pt x="474402" y="30401"/>
                  <a:pt x="474300" y="29283"/>
                </a:cubicBezTo>
                <a:cubicBezTo>
                  <a:pt x="474199" y="28166"/>
                  <a:pt x="474300" y="27353"/>
                  <a:pt x="474605" y="26845"/>
                </a:cubicBezTo>
                <a:cubicBezTo>
                  <a:pt x="474910" y="26337"/>
                  <a:pt x="475469" y="25981"/>
                  <a:pt x="476281" y="25778"/>
                </a:cubicBezTo>
                <a:close/>
                <a:moveTo>
                  <a:pt x="744201" y="12214"/>
                </a:moveTo>
                <a:cubicBezTo>
                  <a:pt x="746029" y="12113"/>
                  <a:pt x="747503" y="12367"/>
                  <a:pt x="748620" y="12976"/>
                </a:cubicBezTo>
                <a:cubicBezTo>
                  <a:pt x="749738" y="13586"/>
                  <a:pt x="750703" y="14450"/>
                  <a:pt x="751516" y="15567"/>
                </a:cubicBezTo>
                <a:cubicBezTo>
                  <a:pt x="752329" y="16685"/>
                  <a:pt x="752786" y="18056"/>
                  <a:pt x="752887" y="19682"/>
                </a:cubicBezTo>
                <a:cubicBezTo>
                  <a:pt x="752989" y="21308"/>
                  <a:pt x="753192" y="22324"/>
                  <a:pt x="753497" y="22730"/>
                </a:cubicBezTo>
                <a:cubicBezTo>
                  <a:pt x="753802" y="23136"/>
                  <a:pt x="754005" y="24762"/>
                  <a:pt x="754107" y="27607"/>
                </a:cubicBezTo>
                <a:cubicBezTo>
                  <a:pt x="754208" y="30452"/>
                  <a:pt x="754411" y="32077"/>
                  <a:pt x="754716" y="32484"/>
                </a:cubicBezTo>
                <a:cubicBezTo>
                  <a:pt x="755021" y="32890"/>
                  <a:pt x="755224" y="34566"/>
                  <a:pt x="755326" y="37513"/>
                </a:cubicBezTo>
                <a:cubicBezTo>
                  <a:pt x="755427" y="40459"/>
                  <a:pt x="755631" y="42085"/>
                  <a:pt x="755935" y="42390"/>
                </a:cubicBezTo>
                <a:cubicBezTo>
                  <a:pt x="756240" y="42694"/>
                  <a:pt x="756443" y="48536"/>
                  <a:pt x="756545" y="59916"/>
                </a:cubicBezTo>
                <a:cubicBezTo>
                  <a:pt x="756570" y="62760"/>
                  <a:pt x="756599" y="65256"/>
                  <a:pt x="756631" y="67402"/>
                </a:cubicBezTo>
                <a:lnTo>
                  <a:pt x="756686" y="70271"/>
                </a:lnTo>
                <a:lnTo>
                  <a:pt x="761574" y="68907"/>
                </a:lnTo>
                <a:cubicBezTo>
                  <a:pt x="764216" y="67790"/>
                  <a:pt x="766197" y="67180"/>
                  <a:pt x="767518" y="67078"/>
                </a:cubicBezTo>
                <a:cubicBezTo>
                  <a:pt x="768839" y="66977"/>
                  <a:pt x="770515" y="66418"/>
                  <a:pt x="772547" y="65402"/>
                </a:cubicBezTo>
                <a:cubicBezTo>
                  <a:pt x="774579" y="64386"/>
                  <a:pt x="776255" y="63776"/>
                  <a:pt x="777576" y="63573"/>
                </a:cubicBezTo>
                <a:cubicBezTo>
                  <a:pt x="778897" y="63370"/>
                  <a:pt x="780015" y="62964"/>
                  <a:pt x="780929" y="62354"/>
                </a:cubicBezTo>
                <a:cubicBezTo>
                  <a:pt x="781843" y="61744"/>
                  <a:pt x="782859" y="61338"/>
                  <a:pt x="783977" y="61135"/>
                </a:cubicBezTo>
                <a:cubicBezTo>
                  <a:pt x="785095" y="60932"/>
                  <a:pt x="785958" y="60678"/>
                  <a:pt x="786568" y="60373"/>
                </a:cubicBezTo>
                <a:cubicBezTo>
                  <a:pt x="787177" y="60068"/>
                  <a:pt x="787990" y="59509"/>
                  <a:pt x="789006" y="58696"/>
                </a:cubicBezTo>
                <a:cubicBezTo>
                  <a:pt x="790022" y="57884"/>
                  <a:pt x="791800" y="57426"/>
                  <a:pt x="794340" y="57325"/>
                </a:cubicBezTo>
                <a:cubicBezTo>
                  <a:pt x="796880" y="57223"/>
                  <a:pt x="798709" y="57477"/>
                  <a:pt x="799827" y="58087"/>
                </a:cubicBezTo>
                <a:cubicBezTo>
                  <a:pt x="800944" y="58696"/>
                  <a:pt x="801909" y="59560"/>
                  <a:pt x="802722" y="60678"/>
                </a:cubicBezTo>
                <a:cubicBezTo>
                  <a:pt x="803535" y="61795"/>
                  <a:pt x="803941" y="63218"/>
                  <a:pt x="803941" y="64945"/>
                </a:cubicBezTo>
                <a:cubicBezTo>
                  <a:pt x="803941" y="66672"/>
                  <a:pt x="803484" y="68145"/>
                  <a:pt x="802570" y="69364"/>
                </a:cubicBezTo>
                <a:cubicBezTo>
                  <a:pt x="801655" y="70584"/>
                  <a:pt x="800487" y="71650"/>
                  <a:pt x="799065" y="72565"/>
                </a:cubicBezTo>
                <a:cubicBezTo>
                  <a:pt x="797642" y="73479"/>
                  <a:pt x="796423" y="73936"/>
                  <a:pt x="795407" y="73936"/>
                </a:cubicBezTo>
                <a:cubicBezTo>
                  <a:pt x="794391" y="73936"/>
                  <a:pt x="793172" y="74343"/>
                  <a:pt x="791749" y="75156"/>
                </a:cubicBezTo>
                <a:cubicBezTo>
                  <a:pt x="790327" y="75968"/>
                  <a:pt x="789209" y="76375"/>
                  <a:pt x="788397" y="76375"/>
                </a:cubicBezTo>
                <a:cubicBezTo>
                  <a:pt x="787584" y="76375"/>
                  <a:pt x="786822" y="76680"/>
                  <a:pt x="786111" y="77289"/>
                </a:cubicBezTo>
                <a:cubicBezTo>
                  <a:pt x="785399" y="77899"/>
                  <a:pt x="784282" y="78356"/>
                  <a:pt x="782758" y="78661"/>
                </a:cubicBezTo>
                <a:cubicBezTo>
                  <a:pt x="781234" y="78966"/>
                  <a:pt x="780319" y="79118"/>
                  <a:pt x="780015" y="79118"/>
                </a:cubicBezTo>
                <a:cubicBezTo>
                  <a:pt x="779710" y="79118"/>
                  <a:pt x="778440" y="79677"/>
                  <a:pt x="776205" y="80794"/>
                </a:cubicBezTo>
                <a:cubicBezTo>
                  <a:pt x="773969" y="81912"/>
                  <a:pt x="772293" y="82471"/>
                  <a:pt x="771175" y="82471"/>
                </a:cubicBezTo>
                <a:cubicBezTo>
                  <a:pt x="770058" y="82471"/>
                  <a:pt x="768026" y="83080"/>
                  <a:pt x="765079" y="84300"/>
                </a:cubicBezTo>
                <a:cubicBezTo>
                  <a:pt x="762133" y="85519"/>
                  <a:pt x="760050" y="86128"/>
                  <a:pt x="758831" y="86128"/>
                </a:cubicBezTo>
                <a:lnTo>
                  <a:pt x="758556" y="86247"/>
                </a:lnTo>
                <a:lnTo>
                  <a:pt x="758679" y="87043"/>
                </a:lnTo>
                <a:cubicBezTo>
                  <a:pt x="758983" y="88668"/>
                  <a:pt x="759288" y="89634"/>
                  <a:pt x="759593" y="89938"/>
                </a:cubicBezTo>
                <a:cubicBezTo>
                  <a:pt x="759745" y="90091"/>
                  <a:pt x="759872" y="94091"/>
                  <a:pt x="759974" y="101940"/>
                </a:cubicBezTo>
                <a:lnTo>
                  <a:pt x="760016" y="106515"/>
                </a:lnTo>
                <a:lnTo>
                  <a:pt x="761422" y="106093"/>
                </a:lnTo>
                <a:cubicBezTo>
                  <a:pt x="763352" y="105991"/>
                  <a:pt x="765029" y="106296"/>
                  <a:pt x="766451" y="107007"/>
                </a:cubicBezTo>
                <a:cubicBezTo>
                  <a:pt x="767873" y="107718"/>
                  <a:pt x="769347" y="108836"/>
                  <a:pt x="770871" y="110360"/>
                </a:cubicBezTo>
                <a:cubicBezTo>
                  <a:pt x="772395" y="111884"/>
                  <a:pt x="774020" y="113103"/>
                  <a:pt x="775747" y="114018"/>
                </a:cubicBezTo>
                <a:cubicBezTo>
                  <a:pt x="777475" y="114932"/>
                  <a:pt x="779253" y="116304"/>
                  <a:pt x="781081" y="118132"/>
                </a:cubicBezTo>
                <a:cubicBezTo>
                  <a:pt x="782910" y="119961"/>
                  <a:pt x="784536" y="121333"/>
                  <a:pt x="785958" y="122247"/>
                </a:cubicBezTo>
                <a:cubicBezTo>
                  <a:pt x="787381" y="123162"/>
                  <a:pt x="788498" y="124279"/>
                  <a:pt x="789311" y="125600"/>
                </a:cubicBezTo>
                <a:cubicBezTo>
                  <a:pt x="790124" y="126921"/>
                  <a:pt x="791191" y="127988"/>
                  <a:pt x="792511" y="128800"/>
                </a:cubicBezTo>
                <a:cubicBezTo>
                  <a:pt x="793832" y="129613"/>
                  <a:pt x="794950" y="130731"/>
                  <a:pt x="795864" y="132153"/>
                </a:cubicBezTo>
                <a:cubicBezTo>
                  <a:pt x="796779" y="133576"/>
                  <a:pt x="797744" y="134592"/>
                  <a:pt x="798760" y="135201"/>
                </a:cubicBezTo>
                <a:cubicBezTo>
                  <a:pt x="799776" y="135811"/>
                  <a:pt x="800639" y="136522"/>
                  <a:pt x="801351" y="137335"/>
                </a:cubicBezTo>
                <a:cubicBezTo>
                  <a:pt x="802062" y="138148"/>
                  <a:pt x="802671" y="138757"/>
                  <a:pt x="803179" y="139164"/>
                </a:cubicBezTo>
                <a:cubicBezTo>
                  <a:pt x="803687" y="139570"/>
                  <a:pt x="805110" y="140891"/>
                  <a:pt x="807447" y="143126"/>
                </a:cubicBezTo>
                <a:cubicBezTo>
                  <a:pt x="809783" y="145361"/>
                  <a:pt x="811663" y="147444"/>
                  <a:pt x="813085" y="149374"/>
                </a:cubicBezTo>
                <a:cubicBezTo>
                  <a:pt x="814508" y="151305"/>
                  <a:pt x="816083" y="152930"/>
                  <a:pt x="817810" y="154251"/>
                </a:cubicBezTo>
                <a:cubicBezTo>
                  <a:pt x="819537" y="155572"/>
                  <a:pt x="820909" y="156537"/>
                  <a:pt x="821925" y="157147"/>
                </a:cubicBezTo>
                <a:cubicBezTo>
                  <a:pt x="822941" y="157756"/>
                  <a:pt x="824465" y="159077"/>
                  <a:pt x="826497" y="161109"/>
                </a:cubicBezTo>
                <a:cubicBezTo>
                  <a:pt x="828529" y="163141"/>
                  <a:pt x="830205" y="164665"/>
                  <a:pt x="831526" y="165681"/>
                </a:cubicBezTo>
                <a:cubicBezTo>
                  <a:pt x="832847" y="166697"/>
                  <a:pt x="834472" y="167713"/>
                  <a:pt x="836403" y="168729"/>
                </a:cubicBezTo>
                <a:cubicBezTo>
                  <a:pt x="838333" y="169745"/>
                  <a:pt x="839654" y="170660"/>
                  <a:pt x="840365" y="171472"/>
                </a:cubicBezTo>
                <a:cubicBezTo>
                  <a:pt x="841076" y="172285"/>
                  <a:pt x="841940" y="172946"/>
                  <a:pt x="842956" y="173454"/>
                </a:cubicBezTo>
                <a:cubicBezTo>
                  <a:pt x="843972" y="173962"/>
                  <a:pt x="845293" y="174927"/>
                  <a:pt x="846918" y="176349"/>
                </a:cubicBezTo>
                <a:cubicBezTo>
                  <a:pt x="848544" y="177772"/>
                  <a:pt x="849915" y="178635"/>
                  <a:pt x="851033" y="178940"/>
                </a:cubicBezTo>
                <a:cubicBezTo>
                  <a:pt x="852151" y="179245"/>
                  <a:pt x="853725" y="180058"/>
                  <a:pt x="855757" y="181378"/>
                </a:cubicBezTo>
                <a:cubicBezTo>
                  <a:pt x="857789" y="182699"/>
                  <a:pt x="859364" y="184122"/>
                  <a:pt x="860482" y="185646"/>
                </a:cubicBezTo>
                <a:cubicBezTo>
                  <a:pt x="861599" y="187170"/>
                  <a:pt x="862158" y="188795"/>
                  <a:pt x="862158" y="190522"/>
                </a:cubicBezTo>
                <a:cubicBezTo>
                  <a:pt x="862158" y="192250"/>
                  <a:pt x="861904" y="193520"/>
                  <a:pt x="861396" y="194332"/>
                </a:cubicBezTo>
                <a:cubicBezTo>
                  <a:pt x="860888" y="195145"/>
                  <a:pt x="859923" y="196009"/>
                  <a:pt x="858501" y="196923"/>
                </a:cubicBezTo>
                <a:cubicBezTo>
                  <a:pt x="857078" y="197838"/>
                  <a:pt x="856367" y="198295"/>
                  <a:pt x="856367" y="198295"/>
                </a:cubicBezTo>
                <a:cubicBezTo>
                  <a:pt x="856367" y="198295"/>
                  <a:pt x="855503" y="198244"/>
                  <a:pt x="853776" y="198142"/>
                </a:cubicBezTo>
                <a:cubicBezTo>
                  <a:pt x="852049" y="198041"/>
                  <a:pt x="850728" y="197634"/>
                  <a:pt x="849814" y="196923"/>
                </a:cubicBezTo>
                <a:cubicBezTo>
                  <a:pt x="848899" y="196212"/>
                  <a:pt x="847883" y="195602"/>
                  <a:pt x="846766" y="195094"/>
                </a:cubicBezTo>
                <a:cubicBezTo>
                  <a:pt x="845648" y="194586"/>
                  <a:pt x="844226" y="193774"/>
                  <a:pt x="842499" y="192656"/>
                </a:cubicBezTo>
                <a:cubicBezTo>
                  <a:pt x="840771" y="191538"/>
                  <a:pt x="839451" y="190522"/>
                  <a:pt x="838536" y="189608"/>
                </a:cubicBezTo>
                <a:cubicBezTo>
                  <a:pt x="837622" y="188694"/>
                  <a:pt x="836403" y="187881"/>
                  <a:pt x="834879" y="187170"/>
                </a:cubicBezTo>
                <a:cubicBezTo>
                  <a:pt x="833355" y="186458"/>
                  <a:pt x="832237" y="185696"/>
                  <a:pt x="831526" y="184884"/>
                </a:cubicBezTo>
                <a:cubicBezTo>
                  <a:pt x="830815" y="184071"/>
                  <a:pt x="829951" y="183309"/>
                  <a:pt x="828935" y="182598"/>
                </a:cubicBezTo>
                <a:cubicBezTo>
                  <a:pt x="827919" y="181886"/>
                  <a:pt x="827055" y="181480"/>
                  <a:pt x="826344" y="181378"/>
                </a:cubicBezTo>
                <a:cubicBezTo>
                  <a:pt x="825633" y="181277"/>
                  <a:pt x="824668" y="180870"/>
                  <a:pt x="823449" y="180159"/>
                </a:cubicBezTo>
                <a:cubicBezTo>
                  <a:pt x="822229" y="179448"/>
                  <a:pt x="821315" y="178584"/>
                  <a:pt x="820705" y="177568"/>
                </a:cubicBezTo>
                <a:cubicBezTo>
                  <a:pt x="820096" y="176552"/>
                  <a:pt x="819181" y="175384"/>
                  <a:pt x="817962" y="174063"/>
                </a:cubicBezTo>
                <a:cubicBezTo>
                  <a:pt x="816743" y="172742"/>
                  <a:pt x="815016" y="171371"/>
                  <a:pt x="812781" y="169948"/>
                </a:cubicBezTo>
                <a:cubicBezTo>
                  <a:pt x="810545" y="168526"/>
                  <a:pt x="808005" y="166392"/>
                  <a:pt x="805161" y="163548"/>
                </a:cubicBezTo>
                <a:cubicBezTo>
                  <a:pt x="802316" y="160703"/>
                  <a:pt x="800690" y="158874"/>
                  <a:pt x="800284" y="158061"/>
                </a:cubicBezTo>
                <a:cubicBezTo>
                  <a:pt x="799877" y="157248"/>
                  <a:pt x="799471" y="156842"/>
                  <a:pt x="799065" y="156842"/>
                </a:cubicBezTo>
                <a:cubicBezTo>
                  <a:pt x="798658" y="156842"/>
                  <a:pt x="797845" y="156486"/>
                  <a:pt x="796626" y="155775"/>
                </a:cubicBezTo>
                <a:cubicBezTo>
                  <a:pt x="795407" y="155064"/>
                  <a:pt x="794239" y="153845"/>
                  <a:pt x="793121" y="152118"/>
                </a:cubicBezTo>
                <a:cubicBezTo>
                  <a:pt x="792003" y="150390"/>
                  <a:pt x="791038" y="149171"/>
                  <a:pt x="790225" y="148460"/>
                </a:cubicBezTo>
                <a:cubicBezTo>
                  <a:pt x="789413" y="147749"/>
                  <a:pt x="788397" y="146733"/>
                  <a:pt x="787177" y="145412"/>
                </a:cubicBezTo>
                <a:cubicBezTo>
                  <a:pt x="785958" y="144091"/>
                  <a:pt x="785095" y="143228"/>
                  <a:pt x="784587" y="142821"/>
                </a:cubicBezTo>
                <a:cubicBezTo>
                  <a:pt x="784079" y="142415"/>
                  <a:pt x="782859" y="141196"/>
                  <a:pt x="780929" y="139164"/>
                </a:cubicBezTo>
                <a:cubicBezTo>
                  <a:pt x="778999" y="137132"/>
                  <a:pt x="777779" y="135912"/>
                  <a:pt x="777271" y="135506"/>
                </a:cubicBezTo>
                <a:cubicBezTo>
                  <a:pt x="776763" y="135100"/>
                  <a:pt x="775544" y="133931"/>
                  <a:pt x="773614" y="132001"/>
                </a:cubicBezTo>
                <a:cubicBezTo>
                  <a:pt x="771683" y="130070"/>
                  <a:pt x="769855" y="128648"/>
                  <a:pt x="768127" y="127734"/>
                </a:cubicBezTo>
                <a:cubicBezTo>
                  <a:pt x="766400" y="126819"/>
                  <a:pt x="764775" y="125600"/>
                  <a:pt x="763251" y="124076"/>
                </a:cubicBezTo>
                <a:cubicBezTo>
                  <a:pt x="761727" y="122552"/>
                  <a:pt x="760711" y="121739"/>
                  <a:pt x="760203" y="121638"/>
                </a:cubicBezTo>
                <a:lnTo>
                  <a:pt x="760131" y="121606"/>
                </a:lnTo>
                <a:lnTo>
                  <a:pt x="760203" y="137030"/>
                </a:lnTo>
                <a:cubicBezTo>
                  <a:pt x="760228" y="144802"/>
                  <a:pt x="760244" y="151622"/>
                  <a:pt x="760250" y="157490"/>
                </a:cubicBezTo>
                <a:lnTo>
                  <a:pt x="760242" y="170773"/>
                </a:lnTo>
                <a:lnTo>
                  <a:pt x="761269" y="170558"/>
                </a:lnTo>
                <a:cubicBezTo>
                  <a:pt x="764724" y="170355"/>
                  <a:pt x="767061" y="169796"/>
                  <a:pt x="768280" y="168882"/>
                </a:cubicBezTo>
                <a:cubicBezTo>
                  <a:pt x="769499" y="167967"/>
                  <a:pt x="770667" y="167408"/>
                  <a:pt x="771785" y="167205"/>
                </a:cubicBezTo>
                <a:cubicBezTo>
                  <a:pt x="772903" y="167002"/>
                  <a:pt x="773614" y="166748"/>
                  <a:pt x="773919" y="166443"/>
                </a:cubicBezTo>
                <a:cubicBezTo>
                  <a:pt x="774223" y="166138"/>
                  <a:pt x="775646" y="165935"/>
                  <a:pt x="778186" y="165834"/>
                </a:cubicBezTo>
                <a:cubicBezTo>
                  <a:pt x="780726" y="165732"/>
                  <a:pt x="782148" y="165529"/>
                  <a:pt x="782453" y="165224"/>
                </a:cubicBezTo>
                <a:cubicBezTo>
                  <a:pt x="782758" y="164919"/>
                  <a:pt x="784790" y="164716"/>
                  <a:pt x="788549" y="164614"/>
                </a:cubicBezTo>
                <a:cubicBezTo>
                  <a:pt x="792308" y="164513"/>
                  <a:pt x="794747" y="164767"/>
                  <a:pt x="795864" y="165376"/>
                </a:cubicBezTo>
                <a:cubicBezTo>
                  <a:pt x="796982" y="165986"/>
                  <a:pt x="797947" y="166850"/>
                  <a:pt x="798760" y="167967"/>
                </a:cubicBezTo>
                <a:cubicBezTo>
                  <a:pt x="799573" y="169085"/>
                  <a:pt x="799979" y="170507"/>
                  <a:pt x="799979" y="172234"/>
                </a:cubicBezTo>
                <a:cubicBezTo>
                  <a:pt x="799979" y="173962"/>
                  <a:pt x="799725" y="175232"/>
                  <a:pt x="799217" y="176044"/>
                </a:cubicBezTo>
                <a:cubicBezTo>
                  <a:pt x="798709" y="176857"/>
                  <a:pt x="797744" y="177721"/>
                  <a:pt x="796321" y="178635"/>
                </a:cubicBezTo>
                <a:cubicBezTo>
                  <a:pt x="794899" y="179550"/>
                  <a:pt x="793121" y="180007"/>
                  <a:pt x="790987" y="180007"/>
                </a:cubicBezTo>
                <a:cubicBezTo>
                  <a:pt x="788854" y="180007"/>
                  <a:pt x="787482" y="180210"/>
                  <a:pt x="786873" y="180616"/>
                </a:cubicBezTo>
                <a:cubicBezTo>
                  <a:pt x="786263" y="181023"/>
                  <a:pt x="784841" y="181226"/>
                  <a:pt x="782605" y="181226"/>
                </a:cubicBezTo>
                <a:cubicBezTo>
                  <a:pt x="780370" y="181226"/>
                  <a:pt x="778948" y="181429"/>
                  <a:pt x="778338" y="181836"/>
                </a:cubicBezTo>
                <a:cubicBezTo>
                  <a:pt x="777729" y="182242"/>
                  <a:pt x="777170" y="182445"/>
                  <a:pt x="776662" y="182445"/>
                </a:cubicBezTo>
                <a:cubicBezTo>
                  <a:pt x="776154" y="182445"/>
                  <a:pt x="774782" y="183055"/>
                  <a:pt x="772547" y="184274"/>
                </a:cubicBezTo>
                <a:cubicBezTo>
                  <a:pt x="770312" y="185493"/>
                  <a:pt x="767873" y="186103"/>
                  <a:pt x="765232" y="186103"/>
                </a:cubicBezTo>
                <a:cubicBezTo>
                  <a:pt x="762590" y="186103"/>
                  <a:pt x="760812" y="186408"/>
                  <a:pt x="759898" y="187017"/>
                </a:cubicBezTo>
                <a:lnTo>
                  <a:pt x="759423" y="187188"/>
                </a:lnTo>
                <a:lnTo>
                  <a:pt x="759288" y="190522"/>
                </a:lnTo>
                <a:cubicBezTo>
                  <a:pt x="759187" y="193875"/>
                  <a:pt x="759034" y="195856"/>
                  <a:pt x="758831" y="196466"/>
                </a:cubicBezTo>
                <a:cubicBezTo>
                  <a:pt x="758628" y="197076"/>
                  <a:pt x="758475" y="197380"/>
                  <a:pt x="758374" y="197380"/>
                </a:cubicBezTo>
                <a:cubicBezTo>
                  <a:pt x="758272" y="197380"/>
                  <a:pt x="758171" y="202968"/>
                  <a:pt x="758069" y="214144"/>
                </a:cubicBezTo>
                <a:cubicBezTo>
                  <a:pt x="757967" y="225320"/>
                  <a:pt x="757815" y="231213"/>
                  <a:pt x="757612" y="231823"/>
                </a:cubicBezTo>
                <a:cubicBezTo>
                  <a:pt x="757409" y="232432"/>
                  <a:pt x="757256" y="232737"/>
                  <a:pt x="757155" y="232737"/>
                </a:cubicBezTo>
                <a:cubicBezTo>
                  <a:pt x="757053" y="232737"/>
                  <a:pt x="756901" y="236700"/>
                  <a:pt x="756697" y="244624"/>
                </a:cubicBezTo>
                <a:cubicBezTo>
                  <a:pt x="756494" y="252549"/>
                  <a:pt x="756139" y="256918"/>
                  <a:pt x="755631" y="257731"/>
                </a:cubicBezTo>
                <a:cubicBezTo>
                  <a:pt x="755123" y="258544"/>
                  <a:pt x="754157" y="259407"/>
                  <a:pt x="752735" y="260322"/>
                </a:cubicBezTo>
                <a:cubicBezTo>
                  <a:pt x="751313" y="261236"/>
                  <a:pt x="750601" y="261693"/>
                  <a:pt x="750601" y="261693"/>
                </a:cubicBezTo>
                <a:cubicBezTo>
                  <a:pt x="750601" y="261693"/>
                  <a:pt x="750043" y="261693"/>
                  <a:pt x="748925" y="261693"/>
                </a:cubicBezTo>
                <a:cubicBezTo>
                  <a:pt x="747807" y="261693"/>
                  <a:pt x="746690" y="261388"/>
                  <a:pt x="745572" y="260779"/>
                </a:cubicBezTo>
                <a:cubicBezTo>
                  <a:pt x="744455" y="260169"/>
                  <a:pt x="743489" y="259306"/>
                  <a:pt x="742677" y="258188"/>
                </a:cubicBezTo>
                <a:cubicBezTo>
                  <a:pt x="741864" y="257070"/>
                  <a:pt x="741407" y="255800"/>
                  <a:pt x="741305" y="254378"/>
                </a:cubicBezTo>
                <a:cubicBezTo>
                  <a:pt x="741203" y="252956"/>
                  <a:pt x="740797" y="251127"/>
                  <a:pt x="740086" y="248892"/>
                </a:cubicBezTo>
                <a:cubicBezTo>
                  <a:pt x="739375" y="246656"/>
                  <a:pt x="738613" y="242897"/>
                  <a:pt x="737800" y="237614"/>
                </a:cubicBezTo>
                <a:cubicBezTo>
                  <a:pt x="736987" y="232331"/>
                  <a:pt x="736530" y="225371"/>
                  <a:pt x="736428" y="216735"/>
                </a:cubicBezTo>
                <a:cubicBezTo>
                  <a:pt x="736327" y="208099"/>
                  <a:pt x="736479" y="203375"/>
                  <a:pt x="736885" y="202562"/>
                </a:cubicBezTo>
                <a:cubicBezTo>
                  <a:pt x="737292" y="201749"/>
                  <a:pt x="737851" y="200987"/>
                  <a:pt x="738562" y="200276"/>
                </a:cubicBezTo>
                <a:cubicBezTo>
                  <a:pt x="739273" y="199565"/>
                  <a:pt x="740086" y="199006"/>
                  <a:pt x="741000" y="198600"/>
                </a:cubicBezTo>
                <a:cubicBezTo>
                  <a:pt x="741915" y="198193"/>
                  <a:pt x="742372" y="197279"/>
                  <a:pt x="742372" y="195856"/>
                </a:cubicBezTo>
                <a:cubicBezTo>
                  <a:pt x="742372" y="194434"/>
                  <a:pt x="742524" y="193469"/>
                  <a:pt x="742829" y="192961"/>
                </a:cubicBezTo>
                <a:lnTo>
                  <a:pt x="742845" y="192886"/>
                </a:lnTo>
                <a:lnTo>
                  <a:pt x="742067" y="193113"/>
                </a:lnTo>
                <a:cubicBezTo>
                  <a:pt x="741661" y="193113"/>
                  <a:pt x="740391" y="193570"/>
                  <a:pt x="738257" y="194485"/>
                </a:cubicBezTo>
                <a:cubicBezTo>
                  <a:pt x="736123" y="195399"/>
                  <a:pt x="734447" y="195856"/>
                  <a:pt x="733228" y="195856"/>
                </a:cubicBezTo>
                <a:cubicBezTo>
                  <a:pt x="732009" y="195856"/>
                  <a:pt x="731145" y="196060"/>
                  <a:pt x="730637" y="196466"/>
                </a:cubicBezTo>
                <a:cubicBezTo>
                  <a:pt x="730129" y="196872"/>
                  <a:pt x="728859" y="197482"/>
                  <a:pt x="726827" y="198295"/>
                </a:cubicBezTo>
                <a:cubicBezTo>
                  <a:pt x="724795" y="199108"/>
                  <a:pt x="722204" y="200327"/>
                  <a:pt x="719055" y="201952"/>
                </a:cubicBezTo>
                <a:cubicBezTo>
                  <a:pt x="715905" y="203578"/>
                  <a:pt x="714330" y="204391"/>
                  <a:pt x="714330" y="204391"/>
                </a:cubicBezTo>
                <a:cubicBezTo>
                  <a:pt x="714330" y="204391"/>
                  <a:pt x="713314" y="204391"/>
                  <a:pt x="711282" y="204391"/>
                </a:cubicBezTo>
                <a:cubicBezTo>
                  <a:pt x="709250" y="204391"/>
                  <a:pt x="707675" y="204086"/>
                  <a:pt x="706558" y="203476"/>
                </a:cubicBezTo>
                <a:cubicBezTo>
                  <a:pt x="705440" y="202867"/>
                  <a:pt x="704475" y="202003"/>
                  <a:pt x="703662" y="200886"/>
                </a:cubicBezTo>
                <a:cubicBezTo>
                  <a:pt x="702849" y="199768"/>
                  <a:pt x="702392" y="198498"/>
                  <a:pt x="702291" y="197076"/>
                </a:cubicBezTo>
                <a:cubicBezTo>
                  <a:pt x="702189" y="195653"/>
                  <a:pt x="702443" y="194383"/>
                  <a:pt x="703053" y="193266"/>
                </a:cubicBezTo>
                <a:cubicBezTo>
                  <a:pt x="703662" y="192148"/>
                  <a:pt x="704526" y="191183"/>
                  <a:pt x="705643" y="190370"/>
                </a:cubicBezTo>
                <a:cubicBezTo>
                  <a:pt x="706761" y="189557"/>
                  <a:pt x="707929" y="189100"/>
                  <a:pt x="709149" y="188998"/>
                </a:cubicBezTo>
                <a:cubicBezTo>
                  <a:pt x="710368" y="188897"/>
                  <a:pt x="711485" y="188592"/>
                  <a:pt x="712501" y="188084"/>
                </a:cubicBezTo>
                <a:cubicBezTo>
                  <a:pt x="713517" y="187576"/>
                  <a:pt x="714584" y="186916"/>
                  <a:pt x="715702" y="186103"/>
                </a:cubicBezTo>
                <a:cubicBezTo>
                  <a:pt x="716819" y="185290"/>
                  <a:pt x="718394" y="184579"/>
                  <a:pt x="720426" y="183969"/>
                </a:cubicBezTo>
                <a:cubicBezTo>
                  <a:pt x="722458" y="183360"/>
                  <a:pt x="724033" y="182648"/>
                  <a:pt x="725151" y="181836"/>
                </a:cubicBezTo>
                <a:cubicBezTo>
                  <a:pt x="726268" y="181023"/>
                  <a:pt x="727640" y="180566"/>
                  <a:pt x="729265" y="180464"/>
                </a:cubicBezTo>
                <a:cubicBezTo>
                  <a:pt x="730891" y="180362"/>
                  <a:pt x="732364" y="180007"/>
                  <a:pt x="733685" y="179397"/>
                </a:cubicBezTo>
                <a:cubicBezTo>
                  <a:pt x="735006" y="178788"/>
                  <a:pt x="736733" y="178229"/>
                  <a:pt x="738867" y="177721"/>
                </a:cubicBezTo>
                <a:lnTo>
                  <a:pt x="744326" y="175703"/>
                </a:lnTo>
                <a:lnTo>
                  <a:pt x="744429" y="170710"/>
                </a:lnTo>
                <a:cubicBezTo>
                  <a:pt x="744531" y="163446"/>
                  <a:pt x="744607" y="152676"/>
                  <a:pt x="744658" y="138402"/>
                </a:cubicBezTo>
                <a:lnTo>
                  <a:pt x="744674" y="130343"/>
                </a:lnTo>
                <a:lnTo>
                  <a:pt x="740086" y="136878"/>
                </a:lnTo>
                <a:cubicBezTo>
                  <a:pt x="738359" y="139011"/>
                  <a:pt x="737444" y="140078"/>
                  <a:pt x="737343" y="140078"/>
                </a:cubicBezTo>
                <a:cubicBezTo>
                  <a:pt x="737241" y="140078"/>
                  <a:pt x="735920" y="141907"/>
                  <a:pt x="733380" y="145564"/>
                </a:cubicBezTo>
                <a:cubicBezTo>
                  <a:pt x="730840" y="149222"/>
                  <a:pt x="728605" y="152067"/>
                  <a:pt x="726675" y="154099"/>
                </a:cubicBezTo>
                <a:cubicBezTo>
                  <a:pt x="724744" y="156131"/>
                  <a:pt x="723728" y="157147"/>
                  <a:pt x="723627" y="157147"/>
                </a:cubicBezTo>
                <a:cubicBezTo>
                  <a:pt x="723525" y="157147"/>
                  <a:pt x="722661" y="158214"/>
                  <a:pt x="721036" y="160347"/>
                </a:cubicBezTo>
                <a:cubicBezTo>
                  <a:pt x="719410" y="162481"/>
                  <a:pt x="718547" y="163548"/>
                  <a:pt x="718445" y="163548"/>
                </a:cubicBezTo>
                <a:cubicBezTo>
                  <a:pt x="718343" y="163548"/>
                  <a:pt x="717886" y="164360"/>
                  <a:pt x="717073" y="165986"/>
                </a:cubicBezTo>
                <a:cubicBezTo>
                  <a:pt x="716261" y="167612"/>
                  <a:pt x="715143" y="169085"/>
                  <a:pt x="713721" y="170406"/>
                </a:cubicBezTo>
                <a:cubicBezTo>
                  <a:pt x="712298" y="171726"/>
                  <a:pt x="711485" y="172387"/>
                  <a:pt x="711282" y="172387"/>
                </a:cubicBezTo>
                <a:cubicBezTo>
                  <a:pt x="711079" y="172387"/>
                  <a:pt x="710368" y="173200"/>
                  <a:pt x="709149" y="174825"/>
                </a:cubicBezTo>
                <a:cubicBezTo>
                  <a:pt x="707929" y="176451"/>
                  <a:pt x="707218" y="177264"/>
                  <a:pt x="707015" y="177264"/>
                </a:cubicBezTo>
                <a:cubicBezTo>
                  <a:pt x="706812" y="177264"/>
                  <a:pt x="706405" y="177619"/>
                  <a:pt x="705796" y="178330"/>
                </a:cubicBezTo>
                <a:cubicBezTo>
                  <a:pt x="705186" y="179042"/>
                  <a:pt x="704170" y="180159"/>
                  <a:pt x="702748" y="181683"/>
                </a:cubicBezTo>
                <a:cubicBezTo>
                  <a:pt x="701325" y="183207"/>
                  <a:pt x="700563" y="183969"/>
                  <a:pt x="700462" y="183969"/>
                </a:cubicBezTo>
                <a:cubicBezTo>
                  <a:pt x="700360" y="183969"/>
                  <a:pt x="699903" y="184630"/>
                  <a:pt x="699090" y="185950"/>
                </a:cubicBezTo>
                <a:cubicBezTo>
                  <a:pt x="698277" y="187271"/>
                  <a:pt x="697109" y="188490"/>
                  <a:pt x="695585" y="189608"/>
                </a:cubicBezTo>
                <a:cubicBezTo>
                  <a:pt x="694061" y="190726"/>
                  <a:pt x="693248" y="191284"/>
                  <a:pt x="693147" y="191284"/>
                </a:cubicBezTo>
                <a:cubicBezTo>
                  <a:pt x="693045" y="191284"/>
                  <a:pt x="692689" y="191996"/>
                  <a:pt x="692080" y="193418"/>
                </a:cubicBezTo>
                <a:cubicBezTo>
                  <a:pt x="691470" y="194840"/>
                  <a:pt x="690657" y="196060"/>
                  <a:pt x="689641" y="197076"/>
                </a:cubicBezTo>
                <a:cubicBezTo>
                  <a:pt x="688625" y="198092"/>
                  <a:pt x="688016" y="198600"/>
                  <a:pt x="687813" y="198600"/>
                </a:cubicBezTo>
                <a:cubicBezTo>
                  <a:pt x="687609" y="198600"/>
                  <a:pt x="687152" y="199108"/>
                  <a:pt x="686441" y="200124"/>
                </a:cubicBezTo>
                <a:cubicBezTo>
                  <a:pt x="685730" y="201140"/>
                  <a:pt x="684561" y="202156"/>
                  <a:pt x="682936" y="203172"/>
                </a:cubicBezTo>
                <a:cubicBezTo>
                  <a:pt x="681310" y="204188"/>
                  <a:pt x="680396" y="204696"/>
                  <a:pt x="680193" y="204696"/>
                </a:cubicBezTo>
                <a:cubicBezTo>
                  <a:pt x="679989" y="204696"/>
                  <a:pt x="679786" y="204950"/>
                  <a:pt x="679583" y="205458"/>
                </a:cubicBezTo>
                <a:cubicBezTo>
                  <a:pt x="679380" y="205966"/>
                  <a:pt x="678415" y="207083"/>
                  <a:pt x="676687" y="208810"/>
                </a:cubicBezTo>
                <a:cubicBezTo>
                  <a:pt x="674960" y="210538"/>
                  <a:pt x="672827" y="212062"/>
                  <a:pt x="670287" y="213382"/>
                </a:cubicBezTo>
                <a:cubicBezTo>
                  <a:pt x="667747" y="214703"/>
                  <a:pt x="666477" y="215364"/>
                  <a:pt x="666477" y="215364"/>
                </a:cubicBezTo>
                <a:lnTo>
                  <a:pt x="665143" y="215364"/>
                </a:lnTo>
                <a:lnTo>
                  <a:pt x="665143" y="215554"/>
                </a:lnTo>
                <a:cubicBezTo>
                  <a:pt x="665118" y="219593"/>
                  <a:pt x="665054" y="221764"/>
                  <a:pt x="664953" y="222069"/>
                </a:cubicBezTo>
                <a:cubicBezTo>
                  <a:pt x="664749" y="222679"/>
                  <a:pt x="664597" y="222984"/>
                  <a:pt x="664495" y="222984"/>
                </a:cubicBezTo>
                <a:cubicBezTo>
                  <a:pt x="664394" y="222984"/>
                  <a:pt x="664241" y="224711"/>
                  <a:pt x="664038" y="228165"/>
                </a:cubicBezTo>
                <a:cubicBezTo>
                  <a:pt x="663835" y="231620"/>
                  <a:pt x="663479" y="233753"/>
                  <a:pt x="662971" y="234566"/>
                </a:cubicBezTo>
                <a:cubicBezTo>
                  <a:pt x="662463" y="235379"/>
                  <a:pt x="661498" y="236242"/>
                  <a:pt x="660076" y="237157"/>
                </a:cubicBezTo>
                <a:cubicBezTo>
                  <a:pt x="658653" y="238071"/>
                  <a:pt x="657942" y="238528"/>
                  <a:pt x="657942" y="238528"/>
                </a:cubicBezTo>
                <a:cubicBezTo>
                  <a:pt x="657942" y="238528"/>
                  <a:pt x="657180" y="238528"/>
                  <a:pt x="655656" y="238528"/>
                </a:cubicBezTo>
                <a:cubicBezTo>
                  <a:pt x="654132" y="238528"/>
                  <a:pt x="652811" y="238224"/>
                  <a:pt x="651694" y="237614"/>
                </a:cubicBezTo>
                <a:cubicBezTo>
                  <a:pt x="650576" y="237004"/>
                  <a:pt x="649611" y="236141"/>
                  <a:pt x="648798" y="235023"/>
                </a:cubicBezTo>
                <a:cubicBezTo>
                  <a:pt x="647985" y="233906"/>
                  <a:pt x="647528" y="230146"/>
                  <a:pt x="647427" y="223746"/>
                </a:cubicBezTo>
                <a:cubicBezTo>
                  <a:pt x="647325" y="217345"/>
                  <a:pt x="647630" y="213230"/>
                  <a:pt x="648341" y="211401"/>
                </a:cubicBezTo>
                <a:cubicBezTo>
                  <a:pt x="649052" y="209572"/>
                  <a:pt x="649459" y="203832"/>
                  <a:pt x="649560" y="194180"/>
                </a:cubicBezTo>
                <a:cubicBezTo>
                  <a:pt x="649662" y="184528"/>
                  <a:pt x="649560" y="179499"/>
                  <a:pt x="649255" y="179092"/>
                </a:cubicBezTo>
                <a:cubicBezTo>
                  <a:pt x="648951" y="178686"/>
                  <a:pt x="648747" y="169136"/>
                  <a:pt x="648646" y="150441"/>
                </a:cubicBezTo>
                <a:cubicBezTo>
                  <a:pt x="648544" y="131747"/>
                  <a:pt x="648341" y="122247"/>
                  <a:pt x="648036" y="121942"/>
                </a:cubicBezTo>
                <a:cubicBezTo>
                  <a:pt x="647731" y="121638"/>
                  <a:pt x="647223" y="120520"/>
                  <a:pt x="646512" y="118590"/>
                </a:cubicBezTo>
                <a:cubicBezTo>
                  <a:pt x="645801" y="116659"/>
                  <a:pt x="645090" y="115846"/>
                  <a:pt x="644379" y="116151"/>
                </a:cubicBezTo>
                <a:cubicBezTo>
                  <a:pt x="643667" y="116456"/>
                  <a:pt x="642905" y="116608"/>
                  <a:pt x="642093" y="116608"/>
                </a:cubicBezTo>
                <a:cubicBezTo>
                  <a:pt x="641280" y="116608"/>
                  <a:pt x="640569" y="116964"/>
                  <a:pt x="639959" y="117675"/>
                </a:cubicBezTo>
                <a:cubicBezTo>
                  <a:pt x="639349" y="118386"/>
                  <a:pt x="638333" y="119199"/>
                  <a:pt x="636911" y="120114"/>
                </a:cubicBezTo>
                <a:cubicBezTo>
                  <a:pt x="635489" y="121028"/>
                  <a:pt x="634574" y="121485"/>
                  <a:pt x="634168" y="121485"/>
                </a:cubicBezTo>
                <a:cubicBezTo>
                  <a:pt x="633761" y="121485"/>
                  <a:pt x="633203" y="121790"/>
                  <a:pt x="632491" y="122400"/>
                </a:cubicBezTo>
                <a:cubicBezTo>
                  <a:pt x="631780" y="123009"/>
                  <a:pt x="631323" y="123314"/>
                  <a:pt x="631120" y="123314"/>
                </a:cubicBezTo>
                <a:cubicBezTo>
                  <a:pt x="630917" y="123314"/>
                  <a:pt x="630561" y="123771"/>
                  <a:pt x="630053" y="124686"/>
                </a:cubicBezTo>
                <a:cubicBezTo>
                  <a:pt x="629545" y="125600"/>
                  <a:pt x="628580" y="126514"/>
                  <a:pt x="627157" y="127429"/>
                </a:cubicBezTo>
                <a:cubicBezTo>
                  <a:pt x="625735" y="128343"/>
                  <a:pt x="624821" y="128800"/>
                  <a:pt x="624414" y="128800"/>
                </a:cubicBezTo>
                <a:cubicBezTo>
                  <a:pt x="624008" y="128800"/>
                  <a:pt x="623144" y="129359"/>
                  <a:pt x="621823" y="130477"/>
                </a:cubicBezTo>
                <a:cubicBezTo>
                  <a:pt x="620503" y="131594"/>
                  <a:pt x="619741" y="132153"/>
                  <a:pt x="619537" y="132153"/>
                </a:cubicBezTo>
                <a:cubicBezTo>
                  <a:pt x="619334" y="132153"/>
                  <a:pt x="618877" y="132560"/>
                  <a:pt x="618166" y="133372"/>
                </a:cubicBezTo>
                <a:cubicBezTo>
                  <a:pt x="617455" y="134185"/>
                  <a:pt x="616388" y="135049"/>
                  <a:pt x="614965" y="135963"/>
                </a:cubicBezTo>
                <a:cubicBezTo>
                  <a:pt x="613543" y="136878"/>
                  <a:pt x="612629" y="137335"/>
                  <a:pt x="612222" y="137335"/>
                </a:cubicBezTo>
                <a:cubicBezTo>
                  <a:pt x="611816" y="137335"/>
                  <a:pt x="611257" y="137741"/>
                  <a:pt x="610546" y="138554"/>
                </a:cubicBezTo>
                <a:cubicBezTo>
                  <a:pt x="609835" y="139367"/>
                  <a:pt x="607599" y="140992"/>
                  <a:pt x="603840" y="143431"/>
                </a:cubicBezTo>
                <a:cubicBezTo>
                  <a:pt x="600081" y="145869"/>
                  <a:pt x="597439" y="147088"/>
                  <a:pt x="595915" y="147088"/>
                </a:cubicBezTo>
                <a:cubicBezTo>
                  <a:pt x="594391" y="147088"/>
                  <a:pt x="593071" y="146784"/>
                  <a:pt x="591953" y="146174"/>
                </a:cubicBezTo>
                <a:cubicBezTo>
                  <a:pt x="590835" y="145564"/>
                  <a:pt x="589870" y="144701"/>
                  <a:pt x="589057" y="143583"/>
                </a:cubicBezTo>
                <a:cubicBezTo>
                  <a:pt x="588245" y="142466"/>
                  <a:pt x="587838" y="141043"/>
                  <a:pt x="587838" y="139316"/>
                </a:cubicBezTo>
                <a:cubicBezTo>
                  <a:pt x="587838" y="137589"/>
                  <a:pt x="588346" y="136065"/>
                  <a:pt x="589362" y="134744"/>
                </a:cubicBezTo>
                <a:cubicBezTo>
                  <a:pt x="590378" y="133423"/>
                  <a:pt x="592105" y="131950"/>
                  <a:pt x="594544" y="130324"/>
                </a:cubicBezTo>
                <a:cubicBezTo>
                  <a:pt x="596982" y="128699"/>
                  <a:pt x="599370" y="127124"/>
                  <a:pt x="601707" y="125600"/>
                </a:cubicBezTo>
                <a:cubicBezTo>
                  <a:pt x="604043" y="124076"/>
                  <a:pt x="606075" y="122501"/>
                  <a:pt x="607803" y="120876"/>
                </a:cubicBezTo>
                <a:cubicBezTo>
                  <a:pt x="609530" y="119250"/>
                  <a:pt x="611206" y="118031"/>
                  <a:pt x="612832" y="117218"/>
                </a:cubicBezTo>
                <a:cubicBezTo>
                  <a:pt x="614457" y="116405"/>
                  <a:pt x="615677" y="115542"/>
                  <a:pt x="616489" y="114627"/>
                </a:cubicBezTo>
                <a:cubicBezTo>
                  <a:pt x="617302" y="113713"/>
                  <a:pt x="618369" y="112849"/>
                  <a:pt x="619690" y="112036"/>
                </a:cubicBezTo>
                <a:cubicBezTo>
                  <a:pt x="621011" y="111224"/>
                  <a:pt x="622382" y="109649"/>
                  <a:pt x="623805" y="107312"/>
                </a:cubicBezTo>
                <a:cubicBezTo>
                  <a:pt x="625227" y="104975"/>
                  <a:pt x="626345" y="103553"/>
                  <a:pt x="627157" y="103045"/>
                </a:cubicBezTo>
                <a:cubicBezTo>
                  <a:pt x="627970" y="102537"/>
                  <a:pt x="628681" y="101673"/>
                  <a:pt x="629291" y="100454"/>
                </a:cubicBezTo>
                <a:cubicBezTo>
                  <a:pt x="629901" y="99235"/>
                  <a:pt x="631475" y="97254"/>
                  <a:pt x="634015" y="94510"/>
                </a:cubicBezTo>
                <a:cubicBezTo>
                  <a:pt x="636555" y="91767"/>
                  <a:pt x="638486" y="89176"/>
                  <a:pt x="639807" y="86738"/>
                </a:cubicBezTo>
                <a:cubicBezTo>
                  <a:pt x="641127" y="84300"/>
                  <a:pt x="642245" y="82776"/>
                  <a:pt x="643159" y="82166"/>
                </a:cubicBezTo>
                <a:cubicBezTo>
                  <a:pt x="644074" y="81556"/>
                  <a:pt x="644683" y="80642"/>
                  <a:pt x="644988" y="79423"/>
                </a:cubicBezTo>
                <a:cubicBezTo>
                  <a:pt x="645293" y="78204"/>
                  <a:pt x="645852" y="77137"/>
                  <a:pt x="646665" y="76222"/>
                </a:cubicBezTo>
                <a:cubicBezTo>
                  <a:pt x="647477" y="75308"/>
                  <a:pt x="648087" y="74495"/>
                  <a:pt x="648493" y="73784"/>
                </a:cubicBezTo>
                <a:cubicBezTo>
                  <a:pt x="648900" y="73073"/>
                  <a:pt x="649560" y="72006"/>
                  <a:pt x="650475" y="70584"/>
                </a:cubicBezTo>
                <a:cubicBezTo>
                  <a:pt x="651389" y="69161"/>
                  <a:pt x="652100" y="67942"/>
                  <a:pt x="652608" y="66926"/>
                </a:cubicBezTo>
                <a:cubicBezTo>
                  <a:pt x="653116" y="65910"/>
                  <a:pt x="653929" y="64589"/>
                  <a:pt x="655047" y="62964"/>
                </a:cubicBezTo>
                <a:cubicBezTo>
                  <a:pt x="656164" y="61338"/>
                  <a:pt x="657079" y="59509"/>
                  <a:pt x="657790" y="57477"/>
                </a:cubicBezTo>
                <a:cubicBezTo>
                  <a:pt x="658501" y="55445"/>
                  <a:pt x="659263" y="53972"/>
                  <a:pt x="660076" y="53058"/>
                </a:cubicBezTo>
                <a:cubicBezTo>
                  <a:pt x="660889" y="52143"/>
                  <a:pt x="661600" y="50721"/>
                  <a:pt x="662209" y="48790"/>
                </a:cubicBezTo>
                <a:cubicBezTo>
                  <a:pt x="662819" y="46860"/>
                  <a:pt x="663479" y="45387"/>
                  <a:pt x="664191" y="44371"/>
                </a:cubicBezTo>
                <a:cubicBezTo>
                  <a:pt x="664902" y="43355"/>
                  <a:pt x="665359" y="42237"/>
                  <a:pt x="665562" y="41018"/>
                </a:cubicBezTo>
                <a:cubicBezTo>
                  <a:pt x="665765" y="39799"/>
                  <a:pt x="666172" y="38783"/>
                  <a:pt x="666781" y="37970"/>
                </a:cubicBezTo>
                <a:cubicBezTo>
                  <a:pt x="667391" y="37157"/>
                  <a:pt x="667747" y="36497"/>
                  <a:pt x="667848" y="35989"/>
                </a:cubicBezTo>
                <a:cubicBezTo>
                  <a:pt x="667950" y="35481"/>
                  <a:pt x="668204" y="34922"/>
                  <a:pt x="668610" y="34312"/>
                </a:cubicBezTo>
                <a:cubicBezTo>
                  <a:pt x="669017" y="33703"/>
                  <a:pt x="669220" y="32687"/>
                  <a:pt x="669220" y="31264"/>
                </a:cubicBezTo>
                <a:cubicBezTo>
                  <a:pt x="669220" y="29842"/>
                  <a:pt x="669525" y="28572"/>
                  <a:pt x="670134" y="27454"/>
                </a:cubicBezTo>
                <a:cubicBezTo>
                  <a:pt x="670744" y="26337"/>
                  <a:pt x="671607" y="25372"/>
                  <a:pt x="672725" y="24559"/>
                </a:cubicBezTo>
                <a:cubicBezTo>
                  <a:pt x="673843" y="23746"/>
                  <a:pt x="675316" y="23289"/>
                  <a:pt x="677145" y="23187"/>
                </a:cubicBezTo>
                <a:cubicBezTo>
                  <a:pt x="678973" y="23086"/>
                  <a:pt x="680447" y="23340"/>
                  <a:pt x="681564" y="23949"/>
                </a:cubicBezTo>
                <a:cubicBezTo>
                  <a:pt x="682682" y="24559"/>
                  <a:pt x="683647" y="25422"/>
                  <a:pt x="684460" y="26540"/>
                </a:cubicBezTo>
                <a:cubicBezTo>
                  <a:pt x="685273" y="27658"/>
                  <a:pt x="685679" y="29690"/>
                  <a:pt x="685679" y="32636"/>
                </a:cubicBezTo>
                <a:cubicBezTo>
                  <a:pt x="685679" y="35582"/>
                  <a:pt x="685425" y="37462"/>
                  <a:pt x="684917" y="38275"/>
                </a:cubicBezTo>
                <a:cubicBezTo>
                  <a:pt x="684409" y="39088"/>
                  <a:pt x="684104" y="39494"/>
                  <a:pt x="684003" y="39494"/>
                </a:cubicBezTo>
                <a:cubicBezTo>
                  <a:pt x="683901" y="39494"/>
                  <a:pt x="683495" y="40256"/>
                  <a:pt x="682783" y="41780"/>
                </a:cubicBezTo>
                <a:cubicBezTo>
                  <a:pt x="682072" y="43304"/>
                  <a:pt x="681666" y="44066"/>
                  <a:pt x="681564" y="44066"/>
                </a:cubicBezTo>
                <a:cubicBezTo>
                  <a:pt x="681463" y="44066"/>
                  <a:pt x="681310" y="44523"/>
                  <a:pt x="681107" y="45438"/>
                </a:cubicBezTo>
                <a:cubicBezTo>
                  <a:pt x="680904" y="46352"/>
                  <a:pt x="680447" y="47419"/>
                  <a:pt x="679735" y="48638"/>
                </a:cubicBezTo>
                <a:cubicBezTo>
                  <a:pt x="679024" y="49857"/>
                  <a:pt x="678618" y="50467"/>
                  <a:pt x="678516" y="50467"/>
                </a:cubicBezTo>
                <a:cubicBezTo>
                  <a:pt x="678415" y="50467"/>
                  <a:pt x="677957" y="51686"/>
                  <a:pt x="677145" y="54124"/>
                </a:cubicBezTo>
                <a:cubicBezTo>
                  <a:pt x="676332" y="56563"/>
                  <a:pt x="675519" y="58341"/>
                  <a:pt x="674706" y="59458"/>
                </a:cubicBezTo>
                <a:cubicBezTo>
                  <a:pt x="673893" y="60576"/>
                  <a:pt x="673436" y="61135"/>
                  <a:pt x="673335" y="61135"/>
                </a:cubicBezTo>
                <a:cubicBezTo>
                  <a:pt x="673233" y="61135"/>
                  <a:pt x="673081" y="61592"/>
                  <a:pt x="672877" y="62506"/>
                </a:cubicBezTo>
                <a:cubicBezTo>
                  <a:pt x="672674" y="63421"/>
                  <a:pt x="672369" y="64335"/>
                  <a:pt x="671963" y="65250"/>
                </a:cubicBezTo>
                <a:cubicBezTo>
                  <a:pt x="671557" y="66164"/>
                  <a:pt x="671303" y="66621"/>
                  <a:pt x="671201" y="66621"/>
                </a:cubicBezTo>
                <a:cubicBezTo>
                  <a:pt x="671099" y="66621"/>
                  <a:pt x="670896" y="67078"/>
                  <a:pt x="670591" y="67993"/>
                </a:cubicBezTo>
                <a:cubicBezTo>
                  <a:pt x="670287" y="68907"/>
                  <a:pt x="669677" y="70076"/>
                  <a:pt x="668763" y="71498"/>
                </a:cubicBezTo>
                <a:cubicBezTo>
                  <a:pt x="667848" y="72920"/>
                  <a:pt x="666985" y="74190"/>
                  <a:pt x="666172" y="75308"/>
                </a:cubicBezTo>
                <a:cubicBezTo>
                  <a:pt x="665359" y="76426"/>
                  <a:pt x="664902" y="76984"/>
                  <a:pt x="664800" y="76984"/>
                </a:cubicBezTo>
                <a:cubicBezTo>
                  <a:pt x="664699" y="76984"/>
                  <a:pt x="664343" y="77594"/>
                  <a:pt x="663733" y="78813"/>
                </a:cubicBezTo>
                <a:cubicBezTo>
                  <a:pt x="663124" y="80032"/>
                  <a:pt x="662413" y="81201"/>
                  <a:pt x="661600" y="82318"/>
                </a:cubicBezTo>
                <a:cubicBezTo>
                  <a:pt x="660787" y="83436"/>
                  <a:pt x="660330" y="83995"/>
                  <a:pt x="660228" y="83995"/>
                </a:cubicBezTo>
                <a:cubicBezTo>
                  <a:pt x="660127" y="83995"/>
                  <a:pt x="659873" y="84706"/>
                  <a:pt x="659466" y="86128"/>
                </a:cubicBezTo>
                <a:cubicBezTo>
                  <a:pt x="659060" y="87551"/>
                  <a:pt x="658399" y="88872"/>
                  <a:pt x="657485" y="90091"/>
                </a:cubicBezTo>
                <a:cubicBezTo>
                  <a:pt x="656571" y="91310"/>
                  <a:pt x="656012" y="91920"/>
                  <a:pt x="655809" y="91920"/>
                </a:cubicBezTo>
                <a:cubicBezTo>
                  <a:pt x="655605" y="91920"/>
                  <a:pt x="655199" y="92275"/>
                  <a:pt x="654589" y="92986"/>
                </a:cubicBezTo>
                <a:cubicBezTo>
                  <a:pt x="653980" y="93698"/>
                  <a:pt x="653065" y="95018"/>
                  <a:pt x="651846" y="96949"/>
                </a:cubicBezTo>
                <a:cubicBezTo>
                  <a:pt x="650627" y="98879"/>
                  <a:pt x="650322" y="99844"/>
                  <a:pt x="650932" y="99844"/>
                </a:cubicBezTo>
                <a:cubicBezTo>
                  <a:pt x="651541" y="99844"/>
                  <a:pt x="652253" y="100048"/>
                  <a:pt x="653065" y="100454"/>
                </a:cubicBezTo>
                <a:cubicBezTo>
                  <a:pt x="653878" y="100860"/>
                  <a:pt x="654640" y="101419"/>
                  <a:pt x="655351" y="102130"/>
                </a:cubicBezTo>
                <a:cubicBezTo>
                  <a:pt x="656063" y="102842"/>
                  <a:pt x="656621" y="103654"/>
                  <a:pt x="657028" y="104569"/>
                </a:cubicBezTo>
                <a:cubicBezTo>
                  <a:pt x="657434" y="105483"/>
                  <a:pt x="658196" y="106702"/>
                  <a:pt x="659314" y="108226"/>
                </a:cubicBezTo>
                <a:cubicBezTo>
                  <a:pt x="660431" y="109750"/>
                  <a:pt x="661092" y="111173"/>
                  <a:pt x="661295" y="112494"/>
                </a:cubicBezTo>
                <a:cubicBezTo>
                  <a:pt x="661498" y="113814"/>
                  <a:pt x="661955" y="114932"/>
                  <a:pt x="662667" y="115846"/>
                </a:cubicBezTo>
                <a:cubicBezTo>
                  <a:pt x="663378" y="116761"/>
                  <a:pt x="663784" y="126616"/>
                  <a:pt x="663886" y="145412"/>
                </a:cubicBezTo>
                <a:cubicBezTo>
                  <a:pt x="663987" y="164208"/>
                  <a:pt x="664191" y="173758"/>
                  <a:pt x="664495" y="174063"/>
                </a:cubicBezTo>
                <a:cubicBezTo>
                  <a:pt x="664724" y="174292"/>
                  <a:pt x="664895" y="178807"/>
                  <a:pt x="665010" y="187608"/>
                </a:cubicBezTo>
                <a:lnTo>
                  <a:pt x="665028" y="189608"/>
                </a:lnTo>
                <a:lnTo>
                  <a:pt x="668763" y="190675"/>
                </a:lnTo>
                <a:cubicBezTo>
                  <a:pt x="669880" y="191488"/>
                  <a:pt x="670998" y="191640"/>
                  <a:pt x="672115" y="191132"/>
                </a:cubicBezTo>
                <a:cubicBezTo>
                  <a:pt x="673233" y="190624"/>
                  <a:pt x="673944" y="190167"/>
                  <a:pt x="674249" y="189760"/>
                </a:cubicBezTo>
                <a:cubicBezTo>
                  <a:pt x="674554" y="189354"/>
                  <a:pt x="675163" y="188846"/>
                  <a:pt x="676078" y="188236"/>
                </a:cubicBezTo>
                <a:cubicBezTo>
                  <a:pt x="676992" y="187627"/>
                  <a:pt x="677703" y="186763"/>
                  <a:pt x="678211" y="185646"/>
                </a:cubicBezTo>
                <a:cubicBezTo>
                  <a:pt x="678719" y="184528"/>
                  <a:pt x="679989" y="183004"/>
                  <a:pt x="682021" y="181074"/>
                </a:cubicBezTo>
                <a:cubicBezTo>
                  <a:pt x="684053" y="179143"/>
                  <a:pt x="685273" y="177924"/>
                  <a:pt x="685679" y="177416"/>
                </a:cubicBezTo>
                <a:cubicBezTo>
                  <a:pt x="686085" y="176908"/>
                  <a:pt x="687000" y="175943"/>
                  <a:pt x="688422" y="174520"/>
                </a:cubicBezTo>
                <a:cubicBezTo>
                  <a:pt x="689845" y="173098"/>
                  <a:pt x="691013" y="171676"/>
                  <a:pt x="691927" y="170253"/>
                </a:cubicBezTo>
                <a:cubicBezTo>
                  <a:pt x="692842" y="168831"/>
                  <a:pt x="693858" y="167764"/>
                  <a:pt x="694975" y="167053"/>
                </a:cubicBezTo>
                <a:cubicBezTo>
                  <a:pt x="696093" y="166342"/>
                  <a:pt x="697109" y="165326"/>
                  <a:pt x="698023" y="164005"/>
                </a:cubicBezTo>
                <a:cubicBezTo>
                  <a:pt x="698938" y="162684"/>
                  <a:pt x="699954" y="161668"/>
                  <a:pt x="701071" y="160957"/>
                </a:cubicBezTo>
                <a:cubicBezTo>
                  <a:pt x="702189" y="160246"/>
                  <a:pt x="703053" y="159230"/>
                  <a:pt x="703662" y="157909"/>
                </a:cubicBezTo>
                <a:cubicBezTo>
                  <a:pt x="704272" y="156588"/>
                  <a:pt x="704983" y="155521"/>
                  <a:pt x="705796" y="154708"/>
                </a:cubicBezTo>
                <a:cubicBezTo>
                  <a:pt x="706609" y="153896"/>
                  <a:pt x="707371" y="152930"/>
                  <a:pt x="708082" y="151813"/>
                </a:cubicBezTo>
                <a:cubicBezTo>
                  <a:pt x="708793" y="150695"/>
                  <a:pt x="710469" y="148765"/>
                  <a:pt x="713111" y="146022"/>
                </a:cubicBezTo>
                <a:cubicBezTo>
                  <a:pt x="715753" y="143278"/>
                  <a:pt x="718343" y="140078"/>
                  <a:pt x="720883" y="136420"/>
                </a:cubicBezTo>
                <a:cubicBezTo>
                  <a:pt x="723423" y="132763"/>
                  <a:pt x="725151" y="130477"/>
                  <a:pt x="726065" y="129562"/>
                </a:cubicBezTo>
                <a:cubicBezTo>
                  <a:pt x="726979" y="128648"/>
                  <a:pt x="728097" y="127276"/>
                  <a:pt x="729418" y="125448"/>
                </a:cubicBezTo>
                <a:cubicBezTo>
                  <a:pt x="730739" y="123619"/>
                  <a:pt x="731704" y="122095"/>
                  <a:pt x="732313" y="120876"/>
                </a:cubicBezTo>
                <a:cubicBezTo>
                  <a:pt x="732923" y="119656"/>
                  <a:pt x="733634" y="118590"/>
                  <a:pt x="734447" y="117675"/>
                </a:cubicBezTo>
                <a:cubicBezTo>
                  <a:pt x="735260" y="116761"/>
                  <a:pt x="736073" y="115643"/>
                  <a:pt x="736885" y="114322"/>
                </a:cubicBezTo>
                <a:cubicBezTo>
                  <a:pt x="737698" y="113002"/>
                  <a:pt x="738562" y="112036"/>
                  <a:pt x="739476" y="111427"/>
                </a:cubicBezTo>
                <a:cubicBezTo>
                  <a:pt x="740391" y="110817"/>
                  <a:pt x="741000" y="110208"/>
                  <a:pt x="741305" y="109598"/>
                </a:cubicBezTo>
                <a:cubicBezTo>
                  <a:pt x="741610" y="108988"/>
                  <a:pt x="742321" y="108277"/>
                  <a:pt x="743439" y="107464"/>
                </a:cubicBezTo>
                <a:lnTo>
                  <a:pt x="744661" y="107131"/>
                </a:lnTo>
                <a:lnTo>
                  <a:pt x="744658" y="106131"/>
                </a:lnTo>
                <a:cubicBezTo>
                  <a:pt x="744607" y="98892"/>
                  <a:pt x="744505" y="95171"/>
                  <a:pt x="744353" y="94968"/>
                </a:cubicBezTo>
                <a:cubicBezTo>
                  <a:pt x="744048" y="94561"/>
                  <a:pt x="743845" y="93698"/>
                  <a:pt x="743743" y="92377"/>
                </a:cubicBezTo>
                <a:lnTo>
                  <a:pt x="743733" y="92326"/>
                </a:lnTo>
                <a:lnTo>
                  <a:pt x="739019" y="94510"/>
                </a:lnTo>
                <a:cubicBezTo>
                  <a:pt x="735361" y="96034"/>
                  <a:pt x="732212" y="97304"/>
                  <a:pt x="729570" y="98320"/>
                </a:cubicBezTo>
                <a:cubicBezTo>
                  <a:pt x="726929" y="99336"/>
                  <a:pt x="724389" y="100302"/>
                  <a:pt x="721950" y="101216"/>
                </a:cubicBezTo>
                <a:cubicBezTo>
                  <a:pt x="719512" y="102130"/>
                  <a:pt x="718191" y="102588"/>
                  <a:pt x="717988" y="102588"/>
                </a:cubicBezTo>
                <a:cubicBezTo>
                  <a:pt x="717785" y="102588"/>
                  <a:pt x="716515" y="103400"/>
                  <a:pt x="714178" y="105026"/>
                </a:cubicBezTo>
                <a:cubicBezTo>
                  <a:pt x="711841" y="106652"/>
                  <a:pt x="710571" y="107464"/>
                  <a:pt x="710368" y="107464"/>
                </a:cubicBezTo>
                <a:cubicBezTo>
                  <a:pt x="710165" y="107464"/>
                  <a:pt x="709301" y="107922"/>
                  <a:pt x="707777" y="108836"/>
                </a:cubicBezTo>
                <a:cubicBezTo>
                  <a:pt x="706253" y="109750"/>
                  <a:pt x="705389" y="110208"/>
                  <a:pt x="705186" y="110208"/>
                </a:cubicBezTo>
                <a:cubicBezTo>
                  <a:pt x="704983" y="110208"/>
                  <a:pt x="704475" y="110817"/>
                  <a:pt x="703662" y="112036"/>
                </a:cubicBezTo>
                <a:cubicBezTo>
                  <a:pt x="702849" y="113256"/>
                  <a:pt x="701732" y="114322"/>
                  <a:pt x="700309" y="115237"/>
                </a:cubicBezTo>
                <a:cubicBezTo>
                  <a:pt x="698887" y="116151"/>
                  <a:pt x="698176" y="116608"/>
                  <a:pt x="698176" y="116608"/>
                </a:cubicBezTo>
                <a:cubicBezTo>
                  <a:pt x="698176" y="116608"/>
                  <a:pt x="697617" y="116608"/>
                  <a:pt x="696499" y="116608"/>
                </a:cubicBezTo>
                <a:cubicBezTo>
                  <a:pt x="695382" y="116608"/>
                  <a:pt x="694264" y="116304"/>
                  <a:pt x="693147" y="115694"/>
                </a:cubicBezTo>
                <a:cubicBezTo>
                  <a:pt x="692029" y="115084"/>
                  <a:pt x="691064" y="114221"/>
                  <a:pt x="690251" y="113103"/>
                </a:cubicBezTo>
                <a:cubicBezTo>
                  <a:pt x="689438" y="111986"/>
                  <a:pt x="688981" y="110512"/>
                  <a:pt x="688879" y="108684"/>
                </a:cubicBezTo>
                <a:cubicBezTo>
                  <a:pt x="688778" y="106855"/>
                  <a:pt x="688930" y="105534"/>
                  <a:pt x="689337" y="104721"/>
                </a:cubicBezTo>
                <a:cubicBezTo>
                  <a:pt x="689743" y="103908"/>
                  <a:pt x="690759" y="102638"/>
                  <a:pt x="692385" y="100911"/>
                </a:cubicBezTo>
                <a:cubicBezTo>
                  <a:pt x="694010" y="99184"/>
                  <a:pt x="695483" y="97965"/>
                  <a:pt x="696804" y="97254"/>
                </a:cubicBezTo>
                <a:cubicBezTo>
                  <a:pt x="698125" y="96542"/>
                  <a:pt x="699293" y="95831"/>
                  <a:pt x="700309" y="95120"/>
                </a:cubicBezTo>
                <a:cubicBezTo>
                  <a:pt x="701325" y="94409"/>
                  <a:pt x="702291" y="93850"/>
                  <a:pt x="703205" y="93444"/>
                </a:cubicBezTo>
                <a:cubicBezTo>
                  <a:pt x="704119" y="93037"/>
                  <a:pt x="704983" y="92529"/>
                  <a:pt x="705796" y="91920"/>
                </a:cubicBezTo>
                <a:cubicBezTo>
                  <a:pt x="706609" y="91310"/>
                  <a:pt x="708183" y="90345"/>
                  <a:pt x="710520" y="89024"/>
                </a:cubicBezTo>
                <a:cubicBezTo>
                  <a:pt x="712857" y="87703"/>
                  <a:pt x="714737" y="86890"/>
                  <a:pt x="716159" y="86586"/>
                </a:cubicBezTo>
                <a:cubicBezTo>
                  <a:pt x="717581" y="86281"/>
                  <a:pt x="718597" y="85874"/>
                  <a:pt x="719207" y="85366"/>
                </a:cubicBezTo>
                <a:cubicBezTo>
                  <a:pt x="719817" y="84858"/>
                  <a:pt x="720680" y="84503"/>
                  <a:pt x="721798" y="84300"/>
                </a:cubicBezTo>
                <a:cubicBezTo>
                  <a:pt x="722915" y="84096"/>
                  <a:pt x="725049" y="83334"/>
                  <a:pt x="728199" y="82014"/>
                </a:cubicBezTo>
                <a:cubicBezTo>
                  <a:pt x="731348" y="80693"/>
                  <a:pt x="733685" y="79778"/>
                  <a:pt x="735209" y="79270"/>
                </a:cubicBezTo>
                <a:cubicBezTo>
                  <a:pt x="736733" y="78762"/>
                  <a:pt x="738155" y="78051"/>
                  <a:pt x="739476" y="77137"/>
                </a:cubicBezTo>
                <a:lnTo>
                  <a:pt x="741512" y="76383"/>
                </a:lnTo>
                <a:lnTo>
                  <a:pt x="741400" y="71946"/>
                </a:lnTo>
                <a:cubicBezTo>
                  <a:pt x="741362" y="69844"/>
                  <a:pt x="741330" y="67409"/>
                  <a:pt x="741305" y="64640"/>
                </a:cubicBezTo>
                <a:cubicBezTo>
                  <a:pt x="741203" y="53566"/>
                  <a:pt x="741000" y="47825"/>
                  <a:pt x="740695" y="47419"/>
                </a:cubicBezTo>
                <a:cubicBezTo>
                  <a:pt x="740391" y="47012"/>
                  <a:pt x="740187" y="45234"/>
                  <a:pt x="740086" y="42085"/>
                </a:cubicBezTo>
                <a:cubicBezTo>
                  <a:pt x="739984" y="38935"/>
                  <a:pt x="739781" y="37157"/>
                  <a:pt x="739476" y="36751"/>
                </a:cubicBezTo>
                <a:cubicBezTo>
                  <a:pt x="739171" y="36344"/>
                  <a:pt x="738968" y="34719"/>
                  <a:pt x="738867" y="31874"/>
                </a:cubicBezTo>
                <a:cubicBezTo>
                  <a:pt x="738765" y="29029"/>
                  <a:pt x="738613" y="27505"/>
                  <a:pt x="738409" y="27302"/>
                </a:cubicBezTo>
                <a:cubicBezTo>
                  <a:pt x="738206" y="27099"/>
                  <a:pt x="738003" y="26438"/>
                  <a:pt x="737800" y="25321"/>
                </a:cubicBezTo>
                <a:cubicBezTo>
                  <a:pt x="737597" y="24203"/>
                  <a:pt x="737343" y="23441"/>
                  <a:pt x="737038" y="23035"/>
                </a:cubicBezTo>
                <a:cubicBezTo>
                  <a:pt x="736733" y="22628"/>
                  <a:pt x="736530" y="21714"/>
                  <a:pt x="736428" y="20292"/>
                </a:cubicBezTo>
                <a:cubicBezTo>
                  <a:pt x="736327" y="18869"/>
                  <a:pt x="736581" y="17599"/>
                  <a:pt x="737190" y="16482"/>
                </a:cubicBezTo>
                <a:cubicBezTo>
                  <a:pt x="737800" y="15364"/>
                  <a:pt x="738663" y="14399"/>
                  <a:pt x="739781" y="13586"/>
                </a:cubicBezTo>
                <a:cubicBezTo>
                  <a:pt x="740899" y="12773"/>
                  <a:pt x="742372" y="12316"/>
                  <a:pt x="744201" y="12214"/>
                </a:cubicBezTo>
                <a:close/>
                <a:moveTo>
                  <a:pt x="168738" y="3680"/>
                </a:moveTo>
                <a:cubicBezTo>
                  <a:pt x="170567" y="3578"/>
                  <a:pt x="172040" y="3832"/>
                  <a:pt x="173158" y="4442"/>
                </a:cubicBezTo>
                <a:cubicBezTo>
                  <a:pt x="174275" y="5052"/>
                  <a:pt x="175241" y="5915"/>
                  <a:pt x="176053" y="7033"/>
                </a:cubicBezTo>
                <a:cubicBezTo>
                  <a:pt x="176866" y="8150"/>
                  <a:pt x="177273" y="9573"/>
                  <a:pt x="177273" y="11300"/>
                </a:cubicBezTo>
                <a:cubicBezTo>
                  <a:pt x="177273" y="13027"/>
                  <a:pt x="177019" y="14297"/>
                  <a:pt x="176511" y="15110"/>
                </a:cubicBezTo>
                <a:cubicBezTo>
                  <a:pt x="176003" y="15923"/>
                  <a:pt x="174885" y="16888"/>
                  <a:pt x="173158" y="18006"/>
                </a:cubicBezTo>
                <a:cubicBezTo>
                  <a:pt x="171431" y="19123"/>
                  <a:pt x="170465" y="19682"/>
                  <a:pt x="170262" y="19682"/>
                </a:cubicBezTo>
                <a:cubicBezTo>
                  <a:pt x="170059" y="19682"/>
                  <a:pt x="169094" y="20444"/>
                  <a:pt x="167367" y="21968"/>
                </a:cubicBezTo>
                <a:cubicBezTo>
                  <a:pt x="165639" y="23492"/>
                  <a:pt x="163912" y="24559"/>
                  <a:pt x="162185" y="25168"/>
                </a:cubicBezTo>
                <a:cubicBezTo>
                  <a:pt x="160458" y="25778"/>
                  <a:pt x="159391" y="26083"/>
                  <a:pt x="158985" y="26083"/>
                </a:cubicBezTo>
                <a:cubicBezTo>
                  <a:pt x="158578" y="26083"/>
                  <a:pt x="158223" y="26286"/>
                  <a:pt x="157918" y="26692"/>
                </a:cubicBezTo>
                <a:cubicBezTo>
                  <a:pt x="157613" y="27099"/>
                  <a:pt x="156699" y="27810"/>
                  <a:pt x="155175" y="28826"/>
                </a:cubicBezTo>
                <a:cubicBezTo>
                  <a:pt x="153651" y="29842"/>
                  <a:pt x="151873" y="30655"/>
                  <a:pt x="149841" y="31264"/>
                </a:cubicBezTo>
                <a:cubicBezTo>
                  <a:pt x="147809" y="31874"/>
                  <a:pt x="146539" y="32179"/>
                  <a:pt x="146031" y="32179"/>
                </a:cubicBezTo>
                <a:cubicBezTo>
                  <a:pt x="145523" y="32179"/>
                  <a:pt x="144811" y="32534"/>
                  <a:pt x="143897" y="33246"/>
                </a:cubicBezTo>
                <a:cubicBezTo>
                  <a:pt x="142983" y="33957"/>
                  <a:pt x="140392" y="34922"/>
                  <a:pt x="136125" y="36141"/>
                </a:cubicBezTo>
                <a:cubicBezTo>
                  <a:pt x="131857" y="37360"/>
                  <a:pt x="129571" y="37970"/>
                  <a:pt x="129267" y="37970"/>
                </a:cubicBezTo>
                <a:cubicBezTo>
                  <a:pt x="128962" y="37970"/>
                  <a:pt x="126727" y="38986"/>
                  <a:pt x="122561" y="41018"/>
                </a:cubicBezTo>
                <a:cubicBezTo>
                  <a:pt x="118395" y="43050"/>
                  <a:pt x="116160" y="44066"/>
                  <a:pt x="115855" y="44066"/>
                </a:cubicBezTo>
                <a:cubicBezTo>
                  <a:pt x="115551" y="44066"/>
                  <a:pt x="114585" y="44574"/>
                  <a:pt x="112960" y="45590"/>
                </a:cubicBezTo>
                <a:cubicBezTo>
                  <a:pt x="111334" y="46606"/>
                  <a:pt x="110267" y="47114"/>
                  <a:pt x="109759" y="47114"/>
                </a:cubicBezTo>
                <a:cubicBezTo>
                  <a:pt x="109251" y="47114"/>
                  <a:pt x="108947" y="47266"/>
                  <a:pt x="108845" y="47571"/>
                </a:cubicBezTo>
                <a:cubicBezTo>
                  <a:pt x="108743" y="47876"/>
                  <a:pt x="107981" y="48486"/>
                  <a:pt x="106559" y="49400"/>
                </a:cubicBezTo>
                <a:cubicBezTo>
                  <a:pt x="105137" y="50314"/>
                  <a:pt x="103816" y="50772"/>
                  <a:pt x="102597" y="50772"/>
                </a:cubicBezTo>
                <a:cubicBezTo>
                  <a:pt x="101377" y="50772"/>
                  <a:pt x="100158" y="51178"/>
                  <a:pt x="98939" y="51991"/>
                </a:cubicBezTo>
                <a:cubicBezTo>
                  <a:pt x="97720" y="52804"/>
                  <a:pt x="96805" y="53210"/>
                  <a:pt x="96196" y="53210"/>
                </a:cubicBezTo>
                <a:cubicBezTo>
                  <a:pt x="95586" y="53210"/>
                  <a:pt x="94977" y="53413"/>
                  <a:pt x="94367" y="53820"/>
                </a:cubicBezTo>
                <a:cubicBezTo>
                  <a:pt x="93757" y="54226"/>
                  <a:pt x="92386" y="54429"/>
                  <a:pt x="90252" y="54429"/>
                </a:cubicBezTo>
                <a:cubicBezTo>
                  <a:pt x="88119" y="54429"/>
                  <a:pt x="86696" y="54632"/>
                  <a:pt x="85985" y="55039"/>
                </a:cubicBezTo>
                <a:cubicBezTo>
                  <a:pt x="85274" y="55445"/>
                  <a:pt x="84918" y="55648"/>
                  <a:pt x="84918" y="55648"/>
                </a:cubicBezTo>
                <a:cubicBezTo>
                  <a:pt x="84918" y="55648"/>
                  <a:pt x="83801" y="55648"/>
                  <a:pt x="81565" y="55648"/>
                </a:cubicBezTo>
                <a:cubicBezTo>
                  <a:pt x="79330" y="55648"/>
                  <a:pt x="77654" y="55344"/>
                  <a:pt x="76536" y="54734"/>
                </a:cubicBezTo>
                <a:cubicBezTo>
                  <a:pt x="75419" y="54124"/>
                  <a:pt x="74453" y="53261"/>
                  <a:pt x="73641" y="52143"/>
                </a:cubicBezTo>
                <a:cubicBezTo>
                  <a:pt x="72828" y="51026"/>
                  <a:pt x="72371" y="49756"/>
                  <a:pt x="72269" y="48333"/>
                </a:cubicBezTo>
                <a:cubicBezTo>
                  <a:pt x="72167" y="46911"/>
                  <a:pt x="72421" y="45641"/>
                  <a:pt x="73031" y="44523"/>
                </a:cubicBezTo>
                <a:cubicBezTo>
                  <a:pt x="73641" y="43406"/>
                  <a:pt x="74504" y="42440"/>
                  <a:pt x="75622" y="41628"/>
                </a:cubicBezTo>
                <a:cubicBezTo>
                  <a:pt x="76739" y="40815"/>
                  <a:pt x="78009" y="40358"/>
                  <a:pt x="79432" y="40256"/>
                </a:cubicBezTo>
                <a:cubicBezTo>
                  <a:pt x="80854" y="40154"/>
                  <a:pt x="81769" y="39951"/>
                  <a:pt x="82175" y="39646"/>
                </a:cubicBezTo>
                <a:cubicBezTo>
                  <a:pt x="82581" y="39342"/>
                  <a:pt x="83902" y="39088"/>
                  <a:pt x="86137" y="38884"/>
                </a:cubicBezTo>
                <a:cubicBezTo>
                  <a:pt x="88373" y="38681"/>
                  <a:pt x="89998" y="38427"/>
                  <a:pt x="91014" y="38122"/>
                </a:cubicBezTo>
                <a:cubicBezTo>
                  <a:pt x="92030" y="37818"/>
                  <a:pt x="92995" y="37310"/>
                  <a:pt x="93910" y="36598"/>
                </a:cubicBezTo>
                <a:cubicBezTo>
                  <a:pt x="94824" y="35887"/>
                  <a:pt x="95840" y="35481"/>
                  <a:pt x="96958" y="35379"/>
                </a:cubicBezTo>
                <a:cubicBezTo>
                  <a:pt x="98075" y="35278"/>
                  <a:pt x="99295" y="34668"/>
                  <a:pt x="100615" y="33550"/>
                </a:cubicBezTo>
                <a:cubicBezTo>
                  <a:pt x="101936" y="32433"/>
                  <a:pt x="103308" y="31823"/>
                  <a:pt x="104730" y="31722"/>
                </a:cubicBezTo>
                <a:cubicBezTo>
                  <a:pt x="106153" y="31620"/>
                  <a:pt x="107118" y="31366"/>
                  <a:pt x="107626" y="30960"/>
                </a:cubicBezTo>
                <a:cubicBezTo>
                  <a:pt x="108134" y="30553"/>
                  <a:pt x="109048" y="30096"/>
                  <a:pt x="110369" y="29588"/>
                </a:cubicBezTo>
                <a:cubicBezTo>
                  <a:pt x="111690" y="29080"/>
                  <a:pt x="114585" y="27759"/>
                  <a:pt x="119056" y="25626"/>
                </a:cubicBezTo>
                <a:cubicBezTo>
                  <a:pt x="123526" y="23492"/>
                  <a:pt x="127641" y="21968"/>
                  <a:pt x="131400" y="21054"/>
                </a:cubicBezTo>
                <a:cubicBezTo>
                  <a:pt x="135159" y="20139"/>
                  <a:pt x="137598" y="19276"/>
                  <a:pt x="138715" y="18463"/>
                </a:cubicBezTo>
                <a:cubicBezTo>
                  <a:pt x="139833" y="17650"/>
                  <a:pt x="141459" y="17040"/>
                  <a:pt x="143592" y="16634"/>
                </a:cubicBezTo>
                <a:cubicBezTo>
                  <a:pt x="145726" y="16228"/>
                  <a:pt x="147047" y="15770"/>
                  <a:pt x="147555" y="15262"/>
                </a:cubicBezTo>
                <a:cubicBezTo>
                  <a:pt x="148063" y="14754"/>
                  <a:pt x="149079" y="13992"/>
                  <a:pt x="150603" y="12976"/>
                </a:cubicBezTo>
                <a:cubicBezTo>
                  <a:pt x="152127" y="11960"/>
                  <a:pt x="153701" y="11249"/>
                  <a:pt x="155327" y="10843"/>
                </a:cubicBezTo>
                <a:cubicBezTo>
                  <a:pt x="156953" y="10436"/>
                  <a:pt x="158019" y="9928"/>
                  <a:pt x="158527" y="9319"/>
                </a:cubicBezTo>
                <a:cubicBezTo>
                  <a:pt x="159035" y="8709"/>
                  <a:pt x="160407" y="7642"/>
                  <a:pt x="162642" y="6118"/>
                </a:cubicBezTo>
                <a:cubicBezTo>
                  <a:pt x="164877" y="4594"/>
                  <a:pt x="166909" y="3782"/>
                  <a:pt x="168738" y="3680"/>
                </a:cubicBezTo>
                <a:close/>
                <a:moveTo>
                  <a:pt x="416236" y="22"/>
                </a:moveTo>
                <a:cubicBezTo>
                  <a:pt x="418065" y="-79"/>
                  <a:pt x="419538" y="175"/>
                  <a:pt x="420655" y="784"/>
                </a:cubicBezTo>
                <a:cubicBezTo>
                  <a:pt x="421773" y="1394"/>
                  <a:pt x="422941" y="2461"/>
                  <a:pt x="424161" y="3985"/>
                </a:cubicBezTo>
                <a:cubicBezTo>
                  <a:pt x="425380" y="5509"/>
                  <a:pt x="426040" y="12570"/>
                  <a:pt x="426142" y="25168"/>
                </a:cubicBezTo>
                <a:cubicBezTo>
                  <a:pt x="426243" y="37767"/>
                  <a:pt x="426396" y="44168"/>
                  <a:pt x="426599" y="44371"/>
                </a:cubicBezTo>
                <a:cubicBezTo>
                  <a:pt x="426802" y="44574"/>
                  <a:pt x="427005" y="45438"/>
                  <a:pt x="427209" y="46962"/>
                </a:cubicBezTo>
                <a:cubicBezTo>
                  <a:pt x="427412" y="48486"/>
                  <a:pt x="427666" y="49552"/>
                  <a:pt x="427971" y="50162"/>
                </a:cubicBezTo>
                <a:cubicBezTo>
                  <a:pt x="428275" y="50772"/>
                  <a:pt x="428479" y="56258"/>
                  <a:pt x="428580" y="66621"/>
                </a:cubicBezTo>
                <a:lnTo>
                  <a:pt x="428665" y="72716"/>
                </a:lnTo>
                <a:lnTo>
                  <a:pt x="430104" y="72108"/>
                </a:lnTo>
                <a:cubicBezTo>
                  <a:pt x="431222" y="71295"/>
                  <a:pt x="432644" y="70838"/>
                  <a:pt x="434371" y="70736"/>
                </a:cubicBezTo>
                <a:cubicBezTo>
                  <a:pt x="436099" y="70634"/>
                  <a:pt x="437724" y="70330"/>
                  <a:pt x="439248" y="69822"/>
                </a:cubicBezTo>
                <a:cubicBezTo>
                  <a:pt x="440772" y="69314"/>
                  <a:pt x="442144" y="68755"/>
                  <a:pt x="443363" y="68145"/>
                </a:cubicBezTo>
                <a:cubicBezTo>
                  <a:pt x="444582" y="67536"/>
                  <a:pt x="446208" y="67129"/>
                  <a:pt x="448240" y="66926"/>
                </a:cubicBezTo>
                <a:cubicBezTo>
                  <a:pt x="450272" y="66723"/>
                  <a:pt x="451593" y="66367"/>
                  <a:pt x="452202" y="65859"/>
                </a:cubicBezTo>
                <a:cubicBezTo>
                  <a:pt x="452812" y="65351"/>
                  <a:pt x="453625" y="64996"/>
                  <a:pt x="454641" y="64792"/>
                </a:cubicBezTo>
                <a:cubicBezTo>
                  <a:pt x="455657" y="64589"/>
                  <a:pt x="456368" y="64335"/>
                  <a:pt x="456774" y="64030"/>
                </a:cubicBezTo>
                <a:cubicBezTo>
                  <a:pt x="457181" y="63726"/>
                  <a:pt x="459009" y="63522"/>
                  <a:pt x="462261" y="63421"/>
                </a:cubicBezTo>
                <a:cubicBezTo>
                  <a:pt x="465512" y="63319"/>
                  <a:pt x="467747" y="62913"/>
                  <a:pt x="468966" y="62202"/>
                </a:cubicBezTo>
                <a:cubicBezTo>
                  <a:pt x="470185" y="61490"/>
                  <a:pt x="472319" y="61084"/>
                  <a:pt x="475367" y="60982"/>
                </a:cubicBezTo>
                <a:cubicBezTo>
                  <a:pt x="478415" y="60881"/>
                  <a:pt x="480498" y="61135"/>
                  <a:pt x="481615" y="61744"/>
                </a:cubicBezTo>
                <a:cubicBezTo>
                  <a:pt x="482733" y="62354"/>
                  <a:pt x="483698" y="63218"/>
                  <a:pt x="484511" y="64335"/>
                </a:cubicBezTo>
                <a:cubicBezTo>
                  <a:pt x="485324" y="65453"/>
                  <a:pt x="485781" y="67739"/>
                  <a:pt x="485883" y="71193"/>
                </a:cubicBezTo>
                <a:cubicBezTo>
                  <a:pt x="485984" y="74648"/>
                  <a:pt x="485527" y="77848"/>
                  <a:pt x="484511" y="80794"/>
                </a:cubicBezTo>
                <a:cubicBezTo>
                  <a:pt x="483495" y="83741"/>
                  <a:pt x="482377" y="85976"/>
                  <a:pt x="481158" y="87500"/>
                </a:cubicBezTo>
                <a:cubicBezTo>
                  <a:pt x="479939" y="89024"/>
                  <a:pt x="479279" y="89786"/>
                  <a:pt x="479177" y="89786"/>
                </a:cubicBezTo>
                <a:cubicBezTo>
                  <a:pt x="479075" y="89786"/>
                  <a:pt x="477958" y="91716"/>
                  <a:pt x="475824" y="95577"/>
                </a:cubicBezTo>
                <a:cubicBezTo>
                  <a:pt x="473691" y="99438"/>
                  <a:pt x="472217" y="101927"/>
                  <a:pt x="471405" y="103045"/>
                </a:cubicBezTo>
                <a:cubicBezTo>
                  <a:pt x="470592" y="104162"/>
                  <a:pt x="470135" y="104721"/>
                  <a:pt x="470033" y="104721"/>
                </a:cubicBezTo>
                <a:cubicBezTo>
                  <a:pt x="469931" y="104721"/>
                  <a:pt x="469423" y="105432"/>
                  <a:pt x="468509" y="106855"/>
                </a:cubicBezTo>
                <a:cubicBezTo>
                  <a:pt x="467595" y="108277"/>
                  <a:pt x="467087" y="108988"/>
                  <a:pt x="466985" y="108988"/>
                </a:cubicBezTo>
                <a:cubicBezTo>
                  <a:pt x="466883" y="108988"/>
                  <a:pt x="466071" y="110411"/>
                  <a:pt x="464547" y="113256"/>
                </a:cubicBezTo>
                <a:cubicBezTo>
                  <a:pt x="463023" y="116100"/>
                  <a:pt x="462210" y="117523"/>
                  <a:pt x="462108" y="117523"/>
                </a:cubicBezTo>
                <a:cubicBezTo>
                  <a:pt x="462007" y="117523"/>
                  <a:pt x="461854" y="117929"/>
                  <a:pt x="461651" y="118742"/>
                </a:cubicBezTo>
                <a:lnTo>
                  <a:pt x="461271" y="119572"/>
                </a:lnTo>
                <a:lnTo>
                  <a:pt x="461651" y="119504"/>
                </a:lnTo>
                <a:cubicBezTo>
                  <a:pt x="462870" y="118793"/>
                  <a:pt x="464140" y="118386"/>
                  <a:pt x="465461" y="118285"/>
                </a:cubicBezTo>
                <a:cubicBezTo>
                  <a:pt x="466782" y="118183"/>
                  <a:pt x="468001" y="117777"/>
                  <a:pt x="469119" y="117066"/>
                </a:cubicBezTo>
                <a:cubicBezTo>
                  <a:pt x="470236" y="116354"/>
                  <a:pt x="471659" y="115948"/>
                  <a:pt x="473386" y="115846"/>
                </a:cubicBezTo>
                <a:cubicBezTo>
                  <a:pt x="475113" y="115745"/>
                  <a:pt x="476129" y="115542"/>
                  <a:pt x="476434" y="115237"/>
                </a:cubicBezTo>
                <a:cubicBezTo>
                  <a:pt x="476739" y="114932"/>
                  <a:pt x="477907" y="114729"/>
                  <a:pt x="479939" y="114627"/>
                </a:cubicBezTo>
                <a:cubicBezTo>
                  <a:pt x="481971" y="114526"/>
                  <a:pt x="483190" y="114322"/>
                  <a:pt x="483597" y="114018"/>
                </a:cubicBezTo>
                <a:cubicBezTo>
                  <a:pt x="484003" y="113713"/>
                  <a:pt x="487965" y="113510"/>
                  <a:pt x="495484" y="113408"/>
                </a:cubicBezTo>
                <a:cubicBezTo>
                  <a:pt x="503002" y="113306"/>
                  <a:pt x="507574" y="113662"/>
                  <a:pt x="509200" y="114475"/>
                </a:cubicBezTo>
                <a:cubicBezTo>
                  <a:pt x="510825" y="115288"/>
                  <a:pt x="512553" y="116659"/>
                  <a:pt x="514381" y="118590"/>
                </a:cubicBezTo>
                <a:cubicBezTo>
                  <a:pt x="516210" y="120520"/>
                  <a:pt x="517226" y="122247"/>
                  <a:pt x="517429" y="123771"/>
                </a:cubicBezTo>
                <a:cubicBezTo>
                  <a:pt x="517633" y="125295"/>
                  <a:pt x="518090" y="126616"/>
                  <a:pt x="518801" y="127734"/>
                </a:cubicBezTo>
                <a:cubicBezTo>
                  <a:pt x="519512" y="128851"/>
                  <a:pt x="519919" y="132763"/>
                  <a:pt x="520020" y="139468"/>
                </a:cubicBezTo>
                <a:cubicBezTo>
                  <a:pt x="520122" y="146174"/>
                  <a:pt x="520071" y="149832"/>
                  <a:pt x="519868" y="150441"/>
                </a:cubicBezTo>
                <a:cubicBezTo>
                  <a:pt x="519665" y="151051"/>
                  <a:pt x="519512" y="151356"/>
                  <a:pt x="519411" y="151356"/>
                </a:cubicBezTo>
                <a:cubicBezTo>
                  <a:pt x="519309" y="151356"/>
                  <a:pt x="519157" y="152829"/>
                  <a:pt x="518953" y="155775"/>
                </a:cubicBezTo>
                <a:cubicBezTo>
                  <a:pt x="518750" y="158722"/>
                  <a:pt x="518395" y="160601"/>
                  <a:pt x="517887" y="161414"/>
                </a:cubicBezTo>
                <a:cubicBezTo>
                  <a:pt x="517379" y="162227"/>
                  <a:pt x="517074" y="162633"/>
                  <a:pt x="516972" y="162633"/>
                </a:cubicBezTo>
                <a:cubicBezTo>
                  <a:pt x="516871" y="162633"/>
                  <a:pt x="516718" y="163852"/>
                  <a:pt x="516515" y="166291"/>
                </a:cubicBezTo>
                <a:cubicBezTo>
                  <a:pt x="516312" y="168729"/>
                  <a:pt x="515956" y="170355"/>
                  <a:pt x="515448" y="171168"/>
                </a:cubicBezTo>
                <a:cubicBezTo>
                  <a:pt x="514940" y="171980"/>
                  <a:pt x="514635" y="172387"/>
                  <a:pt x="514534" y="172387"/>
                </a:cubicBezTo>
                <a:cubicBezTo>
                  <a:pt x="514432" y="172387"/>
                  <a:pt x="514229" y="173098"/>
                  <a:pt x="513924" y="174520"/>
                </a:cubicBezTo>
                <a:cubicBezTo>
                  <a:pt x="513619" y="175943"/>
                  <a:pt x="513416" y="176654"/>
                  <a:pt x="513315" y="176654"/>
                </a:cubicBezTo>
                <a:cubicBezTo>
                  <a:pt x="513213" y="176654"/>
                  <a:pt x="513111" y="177416"/>
                  <a:pt x="513010" y="178940"/>
                </a:cubicBezTo>
                <a:cubicBezTo>
                  <a:pt x="512908" y="180464"/>
                  <a:pt x="512553" y="181937"/>
                  <a:pt x="511943" y="183360"/>
                </a:cubicBezTo>
                <a:cubicBezTo>
                  <a:pt x="511333" y="184782"/>
                  <a:pt x="510978" y="185493"/>
                  <a:pt x="510876" y="185493"/>
                </a:cubicBezTo>
                <a:cubicBezTo>
                  <a:pt x="510775" y="185493"/>
                  <a:pt x="510622" y="186357"/>
                  <a:pt x="510419" y="188084"/>
                </a:cubicBezTo>
                <a:cubicBezTo>
                  <a:pt x="510216" y="189811"/>
                  <a:pt x="509708" y="191234"/>
                  <a:pt x="508895" y="192351"/>
                </a:cubicBezTo>
                <a:cubicBezTo>
                  <a:pt x="508082" y="193469"/>
                  <a:pt x="507574" y="194028"/>
                  <a:pt x="507371" y="194028"/>
                </a:cubicBezTo>
                <a:cubicBezTo>
                  <a:pt x="507168" y="194028"/>
                  <a:pt x="506965" y="194688"/>
                  <a:pt x="506761" y="196009"/>
                </a:cubicBezTo>
                <a:cubicBezTo>
                  <a:pt x="506558" y="197330"/>
                  <a:pt x="506203" y="198396"/>
                  <a:pt x="505695" y="199209"/>
                </a:cubicBezTo>
                <a:cubicBezTo>
                  <a:pt x="505187" y="200022"/>
                  <a:pt x="504882" y="200428"/>
                  <a:pt x="504780" y="200428"/>
                </a:cubicBezTo>
                <a:cubicBezTo>
                  <a:pt x="504679" y="200428"/>
                  <a:pt x="504425" y="200835"/>
                  <a:pt x="504018" y="201648"/>
                </a:cubicBezTo>
                <a:cubicBezTo>
                  <a:pt x="503612" y="202460"/>
                  <a:pt x="502647" y="203680"/>
                  <a:pt x="501123" y="205305"/>
                </a:cubicBezTo>
                <a:cubicBezTo>
                  <a:pt x="499599" y="206931"/>
                  <a:pt x="498125" y="208201"/>
                  <a:pt x="496703" y="209115"/>
                </a:cubicBezTo>
                <a:cubicBezTo>
                  <a:pt x="495281" y="210030"/>
                  <a:pt x="494569" y="210487"/>
                  <a:pt x="494569" y="210487"/>
                </a:cubicBezTo>
                <a:cubicBezTo>
                  <a:pt x="494569" y="210487"/>
                  <a:pt x="493807" y="210487"/>
                  <a:pt x="492283" y="210487"/>
                </a:cubicBezTo>
                <a:cubicBezTo>
                  <a:pt x="490759" y="210487"/>
                  <a:pt x="489591" y="210284"/>
                  <a:pt x="488778" y="209877"/>
                </a:cubicBezTo>
                <a:cubicBezTo>
                  <a:pt x="487965" y="209471"/>
                  <a:pt x="487203" y="208912"/>
                  <a:pt x="486492" y="208201"/>
                </a:cubicBezTo>
                <a:cubicBezTo>
                  <a:pt x="485781" y="207490"/>
                  <a:pt x="484816" y="205966"/>
                  <a:pt x="483597" y="203629"/>
                </a:cubicBezTo>
                <a:cubicBezTo>
                  <a:pt x="482377" y="201292"/>
                  <a:pt x="480650" y="198904"/>
                  <a:pt x="478415" y="196466"/>
                </a:cubicBezTo>
                <a:cubicBezTo>
                  <a:pt x="476180" y="194028"/>
                  <a:pt x="472979" y="189811"/>
                  <a:pt x="468814" y="183817"/>
                </a:cubicBezTo>
                <a:cubicBezTo>
                  <a:pt x="464648" y="177822"/>
                  <a:pt x="461346" y="173098"/>
                  <a:pt x="458908" y="169644"/>
                </a:cubicBezTo>
                <a:cubicBezTo>
                  <a:pt x="456469" y="166189"/>
                  <a:pt x="453980" y="162836"/>
                  <a:pt x="451440" y="159585"/>
                </a:cubicBezTo>
                <a:cubicBezTo>
                  <a:pt x="448900" y="156334"/>
                  <a:pt x="446055" y="152778"/>
                  <a:pt x="442906" y="148917"/>
                </a:cubicBezTo>
                <a:cubicBezTo>
                  <a:pt x="439756" y="145056"/>
                  <a:pt x="436759" y="143532"/>
                  <a:pt x="433914" y="144345"/>
                </a:cubicBezTo>
                <a:lnTo>
                  <a:pt x="429843" y="145332"/>
                </a:lnTo>
                <a:lnTo>
                  <a:pt x="429838" y="152918"/>
                </a:lnTo>
                <a:cubicBezTo>
                  <a:pt x="429812" y="159700"/>
                  <a:pt x="429749" y="163243"/>
                  <a:pt x="429647" y="163548"/>
                </a:cubicBezTo>
                <a:cubicBezTo>
                  <a:pt x="429444" y="164157"/>
                  <a:pt x="429291" y="164462"/>
                  <a:pt x="429190" y="164462"/>
                </a:cubicBezTo>
                <a:cubicBezTo>
                  <a:pt x="429088" y="164462"/>
                  <a:pt x="428987" y="168628"/>
                  <a:pt x="428885" y="176959"/>
                </a:cubicBezTo>
                <a:cubicBezTo>
                  <a:pt x="428783" y="185290"/>
                  <a:pt x="428631" y="189760"/>
                  <a:pt x="428428" y="190370"/>
                </a:cubicBezTo>
                <a:cubicBezTo>
                  <a:pt x="428225" y="190980"/>
                  <a:pt x="428072" y="191284"/>
                  <a:pt x="427971" y="191284"/>
                </a:cubicBezTo>
                <a:cubicBezTo>
                  <a:pt x="427869" y="191284"/>
                  <a:pt x="427767" y="194282"/>
                  <a:pt x="427666" y="200276"/>
                </a:cubicBezTo>
                <a:cubicBezTo>
                  <a:pt x="427564" y="206270"/>
                  <a:pt x="427412" y="209572"/>
                  <a:pt x="427209" y="210182"/>
                </a:cubicBezTo>
                <a:cubicBezTo>
                  <a:pt x="427005" y="210792"/>
                  <a:pt x="426853" y="211096"/>
                  <a:pt x="426751" y="211096"/>
                </a:cubicBezTo>
                <a:cubicBezTo>
                  <a:pt x="426650" y="211096"/>
                  <a:pt x="426548" y="213179"/>
                  <a:pt x="426447" y="217345"/>
                </a:cubicBezTo>
                <a:cubicBezTo>
                  <a:pt x="426345" y="221510"/>
                  <a:pt x="426193" y="223898"/>
                  <a:pt x="425989" y="224508"/>
                </a:cubicBezTo>
                <a:cubicBezTo>
                  <a:pt x="425786" y="225117"/>
                  <a:pt x="425634" y="225422"/>
                  <a:pt x="425532" y="225422"/>
                </a:cubicBezTo>
                <a:cubicBezTo>
                  <a:pt x="425431" y="225422"/>
                  <a:pt x="425329" y="226743"/>
                  <a:pt x="425227" y="229384"/>
                </a:cubicBezTo>
                <a:cubicBezTo>
                  <a:pt x="425126" y="232026"/>
                  <a:pt x="425227" y="233499"/>
                  <a:pt x="425532" y="233804"/>
                </a:cubicBezTo>
                <a:cubicBezTo>
                  <a:pt x="425837" y="234109"/>
                  <a:pt x="426142" y="234718"/>
                  <a:pt x="426447" y="235633"/>
                </a:cubicBezTo>
                <a:cubicBezTo>
                  <a:pt x="426751" y="236547"/>
                  <a:pt x="426701" y="237970"/>
                  <a:pt x="426294" y="239900"/>
                </a:cubicBezTo>
                <a:cubicBezTo>
                  <a:pt x="425888" y="241830"/>
                  <a:pt x="425634" y="242796"/>
                  <a:pt x="425532" y="242796"/>
                </a:cubicBezTo>
                <a:cubicBezTo>
                  <a:pt x="425431" y="242796"/>
                  <a:pt x="425227" y="243354"/>
                  <a:pt x="424923" y="244472"/>
                </a:cubicBezTo>
                <a:cubicBezTo>
                  <a:pt x="424618" y="245590"/>
                  <a:pt x="424415" y="246148"/>
                  <a:pt x="424313" y="246148"/>
                </a:cubicBezTo>
                <a:cubicBezTo>
                  <a:pt x="424211" y="246148"/>
                  <a:pt x="424059" y="249095"/>
                  <a:pt x="423856" y="254988"/>
                </a:cubicBezTo>
                <a:cubicBezTo>
                  <a:pt x="423653" y="260880"/>
                  <a:pt x="423297" y="264233"/>
                  <a:pt x="422789" y="265046"/>
                </a:cubicBezTo>
                <a:cubicBezTo>
                  <a:pt x="422281" y="265859"/>
                  <a:pt x="421316" y="266722"/>
                  <a:pt x="419893" y="267637"/>
                </a:cubicBezTo>
                <a:cubicBezTo>
                  <a:pt x="418471" y="268551"/>
                  <a:pt x="417760" y="269008"/>
                  <a:pt x="417760" y="269008"/>
                </a:cubicBezTo>
                <a:cubicBezTo>
                  <a:pt x="417760" y="269008"/>
                  <a:pt x="417201" y="269008"/>
                  <a:pt x="416083" y="269008"/>
                </a:cubicBezTo>
                <a:cubicBezTo>
                  <a:pt x="414966" y="269008"/>
                  <a:pt x="413848" y="268704"/>
                  <a:pt x="412731" y="268094"/>
                </a:cubicBezTo>
                <a:cubicBezTo>
                  <a:pt x="411613" y="267484"/>
                  <a:pt x="410648" y="266621"/>
                  <a:pt x="409835" y="265503"/>
                </a:cubicBezTo>
                <a:cubicBezTo>
                  <a:pt x="409022" y="264386"/>
                  <a:pt x="408565" y="258239"/>
                  <a:pt x="408463" y="247063"/>
                </a:cubicBezTo>
                <a:cubicBezTo>
                  <a:pt x="408362" y="235887"/>
                  <a:pt x="408463" y="230045"/>
                  <a:pt x="408768" y="229537"/>
                </a:cubicBezTo>
                <a:cubicBezTo>
                  <a:pt x="409073" y="229029"/>
                  <a:pt x="409276" y="227403"/>
                  <a:pt x="409378" y="224660"/>
                </a:cubicBezTo>
                <a:cubicBezTo>
                  <a:pt x="409479" y="221917"/>
                  <a:pt x="409683" y="220291"/>
                  <a:pt x="409987" y="219783"/>
                </a:cubicBezTo>
                <a:cubicBezTo>
                  <a:pt x="410292" y="219275"/>
                  <a:pt x="410495" y="217243"/>
                  <a:pt x="410597" y="213687"/>
                </a:cubicBezTo>
                <a:cubicBezTo>
                  <a:pt x="410699" y="210131"/>
                  <a:pt x="410902" y="208099"/>
                  <a:pt x="411207" y="207591"/>
                </a:cubicBezTo>
                <a:cubicBezTo>
                  <a:pt x="411511" y="207083"/>
                  <a:pt x="411715" y="203426"/>
                  <a:pt x="411816" y="196618"/>
                </a:cubicBezTo>
                <a:cubicBezTo>
                  <a:pt x="411918" y="189811"/>
                  <a:pt x="412121" y="186154"/>
                  <a:pt x="412426" y="185646"/>
                </a:cubicBezTo>
                <a:cubicBezTo>
                  <a:pt x="412731" y="185138"/>
                  <a:pt x="412934" y="180667"/>
                  <a:pt x="413035" y="172234"/>
                </a:cubicBezTo>
                <a:cubicBezTo>
                  <a:pt x="413137" y="163802"/>
                  <a:pt x="413340" y="159331"/>
                  <a:pt x="413645" y="158823"/>
                </a:cubicBezTo>
                <a:cubicBezTo>
                  <a:pt x="413797" y="158569"/>
                  <a:pt x="413924" y="155470"/>
                  <a:pt x="414026" y="149527"/>
                </a:cubicBezTo>
                <a:lnTo>
                  <a:pt x="414038" y="148497"/>
                </a:lnTo>
                <a:lnTo>
                  <a:pt x="409835" y="148765"/>
                </a:lnTo>
                <a:cubicBezTo>
                  <a:pt x="408209" y="149070"/>
                  <a:pt x="405466" y="149476"/>
                  <a:pt x="401605" y="149984"/>
                </a:cubicBezTo>
                <a:cubicBezTo>
                  <a:pt x="397745" y="150492"/>
                  <a:pt x="395611" y="150746"/>
                  <a:pt x="395205" y="150746"/>
                </a:cubicBezTo>
                <a:cubicBezTo>
                  <a:pt x="394798" y="150746"/>
                  <a:pt x="393833" y="151051"/>
                  <a:pt x="392309" y="151660"/>
                </a:cubicBezTo>
                <a:cubicBezTo>
                  <a:pt x="390785" y="152270"/>
                  <a:pt x="388194" y="153083"/>
                  <a:pt x="384537" y="154099"/>
                </a:cubicBezTo>
                <a:cubicBezTo>
                  <a:pt x="380879" y="155115"/>
                  <a:pt x="378847" y="155623"/>
                  <a:pt x="378441" y="155623"/>
                </a:cubicBezTo>
                <a:cubicBezTo>
                  <a:pt x="378034" y="155623"/>
                  <a:pt x="377475" y="155826"/>
                  <a:pt x="376764" y="156232"/>
                </a:cubicBezTo>
                <a:cubicBezTo>
                  <a:pt x="376053" y="156639"/>
                  <a:pt x="375545" y="156842"/>
                  <a:pt x="375240" y="156842"/>
                </a:cubicBezTo>
                <a:cubicBezTo>
                  <a:pt x="374935" y="156842"/>
                  <a:pt x="374681" y="156994"/>
                  <a:pt x="374478" y="157299"/>
                </a:cubicBezTo>
                <a:cubicBezTo>
                  <a:pt x="374275" y="157604"/>
                  <a:pt x="374021" y="157756"/>
                  <a:pt x="373716" y="157756"/>
                </a:cubicBezTo>
                <a:cubicBezTo>
                  <a:pt x="373411" y="157756"/>
                  <a:pt x="372954" y="157960"/>
                  <a:pt x="372345" y="158366"/>
                </a:cubicBezTo>
                <a:cubicBezTo>
                  <a:pt x="371735" y="158772"/>
                  <a:pt x="371278" y="158976"/>
                  <a:pt x="370973" y="158976"/>
                </a:cubicBezTo>
                <a:cubicBezTo>
                  <a:pt x="370668" y="158976"/>
                  <a:pt x="369449" y="159636"/>
                  <a:pt x="367315" y="160957"/>
                </a:cubicBezTo>
                <a:cubicBezTo>
                  <a:pt x="365182" y="162278"/>
                  <a:pt x="363302" y="162938"/>
                  <a:pt x="361677" y="162938"/>
                </a:cubicBezTo>
                <a:cubicBezTo>
                  <a:pt x="360051" y="162938"/>
                  <a:pt x="358883" y="163141"/>
                  <a:pt x="358171" y="163548"/>
                </a:cubicBezTo>
                <a:cubicBezTo>
                  <a:pt x="357460" y="163954"/>
                  <a:pt x="355682" y="164157"/>
                  <a:pt x="352837" y="164157"/>
                </a:cubicBezTo>
                <a:cubicBezTo>
                  <a:pt x="349993" y="164157"/>
                  <a:pt x="348011" y="163852"/>
                  <a:pt x="346894" y="163243"/>
                </a:cubicBezTo>
                <a:cubicBezTo>
                  <a:pt x="345776" y="162633"/>
                  <a:pt x="344811" y="161770"/>
                  <a:pt x="343998" y="160652"/>
                </a:cubicBezTo>
                <a:cubicBezTo>
                  <a:pt x="343185" y="159534"/>
                  <a:pt x="342728" y="158264"/>
                  <a:pt x="342627" y="156842"/>
                </a:cubicBezTo>
                <a:cubicBezTo>
                  <a:pt x="342525" y="155420"/>
                  <a:pt x="342779" y="154150"/>
                  <a:pt x="343389" y="153032"/>
                </a:cubicBezTo>
                <a:cubicBezTo>
                  <a:pt x="343998" y="151914"/>
                  <a:pt x="344862" y="150949"/>
                  <a:pt x="345979" y="150136"/>
                </a:cubicBezTo>
                <a:cubicBezTo>
                  <a:pt x="347097" y="149324"/>
                  <a:pt x="348672" y="148866"/>
                  <a:pt x="350704" y="148765"/>
                </a:cubicBezTo>
                <a:cubicBezTo>
                  <a:pt x="352736" y="148663"/>
                  <a:pt x="353955" y="148460"/>
                  <a:pt x="354361" y="148155"/>
                </a:cubicBezTo>
                <a:cubicBezTo>
                  <a:pt x="354768" y="147850"/>
                  <a:pt x="355987" y="147647"/>
                  <a:pt x="358019" y="147546"/>
                </a:cubicBezTo>
                <a:cubicBezTo>
                  <a:pt x="360051" y="147444"/>
                  <a:pt x="362388" y="146834"/>
                  <a:pt x="365029" y="145717"/>
                </a:cubicBezTo>
                <a:cubicBezTo>
                  <a:pt x="367671" y="144599"/>
                  <a:pt x="372141" y="143177"/>
                  <a:pt x="378441" y="141450"/>
                </a:cubicBezTo>
                <a:cubicBezTo>
                  <a:pt x="384740" y="139722"/>
                  <a:pt x="389515" y="138554"/>
                  <a:pt x="392766" y="137944"/>
                </a:cubicBezTo>
                <a:cubicBezTo>
                  <a:pt x="396017" y="137335"/>
                  <a:pt x="399624" y="136370"/>
                  <a:pt x="403587" y="135049"/>
                </a:cubicBezTo>
                <a:cubicBezTo>
                  <a:pt x="407549" y="133728"/>
                  <a:pt x="411003" y="133017"/>
                  <a:pt x="413950" y="132915"/>
                </a:cubicBezTo>
                <a:lnTo>
                  <a:pt x="414194" y="132867"/>
                </a:lnTo>
                <a:lnTo>
                  <a:pt x="414255" y="123162"/>
                </a:lnTo>
                <a:lnTo>
                  <a:pt x="414275" y="115040"/>
                </a:lnTo>
                <a:lnTo>
                  <a:pt x="410711" y="110932"/>
                </a:lnTo>
                <a:cubicBezTo>
                  <a:pt x="407994" y="107858"/>
                  <a:pt x="404552" y="104010"/>
                  <a:pt x="400386" y="99387"/>
                </a:cubicBezTo>
                <a:lnTo>
                  <a:pt x="396445" y="94846"/>
                </a:lnTo>
                <a:lnTo>
                  <a:pt x="392157" y="95120"/>
                </a:lnTo>
                <a:cubicBezTo>
                  <a:pt x="391141" y="95425"/>
                  <a:pt x="390379" y="95577"/>
                  <a:pt x="389871" y="95577"/>
                </a:cubicBezTo>
                <a:cubicBezTo>
                  <a:pt x="389363" y="95577"/>
                  <a:pt x="387839" y="96034"/>
                  <a:pt x="385299" y="96949"/>
                </a:cubicBezTo>
                <a:cubicBezTo>
                  <a:pt x="382759" y="97863"/>
                  <a:pt x="380066" y="98320"/>
                  <a:pt x="377221" y="98320"/>
                </a:cubicBezTo>
                <a:cubicBezTo>
                  <a:pt x="374377" y="98320"/>
                  <a:pt x="372395" y="98016"/>
                  <a:pt x="371278" y="97406"/>
                </a:cubicBezTo>
                <a:cubicBezTo>
                  <a:pt x="370160" y="96796"/>
                  <a:pt x="369195" y="95933"/>
                  <a:pt x="368382" y="94815"/>
                </a:cubicBezTo>
                <a:cubicBezTo>
                  <a:pt x="367569" y="93698"/>
                  <a:pt x="367112" y="92428"/>
                  <a:pt x="367011" y="91005"/>
                </a:cubicBezTo>
                <a:cubicBezTo>
                  <a:pt x="366909" y="89583"/>
                  <a:pt x="367163" y="88313"/>
                  <a:pt x="367773" y="87195"/>
                </a:cubicBezTo>
                <a:cubicBezTo>
                  <a:pt x="368382" y="86078"/>
                  <a:pt x="369246" y="85112"/>
                  <a:pt x="370363" y="84300"/>
                </a:cubicBezTo>
                <a:cubicBezTo>
                  <a:pt x="371481" y="83487"/>
                  <a:pt x="373107" y="83030"/>
                  <a:pt x="375240" y="82928"/>
                </a:cubicBezTo>
                <a:cubicBezTo>
                  <a:pt x="377374" y="82826"/>
                  <a:pt x="380219" y="82217"/>
                  <a:pt x="383775" y="81099"/>
                </a:cubicBezTo>
                <a:cubicBezTo>
                  <a:pt x="387331" y="79982"/>
                  <a:pt x="391242" y="79372"/>
                  <a:pt x="395509" y="79270"/>
                </a:cubicBezTo>
                <a:cubicBezTo>
                  <a:pt x="399777" y="79169"/>
                  <a:pt x="403688" y="78762"/>
                  <a:pt x="407244" y="78051"/>
                </a:cubicBezTo>
                <a:lnTo>
                  <a:pt x="413410" y="76201"/>
                </a:lnTo>
                <a:lnTo>
                  <a:pt x="413340" y="71041"/>
                </a:lnTo>
                <a:cubicBezTo>
                  <a:pt x="413239" y="60373"/>
                  <a:pt x="413035" y="54734"/>
                  <a:pt x="412731" y="54124"/>
                </a:cubicBezTo>
                <a:cubicBezTo>
                  <a:pt x="412426" y="53515"/>
                  <a:pt x="412223" y="52600"/>
                  <a:pt x="412121" y="51381"/>
                </a:cubicBezTo>
                <a:cubicBezTo>
                  <a:pt x="412019" y="50162"/>
                  <a:pt x="411816" y="49349"/>
                  <a:pt x="411511" y="48943"/>
                </a:cubicBezTo>
                <a:cubicBezTo>
                  <a:pt x="411207" y="48536"/>
                  <a:pt x="411003" y="42440"/>
                  <a:pt x="410902" y="30655"/>
                </a:cubicBezTo>
                <a:cubicBezTo>
                  <a:pt x="410800" y="18869"/>
                  <a:pt x="410394" y="12519"/>
                  <a:pt x="409683" y="11605"/>
                </a:cubicBezTo>
                <a:cubicBezTo>
                  <a:pt x="408971" y="10690"/>
                  <a:pt x="408565" y="9522"/>
                  <a:pt x="408463" y="8100"/>
                </a:cubicBezTo>
                <a:cubicBezTo>
                  <a:pt x="408362" y="6677"/>
                  <a:pt x="408616" y="5407"/>
                  <a:pt x="409225" y="4290"/>
                </a:cubicBezTo>
                <a:cubicBezTo>
                  <a:pt x="409835" y="3172"/>
                  <a:pt x="410699" y="2207"/>
                  <a:pt x="411816" y="1394"/>
                </a:cubicBezTo>
                <a:cubicBezTo>
                  <a:pt x="412934" y="581"/>
                  <a:pt x="414407" y="124"/>
                  <a:pt x="416236" y="22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defRPr>
            </a:lvl1pPr>
          </a:lstStyle>
          <a:p>
            <a:pPr lvl="0"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</a:endParaRPr>
          </a:p>
        </p:txBody>
      </p:sp>
      <p:sp>
        <p:nvSpPr>
          <p:cNvPr id="30" name="文本框-40_矢量">
            <a:extLst>
              <a:ext uri="{FF2B5EF4-FFF2-40B4-BE49-F238E27FC236}">
                <a16:creationId xmlns:a16="http://schemas.microsoft.com/office/drawing/2014/main" id="{E71B2CFA-9A11-430C-96F0-50635ED541C6}"/>
              </a:ext>
            </a:extLst>
          </p:cNvPr>
          <p:cNvSpPr txBox="1"/>
          <p:nvPr/>
        </p:nvSpPr>
        <p:spPr>
          <a:xfrm>
            <a:off x="9183813" y="5719027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9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3" y="194767"/>
                  <a:pt x="1249299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1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5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1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59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29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3" y="201854"/>
                  <a:pt x="1220953" y="201854"/>
                  <a:pt x="1206323" y="200939"/>
                </a:cubicBezTo>
                <a:cubicBezTo>
                  <a:pt x="1202208" y="200635"/>
                  <a:pt x="1198703" y="200139"/>
                  <a:pt x="1195807" y="199454"/>
                </a:cubicBezTo>
                <a:cubicBezTo>
                  <a:pt x="1192911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5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7" y="192938"/>
                </a:cubicBezTo>
                <a:lnTo>
                  <a:pt x="1318108" y="196825"/>
                </a:lnTo>
                <a:cubicBezTo>
                  <a:pt x="1316279" y="193929"/>
                  <a:pt x="1314145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7" y="173622"/>
                </a:cubicBezTo>
                <a:cubicBezTo>
                  <a:pt x="1148449" y="169736"/>
                  <a:pt x="1150735" y="165849"/>
                  <a:pt x="1152945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5" y="145390"/>
                </a:moveTo>
                <a:cubicBezTo>
                  <a:pt x="1222401" y="146761"/>
                  <a:pt x="1224573" y="148628"/>
                  <a:pt x="1227239" y="150990"/>
                </a:cubicBezTo>
                <a:cubicBezTo>
                  <a:pt x="1229907" y="153353"/>
                  <a:pt x="1232688" y="155829"/>
                  <a:pt x="1235583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3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1" y="105613"/>
                </a:lnTo>
                <a:lnTo>
                  <a:pt x="1224611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1" y="79096"/>
                </a:lnTo>
                <a:lnTo>
                  <a:pt x="1224611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3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5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5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1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5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1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5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9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19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19" y="55321"/>
                </a:lnTo>
                <a:lnTo>
                  <a:pt x="1410919" y="47320"/>
                </a:lnTo>
                <a:lnTo>
                  <a:pt x="1474699" y="47320"/>
                </a:lnTo>
                <a:close/>
                <a:moveTo>
                  <a:pt x="1224611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9" y="129845"/>
                  <a:pt x="1289952" y="127292"/>
                  <a:pt x="1287590" y="124930"/>
                </a:cubicBezTo>
                <a:cubicBezTo>
                  <a:pt x="1285228" y="122568"/>
                  <a:pt x="1283209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5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7" y="142075"/>
                  <a:pt x="1167575" y="142304"/>
                  <a:pt x="1158659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1" y="134188"/>
                </a:lnTo>
                <a:lnTo>
                  <a:pt x="1224611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1" y="52349"/>
                </a:lnTo>
                <a:lnTo>
                  <a:pt x="1224611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1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1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9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lnSpc>
                <a:spcPct val="120000"/>
              </a:lnSpc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3" name="文本框-44_矢量">
            <a:extLst>
              <a:ext uri="{FF2B5EF4-FFF2-40B4-BE49-F238E27FC236}">
                <a16:creationId xmlns:a16="http://schemas.microsoft.com/office/drawing/2014/main" id="{2574E1C5-737C-4718-AA7A-EF1DFE38DFC3}"/>
              </a:ext>
            </a:extLst>
          </p:cNvPr>
          <p:cNvSpPr txBox="1"/>
          <p:nvPr/>
        </p:nvSpPr>
        <p:spPr>
          <a:xfrm>
            <a:off x="1724733" y="5668180"/>
            <a:ext cx="2065735" cy="249607"/>
          </a:xfrm>
          <a:custGeom>
            <a:avLst/>
            <a:gdLst/>
            <a:ahLst/>
            <a:cxnLst/>
            <a:rect l="l" t="t" r="r" b="b"/>
            <a:pathLst>
              <a:path w="2065735" h="249607">
                <a:moveTo>
                  <a:pt x="412552" y="177574"/>
                </a:moveTo>
                <a:cubicBezTo>
                  <a:pt x="410171" y="182336"/>
                  <a:pt x="407194" y="186305"/>
                  <a:pt x="403622" y="189480"/>
                </a:cubicBezTo>
                <a:cubicBezTo>
                  <a:pt x="410369" y="189083"/>
                  <a:pt x="416521" y="190671"/>
                  <a:pt x="422077" y="194243"/>
                </a:cubicBezTo>
                <a:cubicBezTo>
                  <a:pt x="423267" y="201386"/>
                  <a:pt x="425053" y="209126"/>
                  <a:pt x="427435" y="217460"/>
                </a:cubicBezTo>
                <a:cubicBezTo>
                  <a:pt x="438150" y="217857"/>
                  <a:pt x="449461" y="217460"/>
                  <a:pt x="461367" y="216269"/>
                </a:cubicBezTo>
                <a:cubicBezTo>
                  <a:pt x="459383" y="213491"/>
                  <a:pt x="457597" y="211308"/>
                  <a:pt x="456010" y="209721"/>
                </a:cubicBezTo>
                <a:cubicBezTo>
                  <a:pt x="455216" y="199005"/>
                  <a:pt x="454422" y="188686"/>
                  <a:pt x="453628" y="178765"/>
                </a:cubicBezTo>
                <a:cubicBezTo>
                  <a:pt x="442119" y="181146"/>
                  <a:pt x="430411" y="181940"/>
                  <a:pt x="418505" y="181146"/>
                </a:cubicBezTo>
                <a:cubicBezTo>
                  <a:pt x="416521" y="179558"/>
                  <a:pt x="414536" y="178368"/>
                  <a:pt x="412552" y="177574"/>
                </a:cubicBezTo>
                <a:close/>
                <a:moveTo>
                  <a:pt x="1571030" y="176383"/>
                </a:moveTo>
                <a:cubicBezTo>
                  <a:pt x="1601986" y="176383"/>
                  <a:pt x="1633141" y="176582"/>
                  <a:pt x="1664494" y="176979"/>
                </a:cubicBezTo>
                <a:cubicBezTo>
                  <a:pt x="1671638" y="177772"/>
                  <a:pt x="1678385" y="179757"/>
                  <a:pt x="1684735" y="182932"/>
                </a:cubicBezTo>
                <a:cubicBezTo>
                  <a:pt x="1685528" y="186504"/>
                  <a:pt x="1684536" y="189480"/>
                  <a:pt x="1681758" y="191861"/>
                </a:cubicBezTo>
                <a:cubicBezTo>
                  <a:pt x="1651596" y="192258"/>
                  <a:pt x="1621830" y="193846"/>
                  <a:pt x="1592461" y="196624"/>
                </a:cubicBezTo>
                <a:cubicBezTo>
                  <a:pt x="1589286" y="198608"/>
                  <a:pt x="1586310" y="200791"/>
                  <a:pt x="1583531" y="203172"/>
                </a:cubicBezTo>
                <a:cubicBezTo>
                  <a:pt x="1580753" y="203172"/>
                  <a:pt x="1578174" y="203172"/>
                  <a:pt x="1575792" y="203172"/>
                </a:cubicBezTo>
                <a:cubicBezTo>
                  <a:pt x="1568252" y="198410"/>
                  <a:pt x="1562497" y="192457"/>
                  <a:pt x="1558528" y="185313"/>
                </a:cubicBezTo>
                <a:cubicBezTo>
                  <a:pt x="1562497" y="181741"/>
                  <a:pt x="1566664" y="178765"/>
                  <a:pt x="1571030" y="176383"/>
                </a:cubicBezTo>
                <a:close/>
                <a:moveTo>
                  <a:pt x="93464" y="156738"/>
                </a:moveTo>
                <a:cubicBezTo>
                  <a:pt x="94655" y="157929"/>
                  <a:pt x="95449" y="159715"/>
                  <a:pt x="95845" y="162096"/>
                </a:cubicBezTo>
                <a:cubicBezTo>
                  <a:pt x="93861" y="165668"/>
                  <a:pt x="92472" y="169438"/>
                  <a:pt x="91678" y="173407"/>
                </a:cubicBezTo>
                <a:cubicBezTo>
                  <a:pt x="76597" y="183726"/>
                  <a:pt x="60920" y="192457"/>
                  <a:pt x="44649" y="199601"/>
                </a:cubicBezTo>
                <a:cubicBezTo>
                  <a:pt x="41474" y="198807"/>
                  <a:pt x="38695" y="197815"/>
                  <a:pt x="36314" y="196624"/>
                </a:cubicBezTo>
                <a:cubicBezTo>
                  <a:pt x="29964" y="191465"/>
                  <a:pt x="25599" y="186305"/>
                  <a:pt x="23217" y="181146"/>
                </a:cubicBezTo>
                <a:cubicBezTo>
                  <a:pt x="37505" y="173208"/>
                  <a:pt x="51991" y="165668"/>
                  <a:pt x="66675" y="158524"/>
                </a:cubicBezTo>
                <a:cubicBezTo>
                  <a:pt x="75406" y="156936"/>
                  <a:pt x="84336" y="156341"/>
                  <a:pt x="93464" y="156738"/>
                </a:cubicBezTo>
                <a:close/>
                <a:moveTo>
                  <a:pt x="808583" y="121168"/>
                </a:moveTo>
                <a:cubicBezTo>
                  <a:pt x="802928" y="121466"/>
                  <a:pt x="797521" y="122210"/>
                  <a:pt x="792361" y="123401"/>
                </a:cubicBezTo>
                <a:cubicBezTo>
                  <a:pt x="790377" y="127766"/>
                  <a:pt x="789781" y="133124"/>
                  <a:pt x="790575" y="139474"/>
                </a:cubicBezTo>
                <a:cubicBezTo>
                  <a:pt x="804466" y="139474"/>
                  <a:pt x="818158" y="141458"/>
                  <a:pt x="831652" y="145427"/>
                </a:cubicBezTo>
                <a:cubicBezTo>
                  <a:pt x="831255" y="136696"/>
                  <a:pt x="829469" y="128758"/>
                  <a:pt x="826294" y="121615"/>
                </a:cubicBezTo>
                <a:cubicBezTo>
                  <a:pt x="820142" y="121019"/>
                  <a:pt x="814239" y="120870"/>
                  <a:pt x="808583" y="121168"/>
                </a:cubicBezTo>
                <a:close/>
                <a:moveTo>
                  <a:pt x="58936" y="112685"/>
                </a:moveTo>
                <a:cubicBezTo>
                  <a:pt x="68064" y="113479"/>
                  <a:pt x="75803" y="116058"/>
                  <a:pt x="82153" y="120424"/>
                </a:cubicBezTo>
                <a:lnTo>
                  <a:pt x="82153" y="126972"/>
                </a:lnTo>
                <a:cubicBezTo>
                  <a:pt x="61119" y="132529"/>
                  <a:pt x="39489" y="137093"/>
                  <a:pt x="17264" y="140665"/>
                </a:cubicBezTo>
                <a:cubicBezTo>
                  <a:pt x="9327" y="136299"/>
                  <a:pt x="3572" y="130346"/>
                  <a:pt x="0" y="122805"/>
                </a:cubicBezTo>
                <a:cubicBezTo>
                  <a:pt x="3572" y="120424"/>
                  <a:pt x="7541" y="118638"/>
                  <a:pt x="11906" y="117447"/>
                </a:cubicBezTo>
                <a:cubicBezTo>
                  <a:pt x="26988" y="115463"/>
                  <a:pt x="42664" y="113876"/>
                  <a:pt x="58936" y="112685"/>
                </a:cubicBezTo>
                <a:close/>
                <a:moveTo>
                  <a:pt x="660797" y="100779"/>
                </a:moveTo>
                <a:cubicBezTo>
                  <a:pt x="660003" y="111891"/>
                  <a:pt x="659805" y="123599"/>
                  <a:pt x="660202" y="135902"/>
                </a:cubicBezTo>
                <a:cubicBezTo>
                  <a:pt x="667346" y="134711"/>
                  <a:pt x="674688" y="133322"/>
                  <a:pt x="682228" y="131735"/>
                </a:cubicBezTo>
                <a:cubicBezTo>
                  <a:pt x="687785" y="129354"/>
                  <a:pt x="692547" y="125980"/>
                  <a:pt x="696516" y="121615"/>
                </a:cubicBezTo>
                <a:cubicBezTo>
                  <a:pt x="696913" y="114868"/>
                  <a:pt x="694928" y="109510"/>
                  <a:pt x="690563" y="105541"/>
                </a:cubicBezTo>
                <a:cubicBezTo>
                  <a:pt x="681435" y="101176"/>
                  <a:pt x="671513" y="99588"/>
                  <a:pt x="660797" y="100779"/>
                </a:cubicBezTo>
                <a:close/>
                <a:moveTo>
                  <a:pt x="794147" y="87682"/>
                </a:moveTo>
                <a:cubicBezTo>
                  <a:pt x="792163" y="92047"/>
                  <a:pt x="791766" y="96810"/>
                  <a:pt x="792956" y="101969"/>
                </a:cubicBezTo>
                <a:cubicBezTo>
                  <a:pt x="802481" y="102763"/>
                  <a:pt x="811808" y="103557"/>
                  <a:pt x="820936" y="104351"/>
                </a:cubicBezTo>
                <a:cubicBezTo>
                  <a:pt x="818158" y="100382"/>
                  <a:pt x="814983" y="97008"/>
                  <a:pt x="811411" y="94230"/>
                </a:cubicBezTo>
                <a:cubicBezTo>
                  <a:pt x="805855" y="91055"/>
                  <a:pt x="800100" y="88872"/>
                  <a:pt x="794147" y="87682"/>
                </a:cubicBezTo>
                <a:close/>
                <a:moveTo>
                  <a:pt x="1075135" y="84705"/>
                </a:moveTo>
                <a:cubicBezTo>
                  <a:pt x="1091803" y="86293"/>
                  <a:pt x="1107678" y="90460"/>
                  <a:pt x="1122760" y="97207"/>
                </a:cubicBezTo>
                <a:cubicBezTo>
                  <a:pt x="1125538" y="99191"/>
                  <a:pt x="1127919" y="101572"/>
                  <a:pt x="1129903" y="104351"/>
                </a:cubicBezTo>
                <a:cubicBezTo>
                  <a:pt x="1129903" y="108716"/>
                  <a:pt x="1128316" y="111891"/>
                  <a:pt x="1125141" y="113876"/>
                </a:cubicBezTo>
                <a:cubicBezTo>
                  <a:pt x="1112441" y="110304"/>
                  <a:pt x="1100138" y="106533"/>
                  <a:pt x="1088231" y="102565"/>
                </a:cubicBezTo>
                <a:cubicBezTo>
                  <a:pt x="1083072" y="97008"/>
                  <a:pt x="1078111" y="92047"/>
                  <a:pt x="1073349" y="87682"/>
                </a:cubicBezTo>
                <a:cubicBezTo>
                  <a:pt x="1072952" y="85697"/>
                  <a:pt x="1073547" y="84705"/>
                  <a:pt x="1075135" y="84705"/>
                </a:cubicBezTo>
                <a:close/>
                <a:moveTo>
                  <a:pt x="303014" y="70418"/>
                </a:moveTo>
                <a:cubicBezTo>
                  <a:pt x="331192" y="72005"/>
                  <a:pt x="357981" y="73593"/>
                  <a:pt x="383381" y="75180"/>
                </a:cubicBezTo>
                <a:cubicBezTo>
                  <a:pt x="388144" y="75974"/>
                  <a:pt x="392113" y="78355"/>
                  <a:pt x="395288" y="82324"/>
                </a:cubicBezTo>
                <a:cubicBezTo>
                  <a:pt x="395685" y="85499"/>
                  <a:pt x="394692" y="88079"/>
                  <a:pt x="392311" y="90063"/>
                </a:cubicBezTo>
                <a:cubicBezTo>
                  <a:pt x="386358" y="90857"/>
                  <a:pt x="380603" y="91452"/>
                  <a:pt x="375047" y="91849"/>
                </a:cubicBezTo>
                <a:cubicBezTo>
                  <a:pt x="375444" y="101771"/>
                  <a:pt x="376039" y="112090"/>
                  <a:pt x="376833" y="122805"/>
                </a:cubicBezTo>
                <a:cubicBezTo>
                  <a:pt x="383183" y="125186"/>
                  <a:pt x="390327" y="126972"/>
                  <a:pt x="398264" y="128163"/>
                </a:cubicBezTo>
                <a:cubicBezTo>
                  <a:pt x="399455" y="128957"/>
                  <a:pt x="400249" y="130346"/>
                  <a:pt x="400646" y="132330"/>
                </a:cubicBezTo>
                <a:cubicBezTo>
                  <a:pt x="400646" y="135505"/>
                  <a:pt x="399653" y="138283"/>
                  <a:pt x="397669" y="140665"/>
                </a:cubicBezTo>
                <a:cubicBezTo>
                  <a:pt x="390525" y="141062"/>
                  <a:pt x="383977" y="142649"/>
                  <a:pt x="378024" y="145427"/>
                </a:cubicBezTo>
                <a:cubicBezTo>
                  <a:pt x="378817" y="155349"/>
                  <a:pt x="381000" y="164676"/>
                  <a:pt x="384572" y="173407"/>
                </a:cubicBezTo>
                <a:cubicBezTo>
                  <a:pt x="393303" y="173804"/>
                  <a:pt x="401836" y="174399"/>
                  <a:pt x="410171" y="175193"/>
                </a:cubicBezTo>
                <a:cubicBezTo>
                  <a:pt x="406599" y="171224"/>
                  <a:pt x="403424" y="168049"/>
                  <a:pt x="400646" y="165668"/>
                </a:cubicBezTo>
                <a:cubicBezTo>
                  <a:pt x="400249" y="164080"/>
                  <a:pt x="400646" y="162890"/>
                  <a:pt x="401836" y="162096"/>
                </a:cubicBezTo>
                <a:cubicBezTo>
                  <a:pt x="418505" y="162096"/>
                  <a:pt x="435571" y="160508"/>
                  <a:pt x="453033" y="157333"/>
                </a:cubicBezTo>
                <a:cubicBezTo>
                  <a:pt x="452239" y="145030"/>
                  <a:pt x="452239" y="134116"/>
                  <a:pt x="453033" y="124591"/>
                </a:cubicBezTo>
                <a:cubicBezTo>
                  <a:pt x="445492" y="124591"/>
                  <a:pt x="438150" y="126377"/>
                  <a:pt x="431006" y="129949"/>
                </a:cubicBezTo>
                <a:lnTo>
                  <a:pt x="431006" y="153761"/>
                </a:lnTo>
                <a:cubicBezTo>
                  <a:pt x="429816" y="154952"/>
                  <a:pt x="428824" y="156143"/>
                  <a:pt x="428030" y="157333"/>
                </a:cubicBezTo>
                <a:cubicBezTo>
                  <a:pt x="424061" y="158127"/>
                  <a:pt x="420489" y="157532"/>
                  <a:pt x="417314" y="155547"/>
                </a:cubicBezTo>
                <a:cubicBezTo>
                  <a:pt x="412949" y="150785"/>
                  <a:pt x="408782" y="146618"/>
                  <a:pt x="404813" y="143046"/>
                </a:cubicBezTo>
                <a:cubicBezTo>
                  <a:pt x="403225" y="127568"/>
                  <a:pt x="402431" y="111891"/>
                  <a:pt x="402431" y="96016"/>
                </a:cubicBezTo>
                <a:cubicBezTo>
                  <a:pt x="404019" y="92841"/>
                  <a:pt x="405408" y="89666"/>
                  <a:pt x="406599" y="86491"/>
                </a:cubicBezTo>
                <a:cubicBezTo>
                  <a:pt x="412155" y="86491"/>
                  <a:pt x="417910" y="86888"/>
                  <a:pt x="423863" y="87682"/>
                </a:cubicBezTo>
                <a:cubicBezTo>
                  <a:pt x="428228" y="88476"/>
                  <a:pt x="431999" y="90857"/>
                  <a:pt x="435174" y="94826"/>
                </a:cubicBezTo>
                <a:cubicBezTo>
                  <a:pt x="434380" y="98397"/>
                  <a:pt x="434380" y="101771"/>
                  <a:pt x="435174" y="104946"/>
                </a:cubicBezTo>
                <a:cubicBezTo>
                  <a:pt x="453033" y="104152"/>
                  <a:pt x="470892" y="103954"/>
                  <a:pt x="488752" y="104351"/>
                </a:cubicBezTo>
                <a:cubicBezTo>
                  <a:pt x="499071" y="105144"/>
                  <a:pt x="509191" y="106930"/>
                  <a:pt x="519113" y="109708"/>
                </a:cubicBezTo>
                <a:cubicBezTo>
                  <a:pt x="520700" y="111296"/>
                  <a:pt x="522288" y="112883"/>
                  <a:pt x="523875" y="114471"/>
                </a:cubicBezTo>
                <a:cubicBezTo>
                  <a:pt x="524272" y="117646"/>
                  <a:pt x="523081" y="120226"/>
                  <a:pt x="520303" y="122210"/>
                </a:cubicBezTo>
                <a:cubicBezTo>
                  <a:pt x="508000" y="121019"/>
                  <a:pt x="495896" y="121019"/>
                  <a:pt x="483989" y="122210"/>
                </a:cubicBezTo>
                <a:cubicBezTo>
                  <a:pt x="481211" y="133322"/>
                  <a:pt x="480417" y="144832"/>
                  <a:pt x="481608" y="156738"/>
                </a:cubicBezTo>
                <a:lnTo>
                  <a:pt x="510778" y="156738"/>
                </a:lnTo>
                <a:cubicBezTo>
                  <a:pt x="518319" y="157532"/>
                  <a:pt x="525264" y="159516"/>
                  <a:pt x="531614" y="162691"/>
                </a:cubicBezTo>
                <a:cubicBezTo>
                  <a:pt x="533599" y="166660"/>
                  <a:pt x="533003" y="170033"/>
                  <a:pt x="529828" y="172811"/>
                </a:cubicBezTo>
                <a:cubicBezTo>
                  <a:pt x="513556" y="171621"/>
                  <a:pt x="497086" y="172216"/>
                  <a:pt x="480417" y="174597"/>
                </a:cubicBezTo>
                <a:cubicBezTo>
                  <a:pt x="479227" y="188488"/>
                  <a:pt x="479425" y="201783"/>
                  <a:pt x="481013" y="214483"/>
                </a:cubicBezTo>
                <a:cubicBezTo>
                  <a:pt x="490538" y="212896"/>
                  <a:pt x="499864" y="212499"/>
                  <a:pt x="508992" y="213293"/>
                </a:cubicBezTo>
                <a:lnTo>
                  <a:pt x="508992" y="182336"/>
                </a:lnTo>
                <a:cubicBezTo>
                  <a:pt x="509389" y="180749"/>
                  <a:pt x="510382" y="179757"/>
                  <a:pt x="511969" y="179360"/>
                </a:cubicBezTo>
                <a:cubicBezTo>
                  <a:pt x="517922" y="179757"/>
                  <a:pt x="523875" y="180551"/>
                  <a:pt x="529828" y="181741"/>
                </a:cubicBezTo>
                <a:cubicBezTo>
                  <a:pt x="533797" y="182932"/>
                  <a:pt x="536972" y="185511"/>
                  <a:pt x="539353" y="189480"/>
                </a:cubicBezTo>
                <a:cubicBezTo>
                  <a:pt x="536575" y="206943"/>
                  <a:pt x="535782" y="225794"/>
                  <a:pt x="536972" y="246035"/>
                </a:cubicBezTo>
                <a:cubicBezTo>
                  <a:pt x="535385" y="247226"/>
                  <a:pt x="533996" y="248416"/>
                  <a:pt x="532805" y="249607"/>
                </a:cubicBezTo>
                <a:cubicBezTo>
                  <a:pt x="529233" y="249607"/>
                  <a:pt x="526058" y="249011"/>
                  <a:pt x="523280" y="247821"/>
                </a:cubicBezTo>
                <a:cubicBezTo>
                  <a:pt x="516136" y="242265"/>
                  <a:pt x="511572" y="235915"/>
                  <a:pt x="509588" y="228771"/>
                </a:cubicBezTo>
                <a:cubicBezTo>
                  <a:pt x="483791" y="232343"/>
                  <a:pt x="457597" y="234327"/>
                  <a:pt x="431006" y="234724"/>
                </a:cubicBezTo>
                <a:cubicBezTo>
                  <a:pt x="424260" y="233136"/>
                  <a:pt x="418307" y="230358"/>
                  <a:pt x="413147" y="226390"/>
                </a:cubicBezTo>
                <a:cubicBezTo>
                  <a:pt x="408385" y="220833"/>
                  <a:pt x="403424" y="215277"/>
                  <a:pt x="398264" y="209721"/>
                </a:cubicBezTo>
                <a:cubicBezTo>
                  <a:pt x="395883" y="203768"/>
                  <a:pt x="394692" y="197616"/>
                  <a:pt x="394692" y="191266"/>
                </a:cubicBezTo>
                <a:cubicBezTo>
                  <a:pt x="377627" y="196029"/>
                  <a:pt x="360363" y="200196"/>
                  <a:pt x="342900" y="203768"/>
                </a:cubicBezTo>
                <a:cubicBezTo>
                  <a:pt x="338931" y="202577"/>
                  <a:pt x="335360" y="200791"/>
                  <a:pt x="332185" y="198410"/>
                </a:cubicBezTo>
                <a:cubicBezTo>
                  <a:pt x="327422" y="194044"/>
                  <a:pt x="323850" y="189480"/>
                  <a:pt x="321469" y="184718"/>
                </a:cubicBezTo>
                <a:cubicBezTo>
                  <a:pt x="335756" y="182336"/>
                  <a:pt x="349647" y="179161"/>
                  <a:pt x="363141" y="175193"/>
                </a:cubicBezTo>
                <a:cubicBezTo>
                  <a:pt x="360760" y="166858"/>
                  <a:pt x="357981" y="158921"/>
                  <a:pt x="354806" y="151380"/>
                </a:cubicBezTo>
                <a:cubicBezTo>
                  <a:pt x="348060" y="154158"/>
                  <a:pt x="341313" y="155547"/>
                  <a:pt x="334566" y="155547"/>
                </a:cubicBezTo>
                <a:cubicBezTo>
                  <a:pt x="327819" y="150388"/>
                  <a:pt x="322064" y="145030"/>
                  <a:pt x="317302" y="139474"/>
                </a:cubicBezTo>
                <a:cubicBezTo>
                  <a:pt x="326033" y="133124"/>
                  <a:pt x="336749" y="129552"/>
                  <a:pt x="349449" y="128758"/>
                </a:cubicBezTo>
                <a:cubicBezTo>
                  <a:pt x="349449" y="116455"/>
                  <a:pt x="348456" y="103954"/>
                  <a:pt x="346472" y="91254"/>
                </a:cubicBezTo>
                <a:cubicBezTo>
                  <a:pt x="342106" y="90857"/>
                  <a:pt x="338138" y="91254"/>
                  <a:pt x="334566" y="92444"/>
                </a:cubicBezTo>
                <a:cubicBezTo>
                  <a:pt x="328216" y="90460"/>
                  <a:pt x="322263" y="88476"/>
                  <a:pt x="316706" y="86491"/>
                </a:cubicBezTo>
                <a:cubicBezTo>
                  <a:pt x="310356" y="81332"/>
                  <a:pt x="305792" y="75974"/>
                  <a:pt x="303014" y="70418"/>
                </a:cubicBezTo>
                <a:close/>
                <a:moveTo>
                  <a:pt x="953691" y="64465"/>
                </a:moveTo>
                <a:cubicBezTo>
                  <a:pt x="962025" y="65258"/>
                  <a:pt x="970360" y="67044"/>
                  <a:pt x="978694" y="69822"/>
                </a:cubicBezTo>
                <a:cubicBezTo>
                  <a:pt x="980281" y="71013"/>
                  <a:pt x="981671" y="72799"/>
                  <a:pt x="982861" y="75180"/>
                </a:cubicBezTo>
                <a:cubicBezTo>
                  <a:pt x="980877" y="84308"/>
                  <a:pt x="976710" y="92246"/>
                  <a:pt x="970360" y="98993"/>
                </a:cubicBezTo>
                <a:cubicBezTo>
                  <a:pt x="965597" y="110899"/>
                  <a:pt x="961827" y="123202"/>
                  <a:pt x="959049" y="135902"/>
                </a:cubicBezTo>
                <a:cubicBezTo>
                  <a:pt x="955477" y="137886"/>
                  <a:pt x="951706" y="139276"/>
                  <a:pt x="947738" y="140069"/>
                </a:cubicBezTo>
                <a:cubicBezTo>
                  <a:pt x="940594" y="135307"/>
                  <a:pt x="935236" y="129155"/>
                  <a:pt x="931664" y="121615"/>
                </a:cubicBezTo>
                <a:cubicBezTo>
                  <a:pt x="933649" y="109708"/>
                  <a:pt x="935633" y="98397"/>
                  <a:pt x="937617" y="87682"/>
                </a:cubicBezTo>
                <a:cubicBezTo>
                  <a:pt x="942777" y="79744"/>
                  <a:pt x="948135" y="72005"/>
                  <a:pt x="953691" y="64465"/>
                </a:cubicBezTo>
                <a:close/>
                <a:moveTo>
                  <a:pt x="1013817" y="63274"/>
                </a:moveTo>
                <a:cubicBezTo>
                  <a:pt x="1023342" y="63274"/>
                  <a:pt x="1032272" y="65258"/>
                  <a:pt x="1040606" y="69227"/>
                </a:cubicBezTo>
                <a:cubicBezTo>
                  <a:pt x="1041400" y="70815"/>
                  <a:pt x="1042392" y="72402"/>
                  <a:pt x="1043583" y="73990"/>
                </a:cubicBezTo>
                <a:cubicBezTo>
                  <a:pt x="1041996" y="86293"/>
                  <a:pt x="1041202" y="98993"/>
                  <a:pt x="1041202" y="112090"/>
                </a:cubicBezTo>
                <a:cubicBezTo>
                  <a:pt x="1043186" y="117646"/>
                  <a:pt x="1044774" y="123401"/>
                  <a:pt x="1045964" y="129354"/>
                </a:cubicBezTo>
                <a:cubicBezTo>
                  <a:pt x="1044377" y="130941"/>
                  <a:pt x="1042591" y="132529"/>
                  <a:pt x="1040606" y="134116"/>
                </a:cubicBezTo>
                <a:cubicBezTo>
                  <a:pt x="1037431" y="133719"/>
                  <a:pt x="1034653" y="133124"/>
                  <a:pt x="1032272" y="132330"/>
                </a:cubicBezTo>
                <a:cubicBezTo>
                  <a:pt x="1023938" y="126377"/>
                  <a:pt x="1018183" y="119432"/>
                  <a:pt x="1015008" y="111494"/>
                </a:cubicBezTo>
                <a:cubicBezTo>
                  <a:pt x="1012230" y="111891"/>
                  <a:pt x="1010642" y="114074"/>
                  <a:pt x="1010246" y="118043"/>
                </a:cubicBezTo>
                <a:cubicBezTo>
                  <a:pt x="1007468" y="130346"/>
                  <a:pt x="1006872" y="142847"/>
                  <a:pt x="1008460" y="155547"/>
                </a:cubicBezTo>
                <a:cubicBezTo>
                  <a:pt x="1010444" y="160707"/>
                  <a:pt x="1013817" y="164874"/>
                  <a:pt x="1018580" y="168049"/>
                </a:cubicBezTo>
                <a:cubicBezTo>
                  <a:pt x="1024533" y="166858"/>
                  <a:pt x="1030288" y="164676"/>
                  <a:pt x="1035844" y="161501"/>
                </a:cubicBezTo>
                <a:cubicBezTo>
                  <a:pt x="1041797" y="156738"/>
                  <a:pt x="1047353" y="151777"/>
                  <a:pt x="1052513" y="146618"/>
                </a:cubicBezTo>
                <a:cubicBezTo>
                  <a:pt x="1059656" y="136696"/>
                  <a:pt x="1065213" y="126179"/>
                  <a:pt x="1069181" y="115066"/>
                </a:cubicBezTo>
                <a:cubicBezTo>
                  <a:pt x="1073547" y="113479"/>
                  <a:pt x="1078111" y="113479"/>
                  <a:pt x="1082874" y="115066"/>
                </a:cubicBezTo>
                <a:cubicBezTo>
                  <a:pt x="1085255" y="117051"/>
                  <a:pt x="1087438" y="119432"/>
                  <a:pt x="1089422" y="122210"/>
                </a:cubicBezTo>
                <a:cubicBezTo>
                  <a:pt x="1088628" y="127369"/>
                  <a:pt x="1087636" y="132529"/>
                  <a:pt x="1086446" y="137688"/>
                </a:cubicBezTo>
                <a:cubicBezTo>
                  <a:pt x="1081683" y="146022"/>
                  <a:pt x="1076921" y="154158"/>
                  <a:pt x="1072158" y="162096"/>
                </a:cubicBezTo>
                <a:cubicBezTo>
                  <a:pt x="1067396" y="166858"/>
                  <a:pt x="1062633" y="171621"/>
                  <a:pt x="1057871" y="176383"/>
                </a:cubicBezTo>
                <a:cubicBezTo>
                  <a:pt x="1050727" y="180749"/>
                  <a:pt x="1042988" y="183726"/>
                  <a:pt x="1034653" y="185313"/>
                </a:cubicBezTo>
                <a:cubicBezTo>
                  <a:pt x="1028303" y="184122"/>
                  <a:pt x="1022152" y="183130"/>
                  <a:pt x="1016199" y="182336"/>
                </a:cubicBezTo>
                <a:cubicBezTo>
                  <a:pt x="1012230" y="179955"/>
                  <a:pt x="1008261" y="177772"/>
                  <a:pt x="1004292" y="175788"/>
                </a:cubicBezTo>
                <a:cubicBezTo>
                  <a:pt x="995164" y="167851"/>
                  <a:pt x="987624" y="159715"/>
                  <a:pt x="981671" y="151380"/>
                </a:cubicBezTo>
                <a:cubicBezTo>
                  <a:pt x="980083" y="145824"/>
                  <a:pt x="978892" y="140466"/>
                  <a:pt x="978099" y="135307"/>
                </a:cubicBezTo>
                <a:cubicBezTo>
                  <a:pt x="978099" y="125385"/>
                  <a:pt x="978297" y="115860"/>
                  <a:pt x="978694" y="106732"/>
                </a:cubicBezTo>
                <a:cubicBezTo>
                  <a:pt x="979885" y="102366"/>
                  <a:pt x="981274" y="98596"/>
                  <a:pt x="982861" y="95421"/>
                </a:cubicBezTo>
                <a:cubicBezTo>
                  <a:pt x="994371" y="96611"/>
                  <a:pt x="1004491" y="99786"/>
                  <a:pt x="1013222" y="104946"/>
                </a:cubicBezTo>
                <a:cubicBezTo>
                  <a:pt x="1010047" y="90261"/>
                  <a:pt x="1010246" y="76371"/>
                  <a:pt x="1013817" y="63274"/>
                </a:cubicBezTo>
                <a:close/>
                <a:moveTo>
                  <a:pt x="661392" y="59702"/>
                </a:moveTo>
                <a:cubicBezTo>
                  <a:pt x="660599" y="65655"/>
                  <a:pt x="660400" y="72005"/>
                  <a:pt x="660797" y="78752"/>
                </a:cubicBezTo>
                <a:cubicBezTo>
                  <a:pt x="670322" y="74783"/>
                  <a:pt x="678656" y="68830"/>
                  <a:pt x="685800" y="60893"/>
                </a:cubicBezTo>
                <a:cubicBezTo>
                  <a:pt x="677466" y="60099"/>
                  <a:pt x="669330" y="59702"/>
                  <a:pt x="661392" y="59702"/>
                </a:cubicBezTo>
                <a:close/>
                <a:moveTo>
                  <a:pt x="24408" y="59702"/>
                </a:moveTo>
                <a:cubicBezTo>
                  <a:pt x="42267" y="60099"/>
                  <a:pt x="60722" y="61885"/>
                  <a:pt x="79772" y="65060"/>
                </a:cubicBezTo>
                <a:cubicBezTo>
                  <a:pt x="82550" y="65854"/>
                  <a:pt x="85725" y="67243"/>
                  <a:pt x="89297" y="69227"/>
                </a:cubicBezTo>
                <a:cubicBezTo>
                  <a:pt x="90091" y="73196"/>
                  <a:pt x="88305" y="76768"/>
                  <a:pt x="83939" y="79943"/>
                </a:cubicBezTo>
                <a:cubicBezTo>
                  <a:pt x="73224" y="79943"/>
                  <a:pt x="62508" y="80340"/>
                  <a:pt x="51792" y="81133"/>
                </a:cubicBezTo>
                <a:cubicBezTo>
                  <a:pt x="46236" y="78752"/>
                  <a:pt x="41275" y="76371"/>
                  <a:pt x="36910" y="73990"/>
                </a:cubicBezTo>
                <a:cubicBezTo>
                  <a:pt x="31750" y="68830"/>
                  <a:pt x="27583" y="64068"/>
                  <a:pt x="24408" y="59702"/>
                </a:cubicBezTo>
                <a:close/>
                <a:moveTo>
                  <a:pt x="1609725" y="57321"/>
                </a:moveTo>
                <a:cubicBezTo>
                  <a:pt x="1614885" y="58511"/>
                  <a:pt x="1620639" y="59305"/>
                  <a:pt x="1626989" y="59702"/>
                </a:cubicBezTo>
                <a:cubicBezTo>
                  <a:pt x="1630164" y="60893"/>
                  <a:pt x="1633141" y="63274"/>
                  <a:pt x="1635919" y="66846"/>
                </a:cubicBezTo>
                <a:cubicBezTo>
                  <a:pt x="1634331" y="72799"/>
                  <a:pt x="1632744" y="78554"/>
                  <a:pt x="1631156" y="84110"/>
                </a:cubicBezTo>
                <a:cubicBezTo>
                  <a:pt x="1645444" y="82522"/>
                  <a:pt x="1659930" y="81332"/>
                  <a:pt x="1674614" y="80538"/>
                </a:cubicBezTo>
                <a:cubicBezTo>
                  <a:pt x="1682155" y="81729"/>
                  <a:pt x="1689696" y="83911"/>
                  <a:pt x="1697236" y="87086"/>
                </a:cubicBezTo>
                <a:cubicBezTo>
                  <a:pt x="1697633" y="91452"/>
                  <a:pt x="1696046" y="94826"/>
                  <a:pt x="1692474" y="97207"/>
                </a:cubicBezTo>
                <a:cubicBezTo>
                  <a:pt x="1667074" y="98001"/>
                  <a:pt x="1643261" y="102565"/>
                  <a:pt x="1621036" y="110899"/>
                </a:cubicBezTo>
                <a:cubicBezTo>
                  <a:pt x="1619449" y="117249"/>
                  <a:pt x="1618060" y="123202"/>
                  <a:pt x="1616869" y="128758"/>
                </a:cubicBezTo>
                <a:cubicBezTo>
                  <a:pt x="1630760" y="125186"/>
                  <a:pt x="1644849" y="125186"/>
                  <a:pt x="1659136" y="128758"/>
                </a:cubicBezTo>
                <a:cubicBezTo>
                  <a:pt x="1664692" y="130743"/>
                  <a:pt x="1670646" y="132926"/>
                  <a:pt x="1676996" y="135307"/>
                </a:cubicBezTo>
                <a:cubicBezTo>
                  <a:pt x="1686124" y="140466"/>
                  <a:pt x="1694657" y="146618"/>
                  <a:pt x="1702594" y="153761"/>
                </a:cubicBezTo>
                <a:cubicBezTo>
                  <a:pt x="1707356" y="159715"/>
                  <a:pt x="1711524" y="166263"/>
                  <a:pt x="1715096" y="173407"/>
                </a:cubicBezTo>
                <a:cubicBezTo>
                  <a:pt x="1715889" y="180154"/>
                  <a:pt x="1716286" y="187496"/>
                  <a:pt x="1716286" y="195433"/>
                </a:cubicBezTo>
                <a:cubicBezTo>
                  <a:pt x="1714699" y="199005"/>
                  <a:pt x="1713310" y="202776"/>
                  <a:pt x="1712119" y="206744"/>
                </a:cubicBezTo>
                <a:cubicBezTo>
                  <a:pt x="1706166" y="213094"/>
                  <a:pt x="1700014" y="218651"/>
                  <a:pt x="1693664" y="223413"/>
                </a:cubicBezTo>
                <a:cubicBezTo>
                  <a:pt x="1685330" y="227382"/>
                  <a:pt x="1676996" y="230755"/>
                  <a:pt x="1668661" y="233533"/>
                </a:cubicBezTo>
                <a:cubicBezTo>
                  <a:pt x="1657946" y="235121"/>
                  <a:pt x="1647032" y="236113"/>
                  <a:pt x="1635919" y="236510"/>
                </a:cubicBezTo>
                <a:cubicBezTo>
                  <a:pt x="1628775" y="234922"/>
                  <a:pt x="1623616" y="231946"/>
                  <a:pt x="1620441" y="227580"/>
                </a:cubicBezTo>
                <a:cubicBezTo>
                  <a:pt x="1620838" y="226390"/>
                  <a:pt x="1621433" y="225199"/>
                  <a:pt x="1622227" y="224008"/>
                </a:cubicBezTo>
                <a:cubicBezTo>
                  <a:pt x="1630164" y="222818"/>
                  <a:pt x="1638697" y="222024"/>
                  <a:pt x="1647825" y="221627"/>
                </a:cubicBezTo>
                <a:cubicBezTo>
                  <a:pt x="1655366" y="218849"/>
                  <a:pt x="1663105" y="215872"/>
                  <a:pt x="1671042" y="212697"/>
                </a:cubicBezTo>
                <a:cubicBezTo>
                  <a:pt x="1675011" y="208729"/>
                  <a:pt x="1678980" y="205554"/>
                  <a:pt x="1682949" y="203172"/>
                </a:cubicBezTo>
                <a:cubicBezTo>
                  <a:pt x="1686917" y="198013"/>
                  <a:pt x="1690291" y="192655"/>
                  <a:pt x="1693069" y="187099"/>
                </a:cubicBezTo>
                <a:cubicBezTo>
                  <a:pt x="1694260" y="177971"/>
                  <a:pt x="1693267" y="169835"/>
                  <a:pt x="1690092" y="162691"/>
                </a:cubicBezTo>
                <a:cubicBezTo>
                  <a:pt x="1686917" y="157532"/>
                  <a:pt x="1683147" y="153365"/>
                  <a:pt x="1678781" y="150190"/>
                </a:cubicBezTo>
                <a:cubicBezTo>
                  <a:pt x="1671638" y="146221"/>
                  <a:pt x="1664494" y="143641"/>
                  <a:pt x="1657350" y="142451"/>
                </a:cubicBezTo>
                <a:cubicBezTo>
                  <a:pt x="1652588" y="142451"/>
                  <a:pt x="1648222" y="142847"/>
                  <a:pt x="1644253" y="143641"/>
                </a:cubicBezTo>
                <a:cubicBezTo>
                  <a:pt x="1633141" y="148801"/>
                  <a:pt x="1622624" y="154754"/>
                  <a:pt x="1612702" y="161501"/>
                </a:cubicBezTo>
                <a:cubicBezTo>
                  <a:pt x="1609130" y="161501"/>
                  <a:pt x="1605955" y="161104"/>
                  <a:pt x="1603177" y="160310"/>
                </a:cubicBezTo>
                <a:cubicBezTo>
                  <a:pt x="1598017" y="155547"/>
                  <a:pt x="1593255" y="150983"/>
                  <a:pt x="1588889" y="146618"/>
                </a:cubicBezTo>
                <a:cubicBezTo>
                  <a:pt x="1590477" y="119630"/>
                  <a:pt x="1594644" y="93635"/>
                  <a:pt x="1601391" y="68632"/>
                </a:cubicBezTo>
                <a:cubicBezTo>
                  <a:pt x="1603375" y="63869"/>
                  <a:pt x="1606153" y="60099"/>
                  <a:pt x="1609725" y="57321"/>
                </a:cubicBezTo>
                <a:close/>
                <a:moveTo>
                  <a:pt x="1888331" y="53154"/>
                </a:moveTo>
                <a:cubicBezTo>
                  <a:pt x="1895872" y="54344"/>
                  <a:pt x="1903611" y="55932"/>
                  <a:pt x="1911549" y="57916"/>
                </a:cubicBezTo>
                <a:lnTo>
                  <a:pt x="1916311" y="62679"/>
                </a:lnTo>
                <a:cubicBezTo>
                  <a:pt x="1917502" y="66251"/>
                  <a:pt x="1916708" y="69624"/>
                  <a:pt x="1913930" y="72799"/>
                </a:cubicBezTo>
                <a:cubicBezTo>
                  <a:pt x="1909167" y="73196"/>
                  <a:pt x="1904405" y="73791"/>
                  <a:pt x="1899642" y="74585"/>
                </a:cubicBezTo>
                <a:cubicBezTo>
                  <a:pt x="1893292" y="79347"/>
                  <a:pt x="1887141" y="84507"/>
                  <a:pt x="1881188" y="90063"/>
                </a:cubicBezTo>
                <a:cubicBezTo>
                  <a:pt x="1883172" y="91254"/>
                  <a:pt x="1885553" y="93238"/>
                  <a:pt x="1888331" y="96016"/>
                </a:cubicBezTo>
                <a:cubicBezTo>
                  <a:pt x="1887538" y="106335"/>
                  <a:pt x="1887736" y="117051"/>
                  <a:pt x="1888927" y="128163"/>
                </a:cubicBezTo>
                <a:cubicBezTo>
                  <a:pt x="1891308" y="136894"/>
                  <a:pt x="1893094" y="146419"/>
                  <a:pt x="1894285" y="156738"/>
                </a:cubicBezTo>
                <a:cubicBezTo>
                  <a:pt x="1898253" y="169835"/>
                  <a:pt x="1903611" y="183130"/>
                  <a:pt x="1910358" y="196624"/>
                </a:cubicBezTo>
                <a:cubicBezTo>
                  <a:pt x="1909564" y="198211"/>
                  <a:pt x="1909167" y="199997"/>
                  <a:pt x="1909167" y="201982"/>
                </a:cubicBezTo>
                <a:cubicBezTo>
                  <a:pt x="1905992" y="203172"/>
                  <a:pt x="1902817" y="203569"/>
                  <a:pt x="1899642" y="203172"/>
                </a:cubicBezTo>
                <a:cubicBezTo>
                  <a:pt x="1893689" y="198410"/>
                  <a:pt x="1888530" y="193846"/>
                  <a:pt x="1884164" y="189480"/>
                </a:cubicBezTo>
                <a:cubicBezTo>
                  <a:pt x="1873449" y="166065"/>
                  <a:pt x="1864916" y="141458"/>
                  <a:pt x="1858566" y="115661"/>
                </a:cubicBezTo>
                <a:cubicBezTo>
                  <a:pt x="1853406" y="125186"/>
                  <a:pt x="1848842" y="135307"/>
                  <a:pt x="1844874" y="146022"/>
                </a:cubicBezTo>
                <a:lnTo>
                  <a:pt x="1838325" y="146022"/>
                </a:lnTo>
                <a:cubicBezTo>
                  <a:pt x="1833166" y="142054"/>
                  <a:pt x="1828602" y="137886"/>
                  <a:pt x="1824633" y="133521"/>
                </a:cubicBezTo>
                <a:cubicBezTo>
                  <a:pt x="1825030" y="125980"/>
                  <a:pt x="1826221" y="119233"/>
                  <a:pt x="1828205" y="113280"/>
                </a:cubicBezTo>
                <a:cubicBezTo>
                  <a:pt x="1833761" y="99390"/>
                  <a:pt x="1841302" y="86888"/>
                  <a:pt x="1850827" y="75776"/>
                </a:cubicBezTo>
                <a:cubicBezTo>
                  <a:pt x="1857971" y="69822"/>
                  <a:pt x="1864519" y="62877"/>
                  <a:pt x="1870472" y="54940"/>
                </a:cubicBezTo>
                <a:cubicBezTo>
                  <a:pt x="1876028" y="53352"/>
                  <a:pt x="1881981" y="52757"/>
                  <a:pt x="1888331" y="53154"/>
                </a:cubicBezTo>
                <a:close/>
                <a:moveTo>
                  <a:pt x="133945" y="43033"/>
                </a:moveTo>
                <a:cubicBezTo>
                  <a:pt x="141883" y="43033"/>
                  <a:pt x="149622" y="44224"/>
                  <a:pt x="157163" y="46605"/>
                </a:cubicBezTo>
                <a:cubicBezTo>
                  <a:pt x="158750" y="47796"/>
                  <a:pt x="160139" y="49383"/>
                  <a:pt x="161330" y="51368"/>
                </a:cubicBezTo>
                <a:cubicBezTo>
                  <a:pt x="162917" y="64465"/>
                  <a:pt x="164108" y="77561"/>
                  <a:pt x="164902" y="90658"/>
                </a:cubicBezTo>
                <a:cubicBezTo>
                  <a:pt x="172442" y="90658"/>
                  <a:pt x="179983" y="91254"/>
                  <a:pt x="187524" y="92444"/>
                </a:cubicBezTo>
                <a:cubicBezTo>
                  <a:pt x="191492" y="93238"/>
                  <a:pt x="194866" y="95222"/>
                  <a:pt x="197644" y="98397"/>
                </a:cubicBezTo>
                <a:lnTo>
                  <a:pt x="197644" y="104946"/>
                </a:lnTo>
                <a:cubicBezTo>
                  <a:pt x="186531" y="106533"/>
                  <a:pt x="175419" y="108121"/>
                  <a:pt x="164306" y="109708"/>
                </a:cubicBezTo>
                <a:cubicBezTo>
                  <a:pt x="163513" y="115265"/>
                  <a:pt x="163513" y="120821"/>
                  <a:pt x="164306" y="126377"/>
                </a:cubicBezTo>
                <a:cubicBezTo>
                  <a:pt x="185341" y="137093"/>
                  <a:pt x="206772" y="146419"/>
                  <a:pt x="228600" y="154357"/>
                </a:cubicBezTo>
                <a:cubicBezTo>
                  <a:pt x="230981" y="155944"/>
                  <a:pt x="232370" y="158127"/>
                  <a:pt x="232767" y="160905"/>
                </a:cubicBezTo>
                <a:cubicBezTo>
                  <a:pt x="231577" y="162493"/>
                  <a:pt x="229989" y="164080"/>
                  <a:pt x="228005" y="165668"/>
                </a:cubicBezTo>
                <a:cubicBezTo>
                  <a:pt x="204986" y="160508"/>
                  <a:pt x="183356" y="152968"/>
                  <a:pt x="163116" y="143046"/>
                </a:cubicBezTo>
                <a:cubicBezTo>
                  <a:pt x="161131" y="163286"/>
                  <a:pt x="161528" y="183329"/>
                  <a:pt x="164306" y="203172"/>
                </a:cubicBezTo>
                <a:cubicBezTo>
                  <a:pt x="163116" y="203966"/>
                  <a:pt x="161727" y="204958"/>
                  <a:pt x="160139" y="206149"/>
                </a:cubicBezTo>
                <a:cubicBezTo>
                  <a:pt x="156567" y="205752"/>
                  <a:pt x="153591" y="204760"/>
                  <a:pt x="151210" y="203172"/>
                </a:cubicBezTo>
                <a:cubicBezTo>
                  <a:pt x="147638" y="199204"/>
                  <a:pt x="144264" y="195830"/>
                  <a:pt x="141089" y="193052"/>
                </a:cubicBezTo>
                <a:cubicBezTo>
                  <a:pt x="140692" y="173605"/>
                  <a:pt x="139899" y="154158"/>
                  <a:pt x="138708" y="134711"/>
                </a:cubicBezTo>
                <a:cubicBezTo>
                  <a:pt x="131961" y="143443"/>
                  <a:pt x="125413" y="151777"/>
                  <a:pt x="119063" y="159715"/>
                </a:cubicBezTo>
                <a:cubicBezTo>
                  <a:pt x="115094" y="161302"/>
                  <a:pt x="110728" y="161699"/>
                  <a:pt x="105966" y="160905"/>
                </a:cubicBezTo>
                <a:cubicBezTo>
                  <a:pt x="101203" y="157333"/>
                  <a:pt x="97631" y="152968"/>
                  <a:pt x="95250" y="147808"/>
                </a:cubicBezTo>
                <a:cubicBezTo>
                  <a:pt x="102394" y="135505"/>
                  <a:pt x="109339" y="123599"/>
                  <a:pt x="116086" y="112090"/>
                </a:cubicBezTo>
                <a:cubicBezTo>
                  <a:pt x="112514" y="112487"/>
                  <a:pt x="109141" y="112685"/>
                  <a:pt x="105966" y="112685"/>
                </a:cubicBezTo>
                <a:cubicBezTo>
                  <a:pt x="96441" y="108319"/>
                  <a:pt x="90488" y="102168"/>
                  <a:pt x="88106" y="94230"/>
                </a:cubicBezTo>
                <a:cubicBezTo>
                  <a:pt x="103981" y="92246"/>
                  <a:pt x="120253" y="91254"/>
                  <a:pt x="136922" y="91254"/>
                </a:cubicBezTo>
                <a:cubicBezTo>
                  <a:pt x="134938" y="74585"/>
                  <a:pt x="133945" y="58511"/>
                  <a:pt x="133945" y="43033"/>
                </a:cubicBezTo>
                <a:close/>
                <a:moveTo>
                  <a:pt x="607814" y="40057"/>
                </a:moveTo>
                <a:cubicBezTo>
                  <a:pt x="628055" y="40851"/>
                  <a:pt x="648494" y="42240"/>
                  <a:pt x="669131" y="44224"/>
                </a:cubicBezTo>
                <a:cubicBezTo>
                  <a:pt x="683022" y="46208"/>
                  <a:pt x="696516" y="49582"/>
                  <a:pt x="709613" y="54344"/>
                </a:cubicBezTo>
                <a:cubicBezTo>
                  <a:pt x="712788" y="56726"/>
                  <a:pt x="714574" y="60099"/>
                  <a:pt x="714971" y="64465"/>
                </a:cubicBezTo>
                <a:cubicBezTo>
                  <a:pt x="714574" y="67243"/>
                  <a:pt x="713582" y="69624"/>
                  <a:pt x="711994" y="71608"/>
                </a:cubicBezTo>
                <a:cubicBezTo>
                  <a:pt x="718741" y="73196"/>
                  <a:pt x="725091" y="76172"/>
                  <a:pt x="731044" y="80538"/>
                </a:cubicBezTo>
                <a:cubicBezTo>
                  <a:pt x="733822" y="84507"/>
                  <a:pt x="735013" y="89468"/>
                  <a:pt x="734616" y="95421"/>
                </a:cubicBezTo>
                <a:cubicBezTo>
                  <a:pt x="731838" y="97405"/>
                  <a:pt x="728861" y="98397"/>
                  <a:pt x="725686" y="98397"/>
                </a:cubicBezTo>
                <a:cubicBezTo>
                  <a:pt x="716955" y="92841"/>
                  <a:pt x="709811" y="86690"/>
                  <a:pt x="704255" y="79943"/>
                </a:cubicBezTo>
                <a:cubicBezTo>
                  <a:pt x="698302" y="83515"/>
                  <a:pt x="692746" y="87086"/>
                  <a:pt x="687586" y="90658"/>
                </a:cubicBezTo>
                <a:cubicBezTo>
                  <a:pt x="693142" y="93436"/>
                  <a:pt x="699096" y="96810"/>
                  <a:pt x="705446" y="100779"/>
                </a:cubicBezTo>
                <a:cubicBezTo>
                  <a:pt x="711399" y="105938"/>
                  <a:pt x="716161" y="112288"/>
                  <a:pt x="719733" y="119829"/>
                </a:cubicBezTo>
                <a:cubicBezTo>
                  <a:pt x="720130" y="123401"/>
                  <a:pt x="720527" y="127369"/>
                  <a:pt x="720924" y="131735"/>
                </a:cubicBezTo>
                <a:cubicBezTo>
                  <a:pt x="718542" y="136894"/>
                  <a:pt x="715367" y="141260"/>
                  <a:pt x="711399" y="144832"/>
                </a:cubicBezTo>
                <a:cubicBezTo>
                  <a:pt x="721717" y="142847"/>
                  <a:pt x="732433" y="142847"/>
                  <a:pt x="743546" y="144832"/>
                </a:cubicBezTo>
                <a:cubicBezTo>
                  <a:pt x="747514" y="145626"/>
                  <a:pt x="751086" y="147411"/>
                  <a:pt x="754261" y="150190"/>
                </a:cubicBezTo>
                <a:cubicBezTo>
                  <a:pt x="756246" y="152571"/>
                  <a:pt x="757039" y="155746"/>
                  <a:pt x="756642" y="159715"/>
                </a:cubicBezTo>
                <a:cubicBezTo>
                  <a:pt x="753864" y="165668"/>
                  <a:pt x="750094" y="171422"/>
                  <a:pt x="745331" y="176979"/>
                </a:cubicBezTo>
                <a:cubicBezTo>
                  <a:pt x="748506" y="180154"/>
                  <a:pt x="751681" y="184122"/>
                  <a:pt x="754857" y="188885"/>
                </a:cubicBezTo>
                <a:cubicBezTo>
                  <a:pt x="755253" y="195632"/>
                  <a:pt x="755055" y="202379"/>
                  <a:pt x="754261" y="209126"/>
                </a:cubicBezTo>
                <a:cubicBezTo>
                  <a:pt x="771724" y="213491"/>
                  <a:pt x="789781" y="217658"/>
                  <a:pt x="808435" y="221627"/>
                </a:cubicBezTo>
                <a:cubicBezTo>
                  <a:pt x="816372" y="223611"/>
                  <a:pt x="824111" y="226786"/>
                  <a:pt x="831652" y="231152"/>
                </a:cubicBezTo>
                <a:cubicBezTo>
                  <a:pt x="831652" y="232740"/>
                  <a:pt x="831056" y="234129"/>
                  <a:pt x="829866" y="235319"/>
                </a:cubicBezTo>
                <a:lnTo>
                  <a:pt x="814388" y="235319"/>
                </a:lnTo>
                <a:cubicBezTo>
                  <a:pt x="772319" y="228176"/>
                  <a:pt x="731639" y="218254"/>
                  <a:pt x="692349" y="205554"/>
                </a:cubicBezTo>
                <a:cubicBezTo>
                  <a:pt x="686396" y="200394"/>
                  <a:pt x="682228" y="195235"/>
                  <a:pt x="679847" y="190076"/>
                </a:cubicBezTo>
                <a:cubicBezTo>
                  <a:pt x="695325" y="191266"/>
                  <a:pt x="710010" y="194640"/>
                  <a:pt x="723900" y="200196"/>
                </a:cubicBezTo>
                <a:cubicBezTo>
                  <a:pt x="725488" y="196624"/>
                  <a:pt x="726480" y="192655"/>
                  <a:pt x="726877" y="188290"/>
                </a:cubicBezTo>
                <a:cubicBezTo>
                  <a:pt x="720924" y="183527"/>
                  <a:pt x="715764" y="178765"/>
                  <a:pt x="711399" y="174002"/>
                </a:cubicBezTo>
                <a:cubicBezTo>
                  <a:pt x="711796" y="170827"/>
                  <a:pt x="712788" y="168446"/>
                  <a:pt x="714375" y="166858"/>
                </a:cubicBezTo>
                <a:cubicBezTo>
                  <a:pt x="709613" y="170033"/>
                  <a:pt x="704652" y="171621"/>
                  <a:pt x="699492" y="171621"/>
                </a:cubicBezTo>
                <a:cubicBezTo>
                  <a:pt x="691952" y="167652"/>
                  <a:pt x="685999" y="162294"/>
                  <a:pt x="681633" y="155547"/>
                </a:cubicBezTo>
                <a:cubicBezTo>
                  <a:pt x="681633" y="153166"/>
                  <a:pt x="682625" y="151579"/>
                  <a:pt x="684610" y="150785"/>
                </a:cubicBezTo>
                <a:cubicBezTo>
                  <a:pt x="676275" y="151182"/>
                  <a:pt x="668139" y="151579"/>
                  <a:pt x="660202" y="151976"/>
                </a:cubicBezTo>
                <a:cubicBezTo>
                  <a:pt x="659805" y="163088"/>
                  <a:pt x="660202" y="174201"/>
                  <a:pt x="661392" y="185313"/>
                </a:cubicBezTo>
                <a:cubicBezTo>
                  <a:pt x="664171" y="194441"/>
                  <a:pt x="667147" y="204165"/>
                  <a:pt x="670322" y="214483"/>
                </a:cubicBezTo>
                <a:cubicBezTo>
                  <a:pt x="668735" y="216468"/>
                  <a:pt x="666552" y="217658"/>
                  <a:pt x="663774" y="218055"/>
                </a:cubicBezTo>
                <a:cubicBezTo>
                  <a:pt x="658614" y="214483"/>
                  <a:pt x="654447" y="211110"/>
                  <a:pt x="651272" y="207935"/>
                </a:cubicBezTo>
                <a:cubicBezTo>
                  <a:pt x="648494" y="201585"/>
                  <a:pt x="645914" y="195433"/>
                  <a:pt x="643533" y="189480"/>
                </a:cubicBezTo>
                <a:cubicBezTo>
                  <a:pt x="640755" y="175590"/>
                  <a:pt x="638374" y="161699"/>
                  <a:pt x="636389" y="147808"/>
                </a:cubicBezTo>
                <a:cubicBezTo>
                  <a:pt x="634802" y="118043"/>
                  <a:pt x="633214" y="88674"/>
                  <a:pt x="631627" y="59702"/>
                </a:cubicBezTo>
                <a:cubicBezTo>
                  <a:pt x="626467" y="59305"/>
                  <a:pt x="621903" y="60297"/>
                  <a:pt x="617935" y="62679"/>
                </a:cubicBezTo>
                <a:cubicBezTo>
                  <a:pt x="613966" y="61488"/>
                  <a:pt x="610592" y="60099"/>
                  <a:pt x="607814" y="58511"/>
                </a:cubicBezTo>
                <a:cubicBezTo>
                  <a:pt x="601067" y="53749"/>
                  <a:pt x="597496" y="48590"/>
                  <a:pt x="597099" y="43033"/>
                </a:cubicBezTo>
                <a:cubicBezTo>
                  <a:pt x="600274" y="41446"/>
                  <a:pt x="603846" y="40454"/>
                  <a:pt x="607814" y="40057"/>
                </a:cubicBezTo>
                <a:close/>
                <a:moveTo>
                  <a:pt x="497086" y="30532"/>
                </a:moveTo>
                <a:cubicBezTo>
                  <a:pt x="501055" y="31326"/>
                  <a:pt x="505421" y="31722"/>
                  <a:pt x="510183" y="31722"/>
                </a:cubicBezTo>
                <a:cubicBezTo>
                  <a:pt x="515739" y="32516"/>
                  <a:pt x="520303" y="35294"/>
                  <a:pt x="523875" y="40057"/>
                </a:cubicBezTo>
                <a:cubicBezTo>
                  <a:pt x="519113" y="57122"/>
                  <a:pt x="513556" y="74188"/>
                  <a:pt x="507207" y="91254"/>
                </a:cubicBezTo>
                <a:cubicBezTo>
                  <a:pt x="502841" y="94429"/>
                  <a:pt x="497682" y="96215"/>
                  <a:pt x="491728" y="96611"/>
                </a:cubicBezTo>
                <a:cubicBezTo>
                  <a:pt x="486569" y="91055"/>
                  <a:pt x="483196" y="84904"/>
                  <a:pt x="481608" y="78157"/>
                </a:cubicBezTo>
                <a:cubicBezTo>
                  <a:pt x="484386" y="61091"/>
                  <a:pt x="489546" y="45216"/>
                  <a:pt x="497086" y="30532"/>
                </a:cubicBezTo>
                <a:close/>
                <a:moveTo>
                  <a:pt x="444103" y="26960"/>
                </a:moveTo>
                <a:cubicBezTo>
                  <a:pt x="453628" y="27357"/>
                  <a:pt x="462360" y="30135"/>
                  <a:pt x="470297" y="35294"/>
                </a:cubicBezTo>
                <a:cubicBezTo>
                  <a:pt x="467916" y="43629"/>
                  <a:pt x="466527" y="53154"/>
                  <a:pt x="466130" y="63869"/>
                </a:cubicBezTo>
                <a:cubicBezTo>
                  <a:pt x="468511" y="67044"/>
                  <a:pt x="469900" y="71013"/>
                  <a:pt x="470297" y="75776"/>
                </a:cubicBezTo>
                <a:cubicBezTo>
                  <a:pt x="468710" y="77363"/>
                  <a:pt x="467122" y="78752"/>
                  <a:pt x="465535" y="79943"/>
                </a:cubicBezTo>
                <a:cubicBezTo>
                  <a:pt x="461169" y="79943"/>
                  <a:pt x="457399" y="78951"/>
                  <a:pt x="454224" y="76966"/>
                </a:cubicBezTo>
                <a:cubicBezTo>
                  <a:pt x="449858" y="72204"/>
                  <a:pt x="445691" y="68036"/>
                  <a:pt x="441722" y="64465"/>
                </a:cubicBezTo>
                <a:cubicBezTo>
                  <a:pt x="438547" y="55336"/>
                  <a:pt x="436960" y="45811"/>
                  <a:pt x="436960" y="35890"/>
                </a:cubicBezTo>
                <a:cubicBezTo>
                  <a:pt x="438944" y="31921"/>
                  <a:pt x="441325" y="28944"/>
                  <a:pt x="444103" y="26960"/>
                </a:cubicBezTo>
                <a:close/>
                <a:moveTo>
                  <a:pt x="396478" y="26960"/>
                </a:moveTo>
                <a:cubicBezTo>
                  <a:pt x="404019" y="26563"/>
                  <a:pt x="411758" y="27754"/>
                  <a:pt x="419696" y="30532"/>
                </a:cubicBezTo>
                <a:cubicBezTo>
                  <a:pt x="421680" y="32119"/>
                  <a:pt x="423466" y="34104"/>
                  <a:pt x="425053" y="36485"/>
                </a:cubicBezTo>
                <a:cubicBezTo>
                  <a:pt x="425053" y="39660"/>
                  <a:pt x="424458" y="42637"/>
                  <a:pt x="423267" y="45415"/>
                </a:cubicBezTo>
                <a:cubicBezTo>
                  <a:pt x="424458" y="54940"/>
                  <a:pt x="427435" y="63671"/>
                  <a:pt x="432197" y="71608"/>
                </a:cubicBezTo>
                <a:cubicBezTo>
                  <a:pt x="435372" y="73990"/>
                  <a:pt x="438349" y="76768"/>
                  <a:pt x="441127" y="79943"/>
                </a:cubicBezTo>
                <a:cubicBezTo>
                  <a:pt x="441921" y="83911"/>
                  <a:pt x="440730" y="87086"/>
                  <a:pt x="437555" y="89468"/>
                </a:cubicBezTo>
                <a:cubicBezTo>
                  <a:pt x="431205" y="89071"/>
                  <a:pt x="425649" y="87086"/>
                  <a:pt x="420886" y="83515"/>
                </a:cubicBezTo>
                <a:cubicBezTo>
                  <a:pt x="413742" y="76371"/>
                  <a:pt x="407194" y="69029"/>
                  <a:pt x="401241" y="61488"/>
                </a:cubicBezTo>
                <a:cubicBezTo>
                  <a:pt x="399257" y="53947"/>
                  <a:pt x="397074" y="46804"/>
                  <a:pt x="394692" y="40057"/>
                </a:cubicBezTo>
                <a:cubicBezTo>
                  <a:pt x="394296" y="35294"/>
                  <a:pt x="394891" y="30929"/>
                  <a:pt x="396478" y="26960"/>
                </a:cubicBezTo>
                <a:close/>
                <a:moveTo>
                  <a:pt x="1356717" y="15649"/>
                </a:moveTo>
                <a:cubicBezTo>
                  <a:pt x="1364258" y="16046"/>
                  <a:pt x="1371600" y="17236"/>
                  <a:pt x="1378744" y="19221"/>
                </a:cubicBezTo>
                <a:cubicBezTo>
                  <a:pt x="1383110" y="21602"/>
                  <a:pt x="1385094" y="25571"/>
                  <a:pt x="1384697" y="31127"/>
                </a:cubicBezTo>
                <a:cubicBezTo>
                  <a:pt x="1383110" y="33112"/>
                  <a:pt x="1381324" y="34699"/>
                  <a:pt x="1379339" y="35890"/>
                </a:cubicBezTo>
                <a:cubicBezTo>
                  <a:pt x="1374577" y="36286"/>
                  <a:pt x="1369814" y="36683"/>
                  <a:pt x="1365052" y="37080"/>
                </a:cubicBezTo>
                <a:cubicBezTo>
                  <a:pt x="1353542" y="42240"/>
                  <a:pt x="1342430" y="47002"/>
                  <a:pt x="1331714" y="51368"/>
                </a:cubicBezTo>
                <a:cubicBezTo>
                  <a:pt x="1338461" y="55733"/>
                  <a:pt x="1344017" y="61885"/>
                  <a:pt x="1348383" y="69822"/>
                </a:cubicBezTo>
                <a:cubicBezTo>
                  <a:pt x="1355527" y="68632"/>
                  <a:pt x="1362869" y="67640"/>
                  <a:pt x="1370410" y="66846"/>
                </a:cubicBezTo>
                <a:cubicBezTo>
                  <a:pt x="1376363" y="67640"/>
                  <a:pt x="1382514" y="68830"/>
                  <a:pt x="1388864" y="70418"/>
                </a:cubicBezTo>
                <a:cubicBezTo>
                  <a:pt x="1391642" y="72402"/>
                  <a:pt x="1392833" y="75379"/>
                  <a:pt x="1392436" y="79347"/>
                </a:cubicBezTo>
                <a:cubicBezTo>
                  <a:pt x="1381721" y="83316"/>
                  <a:pt x="1370608" y="86094"/>
                  <a:pt x="1359099" y="87682"/>
                </a:cubicBezTo>
                <a:cubicBezTo>
                  <a:pt x="1363067" y="98001"/>
                  <a:pt x="1367830" y="108518"/>
                  <a:pt x="1373386" y="119233"/>
                </a:cubicBezTo>
                <a:cubicBezTo>
                  <a:pt x="1392436" y="117249"/>
                  <a:pt x="1411486" y="117249"/>
                  <a:pt x="1430536" y="119233"/>
                </a:cubicBezTo>
                <a:cubicBezTo>
                  <a:pt x="1432521" y="120027"/>
                  <a:pt x="1434703" y="121615"/>
                  <a:pt x="1437085" y="123996"/>
                </a:cubicBezTo>
                <a:cubicBezTo>
                  <a:pt x="1437482" y="127171"/>
                  <a:pt x="1436489" y="129552"/>
                  <a:pt x="1434108" y="131140"/>
                </a:cubicBezTo>
                <a:cubicBezTo>
                  <a:pt x="1415455" y="130346"/>
                  <a:pt x="1397397" y="130941"/>
                  <a:pt x="1379935" y="132926"/>
                </a:cubicBezTo>
                <a:cubicBezTo>
                  <a:pt x="1382316" y="142847"/>
                  <a:pt x="1385094" y="153365"/>
                  <a:pt x="1388269" y="164477"/>
                </a:cubicBezTo>
                <a:cubicBezTo>
                  <a:pt x="1388666" y="170827"/>
                  <a:pt x="1388666" y="177177"/>
                  <a:pt x="1388269" y="183527"/>
                </a:cubicBezTo>
                <a:cubicBezTo>
                  <a:pt x="1386681" y="188290"/>
                  <a:pt x="1384896" y="193251"/>
                  <a:pt x="1382911" y="198410"/>
                </a:cubicBezTo>
                <a:cubicBezTo>
                  <a:pt x="1380133" y="201188"/>
                  <a:pt x="1377355" y="204165"/>
                  <a:pt x="1374577" y="207340"/>
                </a:cubicBezTo>
                <a:cubicBezTo>
                  <a:pt x="1366639" y="212102"/>
                  <a:pt x="1358503" y="216468"/>
                  <a:pt x="1350169" y="220436"/>
                </a:cubicBezTo>
                <a:cubicBezTo>
                  <a:pt x="1338660" y="223611"/>
                  <a:pt x="1327349" y="226786"/>
                  <a:pt x="1316236" y="229961"/>
                </a:cubicBezTo>
                <a:cubicBezTo>
                  <a:pt x="1304727" y="230755"/>
                  <a:pt x="1293217" y="231747"/>
                  <a:pt x="1281708" y="232938"/>
                </a:cubicBezTo>
                <a:cubicBezTo>
                  <a:pt x="1277739" y="230954"/>
                  <a:pt x="1273572" y="229961"/>
                  <a:pt x="1269206" y="229961"/>
                </a:cubicBezTo>
                <a:cubicBezTo>
                  <a:pt x="1266428" y="227977"/>
                  <a:pt x="1264841" y="225794"/>
                  <a:pt x="1264444" y="223413"/>
                </a:cubicBezTo>
                <a:cubicBezTo>
                  <a:pt x="1279922" y="220238"/>
                  <a:pt x="1295797" y="217658"/>
                  <a:pt x="1312069" y="215674"/>
                </a:cubicBezTo>
                <a:cubicBezTo>
                  <a:pt x="1322785" y="212102"/>
                  <a:pt x="1333302" y="207935"/>
                  <a:pt x="1343621" y="203172"/>
                </a:cubicBezTo>
                <a:cubicBezTo>
                  <a:pt x="1349177" y="199204"/>
                  <a:pt x="1354733" y="194640"/>
                  <a:pt x="1360289" y="189480"/>
                </a:cubicBezTo>
                <a:cubicBezTo>
                  <a:pt x="1363067" y="185115"/>
                  <a:pt x="1365052" y="180947"/>
                  <a:pt x="1366242" y="176979"/>
                </a:cubicBezTo>
                <a:cubicBezTo>
                  <a:pt x="1366242" y="171026"/>
                  <a:pt x="1366044" y="164874"/>
                  <a:pt x="1365647" y="158524"/>
                </a:cubicBezTo>
                <a:cubicBezTo>
                  <a:pt x="1363266" y="150983"/>
                  <a:pt x="1360488" y="143840"/>
                  <a:pt x="1357313" y="137093"/>
                </a:cubicBezTo>
                <a:cubicBezTo>
                  <a:pt x="1320800" y="145030"/>
                  <a:pt x="1285478" y="155151"/>
                  <a:pt x="1251347" y="167454"/>
                </a:cubicBezTo>
                <a:cubicBezTo>
                  <a:pt x="1244203" y="162691"/>
                  <a:pt x="1238052" y="157135"/>
                  <a:pt x="1232892" y="150785"/>
                </a:cubicBezTo>
                <a:cubicBezTo>
                  <a:pt x="1232892" y="148801"/>
                  <a:pt x="1233091" y="147015"/>
                  <a:pt x="1233488" y="145427"/>
                </a:cubicBezTo>
                <a:cubicBezTo>
                  <a:pt x="1261269" y="137886"/>
                  <a:pt x="1289447" y="130941"/>
                  <a:pt x="1318022" y="124591"/>
                </a:cubicBezTo>
                <a:cubicBezTo>
                  <a:pt x="1328738" y="123797"/>
                  <a:pt x="1339453" y="122408"/>
                  <a:pt x="1350169" y="120424"/>
                </a:cubicBezTo>
                <a:cubicBezTo>
                  <a:pt x="1345406" y="111296"/>
                  <a:pt x="1340842" y="102565"/>
                  <a:pt x="1336477" y="94230"/>
                </a:cubicBezTo>
                <a:cubicBezTo>
                  <a:pt x="1320999" y="97802"/>
                  <a:pt x="1306116" y="103755"/>
                  <a:pt x="1291828" y="112090"/>
                </a:cubicBezTo>
                <a:cubicBezTo>
                  <a:pt x="1289050" y="114868"/>
                  <a:pt x="1286272" y="117844"/>
                  <a:pt x="1283494" y="121019"/>
                </a:cubicBezTo>
                <a:cubicBezTo>
                  <a:pt x="1279128" y="121813"/>
                  <a:pt x="1275160" y="121615"/>
                  <a:pt x="1271588" y="120424"/>
                </a:cubicBezTo>
                <a:cubicBezTo>
                  <a:pt x="1264841" y="114868"/>
                  <a:pt x="1259285" y="108915"/>
                  <a:pt x="1254919" y="102565"/>
                </a:cubicBezTo>
                <a:cubicBezTo>
                  <a:pt x="1258888" y="98199"/>
                  <a:pt x="1263452" y="94032"/>
                  <a:pt x="1268611" y="90063"/>
                </a:cubicBezTo>
                <a:cubicBezTo>
                  <a:pt x="1286471" y="83713"/>
                  <a:pt x="1304925" y="78157"/>
                  <a:pt x="1323975" y="73394"/>
                </a:cubicBezTo>
                <a:cubicBezTo>
                  <a:pt x="1321197" y="67441"/>
                  <a:pt x="1317824" y="62480"/>
                  <a:pt x="1313855" y="58511"/>
                </a:cubicBezTo>
                <a:cubicBezTo>
                  <a:pt x="1303933" y="62083"/>
                  <a:pt x="1294408" y="66449"/>
                  <a:pt x="1285280" y="71608"/>
                </a:cubicBezTo>
                <a:cubicBezTo>
                  <a:pt x="1281311" y="70815"/>
                  <a:pt x="1277739" y="70021"/>
                  <a:pt x="1274564" y="69227"/>
                </a:cubicBezTo>
                <a:cubicBezTo>
                  <a:pt x="1269008" y="64861"/>
                  <a:pt x="1266230" y="60297"/>
                  <a:pt x="1266230" y="55535"/>
                </a:cubicBezTo>
                <a:cubicBezTo>
                  <a:pt x="1290042" y="42041"/>
                  <a:pt x="1313657" y="29341"/>
                  <a:pt x="1337072" y="17435"/>
                </a:cubicBezTo>
                <a:cubicBezTo>
                  <a:pt x="1343422" y="16641"/>
                  <a:pt x="1349971" y="16046"/>
                  <a:pt x="1356717" y="15649"/>
                </a:cubicBezTo>
                <a:close/>
                <a:moveTo>
                  <a:pt x="798314" y="14458"/>
                </a:moveTo>
                <a:cubicBezTo>
                  <a:pt x="806649" y="14062"/>
                  <a:pt x="814586" y="15451"/>
                  <a:pt x="822127" y="18626"/>
                </a:cubicBezTo>
                <a:cubicBezTo>
                  <a:pt x="824905" y="21007"/>
                  <a:pt x="826096" y="24182"/>
                  <a:pt x="825699" y="28151"/>
                </a:cubicBezTo>
                <a:cubicBezTo>
                  <a:pt x="822127" y="34104"/>
                  <a:pt x="818158" y="39858"/>
                  <a:pt x="813792" y="45415"/>
                </a:cubicBezTo>
                <a:cubicBezTo>
                  <a:pt x="822921" y="48193"/>
                  <a:pt x="832842" y="49979"/>
                  <a:pt x="843558" y="50772"/>
                </a:cubicBezTo>
                <a:cubicBezTo>
                  <a:pt x="847527" y="51566"/>
                  <a:pt x="850900" y="53352"/>
                  <a:pt x="853678" y="56130"/>
                </a:cubicBezTo>
                <a:cubicBezTo>
                  <a:pt x="854472" y="60496"/>
                  <a:pt x="853083" y="63472"/>
                  <a:pt x="849511" y="65060"/>
                </a:cubicBezTo>
                <a:cubicBezTo>
                  <a:pt x="834033" y="63472"/>
                  <a:pt x="818356" y="62083"/>
                  <a:pt x="802481" y="60893"/>
                </a:cubicBezTo>
                <a:cubicBezTo>
                  <a:pt x="798513" y="64465"/>
                  <a:pt x="795536" y="68036"/>
                  <a:pt x="793552" y="71608"/>
                </a:cubicBezTo>
                <a:cubicBezTo>
                  <a:pt x="802283" y="73593"/>
                  <a:pt x="810617" y="76966"/>
                  <a:pt x="818555" y="81729"/>
                </a:cubicBezTo>
                <a:cubicBezTo>
                  <a:pt x="825699" y="86491"/>
                  <a:pt x="832446" y="92444"/>
                  <a:pt x="838796" y="99588"/>
                </a:cubicBezTo>
                <a:cubicBezTo>
                  <a:pt x="842367" y="105144"/>
                  <a:pt x="845542" y="110899"/>
                  <a:pt x="848321" y="116852"/>
                </a:cubicBezTo>
                <a:cubicBezTo>
                  <a:pt x="850305" y="127965"/>
                  <a:pt x="852091" y="139474"/>
                  <a:pt x="853678" y="151380"/>
                </a:cubicBezTo>
                <a:cubicBezTo>
                  <a:pt x="852885" y="162096"/>
                  <a:pt x="851892" y="172613"/>
                  <a:pt x="850702" y="182932"/>
                </a:cubicBezTo>
                <a:cubicBezTo>
                  <a:pt x="847527" y="191266"/>
                  <a:pt x="842764" y="198013"/>
                  <a:pt x="836414" y="203172"/>
                </a:cubicBezTo>
                <a:cubicBezTo>
                  <a:pt x="833636" y="203172"/>
                  <a:pt x="831255" y="202974"/>
                  <a:pt x="829271" y="202577"/>
                </a:cubicBezTo>
                <a:cubicBezTo>
                  <a:pt x="824508" y="199005"/>
                  <a:pt x="820341" y="195036"/>
                  <a:pt x="816769" y="190671"/>
                </a:cubicBezTo>
                <a:cubicBezTo>
                  <a:pt x="822325" y="183130"/>
                  <a:pt x="827088" y="174796"/>
                  <a:pt x="831056" y="165668"/>
                </a:cubicBezTo>
                <a:cubicBezTo>
                  <a:pt x="831453" y="162493"/>
                  <a:pt x="831453" y="159516"/>
                  <a:pt x="831056" y="156738"/>
                </a:cubicBezTo>
                <a:cubicBezTo>
                  <a:pt x="815578" y="157532"/>
                  <a:pt x="802085" y="159715"/>
                  <a:pt x="790575" y="163286"/>
                </a:cubicBezTo>
                <a:cubicBezTo>
                  <a:pt x="790178" y="167652"/>
                  <a:pt x="790377" y="172018"/>
                  <a:pt x="791171" y="176383"/>
                </a:cubicBezTo>
                <a:cubicBezTo>
                  <a:pt x="795139" y="187496"/>
                  <a:pt x="799306" y="198608"/>
                  <a:pt x="803672" y="209721"/>
                </a:cubicBezTo>
                <a:cubicBezTo>
                  <a:pt x="801688" y="212499"/>
                  <a:pt x="798711" y="213491"/>
                  <a:pt x="794742" y="212697"/>
                </a:cubicBezTo>
                <a:cubicBezTo>
                  <a:pt x="789186" y="208729"/>
                  <a:pt x="784424" y="204760"/>
                  <a:pt x="780455" y="200791"/>
                </a:cubicBezTo>
                <a:cubicBezTo>
                  <a:pt x="777280" y="193647"/>
                  <a:pt x="774105" y="186702"/>
                  <a:pt x="770930" y="179955"/>
                </a:cubicBezTo>
                <a:cubicBezTo>
                  <a:pt x="766564" y="155746"/>
                  <a:pt x="764381" y="131933"/>
                  <a:pt x="764381" y="108518"/>
                </a:cubicBezTo>
                <a:cubicBezTo>
                  <a:pt x="758032" y="115661"/>
                  <a:pt x="752872" y="124393"/>
                  <a:pt x="748903" y="134711"/>
                </a:cubicBezTo>
                <a:lnTo>
                  <a:pt x="743546" y="134711"/>
                </a:lnTo>
                <a:cubicBezTo>
                  <a:pt x="737989" y="131140"/>
                  <a:pt x="733425" y="127171"/>
                  <a:pt x="729853" y="122805"/>
                </a:cubicBezTo>
                <a:cubicBezTo>
                  <a:pt x="731441" y="117249"/>
                  <a:pt x="733425" y="111494"/>
                  <a:pt x="735806" y="105541"/>
                </a:cubicBezTo>
                <a:cubicBezTo>
                  <a:pt x="742950" y="91651"/>
                  <a:pt x="751086" y="78355"/>
                  <a:pt x="760214" y="65655"/>
                </a:cubicBezTo>
                <a:cubicBezTo>
                  <a:pt x="752674" y="60496"/>
                  <a:pt x="747117" y="54940"/>
                  <a:pt x="743546" y="48986"/>
                </a:cubicBezTo>
                <a:cubicBezTo>
                  <a:pt x="748705" y="46208"/>
                  <a:pt x="754261" y="44026"/>
                  <a:pt x="760214" y="42438"/>
                </a:cubicBezTo>
                <a:cubicBezTo>
                  <a:pt x="765374" y="42835"/>
                  <a:pt x="770731" y="43033"/>
                  <a:pt x="776288" y="43033"/>
                </a:cubicBezTo>
                <a:cubicBezTo>
                  <a:pt x="783828" y="33112"/>
                  <a:pt x="791171" y="23587"/>
                  <a:pt x="798314" y="14458"/>
                </a:cubicBezTo>
                <a:close/>
                <a:moveTo>
                  <a:pt x="1564481" y="12672"/>
                </a:moveTo>
                <a:cubicBezTo>
                  <a:pt x="1570435" y="13069"/>
                  <a:pt x="1576388" y="13665"/>
                  <a:pt x="1582341" y="14458"/>
                </a:cubicBezTo>
                <a:cubicBezTo>
                  <a:pt x="1587103" y="15649"/>
                  <a:pt x="1590278" y="19022"/>
                  <a:pt x="1591866" y="24579"/>
                </a:cubicBezTo>
                <a:cubicBezTo>
                  <a:pt x="1601391" y="22594"/>
                  <a:pt x="1611114" y="21205"/>
                  <a:pt x="1621036" y="20411"/>
                </a:cubicBezTo>
                <a:lnTo>
                  <a:pt x="1666280" y="20411"/>
                </a:lnTo>
                <a:cubicBezTo>
                  <a:pt x="1675408" y="21602"/>
                  <a:pt x="1684735" y="22991"/>
                  <a:pt x="1694260" y="24579"/>
                </a:cubicBezTo>
                <a:cubicBezTo>
                  <a:pt x="1702594" y="26563"/>
                  <a:pt x="1710135" y="30333"/>
                  <a:pt x="1716881" y="35890"/>
                </a:cubicBezTo>
                <a:cubicBezTo>
                  <a:pt x="1722438" y="41843"/>
                  <a:pt x="1725216" y="49383"/>
                  <a:pt x="1725216" y="58511"/>
                </a:cubicBezTo>
                <a:cubicBezTo>
                  <a:pt x="1723628" y="64861"/>
                  <a:pt x="1721247" y="71608"/>
                  <a:pt x="1718072" y="78752"/>
                </a:cubicBezTo>
                <a:cubicBezTo>
                  <a:pt x="1715294" y="81927"/>
                  <a:pt x="1712317" y="84904"/>
                  <a:pt x="1709142" y="87682"/>
                </a:cubicBezTo>
                <a:lnTo>
                  <a:pt x="1701999" y="87682"/>
                </a:lnTo>
                <a:cubicBezTo>
                  <a:pt x="1696046" y="83316"/>
                  <a:pt x="1691085" y="78554"/>
                  <a:pt x="1687116" y="73394"/>
                </a:cubicBezTo>
                <a:cubicBezTo>
                  <a:pt x="1693069" y="66647"/>
                  <a:pt x="1697435" y="58908"/>
                  <a:pt x="1700213" y="50177"/>
                </a:cubicBezTo>
                <a:cubicBezTo>
                  <a:pt x="1700610" y="45415"/>
                  <a:pt x="1699816" y="41446"/>
                  <a:pt x="1697831" y="38271"/>
                </a:cubicBezTo>
                <a:cubicBezTo>
                  <a:pt x="1692672" y="37080"/>
                  <a:pt x="1687711" y="36088"/>
                  <a:pt x="1682949" y="35294"/>
                </a:cubicBezTo>
                <a:cubicBezTo>
                  <a:pt x="1662708" y="34897"/>
                  <a:pt x="1643460" y="36485"/>
                  <a:pt x="1625203" y="40057"/>
                </a:cubicBezTo>
                <a:cubicBezTo>
                  <a:pt x="1615281" y="43232"/>
                  <a:pt x="1605558" y="46804"/>
                  <a:pt x="1596033" y="50772"/>
                </a:cubicBezTo>
                <a:cubicBezTo>
                  <a:pt x="1593255" y="53154"/>
                  <a:pt x="1590675" y="55535"/>
                  <a:pt x="1588294" y="57916"/>
                </a:cubicBezTo>
                <a:cubicBezTo>
                  <a:pt x="1585516" y="57519"/>
                  <a:pt x="1583135" y="57718"/>
                  <a:pt x="1581150" y="58511"/>
                </a:cubicBezTo>
                <a:cubicBezTo>
                  <a:pt x="1579960" y="72005"/>
                  <a:pt x="1579563" y="85697"/>
                  <a:pt x="1579960" y="99588"/>
                </a:cubicBezTo>
                <a:cubicBezTo>
                  <a:pt x="1580357" y="105144"/>
                  <a:pt x="1582936" y="110304"/>
                  <a:pt x="1587699" y="115066"/>
                </a:cubicBezTo>
                <a:cubicBezTo>
                  <a:pt x="1588096" y="117844"/>
                  <a:pt x="1587302" y="120424"/>
                  <a:pt x="1585317" y="122805"/>
                </a:cubicBezTo>
                <a:cubicBezTo>
                  <a:pt x="1582539" y="123202"/>
                  <a:pt x="1580158" y="123202"/>
                  <a:pt x="1578174" y="122805"/>
                </a:cubicBezTo>
                <a:cubicBezTo>
                  <a:pt x="1570633" y="117646"/>
                  <a:pt x="1564481" y="111693"/>
                  <a:pt x="1559719" y="104946"/>
                </a:cubicBezTo>
                <a:cubicBezTo>
                  <a:pt x="1557338" y="98199"/>
                  <a:pt x="1555750" y="91254"/>
                  <a:pt x="1554956" y="84110"/>
                </a:cubicBezTo>
                <a:cubicBezTo>
                  <a:pt x="1554956" y="62679"/>
                  <a:pt x="1554956" y="42637"/>
                  <a:pt x="1554956" y="23983"/>
                </a:cubicBezTo>
                <a:cubicBezTo>
                  <a:pt x="1557735" y="19618"/>
                  <a:pt x="1560910" y="15847"/>
                  <a:pt x="1564481" y="12672"/>
                </a:cubicBezTo>
                <a:close/>
                <a:moveTo>
                  <a:pt x="1967508" y="9101"/>
                </a:moveTo>
                <a:cubicBezTo>
                  <a:pt x="1973461" y="8704"/>
                  <a:pt x="1979811" y="9101"/>
                  <a:pt x="1986558" y="10291"/>
                </a:cubicBezTo>
                <a:cubicBezTo>
                  <a:pt x="1990527" y="11085"/>
                  <a:pt x="1994297" y="13466"/>
                  <a:pt x="1997869" y="17435"/>
                </a:cubicBezTo>
                <a:cubicBezTo>
                  <a:pt x="1997075" y="35294"/>
                  <a:pt x="1996877" y="53154"/>
                  <a:pt x="1997274" y="71013"/>
                </a:cubicBezTo>
                <a:cubicBezTo>
                  <a:pt x="2006799" y="70219"/>
                  <a:pt x="2016522" y="69822"/>
                  <a:pt x="2026444" y="69822"/>
                </a:cubicBezTo>
                <a:cubicBezTo>
                  <a:pt x="2033191" y="70219"/>
                  <a:pt x="2039739" y="71608"/>
                  <a:pt x="2046089" y="73990"/>
                </a:cubicBezTo>
                <a:cubicBezTo>
                  <a:pt x="2048074" y="75577"/>
                  <a:pt x="2049066" y="78157"/>
                  <a:pt x="2049066" y="81729"/>
                </a:cubicBezTo>
                <a:cubicBezTo>
                  <a:pt x="2048272" y="83316"/>
                  <a:pt x="2047082" y="84705"/>
                  <a:pt x="2045494" y="85896"/>
                </a:cubicBezTo>
                <a:cubicBezTo>
                  <a:pt x="2027635" y="85499"/>
                  <a:pt x="2010767" y="87682"/>
                  <a:pt x="1994892" y="92444"/>
                </a:cubicBezTo>
                <a:cubicBezTo>
                  <a:pt x="1994496" y="95619"/>
                  <a:pt x="1994694" y="98794"/>
                  <a:pt x="1995488" y="101969"/>
                </a:cubicBezTo>
                <a:cubicBezTo>
                  <a:pt x="1999457" y="101969"/>
                  <a:pt x="2003227" y="103160"/>
                  <a:pt x="2006799" y="105541"/>
                </a:cubicBezTo>
                <a:cubicBezTo>
                  <a:pt x="2020292" y="115066"/>
                  <a:pt x="2034183" y="125583"/>
                  <a:pt x="2048471" y="137093"/>
                </a:cubicBezTo>
                <a:cubicBezTo>
                  <a:pt x="2055614" y="143840"/>
                  <a:pt x="2061369" y="151380"/>
                  <a:pt x="2065735" y="159715"/>
                </a:cubicBezTo>
                <a:lnTo>
                  <a:pt x="2065735" y="167454"/>
                </a:lnTo>
                <a:cubicBezTo>
                  <a:pt x="2064147" y="168644"/>
                  <a:pt x="2062758" y="169835"/>
                  <a:pt x="2061567" y="171026"/>
                </a:cubicBezTo>
                <a:cubicBezTo>
                  <a:pt x="2057996" y="171026"/>
                  <a:pt x="2054821" y="170430"/>
                  <a:pt x="2052042" y="169240"/>
                </a:cubicBezTo>
                <a:cubicBezTo>
                  <a:pt x="2047280" y="164477"/>
                  <a:pt x="2042716" y="160112"/>
                  <a:pt x="2038350" y="156143"/>
                </a:cubicBezTo>
                <a:cubicBezTo>
                  <a:pt x="2037557" y="150983"/>
                  <a:pt x="2035572" y="146618"/>
                  <a:pt x="2032397" y="143046"/>
                </a:cubicBezTo>
                <a:cubicBezTo>
                  <a:pt x="2020094" y="133521"/>
                  <a:pt x="2007394" y="125385"/>
                  <a:pt x="1994297" y="118638"/>
                </a:cubicBezTo>
                <a:cubicBezTo>
                  <a:pt x="1992313" y="132529"/>
                  <a:pt x="1991916" y="146816"/>
                  <a:pt x="1993106" y="161501"/>
                </a:cubicBezTo>
                <a:cubicBezTo>
                  <a:pt x="2001044" y="161104"/>
                  <a:pt x="2008982" y="161501"/>
                  <a:pt x="2016919" y="162691"/>
                </a:cubicBezTo>
                <a:cubicBezTo>
                  <a:pt x="2021285" y="163485"/>
                  <a:pt x="2025650" y="165072"/>
                  <a:pt x="2030016" y="167454"/>
                </a:cubicBezTo>
                <a:cubicBezTo>
                  <a:pt x="2030810" y="169835"/>
                  <a:pt x="2031206" y="172811"/>
                  <a:pt x="2031206" y="176383"/>
                </a:cubicBezTo>
                <a:cubicBezTo>
                  <a:pt x="2018507" y="179161"/>
                  <a:pt x="2005608" y="181741"/>
                  <a:pt x="1992511" y="184122"/>
                </a:cubicBezTo>
                <a:cubicBezTo>
                  <a:pt x="1992908" y="202379"/>
                  <a:pt x="1995686" y="220040"/>
                  <a:pt x="2000846" y="237105"/>
                </a:cubicBezTo>
                <a:cubicBezTo>
                  <a:pt x="2000052" y="237899"/>
                  <a:pt x="1999258" y="238891"/>
                  <a:pt x="1998464" y="240082"/>
                </a:cubicBezTo>
                <a:cubicBezTo>
                  <a:pt x="1994496" y="240479"/>
                  <a:pt x="1991321" y="239883"/>
                  <a:pt x="1988939" y="238296"/>
                </a:cubicBezTo>
                <a:cubicBezTo>
                  <a:pt x="1984177" y="233930"/>
                  <a:pt x="1980605" y="229763"/>
                  <a:pt x="1978224" y="225794"/>
                </a:cubicBezTo>
                <a:cubicBezTo>
                  <a:pt x="1977827" y="212301"/>
                  <a:pt x="1976636" y="199204"/>
                  <a:pt x="1974652" y="186504"/>
                </a:cubicBezTo>
                <a:cubicBezTo>
                  <a:pt x="1972271" y="186901"/>
                  <a:pt x="1969889" y="187099"/>
                  <a:pt x="1967508" y="187099"/>
                </a:cubicBezTo>
                <a:cubicBezTo>
                  <a:pt x="1959571" y="182733"/>
                  <a:pt x="1952824" y="176780"/>
                  <a:pt x="1947267" y="169240"/>
                </a:cubicBezTo>
                <a:cubicBezTo>
                  <a:pt x="1954014" y="164080"/>
                  <a:pt x="1962547" y="161501"/>
                  <a:pt x="1972866" y="161501"/>
                </a:cubicBezTo>
                <a:cubicBezTo>
                  <a:pt x="1972866" y="144832"/>
                  <a:pt x="1971477" y="129354"/>
                  <a:pt x="1968699" y="115066"/>
                </a:cubicBezTo>
                <a:cubicBezTo>
                  <a:pt x="1954411" y="127369"/>
                  <a:pt x="1942307" y="141062"/>
                  <a:pt x="1932385" y="156143"/>
                </a:cubicBezTo>
                <a:cubicBezTo>
                  <a:pt x="1930400" y="161302"/>
                  <a:pt x="1928614" y="166461"/>
                  <a:pt x="1927027" y="171621"/>
                </a:cubicBezTo>
                <a:cubicBezTo>
                  <a:pt x="1928217" y="174002"/>
                  <a:pt x="1928813" y="176979"/>
                  <a:pt x="1928813" y="180551"/>
                </a:cubicBezTo>
                <a:cubicBezTo>
                  <a:pt x="1928019" y="182138"/>
                  <a:pt x="1926828" y="183329"/>
                  <a:pt x="1925241" y="184122"/>
                </a:cubicBezTo>
                <a:cubicBezTo>
                  <a:pt x="1922066" y="184122"/>
                  <a:pt x="1919089" y="183924"/>
                  <a:pt x="1916311" y="183527"/>
                </a:cubicBezTo>
                <a:cubicBezTo>
                  <a:pt x="1911152" y="179161"/>
                  <a:pt x="1906389" y="174597"/>
                  <a:pt x="1902024" y="169835"/>
                </a:cubicBezTo>
                <a:cubicBezTo>
                  <a:pt x="1901230" y="165866"/>
                  <a:pt x="1901230" y="161897"/>
                  <a:pt x="1902024" y="157929"/>
                </a:cubicBezTo>
                <a:cubicBezTo>
                  <a:pt x="1904405" y="151182"/>
                  <a:pt x="1906985" y="144236"/>
                  <a:pt x="1909763" y="137093"/>
                </a:cubicBezTo>
                <a:cubicBezTo>
                  <a:pt x="1916113" y="126774"/>
                  <a:pt x="1922661" y="117051"/>
                  <a:pt x="1929408" y="107922"/>
                </a:cubicBezTo>
                <a:cubicBezTo>
                  <a:pt x="1923455" y="107922"/>
                  <a:pt x="1918692" y="106533"/>
                  <a:pt x="1915121" y="103755"/>
                </a:cubicBezTo>
                <a:cubicBezTo>
                  <a:pt x="1909961" y="98596"/>
                  <a:pt x="1905794" y="94032"/>
                  <a:pt x="1902619" y="90063"/>
                </a:cubicBezTo>
                <a:cubicBezTo>
                  <a:pt x="1922860" y="82919"/>
                  <a:pt x="1944886" y="77958"/>
                  <a:pt x="1968699" y="75180"/>
                </a:cubicBezTo>
                <a:cubicBezTo>
                  <a:pt x="1967508" y="52558"/>
                  <a:pt x="1967111" y="30532"/>
                  <a:pt x="1967508" y="9101"/>
                </a:cubicBezTo>
                <a:close/>
                <a:moveTo>
                  <a:pt x="464642" y="22"/>
                </a:moveTo>
                <a:cubicBezTo>
                  <a:pt x="471785" y="121"/>
                  <a:pt x="478830" y="568"/>
                  <a:pt x="485775" y="1361"/>
                </a:cubicBezTo>
                <a:cubicBezTo>
                  <a:pt x="494506" y="2949"/>
                  <a:pt x="502047" y="7116"/>
                  <a:pt x="508397" y="13863"/>
                </a:cubicBezTo>
                <a:cubicBezTo>
                  <a:pt x="508397" y="17038"/>
                  <a:pt x="507207" y="19816"/>
                  <a:pt x="504825" y="22197"/>
                </a:cubicBezTo>
                <a:cubicBezTo>
                  <a:pt x="492522" y="19419"/>
                  <a:pt x="479425" y="18229"/>
                  <a:pt x="465535" y="18626"/>
                </a:cubicBezTo>
                <a:cubicBezTo>
                  <a:pt x="453232" y="21007"/>
                  <a:pt x="440928" y="23388"/>
                  <a:pt x="428625" y="25769"/>
                </a:cubicBezTo>
                <a:cubicBezTo>
                  <a:pt x="425450" y="24579"/>
                  <a:pt x="422474" y="23388"/>
                  <a:pt x="419696" y="22197"/>
                </a:cubicBezTo>
                <a:cubicBezTo>
                  <a:pt x="414536" y="18229"/>
                  <a:pt x="411956" y="13863"/>
                  <a:pt x="411956" y="9101"/>
                </a:cubicBezTo>
                <a:cubicBezTo>
                  <a:pt x="421878" y="5926"/>
                  <a:pt x="432197" y="3147"/>
                  <a:pt x="442913" y="766"/>
                </a:cubicBezTo>
                <a:cubicBezTo>
                  <a:pt x="450255" y="171"/>
                  <a:pt x="457498" y="-77"/>
                  <a:pt x="464642" y="22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lang="zh-CN" altLang="en-US" sz="2400" dirty="0">
              <a:solidFill>
                <a:prstClr val="black"/>
              </a:solidFill>
              <a:latin typeface="沐瑶随心手写体" panose="02010600010101010101" pitchFamily="2" charset="-122"/>
              <a:ea typeface="沐瑶随心手写体" panose="02010600010101010101" pitchFamily="2" charset="-122"/>
              <a:cs typeface="Miriam" panose="020B0502050101010101" pitchFamily="34" charset="-79"/>
            </a:endParaRPr>
          </a:p>
        </p:txBody>
      </p:sp>
      <p:sp>
        <p:nvSpPr>
          <p:cNvPr id="35" name="自由线条-23_矢量">
            <a:extLst>
              <a:ext uri="{FF2B5EF4-FFF2-40B4-BE49-F238E27FC236}">
                <a16:creationId xmlns:a16="http://schemas.microsoft.com/office/drawing/2014/main" id="{82519BA3-F108-4913-867D-C98405AF79CC}"/>
              </a:ext>
            </a:extLst>
          </p:cNvPr>
          <p:cNvSpPr/>
          <p:nvPr/>
        </p:nvSpPr>
        <p:spPr>
          <a:xfrm>
            <a:off x="889106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7" name="自由线条-25_矢量">
            <a:extLst>
              <a:ext uri="{FF2B5EF4-FFF2-40B4-BE49-F238E27FC236}">
                <a16:creationId xmlns:a16="http://schemas.microsoft.com/office/drawing/2014/main" id="{77A9E9A5-2BCB-427E-80B3-F50EADA0F2A0}"/>
              </a:ext>
            </a:extLst>
          </p:cNvPr>
          <p:cNvSpPr/>
          <p:nvPr/>
        </p:nvSpPr>
        <p:spPr>
          <a:xfrm>
            <a:off x="5118831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1" name="自由线条-27_矢量">
            <a:extLst>
              <a:ext uri="{FF2B5EF4-FFF2-40B4-BE49-F238E27FC236}">
                <a16:creationId xmlns:a16="http://schemas.microsoft.com/office/drawing/2014/main" id="{9BFA783E-63BD-414D-9374-8B7AFF8D95E8}"/>
              </a:ext>
            </a:extLst>
          </p:cNvPr>
          <p:cNvSpPr/>
          <p:nvPr/>
        </p:nvSpPr>
        <p:spPr>
          <a:xfrm>
            <a:off x="8386737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3" name="文本框-2_矢量">
            <a:extLst>
              <a:ext uri="{FF2B5EF4-FFF2-40B4-BE49-F238E27FC236}">
                <a16:creationId xmlns:a16="http://schemas.microsoft.com/office/drawing/2014/main" id="{388B8E99-C22F-47CD-A767-B0F00A1DF063}"/>
              </a:ext>
            </a:extLst>
          </p:cNvPr>
          <p:cNvSpPr txBox="1"/>
          <p:nvPr/>
        </p:nvSpPr>
        <p:spPr>
          <a:xfrm>
            <a:off x="5584421" y="1080875"/>
            <a:ext cx="3654624" cy="780454"/>
          </a:xfrm>
          <a:custGeom>
            <a:avLst/>
            <a:gdLst/>
            <a:ahLst/>
            <a:cxnLst/>
            <a:rect l="l" t="t" r="r" b="b"/>
            <a:pathLst>
              <a:path w="3654624" h="780454">
                <a:moveTo>
                  <a:pt x="1854399" y="573286"/>
                </a:moveTo>
                <a:cubicBezTo>
                  <a:pt x="1872258" y="576857"/>
                  <a:pt x="1891308" y="579834"/>
                  <a:pt x="1911549" y="582215"/>
                </a:cubicBezTo>
                <a:cubicBezTo>
                  <a:pt x="1919883" y="586978"/>
                  <a:pt x="1927622" y="593526"/>
                  <a:pt x="1934766" y="601861"/>
                </a:cubicBezTo>
                <a:cubicBezTo>
                  <a:pt x="1933575" y="626864"/>
                  <a:pt x="1938933" y="649485"/>
                  <a:pt x="1950839" y="669726"/>
                </a:cubicBezTo>
                <a:cubicBezTo>
                  <a:pt x="1959174" y="681632"/>
                  <a:pt x="1970485" y="691753"/>
                  <a:pt x="1984772" y="700087"/>
                </a:cubicBezTo>
                <a:cubicBezTo>
                  <a:pt x="2009775" y="698896"/>
                  <a:pt x="2031802" y="692348"/>
                  <a:pt x="2050852" y="680442"/>
                </a:cubicBezTo>
                <a:cubicBezTo>
                  <a:pt x="2071093" y="661392"/>
                  <a:pt x="2086571" y="639961"/>
                  <a:pt x="2097286" y="616148"/>
                </a:cubicBezTo>
                <a:cubicBezTo>
                  <a:pt x="2115146" y="614957"/>
                  <a:pt x="2132410" y="617934"/>
                  <a:pt x="2149078" y="625078"/>
                </a:cubicBezTo>
                <a:cubicBezTo>
                  <a:pt x="2159794" y="631031"/>
                  <a:pt x="2164557" y="641151"/>
                  <a:pt x="2163366" y="655439"/>
                </a:cubicBezTo>
                <a:cubicBezTo>
                  <a:pt x="2155032" y="673298"/>
                  <a:pt x="2144911" y="689967"/>
                  <a:pt x="2133005" y="705445"/>
                </a:cubicBezTo>
                <a:cubicBezTo>
                  <a:pt x="2116336" y="719732"/>
                  <a:pt x="2099072" y="732234"/>
                  <a:pt x="2081213" y="742950"/>
                </a:cubicBezTo>
                <a:cubicBezTo>
                  <a:pt x="2062163" y="745331"/>
                  <a:pt x="2043113" y="748307"/>
                  <a:pt x="2024063" y="751879"/>
                </a:cubicBezTo>
                <a:cubicBezTo>
                  <a:pt x="1991916" y="747117"/>
                  <a:pt x="1962746" y="736996"/>
                  <a:pt x="1936552" y="721518"/>
                </a:cubicBezTo>
                <a:cubicBezTo>
                  <a:pt x="1915121" y="703659"/>
                  <a:pt x="1895475" y="684609"/>
                  <a:pt x="1877616" y="664368"/>
                </a:cubicBezTo>
                <a:cubicBezTo>
                  <a:pt x="1868091" y="648890"/>
                  <a:pt x="1859161" y="634603"/>
                  <a:pt x="1850827" y="621506"/>
                </a:cubicBezTo>
                <a:cubicBezTo>
                  <a:pt x="1848446" y="602456"/>
                  <a:pt x="1849636" y="586382"/>
                  <a:pt x="1854399" y="573286"/>
                </a:cubicBezTo>
                <a:close/>
                <a:moveTo>
                  <a:pt x="1222177" y="550068"/>
                </a:moveTo>
                <a:cubicBezTo>
                  <a:pt x="1242418" y="551259"/>
                  <a:pt x="1263849" y="554236"/>
                  <a:pt x="1286471" y="558998"/>
                </a:cubicBezTo>
                <a:cubicBezTo>
                  <a:pt x="1318618" y="581620"/>
                  <a:pt x="1346597" y="609004"/>
                  <a:pt x="1370410" y="641151"/>
                </a:cubicBezTo>
                <a:cubicBezTo>
                  <a:pt x="1371600" y="653057"/>
                  <a:pt x="1367433" y="662582"/>
                  <a:pt x="1357908" y="669726"/>
                </a:cubicBezTo>
                <a:lnTo>
                  <a:pt x="1336477" y="669726"/>
                </a:lnTo>
                <a:cubicBezTo>
                  <a:pt x="1288852" y="635198"/>
                  <a:pt x="1250752" y="595312"/>
                  <a:pt x="1222177" y="550068"/>
                </a:cubicBezTo>
                <a:close/>
                <a:moveTo>
                  <a:pt x="387549" y="533995"/>
                </a:moveTo>
                <a:cubicBezTo>
                  <a:pt x="374452" y="566142"/>
                  <a:pt x="366713" y="601265"/>
                  <a:pt x="364332" y="639365"/>
                </a:cubicBezTo>
                <a:cubicBezTo>
                  <a:pt x="375047" y="659606"/>
                  <a:pt x="389930" y="676275"/>
                  <a:pt x="408980" y="689371"/>
                </a:cubicBezTo>
                <a:cubicBezTo>
                  <a:pt x="429221" y="691753"/>
                  <a:pt x="448866" y="691753"/>
                  <a:pt x="467916" y="689371"/>
                </a:cubicBezTo>
                <a:cubicBezTo>
                  <a:pt x="482204" y="684609"/>
                  <a:pt x="495300" y="679251"/>
                  <a:pt x="507207" y="673298"/>
                </a:cubicBezTo>
                <a:cubicBezTo>
                  <a:pt x="497682" y="667345"/>
                  <a:pt x="488752" y="662582"/>
                  <a:pt x="480418" y="659011"/>
                </a:cubicBezTo>
                <a:cubicBezTo>
                  <a:pt x="439936" y="619720"/>
                  <a:pt x="408980" y="578048"/>
                  <a:pt x="387549" y="533995"/>
                </a:cubicBezTo>
                <a:close/>
                <a:moveTo>
                  <a:pt x="214313" y="525065"/>
                </a:moveTo>
                <a:cubicBezTo>
                  <a:pt x="234554" y="528637"/>
                  <a:pt x="255389" y="533400"/>
                  <a:pt x="276821" y="539353"/>
                </a:cubicBezTo>
                <a:cubicBezTo>
                  <a:pt x="283964" y="546496"/>
                  <a:pt x="286941" y="556021"/>
                  <a:pt x="285750" y="567928"/>
                </a:cubicBezTo>
                <a:cubicBezTo>
                  <a:pt x="220266" y="597693"/>
                  <a:pt x="154186" y="623292"/>
                  <a:pt x="87511" y="644723"/>
                </a:cubicBezTo>
                <a:cubicBezTo>
                  <a:pt x="77986" y="642342"/>
                  <a:pt x="69652" y="639365"/>
                  <a:pt x="62508" y="635793"/>
                </a:cubicBezTo>
                <a:cubicBezTo>
                  <a:pt x="44649" y="620315"/>
                  <a:pt x="31552" y="604837"/>
                  <a:pt x="23218" y="589359"/>
                </a:cubicBezTo>
                <a:cubicBezTo>
                  <a:pt x="81558" y="565546"/>
                  <a:pt x="145257" y="544115"/>
                  <a:pt x="214313" y="525065"/>
                </a:cubicBezTo>
                <a:close/>
                <a:moveTo>
                  <a:pt x="669727" y="503634"/>
                </a:moveTo>
                <a:cubicBezTo>
                  <a:pt x="598289" y="506015"/>
                  <a:pt x="528043" y="512564"/>
                  <a:pt x="458986" y="523279"/>
                </a:cubicBezTo>
                <a:cubicBezTo>
                  <a:pt x="470893" y="547092"/>
                  <a:pt x="482204" y="571500"/>
                  <a:pt x="492919" y="596503"/>
                </a:cubicBezTo>
                <a:cubicBezTo>
                  <a:pt x="507207" y="610790"/>
                  <a:pt x="520304" y="627459"/>
                  <a:pt x="532210" y="646509"/>
                </a:cubicBezTo>
                <a:cubicBezTo>
                  <a:pt x="531019" y="654843"/>
                  <a:pt x="530424" y="661987"/>
                  <a:pt x="530424" y="667940"/>
                </a:cubicBezTo>
                <a:cubicBezTo>
                  <a:pt x="566143" y="648890"/>
                  <a:pt x="601861" y="629245"/>
                  <a:pt x="637580" y="609004"/>
                </a:cubicBezTo>
                <a:cubicBezTo>
                  <a:pt x="655439" y="575667"/>
                  <a:pt x="666155" y="540543"/>
                  <a:pt x="669727" y="503634"/>
                </a:cubicBezTo>
                <a:close/>
                <a:moveTo>
                  <a:pt x="1788319" y="492249"/>
                </a:moveTo>
                <a:cubicBezTo>
                  <a:pt x="1806179" y="492695"/>
                  <a:pt x="1824038" y="496490"/>
                  <a:pt x="1841897" y="503634"/>
                </a:cubicBezTo>
                <a:cubicBezTo>
                  <a:pt x="1852613" y="509587"/>
                  <a:pt x="1857375" y="519112"/>
                  <a:pt x="1856185" y="532209"/>
                </a:cubicBezTo>
                <a:cubicBezTo>
                  <a:pt x="1828800" y="579834"/>
                  <a:pt x="1800225" y="626268"/>
                  <a:pt x="1770460" y="671512"/>
                </a:cubicBezTo>
                <a:lnTo>
                  <a:pt x="1734741" y="671512"/>
                </a:lnTo>
                <a:cubicBezTo>
                  <a:pt x="1720454" y="658415"/>
                  <a:pt x="1709738" y="644128"/>
                  <a:pt x="1702594" y="628650"/>
                </a:cubicBezTo>
                <a:cubicBezTo>
                  <a:pt x="1719263" y="578643"/>
                  <a:pt x="1741885" y="533400"/>
                  <a:pt x="1770460" y="492918"/>
                </a:cubicBezTo>
                <a:cubicBezTo>
                  <a:pt x="1776413" y="492323"/>
                  <a:pt x="1782366" y="492100"/>
                  <a:pt x="1788319" y="492249"/>
                </a:cubicBezTo>
                <a:close/>
                <a:moveTo>
                  <a:pt x="2129433" y="487561"/>
                </a:moveTo>
                <a:cubicBezTo>
                  <a:pt x="2153246" y="486370"/>
                  <a:pt x="2176463" y="489942"/>
                  <a:pt x="2199085" y="498276"/>
                </a:cubicBezTo>
                <a:cubicBezTo>
                  <a:pt x="2224088" y="529232"/>
                  <a:pt x="2247900" y="561379"/>
                  <a:pt x="2270522" y="594717"/>
                </a:cubicBezTo>
                <a:cubicBezTo>
                  <a:pt x="2271713" y="607814"/>
                  <a:pt x="2268141" y="619125"/>
                  <a:pt x="2259807" y="628650"/>
                </a:cubicBezTo>
                <a:cubicBezTo>
                  <a:pt x="2244328" y="625078"/>
                  <a:pt x="2231827" y="619125"/>
                  <a:pt x="2222302" y="610790"/>
                </a:cubicBezTo>
                <a:cubicBezTo>
                  <a:pt x="2179439" y="571500"/>
                  <a:pt x="2148483" y="530423"/>
                  <a:pt x="2129433" y="487561"/>
                </a:cubicBezTo>
                <a:close/>
                <a:moveTo>
                  <a:pt x="1959769" y="487561"/>
                </a:moveTo>
                <a:cubicBezTo>
                  <a:pt x="1984772" y="487561"/>
                  <a:pt x="2007989" y="491132"/>
                  <a:pt x="2029421" y="498276"/>
                </a:cubicBezTo>
                <a:cubicBezTo>
                  <a:pt x="2034183" y="503039"/>
                  <a:pt x="2038946" y="508396"/>
                  <a:pt x="2043708" y="514350"/>
                </a:cubicBezTo>
                <a:cubicBezTo>
                  <a:pt x="2048471" y="554831"/>
                  <a:pt x="2055614" y="594717"/>
                  <a:pt x="2065139" y="634007"/>
                </a:cubicBezTo>
                <a:cubicBezTo>
                  <a:pt x="2059186" y="639961"/>
                  <a:pt x="2050852" y="642342"/>
                  <a:pt x="2040136" y="641151"/>
                </a:cubicBezTo>
                <a:cubicBezTo>
                  <a:pt x="2017514" y="629245"/>
                  <a:pt x="1998464" y="613171"/>
                  <a:pt x="1982986" y="592931"/>
                </a:cubicBezTo>
                <a:cubicBezTo>
                  <a:pt x="1975843" y="571500"/>
                  <a:pt x="1968103" y="551259"/>
                  <a:pt x="1959769" y="532209"/>
                </a:cubicBezTo>
                <a:cubicBezTo>
                  <a:pt x="1957388" y="515540"/>
                  <a:pt x="1957388" y="500657"/>
                  <a:pt x="1959769" y="487561"/>
                </a:cubicBezTo>
                <a:close/>
                <a:moveTo>
                  <a:pt x="1309688" y="378618"/>
                </a:moveTo>
                <a:cubicBezTo>
                  <a:pt x="1263254" y="385762"/>
                  <a:pt x="1219796" y="397073"/>
                  <a:pt x="1179314" y="412551"/>
                </a:cubicBezTo>
                <a:cubicBezTo>
                  <a:pt x="1175743" y="436364"/>
                  <a:pt x="1172171" y="458986"/>
                  <a:pt x="1168599" y="480417"/>
                </a:cubicBezTo>
                <a:cubicBezTo>
                  <a:pt x="1229321" y="470892"/>
                  <a:pt x="1290043" y="468511"/>
                  <a:pt x="1350764" y="473273"/>
                </a:cubicBezTo>
                <a:cubicBezTo>
                  <a:pt x="1341239" y="438745"/>
                  <a:pt x="1327547" y="407193"/>
                  <a:pt x="1309688" y="378618"/>
                </a:cubicBezTo>
                <a:close/>
                <a:moveTo>
                  <a:pt x="483989" y="358973"/>
                </a:moveTo>
                <a:cubicBezTo>
                  <a:pt x="454224" y="393501"/>
                  <a:pt x="433388" y="429815"/>
                  <a:pt x="421482" y="467915"/>
                </a:cubicBezTo>
                <a:cubicBezTo>
                  <a:pt x="465535" y="465534"/>
                  <a:pt x="509588" y="463153"/>
                  <a:pt x="553641" y="460771"/>
                </a:cubicBezTo>
                <a:cubicBezTo>
                  <a:pt x="531019" y="429815"/>
                  <a:pt x="512564" y="395882"/>
                  <a:pt x="498277" y="358973"/>
                </a:cubicBezTo>
                <a:cubicBezTo>
                  <a:pt x="493514" y="358973"/>
                  <a:pt x="488752" y="358973"/>
                  <a:pt x="483989" y="358973"/>
                </a:cubicBezTo>
                <a:close/>
                <a:moveTo>
                  <a:pt x="148233" y="357187"/>
                </a:moveTo>
                <a:cubicBezTo>
                  <a:pt x="173236" y="355996"/>
                  <a:pt x="198240" y="357782"/>
                  <a:pt x="223243" y="362545"/>
                </a:cubicBezTo>
                <a:cubicBezTo>
                  <a:pt x="230386" y="366117"/>
                  <a:pt x="238125" y="370284"/>
                  <a:pt x="246460" y="375046"/>
                </a:cubicBezTo>
                <a:cubicBezTo>
                  <a:pt x="251222" y="381000"/>
                  <a:pt x="253604" y="388739"/>
                  <a:pt x="253604" y="398264"/>
                </a:cubicBezTo>
                <a:cubicBezTo>
                  <a:pt x="192882" y="417314"/>
                  <a:pt x="133350" y="438150"/>
                  <a:pt x="75010" y="460771"/>
                </a:cubicBezTo>
                <a:cubicBezTo>
                  <a:pt x="59532" y="461962"/>
                  <a:pt x="47030" y="458986"/>
                  <a:pt x="37505" y="451842"/>
                </a:cubicBezTo>
                <a:cubicBezTo>
                  <a:pt x="23218" y="437554"/>
                  <a:pt x="10716" y="424457"/>
                  <a:pt x="0" y="412551"/>
                </a:cubicBezTo>
                <a:cubicBezTo>
                  <a:pt x="2382" y="401836"/>
                  <a:pt x="7740" y="394692"/>
                  <a:pt x="16074" y="391120"/>
                </a:cubicBezTo>
                <a:cubicBezTo>
                  <a:pt x="61318" y="385167"/>
                  <a:pt x="105371" y="373856"/>
                  <a:pt x="148233" y="357187"/>
                </a:cubicBezTo>
                <a:close/>
                <a:moveTo>
                  <a:pt x="3309938" y="333970"/>
                </a:moveTo>
                <a:lnTo>
                  <a:pt x="3465314" y="333970"/>
                </a:lnTo>
                <a:cubicBezTo>
                  <a:pt x="3498652" y="338732"/>
                  <a:pt x="3532585" y="344090"/>
                  <a:pt x="3567113" y="350043"/>
                </a:cubicBezTo>
                <a:cubicBezTo>
                  <a:pt x="3593307" y="358378"/>
                  <a:pt x="3617119" y="375046"/>
                  <a:pt x="3638550" y="400050"/>
                </a:cubicBezTo>
                <a:cubicBezTo>
                  <a:pt x="3643313" y="411956"/>
                  <a:pt x="3648671" y="425053"/>
                  <a:pt x="3654624" y="439340"/>
                </a:cubicBezTo>
                <a:cubicBezTo>
                  <a:pt x="3653433" y="452437"/>
                  <a:pt x="3653433" y="467320"/>
                  <a:pt x="3654624" y="483989"/>
                </a:cubicBezTo>
                <a:cubicBezTo>
                  <a:pt x="3648671" y="503039"/>
                  <a:pt x="3640931" y="520898"/>
                  <a:pt x="3631407" y="537567"/>
                </a:cubicBezTo>
                <a:cubicBezTo>
                  <a:pt x="3619500" y="548282"/>
                  <a:pt x="3608189" y="559593"/>
                  <a:pt x="3597474" y="571500"/>
                </a:cubicBezTo>
                <a:cubicBezTo>
                  <a:pt x="3560564" y="595312"/>
                  <a:pt x="3522464" y="616148"/>
                  <a:pt x="3483174" y="634007"/>
                </a:cubicBezTo>
                <a:cubicBezTo>
                  <a:pt x="3459361" y="632817"/>
                  <a:pt x="3440907" y="625673"/>
                  <a:pt x="3427809" y="612576"/>
                </a:cubicBezTo>
                <a:cubicBezTo>
                  <a:pt x="3429000" y="604242"/>
                  <a:pt x="3430786" y="597098"/>
                  <a:pt x="3433167" y="591145"/>
                </a:cubicBezTo>
                <a:cubicBezTo>
                  <a:pt x="3445074" y="584001"/>
                  <a:pt x="3457575" y="578643"/>
                  <a:pt x="3470672" y="575071"/>
                </a:cubicBezTo>
                <a:cubicBezTo>
                  <a:pt x="3505200" y="553640"/>
                  <a:pt x="3538538" y="526851"/>
                  <a:pt x="3570685" y="494704"/>
                </a:cubicBezTo>
                <a:cubicBezTo>
                  <a:pt x="3576638" y="482798"/>
                  <a:pt x="3581995" y="470296"/>
                  <a:pt x="3586758" y="457200"/>
                </a:cubicBezTo>
                <a:cubicBezTo>
                  <a:pt x="3587949" y="432196"/>
                  <a:pt x="3583186" y="410170"/>
                  <a:pt x="3572471" y="391120"/>
                </a:cubicBezTo>
                <a:cubicBezTo>
                  <a:pt x="3510558" y="381595"/>
                  <a:pt x="3447455" y="379809"/>
                  <a:pt x="3383161" y="385762"/>
                </a:cubicBezTo>
                <a:cubicBezTo>
                  <a:pt x="3358158" y="392906"/>
                  <a:pt x="3333750" y="400050"/>
                  <a:pt x="3309938" y="407193"/>
                </a:cubicBezTo>
                <a:cubicBezTo>
                  <a:pt x="3292078" y="419100"/>
                  <a:pt x="3276600" y="431601"/>
                  <a:pt x="3263503" y="444698"/>
                </a:cubicBezTo>
                <a:cubicBezTo>
                  <a:pt x="3261122" y="462557"/>
                  <a:pt x="3260527" y="481607"/>
                  <a:pt x="3261717" y="501848"/>
                </a:cubicBezTo>
                <a:cubicBezTo>
                  <a:pt x="3266480" y="531614"/>
                  <a:pt x="3277195" y="559593"/>
                  <a:pt x="3293864" y="585787"/>
                </a:cubicBezTo>
                <a:cubicBezTo>
                  <a:pt x="3329583" y="540543"/>
                  <a:pt x="3370659" y="501253"/>
                  <a:pt x="3417094" y="467915"/>
                </a:cubicBezTo>
                <a:cubicBezTo>
                  <a:pt x="3438525" y="467915"/>
                  <a:pt x="3459957" y="471487"/>
                  <a:pt x="3481388" y="478631"/>
                </a:cubicBezTo>
                <a:cubicBezTo>
                  <a:pt x="3487341" y="484584"/>
                  <a:pt x="3493294" y="491132"/>
                  <a:pt x="3499247" y="498276"/>
                </a:cubicBezTo>
                <a:cubicBezTo>
                  <a:pt x="3499247" y="504229"/>
                  <a:pt x="3498057" y="509587"/>
                  <a:pt x="3495675" y="514350"/>
                </a:cubicBezTo>
                <a:cubicBezTo>
                  <a:pt x="3450431" y="552450"/>
                  <a:pt x="3406378" y="591145"/>
                  <a:pt x="3363516" y="630436"/>
                </a:cubicBezTo>
                <a:cubicBezTo>
                  <a:pt x="3443288" y="661392"/>
                  <a:pt x="3521869" y="697706"/>
                  <a:pt x="3599259" y="739378"/>
                </a:cubicBezTo>
                <a:lnTo>
                  <a:pt x="3622477" y="764381"/>
                </a:lnTo>
                <a:cubicBezTo>
                  <a:pt x="3622477" y="771525"/>
                  <a:pt x="3618905" y="776882"/>
                  <a:pt x="3611761" y="780454"/>
                </a:cubicBezTo>
                <a:cubicBezTo>
                  <a:pt x="3517702" y="736401"/>
                  <a:pt x="3421857" y="699492"/>
                  <a:pt x="3324225" y="669726"/>
                </a:cubicBezTo>
                <a:cubicBezTo>
                  <a:pt x="3312319" y="684014"/>
                  <a:pt x="3300413" y="697706"/>
                  <a:pt x="3288507" y="710803"/>
                </a:cubicBezTo>
                <a:cubicBezTo>
                  <a:pt x="3277791" y="708421"/>
                  <a:pt x="3267671" y="707231"/>
                  <a:pt x="3258145" y="707231"/>
                </a:cubicBezTo>
                <a:cubicBezTo>
                  <a:pt x="3245049" y="694134"/>
                  <a:pt x="3234928" y="681632"/>
                  <a:pt x="3227785" y="669726"/>
                </a:cubicBezTo>
                <a:cubicBezTo>
                  <a:pt x="3236119" y="653057"/>
                  <a:pt x="3246835" y="637579"/>
                  <a:pt x="3259931" y="623292"/>
                </a:cubicBezTo>
                <a:cubicBezTo>
                  <a:pt x="3245644" y="600670"/>
                  <a:pt x="3230166" y="580429"/>
                  <a:pt x="3213497" y="562570"/>
                </a:cubicBezTo>
                <a:cubicBezTo>
                  <a:pt x="3200400" y="536376"/>
                  <a:pt x="3189685" y="509587"/>
                  <a:pt x="3181350" y="482203"/>
                </a:cubicBezTo>
                <a:cubicBezTo>
                  <a:pt x="3178969" y="450056"/>
                  <a:pt x="3177778" y="419695"/>
                  <a:pt x="3177778" y="391120"/>
                </a:cubicBezTo>
                <a:cubicBezTo>
                  <a:pt x="3178969" y="374451"/>
                  <a:pt x="3182541" y="358973"/>
                  <a:pt x="3188494" y="344686"/>
                </a:cubicBezTo>
                <a:cubicBezTo>
                  <a:pt x="3203972" y="344686"/>
                  <a:pt x="3220045" y="346471"/>
                  <a:pt x="3236714" y="350043"/>
                </a:cubicBezTo>
                <a:cubicBezTo>
                  <a:pt x="3259336" y="345281"/>
                  <a:pt x="3283744" y="339923"/>
                  <a:pt x="3309938" y="333970"/>
                </a:cubicBezTo>
                <a:close/>
                <a:moveTo>
                  <a:pt x="2595563" y="316111"/>
                </a:moveTo>
                <a:cubicBezTo>
                  <a:pt x="2619375" y="320873"/>
                  <a:pt x="2643783" y="325636"/>
                  <a:pt x="2668786" y="330398"/>
                </a:cubicBezTo>
                <a:cubicBezTo>
                  <a:pt x="2684264" y="335161"/>
                  <a:pt x="2698552" y="344090"/>
                  <a:pt x="2711649" y="357187"/>
                </a:cubicBezTo>
                <a:cubicBezTo>
                  <a:pt x="2714030" y="369093"/>
                  <a:pt x="2710458" y="378618"/>
                  <a:pt x="2700933" y="385762"/>
                </a:cubicBezTo>
                <a:cubicBezTo>
                  <a:pt x="2673549" y="375046"/>
                  <a:pt x="2644974" y="370879"/>
                  <a:pt x="2615208" y="373261"/>
                </a:cubicBezTo>
                <a:cubicBezTo>
                  <a:pt x="2617589" y="381595"/>
                  <a:pt x="2616994" y="389929"/>
                  <a:pt x="2613422" y="398264"/>
                </a:cubicBezTo>
                <a:cubicBezTo>
                  <a:pt x="2596753" y="405407"/>
                  <a:pt x="2581871" y="413146"/>
                  <a:pt x="2568774" y="421481"/>
                </a:cubicBezTo>
                <a:cubicBezTo>
                  <a:pt x="2539008" y="450056"/>
                  <a:pt x="2514005" y="483393"/>
                  <a:pt x="2493764" y="521493"/>
                </a:cubicBezTo>
                <a:cubicBezTo>
                  <a:pt x="2480668" y="550068"/>
                  <a:pt x="2474119" y="581025"/>
                  <a:pt x="2474119" y="614362"/>
                </a:cubicBezTo>
                <a:cubicBezTo>
                  <a:pt x="2519363" y="607218"/>
                  <a:pt x="2563416" y="595907"/>
                  <a:pt x="2606278" y="580429"/>
                </a:cubicBezTo>
                <a:cubicBezTo>
                  <a:pt x="2596753" y="538757"/>
                  <a:pt x="2587824" y="497681"/>
                  <a:pt x="2579489" y="457200"/>
                </a:cubicBezTo>
                <a:cubicBezTo>
                  <a:pt x="2605683" y="452437"/>
                  <a:pt x="2633068" y="456604"/>
                  <a:pt x="2661643" y="469701"/>
                </a:cubicBezTo>
                <a:cubicBezTo>
                  <a:pt x="2668786" y="479226"/>
                  <a:pt x="2675335" y="489942"/>
                  <a:pt x="2681288" y="501848"/>
                </a:cubicBezTo>
                <a:cubicBezTo>
                  <a:pt x="2681288" y="531614"/>
                  <a:pt x="2683074" y="560784"/>
                  <a:pt x="2686646" y="589359"/>
                </a:cubicBezTo>
                <a:cubicBezTo>
                  <a:pt x="2690218" y="601265"/>
                  <a:pt x="2696766" y="611981"/>
                  <a:pt x="2706291" y="621506"/>
                </a:cubicBezTo>
                <a:cubicBezTo>
                  <a:pt x="2708672" y="633412"/>
                  <a:pt x="2705696" y="643532"/>
                  <a:pt x="2697361" y="651867"/>
                </a:cubicBezTo>
                <a:lnTo>
                  <a:pt x="2674144" y="651867"/>
                </a:lnTo>
                <a:cubicBezTo>
                  <a:pt x="2663428" y="647104"/>
                  <a:pt x="2654499" y="641151"/>
                  <a:pt x="2647355" y="634007"/>
                </a:cubicBezTo>
                <a:cubicBezTo>
                  <a:pt x="2617589" y="644723"/>
                  <a:pt x="2588419" y="654843"/>
                  <a:pt x="2559844" y="664368"/>
                </a:cubicBezTo>
                <a:cubicBezTo>
                  <a:pt x="2530078" y="666750"/>
                  <a:pt x="2500908" y="666750"/>
                  <a:pt x="2472333" y="664368"/>
                </a:cubicBezTo>
                <a:cubicBezTo>
                  <a:pt x="2460427" y="658415"/>
                  <a:pt x="2449116" y="652462"/>
                  <a:pt x="2438400" y="646509"/>
                </a:cubicBezTo>
                <a:cubicBezTo>
                  <a:pt x="2420541" y="629840"/>
                  <a:pt x="2406849" y="613767"/>
                  <a:pt x="2397324" y="598289"/>
                </a:cubicBezTo>
                <a:cubicBezTo>
                  <a:pt x="2396133" y="568523"/>
                  <a:pt x="2398514" y="540543"/>
                  <a:pt x="2404468" y="514350"/>
                </a:cubicBezTo>
                <a:cubicBezTo>
                  <a:pt x="2417564" y="470296"/>
                  <a:pt x="2436019" y="430411"/>
                  <a:pt x="2459832" y="394692"/>
                </a:cubicBezTo>
                <a:cubicBezTo>
                  <a:pt x="2441972" y="398264"/>
                  <a:pt x="2425303" y="398264"/>
                  <a:pt x="2409825" y="394692"/>
                </a:cubicBezTo>
                <a:cubicBezTo>
                  <a:pt x="2390775" y="376832"/>
                  <a:pt x="2374702" y="360164"/>
                  <a:pt x="2361605" y="344686"/>
                </a:cubicBezTo>
                <a:cubicBezTo>
                  <a:pt x="2384227" y="332779"/>
                  <a:pt x="2410421" y="325040"/>
                  <a:pt x="2440186" y="321468"/>
                </a:cubicBezTo>
                <a:cubicBezTo>
                  <a:pt x="2489002" y="317896"/>
                  <a:pt x="2540794" y="316111"/>
                  <a:pt x="2595563" y="316111"/>
                </a:cubicBezTo>
                <a:close/>
                <a:moveTo>
                  <a:pt x="630436" y="316111"/>
                </a:moveTo>
                <a:cubicBezTo>
                  <a:pt x="588764" y="316111"/>
                  <a:pt x="554236" y="324445"/>
                  <a:pt x="526852" y="341114"/>
                </a:cubicBezTo>
                <a:cubicBezTo>
                  <a:pt x="544711" y="341114"/>
                  <a:pt x="561975" y="344090"/>
                  <a:pt x="578644" y="350043"/>
                </a:cubicBezTo>
                <a:cubicBezTo>
                  <a:pt x="590550" y="386953"/>
                  <a:pt x="604243" y="423862"/>
                  <a:pt x="619721" y="460771"/>
                </a:cubicBezTo>
                <a:cubicBezTo>
                  <a:pt x="637580" y="457200"/>
                  <a:pt x="656035" y="454818"/>
                  <a:pt x="675085" y="453628"/>
                </a:cubicBezTo>
                <a:cubicBezTo>
                  <a:pt x="672704" y="408384"/>
                  <a:pt x="664964" y="367307"/>
                  <a:pt x="651868" y="330398"/>
                </a:cubicBezTo>
                <a:cubicBezTo>
                  <a:pt x="645914" y="323254"/>
                  <a:pt x="638771" y="318492"/>
                  <a:pt x="630436" y="316111"/>
                </a:cubicBezTo>
                <a:close/>
                <a:moveTo>
                  <a:pt x="2038350" y="273248"/>
                </a:moveTo>
                <a:cubicBezTo>
                  <a:pt x="2021086" y="273248"/>
                  <a:pt x="2003822" y="273843"/>
                  <a:pt x="1986558" y="275034"/>
                </a:cubicBezTo>
                <a:cubicBezTo>
                  <a:pt x="1956793" y="282178"/>
                  <a:pt x="1927027" y="289321"/>
                  <a:pt x="1897261" y="296465"/>
                </a:cubicBezTo>
                <a:cubicBezTo>
                  <a:pt x="1888927" y="302418"/>
                  <a:pt x="1881188" y="308967"/>
                  <a:pt x="1874044" y="316111"/>
                </a:cubicBezTo>
                <a:cubicBezTo>
                  <a:pt x="1856185" y="318492"/>
                  <a:pt x="1841302" y="313729"/>
                  <a:pt x="1829396" y="301823"/>
                </a:cubicBezTo>
                <a:cubicBezTo>
                  <a:pt x="1837730" y="347067"/>
                  <a:pt x="1850232" y="391715"/>
                  <a:pt x="1866900" y="435768"/>
                </a:cubicBezTo>
                <a:cubicBezTo>
                  <a:pt x="1896666" y="435768"/>
                  <a:pt x="1927027" y="434578"/>
                  <a:pt x="1957983" y="432196"/>
                </a:cubicBezTo>
                <a:cubicBezTo>
                  <a:pt x="1993702" y="423862"/>
                  <a:pt x="2029421" y="413742"/>
                  <a:pt x="2065139" y="401836"/>
                </a:cubicBezTo>
                <a:cubicBezTo>
                  <a:pt x="2090143" y="387548"/>
                  <a:pt x="2113955" y="369689"/>
                  <a:pt x="2136577" y="348257"/>
                </a:cubicBezTo>
                <a:cubicBezTo>
                  <a:pt x="2138958" y="338732"/>
                  <a:pt x="2143125" y="330398"/>
                  <a:pt x="2149078" y="323254"/>
                </a:cubicBezTo>
                <a:cubicBezTo>
                  <a:pt x="2149078" y="311348"/>
                  <a:pt x="2147293" y="301228"/>
                  <a:pt x="2143721" y="292893"/>
                </a:cubicBezTo>
                <a:cubicBezTo>
                  <a:pt x="2125861" y="285750"/>
                  <a:pt x="2108002" y="279796"/>
                  <a:pt x="2090143" y="275034"/>
                </a:cubicBezTo>
                <a:cubicBezTo>
                  <a:pt x="2072878" y="273843"/>
                  <a:pt x="2055614" y="273248"/>
                  <a:pt x="2038350" y="273248"/>
                </a:cubicBezTo>
                <a:close/>
                <a:moveTo>
                  <a:pt x="125016" y="201811"/>
                </a:moveTo>
                <a:cubicBezTo>
                  <a:pt x="178594" y="206573"/>
                  <a:pt x="231577" y="213717"/>
                  <a:pt x="283964" y="223242"/>
                </a:cubicBezTo>
                <a:cubicBezTo>
                  <a:pt x="294680" y="230386"/>
                  <a:pt x="299443" y="241101"/>
                  <a:pt x="298252" y="255389"/>
                </a:cubicBezTo>
                <a:cubicBezTo>
                  <a:pt x="293489" y="258961"/>
                  <a:pt x="288727" y="263128"/>
                  <a:pt x="283964" y="267890"/>
                </a:cubicBezTo>
                <a:cubicBezTo>
                  <a:pt x="230386" y="261937"/>
                  <a:pt x="177999" y="261937"/>
                  <a:pt x="126802" y="267890"/>
                </a:cubicBezTo>
                <a:cubicBezTo>
                  <a:pt x="106561" y="253603"/>
                  <a:pt x="91679" y="236339"/>
                  <a:pt x="82154" y="216098"/>
                </a:cubicBezTo>
                <a:cubicBezTo>
                  <a:pt x="95250" y="210145"/>
                  <a:pt x="109538" y="205382"/>
                  <a:pt x="125016" y="201811"/>
                </a:cubicBezTo>
                <a:close/>
                <a:moveTo>
                  <a:pt x="1436489" y="183951"/>
                </a:moveTo>
                <a:cubicBezTo>
                  <a:pt x="1447205" y="188714"/>
                  <a:pt x="1460302" y="191095"/>
                  <a:pt x="1475780" y="191095"/>
                </a:cubicBezTo>
                <a:cubicBezTo>
                  <a:pt x="1485305" y="193476"/>
                  <a:pt x="1493044" y="199429"/>
                  <a:pt x="1498997" y="208954"/>
                </a:cubicBezTo>
                <a:cubicBezTo>
                  <a:pt x="1500188" y="218479"/>
                  <a:pt x="1496616" y="226218"/>
                  <a:pt x="1488282" y="232171"/>
                </a:cubicBezTo>
                <a:cubicBezTo>
                  <a:pt x="1433513" y="230981"/>
                  <a:pt x="1378744" y="232171"/>
                  <a:pt x="1323975" y="235743"/>
                </a:cubicBezTo>
                <a:cubicBezTo>
                  <a:pt x="1244204" y="246459"/>
                  <a:pt x="1166218" y="261342"/>
                  <a:pt x="1090018" y="280392"/>
                </a:cubicBezTo>
                <a:cubicBezTo>
                  <a:pt x="1078111" y="307776"/>
                  <a:pt x="1071563" y="335756"/>
                  <a:pt x="1070372" y="364331"/>
                </a:cubicBezTo>
                <a:cubicBezTo>
                  <a:pt x="1125141" y="346471"/>
                  <a:pt x="1181696" y="332779"/>
                  <a:pt x="1240036" y="323254"/>
                </a:cubicBezTo>
                <a:cubicBezTo>
                  <a:pt x="1288852" y="319682"/>
                  <a:pt x="1337668" y="314325"/>
                  <a:pt x="1386483" y="307181"/>
                </a:cubicBezTo>
                <a:cubicBezTo>
                  <a:pt x="1403152" y="310753"/>
                  <a:pt x="1421011" y="313134"/>
                  <a:pt x="1440061" y="314325"/>
                </a:cubicBezTo>
                <a:cubicBezTo>
                  <a:pt x="1447205" y="317896"/>
                  <a:pt x="1455539" y="323254"/>
                  <a:pt x="1465064" y="330398"/>
                </a:cubicBezTo>
                <a:lnTo>
                  <a:pt x="1465064" y="351829"/>
                </a:lnTo>
                <a:cubicBezTo>
                  <a:pt x="1434108" y="357782"/>
                  <a:pt x="1402557" y="363140"/>
                  <a:pt x="1370410" y="367903"/>
                </a:cubicBezTo>
                <a:cubicBezTo>
                  <a:pt x="1383507" y="377428"/>
                  <a:pt x="1396604" y="389334"/>
                  <a:pt x="1409700" y="403621"/>
                </a:cubicBezTo>
                <a:cubicBezTo>
                  <a:pt x="1415654" y="426243"/>
                  <a:pt x="1422797" y="448865"/>
                  <a:pt x="1431132" y="471487"/>
                </a:cubicBezTo>
                <a:cubicBezTo>
                  <a:pt x="1462088" y="466725"/>
                  <a:pt x="1493639" y="469701"/>
                  <a:pt x="1525786" y="480417"/>
                </a:cubicBezTo>
                <a:lnTo>
                  <a:pt x="1538288" y="492918"/>
                </a:lnTo>
                <a:cubicBezTo>
                  <a:pt x="1540669" y="500062"/>
                  <a:pt x="1539479" y="507206"/>
                  <a:pt x="1534716" y="514350"/>
                </a:cubicBezTo>
                <a:cubicBezTo>
                  <a:pt x="1507332" y="521493"/>
                  <a:pt x="1478757" y="524470"/>
                  <a:pt x="1448991" y="523279"/>
                </a:cubicBezTo>
                <a:cubicBezTo>
                  <a:pt x="1456135" y="555426"/>
                  <a:pt x="1469232" y="587573"/>
                  <a:pt x="1488282" y="619720"/>
                </a:cubicBezTo>
                <a:cubicBezTo>
                  <a:pt x="1501379" y="637579"/>
                  <a:pt x="1516261" y="654248"/>
                  <a:pt x="1532930" y="669726"/>
                </a:cubicBezTo>
                <a:cubicBezTo>
                  <a:pt x="1561505" y="688776"/>
                  <a:pt x="1592461" y="703064"/>
                  <a:pt x="1625799" y="712589"/>
                </a:cubicBezTo>
                <a:cubicBezTo>
                  <a:pt x="1631752" y="718542"/>
                  <a:pt x="1635919" y="725686"/>
                  <a:pt x="1638300" y="734020"/>
                </a:cubicBezTo>
                <a:cubicBezTo>
                  <a:pt x="1634729" y="741164"/>
                  <a:pt x="1629371" y="746521"/>
                  <a:pt x="1622227" y="750093"/>
                </a:cubicBezTo>
                <a:cubicBezTo>
                  <a:pt x="1610321" y="748903"/>
                  <a:pt x="1599010" y="747117"/>
                  <a:pt x="1588294" y="744736"/>
                </a:cubicBezTo>
                <a:cubicBezTo>
                  <a:pt x="1560910" y="732829"/>
                  <a:pt x="1535311" y="719137"/>
                  <a:pt x="1511499" y="703659"/>
                </a:cubicBezTo>
                <a:cubicBezTo>
                  <a:pt x="1473399" y="671512"/>
                  <a:pt x="1440061" y="636984"/>
                  <a:pt x="1411486" y="600075"/>
                </a:cubicBezTo>
                <a:cubicBezTo>
                  <a:pt x="1398389" y="573881"/>
                  <a:pt x="1385293" y="548878"/>
                  <a:pt x="1372196" y="525065"/>
                </a:cubicBezTo>
                <a:cubicBezTo>
                  <a:pt x="1317427" y="526256"/>
                  <a:pt x="1265635" y="532209"/>
                  <a:pt x="1216819" y="542925"/>
                </a:cubicBezTo>
                <a:cubicBezTo>
                  <a:pt x="1195388" y="552450"/>
                  <a:pt x="1173361" y="561379"/>
                  <a:pt x="1150739" y="569714"/>
                </a:cubicBezTo>
                <a:cubicBezTo>
                  <a:pt x="1142405" y="592336"/>
                  <a:pt x="1140024" y="616743"/>
                  <a:pt x="1143596" y="642937"/>
                </a:cubicBezTo>
                <a:cubicBezTo>
                  <a:pt x="1145977" y="651271"/>
                  <a:pt x="1150739" y="658415"/>
                  <a:pt x="1157883" y="664368"/>
                </a:cubicBezTo>
                <a:cubicBezTo>
                  <a:pt x="1203127" y="660796"/>
                  <a:pt x="1246585" y="663178"/>
                  <a:pt x="1288257" y="671512"/>
                </a:cubicBezTo>
                <a:cubicBezTo>
                  <a:pt x="1300163" y="678656"/>
                  <a:pt x="1304925" y="689371"/>
                  <a:pt x="1302544" y="703659"/>
                </a:cubicBezTo>
                <a:cubicBezTo>
                  <a:pt x="1296591" y="707231"/>
                  <a:pt x="1291829" y="710803"/>
                  <a:pt x="1288257" y="714375"/>
                </a:cubicBezTo>
                <a:cubicBezTo>
                  <a:pt x="1245394" y="716756"/>
                  <a:pt x="1203722" y="716756"/>
                  <a:pt x="1163241" y="714375"/>
                </a:cubicBezTo>
                <a:cubicBezTo>
                  <a:pt x="1147763" y="707231"/>
                  <a:pt x="1133475" y="700087"/>
                  <a:pt x="1120379" y="692943"/>
                </a:cubicBezTo>
                <a:cubicBezTo>
                  <a:pt x="1100138" y="675084"/>
                  <a:pt x="1082874" y="657225"/>
                  <a:pt x="1068586" y="639365"/>
                </a:cubicBezTo>
                <a:cubicBezTo>
                  <a:pt x="1063824" y="603646"/>
                  <a:pt x="1062633" y="567928"/>
                  <a:pt x="1065014" y="532209"/>
                </a:cubicBezTo>
                <a:cubicBezTo>
                  <a:pt x="1068586" y="501253"/>
                  <a:pt x="1072753" y="471487"/>
                  <a:pt x="1077516" y="442912"/>
                </a:cubicBezTo>
                <a:lnTo>
                  <a:pt x="1056085" y="423267"/>
                </a:lnTo>
                <a:cubicBezTo>
                  <a:pt x="1042988" y="475654"/>
                  <a:pt x="1035249" y="531614"/>
                  <a:pt x="1032868" y="591145"/>
                </a:cubicBezTo>
                <a:cubicBezTo>
                  <a:pt x="1030486" y="643532"/>
                  <a:pt x="1032868" y="693539"/>
                  <a:pt x="1040011" y="741164"/>
                </a:cubicBezTo>
                <a:cubicBezTo>
                  <a:pt x="1037630" y="745926"/>
                  <a:pt x="1034058" y="750093"/>
                  <a:pt x="1029296" y="753665"/>
                </a:cubicBezTo>
                <a:cubicBezTo>
                  <a:pt x="1016199" y="753665"/>
                  <a:pt x="1005483" y="750689"/>
                  <a:pt x="997149" y="744736"/>
                </a:cubicBezTo>
                <a:cubicBezTo>
                  <a:pt x="986433" y="731639"/>
                  <a:pt x="976313" y="721518"/>
                  <a:pt x="966788" y="714375"/>
                </a:cubicBezTo>
                <a:cubicBezTo>
                  <a:pt x="965597" y="627459"/>
                  <a:pt x="965597" y="540543"/>
                  <a:pt x="966788" y="453628"/>
                </a:cubicBezTo>
                <a:cubicBezTo>
                  <a:pt x="973932" y="376237"/>
                  <a:pt x="982266" y="302418"/>
                  <a:pt x="991791" y="232171"/>
                </a:cubicBezTo>
                <a:cubicBezTo>
                  <a:pt x="1001316" y="225028"/>
                  <a:pt x="1009650" y="216693"/>
                  <a:pt x="1016794" y="207168"/>
                </a:cubicBezTo>
                <a:cubicBezTo>
                  <a:pt x="1153716" y="195262"/>
                  <a:pt x="1293614" y="187523"/>
                  <a:pt x="1436489" y="183951"/>
                </a:cubicBezTo>
                <a:close/>
                <a:moveTo>
                  <a:pt x="2443758" y="142875"/>
                </a:moveTo>
                <a:cubicBezTo>
                  <a:pt x="2499718" y="142875"/>
                  <a:pt x="2555082" y="147042"/>
                  <a:pt x="2609850" y="155376"/>
                </a:cubicBezTo>
                <a:cubicBezTo>
                  <a:pt x="2626519" y="160139"/>
                  <a:pt x="2643188" y="166687"/>
                  <a:pt x="2659857" y="175021"/>
                </a:cubicBezTo>
                <a:cubicBezTo>
                  <a:pt x="2670572" y="180975"/>
                  <a:pt x="2678907" y="189309"/>
                  <a:pt x="2684860" y="200025"/>
                </a:cubicBezTo>
                <a:cubicBezTo>
                  <a:pt x="2684860" y="205978"/>
                  <a:pt x="2684264" y="211931"/>
                  <a:pt x="2683074" y="217884"/>
                </a:cubicBezTo>
                <a:cubicBezTo>
                  <a:pt x="2674739" y="223837"/>
                  <a:pt x="2665214" y="226218"/>
                  <a:pt x="2654499" y="225028"/>
                </a:cubicBezTo>
                <a:cubicBezTo>
                  <a:pt x="2642593" y="214312"/>
                  <a:pt x="2629496" y="207168"/>
                  <a:pt x="2615208" y="203596"/>
                </a:cubicBezTo>
                <a:cubicBezTo>
                  <a:pt x="2577108" y="202406"/>
                  <a:pt x="2540199" y="203596"/>
                  <a:pt x="2504480" y="207168"/>
                </a:cubicBezTo>
                <a:cubicBezTo>
                  <a:pt x="2496146" y="210740"/>
                  <a:pt x="2488407" y="214312"/>
                  <a:pt x="2481263" y="217884"/>
                </a:cubicBezTo>
                <a:cubicBezTo>
                  <a:pt x="2472928" y="215503"/>
                  <a:pt x="2465189" y="213717"/>
                  <a:pt x="2458046" y="212526"/>
                </a:cubicBezTo>
                <a:cubicBezTo>
                  <a:pt x="2440186" y="197048"/>
                  <a:pt x="2424113" y="180975"/>
                  <a:pt x="2409825" y="164306"/>
                </a:cubicBezTo>
                <a:cubicBezTo>
                  <a:pt x="2414588" y="152400"/>
                  <a:pt x="2425899" y="145256"/>
                  <a:pt x="2443758" y="142875"/>
                </a:cubicBezTo>
                <a:close/>
                <a:moveTo>
                  <a:pt x="2834767" y="105147"/>
                </a:moveTo>
                <a:cubicBezTo>
                  <a:pt x="2855975" y="106486"/>
                  <a:pt x="2876848" y="112514"/>
                  <a:pt x="2897386" y="123229"/>
                </a:cubicBezTo>
                <a:cubicBezTo>
                  <a:pt x="2903339" y="130373"/>
                  <a:pt x="2905721" y="139898"/>
                  <a:pt x="2904530" y="151804"/>
                </a:cubicBezTo>
                <a:cubicBezTo>
                  <a:pt x="2883099" y="197048"/>
                  <a:pt x="2865239" y="244078"/>
                  <a:pt x="2850952" y="292893"/>
                </a:cubicBezTo>
                <a:cubicBezTo>
                  <a:pt x="2883099" y="305990"/>
                  <a:pt x="2915841" y="322659"/>
                  <a:pt x="2949178" y="342900"/>
                </a:cubicBezTo>
                <a:cubicBezTo>
                  <a:pt x="2972991" y="363140"/>
                  <a:pt x="2996208" y="385167"/>
                  <a:pt x="3018830" y="408979"/>
                </a:cubicBezTo>
                <a:cubicBezTo>
                  <a:pt x="3027164" y="423267"/>
                  <a:pt x="3034903" y="438745"/>
                  <a:pt x="3042047" y="455414"/>
                </a:cubicBezTo>
                <a:cubicBezTo>
                  <a:pt x="3042047" y="475654"/>
                  <a:pt x="3037285" y="494704"/>
                  <a:pt x="3027759" y="512564"/>
                </a:cubicBezTo>
                <a:cubicBezTo>
                  <a:pt x="2964657" y="570904"/>
                  <a:pt x="2898577" y="626268"/>
                  <a:pt x="2829521" y="678656"/>
                </a:cubicBezTo>
                <a:cubicBezTo>
                  <a:pt x="2816424" y="678656"/>
                  <a:pt x="2805113" y="676870"/>
                  <a:pt x="2795588" y="673298"/>
                </a:cubicBezTo>
                <a:cubicBezTo>
                  <a:pt x="2783682" y="663773"/>
                  <a:pt x="2775943" y="652462"/>
                  <a:pt x="2772371" y="639365"/>
                </a:cubicBezTo>
                <a:cubicBezTo>
                  <a:pt x="2836664" y="589359"/>
                  <a:pt x="2898577" y="532209"/>
                  <a:pt x="2958108" y="467915"/>
                </a:cubicBezTo>
                <a:cubicBezTo>
                  <a:pt x="2965252" y="452437"/>
                  <a:pt x="2967038" y="436959"/>
                  <a:pt x="2963466" y="421481"/>
                </a:cubicBezTo>
                <a:cubicBezTo>
                  <a:pt x="2957513" y="409575"/>
                  <a:pt x="2949774" y="399454"/>
                  <a:pt x="2940249" y="391120"/>
                </a:cubicBezTo>
                <a:cubicBezTo>
                  <a:pt x="2918817" y="376832"/>
                  <a:pt x="2897386" y="363736"/>
                  <a:pt x="2875955" y="351829"/>
                </a:cubicBezTo>
                <a:cubicBezTo>
                  <a:pt x="2861667" y="345876"/>
                  <a:pt x="2847975" y="342900"/>
                  <a:pt x="2834878" y="342900"/>
                </a:cubicBezTo>
                <a:cubicBezTo>
                  <a:pt x="2806303" y="411956"/>
                  <a:pt x="2788444" y="485775"/>
                  <a:pt x="2781300" y="564356"/>
                </a:cubicBezTo>
                <a:cubicBezTo>
                  <a:pt x="2770585" y="573881"/>
                  <a:pt x="2756893" y="576857"/>
                  <a:pt x="2740224" y="573286"/>
                </a:cubicBezTo>
                <a:cubicBezTo>
                  <a:pt x="2730699" y="560189"/>
                  <a:pt x="2721769" y="548878"/>
                  <a:pt x="2713435" y="539353"/>
                </a:cubicBezTo>
                <a:cubicBezTo>
                  <a:pt x="2717007" y="466725"/>
                  <a:pt x="2727722" y="397668"/>
                  <a:pt x="2745582" y="332184"/>
                </a:cubicBezTo>
                <a:cubicBezTo>
                  <a:pt x="2726532" y="316706"/>
                  <a:pt x="2713435" y="300632"/>
                  <a:pt x="2706291" y="283964"/>
                </a:cubicBezTo>
                <a:cubicBezTo>
                  <a:pt x="2721769" y="275629"/>
                  <a:pt x="2739628" y="273248"/>
                  <a:pt x="2759869" y="276820"/>
                </a:cubicBezTo>
                <a:cubicBezTo>
                  <a:pt x="2765822" y="249436"/>
                  <a:pt x="2771180" y="222051"/>
                  <a:pt x="2775943" y="194667"/>
                </a:cubicBezTo>
                <a:cubicBezTo>
                  <a:pt x="2787849" y="164901"/>
                  <a:pt x="2800350" y="135136"/>
                  <a:pt x="2813447" y="105370"/>
                </a:cubicBezTo>
                <a:cubicBezTo>
                  <a:pt x="2820591" y="104775"/>
                  <a:pt x="2827697" y="104700"/>
                  <a:pt x="2834767" y="105147"/>
                </a:cubicBezTo>
                <a:close/>
                <a:moveTo>
                  <a:pt x="3447455" y="53578"/>
                </a:moveTo>
                <a:cubicBezTo>
                  <a:pt x="3405783" y="51196"/>
                  <a:pt x="3366493" y="54768"/>
                  <a:pt x="3329583" y="64293"/>
                </a:cubicBezTo>
                <a:cubicBezTo>
                  <a:pt x="3320058" y="72628"/>
                  <a:pt x="3311724" y="81557"/>
                  <a:pt x="3304580" y="91082"/>
                </a:cubicBezTo>
                <a:cubicBezTo>
                  <a:pt x="3287911" y="132754"/>
                  <a:pt x="3279577" y="179189"/>
                  <a:pt x="3279577" y="230386"/>
                </a:cubicBezTo>
                <a:cubicBezTo>
                  <a:pt x="3280767" y="245864"/>
                  <a:pt x="3285530" y="261342"/>
                  <a:pt x="3293864" y="276820"/>
                </a:cubicBezTo>
                <a:cubicBezTo>
                  <a:pt x="3312914" y="273248"/>
                  <a:pt x="3333155" y="270271"/>
                  <a:pt x="3354586" y="267890"/>
                </a:cubicBezTo>
                <a:cubicBezTo>
                  <a:pt x="3397449" y="254793"/>
                  <a:pt x="3439121" y="236934"/>
                  <a:pt x="3479602" y="214312"/>
                </a:cubicBezTo>
                <a:cubicBezTo>
                  <a:pt x="3498652" y="198834"/>
                  <a:pt x="3517702" y="181570"/>
                  <a:pt x="3536752" y="162520"/>
                </a:cubicBezTo>
                <a:cubicBezTo>
                  <a:pt x="3548658" y="143470"/>
                  <a:pt x="3552230" y="122634"/>
                  <a:pt x="3547467" y="100012"/>
                </a:cubicBezTo>
                <a:cubicBezTo>
                  <a:pt x="3541514" y="91678"/>
                  <a:pt x="3536752" y="84534"/>
                  <a:pt x="3533180" y="78581"/>
                </a:cubicBezTo>
                <a:cubicBezTo>
                  <a:pt x="3505795" y="66675"/>
                  <a:pt x="3477221" y="58340"/>
                  <a:pt x="3447455" y="53578"/>
                </a:cubicBezTo>
                <a:close/>
                <a:moveTo>
                  <a:pt x="419696" y="46434"/>
                </a:moveTo>
                <a:cubicBezTo>
                  <a:pt x="438746" y="46434"/>
                  <a:pt x="457796" y="48220"/>
                  <a:pt x="476846" y="51792"/>
                </a:cubicBezTo>
                <a:cubicBezTo>
                  <a:pt x="485180" y="55364"/>
                  <a:pt x="493514" y="62507"/>
                  <a:pt x="501849" y="73223"/>
                </a:cubicBezTo>
                <a:cubicBezTo>
                  <a:pt x="501849" y="79176"/>
                  <a:pt x="501254" y="85725"/>
                  <a:pt x="500063" y="92868"/>
                </a:cubicBezTo>
                <a:cubicBezTo>
                  <a:pt x="490538" y="102393"/>
                  <a:pt x="480418" y="110728"/>
                  <a:pt x="469702" y="117871"/>
                </a:cubicBezTo>
                <a:cubicBezTo>
                  <a:pt x="462558" y="133350"/>
                  <a:pt x="455414" y="147042"/>
                  <a:pt x="448271" y="158948"/>
                </a:cubicBezTo>
                <a:lnTo>
                  <a:pt x="535782" y="158948"/>
                </a:lnTo>
                <a:cubicBezTo>
                  <a:pt x="583407" y="164901"/>
                  <a:pt x="633413" y="175021"/>
                  <a:pt x="685800" y="189309"/>
                </a:cubicBezTo>
                <a:cubicBezTo>
                  <a:pt x="695325" y="195262"/>
                  <a:pt x="699493" y="204192"/>
                  <a:pt x="698302" y="216098"/>
                </a:cubicBezTo>
                <a:cubicBezTo>
                  <a:pt x="694730" y="220861"/>
                  <a:pt x="690563" y="225028"/>
                  <a:pt x="685800" y="228600"/>
                </a:cubicBezTo>
                <a:cubicBezTo>
                  <a:pt x="650082" y="221456"/>
                  <a:pt x="614958" y="215503"/>
                  <a:pt x="580430" y="210740"/>
                </a:cubicBezTo>
                <a:cubicBezTo>
                  <a:pt x="538758" y="213121"/>
                  <a:pt x="497682" y="215503"/>
                  <a:pt x="457200" y="217884"/>
                </a:cubicBezTo>
                <a:cubicBezTo>
                  <a:pt x="440532" y="228600"/>
                  <a:pt x="423268" y="235148"/>
                  <a:pt x="405408" y="237529"/>
                </a:cubicBezTo>
                <a:cubicBezTo>
                  <a:pt x="393502" y="263723"/>
                  <a:pt x="383977" y="289917"/>
                  <a:pt x="376833" y="316111"/>
                </a:cubicBezTo>
                <a:cubicBezTo>
                  <a:pt x="373261" y="329207"/>
                  <a:pt x="373261" y="341709"/>
                  <a:pt x="376833" y="353615"/>
                </a:cubicBezTo>
                <a:cubicBezTo>
                  <a:pt x="387549" y="335756"/>
                  <a:pt x="395883" y="318492"/>
                  <a:pt x="401836" y="301823"/>
                </a:cubicBezTo>
                <a:cubicBezTo>
                  <a:pt x="414933" y="292298"/>
                  <a:pt x="428030" y="282178"/>
                  <a:pt x="441127" y="271462"/>
                </a:cubicBezTo>
                <a:cubicBezTo>
                  <a:pt x="473274" y="273843"/>
                  <a:pt x="506611" y="270867"/>
                  <a:pt x="541139" y="262532"/>
                </a:cubicBezTo>
                <a:cubicBezTo>
                  <a:pt x="586383" y="263723"/>
                  <a:pt x="629246" y="272057"/>
                  <a:pt x="669727" y="287536"/>
                </a:cubicBezTo>
                <a:cubicBezTo>
                  <a:pt x="685205" y="298251"/>
                  <a:pt x="699493" y="311943"/>
                  <a:pt x="712589" y="328612"/>
                </a:cubicBezTo>
                <a:cubicBezTo>
                  <a:pt x="717352" y="339328"/>
                  <a:pt x="722710" y="350639"/>
                  <a:pt x="728663" y="362545"/>
                </a:cubicBezTo>
                <a:cubicBezTo>
                  <a:pt x="734616" y="386357"/>
                  <a:pt x="737593" y="411956"/>
                  <a:pt x="737593" y="439340"/>
                </a:cubicBezTo>
                <a:cubicBezTo>
                  <a:pt x="739974" y="444103"/>
                  <a:pt x="744141" y="448270"/>
                  <a:pt x="750094" y="451842"/>
                </a:cubicBezTo>
                <a:cubicBezTo>
                  <a:pt x="762000" y="451842"/>
                  <a:pt x="774502" y="453032"/>
                  <a:pt x="787599" y="455414"/>
                </a:cubicBezTo>
                <a:cubicBezTo>
                  <a:pt x="800696" y="460176"/>
                  <a:pt x="809030" y="469106"/>
                  <a:pt x="812602" y="482203"/>
                </a:cubicBezTo>
                <a:cubicBezTo>
                  <a:pt x="810221" y="485775"/>
                  <a:pt x="807839" y="490537"/>
                  <a:pt x="805458" y="496490"/>
                </a:cubicBezTo>
                <a:cubicBezTo>
                  <a:pt x="784027" y="492918"/>
                  <a:pt x="763191" y="492918"/>
                  <a:pt x="742950" y="496490"/>
                </a:cubicBezTo>
                <a:cubicBezTo>
                  <a:pt x="735807" y="525065"/>
                  <a:pt x="731044" y="554236"/>
                  <a:pt x="728663" y="584001"/>
                </a:cubicBezTo>
                <a:cubicBezTo>
                  <a:pt x="746522" y="581620"/>
                  <a:pt x="762596" y="586978"/>
                  <a:pt x="776883" y="600075"/>
                </a:cubicBezTo>
                <a:lnTo>
                  <a:pt x="776883" y="617934"/>
                </a:lnTo>
                <a:cubicBezTo>
                  <a:pt x="750689" y="625078"/>
                  <a:pt x="725091" y="633412"/>
                  <a:pt x="700088" y="642937"/>
                </a:cubicBezTo>
                <a:cubicBezTo>
                  <a:pt x="689372" y="660796"/>
                  <a:pt x="676871" y="678061"/>
                  <a:pt x="662583" y="694729"/>
                </a:cubicBezTo>
                <a:cubicBezTo>
                  <a:pt x="648296" y="694729"/>
                  <a:pt x="636389" y="691157"/>
                  <a:pt x="626864" y="684014"/>
                </a:cubicBezTo>
                <a:cubicBezTo>
                  <a:pt x="588764" y="706636"/>
                  <a:pt x="548879" y="723304"/>
                  <a:pt x="507207" y="734020"/>
                </a:cubicBezTo>
                <a:cubicBezTo>
                  <a:pt x="471488" y="734020"/>
                  <a:pt x="438150" y="731043"/>
                  <a:pt x="407194" y="725090"/>
                </a:cubicBezTo>
                <a:cubicBezTo>
                  <a:pt x="386954" y="715565"/>
                  <a:pt x="367904" y="703659"/>
                  <a:pt x="350044" y="689371"/>
                </a:cubicBezTo>
                <a:cubicBezTo>
                  <a:pt x="328613" y="670321"/>
                  <a:pt x="312539" y="648295"/>
                  <a:pt x="301824" y="623292"/>
                </a:cubicBezTo>
                <a:cubicBezTo>
                  <a:pt x="300633" y="591145"/>
                  <a:pt x="302419" y="561975"/>
                  <a:pt x="307182" y="535781"/>
                </a:cubicBezTo>
                <a:cubicBezTo>
                  <a:pt x="282179" y="523875"/>
                  <a:pt x="262533" y="507206"/>
                  <a:pt x="248246" y="485775"/>
                </a:cubicBezTo>
                <a:cubicBezTo>
                  <a:pt x="270868" y="477440"/>
                  <a:pt x="296466" y="473868"/>
                  <a:pt x="325041" y="475059"/>
                </a:cubicBezTo>
                <a:cubicBezTo>
                  <a:pt x="339329" y="435768"/>
                  <a:pt x="355402" y="397073"/>
                  <a:pt x="373261" y="358973"/>
                </a:cubicBezTo>
                <a:cubicBezTo>
                  <a:pt x="363736" y="362545"/>
                  <a:pt x="353021" y="363140"/>
                  <a:pt x="341114" y="360759"/>
                </a:cubicBezTo>
                <a:cubicBezTo>
                  <a:pt x="324446" y="347662"/>
                  <a:pt x="309563" y="333970"/>
                  <a:pt x="296466" y="319682"/>
                </a:cubicBezTo>
                <a:cubicBezTo>
                  <a:pt x="308372" y="274439"/>
                  <a:pt x="320874" y="229195"/>
                  <a:pt x="333971" y="183951"/>
                </a:cubicBezTo>
                <a:cubicBezTo>
                  <a:pt x="349449" y="149423"/>
                  <a:pt x="364927" y="114895"/>
                  <a:pt x="380405" y="80367"/>
                </a:cubicBezTo>
                <a:cubicBezTo>
                  <a:pt x="391121" y="66079"/>
                  <a:pt x="404218" y="54768"/>
                  <a:pt x="419696" y="46434"/>
                </a:cubicBezTo>
                <a:close/>
                <a:moveTo>
                  <a:pt x="1813322" y="30361"/>
                </a:moveTo>
                <a:cubicBezTo>
                  <a:pt x="1834754" y="31551"/>
                  <a:pt x="1856185" y="35123"/>
                  <a:pt x="1877616" y="41076"/>
                </a:cubicBezTo>
                <a:cubicBezTo>
                  <a:pt x="1883569" y="47029"/>
                  <a:pt x="1889522" y="53578"/>
                  <a:pt x="1895475" y="60721"/>
                </a:cubicBezTo>
                <a:cubicBezTo>
                  <a:pt x="1883569" y="84534"/>
                  <a:pt x="1877616" y="110728"/>
                  <a:pt x="1877616" y="139303"/>
                </a:cubicBezTo>
                <a:cubicBezTo>
                  <a:pt x="1888332" y="169068"/>
                  <a:pt x="1896071" y="198239"/>
                  <a:pt x="1900833" y="226814"/>
                </a:cubicBezTo>
                <a:cubicBezTo>
                  <a:pt x="1935361" y="220861"/>
                  <a:pt x="1970485" y="219670"/>
                  <a:pt x="2006203" y="223242"/>
                </a:cubicBezTo>
                <a:cubicBezTo>
                  <a:pt x="2039541" y="228004"/>
                  <a:pt x="2072878" y="233362"/>
                  <a:pt x="2106216" y="239315"/>
                </a:cubicBezTo>
                <a:cubicBezTo>
                  <a:pt x="2130028" y="247650"/>
                  <a:pt x="2153246" y="257770"/>
                  <a:pt x="2175868" y="269676"/>
                </a:cubicBezTo>
                <a:cubicBezTo>
                  <a:pt x="2188964" y="280392"/>
                  <a:pt x="2200871" y="292298"/>
                  <a:pt x="2211586" y="305395"/>
                </a:cubicBezTo>
                <a:cubicBezTo>
                  <a:pt x="2218730" y="322064"/>
                  <a:pt x="2220516" y="339923"/>
                  <a:pt x="2216944" y="358973"/>
                </a:cubicBezTo>
                <a:cubicBezTo>
                  <a:pt x="2207419" y="376832"/>
                  <a:pt x="2193727" y="393501"/>
                  <a:pt x="2175868" y="408979"/>
                </a:cubicBezTo>
                <a:cubicBezTo>
                  <a:pt x="2158008" y="418504"/>
                  <a:pt x="2140149" y="428625"/>
                  <a:pt x="2122289" y="439340"/>
                </a:cubicBezTo>
                <a:cubicBezTo>
                  <a:pt x="2084189" y="451246"/>
                  <a:pt x="2045494" y="461367"/>
                  <a:pt x="2006203" y="469701"/>
                </a:cubicBezTo>
                <a:cubicBezTo>
                  <a:pt x="1965722" y="473273"/>
                  <a:pt x="1925241" y="476250"/>
                  <a:pt x="1884760" y="478631"/>
                </a:cubicBezTo>
                <a:cubicBezTo>
                  <a:pt x="1847850" y="456009"/>
                  <a:pt x="1814513" y="426839"/>
                  <a:pt x="1784747" y="391120"/>
                </a:cubicBezTo>
                <a:cubicBezTo>
                  <a:pt x="1763316" y="351829"/>
                  <a:pt x="1749029" y="310753"/>
                  <a:pt x="1741885" y="267890"/>
                </a:cubicBezTo>
                <a:cubicBezTo>
                  <a:pt x="1741885" y="248840"/>
                  <a:pt x="1743075" y="230386"/>
                  <a:pt x="1745457" y="212526"/>
                </a:cubicBezTo>
                <a:cubicBezTo>
                  <a:pt x="1768079" y="212526"/>
                  <a:pt x="1790105" y="215503"/>
                  <a:pt x="1811536" y="221456"/>
                </a:cubicBezTo>
                <a:cubicBezTo>
                  <a:pt x="1816299" y="225028"/>
                  <a:pt x="1821657" y="229790"/>
                  <a:pt x="1827610" y="235743"/>
                </a:cubicBezTo>
                <a:cubicBezTo>
                  <a:pt x="1839516" y="238125"/>
                  <a:pt x="1851422" y="236339"/>
                  <a:pt x="1863329" y="230386"/>
                </a:cubicBezTo>
                <a:cubicBezTo>
                  <a:pt x="1852613" y="216098"/>
                  <a:pt x="1839516" y="201811"/>
                  <a:pt x="1824038" y="187523"/>
                </a:cubicBezTo>
                <a:cubicBezTo>
                  <a:pt x="1810941" y="162520"/>
                  <a:pt x="1800225" y="138112"/>
                  <a:pt x="1791891" y="114300"/>
                </a:cubicBezTo>
                <a:cubicBezTo>
                  <a:pt x="1793082" y="92868"/>
                  <a:pt x="1792486" y="75009"/>
                  <a:pt x="1790105" y="60721"/>
                </a:cubicBezTo>
                <a:cubicBezTo>
                  <a:pt x="1794868" y="47625"/>
                  <a:pt x="1802607" y="37504"/>
                  <a:pt x="1813322" y="30361"/>
                </a:cubicBezTo>
                <a:close/>
                <a:moveTo>
                  <a:pt x="2084785" y="28575"/>
                </a:moveTo>
                <a:cubicBezTo>
                  <a:pt x="2100263" y="28575"/>
                  <a:pt x="2115741" y="29765"/>
                  <a:pt x="2131219" y="32146"/>
                </a:cubicBezTo>
                <a:cubicBezTo>
                  <a:pt x="2143125" y="34528"/>
                  <a:pt x="2153841" y="39886"/>
                  <a:pt x="2163366" y="48220"/>
                </a:cubicBezTo>
                <a:cubicBezTo>
                  <a:pt x="2168128" y="57745"/>
                  <a:pt x="2168128" y="67270"/>
                  <a:pt x="2163366" y="76795"/>
                </a:cubicBezTo>
                <a:cubicBezTo>
                  <a:pt x="2121694" y="116086"/>
                  <a:pt x="2083594" y="155971"/>
                  <a:pt x="2049066" y="196453"/>
                </a:cubicBezTo>
                <a:lnTo>
                  <a:pt x="2013347" y="196453"/>
                </a:lnTo>
                <a:cubicBezTo>
                  <a:pt x="1997869" y="182165"/>
                  <a:pt x="1987749" y="164901"/>
                  <a:pt x="1982986" y="144661"/>
                </a:cubicBezTo>
                <a:cubicBezTo>
                  <a:pt x="1997274" y="125611"/>
                  <a:pt x="2010371" y="105370"/>
                  <a:pt x="2022277" y="83939"/>
                </a:cubicBezTo>
                <a:cubicBezTo>
                  <a:pt x="2041327" y="62507"/>
                  <a:pt x="2062163" y="44053"/>
                  <a:pt x="2084785" y="28575"/>
                </a:cubicBezTo>
                <a:close/>
                <a:moveTo>
                  <a:pt x="1206104" y="28575"/>
                </a:moveTo>
                <a:cubicBezTo>
                  <a:pt x="1225154" y="27384"/>
                  <a:pt x="1244799" y="28575"/>
                  <a:pt x="1265039" y="32146"/>
                </a:cubicBezTo>
                <a:cubicBezTo>
                  <a:pt x="1275755" y="35718"/>
                  <a:pt x="1286471" y="42862"/>
                  <a:pt x="1297186" y="53578"/>
                </a:cubicBezTo>
                <a:cubicBezTo>
                  <a:pt x="1309093" y="88106"/>
                  <a:pt x="1318618" y="125611"/>
                  <a:pt x="1325761" y="166092"/>
                </a:cubicBezTo>
                <a:cubicBezTo>
                  <a:pt x="1320999" y="170854"/>
                  <a:pt x="1316236" y="175617"/>
                  <a:pt x="1311474" y="180379"/>
                </a:cubicBezTo>
                <a:cubicBezTo>
                  <a:pt x="1298377" y="180379"/>
                  <a:pt x="1287661" y="177403"/>
                  <a:pt x="1279327" y="171450"/>
                </a:cubicBezTo>
                <a:cubicBezTo>
                  <a:pt x="1265039" y="155971"/>
                  <a:pt x="1250752" y="142279"/>
                  <a:pt x="1236464" y="130373"/>
                </a:cubicBezTo>
                <a:cubicBezTo>
                  <a:pt x="1224558" y="95845"/>
                  <a:pt x="1214438" y="61912"/>
                  <a:pt x="1206104" y="28575"/>
                </a:cubicBezTo>
                <a:close/>
                <a:moveTo>
                  <a:pt x="3374231" y="0"/>
                </a:moveTo>
                <a:cubicBezTo>
                  <a:pt x="3412331" y="4762"/>
                  <a:pt x="3450431" y="11311"/>
                  <a:pt x="3488531" y="19645"/>
                </a:cubicBezTo>
                <a:cubicBezTo>
                  <a:pt x="3521869" y="30361"/>
                  <a:pt x="3553421" y="47029"/>
                  <a:pt x="3583186" y="69651"/>
                </a:cubicBezTo>
                <a:cubicBezTo>
                  <a:pt x="3597474" y="83939"/>
                  <a:pt x="3608785" y="100607"/>
                  <a:pt x="3617119" y="119657"/>
                </a:cubicBezTo>
                <a:cubicBezTo>
                  <a:pt x="3619500" y="138707"/>
                  <a:pt x="3619500" y="158353"/>
                  <a:pt x="3617119" y="178593"/>
                </a:cubicBezTo>
                <a:cubicBezTo>
                  <a:pt x="3611166" y="186928"/>
                  <a:pt x="3605808" y="196453"/>
                  <a:pt x="3601045" y="207168"/>
                </a:cubicBezTo>
                <a:cubicBezTo>
                  <a:pt x="3581995" y="222646"/>
                  <a:pt x="3562945" y="237529"/>
                  <a:pt x="3543895" y="251817"/>
                </a:cubicBezTo>
                <a:cubicBezTo>
                  <a:pt x="3515321" y="263723"/>
                  <a:pt x="3487936" y="276820"/>
                  <a:pt x="3461743" y="291107"/>
                </a:cubicBezTo>
                <a:cubicBezTo>
                  <a:pt x="3418880" y="307776"/>
                  <a:pt x="3373636" y="317896"/>
                  <a:pt x="3326011" y="321468"/>
                </a:cubicBezTo>
                <a:cubicBezTo>
                  <a:pt x="3320058" y="315515"/>
                  <a:pt x="3314105" y="310753"/>
                  <a:pt x="3308152" y="307181"/>
                </a:cubicBezTo>
                <a:cubicBezTo>
                  <a:pt x="3304580" y="311943"/>
                  <a:pt x="3301008" y="316706"/>
                  <a:pt x="3297436" y="321468"/>
                </a:cubicBezTo>
                <a:lnTo>
                  <a:pt x="3277791" y="321468"/>
                </a:lnTo>
                <a:cubicBezTo>
                  <a:pt x="3259931" y="308371"/>
                  <a:pt x="3243263" y="293489"/>
                  <a:pt x="3227785" y="276820"/>
                </a:cubicBezTo>
                <a:cubicBezTo>
                  <a:pt x="3217069" y="256579"/>
                  <a:pt x="3209330" y="236339"/>
                  <a:pt x="3204567" y="216098"/>
                </a:cubicBezTo>
                <a:cubicBezTo>
                  <a:pt x="3199805" y="166092"/>
                  <a:pt x="3201591" y="118467"/>
                  <a:pt x="3209925" y="73223"/>
                </a:cubicBezTo>
                <a:cubicBezTo>
                  <a:pt x="3219450" y="44648"/>
                  <a:pt x="3235524" y="21431"/>
                  <a:pt x="3258145" y="3571"/>
                </a:cubicBezTo>
                <a:cubicBezTo>
                  <a:pt x="3292674" y="1190"/>
                  <a:pt x="3331369" y="0"/>
                  <a:pt x="3374231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5500" b="0" i="0" u="none" strike="noStrike" cap="none" spc="60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anWangWCL03" panose="02020500000000000000" pitchFamily="18" charset="-120"/>
                <a:ea typeface="HanWangWCL03" panose="02020500000000000000" pitchFamily="18" charset="-120"/>
              </a:defRPr>
            </a:lvl1pPr>
          </a:lstStyle>
          <a:p>
            <a:pPr lvl="0"/>
            <a:endParaRPr kumimoji="0" lang="zh-CN" altLang="en-US" sz="7200" b="0" i="0" u="none" strike="noStrike" kern="1200" cap="none" spc="-1800" normalizeH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沐瑶随心手写体" panose="02010600010101010101" pitchFamily="2" charset="-122"/>
              <a:ea typeface="沐瑶随心手写体" panose="02010600010101010101" pitchFamily="2" charset="-122"/>
            </a:endParaRPr>
          </a:p>
        </p:txBody>
      </p:sp>
      <p:sp>
        <p:nvSpPr>
          <p:cNvPr id="46" name="文本框-3_矢量">
            <a:extLst>
              <a:ext uri="{FF2B5EF4-FFF2-40B4-BE49-F238E27FC236}">
                <a16:creationId xmlns:a16="http://schemas.microsoft.com/office/drawing/2014/main" id="{DED2819F-6554-4D1E-81D5-58C3357ACEF4}"/>
              </a:ext>
            </a:extLst>
          </p:cNvPr>
          <p:cNvSpPr txBox="1"/>
          <p:nvPr/>
        </p:nvSpPr>
        <p:spPr>
          <a:xfrm>
            <a:off x="5605488" y="2911301"/>
            <a:ext cx="5522748" cy="1134523"/>
          </a:xfrm>
          <a:custGeom>
            <a:avLst/>
            <a:gdLst/>
            <a:ahLst/>
            <a:cxnLst/>
            <a:rect l="l" t="t" r="r" b="b"/>
            <a:pathLst>
              <a:path w="5522748" h="1134523">
                <a:moveTo>
                  <a:pt x="201425" y="1117321"/>
                </a:moveTo>
                <a:lnTo>
                  <a:pt x="379048" y="1117321"/>
                </a:lnTo>
                <a:lnTo>
                  <a:pt x="379048" y="1124121"/>
                </a:lnTo>
                <a:lnTo>
                  <a:pt x="201425" y="1124121"/>
                </a:lnTo>
                <a:close/>
                <a:moveTo>
                  <a:pt x="3076784" y="1115320"/>
                </a:moveTo>
                <a:lnTo>
                  <a:pt x="3180598" y="1115320"/>
                </a:lnTo>
                <a:lnTo>
                  <a:pt x="3180598" y="1122521"/>
                </a:lnTo>
                <a:lnTo>
                  <a:pt x="3076784" y="1122521"/>
                </a:lnTo>
                <a:close/>
                <a:moveTo>
                  <a:pt x="5066052" y="1098918"/>
                </a:moveTo>
                <a:cubicBezTo>
                  <a:pt x="5069120" y="1098918"/>
                  <a:pt x="5071253" y="1099385"/>
                  <a:pt x="5072453" y="1100318"/>
                </a:cubicBezTo>
                <a:cubicBezTo>
                  <a:pt x="5073654" y="1101252"/>
                  <a:pt x="5074254" y="1103652"/>
                  <a:pt x="5074254" y="1107519"/>
                </a:cubicBezTo>
                <a:cubicBezTo>
                  <a:pt x="5074254" y="1111387"/>
                  <a:pt x="5073654" y="1113820"/>
                  <a:pt x="5072453" y="1114820"/>
                </a:cubicBezTo>
                <a:cubicBezTo>
                  <a:pt x="5071253" y="1115820"/>
                  <a:pt x="5069120" y="1116320"/>
                  <a:pt x="5066052" y="1116320"/>
                </a:cubicBezTo>
                <a:cubicBezTo>
                  <a:pt x="5062852" y="1116320"/>
                  <a:pt x="5060618" y="1115820"/>
                  <a:pt x="5059352" y="1114820"/>
                </a:cubicBezTo>
                <a:cubicBezTo>
                  <a:pt x="5058084" y="1113820"/>
                  <a:pt x="5057452" y="1111387"/>
                  <a:pt x="5057452" y="1107519"/>
                </a:cubicBezTo>
                <a:cubicBezTo>
                  <a:pt x="5057452" y="1103652"/>
                  <a:pt x="5058084" y="1101252"/>
                  <a:pt x="5059352" y="1100318"/>
                </a:cubicBezTo>
                <a:cubicBezTo>
                  <a:pt x="5060618" y="1099385"/>
                  <a:pt x="5062852" y="1098918"/>
                  <a:pt x="5066052" y="1098918"/>
                </a:cubicBezTo>
                <a:close/>
                <a:moveTo>
                  <a:pt x="5018427" y="1098918"/>
                </a:moveTo>
                <a:cubicBezTo>
                  <a:pt x="5021494" y="1098918"/>
                  <a:pt x="5023628" y="1099385"/>
                  <a:pt x="5024828" y="1100318"/>
                </a:cubicBezTo>
                <a:cubicBezTo>
                  <a:pt x="5026028" y="1101252"/>
                  <a:pt x="5026628" y="1103652"/>
                  <a:pt x="5026628" y="1107519"/>
                </a:cubicBezTo>
                <a:cubicBezTo>
                  <a:pt x="5026628" y="1111387"/>
                  <a:pt x="5026028" y="1113820"/>
                  <a:pt x="5024828" y="1114820"/>
                </a:cubicBezTo>
                <a:cubicBezTo>
                  <a:pt x="5023628" y="1115820"/>
                  <a:pt x="5021494" y="1116320"/>
                  <a:pt x="5018427" y="1116320"/>
                </a:cubicBezTo>
                <a:cubicBezTo>
                  <a:pt x="5015226" y="1116320"/>
                  <a:pt x="5012993" y="1115820"/>
                  <a:pt x="5011726" y="1114820"/>
                </a:cubicBezTo>
                <a:cubicBezTo>
                  <a:pt x="5010460" y="1113820"/>
                  <a:pt x="5009826" y="1111387"/>
                  <a:pt x="5009826" y="1107519"/>
                </a:cubicBezTo>
                <a:cubicBezTo>
                  <a:pt x="5009826" y="1103652"/>
                  <a:pt x="5010460" y="1101252"/>
                  <a:pt x="5011726" y="1100318"/>
                </a:cubicBezTo>
                <a:cubicBezTo>
                  <a:pt x="5012993" y="1099385"/>
                  <a:pt x="5015226" y="1098918"/>
                  <a:pt x="5018427" y="1098918"/>
                </a:cubicBezTo>
                <a:close/>
                <a:moveTo>
                  <a:pt x="3646056" y="1095118"/>
                </a:moveTo>
                <a:cubicBezTo>
                  <a:pt x="3641388" y="1095118"/>
                  <a:pt x="3637455" y="1096485"/>
                  <a:pt x="3634254" y="1099218"/>
                </a:cubicBezTo>
                <a:cubicBezTo>
                  <a:pt x="3631054" y="1101952"/>
                  <a:pt x="3629454" y="1105986"/>
                  <a:pt x="3629454" y="1111320"/>
                </a:cubicBezTo>
                <a:cubicBezTo>
                  <a:pt x="3629454" y="1116654"/>
                  <a:pt x="3631054" y="1120688"/>
                  <a:pt x="3634254" y="1123421"/>
                </a:cubicBezTo>
                <a:cubicBezTo>
                  <a:pt x="3637455" y="1126155"/>
                  <a:pt x="3641388" y="1127522"/>
                  <a:pt x="3646056" y="1127522"/>
                </a:cubicBezTo>
                <a:cubicBezTo>
                  <a:pt x="3650723" y="1127522"/>
                  <a:pt x="3654657" y="1126155"/>
                  <a:pt x="3657857" y="1123421"/>
                </a:cubicBezTo>
                <a:cubicBezTo>
                  <a:pt x="3661058" y="1120688"/>
                  <a:pt x="3662658" y="1116654"/>
                  <a:pt x="3662658" y="1111320"/>
                </a:cubicBezTo>
                <a:cubicBezTo>
                  <a:pt x="3662658" y="1105986"/>
                  <a:pt x="3661058" y="1101952"/>
                  <a:pt x="3657857" y="1099218"/>
                </a:cubicBezTo>
                <a:cubicBezTo>
                  <a:pt x="3654657" y="1096485"/>
                  <a:pt x="3650723" y="1095118"/>
                  <a:pt x="3646056" y="1095118"/>
                </a:cubicBezTo>
                <a:close/>
                <a:moveTo>
                  <a:pt x="1081335" y="1092517"/>
                </a:moveTo>
                <a:cubicBezTo>
                  <a:pt x="1082669" y="1093718"/>
                  <a:pt x="1084336" y="1095285"/>
                  <a:pt x="1086336" y="1097218"/>
                </a:cubicBezTo>
                <a:cubicBezTo>
                  <a:pt x="1088336" y="1099152"/>
                  <a:pt x="1090403" y="1101152"/>
                  <a:pt x="1092537" y="1103219"/>
                </a:cubicBezTo>
                <a:cubicBezTo>
                  <a:pt x="1094670" y="1105286"/>
                  <a:pt x="1096804" y="1107319"/>
                  <a:pt x="1098938" y="1109320"/>
                </a:cubicBezTo>
                <a:cubicBezTo>
                  <a:pt x="1101071" y="1111320"/>
                  <a:pt x="1102938" y="1113120"/>
                  <a:pt x="1104538" y="1114720"/>
                </a:cubicBezTo>
                <a:lnTo>
                  <a:pt x="1100338" y="1119121"/>
                </a:lnTo>
                <a:cubicBezTo>
                  <a:pt x="1098871" y="1117521"/>
                  <a:pt x="1097137" y="1115720"/>
                  <a:pt x="1095137" y="1113720"/>
                </a:cubicBezTo>
                <a:cubicBezTo>
                  <a:pt x="1093137" y="1111720"/>
                  <a:pt x="1091070" y="1109686"/>
                  <a:pt x="1088936" y="1107619"/>
                </a:cubicBezTo>
                <a:cubicBezTo>
                  <a:pt x="1086803" y="1105552"/>
                  <a:pt x="1084669" y="1103586"/>
                  <a:pt x="1082536" y="1101719"/>
                </a:cubicBezTo>
                <a:cubicBezTo>
                  <a:pt x="1080402" y="1099852"/>
                  <a:pt x="1078535" y="1098185"/>
                  <a:pt x="1076935" y="1096718"/>
                </a:cubicBezTo>
                <a:close/>
                <a:moveTo>
                  <a:pt x="1033129" y="1092517"/>
                </a:moveTo>
                <a:lnTo>
                  <a:pt x="1037730" y="1096518"/>
                </a:lnTo>
                <a:cubicBezTo>
                  <a:pt x="1035730" y="1099318"/>
                  <a:pt x="1033396" y="1102152"/>
                  <a:pt x="1030729" y="1105019"/>
                </a:cubicBezTo>
                <a:cubicBezTo>
                  <a:pt x="1028062" y="1107886"/>
                  <a:pt x="1025295" y="1110720"/>
                  <a:pt x="1022428" y="1113520"/>
                </a:cubicBezTo>
                <a:cubicBezTo>
                  <a:pt x="1019561" y="1116320"/>
                  <a:pt x="1016694" y="1118954"/>
                  <a:pt x="1013827" y="1121421"/>
                </a:cubicBezTo>
                <a:cubicBezTo>
                  <a:pt x="1010960" y="1123888"/>
                  <a:pt x="1008260" y="1126122"/>
                  <a:pt x="1005726" y="1128122"/>
                </a:cubicBezTo>
                <a:lnTo>
                  <a:pt x="1001726" y="1123321"/>
                </a:lnTo>
                <a:cubicBezTo>
                  <a:pt x="1004259" y="1121321"/>
                  <a:pt x="1006926" y="1119121"/>
                  <a:pt x="1009726" y="1116720"/>
                </a:cubicBezTo>
                <a:cubicBezTo>
                  <a:pt x="1012527" y="1114320"/>
                  <a:pt x="1015327" y="1111787"/>
                  <a:pt x="1018128" y="1109120"/>
                </a:cubicBezTo>
                <a:cubicBezTo>
                  <a:pt x="1020928" y="1106453"/>
                  <a:pt x="1023628" y="1103719"/>
                  <a:pt x="1026229" y="1100919"/>
                </a:cubicBezTo>
                <a:cubicBezTo>
                  <a:pt x="1028829" y="1098118"/>
                  <a:pt x="1031129" y="1095318"/>
                  <a:pt x="1033129" y="1092517"/>
                </a:cubicBezTo>
                <a:close/>
                <a:moveTo>
                  <a:pt x="3646056" y="1088917"/>
                </a:moveTo>
                <a:cubicBezTo>
                  <a:pt x="3652456" y="1088917"/>
                  <a:pt x="3657991" y="1090784"/>
                  <a:pt x="3662658" y="1094518"/>
                </a:cubicBezTo>
                <a:cubicBezTo>
                  <a:pt x="3667325" y="1098252"/>
                  <a:pt x="3669658" y="1103852"/>
                  <a:pt x="3669658" y="1111320"/>
                </a:cubicBezTo>
                <a:cubicBezTo>
                  <a:pt x="3669658" y="1115054"/>
                  <a:pt x="3669025" y="1118321"/>
                  <a:pt x="3667758" y="1121121"/>
                </a:cubicBezTo>
                <a:cubicBezTo>
                  <a:pt x="3666492" y="1123921"/>
                  <a:pt x="3664758" y="1126255"/>
                  <a:pt x="3662558" y="1128122"/>
                </a:cubicBezTo>
                <a:cubicBezTo>
                  <a:pt x="3660357" y="1129989"/>
                  <a:pt x="3657857" y="1131389"/>
                  <a:pt x="3655057" y="1132322"/>
                </a:cubicBezTo>
                <a:cubicBezTo>
                  <a:pt x="3652256" y="1133256"/>
                  <a:pt x="3649256" y="1133723"/>
                  <a:pt x="3646056" y="1133723"/>
                </a:cubicBezTo>
                <a:cubicBezTo>
                  <a:pt x="3639655" y="1133723"/>
                  <a:pt x="3634121" y="1131856"/>
                  <a:pt x="3629454" y="1128122"/>
                </a:cubicBezTo>
                <a:cubicBezTo>
                  <a:pt x="3624786" y="1124388"/>
                  <a:pt x="3622453" y="1118787"/>
                  <a:pt x="3622453" y="1111320"/>
                </a:cubicBezTo>
                <a:cubicBezTo>
                  <a:pt x="3622453" y="1103852"/>
                  <a:pt x="3624786" y="1098252"/>
                  <a:pt x="3629454" y="1094518"/>
                </a:cubicBezTo>
                <a:cubicBezTo>
                  <a:pt x="3634121" y="1090784"/>
                  <a:pt x="3639655" y="1088917"/>
                  <a:pt x="3646056" y="1088917"/>
                </a:cubicBezTo>
                <a:close/>
                <a:moveTo>
                  <a:pt x="2463108" y="1064314"/>
                </a:moveTo>
                <a:lnTo>
                  <a:pt x="2463108" y="1090517"/>
                </a:lnTo>
                <a:lnTo>
                  <a:pt x="2516115" y="1087317"/>
                </a:lnTo>
                <a:lnTo>
                  <a:pt x="2516115" y="1064314"/>
                </a:lnTo>
                <a:close/>
                <a:moveTo>
                  <a:pt x="2646331" y="1061714"/>
                </a:moveTo>
                <a:lnTo>
                  <a:pt x="2646331" y="1112320"/>
                </a:lnTo>
                <a:lnTo>
                  <a:pt x="2748344" y="1112320"/>
                </a:lnTo>
                <a:lnTo>
                  <a:pt x="2748344" y="1061714"/>
                </a:lnTo>
                <a:close/>
                <a:moveTo>
                  <a:pt x="1025928" y="1061314"/>
                </a:moveTo>
                <a:lnTo>
                  <a:pt x="1025928" y="1081716"/>
                </a:lnTo>
                <a:lnTo>
                  <a:pt x="1090336" y="1081716"/>
                </a:lnTo>
                <a:lnTo>
                  <a:pt x="1090336" y="1061314"/>
                </a:lnTo>
                <a:close/>
                <a:moveTo>
                  <a:pt x="1172147" y="1060913"/>
                </a:moveTo>
                <a:lnTo>
                  <a:pt x="1177347" y="1064514"/>
                </a:lnTo>
                <a:cubicBezTo>
                  <a:pt x="1168680" y="1077582"/>
                  <a:pt x="1157945" y="1090017"/>
                  <a:pt x="1145143" y="1101819"/>
                </a:cubicBezTo>
                <a:cubicBezTo>
                  <a:pt x="1132342" y="1113620"/>
                  <a:pt x="1117807" y="1124521"/>
                  <a:pt x="1101538" y="1134523"/>
                </a:cubicBezTo>
                <a:lnTo>
                  <a:pt x="1097537" y="1128722"/>
                </a:lnTo>
                <a:cubicBezTo>
                  <a:pt x="1113806" y="1119387"/>
                  <a:pt x="1128208" y="1108886"/>
                  <a:pt x="1140743" y="1097218"/>
                </a:cubicBezTo>
                <a:cubicBezTo>
                  <a:pt x="1153278" y="1085550"/>
                  <a:pt x="1163746" y="1073448"/>
                  <a:pt x="1172147" y="1060913"/>
                </a:cubicBezTo>
                <a:close/>
                <a:moveTo>
                  <a:pt x="812902" y="1060313"/>
                </a:moveTo>
                <a:lnTo>
                  <a:pt x="968521" y="1060313"/>
                </a:lnTo>
                <a:lnTo>
                  <a:pt x="968521" y="1066914"/>
                </a:lnTo>
                <a:lnTo>
                  <a:pt x="884311" y="1066914"/>
                </a:lnTo>
                <a:cubicBezTo>
                  <a:pt x="881644" y="1071048"/>
                  <a:pt x="878510" y="1075382"/>
                  <a:pt x="874910" y="1079916"/>
                </a:cubicBezTo>
                <a:cubicBezTo>
                  <a:pt x="871309" y="1084450"/>
                  <a:pt x="867575" y="1088917"/>
                  <a:pt x="863708" y="1093318"/>
                </a:cubicBezTo>
                <a:cubicBezTo>
                  <a:pt x="859841" y="1097718"/>
                  <a:pt x="855907" y="1101885"/>
                  <a:pt x="851907" y="1105819"/>
                </a:cubicBezTo>
                <a:cubicBezTo>
                  <a:pt x="847906" y="1109753"/>
                  <a:pt x="844106" y="1113187"/>
                  <a:pt x="840505" y="1116120"/>
                </a:cubicBezTo>
                <a:cubicBezTo>
                  <a:pt x="843039" y="1115987"/>
                  <a:pt x="846639" y="1115854"/>
                  <a:pt x="851307" y="1115720"/>
                </a:cubicBezTo>
                <a:cubicBezTo>
                  <a:pt x="855974" y="1115587"/>
                  <a:pt x="861275" y="1115420"/>
                  <a:pt x="867209" y="1115220"/>
                </a:cubicBezTo>
                <a:cubicBezTo>
                  <a:pt x="873143" y="1115020"/>
                  <a:pt x="879377" y="1114820"/>
                  <a:pt x="885911" y="1114620"/>
                </a:cubicBezTo>
                <a:cubicBezTo>
                  <a:pt x="892445" y="1114420"/>
                  <a:pt x="898779" y="1114254"/>
                  <a:pt x="904913" y="1114120"/>
                </a:cubicBezTo>
                <a:cubicBezTo>
                  <a:pt x="911047" y="1113987"/>
                  <a:pt x="916782" y="1113820"/>
                  <a:pt x="922116" y="1113620"/>
                </a:cubicBezTo>
                <a:cubicBezTo>
                  <a:pt x="927450" y="1113420"/>
                  <a:pt x="931783" y="1113253"/>
                  <a:pt x="935117" y="1113120"/>
                </a:cubicBezTo>
                <a:cubicBezTo>
                  <a:pt x="930850" y="1107786"/>
                  <a:pt x="926449" y="1102519"/>
                  <a:pt x="921915" y="1097318"/>
                </a:cubicBezTo>
                <a:cubicBezTo>
                  <a:pt x="917382" y="1092117"/>
                  <a:pt x="913448" y="1087784"/>
                  <a:pt x="910114" y="1084316"/>
                </a:cubicBezTo>
                <a:lnTo>
                  <a:pt x="915115" y="1079916"/>
                </a:lnTo>
                <a:cubicBezTo>
                  <a:pt x="918048" y="1083116"/>
                  <a:pt x="921382" y="1086817"/>
                  <a:pt x="925116" y="1091017"/>
                </a:cubicBezTo>
                <a:cubicBezTo>
                  <a:pt x="928850" y="1095218"/>
                  <a:pt x="932617" y="1099585"/>
                  <a:pt x="936417" y="1104119"/>
                </a:cubicBezTo>
                <a:cubicBezTo>
                  <a:pt x="940218" y="1108653"/>
                  <a:pt x="943852" y="1113020"/>
                  <a:pt x="947319" y="1117221"/>
                </a:cubicBezTo>
                <a:cubicBezTo>
                  <a:pt x="950786" y="1121421"/>
                  <a:pt x="953720" y="1125122"/>
                  <a:pt x="956120" y="1128322"/>
                </a:cubicBezTo>
                <a:lnTo>
                  <a:pt x="950719" y="1133323"/>
                </a:lnTo>
                <a:cubicBezTo>
                  <a:pt x="948052" y="1129589"/>
                  <a:pt x="944452" y="1124855"/>
                  <a:pt x="939918" y="1119121"/>
                </a:cubicBezTo>
                <a:cubicBezTo>
                  <a:pt x="937251" y="1119254"/>
                  <a:pt x="933084" y="1119421"/>
                  <a:pt x="927416" y="1119621"/>
                </a:cubicBezTo>
                <a:cubicBezTo>
                  <a:pt x="921749" y="1119821"/>
                  <a:pt x="915348" y="1120054"/>
                  <a:pt x="908214" y="1120321"/>
                </a:cubicBezTo>
                <a:cubicBezTo>
                  <a:pt x="901080" y="1120588"/>
                  <a:pt x="893645" y="1120854"/>
                  <a:pt x="885911" y="1121121"/>
                </a:cubicBezTo>
                <a:cubicBezTo>
                  <a:pt x="878177" y="1121388"/>
                  <a:pt x="870942" y="1121654"/>
                  <a:pt x="864208" y="1121921"/>
                </a:cubicBezTo>
                <a:cubicBezTo>
                  <a:pt x="857474" y="1122188"/>
                  <a:pt x="851607" y="1122421"/>
                  <a:pt x="846606" y="1122621"/>
                </a:cubicBezTo>
                <a:cubicBezTo>
                  <a:pt x="841605" y="1122821"/>
                  <a:pt x="838305" y="1122988"/>
                  <a:pt x="836705" y="1123121"/>
                </a:cubicBezTo>
                <a:cubicBezTo>
                  <a:pt x="834838" y="1123255"/>
                  <a:pt x="833038" y="1123388"/>
                  <a:pt x="831304" y="1123521"/>
                </a:cubicBezTo>
                <a:cubicBezTo>
                  <a:pt x="829571" y="1123655"/>
                  <a:pt x="827370" y="1123921"/>
                  <a:pt x="824703" y="1124321"/>
                </a:cubicBezTo>
                <a:lnTo>
                  <a:pt x="823303" y="1117721"/>
                </a:lnTo>
                <a:cubicBezTo>
                  <a:pt x="826237" y="1117054"/>
                  <a:pt x="828270" y="1116487"/>
                  <a:pt x="829404" y="1116020"/>
                </a:cubicBezTo>
                <a:cubicBezTo>
                  <a:pt x="830537" y="1115554"/>
                  <a:pt x="831638" y="1114987"/>
                  <a:pt x="832704" y="1114320"/>
                </a:cubicBezTo>
                <a:cubicBezTo>
                  <a:pt x="836038" y="1111653"/>
                  <a:pt x="839605" y="1108453"/>
                  <a:pt x="843406" y="1104719"/>
                </a:cubicBezTo>
                <a:cubicBezTo>
                  <a:pt x="847206" y="1100985"/>
                  <a:pt x="851040" y="1096985"/>
                  <a:pt x="854907" y="1092718"/>
                </a:cubicBezTo>
                <a:cubicBezTo>
                  <a:pt x="858774" y="1088450"/>
                  <a:pt x="862508" y="1084083"/>
                  <a:pt x="866109" y="1079616"/>
                </a:cubicBezTo>
                <a:cubicBezTo>
                  <a:pt x="869709" y="1075149"/>
                  <a:pt x="872909" y="1070915"/>
                  <a:pt x="875710" y="1066914"/>
                </a:cubicBezTo>
                <a:lnTo>
                  <a:pt x="812902" y="1066914"/>
                </a:lnTo>
                <a:close/>
                <a:moveTo>
                  <a:pt x="3485836" y="1059313"/>
                </a:moveTo>
                <a:lnTo>
                  <a:pt x="3492636" y="1059713"/>
                </a:lnTo>
                <a:lnTo>
                  <a:pt x="3492636" y="1106919"/>
                </a:lnTo>
                <a:cubicBezTo>
                  <a:pt x="3492636" y="1109586"/>
                  <a:pt x="3492870" y="1111720"/>
                  <a:pt x="3493337" y="1113320"/>
                </a:cubicBezTo>
                <a:cubicBezTo>
                  <a:pt x="3493804" y="1114920"/>
                  <a:pt x="3494604" y="1116220"/>
                  <a:pt x="3495737" y="1117221"/>
                </a:cubicBezTo>
                <a:cubicBezTo>
                  <a:pt x="3496870" y="1118221"/>
                  <a:pt x="3498470" y="1118954"/>
                  <a:pt x="3500538" y="1119421"/>
                </a:cubicBezTo>
                <a:cubicBezTo>
                  <a:pt x="3502604" y="1119888"/>
                  <a:pt x="3505238" y="1120188"/>
                  <a:pt x="3508438" y="1120321"/>
                </a:cubicBezTo>
                <a:cubicBezTo>
                  <a:pt x="3521240" y="1120988"/>
                  <a:pt x="3534108" y="1120988"/>
                  <a:pt x="3547043" y="1120321"/>
                </a:cubicBezTo>
                <a:cubicBezTo>
                  <a:pt x="3550910" y="1120188"/>
                  <a:pt x="3553978" y="1119888"/>
                  <a:pt x="3556244" y="1119421"/>
                </a:cubicBezTo>
                <a:cubicBezTo>
                  <a:pt x="3558512" y="1118954"/>
                  <a:pt x="3560245" y="1118221"/>
                  <a:pt x="3561445" y="1117221"/>
                </a:cubicBezTo>
                <a:cubicBezTo>
                  <a:pt x="3562645" y="1116220"/>
                  <a:pt x="3563512" y="1114887"/>
                  <a:pt x="3564046" y="1113220"/>
                </a:cubicBezTo>
                <a:cubicBezTo>
                  <a:pt x="3564578" y="1111553"/>
                  <a:pt x="3565046" y="1109386"/>
                  <a:pt x="3565446" y="1106719"/>
                </a:cubicBezTo>
                <a:cubicBezTo>
                  <a:pt x="3565579" y="1105519"/>
                  <a:pt x="3565779" y="1103986"/>
                  <a:pt x="3566046" y="1102119"/>
                </a:cubicBezTo>
                <a:cubicBezTo>
                  <a:pt x="3566312" y="1100252"/>
                  <a:pt x="3566512" y="1098318"/>
                  <a:pt x="3566646" y="1096318"/>
                </a:cubicBezTo>
                <a:cubicBezTo>
                  <a:pt x="3566779" y="1094318"/>
                  <a:pt x="3566912" y="1092351"/>
                  <a:pt x="3567046" y="1090417"/>
                </a:cubicBezTo>
                <a:cubicBezTo>
                  <a:pt x="3567179" y="1088484"/>
                  <a:pt x="3567246" y="1086917"/>
                  <a:pt x="3567246" y="1085717"/>
                </a:cubicBezTo>
                <a:lnTo>
                  <a:pt x="3573647" y="1087917"/>
                </a:lnTo>
                <a:cubicBezTo>
                  <a:pt x="3573647" y="1089384"/>
                  <a:pt x="3573547" y="1091051"/>
                  <a:pt x="3573347" y="1092917"/>
                </a:cubicBezTo>
                <a:cubicBezTo>
                  <a:pt x="3573147" y="1094784"/>
                  <a:pt x="3572947" y="1096651"/>
                  <a:pt x="3572746" y="1098518"/>
                </a:cubicBezTo>
                <a:cubicBezTo>
                  <a:pt x="3572546" y="1100385"/>
                  <a:pt x="3572346" y="1102219"/>
                  <a:pt x="3572146" y="1104019"/>
                </a:cubicBezTo>
                <a:cubicBezTo>
                  <a:pt x="3571946" y="1105819"/>
                  <a:pt x="3571713" y="1107386"/>
                  <a:pt x="3571446" y="1108720"/>
                </a:cubicBezTo>
                <a:cubicBezTo>
                  <a:pt x="3570780" y="1112320"/>
                  <a:pt x="3570013" y="1115254"/>
                  <a:pt x="3569146" y="1117521"/>
                </a:cubicBezTo>
                <a:cubicBezTo>
                  <a:pt x="3568279" y="1119788"/>
                  <a:pt x="3567013" y="1121588"/>
                  <a:pt x="3565346" y="1122921"/>
                </a:cubicBezTo>
                <a:cubicBezTo>
                  <a:pt x="3563679" y="1124255"/>
                  <a:pt x="3561478" y="1125222"/>
                  <a:pt x="3558745" y="1125822"/>
                </a:cubicBezTo>
                <a:cubicBezTo>
                  <a:pt x="3556011" y="1126422"/>
                  <a:pt x="3552444" y="1126788"/>
                  <a:pt x="3548044" y="1126922"/>
                </a:cubicBezTo>
                <a:cubicBezTo>
                  <a:pt x="3534442" y="1127455"/>
                  <a:pt x="3520907" y="1127455"/>
                  <a:pt x="3507438" y="1126922"/>
                </a:cubicBezTo>
                <a:cubicBezTo>
                  <a:pt x="3503838" y="1126788"/>
                  <a:pt x="3500670" y="1126455"/>
                  <a:pt x="3497937" y="1125922"/>
                </a:cubicBezTo>
                <a:cubicBezTo>
                  <a:pt x="3495204" y="1125388"/>
                  <a:pt x="3492936" y="1124455"/>
                  <a:pt x="3491136" y="1123121"/>
                </a:cubicBezTo>
                <a:cubicBezTo>
                  <a:pt x="3489336" y="1121788"/>
                  <a:pt x="3488003" y="1119954"/>
                  <a:pt x="3487136" y="1117621"/>
                </a:cubicBezTo>
                <a:cubicBezTo>
                  <a:pt x="3486269" y="1115287"/>
                  <a:pt x="3485836" y="1112187"/>
                  <a:pt x="3485836" y="1108319"/>
                </a:cubicBezTo>
                <a:close/>
                <a:moveTo>
                  <a:pt x="3524240" y="1058113"/>
                </a:moveTo>
                <a:lnTo>
                  <a:pt x="3529441" y="1060913"/>
                </a:lnTo>
                <a:cubicBezTo>
                  <a:pt x="3528374" y="1063447"/>
                  <a:pt x="3527041" y="1066181"/>
                  <a:pt x="3525440" y="1069115"/>
                </a:cubicBezTo>
                <a:cubicBezTo>
                  <a:pt x="3523840" y="1072048"/>
                  <a:pt x="3522207" y="1075015"/>
                  <a:pt x="3520540" y="1078016"/>
                </a:cubicBezTo>
                <a:cubicBezTo>
                  <a:pt x="3518873" y="1081016"/>
                  <a:pt x="3517173" y="1083883"/>
                  <a:pt x="3515440" y="1086617"/>
                </a:cubicBezTo>
                <a:cubicBezTo>
                  <a:pt x="3513706" y="1089350"/>
                  <a:pt x="3512106" y="1091784"/>
                  <a:pt x="3510639" y="1093918"/>
                </a:cubicBezTo>
                <a:cubicBezTo>
                  <a:pt x="3512372" y="1093784"/>
                  <a:pt x="3514706" y="1093651"/>
                  <a:pt x="3517640" y="1093518"/>
                </a:cubicBezTo>
                <a:cubicBezTo>
                  <a:pt x="3520573" y="1093384"/>
                  <a:pt x="3523707" y="1093218"/>
                  <a:pt x="3527041" y="1093017"/>
                </a:cubicBezTo>
                <a:cubicBezTo>
                  <a:pt x="3530374" y="1092818"/>
                  <a:pt x="3533675" y="1092617"/>
                  <a:pt x="3536942" y="1092417"/>
                </a:cubicBezTo>
                <a:cubicBezTo>
                  <a:pt x="3540209" y="1092217"/>
                  <a:pt x="3542976" y="1092051"/>
                  <a:pt x="3545243" y="1091917"/>
                </a:cubicBezTo>
                <a:cubicBezTo>
                  <a:pt x="3543243" y="1088717"/>
                  <a:pt x="3541210" y="1085583"/>
                  <a:pt x="3539142" y="1082516"/>
                </a:cubicBezTo>
                <a:cubicBezTo>
                  <a:pt x="3537075" y="1079449"/>
                  <a:pt x="3535308" y="1076982"/>
                  <a:pt x="3533842" y="1075115"/>
                </a:cubicBezTo>
                <a:lnTo>
                  <a:pt x="3538442" y="1071915"/>
                </a:lnTo>
                <a:cubicBezTo>
                  <a:pt x="3539776" y="1073648"/>
                  <a:pt x="3541342" y="1075849"/>
                  <a:pt x="3543143" y="1078516"/>
                </a:cubicBezTo>
                <a:cubicBezTo>
                  <a:pt x="3544943" y="1081183"/>
                  <a:pt x="3546776" y="1083950"/>
                  <a:pt x="3548644" y="1086817"/>
                </a:cubicBezTo>
                <a:cubicBezTo>
                  <a:pt x="3550510" y="1089684"/>
                  <a:pt x="3552277" y="1092484"/>
                  <a:pt x="3553944" y="1095218"/>
                </a:cubicBezTo>
                <a:cubicBezTo>
                  <a:pt x="3555611" y="1097951"/>
                  <a:pt x="3556978" y="1100318"/>
                  <a:pt x="3558045" y="1102319"/>
                </a:cubicBezTo>
                <a:lnTo>
                  <a:pt x="3553044" y="1105519"/>
                </a:lnTo>
                <a:cubicBezTo>
                  <a:pt x="3552511" y="1104452"/>
                  <a:pt x="3551877" y="1103252"/>
                  <a:pt x="3551144" y="1101919"/>
                </a:cubicBezTo>
                <a:cubicBezTo>
                  <a:pt x="3550410" y="1100585"/>
                  <a:pt x="3549577" y="1099185"/>
                  <a:pt x="3548644" y="1097718"/>
                </a:cubicBezTo>
                <a:lnTo>
                  <a:pt x="3506238" y="1099918"/>
                </a:lnTo>
                <a:cubicBezTo>
                  <a:pt x="3505038" y="1099918"/>
                  <a:pt x="3503105" y="1100185"/>
                  <a:pt x="3500438" y="1100718"/>
                </a:cubicBezTo>
                <a:lnTo>
                  <a:pt x="3499037" y="1095118"/>
                </a:lnTo>
                <a:cubicBezTo>
                  <a:pt x="3500904" y="1094718"/>
                  <a:pt x="3502138" y="1094384"/>
                  <a:pt x="3502738" y="1094118"/>
                </a:cubicBezTo>
                <a:cubicBezTo>
                  <a:pt x="3503338" y="1093851"/>
                  <a:pt x="3503771" y="1093451"/>
                  <a:pt x="3504038" y="1092917"/>
                </a:cubicBezTo>
                <a:cubicBezTo>
                  <a:pt x="3505371" y="1091051"/>
                  <a:pt x="3506972" y="1088684"/>
                  <a:pt x="3508838" y="1085817"/>
                </a:cubicBezTo>
                <a:cubicBezTo>
                  <a:pt x="3510706" y="1082950"/>
                  <a:pt x="3512572" y="1079916"/>
                  <a:pt x="3514439" y="1076716"/>
                </a:cubicBezTo>
                <a:cubicBezTo>
                  <a:pt x="3516306" y="1073515"/>
                  <a:pt x="3518106" y="1070281"/>
                  <a:pt x="3519840" y="1067014"/>
                </a:cubicBezTo>
                <a:cubicBezTo>
                  <a:pt x="3521574" y="1063747"/>
                  <a:pt x="3523040" y="1060780"/>
                  <a:pt x="3524240" y="1058113"/>
                </a:cubicBezTo>
                <a:close/>
                <a:moveTo>
                  <a:pt x="2820752" y="1056913"/>
                </a:moveTo>
                <a:lnTo>
                  <a:pt x="2820752" y="1118721"/>
                </a:lnTo>
                <a:lnTo>
                  <a:pt x="2869558" y="1118721"/>
                </a:lnTo>
                <a:lnTo>
                  <a:pt x="2869558" y="1056913"/>
                </a:lnTo>
                <a:close/>
                <a:moveTo>
                  <a:pt x="1019328" y="1055913"/>
                </a:moveTo>
                <a:lnTo>
                  <a:pt x="1096737" y="1055913"/>
                </a:lnTo>
                <a:lnTo>
                  <a:pt x="1096737" y="1087117"/>
                </a:lnTo>
                <a:lnTo>
                  <a:pt x="1062733" y="1087117"/>
                </a:lnTo>
                <a:lnTo>
                  <a:pt x="1062733" y="1113520"/>
                </a:lnTo>
                <a:cubicBezTo>
                  <a:pt x="1062733" y="1116454"/>
                  <a:pt x="1062466" y="1118854"/>
                  <a:pt x="1061933" y="1120721"/>
                </a:cubicBezTo>
                <a:cubicBezTo>
                  <a:pt x="1061400" y="1122588"/>
                  <a:pt x="1060400" y="1124088"/>
                  <a:pt x="1058933" y="1125222"/>
                </a:cubicBezTo>
                <a:cubicBezTo>
                  <a:pt x="1057466" y="1126355"/>
                  <a:pt x="1055499" y="1127188"/>
                  <a:pt x="1053032" y="1127722"/>
                </a:cubicBezTo>
                <a:cubicBezTo>
                  <a:pt x="1050565" y="1128255"/>
                  <a:pt x="1047464" y="1128655"/>
                  <a:pt x="1043731" y="1128922"/>
                </a:cubicBezTo>
                <a:lnTo>
                  <a:pt x="1034130" y="1129922"/>
                </a:lnTo>
                <a:lnTo>
                  <a:pt x="1032129" y="1123321"/>
                </a:lnTo>
                <a:lnTo>
                  <a:pt x="1042331" y="1122521"/>
                </a:lnTo>
                <a:cubicBezTo>
                  <a:pt x="1045531" y="1122255"/>
                  <a:pt x="1048064" y="1121921"/>
                  <a:pt x="1049931" y="1121521"/>
                </a:cubicBezTo>
                <a:cubicBezTo>
                  <a:pt x="1051798" y="1121121"/>
                  <a:pt x="1053232" y="1120554"/>
                  <a:pt x="1054232" y="1119821"/>
                </a:cubicBezTo>
                <a:cubicBezTo>
                  <a:pt x="1055232" y="1119087"/>
                  <a:pt x="1055899" y="1118054"/>
                  <a:pt x="1056232" y="1116720"/>
                </a:cubicBezTo>
                <a:cubicBezTo>
                  <a:pt x="1056566" y="1115387"/>
                  <a:pt x="1056732" y="1113720"/>
                  <a:pt x="1056732" y="1111720"/>
                </a:cubicBezTo>
                <a:lnTo>
                  <a:pt x="1056732" y="1087117"/>
                </a:lnTo>
                <a:lnTo>
                  <a:pt x="1019328" y="1087117"/>
                </a:lnTo>
                <a:close/>
                <a:moveTo>
                  <a:pt x="542068" y="1050112"/>
                </a:moveTo>
                <a:lnTo>
                  <a:pt x="542868" y="1055913"/>
                </a:lnTo>
                <a:cubicBezTo>
                  <a:pt x="534467" y="1057113"/>
                  <a:pt x="524999" y="1058280"/>
                  <a:pt x="514465" y="1059413"/>
                </a:cubicBezTo>
                <a:cubicBezTo>
                  <a:pt x="503930" y="1060547"/>
                  <a:pt x="492995" y="1061580"/>
                  <a:pt x="481660" y="1062514"/>
                </a:cubicBezTo>
                <a:lnTo>
                  <a:pt x="481660" y="1076716"/>
                </a:lnTo>
                <a:lnTo>
                  <a:pt x="550269" y="1072515"/>
                </a:lnTo>
                <a:lnTo>
                  <a:pt x="550469" y="1078316"/>
                </a:lnTo>
                <a:lnTo>
                  <a:pt x="481660" y="1082516"/>
                </a:lnTo>
                <a:lnTo>
                  <a:pt x="481660" y="1097318"/>
                </a:lnTo>
                <a:lnTo>
                  <a:pt x="573272" y="1091917"/>
                </a:lnTo>
                <a:lnTo>
                  <a:pt x="573272" y="1097718"/>
                </a:lnTo>
                <a:lnTo>
                  <a:pt x="481660" y="1103319"/>
                </a:lnTo>
                <a:lnTo>
                  <a:pt x="481660" y="1112920"/>
                </a:lnTo>
                <a:cubicBezTo>
                  <a:pt x="481660" y="1116654"/>
                  <a:pt x="482394" y="1119154"/>
                  <a:pt x="483861" y="1120421"/>
                </a:cubicBezTo>
                <a:cubicBezTo>
                  <a:pt x="485328" y="1121688"/>
                  <a:pt x="488128" y="1122455"/>
                  <a:pt x="492262" y="1122721"/>
                </a:cubicBezTo>
                <a:cubicBezTo>
                  <a:pt x="508130" y="1123788"/>
                  <a:pt x="523999" y="1123788"/>
                  <a:pt x="539868" y="1122721"/>
                </a:cubicBezTo>
                <a:cubicBezTo>
                  <a:pt x="542801" y="1122588"/>
                  <a:pt x="545135" y="1122321"/>
                  <a:pt x="546869" y="1121921"/>
                </a:cubicBezTo>
                <a:cubicBezTo>
                  <a:pt x="548602" y="1121521"/>
                  <a:pt x="549969" y="1120954"/>
                  <a:pt x="550969" y="1120221"/>
                </a:cubicBezTo>
                <a:cubicBezTo>
                  <a:pt x="551969" y="1119488"/>
                  <a:pt x="552669" y="1118554"/>
                  <a:pt x="553069" y="1117421"/>
                </a:cubicBezTo>
                <a:cubicBezTo>
                  <a:pt x="553469" y="1116287"/>
                  <a:pt x="553869" y="1114854"/>
                  <a:pt x="554270" y="1113120"/>
                </a:cubicBezTo>
                <a:cubicBezTo>
                  <a:pt x="554536" y="1111653"/>
                  <a:pt x="554736" y="1110420"/>
                  <a:pt x="554870" y="1109420"/>
                </a:cubicBezTo>
                <a:cubicBezTo>
                  <a:pt x="555003" y="1108419"/>
                  <a:pt x="555203" y="1107119"/>
                  <a:pt x="555470" y="1105519"/>
                </a:cubicBezTo>
                <a:lnTo>
                  <a:pt x="561270" y="1107519"/>
                </a:lnTo>
                <a:cubicBezTo>
                  <a:pt x="561137" y="1108186"/>
                  <a:pt x="560970" y="1109086"/>
                  <a:pt x="560770" y="1110220"/>
                </a:cubicBezTo>
                <a:cubicBezTo>
                  <a:pt x="560570" y="1111353"/>
                  <a:pt x="560337" y="1112653"/>
                  <a:pt x="560070" y="1114120"/>
                </a:cubicBezTo>
                <a:cubicBezTo>
                  <a:pt x="559404" y="1116787"/>
                  <a:pt x="558703" y="1118987"/>
                  <a:pt x="557970" y="1120721"/>
                </a:cubicBezTo>
                <a:cubicBezTo>
                  <a:pt x="557237" y="1122455"/>
                  <a:pt x="556203" y="1123855"/>
                  <a:pt x="554870" y="1124922"/>
                </a:cubicBezTo>
                <a:cubicBezTo>
                  <a:pt x="553536" y="1125988"/>
                  <a:pt x="551769" y="1126788"/>
                  <a:pt x="549569" y="1127322"/>
                </a:cubicBezTo>
                <a:cubicBezTo>
                  <a:pt x="547369" y="1127855"/>
                  <a:pt x="544535" y="1128189"/>
                  <a:pt x="541068" y="1128322"/>
                </a:cubicBezTo>
                <a:cubicBezTo>
                  <a:pt x="532667" y="1128855"/>
                  <a:pt x="524232" y="1129089"/>
                  <a:pt x="515765" y="1129022"/>
                </a:cubicBezTo>
                <a:cubicBezTo>
                  <a:pt x="507297" y="1128955"/>
                  <a:pt x="498863" y="1128722"/>
                  <a:pt x="490462" y="1128322"/>
                </a:cubicBezTo>
                <a:cubicBezTo>
                  <a:pt x="484994" y="1128055"/>
                  <a:pt x="481060" y="1126922"/>
                  <a:pt x="478660" y="1124922"/>
                </a:cubicBezTo>
                <a:cubicBezTo>
                  <a:pt x="476260" y="1122921"/>
                  <a:pt x="475060" y="1119187"/>
                  <a:pt x="475060" y="1113720"/>
                </a:cubicBezTo>
                <a:lnTo>
                  <a:pt x="475060" y="1103719"/>
                </a:lnTo>
                <a:lnTo>
                  <a:pt x="401250" y="1108319"/>
                </a:lnTo>
                <a:lnTo>
                  <a:pt x="401050" y="1102119"/>
                </a:lnTo>
                <a:lnTo>
                  <a:pt x="475060" y="1097718"/>
                </a:lnTo>
                <a:lnTo>
                  <a:pt x="475060" y="1082916"/>
                </a:lnTo>
                <a:lnTo>
                  <a:pt x="417853" y="1086517"/>
                </a:lnTo>
                <a:lnTo>
                  <a:pt x="417853" y="1080716"/>
                </a:lnTo>
                <a:lnTo>
                  <a:pt x="475060" y="1077116"/>
                </a:lnTo>
                <a:lnTo>
                  <a:pt x="475060" y="1063114"/>
                </a:lnTo>
                <a:cubicBezTo>
                  <a:pt x="466392" y="1063781"/>
                  <a:pt x="457824" y="1064414"/>
                  <a:pt x="449356" y="1065014"/>
                </a:cubicBezTo>
                <a:cubicBezTo>
                  <a:pt x="440889" y="1065614"/>
                  <a:pt x="432788" y="1066114"/>
                  <a:pt x="425053" y="1066514"/>
                </a:cubicBezTo>
                <a:lnTo>
                  <a:pt x="424653" y="1060313"/>
                </a:lnTo>
                <a:cubicBezTo>
                  <a:pt x="434255" y="1059913"/>
                  <a:pt x="444322" y="1059380"/>
                  <a:pt x="454857" y="1058713"/>
                </a:cubicBezTo>
                <a:cubicBezTo>
                  <a:pt x="465392" y="1058047"/>
                  <a:pt x="475826" y="1057246"/>
                  <a:pt x="486161" y="1056313"/>
                </a:cubicBezTo>
                <a:cubicBezTo>
                  <a:pt x="496496" y="1055379"/>
                  <a:pt x="506430" y="1054379"/>
                  <a:pt x="515965" y="1053313"/>
                </a:cubicBezTo>
                <a:cubicBezTo>
                  <a:pt x="525499" y="1052246"/>
                  <a:pt x="534200" y="1051179"/>
                  <a:pt x="542068" y="1050112"/>
                </a:cubicBezTo>
                <a:close/>
                <a:moveTo>
                  <a:pt x="2463108" y="1035710"/>
                </a:moveTo>
                <a:lnTo>
                  <a:pt x="2463108" y="1058313"/>
                </a:lnTo>
                <a:lnTo>
                  <a:pt x="2516115" y="1058313"/>
                </a:lnTo>
                <a:lnTo>
                  <a:pt x="2516115" y="1035710"/>
                </a:lnTo>
                <a:close/>
                <a:moveTo>
                  <a:pt x="412052" y="1033710"/>
                </a:moveTo>
                <a:lnTo>
                  <a:pt x="562671" y="1033710"/>
                </a:lnTo>
                <a:lnTo>
                  <a:pt x="562671" y="1059513"/>
                </a:lnTo>
                <a:lnTo>
                  <a:pt x="555470" y="1059513"/>
                </a:lnTo>
                <a:lnTo>
                  <a:pt x="555470" y="1039511"/>
                </a:lnTo>
                <a:lnTo>
                  <a:pt x="419253" y="1039511"/>
                </a:lnTo>
                <a:lnTo>
                  <a:pt x="419253" y="1059513"/>
                </a:lnTo>
                <a:lnTo>
                  <a:pt x="412052" y="1059513"/>
                </a:lnTo>
                <a:close/>
                <a:moveTo>
                  <a:pt x="4497762" y="1033510"/>
                </a:moveTo>
                <a:cubicBezTo>
                  <a:pt x="4499629" y="1035377"/>
                  <a:pt x="4502029" y="1037911"/>
                  <a:pt x="4504963" y="1041111"/>
                </a:cubicBezTo>
                <a:cubicBezTo>
                  <a:pt x="4507896" y="1044311"/>
                  <a:pt x="4510897" y="1047712"/>
                  <a:pt x="4513964" y="1051312"/>
                </a:cubicBezTo>
                <a:cubicBezTo>
                  <a:pt x="4517031" y="1054913"/>
                  <a:pt x="4519898" y="1058380"/>
                  <a:pt x="4522565" y="1061714"/>
                </a:cubicBezTo>
                <a:cubicBezTo>
                  <a:pt x="4525232" y="1065047"/>
                  <a:pt x="4527232" y="1067714"/>
                  <a:pt x="4528566" y="1069715"/>
                </a:cubicBezTo>
                <a:lnTo>
                  <a:pt x="4523366" y="1074515"/>
                </a:lnTo>
                <a:cubicBezTo>
                  <a:pt x="4522165" y="1072515"/>
                  <a:pt x="4520265" y="1069848"/>
                  <a:pt x="4517664" y="1066514"/>
                </a:cubicBezTo>
                <a:cubicBezTo>
                  <a:pt x="4515064" y="1063180"/>
                  <a:pt x="4512230" y="1059713"/>
                  <a:pt x="4509164" y="1056113"/>
                </a:cubicBezTo>
                <a:cubicBezTo>
                  <a:pt x="4506096" y="1052512"/>
                  <a:pt x="4503063" y="1049079"/>
                  <a:pt x="4500062" y="1045812"/>
                </a:cubicBezTo>
                <a:cubicBezTo>
                  <a:pt x="4497062" y="1042545"/>
                  <a:pt x="4494628" y="1040044"/>
                  <a:pt x="4492762" y="1038311"/>
                </a:cubicBezTo>
                <a:close/>
                <a:moveTo>
                  <a:pt x="1897437" y="1033510"/>
                </a:moveTo>
                <a:cubicBezTo>
                  <a:pt x="1899304" y="1035377"/>
                  <a:pt x="1901704" y="1037911"/>
                  <a:pt x="1904638" y="1041111"/>
                </a:cubicBezTo>
                <a:cubicBezTo>
                  <a:pt x="1907572" y="1044311"/>
                  <a:pt x="1910572" y="1047712"/>
                  <a:pt x="1913639" y="1051312"/>
                </a:cubicBezTo>
                <a:cubicBezTo>
                  <a:pt x="1916706" y="1054913"/>
                  <a:pt x="1919574" y="1058380"/>
                  <a:pt x="1922240" y="1061714"/>
                </a:cubicBezTo>
                <a:cubicBezTo>
                  <a:pt x="1924907" y="1065047"/>
                  <a:pt x="1926908" y="1067714"/>
                  <a:pt x="1928241" y="1069715"/>
                </a:cubicBezTo>
                <a:lnTo>
                  <a:pt x="1923040" y="1074515"/>
                </a:lnTo>
                <a:cubicBezTo>
                  <a:pt x="1921840" y="1072515"/>
                  <a:pt x="1919940" y="1069848"/>
                  <a:pt x="1917340" y="1066514"/>
                </a:cubicBezTo>
                <a:cubicBezTo>
                  <a:pt x="1914740" y="1063180"/>
                  <a:pt x="1911906" y="1059713"/>
                  <a:pt x="1908839" y="1056113"/>
                </a:cubicBezTo>
                <a:cubicBezTo>
                  <a:pt x="1905772" y="1052512"/>
                  <a:pt x="1902738" y="1049079"/>
                  <a:pt x="1899738" y="1045812"/>
                </a:cubicBezTo>
                <a:cubicBezTo>
                  <a:pt x="1896737" y="1042545"/>
                  <a:pt x="1894304" y="1040044"/>
                  <a:pt x="1892437" y="1038311"/>
                </a:cubicBezTo>
                <a:close/>
                <a:moveTo>
                  <a:pt x="4802800" y="1033110"/>
                </a:moveTo>
                <a:lnTo>
                  <a:pt x="4979022" y="1033110"/>
                </a:lnTo>
                <a:lnTo>
                  <a:pt x="4979022" y="1040711"/>
                </a:lnTo>
                <a:lnTo>
                  <a:pt x="4802800" y="1040711"/>
                </a:lnTo>
                <a:close/>
                <a:moveTo>
                  <a:pt x="3097187" y="1027909"/>
                </a:moveTo>
                <a:lnTo>
                  <a:pt x="3097187" y="1071315"/>
                </a:lnTo>
                <a:lnTo>
                  <a:pt x="3157995" y="1071315"/>
                </a:lnTo>
                <a:lnTo>
                  <a:pt x="3157995" y="1027909"/>
                </a:lnTo>
                <a:close/>
                <a:moveTo>
                  <a:pt x="4604176" y="1026709"/>
                </a:moveTo>
                <a:lnTo>
                  <a:pt x="4638180" y="1026709"/>
                </a:lnTo>
                <a:lnTo>
                  <a:pt x="4638180" y="1092517"/>
                </a:lnTo>
                <a:cubicBezTo>
                  <a:pt x="4641780" y="1097718"/>
                  <a:pt x="4645314" y="1101985"/>
                  <a:pt x="4648781" y="1105319"/>
                </a:cubicBezTo>
                <a:cubicBezTo>
                  <a:pt x="4652248" y="1108653"/>
                  <a:pt x="4656115" y="1111253"/>
                  <a:pt x="4660382" y="1113120"/>
                </a:cubicBezTo>
                <a:cubicBezTo>
                  <a:pt x="4664650" y="1114987"/>
                  <a:pt x="4669550" y="1116320"/>
                  <a:pt x="4675084" y="1117121"/>
                </a:cubicBezTo>
                <a:cubicBezTo>
                  <a:pt x="4680618" y="1117921"/>
                  <a:pt x="4687186" y="1118387"/>
                  <a:pt x="4694787" y="1118521"/>
                </a:cubicBezTo>
                <a:cubicBezTo>
                  <a:pt x="4723324" y="1119187"/>
                  <a:pt x="4751927" y="1118787"/>
                  <a:pt x="4780598" y="1117321"/>
                </a:cubicBezTo>
                <a:lnTo>
                  <a:pt x="4778597" y="1124121"/>
                </a:lnTo>
                <a:cubicBezTo>
                  <a:pt x="4750327" y="1125588"/>
                  <a:pt x="4722124" y="1125988"/>
                  <a:pt x="4693986" y="1125322"/>
                </a:cubicBezTo>
                <a:cubicBezTo>
                  <a:pt x="4686252" y="1125188"/>
                  <a:pt x="4679485" y="1124688"/>
                  <a:pt x="4673684" y="1123821"/>
                </a:cubicBezTo>
                <a:cubicBezTo>
                  <a:pt x="4667884" y="1122955"/>
                  <a:pt x="4662683" y="1121554"/>
                  <a:pt x="4658082" y="1119621"/>
                </a:cubicBezTo>
                <a:cubicBezTo>
                  <a:pt x="4653482" y="1117687"/>
                  <a:pt x="4649314" y="1115054"/>
                  <a:pt x="4645580" y="1111720"/>
                </a:cubicBezTo>
                <a:cubicBezTo>
                  <a:pt x="4641847" y="1108386"/>
                  <a:pt x="4638180" y="1104119"/>
                  <a:pt x="4634580" y="1098918"/>
                </a:cubicBezTo>
                <a:cubicBezTo>
                  <a:pt x="4632712" y="1100785"/>
                  <a:pt x="4630512" y="1103019"/>
                  <a:pt x="4627978" y="1105619"/>
                </a:cubicBezTo>
                <a:cubicBezTo>
                  <a:pt x="4625444" y="1108219"/>
                  <a:pt x="4622844" y="1110853"/>
                  <a:pt x="4620178" y="1113520"/>
                </a:cubicBezTo>
                <a:cubicBezTo>
                  <a:pt x="4617510" y="1116187"/>
                  <a:pt x="4614876" y="1118821"/>
                  <a:pt x="4612276" y="1121421"/>
                </a:cubicBezTo>
                <a:cubicBezTo>
                  <a:pt x="4609676" y="1124021"/>
                  <a:pt x="4607442" y="1126322"/>
                  <a:pt x="4605576" y="1128322"/>
                </a:cubicBezTo>
                <a:lnTo>
                  <a:pt x="4601775" y="1122121"/>
                </a:lnTo>
                <a:lnTo>
                  <a:pt x="4631379" y="1092517"/>
                </a:lnTo>
                <a:lnTo>
                  <a:pt x="4631379" y="1033510"/>
                </a:lnTo>
                <a:lnTo>
                  <a:pt x="4604176" y="1033510"/>
                </a:lnTo>
                <a:close/>
                <a:moveTo>
                  <a:pt x="2003251" y="1026509"/>
                </a:moveTo>
                <a:lnTo>
                  <a:pt x="2036855" y="1026509"/>
                </a:lnTo>
                <a:lnTo>
                  <a:pt x="2036855" y="1094718"/>
                </a:lnTo>
                <a:cubicBezTo>
                  <a:pt x="2039655" y="1099118"/>
                  <a:pt x="2042856" y="1102852"/>
                  <a:pt x="2046456" y="1105919"/>
                </a:cubicBezTo>
                <a:cubicBezTo>
                  <a:pt x="2050056" y="1108986"/>
                  <a:pt x="2054157" y="1111453"/>
                  <a:pt x="2058757" y="1113320"/>
                </a:cubicBezTo>
                <a:cubicBezTo>
                  <a:pt x="2063358" y="1115187"/>
                  <a:pt x="2068559" y="1116587"/>
                  <a:pt x="2074359" y="1117521"/>
                </a:cubicBezTo>
                <a:cubicBezTo>
                  <a:pt x="2080160" y="1118454"/>
                  <a:pt x="2086661" y="1118987"/>
                  <a:pt x="2093862" y="1119121"/>
                </a:cubicBezTo>
                <a:cubicBezTo>
                  <a:pt x="2122932" y="1119654"/>
                  <a:pt x="2152069" y="1119254"/>
                  <a:pt x="2181273" y="1117921"/>
                </a:cubicBezTo>
                <a:lnTo>
                  <a:pt x="2179272" y="1124722"/>
                </a:lnTo>
                <a:cubicBezTo>
                  <a:pt x="2150469" y="1126055"/>
                  <a:pt x="2121732" y="1126455"/>
                  <a:pt x="2093062" y="1125922"/>
                </a:cubicBezTo>
                <a:cubicBezTo>
                  <a:pt x="2085594" y="1125788"/>
                  <a:pt x="2078860" y="1125255"/>
                  <a:pt x="2072859" y="1124321"/>
                </a:cubicBezTo>
                <a:cubicBezTo>
                  <a:pt x="2066858" y="1123388"/>
                  <a:pt x="2061424" y="1121954"/>
                  <a:pt x="2056557" y="1120021"/>
                </a:cubicBezTo>
                <a:cubicBezTo>
                  <a:pt x="2051690" y="1118087"/>
                  <a:pt x="2047356" y="1115587"/>
                  <a:pt x="2043556" y="1112520"/>
                </a:cubicBezTo>
                <a:cubicBezTo>
                  <a:pt x="2039755" y="1109453"/>
                  <a:pt x="2036255" y="1105719"/>
                  <a:pt x="2033054" y="1101319"/>
                </a:cubicBezTo>
                <a:cubicBezTo>
                  <a:pt x="2031188" y="1103185"/>
                  <a:pt x="2029020" y="1105352"/>
                  <a:pt x="2026553" y="1107819"/>
                </a:cubicBezTo>
                <a:cubicBezTo>
                  <a:pt x="2024087" y="1110286"/>
                  <a:pt x="2021519" y="1112787"/>
                  <a:pt x="2018853" y="1115320"/>
                </a:cubicBezTo>
                <a:cubicBezTo>
                  <a:pt x="2016186" y="1117854"/>
                  <a:pt x="2013585" y="1120354"/>
                  <a:pt x="2011052" y="1122821"/>
                </a:cubicBezTo>
                <a:cubicBezTo>
                  <a:pt x="2008518" y="1125288"/>
                  <a:pt x="2006318" y="1127389"/>
                  <a:pt x="2004451" y="1129122"/>
                </a:cubicBezTo>
                <a:lnTo>
                  <a:pt x="2001050" y="1122521"/>
                </a:lnTo>
                <a:lnTo>
                  <a:pt x="2030054" y="1094718"/>
                </a:lnTo>
                <a:lnTo>
                  <a:pt x="2030054" y="1033310"/>
                </a:lnTo>
                <a:lnTo>
                  <a:pt x="2003251" y="1033310"/>
                </a:lnTo>
                <a:close/>
                <a:moveTo>
                  <a:pt x="2204276" y="1026309"/>
                </a:moveTo>
                <a:lnTo>
                  <a:pt x="2239080" y="1026309"/>
                </a:lnTo>
                <a:lnTo>
                  <a:pt x="2239080" y="1093118"/>
                </a:lnTo>
                <a:cubicBezTo>
                  <a:pt x="2242947" y="1098452"/>
                  <a:pt x="2246781" y="1102785"/>
                  <a:pt x="2250581" y="1106119"/>
                </a:cubicBezTo>
                <a:cubicBezTo>
                  <a:pt x="2254382" y="1109453"/>
                  <a:pt x="2258482" y="1112053"/>
                  <a:pt x="2262883" y="1113920"/>
                </a:cubicBezTo>
                <a:cubicBezTo>
                  <a:pt x="2267284" y="1115787"/>
                  <a:pt x="2272151" y="1117121"/>
                  <a:pt x="2277485" y="1117921"/>
                </a:cubicBezTo>
                <a:cubicBezTo>
                  <a:pt x="2282819" y="1118721"/>
                  <a:pt x="2289020" y="1119187"/>
                  <a:pt x="2296087" y="1119321"/>
                </a:cubicBezTo>
                <a:cubicBezTo>
                  <a:pt x="2324357" y="1119988"/>
                  <a:pt x="2352628" y="1119588"/>
                  <a:pt x="2380898" y="1118121"/>
                </a:cubicBezTo>
                <a:lnTo>
                  <a:pt x="2378697" y="1124922"/>
                </a:lnTo>
                <a:cubicBezTo>
                  <a:pt x="2351094" y="1126388"/>
                  <a:pt x="2323491" y="1126788"/>
                  <a:pt x="2295887" y="1126122"/>
                </a:cubicBezTo>
                <a:cubicBezTo>
                  <a:pt x="2288420" y="1125988"/>
                  <a:pt x="2281885" y="1125555"/>
                  <a:pt x="2276285" y="1124822"/>
                </a:cubicBezTo>
                <a:cubicBezTo>
                  <a:pt x="2270684" y="1124088"/>
                  <a:pt x="2265583" y="1122755"/>
                  <a:pt x="2260983" y="1120821"/>
                </a:cubicBezTo>
                <a:cubicBezTo>
                  <a:pt x="2256382" y="1118887"/>
                  <a:pt x="2252082" y="1116220"/>
                  <a:pt x="2248081" y="1112820"/>
                </a:cubicBezTo>
                <a:cubicBezTo>
                  <a:pt x="2244081" y="1109420"/>
                  <a:pt x="2239947" y="1104986"/>
                  <a:pt x="2235680" y="1099518"/>
                </a:cubicBezTo>
                <a:cubicBezTo>
                  <a:pt x="2233679" y="1101519"/>
                  <a:pt x="2231412" y="1103786"/>
                  <a:pt x="2228879" y="1106319"/>
                </a:cubicBezTo>
                <a:cubicBezTo>
                  <a:pt x="2226345" y="1108853"/>
                  <a:pt x="2223745" y="1111486"/>
                  <a:pt x="2221078" y="1114220"/>
                </a:cubicBezTo>
                <a:cubicBezTo>
                  <a:pt x="2218411" y="1116954"/>
                  <a:pt x="2215777" y="1119621"/>
                  <a:pt x="2213177" y="1122221"/>
                </a:cubicBezTo>
                <a:cubicBezTo>
                  <a:pt x="2210576" y="1124822"/>
                  <a:pt x="2208276" y="1127122"/>
                  <a:pt x="2206276" y="1129122"/>
                </a:cubicBezTo>
                <a:lnTo>
                  <a:pt x="2202075" y="1123121"/>
                </a:lnTo>
                <a:lnTo>
                  <a:pt x="2232479" y="1093318"/>
                </a:lnTo>
                <a:lnTo>
                  <a:pt x="2232479" y="1033310"/>
                </a:lnTo>
                <a:lnTo>
                  <a:pt x="2204276" y="1033310"/>
                </a:lnTo>
                <a:close/>
                <a:moveTo>
                  <a:pt x="1302163" y="1025509"/>
                </a:moveTo>
                <a:lnTo>
                  <a:pt x="1302163" y="1081116"/>
                </a:lnTo>
                <a:lnTo>
                  <a:pt x="1330766" y="1081116"/>
                </a:lnTo>
                <a:lnTo>
                  <a:pt x="1330766" y="1025509"/>
                </a:lnTo>
                <a:close/>
                <a:moveTo>
                  <a:pt x="2900762" y="1023909"/>
                </a:moveTo>
                <a:cubicBezTo>
                  <a:pt x="2902896" y="1026443"/>
                  <a:pt x="2905430" y="1029576"/>
                  <a:pt x="2908364" y="1033310"/>
                </a:cubicBezTo>
                <a:cubicBezTo>
                  <a:pt x="2911297" y="1037044"/>
                  <a:pt x="2914264" y="1040911"/>
                  <a:pt x="2917265" y="1044911"/>
                </a:cubicBezTo>
                <a:cubicBezTo>
                  <a:pt x="2920265" y="1048912"/>
                  <a:pt x="2923199" y="1052913"/>
                  <a:pt x="2926066" y="1056913"/>
                </a:cubicBezTo>
                <a:cubicBezTo>
                  <a:pt x="2928933" y="1060913"/>
                  <a:pt x="2931366" y="1064381"/>
                  <a:pt x="2933366" y="1067314"/>
                </a:cubicBezTo>
                <a:lnTo>
                  <a:pt x="2927566" y="1071715"/>
                </a:lnTo>
                <a:cubicBezTo>
                  <a:pt x="2925566" y="1068514"/>
                  <a:pt x="2923199" y="1064914"/>
                  <a:pt x="2920465" y="1060913"/>
                </a:cubicBezTo>
                <a:cubicBezTo>
                  <a:pt x="2917731" y="1056913"/>
                  <a:pt x="2914864" y="1052879"/>
                  <a:pt x="2911864" y="1048812"/>
                </a:cubicBezTo>
                <a:cubicBezTo>
                  <a:pt x="2908864" y="1044745"/>
                  <a:pt x="2905930" y="1040878"/>
                  <a:pt x="2903063" y="1037211"/>
                </a:cubicBezTo>
                <a:cubicBezTo>
                  <a:pt x="2900196" y="1033543"/>
                  <a:pt x="2897696" y="1030443"/>
                  <a:pt x="2895562" y="1027909"/>
                </a:cubicBezTo>
                <a:close/>
                <a:moveTo>
                  <a:pt x="3027778" y="1021109"/>
                </a:moveTo>
                <a:lnTo>
                  <a:pt x="3027778" y="1043911"/>
                </a:lnTo>
                <a:cubicBezTo>
                  <a:pt x="3027778" y="1046578"/>
                  <a:pt x="3027778" y="1049145"/>
                  <a:pt x="3027778" y="1051612"/>
                </a:cubicBezTo>
                <a:cubicBezTo>
                  <a:pt x="3027778" y="1054079"/>
                  <a:pt x="3027712" y="1056446"/>
                  <a:pt x="3027578" y="1058713"/>
                </a:cubicBezTo>
                <a:lnTo>
                  <a:pt x="3058982" y="1058713"/>
                </a:lnTo>
                <a:lnTo>
                  <a:pt x="3058982" y="1021109"/>
                </a:lnTo>
                <a:close/>
                <a:moveTo>
                  <a:pt x="840905" y="1021109"/>
                </a:moveTo>
                <a:lnTo>
                  <a:pt x="940518" y="1021109"/>
                </a:lnTo>
                <a:lnTo>
                  <a:pt x="940518" y="1027509"/>
                </a:lnTo>
                <a:lnTo>
                  <a:pt x="840905" y="1027509"/>
                </a:lnTo>
                <a:close/>
                <a:moveTo>
                  <a:pt x="708489" y="1020708"/>
                </a:moveTo>
                <a:cubicBezTo>
                  <a:pt x="713289" y="1024442"/>
                  <a:pt x="718823" y="1029010"/>
                  <a:pt x="725091" y="1034410"/>
                </a:cubicBezTo>
                <a:cubicBezTo>
                  <a:pt x="731358" y="1039811"/>
                  <a:pt x="737626" y="1045378"/>
                  <a:pt x="743893" y="1051112"/>
                </a:cubicBezTo>
                <a:cubicBezTo>
                  <a:pt x="750161" y="1056846"/>
                  <a:pt x="756128" y="1062480"/>
                  <a:pt x="761795" y="1068014"/>
                </a:cubicBezTo>
                <a:cubicBezTo>
                  <a:pt x="767463" y="1073548"/>
                  <a:pt x="772163" y="1078316"/>
                  <a:pt x="775897" y="1082316"/>
                </a:cubicBezTo>
                <a:lnTo>
                  <a:pt x="770897" y="1088117"/>
                </a:lnTo>
                <a:cubicBezTo>
                  <a:pt x="767163" y="1083983"/>
                  <a:pt x="762462" y="1079149"/>
                  <a:pt x="756795" y="1073615"/>
                </a:cubicBezTo>
                <a:cubicBezTo>
                  <a:pt x="751128" y="1068081"/>
                  <a:pt x="745193" y="1062414"/>
                  <a:pt x="738993" y="1056613"/>
                </a:cubicBezTo>
                <a:cubicBezTo>
                  <a:pt x="732792" y="1050812"/>
                  <a:pt x="726658" y="1045212"/>
                  <a:pt x="720590" y="1039811"/>
                </a:cubicBezTo>
                <a:cubicBezTo>
                  <a:pt x="714523" y="1034410"/>
                  <a:pt x="709089" y="1029776"/>
                  <a:pt x="704288" y="1025909"/>
                </a:cubicBezTo>
                <a:close/>
                <a:moveTo>
                  <a:pt x="1057132" y="1019708"/>
                </a:moveTo>
                <a:cubicBezTo>
                  <a:pt x="1058199" y="1022375"/>
                  <a:pt x="1059199" y="1024876"/>
                  <a:pt x="1060133" y="1027209"/>
                </a:cubicBezTo>
                <a:cubicBezTo>
                  <a:pt x="1061066" y="1029543"/>
                  <a:pt x="1062066" y="1032643"/>
                  <a:pt x="1063133" y="1036510"/>
                </a:cubicBezTo>
                <a:lnTo>
                  <a:pt x="1113739" y="1036510"/>
                </a:lnTo>
                <a:lnTo>
                  <a:pt x="1113739" y="1042111"/>
                </a:lnTo>
                <a:lnTo>
                  <a:pt x="1000525" y="1042111"/>
                </a:lnTo>
                <a:lnTo>
                  <a:pt x="1000525" y="1036510"/>
                </a:lnTo>
                <a:lnTo>
                  <a:pt x="1056532" y="1036510"/>
                </a:lnTo>
                <a:cubicBezTo>
                  <a:pt x="1055465" y="1033043"/>
                  <a:pt x="1054532" y="1030176"/>
                  <a:pt x="1053732" y="1027909"/>
                </a:cubicBezTo>
                <a:cubicBezTo>
                  <a:pt x="1052932" y="1025642"/>
                  <a:pt x="1051998" y="1023175"/>
                  <a:pt x="1050932" y="1020508"/>
                </a:cubicBezTo>
                <a:close/>
                <a:moveTo>
                  <a:pt x="1296362" y="1019108"/>
                </a:moveTo>
                <a:lnTo>
                  <a:pt x="1336567" y="1019108"/>
                </a:lnTo>
                <a:lnTo>
                  <a:pt x="1336567" y="1087317"/>
                </a:lnTo>
                <a:lnTo>
                  <a:pt x="1296362" y="1087317"/>
                </a:lnTo>
                <a:close/>
                <a:moveTo>
                  <a:pt x="3491036" y="1017708"/>
                </a:moveTo>
                <a:cubicBezTo>
                  <a:pt x="3491036" y="1028909"/>
                  <a:pt x="3489836" y="1039177"/>
                  <a:pt x="3487436" y="1048512"/>
                </a:cubicBezTo>
                <a:lnTo>
                  <a:pt x="3546243" y="1048512"/>
                </a:lnTo>
                <a:lnTo>
                  <a:pt x="3546243" y="1017708"/>
                </a:lnTo>
                <a:close/>
                <a:moveTo>
                  <a:pt x="3429229" y="1017708"/>
                </a:moveTo>
                <a:lnTo>
                  <a:pt x="3429229" y="1048512"/>
                </a:lnTo>
                <a:lnTo>
                  <a:pt x="3480235" y="1048512"/>
                </a:lnTo>
                <a:cubicBezTo>
                  <a:pt x="3481568" y="1043845"/>
                  <a:pt x="3482535" y="1038944"/>
                  <a:pt x="3483135" y="1033810"/>
                </a:cubicBezTo>
                <a:cubicBezTo>
                  <a:pt x="3483735" y="1028676"/>
                  <a:pt x="3484102" y="1023309"/>
                  <a:pt x="3484236" y="1017708"/>
                </a:cubicBezTo>
                <a:close/>
                <a:moveTo>
                  <a:pt x="2051457" y="1016508"/>
                </a:moveTo>
                <a:lnTo>
                  <a:pt x="2172672" y="1016508"/>
                </a:lnTo>
                <a:lnTo>
                  <a:pt x="2172672" y="1022909"/>
                </a:lnTo>
                <a:lnTo>
                  <a:pt x="2128466" y="1022909"/>
                </a:lnTo>
                <a:lnTo>
                  <a:pt x="2128466" y="1077316"/>
                </a:lnTo>
                <a:cubicBezTo>
                  <a:pt x="2128466" y="1079983"/>
                  <a:pt x="2128633" y="1082083"/>
                  <a:pt x="2128966" y="1083616"/>
                </a:cubicBezTo>
                <a:cubicBezTo>
                  <a:pt x="2129300" y="1085150"/>
                  <a:pt x="2129900" y="1086350"/>
                  <a:pt x="2130766" y="1087217"/>
                </a:cubicBezTo>
                <a:cubicBezTo>
                  <a:pt x="2131633" y="1088084"/>
                  <a:pt x="2132800" y="1088684"/>
                  <a:pt x="2134267" y="1089017"/>
                </a:cubicBezTo>
                <a:cubicBezTo>
                  <a:pt x="2135734" y="1089350"/>
                  <a:pt x="2137534" y="1089650"/>
                  <a:pt x="2139668" y="1089917"/>
                </a:cubicBezTo>
                <a:cubicBezTo>
                  <a:pt x="2143268" y="1090317"/>
                  <a:pt x="2146868" y="1090317"/>
                  <a:pt x="2150469" y="1089917"/>
                </a:cubicBezTo>
                <a:cubicBezTo>
                  <a:pt x="2153003" y="1089650"/>
                  <a:pt x="2155036" y="1089284"/>
                  <a:pt x="2156570" y="1088817"/>
                </a:cubicBezTo>
                <a:cubicBezTo>
                  <a:pt x="2158103" y="1088350"/>
                  <a:pt x="2159303" y="1087650"/>
                  <a:pt x="2160170" y="1086717"/>
                </a:cubicBezTo>
                <a:cubicBezTo>
                  <a:pt x="2161037" y="1085783"/>
                  <a:pt x="2161670" y="1084450"/>
                  <a:pt x="2162070" y="1082716"/>
                </a:cubicBezTo>
                <a:cubicBezTo>
                  <a:pt x="2162470" y="1080983"/>
                  <a:pt x="2162870" y="1078716"/>
                  <a:pt x="2163271" y="1075915"/>
                </a:cubicBezTo>
                <a:cubicBezTo>
                  <a:pt x="2163670" y="1073248"/>
                  <a:pt x="2163971" y="1070048"/>
                  <a:pt x="2164171" y="1066314"/>
                </a:cubicBezTo>
                <a:cubicBezTo>
                  <a:pt x="2164371" y="1062580"/>
                  <a:pt x="2164471" y="1059247"/>
                  <a:pt x="2164471" y="1056313"/>
                </a:cubicBezTo>
                <a:lnTo>
                  <a:pt x="2170872" y="1058113"/>
                </a:lnTo>
                <a:cubicBezTo>
                  <a:pt x="2170872" y="1061180"/>
                  <a:pt x="2170738" y="1064481"/>
                  <a:pt x="2170471" y="1068014"/>
                </a:cubicBezTo>
                <a:cubicBezTo>
                  <a:pt x="2170205" y="1071548"/>
                  <a:pt x="2169871" y="1074849"/>
                  <a:pt x="2169471" y="1077916"/>
                </a:cubicBezTo>
                <a:cubicBezTo>
                  <a:pt x="2168938" y="1081649"/>
                  <a:pt x="2168305" y="1084683"/>
                  <a:pt x="2167571" y="1087017"/>
                </a:cubicBezTo>
                <a:cubicBezTo>
                  <a:pt x="2166838" y="1089350"/>
                  <a:pt x="2165837" y="1091184"/>
                  <a:pt x="2164571" y="1092517"/>
                </a:cubicBezTo>
                <a:cubicBezTo>
                  <a:pt x="2163304" y="1093851"/>
                  <a:pt x="2161637" y="1094818"/>
                  <a:pt x="2159570" y="1095418"/>
                </a:cubicBezTo>
                <a:cubicBezTo>
                  <a:pt x="2157503" y="1096018"/>
                  <a:pt x="2154869" y="1096451"/>
                  <a:pt x="2151669" y="1096718"/>
                </a:cubicBezTo>
                <a:cubicBezTo>
                  <a:pt x="2147135" y="1097118"/>
                  <a:pt x="2142601" y="1097118"/>
                  <a:pt x="2138067" y="1096718"/>
                </a:cubicBezTo>
                <a:cubicBezTo>
                  <a:pt x="2135134" y="1096451"/>
                  <a:pt x="2132633" y="1096018"/>
                  <a:pt x="2130566" y="1095418"/>
                </a:cubicBezTo>
                <a:cubicBezTo>
                  <a:pt x="2128500" y="1094818"/>
                  <a:pt x="2126832" y="1093851"/>
                  <a:pt x="2125566" y="1092517"/>
                </a:cubicBezTo>
                <a:cubicBezTo>
                  <a:pt x="2124299" y="1091184"/>
                  <a:pt x="2123366" y="1089384"/>
                  <a:pt x="2122765" y="1087117"/>
                </a:cubicBezTo>
                <a:cubicBezTo>
                  <a:pt x="2122165" y="1084850"/>
                  <a:pt x="2121865" y="1081916"/>
                  <a:pt x="2121865" y="1078316"/>
                </a:cubicBezTo>
                <a:lnTo>
                  <a:pt x="2121865" y="1022909"/>
                </a:lnTo>
                <a:lnTo>
                  <a:pt x="2090461" y="1022909"/>
                </a:lnTo>
                <a:cubicBezTo>
                  <a:pt x="2090461" y="1024776"/>
                  <a:pt x="2090461" y="1027043"/>
                  <a:pt x="2090461" y="1029710"/>
                </a:cubicBezTo>
                <a:cubicBezTo>
                  <a:pt x="2090461" y="1032377"/>
                  <a:pt x="2090395" y="1034910"/>
                  <a:pt x="2090261" y="1037311"/>
                </a:cubicBezTo>
                <a:cubicBezTo>
                  <a:pt x="2089995" y="1045712"/>
                  <a:pt x="2089228" y="1053079"/>
                  <a:pt x="2087961" y="1059413"/>
                </a:cubicBezTo>
                <a:cubicBezTo>
                  <a:pt x="2086694" y="1065747"/>
                  <a:pt x="2084727" y="1071482"/>
                  <a:pt x="2082060" y="1076616"/>
                </a:cubicBezTo>
                <a:cubicBezTo>
                  <a:pt x="2079393" y="1081749"/>
                  <a:pt x="2075926" y="1086483"/>
                  <a:pt x="2071659" y="1090817"/>
                </a:cubicBezTo>
                <a:cubicBezTo>
                  <a:pt x="2067392" y="1095151"/>
                  <a:pt x="2062191" y="1099452"/>
                  <a:pt x="2056057" y="1103719"/>
                </a:cubicBezTo>
                <a:lnTo>
                  <a:pt x="2051257" y="1098718"/>
                </a:lnTo>
                <a:cubicBezTo>
                  <a:pt x="2057257" y="1094584"/>
                  <a:pt x="2062291" y="1090484"/>
                  <a:pt x="2066358" y="1086417"/>
                </a:cubicBezTo>
                <a:cubicBezTo>
                  <a:pt x="2070426" y="1082350"/>
                  <a:pt x="2073693" y="1077982"/>
                  <a:pt x="2076160" y="1073315"/>
                </a:cubicBezTo>
                <a:cubicBezTo>
                  <a:pt x="2078627" y="1068648"/>
                  <a:pt x="2080394" y="1063380"/>
                  <a:pt x="2081460" y="1057513"/>
                </a:cubicBezTo>
                <a:cubicBezTo>
                  <a:pt x="2082527" y="1051646"/>
                  <a:pt x="2083194" y="1044845"/>
                  <a:pt x="2083461" y="1037111"/>
                </a:cubicBezTo>
                <a:cubicBezTo>
                  <a:pt x="2083594" y="1034844"/>
                  <a:pt x="2083661" y="1032377"/>
                  <a:pt x="2083661" y="1029710"/>
                </a:cubicBezTo>
                <a:cubicBezTo>
                  <a:pt x="2083661" y="1027043"/>
                  <a:pt x="2083727" y="1024776"/>
                  <a:pt x="2083861" y="1022909"/>
                </a:cubicBezTo>
                <a:lnTo>
                  <a:pt x="2051457" y="1022909"/>
                </a:lnTo>
                <a:close/>
                <a:moveTo>
                  <a:pt x="687086" y="1012307"/>
                </a:moveTo>
                <a:lnTo>
                  <a:pt x="693887" y="1012707"/>
                </a:lnTo>
                <a:lnTo>
                  <a:pt x="693887" y="1132322"/>
                </a:lnTo>
                <a:lnTo>
                  <a:pt x="687086" y="1132322"/>
                </a:lnTo>
                <a:close/>
                <a:moveTo>
                  <a:pt x="1440780" y="1012107"/>
                </a:moveTo>
                <a:lnTo>
                  <a:pt x="1447981" y="1012507"/>
                </a:lnTo>
                <a:lnTo>
                  <a:pt x="1447981" y="1065314"/>
                </a:lnTo>
                <a:cubicBezTo>
                  <a:pt x="1455582" y="1062914"/>
                  <a:pt x="1463883" y="1060147"/>
                  <a:pt x="1472884" y="1057013"/>
                </a:cubicBezTo>
                <a:cubicBezTo>
                  <a:pt x="1481885" y="1053879"/>
                  <a:pt x="1490886" y="1050512"/>
                  <a:pt x="1499888" y="1046912"/>
                </a:cubicBezTo>
                <a:cubicBezTo>
                  <a:pt x="1508889" y="1043311"/>
                  <a:pt x="1517590" y="1039611"/>
                  <a:pt x="1525991" y="1035810"/>
                </a:cubicBezTo>
                <a:cubicBezTo>
                  <a:pt x="1534392" y="1032010"/>
                  <a:pt x="1541860" y="1028309"/>
                  <a:pt x="1548394" y="1024709"/>
                </a:cubicBezTo>
                <a:lnTo>
                  <a:pt x="1551794" y="1031310"/>
                </a:lnTo>
                <a:cubicBezTo>
                  <a:pt x="1544993" y="1034910"/>
                  <a:pt x="1537192" y="1038677"/>
                  <a:pt x="1528391" y="1042611"/>
                </a:cubicBezTo>
                <a:cubicBezTo>
                  <a:pt x="1519590" y="1046545"/>
                  <a:pt x="1510522" y="1050312"/>
                  <a:pt x="1501188" y="1053913"/>
                </a:cubicBezTo>
                <a:cubicBezTo>
                  <a:pt x="1491853" y="1057513"/>
                  <a:pt x="1482586" y="1060913"/>
                  <a:pt x="1473384" y="1064114"/>
                </a:cubicBezTo>
                <a:cubicBezTo>
                  <a:pt x="1464183" y="1067314"/>
                  <a:pt x="1455715" y="1070048"/>
                  <a:pt x="1447981" y="1072315"/>
                </a:cubicBezTo>
                <a:lnTo>
                  <a:pt x="1447981" y="1100118"/>
                </a:lnTo>
                <a:cubicBezTo>
                  <a:pt x="1447981" y="1104252"/>
                  <a:pt x="1448315" y="1107586"/>
                  <a:pt x="1448981" y="1110120"/>
                </a:cubicBezTo>
                <a:cubicBezTo>
                  <a:pt x="1449648" y="1112653"/>
                  <a:pt x="1450748" y="1114620"/>
                  <a:pt x="1452282" y="1116020"/>
                </a:cubicBezTo>
                <a:cubicBezTo>
                  <a:pt x="1453815" y="1117421"/>
                  <a:pt x="1455816" y="1118387"/>
                  <a:pt x="1458283" y="1118921"/>
                </a:cubicBezTo>
                <a:cubicBezTo>
                  <a:pt x="1460750" y="1119454"/>
                  <a:pt x="1463783" y="1119788"/>
                  <a:pt x="1467384" y="1119921"/>
                </a:cubicBezTo>
                <a:cubicBezTo>
                  <a:pt x="1472851" y="1120188"/>
                  <a:pt x="1478085" y="1120354"/>
                  <a:pt x="1483085" y="1120421"/>
                </a:cubicBezTo>
                <a:cubicBezTo>
                  <a:pt x="1488086" y="1120488"/>
                  <a:pt x="1493053" y="1120521"/>
                  <a:pt x="1497987" y="1120521"/>
                </a:cubicBezTo>
                <a:cubicBezTo>
                  <a:pt x="1502921" y="1120521"/>
                  <a:pt x="1507889" y="1120488"/>
                  <a:pt x="1512889" y="1120421"/>
                </a:cubicBezTo>
                <a:cubicBezTo>
                  <a:pt x="1517890" y="1120354"/>
                  <a:pt x="1523124" y="1120188"/>
                  <a:pt x="1528591" y="1119921"/>
                </a:cubicBezTo>
                <a:cubicBezTo>
                  <a:pt x="1533392" y="1119788"/>
                  <a:pt x="1537259" y="1119454"/>
                  <a:pt x="1540193" y="1118921"/>
                </a:cubicBezTo>
                <a:cubicBezTo>
                  <a:pt x="1543126" y="1118387"/>
                  <a:pt x="1545427" y="1117421"/>
                  <a:pt x="1547094" y="1116020"/>
                </a:cubicBezTo>
                <a:cubicBezTo>
                  <a:pt x="1548760" y="1114620"/>
                  <a:pt x="1549961" y="1112687"/>
                  <a:pt x="1550694" y="1110220"/>
                </a:cubicBezTo>
                <a:cubicBezTo>
                  <a:pt x="1551427" y="1107753"/>
                  <a:pt x="1552061" y="1104452"/>
                  <a:pt x="1552594" y="1100318"/>
                </a:cubicBezTo>
                <a:cubicBezTo>
                  <a:pt x="1552728" y="1098585"/>
                  <a:pt x="1552894" y="1096618"/>
                  <a:pt x="1553094" y="1094418"/>
                </a:cubicBezTo>
                <a:cubicBezTo>
                  <a:pt x="1553294" y="1092217"/>
                  <a:pt x="1553494" y="1090084"/>
                  <a:pt x="1553694" y="1088017"/>
                </a:cubicBezTo>
                <a:cubicBezTo>
                  <a:pt x="1553894" y="1085950"/>
                  <a:pt x="1554028" y="1084183"/>
                  <a:pt x="1554094" y="1082716"/>
                </a:cubicBezTo>
                <a:cubicBezTo>
                  <a:pt x="1554161" y="1081249"/>
                  <a:pt x="1554194" y="1080383"/>
                  <a:pt x="1554194" y="1080116"/>
                </a:cubicBezTo>
                <a:lnTo>
                  <a:pt x="1561195" y="1082716"/>
                </a:lnTo>
                <a:cubicBezTo>
                  <a:pt x="1561195" y="1083116"/>
                  <a:pt x="1561129" y="1084050"/>
                  <a:pt x="1560995" y="1085517"/>
                </a:cubicBezTo>
                <a:cubicBezTo>
                  <a:pt x="1560862" y="1086983"/>
                  <a:pt x="1560729" y="1088650"/>
                  <a:pt x="1560595" y="1090517"/>
                </a:cubicBezTo>
                <a:cubicBezTo>
                  <a:pt x="1560462" y="1092384"/>
                  <a:pt x="1560262" y="1094418"/>
                  <a:pt x="1559995" y="1096618"/>
                </a:cubicBezTo>
                <a:cubicBezTo>
                  <a:pt x="1559728" y="1098818"/>
                  <a:pt x="1559528" y="1100785"/>
                  <a:pt x="1559395" y="1102519"/>
                </a:cubicBezTo>
                <a:cubicBezTo>
                  <a:pt x="1558862" y="1107319"/>
                  <a:pt x="1558062" y="1111253"/>
                  <a:pt x="1556995" y="1114320"/>
                </a:cubicBezTo>
                <a:cubicBezTo>
                  <a:pt x="1555928" y="1117387"/>
                  <a:pt x="1554328" y="1119754"/>
                  <a:pt x="1552194" y="1121421"/>
                </a:cubicBezTo>
                <a:cubicBezTo>
                  <a:pt x="1550061" y="1123088"/>
                  <a:pt x="1547227" y="1124288"/>
                  <a:pt x="1543693" y="1125021"/>
                </a:cubicBezTo>
                <a:cubicBezTo>
                  <a:pt x="1540159" y="1125755"/>
                  <a:pt x="1535592" y="1126255"/>
                  <a:pt x="1529991" y="1126522"/>
                </a:cubicBezTo>
                <a:cubicBezTo>
                  <a:pt x="1518790" y="1127055"/>
                  <a:pt x="1508222" y="1127322"/>
                  <a:pt x="1498287" y="1127322"/>
                </a:cubicBezTo>
                <a:cubicBezTo>
                  <a:pt x="1488353" y="1127322"/>
                  <a:pt x="1477785" y="1127055"/>
                  <a:pt x="1466583" y="1126522"/>
                </a:cubicBezTo>
                <a:cubicBezTo>
                  <a:pt x="1461783" y="1126388"/>
                  <a:pt x="1457749" y="1125888"/>
                  <a:pt x="1454482" y="1125021"/>
                </a:cubicBezTo>
                <a:cubicBezTo>
                  <a:pt x="1451215" y="1124155"/>
                  <a:pt x="1448548" y="1122755"/>
                  <a:pt x="1446481" y="1120821"/>
                </a:cubicBezTo>
                <a:cubicBezTo>
                  <a:pt x="1444414" y="1118887"/>
                  <a:pt x="1442947" y="1116320"/>
                  <a:pt x="1442081" y="1113120"/>
                </a:cubicBezTo>
                <a:cubicBezTo>
                  <a:pt x="1441214" y="1109920"/>
                  <a:pt x="1440780" y="1105852"/>
                  <a:pt x="1440780" y="1100919"/>
                </a:cubicBezTo>
                <a:close/>
                <a:moveTo>
                  <a:pt x="1164346" y="1010907"/>
                </a:moveTo>
                <a:lnTo>
                  <a:pt x="1169346" y="1014908"/>
                </a:lnTo>
                <a:cubicBezTo>
                  <a:pt x="1165746" y="1019842"/>
                  <a:pt x="1161679" y="1024842"/>
                  <a:pt x="1157145" y="1029910"/>
                </a:cubicBezTo>
                <a:cubicBezTo>
                  <a:pt x="1152611" y="1034977"/>
                  <a:pt x="1147844" y="1039944"/>
                  <a:pt x="1142843" y="1044811"/>
                </a:cubicBezTo>
                <a:cubicBezTo>
                  <a:pt x="1137842" y="1049679"/>
                  <a:pt x="1132675" y="1054313"/>
                  <a:pt x="1127341" y="1058713"/>
                </a:cubicBezTo>
                <a:cubicBezTo>
                  <a:pt x="1122007" y="1063114"/>
                  <a:pt x="1116673" y="1067114"/>
                  <a:pt x="1111339" y="1070715"/>
                </a:cubicBezTo>
                <a:lnTo>
                  <a:pt x="1107339" y="1064914"/>
                </a:lnTo>
                <a:cubicBezTo>
                  <a:pt x="1112539" y="1061447"/>
                  <a:pt x="1117807" y="1057580"/>
                  <a:pt x="1123141" y="1053313"/>
                </a:cubicBezTo>
                <a:cubicBezTo>
                  <a:pt x="1128475" y="1049045"/>
                  <a:pt x="1133609" y="1044578"/>
                  <a:pt x="1138543" y="1039911"/>
                </a:cubicBezTo>
                <a:cubicBezTo>
                  <a:pt x="1143477" y="1035244"/>
                  <a:pt x="1148144" y="1030443"/>
                  <a:pt x="1152544" y="1025509"/>
                </a:cubicBezTo>
                <a:cubicBezTo>
                  <a:pt x="1156945" y="1020575"/>
                  <a:pt x="1160879" y="1015708"/>
                  <a:pt x="1164346" y="1010907"/>
                </a:cubicBezTo>
                <a:close/>
                <a:moveTo>
                  <a:pt x="2463108" y="1007307"/>
                </a:moveTo>
                <a:lnTo>
                  <a:pt x="2463108" y="1029910"/>
                </a:lnTo>
                <a:lnTo>
                  <a:pt x="2516115" y="1029910"/>
                </a:lnTo>
                <a:lnTo>
                  <a:pt x="2516115" y="1007307"/>
                </a:lnTo>
                <a:close/>
                <a:moveTo>
                  <a:pt x="2438305" y="1000906"/>
                </a:moveTo>
                <a:lnTo>
                  <a:pt x="2542118" y="1000906"/>
                </a:lnTo>
                <a:lnTo>
                  <a:pt x="2542118" y="1007307"/>
                </a:lnTo>
                <a:lnTo>
                  <a:pt x="2522515" y="1007307"/>
                </a:lnTo>
                <a:lnTo>
                  <a:pt x="2522515" y="1086917"/>
                </a:lnTo>
                <a:lnTo>
                  <a:pt x="2547919" y="1085517"/>
                </a:lnTo>
                <a:lnTo>
                  <a:pt x="2547919" y="1091917"/>
                </a:lnTo>
                <a:lnTo>
                  <a:pt x="2522515" y="1093518"/>
                </a:lnTo>
                <a:lnTo>
                  <a:pt x="2522515" y="1122321"/>
                </a:lnTo>
                <a:lnTo>
                  <a:pt x="2516115" y="1122321"/>
                </a:lnTo>
                <a:lnTo>
                  <a:pt x="2516115" y="1093918"/>
                </a:lnTo>
                <a:lnTo>
                  <a:pt x="2432704" y="1098918"/>
                </a:lnTo>
                <a:lnTo>
                  <a:pt x="2432304" y="1092317"/>
                </a:lnTo>
                <a:lnTo>
                  <a:pt x="2456707" y="1090917"/>
                </a:lnTo>
                <a:lnTo>
                  <a:pt x="2456707" y="1007307"/>
                </a:lnTo>
                <a:lnTo>
                  <a:pt x="2438305" y="1007307"/>
                </a:lnTo>
                <a:close/>
                <a:moveTo>
                  <a:pt x="440055" y="999906"/>
                </a:moveTo>
                <a:lnTo>
                  <a:pt x="440055" y="1016108"/>
                </a:lnTo>
                <a:lnTo>
                  <a:pt x="534667" y="1016108"/>
                </a:lnTo>
                <a:lnTo>
                  <a:pt x="534667" y="999906"/>
                </a:lnTo>
                <a:close/>
                <a:moveTo>
                  <a:pt x="2820752" y="995705"/>
                </a:moveTo>
                <a:lnTo>
                  <a:pt x="2820752" y="1049912"/>
                </a:lnTo>
                <a:lnTo>
                  <a:pt x="2869558" y="1049912"/>
                </a:lnTo>
                <a:lnTo>
                  <a:pt x="2869558" y="995705"/>
                </a:lnTo>
                <a:close/>
                <a:moveTo>
                  <a:pt x="1023728" y="994505"/>
                </a:moveTo>
                <a:lnTo>
                  <a:pt x="1023728" y="1012107"/>
                </a:lnTo>
                <a:lnTo>
                  <a:pt x="1092537" y="1012107"/>
                </a:lnTo>
                <a:lnTo>
                  <a:pt x="1092537" y="994505"/>
                </a:lnTo>
                <a:close/>
                <a:moveTo>
                  <a:pt x="432854" y="994505"/>
                </a:moveTo>
                <a:lnTo>
                  <a:pt x="541868" y="994505"/>
                </a:lnTo>
                <a:lnTo>
                  <a:pt x="541868" y="1021509"/>
                </a:lnTo>
                <a:lnTo>
                  <a:pt x="432854" y="1021509"/>
                </a:lnTo>
                <a:close/>
                <a:moveTo>
                  <a:pt x="3329216" y="993905"/>
                </a:moveTo>
                <a:cubicBezTo>
                  <a:pt x="3331483" y="997772"/>
                  <a:pt x="3334084" y="1002473"/>
                  <a:pt x="3337017" y="1008007"/>
                </a:cubicBezTo>
                <a:cubicBezTo>
                  <a:pt x="3339951" y="1013541"/>
                  <a:pt x="3343018" y="1019442"/>
                  <a:pt x="3346218" y="1025709"/>
                </a:cubicBezTo>
                <a:cubicBezTo>
                  <a:pt x="3349418" y="1031977"/>
                  <a:pt x="3352652" y="1038444"/>
                  <a:pt x="3355920" y="1045112"/>
                </a:cubicBezTo>
                <a:cubicBezTo>
                  <a:pt x="3359187" y="1051779"/>
                  <a:pt x="3362354" y="1058313"/>
                  <a:pt x="3365421" y="1064714"/>
                </a:cubicBezTo>
                <a:cubicBezTo>
                  <a:pt x="3368488" y="1071115"/>
                  <a:pt x="3371321" y="1077149"/>
                  <a:pt x="3373922" y="1082816"/>
                </a:cubicBezTo>
                <a:cubicBezTo>
                  <a:pt x="3376522" y="1088484"/>
                  <a:pt x="3378689" y="1093451"/>
                  <a:pt x="3380422" y="1097718"/>
                </a:cubicBezTo>
                <a:lnTo>
                  <a:pt x="3373622" y="1101119"/>
                </a:lnTo>
                <a:cubicBezTo>
                  <a:pt x="3371754" y="1096718"/>
                  <a:pt x="3369554" y="1091651"/>
                  <a:pt x="3367021" y="1085917"/>
                </a:cubicBezTo>
                <a:cubicBezTo>
                  <a:pt x="3364487" y="1080183"/>
                  <a:pt x="3361720" y="1074115"/>
                  <a:pt x="3358720" y="1067714"/>
                </a:cubicBezTo>
                <a:cubicBezTo>
                  <a:pt x="3355720" y="1061314"/>
                  <a:pt x="3352619" y="1054779"/>
                  <a:pt x="3349418" y="1048112"/>
                </a:cubicBezTo>
                <a:cubicBezTo>
                  <a:pt x="3346218" y="1041444"/>
                  <a:pt x="3343018" y="1034977"/>
                  <a:pt x="3339817" y="1028709"/>
                </a:cubicBezTo>
                <a:cubicBezTo>
                  <a:pt x="3336617" y="1022442"/>
                  <a:pt x="3333550" y="1016575"/>
                  <a:pt x="3330616" y="1011107"/>
                </a:cubicBezTo>
                <a:cubicBezTo>
                  <a:pt x="3327682" y="1005640"/>
                  <a:pt x="3325082" y="1000906"/>
                  <a:pt x="3322815" y="996906"/>
                </a:cubicBezTo>
                <a:close/>
                <a:moveTo>
                  <a:pt x="3243206" y="993305"/>
                </a:moveTo>
                <a:lnTo>
                  <a:pt x="3250206" y="995105"/>
                </a:lnTo>
                <a:cubicBezTo>
                  <a:pt x="3248206" y="1003640"/>
                  <a:pt x="3245606" y="1012574"/>
                  <a:pt x="3242405" y="1021909"/>
                </a:cubicBezTo>
                <a:cubicBezTo>
                  <a:pt x="3239205" y="1031243"/>
                  <a:pt x="3235704" y="1040544"/>
                  <a:pt x="3231904" y="1049812"/>
                </a:cubicBezTo>
                <a:cubicBezTo>
                  <a:pt x="3228104" y="1059080"/>
                  <a:pt x="3224070" y="1068081"/>
                  <a:pt x="3219802" y="1076815"/>
                </a:cubicBezTo>
                <a:cubicBezTo>
                  <a:pt x="3215536" y="1085550"/>
                  <a:pt x="3211268" y="1093584"/>
                  <a:pt x="3207001" y="1100919"/>
                </a:cubicBezTo>
                <a:lnTo>
                  <a:pt x="3200800" y="1097318"/>
                </a:lnTo>
                <a:cubicBezTo>
                  <a:pt x="3205067" y="1090117"/>
                  <a:pt x="3209334" y="1082183"/>
                  <a:pt x="3213602" y="1073515"/>
                </a:cubicBezTo>
                <a:cubicBezTo>
                  <a:pt x="3217869" y="1064847"/>
                  <a:pt x="3221869" y="1055946"/>
                  <a:pt x="3225603" y="1046812"/>
                </a:cubicBezTo>
                <a:cubicBezTo>
                  <a:pt x="3229337" y="1037677"/>
                  <a:pt x="3232738" y="1028543"/>
                  <a:pt x="3235804" y="1019408"/>
                </a:cubicBezTo>
                <a:cubicBezTo>
                  <a:pt x="3238872" y="1010274"/>
                  <a:pt x="3241338" y="1001573"/>
                  <a:pt x="3243206" y="993305"/>
                </a:cubicBezTo>
                <a:close/>
                <a:moveTo>
                  <a:pt x="2416902" y="984504"/>
                </a:moveTo>
                <a:lnTo>
                  <a:pt x="2423503" y="984904"/>
                </a:lnTo>
                <a:lnTo>
                  <a:pt x="2423503" y="1132322"/>
                </a:lnTo>
                <a:lnTo>
                  <a:pt x="2416902" y="1132322"/>
                </a:lnTo>
                <a:close/>
                <a:moveTo>
                  <a:pt x="4287336" y="984104"/>
                </a:moveTo>
                <a:lnTo>
                  <a:pt x="4294136" y="984504"/>
                </a:lnTo>
                <a:cubicBezTo>
                  <a:pt x="4294136" y="985304"/>
                  <a:pt x="4294104" y="986838"/>
                  <a:pt x="4294036" y="989105"/>
                </a:cubicBezTo>
                <a:cubicBezTo>
                  <a:pt x="4293970" y="991372"/>
                  <a:pt x="4293904" y="994005"/>
                  <a:pt x="4293836" y="997006"/>
                </a:cubicBezTo>
                <a:cubicBezTo>
                  <a:pt x="4293770" y="1000006"/>
                  <a:pt x="4293670" y="1003240"/>
                  <a:pt x="4293536" y="1006707"/>
                </a:cubicBezTo>
                <a:cubicBezTo>
                  <a:pt x="4293404" y="1010174"/>
                  <a:pt x="4293270" y="1013574"/>
                  <a:pt x="4293136" y="1016908"/>
                </a:cubicBezTo>
                <a:lnTo>
                  <a:pt x="4343142" y="1016908"/>
                </a:lnTo>
                <a:lnTo>
                  <a:pt x="4343142" y="1023909"/>
                </a:lnTo>
                <a:lnTo>
                  <a:pt x="4292936" y="1023909"/>
                </a:lnTo>
                <a:lnTo>
                  <a:pt x="4292336" y="1030910"/>
                </a:lnTo>
                <a:cubicBezTo>
                  <a:pt x="4292070" y="1032377"/>
                  <a:pt x="4291836" y="1033843"/>
                  <a:pt x="4291636" y="1035310"/>
                </a:cubicBezTo>
                <a:cubicBezTo>
                  <a:pt x="4291436" y="1036777"/>
                  <a:pt x="4291203" y="1038244"/>
                  <a:pt x="4290936" y="1039711"/>
                </a:cubicBezTo>
                <a:cubicBezTo>
                  <a:pt x="4293870" y="1042511"/>
                  <a:pt x="4297570" y="1046245"/>
                  <a:pt x="4302038" y="1050912"/>
                </a:cubicBezTo>
                <a:cubicBezTo>
                  <a:pt x="4306505" y="1055580"/>
                  <a:pt x="4311172" y="1060447"/>
                  <a:pt x="4316040" y="1065514"/>
                </a:cubicBezTo>
                <a:cubicBezTo>
                  <a:pt x="4320906" y="1070581"/>
                  <a:pt x="4325574" y="1075515"/>
                  <a:pt x="4330041" y="1080316"/>
                </a:cubicBezTo>
                <a:cubicBezTo>
                  <a:pt x="4334508" y="1085117"/>
                  <a:pt x="4338209" y="1089050"/>
                  <a:pt x="4341142" y="1092117"/>
                </a:cubicBezTo>
                <a:lnTo>
                  <a:pt x="4336542" y="1097518"/>
                </a:lnTo>
                <a:cubicBezTo>
                  <a:pt x="4333875" y="1094584"/>
                  <a:pt x="4330508" y="1090884"/>
                  <a:pt x="4326441" y="1086417"/>
                </a:cubicBezTo>
                <a:cubicBezTo>
                  <a:pt x="4322374" y="1081949"/>
                  <a:pt x="4318106" y="1077349"/>
                  <a:pt x="4313640" y="1072615"/>
                </a:cubicBezTo>
                <a:cubicBezTo>
                  <a:pt x="4309172" y="1067881"/>
                  <a:pt x="4304738" y="1063280"/>
                  <a:pt x="4300338" y="1058813"/>
                </a:cubicBezTo>
                <a:cubicBezTo>
                  <a:pt x="4295937" y="1054346"/>
                  <a:pt x="4292136" y="1050512"/>
                  <a:pt x="4288936" y="1047312"/>
                </a:cubicBezTo>
                <a:cubicBezTo>
                  <a:pt x="4285602" y="1057313"/>
                  <a:pt x="4280035" y="1066414"/>
                  <a:pt x="4272234" y="1074615"/>
                </a:cubicBezTo>
                <a:cubicBezTo>
                  <a:pt x="4264433" y="1082816"/>
                  <a:pt x="4253865" y="1090917"/>
                  <a:pt x="4240530" y="1098918"/>
                </a:cubicBezTo>
                <a:lnTo>
                  <a:pt x="4236730" y="1092718"/>
                </a:lnTo>
                <a:cubicBezTo>
                  <a:pt x="4244730" y="1088050"/>
                  <a:pt x="4251665" y="1083383"/>
                  <a:pt x="4257532" y="1078716"/>
                </a:cubicBezTo>
                <a:cubicBezTo>
                  <a:pt x="4263400" y="1074049"/>
                  <a:pt x="4268334" y="1069148"/>
                  <a:pt x="4272334" y="1064014"/>
                </a:cubicBezTo>
                <a:cubicBezTo>
                  <a:pt x="4276334" y="1058880"/>
                  <a:pt x="4279435" y="1053446"/>
                  <a:pt x="4281635" y="1047712"/>
                </a:cubicBezTo>
                <a:cubicBezTo>
                  <a:pt x="4283836" y="1041978"/>
                  <a:pt x="4285269" y="1035777"/>
                  <a:pt x="4285936" y="1029110"/>
                </a:cubicBezTo>
                <a:cubicBezTo>
                  <a:pt x="4286069" y="1028309"/>
                  <a:pt x="4286136" y="1027509"/>
                  <a:pt x="4286136" y="1026709"/>
                </a:cubicBezTo>
                <a:cubicBezTo>
                  <a:pt x="4286136" y="1025909"/>
                  <a:pt x="4286202" y="1024976"/>
                  <a:pt x="4286336" y="1023909"/>
                </a:cubicBezTo>
                <a:lnTo>
                  <a:pt x="4238130" y="1023909"/>
                </a:lnTo>
                <a:lnTo>
                  <a:pt x="4238130" y="1016908"/>
                </a:lnTo>
                <a:lnTo>
                  <a:pt x="4286736" y="1016908"/>
                </a:lnTo>
                <a:cubicBezTo>
                  <a:pt x="4286869" y="1013441"/>
                  <a:pt x="4287002" y="1009874"/>
                  <a:pt x="4287136" y="1006207"/>
                </a:cubicBezTo>
                <a:cubicBezTo>
                  <a:pt x="4287270" y="1002540"/>
                  <a:pt x="4287336" y="999172"/>
                  <a:pt x="4287336" y="996105"/>
                </a:cubicBezTo>
                <a:cubicBezTo>
                  <a:pt x="4287336" y="993038"/>
                  <a:pt x="4287336" y="990405"/>
                  <a:pt x="4287336" y="988204"/>
                </a:cubicBezTo>
                <a:cubicBezTo>
                  <a:pt x="4287336" y="986004"/>
                  <a:pt x="4287336" y="984637"/>
                  <a:pt x="4287336" y="984104"/>
                </a:cubicBezTo>
                <a:close/>
                <a:moveTo>
                  <a:pt x="1215952" y="982504"/>
                </a:moveTo>
                <a:lnTo>
                  <a:pt x="1215952" y="1092917"/>
                </a:lnTo>
                <a:lnTo>
                  <a:pt x="1242556" y="1092917"/>
                </a:lnTo>
                <a:lnTo>
                  <a:pt x="1242556" y="982504"/>
                </a:lnTo>
                <a:close/>
                <a:moveTo>
                  <a:pt x="3491036" y="981104"/>
                </a:moveTo>
                <a:lnTo>
                  <a:pt x="3491036" y="1011307"/>
                </a:lnTo>
                <a:lnTo>
                  <a:pt x="3546243" y="1011307"/>
                </a:lnTo>
                <a:lnTo>
                  <a:pt x="3546243" y="981104"/>
                </a:lnTo>
                <a:close/>
                <a:moveTo>
                  <a:pt x="3429229" y="981104"/>
                </a:moveTo>
                <a:lnTo>
                  <a:pt x="3429229" y="1011307"/>
                </a:lnTo>
                <a:lnTo>
                  <a:pt x="3484236" y="1011307"/>
                </a:lnTo>
                <a:lnTo>
                  <a:pt x="3484236" y="981104"/>
                </a:lnTo>
                <a:close/>
                <a:moveTo>
                  <a:pt x="3097187" y="977503"/>
                </a:moveTo>
                <a:lnTo>
                  <a:pt x="3097187" y="1021309"/>
                </a:lnTo>
                <a:lnTo>
                  <a:pt x="3157995" y="1021309"/>
                </a:lnTo>
                <a:lnTo>
                  <a:pt x="3157995" y="977503"/>
                </a:lnTo>
                <a:close/>
                <a:moveTo>
                  <a:pt x="1209551" y="975903"/>
                </a:moveTo>
                <a:lnTo>
                  <a:pt x="1248756" y="975903"/>
                </a:lnTo>
                <a:lnTo>
                  <a:pt x="1248756" y="1099718"/>
                </a:lnTo>
                <a:lnTo>
                  <a:pt x="1209551" y="1099718"/>
                </a:lnTo>
                <a:close/>
                <a:moveTo>
                  <a:pt x="109014" y="975103"/>
                </a:moveTo>
                <a:lnTo>
                  <a:pt x="167021" y="975103"/>
                </a:lnTo>
                <a:lnTo>
                  <a:pt x="167021" y="1080716"/>
                </a:lnTo>
                <a:cubicBezTo>
                  <a:pt x="167021" y="1084716"/>
                  <a:pt x="166654" y="1087950"/>
                  <a:pt x="165921" y="1090417"/>
                </a:cubicBezTo>
                <a:cubicBezTo>
                  <a:pt x="165188" y="1092884"/>
                  <a:pt x="163954" y="1094851"/>
                  <a:pt x="162221" y="1096318"/>
                </a:cubicBezTo>
                <a:cubicBezTo>
                  <a:pt x="160487" y="1097785"/>
                  <a:pt x="158187" y="1098852"/>
                  <a:pt x="155320" y="1099518"/>
                </a:cubicBezTo>
                <a:cubicBezTo>
                  <a:pt x="152453" y="1100185"/>
                  <a:pt x="148886" y="1100785"/>
                  <a:pt x="144618" y="1101319"/>
                </a:cubicBezTo>
                <a:lnTo>
                  <a:pt x="134417" y="1102519"/>
                </a:lnTo>
                <a:lnTo>
                  <a:pt x="132417" y="1095518"/>
                </a:lnTo>
                <a:lnTo>
                  <a:pt x="142618" y="1094318"/>
                </a:lnTo>
                <a:cubicBezTo>
                  <a:pt x="146219" y="1093918"/>
                  <a:pt x="149152" y="1093484"/>
                  <a:pt x="151419" y="1093017"/>
                </a:cubicBezTo>
                <a:cubicBezTo>
                  <a:pt x="153686" y="1092551"/>
                  <a:pt x="155453" y="1091784"/>
                  <a:pt x="156720" y="1090717"/>
                </a:cubicBezTo>
                <a:cubicBezTo>
                  <a:pt x="157987" y="1089650"/>
                  <a:pt x="158887" y="1088217"/>
                  <a:pt x="159420" y="1086417"/>
                </a:cubicBezTo>
                <a:cubicBezTo>
                  <a:pt x="159954" y="1084616"/>
                  <a:pt x="160220" y="1082116"/>
                  <a:pt x="160220" y="1078916"/>
                </a:cubicBezTo>
                <a:lnTo>
                  <a:pt x="160220" y="982104"/>
                </a:lnTo>
                <a:lnTo>
                  <a:pt x="115815" y="982104"/>
                </a:lnTo>
                <a:lnTo>
                  <a:pt x="115815" y="1133323"/>
                </a:lnTo>
                <a:lnTo>
                  <a:pt x="109014" y="1133323"/>
                </a:lnTo>
                <a:close/>
                <a:moveTo>
                  <a:pt x="3027778" y="974503"/>
                </a:moveTo>
                <a:lnTo>
                  <a:pt x="3027778" y="1014108"/>
                </a:lnTo>
                <a:lnTo>
                  <a:pt x="3058982" y="1014108"/>
                </a:lnTo>
                <a:lnTo>
                  <a:pt x="3058982" y="974503"/>
                </a:lnTo>
                <a:close/>
                <a:moveTo>
                  <a:pt x="4224928" y="973503"/>
                </a:moveTo>
                <a:lnTo>
                  <a:pt x="4224928" y="1113320"/>
                </a:lnTo>
                <a:lnTo>
                  <a:pt x="4356744" y="1113320"/>
                </a:lnTo>
                <a:lnTo>
                  <a:pt x="4356744" y="973503"/>
                </a:lnTo>
                <a:close/>
                <a:moveTo>
                  <a:pt x="4013502" y="972703"/>
                </a:moveTo>
                <a:lnTo>
                  <a:pt x="4171722" y="972703"/>
                </a:lnTo>
                <a:lnTo>
                  <a:pt x="4171722" y="979903"/>
                </a:lnTo>
                <a:lnTo>
                  <a:pt x="4102313" y="979903"/>
                </a:lnTo>
                <a:lnTo>
                  <a:pt x="4102313" y="1037511"/>
                </a:lnTo>
                <a:lnTo>
                  <a:pt x="4165121" y="1037511"/>
                </a:lnTo>
                <a:lnTo>
                  <a:pt x="4165121" y="1044712"/>
                </a:lnTo>
                <a:lnTo>
                  <a:pt x="4102313" y="1044712"/>
                </a:lnTo>
                <a:lnTo>
                  <a:pt x="4102313" y="1112720"/>
                </a:lnTo>
                <a:lnTo>
                  <a:pt x="4179722" y="1112720"/>
                </a:lnTo>
                <a:lnTo>
                  <a:pt x="4179722" y="1119521"/>
                </a:lnTo>
                <a:lnTo>
                  <a:pt x="4001700" y="1119521"/>
                </a:lnTo>
                <a:lnTo>
                  <a:pt x="4001700" y="1112720"/>
                </a:lnTo>
                <a:lnTo>
                  <a:pt x="4036704" y="1112720"/>
                </a:lnTo>
                <a:lnTo>
                  <a:pt x="4036704" y="1011307"/>
                </a:lnTo>
                <a:lnTo>
                  <a:pt x="4043506" y="1011707"/>
                </a:lnTo>
                <a:lnTo>
                  <a:pt x="4043506" y="1112720"/>
                </a:lnTo>
                <a:lnTo>
                  <a:pt x="4095112" y="1112720"/>
                </a:lnTo>
                <a:lnTo>
                  <a:pt x="4095112" y="979903"/>
                </a:lnTo>
                <a:lnTo>
                  <a:pt x="4013502" y="979903"/>
                </a:lnTo>
                <a:close/>
                <a:moveTo>
                  <a:pt x="1023728" y="971902"/>
                </a:moveTo>
                <a:lnTo>
                  <a:pt x="1023728" y="988905"/>
                </a:lnTo>
                <a:lnTo>
                  <a:pt x="1092537" y="988905"/>
                </a:lnTo>
                <a:lnTo>
                  <a:pt x="1092537" y="971902"/>
                </a:lnTo>
                <a:close/>
                <a:moveTo>
                  <a:pt x="3090186" y="970702"/>
                </a:moveTo>
                <a:lnTo>
                  <a:pt x="3164796" y="970702"/>
                </a:lnTo>
                <a:lnTo>
                  <a:pt x="3164796" y="1078116"/>
                </a:lnTo>
                <a:lnTo>
                  <a:pt x="3090186" y="1078116"/>
                </a:lnTo>
                <a:close/>
                <a:moveTo>
                  <a:pt x="610277" y="969902"/>
                </a:moveTo>
                <a:lnTo>
                  <a:pt x="770897" y="969902"/>
                </a:lnTo>
                <a:lnTo>
                  <a:pt x="770897" y="977103"/>
                </a:lnTo>
                <a:lnTo>
                  <a:pt x="707889" y="977103"/>
                </a:lnTo>
                <a:cubicBezTo>
                  <a:pt x="702821" y="987371"/>
                  <a:pt x="696754" y="997539"/>
                  <a:pt x="689687" y="1007607"/>
                </a:cubicBezTo>
                <a:cubicBezTo>
                  <a:pt x="682619" y="1017675"/>
                  <a:pt x="674851" y="1027509"/>
                  <a:pt x="666384" y="1037111"/>
                </a:cubicBezTo>
                <a:cubicBezTo>
                  <a:pt x="657916" y="1046712"/>
                  <a:pt x="648781" y="1056046"/>
                  <a:pt x="638980" y="1065114"/>
                </a:cubicBezTo>
                <a:cubicBezTo>
                  <a:pt x="629179" y="1074182"/>
                  <a:pt x="619011" y="1082716"/>
                  <a:pt x="608476" y="1090717"/>
                </a:cubicBezTo>
                <a:lnTo>
                  <a:pt x="604076" y="1084716"/>
                </a:lnTo>
                <a:cubicBezTo>
                  <a:pt x="614210" y="1077116"/>
                  <a:pt x="624012" y="1069048"/>
                  <a:pt x="633479" y="1060513"/>
                </a:cubicBezTo>
                <a:cubicBezTo>
                  <a:pt x="642947" y="1051979"/>
                  <a:pt x="651782" y="1043111"/>
                  <a:pt x="659983" y="1033910"/>
                </a:cubicBezTo>
                <a:cubicBezTo>
                  <a:pt x="668184" y="1024709"/>
                  <a:pt x="675651" y="1015308"/>
                  <a:pt x="682386" y="1005707"/>
                </a:cubicBezTo>
                <a:cubicBezTo>
                  <a:pt x="689120" y="996105"/>
                  <a:pt x="694887" y="986571"/>
                  <a:pt x="699688" y="977103"/>
                </a:cubicBezTo>
                <a:lnTo>
                  <a:pt x="610277" y="977103"/>
                </a:lnTo>
                <a:close/>
                <a:moveTo>
                  <a:pt x="2064258" y="969702"/>
                </a:moveTo>
                <a:lnTo>
                  <a:pt x="2160270" y="969702"/>
                </a:lnTo>
                <a:lnTo>
                  <a:pt x="2160270" y="976303"/>
                </a:lnTo>
                <a:lnTo>
                  <a:pt x="2064258" y="976303"/>
                </a:lnTo>
                <a:close/>
                <a:moveTo>
                  <a:pt x="2468109" y="967902"/>
                </a:moveTo>
                <a:lnTo>
                  <a:pt x="2564121" y="967902"/>
                </a:lnTo>
                <a:lnTo>
                  <a:pt x="2564121" y="1110120"/>
                </a:lnTo>
                <a:cubicBezTo>
                  <a:pt x="2564121" y="1114254"/>
                  <a:pt x="2563754" y="1117621"/>
                  <a:pt x="2563020" y="1120221"/>
                </a:cubicBezTo>
                <a:cubicBezTo>
                  <a:pt x="2562287" y="1122821"/>
                  <a:pt x="2561020" y="1124855"/>
                  <a:pt x="2559220" y="1126322"/>
                </a:cubicBezTo>
                <a:cubicBezTo>
                  <a:pt x="2557420" y="1127789"/>
                  <a:pt x="2554986" y="1128855"/>
                  <a:pt x="2551919" y="1129522"/>
                </a:cubicBezTo>
                <a:cubicBezTo>
                  <a:pt x="2548852" y="1130189"/>
                  <a:pt x="2544985" y="1130722"/>
                  <a:pt x="2540318" y="1131122"/>
                </a:cubicBezTo>
                <a:lnTo>
                  <a:pt x="2529916" y="1131922"/>
                </a:lnTo>
                <a:lnTo>
                  <a:pt x="2527916" y="1125322"/>
                </a:lnTo>
                <a:lnTo>
                  <a:pt x="2538918" y="1124521"/>
                </a:lnTo>
                <a:cubicBezTo>
                  <a:pt x="2542784" y="1124255"/>
                  <a:pt x="2545918" y="1123888"/>
                  <a:pt x="2548319" y="1123421"/>
                </a:cubicBezTo>
                <a:cubicBezTo>
                  <a:pt x="2550719" y="1122955"/>
                  <a:pt x="2552619" y="1122221"/>
                  <a:pt x="2554019" y="1121221"/>
                </a:cubicBezTo>
                <a:cubicBezTo>
                  <a:pt x="2555419" y="1120221"/>
                  <a:pt x="2556353" y="1118787"/>
                  <a:pt x="2556820" y="1116921"/>
                </a:cubicBezTo>
                <a:cubicBezTo>
                  <a:pt x="2557286" y="1115054"/>
                  <a:pt x="2557520" y="1112520"/>
                  <a:pt x="2557520" y="1109320"/>
                </a:cubicBezTo>
                <a:lnTo>
                  <a:pt x="2557520" y="974903"/>
                </a:lnTo>
                <a:lnTo>
                  <a:pt x="2468109" y="974903"/>
                </a:lnTo>
                <a:close/>
                <a:moveTo>
                  <a:pt x="3021378" y="967302"/>
                </a:moveTo>
                <a:lnTo>
                  <a:pt x="3065383" y="967302"/>
                </a:lnTo>
                <a:lnTo>
                  <a:pt x="3065383" y="1109920"/>
                </a:lnTo>
                <a:cubicBezTo>
                  <a:pt x="3065383" y="1113387"/>
                  <a:pt x="3065150" y="1116120"/>
                  <a:pt x="3064683" y="1118121"/>
                </a:cubicBezTo>
                <a:cubicBezTo>
                  <a:pt x="3064216" y="1120121"/>
                  <a:pt x="3063350" y="1121721"/>
                  <a:pt x="3062083" y="1122921"/>
                </a:cubicBezTo>
                <a:cubicBezTo>
                  <a:pt x="3060816" y="1124121"/>
                  <a:pt x="3059049" y="1124988"/>
                  <a:pt x="3056782" y="1125522"/>
                </a:cubicBezTo>
                <a:cubicBezTo>
                  <a:pt x="3054515" y="1126055"/>
                  <a:pt x="3051648" y="1126455"/>
                  <a:pt x="3048181" y="1126722"/>
                </a:cubicBezTo>
                <a:lnTo>
                  <a:pt x="3036180" y="1127722"/>
                </a:lnTo>
                <a:lnTo>
                  <a:pt x="3034379" y="1120721"/>
                </a:lnTo>
                <a:lnTo>
                  <a:pt x="3046381" y="1119521"/>
                </a:lnTo>
                <a:cubicBezTo>
                  <a:pt x="3049314" y="1119254"/>
                  <a:pt x="3051615" y="1118987"/>
                  <a:pt x="3053282" y="1118721"/>
                </a:cubicBezTo>
                <a:cubicBezTo>
                  <a:pt x="3054948" y="1118454"/>
                  <a:pt x="3056216" y="1117954"/>
                  <a:pt x="3057082" y="1117221"/>
                </a:cubicBezTo>
                <a:cubicBezTo>
                  <a:pt x="3057949" y="1116487"/>
                  <a:pt x="3058482" y="1115387"/>
                  <a:pt x="3058682" y="1113920"/>
                </a:cubicBezTo>
                <a:cubicBezTo>
                  <a:pt x="3058882" y="1112453"/>
                  <a:pt x="3058982" y="1110386"/>
                  <a:pt x="3058982" y="1107719"/>
                </a:cubicBezTo>
                <a:lnTo>
                  <a:pt x="3058982" y="1065714"/>
                </a:lnTo>
                <a:lnTo>
                  <a:pt x="3027378" y="1065714"/>
                </a:lnTo>
                <a:cubicBezTo>
                  <a:pt x="3026978" y="1074115"/>
                  <a:pt x="3026245" y="1081449"/>
                  <a:pt x="3025178" y="1087717"/>
                </a:cubicBezTo>
                <a:cubicBezTo>
                  <a:pt x="3024111" y="1093984"/>
                  <a:pt x="3022711" y="1099685"/>
                  <a:pt x="3020978" y="1104819"/>
                </a:cubicBezTo>
                <a:cubicBezTo>
                  <a:pt x="3019244" y="1109953"/>
                  <a:pt x="3017177" y="1114754"/>
                  <a:pt x="3014777" y="1119221"/>
                </a:cubicBezTo>
                <a:cubicBezTo>
                  <a:pt x="3012376" y="1123688"/>
                  <a:pt x="3009576" y="1128255"/>
                  <a:pt x="3006376" y="1132923"/>
                </a:cubicBezTo>
                <a:lnTo>
                  <a:pt x="3000375" y="1129522"/>
                </a:lnTo>
                <a:cubicBezTo>
                  <a:pt x="3004376" y="1123921"/>
                  <a:pt x="3007710" y="1118487"/>
                  <a:pt x="3010376" y="1113220"/>
                </a:cubicBezTo>
                <a:cubicBezTo>
                  <a:pt x="3013043" y="1107953"/>
                  <a:pt x="3015177" y="1101952"/>
                  <a:pt x="3016777" y="1095218"/>
                </a:cubicBezTo>
                <a:cubicBezTo>
                  <a:pt x="3018377" y="1088484"/>
                  <a:pt x="3019544" y="1080516"/>
                  <a:pt x="3020278" y="1071315"/>
                </a:cubicBezTo>
                <a:cubicBezTo>
                  <a:pt x="3021011" y="1062114"/>
                  <a:pt x="3021378" y="1050646"/>
                  <a:pt x="3021378" y="1036911"/>
                </a:cubicBezTo>
                <a:close/>
                <a:moveTo>
                  <a:pt x="4218127" y="966302"/>
                </a:moveTo>
                <a:lnTo>
                  <a:pt x="4363546" y="966302"/>
                </a:lnTo>
                <a:lnTo>
                  <a:pt x="4363546" y="1133323"/>
                </a:lnTo>
                <a:lnTo>
                  <a:pt x="4356744" y="1133323"/>
                </a:lnTo>
                <a:lnTo>
                  <a:pt x="4356744" y="1119721"/>
                </a:lnTo>
                <a:lnTo>
                  <a:pt x="4224928" y="1119721"/>
                </a:lnTo>
                <a:lnTo>
                  <a:pt x="4224928" y="1133323"/>
                </a:lnTo>
                <a:lnTo>
                  <a:pt x="4218127" y="1133323"/>
                </a:lnTo>
                <a:close/>
                <a:moveTo>
                  <a:pt x="1017327" y="966102"/>
                </a:moveTo>
                <a:lnTo>
                  <a:pt x="1098938" y="966102"/>
                </a:lnTo>
                <a:lnTo>
                  <a:pt x="1098938" y="1017708"/>
                </a:lnTo>
                <a:lnTo>
                  <a:pt x="1017327" y="1017708"/>
                </a:lnTo>
                <a:close/>
                <a:moveTo>
                  <a:pt x="2019853" y="961501"/>
                </a:moveTo>
                <a:cubicBezTo>
                  <a:pt x="2021453" y="963501"/>
                  <a:pt x="2023420" y="966068"/>
                  <a:pt x="2025753" y="969202"/>
                </a:cubicBezTo>
                <a:cubicBezTo>
                  <a:pt x="2028087" y="972336"/>
                  <a:pt x="2030454" y="975669"/>
                  <a:pt x="2032854" y="979203"/>
                </a:cubicBezTo>
                <a:cubicBezTo>
                  <a:pt x="2035255" y="982737"/>
                  <a:pt x="2037555" y="986171"/>
                  <a:pt x="2039755" y="989505"/>
                </a:cubicBezTo>
                <a:cubicBezTo>
                  <a:pt x="2041955" y="992838"/>
                  <a:pt x="2043789" y="995705"/>
                  <a:pt x="2045256" y="998106"/>
                </a:cubicBezTo>
                <a:lnTo>
                  <a:pt x="2039655" y="1002506"/>
                </a:lnTo>
                <a:cubicBezTo>
                  <a:pt x="2038188" y="1000106"/>
                  <a:pt x="2036388" y="997239"/>
                  <a:pt x="2034254" y="993905"/>
                </a:cubicBezTo>
                <a:cubicBezTo>
                  <a:pt x="2032121" y="990571"/>
                  <a:pt x="2029854" y="987138"/>
                  <a:pt x="2027454" y="983604"/>
                </a:cubicBezTo>
                <a:cubicBezTo>
                  <a:pt x="2025053" y="980070"/>
                  <a:pt x="2022686" y="976703"/>
                  <a:pt x="2020353" y="973503"/>
                </a:cubicBezTo>
                <a:cubicBezTo>
                  <a:pt x="2018019" y="970302"/>
                  <a:pt x="2016052" y="967702"/>
                  <a:pt x="2014452" y="965702"/>
                </a:cubicBezTo>
                <a:close/>
                <a:moveTo>
                  <a:pt x="2223478" y="961301"/>
                </a:moveTo>
                <a:cubicBezTo>
                  <a:pt x="2225212" y="963301"/>
                  <a:pt x="2227312" y="965902"/>
                  <a:pt x="2229779" y="969102"/>
                </a:cubicBezTo>
                <a:cubicBezTo>
                  <a:pt x="2232246" y="972302"/>
                  <a:pt x="2234779" y="975669"/>
                  <a:pt x="2237380" y="979203"/>
                </a:cubicBezTo>
                <a:cubicBezTo>
                  <a:pt x="2239980" y="982737"/>
                  <a:pt x="2242447" y="986238"/>
                  <a:pt x="2244781" y="989705"/>
                </a:cubicBezTo>
                <a:cubicBezTo>
                  <a:pt x="2247114" y="993172"/>
                  <a:pt x="2249081" y="996105"/>
                  <a:pt x="2250681" y="998506"/>
                </a:cubicBezTo>
                <a:lnTo>
                  <a:pt x="2245281" y="1003106"/>
                </a:lnTo>
                <a:cubicBezTo>
                  <a:pt x="2243814" y="1000706"/>
                  <a:pt x="2241914" y="997806"/>
                  <a:pt x="2239580" y="994405"/>
                </a:cubicBezTo>
                <a:cubicBezTo>
                  <a:pt x="2237246" y="991005"/>
                  <a:pt x="2234779" y="987538"/>
                  <a:pt x="2232179" y="984004"/>
                </a:cubicBezTo>
                <a:cubicBezTo>
                  <a:pt x="2229579" y="980470"/>
                  <a:pt x="2227045" y="977103"/>
                  <a:pt x="2224578" y="973903"/>
                </a:cubicBezTo>
                <a:cubicBezTo>
                  <a:pt x="2222111" y="970702"/>
                  <a:pt x="2220078" y="968102"/>
                  <a:pt x="2218477" y="966102"/>
                </a:cubicBezTo>
                <a:close/>
                <a:moveTo>
                  <a:pt x="2363496" y="961101"/>
                </a:moveTo>
                <a:lnTo>
                  <a:pt x="2365496" y="967902"/>
                </a:lnTo>
                <a:cubicBezTo>
                  <a:pt x="2359762" y="969769"/>
                  <a:pt x="2353594" y="971469"/>
                  <a:pt x="2346993" y="973003"/>
                </a:cubicBezTo>
                <a:cubicBezTo>
                  <a:pt x="2340393" y="974536"/>
                  <a:pt x="2333592" y="975970"/>
                  <a:pt x="2326591" y="977303"/>
                </a:cubicBezTo>
                <a:cubicBezTo>
                  <a:pt x="2319590" y="978637"/>
                  <a:pt x="2312556" y="979770"/>
                  <a:pt x="2305488" y="980703"/>
                </a:cubicBezTo>
                <a:cubicBezTo>
                  <a:pt x="2298421" y="981637"/>
                  <a:pt x="2291553" y="982370"/>
                  <a:pt x="2284886" y="982904"/>
                </a:cubicBezTo>
                <a:lnTo>
                  <a:pt x="2284886" y="1021309"/>
                </a:lnTo>
                <a:lnTo>
                  <a:pt x="2377897" y="1021309"/>
                </a:lnTo>
                <a:lnTo>
                  <a:pt x="2377897" y="1028309"/>
                </a:lnTo>
                <a:lnTo>
                  <a:pt x="2341493" y="1028309"/>
                </a:lnTo>
                <a:lnTo>
                  <a:pt x="2341493" y="1108720"/>
                </a:lnTo>
                <a:lnTo>
                  <a:pt x="2334292" y="1108720"/>
                </a:lnTo>
                <a:lnTo>
                  <a:pt x="2334292" y="1028309"/>
                </a:lnTo>
                <a:lnTo>
                  <a:pt x="2284886" y="1028309"/>
                </a:lnTo>
                <a:cubicBezTo>
                  <a:pt x="2284886" y="1038711"/>
                  <a:pt x="2284552" y="1047512"/>
                  <a:pt x="2283886" y="1054713"/>
                </a:cubicBezTo>
                <a:cubicBezTo>
                  <a:pt x="2283219" y="1061914"/>
                  <a:pt x="2281985" y="1068381"/>
                  <a:pt x="2280185" y="1074115"/>
                </a:cubicBezTo>
                <a:cubicBezTo>
                  <a:pt x="2278385" y="1079849"/>
                  <a:pt x="2275885" y="1085250"/>
                  <a:pt x="2272684" y="1090317"/>
                </a:cubicBezTo>
                <a:cubicBezTo>
                  <a:pt x="2269484" y="1095384"/>
                  <a:pt x="2265283" y="1101052"/>
                  <a:pt x="2260083" y="1107319"/>
                </a:cubicBezTo>
                <a:lnTo>
                  <a:pt x="2254282" y="1102719"/>
                </a:lnTo>
                <a:cubicBezTo>
                  <a:pt x="2259483" y="1096718"/>
                  <a:pt x="2263650" y="1091284"/>
                  <a:pt x="2266783" y="1086417"/>
                </a:cubicBezTo>
                <a:cubicBezTo>
                  <a:pt x="2269917" y="1081549"/>
                  <a:pt x="2272317" y="1076382"/>
                  <a:pt x="2273984" y="1070915"/>
                </a:cubicBezTo>
                <a:cubicBezTo>
                  <a:pt x="2275651" y="1065447"/>
                  <a:pt x="2276751" y="1059080"/>
                  <a:pt x="2277285" y="1051812"/>
                </a:cubicBezTo>
                <a:cubicBezTo>
                  <a:pt x="2277818" y="1044545"/>
                  <a:pt x="2278085" y="1035510"/>
                  <a:pt x="2278085" y="1024709"/>
                </a:cubicBezTo>
                <a:lnTo>
                  <a:pt x="2278085" y="976503"/>
                </a:lnTo>
                <a:cubicBezTo>
                  <a:pt x="2285286" y="975970"/>
                  <a:pt x="2292653" y="975236"/>
                  <a:pt x="2300188" y="974303"/>
                </a:cubicBezTo>
                <a:cubicBezTo>
                  <a:pt x="2307722" y="973369"/>
                  <a:pt x="2315156" y="972236"/>
                  <a:pt x="2322490" y="970902"/>
                </a:cubicBezTo>
                <a:cubicBezTo>
                  <a:pt x="2329825" y="969569"/>
                  <a:pt x="2336959" y="968069"/>
                  <a:pt x="2343893" y="966402"/>
                </a:cubicBezTo>
                <a:cubicBezTo>
                  <a:pt x="2350827" y="964735"/>
                  <a:pt x="2357361" y="962968"/>
                  <a:pt x="2363496" y="961101"/>
                </a:cubicBezTo>
                <a:close/>
                <a:moveTo>
                  <a:pt x="4619378" y="960501"/>
                </a:moveTo>
                <a:cubicBezTo>
                  <a:pt x="4620978" y="962635"/>
                  <a:pt x="4622978" y="965368"/>
                  <a:pt x="4625378" y="968702"/>
                </a:cubicBezTo>
                <a:cubicBezTo>
                  <a:pt x="4627778" y="972036"/>
                  <a:pt x="4630178" y="975536"/>
                  <a:pt x="4632579" y="979203"/>
                </a:cubicBezTo>
                <a:cubicBezTo>
                  <a:pt x="4634980" y="982870"/>
                  <a:pt x="4637313" y="986471"/>
                  <a:pt x="4639580" y="990005"/>
                </a:cubicBezTo>
                <a:cubicBezTo>
                  <a:pt x="4641847" y="993538"/>
                  <a:pt x="4643714" y="996572"/>
                  <a:pt x="4645180" y="999106"/>
                </a:cubicBezTo>
                <a:lnTo>
                  <a:pt x="4639580" y="1002906"/>
                </a:lnTo>
                <a:cubicBezTo>
                  <a:pt x="4638113" y="1000506"/>
                  <a:pt x="4636280" y="997539"/>
                  <a:pt x="4634079" y="994005"/>
                </a:cubicBezTo>
                <a:cubicBezTo>
                  <a:pt x="4631879" y="990471"/>
                  <a:pt x="4629578" y="986871"/>
                  <a:pt x="4627178" y="983204"/>
                </a:cubicBezTo>
                <a:cubicBezTo>
                  <a:pt x="4624778" y="979537"/>
                  <a:pt x="4622378" y="976036"/>
                  <a:pt x="4619978" y="972703"/>
                </a:cubicBezTo>
                <a:cubicBezTo>
                  <a:pt x="4617577" y="969369"/>
                  <a:pt x="4615577" y="966702"/>
                  <a:pt x="4613977" y="964701"/>
                </a:cubicBezTo>
                <a:close/>
                <a:moveTo>
                  <a:pt x="1161545" y="958501"/>
                </a:moveTo>
                <a:lnTo>
                  <a:pt x="1166346" y="962701"/>
                </a:lnTo>
                <a:cubicBezTo>
                  <a:pt x="1162746" y="967102"/>
                  <a:pt x="1158612" y="971736"/>
                  <a:pt x="1153944" y="976603"/>
                </a:cubicBezTo>
                <a:cubicBezTo>
                  <a:pt x="1149277" y="981470"/>
                  <a:pt x="1144477" y="986271"/>
                  <a:pt x="1139543" y="991005"/>
                </a:cubicBezTo>
                <a:cubicBezTo>
                  <a:pt x="1134609" y="995739"/>
                  <a:pt x="1129708" y="1000139"/>
                  <a:pt x="1124841" y="1004206"/>
                </a:cubicBezTo>
                <a:cubicBezTo>
                  <a:pt x="1119974" y="1008274"/>
                  <a:pt x="1115606" y="1011641"/>
                  <a:pt x="1111739" y="1014308"/>
                </a:cubicBezTo>
                <a:lnTo>
                  <a:pt x="1107739" y="1008507"/>
                </a:lnTo>
                <a:cubicBezTo>
                  <a:pt x="1111606" y="1005973"/>
                  <a:pt x="1115906" y="1002740"/>
                  <a:pt x="1120640" y="998806"/>
                </a:cubicBezTo>
                <a:cubicBezTo>
                  <a:pt x="1125374" y="994872"/>
                  <a:pt x="1130175" y="990638"/>
                  <a:pt x="1135042" y="986104"/>
                </a:cubicBezTo>
                <a:cubicBezTo>
                  <a:pt x="1139909" y="981570"/>
                  <a:pt x="1144643" y="976936"/>
                  <a:pt x="1149244" y="972202"/>
                </a:cubicBezTo>
                <a:cubicBezTo>
                  <a:pt x="1153844" y="967468"/>
                  <a:pt x="1157945" y="962901"/>
                  <a:pt x="1161545" y="958501"/>
                </a:cubicBezTo>
                <a:close/>
                <a:moveTo>
                  <a:pt x="4433154" y="957701"/>
                </a:moveTo>
                <a:cubicBezTo>
                  <a:pt x="4434888" y="959301"/>
                  <a:pt x="4437088" y="961568"/>
                  <a:pt x="4439755" y="964501"/>
                </a:cubicBezTo>
                <a:cubicBezTo>
                  <a:pt x="4442422" y="967435"/>
                  <a:pt x="4445156" y="970536"/>
                  <a:pt x="4447956" y="973803"/>
                </a:cubicBezTo>
                <a:cubicBezTo>
                  <a:pt x="4450756" y="977070"/>
                  <a:pt x="4453423" y="980237"/>
                  <a:pt x="4455957" y="983304"/>
                </a:cubicBezTo>
                <a:cubicBezTo>
                  <a:pt x="4458490" y="986371"/>
                  <a:pt x="4460358" y="988771"/>
                  <a:pt x="4461558" y="990505"/>
                </a:cubicBezTo>
                <a:lnTo>
                  <a:pt x="4456357" y="995305"/>
                </a:lnTo>
                <a:cubicBezTo>
                  <a:pt x="4455157" y="993438"/>
                  <a:pt x="4453323" y="990971"/>
                  <a:pt x="4450856" y="987904"/>
                </a:cubicBezTo>
                <a:cubicBezTo>
                  <a:pt x="4448389" y="984837"/>
                  <a:pt x="4445756" y="981670"/>
                  <a:pt x="4442955" y="978403"/>
                </a:cubicBezTo>
                <a:cubicBezTo>
                  <a:pt x="4440155" y="975136"/>
                  <a:pt x="4437422" y="972002"/>
                  <a:pt x="4434754" y="969002"/>
                </a:cubicBezTo>
                <a:cubicBezTo>
                  <a:pt x="4432088" y="966002"/>
                  <a:pt x="4429887" y="963701"/>
                  <a:pt x="4428154" y="962101"/>
                </a:cubicBezTo>
                <a:close/>
                <a:moveTo>
                  <a:pt x="1832829" y="957701"/>
                </a:moveTo>
                <a:cubicBezTo>
                  <a:pt x="1834563" y="959301"/>
                  <a:pt x="1836763" y="961568"/>
                  <a:pt x="1839430" y="964501"/>
                </a:cubicBezTo>
                <a:cubicBezTo>
                  <a:pt x="1842097" y="967435"/>
                  <a:pt x="1844831" y="970536"/>
                  <a:pt x="1847631" y="973803"/>
                </a:cubicBezTo>
                <a:cubicBezTo>
                  <a:pt x="1850431" y="977070"/>
                  <a:pt x="1853098" y="980237"/>
                  <a:pt x="1855632" y="983304"/>
                </a:cubicBezTo>
                <a:cubicBezTo>
                  <a:pt x="1858166" y="986371"/>
                  <a:pt x="1860033" y="988771"/>
                  <a:pt x="1861233" y="990505"/>
                </a:cubicBezTo>
                <a:lnTo>
                  <a:pt x="1856032" y="995305"/>
                </a:lnTo>
                <a:cubicBezTo>
                  <a:pt x="1854832" y="993438"/>
                  <a:pt x="1852998" y="990971"/>
                  <a:pt x="1850532" y="987904"/>
                </a:cubicBezTo>
                <a:cubicBezTo>
                  <a:pt x="1848065" y="984837"/>
                  <a:pt x="1845431" y="981670"/>
                  <a:pt x="1842631" y="978403"/>
                </a:cubicBezTo>
                <a:cubicBezTo>
                  <a:pt x="1839830" y="975136"/>
                  <a:pt x="1837096" y="972002"/>
                  <a:pt x="1834429" y="969002"/>
                </a:cubicBezTo>
                <a:cubicBezTo>
                  <a:pt x="1831762" y="966002"/>
                  <a:pt x="1829562" y="963701"/>
                  <a:pt x="1827829" y="962101"/>
                </a:cubicBezTo>
                <a:close/>
                <a:moveTo>
                  <a:pt x="3288011" y="956900"/>
                </a:moveTo>
                <a:lnTo>
                  <a:pt x="3295212" y="957301"/>
                </a:lnTo>
                <a:lnTo>
                  <a:pt x="3295212" y="1104119"/>
                </a:lnTo>
                <a:cubicBezTo>
                  <a:pt x="3295212" y="1109053"/>
                  <a:pt x="3294845" y="1113020"/>
                  <a:pt x="3294112" y="1116020"/>
                </a:cubicBezTo>
                <a:cubicBezTo>
                  <a:pt x="3293378" y="1119021"/>
                  <a:pt x="3292045" y="1121354"/>
                  <a:pt x="3290111" y="1123021"/>
                </a:cubicBezTo>
                <a:cubicBezTo>
                  <a:pt x="3288178" y="1124688"/>
                  <a:pt x="3285577" y="1125888"/>
                  <a:pt x="3282310" y="1126622"/>
                </a:cubicBezTo>
                <a:cubicBezTo>
                  <a:pt x="3279043" y="1127355"/>
                  <a:pt x="3274942" y="1127922"/>
                  <a:pt x="3270009" y="1128322"/>
                </a:cubicBezTo>
                <a:lnTo>
                  <a:pt x="3253606" y="1129522"/>
                </a:lnTo>
                <a:lnTo>
                  <a:pt x="3251406" y="1122321"/>
                </a:lnTo>
                <a:lnTo>
                  <a:pt x="3268808" y="1121121"/>
                </a:lnTo>
                <a:cubicBezTo>
                  <a:pt x="3272809" y="1120854"/>
                  <a:pt x="3276076" y="1120454"/>
                  <a:pt x="3278610" y="1119921"/>
                </a:cubicBezTo>
                <a:cubicBezTo>
                  <a:pt x="3281143" y="1119387"/>
                  <a:pt x="3283110" y="1118454"/>
                  <a:pt x="3284510" y="1117121"/>
                </a:cubicBezTo>
                <a:cubicBezTo>
                  <a:pt x="3285911" y="1115787"/>
                  <a:pt x="3286844" y="1113987"/>
                  <a:pt x="3287311" y="1111720"/>
                </a:cubicBezTo>
                <a:cubicBezTo>
                  <a:pt x="3287778" y="1109453"/>
                  <a:pt x="3288011" y="1106386"/>
                  <a:pt x="3288011" y="1102519"/>
                </a:cubicBezTo>
                <a:close/>
                <a:moveTo>
                  <a:pt x="330842" y="955500"/>
                </a:moveTo>
                <a:lnTo>
                  <a:pt x="336842" y="958501"/>
                </a:lnTo>
                <a:cubicBezTo>
                  <a:pt x="334575" y="962901"/>
                  <a:pt x="331808" y="968102"/>
                  <a:pt x="328541" y="974103"/>
                </a:cubicBezTo>
                <a:cubicBezTo>
                  <a:pt x="325274" y="980103"/>
                  <a:pt x="321841" y="986104"/>
                  <a:pt x="318240" y="992105"/>
                </a:cubicBezTo>
                <a:cubicBezTo>
                  <a:pt x="314640" y="998106"/>
                  <a:pt x="311106" y="1003740"/>
                  <a:pt x="307639" y="1009007"/>
                </a:cubicBezTo>
                <a:cubicBezTo>
                  <a:pt x="304172" y="1014274"/>
                  <a:pt x="301238" y="1018375"/>
                  <a:pt x="298838" y="1021309"/>
                </a:cubicBezTo>
                <a:cubicBezTo>
                  <a:pt x="300438" y="1021309"/>
                  <a:pt x="303072" y="1021275"/>
                  <a:pt x="306739" y="1021209"/>
                </a:cubicBezTo>
                <a:cubicBezTo>
                  <a:pt x="310406" y="1021142"/>
                  <a:pt x="314306" y="1021042"/>
                  <a:pt x="318440" y="1020909"/>
                </a:cubicBezTo>
                <a:cubicBezTo>
                  <a:pt x="322574" y="1020775"/>
                  <a:pt x="326574" y="1020675"/>
                  <a:pt x="330442" y="1020608"/>
                </a:cubicBezTo>
                <a:cubicBezTo>
                  <a:pt x="334309" y="1020542"/>
                  <a:pt x="337309" y="1020508"/>
                  <a:pt x="339443" y="1020508"/>
                </a:cubicBezTo>
                <a:cubicBezTo>
                  <a:pt x="343443" y="1014508"/>
                  <a:pt x="347177" y="1008740"/>
                  <a:pt x="350644" y="1003206"/>
                </a:cubicBezTo>
                <a:cubicBezTo>
                  <a:pt x="354111" y="997672"/>
                  <a:pt x="356978" y="992772"/>
                  <a:pt x="359245" y="988504"/>
                </a:cubicBezTo>
                <a:lnTo>
                  <a:pt x="364846" y="991705"/>
                </a:lnTo>
                <a:cubicBezTo>
                  <a:pt x="361645" y="997706"/>
                  <a:pt x="357478" y="1004673"/>
                  <a:pt x="352344" y="1012608"/>
                </a:cubicBezTo>
                <a:cubicBezTo>
                  <a:pt x="347210" y="1020542"/>
                  <a:pt x="341810" y="1028476"/>
                  <a:pt x="336142" y="1036410"/>
                </a:cubicBezTo>
                <a:cubicBezTo>
                  <a:pt x="330475" y="1044345"/>
                  <a:pt x="324974" y="1051712"/>
                  <a:pt x="319640" y="1058513"/>
                </a:cubicBezTo>
                <a:cubicBezTo>
                  <a:pt x="314306" y="1065314"/>
                  <a:pt x="309839" y="1070515"/>
                  <a:pt x="306239" y="1074115"/>
                </a:cubicBezTo>
                <a:cubicBezTo>
                  <a:pt x="307839" y="1073982"/>
                  <a:pt x="310472" y="1073815"/>
                  <a:pt x="314140" y="1073615"/>
                </a:cubicBezTo>
                <a:cubicBezTo>
                  <a:pt x="317807" y="1073415"/>
                  <a:pt x="321874" y="1073182"/>
                  <a:pt x="326341" y="1072915"/>
                </a:cubicBezTo>
                <a:cubicBezTo>
                  <a:pt x="330808" y="1072648"/>
                  <a:pt x="335442" y="1072382"/>
                  <a:pt x="340243" y="1072115"/>
                </a:cubicBezTo>
                <a:cubicBezTo>
                  <a:pt x="345043" y="1071848"/>
                  <a:pt x="349444" y="1071582"/>
                  <a:pt x="353444" y="1071315"/>
                </a:cubicBezTo>
                <a:cubicBezTo>
                  <a:pt x="357445" y="1071048"/>
                  <a:pt x="360779" y="1070815"/>
                  <a:pt x="363446" y="1070615"/>
                </a:cubicBezTo>
                <a:cubicBezTo>
                  <a:pt x="366113" y="1070415"/>
                  <a:pt x="367580" y="1070315"/>
                  <a:pt x="367846" y="1070315"/>
                </a:cubicBezTo>
                <a:lnTo>
                  <a:pt x="367646" y="1077316"/>
                </a:lnTo>
                <a:cubicBezTo>
                  <a:pt x="367246" y="1077316"/>
                  <a:pt x="365479" y="1077416"/>
                  <a:pt x="362346" y="1077616"/>
                </a:cubicBezTo>
                <a:cubicBezTo>
                  <a:pt x="359212" y="1077816"/>
                  <a:pt x="355411" y="1078016"/>
                  <a:pt x="350944" y="1078216"/>
                </a:cubicBezTo>
                <a:cubicBezTo>
                  <a:pt x="346477" y="1078416"/>
                  <a:pt x="341610" y="1078682"/>
                  <a:pt x="336342" y="1079016"/>
                </a:cubicBezTo>
                <a:cubicBezTo>
                  <a:pt x="331075" y="1079349"/>
                  <a:pt x="326074" y="1079649"/>
                  <a:pt x="321340" y="1079916"/>
                </a:cubicBezTo>
                <a:cubicBezTo>
                  <a:pt x="316606" y="1080183"/>
                  <a:pt x="312439" y="1080449"/>
                  <a:pt x="308839" y="1080716"/>
                </a:cubicBezTo>
                <a:cubicBezTo>
                  <a:pt x="305238" y="1080983"/>
                  <a:pt x="302838" y="1081116"/>
                  <a:pt x="301638" y="1081116"/>
                </a:cubicBezTo>
                <a:cubicBezTo>
                  <a:pt x="300171" y="1081249"/>
                  <a:pt x="298871" y="1081349"/>
                  <a:pt x="297737" y="1081416"/>
                </a:cubicBezTo>
                <a:cubicBezTo>
                  <a:pt x="296604" y="1081483"/>
                  <a:pt x="294904" y="1081783"/>
                  <a:pt x="292637" y="1082316"/>
                </a:cubicBezTo>
                <a:lnTo>
                  <a:pt x="291237" y="1075715"/>
                </a:lnTo>
                <a:cubicBezTo>
                  <a:pt x="293770" y="1075182"/>
                  <a:pt x="295371" y="1074749"/>
                  <a:pt x="296037" y="1074415"/>
                </a:cubicBezTo>
                <a:cubicBezTo>
                  <a:pt x="296704" y="1074082"/>
                  <a:pt x="297371" y="1073582"/>
                  <a:pt x="298038" y="1072915"/>
                </a:cubicBezTo>
                <a:cubicBezTo>
                  <a:pt x="300038" y="1071315"/>
                  <a:pt x="302405" y="1068948"/>
                  <a:pt x="305138" y="1065814"/>
                </a:cubicBezTo>
                <a:cubicBezTo>
                  <a:pt x="307872" y="1062680"/>
                  <a:pt x="310872" y="1059047"/>
                  <a:pt x="314140" y="1054913"/>
                </a:cubicBezTo>
                <a:cubicBezTo>
                  <a:pt x="317407" y="1050779"/>
                  <a:pt x="320807" y="1046345"/>
                  <a:pt x="324341" y="1041611"/>
                </a:cubicBezTo>
                <a:cubicBezTo>
                  <a:pt x="327875" y="1036877"/>
                  <a:pt x="331375" y="1031977"/>
                  <a:pt x="334842" y="1026909"/>
                </a:cubicBezTo>
                <a:cubicBezTo>
                  <a:pt x="332042" y="1026909"/>
                  <a:pt x="328641" y="1026943"/>
                  <a:pt x="324641" y="1027009"/>
                </a:cubicBezTo>
                <a:cubicBezTo>
                  <a:pt x="320640" y="1027076"/>
                  <a:pt x="316640" y="1027176"/>
                  <a:pt x="312639" y="1027309"/>
                </a:cubicBezTo>
                <a:cubicBezTo>
                  <a:pt x="308639" y="1027443"/>
                  <a:pt x="305038" y="1027543"/>
                  <a:pt x="301838" y="1027609"/>
                </a:cubicBezTo>
                <a:cubicBezTo>
                  <a:pt x="298638" y="1027676"/>
                  <a:pt x="296437" y="1027776"/>
                  <a:pt x="295237" y="1027909"/>
                </a:cubicBezTo>
                <a:cubicBezTo>
                  <a:pt x="294037" y="1028043"/>
                  <a:pt x="293004" y="1028143"/>
                  <a:pt x="292137" y="1028209"/>
                </a:cubicBezTo>
                <a:cubicBezTo>
                  <a:pt x="291270" y="1028276"/>
                  <a:pt x="289770" y="1028509"/>
                  <a:pt x="287636" y="1028909"/>
                </a:cubicBezTo>
                <a:lnTo>
                  <a:pt x="286036" y="1022509"/>
                </a:lnTo>
                <a:cubicBezTo>
                  <a:pt x="287903" y="1021975"/>
                  <a:pt x="289236" y="1021542"/>
                  <a:pt x="290037" y="1021209"/>
                </a:cubicBezTo>
                <a:cubicBezTo>
                  <a:pt x="290837" y="1020875"/>
                  <a:pt x="291503" y="1020442"/>
                  <a:pt x="292037" y="1019908"/>
                </a:cubicBezTo>
                <a:cubicBezTo>
                  <a:pt x="294170" y="1017375"/>
                  <a:pt x="296971" y="1013474"/>
                  <a:pt x="300438" y="1008207"/>
                </a:cubicBezTo>
                <a:cubicBezTo>
                  <a:pt x="303905" y="1002940"/>
                  <a:pt x="307539" y="997206"/>
                  <a:pt x="311339" y="991005"/>
                </a:cubicBezTo>
                <a:cubicBezTo>
                  <a:pt x="315140" y="984804"/>
                  <a:pt x="318774" y="978503"/>
                  <a:pt x="322241" y="972102"/>
                </a:cubicBezTo>
                <a:cubicBezTo>
                  <a:pt x="325708" y="965702"/>
                  <a:pt x="328575" y="960168"/>
                  <a:pt x="330842" y="955500"/>
                </a:cubicBezTo>
                <a:close/>
                <a:moveTo>
                  <a:pt x="887711" y="955300"/>
                </a:moveTo>
                <a:lnTo>
                  <a:pt x="893912" y="955300"/>
                </a:lnTo>
                <a:cubicBezTo>
                  <a:pt x="898446" y="962101"/>
                  <a:pt x="903780" y="968835"/>
                  <a:pt x="909914" y="975503"/>
                </a:cubicBezTo>
                <a:cubicBezTo>
                  <a:pt x="916048" y="982170"/>
                  <a:pt x="922816" y="988638"/>
                  <a:pt x="930217" y="994905"/>
                </a:cubicBezTo>
                <a:cubicBezTo>
                  <a:pt x="937617" y="1001173"/>
                  <a:pt x="945518" y="1007107"/>
                  <a:pt x="953920" y="1012707"/>
                </a:cubicBezTo>
                <a:cubicBezTo>
                  <a:pt x="962321" y="1018308"/>
                  <a:pt x="970988" y="1023509"/>
                  <a:pt x="979923" y="1028309"/>
                </a:cubicBezTo>
                <a:lnTo>
                  <a:pt x="976722" y="1034910"/>
                </a:lnTo>
                <a:cubicBezTo>
                  <a:pt x="968055" y="1030243"/>
                  <a:pt x="959587" y="1025109"/>
                  <a:pt x="951319" y="1019508"/>
                </a:cubicBezTo>
                <a:cubicBezTo>
                  <a:pt x="943051" y="1013908"/>
                  <a:pt x="935184" y="1008007"/>
                  <a:pt x="927716" y="1001806"/>
                </a:cubicBezTo>
                <a:cubicBezTo>
                  <a:pt x="920249" y="995605"/>
                  <a:pt x="913381" y="989205"/>
                  <a:pt x="907114" y="982604"/>
                </a:cubicBezTo>
                <a:cubicBezTo>
                  <a:pt x="900846" y="976003"/>
                  <a:pt x="895445" y="969369"/>
                  <a:pt x="890912" y="962701"/>
                </a:cubicBezTo>
                <a:cubicBezTo>
                  <a:pt x="886244" y="969635"/>
                  <a:pt x="880777" y="976470"/>
                  <a:pt x="874510" y="983204"/>
                </a:cubicBezTo>
                <a:cubicBezTo>
                  <a:pt x="868242" y="989938"/>
                  <a:pt x="861408" y="996439"/>
                  <a:pt x="854007" y="1002706"/>
                </a:cubicBezTo>
                <a:cubicBezTo>
                  <a:pt x="846606" y="1008974"/>
                  <a:pt x="838738" y="1014908"/>
                  <a:pt x="830404" y="1020508"/>
                </a:cubicBezTo>
                <a:cubicBezTo>
                  <a:pt x="822070" y="1026109"/>
                  <a:pt x="813502" y="1031310"/>
                  <a:pt x="804701" y="1036110"/>
                </a:cubicBezTo>
                <a:lnTo>
                  <a:pt x="801500" y="1029710"/>
                </a:lnTo>
                <a:cubicBezTo>
                  <a:pt x="819769" y="1020108"/>
                  <a:pt x="836405" y="1008874"/>
                  <a:pt x="851407" y="996005"/>
                </a:cubicBezTo>
                <a:cubicBezTo>
                  <a:pt x="866409" y="983137"/>
                  <a:pt x="878510" y="969569"/>
                  <a:pt x="887711" y="955300"/>
                </a:cubicBezTo>
                <a:close/>
                <a:moveTo>
                  <a:pt x="255632" y="955300"/>
                </a:moveTo>
                <a:lnTo>
                  <a:pt x="261633" y="958101"/>
                </a:lnTo>
                <a:cubicBezTo>
                  <a:pt x="259766" y="962501"/>
                  <a:pt x="257199" y="967635"/>
                  <a:pt x="253932" y="973503"/>
                </a:cubicBezTo>
                <a:cubicBezTo>
                  <a:pt x="250665" y="979370"/>
                  <a:pt x="247198" y="985304"/>
                  <a:pt x="243531" y="991305"/>
                </a:cubicBezTo>
                <a:cubicBezTo>
                  <a:pt x="239864" y="997306"/>
                  <a:pt x="236230" y="1002973"/>
                  <a:pt x="232629" y="1008307"/>
                </a:cubicBezTo>
                <a:cubicBezTo>
                  <a:pt x="229029" y="1013641"/>
                  <a:pt x="225962" y="1017841"/>
                  <a:pt x="223428" y="1020909"/>
                </a:cubicBezTo>
                <a:cubicBezTo>
                  <a:pt x="225028" y="1020775"/>
                  <a:pt x="227662" y="1020675"/>
                  <a:pt x="231329" y="1020608"/>
                </a:cubicBezTo>
                <a:cubicBezTo>
                  <a:pt x="234996" y="1020542"/>
                  <a:pt x="238830" y="1020442"/>
                  <a:pt x="242831" y="1020308"/>
                </a:cubicBezTo>
                <a:cubicBezTo>
                  <a:pt x="246831" y="1020175"/>
                  <a:pt x="250632" y="1020075"/>
                  <a:pt x="254232" y="1020008"/>
                </a:cubicBezTo>
                <a:cubicBezTo>
                  <a:pt x="257833" y="1019942"/>
                  <a:pt x="260500" y="1019908"/>
                  <a:pt x="262233" y="1019908"/>
                </a:cubicBezTo>
                <a:cubicBezTo>
                  <a:pt x="266100" y="1013908"/>
                  <a:pt x="269634" y="1008174"/>
                  <a:pt x="272834" y="1002706"/>
                </a:cubicBezTo>
                <a:cubicBezTo>
                  <a:pt x="276035" y="997239"/>
                  <a:pt x="278768" y="992305"/>
                  <a:pt x="281035" y="987904"/>
                </a:cubicBezTo>
                <a:lnTo>
                  <a:pt x="286636" y="990905"/>
                </a:lnTo>
                <a:cubicBezTo>
                  <a:pt x="284636" y="994905"/>
                  <a:pt x="282169" y="999406"/>
                  <a:pt x="279235" y="1004406"/>
                </a:cubicBezTo>
                <a:cubicBezTo>
                  <a:pt x="276302" y="1009407"/>
                  <a:pt x="273134" y="1014574"/>
                  <a:pt x="269734" y="1019908"/>
                </a:cubicBezTo>
                <a:cubicBezTo>
                  <a:pt x="266334" y="1025242"/>
                  <a:pt x="262833" y="1030643"/>
                  <a:pt x="259233" y="1036110"/>
                </a:cubicBezTo>
                <a:cubicBezTo>
                  <a:pt x="255632" y="1041578"/>
                  <a:pt x="252132" y="1046712"/>
                  <a:pt x="248731" y="1051512"/>
                </a:cubicBezTo>
                <a:cubicBezTo>
                  <a:pt x="245331" y="1056313"/>
                  <a:pt x="242164" y="1060613"/>
                  <a:pt x="239230" y="1064414"/>
                </a:cubicBezTo>
                <a:cubicBezTo>
                  <a:pt x="236297" y="1068214"/>
                  <a:pt x="233896" y="1071181"/>
                  <a:pt x="232029" y="1073315"/>
                </a:cubicBezTo>
                <a:cubicBezTo>
                  <a:pt x="233363" y="1073182"/>
                  <a:pt x="235496" y="1073048"/>
                  <a:pt x="238430" y="1072915"/>
                </a:cubicBezTo>
                <a:cubicBezTo>
                  <a:pt x="241364" y="1072782"/>
                  <a:pt x="244598" y="1072615"/>
                  <a:pt x="248131" y="1072415"/>
                </a:cubicBezTo>
                <a:cubicBezTo>
                  <a:pt x="251665" y="1072215"/>
                  <a:pt x="255332" y="1072015"/>
                  <a:pt x="259133" y="1071815"/>
                </a:cubicBezTo>
                <a:cubicBezTo>
                  <a:pt x="262933" y="1071615"/>
                  <a:pt x="266400" y="1071448"/>
                  <a:pt x="269534" y="1071315"/>
                </a:cubicBezTo>
                <a:cubicBezTo>
                  <a:pt x="272668" y="1071181"/>
                  <a:pt x="275301" y="1071048"/>
                  <a:pt x="277435" y="1070915"/>
                </a:cubicBezTo>
                <a:cubicBezTo>
                  <a:pt x="279569" y="1070781"/>
                  <a:pt x="280769" y="1070715"/>
                  <a:pt x="281035" y="1070715"/>
                </a:cubicBezTo>
                <a:lnTo>
                  <a:pt x="281035" y="1077516"/>
                </a:lnTo>
                <a:cubicBezTo>
                  <a:pt x="280635" y="1077516"/>
                  <a:pt x="279169" y="1077582"/>
                  <a:pt x="276635" y="1077716"/>
                </a:cubicBezTo>
                <a:cubicBezTo>
                  <a:pt x="274101" y="1077849"/>
                  <a:pt x="271001" y="1078016"/>
                  <a:pt x="267334" y="1078216"/>
                </a:cubicBezTo>
                <a:cubicBezTo>
                  <a:pt x="263667" y="1078416"/>
                  <a:pt x="259733" y="1078616"/>
                  <a:pt x="255532" y="1078816"/>
                </a:cubicBezTo>
                <a:cubicBezTo>
                  <a:pt x="251332" y="1079016"/>
                  <a:pt x="247298" y="1079216"/>
                  <a:pt x="243431" y="1079416"/>
                </a:cubicBezTo>
                <a:cubicBezTo>
                  <a:pt x="239564" y="1079616"/>
                  <a:pt x="236130" y="1079816"/>
                  <a:pt x="233129" y="1080016"/>
                </a:cubicBezTo>
                <a:cubicBezTo>
                  <a:pt x="230129" y="1080216"/>
                  <a:pt x="228095" y="1080316"/>
                  <a:pt x="227029" y="1080316"/>
                </a:cubicBezTo>
                <a:cubicBezTo>
                  <a:pt x="225829" y="1080449"/>
                  <a:pt x="224695" y="1080583"/>
                  <a:pt x="223628" y="1080716"/>
                </a:cubicBezTo>
                <a:cubicBezTo>
                  <a:pt x="222561" y="1080849"/>
                  <a:pt x="220895" y="1081183"/>
                  <a:pt x="218628" y="1081716"/>
                </a:cubicBezTo>
                <a:lnTo>
                  <a:pt x="217427" y="1074915"/>
                </a:lnTo>
                <a:cubicBezTo>
                  <a:pt x="219694" y="1074382"/>
                  <a:pt x="221161" y="1073948"/>
                  <a:pt x="221828" y="1073615"/>
                </a:cubicBezTo>
                <a:cubicBezTo>
                  <a:pt x="222495" y="1073282"/>
                  <a:pt x="223161" y="1072782"/>
                  <a:pt x="223828" y="1072115"/>
                </a:cubicBezTo>
                <a:cubicBezTo>
                  <a:pt x="225295" y="1070781"/>
                  <a:pt x="227262" y="1068648"/>
                  <a:pt x="229729" y="1065714"/>
                </a:cubicBezTo>
                <a:cubicBezTo>
                  <a:pt x="232196" y="1062780"/>
                  <a:pt x="234963" y="1059247"/>
                  <a:pt x="238030" y="1055113"/>
                </a:cubicBezTo>
                <a:cubicBezTo>
                  <a:pt x="241097" y="1050979"/>
                  <a:pt x="244331" y="1046478"/>
                  <a:pt x="247731" y="1041611"/>
                </a:cubicBezTo>
                <a:cubicBezTo>
                  <a:pt x="251132" y="1036744"/>
                  <a:pt x="254499" y="1031710"/>
                  <a:pt x="257833" y="1026509"/>
                </a:cubicBezTo>
                <a:cubicBezTo>
                  <a:pt x="255299" y="1026643"/>
                  <a:pt x="252132" y="1026743"/>
                  <a:pt x="248331" y="1026809"/>
                </a:cubicBezTo>
                <a:cubicBezTo>
                  <a:pt x="244531" y="1026876"/>
                  <a:pt x="240697" y="1026976"/>
                  <a:pt x="236830" y="1027109"/>
                </a:cubicBezTo>
                <a:cubicBezTo>
                  <a:pt x="232963" y="1027243"/>
                  <a:pt x="229396" y="1027343"/>
                  <a:pt x="226129" y="1027409"/>
                </a:cubicBezTo>
                <a:cubicBezTo>
                  <a:pt x="222861" y="1027476"/>
                  <a:pt x="220628" y="1027509"/>
                  <a:pt x="219428" y="1027509"/>
                </a:cubicBezTo>
                <a:cubicBezTo>
                  <a:pt x="218494" y="1027509"/>
                  <a:pt x="217561" y="1027576"/>
                  <a:pt x="216627" y="1027709"/>
                </a:cubicBezTo>
                <a:cubicBezTo>
                  <a:pt x="215694" y="1027843"/>
                  <a:pt x="214160" y="1028109"/>
                  <a:pt x="212027" y="1028509"/>
                </a:cubicBezTo>
                <a:lnTo>
                  <a:pt x="210427" y="1021909"/>
                </a:lnTo>
                <a:cubicBezTo>
                  <a:pt x="212427" y="1021509"/>
                  <a:pt x="213827" y="1021109"/>
                  <a:pt x="214627" y="1020708"/>
                </a:cubicBezTo>
                <a:cubicBezTo>
                  <a:pt x="215427" y="1020308"/>
                  <a:pt x="216094" y="1019842"/>
                  <a:pt x="216627" y="1019308"/>
                </a:cubicBezTo>
                <a:cubicBezTo>
                  <a:pt x="219028" y="1016641"/>
                  <a:pt x="222028" y="1012674"/>
                  <a:pt x="225628" y="1007407"/>
                </a:cubicBezTo>
                <a:cubicBezTo>
                  <a:pt x="229229" y="1002140"/>
                  <a:pt x="232929" y="996405"/>
                  <a:pt x="236730" y="990205"/>
                </a:cubicBezTo>
                <a:cubicBezTo>
                  <a:pt x="240530" y="984004"/>
                  <a:pt x="244131" y="977803"/>
                  <a:pt x="247531" y="971602"/>
                </a:cubicBezTo>
                <a:cubicBezTo>
                  <a:pt x="250932" y="965402"/>
                  <a:pt x="253632" y="959968"/>
                  <a:pt x="255632" y="955300"/>
                </a:cubicBezTo>
                <a:close/>
                <a:moveTo>
                  <a:pt x="4483960" y="955100"/>
                </a:moveTo>
                <a:lnTo>
                  <a:pt x="4490962" y="955500"/>
                </a:lnTo>
                <a:cubicBezTo>
                  <a:pt x="4490962" y="956300"/>
                  <a:pt x="4490862" y="958601"/>
                  <a:pt x="4490662" y="962401"/>
                </a:cubicBezTo>
                <a:cubicBezTo>
                  <a:pt x="4490462" y="966202"/>
                  <a:pt x="4490228" y="970469"/>
                  <a:pt x="4489961" y="975203"/>
                </a:cubicBezTo>
                <a:cubicBezTo>
                  <a:pt x="4489694" y="979937"/>
                  <a:pt x="4489394" y="984637"/>
                  <a:pt x="4489061" y="989305"/>
                </a:cubicBezTo>
                <a:cubicBezTo>
                  <a:pt x="4488728" y="993972"/>
                  <a:pt x="4488428" y="997639"/>
                  <a:pt x="4488161" y="1000306"/>
                </a:cubicBezTo>
                <a:cubicBezTo>
                  <a:pt x="4488161" y="1000706"/>
                  <a:pt x="4488128" y="1001106"/>
                  <a:pt x="4488061" y="1001506"/>
                </a:cubicBezTo>
                <a:cubicBezTo>
                  <a:pt x="4487994" y="1001906"/>
                  <a:pt x="4487961" y="1002306"/>
                  <a:pt x="4487961" y="1002706"/>
                </a:cubicBezTo>
                <a:lnTo>
                  <a:pt x="4560370" y="1002706"/>
                </a:lnTo>
                <a:cubicBezTo>
                  <a:pt x="4560370" y="1003506"/>
                  <a:pt x="4560270" y="1006007"/>
                  <a:pt x="4560070" y="1010207"/>
                </a:cubicBezTo>
                <a:cubicBezTo>
                  <a:pt x="4559870" y="1014408"/>
                  <a:pt x="4559604" y="1019608"/>
                  <a:pt x="4559270" y="1025809"/>
                </a:cubicBezTo>
                <a:cubicBezTo>
                  <a:pt x="4558936" y="1032010"/>
                  <a:pt x="4558536" y="1038811"/>
                  <a:pt x="4558070" y="1046212"/>
                </a:cubicBezTo>
                <a:cubicBezTo>
                  <a:pt x="4557603" y="1053613"/>
                  <a:pt x="4557170" y="1060847"/>
                  <a:pt x="4556770" y="1067914"/>
                </a:cubicBezTo>
                <a:cubicBezTo>
                  <a:pt x="4556370" y="1074982"/>
                  <a:pt x="4555970" y="1081516"/>
                  <a:pt x="4555570" y="1087517"/>
                </a:cubicBezTo>
                <a:cubicBezTo>
                  <a:pt x="4555170" y="1093518"/>
                  <a:pt x="4554836" y="1098185"/>
                  <a:pt x="4554570" y="1101519"/>
                </a:cubicBezTo>
                <a:cubicBezTo>
                  <a:pt x="4554170" y="1106186"/>
                  <a:pt x="4553336" y="1109986"/>
                  <a:pt x="4552069" y="1112920"/>
                </a:cubicBezTo>
                <a:cubicBezTo>
                  <a:pt x="4550802" y="1115854"/>
                  <a:pt x="4548902" y="1118187"/>
                  <a:pt x="4546368" y="1119921"/>
                </a:cubicBezTo>
                <a:cubicBezTo>
                  <a:pt x="4543834" y="1121654"/>
                  <a:pt x="4540568" y="1122888"/>
                  <a:pt x="4536567" y="1123621"/>
                </a:cubicBezTo>
                <a:cubicBezTo>
                  <a:pt x="4532566" y="1124355"/>
                  <a:pt x="4527699" y="1124855"/>
                  <a:pt x="4521965" y="1125122"/>
                </a:cubicBezTo>
                <a:lnTo>
                  <a:pt x="4499162" y="1126122"/>
                </a:lnTo>
                <a:lnTo>
                  <a:pt x="4496962" y="1118921"/>
                </a:lnTo>
                <a:lnTo>
                  <a:pt x="4520565" y="1118121"/>
                </a:lnTo>
                <a:cubicBezTo>
                  <a:pt x="4525632" y="1117987"/>
                  <a:pt x="4529833" y="1117621"/>
                  <a:pt x="4533166" y="1117021"/>
                </a:cubicBezTo>
                <a:cubicBezTo>
                  <a:pt x="4536500" y="1116420"/>
                  <a:pt x="4539168" y="1115420"/>
                  <a:pt x="4541168" y="1114020"/>
                </a:cubicBezTo>
                <a:cubicBezTo>
                  <a:pt x="4543168" y="1112620"/>
                  <a:pt x="4544634" y="1110720"/>
                  <a:pt x="4545568" y="1108319"/>
                </a:cubicBezTo>
                <a:cubicBezTo>
                  <a:pt x="4546502" y="1105919"/>
                  <a:pt x="4547168" y="1102785"/>
                  <a:pt x="4547568" y="1098918"/>
                </a:cubicBezTo>
                <a:cubicBezTo>
                  <a:pt x="4547835" y="1095985"/>
                  <a:pt x="4548168" y="1091984"/>
                  <a:pt x="4548568" y="1086917"/>
                </a:cubicBezTo>
                <a:cubicBezTo>
                  <a:pt x="4548968" y="1081849"/>
                  <a:pt x="4549368" y="1076349"/>
                  <a:pt x="4549768" y="1070415"/>
                </a:cubicBezTo>
                <a:cubicBezTo>
                  <a:pt x="4550168" y="1064481"/>
                  <a:pt x="4550536" y="1058313"/>
                  <a:pt x="4550868" y="1051912"/>
                </a:cubicBezTo>
                <a:cubicBezTo>
                  <a:pt x="4551202" y="1045512"/>
                  <a:pt x="4551502" y="1039511"/>
                  <a:pt x="4551769" y="1033910"/>
                </a:cubicBezTo>
                <a:cubicBezTo>
                  <a:pt x="4552036" y="1028309"/>
                  <a:pt x="4552269" y="1023342"/>
                  <a:pt x="4552469" y="1019008"/>
                </a:cubicBezTo>
                <a:cubicBezTo>
                  <a:pt x="4552669" y="1014674"/>
                  <a:pt x="4552836" y="1011574"/>
                  <a:pt x="4552969" y="1009707"/>
                </a:cubicBezTo>
                <a:lnTo>
                  <a:pt x="4487160" y="1009707"/>
                </a:lnTo>
                <a:cubicBezTo>
                  <a:pt x="4485694" y="1023175"/>
                  <a:pt x="4483227" y="1035477"/>
                  <a:pt x="4479760" y="1046612"/>
                </a:cubicBezTo>
                <a:cubicBezTo>
                  <a:pt x="4476292" y="1057746"/>
                  <a:pt x="4471558" y="1068214"/>
                  <a:pt x="4465558" y="1078016"/>
                </a:cubicBezTo>
                <a:cubicBezTo>
                  <a:pt x="4459558" y="1087817"/>
                  <a:pt x="4452224" y="1097118"/>
                  <a:pt x="4443556" y="1105919"/>
                </a:cubicBezTo>
                <a:cubicBezTo>
                  <a:pt x="4434888" y="1114720"/>
                  <a:pt x="4424553" y="1123455"/>
                  <a:pt x="4412552" y="1132122"/>
                </a:cubicBezTo>
                <a:lnTo>
                  <a:pt x="4407751" y="1126522"/>
                </a:lnTo>
                <a:cubicBezTo>
                  <a:pt x="4419352" y="1117987"/>
                  <a:pt x="4429387" y="1109520"/>
                  <a:pt x="4437854" y="1101119"/>
                </a:cubicBezTo>
                <a:cubicBezTo>
                  <a:pt x="4446322" y="1092718"/>
                  <a:pt x="4453456" y="1083883"/>
                  <a:pt x="4459258" y="1074615"/>
                </a:cubicBezTo>
                <a:cubicBezTo>
                  <a:pt x="4465058" y="1065347"/>
                  <a:pt x="4469625" y="1055413"/>
                  <a:pt x="4472959" y="1044811"/>
                </a:cubicBezTo>
                <a:cubicBezTo>
                  <a:pt x="4476292" y="1034210"/>
                  <a:pt x="4478760" y="1022509"/>
                  <a:pt x="4480360" y="1009707"/>
                </a:cubicBezTo>
                <a:lnTo>
                  <a:pt x="4412152" y="1009707"/>
                </a:lnTo>
                <a:lnTo>
                  <a:pt x="4412152" y="1002706"/>
                </a:lnTo>
                <a:lnTo>
                  <a:pt x="4481160" y="1002706"/>
                </a:lnTo>
                <a:cubicBezTo>
                  <a:pt x="4481160" y="1002306"/>
                  <a:pt x="4481194" y="1001873"/>
                  <a:pt x="4481260" y="1001406"/>
                </a:cubicBezTo>
                <a:cubicBezTo>
                  <a:pt x="4481326" y="1000939"/>
                  <a:pt x="4481360" y="1000506"/>
                  <a:pt x="4481360" y="1000106"/>
                </a:cubicBezTo>
                <a:cubicBezTo>
                  <a:pt x="4481494" y="997439"/>
                  <a:pt x="4481726" y="993738"/>
                  <a:pt x="4482060" y="989005"/>
                </a:cubicBezTo>
                <a:cubicBezTo>
                  <a:pt x="4482394" y="984271"/>
                  <a:pt x="4482694" y="979537"/>
                  <a:pt x="4482960" y="974803"/>
                </a:cubicBezTo>
                <a:cubicBezTo>
                  <a:pt x="4483227" y="970069"/>
                  <a:pt x="4483460" y="965802"/>
                  <a:pt x="4483660" y="962001"/>
                </a:cubicBezTo>
                <a:cubicBezTo>
                  <a:pt x="4483860" y="958201"/>
                  <a:pt x="4483960" y="955900"/>
                  <a:pt x="4483960" y="955100"/>
                </a:cubicBezTo>
                <a:close/>
                <a:moveTo>
                  <a:pt x="1883636" y="955100"/>
                </a:moveTo>
                <a:lnTo>
                  <a:pt x="1890636" y="955500"/>
                </a:lnTo>
                <a:cubicBezTo>
                  <a:pt x="1890636" y="956300"/>
                  <a:pt x="1890537" y="958601"/>
                  <a:pt x="1890337" y="962401"/>
                </a:cubicBezTo>
                <a:cubicBezTo>
                  <a:pt x="1890136" y="966202"/>
                  <a:pt x="1889903" y="970469"/>
                  <a:pt x="1889636" y="975203"/>
                </a:cubicBezTo>
                <a:cubicBezTo>
                  <a:pt x="1889370" y="979937"/>
                  <a:pt x="1889070" y="984637"/>
                  <a:pt x="1888736" y="989305"/>
                </a:cubicBezTo>
                <a:cubicBezTo>
                  <a:pt x="1888403" y="993972"/>
                  <a:pt x="1888103" y="997639"/>
                  <a:pt x="1887836" y="1000306"/>
                </a:cubicBezTo>
                <a:cubicBezTo>
                  <a:pt x="1887836" y="1000706"/>
                  <a:pt x="1887803" y="1001106"/>
                  <a:pt x="1887736" y="1001506"/>
                </a:cubicBezTo>
                <a:cubicBezTo>
                  <a:pt x="1887670" y="1001906"/>
                  <a:pt x="1887636" y="1002306"/>
                  <a:pt x="1887636" y="1002706"/>
                </a:cubicBezTo>
                <a:lnTo>
                  <a:pt x="1960045" y="1002706"/>
                </a:lnTo>
                <a:cubicBezTo>
                  <a:pt x="1960045" y="1003506"/>
                  <a:pt x="1959945" y="1006007"/>
                  <a:pt x="1959745" y="1010207"/>
                </a:cubicBezTo>
                <a:cubicBezTo>
                  <a:pt x="1959545" y="1014408"/>
                  <a:pt x="1959279" y="1019608"/>
                  <a:pt x="1958945" y="1025809"/>
                </a:cubicBezTo>
                <a:cubicBezTo>
                  <a:pt x="1958612" y="1032010"/>
                  <a:pt x="1958212" y="1038811"/>
                  <a:pt x="1957745" y="1046212"/>
                </a:cubicBezTo>
                <a:cubicBezTo>
                  <a:pt x="1957278" y="1053613"/>
                  <a:pt x="1956845" y="1060847"/>
                  <a:pt x="1956445" y="1067914"/>
                </a:cubicBezTo>
                <a:cubicBezTo>
                  <a:pt x="1956045" y="1074982"/>
                  <a:pt x="1955645" y="1081516"/>
                  <a:pt x="1955245" y="1087517"/>
                </a:cubicBezTo>
                <a:cubicBezTo>
                  <a:pt x="1954844" y="1093518"/>
                  <a:pt x="1954511" y="1098185"/>
                  <a:pt x="1954244" y="1101519"/>
                </a:cubicBezTo>
                <a:cubicBezTo>
                  <a:pt x="1953844" y="1106186"/>
                  <a:pt x="1953011" y="1109986"/>
                  <a:pt x="1951744" y="1112920"/>
                </a:cubicBezTo>
                <a:cubicBezTo>
                  <a:pt x="1950477" y="1115854"/>
                  <a:pt x="1948577" y="1118187"/>
                  <a:pt x="1946043" y="1119921"/>
                </a:cubicBezTo>
                <a:cubicBezTo>
                  <a:pt x="1943510" y="1121654"/>
                  <a:pt x="1940243" y="1122888"/>
                  <a:pt x="1936242" y="1123621"/>
                </a:cubicBezTo>
                <a:cubicBezTo>
                  <a:pt x="1932242" y="1124355"/>
                  <a:pt x="1927375" y="1124855"/>
                  <a:pt x="1921640" y="1125122"/>
                </a:cubicBezTo>
                <a:lnTo>
                  <a:pt x="1898837" y="1126122"/>
                </a:lnTo>
                <a:lnTo>
                  <a:pt x="1896637" y="1118921"/>
                </a:lnTo>
                <a:lnTo>
                  <a:pt x="1920240" y="1118121"/>
                </a:lnTo>
                <a:cubicBezTo>
                  <a:pt x="1925307" y="1117987"/>
                  <a:pt x="1929508" y="1117621"/>
                  <a:pt x="1932842" y="1117021"/>
                </a:cubicBezTo>
                <a:cubicBezTo>
                  <a:pt x="1936176" y="1116420"/>
                  <a:pt x="1938843" y="1115420"/>
                  <a:pt x="1940843" y="1114020"/>
                </a:cubicBezTo>
                <a:cubicBezTo>
                  <a:pt x="1942843" y="1112620"/>
                  <a:pt x="1944310" y="1110720"/>
                  <a:pt x="1945243" y="1108319"/>
                </a:cubicBezTo>
                <a:cubicBezTo>
                  <a:pt x="1946177" y="1105919"/>
                  <a:pt x="1946844" y="1102785"/>
                  <a:pt x="1947244" y="1098918"/>
                </a:cubicBezTo>
                <a:cubicBezTo>
                  <a:pt x="1947510" y="1095985"/>
                  <a:pt x="1947844" y="1091984"/>
                  <a:pt x="1948244" y="1086917"/>
                </a:cubicBezTo>
                <a:cubicBezTo>
                  <a:pt x="1948644" y="1081849"/>
                  <a:pt x="1949044" y="1076349"/>
                  <a:pt x="1949444" y="1070415"/>
                </a:cubicBezTo>
                <a:cubicBezTo>
                  <a:pt x="1949844" y="1064481"/>
                  <a:pt x="1950210" y="1058313"/>
                  <a:pt x="1950544" y="1051912"/>
                </a:cubicBezTo>
                <a:cubicBezTo>
                  <a:pt x="1950877" y="1045512"/>
                  <a:pt x="1951177" y="1039511"/>
                  <a:pt x="1951444" y="1033910"/>
                </a:cubicBezTo>
                <a:cubicBezTo>
                  <a:pt x="1951711" y="1028309"/>
                  <a:pt x="1951944" y="1023342"/>
                  <a:pt x="1952144" y="1019008"/>
                </a:cubicBezTo>
                <a:cubicBezTo>
                  <a:pt x="1952344" y="1014674"/>
                  <a:pt x="1952511" y="1011574"/>
                  <a:pt x="1952644" y="1009707"/>
                </a:cubicBezTo>
                <a:lnTo>
                  <a:pt x="1886836" y="1009707"/>
                </a:lnTo>
                <a:cubicBezTo>
                  <a:pt x="1885369" y="1023175"/>
                  <a:pt x="1882902" y="1035477"/>
                  <a:pt x="1879435" y="1046612"/>
                </a:cubicBezTo>
                <a:cubicBezTo>
                  <a:pt x="1875968" y="1057746"/>
                  <a:pt x="1871234" y="1068214"/>
                  <a:pt x="1865233" y="1078016"/>
                </a:cubicBezTo>
                <a:cubicBezTo>
                  <a:pt x="1859233" y="1087817"/>
                  <a:pt x="1851898" y="1097118"/>
                  <a:pt x="1843231" y="1105919"/>
                </a:cubicBezTo>
                <a:cubicBezTo>
                  <a:pt x="1834563" y="1114720"/>
                  <a:pt x="1824228" y="1123455"/>
                  <a:pt x="1812227" y="1132122"/>
                </a:cubicBezTo>
                <a:lnTo>
                  <a:pt x="1807426" y="1126522"/>
                </a:lnTo>
                <a:cubicBezTo>
                  <a:pt x="1819027" y="1117987"/>
                  <a:pt x="1829062" y="1109520"/>
                  <a:pt x="1837530" y="1101119"/>
                </a:cubicBezTo>
                <a:cubicBezTo>
                  <a:pt x="1845998" y="1092718"/>
                  <a:pt x="1853132" y="1083883"/>
                  <a:pt x="1858932" y="1074615"/>
                </a:cubicBezTo>
                <a:cubicBezTo>
                  <a:pt x="1864733" y="1065347"/>
                  <a:pt x="1869300" y="1055413"/>
                  <a:pt x="1872634" y="1044811"/>
                </a:cubicBezTo>
                <a:cubicBezTo>
                  <a:pt x="1875968" y="1034210"/>
                  <a:pt x="1878435" y="1022509"/>
                  <a:pt x="1880035" y="1009707"/>
                </a:cubicBezTo>
                <a:lnTo>
                  <a:pt x="1811827" y="1009707"/>
                </a:lnTo>
                <a:lnTo>
                  <a:pt x="1811827" y="1002706"/>
                </a:lnTo>
                <a:lnTo>
                  <a:pt x="1880835" y="1002706"/>
                </a:lnTo>
                <a:cubicBezTo>
                  <a:pt x="1880835" y="1002306"/>
                  <a:pt x="1880869" y="1001873"/>
                  <a:pt x="1880935" y="1001406"/>
                </a:cubicBezTo>
                <a:cubicBezTo>
                  <a:pt x="1881002" y="1000939"/>
                  <a:pt x="1881035" y="1000506"/>
                  <a:pt x="1881035" y="1000106"/>
                </a:cubicBezTo>
                <a:cubicBezTo>
                  <a:pt x="1881169" y="997439"/>
                  <a:pt x="1881402" y="993738"/>
                  <a:pt x="1881735" y="989005"/>
                </a:cubicBezTo>
                <a:cubicBezTo>
                  <a:pt x="1882069" y="984271"/>
                  <a:pt x="1882369" y="979537"/>
                  <a:pt x="1882636" y="974803"/>
                </a:cubicBezTo>
                <a:cubicBezTo>
                  <a:pt x="1882902" y="970069"/>
                  <a:pt x="1883135" y="965802"/>
                  <a:pt x="1883336" y="962001"/>
                </a:cubicBezTo>
                <a:cubicBezTo>
                  <a:pt x="1883536" y="958201"/>
                  <a:pt x="1883636" y="955900"/>
                  <a:pt x="1883636" y="955100"/>
                </a:cubicBezTo>
                <a:close/>
                <a:moveTo>
                  <a:pt x="1727616" y="955100"/>
                </a:moveTo>
                <a:cubicBezTo>
                  <a:pt x="1729616" y="956567"/>
                  <a:pt x="1731850" y="958234"/>
                  <a:pt x="1734317" y="960101"/>
                </a:cubicBezTo>
                <a:cubicBezTo>
                  <a:pt x="1736784" y="961968"/>
                  <a:pt x="1739251" y="963935"/>
                  <a:pt x="1741718" y="966002"/>
                </a:cubicBezTo>
                <a:cubicBezTo>
                  <a:pt x="1744185" y="968069"/>
                  <a:pt x="1746619" y="970135"/>
                  <a:pt x="1749019" y="972202"/>
                </a:cubicBezTo>
                <a:cubicBezTo>
                  <a:pt x="1751419" y="974269"/>
                  <a:pt x="1753620" y="976170"/>
                  <a:pt x="1755620" y="977903"/>
                </a:cubicBezTo>
                <a:lnTo>
                  <a:pt x="1751219" y="982704"/>
                </a:lnTo>
                <a:cubicBezTo>
                  <a:pt x="1749352" y="980970"/>
                  <a:pt x="1747285" y="979070"/>
                  <a:pt x="1745018" y="977003"/>
                </a:cubicBezTo>
                <a:cubicBezTo>
                  <a:pt x="1742751" y="974936"/>
                  <a:pt x="1740384" y="972903"/>
                  <a:pt x="1737917" y="970902"/>
                </a:cubicBezTo>
                <a:cubicBezTo>
                  <a:pt x="1735450" y="968902"/>
                  <a:pt x="1732983" y="966935"/>
                  <a:pt x="1730517" y="965002"/>
                </a:cubicBezTo>
                <a:cubicBezTo>
                  <a:pt x="1728050" y="963068"/>
                  <a:pt x="1725683" y="961301"/>
                  <a:pt x="1723416" y="959701"/>
                </a:cubicBezTo>
                <a:close/>
                <a:moveTo>
                  <a:pt x="46806" y="955100"/>
                </a:moveTo>
                <a:lnTo>
                  <a:pt x="54007" y="955500"/>
                </a:lnTo>
                <a:lnTo>
                  <a:pt x="54007" y="991505"/>
                </a:lnTo>
                <a:lnTo>
                  <a:pt x="93012" y="991505"/>
                </a:lnTo>
                <a:lnTo>
                  <a:pt x="93012" y="998506"/>
                </a:lnTo>
                <a:lnTo>
                  <a:pt x="54007" y="998506"/>
                </a:lnTo>
                <a:lnTo>
                  <a:pt x="54007" y="1039511"/>
                </a:lnTo>
                <a:lnTo>
                  <a:pt x="100613" y="1039511"/>
                </a:lnTo>
                <a:lnTo>
                  <a:pt x="100613" y="1046512"/>
                </a:lnTo>
                <a:lnTo>
                  <a:pt x="49406" y="1046512"/>
                </a:lnTo>
                <a:cubicBezTo>
                  <a:pt x="47540" y="1050779"/>
                  <a:pt x="45239" y="1055613"/>
                  <a:pt x="42506" y="1061014"/>
                </a:cubicBezTo>
                <a:cubicBezTo>
                  <a:pt x="39772" y="1066414"/>
                  <a:pt x="36938" y="1071815"/>
                  <a:pt x="34005" y="1077216"/>
                </a:cubicBezTo>
                <a:cubicBezTo>
                  <a:pt x="31071" y="1082616"/>
                  <a:pt x="28137" y="1087717"/>
                  <a:pt x="25203" y="1092517"/>
                </a:cubicBezTo>
                <a:cubicBezTo>
                  <a:pt x="22270" y="1097318"/>
                  <a:pt x="19669" y="1101252"/>
                  <a:pt x="17402" y="1104319"/>
                </a:cubicBezTo>
                <a:cubicBezTo>
                  <a:pt x="18869" y="1104186"/>
                  <a:pt x="21203" y="1104019"/>
                  <a:pt x="24403" y="1103819"/>
                </a:cubicBezTo>
                <a:cubicBezTo>
                  <a:pt x="27604" y="1103619"/>
                  <a:pt x="31304" y="1103419"/>
                  <a:pt x="35505" y="1103219"/>
                </a:cubicBezTo>
                <a:cubicBezTo>
                  <a:pt x="39705" y="1103019"/>
                  <a:pt x="44139" y="1102785"/>
                  <a:pt x="48806" y="1102519"/>
                </a:cubicBezTo>
                <a:cubicBezTo>
                  <a:pt x="53474" y="1102252"/>
                  <a:pt x="57941" y="1102019"/>
                  <a:pt x="62208" y="1101819"/>
                </a:cubicBezTo>
                <a:cubicBezTo>
                  <a:pt x="66475" y="1101619"/>
                  <a:pt x="70376" y="1101452"/>
                  <a:pt x="73910" y="1101319"/>
                </a:cubicBezTo>
                <a:cubicBezTo>
                  <a:pt x="77443" y="1101185"/>
                  <a:pt x="80144" y="1101052"/>
                  <a:pt x="82011" y="1100919"/>
                </a:cubicBezTo>
                <a:cubicBezTo>
                  <a:pt x="80277" y="1097718"/>
                  <a:pt x="78477" y="1094484"/>
                  <a:pt x="76610" y="1091217"/>
                </a:cubicBezTo>
                <a:cubicBezTo>
                  <a:pt x="74743" y="1087950"/>
                  <a:pt x="72876" y="1084750"/>
                  <a:pt x="71009" y="1081616"/>
                </a:cubicBezTo>
                <a:cubicBezTo>
                  <a:pt x="69142" y="1078482"/>
                  <a:pt x="67342" y="1075582"/>
                  <a:pt x="65609" y="1072915"/>
                </a:cubicBezTo>
                <a:cubicBezTo>
                  <a:pt x="63875" y="1070248"/>
                  <a:pt x="62341" y="1067914"/>
                  <a:pt x="61008" y="1065914"/>
                </a:cubicBezTo>
                <a:lnTo>
                  <a:pt x="66609" y="1062314"/>
                </a:lnTo>
                <a:cubicBezTo>
                  <a:pt x="68742" y="1065381"/>
                  <a:pt x="71209" y="1069215"/>
                  <a:pt x="74010" y="1073815"/>
                </a:cubicBezTo>
                <a:cubicBezTo>
                  <a:pt x="76810" y="1078416"/>
                  <a:pt x="79644" y="1083216"/>
                  <a:pt x="82511" y="1088217"/>
                </a:cubicBezTo>
                <a:cubicBezTo>
                  <a:pt x="85378" y="1093218"/>
                  <a:pt x="88145" y="1098151"/>
                  <a:pt x="90812" y="1103019"/>
                </a:cubicBezTo>
                <a:cubicBezTo>
                  <a:pt x="93479" y="1107886"/>
                  <a:pt x="95679" y="1112053"/>
                  <a:pt x="97412" y="1115520"/>
                </a:cubicBezTo>
                <a:lnTo>
                  <a:pt x="91412" y="1119321"/>
                </a:lnTo>
                <a:cubicBezTo>
                  <a:pt x="89812" y="1115987"/>
                  <a:pt x="87811" y="1111987"/>
                  <a:pt x="85411" y="1107319"/>
                </a:cubicBezTo>
                <a:cubicBezTo>
                  <a:pt x="83544" y="1107453"/>
                  <a:pt x="80644" y="1107619"/>
                  <a:pt x="76710" y="1107819"/>
                </a:cubicBezTo>
                <a:cubicBezTo>
                  <a:pt x="72776" y="1108019"/>
                  <a:pt x="68376" y="1108253"/>
                  <a:pt x="63508" y="1108519"/>
                </a:cubicBezTo>
                <a:cubicBezTo>
                  <a:pt x="58641" y="1108786"/>
                  <a:pt x="53574" y="1109053"/>
                  <a:pt x="48306" y="1109320"/>
                </a:cubicBezTo>
                <a:cubicBezTo>
                  <a:pt x="43039" y="1109586"/>
                  <a:pt x="38105" y="1109853"/>
                  <a:pt x="33504" y="1110120"/>
                </a:cubicBezTo>
                <a:cubicBezTo>
                  <a:pt x="28904" y="1110386"/>
                  <a:pt x="24937" y="1110620"/>
                  <a:pt x="21603" y="1110820"/>
                </a:cubicBezTo>
                <a:cubicBezTo>
                  <a:pt x="18269" y="1111020"/>
                  <a:pt x="16136" y="1111120"/>
                  <a:pt x="15202" y="1111120"/>
                </a:cubicBezTo>
                <a:cubicBezTo>
                  <a:pt x="14002" y="1111387"/>
                  <a:pt x="12835" y="1111586"/>
                  <a:pt x="11702" y="1111720"/>
                </a:cubicBezTo>
                <a:cubicBezTo>
                  <a:pt x="10568" y="1111853"/>
                  <a:pt x="8868" y="1112187"/>
                  <a:pt x="6601" y="1112720"/>
                </a:cubicBezTo>
                <a:lnTo>
                  <a:pt x="5001" y="1105519"/>
                </a:lnTo>
                <a:cubicBezTo>
                  <a:pt x="6868" y="1105119"/>
                  <a:pt x="8135" y="1104752"/>
                  <a:pt x="8801" y="1104419"/>
                </a:cubicBezTo>
                <a:cubicBezTo>
                  <a:pt x="9468" y="1104086"/>
                  <a:pt x="10068" y="1103586"/>
                  <a:pt x="10602" y="1102919"/>
                </a:cubicBezTo>
                <a:cubicBezTo>
                  <a:pt x="12602" y="1100518"/>
                  <a:pt x="14969" y="1097085"/>
                  <a:pt x="17703" y="1092617"/>
                </a:cubicBezTo>
                <a:cubicBezTo>
                  <a:pt x="20436" y="1088150"/>
                  <a:pt x="23270" y="1083250"/>
                  <a:pt x="26204" y="1077916"/>
                </a:cubicBezTo>
                <a:cubicBezTo>
                  <a:pt x="29137" y="1072582"/>
                  <a:pt x="32004" y="1067148"/>
                  <a:pt x="34805" y="1061614"/>
                </a:cubicBezTo>
                <a:cubicBezTo>
                  <a:pt x="37605" y="1056080"/>
                  <a:pt x="40005" y="1051046"/>
                  <a:pt x="42006" y="1046512"/>
                </a:cubicBezTo>
                <a:lnTo>
                  <a:pt x="0" y="1046512"/>
                </a:lnTo>
                <a:lnTo>
                  <a:pt x="0" y="1039511"/>
                </a:lnTo>
                <a:lnTo>
                  <a:pt x="46806" y="1039511"/>
                </a:lnTo>
                <a:lnTo>
                  <a:pt x="46806" y="998506"/>
                </a:lnTo>
                <a:lnTo>
                  <a:pt x="10002" y="998506"/>
                </a:lnTo>
                <a:lnTo>
                  <a:pt x="10002" y="991505"/>
                </a:lnTo>
                <a:lnTo>
                  <a:pt x="46806" y="991505"/>
                </a:lnTo>
                <a:close/>
                <a:moveTo>
                  <a:pt x="1492587" y="954700"/>
                </a:moveTo>
                <a:cubicBezTo>
                  <a:pt x="1494054" y="958701"/>
                  <a:pt x="1495454" y="963268"/>
                  <a:pt x="1496787" y="968402"/>
                </a:cubicBezTo>
                <a:cubicBezTo>
                  <a:pt x="1498121" y="973536"/>
                  <a:pt x="1499454" y="978437"/>
                  <a:pt x="1500788" y="983104"/>
                </a:cubicBezTo>
                <a:lnTo>
                  <a:pt x="1565796" y="983104"/>
                </a:lnTo>
                <a:lnTo>
                  <a:pt x="1565796" y="1021309"/>
                </a:lnTo>
                <a:lnTo>
                  <a:pt x="1558795" y="1021309"/>
                </a:lnTo>
                <a:lnTo>
                  <a:pt x="1558795" y="989705"/>
                </a:lnTo>
                <a:lnTo>
                  <a:pt x="1423178" y="989705"/>
                </a:lnTo>
                <a:lnTo>
                  <a:pt x="1423178" y="1021309"/>
                </a:lnTo>
                <a:lnTo>
                  <a:pt x="1416177" y="1021309"/>
                </a:lnTo>
                <a:lnTo>
                  <a:pt x="1416177" y="983104"/>
                </a:lnTo>
                <a:lnTo>
                  <a:pt x="1493387" y="983104"/>
                </a:lnTo>
                <a:cubicBezTo>
                  <a:pt x="1492187" y="978437"/>
                  <a:pt x="1490920" y="973636"/>
                  <a:pt x="1489586" y="968702"/>
                </a:cubicBezTo>
                <a:cubicBezTo>
                  <a:pt x="1488253" y="963768"/>
                  <a:pt x="1486853" y="959367"/>
                  <a:pt x="1485386" y="955500"/>
                </a:cubicBezTo>
                <a:close/>
                <a:moveTo>
                  <a:pt x="4706588" y="954500"/>
                </a:moveTo>
                <a:cubicBezTo>
                  <a:pt x="4708456" y="959567"/>
                  <a:pt x="4710222" y="964535"/>
                  <a:pt x="4711889" y="969402"/>
                </a:cubicBezTo>
                <a:cubicBezTo>
                  <a:pt x="4713556" y="974269"/>
                  <a:pt x="4715189" y="979503"/>
                  <a:pt x="4716790" y="985104"/>
                </a:cubicBezTo>
                <a:lnTo>
                  <a:pt x="4773996" y="985104"/>
                </a:lnTo>
                <a:lnTo>
                  <a:pt x="4773996" y="991905"/>
                </a:lnTo>
                <a:lnTo>
                  <a:pt x="4748794" y="991905"/>
                </a:lnTo>
                <a:cubicBezTo>
                  <a:pt x="4745460" y="1004040"/>
                  <a:pt x="4741326" y="1015208"/>
                  <a:pt x="4736392" y="1025409"/>
                </a:cubicBezTo>
                <a:cubicBezTo>
                  <a:pt x="4731458" y="1035610"/>
                  <a:pt x="4725390" y="1045178"/>
                  <a:pt x="4718190" y="1054113"/>
                </a:cubicBezTo>
                <a:cubicBezTo>
                  <a:pt x="4722590" y="1058513"/>
                  <a:pt x="4726958" y="1062847"/>
                  <a:pt x="4731292" y="1067114"/>
                </a:cubicBezTo>
                <a:cubicBezTo>
                  <a:pt x="4735625" y="1071381"/>
                  <a:pt x="4739759" y="1075482"/>
                  <a:pt x="4743693" y="1079416"/>
                </a:cubicBezTo>
                <a:cubicBezTo>
                  <a:pt x="4747626" y="1083350"/>
                  <a:pt x="4751294" y="1087017"/>
                  <a:pt x="4754694" y="1090417"/>
                </a:cubicBezTo>
                <a:cubicBezTo>
                  <a:pt x="4758094" y="1093818"/>
                  <a:pt x="4761128" y="1096851"/>
                  <a:pt x="4763796" y="1099518"/>
                </a:cubicBezTo>
                <a:lnTo>
                  <a:pt x="4759194" y="1105119"/>
                </a:lnTo>
                <a:cubicBezTo>
                  <a:pt x="4756528" y="1102452"/>
                  <a:pt x="4753494" y="1099385"/>
                  <a:pt x="4750094" y="1095918"/>
                </a:cubicBezTo>
                <a:cubicBezTo>
                  <a:pt x="4746693" y="1092451"/>
                  <a:pt x="4743026" y="1088717"/>
                  <a:pt x="4739092" y="1084716"/>
                </a:cubicBezTo>
                <a:cubicBezTo>
                  <a:pt x="4735158" y="1080716"/>
                  <a:pt x="4731058" y="1076549"/>
                  <a:pt x="4726791" y="1072215"/>
                </a:cubicBezTo>
                <a:cubicBezTo>
                  <a:pt x="4722524" y="1067881"/>
                  <a:pt x="4718190" y="1063514"/>
                  <a:pt x="4713790" y="1059113"/>
                </a:cubicBezTo>
                <a:cubicBezTo>
                  <a:pt x="4706588" y="1067381"/>
                  <a:pt x="4698254" y="1075149"/>
                  <a:pt x="4688786" y="1082416"/>
                </a:cubicBezTo>
                <a:cubicBezTo>
                  <a:pt x="4679318" y="1089684"/>
                  <a:pt x="4668384" y="1096785"/>
                  <a:pt x="4655982" y="1103719"/>
                </a:cubicBezTo>
                <a:lnTo>
                  <a:pt x="4652182" y="1097518"/>
                </a:lnTo>
                <a:cubicBezTo>
                  <a:pt x="4664316" y="1090717"/>
                  <a:pt x="4675051" y="1083816"/>
                  <a:pt x="4684386" y="1076815"/>
                </a:cubicBezTo>
                <a:cubicBezTo>
                  <a:pt x="4693720" y="1069815"/>
                  <a:pt x="4701921" y="1062314"/>
                  <a:pt x="4708988" y="1054313"/>
                </a:cubicBezTo>
                <a:cubicBezTo>
                  <a:pt x="4704721" y="1050045"/>
                  <a:pt x="4700488" y="1045878"/>
                  <a:pt x="4696287" y="1041811"/>
                </a:cubicBezTo>
                <a:cubicBezTo>
                  <a:pt x="4692086" y="1037744"/>
                  <a:pt x="4688086" y="1033877"/>
                  <a:pt x="4684286" y="1030210"/>
                </a:cubicBezTo>
                <a:cubicBezTo>
                  <a:pt x="4680485" y="1026543"/>
                  <a:pt x="4676952" y="1023175"/>
                  <a:pt x="4673684" y="1020108"/>
                </a:cubicBezTo>
                <a:cubicBezTo>
                  <a:pt x="4670417" y="1017041"/>
                  <a:pt x="4667516" y="1014374"/>
                  <a:pt x="4664983" y="1012107"/>
                </a:cubicBezTo>
                <a:lnTo>
                  <a:pt x="4669184" y="1007307"/>
                </a:lnTo>
                <a:cubicBezTo>
                  <a:pt x="4674251" y="1011841"/>
                  <a:pt x="4680685" y="1017841"/>
                  <a:pt x="4688486" y="1025309"/>
                </a:cubicBezTo>
                <a:cubicBezTo>
                  <a:pt x="4696287" y="1032777"/>
                  <a:pt x="4704521" y="1040778"/>
                  <a:pt x="4713189" y="1049312"/>
                </a:cubicBezTo>
                <a:cubicBezTo>
                  <a:pt x="4719990" y="1040911"/>
                  <a:pt x="4725657" y="1031977"/>
                  <a:pt x="4730191" y="1022509"/>
                </a:cubicBezTo>
                <a:cubicBezTo>
                  <a:pt x="4734725" y="1013041"/>
                  <a:pt x="4738526" y="1002840"/>
                  <a:pt x="4741592" y="991905"/>
                </a:cubicBezTo>
                <a:lnTo>
                  <a:pt x="4656982" y="991905"/>
                </a:lnTo>
                <a:lnTo>
                  <a:pt x="4656982" y="985104"/>
                </a:lnTo>
                <a:lnTo>
                  <a:pt x="4709588" y="985104"/>
                </a:lnTo>
                <a:cubicBezTo>
                  <a:pt x="4708122" y="979637"/>
                  <a:pt x="4706588" y="974569"/>
                  <a:pt x="4704988" y="969902"/>
                </a:cubicBezTo>
                <a:cubicBezTo>
                  <a:pt x="4703388" y="965235"/>
                  <a:pt x="4701654" y="960434"/>
                  <a:pt x="4699787" y="955500"/>
                </a:cubicBezTo>
                <a:close/>
                <a:moveTo>
                  <a:pt x="3887486" y="954300"/>
                </a:moveTo>
                <a:lnTo>
                  <a:pt x="3894487" y="954700"/>
                </a:lnTo>
                <a:lnTo>
                  <a:pt x="3894487" y="1005907"/>
                </a:lnTo>
                <a:lnTo>
                  <a:pt x="3955094" y="989305"/>
                </a:lnTo>
                <a:cubicBezTo>
                  <a:pt x="3955094" y="989705"/>
                  <a:pt x="3954994" y="991338"/>
                  <a:pt x="3954794" y="994205"/>
                </a:cubicBezTo>
                <a:cubicBezTo>
                  <a:pt x="3954594" y="997072"/>
                  <a:pt x="3954361" y="1000639"/>
                  <a:pt x="3954094" y="1004907"/>
                </a:cubicBezTo>
                <a:cubicBezTo>
                  <a:pt x="3953828" y="1009174"/>
                  <a:pt x="3953561" y="1013774"/>
                  <a:pt x="3953294" y="1018708"/>
                </a:cubicBezTo>
                <a:cubicBezTo>
                  <a:pt x="3953028" y="1023642"/>
                  <a:pt x="3952761" y="1028343"/>
                  <a:pt x="3952494" y="1032810"/>
                </a:cubicBezTo>
                <a:cubicBezTo>
                  <a:pt x="3952227" y="1037277"/>
                  <a:pt x="3951960" y="1041178"/>
                  <a:pt x="3951694" y="1044511"/>
                </a:cubicBezTo>
                <a:cubicBezTo>
                  <a:pt x="3951427" y="1047845"/>
                  <a:pt x="3951294" y="1050045"/>
                  <a:pt x="3951294" y="1051112"/>
                </a:cubicBezTo>
                <a:cubicBezTo>
                  <a:pt x="3951027" y="1055646"/>
                  <a:pt x="3950427" y="1059280"/>
                  <a:pt x="3949494" y="1062014"/>
                </a:cubicBezTo>
                <a:cubicBezTo>
                  <a:pt x="3948560" y="1064747"/>
                  <a:pt x="3947093" y="1066914"/>
                  <a:pt x="3945093" y="1068514"/>
                </a:cubicBezTo>
                <a:cubicBezTo>
                  <a:pt x="3943093" y="1070115"/>
                  <a:pt x="3940492" y="1071215"/>
                  <a:pt x="3937292" y="1071815"/>
                </a:cubicBezTo>
                <a:cubicBezTo>
                  <a:pt x="3934092" y="1072415"/>
                  <a:pt x="3930091" y="1072915"/>
                  <a:pt x="3925290" y="1073315"/>
                </a:cubicBezTo>
                <a:lnTo>
                  <a:pt x="3911289" y="1074315"/>
                </a:lnTo>
                <a:lnTo>
                  <a:pt x="3909489" y="1067514"/>
                </a:lnTo>
                <a:lnTo>
                  <a:pt x="3923290" y="1066514"/>
                </a:lnTo>
                <a:cubicBezTo>
                  <a:pt x="3927558" y="1066248"/>
                  <a:pt x="3930992" y="1065881"/>
                  <a:pt x="3933592" y="1065414"/>
                </a:cubicBezTo>
                <a:cubicBezTo>
                  <a:pt x="3936192" y="1064947"/>
                  <a:pt x="3938259" y="1064114"/>
                  <a:pt x="3939792" y="1062914"/>
                </a:cubicBezTo>
                <a:cubicBezTo>
                  <a:pt x="3941326" y="1061714"/>
                  <a:pt x="3942426" y="1060013"/>
                  <a:pt x="3943093" y="1057813"/>
                </a:cubicBezTo>
                <a:cubicBezTo>
                  <a:pt x="3943760" y="1055613"/>
                  <a:pt x="3944226" y="1052646"/>
                  <a:pt x="3944493" y="1048912"/>
                </a:cubicBezTo>
                <a:cubicBezTo>
                  <a:pt x="3944626" y="1047712"/>
                  <a:pt x="3944826" y="1044811"/>
                  <a:pt x="3945093" y="1040211"/>
                </a:cubicBezTo>
                <a:cubicBezTo>
                  <a:pt x="3945360" y="1035610"/>
                  <a:pt x="3945626" y="1030543"/>
                  <a:pt x="3945893" y="1025009"/>
                </a:cubicBezTo>
                <a:cubicBezTo>
                  <a:pt x="3946160" y="1019475"/>
                  <a:pt x="3946426" y="1014141"/>
                  <a:pt x="3946693" y="1009007"/>
                </a:cubicBezTo>
                <a:cubicBezTo>
                  <a:pt x="3946960" y="1003873"/>
                  <a:pt x="3947160" y="1000239"/>
                  <a:pt x="3947293" y="998106"/>
                </a:cubicBezTo>
                <a:lnTo>
                  <a:pt x="3894487" y="1012907"/>
                </a:lnTo>
                <a:lnTo>
                  <a:pt x="3894487" y="1098118"/>
                </a:lnTo>
                <a:lnTo>
                  <a:pt x="3887486" y="1098118"/>
                </a:lnTo>
                <a:lnTo>
                  <a:pt x="3887486" y="1014708"/>
                </a:lnTo>
                <a:lnTo>
                  <a:pt x="3841680" y="1027509"/>
                </a:lnTo>
                <a:lnTo>
                  <a:pt x="3841680" y="1095118"/>
                </a:lnTo>
                <a:cubicBezTo>
                  <a:pt x="3841680" y="1099918"/>
                  <a:pt x="3842047" y="1103786"/>
                  <a:pt x="3842780" y="1106719"/>
                </a:cubicBezTo>
                <a:cubicBezTo>
                  <a:pt x="3843514" y="1109653"/>
                  <a:pt x="3844814" y="1111953"/>
                  <a:pt x="3846681" y="1113620"/>
                </a:cubicBezTo>
                <a:cubicBezTo>
                  <a:pt x="3848548" y="1115287"/>
                  <a:pt x="3851082" y="1116454"/>
                  <a:pt x="3854282" y="1117121"/>
                </a:cubicBezTo>
                <a:cubicBezTo>
                  <a:pt x="3857482" y="1117787"/>
                  <a:pt x="3861482" y="1118254"/>
                  <a:pt x="3866283" y="1118521"/>
                </a:cubicBezTo>
                <a:cubicBezTo>
                  <a:pt x="3891620" y="1119721"/>
                  <a:pt x="3916956" y="1119721"/>
                  <a:pt x="3942293" y="1118521"/>
                </a:cubicBezTo>
                <a:cubicBezTo>
                  <a:pt x="3947493" y="1118254"/>
                  <a:pt x="3951627" y="1117921"/>
                  <a:pt x="3954694" y="1117521"/>
                </a:cubicBezTo>
                <a:cubicBezTo>
                  <a:pt x="3957761" y="1117121"/>
                  <a:pt x="3960095" y="1116320"/>
                  <a:pt x="3961695" y="1115120"/>
                </a:cubicBezTo>
                <a:cubicBezTo>
                  <a:pt x="3963295" y="1113920"/>
                  <a:pt x="3964429" y="1112153"/>
                  <a:pt x="3965096" y="1109820"/>
                </a:cubicBezTo>
                <a:cubicBezTo>
                  <a:pt x="3965762" y="1107486"/>
                  <a:pt x="3966362" y="1104319"/>
                  <a:pt x="3966896" y="1100318"/>
                </a:cubicBezTo>
                <a:cubicBezTo>
                  <a:pt x="3967029" y="1098852"/>
                  <a:pt x="3967196" y="1097018"/>
                  <a:pt x="3967396" y="1094818"/>
                </a:cubicBezTo>
                <a:cubicBezTo>
                  <a:pt x="3967596" y="1092617"/>
                  <a:pt x="3967796" y="1090484"/>
                  <a:pt x="3967996" y="1088417"/>
                </a:cubicBezTo>
                <a:cubicBezTo>
                  <a:pt x="3968196" y="1086350"/>
                  <a:pt x="3968329" y="1084516"/>
                  <a:pt x="3968396" y="1082916"/>
                </a:cubicBezTo>
                <a:cubicBezTo>
                  <a:pt x="3968463" y="1081316"/>
                  <a:pt x="3968496" y="1080316"/>
                  <a:pt x="3968496" y="1079916"/>
                </a:cubicBezTo>
                <a:lnTo>
                  <a:pt x="3975697" y="1082516"/>
                </a:lnTo>
                <a:cubicBezTo>
                  <a:pt x="3975697" y="1083050"/>
                  <a:pt x="3975597" y="1084116"/>
                  <a:pt x="3975397" y="1085717"/>
                </a:cubicBezTo>
                <a:cubicBezTo>
                  <a:pt x="3975197" y="1087317"/>
                  <a:pt x="3974997" y="1089150"/>
                  <a:pt x="3974797" y="1091217"/>
                </a:cubicBezTo>
                <a:cubicBezTo>
                  <a:pt x="3974597" y="1093284"/>
                  <a:pt x="3974396" y="1095418"/>
                  <a:pt x="3974197" y="1097618"/>
                </a:cubicBezTo>
                <a:cubicBezTo>
                  <a:pt x="3973997" y="1099818"/>
                  <a:pt x="3973763" y="1101719"/>
                  <a:pt x="3973497" y="1103319"/>
                </a:cubicBezTo>
                <a:cubicBezTo>
                  <a:pt x="3972830" y="1107986"/>
                  <a:pt x="3971996" y="1111687"/>
                  <a:pt x="3970996" y="1114420"/>
                </a:cubicBezTo>
                <a:cubicBezTo>
                  <a:pt x="3969996" y="1117154"/>
                  <a:pt x="3968496" y="1119287"/>
                  <a:pt x="3966496" y="1120821"/>
                </a:cubicBezTo>
                <a:cubicBezTo>
                  <a:pt x="3964496" y="1122355"/>
                  <a:pt x="3961795" y="1123421"/>
                  <a:pt x="3958395" y="1124021"/>
                </a:cubicBezTo>
                <a:cubicBezTo>
                  <a:pt x="3954994" y="1124621"/>
                  <a:pt x="3950427" y="1125055"/>
                  <a:pt x="3944693" y="1125322"/>
                </a:cubicBezTo>
                <a:cubicBezTo>
                  <a:pt x="3917890" y="1126522"/>
                  <a:pt x="3891153" y="1126522"/>
                  <a:pt x="3864483" y="1125322"/>
                </a:cubicBezTo>
                <a:cubicBezTo>
                  <a:pt x="3859016" y="1125055"/>
                  <a:pt x="3854382" y="1124488"/>
                  <a:pt x="3850581" y="1123621"/>
                </a:cubicBezTo>
                <a:cubicBezTo>
                  <a:pt x="3846781" y="1122755"/>
                  <a:pt x="3843714" y="1121288"/>
                  <a:pt x="3841380" y="1119221"/>
                </a:cubicBezTo>
                <a:cubicBezTo>
                  <a:pt x="3839046" y="1117154"/>
                  <a:pt x="3837346" y="1114320"/>
                  <a:pt x="3836280" y="1110720"/>
                </a:cubicBezTo>
                <a:cubicBezTo>
                  <a:pt x="3835213" y="1107119"/>
                  <a:pt x="3834679" y="1102452"/>
                  <a:pt x="3834679" y="1096718"/>
                </a:cubicBezTo>
                <a:lnTo>
                  <a:pt x="3834679" y="1029510"/>
                </a:lnTo>
                <a:lnTo>
                  <a:pt x="3803076" y="1038311"/>
                </a:lnTo>
                <a:lnTo>
                  <a:pt x="3801675" y="1031310"/>
                </a:lnTo>
                <a:lnTo>
                  <a:pt x="3834679" y="1022309"/>
                </a:lnTo>
                <a:lnTo>
                  <a:pt x="3834679" y="979903"/>
                </a:lnTo>
                <a:lnTo>
                  <a:pt x="3841680" y="980303"/>
                </a:lnTo>
                <a:lnTo>
                  <a:pt x="3841680" y="1020308"/>
                </a:lnTo>
                <a:lnTo>
                  <a:pt x="3887486" y="1007907"/>
                </a:lnTo>
                <a:close/>
                <a:moveTo>
                  <a:pt x="2844156" y="954100"/>
                </a:moveTo>
                <a:lnTo>
                  <a:pt x="2851156" y="955500"/>
                </a:lnTo>
                <a:cubicBezTo>
                  <a:pt x="2850756" y="957767"/>
                  <a:pt x="2850190" y="960301"/>
                  <a:pt x="2849456" y="963101"/>
                </a:cubicBezTo>
                <a:cubicBezTo>
                  <a:pt x="2848722" y="965902"/>
                  <a:pt x="2847956" y="968769"/>
                  <a:pt x="2847156" y="971702"/>
                </a:cubicBezTo>
                <a:cubicBezTo>
                  <a:pt x="2846356" y="974636"/>
                  <a:pt x="2845522" y="977570"/>
                  <a:pt x="2844656" y="980504"/>
                </a:cubicBezTo>
                <a:cubicBezTo>
                  <a:pt x="2843789" y="983437"/>
                  <a:pt x="2842889" y="986171"/>
                  <a:pt x="2841955" y="988704"/>
                </a:cubicBezTo>
                <a:lnTo>
                  <a:pt x="2876160" y="988704"/>
                </a:lnTo>
                <a:lnTo>
                  <a:pt x="2876160" y="1125322"/>
                </a:lnTo>
                <a:lnTo>
                  <a:pt x="2814152" y="1125322"/>
                </a:lnTo>
                <a:lnTo>
                  <a:pt x="2814152" y="988704"/>
                </a:lnTo>
                <a:lnTo>
                  <a:pt x="2834754" y="988704"/>
                </a:lnTo>
                <a:cubicBezTo>
                  <a:pt x="2835688" y="986171"/>
                  <a:pt x="2836588" y="983404"/>
                  <a:pt x="2837455" y="980403"/>
                </a:cubicBezTo>
                <a:cubicBezTo>
                  <a:pt x="2838322" y="977403"/>
                  <a:pt x="2839188" y="974369"/>
                  <a:pt x="2840055" y="971302"/>
                </a:cubicBezTo>
                <a:cubicBezTo>
                  <a:pt x="2840922" y="968235"/>
                  <a:pt x="2841688" y="965201"/>
                  <a:pt x="2842355" y="962201"/>
                </a:cubicBezTo>
                <a:cubicBezTo>
                  <a:pt x="2843022" y="959201"/>
                  <a:pt x="2843622" y="956500"/>
                  <a:pt x="2844156" y="954100"/>
                </a:cubicBezTo>
                <a:close/>
                <a:moveTo>
                  <a:pt x="2426903" y="953700"/>
                </a:moveTo>
                <a:cubicBezTo>
                  <a:pt x="2428637" y="955167"/>
                  <a:pt x="2430737" y="957101"/>
                  <a:pt x="2433204" y="959501"/>
                </a:cubicBezTo>
                <a:cubicBezTo>
                  <a:pt x="2435671" y="961901"/>
                  <a:pt x="2438238" y="964401"/>
                  <a:pt x="2440905" y="967002"/>
                </a:cubicBezTo>
                <a:cubicBezTo>
                  <a:pt x="2443572" y="969602"/>
                  <a:pt x="2446139" y="972202"/>
                  <a:pt x="2448606" y="974803"/>
                </a:cubicBezTo>
                <a:cubicBezTo>
                  <a:pt x="2451073" y="977403"/>
                  <a:pt x="2453173" y="979637"/>
                  <a:pt x="2454907" y="981504"/>
                </a:cubicBezTo>
                <a:lnTo>
                  <a:pt x="2450106" y="986704"/>
                </a:lnTo>
                <a:cubicBezTo>
                  <a:pt x="2448506" y="984837"/>
                  <a:pt x="2446473" y="982604"/>
                  <a:pt x="2444006" y="980003"/>
                </a:cubicBezTo>
                <a:cubicBezTo>
                  <a:pt x="2441539" y="977403"/>
                  <a:pt x="2438972" y="974769"/>
                  <a:pt x="2436305" y="972102"/>
                </a:cubicBezTo>
                <a:cubicBezTo>
                  <a:pt x="2433638" y="969435"/>
                  <a:pt x="2431071" y="966902"/>
                  <a:pt x="2428604" y="964501"/>
                </a:cubicBezTo>
                <a:cubicBezTo>
                  <a:pt x="2426137" y="962101"/>
                  <a:pt x="2424036" y="960168"/>
                  <a:pt x="2422303" y="958701"/>
                </a:cubicBezTo>
                <a:close/>
                <a:moveTo>
                  <a:pt x="1697812" y="953500"/>
                </a:moveTo>
                <a:lnTo>
                  <a:pt x="1704413" y="953700"/>
                </a:lnTo>
                <a:cubicBezTo>
                  <a:pt x="1704413" y="953700"/>
                  <a:pt x="1704480" y="954667"/>
                  <a:pt x="1704613" y="956600"/>
                </a:cubicBezTo>
                <a:cubicBezTo>
                  <a:pt x="1704747" y="958534"/>
                  <a:pt x="1704947" y="961101"/>
                  <a:pt x="1705213" y="964301"/>
                </a:cubicBezTo>
                <a:cubicBezTo>
                  <a:pt x="1705480" y="967502"/>
                  <a:pt x="1705780" y="971202"/>
                  <a:pt x="1706113" y="975403"/>
                </a:cubicBezTo>
                <a:cubicBezTo>
                  <a:pt x="1706447" y="979603"/>
                  <a:pt x="1706814" y="984037"/>
                  <a:pt x="1707214" y="988704"/>
                </a:cubicBezTo>
                <a:lnTo>
                  <a:pt x="1772622" y="988704"/>
                </a:lnTo>
                <a:lnTo>
                  <a:pt x="1772622" y="995905"/>
                </a:lnTo>
                <a:lnTo>
                  <a:pt x="1707814" y="995905"/>
                </a:lnTo>
                <a:cubicBezTo>
                  <a:pt x="1710747" y="1028576"/>
                  <a:pt x="1715748" y="1055446"/>
                  <a:pt x="1722815" y="1076515"/>
                </a:cubicBezTo>
                <a:cubicBezTo>
                  <a:pt x="1729750" y="1067448"/>
                  <a:pt x="1735550" y="1057913"/>
                  <a:pt x="1740218" y="1047912"/>
                </a:cubicBezTo>
                <a:cubicBezTo>
                  <a:pt x="1744885" y="1037911"/>
                  <a:pt x="1749152" y="1026643"/>
                  <a:pt x="1753019" y="1014108"/>
                </a:cubicBezTo>
                <a:lnTo>
                  <a:pt x="1759020" y="1016508"/>
                </a:lnTo>
                <a:cubicBezTo>
                  <a:pt x="1756886" y="1023175"/>
                  <a:pt x="1754653" y="1029543"/>
                  <a:pt x="1752319" y="1035610"/>
                </a:cubicBezTo>
                <a:cubicBezTo>
                  <a:pt x="1749986" y="1041678"/>
                  <a:pt x="1747485" y="1047445"/>
                  <a:pt x="1744818" y="1052913"/>
                </a:cubicBezTo>
                <a:cubicBezTo>
                  <a:pt x="1742151" y="1058380"/>
                  <a:pt x="1739218" y="1063681"/>
                  <a:pt x="1736017" y="1068815"/>
                </a:cubicBezTo>
                <a:cubicBezTo>
                  <a:pt x="1732817" y="1073948"/>
                  <a:pt x="1729283" y="1078982"/>
                  <a:pt x="1725416" y="1083916"/>
                </a:cubicBezTo>
                <a:cubicBezTo>
                  <a:pt x="1727416" y="1089250"/>
                  <a:pt x="1729583" y="1094151"/>
                  <a:pt x="1731917" y="1098618"/>
                </a:cubicBezTo>
                <a:cubicBezTo>
                  <a:pt x="1734250" y="1103085"/>
                  <a:pt x="1736751" y="1107186"/>
                  <a:pt x="1739418" y="1110920"/>
                </a:cubicBezTo>
                <a:cubicBezTo>
                  <a:pt x="1742618" y="1115187"/>
                  <a:pt x="1745785" y="1118087"/>
                  <a:pt x="1748919" y="1119621"/>
                </a:cubicBezTo>
                <a:cubicBezTo>
                  <a:pt x="1752053" y="1121154"/>
                  <a:pt x="1754553" y="1121921"/>
                  <a:pt x="1756420" y="1121921"/>
                </a:cubicBezTo>
                <a:cubicBezTo>
                  <a:pt x="1757620" y="1121921"/>
                  <a:pt x="1758687" y="1121688"/>
                  <a:pt x="1759620" y="1121221"/>
                </a:cubicBezTo>
                <a:cubicBezTo>
                  <a:pt x="1760554" y="1120754"/>
                  <a:pt x="1761487" y="1119854"/>
                  <a:pt x="1762420" y="1118521"/>
                </a:cubicBezTo>
                <a:cubicBezTo>
                  <a:pt x="1763354" y="1117187"/>
                  <a:pt x="1764187" y="1115354"/>
                  <a:pt x="1764921" y="1113020"/>
                </a:cubicBezTo>
                <a:cubicBezTo>
                  <a:pt x="1765654" y="1110686"/>
                  <a:pt x="1766421" y="1107653"/>
                  <a:pt x="1767221" y="1103919"/>
                </a:cubicBezTo>
                <a:cubicBezTo>
                  <a:pt x="1767888" y="1100985"/>
                  <a:pt x="1768555" y="1097585"/>
                  <a:pt x="1769221" y="1093718"/>
                </a:cubicBezTo>
                <a:cubicBezTo>
                  <a:pt x="1769888" y="1089850"/>
                  <a:pt x="1770421" y="1086183"/>
                  <a:pt x="1770822" y="1082716"/>
                </a:cubicBezTo>
                <a:lnTo>
                  <a:pt x="1776822" y="1085517"/>
                </a:lnTo>
                <a:cubicBezTo>
                  <a:pt x="1776422" y="1088850"/>
                  <a:pt x="1775856" y="1092317"/>
                  <a:pt x="1775122" y="1095918"/>
                </a:cubicBezTo>
                <a:cubicBezTo>
                  <a:pt x="1774389" y="1099518"/>
                  <a:pt x="1773688" y="1103052"/>
                  <a:pt x="1773022" y="1106519"/>
                </a:cubicBezTo>
                <a:cubicBezTo>
                  <a:pt x="1772088" y="1111186"/>
                  <a:pt x="1771055" y="1115020"/>
                  <a:pt x="1769921" y="1118021"/>
                </a:cubicBezTo>
                <a:cubicBezTo>
                  <a:pt x="1768788" y="1121021"/>
                  <a:pt x="1767521" y="1123355"/>
                  <a:pt x="1766121" y="1125021"/>
                </a:cubicBezTo>
                <a:cubicBezTo>
                  <a:pt x="1764721" y="1126688"/>
                  <a:pt x="1763187" y="1127822"/>
                  <a:pt x="1761521" y="1128422"/>
                </a:cubicBezTo>
                <a:cubicBezTo>
                  <a:pt x="1759853" y="1129022"/>
                  <a:pt x="1758087" y="1129322"/>
                  <a:pt x="1756220" y="1129322"/>
                </a:cubicBezTo>
                <a:cubicBezTo>
                  <a:pt x="1752886" y="1129322"/>
                  <a:pt x="1749286" y="1128189"/>
                  <a:pt x="1745418" y="1125922"/>
                </a:cubicBezTo>
                <a:cubicBezTo>
                  <a:pt x="1741551" y="1123655"/>
                  <a:pt x="1737551" y="1119654"/>
                  <a:pt x="1733417" y="1113920"/>
                </a:cubicBezTo>
                <a:cubicBezTo>
                  <a:pt x="1728750" y="1107253"/>
                  <a:pt x="1724483" y="1099185"/>
                  <a:pt x="1720615" y="1089717"/>
                </a:cubicBezTo>
                <a:cubicBezTo>
                  <a:pt x="1715415" y="1095718"/>
                  <a:pt x="1709580" y="1101585"/>
                  <a:pt x="1703113" y="1107319"/>
                </a:cubicBezTo>
                <a:cubicBezTo>
                  <a:pt x="1696646" y="1113053"/>
                  <a:pt x="1689211" y="1118921"/>
                  <a:pt x="1680810" y="1124922"/>
                </a:cubicBezTo>
                <a:lnTo>
                  <a:pt x="1676610" y="1119321"/>
                </a:lnTo>
                <a:cubicBezTo>
                  <a:pt x="1685411" y="1112920"/>
                  <a:pt x="1693178" y="1106753"/>
                  <a:pt x="1699913" y="1100818"/>
                </a:cubicBezTo>
                <a:cubicBezTo>
                  <a:pt x="1706647" y="1094884"/>
                  <a:pt x="1712614" y="1088850"/>
                  <a:pt x="1717815" y="1082716"/>
                </a:cubicBezTo>
                <a:cubicBezTo>
                  <a:pt x="1713948" y="1071515"/>
                  <a:pt x="1710614" y="1058780"/>
                  <a:pt x="1707814" y="1044511"/>
                </a:cubicBezTo>
                <a:cubicBezTo>
                  <a:pt x="1705013" y="1030243"/>
                  <a:pt x="1702813" y="1014041"/>
                  <a:pt x="1701213" y="995905"/>
                </a:cubicBezTo>
                <a:lnTo>
                  <a:pt x="1629804" y="995905"/>
                </a:lnTo>
                <a:lnTo>
                  <a:pt x="1629804" y="1031310"/>
                </a:lnTo>
                <a:lnTo>
                  <a:pt x="1679210" y="1031310"/>
                </a:lnTo>
                <a:cubicBezTo>
                  <a:pt x="1679210" y="1031710"/>
                  <a:pt x="1679143" y="1033110"/>
                  <a:pt x="1679010" y="1035510"/>
                </a:cubicBezTo>
                <a:cubicBezTo>
                  <a:pt x="1678877" y="1037911"/>
                  <a:pt x="1678743" y="1040878"/>
                  <a:pt x="1678610" y="1044411"/>
                </a:cubicBezTo>
                <a:cubicBezTo>
                  <a:pt x="1678477" y="1047945"/>
                  <a:pt x="1678276" y="1051846"/>
                  <a:pt x="1678010" y="1056113"/>
                </a:cubicBezTo>
                <a:cubicBezTo>
                  <a:pt x="1677743" y="1060380"/>
                  <a:pt x="1677510" y="1064481"/>
                  <a:pt x="1677310" y="1068414"/>
                </a:cubicBezTo>
                <a:cubicBezTo>
                  <a:pt x="1677110" y="1072348"/>
                  <a:pt x="1676910" y="1075982"/>
                  <a:pt x="1676710" y="1079316"/>
                </a:cubicBezTo>
                <a:cubicBezTo>
                  <a:pt x="1676510" y="1082650"/>
                  <a:pt x="1676343" y="1085183"/>
                  <a:pt x="1676210" y="1086917"/>
                </a:cubicBezTo>
                <a:cubicBezTo>
                  <a:pt x="1675810" y="1091184"/>
                  <a:pt x="1675176" y="1094651"/>
                  <a:pt x="1674309" y="1097318"/>
                </a:cubicBezTo>
                <a:cubicBezTo>
                  <a:pt x="1673443" y="1099985"/>
                  <a:pt x="1672009" y="1102119"/>
                  <a:pt x="1670009" y="1103719"/>
                </a:cubicBezTo>
                <a:cubicBezTo>
                  <a:pt x="1668009" y="1105319"/>
                  <a:pt x="1665375" y="1106453"/>
                  <a:pt x="1662108" y="1107119"/>
                </a:cubicBezTo>
                <a:cubicBezTo>
                  <a:pt x="1658841" y="1107786"/>
                  <a:pt x="1654674" y="1108319"/>
                  <a:pt x="1649606" y="1108720"/>
                </a:cubicBezTo>
                <a:lnTo>
                  <a:pt x="1635805" y="1109920"/>
                </a:lnTo>
                <a:lnTo>
                  <a:pt x="1633804" y="1102919"/>
                </a:lnTo>
                <a:lnTo>
                  <a:pt x="1648406" y="1102119"/>
                </a:lnTo>
                <a:cubicBezTo>
                  <a:pt x="1652674" y="1101852"/>
                  <a:pt x="1656141" y="1101452"/>
                  <a:pt x="1658807" y="1100919"/>
                </a:cubicBezTo>
                <a:cubicBezTo>
                  <a:pt x="1661474" y="1100385"/>
                  <a:pt x="1663575" y="1099552"/>
                  <a:pt x="1665108" y="1098418"/>
                </a:cubicBezTo>
                <a:cubicBezTo>
                  <a:pt x="1666642" y="1097285"/>
                  <a:pt x="1667709" y="1095718"/>
                  <a:pt x="1668309" y="1093718"/>
                </a:cubicBezTo>
                <a:cubicBezTo>
                  <a:pt x="1668909" y="1091717"/>
                  <a:pt x="1669342" y="1088984"/>
                  <a:pt x="1669609" y="1085517"/>
                </a:cubicBezTo>
                <a:cubicBezTo>
                  <a:pt x="1669742" y="1083383"/>
                  <a:pt x="1669909" y="1080016"/>
                  <a:pt x="1670109" y="1075415"/>
                </a:cubicBezTo>
                <a:cubicBezTo>
                  <a:pt x="1670309" y="1070815"/>
                  <a:pt x="1670542" y="1066047"/>
                  <a:pt x="1670809" y="1061114"/>
                </a:cubicBezTo>
                <a:cubicBezTo>
                  <a:pt x="1671076" y="1056180"/>
                  <a:pt x="1671309" y="1051546"/>
                  <a:pt x="1671509" y="1047212"/>
                </a:cubicBezTo>
                <a:cubicBezTo>
                  <a:pt x="1671709" y="1042878"/>
                  <a:pt x="1671809" y="1039844"/>
                  <a:pt x="1671809" y="1038111"/>
                </a:cubicBezTo>
                <a:lnTo>
                  <a:pt x="1629804" y="1038111"/>
                </a:lnTo>
                <a:lnTo>
                  <a:pt x="1629804" y="1040111"/>
                </a:lnTo>
                <a:cubicBezTo>
                  <a:pt x="1629804" y="1050779"/>
                  <a:pt x="1629304" y="1060280"/>
                  <a:pt x="1628304" y="1068614"/>
                </a:cubicBezTo>
                <a:cubicBezTo>
                  <a:pt x="1627304" y="1076949"/>
                  <a:pt x="1625737" y="1084716"/>
                  <a:pt x="1623603" y="1091917"/>
                </a:cubicBezTo>
                <a:cubicBezTo>
                  <a:pt x="1621469" y="1099118"/>
                  <a:pt x="1618736" y="1105986"/>
                  <a:pt x="1615402" y="1112520"/>
                </a:cubicBezTo>
                <a:cubicBezTo>
                  <a:pt x="1612068" y="1119054"/>
                  <a:pt x="1608068" y="1125855"/>
                  <a:pt x="1603401" y="1132923"/>
                </a:cubicBezTo>
                <a:lnTo>
                  <a:pt x="1597200" y="1129522"/>
                </a:lnTo>
                <a:cubicBezTo>
                  <a:pt x="1601734" y="1122721"/>
                  <a:pt x="1605634" y="1116220"/>
                  <a:pt x="1608901" y="1110020"/>
                </a:cubicBezTo>
                <a:cubicBezTo>
                  <a:pt x="1612168" y="1103819"/>
                  <a:pt x="1614835" y="1097251"/>
                  <a:pt x="1616902" y="1090317"/>
                </a:cubicBezTo>
                <a:cubicBezTo>
                  <a:pt x="1618969" y="1083383"/>
                  <a:pt x="1620469" y="1075849"/>
                  <a:pt x="1621403" y="1067714"/>
                </a:cubicBezTo>
                <a:cubicBezTo>
                  <a:pt x="1622336" y="1059580"/>
                  <a:pt x="1622803" y="1050312"/>
                  <a:pt x="1622803" y="1039911"/>
                </a:cubicBezTo>
                <a:lnTo>
                  <a:pt x="1622803" y="988704"/>
                </a:lnTo>
                <a:lnTo>
                  <a:pt x="1700613" y="988704"/>
                </a:lnTo>
                <a:close/>
                <a:moveTo>
                  <a:pt x="487261" y="952900"/>
                </a:moveTo>
                <a:cubicBezTo>
                  <a:pt x="488461" y="956367"/>
                  <a:pt x="489495" y="959834"/>
                  <a:pt x="490362" y="963301"/>
                </a:cubicBezTo>
                <a:cubicBezTo>
                  <a:pt x="491228" y="966768"/>
                  <a:pt x="492195" y="970435"/>
                  <a:pt x="493262" y="974303"/>
                </a:cubicBezTo>
                <a:lnTo>
                  <a:pt x="570072" y="974303"/>
                </a:lnTo>
                <a:lnTo>
                  <a:pt x="570072" y="980103"/>
                </a:lnTo>
                <a:lnTo>
                  <a:pt x="404651" y="980103"/>
                </a:lnTo>
                <a:lnTo>
                  <a:pt x="404651" y="974303"/>
                </a:lnTo>
                <a:lnTo>
                  <a:pt x="486061" y="974303"/>
                </a:lnTo>
                <a:cubicBezTo>
                  <a:pt x="485128" y="970702"/>
                  <a:pt x="484194" y="967202"/>
                  <a:pt x="483261" y="963801"/>
                </a:cubicBezTo>
                <a:cubicBezTo>
                  <a:pt x="482327" y="960401"/>
                  <a:pt x="481260" y="957034"/>
                  <a:pt x="480060" y="953700"/>
                </a:cubicBezTo>
                <a:close/>
                <a:moveTo>
                  <a:pt x="2911564" y="952700"/>
                </a:moveTo>
                <a:lnTo>
                  <a:pt x="2918165" y="954300"/>
                </a:lnTo>
                <a:cubicBezTo>
                  <a:pt x="2916831" y="959367"/>
                  <a:pt x="2915231" y="964835"/>
                  <a:pt x="2913364" y="970702"/>
                </a:cubicBezTo>
                <a:cubicBezTo>
                  <a:pt x="2911497" y="976570"/>
                  <a:pt x="2909364" y="982570"/>
                  <a:pt x="2906963" y="988704"/>
                </a:cubicBezTo>
                <a:lnTo>
                  <a:pt x="2967971" y="988704"/>
                </a:lnTo>
                <a:cubicBezTo>
                  <a:pt x="2967971" y="989238"/>
                  <a:pt x="2967871" y="992172"/>
                  <a:pt x="2967671" y="997506"/>
                </a:cubicBezTo>
                <a:cubicBezTo>
                  <a:pt x="2967471" y="1002840"/>
                  <a:pt x="2967271" y="1009474"/>
                  <a:pt x="2967071" y="1017408"/>
                </a:cubicBezTo>
                <a:cubicBezTo>
                  <a:pt x="2966871" y="1025342"/>
                  <a:pt x="2966604" y="1034010"/>
                  <a:pt x="2966271" y="1043411"/>
                </a:cubicBezTo>
                <a:cubicBezTo>
                  <a:pt x="2965937" y="1052813"/>
                  <a:pt x="2965604" y="1061680"/>
                  <a:pt x="2965271" y="1070015"/>
                </a:cubicBezTo>
                <a:cubicBezTo>
                  <a:pt x="2964937" y="1078349"/>
                  <a:pt x="2964670" y="1085683"/>
                  <a:pt x="2964470" y="1092017"/>
                </a:cubicBezTo>
                <a:cubicBezTo>
                  <a:pt x="2964270" y="1098352"/>
                  <a:pt x="2964104" y="1102385"/>
                  <a:pt x="2963970" y="1104119"/>
                </a:cubicBezTo>
                <a:cubicBezTo>
                  <a:pt x="2963704" y="1108519"/>
                  <a:pt x="2963104" y="1112087"/>
                  <a:pt x="2962170" y="1114820"/>
                </a:cubicBezTo>
                <a:cubicBezTo>
                  <a:pt x="2961237" y="1117554"/>
                  <a:pt x="2959770" y="1119721"/>
                  <a:pt x="2957770" y="1121321"/>
                </a:cubicBezTo>
                <a:cubicBezTo>
                  <a:pt x="2955770" y="1122921"/>
                  <a:pt x="2953102" y="1124088"/>
                  <a:pt x="2949769" y="1124822"/>
                </a:cubicBezTo>
                <a:cubicBezTo>
                  <a:pt x="2946435" y="1125555"/>
                  <a:pt x="2942301" y="1126122"/>
                  <a:pt x="2937367" y="1126522"/>
                </a:cubicBezTo>
                <a:lnTo>
                  <a:pt x="2921165" y="1127722"/>
                </a:lnTo>
                <a:lnTo>
                  <a:pt x="2918565" y="1120721"/>
                </a:lnTo>
                <a:lnTo>
                  <a:pt x="2935767" y="1119521"/>
                </a:lnTo>
                <a:cubicBezTo>
                  <a:pt x="2939901" y="1119254"/>
                  <a:pt x="2943334" y="1118854"/>
                  <a:pt x="2946068" y="1118321"/>
                </a:cubicBezTo>
                <a:cubicBezTo>
                  <a:pt x="2948802" y="1117787"/>
                  <a:pt x="2950936" y="1116887"/>
                  <a:pt x="2952469" y="1115620"/>
                </a:cubicBezTo>
                <a:cubicBezTo>
                  <a:pt x="2954002" y="1114354"/>
                  <a:pt x="2955103" y="1112587"/>
                  <a:pt x="2955770" y="1110320"/>
                </a:cubicBezTo>
                <a:cubicBezTo>
                  <a:pt x="2956436" y="1108053"/>
                  <a:pt x="2956903" y="1105119"/>
                  <a:pt x="2957170" y="1101519"/>
                </a:cubicBezTo>
                <a:cubicBezTo>
                  <a:pt x="2957303" y="1099785"/>
                  <a:pt x="2957470" y="1096251"/>
                  <a:pt x="2957670" y="1090917"/>
                </a:cubicBezTo>
                <a:cubicBezTo>
                  <a:pt x="2957870" y="1085583"/>
                  <a:pt x="2958103" y="1079283"/>
                  <a:pt x="2958370" y="1072015"/>
                </a:cubicBezTo>
                <a:cubicBezTo>
                  <a:pt x="2958636" y="1064747"/>
                  <a:pt x="2958903" y="1057046"/>
                  <a:pt x="2959170" y="1048912"/>
                </a:cubicBezTo>
                <a:cubicBezTo>
                  <a:pt x="2959436" y="1040778"/>
                  <a:pt x="2959703" y="1033077"/>
                  <a:pt x="2959970" y="1025809"/>
                </a:cubicBezTo>
                <a:cubicBezTo>
                  <a:pt x="2960237" y="1018542"/>
                  <a:pt x="2960437" y="1012174"/>
                  <a:pt x="2960570" y="1006707"/>
                </a:cubicBezTo>
                <a:cubicBezTo>
                  <a:pt x="2960704" y="1001239"/>
                  <a:pt x="2960837" y="997572"/>
                  <a:pt x="2960970" y="995705"/>
                </a:cubicBezTo>
                <a:lnTo>
                  <a:pt x="2904163" y="995705"/>
                </a:lnTo>
                <a:cubicBezTo>
                  <a:pt x="2901629" y="1001573"/>
                  <a:pt x="2898896" y="1007307"/>
                  <a:pt x="2895962" y="1012907"/>
                </a:cubicBezTo>
                <a:cubicBezTo>
                  <a:pt x="2893028" y="1018508"/>
                  <a:pt x="2889828" y="1023909"/>
                  <a:pt x="2886361" y="1029110"/>
                </a:cubicBezTo>
                <a:lnTo>
                  <a:pt x="2880560" y="1025109"/>
                </a:lnTo>
                <a:cubicBezTo>
                  <a:pt x="2884427" y="1019508"/>
                  <a:pt x="2887961" y="1013574"/>
                  <a:pt x="2891161" y="1007307"/>
                </a:cubicBezTo>
                <a:cubicBezTo>
                  <a:pt x="2894362" y="1001039"/>
                  <a:pt x="2897262" y="994705"/>
                  <a:pt x="2899862" y="988304"/>
                </a:cubicBezTo>
                <a:cubicBezTo>
                  <a:pt x="2902463" y="981904"/>
                  <a:pt x="2904730" y="975669"/>
                  <a:pt x="2906663" y="969602"/>
                </a:cubicBezTo>
                <a:cubicBezTo>
                  <a:pt x="2908597" y="963535"/>
                  <a:pt x="2910230" y="957901"/>
                  <a:pt x="2911564" y="952700"/>
                </a:cubicBezTo>
                <a:close/>
                <a:moveTo>
                  <a:pt x="2675334" y="952100"/>
                </a:moveTo>
                <a:lnTo>
                  <a:pt x="2681335" y="955100"/>
                </a:lnTo>
                <a:cubicBezTo>
                  <a:pt x="2679068" y="958434"/>
                  <a:pt x="2676668" y="961801"/>
                  <a:pt x="2674134" y="965201"/>
                </a:cubicBezTo>
                <a:cubicBezTo>
                  <a:pt x="2671601" y="968602"/>
                  <a:pt x="2668867" y="972036"/>
                  <a:pt x="2665933" y="975503"/>
                </a:cubicBezTo>
                <a:lnTo>
                  <a:pt x="2754344" y="975503"/>
                </a:lnTo>
                <a:lnTo>
                  <a:pt x="2754344" y="982104"/>
                </a:lnTo>
                <a:cubicBezTo>
                  <a:pt x="2742343" y="997572"/>
                  <a:pt x="2728208" y="1011274"/>
                  <a:pt x="2711939" y="1023209"/>
                </a:cubicBezTo>
                <a:cubicBezTo>
                  <a:pt x="2695670" y="1035144"/>
                  <a:pt x="2676535" y="1045778"/>
                  <a:pt x="2654532" y="1055113"/>
                </a:cubicBezTo>
                <a:lnTo>
                  <a:pt x="2755144" y="1055113"/>
                </a:lnTo>
                <a:lnTo>
                  <a:pt x="2755144" y="1131722"/>
                </a:lnTo>
                <a:lnTo>
                  <a:pt x="2748344" y="1131722"/>
                </a:lnTo>
                <a:lnTo>
                  <a:pt x="2748344" y="1118321"/>
                </a:lnTo>
                <a:lnTo>
                  <a:pt x="2646331" y="1118321"/>
                </a:lnTo>
                <a:lnTo>
                  <a:pt x="2646331" y="1131722"/>
                </a:lnTo>
                <a:lnTo>
                  <a:pt x="2639530" y="1131722"/>
                </a:lnTo>
                <a:lnTo>
                  <a:pt x="2639530" y="1061314"/>
                </a:lnTo>
                <a:cubicBezTo>
                  <a:pt x="2633263" y="1063714"/>
                  <a:pt x="2626795" y="1066014"/>
                  <a:pt x="2620128" y="1068214"/>
                </a:cubicBezTo>
                <a:cubicBezTo>
                  <a:pt x="2613460" y="1070415"/>
                  <a:pt x="2606526" y="1072648"/>
                  <a:pt x="2599325" y="1074915"/>
                </a:cubicBezTo>
                <a:lnTo>
                  <a:pt x="2597125" y="1068114"/>
                </a:lnTo>
                <a:cubicBezTo>
                  <a:pt x="2614727" y="1062914"/>
                  <a:pt x="2630896" y="1057346"/>
                  <a:pt x="2645631" y="1051412"/>
                </a:cubicBezTo>
                <a:cubicBezTo>
                  <a:pt x="2660366" y="1045478"/>
                  <a:pt x="2673801" y="1039011"/>
                  <a:pt x="2685936" y="1032010"/>
                </a:cubicBezTo>
                <a:cubicBezTo>
                  <a:pt x="2698071" y="1025009"/>
                  <a:pt x="2709039" y="1017408"/>
                  <a:pt x="2718840" y="1009207"/>
                </a:cubicBezTo>
                <a:cubicBezTo>
                  <a:pt x="2728641" y="1001006"/>
                  <a:pt x="2737476" y="992038"/>
                  <a:pt x="2745343" y="982304"/>
                </a:cubicBezTo>
                <a:lnTo>
                  <a:pt x="2660132" y="982304"/>
                </a:lnTo>
                <a:cubicBezTo>
                  <a:pt x="2657866" y="984704"/>
                  <a:pt x="2655599" y="987104"/>
                  <a:pt x="2653332" y="989505"/>
                </a:cubicBezTo>
                <a:cubicBezTo>
                  <a:pt x="2651065" y="991905"/>
                  <a:pt x="2648731" y="994238"/>
                  <a:pt x="2646331" y="996505"/>
                </a:cubicBezTo>
                <a:cubicBezTo>
                  <a:pt x="2648865" y="998372"/>
                  <a:pt x="2651798" y="1000539"/>
                  <a:pt x="2655132" y="1003006"/>
                </a:cubicBezTo>
                <a:cubicBezTo>
                  <a:pt x="2658466" y="1005473"/>
                  <a:pt x="2661833" y="1008007"/>
                  <a:pt x="2665233" y="1010607"/>
                </a:cubicBezTo>
                <a:cubicBezTo>
                  <a:pt x="2668634" y="1013208"/>
                  <a:pt x="2671868" y="1015775"/>
                  <a:pt x="2674934" y="1018308"/>
                </a:cubicBezTo>
                <a:cubicBezTo>
                  <a:pt x="2678001" y="1020842"/>
                  <a:pt x="2680535" y="1023042"/>
                  <a:pt x="2682535" y="1024909"/>
                </a:cubicBezTo>
                <a:lnTo>
                  <a:pt x="2677935" y="1030310"/>
                </a:lnTo>
                <a:cubicBezTo>
                  <a:pt x="2675935" y="1028443"/>
                  <a:pt x="2673368" y="1026209"/>
                  <a:pt x="2670234" y="1023609"/>
                </a:cubicBezTo>
                <a:cubicBezTo>
                  <a:pt x="2667100" y="1021009"/>
                  <a:pt x="2663800" y="1018342"/>
                  <a:pt x="2660333" y="1015608"/>
                </a:cubicBezTo>
                <a:cubicBezTo>
                  <a:pt x="2656866" y="1012874"/>
                  <a:pt x="2653465" y="1010240"/>
                  <a:pt x="2650131" y="1007707"/>
                </a:cubicBezTo>
                <a:cubicBezTo>
                  <a:pt x="2646798" y="1005173"/>
                  <a:pt x="2643864" y="1003040"/>
                  <a:pt x="2641330" y="1001306"/>
                </a:cubicBezTo>
                <a:cubicBezTo>
                  <a:pt x="2636396" y="1005840"/>
                  <a:pt x="2631329" y="1010207"/>
                  <a:pt x="2626128" y="1014408"/>
                </a:cubicBezTo>
                <a:cubicBezTo>
                  <a:pt x="2620928" y="1018608"/>
                  <a:pt x="2615594" y="1022575"/>
                  <a:pt x="2610126" y="1026309"/>
                </a:cubicBezTo>
                <a:lnTo>
                  <a:pt x="2605926" y="1020508"/>
                </a:lnTo>
                <a:cubicBezTo>
                  <a:pt x="2612593" y="1015975"/>
                  <a:pt x="2619261" y="1010907"/>
                  <a:pt x="2625928" y="1005307"/>
                </a:cubicBezTo>
                <a:cubicBezTo>
                  <a:pt x="2632596" y="999706"/>
                  <a:pt x="2638963" y="993905"/>
                  <a:pt x="2645031" y="987904"/>
                </a:cubicBezTo>
                <a:cubicBezTo>
                  <a:pt x="2651098" y="981904"/>
                  <a:pt x="2656699" y="975836"/>
                  <a:pt x="2661833" y="969702"/>
                </a:cubicBezTo>
                <a:cubicBezTo>
                  <a:pt x="2666967" y="963568"/>
                  <a:pt x="2671468" y="957701"/>
                  <a:pt x="2675334" y="952100"/>
                </a:cubicBezTo>
                <a:close/>
                <a:moveTo>
                  <a:pt x="3482835" y="951900"/>
                </a:moveTo>
                <a:lnTo>
                  <a:pt x="3490036" y="953500"/>
                </a:lnTo>
                <a:cubicBezTo>
                  <a:pt x="3489103" y="955900"/>
                  <a:pt x="3487836" y="959134"/>
                  <a:pt x="3486236" y="963201"/>
                </a:cubicBezTo>
                <a:cubicBezTo>
                  <a:pt x="3484636" y="967268"/>
                  <a:pt x="3482968" y="971102"/>
                  <a:pt x="3481235" y="974703"/>
                </a:cubicBezTo>
                <a:lnTo>
                  <a:pt x="3552844" y="974703"/>
                </a:lnTo>
                <a:lnTo>
                  <a:pt x="3552844" y="1054913"/>
                </a:lnTo>
                <a:lnTo>
                  <a:pt x="3485436" y="1054913"/>
                </a:lnTo>
                <a:cubicBezTo>
                  <a:pt x="3482768" y="1063047"/>
                  <a:pt x="3479168" y="1070648"/>
                  <a:pt x="3474634" y="1077716"/>
                </a:cubicBezTo>
                <a:cubicBezTo>
                  <a:pt x="3470100" y="1084783"/>
                  <a:pt x="3464433" y="1091517"/>
                  <a:pt x="3457632" y="1097918"/>
                </a:cubicBezTo>
                <a:cubicBezTo>
                  <a:pt x="3450831" y="1104319"/>
                  <a:pt x="3442897" y="1110486"/>
                  <a:pt x="3433829" y="1116420"/>
                </a:cubicBezTo>
                <a:cubicBezTo>
                  <a:pt x="3424761" y="1122355"/>
                  <a:pt x="3414427" y="1128122"/>
                  <a:pt x="3402826" y="1133723"/>
                </a:cubicBezTo>
                <a:lnTo>
                  <a:pt x="3399625" y="1127322"/>
                </a:lnTo>
                <a:cubicBezTo>
                  <a:pt x="3410426" y="1122121"/>
                  <a:pt x="3420128" y="1116820"/>
                  <a:pt x="3428728" y="1111420"/>
                </a:cubicBezTo>
                <a:cubicBezTo>
                  <a:pt x="3437330" y="1106019"/>
                  <a:pt x="3444897" y="1100385"/>
                  <a:pt x="3451432" y="1094518"/>
                </a:cubicBezTo>
                <a:cubicBezTo>
                  <a:pt x="3457965" y="1088650"/>
                  <a:pt x="3463433" y="1082450"/>
                  <a:pt x="3467833" y="1075915"/>
                </a:cubicBezTo>
                <a:cubicBezTo>
                  <a:pt x="3472234" y="1069381"/>
                  <a:pt x="3475768" y="1062380"/>
                  <a:pt x="3478435" y="1054913"/>
                </a:cubicBezTo>
                <a:lnTo>
                  <a:pt x="3422628" y="1054913"/>
                </a:lnTo>
                <a:lnTo>
                  <a:pt x="3422628" y="974703"/>
                </a:lnTo>
                <a:lnTo>
                  <a:pt x="3473434" y="974703"/>
                </a:lnTo>
                <a:cubicBezTo>
                  <a:pt x="3475168" y="970969"/>
                  <a:pt x="3476902" y="966902"/>
                  <a:pt x="3478635" y="962501"/>
                </a:cubicBezTo>
                <a:cubicBezTo>
                  <a:pt x="3480368" y="958101"/>
                  <a:pt x="3481768" y="954567"/>
                  <a:pt x="3482835" y="951900"/>
                </a:cubicBezTo>
                <a:close/>
                <a:moveTo>
                  <a:pt x="1313564" y="950700"/>
                </a:moveTo>
                <a:lnTo>
                  <a:pt x="1320365" y="952100"/>
                </a:lnTo>
                <a:cubicBezTo>
                  <a:pt x="1319832" y="953833"/>
                  <a:pt x="1319232" y="955867"/>
                  <a:pt x="1318565" y="958201"/>
                </a:cubicBezTo>
                <a:cubicBezTo>
                  <a:pt x="1317898" y="960534"/>
                  <a:pt x="1317165" y="962935"/>
                  <a:pt x="1316365" y="965402"/>
                </a:cubicBezTo>
                <a:cubicBezTo>
                  <a:pt x="1315565" y="967868"/>
                  <a:pt x="1314765" y="970369"/>
                  <a:pt x="1313964" y="972903"/>
                </a:cubicBezTo>
                <a:cubicBezTo>
                  <a:pt x="1313164" y="975436"/>
                  <a:pt x="1312364" y="977770"/>
                  <a:pt x="1311564" y="979903"/>
                </a:cubicBezTo>
                <a:lnTo>
                  <a:pt x="1364771" y="979903"/>
                </a:lnTo>
                <a:lnTo>
                  <a:pt x="1364771" y="1107519"/>
                </a:lnTo>
                <a:cubicBezTo>
                  <a:pt x="1364771" y="1111120"/>
                  <a:pt x="1364437" y="1114053"/>
                  <a:pt x="1363771" y="1116320"/>
                </a:cubicBezTo>
                <a:cubicBezTo>
                  <a:pt x="1363104" y="1118587"/>
                  <a:pt x="1362004" y="1120354"/>
                  <a:pt x="1360470" y="1121621"/>
                </a:cubicBezTo>
                <a:cubicBezTo>
                  <a:pt x="1358937" y="1122888"/>
                  <a:pt x="1356903" y="1123821"/>
                  <a:pt x="1354370" y="1124421"/>
                </a:cubicBezTo>
                <a:cubicBezTo>
                  <a:pt x="1351836" y="1125021"/>
                  <a:pt x="1348635" y="1125522"/>
                  <a:pt x="1344768" y="1125922"/>
                </a:cubicBezTo>
                <a:lnTo>
                  <a:pt x="1333567" y="1126922"/>
                </a:lnTo>
                <a:lnTo>
                  <a:pt x="1331567" y="1120321"/>
                </a:lnTo>
                <a:lnTo>
                  <a:pt x="1343568" y="1119521"/>
                </a:lnTo>
                <a:cubicBezTo>
                  <a:pt x="1346635" y="1119254"/>
                  <a:pt x="1349136" y="1118921"/>
                  <a:pt x="1351069" y="1118521"/>
                </a:cubicBezTo>
                <a:cubicBezTo>
                  <a:pt x="1353003" y="1118121"/>
                  <a:pt x="1354503" y="1117454"/>
                  <a:pt x="1355570" y="1116520"/>
                </a:cubicBezTo>
                <a:cubicBezTo>
                  <a:pt x="1356636" y="1115587"/>
                  <a:pt x="1357370" y="1114287"/>
                  <a:pt x="1357770" y="1112620"/>
                </a:cubicBezTo>
                <a:cubicBezTo>
                  <a:pt x="1358170" y="1110953"/>
                  <a:pt x="1358370" y="1108720"/>
                  <a:pt x="1358370" y="1105919"/>
                </a:cubicBezTo>
                <a:lnTo>
                  <a:pt x="1358370" y="986304"/>
                </a:lnTo>
                <a:lnTo>
                  <a:pt x="1274960" y="986304"/>
                </a:lnTo>
                <a:lnTo>
                  <a:pt x="1274960" y="1128122"/>
                </a:lnTo>
                <a:lnTo>
                  <a:pt x="1268359" y="1128122"/>
                </a:lnTo>
                <a:lnTo>
                  <a:pt x="1268359" y="979903"/>
                </a:lnTo>
                <a:lnTo>
                  <a:pt x="1304563" y="979903"/>
                </a:lnTo>
                <a:cubicBezTo>
                  <a:pt x="1305230" y="977770"/>
                  <a:pt x="1305997" y="975403"/>
                  <a:pt x="1306864" y="972803"/>
                </a:cubicBezTo>
                <a:cubicBezTo>
                  <a:pt x="1307731" y="970202"/>
                  <a:pt x="1308564" y="967569"/>
                  <a:pt x="1309364" y="964902"/>
                </a:cubicBezTo>
                <a:cubicBezTo>
                  <a:pt x="1310164" y="962234"/>
                  <a:pt x="1310931" y="959668"/>
                  <a:pt x="1311664" y="957201"/>
                </a:cubicBezTo>
                <a:cubicBezTo>
                  <a:pt x="1312398" y="954734"/>
                  <a:pt x="1313031" y="952567"/>
                  <a:pt x="1313564" y="950700"/>
                </a:cubicBezTo>
                <a:close/>
                <a:moveTo>
                  <a:pt x="1776441" y="789594"/>
                </a:moveTo>
                <a:cubicBezTo>
                  <a:pt x="1779508" y="790927"/>
                  <a:pt x="1783209" y="792561"/>
                  <a:pt x="1787543" y="794494"/>
                </a:cubicBezTo>
                <a:cubicBezTo>
                  <a:pt x="1791877" y="796428"/>
                  <a:pt x="1796277" y="798462"/>
                  <a:pt x="1800744" y="800595"/>
                </a:cubicBezTo>
                <a:cubicBezTo>
                  <a:pt x="1805212" y="802729"/>
                  <a:pt x="1809579" y="804862"/>
                  <a:pt x="1813846" y="806996"/>
                </a:cubicBezTo>
                <a:cubicBezTo>
                  <a:pt x="1818113" y="809130"/>
                  <a:pt x="1821714" y="810997"/>
                  <a:pt x="1824647" y="812597"/>
                </a:cubicBezTo>
                <a:lnTo>
                  <a:pt x="1822247" y="818397"/>
                </a:lnTo>
                <a:cubicBezTo>
                  <a:pt x="1819180" y="816797"/>
                  <a:pt x="1815546" y="814897"/>
                  <a:pt x="1811346" y="812697"/>
                </a:cubicBezTo>
                <a:cubicBezTo>
                  <a:pt x="1807145" y="810496"/>
                  <a:pt x="1802778" y="808296"/>
                  <a:pt x="1798244" y="806096"/>
                </a:cubicBezTo>
                <a:cubicBezTo>
                  <a:pt x="1793710" y="803896"/>
                  <a:pt x="1789276" y="801829"/>
                  <a:pt x="1784942" y="799895"/>
                </a:cubicBezTo>
                <a:cubicBezTo>
                  <a:pt x="1780608" y="797962"/>
                  <a:pt x="1776908" y="796395"/>
                  <a:pt x="1773841" y="795195"/>
                </a:cubicBezTo>
                <a:close/>
                <a:moveTo>
                  <a:pt x="1743237" y="787994"/>
                </a:moveTo>
                <a:lnTo>
                  <a:pt x="1746438" y="793194"/>
                </a:lnTo>
                <a:cubicBezTo>
                  <a:pt x="1743370" y="795461"/>
                  <a:pt x="1739870" y="797795"/>
                  <a:pt x="1735936" y="800195"/>
                </a:cubicBezTo>
                <a:cubicBezTo>
                  <a:pt x="1732002" y="802596"/>
                  <a:pt x="1727902" y="804962"/>
                  <a:pt x="1723635" y="807296"/>
                </a:cubicBezTo>
                <a:cubicBezTo>
                  <a:pt x="1719367" y="809630"/>
                  <a:pt x="1714934" y="811863"/>
                  <a:pt x="1710333" y="813997"/>
                </a:cubicBezTo>
                <a:cubicBezTo>
                  <a:pt x="1705733" y="816131"/>
                  <a:pt x="1701232" y="818064"/>
                  <a:pt x="1696831" y="819798"/>
                </a:cubicBezTo>
                <a:lnTo>
                  <a:pt x="1694431" y="813997"/>
                </a:lnTo>
                <a:cubicBezTo>
                  <a:pt x="1703232" y="810530"/>
                  <a:pt x="1712033" y="806496"/>
                  <a:pt x="1720834" y="801895"/>
                </a:cubicBezTo>
                <a:cubicBezTo>
                  <a:pt x="1729636" y="797295"/>
                  <a:pt x="1737103" y="792661"/>
                  <a:pt x="1743237" y="787994"/>
                </a:cubicBezTo>
                <a:close/>
                <a:moveTo>
                  <a:pt x="4380833" y="784793"/>
                </a:moveTo>
                <a:lnTo>
                  <a:pt x="4381034" y="787594"/>
                </a:lnTo>
                <a:lnTo>
                  <a:pt x="4381434" y="791194"/>
                </a:lnTo>
                <a:cubicBezTo>
                  <a:pt x="4377166" y="792128"/>
                  <a:pt x="4372166" y="793161"/>
                  <a:pt x="4366432" y="794294"/>
                </a:cubicBezTo>
                <a:cubicBezTo>
                  <a:pt x="4360698" y="795428"/>
                  <a:pt x="4354830" y="796561"/>
                  <a:pt x="4348830" y="797695"/>
                </a:cubicBezTo>
                <a:cubicBezTo>
                  <a:pt x="4342828" y="798828"/>
                  <a:pt x="4336961" y="799895"/>
                  <a:pt x="4331227" y="800895"/>
                </a:cubicBezTo>
                <a:cubicBezTo>
                  <a:pt x="4325493" y="801895"/>
                  <a:pt x="4320359" y="802729"/>
                  <a:pt x="4315825" y="803396"/>
                </a:cubicBezTo>
                <a:lnTo>
                  <a:pt x="4315225" y="797195"/>
                </a:lnTo>
                <a:cubicBezTo>
                  <a:pt x="4319492" y="796528"/>
                  <a:pt x="4324493" y="795661"/>
                  <a:pt x="4330227" y="794594"/>
                </a:cubicBezTo>
                <a:cubicBezTo>
                  <a:pt x="4335961" y="793528"/>
                  <a:pt x="4341862" y="792428"/>
                  <a:pt x="4347929" y="791294"/>
                </a:cubicBezTo>
                <a:cubicBezTo>
                  <a:pt x="4353996" y="790161"/>
                  <a:pt x="4359897" y="789027"/>
                  <a:pt x="4365632" y="787894"/>
                </a:cubicBezTo>
                <a:cubicBezTo>
                  <a:pt x="4371366" y="786760"/>
                  <a:pt x="4376432" y="785727"/>
                  <a:pt x="4380833" y="784793"/>
                </a:cubicBezTo>
                <a:close/>
                <a:moveTo>
                  <a:pt x="3136383" y="783793"/>
                </a:moveTo>
                <a:lnTo>
                  <a:pt x="3136583" y="786994"/>
                </a:lnTo>
                <a:lnTo>
                  <a:pt x="3136982" y="790394"/>
                </a:lnTo>
                <a:cubicBezTo>
                  <a:pt x="3133248" y="791194"/>
                  <a:pt x="3128782" y="792128"/>
                  <a:pt x="3123581" y="793194"/>
                </a:cubicBezTo>
                <a:cubicBezTo>
                  <a:pt x="3118380" y="794261"/>
                  <a:pt x="3113013" y="795295"/>
                  <a:pt x="3107479" y="796295"/>
                </a:cubicBezTo>
                <a:cubicBezTo>
                  <a:pt x="3101945" y="797295"/>
                  <a:pt x="3096544" y="798262"/>
                  <a:pt x="3091277" y="799195"/>
                </a:cubicBezTo>
                <a:cubicBezTo>
                  <a:pt x="3086010" y="800129"/>
                  <a:pt x="3081509" y="800862"/>
                  <a:pt x="3077775" y="801395"/>
                </a:cubicBezTo>
                <a:lnTo>
                  <a:pt x="3076975" y="794995"/>
                </a:lnTo>
                <a:cubicBezTo>
                  <a:pt x="3080842" y="794461"/>
                  <a:pt x="3085410" y="793728"/>
                  <a:pt x="3090677" y="792794"/>
                </a:cubicBezTo>
                <a:cubicBezTo>
                  <a:pt x="3095944" y="791861"/>
                  <a:pt x="3101345" y="790894"/>
                  <a:pt x="3106879" y="789894"/>
                </a:cubicBezTo>
                <a:cubicBezTo>
                  <a:pt x="3112413" y="788894"/>
                  <a:pt x="3117780" y="787860"/>
                  <a:pt x="3122981" y="786793"/>
                </a:cubicBezTo>
                <a:cubicBezTo>
                  <a:pt x="3128182" y="785727"/>
                  <a:pt x="3132648" y="784727"/>
                  <a:pt x="3136383" y="783793"/>
                </a:cubicBezTo>
                <a:close/>
                <a:moveTo>
                  <a:pt x="2726808" y="783793"/>
                </a:moveTo>
                <a:lnTo>
                  <a:pt x="2727008" y="786994"/>
                </a:lnTo>
                <a:lnTo>
                  <a:pt x="2727408" y="790394"/>
                </a:lnTo>
                <a:cubicBezTo>
                  <a:pt x="2723674" y="791194"/>
                  <a:pt x="2719207" y="792128"/>
                  <a:pt x="2714006" y="793194"/>
                </a:cubicBezTo>
                <a:cubicBezTo>
                  <a:pt x="2708805" y="794261"/>
                  <a:pt x="2703438" y="795295"/>
                  <a:pt x="2697904" y="796295"/>
                </a:cubicBezTo>
                <a:cubicBezTo>
                  <a:pt x="2692370" y="797295"/>
                  <a:pt x="2686969" y="798262"/>
                  <a:pt x="2681702" y="799195"/>
                </a:cubicBezTo>
                <a:cubicBezTo>
                  <a:pt x="2676435" y="800129"/>
                  <a:pt x="2671934" y="800862"/>
                  <a:pt x="2668200" y="801395"/>
                </a:cubicBezTo>
                <a:lnTo>
                  <a:pt x="2667400" y="794995"/>
                </a:lnTo>
                <a:cubicBezTo>
                  <a:pt x="2671267" y="794461"/>
                  <a:pt x="2675835" y="793728"/>
                  <a:pt x="2681102" y="792794"/>
                </a:cubicBezTo>
                <a:cubicBezTo>
                  <a:pt x="2686369" y="791861"/>
                  <a:pt x="2691770" y="790894"/>
                  <a:pt x="2697304" y="789894"/>
                </a:cubicBezTo>
                <a:cubicBezTo>
                  <a:pt x="2702838" y="788894"/>
                  <a:pt x="2708205" y="787860"/>
                  <a:pt x="2713406" y="786793"/>
                </a:cubicBezTo>
                <a:cubicBezTo>
                  <a:pt x="2718607" y="785727"/>
                  <a:pt x="2723074" y="784727"/>
                  <a:pt x="2726808" y="783793"/>
                </a:cubicBezTo>
                <a:close/>
                <a:moveTo>
                  <a:pt x="1070305" y="779593"/>
                </a:moveTo>
                <a:lnTo>
                  <a:pt x="1070305" y="801795"/>
                </a:lnTo>
                <a:lnTo>
                  <a:pt x="1167918" y="801795"/>
                </a:lnTo>
                <a:lnTo>
                  <a:pt x="1167918" y="779593"/>
                </a:lnTo>
                <a:close/>
                <a:moveTo>
                  <a:pt x="5386130" y="778993"/>
                </a:moveTo>
                <a:lnTo>
                  <a:pt x="5395132" y="778993"/>
                </a:lnTo>
                <a:cubicBezTo>
                  <a:pt x="5395132" y="783393"/>
                  <a:pt x="5394498" y="787827"/>
                  <a:pt x="5393231" y="792294"/>
                </a:cubicBezTo>
                <a:cubicBezTo>
                  <a:pt x="5391964" y="796761"/>
                  <a:pt x="5390364" y="801062"/>
                  <a:pt x="5388430" y="805196"/>
                </a:cubicBezTo>
                <a:cubicBezTo>
                  <a:pt x="5386497" y="809330"/>
                  <a:pt x="5384330" y="813297"/>
                  <a:pt x="5381930" y="817097"/>
                </a:cubicBezTo>
                <a:cubicBezTo>
                  <a:pt x="5379530" y="820898"/>
                  <a:pt x="5377196" y="824265"/>
                  <a:pt x="5374929" y="827199"/>
                </a:cubicBezTo>
                <a:lnTo>
                  <a:pt x="5367128" y="827199"/>
                </a:lnTo>
                <a:cubicBezTo>
                  <a:pt x="5372996" y="818664"/>
                  <a:pt x="5377629" y="810296"/>
                  <a:pt x="5381030" y="802095"/>
                </a:cubicBezTo>
                <a:cubicBezTo>
                  <a:pt x="5384430" y="793894"/>
                  <a:pt x="5386130" y="786193"/>
                  <a:pt x="5386130" y="778993"/>
                </a:cubicBezTo>
                <a:close/>
                <a:moveTo>
                  <a:pt x="3528755" y="778993"/>
                </a:moveTo>
                <a:lnTo>
                  <a:pt x="3537756" y="778993"/>
                </a:lnTo>
                <a:cubicBezTo>
                  <a:pt x="3537756" y="783393"/>
                  <a:pt x="3537123" y="787827"/>
                  <a:pt x="3535856" y="792294"/>
                </a:cubicBezTo>
                <a:cubicBezTo>
                  <a:pt x="3534590" y="796761"/>
                  <a:pt x="3532989" y="801062"/>
                  <a:pt x="3531056" y="805196"/>
                </a:cubicBezTo>
                <a:cubicBezTo>
                  <a:pt x="3529122" y="809330"/>
                  <a:pt x="3526955" y="813297"/>
                  <a:pt x="3524555" y="817097"/>
                </a:cubicBezTo>
                <a:cubicBezTo>
                  <a:pt x="3522154" y="820898"/>
                  <a:pt x="3519821" y="824265"/>
                  <a:pt x="3517554" y="827199"/>
                </a:cubicBezTo>
                <a:lnTo>
                  <a:pt x="3509753" y="827199"/>
                </a:lnTo>
                <a:cubicBezTo>
                  <a:pt x="3515620" y="818664"/>
                  <a:pt x="3520254" y="810296"/>
                  <a:pt x="3523655" y="802095"/>
                </a:cubicBezTo>
                <a:cubicBezTo>
                  <a:pt x="3527055" y="793894"/>
                  <a:pt x="3528755" y="786193"/>
                  <a:pt x="3528755" y="778993"/>
                </a:cubicBezTo>
                <a:close/>
                <a:moveTo>
                  <a:pt x="2100005" y="778993"/>
                </a:moveTo>
                <a:lnTo>
                  <a:pt x="2109007" y="778993"/>
                </a:lnTo>
                <a:cubicBezTo>
                  <a:pt x="2109007" y="783393"/>
                  <a:pt x="2108373" y="787827"/>
                  <a:pt x="2107106" y="792294"/>
                </a:cubicBezTo>
                <a:cubicBezTo>
                  <a:pt x="2105840" y="796761"/>
                  <a:pt x="2104239" y="801062"/>
                  <a:pt x="2102306" y="805196"/>
                </a:cubicBezTo>
                <a:cubicBezTo>
                  <a:pt x="2100372" y="809330"/>
                  <a:pt x="2098205" y="813297"/>
                  <a:pt x="2095805" y="817097"/>
                </a:cubicBezTo>
                <a:cubicBezTo>
                  <a:pt x="2093405" y="820898"/>
                  <a:pt x="2091071" y="824265"/>
                  <a:pt x="2088804" y="827199"/>
                </a:cubicBezTo>
                <a:lnTo>
                  <a:pt x="2081003" y="827199"/>
                </a:lnTo>
                <a:cubicBezTo>
                  <a:pt x="2086871" y="818664"/>
                  <a:pt x="2091504" y="810296"/>
                  <a:pt x="2094905" y="802095"/>
                </a:cubicBezTo>
                <a:cubicBezTo>
                  <a:pt x="2098305" y="793894"/>
                  <a:pt x="2100005" y="786193"/>
                  <a:pt x="2100005" y="778993"/>
                </a:cubicBezTo>
                <a:close/>
                <a:moveTo>
                  <a:pt x="3971658" y="773592"/>
                </a:moveTo>
                <a:cubicBezTo>
                  <a:pt x="3972592" y="776126"/>
                  <a:pt x="3973592" y="779093"/>
                  <a:pt x="3974659" y="782493"/>
                </a:cubicBezTo>
                <a:cubicBezTo>
                  <a:pt x="3975726" y="785893"/>
                  <a:pt x="3976726" y="789394"/>
                  <a:pt x="3977659" y="792994"/>
                </a:cubicBezTo>
                <a:cubicBezTo>
                  <a:pt x="3978592" y="796595"/>
                  <a:pt x="3979492" y="800095"/>
                  <a:pt x="3980359" y="803496"/>
                </a:cubicBezTo>
                <a:cubicBezTo>
                  <a:pt x="3981226" y="806896"/>
                  <a:pt x="3981926" y="809930"/>
                  <a:pt x="3982460" y="812597"/>
                </a:cubicBezTo>
                <a:lnTo>
                  <a:pt x="3975859" y="813797"/>
                </a:lnTo>
                <a:cubicBezTo>
                  <a:pt x="3975325" y="810997"/>
                  <a:pt x="3974659" y="807863"/>
                  <a:pt x="3973858" y="804396"/>
                </a:cubicBezTo>
                <a:cubicBezTo>
                  <a:pt x="3973058" y="800929"/>
                  <a:pt x="3972192" y="797462"/>
                  <a:pt x="3971258" y="793994"/>
                </a:cubicBezTo>
                <a:cubicBezTo>
                  <a:pt x="3970325" y="790527"/>
                  <a:pt x="3969358" y="787127"/>
                  <a:pt x="3968358" y="783793"/>
                </a:cubicBezTo>
                <a:cubicBezTo>
                  <a:pt x="3967358" y="780459"/>
                  <a:pt x="3966458" y="777526"/>
                  <a:pt x="3965658" y="774992"/>
                </a:cubicBezTo>
                <a:close/>
                <a:moveTo>
                  <a:pt x="4013264" y="772392"/>
                </a:moveTo>
                <a:cubicBezTo>
                  <a:pt x="4014597" y="774925"/>
                  <a:pt x="4015997" y="777859"/>
                  <a:pt x="4017464" y="781193"/>
                </a:cubicBezTo>
                <a:cubicBezTo>
                  <a:pt x="4018931" y="784527"/>
                  <a:pt x="4020398" y="787894"/>
                  <a:pt x="4021865" y="791294"/>
                </a:cubicBezTo>
                <a:cubicBezTo>
                  <a:pt x="4023332" y="794694"/>
                  <a:pt x="4024698" y="798028"/>
                  <a:pt x="4025965" y="801295"/>
                </a:cubicBezTo>
                <a:cubicBezTo>
                  <a:pt x="4027232" y="804562"/>
                  <a:pt x="4028266" y="807463"/>
                  <a:pt x="4029065" y="809996"/>
                </a:cubicBezTo>
                <a:lnTo>
                  <a:pt x="4022864" y="811797"/>
                </a:lnTo>
                <a:cubicBezTo>
                  <a:pt x="4022065" y="809263"/>
                  <a:pt x="4021064" y="806363"/>
                  <a:pt x="4019864" y="803096"/>
                </a:cubicBezTo>
                <a:cubicBezTo>
                  <a:pt x="4018664" y="799828"/>
                  <a:pt x="4017364" y="796495"/>
                  <a:pt x="4015964" y="793094"/>
                </a:cubicBezTo>
                <a:cubicBezTo>
                  <a:pt x="4014564" y="789694"/>
                  <a:pt x="4013130" y="786360"/>
                  <a:pt x="4011663" y="783093"/>
                </a:cubicBezTo>
                <a:cubicBezTo>
                  <a:pt x="4010196" y="779826"/>
                  <a:pt x="4008796" y="776926"/>
                  <a:pt x="4007462" y="774392"/>
                </a:cubicBezTo>
                <a:close/>
                <a:moveTo>
                  <a:pt x="3937254" y="771792"/>
                </a:moveTo>
                <a:lnTo>
                  <a:pt x="3943255" y="774192"/>
                </a:lnTo>
                <a:cubicBezTo>
                  <a:pt x="3941921" y="777792"/>
                  <a:pt x="3940288" y="781626"/>
                  <a:pt x="3938354" y="785693"/>
                </a:cubicBezTo>
                <a:cubicBezTo>
                  <a:pt x="3936421" y="789761"/>
                  <a:pt x="3934354" y="793794"/>
                  <a:pt x="3932153" y="797795"/>
                </a:cubicBezTo>
                <a:cubicBezTo>
                  <a:pt x="3929953" y="801795"/>
                  <a:pt x="3927720" y="805629"/>
                  <a:pt x="3925452" y="809296"/>
                </a:cubicBezTo>
                <a:cubicBezTo>
                  <a:pt x="3923186" y="812963"/>
                  <a:pt x="3921052" y="816197"/>
                  <a:pt x="3919052" y="818998"/>
                </a:cubicBezTo>
                <a:lnTo>
                  <a:pt x="3913251" y="815597"/>
                </a:lnTo>
                <a:cubicBezTo>
                  <a:pt x="3915384" y="812530"/>
                  <a:pt x="3917618" y="809130"/>
                  <a:pt x="3919952" y="805396"/>
                </a:cubicBezTo>
                <a:cubicBezTo>
                  <a:pt x="3922286" y="801662"/>
                  <a:pt x="3924552" y="797862"/>
                  <a:pt x="3926753" y="793994"/>
                </a:cubicBezTo>
                <a:cubicBezTo>
                  <a:pt x="3928953" y="790127"/>
                  <a:pt x="3930953" y="786293"/>
                  <a:pt x="3932754" y="782493"/>
                </a:cubicBezTo>
                <a:cubicBezTo>
                  <a:pt x="3934554" y="778693"/>
                  <a:pt x="3936054" y="775125"/>
                  <a:pt x="3937254" y="771792"/>
                </a:cubicBezTo>
                <a:close/>
                <a:moveTo>
                  <a:pt x="4053868" y="770992"/>
                </a:moveTo>
                <a:cubicBezTo>
                  <a:pt x="4055869" y="773659"/>
                  <a:pt x="4058002" y="776792"/>
                  <a:pt x="4060269" y="780393"/>
                </a:cubicBezTo>
                <a:cubicBezTo>
                  <a:pt x="4062536" y="783993"/>
                  <a:pt x="4064803" y="787694"/>
                  <a:pt x="4067070" y="791494"/>
                </a:cubicBezTo>
                <a:cubicBezTo>
                  <a:pt x="4069337" y="795295"/>
                  <a:pt x="4071471" y="799028"/>
                  <a:pt x="4073471" y="802696"/>
                </a:cubicBezTo>
                <a:cubicBezTo>
                  <a:pt x="4075471" y="806363"/>
                  <a:pt x="4077138" y="809596"/>
                  <a:pt x="4078472" y="812397"/>
                </a:cubicBezTo>
                <a:lnTo>
                  <a:pt x="4072271" y="815397"/>
                </a:lnTo>
                <a:cubicBezTo>
                  <a:pt x="4071071" y="812597"/>
                  <a:pt x="4069504" y="809396"/>
                  <a:pt x="4067570" y="805796"/>
                </a:cubicBezTo>
                <a:cubicBezTo>
                  <a:pt x="4065637" y="802195"/>
                  <a:pt x="4063570" y="798528"/>
                  <a:pt x="4061370" y="794795"/>
                </a:cubicBezTo>
                <a:cubicBezTo>
                  <a:pt x="4059169" y="791061"/>
                  <a:pt x="4056936" y="787394"/>
                  <a:pt x="4054669" y="783793"/>
                </a:cubicBezTo>
                <a:cubicBezTo>
                  <a:pt x="4052402" y="780193"/>
                  <a:pt x="4050268" y="776926"/>
                  <a:pt x="4048268" y="773992"/>
                </a:cubicBezTo>
                <a:close/>
                <a:moveTo>
                  <a:pt x="3187189" y="769591"/>
                </a:moveTo>
                <a:lnTo>
                  <a:pt x="3187189" y="799795"/>
                </a:lnTo>
                <a:lnTo>
                  <a:pt x="3233395" y="799795"/>
                </a:lnTo>
                <a:lnTo>
                  <a:pt x="3233395" y="769591"/>
                </a:lnTo>
                <a:close/>
                <a:moveTo>
                  <a:pt x="2777614" y="769591"/>
                </a:moveTo>
                <a:lnTo>
                  <a:pt x="2777614" y="799795"/>
                </a:lnTo>
                <a:lnTo>
                  <a:pt x="2823820" y="799795"/>
                </a:lnTo>
                <a:lnTo>
                  <a:pt x="2823820" y="769591"/>
                </a:lnTo>
                <a:close/>
                <a:moveTo>
                  <a:pt x="485509" y="768191"/>
                </a:moveTo>
                <a:lnTo>
                  <a:pt x="564118" y="768191"/>
                </a:lnTo>
                <a:lnTo>
                  <a:pt x="564118" y="774992"/>
                </a:lnTo>
                <a:lnTo>
                  <a:pt x="485509" y="774992"/>
                </a:lnTo>
                <a:close/>
                <a:moveTo>
                  <a:pt x="2558387" y="758990"/>
                </a:moveTo>
                <a:lnTo>
                  <a:pt x="2558387" y="778592"/>
                </a:lnTo>
                <a:lnTo>
                  <a:pt x="2614794" y="778592"/>
                </a:lnTo>
                <a:lnTo>
                  <a:pt x="2614794" y="758990"/>
                </a:lnTo>
                <a:close/>
                <a:moveTo>
                  <a:pt x="1724835" y="757990"/>
                </a:moveTo>
                <a:lnTo>
                  <a:pt x="1724835" y="775592"/>
                </a:lnTo>
                <a:lnTo>
                  <a:pt x="1797044" y="775592"/>
                </a:lnTo>
                <a:lnTo>
                  <a:pt x="1797044" y="757990"/>
                </a:lnTo>
                <a:close/>
                <a:moveTo>
                  <a:pt x="1905257" y="750789"/>
                </a:moveTo>
                <a:lnTo>
                  <a:pt x="1945862" y="750789"/>
                </a:lnTo>
                <a:lnTo>
                  <a:pt x="1945862" y="790394"/>
                </a:lnTo>
                <a:cubicBezTo>
                  <a:pt x="1947063" y="789327"/>
                  <a:pt x="1948596" y="787960"/>
                  <a:pt x="1950463" y="786293"/>
                </a:cubicBezTo>
                <a:cubicBezTo>
                  <a:pt x="1952330" y="784627"/>
                  <a:pt x="1954164" y="782926"/>
                  <a:pt x="1955964" y="781193"/>
                </a:cubicBezTo>
                <a:cubicBezTo>
                  <a:pt x="1957764" y="779459"/>
                  <a:pt x="1959364" y="777959"/>
                  <a:pt x="1960764" y="776692"/>
                </a:cubicBezTo>
                <a:cubicBezTo>
                  <a:pt x="1962165" y="775425"/>
                  <a:pt x="1962998" y="774659"/>
                  <a:pt x="1963265" y="774392"/>
                </a:cubicBezTo>
                <a:lnTo>
                  <a:pt x="1965665" y="779793"/>
                </a:lnTo>
                <a:cubicBezTo>
                  <a:pt x="1965265" y="780059"/>
                  <a:pt x="1964098" y="781059"/>
                  <a:pt x="1962165" y="782793"/>
                </a:cubicBezTo>
                <a:cubicBezTo>
                  <a:pt x="1960231" y="784527"/>
                  <a:pt x="1958097" y="786460"/>
                  <a:pt x="1955764" y="788594"/>
                </a:cubicBezTo>
                <a:cubicBezTo>
                  <a:pt x="1953430" y="790727"/>
                  <a:pt x="1951263" y="792728"/>
                  <a:pt x="1949263" y="794594"/>
                </a:cubicBezTo>
                <a:cubicBezTo>
                  <a:pt x="1947263" y="796461"/>
                  <a:pt x="1945996" y="797595"/>
                  <a:pt x="1945463" y="797995"/>
                </a:cubicBezTo>
                <a:cubicBezTo>
                  <a:pt x="1944929" y="798528"/>
                  <a:pt x="1944329" y="799062"/>
                  <a:pt x="1943662" y="799595"/>
                </a:cubicBezTo>
                <a:cubicBezTo>
                  <a:pt x="1942995" y="800129"/>
                  <a:pt x="1941995" y="801129"/>
                  <a:pt x="1940662" y="802596"/>
                </a:cubicBezTo>
                <a:lnTo>
                  <a:pt x="1936661" y="798795"/>
                </a:lnTo>
                <a:cubicBezTo>
                  <a:pt x="1938128" y="797061"/>
                  <a:pt x="1939028" y="795861"/>
                  <a:pt x="1939362" y="795195"/>
                </a:cubicBezTo>
                <a:cubicBezTo>
                  <a:pt x="1939695" y="794528"/>
                  <a:pt x="1939862" y="793861"/>
                  <a:pt x="1939862" y="793194"/>
                </a:cubicBezTo>
                <a:lnTo>
                  <a:pt x="1939862" y="756990"/>
                </a:lnTo>
                <a:lnTo>
                  <a:pt x="1911258" y="756990"/>
                </a:lnTo>
                <a:lnTo>
                  <a:pt x="1911258" y="770191"/>
                </a:lnTo>
                <a:cubicBezTo>
                  <a:pt x="1911258" y="775525"/>
                  <a:pt x="1910991" y="780159"/>
                  <a:pt x="1910458" y="784093"/>
                </a:cubicBezTo>
                <a:cubicBezTo>
                  <a:pt x="1909925" y="788027"/>
                  <a:pt x="1908958" y="791727"/>
                  <a:pt x="1907558" y="795195"/>
                </a:cubicBezTo>
                <a:cubicBezTo>
                  <a:pt x="1906158" y="798662"/>
                  <a:pt x="1904190" y="802062"/>
                  <a:pt x="1901657" y="805396"/>
                </a:cubicBezTo>
                <a:cubicBezTo>
                  <a:pt x="1899123" y="808730"/>
                  <a:pt x="1895923" y="812397"/>
                  <a:pt x="1892056" y="816397"/>
                </a:cubicBezTo>
                <a:lnTo>
                  <a:pt x="1886855" y="812597"/>
                </a:lnTo>
                <a:cubicBezTo>
                  <a:pt x="1890589" y="808996"/>
                  <a:pt x="1893656" y="805696"/>
                  <a:pt x="1896056" y="802696"/>
                </a:cubicBezTo>
                <a:cubicBezTo>
                  <a:pt x="1898457" y="799695"/>
                  <a:pt x="1900323" y="796595"/>
                  <a:pt x="1901657" y="793394"/>
                </a:cubicBezTo>
                <a:cubicBezTo>
                  <a:pt x="1902990" y="790194"/>
                  <a:pt x="1903924" y="786693"/>
                  <a:pt x="1904457" y="782893"/>
                </a:cubicBezTo>
                <a:cubicBezTo>
                  <a:pt x="1904991" y="779093"/>
                  <a:pt x="1905257" y="774592"/>
                  <a:pt x="1905257" y="769391"/>
                </a:cubicBezTo>
                <a:close/>
                <a:moveTo>
                  <a:pt x="1070305" y="750589"/>
                </a:moveTo>
                <a:lnTo>
                  <a:pt x="1070305" y="773592"/>
                </a:lnTo>
                <a:lnTo>
                  <a:pt x="1167918" y="773592"/>
                </a:lnTo>
                <a:lnTo>
                  <a:pt x="1167918" y="750589"/>
                </a:lnTo>
                <a:close/>
                <a:moveTo>
                  <a:pt x="4390834" y="746388"/>
                </a:moveTo>
                <a:lnTo>
                  <a:pt x="4478846" y="746388"/>
                </a:lnTo>
                <a:lnTo>
                  <a:pt x="4478846" y="752989"/>
                </a:lnTo>
                <a:lnTo>
                  <a:pt x="4438040" y="752989"/>
                </a:lnTo>
                <a:lnTo>
                  <a:pt x="4438040" y="800795"/>
                </a:lnTo>
                <a:lnTo>
                  <a:pt x="4491447" y="800795"/>
                </a:lnTo>
                <a:lnTo>
                  <a:pt x="4491447" y="807396"/>
                </a:lnTo>
                <a:lnTo>
                  <a:pt x="4375832" y="807396"/>
                </a:lnTo>
                <a:lnTo>
                  <a:pt x="4375832" y="800795"/>
                </a:lnTo>
                <a:lnTo>
                  <a:pt x="4431640" y="800795"/>
                </a:lnTo>
                <a:lnTo>
                  <a:pt x="4431640" y="752989"/>
                </a:lnTo>
                <a:lnTo>
                  <a:pt x="4390834" y="752989"/>
                </a:lnTo>
                <a:close/>
                <a:moveTo>
                  <a:pt x="1724835" y="735187"/>
                </a:moveTo>
                <a:lnTo>
                  <a:pt x="1724835" y="752389"/>
                </a:lnTo>
                <a:lnTo>
                  <a:pt x="1797044" y="752389"/>
                </a:lnTo>
                <a:lnTo>
                  <a:pt x="1797044" y="735187"/>
                </a:lnTo>
                <a:close/>
                <a:moveTo>
                  <a:pt x="3187189" y="734187"/>
                </a:moveTo>
                <a:lnTo>
                  <a:pt x="3187189" y="763391"/>
                </a:lnTo>
                <a:lnTo>
                  <a:pt x="3233395" y="763391"/>
                </a:lnTo>
                <a:lnTo>
                  <a:pt x="3233395" y="734187"/>
                </a:lnTo>
                <a:close/>
                <a:moveTo>
                  <a:pt x="2777614" y="734187"/>
                </a:moveTo>
                <a:lnTo>
                  <a:pt x="2777614" y="763391"/>
                </a:lnTo>
                <a:lnTo>
                  <a:pt x="2823820" y="763391"/>
                </a:lnTo>
                <a:lnTo>
                  <a:pt x="2823820" y="734187"/>
                </a:lnTo>
                <a:close/>
                <a:moveTo>
                  <a:pt x="2558387" y="734187"/>
                </a:moveTo>
                <a:lnTo>
                  <a:pt x="2558387" y="752989"/>
                </a:lnTo>
                <a:lnTo>
                  <a:pt x="2614794" y="752989"/>
                </a:lnTo>
                <a:lnTo>
                  <a:pt x="2614794" y="734187"/>
                </a:lnTo>
                <a:close/>
                <a:moveTo>
                  <a:pt x="302362" y="728986"/>
                </a:moveTo>
                <a:lnTo>
                  <a:pt x="302362" y="763591"/>
                </a:lnTo>
                <a:lnTo>
                  <a:pt x="352168" y="763591"/>
                </a:lnTo>
                <a:lnTo>
                  <a:pt x="352168" y="728986"/>
                </a:lnTo>
                <a:close/>
                <a:moveTo>
                  <a:pt x="245155" y="728986"/>
                </a:moveTo>
                <a:lnTo>
                  <a:pt x="245155" y="763591"/>
                </a:lnTo>
                <a:lnTo>
                  <a:pt x="295761" y="763591"/>
                </a:lnTo>
                <a:lnTo>
                  <a:pt x="295761" y="728986"/>
                </a:lnTo>
                <a:close/>
                <a:moveTo>
                  <a:pt x="92812" y="728986"/>
                </a:moveTo>
                <a:lnTo>
                  <a:pt x="92812" y="763591"/>
                </a:lnTo>
                <a:lnTo>
                  <a:pt x="142618" y="763591"/>
                </a:lnTo>
                <a:lnTo>
                  <a:pt x="142618" y="728986"/>
                </a:lnTo>
                <a:close/>
                <a:moveTo>
                  <a:pt x="35605" y="728986"/>
                </a:moveTo>
                <a:lnTo>
                  <a:pt x="35605" y="763591"/>
                </a:lnTo>
                <a:lnTo>
                  <a:pt x="86211" y="763591"/>
                </a:lnTo>
                <a:lnTo>
                  <a:pt x="86211" y="728986"/>
                </a:lnTo>
                <a:close/>
                <a:moveTo>
                  <a:pt x="4556656" y="727986"/>
                </a:moveTo>
                <a:lnTo>
                  <a:pt x="4556656" y="751189"/>
                </a:lnTo>
                <a:lnTo>
                  <a:pt x="4652067" y="751189"/>
                </a:lnTo>
                <a:lnTo>
                  <a:pt x="4652467" y="750789"/>
                </a:lnTo>
                <a:lnTo>
                  <a:pt x="4652467" y="727986"/>
                </a:lnTo>
                <a:close/>
                <a:moveTo>
                  <a:pt x="3786311" y="726586"/>
                </a:moveTo>
                <a:lnTo>
                  <a:pt x="3786311" y="760790"/>
                </a:lnTo>
                <a:lnTo>
                  <a:pt x="3843918" y="760790"/>
                </a:lnTo>
                <a:lnTo>
                  <a:pt x="3843918" y="726586"/>
                </a:lnTo>
                <a:close/>
                <a:moveTo>
                  <a:pt x="3721903" y="726586"/>
                </a:moveTo>
                <a:lnTo>
                  <a:pt x="3721903" y="760790"/>
                </a:lnTo>
                <a:lnTo>
                  <a:pt x="3779310" y="760790"/>
                </a:lnTo>
                <a:lnTo>
                  <a:pt x="3779310" y="726586"/>
                </a:lnTo>
                <a:close/>
                <a:moveTo>
                  <a:pt x="238354" y="722785"/>
                </a:moveTo>
                <a:lnTo>
                  <a:pt x="359369" y="722785"/>
                </a:lnTo>
                <a:lnTo>
                  <a:pt x="359369" y="769791"/>
                </a:lnTo>
                <a:lnTo>
                  <a:pt x="245155" y="769791"/>
                </a:lnTo>
                <a:lnTo>
                  <a:pt x="245155" y="789794"/>
                </a:lnTo>
                <a:cubicBezTo>
                  <a:pt x="245155" y="793261"/>
                  <a:pt x="245388" y="796128"/>
                  <a:pt x="245855" y="798395"/>
                </a:cubicBezTo>
                <a:cubicBezTo>
                  <a:pt x="246322" y="800662"/>
                  <a:pt x="247222" y="802429"/>
                  <a:pt x="248555" y="803696"/>
                </a:cubicBezTo>
                <a:cubicBezTo>
                  <a:pt x="249889" y="804962"/>
                  <a:pt x="251689" y="805863"/>
                  <a:pt x="253956" y="806396"/>
                </a:cubicBezTo>
                <a:cubicBezTo>
                  <a:pt x="256223" y="806929"/>
                  <a:pt x="259090" y="807263"/>
                  <a:pt x="262557" y="807396"/>
                </a:cubicBezTo>
                <a:cubicBezTo>
                  <a:pt x="291494" y="808330"/>
                  <a:pt x="320431" y="808330"/>
                  <a:pt x="349368" y="807396"/>
                </a:cubicBezTo>
                <a:cubicBezTo>
                  <a:pt x="353235" y="807263"/>
                  <a:pt x="356435" y="806863"/>
                  <a:pt x="358969" y="806196"/>
                </a:cubicBezTo>
                <a:cubicBezTo>
                  <a:pt x="361503" y="805529"/>
                  <a:pt x="363603" y="804562"/>
                  <a:pt x="365270" y="803296"/>
                </a:cubicBezTo>
                <a:cubicBezTo>
                  <a:pt x="366937" y="802029"/>
                  <a:pt x="368203" y="800329"/>
                  <a:pt x="369070" y="798195"/>
                </a:cubicBezTo>
                <a:cubicBezTo>
                  <a:pt x="369937" y="796061"/>
                  <a:pt x="370637" y="793394"/>
                  <a:pt x="371170" y="790194"/>
                </a:cubicBezTo>
                <a:cubicBezTo>
                  <a:pt x="371304" y="788860"/>
                  <a:pt x="371471" y="787427"/>
                  <a:pt x="371671" y="785893"/>
                </a:cubicBezTo>
                <a:cubicBezTo>
                  <a:pt x="371871" y="784360"/>
                  <a:pt x="372071" y="782860"/>
                  <a:pt x="372271" y="781393"/>
                </a:cubicBezTo>
                <a:cubicBezTo>
                  <a:pt x="372471" y="779926"/>
                  <a:pt x="372604" y="778659"/>
                  <a:pt x="372671" y="777592"/>
                </a:cubicBezTo>
                <a:cubicBezTo>
                  <a:pt x="372737" y="776526"/>
                  <a:pt x="372771" y="775792"/>
                  <a:pt x="372771" y="775392"/>
                </a:cubicBezTo>
                <a:lnTo>
                  <a:pt x="378971" y="777592"/>
                </a:lnTo>
                <a:cubicBezTo>
                  <a:pt x="378971" y="778392"/>
                  <a:pt x="378838" y="780326"/>
                  <a:pt x="378571" y="783393"/>
                </a:cubicBezTo>
                <a:cubicBezTo>
                  <a:pt x="378305" y="786460"/>
                  <a:pt x="377905" y="789394"/>
                  <a:pt x="377371" y="792194"/>
                </a:cubicBezTo>
                <a:cubicBezTo>
                  <a:pt x="376704" y="796061"/>
                  <a:pt x="375804" y="799328"/>
                  <a:pt x="374671" y="801995"/>
                </a:cubicBezTo>
                <a:cubicBezTo>
                  <a:pt x="373537" y="804662"/>
                  <a:pt x="371971" y="806863"/>
                  <a:pt x="369970" y="808596"/>
                </a:cubicBezTo>
                <a:cubicBezTo>
                  <a:pt x="367970" y="810330"/>
                  <a:pt x="365370" y="811630"/>
                  <a:pt x="362169" y="812497"/>
                </a:cubicBezTo>
                <a:cubicBezTo>
                  <a:pt x="358969" y="813364"/>
                  <a:pt x="354968" y="813864"/>
                  <a:pt x="350168" y="813997"/>
                </a:cubicBezTo>
                <a:cubicBezTo>
                  <a:pt x="320698" y="815064"/>
                  <a:pt x="291227" y="815064"/>
                  <a:pt x="261757" y="813997"/>
                </a:cubicBezTo>
                <a:cubicBezTo>
                  <a:pt x="257356" y="813864"/>
                  <a:pt x="253656" y="813397"/>
                  <a:pt x="250655" y="812597"/>
                </a:cubicBezTo>
                <a:cubicBezTo>
                  <a:pt x="247655" y="811797"/>
                  <a:pt x="245255" y="810496"/>
                  <a:pt x="243454" y="808696"/>
                </a:cubicBezTo>
                <a:cubicBezTo>
                  <a:pt x="241654" y="806896"/>
                  <a:pt x="240354" y="804529"/>
                  <a:pt x="239554" y="801595"/>
                </a:cubicBezTo>
                <a:cubicBezTo>
                  <a:pt x="238754" y="798662"/>
                  <a:pt x="238354" y="794995"/>
                  <a:pt x="238354" y="790594"/>
                </a:cubicBezTo>
                <a:close/>
                <a:moveTo>
                  <a:pt x="28804" y="722785"/>
                </a:moveTo>
                <a:lnTo>
                  <a:pt x="149819" y="722785"/>
                </a:lnTo>
                <a:lnTo>
                  <a:pt x="149819" y="769791"/>
                </a:lnTo>
                <a:lnTo>
                  <a:pt x="35605" y="769791"/>
                </a:lnTo>
                <a:lnTo>
                  <a:pt x="35605" y="789794"/>
                </a:lnTo>
                <a:cubicBezTo>
                  <a:pt x="35605" y="793261"/>
                  <a:pt x="35838" y="796128"/>
                  <a:pt x="36305" y="798395"/>
                </a:cubicBezTo>
                <a:cubicBezTo>
                  <a:pt x="36772" y="800662"/>
                  <a:pt x="37672" y="802429"/>
                  <a:pt x="39005" y="803696"/>
                </a:cubicBezTo>
                <a:cubicBezTo>
                  <a:pt x="40339" y="804962"/>
                  <a:pt x="42139" y="805863"/>
                  <a:pt x="44406" y="806396"/>
                </a:cubicBezTo>
                <a:cubicBezTo>
                  <a:pt x="46673" y="806929"/>
                  <a:pt x="49540" y="807263"/>
                  <a:pt x="53007" y="807396"/>
                </a:cubicBezTo>
                <a:cubicBezTo>
                  <a:pt x="81944" y="808330"/>
                  <a:pt x="110881" y="808330"/>
                  <a:pt x="139818" y="807396"/>
                </a:cubicBezTo>
                <a:cubicBezTo>
                  <a:pt x="143685" y="807263"/>
                  <a:pt x="146885" y="806863"/>
                  <a:pt x="149419" y="806196"/>
                </a:cubicBezTo>
                <a:cubicBezTo>
                  <a:pt x="151953" y="805529"/>
                  <a:pt x="154053" y="804562"/>
                  <a:pt x="155720" y="803296"/>
                </a:cubicBezTo>
                <a:cubicBezTo>
                  <a:pt x="157387" y="802029"/>
                  <a:pt x="158653" y="800329"/>
                  <a:pt x="159520" y="798195"/>
                </a:cubicBezTo>
                <a:cubicBezTo>
                  <a:pt x="160387" y="796061"/>
                  <a:pt x="161087" y="793394"/>
                  <a:pt x="161620" y="790194"/>
                </a:cubicBezTo>
                <a:cubicBezTo>
                  <a:pt x="161754" y="788860"/>
                  <a:pt x="161921" y="787427"/>
                  <a:pt x="162121" y="785893"/>
                </a:cubicBezTo>
                <a:cubicBezTo>
                  <a:pt x="162321" y="784360"/>
                  <a:pt x="162521" y="782860"/>
                  <a:pt x="162721" y="781393"/>
                </a:cubicBezTo>
                <a:cubicBezTo>
                  <a:pt x="162921" y="779926"/>
                  <a:pt x="163054" y="778659"/>
                  <a:pt x="163121" y="777592"/>
                </a:cubicBezTo>
                <a:cubicBezTo>
                  <a:pt x="163187" y="776526"/>
                  <a:pt x="163221" y="775792"/>
                  <a:pt x="163221" y="775392"/>
                </a:cubicBezTo>
                <a:lnTo>
                  <a:pt x="169421" y="777592"/>
                </a:lnTo>
                <a:cubicBezTo>
                  <a:pt x="169421" y="778392"/>
                  <a:pt x="169288" y="780326"/>
                  <a:pt x="169021" y="783393"/>
                </a:cubicBezTo>
                <a:cubicBezTo>
                  <a:pt x="168755" y="786460"/>
                  <a:pt x="168355" y="789394"/>
                  <a:pt x="167821" y="792194"/>
                </a:cubicBezTo>
                <a:cubicBezTo>
                  <a:pt x="167155" y="796061"/>
                  <a:pt x="166254" y="799328"/>
                  <a:pt x="165121" y="801995"/>
                </a:cubicBezTo>
                <a:cubicBezTo>
                  <a:pt x="163987" y="804662"/>
                  <a:pt x="162421" y="806863"/>
                  <a:pt x="160420" y="808596"/>
                </a:cubicBezTo>
                <a:cubicBezTo>
                  <a:pt x="158420" y="810330"/>
                  <a:pt x="155820" y="811630"/>
                  <a:pt x="152619" y="812497"/>
                </a:cubicBezTo>
                <a:cubicBezTo>
                  <a:pt x="149419" y="813364"/>
                  <a:pt x="145418" y="813864"/>
                  <a:pt x="140618" y="813997"/>
                </a:cubicBezTo>
                <a:cubicBezTo>
                  <a:pt x="111148" y="815064"/>
                  <a:pt x="81677" y="815064"/>
                  <a:pt x="52207" y="813997"/>
                </a:cubicBezTo>
                <a:cubicBezTo>
                  <a:pt x="47806" y="813864"/>
                  <a:pt x="44106" y="813397"/>
                  <a:pt x="41105" y="812597"/>
                </a:cubicBezTo>
                <a:cubicBezTo>
                  <a:pt x="38105" y="811797"/>
                  <a:pt x="35705" y="810496"/>
                  <a:pt x="33905" y="808696"/>
                </a:cubicBezTo>
                <a:cubicBezTo>
                  <a:pt x="32104" y="806896"/>
                  <a:pt x="30804" y="804529"/>
                  <a:pt x="30004" y="801595"/>
                </a:cubicBezTo>
                <a:cubicBezTo>
                  <a:pt x="29204" y="798662"/>
                  <a:pt x="28804" y="794995"/>
                  <a:pt x="28804" y="790594"/>
                </a:cubicBezTo>
                <a:close/>
                <a:moveTo>
                  <a:pt x="1070305" y="721985"/>
                </a:moveTo>
                <a:lnTo>
                  <a:pt x="1070305" y="744388"/>
                </a:lnTo>
                <a:lnTo>
                  <a:pt x="1167918" y="744388"/>
                </a:lnTo>
                <a:lnTo>
                  <a:pt x="1167918" y="721985"/>
                </a:lnTo>
                <a:close/>
                <a:moveTo>
                  <a:pt x="1892856" y="721785"/>
                </a:moveTo>
                <a:lnTo>
                  <a:pt x="1959464" y="721785"/>
                </a:lnTo>
                <a:lnTo>
                  <a:pt x="1959464" y="727986"/>
                </a:lnTo>
                <a:lnTo>
                  <a:pt x="1892856" y="727986"/>
                </a:lnTo>
                <a:close/>
                <a:moveTo>
                  <a:pt x="4821612" y="719185"/>
                </a:moveTo>
                <a:cubicBezTo>
                  <a:pt x="4823479" y="721052"/>
                  <a:pt x="4825879" y="723586"/>
                  <a:pt x="4828813" y="726786"/>
                </a:cubicBezTo>
                <a:cubicBezTo>
                  <a:pt x="4831746" y="729986"/>
                  <a:pt x="4834747" y="733387"/>
                  <a:pt x="4837814" y="736987"/>
                </a:cubicBezTo>
                <a:cubicBezTo>
                  <a:pt x="4840881" y="740588"/>
                  <a:pt x="4843748" y="744055"/>
                  <a:pt x="4846415" y="747389"/>
                </a:cubicBezTo>
                <a:cubicBezTo>
                  <a:pt x="4849082" y="750722"/>
                  <a:pt x="4851082" y="753389"/>
                  <a:pt x="4852416" y="755390"/>
                </a:cubicBezTo>
                <a:lnTo>
                  <a:pt x="4847216" y="760190"/>
                </a:lnTo>
                <a:cubicBezTo>
                  <a:pt x="4846015" y="758190"/>
                  <a:pt x="4844115" y="755523"/>
                  <a:pt x="4841514" y="752189"/>
                </a:cubicBezTo>
                <a:cubicBezTo>
                  <a:pt x="4838914" y="748855"/>
                  <a:pt x="4836080" y="745388"/>
                  <a:pt x="4833014" y="741788"/>
                </a:cubicBezTo>
                <a:cubicBezTo>
                  <a:pt x="4829946" y="738187"/>
                  <a:pt x="4826912" y="734754"/>
                  <a:pt x="4823912" y="731487"/>
                </a:cubicBezTo>
                <a:cubicBezTo>
                  <a:pt x="4820912" y="728220"/>
                  <a:pt x="4818478" y="725719"/>
                  <a:pt x="4816612" y="723986"/>
                </a:cubicBezTo>
                <a:close/>
                <a:moveTo>
                  <a:pt x="830876" y="718785"/>
                </a:moveTo>
                <a:lnTo>
                  <a:pt x="1007098" y="718785"/>
                </a:lnTo>
                <a:lnTo>
                  <a:pt x="1007098" y="726386"/>
                </a:lnTo>
                <a:lnTo>
                  <a:pt x="830876" y="726386"/>
                </a:lnTo>
                <a:close/>
                <a:moveTo>
                  <a:pt x="1354665" y="713984"/>
                </a:moveTo>
                <a:lnTo>
                  <a:pt x="1354665" y="735387"/>
                </a:lnTo>
                <a:lnTo>
                  <a:pt x="1394270" y="735387"/>
                </a:lnTo>
                <a:lnTo>
                  <a:pt x="1394270" y="713984"/>
                </a:lnTo>
                <a:close/>
                <a:moveTo>
                  <a:pt x="1308459" y="713984"/>
                </a:moveTo>
                <a:lnTo>
                  <a:pt x="1308459" y="735387"/>
                </a:lnTo>
                <a:lnTo>
                  <a:pt x="1348264" y="735387"/>
                </a:lnTo>
                <a:lnTo>
                  <a:pt x="1348264" y="713984"/>
                </a:lnTo>
                <a:close/>
                <a:moveTo>
                  <a:pt x="1724835" y="712984"/>
                </a:moveTo>
                <a:lnTo>
                  <a:pt x="1724835" y="729586"/>
                </a:lnTo>
                <a:lnTo>
                  <a:pt x="1797044" y="729586"/>
                </a:lnTo>
                <a:lnTo>
                  <a:pt x="1797044" y="712984"/>
                </a:lnTo>
                <a:close/>
                <a:moveTo>
                  <a:pt x="2321833" y="712784"/>
                </a:moveTo>
                <a:lnTo>
                  <a:pt x="2436248" y="712784"/>
                </a:lnTo>
                <a:lnTo>
                  <a:pt x="2436248" y="719385"/>
                </a:lnTo>
                <a:lnTo>
                  <a:pt x="2399443" y="719385"/>
                </a:lnTo>
                <a:lnTo>
                  <a:pt x="2399443" y="793194"/>
                </a:lnTo>
                <a:cubicBezTo>
                  <a:pt x="2399443" y="797195"/>
                  <a:pt x="2399043" y="800462"/>
                  <a:pt x="2398243" y="802996"/>
                </a:cubicBezTo>
                <a:cubicBezTo>
                  <a:pt x="2397443" y="805529"/>
                  <a:pt x="2396142" y="807596"/>
                  <a:pt x="2394342" y="809196"/>
                </a:cubicBezTo>
                <a:cubicBezTo>
                  <a:pt x="2392542" y="810797"/>
                  <a:pt x="2390175" y="811997"/>
                  <a:pt x="2387241" y="812797"/>
                </a:cubicBezTo>
                <a:cubicBezTo>
                  <a:pt x="2384308" y="813597"/>
                  <a:pt x="2380641" y="814197"/>
                  <a:pt x="2376240" y="814597"/>
                </a:cubicBezTo>
                <a:lnTo>
                  <a:pt x="2356838" y="816397"/>
                </a:lnTo>
                <a:lnTo>
                  <a:pt x="2354837" y="809196"/>
                </a:lnTo>
                <a:lnTo>
                  <a:pt x="2375040" y="807396"/>
                </a:lnTo>
                <a:cubicBezTo>
                  <a:pt x="2378374" y="807129"/>
                  <a:pt x="2381174" y="806729"/>
                  <a:pt x="2383441" y="806196"/>
                </a:cubicBezTo>
                <a:cubicBezTo>
                  <a:pt x="2385708" y="805663"/>
                  <a:pt x="2387508" y="804829"/>
                  <a:pt x="2388842" y="803696"/>
                </a:cubicBezTo>
                <a:cubicBezTo>
                  <a:pt x="2390175" y="802562"/>
                  <a:pt x="2391142" y="801062"/>
                  <a:pt x="2391742" y="799195"/>
                </a:cubicBezTo>
                <a:cubicBezTo>
                  <a:pt x="2392342" y="797328"/>
                  <a:pt x="2392642" y="794861"/>
                  <a:pt x="2392642" y="791794"/>
                </a:cubicBezTo>
                <a:lnTo>
                  <a:pt x="2392642" y="719385"/>
                </a:lnTo>
                <a:lnTo>
                  <a:pt x="2321833" y="719385"/>
                </a:lnTo>
                <a:close/>
                <a:moveTo>
                  <a:pt x="671932" y="710184"/>
                </a:moveTo>
                <a:cubicBezTo>
                  <a:pt x="673532" y="711651"/>
                  <a:pt x="675532" y="713551"/>
                  <a:pt x="677933" y="715885"/>
                </a:cubicBezTo>
                <a:cubicBezTo>
                  <a:pt x="680333" y="718218"/>
                  <a:pt x="682866" y="720752"/>
                  <a:pt x="685534" y="723486"/>
                </a:cubicBezTo>
                <a:cubicBezTo>
                  <a:pt x="688201" y="726219"/>
                  <a:pt x="690834" y="728920"/>
                  <a:pt x="693435" y="731587"/>
                </a:cubicBezTo>
                <a:cubicBezTo>
                  <a:pt x="696035" y="734254"/>
                  <a:pt x="698269" y="736587"/>
                  <a:pt x="700135" y="738587"/>
                </a:cubicBezTo>
                <a:lnTo>
                  <a:pt x="695735" y="743388"/>
                </a:lnTo>
                <a:cubicBezTo>
                  <a:pt x="694001" y="741388"/>
                  <a:pt x="691868" y="739088"/>
                  <a:pt x="689334" y="736487"/>
                </a:cubicBezTo>
                <a:cubicBezTo>
                  <a:pt x="686800" y="733887"/>
                  <a:pt x="684233" y="731220"/>
                  <a:pt x="681633" y="728486"/>
                </a:cubicBezTo>
                <a:cubicBezTo>
                  <a:pt x="679033" y="725753"/>
                  <a:pt x="676466" y="723186"/>
                  <a:pt x="673932" y="720785"/>
                </a:cubicBezTo>
                <a:cubicBezTo>
                  <a:pt x="671398" y="718385"/>
                  <a:pt x="669265" y="716451"/>
                  <a:pt x="667531" y="714985"/>
                </a:cubicBezTo>
                <a:close/>
                <a:moveTo>
                  <a:pt x="3307328" y="706783"/>
                </a:moveTo>
                <a:lnTo>
                  <a:pt x="3307328" y="727586"/>
                </a:lnTo>
                <a:cubicBezTo>
                  <a:pt x="3307328" y="730920"/>
                  <a:pt x="3307328" y="734054"/>
                  <a:pt x="3307328" y="736987"/>
                </a:cubicBezTo>
                <a:cubicBezTo>
                  <a:pt x="3307328" y="739921"/>
                  <a:pt x="3307261" y="742721"/>
                  <a:pt x="3307128" y="745388"/>
                </a:cubicBezTo>
                <a:lnTo>
                  <a:pt x="3333131" y="745388"/>
                </a:lnTo>
                <a:lnTo>
                  <a:pt x="3333131" y="706783"/>
                </a:lnTo>
                <a:close/>
                <a:moveTo>
                  <a:pt x="1241251" y="706783"/>
                </a:moveTo>
                <a:lnTo>
                  <a:pt x="1272854" y="706783"/>
                </a:lnTo>
                <a:lnTo>
                  <a:pt x="1272854" y="792594"/>
                </a:lnTo>
                <a:cubicBezTo>
                  <a:pt x="1274055" y="791394"/>
                  <a:pt x="1275822" y="789594"/>
                  <a:pt x="1278155" y="787194"/>
                </a:cubicBezTo>
                <a:cubicBezTo>
                  <a:pt x="1280489" y="784793"/>
                  <a:pt x="1282856" y="782393"/>
                  <a:pt x="1285256" y="779993"/>
                </a:cubicBezTo>
                <a:cubicBezTo>
                  <a:pt x="1287656" y="777592"/>
                  <a:pt x="1289757" y="775459"/>
                  <a:pt x="1291557" y="773592"/>
                </a:cubicBezTo>
                <a:cubicBezTo>
                  <a:pt x="1293357" y="771725"/>
                  <a:pt x="1294391" y="770658"/>
                  <a:pt x="1294657" y="770391"/>
                </a:cubicBezTo>
                <a:lnTo>
                  <a:pt x="1297458" y="776592"/>
                </a:lnTo>
                <a:cubicBezTo>
                  <a:pt x="1297191" y="776726"/>
                  <a:pt x="1295924" y="777959"/>
                  <a:pt x="1293657" y="780293"/>
                </a:cubicBezTo>
                <a:cubicBezTo>
                  <a:pt x="1291390" y="782626"/>
                  <a:pt x="1288823" y="785193"/>
                  <a:pt x="1285956" y="787994"/>
                </a:cubicBezTo>
                <a:cubicBezTo>
                  <a:pt x="1283089" y="790794"/>
                  <a:pt x="1280322" y="793494"/>
                  <a:pt x="1277655" y="796095"/>
                </a:cubicBezTo>
                <a:cubicBezTo>
                  <a:pt x="1274988" y="798695"/>
                  <a:pt x="1273255" y="800329"/>
                  <a:pt x="1272454" y="800995"/>
                </a:cubicBezTo>
                <a:cubicBezTo>
                  <a:pt x="1272054" y="801529"/>
                  <a:pt x="1271488" y="802229"/>
                  <a:pt x="1270754" y="803096"/>
                </a:cubicBezTo>
                <a:cubicBezTo>
                  <a:pt x="1270021" y="803962"/>
                  <a:pt x="1268921" y="805396"/>
                  <a:pt x="1267454" y="807396"/>
                </a:cubicBezTo>
                <a:lnTo>
                  <a:pt x="1262853" y="802596"/>
                </a:lnTo>
                <a:cubicBezTo>
                  <a:pt x="1264453" y="800729"/>
                  <a:pt x="1265454" y="799362"/>
                  <a:pt x="1265854" y="798495"/>
                </a:cubicBezTo>
                <a:cubicBezTo>
                  <a:pt x="1266254" y="797628"/>
                  <a:pt x="1266454" y="796661"/>
                  <a:pt x="1266454" y="795595"/>
                </a:cubicBezTo>
                <a:lnTo>
                  <a:pt x="1266454" y="713384"/>
                </a:lnTo>
                <a:lnTo>
                  <a:pt x="1241251" y="713384"/>
                </a:lnTo>
                <a:close/>
                <a:moveTo>
                  <a:pt x="5263191" y="698983"/>
                </a:moveTo>
                <a:lnTo>
                  <a:pt x="5269592" y="701783"/>
                </a:lnTo>
                <a:cubicBezTo>
                  <a:pt x="5264791" y="714851"/>
                  <a:pt x="5259157" y="726519"/>
                  <a:pt x="5252690" y="736787"/>
                </a:cubicBezTo>
                <a:cubicBezTo>
                  <a:pt x="5246222" y="747055"/>
                  <a:pt x="5238588" y="756523"/>
                  <a:pt x="5229787" y="765191"/>
                </a:cubicBezTo>
                <a:cubicBezTo>
                  <a:pt x="5240055" y="774259"/>
                  <a:pt x="5252024" y="782293"/>
                  <a:pt x="5265692" y="789294"/>
                </a:cubicBezTo>
                <a:cubicBezTo>
                  <a:pt x="5279360" y="796295"/>
                  <a:pt x="5295329" y="802929"/>
                  <a:pt x="5313598" y="809196"/>
                </a:cubicBezTo>
                <a:lnTo>
                  <a:pt x="5310397" y="816597"/>
                </a:lnTo>
                <a:cubicBezTo>
                  <a:pt x="5291728" y="809796"/>
                  <a:pt x="5275393" y="802729"/>
                  <a:pt x="5261390" y="795395"/>
                </a:cubicBezTo>
                <a:cubicBezTo>
                  <a:pt x="5247390" y="788060"/>
                  <a:pt x="5235054" y="779593"/>
                  <a:pt x="5224386" y="769991"/>
                </a:cubicBezTo>
                <a:cubicBezTo>
                  <a:pt x="5213985" y="779193"/>
                  <a:pt x="5201717" y="787660"/>
                  <a:pt x="5187582" y="795395"/>
                </a:cubicBezTo>
                <a:cubicBezTo>
                  <a:pt x="5173446" y="803129"/>
                  <a:pt x="5156778" y="810730"/>
                  <a:pt x="5137576" y="818197"/>
                </a:cubicBezTo>
                <a:lnTo>
                  <a:pt x="5134375" y="810997"/>
                </a:lnTo>
                <a:cubicBezTo>
                  <a:pt x="5153044" y="803929"/>
                  <a:pt x="5169280" y="796695"/>
                  <a:pt x="5183081" y="789294"/>
                </a:cubicBezTo>
                <a:cubicBezTo>
                  <a:pt x="5196883" y="781893"/>
                  <a:pt x="5208918" y="773792"/>
                  <a:pt x="5219186" y="764991"/>
                </a:cubicBezTo>
                <a:cubicBezTo>
                  <a:pt x="5210518" y="756590"/>
                  <a:pt x="5202984" y="747255"/>
                  <a:pt x="5196582" y="736987"/>
                </a:cubicBezTo>
                <a:cubicBezTo>
                  <a:pt x="5190182" y="726719"/>
                  <a:pt x="5184448" y="715051"/>
                  <a:pt x="5179380" y="701983"/>
                </a:cubicBezTo>
                <a:lnTo>
                  <a:pt x="5185982" y="699183"/>
                </a:lnTo>
                <a:cubicBezTo>
                  <a:pt x="5190782" y="711851"/>
                  <a:pt x="5196282" y="723152"/>
                  <a:pt x="5202484" y="733087"/>
                </a:cubicBezTo>
                <a:cubicBezTo>
                  <a:pt x="5208684" y="743021"/>
                  <a:pt x="5215986" y="752056"/>
                  <a:pt x="5224386" y="760190"/>
                </a:cubicBezTo>
                <a:cubicBezTo>
                  <a:pt x="5233187" y="751789"/>
                  <a:pt x="5240688" y="742621"/>
                  <a:pt x="5246890" y="732687"/>
                </a:cubicBezTo>
                <a:cubicBezTo>
                  <a:pt x="5253090" y="722752"/>
                  <a:pt x="5258524" y="711517"/>
                  <a:pt x="5263191" y="698983"/>
                </a:cubicBezTo>
                <a:close/>
                <a:moveTo>
                  <a:pt x="4556656" y="698182"/>
                </a:moveTo>
                <a:lnTo>
                  <a:pt x="4556656" y="721585"/>
                </a:lnTo>
                <a:lnTo>
                  <a:pt x="4652467" y="721585"/>
                </a:lnTo>
                <a:lnTo>
                  <a:pt x="4652467" y="698182"/>
                </a:lnTo>
                <a:close/>
                <a:moveTo>
                  <a:pt x="3172387" y="696182"/>
                </a:moveTo>
                <a:lnTo>
                  <a:pt x="3253797" y="696182"/>
                </a:lnTo>
                <a:lnTo>
                  <a:pt x="3253797" y="702383"/>
                </a:lnTo>
                <a:lnTo>
                  <a:pt x="3214192" y="702383"/>
                </a:lnTo>
                <a:cubicBezTo>
                  <a:pt x="3213526" y="706250"/>
                  <a:pt x="3212759" y="710517"/>
                  <a:pt x="3211892" y="715185"/>
                </a:cubicBezTo>
                <a:cubicBezTo>
                  <a:pt x="3211025" y="719852"/>
                  <a:pt x="3210192" y="724119"/>
                  <a:pt x="3209392" y="727986"/>
                </a:cubicBezTo>
                <a:lnTo>
                  <a:pt x="3239796" y="727986"/>
                </a:lnTo>
                <a:lnTo>
                  <a:pt x="3239796" y="818197"/>
                </a:lnTo>
                <a:lnTo>
                  <a:pt x="3233395" y="818197"/>
                </a:lnTo>
                <a:lnTo>
                  <a:pt x="3233395" y="805796"/>
                </a:lnTo>
                <a:lnTo>
                  <a:pt x="3187189" y="805796"/>
                </a:lnTo>
                <a:lnTo>
                  <a:pt x="3187189" y="818598"/>
                </a:lnTo>
                <a:lnTo>
                  <a:pt x="3180788" y="818598"/>
                </a:lnTo>
                <a:lnTo>
                  <a:pt x="3180788" y="727986"/>
                </a:lnTo>
                <a:lnTo>
                  <a:pt x="3202991" y="727986"/>
                </a:lnTo>
                <a:cubicBezTo>
                  <a:pt x="3203924" y="724119"/>
                  <a:pt x="3204791" y="719852"/>
                  <a:pt x="3205591" y="715185"/>
                </a:cubicBezTo>
                <a:cubicBezTo>
                  <a:pt x="3206391" y="710517"/>
                  <a:pt x="3207124" y="706250"/>
                  <a:pt x="3207791" y="702383"/>
                </a:cubicBezTo>
                <a:lnTo>
                  <a:pt x="3172387" y="702383"/>
                </a:lnTo>
                <a:close/>
                <a:moveTo>
                  <a:pt x="2762812" y="696182"/>
                </a:moveTo>
                <a:lnTo>
                  <a:pt x="2844222" y="696182"/>
                </a:lnTo>
                <a:lnTo>
                  <a:pt x="2844222" y="702383"/>
                </a:lnTo>
                <a:lnTo>
                  <a:pt x="2804617" y="702383"/>
                </a:lnTo>
                <a:cubicBezTo>
                  <a:pt x="2803950" y="706250"/>
                  <a:pt x="2803184" y="710517"/>
                  <a:pt x="2802317" y="715185"/>
                </a:cubicBezTo>
                <a:cubicBezTo>
                  <a:pt x="2801450" y="719852"/>
                  <a:pt x="2800617" y="724119"/>
                  <a:pt x="2799816" y="727986"/>
                </a:cubicBezTo>
                <a:lnTo>
                  <a:pt x="2830220" y="727986"/>
                </a:lnTo>
                <a:lnTo>
                  <a:pt x="2830220" y="818197"/>
                </a:lnTo>
                <a:lnTo>
                  <a:pt x="2823820" y="818197"/>
                </a:lnTo>
                <a:lnTo>
                  <a:pt x="2823820" y="805796"/>
                </a:lnTo>
                <a:lnTo>
                  <a:pt x="2777614" y="805796"/>
                </a:lnTo>
                <a:lnTo>
                  <a:pt x="2777614" y="818598"/>
                </a:lnTo>
                <a:lnTo>
                  <a:pt x="2771213" y="818598"/>
                </a:lnTo>
                <a:lnTo>
                  <a:pt x="2771213" y="727986"/>
                </a:lnTo>
                <a:lnTo>
                  <a:pt x="2793416" y="727986"/>
                </a:lnTo>
                <a:cubicBezTo>
                  <a:pt x="2794349" y="724119"/>
                  <a:pt x="2795216" y="719852"/>
                  <a:pt x="2796016" y="715185"/>
                </a:cubicBezTo>
                <a:cubicBezTo>
                  <a:pt x="2796816" y="710517"/>
                  <a:pt x="2797550" y="706250"/>
                  <a:pt x="2798216" y="702383"/>
                </a:cubicBezTo>
                <a:lnTo>
                  <a:pt x="2762812" y="702383"/>
                </a:lnTo>
                <a:close/>
                <a:moveTo>
                  <a:pt x="1070305" y="693382"/>
                </a:moveTo>
                <a:lnTo>
                  <a:pt x="1070305" y="715785"/>
                </a:lnTo>
                <a:lnTo>
                  <a:pt x="1167918" y="715785"/>
                </a:lnTo>
                <a:lnTo>
                  <a:pt x="1167918" y="693382"/>
                </a:lnTo>
                <a:close/>
                <a:moveTo>
                  <a:pt x="1887055" y="691982"/>
                </a:moveTo>
                <a:lnTo>
                  <a:pt x="1892656" y="694982"/>
                </a:lnTo>
                <a:cubicBezTo>
                  <a:pt x="1889322" y="702850"/>
                  <a:pt x="1885122" y="711051"/>
                  <a:pt x="1880054" y="719585"/>
                </a:cubicBezTo>
                <a:lnTo>
                  <a:pt x="1880054" y="817997"/>
                </a:lnTo>
                <a:lnTo>
                  <a:pt x="1873654" y="817997"/>
                </a:lnTo>
                <a:lnTo>
                  <a:pt x="1873654" y="729986"/>
                </a:lnTo>
                <a:cubicBezTo>
                  <a:pt x="1869786" y="735987"/>
                  <a:pt x="1865819" y="741721"/>
                  <a:pt x="1861752" y="747189"/>
                </a:cubicBezTo>
                <a:cubicBezTo>
                  <a:pt x="1857685" y="752656"/>
                  <a:pt x="1853851" y="757523"/>
                  <a:pt x="1850251" y="761790"/>
                </a:cubicBezTo>
                <a:lnTo>
                  <a:pt x="1846850" y="755590"/>
                </a:lnTo>
                <a:cubicBezTo>
                  <a:pt x="1850051" y="751856"/>
                  <a:pt x="1853551" y="747455"/>
                  <a:pt x="1857351" y="742388"/>
                </a:cubicBezTo>
                <a:cubicBezTo>
                  <a:pt x="1861152" y="737321"/>
                  <a:pt x="1864886" y="731920"/>
                  <a:pt x="1868553" y="726186"/>
                </a:cubicBezTo>
                <a:cubicBezTo>
                  <a:pt x="1872220" y="720452"/>
                  <a:pt x="1875687" y="714651"/>
                  <a:pt x="1878954" y="708784"/>
                </a:cubicBezTo>
                <a:cubicBezTo>
                  <a:pt x="1882221" y="702916"/>
                  <a:pt x="1884922" y="697316"/>
                  <a:pt x="1887055" y="691982"/>
                </a:cubicBezTo>
                <a:close/>
                <a:moveTo>
                  <a:pt x="2311632" y="690982"/>
                </a:moveTo>
                <a:lnTo>
                  <a:pt x="2317033" y="694982"/>
                </a:lnTo>
                <a:cubicBezTo>
                  <a:pt x="2311699" y="703650"/>
                  <a:pt x="2304964" y="712851"/>
                  <a:pt x="2296830" y="722585"/>
                </a:cubicBezTo>
                <a:lnTo>
                  <a:pt x="2296830" y="817397"/>
                </a:lnTo>
                <a:lnTo>
                  <a:pt x="2289829" y="817397"/>
                </a:lnTo>
                <a:lnTo>
                  <a:pt x="2289829" y="730787"/>
                </a:lnTo>
                <a:cubicBezTo>
                  <a:pt x="2284762" y="736521"/>
                  <a:pt x="2279628" y="742021"/>
                  <a:pt x="2274427" y="747289"/>
                </a:cubicBezTo>
                <a:cubicBezTo>
                  <a:pt x="2269227" y="752556"/>
                  <a:pt x="2264293" y="757323"/>
                  <a:pt x="2259625" y="761590"/>
                </a:cubicBezTo>
                <a:lnTo>
                  <a:pt x="2256425" y="755190"/>
                </a:lnTo>
                <a:cubicBezTo>
                  <a:pt x="2260959" y="751056"/>
                  <a:pt x="2265826" y="746322"/>
                  <a:pt x="2271027" y="740988"/>
                </a:cubicBezTo>
                <a:cubicBezTo>
                  <a:pt x="2276227" y="735654"/>
                  <a:pt x="2281328" y="730153"/>
                  <a:pt x="2286329" y="724486"/>
                </a:cubicBezTo>
                <a:cubicBezTo>
                  <a:pt x="2291329" y="718818"/>
                  <a:pt x="2296030" y="713084"/>
                  <a:pt x="2300430" y="707284"/>
                </a:cubicBezTo>
                <a:cubicBezTo>
                  <a:pt x="2304831" y="701483"/>
                  <a:pt x="2308565" y="696049"/>
                  <a:pt x="2311632" y="690982"/>
                </a:cubicBezTo>
                <a:close/>
                <a:moveTo>
                  <a:pt x="1724835" y="689381"/>
                </a:moveTo>
                <a:lnTo>
                  <a:pt x="1724835" y="707384"/>
                </a:lnTo>
                <a:lnTo>
                  <a:pt x="1797044" y="707384"/>
                </a:lnTo>
                <a:lnTo>
                  <a:pt x="1797044" y="689381"/>
                </a:lnTo>
                <a:close/>
                <a:moveTo>
                  <a:pt x="2558387" y="685581"/>
                </a:moveTo>
                <a:lnTo>
                  <a:pt x="2558387" y="705383"/>
                </a:lnTo>
                <a:lnTo>
                  <a:pt x="2610593" y="705383"/>
                </a:lnTo>
                <a:lnTo>
                  <a:pt x="2610593" y="685581"/>
                </a:lnTo>
                <a:close/>
                <a:moveTo>
                  <a:pt x="2499179" y="685581"/>
                </a:moveTo>
                <a:lnTo>
                  <a:pt x="2499179" y="705383"/>
                </a:lnTo>
                <a:lnTo>
                  <a:pt x="2551986" y="705383"/>
                </a:lnTo>
                <a:lnTo>
                  <a:pt x="2551986" y="685581"/>
                </a:lnTo>
                <a:close/>
                <a:moveTo>
                  <a:pt x="1977667" y="684781"/>
                </a:moveTo>
                <a:cubicBezTo>
                  <a:pt x="1977267" y="685848"/>
                  <a:pt x="1976900" y="686948"/>
                  <a:pt x="1976566" y="688081"/>
                </a:cubicBezTo>
                <a:cubicBezTo>
                  <a:pt x="1976233" y="689215"/>
                  <a:pt x="1975866" y="690315"/>
                  <a:pt x="1975466" y="691382"/>
                </a:cubicBezTo>
                <a:cubicBezTo>
                  <a:pt x="1976400" y="706050"/>
                  <a:pt x="1978167" y="719018"/>
                  <a:pt x="1980767" y="730286"/>
                </a:cubicBezTo>
                <a:cubicBezTo>
                  <a:pt x="1983367" y="741555"/>
                  <a:pt x="1986801" y="751856"/>
                  <a:pt x="1991068" y="761190"/>
                </a:cubicBezTo>
                <a:cubicBezTo>
                  <a:pt x="1995735" y="751056"/>
                  <a:pt x="1999302" y="739854"/>
                  <a:pt x="2001770" y="727586"/>
                </a:cubicBezTo>
                <a:cubicBezTo>
                  <a:pt x="2004236" y="715318"/>
                  <a:pt x="2006137" y="701049"/>
                  <a:pt x="2007470" y="684781"/>
                </a:cubicBezTo>
                <a:close/>
                <a:moveTo>
                  <a:pt x="3163986" y="684181"/>
                </a:moveTo>
                <a:lnTo>
                  <a:pt x="3169787" y="685581"/>
                </a:lnTo>
                <a:cubicBezTo>
                  <a:pt x="3168186" y="690915"/>
                  <a:pt x="3166453" y="696216"/>
                  <a:pt x="3164586" y="701483"/>
                </a:cubicBezTo>
                <a:cubicBezTo>
                  <a:pt x="3162719" y="706750"/>
                  <a:pt x="3160652" y="711917"/>
                  <a:pt x="3158386" y="716985"/>
                </a:cubicBezTo>
                <a:lnTo>
                  <a:pt x="3158386" y="819798"/>
                </a:lnTo>
                <a:lnTo>
                  <a:pt x="3151984" y="819798"/>
                </a:lnTo>
                <a:lnTo>
                  <a:pt x="3151984" y="730586"/>
                </a:lnTo>
                <a:cubicBezTo>
                  <a:pt x="3149184" y="736321"/>
                  <a:pt x="3146250" y="741688"/>
                  <a:pt x="3143184" y="746689"/>
                </a:cubicBezTo>
                <a:cubicBezTo>
                  <a:pt x="3140116" y="751689"/>
                  <a:pt x="3137049" y="756323"/>
                  <a:pt x="3133982" y="760590"/>
                </a:cubicBezTo>
                <a:lnTo>
                  <a:pt x="3129382" y="755790"/>
                </a:lnTo>
                <a:cubicBezTo>
                  <a:pt x="3132716" y="751522"/>
                  <a:pt x="3136016" y="746588"/>
                  <a:pt x="3139283" y="740988"/>
                </a:cubicBezTo>
                <a:cubicBezTo>
                  <a:pt x="3142550" y="735387"/>
                  <a:pt x="3145684" y="729453"/>
                  <a:pt x="3148684" y="723186"/>
                </a:cubicBezTo>
                <a:cubicBezTo>
                  <a:pt x="3151684" y="716918"/>
                  <a:pt x="3154485" y="710451"/>
                  <a:pt x="3157085" y="703783"/>
                </a:cubicBezTo>
                <a:cubicBezTo>
                  <a:pt x="3159685" y="697116"/>
                  <a:pt x="3161986" y="690581"/>
                  <a:pt x="3163986" y="684181"/>
                </a:cubicBezTo>
                <a:close/>
                <a:moveTo>
                  <a:pt x="2754411" y="684181"/>
                </a:moveTo>
                <a:lnTo>
                  <a:pt x="2760212" y="685581"/>
                </a:lnTo>
                <a:cubicBezTo>
                  <a:pt x="2758612" y="690915"/>
                  <a:pt x="2756878" y="696216"/>
                  <a:pt x="2755011" y="701483"/>
                </a:cubicBezTo>
                <a:cubicBezTo>
                  <a:pt x="2753144" y="706750"/>
                  <a:pt x="2751077" y="711917"/>
                  <a:pt x="2748811" y="716985"/>
                </a:cubicBezTo>
                <a:lnTo>
                  <a:pt x="2748811" y="819798"/>
                </a:lnTo>
                <a:lnTo>
                  <a:pt x="2742410" y="819798"/>
                </a:lnTo>
                <a:lnTo>
                  <a:pt x="2742410" y="730586"/>
                </a:lnTo>
                <a:cubicBezTo>
                  <a:pt x="2739609" y="736321"/>
                  <a:pt x="2736675" y="741688"/>
                  <a:pt x="2733609" y="746689"/>
                </a:cubicBezTo>
                <a:cubicBezTo>
                  <a:pt x="2730541" y="751689"/>
                  <a:pt x="2727474" y="756323"/>
                  <a:pt x="2724407" y="760590"/>
                </a:cubicBezTo>
                <a:lnTo>
                  <a:pt x="2719807" y="755790"/>
                </a:lnTo>
                <a:cubicBezTo>
                  <a:pt x="2723141" y="751522"/>
                  <a:pt x="2726441" y="746588"/>
                  <a:pt x="2729708" y="740988"/>
                </a:cubicBezTo>
                <a:cubicBezTo>
                  <a:pt x="2732975" y="735387"/>
                  <a:pt x="2736109" y="729453"/>
                  <a:pt x="2739109" y="723186"/>
                </a:cubicBezTo>
                <a:cubicBezTo>
                  <a:pt x="2742109" y="716918"/>
                  <a:pt x="2744910" y="710451"/>
                  <a:pt x="2747510" y="703783"/>
                </a:cubicBezTo>
                <a:cubicBezTo>
                  <a:pt x="2750110" y="697116"/>
                  <a:pt x="2752411" y="690581"/>
                  <a:pt x="2754411" y="684181"/>
                </a:cubicBezTo>
                <a:close/>
                <a:moveTo>
                  <a:pt x="1567091" y="679580"/>
                </a:moveTo>
                <a:cubicBezTo>
                  <a:pt x="1569358" y="683447"/>
                  <a:pt x="1571959" y="688148"/>
                  <a:pt x="1574892" y="693682"/>
                </a:cubicBezTo>
                <a:cubicBezTo>
                  <a:pt x="1577826" y="699216"/>
                  <a:pt x="1580893" y="705117"/>
                  <a:pt x="1584093" y="711384"/>
                </a:cubicBezTo>
                <a:cubicBezTo>
                  <a:pt x="1587294" y="717652"/>
                  <a:pt x="1590528" y="724119"/>
                  <a:pt x="1593795" y="730787"/>
                </a:cubicBezTo>
                <a:cubicBezTo>
                  <a:pt x="1597062" y="737454"/>
                  <a:pt x="1600229" y="743988"/>
                  <a:pt x="1603296" y="750389"/>
                </a:cubicBezTo>
                <a:cubicBezTo>
                  <a:pt x="1606363" y="756790"/>
                  <a:pt x="1609197" y="762824"/>
                  <a:pt x="1611797" y="768491"/>
                </a:cubicBezTo>
                <a:cubicBezTo>
                  <a:pt x="1614397" y="774159"/>
                  <a:pt x="1616564" y="779126"/>
                  <a:pt x="1618298" y="783393"/>
                </a:cubicBezTo>
                <a:lnTo>
                  <a:pt x="1611497" y="786793"/>
                </a:lnTo>
                <a:cubicBezTo>
                  <a:pt x="1609630" y="782393"/>
                  <a:pt x="1607430" y="777326"/>
                  <a:pt x="1604896" y="771592"/>
                </a:cubicBezTo>
                <a:cubicBezTo>
                  <a:pt x="1602362" y="765858"/>
                  <a:pt x="1599595" y="759790"/>
                  <a:pt x="1596595" y="753389"/>
                </a:cubicBezTo>
                <a:cubicBezTo>
                  <a:pt x="1593595" y="746989"/>
                  <a:pt x="1590494" y="740454"/>
                  <a:pt x="1587294" y="733787"/>
                </a:cubicBezTo>
                <a:cubicBezTo>
                  <a:pt x="1584093" y="727119"/>
                  <a:pt x="1580893" y="720652"/>
                  <a:pt x="1577693" y="714384"/>
                </a:cubicBezTo>
                <a:cubicBezTo>
                  <a:pt x="1574492" y="708117"/>
                  <a:pt x="1571425" y="702250"/>
                  <a:pt x="1568491" y="696782"/>
                </a:cubicBezTo>
                <a:cubicBezTo>
                  <a:pt x="1565558" y="691315"/>
                  <a:pt x="1562958" y="686581"/>
                  <a:pt x="1560691" y="682581"/>
                </a:cubicBezTo>
                <a:close/>
                <a:moveTo>
                  <a:pt x="1481081" y="678980"/>
                </a:moveTo>
                <a:lnTo>
                  <a:pt x="1488081" y="680780"/>
                </a:lnTo>
                <a:cubicBezTo>
                  <a:pt x="1486081" y="689315"/>
                  <a:pt x="1483481" y="698249"/>
                  <a:pt x="1480280" y="707584"/>
                </a:cubicBezTo>
                <a:cubicBezTo>
                  <a:pt x="1477080" y="716918"/>
                  <a:pt x="1473580" y="726219"/>
                  <a:pt x="1469779" y="735487"/>
                </a:cubicBezTo>
                <a:cubicBezTo>
                  <a:pt x="1465979" y="744755"/>
                  <a:pt x="1461945" y="753756"/>
                  <a:pt x="1457678" y="762490"/>
                </a:cubicBezTo>
                <a:cubicBezTo>
                  <a:pt x="1453410" y="771225"/>
                  <a:pt x="1449143" y="779259"/>
                  <a:pt x="1444876" y="786594"/>
                </a:cubicBezTo>
                <a:lnTo>
                  <a:pt x="1438675" y="782993"/>
                </a:lnTo>
                <a:cubicBezTo>
                  <a:pt x="1442942" y="775792"/>
                  <a:pt x="1447210" y="767858"/>
                  <a:pt x="1451477" y="759190"/>
                </a:cubicBezTo>
                <a:cubicBezTo>
                  <a:pt x="1455744" y="750522"/>
                  <a:pt x="1459744" y="741621"/>
                  <a:pt x="1463478" y="732487"/>
                </a:cubicBezTo>
                <a:cubicBezTo>
                  <a:pt x="1467212" y="723352"/>
                  <a:pt x="1470613" y="714218"/>
                  <a:pt x="1473680" y="705083"/>
                </a:cubicBezTo>
                <a:cubicBezTo>
                  <a:pt x="1476747" y="695949"/>
                  <a:pt x="1479214" y="687248"/>
                  <a:pt x="1481081" y="678980"/>
                </a:cubicBezTo>
                <a:close/>
                <a:moveTo>
                  <a:pt x="1693031" y="674980"/>
                </a:moveTo>
                <a:cubicBezTo>
                  <a:pt x="1694231" y="676713"/>
                  <a:pt x="1695598" y="678913"/>
                  <a:pt x="1697131" y="681580"/>
                </a:cubicBezTo>
                <a:cubicBezTo>
                  <a:pt x="1698665" y="684247"/>
                  <a:pt x="1700198" y="686981"/>
                  <a:pt x="1701732" y="689781"/>
                </a:cubicBezTo>
                <a:cubicBezTo>
                  <a:pt x="1703265" y="692582"/>
                  <a:pt x="1704699" y="695349"/>
                  <a:pt x="1706033" y="698082"/>
                </a:cubicBezTo>
                <a:cubicBezTo>
                  <a:pt x="1707366" y="700816"/>
                  <a:pt x="1708433" y="703050"/>
                  <a:pt x="1709233" y="704783"/>
                </a:cubicBezTo>
                <a:lnTo>
                  <a:pt x="1704232" y="708384"/>
                </a:lnTo>
                <a:cubicBezTo>
                  <a:pt x="1703299" y="706250"/>
                  <a:pt x="1702165" y="703783"/>
                  <a:pt x="1700832" y="700983"/>
                </a:cubicBezTo>
                <a:cubicBezTo>
                  <a:pt x="1699498" y="698182"/>
                  <a:pt x="1698065" y="695382"/>
                  <a:pt x="1696531" y="692582"/>
                </a:cubicBezTo>
                <a:cubicBezTo>
                  <a:pt x="1694998" y="689781"/>
                  <a:pt x="1693531" y="687114"/>
                  <a:pt x="1692131" y="684581"/>
                </a:cubicBezTo>
                <a:cubicBezTo>
                  <a:pt x="1690731" y="682047"/>
                  <a:pt x="1689430" y="679980"/>
                  <a:pt x="1688230" y="678380"/>
                </a:cubicBezTo>
                <a:close/>
                <a:moveTo>
                  <a:pt x="1658827" y="674980"/>
                </a:moveTo>
                <a:lnTo>
                  <a:pt x="1664427" y="675380"/>
                </a:lnTo>
                <a:cubicBezTo>
                  <a:pt x="1663894" y="680180"/>
                  <a:pt x="1663194" y="685681"/>
                  <a:pt x="1662327" y="691882"/>
                </a:cubicBezTo>
                <a:cubicBezTo>
                  <a:pt x="1661460" y="698082"/>
                  <a:pt x="1660560" y="704350"/>
                  <a:pt x="1659627" y="710684"/>
                </a:cubicBezTo>
                <a:cubicBezTo>
                  <a:pt x="1658693" y="717018"/>
                  <a:pt x="1657727" y="723052"/>
                  <a:pt x="1656726" y="728786"/>
                </a:cubicBezTo>
                <a:cubicBezTo>
                  <a:pt x="1655726" y="734520"/>
                  <a:pt x="1654826" y="739388"/>
                  <a:pt x="1654026" y="743388"/>
                </a:cubicBezTo>
                <a:lnTo>
                  <a:pt x="1648225" y="742188"/>
                </a:lnTo>
                <a:cubicBezTo>
                  <a:pt x="1649159" y="738187"/>
                  <a:pt x="1650126" y="733320"/>
                  <a:pt x="1651126" y="727586"/>
                </a:cubicBezTo>
                <a:cubicBezTo>
                  <a:pt x="1652126" y="721852"/>
                  <a:pt x="1653093" y="715918"/>
                  <a:pt x="1654026" y="709784"/>
                </a:cubicBezTo>
                <a:cubicBezTo>
                  <a:pt x="1654959" y="703650"/>
                  <a:pt x="1655826" y="697516"/>
                  <a:pt x="1656626" y="691382"/>
                </a:cubicBezTo>
                <a:cubicBezTo>
                  <a:pt x="1657426" y="685248"/>
                  <a:pt x="1658160" y="679780"/>
                  <a:pt x="1658827" y="674980"/>
                </a:cubicBezTo>
                <a:close/>
                <a:moveTo>
                  <a:pt x="4556656" y="668579"/>
                </a:moveTo>
                <a:lnTo>
                  <a:pt x="4556656" y="691982"/>
                </a:lnTo>
                <a:lnTo>
                  <a:pt x="4652467" y="691982"/>
                </a:lnTo>
                <a:lnTo>
                  <a:pt x="4652467" y="668579"/>
                </a:lnTo>
                <a:close/>
                <a:moveTo>
                  <a:pt x="1324661" y="666779"/>
                </a:moveTo>
                <a:lnTo>
                  <a:pt x="1324661" y="685381"/>
                </a:lnTo>
                <a:lnTo>
                  <a:pt x="1377468" y="685381"/>
                </a:lnTo>
                <a:lnTo>
                  <a:pt x="1377468" y="666779"/>
                </a:lnTo>
                <a:close/>
                <a:moveTo>
                  <a:pt x="422901" y="661978"/>
                </a:moveTo>
                <a:lnTo>
                  <a:pt x="487109" y="661978"/>
                </a:lnTo>
                <a:lnTo>
                  <a:pt x="487109" y="668779"/>
                </a:lnTo>
                <a:lnTo>
                  <a:pt x="458105" y="668779"/>
                </a:lnTo>
                <a:lnTo>
                  <a:pt x="458105" y="717585"/>
                </a:lnTo>
                <a:lnTo>
                  <a:pt x="484308" y="717585"/>
                </a:lnTo>
                <a:lnTo>
                  <a:pt x="484308" y="724386"/>
                </a:lnTo>
                <a:lnTo>
                  <a:pt x="458105" y="724386"/>
                </a:lnTo>
                <a:lnTo>
                  <a:pt x="458105" y="784793"/>
                </a:lnTo>
                <a:cubicBezTo>
                  <a:pt x="463172" y="783593"/>
                  <a:pt x="468073" y="782426"/>
                  <a:pt x="472807" y="781293"/>
                </a:cubicBezTo>
                <a:cubicBezTo>
                  <a:pt x="477541" y="780159"/>
                  <a:pt x="481708" y="779126"/>
                  <a:pt x="485309" y="778192"/>
                </a:cubicBezTo>
                <a:lnTo>
                  <a:pt x="485509" y="781593"/>
                </a:lnTo>
                <a:lnTo>
                  <a:pt x="485909" y="784793"/>
                </a:lnTo>
                <a:cubicBezTo>
                  <a:pt x="481775" y="785860"/>
                  <a:pt x="476807" y="787094"/>
                  <a:pt x="471007" y="788494"/>
                </a:cubicBezTo>
                <a:cubicBezTo>
                  <a:pt x="465206" y="789894"/>
                  <a:pt x="459205" y="791294"/>
                  <a:pt x="453004" y="792694"/>
                </a:cubicBezTo>
                <a:cubicBezTo>
                  <a:pt x="446804" y="794094"/>
                  <a:pt x="440736" y="795461"/>
                  <a:pt x="434802" y="796795"/>
                </a:cubicBezTo>
                <a:cubicBezTo>
                  <a:pt x="428868" y="798128"/>
                  <a:pt x="423834" y="799195"/>
                  <a:pt x="419700" y="799995"/>
                </a:cubicBezTo>
                <a:lnTo>
                  <a:pt x="418700" y="793394"/>
                </a:lnTo>
                <a:cubicBezTo>
                  <a:pt x="422967" y="792594"/>
                  <a:pt x="427935" y="791594"/>
                  <a:pt x="433602" y="790394"/>
                </a:cubicBezTo>
                <a:cubicBezTo>
                  <a:pt x="439269" y="789194"/>
                  <a:pt x="445104" y="787860"/>
                  <a:pt x="451104" y="786393"/>
                </a:cubicBezTo>
                <a:lnTo>
                  <a:pt x="451104" y="724386"/>
                </a:lnTo>
                <a:lnTo>
                  <a:pt x="424701" y="724386"/>
                </a:lnTo>
                <a:lnTo>
                  <a:pt x="424701" y="717585"/>
                </a:lnTo>
                <a:lnTo>
                  <a:pt x="451104" y="717585"/>
                </a:lnTo>
                <a:lnTo>
                  <a:pt x="451104" y="668779"/>
                </a:lnTo>
                <a:lnTo>
                  <a:pt x="422901" y="668779"/>
                </a:lnTo>
                <a:close/>
                <a:moveTo>
                  <a:pt x="3307328" y="659578"/>
                </a:moveTo>
                <a:lnTo>
                  <a:pt x="3307328" y="699983"/>
                </a:lnTo>
                <a:lnTo>
                  <a:pt x="3333131" y="699983"/>
                </a:lnTo>
                <a:lnTo>
                  <a:pt x="3333131" y="659578"/>
                </a:lnTo>
                <a:close/>
                <a:moveTo>
                  <a:pt x="335566" y="659178"/>
                </a:moveTo>
                <a:lnTo>
                  <a:pt x="340767" y="663178"/>
                </a:lnTo>
                <a:cubicBezTo>
                  <a:pt x="330499" y="672513"/>
                  <a:pt x="319097" y="680580"/>
                  <a:pt x="306562" y="687381"/>
                </a:cubicBezTo>
                <a:cubicBezTo>
                  <a:pt x="318030" y="692848"/>
                  <a:pt x="330565" y="697582"/>
                  <a:pt x="344167" y="701583"/>
                </a:cubicBezTo>
                <a:cubicBezTo>
                  <a:pt x="357769" y="705583"/>
                  <a:pt x="372837" y="709117"/>
                  <a:pt x="389373" y="712184"/>
                </a:cubicBezTo>
                <a:lnTo>
                  <a:pt x="387973" y="718785"/>
                </a:lnTo>
                <a:cubicBezTo>
                  <a:pt x="369970" y="715318"/>
                  <a:pt x="353768" y="711351"/>
                  <a:pt x="339366" y="706884"/>
                </a:cubicBezTo>
                <a:cubicBezTo>
                  <a:pt x="324965" y="702416"/>
                  <a:pt x="311696" y="697116"/>
                  <a:pt x="299562" y="690982"/>
                </a:cubicBezTo>
                <a:cubicBezTo>
                  <a:pt x="287427" y="697116"/>
                  <a:pt x="274158" y="702450"/>
                  <a:pt x="259757" y="706984"/>
                </a:cubicBezTo>
                <a:cubicBezTo>
                  <a:pt x="245355" y="711517"/>
                  <a:pt x="229219" y="715518"/>
                  <a:pt x="211350" y="718985"/>
                </a:cubicBezTo>
                <a:lnTo>
                  <a:pt x="209950" y="712384"/>
                </a:lnTo>
                <a:cubicBezTo>
                  <a:pt x="226486" y="709317"/>
                  <a:pt x="241554" y="705717"/>
                  <a:pt x="255156" y="701583"/>
                </a:cubicBezTo>
                <a:cubicBezTo>
                  <a:pt x="268758" y="697449"/>
                  <a:pt x="281226" y="692648"/>
                  <a:pt x="292561" y="687181"/>
                </a:cubicBezTo>
                <a:cubicBezTo>
                  <a:pt x="280292" y="680514"/>
                  <a:pt x="269024" y="672513"/>
                  <a:pt x="258756" y="663178"/>
                </a:cubicBezTo>
                <a:lnTo>
                  <a:pt x="264157" y="659378"/>
                </a:lnTo>
                <a:cubicBezTo>
                  <a:pt x="269358" y="664045"/>
                  <a:pt x="274892" y="668412"/>
                  <a:pt x="280759" y="672479"/>
                </a:cubicBezTo>
                <a:cubicBezTo>
                  <a:pt x="286627" y="676546"/>
                  <a:pt x="292894" y="680314"/>
                  <a:pt x="299562" y="683781"/>
                </a:cubicBezTo>
                <a:cubicBezTo>
                  <a:pt x="306362" y="680180"/>
                  <a:pt x="312763" y="676346"/>
                  <a:pt x="318764" y="672279"/>
                </a:cubicBezTo>
                <a:cubicBezTo>
                  <a:pt x="324765" y="668212"/>
                  <a:pt x="330365" y="663845"/>
                  <a:pt x="335566" y="659178"/>
                </a:cubicBezTo>
                <a:close/>
                <a:moveTo>
                  <a:pt x="126016" y="659178"/>
                </a:moveTo>
                <a:lnTo>
                  <a:pt x="131217" y="663178"/>
                </a:lnTo>
                <a:cubicBezTo>
                  <a:pt x="120949" y="672513"/>
                  <a:pt x="109547" y="680580"/>
                  <a:pt x="97012" y="687381"/>
                </a:cubicBezTo>
                <a:cubicBezTo>
                  <a:pt x="108480" y="692848"/>
                  <a:pt x="121015" y="697582"/>
                  <a:pt x="134617" y="701583"/>
                </a:cubicBezTo>
                <a:cubicBezTo>
                  <a:pt x="148219" y="705583"/>
                  <a:pt x="163287" y="709117"/>
                  <a:pt x="179823" y="712184"/>
                </a:cubicBezTo>
                <a:lnTo>
                  <a:pt x="178423" y="718785"/>
                </a:lnTo>
                <a:cubicBezTo>
                  <a:pt x="160420" y="715318"/>
                  <a:pt x="144218" y="711351"/>
                  <a:pt x="129817" y="706884"/>
                </a:cubicBezTo>
                <a:cubicBezTo>
                  <a:pt x="115415" y="702416"/>
                  <a:pt x="102146" y="697116"/>
                  <a:pt x="90012" y="690982"/>
                </a:cubicBezTo>
                <a:cubicBezTo>
                  <a:pt x="77877" y="697116"/>
                  <a:pt x="64608" y="702450"/>
                  <a:pt x="50207" y="706984"/>
                </a:cubicBezTo>
                <a:cubicBezTo>
                  <a:pt x="35805" y="711517"/>
                  <a:pt x="19669" y="715518"/>
                  <a:pt x="1800" y="718985"/>
                </a:cubicBezTo>
                <a:lnTo>
                  <a:pt x="400" y="712384"/>
                </a:lnTo>
                <a:cubicBezTo>
                  <a:pt x="16936" y="709317"/>
                  <a:pt x="32004" y="705717"/>
                  <a:pt x="45606" y="701583"/>
                </a:cubicBezTo>
                <a:cubicBezTo>
                  <a:pt x="59208" y="697449"/>
                  <a:pt x="71676" y="692648"/>
                  <a:pt x="83011" y="687181"/>
                </a:cubicBezTo>
                <a:cubicBezTo>
                  <a:pt x="70742" y="680514"/>
                  <a:pt x="59474" y="672513"/>
                  <a:pt x="49206" y="663178"/>
                </a:cubicBezTo>
                <a:lnTo>
                  <a:pt x="54607" y="659378"/>
                </a:lnTo>
                <a:cubicBezTo>
                  <a:pt x="59808" y="664045"/>
                  <a:pt x="65342" y="668412"/>
                  <a:pt x="71209" y="672479"/>
                </a:cubicBezTo>
                <a:cubicBezTo>
                  <a:pt x="77077" y="676546"/>
                  <a:pt x="83344" y="680314"/>
                  <a:pt x="90012" y="683781"/>
                </a:cubicBezTo>
                <a:cubicBezTo>
                  <a:pt x="96812" y="680180"/>
                  <a:pt x="103213" y="676346"/>
                  <a:pt x="109214" y="672279"/>
                </a:cubicBezTo>
                <a:cubicBezTo>
                  <a:pt x="115215" y="668212"/>
                  <a:pt x="120815" y="663845"/>
                  <a:pt x="126016" y="659178"/>
                </a:cubicBezTo>
                <a:close/>
                <a:moveTo>
                  <a:pt x="3413141" y="657977"/>
                </a:moveTo>
                <a:lnTo>
                  <a:pt x="3453746" y="657977"/>
                </a:lnTo>
                <a:lnTo>
                  <a:pt x="3453746" y="773792"/>
                </a:lnTo>
                <a:cubicBezTo>
                  <a:pt x="3453746" y="779793"/>
                  <a:pt x="3452479" y="783893"/>
                  <a:pt x="3449946" y="786093"/>
                </a:cubicBezTo>
                <a:cubicBezTo>
                  <a:pt x="3447412" y="788294"/>
                  <a:pt x="3443078" y="789661"/>
                  <a:pt x="3436944" y="790194"/>
                </a:cubicBezTo>
                <a:lnTo>
                  <a:pt x="3428743" y="790994"/>
                </a:lnTo>
                <a:lnTo>
                  <a:pt x="3427142" y="784193"/>
                </a:lnTo>
                <a:lnTo>
                  <a:pt x="3435544" y="783793"/>
                </a:lnTo>
                <a:cubicBezTo>
                  <a:pt x="3438077" y="783660"/>
                  <a:pt x="3440144" y="783393"/>
                  <a:pt x="3441744" y="782993"/>
                </a:cubicBezTo>
                <a:cubicBezTo>
                  <a:pt x="3443345" y="782593"/>
                  <a:pt x="3444578" y="781993"/>
                  <a:pt x="3445445" y="781193"/>
                </a:cubicBezTo>
                <a:cubicBezTo>
                  <a:pt x="3446312" y="780393"/>
                  <a:pt x="3446878" y="779326"/>
                  <a:pt x="3447145" y="777992"/>
                </a:cubicBezTo>
                <a:cubicBezTo>
                  <a:pt x="3447412" y="776659"/>
                  <a:pt x="3447545" y="774925"/>
                  <a:pt x="3447545" y="772792"/>
                </a:cubicBezTo>
                <a:lnTo>
                  <a:pt x="3447545" y="664578"/>
                </a:lnTo>
                <a:lnTo>
                  <a:pt x="3419742" y="664578"/>
                </a:lnTo>
                <a:lnTo>
                  <a:pt x="3419742" y="819598"/>
                </a:lnTo>
                <a:lnTo>
                  <a:pt x="3413141" y="819598"/>
                </a:lnTo>
                <a:close/>
                <a:moveTo>
                  <a:pt x="3732505" y="655977"/>
                </a:moveTo>
                <a:lnTo>
                  <a:pt x="3732505" y="688781"/>
                </a:lnTo>
                <a:lnTo>
                  <a:pt x="3833317" y="688781"/>
                </a:lnTo>
                <a:lnTo>
                  <a:pt x="3833317" y="655977"/>
                </a:lnTo>
                <a:close/>
                <a:moveTo>
                  <a:pt x="4389034" y="655777"/>
                </a:moveTo>
                <a:lnTo>
                  <a:pt x="4470044" y="655777"/>
                </a:lnTo>
                <a:lnTo>
                  <a:pt x="4470044" y="662178"/>
                </a:lnTo>
                <a:cubicBezTo>
                  <a:pt x="4462310" y="673779"/>
                  <a:pt x="4452642" y="684781"/>
                  <a:pt x="4441041" y="695182"/>
                </a:cubicBezTo>
                <a:cubicBezTo>
                  <a:pt x="4444774" y="697182"/>
                  <a:pt x="4449108" y="699549"/>
                  <a:pt x="4454042" y="702283"/>
                </a:cubicBezTo>
                <a:cubicBezTo>
                  <a:pt x="4458976" y="705017"/>
                  <a:pt x="4464010" y="707884"/>
                  <a:pt x="4469144" y="710884"/>
                </a:cubicBezTo>
                <a:cubicBezTo>
                  <a:pt x="4474278" y="713884"/>
                  <a:pt x="4479179" y="716851"/>
                  <a:pt x="4483846" y="719785"/>
                </a:cubicBezTo>
                <a:cubicBezTo>
                  <a:pt x="4488514" y="722719"/>
                  <a:pt x="4492514" y="725252"/>
                  <a:pt x="4495848" y="727386"/>
                </a:cubicBezTo>
                <a:lnTo>
                  <a:pt x="4492247" y="733587"/>
                </a:lnTo>
                <a:cubicBezTo>
                  <a:pt x="4488780" y="731187"/>
                  <a:pt x="4484580" y="728420"/>
                  <a:pt x="4479646" y="725286"/>
                </a:cubicBezTo>
                <a:cubicBezTo>
                  <a:pt x="4474712" y="722152"/>
                  <a:pt x="4469611" y="718985"/>
                  <a:pt x="4464344" y="715785"/>
                </a:cubicBezTo>
                <a:cubicBezTo>
                  <a:pt x="4459076" y="712584"/>
                  <a:pt x="4453942" y="709551"/>
                  <a:pt x="4448942" y="706683"/>
                </a:cubicBezTo>
                <a:cubicBezTo>
                  <a:pt x="4443941" y="703816"/>
                  <a:pt x="4439640" y="701449"/>
                  <a:pt x="4436040" y="699583"/>
                </a:cubicBezTo>
                <a:cubicBezTo>
                  <a:pt x="4427639" y="706650"/>
                  <a:pt x="4418704" y="713184"/>
                  <a:pt x="4409237" y="719185"/>
                </a:cubicBezTo>
                <a:cubicBezTo>
                  <a:pt x="4399769" y="725186"/>
                  <a:pt x="4389968" y="730520"/>
                  <a:pt x="4379833" y="735187"/>
                </a:cubicBezTo>
                <a:lnTo>
                  <a:pt x="4376432" y="728986"/>
                </a:lnTo>
                <a:cubicBezTo>
                  <a:pt x="4384967" y="725119"/>
                  <a:pt x="4393302" y="720719"/>
                  <a:pt x="4401436" y="715785"/>
                </a:cubicBezTo>
                <a:cubicBezTo>
                  <a:pt x="4409570" y="710851"/>
                  <a:pt x="4417304" y="705550"/>
                  <a:pt x="4424638" y="699883"/>
                </a:cubicBezTo>
                <a:cubicBezTo>
                  <a:pt x="4431973" y="694215"/>
                  <a:pt x="4438740" y="688248"/>
                  <a:pt x="4444941" y="681980"/>
                </a:cubicBezTo>
                <a:cubicBezTo>
                  <a:pt x="4451142" y="675713"/>
                  <a:pt x="4456576" y="669246"/>
                  <a:pt x="4461244" y="662578"/>
                </a:cubicBezTo>
                <a:lnTo>
                  <a:pt x="4389034" y="662578"/>
                </a:lnTo>
                <a:close/>
                <a:moveTo>
                  <a:pt x="4122277" y="654577"/>
                </a:moveTo>
                <a:lnTo>
                  <a:pt x="4257694" y="654577"/>
                </a:lnTo>
                <a:lnTo>
                  <a:pt x="4257694" y="725386"/>
                </a:lnTo>
                <a:lnTo>
                  <a:pt x="4136279" y="725386"/>
                </a:lnTo>
                <a:lnTo>
                  <a:pt x="4136279" y="780393"/>
                </a:lnTo>
                <a:cubicBezTo>
                  <a:pt x="4136279" y="785460"/>
                  <a:pt x="4136646" y="789527"/>
                  <a:pt x="4137379" y="792594"/>
                </a:cubicBezTo>
                <a:cubicBezTo>
                  <a:pt x="4138112" y="795661"/>
                  <a:pt x="4139413" y="798028"/>
                  <a:pt x="4141280" y="799695"/>
                </a:cubicBezTo>
                <a:cubicBezTo>
                  <a:pt x="4143146" y="801362"/>
                  <a:pt x="4145714" y="802562"/>
                  <a:pt x="4148980" y="803296"/>
                </a:cubicBezTo>
                <a:cubicBezTo>
                  <a:pt x="4152248" y="804029"/>
                  <a:pt x="4156415" y="804462"/>
                  <a:pt x="4161482" y="804596"/>
                </a:cubicBezTo>
                <a:cubicBezTo>
                  <a:pt x="4188286" y="805663"/>
                  <a:pt x="4215156" y="805663"/>
                  <a:pt x="4242092" y="804596"/>
                </a:cubicBezTo>
                <a:cubicBezTo>
                  <a:pt x="4247293" y="804462"/>
                  <a:pt x="4251460" y="804129"/>
                  <a:pt x="4254594" y="803596"/>
                </a:cubicBezTo>
                <a:cubicBezTo>
                  <a:pt x="4257728" y="803062"/>
                  <a:pt x="4260194" y="802129"/>
                  <a:pt x="4261995" y="800795"/>
                </a:cubicBezTo>
                <a:cubicBezTo>
                  <a:pt x="4263795" y="799462"/>
                  <a:pt x="4265095" y="797528"/>
                  <a:pt x="4265895" y="794995"/>
                </a:cubicBezTo>
                <a:cubicBezTo>
                  <a:pt x="4266696" y="792461"/>
                  <a:pt x="4267362" y="789060"/>
                  <a:pt x="4267896" y="784793"/>
                </a:cubicBezTo>
                <a:cubicBezTo>
                  <a:pt x="4268428" y="780926"/>
                  <a:pt x="4268862" y="776959"/>
                  <a:pt x="4269196" y="772892"/>
                </a:cubicBezTo>
                <a:cubicBezTo>
                  <a:pt x="4269529" y="768825"/>
                  <a:pt x="4269829" y="764857"/>
                  <a:pt x="4270096" y="760990"/>
                </a:cubicBezTo>
                <a:lnTo>
                  <a:pt x="4277296" y="763391"/>
                </a:lnTo>
                <a:cubicBezTo>
                  <a:pt x="4277164" y="766724"/>
                  <a:pt x="4276863" y="770491"/>
                  <a:pt x="4276396" y="774692"/>
                </a:cubicBezTo>
                <a:cubicBezTo>
                  <a:pt x="4275930" y="778893"/>
                  <a:pt x="4275430" y="782926"/>
                  <a:pt x="4274896" y="786793"/>
                </a:cubicBezTo>
                <a:cubicBezTo>
                  <a:pt x="4274230" y="791861"/>
                  <a:pt x="4273362" y="795995"/>
                  <a:pt x="4272296" y="799195"/>
                </a:cubicBezTo>
                <a:cubicBezTo>
                  <a:pt x="4271229" y="802395"/>
                  <a:pt x="4269596" y="804896"/>
                  <a:pt x="4267396" y="806696"/>
                </a:cubicBezTo>
                <a:cubicBezTo>
                  <a:pt x="4265195" y="808496"/>
                  <a:pt x="4262162" y="809763"/>
                  <a:pt x="4258294" y="810496"/>
                </a:cubicBezTo>
                <a:cubicBezTo>
                  <a:pt x="4254427" y="811230"/>
                  <a:pt x="4249426" y="811663"/>
                  <a:pt x="4243292" y="811797"/>
                </a:cubicBezTo>
                <a:cubicBezTo>
                  <a:pt x="4215422" y="812863"/>
                  <a:pt x="4187618" y="812863"/>
                  <a:pt x="4159882" y="811797"/>
                </a:cubicBezTo>
                <a:cubicBezTo>
                  <a:pt x="4154014" y="811663"/>
                  <a:pt x="4149080" y="811163"/>
                  <a:pt x="4145080" y="810296"/>
                </a:cubicBezTo>
                <a:cubicBezTo>
                  <a:pt x="4141080" y="809430"/>
                  <a:pt x="4137879" y="807896"/>
                  <a:pt x="4135479" y="805696"/>
                </a:cubicBezTo>
                <a:cubicBezTo>
                  <a:pt x="4133078" y="803496"/>
                  <a:pt x="4131378" y="800495"/>
                  <a:pt x="4130378" y="796695"/>
                </a:cubicBezTo>
                <a:cubicBezTo>
                  <a:pt x="4129378" y="792894"/>
                  <a:pt x="4128878" y="787927"/>
                  <a:pt x="4128878" y="781793"/>
                </a:cubicBezTo>
                <a:lnTo>
                  <a:pt x="4128878" y="686181"/>
                </a:lnTo>
                <a:lnTo>
                  <a:pt x="4136279" y="686581"/>
                </a:lnTo>
                <a:lnTo>
                  <a:pt x="4136279" y="718185"/>
                </a:lnTo>
                <a:lnTo>
                  <a:pt x="4250493" y="718185"/>
                </a:lnTo>
                <a:lnTo>
                  <a:pt x="4250493" y="661578"/>
                </a:lnTo>
                <a:lnTo>
                  <a:pt x="4122277" y="661578"/>
                </a:lnTo>
                <a:close/>
                <a:moveTo>
                  <a:pt x="2335435" y="653777"/>
                </a:moveTo>
                <a:lnTo>
                  <a:pt x="2425246" y="653777"/>
                </a:lnTo>
                <a:lnTo>
                  <a:pt x="2425246" y="660578"/>
                </a:lnTo>
                <a:lnTo>
                  <a:pt x="2335435" y="660578"/>
                </a:lnTo>
                <a:close/>
                <a:moveTo>
                  <a:pt x="492909" y="653577"/>
                </a:moveTo>
                <a:lnTo>
                  <a:pt x="569719" y="653577"/>
                </a:lnTo>
                <a:lnTo>
                  <a:pt x="562118" y="730386"/>
                </a:lnTo>
                <a:lnTo>
                  <a:pt x="584721" y="730386"/>
                </a:lnTo>
                <a:cubicBezTo>
                  <a:pt x="584721" y="730653"/>
                  <a:pt x="584654" y="732120"/>
                  <a:pt x="584521" y="734787"/>
                </a:cubicBezTo>
                <a:cubicBezTo>
                  <a:pt x="584388" y="737454"/>
                  <a:pt x="584188" y="740788"/>
                  <a:pt x="583921" y="744788"/>
                </a:cubicBezTo>
                <a:cubicBezTo>
                  <a:pt x="583654" y="748789"/>
                  <a:pt x="583354" y="753156"/>
                  <a:pt x="583021" y="757890"/>
                </a:cubicBezTo>
                <a:cubicBezTo>
                  <a:pt x="582687" y="762624"/>
                  <a:pt x="582387" y="767124"/>
                  <a:pt x="582121" y="771392"/>
                </a:cubicBezTo>
                <a:cubicBezTo>
                  <a:pt x="581854" y="775659"/>
                  <a:pt x="581621" y="779393"/>
                  <a:pt x="581421" y="782593"/>
                </a:cubicBezTo>
                <a:cubicBezTo>
                  <a:pt x="581221" y="785793"/>
                  <a:pt x="581054" y="787860"/>
                  <a:pt x="580920" y="788794"/>
                </a:cubicBezTo>
                <a:cubicBezTo>
                  <a:pt x="580520" y="793994"/>
                  <a:pt x="579720" y="798162"/>
                  <a:pt x="578520" y="801295"/>
                </a:cubicBezTo>
                <a:cubicBezTo>
                  <a:pt x="577320" y="804429"/>
                  <a:pt x="575520" y="806896"/>
                  <a:pt x="573119" y="808696"/>
                </a:cubicBezTo>
                <a:cubicBezTo>
                  <a:pt x="570719" y="810496"/>
                  <a:pt x="567619" y="811797"/>
                  <a:pt x="563818" y="812597"/>
                </a:cubicBezTo>
                <a:cubicBezTo>
                  <a:pt x="560018" y="813397"/>
                  <a:pt x="555251" y="813997"/>
                  <a:pt x="549516" y="814397"/>
                </a:cubicBezTo>
                <a:lnTo>
                  <a:pt x="528914" y="815797"/>
                </a:lnTo>
                <a:lnTo>
                  <a:pt x="527114" y="808996"/>
                </a:lnTo>
                <a:lnTo>
                  <a:pt x="547916" y="807596"/>
                </a:lnTo>
                <a:cubicBezTo>
                  <a:pt x="552850" y="807196"/>
                  <a:pt x="556951" y="806729"/>
                  <a:pt x="560218" y="806196"/>
                </a:cubicBezTo>
                <a:cubicBezTo>
                  <a:pt x="563485" y="805663"/>
                  <a:pt x="566052" y="804696"/>
                  <a:pt x="567919" y="803296"/>
                </a:cubicBezTo>
                <a:cubicBezTo>
                  <a:pt x="569786" y="801895"/>
                  <a:pt x="571186" y="799962"/>
                  <a:pt x="572119" y="797495"/>
                </a:cubicBezTo>
                <a:cubicBezTo>
                  <a:pt x="573053" y="795028"/>
                  <a:pt x="573720" y="791727"/>
                  <a:pt x="574120" y="787594"/>
                </a:cubicBezTo>
                <a:cubicBezTo>
                  <a:pt x="574120" y="786660"/>
                  <a:pt x="574220" y="784960"/>
                  <a:pt x="574420" y="782493"/>
                </a:cubicBezTo>
                <a:cubicBezTo>
                  <a:pt x="574620" y="780026"/>
                  <a:pt x="574820" y="777092"/>
                  <a:pt x="575020" y="773692"/>
                </a:cubicBezTo>
                <a:cubicBezTo>
                  <a:pt x="575220" y="770291"/>
                  <a:pt x="575453" y="766724"/>
                  <a:pt x="575720" y="762991"/>
                </a:cubicBezTo>
                <a:cubicBezTo>
                  <a:pt x="575987" y="759257"/>
                  <a:pt x="576220" y="755656"/>
                  <a:pt x="576420" y="752189"/>
                </a:cubicBezTo>
                <a:cubicBezTo>
                  <a:pt x="576620" y="748722"/>
                  <a:pt x="576820" y="745655"/>
                  <a:pt x="577020" y="742988"/>
                </a:cubicBezTo>
                <a:cubicBezTo>
                  <a:pt x="577220" y="740321"/>
                  <a:pt x="577387" y="738387"/>
                  <a:pt x="577520" y="737187"/>
                </a:cubicBezTo>
                <a:lnTo>
                  <a:pt x="497710" y="737187"/>
                </a:lnTo>
                <a:lnTo>
                  <a:pt x="504911" y="670779"/>
                </a:lnTo>
                <a:lnTo>
                  <a:pt x="511712" y="671579"/>
                </a:lnTo>
                <a:lnTo>
                  <a:pt x="505311" y="730386"/>
                </a:lnTo>
                <a:lnTo>
                  <a:pt x="555117" y="730386"/>
                </a:lnTo>
                <a:lnTo>
                  <a:pt x="562118" y="660178"/>
                </a:lnTo>
                <a:lnTo>
                  <a:pt x="492909" y="660178"/>
                </a:lnTo>
                <a:close/>
                <a:moveTo>
                  <a:pt x="3300927" y="652777"/>
                </a:moveTo>
                <a:lnTo>
                  <a:pt x="3339532" y="652777"/>
                </a:lnTo>
                <a:lnTo>
                  <a:pt x="3339532" y="795995"/>
                </a:lnTo>
                <a:cubicBezTo>
                  <a:pt x="3339532" y="799195"/>
                  <a:pt x="3339265" y="801829"/>
                  <a:pt x="3338732" y="803896"/>
                </a:cubicBezTo>
                <a:cubicBezTo>
                  <a:pt x="3338198" y="805963"/>
                  <a:pt x="3337332" y="807563"/>
                  <a:pt x="3336131" y="808696"/>
                </a:cubicBezTo>
                <a:cubicBezTo>
                  <a:pt x="3334931" y="809830"/>
                  <a:pt x="3333331" y="810663"/>
                  <a:pt x="3331331" y="811197"/>
                </a:cubicBezTo>
                <a:cubicBezTo>
                  <a:pt x="3329330" y="811730"/>
                  <a:pt x="3326864" y="812063"/>
                  <a:pt x="3323930" y="812197"/>
                </a:cubicBezTo>
                <a:lnTo>
                  <a:pt x="3313728" y="812797"/>
                </a:lnTo>
                <a:lnTo>
                  <a:pt x="3312128" y="806396"/>
                </a:lnTo>
                <a:lnTo>
                  <a:pt x="3322730" y="805596"/>
                </a:lnTo>
                <a:cubicBezTo>
                  <a:pt x="3324996" y="805462"/>
                  <a:pt x="3326830" y="805262"/>
                  <a:pt x="3328230" y="804996"/>
                </a:cubicBezTo>
                <a:cubicBezTo>
                  <a:pt x="3329630" y="804729"/>
                  <a:pt x="3330697" y="804196"/>
                  <a:pt x="3331431" y="803396"/>
                </a:cubicBezTo>
                <a:cubicBezTo>
                  <a:pt x="3332164" y="802596"/>
                  <a:pt x="3332631" y="801495"/>
                  <a:pt x="3332831" y="800095"/>
                </a:cubicBezTo>
                <a:cubicBezTo>
                  <a:pt x="3333031" y="798695"/>
                  <a:pt x="3333131" y="796795"/>
                  <a:pt x="3333131" y="794394"/>
                </a:cubicBezTo>
                <a:lnTo>
                  <a:pt x="3333131" y="751989"/>
                </a:lnTo>
                <a:lnTo>
                  <a:pt x="3306928" y="751989"/>
                </a:lnTo>
                <a:cubicBezTo>
                  <a:pt x="3306528" y="760257"/>
                  <a:pt x="3305894" y="767358"/>
                  <a:pt x="3305027" y="773292"/>
                </a:cubicBezTo>
                <a:cubicBezTo>
                  <a:pt x="3304161" y="779226"/>
                  <a:pt x="3303060" y="784627"/>
                  <a:pt x="3301727" y="789494"/>
                </a:cubicBezTo>
                <a:cubicBezTo>
                  <a:pt x="3300394" y="794361"/>
                  <a:pt x="3298826" y="798962"/>
                  <a:pt x="3297026" y="803296"/>
                </a:cubicBezTo>
                <a:cubicBezTo>
                  <a:pt x="3295226" y="807629"/>
                  <a:pt x="3293126" y="812263"/>
                  <a:pt x="3290726" y="817197"/>
                </a:cubicBezTo>
                <a:lnTo>
                  <a:pt x="3284525" y="814597"/>
                </a:lnTo>
                <a:cubicBezTo>
                  <a:pt x="3287325" y="808996"/>
                  <a:pt x="3289759" y="803696"/>
                  <a:pt x="3291826" y="798695"/>
                </a:cubicBezTo>
                <a:cubicBezTo>
                  <a:pt x="3293893" y="793694"/>
                  <a:pt x="3295593" y="787927"/>
                  <a:pt x="3296926" y="781393"/>
                </a:cubicBezTo>
                <a:cubicBezTo>
                  <a:pt x="3298260" y="774859"/>
                  <a:pt x="3299260" y="767024"/>
                  <a:pt x="3299927" y="757890"/>
                </a:cubicBezTo>
                <a:cubicBezTo>
                  <a:pt x="3300594" y="748755"/>
                  <a:pt x="3300927" y="737187"/>
                  <a:pt x="3300927" y="723186"/>
                </a:cubicBezTo>
                <a:close/>
                <a:moveTo>
                  <a:pt x="3726104" y="649576"/>
                </a:moveTo>
                <a:lnTo>
                  <a:pt x="3839918" y="649576"/>
                </a:lnTo>
                <a:lnTo>
                  <a:pt x="3839918" y="694982"/>
                </a:lnTo>
                <a:lnTo>
                  <a:pt x="3786311" y="694982"/>
                </a:lnTo>
                <a:lnTo>
                  <a:pt x="3786311" y="720585"/>
                </a:lnTo>
                <a:lnTo>
                  <a:pt x="3850519" y="720585"/>
                </a:lnTo>
                <a:lnTo>
                  <a:pt x="3850519" y="766791"/>
                </a:lnTo>
                <a:lnTo>
                  <a:pt x="3786311" y="766791"/>
                </a:lnTo>
                <a:lnTo>
                  <a:pt x="3786311" y="799195"/>
                </a:lnTo>
                <a:lnTo>
                  <a:pt x="3845719" y="796995"/>
                </a:lnTo>
                <a:cubicBezTo>
                  <a:pt x="3842652" y="793528"/>
                  <a:pt x="3839685" y="790261"/>
                  <a:pt x="3836818" y="787194"/>
                </a:cubicBezTo>
                <a:cubicBezTo>
                  <a:pt x="3833950" y="784127"/>
                  <a:pt x="3831450" y="781526"/>
                  <a:pt x="3829317" y="779393"/>
                </a:cubicBezTo>
                <a:lnTo>
                  <a:pt x="3834318" y="775192"/>
                </a:lnTo>
                <a:cubicBezTo>
                  <a:pt x="3836451" y="777459"/>
                  <a:pt x="3839118" y="780293"/>
                  <a:pt x="3842318" y="783693"/>
                </a:cubicBezTo>
                <a:cubicBezTo>
                  <a:pt x="3845519" y="787094"/>
                  <a:pt x="3848786" y="790661"/>
                  <a:pt x="3852120" y="794394"/>
                </a:cubicBezTo>
                <a:cubicBezTo>
                  <a:pt x="3855453" y="798128"/>
                  <a:pt x="3858620" y="801762"/>
                  <a:pt x="3861621" y="805296"/>
                </a:cubicBezTo>
                <a:cubicBezTo>
                  <a:pt x="3864621" y="808830"/>
                  <a:pt x="3867122" y="811863"/>
                  <a:pt x="3869122" y="814397"/>
                </a:cubicBezTo>
                <a:lnTo>
                  <a:pt x="3863721" y="818598"/>
                </a:lnTo>
                <a:cubicBezTo>
                  <a:pt x="3862254" y="816464"/>
                  <a:pt x="3860387" y="814064"/>
                  <a:pt x="3858120" y="811397"/>
                </a:cubicBezTo>
                <a:cubicBezTo>
                  <a:pt x="3855853" y="808730"/>
                  <a:pt x="3853453" y="805929"/>
                  <a:pt x="3850919" y="802996"/>
                </a:cubicBezTo>
                <a:cubicBezTo>
                  <a:pt x="3844385" y="803262"/>
                  <a:pt x="3836984" y="803562"/>
                  <a:pt x="3828716" y="803896"/>
                </a:cubicBezTo>
                <a:cubicBezTo>
                  <a:pt x="3820449" y="804229"/>
                  <a:pt x="3811748" y="804596"/>
                  <a:pt x="3802614" y="804996"/>
                </a:cubicBezTo>
                <a:cubicBezTo>
                  <a:pt x="3793479" y="805396"/>
                  <a:pt x="3784111" y="805829"/>
                  <a:pt x="3774510" y="806296"/>
                </a:cubicBezTo>
                <a:cubicBezTo>
                  <a:pt x="3764908" y="806763"/>
                  <a:pt x="3755541" y="807196"/>
                  <a:pt x="3746406" y="807596"/>
                </a:cubicBezTo>
                <a:cubicBezTo>
                  <a:pt x="3737272" y="807996"/>
                  <a:pt x="3728604" y="808363"/>
                  <a:pt x="3720403" y="808696"/>
                </a:cubicBezTo>
                <a:cubicBezTo>
                  <a:pt x="3712202" y="809030"/>
                  <a:pt x="3704968" y="809330"/>
                  <a:pt x="3698700" y="809596"/>
                </a:cubicBezTo>
                <a:lnTo>
                  <a:pt x="3698500" y="802395"/>
                </a:lnTo>
                <a:cubicBezTo>
                  <a:pt x="3708768" y="801995"/>
                  <a:pt x="3721036" y="801562"/>
                  <a:pt x="3735305" y="801095"/>
                </a:cubicBezTo>
                <a:cubicBezTo>
                  <a:pt x="3749574" y="800629"/>
                  <a:pt x="3764242" y="800129"/>
                  <a:pt x="3779310" y="799595"/>
                </a:cubicBezTo>
                <a:lnTo>
                  <a:pt x="3779310" y="766791"/>
                </a:lnTo>
                <a:lnTo>
                  <a:pt x="3715502" y="766791"/>
                </a:lnTo>
                <a:lnTo>
                  <a:pt x="3715502" y="720585"/>
                </a:lnTo>
                <a:lnTo>
                  <a:pt x="3779310" y="720585"/>
                </a:lnTo>
                <a:lnTo>
                  <a:pt x="3779310" y="694982"/>
                </a:lnTo>
                <a:lnTo>
                  <a:pt x="3726104" y="694982"/>
                </a:lnTo>
                <a:close/>
                <a:moveTo>
                  <a:pt x="4047868" y="648776"/>
                </a:moveTo>
                <a:cubicBezTo>
                  <a:pt x="4049335" y="649976"/>
                  <a:pt x="4051135" y="651610"/>
                  <a:pt x="4053268" y="653677"/>
                </a:cubicBezTo>
                <a:cubicBezTo>
                  <a:pt x="4055402" y="655744"/>
                  <a:pt x="4057636" y="657944"/>
                  <a:pt x="4059969" y="660278"/>
                </a:cubicBezTo>
                <a:cubicBezTo>
                  <a:pt x="4062303" y="662611"/>
                  <a:pt x="4064570" y="664978"/>
                  <a:pt x="4066770" y="667379"/>
                </a:cubicBezTo>
                <a:cubicBezTo>
                  <a:pt x="4068970" y="669779"/>
                  <a:pt x="4070871" y="671846"/>
                  <a:pt x="4072471" y="673579"/>
                </a:cubicBezTo>
                <a:lnTo>
                  <a:pt x="4068270" y="677980"/>
                </a:lnTo>
                <a:cubicBezTo>
                  <a:pt x="4066670" y="676113"/>
                  <a:pt x="4064770" y="673979"/>
                  <a:pt x="4062570" y="671579"/>
                </a:cubicBezTo>
                <a:cubicBezTo>
                  <a:pt x="4060369" y="669179"/>
                  <a:pt x="4058102" y="666812"/>
                  <a:pt x="4055769" y="664478"/>
                </a:cubicBezTo>
                <a:cubicBezTo>
                  <a:pt x="4053435" y="662145"/>
                  <a:pt x="4051202" y="659911"/>
                  <a:pt x="4049068" y="657777"/>
                </a:cubicBezTo>
                <a:cubicBezTo>
                  <a:pt x="4046934" y="655644"/>
                  <a:pt x="4045134" y="653977"/>
                  <a:pt x="4043668" y="652777"/>
                </a:cubicBezTo>
                <a:close/>
                <a:moveTo>
                  <a:pt x="3035970" y="648176"/>
                </a:moveTo>
                <a:lnTo>
                  <a:pt x="3036970" y="655377"/>
                </a:lnTo>
                <a:cubicBezTo>
                  <a:pt x="3027769" y="656711"/>
                  <a:pt x="3017634" y="658011"/>
                  <a:pt x="3006566" y="659278"/>
                </a:cubicBezTo>
                <a:cubicBezTo>
                  <a:pt x="2995498" y="660544"/>
                  <a:pt x="2984096" y="661711"/>
                  <a:pt x="2972362" y="662778"/>
                </a:cubicBezTo>
                <a:lnTo>
                  <a:pt x="2972362" y="706183"/>
                </a:lnTo>
                <a:lnTo>
                  <a:pt x="3037570" y="706183"/>
                </a:lnTo>
                <a:lnTo>
                  <a:pt x="3037570" y="712984"/>
                </a:lnTo>
                <a:lnTo>
                  <a:pt x="2972362" y="712984"/>
                </a:lnTo>
                <a:lnTo>
                  <a:pt x="2972362" y="752589"/>
                </a:lnTo>
                <a:lnTo>
                  <a:pt x="3054772" y="752589"/>
                </a:lnTo>
                <a:lnTo>
                  <a:pt x="3054772" y="759390"/>
                </a:lnTo>
                <a:lnTo>
                  <a:pt x="2972362" y="759390"/>
                </a:lnTo>
                <a:lnTo>
                  <a:pt x="2972362" y="793794"/>
                </a:lnTo>
                <a:cubicBezTo>
                  <a:pt x="2972362" y="797928"/>
                  <a:pt x="2971995" y="801295"/>
                  <a:pt x="2971262" y="803896"/>
                </a:cubicBezTo>
                <a:cubicBezTo>
                  <a:pt x="2970528" y="806496"/>
                  <a:pt x="2969295" y="808563"/>
                  <a:pt x="2967561" y="810096"/>
                </a:cubicBezTo>
                <a:cubicBezTo>
                  <a:pt x="2965828" y="811630"/>
                  <a:pt x="2963461" y="812697"/>
                  <a:pt x="2960460" y="813297"/>
                </a:cubicBezTo>
                <a:cubicBezTo>
                  <a:pt x="2957460" y="813897"/>
                  <a:pt x="2953693" y="814330"/>
                  <a:pt x="2949159" y="814597"/>
                </a:cubicBezTo>
                <a:lnTo>
                  <a:pt x="2932357" y="815597"/>
                </a:lnTo>
                <a:lnTo>
                  <a:pt x="2930157" y="808596"/>
                </a:lnTo>
                <a:lnTo>
                  <a:pt x="2947559" y="807796"/>
                </a:lnTo>
                <a:cubicBezTo>
                  <a:pt x="2951159" y="807663"/>
                  <a:pt x="2954093" y="807363"/>
                  <a:pt x="2956360" y="806896"/>
                </a:cubicBezTo>
                <a:cubicBezTo>
                  <a:pt x="2958627" y="806429"/>
                  <a:pt x="2960394" y="805663"/>
                  <a:pt x="2961661" y="804596"/>
                </a:cubicBezTo>
                <a:cubicBezTo>
                  <a:pt x="2962928" y="803529"/>
                  <a:pt x="2963794" y="801995"/>
                  <a:pt x="2964261" y="799995"/>
                </a:cubicBezTo>
                <a:cubicBezTo>
                  <a:pt x="2964728" y="797995"/>
                  <a:pt x="2964961" y="795395"/>
                  <a:pt x="2964961" y="792194"/>
                </a:cubicBezTo>
                <a:lnTo>
                  <a:pt x="2964961" y="759390"/>
                </a:lnTo>
                <a:lnTo>
                  <a:pt x="2879150" y="759390"/>
                </a:lnTo>
                <a:lnTo>
                  <a:pt x="2879150" y="752589"/>
                </a:lnTo>
                <a:lnTo>
                  <a:pt x="2964961" y="752589"/>
                </a:lnTo>
                <a:lnTo>
                  <a:pt x="2964961" y="712984"/>
                </a:lnTo>
                <a:lnTo>
                  <a:pt x="2896352" y="712984"/>
                </a:lnTo>
                <a:lnTo>
                  <a:pt x="2896352" y="706183"/>
                </a:lnTo>
                <a:lnTo>
                  <a:pt x="2964961" y="706183"/>
                </a:lnTo>
                <a:lnTo>
                  <a:pt x="2964961" y="663378"/>
                </a:lnTo>
                <a:cubicBezTo>
                  <a:pt x="2951226" y="664578"/>
                  <a:pt x="2938024" y="665645"/>
                  <a:pt x="2925356" y="666578"/>
                </a:cubicBezTo>
                <a:cubicBezTo>
                  <a:pt x="2912688" y="667512"/>
                  <a:pt x="2901820" y="668179"/>
                  <a:pt x="2892752" y="668579"/>
                </a:cubicBezTo>
                <a:lnTo>
                  <a:pt x="2892352" y="661778"/>
                </a:lnTo>
                <a:cubicBezTo>
                  <a:pt x="2898219" y="661511"/>
                  <a:pt x="2904854" y="661111"/>
                  <a:pt x="2912254" y="660578"/>
                </a:cubicBezTo>
                <a:cubicBezTo>
                  <a:pt x="2919656" y="660044"/>
                  <a:pt x="2927523" y="659478"/>
                  <a:pt x="2935858" y="658878"/>
                </a:cubicBezTo>
                <a:cubicBezTo>
                  <a:pt x="2944192" y="658277"/>
                  <a:pt x="2952793" y="657577"/>
                  <a:pt x="2961661" y="656777"/>
                </a:cubicBezTo>
                <a:cubicBezTo>
                  <a:pt x="2970528" y="655977"/>
                  <a:pt x="2979296" y="655110"/>
                  <a:pt x="2987964" y="654177"/>
                </a:cubicBezTo>
                <a:cubicBezTo>
                  <a:pt x="2996632" y="653244"/>
                  <a:pt x="3005066" y="652277"/>
                  <a:pt x="3013267" y="651277"/>
                </a:cubicBezTo>
                <a:cubicBezTo>
                  <a:pt x="3021468" y="650276"/>
                  <a:pt x="3029036" y="649243"/>
                  <a:pt x="3035970" y="648176"/>
                </a:cubicBezTo>
                <a:close/>
                <a:moveTo>
                  <a:pt x="5244789" y="647976"/>
                </a:moveTo>
                <a:cubicBezTo>
                  <a:pt x="5247856" y="650910"/>
                  <a:pt x="5252190" y="654977"/>
                  <a:pt x="5257790" y="660178"/>
                </a:cubicBezTo>
                <a:cubicBezTo>
                  <a:pt x="5263391" y="665378"/>
                  <a:pt x="5269225" y="670879"/>
                  <a:pt x="5275293" y="676680"/>
                </a:cubicBezTo>
                <a:cubicBezTo>
                  <a:pt x="5281360" y="682480"/>
                  <a:pt x="5287260" y="688081"/>
                  <a:pt x="5292995" y="693482"/>
                </a:cubicBezTo>
                <a:cubicBezTo>
                  <a:pt x="5298729" y="698883"/>
                  <a:pt x="5303330" y="703250"/>
                  <a:pt x="5306796" y="706583"/>
                </a:cubicBezTo>
                <a:lnTo>
                  <a:pt x="5301996" y="711984"/>
                </a:lnTo>
                <a:cubicBezTo>
                  <a:pt x="5299729" y="709851"/>
                  <a:pt x="5296896" y="707150"/>
                  <a:pt x="5293495" y="703883"/>
                </a:cubicBezTo>
                <a:cubicBezTo>
                  <a:pt x="5290094" y="700616"/>
                  <a:pt x="5286460" y="697149"/>
                  <a:pt x="5282594" y="693482"/>
                </a:cubicBezTo>
                <a:cubicBezTo>
                  <a:pt x="5278726" y="689815"/>
                  <a:pt x="5274726" y="686014"/>
                  <a:pt x="5270592" y="682080"/>
                </a:cubicBezTo>
                <a:cubicBezTo>
                  <a:pt x="5266458" y="678147"/>
                  <a:pt x="5262491" y="674346"/>
                  <a:pt x="5258690" y="670679"/>
                </a:cubicBezTo>
                <a:cubicBezTo>
                  <a:pt x="5254890" y="667012"/>
                  <a:pt x="5251356" y="663678"/>
                  <a:pt x="5248089" y="660678"/>
                </a:cubicBezTo>
                <a:cubicBezTo>
                  <a:pt x="5244822" y="657677"/>
                  <a:pt x="5242188" y="655177"/>
                  <a:pt x="5240188" y="653177"/>
                </a:cubicBezTo>
                <a:close/>
                <a:moveTo>
                  <a:pt x="5203184" y="647576"/>
                </a:moveTo>
                <a:lnTo>
                  <a:pt x="5208584" y="652177"/>
                </a:lnTo>
                <a:cubicBezTo>
                  <a:pt x="5204584" y="657244"/>
                  <a:pt x="5200116" y="662511"/>
                  <a:pt x="5195182" y="667979"/>
                </a:cubicBezTo>
                <a:cubicBezTo>
                  <a:pt x="5190248" y="673446"/>
                  <a:pt x="5185082" y="678913"/>
                  <a:pt x="5179680" y="684381"/>
                </a:cubicBezTo>
                <a:cubicBezTo>
                  <a:pt x="5174280" y="689848"/>
                  <a:pt x="5168780" y="695182"/>
                  <a:pt x="5163178" y="700383"/>
                </a:cubicBezTo>
                <a:cubicBezTo>
                  <a:pt x="5157578" y="705583"/>
                  <a:pt x="5152177" y="710317"/>
                  <a:pt x="5146977" y="714584"/>
                </a:cubicBezTo>
                <a:lnTo>
                  <a:pt x="5142776" y="708784"/>
                </a:lnTo>
                <a:cubicBezTo>
                  <a:pt x="5147844" y="704650"/>
                  <a:pt x="5153110" y="700049"/>
                  <a:pt x="5158578" y="694982"/>
                </a:cubicBezTo>
                <a:cubicBezTo>
                  <a:pt x="5164046" y="689915"/>
                  <a:pt x="5169446" y="684714"/>
                  <a:pt x="5174780" y="679380"/>
                </a:cubicBezTo>
                <a:cubicBezTo>
                  <a:pt x="5180114" y="674046"/>
                  <a:pt x="5185214" y="668645"/>
                  <a:pt x="5190082" y="663178"/>
                </a:cubicBezTo>
                <a:cubicBezTo>
                  <a:pt x="5194950" y="657711"/>
                  <a:pt x="5199316" y="652510"/>
                  <a:pt x="5203184" y="647576"/>
                </a:cubicBezTo>
                <a:close/>
                <a:moveTo>
                  <a:pt x="1258653" y="644976"/>
                </a:moveTo>
                <a:cubicBezTo>
                  <a:pt x="1260253" y="646976"/>
                  <a:pt x="1262253" y="649476"/>
                  <a:pt x="1264653" y="652477"/>
                </a:cubicBezTo>
                <a:cubicBezTo>
                  <a:pt x="1267054" y="655477"/>
                  <a:pt x="1269521" y="658644"/>
                  <a:pt x="1272054" y="661978"/>
                </a:cubicBezTo>
                <a:cubicBezTo>
                  <a:pt x="1274588" y="665312"/>
                  <a:pt x="1276988" y="668579"/>
                  <a:pt x="1279255" y="671779"/>
                </a:cubicBezTo>
                <a:cubicBezTo>
                  <a:pt x="1281522" y="674980"/>
                  <a:pt x="1283389" y="677713"/>
                  <a:pt x="1284856" y="679980"/>
                </a:cubicBezTo>
                <a:lnTo>
                  <a:pt x="1279455" y="684381"/>
                </a:lnTo>
                <a:cubicBezTo>
                  <a:pt x="1278122" y="682247"/>
                  <a:pt x="1276322" y="679547"/>
                  <a:pt x="1274055" y="676280"/>
                </a:cubicBezTo>
                <a:cubicBezTo>
                  <a:pt x="1271788" y="673013"/>
                  <a:pt x="1269387" y="669712"/>
                  <a:pt x="1266854" y="666378"/>
                </a:cubicBezTo>
                <a:cubicBezTo>
                  <a:pt x="1264320" y="663045"/>
                  <a:pt x="1261853" y="659878"/>
                  <a:pt x="1259453" y="656877"/>
                </a:cubicBezTo>
                <a:cubicBezTo>
                  <a:pt x="1257052" y="653877"/>
                  <a:pt x="1255052" y="651443"/>
                  <a:pt x="1253452" y="649576"/>
                </a:cubicBezTo>
                <a:close/>
                <a:moveTo>
                  <a:pt x="1889055" y="643576"/>
                </a:moveTo>
                <a:lnTo>
                  <a:pt x="1894656" y="646776"/>
                </a:lnTo>
                <a:cubicBezTo>
                  <a:pt x="1892656" y="650777"/>
                  <a:pt x="1890222" y="655210"/>
                  <a:pt x="1887355" y="660078"/>
                </a:cubicBezTo>
                <a:cubicBezTo>
                  <a:pt x="1884488" y="664945"/>
                  <a:pt x="1881421" y="669879"/>
                  <a:pt x="1878154" y="674880"/>
                </a:cubicBezTo>
                <a:cubicBezTo>
                  <a:pt x="1874887" y="679880"/>
                  <a:pt x="1871453" y="684747"/>
                  <a:pt x="1867853" y="689481"/>
                </a:cubicBezTo>
                <a:cubicBezTo>
                  <a:pt x="1864252" y="694215"/>
                  <a:pt x="1860785" y="698449"/>
                  <a:pt x="1857451" y="702183"/>
                </a:cubicBezTo>
                <a:lnTo>
                  <a:pt x="1852851" y="697582"/>
                </a:lnTo>
                <a:cubicBezTo>
                  <a:pt x="1856051" y="693982"/>
                  <a:pt x="1859385" y="689881"/>
                  <a:pt x="1862852" y="685281"/>
                </a:cubicBezTo>
                <a:cubicBezTo>
                  <a:pt x="1866319" y="680680"/>
                  <a:pt x="1869686" y="675946"/>
                  <a:pt x="1872953" y="671079"/>
                </a:cubicBezTo>
                <a:cubicBezTo>
                  <a:pt x="1876220" y="666212"/>
                  <a:pt x="1879254" y="661411"/>
                  <a:pt x="1882055" y="656677"/>
                </a:cubicBezTo>
                <a:cubicBezTo>
                  <a:pt x="1884855" y="651943"/>
                  <a:pt x="1887188" y="647576"/>
                  <a:pt x="1889055" y="643576"/>
                </a:cubicBezTo>
                <a:close/>
                <a:moveTo>
                  <a:pt x="4757004" y="643376"/>
                </a:moveTo>
                <a:cubicBezTo>
                  <a:pt x="4758738" y="644976"/>
                  <a:pt x="4760938" y="647243"/>
                  <a:pt x="4763605" y="650176"/>
                </a:cubicBezTo>
                <a:cubicBezTo>
                  <a:pt x="4766272" y="653110"/>
                  <a:pt x="4769006" y="656211"/>
                  <a:pt x="4771806" y="659478"/>
                </a:cubicBezTo>
                <a:cubicBezTo>
                  <a:pt x="4774606" y="662745"/>
                  <a:pt x="4777273" y="665912"/>
                  <a:pt x="4779807" y="668979"/>
                </a:cubicBezTo>
                <a:cubicBezTo>
                  <a:pt x="4782340" y="672046"/>
                  <a:pt x="4784208" y="674446"/>
                  <a:pt x="4785408" y="676180"/>
                </a:cubicBezTo>
                <a:lnTo>
                  <a:pt x="4780207" y="680980"/>
                </a:lnTo>
                <a:cubicBezTo>
                  <a:pt x="4779007" y="679113"/>
                  <a:pt x="4777173" y="676646"/>
                  <a:pt x="4774706" y="673579"/>
                </a:cubicBezTo>
                <a:cubicBezTo>
                  <a:pt x="4772239" y="670512"/>
                  <a:pt x="4769606" y="667345"/>
                  <a:pt x="4766805" y="664078"/>
                </a:cubicBezTo>
                <a:cubicBezTo>
                  <a:pt x="4764005" y="660811"/>
                  <a:pt x="4761272" y="657677"/>
                  <a:pt x="4758604" y="654677"/>
                </a:cubicBezTo>
                <a:cubicBezTo>
                  <a:pt x="4755938" y="651677"/>
                  <a:pt x="4753737" y="649376"/>
                  <a:pt x="4752004" y="647776"/>
                </a:cubicBezTo>
                <a:close/>
                <a:moveTo>
                  <a:pt x="5010836" y="642575"/>
                </a:moveTo>
                <a:lnTo>
                  <a:pt x="5017836" y="642976"/>
                </a:lnTo>
                <a:lnTo>
                  <a:pt x="5017636" y="663378"/>
                </a:lnTo>
                <a:lnTo>
                  <a:pt x="5017636" y="667579"/>
                </a:lnTo>
                <a:cubicBezTo>
                  <a:pt x="5019370" y="697849"/>
                  <a:pt x="5027338" y="724786"/>
                  <a:pt x="5041540" y="748389"/>
                </a:cubicBezTo>
                <a:cubicBezTo>
                  <a:pt x="5055741" y="771992"/>
                  <a:pt x="5075511" y="792861"/>
                  <a:pt x="5100847" y="810997"/>
                </a:cubicBezTo>
                <a:lnTo>
                  <a:pt x="5096246" y="816997"/>
                </a:lnTo>
                <a:cubicBezTo>
                  <a:pt x="5073977" y="800595"/>
                  <a:pt x="5056008" y="782460"/>
                  <a:pt x="5042340" y="762590"/>
                </a:cubicBezTo>
                <a:cubicBezTo>
                  <a:pt x="5028671" y="742721"/>
                  <a:pt x="5019504" y="720652"/>
                  <a:pt x="5014836" y="696382"/>
                </a:cubicBezTo>
                <a:cubicBezTo>
                  <a:pt x="5010702" y="720385"/>
                  <a:pt x="5001934" y="742155"/>
                  <a:pt x="4988533" y="761690"/>
                </a:cubicBezTo>
                <a:cubicBezTo>
                  <a:pt x="4975132" y="781226"/>
                  <a:pt x="4956762" y="799595"/>
                  <a:pt x="4933426" y="816797"/>
                </a:cubicBezTo>
                <a:lnTo>
                  <a:pt x="4928626" y="810797"/>
                </a:lnTo>
                <a:cubicBezTo>
                  <a:pt x="4942761" y="800662"/>
                  <a:pt x="4954962" y="790161"/>
                  <a:pt x="4965230" y="779293"/>
                </a:cubicBezTo>
                <a:cubicBezTo>
                  <a:pt x="4975498" y="768425"/>
                  <a:pt x="4983999" y="756923"/>
                  <a:pt x="4990734" y="744788"/>
                </a:cubicBezTo>
                <a:cubicBezTo>
                  <a:pt x="4997468" y="732653"/>
                  <a:pt x="5002468" y="719718"/>
                  <a:pt x="5005735" y="705983"/>
                </a:cubicBezTo>
                <a:cubicBezTo>
                  <a:pt x="5009002" y="692248"/>
                  <a:pt x="5010636" y="677380"/>
                  <a:pt x="5010636" y="661378"/>
                </a:cubicBezTo>
                <a:cubicBezTo>
                  <a:pt x="5010770" y="658711"/>
                  <a:pt x="5010836" y="655510"/>
                  <a:pt x="5010836" y="651777"/>
                </a:cubicBezTo>
                <a:cubicBezTo>
                  <a:pt x="5010836" y="648043"/>
                  <a:pt x="5010836" y="644976"/>
                  <a:pt x="5010836" y="642575"/>
                </a:cubicBezTo>
                <a:close/>
                <a:moveTo>
                  <a:pt x="4356230" y="642575"/>
                </a:moveTo>
                <a:lnTo>
                  <a:pt x="4362231" y="645376"/>
                </a:lnTo>
                <a:cubicBezTo>
                  <a:pt x="4360364" y="650043"/>
                  <a:pt x="4358030" y="655110"/>
                  <a:pt x="4355230" y="660578"/>
                </a:cubicBezTo>
                <a:cubicBezTo>
                  <a:pt x="4352430" y="666045"/>
                  <a:pt x="4349496" y="671446"/>
                  <a:pt x="4346429" y="676780"/>
                </a:cubicBezTo>
                <a:cubicBezTo>
                  <a:pt x="4343362" y="682114"/>
                  <a:pt x="4340295" y="687148"/>
                  <a:pt x="4337228" y="691882"/>
                </a:cubicBezTo>
                <a:cubicBezTo>
                  <a:pt x="4334160" y="696616"/>
                  <a:pt x="4331427" y="700583"/>
                  <a:pt x="4329026" y="703783"/>
                </a:cubicBezTo>
                <a:cubicBezTo>
                  <a:pt x="4330360" y="703650"/>
                  <a:pt x="4332660" y="703516"/>
                  <a:pt x="4335928" y="703383"/>
                </a:cubicBezTo>
                <a:cubicBezTo>
                  <a:pt x="4339194" y="703250"/>
                  <a:pt x="4342628" y="703083"/>
                  <a:pt x="4346229" y="702883"/>
                </a:cubicBezTo>
                <a:cubicBezTo>
                  <a:pt x="4349830" y="702683"/>
                  <a:pt x="4353296" y="702516"/>
                  <a:pt x="4356630" y="702383"/>
                </a:cubicBezTo>
                <a:cubicBezTo>
                  <a:pt x="4359964" y="702250"/>
                  <a:pt x="4362431" y="702116"/>
                  <a:pt x="4364031" y="701983"/>
                </a:cubicBezTo>
                <a:cubicBezTo>
                  <a:pt x="4366698" y="697716"/>
                  <a:pt x="4369232" y="693482"/>
                  <a:pt x="4371632" y="689281"/>
                </a:cubicBezTo>
                <a:cubicBezTo>
                  <a:pt x="4374032" y="685081"/>
                  <a:pt x="4376166" y="681180"/>
                  <a:pt x="4378033" y="677580"/>
                </a:cubicBezTo>
                <a:lnTo>
                  <a:pt x="4383634" y="680580"/>
                </a:lnTo>
                <a:cubicBezTo>
                  <a:pt x="4380833" y="686314"/>
                  <a:pt x="4377266" y="692715"/>
                  <a:pt x="4372932" y="699783"/>
                </a:cubicBezTo>
                <a:cubicBezTo>
                  <a:pt x="4368598" y="706850"/>
                  <a:pt x="4364198" y="713818"/>
                  <a:pt x="4359730" y="720685"/>
                </a:cubicBezTo>
                <a:cubicBezTo>
                  <a:pt x="4355264" y="727553"/>
                  <a:pt x="4350963" y="733887"/>
                  <a:pt x="4346829" y="739688"/>
                </a:cubicBezTo>
                <a:cubicBezTo>
                  <a:pt x="4342695" y="745488"/>
                  <a:pt x="4339428" y="749856"/>
                  <a:pt x="4337028" y="752789"/>
                </a:cubicBezTo>
                <a:cubicBezTo>
                  <a:pt x="4339294" y="752523"/>
                  <a:pt x="4342695" y="752089"/>
                  <a:pt x="4347229" y="751489"/>
                </a:cubicBezTo>
                <a:cubicBezTo>
                  <a:pt x="4351763" y="750889"/>
                  <a:pt x="4356364" y="750256"/>
                  <a:pt x="4361031" y="749589"/>
                </a:cubicBezTo>
                <a:cubicBezTo>
                  <a:pt x="4365698" y="748922"/>
                  <a:pt x="4369832" y="748355"/>
                  <a:pt x="4373432" y="747889"/>
                </a:cubicBezTo>
                <a:cubicBezTo>
                  <a:pt x="4377033" y="747422"/>
                  <a:pt x="4379100" y="747122"/>
                  <a:pt x="4379633" y="746989"/>
                </a:cubicBezTo>
                <a:lnTo>
                  <a:pt x="4380033" y="753789"/>
                </a:lnTo>
                <a:lnTo>
                  <a:pt x="4333228" y="760390"/>
                </a:lnTo>
                <a:cubicBezTo>
                  <a:pt x="4331760" y="760657"/>
                  <a:pt x="4330494" y="760890"/>
                  <a:pt x="4329426" y="761090"/>
                </a:cubicBezTo>
                <a:cubicBezTo>
                  <a:pt x="4328360" y="761290"/>
                  <a:pt x="4326826" y="761724"/>
                  <a:pt x="4324826" y="762390"/>
                </a:cubicBezTo>
                <a:lnTo>
                  <a:pt x="4323026" y="755590"/>
                </a:lnTo>
                <a:cubicBezTo>
                  <a:pt x="4325693" y="754789"/>
                  <a:pt x="4327460" y="754089"/>
                  <a:pt x="4328327" y="753489"/>
                </a:cubicBezTo>
                <a:cubicBezTo>
                  <a:pt x="4329194" y="752889"/>
                  <a:pt x="4330227" y="751789"/>
                  <a:pt x="4331427" y="750189"/>
                </a:cubicBezTo>
                <a:cubicBezTo>
                  <a:pt x="4335028" y="745655"/>
                  <a:pt x="4339428" y="739654"/>
                  <a:pt x="4344628" y="732187"/>
                </a:cubicBezTo>
                <a:cubicBezTo>
                  <a:pt x="4349830" y="724719"/>
                  <a:pt x="4354964" y="716851"/>
                  <a:pt x="4360030" y="708584"/>
                </a:cubicBezTo>
                <a:cubicBezTo>
                  <a:pt x="4357630" y="708717"/>
                  <a:pt x="4354663" y="708850"/>
                  <a:pt x="4351130" y="708984"/>
                </a:cubicBezTo>
                <a:cubicBezTo>
                  <a:pt x="4347596" y="709117"/>
                  <a:pt x="4344096" y="709284"/>
                  <a:pt x="4340628" y="709484"/>
                </a:cubicBezTo>
                <a:cubicBezTo>
                  <a:pt x="4337161" y="709684"/>
                  <a:pt x="4333994" y="709884"/>
                  <a:pt x="4331127" y="710084"/>
                </a:cubicBezTo>
                <a:cubicBezTo>
                  <a:pt x="4328260" y="710284"/>
                  <a:pt x="4326360" y="710384"/>
                  <a:pt x="4325426" y="710384"/>
                </a:cubicBezTo>
                <a:cubicBezTo>
                  <a:pt x="4324493" y="710517"/>
                  <a:pt x="4323592" y="710684"/>
                  <a:pt x="4322726" y="710884"/>
                </a:cubicBezTo>
                <a:cubicBezTo>
                  <a:pt x="4321859" y="711084"/>
                  <a:pt x="4320559" y="711317"/>
                  <a:pt x="4318826" y="711584"/>
                </a:cubicBezTo>
                <a:lnTo>
                  <a:pt x="4317225" y="705183"/>
                </a:lnTo>
                <a:cubicBezTo>
                  <a:pt x="4319092" y="704517"/>
                  <a:pt x="4320292" y="704016"/>
                  <a:pt x="4320826" y="703683"/>
                </a:cubicBezTo>
                <a:cubicBezTo>
                  <a:pt x="4321359" y="703350"/>
                  <a:pt x="4321892" y="702850"/>
                  <a:pt x="4322426" y="702183"/>
                </a:cubicBezTo>
                <a:cubicBezTo>
                  <a:pt x="4324560" y="699116"/>
                  <a:pt x="4327160" y="695215"/>
                  <a:pt x="4330227" y="690481"/>
                </a:cubicBezTo>
                <a:cubicBezTo>
                  <a:pt x="4333294" y="685748"/>
                  <a:pt x="4336428" y="680647"/>
                  <a:pt x="4339628" y="675180"/>
                </a:cubicBezTo>
                <a:cubicBezTo>
                  <a:pt x="4342828" y="669712"/>
                  <a:pt x="4345896" y="664145"/>
                  <a:pt x="4348830" y="658477"/>
                </a:cubicBezTo>
                <a:cubicBezTo>
                  <a:pt x="4351763" y="652810"/>
                  <a:pt x="4354230" y="647509"/>
                  <a:pt x="4356230" y="642575"/>
                </a:cubicBezTo>
                <a:close/>
                <a:moveTo>
                  <a:pt x="1676229" y="642575"/>
                </a:moveTo>
                <a:lnTo>
                  <a:pt x="1682630" y="642976"/>
                </a:lnTo>
                <a:lnTo>
                  <a:pt x="1682630" y="818397"/>
                </a:lnTo>
                <a:lnTo>
                  <a:pt x="1676229" y="818397"/>
                </a:lnTo>
                <a:close/>
                <a:moveTo>
                  <a:pt x="1525886" y="642575"/>
                </a:moveTo>
                <a:lnTo>
                  <a:pt x="1533087" y="642976"/>
                </a:lnTo>
                <a:lnTo>
                  <a:pt x="1533087" y="789794"/>
                </a:lnTo>
                <a:cubicBezTo>
                  <a:pt x="1533087" y="794728"/>
                  <a:pt x="1532720" y="798695"/>
                  <a:pt x="1531987" y="801695"/>
                </a:cubicBezTo>
                <a:cubicBezTo>
                  <a:pt x="1531253" y="804696"/>
                  <a:pt x="1529920" y="807029"/>
                  <a:pt x="1527986" y="808696"/>
                </a:cubicBezTo>
                <a:cubicBezTo>
                  <a:pt x="1526053" y="810363"/>
                  <a:pt x="1523453" y="811563"/>
                  <a:pt x="1520185" y="812297"/>
                </a:cubicBezTo>
                <a:cubicBezTo>
                  <a:pt x="1516918" y="813030"/>
                  <a:pt x="1512818" y="813597"/>
                  <a:pt x="1507884" y="813997"/>
                </a:cubicBezTo>
                <a:lnTo>
                  <a:pt x="1491482" y="815197"/>
                </a:lnTo>
                <a:lnTo>
                  <a:pt x="1489281" y="807996"/>
                </a:lnTo>
                <a:lnTo>
                  <a:pt x="1506684" y="806796"/>
                </a:lnTo>
                <a:cubicBezTo>
                  <a:pt x="1510684" y="806529"/>
                  <a:pt x="1513951" y="806129"/>
                  <a:pt x="1516485" y="805596"/>
                </a:cubicBezTo>
                <a:cubicBezTo>
                  <a:pt x="1519019" y="805062"/>
                  <a:pt x="1520986" y="804129"/>
                  <a:pt x="1522386" y="802795"/>
                </a:cubicBezTo>
                <a:cubicBezTo>
                  <a:pt x="1523786" y="801462"/>
                  <a:pt x="1524719" y="799662"/>
                  <a:pt x="1525186" y="797395"/>
                </a:cubicBezTo>
                <a:cubicBezTo>
                  <a:pt x="1525653" y="795128"/>
                  <a:pt x="1525886" y="792061"/>
                  <a:pt x="1525886" y="788194"/>
                </a:cubicBezTo>
                <a:close/>
                <a:moveTo>
                  <a:pt x="3372936" y="641975"/>
                </a:moveTo>
                <a:lnTo>
                  <a:pt x="3379537" y="642375"/>
                </a:lnTo>
                <a:lnTo>
                  <a:pt x="3379537" y="673979"/>
                </a:lnTo>
                <a:lnTo>
                  <a:pt x="3402940" y="673979"/>
                </a:lnTo>
                <a:lnTo>
                  <a:pt x="3402940" y="680580"/>
                </a:lnTo>
                <a:lnTo>
                  <a:pt x="3379537" y="680580"/>
                </a:lnTo>
                <a:lnTo>
                  <a:pt x="3379537" y="721585"/>
                </a:lnTo>
                <a:lnTo>
                  <a:pt x="3407740" y="721585"/>
                </a:lnTo>
                <a:lnTo>
                  <a:pt x="3407740" y="728186"/>
                </a:lnTo>
                <a:lnTo>
                  <a:pt x="3376536" y="728186"/>
                </a:lnTo>
                <a:cubicBezTo>
                  <a:pt x="3375336" y="732720"/>
                  <a:pt x="3373869" y="737821"/>
                  <a:pt x="3372136" y="743488"/>
                </a:cubicBezTo>
                <a:cubicBezTo>
                  <a:pt x="3370402" y="749155"/>
                  <a:pt x="3368602" y="754823"/>
                  <a:pt x="3366735" y="760490"/>
                </a:cubicBezTo>
                <a:cubicBezTo>
                  <a:pt x="3364868" y="766158"/>
                  <a:pt x="3363034" y="771492"/>
                  <a:pt x="3361234" y="776492"/>
                </a:cubicBezTo>
                <a:cubicBezTo>
                  <a:pt x="3359434" y="781493"/>
                  <a:pt x="3357800" y="785527"/>
                  <a:pt x="3356334" y="788594"/>
                </a:cubicBezTo>
                <a:cubicBezTo>
                  <a:pt x="3357934" y="788460"/>
                  <a:pt x="3360534" y="788194"/>
                  <a:pt x="3364135" y="787794"/>
                </a:cubicBezTo>
                <a:cubicBezTo>
                  <a:pt x="3367735" y="787394"/>
                  <a:pt x="3371602" y="787027"/>
                  <a:pt x="3375736" y="786693"/>
                </a:cubicBezTo>
                <a:cubicBezTo>
                  <a:pt x="3379870" y="786360"/>
                  <a:pt x="3383804" y="786060"/>
                  <a:pt x="3387538" y="785793"/>
                </a:cubicBezTo>
                <a:cubicBezTo>
                  <a:pt x="3391272" y="785527"/>
                  <a:pt x="3394005" y="785327"/>
                  <a:pt x="3395738" y="785193"/>
                </a:cubicBezTo>
                <a:cubicBezTo>
                  <a:pt x="3394538" y="781726"/>
                  <a:pt x="3393338" y="778192"/>
                  <a:pt x="3392138" y="774592"/>
                </a:cubicBezTo>
                <a:cubicBezTo>
                  <a:pt x="3390938" y="770992"/>
                  <a:pt x="3389738" y="767524"/>
                  <a:pt x="3388538" y="764191"/>
                </a:cubicBezTo>
                <a:cubicBezTo>
                  <a:pt x="3387338" y="760857"/>
                  <a:pt x="3386171" y="757757"/>
                  <a:pt x="3385037" y="754890"/>
                </a:cubicBezTo>
                <a:cubicBezTo>
                  <a:pt x="3383904" y="752023"/>
                  <a:pt x="3382870" y="749522"/>
                  <a:pt x="3381937" y="747389"/>
                </a:cubicBezTo>
                <a:lnTo>
                  <a:pt x="3387338" y="745588"/>
                </a:lnTo>
                <a:cubicBezTo>
                  <a:pt x="3388538" y="748655"/>
                  <a:pt x="3390038" y="752589"/>
                  <a:pt x="3391838" y="757390"/>
                </a:cubicBezTo>
                <a:cubicBezTo>
                  <a:pt x="3393638" y="762190"/>
                  <a:pt x="3395439" y="767191"/>
                  <a:pt x="3397239" y="772392"/>
                </a:cubicBezTo>
                <a:cubicBezTo>
                  <a:pt x="3399039" y="777592"/>
                  <a:pt x="3400806" y="782726"/>
                  <a:pt x="3402540" y="787794"/>
                </a:cubicBezTo>
                <a:cubicBezTo>
                  <a:pt x="3404273" y="792861"/>
                  <a:pt x="3405740" y="797261"/>
                  <a:pt x="3406940" y="800995"/>
                </a:cubicBezTo>
                <a:lnTo>
                  <a:pt x="3401340" y="802996"/>
                </a:lnTo>
                <a:lnTo>
                  <a:pt x="3397739" y="791194"/>
                </a:lnTo>
                <a:cubicBezTo>
                  <a:pt x="3396539" y="791327"/>
                  <a:pt x="3393805" y="791561"/>
                  <a:pt x="3389538" y="791894"/>
                </a:cubicBezTo>
                <a:cubicBezTo>
                  <a:pt x="3385271" y="792228"/>
                  <a:pt x="3380704" y="792628"/>
                  <a:pt x="3375836" y="793094"/>
                </a:cubicBezTo>
                <a:cubicBezTo>
                  <a:pt x="3370969" y="793561"/>
                  <a:pt x="3366435" y="793994"/>
                  <a:pt x="3362234" y="794394"/>
                </a:cubicBezTo>
                <a:cubicBezTo>
                  <a:pt x="3358034" y="794795"/>
                  <a:pt x="3355467" y="795061"/>
                  <a:pt x="3354534" y="795195"/>
                </a:cubicBezTo>
                <a:cubicBezTo>
                  <a:pt x="3353733" y="795328"/>
                  <a:pt x="3352967" y="795461"/>
                  <a:pt x="3352233" y="795595"/>
                </a:cubicBezTo>
                <a:cubicBezTo>
                  <a:pt x="3351500" y="795728"/>
                  <a:pt x="3350266" y="796128"/>
                  <a:pt x="3348533" y="796795"/>
                </a:cubicBezTo>
                <a:lnTo>
                  <a:pt x="3346932" y="790394"/>
                </a:lnTo>
                <a:cubicBezTo>
                  <a:pt x="3348000" y="789861"/>
                  <a:pt x="3348733" y="789394"/>
                  <a:pt x="3349133" y="788994"/>
                </a:cubicBezTo>
                <a:cubicBezTo>
                  <a:pt x="3349533" y="788594"/>
                  <a:pt x="3349866" y="787994"/>
                  <a:pt x="3350133" y="787194"/>
                </a:cubicBezTo>
                <a:cubicBezTo>
                  <a:pt x="3351333" y="784793"/>
                  <a:pt x="3352800" y="781226"/>
                  <a:pt x="3354534" y="776492"/>
                </a:cubicBezTo>
                <a:cubicBezTo>
                  <a:pt x="3356267" y="771758"/>
                  <a:pt x="3358100" y="766591"/>
                  <a:pt x="3360034" y="760990"/>
                </a:cubicBezTo>
                <a:cubicBezTo>
                  <a:pt x="3361968" y="755390"/>
                  <a:pt x="3363835" y="749689"/>
                  <a:pt x="3365635" y="743888"/>
                </a:cubicBezTo>
                <a:cubicBezTo>
                  <a:pt x="3367435" y="738087"/>
                  <a:pt x="3369002" y="732853"/>
                  <a:pt x="3370336" y="728186"/>
                </a:cubicBezTo>
                <a:lnTo>
                  <a:pt x="3344532" y="728186"/>
                </a:lnTo>
                <a:lnTo>
                  <a:pt x="3344532" y="721585"/>
                </a:lnTo>
                <a:lnTo>
                  <a:pt x="3372936" y="721585"/>
                </a:lnTo>
                <a:lnTo>
                  <a:pt x="3372936" y="680580"/>
                </a:lnTo>
                <a:lnTo>
                  <a:pt x="3348933" y="680580"/>
                </a:lnTo>
                <a:lnTo>
                  <a:pt x="3348933" y="673979"/>
                </a:lnTo>
                <a:lnTo>
                  <a:pt x="3372936" y="673979"/>
                </a:lnTo>
                <a:close/>
                <a:moveTo>
                  <a:pt x="2311032" y="641575"/>
                </a:moveTo>
                <a:lnTo>
                  <a:pt x="2316233" y="646176"/>
                </a:lnTo>
                <a:cubicBezTo>
                  <a:pt x="2313165" y="650443"/>
                  <a:pt x="2309598" y="654977"/>
                  <a:pt x="2305531" y="659778"/>
                </a:cubicBezTo>
                <a:cubicBezTo>
                  <a:pt x="2301464" y="664578"/>
                  <a:pt x="2297197" y="669346"/>
                  <a:pt x="2292730" y="674079"/>
                </a:cubicBezTo>
                <a:cubicBezTo>
                  <a:pt x="2288262" y="678813"/>
                  <a:pt x="2283695" y="683281"/>
                  <a:pt x="2279028" y="687481"/>
                </a:cubicBezTo>
                <a:cubicBezTo>
                  <a:pt x="2274361" y="691682"/>
                  <a:pt x="2270027" y="695382"/>
                  <a:pt x="2266026" y="698582"/>
                </a:cubicBezTo>
                <a:lnTo>
                  <a:pt x="2262426" y="692382"/>
                </a:lnTo>
                <a:cubicBezTo>
                  <a:pt x="2266293" y="689448"/>
                  <a:pt x="2270460" y="685948"/>
                  <a:pt x="2274927" y="681880"/>
                </a:cubicBezTo>
                <a:cubicBezTo>
                  <a:pt x="2279395" y="677813"/>
                  <a:pt x="2283795" y="673479"/>
                  <a:pt x="2288129" y="668879"/>
                </a:cubicBezTo>
                <a:cubicBezTo>
                  <a:pt x="2292463" y="664278"/>
                  <a:pt x="2296630" y="659644"/>
                  <a:pt x="2300631" y="654977"/>
                </a:cubicBezTo>
                <a:cubicBezTo>
                  <a:pt x="2304631" y="650310"/>
                  <a:pt x="2308098" y="645843"/>
                  <a:pt x="2311032" y="641575"/>
                </a:cubicBezTo>
                <a:close/>
                <a:moveTo>
                  <a:pt x="1982467" y="641575"/>
                </a:moveTo>
                <a:lnTo>
                  <a:pt x="1988668" y="642375"/>
                </a:lnTo>
                <a:cubicBezTo>
                  <a:pt x="1987734" y="647976"/>
                  <a:pt x="1986501" y="653810"/>
                  <a:pt x="1984967" y="659878"/>
                </a:cubicBezTo>
                <a:cubicBezTo>
                  <a:pt x="1983434" y="665945"/>
                  <a:pt x="1981734" y="671979"/>
                  <a:pt x="1979867" y="677980"/>
                </a:cubicBezTo>
                <a:lnTo>
                  <a:pt x="2025873" y="677980"/>
                </a:lnTo>
                <a:lnTo>
                  <a:pt x="2025873" y="684781"/>
                </a:lnTo>
                <a:lnTo>
                  <a:pt x="2013471" y="684781"/>
                </a:lnTo>
                <a:cubicBezTo>
                  <a:pt x="2012804" y="693982"/>
                  <a:pt x="2011937" y="702483"/>
                  <a:pt x="2010871" y="710284"/>
                </a:cubicBezTo>
                <a:cubicBezTo>
                  <a:pt x="2009804" y="718085"/>
                  <a:pt x="2008537" y="725386"/>
                  <a:pt x="2007070" y="732187"/>
                </a:cubicBezTo>
                <a:cubicBezTo>
                  <a:pt x="2005603" y="738988"/>
                  <a:pt x="2003836" y="745355"/>
                  <a:pt x="2001770" y="751289"/>
                </a:cubicBezTo>
                <a:cubicBezTo>
                  <a:pt x="1999703" y="757223"/>
                  <a:pt x="1997336" y="762924"/>
                  <a:pt x="1994669" y="768391"/>
                </a:cubicBezTo>
                <a:cubicBezTo>
                  <a:pt x="1999069" y="776659"/>
                  <a:pt x="2004136" y="784393"/>
                  <a:pt x="2009870" y="791594"/>
                </a:cubicBezTo>
                <a:cubicBezTo>
                  <a:pt x="2015604" y="798795"/>
                  <a:pt x="2022072" y="806129"/>
                  <a:pt x="2029273" y="813597"/>
                </a:cubicBezTo>
                <a:lnTo>
                  <a:pt x="2024472" y="818797"/>
                </a:lnTo>
                <a:cubicBezTo>
                  <a:pt x="2017671" y="811463"/>
                  <a:pt x="2011471" y="804296"/>
                  <a:pt x="2005870" y="797295"/>
                </a:cubicBezTo>
                <a:cubicBezTo>
                  <a:pt x="2000269" y="790294"/>
                  <a:pt x="1995335" y="782860"/>
                  <a:pt x="1991068" y="774992"/>
                </a:cubicBezTo>
                <a:cubicBezTo>
                  <a:pt x="1986668" y="782860"/>
                  <a:pt x="1981367" y="790394"/>
                  <a:pt x="1975166" y="797595"/>
                </a:cubicBezTo>
                <a:cubicBezTo>
                  <a:pt x="1968965" y="804796"/>
                  <a:pt x="1961665" y="812397"/>
                  <a:pt x="1953263" y="820398"/>
                </a:cubicBezTo>
                <a:lnTo>
                  <a:pt x="1948663" y="815397"/>
                </a:lnTo>
                <a:cubicBezTo>
                  <a:pt x="1957464" y="807396"/>
                  <a:pt x="1965065" y="799662"/>
                  <a:pt x="1971466" y="792194"/>
                </a:cubicBezTo>
                <a:cubicBezTo>
                  <a:pt x="1977866" y="784727"/>
                  <a:pt x="1983267" y="776792"/>
                  <a:pt x="1987668" y="768391"/>
                </a:cubicBezTo>
                <a:cubicBezTo>
                  <a:pt x="1983400" y="759457"/>
                  <a:pt x="1979833" y="749756"/>
                  <a:pt x="1976966" y="739288"/>
                </a:cubicBezTo>
                <a:cubicBezTo>
                  <a:pt x="1974099" y="728820"/>
                  <a:pt x="1971999" y="716785"/>
                  <a:pt x="1970666" y="703183"/>
                </a:cubicBezTo>
                <a:cubicBezTo>
                  <a:pt x="1969466" y="706250"/>
                  <a:pt x="1968198" y="709184"/>
                  <a:pt x="1966865" y="711984"/>
                </a:cubicBezTo>
                <a:cubicBezTo>
                  <a:pt x="1965532" y="714785"/>
                  <a:pt x="1964198" y="717452"/>
                  <a:pt x="1962865" y="719985"/>
                </a:cubicBezTo>
                <a:lnTo>
                  <a:pt x="1958464" y="714584"/>
                </a:lnTo>
                <a:cubicBezTo>
                  <a:pt x="1960998" y="709784"/>
                  <a:pt x="1963531" y="704350"/>
                  <a:pt x="1966065" y="698282"/>
                </a:cubicBezTo>
                <a:cubicBezTo>
                  <a:pt x="1968599" y="692215"/>
                  <a:pt x="1970932" y="685914"/>
                  <a:pt x="1973066" y="679380"/>
                </a:cubicBezTo>
                <a:cubicBezTo>
                  <a:pt x="1975199" y="672846"/>
                  <a:pt x="1977100" y="666312"/>
                  <a:pt x="1978767" y="659778"/>
                </a:cubicBezTo>
                <a:cubicBezTo>
                  <a:pt x="1980433" y="653244"/>
                  <a:pt x="1981667" y="647176"/>
                  <a:pt x="1982467" y="641575"/>
                </a:cubicBezTo>
                <a:close/>
                <a:moveTo>
                  <a:pt x="660330" y="641575"/>
                </a:moveTo>
                <a:lnTo>
                  <a:pt x="667331" y="641975"/>
                </a:lnTo>
                <a:lnTo>
                  <a:pt x="667331" y="682380"/>
                </a:lnTo>
                <a:lnTo>
                  <a:pt x="700135" y="682380"/>
                </a:lnTo>
                <a:lnTo>
                  <a:pt x="700135" y="689181"/>
                </a:lnTo>
                <a:lnTo>
                  <a:pt x="667331" y="689181"/>
                </a:lnTo>
                <a:lnTo>
                  <a:pt x="667331" y="819198"/>
                </a:lnTo>
                <a:lnTo>
                  <a:pt x="660330" y="819198"/>
                </a:lnTo>
                <a:lnTo>
                  <a:pt x="660330" y="705583"/>
                </a:lnTo>
                <a:cubicBezTo>
                  <a:pt x="655797" y="718785"/>
                  <a:pt x="650296" y="731620"/>
                  <a:pt x="643828" y="744088"/>
                </a:cubicBezTo>
                <a:cubicBezTo>
                  <a:pt x="637361" y="756556"/>
                  <a:pt x="630327" y="768191"/>
                  <a:pt x="622726" y="778993"/>
                </a:cubicBezTo>
                <a:lnTo>
                  <a:pt x="618525" y="772992"/>
                </a:lnTo>
                <a:cubicBezTo>
                  <a:pt x="627193" y="760457"/>
                  <a:pt x="635161" y="747089"/>
                  <a:pt x="642428" y="732887"/>
                </a:cubicBezTo>
                <a:cubicBezTo>
                  <a:pt x="649696" y="718685"/>
                  <a:pt x="655596" y="704116"/>
                  <a:pt x="660130" y="689181"/>
                </a:cubicBezTo>
                <a:lnTo>
                  <a:pt x="626926" y="689181"/>
                </a:lnTo>
                <a:lnTo>
                  <a:pt x="626926" y="682380"/>
                </a:lnTo>
                <a:lnTo>
                  <a:pt x="660330" y="682380"/>
                </a:lnTo>
                <a:close/>
                <a:moveTo>
                  <a:pt x="321364" y="641375"/>
                </a:moveTo>
                <a:cubicBezTo>
                  <a:pt x="324565" y="643109"/>
                  <a:pt x="328899" y="645476"/>
                  <a:pt x="334366" y="648476"/>
                </a:cubicBezTo>
                <a:cubicBezTo>
                  <a:pt x="339833" y="651477"/>
                  <a:pt x="345501" y="654577"/>
                  <a:pt x="351368" y="657777"/>
                </a:cubicBezTo>
                <a:cubicBezTo>
                  <a:pt x="357235" y="660978"/>
                  <a:pt x="362903" y="664078"/>
                  <a:pt x="368370" y="667079"/>
                </a:cubicBezTo>
                <a:cubicBezTo>
                  <a:pt x="373837" y="670079"/>
                  <a:pt x="378171" y="672446"/>
                  <a:pt x="381372" y="674179"/>
                </a:cubicBezTo>
                <a:lnTo>
                  <a:pt x="378371" y="680180"/>
                </a:lnTo>
                <a:cubicBezTo>
                  <a:pt x="375171" y="678313"/>
                  <a:pt x="370837" y="675880"/>
                  <a:pt x="365370" y="672879"/>
                </a:cubicBezTo>
                <a:cubicBezTo>
                  <a:pt x="359902" y="669879"/>
                  <a:pt x="354235" y="666745"/>
                  <a:pt x="348368" y="663478"/>
                </a:cubicBezTo>
                <a:cubicBezTo>
                  <a:pt x="342500" y="660211"/>
                  <a:pt x="336866" y="657111"/>
                  <a:pt x="331466" y="654177"/>
                </a:cubicBezTo>
                <a:cubicBezTo>
                  <a:pt x="326065" y="651243"/>
                  <a:pt x="321698" y="648843"/>
                  <a:pt x="318364" y="646976"/>
                </a:cubicBezTo>
                <a:close/>
                <a:moveTo>
                  <a:pt x="111814" y="641375"/>
                </a:moveTo>
                <a:cubicBezTo>
                  <a:pt x="115015" y="643109"/>
                  <a:pt x="119349" y="645476"/>
                  <a:pt x="124816" y="648476"/>
                </a:cubicBezTo>
                <a:cubicBezTo>
                  <a:pt x="130283" y="651477"/>
                  <a:pt x="135951" y="654577"/>
                  <a:pt x="141818" y="657777"/>
                </a:cubicBezTo>
                <a:cubicBezTo>
                  <a:pt x="147685" y="660978"/>
                  <a:pt x="153353" y="664078"/>
                  <a:pt x="158820" y="667079"/>
                </a:cubicBezTo>
                <a:cubicBezTo>
                  <a:pt x="164287" y="670079"/>
                  <a:pt x="168621" y="672446"/>
                  <a:pt x="171822" y="674179"/>
                </a:cubicBezTo>
                <a:lnTo>
                  <a:pt x="168821" y="680180"/>
                </a:lnTo>
                <a:cubicBezTo>
                  <a:pt x="165621" y="678313"/>
                  <a:pt x="161287" y="675880"/>
                  <a:pt x="155820" y="672879"/>
                </a:cubicBezTo>
                <a:cubicBezTo>
                  <a:pt x="150352" y="669879"/>
                  <a:pt x="144685" y="666745"/>
                  <a:pt x="138818" y="663478"/>
                </a:cubicBezTo>
                <a:cubicBezTo>
                  <a:pt x="132950" y="660211"/>
                  <a:pt x="127316" y="657111"/>
                  <a:pt x="121916" y="654177"/>
                </a:cubicBezTo>
                <a:cubicBezTo>
                  <a:pt x="116515" y="651243"/>
                  <a:pt x="112148" y="648843"/>
                  <a:pt x="108814" y="646976"/>
                </a:cubicBezTo>
                <a:close/>
                <a:moveTo>
                  <a:pt x="4025465" y="641175"/>
                </a:moveTo>
                <a:lnTo>
                  <a:pt x="4032466" y="641575"/>
                </a:lnTo>
                <a:lnTo>
                  <a:pt x="4032466" y="681780"/>
                </a:lnTo>
                <a:cubicBezTo>
                  <a:pt x="4032466" y="682847"/>
                  <a:pt x="4032466" y="683947"/>
                  <a:pt x="4032466" y="685081"/>
                </a:cubicBezTo>
                <a:cubicBezTo>
                  <a:pt x="4032466" y="686214"/>
                  <a:pt x="4032399" y="687314"/>
                  <a:pt x="4032266" y="688381"/>
                </a:cubicBezTo>
                <a:lnTo>
                  <a:pt x="4080472" y="688381"/>
                </a:lnTo>
                <a:lnTo>
                  <a:pt x="4080472" y="694782"/>
                </a:lnTo>
                <a:lnTo>
                  <a:pt x="4032666" y="694782"/>
                </a:lnTo>
                <a:cubicBezTo>
                  <a:pt x="4035200" y="709451"/>
                  <a:pt x="4040434" y="722219"/>
                  <a:pt x="4048368" y="733087"/>
                </a:cubicBezTo>
                <a:cubicBezTo>
                  <a:pt x="4056302" y="743955"/>
                  <a:pt x="4067604" y="753923"/>
                  <a:pt x="4082272" y="762991"/>
                </a:cubicBezTo>
                <a:lnTo>
                  <a:pt x="4077472" y="768791"/>
                </a:lnTo>
                <a:cubicBezTo>
                  <a:pt x="4064937" y="760657"/>
                  <a:pt x="4054735" y="751722"/>
                  <a:pt x="4046868" y="741988"/>
                </a:cubicBezTo>
                <a:cubicBezTo>
                  <a:pt x="4039000" y="732253"/>
                  <a:pt x="4033200" y="721185"/>
                  <a:pt x="4029466" y="708784"/>
                </a:cubicBezTo>
                <a:cubicBezTo>
                  <a:pt x="4027998" y="714785"/>
                  <a:pt x="4025898" y="720452"/>
                  <a:pt x="4023165" y="725786"/>
                </a:cubicBezTo>
                <a:cubicBezTo>
                  <a:pt x="4020431" y="731120"/>
                  <a:pt x="4016964" y="736187"/>
                  <a:pt x="4012764" y="740988"/>
                </a:cubicBezTo>
                <a:cubicBezTo>
                  <a:pt x="4008563" y="745788"/>
                  <a:pt x="4003596" y="750422"/>
                  <a:pt x="3997862" y="754890"/>
                </a:cubicBezTo>
                <a:cubicBezTo>
                  <a:pt x="3992128" y="759357"/>
                  <a:pt x="3985593" y="763791"/>
                  <a:pt x="3978259" y="768191"/>
                </a:cubicBezTo>
                <a:lnTo>
                  <a:pt x="3973858" y="762590"/>
                </a:lnTo>
                <a:cubicBezTo>
                  <a:pt x="3982393" y="757523"/>
                  <a:pt x="3989727" y="752523"/>
                  <a:pt x="3995861" y="747589"/>
                </a:cubicBezTo>
                <a:cubicBezTo>
                  <a:pt x="4001996" y="742655"/>
                  <a:pt x="4007096" y="737487"/>
                  <a:pt x="4011163" y="732087"/>
                </a:cubicBezTo>
                <a:cubicBezTo>
                  <a:pt x="4015230" y="726686"/>
                  <a:pt x="4018364" y="720952"/>
                  <a:pt x="4020564" y="714885"/>
                </a:cubicBezTo>
                <a:cubicBezTo>
                  <a:pt x="4022764" y="708817"/>
                  <a:pt x="4024198" y="702116"/>
                  <a:pt x="4024865" y="694782"/>
                </a:cubicBezTo>
                <a:lnTo>
                  <a:pt x="3994061" y="694782"/>
                </a:lnTo>
                <a:lnTo>
                  <a:pt x="3994061" y="688381"/>
                </a:lnTo>
                <a:lnTo>
                  <a:pt x="4025265" y="688381"/>
                </a:lnTo>
                <a:cubicBezTo>
                  <a:pt x="4025398" y="687314"/>
                  <a:pt x="4025465" y="686281"/>
                  <a:pt x="4025465" y="685281"/>
                </a:cubicBezTo>
                <a:cubicBezTo>
                  <a:pt x="4025465" y="684281"/>
                  <a:pt x="4025465" y="683247"/>
                  <a:pt x="4025465" y="682180"/>
                </a:cubicBezTo>
                <a:close/>
                <a:moveTo>
                  <a:pt x="1318060" y="641175"/>
                </a:moveTo>
                <a:lnTo>
                  <a:pt x="1324661" y="641575"/>
                </a:lnTo>
                <a:lnTo>
                  <a:pt x="1324661" y="660778"/>
                </a:lnTo>
                <a:lnTo>
                  <a:pt x="1377468" y="660778"/>
                </a:lnTo>
                <a:lnTo>
                  <a:pt x="1377468" y="641175"/>
                </a:lnTo>
                <a:lnTo>
                  <a:pt x="1384268" y="641575"/>
                </a:lnTo>
                <a:lnTo>
                  <a:pt x="1384268" y="660778"/>
                </a:lnTo>
                <a:lnTo>
                  <a:pt x="1415072" y="660778"/>
                </a:lnTo>
                <a:lnTo>
                  <a:pt x="1415072" y="666779"/>
                </a:lnTo>
                <a:lnTo>
                  <a:pt x="1384268" y="666779"/>
                </a:lnTo>
                <a:lnTo>
                  <a:pt x="1384268" y="691182"/>
                </a:lnTo>
                <a:lnTo>
                  <a:pt x="1354665" y="691182"/>
                </a:lnTo>
                <a:lnTo>
                  <a:pt x="1354665" y="707984"/>
                </a:lnTo>
                <a:lnTo>
                  <a:pt x="1400670" y="707984"/>
                </a:lnTo>
                <a:lnTo>
                  <a:pt x="1400670" y="740788"/>
                </a:lnTo>
                <a:lnTo>
                  <a:pt x="1354665" y="740788"/>
                </a:lnTo>
                <a:lnTo>
                  <a:pt x="1354665" y="758590"/>
                </a:lnTo>
                <a:lnTo>
                  <a:pt x="1406471" y="758590"/>
                </a:lnTo>
                <a:lnTo>
                  <a:pt x="1406471" y="764391"/>
                </a:lnTo>
                <a:lnTo>
                  <a:pt x="1354665" y="764391"/>
                </a:lnTo>
                <a:lnTo>
                  <a:pt x="1354665" y="781993"/>
                </a:lnTo>
                <a:lnTo>
                  <a:pt x="1402071" y="781993"/>
                </a:lnTo>
                <a:lnTo>
                  <a:pt x="1402071" y="787794"/>
                </a:lnTo>
                <a:lnTo>
                  <a:pt x="1354665" y="787794"/>
                </a:lnTo>
                <a:lnTo>
                  <a:pt x="1354665" y="804596"/>
                </a:lnTo>
                <a:lnTo>
                  <a:pt x="1418073" y="804596"/>
                </a:lnTo>
                <a:lnTo>
                  <a:pt x="1418073" y="810596"/>
                </a:lnTo>
                <a:lnTo>
                  <a:pt x="1286256" y="810596"/>
                </a:lnTo>
                <a:lnTo>
                  <a:pt x="1286256" y="804596"/>
                </a:lnTo>
                <a:lnTo>
                  <a:pt x="1348264" y="804596"/>
                </a:lnTo>
                <a:lnTo>
                  <a:pt x="1348264" y="787794"/>
                </a:lnTo>
                <a:lnTo>
                  <a:pt x="1302058" y="787794"/>
                </a:lnTo>
                <a:lnTo>
                  <a:pt x="1302058" y="781993"/>
                </a:lnTo>
                <a:lnTo>
                  <a:pt x="1348264" y="781993"/>
                </a:lnTo>
                <a:lnTo>
                  <a:pt x="1348264" y="764391"/>
                </a:lnTo>
                <a:lnTo>
                  <a:pt x="1297658" y="764391"/>
                </a:lnTo>
                <a:lnTo>
                  <a:pt x="1297658" y="758590"/>
                </a:lnTo>
                <a:lnTo>
                  <a:pt x="1348264" y="758590"/>
                </a:lnTo>
                <a:lnTo>
                  <a:pt x="1348264" y="740788"/>
                </a:lnTo>
                <a:lnTo>
                  <a:pt x="1301858" y="740788"/>
                </a:lnTo>
                <a:lnTo>
                  <a:pt x="1301858" y="707984"/>
                </a:lnTo>
                <a:lnTo>
                  <a:pt x="1348264" y="707984"/>
                </a:lnTo>
                <a:lnTo>
                  <a:pt x="1348264" y="691182"/>
                </a:lnTo>
                <a:lnTo>
                  <a:pt x="1318060" y="691182"/>
                </a:lnTo>
                <a:lnTo>
                  <a:pt x="1318060" y="666779"/>
                </a:lnTo>
                <a:lnTo>
                  <a:pt x="1292057" y="666779"/>
                </a:lnTo>
                <a:lnTo>
                  <a:pt x="1292057" y="660778"/>
                </a:lnTo>
                <a:lnTo>
                  <a:pt x="1318060" y="660778"/>
                </a:lnTo>
                <a:close/>
                <a:moveTo>
                  <a:pt x="276959" y="641175"/>
                </a:moveTo>
                <a:lnTo>
                  <a:pt x="280559" y="646376"/>
                </a:lnTo>
                <a:cubicBezTo>
                  <a:pt x="276692" y="649176"/>
                  <a:pt x="272358" y="652177"/>
                  <a:pt x="267558" y="655377"/>
                </a:cubicBezTo>
                <a:cubicBezTo>
                  <a:pt x="262757" y="658577"/>
                  <a:pt x="257756" y="661711"/>
                  <a:pt x="252556" y="664778"/>
                </a:cubicBezTo>
                <a:cubicBezTo>
                  <a:pt x="247355" y="667845"/>
                  <a:pt x="242088" y="670846"/>
                  <a:pt x="236754" y="673779"/>
                </a:cubicBezTo>
                <a:cubicBezTo>
                  <a:pt x="231420" y="676713"/>
                  <a:pt x="226286" y="679380"/>
                  <a:pt x="221352" y="681780"/>
                </a:cubicBezTo>
                <a:lnTo>
                  <a:pt x="218551" y="675780"/>
                </a:lnTo>
                <a:cubicBezTo>
                  <a:pt x="223485" y="673379"/>
                  <a:pt x="228586" y="670746"/>
                  <a:pt x="233853" y="667879"/>
                </a:cubicBezTo>
                <a:cubicBezTo>
                  <a:pt x="239121" y="665012"/>
                  <a:pt x="244355" y="662078"/>
                  <a:pt x="249555" y="659078"/>
                </a:cubicBezTo>
                <a:cubicBezTo>
                  <a:pt x="254756" y="656077"/>
                  <a:pt x="259690" y="653043"/>
                  <a:pt x="264357" y="649976"/>
                </a:cubicBezTo>
                <a:cubicBezTo>
                  <a:pt x="269024" y="646909"/>
                  <a:pt x="273225" y="643976"/>
                  <a:pt x="276959" y="641175"/>
                </a:cubicBezTo>
                <a:close/>
                <a:moveTo>
                  <a:pt x="67409" y="641175"/>
                </a:moveTo>
                <a:lnTo>
                  <a:pt x="71009" y="646376"/>
                </a:lnTo>
                <a:cubicBezTo>
                  <a:pt x="67142" y="649176"/>
                  <a:pt x="62808" y="652177"/>
                  <a:pt x="58008" y="655377"/>
                </a:cubicBezTo>
                <a:cubicBezTo>
                  <a:pt x="53207" y="658577"/>
                  <a:pt x="48206" y="661711"/>
                  <a:pt x="43006" y="664778"/>
                </a:cubicBezTo>
                <a:cubicBezTo>
                  <a:pt x="37805" y="667845"/>
                  <a:pt x="32538" y="670846"/>
                  <a:pt x="27204" y="673779"/>
                </a:cubicBezTo>
                <a:cubicBezTo>
                  <a:pt x="21870" y="676713"/>
                  <a:pt x="16736" y="679380"/>
                  <a:pt x="11802" y="681780"/>
                </a:cubicBezTo>
                <a:lnTo>
                  <a:pt x="9001" y="675780"/>
                </a:lnTo>
                <a:cubicBezTo>
                  <a:pt x="13935" y="673379"/>
                  <a:pt x="19036" y="670746"/>
                  <a:pt x="24303" y="667879"/>
                </a:cubicBezTo>
                <a:cubicBezTo>
                  <a:pt x="29571" y="665012"/>
                  <a:pt x="34805" y="662078"/>
                  <a:pt x="40005" y="659078"/>
                </a:cubicBezTo>
                <a:cubicBezTo>
                  <a:pt x="45206" y="656077"/>
                  <a:pt x="50140" y="653043"/>
                  <a:pt x="54807" y="649976"/>
                </a:cubicBezTo>
                <a:cubicBezTo>
                  <a:pt x="59474" y="646909"/>
                  <a:pt x="63675" y="643976"/>
                  <a:pt x="67409" y="641175"/>
                </a:cubicBezTo>
                <a:close/>
                <a:moveTo>
                  <a:pt x="3953456" y="640975"/>
                </a:moveTo>
                <a:lnTo>
                  <a:pt x="3959857" y="642375"/>
                </a:lnTo>
                <a:cubicBezTo>
                  <a:pt x="3957590" y="649310"/>
                  <a:pt x="3954790" y="656377"/>
                  <a:pt x="3951456" y="663578"/>
                </a:cubicBezTo>
                <a:lnTo>
                  <a:pt x="3996061" y="663578"/>
                </a:lnTo>
                <a:lnTo>
                  <a:pt x="3996061" y="669979"/>
                </a:lnTo>
                <a:cubicBezTo>
                  <a:pt x="3993128" y="681714"/>
                  <a:pt x="3989627" y="692315"/>
                  <a:pt x="3985560" y="701783"/>
                </a:cubicBezTo>
                <a:cubicBezTo>
                  <a:pt x="3981493" y="711251"/>
                  <a:pt x="3976459" y="720118"/>
                  <a:pt x="3970458" y="728386"/>
                </a:cubicBezTo>
                <a:cubicBezTo>
                  <a:pt x="3964458" y="736654"/>
                  <a:pt x="3957290" y="744655"/>
                  <a:pt x="3948956" y="752389"/>
                </a:cubicBezTo>
                <a:cubicBezTo>
                  <a:pt x="3940621" y="760124"/>
                  <a:pt x="3930720" y="768058"/>
                  <a:pt x="3919252" y="776192"/>
                </a:cubicBezTo>
                <a:lnTo>
                  <a:pt x="3915051" y="770391"/>
                </a:lnTo>
                <a:cubicBezTo>
                  <a:pt x="3926253" y="762657"/>
                  <a:pt x="3935887" y="755156"/>
                  <a:pt x="3943955" y="747889"/>
                </a:cubicBezTo>
                <a:cubicBezTo>
                  <a:pt x="3952022" y="740621"/>
                  <a:pt x="3958957" y="733120"/>
                  <a:pt x="3964758" y="725386"/>
                </a:cubicBezTo>
                <a:cubicBezTo>
                  <a:pt x="3970558" y="717652"/>
                  <a:pt x="3975425" y="709317"/>
                  <a:pt x="3979360" y="700383"/>
                </a:cubicBezTo>
                <a:cubicBezTo>
                  <a:pt x="3983293" y="691448"/>
                  <a:pt x="3986727" y="681380"/>
                  <a:pt x="3989660" y="670179"/>
                </a:cubicBezTo>
                <a:lnTo>
                  <a:pt x="3948256" y="670179"/>
                </a:lnTo>
                <a:cubicBezTo>
                  <a:pt x="3947189" y="672446"/>
                  <a:pt x="3946055" y="674646"/>
                  <a:pt x="3944855" y="676780"/>
                </a:cubicBezTo>
                <a:cubicBezTo>
                  <a:pt x="3943655" y="678913"/>
                  <a:pt x="3942455" y="681114"/>
                  <a:pt x="3941254" y="683381"/>
                </a:cubicBezTo>
                <a:cubicBezTo>
                  <a:pt x="3943255" y="684447"/>
                  <a:pt x="3945655" y="685748"/>
                  <a:pt x="3948456" y="687281"/>
                </a:cubicBezTo>
                <a:cubicBezTo>
                  <a:pt x="3951256" y="688815"/>
                  <a:pt x="3954090" y="690415"/>
                  <a:pt x="3956956" y="692082"/>
                </a:cubicBezTo>
                <a:cubicBezTo>
                  <a:pt x="3959824" y="693749"/>
                  <a:pt x="3962524" y="695349"/>
                  <a:pt x="3965058" y="696882"/>
                </a:cubicBezTo>
                <a:cubicBezTo>
                  <a:pt x="3967591" y="698416"/>
                  <a:pt x="3969525" y="699649"/>
                  <a:pt x="3970858" y="700583"/>
                </a:cubicBezTo>
                <a:lnTo>
                  <a:pt x="3967858" y="705783"/>
                </a:lnTo>
                <a:cubicBezTo>
                  <a:pt x="3966258" y="704717"/>
                  <a:pt x="3964191" y="703383"/>
                  <a:pt x="3961657" y="701783"/>
                </a:cubicBezTo>
                <a:cubicBezTo>
                  <a:pt x="3959124" y="700183"/>
                  <a:pt x="3956456" y="698549"/>
                  <a:pt x="3953656" y="696882"/>
                </a:cubicBezTo>
                <a:cubicBezTo>
                  <a:pt x="3950856" y="695215"/>
                  <a:pt x="3948089" y="693615"/>
                  <a:pt x="3945355" y="692082"/>
                </a:cubicBezTo>
                <a:cubicBezTo>
                  <a:pt x="3942621" y="690548"/>
                  <a:pt x="3940254" y="689248"/>
                  <a:pt x="3938254" y="688181"/>
                </a:cubicBezTo>
                <a:cubicBezTo>
                  <a:pt x="3934254" y="694715"/>
                  <a:pt x="3929920" y="701049"/>
                  <a:pt x="3925252" y="707184"/>
                </a:cubicBezTo>
                <a:cubicBezTo>
                  <a:pt x="3927120" y="708384"/>
                  <a:pt x="3929420" y="709917"/>
                  <a:pt x="3932153" y="711784"/>
                </a:cubicBezTo>
                <a:cubicBezTo>
                  <a:pt x="3934887" y="713651"/>
                  <a:pt x="3937654" y="715518"/>
                  <a:pt x="3940454" y="717385"/>
                </a:cubicBezTo>
                <a:cubicBezTo>
                  <a:pt x="3943255" y="719252"/>
                  <a:pt x="3945855" y="721085"/>
                  <a:pt x="3948256" y="722886"/>
                </a:cubicBezTo>
                <a:cubicBezTo>
                  <a:pt x="3950656" y="724686"/>
                  <a:pt x="3952523" y="726053"/>
                  <a:pt x="3953856" y="726986"/>
                </a:cubicBezTo>
                <a:lnTo>
                  <a:pt x="3950456" y="732187"/>
                </a:lnTo>
                <a:cubicBezTo>
                  <a:pt x="3948989" y="730853"/>
                  <a:pt x="3947055" y="729286"/>
                  <a:pt x="3944655" y="727486"/>
                </a:cubicBezTo>
                <a:cubicBezTo>
                  <a:pt x="3942255" y="725686"/>
                  <a:pt x="3939688" y="723852"/>
                  <a:pt x="3936954" y="721985"/>
                </a:cubicBezTo>
                <a:cubicBezTo>
                  <a:pt x="3934220" y="720118"/>
                  <a:pt x="3931487" y="718285"/>
                  <a:pt x="3928753" y="716485"/>
                </a:cubicBezTo>
                <a:cubicBezTo>
                  <a:pt x="3926019" y="714685"/>
                  <a:pt x="3923652" y="713184"/>
                  <a:pt x="3921652" y="711984"/>
                </a:cubicBezTo>
                <a:cubicBezTo>
                  <a:pt x="3920185" y="713851"/>
                  <a:pt x="3918718" y="715618"/>
                  <a:pt x="3917252" y="717285"/>
                </a:cubicBezTo>
                <a:cubicBezTo>
                  <a:pt x="3915785" y="718952"/>
                  <a:pt x="3914318" y="720652"/>
                  <a:pt x="3912851" y="722385"/>
                </a:cubicBezTo>
                <a:lnTo>
                  <a:pt x="3909250" y="716985"/>
                </a:lnTo>
                <a:cubicBezTo>
                  <a:pt x="3918985" y="705917"/>
                  <a:pt x="3927620" y="693949"/>
                  <a:pt x="3935154" y="681080"/>
                </a:cubicBezTo>
                <a:cubicBezTo>
                  <a:pt x="3942688" y="668212"/>
                  <a:pt x="3948789" y="654844"/>
                  <a:pt x="3953456" y="640975"/>
                </a:cubicBezTo>
                <a:close/>
                <a:moveTo>
                  <a:pt x="4807810" y="640775"/>
                </a:moveTo>
                <a:lnTo>
                  <a:pt x="4814812" y="641175"/>
                </a:lnTo>
                <a:cubicBezTo>
                  <a:pt x="4814812" y="641975"/>
                  <a:pt x="4814712" y="644276"/>
                  <a:pt x="4814512" y="648076"/>
                </a:cubicBezTo>
                <a:cubicBezTo>
                  <a:pt x="4814311" y="651877"/>
                  <a:pt x="4814078" y="656144"/>
                  <a:pt x="4813811" y="660878"/>
                </a:cubicBezTo>
                <a:cubicBezTo>
                  <a:pt x="4813544" y="665612"/>
                  <a:pt x="4813244" y="670312"/>
                  <a:pt x="4812911" y="674980"/>
                </a:cubicBezTo>
                <a:cubicBezTo>
                  <a:pt x="4812578" y="679647"/>
                  <a:pt x="4812278" y="683314"/>
                  <a:pt x="4812011" y="685981"/>
                </a:cubicBezTo>
                <a:cubicBezTo>
                  <a:pt x="4812011" y="686381"/>
                  <a:pt x="4811978" y="686781"/>
                  <a:pt x="4811911" y="687181"/>
                </a:cubicBezTo>
                <a:cubicBezTo>
                  <a:pt x="4811844" y="687581"/>
                  <a:pt x="4811811" y="687981"/>
                  <a:pt x="4811811" y="688381"/>
                </a:cubicBezTo>
                <a:lnTo>
                  <a:pt x="4884220" y="688381"/>
                </a:lnTo>
                <a:cubicBezTo>
                  <a:pt x="4884220" y="689181"/>
                  <a:pt x="4884120" y="691682"/>
                  <a:pt x="4883920" y="695882"/>
                </a:cubicBezTo>
                <a:cubicBezTo>
                  <a:pt x="4883720" y="700083"/>
                  <a:pt x="4883454" y="705283"/>
                  <a:pt x="4883120" y="711484"/>
                </a:cubicBezTo>
                <a:cubicBezTo>
                  <a:pt x="4882786" y="717685"/>
                  <a:pt x="4882386" y="724486"/>
                  <a:pt x="4881920" y="731887"/>
                </a:cubicBezTo>
                <a:cubicBezTo>
                  <a:pt x="4881453" y="739288"/>
                  <a:pt x="4881020" y="746522"/>
                  <a:pt x="4880619" y="753589"/>
                </a:cubicBezTo>
                <a:cubicBezTo>
                  <a:pt x="4880219" y="760657"/>
                  <a:pt x="4879820" y="767191"/>
                  <a:pt x="4879420" y="773192"/>
                </a:cubicBezTo>
                <a:cubicBezTo>
                  <a:pt x="4879020" y="779193"/>
                  <a:pt x="4878686" y="783860"/>
                  <a:pt x="4878420" y="787194"/>
                </a:cubicBezTo>
                <a:cubicBezTo>
                  <a:pt x="4878020" y="791861"/>
                  <a:pt x="4877186" y="795661"/>
                  <a:pt x="4875919" y="798595"/>
                </a:cubicBezTo>
                <a:cubicBezTo>
                  <a:pt x="4874652" y="801529"/>
                  <a:pt x="4872752" y="803862"/>
                  <a:pt x="4870218" y="805596"/>
                </a:cubicBezTo>
                <a:cubicBezTo>
                  <a:pt x="4867684" y="807329"/>
                  <a:pt x="4864418" y="808563"/>
                  <a:pt x="4860417" y="809296"/>
                </a:cubicBezTo>
                <a:cubicBezTo>
                  <a:pt x="4856416" y="810030"/>
                  <a:pt x="4851549" y="810530"/>
                  <a:pt x="4845815" y="810797"/>
                </a:cubicBezTo>
                <a:lnTo>
                  <a:pt x="4823012" y="811797"/>
                </a:lnTo>
                <a:lnTo>
                  <a:pt x="4820812" y="804596"/>
                </a:lnTo>
                <a:lnTo>
                  <a:pt x="4844415" y="803796"/>
                </a:lnTo>
                <a:cubicBezTo>
                  <a:pt x="4849482" y="803662"/>
                  <a:pt x="4853683" y="803296"/>
                  <a:pt x="4857016" y="802696"/>
                </a:cubicBezTo>
                <a:cubicBezTo>
                  <a:pt x="4860350" y="802095"/>
                  <a:pt x="4863018" y="801095"/>
                  <a:pt x="4865018" y="799695"/>
                </a:cubicBezTo>
                <a:cubicBezTo>
                  <a:pt x="4867018" y="798295"/>
                  <a:pt x="4868484" y="796395"/>
                  <a:pt x="4869418" y="793994"/>
                </a:cubicBezTo>
                <a:cubicBezTo>
                  <a:pt x="4870352" y="791594"/>
                  <a:pt x="4871018" y="788460"/>
                  <a:pt x="4871418" y="784593"/>
                </a:cubicBezTo>
                <a:cubicBezTo>
                  <a:pt x="4871685" y="781660"/>
                  <a:pt x="4872018" y="777659"/>
                  <a:pt x="4872418" y="772592"/>
                </a:cubicBezTo>
                <a:cubicBezTo>
                  <a:pt x="4872818" y="767524"/>
                  <a:pt x="4873218" y="762024"/>
                  <a:pt x="4873618" y="756090"/>
                </a:cubicBezTo>
                <a:cubicBezTo>
                  <a:pt x="4874018" y="750156"/>
                  <a:pt x="4874386" y="743988"/>
                  <a:pt x="4874719" y="737587"/>
                </a:cubicBezTo>
                <a:cubicBezTo>
                  <a:pt x="4875052" y="731187"/>
                  <a:pt x="4875352" y="725186"/>
                  <a:pt x="4875619" y="719585"/>
                </a:cubicBezTo>
                <a:cubicBezTo>
                  <a:pt x="4875886" y="713984"/>
                  <a:pt x="4876119" y="709017"/>
                  <a:pt x="4876319" y="704683"/>
                </a:cubicBezTo>
                <a:cubicBezTo>
                  <a:pt x="4876519" y="700349"/>
                  <a:pt x="4876686" y="697249"/>
                  <a:pt x="4876819" y="695382"/>
                </a:cubicBezTo>
                <a:lnTo>
                  <a:pt x="4811010" y="695382"/>
                </a:lnTo>
                <a:cubicBezTo>
                  <a:pt x="4809544" y="708850"/>
                  <a:pt x="4807077" y="721152"/>
                  <a:pt x="4803610" y="732287"/>
                </a:cubicBezTo>
                <a:cubicBezTo>
                  <a:pt x="4800142" y="743421"/>
                  <a:pt x="4795408" y="753889"/>
                  <a:pt x="4789408" y="763691"/>
                </a:cubicBezTo>
                <a:cubicBezTo>
                  <a:pt x="4783408" y="773492"/>
                  <a:pt x="4776074" y="782793"/>
                  <a:pt x="4767405" y="791594"/>
                </a:cubicBezTo>
                <a:cubicBezTo>
                  <a:pt x="4758738" y="800395"/>
                  <a:pt x="4748403" y="809130"/>
                  <a:pt x="4736402" y="817797"/>
                </a:cubicBezTo>
                <a:lnTo>
                  <a:pt x="4731601" y="812197"/>
                </a:lnTo>
                <a:cubicBezTo>
                  <a:pt x="4743202" y="803662"/>
                  <a:pt x="4753237" y="795195"/>
                  <a:pt x="4761704" y="786793"/>
                </a:cubicBezTo>
                <a:cubicBezTo>
                  <a:pt x="4770172" y="778392"/>
                  <a:pt x="4777306" y="769558"/>
                  <a:pt x="4783107" y="760290"/>
                </a:cubicBezTo>
                <a:cubicBezTo>
                  <a:pt x="4788908" y="751022"/>
                  <a:pt x="4793475" y="741088"/>
                  <a:pt x="4796809" y="730486"/>
                </a:cubicBezTo>
                <a:cubicBezTo>
                  <a:pt x="4800142" y="719885"/>
                  <a:pt x="4802610" y="708184"/>
                  <a:pt x="4804210" y="695382"/>
                </a:cubicBezTo>
                <a:lnTo>
                  <a:pt x="4736002" y="695382"/>
                </a:lnTo>
                <a:lnTo>
                  <a:pt x="4736002" y="688381"/>
                </a:lnTo>
                <a:lnTo>
                  <a:pt x="4805010" y="688381"/>
                </a:lnTo>
                <a:cubicBezTo>
                  <a:pt x="4805010" y="687981"/>
                  <a:pt x="4805044" y="687548"/>
                  <a:pt x="4805110" y="687081"/>
                </a:cubicBezTo>
                <a:cubicBezTo>
                  <a:pt x="4805176" y="686614"/>
                  <a:pt x="4805210" y="686181"/>
                  <a:pt x="4805210" y="685781"/>
                </a:cubicBezTo>
                <a:cubicBezTo>
                  <a:pt x="4805344" y="683114"/>
                  <a:pt x="4805576" y="679413"/>
                  <a:pt x="4805910" y="674679"/>
                </a:cubicBezTo>
                <a:cubicBezTo>
                  <a:pt x="4806244" y="669946"/>
                  <a:pt x="4806544" y="665212"/>
                  <a:pt x="4806810" y="660478"/>
                </a:cubicBezTo>
                <a:cubicBezTo>
                  <a:pt x="4807077" y="655744"/>
                  <a:pt x="4807310" y="651477"/>
                  <a:pt x="4807510" y="647676"/>
                </a:cubicBezTo>
                <a:cubicBezTo>
                  <a:pt x="4807710" y="643876"/>
                  <a:pt x="4807810" y="641575"/>
                  <a:pt x="4807810" y="640775"/>
                </a:cubicBezTo>
                <a:close/>
                <a:moveTo>
                  <a:pt x="738140" y="640775"/>
                </a:moveTo>
                <a:lnTo>
                  <a:pt x="745341" y="641175"/>
                </a:lnTo>
                <a:lnTo>
                  <a:pt x="745341" y="682380"/>
                </a:lnTo>
                <a:lnTo>
                  <a:pt x="793147" y="682380"/>
                </a:lnTo>
                <a:lnTo>
                  <a:pt x="793147" y="689381"/>
                </a:lnTo>
                <a:lnTo>
                  <a:pt x="745941" y="689381"/>
                </a:lnTo>
                <a:cubicBezTo>
                  <a:pt x="748875" y="698983"/>
                  <a:pt x="752142" y="707917"/>
                  <a:pt x="755742" y="716185"/>
                </a:cubicBezTo>
                <a:cubicBezTo>
                  <a:pt x="759343" y="724452"/>
                  <a:pt x="763377" y="732320"/>
                  <a:pt x="767844" y="739788"/>
                </a:cubicBezTo>
                <a:cubicBezTo>
                  <a:pt x="772311" y="747255"/>
                  <a:pt x="777278" y="754423"/>
                  <a:pt x="782746" y="761290"/>
                </a:cubicBezTo>
                <a:cubicBezTo>
                  <a:pt x="788213" y="768158"/>
                  <a:pt x="794281" y="774992"/>
                  <a:pt x="800948" y="781793"/>
                </a:cubicBezTo>
                <a:lnTo>
                  <a:pt x="796547" y="787594"/>
                </a:lnTo>
                <a:cubicBezTo>
                  <a:pt x="784813" y="775459"/>
                  <a:pt x="774811" y="762824"/>
                  <a:pt x="766544" y="749689"/>
                </a:cubicBezTo>
                <a:cubicBezTo>
                  <a:pt x="758276" y="736554"/>
                  <a:pt x="751208" y="721852"/>
                  <a:pt x="745341" y="705583"/>
                </a:cubicBezTo>
                <a:lnTo>
                  <a:pt x="745341" y="819398"/>
                </a:lnTo>
                <a:lnTo>
                  <a:pt x="738140" y="819398"/>
                </a:lnTo>
                <a:lnTo>
                  <a:pt x="738140" y="703783"/>
                </a:lnTo>
                <a:cubicBezTo>
                  <a:pt x="735206" y="712451"/>
                  <a:pt x="732039" y="720585"/>
                  <a:pt x="728639" y="728186"/>
                </a:cubicBezTo>
                <a:cubicBezTo>
                  <a:pt x="725239" y="735787"/>
                  <a:pt x="721471" y="743055"/>
                  <a:pt x="717338" y="749989"/>
                </a:cubicBezTo>
                <a:cubicBezTo>
                  <a:pt x="713204" y="756923"/>
                  <a:pt x="708670" y="763657"/>
                  <a:pt x="703736" y="770191"/>
                </a:cubicBezTo>
                <a:cubicBezTo>
                  <a:pt x="698802" y="776726"/>
                  <a:pt x="693334" y="783260"/>
                  <a:pt x="687334" y="789794"/>
                </a:cubicBezTo>
                <a:lnTo>
                  <a:pt x="682533" y="784193"/>
                </a:lnTo>
                <a:cubicBezTo>
                  <a:pt x="689334" y="776859"/>
                  <a:pt x="695435" y="769625"/>
                  <a:pt x="700835" y="762490"/>
                </a:cubicBezTo>
                <a:cubicBezTo>
                  <a:pt x="706236" y="755356"/>
                  <a:pt x="711137" y="748022"/>
                  <a:pt x="715537" y="740488"/>
                </a:cubicBezTo>
                <a:cubicBezTo>
                  <a:pt x="719938" y="732953"/>
                  <a:pt x="723905" y="725019"/>
                  <a:pt x="727439" y="716685"/>
                </a:cubicBezTo>
                <a:cubicBezTo>
                  <a:pt x="730973" y="708350"/>
                  <a:pt x="734273" y="699249"/>
                  <a:pt x="737340" y="689381"/>
                </a:cubicBezTo>
                <a:lnTo>
                  <a:pt x="706136" y="689381"/>
                </a:lnTo>
                <a:lnTo>
                  <a:pt x="706136" y="682380"/>
                </a:lnTo>
                <a:lnTo>
                  <a:pt x="738140" y="682380"/>
                </a:lnTo>
                <a:close/>
                <a:moveTo>
                  <a:pt x="3112180" y="640575"/>
                </a:moveTo>
                <a:lnTo>
                  <a:pt x="3118180" y="642575"/>
                </a:lnTo>
                <a:cubicBezTo>
                  <a:pt x="3116313" y="647643"/>
                  <a:pt x="3114146" y="653010"/>
                  <a:pt x="3111680" y="658677"/>
                </a:cubicBezTo>
                <a:cubicBezTo>
                  <a:pt x="3109212" y="664345"/>
                  <a:pt x="3106679" y="669846"/>
                  <a:pt x="3104078" y="675180"/>
                </a:cubicBezTo>
                <a:cubicBezTo>
                  <a:pt x="3101478" y="680514"/>
                  <a:pt x="3098911" y="685447"/>
                  <a:pt x="3096378" y="689981"/>
                </a:cubicBezTo>
                <a:cubicBezTo>
                  <a:pt x="3093844" y="694515"/>
                  <a:pt x="3091577" y="698182"/>
                  <a:pt x="3089577" y="700983"/>
                </a:cubicBezTo>
                <a:cubicBezTo>
                  <a:pt x="3090910" y="700983"/>
                  <a:pt x="3092844" y="700916"/>
                  <a:pt x="3095377" y="700783"/>
                </a:cubicBezTo>
                <a:cubicBezTo>
                  <a:pt x="3097911" y="700649"/>
                  <a:pt x="3100611" y="700483"/>
                  <a:pt x="3103478" y="700283"/>
                </a:cubicBezTo>
                <a:cubicBezTo>
                  <a:pt x="3106346" y="700083"/>
                  <a:pt x="3109112" y="699916"/>
                  <a:pt x="3111780" y="699783"/>
                </a:cubicBezTo>
                <a:cubicBezTo>
                  <a:pt x="3114446" y="699649"/>
                  <a:pt x="3116580" y="699516"/>
                  <a:pt x="3118180" y="699383"/>
                </a:cubicBezTo>
                <a:cubicBezTo>
                  <a:pt x="3120180" y="695515"/>
                  <a:pt x="3122114" y="691782"/>
                  <a:pt x="3123981" y="688181"/>
                </a:cubicBezTo>
                <a:cubicBezTo>
                  <a:pt x="3125848" y="684581"/>
                  <a:pt x="3127514" y="681047"/>
                  <a:pt x="3128982" y="677580"/>
                </a:cubicBezTo>
                <a:lnTo>
                  <a:pt x="3134582" y="680380"/>
                </a:lnTo>
                <a:cubicBezTo>
                  <a:pt x="3131915" y="686114"/>
                  <a:pt x="3128882" y="692282"/>
                  <a:pt x="3125481" y="698883"/>
                </a:cubicBezTo>
                <a:cubicBezTo>
                  <a:pt x="3122080" y="705483"/>
                  <a:pt x="3118580" y="711951"/>
                  <a:pt x="3114980" y="718285"/>
                </a:cubicBezTo>
                <a:cubicBezTo>
                  <a:pt x="3111380" y="724619"/>
                  <a:pt x="3107846" y="730553"/>
                  <a:pt x="3104378" y="736087"/>
                </a:cubicBezTo>
                <a:cubicBezTo>
                  <a:pt x="3100912" y="741621"/>
                  <a:pt x="3097911" y="746255"/>
                  <a:pt x="3095377" y="749989"/>
                </a:cubicBezTo>
                <a:cubicBezTo>
                  <a:pt x="3097244" y="749722"/>
                  <a:pt x="3099944" y="749356"/>
                  <a:pt x="3103478" y="748889"/>
                </a:cubicBezTo>
                <a:cubicBezTo>
                  <a:pt x="3107012" y="748422"/>
                  <a:pt x="3110579" y="747922"/>
                  <a:pt x="3114180" y="747389"/>
                </a:cubicBezTo>
                <a:cubicBezTo>
                  <a:pt x="3117780" y="746855"/>
                  <a:pt x="3121014" y="746388"/>
                  <a:pt x="3123881" y="745988"/>
                </a:cubicBezTo>
                <a:cubicBezTo>
                  <a:pt x="3126748" y="745588"/>
                  <a:pt x="3128448" y="745388"/>
                  <a:pt x="3128982" y="745388"/>
                </a:cubicBezTo>
                <a:lnTo>
                  <a:pt x="3129382" y="751989"/>
                </a:lnTo>
                <a:cubicBezTo>
                  <a:pt x="3129115" y="751989"/>
                  <a:pt x="3128148" y="752089"/>
                  <a:pt x="3126481" y="752289"/>
                </a:cubicBezTo>
                <a:cubicBezTo>
                  <a:pt x="3124814" y="752489"/>
                  <a:pt x="3122748" y="752756"/>
                  <a:pt x="3120280" y="753089"/>
                </a:cubicBezTo>
                <a:cubicBezTo>
                  <a:pt x="3117814" y="753423"/>
                  <a:pt x="3115113" y="753823"/>
                  <a:pt x="3112180" y="754289"/>
                </a:cubicBezTo>
                <a:cubicBezTo>
                  <a:pt x="3109246" y="754756"/>
                  <a:pt x="3106412" y="755156"/>
                  <a:pt x="3103678" y="755490"/>
                </a:cubicBezTo>
                <a:cubicBezTo>
                  <a:pt x="3100945" y="755823"/>
                  <a:pt x="3098511" y="756156"/>
                  <a:pt x="3096378" y="756490"/>
                </a:cubicBezTo>
                <a:cubicBezTo>
                  <a:pt x="3094244" y="756823"/>
                  <a:pt x="3092777" y="757056"/>
                  <a:pt x="3091977" y="757190"/>
                </a:cubicBezTo>
                <a:cubicBezTo>
                  <a:pt x="3090777" y="757456"/>
                  <a:pt x="3089643" y="757657"/>
                  <a:pt x="3088576" y="757790"/>
                </a:cubicBezTo>
                <a:cubicBezTo>
                  <a:pt x="3087510" y="757923"/>
                  <a:pt x="3086110" y="758257"/>
                  <a:pt x="3084376" y="758790"/>
                </a:cubicBezTo>
                <a:lnTo>
                  <a:pt x="3082776" y="751989"/>
                </a:lnTo>
                <a:cubicBezTo>
                  <a:pt x="3084909" y="751322"/>
                  <a:pt x="3086310" y="750722"/>
                  <a:pt x="3086976" y="750189"/>
                </a:cubicBezTo>
                <a:cubicBezTo>
                  <a:pt x="3087643" y="749655"/>
                  <a:pt x="3088510" y="748789"/>
                  <a:pt x="3089577" y="747589"/>
                </a:cubicBezTo>
                <a:cubicBezTo>
                  <a:pt x="3093044" y="742788"/>
                  <a:pt x="3097011" y="736654"/>
                  <a:pt x="3101478" y="729186"/>
                </a:cubicBezTo>
                <a:cubicBezTo>
                  <a:pt x="3105945" y="721719"/>
                  <a:pt x="3110379" y="713918"/>
                  <a:pt x="3114780" y="705783"/>
                </a:cubicBezTo>
                <a:cubicBezTo>
                  <a:pt x="3112646" y="705917"/>
                  <a:pt x="3110112" y="706083"/>
                  <a:pt x="3107179" y="706283"/>
                </a:cubicBezTo>
                <a:cubicBezTo>
                  <a:pt x="3104245" y="706483"/>
                  <a:pt x="3101378" y="706683"/>
                  <a:pt x="3098578" y="706884"/>
                </a:cubicBezTo>
                <a:cubicBezTo>
                  <a:pt x="3095778" y="707084"/>
                  <a:pt x="3093210" y="707250"/>
                  <a:pt x="3090877" y="707384"/>
                </a:cubicBezTo>
                <a:cubicBezTo>
                  <a:pt x="3088543" y="707517"/>
                  <a:pt x="3086976" y="707650"/>
                  <a:pt x="3086176" y="707784"/>
                </a:cubicBezTo>
                <a:cubicBezTo>
                  <a:pt x="3085510" y="707784"/>
                  <a:pt x="3084743" y="707850"/>
                  <a:pt x="3083876" y="707984"/>
                </a:cubicBezTo>
                <a:cubicBezTo>
                  <a:pt x="3083009" y="708117"/>
                  <a:pt x="3081776" y="708450"/>
                  <a:pt x="3080176" y="708984"/>
                </a:cubicBezTo>
                <a:lnTo>
                  <a:pt x="3078776" y="702183"/>
                </a:lnTo>
                <a:cubicBezTo>
                  <a:pt x="3080376" y="701516"/>
                  <a:pt x="3081376" y="701049"/>
                  <a:pt x="3081776" y="700783"/>
                </a:cubicBezTo>
                <a:cubicBezTo>
                  <a:pt x="3082176" y="700516"/>
                  <a:pt x="3082709" y="699916"/>
                  <a:pt x="3083376" y="698983"/>
                </a:cubicBezTo>
                <a:cubicBezTo>
                  <a:pt x="3085376" y="696449"/>
                  <a:pt x="3087610" y="692948"/>
                  <a:pt x="3090077" y="688481"/>
                </a:cubicBezTo>
                <a:cubicBezTo>
                  <a:pt x="3092544" y="684014"/>
                  <a:pt x="3095111" y="679147"/>
                  <a:pt x="3097778" y="673879"/>
                </a:cubicBezTo>
                <a:cubicBezTo>
                  <a:pt x="3100445" y="668612"/>
                  <a:pt x="3103012" y="663078"/>
                  <a:pt x="3105479" y="657277"/>
                </a:cubicBezTo>
                <a:cubicBezTo>
                  <a:pt x="3107946" y="651477"/>
                  <a:pt x="3110179" y="645909"/>
                  <a:pt x="3112180" y="640575"/>
                </a:cubicBezTo>
                <a:close/>
                <a:moveTo>
                  <a:pt x="2702605" y="640575"/>
                </a:moveTo>
                <a:lnTo>
                  <a:pt x="2708605" y="642575"/>
                </a:lnTo>
                <a:cubicBezTo>
                  <a:pt x="2706738" y="647643"/>
                  <a:pt x="2704571" y="653010"/>
                  <a:pt x="2702105" y="658677"/>
                </a:cubicBezTo>
                <a:cubicBezTo>
                  <a:pt x="2699638" y="664345"/>
                  <a:pt x="2697104" y="669846"/>
                  <a:pt x="2694504" y="675180"/>
                </a:cubicBezTo>
                <a:cubicBezTo>
                  <a:pt x="2691903" y="680514"/>
                  <a:pt x="2689336" y="685447"/>
                  <a:pt x="2686803" y="689981"/>
                </a:cubicBezTo>
                <a:cubicBezTo>
                  <a:pt x="2684269" y="694515"/>
                  <a:pt x="2682002" y="698182"/>
                  <a:pt x="2680002" y="700983"/>
                </a:cubicBezTo>
                <a:cubicBezTo>
                  <a:pt x="2681335" y="700983"/>
                  <a:pt x="2683269" y="700916"/>
                  <a:pt x="2685802" y="700783"/>
                </a:cubicBezTo>
                <a:cubicBezTo>
                  <a:pt x="2688336" y="700649"/>
                  <a:pt x="2691036" y="700483"/>
                  <a:pt x="2693903" y="700283"/>
                </a:cubicBezTo>
                <a:cubicBezTo>
                  <a:pt x="2696771" y="700083"/>
                  <a:pt x="2699538" y="699916"/>
                  <a:pt x="2702205" y="699783"/>
                </a:cubicBezTo>
                <a:cubicBezTo>
                  <a:pt x="2704872" y="699649"/>
                  <a:pt x="2707005" y="699516"/>
                  <a:pt x="2708605" y="699383"/>
                </a:cubicBezTo>
                <a:cubicBezTo>
                  <a:pt x="2710606" y="695515"/>
                  <a:pt x="2712539" y="691782"/>
                  <a:pt x="2714406" y="688181"/>
                </a:cubicBezTo>
                <a:cubicBezTo>
                  <a:pt x="2716273" y="684581"/>
                  <a:pt x="2717940" y="681047"/>
                  <a:pt x="2719407" y="677580"/>
                </a:cubicBezTo>
                <a:lnTo>
                  <a:pt x="2725007" y="680380"/>
                </a:lnTo>
                <a:cubicBezTo>
                  <a:pt x="2722340" y="686114"/>
                  <a:pt x="2719307" y="692282"/>
                  <a:pt x="2715906" y="698883"/>
                </a:cubicBezTo>
                <a:cubicBezTo>
                  <a:pt x="2712506" y="705483"/>
                  <a:pt x="2709005" y="711951"/>
                  <a:pt x="2705405" y="718285"/>
                </a:cubicBezTo>
                <a:cubicBezTo>
                  <a:pt x="2701805" y="724619"/>
                  <a:pt x="2698271" y="730553"/>
                  <a:pt x="2694804" y="736087"/>
                </a:cubicBezTo>
                <a:cubicBezTo>
                  <a:pt x="2691336" y="741621"/>
                  <a:pt x="2688336" y="746255"/>
                  <a:pt x="2685802" y="749989"/>
                </a:cubicBezTo>
                <a:cubicBezTo>
                  <a:pt x="2687669" y="749722"/>
                  <a:pt x="2690370" y="749356"/>
                  <a:pt x="2693903" y="748889"/>
                </a:cubicBezTo>
                <a:cubicBezTo>
                  <a:pt x="2697437" y="748422"/>
                  <a:pt x="2701004" y="747922"/>
                  <a:pt x="2704605" y="747389"/>
                </a:cubicBezTo>
                <a:cubicBezTo>
                  <a:pt x="2708205" y="746855"/>
                  <a:pt x="2711439" y="746388"/>
                  <a:pt x="2714306" y="745988"/>
                </a:cubicBezTo>
                <a:cubicBezTo>
                  <a:pt x="2717173" y="745588"/>
                  <a:pt x="2718873" y="745388"/>
                  <a:pt x="2719407" y="745388"/>
                </a:cubicBezTo>
                <a:lnTo>
                  <a:pt x="2719807" y="751989"/>
                </a:lnTo>
                <a:cubicBezTo>
                  <a:pt x="2719540" y="751989"/>
                  <a:pt x="2718573" y="752089"/>
                  <a:pt x="2716906" y="752289"/>
                </a:cubicBezTo>
                <a:cubicBezTo>
                  <a:pt x="2715240" y="752489"/>
                  <a:pt x="2713173" y="752756"/>
                  <a:pt x="2710706" y="753089"/>
                </a:cubicBezTo>
                <a:cubicBezTo>
                  <a:pt x="2708239" y="753423"/>
                  <a:pt x="2705538" y="753823"/>
                  <a:pt x="2702605" y="754289"/>
                </a:cubicBezTo>
                <a:cubicBezTo>
                  <a:pt x="2699671" y="754756"/>
                  <a:pt x="2696837" y="755156"/>
                  <a:pt x="2694103" y="755490"/>
                </a:cubicBezTo>
                <a:cubicBezTo>
                  <a:pt x="2691370" y="755823"/>
                  <a:pt x="2688936" y="756156"/>
                  <a:pt x="2686803" y="756490"/>
                </a:cubicBezTo>
                <a:cubicBezTo>
                  <a:pt x="2684669" y="756823"/>
                  <a:pt x="2683202" y="757056"/>
                  <a:pt x="2682402" y="757190"/>
                </a:cubicBezTo>
                <a:cubicBezTo>
                  <a:pt x="2681202" y="757456"/>
                  <a:pt x="2680068" y="757657"/>
                  <a:pt x="2679002" y="757790"/>
                </a:cubicBezTo>
                <a:cubicBezTo>
                  <a:pt x="2677935" y="757923"/>
                  <a:pt x="2676535" y="758257"/>
                  <a:pt x="2674801" y="758790"/>
                </a:cubicBezTo>
                <a:lnTo>
                  <a:pt x="2673201" y="751989"/>
                </a:lnTo>
                <a:cubicBezTo>
                  <a:pt x="2675334" y="751322"/>
                  <a:pt x="2676735" y="750722"/>
                  <a:pt x="2677401" y="750189"/>
                </a:cubicBezTo>
                <a:cubicBezTo>
                  <a:pt x="2678068" y="749655"/>
                  <a:pt x="2678935" y="748789"/>
                  <a:pt x="2680002" y="747589"/>
                </a:cubicBezTo>
                <a:cubicBezTo>
                  <a:pt x="2683469" y="742788"/>
                  <a:pt x="2687436" y="736654"/>
                  <a:pt x="2691903" y="729186"/>
                </a:cubicBezTo>
                <a:cubicBezTo>
                  <a:pt x="2696370" y="721719"/>
                  <a:pt x="2700804" y="713918"/>
                  <a:pt x="2705205" y="705783"/>
                </a:cubicBezTo>
                <a:cubicBezTo>
                  <a:pt x="2703071" y="705917"/>
                  <a:pt x="2700538" y="706083"/>
                  <a:pt x="2697604" y="706283"/>
                </a:cubicBezTo>
                <a:cubicBezTo>
                  <a:pt x="2694670" y="706483"/>
                  <a:pt x="2691803" y="706683"/>
                  <a:pt x="2689003" y="706884"/>
                </a:cubicBezTo>
                <a:cubicBezTo>
                  <a:pt x="2686203" y="707084"/>
                  <a:pt x="2683635" y="707250"/>
                  <a:pt x="2681302" y="707384"/>
                </a:cubicBezTo>
                <a:cubicBezTo>
                  <a:pt x="2678968" y="707517"/>
                  <a:pt x="2677401" y="707650"/>
                  <a:pt x="2676601" y="707784"/>
                </a:cubicBezTo>
                <a:cubicBezTo>
                  <a:pt x="2675935" y="707784"/>
                  <a:pt x="2675168" y="707850"/>
                  <a:pt x="2674301" y="707984"/>
                </a:cubicBezTo>
                <a:cubicBezTo>
                  <a:pt x="2673434" y="708117"/>
                  <a:pt x="2672201" y="708450"/>
                  <a:pt x="2670601" y="708984"/>
                </a:cubicBezTo>
                <a:lnTo>
                  <a:pt x="2669201" y="702183"/>
                </a:lnTo>
                <a:cubicBezTo>
                  <a:pt x="2670801" y="701516"/>
                  <a:pt x="2671801" y="701049"/>
                  <a:pt x="2672201" y="700783"/>
                </a:cubicBezTo>
                <a:cubicBezTo>
                  <a:pt x="2672601" y="700516"/>
                  <a:pt x="2673134" y="699916"/>
                  <a:pt x="2673801" y="698983"/>
                </a:cubicBezTo>
                <a:cubicBezTo>
                  <a:pt x="2675801" y="696449"/>
                  <a:pt x="2678035" y="692948"/>
                  <a:pt x="2680502" y="688481"/>
                </a:cubicBezTo>
                <a:cubicBezTo>
                  <a:pt x="2682969" y="684014"/>
                  <a:pt x="2685536" y="679147"/>
                  <a:pt x="2688203" y="673879"/>
                </a:cubicBezTo>
                <a:cubicBezTo>
                  <a:pt x="2690870" y="668612"/>
                  <a:pt x="2693437" y="663078"/>
                  <a:pt x="2695904" y="657277"/>
                </a:cubicBezTo>
                <a:cubicBezTo>
                  <a:pt x="2698371" y="651477"/>
                  <a:pt x="2700604" y="645909"/>
                  <a:pt x="2702605" y="640575"/>
                </a:cubicBezTo>
                <a:close/>
                <a:moveTo>
                  <a:pt x="1925260" y="640175"/>
                </a:moveTo>
                <a:lnTo>
                  <a:pt x="1931061" y="640575"/>
                </a:lnTo>
                <a:lnTo>
                  <a:pt x="1931061" y="692982"/>
                </a:lnTo>
                <a:lnTo>
                  <a:pt x="1949863" y="692982"/>
                </a:lnTo>
                <a:lnTo>
                  <a:pt x="1949863" y="657577"/>
                </a:lnTo>
                <a:lnTo>
                  <a:pt x="1955664" y="657977"/>
                </a:lnTo>
                <a:lnTo>
                  <a:pt x="1955664" y="699183"/>
                </a:lnTo>
                <a:lnTo>
                  <a:pt x="1900657" y="699183"/>
                </a:lnTo>
                <a:lnTo>
                  <a:pt x="1900657" y="657577"/>
                </a:lnTo>
                <a:lnTo>
                  <a:pt x="1906658" y="657977"/>
                </a:lnTo>
                <a:lnTo>
                  <a:pt x="1906658" y="692982"/>
                </a:lnTo>
                <a:lnTo>
                  <a:pt x="1925260" y="692982"/>
                </a:lnTo>
                <a:close/>
                <a:moveTo>
                  <a:pt x="1757239" y="639975"/>
                </a:moveTo>
                <a:lnTo>
                  <a:pt x="1764040" y="640375"/>
                </a:lnTo>
                <a:lnTo>
                  <a:pt x="1764040" y="659778"/>
                </a:lnTo>
                <a:lnTo>
                  <a:pt x="1821047" y="659778"/>
                </a:lnTo>
                <a:lnTo>
                  <a:pt x="1821047" y="665778"/>
                </a:lnTo>
                <a:lnTo>
                  <a:pt x="1764040" y="665778"/>
                </a:lnTo>
                <a:lnTo>
                  <a:pt x="1764040" y="683781"/>
                </a:lnTo>
                <a:lnTo>
                  <a:pt x="1803645" y="683781"/>
                </a:lnTo>
                <a:lnTo>
                  <a:pt x="1803645" y="775592"/>
                </a:lnTo>
                <a:lnTo>
                  <a:pt x="1828048" y="775592"/>
                </a:lnTo>
                <a:lnTo>
                  <a:pt x="1828048" y="781193"/>
                </a:lnTo>
                <a:lnTo>
                  <a:pt x="1695031" y="781193"/>
                </a:lnTo>
                <a:lnTo>
                  <a:pt x="1695031" y="775592"/>
                </a:lnTo>
                <a:lnTo>
                  <a:pt x="1718234" y="775592"/>
                </a:lnTo>
                <a:lnTo>
                  <a:pt x="1718234" y="683781"/>
                </a:lnTo>
                <a:lnTo>
                  <a:pt x="1757239" y="683781"/>
                </a:lnTo>
                <a:lnTo>
                  <a:pt x="1757239" y="665778"/>
                </a:lnTo>
                <a:lnTo>
                  <a:pt x="1710633" y="665778"/>
                </a:lnTo>
                <a:lnTo>
                  <a:pt x="1710633" y="659778"/>
                </a:lnTo>
                <a:lnTo>
                  <a:pt x="1757239" y="659778"/>
                </a:lnTo>
                <a:close/>
                <a:moveTo>
                  <a:pt x="1115911" y="639775"/>
                </a:moveTo>
                <a:lnTo>
                  <a:pt x="1122712" y="640175"/>
                </a:lnTo>
                <a:lnTo>
                  <a:pt x="1122712" y="659978"/>
                </a:lnTo>
                <a:lnTo>
                  <a:pt x="1197721" y="659978"/>
                </a:lnTo>
                <a:lnTo>
                  <a:pt x="1197721" y="666378"/>
                </a:lnTo>
                <a:lnTo>
                  <a:pt x="1122712" y="666378"/>
                </a:lnTo>
                <a:lnTo>
                  <a:pt x="1122712" y="687181"/>
                </a:lnTo>
                <a:lnTo>
                  <a:pt x="1174918" y="687181"/>
                </a:lnTo>
                <a:lnTo>
                  <a:pt x="1174918" y="801795"/>
                </a:lnTo>
                <a:lnTo>
                  <a:pt x="1207523" y="801795"/>
                </a:lnTo>
                <a:lnTo>
                  <a:pt x="1207523" y="808196"/>
                </a:lnTo>
                <a:lnTo>
                  <a:pt x="1030700" y="808196"/>
                </a:lnTo>
                <a:lnTo>
                  <a:pt x="1030700" y="801795"/>
                </a:lnTo>
                <a:lnTo>
                  <a:pt x="1063304" y="801795"/>
                </a:lnTo>
                <a:lnTo>
                  <a:pt x="1063304" y="687181"/>
                </a:lnTo>
                <a:lnTo>
                  <a:pt x="1115911" y="687181"/>
                </a:lnTo>
                <a:lnTo>
                  <a:pt x="1115911" y="666378"/>
                </a:lnTo>
                <a:lnTo>
                  <a:pt x="1040502" y="666378"/>
                </a:lnTo>
                <a:lnTo>
                  <a:pt x="1040502" y="659978"/>
                </a:lnTo>
                <a:lnTo>
                  <a:pt x="1115911" y="659978"/>
                </a:lnTo>
                <a:close/>
                <a:moveTo>
                  <a:pt x="3193990" y="639175"/>
                </a:moveTo>
                <a:cubicBezTo>
                  <a:pt x="3195190" y="642642"/>
                  <a:pt x="3196456" y="646576"/>
                  <a:pt x="3197790" y="650976"/>
                </a:cubicBezTo>
                <a:cubicBezTo>
                  <a:pt x="3199124" y="655377"/>
                  <a:pt x="3200390" y="659711"/>
                  <a:pt x="3201590" y="663978"/>
                </a:cubicBezTo>
                <a:lnTo>
                  <a:pt x="3248196" y="663978"/>
                </a:lnTo>
                <a:lnTo>
                  <a:pt x="3248196" y="686781"/>
                </a:lnTo>
                <a:lnTo>
                  <a:pt x="3241596" y="686781"/>
                </a:lnTo>
                <a:lnTo>
                  <a:pt x="3241596" y="670379"/>
                </a:lnTo>
                <a:lnTo>
                  <a:pt x="3148984" y="670379"/>
                </a:lnTo>
                <a:lnTo>
                  <a:pt x="3148984" y="694782"/>
                </a:lnTo>
                <a:lnTo>
                  <a:pt x="3142584" y="694782"/>
                </a:lnTo>
                <a:lnTo>
                  <a:pt x="3142584" y="663978"/>
                </a:lnTo>
                <a:lnTo>
                  <a:pt x="3194990" y="663978"/>
                </a:lnTo>
                <a:cubicBezTo>
                  <a:pt x="3193923" y="659844"/>
                  <a:pt x="3192723" y="655644"/>
                  <a:pt x="3191390" y="651377"/>
                </a:cubicBezTo>
                <a:cubicBezTo>
                  <a:pt x="3190056" y="647109"/>
                  <a:pt x="3188789" y="643309"/>
                  <a:pt x="3187589" y="639975"/>
                </a:cubicBezTo>
                <a:close/>
                <a:moveTo>
                  <a:pt x="2784414" y="639175"/>
                </a:moveTo>
                <a:cubicBezTo>
                  <a:pt x="2785615" y="642642"/>
                  <a:pt x="2786882" y="646576"/>
                  <a:pt x="2788215" y="650976"/>
                </a:cubicBezTo>
                <a:cubicBezTo>
                  <a:pt x="2789548" y="655377"/>
                  <a:pt x="2790815" y="659711"/>
                  <a:pt x="2792016" y="663978"/>
                </a:cubicBezTo>
                <a:lnTo>
                  <a:pt x="2838622" y="663978"/>
                </a:lnTo>
                <a:lnTo>
                  <a:pt x="2838622" y="686781"/>
                </a:lnTo>
                <a:lnTo>
                  <a:pt x="2832021" y="686781"/>
                </a:lnTo>
                <a:lnTo>
                  <a:pt x="2832021" y="670379"/>
                </a:lnTo>
                <a:lnTo>
                  <a:pt x="2739409" y="670379"/>
                </a:lnTo>
                <a:lnTo>
                  <a:pt x="2739409" y="694782"/>
                </a:lnTo>
                <a:lnTo>
                  <a:pt x="2733009" y="694782"/>
                </a:lnTo>
                <a:lnTo>
                  <a:pt x="2733009" y="663978"/>
                </a:lnTo>
                <a:lnTo>
                  <a:pt x="2785415" y="663978"/>
                </a:lnTo>
                <a:cubicBezTo>
                  <a:pt x="2784348" y="659844"/>
                  <a:pt x="2783148" y="655644"/>
                  <a:pt x="2781815" y="651377"/>
                </a:cubicBezTo>
                <a:cubicBezTo>
                  <a:pt x="2780481" y="647109"/>
                  <a:pt x="2779214" y="643309"/>
                  <a:pt x="2778014" y="639975"/>
                </a:cubicBezTo>
                <a:close/>
                <a:moveTo>
                  <a:pt x="4596060" y="638575"/>
                </a:moveTo>
                <a:lnTo>
                  <a:pt x="4602661" y="640775"/>
                </a:lnTo>
                <a:cubicBezTo>
                  <a:pt x="4601594" y="643309"/>
                  <a:pt x="4600094" y="646609"/>
                  <a:pt x="4598160" y="650677"/>
                </a:cubicBezTo>
                <a:cubicBezTo>
                  <a:pt x="4596226" y="654744"/>
                  <a:pt x="4594326" y="658644"/>
                  <a:pt x="4592460" y="662378"/>
                </a:cubicBezTo>
                <a:lnTo>
                  <a:pt x="4659268" y="662378"/>
                </a:lnTo>
                <a:lnTo>
                  <a:pt x="4659268" y="745788"/>
                </a:lnTo>
                <a:cubicBezTo>
                  <a:pt x="4664336" y="741788"/>
                  <a:pt x="4669070" y="737654"/>
                  <a:pt x="4673470" y="733387"/>
                </a:cubicBezTo>
                <a:cubicBezTo>
                  <a:pt x="4677870" y="729120"/>
                  <a:pt x="4682004" y="724719"/>
                  <a:pt x="4685872" y="720185"/>
                </a:cubicBezTo>
                <a:lnTo>
                  <a:pt x="4690472" y="724586"/>
                </a:lnTo>
                <a:cubicBezTo>
                  <a:pt x="4681671" y="735120"/>
                  <a:pt x="4671270" y="744855"/>
                  <a:pt x="4659268" y="753789"/>
                </a:cubicBezTo>
                <a:lnTo>
                  <a:pt x="4659268" y="792394"/>
                </a:lnTo>
                <a:cubicBezTo>
                  <a:pt x="4659268" y="796528"/>
                  <a:pt x="4658868" y="799962"/>
                  <a:pt x="4658068" y="802696"/>
                </a:cubicBezTo>
                <a:cubicBezTo>
                  <a:pt x="4657268" y="805429"/>
                  <a:pt x="4655868" y="807596"/>
                  <a:pt x="4653868" y="809196"/>
                </a:cubicBezTo>
                <a:cubicBezTo>
                  <a:pt x="4651867" y="810797"/>
                  <a:pt x="4649200" y="811997"/>
                  <a:pt x="4645866" y="812797"/>
                </a:cubicBezTo>
                <a:cubicBezTo>
                  <a:pt x="4642532" y="813597"/>
                  <a:pt x="4638332" y="814130"/>
                  <a:pt x="4633265" y="814397"/>
                </a:cubicBezTo>
                <a:lnTo>
                  <a:pt x="4611262" y="815797"/>
                </a:lnTo>
                <a:lnTo>
                  <a:pt x="4609462" y="808796"/>
                </a:lnTo>
                <a:lnTo>
                  <a:pt x="4631464" y="807596"/>
                </a:lnTo>
                <a:cubicBezTo>
                  <a:pt x="4635732" y="807329"/>
                  <a:pt x="4639232" y="806963"/>
                  <a:pt x="4641966" y="806496"/>
                </a:cubicBezTo>
                <a:cubicBezTo>
                  <a:pt x="4644700" y="806029"/>
                  <a:pt x="4646833" y="805196"/>
                  <a:pt x="4648367" y="803996"/>
                </a:cubicBezTo>
                <a:cubicBezTo>
                  <a:pt x="4649900" y="802795"/>
                  <a:pt x="4650967" y="801129"/>
                  <a:pt x="4651567" y="798995"/>
                </a:cubicBezTo>
                <a:cubicBezTo>
                  <a:pt x="4652167" y="796861"/>
                  <a:pt x="4652467" y="794061"/>
                  <a:pt x="4652467" y="790594"/>
                </a:cubicBezTo>
                <a:lnTo>
                  <a:pt x="4652467" y="758790"/>
                </a:lnTo>
                <a:cubicBezTo>
                  <a:pt x="4635398" y="770525"/>
                  <a:pt x="4615530" y="780926"/>
                  <a:pt x="4592860" y="789994"/>
                </a:cubicBezTo>
                <a:cubicBezTo>
                  <a:pt x="4570190" y="799062"/>
                  <a:pt x="4544920" y="806929"/>
                  <a:pt x="4517050" y="813597"/>
                </a:cubicBezTo>
                <a:lnTo>
                  <a:pt x="4515050" y="806996"/>
                </a:lnTo>
                <a:cubicBezTo>
                  <a:pt x="4567190" y="795128"/>
                  <a:pt x="4609595" y="778726"/>
                  <a:pt x="4642266" y="757790"/>
                </a:cubicBezTo>
                <a:lnTo>
                  <a:pt x="4521050" y="757790"/>
                </a:lnTo>
                <a:lnTo>
                  <a:pt x="4521050" y="751189"/>
                </a:lnTo>
                <a:lnTo>
                  <a:pt x="4549654" y="751189"/>
                </a:lnTo>
                <a:lnTo>
                  <a:pt x="4549654" y="662378"/>
                </a:lnTo>
                <a:lnTo>
                  <a:pt x="4584259" y="662378"/>
                </a:lnTo>
                <a:cubicBezTo>
                  <a:pt x="4586392" y="658377"/>
                  <a:pt x="4588559" y="654110"/>
                  <a:pt x="4590760" y="649576"/>
                </a:cubicBezTo>
                <a:cubicBezTo>
                  <a:pt x="4592960" y="645042"/>
                  <a:pt x="4594727" y="641375"/>
                  <a:pt x="4596060" y="638575"/>
                </a:cubicBezTo>
                <a:close/>
                <a:moveTo>
                  <a:pt x="2551986" y="637975"/>
                </a:moveTo>
                <a:lnTo>
                  <a:pt x="2558387" y="638375"/>
                </a:lnTo>
                <a:lnTo>
                  <a:pt x="2558387" y="656777"/>
                </a:lnTo>
                <a:lnTo>
                  <a:pt x="2638597" y="656777"/>
                </a:lnTo>
                <a:lnTo>
                  <a:pt x="2638597" y="662578"/>
                </a:lnTo>
                <a:lnTo>
                  <a:pt x="2558387" y="662578"/>
                </a:lnTo>
                <a:lnTo>
                  <a:pt x="2558387" y="680180"/>
                </a:lnTo>
                <a:lnTo>
                  <a:pt x="2616994" y="680180"/>
                </a:lnTo>
                <a:lnTo>
                  <a:pt x="2616994" y="710984"/>
                </a:lnTo>
                <a:lnTo>
                  <a:pt x="2558387" y="710984"/>
                </a:lnTo>
                <a:lnTo>
                  <a:pt x="2558387" y="728386"/>
                </a:lnTo>
                <a:lnTo>
                  <a:pt x="2621194" y="728386"/>
                </a:lnTo>
                <a:lnTo>
                  <a:pt x="2621194" y="752989"/>
                </a:lnTo>
                <a:lnTo>
                  <a:pt x="2644797" y="752989"/>
                </a:lnTo>
                <a:lnTo>
                  <a:pt x="2644797" y="758990"/>
                </a:lnTo>
                <a:lnTo>
                  <a:pt x="2621194" y="758990"/>
                </a:lnTo>
                <a:lnTo>
                  <a:pt x="2621194" y="784393"/>
                </a:lnTo>
                <a:lnTo>
                  <a:pt x="2558387" y="784393"/>
                </a:lnTo>
                <a:lnTo>
                  <a:pt x="2558387" y="793994"/>
                </a:lnTo>
                <a:cubicBezTo>
                  <a:pt x="2558387" y="797728"/>
                  <a:pt x="2558020" y="800829"/>
                  <a:pt x="2557286" y="803296"/>
                </a:cubicBezTo>
                <a:cubicBezTo>
                  <a:pt x="2556553" y="805763"/>
                  <a:pt x="2555319" y="807796"/>
                  <a:pt x="2553586" y="809396"/>
                </a:cubicBezTo>
                <a:cubicBezTo>
                  <a:pt x="2551852" y="810997"/>
                  <a:pt x="2549585" y="812163"/>
                  <a:pt x="2546785" y="812897"/>
                </a:cubicBezTo>
                <a:cubicBezTo>
                  <a:pt x="2543985" y="813630"/>
                  <a:pt x="2540584" y="814130"/>
                  <a:pt x="2536584" y="814397"/>
                </a:cubicBezTo>
                <a:lnTo>
                  <a:pt x="2521182" y="815397"/>
                </a:lnTo>
                <a:lnTo>
                  <a:pt x="2519382" y="808996"/>
                </a:lnTo>
                <a:lnTo>
                  <a:pt x="2535384" y="808196"/>
                </a:lnTo>
                <a:cubicBezTo>
                  <a:pt x="2538584" y="808063"/>
                  <a:pt x="2541251" y="807729"/>
                  <a:pt x="2543385" y="807196"/>
                </a:cubicBezTo>
                <a:cubicBezTo>
                  <a:pt x="2545518" y="806663"/>
                  <a:pt x="2547218" y="805829"/>
                  <a:pt x="2548485" y="804696"/>
                </a:cubicBezTo>
                <a:cubicBezTo>
                  <a:pt x="2549752" y="803562"/>
                  <a:pt x="2550652" y="802062"/>
                  <a:pt x="2551186" y="800195"/>
                </a:cubicBezTo>
                <a:cubicBezTo>
                  <a:pt x="2551719" y="798328"/>
                  <a:pt x="2551986" y="795928"/>
                  <a:pt x="2551986" y="792994"/>
                </a:cubicBezTo>
                <a:lnTo>
                  <a:pt x="2551986" y="784393"/>
                </a:lnTo>
                <a:lnTo>
                  <a:pt x="2478977" y="784393"/>
                </a:lnTo>
                <a:lnTo>
                  <a:pt x="2478977" y="778592"/>
                </a:lnTo>
                <a:lnTo>
                  <a:pt x="2551986" y="778592"/>
                </a:lnTo>
                <a:lnTo>
                  <a:pt x="2551986" y="758990"/>
                </a:lnTo>
                <a:lnTo>
                  <a:pt x="2464775" y="758990"/>
                </a:lnTo>
                <a:lnTo>
                  <a:pt x="2464775" y="752989"/>
                </a:lnTo>
                <a:lnTo>
                  <a:pt x="2551986" y="752989"/>
                </a:lnTo>
                <a:lnTo>
                  <a:pt x="2551986" y="734187"/>
                </a:lnTo>
                <a:lnTo>
                  <a:pt x="2480977" y="734187"/>
                </a:lnTo>
                <a:lnTo>
                  <a:pt x="2480977" y="728386"/>
                </a:lnTo>
                <a:lnTo>
                  <a:pt x="2551986" y="728386"/>
                </a:lnTo>
                <a:lnTo>
                  <a:pt x="2551986" y="710984"/>
                </a:lnTo>
                <a:lnTo>
                  <a:pt x="2492578" y="710984"/>
                </a:lnTo>
                <a:lnTo>
                  <a:pt x="2492578" y="680180"/>
                </a:lnTo>
                <a:lnTo>
                  <a:pt x="2551986" y="680180"/>
                </a:lnTo>
                <a:lnTo>
                  <a:pt x="2551986" y="662578"/>
                </a:lnTo>
                <a:lnTo>
                  <a:pt x="2470976" y="662578"/>
                </a:lnTo>
                <a:lnTo>
                  <a:pt x="2470976" y="656777"/>
                </a:lnTo>
                <a:lnTo>
                  <a:pt x="2551986" y="656777"/>
                </a:lnTo>
                <a:close/>
                <a:moveTo>
                  <a:pt x="5350126" y="476945"/>
                </a:moveTo>
                <a:lnTo>
                  <a:pt x="5522748" y="476945"/>
                </a:lnTo>
                <a:lnTo>
                  <a:pt x="5522748" y="483746"/>
                </a:lnTo>
                <a:lnTo>
                  <a:pt x="5350126" y="483746"/>
                </a:lnTo>
                <a:close/>
                <a:moveTo>
                  <a:pt x="2733056" y="463944"/>
                </a:moveTo>
                <a:lnTo>
                  <a:pt x="2733056" y="479546"/>
                </a:lnTo>
                <a:lnTo>
                  <a:pt x="2826268" y="479546"/>
                </a:lnTo>
                <a:lnTo>
                  <a:pt x="2826268" y="463944"/>
                </a:lnTo>
                <a:close/>
                <a:moveTo>
                  <a:pt x="5179580" y="456943"/>
                </a:moveTo>
                <a:cubicBezTo>
                  <a:pt x="5174914" y="456943"/>
                  <a:pt x="5170980" y="458310"/>
                  <a:pt x="5167779" y="461043"/>
                </a:cubicBezTo>
                <a:cubicBezTo>
                  <a:pt x="5164578" y="463777"/>
                  <a:pt x="5162978" y="467811"/>
                  <a:pt x="5162978" y="473145"/>
                </a:cubicBezTo>
                <a:cubicBezTo>
                  <a:pt x="5162978" y="478479"/>
                  <a:pt x="5164578" y="482513"/>
                  <a:pt x="5167779" y="485246"/>
                </a:cubicBezTo>
                <a:cubicBezTo>
                  <a:pt x="5170980" y="487980"/>
                  <a:pt x="5174914" y="489347"/>
                  <a:pt x="5179580" y="489347"/>
                </a:cubicBezTo>
                <a:cubicBezTo>
                  <a:pt x="5184248" y="489347"/>
                  <a:pt x="5188182" y="487980"/>
                  <a:pt x="5191382" y="485246"/>
                </a:cubicBezTo>
                <a:cubicBezTo>
                  <a:pt x="5194582" y="482513"/>
                  <a:pt x="5196182" y="478479"/>
                  <a:pt x="5196182" y="473145"/>
                </a:cubicBezTo>
                <a:cubicBezTo>
                  <a:pt x="5196182" y="467811"/>
                  <a:pt x="5194582" y="463777"/>
                  <a:pt x="5191382" y="461043"/>
                </a:cubicBezTo>
                <a:cubicBezTo>
                  <a:pt x="5188182" y="458310"/>
                  <a:pt x="5184248" y="456943"/>
                  <a:pt x="5179580" y="456943"/>
                </a:cubicBezTo>
                <a:close/>
                <a:moveTo>
                  <a:pt x="460705" y="455743"/>
                </a:moveTo>
                <a:lnTo>
                  <a:pt x="460705" y="477945"/>
                </a:lnTo>
                <a:lnTo>
                  <a:pt x="558318" y="477945"/>
                </a:lnTo>
                <a:lnTo>
                  <a:pt x="558318" y="455743"/>
                </a:lnTo>
                <a:close/>
                <a:moveTo>
                  <a:pt x="2172338" y="452942"/>
                </a:moveTo>
                <a:cubicBezTo>
                  <a:pt x="2172872" y="455076"/>
                  <a:pt x="2173472" y="457676"/>
                  <a:pt x="2174138" y="460743"/>
                </a:cubicBezTo>
                <a:cubicBezTo>
                  <a:pt x="2174805" y="463810"/>
                  <a:pt x="2175505" y="467044"/>
                  <a:pt x="2176239" y="470444"/>
                </a:cubicBezTo>
                <a:cubicBezTo>
                  <a:pt x="2176972" y="473845"/>
                  <a:pt x="2177606" y="477179"/>
                  <a:pt x="2178139" y="480446"/>
                </a:cubicBezTo>
                <a:cubicBezTo>
                  <a:pt x="2178672" y="483713"/>
                  <a:pt x="2179139" y="486613"/>
                  <a:pt x="2179539" y="489147"/>
                </a:cubicBezTo>
                <a:lnTo>
                  <a:pt x="2174138" y="490147"/>
                </a:lnTo>
                <a:cubicBezTo>
                  <a:pt x="2173738" y="487613"/>
                  <a:pt x="2173272" y="484746"/>
                  <a:pt x="2172738" y="481546"/>
                </a:cubicBezTo>
                <a:cubicBezTo>
                  <a:pt x="2172205" y="478345"/>
                  <a:pt x="2171605" y="475078"/>
                  <a:pt x="2170938" y="471745"/>
                </a:cubicBezTo>
                <a:cubicBezTo>
                  <a:pt x="2170271" y="468411"/>
                  <a:pt x="2169571" y="465177"/>
                  <a:pt x="2168838" y="462043"/>
                </a:cubicBezTo>
                <a:cubicBezTo>
                  <a:pt x="2168105" y="458910"/>
                  <a:pt x="2167404" y="456209"/>
                  <a:pt x="2166738" y="453942"/>
                </a:cubicBezTo>
                <a:close/>
                <a:moveTo>
                  <a:pt x="3927614" y="451742"/>
                </a:moveTo>
                <a:lnTo>
                  <a:pt x="3927614" y="478345"/>
                </a:lnTo>
                <a:lnTo>
                  <a:pt x="3965219" y="478345"/>
                </a:lnTo>
                <a:lnTo>
                  <a:pt x="3965219" y="451742"/>
                </a:lnTo>
                <a:close/>
                <a:moveTo>
                  <a:pt x="3883409" y="451742"/>
                </a:moveTo>
                <a:lnTo>
                  <a:pt x="3883409" y="478345"/>
                </a:lnTo>
                <a:lnTo>
                  <a:pt x="3921214" y="478345"/>
                </a:lnTo>
                <a:lnTo>
                  <a:pt x="3921214" y="451742"/>
                </a:lnTo>
                <a:close/>
                <a:moveTo>
                  <a:pt x="2200742" y="451742"/>
                </a:moveTo>
                <a:cubicBezTo>
                  <a:pt x="2201675" y="454009"/>
                  <a:pt x="2202675" y="456709"/>
                  <a:pt x="2203742" y="459843"/>
                </a:cubicBezTo>
                <a:cubicBezTo>
                  <a:pt x="2204809" y="462977"/>
                  <a:pt x="2205876" y="466144"/>
                  <a:pt x="2206943" y="469344"/>
                </a:cubicBezTo>
                <a:cubicBezTo>
                  <a:pt x="2208010" y="472545"/>
                  <a:pt x="2208976" y="475678"/>
                  <a:pt x="2209843" y="478745"/>
                </a:cubicBezTo>
                <a:cubicBezTo>
                  <a:pt x="2210710" y="481813"/>
                  <a:pt x="2211477" y="484413"/>
                  <a:pt x="2212143" y="486546"/>
                </a:cubicBezTo>
                <a:lnTo>
                  <a:pt x="2206342" y="488147"/>
                </a:lnTo>
                <a:cubicBezTo>
                  <a:pt x="2205809" y="486013"/>
                  <a:pt x="2205109" y="483479"/>
                  <a:pt x="2204242" y="480546"/>
                </a:cubicBezTo>
                <a:cubicBezTo>
                  <a:pt x="2203375" y="477612"/>
                  <a:pt x="2202442" y="474545"/>
                  <a:pt x="2201442" y="471345"/>
                </a:cubicBezTo>
                <a:cubicBezTo>
                  <a:pt x="2200442" y="468144"/>
                  <a:pt x="2199408" y="464944"/>
                  <a:pt x="2198341" y="461743"/>
                </a:cubicBezTo>
                <a:cubicBezTo>
                  <a:pt x="2197275" y="458543"/>
                  <a:pt x="2196275" y="455743"/>
                  <a:pt x="2195341" y="453342"/>
                </a:cubicBezTo>
                <a:close/>
                <a:moveTo>
                  <a:pt x="2144935" y="451542"/>
                </a:moveTo>
                <a:lnTo>
                  <a:pt x="2150536" y="453542"/>
                </a:lnTo>
                <a:cubicBezTo>
                  <a:pt x="2149602" y="456743"/>
                  <a:pt x="2148435" y="460177"/>
                  <a:pt x="2147035" y="463844"/>
                </a:cubicBezTo>
                <a:cubicBezTo>
                  <a:pt x="2145635" y="467511"/>
                  <a:pt x="2144168" y="471178"/>
                  <a:pt x="2142635" y="474845"/>
                </a:cubicBezTo>
                <a:cubicBezTo>
                  <a:pt x="2141101" y="478512"/>
                  <a:pt x="2139534" y="482046"/>
                  <a:pt x="2137934" y="485446"/>
                </a:cubicBezTo>
                <a:cubicBezTo>
                  <a:pt x="2136334" y="488847"/>
                  <a:pt x="2134867" y="491880"/>
                  <a:pt x="2133533" y="494547"/>
                </a:cubicBezTo>
                <a:lnTo>
                  <a:pt x="2128333" y="491747"/>
                </a:lnTo>
                <a:cubicBezTo>
                  <a:pt x="2129800" y="488947"/>
                  <a:pt x="2131333" y="485813"/>
                  <a:pt x="2132933" y="482346"/>
                </a:cubicBezTo>
                <a:cubicBezTo>
                  <a:pt x="2134533" y="478879"/>
                  <a:pt x="2136101" y="475345"/>
                  <a:pt x="2137634" y="471745"/>
                </a:cubicBezTo>
                <a:cubicBezTo>
                  <a:pt x="2139167" y="468144"/>
                  <a:pt x="2140568" y="464577"/>
                  <a:pt x="2141834" y="461043"/>
                </a:cubicBezTo>
                <a:cubicBezTo>
                  <a:pt x="2143101" y="457509"/>
                  <a:pt x="2144135" y="454342"/>
                  <a:pt x="2144935" y="451542"/>
                </a:cubicBezTo>
                <a:close/>
                <a:moveTo>
                  <a:pt x="5179580" y="450742"/>
                </a:moveTo>
                <a:cubicBezTo>
                  <a:pt x="5185982" y="450742"/>
                  <a:pt x="5191516" y="452609"/>
                  <a:pt x="5196182" y="456343"/>
                </a:cubicBezTo>
                <a:cubicBezTo>
                  <a:pt x="5200850" y="460076"/>
                  <a:pt x="5203184" y="465677"/>
                  <a:pt x="5203184" y="473145"/>
                </a:cubicBezTo>
                <a:cubicBezTo>
                  <a:pt x="5203184" y="476879"/>
                  <a:pt x="5202550" y="480146"/>
                  <a:pt x="5201284" y="482946"/>
                </a:cubicBezTo>
                <a:cubicBezTo>
                  <a:pt x="5200016" y="485746"/>
                  <a:pt x="5198283" y="488080"/>
                  <a:pt x="5196082" y="489947"/>
                </a:cubicBezTo>
                <a:cubicBezTo>
                  <a:pt x="5193882" y="491814"/>
                  <a:pt x="5191382" y="493214"/>
                  <a:pt x="5188582" y="494147"/>
                </a:cubicBezTo>
                <a:cubicBezTo>
                  <a:pt x="5185782" y="495081"/>
                  <a:pt x="5182781" y="495548"/>
                  <a:pt x="5179580" y="495548"/>
                </a:cubicBezTo>
                <a:cubicBezTo>
                  <a:pt x="5173180" y="495548"/>
                  <a:pt x="5167646" y="493681"/>
                  <a:pt x="5162978" y="489947"/>
                </a:cubicBezTo>
                <a:cubicBezTo>
                  <a:pt x="5158312" y="486213"/>
                  <a:pt x="5155978" y="480612"/>
                  <a:pt x="5155978" y="473145"/>
                </a:cubicBezTo>
                <a:cubicBezTo>
                  <a:pt x="5155978" y="465677"/>
                  <a:pt x="5158312" y="460076"/>
                  <a:pt x="5162978" y="456343"/>
                </a:cubicBezTo>
                <a:cubicBezTo>
                  <a:pt x="5167646" y="452609"/>
                  <a:pt x="5173180" y="450742"/>
                  <a:pt x="5179580" y="450742"/>
                </a:cubicBezTo>
                <a:close/>
                <a:moveTo>
                  <a:pt x="2229145" y="450542"/>
                </a:moveTo>
                <a:cubicBezTo>
                  <a:pt x="2230479" y="453209"/>
                  <a:pt x="2231946" y="456309"/>
                  <a:pt x="2233546" y="459843"/>
                </a:cubicBezTo>
                <a:cubicBezTo>
                  <a:pt x="2235146" y="463377"/>
                  <a:pt x="2236746" y="466977"/>
                  <a:pt x="2238346" y="470644"/>
                </a:cubicBezTo>
                <a:cubicBezTo>
                  <a:pt x="2239947" y="474312"/>
                  <a:pt x="2241480" y="477879"/>
                  <a:pt x="2242947" y="481346"/>
                </a:cubicBezTo>
                <a:cubicBezTo>
                  <a:pt x="2244414" y="484813"/>
                  <a:pt x="2245547" y="487813"/>
                  <a:pt x="2246347" y="490347"/>
                </a:cubicBezTo>
                <a:lnTo>
                  <a:pt x="2240947" y="492547"/>
                </a:lnTo>
                <a:cubicBezTo>
                  <a:pt x="2240147" y="490014"/>
                  <a:pt x="2239047" y="487013"/>
                  <a:pt x="2237646" y="483546"/>
                </a:cubicBezTo>
                <a:cubicBezTo>
                  <a:pt x="2236246" y="480079"/>
                  <a:pt x="2234746" y="476512"/>
                  <a:pt x="2233146" y="472845"/>
                </a:cubicBezTo>
                <a:cubicBezTo>
                  <a:pt x="2231546" y="469178"/>
                  <a:pt x="2229945" y="465611"/>
                  <a:pt x="2228345" y="462143"/>
                </a:cubicBezTo>
                <a:cubicBezTo>
                  <a:pt x="2226745" y="458676"/>
                  <a:pt x="2225278" y="455609"/>
                  <a:pt x="2223945" y="452942"/>
                </a:cubicBezTo>
                <a:close/>
                <a:moveTo>
                  <a:pt x="2733056" y="442341"/>
                </a:moveTo>
                <a:lnTo>
                  <a:pt x="2733056" y="457943"/>
                </a:lnTo>
                <a:lnTo>
                  <a:pt x="2826268" y="457943"/>
                </a:lnTo>
                <a:lnTo>
                  <a:pt x="2826268" y="442341"/>
                </a:lnTo>
                <a:close/>
                <a:moveTo>
                  <a:pt x="4533652" y="435340"/>
                </a:moveTo>
                <a:lnTo>
                  <a:pt x="4533652" y="453342"/>
                </a:lnTo>
                <a:lnTo>
                  <a:pt x="4576458" y="453342"/>
                </a:lnTo>
                <a:lnTo>
                  <a:pt x="4576458" y="435340"/>
                </a:lnTo>
                <a:close/>
                <a:moveTo>
                  <a:pt x="4998634" y="431140"/>
                </a:moveTo>
                <a:lnTo>
                  <a:pt x="4998634" y="476945"/>
                </a:lnTo>
                <a:lnTo>
                  <a:pt x="5075644" y="476945"/>
                </a:lnTo>
                <a:lnTo>
                  <a:pt x="5075644" y="431140"/>
                </a:lnTo>
                <a:close/>
                <a:moveTo>
                  <a:pt x="1953911" y="429339"/>
                </a:moveTo>
                <a:lnTo>
                  <a:pt x="1960512" y="429739"/>
                </a:lnTo>
                <a:lnTo>
                  <a:pt x="1960512" y="447342"/>
                </a:lnTo>
                <a:lnTo>
                  <a:pt x="2024720" y="447342"/>
                </a:lnTo>
                <a:lnTo>
                  <a:pt x="2024720" y="452942"/>
                </a:lnTo>
                <a:lnTo>
                  <a:pt x="1960512" y="452942"/>
                </a:lnTo>
                <a:lnTo>
                  <a:pt x="1960512" y="480546"/>
                </a:lnTo>
                <a:lnTo>
                  <a:pt x="2040922" y="480546"/>
                </a:lnTo>
                <a:lnTo>
                  <a:pt x="2040922" y="486546"/>
                </a:lnTo>
                <a:lnTo>
                  <a:pt x="1872901" y="486546"/>
                </a:lnTo>
                <a:lnTo>
                  <a:pt x="1872901" y="480546"/>
                </a:lnTo>
                <a:lnTo>
                  <a:pt x="1953911" y="480546"/>
                </a:lnTo>
                <a:lnTo>
                  <a:pt x="1953911" y="452942"/>
                </a:lnTo>
                <a:lnTo>
                  <a:pt x="1889503" y="452942"/>
                </a:lnTo>
                <a:lnTo>
                  <a:pt x="1889503" y="447342"/>
                </a:lnTo>
                <a:lnTo>
                  <a:pt x="1953911" y="447342"/>
                </a:lnTo>
                <a:close/>
                <a:moveTo>
                  <a:pt x="935089" y="428939"/>
                </a:moveTo>
                <a:lnTo>
                  <a:pt x="941689" y="429339"/>
                </a:lnTo>
                <a:cubicBezTo>
                  <a:pt x="941556" y="431873"/>
                  <a:pt x="941456" y="434340"/>
                  <a:pt x="941389" y="436740"/>
                </a:cubicBezTo>
                <a:cubicBezTo>
                  <a:pt x="941323" y="439140"/>
                  <a:pt x="941223" y="441007"/>
                  <a:pt x="941089" y="442341"/>
                </a:cubicBezTo>
                <a:lnTo>
                  <a:pt x="941089" y="442741"/>
                </a:lnTo>
                <a:lnTo>
                  <a:pt x="1004697" y="442741"/>
                </a:lnTo>
                <a:lnTo>
                  <a:pt x="1004697" y="448742"/>
                </a:lnTo>
                <a:lnTo>
                  <a:pt x="942489" y="448742"/>
                </a:lnTo>
                <a:cubicBezTo>
                  <a:pt x="947824" y="458743"/>
                  <a:pt x="955858" y="466844"/>
                  <a:pt x="966592" y="473045"/>
                </a:cubicBezTo>
                <a:cubicBezTo>
                  <a:pt x="977327" y="479246"/>
                  <a:pt x="991162" y="484280"/>
                  <a:pt x="1008098" y="488147"/>
                </a:cubicBezTo>
                <a:lnTo>
                  <a:pt x="1006097" y="494347"/>
                </a:lnTo>
                <a:cubicBezTo>
                  <a:pt x="989295" y="490614"/>
                  <a:pt x="975294" y="485446"/>
                  <a:pt x="964092" y="478846"/>
                </a:cubicBezTo>
                <a:cubicBezTo>
                  <a:pt x="952891" y="472245"/>
                  <a:pt x="944356" y="463944"/>
                  <a:pt x="938489" y="453942"/>
                </a:cubicBezTo>
                <a:cubicBezTo>
                  <a:pt x="934622" y="462743"/>
                  <a:pt x="926888" y="470544"/>
                  <a:pt x="915286" y="477345"/>
                </a:cubicBezTo>
                <a:cubicBezTo>
                  <a:pt x="903685" y="484146"/>
                  <a:pt x="887683" y="490347"/>
                  <a:pt x="867280" y="495948"/>
                </a:cubicBezTo>
                <a:lnTo>
                  <a:pt x="864880" y="489547"/>
                </a:lnTo>
                <a:cubicBezTo>
                  <a:pt x="885549" y="484213"/>
                  <a:pt x="901484" y="478245"/>
                  <a:pt x="912686" y="471645"/>
                </a:cubicBezTo>
                <a:cubicBezTo>
                  <a:pt x="923887" y="465044"/>
                  <a:pt x="930821" y="457409"/>
                  <a:pt x="933488" y="448742"/>
                </a:cubicBezTo>
                <a:lnTo>
                  <a:pt x="871081" y="448742"/>
                </a:lnTo>
                <a:lnTo>
                  <a:pt x="871081" y="442741"/>
                </a:lnTo>
                <a:lnTo>
                  <a:pt x="934688" y="442741"/>
                </a:lnTo>
                <a:lnTo>
                  <a:pt x="934688" y="441941"/>
                </a:lnTo>
                <a:cubicBezTo>
                  <a:pt x="934688" y="440741"/>
                  <a:pt x="934722" y="438840"/>
                  <a:pt x="934788" y="436240"/>
                </a:cubicBezTo>
                <a:cubicBezTo>
                  <a:pt x="934855" y="433640"/>
                  <a:pt x="934955" y="431206"/>
                  <a:pt x="935089" y="428939"/>
                </a:cubicBezTo>
                <a:close/>
                <a:moveTo>
                  <a:pt x="87211" y="428139"/>
                </a:moveTo>
                <a:lnTo>
                  <a:pt x="94012" y="428539"/>
                </a:lnTo>
                <a:cubicBezTo>
                  <a:pt x="94012" y="430940"/>
                  <a:pt x="93979" y="433673"/>
                  <a:pt x="93912" y="436740"/>
                </a:cubicBezTo>
                <a:cubicBezTo>
                  <a:pt x="93845" y="439807"/>
                  <a:pt x="93745" y="442074"/>
                  <a:pt x="93612" y="443541"/>
                </a:cubicBezTo>
                <a:cubicBezTo>
                  <a:pt x="93612" y="444208"/>
                  <a:pt x="93579" y="444875"/>
                  <a:pt x="93512" y="445541"/>
                </a:cubicBezTo>
                <a:cubicBezTo>
                  <a:pt x="93445" y="446208"/>
                  <a:pt x="93345" y="446875"/>
                  <a:pt x="93212" y="447542"/>
                </a:cubicBezTo>
                <a:lnTo>
                  <a:pt x="172022" y="447542"/>
                </a:lnTo>
                <a:lnTo>
                  <a:pt x="172022" y="453542"/>
                </a:lnTo>
                <a:lnTo>
                  <a:pt x="95212" y="453542"/>
                </a:lnTo>
                <a:cubicBezTo>
                  <a:pt x="100813" y="462743"/>
                  <a:pt x="110247" y="470211"/>
                  <a:pt x="123516" y="475945"/>
                </a:cubicBezTo>
                <a:cubicBezTo>
                  <a:pt x="136784" y="481679"/>
                  <a:pt x="155020" y="486080"/>
                  <a:pt x="178223" y="489147"/>
                </a:cubicBezTo>
                <a:lnTo>
                  <a:pt x="177022" y="495748"/>
                </a:lnTo>
                <a:cubicBezTo>
                  <a:pt x="165154" y="494147"/>
                  <a:pt x="154553" y="492180"/>
                  <a:pt x="145218" y="489847"/>
                </a:cubicBezTo>
                <a:cubicBezTo>
                  <a:pt x="135884" y="487513"/>
                  <a:pt x="127650" y="484746"/>
                  <a:pt x="120515" y="481546"/>
                </a:cubicBezTo>
                <a:cubicBezTo>
                  <a:pt x="113381" y="478345"/>
                  <a:pt x="107314" y="474712"/>
                  <a:pt x="102313" y="470644"/>
                </a:cubicBezTo>
                <a:cubicBezTo>
                  <a:pt x="97312" y="466577"/>
                  <a:pt x="93212" y="461943"/>
                  <a:pt x="90012" y="456743"/>
                </a:cubicBezTo>
                <a:cubicBezTo>
                  <a:pt x="88011" y="460743"/>
                  <a:pt x="84944" y="464710"/>
                  <a:pt x="80810" y="468644"/>
                </a:cubicBezTo>
                <a:cubicBezTo>
                  <a:pt x="76677" y="472578"/>
                  <a:pt x="71143" y="476279"/>
                  <a:pt x="64208" y="479746"/>
                </a:cubicBezTo>
                <a:cubicBezTo>
                  <a:pt x="57274" y="483213"/>
                  <a:pt x="48773" y="486380"/>
                  <a:pt x="38705" y="489247"/>
                </a:cubicBezTo>
                <a:cubicBezTo>
                  <a:pt x="28637" y="492114"/>
                  <a:pt x="16669" y="494614"/>
                  <a:pt x="2801" y="496748"/>
                </a:cubicBezTo>
                <a:lnTo>
                  <a:pt x="1400" y="489947"/>
                </a:lnTo>
                <a:cubicBezTo>
                  <a:pt x="48340" y="483413"/>
                  <a:pt x="75943" y="471278"/>
                  <a:pt x="84211" y="453542"/>
                </a:cubicBezTo>
                <a:lnTo>
                  <a:pt x="8201" y="453542"/>
                </a:lnTo>
                <a:lnTo>
                  <a:pt x="8201" y="447542"/>
                </a:lnTo>
                <a:lnTo>
                  <a:pt x="86211" y="447542"/>
                </a:lnTo>
                <a:lnTo>
                  <a:pt x="86811" y="443341"/>
                </a:lnTo>
                <a:cubicBezTo>
                  <a:pt x="86811" y="442674"/>
                  <a:pt x="86844" y="441707"/>
                  <a:pt x="86911" y="440441"/>
                </a:cubicBezTo>
                <a:cubicBezTo>
                  <a:pt x="86978" y="439174"/>
                  <a:pt x="87045" y="437840"/>
                  <a:pt x="87111" y="436440"/>
                </a:cubicBezTo>
                <a:cubicBezTo>
                  <a:pt x="87178" y="435040"/>
                  <a:pt x="87211" y="433606"/>
                  <a:pt x="87211" y="432140"/>
                </a:cubicBezTo>
                <a:cubicBezTo>
                  <a:pt x="87211" y="430673"/>
                  <a:pt x="87211" y="429339"/>
                  <a:pt x="87211" y="428139"/>
                </a:cubicBezTo>
                <a:close/>
                <a:moveTo>
                  <a:pt x="460705" y="426739"/>
                </a:moveTo>
                <a:lnTo>
                  <a:pt x="460705" y="449742"/>
                </a:lnTo>
                <a:lnTo>
                  <a:pt x="558318" y="449742"/>
                </a:lnTo>
                <a:lnTo>
                  <a:pt x="558318" y="426739"/>
                </a:lnTo>
                <a:close/>
                <a:moveTo>
                  <a:pt x="1540612" y="425539"/>
                </a:moveTo>
                <a:cubicBezTo>
                  <a:pt x="1542612" y="426739"/>
                  <a:pt x="1544912" y="428306"/>
                  <a:pt x="1547513" y="430239"/>
                </a:cubicBezTo>
                <a:cubicBezTo>
                  <a:pt x="1550113" y="432173"/>
                  <a:pt x="1552747" y="434140"/>
                  <a:pt x="1555414" y="436140"/>
                </a:cubicBezTo>
                <a:cubicBezTo>
                  <a:pt x="1558081" y="438140"/>
                  <a:pt x="1560548" y="440074"/>
                  <a:pt x="1562814" y="441941"/>
                </a:cubicBezTo>
                <a:cubicBezTo>
                  <a:pt x="1565082" y="443808"/>
                  <a:pt x="1566815" y="445341"/>
                  <a:pt x="1568015" y="446541"/>
                </a:cubicBezTo>
                <a:lnTo>
                  <a:pt x="1564415" y="451542"/>
                </a:lnTo>
                <a:cubicBezTo>
                  <a:pt x="1562948" y="450209"/>
                  <a:pt x="1561048" y="448608"/>
                  <a:pt x="1558714" y="446741"/>
                </a:cubicBezTo>
                <a:cubicBezTo>
                  <a:pt x="1556380" y="444875"/>
                  <a:pt x="1553913" y="442941"/>
                  <a:pt x="1551313" y="440941"/>
                </a:cubicBezTo>
                <a:cubicBezTo>
                  <a:pt x="1548713" y="438941"/>
                  <a:pt x="1546146" y="437040"/>
                  <a:pt x="1543612" y="435240"/>
                </a:cubicBezTo>
                <a:cubicBezTo>
                  <a:pt x="1541078" y="433440"/>
                  <a:pt x="1538878" y="431940"/>
                  <a:pt x="1537011" y="430739"/>
                </a:cubicBezTo>
                <a:close/>
                <a:moveTo>
                  <a:pt x="4961430" y="423139"/>
                </a:moveTo>
                <a:lnTo>
                  <a:pt x="4964830" y="424339"/>
                </a:lnTo>
                <a:lnTo>
                  <a:pt x="4967830" y="425539"/>
                </a:lnTo>
                <a:cubicBezTo>
                  <a:pt x="4966230" y="430339"/>
                  <a:pt x="4964330" y="435707"/>
                  <a:pt x="4962130" y="441641"/>
                </a:cubicBezTo>
                <a:cubicBezTo>
                  <a:pt x="4959930" y="447575"/>
                  <a:pt x="4957629" y="453576"/>
                  <a:pt x="4955228" y="459643"/>
                </a:cubicBezTo>
                <a:cubicBezTo>
                  <a:pt x="4952829" y="465711"/>
                  <a:pt x="4950428" y="471611"/>
                  <a:pt x="4948028" y="477345"/>
                </a:cubicBezTo>
                <a:cubicBezTo>
                  <a:pt x="4945628" y="483079"/>
                  <a:pt x="4943428" y="488013"/>
                  <a:pt x="4941427" y="492147"/>
                </a:cubicBezTo>
                <a:lnTo>
                  <a:pt x="4935026" y="489747"/>
                </a:lnTo>
                <a:cubicBezTo>
                  <a:pt x="4937026" y="485480"/>
                  <a:pt x="4939226" y="480479"/>
                  <a:pt x="4941627" y="474745"/>
                </a:cubicBezTo>
                <a:cubicBezTo>
                  <a:pt x="4944028" y="469011"/>
                  <a:pt x="4946428" y="463110"/>
                  <a:pt x="4948828" y="457043"/>
                </a:cubicBezTo>
                <a:cubicBezTo>
                  <a:pt x="4951228" y="450975"/>
                  <a:pt x="4953528" y="444975"/>
                  <a:pt x="4955728" y="439041"/>
                </a:cubicBezTo>
                <a:cubicBezTo>
                  <a:pt x="4957929" y="433106"/>
                  <a:pt x="4959830" y="427806"/>
                  <a:pt x="4961430" y="423139"/>
                </a:cubicBezTo>
                <a:close/>
                <a:moveTo>
                  <a:pt x="1479004" y="421138"/>
                </a:moveTo>
                <a:lnTo>
                  <a:pt x="1482204" y="422538"/>
                </a:lnTo>
                <a:lnTo>
                  <a:pt x="1484805" y="423539"/>
                </a:lnTo>
                <a:cubicBezTo>
                  <a:pt x="1483338" y="428206"/>
                  <a:pt x="1481604" y="433573"/>
                  <a:pt x="1479604" y="439641"/>
                </a:cubicBezTo>
                <a:cubicBezTo>
                  <a:pt x="1477604" y="445708"/>
                  <a:pt x="1475470" y="451875"/>
                  <a:pt x="1473203" y="458143"/>
                </a:cubicBezTo>
                <a:cubicBezTo>
                  <a:pt x="1470936" y="464410"/>
                  <a:pt x="1468636" y="470544"/>
                  <a:pt x="1466303" y="476545"/>
                </a:cubicBezTo>
                <a:cubicBezTo>
                  <a:pt x="1463969" y="482546"/>
                  <a:pt x="1461802" y="487813"/>
                  <a:pt x="1459802" y="492347"/>
                </a:cubicBezTo>
                <a:lnTo>
                  <a:pt x="1453601" y="489947"/>
                </a:lnTo>
                <a:cubicBezTo>
                  <a:pt x="1455601" y="485413"/>
                  <a:pt x="1457768" y="480146"/>
                  <a:pt x="1460102" y="474145"/>
                </a:cubicBezTo>
                <a:cubicBezTo>
                  <a:pt x="1462435" y="468144"/>
                  <a:pt x="1464769" y="462010"/>
                  <a:pt x="1467103" y="455743"/>
                </a:cubicBezTo>
                <a:cubicBezTo>
                  <a:pt x="1469436" y="449475"/>
                  <a:pt x="1471637" y="443308"/>
                  <a:pt x="1473703" y="437240"/>
                </a:cubicBezTo>
                <a:cubicBezTo>
                  <a:pt x="1475770" y="431173"/>
                  <a:pt x="1477537" y="425806"/>
                  <a:pt x="1479004" y="421138"/>
                </a:cubicBezTo>
                <a:close/>
                <a:moveTo>
                  <a:pt x="2733056" y="420738"/>
                </a:moveTo>
                <a:lnTo>
                  <a:pt x="2733056" y="436740"/>
                </a:lnTo>
                <a:lnTo>
                  <a:pt x="2826268" y="436740"/>
                </a:lnTo>
                <a:lnTo>
                  <a:pt x="2826268" y="420738"/>
                </a:lnTo>
                <a:close/>
                <a:moveTo>
                  <a:pt x="862479" y="420338"/>
                </a:moveTo>
                <a:lnTo>
                  <a:pt x="865480" y="421338"/>
                </a:lnTo>
                <a:lnTo>
                  <a:pt x="868680" y="422338"/>
                </a:lnTo>
                <a:cubicBezTo>
                  <a:pt x="867213" y="426872"/>
                  <a:pt x="865447" y="432206"/>
                  <a:pt x="863380" y="438340"/>
                </a:cubicBezTo>
                <a:cubicBezTo>
                  <a:pt x="861313" y="444475"/>
                  <a:pt x="859112" y="450775"/>
                  <a:pt x="856779" y="457243"/>
                </a:cubicBezTo>
                <a:cubicBezTo>
                  <a:pt x="854445" y="463710"/>
                  <a:pt x="852078" y="469944"/>
                  <a:pt x="849678" y="475945"/>
                </a:cubicBezTo>
                <a:cubicBezTo>
                  <a:pt x="847278" y="481946"/>
                  <a:pt x="845077" y="487080"/>
                  <a:pt x="843077" y="491347"/>
                </a:cubicBezTo>
                <a:lnTo>
                  <a:pt x="836676" y="489147"/>
                </a:lnTo>
                <a:cubicBezTo>
                  <a:pt x="838677" y="485013"/>
                  <a:pt x="840910" y="479946"/>
                  <a:pt x="843377" y="473945"/>
                </a:cubicBezTo>
                <a:cubicBezTo>
                  <a:pt x="845844" y="467944"/>
                  <a:pt x="848278" y="461743"/>
                  <a:pt x="850678" y="455343"/>
                </a:cubicBezTo>
                <a:cubicBezTo>
                  <a:pt x="853078" y="448942"/>
                  <a:pt x="855312" y="442641"/>
                  <a:pt x="857379" y="436440"/>
                </a:cubicBezTo>
                <a:cubicBezTo>
                  <a:pt x="859446" y="430239"/>
                  <a:pt x="861146" y="424872"/>
                  <a:pt x="862479" y="420338"/>
                </a:cubicBezTo>
                <a:close/>
                <a:moveTo>
                  <a:pt x="3927614" y="419138"/>
                </a:moveTo>
                <a:lnTo>
                  <a:pt x="3927614" y="445741"/>
                </a:lnTo>
                <a:lnTo>
                  <a:pt x="3965219" y="445741"/>
                </a:lnTo>
                <a:lnTo>
                  <a:pt x="3965219" y="419138"/>
                </a:lnTo>
                <a:close/>
                <a:moveTo>
                  <a:pt x="3883409" y="419138"/>
                </a:moveTo>
                <a:lnTo>
                  <a:pt x="3883409" y="445741"/>
                </a:lnTo>
                <a:lnTo>
                  <a:pt x="3921214" y="445741"/>
                </a:lnTo>
                <a:lnTo>
                  <a:pt x="3921214" y="419138"/>
                </a:lnTo>
                <a:close/>
                <a:moveTo>
                  <a:pt x="1514408" y="419138"/>
                </a:moveTo>
                <a:lnTo>
                  <a:pt x="1509808" y="457943"/>
                </a:lnTo>
                <a:lnTo>
                  <a:pt x="1592618" y="457943"/>
                </a:lnTo>
                <a:cubicBezTo>
                  <a:pt x="1592885" y="452876"/>
                  <a:pt x="1593185" y="446941"/>
                  <a:pt x="1593518" y="440141"/>
                </a:cubicBezTo>
                <a:cubicBezTo>
                  <a:pt x="1593852" y="433340"/>
                  <a:pt x="1594152" y="426339"/>
                  <a:pt x="1594419" y="419138"/>
                </a:cubicBezTo>
                <a:close/>
                <a:moveTo>
                  <a:pt x="4116152" y="418738"/>
                </a:moveTo>
                <a:lnTo>
                  <a:pt x="4116152" y="480546"/>
                </a:lnTo>
                <a:lnTo>
                  <a:pt x="4164958" y="480546"/>
                </a:lnTo>
                <a:lnTo>
                  <a:pt x="4164958" y="418738"/>
                </a:lnTo>
                <a:close/>
                <a:moveTo>
                  <a:pt x="1066829" y="416738"/>
                </a:moveTo>
                <a:lnTo>
                  <a:pt x="1070029" y="417738"/>
                </a:lnTo>
                <a:lnTo>
                  <a:pt x="1072830" y="418538"/>
                </a:lnTo>
                <a:cubicBezTo>
                  <a:pt x="1071363" y="423605"/>
                  <a:pt x="1069729" y="429273"/>
                  <a:pt x="1067929" y="435540"/>
                </a:cubicBezTo>
                <a:cubicBezTo>
                  <a:pt x="1066129" y="441808"/>
                  <a:pt x="1064195" y="448175"/>
                  <a:pt x="1062128" y="454642"/>
                </a:cubicBezTo>
                <a:cubicBezTo>
                  <a:pt x="1060061" y="461110"/>
                  <a:pt x="1057928" y="467444"/>
                  <a:pt x="1055727" y="473645"/>
                </a:cubicBezTo>
                <a:cubicBezTo>
                  <a:pt x="1053527" y="479846"/>
                  <a:pt x="1051360" y="485480"/>
                  <a:pt x="1049227" y="490547"/>
                </a:cubicBezTo>
                <a:lnTo>
                  <a:pt x="1043026" y="488547"/>
                </a:lnTo>
                <a:cubicBezTo>
                  <a:pt x="1045026" y="483746"/>
                  <a:pt x="1047126" y="478312"/>
                  <a:pt x="1049327" y="472245"/>
                </a:cubicBezTo>
                <a:cubicBezTo>
                  <a:pt x="1051527" y="466177"/>
                  <a:pt x="1053694" y="459910"/>
                  <a:pt x="1055827" y="453442"/>
                </a:cubicBezTo>
                <a:cubicBezTo>
                  <a:pt x="1057961" y="446975"/>
                  <a:pt x="1059961" y="440574"/>
                  <a:pt x="1061828" y="434240"/>
                </a:cubicBezTo>
                <a:cubicBezTo>
                  <a:pt x="1063695" y="427906"/>
                  <a:pt x="1065362" y="422072"/>
                  <a:pt x="1066829" y="416738"/>
                </a:cubicBezTo>
                <a:close/>
                <a:moveTo>
                  <a:pt x="3876408" y="413137"/>
                </a:moveTo>
                <a:lnTo>
                  <a:pt x="3972020" y="413137"/>
                </a:lnTo>
                <a:lnTo>
                  <a:pt x="3972020" y="495548"/>
                </a:lnTo>
                <a:lnTo>
                  <a:pt x="3965219" y="495548"/>
                </a:lnTo>
                <a:lnTo>
                  <a:pt x="3965219" y="484746"/>
                </a:lnTo>
                <a:lnTo>
                  <a:pt x="3883409" y="484746"/>
                </a:lnTo>
                <a:lnTo>
                  <a:pt x="3883409" y="495548"/>
                </a:lnTo>
                <a:lnTo>
                  <a:pt x="3876408" y="495548"/>
                </a:lnTo>
                <a:close/>
                <a:moveTo>
                  <a:pt x="4533652" y="412337"/>
                </a:moveTo>
                <a:lnTo>
                  <a:pt x="4533652" y="429939"/>
                </a:lnTo>
                <a:lnTo>
                  <a:pt x="4576458" y="429939"/>
                </a:lnTo>
                <a:lnTo>
                  <a:pt x="4576458" y="412337"/>
                </a:lnTo>
                <a:close/>
                <a:moveTo>
                  <a:pt x="2153336" y="412337"/>
                </a:moveTo>
                <a:lnTo>
                  <a:pt x="2153336" y="437340"/>
                </a:lnTo>
                <a:lnTo>
                  <a:pt x="2191341" y="437340"/>
                </a:lnTo>
                <a:lnTo>
                  <a:pt x="2191341" y="412337"/>
                </a:lnTo>
                <a:close/>
                <a:moveTo>
                  <a:pt x="4637866" y="412137"/>
                </a:moveTo>
                <a:lnTo>
                  <a:pt x="4637866" y="442941"/>
                </a:lnTo>
                <a:lnTo>
                  <a:pt x="4667869" y="442941"/>
                </a:lnTo>
                <a:lnTo>
                  <a:pt x="4667869" y="412137"/>
                </a:lnTo>
                <a:close/>
                <a:moveTo>
                  <a:pt x="5438737" y="411737"/>
                </a:moveTo>
                <a:lnTo>
                  <a:pt x="5438737" y="442341"/>
                </a:lnTo>
                <a:lnTo>
                  <a:pt x="5490344" y="442341"/>
                </a:lnTo>
                <a:lnTo>
                  <a:pt x="5490344" y="411737"/>
                </a:lnTo>
                <a:close/>
                <a:moveTo>
                  <a:pt x="5380130" y="411737"/>
                </a:moveTo>
                <a:lnTo>
                  <a:pt x="5380130" y="442341"/>
                </a:lnTo>
                <a:lnTo>
                  <a:pt x="5431936" y="442341"/>
                </a:lnTo>
                <a:lnTo>
                  <a:pt x="5431936" y="411737"/>
                </a:lnTo>
                <a:close/>
                <a:moveTo>
                  <a:pt x="4527852" y="406736"/>
                </a:moveTo>
                <a:lnTo>
                  <a:pt x="4582458" y="406736"/>
                </a:lnTo>
                <a:lnTo>
                  <a:pt x="4582458" y="474745"/>
                </a:lnTo>
                <a:cubicBezTo>
                  <a:pt x="4582458" y="480212"/>
                  <a:pt x="4581358" y="483879"/>
                  <a:pt x="4579158" y="485746"/>
                </a:cubicBezTo>
                <a:cubicBezTo>
                  <a:pt x="4576958" y="487613"/>
                  <a:pt x="4573124" y="488813"/>
                  <a:pt x="4567656" y="489347"/>
                </a:cubicBezTo>
                <a:lnTo>
                  <a:pt x="4556056" y="490347"/>
                </a:lnTo>
                <a:lnTo>
                  <a:pt x="4554055" y="484546"/>
                </a:lnTo>
                <a:lnTo>
                  <a:pt x="4566256" y="483546"/>
                </a:lnTo>
                <a:cubicBezTo>
                  <a:pt x="4570524" y="483279"/>
                  <a:pt x="4573290" y="482546"/>
                  <a:pt x="4574558" y="481346"/>
                </a:cubicBezTo>
                <a:cubicBezTo>
                  <a:pt x="4575824" y="480146"/>
                  <a:pt x="4576458" y="477612"/>
                  <a:pt x="4576458" y="473745"/>
                </a:cubicBezTo>
                <a:lnTo>
                  <a:pt x="4576458" y="458943"/>
                </a:lnTo>
                <a:lnTo>
                  <a:pt x="4533652" y="458943"/>
                </a:lnTo>
                <a:lnTo>
                  <a:pt x="4533652" y="491747"/>
                </a:lnTo>
                <a:lnTo>
                  <a:pt x="4527852" y="491747"/>
                </a:lnTo>
                <a:close/>
                <a:moveTo>
                  <a:pt x="2957408" y="404136"/>
                </a:moveTo>
                <a:cubicBezTo>
                  <a:pt x="2954741" y="409470"/>
                  <a:pt x="2952040" y="414571"/>
                  <a:pt x="2949306" y="419438"/>
                </a:cubicBezTo>
                <a:cubicBezTo>
                  <a:pt x="2946573" y="424305"/>
                  <a:pt x="2943940" y="428673"/>
                  <a:pt x="2941406" y="432540"/>
                </a:cubicBezTo>
                <a:cubicBezTo>
                  <a:pt x="2948740" y="435473"/>
                  <a:pt x="2956741" y="438740"/>
                  <a:pt x="2965409" y="442341"/>
                </a:cubicBezTo>
                <a:cubicBezTo>
                  <a:pt x="2974076" y="445941"/>
                  <a:pt x="2983211" y="449809"/>
                  <a:pt x="2992812" y="453942"/>
                </a:cubicBezTo>
                <a:cubicBezTo>
                  <a:pt x="3000813" y="447542"/>
                  <a:pt x="3007347" y="440341"/>
                  <a:pt x="3012415" y="432340"/>
                </a:cubicBezTo>
                <a:cubicBezTo>
                  <a:pt x="3017482" y="424339"/>
                  <a:pt x="3021949" y="414938"/>
                  <a:pt x="3025816" y="404136"/>
                </a:cubicBezTo>
                <a:close/>
                <a:moveTo>
                  <a:pt x="36005" y="398936"/>
                </a:moveTo>
                <a:lnTo>
                  <a:pt x="36005" y="420538"/>
                </a:lnTo>
                <a:lnTo>
                  <a:pt x="144618" y="420538"/>
                </a:lnTo>
                <a:lnTo>
                  <a:pt x="144618" y="398936"/>
                </a:lnTo>
                <a:close/>
                <a:moveTo>
                  <a:pt x="460705" y="398135"/>
                </a:moveTo>
                <a:lnTo>
                  <a:pt x="460705" y="420538"/>
                </a:lnTo>
                <a:lnTo>
                  <a:pt x="558318" y="420538"/>
                </a:lnTo>
                <a:lnTo>
                  <a:pt x="558318" y="398135"/>
                </a:lnTo>
                <a:close/>
                <a:moveTo>
                  <a:pt x="2093728" y="397135"/>
                </a:moveTo>
                <a:lnTo>
                  <a:pt x="2093728" y="469144"/>
                </a:lnTo>
                <a:lnTo>
                  <a:pt x="2118532" y="469144"/>
                </a:lnTo>
                <a:lnTo>
                  <a:pt x="2118532" y="397135"/>
                </a:lnTo>
                <a:close/>
                <a:moveTo>
                  <a:pt x="945490" y="396135"/>
                </a:moveTo>
                <a:cubicBezTo>
                  <a:pt x="947090" y="397469"/>
                  <a:pt x="949224" y="399202"/>
                  <a:pt x="951891" y="401336"/>
                </a:cubicBezTo>
                <a:cubicBezTo>
                  <a:pt x="954558" y="403469"/>
                  <a:pt x="957325" y="405770"/>
                  <a:pt x="960192" y="408237"/>
                </a:cubicBezTo>
                <a:cubicBezTo>
                  <a:pt x="963059" y="410704"/>
                  <a:pt x="965892" y="413204"/>
                  <a:pt x="968693" y="415738"/>
                </a:cubicBezTo>
                <a:cubicBezTo>
                  <a:pt x="971493" y="418271"/>
                  <a:pt x="973893" y="420538"/>
                  <a:pt x="975894" y="422538"/>
                </a:cubicBezTo>
                <a:lnTo>
                  <a:pt x="972493" y="427139"/>
                </a:lnTo>
                <a:cubicBezTo>
                  <a:pt x="970626" y="425139"/>
                  <a:pt x="968326" y="422872"/>
                  <a:pt x="965592" y="420338"/>
                </a:cubicBezTo>
                <a:cubicBezTo>
                  <a:pt x="962859" y="417805"/>
                  <a:pt x="960025" y="415271"/>
                  <a:pt x="957091" y="412737"/>
                </a:cubicBezTo>
                <a:cubicBezTo>
                  <a:pt x="954158" y="410204"/>
                  <a:pt x="951357" y="407803"/>
                  <a:pt x="948690" y="405536"/>
                </a:cubicBezTo>
                <a:cubicBezTo>
                  <a:pt x="946023" y="403269"/>
                  <a:pt x="943823" y="401536"/>
                  <a:pt x="942089" y="400336"/>
                </a:cubicBezTo>
                <a:close/>
                <a:moveTo>
                  <a:pt x="211751" y="394935"/>
                </a:moveTo>
                <a:lnTo>
                  <a:pt x="387973" y="394935"/>
                </a:lnTo>
                <a:lnTo>
                  <a:pt x="387973" y="402536"/>
                </a:lnTo>
                <a:lnTo>
                  <a:pt x="211751" y="402536"/>
                </a:lnTo>
                <a:close/>
                <a:moveTo>
                  <a:pt x="2489025" y="386934"/>
                </a:moveTo>
                <a:lnTo>
                  <a:pt x="2524630" y="386934"/>
                </a:lnTo>
                <a:lnTo>
                  <a:pt x="2524630" y="453142"/>
                </a:lnTo>
                <a:cubicBezTo>
                  <a:pt x="2527964" y="458476"/>
                  <a:pt x="2531297" y="462810"/>
                  <a:pt x="2534631" y="466144"/>
                </a:cubicBezTo>
                <a:cubicBezTo>
                  <a:pt x="2537965" y="469478"/>
                  <a:pt x="2541666" y="472078"/>
                  <a:pt x="2545732" y="473945"/>
                </a:cubicBezTo>
                <a:cubicBezTo>
                  <a:pt x="2549800" y="475812"/>
                  <a:pt x="2554500" y="477145"/>
                  <a:pt x="2559834" y="477945"/>
                </a:cubicBezTo>
                <a:cubicBezTo>
                  <a:pt x="2565169" y="478745"/>
                  <a:pt x="2571569" y="479212"/>
                  <a:pt x="2579037" y="479346"/>
                </a:cubicBezTo>
                <a:cubicBezTo>
                  <a:pt x="2607974" y="480012"/>
                  <a:pt x="2636978" y="479612"/>
                  <a:pt x="2666048" y="478145"/>
                </a:cubicBezTo>
                <a:lnTo>
                  <a:pt x="2664047" y="485146"/>
                </a:lnTo>
                <a:cubicBezTo>
                  <a:pt x="2635377" y="486613"/>
                  <a:pt x="2606774" y="487013"/>
                  <a:pt x="2578237" y="486346"/>
                </a:cubicBezTo>
                <a:cubicBezTo>
                  <a:pt x="2571036" y="486213"/>
                  <a:pt x="2564735" y="485780"/>
                  <a:pt x="2559334" y="485046"/>
                </a:cubicBezTo>
                <a:cubicBezTo>
                  <a:pt x="2553933" y="484313"/>
                  <a:pt x="2549033" y="483013"/>
                  <a:pt x="2544633" y="481146"/>
                </a:cubicBezTo>
                <a:cubicBezTo>
                  <a:pt x="2540232" y="479279"/>
                  <a:pt x="2536165" y="476679"/>
                  <a:pt x="2532431" y="473345"/>
                </a:cubicBezTo>
                <a:cubicBezTo>
                  <a:pt x="2528697" y="470011"/>
                  <a:pt x="2524963" y="465611"/>
                  <a:pt x="2521230" y="460143"/>
                </a:cubicBezTo>
                <a:lnTo>
                  <a:pt x="2490826" y="489547"/>
                </a:lnTo>
                <a:lnTo>
                  <a:pt x="2487625" y="482546"/>
                </a:lnTo>
                <a:lnTo>
                  <a:pt x="2518229" y="453542"/>
                </a:lnTo>
                <a:lnTo>
                  <a:pt x="2518229" y="393735"/>
                </a:lnTo>
                <a:lnTo>
                  <a:pt x="2489025" y="393735"/>
                </a:lnTo>
                <a:close/>
                <a:moveTo>
                  <a:pt x="4196162" y="385734"/>
                </a:moveTo>
                <a:cubicBezTo>
                  <a:pt x="4198296" y="388268"/>
                  <a:pt x="4200830" y="391401"/>
                  <a:pt x="4203764" y="395135"/>
                </a:cubicBezTo>
                <a:cubicBezTo>
                  <a:pt x="4206698" y="398869"/>
                  <a:pt x="4209664" y="402736"/>
                  <a:pt x="4212664" y="406736"/>
                </a:cubicBezTo>
                <a:cubicBezTo>
                  <a:pt x="4215665" y="410737"/>
                  <a:pt x="4218598" y="414737"/>
                  <a:pt x="4221466" y="418738"/>
                </a:cubicBezTo>
                <a:cubicBezTo>
                  <a:pt x="4224333" y="422738"/>
                  <a:pt x="4226766" y="426206"/>
                  <a:pt x="4228766" y="429139"/>
                </a:cubicBezTo>
                <a:lnTo>
                  <a:pt x="4222966" y="433540"/>
                </a:lnTo>
                <a:cubicBezTo>
                  <a:pt x="4220966" y="430339"/>
                  <a:pt x="4218598" y="426739"/>
                  <a:pt x="4215865" y="422738"/>
                </a:cubicBezTo>
                <a:cubicBezTo>
                  <a:pt x="4213132" y="418738"/>
                  <a:pt x="4210264" y="414704"/>
                  <a:pt x="4207264" y="410637"/>
                </a:cubicBezTo>
                <a:cubicBezTo>
                  <a:pt x="4204264" y="406570"/>
                  <a:pt x="4201330" y="402703"/>
                  <a:pt x="4198463" y="399035"/>
                </a:cubicBezTo>
                <a:cubicBezTo>
                  <a:pt x="4195596" y="395368"/>
                  <a:pt x="4193096" y="392268"/>
                  <a:pt x="4190962" y="389734"/>
                </a:cubicBezTo>
                <a:close/>
                <a:moveTo>
                  <a:pt x="3654457" y="383134"/>
                </a:moveTo>
                <a:cubicBezTo>
                  <a:pt x="3655257" y="385534"/>
                  <a:pt x="3656090" y="388234"/>
                  <a:pt x="3656957" y="391235"/>
                </a:cubicBezTo>
                <a:cubicBezTo>
                  <a:pt x="3657824" y="394235"/>
                  <a:pt x="3658724" y="397335"/>
                  <a:pt x="3659658" y="400536"/>
                </a:cubicBezTo>
                <a:cubicBezTo>
                  <a:pt x="3660591" y="403736"/>
                  <a:pt x="3661524" y="406870"/>
                  <a:pt x="3662458" y="409937"/>
                </a:cubicBezTo>
                <a:cubicBezTo>
                  <a:pt x="3663391" y="413004"/>
                  <a:pt x="3664192" y="415671"/>
                  <a:pt x="3664858" y="417938"/>
                </a:cubicBezTo>
                <a:lnTo>
                  <a:pt x="3715064" y="417938"/>
                </a:lnTo>
                <a:cubicBezTo>
                  <a:pt x="3715864" y="415804"/>
                  <a:pt x="3716798" y="413237"/>
                  <a:pt x="3717864" y="410237"/>
                </a:cubicBezTo>
                <a:cubicBezTo>
                  <a:pt x="3718932" y="407237"/>
                  <a:pt x="3719965" y="404136"/>
                  <a:pt x="3720965" y="400936"/>
                </a:cubicBezTo>
                <a:cubicBezTo>
                  <a:pt x="3721965" y="397735"/>
                  <a:pt x="3722966" y="394568"/>
                  <a:pt x="3723966" y="391435"/>
                </a:cubicBezTo>
                <a:cubicBezTo>
                  <a:pt x="3724966" y="388301"/>
                  <a:pt x="3725866" y="385534"/>
                  <a:pt x="3726666" y="383134"/>
                </a:cubicBezTo>
                <a:close/>
                <a:moveTo>
                  <a:pt x="2153336" y="382733"/>
                </a:moveTo>
                <a:lnTo>
                  <a:pt x="2153336" y="406136"/>
                </a:lnTo>
                <a:lnTo>
                  <a:pt x="2191341" y="406136"/>
                </a:lnTo>
                <a:lnTo>
                  <a:pt x="2191341" y="382733"/>
                </a:lnTo>
                <a:close/>
                <a:moveTo>
                  <a:pt x="3116952" y="381533"/>
                </a:moveTo>
                <a:lnTo>
                  <a:pt x="3274571" y="381533"/>
                </a:lnTo>
                <a:lnTo>
                  <a:pt x="3274571" y="388134"/>
                </a:lnTo>
                <a:lnTo>
                  <a:pt x="3201162" y="388134"/>
                </a:lnTo>
                <a:lnTo>
                  <a:pt x="3201162" y="427539"/>
                </a:lnTo>
                <a:lnTo>
                  <a:pt x="3262970" y="427539"/>
                </a:lnTo>
                <a:lnTo>
                  <a:pt x="3262970" y="434140"/>
                </a:lnTo>
                <a:lnTo>
                  <a:pt x="3201162" y="434140"/>
                </a:lnTo>
                <a:lnTo>
                  <a:pt x="3201162" y="478545"/>
                </a:lnTo>
                <a:cubicBezTo>
                  <a:pt x="3202229" y="478545"/>
                  <a:pt x="3203362" y="478579"/>
                  <a:pt x="3204562" y="478645"/>
                </a:cubicBezTo>
                <a:cubicBezTo>
                  <a:pt x="3205763" y="478712"/>
                  <a:pt x="3206963" y="478745"/>
                  <a:pt x="3208163" y="478745"/>
                </a:cubicBezTo>
                <a:cubicBezTo>
                  <a:pt x="3220698" y="479012"/>
                  <a:pt x="3233400" y="479146"/>
                  <a:pt x="3246268" y="479146"/>
                </a:cubicBezTo>
                <a:cubicBezTo>
                  <a:pt x="3259136" y="479146"/>
                  <a:pt x="3271838" y="479012"/>
                  <a:pt x="3284372" y="478745"/>
                </a:cubicBezTo>
                <a:lnTo>
                  <a:pt x="3283172" y="485546"/>
                </a:lnTo>
                <a:cubicBezTo>
                  <a:pt x="3270904" y="485813"/>
                  <a:pt x="3258336" y="485946"/>
                  <a:pt x="3245468" y="485946"/>
                </a:cubicBezTo>
                <a:cubicBezTo>
                  <a:pt x="3232600" y="485946"/>
                  <a:pt x="3220031" y="485813"/>
                  <a:pt x="3207763" y="485546"/>
                </a:cubicBezTo>
                <a:cubicBezTo>
                  <a:pt x="3191894" y="485280"/>
                  <a:pt x="3178626" y="482413"/>
                  <a:pt x="3167958" y="476945"/>
                </a:cubicBezTo>
                <a:cubicBezTo>
                  <a:pt x="3157290" y="471478"/>
                  <a:pt x="3148622" y="462477"/>
                  <a:pt x="3141955" y="449942"/>
                </a:cubicBezTo>
                <a:cubicBezTo>
                  <a:pt x="3138754" y="458476"/>
                  <a:pt x="3134587" y="466344"/>
                  <a:pt x="3129453" y="473545"/>
                </a:cubicBezTo>
                <a:cubicBezTo>
                  <a:pt x="3124319" y="480746"/>
                  <a:pt x="3118018" y="487947"/>
                  <a:pt x="3110551" y="495148"/>
                </a:cubicBezTo>
                <a:lnTo>
                  <a:pt x="3105550" y="490547"/>
                </a:lnTo>
                <a:cubicBezTo>
                  <a:pt x="3111551" y="484680"/>
                  <a:pt x="3116752" y="478846"/>
                  <a:pt x="3121152" y="473045"/>
                </a:cubicBezTo>
                <a:cubicBezTo>
                  <a:pt x="3125552" y="467244"/>
                  <a:pt x="3129286" y="461143"/>
                  <a:pt x="3132354" y="454742"/>
                </a:cubicBezTo>
                <a:cubicBezTo>
                  <a:pt x="3135420" y="448342"/>
                  <a:pt x="3137854" y="441474"/>
                  <a:pt x="3139654" y="434140"/>
                </a:cubicBezTo>
                <a:cubicBezTo>
                  <a:pt x="3141454" y="426806"/>
                  <a:pt x="3142688" y="418538"/>
                  <a:pt x="3143355" y="409337"/>
                </a:cubicBezTo>
                <a:lnTo>
                  <a:pt x="3150156" y="409937"/>
                </a:lnTo>
                <a:cubicBezTo>
                  <a:pt x="3149089" y="422072"/>
                  <a:pt x="3147222" y="432806"/>
                  <a:pt x="3144555" y="442141"/>
                </a:cubicBezTo>
                <a:cubicBezTo>
                  <a:pt x="3149889" y="453209"/>
                  <a:pt x="3156556" y="461543"/>
                  <a:pt x="3164558" y="467144"/>
                </a:cubicBezTo>
                <a:cubicBezTo>
                  <a:pt x="3172558" y="472745"/>
                  <a:pt x="3182493" y="476279"/>
                  <a:pt x="3194361" y="477745"/>
                </a:cubicBezTo>
                <a:lnTo>
                  <a:pt x="3194361" y="388134"/>
                </a:lnTo>
                <a:lnTo>
                  <a:pt x="3116952" y="388134"/>
                </a:lnTo>
                <a:close/>
                <a:moveTo>
                  <a:pt x="1544612" y="380333"/>
                </a:moveTo>
                <a:cubicBezTo>
                  <a:pt x="1546346" y="381533"/>
                  <a:pt x="1548413" y="383000"/>
                  <a:pt x="1550813" y="384734"/>
                </a:cubicBezTo>
                <a:cubicBezTo>
                  <a:pt x="1553213" y="386467"/>
                  <a:pt x="1555680" y="388301"/>
                  <a:pt x="1558214" y="390234"/>
                </a:cubicBezTo>
                <a:cubicBezTo>
                  <a:pt x="1560748" y="392168"/>
                  <a:pt x="1563148" y="394068"/>
                  <a:pt x="1565415" y="395935"/>
                </a:cubicBezTo>
                <a:cubicBezTo>
                  <a:pt x="1567682" y="397802"/>
                  <a:pt x="1569549" y="399402"/>
                  <a:pt x="1571016" y="400736"/>
                </a:cubicBezTo>
                <a:lnTo>
                  <a:pt x="1567415" y="406136"/>
                </a:lnTo>
                <a:cubicBezTo>
                  <a:pt x="1565815" y="404803"/>
                  <a:pt x="1563848" y="403203"/>
                  <a:pt x="1561514" y="401336"/>
                </a:cubicBezTo>
                <a:cubicBezTo>
                  <a:pt x="1559181" y="399469"/>
                  <a:pt x="1556781" y="397569"/>
                  <a:pt x="1554314" y="395635"/>
                </a:cubicBezTo>
                <a:cubicBezTo>
                  <a:pt x="1551846" y="393702"/>
                  <a:pt x="1549413" y="391835"/>
                  <a:pt x="1547013" y="390034"/>
                </a:cubicBezTo>
                <a:cubicBezTo>
                  <a:pt x="1544612" y="388234"/>
                  <a:pt x="1542545" y="386667"/>
                  <a:pt x="1540812" y="385334"/>
                </a:cubicBezTo>
                <a:close/>
                <a:moveTo>
                  <a:pt x="5438737" y="375133"/>
                </a:moveTo>
                <a:lnTo>
                  <a:pt x="5438737" y="405336"/>
                </a:lnTo>
                <a:lnTo>
                  <a:pt x="5490344" y="405336"/>
                </a:lnTo>
                <a:lnTo>
                  <a:pt x="5490344" y="375133"/>
                </a:lnTo>
                <a:close/>
                <a:moveTo>
                  <a:pt x="5380130" y="375133"/>
                </a:moveTo>
                <a:lnTo>
                  <a:pt x="5380130" y="405336"/>
                </a:lnTo>
                <a:lnTo>
                  <a:pt x="5431936" y="405336"/>
                </a:lnTo>
                <a:lnTo>
                  <a:pt x="5431936" y="375133"/>
                </a:lnTo>
                <a:close/>
                <a:moveTo>
                  <a:pt x="4637866" y="374932"/>
                </a:moveTo>
                <a:lnTo>
                  <a:pt x="4637866" y="405936"/>
                </a:lnTo>
                <a:lnTo>
                  <a:pt x="4667869" y="405936"/>
                </a:lnTo>
                <a:lnTo>
                  <a:pt x="4667869" y="374932"/>
                </a:lnTo>
                <a:close/>
                <a:moveTo>
                  <a:pt x="2561234" y="374732"/>
                </a:moveTo>
                <a:cubicBezTo>
                  <a:pt x="2562835" y="376733"/>
                  <a:pt x="2565002" y="379633"/>
                  <a:pt x="2567735" y="383434"/>
                </a:cubicBezTo>
                <a:cubicBezTo>
                  <a:pt x="2570469" y="387234"/>
                  <a:pt x="2573336" y="391301"/>
                  <a:pt x="2576336" y="395635"/>
                </a:cubicBezTo>
                <a:cubicBezTo>
                  <a:pt x="2579337" y="399969"/>
                  <a:pt x="2582237" y="404236"/>
                  <a:pt x="2585037" y="408437"/>
                </a:cubicBezTo>
                <a:cubicBezTo>
                  <a:pt x="2587838" y="412637"/>
                  <a:pt x="2590105" y="416071"/>
                  <a:pt x="2591838" y="418738"/>
                </a:cubicBezTo>
                <a:lnTo>
                  <a:pt x="2586438" y="422738"/>
                </a:lnTo>
                <a:cubicBezTo>
                  <a:pt x="2584837" y="420071"/>
                  <a:pt x="2582637" y="416638"/>
                  <a:pt x="2579837" y="412437"/>
                </a:cubicBezTo>
                <a:cubicBezTo>
                  <a:pt x="2577036" y="408237"/>
                  <a:pt x="2574169" y="403969"/>
                  <a:pt x="2571236" y="399636"/>
                </a:cubicBezTo>
                <a:cubicBezTo>
                  <a:pt x="2568302" y="395302"/>
                  <a:pt x="2565468" y="391235"/>
                  <a:pt x="2562735" y="387434"/>
                </a:cubicBezTo>
                <a:cubicBezTo>
                  <a:pt x="2560001" y="383634"/>
                  <a:pt x="2557834" y="380733"/>
                  <a:pt x="2556234" y="378733"/>
                </a:cubicBezTo>
                <a:close/>
                <a:moveTo>
                  <a:pt x="1519809" y="374732"/>
                </a:moveTo>
                <a:lnTo>
                  <a:pt x="1515209" y="412737"/>
                </a:lnTo>
                <a:lnTo>
                  <a:pt x="1594619" y="412737"/>
                </a:lnTo>
                <a:lnTo>
                  <a:pt x="1596219" y="374732"/>
                </a:lnTo>
                <a:close/>
                <a:moveTo>
                  <a:pt x="36005" y="372132"/>
                </a:moveTo>
                <a:lnTo>
                  <a:pt x="36005" y="393135"/>
                </a:lnTo>
                <a:lnTo>
                  <a:pt x="144618" y="393135"/>
                </a:lnTo>
                <a:lnTo>
                  <a:pt x="144618" y="372132"/>
                </a:lnTo>
                <a:close/>
                <a:moveTo>
                  <a:pt x="1373391" y="370732"/>
                </a:moveTo>
                <a:cubicBezTo>
                  <a:pt x="1376325" y="372999"/>
                  <a:pt x="1380358" y="376133"/>
                  <a:pt x="1385492" y="380133"/>
                </a:cubicBezTo>
                <a:cubicBezTo>
                  <a:pt x="1390626" y="384134"/>
                  <a:pt x="1395961" y="388368"/>
                  <a:pt x="1401494" y="392835"/>
                </a:cubicBezTo>
                <a:cubicBezTo>
                  <a:pt x="1407028" y="397302"/>
                  <a:pt x="1412329" y="401669"/>
                  <a:pt x="1417396" y="405936"/>
                </a:cubicBezTo>
                <a:cubicBezTo>
                  <a:pt x="1422464" y="410204"/>
                  <a:pt x="1426531" y="413671"/>
                  <a:pt x="1429598" y="416338"/>
                </a:cubicBezTo>
                <a:lnTo>
                  <a:pt x="1425397" y="422338"/>
                </a:lnTo>
                <a:cubicBezTo>
                  <a:pt x="1422330" y="419538"/>
                  <a:pt x="1418263" y="415938"/>
                  <a:pt x="1413196" y="411537"/>
                </a:cubicBezTo>
                <a:cubicBezTo>
                  <a:pt x="1408129" y="407137"/>
                  <a:pt x="1402861" y="402669"/>
                  <a:pt x="1397394" y="398135"/>
                </a:cubicBezTo>
                <a:cubicBezTo>
                  <a:pt x="1391927" y="393601"/>
                  <a:pt x="1386626" y="389301"/>
                  <a:pt x="1381492" y="385234"/>
                </a:cubicBezTo>
                <a:cubicBezTo>
                  <a:pt x="1376358" y="381167"/>
                  <a:pt x="1372324" y="378133"/>
                  <a:pt x="1369390" y="376133"/>
                </a:cubicBezTo>
                <a:close/>
                <a:moveTo>
                  <a:pt x="460705" y="369532"/>
                </a:moveTo>
                <a:lnTo>
                  <a:pt x="460705" y="391935"/>
                </a:lnTo>
                <a:lnTo>
                  <a:pt x="558318" y="391935"/>
                </a:lnTo>
                <a:lnTo>
                  <a:pt x="558318" y="369532"/>
                </a:lnTo>
                <a:close/>
                <a:moveTo>
                  <a:pt x="4929226" y="368532"/>
                </a:moveTo>
                <a:cubicBezTo>
                  <a:pt x="4931626" y="370132"/>
                  <a:pt x="4934526" y="372266"/>
                  <a:pt x="4937927" y="374932"/>
                </a:cubicBezTo>
                <a:cubicBezTo>
                  <a:pt x="4941327" y="377599"/>
                  <a:pt x="4944828" y="380367"/>
                  <a:pt x="4948428" y="383234"/>
                </a:cubicBezTo>
                <a:cubicBezTo>
                  <a:pt x="4952028" y="386101"/>
                  <a:pt x="4955562" y="389001"/>
                  <a:pt x="4959030" y="391935"/>
                </a:cubicBezTo>
                <a:cubicBezTo>
                  <a:pt x="4962496" y="394868"/>
                  <a:pt x="4965430" y="397402"/>
                  <a:pt x="4967830" y="399536"/>
                </a:cubicBezTo>
                <a:lnTo>
                  <a:pt x="4963630" y="405336"/>
                </a:lnTo>
                <a:cubicBezTo>
                  <a:pt x="4961230" y="403203"/>
                  <a:pt x="4958296" y="400636"/>
                  <a:pt x="4954828" y="397635"/>
                </a:cubicBezTo>
                <a:cubicBezTo>
                  <a:pt x="4951362" y="394635"/>
                  <a:pt x="4947828" y="391668"/>
                  <a:pt x="4944228" y="388734"/>
                </a:cubicBezTo>
                <a:cubicBezTo>
                  <a:pt x="4940627" y="385801"/>
                  <a:pt x="4937126" y="383033"/>
                  <a:pt x="4933726" y="380433"/>
                </a:cubicBezTo>
                <a:cubicBezTo>
                  <a:pt x="4930326" y="377833"/>
                  <a:pt x="4927559" y="375799"/>
                  <a:pt x="4925425" y="374332"/>
                </a:cubicBezTo>
                <a:close/>
                <a:moveTo>
                  <a:pt x="1513808" y="368332"/>
                </a:moveTo>
                <a:lnTo>
                  <a:pt x="1603020" y="368332"/>
                </a:lnTo>
                <a:cubicBezTo>
                  <a:pt x="1603020" y="368598"/>
                  <a:pt x="1602953" y="369965"/>
                  <a:pt x="1602820" y="372432"/>
                </a:cubicBezTo>
                <a:cubicBezTo>
                  <a:pt x="1602686" y="374899"/>
                  <a:pt x="1602553" y="378166"/>
                  <a:pt x="1602420" y="382233"/>
                </a:cubicBezTo>
                <a:cubicBezTo>
                  <a:pt x="1602286" y="386301"/>
                  <a:pt x="1602086" y="390968"/>
                  <a:pt x="1601819" y="396235"/>
                </a:cubicBezTo>
                <a:cubicBezTo>
                  <a:pt x="1601553" y="401502"/>
                  <a:pt x="1601353" y="407003"/>
                  <a:pt x="1601220" y="412737"/>
                </a:cubicBezTo>
                <a:lnTo>
                  <a:pt x="1625822" y="412737"/>
                </a:lnTo>
                <a:lnTo>
                  <a:pt x="1625822" y="419138"/>
                </a:lnTo>
                <a:lnTo>
                  <a:pt x="1600819" y="419138"/>
                </a:lnTo>
                <a:cubicBezTo>
                  <a:pt x="1600553" y="426339"/>
                  <a:pt x="1600319" y="433340"/>
                  <a:pt x="1600119" y="440141"/>
                </a:cubicBezTo>
                <a:cubicBezTo>
                  <a:pt x="1599919" y="446941"/>
                  <a:pt x="1599686" y="452876"/>
                  <a:pt x="1599419" y="457943"/>
                </a:cubicBezTo>
                <a:lnTo>
                  <a:pt x="1620822" y="457943"/>
                </a:lnTo>
                <a:lnTo>
                  <a:pt x="1620822" y="464544"/>
                </a:lnTo>
                <a:lnTo>
                  <a:pt x="1599019" y="464544"/>
                </a:lnTo>
                <a:cubicBezTo>
                  <a:pt x="1599019" y="466277"/>
                  <a:pt x="1598986" y="467711"/>
                  <a:pt x="1598919" y="468844"/>
                </a:cubicBezTo>
                <a:cubicBezTo>
                  <a:pt x="1598852" y="469978"/>
                  <a:pt x="1598819" y="470811"/>
                  <a:pt x="1598819" y="471345"/>
                </a:cubicBezTo>
                <a:cubicBezTo>
                  <a:pt x="1598552" y="475212"/>
                  <a:pt x="1597886" y="478379"/>
                  <a:pt x="1596819" y="480846"/>
                </a:cubicBezTo>
                <a:cubicBezTo>
                  <a:pt x="1595752" y="483313"/>
                  <a:pt x="1594152" y="485313"/>
                  <a:pt x="1592018" y="486847"/>
                </a:cubicBezTo>
                <a:cubicBezTo>
                  <a:pt x="1589885" y="488380"/>
                  <a:pt x="1587151" y="489513"/>
                  <a:pt x="1583817" y="490247"/>
                </a:cubicBezTo>
                <a:cubicBezTo>
                  <a:pt x="1580483" y="490980"/>
                  <a:pt x="1576550" y="491547"/>
                  <a:pt x="1572016" y="491947"/>
                </a:cubicBezTo>
                <a:lnTo>
                  <a:pt x="1550413" y="493547"/>
                </a:lnTo>
                <a:lnTo>
                  <a:pt x="1548413" y="486946"/>
                </a:lnTo>
                <a:lnTo>
                  <a:pt x="1570415" y="485346"/>
                </a:lnTo>
                <a:cubicBezTo>
                  <a:pt x="1574283" y="485080"/>
                  <a:pt x="1577550" y="484646"/>
                  <a:pt x="1580217" y="484046"/>
                </a:cubicBezTo>
                <a:cubicBezTo>
                  <a:pt x="1582884" y="483446"/>
                  <a:pt x="1585051" y="482579"/>
                  <a:pt x="1586718" y="481446"/>
                </a:cubicBezTo>
                <a:cubicBezTo>
                  <a:pt x="1588384" y="480312"/>
                  <a:pt x="1589618" y="478846"/>
                  <a:pt x="1590418" y="477045"/>
                </a:cubicBezTo>
                <a:cubicBezTo>
                  <a:pt x="1591218" y="475245"/>
                  <a:pt x="1591752" y="472945"/>
                  <a:pt x="1592018" y="470144"/>
                </a:cubicBezTo>
                <a:cubicBezTo>
                  <a:pt x="1592018" y="469611"/>
                  <a:pt x="1592052" y="468878"/>
                  <a:pt x="1592118" y="467944"/>
                </a:cubicBezTo>
                <a:cubicBezTo>
                  <a:pt x="1592185" y="467011"/>
                  <a:pt x="1592285" y="465877"/>
                  <a:pt x="1592418" y="464544"/>
                </a:cubicBezTo>
                <a:lnTo>
                  <a:pt x="1502207" y="464544"/>
                </a:lnTo>
                <a:lnTo>
                  <a:pt x="1507608" y="419138"/>
                </a:lnTo>
                <a:lnTo>
                  <a:pt x="1488405" y="419138"/>
                </a:lnTo>
                <a:lnTo>
                  <a:pt x="1488405" y="412737"/>
                </a:lnTo>
                <a:lnTo>
                  <a:pt x="1508408" y="412737"/>
                </a:lnTo>
                <a:close/>
                <a:moveTo>
                  <a:pt x="734664" y="367932"/>
                </a:moveTo>
                <a:lnTo>
                  <a:pt x="741664" y="368332"/>
                </a:lnTo>
                <a:lnTo>
                  <a:pt x="741664" y="405136"/>
                </a:lnTo>
                <a:lnTo>
                  <a:pt x="792671" y="405136"/>
                </a:lnTo>
                <a:lnTo>
                  <a:pt x="792671" y="412137"/>
                </a:lnTo>
                <a:lnTo>
                  <a:pt x="741664" y="412137"/>
                </a:lnTo>
                <a:lnTo>
                  <a:pt x="741664" y="472745"/>
                </a:lnTo>
                <a:lnTo>
                  <a:pt x="802672" y="472745"/>
                </a:lnTo>
                <a:lnTo>
                  <a:pt x="802672" y="478945"/>
                </a:lnTo>
                <a:lnTo>
                  <a:pt x="676056" y="478945"/>
                </a:lnTo>
                <a:lnTo>
                  <a:pt x="676056" y="472745"/>
                </a:lnTo>
                <a:lnTo>
                  <a:pt x="734664" y="472745"/>
                </a:lnTo>
                <a:lnTo>
                  <a:pt x="734664" y="412137"/>
                </a:lnTo>
                <a:lnTo>
                  <a:pt x="686458" y="412137"/>
                </a:lnTo>
                <a:lnTo>
                  <a:pt x="686458" y="405136"/>
                </a:lnTo>
                <a:lnTo>
                  <a:pt x="734664" y="405136"/>
                </a:lnTo>
                <a:close/>
                <a:moveTo>
                  <a:pt x="1452201" y="367132"/>
                </a:moveTo>
                <a:cubicBezTo>
                  <a:pt x="1454201" y="368465"/>
                  <a:pt x="1456735" y="370265"/>
                  <a:pt x="1459802" y="372532"/>
                </a:cubicBezTo>
                <a:cubicBezTo>
                  <a:pt x="1462869" y="374799"/>
                  <a:pt x="1466003" y="377233"/>
                  <a:pt x="1469203" y="379833"/>
                </a:cubicBezTo>
                <a:cubicBezTo>
                  <a:pt x="1472403" y="382433"/>
                  <a:pt x="1475537" y="385067"/>
                  <a:pt x="1478604" y="387734"/>
                </a:cubicBezTo>
                <a:cubicBezTo>
                  <a:pt x="1481671" y="390401"/>
                  <a:pt x="1484271" y="392801"/>
                  <a:pt x="1486405" y="394935"/>
                </a:cubicBezTo>
                <a:lnTo>
                  <a:pt x="1482605" y="400736"/>
                </a:lnTo>
                <a:cubicBezTo>
                  <a:pt x="1480471" y="398602"/>
                  <a:pt x="1477871" y="396202"/>
                  <a:pt x="1474804" y="393535"/>
                </a:cubicBezTo>
                <a:cubicBezTo>
                  <a:pt x="1471736" y="390868"/>
                  <a:pt x="1468603" y="388201"/>
                  <a:pt x="1465403" y="385534"/>
                </a:cubicBezTo>
                <a:cubicBezTo>
                  <a:pt x="1462202" y="382867"/>
                  <a:pt x="1459068" y="380400"/>
                  <a:pt x="1456001" y="378133"/>
                </a:cubicBezTo>
                <a:cubicBezTo>
                  <a:pt x="1452934" y="375866"/>
                  <a:pt x="1450401" y="373999"/>
                  <a:pt x="1448400" y="372532"/>
                </a:cubicBezTo>
                <a:close/>
                <a:moveTo>
                  <a:pt x="1042626" y="366331"/>
                </a:moveTo>
                <a:cubicBezTo>
                  <a:pt x="1044493" y="367798"/>
                  <a:pt x="1046860" y="369699"/>
                  <a:pt x="1049727" y="372032"/>
                </a:cubicBezTo>
                <a:cubicBezTo>
                  <a:pt x="1052594" y="374366"/>
                  <a:pt x="1055594" y="376833"/>
                  <a:pt x="1058728" y="379433"/>
                </a:cubicBezTo>
                <a:cubicBezTo>
                  <a:pt x="1061862" y="382033"/>
                  <a:pt x="1064929" y="384667"/>
                  <a:pt x="1067929" y="387334"/>
                </a:cubicBezTo>
                <a:cubicBezTo>
                  <a:pt x="1070929" y="390001"/>
                  <a:pt x="1073496" y="392335"/>
                  <a:pt x="1075630" y="394335"/>
                </a:cubicBezTo>
                <a:lnTo>
                  <a:pt x="1071629" y="399736"/>
                </a:lnTo>
                <a:cubicBezTo>
                  <a:pt x="1069362" y="397735"/>
                  <a:pt x="1066729" y="395402"/>
                  <a:pt x="1063728" y="392735"/>
                </a:cubicBezTo>
                <a:cubicBezTo>
                  <a:pt x="1060728" y="390068"/>
                  <a:pt x="1057694" y="387401"/>
                  <a:pt x="1054627" y="384734"/>
                </a:cubicBezTo>
                <a:cubicBezTo>
                  <a:pt x="1051560" y="382067"/>
                  <a:pt x="1048593" y="379566"/>
                  <a:pt x="1045726" y="377233"/>
                </a:cubicBezTo>
                <a:cubicBezTo>
                  <a:pt x="1042859" y="374899"/>
                  <a:pt x="1040426" y="372999"/>
                  <a:pt x="1038425" y="371532"/>
                </a:cubicBezTo>
                <a:close/>
                <a:moveTo>
                  <a:pt x="29204" y="366131"/>
                </a:moveTo>
                <a:lnTo>
                  <a:pt x="151219" y="366131"/>
                </a:lnTo>
                <a:lnTo>
                  <a:pt x="151219" y="426539"/>
                </a:lnTo>
                <a:lnTo>
                  <a:pt x="29204" y="426539"/>
                </a:lnTo>
                <a:close/>
                <a:moveTo>
                  <a:pt x="2370087" y="365731"/>
                </a:moveTo>
                <a:lnTo>
                  <a:pt x="2370087" y="425539"/>
                </a:lnTo>
                <a:lnTo>
                  <a:pt x="2431694" y="425539"/>
                </a:lnTo>
                <a:lnTo>
                  <a:pt x="2431694" y="365731"/>
                </a:lnTo>
                <a:close/>
                <a:moveTo>
                  <a:pt x="2301478" y="365731"/>
                </a:moveTo>
                <a:lnTo>
                  <a:pt x="2301478" y="425539"/>
                </a:lnTo>
                <a:lnTo>
                  <a:pt x="2363086" y="425539"/>
                </a:lnTo>
                <a:lnTo>
                  <a:pt x="2363086" y="365731"/>
                </a:lnTo>
                <a:close/>
                <a:moveTo>
                  <a:pt x="1174242" y="365731"/>
                </a:moveTo>
                <a:cubicBezTo>
                  <a:pt x="1175576" y="369198"/>
                  <a:pt x="1176943" y="373132"/>
                  <a:pt x="1178343" y="377533"/>
                </a:cubicBezTo>
                <a:cubicBezTo>
                  <a:pt x="1179743" y="381933"/>
                  <a:pt x="1181143" y="386501"/>
                  <a:pt x="1182543" y="391235"/>
                </a:cubicBezTo>
                <a:cubicBezTo>
                  <a:pt x="1183943" y="395968"/>
                  <a:pt x="1185244" y="400702"/>
                  <a:pt x="1186444" y="405436"/>
                </a:cubicBezTo>
                <a:cubicBezTo>
                  <a:pt x="1187644" y="410170"/>
                  <a:pt x="1188644" y="414604"/>
                  <a:pt x="1189444" y="418738"/>
                </a:cubicBezTo>
                <a:lnTo>
                  <a:pt x="1183843" y="420338"/>
                </a:lnTo>
                <a:cubicBezTo>
                  <a:pt x="1183043" y="416204"/>
                  <a:pt x="1182043" y="411770"/>
                  <a:pt x="1180843" y="407036"/>
                </a:cubicBezTo>
                <a:cubicBezTo>
                  <a:pt x="1179643" y="402303"/>
                  <a:pt x="1178343" y="397602"/>
                  <a:pt x="1176943" y="392935"/>
                </a:cubicBezTo>
                <a:cubicBezTo>
                  <a:pt x="1175542" y="388268"/>
                  <a:pt x="1174142" y="383734"/>
                  <a:pt x="1172742" y="379333"/>
                </a:cubicBezTo>
                <a:cubicBezTo>
                  <a:pt x="1171342" y="374932"/>
                  <a:pt x="1170042" y="370999"/>
                  <a:pt x="1168841" y="367532"/>
                </a:cubicBezTo>
                <a:close/>
                <a:moveTo>
                  <a:pt x="1131837" y="365531"/>
                </a:moveTo>
                <a:cubicBezTo>
                  <a:pt x="1133037" y="369132"/>
                  <a:pt x="1134337" y="373132"/>
                  <a:pt x="1135737" y="377533"/>
                </a:cubicBezTo>
                <a:cubicBezTo>
                  <a:pt x="1137138" y="381933"/>
                  <a:pt x="1138538" y="386501"/>
                  <a:pt x="1139938" y="391235"/>
                </a:cubicBezTo>
                <a:cubicBezTo>
                  <a:pt x="1141338" y="395968"/>
                  <a:pt x="1142672" y="400702"/>
                  <a:pt x="1143938" y="405436"/>
                </a:cubicBezTo>
                <a:cubicBezTo>
                  <a:pt x="1145205" y="410170"/>
                  <a:pt x="1146305" y="414537"/>
                  <a:pt x="1147239" y="418538"/>
                </a:cubicBezTo>
                <a:lnTo>
                  <a:pt x="1141638" y="420338"/>
                </a:lnTo>
                <a:cubicBezTo>
                  <a:pt x="1140571" y="416071"/>
                  <a:pt x="1139405" y="411570"/>
                  <a:pt x="1138138" y="406836"/>
                </a:cubicBezTo>
                <a:cubicBezTo>
                  <a:pt x="1136871" y="402103"/>
                  <a:pt x="1135571" y="397402"/>
                  <a:pt x="1134237" y="392735"/>
                </a:cubicBezTo>
                <a:cubicBezTo>
                  <a:pt x="1132904" y="388067"/>
                  <a:pt x="1131537" y="383567"/>
                  <a:pt x="1130137" y="379233"/>
                </a:cubicBezTo>
                <a:cubicBezTo>
                  <a:pt x="1128736" y="374899"/>
                  <a:pt x="1127436" y="370999"/>
                  <a:pt x="1126236" y="367532"/>
                </a:cubicBezTo>
                <a:close/>
                <a:moveTo>
                  <a:pt x="834676" y="364731"/>
                </a:moveTo>
                <a:cubicBezTo>
                  <a:pt x="836943" y="366331"/>
                  <a:pt x="839710" y="368365"/>
                  <a:pt x="842977" y="370832"/>
                </a:cubicBezTo>
                <a:cubicBezTo>
                  <a:pt x="846244" y="373299"/>
                  <a:pt x="849578" y="375899"/>
                  <a:pt x="852978" y="378633"/>
                </a:cubicBezTo>
                <a:cubicBezTo>
                  <a:pt x="856379" y="381367"/>
                  <a:pt x="859646" y="384067"/>
                  <a:pt x="862779" y="386734"/>
                </a:cubicBezTo>
                <a:cubicBezTo>
                  <a:pt x="865913" y="389401"/>
                  <a:pt x="868480" y="391668"/>
                  <a:pt x="870480" y="393535"/>
                </a:cubicBezTo>
                <a:lnTo>
                  <a:pt x="866280" y="398936"/>
                </a:lnTo>
                <a:cubicBezTo>
                  <a:pt x="864146" y="396935"/>
                  <a:pt x="861513" y="394568"/>
                  <a:pt x="858379" y="391835"/>
                </a:cubicBezTo>
                <a:cubicBezTo>
                  <a:pt x="855245" y="389101"/>
                  <a:pt x="852012" y="386367"/>
                  <a:pt x="848678" y="383634"/>
                </a:cubicBezTo>
                <a:cubicBezTo>
                  <a:pt x="845344" y="380900"/>
                  <a:pt x="842077" y="378333"/>
                  <a:pt x="838877" y="375933"/>
                </a:cubicBezTo>
                <a:cubicBezTo>
                  <a:pt x="835676" y="373532"/>
                  <a:pt x="833009" y="371599"/>
                  <a:pt x="830875" y="370132"/>
                </a:cubicBezTo>
                <a:close/>
                <a:moveTo>
                  <a:pt x="1098033" y="363931"/>
                </a:moveTo>
                <a:lnTo>
                  <a:pt x="1103833" y="365331"/>
                </a:lnTo>
                <a:cubicBezTo>
                  <a:pt x="1103167" y="369865"/>
                  <a:pt x="1102300" y="374766"/>
                  <a:pt x="1101233" y="380033"/>
                </a:cubicBezTo>
                <a:cubicBezTo>
                  <a:pt x="1100166" y="385300"/>
                  <a:pt x="1098966" y="390634"/>
                  <a:pt x="1097633" y="396035"/>
                </a:cubicBezTo>
                <a:cubicBezTo>
                  <a:pt x="1096299" y="401436"/>
                  <a:pt x="1094866" y="406703"/>
                  <a:pt x="1093332" y="411837"/>
                </a:cubicBezTo>
                <a:cubicBezTo>
                  <a:pt x="1091799" y="416971"/>
                  <a:pt x="1090232" y="421672"/>
                  <a:pt x="1088632" y="425939"/>
                </a:cubicBezTo>
                <a:lnTo>
                  <a:pt x="1082831" y="423739"/>
                </a:lnTo>
                <a:cubicBezTo>
                  <a:pt x="1084431" y="419605"/>
                  <a:pt x="1085998" y="415004"/>
                  <a:pt x="1087531" y="409937"/>
                </a:cubicBezTo>
                <a:cubicBezTo>
                  <a:pt x="1089065" y="404870"/>
                  <a:pt x="1090498" y="399669"/>
                  <a:pt x="1091832" y="394335"/>
                </a:cubicBezTo>
                <a:cubicBezTo>
                  <a:pt x="1093165" y="389001"/>
                  <a:pt x="1094366" y="383734"/>
                  <a:pt x="1095432" y="378533"/>
                </a:cubicBezTo>
                <a:cubicBezTo>
                  <a:pt x="1096499" y="373332"/>
                  <a:pt x="1097366" y="368465"/>
                  <a:pt x="1098033" y="363931"/>
                </a:cubicBezTo>
                <a:close/>
                <a:moveTo>
                  <a:pt x="3892210" y="361131"/>
                </a:moveTo>
                <a:lnTo>
                  <a:pt x="3892210" y="387134"/>
                </a:lnTo>
                <a:lnTo>
                  <a:pt x="3956218" y="387134"/>
                </a:lnTo>
                <a:lnTo>
                  <a:pt x="3956218" y="361131"/>
                </a:lnTo>
                <a:close/>
                <a:moveTo>
                  <a:pt x="2969209" y="361131"/>
                </a:moveTo>
                <a:lnTo>
                  <a:pt x="2976010" y="363531"/>
                </a:lnTo>
                <a:cubicBezTo>
                  <a:pt x="2974010" y="368598"/>
                  <a:pt x="2971710" y="373999"/>
                  <a:pt x="2969109" y="379733"/>
                </a:cubicBezTo>
                <a:cubicBezTo>
                  <a:pt x="2966509" y="385467"/>
                  <a:pt x="2963742" y="391335"/>
                  <a:pt x="2960808" y="397335"/>
                </a:cubicBezTo>
                <a:lnTo>
                  <a:pt x="3072422" y="397335"/>
                </a:lnTo>
                <a:lnTo>
                  <a:pt x="3072422" y="404136"/>
                </a:lnTo>
                <a:lnTo>
                  <a:pt x="3033417" y="404136"/>
                </a:lnTo>
                <a:cubicBezTo>
                  <a:pt x="3029417" y="415338"/>
                  <a:pt x="3024850" y="425239"/>
                  <a:pt x="3019716" y="433840"/>
                </a:cubicBezTo>
                <a:cubicBezTo>
                  <a:pt x="3014581" y="442441"/>
                  <a:pt x="3007880" y="450142"/>
                  <a:pt x="2999613" y="456943"/>
                </a:cubicBezTo>
                <a:cubicBezTo>
                  <a:pt x="3010681" y="461743"/>
                  <a:pt x="3021882" y="466777"/>
                  <a:pt x="3033217" y="472045"/>
                </a:cubicBezTo>
                <a:cubicBezTo>
                  <a:pt x="3044552" y="477312"/>
                  <a:pt x="3055620" y="482679"/>
                  <a:pt x="3066421" y="488147"/>
                </a:cubicBezTo>
                <a:lnTo>
                  <a:pt x="3063021" y="494547"/>
                </a:lnTo>
                <a:cubicBezTo>
                  <a:pt x="3052220" y="489213"/>
                  <a:pt x="3040885" y="483746"/>
                  <a:pt x="3029016" y="478145"/>
                </a:cubicBezTo>
                <a:cubicBezTo>
                  <a:pt x="3017149" y="472545"/>
                  <a:pt x="3005214" y="467077"/>
                  <a:pt x="2993212" y="461743"/>
                </a:cubicBezTo>
                <a:cubicBezTo>
                  <a:pt x="2983211" y="468944"/>
                  <a:pt x="2970609" y="475312"/>
                  <a:pt x="2955407" y="480846"/>
                </a:cubicBezTo>
                <a:cubicBezTo>
                  <a:pt x="2940206" y="486380"/>
                  <a:pt x="2921203" y="491614"/>
                  <a:pt x="2898400" y="496548"/>
                </a:cubicBezTo>
                <a:lnTo>
                  <a:pt x="2896600" y="489547"/>
                </a:lnTo>
                <a:cubicBezTo>
                  <a:pt x="2917936" y="485280"/>
                  <a:pt x="2935805" y="480679"/>
                  <a:pt x="2950207" y="475745"/>
                </a:cubicBezTo>
                <a:cubicBezTo>
                  <a:pt x="2964608" y="470811"/>
                  <a:pt x="2976610" y="465144"/>
                  <a:pt x="2986211" y="458743"/>
                </a:cubicBezTo>
                <a:cubicBezTo>
                  <a:pt x="2976077" y="454209"/>
                  <a:pt x="2966309" y="450009"/>
                  <a:pt x="2956908" y="446141"/>
                </a:cubicBezTo>
                <a:cubicBezTo>
                  <a:pt x="2947506" y="442274"/>
                  <a:pt x="2938939" y="438874"/>
                  <a:pt x="2931204" y="435940"/>
                </a:cubicBezTo>
                <a:cubicBezTo>
                  <a:pt x="2934005" y="431673"/>
                  <a:pt x="2936972" y="426806"/>
                  <a:pt x="2940106" y="421338"/>
                </a:cubicBezTo>
                <a:cubicBezTo>
                  <a:pt x="2943239" y="415871"/>
                  <a:pt x="2946340" y="410137"/>
                  <a:pt x="2949407" y="404136"/>
                </a:cubicBezTo>
                <a:lnTo>
                  <a:pt x="2900000" y="404136"/>
                </a:lnTo>
                <a:lnTo>
                  <a:pt x="2900000" y="397335"/>
                </a:lnTo>
                <a:lnTo>
                  <a:pt x="2952807" y="397335"/>
                </a:lnTo>
                <a:cubicBezTo>
                  <a:pt x="2955874" y="390934"/>
                  <a:pt x="2958808" y="384634"/>
                  <a:pt x="2961608" y="378433"/>
                </a:cubicBezTo>
                <a:cubicBezTo>
                  <a:pt x="2964408" y="372232"/>
                  <a:pt x="2966942" y="366465"/>
                  <a:pt x="2969209" y="361131"/>
                </a:cubicBezTo>
                <a:close/>
                <a:moveTo>
                  <a:pt x="4116152" y="357530"/>
                </a:moveTo>
                <a:lnTo>
                  <a:pt x="4116152" y="411737"/>
                </a:lnTo>
                <a:lnTo>
                  <a:pt x="4164958" y="411737"/>
                </a:lnTo>
                <a:lnTo>
                  <a:pt x="4164958" y="357530"/>
                </a:lnTo>
                <a:close/>
                <a:moveTo>
                  <a:pt x="3885209" y="355130"/>
                </a:moveTo>
                <a:lnTo>
                  <a:pt x="3963219" y="355130"/>
                </a:lnTo>
                <a:lnTo>
                  <a:pt x="3963219" y="393135"/>
                </a:lnTo>
                <a:lnTo>
                  <a:pt x="3885209" y="393135"/>
                </a:lnTo>
                <a:close/>
                <a:moveTo>
                  <a:pt x="2153336" y="352330"/>
                </a:moveTo>
                <a:lnTo>
                  <a:pt x="2153336" y="376733"/>
                </a:lnTo>
                <a:lnTo>
                  <a:pt x="2191341" y="376733"/>
                </a:lnTo>
                <a:lnTo>
                  <a:pt x="2191341" y="352330"/>
                </a:lnTo>
                <a:close/>
                <a:moveTo>
                  <a:pt x="4457519" y="351730"/>
                </a:moveTo>
                <a:lnTo>
                  <a:pt x="4462920" y="355930"/>
                </a:lnTo>
                <a:cubicBezTo>
                  <a:pt x="4461320" y="358597"/>
                  <a:pt x="4459086" y="362098"/>
                  <a:pt x="4456219" y="366431"/>
                </a:cubicBezTo>
                <a:cubicBezTo>
                  <a:pt x="4453352" y="370765"/>
                  <a:pt x="4450284" y="375333"/>
                  <a:pt x="4447018" y="380133"/>
                </a:cubicBezTo>
                <a:cubicBezTo>
                  <a:pt x="4443750" y="384934"/>
                  <a:pt x="4440417" y="389668"/>
                  <a:pt x="4437016" y="394335"/>
                </a:cubicBezTo>
                <a:cubicBezTo>
                  <a:pt x="4433616" y="399002"/>
                  <a:pt x="4430649" y="402936"/>
                  <a:pt x="4428116" y="406136"/>
                </a:cubicBezTo>
                <a:lnTo>
                  <a:pt x="4422714" y="401936"/>
                </a:lnTo>
                <a:cubicBezTo>
                  <a:pt x="4425515" y="398735"/>
                  <a:pt x="4428649" y="394802"/>
                  <a:pt x="4432116" y="390134"/>
                </a:cubicBezTo>
                <a:cubicBezTo>
                  <a:pt x="4435583" y="385467"/>
                  <a:pt x="4438950" y="380733"/>
                  <a:pt x="4442217" y="375933"/>
                </a:cubicBezTo>
                <a:cubicBezTo>
                  <a:pt x="4445484" y="371132"/>
                  <a:pt x="4448484" y="366565"/>
                  <a:pt x="4451218" y="362231"/>
                </a:cubicBezTo>
                <a:cubicBezTo>
                  <a:pt x="4453952" y="357897"/>
                  <a:pt x="4456052" y="354397"/>
                  <a:pt x="4457519" y="351730"/>
                </a:cubicBezTo>
                <a:close/>
                <a:moveTo>
                  <a:pt x="4333304" y="351530"/>
                </a:moveTo>
                <a:cubicBezTo>
                  <a:pt x="4334104" y="352596"/>
                  <a:pt x="4336004" y="355230"/>
                  <a:pt x="4339004" y="359431"/>
                </a:cubicBezTo>
                <a:cubicBezTo>
                  <a:pt x="4342004" y="363631"/>
                  <a:pt x="4345338" y="368332"/>
                  <a:pt x="4349006" y="373532"/>
                </a:cubicBezTo>
                <a:cubicBezTo>
                  <a:pt x="4352672" y="378733"/>
                  <a:pt x="4356273" y="383967"/>
                  <a:pt x="4359807" y="389234"/>
                </a:cubicBezTo>
                <a:cubicBezTo>
                  <a:pt x="4363340" y="394502"/>
                  <a:pt x="4366108" y="398735"/>
                  <a:pt x="4368108" y="401936"/>
                </a:cubicBezTo>
                <a:lnTo>
                  <a:pt x="4362707" y="405736"/>
                </a:lnTo>
                <a:cubicBezTo>
                  <a:pt x="4361374" y="403603"/>
                  <a:pt x="4359707" y="400969"/>
                  <a:pt x="4357706" y="397835"/>
                </a:cubicBezTo>
                <a:cubicBezTo>
                  <a:pt x="4355706" y="394702"/>
                  <a:pt x="4353506" y="391401"/>
                  <a:pt x="4351106" y="387934"/>
                </a:cubicBezTo>
                <a:cubicBezTo>
                  <a:pt x="4348706" y="384467"/>
                  <a:pt x="4346272" y="380967"/>
                  <a:pt x="4343805" y="377433"/>
                </a:cubicBezTo>
                <a:cubicBezTo>
                  <a:pt x="4341338" y="373899"/>
                  <a:pt x="4339004" y="370632"/>
                  <a:pt x="4336804" y="367632"/>
                </a:cubicBezTo>
                <a:cubicBezTo>
                  <a:pt x="4334604" y="364631"/>
                  <a:pt x="4332736" y="362064"/>
                  <a:pt x="4331204" y="359931"/>
                </a:cubicBezTo>
                <a:cubicBezTo>
                  <a:pt x="4329670" y="357797"/>
                  <a:pt x="4328636" y="356397"/>
                  <a:pt x="4328103" y="355730"/>
                </a:cubicBezTo>
                <a:close/>
                <a:moveTo>
                  <a:pt x="907885" y="350329"/>
                </a:moveTo>
                <a:cubicBezTo>
                  <a:pt x="908819" y="351396"/>
                  <a:pt x="910085" y="352930"/>
                  <a:pt x="911686" y="354930"/>
                </a:cubicBezTo>
                <a:cubicBezTo>
                  <a:pt x="913286" y="356930"/>
                  <a:pt x="914953" y="359097"/>
                  <a:pt x="916686" y="361431"/>
                </a:cubicBezTo>
                <a:cubicBezTo>
                  <a:pt x="918420" y="363764"/>
                  <a:pt x="920120" y="366131"/>
                  <a:pt x="921787" y="368532"/>
                </a:cubicBezTo>
                <a:cubicBezTo>
                  <a:pt x="923454" y="370932"/>
                  <a:pt x="924887" y="373066"/>
                  <a:pt x="926087" y="374932"/>
                </a:cubicBezTo>
                <a:lnTo>
                  <a:pt x="921687" y="378133"/>
                </a:lnTo>
                <a:cubicBezTo>
                  <a:pt x="920620" y="376399"/>
                  <a:pt x="919253" y="374332"/>
                  <a:pt x="917586" y="371932"/>
                </a:cubicBezTo>
                <a:cubicBezTo>
                  <a:pt x="915920" y="369532"/>
                  <a:pt x="914253" y="367165"/>
                  <a:pt x="912586" y="364831"/>
                </a:cubicBezTo>
                <a:cubicBezTo>
                  <a:pt x="910919" y="362498"/>
                  <a:pt x="909285" y="360331"/>
                  <a:pt x="907685" y="358330"/>
                </a:cubicBezTo>
                <a:cubicBezTo>
                  <a:pt x="906085" y="356330"/>
                  <a:pt x="904751" y="354730"/>
                  <a:pt x="903685" y="353530"/>
                </a:cubicBezTo>
                <a:close/>
                <a:moveTo>
                  <a:pt x="968093" y="350129"/>
                </a:moveTo>
                <a:lnTo>
                  <a:pt x="972293" y="353330"/>
                </a:lnTo>
                <a:cubicBezTo>
                  <a:pt x="971360" y="355197"/>
                  <a:pt x="970160" y="357230"/>
                  <a:pt x="968693" y="359431"/>
                </a:cubicBezTo>
                <a:cubicBezTo>
                  <a:pt x="967226" y="361631"/>
                  <a:pt x="965692" y="363898"/>
                  <a:pt x="964092" y="366231"/>
                </a:cubicBezTo>
                <a:cubicBezTo>
                  <a:pt x="962492" y="368565"/>
                  <a:pt x="960825" y="370765"/>
                  <a:pt x="959091" y="372832"/>
                </a:cubicBezTo>
                <a:cubicBezTo>
                  <a:pt x="957358" y="374899"/>
                  <a:pt x="955825" y="376733"/>
                  <a:pt x="954491" y="378333"/>
                </a:cubicBezTo>
                <a:lnTo>
                  <a:pt x="950290" y="374932"/>
                </a:lnTo>
                <a:cubicBezTo>
                  <a:pt x="951757" y="373466"/>
                  <a:pt x="953324" y="371665"/>
                  <a:pt x="954991" y="369532"/>
                </a:cubicBezTo>
                <a:cubicBezTo>
                  <a:pt x="956658" y="367398"/>
                  <a:pt x="958291" y="365198"/>
                  <a:pt x="959892" y="362931"/>
                </a:cubicBezTo>
                <a:cubicBezTo>
                  <a:pt x="961492" y="360664"/>
                  <a:pt x="963025" y="358430"/>
                  <a:pt x="964492" y="356230"/>
                </a:cubicBezTo>
                <a:cubicBezTo>
                  <a:pt x="965959" y="354030"/>
                  <a:pt x="967159" y="351996"/>
                  <a:pt x="968093" y="350129"/>
                </a:cubicBezTo>
                <a:close/>
                <a:moveTo>
                  <a:pt x="935289" y="347529"/>
                </a:moveTo>
                <a:lnTo>
                  <a:pt x="941289" y="347929"/>
                </a:lnTo>
                <a:lnTo>
                  <a:pt x="941289" y="384134"/>
                </a:lnTo>
                <a:lnTo>
                  <a:pt x="976294" y="384134"/>
                </a:lnTo>
                <a:lnTo>
                  <a:pt x="976294" y="389534"/>
                </a:lnTo>
                <a:lnTo>
                  <a:pt x="941289" y="389534"/>
                </a:lnTo>
                <a:lnTo>
                  <a:pt x="941289" y="424139"/>
                </a:lnTo>
                <a:lnTo>
                  <a:pt x="935289" y="424139"/>
                </a:lnTo>
                <a:lnTo>
                  <a:pt x="935289" y="396335"/>
                </a:lnTo>
                <a:cubicBezTo>
                  <a:pt x="930888" y="402603"/>
                  <a:pt x="925954" y="408203"/>
                  <a:pt x="920487" y="413137"/>
                </a:cubicBezTo>
                <a:cubicBezTo>
                  <a:pt x="915019" y="418071"/>
                  <a:pt x="908219" y="423205"/>
                  <a:pt x="900084" y="428539"/>
                </a:cubicBezTo>
                <a:lnTo>
                  <a:pt x="896884" y="423539"/>
                </a:lnTo>
                <a:cubicBezTo>
                  <a:pt x="901418" y="420738"/>
                  <a:pt x="905452" y="418071"/>
                  <a:pt x="908985" y="415538"/>
                </a:cubicBezTo>
                <a:cubicBezTo>
                  <a:pt x="912519" y="413004"/>
                  <a:pt x="915753" y="410370"/>
                  <a:pt x="918686" y="407637"/>
                </a:cubicBezTo>
                <a:cubicBezTo>
                  <a:pt x="921620" y="404903"/>
                  <a:pt x="924321" y="402069"/>
                  <a:pt x="926788" y="399136"/>
                </a:cubicBezTo>
                <a:cubicBezTo>
                  <a:pt x="929255" y="396202"/>
                  <a:pt x="931688" y="393001"/>
                  <a:pt x="934088" y="389534"/>
                </a:cubicBezTo>
                <a:lnTo>
                  <a:pt x="899484" y="389534"/>
                </a:lnTo>
                <a:lnTo>
                  <a:pt x="899484" y="384134"/>
                </a:lnTo>
                <a:lnTo>
                  <a:pt x="935289" y="384134"/>
                </a:lnTo>
                <a:close/>
                <a:moveTo>
                  <a:pt x="5399932" y="342328"/>
                </a:moveTo>
                <a:cubicBezTo>
                  <a:pt x="5392864" y="351396"/>
                  <a:pt x="5384996" y="360064"/>
                  <a:pt x="5376329" y="368332"/>
                </a:cubicBezTo>
                <a:lnTo>
                  <a:pt x="5441738" y="368332"/>
                </a:lnTo>
                <a:cubicBezTo>
                  <a:pt x="5443471" y="366465"/>
                  <a:pt x="5445371" y="364364"/>
                  <a:pt x="5447438" y="362031"/>
                </a:cubicBezTo>
                <a:cubicBezTo>
                  <a:pt x="5449505" y="359697"/>
                  <a:pt x="5451638" y="357364"/>
                  <a:pt x="5453839" y="355030"/>
                </a:cubicBezTo>
                <a:cubicBezTo>
                  <a:pt x="5456040" y="352696"/>
                  <a:pt x="5458139" y="350396"/>
                  <a:pt x="5460140" y="348129"/>
                </a:cubicBezTo>
                <a:cubicBezTo>
                  <a:pt x="5462140" y="345862"/>
                  <a:pt x="5463873" y="343929"/>
                  <a:pt x="5465340" y="342328"/>
                </a:cubicBezTo>
                <a:close/>
                <a:moveTo>
                  <a:pt x="2071326" y="335328"/>
                </a:moveTo>
                <a:lnTo>
                  <a:pt x="2136534" y="335328"/>
                </a:lnTo>
                <a:lnTo>
                  <a:pt x="2136534" y="341728"/>
                </a:lnTo>
                <a:lnTo>
                  <a:pt x="2106930" y="341728"/>
                </a:lnTo>
                <a:cubicBezTo>
                  <a:pt x="2105063" y="350129"/>
                  <a:pt x="2102830" y="358430"/>
                  <a:pt x="2100229" y="366631"/>
                </a:cubicBezTo>
                <a:cubicBezTo>
                  <a:pt x="2097629" y="374832"/>
                  <a:pt x="2094728" y="382867"/>
                  <a:pt x="2091528" y="390734"/>
                </a:cubicBezTo>
                <a:lnTo>
                  <a:pt x="2124732" y="390734"/>
                </a:lnTo>
                <a:lnTo>
                  <a:pt x="2124732" y="475545"/>
                </a:lnTo>
                <a:lnTo>
                  <a:pt x="2087528" y="475545"/>
                </a:lnTo>
                <a:lnTo>
                  <a:pt x="2087528" y="399936"/>
                </a:lnTo>
                <a:cubicBezTo>
                  <a:pt x="2081794" y="412471"/>
                  <a:pt x="2075660" y="424072"/>
                  <a:pt x="2069125" y="434740"/>
                </a:cubicBezTo>
                <a:lnTo>
                  <a:pt x="2065325" y="429139"/>
                </a:lnTo>
                <a:cubicBezTo>
                  <a:pt x="2072926" y="416604"/>
                  <a:pt x="2079827" y="402836"/>
                  <a:pt x="2086027" y="387834"/>
                </a:cubicBezTo>
                <a:cubicBezTo>
                  <a:pt x="2092228" y="372832"/>
                  <a:pt x="2097062" y="357464"/>
                  <a:pt x="2100529" y="341728"/>
                </a:cubicBezTo>
                <a:lnTo>
                  <a:pt x="2071326" y="341728"/>
                </a:lnTo>
                <a:close/>
                <a:moveTo>
                  <a:pt x="1940909" y="332127"/>
                </a:moveTo>
                <a:lnTo>
                  <a:pt x="1940909" y="359531"/>
                </a:lnTo>
                <a:lnTo>
                  <a:pt x="2015719" y="359531"/>
                </a:lnTo>
                <a:lnTo>
                  <a:pt x="2015719" y="332127"/>
                </a:lnTo>
                <a:close/>
                <a:moveTo>
                  <a:pt x="3872408" y="329527"/>
                </a:moveTo>
                <a:lnTo>
                  <a:pt x="3982022" y="329527"/>
                </a:lnTo>
                <a:lnTo>
                  <a:pt x="3982022" y="336128"/>
                </a:lnTo>
                <a:lnTo>
                  <a:pt x="3872408" y="336128"/>
                </a:lnTo>
                <a:close/>
                <a:moveTo>
                  <a:pt x="3308175" y="329327"/>
                </a:moveTo>
                <a:lnTo>
                  <a:pt x="3476796" y="329327"/>
                </a:lnTo>
                <a:lnTo>
                  <a:pt x="3476796" y="336128"/>
                </a:lnTo>
                <a:lnTo>
                  <a:pt x="3398586" y="336128"/>
                </a:lnTo>
                <a:cubicBezTo>
                  <a:pt x="3397920" y="338795"/>
                  <a:pt x="3397086" y="341828"/>
                  <a:pt x="3396086" y="345229"/>
                </a:cubicBezTo>
                <a:cubicBezTo>
                  <a:pt x="3395086" y="348629"/>
                  <a:pt x="3394086" y="352130"/>
                  <a:pt x="3393086" y="355730"/>
                </a:cubicBezTo>
                <a:cubicBezTo>
                  <a:pt x="3392086" y="359331"/>
                  <a:pt x="3391052" y="362864"/>
                  <a:pt x="3389986" y="366331"/>
                </a:cubicBezTo>
                <a:cubicBezTo>
                  <a:pt x="3388919" y="369799"/>
                  <a:pt x="3387919" y="372932"/>
                  <a:pt x="3386985" y="375733"/>
                </a:cubicBezTo>
                <a:lnTo>
                  <a:pt x="3462994" y="375733"/>
                </a:lnTo>
                <a:lnTo>
                  <a:pt x="3462994" y="469344"/>
                </a:lnTo>
                <a:cubicBezTo>
                  <a:pt x="3462994" y="473211"/>
                  <a:pt x="3462661" y="476279"/>
                  <a:pt x="3461994" y="478545"/>
                </a:cubicBezTo>
                <a:cubicBezTo>
                  <a:pt x="3461328" y="480812"/>
                  <a:pt x="3460161" y="482646"/>
                  <a:pt x="3458494" y="484046"/>
                </a:cubicBezTo>
                <a:cubicBezTo>
                  <a:pt x="3456827" y="485446"/>
                  <a:pt x="3454594" y="486446"/>
                  <a:pt x="3451793" y="487047"/>
                </a:cubicBezTo>
                <a:cubicBezTo>
                  <a:pt x="3448993" y="487647"/>
                  <a:pt x="3445459" y="488147"/>
                  <a:pt x="3441192" y="488547"/>
                </a:cubicBezTo>
                <a:lnTo>
                  <a:pt x="3429990" y="489547"/>
                </a:lnTo>
                <a:lnTo>
                  <a:pt x="3427790" y="482946"/>
                </a:lnTo>
                <a:lnTo>
                  <a:pt x="3439592" y="481746"/>
                </a:lnTo>
                <a:cubicBezTo>
                  <a:pt x="3443192" y="481346"/>
                  <a:pt x="3446059" y="480946"/>
                  <a:pt x="3448193" y="480546"/>
                </a:cubicBezTo>
                <a:cubicBezTo>
                  <a:pt x="3450326" y="480146"/>
                  <a:pt x="3451960" y="479479"/>
                  <a:pt x="3453093" y="478545"/>
                </a:cubicBezTo>
                <a:cubicBezTo>
                  <a:pt x="3454227" y="477612"/>
                  <a:pt x="3454960" y="476312"/>
                  <a:pt x="3455294" y="474645"/>
                </a:cubicBezTo>
                <a:cubicBezTo>
                  <a:pt x="3455627" y="472978"/>
                  <a:pt x="3455794" y="470744"/>
                  <a:pt x="3455794" y="467944"/>
                </a:cubicBezTo>
                <a:lnTo>
                  <a:pt x="3455794" y="382733"/>
                </a:lnTo>
                <a:lnTo>
                  <a:pt x="3417989" y="382733"/>
                </a:lnTo>
                <a:lnTo>
                  <a:pt x="3417989" y="480146"/>
                </a:lnTo>
                <a:lnTo>
                  <a:pt x="3410988" y="480146"/>
                </a:lnTo>
                <a:lnTo>
                  <a:pt x="3410988" y="382733"/>
                </a:lnTo>
                <a:lnTo>
                  <a:pt x="3373583" y="382733"/>
                </a:lnTo>
                <a:lnTo>
                  <a:pt x="3373583" y="480146"/>
                </a:lnTo>
                <a:lnTo>
                  <a:pt x="3366582" y="480146"/>
                </a:lnTo>
                <a:lnTo>
                  <a:pt x="3366582" y="382733"/>
                </a:lnTo>
                <a:lnTo>
                  <a:pt x="3328978" y="382733"/>
                </a:lnTo>
                <a:lnTo>
                  <a:pt x="3328978" y="489947"/>
                </a:lnTo>
                <a:lnTo>
                  <a:pt x="3321777" y="489947"/>
                </a:lnTo>
                <a:lnTo>
                  <a:pt x="3321777" y="375733"/>
                </a:lnTo>
                <a:lnTo>
                  <a:pt x="3379384" y="375733"/>
                </a:lnTo>
                <a:cubicBezTo>
                  <a:pt x="3380184" y="373066"/>
                  <a:pt x="3381118" y="369999"/>
                  <a:pt x="3382184" y="366531"/>
                </a:cubicBezTo>
                <a:cubicBezTo>
                  <a:pt x="3383251" y="363064"/>
                  <a:pt x="3384318" y="359531"/>
                  <a:pt x="3385385" y="355930"/>
                </a:cubicBezTo>
                <a:cubicBezTo>
                  <a:pt x="3386452" y="352330"/>
                  <a:pt x="3387452" y="348796"/>
                  <a:pt x="3388385" y="345329"/>
                </a:cubicBezTo>
                <a:cubicBezTo>
                  <a:pt x="3389319" y="341862"/>
                  <a:pt x="3390119" y="338795"/>
                  <a:pt x="3390786" y="336128"/>
                </a:cubicBezTo>
                <a:lnTo>
                  <a:pt x="3308175" y="336128"/>
                </a:lnTo>
                <a:close/>
                <a:moveTo>
                  <a:pt x="4318302" y="328327"/>
                </a:moveTo>
                <a:lnTo>
                  <a:pt x="4472721" y="328327"/>
                </a:lnTo>
                <a:lnTo>
                  <a:pt x="4472721" y="335328"/>
                </a:lnTo>
                <a:lnTo>
                  <a:pt x="4399112" y="335328"/>
                </a:lnTo>
                <a:lnTo>
                  <a:pt x="4399112" y="420338"/>
                </a:lnTo>
                <a:lnTo>
                  <a:pt x="4483722" y="420338"/>
                </a:lnTo>
                <a:lnTo>
                  <a:pt x="4483722" y="427139"/>
                </a:lnTo>
                <a:lnTo>
                  <a:pt x="4399112" y="427139"/>
                </a:lnTo>
                <a:lnTo>
                  <a:pt x="4399112" y="494147"/>
                </a:lnTo>
                <a:lnTo>
                  <a:pt x="4392111" y="494147"/>
                </a:lnTo>
                <a:lnTo>
                  <a:pt x="4392111" y="427139"/>
                </a:lnTo>
                <a:lnTo>
                  <a:pt x="4307100" y="427139"/>
                </a:lnTo>
                <a:lnTo>
                  <a:pt x="4307100" y="420338"/>
                </a:lnTo>
                <a:lnTo>
                  <a:pt x="4392111" y="420338"/>
                </a:lnTo>
                <a:lnTo>
                  <a:pt x="4392111" y="335328"/>
                </a:lnTo>
                <a:lnTo>
                  <a:pt x="4318302" y="335328"/>
                </a:lnTo>
                <a:close/>
                <a:moveTo>
                  <a:pt x="5087045" y="326126"/>
                </a:moveTo>
                <a:lnTo>
                  <a:pt x="5088446" y="332727"/>
                </a:lnTo>
                <a:cubicBezTo>
                  <a:pt x="5082044" y="334061"/>
                  <a:pt x="5074810" y="335294"/>
                  <a:pt x="5066742" y="336428"/>
                </a:cubicBezTo>
                <a:cubicBezTo>
                  <a:pt x="5058675" y="337561"/>
                  <a:pt x="5050041" y="338661"/>
                  <a:pt x="5040840" y="339728"/>
                </a:cubicBezTo>
                <a:lnTo>
                  <a:pt x="5040840" y="379733"/>
                </a:lnTo>
                <a:lnTo>
                  <a:pt x="5102047" y="379733"/>
                </a:lnTo>
                <a:lnTo>
                  <a:pt x="5102047" y="386734"/>
                </a:lnTo>
                <a:lnTo>
                  <a:pt x="5040840" y="386734"/>
                </a:lnTo>
                <a:lnTo>
                  <a:pt x="5040840" y="424339"/>
                </a:lnTo>
                <a:lnTo>
                  <a:pt x="5082644" y="424339"/>
                </a:lnTo>
                <a:lnTo>
                  <a:pt x="5082644" y="496748"/>
                </a:lnTo>
                <a:lnTo>
                  <a:pt x="5075644" y="496748"/>
                </a:lnTo>
                <a:lnTo>
                  <a:pt x="5075644" y="483746"/>
                </a:lnTo>
                <a:lnTo>
                  <a:pt x="4998634" y="483746"/>
                </a:lnTo>
                <a:lnTo>
                  <a:pt x="4998634" y="496748"/>
                </a:lnTo>
                <a:lnTo>
                  <a:pt x="4991434" y="496748"/>
                </a:lnTo>
                <a:lnTo>
                  <a:pt x="4991434" y="424339"/>
                </a:lnTo>
                <a:lnTo>
                  <a:pt x="5033638" y="424339"/>
                </a:lnTo>
                <a:lnTo>
                  <a:pt x="5033638" y="386734"/>
                </a:lnTo>
                <a:lnTo>
                  <a:pt x="4977632" y="386734"/>
                </a:lnTo>
                <a:lnTo>
                  <a:pt x="4977632" y="379733"/>
                </a:lnTo>
                <a:lnTo>
                  <a:pt x="5033638" y="379733"/>
                </a:lnTo>
                <a:lnTo>
                  <a:pt x="5033638" y="340328"/>
                </a:lnTo>
                <a:cubicBezTo>
                  <a:pt x="5025371" y="341262"/>
                  <a:pt x="5017070" y="342028"/>
                  <a:pt x="5008736" y="342628"/>
                </a:cubicBezTo>
                <a:cubicBezTo>
                  <a:pt x="5000402" y="343229"/>
                  <a:pt x="4992434" y="343662"/>
                  <a:pt x="4984832" y="343929"/>
                </a:cubicBezTo>
                <a:lnTo>
                  <a:pt x="4984632" y="337328"/>
                </a:lnTo>
                <a:cubicBezTo>
                  <a:pt x="4993300" y="336928"/>
                  <a:pt x="5002334" y="336361"/>
                  <a:pt x="5011736" y="335628"/>
                </a:cubicBezTo>
                <a:cubicBezTo>
                  <a:pt x="5021137" y="334894"/>
                  <a:pt x="5030372" y="334027"/>
                  <a:pt x="5039439" y="333027"/>
                </a:cubicBezTo>
                <a:cubicBezTo>
                  <a:pt x="5048507" y="332027"/>
                  <a:pt x="5057142" y="330927"/>
                  <a:pt x="5065343" y="329727"/>
                </a:cubicBezTo>
                <a:cubicBezTo>
                  <a:pt x="5073544" y="328527"/>
                  <a:pt x="5080778" y="327327"/>
                  <a:pt x="5087045" y="326126"/>
                </a:cubicBezTo>
                <a:close/>
                <a:moveTo>
                  <a:pt x="1934109" y="326126"/>
                </a:moveTo>
                <a:lnTo>
                  <a:pt x="2022520" y="326126"/>
                </a:lnTo>
                <a:lnTo>
                  <a:pt x="2022520" y="365731"/>
                </a:lnTo>
                <a:lnTo>
                  <a:pt x="1981715" y="365731"/>
                </a:lnTo>
                <a:lnTo>
                  <a:pt x="1981715" y="385734"/>
                </a:lnTo>
                <a:lnTo>
                  <a:pt x="2039522" y="385734"/>
                </a:lnTo>
                <a:lnTo>
                  <a:pt x="2039522" y="391735"/>
                </a:lnTo>
                <a:lnTo>
                  <a:pt x="1984515" y="391735"/>
                </a:lnTo>
                <a:cubicBezTo>
                  <a:pt x="1991849" y="398936"/>
                  <a:pt x="2000550" y="405203"/>
                  <a:pt x="2010618" y="410537"/>
                </a:cubicBezTo>
                <a:cubicBezTo>
                  <a:pt x="2020686" y="415871"/>
                  <a:pt x="2032721" y="421005"/>
                  <a:pt x="2046723" y="425939"/>
                </a:cubicBezTo>
                <a:lnTo>
                  <a:pt x="2044322" y="432140"/>
                </a:lnTo>
                <a:cubicBezTo>
                  <a:pt x="2030187" y="427072"/>
                  <a:pt x="2018119" y="421772"/>
                  <a:pt x="2008118" y="416238"/>
                </a:cubicBezTo>
                <a:cubicBezTo>
                  <a:pt x="1998117" y="410704"/>
                  <a:pt x="1989315" y="404336"/>
                  <a:pt x="1981715" y="397135"/>
                </a:cubicBezTo>
                <a:lnTo>
                  <a:pt x="1981715" y="434740"/>
                </a:lnTo>
                <a:lnTo>
                  <a:pt x="1974914" y="434740"/>
                </a:lnTo>
                <a:lnTo>
                  <a:pt x="1974914" y="396535"/>
                </a:lnTo>
                <a:cubicBezTo>
                  <a:pt x="1971313" y="400402"/>
                  <a:pt x="1967446" y="403969"/>
                  <a:pt x="1963312" y="407237"/>
                </a:cubicBezTo>
                <a:cubicBezTo>
                  <a:pt x="1959178" y="410504"/>
                  <a:pt x="1954711" y="413637"/>
                  <a:pt x="1949910" y="416638"/>
                </a:cubicBezTo>
                <a:cubicBezTo>
                  <a:pt x="1945110" y="419638"/>
                  <a:pt x="1939809" y="422505"/>
                  <a:pt x="1934009" y="425239"/>
                </a:cubicBezTo>
                <a:cubicBezTo>
                  <a:pt x="1928208" y="427972"/>
                  <a:pt x="1921774" y="430673"/>
                  <a:pt x="1914706" y="433340"/>
                </a:cubicBezTo>
                <a:lnTo>
                  <a:pt x="1912106" y="427339"/>
                </a:lnTo>
                <a:cubicBezTo>
                  <a:pt x="1919173" y="424805"/>
                  <a:pt x="1925574" y="422205"/>
                  <a:pt x="1931308" y="419538"/>
                </a:cubicBezTo>
                <a:cubicBezTo>
                  <a:pt x="1937042" y="416871"/>
                  <a:pt x="1942276" y="414104"/>
                  <a:pt x="1947010" y="411237"/>
                </a:cubicBezTo>
                <a:cubicBezTo>
                  <a:pt x="1951744" y="408370"/>
                  <a:pt x="1956111" y="405336"/>
                  <a:pt x="1960112" y="402136"/>
                </a:cubicBezTo>
                <a:cubicBezTo>
                  <a:pt x="1964112" y="398936"/>
                  <a:pt x="1967913" y="395468"/>
                  <a:pt x="1971513" y="391735"/>
                </a:cubicBezTo>
                <a:lnTo>
                  <a:pt x="1917906" y="391735"/>
                </a:lnTo>
                <a:lnTo>
                  <a:pt x="1917906" y="385734"/>
                </a:lnTo>
                <a:lnTo>
                  <a:pt x="1974914" y="385734"/>
                </a:lnTo>
                <a:lnTo>
                  <a:pt x="1974914" y="365731"/>
                </a:lnTo>
                <a:lnTo>
                  <a:pt x="1934109" y="365731"/>
                </a:lnTo>
                <a:close/>
                <a:moveTo>
                  <a:pt x="4940027" y="324526"/>
                </a:moveTo>
                <a:cubicBezTo>
                  <a:pt x="4942027" y="325860"/>
                  <a:pt x="4944560" y="327727"/>
                  <a:pt x="4947628" y="330127"/>
                </a:cubicBezTo>
                <a:cubicBezTo>
                  <a:pt x="4950695" y="332527"/>
                  <a:pt x="4953928" y="335094"/>
                  <a:pt x="4957329" y="337828"/>
                </a:cubicBezTo>
                <a:cubicBezTo>
                  <a:pt x="4960730" y="340562"/>
                  <a:pt x="4964030" y="343295"/>
                  <a:pt x="4967230" y="346029"/>
                </a:cubicBezTo>
                <a:cubicBezTo>
                  <a:pt x="4970430" y="348763"/>
                  <a:pt x="4973098" y="351063"/>
                  <a:pt x="4975232" y="352930"/>
                </a:cubicBezTo>
                <a:lnTo>
                  <a:pt x="4971231" y="358730"/>
                </a:lnTo>
                <a:cubicBezTo>
                  <a:pt x="4969230" y="356730"/>
                  <a:pt x="4966630" y="354397"/>
                  <a:pt x="4963430" y="351730"/>
                </a:cubicBezTo>
                <a:cubicBezTo>
                  <a:pt x="4960230" y="349063"/>
                  <a:pt x="4956962" y="346362"/>
                  <a:pt x="4953628" y="343629"/>
                </a:cubicBezTo>
                <a:cubicBezTo>
                  <a:pt x="4950295" y="340895"/>
                  <a:pt x="4947028" y="338328"/>
                  <a:pt x="4943828" y="335928"/>
                </a:cubicBezTo>
                <a:cubicBezTo>
                  <a:pt x="4940627" y="333527"/>
                  <a:pt x="4938027" y="331594"/>
                  <a:pt x="4936026" y="330127"/>
                </a:cubicBezTo>
                <a:close/>
                <a:moveTo>
                  <a:pt x="4056555" y="324126"/>
                </a:moveTo>
                <a:lnTo>
                  <a:pt x="4069356" y="324126"/>
                </a:lnTo>
                <a:lnTo>
                  <a:pt x="4065756" y="383134"/>
                </a:lnTo>
                <a:lnTo>
                  <a:pt x="4060355" y="383134"/>
                </a:lnTo>
                <a:close/>
                <a:moveTo>
                  <a:pt x="4031752" y="324126"/>
                </a:moveTo>
                <a:lnTo>
                  <a:pt x="4044553" y="324126"/>
                </a:lnTo>
                <a:lnTo>
                  <a:pt x="4040953" y="383134"/>
                </a:lnTo>
                <a:lnTo>
                  <a:pt x="4035552" y="383134"/>
                </a:lnTo>
                <a:close/>
                <a:moveTo>
                  <a:pt x="3551730" y="324126"/>
                </a:moveTo>
                <a:lnTo>
                  <a:pt x="3564531" y="324126"/>
                </a:lnTo>
                <a:lnTo>
                  <a:pt x="3560931" y="383134"/>
                </a:lnTo>
                <a:lnTo>
                  <a:pt x="3555530" y="383134"/>
                </a:lnTo>
                <a:close/>
                <a:moveTo>
                  <a:pt x="3526926" y="324126"/>
                </a:moveTo>
                <a:lnTo>
                  <a:pt x="3539728" y="324126"/>
                </a:lnTo>
                <a:lnTo>
                  <a:pt x="3536128" y="383134"/>
                </a:lnTo>
                <a:lnTo>
                  <a:pt x="3530727" y="383134"/>
                </a:lnTo>
                <a:close/>
                <a:moveTo>
                  <a:pt x="1154640" y="323326"/>
                </a:moveTo>
                <a:lnTo>
                  <a:pt x="1161241" y="323726"/>
                </a:lnTo>
                <a:lnTo>
                  <a:pt x="1161241" y="491347"/>
                </a:lnTo>
                <a:lnTo>
                  <a:pt x="1154640" y="491347"/>
                </a:lnTo>
                <a:close/>
                <a:moveTo>
                  <a:pt x="2508428" y="323126"/>
                </a:moveTo>
                <a:cubicBezTo>
                  <a:pt x="2510161" y="325260"/>
                  <a:pt x="2512262" y="327993"/>
                  <a:pt x="2514729" y="331327"/>
                </a:cubicBezTo>
                <a:cubicBezTo>
                  <a:pt x="2517196" y="334661"/>
                  <a:pt x="2519763" y="338128"/>
                  <a:pt x="2522430" y="341728"/>
                </a:cubicBezTo>
                <a:cubicBezTo>
                  <a:pt x="2525097" y="345329"/>
                  <a:pt x="2527664" y="348896"/>
                  <a:pt x="2530131" y="352430"/>
                </a:cubicBezTo>
                <a:cubicBezTo>
                  <a:pt x="2532598" y="355963"/>
                  <a:pt x="2534631" y="358997"/>
                  <a:pt x="2536231" y="361531"/>
                </a:cubicBezTo>
                <a:lnTo>
                  <a:pt x="2530831" y="365731"/>
                </a:lnTo>
                <a:cubicBezTo>
                  <a:pt x="2529231" y="363331"/>
                  <a:pt x="2527230" y="360364"/>
                  <a:pt x="2524830" y="356830"/>
                </a:cubicBezTo>
                <a:cubicBezTo>
                  <a:pt x="2522430" y="353296"/>
                  <a:pt x="2519929" y="349729"/>
                  <a:pt x="2517329" y="346129"/>
                </a:cubicBezTo>
                <a:cubicBezTo>
                  <a:pt x="2514729" y="342528"/>
                  <a:pt x="2512162" y="339061"/>
                  <a:pt x="2509628" y="335728"/>
                </a:cubicBezTo>
                <a:cubicBezTo>
                  <a:pt x="2507094" y="332394"/>
                  <a:pt x="2504961" y="329660"/>
                  <a:pt x="2503227" y="327527"/>
                </a:cubicBezTo>
                <a:close/>
                <a:moveTo>
                  <a:pt x="1463002" y="322326"/>
                </a:moveTo>
                <a:cubicBezTo>
                  <a:pt x="1465136" y="323926"/>
                  <a:pt x="1467769" y="325960"/>
                  <a:pt x="1470903" y="328427"/>
                </a:cubicBezTo>
                <a:cubicBezTo>
                  <a:pt x="1474037" y="330894"/>
                  <a:pt x="1477237" y="333494"/>
                  <a:pt x="1480504" y="336228"/>
                </a:cubicBezTo>
                <a:cubicBezTo>
                  <a:pt x="1483771" y="338961"/>
                  <a:pt x="1486905" y="341662"/>
                  <a:pt x="1489905" y="344329"/>
                </a:cubicBezTo>
                <a:cubicBezTo>
                  <a:pt x="1492906" y="346996"/>
                  <a:pt x="1495406" y="349263"/>
                  <a:pt x="1497406" y="351130"/>
                </a:cubicBezTo>
                <a:lnTo>
                  <a:pt x="1493606" y="356730"/>
                </a:lnTo>
                <a:cubicBezTo>
                  <a:pt x="1491606" y="354730"/>
                  <a:pt x="1489105" y="352396"/>
                  <a:pt x="1486105" y="349729"/>
                </a:cubicBezTo>
                <a:cubicBezTo>
                  <a:pt x="1483105" y="347062"/>
                  <a:pt x="1479937" y="344329"/>
                  <a:pt x="1476604" y="341528"/>
                </a:cubicBezTo>
                <a:cubicBezTo>
                  <a:pt x="1473270" y="338728"/>
                  <a:pt x="1470036" y="336061"/>
                  <a:pt x="1466903" y="333527"/>
                </a:cubicBezTo>
                <a:cubicBezTo>
                  <a:pt x="1463769" y="330994"/>
                  <a:pt x="1461135" y="328993"/>
                  <a:pt x="1459002" y="327527"/>
                </a:cubicBezTo>
                <a:close/>
                <a:moveTo>
                  <a:pt x="1053027" y="320926"/>
                </a:moveTo>
                <a:cubicBezTo>
                  <a:pt x="1055161" y="322393"/>
                  <a:pt x="1057761" y="324359"/>
                  <a:pt x="1060828" y="326826"/>
                </a:cubicBezTo>
                <a:cubicBezTo>
                  <a:pt x="1063895" y="329293"/>
                  <a:pt x="1067029" y="331894"/>
                  <a:pt x="1070229" y="334627"/>
                </a:cubicBezTo>
                <a:cubicBezTo>
                  <a:pt x="1073430" y="337361"/>
                  <a:pt x="1076497" y="340061"/>
                  <a:pt x="1079430" y="342728"/>
                </a:cubicBezTo>
                <a:cubicBezTo>
                  <a:pt x="1082364" y="345395"/>
                  <a:pt x="1084831" y="347662"/>
                  <a:pt x="1086831" y="349529"/>
                </a:cubicBezTo>
                <a:lnTo>
                  <a:pt x="1082631" y="354930"/>
                </a:lnTo>
                <a:cubicBezTo>
                  <a:pt x="1080764" y="353063"/>
                  <a:pt x="1078364" y="350796"/>
                  <a:pt x="1075430" y="348129"/>
                </a:cubicBezTo>
                <a:cubicBezTo>
                  <a:pt x="1072496" y="345462"/>
                  <a:pt x="1069429" y="342762"/>
                  <a:pt x="1066229" y="340028"/>
                </a:cubicBezTo>
                <a:cubicBezTo>
                  <a:pt x="1063028" y="337294"/>
                  <a:pt x="1059928" y="334694"/>
                  <a:pt x="1056928" y="332227"/>
                </a:cubicBezTo>
                <a:cubicBezTo>
                  <a:pt x="1053927" y="329760"/>
                  <a:pt x="1051360" y="327727"/>
                  <a:pt x="1049227" y="326126"/>
                </a:cubicBezTo>
                <a:close/>
                <a:moveTo>
                  <a:pt x="846477" y="320926"/>
                </a:moveTo>
                <a:cubicBezTo>
                  <a:pt x="848611" y="322393"/>
                  <a:pt x="851111" y="324293"/>
                  <a:pt x="853978" y="326626"/>
                </a:cubicBezTo>
                <a:cubicBezTo>
                  <a:pt x="856845" y="328960"/>
                  <a:pt x="859779" y="331394"/>
                  <a:pt x="862779" y="333927"/>
                </a:cubicBezTo>
                <a:cubicBezTo>
                  <a:pt x="865780" y="336461"/>
                  <a:pt x="868647" y="338928"/>
                  <a:pt x="871381" y="341328"/>
                </a:cubicBezTo>
                <a:cubicBezTo>
                  <a:pt x="874114" y="343729"/>
                  <a:pt x="876348" y="345796"/>
                  <a:pt x="878081" y="347529"/>
                </a:cubicBezTo>
                <a:lnTo>
                  <a:pt x="874081" y="353130"/>
                </a:lnTo>
                <a:cubicBezTo>
                  <a:pt x="872214" y="351263"/>
                  <a:pt x="869914" y="349063"/>
                  <a:pt x="867180" y="346529"/>
                </a:cubicBezTo>
                <a:cubicBezTo>
                  <a:pt x="864446" y="343995"/>
                  <a:pt x="861613" y="341462"/>
                  <a:pt x="858679" y="338928"/>
                </a:cubicBezTo>
                <a:cubicBezTo>
                  <a:pt x="855745" y="336394"/>
                  <a:pt x="852845" y="333994"/>
                  <a:pt x="849978" y="331727"/>
                </a:cubicBezTo>
                <a:cubicBezTo>
                  <a:pt x="847111" y="329460"/>
                  <a:pt x="844677" y="327660"/>
                  <a:pt x="842677" y="326326"/>
                </a:cubicBezTo>
                <a:close/>
                <a:moveTo>
                  <a:pt x="3839604" y="318725"/>
                </a:moveTo>
                <a:cubicBezTo>
                  <a:pt x="3840004" y="320192"/>
                  <a:pt x="3840537" y="322359"/>
                  <a:pt x="3841204" y="325226"/>
                </a:cubicBezTo>
                <a:cubicBezTo>
                  <a:pt x="3841871" y="328093"/>
                  <a:pt x="3842538" y="331227"/>
                  <a:pt x="3843204" y="334627"/>
                </a:cubicBezTo>
                <a:cubicBezTo>
                  <a:pt x="3843871" y="338028"/>
                  <a:pt x="3844571" y="341428"/>
                  <a:pt x="3845304" y="344829"/>
                </a:cubicBezTo>
                <a:cubicBezTo>
                  <a:pt x="3846038" y="348229"/>
                  <a:pt x="3846671" y="351196"/>
                  <a:pt x="3847205" y="353730"/>
                </a:cubicBezTo>
                <a:lnTo>
                  <a:pt x="3861206" y="353730"/>
                </a:lnTo>
                <a:lnTo>
                  <a:pt x="3861206" y="360931"/>
                </a:lnTo>
                <a:cubicBezTo>
                  <a:pt x="3856272" y="372532"/>
                  <a:pt x="3851005" y="383200"/>
                  <a:pt x="3845404" y="392935"/>
                </a:cubicBezTo>
                <a:cubicBezTo>
                  <a:pt x="3847005" y="394135"/>
                  <a:pt x="3849072" y="395835"/>
                  <a:pt x="3851605" y="398035"/>
                </a:cubicBezTo>
                <a:cubicBezTo>
                  <a:pt x="3854139" y="400236"/>
                  <a:pt x="3856739" y="402569"/>
                  <a:pt x="3859406" y="405036"/>
                </a:cubicBezTo>
                <a:cubicBezTo>
                  <a:pt x="3862073" y="407503"/>
                  <a:pt x="3864574" y="409837"/>
                  <a:pt x="3866907" y="412037"/>
                </a:cubicBezTo>
                <a:cubicBezTo>
                  <a:pt x="3869241" y="414237"/>
                  <a:pt x="3871008" y="415938"/>
                  <a:pt x="3872208" y="417138"/>
                </a:cubicBezTo>
                <a:lnTo>
                  <a:pt x="3868007" y="422338"/>
                </a:lnTo>
                <a:cubicBezTo>
                  <a:pt x="3866940" y="421138"/>
                  <a:pt x="3865474" y="419605"/>
                  <a:pt x="3863606" y="417738"/>
                </a:cubicBezTo>
                <a:cubicBezTo>
                  <a:pt x="3861740" y="415871"/>
                  <a:pt x="3859706" y="413904"/>
                  <a:pt x="3857506" y="411837"/>
                </a:cubicBezTo>
                <a:cubicBezTo>
                  <a:pt x="3855306" y="409770"/>
                  <a:pt x="3853072" y="407737"/>
                  <a:pt x="3850805" y="405736"/>
                </a:cubicBezTo>
                <a:cubicBezTo>
                  <a:pt x="3848538" y="403736"/>
                  <a:pt x="3846538" y="402003"/>
                  <a:pt x="3844804" y="400536"/>
                </a:cubicBezTo>
                <a:lnTo>
                  <a:pt x="3844804" y="495348"/>
                </a:lnTo>
                <a:lnTo>
                  <a:pt x="3838204" y="495348"/>
                </a:lnTo>
                <a:lnTo>
                  <a:pt x="3838204" y="404736"/>
                </a:lnTo>
                <a:cubicBezTo>
                  <a:pt x="3830336" y="416738"/>
                  <a:pt x="3821068" y="428473"/>
                  <a:pt x="3810400" y="439941"/>
                </a:cubicBezTo>
                <a:lnTo>
                  <a:pt x="3806800" y="433940"/>
                </a:lnTo>
                <a:cubicBezTo>
                  <a:pt x="3816934" y="422738"/>
                  <a:pt x="3825935" y="411137"/>
                  <a:pt x="3833803" y="399136"/>
                </a:cubicBezTo>
                <a:cubicBezTo>
                  <a:pt x="3841671" y="387134"/>
                  <a:pt x="3848405" y="374266"/>
                  <a:pt x="3854006" y="360531"/>
                </a:cubicBezTo>
                <a:lnTo>
                  <a:pt x="3812800" y="360531"/>
                </a:lnTo>
                <a:lnTo>
                  <a:pt x="3812800" y="353730"/>
                </a:lnTo>
                <a:lnTo>
                  <a:pt x="3840604" y="353730"/>
                </a:lnTo>
                <a:cubicBezTo>
                  <a:pt x="3840070" y="351196"/>
                  <a:pt x="3839437" y="348296"/>
                  <a:pt x="3838704" y="345029"/>
                </a:cubicBezTo>
                <a:cubicBezTo>
                  <a:pt x="3837970" y="341762"/>
                  <a:pt x="3837270" y="338528"/>
                  <a:pt x="3836603" y="335328"/>
                </a:cubicBezTo>
                <a:cubicBezTo>
                  <a:pt x="3835936" y="332127"/>
                  <a:pt x="3835270" y="329160"/>
                  <a:pt x="3834603" y="326426"/>
                </a:cubicBezTo>
                <a:cubicBezTo>
                  <a:pt x="3833936" y="323693"/>
                  <a:pt x="3833403" y="321526"/>
                  <a:pt x="3833003" y="319926"/>
                </a:cubicBezTo>
                <a:close/>
                <a:moveTo>
                  <a:pt x="1293381" y="318325"/>
                </a:moveTo>
                <a:lnTo>
                  <a:pt x="1299982" y="320126"/>
                </a:lnTo>
                <a:cubicBezTo>
                  <a:pt x="1298648" y="325193"/>
                  <a:pt x="1297215" y="330327"/>
                  <a:pt x="1295681" y="335528"/>
                </a:cubicBezTo>
                <a:cubicBezTo>
                  <a:pt x="1294148" y="340728"/>
                  <a:pt x="1292447" y="345929"/>
                  <a:pt x="1290581" y="351130"/>
                </a:cubicBezTo>
                <a:lnTo>
                  <a:pt x="1339387" y="351130"/>
                </a:lnTo>
                <a:lnTo>
                  <a:pt x="1339387" y="358130"/>
                </a:lnTo>
                <a:cubicBezTo>
                  <a:pt x="1336986" y="372799"/>
                  <a:pt x="1333586" y="386267"/>
                  <a:pt x="1329185" y="398535"/>
                </a:cubicBezTo>
                <a:cubicBezTo>
                  <a:pt x="1324785" y="410804"/>
                  <a:pt x="1319251" y="422305"/>
                  <a:pt x="1312583" y="433040"/>
                </a:cubicBezTo>
                <a:cubicBezTo>
                  <a:pt x="1305916" y="443774"/>
                  <a:pt x="1298015" y="454042"/>
                  <a:pt x="1288880" y="463844"/>
                </a:cubicBezTo>
                <a:cubicBezTo>
                  <a:pt x="1279746" y="473645"/>
                  <a:pt x="1269245" y="483413"/>
                  <a:pt x="1257376" y="493147"/>
                </a:cubicBezTo>
                <a:lnTo>
                  <a:pt x="1252776" y="487347"/>
                </a:lnTo>
                <a:cubicBezTo>
                  <a:pt x="1264511" y="477879"/>
                  <a:pt x="1274812" y="468444"/>
                  <a:pt x="1283680" y="459043"/>
                </a:cubicBezTo>
                <a:cubicBezTo>
                  <a:pt x="1292547" y="449642"/>
                  <a:pt x="1300215" y="439807"/>
                  <a:pt x="1306683" y="429539"/>
                </a:cubicBezTo>
                <a:cubicBezTo>
                  <a:pt x="1313150" y="419271"/>
                  <a:pt x="1318517" y="408303"/>
                  <a:pt x="1322785" y="396635"/>
                </a:cubicBezTo>
                <a:cubicBezTo>
                  <a:pt x="1327052" y="384967"/>
                  <a:pt x="1330386" y="372132"/>
                  <a:pt x="1332786" y="358130"/>
                </a:cubicBezTo>
                <a:lnTo>
                  <a:pt x="1287980" y="358130"/>
                </a:lnTo>
                <a:cubicBezTo>
                  <a:pt x="1285847" y="363864"/>
                  <a:pt x="1283580" y="369465"/>
                  <a:pt x="1281179" y="374932"/>
                </a:cubicBezTo>
                <a:cubicBezTo>
                  <a:pt x="1278779" y="380400"/>
                  <a:pt x="1276246" y="385801"/>
                  <a:pt x="1273578" y="391135"/>
                </a:cubicBezTo>
                <a:cubicBezTo>
                  <a:pt x="1275979" y="392868"/>
                  <a:pt x="1278746" y="394968"/>
                  <a:pt x="1281879" y="397435"/>
                </a:cubicBezTo>
                <a:cubicBezTo>
                  <a:pt x="1285013" y="399902"/>
                  <a:pt x="1288147" y="402436"/>
                  <a:pt x="1291281" y="405036"/>
                </a:cubicBezTo>
                <a:cubicBezTo>
                  <a:pt x="1294414" y="407637"/>
                  <a:pt x="1297415" y="410137"/>
                  <a:pt x="1300282" y="412537"/>
                </a:cubicBezTo>
                <a:cubicBezTo>
                  <a:pt x="1303149" y="414938"/>
                  <a:pt x="1305449" y="416938"/>
                  <a:pt x="1307183" y="418538"/>
                </a:cubicBezTo>
                <a:lnTo>
                  <a:pt x="1303182" y="424739"/>
                </a:lnTo>
                <a:cubicBezTo>
                  <a:pt x="1301582" y="423272"/>
                  <a:pt x="1299448" y="421372"/>
                  <a:pt x="1296781" y="419038"/>
                </a:cubicBezTo>
                <a:cubicBezTo>
                  <a:pt x="1294114" y="416704"/>
                  <a:pt x="1291247" y="414271"/>
                  <a:pt x="1288180" y="411737"/>
                </a:cubicBezTo>
                <a:cubicBezTo>
                  <a:pt x="1285113" y="409203"/>
                  <a:pt x="1282013" y="406670"/>
                  <a:pt x="1278879" y="404136"/>
                </a:cubicBezTo>
                <a:cubicBezTo>
                  <a:pt x="1275745" y="401602"/>
                  <a:pt x="1272912" y="399402"/>
                  <a:pt x="1270378" y="397535"/>
                </a:cubicBezTo>
                <a:cubicBezTo>
                  <a:pt x="1267844" y="402203"/>
                  <a:pt x="1265277" y="406703"/>
                  <a:pt x="1262677" y="411037"/>
                </a:cubicBezTo>
                <a:cubicBezTo>
                  <a:pt x="1260077" y="415371"/>
                  <a:pt x="1257376" y="419538"/>
                  <a:pt x="1254576" y="423539"/>
                </a:cubicBezTo>
                <a:lnTo>
                  <a:pt x="1249575" y="418538"/>
                </a:lnTo>
                <a:cubicBezTo>
                  <a:pt x="1254109" y="411604"/>
                  <a:pt x="1258543" y="404136"/>
                  <a:pt x="1262877" y="396135"/>
                </a:cubicBezTo>
                <a:cubicBezTo>
                  <a:pt x="1267211" y="388134"/>
                  <a:pt x="1271245" y="379833"/>
                  <a:pt x="1274979" y="371232"/>
                </a:cubicBezTo>
                <a:cubicBezTo>
                  <a:pt x="1278712" y="362631"/>
                  <a:pt x="1282146" y="353863"/>
                  <a:pt x="1285280" y="344929"/>
                </a:cubicBezTo>
                <a:cubicBezTo>
                  <a:pt x="1288414" y="335994"/>
                  <a:pt x="1291114" y="327127"/>
                  <a:pt x="1293381" y="318325"/>
                </a:cubicBezTo>
                <a:close/>
                <a:moveTo>
                  <a:pt x="1361189" y="317125"/>
                </a:moveTo>
                <a:lnTo>
                  <a:pt x="1367990" y="317525"/>
                </a:lnTo>
                <a:lnTo>
                  <a:pt x="1367990" y="495148"/>
                </a:lnTo>
                <a:lnTo>
                  <a:pt x="1361189" y="495148"/>
                </a:lnTo>
                <a:close/>
                <a:moveTo>
                  <a:pt x="2159337" y="316925"/>
                </a:moveTo>
                <a:lnTo>
                  <a:pt x="2165537" y="318725"/>
                </a:lnTo>
                <a:cubicBezTo>
                  <a:pt x="2162737" y="328193"/>
                  <a:pt x="2159337" y="337328"/>
                  <a:pt x="2155336" y="346129"/>
                </a:cubicBezTo>
                <a:lnTo>
                  <a:pt x="2194141" y="346129"/>
                </a:lnTo>
                <a:cubicBezTo>
                  <a:pt x="2193074" y="341728"/>
                  <a:pt x="2191807" y="337194"/>
                  <a:pt x="2190341" y="332527"/>
                </a:cubicBezTo>
                <a:cubicBezTo>
                  <a:pt x="2188874" y="327860"/>
                  <a:pt x="2187474" y="323659"/>
                  <a:pt x="2186140" y="319926"/>
                </a:cubicBezTo>
                <a:lnTo>
                  <a:pt x="2192541" y="319126"/>
                </a:lnTo>
                <a:cubicBezTo>
                  <a:pt x="2194008" y="322859"/>
                  <a:pt x="2195408" y="327127"/>
                  <a:pt x="2196741" y="331927"/>
                </a:cubicBezTo>
                <a:cubicBezTo>
                  <a:pt x="2198075" y="336728"/>
                  <a:pt x="2199342" y="341462"/>
                  <a:pt x="2200542" y="346129"/>
                </a:cubicBezTo>
                <a:lnTo>
                  <a:pt x="2241347" y="346129"/>
                </a:lnTo>
                <a:lnTo>
                  <a:pt x="2241347" y="352330"/>
                </a:lnTo>
                <a:lnTo>
                  <a:pt x="2197341" y="352330"/>
                </a:lnTo>
                <a:lnTo>
                  <a:pt x="2197341" y="376733"/>
                </a:lnTo>
                <a:lnTo>
                  <a:pt x="2237946" y="376733"/>
                </a:lnTo>
                <a:lnTo>
                  <a:pt x="2237946" y="382733"/>
                </a:lnTo>
                <a:lnTo>
                  <a:pt x="2197341" y="382733"/>
                </a:lnTo>
                <a:lnTo>
                  <a:pt x="2197341" y="406136"/>
                </a:lnTo>
                <a:lnTo>
                  <a:pt x="2237946" y="406136"/>
                </a:lnTo>
                <a:lnTo>
                  <a:pt x="2237946" y="412337"/>
                </a:lnTo>
                <a:lnTo>
                  <a:pt x="2197341" y="412337"/>
                </a:lnTo>
                <a:lnTo>
                  <a:pt x="2197341" y="437340"/>
                </a:lnTo>
                <a:lnTo>
                  <a:pt x="2243747" y="437340"/>
                </a:lnTo>
                <a:lnTo>
                  <a:pt x="2243747" y="443541"/>
                </a:lnTo>
                <a:lnTo>
                  <a:pt x="2147535" y="443541"/>
                </a:lnTo>
                <a:lnTo>
                  <a:pt x="2147535" y="362131"/>
                </a:lnTo>
                <a:cubicBezTo>
                  <a:pt x="2145135" y="366531"/>
                  <a:pt x="2142601" y="370899"/>
                  <a:pt x="2139934" y="375233"/>
                </a:cubicBezTo>
                <a:cubicBezTo>
                  <a:pt x="2137267" y="379566"/>
                  <a:pt x="2134400" y="383867"/>
                  <a:pt x="2131333" y="388134"/>
                </a:cubicBezTo>
                <a:lnTo>
                  <a:pt x="2126933" y="383534"/>
                </a:lnTo>
                <a:cubicBezTo>
                  <a:pt x="2134267" y="373399"/>
                  <a:pt x="2140701" y="362698"/>
                  <a:pt x="2146235" y="351430"/>
                </a:cubicBezTo>
                <a:cubicBezTo>
                  <a:pt x="2151769" y="340161"/>
                  <a:pt x="2156136" y="328660"/>
                  <a:pt x="2159337" y="316925"/>
                </a:cubicBezTo>
                <a:close/>
                <a:moveTo>
                  <a:pt x="1197445" y="316725"/>
                </a:moveTo>
                <a:lnTo>
                  <a:pt x="1204046" y="317125"/>
                </a:lnTo>
                <a:lnTo>
                  <a:pt x="1204046" y="494147"/>
                </a:lnTo>
                <a:lnTo>
                  <a:pt x="1197445" y="494147"/>
                </a:lnTo>
                <a:close/>
                <a:moveTo>
                  <a:pt x="1112635" y="316725"/>
                </a:moveTo>
                <a:lnTo>
                  <a:pt x="1119235" y="317125"/>
                </a:lnTo>
                <a:lnTo>
                  <a:pt x="1119235" y="375533"/>
                </a:lnTo>
                <a:cubicBezTo>
                  <a:pt x="1119235" y="391535"/>
                  <a:pt x="1118869" y="405203"/>
                  <a:pt x="1118135" y="416538"/>
                </a:cubicBezTo>
                <a:cubicBezTo>
                  <a:pt x="1117402" y="427872"/>
                  <a:pt x="1116002" y="438040"/>
                  <a:pt x="1113935" y="447042"/>
                </a:cubicBezTo>
                <a:cubicBezTo>
                  <a:pt x="1111868" y="456043"/>
                  <a:pt x="1108901" y="464410"/>
                  <a:pt x="1105034" y="472145"/>
                </a:cubicBezTo>
                <a:cubicBezTo>
                  <a:pt x="1101167" y="479879"/>
                  <a:pt x="1096099" y="488080"/>
                  <a:pt x="1089832" y="496748"/>
                </a:cubicBezTo>
                <a:lnTo>
                  <a:pt x="1083631" y="492947"/>
                </a:lnTo>
                <a:cubicBezTo>
                  <a:pt x="1089765" y="484546"/>
                  <a:pt x="1094732" y="476579"/>
                  <a:pt x="1098533" y="469044"/>
                </a:cubicBezTo>
                <a:cubicBezTo>
                  <a:pt x="1102333" y="461510"/>
                  <a:pt x="1105300" y="453409"/>
                  <a:pt x="1107434" y="444741"/>
                </a:cubicBezTo>
                <a:cubicBezTo>
                  <a:pt x="1109568" y="436073"/>
                  <a:pt x="1110968" y="426239"/>
                  <a:pt x="1111634" y="415238"/>
                </a:cubicBezTo>
                <a:cubicBezTo>
                  <a:pt x="1112301" y="404236"/>
                  <a:pt x="1112635" y="391068"/>
                  <a:pt x="1112635" y="375733"/>
                </a:cubicBezTo>
                <a:close/>
                <a:moveTo>
                  <a:pt x="3687261" y="316525"/>
                </a:moveTo>
                <a:lnTo>
                  <a:pt x="3693862" y="316925"/>
                </a:lnTo>
                <a:lnTo>
                  <a:pt x="3693862" y="341128"/>
                </a:lnTo>
                <a:lnTo>
                  <a:pt x="3761270" y="341128"/>
                </a:lnTo>
                <a:lnTo>
                  <a:pt x="3761270" y="347729"/>
                </a:lnTo>
                <a:lnTo>
                  <a:pt x="3693862" y="347729"/>
                </a:lnTo>
                <a:lnTo>
                  <a:pt x="3693862" y="376533"/>
                </a:lnTo>
                <a:lnTo>
                  <a:pt x="3780072" y="376533"/>
                </a:lnTo>
                <a:lnTo>
                  <a:pt x="3780072" y="383134"/>
                </a:lnTo>
                <a:lnTo>
                  <a:pt x="3733466" y="383134"/>
                </a:lnTo>
                <a:cubicBezTo>
                  <a:pt x="3732666" y="385400"/>
                  <a:pt x="3731800" y="388001"/>
                  <a:pt x="3730866" y="390934"/>
                </a:cubicBezTo>
                <a:cubicBezTo>
                  <a:pt x="3729933" y="393868"/>
                  <a:pt x="3728966" y="396935"/>
                  <a:pt x="3727966" y="400136"/>
                </a:cubicBezTo>
                <a:cubicBezTo>
                  <a:pt x="3726966" y="403336"/>
                  <a:pt x="3725932" y="406503"/>
                  <a:pt x="3724866" y="409637"/>
                </a:cubicBezTo>
                <a:cubicBezTo>
                  <a:pt x="3723799" y="412771"/>
                  <a:pt x="3722865" y="415538"/>
                  <a:pt x="3722065" y="417938"/>
                </a:cubicBezTo>
                <a:lnTo>
                  <a:pt x="3762470" y="417938"/>
                </a:lnTo>
                <a:lnTo>
                  <a:pt x="3762470" y="424139"/>
                </a:lnTo>
                <a:lnTo>
                  <a:pt x="3693862" y="424139"/>
                </a:lnTo>
                <a:lnTo>
                  <a:pt x="3693862" y="453942"/>
                </a:lnTo>
                <a:lnTo>
                  <a:pt x="3773472" y="453942"/>
                </a:lnTo>
                <a:lnTo>
                  <a:pt x="3773472" y="460743"/>
                </a:lnTo>
                <a:lnTo>
                  <a:pt x="3693862" y="460743"/>
                </a:lnTo>
                <a:lnTo>
                  <a:pt x="3693862" y="495948"/>
                </a:lnTo>
                <a:lnTo>
                  <a:pt x="3687261" y="495948"/>
                </a:lnTo>
                <a:lnTo>
                  <a:pt x="3687261" y="460743"/>
                </a:lnTo>
                <a:lnTo>
                  <a:pt x="3607851" y="460743"/>
                </a:lnTo>
                <a:lnTo>
                  <a:pt x="3607851" y="453942"/>
                </a:lnTo>
                <a:lnTo>
                  <a:pt x="3687261" y="453942"/>
                </a:lnTo>
                <a:lnTo>
                  <a:pt x="3687261" y="424139"/>
                </a:lnTo>
                <a:lnTo>
                  <a:pt x="3618852" y="424139"/>
                </a:lnTo>
                <a:lnTo>
                  <a:pt x="3618852" y="417938"/>
                </a:lnTo>
                <a:lnTo>
                  <a:pt x="3657857" y="417938"/>
                </a:lnTo>
                <a:cubicBezTo>
                  <a:pt x="3657190" y="415404"/>
                  <a:pt x="3656390" y="412604"/>
                  <a:pt x="3655457" y="409537"/>
                </a:cubicBezTo>
                <a:cubicBezTo>
                  <a:pt x="3654524" y="406470"/>
                  <a:pt x="3653623" y="403336"/>
                  <a:pt x="3652757" y="400136"/>
                </a:cubicBezTo>
                <a:cubicBezTo>
                  <a:pt x="3651890" y="396935"/>
                  <a:pt x="3651023" y="393868"/>
                  <a:pt x="3650156" y="390934"/>
                </a:cubicBezTo>
                <a:cubicBezTo>
                  <a:pt x="3649290" y="388001"/>
                  <a:pt x="3648522" y="385400"/>
                  <a:pt x="3647856" y="383134"/>
                </a:cubicBezTo>
                <a:lnTo>
                  <a:pt x="3601250" y="383134"/>
                </a:lnTo>
                <a:lnTo>
                  <a:pt x="3601250" y="376533"/>
                </a:lnTo>
                <a:lnTo>
                  <a:pt x="3687261" y="376533"/>
                </a:lnTo>
                <a:lnTo>
                  <a:pt x="3687261" y="347729"/>
                </a:lnTo>
                <a:lnTo>
                  <a:pt x="3620052" y="347729"/>
                </a:lnTo>
                <a:lnTo>
                  <a:pt x="3620052" y="341128"/>
                </a:lnTo>
                <a:lnTo>
                  <a:pt x="3687261" y="341128"/>
                </a:lnTo>
                <a:close/>
                <a:moveTo>
                  <a:pt x="4805486" y="316325"/>
                </a:moveTo>
                <a:lnTo>
                  <a:pt x="4812888" y="316725"/>
                </a:lnTo>
                <a:lnTo>
                  <a:pt x="4812888" y="359331"/>
                </a:lnTo>
                <a:lnTo>
                  <a:pt x="4883296" y="359331"/>
                </a:lnTo>
                <a:lnTo>
                  <a:pt x="4883296" y="366331"/>
                </a:lnTo>
                <a:lnTo>
                  <a:pt x="4812888" y="366331"/>
                </a:lnTo>
                <a:lnTo>
                  <a:pt x="4812888" y="414337"/>
                </a:lnTo>
                <a:lnTo>
                  <a:pt x="4876495" y="414337"/>
                </a:lnTo>
                <a:lnTo>
                  <a:pt x="4876495" y="421338"/>
                </a:lnTo>
                <a:lnTo>
                  <a:pt x="4812888" y="421338"/>
                </a:lnTo>
                <a:lnTo>
                  <a:pt x="4812888" y="476345"/>
                </a:lnTo>
                <a:lnTo>
                  <a:pt x="4892898" y="476345"/>
                </a:lnTo>
                <a:lnTo>
                  <a:pt x="4892898" y="483346"/>
                </a:lnTo>
                <a:lnTo>
                  <a:pt x="4722476" y="483346"/>
                </a:lnTo>
                <a:lnTo>
                  <a:pt x="4722476" y="476345"/>
                </a:lnTo>
                <a:lnTo>
                  <a:pt x="4805486" y="476345"/>
                </a:lnTo>
                <a:lnTo>
                  <a:pt x="4805486" y="421338"/>
                </a:lnTo>
                <a:lnTo>
                  <a:pt x="4742678" y="421338"/>
                </a:lnTo>
                <a:lnTo>
                  <a:pt x="4742678" y="414337"/>
                </a:lnTo>
                <a:lnTo>
                  <a:pt x="4805486" y="414337"/>
                </a:lnTo>
                <a:lnTo>
                  <a:pt x="4805486" y="366331"/>
                </a:lnTo>
                <a:lnTo>
                  <a:pt x="4752680" y="366331"/>
                </a:lnTo>
                <a:cubicBezTo>
                  <a:pt x="4749346" y="373532"/>
                  <a:pt x="4745679" y="380467"/>
                  <a:pt x="4741678" y="387134"/>
                </a:cubicBezTo>
                <a:cubicBezTo>
                  <a:pt x="4737678" y="393802"/>
                  <a:pt x="4733144" y="400536"/>
                  <a:pt x="4728077" y="407337"/>
                </a:cubicBezTo>
                <a:lnTo>
                  <a:pt x="4722276" y="403536"/>
                </a:lnTo>
                <a:cubicBezTo>
                  <a:pt x="4726810" y="397402"/>
                  <a:pt x="4730910" y="391335"/>
                  <a:pt x="4734578" y="385334"/>
                </a:cubicBezTo>
                <a:cubicBezTo>
                  <a:pt x="4738245" y="379333"/>
                  <a:pt x="4741645" y="373166"/>
                  <a:pt x="4744778" y="366831"/>
                </a:cubicBezTo>
                <a:cubicBezTo>
                  <a:pt x="4747912" y="360497"/>
                  <a:pt x="4750746" y="353897"/>
                  <a:pt x="4753280" y="347029"/>
                </a:cubicBezTo>
                <a:cubicBezTo>
                  <a:pt x="4755814" y="340161"/>
                  <a:pt x="4758214" y="332927"/>
                  <a:pt x="4760480" y="325326"/>
                </a:cubicBezTo>
                <a:lnTo>
                  <a:pt x="4767282" y="327127"/>
                </a:lnTo>
                <a:cubicBezTo>
                  <a:pt x="4765548" y="333127"/>
                  <a:pt x="4763748" y="338761"/>
                  <a:pt x="4761881" y="344029"/>
                </a:cubicBezTo>
                <a:cubicBezTo>
                  <a:pt x="4760014" y="349296"/>
                  <a:pt x="4758014" y="354397"/>
                  <a:pt x="4755880" y="359331"/>
                </a:cubicBezTo>
                <a:lnTo>
                  <a:pt x="4805486" y="359331"/>
                </a:lnTo>
                <a:close/>
                <a:moveTo>
                  <a:pt x="4139556" y="315925"/>
                </a:moveTo>
                <a:lnTo>
                  <a:pt x="4146556" y="317325"/>
                </a:lnTo>
                <a:cubicBezTo>
                  <a:pt x="4146156" y="319592"/>
                  <a:pt x="4145590" y="322126"/>
                  <a:pt x="4144856" y="324926"/>
                </a:cubicBezTo>
                <a:cubicBezTo>
                  <a:pt x="4144122" y="327727"/>
                  <a:pt x="4143356" y="330594"/>
                  <a:pt x="4142556" y="333527"/>
                </a:cubicBezTo>
                <a:cubicBezTo>
                  <a:pt x="4141756" y="336461"/>
                  <a:pt x="4140922" y="339395"/>
                  <a:pt x="4140056" y="342328"/>
                </a:cubicBezTo>
                <a:cubicBezTo>
                  <a:pt x="4139189" y="345262"/>
                  <a:pt x="4138289" y="347996"/>
                  <a:pt x="4137355" y="350529"/>
                </a:cubicBezTo>
                <a:lnTo>
                  <a:pt x="4171560" y="350529"/>
                </a:lnTo>
                <a:lnTo>
                  <a:pt x="4171560" y="487147"/>
                </a:lnTo>
                <a:lnTo>
                  <a:pt x="4109552" y="487147"/>
                </a:lnTo>
                <a:lnTo>
                  <a:pt x="4109552" y="350529"/>
                </a:lnTo>
                <a:lnTo>
                  <a:pt x="4130154" y="350529"/>
                </a:lnTo>
                <a:cubicBezTo>
                  <a:pt x="4131088" y="347996"/>
                  <a:pt x="4131988" y="345229"/>
                  <a:pt x="4132855" y="342228"/>
                </a:cubicBezTo>
                <a:cubicBezTo>
                  <a:pt x="4133722" y="339228"/>
                  <a:pt x="4134588" y="336194"/>
                  <a:pt x="4135455" y="333127"/>
                </a:cubicBezTo>
                <a:cubicBezTo>
                  <a:pt x="4136322" y="330060"/>
                  <a:pt x="4137088" y="327026"/>
                  <a:pt x="4137755" y="324026"/>
                </a:cubicBezTo>
                <a:cubicBezTo>
                  <a:pt x="4138422" y="321026"/>
                  <a:pt x="4139022" y="318325"/>
                  <a:pt x="4139556" y="315925"/>
                </a:cubicBezTo>
                <a:close/>
                <a:moveTo>
                  <a:pt x="2983211" y="315925"/>
                </a:moveTo>
                <a:cubicBezTo>
                  <a:pt x="2984678" y="319926"/>
                  <a:pt x="2986078" y="324493"/>
                  <a:pt x="2987412" y="329627"/>
                </a:cubicBezTo>
                <a:cubicBezTo>
                  <a:pt x="2988745" y="334761"/>
                  <a:pt x="2990078" y="339661"/>
                  <a:pt x="2991412" y="344329"/>
                </a:cubicBezTo>
                <a:lnTo>
                  <a:pt x="3061021" y="344329"/>
                </a:lnTo>
                <a:lnTo>
                  <a:pt x="3061021" y="378733"/>
                </a:lnTo>
                <a:lnTo>
                  <a:pt x="3054020" y="378733"/>
                </a:lnTo>
                <a:lnTo>
                  <a:pt x="3054020" y="351130"/>
                </a:lnTo>
                <a:lnTo>
                  <a:pt x="2919003" y="351130"/>
                </a:lnTo>
                <a:lnTo>
                  <a:pt x="2919003" y="378533"/>
                </a:lnTo>
                <a:lnTo>
                  <a:pt x="2912202" y="378533"/>
                </a:lnTo>
                <a:lnTo>
                  <a:pt x="2912202" y="344329"/>
                </a:lnTo>
                <a:lnTo>
                  <a:pt x="2984411" y="344329"/>
                </a:lnTo>
                <a:cubicBezTo>
                  <a:pt x="2983211" y="339661"/>
                  <a:pt x="2981944" y="334861"/>
                  <a:pt x="2980610" y="329927"/>
                </a:cubicBezTo>
                <a:cubicBezTo>
                  <a:pt x="2979277" y="324993"/>
                  <a:pt x="2977877" y="320592"/>
                  <a:pt x="2976410" y="316725"/>
                </a:cubicBezTo>
                <a:close/>
                <a:moveTo>
                  <a:pt x="1743961" y="315925"/>
                </a:moveTo>
                <a:lnTo>
                  <a:pt x="1751162" y="316325"/>
                </a:lnTo>
                <a:lnTo>
                  <a:pt x="1751162" y="368732"/>
                </a:lnTo>
                <a:lnTo>
                  <a:pt x="1830372" y="368732"/>
                </a:lnTo>
                <a:lnTo>
                  <a:pt x="1830372" y="375933"/>
                </a:lnTo>
                <a:lnTo>
                  <a:pt x="1750962" y="375933"/>
                </a:lnTo>
                <a:cubicBezTo>
                  <a:pt x="1750962" y="376466"/>
                  <a:pt x="1750962" y="376999"/>
                  <a:pt x="1750962" y="377533"/>
                </a:cubicBezTo>
                <a:cubicBezTo>
                  <a:pt x="1750962" y="378066"/>
                  <a:pt x="1750895" y="378600"/>
                  <a:pt x="1750762" y="379133"/>
                </a:cubicBezTo>
                <a:cubicBezTo>
                  <a:pt x="1753162" y="400202"/>
                  <a:pt x="1761497" y="419705"/>
                  <a:pt x="1775765" y="437640"/>
                </a:cubicBezTo>
                <a:cubicBezTo>
                  <a:pt x="1790033" y="455576"/>
                  <a:pt x="1809969" y="472211"/>
                  <a:pt x="1835572" y="487547"/>
                </a:cubicBezTo>
                <a:lnTo>
                  <a:pt x="1831572" y="494347"/>
                </a:lnTo>
                <a:cubicBezTo>
                  <a:pt x="1808902" y="480212"/>
                  <a:pt x="1790500" y="465110"/>
                  <a:pt x="1776365" y="449042"/>
                </a:cubicBezTo>
                <a:cubicBezTo>
                  <a:pt x="1762230" y="432973"/>
                  <a:pt x="1752762" y="416004"/>
                  <a:pt x="1747961" y="398135"/>
                </a:cubicBezTo>
                <a:cubicBezTo>
                  <a:pt x="1745695" y="407603"/>
                  <a:pt x="1742194" y="416604"/>
                  <a:pt x="1737460" y="425139"/>
                </a:cubicBezTo>
                <a:cubicBezTo>
                  <a:pt x="1732727" y="433673"/>
                  <a:pt x="1726859" y="441908"/>
                  <a:pt x="1719858" y="449842"/>
                </a:cubicBezTo>
                <a:cubicBezTo>
                  <a:pt x="1712857" y="457776"/>
                  <a:pt x="1704723" y="465510"/>
                  <a:pt x="1695455" y="473045"/>
                </a:cubicBezTo>
                <a:cubicBezTo>
                  <a:pt x="1686187" y="480579"/>
                  <a:pt x="1675886" y="488080"/>
                  <a:pt x="1664551" y="495548"/>
                </a:cubicBezTo>
                <a:lnTo>
                  <a:pt x="1660551" y="488547"/>
                </a:lnTo>
                <a:cubicBezTo>
                  <a:pt x="1673619" y="480279"/>
                  <a:pt x="1685220" y="471911"/>
                  <a:pt x="1695355" y="463444"/>
                </a:cubicBezTo>
                <a:cubicBezTo>
                  <a:pt x="1705490" y="454976"/>
                  <a:pt x="1714057" y="446175"/>
                  <a:pt x="1721058" y="437040"/>
                </a:cubicBezTo>
                <a:cubicBezTo>
                  <a:pt x="1728059" y="427906"/>
                  <a:pt x="1733460" y="418305"/>
                  <a:pt x="1737260" y="408237"/>
                </a:cubicBezTo>
                <a:cubicBezTo>
                  <a:pt x="1741061" y="398169"/>
                  <a:pt x="1743228" y="387401"/>
                  <a:pt x="1743761" y="375933"/>
                </a:cubicBezTo>
                <a:lnTo>
                  <a:pt x="1664951" y="375933"/>
                </a:lnTo>
                <a:lnTo>
                  <a:pt x="1664951" y="368732"/>
                </a:lnTo>
                <a:lnTo>
                  <a:pt x="1743961" y="368732"/>
                </a:lnTo>
                <a:close/>
                <a:moveTo>
                  <a:pt x="506311" y="315925"/>
                </a:moveTo>
                <a:lnTo>
                  <a:pt x="513112" y="316325"/>
                </a:lnTo>
                <a:lnTo>
                  <a:pt x="513112" y="336128"/>
                </a:lnTo>
                <a:lnTo>
                  <a:pt x="588121" y="336128"/>
                </a:lnTo>
                <a:lnTo>
                  <a:pt x="588121" y="342528"/>
                </a:lnTo>
                <a:lnTo>
                  <a:pt x="513112" y="342528"/>
                </a:lnTo>
                <a:lnTo>
                  <a:pt x="513112" y="363331"/>
                </a:lnTo>
                <a:lnTo>
                  <a:pt x="565319" y="363331"/>
                </a:lnTo>
                <a:lnTo>
                  <a:pt x="565319" y="477945"/>
                </a:lnTo>
                <a:lnTo>
                  <a:pt x="597923" y="477945"/>
                </a:lnTo>
                <a:lnTo>
                  <a:pt x="597923" y="484346"/>
                </a:lnTo>
                <a:lnTo>
                  <a:pt x="421101" y="484346"/>
                </a:lnTo>
                <a:lnTo>
                  <a:pt x="421101" y="477945"/>
                </a:lnTo>
                <a:lnTo>
                  <a:pt x="453705" y="477945"/>
                </a:lnTo>
                <a:lnTo>
                  <a:pt x="453705" y="363331"/>
                </a:lnTo>
                <a:lnTo>
                  <a:pt x="506311" y="363331"/>
                </a:lnTo>
                <a:lnTo>
                  <a:pt x="506311" y="342528"/>
                </a:lnTo>
                <a:lnTo>
                  <a:pt x="430902" y="342528"/>
                </a:lnTo>
                <a:lnTo>
                  <a:pt x="430902" y="336128"/>
                </a:lnTo>
                <a:lnTo>
                  <a:pt x="506311" y="336128"/>
                </a:lnTo>
                <a:close/>
                <a:moveTo>
                  <a:pt x="1911906" y="315725"/>
                </a:moveTo>
                <a:lnTo>
                  <a:pt x="1917706" y="318525"/>
                </a:lnTo>
                <a:cubicBezTo>
                  <a:pt x="1915840" y="323193"/>
                  <a:pt x="1913773" y="327827"/>
                  <a:pt x="1911506" y="332427"/>
                </a:cubicBezTo>
                <a:cubicBezTo>
                  <a:pt x="1909239" y="337028"/>
                  <a:pt x="1906772" y="341595"/>
                  <a:pt x="1904105" y="346129"/>
                </a:cubicBezTo>
                <a:lnTo>
                  <a:pt x="1904105" y="435540"/>
                </a:lnTo>
                <a:lnTo>
                  <a:pt x="1897304" y="435540"/>
                </a:lnTo>
                <a:lnTo>
                  <a:pt x="1897304" y="357130"/>
                </a:lnTo>
                <a:cubicBezTo>
                  <a:pt x="1893037" y="363798"/>
                  <a:pt x="1888536" y="370032"/>
                  <a:pt x="1883802" y="375833"/>
                </a:cubicBezTo>
                <a:cubicBezTo>
                  <a:pt x="1879068" y="381633"/>
                  <a:pt x="1874434" y="386801"/>
                  <a:pt x="1869901" y="391335"/>
                </a:cubicBezTo>
                <a:lnTo>
                  <a:pt x="1866300" y="385734"/>
                </a:lnTo>
                <a:cubicBezTo>
                  <a:pt x="1870301" y="381600"/>
                  <a:pt x="1874468" y="376799"/>
                  <a:pt x="1878802" y="371332"/>
                </a:cubicBezTo>
                <a:cubicBezTo>
                  <a:pt x="1883135" y="365865"/>
                  <a:pt x="1887336" y="360064"/>
                  <a:pt x="1891403" y="353930"/>
                </a:cubicBezTo>
                <a:cubicBezTo>
                  <a:pt x="1895471" y="347796"/>
                  <a:pt x="1899271" y="341462"/>
                  <a:pt x="1902805" y="334927"/>
                </a:cubicBezTo>
                <a:cubicBezTo>
                  <a:pt x="1906338" y="328393"/>
                  <a:pt x="1909372" y="321993"/>
                  <a:pt x="1911906" y="315725"/>
                </a:cubicBezTo>
                <a:close/>
                <a:moveTo>
                  <a:pt x="4552054" y="315525"/>
                </a:moveTo>
                <a:lnTo>
                  <a:pt x="4558256" y="315925"/>
                </a:lnTo>
                <a:lnTo>
                  <a:pt x="4558256" y="336928"/>
                </a:lnTo>
                <a:lnTo>
                  <a:pt x="4593060" y="336928"/>
                </a:lnTo>
                <a:lnTo>
                  <a:pt x="4593060" y="342528"/>
                </a:lnTo>
                <a:lnTo>
                  <a:pt x="4558256" y="342528"/>
                </a:lnTo>
                <a:lnTo>
                  <a:pt x="4558256" y="360531"/>
                </a:lnTo>
                <a:lnTo>
                  <a:pt x="4587259" y="360531"/>
                </a:lnTo>
                <a:lnTo>
                  <a:pt x="4587259" y="366331"/>
                </a:lnTo>
                <a:lnTo>
                  <a:pt x="4558256" y="366331"/>
                </a:lnTo>
                <a:lnTo>
                  <a:pt x="4558256" y="384734"/>
                </a:lnTo>
                <a:lnTo>
                  <a:pt x="4595460" y="384734"/>
                </a:lnTo>
                <a:lnTo>
                  <a:pt x="4595460" y="390334"/>
                </a:lnTo>
                <a:lnTo>
                  <a:pt x="4512650" y="390334"/>
                </a:lnTo>
                <a:lnTo>
                  <a:pt x="4512650" y="384734"/>
                </a:lnTo>
                <a:lnTo>
                  <a:pt x="4552054" y="384734"/>
                </a:lnTo>
                <a:lnTo>
                  <a:pt x="4552054" y="366331"/>
                </a:lnTo>
                <a:lnTo>
                  <a:pt x="4522851" y="366331"/>
                </a:lnTo>
                <a:lnTo>
                  <a:pt x="4522851" y="360531"/>
                </a:lnTo>
                <a:lnTo>
                  <a:pt x="4552054" y="360531"/>
                </a:lnTo>
                <a:lnTo>
                  <a:pt x="4552054" y="342528"/>
                </a:lnTo>
                <a:lnTo>
                  <a:pt x="4518050" y="342528"/>
                </a:lnTo>
                <a:lnTo>
                  <a:pt x="4518050" y="336928"/>
                </a:lnTo>
                <a:lnTo>
                  <a:pt x="4552054" y="336928"/>
                </a:lnTo>
                <a:close/>
                <a:moveTo>
                  <a:pt x="2622842" y="315525"/>
                </a:moveTo>
                <a:lnTo>
                  <a:pt x="2629443" y="315925"/>
                </a:lnTo>
                <a:lnTo>
                  <a:pt x="2629443" y="353930"/>
                </a:lnTo>
                <a:lnTo>
                  <a:pt x="2661047" y="353930"/>
                </a:lnTo>
                <a:lnTo>
                  <a:pt x="2661047" y="360731"/>
                </a:lnTo>
                <a:lnTo>
                  <a:pt x="2629443" y="360731"/>
                </a:lnTo>
                <a:lnTo>
                  <a:pt x="2629443" y="433140"/>
                </a:lnTo>
                <a:cubicBezTo>
                  <a:pt x="2629443" y="438207"/>
                  <a:pt x="2629076" y="442274"/>
                  <a:pt x="2628343" y="445341"/>
                </a:cubicBezTo>
                <a:cubicBezTo>
                  <a:pt x="2627609" y="448408"/>
                  <a:pt x="2626243" y="450809"/>
                  <a:pt x="2624242" y="452542"/>
                </a:cubicBezTo>
                <a:cubicBezTo>
                  <a:pt x="2622242" y="454276"/>
                  <a:pt x="2619509" y="455509"/>
                  <a:pt x="2616041" y="456243"/>
                </a:cubicBezTo>
                <a:cubicBezTo>
                  <a:pt x="2612574" y="456976"/>
                  <a:pt x="2608107" y="457543"/>
                  <a:pt x="2602640" y="457943"/>
                </a:cubicBezTo>
                <a:lnTo>
                  <a:pt x="2582837" y="459543"/>
                </a:lnTo>
                <a:lnTo>
                  <a:pt x="2580637" y="452142"/>
                </a:lnTo>
                <a:lnTo>
                  <a:pt x="2601240" y="450942"/>
                </a:lnTo>
                <a:cubicBezTo>
                  <a:pt x="2605774" y="450675"/>
                  <a:pt x="2609441" y="450242"/>
                  <a:pt x="2612241" y="449642"/>
                </a:cubicBezTo>
                <a:cubicBezTo>
                  <a:pt x="2615041" y="449042"/>
                  <a:pt x="2617241" y="448075"/>
                  <a:pt x="2618842" y="446741"/>
                </a:cubicBezTo>
                <a:cubicBezTo>
                  <a:pt x="2620442" y="445408"/>
                  <a:pt x="2621509" y="443574"/>
                  <a:pt x="2622042" y="441241"/>
                </a:cubicBezTo>
                <a:cubicBezTo>
                  <a:pt x="2622575" y="438907"/>
                  <a:pt x="2622842" y="435740"/>
                  <a:pt x="2622842" y="431740"/>
                </a:cubicBezTo>
                <a:lnTo>
                  <a:pt x="2622842" y="360731"/>
                </a:lnTo>
                <a:lnTo>
                  <a:pt x="2546233" y="360731"/>
                </a:lnTo>
                <a:lnTo>
                  <a:pt x="2546233" y="353930"/>
                </a:lnTo>
                <a:lnTo>
                  <a:pt x="2622842" y="353930"/>
                </a:lnTo>
                <a:close/>
                <a:moveTo>
                  <a:pt x="2363086" y="315525"/>
                </a:moveTo>
                <a:lnTo>
                  <a:pt x="2370087" y="315925"/>
                </a:lnTo>
                <a:lnTo>
                  <a:pt x="2370087" y="358730"/>
                </a:lnTo>
                <a:lnTo>
                  <a:pt x="2438695" y="358730"/>
                </a:lnTo>
                <a:lnTo>
                  <a:pt x="2438695" y="432540"/>
                </a:lnTo>
                <a:lnTo>
                  <a:pt x="2370087" y="432540"/>
                </a:lnTo>
                <a:lnTo>
                  <a:pt x="2370087" y="495348"/>
                </a:lnTo>
                <a:lnTo>
                  <a:pt x="2363086" y="495348"/>
                </a:lnTo>
                <a:lnTo>
                  <a:pt x="2363086" y="432540"/>
                </a:lnTo>
                <a:lnTo>
                  <a:pt x="2294477" y="432540"/>
                </a:lnTo>
                <a:lnTo>
                  <a:pt x="2294477" y="358730"/>
                </a:lnTo>
                <a:lnTo>
                  <a:pt x="2363086" y="358730"/>
                </a:lnTo>
                <a:close/>
                <a:moveTo>
                  <a:pt x="58208" y="315525"/>
                </a:moveTo>
                <a:lnTo>
                  <a:pt x="64808" y="315925"/>
                </a:lnTo>
                <a:lnTo>
                  <a:pt x="64808" y="337728"/>
                </a:lnTo>
                <a:lnTo>
                  <a:pt x="115815" y="337728"/>
                </a:lnTo>
                <a:lnTo>
                  <a:pt x="115815" y="315525"/>
                </a:lnTo>
                <a:lnTo>
                  <a:pt x="122216" y="315925"/>
                </a:lnTo>
                <a:lnTo>
                  <a:pt x="122216" y="337728"/>
                </a:lnTo>
                <a:lnTo>
                  <a:pt x="171822" y="337728"/>
                </a:lnTo>
                <a:lnTo>
                  <a:pt x="171822" y="344129"/>
                </a:lnTo>
                <a:lnTo>
                  <a:pt x="122216" y="344129"/>
                </a:lnTo>
                <a:lnTo>
                  <a:pt x="122216" y="361331"/>
                </a:lnTo>
                <a:lnTo>
                  <a:pt x="115815" y="361331"/>
                </a:lnTo>
                <a:lnTo>
                  <a:pt x="115815" y="344129"/>
                </a:lnTo>
                <a:lnTo>
                  <a:pt x="64808" y="344129"/>
                </a:lnTo>
                <a:lnTo>
                  <a:pt x="64808" y="361331"/>
                </a:lnTo>
                <a:lnTo>
                  <a:pt x="58208" y="361331"/>
                </a:lnTo>
                <a:lnTo>
                  <a:pt x="58208" y="344129"/>
                </a:lnTo>
                <a:lnTo>
                  <a:pt x="8601" y="344129"/>
                </a:lnTo>
                <a:lnTo>
                  <a:pt x="8601" y="337728"/>
                </a:lnTo>
                <a:lnTo>
                  <a:pt x="58208" y="337728"/>
                </a:lnTo>
                <a:close/>
                <a:moveTo>
                  <a:pt x="5410134" y="315125"/>
                </a:moveTo>
                <a:lnTo>
                  <a:pt x="5416934" y="317525"/>
                </a:lnTo>
                <a:cubicBezTo>
                  <a:pt x="5413200" y="324059"/>
                  <a:pt x="5409200" y="330194"/>
                  <a:pt x="5404932" y="335928"/>
                </a:cubicBezTo>
                <a:lnTo>
                  <a:pt x="5474541" y="335928"/>
                </a:lnTo>
                <a:lnTo>
                  <a:pt x="5474541" y="341728"/>
                </a:lnTo>
                <a:cubicBezTo>
                  <a:pt x="5473074" y="343329"/>
                  <a:pt x="5471340" y="345262"/>
                  <a:pt x="5469341" y="347529"/>
                </a:cubicBezTo>
                <a:cubicBezTo>
                  <a:pt x="5467340" y="349796"/>
                  <a:pt x="5465307" y="352130"/>
                  <a:pt x="5463240" y="354530"/>
                </a:cubicBezTo>
                <a:cubicBezTo>
                  <a:pt x="5461174" y="356930"/>
                  <a:pt x="5459073" y="359331"/>
                  <a:pt x="5456940" y="361731"/>
                </a:cubicBezTo>
                <a:cubicBezTo>
                  <a:pt x="5454806" y="364131"/>
                  <a:pt x="5452805" y="366331"/>
                  <a:pt x="5450938" y="368332"/>
                </a:cubicBezTo>
                <a:lnTo>
                  <a:pt x="5497144" y="368332"/>
                </a:lnTo>
                <a:lnTo>
                  <a:pt x="5497144" y="448942"/>
                </a:lnTo>
                <a:lnTo>
                  <a:pt x="5373328" y="448942"/>
                </a:lnTo>
                <a:lnTo>
                  <a:pt x="5373328" y="371132"/>
                </a:lnTo>
                <a:cubicBezTo>
                  <a:pt x="5369995" y="374199"/>
                  <a:pt x="5366628" y="377233"/>
                  <a:pt x="5363228" y="380233"/>
                </a:cubicBezTo>
                <a:cubicBezTo>
                  <a:pt x="5359827" y="383234"/>
                  <a:pt x="5356393" y="386067"/>
                  <a:pt x="5352926" y="388734"/>
                </a:cubicBezTo>
                <a:lnTo>
                  <a:pt x="5348926" y="382933"/>
                </a:lnTo>
                <a:cubicBezTo>
                  <a:pt x="5361461" y="373332"/>
                  <a:pt x="5373028" y="362664"/>
                  <a:pt x="5383630" y="350929"/>
                </a:cubicBezTo>
                <a:cubicBezTo>
                  <a:pt x="5394232" y="339195"/>
                  <a:pt x="5403066" y="327260"/>
                  <a:pt x="5410134" y="315125"/>
                </a:cubicBezTo>
                <a:close/>
                <a:moveTo>
                  <a:pt x="1530611" y="314925"/>
                </a:moveTo>
                <a:lnTo>
                  <a:pt x="1536811" y="317525"/>
                </a:lnTo>
                <a:cubicBezTo>
                  <a:pt x="1535344" y="320859"/>
                  <a:pt x="1533744" y="324226"/>
                  <a:pt x="1532011" y="327627"/>
                </a:cubicBezTo>
                <a:cubicBezTo>
                  <a:pt x="1530277" y="331027"/>
                  <a:pt x="1528477" y="334461"/>
                  <a:pt x="1526610" y="337928"/>
                </a:cubicBezTo>
                <a:lnTo>
                  <a:pt x="1619622" y="337928"/>
                </a:lnTo>
                <a:lnTo>
                  <a:pt x="1619622" y="344329"/>
                </a:lnTo>
                <a:lnTo>
                  <a:pt x="1522810" y="344329"/>
                </a:lnTo>
                <a:cubicBezTo>
                  <a:pt x="1519076" y="350329"/>
                  <a:pt x="1515109" y="356230"/>
                  <a:pt x="1510908" y="362031"/>
                </a:cubicBezTo>
                <a:cubicBezTo>
                  <a:pt x="1506708" y="367832"/>
                  <a:pt x="1502274" y="373266"/>
                  <a:pt x="1497606" y="378333"/>
                </a:cubicBezTo>
                <a:lnTo>
                  <a:pt x="1493006" y="373532"/>
                </a:lnTo>
                <a:cubicBezTo>
                  <a:pt x="1500740" y="364998"/>
                  <a:pt x="1507874" y="355563"/>
                  <a:pt x="1514408" y="345229"/>
                </a:cubicBezTo>
                <a:cubicBezTo>
                  <a:pt x="1520943" y="334894"/>
                  <a:pt x="1526343" y="324793"/>
                  <a:pt x="1530611" y="314925"/>
                </a:cubicBezTo>
                <a:close/>
                <a:moveTo>
                  <a:pt x="4206964" y="314525"/>
                </a:moveTo>
                <a:lnTo>
                  <a:pt x="4213565" y="316125"/>
                </a:lnTo>
                <a:cubicBezTo>
                  <a:pt x="4212231" y="321192"/>
                  <a:pt x="4210631" y="326660"/>
                  <a:pt x="4208764" y="332527"/>
                </a:cubicBezTo>
                <a:cubicBezTo>
                  <a:pt x="4206898" y="338395"/>
                  <a:pt x="4204764" y="344395"/>
                  <a:pt x="4202363" y="350529"/>
                </a:cubicBezTo>
                <a:lnTo>
                  <a:pt x="4263371" y="350529"/>
                </a:lnTo>
                <a:cubicBezTo>
                  <a:pt x="4263371" y="351063"/>
                  <a:pt x="4263271" y="353997"/>
                  <a:pt x="4263071" y="359331"/>
                </a:cubicBezTo>
                <a:cubicBezTo>
                  <a:pt x="4262871" y="364665"/>
                  <a:pt x="4262671" y="371299"/>
                  <a:pt x="4262471" y="379233"/>
                </a:cubicBezTo>
                <a:cubicBezTo>
                  <a:pt x="4262271" y="387167"/>
                  <a:pt x="4262004" y="395835"/>
                  <a:pt x="4261670" y="405236"/>
                </a:cubicBezTo>
                <a:cubicBezTo>
                  <a:pt x="4261337" y="414637"/>
                  <a:pt x="4261004" y="423505"/>
                  <a:pt x="4260670" y="431840"/>
                </a:cubicBezTo>
                <a:cubicBezTo>
                  <a:pt x="4260338" y="440174"/>
                  <a:pt x="4260070" y="447508"/>
                  <a:pt x="4259870" y="453842"/>
                </a:cubicBezTo>
                <a:cubicBezTo>
                  <a:pt x="4259670" y="460177"/>
                  <a:pt x="4259504" y="464210"/>
                  <a:pt x="4259370" y="465944"/>
                </a:cubicBezTo>
                <a:cubicBezTo>
                  <a:pt x="4259104" y="470344"/>
                  <a:pt x="4258504" y="473912"/>
                  <a:pt x="4257570" y="476645"/>
                </a:cubicBezTo>
                <a:cubicBezTo>
                  <a:pt x="4256636" y="479379"/>
                  <a:pt x="4255170" y="481546"/>
                  <a:pt x="4253170" y="483146"/>
                </a:cubicBezTo>
                <a:cubicBezTo>
                  <a:pt x="4251170" y="484746"/>
                  <a:pt x="4248502" y="485913"/>
                  <a:pt x="4245169" y="486646"/>
                </a:cubicBezTo>
                <a:cubicBezTo>
                  <a:pt x="4241835" y="487380"/>
                  <a:pt x="4237701" y="487947"/>
                  <a:pt x="4232767" y="488347"/>
                </a:cubicBezTo>
                <a:lnTo>
                  <a:pt x="4216565" y="489547"/>
                </a:lnTo>
                <a:lnTo>
                  <a:pt x="4213965" y="482546"/>
                </a:lnTo>
                <a:lnTo>
                  <a:pt x="4231167" y="481346"/>
                </a:lnTo>
                <a:cubicBezTo>
                  <a:pt x="4235300" y="481079"/>
                  <a:pt x="4238734" y="480679"/>
                  <a:pt x="4241468" y="480146"/>
                </a:cubicBezTo>
                <a:cubicBezTo>
                  <a:pt x="4244202" y="479612"/>
                  <a:pt x="4246336" y="478712"/>
                  <a:pt x="4247869" y="477445"/>
                </a:cubicBezTo>
                <a:cubicBezTo>
                  <a:pt x="4249402" y="476178"/>
                  <a:pt x="4250502" y="474412"/>
                  <a:pt x="4251170" y="472145"/>
                </a:cubicBezTo>
                <a:cubicBezTo>
                  <a:pt x="4251836" y="469878"/>
                  <a:pt x="4252303" y="466944"/>
                  <a:pt x="4252570" y="463344"/>
                </a:cubicBezTo>
                <a:cubicBezTo>
                  <a:pt x="4252703" y="461610"/>
                  <a:pt x="4252870" y="458076"/>
                  <a:pt x="4253070" y="452742"/>
                </a:cubicBezTo>
                <a:cubicBezTo>
                  <a:pt x="4253270" y="447408"/>
                  <a:pt x="4253503" y="441107"/>
                  <a:pt x="4253770" y="433840"/>
                </a:cubicBezTo>
                <a:cubicBezTo>
                  <a:pt x="4254036" y="426572"/>
                  <a:pt x="4254303" y="418871"/>
                  <a:pt x="4254570" y="410737"/>
                </a:cubicBezTo>
                <a:cubicBezTo>
                  <a:pt x="4254836" y="402603"/>
                  <a:pt x="4255104" y="394902"/>
                  <a:pt x="4255370" y="387634"/>
                </a:cubicBezTo>
                <a:cubicBezTo>
                  <a:pt x="4255636" y="380367"/>
                  <a:pt x="4255836" y="373999"/>
                  <a:pt x="4255970" y="368532"/>
                </a:cubicBezTo>
                <a:cubicBezTo>
                  <a:pt x="4256104" y="363064"/>
                  <a:pt x="4256236" y="359397"/>
                  <a:pt x="4256370" y="357530"/>
                </a:cubicBezTo>
                <a:lnTo>
                  <a:pt x="4199563" y="357530"/>
                </a:lnTo>
                <a:cubicBezTo>
                  <a:pt x="4197029" y="363398"/>
                  <a:pt x="4194296" y="369132"/>
                  <a:pt x="4191362" y="374732"/>
                </a:cubicBezTo>
                <a:cubicBezTo>
                  <a:pt x="4188428" y="380333"/>
                  <a:pt x="4185228" y="385734"/>
                  <a:pt x="4181761" y="390934"/>
                </a:cubicBezTo>
                <a:lnTo>
                  <a:pt x="4175960" y="386934"/>
                </a:lnTo>
                <a:cubicBezTo>
                  <a:pt x="4179827" y="381333"/>
                  <a:pt x="4183361" y="375399"/>
                  <a:pt x="4186562" y="369132"/>
                </a:cubicBezTo>
                <a:cubicBezTo>
                  <a:pt x="4189762" y="362864"/>
                  <a:pt x="4192662" y="356530"/>
                  <a:pt x="4195262" y="350129"/>
                </a:cubicBezTo>
                <a:cubicBezTo>
                  <a:pt x="4197863" y="343729"/>
                  <a:pt x="4200130" y="337494"/>
                  <a:pt x="4202063" y="331427"/>
                </a:cubicBezTo>
                <a:cubicBezTo>
                  <a:pt x="4203997" y="325360"/>
                  <a:pt x="4205630" y="319726"/>
                  <a:pt x="4206964" y="314525"/>
                </a:cubicBezTo>
                <a:close/>
                <a:moveTo>
                  <a:pt x="701259" y="314525"/>
                </a:moveTo>
                <a:lnTo>
                  <a:pt x="707860" y="316325"/>
                </a:lnTo>
                <a:cubicBezTo>
                  <a:pt x="704793" y="325526"/>
                  <a:pt x="701393" y="334527"/>
                  <a:pt x="697659" y="343329"/>
                </a:cubicBezTo>
                <a:lnTo>
                  <a:pt x="800472" y="343329"/>
                </a:lnTo>
                <a:lnTo>
                  <a:pt x="800472" y="349929"/>
                </a:lnTo>
                <a:lnTo>
                  <a:pt x="694659" y="349929"/>
                </a:lnTo>
                <a:cubicBezTo>
                  <a:pt x="687058" y="366465"/>
                  <a:pt x="678123" y="382200"/>
                  <a:pt x="667855" y="397135"/>
                </a:cubicBezTo>
                <a:lnTo>
                  <a:pt x="667855" y="494547"/>
                </a:lnTo>
                <a:lnTo>
                  <a:pt x="661054" y="494547"/>
                </a:lnTo>
                <a:lnTo>
                  <a:pt x="661054" y="406536"/>
                </a:lnTo>
                <a:cubicBezTo>
                  <a:pt x="656120" y="413337"/>
                  <a:pt x="650986" y="419705"/>
                  <a:pt x="645652" y="425639"/>
                </a:cubicBezTo>
                <a:cubicBezTo>
                  <a:pt x="640318" y="431573"/>
                  <a:pt x="634851" y="437274"/>
                  <a:pt x="629250" y="442741"/>
                </a:cubicBezTo>
                <a:lnTo>
                  <a:pt x="624850" y="436940"/>
                </a:lnTo>
                <a:cubicBezTo>
                  <a:pt x="636851" y="425605"/>
                  <a:pt x="648219" y="412471"/>
                  <a:pt x="658954" y="397535"/>
                </a:cubicBezTo>
                <a:cubicBezTo>
                  <a:pt x="669689" y="382600"/>
                  <a:pt x="679057" y="366731"/>
                  <a:pt x="687058" y="349929"/>
                </a:cubicBezTo>
                <a:lnTo>
                  <a:pt x="631651" y="349929"/>
                </a:lnTo>
                <a:lnTo>
                  <a:pt x="631651" y="343329"/>
                </a:lnTo>
                <a:lnTo>
                  <a:pt x="690258" y="343329"/>
                </a:lnTo>
                <a:cubicBezTo>
                  <a:pt x="692392" y="338661"/>
                  <a:pt x="694392" y="333894"/>
                  <a:pt x="696259" y="329027"/>
                </a:cubicBezTo>
                <a:cubicBezTo>
                  <a:pt x="698126" y="324160"/>
                  <a:pt x="699792" y="319326"/>
                  <a:pt x="701259" y="314525"/>
                </a:cubicBezTo>
                <a:close/>
                <a:moveTo>
                  <a:pt x="3194961" y="314125"/>
                </a:moveTo>
                <a:cubicBezTo>
                  <a:pt x="3196428" y="317992"/>
                  <a:pt x="3197762" y="322093"/>
                  <a:pt x="3198962" y="326426"/>
                </a:cubicBezTo>
                <a:cubicBezTo>
                  <a:pt x="3200162" y="330760"/>
                  <a:pt x="3201362" y="335128"/>
                  <a:pt x="3202562" y="339528"/>
                </a:cubicBezTo>
                <a:lnTo>
                  <a:pt x="3270570" y="339528"/>
                </a:lnTo>
                <a:lnTo>
                  <a:pt x="3270570" y="370332"/>
                </a:lnTo>
                <a:lnTo>
                  <a:pt x="3263770" y="370332"/>
                </a:lnTo>
                <a:lnTo>
                  <a:pt x="3263770" y="345929"/>
                </a:lnTo>
                <a:lnTo>
                  <a:pt x="3127753" y="345929"/>
                </a:lnTo>
                <a:lnTo>
                  <a:pt x="3127753" y="370332"/>
                </a:lnTo>
                <a:lnTo>
                  <a:pt x="3120752" y="370332"/>
                </a:lnTo>
                <a:lnTo>
                  <a:pt x="3120752" y="339528"/>
                </a:lnTo>
                <a:lnTo>
                  <a:pt x="3195561" y="339528"/>
                </a:lnTo>
                <a:cubicBezTo>
                  <a:pt x="3193294" y="330860"/>
                  <a:pt x="3190827" y="322659"/>
                  <a:pt x="3188160" y="314925"/>
                </a:cubicBezTo>
                <a:close/>
                <a:moveTo>
                  <a:pt x="4625064" y="313925"/>
                </a:moveTo>
                <a:lnTo>
                  <a:pt x="4630664" y="315725"/>
                </a:lnTo>
                <a:cubicBezTo>
                  <a:pt x="4629331" y="318925"/>
                  <a:pt x="4627931" y="322093"/>
                  <a:pt x="4626464" y="325226"/>
                </a:cubicBezTo>
                <a:cubicBezTo>
                  <a:pt x="4624997" y="328360"/>
                  <a:pt x="4623464" y="331460"/>
                  <a:pt x="4621864" y="334527"/>
                </a:cubicBezTo>
                <a:lnTo>
                  <a:pt x="4662268" y="334527"/>
                </a:lnTo>
                <a:lnTo>
                  <a:pt x="4662268" y="340128"/>
                </a:lnTo>
                <a:lnTo>
                  <a:pt x="4642466" y="368932"/>
                </a:lnTo>
                <a:lnTo>
                  <a:pt x="4674070" y="368932"/>
                </a:lnTo>
                <a:lnTo>
                  <a:pt x="4674070" y="405936"/>
                </a:lnTo>
                <a:lnTo>
                  <a:pt x="4692672" y="405936"/>
                </a:lnTo>
                <a:lnTo>
                  <a:pt x="4692672" y="412137"/>
                </a:lnTo>
                <a:lnTo>
                  <a:pt x="4674070" y="412137"/>
                </a:lnTo>
                <a:lnTo>
                  <a:pt x="4674070" y="448942"/>
                </a:lnTo>
                <a:lnTo>
                  <a:pt x="4637866" y="448942"/>
                </a:lnTo>
                <a:lnTo>
                  <a:pt x="4637866" y="470944"/>
                </a:lnTo>
                <a:cubicBezTo>
                  <a:pt x="4637866" y="474412"/>
                  <a:pt x="4637532" y="477212"/>
                  <a:pt x="4636865" y="479346"/>
                </a:cubicBezTo>
                <a:cubicBezTo>
                  <a:pt x="4636198" y="481479"/>
                  <a:pt x="4635065" y="483213"/>
                  <a:pt x="4633465" y="484546"/>
                </a:cubicBezTo>
                <a:cubicBezTo>
                  <a:pt x="4631864" y="485880"/>
                  <a:pt x="4629798" y="486847"/>
                  <a:pt x="4627264" y="487447"/>
                </a:cubicBezTo>
                <a:cubicBezTo>
                  <a:pt x="4624730" y="488047"/>
                  <a:pt x="4621596" y="488547"/>
                  <a:pt x="4617863" y="488947"/>
                </a:cubicBezTo>
                <a:lnTo>
                  <a:pt x="4604862" y="490147"/>
                </a:lnTo>
                <a:lnTo>
                  <a:pt x="4603261" y="483946"/>
                </a:lnTo>
                <a:lnTo>
                  <a:pt x="4616862" y="482946"/>
                </a:lnTo>
                <a:cubicBezTo>
                  <a:pt x="4620063" y="482679"/>
                  <a:pt x="4622630" y="482313"/>
                  <a:pt x="4624564" y="481846"/>
                </a:cubicBezTo>
                <a:cubicBezTo>
                  <a:pt x="4626497" y="481379"/>
                  <a:pt x="4627998" y="480679"/>
                  <a:pt x="4629064" y="479746"/>
                </a:cubicBezTo>
                <a:cubicBezTo>
                  <a:pt x="4630131" y="478812"/>
                  <a:pt x="4630832" y="477545"/>
                  <a:pt x="4631164" y="475945"/>
                </a:cubicBezTo>
                <a:cubicBezTo>
                  <a:pt x="4631498" y="474345"/>
                  <a:pt x="4631664" y="472345"/>
                  <a:pt x="4631664" y="469944"/>
                </a:cubicBezTo>
                <a:lnTo>
                  <a:pt x="4631664" y="448942"/>
                </a:lnTo>
                <a:lnTo>
                  <a:pt x="4593860" y="448942"/>
                </a:lnTo>
                <a:lnTo>
                  <a:pt x="4593860" y="442941"/>
                </a:lnTo>
                <a:lnTo>
                  <a:pt x="4631664" y="442941"/>
                </a:lnTo>
                <a:lnTo>
                  <a:pt x="4631664" y="412137"/>
                </a:lnTo>
                <a:lnTo>
                  <a:pt x="4590860" y="412137"/>
                </a:lnTo>
                <a:lnTo>
                  <a:pt x="4590860" y="405936"/>
                </a:lnTo>
                <a:lnTo>
                  <a:pt x="4631664" y="405936"/>
                </a:lnTo>
                <a:lnTo>
                  <a:pt x="4631664" y="374932"/>
                </a:lnTo>
                <a:lnTo>
                  <a:pt x="4600260" y="374932"/>
                </a:lnTo>
                <a:lnTo>
                  <a:pt x="4600260" y="368932"/>
                </a:lnTo>
                <a:lnTo>
                  <a:pt x="4635265" y="368932"/>
                </a:lnTo>
                <a:lnTo>
                  <a:pt x="4654868" y="340528"/>
                </a:lnTo>
                <a:lnTo>
                  <a:pt x="4618463" y="340528"/>
                </a:lnTo>
                <a:cubicBezTo>
                  <a:pt x="4615262" y="346129"/>
                  <a:pt x="4611796" y="351463"/>
                  <a:pt x="4608062" y="356530"/>
                </a:cubicBezTo>
                <a:cubicBezTo>
                  <a:pt x="4604328" y="361597"/>
                  <a:pt x="4600460" y="366465"/>
                  <a:pt x="4596460" y="371132"/>
                </a:cubicBezTo>
                <a:lnTo>
                  <a:pt x="4592060" y="367132"/>
                </a:lnTo>
                <a:cubicBezTo>
                  <a:pt x="4598594" y="359264"/>
                  <a:pt x="4604762" y="350729"/>
                  <a:pt x="4610562" y="341528"/>
                </a:cubicBezTo>
                <a:cubicBezTo>
                  <a:pt x="4616362" y="332327"/>
                  <a:pt x="4621196" y="323126"/>
                  <a:pt x="4625064" y="313925"/>
                </a:cubicBezTo>
                <a:close/>
                <a:moveTo>
                  <a:pt x="930688" y="313525"/>
                </a:moveTo>
                <a:lnTo>
                  <a:pt x="937489" y="314725"/>
                </a:lnTo>
                <a:cubicBezTo>
                  <a:pt x="936689" y="317525"/>
                  <a:pt x="935555" y="320992"/>
                  <a:pt x="934088" y="325126"/>
                </a:cubicBezTo>
                <a:cubicBezTo>
                  <a:pt x="932622" y="329260"/>
                  <a:pt x="931288" y="332861"/>
                  <a:pt x="930088" y="335928"/>
                </a:cubicBezTo>
                <a:lnTo>
                  <a:pt x="989695" y="335928"/>
                </a:lnTo>
                <a:lnTo>
                  <a:pt x="989695" y="432140"/>
                </a:lnTo>
                <a:lnTo>
                  <a:pt x="983295" y="432140"/>
                </a:lnTo>
                <a:lnTo>
                  <a:pt x="983295" y="342128"/>
                </a:lnTo>
                <a:lnTo>
                  <a:pt x="892683" y="342128"/>
                </a:lnTo>
                <a:lnTo>
                  <a:pt x="892683" y="432140"/>
                </a:lnTo>
                <a:lnTo>
                  <a:pt x="886282" y="432140"/>
                </a:lnTo>
                <a:lnTo>
                  <a:pt x="886282" y="335928"/>
                </a:lnTo>
                <a:lnTo>
                  <a:pt x="922487" y="335928"/>
                </a:lnTo>
                <a:cubicBezTo>
                  <a:pt x="923020" y="334327"/>
                  <a:pt x="923687" y="332561"/>
                  <a:pt x="924487" y="330627"/>
                </a:cubicBezTo>
                <a:cubicBezTo>
                  <a:pt x="925287" y="328693"/>
                  <a:pt x="926054" y="326726"/>
                  <a:pt x="926788" y="324726"/>
                </a:cubicBezTo>
                <a:cubicBezTo>
                  <a:pt x="927521" y="322726"/>
                  <a:pt x="928221" y="320759"/>
                  <a:pt x="928888" y="318825"/>
                </a:cubicBezTo>
                <a:cubicBezTo>
                  <a:pt x="929555" y="316892"/>
                  <a:pt x="930155" y="315125"/>
                  <a:pt x="930688" y="313525"/>
                </a:cubicBezTo>
                <a:close/>
                <a:moveTo>
                  <a:pt x="2733856" y="313125"/>
                </a:moveTo>
                <a:cubicBezTo>
                  <a:pt x="2735456" y="314592"/>
                  <a:pt x="2737223" y="316258"/>
                  <a:pt x="2739157" y="318125"/>
                </a:cubicBezTo>
                <a:cubicBezTo>
                  <a:pt x="2741090" y="319992"/>
                  <a:pt x="2743057" y="321959"/>
                  <a:pt x="2745058" y="324026"/>
                </a:cubicBezTo>
                <a:cubicBezTo>
                  <a:pt x="2747058" y="326093"/>
                  <a:pt x="2748991" y="328193"/>
                  <a:pt x="2750858" y="330327"/>
                </a:cubicBezTo>
                <a:cubicBezTo>
                  <a:pt x="2752725" y="332461"/>
                  <a:pt x="2754459" y="334394"/>
                  <a:pt x="2756059" y="336128"/>
                </a:cubicBezTo>
                <a:lnTo>
                  <a:pt x="2751058" y="340328"/>
                </a:lnTo>
                <a:lnTo>
                  <a:pt x="2792663" y="340328"/>
                </a:lnTo>
                <a:cubicBezTo>
                  <a:pt x="2794664" y="338595"/>
                  <a:pt x="2796797" y="336561"/>
                  <a:pt x="2799064" y="334227"/>
                </a:cubicBezTo>
                <a:cubicBezTo>
                  <a:pt x="2801331" y="331894"/>
                  <a:pt x="2803598" y="329460"/>
                  <a:pt x="2805865" y="326926"/>
                </a:cubicBezTo>
                <a:cubicBezTo>
                  <a:pt x="2808132" y="324393"/>
                  <a:pt x="2810232" y="321926"/>
                  <a:pt x="2812166" y="319526"/>
                </a:cubicBezTo>
                <a:cubicBezTo>
                  <a:pt x="2814100" y="317125"/>
                  <a:pt x="2815733" y="314992"/>
                  <a:pt x="2817066" y="313125"/>
                </a:cubicBezTo>
                <a:lnTo>
                  <a:pt x="2822667" y="316725"/>
                </a:lnTo>
                <a:cubicBezTo>
                  <a:pt x="2821467" y="318325"/>
                  <a:pt x="2820067" y="320159"/>
                  <a:pt x="2818466" y="322226"/>
                </a:cubicBezTo>
                <a:cubicBezTo>
                  <a:pt x="2816866" y="324293"/>
                  <a:pt x="2815166" y="326360"/>
                  <a:pt x="2813366" y="328427"/>
                </a:cubicBezTo>
                <a:cubicBezTo>
                  <a:pt x="2811566" y="330494"/>
                  <a:pt x="2809666" y="332561"/>
                  <a:pt x="2807665" y="334627"/>
                </a:cubicBezTo>
                <a:cubicBezTo>
                  <a:pt x="2805665" y="336694"/>
                  <a:pt x="2803798" y="338595"/>
                  <a:pt x="2802064" y="340328"/>
                </a:cubicBezTo>
                <a:lnTo>
                  <a:pt x="2853071" y="340328"/>
                </a:lnTo>
                <a:lnTo>
                  <a:pt x="2853071" y="346329"/>
                </a:lnTo>
                <a:lnTo>
                  <a:pt x="2767660" y="346329"/>
                </a:lnTo>
                <a:cubicBezTo>
                  <a:pt x="2766860" y="349663"/>
                  <a:pt x="2765927" y="352963"/>
                  <a:pt x="2764860" y="356230"/>
                </a:cubicBezTo>
                <a:cubicBezTo>
                  <a:pt x="2763793" y="359497"/>
                  <a:pt x="2762726" y="362664"/>
                  <a:pt x="2761659" y="365731"/>
                </a:cubicBezTo>
                <a:lnTo>
                  <a:pt x="2844270" y="365731"/>
                </a:lnTo>
                <a:lnTo>
                  <a:pt x="2844270" y="371732"/>
                </a:lnTo>
                <a:lnTo>
                  <a:pt x="2759259" y="371732"/>
                </a:lnTo>
                <a:cubicBezTo>
                  <a:pt x="2757793" y="375066"/>
                  <a:pt x="2756325" y="378366"/>
                  <a:pt x="2754859" y="381633"/>
                </a:cubicBezTo>
                <a:cubicBezTo>
                  <a:pt x="2753392" y="384900"/>
                  <a:pt x="2751725" y="388067"/>
                  <a:pt x="2749858" y="391135"/>
                </a:cubicBezTo>
                <a:lnTo>
                  <a:pt x="2859672" y="391135"/>
                </a:lnTo>
                <a:lnTo>
                  <a:pt x="2859672" y="397135"/>
                </a:lnTo>
                <a:lnTo>
                  <a:pt x="2746258" y="397135"/>
                </a:lnTo>
                <a:cubicBezTo>
                  <a:pt x="2742657" y="403269"/>
                  <a:pt x="2738590" y="409137"/>
                  <a:pt x="2734056" y="414737"/>
                </a:cubicBezTo>
                <a:lnTo>
                  <a:pt x="2833668" y="414737"/>
                </a:lnTo>
                <a:lnTo>
                  <a:pt x="2833668" y="496148"/>
                </a:lnTo>
                <a:lnTo>
                  <a:pt x="2826268" y="496148"/>
                </a:lnTo>
                <a:lnTo>
                  <a:pt x="2826268" y="485746"/>
                </a:lnTo>
                <a:lnTo>
                  <a:pt x="2733056" y="485746"/>
                </a:lnTo>
                <a:lnTo>
                  <a:pt x="2733056" y="496348"/>
                </a:lnTo>
                <a:lnTo>
                  <a:pt x="2725855" y="496348"/>
                </a:lnTo>
                <a:lnTo>
                  <a:pt x="2725855" y="424739"/>
                </a:lnTo>
                <a:cubicBezTo>
                  <a:pt x="2715187" y="436874"/>
                  <a:pt x="2702252" y="449008"/>
                  <a:pt x="2687050" y="461143"/>
                </a:cubicBezTo>
                <a:lnTo>
                  <a:pt x="2683050" y="455343"/>
                </a:lnTo>
                <a:cubicBezTo>
                  <a:pt x="2695185" y="445741"/>
                  <a:pt x="2705819" y="436207"/>
                  <a:pt x="2714954" y="426739"/>
                </a:cubicBezTo>
                <a:cubicBezTo>
                  <a:pt x="2724088" y="417271"/>
                  <a:pt x="2731922" y="407403"/>
                  <a:pt x="2738457" y="397135"/>
                </a:cubicBezTo>
                <a:lnTo>
                  <a:pt x="2687450" y="397135"/>
                </a:lnTo>
                <a:lnTo>
                  <a:pt x="2687450" y="391135"/>
                </a:lnTo>
                <a:lnTo>
                  <a:pt x="2742257" y="391135"/>
                </a:lnTo>
                <a:cubicBezTo>
                  <a:pt x="2744124" y="388067"/>
                  <a:pt x="2745857" y="384900"/>
                  <a:pt x="2747458" y="381633"/>
                </a:cubicBezTo>
                <a:cubicBezTo>
                  <a:pt x="2749058" y="378366"/>
                  <a:pt x="2750591" y="375066"/>
                  <a:pt x="2752058" y="371732"/>
                </a:cubicBezTo>
                <a:lnTo>
                  <a:pt x="2703252" y="371732"/>
                </a:lnTo>
                <a:lnTo>
                  <a:pt x="2703252" y="365731"/>
                </a:lnTo>
                <a:lnTo>
                  <a:pt x="2754459" y="365731"/>
                </a:lnTo>
                <a:cubicBezTo>
                  <a:pt x="2755659" y="362664"/>
                  <a:pt x="2756759" y="359531"/>
                  <a:pt x="2757759" y="356330"/>
                </a:cubicBezTo>
                <a:cubicBezTo>
                  <a:pt x="2758759" y="353130"/>
                  <a:pt x="2759726" y="349796"/>
                  <a:pt x="2760659" y="346329"/>
                </a:cubicBezTo>
                <a:lnTo>
                  <a:pt x="2694451" y="346329"/>
                </a:lnTo>
                <a:lnTo>
                  <a:pt x="2694451" y="340328"/>
                </a:lnTo>
                <a:lnTo>
                  <a:pt x="2750658" y="340328"/>
                </a:lnTo>
                <a:cubicBezTo>
                  <a:pt x="2747591" y="336728"/>
                  <a:pt x="2744024" y="332727"/>
                  <a:pt x="2739957" y="328327"/>
                </a:cubicBezTo>
                <a:cubicBezTo>
                  <a:pt x="2735890" y="323926"/>
                  <a:pt x="2732189" y="320259"/>
                  <a:pt x="2728855" y="317325"/>
                </a:cubicBezTo>
                <a:close/>
                <a:moveTo>
                  <a:pt x="2064001" y="162620"/>
                </a:moveTo>
                <a:lnTo>
                  <a:pt x="2236622" y="162620"/>
                </a:lnTo>
                <a:lnTo>
                  <a:pt x="2236622" y="169421"/>
                </a:lnTo>
                <a:lnTo>
                  <a:pt x="2064001" y="169421"/>
                </a:lnTo>
                <a:close/>
                <a:moveTo>
                  <a:pt x="3731780" y="142618"/>
                </a:moveTo>
                <a:cubicBezTo>
                  <a:pt x="3727114" y="142618"/>
                  <a:pt x="3723180" y="143985"/>
                  <a:pt x="3719979" y="146718"/>
                </a:cubicBezTo>
                <a:cubicBezTo>
                  <a:pt x="3716779" y="149452"/>
                  <a:pt x="3715179" y="153486"/>
                  <a:pt x="3715179" y="158820"/>
                </a:cubicBezTo>
                <a:cubicBezTo>
                  <a:pt x="3715179" y="164154"/>
                  <a:pt x="3716779" y="168188"/>
                  <a:pt x="3719979" y="170921"/>
                </a:cubicBezTo>
                <a:cubicBezTo>
                  <a:pt x="3723180" y="173655"/>
                  <a:pt x="3727114" y="175022"/>
                  <a:pt x="3731780" y="175022"/>
                </a:cubicBezTo>
                <a:cubicBezTo>
                  <a:pt x="3736448" y="175022"/>
                  <a:pt x="3740382" y="173655"/>
                  <a:pt x="3743582" y="170921"/>
                </a:cubicBezTo>
                <a:cubicBezTo>
                  <a:pt x="3746782" y="168188"/>
                  <a:pt x="3748383" y="164154"/>
                  <a:pt x="3748383" y="158820"/>
                </a:cubicBezTo>
                <a:cubicBezTo>
                  <a:pt x="3748383" y="153486"/>
                  <a:pt x="3746782" y="149452"/>
                  <a:pt x="3743582" y="146718"/>
                </a:cubicBezTo>
                <a:cubicBezTo>
                  <a:pt x="3740382" y="143985"/>
                  <a:pt x="3736448" y="142618"/>
                  <a:pt x="3731780" y="142618"/>
                </a:cubicBezTo>
                <a:close/>
                <a:moveTo>
                  <a:pt x="3731780" y="136417"/>
                </a:moveTo>
                <a:cubicBezTo>
                  <a:pt x="3738182" y="136417"/>
                  <a:pt x="3743716" y="138284"/>
                  <a:pt x="3748383" y="142018"/>
                </a:cubicBezTo>
                <a:cubicBezTo>
                  <a:pt x="3753050" y="145751"/>
                  <a:pt x="3755384" y="151352"/>
                  <a:pt x="3755384" y="158820"/>
                </a:cubicBezTo>
                <a:cubicBezTo>
                  <a:pt x="3755384" y="162554"/>
                  <a:pt x="3754750" y="165821"/>
                  <a:pt x="3753483" y="168621"/>
                </a:cubicBezTo>
                <a:cubicBezTo>
                  <a:pt x="3752216" y="171421"/>
                  <a:pt x="3750483" y="173755"/>
                  <a:pt x="3748283" y="175622"/>
                </a:cubicBezTo>
                <a:cubicBezTo>
                  <a:pt x="3746082" y="177489"/>
                  <a:pt x="3743582" y="178889"/>
                  <a:pt x="3740782" y="179822"/>
                </a:cubicBezTo>
                <a:cubicBezTo>
                  <a:pt x="3737982" y="180756"/>
                  <a:pt x="3734981" y="181223"/>
                  <a:pt x="3731780" y="181223"/>
                </a:cubicBezTo>
                <a:cubicBezTo>
                  <a:pt x="3725380" y="181223"/>
                  <a:pt x="3719846" y="179356"/>
                  <a:pt x="3715179" y="175622"/>
                </a:cubicBezTo>
                <a:cubicBezTo>
                  <a:pt x="3710511" y="171888"/>
                  <a:pt x="3708178" y="166287"/>
                  <a:pt x="3708178" y="158820"/>
                </a:cubicBezTo>
                <a:cubicBezTo>
                  <a:pt x="3708178" y="151352"/>
                  <a:pt x="3710511" y="145751"/>
                  <a:pt x="3715179" y="142018"/>
                </a:cubicBezTo>
                <a:cubicBezTo>
                  <a:pt x="3719846" y="138284"/>
                  <a:pt x="3725380" y="136417"/>
                  <a:pt x="3731780" y="136417"/>
                </a:cubicBezTo>
                <a:close/>
                <a:moveTo>
                  <a:pt x="4371708" y="130016"/>
                </a:moveTo>
                <a:lnTo>
                  <a:pt x="4450318" y="130016"/>
                </a:lnTo>
                <a:lnTo>
                  <a:pt x="4450318" y="136817"/>
                </a:lnTo>
                <a:lnTo>
                  <a:pt x="4371708" y="136817"/>
                </a:lnTo>
                <a:close/>
                <a:moveTo>
                  <a:pt x="4227890" y="129016"/>
                </a:moveTo>
                <a:cubicBezTo>
                  <a:pt x="4230824" y="130883"/>
                  <a:pt x="4234691" y="133417"/>
                  <a:pt x="4239492" y="136617"/>
                </a:cubicBezTo>
                <a:cubicBezTo>
                  <a:pt x="4244292" y="139817"/>
                  <a:pt x="4249226" y="143184"/>
                  <a:pt x="4254294" y="146718"/>
                </a:cubicBezTo>
                <a:cubicBezTo>
                  <a:pt x="4259361" y="150252"/>
                  <a:pt x="4264162" y="153686"/>
                  <a:pt x="4268696" y="157020"/>
                </a:cubicBezTo>
                <a:cubicBezTo>
                  <a:pt x="4273229" y="160353"/>
                  <a:pt x="4276763" y="163020"/>
                  <a:pt x="4279297" y="165021"/>
                </a:cubicBezTo>
                <a:lnTo>
                  <a:pt x="4275496" y="170821"/>
                </a:lnTo>
                <a:cubicBezTo>
                  <a:pt x="4272830" y="168554"/>
                  <a:pt x="4269229" y="165754"/>
                  <a:pt x="4264695" y="162420"/>
                </a:cubicBezTo>
                <a:cubicBezTo>
                  <a:pt x="4260161" y="159086"/>
                  <a:pt x="4255394" y="155686"/>
                  <a:pt x="4250393" y="152219"/>
                </a:cubicBezTo>
                <a:cubicBezTo>
                  <a:pt x="4245392" y="148752"/>
                  <a:pt x="4240525" y="145418"/>
                  <a:pt x="4235792" y="142218"/>
                </a:cubicBezTo>
                <a:cubicBezTo>
                  <a:pt x="4231058" y="139017"/>
                  <a:pt x="4227157" y="136417"/>
                  <a:pt x="4224090" y="134417"/>
                </a:cubicBezTo>
                <a:close/>
                <a:moveTo>
                  <a:pt x="4159882" y="127216"/>
                </a:moveTo>
                <a:lnTo>
                  <a:pt x="4164482" y="132216"/>
                </a:lnTo>
                <a:cubicBezTo>
                  <a:pt x="4161416" y="135550"/>
                  <a:pt x="4157782" y="139017"/>
                  <a:pt x="4153581" y="142618"/>
                </a:cubicBezTo>
                <a:cubicBezTo>
                  <a:pt x="4149380" y="146218"/>
                  <a:pt x="4144980" y="149819"/>
                  <a:pt x="4140380" y="153419"/>
                </a:cubicBezTo>
                <a:cubicBezTo>
                  <a:pt x="4135779" y="157020"/>
                  <a:pt x="4131078" y="160487"/>
                  <a:pt x="4126278" y="163820"/>
                </a:cubicBezTo>
                <a:cubicBezTo>
                  <a:pt x="4121477" y="167154"/>
                  <a:pt x="4116943" y="170155"/>
                  <a:pt x="4112676" y="172822"/>
                </a:cubicBezTo>
                <a:lnTo>
                  <a:pt x="4109076" y="167221"/>
                </a:lnTo>
                <a:cubicBezTo>
                  <a:pt x="4113209" y="164687"/>
                  <a:pt x="4117643" y="161787"/>
                  <a:pt x="4122377" y="158520"/>
                </a:cubicBezTo>
                <a:cubicBezTo>
                  <a:pt x="4127111" y="155253"/>
                  <a:pt x="4131745" y="151852"/>
                  <a:pt x="4136279" y="148318"/>
                </a:cubicBezTo>
                <a:cubicBezTo>
                  <a:pt x="4140813" y="144785"/>
                  <a:pt x="4145113" y="141218"/>
                  <a:pt x="4149180" y="137617"/>
                </a:cubicBezTo>
                <a:cubicBezTo>
                  <a:pt x="4153248" y="134017"/>
                  <a:pt x="4156815" y="130550"/>
                  <a:pt x="4159882" y="127216"/>
                </a:cubicBezTo>
                <a:close/>
                <a:moveTo>
                  <a:pt x="1299458" y="120215"/>
                </a:moveTo>
                <a:cubicBezTo>
                  <a:pt x="1303992" y="126482"/>
                  <a:pt x="1309226" y="132150"/>
                  <a:pt x="1315160" y="137217"/>
                </a:cubicBezTo>
                <a:cubicBezTo>
                  <a:pt x="1321094" y="142284"/>
                  <a:pt x="1328395" y="146952"/>
                  <a:pt x="1337063" y="151219"/>
                </a:cubicBezTo>
                <a:cubicBezTo>
                  <a:pt x="1345730" y="146952"/>
                  <a:pt x="1353398" y="142284"/>
                  <a:pt x="1360065" y="137217"/>
                </a:cubicBezTo>
                <a:cubicBezTo>
                  <a:pt x="1366733" y="132150"/>
                  <a:pt x="1372667" y="126482"/>
                  <a:pt x="1377868" y="120215"/>
                </a:cubicBezTo>
                <a:close/>
                <a:moveTo>
                  <a:pt x="1468203" y="104413"/>
                </a:moveTo>
                <a:lnTo>
                  <a:pt x="1468203" y="166221"/>
                </a:lnTo>
                <a:lnTo>
                  <a:pt x="1517009" y="166221"/>
                </a:lnTo>
                <a:lnTo>
                  <a:pt x="1517009" y="104413"/>
                </a:lnTo>
                <a:close/>
                <a:moveTo>
                  <a:pt x="422301" y="100813"/>
                </a:moveTo>
                <a:lnTo>
                  <a:pt x="589322" y="100813"/>
                </a:lnTo>
                <a:lnTo>
                  <a:pt x="589322" y="107213"/>
                </a:lnTo>
                <a:lnTo>
                  <a:pt x="511512" y="107213"/>
                </a:lnTo>
                <a:lnTo>
                  <a:pt x="511512" y="133417"/>
                </a:lnTo>
                <a:lnTo>
                  <a:pt x="574720" y="133417"/>
                </a:lnTo>
                <a:lnTo>
                  <a:pt x="574720" y="139417"/>
                </a:lnTo>
                <a:lnTo>
                  <a:pt x="511512" y="139417"/>
                </a:lnTo>
                <a:lnTo>
                  <a:pt x="511512" y="167821"/>
                </a:lnTo>
                <a:cubicBezTo>
                  <a:pt x="512579" y="167954"/>
                  <a:pt x="513712" y="168021"/>
                  <a:pt x="514912" y="168021"/>
                </a:cubicBezTo>
                <a:cubicBezTo>
                  <a:pt x="516112" y="168021"/>
                  <a:pt x="517313" y="168088"/>
                  <a:pt x="518513" y="168221"/>
                </a:cubicBezTo>
                <a:cubicBezTo>
                  <a:pt x="544383" y="169288"/>
                  <a:pt x="570252" y="169288"/>
                  <a:pt x="596122" y="168221"/>
                </a:cubicBezTo>
                <a:lnTo>
                  <a:pt x="595122" y="174822"/>
                </a:lnTo>
                <a:cubicBezTo>
                  <a:pt x="569652" y="175889"/>
                  <a:pt x="544183" y="175889"/>
                  <a:pt x="518713" y="174822"/>
                </a:cubicBezTo>
                <a:cubicBezTo>
                  <a:pt x="511245" y="174555"/>
                  <a:pt x="504444" y="173955"/>
                  <a:pt x="498310" y="173022"/>
                </a:cubicBezTo>
                <a:cubicBezTo>
                  <a:pt x="492176" y="172088"/>
                  <a:pt x="486475" y="170588"/>
                  <a:pt x="481208" y="168521"/>
                </a:cubicBezTo>
                <a:cubicBezTo>
                  <a:pt x="475941" y="166454"/>
                  <a:pt x="471107" y="163554"/>
                  <a:pt x="466706" y="159820"/>
                </a:cubicBezTo>
                <a:cubicBezTo>
                  <a:pt x="462306" y="156086"/>
                  <a:pt x="458172" y="151285"/>
                  <a:pt x="454305" y="145418"/>
                </a:cubicBezTo>
                <a:cubicBezTo>
                  <a:pt x="450838" y="152619"/>
                  <a:pt x="446570" y="159186"/>
                  <a:pt x="441503" y="165121"/>
                </a:cubicBezTo>
                <a:cubicBezTo>
                  <a:pt x="436436" y="171055"/>
                  <a:pt x="430102" y="177089"/>
                  <a:pt x="422501" y="183223"/>
                </a:cubicBezTo>
                <a:lnTo>
                  <a:pt x="417900" y="178022"/>
                </a:lnTo>
                <a:cubicBezTo>
                  <a:pt x="423634" y="173488"/>
                  <a:pt x="428635" y="169021"/>
                  <a:pt x="432902" y="164620"/>
                </a:cubicBezTo>
                <a:cubicBezTo>
                  <a:pt x="437169" y="160220"/>
                  <a:pt x="440836" y="155553"/>
                  <a:pt x="443903" y="150619"/>
                </a:cubicBezTo>
                <a:cubicBezTo>
                  <a:pt x="446970" y="145685"/>
                  <a:pt x="449571" y="140384"/>
                  <a:pt x="451704" y="134717"/>
                </a:cubicBezTo>
                <a:cubicBezTo>
                  <a:pt x="453838" y="129049"/>
                  <a:pt x="455638" y="122682"/>
                  <a:pt x="457105" y="115614"/>
                </a:cubicBezTo>
                <a:lnTo>
                  <a:pt x="463706" y="117015"/>
                </a:lnTo>
                <a:cubicBezTo>
                  <a:pt x="461839" y="125149"/>
                  <a:pt x="459772" y="132283"/>
                  <a:pt x="457505" y="138417"/>
                </a:cubicBezTo>
                <a:cubicBezTo>
                  <a:pt x="460439" y="143485"/>
                  <a:pt x="463573" y="147718"/>
                  <a:pt x="466906" y="151119"/>
                </a:cubicBezTo>
                <a:cubicBezTo>
                  <a:pt x="470240" y="154519"/>
                  <a:pt x="473874" y="157320"/>
                  <a:pt x="477808" y="159520"/>
                </a:cubicBezTo>
                <a:cubicBezTo>
                  <a:pt x="481741" y="161720"/>
                  <a:pt x="485909" y="163420"/>
                  <a:pt x="490309" y="164620"/>
                </a:cubicBezTo>
                <a:cubicBezTo>
                  <a:pt x="494710" y="165821"/>
                  <a:pt x="499510" y="166687"/>
                  <a:pt x="504711" y="167221"/>
                </a:cubicBezTo>
                <a:lnTo>
                  <a:pt x="504711" y="107213"/>
                </a:lnTo>
                <a:lnTo>
                  <a:pt x="422301" y="107213"/>
                </a:lnTo>
                <a:close/>
                <a:moveTo>
                  <a:pt x="304962" y="98412"/>
                </a:moveTo>
                <a:lnTo>
                  <a:pt x="304962" y="128016"/>
                </a:lnTo>
                <a:lnTo>
                  <a:pt x="360169" y="128016"/>
                </a:lnTo>
                <a:lnTo>
                  <a:pt x="360169" y="98412"/>
                </a:lnTo>
                <a:close/>
                <a:moveTo>
                  <a:pt x="243355" y="98412"/>
                </a:moveTo>
                <a:lnTo>
                  <a:pt x="243355" y="107813"/>
                </a:lnTo>
                <a:cubicBezTo>
                  <a:pt x="243355" y="111681"/>
                  <a:pt x="243288" y="115248"/>
                  <a:pt x="243154" y="118515"/>
                </a:cubicBezTo>
                <a:cubicBezTo>
                  <a:pt x="243021" y="121782"/>
                  <a:pt x="242754" y="124949"/>
                  <a:pt x="242354" y="128016"/>
                </a:cubicBezTo>
                <a:lnTo>
                  <a:pt x="298161" y="128016"/>
                </a:lnTo>
                <a:lnTo>
                  <a:pt x="298161" y="98412"/>
                </a:lnTo>
                <a:close/>
                <a:moveTo>
                  <a:pt x="2152612" y="97412"/>
                </a:moveTo>
                <a:lnTo>
                  <a:pt x="2152612" y="128016"/>
                </a:lnTo>
                <a:lnTo>
                  <a:pt x="2204218" y="128016"/>
                </a:lnTo>
                <a:lnTo>
                  <a:pt x="2204218" y="97412"/>
                </a:lnTo>
                <a:close/>
                <a:moveTo>
                  <a:pt x="2094005" y="97412"/>
                </a:moveTo>
                <a:lnTo>
                  <a:pt x="2094005" y="128016"/>
                </a:lnTo>
                <a:lnTo>
                  <a:pt x="2145811" y="128016"/>
                </a:lnTo>
                <a:lnTo>
                  <a:pt x="2145811" y="97412"/>
                </a:lnTo>
                <a:close/>
                <a:moveTo>
                  <a:pt x="1920983" y="92211"/>
                </a:moveTo>
                <a:lnTo>
                  <a:pt x="1913182" y="161220"/>
                </a:lnTo>
                <a:lnTo>
                  <a:pt x="1992592" y="161220"/>
                </a:lnTo>
                <a:lnTo>
                  <a:pt x="1996393" y="92211"/>
                </a:lnTo>
                <a:close/>
                <a:moveTo>
                  <a:pt x="4779407" y="85211"/>
                </a:moveTo>
                <a:cubicBezTo>
                  <a:pt x="4781140" y="86944"/>
                  <a:pt x="4783374" y="89178"/>
                  <a:pt x="4786108" y="91911"/>
                </a:cubicBezTo>
                <a:cubicBezTo>
                  <a:pt x="4788842" y="94645"/>
                  <a:pt x="4791675" y="97512"/>
                  <a:pt x="4794609" y="100512"/>
                </a:cubicBezTo>
                <a:cubicBezTo>
                  <a:pt x="4797542" y="103513"/>
                  <a:pt x="4800376" y="106447"/>
                  <a:pt x="4803110" y="109314"/>
                </a:cubicBezTo>
                <a:cubicBezTo>
                  <a:pt x="4805844" y="112181"/>
                  <a:pt x="4808077" y="114548"/>
                  <a:pt x="4809810" y="116414"/>
                </a:cubicBezTo>
                <a:lnTo>
                  <a:pt x="4805010" y="121615"/>
                </a:lnTo>
                <a:cubicBezTo>
                  <a:pt x="4803410" y="119615"/>
                  <a:pt x="4801276" y="117181"/>
                  <a:pt x="4798609" y="114314"/>
                </a:cubicBezTo>
                <a:cubicBezTo>
                  <a:pt x="4795942" y="111447"/>
                  <a:pt x="4793175" y="108513"/>
                  <a:pt x="4790308" y="105513"/>
                </a:cubicBezTo>
                <a:cubicBezTo>
                  <a:pt x="4787441" y="102513"/>
                  <a:pt x="4784608" y="99612"/>
                  <a:pt x="4781807" y="96812"/>
                </a:cubicBezTo>
                <a:cubicBezTo>
                  <a:pt x="4779007" y="94012"/>
                  <a:pt x="4776673" y="91678"/>
                  <a:pt x="4774806" y="89811"/>
                </a:cubicBezTo>
                <a:close/>
                <a:moveTo>
                  <a:pt x="4194286" y="84210"/>
                </a:moveTo>
                <a:lnTo>
                  <a:pt x="4201287" y="84610"/>
                </a:lnTo>
                <a:lnTo>
                  <a:pt x="4201287" y="111214"/>
                </a:lnTo>
                <a:lnTo>
                  <a:pt x="4271696" y="111214"/>
                </a:lnTo>
                <a:lnTo>
                  <a:pt x="4271696" y="117815"/>
                </a:lnTo>
                <a:lnTo>
                  <a:pt x="4201287" y="117815"/>
                </a:lnTo>
                <a:lnTo>
                  <a:pt x="4201287" y="156219"/>
                </a:lnTo>
                <a:cubicBezTo>
                  <a:pt x="4201287" y="160087"/>
                  <a:pt x="4200987" y="163154"/>
                  <a:pt x="4200387" y="165421"/>
                </a:cubicBezTo>
                <a:cubicBezTo>
                  <a:pt x="4199787" y="167688"/>
                  <a:pt x="4198720" y="169488"/>
                  <a:pt x="4197186" y="170821"/>
                </a:cubicBezTo>
                <a:cubicBezTo>
                  <a:pt x="4195653" y="172155"/>
                  <a:pt x="4193520" y="173122"/>
                  <a:pt x="4190786" y="173722"/>
                </a:cubicBezTo>
                <a:cubicBezTo>
                  <a:pt x="4188052" y="174322"/>
                  <a:pt x="4184552" y="174755"/>
                  <a:pt x="4180284" y="175022"/>
                </a:cubicBezTo>
                <a:lnTo>
                  <a:pt x="4165483" y="176022"/>
                </a:lnTo>
                <a:lnTo>
                  <a:pt x="4163082" y="169021"/>
                </a:lnTo>
                <a:lnTo>
                  <a:pt x="4178484" y="168221"/>
                </a:lnTo>
                <a:cubicBezTo>
                  <a:pt x="4182084" y="167954"/>
                  <a:pt x="4184918" y="167654"/>
                  <a:pt x="4186985" y="167321"/>
                </a:cubicBezTo>
                <a:cubicBezTo>
                  <a:pt x="4189052" y="166987"/>
                  <a:pt x="4190619" y="166354"/>
                  <a:pt x="4191686" y="165421"/>
                </a:cubicBezTo>
                <a:cubicBezTo>
                  <a:pt x="4192752" y="164487"/>
                  <a:pt x="4193452" y="163154"/>
                  <a:pt x="4193786" y="161420"/>
                </a:cubicBezTo>
                <a:cubicBezTo>
                  <a:pt x="4194120" y="159687"/>
                  <a:pt x="4194286" y="157286"/>
                  <a:pt x="4194286" y="154219"/>
                </a:cubicBezTo>
                <a:lnTo>
                  <a:pt x="4194286" y="117815"/>
                </a:lnTo>
                <a:lnTo>
                  <a:pt x="4119677" y="117815"/>
                </a:lnTo>
                <a:lnTo>
                  <a:pt x="4119677" y="111214"/>
                </a:lnTo>
                <a:lnTo>
                  <a:pt x="4194286" y="111214"/>
                </a:lnTo>
                <a:close/>
                <a:moveTo>
                  <a:pt x="621326" y="80610"/>
                </a:moveTo>
                <a:lnTo>
                  <a:pt x="797548" y="80610"/>
                </a:lnTo>
                <a:lnTo>
                  <a:pt x="797548" y="88211"/>
                </a:lnTo>
                <a:lnTo>
                  <a:pt x="621326" y="88211"/>
                </a:lnTo>
                <a:close/>
                <a:moveTo>
                  <a:pt x="5408533" y="76810"/>
                </a:moveTo>
                <a:lnTo>
                  <a:pt x="5415734" y="77210"/>
                </a:lnTo>
                <a:lnTo>
                  <a:pt x="5415734" y="124816"/>
                </a:lnTo>
                <a:cubicBezTo>
                  <a:pt x="5421868" y="122682"/>
                  <a:pt x="5428936" y="119982"/>
                  <a:pt x="5436936" y="116714"/>
                </a:cubicBezTo>
                <a:cubicBezTo>
                  <a:pt x="5444938" y="113447"/>
                  <a:pt x="5452939" y="109980"/>
                  <a:pt x="5460940" y="106313"/>
                </a:cubicBezTo>
                <a:cubicBezTo>
                  <a:pt x="5468941" y="102646"/>
                  <a:pt x="5476608" y="98946"/>
                  <a:pt x="5483943" y="95212"/>
                </a:cubicBezTo>
                <a:cubicBezTo>
                  <a:pt x="5491276" y="91478"/>
                  <a:pt x="5497410" y="88078"/>
                  <a:pt x="5502344" y="85011"/>
                </a:cubicBezTo>
                <a:lnTo>
                  <a:pt x="5505545" y="91411"/>
                </a:lnTo>
                <a:cubicBezTo>
                  <a:pt x="5500345" y="94612"/>
                  <a:pt x="5493844" y="98145"/>
                  <a:pt x="5486042" y="102013"/>
                </a:cubicBezTo>
                <a:cubicBezTo>
                  <a:pt x="5478242" y="105880"/>
                  <a:pt x="5470141" y="109714"/>
                  <a:pt x="5461740" y="113514"/>
                </a:cubicBezTo>
                <a:cubicBezTo>
                  <a:pt x="5453339" y="117315"/>
                  <a:pt x="5445071" y="120882"/>
                  <a:pt x="5436936" y="124215"/>
                </a:cubicBezTo>
                <a:cubicBezTo>
                  <a:pt x="5428802" y="127549"/>
                  <a:pt x="5421735" y="130283"/>
                  <a:pt x="5415734" y="132416"/>
                </a:cubicBezTo>
                <a:lnTo>
                  <a:pt x="5415734" y="147418"/>
                </a:lnTo>
                <a:cubicBezTo>
                  <a:pt x="5415734" y="151419"/>
                  <a:pt x="5416068" y="154653"/>
                  <a:pt x="5416734" y="157120"/>
                </a:cubicBezTo>
                <a:cubicBezTo>
                  <a:pt x="5417401" y="159587"/>
                  <a:pt x="5418468" y="161487"/>
                  <a:pt x="5419934" y="162820"/>
                </a:cubicBezTo>
                <a:cubicBezTo>
                  <a:pt x="5421402" y="164154"/>
                  <a:pt x="5423335" y="165087"/>
                  <a:pt x="5425736" y="165621"/>
                </a:cubicBezTo>
                <a:cubicBezTo>
                  <a:pt x="5428136" y="166154"/>
                  <a:pt x="5431136" y="166487"/>
                  <a:pt x="5434736" y="166621"/>
                </a:cubicBezTo>
                <a:cubicBezTo>
                  <a:pt x="5451272" y="167421"/>
                  <a:pt x="5467874" y="167421"/>
                  <a:pt x="5484543" y="166621"/>
                </a:cubicBezTo>
                <a:cubicBezTo>
                  <a:pt x="5489343" y="166354"/>
                  <a:pt x="5493210" y="165987"/>
                  <a:pt x="5496144" y="165521"/>
                </a:cubicBezTo>
                <a:cubicBezTo>
                  <a:pt x="5499078" y="165054"/>
                  <a:pt x="5501344" y="164154"/>
                  <a:pt x="5502945" y="162820"/>
                </a:cubicBezTo>
                <a:cubicBezTo>
                  <a:pt x="5504545" y="161487"/>
                  <a:pt x="5505712" y="159653"/>
                  <a:pt x="5506446" y="157320"/>
                </a:cubicBezTo>
                <a:cubicBezTo>
                  <a:pt x="5507178" y="154986"/>
                  <a:pt x="5507746" y="151819"/>
                  <a:pt x="5508146" y="147818"/>
                </a:cubicBezTo>
                <a:cubicBezTo>
                  <a:pt x="5508278" y="146218"/>
                  <a:pt x="5508446" y="144318"/>
                  <a:pt x="5508646" y="142118"/>
                </a:cubicBezTo>
                <a:cubicBezTo>
                  <a:pt x="5508846" y="139917"/>
                  <a:pt x="5509012" y="137717"/>
                  <a:pt x="5509146" y="135517"/>
                </a:cubicBezTo>
                <a:cubicBezTo>
                  <a:pt x="5509279" y="133317"/>
                  <a:pt x="5509412" y="131416"/>
                  <a:pt x="5509546" y="129816"/>
                </a:cubicBezTo>
                <a:cubicBezTo>
                  <a:pt x="5509679" y="128216"/>
                  <a:pt x="5509746" y="127216"/>
                  <a:pt x="5509746" y="126816"/>
                </a:cubicBezTo>
                <a:lnTo>
                  <a:pt x="5516546" y="129216"/>
                </a:lnTo>
                <a:cubicBezTo>
                  <a:pt x="5516546" y="129749"/>
                  <a:pt x="5516480" y="130850"/>
                  <a:pt x="5516346" y="132516"/>
                </a:cubicBezTo>
                <a:cubicBezTo>
                  <a:pt x="5516213" y="134183"/>
                  <a:pt x="5516046" y="136084"/>
                  <a:pt x="5515846" y="138217"/>
                </a:cubicBezTo>
                <a:cubicBezTo>
                  <a:pt x="5515646" y="140351"/>
                  <a:pt x="5515446" y="142518"/>
                  <a:pt x="5515247" y="144718"/>
                </a:cubicBezTo>
                <a:cubicBezTo>
                  <a:pt x="5515047" y="146918"/>
                  <a:pt x="5514880" y="148819"/>
                  <a:pt x="5514746" y="150419"/>
                </a:cubicBezTo>
                <a:cubicBezTo>
                  <a:pt x="5514080" y="155086"/>
                  <a:pt x="5513246" y="158886"/>
                  <a:pt x="5512246" y="161820"/>
                </a:cubicBezTo>
                <a:cubicBezTo>
                  <a:pt x="5511246" y="164754"/>
                  <a:pt x="5509712" y="167054"/>
                  <a:pt x="5507646" y="168721"/>
                </a:cubicBezTo>
                <a:cubicBezTo>
                  <a:pt x="5505578" y="170388"/>
                  <a:pt x="5502845" y="171588"/>
                  <a:pt x="5499444" y="172321"/>
                </a:cubicBezTo>
                <a:cubicBezTo>
                  <a:pt x="5496044" y="173055"/>
                  <a:pt x="5491610" y="173555"/>
                  <a:pt x="5486142" y="173822"/>
                </a:cubicBezTo>
                <a:cubicBezTo>
                  <a:pt x="5468674" y="174622"/>
                  <a:pt x="5451272" y="174622"/>
                  <a:pt x="5433936" y="173822"/>
                </a:cubicBezTo>
                <a:cubicBezTo>
                  <a:pt x="5429136" y="173688"/>
                  <a:pt x="5425102" y="173155"/>
                  <a:pt x="5421835" y="172221"/>
                </a:cubicBezTo>
                <a:cubicBezTo>
                  <a:pt x="5418568" y="171288"/>
                  <a:pt x="5415968" y="169854"/>
                  <a:pt x="5414034" y="167921"/>
                </a:cubicBezTo>
                <a:cubicBezTo>
                  <a:pt x="5412100" y="165987"/>
                  <a:pt x="5410700" y="163454"/>
                  <a:pt x="5409834" y="160320"/>
                </a:cubicBezTo>
                <a:cubicBezTo>
                  <a:pt x="5408966" y="157186"/>
                  <a:pt x="5408533" y="153286"/>
                  <a:pt x="5408533" y="148618"/>
                </a:cubicBezTo>
                <a:close/>
                <a:moveTo>
                  <a:pt x="4567656" y="72009"/>
                </a:moveTo>
                <a:cubicBezTo>
                  <a:pt x="4569257" y="73476"/>
                  <a:pt x="4571257" y="75376"/>
                  <a:pt x="4573658" y="77710"/>
                </a:cubicBezTo>
                <a:cubicBezTo>
                  <a:pt x="4576058" y="80043"/>
                  <a:pt x="4578591" y="82577"/>
                  <a:pt x="4581258" y="85311"/>
                </a:cubicBezTo>
                <a:cubicBezTo>
                  <a:pt x="4583926" y="88044"/>
                  <a:pt x="4586559" y="90745"/>
                  <a:pt x="4589160" y="93412"/>
                </a:cubicBezTo>
                <a:cubicBezTo>
                  <a:pt x="4591760" y="96079"/>
                  <a:pt x="4593993" y="98412"/>
                  <a:pt x="4595860" y="100412"/>
                </a:cubicBezTo>
                <a:lnTo>
                  <a:pt x="4591460" y="105213"/>
                </a:lnTo>
                <a:cubicBezTo>
                  <a:pt x="4589726" y="103213"/>
                  <a:pt x="4587592" y="100913"/>
                  <a:pt x="4585059" y="98312"/>
                </a:cubicBezTo>
                <a:cubicBezTo>
                  <a:pt x="4582525" y="95712"/>
                  <a:pt x="4579958" y="93045"/>
                  <a:pt x="4577358" y="90311"/>
                </a:cubicBezTo>
                <a:cubicBezTo>
                  <a:pt x="4574758" y="87578"/>
                  <a:pt x="4572190" y="85011"/>
                  <a:pt x="4569657" y="82610"/>
                </a:cubicBezTo>
                <a:cubicBezTo>
                  <a:pt x="4567123" y="80210"/>
                  <a:pt x="4564990" y="78276"/>
                  <a:pt x="4563256" y="76810"/>
                </a:cubicBezTo>
                <a:close/>
                <a:moveTo>
                  <a:pt x="1548213" y="71409"/>
                </a:moveTo>
                <a:cubicBezTo>
                  <a:pt x="1550346" y="73942"/>
                  <a:pt x="1552880" y="77076"/>
                  <a:pt x="1555814" y="80810"/>
                </a:cubicBezTo>
                <a:cubicBezTo>
                  <a:pt x="1558747" y="84544"/>
                  <a:pt x="1561714" y="88411"/>
                  <a:pt x="1564715" y="92411"/>
                </a:cubicBezTo>
                <a:cubicBezTo>
                  <a:pt x="1567715" y="96412"/>
                  <a:pt x="1570649" y="100412"/>
                  <a:pt x="1573516" y="104413"/>
                </a:cubicBezTo>
                <a:cubicBezTo>
                  <a:pt x="1576383" y="108413"/>
                  <a:pt x="1578817" y="111881"/>
                  <a:pt x="1580817" y="114814"/>
                </a:cubicBezTo>
                <a:lnTo>
                  <a:pt x="1575016" y="119215"/>
                </a:lnTo>
                <a:cubicBezTo>
                  <a:pt x="1573016" y="116014"/>
                  <a:pt x="1570649" y="112414"/>
                  <a:pt x="1567915" y="108413"/>
                </a:cubicBezTo>
                <a:cubicBezTo>
                  <a:pt x="1565182" y="104413"/>
                  <a:pt x="1562315" y="100379"/>
                  <a:pt x="1559314" y="96312"/>
                </a:cubicBezTo>
                <a:cubicBezTo>
                  <a:pt x="1556314" y="92245"/>
                  <a:pt x="1553380" y="88378"/>
                  <a:pt x="1550513" y="84710"/>
                </a:cubicBezTo>
                <a:cubicBezTo>
                  <a:pt x="1547646" y="81043"/>
                  <a:pt x="1545146" y="77943"/>
                  <a:pt x="1543012" y="75409"/>
                </a:cubicBezTo>
                <a:close/>
                <a:moveTo>
                  <a:pt x="919086" y="70609"/>
                </a:moveTo>
                <a:cubicBezTo>
                  <a:pt x="920820" y="72876"/>
                  <a:pt x="923220" y="76076"/>
                  <a:pt x="926287" y="80210"/>
                </a:cubicBezTo>
                <a:cubicBezTo>
                  <a:pt x="929354" y="84344"/>
                  <a:pt x="932555" y="88711"/>
                  <a:pt x="935889" y="93312"/>
                </a:cubicBezTo>
                <a:cubicBezTo>
                  <a:pt x="939222" y="97912"/>
                  <a:pt x="942389" y="102379"/>
                  <a:pt x="945390" y="106713"/>
                </a:cubicBezTo>
                <a:cubicBezTo>
                  <a:pt x="948390" y="111047"/>
                  <a:pt x="950757" y="114614"/>
                  <a:pt x="952491" y="117415"/>
                </a:cubicBezTo>
                <a:lnTo>
                  <a:pt x="946890" y="121015"/>
                </a:lnTo>
                <a:cubicBezTo>
                  <a:pt x="945290" y="118348"/>
                  <a:pt x="942989" y="114848"/>
                  <a:pt x="939989" y="110514"/>
                </a:cubicBezTo>
                <a:cubicBezTo>
                  <a:pt x="936989" y="106180"/>
                  <a:pt x="933855" y="101713"/>
                  <a:pt x="930588" y="97112"/>
                </a:cubicBezTo>
                <a:cubicBezTo>
                  <a:pt x="927321" y="92511"/>
                  <a:pt x="924154" y="88144"/>
                  <a:pt x="921087" y="84010"/>
                </a:cubicBezTo>
                <a:cubicBezTo>
                  <a:pt x="918020" y="79877"/>
                  <a:pt x="915553" y="76676"/>
                  <a:pt x="913686" y="74409"/>
                </a:cubicBezTo>
                <a:close/>
                <a:moveTo>
                  <a:pt x="1302858" y="67408"/>
                </a:moveTo>
                <a:lnTo>
                  <a:pt x="1309459" y="68408"/>
                </a:lnTo>
                <a:cubicBezTo>
                  <a:pt x="1308792" y="71609"/>
                  <a:pt x="1308026" y="74709"/>
                  <a:pt x="1307159" y="77710"/>
                </a:cubicBezTo>
                <a:cubicBezTo>
                  <a:pt x="1306292" y="80710"/>
                  <a:pt x="1305325" y="83677"/>
                  <a:pt x="1304258" y="86611"/>
                </a:cubicBezTo>
                <a:lnTo>
                  <a:pt x="1410872" y="86611"/>
                </a:lnTo>
                <a:lnTo>
                  <a:pt x="1410872" y="92411"/>
                </a:lnTo>
                <a:lnTo>
                  <a:pt x="1302058" y="92411"/>
                </a:lnTo>
                <a:cubicBezTo>
                  <a:pt x="1299124" y="99879"/>
                  <a:pt x="1295524" y="107147"/>
                  <a:pt x="1291257" y="114214"/>
                </a:cubicBezTo>
                <a:lnTo>
                  <a:pt x="1386869" y="114214"/>
                </a:lnTo>
                <a:lnTo>
                  <a:pt x="1386869" y="120015"/>
                </a:lnTo>
                <a:cubicBezTo>
                  <a:pt x="1375934" y="133750"/>
                  <a:pt x="1361732" y="145285"/>
                  <a:pt x="1344263" y="154619"/>
                </a:cubicBezTo>
                <a:cubicBezTo>
                  <a:pt x="1353198" y="158486"/>
                  <a:pt x="1363666" y="161953"/>
                  <a:pt x="1375667" y="165021"/>
                </a:cubicBezTo>
                <a:cubicBezTo>
                  <a:pt x="1387669" y="168088"/>
                  <a:pt x="1401737" y="170955"/>
                  <a:pt x="1417873" y="173622"/>
                </a:cubicBezTo>
                <a:lnTo>
                  <a:pt x="1416272" y="180222"/>
                </a:lnTo>
                <a:cubicBezTo>
                  <a:pt x="1398537" y="177155"/>
                  <a:pt x="1383302" y="173788"/>
                  <a:pt x="1370567" y="170121"/>
                </a:cubicBezTo>
                <a:cubicBezTo>
                  <a:pt x="1357832" y="166454"/>
                  <a:pt x="1346797" y="162420"/>
                  <a:pt x="1337463" y="158020"/>
                </a:cubicBezTo>
                <a:cubicBezTo>
                  <a:pt x="1326928" y="163087"/>
                  <a:pt x="1315160" y="167588"/>
                  <a:pt x="1302158" y="171521"/>
                </a:cubicBezTo>
                <a:cubicBezTo>
                  <a:pt x="1289156" y="175455"/>
                  <a:pt x="1274655" y="178956"/>
                  <a:pt x="1258653" y="182023"/>
                </a:cubicBezTo>
                <a:lnTo>
                  <a:pt x="1256452" y="175622"/>
                </a:lnTo>
                <a:cubicBezTo>
                  <a:pt x="1271388" y="172955"/>
                  <a:pt x="1284923" y="169888"/>
                  <a:pt x="1297057" y="166421"/>
                </a:cubicBezTo>
                <a:cubicBezTo>
                  <a:pt x="1309192" y="162954"/>
                  <a:pt x="1320260" y="159020"/>
                  <a:pt x="1330262" y="154619"/>
                </a:cubicBezTo>
                <a:cubicBezTo>
                  <a:pt x="1321461" y="149952"/>
                  <a:pt x="1314060" y="144785"/>
                  <a:pt x="1308059" y="139117"/>
                </a:cubicBezTo>
                <a:cubicBezTo>
                  <a:pt x="1302058" y="133450"/>
                  <a:pt x="1296724" y="127149"/>
                  <a:pt x="1292057" y="120215"/>
                </a:cubicBezTo>
                <a:lnTo>
                  <a:pt x="1287456" y="120215"/>
                </a:lnTo>
                <a:cubicBezTo>
                  <a:pt x="1281722" y="128616"/>
                  <a:pt x="1275055" y="136717"/>
                  <a:pt x="1267454" y="144518"/>
                </a:cubicBezTo>
                <a:cubicBezTo>
                  <a:pt x="1259853" y="152319"/>
                  <a:pt x="1251118" y="160220"/>
                  <a:pt x="1241251" y="168221"/>
                </a:cubicBezTo>
                <a:lnTo>
                  <a:pt x="1237650" y="162620"/>
                </a:lnTo>
                <a:cubicBezTo>
                  <a:pt x="1251519" y="151686"/>
                  <a:pt x="1263153" y="140551"/>
                  <a:pt x="1272554" y="129216"/>
                </a:cubicBezTo>
                <a:cubicBezTo>
                  <a:pt x="1281956" y="117881"/>
                  <a:pt x="1289390" y="105613"/>
                  <a:pt x="1294857" y="92411"/>
                </a:cubicBezTo>
                <a:lnTo>
                  <a:pt x="1246851" y="92411"/>
                </a:lnTo>
                <a:lnTo>
                  <a:pt x="1246851" y="86611"/>
                </a:lnTo>
                <a:lnTo>
                  <a:pt x="1297258" y="86611"/>
                </a:lnTo>
                <a:cubicBezTo>
                  <a:pt x="1298324" y="83544"/>
                  <a:pt x="1299324" y="80410"/>
                  <a:pt x="1300258" y="77210"/>
                </a:cubicBezTo>
                <a:cubicBezTo>
                  <a:pt x="1301191" y="74009"/>
                  <a:pt x="1302058" y="70742"/>
                  <a:pt x="1302858" y="67408"/>
                </a:cubicBezTo>
                <a:close/>
                <a:moveTo>
                  <a:pt x="1064305" y="67408"/>
                </a:moveTo>
                <a:lnTo>
                  <a:pt x="1064305" y="130416"/>
                </a:lnTo>
                <a:lnTo>
                  <a:pt x="1123112" y="130416"/>
                </a:lnTo>
                <a:lnTo>
                  <a:pt x="1123112" y="67408"/>
                </a:lnTo>
                <a:close/>
                <a:moveTo>
                  <a:pt x="304962" y="62008"/>
                </a:moveTo>
                <a:lnTo>
                  <a:pt x="304962" y="91411"/>
                </a:lnTo>
                <a:lnTo>
                  <a:pt x="360169" y="91411"/>
                </a:lnTo>
                <a:lnTo>
                  <a:pt x="360169" y="62008"/>
                </a:lnTo>
                <a:close/>
                <a:moveTo>
                  <a:pt x="243355" y="62008"/>
                </a:moveTo>
                <a:lnTo>
                  <a:pt x="243355" y="91411"/>
                </a:lnTo>
                <a:lnTo>
                  <a:pt x="298161" y="91411"/>
                </a:lnTo>
                <a:lnTo>
                  <a:pt x="298161" y="62008"/>
                </a:lnTo>
                <a:close/>
                <a:moveTo>
                  <a:pt x="4024941" y="60808"/>
                </a:moveTo>
                <a:lnTo>
                  <a:pt x="4031342" y="63608"/>
                </a:lnTo>
                <a:cubicBezTo>
                  <a:pt x="4026542" y="76676"/>
                  <a:pt x="4020908" y="88344"/>
                  <a:pt x="4014440" y="98612"/>
                </a:cubicBezTo>
                <a:cubicBezTo>
                  <a:pt x="4007972" y="108880"/>
                  <a:pt x="4000338" y="118348"/>
                  <a:pt x="3991537" y="127016"/>
                </a:cubicBezTo>
                <a:cubicBezTo>
                  <a:pt x="4001805" y="136084"/>
                  <a:pt x="4013773" y="144118"/>
                  <a:pt x="4027441" y="151119"/>
                </a:cubicBezTo>
                <a:cubicBezTo>
                  <a:pt x="4041110" y="158120"/>
                  <a:pt x="4057078" y="164754"/>
                  <a:pt x="4075348" y="171021"/>
                </a:cubicBezTo>
                <a:lnTo>
                  <a:pt x="4072147" y="178422"/>
                </a:lnTo>
                <a:cubicBezTo>
                  <a:pt x="4053478" y="171621"/>
                  <a:pt x="4037143" y="164554"/>
                  <a:pt x="4023141" y="157220"/>
                </a:cubicBezTo>
                <a:cubicBezTo>
                  <a:pt x="4009139" y="149885"/>
                  <a:pt x="3996804" y="141418"/>
                  <a:pt x="3986136" y="131816"/>
                </a:cubicBezTo>
                <a:cubicBezTo>
                  <a:pt x="3975735" y="141018"/>
                  <a:pt x="3963467" y="149485"/>
                  <a:pt x="3949332" y="157220"/>
                </a:cubicBezTo>
                <a:cubicBezTo>
                  <a:pt x="3935197" y="164954"/>
                  <a:pt x="3918528" y="172555"/>
                  <a:pt x="3899326" y="180022"/>
                </a:cubicBezTo>
                <a:lnTo>
                  <a:pt x="3896125" y="172822"/>
                </a:lnTo>
                <a:cubicBezTo>
                  <a:pt x="3914794" y="165754"/>
                  <a:pt x="3931030" y="158520"/>
                  <a:pt x="3944831" y="151119"/>
                </a:cubicBezTo>
                <a:cubicBezTo>
                  <a:pt x="3958633" y="143718"/>
                  <a:pt x="3970668" y="135617"/>
                  <a:pt x="3980936" y="126816"/>
                </a:cubicBezTo>
                <a:cubicBezTo>
                  <a:pt x="3972268" y="118415"/>
                  <a:pt x="3964734" y="109080"/>
                  <a:pt x="3958333" y="98812"/>
                </a:cubicBezTo>
                <a:cubicBezTo>
                  <a:pt x="3951932" y="88544"/>
                  <a:pt x="3946198" y="76876"/>
                  <a:pt x="3941130" y="63808"/>
                </a:cubicBezTo>
                <a:lnTo>
                  <a:pt x="3947732" y="61008"/>
                </a:lnTo>
                <a:cubicBezTo>
                  <a:pt x="3952532" y="73676"/>
                  <a:pt x="3958033" y="84977"/>
                  <a:pt x="3964234" y="94912"/>
                </a:cubicBezTo>
                <a:cubicBezTo>
                  <a:pt x="3970434" y="104846"/>
                  <a:pt x="3977735" y="113881"/>
                  <a:pt x="3986136" y="122015"/>
                </a:cubicBezTo>
                <a:cubicBezTo>
                  <a:pt x="3994938" y="113614"/>
                  <a:pt x="4002438" y="104446"/>
                  <a:pt x="4008639" y="94512"/>
                </a:cubicBezTo>
                <a:cubicBezTo>
                  <a:pt x="4014840" y="84577"/>
                  <a:pt x="4020274" y="73342"/>
                  <a:pt x="4024941" y="60808"/>
                </a:cubicBezTo>
                <a:close/>
                <a:moveTo>
                  <a:pt x="3396291" y="60808"/>
                </a:moveTo>
                <a:lnTo>
                  <a:pt x="3402692" y="63608"/>
                </a:lnTo>
                <a:cubicBezTo>
                  <a:pt x="3397892" y="76676"/>
                  <a:pt x="3392258" y="88344"/>
                  <a:pt x="3385790" y="98612"/>
                </a:cubicBezTo>
                <a:cubicBezTo>
                  <a:pt x="3379322" y="108880"/>
                  <a:pt x="3371688" y="118348"/>
                  <a:pt x="3362887" y="127016"/>
                </a:cubicBezTo>
                <a:cubicBezTo>
                  <a:pt x="3373155" y="136084"/>
                  <a:pt x="3385123" y="144118"/>
                  <a:pt x="3398791" y="151119"/>
                </a:cubicBezTo>
                <a:cubicBezTo>
                  <a:pt x="3412460" y="158120"/>
                  <a:pt x="3428428" y="164754"/>
                  <a:pt x="3446698" y="171021"/>
                </a:cubicBezTo>
                <a:lnTo>
                  <a:pt x="3443497" y="178422"/>
                </a:lnTo>
                <a:cubicBezTo>
                  <a:pt x="3424828" y="171621"/>
                  <a:pt x="3408493" y="164554"/>
                  <a:pt x="3394491" y="157220"/>
                </a:cubicBezTo>
                <a:cubicBezTo>
                  <a:pt x="3380489" y="149885"/>
                  <a:pt x="3368154" y="141418"/>
                  <a:pt x="3357486" y="131816"/>
                </a:cubicBezTo>
                <a:cubicBezTo>
                  <a:pt x="3347085" y="141018"/>
                  <a:pt x="3334817" y="149485"/>
                  <a:pt x="3320682" y="157220"/>
                </a:cubicBezTo>
                <a:cubicBezTo>
                  <a:pt x="3306547" y="164954"/>
                  <a:pt x="3289878" y="172555"/>
                  <a:pt x="3270675" y="180022"/>
                </a:cubicBezTo>
                <a:lnTo>
                  <a:pt x="3267475" y="172822"/>
                </a:lnTo>
                <a:cubicBezTo>
                  <a:pt x="3286144" y="165754"/>
                  <a:pt x="3302380" y="158520"/>
                  <a:pt x="3316181" y="151119"/>
                </a:cubicBezTo>
                <a:cubicBezTo>
                  <a:pt x="3329983" y="143718"/>
                  <a:pt x="3342018" y="135617"/>
                  <a:pt x="3352286" y="126816"/>
                </a:cubicBezTo>
                <a:cubicBezTo>
                  <a:pt x="3343618" y="118415"/>
                  <a:pt x="3336084" y="109080"/>
                  <a:pt x="3329683" y="98812"/>
                </a:cubicBezTo>
                <a:cubicBezTo>
                  <a:pt x="3323282" y="88544"/>
                  <a:pt x="3317548" y="76876"/>
                  <a:pt x="3312480" y="63808"/>
                </a:cubicBezTo>
                <a:lnTo>
                  <a:pt x="3319082" y="61008"/>
                </a:lnTo>
                <a:cubicBezTo>
                  <a:pt x="3323882" y="73676"/>
                  <a:pt x="3329383" y="84977"/>
                  <a:pt x="3335584" y="94912"/>
                </a:cubicBezTo>
                <a:cubicBezTo>
                  <a:pt x="3341784" y="104846"/>
                  <a:pt x="3349085" y="113881"/>
                  <a:pt x="3357486" y="122015"/>
                </a:cubicBezTo>
                <a:cubicBezTo>
                  <a:pt x="3366288" y="113614"/>
                  <a:pt x="3373788" y="104446"/>
                  <a:pt x="3379989" y="94512"/>
                </a:cubicBezTo>
                <a:cubicBezTo>
                  <a:pt x="3386190" y="84577"/>
                  <a:pt x="3391624" y="73342"/>
                  <a:pt x="3396291" y="60808"/>
                </a:cubicBezTo>
                <a:close/>
                <a:moveTo>
                  <a:pt x="2152612" y="60808"/>
                </a:moveTo>
                <a:lnTo>
                  <a:pt x="2152612" y="91011"/>
                </a:lnTo>
                <a:lnTo>
                  <a:pt x="2204218" y="91011"/>
                </a:lnTo>
                <a:lnTo>
                  <a:pt x="2204218" y="60808"/>
                </a:lnTo>
                <a:close/>
                <a:moveTo>
                  <a:pt x="2094005" y="60808"/>
                </a:moveTo>
                <a:lnTo>
                  <a:pt x="2094005" y="91011"/>
                </a:lnTo>
                <a:lnTo>
                  <a:pt x="2145811" y="91011"/>
                </a:lnTo>
                <a:lnTo>
                  <a:pt x="2145811" y="60808"/>
                </a:lnTo>
                <a:close/>
                <a:moveTo>
                  <a:pt x="1057504" y="60607"/>
                </a:moveTo>
                <a:lnTo>
                  <a:pt x="1129913" y="60607"/>
                </a:lnTo>
                <a:lnTo>
                  <a:pt x="1129913" y="137017"/>
                </a:lnTo>
                <a:lnTo>
                  <a:pt x="1057504" y="137017"/>
                </a:lnTo>
                <a:close/>
                <a:moveTo>
                  <a:pt x="2536632" y="60007"/>
                </a:moveTo>
                <a:cubicBezTo>
                  <a:pt x="2529564" y="60007"/>
                  <a:pt x="2523663" y="60841"/>
                  <a:pt x="2518929" y="62508"/>
                </a:cubicBezTo>
                <a:cubicBezTo>
                  <a:pt x="2514195" y="64175"/>
                  <a:pt x="2510428" y="66875"/>
                  <a:pt x="2507628" y="70609"/>
                </a:cubicBezTo>
                <a:cubicBezTo>
                  <a:pt x="2504827" y="74343"/>
                  <a:pt x="2502861" y="79243"/>
                  <a:pt x="2501727" y="85311"/>
                </a:cubicBezTo>
                <a:cubicBezTo>
                  <a:pt x="2500594" y="91378"/>
                  <a:pt x="2500027" y="98879"/>
                  <a:pt x="2500027" y="107813"/>
                </a:cubicBezTo>
                <a:cubicBezTo>
                  <a:pt x="2500027" y="116748"/>
                  <a:pt x="2500594" y="124249"/>
                  <a:pt x="2501727" y="130316"/>
                </a:cubicBezTo>
                <a:cubicBezTo>
                  <a:pt x="2502861" y="136384"/>
                  <a:pt x="2504827" y="141284"/>
                  <a:pt x="2507628" y="145018"/>
                </a:cubicBezTo>
                <a:cubicBezTo>
                  <a:pt x="2510428" y="148752"/>
                  <a:pt x="2514195" y="151452"/>
                  <a:pt x="2518929" y="153119"/>
                </a:cubicBezTo>
                <a:cubicBezTo>
                  <a:pt x="2523663" y="154786"/>
                  <a:pt x="2529564" y="155619"/>
                  <a:pt x="2536632" y="155619"/>
                </a:cubicBezTo>
                <a:cubicBezTo>
                  <a:pt x="2543832" y="155619"/>
                  <a:pt x="2549800" y="154786"/>
                  <a:pt x="2554534" y="153119"/>
                </a:cubicBezTo>
                <a:cubicBezTo>
                  <a:pt x="2559268" y="151452"/>
                  <a:pt x="2563035" y="148752"/>
                  <a:pt x="2565835" y="145018"/>
                </a:cubicBezTo>
                <a:cubicBezTo>
                  <a:pt x="2568635" y="141284"/>
                  <a:pt x="2570636" y="136384"/>
                  <a:pt x="2571836" y="130316"/>
                </a:cubicBezTo>
                <a:cubicBezTo>
                  <a:pt x="2573036" y="124249"/>
                  <a:pt x="2573636" y="116748"/>
                  <a:pt x="2573636" y="107813"/>
                </a:cubicBezTo>
                <a:cubicBezTo>
                  <a:pt x="2573636" y="98879"/>
                  <a:pt x="2573036" y="91378"/>
                  <a:pt x="2571836" y="85311"/>
                </a:cubicBezTo>
                <a:cubicBezTo>
                  <a:pt x="2570636" y="79243"/>
                  <a:pt x="2568602" y="74343"/>
                  <a:pt x="2565735" y="70609"/>
                </a:cubicBezTo>
                <a:cubicBezTo>
                  <a:pt x="2562868" y="66875"/>
                  <a:pt x="2559068" y="64175"/>
                  <a:pt x="2554334" y="62508"/>
                </a:cubicBezTo>
                <a:cubicBezTo>
                  <a:pt x="2549600" y="60841"/>
                  <a:pt x="2543699" y="60007"/>
                  <a:pt x="2536632" y="60007"/>
                </a:cubicBezTo>
                <a:close/>
                <a:moveTo>
                  <a:pt x="2954226" y="53807"/>
                </a:moveTo>
                <a:lnTo>
                  <a:pt x="2963228" y="53807"/>
                </a:lnTo>
                <a:lnTo>
                  <a:pt x="2963228" y="161820"/>
                </a:lnTo>
                <a:lnTo>
                  <a:pt x="2954226" y="161820"/>
                </a:lnTo>
                <a:close/>
                <a:moveTo>
                  <a:pt x="2595325" y="53807"/>
                </a:moveTo>
                <a:lnTo>
                  <a:pt x="2604326" y="53807"/>
                </a:lnTo>
                <a:lnTo>
                  <a:pt x="2630929" y="151819"/>
                </a:lnTo>
                <a:lnTo>
                  <a:pt x="2632129" y="151819"/>
                </a:lnTo>
                <a:lnTo>
                  <a:pt x="2663933" y="53807"/>
                </a:lnTo>
                <a:lnTo>
                  <a:pt x="2675534" y="53807"/>
                </a:lnTo>
                <a:lnTo>
                  <a:pt x="2707939" y="151819"/>
                </a:lnTo>
                <a:lnTo>
                  <a:pt x="2709139" y="151819"/>
                </a:lnTo>
                <a:lnTo>
                  <a:pt x="2735942" y="53807"/>
                </a:lnTo>
                <a:lnTo>
                  <a:pt x="2744543" y="53807"/>
                </a:lnTo>
                <a:lnTo>
                  <a:pt x="2714139" y="161820"/>
                </a:lnTo>
                <a:lnTo>
                  <a:pt x="2703138" y="161820"/>
                </a:lnTo>
                <a:lnTo>
                  <a:pt x="2670334" y="63208"/>
                </a:lnTo>
                <a:lnTo>
                  <a:pt x="2669134" y="63208"/>
                </a:lnTo>
                <a:lnTo>
                  <a:pt x="2636330" y="161820"/>
                </a:lnTo>
                <a:lnTo>
                  <a:pt x="2625128" y="161820"/>
                </a:lnTo>
                <a:close/>
                <a:moveTo>
                  <a:pt x="3031255" y="51806"/>
                </a:moveTo>
                <a:cubicBezTo>
                  <a:pt x="3037122" y="51806"/>
                  <a:pt x="3042590" y="52173"/>
                  <a:pt x="3047657" y="52907"/>
                </a:cubicBezTo>
                <a:cubicBezTo>
                  <a:pt x="3052724" y="53640"/>
                  <a:pt x="3056592" y="54473"/>
                  <a:pt x="3059258" y="55407"/>
                </a:cubicBezTo>
                <a:lnTo>
                  <a:pt x="3058658" y="64208"/>
                </a:lnTo>
                <a:cubicBezTo>
                  <a:pt x="3055325" y="63008"/>
                  <a:pt x="3051191" y="62008"/>
                  <a:pt x="3046257" y="61208"/>
                </a:cubicBezTo>
                <a:cubicBezTo>
                  <a:pt x="3041323" y="60407"/>
                  <a:pt x="3036322" y="60007"/>
                  <a:pt x="3031255" y="60007"/>
                </a:cubicBezTo>
                <a:cubicBezTo>
                  <a:pt x="3023521" y="60007"/>
                  <a:pt x="3017287" y="61574"/>
                  <a:pt x="3012553" y="64708"/>
                </a:cubicBezTo>
                <a:cubicBezTo>
                  <a:pt x="3007819" y="67842"/>
                  <a:pt x="3005452" y="73209"/>
                  <a:pt x="3005452" y="80810"/>
                </a:cubicBezTo>
                <a:cubicBezTo>
                  <a:pt x="3005452" y="84410"/>
                  <a:pt x="3005952" y="87377"/>
                  <a:pt x="3006952" y="89711"/>
                </a:cubicBezTo>
                <a:cubicBezTo>
                  <a:pt x="3007952" y="92045"/>
                  <a:pt x="3009452" y="93978"/>
                  <a:pt x="3011452" y="95512"/>
                </a:cubicBezTo>
                <a:cubicBezTo>
                  <a:pt x="3013453" y="97045"/>
                  <a:pt x="3015920" y="98279"/>
                  <a:pt x="3018854" y="99212"/>
                </a:cubicBezTo>
                <a:cubicBezTo>
                  <a:pt x="3021787" y="100146"/>
                  <a:pt x="3025188" y="101079"/>
                  <a:pt x="3029055" y="102013"/>
                </a:cubicBezTo>
                <a:cubicBezTo>
                  <a:pt x="3034922" y="103480"/>
                  <a:pt x="3039990" y="105046"/>
                  <a:pt x="3044256" y="106713"/>
                </a:cubicBezTo>
                <a:cubicBezTo>
                  <a:pt x="3048524" y="108380"/>
                  <a:pt x="3052024" y="110380"/>
                  <a:pt x="3054758" y="112714"/>
                </a:cubicBezTo>
                <a:cubicBezTo>
                  <a:pt x="3057492" y="115048"/>
                  <a:pt x="3059492" y="117881"/>
                  <a:pt x="3060759" y="121215"/>
                </a:cubicBezTo>
                <a:cubicBezTo>
                  <a:pt x="3062026" y="124549"/>
                  <a:pt x="3062659" y="128616"/>
                  <a:pt x="3062659" y="133417"/>
                </a:cubicBezTo>
                <a:cubicBezTo>
                  <a:pt x="3062659" y="142484"/>
                  <a:pt x="3059725" y="149685"/>
                  <a:pt x="3053858" y="155019"/>
                </a:cubicBezTo>
                <a:cubicBezTo>
                  <a:pt x="3047990" y="160353"/>
                  <a:pt x="3038456" y="163020"/>
                  <a:pt x="3025254" y="163020"/>
                </a:cubicBezTo>
                <a:cubicBezTo>
                  <a:pt x="3019654" y="163020"/>
                  <a:pt x="3014153" y="162754"/>
                  <a:pt x="3008752" y="162220"/>
                </a:cubicBezTo>
                <a:cubicBezTo>
                  <a:pt x="3003352" y="161687"/>
                  <a:pt x="2998518" y="160887"/>
                  <a:pt x="2994250" y="159820"/>
                </a:cubicBezTo>
                <a:lnTo>
                  <a:pt x="2994250" y="151219"/>
                </a:lnTo>
                <a:cubicBezTo>
                  <a:pt x="2998251" y="152286"/>
                  <a:pt x="3002918" y="153152"/>
                  <a:pt x="3008252" y="153819"/>
                </a:cubicBezTo>
                <a:cubicBezTo>
                  <a:pt x="3013586" y="154486"/>
                  <a:pt x="3019254" y="154819"/>
                  <a:pt x="3025254" y="154819"/>
                </a:cubicBezTo>
                <a:cubicBezTo>
                  <a:pt x="3034856" y="154819"/>
                  <a:pt x="3041990" y="153119"/>
                  <a:pt x="3046657" y="149719"/>
                </a:cubicBezTo>
                <a:cubicBezTo>
                  <a:pt x="3051324" y="146318"/>
                  <a:pt x="3053658" y="140884"/>
                  <a:pt x="3053658" y="133417"/>
                </a:cubicBezTo>
                <a:cubicBezTo>
                  <a:pt x="3053658" y="130216"/>
                  <a:pt x="3053291" y="127449"/>
                  <a:pt x="3052558" y="125116"/>
                </a:cubicBezTo>
                <a:cubicBezTo>
                  <a:pt x="3051824" y="122782"/>
                  <a:pt x="3050457" y="120715"/>
                  <a:pt x="3048457" y="118915"/>
                </a:cubicBezTo>
                <a:cubicBezTo>
                  <a:pt x="3046457" y="117115"/>
                  <a:pt x="3043790" y="115514"/>
                  <a:pt x="3040456" y="114114"/>
                </a:cubicBezTo>
                <a:cubicBezTo>
                  <a:pt x="3037122" y="112714"/>
                  <a:pt x="3032855" y="111347"/>
                  <a:pt x="3027655" y="110014"/>
                </a:cubicBezTo>
                <a:cubicBezTo>
                  <a:pt x="3022054" y="108680"/>
                  <a:pt x="3017287" y="107280"/>
                  <a:pt x="3013353" y="105813"/>
                </a:cubicBezTo>
                <a:cubicBezTo>
                  <a:pt x="3009419" y="104346"/>
                  <a:pt x="3006218" y="102546"/>
                  <a:pt x="3003752" y="100412"/>
                </a:cubicBezTo>
                <a:cubicBezTo>
                  <a:pt x="3001284" y="98279"/>
                  <a:pt x="2999451" y="95679"/>
                  <a:pt x="2998251" y="92611"/>
                </a:cubicBezTo>
                <a:cubicBezTo>
                  <a:pt x="2997051" y="89544"/>
                  <a:pt x="2996451" y="85611"/>
                  <a:pt x="2996451" y="80810"/>
                </a:cubicBezTo>
                <a:cubicBezTo>
                  <a:pt x="2996451" y="70942"/>
                  <a:pt x="2999651" y="63641"/>
                  <a:pt x="3006052" y="58907"/>
                </a:cubicBezTo>
                <a:cubicBezTo>
                  <a:pt x="3012453" y="54173"/>
                  <a:pt x="3020854" y="51806"/>
                  <a:pt x="3031255" y="51806"/>
                </a:cubicBezTo>
                <a:close/>
                <a:moveTo>
                  <a:pt x="2818457" y="51806"/>
                </a:moveTo>
                <a:cubicBezTo>
                  <a:pt x="2825258" y="51806"/>
                  <a:pt x="2830925" y="52606"/>
                  <a:pt x="2835459" y="54207"/>
                </a:cubicBezTo>
                <a:cubicBezTo>
                  <a:pt x="2839993" y="55807"/>
                  <a:pt x="2843594" y="58074"/>
                  <a:pt x="2846260" y="61008"/>
                </a:cubicBezTo>
                <a:cubicBezTo>
                  <a:pt x="2848928" y="63941"/>
                  <a:pt x="2850828" y="67542"/>
                  <a:pt x="2851961" y="71809"/>
                </a:cubicBezTo>
                <a:cubicBezTo>
                  <a:pt x="2853095" y="76076"/>
                  <a:pt x="2853662" y="80877"/>
                  <a:pt x="2853662" y="86211"/>
                </a:cubicBezTo>
                <a:lnTo>
                  <a:pt x="2853662" y="161820"/>
                </a:lnTo>
                <a:lnTo>
                  <a:pt x="2844660" y="161820"/>
                </a:lnTo>
                <a:lnTo>
                  <a:pt x="2844660" y="91811"/>
                </a:lnTo>
                <a:cubicBezTo>
                  <a:pt x="2844660" y="86211"/>
                  <a:pt x="2844260" y="81377"/>
                  <a:pt x="2843460" y="77310"/>
                </a:cubicBezTo>
                <a:cubicBezTo>
                  <a:pt x="2842660" y="73242"/>
                  <a:pt x="2841260" y="69942"/>
                  <a:pt x="2839260" y="67408"/>
                </a:cubicBezTo>
                <a:cubicBezTo>
                  <a:pt x="2837259" y="64875"/>
                  <a:pt x="2834492" y="63008"/>
                  <a:pt x="2830958" y="61808"/>
                </a:cubicBezTo>
                <a:cubicBezTo>
                  <a:pt x="2827425" y="60607"/>
                  <a:pt x="2822924" y="60007"/>
                  <a:pt x="2817457" y="60007"/>
                </a:cubicBezTo>
                <a:cubicBezTo>
                  <a:pt x="2813856" y="60007"/>
                  <a:pt x="2810189" y="60341"/>
                  <a:pt x="2806456" y="61008"/>
                </a:cubicBezTo>
                <a:cubicBezTo>
                  <a:pt x="2802722" y="61674"/>
                  <a:pt x="2799221" y="62941"/>
                  <a:pt x="2795954" y="64808"/>
                </a:cubicBezTo>
                <a:cubicBezTo>
                  <a:pt x="2792687" y="66675"/>
                  <a:pt x="2789820" y="69309"/>
                  <a:pt x="2787353" y="72709"/>
                </a:cubicBezTo>
                <a:cubicBezTo>
                  <a:pt x="2784886" y="76109"/>
                  <a:pt x="2783119" y="80543"/>
                  <a:pt x="2782053" y="86011"/>
                </a:cubicBezTo>
                <a:lnTo>
                  <a:pt x="2782053" y="161820"/>
                </a:lnTo>
                <a:lnTo>
                  <a:pt x="2773051" y="161820"/>
                </a:lnTo>
                <a:lnTo>
                  <a:pt x="2773051" y="53807"/>
                </a:lnTo>
                <a:lnTo>
                  <a:pt x="2782053" y="53807"/>
                </a:lnTo>
                <a:lnTo>
                  <a:pt x="2782053" y="72409"/>
                </a:lnTo>
                <a:cubicBezTo>
                  <a:pt x="2782986" y="68675"/>
                  <a:pt x="2784686" y="65475"/>
                  <a:pt x="2787153" y="62808"/>
                </a:cubicBezTo>
                <a:cubicBezTo>
                  <a:pt x="2789620" y="60141"/>
                  <a:pt x="2792554" y="58007"/>
                  <a:pt x="2795954" y="56407"/>
                </a:cubicBezTo>
                <a:cubicBezTo>
                  <a:pt x="2799355" y="54807"/>
                  <a:pt x="2802988" y="53640"/>
                  <a:pt x="2806856" y="52907"/>
                </a:cubicBezTo>
                <a:cubicBezTo>
                  <a:pt x="2810723" y="52173"/>
                  <a:pt x="2814590" y="51806"/>
                  <a:pt x="2818457" y="51806"/>
                </a:cubicBezTo>
                <a:close/>
                <a:moveTo>
                  <a:pt x="2536632" y="51806"/>
                </a:moveTo>
                <a:cubicBezTo>
                  <a:pt x="2544766" y="51806"/>
                  <a:pt x="2551767" y="52740"/>
                  <a:pt x="2557634" y="54607"/>
                </a:cubicBezTo>
                <a:cubicBezTo>
                  <a:pt x="2563501" y="56474"/>
                  <a:pt x="2568335" y="59607"/>
                  <a:pt x="2572136" y="64008"/>
                </a:cubicBezTo>
                <a:cubicBezTo>
                  <a:pt x="2575936" y="68408"/>
                  <a:pt x="2578703" y="74176"/>
                  <a:pt x="2580437" y="81310"/>
                </a:cubicBezTo>
                <a:cubicBezTo>
                  <a:pt x="2582170" y="88444"/>
                  <a:pt x="2583037" y="97279"/>
                  <a:pt x="2583037" y="107813"/>
                </a:cubicBezTo>
                <a:cubicBezTo>
                  <a:pt x="2583037" y="118348"/>
                  <a:pt x="2582170" y="127182"/>
                  <a:pt x="2580437" y="134317"/>
                </a:cubicBezTo>
                <a:cubicBezTo>
                  <a:pt x="2578703" y="141451"/>
                  <a:pt x="2575936" y="147218"/>
                  <a:pt x="2572136" y="151619"/>
                </a:cubicBezTo>
                <a:cubicBezTo>
                  <a:pt x="2568335" y="156019"/>
                  <a:pt x="2563501" y="159153"/>
                  <a:pt x="2557634" y="161020"/>
                </a:cubicBezTo>
                <a:cubicBezTo>
                  <a:pt x="2551767" y="162887"/>
                  <a:pt x="2544766" y="163820"/>
                  <a:pt x="2536632" y="163820"/>
                </a:cubicBezTo>
                <a:cubicBezTo>
                  <a:pt x="2528364" y="163820"/>
                  <a:pt x="2521330" y="162887"/>
                  <a:pt x="2515529" y="161020"/>
                </a:cubicBezTo>
                <a:cubicBezTo>
                  <a:pt x="2509728" y="159153"/>
                  <a:pt x="2504994" y="156019"/>
                  <a:pt x="2501327" y="151619"/>
                </a:cubicBezTo>
                <a:cubicBezTo>
                  <a:pt x="2497660" y="147218"/>
                  <a:pt x="2494960" y="141451"/>
                  <a:pt x="2493226" y="134317"/>
                </a:cubicBezTo>
                <a:cubicBezTo>
                  <a:pt x="2491492" y="127182"/>
                  <a:pt x="2490626" y="118348"/>
                  <a:pt x="2490626" y="107813"/>
                </a:cubicBezTo>
                <a:cubicBezTo>
                  <a:pt x="2490626" y="97279"/>
                  <a:pt x="2491492" y="88444"/>
                  <a:pt x="2493226" y="81310"/>
                </a:cubicBezTo>
                <a:cubicBezTo>
                  <a:pt x="2494960" y="74176"/>
                  <a:pt x="2497660" y="68408"/>
                  <a:pt x="2501327" y="64008"/>
                </a:cubicBezTo>
                <a:cubicBezTo>
                  <a:pt x="2504994" y="59607"/>
                  <a:pt x="2509728" y="56474"/>
                  <a:pt x="2515529" y="54607"/>
                </a:cubicBezTo>
                <a:cubicBezTo>
                  <a:pt x="2521330" y="52740"/>
                  <a:pt x="2528364" y="51806"/>
                  <a:pt x="2536632" y="51806"/>
                </a:cubicBezTo>
                <a:close/>
                <a:moveTo>
                  <a:pt x="457305" y="48806"/>
                </a:moveTo>
                <a:lnTo>
                  <a:pt x="457305" y="73009"/>
                </a:lnTo>
                <a:lnTo>
                  <a:pt x="554717" y="73009"/>
                </a:lnTo>
                <a:lnTo>
                  <a:pt x="554717" y="48806"/>
                </a:lnTo>
                <a:close/>
                <a:moveTo>
                  <a:pt x="1468203" y="43205"/>
                </a:moveTo>
                <a:lnTo>
                  <a:pt x="1468203" y="97412"/>
                </a:lnTo>
                <a:lnTo>
                  <a:pt x="1517009" y="97412"/>
                </a:lnTo>
                <a:lnTo>
                  <a:pt x="1517009" y="43205"/>
                </a:lnTo>
                <a:close/>
                <a:moveTo>
                  <a:pt x="1776641" y="41405"/>
                </a:moveTo>
                <a:cubicBezTo>
                  <a:pt x="1778908" y="45272"/>
                  <a:pt x="1781509" y="49973"/>
                  <a:pt x="1784442" y="55507"/>
                </a:cubicBezTo>
                <a:cubicBezTo>
                  <a:pt x="1787376" y="61041"/>
                  <a:pt x="1790443" y="66942"/>
                  <a:pt x="1793644" y="73209"/>
                </a:cubicBezTo>
                <a:cubicBezTo>
                  <a:pt x="1796844" y="79477"/>
                  <a:pt x="1800077" y="85944"/>
                  <a:pt x="1803345" y="92611"/>
                </a:cubicBezTo>
                <a:cubicBezTo>
                  <a:pt x="1806612" y="99279"/>
                  <a:pt x="1809779" y="105813"/>
                  <a:pt x="1812846" y="112214"/>
                </a:cubicBezTo>
                <a:cubicBezTo>
                  <a:pt x="1815913" y="118615"/>
                  <a:pt x="1818747" y="124649"/>
                  <a:pt x="1821347" y="130316"/>
                </a:cubicBezTo>
                <a:cubicBezTo>
                  <a:pt x="1823947" y="135984"/>
                  <a:pt x="1826114" y="140951"/>
                  <a:pt x="1827848" y="145218"/>
                </a:cubicBezTo>
                <a:lnTo>
                  <a:pt x="1821047" y="148618"/>
                </a:lnTo>
                <a:cubicBezTo>
                  <a:pt x="1819180" y="144218"/>
                  <a:pt x="1816980" y="139151"/>
                  <a:pt x="1814446" y="133417"/>
                </a:cubicBezTo>
                <a:cubicBezTo>
                  <a:pt x="1811912" y="127683"/>
                  <a:pt x="1809145" y="121615"/>
                  <a:pt x="1806145" y="115214"/>
                </a:cubicBezTo>
                <a:cubicBezTo>
                  <a:pt x="1803145" y="108814"/>
                  <a:pt x="1800044" y="102279"/>
                  <a:pt x="1796844" y="95612"/>
                </a:cubicBezTo>
                <a:cubicBezTo>
                  <a:pt x="1793644" y="88944"/>
                  <a:pt x="1790443" y="82477"/>
                  <a:pt x="1787243" y="76209"/>
                </a:cubicBezTo>
                <a:cubicBezTo>
                  <a:pt x="1784042" y="69942"/>
                  <a:pt x="1780975" y="64075"/>
                  <a:pt x="1778042" y="58607"/>
                </a:cubicBezTo>
                <a:cubicBezTo>
                  <a:pt x="1775108" y="53140"/>
                  <a:pt x="1772508" y="48406"/>
                  <a:pt x="1770241" y="44405"/>
                </a:cubicBezTo>
                <a:close/>
                <a:moveTo>
                  <a:pt x="1690631" y="40805"/>
                </a:moveTo>
                <a:lnTo>
                  <a:pt x="1697632" y="42605"/>
                </a:lnTo>
                <a:cubicBezTo>
                  <a:pt x="1695631" y="51140"/>
                  <a:pt x="1693031" y="60074"/>
                  <a:pt x="1689831" y="69409"/>
                </a:cubicBezTo>
                <a:cubicBezTo>
                  <a:pt x="1686630" y="78743"/>
                  <a:pt x="1683130" y="88044"/>
                  <a:pt x="1679329" y="97312"/>
                </a:cubicBezTo>
                <a:cubicBezTo>
                  <a:pt x="1675529" y="106580"/>
                  <a:pt x="1671495" y="115581"/>
                  <a:pt x="1667228" y="124315"/>
                </a:cubicBezTo>
                <a:cubicBezTo>
                  <a:pt x="1662960" y="133050"/>
                  <a:pt x="1658693" y="141084"/>
                  <a:pt x="1654426" y="148418"/>
                </a:cubicBezTo>
                <a:lnTo>
                  <a:pt x="1648225" y="144818"/>
                </a:lnTo>
                <a:cubicBezTo>
                  <a:pt x="1652492" y="137617"/>
                  <a:pt x="1656760" y="129683"/>
                  <a:pt x="1661027" y="121015"/>
                </a:cubicBezTo>
                <a:cubicBezTo>
                  <a:pt x="1665294" y="112347"/>
                  <a:pt x="1669295" y="103446"/>
                  <a:pt x="1673028" y="94312"/>
                </a:cubicBezTo>
                <a:cubicBezTo>
                  <a:pt x="1676762" y="85177"/>
                  <a:pt x="1680163" y="76043"/>
                  <a:pt x="1683230" y="66908"/>
                </a:cubicBezTo>
                <a:cubicBezTo>
                  <a:pt x="1686297" y="57774"/>
                  <a:pt x="1688764" y="49073"/>
                  <a:pt x="1690631" y="40805"/>
                </a:cubicBezTo>
                <a:close/>
                <a:moveTo>
                  <a:pt x="4159482" y="33004"/>
                </a:moveTo>
                <a:cubicBezTo>
                  <a:pt x="4160415" y="35671"/>
                  <a:pt x="4161482" y="38838"/>
                  <a:pt x="4162682" y="42505"/>
                </a:cubicBezTo>
                <a:cubicBezTo>
                  <a:pt x="4163882" y="46172"/>
                  <a:pt x="4165149" y="49973"/>
                  <a:pt x="4166482" y="53907"/>
                </a:cubicBezTo>
                <a:cubicBezTo>
                  <a:pt x="4167816" y="57840"/>
                  <a:pt x="4169050" y="61574"/>
                  <a:pt x="4170183" y="65108"/>
                </a:cubicBezTo>
                <a:cubicBezTo>
                  <a:pt x="4171316" y="68642"/>
                  <a:pt x="4172217" y="71609"/>
                  <a:pt x="4172883" y="74009"/>
                </a:cubicBezTo>
                <a:lnTo>
                  <a:pt x="4217289" y="74009"/>
                </a:lnTo>
                <a:cubicBezTo>
                  <a:pt x="4218222" y="71609"/>
                  <a:pt x="4219389" y="68642"/>
                  <a:pt x="4220790" y="65108"/>
                </a:cubicBezTo>
                <a:cubicBezTo>
                  <a:pt x="4222190" y="61574"/>
                  <a:pt x="4223624" y="57840"/>
                  <a:pt x="4225090" y="53907"/>
                </a:cubicBezTo>
                <a:cubicBezTo>
                  <a:pt x="4226557" y="49973"/>
                  <a:pt x="4227990" y="46172"/>
                  <a:pt x="4229390" y="42505"/>
                </a:cubicBezTo>
                <a:cubicBezTo>
                  <a:pt x="4230791" y="38838"/>
                  <a:pt x="4231958" y="35671"/>
                  <a:pt x="4232891" y="33004"/>
                </a:cubicBezTo>
                <a:close/>
                <a:moveTo>
                  <a:pt x="4828013" y="32004"/>
                </a:moveTo>
                <a:lnTo>
                  <a:pt x="4828013" y="150019"/>
                </a:lnTo>
                <a:lnTo>
                  <a:pt x="4882620" y="150019"/>
                </a:lnTo>
                <a:lnTo>
                  <a:pt x="4882620" y="32004"/>
                </a:lnTo>
                <a:close/>
                <a:moveTo>
                  <a:pt x="2113807" y="28003"/>
                </a:moveTo>
                <a:cubicBezTo>
                  <a:pt x="2106740" y="37071"/>
                  <a:pt x="2098872" y="45739"/>
                  <a:pt x="2090204" y="54007"/>
                </a:cubicBezTo>
                <a:lnTo>
                  <a:pt x="2155612" y="54007"/>
                </a:lnTo>
                <a:cubicBezTo>
                  <a:pt x="2157346" y="52140"/>
                  <a:pt x="2159246" y="50039"/>
                  <a:pt x="2161313" y="47706"/>
                </a:cubicBezTo>
                <a:cubicBezTo>
                  <a:pt x="2163380" y="45372"/>
                  <a:pt x="2165514" y="43039"/>
                  <a:pt x="2167714" y="40705"/>
                </a:cubicBezTo>
                <a:cubicBezTo>
                  <a:pt x="2169914" y="38371"/>
                  <a:pt x="2172014" y="36071"/>
                  <a:pt x="2174015" y="33804"/>
                </a:cubicBezTo>
                <a:cubicBezTo>
                  <a:pt x="2176015" y="31537"/>
                  <a:pt x="2177748" y="29604"/>
                  <a:pt x="2179215" y="28003"/>
                </a:cubicBezTo>
                <a:close/>
                <a:moveTo>
                  <a:pt x="835476" y="27603"/>
                </a:moveTo>
                <a:lnTo>
                  <a:pt x="904885" y="27603"/>
                </a:lnTo>
                <a:lnTo>
                  <a:pt x="904885" y="34404"/>
                </a:lnTo>
                <a:cubicBezTo>
                  <a:pt x="902618" y="47739"/>
                  <a:pt x="899684" y="60207"/>
                  <a:pt x="896084" y="71809"/>
                </a:cubicBezTo>
                <a:cubicBezTo>
                  <a:pt x="892483" y="83410"/>
                  <a:pt x="887883" y="94678"/>
                  <a:pt x="882282" y="105613"/>
                </a:cubicBezTo>
                <a:cubicBezTo>
                  <a:pt x="887883" y="113747"/>
                  <a:pt x="893417" y="121815"/>
                  <a:pt x="898884" y="129816"/>
                </a:cubicBezTo>
                <a:cubicBezTo>
                  <a:pt x="904351" y="137817"/>
                  <a:pt x="909419" y="145351"/>
                  <a:pt x="914086" y="152419"/>
                </a:cubicBezTo>
                <a:lnTo>
                  <a:pt x="908485" y="156820"/>
                </a:lnTo>
                <a:cubicBezTo>
                  <a:pt x="904085" y="150019"/>
                  <a:pt x="899317" y="142851"/>
                  <a:pt x="894183" y="135317"/>
                </a:cubicBezTo>
                <a:cubicBezTo>
                  <a:pt x="889049" y="127783"/>
                  <a:pt x="883882" y="120148"/>
                  <a:pt x="878681" y="112414"/>
                </a:cubicBezTo>
                <a:cubicBezTo>
                  <a:pt x="872947" y="122815"/>
                  <a:pt x="866347" y="133083"/>
                  <a:pt x="858879" y="143218"/>
                </a:cubicBezTo>
                <a:cubicBezTo>
                  <a:pt x="851411" y="153352"/>
                  <a:pt x="842877" y="163687"/>
                  <a:pt x="833276" y="174222"/>
                </a:cubicBezTo>
                <a:lnTo>
                  <a:pt x="828475" y="169221"/>
                </a:lnTo>
                <a:cubicBezTo>
                  <a:pt x="838343" y="158420"/>
                  <a:pt x="847044" y="147885"/>
                  <a:pt x="854578" y="137617"/>
                </a:cubicBezTo>
                <a:cubicBezTo>
                  <a:pt x="862113" y="127349"/>
                  <a:pt x="868680" y="116815"/>
                  <a:pt x="874281" y="106013"/>
                </a:cubicBezTo>
                <a:cubicBezTo>
                  <a:pt x="867613" y="96412"/>
                  <a:pt x="861179" y="87177"/>
                  <a:pt x="854978" y="78310"/>
                </a:cubicBezTo>
                <a:cubicBezTo>
                  <a:pt x="848778" y="69442"/>
                  <a:pt x="843344" y="61674"/>
                  <a:pt x="838676" y="55007"/>
                </a:cubicBezTo>
                <a:lnTo>
                  <a:pt x="844077" y="51006"/>
                </a:lnTo>
                <a:cubicBezTo>
                  <a:pt x="848478" y="57274"/>
                  <a:pt x="853612" y="64575"/>
                  <a:pt x="859479" y="72909"/>
                </a:cubicBezTo>
                <a:cubicBezTo>
                  <a:pt x="865346" y="81243"/>
                  <a:pt x="871480" y="90011"/>
                  <a:pt x="877881" y="99212"/>
                </a:cubicBezTo>
                <a:cubicBezTo>
                  <a:pt x="882682" y="89211"/>
                  <a:pt x="886749" y="78910"/>
                  <a:pt x="890083" y="68308"/>
                </a:cubicBezTo>
                <a:cubicBezTo>
                  <a:pt x="893417" y="57707"/>
                  <a:pt x="896017" y="46406"/>
                  <a:pt x="897884" y="34404"/>
                </a:cubicBezTo>
                <a:lnTo>
                  <a:pt x="835476" y="34404"/>
                </a:lnTo>
                <a:close/>
                <a:moveTo>
                  <a:pt x="262157" y="27603"/>
                </a:moveTo>
                <a:cubicBezTo>
                  <a:pt x="255223" y="37205"/>
                  <a:pt x="247422" y="46406"/>
                  <a:pt x="238754" y="55207"/>
                </a:cubicBezTo>
                <a:lnTo>
                  <a:pt x="308963" y="55207"/>
                </a:lnTo>
                <a:cubicBezTo>
                  <a:pt x="310696" y="53340"/>
                  <a:pt x="312663" y="51173"/>
                  <a:pt x="314863" y="48706"/>
                </a:cubicBezTo>
                <a:cubicBezTo>
                  <a:pt x="317064" y="46239"/>
                  <a:pt x="319331" y="43739"/>
                  <a:pt x="321664" y="41205"/>
                </a:cubicBezTo>
                <a:cubicBezTo>
                  <a:pt x="323998" y="38671"/>
                  <a:pt x="326232" y="36204"/>
                  <a:pt x="328365" y="33804"/>
                </a:cubicBezTo>
                <a:cubicBezTo>
                  <a:pt x="330499" y="31404"/>
                  <a:pt x="332366" y="29337"/>
                  <a:pt x="333966" y="27603"/>
                </a:cubicBezTo>
                <a:close/>
                <a:moveTo>
                  <a:pt x="4821212" y="24803"/>
                </a:moveTo>
                <a:lnTo>
                  <a:pt x="4889420" y="24803"/>
                </a:lnTo>
                <a:lnTo>
                  <a:pt x="4889420" y="173422"/>
                </a:lnTo>
                <a:lnTo>
                  <a:pt x="4882620" y="173422"/>
                </a:lnTo>
                <a:lnTo>
                  <a:pt x="4882620" y="157420"/>
                </a:lnTo>
                <a:lnTo>
                  <a:pt x="4828013" y="157420"/>
                </a:lnTo>
                <a:lnTo>
                  <a:pt x="4828013" y="175022"/>
                </a:lnTo>
                <a:lnTo>
                  <a:pt x="4821212" y="175022"/>
                </a:lnTo>
                <a:close/>
                <a:moveTo>
                  <a:pt x="1928784" y="24403"/>
                </a:moveTo>
                <a:lnTo>
                  <a:pt x="1921783" y="85211"/>
                </a:lnTo>
                <a:lnTo>
                  <a:pt x="1996793" y="85211"/>
                </a:lnTo>
                <a:lnTo>
                  <a:pt x="2000193" y="24403"/>
                </a:lnTo>
                <a:close/>
                <a:moveTo>
                  <a:pt x="4309100" y="23803"/>
                </a:moveTo>
                <a:lnTo>
                  <a:pt x="4373308" y="23803"/>
                </a:lnTo>
                <a:lnTo>
                  <a:pt x="4373308" y="30604"/>
                </a:lnTo>
                <a:lnTo>
                  <a:pt x="4344305" y="30604"/>
                </a:lnTo>
                <a:lnTo>
                  <a:pt x="4344305" y="79410"/>
                </a:lnTo>
                <a:lnTo>
                  <a:pt x="4370508" y="79410"/>
                </a:lnTo>
                <a:lnTo>
                  <a:pt x="4370508" y="86211"/>
                </a:lnTo>
                <a:lnTo>
                  <a:pt x="4344305" y="86211"/>
                </a:lnTo>
                <a:lnTo>
                  <a:pt x="4344305" y="146618"/>
                </a:lnTo>
                <a:cubicBezTo>
                  <a:pt x="4349372" y="145418"/>
                  <a:pt x="4354273" y="144251"/>
                  <a:pt x="4359007" y="143118"/>
                </a:cubicBezTo>
                <a:cubicBezTo>
                  <a:pt x="4363740" y="141984"/>
                  <a:pt x="4367908" y="140951"/>
                  <a:pt x="4371508" y="140017"/>
                </a:cubicBezTo>
                <a:lnTo>
                  <a:pt x="4371708" y="143418"/>
                </a:lnTo>
                <a:lnTo>
                  <a:pt x="4372108" y="146618"/>
                </a:lnTo>
                <a:cubicBezTo>
                  <a:pt x="4367974" y="147685"/>
                  <a:pt x="4363007" y="148919"/>
                  <a:pt x="4357206" y="150319"/>
                </a:cubicBezTo>
                <a:cubicBezTo>
                  <a:pt x="4351406" y="151719"/>
                  <a:pt x="4345405" y="153119"/>
                  <a:pt x="4339204" y="154519"/>
                </a:cubicBezTo>
                <a:cubicBezTo>
                  <a:pt x="4333004" y="155919"/>
                  <a:pt x="4326936" y="157286"/>
                  <a:pt x="4321002" y="158620"/>
                </a:cubicBezTo>
                <a:cubicBezTo>
                  <a:pt x="4315068" y="159953"/>
                  <a:pt x="4310034" y="161020"/>
                  <a:pt x="4305900" y="161820"/>
                </a:cubicBezTo>
                <a:lnTo>
                  <a:pt x="4304900" y="155219"/>
                </a:lnTo>
                <a:cubicBezTo>
                  <a:pt x="4309167" y="154419"/>
                  <a:pt x="4314134" y="153419"/>
                  <a:pt x="4319802" y="152219"/>
                </a:cubicBezTo>
                <a:cubicBezTo>
                  <a:pt x="4325470" y="151019"/>
                  <a:pt x="4331304" y="149685"/>
                  <a:pt x="4337304" y="148218"/>
                </a:cubicBezTo>
                <a:lnTo>
                  <a:pt x="4337304" y="86211"/>
                </a:lnTo>
                <a:lnTo>
                  <a:pt x="4310901" y="86211"/>
                </a:lnTo>
                <a:lnTo>
                  <a:pt x="4310901" y="79410"/>
                </a:lnTo>
                <a:lnTo>
                  <a:pt x="4337304" y="79410"/>
                </a:lnTo>
                <a:lnTo>
                  <a:pt x="4337304" y="30604"/>
                </a:lnTo>
                <a:lnTo>
                  <a:pt x="4309100" y="30604"/>
                </a:lnTo>
                <a:close/>
                <a:moveTo>
                  <a:pt x="1272254" y="23803"/>
                </a:moveTo>
                <a:cubicBezTo>
                  <a:pt x="1274921" y="26603"/>
                  <a:pt x="1277989" y="30170"/>
                  <a:pt x="1281456" y="34504"/>
                </a:cubicBezTo>
                <a:cubicBezTo>
                  <a:pt x="1284923" y="38838"/>
                  <a:pt x="1287990" y="43072"/>
                  <a:pt x="1290657" y="47206"/>
                </a:cubicBezTo>
                <a:lnTo>
                  <a:pt x="1285456" y="50406"/>
                </a:lnTo>
                <a:cubicBezTo>
                  <a:pt x="1282922" y="46672"/>
                  <a:pt x="1279989" y="42605"/>
                  <a:pt x="1276655" y="38205"/>
                </a:cubicBezTo>
                <a:cubicBezTo>
                  <a:pt x="1273321" y="33804"/>
                  <a:pt x="1270188" y="30070"/>
                  <a:pt x="1267254" y="27003"/>
                </a:cubicBezTo>
                <a:close/>
                <a:moveTo>
                  <a:pt x="1384869" y="21603"/>
                </a:moveTo>
                <a:lnTo>
                  <a:pt x="1390269" y="25003"/>
                </a:lnTo>
                <a:cubicBezTo>
                  <a:pt x="1388936" y="27003"/>
                  <a:pt x="1387336" y="29204"/>
                  <a:pt x="1385468" y="31604"/>
                </a:cubicBezTo>
                <a:cubicBezTo>
                  <a:pt x="1383602" y="34004"/>
                  <a:pt x="1381635" y="36471"/>
                  <a:pt x="1379568" y="39005"/>
                </a:cubicBezTo>
                <a:cubicBezTo>
                  <a:pt x="1377501" y="41538"/>
                  <a:pt x="1375434" y="44039"/>
                  <a:pt x="1373367" y="46506"/>
                </a:cubicBezTo>
                <a:cubicBezTo>
                  <a:pt x="1371300" y="48973"/>
                  <a:pt x="1369333" y="51206"/>
                  <a:pt x="1367466" y="53207"/>
                </a:cubicBezTo>
                <a:lnTo>
                  <a:pt x="1404271" y="53207"/>
                </a:lnTo>
                <a:lnTo>
                  <a:pt x="1404271" y="78410"/>
                </a:lnTo>
                <a:lnTo>
                  <a:pt x="1397470" y="78410"/>
                </a:lnTo>
                <a:lnTo>
                  <a:pt x="1397470" y="59207"/>
                </a:lnTo>
                <a:lnTo>
                  <a:pt x="1259053" y="59207"/>
                </a:lnTo>
                <a:lnTo>
                  <a:pt x="1259053" y="78210"/>
                </a:lnTo>
                <a:lnTo>
                  <a:pt x="1252252" y="78210"/>
                </a:lnTo>
                <a:lnTo>
                  <a:pt x="1252252" y="53207"/>
                </a:lnTo>
                <a:lnTo>
                  <a:pt x="1359065" y="53207"/>
                </a:lnTo>
                <a:cubicBezTo>
                  <a:pt x="1360932" y="51206"/>
                  <a:pt x="1363066" y="48873"/>
                  <a:pt x="1365466" y="46206"/>
                </a:cubicBezTo>
                <a:cubicBezTo>
                  <a:pt x="1367866" y="43539"/>
                  <a:pt x="1370267" y="40738"/>
                  <a:pt x="1372667" y="37805"/>
                </a:cubicBezTo>
                <a:cubicBezTo>
                  <a:pt x="1375067" y="34871"/>
                  <a:pt x="1377334" y="32004"/>
                  <a:pt x="1379468" y="29204"/>
                </a:cubicBezTo>
                <a:cubicBezTo>
                  <a:pt x="1381601" y="26403"/>
                  <a:pt x="1383402" y="23870"/>
                  <a:pt x="1384869" y="21603"/>
                </a:cubicBezTo>
                <a:close/>
                <a:moveTo>
                  <a:pt x="1322661" y="21603"/>
                </a:moveTo>
                <a:cubicBezTo>
                  <a:pt x="1323994" y="23203"/>
                  <a:pt x="1325428" y="25036"/>
                  <a:pt x="1326961" y="27103"/>
                </a:cubicBezTo>
                <a:cubicBezTo>
                  <a:pt x="1328495" y="29170"/>
                  <a:pt x="1330028" y="31370"/>
                  <a:pt x="1331562" y="33704"/>
                </a:cubicBezTo>
                <a:cubicBezTo>
                  <a:pt x="1333095" y="36038"/>
                  <a:pt x="1334596" y="38338"/>
                  <a:pt x="1336062" y="40605"/>
                </a:cubicBezTo>
                <a:cubicBezTo>
                  <a:pt x="1337529" y="42872"/>
                  <a:pt x="1338863" y="45006"/>
                  <a:pt x="1340063" y="47006"/>
                </a:cubicBezTo>
                <a:lnTo>
                  <a:pt x="1334662" y="50406"/>
                </a:lnTo>
                <a:cubicBezTo>
                  <a:pt x="1333462" y="48406"/>
                  <a:pt x="1332129" y="46272"/>
                  <a:pt x="1330662" y="44005"/>
                </a:cubicBezTo>
                <a:cubicBezTo>
                  <a:pt x="1329195" y="41738"/>
                  <a:pt x="1327695" y="39472"/>
                  <a:pt x="1326161" y="37205"/>
                </a:cubicBezTo>
                <a:cubicBezTo>
                  <a:pt x="1324628" y="34938"/>
                  <a:pt x="1323094" y="32771"/>
                  <a:pt x="1321561" y="30704"/>
                </a:cubicBezTo>
                <a:cubicBezTo>
                  <a:pt x="1320027" y="28637"/>
                  <a:pt x="1318660" y="26803"/>
                  <a:pt x="1317460" y="25203"/>
                </a:cubicBezTo>
                <a:close/>
                <a:moveTo>
                  <a:pt x="2394309" y="21003"/>
                </a:moveTo>
                <a:cubicBezTo>
                  <a:pt x="2400710" y="21003"/>
                  <a:pt x="2406077" y="21303"/>
                  <a:pt x="2410411" y="21903"/>
                </a:cubicBezTo>
                <a:cubicBezTo>
                  <a:pt x="2414745" y="22503"/>
                  <a:pt x="2418912" y="23403"/>
                  <a:pt x="2422913" y="24603"/>
                </a:cubicBezTo>
                <a:lnTo>
                  <a:pt x="2422913" y="34004"/>
                </a:lnTo>
                <a:cubicBezTo>
                  <a:pt x="2419045" y="32671"/>
                  <a:pt x="2414878" y="31604"/>
                  <a:pt x="2410411" y="30804"/>
                </a:cubicBezTo>
                <a:cubicBezTo>
                  <a:pt x="2405944" y="30004"/>
                  <a:pt x="2400510" y="29604"/>
                  <a:pt x="2394109" y="29604"/>
                </a:cubicBezTo>
                <a:cubicBezTo>
                  <a:pt x="2385575" y="29604"/>
                  <a:pt x="2377974" y="30704"/>
                  <a:pt x="2371306" y="32904"/>
                </a:cubicBezTo>
                <a:cubicBezTo>
                  <a:pt x="2364639" y="35104"/>
                  <a:pt x="2359005" y="38671"/>
                  <a:pt x="2354404" y="43605"/>
                </a:cubicBezTo>
                <a:cubicBezTo>
                  <a:pt x="2349803" y="48539"/>
                  <a:pt x="2346303" y="55007"/>
                  <a:pt x="2343903" y="63008"/>
                </a:cubicBezTo>
                <a:cubicBezTo>
                  <a:pt x="2341502" y="71009"/>
                  <a:pt x="2340302" y="80810"/>
                  <a:pt x="2340302" y="92411"/>
                </a:cubicBezTo>
                <a:cubicBezTo>
                  <a:pt x="2340302" y="104813"/>
                  <a:pt x="2341469" y="115081"/>
                  <a:pt x="2343803" y="123215"/>
                </a:cubicBezTo>
                <a:cubicBezTo>
                  <a:pt x="2346136" y="131350"/>
                  <a:pt x="2349503" y="137784"/>
                  <a:pt x="2353904" y="142518"/>
                </a:cubicBezTo>
                <a:cubicBezTo>
                  <a:pt x="2358304" y="147252"/>
                  <a:pt x="2363638" y="150552"/>
                  <a:pt x="2369906" y="152419"/>
                </a:cubicBezTo>
                <a:cubicBezTo>
                  <a:pt x="2376173" y="154286"/>
                  <a:pt x="2383308" y="155219"/>
                  <a:pt x="2391308" y="155219"/>
                </a:cubicBezTo>
                <a:cubicBezTo>
                  <a:pt x="2398243" y="155219"/>
                  <a:pt x="2404177" y="154719"/>
                  <a:pt x="2409111" y="153719"/>
                </a:cubicBezTo>
                <a:cubicBezTo>
                  <a:pt x="2414045" y="152719"/>
                  <a:pt x="2419179" y="151219"/>
                  <a:pt x="2424513" y="149219"/>
                </a:cubicBezTo>
                <a:lnTo>
                  <a:pt x="2424513" y="157620"/>
                </a:lnTo>
                <a:cubicBezTo>
                  <a:pt x="2420112" y="159486"/>
                  <a:pt x="2415178" y="160987"/>
                  <a:pt x="2409711" y="162120"/>
                </a:cubicBezTo>
                <a:cubicBezTo>
                  <a:pt x="2404243" y="163254"/>
                  <a:pt x="2398043" y="163820"/>
                  <a:pt x="2391109" y="163820"/>
                </a:cubicBezTo>
                <a:cubicBezTo>
                  <a:pt x="2381907" y="163820"/>
                  <a:pt x="2373573" y="162820"/>
                  <a:pt x="2366105" y="160820"/>
                </a:cubicBezTo>
                <a:cubicBezTo>
                  <a:pt x="2358638" y="158820"/>
                  <a:pt x="2352270" y="155186"/>
                  <a:pt x="2347003" y="149919"/>
                </a:cubicBezTo>
                <a:cubicBezTo>
                  <a:pt x="2341736" y="144651"/>
                  <a:pt x="2337668" y="137384"/>
                  <a:pt x="2334801" y="128116"/>
                </a:cubicBezTo>
                <a:cubicBezTo>
                  <a:pt x="2331934" y="118848"/>
                  <a:pt x="2330501" y="106947"/>
                  <a:pt x="2330501" y="92411"/>
                </a:cubicBezTo>
                <a:cubicBezTo>
                  <a:pt x="2330501" y="79076"/>
                  <a:pt x="2332001" y="67842"/>
                  <a:pt x="2335001" y="58707"/>
                </a:cubicBezTo>
                <a:cubicBezTo>
                  <a:pt x="2338002" y="49573"/>
                  <a:pt x="2342236" y="42205"/>
                  <a:pt x="2347703" y="36604"/>
                </a:cubicBezTo>
                <a:cubicBezTo>
                  <a:pt x="2353170" y="31004"/>
                  <a:pt x="2359838" y="27003"/>
                  <a:pt x="2367706" y="24603"/>
                </a:cubicBezTo>
                <a:cubicBezTo>
                  <a:pt x="2375573" y="22203"/>
                  <a:pt x="2384441" y="21003"/>
                  <a:pt x="2394309" y="21003"/>
                </a:cubicBezTo>
                <a:close/>
                <a:moveTo>
                  <a:pt x="5379930" y="20002"/>
                </a:moveTo>
                <a:lnTo>
                  <a:pt x="5379930" y="57607"/>
                </a:lnTo>
                <a:lnTo>
                  <a:pt x="5497944" y="57607"/>
                </a:lnTo>
                <a:lnTo>
                  <a:pt x="5497944" y="20002"/>
                </a:lnTo>
                <a:close/>
                <a:moveTo>
                  <a:pt x="457305" y="18402"/>
                </a:moveTo>
                <a:lnTo>
                  <a:pt x="457305" y="42805"/>
                </a:lnTo>
                <a:lnTo>
                  <a:pt x="554717" y="42805"/>
                </a:lnTo>
                <a:lnTo>
                  <a:pt x="554717" y="18402"/>
                </a:lnTo>
                <a:close/>
                <a:moveTo>
                  <a:pt x="5154378" y="17602"/>
                </a:moveTo>
                <a:lnTo>
                  <a:pt x="5294795" y="17602"/>
                </a:lnTo>
                <a:lnTo>
                  <a:pt x="5294795" y="24403"/>
                </a:lnTo>
                <a:lnTo>
                  <a:pt x="5229387" y="72609"/>
                </a:lnTo>
                <a:lnTo>
                  <a:pt x="5229387" y="89211"/>
                </a:lnTo>
                <a:lnTo>
                  <a:pt x="5311197" y="89211"/>
                </a:lnTo>
                <a:lnTo>
                  <a:pt x="5311197" y="96012"/>
                </a:lnTo>
                <a:lnTo>
                  <a:pt x="5229387" y="96012"/>
                </a:lnTo>
                <a:lnTo>
                  <a:pt x="5229387" y="153219"/>
                </a:lnTo>
                <a:cubicBezTo>
                  <a:pt x="5229387" y="157620"/>
                  <a:pt x="5229054" y="161187"/>
                  <a:pt x="5228387" y="163920"/>
                </a:cubicBezTo>
                <a:cubicBezTo>
                  <a:pt x="5227720" y="166654"/>
                  <a:pt x="5226486" y="168788"/>
                  <a:pt x="5224686" y="170321"/>
                </a:cubicBezTo>
                <a:cubicBezTo>
                  <a:pt x="5222886" y="171855"/>
                  <a:pt x="5220386" y="172922"/>
                  <a:pt x="5217186" y="173522"/>
                </a:cubicBezTo>
                <a:cubicBezTo>
                  <a:pt x="5213985" y="174122"/>
                  <a:pt x="5209918" y="174555"/>
                  <a:pt x="5204984" y="174822"/>
                </a:cubicBezTo>
                <a:lnTo>
                  <a:pt x="5184982" y="175822"/>
                </a:lnTo>
                <a:lnTo>
                  <a:pt x="5182981" y="168621"/>
                </a:lnTo>
                <a:lnTo>
                  <a:pt x="5203384" y="167821"/>
                </a:lnTo>
                <a:cubicBezTo>
                  <a:pt x="5207384" y="167688"/>
                  <a:pt x="5210618" y="167387"/>
                  <a:pt x="5213085" y="166921"/>
                </a:cubicBezTo>
                <a:cubicBezTo>
                  <a:pt x="5215552" y="166454"/>
                  <a:pt x="5217452" y="165654"/>
                  <a:pt x="5218786" y="164520"/>
                </a:cubicBezTo>
                <a:cubicBezTo>
                  <a:pt x="5220120" y="163387"/>
                  <a:pt x="5221020" y="161787"/>
                  <a:pt x="5221486" y="159720"/>
                </a:cubicBezTo>
                <a:cubicBezTo>
                  <a:pt x="5221953" y="157653"/>
                  <a:pt x="5222186" y="154886"/>
                  <a:pt x="5222186" y="151419"/>
                </a:cubicBezTo>
                <a:lnTo>
                  <a:pt x="5222186" y="96012"/>
                </a:lnTo>
                <a:lnTo>
                  <a:pt x="5137976" y="96012"/>
                </a:lnTo>
                <a:lnTo>
                  <a:pt x="5137976" y="89211"/>
                </a:lnTo>
                <a:lnTo>
                  <a:pt x="5222186" y="89211"/>
                </a:lnTo>
                <a:lnTo>
                  <a:pt x="5222186" y="69409"/>
                </a:lnTo>
                <a:lnTo>
                  <a:pt x="5282994" y="24403"/>
                </a:lnTo>
                <a:lnTo>
                  <a:pt x="5154378" y="24403"/>
                </a:lnTo>
                <a:close/>
                <a:moveTo>
                  <a:pt x="3497028" y="17602"/>
                </a:moveTo>
                <a:lnTo>
                  <a:pt x="3637445" y="17602"/>
                </a:lnTo>
                <a:lnTo>
                  <a:pt x="3637445" y="24403"/>
                </a:lnTo>
                <a:lnTo>
                  <a:pt x="3572037" y="72609"/>
                </a:lnTo>
                <a:lnTo>
                  <a:pt x="3572037" y="89211"/>
                </a:lnTo>
                <a:lnTo>
                  <a:pt x="3653847" y="89211"/>
                </a:lnTo>
                <a:lnTo>
                  <a:pt x="3653847" y="96012"/>
                </a:lnTo>
                <a:lnTo>
                  <a:pt x="3572037" y="96012"/>
                </a:lnTo>
                <a:lnTo>
                  <a:pt x="3572037" y="153219"/>
                </a:lnTo>
                <a:cubicBezTo>
                  <a:pt x="3572037" y="157620"/>
                  <a:pt x="3571704" y="161187"/>
                  <a:pt x="3571037" y="163920"/>
                </a:cubicBezTo>
                <a:cubicBezTo>
                  <a:pt x="3570370" y="166654"/>
                  <a:pt x="3569136" y="168788"/>
                  <a:pt x="3567336" y="170321"/>
                </a:cubicBezTo>
                <a:cubicBezTo>
                  <a:pt x="3565536" y="171855"/>
                  <a:pt x="3563036" y="172922"/>
                  <a:pt x="3559835" y="173522"/>
                </a:cubicBezTo>
                <a:cubicBezTo>
                  <a:pt x="3556635" y="174122"/>
                  <a:pt x="3552568" y="174555"/>
                  <a:pt x="3547634" y="174822"/>
                </a:cubicBezTo>
                <a:lnTo>
                  <a:pt x="3527632" y="175822"/>
                </a:lnTo>
                <a:lnTo>
                  <a:pt x="3525631" y="168621"/>
                </a:lnTo>
                <a:lnTo>
                  <a:pt x="3546034" y="167821"/>
                </a:lnTo>
                <a:cubicBezTo>
                  <a:pt x="3550034" y="167688"/>
                  <a:pt x="3553268" y="167387"/>
                  <a:pt x="3555735" y="166921"/>
                </a:cubicBezTo>
                <a:cubicBezTo>
                  <a:pt x="3558202" y="166454"/>
                  <a:pt x="3560102" y="165654"/>
                  <a:pt x="3561436" y="164520"/>
                </a:cubicBezTo>
                <a:cubicBezTo>
                  <a:pt x="3562769" y="163387"/>
                  <a:pt x="3563669" y="161787"/>
                  <a:pt x="3564136" y="159720"/>
                </a:cubicBezTo>
                <a:cubicBezTo>
                  <a:pt x="3564603" y="157653"/>
                  <a:pt x="3564836" y="154886"/>
                  <a:pt x="3564836" y="151419"/>
                </a:cubicBezTo>
                <a:lnTo>
                  <a:pt x="3564836" y="96012"/>
                </a:lnTo>
                <a:lnTo>
                  <a:pt x="3480626" y="96012"/>
                </a:lnTo>
                <a:lnTo>
                  <a:pt x="3480626" y="89211"/>
                </a:lnTo>
                <a:lnTo>
                  <a:pt x="3564836" y="89211"/>
                </a:lnTo>
                <a:lnTo>
                  <a:pt x="3564836" y="69409"/>
                </a:lnTo>
                <a:lnTo>
                  <a:pt x="3625644" y="24403"/>
                </a:lnTo>
                <a:lnTo>
                  <a:pt x="3497028" y="24403"/>
                </a:lnTo>
                <a:close/>
                <a:moveTo>
                  <a:pt x="1874377" y="17402"/>
                </a:moveTo>
                <a:lnTo>
                  <a:pt x="2007594" y="17402"/>
                </a:lnTo>
                <a:lnTo>
                  <a:pt x="1999793" y="161220"/>
                </a:lnTo>
                <a:lnTo>
                  <a:pt x="2036597" y="161220"/>
                </a:lnTo>
                <a:lnTo>
                  <a:pt x="2036597" y="167621"/>
                </a:lnTo>
                <a:lnTo>
                  <a:pt x="1858375" y="167621"/>
                </a:lnTo>
                <a:lnTo>
                  <a:pt x="1858375" y="161220"/>
                </a:lnTo>
                <a:lnTo>
                  <a:pt x="1906381" y="161220"/>
                </a:lnTo>
                <a:lnTo>
                  <a:pt x="1914182" y="92211"/>
                </a:lnTo>
                <a:lnTo>
                  <a:pt x="1871777" y="92211"/>
                </a:lnTo>
                <a:lnTo>
                  <a:pt x="1871777" y="85211"/>
                </a:lnTo>
                <a:lnTo>
                  <a:pt x="1914982" y="85211"/>
                </a:lnTo>
                <a:lnTo>
                  <a:pt x="1921783" y="24403"/>
                </a:lnTo>
                <a:lnTo>
                  <a:pt x="1874377" y="24403"/>
                </a:lnTo>
                <a:close/>
                <a:moveTo>
                  <a:pt x="1030700" y="16802"/>
                </a:moveTo>
                <a:lnTo>
                  <a:pt x="1207923" y="16802"/>
                </a:lnTo>
                <a:lnTo>
                  <a:pt x="1207923" y="23603"/>
                </a:lnTo>
                <a:lnTo>
                  <a:pt x="1177119" y="23603"/>
                </a:lnTo>
                <a:lnTo>
                  <a:pt x="1177119" y="152219"/>
                </a:lnTo>
                <a:cubicBezTo>
                  <a:pt x="1177119" y="157020"/>
                  <a:pt x="1176719" y="160887"/>
                  <a:pt x="1175919" y="163820"/>
                </a:cubicBezTo>
                <a:cubicBezTo>
                  <a:pt x="1175118" y="166754"/>
                  <a:pt x="1173685" y="169054"/>
                  <a:pt x="1171618" y="170721"/>
                </a:cubicBezTo>
                <a:cubicBezTo>
                  <a:pt x="1169551" y="172388"/>
                  <a:pt x="1166751" y="173588"/>
                  <a:pt x="1163217" y="174322"/>
                </a:cubicBezTo>
                <a:cubicBezTo>
                  <a:pt x="1159683" y="175055"/>
                  <a:pt x="1155116" y="175622"/>
                  <a:pt x="1149515" y="176022"/>
                </a:cubicBezTo>
                <a:lnTo>
                  <a:pt x="1134713" y="177022"/>
                </a:lnTo>
                <a:lnTo>
                  <a:pt x="1132713" y="170221"/>
                </a:lnTo>
                <a:lnTo>
                  <a:pt x="1148515" y="169421"/>
                </a:lnTo>
                <a:cubicBezTo>
                  <a:pt x="1153049" y="169154"/>
                  <a:pt x="1156716" y="168721"/>
                  <a:pt x="1159517" y="168121"/>
                </a:cubicBezTo>
                <a:cubicBezTo>
                  <a:pt x="1162317" y="167521"/>
                  <a:pt x="1164517" y="166554"/>
                  <a:pt x="1166117" y="165221"/>
                </a:cubicBezTo>
                <a:cubicBezTo>
                  <a:pt x="1167718" y="163887"/>
                  <a:pt x="1168818" y="162087"/>
                  <a:pt x="1169418" y="159820"/>
                </a:cubicBezTo>
                <a:cubicBezTo>
                  <a:pt x="1170018" y="157553"/>
                  <a:pt x="1170318" y="154553"/>
                  <a:pt x="1170318" y="150819"/>
                </a:cubicBezTo>
                <a:lnTo>
                  <a:pt x="1170318" y="23603"/>
                </a:lnTo>
                <a:lnTo>
                  <a:pt x="1030700" y="23603"/>
                </a:lnTo>
                <a:close/>
                <a:moveTo>
                  <a:pt x="2958827" y="16602"/>
                </a:moveTo>
                <a:cubicBezTo>
                  <a:pt x="2961094" y="16602"/>
                  <a:pt x="2962661" y="16969"/>
                  <a:pt x="2963528" y="17702"/>
                </a:cubicBezTo>
                <a:cubicBezTo>
                  <a:pt x="2964394" y="18436"/>
                  <a:pt x="2964828" y="20269"/>
                  <a:pt x="2964828" y="23203"/>
                </a:cubicBezTo>
                <a:cubicBezTo>
                  <a:pt x="2964828" y="26137"/>
                  <a:pt x="2964394" y="27970"/>
                  <a:pt x="2963528" y="28703"/>
                </a:cubicBezTo>
                <a:cubicBezTo>
                  <a:pt x="2962661" y="29437"/>
                  <a:pt x="2961094" y="29804"/>
                  <a:pt x="2958827" y="29804"/>
                </a:cubicBezTo>
                <a:cubicBezTo>
                  <a:pt x="2956427" y="29804"/>
                  <a:pt x="2954793" y="29437"/>
                  <a:pt x="2953926" y="28703"/>
                </a:cubicBezTo>
                <a:cubicBezTo>
                  <a:pt x="2953060" y="27970"/>
                  <a:pt x="2952626" y="26137"/>
                  <a:pt x="2952626" y="23203"/>
                </a:cubicBezTo>
                <a:cubicBezTo>
                  <a:pt x="2952626" y="20269"/>
                  <a:pt x="2953060" y="18436"/>
                  <a:pt x="2953926" y="17702"/>
                </a:cubicBezTo>
                <a:cubicBezTo>
                  <a:pt x="2954793" y="16969"/>
                  <a:pt x="2956427" y="16602"/>
                  <a:pt x="2958827" y="16602"/>
                </a:cubicBezTo>
                <a:close/>
                <a:moveTo>
                  <a:pt x="4379109" y="15402"/>
                </a:moveTo>
                <a:lnTo>
                  <a:pt x="4455919" y="15402"/>
                </a:lnTo>
                <a:lnTo>
                  <a:pt x="4448318" y="92211"/>
                </a:lnTo>
                <a:lnTo>
                  <a:pt x="4470920" y="92211"/>
                </a:lnTo>
                <a:cubicBezTo>
                  <a:pt x="4470920" y="92478"/>
                  <a:pt x="4470854" y="93945"/>
                  <a:pt x="4470720" y="96612"/>
                </a:cubicBezTo>
                <a:cubicBezTo>
                  <a:pt x="4470588" y="99279"/>
                  <a:pt x="4470388" y="102613"/>
                  <a:pt x="4470120" y="106613"/>
                </a:cubicBezTo>
                <a:cubicBezTo>
                  <a:pt x="4469854" y="110614"/>
                  <a:pt x="4469554" y="114981"/>
                  <a:pt x="4469220" y="119715"/>
                </a:cubicBezTo>
                <a:cubicBezTo>
                  <a:pt x="4468887" y="124449"/>
                  <a:pt x="4468587" y="128949"/>
                  <a:pt x="4468320" y="133217"/>
                </a:cubicBezTo>
                <a:cubicBezTo>
                  <a:pt x="4468054" y="137484"/>
                  <a:pt x="4467820" y="141218"/>
                  <a:pt x="4467620" y="144418"/>
                </a:cubicBezTo>
                <a:cubicBezTo>
                  <a:pt x="4467420" y="147618"/>
                  <a:pt x="4467254" y="149685"/>
                  <a:pt x="4467120" y="150619"/>
                </a:cubicBezTo>
                <a:cubicBezTo>
                  <a:pt x="4466720" y="155819"/>
                  <a:pt x="4465920" y="159987"/>
                  <a:pt x="4464720" y="163120"/>
                </a:cubicBezTo>
                <a:cubicBezTo>
                  <a:pt x="4463520" y="166254"/>
                  <a:pt x="4461720" y="168721"/>
                  <a:pt x="4459320" y="170521"/>
                </a:cubicBezTo>
                <a:cubicBezTo>
                  <a:pt x="4456919" y="172321"/>
                  <a:pt x="4453818" y="173622"/>
                  <a:pt x="4450018" y="174422"/>
                </a:cubicBezTo>
                <a:cubicBezTo>
                  <a:pt x="4446218" y="175222"/>
                  <a:pt x="4441450" y="175822"/>
                  <a:pt x="4435716" y="176222"/>
                </a:cubicBezTo>
                <a:lnTo>
                  <a:pt x="4415114" y="177622"/>
                </a:lnTo>
                <a:lnTo>
                  <a:pt x="4413314" y="170821"/>
                </a:lnTo>
                <a:lnTo>
                  <a:pt x="4434116" y="169421"/>
                </a:lnTo>
                <a:cubicBezTo>
                  <a:pt x="4439050" y="169021"/>
                  <a:pt x="4443150" y="168554"/>
                  <a:pt x="4446418" y="168021"/>
                </a:cubicBezTo>
                <a:cubicBezTo>
                  <a:pt x="4449685" y="167488"/>
                  <a:pt x="4452252" y="166521"/>
                  <a:pt x="4454118" y="165121"/>
                </a:cubicBezTo>
                <a:cubicBezTo>
                  <a:pt x="4455986" y="163720"/>
                  <a:pt x="4457386" y="161787"/>
                  <a:pt x="4458319" y="159320"/>
                </a:cubicBezTo>
                <a:cubicBezTo>
                  <a:pt x="4459252" y="156853"/>
                  <a:pt x="4459920" y="153552"/>
                  <a:pt x="4460320" y="149419"/>
                </a:cubicBezTo>
                <a:cubicBezTo>
                  <a:pt x="4460320" y="148485"/>
                  <a:pt x="4460420" y="146785"/>
                  <a:pt x="4460620" y="144318"/>
                </a:cubicBezTo>
                <a:cubicBezTo>
                  <a:pt x="4460820" y="141851"/>
                  <a:pt x="4461020" y="138917"/>
                  <a:pt x="4461220" y="135517"/>
                </a:cubicBezTo>
                <a:cubicBezTo>
                  <a:pt x="4461420" y="132116"/>
                  <a:pt x="4461653" y="128549"/>
                  <a:pt x="4461920" y="124816"/>
                </a:cubicBezTo>
                <a:cubicBezTo>
                  <a:pt x="4462186" y="121082"/>
                  <a:pt x="4462420" y="117481"/>
                  <a:pt x="4462620" y="114014"/>
                </a:cubicBezTo>
                <a:cubicBezTo>
                  <a:pt x="4462820" y="110547"/>
                  <a:pt x="4463020" y="107480"/>
                  <a:pt x="4463220" y="104813"/>
                </a:cubicBezTo>
                <a:cubicBezTo>
                  <a:pt x="4463420" y="102146"/>
                  <a:pt x="4463586" y="100212"/>
                  <a:pt x="4463720" y="99012"/>
                </a:cubicBezTo>
                <a:lnTo>
                  <a:pt x="4383910" y="99012"/>
                </a:lnTo>
                <a:lnTo>
                  <a:pt x="4391110" y="32604"/>
                </a:lnTo>
                <a:lnTo>
                  <a:pt x="4397912" y="33404"/>
                </a:lnTo>
                <a:lnTo>
                  <a:pt x="4391510" y="92211"/>
                </a:lnTo>
                <a:lnTo>
                  <a:pt x="4441317" y="92211"/>
                </a:lnTo>
                <a:lnTo>
                  <a:pt x="4448318" y="22003"/>
                </a:lnTo>
                <a:lnTo>
                  <a:pt x="4379109" y="22003"/>
                </a:lnTo>
                <a:close/>
                <a:moveTo>
                  <a:pt x="5372928" y="13202"/>
                </a:moveTo>
                <a:lnTo>
                  <a:pt x="5504745" y="13202"/>
                </a:lnTo>
                <a:lnTo>
                  <a:pt x="5504745" y="64208"/>
                </a:lnTo>
                <a:lnTo>
                  <a:pt x="5379930" y="64208"/>
                </a:lnTo>
                <a:cubicBezTo>
                  <a:pt x="5379930" y="73942"/>
                  <a:pt x="5379696" y="82744"/>
                  <a:pt x="5379230" y="90611"/>
                </a:cubicBezTo>
                <a:cubicBezTo>
                  <a:pt x="5378762" y="98479"/>
                  <a:pt x="5378062" y="105713"/>
                  <a:pt x="5377129" y="112314"/>
                </a:cubicBezTo>
                <a:cubicBezTo>
                  <a:pt x="5376196" y="118915"/>
                  <a:pt x="5374996" y="125049"/>
                  <a:pt x="5373528" y="130716"/>
                </a:cubicBezTo>
                <a:cubicBezTo>
                  <a:pt x="5372062" y="136384"/>
                  <a:pt x="5370262" y="141884"/>
                  <a:pt x="5368128" y="147218"/>
                </a:cubicBezTo>
                <a:cubicBezTo>
                  <a:pt x="5365994" y="152552"/>
                  <a:pt x="5363494" y="157953"/>
                  <a:pt x="5360627" y="163420"/>
                </a:cubicBezTo>
                <a:cubicBezTo>
                  <a:pt x="5357760" y="168888"/>
                  <a:pt x="5354526" y="174622"/>
                  <a:pt x="5350926" y="180622"/>
                </a:cubicBezTo>
                <a:lnTo>
                  <a:pt x="5344525" y="177022"/>
                </a:lnTo>
                <a:cubicBezTo>
                  <a:pt x="5348126" y="171021"/>
                  <a:pt x="5351326" y="165387"/>
                  <a:pt x="5354126" y="160120"/>
                </a:cubicBezTo>
                <a:cubicBezTo>
                  <a:pt x="5356927" y="154853"/>
                  <a:pt x="5359394" y="149585"/>
                  <a:pt x="5361527" y="144318"/>
                </a:cubicBezTo>
                <a:cubicBezTo>
                  <a:pt x="5363660" y="139051"/>
                  <a:pt x="5365428" y="133650"/>
                  <a:pt x="5366828" y="128116"/>
                </a:cubicBezTo>
                <a:cubicBezTo>
                  <a:pt x="5368228" y="122582"/>
                  <a:pt x="5369395" y="116548"/>
                  <a:pt x="5370328" y="110014"/>
                </a:cubicBezTo>
                <a:cubicBezTo>
                  <a:pt x="5371262" y="103480"/>
                  <a:pt x="5371929" y="96312"/>
                  <a:pt x="5372328" y="88511"/>
                </a:cubicBezTo>
                <a:cubicBezTo>
                  <a:pt x="5372728" y="80710"/>
                  <a:pt x="5372928" y="71942"/>
                  <a:pt x="5372928" y="62208"/>
                </a:cubicBezTo>
                <a:close/>
                <a:moveTo>
                  <a:pt x="450104" y="12401"/>
                </a:moveTo>
                <a:lnTo>
                  <a:pt x="561518" y="12401"/>
                </a:lnTo>
                <a:lnTo>
                  <a:pt x="561518" y="79210"/>
                </a:lnTo>
                <a:lnTo>
                  <a:pt x="450104" y="79210"/>
                </a:lnTo>
                <a:close/>
                <a:moveTo>
                  <a:pt x="4006539" y="9801"/>
                </a:moveTo>
                <a:cubicBezTo>
                  <a:pt x="4009606" y="12735"/>
                  <a:pt x="4013940" y="16802"/>
                  <a:pt x="4019540" y="22003"/>
                </a:cubicBezTo>
                <a:cubicBezTo>
                  <a:pt x="4025141" y="27203"/>
                  <a:pt x="4030975" y="32704"/>
                  <a:pt x="4037043" y="38505"/>
                </a:cubicBezTo>
                <a:cubicBezTo>
                  <a:pt x="4043110" y="44305"/>
                  <a:pt x="4049011" y="49906"/>
                  <a:pt x="4054745" y="55307"/>
                </a:cubicBezTo>
                <a:cubicBezTo>
                  <a:pt x="4060479" y="60707"/>
                  <a:pt x="4065080" y="65075"/>
                  <a:pt x="4068547" y="68408"/>
                </a:cubicBezTo>
                <a:lnTo>
                  <a:pt x="4063746" y="73809"/>
                </a:lnTo>
                <a:cubicBezTo>
                  <a:pt x="4061479" y="71676"/>
                  <a:pt x="4058646" y="68975"/>
                  <a:pt x="4055245" y="65708"/>
                </a:cubicBezTo>
                <a:cubicBezTo>
                  <a:pt x="4051844" y="62441"/>
                  <a:pt x="4048211" y="58974"/>
                  <a:pt x="4044344" y="55307"/>
                </a:cubicBezTo>
                <a:cubicBezTo>
                  <a:pt x="4040476" y="51640"/>
                  <a:pt x="4036476" y="47839"/>
                  <a:pt x="4032342" y="43905"/>
                </a:cubicBezTo>
                <a:cubicBezTo>
                  <a:pt x="4028208" y="39972"/>
                  <a:pt x="4024241" y="36171"/>
                  <a:pt x="4020440" y="32504"/>
                </a:cubicBezTo>
                <a:cubicBezTo>
                  <a:pt x="4016640" y="28837"/>
                  <a:pt x="4013106" y="25503"/>
                  <a:pt x="4009839" y="22503"/>
                </a:cubicBezTo>
                <a:cubicBezTo>
                  <a:pt x="4006572" y="19502"/>
                  <a:pt x="4003938" y="17002"/>
                  <a:pt x="4001938" y="15002"/>
                </a:cubicBezTo>
                <a:close/>
                <a:moveTo>
                  <a:pt x="3377889" y="9801"/>
                </a:moveTo>
                <a:cubicBezTo>
                  <a:pt x="3380956" y="12735"/>
                  <a:pt x="3385290" y="16802"/>
                  <a:pt x="3390890" y="22003"/>
                </a:cubicBezTo>
                <a:cubicBezTo>
                  <a:pt x="3396491" y="27203"/>
                  <a:pt x="3402325" y="32704"/>
                  <a:pt x="3408393" y="38505"/>
                </a:cubicBezTo>
                <a:cubicBezTo>
                  <a:pt x="3414460" y="44305"/>
                  <a:pt x="3420361" y="49906"/>
                  <a:pt x="3426095" y="55307"/>
                </a:cubicBezTo>
                <a:cubicBezTo>
                  <a:pt x="3431829" y="60707"/>
                  <a:pt x="3436430" y="65075"/>
                  <a:pt x="3439897" y="68408"/>
                </a:cubicBezTo>
                <a:lnTo>
                  <a:pt x="3435096" y="73809"/>
                </a:lnTo>
                <a:cubicBezTo>
                  <a:pt x="3432829" y="71676"/>
                  <a:pt x="3429995" y="68975"/>
                  <a:pt x="3426595" y="65708"/>
                </a:cubicBezTo>
                <a:cubicBezTo>
                  <a:pt x="3423194" y="62441"/>
                  <a:pt x="3419561" y="58974"/>
                  <a:pt x="3415694" y="55307"/>
                </a:cubicBezTo>
                <a:cubicBezTo>
                  <a:pt x="3411826" y="51640"/>
                  <a:pt x="3407826" y="47839"/>
                  <a:pt x="3403692" y="43905"/>
                </a:cubicBezTo>
                <a:cubicBezTo>
                  <a:pt x="3399558" y="39972"/>
                  <a:pt x="3395591" y="36171"/>
                  <a:pt x="3391790" y="32504"/>
                </a:cubicBezTo>
                <a:cubicBezTo>
                  <a:pt x="3387990" y="28837"/>
                  <a:pt x="3384456" y="25503"/>
                  <a:pt x="3381189" y="22503"/>
                </a:cubicBezTo>
                <a:cubicBezTo>
                  <a:pt x="3377922" y="19502"/>
                  <a:pt x="3375288" y="17002"/>
                  <a:pt x="3373288" y="15002"/>
                </a:cubicBezTo>
                <a:close/>
                <a:moveTo>
                  <a:pt x="3201800" y="9801"/>
                </a:moveTo>
                <a:lnTo>
                  <a:pt x="3210801" y="9801"/>
                </a:lnTo>
                <a:cubicBezTo>
                  <a:pt x="3220402" y="24336"/>
                  <a:pt x="3227637" y="39605"/>
                  <a:pt x="3232504" y="55607"/>
                </a:cubicBezTo>
                <a:cubicBezTo>
                  <a:pt x="3237371" y="71609"/>
                  <a:pt x="3239805" y="87944"/>
                  <a:pt x="3239805" y="104613"/>
                </a:cubicBezTo>
                <a:cubicBezTo>
                  <a:pt x="3239805" y="122349"/>
                  <a:pt x="3237271" y="139251"/>
                  <a:pt x="3232204" y="155319"/>
                </a:cubicBezTo>
                <a:cubicBezTo>
                  <a:pt x="3227137" y="171388"/>
                  <a:pt x="3219802" y="186890"/>
                  <a:pt x="3210201" y="201825"/>
                </a:cubicBezTo>
                <a:lnTo>
                  <a:pt x="3201400" y="201825"/>
                </a:lnTo>
                <a:cubicBezTo>
                  <a:pt x="3211535" y="185156"/>
                  <a:pt x="3218936" y="169088"/>
                  <a:pt x="3223603" y="153619"/>
                </a:cubicBezTo>
                <a:cubicBezTo>
                  <a:pt x="3228270" y="138151"/>
                  <a:pt x="3230604" y="122215"/>
                  <a:pt x="3230604" y="105813"/>
                </a:cubicBezTo>
                <a:cubicBezTo>
                  <a:pt x="3230604" y="89011"/>
                  <a:pt x="3228304" y="72842"/>
                  <a:pt x="3223703" y="57307"/>
                </a:cubicBezTo>
                <a:cubicBezTo>
                  <a:pt x="3219102" y="41772"/>
                  <a:pt x="3211801" y="25936"/>
                  <a:pt x="3201800" y="9801"/>
                </a:cubicBezTo>
                <a:close/>
                <a:moveTo>
                  <a:pt x="3096901" y="9801"/>
                </a:moveTo>
                <a:lnTo>
                  <a:pt x="3105902" y="9801"/>
                </a:lnTo>
                <a:lnTo>
                  <a:pt x="3105902" y="72409"/>
                </a:lnTo>
                <a:cubicBezTo>
                  <a:pt x="3106836" y="68675"/>
                  <a:pt x="3108536" y="65475"/>
                  <a:pt x="3111003" y="62808"/>
                </a:cubicBezTo>
                <a:cubicBezTo>
                  <a:pt x="3113470" y="60141"/>
                  <a:pt x="3116404" y="58007"/>
                  <a:pt x="3119804" y="56407"/>
                </a:cubicBezTo>
                <a:cubicBezTo>
                  <a:pt x="3123205" y="54807"/>
                  <a:pt x="3126838" y="53640"/>
                  <a:pt x="3130706" y="52907"/>
                </a:cubicBezTo>
                <a:cubicBezTo>
                  <a:pt x="3134573" y="52173"/>
                  <a:pt x="3138440" y="51806"/>
                  <a:pt x="3142307" y="51806"/>
                </a:cubicBezTo>
                <a:cubicBezTo>
                  <a:pt x="3149108" y="51806"/>
                  <a:pt x="3154775" y="52606"/>
                  <a:pt x="3159309" y="54207"/>
                </a:cubicBezTo>
                <a:cubicBezTo>
                  <a:pt x="3163843" y="55807"/>
                  <a:pt x="3167444" y="58074"/>
                  <a:pt x="3170110" y="61008"/>
                </a:cubicBezTo>
                <a:cubicBezTo>
                  <a:pt x="3172778" y="63941"/>
                  <a:pt x="3174678" y="67542"/>
                  <a:pt x="3175811" y="71809"/>
                </a:cubicBezTo>
                <a:cubicBezTo>
                  <a:pt x="3176945" y="76076"/>
                  <a:pt x="3177512" y="80877"/>
                  <a:pt x="3177512" y="86211"/>
                </a:cubicBezTo>
                <a:lnTo>
                  <a:pt x="3177512" y="161820"/>
                </a:lnTo>
                <a:lnTo>
                  <a:pt x="3168510" y="161820"/>
                </a:lnTo>
                <a:lnTo>
                  <a:pt x="3168510" y="91811"/>
                </a:lnTo>
                <a:cubicBezTo>
                  <a:pt x="3168510" y="86211"/>
                  <a:pt x="3168110" y="81377"/>
                  <a:pt x="3167310" y="77310"/>
                </a:cubicBezTo>
                <a:cubicBezTo>
                  <a:pt x="3166510" y="73242"/>
                  <a:pt x="3165110" y="69942"/>
                  <a:pt x="3163110" y="67408"/>
                </a:cubicBezTo>
                <a:cubicBezTo>
                  <a:pt x="3161109" y="64875"/>
                  <a:pt x="3158342" y="63008"/>
                  <a:pt x="3154808" y="61808"/>
                </a:cubicBezTo>
                <a:cubicBezTo>
                  <a:pt x="3151275" y="60607"/>
                  <a:pt x="3146774" y="60007"/>
                  <a:pt x="3141307" y="60007"/>
                </a:cubicBezTo>
                <a:cubicBezTo>
                  <a:pt x="3137706" y="60007"/>
                  <a:pt x="3134039" y="60341"/>
                  <a:pt x="3130306" y="61008"/>
                </a:cubicBezTo>
                <a:cubicBezTo>
                  <a:pt x="3126572" y="61674"/>
                  <a:pt x="3123071" y="62941"/>
                  <a:pt x="3119804" y="64808"/>
                </a:cubicBezTo>
                <a:cubicBezTo>
                  <a:pt x="3116537" y="66675"/>
                  <a:pt x="3113670" y="69309"/>
                  <a:pt x="3111203" y="72709"/>
                </a:cubicBezTo>
                <a:cubicBezTo>
                  <a:pt x="3108736" y="76109"/>
                  <a:pt x="3106969" y="80543"/>
                  <a:pt x="3105902" y="86011"/>
                </a:cubicBezTo>
                <a:lnTo>
                  <a:pt x="3105902" y="161820"/>
                </a:lnTo>
                <a:lnTo>
                  <a:pt x="3096901" y="161820"/>
                </a:lnTo>
                <a:close/>
                <a:moveTo>
                  <a:pt x="2449401" y="9801"/>
                </a:moveTo>
                <a:lnTo>
                  <a:pt x="2458403" y="9801"/>
                </a:lnTo>
                <a:lnTo>
                  <a:pt x="2458403" y="141218"/>
                </a:lnTo>
                <a:cubicBezTo>
                  <a:pt x="2458403" y="146818"/>
                  <a:pt x="2459203" y="150552"/>
                  <a:pt x="2460803" y="152419"/>
                </a:cubicBezTo>
                <a:cubicBezTo>
                  <a:pt x="2462403" y="154286"/>
                  <a:pt x="2465137" y="155219"/>
                  <a:pt x="2469004" y="155219"/>
                </a:cubicBezTo>
                <a:cubicBezTo>
                  <a:pt x="2471138" y="155219"/>
                  <a:pt x="2472904" y="155119"/>
                  <a:pt x="2474305" y="154919"/>
                </a:cubicBezTo>
                <a:cubicBezTo>
                  <a:pt x="2475705" y="154719"/>
                  <a:pt x="2477138" y="154419"/>
                  <a:pt x="2478605" y="154019"/>
                </a:cubicBezTo>
                <a:lnTo>
                  <a:pt x="2478605" y="161820"/>
                </a:lnTo>
                <a:cubicBezTo>
                  <a:pt x="2477138" y="162220"/>
                  <a:pt x="2475605" y="162520"/>
                  <a:pt x="2474005" y="162720"/>
                </a:cubicBezTo>
                <a:cubicBezTo>
                  <a:pt x="2472404" y="162920"/>
                  <a:pt x="2470337" y="163020"/>
                  <a:pt x="2467804" y="163020"/>
                </a:cubicBezTo>
                <a:cubicBezTo>
                  <a:pt x="2465270" y="163020"/>
                  <a:pt x="2462903" y="162754"/>
                  <a:pt x="2460703" y="162220"/>
                </a:cubicBezTo>
                <a:cubicBezTo>
                  <a:pt x="2458503" y="161687"/>
                  <a:pt x="2456569" y="160687"/>
                  <a:pt x="2454902" y="159220"/>
                </a:cubicBezTo>
                <a:cubicBezTo>
                  <a:pt x="2453235" y="157753"/>
                  <a:pt x="2451902" y="155786"/>
                  <a:pt x="2450902" y="153319"/>
                </a:cubicBezTo>
                <a:cubicBezTo>
                  <a:pt x="2449902" y="150852"/>
                  <a:pt x="2449401" y="147618"/>
                  <a:pt x="2449401" y="143618"/>
                </a:cubicBezTo>
                <a:close/>
                <a:moveTo>
                  <a:pt x="2302355" y="9801"/>
                </a:moveTo>
                <a:lnTo>
                  <a:pt x="2311356" y="9801"/>
                </a:lnTo>
                <a:cubicBezTo>
                  <a:pt x="2301221" y="26470"/>
                  <a:pt x="2293787" y="42539"/>
                  <a:pt x="2289053" y="58007"/>
                </a:cubicBezTo>
                <a:cubicBezTo>
                  <a:pt x="2284319" y="73476"/>
                  <a:pt x="2281952" y="89411"/>
                  <a:pt x="2281952" y="105813"/>
                </a:cubicBezTo>
                <a:cubicBezTo>
                  <a:pt x="2281952" y="122615"/>
                  <a:pt x="2284286" y="138784"/>
                  <a:pt x="2288953" y="154319"/>
                </a:cubicBezTo>
                <a:cubicBezTo>
                  <a:pt x="2293620" y="169854"/>
                  <a:pt x="2300954" y="185690"/>
                  <a:pt x="2310956" y="201825"/>
                </a:cubicBezTo>
                <a:lnTo>
                  <a:pt x="2301954" y="201825"/>
                </a:lnTo>
                <a:cubicBezTo>
                  <a:pt x="2292353" y="187290"/>
                  <a:pt x="2285086" y="172021"/>
                  <a:pt x="2280152" y="156019"/>
                </a:cubicBezTo>
                <a:cubicBezTo>
                  <a:pt x="2275218" y="140017"/>
                  <a:pt x="2272751" y="123682"/>
                  <a:pt x="2272751" y="107013"/>
                </a:cubicBezTo>
                <a:cubicBezTo>
                  <a:pt x="2272751" y="89278"/>
                  <a:pt x="2275284" y="72376"/>
                  <a:pt x="2280352" y="56307"/>
                </a:cubicBezTo>
                <a:cubicBezTo>
                  <a:pt x="2285419" y="40238"/>
                  <a:pt x="2292753" y="24736"/>
                  <a:pt x="2302355" y="9801"/>
                </a:cubicBezTo>
                <a:close/>
                <a:moveTo>
                  <a:pt x="3964934" y="9401"/>
                </a:moveTo>
                <a:lnTo>
                  <a:pt x="3970334" y="14002"/>
                </a:lnTo>
                <a:cubicBezTo>
                  <a:pt x="3966334" y="19069"/>
                  <a:pt x="3961866" y="24336"/>
                  <a:pt x="3956932" y="29804"/>
                </a:cubicBezTo>
                <a:cubicBezTo>
                  <a:pt x="3951999" y="35271"/>
                  <a:pt x="3946832" y="40738"/>
                  <a:pt x="3941430" y="46206"/>
                </a:cubicBezTo>
                <a:cubicBezTo>
                  <a:pt x="3936030" y="51673"/>
                  <a:pt x="3930529" y="57007"/>
                  <a:pt x="3924929" y="62208"/>
                </a:cubicBezTo>
                <a:cubicBezTo>
                  <a:pt x="3919328" y="67408"/>
                  <a:pt x="3913927" y="72142"/>
                  <a:pt x="3908727" y="76409"/>
                </a:cubicBezTo>
                <a:lnTo>
                  <a:pt x="3904526" y="70609"/>
                </a:lnTo>
                <a:cubicBezTo>
                  <a:pt x="3909593" y="66475"/>
                  <a:pt x="3914861" y="61874"/>
                  <a:pt x="3920328" y="56807"/>
                </a:cubicBezTo>
                <a:cubicBezTo>
                  <a:pt x="3925796" y="51740"/>
                  <a:pt x="3931196" y="46539"/>
                  <a:pt x="3936530" y="41205"/>
                </a:cubicBezTo>
                <a:cubicBezTo>
                  <a:pt x="3941864" y="35871"/>
                  <a:pt x="3946965" y="30470"/>
                  <a:pt x="3951832" y="25003"/>
                </a:cubicBezTo>
                <a:cubicBezTo>
                  <a:pt x="3956700" y="19536"/>
                  <a:pt x="3961066" y="14335"/>
                  <a:pt x="3964934" y="9401"/>
                </a:cubicBezTo>
                <a:close/>
                <a:moveTo>
                  <a:pt x="3336284" y="9401"/>
                </a:moveTo>
                <a:lnTo>
                  <a:pt x="3341684" y="14002"/>
                </a:lnTo>
                <a:cubicBezTo>
                  <a:pt x="3337684" y="19069"/>
                  <a:pt x="3333216" y="24336"/>
                  <a:pt x="3328282" y="29804"/>
                </a:cubicBezTo>
                <a:cubicBezTo>
                  <a:pt x="3323348" y="35271"/>
                  <a:pt x="3318182" y="40738"/>
                  <a:pt x="3312780" y="46206"/>
                </a:cubicBezTo>
                <a:cubicBezTo>
                  <a:pt x="3307380" y="51673"/>
                  <a:pt x="3301879" y="57007"/>
                  <a:pt x="3296279" y="62208"/>
                </a:cubicBezTo>
                <a:cubicBezTo>
                  <a:pt x="3290678" y="67408"/>
                  <a:pt x="3285277" y="72142"/>
                  <a:pt x="3280076" y="76409"/>
                </a:cubicBezTo>
                <a:lnTo>
                  <a:pt x="3275876" y="70609"/>
                </a:lnTo>
                <a:cubicBezTo>
                  <a:pt x="3280943" y="66475"/>
                  <a:pt x="3286211" y="61874"/>
                  <a:pt x="3291678" y="56807"/>
                </a:cubicBezTo>
                <a:cubicBezTo>
                  <a:pt x="3297146" y="51740"/>
                  <a:pt x="3302546" y="46539"/>
                  <a:pt x="3307880" y="41205"/>
                </a:cubicBezTo>
                <a:cubicBezTo>
                  <a:pt x="3313214" y="35871"/>
                  <a:pt x="3318315" y="30470"/>
                  <a:pt x="3323182" y="25003"/>
                </a:cubicBezTo>
                <a:cubicBezTo>
                  <a:pt x="3328050" y="19536"/>
                  <a:pt x="3332416" y="14335"/>
                  <a:pt x="3336284" y="9401"/>
                </a:cubicBezTo>
                <a:close/>
                <a:moveTo>
                  <a:pt x="2920156" y="9001"/>
                </a:moveTo>
                <a:cubicBezTo>
                  <a:pt x="2922022" y="9001"/>
                  <a:pt x="2924256" y="9101"/>
                  <a:pt x="2926856" y="9301"/>
                </a:cubicBezTo>
                <a:cubicBezTo>
                  <a:pt x="2929456" y="9501"/>
                  <a:pt x="2931690" y="9734"/>
                  <a:pt x="2933557" y="10001"/>
                </a:cubicBezTo>
                <a:lnTo>
                  <a:pt x="2933557" y="18202"/>
                </a:lnTo>
                <a:cubicBezTo>
                  <a:pt x="2931690" y="17935"/>
                  <a:pt x="2929723" y="17702"/>
                  <a:pt x="2927656" y="17502"/>
                </a:cubicBezTo>
                <a:cubicBezTo>
                  <a:pt x="2925590" y="17302"/>
                  <a:pt x="2923022" y="17202"/>
                  <a:pt x="2919956" y="17202"/>
                </a:cubicBezTo>
                <a:cubicBezTo>
                  <a:pt x="2916088" y="17202"/>
                  <a:pt x="2912821" y="17769"/>
                  <a:pt x="2910154" y="18902"/>
                </a:cubicBezTo>
                <a:cubicBezTo>
                  <a:pt x="2907487" y="20036"/>
                  <a:pt x="2905287" y="21936"/>
                  <a:pt x="2903553" y="24603"/>
                </a:cubicBezTo>
                <a:cubicBezTo>
                  <a:pt x="2901820" y="27270"/>
                  <a:pt x="2900553" y="30770"/>
                  <a:pt x="2899753" y="35104"/>
                </a:cubicBezTo>
                <a:cubicBezTo>
                  <a:pt x="2898953" y="39438"/>
                  <a:pt x="2898553" y="44872"/>
                  <a:pt x="2898553" y="51406"/>
                </a:cubicBezTo>
                <a:lnTo>
                  <a:pt x="2898553" y="53807"/>
                </a:lnTo>
                <a:lnTo>
                  <a:pt x="2927156" y="53807"/>
                </a:lnTo>
                <a:lnTo>
                  <a:pt x="2927156" y="62008"/>
                </a:lnTo>
                <a:lnTo>
                  <a:pt x="2898553" y="62008"/>
                </a:lnTo>
                <a:lnTo>
                  <a:pt x="2898553" y="161820"/>
                </a:lnTo>
                <a:lnTo>
                  <a:pt x="2889552" y="161820"/>
                </a:lnTo>
                <a:lnTo>
                  <a:pt x="2889552" y="62008"/>
                </a:lnTo>
                <a:lnTo>
                  <a:pt x="2870750" y="62008"/>
                </a:lnTo>
                <a:lnTo>
                  <a:pt x="2870750" y="53807"/>
                </a:lnTo>
                <a:lnTo>
                  <a:pt x="2889552" y="53807"/>
                </a:lnTo>
                <a:lnTo>
                  <a:pt x="2889552" y="48406"/>
                </a:lnTo>
                <a:cubicBezTo>
                  <a:pt x="2889552" y="34404"/>
                  <a:pt x="2892252" y="24336"/>
                  <a:pt x="2897653" y="18202"/>
                </a:cubicBezTo>
                <a:cubicBezTo>
                  <a:pt x="2903053" y="12068"/>
                  <a:pt x="2910554" y="9001"/>
                  <a:pt x="2920156" y="9001"/>
                </a:cubicBezTo>
                <a:close/>
                <a:moveTo>
                  <a:pt x="4804010" y="6201"/>
                </a:moveTo>
                <a:lnTo>
                  <a:pt x="4805410" y="12801"/>
                </a:lnTo>
                <a:cubicBezTo>
                  <a:pt x="4800743" y="14402"/>
                  <a:pt x="4795642" y="15969"/>
                  <a:pt x="4790108" y="17502"/>
                </a:cubicBezTo>
                <a:cubicBezTo>
                  <a:pt x="4784574" y="19036"/>
                  <a:pt x="4778807" y="20536"/>
                  <a:pt x="4772806" y="22003"/>
                </a:cubicBezTo>
                <a:lnTo>
                  <a:pt x="4772806" y="58807"/>
                </a:lnTo>
                <a:lnTo>
                  <a:pt x="4811210" y="58807"/>
                </a:lnTo>
                <a:lnTo>
                  <a:pt x="4811210" y="65608"/>
                </a:lnTo>
                <a:lnTo>
                  <a:pt x="4772806" y="65608"/>
                </a:lnTo>
                <a:lnTo>
                  <a:pt x="4772806" y="181023"/>
                </a:lnTo>
                <a:lnTo>
                  <a:pt x="4766006" y="181023"/>
                </a:lnTo>
                <a:lnTo>
                  <a:pt x="4766006" y="80610"/>
                </a:lnTo>
                <a:cubicBezTo>
                  <a:pt x="4761338" y="91545"/>
                  <a:pt x="4755738" y="102313"/>
                  <a:pt x="4749203" y="112914"/>
                </a:cubicBezTo>
                <a:cubicBezTo>
                  <a:pt x="4742669" y="123515"/>
                  <a:pt x="4735602" y="133350"/>
                  <a:pt x="4728000" y="142418"/>
                </a:cubicBezTo>
                <a:lnTo>
                  <a:pt x="4724000" y="136417"/>
                </a:lnTo>
                <a:cubicBezTo>
                  <a:pt x="4732668" y="125882"/>
                  <a:pt x="4740702" y="114548"/>
                  <a:pt x="4748103" y="102413"/>
                </a:cubicBezTo>
                <a:cubicBezTo>
                  <a:pt x="4755504" y="90278"/>
                  <a:pt x="4761404" y="78010"/>
                  <a:pt x="4765806" y="65608"/>
                </a:cubicBezTo>
                <a:lnTo>
                  <a:pt x="4729000" y="65608"/>
                </a:lnTo>
                <a:lnTo>
                  <a:pt x="4729000" y="58807"/>
                </a:lnTo>
                <a:lnTo>
                  <a:pt x="4766006" y="58807"/>
                </a:lnTo>
                <a:lnTo>
                  <a:pt x="4766006" y="23803"/>
                </a:lnTo>
                <a:cubicBezTo>
                  <a:pt x="4760004" y="25270"/>
                  <a:pt x="4754104" y="26570"/>
                  <a:pt x="4748303" y="27703"/>
                </a:cubicBezTo>
                <a:cubicBezTo>
                  <a:pt x="4742502" y="28837"/>
                  <a:pt x="4737268" y="29804"/>
                  <a:pt x="4732601" y="30604"/>
                </a:cubicBezTo>
                <a:lnTo>
                  <a:pt x="4731801" y="24003"/>
                </a:lnTo>
                <a:cubicBezTo>
                  <a:pt x="4736868" y="23069"/>
                  <a:pt x="4742536" y="21936"/>
                  <a:pt x="4748803" y="20602"/>
                </a:cubicBezTo>
                <a:cubicBezTo>
                  <a:pt x="4755070" y="19269"/>
                  <a:pt x="4761438" y="17835"/>
                  <a:pt x="4767906" y="16302"/>
                </a:cubicBezTo>
                <a:cubicBezTo>
                  <a:pt x="4774373" y="14768"/>
                  <a:pt x="4780740" y="13135"/>
                  <a:pt x="4787008" y="11401"/>
                </a:cubicBezTo>
                <a:cubicBezTo>
                  <a:pt x="4793275" y="9668"/>
                  <a:pt x="4798943" y="7934"/>
                  <a:pt x="4804010" y="6201"/>
                </a:cubicBezTo>
                <a:close/>
                <a:moveTo>
                  <a:pt x="1399670" y="6001"/>
                </a:moveTo>
                <a:lnTo>
                  <a:pt x="1400670" y="11801"/>
                </a:lnTo>
                <a:cubicBezTo>
                  <a:pt x="1390003" y="13268"/>
                  <a:pt x="1378368" y="14602"/>
                  <a:pt x="1365766" y="15802"/>
                </a:cubicBezTo>
                <a:cubicBezTo>
                  <a:pt x="1353165" y="17002"/>
                  <a:pt x="1340363" y="18136"/>
                  <a:pt x="1327361" y="19202"/>
                </a:cubicBezTo>
                <a:cubicBezTo>
                  <a:pt x="1314360" y="20269"/>
                  <a:pt x="1301591" y="21203"/>
                  <a:pt x="1289056" y="22003"/>
                </a:cubicBezTo>
                <a:cubicBezTo>
                  <a:pt x="1276522" y="22803"/>
                  <a:pt x="1264987" y="23403"/>
                  <a:pt x="1254452" y="23803"/>
                </a:cubicBezTo>
                <a:lnTo>
                  <a:pt x="1254252" y="17602"/>
                </a:lnTo>
                <a:cubicBezTo>
                  <a:pt x="1264787" y="17202"/>
                  <a:pt x="1276355" y="16635"/>
                  <a:pt x="1288957" y="15902"/>
                </a:cubicBezTo>
                <a:cubicBezTo>
                  <a:pt x="1301558" y="15168"/>
                  <a:pt x="1314326" y="14302"/>
                  <a:pt x="1327261" y="13302"/>
                </a:cubicBezTo>
                <a:cubicBezTo>
                  <a:pt x="1340196" y="12301"/>
                  <a:pt x="1352898" y="11201"/>
                  <a:pt x="1365366" y="10001"/>
                </a:cubicBezTo>
                <a:cubicBezTo>
                  <a:pt x="1377834" y="8801"/>
                  <a:pt x="1389269" y="7468"/>
                  <a:pt x="1399670" y="6001"/>
                </a:cubicBezTo>
                <a:close/>
                <a:moveTo>
                  <a:pt x="5031438" y="5801"/>
                </a:moveTo>
                <a:lnTo>
                  <a:pt x="5038439" y="6201"/>
                </a:lnTo>
                <a:lnTo>
                  <a:pt x="5038439" y="148018"/>
                </a:lnTo>
                <a:cubicBezTo>
                  <a:pt x="5038439" y="151486"/>
                  <a:pt x="5038739" y="154319"/>
                  <a:pt x="5039339" y="156519"/>
                </a:cubicBezTo>
                <a:cubicBezTo>
                  <a:pt x="5039940" y="158720"/>
                  <a:pt x="5040940" y="160487"/>
                  <a:pt x="5042340" y="161820"/>
                </a:cubicBezTo>
                <a:cubicBezTo>
                  <a:pt x="5043740" y="163154"/>
                  <a:pt x="5045540" y="164087"/>
                  <a:pt x="5047740" y="164620"/>
                </a:cubicBezTo>
                <a:cubicBezTo>
                  <a:pt x="5049941" y="165154"/>
                  <a:pt x="5052642" y="165487"/>
                  <a:pt x="5055841" y="165621"/>
                </a:cubicBezTo>
                <a:cubicBezTo>
                  <a:pt x="5060242" y="165887"/>
                  <a:pt x="5064642" y="165887"/>
                  <a:pt x="5069043" y="165621"/>
                </a:cubicBezTo>
                <a:cubicBezTo>
                  <a:pt x="5072776" y="165487"/>
                  <a:pt x="5075777" y="165154"/>
                  <a:pt x="5078044" y="164620"/>
                </a:cubicBezTo>
                <a:cubicBezTo>
                  <a:pt x="5080311" y="164087"/>
                  <a:pt x="5082144" y="163220"/>
                  <a:pt x="5083544" y="162020"/>
                </a:cubicBezTo>
                <a:cubicBezTo>
                  <a:pt x="5084945" y="160820"/>
                  <a:pt x="5086012" y="159186"/>
                  <a:pt x="5086745" y="157120"/>
                </a:cubicBezTo>
                <a:cubicBezTo>
                  <a:pt x="5087478" y="155053"/>
                  <a:pt x="5088178" y="152286"/>
                  <a:pt x="5088846" y="148819"/>
                </a:cubicBezTo>
                <a:cubicBezTo>
                  <a:pt x="5089112" y="147218"/>
                  <a:pt x="5089379" y="144985"/>
                  <a:pt x="5089646" y="142118"/>
                </a:cubicBezTo>
                <a:cubicBezTo>
                  <a:pt x="5089912" y="139251"/>
                  <a:pt x="5090146" y="136317"/>
                  <a:pt x="5090346" y="133317"/>
                </a:cubicBezTo>
                <a:cubicBezTo>
                  <a:pt x="5090546" y="130316"/>
                  <a:pt x="5090712" y="127616"/>
                  <a:pt x="5090846" y="125216"/>
                </a:cubicBezTo>
                <a:cubicBezTo>
                  <a:pt x="5090979" y="122815"/>
                  <a:pt x="5091046" y="121348"/>
                  <a:pt x="5091046" y="120815"/>
                </a:cubicBezTo>
                <a:lnTo>
                  <a:pt x="5097846" y="123415"/>
                </a:lnTo>
                <a:cubicBezTo>
                  <a:pt x="5097846" y="123949"/>
                  <a:pt x="5097780" y="125349"/>
                  <a:pt x="5097646" y="127616"/>
                </a:cubicBezTo>
                <a:cubicBezTo>
                  <a:pt x="5097514" y="129883"/>
                  <a:pt x="5097346" y="132450"/>
                  <a:pt x="5097146" y="135317"/>
                </a:cubicBezTo>
                <a:cubicBezTo>
                  <a:pt x="5096946" y="138184"/>
                  <a:pt x="5096713" y="141051"/>
                  <a:pt x="5096446" y="143918"/>
                </a:cubicBezTo>
                <a:cubicBezTo>
                  <a:pt x="5096180" y="146785"/>
                  <a:pt x="5095913" y="149019"/>
                  <a:pt x="5095646" y="150619"/>
                </a:cubicBezTo>
                <a:cubicBezTo>
                  <a:pt x="5094980" y="155019"/>
                  <a:pt x="5094113" y="158620"/>
                  <a:pt x="5093046" y="161420"/>
                </a:cubicBezTo>
                <a:cubicBezTo>
                  <a:pt x="5091980" y="164220"/>
                  <a:pt x="5090479" y="166421"/>
                  <a:pt x="5088546" y="168021"/>
                </a:cubicBezTo>
                <a:cubicBezTo>
                  <a:pt x="5086612" y="169621"/>
                  <a:pt x="5084145" y="170788"/>
                  <a:pt x="5081145" y="171521"/>
                </a:cubicBezTo>
                <a:cubicBezTo>
                  <a:pt x="5078144" y="172255"/>
                  <a:pt x="5074310" y="172688"/>
                  <a:pt x="5069643" y="172822"/>
                </a:cubicBezTo>
                <a:cubicBezTo>
                  <a:pt x="5064709" y="173088"/>
                  <a:pt x="5059842" y="173088"/>
                  <a:pt x="5055041" y="172822"/>
                </a:cubicBezTo>
                <a:cubicBezTo>
                  <a:pt x="5050774" y="172688"/>
                  <a:pt x="5047140" y="172255"/>
                  <a:pt x="5044140" y="171521"/>
                </a:cubicBezTo>
                <a:cubicBezTo>
                  <a:pt x="5041140" y="170788"/>
                  <a:pt x="5038706" y="169554"/>
                  <a:pt x="5036838" y="167821"/>
                </a:cubicBezTo>
                <a:cubicBezTo>
                  <a:pt x="5034972" y="166087"/>
                  <a:pt x="5033605" y="163720"/>
                  <a:pt x="5032738" y="160720"/>
                </a:cubicBezTo>
                <a:cubicBezTo>
                  <a:pt x="5031872" y="157720"/>
                  <a:pt x="5031438" y="153819"/>
                  <a:pt x="5031438" y="149019"/>
                </a:cubicBezTo>
                <a:close/>
                <a:moveTo>
                  <a:pt x="4974031" y="5601"/>
                </a:moveTo>
                <a:lnTo>
                  <a:pt x="4981032" y="6001"/>
                </a:lnTo>
                <a:lnTo>
                  <a:pt x="4981032" y="74009"/>
                </a:lnTo>
                <a:cubicBezTo>
                  <a:pt x="4981032" y="89478"/>
                  <a:pt x="4980266" y="102513"/>
                  <a:pt x="4978732" y="113114"/>
                </a:cubicBezTo>
                <a:cubicBezTo>
                  <a:pt x="4977198" y="123715"/>
                  <a:pt x="4974498" y="132950"/>
                  <a:pt x="4970630" y="140818"/>
                </a:cubicBezTo>
                <a:cubicBezTo>
                  <a:pt x="4966764" y="148685"/>
                  <a:pt x="4961430" y="155819"/>
                  <a:pt x="4954628" y="162220"/>
                </a:cubicBezTo>
                <a:cubicBezTo>
                  <a:pt x="4947828" y="168621"/>
                  <a:pt x="4939226" y="175288"/>
                  <a:pt x="4928826" y="182223"/>
                </a:cubicBezTo>
                <a:lnTo>
                  <a:pt x="4924024" y="176222"/>
                </a:lnTo>
                <a:cubicBezTo>
                  <a:pt x="4934160" y="169554"/>
                  <a:pt x="4942461" y="163220"/>
                  <a:pt x="4948928" y="157220"/>
                </a:cubicBezTo>
                <a:cubicBezTo>
                  <a:pt x="4955396" y="151219"/>
                  <a:pt x="4960496" y="144518"/>
                  <a:pt x="4964230" y="137117"/>
                </a:cubicBezTo>
                <a:cubicBezTo>
                  <a:pt x="4967964" y="129716"/>
                  <a:pt x="4970530" y="121015"/>
                  <a:pt x="4971931" y="111014"/>
                </a:cubicBezTo>
                <a:cubicBezTo>
                  <a:pt x="4973331" y="101013"/>
                  <a:pt x="4974031" y="88678"/>
                  <a:pt x="4974031" y="74009"/>
                </a:cubicBezTo>
                <a:close/>
                <a:moveTo>
                  <a:pt x="1735436" y="4400"/>
                </a:moveTo>
                <a:lnTo>
                  <a:pt x="1742637" y="4800"/>
                </a:lnTo>
                <a:lnTo>
                  <a:pt x="1742637" y="151619"/>
                </a:lnTo>
                <a:cubicBezTo>
                  <a:pt x="1742637" y="156553"/>
                  <a:pt x="1742270" y="160520"/>
                  <a:pt x="1741537" y="163520"/>
                </a:cubicBezTo>
                <a:cubicBezTo>
                  <a:pt x="1740803" y="166521"/>
                  <a:pt x="1739470" y="168854"/>
                  <a:pt x="1737537" y="170521"/>
                </a:cubicBezTo>
                <a:cubicBezTo>
                  <a:pt x="1735603" y="172188"/>
                  <a:pt x="1733003" y="173388"/>
                  <a:pt x="1729736" y="174122"/>
                </a:cubicBezTo>
                <a:cubicBezTo>
                  <a:pt x="1726468" y="174855"/>
                  <a:pt x="1722368" y="175422"/>
                  <a:pt x="1717434" y="175822"/>
                </a:cubicBezTo>
                <a:lnTo>
                  <a:pt x="1701032" y="177022"/>
                </a:lnTo>
                <a:lnTo>
                  <a:pt x="1698832" y="169821"/>
                </a:lnTo>
                <a:lnTo>
                  <a:pt x="1716234" y="168621"/>
                </a:lnTo>
                <a:cubicBezTo>
                  <a:pt x="1720234" y="168354"/>
                  <a:pt x="1723501" y="167954"/>
                  <a:pt x="1726035" y="167421"/>
                </a:cubicBezTo>
                <a:cubicBezTo>
                  <a:pt x="1728569" y="166887"/>
                  <a:pt x="1730536" y="165954"/>
                  <a:pt x="1731936" y="164620"/>
                </a:cubicBezTo>
                <a:cubicBezTo>
                  <a:pt x="1733336" y="163287"/>
                  <a:pt x="1734269" y="161487"/>
                  <a:pt x="1734736" y="159220"/>
                </a:cubicBezTo>
                <a:cubicBezTo>
                  <a:pt x="1735203" y="156953"/>
                  <a:pt x="1735436" y="153886"/>
                  <a:pt x="1735436" y="150019"/>
                </a:cubicBezTo>
                <a:close/>
                <a:moveTo>
                  <a:pt x="4556056" y="3400"/>
                </a:moveTo>
                <a:lnTo>
                  <a:pt x="4563056" y="3800"/>
                </a:lnTo>
                <a:lnTo>
                  <a:pt x="4563056" y="44205"/>
                </a:lnTo>
                <a:lnTo>
                  <a:pt x="4595860" y="44205"/>
                </a:lnTo>
                <a:lnTo>
                  <a:pt x="4595860" y="51006"/>
                </a:lnTo>
                <a:lnTo>
                  <a:pt x="4563056" y="51006"/>
                </a:lnTo>
                <a:lnTo>
                  <a:pt x="4563056" y="181023"/>
                </a:lnTo>
                <a:lnTo>
                  <a:pt x="4556056" y="181023"/>
                </a:lnTo>
                <a:lnTo>
                  <a:pt x="4556056" y="67408"/>
                </a:lnTo>
                <a:cubicBezTo>
                  <a:pt x="4551522" y="80610"/>
                  <a:pt x="4546020" y="93445"/>
                  <a:pt x="4539553" y="105913"/>
                </a:cubicBezTo>
                <a:cubicBezTo>
                  <a:pt x="4533086" y="118381"/>
                  <a:pt x="4526052" y="130016"/>
                  <a:pt x="4518450" y="140818"/>
                </a:cubicBezTo>
                <a:lnTo>
                  <a:pt x="4514250" y="134817"/>
                </a:lnTo>
                <a:cubicBezTo>
                  <a:pt x="4522918" y="122282"/>
                  <a:pt x="4530886" y="108914"/>
                  <a:pt x="4538153" y="94712"/>
                </a:cubicBezTo>
                <a:cubicBezTo>
                  <a:pt x="4545420" y="80510"/>
                  <a:pt x="4551322" y="65941"/>
                  <a:pt x="4555855" y="51006"/>
                </a:cubicBezTo>
                <a:lnTo>
                  <a:pt x="4522651" y="51006"/>
                </a:lnTo>
                <a:lnTo>
                  <a:pt x="4522651" y="44205"/>
                </a:lnTo>
                <a:lnTo>
                  <a:pt x="4556056" y="44205"/>
                </a:lnTo>
                <a:close/>
                <a:moveTo>
                  <a:pt x="4633865" y="2600"/>
                </a:moveTo>
                <a:lnTo>
                  <a:pt x="4641066" y="3000"/>
                </a:lnTo>
                <a:lnTo>
                  <a:pt x="4641066" y="44205"/>
                </a:lnTo>
                <a:lnTo>
                  <a:pt x="4688872" y="44205"/>
                </a:lnTo>
                <a:lnTo>
                  <a:pt x="4688872" y="51206"/>
                </a:lnTo>
                <a:lnTo>
                  <a:pt x="4641666" y="51206"/>
                </a:lnTo>
                <a:cubicBezTo>
                  <a:pt x="4644600" y="60808"/>
                  <a:pt x="4647866" y="69742"/>
                  <a:pt x="4651467" y="78010"/>
                </a:cubicBezTo>
                <a:cubicBezTo>
                  <a:pt x="4655068" y="86277"/>
                  <a:pt x="4659102" y="94145"/>
                  <a:pt x="4663568" y="101613"/>
                </a:cubicBezTo>
                <a:cubicBezTo>
                  <a:pt x="4668036" y="109080"/>
                  <a:pt x="4673003" y="116248"/>
                  <a:pt x="4678470" y="123115"/>
                </a:cubicBezTo>
                <a:cubicBezTo>
                  <a:pt x="4683938" y="129983"/>
                  <a:pt x="4690006" y="136817"/>
                  <a:pt x="4696673" y="143618"/>
                </a:cubicBezTo>
                <a:lnTo>
                  <a:pt x="4692272" y="149419"/>
                </a:lnTo>
                <a:cubicBezTo>
                  <a:pt x="4680537" y="137284"/>
                  <a:pt x="4670536" y="124649"/>
                  <a:pt x="4662268" y="111514"/>
                </a:cubicBezTo>
                <a:cubicBezTo>
                  <a:pt x="4654001" y="98379"/>
                  <a:pt x="4646933" y="83677"/>
                  <a:pt x="4641066" y="67408"/>
                </a:cubicBezTo>
                <a:lnTo>
                  <a:pt x="4641066" y="181223"/>
                </a:lnTo>
                <a:lnTo>
                  <a:pt x="4633865" y="181223"/>
                </a:lnTo>
                <a:lnTo>
                  <a:pt x="4633865" y="65608"/>
                </a:lnTo>
                <a:cubicBezTo>
                  <a:pt x="4630932" y="74276"/>
                  <a:pt x="4627764" y="82410"/>
                  <a:pt x="4624364" y="90011"/>
                </a:cubicBezTo>
                <a:cubicBezTo>
                  <a:pt x="4620964" y="97612"/>
                  <a:pt x="4617196" y="104880"/>
                  <a:pt x="4613062" y="111814"/>
                </a:cubicBezTo>
                <a:cubicBezTo>
                  <a:pt x="4608928" y="118748"/>
                  <a:pt x="4604394" y="125482"/>
                  <a:pt x="4599460" y="132016"/>
                </a:cubicBezTo>
                <a:cubicBezTo>
                  <a:pt x="4594527" y="138551"/>
                  <a:pt x="4589059" y="145085"/>
                  <a:pt x="4583058" y="151619"/>
                </a:cubicBezTo>
                <a:lnTo>
                  <a:pt x="4578258" y="146018"/>
                </a:lnTo>
                <a:cubicBezTo>
                  <a:pt x="4585059" y="138684"/>
                  <a:pt x="4591160" y="131450"/>
                  <a:pt x="4596560" y="124315"/>
                </a:cubicBezTo>
                <a:cubicBezTo>
                  <a:pt x="4601961" y="117181"/>
                  <a:pt x="4606862" y="109847"/>
                  <a:pt x="4611262" y="102313"/>
                </a:cubicBezTo>
                <a:cubicBezTo>
                  <a:pt x="4615662" y="94778"/>
                  <a:pt x="4619630" y="86844"/>
                  <a:pt x="4623164" y="78510"/>
                </a:cubicBezTo>
                <a:cubicBezTo>
                  <a:pt x="4626698" y="70175"/>
                  <a:pt x="4629998" y="61074"/>
                  <a:pt x="4633065" y="51206"/>
                </a:cubicBezTo>
                <a:lnTo>
                  <a:pt x="4601861" y="51206"/>
                </a:lnTo>
                <a:lnTo>
                  <a:pt x="4601861" y="44205"/>
                </a:lnTo>
                <a:lnTo>
                  <a:pt x="4633865" y="44205"/>
                </a:lnTo>
                <a:close/>
                <a:moveTo>
                  <a:pt x="1491606" y="1600"/>
                </a:moveTo>
                <a:lnTo>
                  <a:pt x="1498606" y="3000"/>
                </a:lnTo>
                <a:cubicBezTo>
                  <a:pt x="1498207" y="5267"/>
                  <a:pt x="1497640" y="7801"/>
                  <a:pt x="1496906" y="10601"/>
                </a:cubicBezTo>
                <a:cubicBezTo>
                  <a:pt x="1496173" y="13402"/>
                  <a:pt x="1495406" y="16269"/>
                  <a:pt x="1494606" y="19202"/>
                </a:cubicBezTo>
                <a:cubicBezTo>
                  <a:pt x="1493806" y="22136"/>
                  <a:pt x="1492973" y="25070"/>
                  <a:pt x="1492106" y="28003"/>
                </a:cubicBezTo>
                <a:cubicBezTo>
                  <a:pt x="1491239" y="30937"/>
                  <a:pt x="1490339" y="33671"/>
                  <a:pt x="1489405" y="36204"/>
                </a:cubicBezTo>
                <a:lnTo>
                  <a:pt x="1523610" y="36204"/>
                </a:lnTo>
                <a:lnTo>
                  <a:pt x="1523610" y="172822"/>
                </a:lnTo>
                <a:lnTo>
                  <a:pt x="1461602" y="172822"/>
                </a:lnTo>
                <a:lnTo>
                  <a:pt x="1461602" y="36204"/>
                </a:lnTo>
                <a:lnTo>
                  <a:pt x="1482204" y="36204"/>
                </a:lnTo>
                <a:cubicBezTo>
                  <a:pt x="1483138" y="33671"/>
                  <a:pt x="1484038" y="30904"/>
                  <a:pt x="1484905" y="27903"/>
                </a:cubicBezTo>
                <a:cubicBezTo>
                  <a:pt x="1485772" y="24903"/>
                  <a:pt x="1486638" y="21869"/>
                  <a:pt x="1487505" y="18802"/>
                </a:cubicBezTo>
                <a:cubicBezTo>
                  <a:pt x="1488372" y="15735"/>
                  <a:pt x="1489139" y="12701"/>
                  <a:pt x="1489805" y="9701"/>
                </a:cubicBezTo>
                <a:cubicBezTo>
                  <a:pt x="1490472" y="6701"/>
                  <a:pt x="1491072" y="4000"/>
                  <a:pt x="1491606" y="1600"/>
                </a:cubicBezTo>
                <a:close/>
                <a:moveTo>
                  <a:pt x="971893" y="1600"/>
                </a:moveTo>
                <a:lnTo>
                  <a:pt x="978894" y="2000"/>
                </a:lnTo>
                <a:lnTo>
                  <a:pt x="978894" y="45206"/>
                </a:lnTo>
                <a:lnTo>
                  <a:pt x="1008898" y="45206"/>
                </a:lnTo>
                <a:lnTo>
                  <a:pt x="1008898" y="52206"/>
                </a:lnTo>
                <a:lnTo>
                  <a:pt x="978894" y="52206"/>
                </a:lnTo>
                <a:lnTo>
                  <a:pt x="978894" y="153819"/>
                </a:lnTo>
                <a:cubicBezTo>
                  <a:pt x="978894" y="157953"/>
                  <a:pt x="978527" y="161387"/>
                  <a:pt x="977794" y="164120"/>
                </a:cubicBezTo>
                <a:cubicBezTo>
                  <a:pt x="977061" y="166854"/>
                  <a:pt x="975794" y="169054"/>
                  <a:pt x="973993" y="170721"/>
                </a:cubicBezTo>
                <a:cubicBezTo>
                  <a:pt x="972193" y="172388"/>
                  <a:pt x="969693" y="173588"/>
                  <a:pt x="966492" y="174322"/>
                </a:cubicBezTo>
                <a:cubicBezTo>
                  <a:pt x="963292" y="175055"/>
                  <a:pt x="959292" y="175555"/>
                  <a:pt x="954491" y="175822"/>
                </a:cubicBezTo>
                <a:lnTo>
                  <a:pt x="936689" y="176822"/>
                </a:lnTo>
                <a:lnTo>
                  <a:pt x="934688" y="169821"/>
                </a:lnTo>
                <a:lnTo>
                  <a:pt x="953291" y="169021"/>
                </a:lnTo>
                <a:cubicBezTo>
                  <a:pt x="957158" y="168888"/>
                  <a:pt x="960292" y="168554"/>
                  <a:pt x="962692" y="168021"/>
                </a:cubicBezTo>
                <a:cubicBezTo>
                  <a:pt x="965092" y="167488"/>
                  <a:pt x="966993" y="166621"/>
                  <a:pt x="968393" y="165421"/>
                </a:cubicBezTo>
                <a:cubicBezTo>
                  <a:pt x="969793" y="164220"/>
                  <a:pt x="970726" y="162587"/>
                  <a:pt x="971193" y="160520"/>
                </a:cubicBezTo>
                <a:cubicBezTo>
                  <a:pt x="971660" y="158453"/>
                  <a:pt x="971893" y="155753"/>
                  <a:pt x="971893" y="152419"/>
                </a:cubicBezTo>
                <a:lnTo>
                  <a:pt x="971893" y="52206"/>
                </a:lnTo>
                <a:lnTo>
                  <a:pt x="910085" y="52206"/>
                </a:lnTo>
                <a:lnTo>
                  <a:pt x="910085" y="45206"/>
                </a:lnTo>
                <a:lnTo>
                  <a:pt x="971893" y="45206"/>
                </a:lnTo>
                <a:close/>
                <a:moveTo>
                  <a:pt x="82411" y="1000"/>
                </a:moveTo>
                <a:cubicBezTo>
                  <a:pt x="82944" y="2600"/>
                  <a:pt x="83844" y="5101"/>
                  <a:pt x="85111" y="8501"/>
                </a:cubicBezTo>
                <a:cubicBezTo>
                  <a:pt x="86378" y="11901"/>
                  <a:pt x="87711" y="15535"/>
                  <a:pt x="89111" y="19402"/>
                </a:cubicBezTo>
                <a:cubicBezTo>
                  <a:pt x="90512" y="23269"/>
                  <a:pt x="91878" y="27003"/>
                  <a:pt x="93212" y="30604"/>
                </a:cubicBezTo>
                <a:cubicBezTo>
                  <a:pt x="94545" y="34204"/>
                  <a:pt x="95546" y="37005"/>
                  <a:pt x="96212" y="39005"/>
                </a:cubicBezTo>
                <a:lnTo>
                  <a:pt x="169821" y="39005"/>
                </a:lnTo>
                <a:lnTo>
                  <a:pt x="169821" y="46006"/>
                </a:lnTo>
                <a:lnTo>
                  <a:pt x="93812" y="46006"/>
                </a:lnTo>
                <a:lnTo>
                  <a:pt x="93812" y="97012"/>
                </a:lnTo>
                <a:lnTo>
                  <a:pt x="160420" y="97012"/>
                </a:lnTo>
                <a:lnTo>
                  <a:pt x="160420" y="104013"/>
                </a:lnTo>
                <a:lnTo>
                  <a:pt x="93812" y="104013"/>
                </a:lnTo>
                <a:lnTo>
                  <a:pt x="93812" y="162620"/>
                </a:lnTo>
                <a:lnTo>
                  <a:pt x="178223" y="162620"/>
                </a:lnTo>
                <a:lnTo>
                  <a:pt x="178223" y="169621"/>
                </a:lnTo>
                <a:lnTo>
                  <a:pt x="2201" y="169621"/>
                </a:lnTo>
                <a:lnTo>
                  <a:pt x="2201" y="162620"/>
                </a:lnTo>
                <a:lnTo>
                  <a:pt x="86811" y="162620"/>
                </a:lnTo>
                <a:lnTo>
                  <a:pt x="86811" y="104013"/>
                </a:lnTo>
                <a:lnTo>
                  <a:pt x="20203" y="104013"/>
                </a:lnTo>
                <a:lnTo>
                  <a:pt x="20203" y="97012"/>
                </a:lnTo>
                <a:lnTo>
                  <a:pt x="86811" y="97012"/>
                </a:lnTo>
                <a:lnTo>
                  <a:pt x="86811" y="46006"/>
                </a:lnTo>
                <a:lnTo>
                  <a:pt x="10802" y="46006"/>
                </a:lnTo>
                <a:lnTo>
                  <a:pt x="10802" y="39005"/>
                </a:lnTo>
                <a:lnTo>
                  <a:pt x="88811" y="39005"/>
                </a:lnTo>
                <a:cubicBezTo>
                  <a:pt x="88011" y="36604"/>
                  <a:pt x="87011" y="33704"/>
                  <a:pt x="85811" y="30304"/>
                </a:cubicBezTo>
                <a:cubicBezTo>
                  <a:pt x="84611" y="26903"/>
                  <a:pt x="83344" y="23469"/>
                  <a:pt x="82011" y="20002"/>
                </a:cubicBezTo>
                <a:cubicBezTo>
                  <a:pt x="80677" y="16535"/>
                  <a:pt x="79444" y="13235"/>
                  <a:pt x="78310" y="10101"/>
                </a:cubicBezTo>
                <a:cubicBezTo>
                  <a:pt x="77177" y="6967"/>
                  <a:pt x="76276" y="4600"/>
                  <a:pt x="75610" y="3000"/>
                </a:cubicBezTo>
                <a:close/>
                <a:moveTo>
                  <a:pt x="4192886" y="800"/>
                </a:moveTo>
                <a:cubicBezTo>
                  <a:pt x="4194353" y="4667"/>
                  <a:pt x="4195720" y="8768"/>
                  <a:pt x="4196986" y="13102"/>
                </a:cubicBezTo>
                <a:cubicBezTo>
                  <a:pt x="4198254" y="17435"/>
                  <a:pt x="4199486" y="21869"/>
                  <a:pt x="4200687" y="26403"/>
                </a:cubicBezTo>
                <a:lnTo>
                  <a:pt x="4267896" y="26403"/>
                </a:lnTo>
                <a:lnTo>
                  <a:pt x="4267896" y="33004"/>
                </a:lnTo>
                <a:lnTo>
                  <a:pt x="4239692" y="33004"/>
                </a:lnTo>
                <a:cubicBezTo>
                  <a:pt x="4238892" y="35271"/>
                  <a:pt x="4237825" y="38171"/>
                  <a:pt x="4236492" y="41705"/>
                </a:cubicBezTo>
                <a:cubicBezTo>
                  <a:pt x="4235158" y="45239"/>
                  <a:pt x="4233758" y="48939"/>
                  <a:pt x="4232291" y="52807"/>
                </a:cubicBezTo>
                <a:cubicBezTo>
                  <a:pt x="4230824" y="56674"/>
                  <a:pt x="4229390" y="60474"/>
                  <a:pt x="4227990" y="64208"/>
                </a:cubicBezTo>
                <a:cubicBezTo>
                  <a:pt x="4226590" y="67942"/>
                  <a:pt x="4225356" y="71209"/>
                  <a:pt x="4224290" y="74009"/>
                </a:cubicBezTo>
                <a:lnTo>
                  <a:pt x="4280097" y="74009"/>
                </a:lnTo>
                <a:lnTo>
                  <a:pt x="4280097" y="80610"/>
                </a:lnTo>
                <a:lnTo>
                  <a:pt x="4110476" y="80610"/>
                </a:lnTo>
                <a:lnTo>
                  <a:pt x="4110476" y="74009"/>
                </a:lnTo>
                <a:lnTo>
                  <a:pt x="4165682" y="74009"/>
                </a:lnTo>
                <a:cubicBezTo>
                  <a:pt x="4164882" y="71342"/>
                  <a:pt x="4163916" y="68142"/>
                  <a:pt x="4162782" y="64408"/>
                </a:cubicBezTo>
                <a:cubicBezTo>
                  <a:pt x="4161649" y="60674"/>
                  <a:pt x="4160482" y="56874"/>
                  <a:pt x="4159282" y="53007"/>
                </a:cubicBezTo>
                <a:cubicBezTo>
                  <a:pt x="4158082" y="49139"/>
                  <a:pt x="4156915" y="45406"/>
                  <a:pt x="4155782" y="41805"/>
                </a:cubicBezTo>
                <a:cubicBezTo>
                  <a:pt x="4154648" y="38205"/>
                  <a:pt x="4153681" y="35271"/>
                  <a:pt x="4152881" y="33004"/>
                </a:cubicBezTo>
                <a:lnTo>
                  <a:pt x="4123277" y="33004"/>
                </a:lnTo>
                <a:lnTo>
                  <a:pt x="4123277" y="26403"/>
                </a:lnTo>
                <a:lnTo>
                  <a:pt x="4193686" y="26403"/>
                </a:lnTo>
                <a:cubicBezTo>
                  <a:pt x="4192486" y="22136"/>
                  <a:pt x="4191286" y="17902"/>
                  <a:pt x="4190086" y="13702"/>
                </a:cubicBezTo>
                <a:cubicBezTo>
                  <a:pt x="4188886" y="9501"/>
                  <a:pt x="4187552" y="5467"/>
                  <a:pt x="4186085" y="1600"/>
                </a:cubicBezTo>
                <a:close/>
                <a:moveTo>
                  <a:pt x="2124008" y="800"/>
                </a:moveTo>
                <a:lnTo>
                  <a:pt x="2130809" y="3200"/>
                </a:lnTo>
                <a:cubicBezTo>
                  <a:pt x="2127075" y="9734"/>
                  <a:pt x="2123075" y="15869"/>
                  <a:pt x="2118808" y="21603"/>
                </a:cubicBezTo>
                <a:lnTo>
                  <a:pt x="2188416" y="21603"/>
                </a:lnTo>
                <a:lnTo>
                  <a:pt x="2188416" y="27403"/>
                </a:lnTo>
                <a:cubicBezTo>
                  <a:pt x="2186950" y="29004"/>
                  <a:pt x="2185216" y="30937"/>
                  <a:pt x="2183216" y="33204"/>
                </a:cubicBezTo>
                <a:cubicBezTo>
                  <a:pt x="2181215" y="35471"/>
                  <a:pt x="2179182" y="37805"/>
                  <a:pt x="2177115" y="40205"/>
                </a:cubicBezTo>
                <a:cubicBezTo>
                  <a:pt x="2175048" y="42605"/>
                  <a:pt x="2172948" y="45006"/>
                  <a:pt x="2170814" y="47406"/>
                </a:cubicBezTo>
                <a:cubicBezTo>
                  <a:pt x="2168681" y="49806"/>
                  <a:pt x="2166680" y="52006"/>
                  <a:pt x="2164813" y="54007"/>
                </a:cubicBezTo>
                <a:lnTo>
                  <a:pt x="2211019" y="54007"/>
                </a:lnTo>
                <a:lnTo>
                  <a:pt x="2211019" y="134617"/>
                </a:lnTo>
                <a:lnTo>
                  <a:pt x="2087204" y="134617"/>
                </a:lnTo>
                <a:lnTo>
                  <a:pt x="2087204" y="56807"/>
                </a:lnTo>
                <a:cubicBezTo>
                  <a:pt x="2083870" y="59874"/>
                  <a:pt x="2080503" y="62908"/>
                  <a:pt x="2077103" y="65908"/>
                </a:cubicBezTo>
                <a:cubicBezTo>
                  <a:pt x="2073702" y="68909"/>
                  <a:pt x="2070269" y="71742"/>
                  <a:pt x="2066801" y="74409"/>
                </a:cubicBezTo>
                <a:lnTo>
                  <a:pt x="2062801" y="68608"/>
                </a:lnTo>
                <a:cubicBezTo>
                  <a:pt x="2075336" y="59007"/>
                  <a:pt x="2086904" y="48339"/>
                  <a:pt x="2097505" y="36604"/>
                </a:cubicBezTo>
                <a:cubicBezTo>
                  <a:pt x="2108106" y="24870"/>
                  <a:pt x="2116941" y="12935"/>
                  <a:pt x="2124008" y="800"/>
                </a:cubicBezTo>
                <a:close/>
                <a:moveTo>
                  <a:pt x="1559014" y="200"/>
                </a:moveTo>
                <a:lnTo>
                  <a:pt x="1565615" y="1800"/>
                </a:lnTo>
                <a:cubicBezTo>
                  <a:pt x="1564281" y="6867"/>
                  <a:pt x="1562681" y="12335"/>
                  <a:pt x="1560814" y="18202"/>
                </a:cubicBezTo>
                <a:cubicBezTo>
                  <a:pt x="1558947" y="24070"/>
                  <a:pt x="1556814" y="30070"/>
                  <a:pt x="1554414" y="36204"/>
                </a:cubicBezTo>
                <a:lnTo>
                  <a:pt x="1615421" y="36204"/>
                </a:lnTo>
                <a:cubicBezTo>
                  <a:pt x="1615421" y="36738"/>
                  <a:pt x="1615321" y="39672"/>
                  <a:pt x="1615121" y="45006"/>
                </a:cubicBezTo>
                <a:cubicBezTo>
                  <a:pt x="1614921" y="50340"/>
                  <a:pt x="1614721" y="56974"/>
                  <a:pt x="1614521" y="64908"/>
                </a:cubicBezTo>
                <a:cubicBezTo>
                  <a:pt x="1614321" y="72842"/>
                  <a:pt x="1614054" y="81510"/>
                  <a:pt x="1613721" y="90911"/>
                </a:cubicBezTo>
                <a:cubicBezTo>
                  <a:pt x="1613388" y="100312"/>
                  <a:pt x="1613054" y="109180"/>
                  <a:pt x="1612721" y="117515"/>
                </a:cubicBezTo>
                <a:cubicBezTo>
                  <a:pt x="1612387" y="125849"/>
                  <a:pt x="1612121" y="133183"/>
                  <a:pt x="1611921" y="139517"/>
                </a:cubicBezTo>
                <a:cubicBezTo>
                  <a:pt x="1611721" y="145851"/>
                  <a:pt x="1611554" y="149885"/>
                  <a:pt x="1611421" y="151619"/>
                </a:cubicBezTo>
                <a:cubicBezTo>
                  <a:pt x="1611154" y="156019"/>
                  <a:pt x="1610554" y="159587"/>
                  <a:pt x="1609620" y="162320"/>
                </a:cubicBezTo>
                <a:cubicBezTo>
                  <a:pt x="1608687" y="165054"/>
                  <a:pt x="1607220" y="167221"/>
                  <a:pt x="1605220" y="168821"/>
                </a:cubicBezTo>
                <a:cubicBezTo>
                  <a:pt x="1603220" y="170421"/>
                  <a:pt x="1600553" y="171588"/>
                  <a:pt x="1597219" y="172321"/>
                </a:cubicBezTo>
                <a:cubicBezTo>
                  <a:pt x="1593885" y="173055"/>
                  <a:pt x="1589751" y="173622"/>
                  <a:pt x="1584817" y="174022"/>
                </a:cubicBezTo>
                <a:lnTo>
                  <a:pt x="1568615" y="175222"/>
                </a:lnTo>
                <a:lnTo>
                  <a:pt x="1566015" y="168221"/>
                </a:lnTo>
                <a:lnTo>
                  <a:pt x="1583217" y="167021"/>
                </a:lnTo>
                <a:cubicBezTo>
                  <a:pt x="1587351" y="166754"/>
                  <a:pt x="1590785" y="166354"/>
                  <a:pt x="1593518" y="165821"/>
                </a:cubicBezTo>
                <a:cubicBezTo>
                  <a:pt x="1596252" y="165287"/>
                  <a:pt x="1598386" y="164387"/>
                  <a:pt x="1599919" y="163120"/>
                </a:cubicBezTo>
                <a:cubicBezTo>
                  <a:pt x="1601453" y="161853"/>
                  <a:pt x="1602553" y="160087"/>
                  <a:pt x="1603220" y="157820"/>
                </a:cubicBezTo>
                <a:cubicBezTo>
                  <a:pt x="1603886" y="155553"/>
                  <a:pt x="1604353" y="152619"/>
                  <a:pt x="1604620" y="149019"/>
                </a:cubicBezTo>
                <a:cubicBezTo>
                  <a:pt x="1604753" y="147285"/>
                  <a:pt x="1604920" y="143751"/>
                  <a:pt x="1605120" y="138417"/>
                </a:cubicBezTo>
                <a:cubicBezTo>
                  <a:pt x="1605320" y="133083"/>
                  <a:pt x="1605553" y="126782"/>
                  <a:pt x="1605820" y="119515"/>
                </a:cubicBezTo>
                <a:cubicBezTo>
                  <a:pt x="1606087" y="112247"/>
                  <a:pt x="1606353" y="104546"/>
                  <a:pt x="1606620" y="96412"/>
                </a:cubicBezTo>
                <a:cubicBezTo>
                  <a:pt x="1606887" y="88278"/>
                  <a:pt x="1607153" y="80577"/>
                  <a:pt x="1607420" y="73309"/>
                </a:cubicBezTo>
                <a:cubicBezTo>
                  <a:pt x="1607687" y="66041"/>
                  <a:pt x="1607887" y="59674"/>
                  <a:pt x="1608020" y="54207"/>
                </a:cubicBezTo>
                <a:cubicBezTo>
                  <a:pt x="1608154" y="48739"/>
                  <a:pt x="1608287" y="45072"/>
                  <a:pt x="1608420" y="43205"/>
                </a:cubicBezTo>
                <a:lnTo>
                  <a:pt x="1551613" y="43205"/>
                </a:lnTo>
                <a:cubicBezTo>
                  <a:pt x="1549080" y="49073"/>
                  <a:pt x="1546346" y="54807"/>
                  <a:pt x="1543412" y="60407"/>
                </a:cubicBezTo>
                <a:cubicBezTo>
                  <a:pt x="1540479" y="66008"/>
                  <a:pt x="1537278" y="71409"/>
                  <a:pt x="1533811" y="76609"/>
                </a:cubicBezTo>
                <a:lnTo>
                  <a:pt x="1528010" y="72609"/>
                </a:lnTo>
                <a:cubicBezTo>
                  <a:pt x="1531877" y="67008"/>
                  <a:pt x="1535411" y="61074"/>
                  <a:pt x="1538611" y="54807"/>
                </a:cubicBezTo>
                <a:cubicBezTo>
                  <a:pt x="1541812" y="48539"/>
                  <a:pt x="1544712" y="42205"/>
                  <a:pt x="1547313" y="35804"/>
                </a:cubicBezTo>
                <a:cubicBezTo>
                  <a:pt x="1549913" y="29404"/>
                  <a:pt x="1552180" y="23169"/>
                  <a:pt x="1554113" y="17102"/>
                </a:cubicBezTo>
                <a:cubicBezTo>
                  <a:pt x="1556047" y="11035"/>
                  <a:pt x="1557681" y="5401"/>
                  <a:pt x="1559014" y="200"/>
                </a:cubicBezTo>
                <a:close/>
                <a:moveTo>
                  <a:pt x="271958" y="0"/>
                </a:moveTo>
                <a:lnTo>
                  <a:pt x="278159" y="2800"/>
                </a:lnTo>
                <a:cubicBezTo>
                  <a:pt x="276425" y="5867"/>
                  <a:pt x="274625" y="8934"/>
                  <a:pt x="272758" y="12001"/>
                </a:cubicBezTo>
                <a:cubicBezTo>
                  <a:pt x="270891" y="15068"/>
                  <a:pt x="268891" y="18136"/>
                  <a:pt x="266757" y="21203"/>
                </a:cubicBezTo>
                <a:lnTo>
                  <a:pt x="343167" y="21203"/>
                </a:lnTo>
                <a:lnTo>
                  <a:pt x="343167" y="27203"/>
                </a:lnTo>
                <a:cubicBezTo>
                  <a:pt x="341567" y="28937"/>
                  <a:pt x="339733" y="30970"/>
                  <a:pt x="337666" y="33304"/>
                </a:cubicBezTo>
                <a:cubicBezTo>
                  <a:pt x="335599" y="35638"/>
                  <a:pt x="333466" y="38071"/>
                  <a:pt x="331265" y="40605"/>
                </a:cubicBezTo>
                <a:cubicBezTo>
                  <a:pt x="329065" y="43139"/>
                  <a:pt x="326832" y="45672"/>
                  <a:pt x="324565" y="48206"/>
                </a:cubicBezTo>
                <a:cubicBezTo>
                  <a:pt x="322298" y="50740"/>
                  <a:pt x="320164" y="53073"/>
                  <a:pt x="318164" y="55207"/>
                </a:cubicBezTo>
                <a:lnTo>
                  <a:pt x="366770" y="55207"/>
                </a:lnTo>
                <a:lnTo>
                  <a:pt x="366770" y="157420"/>
                </a:lnTo>
                <a:cubicBezTo>
                  <a:pt x="366770" y="161020"/>
                  <a:pt x="366437" y="163954"/>
                  <a:pt x="365770" y="166221"/>
                </a:cubicBezTo>
                <a:cubicBezTo>
                  <a:pt x="365103" y="168488"/>
                  <a:pt x="364003" y="170321"/>
                  <a:pt x="362469" y="171721"/>
                </a:cubicBezTo>
                <a:cubicBezTo>
                  <a:pt x="360936" y="173122"/>
                  <a:pt x="358902" y="174155"/>
                  <a:pt x="356369" y="174822"/>
                </a:cubicBezTo>
                <a:cubicBezTo>
                  <a:pt x="353835" y="175489"/>
                  <a:pt x="350635" y="175955"/>
                  <a:pt x="346767" y="176222"/>
                </a:cubicBezTo>
                <a:lnTo>
                  <a:pt x="333366" y="177222"/>
                </a:lnTo>
                <a:lnTo>
                  <a:pt x="330365" y="170421"/>
                </a:lnTo>
                <a:lnTo>
                  <a:pt x="344567" y="169621"/>
                </a:lnTo>
                <a:cubicBezTo>
                  <a:pt x="347768" y="169488"/>
                  <a:pt x="350368" y="169188"/>
                  <a:pt x="352368" y="168721"/>
                </a:cubicBezTo>
                <a:cubicBezTo>
                  <a:pt x="354368" y="168254"/>
                  <a:pt x="355935" y="167554"/>
                  <a:pt x="357069" y="166621"/>
                </a:cubicBezTo>
                <a:cubicBezTo>
                  <a:pt x="358202" y="165687"/>
                  <a:pt x="359002" y="164387"/>
                  <a:pt x="359469" y="162720"/>
                </a:cubicBezTo>
                <a:cubicBezTo>
                  <a:pt x="359936" y="161053"/>
                  <a:pt x="360169" y="158886"/>
                  <a:pt x="360169" y="156219"/>
                </a:cubicBezTo>
                <a:lnTo>
                  <a:pt x="360169" y="134617"/>
                </a:lnTo>
                <a:lnTo>
                  <a:pt x="304962" y="134617"/>
                </a:lnTo>
                <a:lnTo>
                  <a:pt x="304962" y="177222"/>
                </a:lnTo>
                <a:lnTo>
                  <a:pt x="298161" y="177222"/>
                </a:lnTo>
                <a:lnTo>
                  <a:pt x="298161" y="134617"/>
                </a:lnTo>
                <a:lnTo>
                  <a:pt x="241554" y="134617"/>
                </a:lnTo>
                <a:cubicBezTo>
                  <a:pt x="240754" y="139017"/>
                  <a:pt x="239687" y="143184"/>
                  <a:pt x="238354" y="147118"/>
                </a:cubicBezTo>
                <a:cubicBezTo>
                  <a:pt x="237020" y="151052"/>
                  <a:pt x="235354" y="154853"/>
                  <a:pt x="233353" y="158520"/>
                </a:cubicBezTo>
                <a:cubicBezTo>
                  <a:pt x="231353" y="162187"/>
                  <a:pt x="228919" y="165921"/>
                  <a:pt x="226052" y="169721"/>
                </a:cubicBezTo>
                <a:cubicBezTo>
                  <a:pt x="223185" y="173522"/>
                  <a:pt x="219885" y="177555"/>
                  <a:pt x="216151" y="181823"/>
                </a:cubicBezTo>
                <a:lnTo>
                  <a:pt x="210750" y="177822"/>
                </a:lnTo>
                <a:cubicBezTo>
                  <a:pt x="215951" y="171821"/>
                  <a:pt x="220252" y="166354"/>
                  <a:pt x="223652" y="161420"/>
                </a:cubicBezTo>
                <a:cubicBezTo>
                  <a:pt x="227052" y="156486"/>
                  <a:pt x="229719" y="151352"/>
                  <a:pt x="231653" y="146018"/>
                </a:cubicBezTo>
                <a:cubicBezTo>
                  <a:pt x="233587" y="140684"/>
                  <a:pt x="234953" y="134917"/>
                  <a:pt x="235754" y="128716"/>
                </a:cubicBezTo>
                <a:cubicBezTo>
                  <a:pt x="236554" y="122515"/>
                  <a:pt x="236954" y="115148"/>
                  <a:pt x="236954" y="106613"/>
                </a:cubicBezTo>
                <a:lnTo>
                  <a:pt x="236954" y="57007"/>
                </a:lnTo>
                <a:cubicBezTo>
                  <a:pt x="233887" y="59941"/>
                  <a:pt x="230853" y="62774"/>
                  <a:pt x="227853" y="65508"/>
                </a:cubicBezTo>
                <a:cubicBezTo>
                  <a:pt x="224852" y="68242"/>
                  <a:pt x="221752" y="70942"/>
                  <a:pt x="218551" y="73609"/>
                </a:cubicBezTo>
                <a:lnTo>
                  <a:pt x="214151" y="67808"/>
                </a:lnTo>
                <a:cubicBezTo>
                  <a:pt x="225619" y="58607"/>
                  <a:pt x="236354" y="48073"/>
                  <a:pt x="246355" y="36204"/>
                </a:cubicBezTo>
                <a:cubicBezTo>
                  <a:pt x="256356" y="24336"/>
                  <a:pt x="264891" y="12268"/>
                  <a:pt x="271958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R="0" lvl="0" indent="0" algn="just" fontAlgn="auto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600" b="0" i="0" u="none" strike="noStrike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en-US" altLang="zh-CN" dirty="0"/>
          </a:p>
        </p:txBody>
      </p:sp>
      <p:sp>
        <p:nvSpPr>
          <p:cNvPr id="48" name="文本框-4_矢量">
            <a:extLst>
              <a:ext uri="{FF2B5EF4-FFF2-40B4-BE49-F238E27FC236}">
                <a16:creationId xmlns:a16="http://schemas.microsoft.com/office/drawing/2014/main" id="{1DBACB0C-098B-457B-8553-90463946B827}"/>
              </a:ext>
            </a:extLst>
          </p:cNvPr>
          <p:cNvSpPr txBox="1"/>
          <p:nvPr/>
        </p:nvSpPr>
        <p:spPr>
          <a:xfrm>
            <a:off x="5676730" y="2151959"/>
            <a:ext cx="2022083" cy="330765"/>
          </a:xfrm>
          <a:custGeom>
            <a:avLst/>
            <a:gdLst/>
            <a:ahLst/>
            <a:cxnLst/>
            <a:rect l="l" t="t" r="r" b="b"/>
            <a:pathLst>
              <a:path w="2022083" h="330765">
                <a:moveTo>
                  <a:pt x="1945959" y="213760"/>
                </a:moveTo>
                <a:cubicBezTo>
                  <a:pt x="1945489" y="213760"/>
                  <a:pt x="1944608" y="213877"/>
                  <a:pt x="1943316" y="214112"/>
                </a:cubicBezTo>
                <a:cubicBezTo>
                  <a:pt x="1942024" y="214347"/>
                  <a:pt x="1941143" y="214465"/>
                  <a:pt x="1940672" y="214465"/>
                </a:cubicBezTo>
                <a:cubicBezTo>
                  <a:pt x="1940203" y="214465"/>
                  <a:pt x="1939263" y="214935"/>
                  <a:pt x="1937853" y="215874"/>
                </a:cubicBezTo>
                <a:cubicBezTo>
                  <a:pt x="1936443" y="216814"/>
                  <a:pt x="1934329" y="217578"/>
                  <a:pt x="1931510" y="218165"/>
                </a:cubicBezTo>
                <a:cubicBezTo>
                  <a:pt x="1928690" y="218753"/>
                  <a:pt x="1927046" y="219046"/>
                  <a:pt x="1926576" y="219046"/>
                </a:cubicBezTo>
                <a:cubicBezTo>
                  <a:pt x="1926106" y="219046"/>
                  <a:pt x="1924990" y="219457"/>
                  <a:pt x="1923227" y="220280"/>
                </a:cubicBezTo>
                <a:cubicBezTo>
                  <a:pt x="1921465" y="221102"/>
                  <a:pt x="1920408" y="221513"/>
                  <a:pt x="1920056" y="221513"/>
                </a:cubicBezTo>
                <a:cubicBezTo>
                  <a:pt x="1919703" y="221513"/>
                  <a:pt x="1918528" y="221983"/>
                  <a:pt x="1916531" y="222923"/>
                </a:cubicBezTo>
                <a:cubicBezTo>
                  <a:pt x="1914534" y="223863"/>
                  <a:pt x="1913360" y="224333"/>
                  <a:pt x="1913007" y="224333"/>
                </a:cubicBezTo>
                <a:cubicBezTo>
                  <a:pt x="1912655" y="224333"/>
                  <a:pt x="1911598" y="224920"/>
                  <a:pt x="1909835" y="226095"/>
                </a:cubicBezTo>
                <a:cubicBezTo>
                  <a:pt x="1908073" y="227269"/>
                  <a:pt x="1907016" y="227857"/>
                  <a:pt x="1906664" y="227857"/>
                </a:cubicBezTo>
                <a:cubicBezTo>
                  <a:pt x="1906311" y="227857"/>
                  <a:pt x="1905900" y="228033"/>
                  <a:pt x="1905430" y="228385"/>
                </a:cubicBezTo>
                <a:cubicBezTo>
                  <a:pt x="1904960" y="228738"/>
                  <a:pt x="1904667" y="228914"/>
                  <a:pt x="1904549" y="228914"/>
                </a:cubicBezTo>
                <a:cubicBezTo>
                  <a:pt x="1904431" y="228914"/>
                  <a:pt x="1904255" y="230089"/>
                  <a:pt x="1904020" y="232438"/>
                </a:cubicBezTo>
                <a:cubicBezTo>
                  <a:pt x="1903785" y="234788"/>
                  <a:pt x="1903374" y="236433"/>
                  <a:pt x="1902787" y="237372"/>
                </a:cubicBezTo>
                <a:cubicBezTo>
                  <a:pt x="1902200" y="238312"/>
                  <a:pt x="1901083" y="239311"/>
                  <a:pt x="1899439" y="240368"/>
                </a:cubicBezTo>
                <a:lnTo>
                  <a:pt x="1899415" y="240376"/>
                </a:lnTo>
                <a:lnTo>
                  <a:pt x="1901906" y="243892"/>
                </a:lnTo>
                <a:cubicBezTo>
                  <a:pt x="1903550" y="246359"/>
                  <a:pt x="1904549" y="248239"/>
                  <a:pt x="1904901" y="249531"/>
                </a:cubicBezTo>
                <a:cubicBezTo>
                  <a:pt x="1905254" y="250823"/>
                  <a:pt x="1905606" y="251645"/>
                  <a:pt x="1905959" y="251998"/>
                </a:cubicBezTo>
                <a:lnTo>
                  <a:pt x="1906300" y="254272"/>
                </a:lnTo>
                <a:lnTo>
                  <a:pt x="1909483" y="252527"/>
                </a:lnTo>
                <a:cubicBezTo>
                  <a:pt x="1911950" y="250882"/>
                  <a:pt x="1913477" y="249766"/>
                  <a:pt x="1914065" y="249179"/>
                </a:cubicBezTo>
                <a:cubicBezTo>
                  <a:pt x="1914652" y="248591"/>
                  <a:pt x="1915709" y="247828"/>
                  <a:pt x="1917236" y="246888"/>
                </a:cubicBezTo>
                <a:cubicBezTo>
                  <a:pt x="1918764" y="245948"/>
                  <a:pt x="1919997" y="244949"/>
                  <a:pt x="1920937" y="243892"/>
                </a:cubicBezTo>
                <a:cubicBezTo>
                  <a:pt x="1921877" y="242835"/>
                  <a:pt x="1923110" y="241836"/>
                  <a:pt x="1924637" y="240897"/>
                </a:cubicBezTo>
                <a:cubicBezTo>
                  <a:pt x="1926165" y="239957"/>
                  <a:pt x="1927398" y="239017"/>
                  <a:pt x="1928338" y="238077"/>
                </a:cubicBezTo>
                <a:cubicBezTo>
                  <a:pt x="1929277" y="237137"/>
                  <a:pt x="1930452" y="236315"/>
                  <a:pt x="1931862" y="235610"/>
                </a:cubicBezTo>
                <a:cubicBezTo>
                  <a:pt x="1933272" y="234905"/>
                  <a:pt x="1934388" y="233966"/>
                  <a:pt x="1935210" y="232791"/>
                </a:cubicBezTo>
                <a:cubicBezTo>
                  <a:pt x="1936032" y="231616"/>
                  <a:pt x="1937090" y="230617"/>
                  <a:pt x="1938382" y="229795"/>
                </a:cubicBezTo>
                <a:cubicBezTo>
                  <a:pt x="1939674" y="228973"/>
                  <a:pt x="1940907" y="227739"/>
                  <a:pt x="1942082" y="226095"/>
                </a:cubicBezTo>
                <a:cubicBezTo>
                  <a:pt x="1943257" y="224450"/>
                  <a:pt x="1944197" y="222747"/>
                  <a:pt x="1944902" y="220985"/>
                </a:cubicBezTo>
                <a:cubicBezTo>
                  <a:pt x="1945606" y="219222"/>
                  <a:pt x="1946076" y="217578"/>
                  <a:pt x="1946311" y="216051"/>
                </a:cubicBezTo>
                <a:cubicBezTo>
                  <a:pt x="1946546" y="214523"/>
                  <a:pt x="1946429" y="213760"/>
                  <a:pt x="1945959" y="213760"/>
                </a:cubicBezTo>
                <a:close/>
                <a:moveTo>
                  <a:pt x="1948073" y="195962"/>
                </a:moveTo>
                <a:cubicBezTo>
                  <a:pt x="1953477" y="195845"/>
                  <a:pt x="1956825" y="196139"/>
                  <a:pt x="1958118" y="196843"/>
                </a:cubicBezTo>
                <a:cubicBezTo>
                  <a:pt x="1959410" y="197548"/>
                  <a:pt x="1960761" y="199017"/>
                  <a:pt x="1962170" y="201249"/>
                </a:cubicBezTo>
                <a:cubicBezTo>
                  <a:pt x="1963580" y="203481"/>
                  <a:pt x="1964344" y="207064"/>
                  <a:pt x="1964461" y="211998"/>
                </a:cubicBezTo>
                <a:cubicBezTo>
                  <a:pt x="1964579" y="216932"/>
                  <a:pt x="1964109" y="220985"/>
                  <a:pt x="1963051" y="224156"/>
                </a:cubicBezTo>
                <a:cubicBezTo>
                  <a:pt x="1961994" y="227328"/>
                  <a:pt x="1960467" y="230500"/>
                  <a:pt x="1958470" y="233672"/>
                </a:cubicBezTo>
                <a:cubicBezTo>
                  <a:pt x="1956473" y="236844"/>
                  <a:pt x="1954652" y="239193"/>
                  <a:pt x="1953007" y="240720"/>
                </a:cubicBezTo>
                <a:cubicBezTo>
                  <a:pt x="1951363" y="242248"/>
                  <a:pt x="1950423" y="243011"/>
                  <a:pt x="1950188" y="243011"/>
                </a:cubicBezTo>
                <a:cubicBezTo>
                  <a:pt x="1949953" y="243011"/>
                  <a:pt x="1949424" y="243657"/>
                  <a:pt x="1948602" y="244949"/>
                </a:cubicBezTo>
                <a:cubicBezTo>
                  <a:pt x="1947780" y="246242"/>
                  <a:pt x="1946664" y="247416"/>
                  <a:pt x="1945254" y="248474"/>
                </a:cubicBezTo>
                <a:cubicBezTo>
                  <a:pt x="1943844" y="249531"/>
                  <a:pt x="1943022" y="250060"/>
                  <a:pt x="1942787" y="250060"/>
                </a:cubicBezTo>
                <a:cubicBezTo>
                  <a:pt x="1942552" y="250060"/>
                  <a:pt x="1942200" y="250353"/>
                  <a:pt x="1941730" y="250941"/>
                </a:cubicBezTo>
                <a:cubicBezTo>
                  <a:pt x="1941260" y="251528"/>
                  <a:pt x="1942376" y="251880"/>
                  <a:pt x="1945078" y="251998"/>
                </a:cubicBezTo>
                <a:cubicBezTo>
                  <a:pt x="1947780" y="252115"/>
                  <a:pt x="1949424" y="252350"/>
                  <a:pt x="1950012" y="252703"/>
                </a:cubicBezTo>
                <a:cubicBezTo>
                  <a:pt x="1950599" y="253055"/>
                  <a:pt x="1951598" y="253290"/>
                  <a:pt x="1953007" y="253408"/>
                </a:cubicBezTo>
                <a:cubicBezTo>
                  <a:pt x="1954417" y="253525"/>
                  <a:pt x="1955416" y="253760"/>
                  <a:pt x="1956003" y="254112"/>
                </a:cubicBezTo>
                <a:cubicBezTo>
                  <a:pt x="1956590" y="254465"/>
                  <a:pt x="1957530" y="254700"/>
                  <a:pt x="1958822" y="254817"/>
                </a:cubicBezTo>
                <a:cubicBezTo>
                  <a:pt x="1960115" y="254935"/>
                  <a:pt x="1961054" y="255170"/>
                  <a:pt x="1961642" y="255522"/>
                </a:cubicBezTo>
                <a:cubicBezTo>
                  <a:pt x="1962229" y="255875"/>
                  <a:pt x="1963169" y="256110"/>
                  <a:pt x="1964461" y="256227"/>
                </a:cubicBezTo>
                <a:cubicBezTo>
                  <a:pt x="1965753" y="256345"/>
                  <a:pt x="1967104" y="256814"/>
                  <a:pt x="1968514" y="257637"/>
                </a:cubicBezTo>
                <a:cubicBezTo>
                  <a:pt x="1969924" y="258459"/>
                  <a:pt x="1971275" y="258929"/>
                  <a:pt x="1972567" y="259046"/>
                </a:cubicBezTo>
                <a:cubicBezTo>
                  <a:pt x="1973859" y="259164"/>
                  <a:pt x="1974799" y="259399"/>
                  <a:pt x="1975386" y="259751"/>
                </a:cubicBezTo>
                <a:cubicBezTo>
                  <a:pt x="1975974" y="260104"/>
                  <a:pt x="1976737" y="260339"/>
                  <a:pt x="1977677" y="260456"/>
                </a:cubicBezTo>
                <a:cubicBezTo>
                  <a:pt x="1978617" y="260574"/>
                  <a:pt x="1980085" y="261161"/>
                  <a:pt x="1982082" y="262218"/>
                </a:cubicBezTo>
                <a:cubicBezTo>
                  <a:pt x="1984080" y="263276"/>
                  <a:pt x="1985783" y="264685"/>
                  <a:pt x="1987193" y="266447"/>
                </a:cubicBezTo>
                <a:cubicBezTo>
                  <a:pt x="1988602" y="268209"/>
                  <a:pt x="1989307" y="270089"/>
                  <a:pt x="1989307" y="272086"/>
                </a:cubicBezTo>
                <a:cubicBezTo>
                  <a:pt x="1989307" y="274083"/>
                  <a:pt x="1989013" y="275552"/>
                  <a:pt x="1988426" y="276491"/>
                </a:cubicBezTo>
                <a:cubicBezTo>
                  <a:pt x="1987839" y="277431"/>
                  <a:pt x="1986723" y="278430"/>
                  <a:pt x="1985078" y="279487"/>
                </a:cubicBezTo>
                <a:cubicBezTo>
                  <a:pt x="1983433" y="280544"/>
                  <a:pt x="1982611" y="281073"/>
                  <a:pt x="1982611" y="281073"/>
                </a:cubicBezTo>
                <a:cubicBezTo>
                  <a:pt x="1982611" y="281073"/>
                  <a:pt x="1981789" y="281014"/>
                  <a:pt x="1980144" y="280897"/>
                </a:cubicBezTo>
                <a:cubicBezTo>
                  <a:pt x="1978499" y="280779"/>
                  <a:pt x="1977325" y="280427"/>
                  <a:pt x="1976620" y="279839"/>
                </a:cubicBezTo>
                <a:cubicBezTo>
                  <a:pt x="1975915" y="279252"/>
                  <a:pt x="1974975" y="278900"/>
                  <a:pt x="1973800" y="278782"/>
                </a:cubicBezTo>
                <a:cubicBezTo>
                  <a:pt x="1972626" y="278665"/>
                  <a:pt x="1971745" y="278430"/>
                  <a:pt x="1971157" y="278077"/>
                </a:cubicBezTo>
                <a:cubicBezTo>
                  <a:pt x="1970570" y="277725"/>
                  <a:pt x="1969454" y="277431"/>
                  <a:pt x="1967809" y="277196"/>
                </a:cubicBezTo>
                <a:cubicBezTo>
                  <a:pt x="1966165" y="276961"/>
                  <a:pt x="1964872" y="276491"/>
                  <a:pt x="1963932" y="275787"/>
                </a:cubicBezTo>
                <a:cubicBezTo>
                  <a:pt x="1962993" y="275082"/>
                  <a:pt x="1961994" y="274671"/>
                  <a:pt x="1960937" y="274553"/>
                </a:cubicBezTo>
                <a:cubicBezTo>
                  <a:pt x="1959880" y="274436"/>
                  <a:pt x="1959057" y="274201"/>
                  <a:pt x="1958470" y="273848"/>
                </a:cubicBezTo>
                <a:cubicBezTo>
                  <a:pt x="1957883" y="273496"/>
                  <a:pt x="1956943" y="273261"/>
                  <a:pt x="1955651" y="273143"/>
                </a:cubicBezTo>
                <a:cubicBezTo>
                  <a:pt x="1954358" y="273026"/>
                  <a:pt x="1953418" y="272791"/>
                  <a:pt x="1952831" y="272439"/>
                </a:cubicBezTo>
                <a:cubicBezTo>
                  <a:pt x="1952244" y="272086"/>
                  <a:pt x="1951069" y="271851"/>
                  <a:pt x="1949307" y="271734"/>
                </a:cubicBezTo>
                <a:cubicBezTo>
                  <a:pt x="1947545" y="271616"/>
                  <a:pt x="1946370" y="271381"/>
                  <a:pt x="1945783" y="271029"/>
                </a:cubicBezTo>
                <a:cubicBezTo>
                  <a:pt x="1945195" y="270676"/>
                  <a:pt x="1943022" y="270442"/>
                  <a:pt x="1939263" y="270324"/>
                </a:cubicBezTo>
                <a:cubicBezTo>
                  <a:pt x="1935504" y="270207"/>
                  <a:pt x="1933213" y="270383"/>
                  <a:pt x="1932391" y="270853"/>
                </a:cubicBezTo>
                <a:cubicBezTo>
                  <a:pt x="1931568" y="271323"/>
                  <a:pt x="1930628" y="271558"/>
                  <a:pt x="1929571" y="271558"/>
                </a:cubicBezTo>
                <a:cubicBezTo>
                  <a:pt x="1928514" y="271558"/>
                  <a:pt x="1927574" y="271792"/>
                  <a:pt x="1926752" y="272262"/>
                </a:cubicBezTo>
                <a:cubicBezTo>
                  <a:pt x="1925929" y="272732"/>
                  <a:pt x="1924872" y="272967"/>
                  <a:pt x="1923580" y="272967"/>
                </a:cubicBezTo>
                <a:cubicBezTo>
                  <a:pt x="1922288" y="272967"/>
                  <a:pt x="1921113" y="273202"/>
                  <a:pt x="1920056" y="273672"/>
                </a:cubicBezTo>
                <a:cubicBezTo>
                  <a:pt x="1918998" y="274142"/>
                  <a:pt x="1917941" y="274377"/>
                  <a:pt x="1916884" y="274377"/>
                </a:cubicBezTo>
                <a:cubicBezTo>
                  <a:pt x="1915827" y="274377"/>
                  <a:pt x="1914417" y="274847"/>
                  <a:pt x="1912655" y="275787"/>
                </a:cubicBezTo>
                <a:cubicBezTo>
                  <a:pt x="1910893" y="276726"/>
                  <a:pt x="1908367" y="277196"/>
                  <a:pt x="1905078" y="277196"/>
                </a:cubicBezTo>
                <a:cubicBezTo>
                  <a:pt x="1901788" y="277196"/>
                  <a:pt x="1899498" y="276844"/>
                  <a:pt x="1898205" y="276139"/>
                </a:cubicBezTo>
                <a:cubicBezTo>
                  <a:pt x="1896913" y="275434"/>
                  <a:pt x="1895797" y="274436"/>
                  <a:pt x="1894857" y="273143"/>
                </a:cubicBezTo>
                <a:cubicBezTo>
                  <a:pt x="1893917" y="271851"/>
                  <a:pt x="1893389" y="270383"/>
                  <a:pt x="1893271" y="268738"/>
                </a:cubicBezTo>
                <a:cubicBezTo>
                  <a:pt x="1893154" y="267093"/>
                  <a:pt x="1893330" y="265801"/>
                  <a:pt x="1893800" y="264861"/>
                </a:cubicBezTo>
                <a:lnTo>
                  <a:pt x="1894525" y="264053"/>
                </a:lnTo>
                <a:lnTo>
                  <a:pt x="1893095" y="263804"/>
                </a:lnTo>
                <a:cubicBezTo>
                  <a:pt x="1892155" y="263334"/>
                  <a:pt x="1891274" y="262688"/>
                  <a:pt x="1890452" y="261866"/>
                </a:cubicBezTo>
                <a:cubicBezTo>
                  <a:pt x="1889630" y="261044"/>
                  <a:pt x="1888748" y="259810"/>
                  <a:pt x="1887809" y="258165"/>
                </a:cubicBezTo>
                <a:cubicBezTo>
                  <a:pt x="1886869" y="256521"/>
                  <a:pt x="1886340" y="255052"/>
                  <a:pt x="1886223" y="253760"/>
                </a:cubicBezTo>
                <a:cubicBezTo>
                  <a:pt x="1886105" y="252468"/>
                  <a:pt x="1885459" y="251176"/>
                  <a:pt x="1884285" y="249883"/>
                </a:cubicBezTo>
                <a:cubicBezTo>
                  <a:pt x="1883110" y="248591"/>
                  <a:pt x="1882111" y="246418"/>
                  <a:pt x="1881289" y="243364"/>
                </a:cubicBezTo>
                <a:cubicBezTo>
                  <a:pt x="1880467" y="240309"/>
                  <a:pt x="1879527" y="238136"/>
                  <a:pt x="1878470" y="236844"/>
                </a:cubicBezTo>
                <a:cubicBezTo>
                  <a:pt x="1877412" y="235551"/>
                  <a:pt x="1876531" y="234024"/>
                  <a:pt x="1875826" y="232262"/>
                </a:cubicBezTo>
                <a:cubicBezTo>
                  <a:pt x="1875122" y="230500"/>
                  <a:pt x="1874064" y="228973"/>
                  <a:pt x="1872655" y="227681"/>
                </a:cubicBezTo>
                <a:cubicBezTo>
                  <a:pt x="1871245" y="226388"/>
                  <a:pt x="1870246" y="225214"/>
                  <a:pt x="1869659" y="224156"/>
                </a:cubicBezTo>
                <a:cubicBezTo>
                  <a:pt x="1869072" y="223099"/>
                  <a:pt x="1868484" y="222335"/>
                  <a:pt x="1867897" y="221866"/>
                </a:cubicBezTo>
                <a:cubicBezTo>
                  <a:pt x="1867310" y="221396"/>
                  <a:pt x="1866487" y="220456"/>
                  <a:pt x="1865430" y="219046"/>
                </a:cubicBezTo>
                <a:cubicBezTo>
                  <a:pt x="1864372" y="217636"/>
                  <a:pt x="1863785" y="216286"/>
                  <a:pt x="1863668" y="214993"/>
                </a:cubicBezTo>
                <a:cubicBezTo>
                  <a:pt x="1863550" y="213701"/>
                  <a:pt x="1863785" y="212761"/>
                  <a:pt x="1864372" y="212174"/>
                </a:cubicBezTo>
                <a:cubicBezTo>
                  <a:pt x="1864960" y="211587"/>
                  <a:pt x="1865782" y="211410"/>
                  <a:pt x="1866839" y="211645"/>
                </a:cubicBezTo>
                <a:cubicBezTo>
                  <a:pt x="1867897" y="211880"/>
                  <a:pt x="1868543" y="212350"/>
                  <a:pt x="1868778" y="213055"/>
                </a:cubicBezTo>
                <a:cubicBezTo>
                  <a:pt x="1869013" y="213760"/>
                  <a:pt x="1869659" y="214171"/>
                  <a:pt x="1870716" y="214288"/>
                </a:cubicBezTo>
                <a:cubicBezTo>
                  <a:pt x="1871773" y="214406"/>
                  <a:pt x="1872831" y="214876"/>
                  <a:pt x="1873888" y="215698"/>
                </a:cubicBezTo>
                <a:cubicBezTo>
                  <a:pt x="1874945" y="216520"/>
                  <a:pt x="1876179" y="217167"/>
                  <a:pt x="1877589" y="217636"/>
                </a:cubicBezTo>
                <a:cubicBezTo>
                  <a:pt x="1878998" y="218106"/>
                  <a:pt x="1880408" y="218811"/>
                  <a:pt x="1881817" y="219751"/>
                </a:cubicBezTo>
                <a:cubicBezTo>
                  <a:pt x="1883227" y="220691"/>
                  <a:pt x="1884461" y="221689"/>
                  <a:pt x="1885518" y="222747"/>
                </a:cubicBezTo>
                <a:lnTo>
                  <a:pt x="1886547" y="223647"/>
                </a:lnTo>
                <a:lnTo>
                  <a:pt x="1886752" y="222570"/>
                </a:lnTo>
                <a:cubicBezTo>
                  <a:pt x="1887222" y="221631"/>
                  <a:pt x="1888984" y="219692"/>
                  <a:pt x="1892038" y="216755"/>
                </a:cubicBezTo>
                <a:cubicBezTo>
                  <a:pt x="1895092" y="213819"/>
                  <a:pt x="1897442" y="212056"/>
                  <a:pt x="1899086" y="211469"/>
                </a:cubicBezTo>
                <a:cubicBezTo>
                  <a:pt x="1900731" y="210882"/>
                  <a:pt x="1902082" y="210177"/>
                  <a:pt x="1903139" y="209355"/>
                </a:cubicBezTo>
                <a:cubicBezTo>
                  <a:pt x="1904197" y="208532"/>
                  <a:pt x="1905606" y="207827"/>
                  <a:pt x="1907368" y="207240"/>
                </a:cubicBezTo>
                <a:cubicBezTo>
                  <a:pt x="1909131" y="206653"/>
                  <a:pt x="1911774" y="205654"/>
                  <a:pt x="1915298" y="204244"/>
                </a:cubicBezTo>
                <a:cubicBezTo>
                  <a:pt x="1918822" y="202835"/>
                  <a:pt x="1922170" y="201836"/>
                  <a:pt x="1925342" y="201249"/>
                </a:cubicBezTo>
                <a:cubicBezTo>
                  <a:pt x="1928514" y="200661"/>
                  <a:pt x="1930570" y="200015"/>
                  <a:pt x="1931510" y="199310"/>
                </a:cubicBezTo>
                <a:cubicBezTo>
                  <a:pt x="1932449" y="198606"/>
                  <a:pt x="1934094" y="197901"/>
                  <a:pt x="1936443" y="197196"/>
                </a:cubicBezTo>
                <a:cubicBezTo>
                  <a:pt x="1938793" y="196491"/>
                  <a:pt x="1942670" y="196080"/>
                  <a:pt x="1948073" y="195962"/>
                </a:cubicBezTo>
                <a:close/>
                <a:moveTo>
                  <a:pt x="517228" y="179927"/>
                </a:moveTo>
                <a:cubicBezTo>
                  <a:pt x="516053" y="179927"/>
                  <a:pt x="514878" y="180221"/>
                  <a:pt x="513704" y="180808"/>
                </a:cubicBezTo>
                <a:cubicBezTo>
                  <a:pt x="512529" y="181395"/>
                  <a:pt x="511765" y="181689"/>
                  <a:pt x="511413" y="181689"/>
                </a:cubicBezTo>
                <a:cubicBezTo>
                  <a:pt x="511061" y="181689"/>
                  <a:pt x="509592" y="182335"/>
                  <a:pt x="507008" y="183627"/>
                </a:cubicBezTo>
                <a:cubicBezTo>
                  <a:pt x="504423" y="184920"/>
                  <a:pt x="502074" y="185566"/>
                  <a:pt x="499959" y="185566"/>
                </a:cubicBezTo>
                <a:cubicBezTo>
                  <a:pt x="497845" y="185566"/>
                  <a:pt x="496317" y="185801"/>
                  <a:pt x="495378" y="186271"/>
                </a:cubicBezTo>
                <a:cubicBezTo>
                  <a:pt x="494438" y="186741"/>
                  <a:pt x="493851" y="186976"/>
                  <a:pt x="493615" y="186976"/>
                </a:cubicBezTo>
                <a:cubicBezTo>
                  <a:pt x="493380" y="186976"/>
                  <a:pt x="492323" y="187798"/>
                  <a:pt x="490444" y="189442"/>
                </a:cubicBezTo>
                <a:cubicBezTo>
                  <a:pt x="488564" y="191087"/>
                  <a:pt x="486508" y="192262"/>
                  <a:pt x="484276" y="192967"/>
                </a:cubicBezTo>
                <a:cubicBezTo>
                  <a:pt x="482044" y="193672"/>
                  <a:pt x="480576" y="194024"/>
                  <a:pt x="479871" y="194024"/>
                </a:cubicBezTo>
                <a:cubicBezTo>
                  <a:pt x="479166" y="194024"/>
                  <a:pt x="478226" y="194494"/>
                  <a:pt x="477052" y="195434"/>
                </a:cubicBezTo>
                <a:cubicBezTo>
                  <a:pt x="475877" y="196374"/>
                  <a:pt x="475172" y="196843"/>
                  <a:pt x="474937" y="196843"/>
                </a:cubicBezTo>
                <a:cubicBezTo>
                  <a:pt x="474702" y="196843"/>
                  <a:pt x="473469" y="197548"/>
                  <a:pt x="471237" y="198958"/>
                </a:cubicBezTo>
                <a:cubicBezTo>
                  <a:pt x="469004" y="200368"/>
                  <a:pt x="467712" y="201073"/>
                  <a:pt x="467360" y="201073"/>
                </a:cubicBezTo>
                <a:lnTo>
                  <a:pt x="466115" y="201658"/>
                </a:lnTo>
                <a:lnTo>
                  <a:pt x="465950" y="202482"/>
                </a:lnTo>
                <a:cubicBezTo>
                  <a:pt x="465363" y="203422"/>
                  <a:pt x="464423" y="204362"/>
                  <a:pt x="463131" y="205302"/>
                </a:cubicBezTo>
                <a:cubicBezTo>
                  <a:pt x="461839" y="206241"/>
                  <a:pt x="461075" y="206711"/>
                  <a:pt x="460840" y="206711"/>
                </a:cubicBezTo>
                <a:cubicBezTo>
                  <a:pt x="460605" y="206711"/>
                  <a:pt x="460429" y="207122"/>
                  <a:pt x="460311" y="207945"/>
                </a:cubicBezTo>
                <a:cubicBezTo>
                  <a:pt x="460194" y="208767"/>
                  <a:pt x="459841" y="209648"/>
                  <a:pt x="459254" y="210588"/>
                </a:cubicBezTo>
                <a:cubicBezTo>
                  <a:pt x="458667" y="211528"/>
                  <a:pt x="457551" y="212526"/>
                  <a:pt x="455906" y="213584"/>
                </a:cubicBezTo>
                <a:cubicBezTo>
                  <a:pt x="454261" y="214641"/>
                  <a:pt x="453439" y="215170"/>
                  <a:pt x="453439" y="215170"/>
                </a:cubicBezTo>
                <a:cubicBezTo>
                  <a:pt x="453439" y="215170"/>
                  <a:pt x="452793" y="215170"/>
                  <a:pt x="451501" y="215170"/>
                </a:cubicBezTo>
                <a:lnTo>
                  <a:pt x="451439" y="215153"/>
                </a:lnTo>
                <a:lnTo>
                  <a:pt x="451457" y="215434"/>
                </a:lnTo>
                <a:cubicBezTo>
                  <a:pt x="451559" y="217842"/>
                  <a:pt x="451644" y="220713"/>
                  <a:pt x="451710" y="224046"/>
                </a:cubicBezTo>
                <a:lnTo>
                  <a:pt x="451754" y="227541"/>
                </a:lnTo>
                <a:lnTo>
                  <a:pt x="452558" y="223980"/>
                </a:lnTo>
                <a:cubicBezTo>
                  <a:pt x="453380" y="222805"/>
                  <a:pt x="455260" y="221396"/>
                  <a:pt x="458197" y="219751"/>
                </a:cubicBezTo>
                <a:cubicBezTo>
                  <a:pt x="461134" y="218106"/>
                  <a:pt x="463483" y="217225"/>
                  <a:pt x="465245" y="217108"/>
                </a:cubicBezTo>
                <a:cubicBezTo>
                  <a:pt x="467007" y="216990"/>
                  <a:pt x="468065" y="216755"/>
                  <a:pt x="468417" y="216403"/>
                </a:cubicBezTo>
                <a:cubicBezTo>
                  <a:pt x="468770" y="216051"/>
                  <a:pt x="469944" y="215404"/>
                  <a:pt x="471941" y="214465"/>
                </a:cubicBezTo>
                <a:cubicBezTo>
                  <a:pt x="473938" y="213525"/>
                  <a:pt x="475759" y="212996"/>
                  <a:pt x="477404" y="212879"/>
                </a:cubicBezTo>
                <a:cubicBezTo>
                  <a:pt x="479049" y="212761"/>
                  <a:pt x="480047" y="212526"/>
                  <a:pt x="480400" y="212174"/>
                </a:cubicBezTo>
                <a:cubicBezTo>
                  <a:pt x="480752" y="211821"/>
                  <a:pt x="483336" y="211587"/>
                  <a:pt x="488153" y="211469"/>
                </a:cubicBezTo>
                <a:cubicBezTo>
                  <a:pt x="492969" y="211352"/>
                  <a:pt x="496024" y="211645"/>
                  <a:pt x="497316" y="212350"/>
                </a:cubicBezTo>
                <a:cubicBezTo>
                  <a:pt x="498608" y="213055"/>
                  <a:pt x="499724" y="214053"/>
                  <a:pt x="500664" y="215346"/>
                </a:cubicBezTo>
                <a:cubicBezTo>
                  <a:pt x="501604" y="216638"/>
                  <a:pt x="502074" y="218283"/>
                  <a:pt x="502074" y="220280"/>
                </a:cubicBezTo>
                <a:cubicBezTo>
                  <a:pt x="502074" y="222277"/>
                  <a:pt x="501780" y="223745"/>
                  <a:pt x="501193" y="224685"/>
                </a:cubicBezTo>
                <a:cubicBezTo>
                  <a:pt x="500605" y="225625"/>
                  <a:pt x="499489" y="226623"/>
                  <a:pt x="497845" y="227681"/>
                </a:cubicBezTo>
                <a:cubicBezTo>
                  <a:pt x="496200" y="228738"/>
                  <a:pt x="493909" y="229267"/>
                  <a:pt x="490972" y="229267"/>
                </a:cubicBezTo>
                <a:cubicBezTo>
                  <a:pt x="488035" y="229267"/>
                  <a:pt x="486215" y="229501"/>
                  <a:pt x="485510" y="229971"/>
                </a:cubicBezTo>
                <a:cubicBezTo>
                  <a:pt x="484805" y="230441"/>
                  <a:pt x="483689" y="230676"/>
                  <a:pt x="482162" y="230676"/>
                </a:cubicBezTo>
                <a:cubicBezTo>
                  <a:pt x="480635" y="230676"/>
                  <a:pt x="479812" y="230852"/>
                  <a:pt x="479695" y="231205"/>
                </a:cubicBezTo>
                <a:cubicBezTo>
                  <a:pt x="479577" y="231557"/>
                  <a:pt x="478696" y="232262"/>
                  <a:pt x="477052" y="233319"/>
                </a:cubicBezTo>
                <a:cubicBezTo>
                  <a:pt x="475407" y="234377"/>
                  <a:pt x="473410" y="234905"/>
                  <a:pt x="471060" y="234905"/>
                </a:cubicBezTo>
                <a:cubicBezTo>
                  <a:pt x="468711" y="234905"/>
                  <a:pt x="467419" y="235082"/>
                  <a:pt x="467184" y="235434"/>
                </a:cubicBezTo>
                <a:cubicBezTo>
                  <a:pt x="466949" y="235786"/>
                  <a:pt x="466009" y="236491"/>
                  <a:pt x="464364" y="237548"/>
                </a:cubicBezTo>
                <a:cubicBezTo>
                  <a:pt x="462720" y="238606"/>
                  <a:pt x="461897" y="239134"/>
                  <a:pt x="461897" y="239134"/>
                </a:cubicBezTo>
                <a:cubicBezTo>
                  <a:pt x="461897" y="239134"/>
                  <a:pt x="461251" y="239134"/>
                  <a:pt x="459959" y="239134"/>
                </a:cubicBezTo>
                <a:cubicBezTo>
                  <a:pt x="458667" y="239134"/>
                  <a:pt x="457374" y="238782"/>
                  <a:pt x="456082" y="238077"/>
                </a:cubicBezTo>
                <a:cubicBezTo>
                  <a:pt x="454790" y="237372"/>
                  <a:pt x="453674" y="236374"/>
                  <a:pt x="452734" y="235082"/>
                </a:cubicBezTo>
                <a:lnTo>
                  <a:pt x="451802" y="231352"/>
                </a:lnTo>
                <a:lnTo>
                  <a:pt x="451853" y="235434"/>
                </a:lnTo>
                <a:cubicBezTo>
                  <a:pt x="451912" y="243951"/>
                  <a:pt x="452000" y="250397"/>
                  <a:pt x="452117" y="254773"/>
                </a:cubicBezTo>
                <a:lnTo>
                  <a:pt x="452156" y="255738"/>
                </a:lnTo>
                <a:lnTo>
                  <a:pt x="452910" y="255522"/>
                </a:lnTo>
                <a:cubicBezTo>
                  <a:pt x="453968" y="254935"/>
                  <a:pt x="455965" y="254289"/>
                  <a:pt x="458902" y="253584"/>
                </a:cubicBezTo>
                <a:cubicBezTo>
                  <a:pt x="461839" y="252879"/>
                  <a:pt x="465128" y="251645"/>
                  <a:pt x="468770" y="249883"/>
                </a:cubicBezTo>
                <a:cubicBezTo>
                  <a:pt x="472411" y="248121"/>
                  <a:pt x="476993" y="246594"/>
                  <a:pt x="482514" y="245302"/>
                </a:cubicBezTo>
                <a:cubicBezTo>
                  <a:pt x="488035" y="244010"/>
                  <a:pt x="491501" y="243011"/>
                  <a:pt x="492911" y="242306"/>
                </a:cubicBezTo>
                <a:cubicBezTo>
                  <a:pt x="494320" y="241601"/>
                  <a:pt x="495789" y="241190"/>
                  <a:pt x="497316" y="241073"/>
                </a:cubicBezTo>
                <a:cubicBezTo>
                  <a:pt x="498843" y="240955"/>
                  <a:pt x="499783" y="240720"/>
                  <a:pt x="500135" y="240368"/>
                </a:cubicBezTo>
                <a:cubicBezTo>
                  <a:pt x="500488" y="240015"/>
                  <a:pt x="501897" y="239781"/>
                  <a:pt x="504364" y="239663"/>
                </a:cubicBezTo>
                <a:lnTo>
                  <a:pt x="506453" y="239989"/>
                </a:lnTo>
                <a:lnTo>
                  <a:pt x="507360" y="239663"/>
                </a:lnTo>
                <a:cubicBezTo>
                  <a:pt x="509005" y="239546"/>
                  <a:pt x="510473" y="239839"/>
                  <a:pt x="511765" y="240544"/>
                </a:cubicBezTo>
                <a:cubicBezTo>
                  <a:pt x="513058" y="241249"/>
                  <a:pt x="514174" y="242248"/>
                  <a:pt x="515113" y="243540"/>
                </a:cubicBezTo>
                <a:cubicBezTo>
                  <a:pt x="516053" y="244832"/>
                  <a:pt x="516523" y="246712"/>
                  <a:pt x="516523" y="249179"/>
                </a:cubicBezTo>
                <a:cubicBezTo>
                  <a:pt x="516523" y="251645"/>
                  <a:pt x="516229" y="253349"/>
                  <a:pt x="515642" y="254289"/>
                </a:cubicBezTo>
                <a:cubicBezTo>
                  <a:pt x="515055" y="255228"/>
                  <a:pt x="513939" y="256227"/>
                  <a:pt x="512294" y="257284"/>
                </a:cubicBezTo>
                <a:cubicBezTo>
                  <a:pt x="510649" y="258342"/>
                  <a:pt x="509827" y="258870"/>
                  <a:pt x="509827" y="258870"/>
                </a:cubicBezTo>
                <a:cubicBezTo>
                  <a:pt x="509827" y="258870"/>
                  <a:pt x="509005" y="258870"/>
                  <a:pt x="507360" y="258870"/>
                </a:cubicBezTo>
                <a:lnTo>
                  <a:pt x="504696" y="258231"/>
                </a:lnTo>
                <a:lnTo>
                  <a:pt x="502779" y="258870"/>
                </a:lnTo>
                <a:cubicBezTo>
                  <a:pt x="500899" y="258870"/>
                  <a:pt x="499372" y="259164"/>
                  <a:pt x="498197" y="259751"/>
                </a:cubicBezTo>
                <a:cubicBezTo>
                  <a:pt x="497022" y="260339"/>
                  <a:pt x="494320" y="261161"/>
                  <a:pt x="490091" y="262218"/>
                </a:cubicBezTo>
                <a:cubicBezTo>
                  <a:pt x="485862" y="263276"/>
                  <a:pt x="483513" y="263804"/>
                  <a:pt x="483043" y="263804"/>
                </a:cubicBezTo>
                <a:cubicBezTo>
                  <a:pt x="482573" y="263804"/>
                  <a:pt x="481633" y="264098"/>
                  <a:pt x="480223" y="264685"/>
                </a:cubicBezTo>
                <a:cubicBezTo>
                  <a:pt x="478814" y="265273"/>
                  <a:pt x="477933" y="265566"/>
                  <a:pt x="477580" y="265566"/>
                </a:cubicBezTo>
                <a:cubicBezTo>
                  <a:pt x="477228" y="265566"/>
                  <a:pt x="475935" y="266154"/>
                  <a:pt x="473703" y="267328"/>
                </a:cubicBezTo>
                <a:cubicBezTo>
                  <a:pt x="471471" y="268503"/>
                  <a:pt x="469063" y="269502"/>
                  <a:pt x="466479" y="270324"/>
                </a:cubicBezTo>
                <a:cubicBezTo>
                  <a:pt x="463894" y="271146"/>
                  <a:pt x="462367" y="271558"/>
                  <a:pt x="461897" y="271558"/>
                </a:cubicBezTo>
                <a:cubicBezTo>
                  <a:pt x="461427" y="271558"/>
                  <a:pt x="460194" y="272027"/>
                  <a:pt x="458197" y="272967"/>
                </a:cubicBezTo>
                <a:cubicBezTo>
                  <a:pt x="456200" y="273907"/>
                  <a:pt x="455201" y="274377"/>
                  <a:pt x="455201" y="274377"/>
                </a:cubicBezTo>
                <a:lnTo>
                  <a:pt x="453001" y="274377"/>
                </a:lnTo>
                <a:lnTo>
                  <a:pt x="452868" y="278713"/>
                </a:lnTo>
                <a:lnTo>
                  <a:pt x="454849" y="278430"/>
                </a:lnTo>
                <a:cubicBezTo>
                  <a:pt x="455319" y="278077"/>
                  <a:pt x="457022" y="277842"/>
                  <a:pt x="459959" y="277725"/>
                </a:cubicBezTo>
                <a:cubicBezTo>
                  <a:pt x="462896" y="277607"/>
                  <a:pt x="464423" y="277431"/>
                  <a:pt x="464540" y="277196"/>
                </a:cubicBezTo>
                <a:cubicBezTo>
                  <a:pt x="464658" y="276961"/>
                  <a:pt x="465363" y="276726"/>
                  <a:pt x="466655" y="276491"/>
                </a:cubicBezTo>
                <a:cubicBezTo>
                  <a:pt x="467947" y="276257"/>
                  <a:pt x="468770" y="275963"/>
                  <a:pt x="469122" y="275610"/>
                </a:cubicBezTo>
                <a:cubicBezTo>
                  <a:pt x="469474" y="275258"/>
                  <a:pt x="472999" y="275023"/>
                  <a:pt x="479695" y="274906"/>
                </a:cubicBezTo>
                <a:cubicBezTo>
                  <a:pt x="486391" y="274788"/>
                  <a:pt x="489915" y="274553"/>
                  <a:pt x="490267" y="274201"/>
                </a:cubicBezTo>
                <a:cubicBezTo>
                  <a:pt x="490620" y="273848"/>
                  <a:pt x="495143" y="273613"/>
                  <a:pt x="503836" y="273496"/>
                </a:cubicBezTo>
                <a:lnTo>
                  <a:pt x="517662" y="274834"/>
                </a:lnTo>
                <a:lnTo>
                  <a:pt x="520400" y="273848"/>
                </a:lnTo>
                <a:lnTo>
                  <a:pt x="523187" y="274228"/>
                </a:lnTo>
                <a:lnTo>
                  <a:pt x="523043" y="257813"/>
                </a:lnTo>
                <a:cubicBezTo>
                  <a:pt x="522926" y="229384"/>
                  <a:pt x="522691" y="214935"/>
                  <a:pt x="522338" y="214465"/>
                </a:cubicBezTo>
                <a:cubicBezTo>
                  <a:pt x="521986" y="213995"/>
                  <a:pt x="521751" y="209413"/>
                  <a:pt x="521633" y="200720"/>
                </a:cubicBezTo>
                <a:cubicBezTo>
                  <a:pt x="521516" y="192027"/>
                  <a:pt x="521046" y="186388"/>
                  <a:pt x="520224" y="183804"/>
                </a:cubicBezTo>
                <a:cubicBezTo>
                  <a:pt x="519401" y="181219"/>
                  <a:pt x="518403" y="179927"/>
                  <a:pt x="517228" y="179927"/>
                </a:cubicBezTo>
                <a:close/>
                <a:moveTo>
                  <a:pt x="1886559" y="172969"/>
                </a:moveTo>
                <a:lnTo>
                  <a:pt x="1884637" y="173231"/>
                </a:lnTo>
                <a:cubicBezTo>
                  <a:pt x="1883697" y="173231"/>
                  <a:pt x="1882757" y="173583"/>
                  <a:pt x="1881817" y="174288"/>
                </a:cubicBezTo>
                <a:cubicBezTo>
                  <a:pt x="1880878" y="174993"/>
                  <a:pt x="1879057" y="176168"/>
                  <a:pt x="1876355" y="177812"/>
                </a:cubicBezTo>
                <a:cubicBezTo>
                  <a:pt x="1873653" y="179457"/>
                  <a:pt x="1872067" y="180279"/>
                  <a:pt x="1871597" y="180279"/>
                </a:cubicBezTo>
                <a:cubicBezTo>
                  <a:pt x="1871127" y="180279"/>
                  <a:pt x="1870011" y="180808"/>
                  <a:pt x="1868249" y="181865"/>
                </a:cubicBezTo>
                <a:cubicBezTo>
                  <a:pt x="1866487" y="182923"/>
                  <a:pt x="1865371" y="183451"/>
                  <a:pt x="1864901" y="183451"/>
                </a:cubicBezTo>
                <a:cubicBezTo>
                  <a:pt x="1864431" y="183451"/>
                  <a:pt x="1863609" y="183745"/>
                  <a:pt x="1862434" y="184332"/>
                </a:cubicBezTo>
                <a:cubicBezTo>
                  <a:pt x="1861259" y="184920"/>
                  <a:pt x="1860437" y="185213"/>
                  <a:pt x="1859967" y="185213"/>
                </a:cubicBezTo>
                <a:cubicBezTo>
                  <a:pt x="1859497" y="185213"/>
                  <a:pt x="1858264" y="185683"/>
                  <a:pt x="1856267" y="186623"/>
                </a:cubicBezTo>
                <a:cubicBezTo>
                  <a:pt x="1854270" y="187563"/>
                  <a:pt x="1853095" y="188033"/>
                  <a:pt x="1852743" y="188033"/>
                </a:cubicBezTo>
                <a:cubicBezTo>
                  <a:pt x="1852390" y="188033"/>
                  <a:pt x="1849806" y="189795"/>
                  <a:pt x="1844989" y="193319"/>
                </a:cubicBezTo>
                <a:lnTo>
                  <a:pt x="1841166" y="196050"/>
                </a:lnTo>
                <a:lnTo>
                  <a:pt x="1841817" y="198077"/>
                </a:lnTo>
                <a:cubicBezTo>
                  <a:pt x="1841935" y="200074"/>
                  <a:pt x="1842228" y="201366"/>
                  <a:pt x="1842698" y="201954"/>
                </a:cubicBezTo>
                <a:cubicBezTo>
                  <a:pt x="1843168" y="202541"/>
                  <a:pt x="1843579" y="203363"/>
                  <a:pt x="1843932" y="204421"/>
                </a:cubicBezTo>
                <a:cubicBezTo>
                  <a:pt x="1844284" y="205478"/>
                  <a:pt x="1844578" y="206006"/>
                  <a:pt x="1844813" y="206006"/>
                </a:cubicBezTo>
                <a:cubicBezTo>
                  <a:pt x="1845048" y="206006"/>
                  <a:pt x="1845929" y="205184"/>
                  <a:pt x="1847456" y="203539"/>
                </a:cubicBezTo>
                <a:cubicBezTo>
                  <a:pt x="1848983" y="201895"/>
                  <a:pt x="1853800" y="198312"/>
                  <a:pt x="1861905" y="192791"/>
                </a:cubicBezTo>
                <a:cubicBezTo>
                  <a:pt x="1870011" y="187269"/>
                  <a:pt x="1874887" y="183686"/>
                  <a:pt x="1876531" y="182042"/>
                </a:cubicBezTo>
                <a:cubicBezTo>
                  <a:pt x="1877354" y="181219"/>
                  <a:pt x="1878675" y="179986"/>
                  <a:pt x="1880496" y="178341"/>
                </a:cubicBezTo>
                <a:close/>
                <a:moveTo>
                  <a:pt x="1109302" y="145213"/>
                </a:moveTo>
                <a:cubicBezTo>
                  <a:pt x="1110947" y="145096"/>
                  <a:pt x="1112415" y="145389"/>
                  <a:pt x="1113707" y="146094"/>
                </a:cubicBezTo>
                <a:cubicBezTo>
                  <a:pt x="1114999" y="146799"/>
                  <a:pt x="1116820" y="148855"/>
                  <a:pt x="1119170" y="152262"/>
                </a:cubicBezTo>
                <a:cubicBezTo>
                  <a:pt x="1121519" y="155668"/>
                  <a:pt x="1123164" y="158312"/>
                  <a:pt x="1124104" y="160191"/>
                </a:cubicBezTo>
                <a:cubicBezTo>
                  <a:pt x="1125044" y="162071"/>
                  <a:pt x="1126218" y="163715"/>
                  <a:pt x="1127628" y="165125"/>
                </a:cubicBezTo>
                <a:cubicBezTo>
                  <a:pt x="1129038" y="166535"/>
                  <a:pt x="1129978" y="167768"/>
                  <a:pt x="1130447" y="168826"/>
                </a:cubicBezTo>
                <a:cubicBezTo>
                  <a:pt x="1130917" y="169883"/>
                  <a:pt x="1131387" y="170529"/>
                  <a:pt x="1131857" y="170764"/>
                </a:cubicBezTo>
                <a:cubicBezTo>
                  <a:pt x="1132327" y="170999"/>
                  <a:pt x="1133032" y="171880"/>
                  <a:pt x="1133972" y="173407"/>
                </a:cubicBezTo>
                <a:cubicBezTo>
                  <a:pt x="1134911" y="174934"/>
                  <a:pt x="1136321" y="176168"/>
                  <a:pt x="1138201" y="177108"/>
                </a:cubicBezTo>
                <a:cubicBezTo>
                  <a:pt x="1140080" y="178047"/>
                  <a:pt x="1142371" y="179868"/>
                  <a:pt x="1145073" y="182570"/>
                </a:cubicBezTo>
                <a:cubicBezTo>
                  <a:pt x="1147775" y="185272"/>
                  <a:pt x="1149890" y="187093"/>
                  <a:pt x="1151417" y="188033"/>
                </a:cubicBezTo>
                <a:cubicBezTo>
                  <a:pt x="1152944" y="188973"/>
                  <a:pt x="1154177" y="190206"/>
                  <a:pt x="1155117" y="191733"/>
                </a:cubicBezTo>
                <a:cubicBezTo>
                  <a:pt x="1156057" y="193260"/>
                  <a:pt x="1157349" y="194846"/>
                  <a:pt x="1158994" y="196491"/>
                </a:cubicBezTo>
                <a:cubicBezTo>
                  <a:pt x="1160639" y="198136"/>
                  <a:pt x="1162048" y="199310"/>
                  <a:pt x="1163223" y="200015"/>
                </a:cubicBezTo>
                <a:cubicBezTo>
                  <a:pt x="1164398" y="200720"/>
                  <a:pt x="1165455" y="201601"/>
                  <a:pt x="1166395" y="202658"/>
                </a:cubicBezTo>
                <a:cubicBezTo>
                  <a:pt x="1167335" y="203716"/>
                  <a:pt x="1168627" y="205008"/>
                  <a:pt x="1170272" y="206535"/>
                </a:cubicBezTo>
                <a:cubicBezTo>
                  <a:pt x="1171916" y="208062"/>
                  <a:pt x="1173854" y="209589"/>
                  <a:pt x="1176086" y="211117"/>
                </a:cubicBezTo>
                <a:cubicBezTo>
                  <a:pt x="1178318" y="212644"/>
                  <a:pt x="1179963" y="213642"/>
                  <a:pt x="1181020" y="214112"/>
                </a:cubicBezTo>
                <a:cubicBezTo>
                  <a:pt x="1182078" y="214582"/>
                  <a:pt x="1183135" y="215287"/>
                  <a:pt x="1184192" y="216227"/>
                </a:cubicBezTo>
                <a:cubicBezTo>
                  <a:pt x="1185250" y="217167"/>
                  <a:pt x="1186366" y="217989"/>
                  <a:pt x="1187540" y="218694"/>
                </a:cubicBezTo>
                <a:cubicBezTo>
                  <a:pt x="1188715" y="219399"/>
                  <a:pt x="1189714" y="220162"/>
                  <a:pt x="1190536" y="220985"/>
                </a:cubicBezTo>
                <a:cubicBezTo>
                  <a:pt x="1191358" y="221807"/>
                  <a:pt x="1192357" y="222277"/>
                  <a:pt x="1193532" y="222394"/>
                </a:cubicBezTo>
                <a:cubicBezTo>
                  <a:pt x="1194706" y="222512"/>
                  <a:pt x="1195940" y="222923"/>
                  <a:pt x="1197232" y="223628"/>
                </a:cubicBezTo>
                <a:cubicBezTo>
                  <a:pt x="1198524" y="224333"/>
                  <a:pt x="1199699" y="224802"/>
                  <a:pt x="1200756" y="225037"/>
                </a:cubicBezTo>
                <a:cubicBezTo>
                  <a:pt x="1201814" y="225272"/>
                  <a:pt x="1203106" y="225801"/>
                  <a:pt x="1204633" y="226623"/>
                </a:cubicBezTo>
                <a:cubicBezTo>
                  <a:pt x="1206160" y="227446"/>
                  <a:pt x="1207746" y="227916"/>
                  <a:pt x="1209391" y="228033"/>
                </a:cubicBezTo>
                <a:cubicBezTo>
                  <a:pt x="1211035" y="228150"/>
                  <a:pt x="1212151" y="228385"/>
                  <a:pt x="1212739" y="228738"/>
                </a:cubicBezTo>
                <a:cubicBezTo>
                  <a:pt x="1213326" y="229090"/>
                  <a:pt x="1214501" y="229325"/>
                  <a:pt x="1216263" y="229443"/>
                </a:cubicBezTo>
                <a:cubicBezTo>
                  <a:pt x="1218025" y="229560"/>
                  <a:pt x="1219200" y="229795"/>
                  <a:pt x="1219787" y="230148"/>
                </a:cubicBezTo>
                <a:cubicBezTo>
                  <a:pt x="1220375" y="230500"/>
                  <a:pt x="1223840" y="230735"/>
                  <a:pt x="1230184" y="230852"/>
                </a:cubicBezTo>
                <a:cubicBezTo>
                  <a:pt x="1236527" y="230970"/>
                  <a:pt x="1239875" y="230852"/>
                  <a:pt x="1240228" y="230500"/>
                </a:cubicBezTo>
                <a:cubicBezTo>
                  <a:pt x="1240580" y="230148"/>
                  <a:pt x="1242225" y="229913"/>
                  <a:pt x="1245162" y="229795"/>
                </a:cubicBezTo>
                <a:cubicBezTo>
                  <a:pt x="1248099" y="229678"/>
                  <a:pt x="1249743" y="229443"/>
                  <a:pt x="1250096" y="229090"/>
                </a:cubicBezTo>
                <a:cubicBezTo>
                  <a:pt x="1250448" y="228738"/>
                  <a:pt x="1251388" y="228503"/>
                  <a:pt x="1252915" y="228385"/>
                </a:cubicBezTo>
                <a:cubicBezTo>
                  <a:pt x="1254442" y="228268"/>
                  <a:pt x="1255382" y="228033"/>
                  <a:pt x="1255734" y="227681"/>
                </a:cubicBezTo>
                <a:cubicBezTo>
                  <a:pt x="1256087" y="227328"/>
                  <a:pt x="1256968" y="227093"/>
                  <a:pt x="1258378" y="226976"/>
                </a:cubicBezTo>
                <a:cubicBezTo>
                  <a:pt x="1259787" y="226858"/>
                  <a:pt x="1260433" y="226506"/>
                  <a:pt x="1260316" y="225918"/>
                </a:cubicBezTo>
                <a:cubicBezTo>
                  <a:pt x="1260199" y="225331"/>
                  <a:pt x="1259905" y="224802"/>
                  <a:pt x="1259435" y="224333"/>
                </a:cubicBezTo>
                <a:cubicBezTo>
                  <a:pt x="1258965" y="223863"/>
                  <a:pt x="1258260" y="222512"/>
                  <a:pt x="1257320" y="220280"/>
                </a:cubicBezTo>
                <a:cubicBezTo>
                  <a:pt x="1256381" y="218048"/>
                  <a:pt x="1254971" y="215933"/>
                  <a:pt x="1253091" y="213936"/>
                </a:cubicBezTo>
                <a:cubicBezTo>
                  <a:pt x="1251212" y="211939"/>
                  <a:pt x="1249450" y="209002"/>
                  <a:pt x="1247805" y="205125"/>
                </a:cubicBezTo>
                <a:cubicBezTo>
                  <a:pt x="1246160" y="201249"/>
                  <a:pt x="1244692" y="198664"/>
                  <a:pt x="1243400" y="197372"/>
                </a:cubicBezTo>
                <a:cubicBezTo>
                  <a:pt x="1242107" y="196080"/>
                  <a:pt x="1240698" y="194259"/>
                  <a:pt x="1239171" y="191909"/>
                </a:cubicBezTo>
                <a:cubicBezTo>
                  <a:pt x="1237643" y="189560"/>
                  <a:pt x="1235940" y="187210"/>
                  <a:pt x="1234060" y="184861"/>
                </a:cubicBezTo>
                <a:cubicBezTo>
                  <a:pt x="1232181" y="182511"/>
                  <a:pt x="1231182" y="180514"/>
                  <a:pt x="1231065" y="178870"/>
                </a:cubicBezTo>
                <a:cubicBezTo>
                  <a:pt x="1230947" y="177225"/>
                  <a:pt x="1231241" y="175757"/>
                  <a:pt x="1231946" y="174464"/>
                </a:cubicBezTo>
                <a:cubicBezTo>
                  <a:pt x="1232651" y="173172"/>
                  <a:pt x="1233649" y="172056"/>
                  <a:pt x="1234941" y="171116"/>
                </a:cubicBezTo>
                <a:cubicBezTo>
                  <a:pt x="1236234" y="170177"/>
                  <a:pt x="1237702" y="169648"/>
                  <a:pt x="1239347" y="169530"/>
                </a:cubicBezTo>
                <a:cubicBezTo>
                  <a:pt x="1240991" y="169413"/>
                  <a:pt x="1242284" y="169589"/>
                  <a:pt x="1243223" y="170059"/>
                </a:cubicBezTo>
                <a:cubicBezTo>
                  <a:pt x="1244163" y="170529"/>
                  <a:pt x="1245279" y="171351"/>
                  <a:pt x="1246572" y="172526"/>
                </a:cubicBezTo>
                <a:cubicBezTo>
                  <a:pt x="1247864" y="173701"/>
                  <a:pt x="1249391" y="175639"/>
                  <a:pt x="1251153" y="178341"/>
                </a:cubicBezTo>
                <a:cubicBezTo>
                  <a:pt x="1252915" y="181043"/>
                  <a:pt x="1254560" y="183158"/>
                  <a:pt x="1256087" y="184685"/>
                </a:cubicBezTo>
                <a:cubicBezTo>
                  <a:pt x="1257614" y="186212"/>
                  <a:pt x="1258965" y="187857"/>
                  <a:pt x="1260140" y="189619"/>
                </a:cubicBezTo>
                <a:cubicBezTo>
                  <a:pt x="1261315" y="191381"/>
                  <a:pt x="1262489" y="193730"/>
                  <a:pt x="1263664" y="196667"/>
                </a:cubicBezTo>
                <a:cubicBezTo>
                  <a:pt x="1264839" y="199604"/>
                  <a:pt x="1265837" y="201484"/>
                  <a:pt x="1266660" y="202306"/>
                </a:cubicBezTo>
                <a:cubicBezTo>
                  <a:pt x="1267482" y="203128"/>
                  <a:pt x="1268657" y="204597"/>
                  <a:pt x="1270184" y="206711"/>
                </a:cubicBezTo>
                <a:cubicBezTo>
                  <a:pt x="1271711" y="208826"/>
                  <a:pt x="1272768" y="210647"/>
                  <a:pt x="1273356" y="212174"/>
                </a:cubicBezTo>
                <a:cubicBezTo>
                  <a:pt x="1273943" y="213701"/>
                  <a:pt x="1274707" y="214993"/>
                  <a:pt x="1275647" y="216051"/>
                </a:cubicBezTo>
                <a:cubicBezTo>
                  <a:pt x="1276586" y="217108"/>
                  <a:pt x="1277232" y="218341"/>
                  <a:pt x="1277585" y="219751"/>
                </a:cubicBezTo>
                <a:cubicBezTo>
                  <a:pt x="1277937" y="221161"/>
                  <a:pt x="1278290" y="222042"/>
                  <a:pt x="1278642" y="222394"/>
                </a:cubicBezTo>
                <a:cubicBezTo>
                  <a:pt x="1278995" y="222747"/>
                  <a:pt x="1279230" y="224626"/>
                  <a:pt x="1279347" y="228033"/>
                </a:cubicBezTo>
                <a:cubicBezTo>
                  <a:pt x="1279464" y="231440"/>
                  <a:pt x="1279347" y="233613"/>
                  <a:pt x="1278995" y="234553"/>
                </a:cubicBezTo>
                <a:cubicBezTo>
                  <a:pt x="1278642" y="235493"/>
                  <a:pt x="1277585" y="236902"/>
                  <a:pt x="1275823" y="238782"/>
                </a:cubicBezTo>
                <a:cubicBezTo>
                  <a:pt x="1274061" y="240662"/>
                  <a:pt x="1272357" y="242130"/>
                  <a:pt x="1270713" y="243187"/>
                </a:cubicBezTo>
                <a:cubicBezTo>
                  <a:pt x="1269068" y="244245"/>
                  <a:pt x="1267188" y="244773"/>
                  <a:pt x="1265074" y="244773"/>
                </a:cubicBezTo>
                <a:cubicBezTo>
                  <a:pt x="1262959" y="244773"/>
                  <a:pt x="1261550" y="245008"/>
                  <a:pt x="1260845" y="245478"/>
                </a:cubicBezTo>
                <a:cubicBezTo>
                  <a:pt x="1260140" y="245948"/>
                  <a:pt x="1259435" y="246183"/>
                  <a:pt x="1258730" y="246183"/>
                </a:cubicBezTo>
                <a:cubicBezTo>
                  <a:pt x="1258025" y="246183"/>
                  <a:pt x="1257320" y="246418"/>
                  <a:pt x="1256616" y="246888"/>
                </a:cubicBezTo>
                <a:cubicBezTo>
                  <a:pt x="1255911" y="247358"/>
                  <a:pt x="1254266" y="247593"/>
                  <a:pt x="1251682" y="247593"/>
                </a:cubicBezTo>
                <a:cubicBezTo>
                  <a:pt x="1249097" y="247593"/>
                  <a:pt x="1247453" y="247828"/>
                  <a:pt x="1246748" y="248297"/>
                </a:cubicBezTo>
                <a:cubicBezTo>
                  <a:pt x="1246043" y="248767"/>
                  <a:pt x="1245690" y="249002"/>
                  <a:pt x="1245690" y="249002"/>
                </a:cubicBezTo>
                <a:cubicBezTo>
                  <a:pt x="1245690" y="249002"/>
                  <a:pt x="1240815" y="249002"/>
                  <a:pt x="1231065" y="249002"/>
                </a:cubicBezTo>
                <a:cubicBezTo>
                  <a:pt x="1221314" y="249002"/>
                  <a:pt x="1216145" y="248826"/>
                  <a:pt x="1215558" y="248474"/>
                </a:cubicBezTo>
                <a:cubicBezTo>
                  <a:pt x="1214971" y="248121"/>
                  <a:pt x="1213796" y="247886"/>
                  <a:pt x="1212034" y="247769"/>
                </a:cubicBezTo>
                <a:cubicBezTo>
                  <a:pt x="1210272" y="247651"/>
                  <a:pt x="1209097" y="247416"/>
                  <a:pt x="1208510" y="247064"/>
                </a:cubicBezTo>
                <a:cubicBezTo>
                  <a:pt x="1207922" y="246712"/>
                  <a:pt x="1206983" y="246477"/>
                  <a:pt x="1205690" y="246359"/>
                </a:cubicBezTo>
                <a:cubicBezTo>
                  <a:pt x="1204398" y="246242"/>
                  <a:pt x="1203106" y="245830"/>
                  <a:pt x="1201814" y="245126"/>
                </a:cubicBezTo>
                <a:cubicBezTo>
                  <a:pt x="1200521" y="244421"/>
                  <a:pt x="1199347" y="243951"/>
                  <a:pt x="1198289" y="243716"/>
                </a:cubicBezTo>
                <a:cubicBezTo>
                  <a:pt x="1197232" y="243481"/>
                  <a:pt x="1195940" y="242952"/>
                  <a:pt x="1194413" y="242130"/>
                </a:cubicBezTo>
                <a:cubicBezTo>
                  <a:pt x="1192885" y="241308"/>
                  <a:pt x="1191300" y="240779"/>
                  <a:pt x="1189655" y="240544"/>
                </a:cubicBezTo>
                <a:cubicBezTo>
                  <a:pt x="1188010" y="240309"/>
                  <a:pt x="1186424" y="239663"/>
                  <a:pt x="1184897" y="238606"/>
                </a:cubicBezTo>
                <a:cubicBezTo>
                  <a:pt x="1183370" y="237548"/>
                  <a:pt x="1182137" y="236902"/>
                  <a:pt x="1181197" y="236667"/>
                </a:cubicBezTo>
                <a:cubicBezTo>
                  <a:pt x="1180257" y="236433"/>
                  <a:pt x="1179317" y="236080"/>
                  <a:pt x="1178377" y="235610"/>
                </a:cubicBezTo>
                <a:cubicBezTo>
                  <a:pt x="1177437" y="235140"/>
                  <a:pt x="1176556" y="234435"/>
                  <a:pt x="1175734" y="233496"/>
                </a:cubicBezTo>
                <a:cubicBezTo>
                  <a:pt x="1174912" y="232556"/>
                  <a:pt x="1173972" y="231851"/>
                  <a:pt x="1172915" y="231381"/>
                </a:cubicBezTo>
                <a:cubicBezTo>
                  <a:pt x="1171857" y="230911"/>
                  <a:pt x="1170918" y="230206"/>
                  <a:pt x="1170095" y="229267"/>
                </a:cubicBezTo>
                <a:cubicBezTo>
                  <a:pt x="1169273" y="228327"/>
                  <a:pt x="1168274" y="227504"/>
                  <a:pt x="1167100" y="226800"/>
                </a:cubicBezTo>
                <a:cubicBezTo>
                  <a:pt x="1165925" y="226095"/>
                  <a:pt x="1164809" y="225272"/>
                  <a:pt x="1163752" y="224333"/>
                </a:cubicBezTo>
                <a:cubicBezTo>
                  <a:pt x="1162694" y="223393"/>
                  <a:pt x="1161578" y="222570"/>
                  <a:pt x="1160404" y="221866"/>
                </a:cubicBezTo>
                <a:cubicBezTo>
                  <a:pt x="1159229" y="221161"/>
                  <a:pt x="1158230" y="220338"/>
                  <a:pt x="1157408" y="219399"/>
                </a:cubicBezTo>
                <a:cubicBezTo>
                  <a:pt x="1156586" y="218459"/>
                  <a:pt x="1155646" y="217519"/>
                  <a:pt x="1154588" y="216579"/>
                </a:cubicBezTo>
                <a:cubicBezTo>
                  <a:pt x="1153531" y="215639"/>
                  <a:pt x="1152180" y="214347"/>
                  <a:pt x="1150536" y="212703"/>
                </a:cubicBezTo>
                <a:cubicBezTo>
                  <a:pt x="1148891" y="211058"/>
                  <a:pt x="1147305" y="209766"/>
                  <a:pt x="1145778" y="208826"/>
                </a:cubicBezTo>
                <a:cubicBezTo>
                  <a:pt x="1144251" y="207886"/>
                  <a:pt x="1143135" y="206888"/>
                  <a:pt x="1142430" y="205830"/>
                </a:cubicBezTo>
                <a:cubicBezTo>
                  <a:pt x="1141725" y="204773"/>
                  <a:pt x="1141020" y="204068"/>
                  <a:pt x="1140315" y="203716"/>
                </a:cubicBezTo>
                <a:cubicBezTo>
                  <a:pt x="1139610" y="203363"/>
                  <a:pt x="1138612" y="202247"/>
                  <a:pt x="1137320" y="200368"/>
                </a:cubicBezTo>
                <a:cubicBezTo>
                  <a:pt x="1136027" y="198488"/>
                  <a:pt x="1134089" y="196726"/>
                  <a:pt x="1131505" y="195081"/>
                </a:cubicBezTo>
                <a:cubicBezTo>
                  <a:pt x="1128920" y="193437"/>
                  <a:pt x="1125983" y="190970"/>
                  <a:pt x="1122694" y="187680"/>
                </a:cubicBezTo>
                <a:cubicBezTo>
                  <a:pt x="1119405" y="184391"/>
                  <a:pt x="1117525" y="182277"/>
                  <a:pt x="1117055" y="181337"/>
                </a:cubicBezTo>
                <a:cubicBezTo>
                  <a:pt x="1116585" y="180397"/>
                  <a:pt x="1115646" y="179222"/>
                  <a:pt x="1114236" y="177812"/>
                </a:cubicBezTo>
                <a:cubicBezTo>
                  <a:pt x="1112826" y="176403"/>
                  <a:pt x="1111534" y="174523"/>
                  <a:pt x="1110359" y="172174"/>
                </a:cubicBezTo>
                <a:cubicBezTo>
                  <a:pt x="1109184" y="169824"/>
                  <a:pt x="1108303" y="168532"/>
                  <a:pt x="1107716" y="168297"/>
                </a:cubicBezTo>
                <a:cubicBezTo>
                  <a:pt x="1107129" y="168062"/>
                  <a:pt x="1106483" y="167416"/>
                  <a:pt x="1105778" y="166359"/>
                </a:cubicBezTo>
                <a:cubicBezTo>
                  <a:pt x="1105073" y="165301"/>
                  <a:pt x="1104133" y="163950"/>
                  <a:pt x="1102958" y="162306"/>
                </a:cubicBezTo>
                <a:cubicBezTo>
                  <a:pt x="1101784" y="160661"/>
                  <a:pt x="1101137" y="158547"/>
                  <a:pt x="1101020" y="155962"/>
                </a:cubicBezTo>
                <a:cubicBezTo>
                  <a:pt x="1100903" y="153378"/>
                  <a:pt x="1101196" y="151439"/>
                  <a:pt x="1101901" y="150147"/>
                </a:cubicBezTo>
                <a:cubicBezTo>
                  <a:pt x="1102606" y="148855"/>
                  <a:pt x="1103604" y="147739"/>
                  <a:pt x="1104897" y="146799"/>
                </a:cubicBezTo>
                <a:cubicBezTo>
                  <a:pt x="1106189" y="145859"/>
                  <a:pt x="1107657" y="145331"/>
                  <a:pt x="1109302" y="145213"/>
                </a:cubicBezTo>
                <a:close/>
                <a:moveTo>
                  <a:pt x="112644" y="143803"/>
                </a:moveTo>
                <a:cubicBezTo>
                  <a:pt x="114289" y="143686"/>
                  <a:pt x="115581" y="143862"/>
                  <a:pt x="116521" y="144332"/>
                </a:cubicBezTo>
                <a:cubicBezTo>
                  <a:pt x="117461" y="144802"/>
                  <a:pt x="118518" y="145683"/>
                  <a:pt x="119693" y="146975"/>
                </a:cubicBezTo>
                <a:cubicBezTo>
                  <a:pt x="120867" y="148268"/>
                  <a:pt x="121572" y="149795"/>
                  <a:pt x="121807" y="151557"/>
                </a:cubicBezTo>
                <a:cubicBezTo>
                  <a:pt x="122042" y="153319"/>
                  <a:pt x="122277" y="154259"/>
                  <a:pt x="122512" y="154376"/>
                </a:cubicBezTo>
                <a:cubicBezTo>
                  <a:pt x="122747" y="154494"/>
                  <a:pt x="122982" y="155433"/>
                  <a:pt x="123217" y="157196"/>
                </a:cubicBezTo>
                <a:lnTo>
                  <a:pt x="124595" y="161176"/>
                </a:lnTo>
                <a:lnTo>
                  <a:pt x="125508" y="160720"/>
                </a:lnTo>
                <a:cubicBezTo>
                  <a:pt x="126565" y="159898"/>
                  <a:pt x="132380" y="159428"/>
                  <a:pt x="142953" y="159310"/>
                </a:cubicBezTo>
                <a:cubicBezTo>
                  <a:pt x="153525" y="159193"/>
                  <a:pt x="159105" y="159251"/>
                  <a:pt x="159693" y="159486"/>
                </a:cubicBezTo>
                <a:cubicBezTo>
                  <a:pt x="160280" y="159721"/>
                  <a:pt x="161103" y="160309"/>
                  <a:pt x="162160" y="161249"/>
                </a:cubicBezTo>
                <a:cubicBezTo>
                  <a:pt x="163217" y="162188"/>
                  <a:pt x="164333" y="163011"/>
                  <a:pt x="165508" y="163715"/>
                </a:cubicBezTo>
                <a:cubicBezTo>
                  <a:pt x="166683" y="164420"/>
                  <a:pt x="167799" y="165360"/>
                  <a:pt x="168856" y="166535"/>
                </a:cubicBezTo>
                <a:cubicBezTo>
                  <a:pt x="169913" y="167710"/>
                  <a:pt x="170618" y="168943"/>
                  <a:pt x="170970" y="170235"/>
                </a:cubicBezTo>
                <a:cubicBezTo>
                  <a:pt x="171323" y="171528"/>
                  <a:pt x="172028" y="173172"/>
                  <a:pt x="173085" y="175169"/>
                </a:cubicBezTo>
                <a:cubicBezTo>
                  <a:pt x="174142" y="177166"/>
                  <a:pt x="174788" y="178576"/>
                  <a:pt x="175023" y="179398"/>
                </a:cubicBezTo>
                <a:cubicBezTo>
                  <a:pt x="175258" y="180221"/>
                  <a:pt x="175611" y="181102"/>
                  <a:pt x="176081" y="182042"/>
                </a:cubicBezTo>
                <a:cubicBezTo>
                  <a:pt x="176550" y="182981"/>
                  <a:pt x="176844" y="185390"/>
                  <a:pt x="176962" y="189266"/>
                </a:cubicBezTo>
                <a:cubicBezTo>
                  <a:pt x="177079" y="193143"/>
                  <a:pt x="177314" y="195258"/>
                  <a:pt x="177667" y="195610"/>
                </a:cubicBezTo>
                <a:cubicBezTo>
                  <a:pt x="178019" y="195962"/>
                  <a:pt x="178254" y="200250"/>
                  <a:pt x="178371" y="208473"/>
                </a:cubicBezTo>
                <a:cubicBezTo>
                  <a:pt x="178489" y="216697"/>
                  <a:pt x="178195" y="221807"/>
                  <a:pt x="177490" y="223804"/>
                </a:cubicBezTo>
                <a:cubicBezTo>
                  <a:pt x="176785" y="225801"/>
                  <a:pt x="176374" y="226800"/>
                  <a:pt x="176257" y="226800"/>
                </a:cubicBezTo>
                <a:cubicBezTo>
                  <a:pt x="176139" y="226800"/>
                  <a:pt x="176022" y="227681"/>
                  <a:pt x="175904" y="229443"/>
                </a:cubicBezTo>
                <a:cubicBezTo>
                  <a:pt x="175787" y="231205"/>
                  <a:pt x="175376" y="232908"/>
                  <a:pt x="174671" y="234553"/>
                </a:cubicBezTo>
                <a:cubicBezTo>
                  <a:pt x="173966" y="236198"/>
                  <a:pt x="173555" y="237020"/>
                  <a:pt x="173437" y="237020"/>
                </a:cubicBezTo>
                <a:cubicBezTo>
                  <a:pt x="173320" y="237020"/>
                  <a:pt x="173202" y="238253"/>
                  <a:pt x="173085" y="240720"/>
                </a:cubicBezTo>
                <a:cubicBezTo>
                  <a:pt x="172967" y="243187"/>
                  <a:pt x="172556" y="245243"/>
                  <a:pt x="171851" y="246888"/>
                </a:cubicBezTo>
                <a:cubicBezTo>
                  <a:pt x="171147" y="248532"/>
                  <a:pt x="170089" y="250177"/>
                  <a:pt x="168680" y="251822"/>
                </a:cubicBezTo>
                <a:cubicBezTo>
                  <a:pt x="167270" y="253466"/>
                  <a:pt x="165743" y="254817"/>
                  <a:pt x="164098" y="255875"/>
                </a:cubicBezTo>
                <a:cubicBezTo>
                  <a:pt x="162453" y="256932"/>
                  <a:pt x="161631" y="257461"/>
                  <a:pt x="161631" y="257461"/>
                </a:cubicBezTo>
                <a:cubicBezTo>
                  <a:pt x="161631" y="257461"/>
                  <a:pt x="160280" y="257461"/>
                  <a:pt x="157578" y="257461"/>
                </a:cubicBezTo>
                <a:cubicBezTo>
                  <a:pt x="154876" y="257461"/>
                  <a:pt x="153055" y="257226"/>
                  <a:pt x="152116" y="256756"/>
                </a:cubicBezTo>
                <a:cubicBezTo>
                  <a:pt x="151176" y="256286"/>
                  <a:pt x="150295" y="255640"/>
                  <a:pt x="149472" y="254817"/>
                </a:cubicBezTo>
                <a:cubicBezTo>
                  <a:pt x="148650" y="253995"/>
                  <a:pt x="147887" y="252879"/>
                  <a:pt x="147182" y="251469"/>
                </a:cubicBezTo>
                <a:cubicBezTo>
                  <a:pt x="146477" y="250060"/>
                  <a:pt x="145655" y="248415"/>
                  <a:pt x="144715" y="246535"/>
                </a:cubicBezTo>
                <a:cubicBezTo>
                  <a:pt x="143775" y="244656"/>
                  <a:pt x="142483" y="242541"/>
                  <a:pt x="140838" y="240192"/>
                </a:cubicBezTo>
                <a:cubicBezTo>
                  <a:pt x="139193" y="237842"/>
                  <a:pt x="137725" y="235493"/>
                  <a:pt x="136433" y="233143"/>
                </a:cubicBezTo>
                <a:cubicBezTo>
                  <a:pt x="135141" y="230794"/>
                  <a:pt x="134436" y="228738"/>
                  <a:pt x="134318" y="226976"/>
                </a:cubicBezTo>
                <a:cubicBezTo>
                  <a:pt x="134201" y="225214"/>
                  <a:pt x="134494" y="223686"/>
                  <a:pt x="135199" y="222394"/>
                </a:cubicBezTo>
                <a:cubicBezTo>
                  <a:pt x="135904" y="221102"/>
                  <a:pt x="136903" y="219986"/>
                  <a:pt x="138195" y="219046"/>
                </a:cubicBezTo>
                <a:cubicBezTo>
                  <a:pt x="139487" y="218106"/>
                  <a:pt x="140956" y="217578"/>
                  <a:pt x="142600" y="217460"/>
                </a:cubicBezTo>
                <a:cubicBezTo>
                  <a:pt x="144245" y="217343"/>
                  <a:pt x="145537" y="217519"/>
                  <a:pt x="146477" y="217989"/>
                </a:cubicBezTo>
                <a:cubicBezTo>
                  <a:pt x="147417" y="218459"/>
                  <a:pt x="148298" y="219105"/>
                  <a:pt x="149120" y="219927"/>
                </a:cubicBezTo>
                <a:cubicBezTo>
                  <a:pt x="149942" y="220750"/>
                  <a:pt x="150706" y="221866"/>
                  <a:pt x="151411" y="223275"/>
                </a:cubicBezTo>
                <a:cubicBezTo>
                  <a:pt x="152116" y="224685"/>
                  <a:pt x="152762" y="225507"/>
                  <a:pt x="153349" y="225742"/>
                </a:cubicBezTo>
                <a:cubicBezTo>
                  <a:pt x="153937" y="225977"/>
                  <a:pt x="154583" y="226623"/>
                  <a:pt x="155288" y="227681"/>
                </a:cubicBezTo>
                <a:cubicBezTo>
                  <a:pt x="155992" y="228738"/>
                  <a:pt x="156521" y="229149"/>
                  <a:pt x="156873" y="228914"/>
                </a:cubicBezTo>
                <a:cubicBezTo>
                  <a:pt x="157226" y="228679"/>
                  <a:pt x="157461" y="227563"/>
                  <a:pt x="157578" y="225566"/>
                </a:cubicBezTo>
                <a:cubicBezTo>
                  <a:pt x="157696" y="223569"/>
                  <a:pt x="158166" y="221807"/>
                  <a:pt x="158988" y="220280"/>
                </a:cubicBezTo>
                <a:cubicBezTo>
                  <a:pt x="159810" y="218753"/>
                  <a:pt x="160280" y="215346"/>
                  <a:pt x="160398" y="210059"/>
                </a:cubicBezTo>
                <a:cubicBezTo>
                  <a:pt x="160515" y="204773"/>
                  <a:pt x="160398" y="201895"/>
                  <a:pt x="160045" y="201425"/>
                </a:cubicBezTo>
                <a:cubicBezTo>
                  <a:pt x="159693" y="200955"/>
                  <a:pt x="159458" y="198664"/>
                  <a:pt x="159340" y="194553"/>
                </a:cubicBezTo>
                <a:cubicBezTo>
                  <a:pt x="159223" y="190441"/>
                  <a:pt x="158929" y="188150"/>
                  <a:pt x="158459" y="187680"/>
                </a:cubicBezTo>
                <a:cubicBezTo>
                  <a:pt x="157989" y="187210"/>
                  <a:pt x="157461" y="186212"/>
                  <a:pt x="156873" y="184685"/>
                </a:cubicBezTo>
                <a:cubicBezTo>
                  <a:pt x="156286" y="183158"/>
                  <a:pt x="155816" y="181748"/>
                  <a:pt x="155464" y="180456"/>
                </a:cubicBezTo>
                <a:cubicBezTo>
                  <a:pt x="155111" y="179163"/>
                  <a:pt x="154641" y="178341"/>
                  <a:pt x="154054" y="177989"/>
                </a:cubicBezTo>
                <a:cubicBezTo>
                  <a:pt x="153467" y="177636"/>
                  <a:pt x="149884" y="177401"/>
                  <a:pt x="143305" y="177284"/>
                </a:cubicBezTo>
                <a:cubicBezTo>
                  <a:pt x="136726" y="177166"/>
                  <a:pt x="132732" y="177578"/>
                  <a:pt x="131323" y="178517"/>
                </a:cubicBezTo>
                <a:lnTo>
                  <a:pt x="129076" y="179463"/>
                </a:lnTo>
                <a:lnTo>
                  <a:pt x="129208" y="180808"/>
                </a:lnTo>
                <a:cubicBezTo>
                  <a:pt x="129443" y="185625"/>
                  <a:pt x="129737" y="188738"/>
                  <a:pt x="130089" y="190147"/>
                </a:cubicBezTo>
                <a:cubicBezTo>
                  <a:pt x="130442" y="191557"/>
                  <a:pt x="130794" y="192438"/>
                  <a:pt x="131146" y="192791"/>
                </a:cubicBezTo>
                <a:cubicBezTo>
                  <a:pt x="131499" y="193143"/>
                  <a:pt x="131734" y="209883"/>
                  <a:pt x="131851" y="243011"/>
                </a:cubicBezTo>
                <a:cubicBezTo>
                  <a:pt x="131969" y="276139"/>
                  <a:pt x="131910" y="293055"/>
                  <a:pt x="131675" y="293760"/>
                </a:cubicBezTo>
                <a:cubicBezTo>
                  <a:pt x="131440" y="294465"/>
                  <a:pt x="131264" y="294818"/>
                  <a:pt x="131146" y="294818"/>
                </a:cubicBezTo>
                <a:cubicBezTo>
                  <a:pt x="131029" y="294818"/>
                  <a:pt x="130853" y="299810"/>
                  <a:pt x="130618" y="309796"/>
                </a:cubicBezTo>
                <a:cubicBezTo>
                  <a:pt x="130383" y="319781"/>
                  <a:pt x="129972" y="325244"/>
                  <a:pt x="129384" y="326183"/>
                </a:cubicBezTo>
                <a:cubicBezTo>
                  <a:pt x="128797" y="327123"/>
                  <a:pt x="127681" y="328122"/>
                  <a:pt x="126036" y="329179"/>
                </a:cubicBezTo>
                <a:cubicBezTo>
                  <a:pt x="124392" y="330236"/>
                  <a:pt x="123569" y="330765"/>
                  <a:pt x="123569" y="330765"/>
                </a:cubicBezTo>
                <a:cubicBezTo>
                  <a:pt x="123569" y="330765"/>
                  <a:pt x="122923" y="330765"/>
                  <a:pt x="121631" y="330765"/>
                </a:cubicBezTo>
                <a:cubicBezTo>
                  <a:pt x="120339" y="330765"/>
                  <a:pt x="119046" y="330412"/>
                  <a:pt x="117754" y="329708"/>
                </a:cubicBezTo>
                <a:cubicBezTo>
                  <a:pt x="116462" y="329003"/>
                  <a:pt x="115346" y="328004"/>
                  <a:pt x="114406" y="326712"/>
                </a:cubicBezTo>
                <a:cubicBezTo>
                  <a:pt x="113466" y="325420"/>
                  <a:pt x="112938" y="319252"/>
                  <a:pt x="112820" y="308210"/>
                </a:cubicBezTo>
                <a:cubicBezTo>
                  <a:pt x="112703" y="297167"/>
                  <a:pt x="112820" y="291352"/>
                  <a:pt x="113173" y="290765"/>
                </a:cubicBezTo>
                <a:cubicBezTo>
                  <a:pt x="113525" y="290177"/>
                  <a:pt x="113760" y="274788"/>
                  <a:pt x="113878" y="244597"/>
                </a:cubicBezTo>
                <a:cubicBezTo>
                  <a:pt x="113995" y="214406"/>
                  <a:pt x="113936" y="199193"/>
                  <a:pt x="113701" y="198958"/>
                </a:cubicBezTo>
                <a:cubicBezTo>
                  <a:pt x="113466" y="198723"/>
                  <a:pt x="113231" y="198018"/>
                  <a:pt x="112996" y="196843"/>
                </a:cubicBezTo>
                <a:cubicBezTo>
                  <a:pt x="112762" y="195669"/>
                  <a:pt x="112468" y="194846"/>
                  <a:pt x="112115" y="194376"/>
                </a:cubicBezTo>
                <a:cubicBezTo>
                  <a:pt x="111939" y="194141"/>
                  <a:pt x="111792" y="193393"/>
                  <a:pt x="111675" y="192130"/>
                </a:cubicBezTo>
                <a:lnTo>
                  <a:pt x="111499" y="188592"/>
                </a:lnTo>
                <a:lnTo>
                  <a:pt x="107886" y="191028"/>
                </a:lnTo>
                <a:cubicBezTo>
                  <a:pt x="105654" y="192321"/>
                  <a:pt x="104362" y="192967"/>
                  <a:pt x="104010" y="192967"/>
                </a:cubicBezTo>
                <a:cubicBezTo>
                  <a:pt x="103657" y="192967"/>
                  <a:pt x="103129" y="193260"/>
                  <a:pt x="102424" y="193848"/>
                </a:cubicBezTo>
                <a:cubicBezTo>
                  <a:pt x="101719" y="194435"/>
                  <a:pt x="101249" y="194729"/>
                  <a:pt x="101014" y="194729"/>
                </a:cubicBezTo>
                <a:cubicBezTo>
                  <a:pt x="100779" y="194729"/>
                  <a:pt x="100074" y="195316"/>
                  <a:pt x="98900" y="196491"/>
                </a:cubicBezTo>
                <a:cubicBezTo>
                  <a:pt x="97725" y="197666"/>
                  <a:pt x="96139" y="198899"/>
                  <a:pt x="94142" y="200191"/>
                </a:cubicBezTo>
                <a:cubicBezTo>
                  <a:pt x="92145" y="201484"/>
                  <a:pt x="91029" y="202130"/>
                  <a:pt x="90794" y="202130"/>
                </a:cubicBezTo>
                <a:cubicBezTo>
                  <a:pt x="90559" y="202130"/>
                  <a:pt x="90206" y="202600"/>
                  <a:pt x="89736" y="203539"/>
                </a:cubicBezTo>
                <a:cubicBezTo>
                  <a:pt x="89267" y="204479"/>
                  <a:pt x="88973" y="204949"/>
                  <a:pt x="88855" y="204949"/>
                </a:cubicBezTo>
                <a:cubicBezTo>
                  <a:pt x="88738" y="204949"/>
                  <a:pt x="88562" y="205419"/>
                  <a:pt x="88327" y="206359"/>
                </a:cubicBezTo>
                <a:cubicBezTo>
                  <a:pt x="88092" y="207299"/>
                  <a:pt x="87446" y="208473"/>
                  <a:pt x="86388" y="209883"/>
                </a:cubicBezTo>
                <a:cubicBezTo>
                  <a:pt x="85331" y="211293"/>
                  <a:pt x="83980" y="212526"/>
                  <a:pt x="82336" y="213584"/>
                </a:cubicBezTo>
                <a:cubicBezTo>
                  <a:pt x="80691" y="214641"/>
                  <a:pt x="79222" y="215170"/>
                  <a:pt x="77930" y="215170"/>
                </a:cubicBezTo>
                <a:lnTo>
                  <a:pt x="74454" y="214222"/>
                </a:lnTo>
                <a:lnTo>
                  <a:pt x="75639" y="220280"/>
                </a:lnTo>
                <a:cubicBezTo>
                  <a:pt x="76344" y="223217"/>
                  <a:pt x="76697" y="227916"/>
                  <a:pt x="76697" y="234377"/>
                </a:cubicBezTo>
                <a:cubicBezTo>
                  <a:pt x="76697" y="240838"/>
                  <a:pt x="76403" y="244538"/>
                  <a:pt x="75816" y="245478"/>
                </a:cubicBezTo>
                <a:cubicBezTo>
                  <a:pt x="75228" y="246418"/>
                  <a:pt x="74112" y="247416"/>
                  <a:pt x="72468" y="248474"/>
                </a:cubicBezTo>
                <a:cubicBezTo>
                  <a:pt x="70823" y="249531"/>
                  <a:pt x="70001" y="250060"/>
                  <a:pt x="70001" y="250060"/>
                </a:cubicBezTo>
                <a:cubicBezTo>
                  <a:pt x="70001" y="250060"/>
                  <a:pt x="69355" y="250060"/>
                  <a:pt x="68062" y="250060"/>
                </a:cubicBezTo>
                <a:cubicBezTo>
                  <a:pt x="66770" y="250060"/>
                  <a:pt x="65478" y="249707"/>
                  <a:pt x="64186" y="249002"/>
                </a:cubicBezTo>
                <a:cubicBezTo>
                  <a:pt x="62893" y="248297"/>
                  <a:pt x="61777" y="247299"/>
                  <a:pt x="60838" y="246007"/>
                </a:cubicBezTo>
                <a:cubicBezTo>
                  <a:pt x="59898" y="244714"/>
                  <a:pt x="59369" y="241660"/>
                  <a:pt x="59252" y="236844"/>
                </a:cubicBezTo>
                <a:cubicBezTo>
                  <a:pt x="59134" y="232027"/>
                  <a:pt x="58723" y="227681"/>
                  <a:pt x="58018" y="223804"/>
                </a:cubicBezTo>
                <a:cubicBezTo>
                  <a:pt x="57313" y="219927"/>
                  <a:pt x="56432" y="216051"/>
                  <a:pt x="55375" y="212174"/>
                </a:cubicBezTo>
                <a:cubicBezTo>
                  <a:pt x="54318" y="208297"/>
                  <a:pt x="52614" y="203951"/>
                  <a:pt x="50265" y="199134"/>
                </a:cubicBezTo>
                <a:cubicBezTo>
                  <a:pt x="47915" y="194318"/>
                  <a:pt x="46271" y="191675"/>
                  <a:pt x="45331" y="191205"/>
                </a:cubicBezTo>
                <a:cubicBezTo>
                  <a:pt x="44391" y="190735"/>
                  <a:pt x="43451" y="189854"/>
                  <a:pt x="42512" y="188561"/>
                </a:cubicBezTo>
                <a:cubicBezTo>
                  <a:pt x="41572" y="187269"/>
                  <a:pt x="41043" y="185801"/>
                  <a:pt x="40926" y="184156"/>
                </a:cubicBezTo>
                <a:cubicBezTo>
                  <a:pt x="40808" y="182511"/>
                  <a:pt x="41102" y="181043"/>
                  <a:pt x="41807" y="179751"/>
                </a:cubicBezTo>
                <a:cubicBezTo>
                  <a:pt x="42512" y="178459"/>
                  <a:pt x="43510" y="177343"/>
                  <a:pt x="44802" y="176403"/>
                </a:cubicBezTo>
                <a:cubicBezTo>
                  <a:pt x="46095" y="175463"/>
                  <a:pt x="47798" y="174934"/>
                  <a:pt x="49912" y="174817"/>
                </a:cubicBezTo>
                <a:cubicBezTo>
                  <a:pt x="52027" y="174699"/>
                  <a:pt x="53554" y="174876"/>
                  <a:pt x="54494" y="175346"/>
                </a:cubicBezTo>
                <a:cubicBezTo>
                  <a:pt x="55434" y="175815"/>
                  <a:pt x="56785" y="176931"/>
                  <a:pt x="58547" y="178694"/>
                </a:cubicBezTo>
                <a:cubicBezTo>
                  <a:pt x="60309" y="180456"/>
                  <a:pt x="62658" y="184156"/>
                  <a:pt x="65595" y="189795"/>
                </a:cubicBezTo>
                <a:lnTo>
                  <a:pt x="70296" y="200135"/>
                </a:lnTo>
                <a:lnTo>
                  <a:pt x="72115" y="197196"/>
                </a:lnTo>
                <a:cubicBezTo>
                  <a:pt x="73055" y="196021"/>
                  <a:pt x="73877" y="194846"/>
                  <a:pt x="74582" y="193672"/>
                </a:cubicBezTo>
                <a:cubicBezTo>
                  <a:pt x="75287" y="192497"/>
                  <a:pt x="76344" y="191205"/>
                  <a:pt x="77754" y="189795"/>
                </a:cubicBezTo>
                <a:cubicBezTo>
                  <a:pt x="79164" y="188385"/>
                  <a:pt x="80691" y="187269"/>
                  <a:pt x="82336" y="186447"/>
                </a:cubicBezTo>
                <a:cubicBezTo>
                  <a:pt x="83980" y="185625"/>
                  <a:pt x="85096" y="184920"/>
                  <a:pt x="85684" y="184332"/>
                </a:cubicBezTo>
                <a:cubicBezTo>
                  <a:pt x="86271" y="183745"/>
                  <a:pt x="87974" y="182394"/>
                  <a:pt x="90794" y="180279"/>
                </a:cubicBezTo>
                <a:cubicBezTo>
                  <a:pt x="93613" y="178165"/>
                  <a:pt x="95845" y="176814"/>
                  <a:pt x="97490" y="176227"/>
                </a:cubicBezTo>
                <a:cubicBezTo>
                  <a:pt x="99134" y="175639"/>
                  <a:pt x="102248" y="173701"/>
                  <a:pt x="106829" y="170412"/>
                </a:cubicBezTo>
                <a:lnTo>
                  <a:pt x="107849" y="169732"/>
                </a:lnTo>
                <a:lnTo>
                  <a:pt x="107182" y="167063"/>
                </a:lnTo>
                <a:cubicBezTo>
                  <a:pt x="106359" y="166006"/>
                  <a:pt x="105889" y="164773"/>
                  <a:pt x="105772" y="163363"/>
                </a:cubicBezTo>
                <a:cubicBezTo>
                  <a:pt x="105654" y="161953"/>
                  <a:pt x="105419" y="161014"/>
                  <a:pt x="105067" y="160544"/>
                </a:cubicBezTo>
                <a:cubicBezTo>
                  <a:pt x="104715" y="160074"/>
                  <a:pt x="104480" y="158312"/>
                  <a:pt x="104362" y="155257"/>
                </a:cubicBezTo>
                <a:cubicBezTo>
                  <a:pt x="104245" y="152203"/>
                  <a:pt x="104538" y="150030"/>
                  <a:pt x="105243" y="148737"/>
                </a:cubicBezTo>
                <a:cubicBezTo>
                  <a:pt x="105948" y="147445"/>
                  <a:pt x="106947" y="146329"/>
                  <a:pt x="108239" y="145389"/>
                </a:cubicBezTo>
                <a:cubicBezTo>
                  <a:pt x="109531" y="144450"/>
                  <a:pt x="110999" y="143921"/>
                  <a:pt x="112644" y="143803"/>
                </a:cubicBezTo>
                <a:close/>
                <a:moveTo>
                  <a:pt x="884279" y="143275"/>
                </a:moveTo>
                <a:cubicBezTo>
                  <a:pt x="882751" y="144215"/>
                  <a:pt x="880813" y="144685"/>
                  <a:pt x="878464" y="144685"/>
                </a:cubicBezTo>
                <a:cubicBezTo>
                  <a:pt x="876114" y="144685"/>
                  <a:pt x="874587" y="144978"/>
                  <a:pt x="873882" y="145566"/>
                </a:cubicBezTo>
                <a:cubicBezTo>
                  <a:pt x="873177" y="146153"/>
                  <a:pt x="871826" y="146858"/>
                  <a:pt x="869829" y="147680"/>
                </a:cubicBezTo>
                <a:cubicBezTo>
                  <a:pt x="867832" y="148502"/>
                  <a:pt x="866011" y="148914"/>
                  <a:pt x="864367" y="148914"/>
                </a:cubicBezTo>
                <a:cubicBezTo>
                  <a:pt x="862722" y="148914"/>
                  <a:pt x="861077" y="149384"/>
                  <a:pt x="859433" y="150323"/>
                </a:cubicBezTo>
                <a:cubicBezTo>
                  <a:pt x="857788" y="151263"/>
                  <a:pt x="856496" y="151733"/>
                  <a:pt x="855556" y="151733"/>
                </a:cubicBezTo>
                <a:cubicBezTo>
                  <a:pt x="854616" y="151733"/>
                  <a:pt x="853383" y="152203"/>
                  <a:pt x="851856" y="153143"/>
                </a:cubicBezTo>
                <a:cubicBezTo>
                  <a:pt x="850328" y="154083"/>
                  <a:pt x="848977" y="154552"/>
                  <a:pt x="847803" y="154552"/>
                </a:cubicBezTo>
                <a:cubicBezTo>
                  <a:pt x="846628" y="154552"/>
                  <a:pt x="845336" y="154846"/>
                  <a:pt x="843926" y="155433"/>
                </a:cubicBezTo>
                <a:cubicBezTo>
                  <a:pt x="842516" y="156021"/>
                  <a:pt x="841635" y="156315"/>
                  <a:pt x="841283" y="156315"/>
                </a:cubicBezTo>
                <a:cubicBezTo>
                  <a:pt x="840930" y="156315"/>
                  <a:pt x="840519" y="156608"/>
                  <a:pt x="840049" y="157196"/>
                </a:cubicBezTo>
                <a:cubicBezTo>
                  <a:pt x="839579" y="157783"/>
                  <a:pt x="838405" y="158782"/>
                  <a:pt x="836525" y="160191"/>
                </a:cubicBezTo>
                <a:cubicBezTo>
                  <a:pt x="834645" y="161601"/>
                  <a:pt x="832237" y="163011"/>
                  <a:pt x="829300" y="164420"/>
                </a:cubicBezTo>
                <a:lnTo>
                  <a:pt x="825541" y="165830"/>
                </a:lnTo>
                <a:lnTo>
                  <a:pt x="828772" y="166711"/>
                </a:lnTo>
                <a:cubicBezTo>
                  <a:pt x="830181" y="167768"/>
                  <a:pt x="831826" y="169648"/>
                  <a:pt x="833706" y="172350"/>
                </a:cubicBezTo>
                <a:lnTo>
                  <a:pt x="835013" y="175426"/>
                </a:lnTo>
                <a:lnTo>
                  <a:pt x="843573" y="171821"/>
                </a:lnTo>
                <a:cubicBezTo>
                  <a:pt x="845688" y="171116"/>
                  <a:pt x="847333" y="170294"/>
                  <a:pt x="848507" y="169354"/>
                </a:cubicBezTo>
                <a:cubicBezTo>
                  <a:pt x="849682" y="168414"/>
                  <a:pt x="851503" y="167886"/>
                  <a:pt x="853970" y="167768"/>
                </a:cubicBezTo>
                <a:cubicBezTo>
                  <a:pt x="856437" y="167651"/>
                  <a:pt x="858317" y="167945"/>
                  <a:pt x="859609" y="168649"/>
                </a:cubicBezTo>
                <a:cubicBezTo>
                  <a:pt x="860901" y="169354"/>
                  <a:pt x="862017" y="170353"/>
                  <a:pt x="862957" y="171645"/>
                </a:cubicBezTo>
                <a:cubicBezTo>
                  <a:pt x="863897" y="172937"/>
                  <a:pt x="864367" y="174582"/>
                  <a:pt x="864367" y="176579"/>
                </a:cubicBezTo>
                <a:cubicBezTo>
                  <a:pt x="864367" y="178576"/>
                  <a:pt x="864073" y="180044"/>
                  <a:pt x="863486" y="180984"/>
                </a:cubicBezTo>
                <a:cubicBezTo>
                  <a:pt x="862898" y="181924"/>
                  <a:pt x="861782" y="182923"/>
                  <a:pt x="860137" y="183980"/>
                </a:cubicBezTo>
                <a:cubicBezTo>
                  <a:pt x="858493" y="185037"/>
                  <a:pt x="857436" y="185566"/>
                  <a:pt x="856966" y="185566"/>
                </a:cubicBezTo>
                <a:cubicBezTo>
                  <a:pt x="856496" y="185566"/>
                  <a:pt x="855438" y="186036"/>
                  <a:pt x="853794" y="186976"/>
                </a:cubicBezTo>
                <a:cubicBezTo>
                  <a:pt x="852149" y="187915"/>
                  <a:pt x="851151" y="188385"/>
                  <a:pt x="850798" y="188385"/>
                </a:cubicBezTo>
                <a:cubicBezTo>
                  <a:pt x="850446" y="188385"/>
                  <a:pt x="848860" y="189031"/>
                  <a:pt x="846040" y="190324"/>
                </a:cubicBezTo>
                <a:cubicBezTo>
                  <a:pt x="843221" y="191616"/>
                  <a:pt x="841635" y="192262"/>
                  <a:pt x="841283" y="192262"/>
                </a:cubicBezTo>
                <a:lnTo>
                  <a:pt x="839289" y="193168"/>
                </a:lnTo>
                <a:lnTo>
                  <a:pt x="839521" y="201425"/>
                </a:lnTo>
                <a:lnTo>
                  <a:pt x="839545" y="206697"/>
                </a:lnTo>
                <a:lnTo>
                  <a:pt x="841988" y="206006"/>
                </a:lnTo>
                <a:cubicBezTo>
                  <a:pt x="843750" y="205067"/>
                  <a:pt x="846099" y="204362"/>
                  <a:pt x="849036" y="203892"/>
                </a:cubicBezTo>
                <a:cubicBezTo>
                  <a:pt x="851973" y="203422"/>
                  <a:pt x="853853" y="202952"/>
                  <a:pt x="854675" y="202482"/>
                </a:cubicBezTo>
                <a:cubicBezTo>
                  <a:pt x="855497" y="202012"/>
                  <a:pt x="856672" y="201719"/>
                  <a:pt x="858199" y="201601"/>
                </a:cubicBezTo>
                <a:cubicBezTo>
                  <a:pt x="859726" y="201484"/>
                  <a:pt x="861019" y="201249"/>
                  <a:pt x="862076" y="200896"/>
                </a:cubicBezTo>
                <a:cubicBezTo>
                  <a:pt x="863133" y="200544"/>
                  <a:pt x="864014" y="200133"/>
                  <a:pt x="864719" y="199663"/>
                </a:cubicBezTo>
                <a:cubicBezTo>
                  <a:pt x="865424" y="199193"/>
                  <a:pt x="867245" y="198958"/>
                  <a:pt x="870182" y="198958"/>
                </a:cubicBezTo>
                <a:lnTo>
                  <a:pt x="871861" y="199294"/>
                </a:lnTo>
                <a:lnTo>
                  <a:pt x="875116" y="192614"/>
                </a:lnTo>
                <a:cubicBezTo>
                  <a:pt x="875468" y="191205"/>
                  <a:pt x="876232" y="189677"/>
                  <a:pt x="877406" y="188033"/>
                </a:cubicBezTo>
                <a:cubicBezTo>
                  <a:pt x="878581" y="186388"/>
                  <a:pt x="879227" y="185096"/>
                  <a:pt x="879345" y="184156"/>
                </a:cubicBezTo>
                <a:cubicBezTo>
                  <a:pt x="879462" y="183216"/>
                  <a:pt x="879873" y="181924"/>
                  <a:pt x="880578" y="180279"/>
                </a:cubicBezTo>
                <a:cubicBezTo>
                  <a:pt x="881283" y="178635"/>
                  <a:pt x="881753" y="177284"/>
                  <a:pt x="881988" y="176227"/>
                </a:cubicBezTo>
                <a:cubicBezTo>
                  <a:pt x="882223" y="175169"/>
                  <a:pt x="882693" y="173936"/>
                  <a:pt x="883398" y="172526"/>
                </a:cubicBezTo>
                <a:cubicBezTo>
                  <a:pt x="884102" y="171116"/>
                  <a:pt x="884572" y="169707"/>
                  <a:pt x="884807" y="168297"/>
                </a:cubicBezTo>
                <a:cubicBezTo>
                  <a:pt x="885042" y="166887"/>
                  <a:pt x="885336" y="165889"/>
                  <a:pt x="885688" y="165301"/>
                </a:cubicBezTo>
                <a:cubicBezTo>
                  <a:pt x="886041" y="164714"/>
                  <a:pt x="886276" y="163774"/>
                  <a:pt x="886393" y="162482"/>
                </a:cubicBezTo>
                <a:cubicBezTo>
                  <a:pt x="886511" y="161190"/>
                  <a:pt x="886746" y="160250"/>
                  <a:pt x="887098" y="159663"/>
                </a:cubicBezTo>
                <a:cubicBezTo>
                  <a:pt x="887450" y="159075"/>
                  <a:pt x="887627" y="156608"/>
                  <a:pt x="887627" y="152262"/>
                </a:cubicBezTo>
                <a:cubicBezTo>
                  <a:pt x="887627" y="147915"/>
                  <a:pt x="887450" y="145096"/>
                  <a:pt x="887098" y="143803"/>
                </a:cubicBezTo>
                <a:cubicBezTo>
                  <a:pt x="886746" y="142511"/>
                  <a:pt x="885806" y="142335"/>
                  <a:pt x="884279" y="143275"/>
                </a:cubicBezTo>
                <a:close/>
                <a:moveTo>
                  <a:pt x="1071240" y="140984"/>
                </a:moveTo>
                <a:cubicBezTo>
                  <a:pt x="1072885" y="140867"/>
                  <a:pt x="1074353" y="141160"/>
                  <a:pt x="1075645" y="141865"/>
                </a:cubicBezTo>
                <a:cubicBezTo>
                  <a:pt x="1076938" y="142570"/>
                  <a:pt x="1078054" y="143569"/>
                  <a:pt x="1078993" y="144861"/>
                </a:cubicBezTo>
                <a:cubicBezTo>
                  <a:pt x="1079933" y="146153"/>
                  <a:pt x="1080403" y="147798"/>
                  <a:pt x="1080403" y="149795"/>
                </a:cubicBezTo>
                <a:cubicBezTo>
                  <a:pt x="1080403" y="151792"/>
                  <a:pt x="1079933" y="153436"/>
                  <a:pt x="1078993" y="154729"/>
                </a:cubicBezTo>
                <a:cubicBezTo>
                  <a:pt x="1078054" y="156021"/>
                  <a:pt x="1077525" y="156667"/>
                  <a:pt x="1077407" y="156667"/>
                </a:cubicBezTo>
                <a:cubicBezTo>
                  <a:pt x="1077290" y="156667"/>
                  <a:pt x="1076350" y="159134"/>
                  <a:pt x="1074588" y="164068"/>
                </a:cubicBezTo>
                <a:cubicBezTo>
                  <a:pt x="1072826" y="169002"/>
                  <a:pt x="1071886" y="171469"/>
                  <a:pt x="1071769" y="171469"/>
                </a:cubicBezTo>
                <a:cubicBezTo>
                  <a:pt x="1071651" y="171469"/>
                  <a:pt x="1071181" y="172526"/>
                  <a:pt x="1070359" y="174641"/>
                </a:cubicBezTo>
                <a:cubicBezTo>
                  <a:pt x="1069537" y="176755"/>
                  <a:pt x="1068538" y="178928"/>
                  <a:pt x="1067363" y="181161"/>
                </a:cubicBezTo>
                <a:cubicBezTo>
                  <a:pt x="1066189" y="183393"/>
                  <a:pt x="1065542" y="184509"/>
                  <a:pt x="1065425" y="184509"/>
                </a:cubicBezTo>
                <a:cubicBezTo>
                  <a:pt x="1065308" y="184509"/>
                  <a:pt x="1065014" y="185448"/>
                  <a:pt x="1064544" y="187328"/>
                </a:cubicBezTo>
                <a:cubicBezTo>
                  <a:pt x="1064074" y="189208"/>
                  <a:pt x="1063487" y="190793"/>
                  <a:pt x="1062782" y="192086"/>
                </a:cubicBezTo>
                <a:cubicBezTo>
                  <a:pt x="1062077" y="193378"/>
                  <a:pt x="1061666" y="194024"/>
                  <a:pt x="1061548" y="194024"/>
                </a:cubicBezTo>
                <a:cubicBezTo>
                  <a:pt x="1061431" y="194024"/>
                  <a:pt x="1060843" y="195023"/>
                  <a:pt x="1059786" y="197020"/>
                </a:cubicBezTo>
                <a:cubicBezTo>
                  <a:pt x="1058729" y="199017"/>
                  <a:pt x="1057202" y="201307"/>
                  <a:pt x="1055205" y="203892"/>
                </a:cubicBezTo>
                <a:cubicBezTo>
                  <a:pt x="1053208" y="206476"/>
                  <a:pt x="1051680" y="208473"/>
                  <a:pt x="1050623" y="209883"/>
                </a:cubicBezTo>
                <a:cubicBezTo>
                  <a:pt x="1049566" y="211293"/>
                  <a:pt x="1048215" y="212526"/>
                  <a:pt x="1046570" y="213584"/>
                </a:cubicBezTo>
                <a:cubicBezTo>
                  <a:pt x="1044926" y="214641"/>
                  <a:pt x="1044103" y="215170"/>
                  <a:pt x="1044103" y="215170"/>
                </a:cubicBezTo>
                <a:cubicBezTo>
                  <a:pt x="1044103" y="215170"/>
                  <a:pt x="1043457" y="215170"/>
                  <a:pt x="1042165" y="215170"/>
                </a:cubicBezTo>
                <a:cubicBezTo>
                  <a:pt x="1040873" y="215170"/>
                  <a:pt x="1039581" y="214817"/>
                  <a:pt x="1038288" y="214112"/>
                </a:cubicBezTo>
                <a:cubicBezTo>
                  <a:pt x="1036996" y="213407"/>
                  <a:pt x="1035880" y="212409"/>
                  <a:pt x="1034940" y="211117"/>
                </a:cubicBezTo>
                <a:cubicBezTo>
                  <a:pt x="1034000" y="209824"/>
                  <a:pt x="1033472" y="208121"/>
                  <a:pt x="1033354" y="206006"/>
                </a:cubicBezTo>
                <a:cubicBezTo>
                  <a:pt x="1033237" y="203892"/>
                  <a:pt x="1033765" y="201719"/>
                  <a:pt x="1034940" y="199487"/>
                </a:cubicBezTo>
                <a:cubicBezTo>
                  <a:pt x="1036115" y="197255"/>
                  <a:pt x="1037466" y="195669"/>
                  <a:pt x="1038993" y="194729"/>
                </a:cubicBezTo>
                <a:cubicBezTo>
                  <a:pt x="1040520" y="193789"/>
                  <a:pt x="1041519" y="192849"/>
                  <a:pt x="1041989" y="191909"/>
                </a:cubicBezTo>
                <a:cubicBezTo>
                  <a:pt x="1042459" y="190970"/>
                  <a:pt x="1043222" y="189677"/>
                  <a:pt x="1044279" y="188033"/>
                </a:cubicBezTo>
                <a:cubicBezTo>
                  <a:pt x="1045337" y="186388"/>
                  <a:pt x="1046159" y="184509"/>
                  <a:pt x="1046746" y="182394"/>
                </a:cubicBezTo>
                <a:cubicBezTo>
                  <a:pt x="1047334" y="180279"/>
                  <a:pt x="1048039" y="178635"/>
                  <a:pt x="1048861" y="177460"/>
                </a:cubicBezTo>
                <a:cubicBezTo>
                  <a:pt x="1049683" y="176285"/>
                  <a:pt x="1050388" y="174934"/>
                  <a:pt x="1050976" y="173407"/>
                </a:cubicBezTo>
                <a:cubicBezTo>
                  <a:pt x="1051563" y="171880"/>
                  <a:pt x="1052444" y="170000"/>
                  <a:pt x="1053619" y="167768"/>
                </a:cubicBezTo>
                <a:cubicBezTo>
                  <a:pt x="1054793" y="165536"/>
                  <a:pt x="1056144" y="162071"/>
                  <a:pt x="1057672" y="157372"/>
                </a:cubicBezTo>
                <a:cubicBezTo>
                  <a:pt x="1059199" y="152673"/>
                  <a:pt x="1060550" y="149501"/>
                  <a:pt x="1061725" y="147856"/>
                </a:cubicBezTo>
                <a:cubicBezTo>
                  <a:pt x="1062899" y="146212"/>
                  <a:pt x="1064368" y="144685"/>
                  <a:pt x="1066130" y="143275"/>
                </a:cubicBezTo>
                <a:cubicBezTo>
                  <a:pt x="1067892" y="141865"/>
                  <a:pt x="1069595" y="141102"/>
                  <a:pt x="1071240" y="140984"/>
                </a:cubicBezTo>
                <a:close/>
                <a:moveTo>
                  <a:pt x="13965" y="131116"/>
                </a:moveTo>
                <a:cubicBezTo>
                  <a:pt x="15610" y="130999"/>
                  <a:pt x="17078" y="131292"/>
                  <a:pt x="18370" y="131997"/>
                </a:cubicBezTo>
                <a:cubicBezTo>
                  <a:pt x="19663" y="132702"/>
                  <a:pt x="20779" y="133701"/>
                  <a:pt x="21718" y="134993"/>
                </a:cubicBezTo>
                <a:cubicBezTo>
                  <a:pt x="22658" y="136285"/>
                  <a:pt x="23187" y="140867"/>
                  <a:pt x="23304" y="148737"/>
                </a:cubicBezTo>
                <a:cubicBezTo>
                  <a:pt x="23422" y="156608"/>
                  <a:pt x="23363" y="161014"/>
                  <a:pt x="23128" y="161953"/>
                </a:cubicBezTo>
                <a:cubicBezTo>
                  <a:pt x="22893" y="162893"/>
                  <a:pt x="22717" y="163363"/>
                  <a:pt x="22599" y="163363"/>
                </a:cubicBezTo>
                <a:cubicBezTo>
                  <a:pt x="22482" y="163363"/>
                  <a:pt x="22365" y="165419"/>
                  <a:pt x="22247" y="169530"/>
                </a:cubicBezTo>
                <a:cubicBezTo>
                  <a:pt x="22130" y="173642"/>
                  <a:pt x="21777" y="176579"/>
                  <a:pt x="21190" y="178341"/>
                </a:cubicBezTo>
                <a:cubicBezTo>
                  <a:pt x="20602" y="180103"/>
                  <a:pt x="20250" y="180984"/>
                  <a:pt x="20133" y="180984"/>
                </a:cubicBezTo>
                <a:cubicBezTo>
                  <a:pt x="20015" y="180984"/>
                  <a:pt x="19780" y="181689"/>
                  <a:pt x="19428" y="183099"/>
                </a:cubicBezTo>
                <a:cubicBezTo>
                  <a:pt x="19075" y="184509"/>
                  <a:pt x="18840" y="185213"/>
                  <a:pt x="18723" y="185213"/>
                </a:cubicBezTo>
                <a:cubicBezTo>
                  <a:pt x="18605" y="185213"/>
                  <a:pt x="18370" y="185860"/>
                  <a:pt x="18018" y="187152"/>
                </a:cubicBezTo>
                <a:cubicBezTo>
                  <a:pt x="17666" y="188444"/>
                  <a:pt x="17196" y="189560"/>
                  <a:pt x="16608" y="190500"/>
                </a:cubicBezTo>
                <a:cubicBezTo>
                  <a:pt x="16021" y="191440"/>
                  <a:pt x="14905" y="192438"/>
                  <a:pt x="13260" y="193495"/>
                </a:cubicBezTo>
                <a:cubicBezTo>
                  <a:pt x="11616" y="194553"/>
                  <a:pt x="10793" y="195081"/>
                  <a:pt x="10793" y="195081"/>
                </a:cubicBezTo>
                <a:cubicBezTo>
                  <a:pt x="10793" y="195081"/>
                  <a:pt x="10147" y="195081"/>
                  <a:pt x="8855" y="195081"/>
                </a:cubicBezTo>
                <a:cubicBezTo>
                  <a:pt x="7563" y="195081"/>
                  <a:pt x="6270" y="194729"/>
                  <a:pt x="4978" y="194024"/>
                </a:cubicBezTo>
                <a:cubicBezTo>
                  <a:pt x="3686" y="193319"/>
                  <a:pt x="2570" y="192321"/>
                  <a:pt x="1630" y="191028"/>
                </a:cubicBezTo>
                <a:cubicBezTo>
                  <a:pt x="690" y="189736"/>
                  <a:pt x="162" y="187857"/>
                  <a:pt x="44" y="185390"/>
                </a:cubicBezTo>
                <a:cubicBezTo>
                  <a:pt x="-73" y="182923"/>
                  <a:pt x="44" y="181395"/>
                  <a:pt x="397" y="180808"/>
                </a:cubicBezTo>
                <a:cubicBezTo>
                  <a:pt x="749" y="180221"/>
                  <a:pt x="1043" y="179340"/>
                  <a:pt x="1278" y="178165"/>
                </a:cubicBezTo>
                <a:cubicBezTo>
                  <a:pt x="1513" y="176990"/>
                  <a:pt x="1983" y="175933"/>
                  <a:pt x="2687" y="174993"/>
                </a:cubicBezTo>
                <a:cubicBezTo>
                  <a:pt x="3392" y="174053"/>
                  <a:pt x="3804" y="171586"/>
                  <a:pt x="3921" y="167592"/>
                </a:cubicBezTo>
                <a:cubicBezTo>
                  <a:pt x="4038" y="163598"/>
                  <a:pt x="4273" y="161131"/>
                  <a:pt x="4626" y="160191"/>
                </a:cubicBezTo>
                <a:cubicBezTo>
                  <a:pt x="4978" y="159251"/>
                  <a:pt x="5213" y="155316"/>
                  <a:pt x="5331" y="148385"/>
                </a:cubicBezTo>
                <a:cubicBezTo>
                  <a:pt x="5448" y="141454"/>
                  <a:pt x="5859" y="137342"/>
                  <a:pt x="6564" y="136050"/>
                </a:cubicBezTo>
                <a:cubicBezTo>
                  <a:pt x="7269" y="134758"/>
                  <a:pt x="8268" y="133642"/>
                  <a:pt x="9560" y="132702"/>
                </a:cubicBezTo>
                <a:cubicBezTo>
                  <a:pt x="10852" y="131762"/>
                  <a:pt x="12320" y="131234"/>
                  <a:pt x="13965" y="131116"/>
                </a:cubicBezTo>
                <a:close/>
                <a:moveTo>
                  <a:pt x="889917" y="122834"/>
                </a:moveTo>
                <a:cubicBezTo>
                  <a:pt x="892854" y="122834"/>
                  <a:pt x="895145" y="123480"/>
                  <a:pt x="896790" y="124773"/>
                </a:cubicBezTo>
                <a:cubicBezTo>
                  <a:pt x="898434" y="126065"/>
                  <a:pt x="899961" y="127944"/>
                  <a:pt x="901371" y="130411"/>
                </a:cubicBezTo>
                <a:cubicBezTo>
                  <a:pt x="902781" y="132878"/>
                  <a:pt x="903662" y="134875"/>
                  <a:pt x="904014" y="136403"/>
                </a:cubicBezTo>
                <a:cubicBezTo>
                  <a:pt x="904367" y="137930"/>
                  <a:pt x="904719" y="138869"/>
                  <a:pt x="905072" y="139222"/>
                </a:cubicBezTo>
                <a:cubicBezTo>
                  <a:pt x="905424" y="139574"/>
                  <a:pt x="905659" y="143392"/>
                  <a:pt x="905776" y="150676"/>
                </a:cubicBezTo>
                <a:cubicBezTo>
                  <a:pt x="905894" y="157959"/>
                  <a:pt x="905835" y="161953"/>
                  <a:pt x="905600" y="162658"/>
                </a:cubicBezTo>
                <a:cubicBezTo>
                  <a:pt x="905365" y="163363"/>
                  <a:pt x="905189" y="163715"/>
                  <a:pt x="905072" y="163715"/>
                </a:cubicBezTo>
                <a:cubicBezTo>
                  <a:pt x="904954" y="163715"/>
                  <a:pt x="904778" y="164538"/>
                  <a:pt x="904543" y="166182"/>
                </a:cubicBezTo>
                <a:cubicBezTo>
                  <a:pt x="904308" y="167827"/>
                  <a:pt x="904132" y="168649"/>
                  <a:pt x="904014" y="168649"/>
                </a:cubicBezTo>
                <a:cubicBezTo>
                  <a:pt x="903897" y="168649"/>
                  <a:pt x="903251" y="170529"/>
                  <a:pt x="902076" y="174288"/>
                </a:cubicBezTo>
                <a:cubicBezTo>
                  <a:pt x="900901" y="178047"/>
                  <a:pt x="900020" y="180632"/>
                  <a:pt x="899433" y="182042"/>
                </a:cubicBezTo>
                <a:cubicBezTo>
                  <a:pt x="898845" y="183451"/>
                  <a:pt x="898493" y="184156"/>
                  <a:pt x="898376" y="184156"/>
                </a:cubicBezTo>
                <a:cubicBezTo>
                  <a:pt x="898258" y="184156"/>
                  <a:pt x="898023" y="185272"/>
                  <a:pt x="897671" y="187504"/>
                </a:cubicBezTo>
                <a:cubicBezTo>
                  <a:pt x="897318" y="189736"/>
                  <a:pt x="896613" y="191616"/>
                  <a:pt x="895556" y="193143"/>
                </a:cubicBezTo>
                <a:cubicBezTo>
                  <a:pt x="894499" y="194670"/>
                  <a:pt x="893911" y="195434"/>
                  <a:pt x="893794" y="195434"/>
                </a:cubicBezTo>
                <a:cubicBezTo>
                  <a:pt x="893677" y="195434"/>
                  <a:pt x="893500" y="195904"/>
                  <a:pt x="893265" y="196843"/>
                </a:cubicBezTo>
                <a:cubicBezTo>
                  <a:pt x="893031" y="197783"/>
                  <a:pt x="891914" y="200074"/>
                  <a:pt x="889917" y="203716"/>
                </a:cubicBezTo>
                <a:cubicBezTo>
                  <a:pt x="887920" y="207357"/>
                  <a:pt x="886863" y="209178"/>
                  <a:pt x="886746" y="209178"/>
                </a:cubicBezTo>
                <a:cubicBezTo>
                  <a:pt x="886628" y="209178"/>
                  <a:pt x="886511" y="209472"/>
                  <a:pt x="886393" y="210059"/>
                </a:cubicBezTo>
                <a:cubicBezTo>
                  <a:pt x="886276" y="210647"/>
                  <a:pt x="885923" y="211645"/>
                  <a:pt x="885336" y="213055"/>
                </a:cubicBezTo>
                <a:cubicBezTo>
                  <a:pt x="884748" y="214465"/>
                  <a:pt x="883926" y="215816"/>
                  <a:pt x="882869" y="217108"/>
                </a:cubicBezTo>
                <a:cubicBezTo>
                  <a:pt x="881812" y="218400"/>
                  <a:pt x="880461" y="219575"/>
                  <a:pt x="878816" y="220632"/>
                </a:cubicBezTo>
                <a:cubicBezTo>
                  <a:pt x="877171" y="221689"/>
                  <a:pt x="876349" y="222218"/>
                  <a:pt x="876349" y="222218"/>
                </a:cubicBezTo>
                <a:cubicBezTo>
                  <a:pt x="876349" y="222218"/>
                  <a:pt x="874822" y="222218"/>
                  <a:pt x="871767" y="222218"/>
                </a:cubicBezTo>
                <a:cubicBezTo>
                  <a:pt x="868713" y="222218"/>
                  <a:pt x="866540" y="221866"/>
                  <a:pt x="865248" y="221161"/>
                </a:cubicBezTo>
                <a:lnTo>
                  <a:pt x="863055" y="219199"/>
                </a:lnTo>
                <a:lnTo>
                  <a:pt x="862957" y="219222"/>
                </a:lnTo>
                <a:cubicBezTo>
                  <a:pt x="860842" y="219575"/>
                  <a:pt x="858552" y="220045"/>
                  <a:pt x="856085" y="220632"/>
                </a:cubicBezTo>
                <a:cubicBezTo>
                  <a:pt x="853618" y="221219"/>
                  <a:pt x="852032" y="221513"/>
                  <a:pt x="851327" y="221513"/>
                </a:cubicBezTo>
                <a:cubicBezTo>
                  <a:pt x="850622" y="221513"/>
                  <a:pt x="849271" y="221866"/>
                  <a:pt x="847274" y="222570"/>
                </a:cubicBezTo>
                <a:cubicBezTo>
                  <a:pt x="845277" y="223275"/>
                  <a:pt x="844043" y="223628"/>
                  <a:pt x="843573" y="223628"/>
                </a:cubicBezTo>
                <a:cubicBezTo>
                  <a:pt x="843104" y="223628"/>
                  <a:pt x="842046" y="223921"/>
                  <a:pt x="840402" y="224509"/>
                </a:cubicBezTo>
                <a:lnTo>
                  <a:pt x="837482" y="225239"/>
                </a:lnTo>
                <a:lnTo>
                  <a:pt x="837054" y="226095"/>
                </a:lnTo>
                <a:cubicBezTo>
                  <a:pt x="836936" y="226095"/>
                  <a:pt x="836525" y="227387"/>
                  <a:pt x="835820" y="229971"/>
                </a:cubicBezTo>
                <a:cubicBezTo>
                  <a:pt x="835115" y="232556"/>
                  <a:pt x="834704" y="233848"/>
                  <a:pt x="834587" y="233848"/>
                </a:cubicBezTo>
                <a:cubicBezTo>
                  <a:pt x="834469" y="233848"/>
                  <a:pt x="834234" y="235023"/>
                  <a:pt x="833882" y="237372"/>
                </a:cubicBezTo>
                <a:cubicBezTo>
                  <a:pt x="833529" y="239722"/>
                  <a:pt x="833294" y="240897"/>
                  <a:pt x="833177" y="240897"/>
                </a:cubicBezTo>
                <a:cubicBezTo>
                  <a:pt x="833148" y="240897"/>
                  <a:pt x="833115" y="241502"/>
                  <a:pt x="833078" y="242714"/>
                </a:cubicBezTo>
                <a:lnTo>
                  <a:pt x="833054" y="243790"/>
                </a:lnTo>
                <a:lnTo>
                  <a:pt x="839697" y="241601"/>
                </a:lnTo>
                <a:cubicBezTo>
                  <a:pt x="846275" y="239722"/>
                  <a:pt x="851209" y="238018"/>
                  <a:pt x="854499" y="236491"/>
                </a:cubicBezTo>
                <a:cubicBezTo>
                  <a:pt x="857788" y="234964"/>
                  <a:pt x="860020" y="233789"/>
                  <a:pt x="861195" y="232967"/>
                </a:cubicBezTo>
                <a:cubicBezTo>
                  <a:pt x="862369" y="232145"/>
                  <a:pt x="864073" y="231205"/>
                  <a:pt x="866305" y="230148"/>
                </a:cubicBezTo>
                <a:cubicBezTo>
                  <a:pt x="868537" y="229090"/>
                  <a:pt x="870182" y="228150"/>
                  <a:pt x="871239" y="227328"/>
                </a:cubicBezTo>
                <a:cubicBezTo>
                  <a:pt x="872296" y="226506"/>
                  <a:pt x="873647" y="226036"/>
                  <a:pt x="875292" y="225918"/>
                </a:cubicBezTo>
                <a:cubicBezTo>
                  <a:pt x="876936" y="225801"/>
                  <a:pt x="878405" y="226095"/>
                  <a:pt x="879697" y="226800"/>
                </a:cubicBezTo>
                <a:cubicBezTo>
                  <a:pt x="880989" y="227504"/>
                  <a:pt x="882105" y="228503"/>
                  <a:pt x="883045" y="229795"/>
                </a:cubicBezTo>
                <a:cubicBezTo>
                  <a:pt x="883985" y="231087"/>
                  <a:pt x="884455" y="233143"/>
                  <a:pt x="884455" y="235963"/>
                </a:cubicBezTo>
                <a:cubicBezTo>
                  <a:pt x="884455" y="238782"/>
                  <a:pt x="884161" y="240662"/>
                  <a:pt x="883574" y="241601"/>
                </a:cubicBezTo>
                <a:cubicBezTo>
                  <a:pt x="882986" y="242541"/>
                  <a:pt x="881870" y="243540"/>
                  <a:pt x="880226" y="244597"/>
                </a:cubicBezTo>
                <a:cubicBezTo>
                  <a:pt x="878581" y="245654"/>
                  <a:pt x="877406" y="246183"/>
                  <a:pt x="876701" y="246183"/>
                </a:cubicBezTo>
                <a:cubicBezTo>
                  <a:pt x="875997" y="246183"/>
                  <a:pt x="875292" y="246418"/>
                  <a:pt x="874587" y="246888"/>
                </a:cubicBezTo>
                <a:cubicBezTo>
                  <a:pt x="873882" y="247358"/>
                  <a:pt x="873118" y="247593"/>
                  <a:pt x="872296" y="247593"/>
                </a:cubicBezTo>
                <a:cubicBezTo>
                  <a:pt x="871474" y="247593"/>
                  <a:pt x="870769" y="247828"/>
                  <a:pt x="870182" y="248297"/>
                </a:cubicBezTo>
                <a:cubicBezTo>
                  <a:pt x="869594" y="248767"/>
                  <a:pt x="867186" y="249825"/>
                  <a:pt x="862957" y="251469"/>
                </a:cubicBezTo>
                <a:cubicBezTo>
                  <a:pt x="858728" y="253114"/>
                  <a:pt x="853618" y="254641"/>
                  <a:pt x="847626" y="256051"/>
                </a:cubicBezTo>
                <a:cubicBezTo>
                  <a:pt x="841635" y="257461"/>
                  <a:pt x="838287" y="258165"/>
                  <a:pt x="837582" y="258165"/>
                </a:cubicBezTo>
                <a:lnTo>
                  <a:pt x="832775" y="260205"/>
                </a:lnTo>
                <a:lnTo>
                  <a:pt x="832648" y="269972"/>
                </a:lnTo>
                <a:cubicBezTo>
                  <a:pt x="832590" y="274817"/>
                  <a:pt x="832520" y="279087"/>
                  <a:pt x="832439" y="282780"/>
                </a:cubicBezTo>
                <a:lnTo>
                  <a:pt x="832390" y="284457"/>
                </a:lnTo>
                <a:lnTo>
                  <a:pt x="837054" y="284069"/>
                </a:lnTo>
                <a:cubicBezTo>
                  <a:pt x="837406" y="283716"/>
                  <a:pt x="852737" y="283481"/>
                  <a:pt x="883045" y="283364"/>
                </a:cubicBezTo>
                <a:cubicBezTo>
                  <a:pt x="913354" y="283246"/>
                  <a:pt x="928802" y="283364"/>
                  <a:pt x="929389" y="283716"/>
                </a:cubicBezTo>
                <a:cubicBezTo>
                  <a:pt x="929976" y="284069"/>
                  <a:pt x="931562" y="284304"/>
                  <a:pt x="934147" y="284421"/>
                </a:cubicBezTo>
                <a:cubicBezTo>
                  <a:pt x="936731" y="284539"/>
                  <a:pt x="938669" y="284950"/>
                  <a:pt x="939962" y="285655"/>
                </a:cubicBezTo>
                <a:cubicBezTo>
                  <a:pt x="941254" y="286359"/>
                  <a:pt x="942370" y="287358"/>
                  <a:pt x="943310" y="288650"/>
                </a:cubicBezTo>
                <a:cubicBezTo>
                  <a:pt x="944250" y="289942"/>
                  <a:pt x="944719" y="291587"/>
                  <a:pt x="944719" y="293584"/>
                </a:cubicBezTo>
                <a:cubicBezTo>
                  <a:pt x="944719" y="295581"/>
                  <a:pt x="944426" y="297050"/>
                  <a:pt x="943838" y="297989"/>
                </a:cubicBezTo>
                <a:cubicBezTo>
                  <a:pt x="943251" y="298929"/>
                  <a:pt x="942135" y="299928"/>
                  <a:pt x="940490" y="300985"/>
                </a:cubicBezTo>
                <a:cubicBezTo>
                  <a:pt x="938846" y="302042"/>
                  <a:pt x="935791" y="302571"/>
                  <a:pt x="931327" y="302571"/>
                </a:cubicBezTo>
                <a:cubicBezTo>
                  <a:pt x="926863" y="302571"/>
                  <a:pt x="924338" y="302395"/>
                  <a:pt x="923750" y="302042"/>
                </a:cubicBezTo>
                <a:cubicBezTo>
                  <a:pt x="923163" y="301690"/>
                  <a:pt x="909594" y="301455"/>
                  <a:pt x="883045" y="301337"/>
                </a:cubicBezTo>
                <a:cubicBezTo>
                  <a:pt x="856496" y="301220"/>
                  <a:pt x="842869" y="301396"/>
                  <a:pt x="842164" y="301866"/>
                </a:cubicBezTo>
                <a:cubicBezTo>
                  <a:pt x="841459" y="302336"/>
                  <a:pt x="838640" y="302571"/>
                  <a:pt x="833706" y="302571"/>
                </a:cubicBezTo>
                <a:lnTo>
                  <a:pt x="828574" y="302999"/>
                </a:lnTo>
                <a:lnTo>
                  <a:pt x="828067" y="303452"/>
                </a:lnTo>
                <a:cubicBezTo>
                  <a:pt x="826422" y="304509"/>
                  <a:pt x="825600" y="305038"/>
                  <a:pt x="825600" y="305038"/>
                </a:cubicBezTo>
                <a:cubicBezTo>
                  <a:pt x="825600" y="305038"/>
                  <a:pt x="824954" y="305038"/>
                  <a:pt x="823662" y="305038"/>
                </a:cubicBezTo>
                <a:lnTo>
                  <a:pt x="820899" y="304284"/>
                </a:lnTo>
                <a:lnTo>
                  <a:pt x="816613" y="305390"/>
                </a:lnTo>
                <a:cubicBezTo>
                  <a:pt x="814381" y="306330"/>
                  <a:pt x="812501" y="306800"/>
                  <a:pt x="810974" y="306800"/>
                </a:cubicBezTo>
                <a:cubicBezTo>
                  <a:pt x="809447" y="306800"/>
                  <a:pt x="808272" y="307035"/>
                  <a:pt x="807450" y="307505"/>
                </a:cubicBezTo>
                <a:cubicBezTo>
                  <a:pt x="806628" y="307975"/>
                  <a:pt x="803808" y="308210"/>
                  <a:pt x="798992" y="308210"/>
                </a:cubicBezTo>
                <a:cubicBezTo>
                  <a:pt x="794175" y="308210"/>
                  <a:pt x="791356" y="308445"/>
                  <a:pt x="790533" y="308915"/>
                </a:cubicBezTo>
                <a:cubicBezTo>
                  <a:pt x="789711" y="309384"/>
                  <a:pt x="788654" y="309619"/>
                  <a:pt x="787362" y="309619"/>
                </a:cubicBezTo>
                <a:cubicBezTo>
                  <a:pt x="786069" y="309619"/>
                  <a:pt x="784895" y="309854"/>
                  <a:pt x="783837" y="310324"/>
                </a:cubicBezTo>
                <a:cubicBezTo>
                  <a:pt x="782780" y="310794"/>
                  <a:pt x="781605" y="311029"/>
                  <a:pt x="780313" y="311029"/>
                </a:cubicBezTo>
                <a:cubicBezTo>
                  <a:pt x="779021" y="311029"/>
                  <a:pt x="777846" y="311264"/>
                  <a:pt x="776789" y="311734"/>
                </a:cubicBezTo>
                <a:cubicBezTo>
                  <a:pt x="775732" y="312204"/>
                  <a:pt x="774205" y="312439"/>
                  <a:pt x="772207" y="312439"/>
                </a:cubicBezTo>
                <a:cubicBezTo>
                  <a:pt x="770210" y="312439"/>
                  <a:pt x="768331" y="312909"/>
                  <a:pt x="766569" y="313849"/>
                </a:cubicBezTo>
                <a:cubicBezTo>
                  <a:pt x="764807" y="314788"/>
                  <a:pt x="763397" y="315258"/>
                  <a:pt x="762339" y="315258"/>
                </a:cubicBezTo>
                <a:cubicBezTo>
                  <a:pt x="761282" y="315258"/>
                  <a:pt x="760342" y="315493"/>
                  <a:pt x="759520" y="315963"/>
                </a:cubicBezTo>
                <a:cubicBezTo>
                  <a:pt x="758698" y="316433"/>
                  <a:pt x="756466" y="316668"/>
                  <a:pt x="752824" y="316668"/>
                </a:cubicBezTo>
                <a:cubicBezTo>
                  <a:pt x="749182" y="316668"/>
                  <a:pt x="746833" y="316903"/>
                  <a:pt x="745776" y="317373"/>
                </a:cubicBezTo>
                <a:cubicBezTo>
                  <a:pt x="744718" y="317843"/>
                  <a:pt x="744190" y="318078"/>
                  <a:pt x="744190" y="318078"/>
                </a:cubicBezTo>
                <a:cubicBezTo>
                  <a:pt x="744190" y="318078"/>
                  <a:pt x="741840" y="318078"/>
                  <a:pt x="737141" y="318078"/>
                </a:cubicBezTo>
                <a:cubicBezTo>
                  <a:pt x="732442" y="318078"/>
                  <a:pt x="729447" y="317725"/>
                  <a:pt x="728154" y="317020"/>
                </a:cubicBezTo>
                <a:cubicBezTo>
                  <a:pt x="726862" y="316315"/>
                  <a:pt x="725746" y="315317"/>
                  <a:pt x="724806" y="314025"/>
                </a:cubicBezTo>
                <a:cubicBezTo>
                  <a:pt x="723866" y="312733"/>
                  <a:pt x="723338" y="311264"/>
                  <a:pt x="723220" y="309619"/>
                </a:cubicBezTo>
                <a:cubicBezTo>
                  <a:pt x="723103" y="307975"/>
                  <a:pt x="723397" y="306506"/>
                  <a:pt x="724101" y="305214"/>
                </a:cubicBezTo>
                <a:cubicBezTo>
                  <a:pt x="724806" y="303922"/>
                  <a:pt x="725805" y="302806"/>
                  <a:pt x="727097" y="301866"/>
                </a:cubicBezTo>
                <a:cubicBezTo>
                  <a:pt x="728389" y="300926"/>
                  <a:pt x="730974" y="300398"/>
                  <a:pt x="734850" y="300280"/>
                </a:cubicBezTo>
                <a:cubicBezTo>
                  <a:pt x="738727" y="300163"/>
                  <a:pt x="741018" y="299928"/>
                  <a:pt x="741723" y="299575"/>
                </a:cubicBezTo>
                <a:cubicBezTo>
                  <a:pt x="742427" y="299223"/>
                  <a:pt x="744718" y="298988"/>
                  <a:pt x="748595" y="298870"/>
                </a:cubicBezTo>
                <a:cubicBezTo>
                  <a:pt x="752472" y="298753"/>
                  <a:pt x="754645" y="298518"/>
                  <a:pt x="755115" y="298166"/>
                </a:cubicBezTo>
                <a:cubicBezTo>
                  <a:pt x="755585" y="297813"/>
                  <a:pt x="756525" y="297578"/>
                  <a:pt x="757934" y="297461"/>
                </a:cubicBezTo>
                <a:cubicBezTo>
                  <a:pt x="759344" y="297343"/>
                  <a:pt x="760754" y="296873"/>
                  <a:pt x="762163" y="296051"/>
                </a:cubicBezTo>
                <a:cubicBezTo>
                  <a:pt x="763573" y="295229"/>
                  <a:pt x="765511" y="294759"/>
                  <a:pt x="767978" y="294641"/>
                </a:cubicBezTo>
                <a:cubicBezTo>
                  <a:pt x="770445" y="294524"/>
                  <a:pt x="772031" y="294289"/>
                  <a:pt x="772736" y="293937"/>
                </a:cubicBezTo>
                <a:cubicBezTo>
                  <a:pt x="773441" y="293584"/>
                  <a:pt x="774616" y="293349"/>
                  <a:pt x="776260" y="293232"/>
                </a:cubicBezTo>
                <a:cubicBezTo>
                  <a:pt x="777905" y="293114"/>
                  <a:pt x="779080" y="292879"/>
                  <a:pt x="779785" y="292527"/>
                </a:cubicBezTo>
                <a:cubicBezTo>
                  <a:pt x="780489" y="292174"/>
                  <a:pt x="781605" y="291939"/>
                  <a:pt x="783133" y="291822"/>
                </a:cubicBezTo>
                <a:cubicBezTo>
                  <a:pt x="784660" y="291704"/>
                  <a:pt x="785658" y="291470"/>
                  <a:pt x="786128" y="291117"/>
                </a:cubicBezTo>
                <a:cubicBezTo>
                  <a:pt x="786598" y="290765"/>
                  <a:pt x="789417" y="290530"/>
                  <a:pt x="794586" y="290412"/>
                </a:cubicBezTo>
                <a:cubicBezTo>
                  <a:pt x="799755" y="290295"/>
                  <a:pt x="802575" y="290060"/>
                  <a:pt x="803045" y="289707"/>
                </a:cubicBezTo>
                <a:cubicBezTo>
                  <a:pt x="803514" y="289355"/>
                  <a:pt x="804924" y="289061"/>
                  <a:pt x="807274" y="288826"/>
                </a:cubicBezTo>
                <a:cubicBezTo>
                  <a:pt x="809623" y="288591"/>
                  <a:pt x="811503" y="288122"/>
                  <a:pt x="812912" y="287417"/>
                </a:cubicBezTo>
                <a:lnTo>
                  <a:pt x="815179" y="286782"/>
                </a:lnTo>
                <a:lnTo>
                  <a:pt x="815016" y="281624"/>
                </a:lnTo>
                <a:cubicBezTo>
                  <a:pt x="814935" y="277644"/>
                  <a:pt x="814880" y="273055"/>
                  <a:pt x="814851" y="267857"/>
                </a:cubicBezTo>
                <a:lnTo>
                  <a:pt x="814848" y="266922"/>
                </a:lnTo>
                <a:lnTo>
                  <a:pt x="808507" y="268386"/>
                </a:lnTo>
                <a:cubicBezTo>
                  <a:pt x="807685" y="268386"/>
                  <a:pt x="806921" y="268562"/>
                  <a:pt x="806216" y="268914"/>
                </a:cubicBezTo>
                <a:cubicBezTo>
                  <a:pt x="805512" y="269267"/>
                  <a:pt x="804924" y="269443"/>
                  <a:pt x="804454" y="269443"/>
                </a:cubicBezTo>
                <a:cubicBezTo>
                  <a:pt x="803984" y="269443"/>
                  <a:pt x="802986" y="269913"/>
                  <a:pt x="801459" y="270853"/>
                </a:cubicBezTo>
                <a:cubicBezTo>
                  <a:pt x="799932" y="271792"/>
                  <a:pt x="798052" y="272615"/>
                  <a:pt x="795820" y="273320"/>
                </a:cubicBezTo>
                <a:cubicBezTo>
                  <a:pt x="793588" y="274025"/>
                  <a:pt x="792472" y="274377"/>
                  <a:pt x="792472" y="274377"/>
                </a:cubicBezTo>
                <a:cubicBezTo>
                  <a:pt x="792472" y="274377"/>
                  <a:pt x="790533" y="274377"/>
                  <a:pt x="786657" y="274377"/>
                </a:cubicBezTo>
                <a:cubicBezTo>
                  <a:pt x="782780" y="274377"/>
                  <a:pt x="780196" y="274025"/>
                  <a:pt x="778903" y="273320"/>
                </a:cubicBezTo>
                <a:cubicBezTo>
                  <a:pt x="777611" y="272615"/>
                  <a:pt x="776495" y="271616"/>
                  <a:pt x="775556" y="270324"/>
                </a:cubicBezTo>
                <a:cubicBezTo>
                  <a:pt x="774616" y="269032"/>
                  <a:pt x="774087" y="267563"/>
                  <a:pt x="773970" y="265919"/>
                </a:cubicBezTo>
                <a:cubicBezTo>
                  <a:pt x="773852" y="264274"/>
                  <a:pt x="774146" y="262806"/>
                  <a:pt x="774851" y="261513"/>
                </a:cubicBezTo>
                <a:cubicBezTo>
                  <a:pt x="775556" y="260221"/>
                  <a:pt x="776554" y="259105"/>
                  <a:pt x="777846" y="258165"/>
                </a:cubicBezTo>
                <a:cubicBezTo>
                  <a:pt x="779138" y="257226"/>
                  <a:pt x="781312" y="256697"/>
                  <a:pt x="784366" y="256579"/>
                </a:cubicBezTo>
                <a:cubicBezTo>
                  <a:pt x="787420" y="256462"/>
                  <a:pt x="789653" y="256227"/>
                  <a:pt x="791062" y="255875"/>
                </a:cubicBezTo>
                <a:cubicBezTo>
                  <a:pt x="792472" y="255522"/>
                  <a:pt x="793999" y="254935"/>
                  <a:pt x="795644" y="254112"/>
                </a:cubicBezTo>
                <a:cubicBezTo>
                  <a:pt x="797288" y="253290"/>
                  <a:pt x="800284" y="252585"/>
                  <a:pt x="804631" y="251998"/>
                </a:cubicBezTo>
                <a:lnTo>
                  <a:pt x="814825" y="249992"/>
                </a:lnTo>
                <a:lnTo>
                  <a:pt x="814851" y="244245"/>
                </a:lnTo>
                <a:cubicBezTo>
                  <a:pt x="814910" y="238899"/>
                  <a:pt x="815027" y="236080"/>
                  <a:pt x="815203" y="235786"/>
                </a:cubicBezTo>
                <a:cubicBezTo>
                  <a:pt x="815556" y="235199"/>
                  <a:pt x="815791" y="234024"/>
                  <a:pt x="815908" y="232262"/>
                </a:cubicBezTo>
                <a:lnTo>
                  <a:pt x="816421" y="230285"/>
                </a:lnTo>
                <a:lnTo>
                  <a:pt x="815732" y="230500"/>
                </a:lnTo>
                <a:cubicBezTo>
                  <a:pt x="814557" y="231087"/>
                  <a:pt x="813794" y="231381"/>
                  <a:pt x="813441" y="231381"/>
                </a:cubicBezTo>
                <a:cubicBezTo>
                  <a:pt x="813089" y="231381"/>
                  <a:pt x="812208" y="231733"/>
                  <a:pt x="810798" y="232438"/>
                </a:cubicBezTo>
                <a:cubicBezTo>
                  <a:pt x="809388" y="233143"/>
                  <a:pt x="807685" y="233496"/>
                  <a:pt x="805688" y="233496"/>
                </a:cubicBezTo>
                <a:cubicBezTo>
                  <a:pt x="803691" y="233496"/>
                  <a:pt x="801635" y="233966"/>
                  <a:pt x="799520" y="234905"/>
                </a:cubicBezTo>
                <a:cubicBezTo>
                  <a:pt x="797406" y="235845"/>
                  <a:pt x="796349" y="236315"/>
                  <a:pt x="796349" y="236315"/>
                </a:cubicBezTo>
                <a:cubicBezTo>
                  <a:pt x="796349" y="236315"/>
                  <a:pt x="793999" y="236315"/>
                  <a:pt x="789300" y="236315"/>
                </a:cubicBezTo>
                <a:cubicBezTo>
                  <a:pt x="784601" y="236315"/>
                  <a:pt x="781605" y="235963"/>
                  <a:pt x="780313" y="235258"/>
                </a:cubicBezTo>
                <a:cubicBezTo>
                  <a:pt x="779021" y="234553"/>
                  <a:pt x="777905" y="233554"/>
                  <a:pt x="776965" y="232262"/>
                </a:cubicBezTo>
                <a:cubicBezTo>
                  <a:pt x="776025" y="230970"/>
                  <a:pt x="775497" y="229501"/>
                  <a:pt x="775379" y="227857"/>
                </a:cubicBezTo>
                <a:lnTo>
                  <a:pt x="775738" y="226064"/>
                </a:lnTo>
                <a:lnTo>
                  <a:pt x="773265" y="225390"/>
                </a:lnTo>
                <a:cubicBezTo>
                  <a:pt x="771972" y="224685"/>
                  <a:pt x="770621" y="223452"/>
                  <a:pt x="769212" y="221689"/>
                </a:cubicBezTo>
                <a:cubicBezTo>
                  <a:pt x="767802" y="219927"/>
                  <a:pt x="767039" y="218341"/>
                  <a:pt x="766921" y="216932"/>
                </a:cubicBezTo>
                <a:cubicBezTo>
                  <a:pt x="766804" y="215522"/>
                  <a:pt x="766569" y="214582"/>
                  <a:pt x="766216" y="214112"/>
                </a:cubicBezTo>
                <a:cubicBezTo>
                  <a:pt x="765864" y="213642"/>
                  <a:pt x="765629" y="212703"/>
                  <a:pt x="765511" y="211293"/>
                </a:cubicBezTo>
                <a:cubicBezTo>
                  <a:pt x="765394" y="209883"/>
                  <a:pt x="765159" y="208943"/>
                  <a:pt x="764807" y="208473"/>
                </a:cubicBezTo>
                <a:cubicBezTo>
                  <a:pt x="764454" y="208004"/>
                  <a:pt x="764219" y="206653"/>
                  <a:pt x="764102" y="204421"/>
                </a:cubicBezTo>
                <a:cubicBezTo>
                  <a:pt x="763984" y="202189"/>
                  <a:pt x="763749" y="200838"/>
                  <a:pt x="763397" y="200368"/>
                </a:cubicBezTo>
                <a:cubicBezTo>
                  <a:pt x="763044" y="199898"/>
                  <a:pt x="762809" y="198018"/>
                  <a:pt x="762692" y="194729"/>
                </a:cubicBezTo>
                <a:cubicBezTo>
                  <a:pt x="762575" y="191440"/>
                  <a:pt x="762105" y="189090"/>
                  <a:pt x="761282" y="187680"/>
                </a:cubicBezTo>
                <a:cubicBezTo>
                  <a:pt x="760871" y="186975"/>
                  <a:pt x="760548" y="185874"/>
                  <a:pt x="760313" y="184376"/>
                </a:cubicBezTo>
                <a:lnTo>
                  <a:pt x="760205" y="182988"/>
                </a:lnTo>
                <a:lnTo>
                  <a:pt x="759520" y="181161"/>
                </a:lnTo>
                <a:cubicBezTo>
                  <a:pt x="758698" y="180338"/>
                  <a:pt x="757934" y="178987"/>
                  <a:pt x="757229" y="177108"/>
                </a:cubicBezTo>
                <a:cubicBezTo>
                  <a:pt x="756525" y="175228"/>
                  <a:pt x="755878" y="174171"/>
                  <a:pt x="755291" y="173936"/>
                </a:cubicBezTo>
                <a:cubicBezTo>
                  <a:pt x="754704" y="173701"/>
                  <a:pt x="753705" y="172702"/>
                  <a:pt x="752295" y="170940"/>
                </a:cubicBezTo>
                <a:cubicBezTo>
                  <a:pt x="750886" y="169178"/>
                  <a:pt x="750122" y="167475"/>
                  <a:pt x="750005" y="165830"/>
                </a:cubicBezTo>
                <a:cubicBezTo>
                  <a:pt x="749887" y="164185"/>
                  <a:pt x="750181" y="162717"/>
                  <a:pt x="750886" y="161425"/>
                </a:cubicBezTo>
                <a:cubicBezTo>
                  <a:pt x="751591" y="160132"/>
                  <a:pt x="752589" y="159016"/>
                  <a:pt x="753881" y="158077"/>
                </a:cubicBezTo>
                <a:cubicBezTo>
                  <a:pt x="755174" y="157137"/>
                  <a:pt x="756818" y="156667"/>
                  <a:pt x="758815" y="156667"/>
                </a:cubicBezTo>
                <a:cubicBezTo>
                  <a:pt x="760812" y="156667"/>
                  <a:pt x="762751" y="157254"/>
                  <a:pt x="764630" y="158429"/>
                </a:cubicBezTo>
                <a:cubicBezTo>
                  <a:pt x="766510" y="159604"/>
                  <a:pt x="767920" y="160661"/>
                  <a:pt x="768859" y="161601"/>
                </a:cubicBezTo>
                <a:lnTo>
                  <a:pt x="771484" y="165615"/>
                </a:lnTo>
                <a:lnTo>
                  <a:pt x="772560" y="165830"/>
                </a:lnTo>
                <a:cubicBezTo>
                  <a:pt x="773852" y="166535"/>
                  <a:pt x="774968" y="167533"/>
                  <a:pt x="775908" y="168826"/>
                </a:cubicBezTo>
                <a:cubicBezTo>
                  <a:pt x="776848" y="170118"/>
                  <a:pt x="777376" y="172409"/>
                  <a:pt x="777494" y="175698"/>
                </a:cubicBezTo>
                <a:lnTo>
                  <a:pt x="777987" y="178165"/>
                </a:lnTo>
                <a:lnTo>
                  <a:pt x="778727" y="180632"/>
                </a:lnTo>
                <a:cubicBezTo>
                  <a:pt x="778962" y="182511"/>
                  <a:pt x="779256" y="183686"/>
                  <a:pt x="779608" y="184156"/>
                </a:cubicBezTo>
                <a:cubicBezTo>
                  <a:pt x="779961" y="184626"/>
                  <a:pt x="780196" y="185918"/>
                  <a:pt x="780313" y="188033"/>
                </a:cubicBezTo>
                <a:cubicBezTo>
                  <a:pt x="780431" y="190147"/>
                  <a:pt x="780607" y="191322"/>
                  <a:pt x="780842" y="191557"/>
                </a:cubicBezTo>
                <a:cubicBezTo>
                  <a:pt x="781077" y="191792"/>
                  <a:pt x="781194" y="192908"/>
                  <a:pt x="781194" y="194905"/>
                </a:cubicBezTo>
                <a:lnTo>
                  <a:pt x="781013" y="195810"/>
                </a:lnTo>
                <a:lnTo>
                  <a:pt x="781547" y="198077"/>
                </a:lnTo>
                <a:cubicBezTo>
                  <a:pt x="781782" y="199839"/>
                  <a:pt x="782075" y="201073"/>
                  <a:pt x="782428" y="201777"/>
                </a:cubicBezTo>
                <a:cubicBezTo>
                  <a:pt x="782780" y="202482"/>
                  <a:pt x="783426" y="203422"/>
                  <a:pt x="784366" y="204597"/>
                </a:cubicBezTo>
                <a:cubicBezTo>
                  <a:pt x="785306" y="205772"/>
                  <a:pt x="785776" y="208708"/>
                  <a:pt x="785776" y="213407"/>
                </a:cubicBezTo>
                <a:lnTo>
                  <a:pt x="785566" y="218783"/>
                </a:lnTo>
                <a:lnTo>
                  <a:pt x="786833" y="218518"/>
                </a:lnTo>
                <a:cubicBezTo>
                  <a:pt x="790592" y="218400"/>
                  <a:pt x="793353" y="217930"/>
                  <a:pt x="795115" y="217108"/>
                </a:cubicBezTo>
                <a:cubicBezTo>
                  <a:pt x="796877" y="216286"/>
                  <a:pt x="799050" y="215816"/>
                  <a:pt x="801635" y="215698"/>
                </a:cubicBezTo>
                <a:cubicBezTo>
                  <a:pt x="804219" y="215581"/>
                  <a:pt x="806334" y="215170"/>
                  <a:pt x="807979" y="214465"/>
                </a:cubicBezTo>
                <a:cubicBezTo>
                  <a:pt x="809623" y="213760"/>
                  <a:pt x="812208" y="213114"/>
                  <a:pt x="815732" y="212526"/>
                </a:cubicBezTo>
                <a:lnTo>
                  <a:pt x="821052" y="211275"/>
                </a:lnTo>
                <a:lnTo>
                  <a:pt x="821283" y="209707"/>
                </a:lnTo>
                <a:cubicBezTo>
                  <a:pt x="821400" y="208062"/>
                  <a:pt x="821488" y="205772"/>
                  <a:pt x="821547" y="202835"/>
                </a:cubicBezTo>
                <a:lnTo>
                  <a:pt x="821571" y="199127"/>
                </a:lnTo>
                <a:lnTo>
                  <a:pt x="821547" y="199134"/>
                </a:lnTo>
                <a:cubicBezTo>
                  <a:pt x="819315" y="199956"/>
                  <a:pt x="816084" y="200896"/>
                  <a:pt x="811855" y="201954"/>
                </a:cubicBezTo>
                <a:cubicBezTo>
                  <a:pt x="807626" y="203011"/>
                  <a:pt x="805218" y="203539"/>
                  <a:pt x="804631" y="203539"/>
                </a:cubicBezTo>
                <a:cubicBezTo>
                  <a:pt x="804043" y="203539"/>
                  <a:pt x="802281" y="204068"/>
                  <a:pt x="799344" y="205125"/>
                </a:cubicBezTo>
                <a:cubicBezTo>
                  <a:pt x="796407" y="206183"/>
                  <a:pt x="794939" y="206711"/>
                  <a:pt x="794939" y="206711"/>
                </a:cubicBezTo>
                <a:cubicBezTo>
                  <a:pt x="794939" y="206711"/>
                  <a:pt x="793999" y="206711"/>
                  <a:pt x="792119" y="206711"/>
                </a:cubicBezTo>
                <a:cubicBezTo>
                  <a:pt x="790240" y="206711"/>
                  <a:pt x="788654" y="206359"/>
                  <a:pt x="787362" y="205654"/>
                </a:cubicBezTo>
                <a:cubicBezTo>
                  <a:pt x="786069" y="204949"/>
                  <a:pt x="784954" y="203951"/>
                  <a:pt x="784014" y="202658"/>
                </a:cubicBezTo>
                <a:cubicBezTo>
                  <a:pt x="783074" y="201366"/>
                  <a:pt x="782545" y="199898"/>
                  <a:pt x="782428" y="198253"/>
                </a:cubicBezTo>
                <a:cubicBezTo>
                  <a:pt x="782310" y="196608"/>
                  <a:pt x="782487" y="195316"/>
                  <a:pt x="782956" y="194376"/>
                </a:cubicBezTo>
                <a:cubicBezTo>
                  <a:pt x="783426" y="193437"/>
                  <a:pt x="784307" y="192379"/>
                  <a:pt x="785600" y="191205"/>
                </a:cubicBezTo>
                <a:cubicBezTo>
                  <a:pt x="786892" y="190030"/>
                  <a:pt x="788184" y="189325"/>
                  <a:pt x="789476" y="189090"/>
                </a:cubicBezTo>
                <a:cubicBezTo>
                  <a:pt x="790769" y="188855"/>
                  <a:pt x="792296" y="188385"/>
                  <a:pt x="794058" y="187680"/>
                </a:cubicBezTo>
                <a:cubicBezTo>
                  <a:pt x="795820" y="186976"/>
                  <a:pt x="798698" y="186212"/>
                  <a:pt x="802692" y="185390"/>
                </a:cubicBezTo>
                <a:cubicBezTo>
                  <a:pt x="806686" y="184567"/>
                  <a:pt x="810211" y="183627"/>
                  <a:pt x="813265" y="182570"/>
                </a:cubicBezTo>
                <a:lnTo>
                  <a:pt x="817504" y="181407"/>
                </a:lnTo>
                <a:lnTo>
                  <a:pt x="815732" y="179398"/>
                </a:lnTo>
                <a:cubicBezTo>
                  <a:pt x="814322" y="177636"/>
                  <a:pt x="813559" y="175933"/>
                  <a:pt x="813441" y="174288"/>
                </a:cubicBezTo>
                <a:cubicBezTo>
                  <a:pt x="813324" y="172644"/>
                  <a:pt x="813617" y="171175"/>
                  <a:pt x="814322" y="169883"/>
                </a:cubicBezTo>
                <a:lnTo>
                  <a:pt x="814881" y="169259"/>
                </a:lnTo>
                <a:lnTo>
                  <a:pt x="813089" y="169707"/>
                </a:lnTo>
                <a:cubicBezTo>
                  <a:pt x="812501" y="169707"/>
                  <a:pt x="811385" y="170294"/>
                  <a:pt x="809741" y="171469"/>
                </a:cubicBezTo>
                <a:cubicBezTo>
                  <a:pt x="808096" y="172644"/>
                  <a:pt x="807156" y="173231"/>
                  <a:pt x="806921" y="173231"/>
                </a:cubicBezTo>
                <a:cubicBezTo>
                  <a:pt x="806686" y="173231"/>
                  <a:pt x="805747" y="173818"/>
                  <a:pt x="804102" y="174993"/>
                </a:cubicBezTo>
                <a:cubicBezTo>
                  <a:pt x="802457" y="176168"/>
                  <a:pt x="801518" y="176755"/>
                  <a:pt x="801282" y="176755"/>
                </a:cubicBezTo>
                <a:cubicBezTo>
                  <a:pt x="801048" y="176755"/>
                  <a:pt x="800695" y="177225"/>
                  <a:pt x="800225" y="178165"/>
                </a:cubicBezTo>
                <a:cubicBezTo>
                  <a:pt x="799755" y="179105"/>
                  <a:pt x="798698" y="180103"/>
                  <a:pt x="797053" y="181161"/>
                </a:cubicBezTo>
                <a:cubicBezTo>
                  <a:pt x="795409" y="182218"/>
                  <a:pt x="793940" y="182746"/>
                  <a:pt x="792648" y="182746"/>
                </a:cubicBezTo>
                <a:cubicBezTo>
                  <a:pt x="791356" y="182746"/>
                  <a:pt x="790064" y="182394"/>
                  <a:pt x="788771" y="181689"/>
                </a:cubicBezTo>
                <a:cubicBezTo>
                  <a:pt x="787479" y="180984"/>
                  <a:pt x="786363" y="179986"/>
                  <a:pt x="785423" y="178694"/>
                </a:cubicBezTo>
                <a:cubicBezTo>
                  <a:pt x="784484" y="177401"/>
                  <a:pt x="783955" y="175463"/>
                  <a:pt x="783837" y="172879"/>
                </a:cubicBezTo>
                <a:cubicBezTo>
                  <a:pt x="783720" y="170294"/>
                  <a:pt x="783896" y="168532"/>
                  <a:pt x="784366" y="167592"/>
                </a:cubicBezTo>
                <a:cubicBezTo>
                  <a:pt x="784836" y="166652"/>
                  <a:pt x="785482" y="165771"/>
                  <a:pt x="786304" y="164949"/>
                </a:cubicBezTo>
                <a:cubicBezTo>
                  <a:pt x="787127" y="164127"/>
                  <a:pt x="789535" y="162599"/>
                  <a:pt x="793529" y="160367"/>
                </a:cubicBezTo>
                <a:cubicBezTo>
                  <a:pt x="797523" y="158135"/>
                  <a:pt x="800695" y="156256"/>
                  <a:pt x="803045" y="154729"/>
                </a:cubicBezTo>
                <a:cubicBezTo>
                  <a:pt x="805394" y="153201"/>
                  <a:pt x="807802" y="152203"/>
                  <a:pt x="810269" y="151733"/>
                </a:cubicBezTo>
                <a:cubicBezTo>
                  <a:pt x="812736" y="151263"/>
                  <a:pt x="815849" y="150323"/>
                  <a:pt x="819609" y="148914"/>
                </a:cubicBezTo>
                <a:cubicBezTo>
                  <a:pt x="823368" y="147504"/>
                  <a:pt x="826422" y="145742"/>
                  <a:pt x="828772" y="143627"/>
                </a:cubicBezTo>
                <a:cubicBezTo>
                  <a:pt x="831121" y="141513"/>
                  <a:pt x="833823" y="139868"/>
                  <a:pt x="836877" y="138693"/>
                </a:cubicBezTo>
                <a:cubicBezTo>
                  <a:pt x="839932" y="137519"/>
                  <a:pt x="842105" y="136872"/>
                  <a:pt x="843397" y="136755"/>
                </a:cubicBezTo>
                <a:cubicBezTo>
                  <a:pt x="844690" y="136637"/>
                  <a:pt x="845923" y="136168"/>
                  <a:pt x="847098" y="135345"/>
                </a:cubicBezTo>
                <a:cubicBezTo>
                  <a:pt x="848272" y="134523"/>
                  <a:pt x="849506" y="134053"/>
                  <a:pt x="850798" y="133936"/>
                </a:cubicBezTo>
                <a:cubicBezTo>
                  <a:pt x="852090" y="133818"/>
                  <a:pt x="853265" y="133348"/>
                  <a:pt x="854322" y="132526"/>
                </a:cubicBezTo>
                <a:cubicBezTo>
                  <a:pt x="855380" y="131704"/>
                  <a:pt x="857318" y="131175"/>
                  <a:pt x="860137" y="130940"/>
                </a:cubicBezTo>
                <a:cubicBezTo>
                  <a:pt x="862957" y="130705"/>
                  <a:pt x="865071" y="130000"/>
                  <a:pt x="866481" y="128825"/>
                </a:cubicBezTo>
                <a:cubicBezTo>
                  <a:pt x="867891" y="127651"/>
                  <a:pt x="870064" y="127005"/>
                  <a:pt x="873001" y="126887"/>
                </a:cubicBezTo>
                <a:cubicBezTo>
                  <a:pt x="875938" y="126770"/>
                  <a:pt x="877935" y="126358"/>
                  <a:pt x="878992" y="125654"/>
                </a:cubicBezTo>
                <a:cubicBezTo>
                  <a:pt x="880050" y="124949"/>
                  <a:pt x="881224" y="124479"/>
                  <a:pt x="882516" y="124244"/>
                </a:cubicBezTo>
                <a:cubicBezTo>
                  <a:pt x="883809" y="124009"/>
                  <a:pt x="884631" y="123715"/>
                  <a:pt x="884983" y="123363"/>
                </a:cubicBezTo>
                <a:cubicBezTo>
                  <a:pt x="885336" y="123010"/>
                  <a:pt x="886981" y="122834"/>
                  <a:pt x="889917" y="122834"/>
                </a:cubicBezTo>
                <a:close/>
                <a:moveTo>
                  <a:pt x="1263135" y="112790"/>
                </a:moveTo>
                <a:cubicBezTo>
                  <a:pt x="1264898" y="112673"/>
                  <a:pt x="1266484" y="113084"/>
                  <a:pt x="1267893" y="114024"/>
                </a:cubicBezTo>
                <a:cubicBezTo>
                  <a:pt x="1269303" y="114963"/>
                  <a:pt x="1270771" y="115668"/>
                  <a:pt x="1272299" y="116138"/>
                </a:cubicBezTo>
                <a:cubicBezTo>
                  <a:pt x="1273826" y="116608"/>
                  <a:pt x="1276058" y="117841"/>
                  <a:pt x="1278995" y="119839"/>
                </a:cubicBezTo>
                <a:cubicBezTo>
                  <a:pt x="1281931" y="121836"/>
                  <a:pt x="1285397" y="124303"/>
                  <a:pt x="1289391" y="127239"/>
                </a:cubicBezTo>
                <a:cubicBezTo>
                  <a:pt x="1293385" y="130176"/>
                  <a:pt x="1296322" y="132643"/>
                  <a:pt x="1298202" y="134640"/>
                </a:cubicBezTo>
                <a:cubicBezTo>
                  <a:pt x="1300081" y="136637"/>
                  <a:pt x="1301609" y="139222"/>
                  <a:pt x="1302783" y="142394"/>
                </a:cubicBezTo>
                <a:cubicBezTo>
                  <a:pt x="1303958" y="145566"/>
                  <a:pt x="1304957" y="147563"/>
                  <a:pt x="1305779" y="148385"/>
                </a:cubicBezTo>
                <a:cubicBezTo>
                  <a:pt x="1306601" y="149207"/>
                  <a:pt x="1307717" y="150500"/>
                  <a:pt x="1309127" y="152262"/>
                </a:cubicBezTo>
                <a:cubicBezTo>
                  <a:pt x="1310537" y="154024"/>
                  <a:pt x="1311241" y="155903"/>
                  <a:pt x="1311241" y="157900"/>
                </a:cubicBezTo>
                <a:cubicBezTo>
                  <a:pt x="1311241" y="159898"/>
                  <a:pt x="1310948" y="161366"/>
                  <a:pt x="1310360" y="162306"/>
                </a:cubicBezTo>
                <a:cubicBezTo>
                  <a:pt x="1309773" y="163246"/>
                  <a:pt x="1308657" y="164244"/>
                  <a:pt x="1307012" y="165301"/>
                </a:cubicBezTo>
                <a:cubicBezTo>
                  <a:pt x="1305368" y="166359"/>
                  <a:pt x="1304545" y="166887"/>
                  <a:pt x="1304545" y="166887"/>
                </a:cubicBezTo>
                <a:cubicBezTo>
                  <a:pt x="1304545" y="166887"/>
                  <a:pt x="1303899" y="166887"/>
                  <a:pt x="1302607" y="166887"/>
                </a:cubicBezTo>
                <a:cubicBezTo>
                  <a:pt x="1301315" y="166887"/>
                  <a:pt x="1299788" y="166476"/>
                  <a:pt x="1298026" y="165654"/>
                </a:cubicBezTo>
                <a:cubicBezTo>
                  <a:pt x="1296263" y="164831"/>
                  <a:pt x="1294677" y="163715"/>
                  <a:pt x="1293268" y="162306"/>
                </a:cubicBezTo>
                <a:cubicBezTo>
                  <a:pt x="1291858" y="160896"/>
                  <a:pt x="1290918" y="159545"/>
                  <a:pt x="1290448" y="158253"/>
                </a:cubicBezTo>
                <a:cubicBezTo>
                  <a:pt x="1289978" y="156961"/>
                  <a:pt x="1288980" y="155375"/>
                  <a:pt x="1287453" y="153495"/>
                </a:cubicBezTo>
                <a:cubicBezTo>
                  <a:pt x="1285926" y="151616"/>
                  <a:pt x="1284927" y="149971"/>
                  <a:pt x="1284457" y="148561"/>
                </a:cubicBezTo>
                <a:cubicBezTo>
                  <a:pt x="1283987" y="147152"/>
                  <a:pt x="1282460" y="144861"/>
                  <a:pt x="1279876" y="141689"/>
                </a:cubicBezTo>
                <a:cubicBezTo>
                  <a:pt x="1277291" y="138517"/>
                  <a:pt x="1274883" y="135228"/>
                  <a:pt x="1272651" y="131821"/>
                </a:cubicBezTo>
                <a:cubicBezTo>
                  <a:pt x="1270419" y="128414"/>
                  <a:pt x="1268833" y="126300"/>
                  <a:pt x="1267893" y="125477"/>
                </a:cubicBezTo>
                <a:cubicBezTo>
                  <a:pt x="1266953" y="124655"/>
                  <a:pt x="1265955" y="123422"/>
                  <a:pt x="1264898" y="121777"/>
                </a:cubicBezTo>
                <a:cubicBezTo>
                  <a:pt x="1263840" y="120132"/>
                  <a:pt x="1262959" y="119310"/>
                  <a:pt x="1262254" y="119310"/>
                </a:cubicBezTo>
                <a:cubicBezTo>
                  <a:pt x="1261550" y="119310"/>
                  <a:pt x="1260904" y="119134"/>
                  <a:pt x="1260316" y="118781"/>
                </a:cubicBezTo>
                <a:cubicBezTo>
                  <a:pt x="1259729" y="118429"/>
                  <a:pt x="1259318" y="117724"/>
                  <a:pt x="1259083" y="116667"/>
                </a:cubicBezTo>
                <a:cubicBezTo>
                  <a:pt x="1258848" y="115609"/>
                  <a:pt x="1259024" y="114728"/>
                  <a:pt x="1259611" y="114024"/>
                </a:cubicBezTo>
                <a:cubicBezTo>
                  <a:pt x="1260199" y="113319"/>
                  <a:pt x="1261373" y="112908"/>
                  <a:pt x="1263135" y="112790"/>
                </a:cubicBezTo>
                <a:close/>
                <a:moveTo>
                  <a:pt x="1150359" y="90235"/>
                </a:moveTo>
                <a:cubicBezTo>
                  <a:pt x="1151652" y="90117"/>
                  <a:pt x="1152533" y="90352"/>
                  <a:pt x="1153003" y="90940"/>
                </a:cubicBezTo>
                <a:cubicBezTo>
                  <a:pt x="1153473" y="91527"/>
                  <a:pt x="1154530" y="92173"/>
                  <a:pt x="1156174" y="92878"/>
                </a:cubicBezTo>
                <a:cubicBezTo>
                  <a:pt x="1157819" y="93583"/>
                  <a:pt x="1159111" y="94699"/>
                  <a:pt x="1160051" y="96226"/>
                </a:cubicBezTo>
                <a:cubicBezTo>
                  <a:pt x="1160991" y="97753"/>
                  <a:pt x="1161813" y="98693"/>
                  <a:pt x="1162518" y="99045"/>
                </a:cubicBezTo>
                <a:cubicBezTo>
                  <a:pt x="1163223" y="99398"/>
                  <a:pt x="1164221" y="100161"/>
                  <a:pt x="1165514" y="101336"/>
                </a:cubicBezTo>
                <a:cubicBezTo>
                  <a:pt x="1166806" y="102511"/>
                  <a:pt x="1168744" y="104156"/>
                  <a:pt x="1171329" y="106270"/>
                </a:cubicBezTo>
                <a:cubicBezTo>
                  <a:pt x="1173913" y="108385"/>
                  <a:pt x="1175499" y="110088"/>
                  <a:pt x="1176086" y="111380"/>
                </a:cubicBezTo>
                <a:cubicBezTo>
                  <a:pt x="1176674" y="112673"/>
                  <a:pt x="1177496" y="113965"/>
                  <a:pt x="1178553" y="115257"/>
                </a:cubicBezTo>
                <a:cubicBezTo>
                  <a:pt x="1179611" y="116549"/>
                  <a:pt x="1180903" y="118253"/>
                  <a:pt x="1182430" y="120367"/>
                </a:cubicBezTo>
                <a:cubicBezTo>
                  <a:pt x="1183957" y="122482"/>
                  <a:pt x="1184956" y="124068"/>
                  <a:pt x="1185426" y="125125"/>
                </a:cubicBezTo>
                <a:cubicBezTo>
                  <a:pt x="1185896" y="126182"/>
                  <a:pt x="1186542" y="127239"/>
                  <a:pt x="1187364" y="128297"/>
                </a:cubicBezTo>
                <a:cubicBezTo>
                  <a:pt x="1188186" y="129354"/>
                  <a:pt x="1188598" y="130881"/>
                  <a:pt x="1188598" y="132878"/>
                </a:cubicBezTo>
                <a:cubicBezTo>
                  <a:pt x="1188598" y="134875"/>
                  <a:pt x="1188304" y="136344"/>
                  <a:pt x="1187717" y="137284"/>
                </a:cubicBezTo>
                <a:cubicBezTo>
                  <a:pt x="1187129" y="138223"/>
                  <a:pt x="1186013" y="139222"/>
                  <a:pt x="1184369" y="140279"/>
                </a:cubicBezTo>
                <a:cubicBezTo>
                  <a:pt x="1182724" y="141336"/>
                  <a:pt x="1181902" y="141865"/>
                  <a:pt x="1181902" y="141865"/>
                </a:cubicBezTo>
                <a:cubicBezTo>
                  <a:pt x="1181902" y="141865"/>
                  <a:pt x="1181079" y="141865"/>
                  <a:pt x="1179435" y="141865"/>
                </a:cubicBezTo>
                <a:cubicBezTo>
                  <a:pt x="1177790" y="141865"/>
                  <a:pt x="1176498" y="141630"/>
                  <a:pt x="1175558" y="141160"/>
                </a:cubicBezTo>
                <a:cubicBezTo>
                  <a:pt x="1174618" y="140690"/>
                  <a:pt x="1173443" y="139751"/>
                  <a:pt x="1172034" y="138341"/>
                </a:cubicBezTo>
                <a:cubicBezTo>
                  <a:pt x="1170624" y="136931"/>
                  <a:pt x="1169567" y="135287"/>
                  <a:pt x="1168862" y="133407"/>
                </a:cubicBezTo>
                <a:cubicBezTo>
                  <a:pt x="1168157" y="131527"/>
                  <a:pt x="1166865" y="129178"/>
                  <a:pt x="1164985" y="126358"/>
                </a:cubicBezTo>
                <a:cubicBezTo>
                  <a:pt x="1163106" y="123539"/>
                  <a:pt x="1162048" y="121307"/>
                  <a:pt x="1161813" y="119662"/>
                </a:cubicBezTo>
                <a:cubicBezTo>
                  <a:pt x="1161578" y="118018"/>
                  <a:pt x="1160815" y="116432"/>
                  <a:pt x="1159522" y="114905"/>
                </a:cubicBezTo>
                <a:cubicBezTo>
                  <a:pt x="1158230" y="113377"/>
                  <a:pt x="1157349" y="111850"/>
                  <a:pt x="1156879" y="110323"/>
                </a:cubicBezTo>
                <a:cubicBezTo>
                  <a:pt x="1156409" y="108796"/>
                  <a:pt x="1155763" y="107504"/>
                  <a:pt x="1154941" y="106446"/>
                </a:cubicBezTo>
                <a:cubicBezTo>
                  <a:pt x="1154119" y="105389"/>
                  <a:pt x="1153473" y="103979"/>
                  <a:pt x="1153003" y="102217"/>
                </a:cubicBezTo>
                <a:cubicBezTo>
                  <a:pt x="1152533" y="100455"/>
                  <a:pt x="1151887" y="99222"/>
                  <a:pt x="1151064" y="98517"/>
                </a:cubicBezTo>
                <a:cubicBezTo>
                  <a:pt x="1150242" y="97812"/>
                  <a:pt x="1149537" y="96990"/>
                  <a:pt x="1148950" y="96050"/>
                </a:cubicBezTo>
                <a:cubicBezTo>
                  <a:pt x="1148362" y="95110"/>
                  <a:pt x="1147951" y="94170"/>
                  <a:pt x="1147716" y="93230"/>
                </a:cubicBezTo>
                <a:cubicBezTo>
                  <a:pt x="1147481" y="92291"/>
                  <a:pt x="1147540" y="91586"/>
                  <a:pt x="1147893" y="91116"/>
                </a:cubicBezTo>
                <a:cubicBezTo>
                  <a:pt x="1148245" y="90646"/>
                  <a:pt x="1149067" y="90352"/>
                  <a:pt x="1150359" y="90235"/>
                </a:cubicBezTo>
                <a:close/>
                <a:moveTo>
                  <a:pt x="476875" y="69266"/>
                </a:moveTo>
                <a:cubicBezTo>
                  <a:pt x="476758" y="69266"/>
                  <a:pt x="476699" y="69324"/>
                  <a:pt x="476699" y="69442"/>
                </a:cubicBezTo>
                <a:cubicBezTo>
                  <a:pt x="476699" y="69559"/>
                  <a:pt x="476758" y="69618"/>
                  <a:pt x="476875" y="69618"/>
                </a:cubicBezTo>
                <a:cubicBezTo>
                  <a:pt x="476993" y="69618"/>
                  <a:pt x="477052" y="69618"/>
                  <a:pt x="477052" y="69618"/>
                </a:cubicBezTo>
                <a:cubicBezTo>
                  <a:pt x="477052" y="69618"/>
                  <a:pt x="477052" y="69559"/>
                  <a:pt x="477052" y="69442"/>
                </a:cubicBezTo>
                <a:cubicBezTo>
                  <a:pt x="477052" y="69324"/>
                  <a:pt x="476993" y="69266"/>
                  <a:pt x="476875" y="69266"/>
                </a:cubicBezTo>
                <a:close/>
                <a:moveTo>
                  <a:pt x="840754" y="66270"/>
                </a:moveTo>
                <a:cubicBezTo>
                  <a:pt x="842869" y="66152"/>
                  <a:pt x="844572" y="66446"/>
                  <a:pt x="845864" y="67151"/>
                </a:cubicBezTo>
                <a:cubicBezTo>
                  <a:pt x="847157" y="67856"/>
                  <a:pt x="848272" y="68854"/>
                  <a:pt x="849212" y="70147"/>
                </a:cubicBezTo>
                <a:cubicBezTo>
                  <a:pt x="850152" y="71439"/>
                  <a:pt x="850681" y="73553"/>
                  <a:pt x="850798" y="76490"/>
                </a:cubicBezTo>
                <a:cubicBezTo>
                  <a:pt x="850916" y="79427"/>
                  <a:pt x="850739" y="81424"/>
                  <a:pt x="850270" y="82481"/>
                </a:cubicBezTo>
                <a:cubicBezTo>
                  <a:pt x="849800" y="83539"/>
                  <a:pt x="849506" y="84067"/>
                  <a:pt x="849389" y="84067"/>
                </a:cubicBezTo>
                <a:cubicBezTo>
                  <a:pt x="849271" y="84067"/>
                  <a:pt x="848977" y="84714"/>
                  <a:pt x="848507" y="86006"/>
                </a:cubicBezTo>
                <a:cubicBezTo>
                  <a:pt x="848038" y="87298"/>
                  <a:pt x="847333" y="88590"/>
                  <a:pt x="846393" y="89882"/>
                </a:cubicBezTo>
                <a:cubicBezTo>
                  <a:pt x="845453" y="91175"/>
                  <a:pt x="844866" y="91821"/>
                  <a:pt x="844631" y="91821"/>
                </a:cubicBezTo>
                <a:cubicBezTo>
                  <a:pt x="844396" y="91821"/>
                  <a:pt x="844102" y="92056"/>
                  <a:pt x="843750" y="92526"/>
                </a:cubicBezTo>
                <a:cubicBezTo>
                  <a:pt x="843397" y="92996"/>
                  <a:pt x="842164" y="94346"/>
                  <a:pt x="840049" y="96578"/>
                </a:cubicBezTo>
                <a:cubicBezTo>
                  <a:pt x="837935" y="98811"/>
                  <a:pt x="836819" y="99927"/>
                  <a:pt x="836701" y="99927"/>
                </a:cubicBezTo>
                <a:cubicBezTo>
                  <a:pt x="836584" y="99927"/>
                  <a:pt x="836055" y="100690"/>
                  <a:pt x="835115" y="102217"/>
                </a:cubicBezTo>
                <a:cubicBezTo>
                  <a:pt x="834175" y="103744"/>
                  <a:pt x="833764" y="104508"/>
                  <a:pt x="833882" y="104508"/>
                </a:cubicBezTo>
                <a:cubicBezTo>
                  <a:pt x="833999" y="104508"/>
                  <a:pt x="835233" y="104449"/>
                  <a:pt x="837582" y="104332"/>
                </a:cubicBezTo>
                <a:cubicBezTo>
                  <a:pt x="839932" y="104214"/>
                  <a:pt x="841576" y="103979"/>
                  <a:pt x="842516" y="103627"/>
                </a:cubicBezTo>
                <a:cubicBezTo>
                  <a:pt x="843456" y="103275"/>
                  <a:pt x="844866" y="103040"/>
                  <a:pt x="846745" y="102922"/>
                </a:cubicBezTo>
                <a:cubicBezTo>
                  <a:pt x="848625" y="102805"/>
                  <a:pt x="850152" y="102335"/>
                  <a:pt x="851327" y="101512"/>
                </a:cubicBezTo>
                <a:cubicBezTo>
                  <a:pt x="852502" y="100690"/>
                  <a:pt x="854029" y="100220"/>
                  <a:pt x="855908" y="100103"/>
                </a:cubicBezTo>
                <a:cubicBezTo>
                  <a:pt x="857788" y="99985"/>
                  <a:pt x="859433" y="99515"/>
                  <a:pt x="860842" y="98693"/>
                </a:cubicBezTo>
                <a:cubicBezTo>
                  <a:pt x="862252" y="97871"/>
                  <a:pt x="863603" y="97401"/>
                  <a:pt x="864895" y="97283"/>
                </a:cubicBezTo>
                <a:cubicBezTo>
                  <a:pt x="866187" y="97166"/>
                  <a:pt x="867362" y="96696"/>
                  <a:pt x="868419" y="95874"/>
                </a:cubicBezTo>
                <a:cubicBezTo>
                  <a:pt x="869477" y="95051"/>
                  <a:pt x="871180" y="94581"/>
                  <a:pt x="873530" y="94464"/>
                </a:cubicBezTo>
                <a:cubicBezTo>
                  <a:pt x="875879" y="94346"/>
                  <a:pt x="877289" y="94112"/>
                  <a:pt x="877759" y="93759"/>
                </a:cubicBezTo>
                <a:cubicBezTo>
                  <a:pt x="878229" y="93407"/>
                  <a:pt x="880402" y="93172"/>
                  <a:pt x="884279" y="93054"/>
                </a:cubicBezTo>
                <a:cubicBezTo>
                  <a:pt x="888155" y="92937"/>
                  <a:pt x="890270" y="92702"/>
                  <a:pt x="890622" y="92349"/>
                </a:cubicBezTo>
                <a:cubicBezTo>
                  <a:pt x="890975" y="91997"/>
                  <a:pt x="892149" y="91762"/>
                  <a:pt x="894147" y="91645"/>
                </a:cubicBezTo>
                <a:cubicBezTo>
                  <a:pt x="896144" y="91527"/>
                  <a:pt x="897318" y="91292"/>
                  <a:pt x="897671" y="90940"/>
                </a:cubicBezTo>
                <a:cubicBezTo>
                  <a:pt x="898023" y="90587"/>
                  <a:pt x="901312" y="90352"/>
                  <a:pt x="907539" y="90235"/>
                </a:cubicBezTo>
                <a:cubicBezTo>
                  <a:pt x="913765" y="90117"/>
                  <a:pt x="917524" y="90411"/>
                  <a:pt x="918816" y="91116"/>
                </a:cubicBezTo>
                <a:cubicBezTo>
                  <a:pt x="920109" y="91821"/>
                  <a:pt x="921224" y="92819"/>
                  <a:pt x="922164" y="94112"/>
                </a:cubicBezTo>
                <a:cubicBezTo>
                  <a:pt x="923104" y="95404"/>
                  <a:pt x="923574" y="97048"/>
                  <a:pt x="923574" y="99045"/>
                </a:cubicBezTo>
                <a:cubicBezTo>
                  <a:pt x="923574" y="101043"/>
                  <a:pt x="923280" y="102511"/>
                  <a:pt x="922693" y="103451"/>
                </a:cubicBezTo>
                <a:cubicBezTo>
                  <a:pt x="922105" y="104391"/>
                  <a:pt x="920990" y="105389"/>
                  <a:pt x="919345" y="106446"/>
                </a:cubicBezTo>
                <a:cubicBezTo>
                  <a:pt x="917700" y="107504"/>
                  <a:pt x="914705" y="108032"/>
                  <a:pt x="910358" y="108032"/>
                </a:cubicBezTo>
                <a:cubicBezTo>
                  <a:pt x="906011" y="108032"/>
                  <a:pt x="903486" y="108267"/>
                  <a:pt x="902781" y="108737"/>
                </a:cubicBezTo>
                <a:cubicBezTo>
                  <a:pt x="902076" y="109207"/>
                  <a:pt x="900901" y="109442"/>
                  <a:pt x="899257" y="109442"/>
                </a:cubicBezTo>
                <a:cubicBezTo>
                  <a:pt x="897612" y="109442"/>
                  <a:pt x="896437" y="109677"/>
                  <a:pt x="895732" y="110147"/>
                </a:cubicBezTo>
                <a:cubicBezTo>
                  <a:pt x="895028" y="110617"/>
                  <a:pt x="892796" y="110852"/>
                  <a:pt x="889036" y="110852"/>
                </a:cubicBezTo>
                <a:cubicBezTo>
                  <a:pt x="885277" y="110852"/>
                  <a:pt x="882986" y="111087"/>
                  <a:pt x="882164" y="111557"/>
                </a:cubicBezTo>
                <a:cubicBezTo>
                  <a:pt x="881342" y="112026"/>
                  <a:pt x="880167" y="112261"/>
                  <a:pt x="878640" y="112261"/>
                </a:cubicBezTo>
                <a:cubicBezTo>
                  <a:pt x="877113" y="112261"/>
                  <a:pt x="875644" y="112731"/>
                  <a:pt x="874234" y="113671"/>
                </a:cubicBezTo>
                <a:cubicBezTo>
                  <a:pt x="872825" y="114611"/>
                  <a:pt x="871415" y="115081"/>
                  <a:pt x="870005" y="115081"/>
                </a:cubicBezTo>
                <a:cubicBezTo>
                  <a:pt x="868596" y="115081"/>
                  <a:pt x="867010" y="115551"/>
                  <a:pt x="865248" y="116491"/>
                </a:cubicBezTo>
                <a:cubicBezTo>
                  <a:pt x="863486" y="117430"/>
                  <a:pt x="861900" y="117900"/>
                  <a:pt x="860490" y="117900"/>
                </a:cubicBezTo>
                <a:cubicBezTo>
                  <a:pt x="859080" y="117900"/>
                  <a:pt x="857612" y="118370"/>
                  <a:pt x="856085" y="119310"/>
                </a:cubicBezTo>
                <a:cubicBezTo>
                  <a:pt x="854557" y="120250"/>
                  <a:pt x="852972" y="120720"/>
                  <a:pt x="851327" y="120720"/>
                </a:cubicBezTo>
                <a:cubicBezTo>
                  <a:pt x="849682" y="120720"/>
                  <a:pt x="848155" y="120955"/>
                  <a:pt x="846745" y="121424"/>
                </a:cubicBezTo>
                <a:cubicBezTo>
                  <a:pt x="845336" y="121894"/>
                  <a:pt x="843691" y="122129"/>
                  <a:pt x="841811" y="122129"/>
                </a:cubicBezTo>
                <a:cubicBezTo>
                  <a:pt x="839932" y="122129"/>
                  <a:pt x="838052" y="122423"/>
                  <a:pt x="836173" y="123010"/>
                </a:cubicBezTo>
                <a:cubicBezTo>
                  <a:pt x="834293" y="123598"/>
                  <a:pt x="830475" y="124596"/>
                  <a:pt x="824719" y="126006"/>
                </a:cubicBezTo>
                <a:cubicBezTo>
                  <a:pt x="818963" y="127416"/>
                  <a:pt x="815791" y="128121"/>
                  <a:pt x="815203" y="128121"/>
                </a:cubicBezTo>
                <a:cubicBezTo>
                  <a:pt x="814616" y="128121"/>
                  <a:pt x="811855" y="128767"/>
                  <a:pt x="806921" y="130059"/>
                </a:cubicBezTo>
                <a:cubicBezTo>
                  <a:pt x="801987" y="131351"/>
                  <a:pt x="798346" y="131997"/>
                  <a:pt x="795996" y="131997"/>
                </a:cubicBezTo>
                <a:cubicBezTo>
                  <a:pt x="793647" y="131997"/>
                  <a:pt x="790475" y="132702"/>
                  <a:pt x="786481" y="134112"/>
                </a:cubicBezTo>
                <a:cubicBezTo>
                  <a:pt x="782487" y="135521"/>
                  <a:pt x="780196" y="136226"/>
                  <a:pt x="779608" y="136226"/>
                </a:cubicBezTo>
                <a:cubicBezTo>
                  <a:pt x="779021" y="136226"/>
                  <a:pt x="778316" y="136461"/>
                  <a:pt x="777494" y="136931"/>
                </a:cubicBezTo>
                <a:cubicBezTo>
                  <a:pt x="776671" y="137401"/>
                  <a:pt x="775790" y="137636"/>
                  <a:pt x="774851" y="137636"/>
                </a:cubicBezTo>
                <a:cubicBezTo>
                  <a:pt x="773911" y="137636"/>
                  <a:pt x="773030" y="137812"/>
                  <a:pt x="772207" y="138165"/>
                </a:cubicBezTo>
                <a:cubicBezTo>
                  <a:pt x="771385" y="138517"/>
                  <a:pt x="770739" y="138693"/>
                  <a:pt x="770269" y="138693"/>
                </a:cubicBezTo>
                <a:cubicBezTo>
                  <a:pt x="769799" y="138693"/>
                  <a:pt x="769036" y="138987"/>
                  <a:pt x="767978" y="139574"/>
                </a:cubicBezTo>
                <a:cubicBezTo>
                  <a:pt x="766921" y="140162"/>
                  <a:pt x="765864" y="140455"/>
                  <a:pt x="764807" y="140455"/>
                </a:cubicBezTo>
                <a:cubicBezTo>
                  <a:pt x="763749" y="140455"/>
                  <a:pt x="762809" y="140690"/>
                  <a:pt x="761987" y="141160"/>
                </a:cubicBezTo>
                <a:cubicBezTo>
                  <a:pt x="761165" y="141630"/>
                  <a:pt x="760401" y="141865"/>
                  <a:pt x="759696" y="141865"/>
                </a:cubicBezTo>
                <a:cubicBezTo>
                  <a:pt x="758992" y="141865"/>
                  <a:pt x="758287" y="142100"/>
                  <a:pt x="757582" y="142570"/>
                </a:cubicBezTo>
                <a:cubicBezTo>
                  <a:pt x="756877" y="143040"/>
                  <a:pt x="756231" y="143275"/>
                  <a:pt x="755643" y="143275"/>
                </a:cubicBezTo>
                <a:cubicBezTo>
                  <a:pt x="755056" y="143275"/>
                  <a:pt x="754351" y="143510"/>
                  <a:pt x="753529" y="143980"/>
                </a:cubicBezTo>
                <a:cubicBezTo>
                  <a:pt x="752707" y="144450"/>
                  <a:pt x="751708" y="144685"/>
                  <a:pt x="750533" y="144685"/>
                </a:cubicBezTo>
                <a:cubicBezTo>
                  <a:pt x="749359" y="144685"/>
                  <a:pt x="746657" y="145389"/>
                  <a:pt x="742427" y="146799"/>
                </a:cubicBezTo>
                <a:cubicBezTo>
                  <a:pt x="738198" y="148209"/>
                  <a:pt x="735614" y="148914"/>
                  <a:pt x="734674" y="148914"/>
                </a:cubicBezTo>
                <a:cubicBezTo>
                  <a:pt x="733734" y="148914"/>
                  <a:pt x="732912" y="149149"/>
                  <a:pt x="732207" y="149618"/>
                </a:cubicBezTo>
                <a:cubicBezTo>
                  <a:pt x="731502" y="150088"/>
                  <a:pt x="731150" y="150323"/>
                  <a:pt x="731150" y="150323"/>
                </a:cubicBezTo>
                <a:cubicBezTo>
                  <a:pt x="731150" y="150323"/>
                  <a:pt x="730269" y="150323"/>
                  <a:pt x="728507" y="150323"/>
                </a:cubicBezTo>
                <a:cubicBezTo>
                  <a:pt x="726745" y="150323"/>
                  <a:pt x="725217" y="149971"/>
                  <a:pt x="723925" y="149266"/>
                </a:cubicBezTo>
                <a:cubicBezTo>
                  <a:pt x="722633" y="148561"/>
                  <a:pt x="721517" y="147563"/>
                  <a:pt x="720577" y="146270"/>
                </a:cubicBezTo>
                <a:cubicBezTo>
                  <a:pt x="719637" y="144978"/>
                  <a:pt x="719109" y="143510"/>
                  <a:pt x="718991" y="141865"/>
                </a:cubicBezTo>
                <a:cubicBezTo>
                  <a:pt x="718874" y="140220"/>
                  <a:pt x="719050" y="138928"/>
                  <a:pt x="719520" y="137988"/>
                </a:cubicBezTo>
                <a:cubicBezTo>
                  <a:pt x="719990" y="137049"/>
                  <a:pt x="721341" y="135521"/>
                  <a:pt x="723573" y="133407"/>
                </a:cubicBezTo>
                <a:cubicBezTo>
                  <a:pt x="725805" y="131292"/>
                  <a:pt x="727567" y="130118"/>
                  <a:pt x="728859" y="129883"/>
                </a:cubicBezTo>
                <a:cubicBezTo>
                  <a:pt x="730151" y="129648"/>
                  <a:pt x="731150" y="129354"/>
                  <a:pt x="731855" y="129002"/>
                </a:cubicBezTo>
                <a:cubicBezTo>
                  <a:pt x="732560" y="128649"/>
                  <a:pt x="733382" y="128238"/>
                  <a:pt x="734322" y="127768"/>
                </a:cubicBezTo>
                <a:cubicBezTo>
                  <a:pt x="735262" y="127298"/>
                  <a:pt x="737494" y="127005"/>
                  <a:pt x="741018" y="126887"/>
                </a:cubicBezTo>
                <a:cubicBezTo>
                  <a:pt x="744542" y="126770"/>
                  <a:pt x="747890" y="126123"/>
                  <a:pt x="751062" y="124949"/>
                </a:cubicBezTo>
                <a:cubicBezTo>
                  <a:pt x="754234" y="123774"/>
                  <a:pt x="757288" y="122893"/>
                  <a:pt x="760225" y="122306"/>
                </a:cubicBezTo>
                <a:cubicBezTo>
                  <a:pt x="763162" y="121718"/>
                  <a:pt x="764865" y="121248"/>
                  <a:pt x="765335" y="120896"/>
                </a:cubicBezTo>
                <a:cubicBezTo>
                  <a:pt x="765805" y="120543"/>
                  <a:pt x="767509" y="120073"/>
                  <a:pt x="770445" y="119486"/>
                </a:cubicBezTo>
                <a:cubicBezTo>
                  <a:pt x="773382" y="118899"/>
                  <a:pt x="775438" y="118135"/>
                  <a:pt x="776613" y="117195"/>
                </a:cubicBezTo>
                <a:cubicBezTo>
                  <a:pt x="777787" y="116256"/>
                  <a:pt x="779491" y="115727"/>
                  <a:pt x="781723" y="115609"/>
                </a:cubicBezTo>
                <a:cubicBezTo>
                  <a:pt x="783955" y="115492"/>
                  <a:pt x="785658" y="115081"/>
                  <a:pt x="786833" y="114376"/>
                </a:cubicBezTo>
                <a:cubicBezTo>
                  <a:pt x="788008" y="113671"/>
                  <a:pt x="789183" y="113201"/>
                  <a:pt x="790357" y="112966"/>
                </a:cubicBezTo>
                <a:cubicBezTo>
                  <a:pt x="791532" y="112731"/>
                  <a:pt x="793177" y="111850"/>
                  <a:pt x="795291" y="110323"/>
                </a:cubicBezTo>
                <a:cubicBezTo>
                  <a:pt x="797406" y="108796"/>
                  <a:pt x="799050" y="107856"/>
                  <a:pt x="800225" y="107504"/>
                </a:cubicBezTo>
                <a:lnTo>
                  <a:pt x="802012" y="106542"/>
                </a:lnTo>
                <a:lnTo>
                  <a:pt x="798639" y="105213"/>
                </a:lnTo>
                <a:cubicBezTo>
                  <a:pt x="796407" y="103803"/>
                  <a:pt x="794821" y="102452"/>
                  <a:pt x="793882" y="101160"/>
                </a:cubicBezTo>
                <a:cubicBezTo>
                  <a:pt x="792942" y="99868"/>
                  <a:pt x="792413" y="98458"/>
                  <a:pt x="792296" y="96931"/>
                </a:cubicBezTo>
                <a:cubicBezTo>
                  <a:pt x="792178" y="95404"/>
                  <a:pt x="791884" y="94112"/>
                  <a:pt x="791415" y="93054"/>
                </a:cubicBezTo>
                <a:cubicBezTo>
                  <a:pt x="790945" y="91997"/>
                  <a:pt x="790299" y="90940"/>
                  <a:pt x="789476" y="89882"/>
                </a:cubicBezTo>
                <a:cubicBezTo>
                  <a:pt x="788654" y="88825"/>
                  <a:pt x="787773" y="87474"/>
                  <a:pt x="786833" y="85830"/>
                </a:cubicBezTo>
                <a:cubicBezTo>
                  <a:pt x="785893" y="84185"/>
                  <a:pt x="785365" y="82188"/>
                  <a:pt x="785247" y="79838"/>
                </a:cubicBezTo>
                <a:cubicBezTo>
                  <a:pt x="785130" y="77489"/>
                  <a:pt x="785247" y="76079"/>
                  <a:pt x="785600" y="75609"/>
                </a:cubicBezTo>
                <a:cubicBezTo>
                  <a:pt x="785952" y="75139"/>
                  <a:pt x="786657" y="74904"/>
                  <a:pt x="787714" y="74904"/>
                </a:cubicBezTo>
                <a:cubicBezTo>
                  <a:pt x="788771" y="74904"/>
                  <a:pt x="789594" y="75433"/>
                  <a:pt x="790181" y="76490"/>
                </a:cubicBezTo>
                <a:cubicBezTo>
                  <a:pt x="790769" y="77548"/>
                  <a:pt x="792237" y="78429"/>
                  <a:pt x="794586" y="79133"/>
                </a:cubicBezTo>
                <a:cubicBezTo>
                  <a:pt x="796936" y="79838"/>
                  <a:pt x="799579" y="81248"/>
                  <a:pt x="802516" y="83363"/>
                </a:cubicBezTo>
                <a:cubicBezTo>
                  <a:pt x="805453" y="85477"/>
                  <a:pt x="807332" y="87180"/>
                  <a:pt x="808155" y="88473"/>
                </a:cubicBezTo>
                <a:cubicBezTo>
                  <a:pt x="808977" y="89765"/>
                  <a:pt x="810093" y="91292"/>
                  <a:pt x="811503" y="93054"/>
                </a:cubicBezTo>
                <a:lnTo>
                  <a:pt x="813255" y="97727"/>
                </a:lnTo>
                <a:lnTo>
                  <a:pt x="815556" y="96226"/>
                </a:lnTo>
                <a:cubicBezTo>
                  <a:pt x="817318" y="95404"/>
                  <a:pt x="818551" y="94405"/>
                  <a:pt x="819256" y="93230"/>
                </a:cubicBezTo>
                <a:cubicBezTo>
                  <a:pt x="819961" y="92056"/>
                  <a:pt x="821371" y="90411"/>
                  <a:pt x="823485" y="88297"/>
                </a:cubicBezTo>
                <a:cubicBezTo>
                  <a:pt x="825600" y="86182"/>
                  <a:pt x="827010" y="84537"/>
                  <a:pt x="827714" y="83363"/>
                </a:cubicBezTo>
                <a:cubicBezTo>
                  <a:pt x="828419" y="82188"/>
                  <a:pt x="829242" y="81189"/>
                  <a:pt x="830181" y="80367"/>
                </a:cubicBezTo>
                <a:cubicBezTo>
                  <a:pt x="831121" y="79545"/>
                  <a:pt x="831591" y="78135"/>
                  <a:pt x="831591" y="76138"/>
                </a:cubicBezTo>
                <a:cubicBezTo>
                  <a:pt x="831591" y="74141"/>
                  <a:pt x="831943" y="72496"/>
                  <a:pt x="832648" y="71204"/>
                </a:cubicBezTo>
                <a:cubicBezTo>
                  <a:pt x="833353" y="69912"/>
                  <a:pt x="834352" y="68796"/>
                  <a:pt x="835644" y="67856"/>
                </a:cubicBezTo>
                <a:cubicBezTo>
                  <a:pt x="836936" y="66916"/>
                  <a:pt x="838640" y="66387"/>
                  <a:pt x="840754" y="66270"/>
                </a:cubicBezTo>
                <a:close/>
                <a:moveTo>
                  <a:pt x="1915650" y="35257"/>
                </a:moveTo>
                <a:cubicBezTo>
                  <a:pt x="1917295" y="35139"/>
                  <a:pt x="1918764" y="35433"/>
                  <a:pt x="1920056" y="36138"/>
                </a:cubicBezTo>
                <a:cubicBezTo>
                  <a:pt x="1921348" y="36842"/>
                  <a:pt x="1922464" y="37841"/>
                  <a:pt x="1923404" y="39133"/>
                </a:cubicBezTo>
                <a:cubicBezTo>
                  <a:pt x="1924343" y="40425"/>
                  <a:pt x="1924872" y="43010"/>
                  <a:pt x="1924990" y="46887"/>
                </a:cubicBezTo>
                <a:cubicBezTo>
                  <a:pt x="1925107" y="50763"/>
                  <a:pt x="1924696" y="53818"/>
                  <a:pt x="1923756" y="56050"/>
                </a:cubicBezTo>
                <a:cubicBezTo>
                  <a:pt x="1922816" y="58282"/>
                  <a:pt x="1920995" y="61512"/>
                  <a:pt x="1918294" y="65741"/>
                </a:cubicBezTo>
                <a:cubicBezTo>
                  <a:pt x="1915592" y="69970"/>
                  <a:pt x="1914182" y="72085"/>
                  <a:pt x="1914065" y="72085"/>
                </a:cubicBezTo>
                <a:cubicBezTo>
                  <a:pt x="1913947" y="72085"/>
                  <a:pt x="1912009" y="75022"/>
                  <a:pt x="1908249" y="80896"/>
                </a:cubicBezTo>
                <a:cubicBezTo>
                  <a:pt x="1904490" y="86769"/>
                  <a:pt x="1902552" y="89706"/>
                  <a:pt x="1902434" y="89706"/>
                </a:cubicBezTo>
                <a:cubicBezTo>
                  <a:pt x="1902317" y="89706"/>
                  <a:pt x="1901788" y="90470"/>
                  <a:pt x="1900848" y="91997"/>
                </a:cubicBezTo>
                <a:cubicBezTo>
                  <a:pt x="1899909" y="93524"/>
                  <a:pt x="1897970" y="95697"/>
                  <a:pt x="1895034" y="98517"/>
                </a:cubicBezTo>
                <a:cubicBezTo>
                  <a:pt x="1892097" y="101336"/>
                  <a:pt x="1891744" y="102217"/>
                  <a:pt x="1893976" y="101160"/>
                </a:cubicBezTo>
                <a:cubicBezTo>
                  <a:pt x="1896208" y="100103"/>
                  <a:pt x="1899850" y="98576"/>
                  <a:pt x="1904901" y="96578"/>
                </a:cubicBezTo>
                <a:cubicBezTo>
                  <a:pt x="1909953" y="94581"/>
                  <a:pt x="1915885" y="92643"/>
                  <a:pt x="1922699" y="90763"/>
                </a:cubicBezTo>
                <a:cubicBezTo>
                  <a:pt x="1929512" y="88884"/>
                  <a:pt x="1934505" y="87239"/>
                  <a:pt x="1937677" y="85830"/>
                </a:cubicBezTo>
                <a:cubicBezTo>
                  <a:pt x="1940849" y="84420"/>
                  <a:pt x="1944491" y="83245"/>
                  <a:pt x="1948602" y="82305"/>
                </a:cubicBezTo>
                <a:cubicBezTo>
                  <a:pt x="1952714" y="81365"/>
                  <a:pt x="1955122" y="80602"/>
                  <a:pt x="1955827" y="80015"/>
                </a:cubicBezTo>
                <a:cubicBezTo>
                  <a:pt x="1956532" y="79427"/>
                  <a:pt x="1957706" y="79075"/>
                  <a:pt x="1959351" y="78957"/>
                </a:cubicBezTo>
                <a:cubicBezTo>
                  <a:pt x="1960996" y="78840"/>
                  <a:pt x="1962464" y="79133"/>
                  <a:pt x="1963756" y="79838"/>
                </a:cubicBezTo>
                <a:cubicBezTo>
                  <a:pt x="1965049" y="80543"/>
                  <a:pt x="1966165" y="81542"/>
                  <a:pt x="1967104" y="82834"/>
                </a:cubicBezTo>
                <a:cubicBezTo>
                  <a:pt x="1968044" y="84126"/>
                  <a:pt x="1968514" y="87415"/>
                  <a:pt x="1968514" y="92702"/>
                </a:cubicBezTo>
                <a:cubicBezTo>
                  <a:pt x="1968514" y="97988"/>
                  <a:pt x="1968103" y="101219"/>
                  <a:pt x="1967281" y="102394"/>
                </a:cubicBezTo>
                <a:cubicBezTo>
                  <a:pt x="1966458" y="103568"/>
                  <a:pt x="1965988" y="104156"/>
                  <a:pt x="1965871" y="104156"/>
                </a:cubicBezTo>
                <a:cubicBezTo>
                  <a:pt x="1965753" y="104156"/>
                  <a:pt x="1965577" y="104449"/>
                  <a:pt x="1965342" y="105037"/>
                </a:cubicBezTo>
                <a:cubicBezTo>
                  <a:pt x="1965107" y="105624"/>
                  <a:pt x="1964344" y="107327"/>
                  <a:pt x="1963051" y="110147"/>
                </a:cubicBezTo>
                <a:cubicBezTo>
                  <a:pt x="1961759" y="112966"/>
                  <a:pt x="1960173" y="115375"/>
                  <a:pt x="1958294" y="117372"/>
                </a:cubicBezTo>
                <a:cubicBezTo>
                  <a:pt x="1956414" y="119369"/>
                  <a:pt x="1955416" y="120367"/>
                  <a:pt x="1955298" y="120367"/>
                </a:cubicBezTo>
                <a:cubicBezTo>
                  <a:pt x="1955181" y="120367"/>
                  <a:pt x="1954417" y="121542"/>
                  <a:pt x="1953007" y="123891"/>
                </a:cubicBezTo>
                <a:cubicBezTo>
                  <a:pt x="1951598" y="126241"/>
                  <a:pt x="1950834" y="127416"/>
                  <a:pt x="1950717" y="127416"/>
                </a:cubicBezTo>
                <a:cubicBezTo>
                  <a:pt x="1950599" y="127416"/>
                  <a:pt x="1950012" y="128414"/>
                  <a:pt x="1948954" y="130411"/>
                </a:cubicBezTo>
                <a:cubicBezTo>
                  <a:pt x="1947897" y="132408"/>
                  <a:pt x="1946781" y="134053"/>
                  <a:pt x="1945606" y="135345"/>
                </a:cubicBezTo>
                <a:cubicBezTo>
                  <a:pt x="1944432" y="136637"/>
                  <a:pt x="1942435" y="138635"/>
                  <a:pt x="1939615" y="141336"/>
                </a:cubicBezTo>
                <a:cubicBezTo>
                  <a:pt x="1936796" y="144038"/>
                  <a:pt x="1935269" y="145389"/>
                  <a:pt x="1935034" y="145389"/>
                </a:cubicBezTo>
                <a:cubicBezTo>
                  <a:pt x="1934916" y="145389"/>
                  <a:pt x="1934314" y="145918"/>
                  <a:pt x="1933228" y="146975"/>
                </a:cubicBezTo>
                <a:lnTo>
                  <a:pt x="1930726" y="149501"/>
                </a:lnTo>
                <a:lnTo>
                  <a:pt x="1931862" y="150323"/>
                </a:lnTo>
                <a:cubicBezTo>
                  <a:pt x="1933506" y="151968"/>
                  <a:pt x="1935151" y="153201"/>
                  <a:pt x="1936796" y="154024"/>
                </a:cubicBezTo>
                <a:cubicBezTo>
                  <a:pt x="1938440" y="154846"/>
                  <a:pt x="1939791" y="155727"/>
                  <a:pt x="1940849" y="156667"/>
                </a:cubicBezTo>
                <a:cubicBezTo>
                  <a:pt x="1941906" y="157607"/>
                  <a:pt x="1943139" y="158370"/>
                  <a:pt x="1944549" y="158958"/>
                </a:cubicBezTo>
                <a:cubicBezTo>
                  <a:pt x="1945959" y="159545"/>
                  <a:pt x="1947192" y="160309"/>
                  <a:pt x="1948250" y="161249"/>
                </a:cubicBezTo>
                <a:cubicBezTo>
                  <a:pt x="1949307" y="162188"/>
                  <a:pt x="1950423" y="163011"/>
                  <a:pt x="1951598" y="163715"/>
                </a:cubicBezTo>
                <a:cubicBezTo>
                  <a:pt x="1952772" y="164420"/>
                  <a:pt x="1953947" y="165360"/>
                  <a:pt x="1955122" y="166535"/>
                </a:cubicBezTo>
                <a:cubicBezTo>
                  <a:pt x="1956297" y="167710"/>
                  <a:pt x="1957883" y="168826"/>
                  <a:pt x="1959880" y="169883"/>
                </a:cubicBezTo>
                <a:cubicBezTo>
                  <a:pt x="1961877" y="170940"/>
                  <a:pt x="1963286" y="171880"/>
                  <a:pt x="1964109" y="172702"/>
                </a:cubicBezTo>
                <a:cubicBezTo>
                  <a:pt x="1964931" y="173525"/>
                  <a:pt x="1965753" y="174053"/>
                  <a:pt x="1966576" y="174288"/>
                </a:cubicBezTo>
                <a:cubicBezTo>
                  <a:pt x="1967398" y="174523"/>
                  <a:pt x="1968514" y="175169"/>
                  <a:pt x="1969924" y="176227"/>
                </a:cubicBezTo>
                <a:cubicBezTo>
                  <a:pt x="1971333" y="177284"/>
                  <a:pt x="1972861" y="178400"/>
                  <a:pt x="1974505" y="179575"/>
                </a:cubicBezTo>
                <a:cubicBezTo>
                  <a:pt x="1976150" y="180749"/>
                  <a:pt x="1977442" y="181454"/>
                  <a:pt x="1978382" y="181689"/>
                </a:cubicBezTo>
                <a:cubicBezTo>
                  <a:pt x="1979322" y="181924"/>
                  <a:pt x="1980320" y="182453"/>
                  <a:pt x="1981378" y="183275"/>
                </a:cubicBezTo>
                <a:cubicBezTo>
                  <a:pt x="1982435" y="184097"/>
                  <a:pt x="1983610" y="184802"/>
                  <a:pt x="1984902" y="185390"/>
                </a:cubicBezTo>
                <a:cubicBezTo>
                  <a:pt x="1986194" y="185977"/>
                  <a:pt x="1988015" y="187093"/>
                  <a:pt x="1990364" y="188738"/>
                </a:cubicBezTo>
                <a:cubicBezTo>
                  <a:pt x="1992714" y="190382"/>
                  <a:pt x="1994241" y="191263"/>
                  <a:pt x="1994946" y="191381"/>
                </a:cubicBezTo>
                <a:cubicBezTo>
                  <a:pt x="1995651" y="191498"/>
                  <a:pt x="1996708" y="191968"/>
                  <a:pt x="1998118" y="192791"/>
                </a:cubicBezTo>
                <a:cubicBezTo>
                  <a:pt x="1999527" y="193613"/>
                  <a:pt x="2000937" y="194083"/>
                  <a:pt x="2002347" y="194200"/>
                </a:cubicBezTo>
                <a:cubicBezTo>
                  <a:pt x="2003757" y="194318"/>
                  <a:pt x="2005401" y="194788"/>
                  <a:pt x="2007281" y="195610"/>
                </a:cubicBezTo>
                <a:cubicBezTo>
                  <a:pt x="2009161" y="196432"/>
                  <a:pt x="2010746" y="196902"/>
                  <a:pt x="2012039" y="197020"/>
                </a:cubicBezTo>
                <a:cubicBezTo>
                  <a:pt x="2013331" y="197137"/>
                  <a:pt x="2014623" y="197548"/>
                  <a:pt x="2015915" y="198253"/>
                </a:cubicBezTo>
                <a:cubicBezTo>
                  <a:pt x="2017207" y="198958"/>
                  <a:pt x="2018558" y="200191"/>
                  <a:pt x="2019968" y="201954"/>
                </a:cubicBezTo>
                <a:cubicBezTo>
                  <a:pt x="2021378" y="203716"/>
                  <a:pt x="2022083" y="205772"/>
                  <a:pt x="2022083" y="208121"/>
                </a:cubicBezTo>
                <a:cubicBezTo>
                  <a:pt x="2022083" y="210471"/>
                  <a:pt x="2021789" y="212115"/>
                  <a:pt x="2021202" y="213055"/>
                </a:cubicBezTo>
                <a:cubicBezTo>
                  <a:pt x="2020614" y="213995"/>
                  <a:pt x="2019498" y="214993"/>
                  <a:pt x="2017854" y="216051"/>
                </a:cubicBezTo>
                <a:cubicBezTo>
                  <a:pt x="2016209" y="217108"/>
                  <a:pt x="2015387" y="217636"/>
                  <a:pt x="2015387" y="217636"/>
                </a:cubicBezTo>
                <a:cubicBezTo>
                  <a:pt x="2015387" y="217636"/>
                  <a:pt x="2014740" y="217636"/>
                  <a:pt x="2013448" y="217636"/>
                </a:cubicBezTo>
                <a:cubicBezTo>
                  <a:pt x="2012156" y="217636"/>
                  <a:pt x="2011040" y="217343"/>
                  <a:pt x="2010100" y="216755"/>
                </a:cubicBezTo>
                <a:cubicBezTo>
                  <a:pt x="2009161" y="216168"/>
                  <a:pt x="2008221" y="215757"/>
                  <a:pt x="2007281" y="215522"/>
                </a:cubicBezTo>
                <a:cubicBezTo>
                  <a:pt x="2006341" y="215287"/>
                  <a:pt x="2005108" y="214758"/>
                  <a:pt x="2003580" y="213936"/>
                </a:cubicBezTo>
                <a:cubicBezTo>
                  <a:pt x="2002053" y="213114"/>
                  <a:pt x="2000232" y="212585"/>
                  <a:pt x="1998118" y="212350"/>
                </a:cubicBezTo>
                <a:cubicBezTo>
                  <a:pt x="1996003" y="212115"/>
                  <a:pt x="1994476" y="211645"/>
                  <a:pt x="1993536" y="210940"/>
                </a:cubicBezTo>
                <a:cubicBezTo>
                  <a:pt x="1992596" y="210236"/>
                  <a:pt x="1991422" y="209766"/>
                  <a:pt x="1990012" y="209531"/>
                </a:cubicBezTo>
                <a:cubicBezTo>
                  <a:pt x="1988602" y="209296"/>
                  <a:pt x="1987427" y="208826"/>
                  <a:pt x="1986488" y="208121"/>
                </a:cubicBezTo>
                <a:cubicBezTo>
                  <a:pt x="1985548" y="207416"/>
                  <a:pt x="1984608" y="206946"/>
                  <a:pt x="1983668" y="206711"/>
                </a:cubicBezTo>
                <a:cubicBezTo>
                  <a:pt x="1982729" y="206476"/>
                  <a:pt x="1981260" y="205713"/>
                  <a:pt x="1979263" y="204421"/>
                </a:cubicBezTo>
                <a:cubicBezTo>
                  <a:pt x="1977266" y="203128"/>
                  <a:pt x="1975856" y="202071"/>
                  <a:pt x="1975034" y="201249"/>
                </a:cubicBezTo>
                <a:cubicBezTo>
                  <a:pt x="1974212" y="200426"/>
                  <a:pt x="1973330" y="199898"/>
                  <a:pt x="1972391" y="199663"/>
                </a:cubicBezTo>
                <a:cubicBezTo>
                  <a:pt x="1971451" y="199428"/>
                  <a:pt x="1970511" y="198958"/>
                  <a:pt x="1969571" y="198253"/>
                </a:cubicBezTo>
                <a:cubicBezTo>
                  <a:pt x="1968632" y="197548"/>
                  <a:pt x="1967868" y="197137"/>
                  <a:pt x="1967281" y="197020"/>
                </a:cubicBezTo>
                <a:cubicBezTo>
                  <a:pt x="1966693" y="196902"/>
                  <a:pt x="1965753" y="196491"/>
                  <a:pt x="1964461" y="195786"/>
                </a:cubicBezTo>
                <a:cubicBezTo>
                  <a:pt x="1963169" y="195081"/>
                  <a:pt x="1962112" y="194141"/>
                  <a:pt x="1961289" y="192967"/>
                </a:cubicBezTo>
                <a:cubicBezTo>
                  <a:pt x="1960467" y="191792"/>
                  <a:pt x="1959469" y="190970"/>
                  <a:pt x="1958294" y="190500"/>
                </a:cubicBezTo>
                <a:cubicBezTo>
                  <a:pt x="1957119" y="190030"/>
                  <a:pt x="1956120" y="189384"/>
                  <a:pt x="1955298" y="188561"/>
                </a:cubicBezTo>
                <a:cubicBezTo>
                  <a:pt x="1954476" y="187739"/>
                  <a:pt x="1953242" y="186917"/>
                  <a:pt x="1951598" y="186094"/>
                </a:cubicBezTo>
                <a:cubicBezTo>
                  <a:pt x="1949953" y="185272"/>
                  <a:pt x="1948602" y="184391"/>
                  <a:pt x="1947545" y="183451"/>
                </a:cubicBezTo>
                <a:cubicBezTo>
                  <a:pt x="1946487" y="182511"/>
                  <a:pt x="1945372" y="181689"/>
                  <a:pt x="1944197" y="180984"/>
                </a:cubicBezTo>
                <a:cubicBezTo>
                  <a:pt x="1943022" y="180279"/>
                  <a:pt x="1941906" y="179398"/>
                  <a:pt x="1940849" y="178341"/>
                </a:cubicBezTo>
                <a:cubicBezTo>
                  <a:pt x="1939791" y="177284"/>
                  <a:pt x="1938382" y="176344"/>
                  <a:pt x="1936620" y="175522"/>
                </a:cubicBezTo>
                <a:cubicBezTo>
                  <a:pt x="1934858" y="174699"/>
                  <a:pt x="1933565" y="173877"/>
                  <a:pt x="1932743" y="173055"/>
                </a:cubicBezTo>
                <a:cubicBezTo>
                  <a:pt x="1931921" y="172232"/>
                  <a:pt x="1930511" y="171293"/>
                  <a:pt x="1928514" y="170235"/>
                </a:cubicBezTo>
                <a:cubicBezTo>
                  <a:pt x="1926517" y="169178"/>
                  <a:pt x="1924696" y="167827"/>
                  <a:pt x="1923051" y="166182"/>
                </a:cubicBezTo>
                <a:cubicBezTo>
                  <a:pt x="1921407" y="164538"/>
                  <a:pt x="1920173" y="163598"/>
                  <a:pt x="1919351" y="163363"/>
                </a:cubicBezTo>
                <a:lnTo>
                  <a:pt x="1916887" y="162049"/>
                </a:lnTo>
                <a:lnTo>
                  <a:pt x="1915650" y="163011"/>
                </a:lnTo>
                <a:cubicBezTo>
                  <a:pt x="1915415" y="163011"/>
                  <a:pt x="1914241" y="164244"/>
                  <a:pt x="1912126" y="166711"/>
                </a:cubicBezTo>
                <a:cubicBezTo>
                  <a:pt x="1910012" y="169178"/>
                  <a:pt x="1907897" y="171293"/>
                  <a:pt x="1905782" y="173055"/>
                </a:cubicBezTo>
                <a:cubicBezTo>
                  <a:pt x="1903668" y="174817"/>
                  <a:pt x="1902493" y="175698"/>
                  <a:pt x="1902258" y="175698"/>
                </a:cubicBezTo>
                <a:cubicBezTo>
                  <a:pt x="1902023" y="175698"/>
                  <a:pt x="1901495" y="176109"/>
                  <a:pt x="1900672" y="176931"/>
                </a:cubicBezTo>
                <a:cubicBezTo>
                  <a:pt x="1899850" y="177754"/>
                  <a:pt x="1899321" y="178165"/>
                  <a:pt x="1899086" y="178165"/>
                </a:cubicBezTo>
                <a:cubicBezTo>
                  <a:pt x="1898851" y="178165"/>
                  <a:pt x="1897383" y="179457"/>
                  <a:pt x="1894681" y="182042"/>
                </a:cubicBezTo>
                <a:cubicBezTo>
                  <a:pt x="1891979" y="184626"/>
                  <a:pt x="1890511" y="185918"/>
                  <a:pt x="1890276" y="185918"/>
                </a:cubicBezTo>
                <a:cubicBezTo>
                  <a:pt x="1890041" y="185918"/>
                  <a:pt x="1888514" y="187387"/>
                  <a:pt x="1885694" y="190324"/>
                </a:cubicBezTo>
                <a:cubicBezTo>
                  <a:pt x="1882875" y="193260"/>
                  <a:pt x="1881348" y="194729"/>
                  <a:pt x="1881113" y="194729"/>
                </a:cubicBezTo>
                <a:cubicBezTo>
                  <a:pt x="1880878" y="194729"/>
                  <a:pt x="1879938" y="195492"/>
                  <a:pt x="1878293" y="197020"/>
                </a:cubicBezTo>
                <a:cubicBezTo>
                  <a:pt x="1876649" y="198547"/>
                  <a:pt x="1875709" y="199310"/>
                  <a:pt x="1875474" y="199310"/>
                </a:cubicBezTo>
                <a:cubicBezTo>
                  <a:pt x="1875239" y="199310"/>
                  <a:pt x="1874710" y="199780"/>
                  <a:pt x="1873888" y="200720"/>
                </a:cubicBezTo>
                <a:cubicBezTo>
                  <a:pt x="1873066" y="201660"/>
                  <a:pt x="1871421" y="203187"/>
                  <a:pt x="1868954" y="205302"/>
                </a:cubicBezTo>
                <a:cubicBezTo>
                  <a:pt x="1866487" y="207416"/>
                  <a:pt x="1865136" y="208473"/>
                  <a:pt x="1864901" y="208473"/>
                </a:cubicBezTo>
                <a:cubicBezTo>
                  <a:pt x="1864666" y="208473"/>
                  <a:pt x="1864138" y="208885"/>
                  <a:pt x="1863315" y="209707"/>
                </a:cubicBezTo>
                <a:cubicBezTo>
                  <a:pt x="1862493" y="210529"/>
                  <a:pt x="1862023" y="210940"/>
                  <a:pt x="1861905" y="210940"/>
                </a:cubicBezTo>
                <a:cubicBezTo>
                  <a:pt x="1861788" y="210940"/>
                  <a:pt x="1861259" y="211763"/>
                  <a:pt x="1860320" y="213407"/>
                </a:cubicBezTo>
                <a:cubicBezTo>
                  <a:pt x="1859380" y="215052"/>
                  <a:pt x="1858264" y="216520"/>
                  <a:pt x="1856972" y="217813"/>
                </a:cubicBezTo>
                <a:cubicBezTo>
                  <a:pt x="1855679" y="219105"/>
                  <a:pt x="1854916" y="219751"/>
                  <a:pt x="1854681" y="219751"/>
                </a:cubicBezTo>
                <a:cubicBezTo>
                  <a:pt x="1854446" y="219751"/>
                  <a:pt x="1854270" y="219986"/>
                  <a:pt x="1854152" y="220456"/>
                </a:cubicBezTo>
                <a:cubicBezTo>
                  <a:pt x="1854035" y="220926"/>
                  <a:pt x="1853271" y="221983"/>
                  <a:pt x="1851861" y="223628"/>
                </a:cubicBezTo>
                <a:cubicBezTo>
                  <a:pt x="1850452" y="225272"/>
                  <a:pt x="1848924" y="226623"/>
                  <a:pt x="1847280" y="227681"/>
                </a:cubicBezTo>
                <a:cubicBezTo>
                  <a:pt x="1845635" y="228738"/>
                  <a:pt x="1844813" y="229267"/>
                  <a:pt x="1844813" y="229267"/>
                </a:cubicBezTo>
                <a:cubicBezTo>
                  <a:pt x="1844813" y="229267"/>
                  <a:pt x="1843697" y="229267"/>
                  <a:pt x="1841465" y="229267"/>
                </a:cubicBezTo>
                <a:cubicBezTo>
                  <a:pt x="1839233" y="229267"/>
                  <a:pt x="1837647" y="229032"/>
                  <a:pt x="1836707" y="228562"/>
                </a:cubicBezTo>
                <a:cubicBezTo>
                  <a:pt x="1835767" y="228092"/>
                  <a:pt x="1834769" y="227328"/>
                  <a:pt x="1833712" y="226271"/>
                </a:cubicBezTo>
                <a:cubicBezTo>
                  <a:pt x="1832654" y="225214"/>
                  <a:pt x="1831832" y="223804"/>
                  <a:pt x="1831245" y="222042"/>
                </a:cubicBezTo>
                <a:cubicBezTo>
                  <a:pt x="1830657" y="220280"/>
                  <a:pt x="1829835" y="218635"/>
                  <a:pt x="1828778" y="217108"/>
                </a:cubicBezTo>
                <a:cubicBezTo>
                  <a:pt x="1827720" y="215581"/>
                  <a:pt x="1827133" y="213995"/>
                  <a:pt x="1827015" y="212350"/>
                </a:cubicBezTo>
                <a:cubicBezTo>
                  <a:pt x="1826898" y="210705"/>
                  <a:pt x="1826428" y="209296"/>
                  <a:pt x="1825606" y="208121"/>
                </a:cubicBezTo>
                <a:lnTo>
                  <a:pt x="1825314" y="206701"/>
                </a:lnTo>
                <a:lnTo>
                  <a:pt x="1824725" y="207064"/>
                </a:lnTo>
                <a:cubicBezTo>
                  <a:pt x="1824607" y="207064"/>
                  <a:pt x="1823991" y="207578"/>
                  <a:pt x="1822875" y="208606"/>
                </a:cubicBezTo>
                <a:lnTo>
                  <a:pt x="1819689" y="211647"/>
                </a:lnTo>
                <a:lnTo>
                  <a:pt x="1819615" y="211998"/>
                </a:lnTo>
                <a:cubicBezTo>
                  <a:pt x="1819027" y="212938"/>
                  <a:pt x="1817911" y="213936"/>
                  <a:pt x="1816267" y="214993"/>
                </a:cubicBezTo>
                <a:lnTo>
                  <a:pt x="1816009" y="215159"/>
                </a:lnTo>
                <a:lnTo>
                  <a:pt x="1813183" y="217857"/>
                </a:lnTo>
                <a:cubicBezTo>
                  <a:pt x="1812067" y="218885"/>
                  <a:pt x="1811450" y="219399"/>
                  <a:pt x="1811333" y="219399"/>
                </a:cubicBezTo>
                <a:cubicBezTo>
                  <a:pt x="1811098" y="219399"/>
                  <a:pt x="1809747" y="220280"/>
                  <a:pt x="1807280" y="222042"/>
                </a:cubicBezTo>
                <a:cubicBezTo>
                  <a:pt x="1804813" y="223804"/>
                  <a:pt x="1803462" y="224685"/>
                  <a:pt x="1803227" y="224685"/>
                </a:cubicBezTo>
                <a:cubicBezTo>
                  <a:pt x="1802992" y="224685"/>
                  <a:pt x="1802522" y="225037"/>
                  <a:pt x="1801817" y="225742"/>
                </a:cubicBezTo>
                <a:cubicBezTo>
                  <a:pt x="1801112" y="226447"/>
                  <a:pt x="1800642" y="226800"/>
                  <a:pt x="1800407" y="226800"/>
                </a:cubicBezTo>
                <a:cubicBezTo>
                  <a:pt x="1800172" y="226800"/>
                  <a:pt x="1799409" y="227739"/>
                  <a:pt x="1798117" y="229619"/>
                </a:cubicBezTo>
                <a:cubicBezTo>
                  <a:pt x="1796824" y="231499"/>
                  <a:pt x="1796120" y="232438"/>
                  <a:pt x="1796002" y="232438"/>
                </a:cubicBezTo>
                <a:cubicBezTo>
                  <a:pt x="1795885" y="232438"/>
                  <a:pt x="1795062" y="233554"/>
                  <a:pt x="1793535" y="235786"/>
                </a:cubicBezTo>
                <a:cubicBezTo>
                  <a:pt x="1792008" y="238018"/>
                  <a:pt x="1791186" y="239134"/>
                  <a:pt x="1791068" y="239134"/>
                </a:cubicBezTo>
                <a:cubicBezTo>
                  <a:pt x="1790951" y="239134"/>
                  <a:pt x="1790128" y="240250"/>
                  <a:pt x="1788601" y="242482"/>
                </a:cubicBezTo>
                <a:cubicBezTo>
                  <a:pt x="1787074" y="244714"/>
                  <a:pt x="1786252" y="245830"/>
                  <a:pt x="1786134" y="245830"/>
                </a:cubicBezTo>
                <a:cubicBezTo>
                  <a:pt x="1786017" y="245830"/>
                  <a:pt x="1784842" y="247769"/>
                  <a:pt x="1782610" y="251645"/>
                </a:cubicBezTo>
                <a:cubicBezTo>
                  <a:pt x="1780378" y="255522"/>
                  <a:pt x="1779203" y="257461"/>
                  <a:pt x="1779086" y="257461"/>
                </a:cubicBezTo>
                <a:cubicBezTo>
                  <a:pt x="1778968" y="257461"/>
                  <a:pt x="1778792" y="257872"/>
                  <a:pt x="1778557" y="258694"/>
                </a:cubicBezTo>
                <a:cubicBezTo>
                  <a:pt x="1778322" y="259516"/>
                  <a:pt x="1777676" y="260632"/>
                  <a:pt x="1776619" y="262042"/>
                </a:cubicBezTo>
                <a:cubicBezTo>
                  <a:pt x="1775561" y="263452"/>
                  <a:pt x="1774210" y="264685"/>
                  <a:pt x="1772566" y="265742"/>
                </a:cubicBezTo>
                <a:cubicBezTo>
                  <a:pt x="1770921" y="266800"/>
                  <a:pt x="1770099" y="267328"/>
                  <a:pt x="1770099" y="267328"/>
                </a:cubicBezTo>
                <a:cubicBezTo>
                  <a:pt x="1770099" y="267328"/>
                  <a:pt x="1769453" y="267328"/>
                  <a:pt x="1768160" y="267328"/>
                </a:cubicBezTo>
                <a:cubicBezTo>
                  <a:pt x="1766868" y="267328"/>
                  <a:pt x="1765576" y="266976"/>
                  <a:pt x="1764284" y="266271"/>
                </a:cubicBezTo>
                <a:cubicBezTo>
                  <a:pt x="1762992" y="265566"/>
                  <a:pt x="1761876" y="264568"/>
                  <a:pt x="1760936" y="263276"/>
                </a:cubicBezTo>
                <a:cubicBezTo>
                  <a:pt x="1759996" y="261983"/>
                  <a:pt x="1759467" y="260515"/>
                  <a:pt x="1759350" y="258870"/>
                </a:cubicBezTo>
                <a:cubicBezTo>
                  <a:pt x="1759232" y="257226"/>
                  <a:pt x="1759350" y="256110"/>
                  <a:pt x="1759702" y="255522"/>
                </a:cubicBezTo>
                <a:cubicBezTo>
                  <a:pt x="1760055" y="254935"/>
                  <a:pt x="1760348" y="254054"/>
                  <a:pt x="1760583" y="252879"/>
                </a:cubicBezTo>
                <a:cubicBezTo>
                  <a:pt x="1760818" y="251704"/>
                  <a:pt x="1761288" y="250647"/>
                  <a:pt x="1761993" y="249707"/>
                </a:cubicBezTo>
                <a:cubicBezTo>
                  <a:pt x="1762698" y="248767"/>
                  <a:pt x="1763109" y="238312"/>
                  <a:pt x="1763227" y="218341"/>
                </a:cubicBezTo>
                <a:cubicBezTo>
                  <a:pt x="1763344" y="198371"/>
                  <a:pt x="1762757" y="187387"/>
                  <a:pt x="1761464" y="185390"/>
                </a:cubicBezTo>
                <a:cubicBezTo>
                  <a:pt x="1760172" y="183393"/>
                  <a:pt x="1759467" y="181748"/>
                  <a:pt x="1759350" y="180456"/>
                </a:cubicBezTo>
                <a:cubicBezTo>
                  <a:pt x="1759232" y="179163"/>
                  <a:pt x="1758939" y="178106"/>
                  <a:pt x="1758469" y="177284"/>
                </a:cubicBezTo>
                <a:cubicBezTo>
                  <a:pt x="1757999" y="176461"/>
                  <a:pt x="1757294" y="175992"/>
                  <a:pt x="1756354" y="175874"/>
                </a:cubicBezTo>
                <a:cubicBezTo>
                  <a:pt x="1755414" y="175757"/>
                  <a:pt x="1754298" y="175346"/>
                  <a:pt x="1753006" y="174641"/>
                </a:cubicBezTo>
                <a:cubicBezTo>
                  <a:pt x="1751714" y="173936"/>
                  <a:pt x="1750598" y="172937"/>
                  <a:pt x="1749658" y="171645"/>
                </a:cubicBezTo>
                <a:cubicBezTo>
                  <a:pt x="1748719" y="170353"/>
                  <a:pt x="1748190" y="168884"/>
                  <a:pt x="1748072" y="167240"/>
                </a:cubicBezTo>
                <a:cubicBezTo>
                  <a:pt x="1747955" y="165595"/>
                  <a:pt x="1748248" y="164127"/>
                  <a:pt x="1748953" y="162834"/>
                </a:cubicBezTo>
                <a:cubicBezTo>
                  <a:pt x="1749658" y="161542"/>
                  <a:pt x="1750657" y="160426"/>
                  <a:pt x="1751949" y="159486"/>
                </a:cubicBezTo>
                <a:cubicBezTo>
                  <a:pt x="1753241" y="158547"/>
                  <a:pt x="1755414" y="158018"/>
                  <a:pt x="1758469" y="157900"/>
                </a:cubicBezTo>
                <a:cubicBezTo>
                  <a:pt x="1761523" y="157783"/>
                  <a:pt x="1763520" y="157959"/>
                  <a:pt x="1764460" y="158429"/>
                </a:cubicBezTo>
                <a:cubicBezTo>
                  <a:pt x="1765400" y="158899"/>
                  <a:pt x="1766575" y="159780"/>
                  <a:pt x="1767984" y="161072"/>
                </a:cubicBezTo>
                <a:cubicBezTo>
                  <a:pt x="1769394" y="162364"/>
                  <a:pt x="1771156" y="164655"/>
                  <a:pt x="1773271" y="167945"/>
                </a:cubicBezTo>
                <a:cubicBezTo>
                  <a:pt x="1775385" y="171234"/>
                  <a:pt x="1776560" y="173583"/>
                  <a:pt x="1776795" y="174993"/>
                </a:cubicBezTo>
                <a:cubicBezTo>
                  <a:pt x="1777030" y="176403"/>
                  <a:pt x="1777793" y="178165"/>
                  <a:pt x="1779086" y="180279"/>
                </a:cubicBezTo>
                <a:cubicBezTo>
                  <a:pt x="1780378" y="182394"/>
                  <a:pt x="1781083" y="190970"/>
                  <a:pt x="1781200" y="206006"/>
                </a:cubicBezTo>
                <a:cubicBezTo>
                  <a:pt x="1781318" y="221043"/>
                  <a:pt x="1781611" y="228385"/>
                  <a:pt x="1782081" y="228033"/>
                </a:cubicBezTo>
                <a:cubicBezTo>
                  <a:pt x="1782551" y="227681"/>
                  <a:pt x="1784255" y="226036"/>
                  <a:pt x="1787191" y="223099"/>
                </a:cubicBezTo>
                <a:cubicBezTo>
                  <a:pt x="1790128" y="220162"/>
                  <a:pt x="1793946" y="217284"/>
                  <a:pt x="1798645" y="214465"/>
                </a:cubicBezTo>
                <a:lnTo>
                  <a:pt x="1804042" y="210711"/>
                </a:lnTo>
                <a:lnTo>
                  <a:pt x="1804009" y="210610"/>
                </a:lnTo>
                <a:cubicBezTo>
                  <a:pt x="1803458" y="207747"/>
                  <a:pt x="1803139" y="202042"/>
                  <a:pt x="1803051" y="193495"/>
                </a:cubicBezTo>
                <a:cubicBezTo>
                  <a:pt x="1802933" y="182100"/>
                  <a:pt x="1802698" y="176050"/>
                  <a:pt x="1802346" y="175346"/>
                </a:cubicBezTo>
                <a:cubicBezTo>
                  <a:pt x="1801993" y="174641"/>
                  <a:pt x="1801758" y="172409"/>
                  <a:pt x="1801641" y="168649"/>
                </a:cubicBezTo>
                <a:cubicBezTo>
                  <a:pt x="1801523" y="164890"/>
                  <a:pt x="1801288" y="162776"/>
                  <a:pt x="1800936" y="162306"/>
                </a:cubicBezTo>
                <a:cubicBezTo>
                  <a:pt x="1800584" y="161836"/>
                  <a:pt x="1800349" y="159663"/>
                  <a:pt x="1800231" y="155786"/>
                </a:cubicBezTo>
                <a:cubicBezTo>
                  <a:pt x="1800114" y="151909"/>
                  <a:pt x="1799879" y="149736"/>
                  <a:pt x="1799526" y="149266"/>
                </a:cubicBezTo>
                <a:cubicBezTo>
                  <a:pt x="1799174" y="148796"/>
                  <a:pt x="1798939" y="146564"/>
                  <a:pt x="1798822" y="142570"/>
                </a:cubicBezTo>
                <a:lnTo>
                  <a:pt x="1798844" y="141733"/>
                </a:lnTo>
                <a:lnTo>
                  <a:pt x="1795297" y="140808"/>
                </a:lnTo>
                <a:cubicBezTo>
                  <a:pt x="1794005" y="140103"/>
                  <a:pt x="1792889" y="139104"/>
                  <a:pt x="1791949" y="137812"/>
                </a:cubicBezTo>
                <a:cubicBezTo>
                  <a:pt x="1791010" y="136520"/>
                  <a:pt x="1790481" y="135052"/>
                  <a:pt x="1790363" y="133407"/>
                </a:cubicBezTo>
                <a:cubicBezTo>
                  <a:pt x="1790246" y="131762"/>
                  <a:pt x="1790305" y="130764"/>
                  <a:pt x="1790539" y="130411"/>
                </a:cubicBezTo>
                <a:cubicBezTo>
                  <a:pt x="1790774" y="130059"/>
                  <a:pt x="1791068" y="129178"/>
                  <a:pt x="1791421" y="127768"/>
                </a:cubicBezTo>
                <a:cubicBezTo>
                  <a:pt x="1791773" y="126358"/>
                  <a:pt x="1792360" y="125125"/>
                  <a:pt x="1793183" y="124068"/>
                </a:cubicBezTo>
                <a:cubicBezTo>
                  <a:pt x="1794005" y="123010"/>
                  <a:pt x="1794710" y="121836"/>
                  <a:pt x="1795297" y="120543"/>
                </a:cubicBezTo>
                <a:cubicBezTo>
                  <a:pt x="1795885" y="119251"/>
                  <a:pt x="1797001" y="117430"/>
                  <a:pt x="1798645" y="115081"/>
                </a:cubicBezTo>
                <a:cubicBezTo>
                  <a:pt x="1800290" y="112731"/>
                  <a:pt x="1801406" y="110969"/>
                  <a:pt x="1801993" y="109794"/>
                </a:cubicBezTo>
                <a:cubicBezTo>
                  <a:pt x="1802581" y="108620"/>
                  <a:pt x="1803403" y="107327"/>
                  <a:pt x="1804460" y="105918"/>
                </a:cubicBezTo>
                <a:cubicBezTo>
                  <a:pt x="1805518" y="104508"/>
                  <a:pt x="1806164" y="103510"/>
                  <a:pt x="1806399" y="102922"/>
                </a:cubicBezTo>
                <a:cubicBezTo>
                  <a:pt x="1806634" y="102335"/>
                  <a:pt x="1807162" y="101278"/>
                  <a:pt x="1807985" y="99750"/>
                </a:cubicBezTo>
                <a:cubicBezTo>
                  <a:pt x="1808807" y="98223"/>
                  <a:pt x="1809747" y="97107"/>
                  <a:pt x="1810804" y="96402"/>
                </a:cubicBezTo>
                <a:cubicBezTo>
                  <a:pt x="1811861" y="95697"/>
                  <a:pt x="1812919" y="94229"/>
                  <a:pt x="1813976" y="91997"/>
                </a:cubicBezTo>
                <a:cubicBezTo>
                  <a:pt x="1815033" y="89765"/>
                  <a:pt x="1816032" y="88179"/>
                  <a:pt x="1816971" y="87239"/>
                </a:cubicBezTo>
                <a:cubicBezTo>
                  <a:pt x="1817911" y="86299"/>
                  <a:pt x="1819791" y="83480"/>
                  <a:pt x="1822610" y="78781"/>
                </a:cubicBezTo>
                <a:cubicBezTo>
                  <a:pt x="1825430" y="74082"/>
                  <a:pt x="1826722" y="71791"/>
                  <a:pt x="1826487" y="71909"/>
                </a:cubicBezTo>
                <a:cubicBezTo>
                  <a:pt x="1826252" y="72026"/>
                  <a:pt x="1825958" y="72085"/>
                  <a:pt x="1825606" y="72085"/>
                </a:cubicBezTo>
                <a:cubicBezTo>
                  <a:pt x="1825253" y="72085"/>
                  <a:pt x="1824079" y="72731"/>
                  <a:pt x="1822081" y="74023"/>
                </a:cubicBezTo>
                <a:cubicBezTo>
                  <a:pt x="1820084" y="75316"/>
                  <a:pt x="1817911" y="76314"/>
                  <a:pt x="1815562" y="77019"/>
                </a:cubicBezTo>
                <a:cubicBezTo>
                  <a:pt x="1813212" y="77724"/>
                  <a:pt x="1811744" y="78076"/>
                  <a:pt x="1811156" y="78076"/>
                </a:cubicBezTo>
                <a:cubicBezTo>
                  <a:pt x="1810569" y="78076"/>
                  <a:pt x="1809453" y="78546"/>
                  <a:pt x="1807808" y="79486"/>
                </a:cubicBezTo>
                <a:cubicBezTo>
                  <a:pt x="1806164" y="80426"/>
                  <a:pt x="1805224" y="80896"/>
                  <a:pt x="1804989" y="80896"/>
                </a:cubicBezTo>
                <a:cubicBezTo>
                  <a:pt x="1804754" y="80896"/>
                  <a:pt x="1803109" y="82305"/>
                  <a:pt x="1800055" y="85125"/>
                </a:cubicBezTo>
                <a:cubicBezTo>
                  <a:pt x="1797001" y="87944"/>
                  <a:pt x="1795356" y="89354"/>
                  <a:pt x="1795121" y="89354"/>
                </a:cubicBezTo>
                <a:cubicBezTo>
                  <a:pt x="1794886" y="89354"/>
                  <a:pt x="1794534" y="89824"/>
                  <a:pt x="1794064" y="90763"/>
                </a:cubicBezTo>
                <a:cubicBezTo>
                  <a:pt x="1793594" y="91703"/>
                  <a:pt x="1792536" y="92702"/>
                  <a:pt x="1790892" y="93759"/>
                </a:cubicBezTo>
                <a:lnTo>
                  <a:pt x="1788568" y="94596"/>
                </a:lnTo>
                <a:lnTo>
                  <a:pt x="1788777" y="94816"/>
                </a:lnTo>
                <a:cubicBezTo>
                  <a:pt x="1789482" y="95874"/>
                  <a:pt x="1790187" y="96578"/>
                  <a:pt x="1790892" y="96931"/>
                </a:cubicBezTo>
                <a:cubicBezTo>
                  <a:pt x="1791597" y="97283"/>
                  <a:pt x="1792478" y="98164"/>
                  <a:pt x="1793535" y="99574"/>
                </a:cubicBezTo>
                <a:cubicBezTo>
                  <a:pt x="1794592" y="100984"/>
                  <a:pt x="1795121" y="103098"/>
                  <a:pt x="1795121" y="105918"/>
                </a:cubicBezTo>
                <a:cubicBezTo>
                  <a:pt x="1795121" y="108737"/>
                  <a:pt x="1794827" y="110617"/>
                  <a:pt x="1794240" y="111557"/>
                </a:cubicBezTo>
                <a:cubicBezTo>
                  <a:pt x="1793653" y="112496"/>
                  <a:pt x="1792536" y="113495"/>
                  <a:pt x="1790892" y="114552"/>
                </a:cubicBezTo>
                <a:cubicBezTo>
                  <a:pt x="1789247" y="115609"/>
                  <a:pt x="1788425" y="116138"/>
                  <a:pt x="1788425" y="116138"/>
                </a:cubicBezTo>
                <a:cubicBezTo>
                  <a:pt x="1788425" y="116138"/>
                  <a:pt x="1787779" y="116138"/>
                  <a:pt x="1786487" y="116138"/>
                </a:cubicBezTo>
                <a:cubicBezTo>
                  <a:pt x="1785194" y="116138"/>
                  <a:pt x="1783902" y="115786"/>
                  <a:pt x="1782610" y="115081"/>
                </a:cubicBezTo>
                <a:cubicBezTo>
                  <a:pt x="1781318" y="114376"/>
                  <a:pt x="1780319" y="113495"/>
                  <a:pt x="1779614" y="112438"/>
                </a:cubicBezTo>
                <a:cubicBezTo>
                  <a:pt x="1778910" y="111380"/>
                  <a:pt x="1777793" y="109853"/>
                  <a:pt x="1776266" y="107856"/>
                </a:cubicBezTo>
                <a:cubicBezTo>
                  <a:pt x="1774739" y="105859"/>
                  <a:pt x="1773094" y="103627"/>
                  <a:pt x="1771332" y="101160"/>
                </a:cubicBezTo>
                <a:cubicBezTo>
                  <a:pt x="1769570" y="98693"/>
                  <a:pt x="1768337" y="96755"/>
                  <a:pt x="1767632" y="95345"/>
                </a:cubicBezTo>
                <a:cubicBezTo>
                  <a:pt x="1766927" y="93935"/>
                  <a:pt x="1765928" y="92761"/>
                  <a:pt x="1764636" y="91821"/>
                </a:cubicBezTo>
                <a:cubicBezTo>
                  <a:pt x="1763344" y="90881"/>
                  <a:pt x="1762228" y="89647"/>
                  <a:pt x="1761288" y="88120"/>
                </a:cubicBezTo>
                <a:cubicBezTo>
                  <a:pt x="1760348" y="86593"/>
                  <a:pt x="1759409" y="85595"/>
                  <a:pt x="1758469" y="85125"/>
                </a:cubicBezTo>
                <a:cubicBezTo>
                  <a:pt x="1757529" y="84655"/>
                  <a:pt x="1756824" y="84126"/>
                  <a:pt x="1756354" y="83539"/>
                </a:cubicBezTo>
                <a:cubicBezTo>
                  <a:pt x="1755884" y="82951"/>
                  <a:pt x="1754886" y="81953"/>
                  <a:pt x="1753359" y="80543"/>
                </a:cubicBezTo>
                <a:cubicBezTo>
                  <a:pt x="1751831" y="79133"/>
                  <a:pt x="1751009" y="78017"/>
                  <a:pt x="1750892" y="77195"/>
                </a:cubicBezTo>
                <a:cubicBezTo>
                  <a:pt x="1750774" y="76373"/>
                  <a:pt x="1750892" y="75785"/>
                  <a:pt x="1751244" y="75433"/>
                </a:cubicBezTo>
                <a:cubicBezTo>
                  <a:pt x="1751597" y="75081"/>
                  <a:pt x="1752184" y="74846"/>
                  <a:pt x="1753006" y="74728"/>
                </a:cubicBezTo>
                <a:cubicBezTo>
                  <a:pt x="1753829" y="74611"/>
                  <a:pt x="1754357" y="74728"/>
                  <a:pt x="1754592" y="75081"/>
                </a:cubicBezTo>
                <a:cubicBezTo>
                  <a:pt x="1754827" y="75433"/>
                  <a:pt x="1755356" y="75668"/>
                  <a:pt x="1756178" y="75785"/>
                </a:cubicBezTo>
                <a:cubicBezTo>
                  <a:pt x="1757000" y="75903"/>
                  <a:pt x="1757646" y="76138"/>
                  <a:pt x="1758116" y="76490"/>
                </a:cubicBezTo>
                <a:cubicBezTo>
                  <a:pt x="1758586" y="76843"/>
                  <a:pt x="1759702" y="77136"/>
                  <a:pt x="1761464" y="77371"/>
                </a:cubicBezTo>
                <a:cubicBezTo>
                  <a:pt x="1763227" y="77606"/>
                  <a:pt x="1764695" y="78135"/>
                  <a:pt x="1765870" y="78957"/>
                </a:cubicBezTo>
                <a:cubicBezTo>
                  <a:pt x="1767045" y="79780"/>
                  <a:pt x="1768924" y="80602"/>
                  <a:pt x="1771509" y="81424"/>
                </a:cubicBezTo>
                <a:cubicBezTo>
                  <a:pt x="1774093" y="82247"/>
                  <a:pt x="1776149" y="83421"/>
                  <a:pt x="1777676" y="84948"/>
                </a:cubicBezTo>
                <a:lnTo>
                  <a:pt x="1777805" y="85060"/>
                </a:lnTo>
                <a:lnTo>
                  <a:pt x="1778205" y="81600"/>
                </a:lnTo>
                <a:cubicBezTo>
                  <a:pt x="1778675" y="80661"/>
                  <a:pt x="1779497" y="79545"/>
                  <a:pt x="1780672" y="78252"/>
                </a:cubicBezTo>
                <a:cubicBezTo>
                  <a:pt x="1781846" y="76960"/>
                  <a:pt x="1783080" y="75903"/>
                  <a:pt x="1784372" y="75081"/>
                </a:cubicBezTo>
                <a:cubicBezTo>
                  <a:pt x="1785664" y="74258"/>
                  <a:pt x="1787015" y="73142"/>
                  <a:pt x="1788425" y="71733"/>
                </a:cubicBezTo>
                <a:cubicBezTo>
                  <a:pt x="1789835" y="70323"/>
                  <a:pt x="1791479" y="68913"/>
                  <a:pt x="1793359" y="67503"/>
                </a:cubicBezTo>
                <a:cubicBezTo>
                  <a:pt x="1795238" y="66094"/>
                  <a:pt x="1797588" y="64625"/>
                  <a:pt x="1800407" y="63098"/>
                </a:cubicBezTo>
                <a:cubicBezTo>
                  <a:pt x="1803227" y="61571"/>
                  <a:pt x="1805870" y="60572"/>
                  <a:pt x="1808337" y="60102"/>
                </a:cubicBezTo>
                <a:cubicBezTo>
                  <a:pt x="1810804" y="59633"/>
                  <a:pt x="1812919" y="58810"/>
                  <a:pt x="1814681" y="57636"/>
                </a:cubicBezTo>
                <a:cubicBezTo>
                  <a:pt x="1816443" y="56461"/>
                  <a:pt x="1818205" y="55580"/>
                  <a:pt x="1819967" y="54992"/>
                </a:cubicBezTo>
                <a:cubicBezTo>
                  <a:pt x="1821729" y="54405"/>
                  <a:pt x="1823609" y="53583"/>
                  <a:pt x="1825606" y="52525"/>
                </a:cubicBezTo>
                <a:cubicBezTo>
                  <a:pt x="1827603" y="51468"/>
                  <a:pt x="1830129" y="50881"/>
                  <a:pt x="1833183" y="50763"/>
                </a:cubicBezTo>
                <a:cubicBezTo>
                  <a:pt x="1836237" y="50646"/>
                  <a:pt x="1838411" y="50939"/>
                  <a:pt x="1839703" y="51644"/>
                </a:cubicBezTo>
                <a:cubicBezTo>
                  <a:pt x="1840995" y="52349"/>
                  <a:pt x="1842111" y="53348"/>
                  <a:pt x="1843051" y="54640"/>
                </a:cubicBezTo>
                <a:cubicBezTo>
                  <a:pt x="1843991" y="55932"/>
                  <a:pt x="1844460" y="60161"/>
                  <a:pt x="1844460" y="67327"/>
                </a:cubicBezTo>
                <a:cubicBezTo>
                  <a:pt x="1844460" y="74493"/>
                  <a:pt x="1843932" y="78899"/>
                  <a:pt x="1842875" y="80543"/>
                </a:cubicBezTo>
                <a:cubicBezTo>
                  <a:pt x="1841817" y="82188"/>
                  <a:pt x="1841230" y="83010"/>
                  <a:pt x="1841112" y="83010"/>
                </a:cubicBezTo>
                <a:cubicBezTo>
                  <a:pt x="1840995" y="83010"/>
                  <a:pt x="1839938" y="84714"/>
                  <a:pt x="1837941" y="88120"/>
                </a:cubicBezTo>
                <a:cubicBezTo>
                  <a:pt x="1835944" y="91527"/>
                  <a:pt x="1834416" y="93935"/>
                  <a:pt x="1833359" y="95345"/>
                </a:cubicBezTo>
                <a:cubicBezTo>
                  <a:pt x="1832302" y="96755"/>
                  <a:pt x="1831715" y="97460"/>
                  <a:pt x="1831597" y="97460"/>
                </a:cubicBezTo>
                <a:cubicBezTo>
                  <a:pt x="1831479" y="97460"/>
                  <a:pt x="1830892" y="98693"/>
                  <a:pt x="1829835" y="101160"/>
                </a:cubicBezTo>
                <a:cubicBezTo>
                  <a:pt x="1828778" y="103627"/>
                  <a:pt x="1827662" y="105448"/>
                  <a:pt x="1826487" y="106623"/>
                </a:cubicBezTo>
                <a:cubicBezTo>
                  <a:pt x="1825312" y="107797"/>
                  <a:pt x="1824607" y="108385"/>
                  <a:pt x="1824372" y="108385"/>
                </a:cubicBezTo>
                <a:cubicBezTo>
                  <a:pt x="1824137" y="108385"/>
                  <a:pt x="1823785" y="108972"/>
                  <a:pt x="1823315" y="110147"/>
                </a:cubicBezTo>
                <a:cubicBezTo>
                  <a:pt x="1822845" y="111322"/>
                  <a:pt x="1823726" y="111674"/>
                  <a:pt x="1825958" y="111204"/>
                </a:cubicBezTo>
                <a:cubicBezTo>
                  <a:pt x="1828190" y="110734"/>
                  <a:pt x="1830305" y="109853"/>
                  <a:pt x="1832302" y="108561"/>
                </a:cubicBezTo>
                <a:cubicBezTo>
                  <a:pt x="1834299" y="107269"/>
                  <a:pt x="1836648" y="106270"/>
                  <a:pt x="1839350" y="105565"/>
                </a:cubicBezTo>
                <a:cubicBezTo>
                  <a:pt x="1842052" y="104860"/>
                  <a:pt x="1844226" y="103862"/>
                  <a:pt x="1845870" y="102570"/>
                </a:cubicBezTo>
                <a:cubicBezTo>
                  <a:pt x="1847515" y="101278"/>
                  <a:pt x="1849160" y="100573"/>
                  <a:pt x="1850804" y="100455"/>
                </a:cubicBezTo>
                <a:cubicBezTo>
                  <a:pt x="1852449" y="100338"/>
                  <a:pt x="1853917" y="100631"/>
                  <a:pt x="1855210" y="101336"/>
                </a:cubicBezTo>
                <a:cubicBezTo>
                  <a:pt x="1856502" y="102041"/>
                  <a:pt x="1857618" y="103040"/>
                  <a:pt x="1858558" y="104332"/>
                </a:cubicBezTo>
                <a:cubicBezTo>
                  <a:pt x="1859497" y="105624"/>
                  <a:pt x="1859967" y="107445"/>
                  <a:pt x="1859967" y="109794"/>
                </a:cubicBezTo>
                <a:cubicBezTo>
                  <a:pt x="1859967" y="112144"/>
                  <a:pt x="1859674" y="113789"/>
                  <a:pt x="1859086" y="114728"/>
                </a:cubicBezTo>
                <a:cubicBezTo>
                  <a:pt x="1858499" y="115668"/>
                  <a:pt x="1857559" y="116608"/>
                  <a:pt x="1856267" y="117548"/>
                </a:cubicBezTo>
                <a:cubicBezTo>
                  <a:pt x="1854975" y="118488"/>
                  <a:pt x="1854152" y="118958"/>
                  <a:pt x="1853800" y="118958"/>
                </a:cubicBezTo>
                <a:cubicBezTo>
                  <a:pt x="1853447" y="118958"/>
                  <a:pt x="1852684" y="119369"/>
                  <a:pt x="1851509" y="120191"/>
                </a:cubicBezTo>
                <a:cubicBezTo>
                  <a:pt x="1850334" y="121013"/>
                  <a:pt x="1848748" y="121659"/>
                  <a:pt x="1846751" y="122129"/>
                </a:cubicBezTo>
                <a:cubicBezTo>
                  <a:pt x="1844754" y="122599"/>
                  <a:pt x="1843521" y="122834"/>
                  <a:pt x="1843051" y="122834"/>
                </a:cubicBezTo>
                <a:cubicBezTo>
                  <a:pt x="1842581" y="122834"/>
                  <a:pt x="1841935" y="123069"/>
                  <a:pt x="1841112" y="123539"/>
                </a:cubicBezTo>
                <a:cubicBezTo>
                  <a:pt x="1840290" y="124009"/>
                  <a:pt x="1838646" y="124831"/>
                  <a:pt x="1836179" y="126006"/>
                </a:cubicBezTo>
                <a:cubicBezTo>
                  <a:pt x="1833712" y="127181"/>
                  <a:pt x="1832243" y="127768"/>
                  <a:pt x="1831773" y="127768"/>
                </a:cubicBezTo>
                <a:cubicBezTo>
                  <a:pt x="1831303" y="127768"/>
                  <a:pt x="1829189" y="128414"/>
                  <a:pt x="1825430" y="129706"/>
                </a:cubicBezTo>
                <a:cubicBezTo>
                  <a:pt x="1821670" y="130999"/>
                  <a:pt x="1819615" y="131645"/>
                  <a:pt x="1819262" y="131645"/>
                </a:cubicBezTo>
                <a:lnTo>
                  <a:pt x="1814984" y="134036"/>
                </a:lnTo>
                <a:lnTo>
                  <a:pt x="1816443" y="139222"/>
                </a:lnTo>
                <a:cubicBezTo>
                  <a:pt x="1816560" y="141689"/>
                  <a:pt x="1816795" y="143099"/>
                  <a:pt x="1817148" y="143451"/>
                </a:cubicBezTo>
                <a:cubicBezTo>
                  <a:pt x="1817500" y="143803"/>
                  <a:pt x="1817735" y="146094"/>
                  <a:pt x="1817852" y="150323"/>
                </a:cubicBezTo>
                <a:cubicBezTo>
                  <a:pt x="1817970" y="154552"/>
                  <a:pt x="1818205" y="156902"/>
                  <a:pt x="1818557" y="157372"/>
                </a:cubicBezTo>
                <a:cubicBezTo>
                  <a:pt x="1818734" y="157607"/>
                  <a:pt x="1818880" y="158268"/>
                  <a:pt x="1818998" y="159354"/>
                </a:cubicBezTo>
                <a:lnTo>
                  <a:pt x="1819121" y="161464"/>
                </a:lnTo>
                <a:lnTo>
                  <a:pt x="1820319" y="160720"/>
                </a:lnTo>
                <a:cubicBezTo>
                  <a:pt x="1822081" y="160132"/>
                  <a:pt x="1825312" y="158370"/>
                  <a:pt x="1830011" y="155433"/>
                </a:cubicBezTo>
                <a:cubicBezTo>
                  <a:pt x="1834710" y="152497"/>
                  <a:pt x="1838293" y="150969"/>
                  <a:pt x="1840760" y="150852"/>
                </a:cubicBezTo>
                <a:cubicBezTo>
                  <a:pt x="1843227" y="150734"/>
                  <a:pt x="1845107" y="151028"/>
                  <a:pt x="1846399" y="151733"/>
                </a:cubicBezTo>
                <a:cubicBezTo>
                  <a:pt x="1847691" y="152438"/>
                  <a:pt x="1848807" y="153436"/>
                  <a:pt x="1849747" y="154729"/>
                </a:cubicBezTo>
                <a:cubicBezTo>
                  <a:pt x="1850687" y="156021"/>
                  <a:pt x="1851157" y="157666"/>
                  <a:pt x="1851157" y="159663"/>
                </a:cubicBezTo>
                <a:cubicBezTo>
                  <a:pt x="1851157" y="161660"/>
                  <a:pt x="1850863" y="163128"/>
                  <a:pt x="1850276" y="164068"/>
                </a:cubicBezTo>
                <a:cubicBezTo>
                  <a:pt x="1849688" y="165008"/>
                  <a:pt x="1848572" y="166006"/>
                  <a:pt x="1846927" y="167063"/>
                </a:cubicBezTo>
                <a:cubicBezTo>
                  <a:pt x="1845283" y="168121"/>
                  <a:pt x="1844049" y="168649"/>
                  <a:pt x="1843227" y="168649"/>
                </a:cubicBezTo>
                <a:cubicBezTo>
                  <a:pt x="1842405" y="168649"/>
                  <a:pt x="1841406" y="169119"/>
                  <a:pt x="1840231" y="170059"/>
                </a:cubicBezTo>
                <a:cubicBezTo>
                  <a:pt x="1839057" y="170999"/>
                  <a:pt x="1838352" y="171469"/>
                  <a:pt x="1838117" y="171469"/>
                </a:cubicBezTo>
                <a:cubicBezTo>
                  <a:pt x="1837882" y="171469"/>
                  <a:pt x="1835885" y="172644"/>
                  <a:pt x="1832126" y="174993"/>
                </a:cubicBezTo>
                <a:cubicBezTo>
                  <a:pt x="1828367" y="177343"/>
                  <a:pt x="1826134" y="178517"/>
                  <a:pt x="1825430" y="178517"/>
                </a:cubicBezTo>
                <a:cubicBezTo>
                  <a:pt x="1824725" y="178517"/>
                  <a:pt x="1824020" y="178752"/>
                  <a:pt x="1823315" y="179222"/>
                </a:cubicBezTo>
                <a:cubicBezTo>
                  <a:pt x="1822610" y="179692"/>
                  <a:pt x="1822258" y="179927"/>
                  <a:pt x="1822258" y="179927"/>
                </a:cubicBezTo>
                <a:lnTo>
                  <a:pt x="1820419" y="179927"/>
                </a:lnTo>
                <a:lnTo>
                  <a:pt x="1820463" y="182658"/>
                </a:lnTo>
                <a:cubicBezTo>
                  <a:pt x="1820485" y="185125"/>
                  <a:pt x="1820496" y="187974"/>
                  <a:pt x="1820496" y="191205"/>
                </a:cubicBezTo>
                <a:lnTo>
                  <a:pt x="1820447" y="198715"/>
                </a:lnTo>
                <a:lnTo>
                  <a:pt x="1824913" y="195512"/>
                </a:lnTo>
                <a:lnTo>
                  <a:pt x="1825077" y="194200"/>
                </a:lnTo>
                <a:cubicBezTo>
                  <a:pt x="1825782" y="192908"/>
                  <a:pt x="1826781" y="191792"/>
                  <a:pt x="1828073" y="190852"/>
                </a:cubicBezTo>
                <a:cubicBezTo>
                  <a:pt x="1829365" y="189912"/>
                  <a:pt x="1830834" y="189384"/>
                  <a:pt x="1832478" y="189266"/>
                </a:cubicBezTo>
                <a:lnTo>
                  <a:pt x="1833475" y="189466"/>
                </a:lnTo>
                <a:lnTo>
                  <a:pt x="1839835" y="185037"/>
                </a:lnTo>
                <a:cubicBezTo>
                  <a:pt x="1842742" y="183040"/>
                  <a:pt x="1844931" y="181572"/>
                  <a:pt x="1846399" y="180632"/>
                </a:cubicBezTo>
                <a:cubicBezTo>
                  <a:pt x="1849336" y="178752"/>
                  <a:pt x="1852331" y="177049"/>
                  <a:pt x="1855386" y="175522"/>
                </a:cubicBezTo>
                <a:cubicBezTo>
                  <a:pt x="1858440" y="173995"/>
                  <a:pt x="1862376" y="171351"/>
                  <a:pt x="1867192" y="167592"/>
                </a:cubicBezTo>
                <a:cubicBezTo>
                  <a:pt x="1872008" y="163833"/>
                  <a:pt x="1876120" y="160896"/>
                  <a:pt x="1879527" y="158782"/>
                </a:cubicBezTo>
                <a:cubicBezTo>
                  <a:pt x="1882934" y="156667"/>
                  <a:pt x="1885401" y="155551"/>
                  <a:pt x="1886928" y="155433"/>
                </a:cubicBezTo>
                <a:cubicBezTo>
                  <a:pt x="1888455" y="155316"/>
                  <a:pt x="1889982" y="155668"/>
                  <a:pt x="1891509" y="156491"/>
                </a:cubicBezTo>
                <a:cubicBezTo>
                  <a:pt x="1893036" y="157313"/>
                  <a:pt x="1894153" y="158312"/>
                  <a:pt x="1894857" y="159486"/>
                </a:cubicBezTo>
                <a:cubicBezTo>
                  <a:pt x="1895562" y="160661"/>
                  <a:pt x="1895973" y="162012"/>
                  <a:pt x="1896091" y="163539"/>
                </a:cubicBezTo>
                <a:lnTo>
                  <a:pt x="1896015" y="163867"/>
                </a:lnTo>
                <a:lnTo>
                  <a:pt x="1899439" y="160544"/>
                </a:lnTo>
                <a:lnTo>
                  <a:pt x="1905151" y="154467"/>
                </a:lnTo>
                <a:lnTo>
                  <a:pt x="1901025" y="151028"/>
                </a:lnTo>
                <a:cubicBezTo>
                  <a:pt x="1899733" y="149618"/>
                  <a:pt x="1898558" y="148679"/>
                  <a:pt x="1897501" y="148209"/>
                </a:cubicBezTo>
                <a:cubicBezTo>
                  <a:pt x="1896443" y="147739"/>
                  <a:pt x="1895327" y="146917"/>
                  <a:pt x="1894153" y="145742"/>
                </a:cubicBezTo>
                <a:cubicBezTo>
                  <a:pt x="1892978" y="144567"/>
                  <a:pt x="1891627" y="143510"/>
                  <a:pt x="1890100" y="142570"/>
                </a:cubicBezTo>
                <a:cubicBezTo>
                  <a:pt x="1888572" y="141630"/>
                  <a:pt x="1887104" y="140279"/>
                  <a:pt x="1885694" y="138517"/>
                </a:cubicBezTo>
                <a:cubicBezTo>
                  <a:pt x="1884285" y="136755"/>
                  <a:pt x="1883521" y="134817"/>
                  <a:pt x="1883403" y="132702"/>
                </a:cubicBezTo>
                <a:cubicBezTo>
                  <a:pt x="1883286" y="130588"/>
                  <a:pt x="1883580" y="128884"/>
                  <a:pt x="1884285" y="127592"/>
                </a:cubicBezTo>
                <a:cubicBezTo>
                  <a:pt x="1884989" y="126300"/>
                  <a:pt x="1885988" y="125184"/>
                  <a:pt x="1887280" y="124244"/>
                </a:cubicBezTo>
                <a:cubicBezTo>
                  <a:pt x="1888572" y="123304"/>
                  <a:pt x="1890041" y="122775"/>
                  <a:pt x="1891686" y="122658"/>
                </a:cubicBezTo>
                <a:cubicBezTo>
                  <a:pt x="1893330" y="122540"/>
                  <a:pt x="1894622" y="122717"/>
                  <a:pt x="1895562" y="123187"/>
                </a:cubicBezTo>
                <a:cubicBezTo>
                  <a:pt x="1896502" y="123657"/>
                  <a:pt x="1897324" y="124303"/>
                  <a:pt x="1898029" y="125125"/>
                </a:cubicBezTo>
                <a:cubicBezTo>
                  <a:pt x="1898734" y="125947"/>
                  <a:pt x="1899380" y="126593"/>
                  <a:pt x="1899967" y="127063"/>
                </a:cubicBezTo>
                <a:cubicBezTo>
                  <a:pt x="1900555" y="127533"/>
                  <a:pt x="1901436" y="128355"/>
                  <a:pt x="1902611" y="129530"/>
                </a:cubicBezTo>
                <a:cubicBezTo>
                  <a:pt x="1903785" y="130705"/>
                  <a:pt x="1904667" y="131410"/>
                  <a:pt x="1905254" y="131645"/>
                </a:cubicBezTo>
                <a:cubicBezTo>
                  <a:pt x="1905841" y="131880"/>
                  <a:pt x="1906898" y="132408"/>
                  <a:pt x="1908426" y="133231"/>
                </a:cubicBezTo>
                <a:cubicBezTo>
                  <a:pt x="1909953" y="134053"/>
                  <a:pt x="1911010" y="134934"/>
                  <a:pt x="1911598" y="135874"/>
                </a:cubicBezTo>
                <a:lnTo>
                  <a:pt x="1917323" y="140545"/>
                </a:lnTo>
                <a:lnTo>
                  <a:pt x="1919527" y="137812"/>
                </a:lnTo>
                <a:cubicBezTo>
                  <a:pt x="1920702" y="136755"/>
                  <a:pt x="1923110" y="134229"/>
                  <a:pt x="1926752" y="130235"/>
                </a:cubicBezTo>
                <a:cubicBezTo>
                  <a:pt x="1930394" y="126241"/>
                  <a:pt x="1933448" y="122012"/>
                  <a:pt x="1935915" y="117548"/>
                </a:cubicBezTo>
                <a:cubicBezTo>
                  <a:pt x="1938382" y="113084"/>
                  <a:pt x="1940555" y="109971"/>
                  <a:pt x="1942435" y="108209"/>
                </a:cubicBezTo>
                <a:cubicBezTo>
                  <a:pt x="1944314" y="106446"/>
                  <a:pt x="1945724" y="104449"/>
                  <a:pt x="1946664" y="102217"/>
                </a:cubicBezTo>
                <a:cubicBezTo>
                  <a:pt x="1947603" y="99985"/>
                  <a:pt x="1947075" y="99163"/>
                  <a:pt x="1945078" y="99750"/>
                </a:cubicBezTo>
                <a:cubicBezTo>
                  <a:pt x="1943081" y="100338"/>
                  <a:pt x="1939615" y="101219"/>
                  <a:pt x="1934681" y="102394"/>
                </a:cubicBezTo>
                <a:cubicBezTo>
                  <a:pt x="1929747" y="103568"/>
                  <a:pt x="1927046" y="104156"/>
                  <a:pt x="1926576" y="104156"/>
                </a:cubicBezTo>
                <a:cubicBezTo>
                  <a:pt x="1926106" y="104156"/>
                  <a:pt x="1925342" y="104449"/>
                  <a:pt x="1924285" y="105037"/>
                </a:cubicBezTo>
                <a:cubicBezTo>
                  <a:pt x="1923227" y="105624"/>
                  <a:pt x="1922464" y="105918"/>
                  <a:pt x="1921994" y="105918"/>
                </a:cubicBezTo>
                <a:cubicBezTo>
                  <a:pt x="1921524" y="105918"/>
                  <a:pt x="1919468" y="106681"/>
                  <a:pt x="1915827" y="108209"/>
                </a:cubicBezTo>
                <a:cubicBezTo>
                  <a:pt x="1912185" y="109736"/>
                  <a:pt x="1910188" y="110499"/>
                  <a:pt x="1909835" y="110499"/>
                </a:cubicBezTo>
                <a:cubicBezTo>
                  <a:pt x="1909483" y="110499"/>
                  <a:pt x="1906311" y="112379"/>
                  <a:pt x="1900320" y="116138"/>
                </a:cubicBezTo>
                <a:cubicBezTo>
                  <a:pt x="1894329" y="119897"/>
                  <a:pt x="1890393" y="122247"/>
                  <a:pt x="1888514" y="123187"/>
                </a:cubicBezTo>
                <a:cubicBezTo>
                  <a:pt x="1886634" y="124126"/>
                  <a:pt x="1885577" y="124596"/>
                  <a:pt x="1885342" y="124596"/>
                </a:cubicBezTo>
                <a:cubicBezTo>
                  <a:pt x="1885107" y="124596"/>
                  <a:pt x="1884578" y="125007"/>
                  <a:pt x="1883756" y="125830"/>
                </a:cubicBezTo>
                <a:cubicBezTo>
                  <a:pt x="1882934" y="126652"/>
                  <a:pt x="1882464" y="127063"/>
                  <a:pt x="1882346" y="127063"/>
                </a:cubicBezTo>
                <a:cubicBezTo>
                  <a:pt x="1882229" y="127063"/>
                  <a:pt x="1881700" y="127827"/>
                  <a:pt x="1880760" y="129354"/>
                </a:cubicBezTo>
                <a:cubicBezTo>
                  <a:pt x="1879821" y="130881"/>
                  <a:pt x="1878528" y="132173"/>
                  <a:pt x="1876884" y="133231"/>
                </a:cubicBezTo>
                <a:cubicBezTo>
                  <a:pt x="1875239" y="134288"/>
                  <a:pt x="1873770" y="134817"/>
                  <a:pt x="1872478" y="134817"/>
                </a:cubicBezTo>
                <a:cubicBezTo>
                  <a:pt x="1871186" y="134817"/>
                  <a:pt x="1869894" y="134464"/>
                  <a:pt x="1868602" y="133759"/>
                </a:cubicBezTo>
                <a:cubicBezTo>
                  <a:pt x="1867310" y="133054"/>
                  <a:pt x="1866193" y="132056"/>
                  <a:pt x="1865254" y="130764"/>
                </a:cubicBezTo>
                <a:cubicBezTo>
                  <a:pt x="1864314" y="129472"/>
                  <a:pt x="1863844" y="127592"/>
                  <a:pt x="1863844" y="125125"/>
                </a:cubicBezTo>
                <a:cubicBezTo>
                  <a:pt x="1863844" y="122658"/>
                  <a:pt x="1864431" y="120661"/>
                  <a:pt x="1865606" y="119134"/>
                </a:cubicBezTo>
                <a:cubicBezTo>
                  <a:pt x="1866781" y="117607"/>
                  <a:pt x="1867544" y="116314"/>
                  <a:pt x="1867897" y="115257"/>
                </a:cubicBezTo>
                <a:cubicBezTo>
                  <a:pt x="1868249" y="114200"/>
                  <a:pt x="1869013" y="112614"/>
                  <a:pt x="1870188" y="110499"/>
                </a:cubicBezTo>
                <a:cubicBezTo>
                  <a:pt x="1871362" y="108385"/>
                  <a:pt x="1873301" y="105154"/>
                  <a:pt x="1876003" y="100808"/>
                </a:cubicBezTo>
                <a:cubicBezTo>
                  <a:pt x="1878704" y="96461"/>
                  <a:pt x="1881054" y="93230"/>
                  <a:pt x="1883051" y="91116"/>
                </a:cubicBezTo>
                <a:cubicBezTo>
                  <a:pt x="1885048" y="89001"/>
                  <a:pt x="1887104" y="86358"/>
                  <a:pt x="1889219" y="83186"/>
                </a:cubicBezTo>
                <a:cubicBezTo>
                  <a:pt x="1891333" y="80015"/>
                  <a:pt x="1893565" y="76020"/>
                  <a:pt x="1895915" y="71204"/>
                </a:cubicBezTo>
                <a:cubicBezTo>
                  <a:pt x="1898264" y="66387"/>
                  <a:pt x="1900672" y="61806"/>
                  <a:pt x="1903139" y="57459"/>
                </a:cubicBezTo>
                <a:cubicBezTo>
                  <a:pt x="1905606" y="53113"/>
                  <a:pt x="1906898" y="49471"/>
                  <a:pt x="1907016" y="46534"/>
                </a:cubicBezTo>
                <a:cubicBezTo>
                  <a:pt x="1907134" y="43597"/>
                  <a:pt x="1907545" y="41483"/>
                  <a:pt x="1908249" y="40190"/>
                </a:cubicBezTo>
                <a:cubicBezTo>
                  <a:pt x="1908954" y="38898"/>
                  <a:pt x="1909953" y="37782"/>
                  <a:pt x="1911245" y="36842"/>
                </a:cubicBezTo>
                <a:cubicBezTo>
                  <a:pt x="1912537" y="35903"/>
                  <a:pt x="1914006" y="35374"/>
                  <a:pt x="1915650" y="35257"/>
                </a:cubicBezTo>
                <a:close/>
                <a:moveTo>
                  <a:pt x="869477" y="31204"/>
                </a:moveTo>
                <a:cubicBezTo>
                  <a:pt x="871944" y="31204"/>
                  <a:pt x="873765" y="31615"/>
                  <a:pt x="874939" y="32437"/>
                </a:cubicBezTo>
                <a:cubicBezTo>
                  <a:pt x="876114" y="33259"/>
                  <a:pt x="877113" y="34434"/>
                  <a:pt x="877935" y="35961"/>
                </a:cubicBezTo>
                <a:cubicBezTo>
                  <a:pt x="878757" y="37489"/>
                  <a:pt x="879051" y="39133"/>
                  <a:pt x="878816" y="40895"/>
                </a:cubicBezTo>
                <a:cubicBezTo>
                  <a:pt x="878581" y="42657"/>
                  <a:pt x="877935" y="44126"/>
                  <a:pt x="876878" y="45301"/>
                </a:cubicBezTo>
                <a:cubicBezTo>
                  <a:pt x="875820" y="46475"/>
                  <a:pt x="874293" y="47591"/>
                  <a:pt x="872296" y="48649"/>
                </a:cubicBezTo>
                <a:cubicBezTo>
                  <a:pt x="870299" y="49706"/>
                  <a:pt x="868713" y="50235"/>
                  <a:pt x="867538" y="50235"/>
                </a:cubicBezTo>
                <a:cubicBezTo>
                  <a:pt x="866364" y="50235"/>
                  <a:pt x="865248" y="50470"/>
                  <a:pt x="864190" y="50939"/>
                </a:cubicBezTo>
                <a:cubicBezTo>
                  <a:pt x="863133" y="51409"/>
                  <a:pt x="862076" y="51644"/>
                  <a:pt x="861019" y="51644"/>
                </a:cubicBezTo>
                <a:cubicBezTo>
                  <a:pt x="859961" y="51644"/>
                  <a:pt x="858258" y="52173"/>
                  <a:pt x="855908" y="53230"/>
                </a:cubicBezTo>
                <a:cubicBezTo>
                  <a:pt x="853559" y="54287"/>
                  <a:pt x="851151" y="55169"/>
                  <a:pt x="848684" y="55873"/>
                </a:cubicBezTo>
                <a:cubicBezTo>
                  <a:pt x="846217" y="56578"/>
                  <a:pt x="844690" y="56931"/>
                  <a:pt x="844102" y="56931"/>
                </a:cubicBezTo>
                <a:cubicBezTo>
                  <a:pt x="843515" y="56931"/>
                  <a:pt x="841929" y="57753"/>
                  <a:pt x="839344" y="59398"/>
                </a:cubicBezTo>
                <a:cubicBezTo>
                  <a:pt x="836760" y="61042"/>
                  <a:pt x="834175" y="62276"/>
                  <a:pt x="831591" y="63098"/>
                </a:cubicBezTo>
                <a:cubicBezTo>
                  <a:pt x="829007" y="63920"/>
                  <a:pt x="826246" y="64332"/>
                  <a:pt x="823309" y="64332"/>
                </a:cubicBezTo>
                <a:cubicBezTo>
                  <a:pt x="820372" y="64332"/>
                  <a:pt x="817905" y="64743"/>
                  <a:pt x="815908" y="65565"/>
                </a:cubicBezTo>
                <a:cubicBezTo>
                  <a:pt x="813911" y="66387"/>
                  <a:pt x="812501" y="66799"/>
                  <a:pt x="811679" y="66799"/>
                </a:cubicBezTo>
                <a:cubicBezTo>
                  <a:pt x="810857" y="66799"/>
                  <a:pt x="810093" y="66975"/>
                  <a:pt x="809388" y="67327"/>
                </a:cubicBezTo>
                <a:cubicBezTo>
                  <a:pt x="808683" y="67680"/>
                  <a:pt x="806686" y="68208"/>
                  <a:pt x="803397" y="68913"/>
                </a:cubicBezTo>
                <a:cubicBezTo>
                  <a:pt x="800108" y="69618"/>
                  <a:pt x="796466" y="70323"/>
                  <a:pt x="792472" y="71028"/>
                </a:cubicBezTo>
                <a:cubicBezTo>
                  <a:pt x="788478" y="71733"/>
                  <a:pt x="786246" y="72085"/>
                  <a:pt x="785776" y="72085"/>
                </a:cubicBezTo>
                <a:cubicBezTo>
                  <a:pt x="785306" y="72085"/>
                  <a:pt x="783485" y="72731"/>
                  <a:pt x="780313" y="74023"/>
                </a:cubicBezTo>
                <a:cubicBezTo>
                  <a:pt x="777141" y="75316"/>
                  <a:pt x="774557" y="76373"/>
                  <a:pt x="772560" y="77195"/>
                </a:cubicBezTo>
                <a:cubicBezTo>
                  <a:pt x="770563" y="78017"/>
                  <a:pt x="769564" y="78429"/>
                  <a:pt x="769564" y="78429"/>
                </a:cubicBezTo>
                <a:cubicBezTo>
                  <a:pt x="769564" y="78429"/>
                  <a:pt x="768624" y="78429"/>
                  <a:pt x="766745" y="78429"/>
                </a:cubicBezTo>
                <a:cubicBezTo>
                  <a:pt x="764865" y="78429"/>
                  <a:pt x="763279" y="78076"/>
                  <a:pt x="761987" y="77371"/>
                </a:cubicBezTo>
                <a:cubicBezTo>
                  <a:pt x="760695" y="76666"/>
                  <a:pt x="759579" y="75668"/>
                  <a:pt x="758639" y="74376"/>
                </a:cubicBezTo>
                <a:cubicBezTo>
                  <a:pt x="757699" y="73083"/>
                  <a:pt x="757171" y="71615"/>
                  <a:pt x="757053" y="69970"/>
                </a:cubicBezTo>
                <a:cubicBezTo>
                  <a:pt x="756936" y="68326"/>
                  <a:pt x="757112" y="67034"/>
                  <a:pt x="757582" y="66094"/>
                </a:cubicBezTo>
                <a:cubicBezTo>
                  <a:pt x="758052" y="65154"/>
                  <a:pt x="758933" y="64097"/>
                  <a:pt x="760225" y="62922"/>
                </a:cubicBezTo>
                <a:cubicBezTo>
                  <a:pt x="761517" y="61747"/>
                  <a:pt x="762809" y="61042"/>
                  <a:pt x="764102" y="60807"/>
                </a:cubicBezTo>
                <a:cubicBezTo>
                  <a:pt x="765394" y="60572"/>
                  <a:pt x="768448" y="59574"/>
                  <a:pt x="773265" y="57812"/>
                </a:cubicBezTo>
                <a:cubicBezTo>
                  <a:pt x="778081" y="56050"/>
                  <a:pt x="784014" y="54699"/>
                  <a:pt x="791062" y="53759"/>
                </a:cubicBezTo>
                <a:cubicBezTo>
                  <a:pt x="798111" y="52819"/>
                  <a:pt x="802516" y="52055"/>
                  <a:pt x="804278" y="51468"/>
                </a:cubicBezTo>
                <a:cubicBezTo>
                  <a:pt x="806040" y="50881"/>
                  <a:pt x="808272" y="49941"/>
                  <a:pt x="810974" y="48649"/>
                </a:cubicBezTo>
                <a:cubicBezTo>
                  <a:pt x="813676" y="47356"/>
                  <a:pt x="816554" y="46652"/>
                  <a:pt x="819609" y="46534"/>
                </a:cubicBezTo>
                <a:cubicBezTo>
                  <a:pt x="822663" y="46417"/>
                  <a:pt x="825247" y="46005"/>
                  <a:pt x="827362" y="45301"/>
                </a:cubicBezTo>
                <a:cubicBezTo>
                  <a:pt x="829476" y="44596"/>
                  <a:pt x="831708" y="43480"/>
                  <a:pt x="834058" y="41953"/>
                </a:cubicBezTo>
                <a:cubicBezTo>
                  <a:pt x="836408" y="40425"/>
                  <a:pt x="838816" y="39427"/>
                  <a:pt x="841283" y="38957"/>
                </a:cubicBezTo>
                <a:cubicBezTo>
                  <a:pt x="843750" y="38487"/>
                  <a:pt x="845864" y="37900"/>
                  <a:pt x="847626" y="37195"/>
                </a:cubicBezTo>
                <a:cubicBezTo>
                  <a:pt x="849389" y="36490"/>
                  <a:pt x="850974" y="35785"/>
                  <a:pt x="852384" y="35080"/>
                </a:cubicBezTo>
                <a:cubicBezTo>
                  <a:pt x="853794" y="34375"/>
                  <a:pt x="855262" y="33964"/>
                  <a:pt x="856789" y="33847"/>
                </a:cubicBezTo>
                <a:cubicBezTo>
                  <a:pt x="858317" y="33729"/>
                  <a:pt x="859256" y="33553"/>
                  <a:pt x="859609" y="33318"/>
                </a:cubicBezTo>
                <a:cubicBezTo>
                  <a:pt x="859961" y="33083"/>
                  <a:pt x="860901" y="32848"/>
                  <a:pt x="862428" y="32613"/>
                </a:cubicBezTo>
                <a:cubicBezTo>
                  <a:pt x="863955" y="32378"/>
                  <a:pt x="864895" y="32085"/>
                  <a:pt x="865248" y="31732"/>
                </a:cubicBezTo>
                <a:cubicBezTo>
                  <a:pt x="865600" y="31380"/>
                  <a:pt x="867010" y="31204"/>
                  <a:pt x="869477" y="31204"/>
                </a:cubicBezTo>
                <a:close/>
                <a:moveTo>
                  <a:pt x="1509657" y="31027"/>
                </a:moveTo>
                <a:cubicBezTo>
                  <a:pt x="1511301" y="30910"/>
                  <a:pt x="1512594" y="31086"/>
                  <a:pt x="1513533" y="31556"/>
                </a:cubicBezTo>
                <a:cubicBezTo>
                  <a:pt x="1514473" y="32026"/>
                  <a:pt x="1515530" y="32907"/>
                  <a:pt x="1516705" y="34199"/>
                </a:cubicBezTo>
                <a:cubicBezTo>
                  <a:pt x="1517880" y="35491"/>
                  <a:pt x="1518585" y="37019"/>
                  <a:pt x="1518820" y="38781"/>
                </a:cubicBezTo>
                <a:cubicBezTo>
                  <a:pt x="1519055" y="40543"/>
                  <a:pt x="1519348" y="41600"/>
                  <a:pt x="1519701" y="41953"/>
                </a:cubicBezTo>
                <a:cubicBezTo>
                  <a:pt x="1520053" y="42305"/>
                  <a:pt x="1520288" y="43480"/>
                  <a:pt x="1520406" y="45477"/>
                </a:cubicBezTo>
                <a:cubicBezTo>
                  <a:pt x="1520523" y="47474"/>
                  <a:pt x="1520758" y="48649"/>
                  <a:pt x="1521111" y="49001"/>
                </a:cubicBezTo>
                <a:cubicBezTo>
                  <a:pt x="1521463" y="49354"/>
                  <a:pt x="1521698" y="50998"/>
                  <a:pt x="1521815" y="53935"/>
                </a:cubicBezTo>
                <a:cubicBezTo>
                  <a:pt x="1521933" y="56872"/>
                  <a:pt x="1522168" y="58517"/>
                  <a:pt x="1522520" y="58869"/>
                </a:cubicBezTo>
                <a:cubicBezTo>
                  <a:pt x="1522873" y="59221"/>
                  <a:pt x="1523108" y="62041"/>
                  <a:pt x="1523225" y="67327"/>
                </a:cubicBezTo>
                <a:cubicBezTo>
                  <a:pt x="1523343" y="72614"/>
                  <a:pt x="1523578" y="75433"/>
                  <a:pt x="1523930" y="75785"/>
                </a:cubicBezTo>
                <a:cubicBezTo>
                  <a:pt x="1524282" y="76138"/>
                  <a:pt x="1524517" y="82951"/>
                  <a:pt x="1524635" y="96226"/>
                </a:cubicBezTo>
                <a:cubicBezTo>
                  <a:pt x="1524752" y="109501"/>
                  <a:pt x="1524987" y="116314"/>
                  <a:pt x="1525340" y="116667"/>
                </a:cubicBezTo>
                <a:cubicBezTo>
                  <a:pt x="1525692" y="117019"/>
                  <a:pt x="1525927" y="121659"/>
                  <a:pt x="1526045" y="130588"/>
                </a:cubicBezTo>
                <a:cubicBezTo>
                  <a:pt x="1526162" y="139516"/>
                  <a:pt x="1526397" y="144215"/>
                  <a:pt x="1526749" y="144685"/>
                </a:cubicBezTo>
                <a:cubicBezTo>
                  <a:pt x="1527102" y="145154"/>
                  <a:pt x="1527337" y="146329"/>
                  <a:pt x="1527454" y="148209"/>
                </a:cubicBezTo>
                <a:lnTo>
                  <a:pt x="1527521" y="148540"/>
                </a:lnTo>
                <a:lnTo>
                  <a:pt x="1527807" y="148209"/>
                </a:lnTo>
                <a:cubicBezTo>
                  <a:pt x="1529569" y="146564"/>
                  <a:pt x="1531096" y="145624"/>
                  <a:pt x="1532388" y="145389"/>
                </a:cubicBezTo>
                <a:cubicBezTo>
                  <a:pt x="1533680" y="145154"/>
                  <a:pt x="1534385" y="144919"/>
                  <a:pt x="1534503" y="144685"/>
                </a:cubicBezTo>
                <a:cubicBezTo>
                  <a:pt x="1534620" y="144450"/>
                  <a:pt x="1535912" y="144097"/>
                  <a:pt x="1538379" y="143627"/>
                </a:cubicBezTo>
                <a:cubicBezTo>
                  <a:pt x="1540846" y="143157"/>
                  <a:pt x="1543078" y="142394"/>
                  <a:pt x="1545076" y="141336"/>
                </a:cubicBezTo>
                <a:cubicBezTo>
                  <a:pt x="1547073" y="140279"/>
                  <a:pt x="1548835" y="139692"/>
                  <a:pt x="1550362" y="139574"/>
                </a:cubicBezTo>
                <a:cubicBezTo>
                  <a:pt x="1551889" y="139457"/>
                  <a:pt x="1553710" y="138987"/>
                  <a:pt x="1555824" y="138165"/>
                </a:cubicBezTo>
                <a:cubicBezTo>
                  <a:pt x="1557939" y="137342"/>
                  <a:pt x="1559995" y="136872"/>
                  <a:pt x="1561992" y="136755"/>
                </a:cubicBezTo>
                <a:cubicBezTo>
                  <a:pt x="1563989" y="136637"/>
                  <a:pt x="1565692" y="136168"/>
                  <a:pt x="1567102" y="135345"/>
                </a:cubicBezTo>
                <a:cubicBezTo>
                  <a:pt x="1568512" y="134523"/>
                  <a:pt x="1570450" y="134053"/>
                  <a:pt x="1572917" y="133936"/>
                </a:cubicBezTo>
                <a:cubicBezTo>
                  <a:pt x="1575384" y="133818"/>
                  <a:pt x="1576794" y="133583"/>
                  <a:pt x="1577146" y="133231"/>
                </a:cubicBezTo>
                <a:cubicBezTo>
                  <a:pt x="1577499" y="132878"/>
                  <a:pt x="1578438" y="132643"/>
                  <a:pt x="1579966" y="132526"/>
                </a:cubicBezTo>
                <a:cubicBezTo>
                  <a:pt x="1581493" y="132408"/>
                  <a:pt x="1582433" y="132173"/>
                  <a:pt x="1582785" y="131821"/>
                </a:cubicBezTo>
                <a:cubicBezTo>
                  <a:pt x="1583137" y="131469"/>
                  <a:pt x="1585781" y="131234"/>
                  <a:pt x="1590714" y="131116"/>
                </a:cubicBezTo>
                <a:cubicBezTo>
                  <a:pt x="1595648" y="130999"/>
                  <a:pt x="1598762" y="131292"/>
                  <a:pt x="1600054" y="131997"/>
                </a:cubicBezTo>
                <a:cubicBezTo>
                  <a:pt x="1601346" y="132702"/>
                  <a:pt x="1602462" y="133701"/>
                  <a:pt x="1603402" y="134993"/>
                </a:cubicBezTo>
                <a:cubicBezTo>
                  <a:pt x="1604342" y="136285"/>
                  <a:pt x="1604812" y="137930"/>
                  <a:pt x="1604812" y="139927"/>
                </a:cubicBezTo>
                <a:cubicBezTo>
                  <a:pt x="1604812" y="141924"/>
                  <a:pt x="1604518" y="143392"/>
                  <a:pt x="1603930" y="144332"/>
                </a:cubicBezTo>
                <a:cubicBezTo>
                  <a:pt x="1603343" y="145272"/>
                  <a:pt x="1602227" y="146270"/>
                  <a:pt x="1600582" y="147328"/>
                </a:cubicBezTo>
                <a:cubicBezTo>
                  <a:pt x="1598938" y="148385"/>
                  <a:pt x="1596588" y="148914"/>
                  <a:pt x="1593534" y="148914"/>
                </a:cubicBezTo>
                <a:cubicBezTo>
                  <a:pt x="1590480" y="148914"/>
                  <a:pt x="1588600" y="149149"/>
                  <a:pt x="1587895" y="149618"/>
                </a:cubicBezTo>
                <a:cubicBezTo>
                  <a:pt x="1587190" y="150088"/>
                  <a:pt x="1586251" y="150323"/>
                  <a:pt x="1585076" y="150323"/>
                </a:cubicBezTo>
                <a:cubicBezTo>
                  <a:pt x="1583901" y="150323"/>
                  <a:pt x="1582961" y="150558"/>
                  <a:pt x="1582256" y="151028"/>
                </a:cubicBezTo>
                <a:cubicBezTo>
                  <a:pt x="1581552" y="151498"/>
                  <a:pt x="1580024" y="151733"/>
                  <a:pt x="1577675" y="151733"/>
                </a:cubicBezTo>
                <a:cubicBezTo>
                  <a:pt x="1575325" y="151733"/>
                  <a:pt x="1573269" y="152203"/>
                  <a:pt x="1571507" y="153143"/>
                </a:cubicBezTo>
                <a:cubicBezTo>
                  <a:pt x="1569745" y="154083"/>
                  <a:pt x="1567983" y="154552"/>
                  <a:pt x="1566221" y="154552"/>
                </a:cubicBezTo>
                <a:cubicBezTo>
                  <a:pt x="1564459" y="154552"/>
                  <a:pt x="1562344" y="155022"/>
                  <a:pt x="1559877" y="155962"/>
                </a:cubicBezTo>
                <a:cubicBezTo>
                  <a:pt x="1557410" y="156902"/>
                  <a:pt x="1555648" y="157372"/>
                  <a:pt x="1554591" y="157372"/>
                </a:cubicBezTo>
                <a:cubicBezTo>
                  <a:pt x="1553534" y="157372"/>
                  <a:pt x="1552888" y="157489"/>
                  <a:pt x="1552653" y="157724"/>
                </a:cubicBezTo>
                <a:cubicBezTo>
                  <a:pt x="1552418" y="157959"/>
                  <a:pt x="1550832" y="158664"/>
                  <a:pt x="1547895" y="159839"/>
                </a:cubicBezTo>
                <a:cubicBezTo>
                  <a:pt x="1544958" y="161014"/>
                  <a:pt x="1543078" y="161601"/>
                  <a:pt x="1542256" y="161601"/>
                </a:cubicBezTo>
                <a:cubicBezTo>
                  <a:pt x="1541434" y="161601"/>
                  <a:pt x="1540200" y="162071"/>
                  <a:pt x="1538556" y="163011"/>
                </a:cubicBezTo>
                <a:cubicBezTo>
                  <a:pt x="1536911" y="163950"/>
                  <a:pt x="1536089" y="164420"/>
                  <a:pt x="1536089" y="164420"/>
                </a:cubicBezTo>
                <a:cubicBezTo>
                  <a:pt x="1536089" y="164420"/>
                  <a:pt x="1535208" y="164420"/>
                  <a:pt x="1533445" y="164420"/>
                </a:cubicBezTo>
                <a:cubicBezTo>
                  <a:pt x="1531683" y="164420"/>
                  <a:pt x="1530156" y="164068"/>
                  <a:pt x="1528864" y="163363"/>
                </a:cubicBezTo>
                <a:lnTo>
                  <a:pt x="1528661" y="163181"/>
                </a:lnTo>
                <a:lnTo>
                  <a:pt x="1528754" y="168749"/>
                </a:lnTo>
                <a:cubicBezTo>
                  <a:pt x="1528798" y="172412"/>
                  <a:pt x="1528835" y="176667"/>
                  <a:pt x="1528864" y="181513"/>
                </a:cubicBezTo>
                <a:cubicBezTo>
                  <a:pt x="1528981" y="200896"/>
                  <a:pt x="1529216" y="210764"/>
                  <a:pt x="1529569" y="211117"/>
                </a:cubicBezTo>
                <a:cubicBezTo>
                  <a:pt x="1529921" y="211469"/>
                  <a:pt x="1530097" y="221337"/>
                  <a:pt x="1530097" y="240720"/>
                </a:cubicBezTo>
                <a:cubicBezTo>
                  <a:pt x="1530097" y="245566"/>
                  <a:pt x="1530079" y="249836"/>
                  <a:pt x="1530042" y="253529"/>
                </a:cubicBezTo>
                <a:lnTo>
                  <a:pt x="1529892" y="262059"/>
                </a:lnTo>
                <a:lnTo>
                  <a:pt x="1540053" y="261954"/>
                </a:lnTo>
                <a:cubicBezTo>
                  <a:pt x="1545810" y="261836"/>
                  <a:pt x="1548776" y="261690"/>
                  <a:pt x="1548952" y="261513"/>
                </a:cubicBezTo>
                <a:cubicBezTo>
                  <a:pt x="1549305" y="261161"/>
                  <a:pt x="1552535" y="260926"/>
                  <a:pt x="1558644" y="260809"/>
                </a:cubicBezTo>
                <a:cubicBezTo>
                  <a:pt x="1564753" y="260691"/>
                  <a:pt x="1568042" y="260456"/>
                  <a:pt x="1568512" y="260104"/>
                </a:cubicBezTo>
                <a:cubicBezTo>
                  <a:pt x="1568982" y="259751"/>
                  <a:pt x="1579437" y="259516"/>
                  <a:pt x="1599878" y="259399"/>
                </a:cubicBezTo>
                <a:cubicBezTo>
                  <a:pt x="1620318" y="259281"/>
                  <a:pt x="1630832" y="259399"/>
                  <a:pt x="1631420" y="259751"/>
                </a:cubicBezTo>
                <a:cubicBezTo>
                  <a:pt x="1632007" y="260104"/>
                  <a:pt x="1633417" y="260339"/>
                  <a:pt x="1635649" y="260456"/>
                </a:cubicBezTo>
                <a:cubicBezTo>
                  <a:pt x="1637881" y="260574"/>
                  <a:pt x="1639290" y="260809"/>
                  <a:pt x="1639878" y="261161"/>
                </a:cubicBezTo>
                <a:cubicBezTo>
                  <a:pt x="1640465" y="261513"/>
                  <a:pt x="1641581" y="261807"/>
                  <a:pt x="1643226" y="262042"/>
                </a:cubicBezTo>
                <a:cubicBezTo>
                  <a:pt x="1644870" y="262277"/>
                  <a:pt x="1646163" y="262747"/>
                  <a:pt x="1647102" y="263452"/>
                </a:cubicBezTo>
                <a:cubicBezTo>
                  <a:pt x="1648042" y="264157"/>
                  <a:pt x="1649041" y="264568"/>
                  <a:pt x="1650098" y="264685"/>
                </a:cubicBezTo>
                <a:cubicBezTo>
                  <a:pt x="1651155" y="264803"/>
                  <a:pt x="1651978" y="265038"/>
                  <a:pt x="1652565" y="265390"/>
                </a:cubicBezTo>
                <a:cubicBezTo>
                  <a:pt x="1653152" y="265742"/>
                  <a:pt x="1653857" y="265977"/>
                  <a:pt x="1654680" y="266095"/>
                </a:cubicBezTo>
                <a:cubicBezTo>
                  <a:pt x="1655502" y="266212"/>
                  <a:pt x="1656559" y="266624"/>
                  <a:pt x="1657852" y="267328"/>
                </a:cubicBezTo>
                <a:cubicBezTo>
                  <a:pt x="1659144" y="268033"/>
                  <a:pt x="1660495" y="269267"/>
                  <a:pt x="1661904" y="271029"/>
                </a:cubicBezTo>
                <a:cubicBezTo>
                  <a:pt x="1663314" y="272791"/>
                  <a:pt x="1664019" y="274671"/>
                  <a:pt x="1664019" y="276668"/>
                </a:cubicBezTo>
                <a:cubicBezTo>
                  <a:pt x="1664019" y="278665"/>
                  <a:pt x="1663725" y="280133"/>
                  <a:pt x="1663138" y="281073"/>
                </a:cubicBezTo>
                <a:cubicBezTo>
                  <a:pt x="1662551" y="282013"/>
                  <a:pt x="1661434" y="283011"/>
                  <a:pt x="1659790" y="284069"/>
                </a:cubicBezTo>
                <a:cubicBezTo>
                  <a:pt x="1658145" y="285126"/>
                  <a:pt x="1656442" y="285655"/>
                  <a:pt x="1654680" y="285655"/>
                </a:cubicBezTo>
                <a:cubicBezTo>
                  <a:pt x="1652918" y="285655"/>
                  <a:pt x="1651743" y="285478"/>
                  <a:pt x="1651155" y="285126"/>
                </a:cubicBezTo>
                <a:cubicBezTo>
                  <a:pt x="1650568" y="284773"/>
                  <a:pt x="1649863" y="284539"/>
                  <a:pt x="1649041" y="284421"/>
                </a:cubicBezTo>
                <a:cubicBezTo>
                  <a:pt x="1648219" y="284304"/>
                  <a:pt x="1647514" y="284069"/>
                  <a:pt x="1646926" y="283716"/>
                </a:cubicBezTo>
                <a:cubicBezTo>
                  <a:pt x="1646339" y="283364"/>
                  <a:pt x="1645399" y="283129"/>
                  <a:pt x="1644107" y="283011"/>
                </a:cubicBezTo>
                <a:cubicBezTo>
                  <a:pt x="1642815" y="282894"/>
                  <a:pt x="1641699" y="282541"/>
                  <a:pt x="1640759" y="281954"/>
                </a:cubicBezTo>
                <a:cubicBezTo>
                  <a:pt x="1639819" y="281367"/>
                  <a:pt x="1638586" y="280721"/>
                  <a:pt x="1637058" y="280016"/>
                </a:cubicBezTo>
                <a:cubicBezTo>
                  <a:pt x="1635531" y="279311"/>
                  <a:pt x="1633652" y="278900"/>
                  <a:pt x="1631420" y="278782"/>
                </a:cubicBezTo>
                <a:cubicBezTo>
                  <a:pt x="1629188" y="278665"/>
                  <a:pt x="1627778" y="278430"/>
                  <a:pt x="1627190" y="278077"/>
                </a:cubicBezTo>
                <a:cubicBezTo>
                  <a:pt x="1626603" y="277725"/>
                  <a:pt x="1617616" y="277490"/>
                  <a:pt x="1600230" y="277373"/>
                </a:cubicBezTo>
                <a:cubicBezTo>
                  <a:pt x="1582844" y="277255"/>
                  <a:pt x="1573740" y="277431"/>
                  <a:pt x="1572917" y="277901"/>
                </a:cubicBezTo>
                <a:cubicBezTo>
                  <a:pt x="1572095" y="278371"/>
                  <a:pt x="1568923" y="278606"/>
                  <a:pt x="1563402" y="278606"/>
                </a:cubicBezTo>
                <a:cubicBezTo>
                  <a:pt x="1557880" y="278606"/>
                  <a:pt x="1554767" y="278841"/>
                  <a:pt x="1554062" y="279311"/>
                </a:cubicBezTo>
                <a:cubicBezTo>
                  <a:pt x="1553357" y="279781"/>
                  <a:pt x="1541728" y="280016"/>
                  <a:pt x="1519172" y="280016"/>
                </a:cubicBezTo>
                <a:cubicBezTo>
                  <a:pt x="1496617" y="280016"/>
                  <a:pt x="1484928" y="280251"/>
                  <a:pt x="1484106" y="280721"/>
                </a:cubicBezTo>
                <a:cubicBezTo>
                  <a:pt x="1483284" y="281190"/>
                  <a:pt x="1480464" y="281425"/>
                  <a:pt x="1475648" y="281425"/>
                </a:cubicBezTo>
                <a:cubicBezTo>
                  <a:pt x="1470831" y="281425"/>
                  <a:pt x="1468012" y="281660"/>
                  <a:pt x="1467190" y="282130"/>
                </a:cubicBezTo>
                <a:cubicBezTo>
                  <a:pt x="1466367" y="282600"/>
                  <a:pt x="1464723" y="282835"/>
                  <a:pt x="1462256" y="282835"/>
                </a:cubicBezTo>
                <a:cubicBezTo>
                  <a:pt x="1459789" y="282835"/>
                  <a:pt x="1458144" y="283070"/>
                  <a:pt x="1457322" y="283540"/>
                </a:cubicBezTo>
                <a:cubicBezTo>
                  <a:pt x="1456499" y="284010"/>
                  <a:pt x="1454502" y="284245"/>
                  <a:pt x="1451330" y="284245"/>
                </a:cubicBezTo>
                <a:cubicBezTo>
                  <a:pt x="1448159" y="284245"/>
                  <a:pt x="1446220" y="284480"/>
                  <a:pt x="1445515" y="284950"/>
                </a:cubicBezTo>
                <a:cubicBezTo>
                  <a:pt x="1444811" y="285420"/>
                  <a:pt x="1443401" y="285655"/>
                  <a:pt x="1441286" y="285655"/>
                </a:cubicBezTo>
                <a:cubicBezTo>
                  <a:pt x="1439172" y="285655"/>
                  <a:pt x="1437762" y="285889"/>
                  <a:pt x="1437057" y="286359"/>
                </a:cubicBezTo>
                <a:cubicBezTo>
                  <a:pt x="1436352" y="286829"/>
                  <a:pt x="1435647" y="287064"/>
                  <a:pt x="1434943" y="287064"/>
                </a:cubicBezTo>
                <a:cubicBezTo>
                  <a:pt x="1434238" y="287064"/>
                  <a:pt x="1433533" y="287299"/>
                  <a:pt x="1432828" y="287769"/>
                </a:cubicBezTo>
                <a:cubicBezTo>
                  <a:pt x="1432123" y="288239"/>
                  <a:pt x="1430596" y="288474"/>
                  <a:pt x="1428247" y="288474"/>
                </a:cubicBezTo>
                <a:cubicBezTo>
                  <a:pt x="1425897" y="288474"/>
                  <a:pt x="1424311" y="288709"/>
                  <a:pt x="1423489" y="289179"/>
                </a:cubicBezTo>
                <a:cubicBezTo>
                  <a:pt x="1422666" y="289649"/>
                  <a:pt x="1422255" y="289884"/>
                  <a:pt x="1422255" y="289884"/>
                </a:cubicBezTo>
                <a:cubicBezTo>
                  <a:pt x="1422255" y="289884"/>
                  <a:pt x="1418496" y="289884"/>
                  <a:pt x="1410978" y="289884"/>
                </a:cubicBezTo>
                <a:cubicBezTo>
                  <a:pt x="1403459" y="289884"/>
                  <a:pt x="1399054" y="289531"/>
                  <a:pt x="1397762" y="288826"/>
                </a:cubicBezTo>
                <a:cubicBezTo>
                  <a:pt x="1396470" y="288122"/>
                  <a:pt x="1395354" y="287123"/>
                  <a:pt x="1394414" y="285831"/>
                </a:cubicBezTo>
                <a:cubicBezTo>
                  <a:pt x="1393474" y="284539"/>
                  <a:pt x="1392945" y="283070"/>
                  <a:pt x="1392828" y="281425"/>
                </a:cubicBezTo>
                <a:cubicBezTo>
                  <a:pt x="1392710" y="279781"/>
                  <a:pt x="1393004" y="278312"/>
                  <a:pt x="1393709" y="277020"/>
                </a:cubicBezTo>
                <a:cubicBezTo>
                  <a:pt x="1394414" y="275728"/>
                  <a:pt x="1395412" y="274612"/>
                  <a:pt x="1396705" y="273672"/>
                </a:cubicBezTo>
                <a:cubicBezTo>
                  <a:pt x="1397997" y="272732"/>
                  <a:pt x="1401932" y="272204"/>
                  <a:pt x="1408511" y="272086"/>
                </a:cubicBezTo>
                <a:cubicBezTo>
                  <a:pt x="1415089" y="271969"/>
                  <a:pt x="1418614" y="271734"/>
                  <a:pt x="1419084" y="271381"/>
                </a:cubicBezTo>
                <a:cubicBezTo>
                  <a:pt x="1419554" y="271029"/>
                  <a:pt x="1421022" y="270794"/>
                  <a:pt x="1423489" y="270676"/>
                </a:cubicBezTo>
                <a:cubicBezTo>
                  <a:pt x="1425956" y="270559"/>
                  <a:pt x="1427248" y="270383"/>
                  <a:pt x="1427366" y="270148"/>
                </a:cubicBezTo>
                <a:cubicBezTo>
                  <a:pt x="1427483" y="269913"/>
                  <a:pt x="1428188" y="269678"/>
                  <a:pt x="1429480" y="269443"/>
                </a:cubicBezTo>
                <a:cubicBezTo>
                  <a:pt x="1430772" y="269208"/>
                  <a:pt x="1431595" y="268914"/>
                  <a:pt x="1431947" y="268562"/>
                </a:cubicBezTo>
                <a:cubicBezTo>
                  <a:pt x="1432299" y="268209"/>
                  <a:pt x="1433709" y="267975"/>
                  <a:pt x="1436176" y="267857"/>
                </a:cubicBezTo>
                <a:cubicBezTo>
                  <a:pt x="1438643" y="267740"/>
                  <a:pt x="1440053" y="267505"/>
                  <a:pt x="1440405" y="267152"/>
                </a:cubicBezTo>
                <a:cubicBezTo>
                  <a:pt x="1440758" y="266800"/>
                  <a:pt x="1442813" y="266565"/>
                  <a:pt x="1446573" y="266447"/>
                </a:cubicBezTo>
                <a:cubicBezTo>
                  <a:pt x="1450332" y="266330"/>
                  <a:pt x="1452446" y="266095"/>
                  <a:pt x="1452916" y="265742"/>
                </a:cubicBezTo>
                <a:cubicBezTo>
                  <a:pt x="1453386" y="265390"/>
                  <a:pt x="1455031" y="265155"/>
                  <a:pt x="1457850" y="265038"/>
                </a:cubicBezTo>
                <a:cubicBezTo>
                  <a:pt x="1460670" y="264920"/>
                  <a:pt x="1462314" y="264685"/>
                  <a:pt x="1462784" y="264333"/>
                </a:cubicBezTo>
                <a:cubicBezTo>
                  <a:pt x="1463254" y="263980"/>
                  <a:pt x="1466074" y="263745"/>
                  <a:pt x="1471242" y="263628"/>
                </a:cubicBezTo>
                <a:cubicBezTo>
                  <a:pt x="1476411" y="263510"/>
                  <a:pt x="1479231" y="263276"/>
                  <a:pt x="1479701" y="262923"/>
                </a:cubicBezTo>
                <a:cubicBezTo>
                  <a:pt x="1479936" y="262747"/>
                  <a:pt x="1482946" y="262600"/>
                  <a:pt x="1488731" y="262483"/>
                </a:cubicBezTo>
                <a:lnTo>
                  <a:pt x="1510043" y="262263"/>
                </a:lnTo>
                <a:lnTo>
                  <a:pt x="1508952" y="260809"/>
                </a:lnTo>
                <a:cubicBezTo>
                  <a:pt x="1507072" y="258342"/>
                  <a:pt x="1505369" y="255522"/>
                  <a:pt x="1503842" y="252350"/>
                </a:cubicBezTo>
                <a:cubicBezTo>
                  <a:pt x="1502315" y="249179"/>
                  <a:pt x="1501492" y="246770"/>
                  <a:pt x="1501375" y="245126"/>
                </a:cubicBezTo>
                <a:cubicBezTo>
                  <a:pt x="1501257" y="243481"/>
                  <a:pt x="1501551" y="242013"/>
                  <a:pt x="1502256" y="240720"/>
                </a:cubicBezTo>
                <a:cubicBezTo>
                  <a:pt x="1502961" y="239428"/>
                  <a:pt x="1503959" y="238312"/>
                  <a:pt x="1505251" y="237372"/>
                </a:cubicBezTo>
                <a:cubicBezTo>
                  <a:pt x="1506544" y="236433"/>
                  <a:pt x="1508012" y="235904"/>
                  <a:pt x="1509657" y="235786"/>
                </a:cubicBezTo>
                <a:cubicBezTo>
                  <a:pt x="1511301" y="235669"/>
                  <a:pt x="1512182" y="232615"/>
                  <a:pt x="1512300" y="226623"/>
                </a:cubicBezTo>
                <a:cubicBezTo>
                  <a:pt x="1512418" y="220632"/>
                  <a:pt x="1512300" y="217402"/>
                  <a:pt x="1511947" y="216932"/>
                </a:cubicBezTo>
                <a:cubicBezTo>
                  <a:pt x="1511595" y="216462"/>
                  <a:pt x="1511360" y="206418"/>
                  <a:pt x="1511243" y="186799"/>
                </a:cubicBezTo>
                <a:cubicBezTo>
                  <a:pt x="1511125" y="167181"/>
                  <a:pt x="1510890" y="157137"/>
                  <a:pt x="1510538" y="156667"/>
                </a:cubicBezTo>
                <a:cubicBezTo>
                  <a:pt x="1510185" y="156197"/>
                  <a:pt x="1509951" y="155022"/>
                  <a:pt x="1509833" y="153143"/>
                </a:cubicBezTo>
                <a:cubicBezTo>
                  <a:pt x="1509716" y="151263"/>
                  <a:pt x="1509480" y="150088"/>
                  <a:pt x="1509128" y="149618"/>
                </a:cubicBezTo>
                <a:cubicBezTo>
                  <a:pt x="1508776" y="149149"/>
                  <a:pt x="1508541" y="144626"/>
                  <a:pt x="1508423" y="136050"/>
                </a:cubicBezTo>
                <a:cubicBezTo>
                  <a:pt x="1508306" y="127474"/>
                  <a:pt x="1508071" y="122952"/>
                  <a:pt x="1507718" y="122482"/>
                </a:cubicBezTo>
                <a:cubicBezTo>
                  <a:pt x="1507366" y="122012"/>
                  <a:pt x="1507131" y="115198"/>
                  <a:pt x="1507014" y="102041"/>
                </a:cubicBezTo>
                <a:cubicBezTo>
                  <a:pt x="1506896" y="88884"/>
                  <a:pt x="1506661" y="82070"/>
                  <a:pt x="1506309" y="81600"/>
                </a:cubicBezTo>
                <a:cubicBezTo>
                  <a:pt x="1505956" y="81131"/>
                  <a:pt x="1505721" y="78311"/>
                  <a:pt x="1505604" y="73142"/>
                </a:cubicBezTo>
                <a:cubicBezTo>
                  <a:pt x="1505486" y="67973"/>
                  <a:pt x="1505251" y="65154"/>
                  <a:pt x="1504899" y="64684"/>
                </a:cubicBezTo>
                <a:cubicBezTo>
                  <a:pt x="1504547" y="64214"/>
                  <a:pt x="1504312" y="62569"/>
                  <a:pt x="1504194" y="59750"/>
                </a:cubicBezTo>
                <a:cubicBezTo>
                  <a:pt x="1504077" y="56931"/>
                  <a:pt x="1503842" y="55286"/>
                  <a:pt x="1503489" y="54816"/>
                </a:cubicBezTo>
                <a:cubicBezTo>
                  <a:pt x="1503137" y="54346"/>
                  <a:pt x="1502902" y="53171"/>
                  <a:pt x="1502785" y="51292"/>
                </a:cubicBezTo>
                <a:cubicBezTo>
                  <a:pt x="1502667" y="49412"/>
                  <a:pt x="1502432" y="48238"/>
                  <a:pt x="1502080" y="47768"/>
                </a:cubicBezTo>
                <a:cubicBezTo>
                  <a:pt x="1501727" y="47298"/>
                  <a:pt x="1501492" y="45536"/>
                  <a:pt x="1501375" y="42481"/>
                </a:cubicBezTo>
                <a:cubicBezTo>
                  <a:pt x="1501257" y="39427"/>
                  <a:pt x="1501551" y="37254"/>
                  <a:pt x="1502256" y="35961"/>
                </a:cubicBezTo>
                <a:cubicBezTo>
                  <a:pt x="1502961" y="34669"/>
                  <a:pt x="1503959" y="33553"/>
                  <a:pt x="1505251" y="32613"/>
                </a:cubicBezTo>
                <a:cubicBezTo>
                  <a:pt x="1506544" y="31674"/>
                  <a:pt x="1508012" y="31145"/>
                  <a:pt x="1509657" y="31027"/>
                </a:cubicBezTo>
                <a:close/>
                <a:moveTo>
                  <a:pt x="412558" y="26975"/>
                </a:moveTo>
                <a:cubicBezTo>
                  <a:pt x="413498" y="26740"/>
                  <a:pt x="414379" y="27033"/>
                  <a:pt x="415201" y="27856"/>
                </a:cubicBezTo>
                <a:cubicBezTo>
                  <a:pt x="416023" y="28678"/>
                  <a:pt x="417374" y="29500"/>
                  <a:pt x="419254" y="30323"/>
                </a:cubicBezTo>
                <a:cubicBezTo>
                  <a:pt x="421133" y="31145"/>
                  <a:pt x="423600" y="31967"/>
                  <a:pt x="426655" y="32790"/>
                </a:cubicBezTo>
                <a:cubicBezTo>
                  <a:pt x="429709" y="33612"/>
                  <a:pt x="432646" y="34963"/>
                  <a:pt x="435465" y="36842"/>
                </a:cubicBezTo>
                <a:cubicBezTo>
                  <a:pt x="438285" y="38722"/>
                  <a:pt x="440341" y="40014"/>
                  <a:pt x="441633" y="40719"/>
                </a:cubicBezTo>
                <a:cubicBezTo>
                  <a:pt x="442925" y="41424"/>
                  <a:pt x="444217" y="42246"/>
                  <a:pt x="445509" y="43186"/>
                </a:cubicBezTo>
                <a:cubicBezTo>
                  <a:pt x="446802" y="44126"/>
                  <a:pt x="448094" y="45007"/>
                  <a:pt x="449386" y="45829"/>
                </a:cubicBezTo>
                <a:cubicBezTo>
                  <a:pt x="450678" y="46652"/>
                  <a:pt x="451794" y="47709"/>
                  <a:pt x="452734" y="49001"/>
                </a:cubicBezTo>
                <a:cubicBezTo>
                  <a:pt x="453674" y="50293"/>
                  <a:pt x="454144" y="51938"/>
                  <a:pt x="454144" y="53935"/>
                </a:cubicBezTo>
                <a:cubicBezTo>
                  <a:pt x="454144" y="55932"/>
                  <a:pt x="453850" y="57401"/>
                  <a:pt x="453263" y="58340"/>
                </a:cubicBezTo>
                <a:cubicBezTo>
                  <a:pt x="452675" y="59280"/>
                  <a:pt x="451559" y="60279"/>
                  <a:pt x="449915" y="61336"/>
                </a:cubicBezTo>
                <a:cubicBezTo>
                  <a:pt x="448270" y="62393"/>
                  <a:pt x="447448" y="62922"/>
                  <a:pt x="447448" y="62922"/>
                </a:cubicBezTo>
                <a:cubicBezTo>
                  <a:pt x="447448" y="62922"/>
                  <a:pt x="446625" y="62922"/>
                  <a:pt x="444981" y="62922"/>
                </a:cubicBezTo>
                <a:cubicBezTo>
                  <a:pt x="443336" y="62922"/>
                  <a:pt x="441574" y="62452"/>
                  <a:pt x="439694" y="61512"/>
                </a:cubicBezTo>
                <a:cubicBezTo>
                  <a:pt x="437815" y="60572"/>
                  <a:pt x="436170" y="59456"/>
                  <a:pt x="434761" y="58164"/>
                </a:cubicBezTo>
                <a:cubicBezTo>
                  <a:pt x="433351" y="56872"/>
                  <a:pt x="431354" y="54229"/>
                  <a:pt x="428769" y="50235"/>
                </a:cubicBezTo>
                <a:cubicBezTo>
                  <a:pt x="426185" y="46240"/>
                  <a:pt x="424364" y="43891"/>
                  <a:pt x="423307" y="43186"/>
                </a:cubicBezTo>
                <a:cubicBezTo>
                  <a:pt x="422249" y="42481"/>
                  <a:pt x="419900" y="40367"/>
                  <a:pt x="416258" y="36842"/>
                </a:cubicBezTo>
                <a:cubicBezTo>
                  <a:pt x="412616" y="33318"/>
                  <a:pt x="410678" y="31086"/>
                  <a:pt x="410443" y="30146"/>
                </a:cubicBezTo>
                <a:cubicBezTo>
                  <a:pt x="410208" y="29207"/>
                  <a:pt x="410267" y="28502"/>
                  <a:pt x="410619" y="28032"/>
                </a:cubicBezTo>
                <a:cubicBezTo>
                  <a:pt x="410972" y="27562"/>
                  <a:pt x="411618" y="27210"/>
                  <a:pt x="412558" y="26975"/>
                </a:cubicBezTo>
                <a:close/>
                <a:moveTo>
                  <a:pt x="167622" y="12701"/>
                </a:moveTo>
                <a:cubicBezTo>
                  <a:pt x="169267" y="12584"/>
                  <a:pt x="170559" y="12760"/>
                  <a:pt x="171499" y="13230"/>
                </a:cubicBezTo>
                <a:cubicBezTo>
                  <a:pt x="172439" y="13700"/>
                  <a:pt x="173320" y="14346"/>
                  <a:pt x="174142" y="15168"/>
                </a:cubicBezTo>
                <a:cubicBezTo>
                  <a:pt x="174965" y="15991"/>
                  <a:pt x="175846" y="17400"/>
                  <a:pt x="176785" y="19397"/>
                </a:cubicBezTo>
                <a:cubicBezTo>
                  <a:pt x="177725" y="21394"/>
                  <a:pt x="178254" y="25917"/>
                  <a:pt x="178371" y="32966"/>
                </a:cubicBezTo>
                <a:cubicBezTo>
                  <a:pt x="178489" y="40014"/>
                  <a:pt x="178078" y="45653"/>
                  <a:pt x="177138" y="49882"/>
                </a:cubicBezTo>
                <a:lnTo>
                  <a:pt x="176147" y="52959"/>
                </a:lnTo>
                <a:lnTo>
                  <a:pt x="177138" y="52878"/>
                </a:lnTo>
                <a:cubicBezTo>
                  <a:pt x="178313" y="52525"/>
                  <a:pt x="180368" y="52290"/>
                  <a:pt x="183305" y="52173"/>
                </a:cubicBezTo>
                <a:cubicBezTo>
                  <a:pt x="186242" y="52055"/>
                  <a:pt x="187946" y="51821"/>
                  <a:pt x="188415" y="51468"/>
                </a:cubicBezTo>
                <a:cubicBezTo>
                  <a:pt x="188885" y="51116"/>
                  <a:pt x="189884" y="50881"/>
                  <a:pt x="191411" y="50763"/>
                </a:cubicBezTo>
                <a:cubicBezTo>
                  <a:pt x="192938" y="50646"/>
                  <a:pt x="193878" y="50411"/>
                  <a:pt x="194230" y="50058"/>
                </a:cubicBezTo>
                <a:cubicBezTo>
                  <a:pt x="194583" y="49706"/>
                  <a:pt x="195993" y="49471"/>
                  <a:pt x="198460" y="49354"/>
                </a:cubicBezTo>
                <a:cubicBezTo>
                  <a:pt x="200927" y="49236"/>
                  <a:pt x="202806" y="49530"/>
                  <a:pt x="204098" y="50235"/>
                </a:cubicBezTo>
                <a:cubicBezTo>
                  <a:pt x="205391" y="50939"/>
                  <a:pt x="206507" y="51938"/>
                  <a:pt x="207446" y="53230"/>
                </a:cubicBezTo>
                <a:cubicBezTo>
                  <a:pt x="208386" y="54522"/>
                  <a:pt x="208856" y="56167"/>
                  <a:pt x="208856" y="58164"/>
                </a:cubicBezTo>
                <a:cubicBezTo>
                  <a:pt x="208856" y="60161"/>
                  <a:pt x="208562" y="61630"/>
                  <a:pt x="207975" y="62569"/>
                </a:cubicBezTo>
                <a:cubicBezTo>
                  <a:pt x="207388" y="63509"/>
                  <a:pt x="206272" y="64508"/>
                  <a:pt x="204627" y="65565"/>
                </a:cubicBezTo>
                <a:cubicBezTo>
                  <a:pt x="202982" y="66622"/>
                  <a:pt x="201866" y="67151"/>
                  <a:pt x="201279" y="67151"/>
                </a:cubicBezTo>
                <a:cubicBezTo>
                  <a:pt x="200692" y="67151"/>
                  <a:pt x="200045" y="67386"/>
                  <a:pt x="199341" y="67856"/>
                </a:cubicBezTo>
                <a:cubicBezTo>
                  <a:pt x="198636" y="68326"/>
                  <a:pt x="197579" y="68561"/>
                  <a:pt x="196169" y="68561"/>
                </a:cubicBezTo>
                <a:cubicBezTo>
                  <a:pt x="194759" y="68561"/>
                  <a:pt x="193819" y="68737"/>
                  <a:pt x="193349" y="69089"/>
                </a:cubicBezTo>
                <a:cubicBezTo>
                  <a:pt x="192880" y="69442"/>
                  <a:pt x="190471" y="69735"/>
                  <a:pt x="186125" y="69970"/>
                </a:cubicBezTo>
                <a:cubicBezTo>
                  <a:pt x="181778" y="70205"/>
                  <a:pt x="177901" y="70205"/>
                  <a:pt x="174495" y="69970"/>
                </a:cubicBezTo>
                <a:lnTo>
                  <a:pt x="170196" y="70168"/>
                </a:lnTo>
                <a:lnTo>
                  <a:pt x="169913" y="71380"/>
                </a:lnTo>
                <a:cubicBezTo>
                  <a:pt x="168856" y="76079"/>
                  <a:pt x="168269" y="78429"/>
                  <a:pt x="168151" y="78429"/>
                </a:cubicBezTo>
                <a:cubicBezTo>
                  <a:pt x="168034" y="78429"/>
                  <a:pt x="167387" y="80132"/>
                  <a:pt x="166213" y="83539"/>
                </a:cubicBezTo>
                <a:cubicBezTo>
                  <a:pt x="165038" y="86946"/>
                  <a:pt x="162923" y="91586"/>
                  <a:pt x="159869" y="97460"/>
                </a:cubicBezTo>
                <a:cubicBezTo>
                  <a:pt x="158342" y="100396"/>
                  <a:pt x="157182" y="102599"/>
                  <a:pt x="156389" y="104068"/>
                </a:cubicBezTo>
                <a:lnTo>
                  <a:pt x="155836" y="105020"/>
                </a:lnTo>
                <a:lnTo>
                  <a:pt x="163922" y="104332"/>
                </a:lnTo>
                <a:cubicBezTo>
                  <a:pt x="168034" y="104214"/>
                  <a:pt x="170559" y="103979"/>
                  <a:pt x="171499" y="103627"/>
                </a:cubicBezTo>
                <a:cubicBezTo>
                  <a:pt x="172439" y="103275"/>
                  <a:pt x="174965" y="103040"/>
                  <a:pt x="179076" y="102922"/>
                </a:cubicBezTo>
                <a:cubicBezTo>
                  <a:pt x="183188" y="102805"/>
                  <a:pt x="185302" y="102628"/>
                  <a:pt x="185420" y="102394"/>
                </a:cubicBezTo>
                <a:cubicBezTo>
                  <a:pt x="185537" y="102159"/>
                  <a:pt x="186242" y="101924"/>
                  <a:pt x="187534" y="101689"/>
                </a:cubicBezTo>
                <a:cubicBezTo>
                  <a:pt x="188827" y="101454"/>
                  <a:pt x="189649" y="101160"/>
                  <a:pt x="190001" y="100808"/>
                </a:cubicBezTo>
                <a:cubicBezTo>
                  <a:pt x="190354" y="100455"/>
                  <a:pt x="196991" y="100220"/>
                  <a:pt x="209913" y="100103"/>
                </a:cubicBezTo>
                <a:cubicBezTo>
                  <a:pt x="222836" y="99985"/>
                  <a:pt x="229943" y="100279"/>
                  <a:pt x="231235" y="100984"/>
                </a:cubicBezTo>
                <a:cubicBezTo>
                  <a:pt x="232527" y="101689"/>
                  <a:pt x="233878" y="102922"/>
                  <a:pt x="235288" y="104684"/>
                </a:cubicBezTo>
                <a:cubicBezTo>
                  <a:pt x="236698" y="106446"/>
                  <a:pt x="237403" y="110029"/>
                  <a:pt x="237403" y="115433"/>
                </a:cubicBezTo>
                <a:cubicBezTo>
                  <a:pt x="237403" y="120837"/>
                  <a:pt x="236169" y="126006"/>
                  <a:pt x="233702" y="130940"/>
                </a:cubicBezTo>
                <a:cubicBezTo>
                  <a:pt x="231235" y="135874"/>
                  <a:pt x="227652" y="140749"/>
                  <a:pt x="222953" y="145566"/>
                </a:cubicBezTo>
                <a:cubicBezTo>
                  <a:pt x="218254" y="150382"/>
                  <a:pt x="215082" y="153319"/>
                  <a:pt x="213438" y="154376"/>
                </a:cubicBezTo>
                <a:cubicBezTo>
                  <a:pt x="211793" y="155433"/>
                  <a:pt x="210677" y="155962"/>
                  <a:pt x="210090" y="155962"/>
                </a:cubicBezTo>
                <a:cubicBezTo>
                  <a:pt x="209502" y="155962"/>
                  <a:pt x="208915" y="156138"/>
                  <a:pt x="208327" y="156491"/>
                </a:cubicBezTo>
                <a:cubicBezTo>
                  <a:pt x="207740" y="156843"/>
                  <a:pt x="206742" y="157019"/>
                  <a:pt x="205332" y="157019"/>
                </a:cubicBezTo>
                <a:cubicBezTo>
                  <a:pt x="203922" y="157019"/>
                  <a:pt x="202571" y="156667"/>
                  <a:pt x="201279" y="155962"/>
                </a:cubicBezTo>
                <a:cubicBezTo>
                  <a:pt x="199987" y="155257"/>
                  <a:pt x="198871" y="154259"/>
                  <a:pt x="197931" y="152966"/>
                </a:cubicBezTo>
                <a:cubicBezTo>
                  <a:pt x="196991" y="151674"/>
                  <a:pt x="196462" y="150206"/>
                  <a:pt x="196345" y="148561"/>
                </a:cubicBezTo>
                <a:cubicBezTo>
                  <a:pt x="196228" y="146917"/>
                  <a:pt x="196521" y="145448"/>
                  <a:pt x="197226" y="144156"/>
                </a:cubicBezTo>
                <a:cubicBezTo>
                  <a:pt x="197931" y="142864"/>
                  <a:pt x="199576" y="141395"/>
                  <a:pt x="202160" y="139751"/>
                </a:cubicBezTo>
                <a:cubicBezTo>
                  <a:pt x="204744" y="138106"/>
                  <a:pt x="207329" y="136050"/>
                  <a:pt x="209913" y="133583"/>
                </a:cubicBezTo>
                <a:cubicBezTo>
                  <a:pt x="212498" y="131116"/>
                  <a:pt x="214789" y="127886"/>
                  <a:pt x="216786" y="123891"/>
                </a:cubicBezTo>
                <a:cubicBezTo>
                  <a:pt x="218783" y="119897"/>
                  <a:pt x="215846" y="117900"/>
                  <a:pt x="207975" y="117900"/>
                </a:cubicBezTo>
                <a:cubicBezTo>
                  <a:pt x="200104" y="117900"/>
                  <a:pt x="195816" y="118135"/>
                  <a:pt x="195112" y="118605"/>
                </a:cubicBezTo>
                <a:cubicBezTo>
                  <a:pt x="194407" y="119075"/>
                  <a:pt x="193702" y="119310"/>
                  <a:pt x="192997" y="119310"/>
                </a:cubicBezTo>
                <a:cubicBezTo>
                  <a:pt x="192292" y="119310"/>
                  <a:pt x="191587" y="119545"/>
                  <a:pt x="190882" y="120015"/>
                </a:cubicBezTo>
                <a:cubicBezTo>
                  <a:pt x="190178" y="120485"/>
                  <a:pt x="187828" y="120720"/>
                  <a:pt x="183834" y="120720"/>
                </a:cubicBezTo>
                <a:cubicBezTo>
                  <a:pt x="179840" y="120720"/>
                  <a:pt x="177138" y="120955"/>
                  <a:pt x="175728" y="121424"/>
                </a:cubicBezTo>
                <a:cubicBezTo>
                  <a:pt x="174318" y="121894"/>
                  <a:pt x="171558" y="122129"/>
                  <a:pt x="167446" y="122129"/>
                </a:cubicBezTo>
                <a:cubicBezTo>
                  <a:pt x="163335" y="122129"/>
                  <a:pt x="160574" y="122364"/>
                  <a:pt x="159164" y="122834"/>
                </a:cubicBezTo>
                <a:cubicBezTo>
                  <a:pt x="157754" y="123304"/>
                  <a:pt x="155229" y="123539"/>
                  <a:pt x="151587" y="123539"/>
                </a:cubicBezTo>
                <a:cubicBezTo>
                  <a:pt x="147945" y="123539"/>
                  <a:pt x="145420" y="124009"/>
                  <a:pt x="144010" y="124949"/>
                </a:cubicBezTo>
                <a:cubicBezTo>
                  <a:pt x="142600" y="125889"/>
                  <a:pt x="140603" y="126358"/>
                  <a:pt x="138019" y="126358"/>
                </a:cubicBezTo>
                <a:cubicBezTo>
                  <a:pt x="135434" y="126358"/>
                  <a:pt x="133085" y="127063"/>
                  <a:pt x="130970" y="128473"/>
                </a:cubicBezTo>
                <a:cubicBezTo>
                  <a:pt x="128856" y="129883"/>
                  <a:pt x="126682" y="130588"/>
                  <a:pt x="124450" y="130588"/>
                </a:cubicBezTo>
                <a:cubicBezTo>
                  <a:pt x="122218" y="130588"/>
                  <a:pt x="120104" y="131057"/>
                  <a:pt x="118107" y="131997"/>
                </a:cubicBezTo>
                <a:cubicBezTo>
                  <a:pt x="116110" y="132937"/>
                  <a:pt x="114935" y="133407"/>
                  <a:pt x="114582" y="133407"/>
                </a:cubicBezTo>
                <a:cubicBezTo>
                  <a:pt x="114230" y="133407"/>
                  <a:pt x="113173" y="133994"/>
                  <a:pt x="111411" y="135169"/>
                </a:cubicBezTo>
                <a:cubicBezTo>
                  <a:pt x="109648" y="136344"/>
                  <a:pt x="107358" y="137225"/>
                  <a:pt x="104538" y="137812"/>
                </a:cubicBezTo>
                <a:cubicBezTo>
                  <a:pt x="101719" y="138400"/>
                  <a:pt x="100016" y="138693"/>
                  <a:pt x="99428" y="138693"/>
                </a:cubicBezTo>
                <a:cubicBezTo>
                  <a:pt x="98841" y="138693"/>
                  <a:pt x="96785" y="139339"/>
                  <a:pt x="93261" y="140632"/>
                </a:cubicBezTo>
                <a:cubicBezTo>
                  <a:pt x="89736" y="141924"/>
                  <a:pt x="87798" y="142570"/>
                  <a:pt x="87446" y="142570"/>
                </a:cubicBezTo>
                <a:cubicBezTo>
                  <a:pt x="87093" y="142570"/>
                  <a:pt x="85390" y="143392"/>
                  <a:pt x="82336" y="145037"/>
                </a:cubicBezTo>
                <a:cubicBezTo>
                  <a:pt x="79281" y="146682"/>
                  <a:pt x="75639" y="148268"/>
                  <a:pt x="71410" y="149795"/>
                </a:cubicBezTo>
                <a:cubicBezTo>
                  <a:pt x="67181" y="151322"/>
                  <a:pt x="64891" y="152085"/>
                  <a:pt x="64538" y="152085"/>
                </a:cubicBezTo>
                <a:cubicBezTo>
                  <a:pt x="64186" y="152085"/>
                  <a:pt x="62247" y="152966"/>
                  <a:pt x="58723" y="154729"/>
                </a:cubicBezTo>
                <a:cubicBezTo>
                  <a:pt x="55199" y="156491"/>
                  <a:pt x="53143" y="157372"/>
                  <a:pt x="52556" y="157372"/>
                </a:cubicBezTo>
                <a:cubicBezTo>
                  <a:pt x="51968" y="157372"/>
                  <a:pt x="50735" y="158018"/>
                  <a:pt x="48855" y="159310"/>
                </a:cubicBezTo>
                <a:cubicBezTo>
                  <a:pt x="46976" y="160602"/>
                  <a:pt x="45860" y="161249"/>
                  <a:pt x="45507" y="161249"/>
                </a:cubicBezTo>
                <a:cubicBezTo>
                  <a:pt x="45155" y="161249"/>
                  <a:pt x="44802" y="161483"/>
                  <a:pt x="44450" y="161953"/>
                </a:cubicBezTo>
                <a:cubicBezTo>
                  <a:pt x="44097" y="162423"/>
                  <a:pt x="43099" y="163187"/>
                  <a:pt x="41454" y="164244"/>
                </a:cubicBezTo>
                <a:cubicBezTo>
                  <a:pt x="39810" y="165301"/>
                  <a:pt x="38987" y="165830"/>
                  <a:pt x="38987" y="165830"/>
                </a:cubicBezTo>
                <a:cubicBezTo>
                  <a:pt x="38987" y="165830"/>
                  <a:pt x="38341" y="165830"/>
                  <a:pt x="37049" y="165830"/>
                </a:cubicBezTo>
                <a:cubicBezTo>
                  <a:pt x="35757" y="165830"/>
                  <a:pt x="34464" y="165478"/>
                  <a:pt x="33172" y="164773"/>
                </a:cubicBezTo>
                <a:cubicBezTo>
                  <a:pt x="31880" y="164068"/>
                  <a:pt x="30764" y="163069"/>
                  <a:pt x="29824" y="161777"/>
                </a:cubicBezTo>
                <a:cubicBezTo>
                  <a:pt x="28884" y="160485"/>
                  <a:pt x="28356" y="158782"/>
                  <a:pt x="28238" y="156667"/>
                </a:cubicBezTo>
                <a:cubicBezTo>
                  <a:pt x="28121" y="154552"/>
                  <a:pt x="28297" y="153025"/>
                  <a:pt x="28767" y="152085"/>
                </a:cubicBezTo>
                <a:cubicBezTo>
                  <a:pt x="29237" y="151146"/>
                  <a:pt x="30118" y="150030"/>
                  <a:pt x="31410" y="148737"/>
                </a:cubicBezTo>
                <a:cubicBezTo>
                  <a:pt x="32702" y="147445"/>
                  <a:pt x="34347" y="146329"/>
                  <a:pt x="36344" y="145389"/>
                </a:cubicBezTo>
                <a:cubicBezTo>
                  <a:pt x="38341" y="144450"/>
                  <a:pt x="39398" y="143803"/>
                  <a:pt x="39516" y="143451"/>
                </a:cubicBezTo>
                <a:cubicBezTo>
                  <a:pt x="39633" y="143099"/>
                  <a:pt x="40397" y="142394"/>
                  <a:pt x="41807" y="141336"/>
                </a:cubicBezTo>
                <a:cubicBezTo>
                  <a:pt x="43216" y="140279"/>
                  <a:pt x="44861" y="139692"/>
                  <a:pt x="46741" y="139574"/>
                </a:cubicBezTo>
                <a:cubicBezTo>
                  <a:pt x="48620" y="139457"/>
                  <a:pt x="50617" y="138811"/>
                  <a:pt x="52732" y="137636"/>
                </a:cubicBezTo>
                <a:cubicBezTo>
                  <a:pt x="54846" y="136461"/>
                  <a:pt x="58077" y="135169"/>
                  <a:pt x="62424" y="133759"/>
                </a:cubicBezTo>
                <a:cubicBezTo>
                  <a:pt x="66770" y="132350"/>
                  <a:pt x="70294" y="130940"/>
                  <a:pt x="72996" y="129530"/>
                </a:cubicBezTo>
                <a:cubicBezTo>
                  <a:pt x="75698" y="128121"/>
                  <a:pt x="79751" y="126476"/>
                  <a:pt x="85155" y="124596"/>
                </a:cubicBezTo>
                <a:cubicBezTo>
                  <a:pt x="90559" y="122717"/>
                  <a:pt x="94905" y="121483"/>
                  <a:pt x="98195" y="120896"/>
                </a:cubicBezTo>
                <a:cubicBezTo>
                  <a:pt x="101484" y="120308"/>
                  <a:pt x="103422" y="119780"/>
                  <a:pt x="104010" y="119310"/>
                </a:cubicBezTo>
                <a:cubicBezTo>
                  <a:pt x="104597" y="118840"/>
                  <a:pt x="106947" y="117665"/>
                  <a:pt x="111058" y="115786"/>
                </a:cubicBezTo>
                <a:cubicBezTo>
                  <a:pt x="115170" y="113906"/>
                  <a:pt x="118107" y="112908"/>
                  <a:pt x="119869" y="112790"/>
                </a:cubicBezTo>
                <a:cubicBezTo>
                  <a:pt x="121631" y="112673"/>
                  <a:pt x="123511" y="111968"/>
                  <a:pt x="125508" y="110676"/>
                </a:cubicBezTo>
                <a:cubicBezTo>
                  <a:pt x="127505" y="109383"/>
                  <a:pt x="129854" y="108678"/>
                  <a:pt x="132556" y="108561"/>
                </a:cubicBezTo>
                <a:lnTo>
                  <a:pt x="134830" y="107993"/>
                </a:lnTo>
                <a:lnTo>
                  <a:pt x="135199" y="107327"/>
                </a:lnTo>
                <a:cubicBezTo>
                  <a:pt x="135904" y="106388"/>
                  <a:pt x="136315" y="105154"/>
                  <a:pt x="136433" y="103627"/>
                </a:cubicBezTo>
                <a:cubicBezTo>
                  <a:pt x="136550" y="102100"/>
                  <a:pt x="136844" y="100866"/>
                  <a:pt x="137314" y="99927"/>
                </a:cubicBezTo>
                <a:cubicBezTo>
                  <a:pt x="137784" y="98987"/>
                  <a:pt x="138430" y="98106"/>
                  <a:pt x="139252" y="97283"/>
                </a:cubicBezTo>
                <a:cubicBezTo>
                  <a:pt x="140074" y="96461"/>
                  <a:pt x="141308" y="94523"/>
                  <a:pt x="142953" y="91468"/>
                </a:cubicBezTo>
                <a:cubicBezTo>
                  <a:pt x="144597" y="88414"/>
                  <a:pt x="146301" y="84655"/>
                  <a:pt x="148063" y="80191"/>
                </a:cubicBezTo>
                <a:lnTo>
                  <a:pt x="150742" y="71453"/>
                </a:lnTo>
                <a:lnTo>
                  <a:pt x="147710" y="71733"/>
                </a:lnTo>
                <a:cubicBezTo>
                  <a:pt x="146888" y="71733"/>
                  <a:pt x="145596" y="71967"/>
                  <a:pt x="143834" y="72437"/>
                </a:cubicBezTo>
                <a:cubicBezTo>
                  <a:pt x="142072" y="72907"/>
                  <a:pt x="138900" y="73436"/>
                  <a:pt x="134318" y="74023"/>
                </a:cubicBezTo>
                <a:cubicBezTo>
                  <a:pt x="129737" y="74611"/>
                  <a:pt x="126389" y="74904"/>
                  <a:pt x="124274" y="74904"/>
                </a:cubicBezTo>
                <a:lnTo>
                  <a:pt x="117864" y="75799"/>
                </a:lnTo>
                <a:lnTo>
                  <a:pt x="118019" y="82481"/>
                </a:lnTo>
                <a:cubicBezTo>
                  <a:pt x="118136" y="85183"/>
                  <a:pt x="118283" y="86769"/>
                  <a:pt x="118459" y="87239"/>
                </a:cubicBezTo>
                <a:cubicBezTo>
                  <a:pt x="118812" y="88179"/>
                  <a:pt x="118988" y="90646"/>
                  <a:pt x="118988" y="94640"/>
                </a:cubicBezTo>
                <a:cubicBezTo>
                  <a:pt x="118988" y="98634"/>
                  <a:pt x="118694" y="101101"/>
                  <a:pt x="118107" y="102041"/>
                </a:cubicBezTo>
                <a:cubicBezTo>
                  <a:pt x="117519" y="102981"/>
                  <a:pt x="116403" y="103979"/>
                  <a:pt x="114759" y="105037"/>
                </a:cubicBezTo>
                <a:cubicBezTo>
                  <a:pt x="113114" y="106094"/>
                  <a:pt x="112292" y="106623"/>
                  <a:pt x="112292" y="106623"/>
                </a:cubicBezTo>
                <a:cubicBezTo>
                  <a:pt x="112292" y="106623"/>
                  <a:pt x="111646" y="106623"/>
                  <a:pt x="110353" y="106623"/>
                </a:cubicBezTo>
                <a:cubicBezTo>
                  <a:pt x="109061" y="106623"/>
                  <a:pt x="107769" y="106270"/>
                  <a:pt x="106477" y="105565"/>
                </a:cubicBezTo>
                <a:cubicBezTo>
                  <a:pt x="105184" y="104860"/>
                  <a:pt x="104068" y="103862"/>
                  <a:pt x="103129" y="102570"/>
                </a:cubicBezTo>
                <a:cubicBezTo>
                  <a:pt x="102189" y="101278"/>
                  <a:pt x="101660" y="94288"/>
                  <a:pt x="101543" y="81600"/>
                </a:cubicBezTo>
                <a:lnTo>
                  <a:pt x="101458" y="78490"/>
                </a:lnTo>
                <a:lnTo>
                  <a:pt x="98723" y="79662"/>
                </a:lnTo>
                <a:cubicBezTo>
                  <a:pt x="96726" y="80719"/>
                  <a:pt x="95082" y="81248"/>
                  <a:pt x="93789" y="81248"/>
                </a:cubicBezTo>
                <a:cubicBezTo>
                  <a:pt x="92497" y="81248"/>
                  <a:pt x="90500" y="81659"/>
                  <a:pt x="87798" y="82481"/>
                </a:cubicBezTo>
                <a:cubicBezTo>
                  <a:pt x="85096" y="83304"/>
                  <a:pt x="83452" y="83715"/>
                  <a:pt x="82864" y="83715"/>
                </a:cubicBezTo>
                <a:lnTo>
                  <a:pt x="80739" y="84500"/>
                </a:lnTo>
                <a:lnTo>
                  <a:pt x="80794" y="84904"/>
                </a:lnTo>
                <a:cubicBezTo>
                  <a:pt x="80882" y="86520"/>
                  <a:pt x="80926" y="88766"/>
                  <a:pt x="80926" y="91645"/>
                </a:cubicBezTo>
                <a:cubicBezTo>
                  <a:pt x="80926" y="97401"/>
                  <a:pt x="80632" y="100749"/>
                  <a:pt x="80045" y="101689"/>
                </a:cubicBezTo>
                <a:cubicBezTo>
                  <a:pt x="79457" y="102628"/>
                  <a:pt x="78341" y="103627"/>
                  <a:pt x="76697" y="104684"/>
                </a:cubicBezTo>
                <a:cubicBezTo>
                  <a:pt x="75052" y="105742"/>
                  <a:pt x="74230" y="106270"/>
                  <a:pt x="74230" y="106270"/>
                </a:cubicBezTo>
                <a:cubicBezTo>
                  <a:pt x="74230" y="106270"/>
                  <a:pt x="73584" y="106270"/>
                  <a:pt x="72291" y="106270"/>
                </a:cubicBezTo>
                <a:cubicBezTo>
                  <a:pt x="70999" y="106270"/>
                  <a:pt x="69707" y="105918"/>
                  <a:pt x="68415" y="105213"/>
                </a:cubicBezTo>
                <a:cubicBezTo>
                  <a:pt x="67123" y="104508"/>
                  <a:pt x="66007" y="103510"/>
                  <a:pt x="65067" y="102217"/>
                </a:cubicBezTo>
                <a:cubicBezTo>
                  <a:pt x="64127" y="100925"/>
                  <a:pt x="63598" y="98164"/>
                  <a:pt x="63481" y="93935"/>
                </a:cubicBezTo>
                <a:lnTo>
                  <a:pt x="63281" y="90146"/>
                </a:lnTo>
                <a:lnTo>
                  <a:pt x="62776" y="90235"/>
                </a:lnTo>
                <a:cubicBezTo>
                  <a:pt x="61954" y="90587"/>
                  <a:pt x="61249" y="90763"/>
                  <a:pt x="60661" y="90763"/>
                </a:cubicBezTo>
                <a:cubicBezTo>
                  <a:pt x="60074" y="90763"/>
                  <a:pt x="57431" y="91468"/>
                  <a:pt x="52732" y="92878"/>
                </a:cubicBezTo>
                <a:cubicBezTo>
                  <a:pt x="48033" y="94288"/>
                  <a:pt x="45390" y="94993"/>
                  <a:pt x="44802" y="94993"/>
                </a:cubicBezTo>
                <a:cubicBezTo>
                  <a:pt x="44215" y="94993"/>
                  <a:pt x="43158" y="95286"/>
                  <a:pt x="41630" y="95874"/>
                </a:cubicBezTo>
                <a:cubicBezTo>
                  <a:pt x="40103" y="96461"/>
                  <a:pt x="38694" y="96755"/>
                  <a:pt x="37401" y="96755"/>
                </a:cubicBezTo>
                <a:cubicBezTo>
                  <a:pt x="36109" y="96755"/>
                  <a:pt x="35111" y="96990"/>
                  <a:pt x="34406" y="97460"/>
                </a:cubicBezTo>
                <a:cubicBezTo>
                  <a:pt x="33701" y="97929"/>
                  <a:pt x="33348" y="98164"/>
                  <a:pt x="33348" y="98164"/>
                </a:cubicBezTo>
                <a:cubicBezTo>
                  <a:pt x="33348" y="98164"/>
                  <a:pt x="32232" y="98164"/>
                  <a:pt x="30000" y="98164"/>
                </a:cubicBezTo>
                <a:cubicBezTo>
                  <a:pt x="27768" y="98164"/>
                  <a:pt x="26006" y="97812"/>
                  <a:pt x="24714" y="97107"/>
                </a:cubicBezTo>
                <a:cubicBezTo>
                  <a:pt x="23422" y="96402"/>
                  <a:pt x="22306" y="95404"/>
                  <a:pt x="21366" y="94112"/>
                </a:cubicBezTo>
                <a:cubicBezTo>
                  <a:pt x="20426" y="92819"/>
                  <a:pt x="19898" y="91351"/>
                  <a:pt x="19780" y="89706"/>
                </a:cubicBezTo>
                <a:cubicBezTo>
                  <a:pt x="19663" y="88062"/>
                  <a:pt x="19839" y="86769"/>
                  <a:pt x="20309" y="85830"/>
                </a:cubicBezTo>
                <a:cubicBezTo>
                  <a:pt x="20779" y="84890"/>
                  <a:pt x="21660" y="83832"/>
                  <a:pt x="22952" y="82658"/>
                </a:cubicBezTo>
                <a:cubicBezTo>
                  <a:pt x="24244" y="81483"/>
                  <a:pt x="25536" y="80778"/>
                  <a:pt x="26829" y="80543"/>
                </a:cubicBezTo>
                <a:cubicBezTo>
                  <a:pt x="28121" y="80308"/>
                  <a:pt x="28943" y="80015"/>
                  <a:pt x="29296" y="79662"/>
                </a:cubicBezTo>
                <a:cubicBezTo>
                  <a:pt x="29648" y="79310"/>
                  <a:pt x="30823" y="79075"/>
                  <a:pt x="32820" y="78957"/>
                </a:cubicBezTo>
                <a:cubicBezTo>
                  <a:pt x="34817" y="78840"/>
                  <a:pt x="35992" y="78664"/>
                  <a:pt x="36344" y="78429"/>
                </a:cubicBezTo>
                <a:cubicBezTo>
                  <a:pt x="36696" y="78194"/>
                  <a:pt x="38341" y="77782"/>
                  <a:pt x="41278" y="77195"/>
                </a:cubicBezTo>
                <a:cubicBezTo>
                  <a:pt x="44215" y="76608"/>
                  <a:pt x="46976" y="75844"/>
                  <a:pt x="49560" y="74904"/>
                </a:cubicBezTo>
                <a:cubicBezTo>
                  <a:pt x="52144" y="73965"/>
                  <a:pt x="54964" y="73260"/>
                  <a:pt x="58018" y="72790"/>
                </a:cubicBezTo>
                <a:lnTo>
                  <a:pt x="61615" y="71688"/>
                </a:lnTo>
                <a:lnTo>
                  <a:pt x="61366" y="69970"/>
                </a:lnTo>
                <a:cubicBezTo>
                  <a:pt x="61014" y="68796"/>
                  <a:pt x="60779" y="64097"/>
                  <a:pt x="60661" y="55873"/>
                </a:cubicBezTo>
                <a:cubicBezTo>
                  <a:pt x="60544" y="47650"/>
                  <a:pt x="60838" y="42892"/>
                  <a:pt x="61542" y="41600"/>
                </a:cubicBezTo>
                <a:cubicBezTo>
                  <a:pt x="62247" y="40308"/>
                  <a:pt x="63246" y="39192"/>
                  <a:pt x="64538" y="38252"/>
                </a:cubicBezTo>
                <a:cubicBezTo>
                  <a:pt x="65830" y="37312"/>
                  <a:pt x="67299" y="36784"/>
                  <a:pt x="68943" y="36666"/>
                </a:cubicBezTo>
                <a:cubicBezTo>
                  <a:pt x="70588" y="36549"/>
                  <a:pt x="72056" y="36842"/>
                  <a:pt x="73349" y="37547"/>
                </a:cubicBezTo>
                <a:cubicBezTo>
                  <a:pt x="74641" y="38252"/>
                  <a:pt x="75757" y="39251"/>
                  <a:pt x="76697" y="40543"/>
                </a:cubicBezTo>
                <a:cubicBezTo>
                  <a:pt x="77637" y="41835"/>
                  <a:pt x="78165" y="45947"/>
                  <a:pt x="78283" y="52878"/>
                </a:cubicBezTo>
                <a:cubicBezTo>
                  <a:pt x="78400" y="59809"/>
                  <a:pt x="78635" y="63862"/>
                  <a:pt x="78988" y="65036"/>
                </a:cubicBezTo>
                <a:lnTo>
                  <a:pt x="79120" y="65965"/>
                </a:lnTo>
                <a:lnTo>
                  <a:pt x="84626" y="64508"/>
                </a:lnTo>
                <a:cubicBezTo>
                  <a:pt x="86388" y="63920"/>
                  <a:pt x="88033" y="63568"/>
                  <a:pt x="89560" y="63451"/>
                </a:cubicBezTo>
                <a:cubicBezTo>
                  <a:pt x="91087" y="63333"/>
                  <a:pt x="92203" y="63039"/>
                  <a:pt x="92908" y="62569"/>
                </a:cubicBezTo>
                <a:cubicBezTo>
                  <a:pt x="93613" y="62100"/>
                  <a:pt x="95140" y="61453"/>
                  <a:pt x="97490" y="60631"/>
                </a:cubicBezTo>
                <a:lnTo>
                  <a:pt x="100595" y="60079"/>
                </a:lnTo>
                <a:lnTo>
                  <a:pt x="100133" y="55169"/>
                </a:lnTo>
                <a:cubicBezTo>
                  <a:pt x="99311" y="50235"/>
                  <a:pt x="98430" y="46710"/>
                  <a:pt x="97490" y="44596"/>
                </a:cubicBezTo>
                <a:cubicBezTo>
                  <a:pt x="96550" y="42481"/>
                  <a:pt x="96021" y="40484"/>
                  <a:pt x="95904" y="38605"/>
                </a:cubicBezTo>
                <a:cubicBezTo>
                  <a:pt x="95786" y="36725"/>
                  <a:pt x="95551" y="35550"/>
                  <a:pt x="95199" y="35080"/>
                </a:cubicBezTo>
                <a:cubicBezTo>
                  <a:pt x="94847" y="34610"/>
                  <a:pt x="94612" y="33553"/>
                  <a:pt x="94494" y="31909"/>
                </a:cubicBezTo>
                <a:cubicBezTo>
                  <a:pt x="94377" y="30264"/>
                  <a:pt x="94670" y="28795"/>
                  <a:pt x="95375" y="27503"/>
                </a:cubicBezTo>
                <a:cubicBezTo>
                  <a:pt x="96080" y="26211"/>
                  <a:pt x="97079" y="25095"/>
                  <a:pt x="98371" y="24155"/>
                </a:cubicBezTo>
                <a:cubicBezTo>
                  <a:pt x="99663" y="23215"/>
                  <a:pt x="101132" y="22687"/>
                  <a:pt x="102776" y="22569"/>
                </a:cubicBezTo>
                <a:cubicBezTo>
                  <a:pt x="104421" y="22452"/>
                  <a:pt x="105889" y="22745"/>
                  <a:pt x="107182" y="23450"/>
                </a:cubicBezTo>
                <a:cubicBezTo>
                  <a:pt x="108474" y="24155"/>
                  <a:pt x="109825" y="25389"/>
                  <a:pt x="111234" y="27151"/>
                </a:cubicBezTo>
                <a:cubicBezTo>
                  <a:pt x="112644" y="28913"/>
                  <a:pt x="113408" y="31145"/>
                  <a:pt x="113525" y="33847"/>
                </a:cubicBezTo>
                <a:cubicBezTo>
                  <a:pt x="113643" y="36549"/>
                  <a:pt x="114054" y="38605"/>
                  <a:pt x="114759" y="40014"/>
                </a:cubicBezTo>
                <a:cubicBezTo>
                  <a:pt x="115463" y="41424"/>
                  <a:pt x="116110" y="44478"/>
                  <a:pt x="116697" y="49177"/>
                </a:cubicBezTo>
                <a:cubicBezTo>
                  <a:pt x="116991" y="51527"/>
                  <a:pt x="117226" y="54522"/>
                  <a:pt x="117402" y="58164"/>
                </a:cubicBezTo>
                <a:lnTo>
                  <a:pt x="117403" y="58204"/>
                </a:lnTo>
                <a:lnTo>
                  <a:pt x="124274" y="57812"/>
                </a:lnTo>
                <a:cubicBezTo>
                  <a:pt x="131088" y="57694"/>
                  <a:pt x="139017" y="56989"/>
                  <a:pt x="148063" y="55697"/>
                </a:cubicBezTo>
                <a:lnTo>
                  <a:pt x="156156" y="54860"/>
                </a:lnTo>
                <a:lnTo>
                  <a:pt x="158812" y="47591"/>
                </a:lnTo>
                <a:cubicBezTo>
                  <a:pt x="159752" y="43950"/>
                  <a:pt x="160280" y="39603"/>
                  <a:pt x="160398" y="34552"/>
                </a:cubicBezTo>
                <a:cubicBezTo>
                  <a:pt x="160515" y="29500"/>
                  <a:pt x="160398" y="26622"/>
                  <a:pt x="160045" y="25917"/>
                </a:cubicBezTo>
                <a:cubicBezTo>
                  <a:pt x="159693" y="25212"/>
                  <a:pt x="159458" y="23979"/>
                  <a:pt x="159340" y="22217"/>
                </a:cubicBezTo>
                <a:cubicBezTo>
                  <a:pt x="159223" y="20455"/>
                  <a:pt x="159517" y="18928"/>
                  <a:pt x="160221" y="17635"/>
                </a:cubicBezTo>
                <a:cubicBezTo>
                  <a:pt x="160926" y="16343"/>
                  <a:pt x="161925" y="15227"/>
                  <a:pt x="163217" y="14287"/>
                </a:cubicBezTo>
                <a:cubicBezTo>
                  <a:pt x="164509" y="13347"/>
                  <a:pt x="165978" y="12819"/>
                  <a:pt x="167622" y="12701"/>
                </a:cubicBezTo>
                <a:close/>
                <a:moveTo>
                  <a:pt x="499607" y="11292"/>
                </a:moveTo>
                <a:cubicBezTo>
                  <a:pt x="504541" y="11174"/>
                  <a:pt x="507654" y="11468"/>
                  <a:pt x="508946" y="12173"/>
                </a:cubicBezTo>
                <a:cubicBezTo>
                  <a:pt x="510238" y="12878"/>
                  <a:pt x="511354" y="13876"/>
                  <a:pt x="512294" y="15168"/>
                </a:cubicBezTo>
                <a:cubicBezTo>
                  <a:pt x="513234" y="16461"/>
                  <a:pt x="513704" y="19339"/>
                  <a:pt x="513704" y="23803"/>
                </a:cubicBezTo>
                <a:cubicBezTo>
                  <a:pt x="513704" y="28267"/>
                  <a:pt x="512999" y="31909"/>
                  <a:pt x="511589" y="34728"/>
                </a:cubicBezTo>
                <a:cubicBezTo>
                  <a:pt x="510179" y="37547"/>
                  <a:pt x="508829" y="39721"/>
                  <a:pt x="507536" y="41248"/>
                </a:cubicBezTo>
                <a:cubicBezTo>
                  <a:pt x="506244" y="42775"/>
                  <a:pt x="505539" y="43539"/>
                  <a:pt x="505422" y="43539"/>
                </a:cubicBezTo>
                <a:cubicBezTo>
                  <a:pt x="505304" y="43539"/>
                  <a:pt x="504893" y="44361"/>
                  <a:pt x="504188" y="46005"/>
                </a:cubicBezTo>
                <a:cubicBezTo>
                  <a:pt x="503483" y="47650"/>
                  <a:pt x="502191" y="49354"/>
                  <a:pt x="500312" y="51116"/>
                </a:cubicBezTo>
                <a:cubicBezTo>
                  <a:pt x="498432" y="52878"/>
                  <a:pt x="497375" y="53759"/>
                  <a:pt x="497140" y="53759"/>
                </a:cubicBezTo>
                <a:cubicBezTo>
                  <a:pt x="496905" y="53759"/>
                  <a:pt x="496494" y="54053"/>
                  <a:pt x="495906" y="54640"/>
                </a:cubicBezTo>
                <a:cubicBezTo>
                  <a:pt x="495319" y="55227"/>
                  <a:pt x="494144" y="56226"/>
                  <a:pt x="492382" y="57636"/>
                </a:cubicBezTo>
                <a:cubicBezTo>
                  <a:pt x="490620" y="59045"/>
                  <a:pt x="489621" y="59750"/>
                  <a:pt x="489386" y="59750"/>
                </a:cubicBezTo>
                <a:cubicBezTo>
                  <a:pt x="489151" y="59750"/>
                  <a:pt x="488858" y="59985"/>
                  <a:pt x="488505" y="60455"/>
                </a:cubicBezTo>
                <a:cubicBezTo>
                  <a:pt x="488153" y="60925"/>
                  <a:pt x="487154" y="61688"/>
                  <a:pt x="485510" y="62746"/>
                </a:cubicBezTo>
                <a:cubicBezTo>
                  <a:pt x="483865" y="63803"/>
                  <a:pt x="482808" y="64332"/>
                  <a:pt x="482338" y="64332"/>
                </a:cubicBezTo>
                <a:cubicBezTo>
                  <a:pt x="481868" y="64332"/>
                  <a:pt x="480928" y="65095"/>
                  <a:pt x="479519" y="66622"/>
                </a:cubicBezTo>
                <a:cubicBezTo>
                  <a:pt x="478109" y="68150"/>
                  <a:pt x="479049" y="68913"/>
                  <a:pt x="482338" y="68913"/>
                </a:cubicBezTo>
                <a:cubicBezTo>
                  <a:pt x="485627" y="68913"/>
                  <a:pt x="487742" y="68737"/>
                  <a:pt x="488682" y="68384"/>
                </a:cubicBezTo>
                <a:cubicBezTo>
                  <a:pt x="489621" y="68032"/>
                  <a:pt x="491618" y="67797"/>
                  <a:pt x="494673" y="67680"/>
                </a:cubicBezTo>
                <a:cubicBezTo>
                  <a:pt x="497727" y="67562"/>
                  <a:pt x="499489" y="67327"/>
                  <a:pt x="499959" y="66975"/>
                </a:cubicBezTo>
                <a:cubicBezTo>
                  <a:pt x="500429" y="66622"/>
                  <a:pt x="502132" y="66387"/>
                  <a:pt x="505069" y="66270"/>
                </a:cubicBezTo>
                <a:cubicBezTo>
                  <a:pt x="508006" y="66152"/>
                  <a:pt x="509651" y="65918"/>
                  <a:pt x="510003" y="65565"/>
                </a:cubicBezTo>
                <a:cubicBezTo>
                  <a:pt x="510356" y="65213"/>
                  <a:pt x="511942" y="64919"/>
                  <a:pt x="514761" y="64684"/>
                </a:cubicBezTo>
                <a:cubicBezTo>
                  <a:pt x="517580" y="64449"/>
                  <a:pt x="519695" y="63979"/>
                  <a:pt x="521105" y="63274"/>
                </a:cubicBezTo>
                <a:cubicBezTo>
                  <a:pt x="522514" y="62569"/>
                  <a:pt x="524159" y="62158"/>
                  <a:pt x="526039" y="62041"/>
                </a:cubicBezTo>
                <a:cubicBezTo>
                  <a:pt x="527918" y="61923"/>
                  <a:pt x="529093" y="61688"/>
                  <a:pt x="529563" y="61336"/>
                </a:cubicBezTo>
                <a:cubicBezTo>
                  <a:pt x="530033" y="60984"/>
                  <a:pt x="531560" y="60749"/>
                  <a:pt x="534144" y="60631"/>
                </a:cubicBezTo>
                <a:cubicBezTo>
                  <a:pt x="536729" y="60514"/>
                  <a:pt x="538667" y="60807"/>
                  <a:pt x="539959" y="61512"/>
                </a:cubicBezTo>
                <a:cubicBezTo>
                  <a:pt x="541252" y="62217"/>
                  <a:pt x="542368" y="63216"/>
                  <a:pt x="543307" y="64508"/>
                </a:cubicBezTo>
                <a:cubicBezTo>
                  <a:pt x="544247" y="65800"/>
                  <a:pt x="544717" y="67445"/>
                  <a:pt x="544717" y="69442"/>
                </a:cubicBezTo>
                <a:cubicBezTo>
                  <a:pt x="544717" y="71439"/>
                  <a:pt x="544188" y="73142"/>
                  <a:pt x="543131" y="74552"/>
                </a:cubicBezTo>
                <a:cubicBezTo>
                  <a:pt x="542074" y="75962"/>
                  <a:pt x="540723" y="77195"/>
                  <a:pt x="539078" y="78252"/>
                </a:cubicBezTo>
                <a:cubicBezTo>
                  <a:pt x="537434" y="79310"/>
                  <a:pt x="536083" y="79838"/>
                  <a:pt x="535025" y="79838"/>
                </a:cubicBezTo>
                <a:cubicBezTo>
                  <a:pt x="533968" y="79838"/>
                  <a:pt x="532500" y="80367"/>
                  <a:pt x="530620" y="81424"/>
                </a:cubicBezTo>
                <a:cubicBezTo>
                  <a:pt x="528741" y="82481"/>
                  <a:pt x="526508" y="83421"/>
                  <a:pt x="523924" y="84244"/>
                </a:cubicBezTo>
                <a:cubicBezTo>
                  <a:pt x="521340" y="85066"/>
                  <a:pt x="519401" y="85477"/>
                  <a:pt x="518109" y="85477"/>
                </a:cubicBezTo>
                <a:cubicBezTo>
                  <a:pt x="516817" y="85477"/>
                  <a:pt x="515877" y="85301"/>
                  <a:pt x="515290" y="84948"/>
                </a:cubicBezTo>
                <a:cubicBezTo>
                  <a:pt x="514702" y="84596"/>
                  <a:pt x="512940" y="84361"/>
                  <a:pt x="510003" y="84244"/>
                </a:cubicBezTo>
                <a:cubicBezTo>
                  <a:pt x="507066" y="84126"/>
                  <a:pt x="505187" y="84302"/>
                  <a:pt x="504364" y="84772"/>
                </a:cubicBezTo>
                <a:cubicBezTo>
                  <a:pt x="503542" y="85242"/>
                  <a:pt x="501780" y="85477"/>
                  <a:pt x="499078" y="85477"/>
                </a:cubicBezTo>
                <a:cubicBezTo>
                  <a:pt x="496376" y="85477"/>
                  <a:pt x="494555" y="85653"/>
                  <a:pt x="493615" y="86006"/>
                </a:cubicBezTo>
                <a:cubicBezTo>
                  <a:pt x="492676" y="86358"/>
                  <a:pt x="491971" y="86534"/>
                  <a:pt x="491501" y="86534"/>
                </a:cubicBezTo>
                <a:cubicBezTo>
                  <a:pt x="491031" y="86534"/>
                  <a:pt x="488740" y="86476"/>
                  <a:pt x="484629" y="86358"/>
                </a:cubicBezTo>
                <a:lnTo>
                  <a:pt x="475538" y="87267"/>
                </a:lnTo>
                <a:lnTo>
                  <a:pt x="478461" y="89882"/>
                </a:lnTo>
                <a:cubicBezTo>
                  <a:pt x="479401" y="91175"/>
                  <a:pt x="479871" y="93583"/>
                  <a:pt x="479871" y="97107"/>
                </a:cubicBezTo>
                <a:cubicBezTo>
                  <a:pt x="479871" y="100631"/>
                  <a:pt x="479812" y="102394"/>
                  <a:pt x="479695" y="102394"/>
                </a:cubicBezTo>
                <a:cubicBezTo>
                  <a:pt x="479577" y="102394"/>
                  <a:pt x="479342" y="103040"/>
                  <a:pt x="478990" y="104332"/>
                </a:cubicBezTo>
                <a:cubicBezTo>
                  <a:pt x="478637" y="105624"/>
                  <a:pt x="477933" y="106975"/>
                  <a:pt x="476875" y="108385"/>
                </a:cubicBezTo>
                <a:lnTo>
                  <a:pt x="476736" y="108552"/>
                </a:lnTo>
                <a:lnTo>
                  <a:pt x="488682" y="105565"/>
                </a:lnTo>
                <a:cubicBezTo>
                  <a:pt x="490091" y="104860"/>
                  <a:pt x="491442" y="104449"/>
                  <a:pt x="492734" y="104332"/>
                </a:cubicBezTo>
                <a:cubicBezTo>
                  <a:pt x="494027" y="104214"/>
                  <a:pt x="495201" y="103744"/>
                  <a:pt x="496259" y="102922"/>
                </a:cubicBezTo>
                <a:cubicBezTo>
                  <a:pt x="497316" y="102100"/>
                  <a:pt x="499313" y="101630"/>
                  <a:pt x="502250" y="101512"/>
                </a:cubicBezTo>
                <a:cubicBezTo>
                  <a:pt x="505187" y="101395"/>
                  <a:pt x="507301" y="101689"/>
                  <a:pt x="508594" y="102394"/>
                </a:cubicBezTo>
                <a:cubicBezTo>
                  <a:pt x="509886" y="103098"/>
                  <a:pt x="511002" y="104097"/>
                  <a:pt x="511942" y="105389"/>
                </a:cubicBezTo>
                <a:cubicBezTo>
                  <a:pt x="512881" y="106681"/>
                  <a:pt x="513351" y="108326"/>
                  <a:pt x="513351" y="110323"/>
                </a:cubicBezTo>
                <a:cubicBezTo>
                  <a:pt x="513351" y="112320"/>
                  <a:pt x="513058" y="113789"/>
                  <a:pt x="512470" y="114728"/>
                </a:cubicBezTo>
                <a:cubicBezTo>
                  <a:pt x="511883" y="115668"/>
                  <a:pt x="510767" y="116667"/>
                  <a:pt x="509122" y="117724"/>
                </a:cubicBezTo>
                <a:cubicBezTo>
                  <a:pt x="507478" y="118781"/>
                  <a:pt x="506244" y="119310"/>
                  <a:pt x="505422" y="119310"/>
                </a:cubicBezTo>
                <a:cubicBezTo>
                  <a:pt x="504599" y="119310"/>
                  <a:pt x="503483" y="119780"/>
                  <a:pt x="502074" y="120720"/>
                </a:cubicBezTo>
                <a:cubicBezTo>
                  <a:pt x="500664" y="121659"/>
                  <a:pt x="499254" y="122129"/>
                  <a:pt x="497845" y="122129"/>
                </a:cubicBezTo>
                <a:cubicBezTo>
                  <a:pt x="496435" y="122129"/>
                  <a:pt x="494790" y="122540"/>
                  <a:pt x="492911" y="123363"/>
                </a:cubicBezTo>
                <a:cubicBezTo>
                  <a:pt x="491031" y="124185"/>
                  <a:pt x="488975" y="124714"/>
                  <a:pt x="486743" y="124949"/>
                </a:cubicBezTo>
                <a:cubicBezTo>
                  <a:pt x="484511" y="125184"/>
                  <a:pt x="482338" y="125301"/>
                  <a:pt x="480223" y="125301"/>
                </a:cubicBezTo>
                <a:cubicBezTo>
                  <a:pt x="478109" y="125301"/>
                  <a:pt x="476758" y="125419"/>
                  <a:pt x="476170" y="125654"/>
                </a:cubicBezTo>
                <a:cubicBezTo>
                  <a:pt x="475583" y="125889"/>
                  <a:pt x="474878" y="126006"/>
                  <a:pt x="474056" y="126006"/>
                </a:cubicBezTo>
                <a:cubicBezTo>
                  <a:pt x="473234" y="126006"/>
                  <a:pt x="471530" y="126358"/>
                  <a:pt x="468946" y="127063"/>
                </a:cubicBezTo>
                <a:lnTo>
                  <a:pt x="465150" y="127477"/>
                </a:lnTo>
                <a:lnTo>
                  <a:pt x="464717" y="129354"/>
                </a:lnTo>
                <a:cubicBezTo>
                  <a:pt x="464482" y="130881"/>
                  <a:pt x="463953" y="132232"/>
                  <a:pt x="463131" y="133407"/>
                </a:cubicBezTo>
                <a:cubicBezTo>
                  <a:pt x="462308" y="134582"/>
                  <a:pt x="461839" y="135169"/>
                  <a:pt x="461721" y="135169"/>
                </a:cubicBezTo>
                <a:cubicBezTo>
                  <a:pt x="461604" y="135169"/>
                  <a:pt x="460957" y="136050"/>
                  <a:pt x="459783" y="137812"/>
                </a:cubicBezTo>
                <a:cubicBezTo>
                  <a:pt x="458608" y="139574"/>
                  <a:pt x="457962" y="140455"/>
                  <a:pt x="457844" y="140455"/>
                </a:cubicBezTo>
                <a:cubicBezTo>
                  <a:pt x="457727" y="140455"/>
                  <a:pt x="457140" y="142041"/>
                  <a:pt x="456082" y="145213"/>
                </a:cubicBezTo>
                <a:lnTo>
                  <a:pt x="455227" y="147010"/>
                </a:lnTo>
                <a:lnTo>
                  <a:pt x="465774" y="146094"/>
                </a:lnTo>
                <a:cubicBezTo>
                  <a:pt x="485745" y="144685"/>
                  <a:pt x="498667" y="143510"/>
                  <a:pt x="504541" y="142570"/>
                </a:cubicBezTo>
                <a:cubicBezTo>
                  <a:pt x="510414" y="141630"/>
                  <a:pt x="515642" y="140455"/>
                  <a:pt x="520224" y="139046"/>
                </a:cubicBezTo>
                <a:cubicBezTo>
                  <a:pt x="524805" y="137636"/>
                  <a:pt x="529034" y="136696"/>
                  <a:pt x="532911" y="136226"/>
                </a:cubicBezTo>
                <a:cubicBezTo>
                  <a:pt x="536788" y="135756"/>
                  <a:pt x="539901" y="135052"/>
                  <a:pt x="542250" y="134112"/>
                </a:cubicBezTo>
                <a:cubicBezTo>
                  <a:pt x="544600" y="133172"/>
                  <a:pt x="547419" y="132643"/>
                  <a:pt x="550708" y="132526"/>
                </a:cubicBezTo>
                <a:cubicBezTo>
                  <a:pt x="553998" y="132408"/>
                  <a:pt x="556817" y="131762"/>
                  <a:pt x="559167" y="130588"/>
                </a:cubicBezTo>
                <a:cubicBezTo>
                  <a:pt x="561516" y="129413"/>
                  <a:pt x="563454" y="128708"/>
                  <a:pt x="564981" y="128473"/>
                </a:cubicBezTo>
                <a:cubicBezTo>
                  <a:pt x="566509" y="128238"/>
                  <a:pt x="567448" y="127944"/>
                  <a:pt x="567801" y="127592"/>
                </a:cubicBezTo>
                <a:cubicBezTo>
                  <a:pt x="568153" y="127239"/>
                  <a:pt x="569328" y="127005"/>
                  <a:pt x="571325" y="126887"/>
                </a:cubicBezTo>
                <a:cubicBezTo>
                  <a:pt x="573322" y="126770"/>
                  <a:pt x="574967" y="127063"/>
                  <a:pt x="576259" y="127768"/>
                </a:cubicBezTo>
                <a:cubicBezTo>
                  <a:pt x="577551" y="128473"/>
                  <a:pt x="578667" y="129472"/>
                  <a:pt x="579607" y="130764"/>
                </a:cubicBezTo>
                <a:cubicBezTo>
                  <a:pt x="580547" y="132056"/>
                  <a:pt x="581017" y="133701"/>
                  <a:pt x="581017" y="135698"/>
                </a:cubicBezTo>
                <a:cubicBezTo>
                  <a:pt x="581017" y="137695"/>
                  <a:pt x="580547" y="139398"/>
                  <a:pt x="579607" y="140808"/>
                </a:cubicBezTo>
                <a:cubicBezTo>
                  <a:pt x="578667" y="142218"/>
                  <a:pt x="577551" y="143392"/>
                  <a:pt x="576259" y="144332"/>
                </a:cubicBezTo>
                <a:cubicBezTo>
                  <a:pt x="574967" y="145272"/>
                  <a:pt x="573322" y="145859"/>
                  <a:pt x="571325" y="146094"/>
                </a:cubicBezTo>
                <a:cubicBezTo>
                  <a:pt x="569328" y="146329"/>
                  <a:pt x="568153" y="146447"/>
                  <a:pt x="567801" y="146447"/>
                </a:cubicBezTo>
                <a:cubicBezTo>
                  <a:pt x="567448" y="146447"/>
                  <a:pt x="565980" y="147093"/>
                  <a:pt x="563396" y="148385"/>
                </a:cubicBezTo>
                <a:cubicBezTo>
                  <a:pt x="560811" y="149677"/>
                  <a:pt x="558814" y="150323"/>
                  <a:pt x="557404" y="150323"/>
                </a:cubicBezTo>
                <a:cubicBezTo>
                  <a:pt x="555995" y="150323"/>
                  <a:pt x="554174" y="149853"/>
                  <a:pt x="551942" y="148914"/>
                </a:cubicBezTo>
                <a:cubicBezTo>
                  <a:pt x="549710" y="147974"/>
                  <a:pt x="547830" y="147621"/>
                  <a:pt x="546303" y="147856"/>
                </a:cubicBezTo>
                <a:cubicBezTo>
                  <a:pt x="544776" y="148091"/>
                  <a:pt x="541252" y="148150"/>
                  <a:pt x="535730" y="148033"/>
                </a:cubicBezTo>
                <a:cubicBezTo>
                  <a:pt x="530209" y="147915"/>
                  <a:pt x="525510" y="148209"/>
                  <a:pt x="521633" y="148914"/>
                </a:cubicBezTo>
                <a:cubicBezTo>
                  <a:pt x="517757" y="149618"/>
                  <a:pt x="515348" y="149971"/>
                  <a:pt x="514409" y="149971"/>
                </a:cubicBezTo>
                <a:cubicBezTo>
                  <a:pt x="513469" y="149971"/>
                  <a:pt x="512881" y="150030"/>
                  <a:pt x="512646" y="150147"/>
                </a:cubicBezTo>
                <a:cubicBezTo>
                  <a:pt x="512412" y="150265"/>
                  <a:pt x="508946" y="150676"/>
                  <a:pt x="502250" y="151381"/>
                </a:cubicBezTo>
                <a:cubicBezTo>
                  <a:pt x="495554" y="152085"/>
                  <a:pt x="491560" y="152438"/>
                  <a:pt x="490267" y="152438"/>
                </a:cubicBezTo>
                <a:cubicBezTo>
                  <a:pt x="488975" y="152438"/>
                  <a:pt x="487272" y="152497"/>
                  <a:pt x="485157" y="152614"/>
                </a:cubicBezTo>
                <a:cubicBezTo>
                  <a:pt x="483043" y="152732"/>
                  <a:pt x="481163" y="152790"/>
                  <a:pt x="479519" y="152790"/>
                </a:cubicBezTo>
                <a:cubicBezTo>
                  <a:pt x="477874" y="152790"/>
                  <a:pt x="474643" y="153084"/>
                  <a:pt x="469827" y="153671"/>
                </a:cubicBezTo>
                <a:cubicBezTo>
                  <a:pt x="465010" y="154259"/>
                  <a:pt x="459078" y="154846"/>
                  <a:pt x="452029" y="155433"/>
                </a:cubicBezTo>
                <a:lnTo>
                  <a:pt x="450378" y="155557"/>
                </a:lnTo>
                <a:lnTo>
                  <a:pt x="449034" y="157372"/>
                </a:lnTo>
                <a:cubicBezTo>
                  <a:pt x="447976" y="158782"/>
                  <a:pt x="447389" y="159486"/>
                  <a:pt x="447272" y="159486"/>
                </a:cubicBezTo>
                <a:cubicBezTo>
                  <a:pt x="447154" y="159486"/>
                  <a:pt x="446508" y="160661"/>
                  <a:pt x="445333" y="163011"/>
                </a:cubicBezTo>
                <a:cubicBezTo>
                  <a:pt x="444159" y="165360"/>
                  <a:pt x="443101" y="167181"/>
                  <a:pt x="442161" y="168473"/>
                </a:cubicBezTo>
                <a:cubicBezTo>
                  <a:pt x="441222" y="169765"/>
                  <a:pt x="440693" y="170412"/>
                  <a:pt x="440576" y="170412"/>
                </a:cubicBezTo>
                <a:cubicBezTo>
                  <a:pt x="440458" y="170412"/>
                  <a:pt x="439988" y="171293"/>
                  <a:pt x="439166" y="173055"/>
                </a:cubicBezTo>
                <a:cubicBezTo>
                  <a:pt x="438343" y="174817"/>
                  <a:pt x="437874" y="175698"/>
                  <a:pt x="437756" y="175698"/>
                </a:cubicBezTo>
                <a:cubicBezTo>
                  <a:pt x="437639" y="175698"/>
                  <a:pt x="437286" y="176461"/>
                  <a:pt x="436699" y="177989"/>
                </a:cubicBezTo>
                <a:lnTo>
                  <a:pt x="435024" y="180649"/>
                </a:lnTo>
                <a:lnTo>
                  <a:pt x="437932" y="180984"/>
                </a:lnTo>
                <a:cubicBezTo>
                  <a:pt x="438872" y="181454"/>
                  <a:pt x="440106" y="182511"/>
                  <a:pt x="441633" y="184156"/>
                </a:cubicBezTo>
                <a:cubicBezTo>
                  <a:pt x="443160" y="185801"/>
                  <a:pt x="444041" y="187034"/>
                  <a:pt x="444276" y="187857"/>
                </a:cubicBezTo>
                <a:cubicBezTo>
                  <a:pt x="444511" y="188679"/>
                  <a:pt x="445216" y="190500"/>
                  <a:pt x="446391" y="193319"/>
                </a:cubicBezTo>
                <a:lnTo>
                  <a:pt x="447106" y="195363"/>
                </a:lnTo>
                <a:lnTo>
                  <a:pt x="451743" y="191473"/>
                </a:lnTo>
                <a:lnTo>
                  <a:pt x="454320" y="188209"/>
                </a:lnTo>
                <a:cubicBezTo>
                  <a:pt x="455612" y="186917"/>
                  <a:pt x="457198" y="185801"/>
                  <a:pt x="459078" y="184861"/>
                </a:cubicBezTo>
                <a:cubicBezTo>
                  <a:pt x="460957" y="183921"/>
                  <a:pt x="462720" y="183040"/>
                  <a:pt x="464364" y="182218"/>
                </a:cubicBezTo>
                <a:cubicBezTo>
                  <a:pt x="466009" y="181395"/>
                  <a:pt x="467654" y="180279"/>
                  <a:pt x="469298" y="178870"/>
                </a:cubicBezTo>
                <a:cubicBezTo>
                  <a:pt x="470943" y="177460"/>
                  <a:pt x="473116" y="176520"/>
                  <a:pt x="475818" y="176050"/>
                </a:cubicBezTo>
                <a:cubicBezTo>
                  <a:pt x="478520" y="175580"/>
                  <a:pt x="480400" y="174817"/>
                  <a:pt x="481457" y="173760"/>
                </a:cubicBezTo>
                <a:cubicBezTo>
                  <a:pt x="482514" y="172702"/>
                  <a:pt x="484511" y="171469"/>
                  <a:pt x="487448" y="170059"/>
                </a:cubicBezTo>
                <a:cubicBezTo>
                  <a:pt x="490385" y="168649"/>
                  <a:pt x="493087" y="167886"/>
                  <a:pt x="495554" y="167768"/>
                </a:cubicBezTo>
                <a:cubicBezTo>
                  <a:pt x="498021" y="167651"/>
                  <a:pt x="499607" y="167357"/>
                  <a:pt x="500312" y="166887"/>
                </a:cubicBezTo>
                <a:cubicBezTo>
                  <a:pt x="501016" y="166417"/>
                  <a:pt x="502191" y="165889"/>
                  <a:pt x="503836" y="165301"/>
                </a:cubicBezTo>
                <a:cubicBezTo>
                  <a:pt x="505481" y="164714"/>
                  <a:pt x="507008" y="164068"/>
                  <a:pt x="508417" y="163363"/>
                </a:cubicBezTo>
                <a:cubicBezTo>
                  <a:pt x="509827" y="162658"/>
                  <a:pt x="513234" y="162247"/>
                  <a:pt x="518638" y="162130"/>
                </a:cubicBezTo>
                <a:cubicBezTo>
                  <a:pt x="524041" y="162012"/>
                  <a:pt x="527213" y="162188"/>
                  <a:pt x="528153" y="162658"/>
                </a:cubicBezTo>
                <a:cubicBezTo>
                  <a:pt x="529093" y="163128"/>
                  <a:pt x="530620" y="164479"/>
                  <a:pt x="532735" y="166711"/>
                </a:cubicBezTo>
                <a:cubicBezTo>
                  <a:pt x="534849" y="168943"/>
                  <a:pt x="536024" y="170940"/>
                  <a:pt x="536259" y="172702"/>
                </a:cubicBezTo>
                <a:cubicBezTo>
                  <a:pt x="536494" y="174464"/>
                  <a:pt x="536729" y="175404"/>
                  <a:pt x="536964" y="175522"/>
                </a:cubicBezTo>
                <a:cubicBezTo>
                  <a:pt x="537199" y="175639"/>
                  <a:pt x="537434" y="176579"/>
                  <a:pt x="537669" y="178341"/>
                </a:cubicBezTo>
                <a:cubicBezTo>
                  <a:pt x="537904" y="180103"/>
                  <a:pt x="538197" y="181337"/>
                  <a:pt x="538550" y="182042"/>
                </a:cubicBezTo>
                <a:cubicBezTo>
                  <a:pt x="538902" y="182746"/>
                  <a:pt x="539137" y="187387"/>
                  <a:pt x="539255" y="195962"/>
                </a:cubicBezTo>
                <a:cubicBezTo>
                  <a:pt x="539372" y="204538"/>
                  <a:pt x="539607" y="209061"/>
                  <a:pt x="539959" y="209531"/>
                </a:cubicBezTo>
                <a:cubicBezTo>
                  <a:pt x="540312" y="210001"/>
                  <a:pt x="540488" y="225272"/>
                  <a:pt x="540488" y="255346"/>
                </a:cubicBezTo>
                <a:cubicBezTo>
                  <a:pt x="540488" y="285420"/>
                  <a:pt x="540194" y="300926"/>
                  <a:pt x="539607" y="301866"/>
                </a:cubicBezTo>
                <a:cubicBezTo>
                  <a:pt x="539020" y="302806"/>
                  <a:pt x="537904" y="303804"/>
                  <a:pt x="536259" y="304862"/>
                </a:cubicBezTo>
                <a:cubicBezTo>
                  <a:pt x="534614" y="305919"/>
                  <a:pt x="533792" y="306448"/>
                  <a:pt x="533792" y="306448"/>
                </a:cubicBezTo>
                <a:cubicBezTo>
                  <a:pt x="533792" y="306448"/>
                  <a:pt x="533146" y="306448"/>
                  <a:pt x="531854" y="306448"/>
                </a:cubicBezTo>
                <a:cubicBezTo>
                  <a:pt x="530561" y="306448"/>
                  <a:pt x="529269" y="306095"/>
                  <a:pt x="527977" y="305390"/>
                </a:cubicBezTo>
                <a:lnTo>
                  <a:pt x="527652" y="305099"/>
                </a:lnTo>
                <a:lnTo>
                  <a:pt x="525686" y="304685"/>
                </a:lnTo>
                <a:cubicBezTo>
                  <a:pt x="524746" y="304216"/>
                  <a:pt x="523748" y="303452"/>
                  <a:pt x="522691" y="302395"/>
                </a:cubicBezTo>
                <a:cubicBezTo>
                  <a:pt x="521633" y="301337"/>
                  <a:pt x="520811" y="299928"/>
                  <a:pt x="520224" y="298166"/>
                </a:cubicBezTo>
                <a:lnTo>
                  <a:pt x="517725" y="293967"/>
                </a:lnTo>
                <a:lnTo>
                  <a:pt x="513528" y="292879"/>
                </a:lnTo>
                <a:cubicBezTo>
                  <a:pt x="512000" y="292057"/>
                  <a:pt x="509005" y="291587"/>
                  <a:pt x="504541" y="291470"/>
                </a:cubicBezTo>
                <a:cubicBezTo>
                  <a:pt x="500077" y="291352"/>
                  <a:pt x="497492" y="291528"/>
                  <a:pt x="496787" y="291998"/>
                </a:cubicBezTo>
                <a:cubicBezTo>
                  <a:pt x="496082" y="292468"/>
                  <a:pt x="492323" y="292703"/>
                  <a:pt x="485510" y="292703"/>
                </a:cubicBezTo>
                <a:cubicBezTo>
                  <a:pt x="478696" y="292703"/>
                  <a:pt x="474937" y="292938"/>
                  <a:pt x="474232" y="293408"/>
                </a:cubicBezTo>
                <a:cubicBezTo>
                  <a:pt x="473527" y="293878"/>
                  <a:pt x="472822" y="294113"/>
                  <a:pt x="472118" y="294113"/>
                </a:cubicBezTo>
                <a:cubicBezTo>
                  <a:pt x="471413" y="294113"/>
                  <a:pt x="470708" y="294348"/>
                  <a:pt x="470003" y="294818"/>
                </a:cubicBezTo>
                <a:cubicBezTo>
                  <a:pt x="469298" y="295287"/>
                  <a:pt x="467536" y="295522"/>
                  <a:pt x="464717" y="295522"/>
                </a:cubicBezTo>
                <a:cubicBezTo>
                  <a:pt x="461897" y="295522"/>
                  <a:pt x="460076" y="295757"/>
                  <a:pt x="459254" y="296227"/>
                </a:cubicBezTo>
                <a:cubicBezTo>
                  <a:pt x="458432" y="296697"/>
                  <a:pt x="458021" y="296932"/>
                  <a:pt x="458021" y="296932"/>
                </a:cubicBezTo>
                <a:cubicBezTo>
                  <a:pt x="458021" y="296932"/>
                  <a:pt x="456141" y="296932"/>
                  <a:pt x="452382" y="296932"/>
                </a:cubicBezTo>
                <a:cubicBezTo>
                  <a:pt x="448623" y="296932"/>
                  <a:pt x="446097" y="296580"/>
                  <a:pt x="444805" y="295875"/>
                </a:cubicBezTo>
                <a:cubicBezTo>
                  <a:pt x="443512" y="295170"/>
                  <a:pt x="442396" y="294171"/>
                  <a:pt x="441457" y="292879"/>
                </a:cubicBezTo>
                <a:cubicBezTo>
                  <a:pt x="440517" y="291587"/>
                  <a:pt x="439988" y="290119"/>
                  <a:pt x="439871" y="288474"/>
                </a:cubicBezTo>
                <a:lnTo>
                  <a:pt x="440456" y="285548"/>
                </a:lnTo>
                <a:lnTo>
                  <a:pt x="437227" y="282659"/>
                </a:lnTo>
                <a:cubicBezTo>
                  <a:pt x="436758" y="282013"/>
                  <a:pt x="436390" y="280970"/>
                  <a:pt x="436126" y="279531"/>
                </a:cubicBezTo>
                <a:lnTo>
                  <a:pt x="435962" y="277670"/>
                </a:lnTo>
                <a:lnTo>
                  <a:pt x="435642" y="276668"/>
                </a:lnTo>
                <a:cubicBezTo>
                  <a:pt x="435524" y="274906"/>
                  <a:pt x="435289" y="273437"/>
                  <a:pt x="434937" y="272262"/>
                </a:cubicBezTo>
                <a:cubicBezTo>
                  <a:pt x="434584" y="271088"/>
                  <a:pt x="434408" y="267798"/>
                  <a:pt x="434408" y="262394"/>
                </a:cubicBezTo>
                <a:lnTo>
                  <a:pt x="434499" y="259728"/>
                </a:lnTo>
                <a:lnTo>
                  <a:pt x="434496" y="259663"/>
                </a:lnTo>
                <a:cubicBezTo>
                  <a:pt x="434379" y="255258"/>
                  <a:pt x="434291" y="248767"/>
                  <a:pt x="434232" y="240192"/>
                </a:cubicBezTo>
                <a:cubicBezTo>
                  <a:pt x="434114" y="223040"/>
                  <a:pt x="433879" y="213760"/>
                  <a:pt x="433527" y="212350"/>
                </a:cubicBezTo>
                <a:cubicBezTo>
                  <a:pt x="433175" y="210940"/>
                  <a:pt x="432763" y="209883"/>
                  <a:pt x="432294" y="209178"/>
                </a:cubicBezTo>
                <a:cubicBezTo>
                  <a:pt x="431824" y="208473"/>
                  <a:pt x="431530" y="207416"/>
                  <a:pt x="431412" y="206006"/>
                </a:cubicBezTo>
                <a:cubicBezTo>
                  <a:pt x="431295" y="204597"/>
                  <a:pt x="430766" y="202717"/>
                  <a:pt x="429827" y="200368"/>
                </a:cubicBezTo>
                <a:cubicBezTo>
                  <a:pt x="428887" y="198018"/>
                  <a:pt x="428241" y="196726"/>
                  <a:pt x="427888" y="196491"/>
                </a:cubicBezTo>
                <a:lnTo>
                  <a:pt x="426129" y="194412"/>
                </a:lnTo>
                <a:lnTo>
                  <a:pt x="424716" y="196139"/>
                </a:lnTo>
                <a:cubicBezTo>
                  <a:pt x="424599" y="196139"/>
                  <a:pt x="424070" y="196902"/>
                  <a:pt x="423130" y="198429"/>
                </a:cubicBezTo>
                <a:cubicBezTo>
                  <a:pt x="422191" y="199956"/>
                  <a:pt x="420840" y="201366"/>
                  <a:pt x="419078" y="202658"/>
                </a:cubicBezTo>
                <a:cubicBezTo>
                  <a:pt x="417315" y="203951"/>
                  <a:pt x="416376" y="204597"/>
                  <a:pt x="416258" y="204597"/>
                </a:cubicBezTo>
                <a:cubicBezTo>
                  <a:pt x="416141" y="204597"/>
                  <a:pt x="415612" y="205537"/>
                  <a:pt x="414672" y="207416"/>
                </a:cubicBezTo>
                <a:cubicBezTo>
                  <a:pt x="413733" y="209296"/>
                  <a:pt x="411089" y="212468"/>
                  <a:pt x="406743" y="216932"/>
                </a:cubicBezTo>
                <a:cubicBezTo>
                  <a:pt x="402396" y="221396"/>
                  <a:pt x="400164" y="223628"/>
                  <a:pt x="400047" y="223628"/>
                </a:cubicBezTo>
                <a:cubicBezTo>
                  <a:pt x="399929" y="223628"/>
                  <a:pt x="399283" y="224685"/>
                  <a:pt x="398108" y="226800"/>
                </a:cubicBezTo>
                <a:cubicBezTo>
                  <a:pt x="396934" y="228914"/>
                  <a:pt x="394702" y="231557"/>
                  <a:pt x="391412" y="234729"/>
                </a:cubicBezTo>
                <a:cubicBezTo>
                  <a:pt x="388123" y="237901"/>
                  <a:pt x="386361" y="239487"/>
                  <a:pt x="386126" y="239487"/>
                </a:cubicBezTo>
                <a:cubicBezTo>
                  <a:pt x="385891" y="239487"/>
                  <a:pt x="385245" y="240015"/>
                  <a:pt x="384188" y="241073"/>
                </a:cubicBezTo>
                <a:cubicBezTo>
                  <a:pt x="383130" y="242130"/>
                  <a:pt x="381251" y="243716"/>
                  <a:pt x="378549" y="245830"/>
                </a:cubicBezTo>
                <a:cubicBezTo>
                  <a:pt x="375847" y="247945"/>
                  <a:pt x="374378" y="249002"/>
                  <a:pt x="374143" y="249002"/>
                </a:cubicBezTo>
                <a:cubicBezTo>
                  <a:pt x="373908" y="249002"/>
                  <a:pt x="373380" y="249590"/>
                  <a:pt x="372558" y="250764"/>
                </a:cubicBezTo>
                <a:cubicBezTo>
                  <a:pt x="371735" y="251939"/>
                  <a:pt x="371207" y="252527"/>
                  <a:pt x="370972" y="252527"/>
                </a:cubicBezTo>
                <a:cubicBezTo>
                  <a:pt x="370737" y="252527"/>
                  <a:pt x="370443" y="252762"/>
                  <a:pt x="370091" y="253231"/>
                </a:cubicBezTo>
                <a:cubicBezTo>
                  <a:pt x="369738" y="253701"/>
                  <a:pt x="367917" y="255640"/>
                  <a:pt x="364628" y="259046"/>
                </a:cubicBezTo>
                <a:cubicBezTo>
                  <a:pt x="361339" y="262453"/>
                  <a:pt x="358872" y="264685"/>
                  <a:pt x="357227" y="265742"/>
                </a:cubicBezTo>
                <a:cubicBezTo>
                  <a:pt x="355582" y="266800"/>
                  <a:pt x="354760" y="267328"/>
                  <a:pt x="354760" y="267328"/>
                </a:cubicBezTo>
                <a:cubicBezTo>
                  <a:pt x="354760" y="267328"/>
                  <a:pt x="354114" y="267328"/>
                  <a:pt x="352822" y="267328"/>
                </a:cubicBezTo>
                <a:cubicBezTo>
                  <a:pt x="351530" y="267328"/>
                  <a:pt x="350237" y="266976"/>
                  <a:pt x="348945" y="266271"/>
                </a:cubicBezTo>
                <a:cubicBezTo>
                  <a:pt x="347653" y="265566"/>
                  <a:pt x="346537" y="264568"/>
                  <a:pt x="345597" y="263276"/>
                </a:cubicBezTo>
                <a:cubicBezTo>
                  <a:pt x="344657" y="261983"/>
                  <a:pt x="344187" y="260339"/>
                  <a:pt x="344187" y="258342"/>
                </a:cubicBezTo>
                <a:cubicBezTo>
                  <a:pt x="344187" y="256345"/>
                  <a:pt x="344833" y="254347"/>
                  <a:pt x="346126" y="252350"/>
                </a:cubicBezTo>
                <a:cubicBezTo>
                  <a:pt x="347418" y="250353"/>
                  <a:pt x="349356" y="248004"/>
                  <a:pt x="351941" y="245302"/>
                </a:cubicBezTo>
                <a:cubicBezTo>
                  <a:pt x="354525" y="242600"/>
                  <a:pt x="356346" y="240897"/>
                  <a:pt x="357403" y="240192"/>
                </a:cubicBezTo>
                <a:cubicBezTo>
                  <a:pt x="358461" y="239487"/>
                  <a:pt x="359283" y="238665"/>
                  <a:pt x="359870" y="237725"/>
                </a:cubicBezTo>
                <a:cubicBezTo>
                  <a:pt x="360458" y="236785"/>
                  <a:pt x="361750" y="235728"/>
                  <a:pt x="363747" y="234553"/>
                </a:cubicBezTo>
                <a:cubicBezTo>
                  <a:pt x="365744" y="233378"/>
                  <a:pt x="367447" y="232145"/>
                  <a:pt x="368857" y="230852"/>
                </a:cubicBezTo>
                <a:cubicBezTo>
                  <a:pt x="370267" y="229560"/>
                  <a:pt x="372558" y="227622"/>
                  <a:pt x="375729" y="225037"/>
                </a:cubicBezTo>
                <a:cubicBezTo>
                  <a:pt x="378901" y="222453"/>
                  <a:pt x="381192" y="219927"/>
                  <a:pt x="382602" y="217460"/>
                </a:cubicBezTo>
                <a:cubicBezTo>
                  <a:pt x="384011" y="214993"/>
                  <a:pt x="386772" y="211763"/>
                  <a:pt x="390884" y="207769"/>
                </a:cubicBezTo>
                <a:cubicBezTo>
                  <a:pt x="394995" y="203774"/>
                  <a:pt x="397580" y="200779"/>
                  <a:pt x="398637" y="198782"/>
                </a:cubicBezTo>
                <a:cubicBezTo>
                  <a:pt x="399694" y="196785"/>
                  <a:pt x="401750" y="194259"/>
                  <a:pt x="404804" y="191205"/>
                </a:cubicBezTo>
                <a:cubicBezTo>
                  <a:pt x="407859" y="188150"/>
                  <a:pt x="409738" y="185801"/>
                  <a:pt x="410443" y="184156"/>
                </a:cubicBezTo>
                <a:cubicBezTo>
                  <a:pt x="411148" y="182511"/>
                  <a:pt x="411970" y="181278"/>
                  <a:pt x="412910" y="180456"/>
                </a:cubicBezTo>
                <a:cubicBezTo>
                  <a:pt x="413850" y="179633"/>
                  <a:pt x="414555" y="178694"/>
                  <a:pt x="415025" y="177636"/>
                </a:cubicBezTo>
                <a:cubicBezTo>
                  <a:pt x="415495" y="176579"/>
                  <a:pt x="416258" y="175522"/>
                  <a:pt x="417315" y="174464"/>
                </a:cubicBezTo>
                <a:cubicBezTo>
                  <a:pt x="418373" y="173407"/>
                  <a:pt x="419254" y="172174"/>
                  <a:pt x="419959" y="170764"/>
                </a:cubicBezTo>
                <a:cubicBezTo>
                  <a:pt x="420664" y="169354"/>
                  <a:pt x="421545" y="167533"/>
                  <a:pt x="422602" y="165301"/>
                </a:cubicBezTo>
                <a:lnTo>
                  <a:pt x="425213" y="161058"/>
                </a:lnTo>
                <a:lnTo>
                  <a:pt x="422249" y="162306"/>
                </a:lnTo>
                <a:cubicBezTo>
                  <a:pt x="420487" y="163246"/>
                  <a:pt x="419371" y="163715"/>
                  <a:pt x="418901" y="163715"/>
                </a:cubicBezTo>
                <a:cubicBezTo>
                  <a:pt x="418431" y="163715"/>
                  <a:pt x="416552" y="164479"/>
                  <a:pt x="413263" y="166006"/>
                </a:cubicBezTo>
                <a:cubicBezTo>
                  <a:pt x="409973" y="167533"/>
                  <a:pt x="408035" y="168297"/>
                  <a:pt x="407448" y="168297"/>
                </a:cubicBezTo>
                <a:cubicBezTo>
                  <a:pt x="406860" y="168297"/>
                  <a:pt x="406332" y="168473"/>
                  <a:pt x="405862" y="168826"/>
                </a:cubicBezTo>
                <a:cubicBezTo>
                  <a:pt x="405392" y="169178"/>
                  <a:pt x="404922" y="169354"/>
                  <a:pt x="404452" y="169354"/>
                </a:cubicBezTo>
                <a:cubicBezTo>
                  <a:pt x="403982" y="169354"/>
                  <a:pt x="403160" y="169648"/>
                  <a:pt x="401985" y="170235"/>
                </a:cubicBezTo>
                <a:cubicBezTo>
                  <a:pt x="400810" y="170823"/>
                  <a:pt x="399929" y="171116"/>
                  <a:pt x="399342" y="171116"/>
                </a:cubicBezTo>
                <a:cubicBezTo>
                  <a:pt x="398754" y="171116"/>
                  <a:pt x="397110" y="171645"/>
                  <a:pt x="394408" y="172702"/>
                </a:cubicBezTo>
                <a:cubicBezTo>
                  <a:pt x="391706" y="173760"/>
                  <a:pt x="390179" y="174288"/>
                  <a:pt x="389826" y="174288"/>
                </a:cubicBezTo>
                <a:cubicBezTo>
                  <a:pt x="389474" y="174288"/>
                  <a:pt x="387770" y="175228"/>
                  <a:pt x="384716" y="177108"/>
                </a:cubicBezTo>
                <a:cubicBezTo>
                  <a:pt x="381662" y="178987"/>
                  <a:pt x="380135" y="179927"/>
                  <a:pt x="380135" y="179927"/>
                </a:cubicBezTo>
                <a:cubicBezTo>
                  <a:pt x="380135" y="179927"/>
                  <a:pt x="378784" y="179927"/>
                  <a:pt x="376082" y="179927"/>
                </a:cubicBezTo>
                <a:cubicBezTo>
                  <a:pt x="373380" y="179927"/>
                  <a:pt x="371383" y="179575"/>
                  <a:pt x="370091" y="178870"/>
                </a:cubicBezTo>
                <a:cubicBezTo>
                  <a:pt x="368798" y="178165"/>
                  <a:pt x="367682" y="177166"/>
                  <a:pt x="366743" y="175874"/>
                </a:cubicBezTo>
                <a:cubicBezTo>
                  <a:pt x="365803" y="174582"/>
                  <a:pt x="365274" y="173113"/>
                  <a:pt x="365157" y="171469"/>
                </a:cubicBezTo>
                <a:cubicBezTo>
                  <a:pt x="365039" y="169824"/>
                  <a:pt x="365333" y="168356"/>
                  <a:pt x="366038" y="167063"/>
                </a:cubicBezTo>
                <a:cubicBezTo>
                  <a:pt x="366743" y="165771"/>
                  <a:pt x="367741" y="164655"/>
                  <a:pt x="369033" y="163715"/>
                </a:cubicBezTo>
                <a:cubicBezTo>
                  <a:pt x="370325" y="162776"/>
                  <a:pt x="371911" y="162247"/>
                  <a:pt x="373791" y="162130"/>
                </a:cubicBezTo>
                <a:cubicBezTo>
                  <a:pt x="375671" y="162012"/>
                  <a:pt x="377256" y="161601"/>
                  <a:pt x="378549" y="160896"/>
                </a:cubicBezTo>
                <a:cubicBezTo>
                  <a:pt x="379841" y="160191"/>
                  <a:pt x="383248" y="159310"/>
                  <a:pt x="388769" y="158253"/>
                </a:cubicBezTo>
                <a:cubicBezTo>
                  <a:pt x="394290" y="157196"/>
                  <a:pt x="400986" y="155962"/>
                  <a:pt x="408857" y="154552"/>
                </a:cubicBezTo>
                <a:cubicBezTo>
                  <a:pt x="416728" y="153143"/>
                  <a:pt x="423189" y="151733"/>
                  <a:pt x="428241" y="150323"/>
                </a:cubicBezTo>
                <a:lnTo>
                  <a:pt x="432297" y="149672"/>
                </a:lnTo>
                <a:lnTo>
                  <a:pt x="434056" y="147328"/>
                </a:lnTo>
                <a:cubicBezTo>
                  <a:pt x="434526" y="146505"/>
                  <a:pt x="435230" y="145566"/>
                  <a:pt x="436170" y="144508"/>
                </a:cubicBezTo>
                <a:cubicBezTo>
                  <a:pt x="437110" y="143451"/>
                  <a:pt x="438167" y="141336"/>
                  <a:pt x="439342" y="138165"/>
                </a:cubicBezTo>
                <a:lnTo>
                  <a:pt x="443414" y="130184"/>
                </a:lnTo>
                <a:lnTo>
                  <a:pt x="440752" y="130588"/>
                </a:lnTo>
                <a:cubicBezTo>
                  <a:pt x="440752" y="130588"/>
                  <a:pt x="437051" y="130588"/>
                  <a:pt x="429650" y="130588"/>
                </a:cubicBezTo>
                <a:cubicBezTo>
                  <a:pt x="422249" y="130588"/>
                  <a:pt x="417903" y="130235"/>
                  <a:pt x="416611" y="129530"/>
                </a:cubicBezTo>
                <a:cubicBezTo>
                  <a:pt x="415318" y="128825"/>
                  <a:pt x="414202" y="127827"/>
                  <a:pt x="413263" y="126535"/>
                </a:cubicBezTo>
                <a:cubicBezTo>
                  <a:pt x="412323" y="125242"/>
                  <a:pt x="411794" y="123774"/>
                  <a:pt x="411677" y="122129"/>
                </a:cubicBezTo>
                <a:cubicBezTo>
                  <a:pt x="411559" y="120485"/>
                  <a:pt x="411853" y="119016"/>
                  <a:pt x="412558" y="117724"/>
                </a:cubicBezTo>
                <a:cubicBezTo>
                  <a:pt x="413263" y="116432"/>
                  <a:pt x="414261" y="115316"/>
                  <a:pt x="415553" y="114376"/>
                </a:cubicBezTo>
                <a:cubicBezTo>
                  <a:pt x="416846" y="113436"/>
                  <a:pt x="422132" y="112908"/>
                  <a:pt x="431412" y="112790"/>
                </a:cubicBezTo>
                <a:cubicBezTo>
                  <a:pt x="440693" y="112673"/>
                  <a:pt x="446156" y="112438"/>
                  <a:pt x="447800" y="112085"/>
                </a:cubicBezTo>
                <a:lnTo>
                  <a:pt x="453537" y="111652"/>
                </a:lnTo>
                <a:lnTo>
                  <a:pt x="454673" y="109794"/>
                </a:lnTo>
                <a:cubicBezTo>
                  <a:pt x="455495" y="108620"/>
                  <a:pt x="456258" y="107151"/>
                  <a:pt x="456963" y="105389"/>
                </a:cubicBezTo>
                <a:cubicBezTo>
                  <a:pt x="457668" y="103627"/>
                  <a:pt x="458549" y="102217"/>
                  <a:pt x="459607" y="101160"/>
                </a:cubicBezTo>
                <a:cubicBezTo>
                  <a:pt x="460664" y="100103"/>
                  <a:pt x="461192" y="99280"/>
                  <a:pt x="461192" y="98693"/>
                </a:cubicBezTo>
                <a:cubicBezTo>
                  <a:pt x="461192" y="98106"/>
                  <a:pt x="461134" y="96990"/>
                  <a:pt x="461016" y="95345"/>
                </a:cubicBezTo>
                <a:cubicBezTo>
                  <a:pt x="460899" y="93700"/>
                  <a:pt x="461192" y="92232"/>
                  <a:pt x="461897" y="90940"/>
                </a:cubicBezTo>
                <a:lnTo>
                  <a:pt x="462207" y="90594"/>
                </a:lnTo>
                <a:lnTo>
                  <a:pt x="456435" y="91468"/>
                </a:lnTo>
                <a:cubicBezTo>
                  <a:pt x="455612" y="91468"/>
                  <a:pt x="454203" y="91762"/>
                  <a:pt x="452206" y="92349"/>
                </a:cubicBezTo>
                <a:cubicBezTo>
                  <a:pt x="450208" y="92937"/>
                  <a:pt x="448975" y="93230"/>
                  <a:pt x="448505" y="93230"/>
                </a:cubicBezTo>
                <a:cubicBezTo>
                  <a:pt x="448035" y="93230"/>
                  <a:pt x="447095" y="93524"/>
                  <a:pt x="445686" y="94112"/>
                </a:cubicBezTo>
                <a:cubicBezTo>
                  <a:pt x="444276" y="94699"/>
                  <a:pt x="442161" y="94993"/>
                  <a:pt x="439342" y="94993"/>
                </a:cubicBezTo>
                <a:cubicBezTo>
                  <a:pt x="436523" y="94993"/>
                  <a:pt x="434643" y="95228"/>
                  <a:pt x="433703" y="95697"/>
                </a:cubicBezTo>
                <a:cubicBezTo>
                  <a:pt x="432763" y="96167"/>
                  <a:pt x="429592" y="97166"/>
                  <a:pt x="424188" y="98693"/>
                </a:cubicBezTo>
                <a:cubicBezTo>
                  <a:pt x="418784" y="100220"/>
                  <a:pt x="416082" y="100984"/>
                  <a:pt x="416082" y="100984"/>
                </a:cubicBezTo>
                <a:cubicBezTo>
                  <a:pt x="416082" y="100984"/>
                  <a:pt x="414614" y="100984"/>
                  <a:pt x="411677" y="100984"/>
                </a:cubicBezTo>
                <a:cubicBezTo>
                  <a:pt x="408740" y="100984"/>
                  <a:pt x="406625" y="100631"/>
                  <a:pt x="405333" y="99927"/>
                </a:cubicBezTo>
                <a:cubicBezTo>
                  <a:pt x="404041" y="99222"/>
                  <a:pt x="402925" y="98223"/>
                  <a:pt x="401985" y="96931"/>
                </a:cubicBezTo>
                <a:cubicBezTo>
                  <a:pt x="401045" y="95639"/>
                  <a:pt x="400517" y="93935"/>
                  <a:pt x="400399" y="91821"/>
                </a:cubicBezTo>
                <a:cubicBezTo>
                  <a:pt x="400282" y="89706"/>
                  <a:pt x="400575" y="88003"/>
                  <a:pt x="401280" y="86711"/>
                </a:cubicBezTo>
                <a:cubicBezTo>
                  <a:pt x="401985" y="85418"/>
                  <a:pt x="403218" y="84067"/>
                  <a:pt x="404981" y="82658"/>
                </a:cubicBezTo>
                <a:cubicBezTo>
                  <a:pt x="406743" y="81248"/>
                  <a:pt x="408740" y="80484"/>
                  <a:pt x="410972" y="80367"/>
                </a:cubicBezTo>
                <a:cubicBezTo>
                  <a:pt x="413204" y="80249"/>
                  <a:pt x="415025" y="79780"/>
                  <a:pt x="416434" y="78957"/>
                </a:cubicBezTo>
                <a:cubicBezTo>
                  <a:pt x="417844" y="78135"/>
                  <a:pt x="419959" y="77665"/>
                  <a:pt x="422778" y="77548"/>
                </a:cubicBezTo>
                <a:cubicBezTo>
                  <a:pt x="425597" y="77430"/>
                  <a:pt x="427242" y="77195"/>
                  <a:pt x="427712" y="76843"/>
                </a:cubicBezTo>
                <a:cubicBezTo>
                  <a:pt x="428182" y="76490"/>
                  <a:pt x="429239" y="76255"/>
                  <a:pt x="430884" y="76138"/>
                </a:cubicBezTo>
                <a:cubicBezTo>
                  <a:pt x="432528" y="76020"/>
                  <a:pt x="433703" y="75785"/>
                  <a:pt x="434408" y="75433"/>
                </a:cubicBezTo>
                <a:cubicBezTo>
                  <a:pt x="435113" y="75081"/>
                  <a:pt x="436464" y="74200"/>
                  <a:pt x="438461" y="72790"/>
                </a:cubicBezTo>
                <a:cubicBezTo>
                  <a:pt x="440458" y="71380"/>
                  <a:pt x="442103" y="70617"/>
                  <a:pt x="443395" y="70499"/>
                </a:cubicBezTo>
                <a:cubicBezTo>
                  <a:pt x="444687" y="70382"/>
                  <a:pt x="445744" y="69912"/>
                  <a:pt x="446567" y="69089"/>
                </a:cubicBezTo>
                <a:cubicBezTo>
                  <a:pt x="447389" y="68267"/>
                  <a:pt x="448329" y="67621"/>
                  <a:pt x="449386" y="67151"/>
                </a:cubicBezTo>
                <a:cubicBezTo>
                  <a:pt x="450443" y="66681"/>
                  <a:pt x="451971" y="65800"/>
                  <a:pt x="453968" y="64508"/>
                </a:cubicBezTo>
                <a:cubicBezTo>
                  <a:pt x="455965" y="63216"/>
                  <a:pt x="457257" y="62276"/>
                  <a:pt x="457844" y="61688"/>
                </a:cubicBezTo>
                <a:cubicBezTo>
                  <a:pt x="458432" y="61101"/>
                  <a:pt x="459372" y="60396"/>
                  <a:pt x="460664" y="59574"/>
                </a:cubicBezTo>
                <a:cubicBezTo>
                  <a:pt x="461956" y="58752"/>
                  <a:pt x="464012" y="56931"/>
                  <a:pt x="466831" y="54111"/>
                </a:cubicBezTo>
                <a:cubicBezTo>
                  <a:pt x="469651" y="51292"/>
                  <a:pt x="472294" y="49001"/>
                  <a:pt x="474761" y="47239"/>
                </a:cubicBezTo>
                <a:cubicBezTo>
                  <a:pt x="477228" y="45477"/>
                  <a:pt x="479107" y="44361"/>
                  <a:pt x="480400" y="43891"/>
                </a:cubicBezTo>
                <a:cubicBezTo>
                  <a:pt x="481692" y="43421"/>
                  <a:pt x="482632" y="42834"/>
                  <a:pt x="483219" y="42129"/>
                </a:cubicBezTo>
                <a:cubicBezTo>
                  <a:pt x="483806" y="41424"/>
                  <a:pt x="484629" y="40719"/>
                  <a:pt x="485686" y="40014"/>
                </a:cubicBezTo>
                <a:cubicBezTo>
                  <a:pt x="486743" y="39309"/>
                  <a:pt x="487565" y="38311"/>
                  <a:pt x="488153" y="37019"/>
                </a:cubicBezTo>
                <a:cubicBezTo>
                  <a:pt x="488740" y="35726"/>
                  <a:pt x="489621" y="34493"/>
                  <a:pt x="490796" y="33318"/>
                </a:cubicBezTo>
                <a:cubicBezTo>
                  <a:pt x="491971" y="32143"/>
                  <a:pt x="492793" y="31145"/>
                  <a:pt x="493263" y="30323"/>
                </a:cubicBezTo>
                <a:cubicBezTo>
                  <a:pt x="493733" y="29500"/>
                  <a:pt x="493204" y="28737"/>
                  <a:pt x="491677" y="28032"/>
                </a:cubicBezTo>
                <a:cubicBezTo>
                  <a:pt x="490150" y="27327"/>
                  <a:pt x="488917" y="26328"/>
                  <a:pt x="487977" y="25036"/>
                </a:cubicBezTo>
                <a:cubicBezTo>
                  <a:pt x="487037" y="23744"/>
                  <a:pt x="486508" y="22276"/>
                  <a:pt x="486391" y="20631"/>
                </a:cubicBezTo>
                <a:cubicBezTo>
                  <a:pt x="486273" y="18986"/>
                  <a:pt x="486567" y="17518"/>
                  <a:pt x="487272" y="16226"/>
                </a:cubicBezTo>
                <a:cubicBezTo>
                  <a:pt x="487977" y="14933"/>
                  <a:pt x="488975" y="13817"/>
                  <a:pt x="490267" y="12878"/>
                </a:cubicBezTo>
                <a:cubicBezTo>
                  <a:pt x="491560" y="11938"/>
                  <a:pt x="494673" y="11409"/>
                  <a:pt x="499607" y="11292"/>
                </a:cubicBezTo>
                <a:close/>
                <a:moveTo>
                  <a:pt x="803221" y="14"/>
                </a:moveTo>
                <a:cubicBezTo>
                  <a:pt x="805218" y="-103"/>
                  <a:pt x="808096" y="543"/>
                  <a:pt x="811855" y="1952"/>
                </a:cubicBezTo>
                <a:cubicBezTo>
                  <a:pt x="815614" y="3362"/>
                  <a:pt x="818023" y="4478"/>
                  <a:pt x="819080" y="5300"/>
                </a:cubicBezTo>
                <a:cubicBezTo>
                  <a:pt x="820137" y="6123"/>
                  <a:pt x="821312" y="6769"/>
                  <a:pt x="822604" y="7239"/>
                </a:cubicBezTo>
                <a:cubicBezTo>
                  <a:pt x="823896" y="7709"/>
                  <a:pt x="825012" y="8237"/>
                  <a:pt x="825952" y="8825"/>
                </a:cubicBezTo>
                <a:cubicBezTo>
                  <a:pt x="826892" y="9412"/>
                  <a:pt x="828243" y="9941"/>
                  <a:pt x="830005" y="10411"/>
                </a:cubicBezTo>
                <a:cubicBezTo>
                  <a:pt x="831767" y="10880"/>
                  <a:pt x="833294" y="11468"/>
                  <a:pt x="834587" y="12173"/>
                </a:cubicBezTo>
                <a:cubicBezTo>
                  <a:pt x="835879" y="12878"/>
                  <a:pt x="836995" y="13994"/>
                  <a:pt x="837935" y="15521"/>
                </a:cubicBezTo>
                <a:cubicBezTo>
                  <a:pt x="838875" y="17048"/>
                  <a:pt x="840049" y="18223"/>
                  <a:pt x="841459" y="19045"/>
                </a:cubicBezTo>
                <a:cubicBezTo>
                  <a:pt x="842869" y="19867"/>
                  <a:pt x="844043" y="20925"/>
                  <a:pt x="844983" y="22217"/>
                </a:cubicBezTo>
                <a:cubicBezTo>
                  <a:pt x="845923" y="23509"/>
                  <a:pt x="846393" y="25330"/>
                  <a:pt x="846393" y="27679"/>
                </a:cubicBezTo>
                <a:cubicBezTo>
                  <a:pt x="846393" y="30029"/>
                  <a:pt x="846099" y="31674"/>
                  <a:pt x="845512" y="32613"/>
                </a:cubicBezTo>
                <a:cubicBezTo>
                  <a:pt x="844924" y="33553"/>
                  <a:pt x="843808" y="34552"/>
                  <a:pt x="842164" y="35609"/>
                </a:cubicBezTo>
                <a:cubicBezTo>
                  <a:pt x="840519" y="36666"/>
                  <a:pt x="839697" y="37195"/>
                  <a:pt x="839697" y="37195"/>
                </a:cubicBezTo>
                <a:cubicBezTo>
                  <a:pt x="839697" y="37195"/>
                  <a:pt x="839051" y="37195"/>
                  <a:pt x="837758" y="37195"/>
                </a:cubicBezTo>
                <a:cubicBezTo>
                  <a:pt x="836466" y="37195"/>
                  <a:pt x="835174" y="36842"/>
                  <a:pt x="833882" y="36138"/>
                </a:cubicBezTo>
                <a:cubicBezTo>
                  <a:pt x="832590" y="35433"/>
                  <a:pt x="831062" y="34258"/>
                  <a:pt x="829300" y="32613"/>
                </a:cubicBezTo>
                <a:cubicBezTo>
                  <a:pt x="827538" y="30969"/>
                  <a:pt x="826187" y="29500"/>
                  <a:pt x="825247" y="28208"/>
                </a:cubicBezTo>
                <a:cubicBezTo>
                  <a:pt x="824308" y="26916"/>
                  <a:pt x="823192" y="25859"/>
                  <a:pt x="821899" y="25036"/>
                </a:cubicBezTo>
                <a:cubicBezTo>
                  <a:pt x="820607" y="24214"/>
                  <a:pt x="819785" y="23450"/>
                  <a:pt x="819432" y="22745"/>
                </a:cubicBezTo>
                <a:cubicBezTo>
                  <a:pt x="819080" y="22041"/>
                  <a:pt x="818375" y="21160"/>
                  <a:pt x="817318" y="20102"/>
                </a:cubicBezTo>
                <a:cubicBezTo>
                  <a:pt x="816261" y="19045"/>
                  <a:pt x="815086" y="17518"/>
                  <a:pt x="813794" y="15521"/>
                </a:cubicBezTo>
                <a:cubicBezTo>
                  <a:pt x="812501" y="13524"/>
                  <a:pt x="810446" y="11292"/>
                  <a:pt x="807626" y="8825"/>
                </a:cubicBezTo>
                <a:cubicBezTo>
                  <a:pt x="804807" y="6358"/>
                  <a:pt x="802927" y="5065"/>
                  <a:pt x="801987" y="4948"/>
                </a:cubicBezTo>
                <a:cubicBezTo>
                  <a:pt x="801048" y="4831"/>
                  <a:pt x="800401" y="4596"/>
                  <a:pt x="800049" y="4243"/>
                </a:cubicBezTo>
                <a:cubicBezTo>
                  <a:pt x="799697" y="3891"/>
                  <a:pt x="799462" y="3303"/>
                  <a:pt x="799344" y="2481"/>
                </a:cubicBezTo>
                <a:cubicBezTo>
                  <a:pt x="799227" y="1659"/>
                  <a:pt x="799344" y="1071"/>
                  <a:pt x="799697" y="719"/>
                </a:cubicBezTo>
                <a:cubicBezTo>
                  <a:pt x="800049" y="366"/>
                  <a:pt x="801224" y="131"/>
                  <a:pt x="803221" y="14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  <a:cs typeface="SetoFont" panose="02000600000000000000" pitchFamily="2" charset="-122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F45A5093-2905-490F-8D3E-816A265342EC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2A4446E-D6F2-44E7-BAB7-482A131118F7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4ADC4ED1-A94F-4D89-B469-67AE3E272948}"/>
                </a:ext>
              </a:extLst>
            </p:cNvPr>
            <p:cNvSpPr/>
            <p:nvPr/>
          </p:nvSpPr>
          <p:spPr>
            <a:xfrm>
              <a:off x="5683268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305177" t="-213096" r="-215497" b="-281408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50" name="自由线条-29_矢量">
            <a:extLst>
              <a:ext uri="{FF2B5EF4-FFF2-40B4-BE49-F238E27FC236}">
                <a16:creationId xmlns:a16="http://schemas.microsoft.com/office/drawing/2014/main" id="{CF51AA96-67BF-4CFF-9999-ED7AF7F1F85B}"/>
              </a:ext>
            </a:extLst>
          </p:cNvPr>
          <p:cNvSpPr txBox="1"/>
          <p:nvPr/>
        </p:nvSpPr>
        <p:spPr>
          <a:xfrm>
            <a:off x="5228086" y="2660320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3" name="自由线条-31_矢量">
            <a:extLst>
              <a:ext uri="{FF2B5EF4-FFF2-40B4-BE49-F238E27FC236}">
                <a16:creationId xmlns:a16="http://schemas.microsoft.com/office/drawing/2014/main" id="{52B16319-CDFB-468F-BFC0-54835D43683C}"/>
              </a:ext>
            </a:extLst>
          </p:cNvPr>
          <p:cNvSpPr txBox="1"/>
          <p:nvPr/>
        </p:nvSpPr>
        <p:spPr>
          <a:xfrm rot="10800000">
            <a:off x="10916498" y="4033519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5 h 341730"/>
              <a:gd name="connsiteX6" fmla="*/ 154868 w 426204"/>
              <a:gd name="connsiteY6" fmla="*/ 175345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5 h 341730"/>
              <a:gd name="connsiteX13" fmla="*/ 404446 w 426204"/>
              <a:gd name="connsiteY13" fmla="*/ 175345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5"/>
                </a:lnTo>
                <a:lnTo>
                  <a:pt x="154868" y="175345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5"/>
                </a:lnTo>
                <a:lnTo>
                  <a:pt x="404446" y="175345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20" name="自由线条-22" hidden="1">
            <a:extLst>
              <a:ext uri="{FF2B5EF4-FFF2-40B4-BE49-F238E27FC236}">
                <a16:creationId xmlns:a16="http://schemas.microsoft.com/office/drawing/2014/main" id="{2181A5C6-18EA-489C-9F03-D98CE6DF0279}"/>
              </a:ext>
            </a:extLst>
          </p:cNvPr>
          <p:cNvSpPr/>
          <p:nvPr/>
        </p:nvSpPr>
        <p:spPr>
          <a:xfrm>
            <a:off x="2323484" y="0"/>
            <a:ext cx="9868517" cy="4994916"/>
          </a:xfrm>
          <a:custGeom>
            <a:avLst/>
            <a:gdLst>
              <a:gd name="connsiteX0" fmla="*/ 0 w 9868517"/>
              <a:gd name="connsiteY0" fmla="*/ 0 h 4994916"/>
              <a:gd name="connsiteX1" fmla="*/ 9868517 w 9868517"/>
              <a:gd name="connsiteY1" fmla="*/ 0 h 4994916"/>
              <a:gd name="connsiteX2" fmla="*/ 9868517 w 9868517"/>
              <a:gd name="connsiteY2" fmla="*/ 4994916 h 4994916"/>
              <a:gd name="connsiteX3" fmla="*/ 0 w 9868517"/>
              <a:gd name="connsiteY3" fmla="*/ 4994916 h 499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68517" h="4994916">
                <a:moveTo>
                  <a:pt x="0" y="0"/>
                </a:moveTo>
                <a:lnTo>
                  <a:pt x="9868517" y="0"/>
                </a:lnTo>
                <a:lnTo>
                  <a:pt x="9868517" y="4994916"/>
                </a:lnTo>
                <a:lnTo>
                  <a:pt x="0" y="4994916"/>
                </a:lnTo>
                <a:close/>
              </a:path>
            </a:pathLst>
          </a:custGeom>
          <a:gradFill>
            <a:gsLst>
              <a:gs pos="64000">
                <a:srgbClr val="0080C0"/>
              </a:gs>
              <a:gs pos="100000">
                <a:srgbClr val="0080C0">
                  <a:alpha val="0"/>
                </a:srgb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4" name="文本框-39" hidden="1">
            <a:extLst>
              <a:ext uri="{FF2B5EF4-FFF2-40B4-BE49-F238E27FC236}">
                <a16:creationId xmlns:a16="http://schemas.microsoft.com/office/drawing/2014/main" id="{E04B9A47-A376-4DA3-B570-5C8B46777F37}"/>
              </a:ext>
            </a:extLst>
          </p:cNvPr>
          <p:cNvSpPr txBox="1"/>
          <p:nvPr/>
        </p:nvSpPr>
        <p:spPr>
          <a:xfrm>
            <a:off x="5918143" y="5600484"/>
            <a:ext cx="923330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>
              <a:defRPr sz="240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defRPr>
            </a:lvl1pPr>
          </a:lstStyle>
          <a:p>
            <a:pPr lvl="0">
              <a:defRPr/>
            </a:pPr>
            <a:r>
              <a:rPr lang="zh-CN" altLang="en-US" dirty="0">
                <a:solidFill>
                  <a:prstClr val="black"/>
                </a:solidFill>
                <a:latin typeface="手书体" panose="02010800040101010101" pitchFamily="2" charset="-122"/>
                <a:ea typeface="手书体" panose="02010800040101010101" pitchFamily="2" charset="-122"/>
              </a:rPr>
              <a:t>手书体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</a:endParaRPr>
          </a:p>
        </p:txBody>
      </p:sp>
      <p:sp>
        <p:nvSpPr>
          <p:cNvPr id="28" name="文本框-40" hidden="1">
            <a:extLst>
              <a:ext uri="{FF2B5EF4-FFF2-40B4-BE49-F238E27FC236}">
                <a16:creationId xmlns:a16="http://schemas.microsoft.com/office/drawing/2014/main" id="{84216169-7CF3-4FBC-A495-613C08671C94}"/>
              </a:ext>
            </a:extLst>
          </p:cNvPr>
          <p:cNvSpPr txBox="1"/>
          <p:nvPr/>
        </p:nvSpPr>
        <p:spPr>
          <a:xfrm>
            <a:off x="9156610" y="5657000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zh-CN" altLang="en-US" dirty="0"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阿里巴巴普惠体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2" name="文本框-44" hidden="1">
            <a:extLst>
              <a:ext uri="{FF2B5EF4-FFF2-40B4-BE49-F238E27FC236}">
                <a16:creationId xmlns:a16="http://schemas.microsoft.com/office/drawing/2014/main" id="{264BBD64-8893-4D17-B37A-B50240CE6B4B}"/>
              </a:ext>
            </a:extLst>
          </p:cNvPr>
          <p:cNvSpPr txBox="1"/>
          <p:nvPr/>
        </p:nvSpPr>
        <p:spPr>
          <a:xfrm>
            <a:off x="1688418" y="5600484"/>
            <a:ext cx="2154436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沐瑶随心手写体" panose="02010600010101010101" pitchFamily="2" charset="-122"/>
                <a:ea typeface="沐瑶随心手写体" panose="02010600010101010101" pitchFamily="2" charset="-122"/>
                <a:cs typeface="Miriam" panose="020B0502050101010101" pitchFamily="34" charset="-79"/>
              </a:rPr>
              <a:t>沐瑶随心手写体</a:t>
            </a:r>
          </a:p>
        </p:txBody>
      </p:sp>
      <p:sp>
        <p:nvSpPr>
          <p:cNvPr id="34" name="自由线条-23" hidden="1">
            <a:extLst>
              <a:ext uri="{FF2B5EF4-FFF2-40B4-BE49-F238E27FC236}">
                <a16:creationId xmlns:a16="http://schemas.microsoft.com/office/drawing/2014/main" id="{A81C02D5-FEE4-4165-B2C3-E7DE3C28E463}"/>
              </a:ext>
            </a:extLst>
          </p:cNvPr>
          <p:cNvSpPr/>
          <p:nvPr/>
        </p:nvSpPr>
        <p:spPr>
          <a:xfrm>
            <a:off x="889106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6" name="自由线条-25" hidden="1">
            <a:extLst>
              <a:ext uri="{FF2B5EF4-FFF2-40B4-BE49-F238E27FC236}">
                <a16:creationId xmlns:a16="http://schemas.microsoft.com/office/drawing/2014/main" id="{50AF4FF4-2C08-474A-9F37-451C69B20290}"/>
              </a:ext>
            </a:extLst>
          </p:cNvPr>
          <p:cNvSpPr/>
          <p:nvPr/>
        </p:nvSpPr>
        <p:spPr>
          <a:xfrm>
            <a:off x="5118831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8" name="自由线条-27" hidden="1">
            <a:extLst>
              <a:ext uri="{FF2B5EF4-FFF2-40B4-BE49-F238E27FC236}">
                <a16:creationId xmlns:a16="http://schemas.microsoft.com/office/drawing/2014/main" id="{41DE0DAD-414B-4900-B9F3-980CE49E060D}"/>
              </a:ext>
            </a:extLst>
          </p:cNvPr>
          <p:cNvSpPr/>
          <p:nvPr/>
        </p:nvSpPr>
        <p:spPr>
          <a:xfrm>
            <a:off x="8386737" y="568222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2" name="文本框-2" hidden="1">
            <a:extLst>
              <a:ext uri="{FF2B5EF4-FFF2-40B4-BE49-F238E27FC236}">
                <a16:creationId xmlns:a16="http://schemas.microsoft.com/office/drawing/2014/main" id="{520F8FE6-CC41-4CA4-9B0D-5600728D2C85}"/>
              </a:ext>
            </a:extLst>
          </p:cNvPr>
          <p:cNvSpPr txBox="1"/>
          <p:nvPr/>
        </p:nvSpPr>
        <p:spPr>
          <a:xfrm>
            <a:off x="5441189" y="849417"/>
            <a:ext cx="529666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5500" b="0" i="0" u="none" strike="noStrike" cap="none" spc="60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anWangWCL03" panose="02020500000000000000" pitchFamily="18" charset="-120"/>
                <a:ea typeface="HanWangWCL03" panose="02020500000000000000" pitchFamily="18" charset="-120"/>
              </a:defRPr>
            </a:lvl1pPr>
          </a:lstStyle>
          <a:p>
            <a:pPr lvl="0"/>
            <a:r>
              <a:rPr lang="zh-CN" altLang="en-US" sz="7200" spc="-150" dirty="0">
                <a:latin typeface="沐瑶随心手写体" panose="02010600010101010101" pitchFamily="2" charset="-122"/>
                <a:ea typeface="沐瑶随心手写体" panose="02010600010101010101" pitchFamily="2" charset="-122"/>
              </a:rPr>
              <a:t>海</a:t>
            </a:r>
            <a:r>
              <a:rPr lang="zh-CN" altLang="en-US" sz="7200" spc="-1800" dirty="0">
                <a:latin typeface="沐瑶随心手写体" panose="02010600010101010101" pitchFamily="2" charset="-122"/>
                <a:ea typeface="沐瑶随心手写体" panose="02010600010101010101" pitchFamily="2" charset="-122"/>
              </a:rPr>
              <a:t>底</a:t>
            </a:r>
            <a:r>
              <a:rPr lang="zh-CN" altLang="en-US" sz="7200" spc="-1600" dirty="0">
                <a:latin typeface="沐瑶随心手写体" panose="02010600010101010101" pitchFamily="2" charset="-122"/>
                <a:ea typeface="沐瑶随心手写体" panose="02010600010101010101" pitchFamily="2" charset="-122"/>
              </a:rPr>
              <a:t>总动</a:t>
            </a:r>
            <a:r>
              <a:rPr lang="zh-CN" altLang="en-US" sz="7200" spc="-1800" dirty="0">
                <a:latin typeface="沐瑶随心手写体" panose="02010600010101010101" pitchFamily="2" charset="-122"/>
                <a:ea typeface="沐瑶随心手写体" panose="02010600010101010101" pitchFamily="2" charset="-122"/>
              </a:rPr>
              <a:t>员</a:t>
            </a:r>
            <a:endParaRPr kumimoji="0" lang="zh-CN" altLang="en-US" sz="7200" b="0" i="0" u="none" strike="noStrike" kern="1200" cap="none" spc="-1800" normalizeH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沐瑶随心手写体" panose="02010600010101010101" pitchFamily="2" charset="-122"/>
              <a:ea typeface="沐瑶随心手写体" panose="02010600010101010101" pitchFamily="2" charset="-122"/>
            </a:endParaRPr>
          </a:p>
        </p:txBody>
      </p:sp>
      <p:sp>
        <p:nvSpPr>
          <p:cNvPr id="45" name="文本框-3" hidden="1">
            <a:extLst>
              <a:ext uri="{FF2B5EF4-FFF2-40B4-BE49-F238E27FC236}">
                <a16:creationId xmlns:a16="http://schemas.microsoft.com/office/drawing/2014/main" id="{FFFCF727-F513-4B7C-BB32-1E1F614C4EBA}"/>
              </a:ext>
            </a:extLst>
          </p:cNvPr>
          <p:cNvSpPr txBox="1"/>
          <p:nvPr/>
        </p:nvSpPr>
        <p:spPr>
          <a:xfrm>
            <a:off x="5597487" y="2834995"/>
            <a:ext cx="5532113" cy="1250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marR="0" lvl="0" indent="0" algn="just" fontAlgn="auto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600" b="0" i="0" u="none" strike="noStrike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主角是一对可爱的小丑鱼</a:t>
            </a:r>
            <a:r>
              <a:rPr lang="en-US" altLang="zh-CN" dirty="0"/>
              <a:t>(Clownfish)</a:t>
            </a:r>
            <a:r>
              <a:rPr lang="zh-CN" altLang="en-US" dirty="0"/>
              <a:t>父子。父亲玛林和儿子尼莫一直在澳洲外海大堡礁中过着安定而</a:t>
            </a:r>
            <a:r>
              <a:rPr lang="en-US" altLang="zh-CN" dirty="0"/>
              <a:t>"</a:t>
            </a:r>
            <a:r>
              <a:rPr lang="zh-CN" altLang="en-US" dirty="0"/>
              <a:t>幸福</a:t>
            </a:r>
            <a:r>
              <a:rPr lang="en-US" altLang="zh-CN" dirty="0"/>
              <a:t>"</a:t>
            </a:r>
            <a:r>
              <a:rPr lang="zh-CN" altLang="en-US" dirty="0"/>
              <a:t>的平静生活。鱼爸爸玛林一直谨小慎微，行事缩手缩脚，虽然已经身为人父，却丝毫不会影响它成为远近闻名的胆小鬼。也正因为这一</a:t>
            </a:r>
            <a:r>
              <a:rPr lang="en-US" altLang="zh-CN" dirty="0"/>
              <a:t>..</a:t>
            </a:r>
          </a:p>
        </p:txBody>
      </p:sp>
      <p:sp>
        <p:nvSpPr>
          <p:cNvPr id="47" name="文本框-4" hidden="1">
            <a:extLst>
              <a:ext uri="{FF2B5EF4-FFF2-40B4-BE49-F238E27FC236}">
                <a16:creationId xmlns:a16="http://schemas.microsoft.com/office/drawing/2014/main" id="{E08BEBBB-78D8-4192-A739-32255D0F3064}"/>
              </a:ext>
            </a:extLst>
          </p:cNvPr>
          <p:cNvSpPr txBox="1"/>
          <p:nvPr/>
        </p:nvSpPr>
        <p:spPr>
          <a:xfrm>
            <a:off x="5525598" y="1977413"/>
            <a:ext cx="5532113" cy="5801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手书体" panose="02010800040101010101" pitchFamily="2" charset="-122"/>
                <a:ea typeface="手书体" panose="02010800040101010101" pitchFamily="2" charset="-122"/>
                <a:cs typeface="SetoFont" panose="02000600000000000000" pitchFamily="2" charset="-122"/>
              </a:rPr>
              <a:t>带着童心上路</a:t>
            </a:r>
            <a:endParaRPr kumimoji="0" lang="zh-TW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  <a:cs typeface="SetoFont" panose="02000600000000000000" pitchFamily="2" charset="-122"/>
            </a:endParaRPr>
          </a:p>
        </p:txBody>
      </p:sp>
      <p:sp>
        <p:nvSpPr>
          <p:cNvPr id="49" name="自由线条-29" hidden="1">
            <a:extLst>
              <a:ext uri="{FF2B5EF4-FFF2-40B4-BE49-F238E27FC236}">
                <a16:creationId xmlns:a16="http://schemas.microsoft.com/office/drawing/2014/main" id="{79186EEA-0B40-43B7-BC81-703FC5906B14}"/>
              </a:ext>
            </a:extLst>
          </p:cNvPr>
          <p:cNvSpPr txBox="1"/>
          <p:nvPr/>
        </p:nvSpPr>
        <p:spPr>
          <a:xfrm>
            <a:off x="5228086" y="2660320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1" name="自由线条-31" hidden="1">
            <a:extLst>
              <a:ext uri="{FF2B5EF4-FFF2-40B4-BE49-F238E27FC236}">
                <a16:creationId xmlns:a16="http://schemas.microsoft.com/office/drawing/2014/main" id="{68F4C11A-423F-4FE9-8BA5-9E9A441EFE6F}"/>
              </a:ext>
            </a:extLst>
          </p:cNvPr>
          <p:cNvSpPr txBox="1"/>
          <p:nvPr/>
        </p:nvSpPr>
        <p:spPr>
          <a:xfrm rot="10800000">
            <a:off x="10916498" y="4033519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5 h 341730"/>
              <a:gd name="connsiteX6" fmla="*/ 154868 w 426204"/>
              <a:gd name="connsiteY6" fmla="*/ 175345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5 h 341730"/>
              <a:gd name="connsiteX13" fmla="*/ 404446 w 426204"/>
              <a:gd name="connsiteY13" fmla="*/ 175345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5"/>
                </a:lnTo>
                <a:lnTo>
                  <a:pt x="154868" y="175345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5"/>
                </a:lnTo>
                <a:lnTo>
                  <a:pt x="404446" y="175345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1426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http://img21.mtime.cn/pi/2012/01/06/175055.87998026_1000X1000.jpg">
            <a:extLst>
              <a:ext uri="{FF2B5EF4-FFF2-40B4-BE49-F238E27FC236}">
                <a16:creationId xmlns:a16="http://schemas.microsoft.com/office/drawing/2014/main" id="{AE02E125-F044-4E9F-B8CE-63776BBD02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584" t="5935" r="2549" b="54909"/>
          <a:stretch/>
        </p:blipFill>
        <p:spPr bwMode="auto">
          <a:xfrm>
            <a:off x="5426591" y="12700"/>
            <a:ext cx="6765409" cy="4982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常用图形-6_矢量">
            <a:extLst>
              <a:ext uri="{FF2B5EF4-FFF2-40B4-BE49-F238E27FC236}">
                <a16:creationId xmlns:a16="http://schemas.microsoft.com/office/drawing/2014/main" id="{4386528B-9E87-49AF-A917-2F2F9F897946}"/>
              </a:ext>
            </a:extLst>
          </p:cNvPr>
          <p:cNvSpPr/>
          <p:nvPr/>
        </p:nvSpPr>
        <p:spPr>
          <a:xfrm flipH="1">
            <a:off x="0" y="-18514"/>
            <a:ext cx="12192000" cy="5013430"/>
          </a:xfrm>
          <a:custGeom>
            <a:avLst/>
            <a:gdLst>
              <a:gd name="connsiteX0" fmla="*/ 12192000 w 12192000"/>
              <a:gd name="connsiteY0" fmla="*/ 0 h 5013430"/>
              <a:gd name="connsiteX1" fmla="*/ 0 w 12192000"/>
              <a:gd name="connsiteY1" fmla="*/ 0 h 5013430"/>
              <a:gd name="connsiteX2" fmla="*/ 0 w 12192000"/>
              <a:gd name="connsiteY2" fmla="*/ 5013430 h 5013430"/>
              <a:gd name="connsiteX3" fmla="*/ 12192000 w 1219200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013430">
                <a:moveTo>
                  <a:pt x="12192000" y="0"/>
                </a:moveTo>
                <a:lnTo>
                  <a:pt x="0" y="0"/>
                </a:lnTo>
                <a:lnTo>
                  <a:pt x="0" y="5013430"/>
                </a:lnTo>
                <a:lnTo>
                  <a:pt x="12192000" y="5013430"/>
                </a:lnTo>
                <a:close/>
              </a:path>
            </a:pathLst>
          </a:custGeom>
          <a:gradFill flip="none" rotWithShape="1">
            <a:gsLst>
              <a:gs pos="86000">
                <a:srgbClr val="F7F4F3">
                  <a:alpha val="0"/>
                </a:srgbClr>
              </a:gs>
              <a:gs pos="62000">
                <a:srgbClr val="F7F4F3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7" name="文本框-40_矢量">
            <a:extLst>
              <a:ext uri="{FF2B5EF4-FFF2-40B4-BE49-F238E27FC236}">
                <a16:creationId xmlns:a16="http://schemas.microsoft.com/office/drawing/2014/main" id="{E4E3B236-2238-4F0D-98E9-407A1357270A}"/>
              </a:ext>
            </a:extLst>
          </p:cNvPr>
          <p:cNvSpPr txBox="1"/>
          <p:nvPr/>
        </p:nvSpPr>
        <p:spPr>
          <a:xfrm>
            <a:off x="9772622" y="5736565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0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29" name="文本框-44_矢量">
            <a:extLst>
              <a:ext uri="{FF2B5EF4-FFF2-40B4-BE49-F238E27FC236}">
                <a16:creationId xmlns:a16="http://schemas.microsoft.com/office/drawing/2014/main" id="{E4097689-1796-4E2A-858B-A8ECD2647074}"/>
              </a:ext>
            </a:extLst>
          </p:cNvPr>
          <p:cNvSpPr txBox="1"/>
          <p:nvPr/>
        </p:nvSpPr>
        <p:spPr>
          <a:xfrm>
            <a:off x="1607895" y="5746142"/>
            <a:ext cx="803646" cy="226976"/>
          </a:xfrm>
          <a:custGeom>
            <a:avLst/>
            <a:gdLst/>
            <a:ahLst/>
            <a:cxnLst/>
            <a:rect l="l" t="t" r="r" b="b"/>
            <a:pathLst>
              <a:path w="803646" h="226976">
                <a:moveTo>
                  <a:pt x="103607" y="113728"/>
                </a:moveTo>
                <a:lnTo>
                  <a:pt x="96981" y="114848"/>
                </a:lnTo>
                <a:cubicBezTo>
                  <a:pt x="94324" y="114848"/>
                  <a:pt x="92224" y="115191"/>
                  <a:pt x="90681" y="115876"/>
                </a:cubicBezTo>
                <a:cubicBezTo>
                  <a:pt x="89137" y="116562"/>
                  <a:pt x="86780" y="116905"/>
                  <a:pt x="83608" y="116905"/>
                </a:cubicBezTo>
                <a:cubicBezTo>
                  <a:pt x="80436" y="116905"/>
                  <a:pt x="77650" y="117377"/>
                  <a:pt x="75250" y="118320"/>
                </a:cubicBezTo>
                <a:cubicBezTo>
                  <a:pt x="72850" y="119263"/>
                  <a:pt x="70707" y="119820"/>
                  <a:pt x="68821" y="119991"/>
                </a:cubicBezTo>
                <a:cubicBezTo>
                  <a:pt x="66935" y="120163"/>
                  <a:pt x="65692" y="120248"/>
                  <a:pt x="65092" y="120248"/>
                </a:cubicBezTo>
                <a:cubicBezTo>
                  <a:pt x="64492" y="120248"/>
                  <a:pt x="63891" y="120420"/>
                  <a:pt x="63291" y="120763"/>
                </a:cubicBezTo>
                <a:cubicBezTo>
                  <a:pt x="62691" y="121106"/>
                  <a:pt x="60977" y="121577"/>
                  <a:pt x="58148" y="122177"/>
                </a:cubicBezTo>
                <a:cubicBezTo>
                  <a:pt x="55319" y="122777"/>
                  <a:pt x="53604" y="123077"/>
                  <a:pt x="53004" y="123077"/>
                </a:cubicBezTo>
                <a:lnTo>
                  <a:pt x="50784" y="124008"/>
                </a:lnTo>
                <a:lnTo>
                  <a:pt x="51461" y="124363"/>
                </a:lnTo>
                <a:cubicBezTo>
                  <a:pt x="52061" y="125049"/>
                  <a:pt x="53476" y="126678"/>
                  <a:pt x="55705" y="129250"/>
                </a:cubicBezTo>
                <a:cubicBezTo>
                  <a:pt x="57934" y="131821"/>
                  <a:pt x="59305" y="133493"/>
                  <a:pt x="59820" y="134264"/>
                </a:cubicBezTo>
                <a:cubicBezTo>
                  <a:pt x="60334" y="135036"/>
                  <a:pt x="61705" y="136922"/>
                  <a:pt x="63934" y="139922"/>
                </a:cubicBezTo>
                <a:cubicBezTo>
                  <a:pt x="66163" y="142923"/>
                  <a:pt x="68092" y="145366"/>
                  <a:pt x="69721" y="147252"/>
                </a:cubicBezTo>
                <a:cubicBezTo>
                  <a:pt x="71350" y="149138"/>
                  <a:pt x="72893" y="151281"/>
                  <a:pt x="74350" y="153681"/>
                </a:cubicBezTo>
                <a:cubicBezTo>
                  <a:pt x="75807" y="156081"/>
                  <a:pt x="76579" y="157496"/>
                  <a:pt x="76664" y="157925"/>
                </a:cubicBezTo>
                <a:cubicBezTo>
                  <a:pt x="76750" y="158353"/>
                  <a:pt x="77093" y="159082"/>
                  <a:pt x="77693" y="160111"/>
                </a:cubicBezTo>
                <a:cubicBezTo>
                  <a:pt x="78293" y="161139"/>
                  <a:pt x="79451" y="162682"/>
                  <a:pt x="81165" y="164740"/>
                </a:cubicBezTo>
                <a:cubicBezTo>
                  <a:pt x="82880" y="166797"/>
                  <a:pt x="84508" y="168683"/>
                  <a:pt x="86051" y="170398"/>
                </a:cubicBezTo>
                <a:cubicBezTo>
                  <a:pt x="87594" y="172112"/>
                  <a:pt x="89395" y="174555"/>
                  <a:pt x="91452" y="177727"/>
                </a:cubicBezTo>
                <a:cubicBezTo>
                  <a:pt x="93509" y="180899"/>
                  <a:pt x="95738" y="183728"/>
                  <a:pt x="98139" y="186214"/>
                </a:cubicBezTo>
                <a:cubicBezTo>
                  <a:pt x="100539" y="188700"/>
                  <a:pt x="102382" y="191014"/>
                  <a:pt x="103668" y="193158"/>
                </a:cubicBezTo>
                <a:cubicBezTo>
                  <a:pt x="104954" y="195301"/>
                  <a:pt x="105640" y="188700"/>
                  <a:pt x="105725" y="173355"/>
                </a:cubicBezTo>
                <a:cubicBezTo>
                  <a:pt x="105811" y="158010"/>
                  <a:pt x="105554" y="149566"/>
                  <a:pt x="104954" y="148023"/>
                </a:cubicBezTo>
                <a:cubicBezTo>
                  <a:pt x="104354" y="146480"/>
                  <a:pt x="104011" y="140180"/>
                  <a:pt x="103925" y="129121"/>
                </a:cubicBezTo>
                <a:cubicBezTo>
                  <a:pt x="103882" y="123592"/>
                  <a:pt x="103818" y="119402"/>
                  <a:pt x="103732" y="116552"/>
                </a:cubicBezTo>
                <a:close/>
                <a:moveTo>
                  <a:pt x="455907" y="108804"/>
                </a:moveTo>
                <a:cubicBezTo>
                  <a:pt x="452135" y="108718"/>
                  <a:pt x="449949" y="108847"/>
                  <a:pt x="449349" y="109190"/>
                </a:cubicBezTo>
                <a:cubicBezTo>
                  <a:pt x="448749" y="109533"/>
                  <a:pt x="447806" y="109704"/>
                  <a:pt x="446520" y="109704"/>
                </a:cubicBezTo>
                <a:cubicBezTo>
                  <a:pt x="445234" y="109704"/>
                  <a:pt x="444334" y="109876"/>
                  <a:pt x="443820" y="110219"/>
                </a:cubicBezTo>
                <a:cubicBezTo>
                  <a:pt x="443306" y="110562"/>
                  <a:pt x="442363" y="110733"/>
                  <a:pt x="440991" y="110733"/>
                </a:cubicBezTo>
                <a:cubicBezTo>
                  <a:pt x="439619" y="110733"/>
                  <a:pt x="438419" y="111076"/>
                  <a:pt x="437391" y="111762"/>
                </a:cubicBezTo>
                <a:cubicBezTo>
                  <a:pt x="436362" y="112447"/>
                  <a:pt x="435333" y="112790"/>
                  <a:pt x="434304" y="112790"/>
                </a:cubicBezTo>
                <a:cubicBezTo>
                  <a:pt x="433276" y="112790"/>
                  <a:pt x="432118" y="113133"/>
                  <a:pt x="430833" y="113819"/>
                </a:cubicBezTo>
                <a:cubicBezTo>
                  <a:pt x="429547" y="114505"/>
                  <a:pt x="427618" y="114848"/>
                  <a:pt x="425046" y="114848"/>
                </a:cubicBezTo>
                <a:cubicBezTo>
                  <a:pt x="422474" y="114848"/>
                  <a:pt x="420760" y="115062"/>
                  <a:pt x="419903" y="115491"/>
                </a:cubicBezTo>
                <a:cubicBezTo>
                  <a:pt x="419045" y="115919"/>
                  <a:pt x="418488" y="116134"/>
                  <a:pt x="418231" y="116134"/>
                </a:cubicBezTo>
                <a:cubicBezTo>
                  <a:pt x="417974" y="116134"/>
                  <a:pt x="417117" y="116605"/>
                  <a:pt x="415659" y="117548"/>
                </a:cubicBezTo>
                <a:cubicBezTo>
                  <a:pt x="414202" y="118491"/>
                  <a:pt x="413388" y="118963"/>
                  <a:pt x="413216" y="118963"/>
                </a:cubicBezTo>
                <a:cubicBezTo>
                  <a:pt x="413045" y="118963"/>
                  <a:pt x="414116" y="120291"/>
                  <a:pt x="416431" y="122949"/>
                </a:cubicBezTo>
                <a:cubicBezTo>
                  <a:pt x="418745" y="125606"/>
                  <a:pt x="420417" y="127578"/>
                  <a:pt x="421446" y="128864"/>
                </a:cubicBezTo>
                <a:cubicBezTo>
                  <a:pt x="422474" y="130150"/>
                  <a:pt x="425689" y="133450"/>
                  <a:pt x="431090" y="138765"/>
                </a:cubicBezTo>
                <a:cubicBezTo>
                  <a:pt x="436490" y="144080"/>
                  <a:pt x="439491" y="147166"/>
                  <a:pt x="440091" y="148023"/>
                </a:cubicBezTo>
                <a:cubicBezTo>
                  <a:pt x="440691" y="148881"/>
                  <a:pt x="442148" y="150467"/>
                  <a:pt x="444463" y="152781"/>
                </a:cubicBezTo>
                <a:cubicBezTo>
                  <a:pt x="446777" y="155096"/>
                  <a:pt x="448749" y="156939"/>
                  <a:pt x="450378" y="158310"/>
                </a:cubicBezTo>
                <a:cubicBezTo>
                  <a:pt x="452007" y="159682"/>
                  <a:pt x="452821" y="160368"/>
                  <a:pt x="452821" y="160368"/>
                </a:cubicBezTo>
                <a:cubicBezTo>
                  <a:pt x="452821" y="160368"/>
                  <a:pt x="452864" y="160153"/>
                  <a:pt x="452950" y="159725"/>
                </a:cubicBezTo>
                <a:cubicBezTo>
                  <a:pt x="453035" y="159296"/>
                  <a:pt x="453464" y="158482"/>
                  <a:pt x="454236" y="157282"/>
                </a:cubicBezTo>
                <a:cubicBezTo>
                  <a:pt x="455007" y="156081"/>
                  <a:pt x="455478" y="154967"/>
                  <a:pt x="455650" y="153938"/>
                </a:cubicBezTo>
                <a:cubicBezTo>
                  <a:pt x="455821" y="152910"/>
                  <a:pt x="456164" y="152052"/>
                  <a:pt x="456679" y="151367"/>
                </a:cubicBezTo>
                <a:cubicBezTo>
                  <a:pt x="457193" y="150681"/>
                  <a:pt x="457493" y="149609"/>
                  <a:pt x="457579" y="148152"/>
                </a:cubicBezTo>
                <a:cubicBezTo>
                  <a:pt x="457664" y="146695"/>
                  <a:pt x="457836" y="145752"/>
                  <a:pt x="458093" y="145323"/>
                </a:cubicBezTo>
                <a:cubicBezTo>
                  <a:pt x="458350" y="144894"/>
                  <a:pt x="458522" y="144380"/>
                  <a:pt x="458607" y="143780"/>
                </a:cubicBezTo>
                <a:cubicBezTo>
                  <a:pt x="458693" y="143180"/>
                  <a:pt x="459036" y="142323"/>
                  <a:pt x="459636" y="141208"/>
                </a:cubicBezTo>
                <a:cubicBezTo>
                  <a:pt x="460236" y="140094"/>
                  <a:pt x="460622" y="138422"/>
                  <a:pt x="460793" y="136193"/>
                </a:cubicBezTo>
                <a:cubicBezTo>
                  <a:pt x="460965" y="133964"/>
                  <a:pt x="461308" y="132507"/>
                  <a:pt x="461822" y="131821"/>
                </a:cubicBezTo>
                <a:cubicBezTo>
                  <a:pt x="462337" y="131136"/>
                  <a:pt x="462637" y="129893"/>
                  <a:pt x="462722" y="128092"/>
                </a:cubicBezTo>
                <a:cubicBezTo>
                  <a:pt x="462808" y="126292"/>
                  <a:pt x="462979" y="125178"/>
                  <a:pt x="463237" y="124749"/>
                </a:cubicBezTo>
                <a:cubicBezTo>
                  <a:pt x="463494" y="124320"/>
                  <a:pt x="463665" y="122220"/>
                  <a:pt x="463751" y="118448"/>
                </a:cubicBezTo>
                <a:cubicBezTo>
                  <a:pt x="463837" y="114676"/>
                  <a:pt x="463751" y="112662"/>
                  <a:pt x="463494" y="112405"/>
                </a:cubicBezTo>
                <a:cubicBezTo>
                  <a:pt x="463237" y="112147"/>
                  <a:pt x="462851" y="111504"/>
                  <a:pt x="462337" y="110476"/>
                </a:cubicBezTo>
                <a:cubicBezTo>
                  <a:pt x="461822" y="109447"/>
                  <a:pt x="459679" y="108890"/>
                  <a:pt x="455907" y="108804"/>
                </a:cubicBezTo>
                <a:close/>
                <a:moveTo>
                  <a:pt x="101421" y="91822"/>
                </a:moveTo>
                <a:lnTo>
                  <a:pt x="99939" y="93245"/>
                </a:lnTo>
                <a:cubicBezTo>
                  <a:pt x="98567" y="94102"/>
                  <a:pt x="97753" y="94531"/>
                  <a:pt x="97496" y="94531"/>
                </a:cubicBezTo>
                <a:cubicBezTo>
                  <a:pt x="97238" y="94531"/>
                  <a:pt x="96510" y="94917"/>
                  <a:pt x="95310" y="95688"/>
                </a:cubicBezTo>
                <a:cubicBezTo>
                  <a:pt x="94110" y="96460"/>
                  <a:pt x="93424" y="96846"/>
                  <a:pt x="93252" y="96846"/>
                </a:cubicBezTo>
                <a:cubicBezTo>
                  <a:pt x="93081" y="96846"/>
                  <a:pt x="92138" y="97403"/>
                  <a:pt x="90423" y="98517"/>
                </a:cubicBezTo>
                <a:cubicBezTo>
                  <a:pt x="88709" y="99632"/>
                  <a:pt x="87766" y="100189"/>
                  <a:pt x="87594" y="100189"/>
                </a:cubicBezTo>
                <a:cubicBezTo>
                  <a:pt x="87423" y="100189"/>
                  <a:pt x="86523" y="100746"/>
                  <a:pt x="84894" y="101860"/>
                </a:cubicBezTo>
                <a:cubicBezTo>
                  <a:pt x="83265" y="102975"/>
                  <a:pt x="82965" y="103575"/>
                  <a:pt x="83994" y="103661"/>
                </a:cubicBezTo>
                <a:cubicBezTo>
                  <a:pt x="85023" y="103746"/>
                  <a:pt x="86180" y="103489"/>
                  <a:pt x="87466" y="102889"/>
                </a:cubicBezTo>
                <a:cubicBezTo>
                  <a:pt x="88752" y="102289"/>
                  <a:pt x="90895" y="101946"/>
                  <a:pt x="93895" y="101860"/>
                </a:cubicBezTo>
                <a:lnTo>
                  <a:pt x="101996" y="100530"/>
                </a:lnTo>
                <a:lnTo>
                  <a:pt x="101868" y="97617"/>
                </a:lnTo>
                <a:cubicBezTo>
                  <a:pt x="101825" y="95731"/>
                  <a:pt x="101760" y="94274"/>
                  <a:pt x="101675" y="93245"/>
                </a:cubicBezTo>
                <a:close/>
                <a:moveTo>
                  <a:pt x="387564" y="77957"/>
                </a:moveTo>
                <a:lnTo>
                  <a:pt x="385441" y="78586"/>
                </a:lnTo>
                <a:lnTo>
                  <a:pt x="376237" y="79722"/>
                </a:lnTo>
                <a:lnTo>
                  <a:pt x="377083" y="80643"/>
                </a:lnTo>
                <a:cubicBezTo>
                  <a:pt x="380212" y="84158"/>
                  <a:pt x="382977" y="87201"/>
                  <a:pt x="385377" y="89773"/>
                </a:cubicBezTo>
                <a:lnTo>
                  <a:pt x="387657" y="92125"/>
                </a:lnTo>
                <a:lnTo>
                  <a:pt x="387659" y="91003"/>
                </a:lnTo>
                <a:cubicBezTo>
                  <a:pt x="387659" y="87301"/>
                  <a:pt x="387649" y="84201"/>
                  <a:pt x="387627" y="81704"/>
                </a:cubicBezTo>
                <a:close/>
                <a:moveTo>
                  <a:pt x="430190" y="66627"/>
                </a:moveTo>
                <a:cubicBezTo>
                  <a:pt x="428475" y="66542"/>
                  <a:pt x="427189" y="66713"/>
                  <a:pt x="426332" y="67142"/>
                </a:cubicBezTo>
                <a:cubicBezTo>
                  <a:pt x="425475" y="67570"/>
                  <a:pt x="424317" y="68085"/>
                  <a:pt x="422860" y="68685"/>
                </a:cubicBezTo>
                <a:cubicBezTo>
                  <a:pt x="421403" y="69285"/>
                  <a:pt x="420117" y="69585"/>
                  <a:pt x="419003" y="69585"/>
                </a:cubicBezTo>
                <a:cubicBezTo>
                  <a:pt x="417888" y="69585"/>
                  <a:pt x="416002" y="70099"/>
                  <a:pt x="413345" y="71128"/>
                </a:cubicBezTo>
                <a:cubicBezTo>
                  <a:pt x="410687" y="72157"/>
                  <a:pt x="408844" y="72671"/>
                  <a:pt x="407815" y="72671"/>
                </a:cubicBezTo>
                <a:cubicBezTo>
                  <a:pt x="406787" y="72671"/>
                  <a:pt x="405929" y="72928"/>
                  <a:pt x="405244" y="73443"/>
                </a:cubicBezTo>
                <a:cubicBezTo>
                  <a:pt x="404558" y="73957"/>
                  <a:pt x="403229" y="74471"/>
                  <a:pt x="401257" y="74986"/>
                </a:cubicBezTo>
                <a:lnTo>
                  <a:pt x="400476" y="75100"/>
                </a:lnTo>
                <a:lnTo>
                  <a:pt x="400550" y="78393"/>
                </a:lnTo>
                <a:cubicBezTo>
                  <a:pt x="400636" y="84051"/>
                  <a:pt x="400700" y="92474"/>
                  <a:pt x="400743" y="103661"/>
                </a:cubicBezTo>
                <a:lnTo>
                  <a:pt x="400748" y="105392"/>
                </a:lnTo>
                <a:lnTo>
                  <a:pt x="402833" y="107068"/>
                </a:lnTo>
                <a:cubicBezTo>
                  <a:pt x="403840" y="107540"/>
                  <a:pt x="404815" y="107647"/>
                  <a:pt x="405758" y="107390"/>
                </a:cubicBezTo>
                <a:lnTo>
                  <a:pt x="408771" y="106285"/>
                </a:lnTo>
                <a:lnTo>
                  <a:pt x="407687" y="103275"/>
                </a:lnTo>
                <a:cubicBezTo>
                  <a:pt x="407601" y="102075"/>
                  <a:pt x="407815" y="101003"/>
                  <a:pt x="408330" y="100060"/>
                </a:cubicBezTo>
                <a:cubicBezTo>
                  <a:pt x="408844" y="99117"/>
                  <a:pt x="410044" y="98046"/>
                  <a:pt x="411930" y="96846"/>
                </a:cubicBezTo>
                <a:cubicBezTo>
                  <a:pt x="413816" y="95645"/>
                  <a:pt x="415059" y="94617"/>
                  <a:pt x="415659" y="93759"/>
                </a:cubicBezTo>
                <a:cubicBezTo>
                  <a:pt x="416259" y="92902"/>
                  <a:pt x="416988" y="91573"/>
                  <a:pt x="417845" y="89773"/>
                </a:cubicBezTo>
                <a:cubicBezTo>
                  <a:pt x="418702" y="87973"/>
                  <a:pt x="419474" y="86687"/>
                  <a:pt x="420160" y="85916"/>
                </a:cubicBezTo>
                <a:cubicBezTo>
                  <a:pt x="420846" y="85144"/>
                  <a:pt x="421446" y="84330"/>
                  <a:pt x="421960" y="83472"/>
                </a:cubicBezTo>
                <a:cubicBezTo>
                  <a:pt x="422474" y="82615"/>
                  <a:pt x="423032" y="81887"/>
                  <a:pt x="423632" y="81286"/>
                </a:cubicBezTo>
                <a:cubicBezTo>
                  <a:pt x="424232" y="80686"/>
                  <a:pt x="424918" y="79786"/>
                  <a:pt x="425689" y="78586"/>
                </a:cubicBezTo>
                <a:cubicBezTo>
                  <a:pt x="426461" y="77386"/>
                  <a:pt x="427189" y="76100"/>
                  <a:pt x="427875" y="74728"/>
                </a:cubicBezTo>
                <a:cubicBezTo>
                  <a:pt x="428561" y="73357"/>
                  <a:pt x="429547" y="71685"/>
                  <a:pt x="430833" y="69714"/>
                </a:cubicBezTo>
                <a:cubicBezTo>
                  <a:pt x="432118" y="67742"/>
                  <a:pt x="431904" y="66713"/>
                  <a:pt x="430190" y="66627"/>
                </a:cubicBezTo>
                <a:close/>
                <a:moveTo>
                  <a:pt x="98653" y="42196"/>
                </a:moveTo>
                <a:cubicBezTo>
                  <a:pt x="99853" y="42110"/>
                  <a:pt x="100925" y="42324"/>
                  <a:pt x="101868" y="42839"/>
                </a:cubicBezTo>
                <a:cubicBezTo>
                  <a:pt x="102811" y="43353"/>
                  <a:pt x="103625" y="44082"/>
                  <a:pt x="104311" y="45025"/>
                </a:cubicBezTo>
                <a:cubicBezTo>
                  <a:pt x="104997" y="45968"/>
                  <a:pt x="105382" y="47854"/>
                  <a:pt x="105468" y="50683"/>
                </a:cubicBezTo>
                <a:lnTo>
                  <a:pt x="106364" y="56059"/>
                </a:lnTo>
                <a:lnTo>
                  <a:pt x="113569" y="53897"/>
                </a:lnTo>
                <a:cubicBezTo>
                  <a:pt x="116655" y="52869"/>
                  <a:pt x="118584" y="52054"/>
                  <a:pt x="119356" y="51454"/>
                </a:cubicBezTo>
                <a:cubicBezTo>
                  <a:pt x="120127" y="50854"/>
                  <a:pt x="122142" y="50511"/>
                  <a:pt x="125399" y="50425"/>
                </a:cubicBezTo>
                <a:cubicBezTo>
                  <a:pt x="128657" y="50340"/>
                  <a:pt x="130757" y="50554"/>
                  <a:pt x="131700" y="51068"/>
                </a:cubicBezTo>
                <a:cubicBezTo>
                  <a:pt x="132643" y="51583"/>
                  <a:pt x="133457" y="52311"/>
                  <a:pt x="134143" y="53254"/>
                </a:cubicBezTo>
                <a:cubicBezTo>
                  <a:pt x="134829" y="54197"/>
                  <a:pt x="135172" y="55397"/>
                  <a:pt x="135172" y="56855"/>
                </a:cubicBezTo>
                <a:cubicBezTo>
                  <a:pt x="135172" y="58312"/>
                  <a:pt x="134957" y="59384"/>
                  <a:pt x="134529" y="60069"/>
                </a:cubicBezTo>
                <a:cubicBezTo>
                  <a:pt x="134100" y="60755"/>
                  <a:pt x="133286" y="61484"/>
                  <a:pt x="132086" y="62255"/>
                </a:cubicBezTo>
                <a:cubicBezTo>
                  <a:pt x="130886" y="63027"/>
                  <a:pt x="130114" y="63413"/>
                  <a:pt x="129771" y="63413"/>
                </a:cubicBezTo>
                <a:cubicBezTo>
                  <a:pt x="129428" y="63413"/>
                  <a:pt x="128571" y="64099"/>
                  <a:pt x="127199" y="65470"/>
                </a:cubicBezTo>
                <a:cubicBezTo>
                  <a:pt x="125828" y="66842"/>
                  <a:pt x="125056" y="67528"/>
                  <a:pt x="124885" y="67528"/>
                </a:cubicBezTo>
                <a:cubicBezTo>
                  <a:pt x="124713" y="67528"/>
                  <a:pt x="124413" y="67870"/>
                  <a:pt x="123985" y="68556"/>
                </a:cubicBezTo>
                <a:cubicBezTo>
                  <a:pt x="123556" y="69242"/>
                  <a:pt x="123299" y="69585"/>
                  <a:pt x="123213" y="69585"/>
                </a:cubicBezTo>
                <a:cubicBezTo>
                  <a:pt x="123127" y="69585"/>
                  <a:pt x="122785" y="70228"/>
                  <a:pt x="122184" y="71514"/>
                </a:cubicBezTo>
                <a:cubicBezTo>
                  <a:pt x="121584" y="72800"/>
                  <a:pt x="120041" y="74686"/>
                  <a:pt x="117555" y="77172"/>
                </a:cubicBezTo>
                <a:cubicBezTo>
                  <a:pt x="115069" y="79658"/>
                  <a:pt x="113741" y="80901"/>
                  <a:pt x="113569" y="80901"/>
                </a:cubicBezTo>
                <a:lnTo>
                  <a:pt x="113481" y="81003"/>
                </a:lnTo>
                <a:lnTo>
                  <a:pt x="113698" y="82572"/>
                </a:lnTo>
                <a:cubicBezTo>
                  <a:pt x="113783" y="84715"/>
                  <a:pt x="113955" y="85916"/>
                  <a:pt x="114212" y="86173"/>
                </a:cubicBezTo>
                <a:cubicBezTo>
                  <a:pt x="114469" y="86430"/>
                  <a:pt x="114641" y="88659"/>
                  <a:pt x="114726" y="92859"/>
                </a:cubicBezTo>
                <a:cubicBezTo>
                  <a:pt x="114769" y="94960"/>
                  <a:pt x="114834" y="96567"/>
                  <a:pt x="114919" y="97681"/>
                </a:cubicBezTo>
                <a:lnTo>
                  <a:pt x="114997" y="98132"/>
                </a:lnTo>
                <a:lnTo>
                  <a:pt x="119870" y="97939"/>
                </a:lnTo>
                <a:cubicBezTo>
                  <a:pt x="125099" y="97853"/>
                  <a:pt x="132857" y="97789"/>
                  <a:pt x="143144" y="97746"/>
                </a:cubicBezTo>
                <a:cubicBezTo>
                  <a:pt x="163718" y="97660"/>
                  <a:pt x="174391" y="97317"/>
                  <a:pt x="175163" y="96717"/>
                </a:cubicBezTo>
                <a:cubicBezTo>
                  <a:pt x="175934" y="96117"/>
                  <a:pt x="177520" y="95817"/>
                  <a:pt x="179920" y="95817"/>
                </a:cubicBezTo>
                <a:cubicBezTo>
                  <a:pt x="182321" y="95817"/>
                  <a:pt x="184035" y="96203"/>
                  <a:pt x="185064" y="96974"/>
                </a:cubicBezTo>
                <a:cubicBezTo>
                  <a:pt x="186092" y="97746"/>
                  <a:pt x="187121" y="98774"/>
                  <a:pt x="188150" y="100060"/>
                </a:cubicBezTo>
                <a:cubicBezTo>
                  <a:pt x="189179" y="101346"/>
                  <a:pt x="189693" y="102718"/>
                  <a:pt x="189693" y="104175"/>
                </a:cubicBezTo>
                <a:cubicBezTo>
                  <a:pt x="189693" y="105632"/>
                  <a:pt x="189479" y="106704"/>
                  <a:pt x="189050" y="107390"/>
                </a:cubicBezTo>
                <a:cubicBezTo>
                  <a:pt x="188621" y="108075"/>
                  <a:pt x="187807" y="108804"/>
                  <a:pt x="186607" y="109576"/>
                </a:cubicBezTo>
                <a:cubicBezTo>
                  <a:pt x="185407" y="110347"/>
                  <a:pt x="173319" y="110733"/>
                  <a:pt x="150345" y="110733"/>
                </a:cubicBezTo>
                <a:cubicBezTo>
                  <a:pt x="138858" y="110733"/>
                  <a:pt x="130168" y="110776"/>
                  <a:pt x="124274" y="110862"/>
                </a:cubicBezTo>
                <a:lnTo>
                  <a:pt x="116541" y="111183"/>
                </a:lnTo>
                <a:lnTo>
                  <a:pt x="116591" y="112340"/>
                </a:lnTo>
                <a:cubicBezTo>
                  <a:pt x="116677" y="115255"/>
                  <a:pt x="116741" y="119563"/>
                  <a:pt x="116784" y="125263"/>
                </a:cubicBezTo>
                <a:cubicBezTo>
                  <a:pt x="116870" y="136665"/>
                  <a:pt x="117212" y="143137"/>
                  <a:pt x="117812" y="144680"/>
                </a:cubicBezTo>
                <a:cubicBezTo>
                  <a:pt x="118413" y="146223"/>
                  <a:pt x="118755" y="158396"/>
                  <a:pt x="118841" y="181199"/>
                </a:cubicBezTo>
                <a:cubicBezTo>
                  <a:pt x="118927" y="204002"/>
                  <a:pt x="118884" y="215660"/>
                  <a:pt x="118713" y="216175"/>
                </a:cubicBezTo>
                <a:cubicBezTo>
                  <a:pt x="118541" y="216689"/>
                  <a:pt x="117941" y="217546"/>
                  <a:pt x="116912" y="218746"/>
                </a:cubicBezTo>
                <a:cubicBezTo>
                  <a:pt x="115884" y="219947"/>
                  <a:pt x="114769" y="220932"/>
                  <a:pt x="113569" y="221704"/>
                </a:cubicBezTo>
                <a:cubicBezTo>
                  <a:pt x="112369" y="222475"/>
                  <a:pt x="111769" y="222861"/>
                  <a:pt x="111769" y="222861"/>
                </a:cubicBezTo>
                <a:cubicBezTo>
                  <a:pt x="111769" y="222861"/>
                  <a:pt x="111297" y="222861"/>
                  <a:pt x="110354" y="222861"/>
                </a:cubicBezTo>
                <a:cubicBezTo>
                  <a:pt x="109411" y="222861"/>
                  <a:pt x="108597" y="222690"/>
                  <a:pt x="107911" y="222347"/>
                </a:cubicBezTo>
                <a:cubicBezTo>
                  <a:pt x="107225" y="222004"/>
                  <a:pt x="106411" y="221361"/>
                  <a:pt x="105468" y="220418"/>
                </a:cubicBezTo>
                <a:cubicBezTo>
                  <a:pt x="104525" y="219475"/>
                  <a:pt x="103796" y="218489"/>
                  <a:pt x="103282" y="217461"/>
                </a:cubicBezTo>
                <a:cubicBezTo>
                  <a:pt x="102768" y="216432"/>
                  <a:pt x="102039" y="215232"/>
                  <a:pt x="101096" y="213860"/>
                </a:cubicBezTo>
                <a:cubicBezTo>
                  <a:pt x="100153" y="212489"/>
                  <a:pt x="99467" y="211203"/>
                  <a:pt x="99039" y="210003"/>
                </a:cubicBezTo>
                <a:cubicBezTo>
                  <a:pt x="98610" y="208802"/>
                  <a:pt x="98053" y="207859"/>
                  <a:pt x="97367" y="207174"/>
                </a:cubicBezTo>
                <a:cubicBezTo>
                  <a:pt x="96681" y="206488"/>
                  <a:pt x="95867" y="205330"/>
                  <a:pt x="94924" y="203702"/>
                </a:cubicBezTo>
                <a:cubicBezTo>
                  <a:pt x="93981" y="202073"/>
                  <a:pt x="93295" y="200530"/>
                  <a:pt x="92867" y="199073"/>
                </a:cubicBezTo>
                <a:cubicBezTo>
                  <a:pt x="92438" y="197615"/>
                  <a:pt x="91366" y="195858"/>
                  <a:pt x="89652" y="193800"/>
                </a:cubicBezTo>
                <a:cubicBezTo>
                  <a:pt x="87937" y="191743"/>
                  <a:pt x="86651" y="189986"/>
                  <a:pt x="85794" y="188528"/>
                </a:cubicBezTo>
                <a:cubicBezTo>
                  <a:pt x="84937" y="187071"/>
                  <a:pt x="83994" y="185271"/>
                  <a:pt x="82965" y="183128"/>
                </a:cubicBezTo>
                <a:cubicBezTo>
                  <a:pt x="81937" y="180985"/>
                  <a:pt x="80522" y="178456"/>
                  <a:pt x="78722" y="175541"/>
                </a:cubicBezTo>
                <a:cubicBezTo>
                  <a:pt x="76922" y="172626"/>
                  <a:pt x="74564" y="168640"/>
                  <a:pt x="71650" y="163582"/>
                </a:cubicBezTo>
                <a:cubicBezTo>
                  <a:pt x="68735" y="158525"/>
                  <a:pt x="66592" y="155096"/>
                  <a:pt x="65220" y="153295"/>
                </a:cubicBezTo>
                <a:cubicBezTo>
                  <a:pt x="63849" y="151495"/>
                  <a:pt x="62648" y="149866"/>
                  <a:pt x="61620" y="148409"/>
                </a:cubicBezTo>
                <a:cubicBezTo>
                  <a:pt x="60591" y="146952"/>
                  <a:pt x="59177" y="145323"/>
                  <a:pt x="57376" y="143523"/>
                </a:cubicBezTo>
                <a:cubicBezTo>
                  <a:pt x="55576" y="141723"/>
                  <a:pt x="53562" y="139879"/>
                  <a:pt x="51333" y="137994"/>
                </a:cubicBezTo>
                <a:cubicBezTo>
                  <a:pt x="49104" y="136108"/>
                  <a:pt x="47389" y="134993"/>
                  <a:pt x="46189" y="134650"/>
                </a:cubicBezTo>
                <a:cubicBezTo>
                  <a:pt x="44989" y="134307"/>
                  <a:pt x="44046" y="133793"/>
                  <a:pt x="43360" y="133107"/>
                </a:cubicBezTo>
                <a:cubicBezTo>
                  <a:pt x="42675" y="132421"/>
                  <a:pt x="42160" y="131607"/>
                  <a:pt x="41817" y="130664"/>
                </a:cubicBezTo>
                <a:cubicBezTo>
                  <a:pt x="41474" y="129721"/>
                  <a:pt x="41432" y="128649"/>
                  <a:pt x="41689" y="127449"/>
                </a:cubicBezTo>
                <a:lnTo>
                  <a:pt x="41863" y="127100"/>
                </a:lnTo>
                <a:lnTo>
                  <a:pt x="39246" y="127449"/>
                </a:lnTo>
                <a:cubicBezTo>
                  <a:pt x="38560" y="127449"/>
                  <a:pt x="37960" y="127578"/>
                  <a:pt x="37445" y="127835"/>
                </a:cubicBezTo>
                <a:cubicBezTo>
                  <a:pt x="36931" y="128092"/>
                  <a:pt x="36417" y="128221"/>
                  <a:pt x="35902" y="128221"/>
                </a:cubicBezTo>
                <a:cubicBezTo>
                  <a:pt x="35388" y="128221"/>
                  <a:pt x="33973" y="128521"/>
                  <a:pt x="31659" y="129121"/>
                </a:cubicBezTo>
                <a:cubicBezTo>
                  <a:pt x="29344" y="129721"/>
                  <a:pt x="27973" y="130021"/>
                  <a:pt x="27544" y="130021"/>
                </a:cubicBezTo>
                <a:cubicBezTo>
                  <a:pt x="27115" y="130021"/>
                  <a:pt x="26215" y="130321"/>
                  <a:pt x="24844" y="130921"/>
                </a:cubicBezTo>
                <a:cubicBezTo>
                  <a:pt x="23472" y="131521"/>
                  <a:pt x="21758" y="132078"/>
                  <a:pt x="19700" y="132593"/>
                </a:cubicBezTo>
                <a:cubicBezTo>
                  <a:pt x="17643" y="133107"/>
                  <a:pt x="16614" y="133364"/>
                  <a:pt x="16614" y="133364"/>
                </a:cubicBezTo>
                <a:cubicBezTo>
                  <a:pt x="16614" y="133364"/>
                  <a:pt x="14685" y="133364"/>
                  <a:pt x="10828" y="133364"/>
                </a:cubicBezTo>
                <a:cubicBezTo>
                  <a:pt x="6970" y="133364"/>
                  <a:pt x="4570" y="133107"/>
                  <a:pt x="3627" y="132593"/>
                </a:cubicBezTo>
                <a:cubicBezTo>
                  <a:pt x="2684" y="132078"/>
                  <a:pt x="1869" y="131350"/>
                  <a:pt x="1184" y="130407"/>
                </a:cubicBezTo>
                <a:cubicBezTo>
                  <a:pt x="498" y="129464"/>
                  <a:pt x="112" y="128392"/>
                  <a:pt x="26" y="127192"/>
                </a:cubicBezTo>
                <a:cubicBezTo>
                  <a:pt x="-59" y="125992"/>
                  <a:pt x="69" y="125049"/>
                  <a:pt x="412" y="124363"/>
                </a:cubicBezTo>
                <a:cubicBezTo>
                  <a:pt x="755" y="123677"/>
                  <a:pt x="1398" y="122906"/>
                  <a:pt x="2341" y="122049"/>
                </a:cubicBezTo>
                <a:cubicBezTo>
                  <a:pt x="3284" y="121191"/>
                  <a:pt x="4527" y="120634"/>
                  <a:pt x="6070" y="120377"/>
                </a:cubicBezTo>
                <a:cubicBezTo>
                  <a:pt x="7613" y="120120"/>
                  <a:pt x="8856" y="119734"/>
                  <a:pt x="9799" y="119220"/>
                </a:cubicBezTo>
                <a:cubicBezTo>
                  <a:pt x="10742" y="118705"/>
                  <a:pt x="11899" y="118405"/>
                  <a:pt x="13271" y="118320"/>
                </a:cubicBezTo>
                <a:cubicBezTo>
                  <a:pt x="14642" y="118234"/>
                  <a:pt x="15500" y="118062"/>
                  <a:pt x="15843" y="117805"/>
                </a:cubicBezTo>
                <a:cubicBezTo>
                  <a:pt x="16185" y="117548"/>
                  <a:pt x="16871" y="117377"/>
                  <a:pt x="17900" y="117291"/>
                </a:cubicBezTo>
                <a:cubicBezTo>
                  <a:pt x="18929" y="117205"/>
                  <a:pt x="19829" y="116862"/>
                  <a:pt x="20600" y="116262"/>
                </a:cubicBezTo>
                <a:cubicBezTo>
                  <a:pt x="21372" y="115662"/>
                  <a:pt x="22229" y="115319"/>
                  <a:pt x="23172" y="115234"/>
                </a:cubicBezTo>
                <a:cubicBezTo>
                  <a:pt x="24115" y="115148"/>
                  <a:pt x="24672" y="115019"/>
                  <a:pt x="24844" y="114848"/>
                </a:cubicBezTo>
                <a:cubicBezTo>
                  <a:pt x="25015" y="114676"/>
                  <a:pt x="25530" y="114505"/>
                  <a:pt x="26387" y="114333"/>
                </a:cubicBezTo>
                <a:cubicBezTo>
                  <a:pt x="27244" y="114162"/>
                  <a:pt x="28230" y="113605"/>
                  <a:pt x="29344" y="112662"/>
                </a:cubicBezTo>
                <a:cubicBezTo>
                  <a:pt x="30459" y="111719"/>
                  <a:pt x="31659" y="111204"/>
                  <a:pt x="32945" y="111119"/>
                </a:cubicBezTo>
                <a:cubicBezTo>
                  <a:pt x="34231" y="111033"/>
                  <a:pt x="35174" y="110733"/>
                  <a:pt x="35774" y="110219"/>
                </a:cubicBezTo>
                <a:cubicBezTo>
                  <a:pt x="36374" y="109704"/>
                  <a:pt x="37617" y="109147"/>
                  <a:pt x="39503" y="108547"/>
                </a:cubicBezTo>
                <a:cubicBezTo>
                  <a:pt x="41389" y="107947"/>
                  <a:pt x="43103" y="107090"/>
                  <a:pt x="44646" y="105975"/>
                </a:cubicBezTo>
                <a:cubicBezTo>
                  <a:pt x="46189" y="104861"/>
                  <a:pt x="48461" y="103832"/>
                  <a:pt x="51461" y="102889"/>
                </a:cubicBezTo>
                <a:cubicBezTo>
                  <a:pt x="54462" y="101946"/>
                  <a:pt x="56948" y="100875"/>
                  <a:pt x="58919" y="99674"/>
                </a:cubicBezTo>
                <a:cubicBezTo>
                  <a:pt x="60891" y="98474"/>
                  <a:pt x="62477" y="97831"/>
                  <a:pt x="63677" y="97746"/>
                </a:cubicBezTo>
                <a:cubicBezTo>
                  <a:pt x="64877" y="97660"/>
                  <a:pt x="66678" y="96846"/>
                  <a:pt x="69078" y="95302"/>
                </a:cubicBezTo>
                <a:cubicBezTo>
                  <a:pt x="71478" y="93759"/>
                  <a:pt x="73193" y="92902"/>
                  <a:pt x="74221" y="92731"/>
                </a:cubicBezTo>
                <a:cubicBezTo>
                  <a:pt x="75250" y="92559"/>
                  <a:pt x="77222" y="91531"/>
                  <a:pt x="80136" y="89645"/>
                </a:cubicBezTo>
                <a:cubicBezTo>
                  <a:pt x="83051" y="87759"/>
                  <a:pt x="85794" y="86087"/>
                  <a:pt x="88366" y="84630"/>
                </a:cubicBezTo>
                <a:cubicBezTo>
                  <a:pt x="90938" y="83172"/>
                  <a:pt x="93081" y="81544"/>
                  <a:pt x="94795" y="79743"/>
                </a:cubicBezTo>
                <a:lnTo>
                  <a:pt x="98753" y="76379"/>
                </a:lnTo>
                <a:lnTo>
                  <a:pt x="98396" y="75243"/>
                </a:lnTo>
                <a:cubicBezTo>
                  <a:pt x="97539" y="73700"/>
                  <a:pt x="97024" y="72500"/>
                  <a:pt x="96853" y="71642"/>
                </a:cubicBezTo>
                <a:cubicBezTo>
                  <a:pt x="96681" y="70785"/>
                  <a:pt x="96467" y="70185"/>
                  <a:pt x="96210" y="69842"/>
                </a:cubicBezTo>
                <a:lnTo>
                  <a:pt x="96023" y="69093"/>
                </a:lnTo>
                <a:lnTo>
                  <a:pt x="93767" y="70356"/>
                </a:lnTo>
                <a:cubicBezTo>
                  <a:pt x="91881" y="71557"/>
                  <a:pt x="90080" y="72457"/>
                  <a:pt x="88366" y="73057"/>
                </a:cubicBezTo>
                <a:cubicBezTo>
                  <a:pt x="86651" y="73657"/>
                  <a:pt x="85580" y="73957"/>
                  <a:pt x="85151" y="73957"/>
                </a:cubicBezTo>
                <a:cubicBezTo>
                  <a:pt x="84723" y="73957"/>
                  <a:pt x="83823" y="74257"/>
                  <a:pt x="82451" y="74857"/>
                </a:cubicBezTo>
                <a:cubicBezTo>
                  <a:pt x="81079" y="75457"/>
                  <a:pt x="80308" y="75757"/>
                  <a:pt x="80136" y="75757"/>
                </a:cubicBezTo>
                <a:cubicBezTo>
                  <a:pt x="79965" y="75757"/>
                  <a:pt x="79236" y="76143"/>
                  <a:pt x="77950" y="76914"/>
                </a:cubicBezTo>
                <a:cubicBezTo>
                  <a:pt x="76664" y="77686"/>
                  <a:pt x="74950" y="78372"/>
                  <a:pt x="72807" y="78972"/>
                </a:cubicBezTo>
                <a:cubicBezTo>
                  <a:pt x="70664" y="79572"/>
                  <a:pt x="68092" y="79872"/>
                  <a:pt x="65092" y="79872"/>
                </a:cubicBezTo>
                <a:cubicBezTo>
                  <a:pt x="62091" y="79872"/>
                  <a:pt x="60120" y="79615"/>
                  <a:pt x="59177" y="79100"/>
                </a:cubicBezTo>
                <a:cubicBezTo>
                  <a:pt x="58234" y="78586"/>
                  <a:pt x="57419" y="77857"/>
                  <a:pt x="56733" y="76914"/>
                </a:cubicBezTo>
                <a:cubicBezTo>
                  <a:pt x="56048" y="75971"/>
                  <a:pt x="55662" y="74900"/>
                  <a:pt x="55576" y="73700"/>
                </a:cubicBezTo>
                <a:cubicBezTo>
                  <a:pt x="55490" y="72500"/>
                  <a:pt x="55705" y="71428"/>
                  <a:pt x="56219" y="70485"/>
                </a:cubicBezTo>
                <a:cubicBezTo>
                  <a:pt x="56733" y="69542"/>
                  <a:pt x="57462" y="68728"/>
                  <a:pt x="58405" y="68042"/>
                </a:cubicBezTo>
                <a:cubicBezTo>
                  <a:pt x="59348" y="67356"/>
                  <a:pt x="61834" y="66970"/>
                  <a:pt x="65863" y="66885"/>
                </a:cubicBezTo>
                <a:cubicBezTo>
                  <a:pt x="69892" y="66799"/>
                  <a:pt x="72550" y="66499"/>
                  <a:pt x="73836" y="65985"/>
                </a:cubicBezTo>
                <a:cubicBezTo>
                  <a:pt x="75121" y="65470"/>
                  <a:pt x="78765" y="64527"/>
                  <a:pt x="84766" y="63156"/>
                </a:cubicBezTo>
                <a:lnTo>
                  <a:pt x="93605" y="60462"/>
                </a:lnTo>
                <a:lnTo>
                  <a:pt x="92931" y="57948"/>
                </a:lnTo>
                <a:cubicBezTo>
                  <a:pt x="92759" y="56705"/>
                  <a:pt x="92652" y="55097"/>
                  <a:pt x="92609" y="53126"/>
                </a:cubicBezTo>
                <a:cubicBezTo>
                  <a:pt x="92524" y="49182"/>
                  <a:pt x="92738" y="46739"/>
                  <a:pt x="93252" y="45796"/>
                </a:cubicBezTo>
                <a:cubicBezTo>
                  <a:pt x="93767" y="44853"/>
                  <a:pt x="94495" y="44039"/>
                  <a:pt x="95438" y="43353"/>
                </a:cubicBezTo>
                <a:cubicBezTo>
                  <a:pt x="96381" y="42667"/>
                  <a:pt x="97453" y="42282"/>
                  <a:pt x="98653" y="42196"/>
                </a:cubicBezTo>
                <a:close/>
                <a:moveTo>
                  <a:pt x="439962" y="21750"/>
                </a:moveTo>
                <a:cubicBezTo>
                  <a:pt x="440648" y="21579"/>
                  <a:pt x="441162" y="21622"/>
                  <a:pt x="441505" y="21879"/>
                </a:cubicBezTo>
                <a:cubicBezTo>
                  <a:pt x="441848" y="22136"/>
                  <a:pt x="442534" y="22308"/>
                  <a:pt x="443563" y="22393"/>
                </a:cubicBezTo>
                <a:cubicBezTo>
                  <a:pt x="444591" y="22479"/>
                  <a:pt x="445406" y="22651"/>
                  <a:pt x="446006" y="22908"/>
                </a:cubicBezTo>
                <a:cubicBezTo>
                  <a:pt x="446606" y="23165"/>
                  <a:pt x="447249" y="23894"/>
                  <a:pt x="447935" y="25094"/>
                </a:cubicBezTo>
                <a:cubicBezTo>
                  <a:pt x="448621" y="26294"/>
                  <a:pt x="449649" y="27023"/>
                  <a:pt x="451021" y="27280"/>
                </a:cubicBezTo>
                <a:cubicBezTo>
                  <a:pt x="452392" y="27537"/>
                  <a:pt x="453464" y="27880"/>
                  <a:pt x="454236" y="28308"/>
                </a:cubicBezTo>
                <a:cubicBezTo>
                  <a:pt x="455007" y="28737"/>
                  <a:pt x="455993" y="29594"/>
                  <a:pt x="457193" y="30880"/>
                </a:cubicBezTo>
                <a:cubicBezTo>
                  <a:pt x="458393" y="32166"/>
                  <a:pt x="460322" y="33623"/>
                  <a:pt x="462979" y="35252"/>
                </a:cubicBezTo>
                <a:cubicBezTo>
                  <a:pt x="465637" y="36881"/>
                  <a:pt x="467351" y="38124"/>
                  <a:pt x="468123" y="38981"/>
                </a:cubicBezTo>
                <a:cubicBezTo>
                  <a:pt x="468894" y="39838"/>
                  <a:pt x="469495" y="40353"/>
                  <a:pt x="469923" y="40524"/>
                </a:cubicBezTo>
                <a:cubicBezTo>
                  <a:pt x="470352" y="40696"/>
                  <a:pt x="470909" y="41124"/>
                  <a:pt x="471595" y="41810"/>
                </a:cubicBezTo>
                <a:cubicBezTo>
                  <a:pt x="472281" y="42496"/>
                  <a:pt x="473095" y="43139"/>
                  <a:pt x="474038" y="43739"/>
                </a:cubicBezTo>
                <a:cubicBezTo>
                  <a:pt x="474981" y="44339"/>
                  <a:pt x="475795" y="45110"/>
                  <a:pt x="476481" y="46053"/>
                </a:cubicBezTo>
                <a:cubicBezTo>
                  <a:pt x="477167" y="46996"/>
                  <a:pt x="477510" y="48197"/>
                  <a:pt x="477510" y="49654"/>
                </a:cubicBezTo>
                <a:cubicBezTo>
                  <a:pt x="477510" y="51111"/>
                  <a:pt x="477296" y="52183"/>
                  <a:pt x="476867" y="52869"/>
                </a:cubicBezTo>
                <a:cubicBezTo>
                  <a:pt x="476438" y="53554"/>
                  <a:pt x="475624" y="54283"/>
                  <a:pt x="474424" y="55055"/>
                </a:cubicBezTo>
                <a:cubicBezTo>
                  <a:pt x="473224" y="55826"/>
                  <a:pt x="472624" y="56212"/>
                  <a:pt x="472624" y="56212"/>
                </a:cubicBezTo>
                <a:cubicBezTo>
                  <a:pt x="472624" y="56212"/>
                  <a:pt x="472023" y="56212"/>
                  <a:pt x="470823" y="56212"/>
                </a:cubicBezTo>
                <a:cubicBezTo>
                  <a:pt x="469623" y="56212"/>
                  <a:pt x="468680" y="56040"/>
                  <a:pt x="467994" y="55698"/>
                </a:cubicBezTo>
                <a:cubicBezTo>
                  <a:pt x="467309" y="55355"/>
                  <a:pt x="466537" y="54755"/>
                  <a:pt x="465680" y="53897"/>
                </a:cubicBezTo>
                <a:cubicBezTo>
                  <a:pt x="464823" y="53040"/>
                  <a:pt x="463237" y="51840"/>
                  <a:pt x="460922" y="50297"/>
                </a:cubicBezTo>
                <a:cubicBezTo>
                  <a:pt x="458607" y="48754"/>
                  <a:pt x="456464" y="47082"/>
                  <a:pt x="454493" y="45282"/>
                </a:cubicBezTo>
                <a:cubicBezTo>
                  <a:pt x="452521" y="43482"/>
                  <a:pt x="450935" y="41639"/>
                  <a:pt x="449735" y="39753"/>
                </a:cubicBezTo>
                <a:cubicBezTo>
                  <a:pt x="448535" y="37867"/>
                  <a:pt x="447377" y="36581"/>
                  <a:pt x="446263" y="35895"/>
                </a:cubicBezTo>
                <a:cubicBezTo>
                  <a:pt x="445149" y="35209"/>
                  <a:pt x="444249" y="34481"/>
                  <a:pt x="443563" y="33709"/>
                </a:cubicBezTo>
                <a:cubicBezTo>
                  <a:pt x="442877" y="32938"/>
                  <a:pt x="442405" y="31823"/>
                  <a:pt x="442148" y="30366"/>
                </a:cubicBezTo>
                <a:cubicBezTo>
                  <a:pt x="441891" y="28908"/>
                  <a:pt x="441462" y="28051"/>
                  <a:pt x="440862" y="27794"/>
                </a:cubicBezTo>
                <a:cubicBezTo>
                  <a:pt x="440262" y="27537"/>
                  <a:pt x="439705" y="27194"/>
                  <a:pt x="439191" y="26765"/>
                </a:cubicBezTo>
                <a:cubicBezTo>
                  <a:pt x="438676" y="26337"/>
                  <a:pt x="438376" y="25651"/>
                  <a:pt x="438291" y="24708"/>
                </a:cubicBezTo>
                <a:cubicBezTo>
                  <a:pt x="438205" y="23765"/>
                  <a:pt x="438291" y="23079"/>
                  <a:pt x="438548" y="22651"/>
                </a:cubicBezTo>
                <a:cubicBezTo>
                  <a:pt x="438805" y="22222"/>
                  <a:pt x="439276" y="21922"/>
                  <a:pt x="439962" y="21750"/>
                </a:cubicBezTo>
                <a:close/>
                <a:moveTo>
                  <a:pt x="704119" y="10306"/>
                </a:moveTo>
                <a:cubicBezTo>
                  <a:pt x="705662" y="10220"/>
                  <a:pt x="706905" y="10435"/>
                  <a:pt x="707848" y="10949"/>
                </a:cubicBezTo>
                <a:cubicBezTo>
                  <a:pt x="708791" y="11463"/>
                  <a:pt x="709606" y="12192"/>
                  <a:pt x="710291" y="13135"/>
                </a:cubicBezTo>
                <a:cubicBezTo>
                  <a:pt x="710977" y="14078"/>
                  <a:pt x="711363" y="15235"/>
                  <a:pt x="711449" y="16607"/>
                </a:cubicBezTo>
                <a:cubicBezTo>
                  <a:pt x="711534" y="17979"/>
                  <a:pt x="711706" y="18836"/>
                  <a:pt x="711963" y="19179"/>
                </a:cubicBezTo>
                <a:cubicBezTo>
                  <a:pt x="712220" y="19522"/>
                  <a:pt x="712392" y="20893"/>
                  <a:pt x="712477" y="23293"/>
                </a:cubicBezTo>
                <a:cubicBezTo>
                  <a:pt x="712563" y="25694"/>
                  <a:pt x="712735" y="27065"/>
                  <a:pt x="712992" y="27408"/>
                </a:cubicBezTo>
                <a:cubicBezTo>
                  <a:pt x="713249" y="27751"/>
                  <a:pt x="713420" y="29166"/>
                  <a:pt x="713506" y="31652"/>
                </a:cubicBezTo>
                <a:cubicBezTo>
                  <a:pt x="713592" y="34138"/>
                  <a:pt x="713763" y="35509"/>
                  <a:pt x="714020" y="35766"/>
                </a:cubicBezTo>
                <a:cubicBezTo>
                  <a:pt x="714278" y="36024"/>
                  <a:pt x="714449" y="40953"/>
                  <a:pt x="714535" y="50554"/>
                </a:cubicBezTo>
                <a:lnTo>
                  <a:pt x="714664" y="59289"/>
                </a:lnTo>
                <a:lnTo>
                  <a:pt x="718778" y="58141"/>
                </a:lnTo>
                <a:cubicBezTo>
                  <a:pt x="721007" y="57198"/>
                  <a:pt x="722679" y="56683"/>
                  <a:pt x="723793" y="56598"/>
                </a:cubicBezTo>
                <a:cubicBezTo>
                  <a:pt x="724907" y="56512"/>
                  <a:pt x="726322" y="56040"/>
                  <a:pt x="728037" y="55183"/>
                </a:cubicBezTo>
                <a:cubicBezTo>
                  <a:pt x="729751" y="54326"/>
                  <a:pt x="731165" y="53812"/>
                  <a:pt x="732280" y="53640"/>
                </a:cubicBezTo>
                <a:cubicBezTo>
                  <a:pt x="733394" y="53469"/>
                  <a:pt x="734337" y="53126"/>
                  <a:pt x="735109" y="52611"/>
                </a:cubicBezTo>
                <a:cubicBezTo>
                  <a:pt x="735880" y="52097"/>
                  <a:pt x="736738" y="51754"/>
                  <a:pt x="737681" y="51583"/>
                </a:cubicBezTo>
                <a:cubicBezTo>
                  <a:pt x="738624" y="51411"/>
                  <a:pt x="739352" y="51197"/>
                  <a:pt x="739867" y="50940"/>
                </a:cubicBezTo>
                <a:cubicBezTo>
                  <a:pt x="740381" y="50683"/>
                  <a:pt x="741067" y="50211"/>
                  <a:pt x="741924" y="49525"/>
                </a:cubicBezTo>
                <a:cubicBezTo>
                  <a:pt x="742781" y="48840"/>
                  <a:pt x="744281" y="48454"/>
                  <a:pt x="746424" y="48368"/>
                </a:cubicBezTo>
                <a:cubicBezTo>
                  <a:pt x="748568" y="48282"/>
                  <a:pt x="750111" y="48497"/>
                  <a:pt x="751054" y="49011"/>
                </a:cubicBezTo>
                <a:cubicBezTo>
                  <a:pt x="751997" y="49525"/>
                  <a:pt x="752811" y="50254"/>
                  <a:pt x="753497" y="51197"/>
                </a:cubicBezTo>
                <a:cubicBezTo>
                  <a:pt x="754183" y="52140"/>
                  <a:pt x="754526" y="53340"/>
                  <a:pt x="754526" y="54797"/>
                </a:cubicBezTo>
                <a:cubicBezTo>
                  <a:pt x="754526" y="56255"/>
                  <a:pt x="754140" y="57498"/>
                  <a:pt x="753368" y="58526"/>
                </a:cubicBezTo>
                <a:cubicBezTo>
                  <a:pt x="752597" y="59555"/>
                  <a:pt x="751611" y="60455"/>
                  <a:pt x="750411" y="61227"/>
                </a:cubicBezTo>
                <a:cubicBezTo>
                  <a:pt x="749210" y="61998"/>
                  <a:pt x="748182" y="62384"/>
                  <a:pt x="747325" y="62384"/>
                </a:cubicBezTo>
                <a:cubicBezTo>
                  <a:pt x="746467" y="62384"/>
                  <a:pt x="745439" y="62727"/>
                  <a:pt x="744238" y="63413"/>
                </a:cubicBezTo>
                <a:cubicBezTo>
                  <a:pt x="743038" y="64099"/>
                  <a:pt x="742095" y="64441"/>
                  <a:pt x="741410" y="64441"/>
                </a:cubicBezTo>
                <a:cubicBezTo>
                  <a:pt x="740724" y="64441"/>
                  <a:pt x="740081" y="64699"/>
                  <a:pt x="739481" y="65213"/>
                </a:cubicBezTo>
                <a:cubicBezTo>
                  <a:pt x="738881" y="65727"/>
                  <a:pt x="737938" y="66113"/>
                  <a:pt x="736652" y="66370"/>
                </a:cubicBezTo>
                <a:cubicBezTo>
                  <a:pt x="735366" y="66627"/>
                  <a:pt x="734594" y="66756"/>
                  <a:pt x="734337" y="66756"/>
                </a:cubicBezTo>
                <a:cubicBezTo>
                  <a:pt x="734080" y="66756"/>
                  <a:pt x="733009" y="67228"/>
                  <a:pt x="731123" y="68171"/>
                </a:cubicBezTo>
                <a:cubicBezTo>
                  <a:pt x="729237" y="69113"/>
                  <a:pt x="727822" y="69585"/>
                  <a:pt x="726879" y="69585"/>
                </a:cubicBezTo>
                <a:cubicBezTo>
                  <a:pt x="725936" y="69585"/>
                  <a:pt x="724222" y="70099"/>
                  <a:pt x="721736" y="71128"/>
                </a:cubicBezTo>
                <a:cubicBezTo>
                  <a:pt x="719250" y="72157"/>
                  <a:pt x="717492" y="72671"/>
                  <a:pt x="716464" y="72671"/>
                </a:cubicBezTo>
                <a:lnTo>
                  <a:pt x="716232" y="72771"/>
                </a:lnTo>
                <a:lnTo>
                  <a:pt x="716335" y="73443"/>
                </a:lnTo>
                <a:cubicBezTo>
                  <a:pt x="716592" y="74814"/>
                  <a:pt x="716849" y="75629"/>
                  <a:pt x="717107" y="75886"/>
                </a:cubicBezTo>
                <a:cubicBezTo>
                  <a:pt x="717235" y="76014"/>
                  <a:pt x="717342" y="79390"/>
                  <a:pt x="717428" y="86012"/>
                </a:cubicBezTo>
                <a:lnTo>
                  <a:pt x="717463" y="89872"/>
                </a:lnTo>
                <a:lnTo>
                  <a:pt x="718650" y="89516"/>
                </a:lnTo>
                <a:cubicBezTo>
                  <a:pt x="720278" y="89430"/>
                  <a:pt x="721693" y="89687"/>
                  <a:pt x="722893" y="90288"/>
                </a:cubicBezTo>
                <a:cubicBezTo>
                  <a:pt x="724093" y="90888"/>
                  <a:pt x="725336" y="91831"/>
                  <a:pt x="726622" y="93116"/>
                </a:cubicBezTo>
                <a:cubicBezTo>
                  <a:pt x="727908" y="94402"/>
                  <a:pt x="729279" y="95431"/>
                  <a:pt x="730737" y="96203"/>
                </a:cubicBezTo>
                <a:cubicBezTo>
                  <a:pt x="732194" y="96974"/>
                  <a:pt x="733694" y="98131"/>
                  <a:pt x="735237" y="99674"/>
                </a:cubicBezTo>
                <a:cubicBezTo>
                  <a:pt x="736780" y="101217"/>
                  <a:pt x="738152" y="102375"/>
                  <a:pt x="739352" y="103146"/>
                </a:cubicBezTo>
                <a:cubicBezTo>
                  <a:pt x="740552" y="103918"/>
                  <a:pt x="741495" y="104861"/>
                  <a:pt x="742181" y="105975"/>
                </a:cubicBezTo>
                <a:cubicBezTo>
                  <a:pt x="742867" y="107090"/>
                  <a:pt x="743767" y="107990"/>
                  <a:pt x="744881" y="108676"/>
                </a:cubicBezTo>
                <a:cubicBezTo>
                  <a:pt x="745996" y="109361"/>
                  <a:pt x="746939" y="110304"/>
                  <a:pt x="747710" y="111504"/>
                </a:cubicBezTo>
                <a:cubicBezTo>
                  <a:pt x="748482" y="112705"/>
                  <a:pt x="749296" y="113562"/>
                  <a:pt x="750154" y="114076"/>
                </a:cubicBezTo>
                <a:cubicBezTo>
                  <a:pt x="751011" y="114591"/>
                  <a:pt x="751739" y="115191"/>
                  <a:pt x="752340" y="115876"/>
                </a:cubicBezTo>
                <a:cubicBezTo>
                  <a:pt x="752940" y="116562"/>
                  <a:pt x="753454" y="117077"/>
                  <a:pt x="753883" y="117420"/>
                </a:cubicBezTo>
                <a:cubicBezTo>
                  <a:pt x="754311" y="117762"/>
                  <a:pt x="755511" y="118877"/>
                  <a:pt x="757483" y="120763"/>
                </a:cubicBezTo>
                <a:cubicBezTo>
                  <a:pt x="759455" y="122649"/>
                  <a:pt x="761041" y="124406"/>
                  <a:pt x="762241" y="126035"/>
                </a:cubicBezTo>
                <a:cubicBezTo>
                  <a:pt x="763441" y="127664"/>
                  <a:pt x="764770" y="129035"/>
                  <a:pt x="766227" y="130150"/>
                </a:cubicBezTo>
                <a:cubicBezTo>
                  <a:pt x="767684" y="131264"/>
                  <a:pt x="768842" y="132078"/>
                  <a:pt x="769699" y="132593"/>
                </a:cubicBezTo>
                <a:cubicBezTo>
                  <a:pt x="770556" y="133107"/>
                  <a:pt x="771842" y="134222"/>
                  <a:pt x="773556" y="135936"/>
                </a:cubicBezTo>
                <a:cubicBezTo>
                  <a:pt x="775271" y="137651"/>
                  <a:pt x="776685" y="138937"/>
                  <a:pt x="777800" y="139794"/>
                </a:cubicBezTo>
                <a:cubicBezTo>
                  <a:pt x="778914" y="140651"/>
                  <a:pt x="780286" y="141508"/>
                  <a:pt x="781915" y="142365"/>
                </a:cubicBezTo>
                <a:cubicBezTo>
                  <a:pt x="783543" y="143223"/>
                  <a:pt x="784658" y="143994"/>
                  <a:pt x="785258" y="144680"/>
                </a:cubicBezTo>
                <a:cubicBezTo>
                  <a:pt x="785858" y="145366"/>
                  <a:pt x="786587" y="145923"/>
                  <a:pt x="787444" y="146352"/>
                </a:cubicBezTo>
                <a:cubicBezTo>
                  <a:pt x="788301" y="146780"/>
                  <a:pt x="789416" y="147595"/>
                  <a:pt x="790787" y="148795"/>
                </a:cubicBezTo>
                <a:cubicBezTo>
                  <a:pt x="792159" y="149995"/>
                  <a:pt x="793316" y="150724"/>
                  <a:pt x="794259" y="150981"/>
                </a:cubicBezTo>
                <a:cubicBezTo>
                  <a:pt x="795202" y="151238"/>
                  <a:pt x="796531" y="151924"/>
                  <a:pt x="798245" y="153038"/>
                </a:cubicBezTo>
                <a:cubicBezTo>
                  <a:pt x="799960" y="154153"/>
                  <a:pt x="801288" y="155353"/>
                  <a:pt x="802231" y="156639"/>
                </a:cubicBezTo>
                <a:cubicBezTo>
                  <a:pt x="803174" y="157925"/>
                  <a:pt x="803646" y="159296"/>
                  <a:pt x="803646" y="160754"/>
                </a:cubicBezTo>
                <a:cubicBezTo>
                  <a:pt x="803646" y="162211"/>
                  <a:pt x="803432" y="163282"/>
                  <a:pt x="803003" y="163968"/>
                </a:cubicBezTo>
                <a:cubicBezTo>
                  <a:pt x="802574" y="164654"/>
                  <a:pt x="801760" y="165383"/>
                  <a:pt x="800560" y="166154"/>
                </a:cubicBezTo>
                <a:cubicBezTo>
                  <a:pt x="799360" y="166926"/>
                  <a:pt x="798760" y="167311"/>
                  <a:pt x="798760" y="167311"/>
                </a:cubicBezTo>
                <a:cubicBezTo>
                  <a:pt x="798760" y="167311"/>
                  <a:pt x="798031" y="167269"/>
                  <a:pt x="796574" y="167183"/>
                </a:cubicBezTo>
                <a:cubicBezTo>
                  <a:pt x="795116" y="167097"/>
                  <a:pt x="794002" y="166754"/>
                  <a:pt x="793230" y="166154"/>
                </a:cubicBezTo>
                <a:cubicBezTo>
                  <a:pt x="792459" y="165554"/>
                  <a:pt x="791602" y="165040"/>
                  <a:pt x="790659" y="164611"/>
                </a:cubicBezTo>
                <a:cubicBezTo>
                  <a:pt x="789716" y="164183"/>
                  <a:pt x="788515" y="163497"/>
                  <a:pt x="787058" y="162554"/>
                </a:cubicBezTo>
                <a:cubicBezTo>
                  <a:pt x="785601" y="161611"/>
                  <a:pt x="784486" y="160754"/>
                  <a:pt x="783715" y="159982"/>
                </a:cubicBezTo>
                <a:cubicBezTo>
                  <a:pt x="782943" y="159210"/>
                  <a:pt x="781915" y="158525"/>
                  <a:pt x="780629" y="157925"/>
                </a:cubicBezTo>
                <a:cubicBezTo>
                  <a:pt x="779343" y="157324"/>
                  <a:pt x="778400" y="156682"/>
                  <a:pt x="777800" y="155996"/>
                </a:cubicBezTo>
                <a:cubicBezTo>
                  <a:pt x="777200" y="155310"/>
                  <a:pt x="776471" y="154667"/>
                  <a:pt x="775614" y="154067"/>
                </a:cubicBezTo>
                <a:cubicBezTo>
                  <a:pt x="774757" y="153467"/>
                  <a:pt x="774028" y="153124"/>
                  <a:pt x="773428" y="153038"/>
                </a:cubicBezTo>
                <a:cubicBezTo>
                  <a:pt x="772828" y="152953"/>
                  <a:pt x="772013" y="152610"/>
                  <a:pt x="770985" y="152010"/>
                </a:cubicBezTo>
                <a:cubicBezTo>
                  <a:pt x="769956" y="151409"/>
                  <a:pt x="769184" y="150681"/>
                  <a:pt x="768670" y="149824"/>
                </a:cubicBezTo>
                <a:cubicBezTo>
                  <a:pt x="768156" y="148966"/>
                  <a:pt x="767384" y="147980"/>
                  <a:pt x="766356" y="146866"/>
                </a:cubicBezTo>
                <a:cubicBezTo>
                  <a:pt x="765327" y="145752"/>
                  <a:pt x="763869" y="144594"/>
                  <a:pt x="761984" y="143394"/>
                </a:cubicBezTo>
                <a:cubicBezTo>
                  <a:pt x="760098" y="142194"/>
                  <a:pt x="757955" y="140394"/>
                  <a:pt x="755554" y="137994"/>
                </a:cubicBezTo>
                <a:cubicBezTo>
                  <a:pt x="753154" y="135593"/>
                  <a:pt x="751782" y="134050"/>
                  <a:pt x="751439" y="133364"/>
                </a:cubicBezTo>
                <a:cubicBezTo>
                  <a:pt x="751096" y="132679"/>
                  <a:pt x="750754" y="132336"/>
                  <a:pt x="750411" y="132336"/>
                </a:cubicBezTo>
                <a:cubicBezTo>
                  <a:pt x="750068" y="132336"/>
                  <a:pt x="749382" y="132036"/>
                  <a:pt x="748353" y="131436"/>
                </a:cubicBezTo>
                <a:cubicBezTo>
                  <a:pt x="747325" y="130835"/>
                  <a:pt x="746339" y="129807"/>
                  <a:pt x="745396" y="128349"/>
                </a:cubicBezTo>
                <a:cubicBezTo>
                  <a:pt x="744453" y="126892"/>
                  <a:pt x="743638" y="125863"/>
                  <a:pt x="742953" y="125263"/>
                </a:cubicBezTo>
                <a:cubicBezTo>
                  <a:pt x="742267" y="124663"/>
                  <a:pt x="741410" y="123806"/>
                  <a:pt x="740381" y="122692"/>
                </a:cubicBezTo>
                <a:cubicBezTo>
                  <a:pt x="739352" y="121577"/>
                  <a:pt x="738624" y="120849"/>
                  <a:pt x="738195" y="120506"/>
                </a:cubicBezTo>
                <a:cubicBezTo>
                  <a:pt x="737766" y="120163"/>
                  <a:pt x="736738" y="119134"/>
                  <a:pt x="735109" y="117420"/>
                </a:cubicBezTo>
                <a:cubicBezTo>
                  <a:pt x="733480" y="115705"/>
                  <a:pt x="732451" y="114676"/>
                  <a:pt x="732023" y="114333"/>
                </a:cubicBezTo>
                <a:cubicBezTo>
                  <a:pt x="731594" y="113991"/>
                  <a:pt x="730565" y="113005"/>
                  <a:pt x="728937" y="111376"/>
                </a:cubicBezTo>
                <a:cubicBezTo>
                  <a:pt x="727308" y="109747"/>
                  <a:pt x="725765" y="108547"/>
                  <a:pt x="724307" y="107775"/>
                </a:cubicBezTo>
                <a:cubicBezTo>
                  <a:pt x="722850" y="107004"/>
                  <a:pt x="721479" y="105975"/>
                  <a:pt x="720193" y="104689"/>
                </a:cubicBezTo>
                <a:cubicBezTo>
                  <a:pt x="718907" y="103403"/>
                  <a:pt x="718049" y="102718"/>
                  <a:pt x="717621" y="102632"/>
                </a:cubicBezTo>
                <a:lnTo>
                  <a:pt x="717560" y="102605"/>
                </a:lnTo>
                <a:lnTo>
                  <a:pt x="717621" y="115619"/>
                </a:lnTo>
                <a:cubicBezTo>
                  <a:pt x="717642" y="122177"/>
                  <a:pt x="717656" y="127932"/>
                  <a:pt x="717661" y="132882"/>
                </a:cubicBezTo>
                <a:lnTo>
                  <a:pt x="717654" y="144090"/>
                </a:lnTo>
                <a:lnTo>
                  <a:pt x="718521" y="143909"/>
                </a:lnTo>
                <a:cubicBezTo>
                  <a:pt x="721436" y="143737"/>
                  <a:pt x="723407" y="143266"/>
                  <a:pt x="724436" y="142494"/>
                </a:cubicBezTo>
                <a:cubicBezTo>
                  <a:pt x="725465" y="141723"/>
                  <a:pt x="726451" y="141251"/>
                  <a:pt x="727394" y="141080"/>
                </a:cubicBezTo>
                <a:cubicBezTo>
                  <a:pt x="728336" y="140908"/>
                  <a:pt x="728937" y="140694"/>
                  <a:pt x="729194" y="140437"/>
                </a:cubicBezTo>
                <a:cubicBezTo>
                  <a:pt x="729451" y="140180"/>
                  <a:pt x="730651" y="140008"/>
                  <a:pt x="732794" y="139922"/>
                </a:cubicBezTo>
                <a:cubicBezTo>
                  <a:pt x="734937" y="139837"/>
                  <a:pt x="736137" y="139665"/>
                  <a:pt x="736395" y="139408"/>
                </a:cubicBezTo>
                <a:cubicBezTo>
                  <a:pt x="736652" y="139151"/>
                  <a:pt x="738366" y="138979"/>
                  <a:pt x="741538" y="138894"/>
                </a:cubicBezTo>
                <a:cubicBezTo>
                  <a:pt x="744710" y="138808"/>
                  <a:pt x="746767" y="139022"/>
                  <a:pt x="747710" y="139537"/>
                </a:cubicBezTo>
                <a:cubicBezTo>
                  <a:pt x="748653" y="140051"/>
                  <a:pt x="749468" y="140780"/>
                  <a:pt x="750154" y="141723"/>
                </a:cubicBezTo>
                <a:cubicBezTo>
                  <a:pt x="750839" y="142666"/>
                  <a:pt x="751182" y="143866"/>
                  <a:pt x="751182" y="145323"/>
                </a:cubicBezTo>
                <a:cubicBezTo>
                  <a:pt x="751182" y="146780"/>
                  <a:pt x="750968" y="147852"/>
                  <a:pt x="750539" y="148538"/>
                </a:cubicBezTo>
                <a:cubicBezTo>
                  <a:pt x="750111" y="149223"/>
                  <a:pt x="749296" y="149952"/>
                  <a:pt x="748096" y="150724"/>
                </a:cubicBezTo>
                <a:cubicBezTo>
                  <a:pt x="746896" y="151495"/>
                  <a:pt x="745396" y="151881"/>
                  <a:pt x="743596" y="151881"/>
                </a:cubicBezTo>
                <a:cubicBezTo>
                  <a:pt x="741795" y="151881"/>
                  <a:pt x="740638" y="152052"/>
                  <a:pt x="740124" y="152395"/>
                </a:cubicBezTo>
                <a:cubicBezTo>
                  <a:pt x="739609" y="152738"/>
                  <a:pt x="738409" y="152910"/>
                  <a:pt x="736523" y="152910"/>
                </a:cubicBezTo>
                <a:cubicBezTo>
                  <a:pt x="734637" y="152910"/>
                  <a:pt x="733437" y="153081"/>
                  <a:pt x="732923" y="153424"/>
                </a:cubicBezTo>
                <a:cubicBezTo>
                  <a:pt x="732408" y="153767"/>
                  <a:pt x="731937" y="153938"/>
                  <a:pt x="731508" y="153938"/>
                </a:cubicBezTo>
                <a:cubicBezTo>
                  <a:pt x="731080" y="153938"/>
                  <a:pt x="729922" y="154453"/>
                  <a:pt x="728037" y="155481"/>
                </a:cubicBezTo>
                <a:cubicBezTo>
                  <a:pt x="726150" y="156510"/>
                  <a:pt x="724093" y="157024"/>
                  <a:pt x="721864" y="157024"/>
                </a:cubicBezTo>
                <a:cubicBezTo>
                  <a:pt x="719635" y="157024"/>
                  <a:pt x="718135" y="157282"/>
                  <a:pt x="717364" y="157796"/>
                </a:cubicBezTo>
                <a:lnTo>
                  <a:pt x="716963" y="157940"/>
                </a:lnTo>
                <a:lnTo>
                  <a:pt x="716849" y="160754"/>
                </a:lnTo>
                <a:cubicBezTo>
                  <a:pt x="716764" y="163582"/>
                  <a:pt x="716635" y="165254"/>
                  <a:pt x="716464" y="165768"/>
                </a:cubicBezTo>
                <a:cubicBezTo>
                  <a:pt x="716292" y="166283"/>
                  <a:pt x="716164" y="166540"/>
                  <a:pt x="716078" y="166540"/>
                </a:cubicBezTo>
                <a:cubicBezTo>
                  <a:pt x="715992" y="166540"/>
                  <a:pt x="715906" y="171255"/>
                  <a:pt x="715821" y="180685"/>
                </a:cubicBezTo>
                <a:cubicBezTo>
                  <a:pt x="715735" y="190114"/>
                  <a:pt x="715606" y="195086"/>
                  <a:pt x="715435" y="195601"/>
                </a:cubicBezTo>
                <a:cubicBezTo>
                  <a:pt x="715263" y="196115"/>
                  <a:pt x="715135" y="196372"/>
                  <a:pt x="715049" y="196372"/>
                </a:cubicBezTo>
                <a:cubicBezTo>
                  <a:pt x="714963" y="196372"/>
                  <a:pt x="714835" y="199716"/>
                  <a:pt x="714663" y="206402"/>
                </a:cubicBezTo>
                <a:cubicBezTo>
                  <a:pt x="714492" y="213089"/>
                  <a:pt x="714192" y="216775"/>
                  <a:pt x="713763" y="217461"/>
                </a:cubicBezTo>
                <a:cubicBezTo>
                  <a:pt x="713335" y="218146"/>
                  <a:pt x="712520" y="218875"/>
                  <a:pt x="711320" y="219647"/>
                </a:cubicBezTo>
                <a:cubicBezTo>
                  <a:pt x="710120" y="220418"/>
                  <a:pt x="709520" y="220804"/>
                  <a:pt x="709520" y="220804"/>
                </a:cubicBezTo>
                <a:cubicBezTo>
                  <a:pt x="709520" y="220804"/>
                  <a:pt x="709048" y="220804"/>
                  <a:pt x="708105" y="220804"/>
                </a:cubicBezTo>
                <a:cubicBezTo>
                  <a:pt x="707162" y="220804"/>
                  <a:pt x="706219" y="220547"/>
                  <a:pt x="705276" y="220032"/>
                </a:cubicBezTo>
                <a:cubicBezTo>
                  <a:pt x="704334" y="219518"/>
                  <a:pt x="703519" y="218789"/>
                  <a:pt x="702833" y="217846"/>
                </a:cubicBezTo>
                <a:cubicBezTo>
                  <a:pt x="702148" y="216903"/>
                  <a:pt x="701762" y="215832"/>
                  <a:pt x="701676" y="214632"/>
                </a:cubicBezTo>
                <a:cubicBezTo>
                  <a:pt x="701590" y="213432"/>
                  <a:pt x="701247" y="211888"/>
                  <a:pt x="700647" y="210003"/>
                </a:cubicBezTo>
                <a:cubicBezTo>
                  <a:pt x="700047" y="208117"/>
                  <a:pt x="699404" y="204945"/>
                  <a:pt x="698719" y="200487"/>
                </a:cubicBezTo>
                <a:cubicBezTo>
                  <a:pt x="698033" y="196029"/>
                  <a:pt x="697647" y="190157"/>
                  <a:pt x="697561" y="182871"/>
                </a:cubicBezTo>
                <a:cubicBezTo>
                  <a:pt x="697476" y="175584"/>
                  <a:pt x="697604" y="171598"/>
                  <a:pt x="697947" y="170912"/>
                </a:cubicBezTo>
                <a:cubicBezTo>
                  <a:pt x="698290" y="170226"/>
                  <a:pt x="698761" y="169583"/>
                  <a:pt x="699361" y="168983"/>
                </a:cubicBezTo>
                <a:cubicBezTo>
                  <a:pt x="699962" y="168383"/>
                  <a:pt x="700647" y="167912"/>
                  <a:pt x="701419" y="167569"/>
                </a:cubicBezTo>
                <a:cubicBezTo>
                  <a:pt x="702190" y="167226"/>
                  <a:pt x="702576" y="166454"/>
                  <a:pt x="702576" y="165254"/>
                </a:cubicBezTo>
                <a:cubicBezTo>
                  <a:pt x="702576" y="164054"/>
                  <a:pt x="702705" y="163240"/>
                  <a:pt x="702962" y="162811"/>
                </a:cubicBezTo>
                <a:lnTo>
                  <a:pt x="702969" y="162750"/>
                </a:lnTo>
                <a:lnTo>
                  <a:pt x="702319" y="162939"/>
                </a:lnTo>
                <a:cubicBezTo>
                  <a:pt x="701976" y="162939"/>
                  <a:pt x="700905" y="163325"/>
                  <a:pt x="699104" y="164097"/>
                </a:cubicBezTo>
                <a:cubicBezTo>
                  <a:pt x="697304" y="164868"/>
                  <a:pt x="695890" y="165254"/>
                  <a:pt x="694861" y="165254"/>
                </a:cubicBezTo>
                <a:cubicBezTo>
                  <a:pt x="693832" y="165254"/>
                  <a:pt x="693104" y="165426"/>
                  <a:pt x="692675" y="165768"/>
                </a:cubicBezTo>
                <a:cubicBezTo>
                  <a:pt x="692246" y="166111"/>
                  <a:pt x="691175" y="166626"/>
                  <a:pt x="689460" y="167311"/>
                </a:cubicBezTo>
                <a:cubicBezTo>
                  <a:pt x="687746" y="167997"/>
                  <a:pt x="685560" y="169026"/>
                  <a:pt x="682902" y="170398"/>
                </a:cubicBezTo>
                <a:cubicBezTo>
                  <a:pt x="680245" y="171769"/>
                  <a:pt x="678916" y="172455"/>
                  <a:pt x="678916" y="172455"/>
                </a:cubicBezTo>
                <a:cubicBezTo>
                  <a:pt x="678916" y="172455"/>
                  <a:pt x="678059" y="172455"/>
                  <a:pt x="676344" y="172455"/>
                </a:cubicBezTo>
                <a:cubicBezTo>
                  <a:pt x="674630" y="172455"/>
                  <a:pt x="673301" y="172198"/>
                  <a:pt x="672358" y="171683"/>
                </a:cubicBezTo>
                <a:cubicBezTo>
                  <a:pt x="671415" y="171169"/>
                  <a:pt x="670601" y="170440"/>
                  <a:pt x="669915" y="169497"/>
                </a:cubicBezTo>
                <a:cubicBezTo>
                  <a:pt x="669229" y="168554"/>
                  <a:pt x="668843" y="167483"/>
                  <a:pt x="668758" y="166283"/>
                </a:cubicBezTo>
                <a:cubicBezTo>
                  <a:pt x="668672" y="165083"/>
                  <a:pt x="668886" y="164011"/>
                  <a:pt x="669401" y="163068"/>
                </a:cubicBezTo>
                <a:cubicBezTo>
                  <a:pt x="669915" y="162125"/>
                  <a:pt x="670644" y="161311"/>
                  <a:pt x="671587" y="160625"/>
                </a:cubicBezTo>
                <a:cubicBezTo>
                  <a:pt x="672529" y="159939"/>
                  <a:pt x="673515" y="159553"/>
                  <a:pt x="674544" y="159468"/>
                </a:cubicBezTo>
                <a:cubicBezTo>
                  <a:pt x="675573" y="159382"/>
                  <a:pt x="676516" y="159125"/>
                  <a:pt x="677373" y="158696"/>
                </a:cubicBezTo>
                <a:cubicBezTo>
                  <a:pt x="678230" y="158267"/>
                  <a:pt x="679130" y="157710"/>
                  <a:pt x="680073" y="157024"/>
                </a:cubicBezTo>
                <a:cubicBezTo>
                  <a:pt x="681016" y="156339"/>
                  <a:pt x="682345" y="155739"/>
                  <a:pt x="684060" y="155224"/>
                </a:cubicBezTo>
                <a:cubicBezTo>
                  <a:pt x="685774" y="154710"/>
                  <a:pt x="687103" y="154110"/>
                  <a:pt x="688046" y="153424"/>
                </a:cubicBezTo>
                <a:cubicBezTo>
                  <a:pt x="688989" y="152738"/>
                  <a:pt x="690146" y="152352"/>
                  <a:pt x="691518" y="152267"/>
                </a:cubicBezTo>
                <a:cubicBezTo>
                  <a:pt x="692889" y="152181"/>
                  <a:pt x="694132" y="151881"/>
                  <a:pt x="695247" y="151367"/>
                </a:cubicBezTo>
                <a:cubicBezTo>
                  <a:pt x="696361" y="150852"/>
                  <a:pt x="697818" y="150381"/>
                  <a:pt x="699619" y="149952"/>
                </a:cubicBezTo>
                <a:lnTo>
                  <a:pt x="704225" y="148250"/>
                </a:lnTo>
                <a:lnTo>
                  <a:pt x="704312" y="144037"/>
                </a:lnTo>
                <a:cubicBezTo>
                  <a:pt x="704398" y="137908"/>
                  <a:pt x="704462" y="128821"/>
                  <a:pt x="704505" y="116777"/>
                </a:cubicBezTo>
                <a:lnTo>
                  <a:pt x="704519" y="109977"/>
                </a:lnTo>
                <a:lnTo>
                  <a:pt x="700647" y="115491"/>
                </a:lnTo>
                <a:cubicBezTo>
                  <a:pt x="699190" y="117291"/>
                  <a:pt x="698418" y="118191"/>
                  <a:pt x="698333" y="118191"/>
                </a:cubicBezTo>
                <a:cubicBezTo>
                  <a:pt x="698247" y="118191"/>
                  <a:pt x="697133" y="119734"/>
                  <a:pt x="694989" y="122820"/>
                </a:cubicBezTo>
                <a:cubicBezTo>
                  <a:pt x="692846" y="125906"/>
                  <a:pt x="690960" y="128307"/>
                  <a:pt x="689332" y="130021"/>
                </a:cubicBezTo>
                <a:cubicBezTo>
                  <a:pt x="687703" y="131736"/>
                  <a:pt x="686846" y="132593"/>
                  <a:pt x="686760" y="132593"/>
                </a:cubicBezTo>
                <a:cubicBezTo>
                  <a:pt x="686674" y="132593"/>
                  <a:pt x="685945" y="133493"/>
                  <a:pt x="684574" y="135293"/>
                </a:cubicBezTo>
                <a:cubicBezTo>
                  <a:pt x="683202" y="137093"/>
                  <a:pt x="682474" y="137994"/>
                  <a:pt x="682388" y="137994"/>
                </a:cubicBezTo>
                <a:cubicBezTo>
                  <a:pt x="682302" y="137994"/>
                  <a:pt x="681916" y="138679"/>
                  <a:pt x="681231" y="140051"/>
                </a:cubicBezTo>
                <a:cubicBezTo>
                  <a:pt x="680545" y="141423"/>
                  <a:pt x="679602" y="142666"/>
                  <a:pt x="678402" y="143780"/>
                </a:cubicBezTo>
                <a:cubicBezTo>
                  <a:pt x="677202" y="144894"/>
                  <a:pt x="676516" y="145452"/>
                  <a:pt x="676344" y="145452"/>
                </a:cubicBezTo>
                <a:cubicBezTo>
                  <a:pt x="676173" y="145452"/>
                  <a:pt x="675573" y="146137"/>
                  <a:pt x="674544" y="147509"/>
                </a:cubicBezTo>
                <a:cubicBezTo>
                  <a:pt x="673515" y="148881"/>
                  <a:pt x="672915" y="149566"/>
                  <a:pt x="672744" y="149566"/>
                </a:cubicBezTo>
                <a:cubicBezTo>
                  <a:pt x="672572" y="149566"/>
                  <a:pt x="672230" y="149866"/>
                  <a:pt x="671715" y="150467"/>
                </a:cubicBezTo>
                <a:cubicBezTo>
                  <a:pt x="671201" y="151067"/>
                  <a:pt x="670344" y="152010"/>
                  <a:pt x="669143" y="153295"/>
                </a:cubicBezTo>
                <a:cubicBezTo>
                  <a:pt x="667943" y="154581"/>
                  <a:pt x="667300" y="155224"/>
                  <a:pt x="667215" y="155224"/>
                </a:cubicBezTo>
                <a:cubicBezTo>
                  <a:pt x="667129" y="155224"/>
                  <a:pt x="666743" y="155781"/>
                  <a:pt x="666057" y="156896"/>
                </a:cubicBezTo>
                <a:cubicBezTo>
                  <a:pt x="665372" y="158010"/>
                  <a:pt x="664386" y="159039"/>
                  <a:pt x="663100" y="159982"/>
                </a:cubicBezTo>
                <a:cubicBezTo>
                  <a:pt x="661814" y="160925"/>
                  <a:pt x="661128" y="161396"/>
                  <a:pt x="661042" y="161396"/>
                </a:cubicBezTo>
                <a:cubicBezTo>
                  <a:pt x="660957" y="161396"/>
                  <a:pt x="660657" y="161997"/>
                  <a:pt x="660142" y="163197"/>
                </a:cubicBezTo>
                <a:cubicBezTo>
                  <a:pt x="659628" y="164397"/>
                  <a:pt x="658942" y="165426"/>
                  <a:pt x="658085" y="166283"/>
                </a:cubicBezTo>
                <a:cubicBezTo>
                  <a:pt x="657228" y="167140"/>
                  <a:pt x="656713" y="167569"/>
                  <a:pt x="656542" y="167569"/>
                </a:cubicBezTo>
                <a:cubicBezTo>
                  <a:pt x="656370" y="167569"/>
                  <a:pt x="655985" y="167997"/>
                  <a:pt x="655385" y="168855"/>
                </a:cubicBezTo>
                <a:cubicBezTo>
                  <a:pt x="654784" y="169712"/>
                  <a:pt x="653799" y="170569"/>
                  <a:pt x="652427" y="171426"/>
                </a:cubicBezTo>
                <a:cubicBezTo>
                  <a:pt x="651055" y="172284"/>
                  <a:pt x="650284" y="172712"/>
                  <a:pt x="650112" y="172712"/>
                </a:cubicBezTo>
                <a:cubicBezTo>
                  <a:pt x="649941" y="172712"/>
                  <a:pt x="649770" y="172926"/>
                  <a:pt x="649598" y="173355"/>
                </a:cubicBezTo>
                <a:cubicBezTo>
                  <a:pt x="649427" y="173784"/>
                  <a:pt x="648612" y="174727"/>
                  <a:pt x="647155" y="176184"/>
                </a:cubicBezTo>
                <a:cubicBezTo>
                  <a:pt x="645698" y="177641"/>
                  <a:pt x="643897" y="178927"/>
                  <a:pt x="641754" y="180042"/>
                </a:cubicBezTo>
                <a:cubicBezTo>
                  <a:pt x="639611" y="181156"/>
                  <a:pt x="638540" y="181713"/>
                  <a:pt x="638540" y="181713"/>
                </a:cubicBezTo>
                <a:lnTo>
                  <a:pt x="637415" y="181713"/>
                </a:lnTo>
                <a:lnTo>
                  <a:pt x="637414" y="181874"/>
                </a:lnTo>
                <a:cubicBezTo>
                  <a:pt x="637393" y="185282"/>
                  <a:pt x="637339" y="187114"/>
                  <a:pt x="637254" y="187371"/>
                </a:cubicBezTo>
                <a:cubicBezTo>
                  <a:pt x="637082" y="187885"/>
                  <a:pt x="636954" y="188143"/>
                  <a:pt x="636868" y="188143"/>
                </a:cubicBezTo>
                <a:cubicBezTo>
                  <a:pt x="636782" y="188143"/>
                  <a:pt x="636654" y="189600"/>
                  <a:pt x="636482" y="192515"/>
                </a:cubicBezTo>
                <a:cubicBezTo>
                  <a:pt x="636311" y="195429"/>
                  <a:pt x="636011" y="197229"/>
                  <a:pt x="635582" y="197915"/>
                </a:cubicBezTo>
                <a:cubicBezTo>
                  <a:pt x="635153" y="198601"/>
                  <a:pt x="634339" y="199330"/>
                  <a:pt x="633139" y="200101"/>
                </a:cubicBezTo>
                <a:cubicBezTo>
                  <a:pt x="631939" y="200873"/>
                  <a:pt x="631339" y="201259"/>
                  <a:pt x="631339" y="201259"/>
                </a:cubicBezTo>
                <a:cubicBezTo>
                  <a:pt x="631339" y="201259"/>
                  <a:pt x="630696" y="201259"/>
                  <a:pt x="629410" y="201259"/>
                </a:cubicBezTo>
                <a:cubicBezTo>
                  <a:pt x="628124" y="201259"/>
                  <a:pt x="627010" y="201001"/>
                  <a:pt x="626067" y="200487"/>
                </a:cubicBezTo>
                <a:cubicBezTo>
                  <a:pt x="625124" y="199973"/>
                  <a:pt x="624309" y="199244"/>
                  <a:pt x="623623" y="198301"/>
                </a:cubicBezTo>
                <a:cubicBezTo>
                  <a:pt x="622938" y="197358"/>
                  <a:pt x="622552" y="194186"/>
                  <a:pt x="622466" y="188786"/>
                </a:cubicBezTo>
                <a:cubicBezTo>
                  <a:pt x="622380" y="183385"/>
                  <a:pt x="622638" y="179913"/>
                  <a:pt x="623238" y="178370"/>
                </a:cubicBezTo>
                <a:cubicBezTo>
                  <a:pt x="623838" y="176827"/>
                  <a:pt x="624181" y="171983"/>
                  <a:pt x="624266" y="163840"/>
                </a:cubicBezTo>
                <a:cubicBezTo>
                  <a:pt x="624352" y="155696"/>
                  <a:pt x="624266" y="151452"/>
                  <a:pt x="624009" y="151109"/>
                </a:cubicBezTo>
                <a:cubicBezTo>
                  <a:pt x="623752" y="150767"/>
                  <a:pt x="623581" y="142708"/>
                  <a:pt x="623495" y="126935"/>
                </a:cubicBezTo>
                <a:cubicBezTo>
                  <a:pt x="623409" y="111162"/>
                  <a:pt x="623238" y="103146"/>
                  <a:pt x="622980" y="102889"/>
                </a:cubicBezTo>
                <a:cubicBezTo>
                  <a:pt x="622723" y="102632"/>
                  <a:pt x="622295" y="101689"/>
                  <a:pt x="621695" y="100060"/>
                </a:cubicBezTo>
                <a:cubicBezTo>
                  <a:pt x="621094" y="98431"/>
                  <a:pt x="620494" y="97746"/>
                  <a:pt x="619894" y="98003"/>
                </a:cubicBezTo>
                <a:cubicBezTo>
                  <a:pt x="619294" y="98260"/>
                  <a:pt x="618651" y="98389"/>
                  <a:pt x="617966" y="98389"/>
                </a:cubicBezTo>
                <a:cubicBezTo>
                  <a:pt x="617280" y="98389"/>
                  <a:pt x="616680" y="98689"/>
                  <a:pt x="616165" y="99289"/>
                </a:cubicBezTo>
                <a:cubicBezTo>
                  <a:pt x="615651" y="99889"/>
                  <a:pt x="614794" y="100575"/>
                  <a:pt x="613594" y="101346"/>
                </a:cubicBezTo>
                <a:cubicBezTo>
                  <a:pt x="612393" y="102118"/>
                  <a:pt x="611622" y="102503"/>
                  <a:pt x="611279" y="102503"/>
                </a:cubicBezTo>
                <a:cubicBezTo>
                  <a:pt x="610936" y="102503"/>
                  <a:pt x="610465" y="102761"/>
                  <a:pt x="609865" y="103275"/>
                </a:cubicBezTo>
                <a:cubicBezTo>
                  <a:pt x="609264" y="103789"/>
                  <a:pt x="608879" y="104046"/>
                  <a:pt x="608707" y="104046"/>
                </a:cubicBezTo>
                <a:cubicBezTo>
                  <a:pt x="608536" y="104046"/>
                  <a:pt x="608236" y="104432"/>
                  <a:pt x="607807" y="105204"/>
                </a:cubicBezTo>
                <a:cubicBezTo>
                  <a:pt x="607379" y="105975"/>
                  <a:pt x="606564" y="106747"/>
                  <a:pt x="605364" y="107518"/>
                </a:cubicBezTo>
                <a:cubicBezTo>
                  <a:pt x="604164" y="108290"/>
                  <a:pt x="603392" y="108676"/>
                  <a:pt x="603049" y="108676"/>
                </a:cubicBezTo>
                <a:cubicBezTo>
                  <a:pt x="602707" y="108676"/>
                  <a:pt x="601978" y="109147"/>
                  <a:pt x="600863" y="110090"/>
                </a:cubicBezTo>
                <a:cubicBezTo>
                  <a:pt x="599749" y="111033"/>
                  <a:pt x="599106" y="111504"/>
                  <a:pt x="598935" y="111504"/>
                </a:cubicBezTo>
                <a:cubicBezTo>
                  <a:pt x="598763" y="111504"/>
                  <a:pt x="598377" y="111847"/>
                  <a:pt x="597777" y="112533"/>
                </a:cubicBezTo>
                <a:cubicBezTo>
                  <a:pt x="597177" y="113219"/>
                  <a:pt x="596277" y="113948"/>
                  <a:pt x="595077" y="114719"/>
                </a:cubicBezTo>
                <a:cubicBezTo>
                  <a:pt x="593877" y="115491"/>
                  <a:pt x="593105" y="115876"/>
                  <a:pt x="592762" y="115876"/>
                </a:cubicBezTo>
                <a:cubicBezTo>
                  <a:pt x="592419" y="115876"/>
                  <a:pt x="591948" y="116219"/>
                  <a:pt x="591348" y="116905"/>
                </a:cubicBezTo>
                <a:cubicBezTo>
                  <a:pt x="590748" y="117591"/>
                  <a:pt x="588862" y="118963"/>
                  <a:pt x="585690" y="121020"/>
                </a:cubicBezTo>
                <a:cubicBezTo>
                  <a:pt x="582518" y="123077"/>
                  <a:pt x="580289" y="124106"/>
                  <a:pt x="579004" y="124106"/>
                </a:cubicBezTo>
                <a:cubicBezTo>
                  <a:pt x="577718" y="124106"/>
                  <a:pt x="576603" y="123849"/>
                  <a:pt x="575660" y="123335"/>
                </a:cubicBezTo>
                <a:cubicBezTo>
                  <a:pt x="574717" y="122820"/>
                  <a:pt x="573903" y="122092"/>
                  <a:pt x="573217" y="121149"/>
                </a:cubicBezTo>
                <a:cubicBezTo>
                  <a:pt x="572531" y="120206"/>
                  <a:pt x="572188" y="119005"/>
                  <a:pt x="572188" y="117548"/>
                </a:cubicBezTo>
                <a:cubicBezTo>
                  <a:pt x="572188" y="116091"/>
                  <a:pt x="572617" y="114805"/>
                  <a:pt x="573474" y="113690"/>
                </a:cubicBezTo>
                <a:cubicBezTo>
                  <a:pt x="574332" y="112576"/>
                  <a:pt x="575789" y="111333"/>
                  <a:pt x="577846" y="109961"/>
                </a:cubicBezTo>
                <a:cubicBezTo>
                  <a:pt x="579904" y="108590"/>
                  <a:pt x="581918" y="107261"/>
                  <a:pt x="583890" y="105975"/>
                </a:cubicBezTo>
                <a:cubicBezTo>
                  <a:pt x="585862" y="104689"/>
                  <a:pt x="587576" y="103361"/>
                  <a:pt x="589033" y="101989"/>
                </a:cubicBezTo>
                <a:cubicBezTo>
                  <a:pt x="590491" y="100617"/>
                  <a:pt x="591905" y="99589"/>
                  <a:pt x="593277" y="98903"/>
                </a:cubicBezTo>
                <a:cubicBezTo>
                  <a:pt x="594648" y="98217"/>
                  <a:pt x="595677" y="97488"/>
                  <a:pt x="596363" y="96717"/>
                </a:cubicBezTo>
                <a:cubicBezTo>
                  <a:pt x="597049" y="95945"/>
                  <a:pt x="597949" y="95217"/>
                  <a:pt x="599063" y="94531"/>
                </a:cubicBezTo>
                <a:cubicBezTo>
                  <a:pt x="600178" y="93845"/>
                  <a:pt x="601335" y="92516"/>
                  <a:pt x="602535" y="90545"/>
                </a:cubicBezTo>
                <a:cubicBezTo>
                  <a:pt x="603735" y="88573"/>
                  <a:pt x="604678" y="87373"/>
                  <a:pt x="605364" y="86944"/>
                </a:cubicBezTo>
                <a:cubicBezTo>
                  <a:pt x="606050" y="86516"/>
                  <a:pt x="606650" y="85787"/>
                  <a:pt x="607164" y="84758"/>
                </a:cubicBezTo>
                <a:cubicBezTo>
                  <a:pt x="607679" y="83730"/>
                  <a:pt x="609007" y="82058"/>
                  <a:pt x="611150" y="79743"/>
                </a:cubicBezTo>
                <a:cubicBezTo>
                  <a:pt x="613294" y="77429"/>
                  <a:pt x="614922" y="75243"/>
                  <a:pt x="616037" y="73185"/>
                </a:cubicBezTo>
                <a:cubicBezTo>
                  <a:pt x="617151" y="71128"/>
                  <a:pt x="618094" y="69842"/>
                  <a:pt x="618866" y="69328"/>
                </a:cubicBezTo>
                <a:cubicBezTo>
                  <a:pt x="619637" y="68813"/>
                  <a:pt x="620152" y="68042"/>
                  <a:pt x="620409" y="67013"/>
                </a:cubicBezTo>
                <a:cubicBezTo>
                  <a:pt x="620666" y="65985"/>
                  <a:pt x="621137" y="65084"/>
                  <a:pt x="621823" y="64313"/>
                </a:cubicBezTo>
                <a:cubicBezTo>
                  <a:pt x="622509" y="63541"/>
                  <a:pt x="623023" y="62856"/>
                  <a:pt x="623366" y="62255"/>
                </a:cubicBezTo>
                <a:cubicBezTo>
                  <a:pt x="623709" y="61655"/>
                  <a:pt x="624266" y="60755"/>
                  <a:pt x="625038" y="59555"/>
                </a:cubicBezTo>
                <a:cubicBezTo>
                  <a:pt x="625809" y="58355"/>
                  <a:pt x="626409" y="57326"/>
                  <a:pt x="626838" y="56469"/>
                </a:cubicBezTo>
                <a:cubicBezTo>
                  <a:pt x="627267" y="55612"/>
                  <a:pt x="627952" y="54497"/>
                  <a:pt x="628896" y="53126"/>
                </a:cubicBezTo>
                <a:cubicBezTo>
                  <a:pt x="629838" y="51754"/>
                  <a:pt x="630610" y="50211"/>
                  <a:pt x="631210" y="48497"/>
                </a:cubicBezTo>
                <a:cubicBezTo>
                  <a:pt x="631810" y="46782"/>
                  <a:pt x="632453" y="45539"/>
                  <a:pt x="633139" y="44768"/>
                </a:cubicBezTo>
                <a:cubicBezTo>
                  <a:pt x="633825" y="43996"/>
                  <a:pt x="634425" y="42796"/>
                  <a:pt x="634939" y="41167"/>
                </a:cubicBezTo>
                <a:cubicBezTo>
                  <a:pt x="635453" y="39538"/>
                  <a:pt x="636011" y="38295"/>
                  <a:pt x="636611" y="37438"/>
                </a:cubicBezTo>
                <a:cubicBezTo>
                  <a:pt x="637211" y="36581"/>
                  <a:pt x="637597" y="35638"/>
                  <a:pt x="637768" y="34609"/>
                </a:cubicBezTo>
                <a:cubicBezTo>
                  <a:pt x="637939" y="33580"/>
                  <a:pt x="638282" y="32723"/>
                  <a:pt x="638797" y="32037"/>
                </a:cubicBezTo>
                <a:cubicBezTo>
                  <a:pt x="639311" y="31352"/>
                  <a:pt x="639611" y="30794"/>
                  <a:pt x="639697" y="30366"/>
                </a:cubicBezTo>
                <a:cubicBezTo>
                  <a:pt x="639783" y="29937"/>
                  <a:pt x="639997" y="29466"/>
                  <a:pt x="640340" y="28951"/>
                </a:cubicBezTo>
                <a:cubicBezTo>
                  <a:pt x="640683" y="28437"/>
                  <a:pt x="640854" y="27580"/>
                  <a:pt x="640854" y="26380"/>
                </a:cubicBezTo>
                <a:cubicBezTo>
                  <a:pt x="640854" y="25179"/>
                  <a:pt x="641111" y="24108"/>
                  <a:pt x="641626" y="23165"/>
                </a:cubicBezTo>
                <a:cubicBezTo>
                  <a:pt x="642140" y="22222"/>
                  <a:pt x="642869" y="21408"/>
                  <a:pt x="643812" y="20722"/>
                </a:cubicBezTo>
                <a:cubicBezTo>
                  <a:pt x="644755" y="20036"/>
                  <a:pt x="645998" y="19650"/>
                  <a:pt x="647541" y="19564"/>
                </a:cubicBezTo>
                <a:cubicBezTo>
                  <a:pt x="649084" y="19479"/>
                  <a:pt x="650327" y="19693"/>
                  <a:pt x="651270" y="20207"/>
                </a:cubicBezTo>
                <a:cubicBezTo>
                  <a:pt x="652213" y="20722"/>
                  <a:pt x="653027" y="21450"/>
                  <a:pt x="653713" y="22393"/>
                </a:cubicBezTo>
                <a:cubicBezTo>
                  <a:pt x="654399" y="23336"/>
                  <a:pt x="654742" y="25051"/>
                  <a:pt x="654742" y="27537"/>
                </a:cubicBezTo>
                <a:cubicBezTo>
                  <a:pt x="654742" y="30023"/>
                  <a:pt x="654527" y="31609"/>
                  <a:pt x="654099" y="32295"/>
                </a:cubicBezTo>
                <a:cubicBezTo>
                  <a:pt x="653670" y="32980"/>
                  <a:pt x="653413" y="33323"/>
                  <a:pt x="653327" y="33323"/>
                </a:cubicBezTo>
                <a:cubicBezTo>
                  <a:pt x="653241" y="33323"/>
                  <a:pt x="652899" y="33966"/>
                  <a:pt x="652298" y="35252"/>
                </a:cubicBezTo>
                <a:cubicBezTo>
                  <a:pt x="651698" y="36538"/>
                  <a:pt x="651355" y="37181"/>
                  <a:pt x="651270" y="37181"/>
                </a:cubicBezTo>
                <a:cubicBezTo>
                  <a:pt x="651184" y="37181"/>
                  <a:pt x="651055" y="37567"/>
                  <a:pt x="650884" y="38338"/>
                </a:cubicBezTo>
                <a:cubicBezTo>
                  <a:pt x="650713" y="39110"/>
                  <a:pt x="650327" y="40010"/>
                  <a:pt x="649727" y="41039"/>
                </a:cubicBezTo>
                <a:cubicBezTo>
                  <a:pt x="649127" y="42067"/>
                  <a:pt x="648784" y="42582"/>
                  <a:pt x="648698" y="42582"/>
                </a:cubicBezTo>
                <a:cubicBezTo>
                  <a:pt x="648612" y="42582"/>
                  <a:pt x="648226" y="43610"/>
                  <a:pt x="647541" y="45668"/>
                </a:cubicBezTo>
                <a:cubicBezTo>
                  <a:pt x="646855" y="47725"/>
                  <a:pt x="646169" y="49225"/>
                  <a:pt x="645483" y="50168"/>
                </a:cubicBezTo>
                <a:cubicBezTo>
                  <a:pt x="644797" y="51111"/>
                  <a:pt x="644412" y="51583"/>
                  <a:pt x="644326" y="51583"/>
                </a:cubicBezTo>
                <a:cubicBezTo>
                  <a:pt x="644240" y="51583"/>
                  <a:pt x="644112" y="51968"/>
                  <a:pt x="643940" y="52740"/>
                </a:cubicBezTo>
                <a:cubicBezTo>
                  <a:pt x="643769" y="53512"/>
                  <a:pt x="643512" y="54283"/>
                  <a:pt x="643169" y="55055"/>
                </a:cubicBezTo>
                <a:cubicBezTo>
                  <a:pt x="642826" y="55826"/>
                  <a:pt x="642611" y="56212"/>
                  <a:pt x="642526" y="56212"/>
                </a:cubicBezTo>
                <a:cubicBezTo>
                  <a:pt x="642440" y="56212"/>
                  <a:pt x="642269" y="56598"/>
                  <a:pt x="642011" y="57369"/>
                </a:cubicBezTo>
                <a:cubicBezTo>
                  <a:pt x="641754" y="58141"/>
                  <a:pt x="641240" y="59127"/>
                  <a:pt x="640468" y="60327"/>
                </a:cubicBezTo>
                <a:cubicBezTo>
                  <a:pt x="639697" y="61527"/>
                  <a:pt x="638968" y="62598"/>
                  <a:pt x="638282" y="63541"/>
                </a:cubicBezTo>
                <a:cubicBezTo>
                  <a:pt x="637597" y="64484"/>
                  <a:pt x="637211" y="64956"/>
                  <a:pt x="637125" y="64956"/>
                </a:cubicBezTo>
                <a:cubicBezTo>
                  <a:pt x="637039" y="64956"/>
                  <a:pt x="636739" y="65470"/>
                  <a:pt x="636225" y="66499"/>
                </a:cubicBezTo>
                <a:cubicBezTo>
                  <a:pt x="635711" y="67528"/>
                  <a:pt x="635111" y="68513"/>
                  <a:pt x="634425" y="69456"/>
                </a:cubicBezTo>
                <a:cubicBezTo>
                  <a:pt x="633739" y="70399"/>
                  <a:pt x="633353" y="70871"/>
                  <a:pt x="633268" y="70871"/>
                </a:cubicBezTo>
                <a:cubicBezTo>
                  <a:pt x="633182" y="70871"/>
                  <a:pt x="632967" y="71471"/>
                  <a:pt x="632625" y="72671"/>
                </a:cubicBezTo>
                <a:cubicBezTo>
                  <a:pt x="632282" y="73871"/>
                  <a:pt x="631724" y="74986"/>
                  <a:pt x="630953" y="76014"/>
                </a:cubicBezTo>
                <a:cubicBezTo>
                  <a:pt x="630181" y="77043"/>
                  <a:pt x="629710" y="77557"/>
                  <a:pt x="629538" y="77557"/>
                </a:cubicBezTo>
                <a:cubicBezTo>
                  <a:pt x="629367" y="77557"/>
                  <a:pt x="629024" y="77857"/>
                  <a:pt x="628510" y="78458"/>
                </a:cubicBezTo>
                <a:cubicBezTo>
                  <a:pt x="627995" y="79058"/>
                  <a:pt x="627224" y="80172"/>
                  <a:pt x="626195" y="81801"/>
                </a:cubicBezTo>
                <a:cubicBezTo>
                  <a:pt x="625166" y="83430"/>
                  <a:pt x="624909" y="84244"/>
                  <a:pt x="625424" y="84244"/>
                </a:cubicBezTo>
                <a:cubicBezTo>
                  <a:pt x="625938" y="84244"/>
                  <a:pt x="626538" y="84415"/>
                  <a:pt x="627224" y="84758"/>
                </a:cubicBezTo>
                <a:cubicBezTo>
                  <a:pt x="627910" y="85101"/>
                  <a:pt x="628553" y="85573"/>
                  <a:pt x="629153" y="86173"/>
                </a:cubicBezTo>
                <a:cubicBezTo>
                  <a:pt x="629753" y="86773"/>
                  <a:pt x="630224" y="87459"/>
                  <a:pt x="630567" y="88230"/>
                </a:cubicBezTo>
                <a:cubicBezTo>
                  <a:pt x="630910" y="89002"/>
                  <a:pt x="631553" y="90030"/>
                  <a:pt x="632496" y="91316"/>
                </a:cubicBezTo>
                <a:cubicBezTo>
                  <a:pt x="633439" y="92602"/>
                  <a:pt x="633996" y="93802"/>
                  <a:pt x="634168" y="94917"/>
                </a:cubicBezTo>
                <a:cubicBezTo>
                  <a:pt x="634339" y="96031"/>
                  <a:pt x="634725" y="96974"/>
                  <a:pt x="635325" y="97746"/>
                </a:cubicBezTo>
                <a:cubicBezTo>
                  <a:pt x="635925" y="98517"/>
                  <a:pt x="636268" y="106832"/>
                  <a:pt x="636354" y="122692"/>
                </a:cubicBezTo>
                <a:cubicBezTo>
                  <a:pt x="636439" y="138551"/>
                  <a:pt x="636611" y="146609"/>
                  <a:pt x="636868" y="146866"/>
                </a:cubicBezTo>
                <a:cubicBezTo>
                  <a:pt x="637061" y="147059"/>
                  <a:pt x="637205" y="150868"/>
                  <a:pt x="637302" y="158294"/>
                </a:cubicBezTo>
                <a:lnTo>
                  <a:pt x="637318" y="159982"/>
                </a:lnTo>
                <a:lnTo>
                  <a:pt x="640468" y="160882"/>
                </a:lnTo>
                <a:cubicBezTo>
                  <a:pt x="641411" y="161568"/>
                  <a:pt x="642354" y="161696"/>
                  <a:pt x="643297" y="161268"/>
                </a:cubicBezTo>
                <a:cubicBezTo>
                  <a:pt x="644240" y="160839"/>
                  <a:pt x="644840" y="160453"/>
                  <a:pt x="645098" y="160111"/>
                </a:cubicBezTo>
                <a:cubicBezTo>
                  <a:pt x="645355" y="159768"/>
                  <a:pt x="645869" y="159339"/>
                  <a:pt x="646641" y="158825"/>
                </a:cubicBezTo>
                <a:cubicBezTo>
                  <a:pt x="647412" y="158310"/>
                  <a:pt x="648012" y="157582"/>
                  <a:pt x="648441" y="156639"/>
                </a:cubicBezTo>
                <a:cubicBezTo>
                  <a:pt x="648869" y="155696"/>
                  <a:pt x="649941" y="154410"/>
                  <a:pt x="651655" y="152781"/>
                </a:cubicBezTo>
                <a:cubicBezTo>
                  <a:pt x="653370" y="151152"/>
                  <a:pt x="654399" y="150124"/>
                  <a:pt x="654742" y="149695"/>
                </a:cubicBezTo>
                <a:cubicBezTo>
                  <a:pt x="655084" y="149266"/>
                  <a:pt x="655856" y="148452"/>
                  <a:pt x="657056" y="147252"/>
                </a:cubicBezTo>
                <a:cubicBezTo>
                  <a:pt x="658256" y="146052"/>
                  <a:pt x="659242" y="144852"/>
                  <a:pt x="660014" y="143651"/>
                </a:cubicBezTo>
                <a:cubicBezTo>
                  <a:pt x="660785" y="142451"/>
                  <a:pt x="661642" y="141551"/>
                  <a:pt x="662585" y="140951"/>
                </a:cubicBezTo>
                <a:cubicBezTo>
                  <a:pt x="663528" y="140351"/>
                  <a:pt x="664386" y="139494"/>
                  <a:pt x="665157" y="138379"/>
                </a:cubicBezTo>
                <a:cubicBezTo>
                  <a:pt x="665929" y="137265"/>
                  <a:pt x="666786" y="136408"/>
                  <a:pt x="667729" y="135808"/>
                </a:cubicBezTo>
                <a:cubicBezTo>
                  <a:pt x="668672" y="135207"/>
                  <a:pt x="669401" y="134350"/>
                  <a:pt x="669915" y="133236"/>
                </a:cubicBezTo>
                <a:cubicBezTo>
                  <a:pt x="670429" y="132121"/>
                  <a:pt x="671029" y="131221"/>
                  <a:pt x="671715" y="130535"/>
                </a:cubicBezTo>
                <a:cubicBezTo>
                  <a:pt x="672401" y="129850"/>
                  <a:pt x="673044" y="129035"/>
                  <a:pt x="673644" y="128092"/>
                </a:cubicBezTo>
                <a:cubicBezTo>
                  <a:pt x="674244" y="127149"/>
                  <a:pt x="675658" y="125521"/>
                  <a:pt x="677887" y="123206"/>
                </a:cubicBezTo>
                <a:cubicBezTo>
                  <a:pt x="680116" y="120891"/>
                  <a:pt x="682302" y="118191"/>
                  <a:pt x="684445" y="115105"/>
                </a:cubicBezTo>
                <a:cubicBezTo>
                  <a:pt x="686588" y="112019"/>
                  <a:pt x="688046" y="110090"/>
                  <a:pt x="688817" y="109319"/>
                </a:cubicBezTo>
                <a:cubicBezTo>
                  <a:pt x="689589" y="108547"/>
                  <a:pt x="690532" y="107390"/>
                  <a:pt x="691646" y="105847"/>
                </a:cubicBezTo>
                <a:cubicBezTo>
                  <a:pt x="692761" y="104304"/>
                  <a:pt x="693575" y="103018"/>
                  <a:pt x="694089" y="101989"/>
                </a:cubicBezTo>
                <a:cubicBezTo>
                  <a:pt x="694604" y="100960"/>
                  <a:pt x="695204" y="100060"/>
                  <a:pt x="695890" y="99289"/>
                </a:cubicBezTo>
                <a:cubicBezTo>
                  <a:pt x="696575" y="98517"/>
                  <a:pt x="697261" y="97574"/>
                  <a:pt x="697947" y="96460"/>
                </a:cubicBezTo>
                <a:cubicBezTo>
                  <a:pt x="698633" y="95345"/>
                  <a:pt x="699361" y="94531"/>
                  <a:pt x="700133" y="94017"/>
                </a:cubicBezTo>
                <a:cubicBezTo>
                  <a:pt x="700905" y="93502"/>
                  <a:pt x="701419" y="92988"/>
                  <a:pt x="701676" y="92474"/>
                </a:cubicBezTo>
                <a:cubicBezTo>
                  <a:pt x="701933" y="91959"/>
                  <a:pt x="702533" y="91359"/>
                  <a:pt x="703476" y="90673"/>
                </a:cubicBezTo>
                <a:lnTo>
                  <a:pt x="704507" y="90392"/>
                </a:lnTo>
                <a:lnTo>
                  <a:pt x="704505" y="89548"/>
                </a:lnTo>
                <a:cubicBezTo>
                  <a:pt x="704462" y="83440"/>
                  <a:pt x="704376" y="80301"/>
                  <a:pt x="704248" y="80129"/>
                </a:cubicBezTo>
                <a:cubicBezTo>
                  <a:pt x="703991" y="79786"/>
                  <a:pt x="703819" y="79058"/>
                  <a:pt x="703733" y="77943"/>
                </a:cubicBezTo>
                <a:lnTo>
                  <a:pt x="703724" y="77900"/>
                </a:lnTo>
                <a:lnTo>
                  <a:pt x="699747" y="79743"/>
                </a:lnTo>
                <a:cubicBezTo>
                  <a:pt x="696661" y="81029"/>
                  <a:pt x="694004" y="82101"/>
                  <a:pt x="691775" y="82958"/>
                </a:cubicBezTo>
                <a:cubicBezTo>
                  <a:pt x="689546" y="83815"/>
                  <a:pt x="687403" y="84630"/>
                  <a:pt x="685345" y="85401"/>
                </a:cubicBezTo>
                <a:cubicBezTo>
                  <a:pt x="683288" y="86173"/>
                  <a:pt x="682174" y="86559"/>
                  <a:pt x="682002" y="86559"/>
                </a:cubicBezTo>
                <a:cubicBezTo>
                  <a:pt x="681831" y="86559"/>
                  <a:pt x="680759" y="87244"/>
                  <a:pt x="678787" y="88616"/>
                </a:cubicBezTo>
                <a:cubicBezTo>
                  <a:pt x="676816" y="89988"/>
                  <a:pt x="675744" y="90673"/>
                  <a:pt x="675573" y="90673"/>
                </a:cubicBezTo>
                <a:cubicBezTo>
                  <a:pt x="675401" y="90673"/>
                  <a:pt x="674673" y="91059"/>
                  <a:pt x="673387" y="91831"/>
                </a:cubicBezTo>
                <a:cubicBezTo>
                  <a:pt x="672101" y="92602"/>
                  <a:pt x="671372" y="92988"/>
                  <a:pt x="671201" y="92988"/>
                </a:cubicBezTo>
                <a:cubicBezTo>
                  <a:pt x="671029" y="92988"/>
                  <a:pt x="670601" y="93502"/>
                  <a:pt x="669915" y="94531"/>
                </a:cubicBezTo>
                <a:cubicBezTo>
                  <a:pt x="669229" y="95560"/>
                  <a:pt x="668286" y="96460"/>
                  <a:pt x="667086" y="97231"/>
                </a:cubicBezTo>
                <a:cubicBezTo>
                  <a:pt x="665886" y="98003"/>
                  <a:pt x="665286" y="98389"/>
                  <a:pt x="665286" y="98389"/>
                </a:cubicBezTo>
                <a:cubicBezTo>
                  <a:pt x="665286" y="98389"/>
                  <a:pt x="664814" y="98389"/>
                  <a:pt x="663871" y="98389"/>
                </a:cubicBezTo>
                <a:cubicBezTo>
                  <a:pt x="662928" y="98389"/>
                  <a:pt x="661985" y="98131"/>
                  <a:pt x="661042" y="97617"/>
                </a:cubicBezTo>
                <a:cubicBezTo>
                  <a:pt x="660099" y="97103"/>
                  <a:pt x="659285" y="96374"/>
                  <a:pt x="658599" y="95431"/>
                </a:cubicBezTo>
                <a:cubicBezTo>
                  <a:pt x="657913" y="94488"/>
                  <a:pt x="657528" y="93245"/>
                  <a:pt x="657442" y="91702"/>
                </a:cubicBezTo>
                <a:cubicBezTo>
                  <a:pt x="657356" y="90159"/>
                  <a:pt x="657485" y="89045"/>
                  <a:pt x="657828" y="88359"/>
                </a:cubicBezTo>
                <a:cubicBezTo>
                  <a:pt x="658171" y="87673"/>
                  <a:pt x="659028" y="86601"/>
                  <a:pt x="660399" y="85144"/>
                </a:cubicBezTo>
                <a:cubicBezTo>
                  <a:pt x="661771" y="83687"/>
                  <a:pt x="663014" y="82658"/>
                  <a:pt x="664128" y="82058"/>
                </a:cubicBezTo>
                <a:cubicBezTo>
                  <a:pt x="665243" y="81458"/>
                  <a:pt x="666229" y="80858"/>
                  <a:pt x="667086" y="80258"/>
                </a:cubicBezTo>
                <a:cubicBezTo>
                  <a:pt x="667943" y="79658"/>
                  <a:pt x="668758" y="79186"/>
                  <a:pt x="669529" y="78843"/>
                </a:cubicBezTo>
                <a:cubicBezTo>
                  <a:pt x="670301" y="78500"/>
                  <a:pt x="671029" y="78072"/>
                  <a:pt x="671715" y="77557"/>
                </a:cubicBezTo>
                <a:cubicBezTo>
                  <a:pt x="672401" y="77043"/>
                  <a:pt x="673730" y="76229"/>
                  <a:pt x="675701" y="75114"/>
                </a:cubicBezTo>
                <a:cubicBezTo>
                  <a:pt x="677673" y="74000"/>
                  <a:pt x="679259" y="73314"/>
                  <a:pt x="680459" y="73057"/>
                </a:cubicBezTo>
                <a:cubicBezTo>
                  <a:pt x="681659" y="72800"/>
                  <a:pt x="682517" y="72457"/>
                  <a:pt x="683031" y="72028"/>
                </a:cubicBezTo>
                <a:cubicBezTo>
                  <a:pt x="683545" y="71600"/>
                  <a:pt x="684274" y="71299"/>
                  <a:pt x="685217" y="71128"/>
                </a:cubicBezTo>
                <a:cubicBezTo>
                  <a:pt x="686160" y="70957"/>
                  <a:pt x="687960" y="70314"/>
                  <a:pt x="690617" y="69199"/>
                </a:cubicBezTo>
                <a:cubicBezTo>
                  <a:pt x="693275" y="68085"/>
                  <a:pt x="695247" y="67313"/>
                  <a:pt x="696533" y="66885"/>
                </a:cubicBezTo>
                <a:cubicBezTo>
                  <a:pt x="697818" y="66456"/>
                  <a:pt x="699019" y="65856"/>
                  <a:pt x="700133" y="65084"/>
                </a:cubicBezTo>
                <a:lnTo>
                  <a:pt x="701856" y="64446"/>
                </a:lnTo>
                <a:lnTo>
                  <a:pt x="701676" y="54540"/>
                </a:lnTo>
                <a:cubicBezTo>
                  <a:pt x="701590" y="45196"/>
                  <a:pt x="701419" y="40353"/>
                  <a:pt x="701162" y="40010"/>
                </a:cubicBezTo>
                <a:cubicBezTo>
                  <a:pt x="700905" y="39667"/>
                  <a:pt x="700733" y="38167"/>
                  <a:pt x="700647" y="35509"/>
                </a:cubicBezTo>
                <a:cubicBezTo>
                  <a:pt x="700562" y="32852"/>
                  <a:pt x="700390" y="31352"/>
                  <a:pt x="700133" y="31009"/>
                </a:cubicBezTo>
                <a:cubicBezTo>
                  <a:pt x="699876" y="30666"/>
                  <a:pt x="699704" y="29294"/>
                  <a:pt x="699619" y="26894"/>
                </a:cubicBezTo>
                <a:cubicBezTo>
                  <a:pt x="699533" y="24494"/>
                  <a:pt x="699404" y="23208"/>
                  <a:pt x="699233" y="23036"/>
                </a:cubicBezTo>
                <a:cubicBezTo>
                  <a:pt x="699061" y="22865"/>
                  <a:pt x="698890" y="22308"/>
                  <a:pt x="698719" y="21365"/>
                </a:cubicBezTo>
                <a:cubicBezTo>
                  <a:pt x="698547" y="20422"/>
                  <a:pt x="698333" y="19779"/>
                  <a:pt x="698076" y="19436"/>
                </a:cubicBezTo>
                <a:cubicBezTo>
                  <a:pt x="697818" y="19093"/>
                  <a:pt x="697647" y="18321"/>
                  <a:pt x="697561" y="17121"/>
                </a:cubicBezTo>
                <a:cubicBezTo>
                  <a:pt x="697476" y="15921"/>
                  <a:pt x="697690" y="14850"/>
                  <a:pt x="698204" y="13907"/>
                </a:cubicBezTo>
                <a:cubicBezTo>
                  <a:pt x="698719" y="12964"/>
                  <a:pt x="699447" y="12149"/>
                  <a:pt x="700390" y="11463"/>
                </a:cubicBezTo>
                <a:cubicBezTo>
                  <a:pt x="701333" y="10778"/>
                  <a:pt x="702576" y="10392"/>
                  <a:pt x="704119" y="10306"/>
                </a:cubicBezTo>
                <a:close/>
                <a:moveTo>
                  <a:pt x="142373" y="3105"/>
                </a:moveTo>
                <a:cubicBezTo>
                  <a:pt x="143916" y="3020"/>
                  <a:pt x="145159" y="3234"/>
                  <a:pt x="146102" y="3748"/>
                </a:cubicBezTo>
                <a:cubicBezTo>
                  <a:pt x="147045" y="4263"/>
                  <a:pt x="147859" y="4991"/>
                  <a:pt x="148545" y="5934"/>
                </a:cubicBezTo>
                <a:cubicBezTo>
                  <a:pt x="149231" y="6877"/>
                  <a:pt x="149574" y="8077"/>
                  <a:pt x="149574" y="9535"/>
                </a:cubicBezTo>
                <a:cubicBezTo>
                  <a:pt x="149574" y="10992"/>
                  <a:pt x="149359" y="12063"/>
                  <a:pt x="148931" y="12749"/>
                </a:cubicBezTo>
                <a:cubicBezTo>
                  <a:pt x="148502" y="13435"/>
                  <a:pt x="147559" y="14249"/>
                  <a:pt x="146102" y="15192"/>
                </a:cubicBezTo>
                <a:cubicBezTo>
                  <a:pt x="144644" y="16135"/>
                  <a:pt x="143830" y="16607"/>
                  <a:pt x="143659" y="16607"/>
                </a:cubicBezTo>
                <a:cubicBezTo>
                  <a:pt x="143487" y="16607"/>
                  <a:pt x="142673" y="17250"/>
                  <a:pt x="141215" y="18536"/>
                </a:cubicBezTo>
                <a:cubicBezTo>
                  <a:pt x="139758" y="19822"/>
                  <a:pt x="138301" y="20722"/>
                  <a:pt x="136843" y="21236"/>
                </a:cubicBezTo>
                <a:cubicBezTo>
                  <a:pt x="135386" y="21750"/>
                  <a:pt x="134486" y="22008"/>
                  <a:pt x="134143" y="22008"/>
                </a:cubicBezTo>
                <a:cubicBezTo>
                  <a:pt x="133800" y="22008"/>
                  <a:pt x="133500" y="22179"/>
                  <a:pt x="133243" y="22522"/>
                </a:cubicBezTo>
                <a:cubicBezTo>
                  <a:pt x="132986" y="22865"/>
                  <a:pt x="132214" y="23465"/>
                  <a:pt x="130928" y="24322"/>
                </a:cubicBezTo>
                <a:cubicBezTo>
                  <a:pt x="129643" y="25179"/>
                  <a:pt x="128142" y="25865"/>
                  <a:pt x="126428" y="26380"/>
                </a:cubicBezTo>
                <a:cubicBezTo>
                  <a:pt x="124713" y="26894"/>
                  <a:pt x="123642" y="27151"/>
                  <a:pt x="123213" y="27151"/>
                </a:cubicBezTo>
                <a:cubicBezTo>
                  <a:pt x="122785" y="27151"/>
                  <a:pt x="122184" y="27451"/>
                  <a:pt x="121413" y="28051"/>
                </a:cubicBezTo>
                <a:cubicBezTo>
                  <a:pt x="120641" y="28651"/>
                  <a:pt x="118455" y="29466"/>
                  <a:pt x="114855" y="30494"/>
                </a:cubicBezTo>
                <a:cubicBezTo>
                  <a:pt x="111255" y="31523"/>
                  <a:pt x="109326" y="32037"/>
                  <a:pt x="109069" y="32037"/>
                </a:cubicBezTo>
                <a:cubicBezTo>
                  <a:pt x="108811" y="32037"/>
                  <a:pt x="106925" y="32895"/>
                  <a:pt x="103411" y="34609"/>
                </a:cubicBezTo>
                <a:cubicBezTo>
                  <a:pt x="99896" y="36324"/>
                  <a:pt x="98010" y="37181"/>
                  <a:pt x="97753" y="37181"/>
                </a:cubicBezTo>
                <a:cubicBezTo>
                  <a:pt x="97496" y="37181"/>
                  <a:pt x="96681" y="37610"/>
                  <a:pt x="95310" y="38467"/>
                </a:cubicBezTo>
                <a:cubicBezTo>
                  <a:pt x="93938" y="39324"/>
                  <a:pt x="93038" y="39753"/>
                  <a:pt x="92609" y="39753"/>
                </a:cubicBezTo>
                <a:cubicBezTo>
                  <a:pt x="92181" y="39753"/>
                  <a:pt x="91924" y="39881"/>
                  <a:pt x="91838" y="40138"/>
                </a:cubicBezTo>
                <a:cubicBezTo>
                  <a:pt x="91752" y="40396"/>
                  <a:pt x="91109" y="40910"/>
                  <a:pt x="89909" y="41681"/>
                </a:cubicBezTo>
                <a:cubicBezTo>
                  <a:pt x="88709" y="42453"/>
                  <a:pt x="87594" y="42839"/>
                  <a:pt x="86566" y="42839"/>
                </a:cubicBezTo>
                <a:cubicBezTo>
                  <a:pt x="85537" y="42839"/>
                  <a:pt x="84508" y="43182"/>
                  <a:pt x="83480" y="43867"/>
                </a:cubicBezTo>
                <a:cubicBezTo>
                  <a:pt x="82451" y="44553"/>
                  <a:pt x="81679" y="44896"/>
                  <a:pt x="81165" y="44896"/>
                </a:cubicBezTo>
                <a:cubicBezTo>
                  <a:pt x="80651" y="44896"/>
                  <a:pt x="80136" y="45068"/>
                  <a:pt x="79622" y="45411"/>
                </a:cubicBezTo>
                <a:cubicBezTo>
                  <a:pt x="79108" y="45753"/>
                  <a:pt x="77950" y="45925"/>
                  <a:pt x="76150" y="45925"/>
                </a:cubicBezTo>
                <a:cubicBezTo>
                  <a:pt x="74350" y="45925"/>
                  <a:pt x="73150" y="46096"/>
                  <a:pt x="72550" y="46439"/>
                </a:cubicBezTo>
                <a:cubicBezTo>
                  <a:pt x="71950" y="46782"/>
                  <a:pt x="71650" y="46954"/>
                  <a:pt x="71650" y="46954"/>
                </a:cubicBezTo>
                <a:cubicBezTo>
                  <a:pt x="71650" y="46954"/>
                  <a:pt x="70707" y="46954"/>
                  <a:pt x="68821" y="46954"/>
                </a:cubicBezTo>
                <a:cubicBezTo>
                  <a:pt x="66935" y="46954"/>
                  <a:pt x="65520" y="46696"/>
                  <a:pt x="64577" y="46182"/>
                </a:cubicBezTo>
                <a:cubicBezTo>
                  <a:pt x="63634" y="45668"/>
                  <a:pt x="62820" y="44939"/>
                  <a:pt x="62134" y="43996"/>
                </a:cubicBezTo>
                <a:cubicBezTo>
                  <a:pt x="61448" y="43053"/>
                  <a:pt x="61063" y="41982"/>
                  <a:pt x="60977" y="40781"/>
                </a:cubicBezTo>
                <a:cubicBezTo>
                  <a:pt x="60891" y="39581"/>
                  <a:pt x="61105" y="38510"/>
                  <a:pt x="61620" y="37567"/>
                </a:cubicBezTo>
                <a:cubicBezTo>
                  <a:pt x="62134" y="36624"/>
                  <a:pt x="62863" y="35809"/>
                  <a:pt x="63806" y="35124"/>
                </a:cubicBezTo>
                <a:cubicBezTo>
                  <a:pt x="64749" y="34438"/>
                  <a:pt x="65820" y="34052"/>
                  <a:pt x="67020" y="33966"/>
                </a:cubicBezTo>
                <a:cubicBezTo>
                  <a:pt x="68221" y="33881"/>
                  <a:pt x="68992" y="33709"/>
                  <a:pt x="69335" y="33452"/>
                </a:cubicBezTo>
                <a:cubicBezTo>
                  <a:pt x="69678" y="33195"/>
                  <a:pt x="70792" y="32980"/>
                  <a:pt x="72678" y="32809"/>
                </a:cubicBezTo>
                <a:cubicBezTo>
                  <a:pt x="74564" y="32637"/>
                  <a:pt x="75936" y="32423"/>
                  <a:pt x="76793" y="32166"/>
                </a:cubicBezTo>
                <a:cubicBezTo>
                  <a:pt x="77650" y="31909"/>
                  <a:pt x="78465" y="31480"/>
                  <a:pt x="79236" y="30880"/>
                </a:cubicBezTo>
                <a:cubicBezTo>
                  <a:pt x="80008" y="30280"/>
                  <a:pt x="80865" y="29937"/>
                  <a:pt x="81808" y="29851"/>
                </a:cubicBezTo>
                <a:cubicBezTo>
                  <a:pt x="82751" y="29766"/>
                  <a:pt x="83780" y="29251"/>
                  <a:pt x="84894" y="28308"/>
                </a:cubicBezTo>
                <a:cubicBezTo>
                  <a:pt x="86009" y="27365"/>
                  <a:pt x="87166" y="26851"/>
                  <a:pt x="88366" y="26765"/>
                </a:cubicBezTo>
                <a:cubicBezTo>
                  <a:pt x="89566" y="26680"/>
                  <a:pt x="90381" y="26465"/>
                  <a:pt x="90809" y="26122"/>
                </a:cubicBezTo>
                <a:cubicBezTo>
                  <a:pt x="91238" y="25780"/>
                  <a:pt x="92009" y="25394"/>
                  <a:pt x="93124" y="24965"/>
                </a:cubicBezTo>
                <a:cubicBezTo>
                  <a:pt x="94238" y="24536"/>
                  <a:pt x="96681" y="23422"/>
                  <a:pt x="100453" y="21622"/>
                </a:cubicBezTo>
                <a:cubicBezTo>
                  <a:pt x="104225" y="19822"/>
                  <a:pt x="107697" y="18536"/>
                  <a:pt x="110869" y="17764"/>
                </a:cubicBezTo>
                <a:cubicBezTo>
                  <a:pt x="114041" y="16993"/>
                  <a:pt x="116098" y="16264"/>
                  <a:pt x="117041" y="15578"/>
                </a:cubicBezTo>
                <a:cubicBezTo>
                  <a:pt x="117984" y="14892"/>
                  <a:pt x="119356" y="14378"/>
                  <a:pt x="121156" y="14035"/>
                </a:cubicBezTo>
                <a:cubicBezTo>
                  <a:pt x="122956" y="13692"/>
                  <a:pt x="124070" y="13307"/>
                  <a:pt x="124499" y="12878"/>
                </a:cubicBezTo>
                <a:cubicBezTo>
                  <a:pt x="124928" y="12449"/>
                  <a:pt x="125785" y="11806"/>
                  <a:pt x="127071" y="10949"/>
                </a:cubicBezTo>
                <a:cubicBezTo>
                  <a:pt x="128357" y="10092"/>
                  <a:pt x="129685" y="9492"/>
                  <a:pt x="131057" y="9149"/>
                </a:cubicBezTo>
                <a:cubicBezTo>
                  <a:pt x="132429" y="8806"/>
                  <a:pt x="133329" y="8377"/>
                  <a:pt x="133757" y="7863"/>
                </a:cubicBezTo>
                <a:cubicBezTo>
                  <a:pt x="134186" y="7349"/>
                  <a:pt x="135343" y="6449"/>
                  <a:pt x="137229" y="5163"/>
                </a:cubicBezTo>
                <a:cubicBezTo>
                  <a:pt x="139115" y="3877"/>
                  <a:pt x="140830" y="3191"/>
                  <a:pt x="142373" y="3105"/>
                </a:cubicBezTo>
                <a:close/>
                <a:moveTo>
                  <a:pt x="389299" y="19"/>
                </a:moveTo>
                <a:cubicBezTo>
                  <a:pt x="390842" y="-67"/>
                  <a:pt x="392085" y="148"/>
                  <a:pt x="393028" y="662"/>
                </a:cubicBezTo>
                <a:cubicBezTo>
                  <a:pt x="393971" y="1176"/>
                  <a:pt x="394957" y="2077"/>
                  <a:pt x="395985" y="3362"/>
                </a:cubicBezTo>
                <a:cubicBezTo>
                  <a:pt x="397014" y="4648"/>
                  <a:pt x="397571" y="10606"/>
                  <a:pt x="397657" y="21236"/>
                </a:cubicBezTo>
                <a:cubicBezTo>
                  <a:pt x="397743" y="31866"/>
                  <a:pt x="397871" y="37267"/>
                  <a:pt x="398043" y="37438"/>
                </a:cubicBezTo>
                <a:cubicBezTo>
                  <a:pt x="398214" y="37610"/>
                  <a:pt x="398386" y="38338"/>
                  <a:pt x="398557" y="39624"/>
                </a:cubicBezTo>
                <a:cubicBezTo>
                  <a:pt x="398729" y="40910"/>
                  <a:pt x="398943" y="41810"/>
                  <a:pt x="399200" y="42324"/>
                </a:cubicBezTo>
                <a:cubicBezTo>
                  <a:pt x="399457" y="42839"/>
                  <a:pt x="399629" y="47468"/>
                  <a:pt x="399714" y="56212"/>
                </a:cubicBezTo>
                <a:lnTo>
                  <a:pt x="399814" y="61343"/>
                </a:lnTo>
                <a:lnTo>
                  <a:pt x="401000" y="60841"/>
                </a:lnTo>
                <a:cubicBezTo>
                  <a:pt x="401943" y="60155"/>
                  <a:pt x="403143" y="59769"/>
                  <a:pt x="404601" y="59684"/>
                </a:cubicBezTo>
                <a:cubicBezTo>
                  <a:pt x="406058" y="59598"/>
                  <a:pt x="407430" y="59341"/>
                  <a:pt x="408716" y="58912"/>
                </a:cubicBezTo>
                <a:cubicBezTo>
                  <a:pt x="410001" y="58484"/>
                  <a:pt x="411159" y="58012"/>
                  <a:pt x="412187" y="57498"/>
                </a:cubicBezTo>
                <a:cubicBezTo>
                  <a:pt x="413216" y="56983"/>
                  <a:pt x="414588" y="56640"/>
                  <a:pt x="416302" y="56469"/>
                </a:cubicBezTo>
                <a:cubicBezTo>
                  <a:pt x="418017" y="56298"/>
                  <a:pt x="419131" y="55998"/>
                  <a:pt x="419645" y="55569"/>
                </a:cubicBezTo>
                <a:cubicBezTo>
                  <a:pt x="420160" y="55140"/>
                  <a:pt x="420846" y="54840"/>
                  <a:pt x="421703" y="54669"/>
                </a:cubicBezTo>
                <a:cubicBezTo>
                  <a:pt x="422560" y="54497"/>
                  <a:pt x="423160" y="54283"/>
                  <a:pt x="423503" y="54026"/>
                </a:cubicBezTo>
                <a:cubicBezTo>
                  <a:pt x="423846" y="53769"/>
                  <a:pt x="425389" y="53597"/>
                  <a:pt x="428132" y="53512"/>
                </a:cubicBezTo>
                <a:cubicBezTo>
                  <a:pt x="430875" y="53426"/>
                  <a:pt x="432761" y="53083"/>
                  <a:pt x="433790" y="52483"/>
                </a:cubicBezTo>
                <a:cubicBezTo>
                  <a:pt x="434819" y="51883"/>
                  <a:pt x="436619" y="51540"/>
                  <a:pt x="439191" y="51454"/>
                </a:cubicBezTo>
                <a:cubicBezTo>
                  <a:pt x="441763" y="51368"/>
                  <a:pt x="443520" y="51583"/>
                  <a:pt x="444463" y="52097"/>
                </a:cubicBezTo>
                <a:cubicBezTo>
                  <a:pt x="445406" y="52611"/>
                  <a:pt x="446220" y="53340"/>
                  <a:pt x="446906" y="54283"/>
                </a:cubicBezTo>
                <a:cubicBezTo>
                  <a:pt x="447592" y="55226"/>
                  <a:pt x="447978" y="57155"/>
                  <a:pt x="448063" y="60069"/>
                </a:cubicBezTo>
                <a:cubicBezTo>
                  <a:pt x="448149" y="62984"/>
                  <a:pt x="447763" y="65684"/>
                  <a:pt x="446906" y="68171"/>
                </a:cubicBezTo>
                <a:cubicBezTo>
                  <a:pt x="446049" y="70657"/>
                  <a:pt x="445106" y="72542"/>
                  <a:pt x="444077" y="73828"/>
                </a:cubicBezTo>
                <a:cubicBezTo>
                  <a:pt x="443048" y="75114"/>
                  <a:pt x="442491" y="75757"/>
                  <a:pt x="442405" y="75757"/>
                </a:cubicBezTo>
                <a:cubicBezTo>
                  <a:pt x="442320" y="75757"/>
                  <a:pt x="441377" y="77386"/>
                  <a:pt x="439577" y="80643"/>
                </a:cubicBezTo>
                <a:cubicBezTo>
                  <a:pt x="437776" y="83901"/>
                  <a:pt x="436533" y="86001"/>
                  <a:pt x="435847" y="86944"/>
                </a:cubicBezTo>
                <a:cubicBezTo>
                  <a:pt x="435162" y="87887"/>
                  <a:pt x="434776" y="88359"/>
                  <a:pt x="434690" y="88359"/>
                </a:cubicBezTo>
                <a:cubicBezTo>
                  <a:pt x="434604" y="88359"/>
                  <a:pt x="434176" y="88959"/>
                  <a:pt x="433404" y="90159"/>
                </a:cubicBezTo>
                <a:cubicBezTo>
                  <a:pt x="432633" y="91359"/>
                  <a:pt x="432204" y="91959"/>
                  <a:pt x="432118" y="91959"/>
                </a:cubicBezTo>
                <a:cubicBezTo>
                  <a:pt x="432033" y="91959"/>
                  <a:pt x="431347" y="93159"/>
                  <a:pt x="430061" y="95560"/>
                </a:cubicBezTo>
                <a:cubicBezTo>
                  <a:pt x="428775" y="97960"/>
                  <a:pt x="428089" y="99160"/>
                  <a:pt x="428004" y="99160"/>
                </a:cubicBezTo>
                <a:cubicBezTo>
                  <a:pt x="427918" y="99160"/>
                  <a:pt x="427789" y="99503"/>
                  <a:pt x="427618" y="100189"/>
                </a:cubicBezTo>
                <a:lnTo>
                  <a:pt x="427297" y="100889"/>
                </a:lnTo>
                <a:lnTo>
                  <a:pt x="427618" y="100832"/>
                </a:lnTo>
                <a:cubicBezTo>
                  <a:pt x="428647" y="100232"/>
                  <a:pt x="429718" y="99889"/>
                  <a:pt x="430833" y="99803"/>
                </a:cubicBezTo>
                <a:cubicBezTo>
                  <a:pt x="431947" y="99717"/>
                  <a:pt x="432976" y="99374"/>
                  <a:pt x="433919" y="98774"/>
                </a:cubicBezTo>
                <a:cubicBezTo>
                  <a:pt x="434862" y="98174"/>
                  <a:pt x="436062" y="97831"/>
                  <a:pt x="437519" y="97746"/>
                </a:cubicBezTo>
                <a:cubicBezTo>
                  <a:pt x="438976" y="97660"/>
                  <a:pt x="439834" y="97488"/>
                  <a:pt x="440091" y="97231"/>
                </a:cubicBezTo>
                <a:cubicBezTo>
                  <a:pt x="440348" y="96974"/>
                  <a:pt x="441334" y="96803"/>
                  <a:pt x="443048" y="96717"/>
                </a:cubicBezTo>
                <a:cubicBezTo>
                  <a:pt x="444763" y="96631"/>
                  <a:pt x="445792" y="96460"/>
                  <a:pt x="446134" y="96203"/>
                </a:cubicBezTo>
                <a:cubicBezTo>
                  <a:pt x="446477" y="95945"/>
                  <a:pt x="449821" y="95774"/>
                  <a:pt x="456164" y="95688"/>
                </a:cubicBezTo>
                <a:cubicBezTo>
                  <a:pt x="462508" y="95603"/>
                  <a:pt x="466366" y="95903"/>
                  <a:pt x="467737" y="96588"/>
                </a:cubicBezTo>
                <a:cubicBezTo>
                  <a:pt x="469109" y="97274"/>
                  <a:pt x="470566" y="98431"/>
                  <a:pt x="472109" y="100060"/>
                </a:cubicBezTo>
                <a:cubicBezTo>
                  <a:pt x="473652" y="101689"/>
                  <a:pt x="474509" y="103146"/>
                  <a:pt x="474681" y="104432"/>
                </a:cubicBezTo>
                <a:cubicBezTo>
                  <a:pt x="474852" y="105718"/>
                  <a:pt x="475238" y="106832"/>
                  <a:pt x="475838" y="107775"/>
                </a:cubicBezTo>
                <a:cubicBezTo>
                  <a:pt x="476438" y="108718"/>
                  <a:pt x="476781" y="112019"/>
                  <a:pt x="476867" y="117677"/>
                </a:cubicBezTo>
                <a:cubicBezTo>
                  <a:pt x="476953" y="123335"/>
                  <a:pt x="476910" y="126421"/>
                  <a:pt x="476738" y="126935"/>
                </a:cubicBezTo>
                <a:cubicBezTo>
                  <a:pt x="476567" y="127449"/>
                  <a:pt x="476438" y="127707"/>
                  <a:pt x="476353" y="127707"/>
                </a:cubicBezTo>
                <a:cubicBezTo>
                  <a:pt x="476267" y="127707"/>
                  <a:pt x="476138" y="128950"/>
                  <a:pt x="475967" y="131436"/>
                </a:cubicBezTo>
                <a:cubicBezTo>
                  <a:pt x="475795" y="133922"/>
                  <a:pt x="475495" y="135507"/>
                  <a:pt x="475067" y="136193"/>
                </a:cubicBezTo>
                <a:cubicBezTo>
                  <a:pt x="474638" y="136879"/>
                  <a:pt x="474381" y="137222"/>
                  <a:pt x="474295" y="137222"/>
                </a:cubicBezTo>
                <a:cubicBezTo>
                  <a:pt x="474209" y="137222"/>
                  <a:pt x="474081" y="138251"/>
                  <a:pt x="473909" y="140308"/>
                </a:cubicBezTo>
                <a:cubicBezTo>
                  <a:pt x="473738" y="142365"/>
                  <a:pt x="473438" y="143737"/>
                  <a:pt x="473009" y="144423"/>
                </a:cubicBezTo>
                <a:cubicBezTo>
                  <a:pt x="472581" y="145109"/>
                  <a:pt x="472323" y="145452"/>
                  <a:pt x="472238" y="145452"/>
                </a:cubicBezTo>
                <a:cubicBezTo>
                  <a:pt x="472152" y="145452"/>
                  <a:pt x="471981" y="146052"/>
                  <a:pt x="471723" y="147252"/>
                </a:cubicBezTo>
                <a:cubicBezTo>
                  <a:pt x="471466" y="148452"/>
                  <a:pt x="471295" y="149052"/>
                  <a:pt x="471209" y="149052"/>
                </a:cubicBezTo>
                <a:cubicBezTo>
                  <a:pt x="471123" y="149052"/>
                  <a:pt x="471038" y="149695"/>
                  <a:pt x="470952" y="150981"/>
                </a:cubicBezTo>
                <a:cubicBezTo>
                  <a:pt x="470866" y="152267"/>
                  <a:pt x="470566" y="153510"/>
                  <a:pt x="470052" y="154710"/>
                </a:cubicBezTo>
                <a:cubicBezTo>
                  <a:pt x="469537" y="155910"/>
                  <a:pt x="469237" y="156510"/>
                  <a:pt x="469152" y="156510"/>
                </a:cubicBezTo>
                <a:cubicBezTo>
                  <a:pt x="469066" y="156510"/>
                  <a:pt x="468937" y="157239"/>
                  <a:pt x="468766" y="158696"/>
                </a:cubicBezTo>
                <a:cubicBezTo>
                  <a:pt x="468594" y="160153"/>
                  <a:pt x="468166" y="161354"/>
                  <a:pt x="467480" y="162297"/>
                </a:cubicBezTo>
                <a:cubicBezTo>
                  <a:pt x="466794" y="163240"/>
                  <a:pt x="466366" y="163711"/>
                  <a:pt x="466194" y="163711"/>
                </a:cubicBezTo>
                <a:cubicBezTo>
                  <a:pt x="466023" y="163711"/>
                  <a:pt x="465851" y="164268"/>
                  <a:pt x="465680" y="165383"/>
                </a:cubicBezTo>
                <a:cubicBezTo>
                  <a:pt x="465508" y="166497"/>
                  <a:pt x="465208" y="167397"/>
                  <a:pt x="464780" y="168083"/>
                </a:cubicBezTo>
                <a:cubicBezTo>
                  <a:pt x="464351" y="168769"/>
                  <a:pt x="464094" y="169112"/>
                  <a:pt x="464008" y="169112"/>
                </a:cubicBezTo>
                <a:cubicBezTo>
                  <a:pt x="463922" y="169112"/>
                  <a:pt x="463708" y="169455"/>
                  <a:pt x="463365" y="170140"/>
                </a:cubicBezTo>
                <a:cubicBezTo>
                  <a:pt x="463022" y="170826"/>
                  <a:pt x="462208" y="171855"/>
                  <a:pt x="460922" y="173226"/>
                </a:cubicBezTo>
                <a:cubicBezTo>
                  <a:pt x="459636" y="174598"/>
                  <a:pt x="458393" y="175670"/>
                  <a:pt x="457193" y="176441"/>
                </a:cubicBezTo>
                <a:cubicBezTo>
                  <a:pt x="455993" y="177213"/>
                  <a:pt x="455393" y="177598"/>
                  <a:pt x="455393" y="177598"/>
                </a:cubicBezTo>
                <a:cubicBezTo>
                  <a:pt x="455393" y="177598"/>
                  <a:pt x="454750" y="177598"/>
                  <a:pt x="453464" y="177598"/>
                </a:cubicBezTo>
                <a:cubicBezTo>
                  <a:pt x="452178" y="177598"/>
                  <a:pt x="451192" y="177427"/>
                  <a:pt x="450506" y="177084"/>
                </a:cubicBezTo>
                <a:cubicBezTo>
                  <a:pt x="449821" y="176741"/>
                  <a:pt x="449178" y="176270"/>
                  <a:pt x="448578" y="175670"/>
                </a:cubicBezTo>
                <a:cubicBezTo>
                  <a:pt x="447978" y="175070"/>
                  <a:pt x="447163" y="173784"/>
                  <a:pt x="446134" y="171812"/>
                </a:cubicBezTo>
                <a:cubicBezTo>
                  <a:pt x="445106" y="169840"/>
                  <a:pt x="443648" y="167826"/>
                  <a:pt x="441763" y="165768"/>
                </a:cubicBezTo>
                <a:cubicBezTo>
                  <a:pt x="439877" y="163711"/>
                  <a:pt x="437176" y="160153"/>
                  <a:pt x="433662" y="155096"/>
                </a:cubicBezTo>
                <a:cubicBezTo>
                  <a:pt x="430147" y="150038"/>
                  <a:pt x="427361" y="146052"/>
                  <a:pt x="425303" y="143137"/>
                </a:cubicBezTo>
                <a:cubicBezTo>
                  <a:pt x="423246" y="140222"/>
                  <a:pt x="421146" y="137393"/>
                  <a:pt x="419003" y="134650"/>
                </a:cubicBezTo>
                <a:cubicBezTo>
                  <a:pt x="416859" y="131907"/>
                  <a:pt x="414459" y="128907"/>
                  <a:pt x="411802" y="125649"/>
                </a:cubicBezTo>
                <a:cubicBezTo>
                  <a:pt x="409144" y="122392"/>
                  <a:pt x="406615" y="121106"/>
                  <a:pt x="404215" y="121791"/>
                </a:cubicBezTo>
                <a:lnTo>
                  <a:pt x="400780" y="122624"/>
                </a:lnTo>
                <a:lnTo>
                  <a:pt x="400775" y="129025"/>
                </a:lnTo>
                <a:cubicBezTo>
                  <a:pt x="400754" y="134747"/>
                  <a:pt x="400700" y="137736"/>
                  <a:pt x="400615" y="137994"/>
                </a:cubicBezTo>
                <a:cubicBezTo>
                  <a:pt x="400443" y="138508"/>
                  <a:pt x="400314" y="138765"/>
                  <a:pt x="400229" y="138765"/>
                </a:cubicBezTo>
                <a:cubicBezTo>
                  <a:pt x="400143" y="138765"/>
                  <a:pt x="400057" y="142280"/>
                  <a:pt x="399972" y="149309"/>
                </a:cubicBezTo>
                <a:cubicBezTo>
                  <a:pt x="399886" y="156339"/>
                  <a:pt x="399757" y="160111"/>
                  <a:pt x="399586" y="160625"/>
                </a:cubicBezTo>
                <a:cubicBezTo>
                  <a:pt x="399414" y="161139"/>
                  <a:pt x="399286" y="161396"/>
                  <a:pt x="399200" y="161396"/>
                </a:cubicBezTo>
                <a:cubicBezTo>
                  <a:pt x="399114" y="161396"/>
                  <a:pt x="399029" y="163925"/>
                  <a:pt x="398943" y="168983"/>
                </a:cubicBezTo>
                <a:cubicBezTo>
                  <a:pt x="398857" y="174041"/>
                  <a:pt x="398729" y="176827"/>
                  <a:pt x="398557" y="177341"/>
                </a:cubicBezTo>
                <a:cubicBezTo>
                  <a:pt x="398386" y="177856"/>
                  <a:pt x="398257" y="178113"/>
                  <a:pt x="398171" y="178113"/>
                </a:cubicBezTo>
                <a:cubicBezTo>
                  <a:pt x="398086" y="178113"/>
                  <a:pt x="398000" y="179870"/>
                  <a:pt x="397914" y="183385"/>
                </a:cubicBezTo>
                <a:cubicBezTo>
                  <a:pt x="397828" y="186900"/>
                  <a:pt x="397700" y="188914"/>
                  <a:pt x="397528" y="189429"/>
                </a:cubicBezTo>
                <a:cubicBezTo>
                  <a:pt x="397357" y="189943"/>
                  <a:pt x="397228" y="190200"/>
                  <a:pt x="397143" y="190200"/>
                </a:cubicBezTo>
                <a:cubicBezTo>
                  <a:pt x="397057" y="190200"/>
                  <a:pt x="396971" y="191314"/>
                  <a:pt x="396885" y="193543"/>
                </a:cubicBezTo>
                <a:cubicBezTo>
                  <a:pt x="396800" y="195772"/>
                  <a:pt x="396885" y="197015"/>
                  <a:pt x="397143" y="197272"/>
                </a:cubicBezTo>
                <a:cubicBezTo>
                  <a:pt x="397400" y="197530"/>
                  <a:pt x="397657" y="198044"/>
                  <a:pt x="397914" y="198815"/>
                </a:cubicBezTo>
                <a:cubicBezTo>
                  <a:pt x="398171" y="199587"/>
                  <a:pt x="398128" y="200787"/>
                  <a:pt x="397786" y="202416"/>
                </a:cubicBezTo>
                <a:cubicBezTo>
                  <a:pt x="397443" y="204045"/>
                  <a:pt x="397228" y="204859"/>
                  <a:pt x="397143" y="204859"/>
                </a:cubicBezTo>
                <a:cubicBezTo>
                  <a:pt x="397057" y="204859"/>
                  <a:pt x="396885" y="205330"/>
                  <a:pt x="396628" y="206273"/>
                </a:cubicBezTo>
                <a:cubicBezTo>
                  <a:pt x="396371" y="207216"/>
                  <a:pt x="396200" y="207688"/>
                  <a:pt x="396114" y="207688"/>
                </a:cubicBezTo>
                <a:cubicBezTo>
                  <a:pt x="396028" y="207688"/>
                  <a:pt x="395900" y="210174"/>
                  <a:pt x="395728" y="215146"/>
                </a:cubicBezTo>
                <a:cubicBezTo>
                  <a:pt x="395557" y="220118"/>
                  <a:pt x="395257" y="222947"/>
                  <a:pt x="394828" y="223633"/>
                </a:cubicBezTo>
                <a:cubicBezTo>
                  <a:pt x="394399" y="224319"/>
                  <a:pt x="393585" y="225047"/>
                  <a:pt x="392385" y="225819"/>
                </a:cubicBezTo>
                <a:cubicBezTo>
                  <a:pt x="391185" y="226590"/>
                  <a:pt x="390585" y="226976"/>
                  <a:pt x="390585" y="226976"/>
                </a:cubicBezTo>
                <a:cubicBezTo>
                  <a:pt x="390585" y="226976"/>
                  <a:pt x="390113" y="226976"/>
                  <a:pt x="389170" y="226976"/>
                </a:cubicBezTo>
                <a:cubicBezTo>
                  <a:pt x="388227" y="226976"/>
                  <a:pt x="387284" y="226719"/>
                  <a:pt x="386341" y="226205"/>
                </a:cubicBezTo>
                <a:cubicBezTo>
                  <a:pt x="385398" y="225690"/>
                  <a:pt x="384584" y="224962"/>
                  <a:pt x="383898" y="224019"/>
                </a:cubicBezTo>
                <a:cubicBezTo>
                  <a:pt x="383212" y="223076"/>
                  <a:pt x="382827" y="217889"/>
                  <a:pt x="382741" y="208459"/>
                </a:cubicBezTo>
                <a:cubicBezTo>
                  <a:pt x="382655" y="199030"/>
                  <a:pt x="382741" y="194101"/>
                  <a:pt x="382998" y="193672"/>
                </a:cubicBezTo>
                <a:cubicBezTo>
                  <a:pt x="383255" y="193243"/>
                  <a:pt x="383427" y="191872"/>
                  <a:pt x="383512" y="189557"/>
                </a:cubicBezTo>
                <a:cubicBezTo>
                  <a:pt x="383598" y="187243"/>
                  <a:pt x="383770" y="185871"/>
                  <a:pt x="384027" y="185442"/>
                </a:cubicBezTo>
                <a:cubicBezTo>
                  <a:pt x="384284" y="185014"/>
                  <a:pt x="384455" y="183299"/>
                  <a:pt x="384541" y="180299"/>
                </a:cubicBezTo>
                <a:cubicBezTo>
                  <a:pt x="384627" y="177298"/>
                  <a:pt x="384798" y="175584"/>
                  <a:pt x="385055" y="175155"/>
                </a:cubicBezTo>
                <a:cubicBezTo>
                  <a:pt x="385313" y="174727"/>
                  <a:pt x="385484" y="171641"/>
                  <a:pt x="385570" y="165897"/>
                </a:cubicBezTo>
                <a:cubicBezTo>
                  <a:pt x="385655" y="160153"/>
                  <a:pt x="385827" y="157067"/>
                  <a:pt x="386084" y="156639"/>
                </a:cubicBezTo>
                <a:cubicBezTo>
                  <a:pt x="386341" y="156210"/>
                  <a:pt x="386513" y="152438"/>
                  <a:pt x="386598" y="145323"/>
                </a:cubicBezTo>
                <a:cubicBezTo>
                  <a:pt x="386684" y="138208"/>
                  <a:pt x="386856" y="134436"/>
                  <a:pt x="387113" y="134007"/>
                </a:cubicBezTo>
                <a:cubicBezTo>
                  <a:pt x="387241" y="133793"/>
                  <a:pt x="387349" y="131178"/>
                  <a:pt x="387434" y="126163"/>
                </a:cubicBezTo>
                <a:lnTo>
                  <a:pt x="387445" y="125294"/>
                </a:lnTo>
                <a:lnTo>
                  <a:pt x="383898" y="125521"/>
                </a:lnTo>
                <a:cubicBezTo>
                  <a:pt x="382527" y="125778"/>
                  <a:pt x="380212" y="126121"/>
                  <a:pt x="376954" y="126549"/>
                </a:cubicBezTo>
                <a:cubicBezTo>
                  <a:pt x="373697" y="126978"/>
                  <a:pt x="371897" y="127192"/>
                  <a:pt x="371554" y="127192"/>
                </a:cubicBezTo>
                <a:cubicBezTo>
                  <a:pt x="371211" y="127192"/>
                  <a:pt x="370396" y="127449"/>
                  <a:pt x="369111" y="127964"/>
                </a:cubicBezTo>
                <a:cubicBezTo>
                  <a:pt x="367825" y="128478"/>
                  <a:pt x="365639" y="129164"/>
                  <a:pt x="362553" y="130021"/>
                </a:cubicBezTo>
                <a:cubicBezTo>
                  <a:pt x="359467" y="130878"/>
                  <a:pt x="357752" y="131307"/>
                  <a:pt x="357409" y="131307"/>
                </a:cubicBezTo>
                <a:cubicBezTo>
                  <a:pt x="357066" y="131307"/>
                  <a:pt x="356595" y="131478"/>
                  <a:pt x="355995" y="131821"/>
                </a:cubicBezTo>
                <a:cubicBezTo>
                  <a:pt x="355395" y="132164"/>
                  <a:pt x="354966" y="132336"/>
                  <a:pt x="354709" y="132336"/>
                </a:cubicBezTo>
                <a:cubicBezTo>
                  <a:pt x="354452" y="132336"/>
                  <a:pt x="354237" y="132464"/>
                  <a:pt x="354066" y="132721"/>
                </a:cubicBezTo>
                <a:cubicBezTo>
                  <a:pt x="353894" y="132979"/>
                  <a:pt x="353680" y="133107"/>
                  <a:pt x="353423" y="133107"/>
                </a:cubicBezTo>
                <a:cubicBezTo>
                  <a:pt x="353166" y="133107"/>
                  <a:pt x="352780" y="133279"/>
                  <a:pt x="352266" y="133622"/>
                </a:cubicBezTo>
                <a:cubicBezTo>
                  <a:pt x="351751" y="133964"/>
                  <a:pt x="351366" y="134136"/>
                  <a:pt x="351108" y="134136"/>
                </a:cubicBezTo>
                <a:cubicBezTo>
                  <a:pt x="350851" y="134136"/>
                  <a:pt x="349822" y="134693"/>
                  <a:pt x="348022" y="135808"/>
                </a:cubicBezTo>
                <a:cubicBezTo>
                  <a:pt x="346222" y="136922"/>
                  <a:pt x="344636" y="137479"/>
                  <a:pt x="343264" y="137479"/>
                </a:cubicBezTo>
                <a:cubicBezTo>
                  <a:pt x="341893" y="137479"/>
                  <a:pt x="340907" y="137651"/>
                  <a:pt x="340307" y="137994"/>
                </a:cubicBezTo>
                <a:cubicBezTo>
                  <a:pt x="339707" y="138336"/>
                  <a:pt x="338207" y="138508"/>
                  <a:pt x="335806" y="138508"/>
                </a:cubicBezTo>
                <a:cubicBezTo>
                  <a:pt x="333406" y="138508"/>
                  <a:pt x="331734" y="138251"/>
                  <a:pt x="330791" y="137736"/>
                </a:cubicBezTo>
                <a:cubicBezTo>
                  <a:pt x="329849" y="137222"/>
                  <a:pt x="329034" y="136493"/>
                  <a:pt x="328348" y="135550"/>
                </a:cubicBezTo>
                <a:cubicBezTo>
                  <a:pt x="327663" y="134607"/>
                  <a:pt x="327277" y="133536"/>
                  <a:pt x="327191" y="132336"/>
                </a:cubicBezTo>
                <a:cubicBezTo>
                  <a:pt x="327105" y="131136"/>
                  <a:pt x="327320" y="130064"/>
                  <a:pt x="327834" y="129121"/>
                </a:cubicBezTo>
                <a:cubicBezTo>
                  <a:pt x="328348" y="128178"/>
                  <a:pt x="329077" y="127364"/>
                  <a:pt x="330020" y="126678"/>
                </a:cubicBezTo>
                <a:cubicBezTo>
                  <a:pt x="330963" y="125992"/>
                  <a:pt x="332292" y="125606"/>
                  <a:pt x="334006" y="125521"/>
                </a:cubicBezTo>
                <a:cubicBezTo>
                  <a:pt x="335721" y="125435"/>
                  <a:pt x="336749" y="125263"/>
                  <a:pt x="337092" y="125006"/>
                </a:cubicBezTo>
                <a:cubicBezTo>
                  <a:pt x="337435" y="124749"/>
                  <a:pt x="338464" y="124578"/>
                  <a:pt x="340178" y="124492"/>
                </a:cubicBezTo>
                <a:cubicBezTo>
                  <a:pt x="341893" y="124406"/>
                  <a:pt x="343865" y="123892"/>
                  <a:pt x="346093" y="122949"/>
                </a:cubicBezTo>
                <a:cubicBezTo>
                  <a:pt x="348322" y="122006"/>
                  <a:pt x="352094" y="120806"/>
                  <a:pt x="357409" y="119348"/>
                </a:cubicBezTo>
                <a:cubicBezTo>
                  <a:pt x="362724" y="117891"/>
                  <a:pt x="366753" y="116905"/>
                  <a:pt x="369496" y="116391"/>
                </a:cubicBezTo>
                <a:cubicBezTo>
                  <a:pt x="372240" y="115876"/>
                  <a:pt x="375283" y="115062"/>
                  <a:pt x="378626" y="113948"/>
                </a:cubicBezTo>
                <a:cubicBezTo>
                  <a:pt x="381969" y="112833"/>
                  <a:pt x="384884" y="112233"/>
                  <a:pt x="387370" y="112147"/>
                </a:cubicBezTo>
                <a:lnTo>
                  <a:pt x="387576" y="112107"/>
                </a:lnTo>
                <a:lnTo>
                  <a:pt x="387627" y="103918"/>
                </a:lnTo>
                <a:lnTo>
                  <a:pt x="387644" y="97065"/>
                </a:lnTo>
                <a:lnTo>
                  <a:pt x="384638" y="93599"/>
                </a:lnTo>
                <a:cubicBezTo>
                  <a:pt x="382344" y="91006"/>
                  <a:pt x="379440" y="87759"/>
                  <a:pt x="375926" y="83858"/>
                </a:cubicBezTo>
                <a:lnTo>
                  <a:pt x="372601" y="80027"/>
                </a:lnTo>
                <a:lnTo>
                  <a:pt x="368982" y="80258"/>
                </a:lnTo>
                <a:cubicBezTo>
                  <a:pt x="368125" y="80515"/>
                  <a:pt x="367482" y="80643"/>
                  <a:pt x="367053" y="80643"/>
                </a:cubicBezTo>
                <a:cubicBezTo>
                  <a:pt x="366625" y="80643"/>
                  <a:pt x="365339" y="81029"/>
                  <a:pt x="363196" y="81801"/>
                </a:cubicBezTo>
                <a:cubicBezTo>
                  <a:pt x="361052" y="82572"/>
                  <a:pt x="358781" y="82958"/>
                  <a:pt x="356380" y="82958"/>
                </a:cubicBezTo>
                <a:cubicBezTo>
                  <a:pt x="353980" y="82958"/>
                  <a:pt x="352308" y="82701"/>
                  <a:pt x="351366" y="82187"/>
                </a:cubicBezTo>
                <a:cubicBezTo>
                  <a:pt x="350423" y="81672"/>
                  <a:pt x="349608" y="80944"/>
                  <a:pt x="348922" y="80001"/>
                </a:cubicBezTo>
                <a:cubicBezTo>
                  <a:pt x="348237" y="79058"/>
                  <a:pt x="347851" y="77986"/>
                  <a:pt x="347765" y="76786"/>
                </a:cubicBezTo>
                <a:cubicBezTo>
                  <a:pt x="347679" y="75586"/>
                  <a:pt x="347894" y="74514"/>
                  <a:pt x="348408" y="73571"/>
                </a:cubicBezTo>
                <a:cubicBezTo>
                  <a:pt x="348922" y="72628"/>
                  <a:pt x="349651" y="71814"/>
                  <a:pt x="350594" y="71128"/>
                </a:cubicBezTo>
                <a:cubicBezTo>
                  <a:pt x="351537" y="70442"/>
                  <a:pt x="352909" y="70056"/>
                  <a:pt x="354709" y="69971"/>
                </a:cubicBezTo>
                <a:cubicBezTo>
                  <a:pt x="356509" y="69885"/>
                  <a:pt x="358909" y="69371"/>
                  <a:pt x="361910" y="68428"/>
                </a:cubicBezTo>
                <a:cubicBezTo>
                  <a:pt x="364910" y="67485"/>
                  <a:pt x="368210" y="66970"/>
                  <a:pt x="371811" y="66885"/>
                </a:cubicBezTo>
                <a:cubicBezTo>
                  <a:pt x="375411" y="66799"/>
                  <a:pt x="378712" y="66456"/>
                  <a:pt x="381712" y="65856"/>
                </a:cubicBezTo>
                <a:lnTo>
                  <a:pt x="386937" y="64288"/>
                </a:lnTo>
                <a:lnTo>
                  <a:pt x="386856" y="59941"/>
                </a:lnTo>
                <a:cubicBezTo>
                  <a:pt x="386770" y="50940"/>
                  <a:pt x="386598" y="46182"/>
                  <a:pt x="386341" y="45668"/>
                </a:cubicBezTo>
                <a:cubicBezTo>
                  <a:pt x="386084" y="45153"/>
                  <a:pt x="385913" y="44382"/>
                  <a:pt x="385827" y="43353"/>
                </a:cubicBezTo>
                <a:cubicBezTo>
                  <a:pt x="385741" y="42324"/>
                  <a:pt x="385570" y="41639"/>
                  <a:pt x="385313" y="41296"/>
                </a:cubicBezTo>
                <a:cubicBezTo>
                  <a:pt x="385055" y="40953"/>
                  <a:pt x="384884" y="35809"/>
                  <a:pt x="384798" y="25865"/>
                </a:cubicBezTo>
                <a:cubicBezTo>
                  <a:pt x="384713" y="15921"/>
                  <a:pt x="384370" y="10563"/>
                  <a:pt x="383770" y="9792"/>
                </a:cubicBezTo>
                <a:cubicBezTo>
                  <a:pt x="383169" y="9020"/>
                  <a:pt x="382827" y="8034"/>
                  <a:pt x="382741" y="6834"/>
                </a:cubicBezTo>
                <a:cubicBezTo>
                  <a:pt x="382655" y="5634"/>
                  <a:pt x="382869" y="4563"/>
                  <a:pt x="383384" y="3620"/>
                </a:cubicBezTo>
                <a:cubicBezTo>
                  <a:pt x="383898" y="2677"/>
                  <a:pt x="384627" y="1862"/>
                  <a:pt x="385570" y="1176"/>
                </a:cubicBezTo>
                <a:cubicBezTo>
                  <a:pt x="386513" y="491"/>
                  <a:pt x="387756" y="105"/>
                  <a:pt x="389299" y="19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 spc="300">
                <a:latin typeface="书体坊赵九江钢笔行书" panose="03000509000000000000" pitchFamily="65" charset="-122"/>
                <a:ea typeface="书体坊赵九江钢笔行书" panose="03000509000000000000" pitchFamily="65" charset="-122"/>
                <a:cs typeface="SetoFont" panose="020006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30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</a:endParaRPr>
          </a:p>
        </p:txBody>
      </p:sp>
      <p:sp>
        <p:nvSpPr>
          <p:cNvPr id="31" name="常用图形-45_矢量">
            <a:extLst>
              <a:ext uri="{FF2B5EF4-FFF2-40B4-BE49-F238E27FC236}">
                <a16:creationId xmlns:a16="http://schemas.microsoft.com/office/drawing/2014/main" id="{B672D6FA-343A-4BB2-B689-B2A67E9C17FC}"/>
              </a:ext>
            </a:extLst>
          </p:cNvPr>
          <p:cNvSpPr/>
          <p:nvPr/>
        </p:nvSpPr>
        <p:spPr>
          <a:xfrm>
            <a:off x="836491" y="5699759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3" name="常用图形-46_矢量">
            <a:extLst>
              <a:ext uri="{FF2B5EF4-FFF2-40B4-BE49-F238E27FC236}">
                <a16:creationId xmlns:a16="http://schemas.microsoft.com/office/drawing/2014/main" id="{A7E4B1D0-4DEA-40C4-B5FE-6E7CDF68BFD8}"/>
              </a:ext>
            </a:extLst>
          </p:cNvPr>
          <p:cNvSpPr/>
          <p:nvPr/>
        </p:nvSpPr>
        <p:spPr>
          <a:xfrm>
            <a:off x="4695090" y="5699759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6" name="常用图形-47_矢量">
            <a:extLst>
              <a:ext uri="{FF2B5EF4-FFF2-40B4-BE49-F238E27FC236}">
                <a16:creationId xmlns:a16="http://schemas.microsoft.com/office/drawing/2014/main" id="{F51902A1-A30B-45AF-BF24-C5F8924D28E3}"/>
              </a:ext>
            </a:extLst>
          </p:cNvPr>
          <p:cNvSpPr/>
          <p:nvPr/>
        </p:nvSpPr>
        <p:spPr>
          <a:xfrm>
            <a:off x="8975546" y="5699759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39" name="文本框-3_矢量">
            <a:extLst>
              <a:ext uri="{FF2B5EF4-FFF2-40B4-BE49-F238E27FC236}">
                <a16:creationId xmlns:a16="http://schemas.microsoft.com/office/drawing/2014/main" id="{AF131BDE-7925-4840-9CA6-DB79A67A6080}"/>
              </a:ext>
            </a:extLst>
          </p:cNvPr>
          <p:cNvSpPr txBox="1"/>
          <p:nvPr/>
        </p:nvSpPr>
        <p:spPr>
          <a:xfrm>
            <a:off x="789152" y="2051088"/>
            <a:ext cx="4347286" cy="1855623"/>
          </a:xfrm>
          <a:custGeom>
            <a:avLst/>
            <a:gdLst/>
            <a:ahLst/>
            <a:cxnLst/>
            <a:rect l="l" t="t" r="r" b="b"/>
            <a:pathLst>
              <a:path w="4347286" h="1855623">
                <a:moveTo>
                  <a:pt x="78867" y="1817218"/>
                </a:moveTo>
                <a:lnTo>
                  <a:pt x="165964" y="1817218"/>
                </a:lnTo>
                <a:lnTo>
                  <a:pt x="165964" y="1823619"/>
                </a:lnTo>
                <a:lnTo>
                  <a:pt x="78867" y="1823619"/>
                </a:lnTo>
                <a:close/>
                <a:moveTo>
                  <a:pt x="1908353" y="1814932"/>
                </a:moveTo>
                <a:cubicBezTo>
                  <a:pt x="1911858" y="1814932"/>
                  <a:pt x="1914296" y="1815465"/>
                  <a:pt x="1915668" y="1816532"/>
                </a:cubicBezTo>
                <a:cubicBezTo>
                  <a:pt x="1917039" y="1817599"/>
                  <a:pt x="1917725" y="1820342"/>
                  <a:pt x="1917725" y="1824762"/>
                </a:cubicBezTo>
                <a:cubicBezTo>
                  <a:pt x="1917725" y="1829181"/>
                  <a:pt x="1917039" y="1831963"/>
                  <a:pt x="1915668" y="1833106"/>
                </a:cubicBezTo>
                <a:cubicBezTo>
                  <a:pt x="1914296" y="1834249"/>
                  <a:pt x="1911858" y="1834820"/>
                  <a:pt x="1908353" y="1834820"/>
                </a:cubicBezTo>
                <a:cubicBezTo>
                  <a:pt x="1904695" y="1834820"/>
                  <a:pt x="1902142" y="1834249"/>
                  <a:pt x="1900694" y="1833106"/>
                </a:cubicBezTo>
                <a:cubicBezTo>
                  <a:pt x="1899247" y="1831963"/>
                  <a:pt x="1898523" y="1829181"/>
                  <a:pt x="1898523" y="1824762"/>
                </a:cubicBezTo>
                <a:cubicBezTo>
                  <a:pt x="1898523" y="1820342"/>
                  <a:pt x="1899247" y="1817599"/>
                  <a:pt x="1900694" y="1816532"/>
                </a:cubicBezTo>
                <a:cubicBezTo>
                  <a:pt x="1902142" y="1815465"/>
                  <a:pt x="1904695" y="1814932"/>
                  <a:pt x="1908353" y="1814932"/>
                </a:cubicBezTo>
                <a:close/>
                <a:moveTo>
                  <a:pt x="1851203" y="1814932"/>
                </a:moveTo>
                <a:cubicBezTo>
                  <a:pt x="1854708" y="1814932"/>
                  <a:pt x="1857146" y="1815465"/>
                  <a:pt x="1858518" y="1816532"/>
                </a:cubicBezTo>
                <a:cubicBezTo>
                  <a:pt x="1859889" y="1817599"/>
                  <a:pt x="1860575" y="1820342"/>
                  <a:pt x="1860575" y="1824762"/>
                </a:cubicBezTo>
                <a:cubicBezTo>
                  <a:pt x="1860575" y="1829181"/>
                  <a:pt x="1859889" y="1831963"/>
                  <a:pt x="1858518" y="1833106"/>
                </a:cubicBezTo>
                <a:cubicBezTo>
                  <a:pt x="1857146" y="1834249"/>
                  <a:pt x="1854708" y="1834820"/>
                  <a:pt x="1851203" y="1834820"/>
                </a:cubicBezTo>
                <a:cubicBezTo>
                  <a:pt x="1847545" y="1834820"/>
                  <a:pt x="1844992" y="1834249"/>
                  <a:pt x="1843545" y="1833106"/>
                </a:cubicBezTo>
                <a:cubicBezTo>
                  <a:pt x="1842097" y="1831963"/>
                  <a:pt x="1841373" y="1829181"/>
                  <a:pt x="1841373" y="1824762"/>
                </a:cubicBezTo>
                <a:cubicBezTo>
                  <a:pt x="1841373" y="1820342"/>
                  <a:pt x="1842097" y="1817599"/>
                  <a:pt x="1843545" y="1816532"/>
                </a:cubicBezTo>
                <a:cubicBezTo>
                  <a:pt x="1844992" y="1815465"/>
                  <a:pt x="1847545" y="1814932"/>
                  <a:pt x="1851203" y="1814932"/>
                </a:cubicBezTo>
                <a:close/>
                <a:moveTo>
                  <a:pt x="729920" y="1813560"/>
                </a:moveTo>
                <a:lnTo>
                  <a:pt x="729920" y="1837106"/>
                </a:lnTo>
                <a:lnTo>
                  <a:pt x="851764" y="1837106"/>
                </a:lnTo>
                <a:lnTo>
                  <a:pt x="851764" y="1813560"/>
                </a:lnTo>
                <a:close/>
                <a:moveTo>
                  <a:pt x="722376" y="1806931"/>
                </a:moveTo>
                <a:lnTo>
                  <a:pt x="859536" y="1806931"/>
                </a:lnTo>
                <a:lnTo>
                  <a:pt x="859536" y="1855623"/>
                </a:lnTo>
                <a:lnTo>
                  <a:pt x="851764" y="1855623"/>
                </a:lnTo>
                <a:lnTo>
                  <a:pt x="851764" y="1843736"/>
                </a:lnTo>
                <a:lnTo>
                  <a:pt x="729920" y="1843736"/>
                </a:lnTo>
                <a:lnTo>
                  <a:pt x="729920" y="1855394"/>
                </a:lnTo>
                <a:lnTo>
                  <a:pt x="722376" y="1855394"/>
                </a:lnTo>
                <a:close/>
                <a:moveTo>
                  <a:pt x="1500530" y="1783842"/>
                </a:moveTo>
                <a:lnTo>
                  <a:pt x="1500530" y="1809446"/>
                </a:lnTo>
                <a:lnTo>
                  <a:pt x="1544879" y="1809446"/>
                </a:lnTo>
                <a:lnTo>
                  <a:pt x="1544879" y="1783842"/>
                </a:lnTo>
                <a:close/>
                <a:moveTo>
                  <a:pt x="1449552" y="1783842"/>
                </a:moveTo>
                <a:lnTo>
                  <a:pt x="1449552" y="1809446"/>
                </a:lnTo>
                <a:lnTo>
                  <a:pt x="1493901" y="1809446"/>
                </a:lnTo>
                <a:lnTo>
                  <a:pt x="1493901" y="1783842"/>
                </a:lnTo>
                <a:close/>
                <a:moveTo>
                  <a:pt x="490118" y="1767612"/>
                </a:moveTo>
                <a:lnTo>
                  <a:pt x="493776" y="1768526"/>
                </a:lnTo>
                <a:lnTo>
                  <a:pt x="496976" y="1769441"/>
                </a:lnTo>
                <a:cubicBezTo>
                  <a:pt x="495757" y="1774775"/>
                  <a:pt x="494195" y="1781023"/>
                  <a:pt x="492290" y="1788186"/>
                </a:cubicBezTo>
                <a:cubicBezTo>
                  <a:pt x="490385" y="1795349"/>
                  <a:pt x="488328" y="1802702"/>
                  <a:pt x="486118" y="1810246"/>
                </a:cubicBezTo>
                <a:cubicBezTo>
                  <a:pt x="483908" y="1817789"/>
                  <a:pt x="481698" y="1825067"/>
                  <a:pt x="479488" y="1832077"/>
                </a:cubicBezTo>
                <a:cubicBezTo>
                  <a:pt x="477279" y="1839087"/>
                  <a:pt x="475259" y="1845107"/>
                  <a:pt x="473431" y="1850136"/>
                </a:cubicBezTo>
                <a:lnTo>
                  <a:pt x="466344" y="1848079"/>
                </a:lnTo>
                <a:cubicBezTo>
                  <a:pt x="468325" y="1842897"/>
                  <a:pt x="470459" y="1836801"/>
                  <a:pt x="472745" y="1829791"/>
                </a:cubicBezTo>
                <a:cubicBezTo>
                  <a:pt x="475031" y="1822781"/>
                  <a:pt x="477241" y="1815542"/>
                  <a:pt x="479374" y="1808074"/>
                </a:cubicBezTo>
                <a:cubicBezTo>
                  <a:pt x="481508" y="1800606"/>
                  <a:pt x="483527" y="1793329"/>
                  <a:pt x="485432" y="1786243"/>
                </a:cubicBezTo>
                <a:cubicBezTo>
                  <a:pt x="487337" y="1779156"/>
                  <a:pt x="488899" y="1772946"/>
                  <a:pt x="490118" y="1767612"/>
                </a:cubicBezTo>
                <a:close/>
                <a:moveTo>
                  <a:pt x="261518" y="1767612"/>
                </a:moveTo>
                <a:lnTo>
                  <a:pt x="265176" y="1768526"/>
                </a:lnTo>
                <a:lnTo>
                  <a:pt x="268376" y="1769441"/>
                </a:lnTo>
                <a:cubicBezTo>
                  <a:pt x="267157" y="1774775"/>
                  <a:pt x="265595" y="1781023"/>
                  <a:pt x="263690" y="1788186"/>
                </a:cubicBezTo>
                <a:cubicBezTo>
                  <a:pt x="261785" y="1795349"/>
                  <a:pt x="259728" y="1802702"/>
                  <a:pt x="257518" y="1810246"/>
                </a:cubicBezTo>
                <a:cubicBezTo>
                  <a:pt x="255308" y="1817789"/>
                  <a:pt x="253098" y="1825067"/>
                  <a:pt x="250888" y="1832077"/>
                </a:cubicBezTo>
                <a:cubicBezTo>
                  <a:pt x="248679" y="1839087"/>
                  <a:pt x="246659" y="1845107"/>
                  <a:pt x="244831" y="1850136"/>
                </a:cubicBezTo>
                <a:lnTo>
                  <a:pt x="237744" y="1848079"/>
                </a:lnTo>
                <a:cubicBezTo>
                  <a:pt x="239725" y="1842897"/>
                  <a:pt x="241859" y="1836801"/>
                  <a:pt x="244145" y="1829791"/>
                </a:cubicBezTo>
                <a:cubicBezTo>
                  <a:pt x="246431" y="1822781"/>
                  <a:pt x="248641" y="1815542"/>
                  <a:pt x="250774" y="1808074"/>
                </a:cubicBezTo>
                <a:cubicBezTo>
                  <a:pt x="252908" y="1800606"/>
                  <a:pt x="254927" y="1793329"/>
                  <a:pt x="256832" y="1786243"/>
                </a:cubicBezTo>
                <a:cubicBezTo>
                  <a:pt x="258737" y="1779156"/>
                  <a:pt x="260299" y="1772946"/>
                  <a:pt x="261518" y="1767612"/>
                </a:cubicBezTo>
                <a:close/>
                <a:moveTo>
                  <a:pt x="758266" y="1758011"/>
                </a:moveTo>
                <a:cubicBezTo>
                  <a:pt x="759028" y="1761821"/>
                  <a:pt x="759752" y="1766012"/>
                  <a:pt x="760438" y="1770584"/>
                </a:cubicBezTo>
                <a:cubicBezTo>
                  <a:pt x="761124" y="1775156"/>
                  <a:pt x="761771" y="1779347"/>
                  <a:pt x="762381" y="1783157"/>
                </a:cubicBezTo>
                <a:lnTo>
                  <a:pt x="816788" y="1783157"/>
                </a:lnTo>
                <a:cubicBezTo>
                  <a:pt x="818007" y="1779347"/>
                  <a:pt x="819188" y="1775156"/>
                  <a:pt x="820331" y="1770584"/>
                </a:cubicBezTo>
                <a:cubicBezTo>
                  <a:pt x="821474" y="1766012"/>
                  <a:pt x="822427" y="1761821"/>
                  <a:pt x="823189" y="1758011"/>
                </a:cubicBezTo>
                <a:close/>
                <a:moveTo>
                  <a:pt x="1500530" y="1752296"/>
                </a:moveTo>
                <a:lnTo>
                  <a:pt x="1500530" y="1777213"/>
                </a:lnTo>
                <a:lnTo>
                  <a:pt x="1544879" y="1777213"/>
                </a:lnTo>
                <a:lnTo>
                  <a:pt x="1544879" y="1752296"/>
                </a:lnTo>
                <a:close/>
                <a:moveTo>
                  <a:pt x="1449552" y="1752296"/>
                </a:moveTo>
                <a:lnTo>
                  <a:pt x="1449552" y="1777213"/>
                </a:lnTo>
                <a:lnTo>
                  <a:pt x="1493901" y="1777213"/>
                </a:lnTo>
                <a:lnTo>
                  <a:pt x="1493901" y="1752296"/>
                </a:lnTo>
                <a:close/>
                <a:moveTo>
                  <a:pt x="1441780" y="1745666"/>
                </a:moveTo>
                <a:lnTo>
                  <a:pt x="1552422" y="1745666"/>
                </a:lnTo>
                <a:lnTo>
                  <a:pt x="1552422" y="1815846"/>
                </a:lnTo>
                <a:lnTo>
                  <a:pt x="1441780" y="1815846"/>
                </a:lnTo>
                <a:close/>
                <a:moveTo>
                  <a:pt x="1373200" y="1731950"/>
                </a:moveTo>
                <a:lnTo>
                  <a:pt x="1411376" y="1731950"/>
                </a:lnTo>
                <a:lnTo>
                  <a:pt x="1411376" y="1808531"/>
                </a:lnTo>
                <a:cubicBezTo>
                  <a:pt x="1415796" y="1814780"/>
                  <a:pt x="1420063" y="1819847"/>
                  <a:pt x="1424178" y="1823733"/>
                </a:cubicBezTo>
                <a:cubicBezTo>
                  <a:pt x="1428293" y="1827619"/>
                  <a:pt x="1432674" y="1830629"/>
                  <a:pt x="1437322" y="1832763"/>
                </a:cubicBezTo>
                <a:cubicBezTo>
                  <a:pt x="1441971" y="1834896"/>
                  <a:pt x="1447190" y="1836382"/>
                  <a:pt x="1452981" y="1837221"/>
                </a:cubicBezTo>
                <a:cubicBezTo>
                  <a:pt x="1458773" y="1838059"/>
                  <a:pt x="1465478" y="1838554"/>
                  <a:pt x="1473098" y="1838706"/>
                </a:cubicBezTo>
                <a:cubicBezTo>
                  <a:pt x="1507236" y="1839316"/>
                  <a:pt x="1541450" y="1838859"/>
                  <a:pt x="1575740" y="1837335"/>
                </a:cubicBezTo>
                <a:lnTo>
                  <a:pt x="1573225" y="1844650"/>
                </a:lnTo>
                <a:cubicBezTo>
                  <a:pt x="1539545" y="1846326"/>
                  <a:pt x="1505864" y="1846784"/>
                  <a:pt x="1472184" y="1846022"/>
                </a:cubicBezTo>
                <a:cubicBezTo>
                  <a:pt x="1464411" y="1845869"/>
                  <a:pt x="1457477" y="1845336"/>
                  <a:pt x="1451381" y="1844421"/>
                </a:cubicBezTo>
                <a:cubicBezTo>
                  <a:pt x="1445285" y="1843507"/>
                  <a:pt x="1439723" y="1841945"/>
                  <a:pt x="1434693" y="1839735"/>
                </a:cubicBezTo>
                <a:cubicBezTo>
                  <a:pt x="1429664" y="1837525"/>
                  <a:pt x="1424978" y="1834515"/>
                  <a:pt x="1420634" y="1830705"/>
                </a:cubicBezTo>
                <a:cubicBezTo>
                  <a:pt x="1416291" y="1826895"/>
                  <a:pt x="1411910" y="1822019"/>
                  <a:pt x="1407490" y="1816075"/>
                </a:cubicBezTo>
                <a:cubicBezTo>
                  <a:pt x="1405509" y="1818361"/>
                  <a:pt x="1403147" y="1820952"/>
                  <a:pt x="1400403" y="1823847"/>
                </a:cubicBezTo>
                <a:cubicBezTo>
                  <a:pt x="1397660" y="1826743"/>
                  <a:pt x="1394841" y="1829715"/>
                  <a:pt x="1391945" y="1832763"/>
                </a:cubicBezTo>
                <a:cubicBezTo>
                  <a:pt x="1389050" y="1835811"/>
                  <a:pt x="1386230" y="1838783"/>
                  <a:pt x="1383487" y="1841678"/>
                </a:cubicBezTo>
                <a:cubicBezTo>
                  <a:pt x="1380744" y="1844574"/>
                  <a:pt x="1378305" y="1847165"/>
                  <a:pt x="1376172" y="1849451"/>
                </a:cubicBezTo>
                <a:lnTo>
                  <a:pt x="1371600" y="1842821"/>
                </a:lnTo>
                <a:lnTo>
                  <a:pt x="1403604" y="1808988"/>
                </a:lnTo>
                <a:lnTo>
                  <a:pt x="1403604" y="1739723"/>
                </a:lnTo>
                <a:lnTo>
                  <a:pt x="1373200" y="1739723"/>
                </a:lnTo>
                <a:close/>
                <a:moveTo>
                  <a:pt x="731291" y="1730350"/>
                </a:moveTo>
                <a:lnTo>
                  <a:pt x="731291" y="1751381"/>
                </a:lnTo>
                <a:lnTo>
                  <a:pt x="850392" y="1751381"/>
                </a:lnTo>
                <a:lnTo>
                  <a:pt x="850392" y="1730350"/>
                </a:lnTo>
                <a:close/>
                <a:moveTo>
                  <a:pt x="28804" y="1726692"/>
                </a:moveTo>
                <a:lnTo>
                  <a:pt x="28804" y="1748409"/>
                </a:lnTo>
                <a:cubicBezTo>
                  <a:pt x="28804" y="1752829"/>
                  <a:pt x="28804" y="1756982"/>
                  <a:pt x="28804" y="1760868"/>
                </a:cubicBezTo>
                <a:cubicBezTo>
                  <a:pt x="28804" y="1764754"/>
                  <a:pt x="28727" y="1768450"/>
                  <a:pt x="28575" y="1771955"/>
                </a:cubicBezTo>
                <a:lnTo>
                  <a:pt x="61493" y="1771955"/>
                </a:lnTo>
                <a:lnTo>
                  <a:pt x="61493" y="1726692"/>
                </a:lnTo>
                <a:close/>
                <a:moveTo>
                  <a:pt x="723976" y="1723721"/>
                </a:moveTo>
                <a:lnTo>
                  <a:pt x="857936" y="1723721"/>
                </a:lnTo>
                <a:lnTo>
                  <a:pt x="857936" y="1758011"/>
                </a:lnTo>
                <a:lnTo>
                  <a:pt x="830504" y="1758011"/>
                </a:lnTo>
                <a:cubicBezTo>
                  <a:pt x="829742" y="1761668"/>
                  <a:pt x="828789" y="1765783"/>
                  <a:pt x="827647" y="1770355"/>
                </a:cubicBezTo>
                <a:cubicBezTo>
                  <a:pt x="826503" y="1774927"/>
                  <a:pt x="825398" y="1779194"/>
                  <a:pt x="824331" y="1783157"/>
                </a:cubicBezTo>
                <a:lnTo>
                  <a:pt x="891311" y="1783157"/>
                </a:lnTo>
                <a:lnTo>
                  <a:pt x="891311" y="1790243"/>
                </a:lnTo>
                <a:lnTo>
                  <a:pt x="690372" y="1790243"/>
                </a:lnTo>
                <a:lnTo>
                  <a:pt x="690372" y="1783157"/>
                </a:lnTo>
                <a:lnTo>
                  <a:pt x="755294" y="1783157"/>
                </a:lnTo>
                <a:cubicBezTo>
                  <a:pt x="754685" y="1779194"/>
                  <a:pt x="753999" y="1774927"/>
                  <a:pt x="753237" y="1770355"/>
                </a:cubicBezTo>
                <a:cubicBezTo>
                  <a:pt x="752475" y="1765783"/>
                  <a:pt x="751713" y="1761668"/>
                  <a:pt x="750951" y="1758011"/>
                </a:cubicBezTo>
                <a:lnTo>
                  <a:pt x="723976" y="1758011"/>
                </a:lnTo>
                <a:close/>
                <a:moveTo>
                  <a:pt x="1047674" y="1708404"/>
                </a:moveTo>
                <a:lnTo>
                  <a:pt x="1055218" y="1708862"/>
                </a:lnTo>
                <a:lnTo>
                  <a:pt x="1054760" y="1731493"/>
                </a:lnTo>
                <a:cubicBezTo>
                  <a:pt x="1055370" y="1756182"/>
                  <a:pt x="1061314" y="1777975"/>
                  <a:pt x="1072591" y="1796873"/>
                </a:cubicBezTo>
                <a:cubicBezTo>
                  <a:pt x="1083869" y="1815770"/>
                  <a:pt x="1100404" y="1832153"/>
                  <a:pt x="1122197" y="1846022"/>
                </a:cubicBezTo>
                <a:lnTo>
                  <a:pt x="1117397" y="1852880"/>
                </a:lnTo>
                <a:cubicBezTo>
                  <a:pt x="1099871" y="1841450"/>
                  <a:pt x="1085583" y="1828267"/>
                  <a:pt x="1074534" y="1813332"/>
                </a:cubicBezTo>
                <a:cubicBezTo>
                  <a:pt x="1063485" y="1798397"/>
                  <a:pt x="1055903" y="1781633"/>
                  <a:pt x="1051789" y="1763040"/>
                </a:cubicBezTo>
                <a:cubicBezTo>
                  <a:pt x="1048283" y="1781175"/>
                  <a:pt x="1041311" y="1797558"/>
                  <a:pt x="1030872" y="1812189"/>
                </a:cubicBezTo>
                <a:cubicBezTo>
                  <a:pt x="1020433" y="1826819"/>
                  <a:pt x="1005612" y="1841145"/>
                  <a:pt x="986409" y="1855166"/>
                </a:cubicBezTo>
                <a:lnTo>
                  <a:pt x="981151" y="1848536"/>
                </a:lnTo>
                <a:cubicBezTo>
                  <a:pt x="993039" y="1840154"/>
                  <a:pt x="1003097" y="1831810"/>
                  <a:pt x="1011326" y="1823505"/>
                </a:cubicBezTo>
                <a:cubicBezTo>
                  <a:pt x="1019556" y="1815199"/>
                  <a:pt x="1026300" y="1806436"/>
                  <a:pt x="1031557" y="1797216"/>
                </a:cubicBezTo>
                <a:cubicBezTo>
                  <a:pt x="1036815" y="1787995"/>
                  <a:pt x="1040663" y="1778127"/>
                  <a:pt x="1043102" y="1767612"/>
                </a:cubicBezTo>
                <a:cubicBezTo>
                  <a:pt x="1045540" y="1757096"/>
                  <a:pt x="1046912" y="1745514"/>
                  <a:pt x="1047216" y="1732865"/>
                </a:cubicBezTo>
                <a:close/>
                <a:moveTo>
                  <a:pt x="465201" y="1704975"/>
                </a:moveTo>
                <a:cubicBezTo>
                  <a:pt x="467182" y="1706804"/>
                  <a:pt x="469621" y="1709166"/>
                  <a:pt x="472516" y="1712062"/>
                </a:cubicBezTo>
                <a:cubicBezTo>
                  <a:pt x="475412" y="1714958"/>
                  <a:pt x="478384" y="1718044"/>
                  <a:pt x="481432" y="1721320"/>
                </a:cubicBezTo>
                <a:cubicBezTo>
                  <a:pt x="484480" y="1724597"/>
                  <a:pt x="487451" y="1727873"/>
                  <a:pt x="490347" y="1731150"/>
                </a:cubicBezTo>
                <a:cubicBezTo>
                  <a:pt x="493243" y="1734427"/>
                  <a:pt x="495757" y="1737208"/>
                  <a:pt x="497891" y="1739494"/>
                </a:cubicBezTo>
                <a:lnTo>
                  <a:pt x="492633" y="1745209"/>
                </a:lnTo>
                <a:cubicBezTo>
                  <a:pt x="490499" y="1742618"/>
                  <a:pt x="487985" y="1739684"/>
                  <a:pt x="485089" y="1736408"/>
                </a:cubicBezTo>
                <a:cubicBezTo>
                  <a:pt x="482194" y="1733131"/>
                  <a:pt x="479222" y="1729855"/>
                  <a:pt x="476174" y="1726578"/>
                </a:cubicBezTo>
                <a:cubicBezTo>
                  <a:pt x="473126" y="1723301"/>
                  <a:pt x="470192" y="1720215"/>
                  <a:pt x="467373" y="1717320"/>
                </a:cubicBezTo>
                <a:cubicBezTo>
                  <a:pt x="464553" y="1714424"/>
                  <a:pt x="462229" y="1712138"/>
                  <a:pt x="460400" y="1710462"/>
                </a:cubicBezTo>
                <a:close/>
                <a:moveTo>
                  <a:pt x="236601" y="1704975"/>
                </a:moveTo>
                <a:cubicBezTo>
                  <a:pt x="238582" y="1706804"/>
                  <a:pt x="241021" y="1709166"/>
                  <a:pt x="243916" y="1712062"/>
                </a:cubicBezTo>
                <a:cubicBezTo>
                  <a:pt x="246812" y="1714958"/>
                  <a:pt x="249783" y="1718044"/>
                  <a:pt x="252832" y="1721320"/>
                </a:cubicBezTo>
                <a:cubicBezTo>
                  <a:pt x="255880" y="1724597"/>
                  <a:pt x="258851" y="1727873"/>
                  <a:pt x="261747" y="1731150"/>
                </a:cubicBezTo>
                <a:cubicBezTo>
                  <a:pt x="264643" y="1734427"/>
                  <a:pt x="267157" y="1737208"/>
                  <a:pt x="269291" y="1739494"/>
                </a:cubicBezTo>
                <a:lnTo>
                  <a:pt x="264033" y="1745209"/>
                </a:lnTo>
                <a:cubicBezTo>
                  <a:pt x="261899" y="1742618"/>
                  <a:pt x="259385" y="1739684"/>
                  <a:pt x="256489" y="1736408"/>
                </a:cubicBezTo>
                <a:cubicBezTo>
                  <a:pt x="253594" y="1733131"/>
                  <a:pt x="250622" y="1729855"/>
                  <a:pt x="247574" y="1726578"/>
                </a:cubicBezTo>
                <a:cubicBezTo>
                  <a:pt x="244526" y="1723301"/>
                  <a:pt x="241592" y="1720215"/>
                  <a:pt x="238773" y="1717320"/>
                </a:cubicBezTo>
                <a:cubicBezTo>
                  <a:pt x="235953" y="1714424"/>
                  <a:pt x="233629" y="1712138"/>
                  <a:pt x="231800" y="1710462"/>
                </a:cubicBezTo>
                <a:close/>
                <a:moveTo>
                  <a:pt x="1458239" y="1698117"/>
                </a:moveTo>
                <a:lnTo>
                  <a:pt x="1458239" y="1720292"/>
                </a:lnTo>
                <a:lnTo>
                  <a:pt x="1536192" y="1720292"/>
                </a:lnTo>
                <a:lnTo>
                  <a:pt x="1536192" y="1698117"/>
                </a:lnTo>
                <a:close/>
                <a:moveTo>
                  <a:pt x="1450695" y="1691717"/>
                </a:moveTo>
                <a:lnTo>
                  <a:pt x="1543736" y="1691717"/>
                </a:lnTo>
                <a:lnTo>
                  <a:pt x="1543736" y="1726692"/>
                </a:lnTo>
                <a:lnTo>
                  <a:pt x="1450695" y="1726692"/>
                </a:lnTo>
                <a:close/>
                <a:moveTo>
                  <a:pt x="925144" y="1673429"/>
                </a:moveTo>
                <a:lnTo>
                  <a:pt x="993039" y="1673429"/>
                </a:lnTo>
                <a:lnTo>
                  <a:pt x="993039" y="1680972"/>
                </a:lnTo>
                <a:cubicBezTo>
                  <a:pt x="988009" y="1711605"/>
                  <a:pt x="980237" y="1739494"/>
                  <a:pt x="969721" y="1764640"/>
                </a:cubicBezTo>
                <a:cubicBezTo>
                  <a:pt x="976122" y="1775156"/>
                  <a:pt x="982066" y="1785252"/>
                  <a:pt x="987552" y="1794930"/>
                </a:cubicBezTo>
                <a:cubicBezTo>
                  <a:pt x="993039" y="1804607"/>
                  <a:pt x="997534" y="1812798"/>
                  <a:pt x="1001039" y="1819504"/>
                </a:cubicBezTo>
                <a:lnTo>
                  <a:pt x="994181" y="1823847"/>
                </a:lnTo>
                <a:cubicBezTo>
                  <a:pt x="990981" y="1817599"/>
                  <a:pt x="986904" y="1810093"/>
                  <a:pt x="981951" y="1801330"/>
                </a:cubicBezTo>
                <a:cubicBezTo>
                  <a:pt x="976998" y="1792567"/>
                  <a:pt x="971626" y="1783309"/>
                  <a:pt x="965835" y="1773555"/>
                </a:cubicBezTo>
                <a:cubicBezTo>
                  <a:pt x="960044" y="1786814"/>
                  <a:pt x="953453" y="1799235"/>
                  <a:pt x="946061" y="1810817"/>
                </a:cubicBezTo>
                <a:cubicBezTo>
                  <a:pt x="938670" y="1822400"/>
                  <a:pt x="930554" y="1833372"/>
                  <a:pt x="921715" y="1843736"/>
                </a:cubicBezTo>
                <a:lnTo>
                  <a:pt x="916000" y="1837792"/>
                </a:lnTo>
                <a:cubicBezTo>
                  <a:pt x="924992" y="1827429"/>
                  <a:pt x="933298" y="1816304"/>
                  <a:pt x="940918" y="1804416"/>
                </a:cubicBezTo>
                <a:cubicBezTo>
                  <a:pt x="948538" y="1792529"/>
                  <a:pt x="955319" y="1779651"/>
                  <a:pt x="961263" y="1765783"/>
                </a:cubicBezTo>
                <a:cubicBezTo>
                  <a:pt x="954862" y="1754963"/>
                  <a:pt x="948614" y="1744561"/>
                  <a:pt x="942518" y="1734579"/>
                </a:cubicBezTo>
                <a:cubicBezTo>
                  <a:pt x="936422" y="1724597"/>
                  <a:pt x="931012" y="1715948"/>
                  <a:pt x="926287" y="1708633"/>
                </a:cubicBezTo>
                <a:lnTo>
                  <a:pt x="932459" y="1704061"/>
                </a:lnTo>
                <a:cubicBezTo>
                  <a:pt x="936727" y="1710614"/>
                  <a:pt x="941718" y="1718539"/>
                  <a:pt x="947433" y="1727835"/>
                </a:cubicBezTo>
                <a:cubicBezTo>
                  <a:pt x="953148" y="1737132"/>
                  <a:pt x="958977" y="1746809"/>
                  <a:pt x="964921" y="1756868"/>
                </a:cubicBezTo>
                <a:cubicBezTo>
                  <a:pt x="969645" y="1745285"/>
                  <a:pt x="973684" y="1733208"/>
                  <a:pt x="977036" y="1720634"/>
                </a:cubicBezTo>
                <a:cubicBezTo>
                  <a:pt x="980389" y="1708062"/>
                  <a:pt x="983056" y="1694841"/>
                  <a:pt x="985038" y="1680972"/>
                </a:cubicBezTo>
                <a:lnTo>
                  <a:pt x="925144" y="1680972"/>
                </a:lnTo>
                <a:close/>
                <a:moveTo>
                  <a:pt x="28804" y="1673200"/>
                </a:moveTo>
                <a:lnTo>
                  <a:pt x="28804" y="1719606"/>
                </a:lnTo>
                <a:lnTo>
                  <a:pt x="61493" y="1719606"/>
                </a:lnTo>
                <a:lnTo>
                  <a:pt x="61493" y="1673200"/>
                </a:lnTo>
                <a:close/>
                <a:moveTo>
                  <a:pt x="22174" y="1665885"/>
                </a:moveTo>
                <a:lnTo>
                  <a:pt x="68123" y="1665885"/>
                </a:lnTo>
                <a:lnTo>
                  <a:pt x="68123" y="1830020"/>
                </a:lnTo>
                <a:cubicBezTo>
                  <a:pt x="68123" y="1833677"/>
                  <a:pt x="67818" y="1836687"/>
                  <a:pt x="67208" y="1839049"/>
                </a:cubicBezTo>
                <a:cubicBezTo>
                  <a:pt x="66599" y="1841412"/>
                  <a:pt x="65532" y="1843317"/>
                  <a:pt x="64008" y="1844764"/>
                </a:cubicBezTo>
                <a:cubicBezTo>
                  <a:pt x="62484" y="1846212"/>
                  <a:pt x="60427" y="1847279"/>
                  <a:pt x="57836" y="1847965"/>
                </a:cubicBezTo>
                <a:cubicBezTo>
                  <a:pt x="55245" y="1848651"/>
                  <a:pt x="52045" y="1849070"/>
                  <a:pt x="48235" y="1849222"/>
                </a:cubicBezTo>
                <a:lnTo>
                  <a:pt x="37490" y="1849908"/>
                </a:lnTo>
                <a:lnTo>
                  <a:pt x="35662" y="1843278"/>
                </a:lnTo>
                <a:lnTo>
                  <a:pt x="46634" y="1842364"/>
                </a:lnTo>
                <a:cubicBezTo>
                  <a:pt x="49682" y="1842212"/>
                  <a:pt x="52197" y="1841907"/>
                  <a:pt x="54178" y="1841450"/>
                </a:cubicBezTo>
                <a:cubicBezTo>
                  <a:pt x="56159" y="1840992"/>
                  <a:pt x="57683" y="1840268"/>
                  <a:pt x="58750" y="1839278"/>
                </a:cubicBezTo>
                <a:cubicBezTo>
                  <a:pt x="59817" y="1838287"/>
                  <a:pt x="60541" y="1836954"/>
                  <a:pt x="60922" y="1835277"/>
                </a:cubicBezTo>
                <a:cubicBezTo>
                  <a:pt x="61303" y="1833601"/>
                  <a:pt x="61493" y="1831391"/>
                  <a:pt x="61493" y="1828648"/>
                </a:cubicBezTo>
                <a:lnTo>
                  <a:pt x="61493" y="1779042"/>
                </a:lnTo>
                <a:lnTo>
                  <a:pt x="28118" y="1779042"/>
                </a:lnTo>
                <a:cubicBezTo>
                  <a:pt x="27660" y="1789405"/>
                  <a:pt x="26899" y="1798168"/>
                  <a:pt x="25832" y="1805331"/>
                </a:cubicBezTo>
                <a:cubicBezTo>
                  <a:pt x="24765" y="1812494"/>
                  <a:pt x="23431" y="1818894"/>
                  <a:pt x="21831" y="1824533"/>
                </a:cubicBezTo>
                <a:cubicBezTo>
                  <a:pt x="20231" y="1830172"/>
                  <a:pt x="18250" y="1835354"/>
                  <a:pt x="15888" y="1840078"/>
                </a:cubicBezTo>
                <a:cubicBezTo>
                  <a:pt x="13525" y="1844802"/>
                  <a:pt x="10897" y="1849755"/>
                  <a:pt x="8001" y="1854937"/>
                </a:cubicBezTo>
                <a:lnTo>
                  <a:pt x="1600" y="1851737"/>
                </a:lnTo>
                <a:cubicBezTo>
                  <a:pt x="5258" y="1845488"/>
                  <a:pt x="8382" y="1839506"/>
                  <a:pt x="10973" y="1833792"/>
                </a:cubicBezTo>
                <a:cubicBezTo>
                  <a:pt x="13564" y="1828076"/>
                  <a:pt x="15697" y="1821409"/>
                  <a:pt x="17374" y="1813789"/>
                </a:cubicBezTo>
                <a:cubicBezTo>
                  <a:pt x="19050" y="1806169"/>
                  <a:pt x="20269" y="1796987"/>
                  <a:pt x="21031" y="1786243"/>
                </a:cubicBezTo>
                <a:cubicBezTo>
                  <a:pt x="21793" y="1775498"/>
                  <a:pt x="22174" y="1761973"/>
                  <a:pt x="22174" y="1745666"/>
                </a:cubicBezTo>
                <a:close/>
                <a:moveTo>
                  <a:pt x="1435608" y="1664742"/>
                </a:moveTo>
                <a:lnTo>
                  <a:pt x="1561109" y="1664742"/>
                </a:lnTo>
                <a:lnTo>
                  <a:pt x="1561109" y="1671828"/>
                </a:lnTo>
                <a:lnTo>
                  <a:pt x="1435608" y="1671828"/>
                </a:lnTo>
                <a:close/>
                <a:moveTo>
                  <a:pt x="653796" y="1658570"/>
                </a:moveTo>
                <a:lnTo>
                  <a:pt x="656082" y="1665885"/>
                </a:lnTo>
                <a:cubicBezTo>
                  <a:pt x="647395" y="1669390"/>
                  <a:pt x="638099" y="1672438"/>
                  <a:pt x="628193" y="1675029"/>
                </a:cubicBezTo>
                <a:cubicBezTo>
                  <a:pt x="618287" y="1677620"/>
                  <a:pt x="608533" y="1679525"/>
                  <a:pt x="598932" y="1680744"/>
                </a:cubicBezTo>
                <a:lnTo>
                  <a:pt x="598932" y="1732179"/>
                </a:lnTo>
                <a:lnTo>
                  <a:pt x="664540" y="1732179"/>
                </a:lnTo>
                <a:lnTo>
                  <a:pt x="664540" y="1739951"/>
                </a:lnTo>
                <a:lnTo>
                  <a:pt x="638708" y="1739951"/>
                </a:lnTo>
                <a:lnTo>
                  <a:pt x="638708" y="1854023"/>
                </a:lnTo>
                <a:lnTo>
                  <a:pt x="631165" y="1854023"/>
                </a:lnTo>
                <a:lnTo>
                  <a:pt x="631165" y="1739951"/>
                </a:lnTo>
                <a:lnTo>
                  <a:pt x="598932" y="1739951"/>
                </a:lnTo>
                <a:lnTo>
                  <a:pt x="598932" y="1740180"/>
                </a:lnTo>
                <a:cubicBezTo>
                  <a:pt x="598932" y="1755420"/>
                  <a:pt x="598551" y="1768374"/>
                  <a:pt x="597789" y="1779042"/>
                </a:cubicBezTo>
                <a:cubicBezTo>
                  <a:pt x="597027" y="1789710"/>
                  <a:pt x="595694" y="1799273"/>
                  <a:pt x="593788" y="1807731"/>
                </a:cubicBezTo>
                <a:cubicBezTo>
                  <a:pt x="591884" y="1816189"/>
                  <a:pt x="589216" y="1824114"/>
                  <a:pt x="585787" y="1831505"/>
                </a:cubicBezTo>
                <a:cubicBezTo>
                  <a:pt x="582358" y="1838897"/>
                  <a:pt x="577901" y="1846936"/>
                  <a:pt x="572414" y="1855623"/>
                </a:cubicBezTo>
                <a:lnTo>
                  <a:pt x="565556" y="1851965"/>
                </a:lnTo>
                <a:cubicBezTo>
                  <a:pt x="570891" y="1843736"/>
                  <a:pt x="575234" y="1836077"/>
                  <a:pt x="578587" y="1828991"/>
                </a:cubicBezTo>
                <a:cubicBezTo>
                  <a:pt x="581939" y="1821904"/>
                  <a:pt x="584568" y="1814246"/>
                  <a:pt x="586473" y="1806017"/>
                </a:cubicBezTo>
                <a:cubicBezTo>
                  <a:pt x="588378" y="1797787"/>
                  <a:pt x="589674" y="1788452"/>
                  <a:pt x="590359" y="1778013"/>
                </a:cubicBezTo>
                <a:cubicBezTo>
                  <a:pt x="591045" y="1767574"/>
                  <a:pt x="591388" y="1754886"/>
                  <a:pt x="591388" y="1739951"/>
                </a:cubicBezTo>
                <a:lnTo>
                  <a:pt x="591388" y="1673886"/>
                </a:lnTo>
                <a:cubicBezTo>
                  <a:pt x="601904" y="1672667"/>
                  <a:pt x="612534" y="1670685"/>
                  <a:pt x="623278" y="1667942"/>
                </a:cubicBezTo>
                <a:cubicBezTo>
                  <a:pt x="634022" y="1665199"/>
                  <a:pt x="644195" y="1662075"/>
                  <a:pt x="653796" y="1658570"/>
                </a:cubicBezTo>
                <a:close/>
                <a:moveTo>
                  <a:pt x="425196" y="1658570"/>
                </a:moveTo>
                <a:lnTo>
                  <a:pt x="427482" y="1665885"/>
                </a:lnTo>
                <a:cubicBezTo>
                  <a:pt x="418795" y="1669390"/>
                  <a:pt x="409499" y="1672438"/>
                  <a:pt x="399593" y="1675029"/>
                </a:cubicBezTo>
                <a:cubicBezTo>
                  <a:pt x="389687" y="1677620"/>
                  <a:pt x="379933" y="1679525"/>
                  <a:pt x="370332" y="1680744"/>
                </a:cubicBezTo>
                <a:lnTo>
                  <a:pt x="370332" y="1732179"/>
                </a:lnTo>
                <a:lnTo>
                  <a:pt x="435940" y="1732179"/>
                </a:lnTo>
                <a:lnTo>
                  <a:pt x="435940" y="1739951"/>
                </a:lnTo>
                <a:lnTo>
                  <a:pt x="410108" y="1739951"/>
                </a:lnTo>
                <a:lnTo>
                  <a:pt x="410108" y="1854023"/>
                </a:lnTo>
                <a:lnTo>
                  <a:pt x="402565" y="1854023"/>
                </a:lnTo>
                <a:lnTo>
                  <a:pt x="402565" y="1739951"/>
                </a:lnTo>
                <a:lnTo>
                  <a:pt x="370332" y="1739951"/>
                </a:lnTo>
                <a:lnTo>
                  <a:pt x="370332" y="1740180"/>
                </a:lnTo>
                <a:cubicBezTo>
                  <a:pt x="370332" y="1755420"/>
                  <a:pt x="369951" y="1768374"/>
                  <a:pt x="369189" y="1779042"/>
                </a:cubicBezTo>
                <a:cubicBezTo>
                  <a:pt x="368427" y="1789710"/>
                  <a:pt x="367093" y="1799273"/>
                  <a:pt x="365188" y="1807731"/>
                </a:cubicBezTo>
                <a:cubicBezTo>
                  <a:pt x="363284" y="1816189"/>
                  <a:pt x="360617" y="1824114"/>
                  <a:pt x="357188" y="1831505"/>
                </a:cubicBezTo>
                <a:cubicBezTo>
                  <a:pt x="353759" y="1838897"/>
                  <a:pt x="349301" y="1846936"/>
                  <a:pt x="343814" y="1855623"/>
                </a:cubicBezTo>
                <a:lnTo>
                  <a:pt x="336956" y="1851965"/>
                </a:lnTo>
                <a:cubicBezTo>
                  <a:pt x="342290" y="1843736"/>
                  <a:pt x="346634" y="1836077"/>
                  <a:pt x="349987" y="1828991"/>
                </a:cubicBezTo>
                <a:cubicBezTo>
                  <a:pt x="353339" y="1821904"/>
                  <a:pt x="355968" y="1814246"/>
                  <a:pt x="357873" y="1806017"/>
                </a:cubicBezTo>
                <a:cubicBezTo>
                  <a:pt x="359778" y="1797787"/>
                  <a:pt x="361074" y="1788452"/>
                  <a:pt x="361760" y="1778013"/>
                </a:cubicBezTo>
                <a:cubicBezTo>
                  <a:pt x="362445" y="1767574"/>
                  <a:pt x="362788" y="1754886"/>
                  <a:pt x="362788" y="1739951"/>
                </a:cubicBezTo>
                <a:lnTo>
                  <a:pt x="362788" y="1673886"/>
                </a:lnTo>
                <a:cubicBezTo>
                  <a:pt x="373304" y="1672667"/>
                  <a:pt x="383934" y="1670685"/>
                  <a:pt x="394678" y="1667942"/>
                </a:cubicBezTo>
                <a:cubicBezTo>
                  <a:pt x="405422" y="1665199"/>
                  <a:pt x="415595" y="1662075"/>
                  <a:pt x="425196" y="1658570"/>
                </a:cubicBezTo>
                <a:close/>
                <a:moveTo>
                  <a:pt x="89154" y="1658341"/>
                </a:moveTo>
                <a:cubicBezTo>
                  <a:pt x="90678" y="1659560"/>
                  <a:pt x="92545" y="1661160"/>
                  <a:pt x="94755" y="1663142"/>
                </a:cubicBezTo>
                <a:cubicBezTo>
                  <a:pt x="96964" y="1665123"/>
                  <a:pt x="99251" y="1667256"/>
                  <a:pt x="101613" y="1669542"/>
                </a:cubicBezTo>
                <a:cubicBezTo>
                  <a:pt x="103975" y="1671828"/>
                  <a:pt x="106261" y="1674076"/>
                  <a:pt x="108471" y="1676286"/>
                </a:cubicBezTo>
                <a:cubicBezTo>
                  <a:pt x="110680" y="1678496"/>
                  <a:pt x="112547" y="1680439"/>
                  <a:pt x="114071" y="1682115"/>
                </a:cubicBezTo>
                <a:lnTo>
                  <a:pt x="109499" y="1686687"/>
                </a:lnTo>
                <a:cubicBezTo>
                  <a:pt x="108128" y="1685011"/>
                  <a:pt x="106337" y="1683068"/>
                  <a:pt x="104127" y="1680858"/>
                </a:cubicBezTo>
                <a:cubicBezTo>
                  <a:pt x="101917" y="1678648"/>
                  <a:pt x="99631" y="1676400"/>
                  <a:pt x="97269" y="1674114"/>
                </a:cubicBezTo>
                <a:cubicBezTo>
                  <a:pt x="94907" y="1671828"/>
                  <a:pt x="92621" y="1669657"/>
                  <a:pt x="90411" y="1667599"/>
                </a:cubicBezTo>
                <a:cubicBezTo>
                  <a:pt x="88201" y="1665542"/>
                  <a:pt x="86335" y="1663904"/>
                  <a:pt x="84811" y="1662684"/>
                </a:cubicBezTo>
                <a:close/>
                <a:moveTo>
                  <a:pt x="183337" y="1658112"/>
                </a:moveTo>
                <a:lnTo>
                  <a:pt x="188138" y="1662456"/>
                </a:lnTo>
                <a:cubicBezTo>
                  <a:pt x="186614" y="1664132"/>
                  <a:pt x="184747" y="1666151"/>
                  <a:pt x="182537" y="1668514"/>
                </a:cubicBezTo>
                <a:cubicBezTo>
                  <a:pt x="180327" y="1670876"/>
                  <a:pt x="178003" y="1673238"/>
                  <a:pt x="175565" y="1675600"/>
                </a:cubicBezTo>
                <a:cubicBezTo>
                  <a:pt x="173126" y="1677963"/>
                  <a:pt x="170688" y="1680287"/>
                  <a:pt x="168250" y="1682573"/>
                </a:cubicBezTo>
                <a:cubicBezTo>
                  <a:pt x="165811" y="1684859"/>
                  <a:pt x="163601" y="1686764"/>
                  <a:pt x="161620" y="1688288"/>
                </a:cubicBezTo>
                <a:lnTo>
                  <a:pt x="157277" y="1683487"/>
                </a:lnTo>
                <a:cubicBezTo>
                  <a:pt x="159106" y="1681963"/>
                  <a:pt x="161239" y="1680058"/>
                  <a:pt x="163678" y="1677772"/>
                </a:cubicBezTo>
                <a:cubicBezTo>
                  <a:pt x="166116" y="1675486"/>
                  <a:pt x="168554" y="1673162"/>
                  <a:pt x="170993" y="1670800"/>
                </a:cubicBezTo>
                <a:cubicBezTo>
                  <a:pt x="173431" y="1668438"/>
                  <a:pt x="175755" y="1666151"/>
                  <a:pt x="177965" y="1663942"/>
                </a:cubicBezTo>
                <a:cubicBezTo>
                  <a:pt x="180175" y="1661732"/>
                  <a:pt x="181966" y="1659789"/>
                  <a:pt x="183337" y="1658112"/>
                </a:cubicBezTo>
                <a:close/>
                <a:moveTo>
                  <a:pt x="1392174" y="1657655"/>
                </a:moveTo>
                <a:cubicBezTo>
                  <a:pt x="1394003" y="1659941"/>
                  <a:pt x="1396250" y="1662875"/>
                  <a:pt x="1398917" y="1666456"/>
                </a:cubicBezTo>
                <a:cubicBezTo>
                  <a:pt x="1401584" y="1670038"/>
                  <a:pt x="1404251" y="1673848"/>
                  <a:pt x="1406918" y="1677886"/>
                </a:cubicBezTo>
                <a:cubicBezTo>
                  <a:pt x="1409585" y="1681925"/>
                  <a:pt x="1412176" y="1685849"/>
                  <a:pt x="1414691" y="1689659"/>
                </a:cubicBezTo>
                <a:cubicBezTo>
                  <a:pt x="1417205" y="1693469"/>
                  <a:pt x="1419301" y="1696746"/>
                  <a:pt x="1420977" y="1699489"/>
                </a:cubicBezTo>
                <a:lnTo>
                  <a:pt x="1414805" y="1704518"/>
                </a:lnTo>
                <a:cubicBezTo>
                  <a:pt x="1413129" y="1701775"/>
                  <a:pt x="1411071" y="1698498"/>
                  <a:pt x="1408633" y="1694688"/>
                </a:cubicBezTo>
                <a:cubicBezTo>
                  <a:pt x="1406195" y="1690878"/>
                  <a:pt x="1403642" y="1686992"/>
                  <a:pt x="1400975" y="1683030"/>
                </a:cubicBezTo>
                <a:cubicBezTo>
                  <a:pt x="1398308" y="1679067"/>
                  <a:pt x="1395641" y="1675257"/>
                  <a:pt x="1392974" y="1671600"/>
                </a:cubicBezTo>
                <a:cubicBezTo>
                  <a:pt x="1390307" y="1667942"/>
                  <a:pt x="1388059" y="1664970"/>
                  <a:pt x="1386230" y="1662684"/>
                </a:cubicBezTo>
                <a:close/>
                <a:moveTo>
                  <a:pt x="475945" y="1656284"/>
                </a:moveTo>
                <a:cubicBezTo>
                  <a:pt x="477774" y="1657960"/>
                  <a:pt x="479984" y="1660132"/>
                  <a:pt x="482575" y="1662799"/>
                </a:cubicBezTo>
                <a:cubicBezTo>
                  <a:pt x="485165" y="1665466"/>
                  <a:pt x="487832" y="1668285"/>
                  <a:pt x="490576" y="1671257"/>
                </a:cubicBezTo>
                <a:cubicBezTo>
                  <a:pt x="493319" y="1674229"/>
                  <a:pt x="495986" y="1677239"/>
                  <a:pt x="498577" y="1680287"/>
                </a:cubicBezTo>
                <a:cubicBezTo>
                  <a:pt x="501167" y="1683335"/>
                  <a:pt x="503453" y="1686078"/>
                  <a:pt x="505435" y="1688516"/>
                </a:cubicBezTo>
                <a:lnTo>
                  <a:pt x="500405" y="1694003"/>
                </a:lnTo>
                <a:cubicBezTo>
                  <a:pt x="498577" y="1691564"/>
                  <a:pt x="496329" y="1688783"/>
                  <a:pt x="493662" y="1685659"/>
                </a:cubicBezTo>
                <a:cubicBezTo>
                  <a:pt x="490995" y="1682534"/>
                  <a:pt x="488290" y="1679487"/>
                  <a:pt x="485546" y="1676515"/>
                </a:cubicBezTo>
                <a:cubicBezTo>
                  <a:pt x="482803" y="1673543"/>
                  <a:pt x="480136" y="1670762"/>
                  <a:pt x="477545" y="1668171"/>
                </a:cubicBezTo>
                <a:cubicBezTo>
                  <a:pt x="474955" y="1665580"/>
                  <a:pt x="472745" y="1663446"/>
                  <a:pt x="470916" y="1661770"/>
                </a:cubicBezTo>
                <a:close/>
                <a:moveTo>
                  <a:pt x="247345" y="1656284"/>
                </a:moveTo>
                <a:cubicBezTo>
                  <a:pt x="249174" y="1657960"/>
                  <a:pt x="251384" y="1660132"/>
                  <a:pt x="253975" y="1662799"/>
                </a:cubicBezTo>
                <a:cubicBezTo>
                  <a:pt x="256565" y="1665466"/>
                  <a:pt x="259232" y="1668285"/>
                  <a:pt x="261976" y="1671257"/>
                </a:cubicBezTo>
                <a:cubicBezTo>
                  <a:pt x="264719" y="1674229"/>
                  <a:pt x="267386" y="1677239"/>
                  <a:pt x="269976" y="1680287"/>
                </a:cubicBezTo>
                <a:cubicBezTo>
                  <a:pt x="272567" y="1683335"/>
                  <a:pt x="274853" y="1686078"/>
                  <a:pt x="276835" y="1688516"/>
                </a:cubicBezTo>
                <a:lnTo>
                  <a:pt x="271805" y="1694003"/>
                </a:lnTo>
                <a:cubicBezTo>
                  <a:pt x="269976" y="1691564"/>
                  <a:pt x="267729" y="1688783"/>
                  <a:pt x="265062" y="1685659"/>
                </a:cubicBezTo>
                <a:cubicBezTo>
                  <a:pt x="262395" y="1682534"/>
                  <a:pt x="259690" y="1679487"/>
                  <a:pt x="256946" y="1676515"/>
                </a:cubicBezTo>
                <a:cubicBezTo>
                  <a:pt x="254203" y="1673543"/>
                  <a:pt x="251536" y="1670762"/>
                  <a:pt x="248945" y="1668171"/>
                </a:cubicBezTo>
                <a:cubicBezTo>
                  <a:pt x="246355" y="1665580"/>
                  <a:pt x="244145" y="1663446"/>
                  <a:pt x="242316" y="1661770"/>
                </a:cubicBezTo>
                <a:close/>
                <a:moveTo>
                  <a:pt x="1656435" y="1654455"/>
                </a:moveTo>
                <a:lnTo>
                  <a:pt x="1663751" y="1656284"/>
                </a:lnTo>
                <a:cubicBezTo>
                  <a:pt x="1661312" y="1664056"/>
                  <a:pt x="1658531" y="1671752"/>
                  <a:pt x="1655407" y="1679372"/>
                </a:cubicBezTo>
                <a:cubicBezTo>
                  <a:pt x="1652283" y="1686992"/>
                  <a:pt x="1648968" y="1694460"/>
                  <a:pt x="1645463" y="1701775"/>
                </a:cubicBezTo>
                <a:lnTo>
                  <a:pt x="1645691" y="1701775"/>
                </a:lnTo>
                <a:lnTo>
                  <a:pt x="1645691" y="1853794"/>
                </a:lnTo>
                <a:lnTo>
                  <a:pt x="1638147" y="1853794"/>
                </a:lnTo>
                <a:lnTo>
                  <a:pt x="1638147" y="1716177"/>
                </a:lnTo>
                <a:cubicBezTo>
                  <a:pt x="1633118" y="1725626"/>
                  <a:pt x="1627860" y="1734579"/>
                  <a:pt x="1622374" y="1743037"/>
                </a:cubicBezTo>
                <a:cubicBezTo>
                  <a:pt x="1616888" y="1751496"/>
                  <a:pt x="1611477" y="1759230"/>
                  <a:pt x="1606143" y="1766240"/>
                </a:cubicBezTo>
                <a:lnTo>
                  <a:pt x="1601343" y="1759611"/>
                </a:lnTo>
                <a:cubicBezTo>
                  <a:pt x="1606372" y="1753515"/>
                  <a:pt x="1611477" y="1746390"/>
                  <a:pt x="1616659" y="1738237"/>
                </a:cubicBezTo>
                <a:cubicBezTo>
                  <a:pt x="1621841" y="1730083"/>
                  <a:pt x="1626908" y="1721435"/>
                  <a:pt x="1631861" y="1712291"/>
                </a:cubicBezTo>
                <a:cubicBezTo>
                  <a:pt x="1636814" y="1703147"/>
                  <a:pt x="1641386" y="1693622"/>
                  <a:pt x="1645577" y="1683716"/>
                </a:cubicBezTo>
                <a:cubicBezTo>
                  <a:pt x="1649768" y="1673810"/>
                  <a:pt x="1653387" y="1664056"/>
                  <a:pt x="1656435" y="1654455"/>
                </a:cubicBezTo>
                <a:close/>
                <a:moveTo>
                  <a:pt x="1727759" y="1650569"/>
                </a:moveTo>
                <a:lnTo>
                  <a:pt x="1735074" y="1651254"/>
                </a:lnTo>
                <a:lnTo>
                  <a:pt x="1735074" y="1710690"/>
                </a:lnTo>
                <a:lnTo>
                  <a:pt x="1785823" y="1692631"/>
                </a:lnTo>
                <a:cubicBezTo>
                  <a:pt x="1785823" y="1692783"/>
                  <a:pt x="1785747" y="1694612"/>
                  <a:pt x="1785594" y="1698117"/>
                </a:cubicBezTo>
                <a:cubicBezTo>
                  <a:pt x="1785442" y="1701623"/>
                  <a:pt x="1785290" y="1705966"/>
                  <a:pt x="1785137" y="1711148"/>
                </a:cubicBezTo>
                <a:cubicBezTo>
                  <a:pt x="1784985" y="1716329"/>
                  <a:pt x="1784794" y="1722006"/>
                  <a:pt x="1784566" y="1728178"/>
                </a:cubicBezTo>
                <a:cubicBezTo>
                  <a:pt x="1784337" y="1734351"/>
                  <a:pt x="1784147" y="1740180"/>
                  <a:pt x="1783994" y="1745666"/>
                </a:cubicBezTo>
                <a:cubicBezTo>
                  <a:pt x="1783842" y="1751153"/>
                  <a:pt x="1783651" y="1755953"/>
                  <a:pt x="1783423" y="1760068"/>
                </a:cubicBezTo>
                <a:cubicBezTo>
                  <a:pt x="1783194" y="1764183"/>
                  <a:pt x="1783080" y="1766774"/>
                  <a:pt x="1783080" y="1767840"/>
                </a:cubicBezTo>
                <a:cubicBezTo>
                  <a:pt x="1782775" y="1772260"/>
                  <a:pt x="1782127" y="1775689"/>
                  <a:pt x="1781137" y="1778127"/>
                </a:cubicBezTo>
                <a:cubicBezTo>
                  <a:pt x="1780146" y="1780566"/>
                  <a:pt x="1778660" y="1782471"/>
                  <a:pt x="1776679" y="1783842"/>
                </a:cubicBezTo>
                <a:cubicBezTo>
                  <a:pt x="1774698" y="1785214"/>
                  <a:pt x="1772069" y="1786281"/>
                  <a:pt x="1768792" y="1787043"/>
                </a:cubicBezTo>
                <a:cubicBezTo>
                  <a:pt x="1765516" y="1787805"/>
                  <a:pt x="1761439" y="1788643"/>
                  <a:pt x="1756562" y="1789557"/>
                </a:cubicBezTo>
                <a:lnTo>
                  <a:pt x="1749018" y="1790929"/>
                </a:lnTo>
                <a:lnTo>
                  <a:pt x="1746961" y="1782699"/>
                </a:lnTo>
                <a:lnTo>
                  <a:pt x="1754962" y="1781556"/>
                </a:lnTo>
                <a:cubicBezTo>
                  <a:pt x="1759229" y="1780947"/>
                  <a:pt x="1762658" y="1780375"/>
                  <a:pt x="1765249" y="1779842"/>
                </a:cubicBezTo>
                <a:cubicBezTo>
                  <a:pt x="1767840" y="1779309"/>
                  <a:pt x="1769859" y="1778546"/>
                  <a:pt x="1771307" y="1777556"/>
                </a:cubicBezTo>
                <a:cubicBezTo>
                  <a:pt x="1772755" y="1776565"/>
                  <a:pt x="1773745" y="1775117"/>
                  <a:pt x="1774279" y="1773213"/>
                </a:cubicBezTo>
                <a:cubicBezTo>
                  <a:pt x="1774812" y="1771308"/>
                  <a:pt x="1775231" y="1768602"/>
                  <a:pt x="1775536" y="1765097"/>
                </a:cubicBezTo>
                <a:cubicBezTo>
                  <a:pt x="1775688" y="1764183"/>
                  <a:pt x="1775803" y="1762278"/>
                  <a:pt x="1775879" y="1759382"/>
                </a:cubicBezTo>
                <a:cubicBezTo>
                  <a:pt x="1775955" y="1756487"/>
                  <a:pt x="1776069" y="1753019"/>
                  <a:pt x="1776222" y="1748981"/>
                </a:cubicBezTo>
                <a:cubicBezTo>
                  <a:pt x="1776374" y="1744942"/>
                  <a:pt x="1776565" y="1740599"/>
                  <a:pt x="1776793" y="1735951"/>
                </a:cubicBezTo>
                <a:cubicBezTo>
                  <a:pt x="1777022" y="1731302"/>
                  <a:pt x="1777212" y="1726845"/>
                  <a:pt x="1777365" y="1722578"/>
                </a:cubicBezTo>
                <a:cubicBezTo>
                  <a:pt x="1777517" y="1718310"/>
                  <a:pt x="1777632" y="1714462"/>
                  <a:pt x="1777708" y="1711033"/>
                </a:cubicBezTo>
                <a:cubicBezTo>
                  <a:pt x="1777784" y="1707604"/>
                  <a:pt x="1777898" y="1705052"/>
                  <a:pt x="1778051" y="1703375"/>
                </a:cubicBezTo>
                <a:lnTo>
                  <a:pt x="1735074" y="1718691"/>
                </a:lnTo>
                <a:lnTo>
                  <a:pt x="1735074" y="1813560"/>
                </a:lnTo>
                <a:lnTo>
                  <a:pt x="1727759" y="1813332"/>
                </a:lnTo>
                <a:lnTo>
                  <a:pt x="1727759" y="1721206"/>
                </a:lnTo>
                <a:lnTo>
                  <a:pt x="1688897" y="1735151"/>
                </a:lnTo>
                <a:lnTo>
                  <a:pt x="1688897" y="1816761"/>
                </a:lnTo>
                <a:cubicBezTo>
                  <a:pt x="1688897" y="1820876"/>
                  <a:pt x="1689278" y="1824267"/>
                  <a:pt x="1690040" y="1826934"/>
                </a:cubicBezTo>
                <a:cubicBezTo>
                  <a:pt x="1690802" y="1829601"/>
                  <a:pt x="1692135" y="1831734"/>
                  <a:pt x="1694040" y="1833334"/>
                </a:cubicBezTo>
                <a:cubicBezTo>
                  <a:pt x="1695945" y="1834934"/>
                  <a:pt x="1698574" y="1836077"/>
                  <a:pt x="1701927" y="1836763"/>
                </a:cubicBezTo>
                <a:cubicBezTo>
                  <a:pt x="1705280" y="1837449"/>
                  <a:pt x="1709547" y="1837944"/>
                  <a:pt x="1714728" y="1838249"/>
                </a:cubicBezTo>
                <a:cubicBezTo>
                  <a:pt x="1732254" y="1839164"/>
                  <a:pt x="1749780" y="1839164"/>
                  <a:pt x="1767306" y="1838249"/>
                </a:cubicBezTo>
                <a:cubicBezTo>
                  <a:pt x="1773250" y="1837944"/>
                  <a:pt x="1777936" y="1837487"/>
                  <a:pt x="1781365" y="1836878"/>
                </a:cubicBezTo>
                <a:cubicBezTo>
                  <a:pt x="1784794" y="1836268"/>
                  <a:pt x="1787461" y="1835316"/>
                  <a:pt x="1789366" y="1834020"/>
                </a:cubicBezTo>
                <a:cubicBezTo>
                  <a:pt x="1791271" y="1832725"/>
                  <a:pt x="1792643" y="1830972"/>
                  <a:pt x="1793481" y="1828762"/>
                </a:cubicBezTo>
                <a:cubicBezTo>
                  <a:pt x="1794319" y="1826552"/>
                  <a:pt x="1794967" y="1823619"/>
                  <a:pt x="1795424" y="1819961"/>
                </a:cubicBezTo>
                <a:cubicBezTo>
                  <a:pt x="1795577" y="1818437"/>
                  <a:pt x="1795805" y="1816456"/>
                  <a:pt x="1796110" y="1814018"/>
                </a:cubicBezTo>
                <a:cubicBezTo>
                  <a:pt x="1796415" y="1811579"/>
                  <a:pt x="1796720" y="1809179"/>
                  <a:pt x="1797024" y="1806817"/>
                </a:cubicBezTo>
                <a:cubicBezTo>
                  <a:pt x="1797329" y="1804455"/>
                  <a:pt x="1797558" y="1802359"/>
                  <a:pt x="1797710" y="1800530"/>
                </a:cubicBezTo>
                <a:cubicBezTo>
                  <a:pt x="1797863" y="1798701"/>
                  <a:pt x="1797939" y="1797635"/>
                  <a:pt x="1797939" y="1797330"/>
                </a:cubicBezTo>
                <a:lnTo>
                  <a:pt x="1805483" y="1799616"/>
                </a:lnTo>
                <a:cubicBezTo>
                  <a:pt x="1805483" y="1800073"/>
                  <a:pt x="1805368" y="1801216"/>
                  <a:pt x="1805140" y="1803045"/>
                </a:cubicBezTo>
                <a:cubicBezTo>
                  <a:pt x="1804911" y="1804874"/>
                  <a:pt x="1804683" y="1806931"/>
                  <a:pt x="1804454" y="1809217"/>
                </a:cubicBezTo>
                <a:cubicBezTo>
                  <a:pt x="1804225" y="1811503"/>
                  <a:pt x="1803959" y="1813865"/>
                  <a:pt x="1803654" y="1816304"/>
                </a:cubicBezTo>
                <a:cubicBezTo>
                  <a:pt x="1803349" y="1818742"/>
                  <a:pt x="1803120" y="1820876"/>
                  <a:pt x="1802968" y="1822704"/>
                </a:cubicBezTo>
                <a:cubicBezTo>
                  <a:pt x="1802511" y="1827276"/>
                  <a:pt x="1801711" y="1831010"/>
                  <a:pt x="1800568" y="1833906"/>
                </a:cubicBezTo>
                <a:cubicBezTo>
                  <a:pt x="1799425" y="1836801"/>
                  <a:pt x="1797596" y="1839087"/>
                  <a:pt x="1795081" y="1840764"/>
                </a:cubicBezTo>
                <a:cubicBezTo>
                  <a:pt x="1792567" y="1842440"/>
                  <a:pt x="1789252" y="1843659"/>
                  <a:pt x="1785137" y="1844421"/>
                </a:cubicBezTo>
                <a:cubicBezTo>
                  <a:pt x="1781022" y="1845183"/>
                  <a:pt x="1775765" y="1845717"/>
                  <a:pt x="1769364" y="1846022"/>
                </a:cubicBezTo>
                <a:cubicBezTo>
                  <a:pt x="1750466" y="1846936"/>
                  <a:pt x="1731569" y="1846936"/>
                  <a:pt x="1712671" y="1846022"/>
                </a:cubicBezTo>
                <a:cubicBezTo>
                  <a:pt x="1707032" y="1845717"/>
                  <a:pt x="1702232" y="1845107"/>
                  <a:pt x="1698269" y="1844193"/>
                </a:cubicBezTo>
                <a:cubicBezTo>
                  <a:pt x="1694307" y="1843278"/>
                  <a:pt x="1691068" y="1841792"/>
                  <a:pt x="1688554" y="1839735"/>
                </a:cubicBezTo>
                <a:cubicBezTo>
                  <a:pt x="1686039" y="1837678"/>
                  <a:pt x="1684210" y="1834934"/>
                  <a:pt x="1683067" y="1831505"/>
                </a:cubicBezTo>
                <a:cubicBezTo>
                  <a:pt x="1681924" y="1828076"/>
                  <a:pt x="1681353" y="1823695"/>
                  <a:pt x="1681353" y="1818361"/>
                </a:cubicBezTo>
                <a:lnTo>
                  <a:pt x="1681353" y="1737894"/>
                </a:lnTo>
                <a:lnTo>
                  <a:pt x="1654835" y="1747266"/>
                </a:lnTo>
                <a:lnTo>
                  <a:pt x="1653006" y="1739951"/>
                </a:lnTo>
                <a:lnTo>
                  <a:pt x="1681353" y="1729893"/>
                </a:lnTo>
                <a:lnTo>
                  <a:pt x="1681353" y="1676400"/>
                </a:lnTo>
                <a:lnTo>
                  <a:pt x="1688897" y="1676858"/>
                </a:lnTo>
                <a:lnTo>
                  <a:pt x="1688897" y="1727150"/>
                </a:lnTo>
                <a:lnTo>
                  <a:pt x="1727759" y="1713205"/>
                </a:lnTo>
                <a:close/>
                <a:moveTo>
                  <a:pt x="786841" y="1649654"/>
                </a:moveTo>
                <a:lnTo>
                  <a:pt x="794614" y="1650111"/>
                </a:lnTo>
                <a:lnTo>
                  <a:pt x="794614" y="1673429"/>
                </a:lnTo>
                <a:lnTo>
                  <a:pt x="886740" y="1673429"/>
                </a:lnTo>
                <a:lnTo>
                  <a:pt x="886740" y="1680287"/>
                </a:lnTo>
                <a:lnTo>
                  <a:pt x="794614" y="1680287"/>
                </a:lnTo>
                <a:lnTo>
                  <a:pt x="794614" y="1700861"/>
                </a:lnTo>
                <a:lnTo>
                  <a:pt x="875081" y="1700861"/>
                </a:lnTo>
                <a:lnTo>
                  <a:pt x="875081" y="1707490"/>
                </a:lnTo>
                <a:lnTo>
                  <a:pt x="706603" y="1707490"/>
                </a:lnTo>
                <a:lnTo>
                  <a:pt x="706603" y="1700861"/>
                </a:lnTo>
                <a:lnTo>
                  <a:pt x="786841" y="1700861"/>
                </a:lnTo>
                <a:lnTo>
                  <a:pt x="786841" y="1680287"/>
                </a:lnTo>
                <a:lnTo>
                  <a:pt x="694715" y="1680287"/>
                </a:lnTo>
                <a:lnTo>
                  <a:pt x="694715" y="1673429"/>
                </a:lnTo>
                <a:lnTo>
                  <a:pt x="786841" y="1673429"/>
                </a:lnTo>
                <a:close/>
                <a:moveTo>
                  <a:pt x="134874" y="1649654"/>
                </a:moveTo>
                <a:lnTo>
                  <a:pt x="141732" y="1649883"/>
                </a:lnTo>
                <a:cubicBezTo>
                  <a:pt x="141122" y="1657655"/>
                  <a:pt x="140246" y="1665237"/>
                  <a:pt x="139103" y="1672629"/>
                </a:cubicBezTo>
                <a:cubicBezTo>
                  <a:pt x="137960" y="1680020"/>
                  <a:pt x="136550" y="1686840"/>
                  <a:pt x="134874" y="1693088"/>
                </a:cubicBezTo>
                <a:lnTo>
                  <a:pt x="197510" y="1693088"/>
                </a:lnTo>
                <a:lnTo>
                  <a:pt x="197510" y="1699718"/>
                </a:lnTo>
                <a:lnTo>
                  <a:pt x="133045" y="1699718"/>
                </a:lnTo>
                <a:cubicBezTo>
                  <a:pt x="131826" y="1703680"/>
                  <a:pt x="130492" y="1707490"/>
                  <a:pt x="129045" y="1711148"/>
                </a:cubicBezTo>
                <a:cubicBezTo>
                  <a:pt x="127597" y="1714805"/>
                  <a:pt x="126035" y="1718387"/>
                  <a:pt x="124358" y="1721892"/>
                </a:cubicBezTo>
                <a:lnTo>
                  <a:pt x="202768" y="1721892"/>
                </a:lnTo>
                <a:lnTo>
                  <a:pt x="202768" y="1728750"/>
                </a:lnTo>
                <a:lnTo>
                  <a:pt x="157277" y="1728750"/>
                </a:lnTo>
                <a:cubicBezTo>
                  <a:pt x="159868" y="1732407"/>
                  <a:pt x="163106" y="1736103"/>
                  <a:pt x="166992" y="1739837"/>
                </a:cubicBezTo>
                <a:cubicBezTo>
                  <a:pt x="170878" y="1743571"/>
                  <a:pt x="175108" y="1747076"/>
                  <a:pt x="179680" y="1750352"/>
                </a:cubicBezTo>
                <a:cubicBezTo>
                  <a:pt x="184252" y="1753629"/>
                  <a:pt x="189052" y="1756677"/>
                  <a:pt x="194081" y="1759496"/>
                </a:cubicBezTo>
                <a:cubicBezTo>
                  <a:pt x="199111" y="1762316"/>
                  <a:pt x="204064" y="1764716"/>
                  <a:pt x="208940" y="1766697"/>
                </a:cubicBezTo>
                <a:lnTo>
                  <a:pt x="205969" y="1773327"/>
                </a:lnTo>
                <a:cubicBezTo>
                  <a:pt x="200635" y="1771041"/>
                  <a:pt x="195148" y="1768221"/>
                  <a:pt x="189509" y="1764869"/>
                </a:cubicBezTo>
                <a:cubicBezTo>
                  <a:pt x="183871" y="1761516"/>
                  <a:pt x="178460" y="1757820"/>
                  <a:pt x="173279" y="1753781"/>
                </a:cubicBezTo>
                <a:cubicBezTo>
                  <a:pt x="168097" y="1749743"/>
                  <a:pt x="163373" y="1745590"/>
                  <a:pt x="159106" y="1741323"/>
                </a:cubicBezTo>
                <a:cubicBezTo>
                  <a:pt x="154838" y="1737056"/>
                  <a:pt x="151409" y="1732865"/>
                  <a:pt x="148819" y="1728750"/>
                </a:cubicBezTo>
                <a:lnTo>
                  <a:pt x="120701" y="1728750"/>
                </a:lnTo>
                <a:cubicBezTo>
                  <a:pt x="115062" y="1738199"/>
                  <a:pt x="107823" y="1747114"/>
                  <a:pt x="98984" y="1755496"/>
                </a:cubicBezTo>
                <a:lnTo>
                  <a:pt x="166649" y="1755496"/>
                </a:lnTo>
                <a:lnTo>
                  <a:pt x="161849" y="1791843"/>
                </a:lnTo>
                <a:lnTo>
                  <a:pt x="191338" y="1791843"/>
                </a:lnTo>
                <a:cubicBezTo>
                  <a:pt x="191338" y="1792453"/>
                  <a:pt x="191186" y="1794434"/>
                  <a:pt x="190881" y="1797787"/>
                </a:cubicBezTo>
                <a:cubicBezTo>
                  <a:pt x="190576" y="1801140"/>
                  <a:pt x="190271" y="1804874"/>
                  <a:pt x="189967" y="1808988"/>
                </a:cubicBezTo>
                <a:cubicBezTo>
                  <a:pt x="189662" y="1813103"/>
                  <a:pt x="189281" y="1817104"/>
                  <a:pt x="188824" y="1820990"/>
                </a:cubicBezTo>
                <a:cubicBezTo>
                  <a:pt x="188366" y="1824876"/>
                  <a:pt x="188062" y="1827734"/>
                  <a:pt x="187909" y="1829562"/>
                </a:cubicBezTo>
                <a:cubicBezTo>
                  <a:pt x="187604" y="1833372"/>
                  <a:pt x="186804" y="1836459"/>
                  <a:pt x="185509" y="1838821"/>
                </a:cubicBezTo>
                <a:cubicBezTo>
                  <a:pt x="184213" y="1841183"/>
                  <a:pt x="182423" y="1843088"/>
                  <a:pt x="180137" y="1844536"/>
                </a:cubicBezTo>
                <a:cubicBezTo>
                  <a:pt x="177851" y="1845984"/>
                  <a:pt x="175108" y="1847050"/>
                  <a:pt x="171907" y="1847736"/>
                </a:cubicBezTo>
                <a:cubicBezTo>
                  <a:pt x="168707" y="1848422"/>
                  <a:pt x="164973" y="1848917"/>
                  <a:pt x="160706" y="1849222"/>
                </a:cubicBezTo>
                <a:lnTo>
                  <a:pt x="142875" y="1850365"/>
                </a:lnTo>
                <a:lnTo>
                  <a:pt x="141275" y="1843964"/>
                </a:lnTo>
                <a:lnTo>
                  <a:pt x="159334" y="1842593"/>
                </a:lnTo>
                <a:cubicBezTo>
                  <a:pt x="167259" y="1841983"/>
                  <a:pt x="172822" y="1840688"/>
                  <a:pt x="176022" y="1838706"/>
                </a:cubicBezTo>
                <a:cubicBezTo>
                  <a:pt x="179222" y="1836725"/>
                  <a:pt x="181051" y="1833220"/>
                  <a:pt x="181508" y="1828191"/>
                </a:cubicBezTo>
                <a:lnTo>
                  <a:pt x="184023" y="1798473"/>
                </a:lnTo>
                <a:lnTo>
                  <a:pt x="97155" y="1798473"/>
                </a:lnTo>
                <a:lnTo>
                  <a:pt x="102641" y="1768983"/>
                </a:lnTo>
                <a:lnTo>
                  <a:pt x="109499" y="1769669"/>
                </a:lnTo>
                <a:lnTo>
                  <a:pt x="105156" y="1791843"/>
                </a:lnTo>
                <a:lnTo>
                  <a:pt x="154991" y="1791843"/>
                </a:lnTo>
                <a:lnTo>
                  <a:pt x="159106" y="1761897"/>
                </a:lnTo>
                <a:lnTo>
                  <a:pt x="98527" y="1761897"/>
                </a:lnTo>
                <a:lnTo>
                  <a:pt x="98527" y="1755953"/>
                </a:lnTo>
                <a:cubicBezTo>
                  <a:pt x="95021" y="1759154"/>
                  <a:pt x="91249" y="1762354"/>
                  <a:pt x="87211" y="1765554"/>
                </a:cubicBezTo>
                <a:cubicBezTo>
                  <a:pt x="83172" y="1768755"/>
                  <a:pt x="78867" y="1771955"/>
                  <a:pt x="74295" y="1775156"/>
                </a:cubicBezTo>
                <a:lnTo>
                  <a:pt x="70409" y="1768755"/>
                </a:lnTo>
                <a:cubicBezTo>
                  <a:pt x="80010" y="1762202"/>
                  <a:pt x="88201" y="1755763"/>
                  <a:pt x="94983" y="1749438"/>
                </a:cubicBezTo>
                <a:cubicBezTo>
                  <a:pt x="101765" y="1743113"/>
                  <a:pt x="107594" y="1736217"/>
                  <a:pt x="112471" y="1728750"/>
                </a:cubicBezTo>
                <a:lnTo>
                  <a:pt x="74752" y="1728750"/>
                </a:lnTo>
                <a:lnTo>
                  <a:pt x="74752" y="1721892"/>
                </a:lnTo>
                <a:lnTo>
                  <a:pt x="116586" y="1721892"/>
                </a:lnTo>
                <a:cubicBezTo>
                  <a:pt x="120091" y="1715491"/>
                  <a:pt x="123139" y="1708100"/>
                  <a:pt x="125730" y="1699718"/>
                </a:cubicBezTo>
                <a:lnTo>
                  <a:pt x="80696" y="1699718"/>
                </a:lnTo>
                <a:lnTo>
                  <a:pt x="80696" y="1693088"/>
                </a:lnTo>
                <a:lnTo>
                  <a:pt x="127787" y="1693088"/>
                </a:lnTo>
                <a:cubicBezTo>
                  <a:pt x="129464" y="1686992"/>
                  <a:pt x="130873" y="1680172"/>
                  <a:pt x="132016" y="1672629"/>
                </a:cubicBezTo>
                <a:cubicBezTo>
                  <a:pt x="133159" y="1665085"/>
                  <a:pt x="134112" y="1657427"/>
                  <a:pt x="134874" y="1649654"/>
                </a:cubicBezTo>
                <a:close/>
                <a:moveTo>
                  <a:pt x="1240612" y="1649197"/>
                </a:moveTo>
                <a:lnTo>
                  <a:pt x="1249070" y="1649654"/>
                </a:lnTo>
                <a:lnTo>
                  <a:pt x="1249070" y="1719606"/>
                </a:lnTo>
                <a:lnTo>
                  <a:pt x="1336853" y="1719606"/>
                </a:lnTo>
                <a:lnTo>
                  <a:pt x="1336853" y="1727378"/>
                </a:lnTo>
                <a:lnTo>
                  <a:pt x="1249070" y="1727378"/>
                </a:lnTo>
                <a:lnTo>
                  <a:pt x="1249070" y="1832763"/>
                </a:lnTo>
                <a:lnTo>
                  <a:pt x="1350797" y="1832763"/>
                </a:lnTo>
                <a:lnTo>
                  <a:pt x="1350797" y="1840764"/>
                </a:lnTo>
                <a:lnTo>
                  <a:pt x="1147115" y="1840764"/>
                </a:lnTo>
                <a:lnTo>
                  <a:pt x="1147115" y="1832763"/>
                </a:lnTo>
                <a:lnTo>
                  <a:pt x="1240612" y="1832763"/>
                </a:lnTo>
                <a:close/>
                <a:moveTo>
                  <a:pt x="1032358" y="1648511"/>
                </a:moveTo>
                <a:lnTo>
                  <a:pt x="1039444" y="1650111"/>
                </a:lnTo>
                <a:cubicBezTo>
                  <a:pt x="1037768" y="1656665"/>
                  <a:pt x="1036053" y="1662951"/>
                  <a:pt x="1034300" y="1668971"/>
                </a:cubicBezTo>
                <a:cubicBezTo>
                  <a:pt x="1032548" y="1674991"/>
                  <a:pt x="1030681" y="1680896"/>
                  <a:pt x="1028700" y="1686687"/>
                </a:cubicBezTo>
                <a:lnTo>
                  <a:pt x="1110539" y="1686687"/>
                </a:lnTo>
                <a:lnTo>
                  <a:pt x="1110539" y="1694003"/>
                </a:lnTo>
                <a:lnTo>
                  <a:pt x="1089050" y="1739265"/>
                </a:lnTo>
                <a:lnTo>
                  <a:pt x="1082192" y="1736065"/>
                </a:lnTo>
                <a:lnTo>
                  <a:pt x="1102538" y="1694460"/>
                </a:lnTo>
                <a:lnTo>
                  <a:pt x="1025957" y="1694460"/>
                </a:lnTo>
                <a:cubicBezTo>
                  <a:pt x="1022909" y="1702689"/>
                  <a:pt x="1019670" y="1710500"/>
                  <a:pt x="1016241" y="1717891"/>
                </a:cubicBezTo>
                <a:cubicBezTo>
                  <a:pt x="1012812" y="1725283"/>
                  <a:pt x="1009116" y="1732636"/>
                  <a:pt x="1005154" y="1739951"/>
                </a:cubicBezTo>
                <a:lnTo>
                  <a:pt x="998982" y="1735608"/>
                </a:lnTo>
                <a:cubicBezTo>
                  <a:pt x="1005992" y="1722654"/>
                  <a:pt x="1012203" y="1709128"/>
                  <a:pt x="1017613" y="1695031"/>
                </a:cubicBezTo>
                <a:cubicBezTo>
                  <a:pt x="1023023" y="1680934"/>
                  <a:pt x="1027938" y="1665428"/>
                  <a:pt x="1032358" y="1648511"/>
                </a:cubicBezTo>
                <a:close/>
                <a:moveTo>
                  <a:pt x="540868" y="1648511"/>
                </a:moveTo>
                <a:lnTo>
                  <a:pt x="548183" y="1649883"/>
                </a:lnTo>
                <a:cubicBezTo>
                  <a:pt x="545897" y="1660703"/>
                  <a:pt x="543230" y="1671600"/>
                  <a:pt x="540182" y="1682573"/>
                </a:cubicBezTo>
                <a:lnTo>
                  <a:pt x="582016" y="1682573"/>
                </a:lnTo>
                <a:lnTo>
                  <a:pt x="582016" y="1690116"/>
                </a:lnTo>
                <a:lnTo>
                  <a:pt x="538353" y="1690116"/>
                </a:lnTo>
                <a:cubicBezTo>
                  <a:pt x="535305" y="1701394"/>
                  <a:pt x="532219" y="1712024"/>
                  <a:pt x="529095" y="1722006"/>
                </a:cubicBezTo>
                <a:cubicBezTo>
                  <a:pt x="525970" y="1731988"/>
                  <a:pt x="522961" y="1740637"/>
                  <a:pt x="520065" y="1747952"/>
                </a:cubicBezTo>
                <a:lnTo>
                  <a:pt x="546125" y="1747952"/>
                </a:lnTo>
                <a:lnTo>
                  <a:pt x="546125" y="1707490"/>
                </a:lnTo>
                <a:lnTo>
                  <a:pt x="553441" y="1707947"/>
                </a:lnTo>
                <a:lnTo>
                  <a:pt x="553441" y="1747952"/>
                </a:lnTo>
                <a:lnTo>
                  <a:pt x="579044" y="1747952"/>
                </a:lnTo>
                <a:lnTo>
                  <a:pt x="579044" y="1755725"/>
                </a:lnTo>
                <a:lnTo>
                  <a:pt x="553441" y="1755725"/>
                </a:lnTo>
                <a:lnTo>
                  <a:pt x="553441" y="1792986"/>
                </a:lnTo>
                <a:lnTo>
                  <a:pt x="580416" y="1787043"/>
                </a:lnTo>
                <a:lnTo>
                  <a:pt x="581101" y="1791158"/>
                </a:lnTo>
                <a:lnTo>
                  <a:pt x="581101" y="1794815"/>
                </a:lnTo>
                <a:lnTo>
                  <a:pt x="553441" y="1800759"/>
                </a:lnTo>
                <a:lnTo>
                  <a:pt x="553441" y="1854708"/>
                </a:lnTo>
                <a:lnTo>
                  <a:pt x="546125" y="1854708"/>
                </a:lnTo>
                <a:lnTo>
                  <a:pt x="546125" y="1802359"/>
                </a:lnTo>
                <a:cubicBezTo>
                  <a:pt x="537896" y="1804035"/>
                  <a:pt x="529933" y="1805712"/>
                  <a:pt x="522237" y="1807388"/>
                </a:cubicBezTo>
                <a:cubicBezTo>
                  <a:pt x="514540" y="1809065"/>
                  <a:pt x="507873" y="1810512"/>
                  <a:pt x="502234" y="1811732"/>
                </a:cubicBezTo>
                <a:lnTo>
                  <a:pt x="501320" y="1803959"/>
                </a:lnTo>
                <a:cubicBezTo>
                  <a:pt x="507111" y="1802740"/>
                  <a:pt x="513969" y="1801292"/>
                  <a:pt x="521894" y="1799616"/>
                </a:cubicBezTo>
                <a:cubicBezTo>
                  <a:pt x="529819" y="1797939"/>
                  <a:pt x="537896" y="1796187"/>
                  <a:pt x="546125" y="1794358"/>
                </a:cubicBezTo>
                <a:lnTo>
                  <a:pt x="546125" y="1755725"/>
                </a:lnTo>
                <a:lnTo>
                  <a:pt x="512521" y="1755725"/>
                </a:lnTo>
                <a:lnTo>
                  <a:pt x="512521" y="1747952"/>
                </a:lnTo>
                <a:cubicBezTo>
                  <a:pt x="515417" y="1740637"/>
                  <a:pt x="518427" y="1732026"/>
                  <a:pt x="521551" y="1722120"/>
                </a:cubicBezTo>
                <a:cubicBezTo>
                  <a:pt x="524675" y="1712214"/>
                  <a:pt x="527761" y="1701546"/>
                  <a:pt x="530809" y="1690116"/>
                </a:cubicBezTo>
                <a:lnTo>
                  <a:pt x="510235" y="1690116"/>
                </a:lnTo>
                <a:lnTo>
                  <a:pt x="510235" y="1682573"/>
                </a:lnTo>
                <a:lnTo>
                  <a:pt x="532867" y="1682573"/>
                </a:lnTo>
                <a:cubicBezTo>
                  <a:pt x="535915" y="1671143"/>
                  <a:pt x="538582" y="1659789"/>
                  <a:pt x="540868" y="1648511"/>
                </a:cubicBezTo>
                <a:close/>
                <a:moveTo>
                  <a:pt x="312268" y="1648511"/>
                </a:moveTo>
                <a:lnTo>
                  <a:pt x="319583" y="1649883"/>
                </a:lnTo>
                <a:cubicBezTo>
                  <a:pt x="317297" y="1660703"/>
                  <a:pt x="314630" y="1671600"/>
                  <a:pt x="311582" y="1682573"/>
                </a:cubicBezTo>
                <a:lnTo>
                  <a:pt x="353416" y="1682573"/>
                </a:lnTo>
                <a:lnTo>
                  <a:pt x="353416" y="1690116"/>
                </a:lnTo>
                <a:lnTo>
                  <a:pt x="309753" y="1690116"/>
                </a:lnTo>
                <a:cubicBezTo>
                  <a:pt x="306705" y="1701394"/>
                  <a:pt x="303619" y="1712024"/>
                  <a:pt x="300495" y="1722006"/>
                </a:cubicBezTo>
                <a:cubicBezTo>
                  <a:pt x="297370" y="1731988"/>
                  <a:pt x="294361" y="1740637"/>
                  <a:pt x="291465" y="1747952"/>
                </a:cubicBezTo>
                <a:lnTo>
                  <a:pt x="317525" y="1747952"/>
                </a:lnTo>
                <a:lnTo>
                  <a:pt x="317525" y="1707490"/>
                </a:lnTo>
                <a:lnTo>
                  <a:pt x="324841" y="1707947"/>
                </a:lnTo>
                <a:lnTo>
                  <a:pt x="324841" y="1747952"/>
                </a:lnTo>
                <a:lnTo>
                  <a:pt x="350444" y="1747952"/>
                </a:lnTo>
                <a:lnTo>
                  <a:pt x="350444" y="1755725"/>
                </a:lnTo>
                <a:lnTo>
                  <a:pt x="324841" y="1755725"/>
                </a:lnTo>
                <a:lnTo>
                  <a:pt x="324841" y="1792986"/>
                </a:lnTo>
                <a:lnTo>
                  <a:pt x="351815" y="1787043"/>
                </a:lnTo>
                <a:lnTo>
                  <a:pt x="352501" y="1791158"/>
                </a:lnTo>
                <a:lnTo>
                  <a:pt x="352501" y="1794815"/>
                </a:lnTo>
                <a:lnTo>
                  <a:pt x="324841" y="1800759"/>
                </a:lnTo>
                <a:lnTo>
                  <a:pt x="324841" y="1854708"/>
                </a:lnTo>
                <a:lnTo>
                  <a:pt x="317525" y="1854708"/>
                </a:lnTo>
                <a:lnTo>
                  <a:pt x="317525" y="1802359"/>
                </a:lnTo>
                <a:cubicBezTo>
                  <a:pt x="309296" y="1804035"/>
                  <a:pt x="301333" y="1805712"/>
                  <a:pt x="293637" y="1807388"/>
                </a:cubicBezTo>
                <a:cubicBezTo>
                  <a:pt x="285940" y="1809065"/>
                  <a:pt x="279273" y="1810512"/>
                  <a:pt x="273634" y="1811732"/>
                </a:cubicBezTo>
                <a:lnTo>
                  <a:pt x="272720" y="1803959"/>
                </a:lnTo>
                <a:cubicBezTo>
                  <a:pt x="278511" y="1802740"/>
                  <a:pt x="285369" y="1801292"/>
                  <a:pt x="293294" y="1799616"/>
                </a:cubicBezTo>
                <a:cubicBezTo>
                  <a:pt x="301219" y="1797939"/>
                  <a:pt x="309296" y="1796187"/>
                  <a:pt x="317525" y="1794358"/>
                </a:cubicBezTo>
                <a:lnTo>
                  <a:pt x="317525" y="1755725"/>
                </a:lnTo>
                <a:lnTo>
                  <a:pt x="283921" y="1755725"/>
                </a:lnTo>
                <a:lnTo>
                  <a:pt x="283921" y="1747952"/>
                </a:lnTo>
                <a:cubicBezTo>
                  <a:pt x="286817" y="1740637"/>
                  <a:pt x="289827" y="1732026"/>
                  <a:pt x="292951" y="1722120"/>
                </a:cubicBezTo>
                <a:cubicBezTo>
                  <a:pt x="296075" y="1712214"/>
                  <a:pt x="299161" y="1701546"/>
                  <a:pt x="302209" y="1690116"/>
                </a:cubicBezTo>
                <a:lnTo>
                  <a:pt x="281635" y="1690116"/>
                </a:lnTo>
                <a:lnTo>
                  <a:pt x="281635" y="1682573"/>
                </a:lnTo>
                <a:lnTo>
                  <a:pt x="304267" y="1682573"/>
                </a:lnTo>
                <a:cubicBezTo>
                  <a:pt x="307315" y="1671143"/>
                  <a:pt x="309982" y="1659789"/>
                  <a:pt x="312268" y="1648511"/>
                </a:cubicBezTo>
                <a:close/>
                <a:moveTo>
                  <a:pt x="3699358" y="1500074"/>
                </a:moveTo>
                <a:lnTo>
                  <a:pt x="3846804" y="1500074"/>
                </a:lnTo>
                <a:lnTo>
                  <a:pt x="3846804" y="1508075"/>
                </a:lnTo>
                <a:lnTo>
                  <a:pt x="3699358" y="1508075"/>
                </a:lnTo>
                <a:close/>
                <a:moveTo>
                  <a:pt x="4224071" y="1480185"/>
                </a:moveTo>
                <a:cubicBezTo>
                  <a:pt x="4228033" y="1481709"/>
                  <a:pt x="4232834" y="1483652"/>
                  <a:pt x="4238472" y="1486015"/>
                </a:cubicBezTo>
                <a:cubicBezTo>
                  <a:pt x="4244111" y="1488377"/>
                  <a:pt x="4249979" y="1490892"/>
                  <a:pt x="4256075" y="1493559"/>
                </a:cubicBezTo>
                <a:cubicBezTo>
                  <a:pt x="4262170" y="1496226"/>
                  <a:pt x="4268153" y="1498892"/>
                  <a:pt x="4274020" y="1501559"/>
                </a:cubicBezTo>
                <a:cubicBezTo>
                  <a:pt x="4279887" y="1504226"/>
                  <a:pt x="4285031" y="1506627"/>
                  <a:pt x="4289450" y="1508760"/>
                </a:cubicBezTo>
                <a:lnTo>
                  <a:pt x="4286250" y="1515161"/>
                </a:lnTo>
                <a:cubicBezTo>
                  <a:pt x="4282135" y="1513028"/>
                  <a:pt x="4277220" y="1510627"/>
                  <a:pt x="4271505" y="1507960"/>
                </a:cubicBezTo>
                <a:cubicBezTo>
                  <a:pt x="4265790" y="1505293"/>
                  <a:pt x="4259884" y="1502626"/>
                  <a:pt x="4253789" y="1499959"/>
                </a:cubicBezTo>
                <a:cubicBezTo>
                  <a:pt x="4247693" y="1497292"/>
                  <a:pt x="4241749" y="1494740"/>
                  <a:pt x="4235958" y="1492301"/>
                </a:cubicBezTo>
                <a:cubicBezTo>
                  <a:pt x="4230167" y="1489863"/>
                  <a:pt x="4225214" y="1487882"/>
                  <a:pt x="4221099" y="1486358"/>
                </a:cubicBezTo>
                <a:close/>
                <a:moveTo>
                  <a:pt x="4152290" y="1479728"/>
                </a:moveTo>
                <a:lnTo>
                  <a:pt x="4156176" y="1485900"/>
                </a:lnTo>
                <a:cubicBezTo>
                  <a:pt x="4152519" y="1488491"/>
                  <a:pt x="4148175" y="1491120"/>
                  <a:pt x="4143146" y="1493787"/>
                </a:cubicBezTo>
                <a:cubicBezTo>
                  <a:pt x="4138117" y="1496454"/>
                  <a:pt x="4132821" y="1499121"/>
                  <a:pt x="4127258" y="1501788"/>
                </a:cubicBezTo>
                <a:cubicBezTo>
                  <a:pt x="4121696" y="1504455"/>
                  <a:pt x="4115905" y="1507046"/>
                  <a:pt x="4109885" y="1509560"/>
                </a:cubicBezTo>
                <a:cubicBezTo>
                  <a:pt x="4103865" y="1512075"/>
                  <a:pt x="4098036" y="1514399"/>
                  <a:pt x="4092397" y="1516533"/>
                </a:cubicBezTo>
                <a:lnTo>
                  <a:pt x="4089425" y="1509675"/>
                </a:lnTo>
                <a:cubicBezTo>
                  <a:pt x="4095064" y="1507541"/>
                  <a:pt x="4100855" y="1505255"/>
                  <a:pt x="4106799" y="1502817"/>
                </a:cubicBezTo>
                <a:cubicBezTo>
                  <a:pt x="4112742" y="1500378"/>
                  <a:pt x="4118457" y="1497864"/>
                  <a:pt x="4123944" y="1495273"/>
                </a:cubicBezTo>
                <a:cubicBezTo>
                  <a:pt x="4129430" y="1492682"/>
                  <a:pt x="4134611" y="1490091"/>
                  <a:pt x="4139489" y="1487501"/>
                </a:cubicBezTo>
                <a:cubicBezTo>
                  <a:pt x="4144366" y="1484910"/>
                  <a:pt x="4148632" y="1482319"/>
                  <a:pt x="4152290" y="1479728"/>
                </a:cubicBezTo>
                <a:close/>
                <a:moveTo>
                  <a:pt x="1425778" y="1477214"/>
                </a:moveTo>
                <a:cubicBezTo>
                  <a:pt x="1420444" y="1477214"/>
                  <a:pt x="1415948" y="1478776"/>
                  <a:pt x="1412291" y="1481900"/>
                </a:cubicBezTo>
                <a:cubicBezTo>
                  <a:pt x="1408633" y="1485024"/>
                  <a:pt x="1406804" y="1489634"/>
                  <a:pt x="1406804" y="1495730"/>
                </a:cubicBezTo>
                <a:cubicBezTo>
                  <a:pt x="1406804" y="1501826"/>
                  <a:pt x="1408633" y="1506436"/>
                  <a:pt x="1412291" y="1509560"/>
                </a:cubicBezTo>
                <a:cubicBezTo>
                  <a:pt x="1415948" y="1512685"/>
                  <a:pt x="1420444" y="1514247"/>
                  <a:pt x="1425778" y="1514247"/>
                </a:cubicBezTo>
                <a:cubicBezTo>
                  <a:pt x="1431112" y="1514247"/>
                  <a:pt x="1435608" y="1512685"/>
                  <a:pt x="1439266" y="1509560"/>
                </a:cubicBezTo>
                <a:cubicBezTo>
                  <a:pt x="1442923" y="1506436"/>
                  <a:pt x="1444752" y="1501826"/>
                  <a:pt x="1444752" y="1495730"/>
                </a:cubicBezTo>
                <a:cubicBezTo>
                  <a:pt x="1444752" y="1489634"/>
                  <a:pt x="1442923" y="1485024"/>
                  <a:pt x="1439266" y="1481900"/>
                </a:cubicBezTo>
                <a:cubicBezTo>
                  <a:pt x="1435608" y="1478776"/>
                  <a:pt x="1431112" y="1477214"/>
                  <a:pt x="1425778" y="1477214"/>
                </a:cubicBezTo>
                <a:close/>
                <a:moveTo>
                  <a:pt x="3460699" y="1475156"/>
                </a:moveTo>
                <a:lnTo>
                  <a:pt x="3470986" y="1475156"/>
                </a:lnTo>
                <a:cubicBezTo>
                  <a:pt x="3470986" y="1480185"/>
                  <a:pt x="3470262" y="1485253"/>
                  <a:pt x="3468814" y="1490358"/>
                </a:cubicBezTo>
                <a:cubicBezTo>
                  <a:pt x="3467366" y="1495463"/>
                  <a:pt x="3465537" y="1500378"/>
                  <a:pt x="3463328" y="1505103"/>
                </a:cubicBezTo>
                <a:cubicBezTo>
                  <a:pt x="3461118" y="1509827"/>
                  <a:pt x="3458642" y="1514361"/>
                  <a:pt x="3455898" y="1518705"/>
                </a:cubicBezTo>
                <a:cubicBezTo>
                  <a:pt x="3453155" y="1523048"/>
                  <a:pt x="3450488" y="1526896"/>
                  <a:pt x="3447897" y="1530249"/>
                </a:cubicBezTo>
                <a:lnTo>
                  <a:pt x="3438982" y="1530249"/>
                </a:lnTo>
                <a:cubicBezTo>
                  <a:pt x="3445688" y="1520495"/>
                  <a:pt x="3450983" y="1510932"/>
                  <a:pt x="3454870" y="1501559"/>
                </a:cubicBezTo>
                <a:cubicBezTo>
                  <a:pt x="3458756" y="1492187"/>
                  <a:pt x="3460699" y="1483386"/>
                  <a:pt x="3460699" y="1475156"/>
                </a:cubicBezTo>
                <a:close/>
                <a:moveTo>
                  <a:pt x="1425778" y="1470127"/>
                </a:moveTo>
                <a:cubicBezTo>
                  <a:pt x="1433093" y="1470127"/>
                  <a:pt x="1439418" y="1472261"/>
                  <a:pt x="1444752" y="1476528"/>
                </a:cubicBezTo>
                <a:cubicBezTo>
                  <a:pt x="1450086" y="1480795"/>
                  <a:pt x="1452753" y="1487196"/>
                  <a:pt x="1452753" y="1495730"/>
                </a:cubicBezTo>
                <a:cubicBezTo>
                  <a:pt x="1452753" y="1499997"/>
                  <a:pt x="1452029" y="1503731"/>
                  <a:pt x="1450581" y="1506932"/>
                </a:cubicBezTo>
                <a:cubicBezTo>
                  <a:pt x="1449133" y="1510132"/>
                  <a:pt x="1447152" y="1512799"/>
                  <a:pt x="1444638" y="1514933"/>
                </a:cubicBezTo>
                <a:cubicBezTo>
                  <a:pt x="1442123" y="1517066"/>
                  <a:pt x="1439266" y="1518666"/>
                  <a:pt x="1436065" y="1519733"/>
                </a:cubicBezTo>
                <a:cubicBezTo>
                  <a:pt x="1432865" y="1520800"/>
                  <a:pt x="1429436" y="1521333"/>
                  <a:pt x="1425778" y="1521333"/>
                </a:cubicBezTo>
                <a:cubicBezTo>
                  <a:pt x="1418463" y="1521333"/>
                  <a:pt x="1412138" y="1519200"/>
                  <a:pt x="1406804" y="1514933"/>
                </a:cubicBezTo>
                <a:cubicBezTo>
                  <a:pt x="1401470" y="1510665"/>
                  <a:pt x="1398803" y="1504265"/>
                  <a:pt x="1398803" y="1495730"/>
                </a:cubicBezTo>
                <a:cubicBezTo>
                  <a:pt x="1398803" y="1487196"/>
                  <a:pt x="1401470" y="1480795"/>
                  <a:pt x="1406804" y="1476528"/>
                </a:cubicBezTo>
                <a:cubicBezTo>
                  <a:pt x="1412138" y="1472261"/>
                  <a:pt x="1418463" y="1470127"/>
                  <a:pt x="1425778" y="1470127"/>
                </a:cubicBezTo>
                <a:close/>
                <a:moveTo>
                  <a:pt x="1045388" y="1447953"/>
                </a:moveTo>
                <a:lnTo>
                  <a:pt x="1045388" y="1502817"/>
                </a:lnTo>
                <a:lnTo>
                  <a:pt x="1083793" y="1502817"/>
                </a:lnTo>
                <a:lnTo>
                  <a:pt x="1083793" y="1447953"/>
                </a:lnTo>
                <a:close/>
                <a:moveTo>
                  <a:pt x="1001268" y="1447953"/>
                </a:moveTo>
                <a:lnTo>
                  <a:pt x="1001268" y="1502817"/>
                </a:lnTo>
                <a:lnTo>
                  <a:pt x="1038073" y="1502817"/>
                </a:lnTo>
                <a:lnTo>
                  <a:pt x="1038073" y="1447953"/>
                </a:lnTo>
                <a:close/>
                <a:moveTo>
                  <a:pt x="955548" y="1447953"/>
                </a:moveTo>
                <a:lnTo>
                  <a:pt x="955548" y="1502817"/>
                </a:lnTo>
                <a:lnTo>
                  <a:pt x="993953" y="1502817"/>
                </a:lnTo>
                <a:lnTo>
                  <a:pt x="993953" y="1447953"/>
                </a:lnTo>
                <a:close/>
                <a:moveTo>
                  <a:pt x="947776" y="1440409"/>
                </a:moveTo>
                <a:lnTo>
                  <a:pt x="1091337" y="1440409"/>
                </a:lnTo>
                <a:lnTo>
                  <a:pt x="1091337" y="1502817"/>
                </a:lnTo>
                <a:lnTo>
                  <a:pt x="1122655" y="1502817"/>
                </a:lnTo>
                <a:lnTo>
                  <a:pt x="1122655" y="1510361"/>
                </a:lnTo>
                <a:lnTo>
                  <a:pt x="916915" y="1510361"/>
                </a:lnTo>
                <a:lnTo>
                  <a:pt x="916915" y="1502817"/>
                </a:lnTo>
                <a:lnTo>
                  <a:pt x="947776" y="1502817"/>
                </a:lnTo>
                <a:close/>
                <a:moveTo>
                  <a:pt x="1280389" y="1440180"/>
                </a:moveTo>
                <a:lnTo>
                  <a:pt x="1287704" y="1440638"/>
                </a:lnTo>
                <a:lnTo>
                  <a:pt x="1287704" y="1489787"/>
                </a:lnTo>
                <a:cubicBezTo>
                  <a:pt x="1287704" y="1493139"/>
                  <a:pt x="1287932" y="1495768"/>
                  <a:pt x="1288390" y="1497673"/>
                </a:cubicBezTo>
                <a:cubicBezTo>
                  <a:pt x="1288847" y="1499578"/>
                  <a:pt x="1289723" y="1501102"/>
                  <a:pt x="1291018" y="1502245"/>
                </a:cubicBezTo>
                <a:cubicBezTo>
                  <a:pt x="1292314" y="1503388"/>
                  <a:pt x="1294028" y="1504188"/>
                  <a:pt x="1296162" y="1504646"/>
                </a:cubicBezTo>
                <a:cubicBezTo>
                  <a:pt x="1298296" y="1505103"/>
                  <a:pt x="1301115" y="1505484"/>
                  <a:pt x="1304620" y="1505789"/>
                </a:cubicBezTo>
                <a:cubicBezTo>
                  <a:pt x="1306754" y="1506093"/>
                  <a:pt x="1309268" y="1506246"/>
                  <a:pt x="1312164" y="1506246"/>
                </a:cubicBezTo>
                <a:cubicBezTo>
                  <a:pt x="1315059" y="1506246"/>
                  <a:pt x="1317574" y="1506093"/>
                  <a:pt x="1319708" y="1505789"/>
                </a:cubicBezTo>
                <a:cubicBezTo>
                  <a:pt x="1323518" y="1505331"/>
                  <a:pt x="1326528" y="1504912"/>
                  <a:pt x="1328737" y="1504531"/>
                </a:cubicBezTo>
                <a:cubicBezTo>
                  <a:pt x="1330947" y="1504150"/>
                  <a:pt x="1332700" y="1503426"/>
                  <a:pt x="1333995" y="1502360"/>
                </a:cubicBezTo>
                <a:cubicBezTo>
                  <a:pt x="1335290" y="1501293"/>
                  <a:pt x="1336205" y="1499845"/>
                  <a:pt x="1336738" y="1498016"/>
                </a:cubicBezTo>
                <a:cubicBezTo>
                  <a:pt x="1337272" y="1496187"/>
                  <a:pt x="1337767" y="1493673"/>
                  <a:pt x="1338224" y="1490472"/>
                </a:cubicBezTo>
                <a:cubicBezTo>
                  <a:pt x="1338377" y="1488644"/>
                  <a:pt x="1338605" y="1486510"/>
                  <a:pt x="1338910" y="1484072"/>
                </a:cubicBezTo>
                <a:cubicBezTo>
                  <a:pt x="1339215" y="1481633"/>
                  <a:pt x="1339443" y="1479119"/>
                  <a:pt x="1339596" y="1476528"/>
                </a:cubicBezTo>
                <a:cubicBezTo>
                  <a:pt x="1339748" y="1473937"/>
                  <a:pt x="1339901" y="1471499"/>
                  <a:pt x="1340053" y="1469213"/>
                </a:cubicBezTo>
                <a:cubicBezTo>
                  <a:pt x="1340206" y="1466927"/>
                  <a:pt x="1340282" y="1465098"/>
                  <a:pt x="1340282" y="1463726"/>
                </a:cubicBezTo>
                <a:lnTo>
                  <a:pt x="1347597" y="1466012"/>
                </a:lnTo>
                <a:cubicBezTo>
                  <a:pt x="1347597" y="1467536"/>
                  <a:pt x="1347521" y="1469441"/>
                  <a:pt x="1347368" y="1471727"/>
                </a:cubicBezTo>
                <a:cubicBezTo>
                  <a:pt x="1347216" y="1474013"/>
                  <a:pt x="1347025" y="1476375"/>
                  <a:pt x="1346797" y="1478814"/>
                </a:cubicBezTo>
                <a:cubicBezTo>
                  <a:pt x="1346568" y="1481252"/>
                  <a:pt x="1346302" y="1483691"/>
                  <a:pt x="1345997" y="1486129"/>
                </a:cubicBezTo>
                <a:cubicBezTo>
                  <a:pt x="1345692" y="1488567"/>
                  <a:pt x="1345463" y="1490701"/>
                  <a:pt x="1345311" y="1492530"/>
                </a:cubicBezTo>
                <a:cubicBezTo>
                  <a:pt x="1344854" y="1496797"/>
                  <a:pt x="1344206" y="1500226"/>
                  <a:pt x="1343368" y="1502817"/>
                </a:cubicBezTo>
                <a:cubicBezTo>
                  <a:pt x="1342530" y="1505408"/>
                  <a:pt x="1341234" y="1507427"/>
                  <a:pt x="1339482" y="1508875"/>
                </a:cubicBezTo>
                <a:cubicBezTo>
                  <a:pt x="1337729" y="1510322"/>
                  <a:pt x="1335329" y="1511389"/>
                  <a:pt x="1332281" y="1512075"/>
                </a:cubicBezTo>
                <a:cubicBezTo>
                  <a:pt x="1329232" y="1512761"/>
                  <a:pt x="1325346" y="1513332"/>
                  <a:pt x="1320622" y="1513790"/>
                </a:cubicBezTo>
                <a:cubicBezTo>
                  <a:pt x="1318031" y="1514094"/>
                  <a:pt x="1315021" y="1514247"/>
                  <a:pt x="1311592" y="1514247"/>
                </a:cubicBezTo>
                <a:cubicBezTo>
                  <a:pt x="1308163" y="1514247"/>
                  <a:pt x="1305154" y="1514094"/>
                  <a:pt x="1302563" y="1513790"/>
                </a:cubicBezTo>
                <a:cubicBezTo>
                  <a:pt x="1298296" y="1513485"/>
                  <a:pt x="1294752" y="1512951"/>
                  <a:pt x="1291933" y="1512189"/>
                </a:cubicBezTo>
                <a:cubicBezTo>
                  <a:pt x="1289114" y="1511427"/>
                  <a:pt x="1286827" y="1510246"/>
                  <a:pt x="1285075" y="1508646"/>
                </a:cubicBezTo>
                <a:cubicBezTo>
                  <a:pt x="1283322" y="1507046"/>
                  <a:pt x="1282103" y="1504912"/>
                  <a:pt x="1281417" y="1502245"/>
                </a:cubicBezTo>
                <a:cubicBezTo>
                  <a:pt x="1280731" y="1499578"/>
                  <a:pt x="1280389" y="1496111"/>
                  <a:pt x="1280389" y="1491844"/>
                </a:cubicBezTo>
                <a:close/>
                <a:moveTo>
                  <a:pt x="4132402" y="1439723"/>
                </a:moveTo>
                <a:lnTo>
                  <a:pt x="4132402" y="1465326"/>
                </a:lnTo>
                <a:lnTo>
                  <a:pt x="4250360" y="1465326"/>
                </a:lnTo>
                <a:lnTo>
                  <a:pt x="4250360" y="1439723"/>
                </a:lnTo>
                <a:close/>
                <a:moveTo>
                  <a:pt x="109042" y="1434008"/>
                </a:moveTo>
                <a:lnTo>
                  <a:pt x="109042" y="1495959"/>
                </a:lnTo>
                <a:lnTo>
                  <a:pt x="175793" y="1495959"/>
                </a:lnTo>
                <a:lnTo>
                  <a:pt x="175793" y="1434008"/>
                </a:lnTo>
                <a:close/>
                <a:moveTo>
                  <a:pt x="34519" y="1434008"/>
                </a:moveTo>
                <a:lnTo>
                  <a:pt x="34519" y="1495959"/>
                </a:lnTo>
                <a:lnTo>
                  <a:pt x="101498" y="1495959"/>
                </a:lnTo>
                <a:lnTo>
                  <a:pt x="101498" y="1434008"/>
                </a:lnTo>
                <a:close/>
                <a:moveTo>
                  <a:pt x="4125087" y="1433322"/>
                </a:moveTo>
                <a:lnTo>
                  <a:pt x="4257446" y="1433322"/>
                </a:lnTo>
                <a:lnTo>
                  <a:pt x="4257446" y="1471727"/>
                </a:lnTo>
                <a:lnTo>
                  <a:pt x="4198239" y="1471727"/>
                </a:lnTo>
                <a:lnTo>
                  <a:pt x="4198239" y="1494587"/>
                </a:lnTo>
                <a:cubicBezTo>
                  <a:pt x="4198239" y="1498702"/>
                  <a:pt x="4197858" y="1502093"/>
                  <a:pt x="4197096" y="1504760"/>
                </a:cubicBezTo>
                <a:cubicBezTo>
                  <a:pt x="4196334" y="1507427"/>
                  <a:pt x="4195000" y="1509522"/>
                  <a:pt x="4193095" y="1511046"/>
                </a:cubicBezTo>
                <a:cubicBezTo>
                  <a:pt x="4191190" y="1512570"/>
                  <a:pt x="4188638" y="1513675"/>
                  <a:pt x="4185437" y="1514361"/>
                </a:cubicBezTo>
                <a:cubicBezTo>
                  <a:pt x="4182237" y="1515047"/>
                  <a:pt x="4178198" y="1515542"/>
                  <a:pt x="4173321" y="1515847"/>
                </a:cubicBezTo>
                <a:lnTo>
                  <a:pt x="4157548" y="1516990"/>
                </a:lnTo>
                <a:lnTo>
                  <a:pt x="4155033" y="1509446"/>
                </a:lnTo>
                <a:lnTo>
                  <a:pt x="4171493" y="1508532"/>
                </a:lnTo>
                <a:cubicBezTo>
                  <a:pt x="4175607" y="1508227"/>
                  <a:pt x="4178884" y="1507808"/>
                  <a:pt x="4181322" y="1507275"/>
                </a:cubicBezTo>
                <a:cubicBezTo>
                  <a:pt x="4183761" y="1506741"/>
                  <a:pt x="4185628" y="1505903"/>
                  <a:pt x="4186923" y="1504760"/>
                </a:cubicBezTo>
                <a:cubicBezTo>
                  <a:pt x="4188219" y="1503617"/>
                  <a:pt x="4189095" y="1502093"/>
                  <a:pt x="4189552" y="1500188"/>
                </a:cubicBezTo>
                <a:cubicBezTo>
                  <a:pt x="4190009" y="1498283"/>
                  <a:pt x="4190238" y="1495730"/>
                  <a:pt x="4190238" y="1492530"/>
                </a:cubicBezTo>
                <a:lnTo>
                  <a:pt x="4190238" y="1471727"/>
                </a:lnTo>
                <a:lnTo>
                  <a:pt x="4125087" y="1471727"/>
                </a:lnTo>
                <a:close/>
                <a:moveTo>
                  <a:pt x="798957" y="1406805"/>
                </a:moveTo>
                <a:cubicBezTo>
                  <a:pt x="801091" y="1408938"/>
                  <a:pt x="803834" y="1411834"/>
                  <a:pt x="807187" y="1415492"/>
                </a:cubicBezTo>
                <a:cubicBezTo>
                  <a:pt x="810540" y="1419149"/>
                  <a:pt x="813969" y="1423035"/>
                  <a:pt x="817474" y="1427150"/>
                </a:cubicBezTo>
                <a:cubicBezTo>
                  <a:pt x="820979" y="1431265"/>
                  <a:pt x="824255" y="1435227"/>
                  <a:pt x="827303" y="1439037"/>
                </a:cubicBezTo>
                <a:cubicBezTo>
                  <a:pt x="830352" y="1442847"/>
                  <a:pt x="832637" y="1445895"/>
                  <a:pt x="834161" y="1448181"/>
                </a:cubicBezTo>
                <a:lnTo>
                  <a:pt x="828218" y="1453668"/>
                </a:lnTo>
                <a:cubicBezTo>
                  <a:pt x="826846" y="1451382"/>
                  <a:pt x="824674" y="1448334"/>
                  <a:pt x="821703" y="1444524"/>
                </a:cubicBezTo>
                <a:cubicBezTo>
                  <a:pt x="818731" y="1440714"/>
                  <a:pt x="815492" y="1436751"/>
                  <a:pt x="811987" y="1432637"/>
                </a:cubicBezTo>
                <a:cubicBezTo>
                  <a:pt x="808482" y="1428522"/>
                  <a:pt x="805015" y="1424597"/>
                  <a:pt x="801586" y="1420864"/>
                </a:cubicBezTo>
                <a:cubicBezTo>
                  <a:pt x="798157" y="1417130"/>
                  <a:pt x="795376" y="1414272"/>
                  <a:pt x="793242" y="1412291"/>
                </a:cubicBezTo>
                <a:close/>
                <a:moveTo>
                  <a:pt x="3729761" y="1399718"/>
                </a:moveTo>
                <a:lnTo>
                  <a:pt x="3729761" y="1449553"/>
                </a:lnTo>
                <a:lnTo>
                  <a:pt x="3818686" y="1449553"/>
                </a:lnTo>
                <a:lnTo>
                  <a:pt x="3818686" y="1399718"/>
                </a:lnTo>
                <a:close/>
                <a:moveTo>
                  <a:pt x="3912946" y="1396746"/>
                </a:moveTo>
                <a:cubicBezTo>
                  <a:pt x="3914470" y="1398575"/>
                  <a:pt x="3916299" y="1400785"/>
                  <a:pt x="3918432" y="1403376"/>
                </a:cubicBezTo>
                <a:cubicBezTo>
                  <a:pt x="3920566" y="1405967"/>
                  <a:pt x="3922776" y="1408710"/>
                  <a:pt x="3925062" y="1411605"/>
                </a:cubicBezTo>
                <a:cubicBezTo>
                  <a:pt x="3927348" y="1414501"/>
                  <a:pt x="3929482" y="1417282"/>
                  <a:pt x="3931463" y="1419949"/>
                </a:cubicBezTo>
                <a:cubicBezTo>
                  <a:pt x="3933444" y="1422616"/>
                  <a:pt x="3935120" y="1424940"/>
                  <a:pt x="3936492" y="1426922"/>
                </a:cubicBezTo>
                <a:lnTo>
                  <a:pt x="3931234" y="1431722"/>
                </a:lnTo>
                <a:cubicBezTo>
                  <a:pt x="3930015" y="1429741"/>
                  <a:pt x="3928414" y="1427417"/>
                  <a:pt x="3926433" y="1424750"/>
                </a:cubicBezTo>
                <a:cubicBezTo>
                  <a:pt x="3924452" y="1422083"/>
                  <a:pt x="3922356" y="1419302"/>
                  <a:pt x="3920147" y="1416406"/>
                </a:cubicBezTo>
                <a:cubicBezTo>
                  <a:pt x="3917937" y="1413510"/>
                  <a:pt x="3915727" y="1410729"/>
                  <a:pt x="3913517" y="1408062"/>
                </a:cubicBezTo>
                <a:cubicBezTo>
                  <a:pt x="3911308" y="1405395"/>
                  <a:pt x="3909365" y="1403147"/>
                  <a:pt x="3907688" y="1401318"/>
                </a:cubicBezTo>
                <a:close/>
                <a:moveTo>
                  <a:pt x="3055772" y="1396061"/>
                </a:moveTo>
                <a:lnTo>
                  <a:pt x="3127781" y="1396061"/>
                </a:lnTo>
                <a:lnTo>
                  <a:pt x="3127781" y="1493444"/>
                </a:lnTo>
                <a:cubicBezTo>
                  <a:pt x="3127781" y="1496187"/>
                  <a:pt x="3127933" y="1498397"/>
                  <a:pt x="3128238" y="1500074"/>
                </a:cubicBezTo>
                <a:cubicBezTo>
                  <a:pt x="3128543" y="1501750"/>
                  <a:pt x="3129000" y="1503007"/>
                  <a:pt x="3129610" y="1503846"/>
                </a:cubicBezTo>
                <a:cubicBezTo>
                  <a:pt x="3130220" y="1504684"/>
                  <a:pt x="3131058" y="1505255"/>
                  <a:pt x="3132124" y="1505560"/>
                </a:cubicBezTo>
                <a:cubicBezTo>
                  <a:pt x="3133191" y="1505865"/>
                  <a:pt x="3134487" y="1506093"/>
                  <a:pt x="3136011" y="1506246"/>
                </a:cubicBezTo>
                <a:cubicBezTo>
                  <a:pt x="3138449" y="1506551"/>
                  <a:pt x="3140506" y="1506703"/>
                  <a:pt x="3142183" y="1506703"/>
                </a:cubicBezTo>
                <a:cubicBezTo>
                  <a:pt x="3143859" y="1506703"/>
                  <a:pt x="3146069" y="1506551"/>
                  <a:pt x="3148812" y="1506246"/>
                </a:cubicBezTo>
                <a:cubicBezTo>
                  <a:pt x="3150489" y="1506093"/>
                  <a:pt x="3151822" y="1505827"/>
                  <a:pt x="3152813" y="1505446"/>
                </a:cubicBezTo>
                <a:cubicBezTo>
                  <a:pt x="3153804" y="1505065"/>
                  <a:pt x="3154642" y="1504379"/>
                  <a:pt x="3155327" y="1503388"/>
                </a:cubicBezTo>
                <a:cubicBezTo>
                  <a:pt x="3156013" y="1502398"/>
                  <a:pt x="3156547" y="1501026"/>
                  <a:pt x="3156928" y="1499273"/>
                </a:cubicBezTo>
                <a:cubicBezTo>
                  <a:pt x="3157309" y="1497521"/>
                  <a:pt x="3157652" y="1495197"/>
                  <a:pt x="3157956" y="1492301"/>
                </a:cubicBezTo>
                <a:cubicBezTo>
                  <a:pt x="3158109" y="1490930"/>
                  <a:pt x="3158299" y="1488796"/>
                  <a:pt x="3158528" y="1485900"/>
                </a:cubicBezTo>
                <a:cubicBezTo>
                  <a:pt x="3158756" y="1483005"/>
                  <a:pt x="3158947" y="1480071"/>
                  <a:pt x="3159099" y="1477099"/>
                </a:cubicBezTo>
                <a:cubicBezTo>
                  <a:pt x="3159252" y="1474127"/>
                  <a:pt x="3159366" y="1471422"/>
                  <a:pt x="3159442" y="1468984"/>
                </a:cubicBezTo>
                <a:cubicBezTo>
                  <a:pt x="3159518" y="1466546"/>
                  <a:pt x="3159556" y="1465098"/>
                  <a:pt x="3159556" y="1464641"/>
                </a:cubicBezTo>
                <a:lnTo>
                  <a:pt x="3167100" y="1467384"/>
                </a:lnTo>
                <a:cubicBezTo>
                  <a:pt x="3167100" y="1467841"/>
                  <a:pt x="3167024" y="1469251"/>
                  <a:pt x="3166872" y="1471613"/>
                </a:cubicBezTo>
                <a:cubicBezTo>
                  <a:pt x="3166719" y="1473975"/>
                  <a:pt x="3166567" y="1476604"/>
                  <a:pt x="3166414" y="1479500"/>
                </a:cubicBezTo>
                <a:cubicBezTo>
                  <a:pt x="3166262" y="1482395"/>
                  <a:pt x="3166071" y="1485253"/>
                  <a:pt x="3165843" y="1488072"/>
                </a:cubicBezTo>
                <a:cubicBezTo>
                  <a:pt x="3165614" y="1490892"/>
                  <a:pt x="3165424" y="1492987"/>
                  <a:pt x="3165272" y="1494359"/>
                </a:cubicBezTo>
                <a:cubicBezTo>
                  <a:pt x="3164814" y="1498321"/>
                  <a:pt x="3164205" y="1501521"/>
                  <a:pt x="3163443" y="1503960"/>
                </a:cubicBezTo>
                <a:cubicBezTo>
                  <a:pt x="3162681" y="1506398"/>
                  <a:pt x="3161690" y="1508303"/>
                  <a:pt x="3160471" y="1509675"/>
                </a:cubicBezTo>
                <a:cubicBezTo>
                  <a:pt x="3159252" y="1511046"/>
                  <a:pt x="3157728" y="1512037"/>
                  <a:pt x="3155899" y="1512647"/>
                </a:cubicBezTo>
                <a:cubicBezTo>
                  <a:pt x="3154070" y="1513256"/>
                  <a:pt x="3151784" y="1513637"/>
                  <a:pt x="3149041" y="1513790"/>
                </a:cubicBezTo>
                <a:cubicBezTo>
                  <a:pt x="3145993" y="1514094"/>
                  <a:pt x="3143478" y="1514247"/>
                  <a:pt x="3141497" y="1514247"/>
                </a:cubicBezTo>
                <a:cubicBezTo>
                  <a:pt x="3139516" y="1514247"/>
                  <a:pt x="3137154" y="1514094"/>
                  <a:pt x="3134410" y="1513790"/>
                </a:cubicBezTo>
                <a:cubicBezTo>
                  <a:pt x="3132124" y="1513637"/>
                  <a:pt x="3130067" y="1513294"/>
                  <a:pt x="3128238" y="1512761"/>
                </a:cubicBezTo>
                <a:cubicBezTo>
                  <a:pt x="3126409" y="1512227"/>
                  <a:pt x="3124848" y="1511275"/>
                  <a:pt x="3123552" y="1509903"/>
                </a:cubicBezTo>
                <a:cubicBezTo>
                  <a:pt x="3122257" y="1508532"/>
                  <a:pt x="3121304" y="1506665"/>
                  <a:pt x="3120695" y="1504303"/>
                </a:cubicBezTo>
                <a:cubicBezTo>
                  <a:pt x="3120085" y="1501941"/>
                  <a:pt x="3119780" y="1498931"/>
                  <a:pt x="3119780" y="1495273"/>
                </a:cubicBezTo>
                <a:lnTo>
                  <a:pt x="3119780" y="1403833"/>
                </a:lnTo>
                <a:lnTo>
                  <a:pt x="3063545" y="1403833"/>
                </a:lnTo>
                <a:lnTo>
                  <a:pt x="3063545" y="1429893"/>
                </a:lnTo>
                <a:cubicBezTo>
                  <a:pt x="3063545" y="1442543"/>
                  <a:pt x="3063125" y="1453096"/>
                  <a:pt x="3062287" y="1461555"/>
                </a:cubicBezTo>
                <a:cubicBezTo>
                  <a:pt x="3061449" y="1470013"/>
                  <a:pt x="3059735" y="1477442"/>
                  <a:pt x="3057144" y="1483843"/>
                </a:cubicBezTo>
                <a:cubicBezTo>
                  <a:pt x="3054553" y="1490244"/>
                  <a:pt x="3050857" y="1496187"/>
                  <a:pt x="3046056" y="1501674"/>
                </a:cubicBezTo>
                <a:cubicBezTo>
                  <a:pt x="3041256" y="1507160"/>
                  <a:pt x="3034893" y="1513332"/>
                  <a:pt x="3026968" y="1520190"/>
                </a:cubicBezTo>
                <a:lnTo>
                  <a:pt x="3020796" y="1514704"/>
                </a:lnTo>
                <a:cubicBezTo>
                  <a:pt x="3028569" y="1508151"/>
                  <a:pt x="3034779" y="1502283"/>
                  <a:pt x="3039427" y="1497102"/>
                </a:cubicBezTo>
                <a:cubicBezTo>
                  <a:pt x="3044075" y="1491920"/>
                  <a:pt x="3047581" y="1486319"/>
                  <a:pt x="3049943" y="1480300"/>
                </a:cubicBezTo>
                <a:cubicBezTo>
                  <a:pt x="3052305" y="1474280"/>
                  <a:pt x="3053867" y="1467231"/>
                  <a:pt x="3054629" y="1459154"/>
                </a:cubicBezTo>
                <a:cubicBezTo>
                  <a:pt x="3055391" y="1451077"/>
                  <a:pt x="3055772" y="1440714"/>
                  <a:pt x="3055772" y="1428065"/>
                </a:cubicBezTo>
                <a:close/>
                <a:moveTo>
                  <a:pt x="3273704" y="1390803"/>
                </a:moveTo>
                <a:lnTo>
                  <a:pt x="3273704" y="1446353"/>
                </a:lnTo>
                <a:lnTo>
                  <a:pt x="3355772" y="1446353"/>
                </a:lnTo>
                <a:lnTo>
                  <a:pt x="3355772" y="1390803"/>
                </a:lnTo>
                <a:close/>
                <a:moveTo>
                  <a:pt x="4191610" y="1390574"/>
                </a:moveTo>
                <a:cubicBezTo>
                  <a:pt x="4192829" y="1393622"/>
                  <a:pt x="4193895" y="1396442"/>
                  <a:pt x="4194810" y="1399032"/>
                </a:cubicBezTo>
                <a:cubicBezTo>
                  <a:pt x="4195724" y="1401623"/>
                  <a:pt x="4196791" y="1404671"/>
                  <a:pt x="4198010" y="1408176"/>
                </a:cubicBezTo>
                <a:lnTo>
                  <a:pt x="4288993" y="1408176"/>
                </a:lnTo>
                <a:lnTo>
                  <a:pt x="4288993" y="1415034"/>
                </a:lnTo>
                <a:lnTo>
                  <a:pt x="4093540" y="1415034"/>
                </a:lnTo>
                <a:lnTo>
                  <a:pt x="4093540" y="1408176"/>
                </a:lnTo>
                <a:lnTo>
                  <a:pt x="4190695" y="1408176"/>
                </a:lnTo>
                <a:cubicBezTo>
                  <a:pt x="4189628" y="1405128"/>
                  <a:pt x="4188675" y="1402347"/>
                  <a:pt x="4187837" y="1399833"/>
                </a:cubicBezTo>
                <a:cubicBezTo>
                  <a:pt x="4186999" y="1397318"/>
                  <a:pt x="4185971" y="1394537"/>
                  <a:pt x="4184751" y="1391489"/>
                </a:cubicBezTo>
                <a:close/>
                <a:moveTo>
                  <a:pt x="3952494" y="1389888"/>
                </a:moveTo>
                <a:lnTo>
                  <a:pt x="3952494" y="1457554"/>
                </a:lnTo>
                <a:lnTo>
                  <a:pt x="3992956" y="1457554"/>
                </a:lnTo>
                <a:lnTo>
                  <a:pt x="3992956" y="1389888"/>
                </a:lnTo>
                <a:close/>
                <a:moveTo>
                  <a:pt x="3945179" y="1382802"/>
                </a:moveTo>
                <a:lnTo>
                  <a:pt x="4000271" y="1382802"/>
                </a:lnTo>
                <a:lnTo>
                  <a:pt x="4000271" y="1464641"/>
                </a:lnTo>
                <a:lnTo>
                  <a:pt x="3945179" y="1464641"/>
                </a:lnTo>
                <a:close/>
                <a:moveTo>
                  <a:pt x="265176" y="1374115"/>
                </a:moveTo>
                <a:cubicBezTo>
                  <a:pt x="263499" y="1387526"/>
                  <a:pt x="261595" y="1400442"/>
                  <a:pt x="259461" y="1412863"/>
                </a:cubicBezTo>
                <a:cubicBezTo>
                  <a:pt x="257327" y="1425283"/>
                  <a:pt x="255041" y="1436294"/>
                  <a:pt x="252603" y="1445895"/>
                </a:cubicBezTo>
                <a:cubicBezTo>
                  <a:pt x="255346" y="1448334"/>
                  <a:pt x="258547" y="1451191"/>
                  <a:pt x="262204" y="1454468"/>
                </a:cubicBezTo>
                <a:cubicBezTo>
                  <a:pt x="265862" y="1457744"/>
                  <a:pt x="269748" y="1461288"/>
                  <a:pt x="273863" y="1465098"/>
                </a:cubicBezTo>
                <a:cubicBezTo>
                  <a:pt x="276911" y="1459764"/>
                  <a:pt x="279540" y="1454125"/>
                  <a:pt x="281750" y="1448181"/>
                </a:cubicBezTo>
                <a:cubicBezTo>
                  <a:pt x="283959" y="1442238"/>
                  <a:pt x="285902" y="1435608"/>
                  <a:pt x="287579" y="1428293"/>
                </a:cubicBezTo>
                <a:cubicBezTo>
                  <a:pt x="289255" y="1420978"/>
                  <a:pt x="290703" y="1412901"/>
                  <a:pt x="291922" y="1404062"/>
                </a:cubicBezTo>
                <a:cubicBezTo>
                  <a:pt x="293142" y="1395222"/>
                  <a:pt x="294284" y="1385240"/>
                  <a:pt x="295351" y="1374115"/>
                </a:cubicBezTo>
                <a:close/>
                <a:moveTo>
                  <a:pt x="2561539" y="1373201"/>
                </a:moveTo>
                <a:lnTo>
                  <a:pt x="2567940" y="1376858"/>
                </a:lnTo>
                <a:cubicBezTo>
                  <a:pt x="2565349" y="1382345"/>
                  <a:pt x="2562263" y="1388098"/>
                  <a:pt x="2558681" y="1394117"/>
                </a:cubicBezTo>
                <a:cubicBezTo>
                  <a:pt x="2555100" y="1400137"/>
                  <a:pt x="2551252" y="1406119"/>
                  <a:pt x="2547137" y="1412063"/>
                </a:cubicBezTo>
                <a:lnTo>
                  <a:pt x="2547137" y="1521333"/>
                </a:lnTo>
                <a:lnTo>
                  <a:pt x="2539593" y="1521333"/>
                </a:lnTo>
                <a:lnTo>
                  <a:pt x="2539593" y="1422578"/>
                </a:lnTo>
                <a:cubicBezTo>
                  <a:pt x="2534716" y="1429131"/>
                  <a:pt x="2529840" y="1435304"/>
                  <a:pt x="2524963" y="1441095"/>
                </a:cubicBezTo>
                <a:cubicBezTo>
                  <a:pt x="2520086" y="1446886"/>
                  <a:pt x="2515438" y="1451991"/>
                  <a:pt x="2511018" y="1456411"/>
                </a:cubicBezTo>
                <a:lnTo>
                  <a:pt x="2506675" y="1449324"/>
                </a:lnTo>
                <a:cubicBezTo>
                  <a:pt x="2511247" y="1444905"/>
                  <a:pt x="2516124" y="1439647"/>
                  <a:pt x="2521305" y="1433551"/>
                </a:cubicBezTo>
                <a:cubicBezTo>
                  <a:pt x="2526487" y="1427455"/>
                  <a:pt x="2531554" y="1420978"/>
                  <a:pt x="2536507" y="1414120"/>
                </a:cubicBezTo>
                <a:cubicBezTo>
                  <a:pt x="2541460" y="1407262"/>
                  <a:pt x="2546147" y="1400290"/>
                  <a:pt x="2550566" y="1393203"/>
                </a:cubicBezTo>
                <a:cubicBezTo>
                  <a:pt x="2554986" y="1386117"/>
                  <a:pt x="2558643" y="1379449"/>
                  <a:pt x="2561539" y="1373201"/>
                </a:cubicBezTo>
                <a:close/>
                <a:moveTo>
                  <a:pt x="1050189" y="1372058"/>
                </a:moveTo>
                <a:cubicBezTo>
                  <a:pt x="1052932" y="1374344"/>
                  <a:pt x="1056361" y="1377354"/>
                  <a:pt x="1060476" y="1381087"/>
                </a:cubicBezTo>
                <a:cubicBezTo>
                  <a:pt x="1064590" y="1384821"/>
                  <a:pt x="1068896" y="1388822"/>
                  <a:pt x="1073391" y="1393089"/>
                </a:cubicBezTo>
                <a:cubicBezTo>
                  <a:pt x="1077887" y="1397356"/>
                  <a:pt x="1082307" y="1401623"/>
                  <a:pt x="1086650" y="1405890"/>
                </a:cubicBezTo>
                <a:cubicBezTo>
                  <a:pt x="1090994" y="1410158"/>
                  <a:pt x="1094766" y="1413968"/>
                  <a:pt x="1097966" y="1417320"/>
                </a:cubicBezTo>
                <a:lnTo>
                  <a:pt x="1092479" y="1422578"/>
                </a:lnTo>
                <a:cubicBezTo>
                  <a:pt x="1089431" y="1419378"/>
                  <a:pt x="1085736" y="1415644"/>
                  <a:pt x="1081392" y="1411377"/>
                </a:cubicBezTo>
                <a:cubicBezTo>
                  <a:pt x="1077049" y="1407110"/>
                  <a:pt x="1072629" y="1402842"/>
                  <a:pt x="1068134" y="1398575"/>
                </a:cubicBezTo>
                <a:cubicBezTo>
                  <a:pt x="1063638" y="1394308"/>
                  <a:pt x="1059333" y="1390269"/>
                  <a:pt x="1055218" y="1386459"/>
                </a:cubicBezTo>
                <a:cubicBezTo>
                  <a:pt x="1051103" y="1382649"/>
                  <a:pt x="1047674" y="1379601"/>
                  <a:pt x="1044931" y="1377315"/>
                </a:cubicBezTo>
                <a:close/>
                <a:moveTo>
                  <a:pt x="109042" y="1365657"/>
                </a:moveTo>
                <a:lnTo>
                  <a:pt x="109042" y="1426236"/>
                </a:lnTo>
                <a:lnTo>
                  <a:pt x="175793" y="1426236"/>
                </a:lnTo>
                <a:lnTo>
                  <a:pt x="175793" y="1365657"/>
                </a:lnTo>
                <a:close/>
                <a:moveTo>
                  <a:pt x="34519" y="1365657"/>
                </a:moveTo>
                <a:lnTo>
                  <a:pt x="34519" y="1426236"/>
                </a:lnTo>
                <a:lnTo>
                  <a:pt x="101498" y="1426236"/>
                </a:lnTo>
                <a:lnTo>
                  <a:pt x="101498" y="1365657"/>
                </a:lnTo>
                <a:close/>
                <a:moveTo>
                  <a:pt x="4129202" y="1361999"/>
                </a:moveTo>
                <a:lnTo>
                  <a:pt x="4129202" y="1380973"/>
                </a:lnTo>
                <a:lnTo>
                  <a:pt x="4253331" y="1380973"/>
                </a:lnTo>
                <a:lnTo>
                  <a:pt x="4253331" y="1361999"/>
                </a:lnTo>
                <a:close/>
                <a:moveTo>
                  <a:pt x="2590800" y="1357656"/>
                </a:moveTo>
                <a:lnTo>
                  <a:pt x="2590800" y="1406119"/>
                </a:lnTo>
                <a:lnTo>
                  <a:pt x="2590800" y="1407033"/>
                </a:lnTo>
                <a:lnTo>
                  <a:pt x="2636063" y="1407033"/>
                </a:lnTo>
                <a:lnTo>
                  <a:pt x="2636063" y="1357656"/>
                </a:lnTo>
                <a:close/>
                <a:moveTo>
                  <a:pt x="1274445" y="1354455"/>
                </a:moveTo>
                <a:lnTo>
                  <a:pt x="1281989" y="1354913"/>
                </a:lnTo>
                <a:cubicBezTo>
                  <a:pt x="1281989" y="1357503"/>
                  <a:pt x="1281951" y="1361161"/>
                  <a:pt x="1281874" y="1365885"/>
                </a:cubicBezTo>
                <a:cubicBezTo>
                  <a:pt x="1281798" y="1370610"/>
                  <a:pt x="1281722" y="1375525"/>
                  <a:pt x="1281646" y="1380630"/>
                </a:cubicBezTo>
                <a:cubicBezTo>
                  <a:pt x="1281570" y="1385735"/>
                  <a:pt x="1281494" y="1390688"/>
                  <a:pt x="1281417" y="1395489"/>
                </a:cubicBezTo>
                <a:cubicBezTo>
                  <a:pt x="1281341" y="1400290"/>
                  <a:pt x="1281303" y="1403985"/>
                  <a:pt x="1281303" y="1406576"/>
                </a:cubicBezTo>
                <a:cubicBezTo>
                  <a:pt x="1280846" y="1420749"/>
                  <a:pt x="1279246" y="1433322"/>
                  <a:pt x="1276502" y="1444295"/>
                </a:cubicBezTo>
                <a:cubicBezTo>
                  <a:pt x="1273759" y="1455268"/>
                  <a:pt x="1269454" y="1465326"/>
                  <a:pt x="1263587" y="1474470"/>
                </a:cubicBezTo>
                <a:cubicBezTo>
                  <a:pt x="1257719" y="1483614"/>
                  <a:pt x="1250137" y="1492111"/>
                  <a:pt x="1240841" y="1499959"/>
                </a:cubicBezTo>
                <a:cubicBezTo>
                  <a:pt x="1231545" y="1507808"/>
                  <a:pt x="1220114" y="1515618"/>
                  <a:pt x="1206551" y="1523391"/>
                </a:cubicBezTo>
                <a:lnTo>
                  <a:pt x="1201979" y="1516533"/>
                </a:lnTo>
                <a:cubicBezTo>
                  <a:pt x="1215238" y="1509065"/>
                  <a:pt x="1226287" y="1501674"/>
                  <a:pt x="1235126" y="1494359"/>
                </a:cubicBezTo>
                <a:cubicBezTo>
                  <a:pt x="1243965" y="1487043"/>
                  <a:pt x="1251128" y="1479119"/>
                  <a:pt x="1256614" y="1470584"/>
                </a:cubicBezTo>
                <a:cubicBezTo>
                  <a:pt x="1262101" y="1462050"/>
                  <a:pt x="1266139" y="1452563"/>
                  <a:pt x="1268730" y="1442123"/>
                </a:cubicBezTo>
                <a:cubicBezTo>
                  <a:pt x="1271321" y="1431684"/>
                  <a:pt x="1272921" y="1419606"/>
                  <a:pt x="1273530" y="1405890"/>
                </a:cubicBezTo>
                <a:cubicBezTo>
                  <a:pt x="1273683" y="1403300"/>
                  <a:pt x="1273797" y="1399642"/>
                  <a:pt x="1273873" y="1394918"/>
                </a:cubicBezTo>
                <a:cubicBezTo>
                  <a:pt x="1273950" y="1390193"/>
                  <a:pt x="1274026" y="1385240"/>
                  <a:pt x="1274102" y="1380059"/>
                </a:cubicBezTo>
                <a:cubicBezTo>
                  <a:pt x="1274178" y="1374877"/>
                  <a:pt x="1274254" y="1369962"/>
                  <a:pt x="1274331" y="1365314"/>
                </a:cubicBezTo>
                <a:cubicBezTo>
                  <a:pt x="1274407" y="1360666"/>
                  <a:pt x="1274445" y="1357046"/>
                  <a:pt x="1274445" y="1354455"/>
                </a:cubicBezTo>
                <a:close/>
                <a:moveTo>
                  <a:pt x="3729761" y="1342568"/>
                </a:moveTo>
                <a:lnTo>
                  <a:pt x="3729761" y="1392174"/>
                </a:lnTo>
                <a:lnTo>
                  <a:pt x="3818686" y="1392174"/>
                </a:lnTo>
                <a:lnTo>
                  <a:pt x="3818686" y="1342568"/>
                </a:lnTo>
                <a:close/>
                <a:moveTo>
                  <a:pt x="4129202" y="1336396"/>
                </a:moveTo>
                <a:lnTo>
                  <a:pt x="4129202" y="1355370"/>
                </a:lnTo>
                <a:lnTo>
                  <a:pt x="4253331" y="1355370"/>
                </a:lnTo>
                <a:lnTo>
                  <a:pt x="4253331" y="1336396"/>
                </a:lnTo>
                <a:close/>
                <a:moveTo>
                  <a:pt x="3932605" y="1336396"/>
                </a:moveTo>
                <a:lnTo>
                  <a:pt x="4064279" y="1336396"/>
                </a:lnTo>
                <a:lnTo>
                  <a:pt x="4064279" y="1343940"/>
                </a:lnTo>
                <a:lnTo>
                  <a:pt x="4040276" y="1343940"/>
                </a:lnTo>
                <a:lnTo>
                  <a:pt x="4040276" y="1490701"/>
                </a:lnTo>
                <a:cubicBezTo>
                  <a:pt x="4040276" y="1495730"/>
                  <a:pt x="4039895" y="1499807"/>
                  <a:pt x="4039133" y="1502931"/>
                </a:cubicBezTo>
                <a:cubicBezTo>
                  <a:pt x="4038371" y="1506055"/>
                  <a:pt x="4036885" y="1508494"/>
                  <a:pt x="4034675" y="1510246"/>
                </a:cubicBezTo>
                <a:cubicBezTo>
                  <a:pt x="4032466" y="1511999"/>
                  <a:pt x="4029494" y="1513256"/>
                  <a:pt x="4025760" y="1514018"/>
                </a:cubicBezTo>
                <a:cubicBezTo>
                  <a:pt x="4022026" y="1514780"/>
                  <a:pt x="4017188" y="1515314"/>
                  <a:pt x="4011244" y="1515618"/>
                </a:cubicBezTo>
                <a:lnTo>
                  <a:pt x="3992041" y="1516761"/>
                </a:lnTo>
                <a:lnTo>
                  <a:pt x="3989984" y="1508989"/>
                </a:lnTo>
                <a:lnTo>
                  <a:pt x="4010101" y="1508075"/>
                </a:lnTo>
                <a:cubicBezTo>
                  <a:pt x="4014978" y="1507770"/>
                  <a:pt x="4018864" y="1507389"/>
                  <a:pt x="4021760" y="1506932"/>
                </a:cubicBezTo>
                <a:cubicBezTo>
                  <a:pt x="4024655" y="1506474"/>
                  <a:pt x="4026903" y="1505598"/>
                  <a:pt x="4028503" y="1504303"/>
                </a:cubicBezTo>
                <a:cubicBezTo>
                  <a:pt x="4030103" y="1503007"/>
                  <a:pt x="4031170" y="1501179"/>
                  <a:pt x="4031704" y="1498816"/>
                </a:cubicBezTo>
                <a:cubicBezTo>
                  <a:pt x="4032237" y="1496454"/>
                  <a:pt x="4032504" y="1493216"/>
                  <a:pt x="4032504" y="1489101"/>
                </a:cubicBezTo>
                <a:lnTo>
                  <a:pt x="4032504" y="1343940"/>
                </a:lnTo>
                <a:lnTo>
                  <a:pt x="3932605" y="1343940"/>
                </a:lnTo>
                <a:close/>
                <a:moveTo>
                  <a:pt x="2136495" y="1335939"/>
                </a:moveTo>
                <a:cubicBezTo>
                  <a:pt x="2136495" y="1337920"/>
                  <a:pt x="2136457" y="1340396"/>
                  <a:pt x="2136381" y="1343368"/>
                </a:cubicBezTo>
                <a:cubicBezTo>
                  <a:pt x="2136305" y="1346340"/>
                  <a:pt x="2136229" y="1349540"/>
                  <a:pt x="2136152" y="1352970"/>
                </a:cubicBezTo>
                <a:cubicBezTo>
                  <a:pt x="2136076" y="1356398"/>
                  <a:pt x="2136000" y="1359942"/>
                  <a:pt x="2135924" y="1363599"/>
                </a:cubicBezTo>
                <a:cubicBezTo>
                  <a:pt x="2135848" y="1367257"/>
                  <a:pt x="2135733" y="1370686"/>
                  <a:pt x="2135581" y="1373886"/>
                </a:cubicBezTo>
                <a:lnTo>
                  <a:pt x="2181987" y="1373886"/>
                </a:lnTo>
                <a:cubicBezTo>
                  <a:pt x="2181987" y="1370686"/>
                  <a:pt x="2182025" y="1367257"/>
                  <a:pt x="2182101" y="1363599"/>
                </a:cubicBezTo>
                <a:cubicBezTo>
                  <a:pt x="2182177" y="1359942"/>
                  <a:pt x="2182253" y="1356398"/>
                  <a:pt x="2182330" y="1352970"/>
                </a:cubicBezTo>
                <a:cubicBezTo>
                  <a:pt x="2182406" y="1349540"/>
                  <a:pt x="2182482" y="1346302"/>
                  <a:pt x="2182558" y="1343254"/>
                </a:cubicBezTo>
                <a:cubicBezTo>
                  <a:pt x="2182634" y="1340206"/>
                  <a:pt x="2182672" y="1337768"/>
                  <a:pt x="2182672" y="1335939"/>
                </a:cubicBezTo>
                <a:close/>
                <a:moveTo>
                  <a:pt x="3722446" y="1334567"/>
                </a:moveTo>
                <a:lnTo>
                  <a:pt x="3826459" y="1334567"/>
                </a:lnTo>
                <a:lnTo>
                  <a:pt x="3826459" y="1457325"/>
                </a:lnTo>
                <a:lnTo>
                  <a:pt x="3722446" y="1457325"/>
                </a:lnTo>
                <a:close/>
                <a:moveTo>
                  <a:pt x="1709928" y="1333424"/>
                </a:moveTo>
                <a:lnTo>
                  <a:pt x="1783309" y="1333424"/>
                </a:lnTo>
                <a:lnTo>
                  <a:pt x="1783309" y="1396975"/>
                </a:lnTo>
                <a:lnTo>
                  <a:pt x="1722044" y="1396975"/>
                </a:lnTo>
                <a:lnTo>
                  <a:pt x="1722044" y="1450467"/>
                </a:lnTo>
                <a:cubicBezTo>
                  <a:pt x="1722044" y="1454430"/>
                  <a:pt x="1722272" y="1457668"/>
                  <a:pt x="1722730" y="1460183"/>
                </a:cubicBezTo>
                <a:cubicBezTo>
                  <a:pt x="1723187" y="1462697"/>
                  <a:pt x="1724101" y="1464641"/>
                  <a:pt x="1725473" y="1466012"/>
                </a:cubicBezTo>
                <a:cubicBezTo>
                  <a:pt x="1726844" y="1467384"/>
                  <a:pt x="1728711" y="1468374"/>
                  <a:pt x="1731073" y="1468984"/>
                </a:cubicBezTo>
                <a:cubicBezTo>
                  <a:pt x="1733436" y="1469594"/>
                  <a:pt x="1736522" y="1469975"/>
                  <a:pt x="1740332" y="1470127"/>
                </a:cubicBezTo>
                <a:cubicBezTo>
                  <a:pt x="1748104" y="1470584"/>
                  <a:pt x="1755876" y="1470584"/>
                  <a:pt x="1763649" y="1470127"/>
                </a:cubicBezTo>
                <a:cubicBezTo>
                  <a:pt x="1768221" y="1469822"/>
                  <a:pt x="1771802" y="1469441"/>
                  <a:pt x="1774393" y="1468984"/>
                </a:cubicBezTo>
                <a:cubicBezTo>
                  <a:pt x="1776984" y="1468527"/>
                  <a:pt x="1778965" y="1467689"/>
                  <a:pt x="1780337" y="1466469"/>
                </a:cubicBezTo>
                <a:cubicBezTo>
                  <a:pt x="1781708" y="1465250"/>
                  <a:pt x="1782699" y="1463536"/>
                  <a:pt x="1783309" y="1461326"/>
                </a:cubicBezTo>
                <a:cubicBezTo>
                  <a:pt x="1783918" y="1459116"/>
                  <a:pt x="1784528" y="1456106"/>
                  <a:pt x="1785137" y="1452296"/>
                </a:cubicBezTo>
                <a:cubicBezTo>
                  <a:pt x="1785594" y="1449096"/>
                  <a:pt x="1785899" y="1445857"/>
                  <a:pt x="1786052" y="1442581"/>
                </a:cubicBezTo>
                <a:cubicBezTo>
                  <a:pt x="1786204" y="1439304"/>
                  <a:pt x="1786280" y="1435989"/>
                  <a:pt x="1786280" y="1432637"/>
                </a:cubicBezTo>
                <a:lnTo>
                  <a:pt x="1793595" y="1434694"/>
                </a:lnTo>
                <a:cubicBezTo>
                  <a:pt x="1793595" y="1437742"/>
                  <a:pt x="1793443" y="1440904"/>
                  <a:pt x="1793138" y="1444181"/>
                </a:cubicBezTo>
                <a:cubicBezTo>
                  <a:pt x="1792833" y="1447458"/>
                  <a:pt x="1792452" y="1450772"/>
                  <a:pt x="1791995" y="1454125"/>
                </a:cubicBezTo>
                <a:cubicBezTo>
                  <a:pt x="1791233" y="1459002"/>
                  <a:pt x="1790433" y="1462888"/>
                  <a:pt x="1789595" y="1465784"/>
                </a:cubicBezTo>
                <a:cubicBezTo>
                  <a:pt x="1788757" y="1468679"/>
                  <a:pt x="1787423" y="1470965"/>
                  <a:pt x="1785594" y="1472642"/>
                </a:cubicBezTo>
                <a:cubicBezTo>
                  <a:pt x="1783766" y="1474318"/>
                  <a:pt x="1781251" y="1475499"/>
                  <a:pt x="1778051" y="1476185"/>
                </a:cubicBezTo>
                <a:cubicBezTo>
                  <a:pt x="1774850" y="1476871"/>
                  <a:pt x="1770507" y="1477366"/>
                  <a:pt x="1765020" y="1477671"/>
                </a:cubicBezTo>
                <a:cubicBezTo>
                  <a:pt x="1756181" y="1478128"/>
                  <a:pt x="1747418" y="1478128"/>
                  <a:pt x="1738731" y="1477671"/>
                </a:cubicBezTo>
                <a:cubicBezTo>
                  <a:pt x="1734160" y="1477518"/>
                  <a:pt x="1730311" y="1477023"/>
                  <a:pt x="1727187" y="1476185"/>
                </a:cubicBezTo>
                <a:cubicBezTo>
                  <a:pt x="1724063" y="1475347"/>
                  <a:pt x="1721548" y="1473975"/>
                  <a:pt x="1719643" y="1472070"/>
                </a:cubicBezTo>
                <a:cubicBezTo>
                  <a:pt x="1717738" y="1470165"/>
                  <a:pt x="1716405" y="1467574"/>
                  <a:pt x="1715643" y="1464298"/>
                </a:cubicBezTo>
                <a:cubicBezTo>
                  <a:pt x="1714881" y="1461021"/>
                  <a:pt x="1714500" y="1456792"/>
                  <a:pt x="1714500" y="1451610"/>
                </a:cubicBezTo>
                <a:lnTo>
                  <a:pt x="1714500" y="1389431"/>
                </a:lnTo>
                <a:lnTo>
                  <a:pt x="1775765" y="1389431"/>
                </a:lnTo>
                <a:lnTo>
                  <a:pt x="1775765" y="1340968"/>
                </a:lnTo>
                <a:lnTo>
                  <a:pt x="1709928" y="1340968"/>
                </a:lnTo>
                <a:close/>
                <a:moveTo>
                  <a:pt x="3265932" y="1332281"/>
                </a:moveTo>
                <a:lnTo>
                  <a:pt x="3378631" y="1332281"/>
                </a:lnTo>
                <a:lnTo>
                  <a:pt x="3378631" y="1340282"/>
                </a:lnTo>
                <a:lnTo>
                  <a:pt x="3273704" y="1340282"/>
                </a:lnTo>
                <a:lnTo>
                  <a:pt x="3273704" y="1382802"/>
                </a:lnTo>
                <a:lnTo>
                  <a:pt x="3363544" y="1382802"/>
                </a:lnTo>
                <a:lnTo>
                  <a:pt x="3363544" y="1453896"/>
                </a:lnTo>
                <a:lnTo>
                  <a:pt x="3273704" y="1453896"/>
                </a:lnTo>
                <a:lnTo>
                  <a:pt x="3273704" y="1502131"/>
                </a:lnTo>
                <a:lnTo>
                  <a:pt x="3384347" y="1502131"/>
                </a:lnTo>
                <a:lnTo>
                  <a:pt x="3384347" y="1509903"/>
                </a:lnTo>
                <a:lnTo>
                  <a:pt x="3265932" y="1509903"/>
                </a:lnTo>
                <a:close/>
                <a:moveTo>
                  <a:pt x="4121886" y="1329995"/>
                </a:moveTo>
                <a:lnTo>
                  <a:pt x="4260647" y="1329995"/>
                </a:lnTo>
                <a:lnTo>
                  <a:pt x="4260647" y="1387602"/>
                </a:lnTo>
                <a:lnTo>
                  <a:pt x="4121886" y="1387602"/>
                </a:lnTo>
                <a:close/>
                <a:moveTo>
                  <a:pt x="1231468" y="1329767"/>
                </a:moveTo>
                <a:lnTo>
                  <a:pt x="1326566" y="1329767"/>
                </a:lnTo>
                <a:lnTo>
                  <a:pt x="1326566" y="1456640"/>
                </a:lnTo>
                <a:lnTo>
                  <a:pt x="1319022" y="1456640"/>
                </a:lnTo>
                <a:lnTo>
                  <a:pt x="1319022" y="1337768"/>
                </a:lnTo>
                <a:lnTo>
                  <a:pt x="1239012" y="1337768"/>
                </a:lnTo>
                <a:lnTo>
                  <a:pt x="1239012" y="1456411"/>
                </a:lnTo>
                <a:lnTo>
                  <a:pt x="1231468" y="1456411"/>
                </a:lnTo>
                <a:close/>
                <a:moveTo>
                  <a:pt x="2061972" y="1328395"/>
                </a:moveTo>
                <a:lnTo>
                  <a:pt x="2255596" y="1328395"/>
                </a:lnTo>
                <a:lnTo>
                  <a:pt x="2255596" y="1335939"/>
                </a:lnTo>
                <a:lnTo>
                  <a:pt x="2190216" y="1335939"/>
                </a:lnTo>
                <a:cubicBezTo>
                  <a:pt x="2190216" y="1337768"/>
                  <a:pt x="2190216" y="1340168"/>
                  <a:pt x="2190216" y="1343140"/>
                </a:cubicBezTo>
                <a:cubicBezTo>
                  <a:pt x="2190216" y="1346112"/>
                  <a:pt x="2190178" y="1349350"/>
                  <a:pt x="2190102" y="1352855"/>
                </a:cubicBezTo>
                <a:cubicBezTo>
                  <a:pt x="2190026" y="1356360"/>
                  <a:pt x="2189950" y="1359942"/>
                  <a:pt x="2189873" y="1363599"/>
                </a:cubicBezTo>
                <a:cubicBezTo>
                  <a:pt x="2189797" y="1367257"/>
                  <a:pt x="2189683" y="1370686"/>
                  <a:pt x="2189530" y="1373886"/>
                </a:cubicBezTo>
                <a:lnTo>
                  <a:pt x="2240966" y="1373886"/>
                </a:lnTo>
                <a:lnTo>
                  <a:pt x="2240966" y="1487729"/>
                </a:lnTo>
                <a:cubicBezTo>
                  <a:pt x="2240966" y="1492149"/>
                  <a:pt x="2240547" y="1495730"/>
                  <a:pt x="2239708" y="1498473"/>
                </a:cubicBezTo>
                <a:cubicBezTo>
                  <a:pt x="2238870" y="1501217"/>
                  <a:pt x="2237460" y="1503426"/>
                  <a:pt x="2235479" y="1505103"/>
                </a:cubicBezTo>
                <a:cubicBezTo>
                  <a:pt x="2233498" y="1506779"/>
                  <a:pt x="2230869" y="1507998"/>
                  <a:pt x="2227592" y="1508760"/>
                </a:cubicBezTo>
                <a:cubicBezTo>
                  <a:pt x="2224316" y="1509522"/>
                  <a:pt x="2220315" y="1510056"/>
                  <a:pt x="2215591" y="1510361"/>
                </a:cubicBezTo>
                <a:lnTo>
                  <a:pt x="2198903" y="1511504"/>
                </a:lnTo>
                <a:lnTo>
                  <a:pt x="2196617" y="1503960"/>
                </a:lnTo>
                <a:lnTo>
                  <a:pt x="2213991" y="1503045"/>
                </a:lnTo>
                <a:cubicBezTo>
                  <a:pt x="2218105" y="1502741"/>
                  <a:pt x="2221382" y="1502321"/>
                  <a:pt x="2223821" y="1501788"/>
                </a:cubicBezTo>
                <a:cubicBezTo>
                  <a:pt x="2226259" y="1501255"/>
                  <a:pt x="2228164" y="1500378"/>
                  <a:pt x="2229535" y="1499159"/>
                </a:cubicBezTo>
                <a:cubicBezTo>
                  <a:pt x="2230907" y="1497940"/>
                  <a:pt x="2231822" y="1496302"/>
                  <a:pt x="2232279" y="1494244"/>
                </a:cubicBezTo>
                <a:cubicBezTo>
                  <a:pt x="2232736" y="1492187"/>
                  <a:pt x="2232964" y="1489558"/>
                  <a:pt x="2232964" y="1486358"/>
                </a:cubicBezTo>
                <a:lnTo>
                  <a:pt x="2232964" y="1381430"/>
                </a:lnTo>
                <a:lnTo>
                  <a:pt x="2189302" y="1381430"/>
                </a:lnTo>
                <a:lnTo>
                  <a:pt x="2189302" y="1382802"/>
                </a:lnTo>
                <a:cubicBezTo>
                  <a:pt x="2188845" y="1393927"/>
                  <a:pt x="2187702" y="1404290"/>
                  <a:pt x="2185873" y="1413891"/>
                </a:cubicBezTo>
                <a:cubicBezTo>
                  <a:pt x="2188159" y="1416635"/>
                  <a:pt x="2190978" y="1420178"/>
                  <a:pt x="2194331" y="1424521"/>
                </a:cubicBezTo>
                <a:cubicBezTo>
                  <a:pt x="2197684" y="1428865"/>
                  <a:pt x="2201189" y="1433360"/>
                  <a:pt x="2204847" y="1438009"/>
                </a:cubicBezTo>
                <a:cubicBezTo>
                  <a:pt x="2208504" y="1442657"/>
                  <a:pt x="2212124" y="1447267"/>
                  <a:pt x="2215705" y="1451839"/>
                </a:cubicBezTo>
                <a:cubicBezTo>
                  <a:pt x="2219287" y="1456411"/>
                  <a:pt x="2222449" y="1460373"/>
                  <a:pt x="2225192" y="1463726"/>
                </a:cubicBezTo>
                <a:lnTo>
                  <a:pt x="2219477" y="1468755"/>
                </a:lnTo>
                <a:cubicBezTo>
                  <a:pt x="2217191" y="1465707"/>
                  <a:pt x="2214486" y="1462202"/>
                  <a:pt x="2211362" y="1458240"/>
                </a:cubicBezTo>
                <a:cubicBezTo>
                  <a:pt x="2208237" y="1454277"/>
                  <a:pt x="2205037" y="1450163"/>
                  <a:pt x="2201761" y="1445895"/>
                </a:cubicBezTo>
                <a:cubicBezTo>
                  <a:pt x="2198484" y="1441628"/>
                  <a:pt x="2195284" y="1437475"/>
                  <a:pt x="2192159" y="1433437"/>
                </a:cubicBezTo>
                <a:cubicBezTo>
                  <a:pt x="2189035" y="1429398"/>
                  <a:pt x="2186254" y="1425855"/>
                  <a:pt x="2183816" y="1422807"/>
                </a:cubicBezTo>
                <a:cubicBezTo>
                  <a:pt x="2180768" y="1434542"/>
                  <a:pt x="2176157" y="1445781"/>
                  <a:pt x="2169985" y="1456525"/>
                </a:cubicBezTo>
                <a:cubicBezTo>
                  <a:pt x="2163813" y="1467269"/>
                  <a:pt x="2155774" y="1478280"/>
                  <a:pt x="2145868" y="1489558"/>
                </a:cubicBezTo>
                <a:lnTo>
                  <a:pt x="2139696" y="1485215"/>
                </a:lnTo>
                <a:cubicBezTo>
                  <a:pt x="2147011" y="1476833"/>
                  <a:pt x="2153297" y="1468717"/>
                  <a:pt x="2158555" y="1460869"/>
                </a:cubicBezTo>
                <a:cubicBezTo>
                  <a:pt x="2163813" y="1453020"/>
                  <a:pt x="2168080" y="1445019"/>
                  <a:pt x="2171357" y="1436866"/>
                </a:cubicBezTo>
                <a:cubicBezTo>
                  <a:pt x="2174633" y="1428712"/>
                  <a:pt x="2177110" y="1420140"/>
                  <a:pt x="2178786" y="1411148"/>
                </a:cubicBezTo>
                <a:cubicBezTo>
                  <a:pt x="2180463" y="1402157"/>
                  <a:pt x="2181453" y="1392251"/>
                  <a:pt x="2181758" y="1381430"/>
                </a:cubicBezTo>
                <a:lnTo>
                  <a:pt x="2135352" y="1381430"/>
                </a:lnTo>
                <a:lnTo>
                  <a:pt x="2135352" y="1382573"/>
                </a:lnTo>
                <a:cubicBezTo>
                  <a:pt x="2135048" y="1387298"/>
                  <a:pt x="2134667" y="1391793"/>
                  <a:pt x="2134209" y="1396061"/>
                </a:cubicBezTo>
                <a:cubicBezTo>
                  <a:pt x="2133752" y="1400328"/>
                  <a:pt x="2133143" y="1404519"/>
                  <a:pt x="2132380" y="1408634"/>
                </a:cubicBezTo>
                <a:cubicBezTo>
                  <a:pt x="2134362" y="1411072"/>
                  <a:pt x="2136610" y="1413930"/>
                  <a:pt x="2139124" y="1417206"/>
                </a:cubicBezTo>
                <a:cubicBezTo>
                  <a:pt x="2141639" y="1420483"/>
                  <a:pt x="2144192" y="1423797"/>
                  <a:pt x="2146782" y="1427150"/>
                </a:cubicBezTo>
                <a:cubicBezTo>
                  <a:pt x="2149373" y="1430503"/>
                  <a:pt x="2151812" y="1433742"/>
                  <a:pt x="2154097" y="1436866"/>
                </a:cubicBezTo>
                <a:cubicBezTo>
                  <a:pt x="2156384" y="1439990"/>
                  <a:pt x="2158365" y="1442619"/>
                  <a:pt x="2160041" y="1444752"/>
                </a:cubicBezTo>
                <a:lnTo>
                  <a:pt x="2154326" y="1449553"/>
                </a:lnTo>
                <a:lnTo>
                  <a:pt x="2130323" y="1418006"/>
                </a:lnTo>
                <a:cubicBezTo>
                  <a:pt x="2127580" y="1429131"/>
                  <a:pt x="2123465" y="1439647"/>
                  <a:pt x="2117979" y="1449553"/>
                </a:cubicBezTo>
                <a:cubicBezTo>
                  <a:pt x="2112492" y="1459459"/>
                  <a:pt x="2105406" y="1469670"/>
                  <a:pt x="2096719" y="1480185"/>
                </a:cubicBezTo>
                <a:lnTo>
                  <a:pt x="2090775" y="1475385"/>
                </a:lnTo>
                <a:cubicBezTo>
                  <a:pt x="2097176" y="1467917"/>
                  <a:pt x="2102586" y="1460640"/>
                  <a:pt x="2107006" y="1453554"/>
                </a:cubicBezTo>
                <a:cubicBezTo>
                  <a:pt x="2111425" y="1446467"/>
                  <a:pt x="2115083" y="1439228"/>
                  <a:pt x="2117979" y="1431837"/>
                </a:cubicBezTo>
                <a:cubicBezTo>
                  <a:pt x="2120874" y="1424445"/>
                  <a:pt x="2123084" y="1416673"/>
                  <a:pt x="2124608" y="1408519"/>
                </a:cubicBezTo>
                <a:cubicBezTo>
                  <a:pt x="2126132" y="1400366"/>
                  <a:pt x="2127123" y="1391336"/>
                  <a:pt x="2127580" y="1381430"/>
                </a:cubicBezTo>
                <a:lnTo>
                  <a:pt x="2084832" y="1381430"/>
                </a:lnTo>
                <a:lnTo>
                  <a:pt x="2084832" y="1512418"/>
                </a:lnTo>
                <a:lnTo>
                  <a:pt x="2077288" y="1512418"/>
                </a:lnTo>
                <a:lnTo>
                  <a:pt x="2077288" y="1373886"/>
                </a:lnTo>
                <a:lnTo>
                  <a:pt x="2127809" y="1373886"/>
                </a:lnTo>
                <a:cubicBezTo>
                  <a:pt x="2127961" y="1370686"/>
                  <a:pt x="2128075" y="1367257"/>
                  <a:pt x="2128151" y="1363599"/>
                </a:cubicBezTo>
                <a:cubicBezTo>
                  <a:pt x="2128228" y="1359942"/>
                  <a:pt x="2128304" y="1356398"/>
                  <a:pt x="2128380" y="1352970"/>
                </a:cubicBezTo>
                <a:cubicBezTo>
                  <a:pt x="2128456" y="1349540"/>
                  <a:pt x="2128494" y="1346340"/>
                  <a:pt x="2128494" y="1343368"/>
                </a:cubicBezTo>
                <a:cubicBezTo>
                  <a:pt x="2128494" y="1340396"/>
                  <a:pt x="2128494" y="1337920"/>
                  <a:pt x="2128494" y="1335939"/>
                </a:cubicBezTo>
                <a:lnTo>
                  <a:pt x="2061972" y="1335939"/>
                </a:lnTo>
                <a:close/>
                <a:moveTo>
                  <a:pt x="942975" y="1327481"/>
                </a:moveTo>
                <a:lnTo>
                  <a:pt x="950519" y="1327938"/>
                </a:lnTo>
                <a:lnTo>
                  <a:pt x="950519" y="1421664"/>
                </a:lnTo>
                <a:lnTo>
                  <a:pt x="942975" y="1421664"/>
                </a:lnTo>
                <a:close/>
                <a:moveTo>
                  <a:pt x="603504" y="1327252"/>
                </a:moveTo>
                <a:cubicBezTo>
                  <a:pt x="605638" y="1329081"/>
                  <a:pt x="608457" y="1331519"/>
                  <a:pt x="611962" y="1334567"/>
                </a:cubicBezTo>
                <a:cubicBezTo>
                  <a:pt x="615468" y="1337615"/>
                  <a:pt x="619087" y="1340816"/>
                  <a:pt x="622821" y="1344168"/>
                </a:cubicBezTo>
                <a:cubicBezTo>
                  <a:pt x="626554" y="1347521"/>
                  <a:pt x="630098" y="1350760"/>
                  <a:pt x="633451" y="1353884"/>
                </a:cubicBezTo>
                <a:cubicBezTo>
                  <a:pt x="636804" y="1357008"/>
                  <a:pt x="639394" y="1359561"/>
                  <a:pt x="641223" y="1361542"/>
                </a:cubicBezTo>
                <a:lnTo>
                  <a:pt x="636422" y="1367257"/>
                </a:lnTo>
                <a:cubicBezTo>
                  <a:pt x="634441" y="1365276"/>
                  <a:pt x="631774" y="1362685"/>
                  <a:pt x="628421" y="1359485"/>
                </a:cubicBezTo>
                <a:cubicBezTo>
                  <a:pt x="625069" y="1356284"/>
                  <a:pt x="621564" y="1352970"/>
                  <a:pt x="617906" y="1349540"/>
                </a:cubicBezTo>
                <a:cubicBezTo>
                  <a:pt x="614248" y="1346112"/>
                  <a:pt x="610667" y="1342873"/>
                  <a:pt x="607162" y="1339825"/>
                </a:cubicBezTo>
                <a:cubicBezTo>
                  <a:pt x="603657" y="1336777"/>
                  <a:pt x="600913" y="1334415"/>
                  <a:pt x="598932" y="1332738"/>
                </a:cubicBezTo>
                <a:close/>
                <a:moveTo>
                  <a:pt x="2561767" y="1320394"/>
                </a:moveTo>
                <a:lnTo>
                  <a:pt x="2567711" y="1324737"/>
                </a:lnTo>
                <a:cubicBezTo>
                  <a:pt x="2565120" y="1329309"/>
                  <a:pt x="2561844" y="1334415"/>
                  <a:pt x="2557881" y="1340054"/>
                </a:cubicBezTo>
                <a:cubicBezTo>
                  <a:pt x="2553919" y="1345692"/>
                  <a:pt x="2549614" y="1351331"/>
                  <a:pt x="2544965" y="1356970"/>
                </a:cubicBezTo>
                <a:cubicBezTo>
                  <a:pt x="2540317" y="1362609"/>
                  <a:pt x="2535555" y="1368133"/>
                  <a:pt x="2530678" y="1373543"/>
                </a:cubicBezTo>
                <a:cubicBezTo>
                  <a:pt x="2525801" y="1378954"/>
                  <a:pt x="2521077" y="1383716"/>
                  <a:pt x="2516505" y="1387831"/>
                </a:cubicBezTo>
                <a:lnTo>
                  <a:pt x="2511933" y="1381430"/>
                </a:lnTo>
                <a:cubicBezTo>
                  <a:pt x="2516352" y="1377468"/>
                  <a:pt x="2520962" y="1372896"/>
                  <a:pt x="2525763" y="1367714"/>
                </a:cubicBezTo>
                <a:cubicBezTo>
                  <a:pt x="2530563" y="1362533"/>
                  <a:pt x="2535212" y="1357160"/>
                  <a:pt x="2539708" y="1351598"/>
                </a:cubicBezTo>
                <a:cubicBezTo>
                  <a:pt x="2544203" y="1346035"/>
                  <a:pt x="2548356" y="1340549"/>
                  <a:pt x="2552166" y="1335139"/>
                </a:cubicBezTo>
                <a:cubicBezTo>
                  <a:pt x="2555976" y="1329729"/>
                  <a:pt x="2559177" y="1324814"/>
                  <a:pt x="2561767" y="1320394"/>
                </a:cubicBezTo>
                <a:close/>
                <a:moveTo>
                  <a:pt x="725119" y="1320165"/>
                </a:moveTo>
                <a:cubicBezTo>
                  <a:pt x="727101" y="1321994"/>
                  <a:pt x="729615" y="1324585"/>
                  <a:pt x="732663" y="1327938"/>
                </a:cubicBezTo>
                <a:cubicBezTo>
                  <a:pt x="735711" y="1331291"/>
                  <a:pt x="738835" y="1334834"/>
                  <a:pt x="742036" y="1338568"/>
                </a:cubicBezTo>
                <a:cubicBezTo>
                  <a:pt x="745236" y="1342301"/>
                  <a:pt x="748284" y="1345921"/>
                  <a:pt x="751180" y="1349426"/>
                </a:cubicBezTo>
                <a:cubicBezTo>
                  <a:pt x="754075" y="1352931"/>
                  <a:pt x="756209" y="1355675"/>
                  <a:pt x="757580" y="1357656"/>
                </a:cubicBezTo>
                <a:lnTo>
                  <a:pt x="751637" y="1363142"/>
                </a:lnTo>
                <a:cubicBezTo>
                  <a:pt x="750265" y="1361009"/>
                  <a:pt x="748170" y="1358189"/>
                  <a:pt x="745350" y="1354684"/>
                </a:cubicBezTo>
                <a:cubicBezTo>
                  <a:pt x="742531" y="1351179"/>
                  <a:pt x="739521" y="1347559"/>
                  <a:pt x="736320" y="1343826"/>
                </a:cubicBezTo>
                <a:cubicBezTo>
                  <a:pt x="733120" y="1340092"/>
                  <a:pt x="729996" y="1336510"/>
                  <a:pt x="726948" y="1333081"/>
                </a:cubicBezTo>
                <a:cubicBezTo>
                  <a:pt x="723900" y="1329652"/>
                  <a:pt x="721386" y="1327023"/>
                  <a:pt x="719404" y="1325195"/>
                </a:cubicBezTo>
                <a:close/>
                <a:moveTo>
                  <a:pt x="2804769" y="1319937"/>
                </a:moveTo>
                <a:lnTo>
                  <a:pt x="2812542" y="1320394"/>
                </a:lnTo>
                <a:lnTo>
                  <a:pt x="2812542" y="1386688"/>
                </a:lnTo>
                <a:lnTo>
                  <a:pt x="2850489" y="1386688"/>
                </a:lnTo>
                <a:lnTo>
                  <a:pt x="2850489" y="1394689"/>
                </a:lnTo>
                <a:lnTo>
                  <a:pt x="2812542" y="1394689"/>
                </a:lnTo>
                <a:lnTo>
                  <a:pt x="2812542" y="1482014"/>
                </a:lnTo>
                <a:cubicBezTo>
                  <a:pt x="2820314" y="1480185"/>
                  <a:pt x="2827705" y="1478395"/>
                  <a:pt x="2834716" y="1476642"/>
                </a:cubicBezTo>
                <a:cubicBezTo>
                  <a:pt x="2841726" y="1474889"/>
                  <a:pt x="2847898" y="1473251"/>
                  <a:pt x="2853232" y="1471727"/>
                </a:cubicBezTo>
                <a:lnTo>
                  <a:pt x="2853918" y="1476071"/>
                </a:lnTo>
                <a:lnTo>
                  <a:pt x="2854375" y="1479500"/>
                </a:lnTo>
                <a:cubicBezTo>
                  <a:pt x="2847213" y="1481328"/>
                  <a:pt x="2838488" y="1483500"/>
                  <a:pt x="2828201" y="1486015"/>
                </a:cubicBezTo>
                <a:cubicBezTo>
                  <a:pt x="2817914" y="1488529"/>
                  <a:pt x="2807322" y="1491044"/>
                  <a:pt x="2796425" y="1493559"/>
                </a:cubicBezTo>
                <a:cubicBezTo>
                  <a:pt x="2785529" y="1496073"/>
                  <a:pt x="2774861" y="1498512"/>
                  <a:pt x="2764421" y="1500874"/>
                </a:cubicBezTo>
                <a:cubicBezTo>
                  <a:pt x="2753982" y="1503236"/>
                  <a:pt x="2745029" y="1505255"/>
                  <a:pt x="2737561" y="1506932"/>
                </a:cubicBezTo>
                <a:lnTo>
                  <a:pt x="2736189" y="1499159"/>
                </a:lnTo>
                <a:cubicBezTo>
                  <a:pt x="2739695" y="1498397"/>
                  <a:pt x="2743581" y="1497559"/>
                  <a:pt x="2747848" y="1496645"/>
                </a:cubicBezTo>
                <a:cubicBezTo>
                  <a:pt x="2752115" y="1495730"/>
                  <a:pt x="2756611" y="1494740"/>
                  <a:pt x="2761335" y="1493673"/>
                </a:cubicBezTo>
                <a:lnTo>
                  <a:pt x="2761335" y="1358799"/>
                </a:lnTo>
                <a:lnTo>
                  <a:pt x="2768879" y="1359256"/>
                </a:lnTo>
                <a:lnTo>
                  <a:pt x="2768879" y="1492073"/>
                </a:lnTo>
                <a:cubicBezTo>
                  <a:pt x="2774670" y="1490853"/>
                  <a:pt x="2780576" y="1489520"/>
                  <a:pt x="2786596" y="1488072"/>
                </a:cubicBezTo>
                <a:cubicBezTo>
                  <a:pt x="2792615" y="1486624"/>
                  <a:pt x="2798673" y="1485215"/>
                  <a:pt x="2804769" y="1483843"/>
                </a:cubicBezTo>
                <a:close/>
                <a:moveTo>
                  <a:pt x="263119" y="1319480"/>
                </a:moveTo>
                <a:lnTo>
                  <a:pt x="270434" y="1319937"/>
                </a:lnTo>
                <a:cubicBezTo>
                  <a:pt x="269977" y="1327100"/>
                  <a:pt x="269367" y="1334605"/>
                  <a:pt x="268605" y="1342454"/>
                </a:cubicBezTo>
                <a:cubicBezTo>
                  <a:pt x="267843" y="1350302"/>
                  <a:pt x="267005" y="1358342"/>
                  <a:pt x="266090" y="1366571"/>
                </a:cubicBezTo>
                <a:lnTo>
                  <a:pt x="302438" y="1366571"/>
                </a:lnTo>
                <a:lnTo>
                  <a:pt x="302438" y="1374115"/>
                </a:lnTo>
                <a:cubicBezTo>
                  <a:pt x="301371" y="1386155"/>
                  <a:pt x="300190" y="1396861"/>
                  <a:pt x="298895" y="1406233"/>
                </a:cubicBezTo>
                <a:cubicBezTo>
                  <a:pt x="297599" y="1415606"/>
                  <a:pt x="296075" y="1424140"/>
                  <a:pt x="294323" y="1431837"/>
                </a:cubicBezTo>
                <a:cubicBezTo>
                  <a:pt x="292570" y="1439533"/>
                  <a:pt x="290513" y="1446467"/>
                  <a:pt x="288151" y="1452639"/>
                </a:cubicBezTo>
                <a:cubicBezTo>
                  <a:pt x="285788" y="1458811"/>
                  <a:pt x="283007" y="1464717"/>
                  <a:pt x="279807" y="1470356"/>
                </a:cubicBezTo>
                <a:cubicBezTo>
                  <a:pt x="285598" y="1475690"/>
                  <a:pt x="291351" y="1481062"/>
                  <a:pt x="297066" y="1486472"/>
                </a:cubicBezTo>
                <a:cubicBezTo>
                  <a:pt x="302781" y="1491882"/>
                  <a:pt x="307772" y="1496645"/>
                  <a:pt x="312039" y="1500759"/>
                </a:cubicBezTo>
                <a:lnTo>
                  <a:pt x="307010" y="1506932"/>
                </a:lnTo>
                <a:cubicBezTo>
                  <a:pt x="303047" y="1502969"/>
                  <a:pt x="298323" y="1498359"/>
                  <a:pt x="292837" y="1493101"/>
                </a:cubicBezTo>
                <a:cubicBezTo>
                  <a:pt x="287350" y="1487843"/>
                  <a:pt x="281635" y="1482471"/>
                  <a:pt x="275692" y="1476985"/>
                </a:cubicBezTo>
                <a:cubicBezTo>
                  <a:pt x="270967" y="1483843"/>
                  <a:pt x="265367" y="1490701"/>
                  <a:pt x="258890" y="1497559"/>
                </a:cubicBezTo>
                <a:cubicBezTo>
                  <a:pt x="252413" y="1504417"/>
                  <a:pt x="244678" y="1512113"/>
                  <a:pt x="235687" y="1520648"/>
                </a:cubicBezTo>
                <a:lnTo>
                  <a:pt x="230429" y="1514933"/>
                </a:lnTo>
                <a:cubicBezTo>
                  <a:pt x="239268" y="1506703"/>
                  <a:pt x="246888" y="1499197"/>
                  <a:pt x="253289" y="1492416"/>
                </a:cubicBezTo>
                <a:cubicBezTo>
                  <a:pt x="259690" y="1485634"/>
                  <a:pt x="265252" y="1478661"/>
                  <a:pt x="269977" y="1471499"/>
                </a:cubicBezTo>
                <a:cubicBezTo>
                  <a:pt x="265405" y="1467384"/>
                  <a:pt x="260909" y="1463383"/>
                  <a:pt x="256489" y="1459497"/>
                </a:cubicBezTo>
                <a:cubicBezTo>
                  <a:pt x="252070" y="1455611"/>
                  <a:pt x="248031" y="1452068"/>
                  <a:pt x="244373" y="1448867"/>
                </a:cubicBezTo>
                <a:cubicBezTo>
                  <a:pt x="247269" y="1437285"/>
                  <a:pt x="249860" y="1425169"/>
                  <a:pt x="252146" y="1412520"/>
                </a:cubicBezTo>
                <a:cubicBezTo>
                  <a:pt x="254432" y="1399871"/>
                  <a:pt x="256413" y="1387069"/>
                  <a:pt x="258089" y="1374115"/>
                </a:cubicBezTo>
                <a:lnTo>
                  <a:pt x="236372" y="1374115"/>
                </a:lnTo>
                <a:lnTo>
                  <a:pt x="236372" y="1366571"/>
                </a:lnTo>
                <a:lnTo>
                  <a:pt x="259004" y="1366571"/>
                </a:lnTo>
                <a:cubicBezTo>
                  <a:pt x="259918" y="1358342"/>
                  <a:pt x="260718" y="1350302"/>
                  <a:pt x="261404" y="1342454"/>
                </a:cubicBezTo>
                <a:cubicBezTo>
                  <a:pt x="262090" y="1334605"/>
                  <a:pt x="262661" y="1326947"/>
                  <a:pt x="263119" y="1319480"/>
                </a:cubicBezTo>
                <a:close/>
                <a:moveTo>
                  <a:pt x="3695014" y="1319251"/>
                </a:moveTo>
                <a:lnTo>
                  <a:pt x="3702558" y="1321308"/>
                </a:lnTo>
                <a:cubicBezTo>
                  <a:pt x="3697376" y="1337310"/>
                  <a:pt x="3691128" y="1352779"/>
                  <a:pt x="3683813" y="1367714"/>
                </a:cubicBezTo>
                <a:lnTo>
                  <a:pt x="3683813" y="1522248"/>
                </a:lnTo>
                <a:lnTo>
                  <a:pt x="3676497" y="1522248"/>
                </a:lnTo>
                <a:lnTo>
                  <a:pt x="3676497" y="1382345"/>
                </a:lnTo>
                <a:cubicBezTo>
                  <a:pt x="3671163" y="1392098"/>
                  <a:pt x="3665715" y="1401356"/>
                  <a:pt x="3660152" y="1410120"/>
                </a:cubicBezTo>
                <a:cubicBezTo>
                  <a:pt x="3654590" y="1418883"/>
                  <a:pt x="3648913" y="1427074"/>
                  <a:pt x="3643122" y="1434694"/>
                </a:cubicBezTo>
                <a:lnTo>
                  <a:pt x="3639007" y="1426922"/>
                </a:lnTo>
                <a:cubicBezTo>
                  <a:pt x="3644036" y="1420216"/>
                  <a:pt x="3649141" y="1412787"/>
                  <a:pt x="3654323" y="1404633"/>
                </a:cubicBezTo>
                <a:cubicBezTo>
                  <a:pt x="3659505" y="1396480"/>
                  <a:pt x="3664534" y="1387831"/>
                  <a:pt x="3669411" y="1378687"/>
                </a:cubicBezTo>
                <a:cubicBezTo>
                  <a:pt x="3674288" y="1369543"/>
                  <a:pt x="3678898" y="1359980"/>
                  <a:pt x="3683241" y="1349998"/>
                </a:cubicBezTo>
                <a:cubicBezTo>
                  <a:pt x="3687584" y="1340015"/>
                  <a:pt x="3691509" y="1329767"/>
                  <a:pt x="3695014" y="1319251"/>
                </a:cubicBezTo>
                <a:close/>
                <a:moveTo>
                  <a:pt x="2386812" y="1319251"/>
                </a:moveTo>
                <a:lnTo>
                  <a:pt x="2394813" y="1319708"/>
                </a:lnTo>
                <a:lnTo>
                  <a:pt x="2394585" y="1343025"/>
                </a:lnTo>
                <a:lnTo>
                  <a:pt x="2394585" y="1347826"/>
                </a:lnTo>
                <a:cubicBezTo>
                  <a:pt x="2396566" y="1382421"/>
                  <a:pt x="2405672" y="1413206"/>
                  <a:pt x="2421902" y="1440180"/>
                </a:cubicBezTo>
                <a:cubicBezTo>
                  <a:pt x="2438133" y="1467155"/>
                  <a:pt x="2460726" y="1491006"/>
                  <a:pt x="2489682" y="1511732"/>
                </a:cubicBezTo>
                <a:lnTo>
                  <a:pt x="2484424" y="1518590"/>
                </a:lnTo>
                <a:cubicBezTo>
                  <a:pt x="2458974" y="1499845"/>
                  <a:pt x="2438438" y="1479119"/>
                  <a:pt x="2422817" y="1456411"/>
                </a:cubicBezTo>
                <a:cubicBezTo>
                  <a:pt x="2407196" y="1433703"/>
                  <a:pt x="2396718" y="1408481"/>
                  <a:pt x="2391384" y="1380744"/>
                </a:cubicBezTo>
                <a:cubicBezTo>
                  <a:pt x="2386660" y="1408176"/>
                  <a:pt x="2376640" y="1433056"/>
                  <a:pt x="2361323" y="1455382"/>
                </a:cubicBezTo>
                <a:cubicBezTo>
                  <a:pt x="2346007" y="1477709"/>
                  <a:pt x="2325014" y="1498702"/>
                  <a:pt x="2298344" y="1518362"/>
                </a:cubicBezTo>
                <a:lnTo>
                  <a:pt x="2292858" y="1511504"/>
                </a:lnTo>
                <a:cubicBezTo>
                  <a:pt x="2309012" y="1499921"/>
                  <a:pt x="2322957" y="1487920"/>
                  <a:pt x="2334692" y="1475499"/>
                </a:cubicBezTo>
                <a:cubicBezTo>
                  <a:pt x="2346426" y="1463079"/>
                  <a:pt x="2356142" y="1449934"/>
                  <a:pt x="2363838" y="1436066"/>
                </a:cubicBezTo>
                <a:cubicBezTo>
                  <a:pt x="2371534" y="1422197"/>
                  <a:pt x="2377249" y="1407414"/>
                  <a:pt x="2380983" y="1391717"/>
                </a:cubicBezTo>
                <a:cubicBezTo>
                  <a:pt x="2384717" y="1376020"/>
                  <a:pt x="2386584" y="1359027"/>
                  <a:pt x="2386584" y="1340739"/>
                </a:cubicBezTo>
                <a:cubicBezTo>
                  <a:pt x="2386736" y="1337691"/>
                  <a:pt x="2386812" y="1334034"/>
                  <a:pt x="2386812" y="1329767"/>
                </a:cubicBezTo>
                <a:cubicBezTo>
                  <a:pt x="2386812" y="1325499"/>
                  <a:pt x="2386812" y="1321994"/>
                  <a:pt x="2386812" y="1319251"/>
                </a:cubicBezTo>
                <a:close/>
                <a:moveTo>
                  <a:pt x="518922" y="1319022"/>
                </a:moveTo>
                <a:lnTo>
                  <a:pt x="526466" y="1321537"/>
                </a:lnTo>
                <a:cubicBezTo>
                  <a:pt x="523875" y="1329309"/>
                  <a:pt x="520941" y="1337082"/>
                  <a:pt x="517665" y="1344854"/>
                </a:cubicBezTo>
                <a:cubicBezTo>
                  <a:pt x="514388" y="1352627"/>
                  <a:pt x="510845" y="1360399"/>
                  <a:pt x="507035" y="1368171"/>
                </a:cubicBezTo>
                <a:lnTo>
                  <a:pt x="507035" y="1519733"/>
                </a:lnTo>
                <a:lnTo>
                  <a:pt x="499491" y="1519733"/>
                </a:lnTo>
                <a:lnTo>
                  <a:pt x="499491" y="1382573"/>
                </a:lnTo>
                <a:cubicBezTo>
                  <a:pt x="493700" y="1393089"/>
                  <a:pt x="487718" y="1402995"/>
                  <a:pt x="481546" y="1412291"/>
                </a:cubicBezTo>
                <a:cubicBezTo>
                  <a:pt x="475374" y="1421588"/>
                  <a:pt x="469316" y="1430046"/>
                  <a:pt x="463372" y="1437666"/>
                </a:cubicBezTo>
                <a:lnTo>
                  <a:pt x="459029" y="1430351"/>
                </a:lnTo>
                <a:cubicBezTo>
                  <a:pt x="464363" y="1423645"/>
                  <a:pt x="469888" y="1415987"/>
                  <a:pt x="475602" y="1407376"/>
                </a:cubicBezTo>
                <a:cubicBezTo>
                  <a:pt x="481317" y="1398766"/>
                  <a:pt x="486842" y="1389584"/>
                  <a:pt x="492176" y="1379830"/>
                </a:cubicBezTo>
                <a:cubicBezTo>
                  <a:pt x="497510" y="1370076"/>
                  <a:pt x="502501" y="1360018"/>
                  <a:pt x="507149" y="1349655"/>
                </a:cubicBezTo>
                <a:cubicBezTo>
                  <a:pt x="511798" y="1339292"/>
                  <a:pt x="515721" y="1329081"/>
                  <a:pt x="518922" y="1319022"/>
                </a:cubicBezTo>
                <a:close/>
                <a:moveTo>
                  <a:pt x="988009" y="1317651"/>
                </a:moveTo>
                <a:lnTo>
                  <a:pt x="995553" y="1318108"/>
                </a:lnTo>
                <a:lnTo>
                  <a:pt x="995553" y="1428979"/>
                </a:lnTo>
                <a:lnTo>
                  <a:pt x="988009" y="1428979"/>
                </a:lnTo>
                <a:close/>
                <a:moveTo>
                  <a:pt x="3217926" y="1317194"/>
                </a:moveTo>
                <a:lnTo>
                  <a:pt x="3225698" y="1317651"/>
                </a:lnTo>
                <a:lnTo>
                  <a:pt x="3225698" y="1361999"/>
                </a:lnTo>
                <a:lnTo>
                  <a:pt x="3255645" y="1361999"/>
                </a:lnTo>
                <a:lnTo>
                  <a:pt x="3255645" y="1369543"/>
                </a:lnTo>
                <a:lnTo>
                  <a:pt x="3225698" y="1369543"/>
                </a:lnTo>
                <a:lnTo>
                  <a:pt x="3225698" y="1417092"/>
                </a:lnTo>
                <a:cubicBezTo>
                  <a:pt x="3231032" y="1415111"/>
                  <a:pt x="3236176" y="1413206"/>
                  <a:pt x="3241129" y="1411377"/>
                </a:cubicBezTo>
                <a:cubicBezTo>
                  <a:pt x="3246081" y="1409548"/>
                  <a:pt x="3250387" y="1407872"/>
                  <a:pt x="3254045" y="1406348"/>
                </a:cubicBezTo>
                <a:lnTo>
                  <a:pt x="3254959" y="1410234"/>
                </a:lnTo>
                <a:lnTo>
                  <a:pt x="3255645" y="1414349"/>
                </a:lnTo>
                <a:cubicBezTo>
                  <a:pt x="3251835" y="1415873"/>
                  <a:pt x="3247339" y="1417587"/>
                  <a:pt x="3242158" y="1419492"/>
                </a:cubicBezTo>
                <a:cubicBezTo>
                  <a:pt x="3236976" y="1421397"/>
                  <a:pt x="3231489" y="1423416"/>
                  <a:pt x="3225698" y="1425550"/>
                </a:cubicBezTo>
                <a:lnTo>
                  <a:pt x="3225698" y="1495730"/>
                </a:lnTo>
                <a:cubicBezTo>
                  <a:pt x="3225698" y="1499388"/>
                  <a:pt x="3225355" y="1502360"/>
                  <a:pt x="3224670" y="1504646"/>
                </a:cubicBezTo>
                <a:cubicBezTo>
                  <a:pt x="3223984" y="1506932"/>
                  <a:pt x="3222841" y="1508760"/>
                  <a:pt x="3221240" y="1510132"/>
                </a:cubicBezTo>
                <a:cubicBezTo>
                  <a:pt x="3219640" y="1511504"/>
                  <a:pt x="3217545" y="1512494"/>
                  <a:pt x="3214954" y="1513104"/>
                </a:cubicBezTo>
                <a:cubicBezTo>
                  <a:pt x="3212363" y="1513713"/>
                  <a:pt x="3209087" y="1514247"/>
                  <a:pt x="3205124" y="1514704"/>
                </a:cubicBezTo>
                <a:lnTo>
                  <a:pt x="3190037" y="1516304"/>
                </a:lnTo>
                <a:lnTo>
                  <a:pt x="3187522" y="1508989"/>
                </a:lnTo>
                <a:lnTo>
                  <a:pt x="3203753" y="1507389"/>
                </a:lnTo>
                <a:cubicBezTo>
                  <a:pt x="3206648" y="1507084"/>
                  <a:pt x="3209010" y="1506741"/>
                  <a:pt x="3210839" y="1506360"/>
                </a:cubicBezTo>
                <a:cubicBezTo>
                  <a:pt x="3212668" y="1505979"/>
                  <a:pt x="3214116" y="1505331"/>
                  <a:pt x="3215183" y="1504417"/>
                </a:cubicBezTo>
                <a:cubicBezTo>
                  <a:pt x="3216249" y="1503503"/>
                  <a:pt x="3216973" y="1502245"/>
                  <a:pt x="3217354" y="1500645"/>
                </a:cubicBezTo>
                <a:cubicBezTo>
                  <a:pt x="3217735" y="1499045"/>
                  <a:pt x="3217926" y="1496873"/>
                  <a:pt x="3217926" y="1494130"/>
                </a:cubicBezTo>
                <a:lnTo>
                  <a:pt x="3217926" y="1428293"/>
                </a:lnTo>
                <a:cubicBezTo>
                  <a:pt x="3210763" y="1430884"/>
                  <a:pt x="3203981" y="1433322"/>
                  <a:pt x="3197580" y="1435608"/>
                </a:cubicBezTo>
                <a:cubicBezTo>
                  <a:pt x="3191180" y="1437894"/>
                  <a:pt x="3185922" y="1439799"/>
                  <a:pt x="3181807" y="1441323"/>
                </a:cubicBezTo>
                <a:lnTo>
                  <a:pt x="3180207" y="1433551"/>
                </a:lnTo>
                <a:cubicBezTo>
                  <a:pt x="3184474" y="1432027"/>
                  <a:pt x="3189999" y="1430084"/>
                  <a:pt x="3196780" y="1427722"/>
                </a:cubicBezTo>
                <a:cubicBezTo>
                  <a:pt x="3203562" y="1425359"/>
                  <a:pt x="3210611" y="1422807"/>
                  <a:pt x="3217926" y="1420064"/>
                </a:cubicBezTo>
                <a:lnTo>
                  <a:pt x="3217926" y="1369543"/>
                </a:lnTo>
                <a:lnTo>
                  <a:pt x="3186379" y="1369543"/>
                </a:lnTo>
                <a:lnTo>
                  <a:pt x="3186379" y="1361999"/>
                </a:lnTo>
                <a:lnTo>
                  <a:pt x="3217926" y="1361999"/>
                </a:lnTo>
                <a:close/>
                <a:moveTo>
                  <a:pt x="783184" y="1317194"/>
                </a:moveTo>
                <a:lnTo>
                  <a:pt x="791185" y="1317651"/>
                </a:lnTo>
                <a:cubicBezTo>
                  <a:pt x="791185" y="1318565"/>
                  <a:pt x="791071" y="1321194"/>
                  <a:pt x="790842" y="1325538"/>
                </a:cubicBezTo>
                <a:cubicBezTo>
                  <a:pt x="790613" y="1329881"/>
                  <a:pt x="790346" y="1334758"/>
                  <a:pt x="790042" y="1340168"/>
                </a:cubicBezTo>
                <a:cubicBezTo>
                  <a:pt x="789737" y="1345578"/>
                  <a:pt x="789394" y="1350950"/>
                  <a:pt x="789013" y="1356284"/>
                </a:cubicBezTo>
                <a:cubicBezTo>
                  <a:pt x="788632" y="1361618"/>
                  <a:pt x="788289" y="1365809"/>
                  <a:pt x="787984" y="1368857"/>
                </a:cubicBezTo>
                <a:cubicBezTo>
                  <a:pt x="787984" y="1369314"/>
                  <a:pt x="787946" y="1369772"/>
                  <a:pt x="787870" y="1370229"/>
                </a:cubicBezTo>
                <a:cubicBezTo>
                  <a:pt x="787794" y="1370686"/>
                  <a:pt x="787756" y="1371143"/>
                  <a:pt x="787756" y="1371600"/>
                </a:cubicBezTo>
                <a:lnTo>
                  <a:pt x="870509" y="1371600"/>
                </a:lnTo>
                <a:cubicBezTo>
                  <a:pt x="870509" y="1372515"/>
                  <a:pt x="870395" y="1375372"/>
                  <a:pt x="870166" y="1380173"/>
                </a:cubicBezTo>
                <a:cubicBezTo>
                  <a:pt x="869937" y="1384973"/>
                  <a:pt x="869633" y="1390917"/>
                  <a:pt x="869251" y="1398004"/>
                </a:cubicBezTo>
                <a:cubicBezTo>
                  <a:pt x="868871" y="1405090"/>
                  <a:pt x="868413" y="1412863"/>
                  <a:pt x="867880" y="1421321"/>
                </a:cubicBezTo>
                <a:cubicBezTo>
                  <a:pt x="867347" y="1429779"/>
                  <a:pt x="866852" y="1438047"/>
                  <a:pt x="866394" y="1446124"/>
                </a:cubicBezTo>
                <a:cubicBezTo>
                  <a:pt x="865937" y="1454201"/>
                  <a:pt x="865480" y="1461669"/>
                  <a:pt x="865022" y="1468527"/>
                </a:cubicBezTo>
                <a:cubicBezTo>
                  <a:pt x="864566" y="1475385"/>
                  <a:pt x="864184" y="1480719"/>
                  <a:pt x="863880" y="1484529"/>
                </a:cubicBezTo>
                <a:cubicBezTo>
                  <a:pt x="863422" y="1489863"/>
                  <a:pt x="862470" y="1494206"/>
                  <a:pt x="861022" y="1497559"/>
                </a:cubicBezTo>
                <a:cubicBezTo>
                  <a:pt x="859574" y="1500912"/>
                  <a:pt x="857403" y="1503579"/>
                  <a:pt x="854507" y="1505560"/>
                </a:cubicBezTo>
                <a:cubicBezTo>
                  <a:pt x="851611" y="1507541"/>
                  <a:pt x="847878" y="1508951"/>
                  <a:pt x="843305" y="1509789"/>
                </a:cubicBezTo>
                <a:cubicBezTo>
                  <a:pt x="838733" y="1510627"/>
                  <a:pt x="833171" y="1511199"/>
                  <a:pt x="826618" y="1511504"/>
                </a:cubicBezTo>
                <a:lnTo>
                  <a:pt x="800557" y="1512647"/>
                </a:lnTo>
                <a:lnTo>
                  <a:pt x="798043" y="1504417"/>
                </a:lnTo>
                <a:lnTo>
                  <a:pt x="825017" y="1503503"/>
                </a:lnTo>
                <a:cubicBezTo>
                  <a:pt x="830809" y="1503350"/>
                  <a:pt x="835609" y="1502931"/>
                  <a:pt x="839419" y="1502245"/>
                </a:cubicBezTo>
                <a:cubicBezTo>
                  <a:pt x="843229" y="1501559"/>
                  <a:pt x="846278" y="1500417"/>
                  <a:pt x="848563" y="1498816"/>
                </a:cubicBezTo>
                <a:cubicBezTo>
                  <a:pt x="850849" y="1497216"/>
                  <a:pt x="852526" y="1495044"/>
                  <a:pt x="853592" y="1492301"/>
                </a:cubicBezTo>
                <a:cubicBezTo>
                  <a:pt x="854659" y="1489558"/>
                  <a:pt x="855421" y="1485977"/>
                  <a:pt x="855878" y="1481557"/>
                </a:cubicBezTo>
                <a:cubicBezTo>
                  <a:pt x="856183" y="1478204"/>
                  <a:pt x="856565" y="1473632"/>
                  <a:pt x="857021" y="1467841"/>
                </a:cubicBezTo>
                <a:cubicBezTo>
                  <a:pt x="857479" y="1462050"/>
                  <a:pt x="857936" y="1455763"/>
                  <a:pt x="858393" y="1448981"/>
                </a:cubicBezTo>
                <a:cubicBezTo>
                  <a:pt x="858850" y="1442200"/>
                  <a:pt x="859270" y="1435151"/>
                  <a:pt x="859650" y="1427836"/>
                </a:cubicBezTo>
                <a:cubicBezTo>
                  <a:pt x="860031" y="1420521"/>
                  <a:pt x="860374" y="1413663"/>
                  <a:pt x="860679" y="1407262"/>
                </a:cubicBezTo>
                <a:cubicBezTo>
                  <a:pt x="860984" y="1400861"/>
                  <a:pt x="861251" y="1395184"/>
                  <a:pt x="861479" y="1390231"/>
                </a:cubicBezTo>
                <a:cubicBezTo>
                  <a:pt x="861708" y="1385278"/>
                  <a:pt x="861898" y="1381735"/>
                  <a:pt x="862051" y="1379601"/>
                </a:cubicBezTo>
                <a:lnTo>
                  <a:pt x="786841" y="1379601"/>
                </a:lnTo>
                <a:cubicBezTo>
                  <a:pt x="785165" y="1394994"/>
                  <a:pt x="782345" y="1409053"/>
                  <a:pt x="778383" y="1421778"/>
                </a:cubicBezTo>
                <a:cubicBezTo>
                  <a:pt x="774420" y="1434504"/>
                  <a:pt x="769011" y="1446467"/>
                  <a:pt x="762153" y="1457668"/>
                </a:cubicBezTo>
                <a:cubicBezTo>
                  <a:pt x="755294" y="1468870"/>
                  <a:pt x="746912" y="1479500"/>
                  <a:pt x="737007" y="1489558"/>
                </a:cubicBezTo>
                <a:cubicBezTo>
                  <a:pt x="727101" y="1499616"/>
                  <a:pt x="715290" y="1509599"/>
                  <a:pt x="701573" y="1519505"/>
                </a:cubicBezTo>
                <a:lnTo>
                  <a:pt x="696087" y="1513104"/>
                </a:lnTo>
                <a:cubicBezTo>
                  <a:pt x="709346" y="1503350"/>
                  <a:pt x="720814" y="1493673"/>
                  <a:pt x="730491" y="1484072"/>
                </a:cubicBezTo>
                <a:cubicBezTo>
                  <a:pt x="740169" y="1474470"/>
                  <a:pt x="748322" y="1464374"/>
                  <a:pt x="754951" y="1453782"/>
                </a:cubicBezTo>
                <a:cubicBezTo>
                  <a:pt x="761581" y="1443190"/>
                  <a:pt x="766801" y="1431837"/>
                  <a:pt x="770611" y="1419721"/>
                </a:cubicBezTo>
                <a:cubicBezTo>
                  <a:pt x="774420" y="1407605"/>
                  <a:pt x="777240" y="1394232"/>
                  <a:pt x="779069" y="1379601"/>
                </a:cubicBezTo>
                <a:lnTo>
                  <a:pt x="701117" y="1379601"/>
                </a:lnTo>
                <a:lnTo>
                  <a:pt x="701117" y="1371600"/>
                </a:lnTo>
                <a:lnTo>
                  <a:pt x="779983" y="1371600"/>
                </a:lnTo>
                <a:cubicBezTo>
                  <a:pt x="779983" y="1371143"/>
                  <a:pt x="780022" y="1370648"/>
                  <a:pt x="780098" y="1370114"/>
                </a:cubicBezTo>
                <a:cubicBezTo>
                  <a:pt x="780174" y="1369581"/>
                  <a:pt x="780212" y="1369086"/>
                  <a:pt x="780212" y="1368629"/>
                </a:cubicBezTo>
                <a:cubicBezTo>
                  <a:pt x="780364" y="1365581"/>
                  <a:pt x="780631" y="1361351"/>
                  <a:pt x="781012" y="1355941"/>
                </a:cubicBezTo>
                <a:cubicBezTo>
                  <a:pt x="781393" y="1350531"/>
                  <a:pt x="781736" y="1345121"/>
                  <a:pt x="782041" y="1339711"/>
                </a:cubicBezTo>
                <a:cubicBezTo>
                  <a:pt x="782345" y="1334301"/>
                  <a:pt x="782612" y="1329424"/>
                  <a:pt x="782841" y="1325080"/>
                </a:cubicBezTo>
                <a:cubicBezTo>
                  <a:pt x="783069" y="1320737"/>
                  <a:pt x="783184" y="1318108"/>
                  <a:pt x="783184" y="1317194"/>
                </a:cubicBezTo>
                <a:close/>
                <a:moveTo>
                  <a:pt x="363017" y="1317194"/>
                </a:moveTo>
                <a:lnTo>
                  <a:pt x="370332" y="1317651"/>
                </a:lnTo>
                <a:lnTo>
                  <a:pt x="370332" y="1377087"/>
                </a:lnTo>
                <a:lnTo>
                  <a:pt x="416738" y="1359256"/>
                </a:lnTo>
                <a:cubicBezTo>
                  <a:pt x="416738" y="1359408"/>
                  <a:pt x="416700" y="1361237"/>
                  <a:pt x="416624" y="1364742"/>
                </a:cubicBezTo>
                <a:cubicBezTo>
                  <a:pt x="416548" y="1368248"/>
                  <a:pt x="416395" y="1372591"/>
                  <a:pt x="416166" y="1377773"/>
                </a:cubicBezTo>
                <a:cubicBezTo>
                  <a:pt x="415938" y="1382954"/>
                  <a:pt x="415747" y="1388631"/>
                  <a:pt x="415595" y="1394803"/>
                </a:cubicBezTo>
                <a:cubicBezTo>
                  <a:pt x="415443" y="1400976"/>
                  <a:pt x="415252" y="1406805"/>
                  <a:pt x="415024" y="1412291"/>
                </a:cubicBezTo>
                <a:cubicBezTo>
                  <a:pt x="414795" y="1417778"/>
                  <a:pt x="414642" y="1422578"/>
                  <a:pt x="414566" y="1426693"/>
                </a:cubicBezTo>
                <a:cubicBezTo>
                  <a:pt x="414490" y="1430808"/>
                  <a:pt x="414452" y="1433399"/>
                  <a:pt x="414452" y="1434465"/>
                </a:cubicBezTo>
                <a:cubicBezTo>
                  <a:pt x="414452" y="1438885"/>
                  <a:pt x="414033" y="1442352"/>
                  <a:pt x="413195" y="1444867"/>
                </a:cubicBezTo>
                <a:cubicBezTo>
                  <a:pt x="412356" y="1447381"/>
                  <a:pt x="410947" y="1449363"/>
                  <a:pt x="408966" y="1450810"/>
                </a:cubicBezTo>
                <a:cubicBezTo>
                  <a:pt x="406984" y="1452258"/>
                  <a:pt x="404393" y="1453287"/>
                  <a:pt x="401193" y="1453896"/>
                </a:cubicBezTo>
                <a:cubicBezTo>
                  <a:pt x="397993" y="1454506"/>
                  <a:pt x="394107" y="1455116"/>
                  <a:pt x="389534" y="1455725"/>
                </a:cubicBezTo>
                <a:lnTo>
                  <a:pt x="380391" y="1457097"/>
                </a:lnTo>
                <a:lnTo>
                  <a:pt x="378105" y="1449096"/>
                </a:lnTo>
                <a:lnTo>
                  <a:pt x="387934" y="1448181"/>
                </a:lnTo>
                <a:cubicBezTo>
                  <a:pt x="391744" y="1447724"/>
                  <a:pt x="394869" y="1447267"/>
                  <a:pt x="397307" y="1446810"/>
                </a:cubicBezTo>
                <a:cubicBezTo>
                  <a:pt x="399745" y="1446353"/>
                  <a:pt x="401650" y="1445629"/>
                  <a:pt x="403022" y="1444638"/>
                </a:cubicBezTo>
                <a:cubicBezTo>
                  <a:pt x="404393" y="1443647"/>
                  <a:pt x="405346" y="1442200"/>
                  <a:pt x="405879" y="1440295"/>
                </a:cubicBezTo>
                <a:cubicBezTo>
                  <a:pt x="406413" y="1438390"/>
                  <a:pt x="406756" y="1435685"/>
                  <a:pt x="406908" y="1432179"/>
                </a:cubicBezTo>
                <a:cubicBezTo>
                  <a:pt x="407061" y="1430808"/>
                  <a:pt x="407213" y="1427341"/>
                  <a:pt x="407365" y="1421778"/>
                </a:cubicBezTo>
                <a:cubicBezTo>
                  <a:pt x="407518" y="1416215"/>
                  <a:pt x="407708" y="1410081"/>
                  <a:pt x="407937" y="1403376"/>
                </a:cubicBezTo>
                <a:cubicBezTo>
                  <a:pt x="408165" y="1396670"/>
                  <a:pt x="408356" y="1390231"/>
                  <a:pt x="408508" y="1384059"/>
                </a:cubicBezTo>
                <a:cubicBezTo>
                  <a:pt x="408661" y="1377887"/>
                  <a:pt x="408737" y="1373429"/>
                  <a:pt x="408737" y="1370686"/>
                </a:cubicBezTo>
                <a:lnTo>
                  <a:pt x="370332" y="1385545"/>
                </a:lnTo>
                <a:lnTo>
                  <a:pt x="370332" y="1479728"/>
                </a:lnTo>
                <a:lnTo>
                  <a:pt x="363017" y="1479728"/>
                </a:lnTo>
                <a:lnTo>
                  <a:pt x="363017" y="1388288"/>
                </a:lnTo>
                <a:lnTo>
                  <a:pt x="328727" y="1401547"/>
                </a:lnTo>
                <a:lnTo>
                  <a:pt x="328727" y="1483386"/>
                </a:lnTo>
                <a:cubicBezTo>
                  <a:pt x="328727" y="1487501"/>
                  <a:pt x="329070" y="1490930"/>
                  <a:pt x="329755" y="1493673"/>
                </a:cubicBezTo>
                <a:cubicBezTo>
                  <a:pt x="330441" y="1496416"/>
                  <a:pt x="331699" y="1498588"/>
                  <a:pt x="333528" y="1500188"/>
                </a:cubicBezTo>
                <a:cubicBezTo>
                  <a:pt x="335356" y="1501788"/>
                  <a:pt x="337795" y="1502893"/>
                  <a:pt x="340843" y="1503503"/>
                </a:cubicBezTo>
                <a:cubicBezTo>
                  <a:pt x="343891" y="1504112"/>
                  <a:pt x="347701" y="1504493"/>
                  <a:pt x="352273" y="1504646"/>
                </a:cubicBezTo>
                <a:cubicBezTo>
                  <a:pt x="368580" y="1505103"/>
                  <a:pt x="384886" y="1505103"/>
                  <a:pt x="401193" y="1504646"/>
                </a:cubicBezTo>
                <a:cubicBezTo>
                  <a:pt x="406222" y="1504493"/>
                  <a:pt x="410223" y="1504150"/>
                  <a:pt x="413195" y="1503617"/>
                </a:cubicBezTo>
                <a:cubicBezTo>
                  <a:pt x="416166" y="1503084"/>
                  <a:pt x="418491" y="1502131"/>
                  <a:pt x="420167" y="1500759"/>
                </a:cubicBezTo>
                <a:cubicBezTo>
                  <a:pt x="421843" y="1499388"/>
                  <a:pt x="423062" y="1497559"/>
                  <a:pt x="423824" y="1495273"/>
                </a:cubicBezTo>
                <a:cubicBezTo>
                  <a:pt x="424586" y="1492987"/>
                  <a:pt x="425196" y="1490091"/>
                  <a:pt x="425653" y="1486586"/>
                </a:cubicBezTo>
                <a:cubicBezTo>
                  <a:pt x="425958" y="1484757"/>
                  <a:pt x="426225" y="1482624"/>
                  <a:pt x="426453" y="1480185"/>
                </a:cubicBezTo>
                <a:cubicBezTo>
                  <a:pt x="426682" y="1477747"/>
                  <a:pt x="426911" y="1475423"/>
                  <a:pt x="427139" y="1473213"/>
                </a:cubicBezTo>
                <a:cubicBezTo>
                  <a:pt x="427368" y="1471003"/>
                  <a:pt x="427520" y="1469022"/>
                  <a:pt x="427597" y="1467269"/>
                </a:cubicBezTo>
                <a:cubicBezTo>
                  <a:pt x="427673" y="1465517"/>
                  <a:pt x="427711" y="1464336"/>
                  <a:pt x="427711" y="1463726"/>
                </a:cubicBezTo>
                <a:lnTo>
                  <a:pt x="435026" y="1466927"/>
                </a:lnTo>
                <a:cubicBezTo>
                  <a:pt x="435026" y="1467689"/>
                  <a:pt x="434988" y="1468908"/>
                  <a:pt x="434912" y="1470584"/>
                </a:cubicBezTo>
                <a:cubicBezTo>
                  <a:pt x="434836" y="1472261"/>
                  <a:pt x="434683" y="1474204"/>
                  <a:pt x="434454" y="1476413"/>
                </a:cubicBezTo>
                <a:cubicBezTo>
                  <a:pt x="434226" y="1478623"/>
                  <a:pt x="433997" y="1480871"/>
                  <a:pt x="433769" y="1483157"/>
                </a:cubicBezTo>
                <a:cubicBezTo>
                  <a:pt x="433540" y="1485443"/>
                  <a:pt x="433273" y="1487577"/>
                  <a:pt x="432969" y="1489558"/>
                </a:cubicBezTo>
                <a:cubicBezTo>
                  <a:pt x="432359" y="1493978"/>
                  <a:pt x="431521" y="1497635"/>
                  <a:pt x="430454" y="1500531"/>
                </a:cubicBezTo>
                <a:cubicBezTo>
                  <a:pt x="429387" y="1503426"/>
                  <a:pt x="427825" y="1505712"/>
                  <a:pt x="425767" y="1507389"/>
                </a:cubicBezTo>
                <a:cubicBezTo>
                  <a:pt x="423710" y="1509065"/>
                  <a:pt x="420891" y="1510284"/>
                  <a:pt x="417309" y="1511046"/>
                </a:cubicBezTo>
                <a:cubicBezTo>
                  <a:pt x="413728" y="1511808"/>
                  <a:pt x="409118" y="1512266"/>
                  <a:pt x="403479" y="1512418"/>
                </a:cubicBezTo>
                <a:cubicBezTo>
                  <a:pt x="385801" y="1512875"/>
                  <a:pt x="368122" y="1512875"/>
                  <a:pt x="350444" y="1512418"/>
                </a:cubicBezTo>
                <a:cubicBezTo>
                  <a:pt x="345110" y="1512266"/>
                  <a:pt x="340576" y="1511770"/>
                  <a:pt x="336842" y="1510932"/>
                </a:cubicBezTo>
                <a:cubicBezTo>
                  <a:pt x="333108" y="1510094"/>
                  <a:pt x="330061" y="1508646"/>
                  <a:pt x="327698" y="1506589"/>
                </a:cubicBezTo>
                <a:cubicBezTo>
                  <a:pt x="325336" y="1504531"/>
                  <a:pt x="323621" y="1501788"/>
                  <a:pt x="322555" y="1498359"/>
                </a:cubicBezTo>
                <a:cubicBezTo>
                  <a:pt x="321488" y="1494930"/>
                  <a:pt x="320954" y="1490472"/>
                  <a:pt x="320954" y="1484986"/>
                </a:cubicBezTo>
                <a:lnTo>
                  <a:pt x="320954" y="1404519"/>
                </a:lnTo>
                <a:lnTo>
                  <a:pt x="304724" y="1410691"/>
                </a:lnTo>
                <a:lnTo>
                  <a:pt x="302438" y="1403376"/>
                </a:lnTo>
                <a:lnTo>
                  <a:pt x="320954" y="1396289"/>
                </a:lnTo>
                <a:lnTo>
                  <a:pt x="320954" y="1343025"/>
                </a:lnTo>
                <a:lnTo>
                  <a:pt x="328727" y="1343483"/>
                </a:lnTo>
                <a:lnTo>
                  <a:pt x="328727" y="1393317"/>
                </a:lnTo>
                <a:lnTo>
                  <a:pt x="363017" y="1380059"/>
                </a:lnTo>
                <a:close/>
                <a:moveTo>
                  <a:pt x="3000222" y="1316965"/>
                </a:moveTo>
                <a:lnTo>
                  <a:pt x="3007995" y="1317422"/>
                </a:lnTo>
                <a:lnTo>
                  <a:pt x="3007995" y="1362456"/>
                </a:lnTo>
                <a:lnTo>
                  <a:pt x="3037027" y="1362456"/>
                </a:lnTo>
                <a:lnTo>
                  <a:pt x="3037027" y="1370229"/>
                </a:lnTo>
                <a:lnTo>
                  <a:pt x="3007995" y="1370229"/>
                </a:lnTo>
                <a:lnTo>
                  <a:pt x="3007995" y="1416863"/>
                </a:lnTo>
                <a:cubicBezTo>
                  <a:pt x="3019577" y="1412596"/>
                  <a:pt x="3029331" y="1408786"/>
                  <a:pt x="3037255" y="1405433"/>
                </a:cubicBezTo>
                <a:lnTo>
                  <a:pt x="3038170" y="1409548"/>
                </a:lnTo>
                <a:lnTo>
                  <a:pt x="3038627" y="1413206"/>
                </a:lnTo>
                <a:cubicBezTo>
                  <a:pt x="3034665" y="1414882"/>
                  <a:pt x="3030017" y="1416787"/>
                  <a:pt x="3024682" y="1418921"/>
                </a:cubicBezTo>
                <a:cubicBezTo>
                  <a:pt x="3019348" y="1421054"/>
                  <a:pt x="3013786" y="1423264"/>
                  <a:pt x="3007995" y="1425550"/>
                </a:cubicBezTo>
                <a:lnTo>
                  <a:pt x="3007995" y="1495730"/>
                </a:lnTo>
                <a:cubicBezTo>
                  <a:pt x="3007995" y="1499388"/>
                  <a:pt x="3007652" y="1502360"/>
                  <a:pt x="3006966" y="1504646"/>
                </a:cubicBezTo>
                <a:cubicBezTo>
                  <a:pt x="3006280" y="1506932"/>
                  <a:pt x="3005137" y="1508722"/>
                  <a:pt x="3003537" y="1510018"/>
                </a:cubicBezTo>
                <a:cubicBezTo>
                  <a:pt x="3001937" y="1511313"/>
                  <a:pt x="2999918" y="1512227"/>
                  <a:pt x="2997479" y="1512761"/>
                </a:cubicBezTo>
                <a:cubicBezTo>
                  <a:pt x="2995041" y="1513294"/>
                  <a:pt x="2991993" y="1513713"/>
                  <a:pt x="2988335" y="1514018"/>
                </a:cubicBezTo>
                <a:lnTo>
                  <a:pt x="2974619" y="1515161"/>
                </a:lnTo>
                <a:lnTo>
                  <a:pt x="2972333" y="1507617"/>
                </a:lnTo>
                <a:lnTo>
                  <a:pt x="2987421" y="1506703"/>
                </a:lnTo>
                <a:cubicBezTo>
                  <a:pt x="2990164" y="1506551"/>
                  <a:pt x="2992374" y="1506284"/>
                  <a:pt x="2994050" y="1505903"/>
                </a:cubicBezTo>
                <a:cubicBezTo>
                  <a:pt x="2995727" y="1505522"/>
                  <a:pt x="2997022" y="1504874"/>
                  <a:pt x="2997936" y="1503960"/>
                </a:cubicBezTo>
                <a:cubicBezTo>
                  <a:pt x="2998851" y="1503045"/>
                  <a:pt x="2999460" y="1501826"/>
                  <a:pt x="2999765" y="1500302"/>
                </a:cubicBezTo>
                <a:cubicBezTo>
                  <a:pt x="3000070" y="1498778"/>
                  <a:pt x="3000222" y="1496721"/>
                  <a:pt x="3000222" y="1494130"/>
                </a:cubicBezTo>
                <a:lnTo>
                  <a:pt x="3000222" y="1428522"/>
                </a:lnTo>
                <a:cubicBezTo>
                  <a:pt x="2993364" y="1431113"/>
                  <a:pt x="2986849" y="1433551"/>
                  <a:pt x="2980677" y="1435837"/>
                </a:cubicBezTo>
                <a:cubicBezTo>
                  <a:pt x="2974505" y="1438123"/>
                  <a:pt x="2969438" y="1439952"/>
                  <a:pt x="2965475" y="1441323"/>
                </a:cubicBezTo>
                <a:lnTo>
                  <a:pt x="2963875" y="1433322"/>
                </a:lnTo>
                <a:cubicBezTo>
                  <a:pt x="2967990" y="1431798"/>
                  <a:pt x="2973286" y="1429855"/>
                  <a:pt x="2979762" y="1427493"/>
                </a:cubicBezTo>
                <a:cubicBezTo>
                  <a:pt x="2986240" y="1425131"/>
                  <a:pt x="2993060" y="1422578"/>
                  <a:pt x="3000222" y="1419835"/>
                </a:cubicBezTo>
                <a:lnTo>
                  <a:pt x="3000222" y="1370229"/>
                </a:lnTo>
                <a:lnTo>
                  <a:pt x="2969818" y="1370229"/>
                </a:lnTo>
                <a:lnTo>
                  <a:pt x="2969818" y="1362456"/>
                </a:lnTo>
                <a:lnTo>
                  <a:pt x="3000222" y="1362456"/>
                </a:lnTo>
                <a:close/>
                <a:moveTo>
                  <a:pt x="3897858" y="1316736"/>
                </a:moveTo>
                <a:lnTo>
                  <a:pt x="3905402" y="1317194"/>
                </a:lnTo>
                <a:lnTo>
                  <a:pt x="3905402" y="1363828"/>
                </a:lnTo>
                <a:lnTo>
                  <a:pt x="3935577" y="1363828"/>
                </a:lnTo>
                <a:lnTo>
                  <a:pt x="3935577" y="1371372"/>
                </a:lnTo>
                <a:lnTo>
                  <a:pt x="3905402" y="1371372"/>
                </a:lnTo>
                <a:lnTo>
                  <a:pt x="3905402" y="1520190"/>
                </a:lnTo>
                <a:lnTo>
                  <a:pt x="3897858" y="1520190"/>
                </a:lnTo>
                <a:lnTo>
                  <a:pt x="3897858" y="1393546"/>
                </a:lnTo>
                <a:cubicBezTo>
                  <a:pt x="3893439" y="1405890"/>
                  <a:pt x="3888219" y="1418006"/>
                  <a:pt x="3882199" y="1429893"/>
                </a:cubicBezTo>
                <a:cubicBezTo>
                  <a:pt x="3876179" y="1441781"/>
                  <a:pt x="3869740" y="1453134"/>
                  <a:pt x="3862882" y="1463955"/>
                </a:cubicBezTo>
                <a:lnTo>
                  <a:pt x="3857853" y="1457783"/>
                </a:lnTo>
                <a:cubicBezTo>
                  <a:pt x="3866083" y="1444981"/>
                  <a:pt x="3873741" y="1431265"/>
                  <a:pt x="3880828" y="1416635"/>
                </a:cubicBezTo>
                <a:cubicBezTo>
                  <a:pt x="3887914" y="1402004"/>
                  <a:pt x="3893591" y="1386993"/>
                  <a:pt x="3897858" y="1371600"/>
                </a:cubicBezTo>
                <a:lnTo>
                  <a:pt x="3897858" y="1371372"/>
                </a:lnTo>
                <a:lnTo>
                  <a:pt x="3865397" y="1371372"/>
                </a:lnTo>
                <a:lnTo>
                  <a:pt x="3865397" y="1363828"/>
                </a:lnTo>
                <a:lnTo>
                  <a:pt x="3897858" y="1363828"/>
                </a:lnTo>
                <a:close/>
                <a:moveTo>
                  <a:pt x="1654378" y="1316736"/>
                </a:moveTo>
                <a:lnTo>
                  <a:pt x="1661693" y="1317194"/>
                </a:lnTo>
                <a:lnTo>
                  <a:pt x="1661693" y="1349426"/>
                </a:lnTo>
                <a:lnTo>
                  <a:pt x="1700784" y="1349426"/>
                </a:lnTo>
                <a:lnTo>
                  <a:pt x="1700784" y="1356970"/>
                </a:lnTo>
                <a:lnTo>
                  <a:pt x="1661693" y="1356970"/>
                </a:lnTo>
                <a:lnTo>
                  <a:pt x="1661693" y="1396975"/>
                </a:lnTo>
                <a:lnTo>
                  <a:pt x="1706727" y="1396975"/>
                </a:lnTo>
                <a:lnTo>
                  <a:pt x="1706727" y="1404519"/>
                </a:lnTo>
                <a:lnTo>
                  <a:pt x="1664894" y="1404519"/>
                </a:lnTo>
                <a:lnTo>
                  <a:pt x="1664894" y="1446810"/>
                </a:lnTo>
                <a:lnTo>
                  <a:pt x="1703756" y="1446810"/>
                </a:lnTo>
                <a:lnTo>
                  <a:pt x="1703756" y="1454354"/>
                </a:lnTo>
                <a:lnTo>
                  <a:pt x="1664894" y="1454354"/>
                </a:lnTo>
                <a:lnTo>
                  <a:pt x="1664894" y="1499388"/>
                </a:lnTo>
                <a:cubicBezTo>
                  <a:pt x="1669771" y="1501064"/>
                  <a:pt x="1675333" y="1502207"/>
                  <a:pt x="1681581" y="1502817"/>
                </a:cubicBezTo>
                <a:cubicBezTo>
                  <a:pt x="1687830" y="1503426"/>
                  <a:pt x="1694917" y="1503807"/>
                  <a:pt x="1702841" y="1503960"/>
                </a:cubicBezTo>
                <a:cubicBezTo>
                  <a:pt x="1720367" y="1504265"/>
                  <a:pt x="1737855" y="1504379"/>
                  <a:pt x="1755305" y="1504303"/>
                </a:cubicBezTo>
                <a:cubicBezTo>
                  <a:pt x="1772755" y="1504226"/>
                  <a:pt x="1790243" y="1503807"/>
                  <a:pt x="1807769" y="1503045"/>
                </a:cubicBezTo>
                <a:lnTo>
                  <a:pt x="1805711" y="1510589"/>
                </a:lnTo>
                <a:cubicBezTo>
                  <a:pt x="1788338" y="1511351"/>
                  <a:pt x="1771078" y="1511808"/>
                  <a:pt x="1753933" y="1511961"/>
                </a:cubicBezTo>
                <a:cubicBezTo>
                  <a:pt x="1736788" y="1512113"/>
                  <a:pt x="1719529" y="1512037"/>
                  <a:pt x="1702155" y="1511732"/>
                </a:cubicBezTo>
                <a:cubicBezTo>
                  <a:pt x="1690878" y="1511580"/>
                  <a:pt x="1681086" y="1510742"/>
                  <a:pt x="1672780" y="1509218"/>
                </a:cubicBezTo>
                <a:cubicBezTo>
                  <a:pt x="1664475" y="1507694"/>
                  <a:pt x="1657388" y="1505217"/>
                  <a:pt x="1651521" y="1501788"/>
                </a:cubicBezTo>
                <a:cubicBezTo>
                  <a:pt x="1645653" y="1498359"/>
                  <a:pt x="1640814" y="1493711"/>
                  <a:pt x="1637005" y="1487843"/>
                </a:cubicBezTo>
                <a:cubicBezTo>
                  <a:pt x="1633195" y="1481976"/>
                  <a:pt x="1630146" y="1474547"/>
                  <a:pt x="1627860" y="1465555"/>
                </a:cubicBezTo>
                <a:cubicBezTo>
                  <a:pt x="1627098" y="1470584"/>
                  <a:pt x="1626070" y="1475309"/>
                  <a:pt x="1624774" y="1479728"/>
                </a:cubicBezTo>
                <a:cubicBezTo>
                  <a:pt x="1623479" y="1484148"/>
                  <a:pt x="1621993" y="1488567"/>
                  <a:pt x="1620317" y="1492987"/>
                </a:cubicBezTo>
                <a:cubicBezTo>
                  <a:pt x="1618640" y="1497407"/>
                  <a:pt x="1616697" y="1501902"/>
                  <a:pt x="1614487" y="1506474"/>
                </a:cubicBezTo>
                <a:cubicBezTo>
                  <a:pt x="1612278" y="1511046"/>
                  <a:pt x="1609801" y="1515847"/>
                  <a:pt x="1607058" y="1520876"/>
                </a:cubicBezTo>
                <a:lnTo>
                  <a:pt x="1600429" y="1518133"/>
                </a:lnTo>
                <a:cubicBezTo>
                  <a:pt x="1604696" y="1510208"/>
                  <a:pt x="1608315" y="1502893"/>
                  <a:pt x="1611287" y="1496187"/>
                </a:cubicBezTo>
                <a:cubicBezTo>
                  <a:pt x="1614259" y="1489482"/>
                  <a:pt x="1616659" y="1482586"/>
                  <a:pt x="1618488" y="1475499"/>
                </a:cubicBezTo>
                <a:cubicBezTo>
                  <a:pt x="1620317" y="1468413"/>
                  <a:pt x="1621612" y="1460678"/>
                  <a:pt x="1622374" y="1452296"/>
                </a:cubicBezTo>
                <a:cubicBezTo>
                  <a:pt x="1623136" y="1443914"/>
                  <a:pt x="1623517" y="1434008"/>
                  <a:pt x="1623517" y="1422578"/>
                </a:cubicBezTo>
                <a:lnTo>
                  <a:pt x="1630832" y="1423035"/>
                </a:lnTo>
                <a:cubicBezTo>
                  <a:pt x="1630832" y="1431875"/>
                  <a:pt x="1630604" y="1439952"/>
                  <a:pt x="1630146" y="1447267"/>
                </a:cubicBezTo>
                <a:cubicBezTo>
                  <a:pt x="1632128" y="1460678"/>
                  <a:pt x="1635176" y="1471270"/>
                  <a:pt x="1639291" y="1479042"/>
                </a:cubicBezTo>
                <a:cubicBezTo>
                  <a:pt x="1643405" y="1486815"/>
                  <a:pt x="1649425" y="1492606"/>
                  <a:pt x="1657350" y="1496416"/>
                </a:cubicBezTo>
                <a:lnTo>
                  <a:pt x="1657350" y="1404519"/>
                </a:lnTo>
                <a:lnTo>
                  <a:pt x="1606372" y="1404519"/>
                </a:lnTo>
                <a:lnTo>
                  <a:pt x="1606372" y="1396975"/>
                </a:lnTo>
                <a:lnTo>
                  <a:pt x="1654378" y="1396975"/>
                </a:lnTo>
                <a:lnTo>
                  <a:pt x="1654378" y="1356970"/>
                </a:lnTo>
                <a:lnTo>
                  <a:pt x="1614830" y="1356970"/>
                </a:lnTo>
                <a:lnTo>
                  <a:pt x="1614830" y="1349426"/>
                </a:lnTo>
                <a:lnTo>
                  <a:pt x="1654378" y="1349426"/>
                </a:lnTo>
                <a:close/>
                <a:moveTo>
                  <a:pt x="566699" y="1316736"/>
                </a:moveTo>
                <a:lnTo>
                  <a:pt x="574701" y="1316736"/>
                </a:lnTo>
                <a:cubicBezTo>
                  <a:pt x="574701" y="1317346"/>
                  <a:pt x="574777" y="1319099"/>
                  <a:pt x="574929" y="1321994"/>
                </a:cubicBezTo>
                <a:cubicBezTo>
                  <a:pt x="575081" y="1324890"/>
                  <a:pt x="575196" y="1328395"/>
                  <a:pt x="575272" y="1332510"/>
                </a:cubicBezTo>
                <a:cubicBezTo>
                  <a:pt x="575348" y="1336625"/>
                  <a:pt x="575500" y="1341120"/>
                  <a:pt x="575729" y="1345997"/>
                </a:cubicBezTo>
                <a:cubicBezTo>
                  <a:pt x="575958" y="1350874"/>
                  <a:pt x="576224" y="1355522"/>
                  <a:pt x="576529" y="1359942"/>
                </a:cubicBezTo>
                <a:cubicBezTo>
                  <a:pt x="576834" y="1365276"/>
                  <a:pt x="577177" y="1370381"/>
                  <a:pt x="577558" y="1375258"/>
                </a:cubicBezTo>
                <a:cubicBezTo>
                  <a:pt x="577939" y="1380135"/>
                  <a:pt x="578358" y="1384935"/>
                  <a:pt x="578815" y="1389660"/>
                </a:cubicBezTo>
                <a:lnTo>
                  <a:pt x="661797" y="1382116"/>
                </a:lnTo>
                <a:lnTo>
                  <a:pt x="662255" y="1389888"/>
                </a:lnTo>
                <a:lnTo>
                  <a:pt x="579501" y="1397204"/>
                </a:lnTo>
                <a:cubicBezTo>
                  <a:pt x="581025" y="1411377"/>
                  <a:pt x="582968" y="1423912"/>
                  <a:pt x="585330" y="1434808"/>
                </a:cubicBezTo>
                <a:cubicBezTo>
                  <a:pt x="587693" y="1445705"/>
                  <a:pt x="590169" y="1455192"/>
                  <a:pt x="592760" y="1463269"/>
                </a:cubicBezTo>
                <a:cubicBezTo>
                  <a:pt x="595351" y="1471346"/>
                  <a:pt x="598056" y="1478128"/>
                  <a:pt x="600875" y="1483614"/>
                </a:cubicBezTo>
                <a:cubicBezTo>
                  <a:pt x="603695" y="1489101"/>
                  <a:pt x="606476" y="1493520"/>
                  <a:pt x="609219" y="1496873"/>
                </a:cubicBezTo>
                <a:cubicBezTo>
                  <a:pt x="613029" y="1501293"/>
                  <a:pt x="616458" y="1504303"/>
                  <a:pt x="619506" y="1505903"/>
                </a:cubicBezTo>
                <a:cubicBezTo>
                  <a:pt x="622554" y="1507503"/>
                  <a:pt x="625602" y="1508303"/>
                  <a:pt x="628650" y="1508303"/>
                </a:cubicBezTo>
                <a:cubicBezTo>
                  <a:pt x="630479" y="1508303"/>
                  <a:pt x="632193" y="1508075"/>
                  <a:pt x="633794" y="1507617"/>
                </a:cubicBezTo>
                <a:cubicBezTo>
                  <a:pt x="635394" y="1507160"/>
                  <a:pt x="636841" y="1506208"/>
                  <a:pt x="638137" y="1504760"/>
                </a:cubicBezTo>
                <a:cubicBezTo>
                  <a:pt x="639433" y="1503312"/>
                  <a:pt x="640651" y="1501293"/>
                  <a:pt x="641795" y="1498702"/>
                </a:cubicBezTo>
                <a:cubicBezTo>
                  <a:pt x="642938" y="1496111"/>
                  <a:pt x="644043" y="1492682"/>
                  <a:pt x="645109" y="1488415"/>
                </a:cubicBezTo>
                <a:cubicBezTo>
                  <a:pt x="645567" y="1486586"/>
                  <a:pt x="646062" y="1484453"/>
                  <a:pt x="646595" y="1482014"/>
                </a:cubicBezTo>
                <a:cubicBezTo>
                  <a:pt x="647128" y="1479576"/>
                  <a:pt x="647662" y="1477137"/>
                  <a:pt x="648196" y="1474699"/>
                </a:cubicBezTo>
                <a:cubicBezTo>
                  <a:pt x="648729" y="1472261"/>
                  <a:pt x="649186" y="1469860"/>
                  <a:pt x="649567" y="1467498"/>
                </a:cubicBezTo>
                <a:cubicBezTo>
                  <a:pt x="649948" y="1465136"/>
                  <a:pt x="650291" y="1463040"/>
                  <a:pt x="650595" y="1461212"/>
                </a:cubicBezTo>
                <a:lnTo>
                  <a:pt x="657454" y="1464869"/>
                </a:lnTo>
                <a:cubicBezTo>
                  <a:pt x="656692" y="1468832"/>
                  <a:pt x="655815" y="1473442"/>
                  <a:pt x="654825" y="1478700"/>
                </a:cubicBezTo>
                <a:cubicBezTo>
                  <a:pt x="653834" y="1483957"/>
                  <a:pt x="652805" y="1488644"/>
                  <a:pt x="651739" y="1492758"/>
                </a:cubicBezTo>
                <a:cubicBezTo>
                  <a:pt x="650519" y="1497635"/>
                  <a:pt x="649148" y="1501636"/>
                  <a:pt x="647624" y="1504760"/>
                </a:cubicBezTo>
                <a:cubicBezTo>
                  <a:pt x="646100" y="1507884"/>
                  <a:pt x="644386" y="1510361"/>
                  <a:pt x="642480" y="1512189"/>
                </a:cubicBezTo>
                <a:cubicBezTo>
                  <a:pt x="640575" y="1514018"/>
                  <a:pt x="638480" y="1515314"/>
                  <a:pt x="636194" y="1516076"/>
                </a:cubicBezTo>
                <a:cubicBezTo>
                  <a:pt x="633908" y="1516838"/>
                  <a:pt x="631393" y="1517219"/>
                  <a:pt x="628650" y="1517219"/>
                </a:cubicBezTo>
                <a:cubicBezTo>
                  <a:pt x="624231" y="1517219"/>
                  <a:pt x="620040" y="1516076"/>
                  <a:pt x="616077" y="1513790"/>
                </a:cubicBezTo>
                <a:cubicBezTo>
                  <a:pt x="612115" y="1511504"/>
                  <a:pt x="607847" y="1507313"/>
                  <a:pt x="603276" y="1501217"/>
                </a:cubicBezTo>
                <a:cubicBezTo>
                  <a:pt x="588188" y="1483081"/>
                  <a:pt x="577748" y="1448639"/>
                  <a:pt x="571957" y="1397889"/>
                </a:cubicBezTo>
                <a:lnTo>
                  <a:pt x="516865" y="1402919"/>
                </a:lnTo>
                <a:lnTo>
                  <a:pt x="516179" y="1395146"/>
                </a:lnTo>
                <a:lnTo>
                  <a:pt x="571271" y="1390117"/>
                </a:lnTo>
                <a:cubicBezTo>
                  <a:pt x="570814" y="1385393"/>
                  <a:pt x="570395" y="1380516"/>
                  <a:pt x="570014" y="1375487"/>
                </a:cubicBezTo>
                <a:cubicBezTo>
                  <a:pt x="569633" y="1370457"/>
                  <a:pt x="569290" y="1365276"/>
                  <a:pt x="568985" y="1359942"/>
                </a:cubicBezTo>
                <a:cubicBezTo>
                  <a:pt x="568681" y="1355827"/>
                  <a:pt x="568414" y="1351293"/>
                  <a:pt x="568186" y="1346340"/>
                </a:cubicBezTo>
                <a:cubicBezTo>
                  <a:pt x="567957" y="1341387"/>
                  <a:pt x="567728" y="1336777"/>
                  <a:pt x="567500" y="1332510"/>
                </a:cubicBezTo>
                <a:cubicBezTo>
                  <a:pt x="567271" y="1328243"/>
                  <a:pt x="567081" y="1324623"/>
                  <a:pt x="566928" y="1321651"/>
                </a:cubicBezTo>
                <a:cubicBezTo>
                  <a:pt x="566776" y="1318680"/>
                  <a:pt x="566699" y="1317041"/>
                  <a:pt x="566699" y="1316736"/>
                </a:cubicBezTo>
                <a:close/>
                <a:moveTo>
                  <a:pt x="3093491" y="1316508"/>
                </a:moveTo>
                <a:cubicBezTo>
                  <a:pt x="3095168" y="1321537"/>
                  <a:pt x="3096958" y="1327328"/>
                  <a:pt x="3098863" y="1333881"/>
                </a:cubicBezTo>
                <a:cubicBezTo>
                  <a:pt x="3100768" y="1340435"/>
                  <a:pt x="3102559" y="1346683"/>
                  <a:pt x="3104235" y="1352627"/>
                </a:cubicBezTo>
                <a:lnTo>
                  <a:pt x="3164586" y="1352627"/>
                </a:lnTo>
                <a:lnTo>
                  <a:pt x="3164586" y="1360399"/>
                </a:lnTo>
                <a:lnTo>
                  <a:pt x="3039770" y="1360399"/>
                </a:lnTo>
                <a:lnTo>
                  <a:pt x="3039770" y="1352627"/>
                </a:lnTo>
                <a:lnTo>
                  <a:pt x="3095320" y="1352627"/>
                </a:lnTo>
                <a:cubicBezTo>
                  <a:pt x="3093644" y="1346835"/>
                  <a:pt x="3091891" y="1340739"/>
                  <a:pt x="3090062" y="1334339"/>
                </a:cubicBezTo>
                <a:cubicBezTo>
                  <a:pt x="3088233" y="1327938"/>
                  <a:pt x="3086481" y="1322299"/>
                  <a:pt x="3084804" y="1317422"/>
                </a:cubicBezTo>
                <a:close/>
                <a:moveTo>
                  <a:pt x="2860319" y="1316279"/>
                </a:moveTo>
                <a:lnTo>
                  <a:pt x="2867863" y="1316736"/>
                </a:lnTo>
                <a:lnTo>
                  <a:pt x="2867863" y="1408634"/>
                </a:lnTo>
                <a:cubicBezTo>
                  <a:pt x="2872130" y="1405890"/>
                  <a:pt x="2876931" y="1402385"/>
                  <a:pt x="2882265" y="1398118"/>
                </a:cubicBezTo>
                <a:cubicBezTo>
                  <a:pt x="2887599" y="1393851"/>
                  <a:pt x="2892933" y="1389279"/>
                  <a:pt x="2898267" y="1384402"/>
                </a:cubicBezTo>
                <a:cubicBezTo>
                  <a:pt x="2903601" y="1379525"/>
                  <a:pt x="2908706" y="1374610"/>
                  <a:pt x="2913583" y="1369657"/>
                </a:cubicBezTo>
                <a:cubicBezTo>
                  <a:pt x="2918460" y="1364704"/>
                  <a:pt x="2922498" y="1360170"/>
                  <a:pt x="2925699" y="1356056"/>
                </a:cubicBezTo>
                <a:lnTo>
                  <a:pt x="2931185" y="1362228"/>
                </a:lnTo>
                <a:cubicBezTo>
                  <a:pt x="2927833" y="1366800"/>
                  <a:pt x="2923565" y="1371715"/>
                  <a:pt x="2918383" y="1376972"/>
                </a:cubicBezTo>
                <a:cubicBezTo>
                  <a:pt x="2913202" y="1382230"/>
                  <a:pt x="2907639" y="1387412"/>
                  <a:pt x="2901696" y="1392517"/>
                </a:cubicBezTo>
                <a:cubicBezTo>
                  <a:pt x="2895752" y="1397623"/>
                  <a:pt x="2889808" y="1402423"/>
                  <a:pt x="2883865" y="1406919"/>
                </a:cubicBezTo>
                <a:cubicBezTo>
                  <a:pt x="2877921" y="1411415"/>
                  <a:pt x="2872587" y="1415111"/>
                  <a:pt x="2867863" y="1418006"/>
                </a:cubicBezTo>
                <a:lnTo>
                  <a:pt x="2867863" y="1483386"/>
                </a:lnTo>
                <a:cubicBezTo>
                  <a:pt x="2867863" y="1491158"/>
                  <a:pt x="2869387" y="1496378"/>
                  <a:pt x="2872435" y="1499045"/>
                </a:cubicBezTo>
                <a:cubicBezTo>
                  <a:pt x="2875483" y="1501712"/>
                  <a:pt x="2880664" y="1503198"/>
                  <a:pt x="2887980" y="1503503"/>
                </a:cubicBezTo>
                <a:cubicBezTo>
                  <a:pt x="2892856" y="1503655"/>
                  <a:pt x="2897809" y="1503655"/>
                  <a:pt x="2902839" y="1503503"/>
                </a:cubicBezTo>
                <a:cubicBezTo>
                  <a:pt x="2906954" y="1503350"/>
                  <a:pt x="2910268" y="1502969"/>
                  <a:pt x="2912783" y="1502360"/>
                </a:cubicBezTo>
                <a:cubicBezTo>
                  <a:pt x="2915297" y="1501750"/>
                  <a:pt x="2917317" y="1500683"/>
                  <a:pt x="2918841" y="1499159"/>
                </a:cubicBezTo>
                <a:cubicBezTo>
                  <a:pt x="2920365" y="1497635"/>
                  <a:pt x="2921508" y="1495578"/>
                  <a:pt x="2922270" y="1492987"/>
                </a:cubicBezTo>
                <a:cubicBezTo>
                  <a:pt x="2923032" y="1490396"/>
                  <a:pt x="2923718" y="1487043"/>
                  <a:pt x="2924327" y="1482929"/>
                </a:cubicBezTo>
                <a:cubicBezTo>
                  <a:pt x="2924632" y="1480947"/>
                  <a:pt x="2924937" y="1478280"/>
                  <a:pt x="2925241" y="1474928"/>
                </a:cubicBezTo>
                <a:cubicBezTo>
                  <a:pt x="2925546" y="1471575"/>
                  <a:pt x="2925851" y="1468260"/>
                  <a:pt x="2926156" y="1464984"/>
                </a:cubicBezTo>
                <a:cubicBezTo>
                  <a:pt x="2926461" y="1461707"/>
                  <a:pt x="2926689" y="1458849"/>
                  <a:pt x="2926842" y="1456411"/>
                </a:cubicBezTo>
                <a:cubicBezTo>
                  <a:pt x="2926994" y="1453973"/>
                  <a:pt x="2927070" y="1452601"/>
                  <a:pt x="2927070" y="1452296"/>
                </a:cubicBezTo>
                <a:lnTo>
                  <a:pt x="2934614" y="1455497"/>
                </a:lnTo>
                <a:cubicBezTo>
                  <a:pt x="2934614" y="1455954"/>
                  <a:pt x="2934538" y="1457363"/>
                  <a:pt x="2934385" y="1459726"/>
                </a:cubicBezTo>
                <a:cubicBezTo>
                  <a:pt x="2934233" y="1462088"/>
                  <a:pt x="2934005" y="1464793"/>
                  <a:pt x="2933700" y="1467841"/>
                </a:cubicBezTo>
                <a:cubicBezTo>
                  <a:pt x="2933395" y="1470889"/>
                  <a:pt x="2933052" y="1474013"/>
                  <a:pt x="2932671" y="1477214"/>
                </a:cubicBezTo>
                <a:cubicBezTo>
                  <a:pt x="2932290" y="1480414"/>
                  <a:pt x="2931947" y="1483081"/>
                  <a:pt x="2931642" y="1485215"/>
                </a:cubicBezTo>
                <a:cubicBezTo>
                  <a:pt x="2930880" y="1490244"/>
                  <a:pt x="2929966" y="1494435"/>
                  <a:pt x="2928899" y="1497788"/>
                </a:cubicBezTo>
                <a:cubicBezTo>
                  <a:pt x="2927833" y="1501140"/>
                  <a:pt x="2926270" y="1503769"/>
                  <a:pt x="2924213" y="1505674"/>
                </a:cubicBezTo>
                <a:cubicBezTo>
                  <a:pt x="2922155" y="1507579"/>
                  <a:pt x="2919450" y="1508989"/>
                  <a:pt x="2916097" y="1509903"/>
                </a:cubicBezTo>
                <a:cubicBezTo>
                  <a:pt x="2912745" y="1510818"/>
                  <a:pt x="2908401" y="1511351"/>
                  <a:pt x="2903067" y="1511504"/>
                </a:cubicBezTo>
                <a:cubicBezTo>
                  <a:pt x="2897581" y="1511808"/>
                  <a:pt x="2892095" y="1511808"/>
                  <a:pt x="2886608" y="1511504"/>
                </a:cubicBezTo>
                <a:cubicBezTo>
                  <a:pt x="2881731" y="1511351"/>
                  <a:pt x="2877655" y="1510780"/>
                  <a:pt x="2874378" y="1509789"/>
                </a:cubicBezTo>
                <a:cubicBezTo>
                  <a:pt x="2871101" y="1508798"/>
                  <a:pt x="2868396" y="1507275"/>
                  <a:pt x="2866263" y="1505217"/>
                </a:cubicBezTo>
                <a:cubicBezTo>
                  <a:pt x="2864129" y="1503160"/>
                  <a:pt x="2862605" y="1500455"/>
                  <a:pt x="2861691" y="1497102"/>
                </a:cubicBezTo>
                <a:cubicBezTo>
                  <a:pt x="2860776" y="1493749"/>
                  <a:pt x="2860319" y="1489558"/>
                  <a:pt x="2860319" y="1484529"/>
                </a:cubicBezTo>
                <a:close/>
                <a:moveTo>
                  <a:pt x="1042416" y="1316279"/>
                </a:moveTo>
                <a:lnTo>
                  <a:pt x="1049960" y="1318108"/>
                </a:lnTo>
                <a:cubicBezTo>
                  <a:pt x="1048741" y="1323442"/>
                  <a:pt x="1047293" y="1328890"/>
                  <a:pt x="1045616" y="1334453"/>
                </a:cubicBezTo>
                <a:cubicBezTo>
                  <a:pt x="1043940" y="1340015"/>
                  <a:pt x="1042035" y="1345616"/>
                  <a:pt x="1039902" y="1351255"/>
                </a:cubicBezTo>
                <a:lnTo>
                  <a:pt x="1118540" y="1351255"/>
                </a:lnTo>
                <a:lnTo>
                  <a:pt x="1118540" y="1359485"/>
                </a:lnTo>
                <a:lnTo>
                  <a:pt x="1036701" y="1359485"/>
                </a:lnTo>
                <a:cubicBezTo>
                  <a:pt x="1032739" y="1369543"/>
                  <a:pt x="1028510" y="1379335"/>
                  <a:pt x="1024014" y="1388860"/>
                </a:cubicBezTo>
                <a:cubicBezTo>
                  <a:pt x="1019518" y="1398385"/>
                  <a:pt x="1014832" y="1407110"/>
                  <a:pt x="1009955" y="1415034"/>
                </a:cubicBezTo>
                <a:lnTo>
                  <a:pt x="1003097" y="1410462"/>
                </a:lnTo>
                <a:cubicBezTo>
                  <a:pt x="1007059" y="1404062"/>
                  <a:pt x="1010984" y="1396975"/>
                  <a:pt x="1014870" y="1389203"/>
                </a:cubicBezTo>
                <a:cubicBezTo>
                  <a:pt x="1018756" y="1381430"/>
                  <a:pt x="1022414" y="1373391"/>
                  <a:pt x="1025843" y="1365085"/>
                </a:cubicBezTo>
                <a:cubicBezTo>
                  <a:pt x="1029272" y="1356780"/>
                  <a:pt x="1032434" y="1348474"/>
                  <a:pt x="1035329" y="1340168"/>
                </a:cubicBezTo>
                <a:cubicBezTo>
                  <a:pt x="1038225" y="1331862"/>
                  <a:pt x="1040587" y="1323899"/>
                  <a:pt x="1042416" y="1316279"/>
                </a:cubicBezTo>
                <a:close/>
                <a:moveTo>
                  <a:pt x="101498" y="1316279"/>
                </a:moveTo>
                <a:lnTo>
                  <a:pt x="109042" y="1316736"/>
                </a:lnTo>
                <a:lnTo>
                  <a:pt x="109042" y="1357656"/>
                </a:lnTo>
                <a:lnTo>
                  <a:pt x="183566" y="1357656"/>
                </a:lnTo>
                <a:lnTo>
                  <a:pt x="183566" y="1521333"/>
                </a:lnTo>
                <a:lnTo>
                  <a:pt x="175793" y="1521333"/>
                </a:lnTo>
                <a:lnTo>
                  <a:pt x="175793" y="1503274"/>
                </a:lnTo>
                <a:lnTo>
                  <a:pt x="34519" y="1503274"/>
                </a:lnTo>
                <a:lnTo>
                  <a:pt x="34519" y="1521333"/>
                </a:lnTo>
                <a:lnTo>
                  <a:pt x="26746" y="1521333"/>
                </a:lnTo>
                <a:lnTo>
                  <a:pt x="26746" y="1357656"/>
                </a:lnTo>
                <a:lnTo>
                  <a:pt x="101498" y="1357656"/>
                </a:lnTo>
                <a:close/>
                <a:moveTo>
                  <a:pt x="2636063" y="1315593"/>
                </a:moveTo>
                <a:lnTo>
                  <a:pt x="2643835" y="1316051"/>
                </a:lnTo>
                <a:lnTo>
                  <a:pt x="2643835" y="1350112"/>
                </a:lnTo>
                <a:lnTo>
                  <a:pt x="2700071" y="1350112"/>
                </a:lnTo>
                <a:lnTo>
                  <a:pt x="2700071" y="1357427"/>
                </a:lnTo>
                <a:lnTo>
                  <a:pt x="2684983" y="1388288"/>
                </a:lnTo>
                <a:lnTo>
                  <a:pt x="2677896" y="1385774"/>
                </a:lnTo>
                <a:lnTo>
                  <a:pt x="2692298" y="1357656"/>
                </a:lnTo>
                <a:lnTo>
                  <a:pt x="2643835" y="1357656"/>
                </a:lnTo>
                <a:lnTo>
                  <a:pt x="2643835" y="1407033"/>
                </a:lnTo>
                <a:lnTo>
                  <a:pt x="2687269" y="1407033"/>
                </a:lnTo>
                <a:lnTo>
                  <a:pt x="2687269" y="1414349"/>
                </a:lnTo>
                <a:cubicBezTo>
                  <a:pt x="2683459" y="1426998"/>
                  <a:pt x="2678506" y="1438428"/>
                  <a:pt x="2672410" y="1448639"/>
                </a:cubicBezTo>
                <a:cubicBezTo>
                  <a:pt x="2666314" y="1458849"/>
                  <a:pt x="2658465" y="1468451"/>
                  <a:pt x="2648864" y="1477442"/>
                </a:cubicBezTo>
                <a:cubicBezTo>
                  <a:pt x="2657094" y="1484148"/>
                  <a:pt x="2666504" y="1490472"/>
                  <a:pt x="2677096" y="1496416"/>
                </a:cubicBezTo>
                <a:cubicBezTo>
                  <a:pt x="2687688" y="1502360"/>
                  <a:pt x="2699766" y="1508303"/>
                  <a:pt x="2713329" y="1514247"/>
                </a:cubicBezTo>
                <a:lnTo>
                  <a:pt x="2709672" y="1521105"/>
                </a:lnTo>
                <a:cubicBezTo>
                  <a:pt x="2695803" y="1514704"/>
                  <a:pt x="2683459" y="1508417"/>
                  <a:pt x="2672639" y="1502245"/>
                </a:cubicBezTo>
                <a:cubicBezTo>
                  <a:pt x="2661818" y="1496073"/>
                  <a:pt x="2652064" y="1489482"/>
                  <a:pt x="2643378" y="1482471"/>
                </a:cubicBezTo>
                <a:cubicBezTo>
                  <a:pt x="2635453" y="1489329"/>
                  <a:pt x="2626347" y="1495959"/>
                  <a:pt x="2616060" y="1502360"/>
                </a:cubicBezTo>
                <a:cubicBezTo>
                  <a:pt x="2605773" y="1508760"/>
                  <a:pt x="2593924" y="1515161"/>
                  <a:pt x="2580513" y="1521562"/>
                </a:cubicBezTo>
                <a:lnTo>
                  <a:pt x="2576626" y="1514933"/>
                </a:lnTo>
                <a:cubicBezTo>
                  <a:pt x="2589580" y="1508837"/>
                  <a:pt x="2601087" y="1502741"/>
                  <a:pt x="2611145" y="1496645"/>
                </a:cubicBezTo>
                <a:cubicBezTo>
                  <a:pt x="2621204" y="1490549"/>
                  <a:pt x="2630119" y="1484224"/>
                  <a:pt x="2637891" y="1477671"/>
                </a:cubicBezTo>
                <a:cubicBezTo>
                  <a:pt x="2628747" y="1469441"/>
                  <a:pt x="2621165" y="1460564"/>
                  <a:pt x="2615146" y="1451039"/>
                </a:cubicBezTo>
                <a:cubicBezTo>
                  <a:pt x="2609126" y="1441514"/>
                  <a:pt x="2604363" y="1430808"/>
                  <a:pt x="2600858" y="1418921"/>
                </a:cubicBezTo>
                <a:lnTo>
                  <a:pt x="2607945" y="1415720"/>
                </a:lnTo>
                <a:cubicBezTo>
                  <a:pt x="2611297" y="1427607"/>
                  <a:pt x="2615831" y="1438123"/>
                  <a:pt x="2621546" y="1447267"/>
                </a:cubicBezTo>
                <a:cubicBezTo>
                  <a:pt x="2627261" y="1456411"/>
                  <a:pt x="2634462" y="1464869"/>
                  <a:pt x="2643149" y="1472642"/>
                </a:cubicBezTo>
                <a:cubicBezTo>
                  <a:pt x="2652293" y="1464260"/>
                  <a:pt x="2659761" y="1455306"/>
                  <a:pt x="2665552" y="1445781"/>
                </a:cubicBezTo>
                <a:cubicBezTo>
                  <a:pt x="2671343" y="1436256"/>
                  <a:pt x="2675991" y="1425779"/>
                  <a:pt x="2679497" y="1414349"/>
                </a:cubicBezTo>
                <a:lnTo>
                  <a:pt x="2590800" y="1414349"/>
                </a:lnTo>
                <a:cubicBezTo>
                  <a:pt x="2590647" y="1425474"/>
                  <a:pt x="2590152" y="1435608"/>
                  <a:pt x="2589314" y="1444752"/>
                </a:cubicBezTo>
                <a:cubicBezTo>
                  <a:pt x="2588476" y="1453896"/>
                  <a:pt x="2586914" y="1462621"/>
                  <a:pt x="2584627" y="1470927"/>
                </a:cubicBezTo>
                <a:cubicBezTo>
                  <a:pt x="2582341" y="1479233"/>
                  <a:pt x="2579217" y="1487424"/>
                  <a:pt x="2575255" y="1495502"/>
                </a:cubicBezTo>
                <a:cubicBezTo>
                  <a:pt x="2571293" y="1503579"/>
                  <a:pt x="2566263" y="1512037"/>
                  <a:pt x="2560167" y="1520876"/>
                </a:cubicBezTo>
                <a:lnTo>
                  <a:pt x="2553538" y="1516761"/>
                </a:lnTo>
                <a:cubicBezTo>
                  <a:pt x="2559329" y="1508684"/>
                  <a:pt x="2564168" y="1500912"/>
                  <a:pt x="2568054" y="1493444"/>
                </a:cubicBezTo>
                <a:cubicBezTo>
                  <a:pt x="2571940" y="1485977"/>
                  <a:pt x="2575026" y="1477938"/>
                  <a:pt x="2577312" y="1469327"/>
                </a:cubicBezTo>
                <a:cubicBezTo>
                  <a:pt x="2579598" y="1460716"/>
                  <a:pt x="2581198" y="1451229"/>
                  <a:pt x="2582113" y="1440866"/>
                </a:cubicBezTo>
                <a:cubicBezTo>
                  <a:pt x="2583027" y="1430503"/>
                  <a:pt x="2583484" y="1418387"/>
                  <a:pt x="2583484" y="1404519"/>
                </a:cubicBezTo>
                <a:lnTo>
                  <a:pt x="2583484" y="1350112"/>
                </a:lnTo>
                <a:lnTo>
                  <a:pt x="2636063" y="1350112"/>
                </a:lnTo>
                <a:close/>
                <a:moveTo>
                  <a:pt x="1179576" y="1315593"/>
                </a:moveTo>
                <a:cubicBezTo>
                  <a:pt x="1180186" y="1317422"/>
                  <a:pt x="1181024" y="1319937"/>
                  <a:pt x="1182091" y="1323137"/>
                </a:cubicBezTo>
                <a:cubicBezTo>
                  <a:pt x="1183157" y="1326338"/>
                  <a:pt x="1184300" y="1329919"/>
                  <a:pt x="1185519" y="1333881"/>
                </a:cubicBezTo>
                <a:cubicBezTo>
                  <a:pt x="1186739" y="1337844"/>
                  <a:pt x="1187996" y="1341882"/>
                  <a:pt x="1189292" y="1345997"/>
                </a:cubicBezTo>
                <a:cubicBezTo>
                  <a:pt x="1190587" y="1350112"/>
                  <a:pt x="1191768" y="1353998"/>
                  <a:pt x="1192835" y="1357656"/>
                </a:cubicBezTo>
                <a:lnTo>
                  <a:pt x="1209294" y="1357656"/>
                </a:lnTo>
                <a:lnTo>
                  <a:pt x="1209294" y="1365657"/>
                </a:lnTo>
                <a:cubicBezTo>
                  <a:pt x="1203350" y="1379678"/>
                  <a:pt x="1196569" y="1392479"/>
                  <a:pt x="1188949" y="1404062"/>
                </a:cubicBezTo>
                <a:cubicBezTo>
                  <a:pt x="1190778" y="1405586"/>
                  <a:pt x="1193216" y="1407795"/>
                  <a:pt x="1196264" y="1410691"/>
                </a:cubicBezTo>
                <a:cubicBezTo>
                  <a:pt x="1199312" y="1413587"/>
                  <a:pt x="1202474" y="1416596"/>
                  <a:pt x="1205751" y="1419721"/>
                </a:cubicBezTo>
                <a:cubicBezTo>
                  <a:pt x="1209027" y="1422845"/>
                  <a:pt x="1212152" y="1425893"/>
                  <a:pt x="1215123" y="1428865"/>
                </a:cubicBezTo>
                <a:cubicBezTo>
                  <a:pt x="1218095" y="1431837"/>
                  <a:pt x="1220419" y="1434237"/>
                  <a:pt x="1222096" y="1436066"/>
                </a:cubicBezTo>
                <a:lnTo>
                  <a:pt x="1217295" y="1442009"/>
                </a:lnTo>
                <a:cubicBezTo>
                  <a:pt x="1215923" y="1440333"/>
                  <a:pt x="1213980" y="1438199"/>
                  <a:pt x="1211466" y="1435608"/>
                </a:cubicBezTo>
                <a:cubicBezTo>
                  <a:pt x="1208951" y="1433018"/>
                  <a:pt x="1206284" y="1430351"/>
                  <a:pt x="1203465" y="1427607"/>
                </a:cubicBezTo>
                <a:cubicBezTo>
                  <a:pt x="1200645" y="1424864"/>
                  <a:pt x="1197788" y="1422121"/>
                  <a:pt x="1194892" y="1419378"/>
                </a:cubicBezTo>
                <a:cubicBezTo>
                  <a:pt x="1191997" y="1416635"/>
                  <a:pt x="1189482" y="1414349"/>
                  <a:pt x="1187349" y="1412520"/>
                </a:cubicBezTo>
                <a:lnTo>
                  <a:pt x="1187349" y="1521333"/>
                </a:lnTo>
                <a:lnTo>
                  <a:pt x="1179805" y="1521333"/>
                </a:lnTo>
                <a:lnTo>
                  <a:pt x="1179805" y="1417549"/>
                </a:lnTo>
                <a:cubicBezTo>
                  <a:pt x="1175080" y="1423950"/>
                  <a:pt x="1170089" y="1430198"/>
                  <a:pt x="1164831" y="1436294"/>
                </a:cubicBezTo>
                <a:cubicBezTo>
                  <a:pt x="1159573" y="1442390"/>
                  <a:pt x="1153744" y="1448639"/>
                  <a:pt x="1147343" y="1455039"/>
                </a:cubicBezTo>
                <a:lnTo>
                  <a:pt x="1143229" y="1447724"/>
                </a:lnTo>
                <a:cubicBezTo>
                  <a:pt x="1149782" y="1441171"/>
                  <a:pt x="1155840" y="1434694"/>
                  <a:pt x="1161402" y="1428293"/>
                </a:cubicBezTo>
                <a:cubicBezTo>
                  <a:pt x="1166965" y="1421892"/>
                  <a:pt x="1172070" y="1415339"/>
                  <a:pt x="1176718" y="1408634"/>
                </a:cubicBezTo>
                <a:cubicBezTo>
                  <a:pt x="1181367" y="1401928"/>
                  <a:pt x="1185710" y="1395032"/>
                  <a:pt x="1189749" y="1387945"/>
                </a:cubicBezTo>
                <a:cubicBezTo>
                  <a:pt x="1193787" y="1380859"/>
                  <a:pt x="1197559" y="1373429"/>
                  <a:pt x="1201064" y="1365657"/>
                </a:cubicBezTo>
                <a:lnTo>
                  <a:pt x="1150772" y="1365657"/>
                </a:lnTo>
                <a:lnTo>
                  <a:pt x="1150772" y="1357656"/>
                </a:lnTo>
                <a:lnTo>
                  <a:pt x="1185063" y="1357656"/>
                </a:lnTo>
                <a:cubicBezTo>
                  <a:pt x="1184148" y="1353998"/>
                  <a:pt x="1183081" y="1350264"/>
                  <a:pt x="1181862" y="1346454"/>
                </a:cubicBezTo>
                <a:cubicBezTo>
                  <a:pt x="1180643" y="1342644"/>
                  <a:pt x="1179462" y="1338911"/>
                  <a:pt x="1178319" y="1335253"/>
                </a:cubicBezTo>
                <a:cubicBezTo>
                  <a:pt x="1177176" y="1331595"/>
                  <a:pt x="1176109" y="1328243"/>
                  <a:pt x="1175118" y="1325195"/>
                </a:cubicBezTo>
                <a:cubicBezTo>
                  <a:pt x="1174128" y="1322147"/>
                  <a:pt x="1173252" y="1319632"/>
                  <a:pt x="1172489" y="1317651"/>
                </a:cubicBezTo>
                <a:close/>
                <a:moveTo>
                  <a:pt x="1932584" y="1315365"/>
                </a:moveTo>
                <a:lnTo>
                  <a:pt x="1940585" y="1315822"/>
                </a:lnTo>
                <a:lnTo>
                  <a:pt x="1940585" y="1356513"/>
                </a:lnTo>
                <a:lnTo>
                  <a:pt x="2019910" y="1356513"/>
                </a:lnTo>
                <a:lnTo>
                  <a:pt x="2019910" y="1364285"/>
                </a:lnTo>
                <a:lnTo>
                  <a:pt x="1940585" y="1364285"/>
                </a:lnTo>
                <a:lnTo>
                  <a:pt x="1940585" y="1414577"/>
                </a:lnTo>
                <a:lnTo>
                  <a:pt x="2031111" y="1414577"/>
                </a:lnTo>
                <a:lnTo>
                  <a:pt x="2031111" y="1422578"/>
                </a:lnTo>
                <a:lnTo>
                  <a:pt x="1960702" y="1422578"/>
                </a:lnTo>
                <a:lnTo>
                  <a:pt x="1960702" y="1488415"/>
                </a:lnTo>
                <a:cubicBezTo>
                  <a:pt x="1960702" y="1491920"/>
                  <a:pt x="1960969" y="1494740"/>
                  <a:pt x="1961502" y="1496873"/>
                </a:cubicBezTo>
                <a:cubicBezTo>
                  <a:pt x="1962035" y="1499007"/>
                  <a:pt x="1963026" y="1500721"/>
                  <a:pt x="1964474" y="1502017"/>
                </a:cubicBezTo>
                <a:cubicBezTo>
                  <a:pt x="1965922" y="1503312"/>
                  <a:pt x="1967865" y="1504265"/>
                  <a:pt x="1970303" y="1504874"/>
                </a:cubicBezTo>
                <a:cubicBezTo>
                  <a:pt x="1972742" y="1505484"/>
                  <a:pt x="1975866" y="1505865"/>
                  <a:pt x="1979676" y="1506017"/>
                </a:cubicBezTo>
                <a:cubicBezTo>
                  <a:pt x="1985467" y="1506170"/>
                  <a:pt x="1991334" y="1506170"/>
                  <a:pt x="1997278" y="1506017"/>
                </a:cubicBezTo>
                <a:cubicBezTo>
                  <a:pt x="2002003" y="1505865"/>
                  <a:pt x="2005774" y="1505522"/>
                  <a:pt x="2008594" y="1504988"/>
                </a:cubicBezTo>
                <a:cubicBezTo>
                  <a:pt x="2011413" y="1504455"/>
                  <a:pt x="2013585" y="1503541"/>
                  <a:pt x="2015109" y="1502245"/>
                </a:cubicBezTo>
                <a:cubicBezTo>
                  <a:pt x="2016633" y="1500950"/>
                  <a:pt x="2017700" y="1499235"/>
                  <a:pt x="2018309" y="1497102"/>
                </a:cubicBezTo>
                <a:cubicBezTo>
                  <a:pt x="2018919" y="1494968"/>
                  <a:pt x="2019528" y="1492301"/>
                  <a:pt x="2020138" y="1489101"/>
                </a:cubicBezTo>
                <a:cubicBezTo>
                  <a:pt x="2020443" y="1487577"/>
                  <a:pt x="2020710" y="1485443"/>
                  <a:pt x="2020938" y="1482700"/>
                </a:cubicBezTo>
                <a:cubicBezTo>
                  <a:pt x="2021167" y="1479957"/>
                  <a:pt x="2021357" y="1477214"/>
                  <a:pt x="2021510" y="1474470"/>
                </a:cubicBezTo>
                <a:cubicBezTo>
                  <a:pt x="2021662" y="1471727"/>
                  <a:pt x="2021776" y="1469365"/>
                  <a:pt x="2021853" y="1467384"/>
                </a:cubicBezTo>
                <a:cubicBezTo>
                  <a:pt x="2021929" y="1465403"/>
                  <a:pt x="2021967" y="1464260"/>
                  <a:pt x="2021967" y="1463955"/>
                </a:cubicBezTo>
                <a:lnTo>
                  <a:pt x="2029282" y="1466698"/>
                </a:lnTo>
                <a:cubicBezTo>
                  <a:pt x="2029282" y="1467003"/>
                  <a:pt x="2029244" y="1468146"/>
                  <a:pt x="2029168" y="1470127"/>
                </a:cubicBezTo>
                <a:cubicBezTo>
                  <a:pt x="2029092" y="1472108"/>
                  <a:pt x="2028977" y="1474356"/>
                  <a:pt x="2028825" y="1476871"/>
                </a:cubicBezTo>
                <a:cubicBezTo>
                  <a:pt x="2028673" y="1479385"/>
                  <a:pt x="2028482" y="1481976"/>
                  <a:pt x="2028253" y="1484643"/>
                </a:cubicBezTo>
                <a:cubicBezTo>
                  <a:pt x="2028025" y="1487310"/>
                  <a:pt x="2027834" y="1489482"/>
                  <a:pt x="2027682" y="1491158"/>
                </a:cubicBezTo>
                <a:cubicBezTo>
                  <a:pt x="2027072" y="1495730"/>
                  <a:pt x="2026234" y="1499464"/>
                  <a:pt x="2025167" y="1502360"/>
                </a:cubicBezTo>
                <a:cubicBezTo>
                  <a:pt x="2024100" y="1505255"/>
                  <a:pt x="2022538" y="1507541"/>
                  <a:pt x="2020481" y="1509218"/>
                </a:cubicBezTo>
                <a:cubicBezTo>
                  <a:pt x="2018424" y="1510894"/>
                  <a:pt x="2015604" y="1512075"/>
                  <a:pt x="2012023" y="1512761"/>
                </a:cubicBezTo>
                <a:cubicBezTo>
                  <a:pt x="2008441" y="1513447"/>
                  <a:pt x="2003831" y="1513866"/>
                  <a:pt x="1998192" y="1514018"/>
                </a:cubicBezTo>
                <a:cubicBezTo>
                  <a:pt x="1991334" y="1514323"/>
                  <a:pt x="1984476" y="1514323"/>
                  <a:pt x="1977618" y="1514018"/>
                </a:cubicBezTo>
                <a:cubicBezTo>
                  <a:pt x="1972894" y="1513866"/>
                  <a:pt x="1968932" y="1513409"/>
                  <a:pt x="1965731" y="1512647"/>
                </a:cubicBezTo>
                <a:cubicBezTo>
                  <a:pt x="1962531" y="1511885"/>
                  <a:pt x="1959978" y="1510589"/>
                  <a:pt x="1958073" y="1508760"/>
                </a:cubicBezTo>
                <a:cubicBezTo>
                  <a:pt x="1956168" y="1506932"/>
                  <a:pt x="1954835" y="1504531"/>
                  <a:pt x="1954073" y="1501559"/>
                </a:cubicBezTo>
                <a:cubicBezTo>
                  <a:pt x="1953311" y="1498588"/>
                  <a:pt x="1952930" y="1494816"/>
                  <a:pt x="1952930" y="1490244"/>
                </a:cubicBezTo>
                <a:lnTo>
                  <a:pt x="1952930" y="1422578"/>
                </a:lnTo>
                <a:lnTo>
                  <a:pt x="1906981" y="1422578"/>
                </a:lnTo>
                <a:cubicBezTo>
                  <a:pt x="1906981" y="1424102"/>
                  <a:pt x="1906943" y="1425702"/>
                  <a:pt x="1906867" y="1427379"/>
                </a:cubicBezTo>
                <a:cubicBezTo>
                  <a:pt x="1906791" y="1429055"/>
                  <a:pt x="1906676" y="1430503"/>
                  <a:pt x="1906524" y="1431722"/>
                </a:cubicBezTo>
                <a:cubicBezTo>
                  <a:pt x="1905762" y="1443914"/>
                  <a:pt x="1904085" y="1454354"/>
                  <a:pt x="1901495" y="1463040"/>
                </a:cubicBezTo>
                <a:cubicBezTo>
                  <a:pt x="1898904" y="1471727"/>
                  <a:pt x="1894941" y="1479500"/>
                  <a:pt x="1889607" y="1486358"/>
                </a:cubicBezTo>
                <a:cubicBezTo>
                  <a:pt x="1884273" y="1493216"/>
                  <a:pt x="1877339" y="1499426"/>
                  <a:pt x="1868805" y="1504988"/>
                </a:cubicBezTo>
                <a:cubicBezTo>
                  <a:pt x="1860270" y="1510551"/>
                  <a:pt x="1849755" y="1516152"/>
                  <a:pt x="1837258" y="1521791"/>
                </a:cubicBezTo>
                <a:lnTo>
                  <a:pt x="1832915" y="1514247"/>
                </a:lnTo>
                <a:cubicBezTo>
                  <a:pt x="1844954" y="1509065"/>
                  <a:pt x="1855051" y="1503922"/>
                  <a:pt x="1863204" y="1498816"/>
                </a:cubicBezTo>
                <a:cubicBezTo>
                  <a:pt x="1871358" y="1493711"/>
                  <a:pt x="1877949" y="1488034"/>
                  <a:pt x="1882978" y="1481786"/>
                </a:cubicBezTo>
                <a:cubicBezTo>
                  <a:pt x="1888007" y="1475537"/>
                  <a:pt x="1891703" y="1468413"/>
                  <a:pt x="1894065" y="1460412"/>
                </a:cubicBezTo>
                <a:cubicBezTo>
                  <a:pt x="1896427" y="1452410"/>
                  <a:pt x="1897837" y="1442771"/>
                  <a:pt x="1898294" y="1431494"/>
                </a:cubicBezTo>
                <a:cubicBezTo>
                  <a:pt x="1898447" y="1430274"/>
                  <a:pt x="1898523" y="1428865"/>
                  <a:pt x="1898523" y="1427264"/>
                </a:cubicBezTo>
                <a:cubicBezTo>
                  <a:pt x="1898523" y="1425664"/>
                  <a:pt x="1898599" y="1424102"/>
                  <a:pt x="1898751" y="1422578"/>
                </a:cubicBezTo>
                <a:lnTo>
                  <a:pt x="1836115" y="1422578"/>
                </a:lnTo>
                <a:lnTo>
                  <a:pt x="1836115" y="1414577"/>
                </a:lnTo>
                <a:lnTo>
                  <a:pt x="1932584" y="1414577"/>
                </a:lnTo>
                <a:lnTo>
                  <a:pt x="1932584" y="1364285"/>
                </a:lnTo>
                <a:lnTo>
                  <a:pt x="1876577" y="1364285"/>
                </a:lnTo>
                <a:cubicBezTo>
                  <a:pt x="1870024" y="1379220"/>
                  <a:pt x="1862175" y="1393470"/>
                  <a:pt x="1853031" y="1407033"/>
                </a:cubicBezTo>
                <a:lnTo>
                  <a:pt x="1846173" y="1402919"/>
                </a:lnTo>
                <a:cubicBezTo>
                  <a:pt x="1854251" y="1391489"/>
                  <a:pt x="1861299" y="1379335"/>
                  <a:pt x="1867319" y="1366457"/>
                </a:cubicBezTo>
                <a:cubicBezTo>
                  <a:pt x="1873339" y="1353579"/>
                  <a:pt x="1878635" y="1339977"/>
                  <a:pt x="1883207" y="1325652"/>
                </a:cubicBezTo>
                <a:lnTo>
                  <a:pt x="1890522" y="1327709"/>
                </a:lnTo>
                <a:cubicBezTo>
                  <a:pt x="1888998" y="1332586"/>
                  <a:pt x="1887360" y="1337425"/>
                  <a:pt x="1885607" y="1342225"/>
                </a:cubicBezTo>
                <a:cubicBezTo>
                  <a:pt x="1883854" y="1347026"/>
                  <a:pt x="1881987" y="1351788"/>
                  <a:pt x="1880006" y="1356513"/>
                </a:cubicBezTo>
                <a:lnTo>
                  <a:pt x="1932584" y="1356513"/>
                </a:lnTo>
                <a:close/>
                <a:moveTo>
                  <a:pt x="4136974" y="1151306"/>
                </a:moveTo>
                <a:lnTo>
                  <a:pt x="4147261" y="1151306"/>
                </a:lnTo>
                <a:cubicBezTo>
                  <a:pt x="4147261" y="1156335"/>
                  <a:pt x="4146537" y="1161403"/>
                  <a:pt x="4145089" y="1166508"/>
                </a:cubicBezTo>
                <a:cubicBezTo>
                  <a:pt x="4143641" y="1171613"/>
                  <a:pt x="4141812" y="1176528"/>
                  <a:pt x="4139603" y="1181253"/>
                </a:cubicBezTo>
                <a:cubicBezTo>
                  <a:pt x="4137393" y="1185977"/>
                  <a:pt x="4134916" y="1190511"/>
                  <a:pt x="4132173" y="1194855"/>
                </a:cubicBezTo>
                <a:cubicBezTo>
                  <a:pt x="4129430" y="1199198"/>
                  <a:pt x="4126763" y="1203046"/>
                  <a:pt x="4124172" y="1206399"/>
                </a:cubicBezTo>
                <a:lnTo>
                  <a:pt x="4115257" y="1206399"/>
                </a:lnTo>
                <a:cubicBezTo>
                  <a:pt x="4121963" y="1196645"/>
                  <a:pt x="4127258" y="1187082"/>
                  <a:pt x="4131145" y="1177709"/>
                </a:cubicBezTo>
                <a:cubicBezTo>
                  <a:pt x="4135031" y="1168337"/>
                  <a:pt x="4136974" y="1159536"/>
                  <a:pt x="4136974" y="1151306"/>
                </a:cubicBezTo>
                <a:close/>
                <a:moveTo>
                  <a:pt x="1650949" y="1151306"/>
                </a:moveTo>
                <a:lnTo>
                  <a:pt x="1661236" y="1151306"/>
                </a:lnTo>
                <a:cubicBezTo>
                  <a:pt x="1661236" y="1156335"/>
                  <a:pt x="1660512" y="1161403"/>
                  <a:pt x="1659064" y="1166508"/>
                </a:cubicBezTo>
                <a:cubicBezTo>
                  <a:pt x="1657617" y="1171613"/>
                  <a:pt x="1655788" y="1176528"/>
                  <a:pt x="1653578" y="1181253"/>
                </a:cubicBezTo>
                <a:cubicBezTo>
                  <a:pt x="1651368" y="1185977"/>
                  <a:pt x="1648892" y="1190511"/>
                  <a:pt x="1646148" y="1194855"/>
                </a:cubicBezTo>
                <a:cubicBezTo>
                  <a:pt x="1643405" y="1199198"/>
                  <a:pt x="1640738" y="1203046"/>
                  <a:pt x="1638147" y="1206399"/>
                </a:cubicBezTo>
                <a:lnTo>
                  <a:pt x="1629232" y="1206399"/>
                </a:lnTo>
                <a:cubicBezTo>
                  <a:pt x="1635938" y="1196645"/>
                  <a:pt x="1641234" y="1187082"/>
                  <a:pt x="1645120" y="1177709"/>
                </a:cubicBezTo>
                <a:cubicBezTo>
                  <a:pt x="1649006" y="1168337"/>
                  <a:pt x="1650949" y="1159536"/>
                  <a:pt x="1650949" y="1151306"/>
                </a:cubicBezTo>
                <a:close/>
                <a:moveTo>
                  <a:pt x="3462985" y="1145820"/>
                </a:moveTo>
                <a:lnTo>
                  <a:pt x="3462985" y="1178967"/>
                </a:lnTo>
                <a:lnTo>
                  <a:pt x="3567684" y="1178967"/>
                </a:lnTo>
                <a:lnTo>
                  <a:pt x="3567684" y="1145820"/>
                </a:lnTo>
                <a:close/>
                <a:moveTo>
                  <a:pt x="733578" y="1139419"/>
                </a:moveTo>
                <a:cubicBezTo>
                  <a:pt x="736321" y="1141248"/>
                  <a:pt x="739636" y="1143534"/>
                  <a:pt x="743522" y="1146277"/>
                </a:cubicBezTo>
                <a:cubicBezTo>
                  <a:pt x="747408" y="1149020"/>
                  <a:pt x="751409" y="1151916"/>
                  <a:pt x="755523" y="1154964"/>
                </a:cubicBezTo>
                <a:cubicBezTo>
                  <a:pt x="759638" y="1158012"/>
                  <a:pt x="763639" y="1160984"/>
                  <a:pt x="767525" y="1163879"/>
                </a:cubicBezTo>
                <a:cubicBezTo>
                  <a:pt x="771411" y="1166775"/>
                  <a:pt x="774726" y="1169289"/>
                  <a:pt x="777469" y="1171423"/>
                </a:cubicBezTo>
                <a:lnTo>
                  <a:pt x="773354" y="1177595"/>
                </a:lnTo>
                <a:cubicBezTo>
                  <a:pt x="770611" y="1175462"/>
                  <a:pt x="767258" y="1172909"/>
                  <a:pt x="763295" y="1169937"/>
                </a:cubicBezTo>
                <a:cubicBezTo>
                  <a:pt x="759333" y="1166965"/>
                  <a:pt x="755295" y="1163955"/>
                  <a:pt x="751180" y="1160907"/>
                </a:cubicBezTo>
                <a:cubicBezTo>
                  <a:pt x="747065" y="1157859"/>
                  <a:pt x="743065" y="1154964"/>
                  <a:pt x="739178" y="1152221"/>
                </a:cubicBezTo>
                <a:cubicBezTo>
                  <a:pt x="735292" y="1149477"/>
                  <a:pt x="731977" y="1147191"/>
                  <a:pt x="729234" y="1145363"/>
                </a:cubicBezTo>
                <a:close/>
                <a:moveTo>
                  <a:pt x="3933063" y="1138047"/>
                </a:moveTo>
                <a:lnTo>
                  <a:pt x="3933063" y="1172337"/>
                </a:lnTo>
                <a:lnTo>
                  <a:pt x="3986555" y="1172337"/>
                </a:lnTo>
                <a:lnTo>
                  <a:pt x="3986555" y="1138047"/>
                </a:lnTo>
                <a:close/>
                <a:moveTo>
                  <a:pt x="280721" y="1132790"/>
                </a:moveTo>
                <a:lnTo>
                  <a:pt x="280721" y="1178052"/>
                </a:lnTo>
                <a:lnTo>
                  <a:pt x="338328" y="1178052"/>
                </a:lnTo>
                <a:lnTo>
                  <a:pt x="338328" y="1132790"/>
                </a:lnTo>
                <a:close/>
                <a:moveTo>
                  <a:pt x="3005251" y="1111987"/>
                </a:moveTo>
                <a:lnTo>
                  <a:pt x="3008452" y="1113587"/>
                </a:lnTo>
                <a:lnTo>
                  <a:pt x="3012338" y="1115187"/>
                </a:lnTo>
                <a:cubicBezTo>
                  <a:pt x="3010814" y="1120064"/>
                  <a:pt x="3008833" y="1125893"/>
                  <a:pt x="3006395" y="1132675"/>
                </a:cubicBezTo>
                <a:cubicBezTo>
                  <a:pt x="3003956" y="1139457"/>
                  <a:pt x="3001289" y="1146391"/>
                  <a:pt x="2998393" y="1153478"/>
                </a:cubicBezTo>
                <a:cubicBezTo>
                  <a:pt x="2995498" y="1160564"/>
                  <a:pt x="2992526" y="1167422"/>
                  <a:pt x="2989478" y="1174052"/>
                </a:cubicBezTo>
                <a:cubicBezTo>
                  <a:pt x="2986430" y="1180681"/>
                  <a:pt x="2983687" y="1186358"/>
                  <a:pt x="2981248" y="1191083"/>
                </a:cubicBezTo>
                <a:lnTo>
                  <a:pt x="2974390" y="1187882"/>
                </a:lnTo>
                <a:cubicBezTo>
                  <a:pt x="2976829" y="1183158"/>
                  <a:pt x="2979534" y="1177481"/>
                  <a:pt x="2982506" y="1170851"/>
                </a:cubicBezTo>
                <a:cubicBezTo>
                  <a:pt x="2985478" y="1164222"/>
                  <a:pt x="2988373" y="1157364"/>
                  <a:pt x="2991193" y="1150278"/>
                </a:cubicBezTo>
                <a:cubicBezTo>
                  <a:pt x="2994012" y="1143191"/>
                  <a:pt x="2996679" y="1136295"/>
                  <a:pt x="2999194" y="1129589"/>
                </a:cubicBezTo>
                <a:cubicBezTo>
                  <a:pt x="3001708" y="1122884"/>
                  <a:pt x="3003728" y="1117016"/>
                  <a:pt x="3005251" y="1111987"/>
                </a:cubicBezTo>
                <a:close/>
                <a:moveTo>
                  <a:pt x="1377315" y="1110158"/>
                </a:moveTo>
                <a:lnTo>
                  <a:pt x="1422578" y="1110158"/>
                </a:lnTo>
                <a:lnTo>
                  <a:pt x="1422578" y="1178052"/>
                </a:lnTo>
                <a:cubicBezTo>
                  <a:pt x="1424864" y="1176833"/>
                  <a:pt x="1428331" y="1174852"/>
                  <a:pt x="1432979" y="1172109"/>
                </a:cubicBezTo>
                <a:cubicBezTo>
                  <a:pt x="1437627" y="1169366"/>
                  <a:pt x="1442237" y="1166584"/>
                  <a:pt x="1446809" y="1163765"/>
                </a:cubicBezTo>
                <a:cubicBezTo>
                  <a:pt x="1451381" y="1160946"/>
                  <a:pt x="1455458" y="1158469"/>
                  <a:pt x="1459039" y="1156335"/>
                </a:cubicBezTo>
                <a:cubicBezTo>
                  <a:pt x="1462621" y="1154202"/>
                  <a:pt x="1464564" y="1152983"/>
                  <a:pt x="1464869" y="1152678"/>
                </a:cubicBezTo>
                <a:lnTo>
                  <a:pt x="1467155" y="1160450"/>
                </a:lnTo>
                <a:cubicBezTo>
                  <a:pt x="1466698" y="1160603"/>
                  <a:pt x="1465478" y="1161288"/>
                  <a:pt x="1463497" y="1162508"/>
                </a:cubicBezTo>
                <a:cubicBezTo>
                  <a:pt x="1461516" y="1163727"/>
                  <a:pt x="1459116" y="1165175"/>
                  <a:pt x="1456296" y="1166851"/>
                </a:cubicBezTo>
                <a:cubicBezTo>
                  <a:pt x="1453477" y="1168527"/>
                  <a:pt x="1450391" y="1170356"/>
                  <a:pt x="1447038" y="1172337"/>
                </a:cubicBezTo>
                <a:cubicBezTo>
                  <a:pt x="1443685" y="1174319"/>
                  <a:pt x="1440485" y="1176224"/>
                  <a:pt x="1437437" y="1178052"/>
                </a:cubicBezTo>
                <a:cubicBezTo>
                  <a:pt x="1434389" y="1179881"/>
                  <a:pt x="1431684" y="1181519"/>
                  <a:pt x="1429321" y="1182967"/>
                </a:cubicBezTo>
                <a:cubicBezTo>
                  <a:pt x="1426959" y="1184415"/>
                  <a:pt x="1425321" y="1185368"/>
                  <a:pt x="1424406" y="1185825"/>
                </a:cubicBezTo>
                <a:cubicBezTo>
                  <a:pt x="1422882" y="1186739"/>
                  <a:pt x="1421435" y="1187654"/>
                  <a:pt x="1420063" y="1188568"/>
                </a:cubicBezTo>
                <a:cubicBezTo>
                  <a:pt x="1418691" y="1189482"/>
                  <a:pt x="1417091" y="1190854"/>
                  <a:pt x="1415263" y="1192683"/>
                </a:cubicBezTo>
                <a:lnTo>
                  <a:pt x="1410919" y="1186053"/>
                </a:lnTo>
                <a:cubicBezTo>
                  <a:pt x="1412748" y="1184377"/>
                  <a:pt x="1413891" y="1183082"/>
                  <a:pt x="1414348" y="1182167"/>
                </a:cubicBezTo>
                <a:cubicBezTo>
                  <a:pt x="1414805" y="1181253"/>
                  <a:pt x="1415034" y="1180186"/>
                  <a:pt x="1415034" y="1178967"/>
                </a:cubicBezTo>
                <a:lnTo>
                  <a:pt x="1415034" y="1117702"/>
                </a:lnTo>
                <a:lnTo>
                  <a:pt x="1377315" y="1117702"/>
                </a:lnTo>
                <a:close/>
                <a:moveTo>
                  <a:pt x="836905" y="1108329"/>
                </a:moveTo>
                <a:lnTo>
                  <a:pt x="844677" y="1108787"/>
                </a:lnTo>
                <a:lnTo>
                  <a:pt x="844677" y="1128903"/>
                </a:lnTo>
                <a:lnTo>
                  <a:pt x="892226" y="1128903"/>
                </a:lnTo>
                <a:lnTo>
                  <a:pt x="892226" y="1136447"/>
                </a:lnTo>
                <a:lnTo>
                  <a:pt x="844677" y="1136447"/>
                </a:lnTo>
                <a:lnTo>
                  <a:pt x="844677" y="1167537"/>
                </a:lnTo>
                <a:cubicBezTo>
                  <a:pt x="844677" y="1172414"/>
                  <a:pt x="844296" y="1176338"/>
                  <a:pt x="843534" y="1179310"/>
                </a:cubicBezTo>
                <a:cubicBezTo>
                  <a:pt x="842772" y="1182281"/>
                  <a:pt x="841401" y="1184606"/>
                  <a:pt x="839419" y="1186282"/>
                </a:cubicBezTo>
                <a:cubicBezTo>
                  <a:pt x="837438" y="1187958"/>
                  <a:pt x="834733" y="1189178"/>
                  <a:pt x="831304" y="1189940"/>
                </a:cubicBezTo>
                <a:cubicBezTo>
                  <a:pt x="827875" y="1190702"/>
                  <a:pt x="823570" y="1191311"/>
                  <a:pt x="818388" y="1191768"/>
                </a:cubicBezTo>
                <a:lnTo>
                  <a:pt x="799414" y="1193369"/>
                </a:lnTo>
                <a:lnTo>
                  <a:pt x="797357" y="1185825"/>
                </a:lnTo>
                <a:lnTo>
                  <a:pt x="816559" y="1184453"/>
                </a:lnTo>
                <a:cubicBezTo>
                  <a:pt x="820979" y="1184148"/>
                  <a:pt x="824522" y="1183691"/>
                  <a:pt x="827189" y="1183082"/>
                </a:cubicBezTo>
                <a:cubicBezTo>
                  <a:pt x="829856" y="1182472"/>
                  <a:pt x="831914" y="1181519"/>
                  <a:pt x="833361" y="1180224"/>
                </a:cubicBezTo>
                <a:cubicBezTo>
                  <a:pt x="834809" y="1178929"/>
                  <a:pt x="835762" y="1177138"/>
                  <a:pt x="836219" y="1174852"/>
                </a:cubicBezTo>
                <a:cubicBezTo>
                  <a:pt x="836676" y="1172566"/>
                  <a:pt x="836905" y="1169594"/>
                  <a:pt x="836905" y="1165937"/>
                </a:cubicBezTo>
                <a:lnTo>
                  <a:pt x="836905" y="1136447"/>
                </a:lnTo>
                <a:lnTo>
                  <a:pt x="689001" y="1136447"/>
                </a:lnTo>
                <a:lnTo>
                  <a:pt x="689001" y="1128903"/>
                </a:lnTo>
                <a:lnTo>
                  <a:pt x="836905" y="1128903"/>
                </a:lnTo>
                <a:close/>
                <a:moveTo>
                  <a:pt x="3670783" y="1105815"/>
                </a:moveTo>
                <a:lnTo>
                  <a:pt x="3670783" y="1136676"/>
                </a:lnTo>
                <a:lnTo>
                  <a:pt x="3727475" y="1136676"/>
                </a:lnTo>
                <a:lnTo>
                  <a:pt x="3727475" y="1105815"/>
                </a:lnTo>
                <a:close/>
                <a:moveTo>
                  <a:pt x="3462985" y="1104215"/>
                </a:moveTo>
                <a:lnTo>
                  <a:pt x="3462985" y="1138505"/>
                </a:lnTo>
                <a:lnTo>
                  <a:pt x="3567684" y="1138505"/>
                </a:lnTo>
                <a:lnTo>
                  <a:pt x="3567684" y="1104215"/>
                </a:lnTo>
                <a:close/>
                <a:moveTo>
                  <a:pt x="3933063" y="1096671"/>
                </a:moveTo>
                <a:lnTo>
                  <a:pt x="3933063" y="1130732"/>
                </a:lnTo>
                <a:lnTo>
                  <a:pt x="3986555" y="1130732"/>
                </a:lnTo>
                <a:lnTo>
                  <a:pt x="3986555" y="1096671"/>
                </a:lnTo>
                <a:close/>
                <a:moveTo>
                  <a:pt x="3310966" y="1093470"/>
                </a:moveTo>
                <a:lnTo>
                  <a:pt x="3318967" y="1093928"/>
                </a:lnTo>
                <a:lnTo>
                  <a:pt x="3318967" y="1123874"/>
                </a:lnTo>
                <a:lnTo>
                  <a:pt x="3373374" y="1123874"/>
                </a:lnTo>
                <a:lnTo>
                  <a:pt x="3373374" y="1131647"/>
                </a:lnTo>
                <a:lnTo>
                  <a:pt x="3318967" y="1131647"/>
                </a:lnTo>
                <a:lnTo>
                  <a:pt x="3318967" y="1176909"/>
                </a:lnTo>
                <a:lnTo>
                  <a:pt x="3388004" y="1176909"/>
                </a:lnTo>
                <a:lnTo>
                  <a:pt x="3388004" y="1184453"/>
                </a:lnTo>
                <a:lnTo>
                  <a:pt x="3239643" y="1184453"/>
                </a:lnTo>
                <a:lnTo>
                  <a:pt x="3239643" y="1176909"/>
                </a:lnTo>
                <a:lnTo>
                  <a:pt x="3310966" y="1176909"/>
                </a:lnTo>
                <a:lnTo>
                  <a:pt x="3310966" y="1131647"/>
                </a:lnTo>
                <a:lnTo>
                  <a:pt x="3256102" y="1131647"/>
                </a:lnTo>
                <a:lnTo>
                  <a:pt x="3256102" y="1123874"/>
                </a:lnTo>
                <a:lnTo>
                  <a:pt x="3310966" y="1123874"/>
                </a:lnTo>
                <a:close/>
                <a:moveTo>
                  <a:pt x="2115235" y="1083641"/>
                </a:moveTo>
                <a:lnTo>
                  <a:pt x="2123008" y="1084098"/>
                </a:lnTo>
                <a:lnTo>
                  <a:pt x="2123008" y="1119531"/>
                </a:lnTo>
                <a:lnTo>
                  <a:pt x="2171471" y="1119531"/>
                </a:lnTo>
                <a:lnTo>
                  <a:pt x="2171471" y="1127303"/>
                </a:lnTo>
                <a:lnTo>
                  <a:pt x="2123008" y="1127303"/>
                </a:lnTo>
                <a:lnTo>
                  <a:pt x="2123008" y="1169137"/>
                </a:lnTo>
                <a:cubicBezTo>
                  <a:pt x="2133523" y="1168070"/>
                  <a:pt x="2143544" y="1167003"/>
                  <a:pt x="2153069" y="1165937"/>
                </a:cubicBezTo>
                <a:cubicBezTo>
                  <a:pt x="2162594" y="1164870"/>
                  <a:pt x="2170861" y="1163955"/>
                  <a:pt x="2177872" y="1163193"/>
                </a:cubicBezTo>
                <a:lnTo>
                  <a:pt x="2178329" y="1170966"/>
                </a:lnTo>
                <a:cubicBezTo>
                  <a:pt x="2170709" y="1171880"/>
                  <a:pt x="2161565" y="1172909"/>
                  <a:pt x="2150897" y="1174052"/>
                </a:cubicBezTo>
                <a:cubicBezTo>
                  <a:pt x="2140229" y="1175195"/>
                  <a:pt x="2129218" y="1176262"/>
                  <a:pt x="2117864" y="1177252"/>
                </a:cubicBezTo>
                <a:cubicBezTo>
                  <a:pt x="2106511" y="1178243"/>
                  <a:pt x="2095462" y="1179195"/>
                  <a:pt x="2084717" y="1180110"/>
                </a:cubicBezTo>
                <a:cubicBezTo>
                  <a:pt x="2073973" y="1181024"/>
                  <a:pt x="2064639" y="1181786"/>
                  <a:pt x="2056714" y="1182396"/>
                </a:cubicBezTo>
                <a:lnTo>
                  <a:pt x="2056028" y="1174852"/>
                </a:lnTo>
                <a:cubicBezTo>
                  <a:pt x="2063648" y="1174395"/>
                  <a:pt x="2072640" y="1173709"/>
                  <a:pt x="2083003" y="1172795"/>
                </a:cubicBezTo>
                <a:cubicBezTo>
                  <a:pt x="2093366" y="1171880"/>
                  <a:pt x="2104110" y="1170890"/>
                  <a:pt x="2115235" y="1169823"/>
                </a:cubicBezTo>
                <a:lnTo>
                  <a:pt x="2115235" y="1127303"/>
                </a:lnTo>
                <a:lnTo>
                  <a:pt x="2066772" y="1127303"/>
                </a:lnTo>
                <a:lnTo>
                  <a:pt x="2066772" y="1119531"/>
                </a:lnTo>
                <a:lnTo>
                  <a:pt x="2115235" y="1119531"/>
                </a:lnTo>
                <a:close/>
                <a:moveTo>
                  <a:pt x="1487957" y="1077011"/>
                </a:moveTo>
                <a:lnTo>
                  <a:pt x="1495730" y="1077468"/>
                </a:lnTo>
                <a:lnTo>
                  <a:pt x="1495730" y="1161365"/>
                </a:lnTo>
                <a:lnTo>
                  <a:pt x="1487957" y="1161365"/>
                </a:lnTo>
                <a:close/>
                <a:moveTo>
                  <a:pt x="2548966" y="1076783"/>
                </a:moveTo>
                <a:lnTo>
                  <a:pt x="2669895" y="1076783"/>
                </a:lnTo>
                <a:lnTo>
                  <a:pt x="2669895" y="1084326"/>
                </a:lnTo>
                <a:lnTo>
                  <a:pt x="2616860" y="1117702"/>
                </a:lnTo>
                <a:lnTo>
                  <a:pt x="2616860" y="1127532"/>
                </a:lnTo>
                <a:lnTo>
                  <a:pt x="2708072" y="1127532"/>
                </a:lnTo>
                <a:lnTo>
                  <a:pt x="2708072" y="1135304"/>
                </a:lnTo>
                <a:lnTo>
                  <a:pt x="2616860" y="1135304"/>
                </a:lnTo>
                <a:lnTo>
                  <a:pt x="2616860" y="1167994"/>
                </a:lnTo>
                <a:cubicBezTo>
                  <a:pt x="2616860" y="1172871"/>
                  <a:pt x="2616441" y="1176757"/>
                  <a:pt x="2615603" y="1179653"/>
                </a:cubicBezTo>
                <a:cubicBezTo>
                  <a:pt x="2614765" y="1182548"/>
                  <a:pt x="2613355" y="1184834"/>
                  <a:pt x="2611374" y="1186511"/>
                </a:cubicBezTo>
                <a:cubicBezTo>
                  <a:pt x="2609393" y="1188187"/>
                  <a:pt x="2606650" y="1189368"/>
                  <a:pt x="2603144" y="1190054"/>
                </a:cubicBezTo>
                <a:cubicBezTo>
                  <a:pt x="2599639" y="1190740"/>
                  <a:pt x="2595296" y="1191235"/>
                  <a:pt x="2590114" y="1191540"/>
                </a:cubicBezTo>
                <a:lnTo>
                  <a:pt x="2569997" y="1192911"/>
                </a:lnTo>
                <a:lnTo>
                  <a:pt x="2567711" y="1185139"/>
                </a:lnTo>
                <a:lnTo>
                  <a:pt x="2588742" y="1183996"/>
                </a:lnTo>
                <a:cubicBezTo>
                  <a:pt x="2592857" y="1183844"/>
                  <a:pt x="2596210" y="1183501"/>
                  <a:pt x="2598801" y="1182967"/>
                </a:cubicBezTo>
                <a:cubicBezTo>
                  <a:pt x="2601392" y="1182434"/>
                  <a:pt x="2603411" y="1181558"/>
                  <a:pt x="2604859" y="1180338"/>
                </a:cubicBezTo>
                <a:cubicBezTo>
                  <a:pt x="2606307" y="1179119"/>
                  <a:pt x="2607297" y="1177405"/>
                  <a:pt x="2607830" y="1175195"/>
                </a:cubicBezTo>
                <a:cubicBezTo>
                  <a:pt x="2608364" y="1172985"/>
                  <a:pt x="2608630" y="1170051"/>
                  <a:pt x="2608630" y="1166394"/>
                </a:cubicBezTo>
                <a:lnTo>
                  <a:pt x="2608630" y="1135304"/>
                </a:lnTo>
                <a:lnTo>
                  <a:pt x="2512390" y="1135304"/>
                </a:lnTo>
                <a:lnTo>
                  <a:pt x="2512390" y="1127532"/>
                </a:lnTo>
                <a:lnTo>
                  <a:pt x="2608630" y="1127532"/>
                </a:lnTo>
                <a:lnTo>
                  <a:pt x="2608630" y="1114273"/>
                </a:lnTo>
                <a:lnTo>
                  <a:pt x="2656408" y="1084555"/>
                </a:lnTo>
                <a:lnTo>
                  <a:pt x="2548966" y="1084555"/>
                </a:lnTo>
                <a:close/>
                <a:moveTo>
                  <a:pt x="3095320" y="1071296"/>
                </a:moveTo>
                <a:lnTo>
                  <a:pt x="3103321" y="1071753"/>
                </a:lnTo>
                <a:lnTo>
                  <a:pt x="3103321" y="1163879"/>
                </a:lnTo>
                <a:cubicBezTo>
                  <a:pt x="3103321" y="1167384"/>
                  <a:pt x="3103549" y="1170204"/>
                  <a:pt x="3104007" y="1172337"/>
                </a:cubicBezTo>
                <a:cubicBezTo>
                  <a:pt x="3104464" y="1174471"/>
                  <a:pt x="3105264" y="1176185"/>
                  <a:pt x="3106407" y="1177481"/>
                </a:cubicBezTo>
                <a:cubicBezTo>
                  <a:pt x="3107550" y="1178776"/>
                  <a:pt x="3109112" y="1179653"/>
                  <a:pt x="3111093" y="1180110"/>
                </a:cubicBezTo>
                <a:cubicBezTo>
                  <a:pt x="3113074" y="1180567"/>
                  <a:pt x="3115589" y="1180872"/>
                  <a:pt x="3118637" y="1181024"/>
                </a:cubicBezTo>
                <a:cubicBezTo>
                  <a:pt x="3125190" y="1181177"/>
                  <a:pt x="3131744" y="1181177"/>
                  <a:pt x="3138297" y="1181024"/>
                </a:cubicBezTo>
                <a:cubicBezTo>
                  <a:pt x="3141649" y="1180872"/>
                  <a:pt x="3144393" y="1180529"/>
                  <a:pt x="3146526" y="1179996"/>
                </a:cubicBezTo>
                <a:cubicBezTo>
                  <a:pt x="3148660" y="1179462"/>
                  <a:pt x="3150374" y="1178586"/>
                  <a:pt x="3151670" y="1177367"/>
                </a:cubicBezTo>
                <a:cubicBezTo>
                  <a:pt x="3152965" y="1176147"/>
                  <a:pt x="3153918" y="1174509"/>
                  <a:pt x="3154527" y="1172452"/>
                </a:cubicBezTo>
                <a:cubicBezTo>
                  <a:pt x="3155137" y="1170394"/>
                  <a:pt x="3155594" y="1167765"/>
                  <a:pt x="3155899" y="1164565"/>
                </a:cubicBezTo>
                <a:cubicBezTo>
                  <a:pt x="3156051" y="1163041"/>
                  <a:pt x="3156280" y="1160755"/>
                  <a:pt x="3156585" y="1157707"/>
                </a:cubicBezTo>
                <a:cubicBezTo>
                  <a:pt x="3156889" y="1154659"/>
                  <a:pt x="3157156" y="1151573"/>
                  <a:pt x="3157385" y="1148449"/>
                </a:cubicBezTo>
                <a:cubicBezTo>
                  <a:pt x="3157613" y="1145324"/>
                  <a:pt x="3157804" y="1142543"/>
                  <a:pt x="3157956" y="1140105"/>
                </a:cubicBezTo>
                <a:cubicBezTo>
                  <a:pt x="3158109" y="1137666"/>
                  <a:pt x="3158185" y="1136371"/>
                  <a:pt x="3158185" y="1136219"/>
                </a:cubicBezTo>
                <a:lnTo>
                  <a:pt x="3165500" y="1138276"/>
                </a:lnTo>
                <a:cubicBezTo>
                  <a:pt x="3165500" y="1138581"/>
                  <a:pt x="3165386" y="1139914"/>
                  <a:pt x="3165157" y="1142276"/>
                </a:cubicBezTo>
                <a:cubicBezTo>
                  <a:pt x="3164929" y="1144639"/>
                  <a:pt x="3164700" y="1147306"/>
                  <a:pt x="3164471" y="1150278"/>
                </a:cubicBezTo>
                <a:cubicBezTo>
                  <a:pt x="3164243" y="1153249"/>
                  <a:pt x="3163976" y="1156221"/>
                  <a:pt x="3163671" y="1159193"/>
                </a:cubicBezTo>
                <a:cubicBezTo>
                  <a:pt x="3163366" y="1162165"/>
                  <a:pt x="3163138" y="1164489"/>
                  <a:pt x="3162985" y="1166165"/>
                </a:cubicBezTo>
                <a:cubicBezTo>
                  <a:pt x="3162528" y="1170280"/>
                  <a:pt x="3161842" y="1173785"/>
                  <a:pt x="3160928" y="1176681"/>
                </a:cubicBezTo>
                <a:cubicBezTo>
                  <a:pt x="3160014" y="1179576"/>
                  <a:pt x="3158642" y="1181901"/>
                  <a:pt x="3156813" y="1183653"/>
                </a:cubicBezTo>
                <a:cubicBezTo>
                  <a:pt x="3154984" y="1185406"/>
                  <a:pt x="3152622" y="1186663"/>
                  <a:pt x="3149727" y="1187425"/>
                </a:cubicBezTo>
                <a:cubicBezTo>
                  <a:pt x="3146831" y="1188187"/>
                  <a:pt x="3143174" y="1188644"/>
                  <a:pt x="3138754" y="1188797"/>
                </a:cubicBezTo>
                <a:cubicBezTo>
                  <a:pt x="3131591" y="1189101"/>
                  <a:pt x="3124428" y="1189101"/>
                  <a:pt x="3117265" y="1188797"/>
                </a:cubicBezTo>
                <a:cubicBezTo>
                  <a:pt x="3109493" y="1188644"/>
                  <a:pt x="3103892" y="1186930"/>
                  <a:pt x="3100463" y="1183653"/>
                </a:cubicBezTo>
                <a:cubicBezTo>
                  <a:pt x="3097034" y="1180376"/>
                  <a:pt x="3095320" y="1174166"/>
                  <a:pt x="3095320" y="1165022"/>
                </a:cubicBezTo>
                <a:close/>
                <a:moveTo>
                  <a:pt x="1544650" y="1069239"/>
                </a:moveTo>
                <a:lnTo>
                  <a:pt x="1552422" y="1069696"/>
                </a:lnTo>
                <a:lnTo>
                  <a:pt x="1552422" y="1168223"/>
                </a:lnTo>
                <a:cubicBezTo>
                  <a:pt x="1552422" y="1173252"/>
                  <a:pt x="1552003" y="1177290"/>
                  <a:pt x="1551165" y="1180338"/>
                </a:cubicBezTo>
                <a:cubicBezTo>
                  <a:pt x="1550327" y="1183386"/>
                  <a:pt x="1548917" y="1185787"/>
                  <a:pt x="1546936" y="1187539"/>
                </a:cubicBezTo>
                <a:cubicBezTo>
                  <a:pt x="1544955" y="1189292"/>
                  <a:pt x="1542250" y="1190549"/>
                  <a:pt x="1538821" y="1191311"/>
                </a:cubicBezTo>
                <a:cubicBezTo>
                  <a:pt x="1535392" y="1192073"/>
                  <a:pt x="1531163" y="1192683"/>
                  <a:pt x="1526134" y="1193140"/>
                </a:cubicBezTo>
                <a:lnTo>
                  <a:pt x="1507617" y="1194512"/>
                </a:lnTo>
                <a:lnTo>
                  <a:pt x="1505559" y="1187196"/>
                </a:lnTo>
                <a:lnTo>
                  <a:pt x="1524533" y="1185596"/>
                </a:lnTo>
                <a:cubicBezTo>
                  <a:pt x="1528648" y="1185291"/>
                  <a:pt x="1532001" y="1184834"/>
                  <a:pt x="1534592" y="1184225"/>
                </a:cubicBezTo>
                <a:cubicBezTo>
                  <a:pt x="1537182" y="1183615"/>
                  <a:pt x="1539240" y="1182624"/>
                  <a:pt x="1540764" y="1181253"/>
                </a:cubicBezTo>
                <a:cubicBezTo>
                  <a:pt x="1542288" y="1179881"/>
                  <a:pt x="1543317" y="1178052"/>
                  <a:pt x="1543850" y="1175766"/>
                </a:cubicBezTo>
                <a:cubicBezTo>
                  <a:pt x="1544383" y="1173480"/>
                  <a:pt x="1544650" y="1170509"/>
                  <a:pt x="1544650" y="1166851"/>
                </a:cubicBezTo>
                <a:close/>
                <a:moveTo>
                  <a:pt x="3670783" y="1067867"/>
                </a:moveTo>
                <a:lnTo>
                  <a:pt x="3670783" y="1098500"/>
                </a:lnTo>
                <a:lnTo>
                  <a:pt x="3727475" y="1098500"/>
                </a:lnTo>
                <a:lnTo>
                  <a:pt x="3727475" y="1067867"/>
                </a:lnTo>
                <a:close/>
                <a:moveTo>
                  <a:pt x="3462985" y="1063067"/>
                </a:moveTo>
                <a:lnTo>
                  <a:pt x="3462985" y="1097128"/>
                </a:lnTo>
                <a:lnTo>
                  <a:pt x="3567684" y="1097128"/>
                </a:lnTo>
                <a:lnTo>
                  <a:pt x="3567684" y="1063067"/>
                </a:lnTo>
                <a:close/>
                <a:moveTo>
                  <a:pt x="3766794" y="1062609"/>
                </a:moveTo>
                <a:lnTo>
                  <a:pt x="3774109" y="1063067"/>
                </a:lnTo>
                <a:lnTo>
                  <a:pt x="3774109" y="1158621"/>
                </a:lnTo>
                <a:lnTo>
                  <a:pt x="3766794" y="1158621"/>
                </a:lnTo>
                <a:close/>
                <a:moveTo>
                  <a:pt x="1408176" y="1061238"/>
                </a:moveTo>
                <a:cubicBezTo>
                  <a:pt x="1410309" y="1063219"/>
                  <a:pt x="1412824" y="1065657"/>
                  <a:pt x="1415720" y="1068553"/>
                </a:cubicBezTo>
                <a:cubicBezTo>
                  <a:pt x="1418615" y="1071449"/>
                  <a:pt x="1421587" y="1074497"/>
                  <a:pt x="1424635" y="1077697"/>
                </a:cubicBezTo>
                <a:cubicBezTo>
                  <a:pt x="1427683" y="1080897"/>
                  <a:pt x="1430617" y="1084022"/>
                  <a:pt x="1433436" y="1087070"/>
                </a:cubicBezTo>
                <a:cubicBezTo>
                  <a:pt x="1436256" y="1090118"/>
                  <a:pt x="1438580" y="1092785"/>
                  <a:pt x="1440408" y="1095071"/>
                </a:cubicBezTo>
                <a:lnTo>
                  <a:pt x="1434922" y="1101014"/>
                </a:lnTo>
                <a:cubicBezTo>
                  <a:pt x="1433093" y="1098728"/>
                  <a:pt x="1430807" y="1096023"/>
                  <a:pt x="1428064" y="1092899"/>
                </a:cubicBezTo>
                <a:cubicBezTo>
                  <a:pt x="1425321" y="1089775"/>
                  <a:pt x="1422425" y="1086612"/>
                  <a:pt x="1419377" y="1083412"/>
                </a:cubicBezTo>
                <a:cubicBezTo>
                  <a:pt x="1416329" y="1080212"/>
                  <a:pt x="1413357" y="1077126"/>
                  <a:pt x="1410462" y="1074154"/>
                </a:cubicBezTo>
                <a:cubicBezTo>
                  <a:pt x="1407566" y="1071182"/>
                  <a:pt x="1405052" y="1068782"/>
                  <a:pt x="1402918" y="1066953"/>
                </a:cubicBezTo>
                <a:close/>
                <a:moveTo>
                  <a:pt x="3663467" y="1060552"/>
                </a:moveTo>
                <a:lnTo>
                  <a:pt x="3734791" y="1060552"/>
                </a:lnTo>
                <a:lnTo>
                  <a:pt x="3734791" y="1172566"/>
                </a:lnTo>
                <a:cubicBezTo>
                  <a:pt x="3734791" y="1176224"/>
                  <a:pt x="3734448" y="1179234"/>
                  <a:pt x="3733762" y="1181596"/>
                </a:cubicBezTo>
                <a:cubicBezTo>
                  <a:pt x="3733076" y="1183958"/>
                  <a:pt x="3731895" y="1185825"/>
                  <a:pt x="3730218" y="1187196"/>
                </a:cubicBezTo>
                <a:cubicBezTo>
                  <a:pt x="3728542" y="1188568"/>
                  <a:pt x="3726332" y="1189597"/>
                  <a:pt x="3723589" y="1190283"/>
                </a:cubicBezTo>
                <a:cubicBezTo>
                  <a:pt x="3720846" y="1190968"/>
                  <a:pt x="3717340" y="1191540"/>
                  <a:pt x="3713073" y="1191997"/>
                </a:cubicBezTo>
                <a:lnTo>
                  <a:pt x="3700958" y="1193140"/>
                </a:lnTo>
                <a:lnTo>
                  <a:pt x="3698443" y="1185596"/>
                </a:lnTo>
                <a:lnTo>
                  <a:pt x="3711245" y="1184682"/>
                </a:lnTo>
                <a:cubicBezTo>
                  <a:pt x="3714750" y="1184377"/>
                  <a:pt x="3717569" y="1183996"/>
                  <a:pt x="3719703" y="1183539"/>
                </a:cubicBezTo>
                <a:cubicBezTo>
                  <a:pt x="3721836" y="1183082"/>
                  <a:pt x="3723475" y="1182396"/>
                  <a:pt x="3724618" y="1181481"/>
                </a:cubicBezTo>
                <a:cubicBezTo>
                  <a:pt x="3725761" y="1180567"/>
                  <a:pt x="3726523" y="1179272"/>
                  <a:pt x="3726904" y="1177595"/>
                </a:cubicBezTo>
                <a:cubicBezTo>
                  <a:pt x="3727285" y="1175919"/>
                  <a:pt x="3727475" y="1173785"/>
                  <a:pt x="3727475" y="1171194"/>
                </a:cubicBezTo>
                <a:lnTo>
                  <a:pt x="3727475" y="1143991"/>
                </a:lnTo>
                <a:lnTo>
                  <a:pt x="3670783" y="1143991"/>
                </a:lnTo>
                <a:lnTo>
                  <a:pt x="3670783" y="1194283"/>
                </a:lnTo>
                <a:lnTo>
                  <a:pt x="3663467" y="1194283"/>
                </a:lnTo>
                <a:close/>
                <a:moveTo>
                  <a:pt x="3455441" y="1055751"/>
                </a:moveTo>
                <a:lnTo>
                  <a:pt x="3575456" y="1055751"/>
                </a:lnTo>
                <a:lnTo>
                  <a:pt x="3575456" y="1178967"/>
                </a:lnTo>
                <a:lnTo>
                  <a:pt x="3617519" y="1178967"/>
                </a:lnTo>
                <a:lnTo>
                  <a:pt x="3617519" y="1186282"/>
                </a:lnTo>
                <a:lnTo>
                  <a:pt x="3413379" y="1186282"/>
                </a:lnTo>
                <a:lnTo>
                  <a:pt x="3413379" y="1178967"/>
                </a:lnTo>
                <a:lnTo>
                  <a:pt x="3455441" y="1178967"/>
                </a:lnTo>
                <a:close/>
                <a:moveTo>
                  <a:pt x="3994328" y="1055066"/>
                </a:moveTo>
                <a:lnTo>
                  <a:pt x="3994328" y="1172337"/>
                </a:lnTo>
                <a:lnTo>
                  <a:pt x="4033418" y="1172337"/>
                </a:lnTo>
                <a:lnTo>
                  <a:pt x="4033418" y="1055066"/>
                </a:lnTo>
                <a:close/>
                <a:moveTo>
                  <a:pt x="3933063" y="1055066"/>
                </a:moveTo>
                <a:lnTo>
                  <a:pt x="3933063" y="1089127"/>
                </a:lnTo>
                <a:lnTo>
                  <a:pt x="3986555" y="1089127"/>
                </a:lnTo>
                <a:lnTo>
                  <a:pt x="3986555" y="1055066"/>
                </a:lnTo>
                <a:close/>
                <a:moveTo>
                  <a:pt x="3886428" y="1055066"/>
                </a:moveTo>
                <a:lnTo>
                  <a:pt x="3886428" y="1172337"/>
                </a:lnTo>
                <a:lnTo>
                  <a:pt x="3925519" y="1172337"/>
                </a:lnTo>
                <a:lnTo>
                  <a:pt x="3925519" y="1055066"/>
                </a:lnTo>
                <a:close/>
                <a:moveTo>
                  <a:pt x="3810000" y="1051865"/>
                </a:moveTo>
                <a:lnTo>
                  <a:pt x="3817543" y="1052322"/>
                </a:lnTo>
                <a:lnTo>
                  <a:pt x="3817543" y="1169366"/>
                </a:lnTo>
                <a:cubicBezTo>
                  <a:pt x="3817543" y="1173480"/>
                  <a:pt x="3817239" y="1176909"/>
                  <a:pt x="3816629" y="1179653"/>
                </a:cubicBezTo>
                <a:cubicBezTo>
                  <a:pt x="3816020" y="1182396"/>
                  <a:pt x="3814800" y="1184606"/>
                  <a:pt x="3812971" y="1186282"/>
                </a:cubicBezTo>
                <a:cubicBezTo>
                  <a:pt x="3811143" y="1187958"/>
                  <a:pt x="3808552" y="1189178"/>
                  <a:pt x="3805199" y="1189940"/>
                </a:cubicBezTo>
                <a:cubicBezTo>
                  <a:pt x="3801846" y="1190702"/>
                  <a:pt x="3797503" y="1191311"/>
                  <a:pt x="3792169" y="1191768"/>
                </a:cubicBezTo>
                <a:lnTo>
                  <a:pt x="3776395" y="1192911"/>
                </a:lnTo>
                <a:lnTo>
                  <a:pt x="3773881" y="1185139"/>
                </a:lnTo>
                <a:lnTo>
                  <a:pt x="3790797" y="1184225"/>
                </a:lnTo>
                <a:cubicBezTo>
                  <a:pt x="3794912" y="1183920"/>
                  <a:pt x="3798227" y="1183539"/>
                  <a:pt x="3800741" y="1183082"/>
                </a:cubicBezTo>
                <a:cubicBezTo>
                  <a:pt x="3803256" y="1182624"/>
                  <a:pt x="3805199" y="1181824"/>
                  <a:pt x="3806570" y="1180681"/>
                </a:cubicBezTo>
                <a:cubicBezTo>
                  <a:pt x="3807942" y="1179538"/>
                  <a:pt x="3808857" y="1177976"/>
                  <a:pt x="3809314" y="1175995"/>
                </a:cubicBezTo>
                <a:cubicBezTo>
                  <a:pt x="3809771" y="1174014"/>
                  <a:pt x="3810000" y="1171347"/>
                  <a:pt x="3810000" y="1167994"/>
                </a:cubicBezTo>
                <a:close/>
                <a:moveTo>
                  <a:pt x="1289990" y="1049808"/>
                </a:moveTo>
                <a:cubicBezTo>
                  <a:pt x="1293495" y="1052094"/>
                  <a:pt x="1298067" y="1055218"/>
                  <a:pt x="1303706" y="1059180"/>
                </a:cubicBezTo>
                <a:cubicBezTo>
                  <a:pt x="1309344" y="1063143"/>
                  <a:pt x="1315136" y="1067372"/>
                  <a:pt x="1321079" y="1071868"/>
                </a:cubicBezTo>
                <a:cubicBezTo>
                  <a:pt x="1327023" y="1076363"/>
                  <a:pt x="1332661" y="1080745"/>
                  <a:pt x="1337996" y="1085012"/>
                </a:cubicBezTo>
                <a:cubicBezTo>
                  <a:pt x="1343330" y="1089279"/>
                  <a:pt x="1347597" y="1092861"/>
                  <a:pt x="1350797" y="1095756"/>
                </a:cubicBezTo>
                <a:lnTo>
                  <a:pt x="1347140" y="1103072"/>
                </a:lnTo>
                <a:cubicBezTo>
                  <a:pt x="1343787" y="1100176"/>
                  <a:pt x="1339367" y="1096518"/>
                  <a:pt x="1333881" y="1092099"/>
                </a:cubicBezTo>
                <a:cubicBezTo>
                  <a:pt x="1328394" y="1087679"/>
                  <a:pt x="1322680" y="1083183"/>
                  <a:pt x="1316736" y="1078611"/>
                </a:cubicBezTo>
                <a:cubicBezTo>
                  <a:pt x="1310792" y="1074039"/>
                  <a:pt x="1305077" y="1069734"/>
                  <a:pt x="1299591" y="1065695"/>
                </a:cubicBezTo>
                <a:cubicBezTo>
                  <a:pt x="1294105" y="1061657"/>
                  <a:pt x="1289685" y="1058495"/>
                  <a:pt x="1286332" y="1056209"/>
                </a:cubicBezTo>
                <a:close/>
                <a:moveTo>
                  <a:pt x="2970733" y="1048665"/>
                </a:moveTo>
                <a:cubicBezTo>
                  <a:pt x="2973171" y="1050341"/>
                  <a:pt x="2976257" y="1052589"/>
                  <a:pt x="2979991" y="1055409"/>
                </a:cubicBezTo>
                <a:cubicBezTo>
                  <a:pt x="2983725" y="1058228"/>
                  <a:pt x="2987535" y="1061200"/>
                  <a:pt x="2991421" y="1064324"/>
                </a:cubicBezTo>
                <a:cubicBezTo>
                  <a:pt x="2995307" y="1067448"/>
                  <a:pt x="2999079" y="1070572"/>
                  <a:pt x="3002737" y="1073696"/>
                </a:cubicBezTo>
                <a:cubicBezTo>
                  <a:pt x="3006395" y="1076821"/>
                  <a:pt x="3009519" y="1079526"/>
                  <a:pt x="3012109" y="1081812"/>
                </a:cubicBezTo>
                <a:lnTo>
                  <a:pt x="3007766" y="1088213"/>
                </a:lnTo>
                <a:cubicBezTo>
                  <a:pt x="3005175" y="1085927"/>
                  <a:pt x="3002051" y="1083221"/>
                  <a:pt x="2998393" y="1080097"/>
                </a:cubicBezTo>
                <a:cubicBezTo>
                  <a:pt x="2994736" y="1076973"/>
                  <a:pt x="2990964" y="1073811"/>
                  <a:pt x="2987078" y="1070610"/>
                </a:cubicBezTo>
                <a:cubicBezTo>
                  <a:pt x="2983192" y="1067410"/>
                  <a:pt x="2979382" y="1064438"/>
                  <a:pt x="2975648" y="1061695"/>
                </a:cubicBezTo>
                <a:cubicBezTo>
                  <a:pt x="2971914" y="1058952"/>
                  <a:pt x="2968828" y="1056742"/>
                  <a:pt x="2966389" y="1055066"/>
                </a:cubicBezTo>
                <a:close/>
                <a:moveTo>
                  <a:pt x="2326691" y="1048208"/>
                </a:moveTo>
                <a:cubicBezTo>
                  <a:pt x="2324862" y="1060857"/>
                  <a:pt x="2322804" y="1073011"/>
                  <a:pt x="2320518" y="1084669"/>
                </a:cubicBezTo>
                <a:cubicBezTo>
                  <a:pt x="2318232" y="1096328"/>
                  <a:pt x="2315794" y="1106958"/>
                  <a:pt x="2313203" y="1116559"/>
                </a:cubicBezTo>
                <a:cubicBezTo>
                  <a:pt x="2316861" y="1119455"/>
                  <a:pt x="2320937" y="1122731"/>
                  <a:pt x="2325433" y="1126389"/>
                </a:cubicBezTo>
                <a:cubicBezTo>
                  <a:pt x="2329929" y="1130046"/>
                  <a:pt x="2334615" y="1133856"/>
                  <a:pt x="2339492" y="1137819"/>
                </a:cubicBezTo>
                <a:cubicBezTo>
                  <a:pt x="2342540" y="1132637"/>
                  <a:pt x="2345245" y="1127075"/>
                  <a:pt x="2347607" y="1121131"/>
                </a:cubicBezTo>
                <a:cubicBezTo>
                  <a:pt x="2349970" y="1115187"/>
                  <a:pt x="2352065" y="1108596"/>
                  <a:pt x="2353894" y="1101357"/>
                </a:cubicBezTo>
                <a:cubicBezTo>
                  <a:pt x="2355723" y="1094118"/>
                  <a:pt x="2357361" y="1086117"/>
                  <a:pt x="2358809" y="1077354"/>
                </a:cubicBezTo>
                <a:cubicBezTo>
                  <a:pt x="2360257" y="1068591"/>
                  <a:pt x="2361666" y="1058876"/>
                  <a:pt x="2363038" y="1048208"/>
                </a:cubicBezTo>
                <a:close/>
                <a:moveTo>
                  <a:pt x="1184148" y="1042035"/>
                </a:moveTo>
                <a:cubicBezTo>
                  <a:pt x="1182624" y="1046150"/>
                  <a:pt x="1181100" y="1050227"/>
                  <a:pt x="1179576" y="1054265"/>
                </a:cubicBezTo>
                <a:cubicBezTo>
                  <a:pt x="1178052" y="1058304"/>
                  <a:pt x="1176452" y="1062305"/>
                  <a:pt x="1174776" y="1066267"/>
                </a:cubicBezTo>
                <a:cubicBezTo>
                  <a:pt x="1178281" y="1081202"/>
                  <a:pt x="1182167" y="1094347"/>
                  <a:pt x="1186434" y="1105701"/>
                </a:cubicBezTo>
                <a:cubicBezTo>
                  <a:pt x="1190701" y="1117054"/>
                  <a:pt x="1195654" y="1127075"/>
                  <a:pt x="1201293" y="1135761"/>
                </a:cubicBezTo>
                <a:cubicBezTo>
                  <a:pt x="1210589" y="1122350"/>
                  <a:pt x="1218133" y="1108025"/>
                  <a:pt x="1223925" y="1092785"/>
                </a:cubicBezTo>
                <a:cubicBezTo>
                  <a:pt x="1229716" y="1077545"/>
                  <a:pt x="1234135" y="1060628"/>
                  <a:pt x="1237183" y="1042035"/>
                </a:cubicBezTo>
                <a:close/>
                <a:moveTo>
                  <a:pt x="465659" y="1036549"/>
                </a:moveTo>
                <a:lnTo>
                  <a:pt x="519151" y="1036549"/>
                </a:lnTo>
                <a:lnTo>
                  <a:pt x="519151" y="1043864"/>
                </a:lnTo>
                <a:cubicBezTo>
                  <a:pt x="516560" y="1050265"/>
                  <a:pt x="513550" y="1056551"/>
                  <a:pt x="510121" y="1062724"/>
                </a:cubicBezTo>
                <a:cubicBezTo>
                  <a:pt x="506692" y="1068896"/>
                  <a:pt x="502996" y="1075182"/>
                  <a:pt x="499034" y="1081583"/>
                </a:cubicBezTo>
                <a:lnTo>
                  <a:pt x="499034" y="1103757"/>
                </a:lnTo>
                <a:lnTo>
                  <a:pt x="507035" y="1111073"/>
                </a:lnTo>
                <a:cubicBezTo>
                  <a:pt x="510083" y="1107263"/>
                  <a:pt x="513436" y="1102843"/>
                  <a:pt x="517094" y="1097814"/>
                </a:cubicBezTo>
                <a:cubicBezTo>
                  <a:pt x="520751" y="1092785"/>
                  <a:pt x="523875" y="1088060"/>
                  <a:pt x="526466" y="1083641"/>
                </a:cubicBezTo>
                <a:lnTo>
                  <a:pt x="531495" y="1087755"/>
                </a:lnTo>
                <a:cubicBezTo>
                  <a:pt x="530276" y="1089737"/>
                  <a:pt x="528828" y="1091946"/>
                  <a:pt x="527152" y="1094385"/>
                </a:cubicBezTo>
                <a:cubicBezTo>
                  <a:pt x="525475" y="1096823"/>
                  <a:pt x="523723" y="1099300"/>
                  <a:pt x="521894" y="1101814"/>
                </a:cubicBezTo>
                <a:cubicBezTo>
                  <a:pt x="520065" y="1104329"/>
                  <a:pt x="518275" y="1106767"/>
                  <a:pt x="516522" y="1109130"/>
                </a:cubicBezTo>
                <a:cubicBezTo>
                  <a:pt x="514769" y="1111492"/>
                  <a:pt x="513131" y="1113587"/>
                  <a:pt x="511607" y="1115416"/>
                </a:cubicBezTo>
                <a:lnTo>
                  <a:pt x="531495" y="1134161"/>
                </a:lnTo>
                <a:lnTo>
                  <a:pt x="527381" y="1139648"/>
                </a:lnTo>
                <a:cubicBezTo>
                  <a:pt x="523723" y="1135990"/>
                  <a:pt x="519265" y="1131647"/>
                  <a:pt x="514007" y="1126617"/>
                </a:cubicBezTo>
                <a:cubicBezTo>
                  <a:pt x="508750" y="1121588"/>
                  <a:pt x="503759" y="1117016"/>
                  <a:pt x="499034" y="1112901"/>
                </a:cubicBezTo>
                <a:lnTo>
                  <a:pt x="499034" y="1196569"/>
                </a:lnTo>
                <a:lnTo>
                  <a:pt x="491719" y="1196569"/>
                </a:lnTo>
                <a:lnTo>
                  <a:pt x="491719" y="1092099"/>
                </a:lnTo>
                <a:cubicBezTo>
                  <a:pt x="482422" y="1105053"/>
                  <a:pt x="472288" y="1117473"/>
                  <a:pt x="461315" y="1129361"/>
                </a:cubicBezTo>
                <a:lnTo>
                  <a:pt x="457429" y="1122503"/>
                </a:lnTo>
                <a:cubicBezTo>
                  <a:pt x="468402" y="1110615"/>
                  <a:pt x="478689" y="1098080"/>
                  <a:pt x="488290" y="1084898"/>
                </a:cubicBezTo>
                <a:cubicBezTo>
                  <a:pt x="497891" y="1071715"/>
                  <a:pt x="505435" y="1058190"/>
                  <a:pt x="510921" y="1044321"/>
                </a:cubicBezTo>
                <a:lnTo>
                  <a:pt x="465659" y="1044321"/>
                </a:lnTo>
                <a:close/>
                <a:moveTo>
                  <a:pt x="550240" y="1034034"/>
                </a:moveTo>
                <a:lnTo>
                  <a:pt x="550240" y="1084098"/>
                </a:lnTo>
                <a:lnTo>
                  <a:pt x="594818" y="1084098"/>
                </a:lnTo>
                <a:lnTo>
                  <a:pt x="594818" y="1034034"/>
                </a:lnTo>
                <a:close/>
                <a:moveTo>
                  <a:pt x="375133" y="1019175"/>
                </a:moveTo>
                <a:lnTo>
                  <a:pt x="382448" y="1019633"/>
                </a:lnTo>
                <a:lnTo>
                  <a:pt x="382448" y="1148106"/>
                </a:lnTo>
                <a:lnTo>
                  <a:pt x="375133" y="1148106"/>
                </a:lnTo>
                <a:close/>
                <a:moveTo>
                  <a:pt x="2193645" y="1015518"/>
                </a:moveTo>
                <a:lnTo>
                  <a:pt x="2200732" y="1015975"/>
                </a:lnTo>
                <a:lnTo>
                  <a:pt x="2200732" y="1148106"/>
                </a:lnTo>
                <a:lnTo>
                  <a:pt x="2193645" y="1148106"/>
                </a:lnTo>
                <a:close/>
                <a:moveTo>
                  <a:pt x="261290" y="1015289"/>
                </a:moveTo>
                <a:lnTo>
                  <a:pt x="261290" y="1049122"/>
                </a:lnTo>
                <a:lnTo>
                  <a:pt x="340157" y="1049122"/>
                </a:lnTo>
                <a:lnTo>
                  <a:pt x="340157" y="1015289"/>
                </a:lnTo>
                <a:close/>
                <a:moveTo>
                  <a:pt x="1505102" y="1012775"/>
                </a:moveTo>
                <a:lnTo>
                  <a:pt x="1505102" y="1051637"/>
                </a:lnTo>
                <a:lnTo>
                  <a:pt x="1548765" y="1051637"/>
                </a:lnTo>
                <a:lnTo>
                  <a:pt x="1548765" y="1012775"/>
                </a:lnTo>
                <a:close/>
                <a:moveTo>
                  <a:pt x="1455725" y="1012775"/>
                </a:moveTo>
                <a:lnTo>
                  <a:pt x="1455725" y="1051637"/>
                </a:lnTo>
                <a:lnTo>
                  <a:pt x="1497559" y="1051637"/>
                </a:lnTo>
                <a:lnTo>
                  <a:pt x="1497559" y="1012775"/>
                </a:lnTo>
                <a:close/>
                <a:moveTo>
                  <a:pt x="1404518" y="1012775"/>
                </a:moveTo>
                <a:lnTo>
                  <a:pt x="1404518" y="1051637"/>
                </a:lnTo>
                <a:lnTo>
                  <a:pt x="1448181" y="1051637"/>
                </a:lnTo>
                <a:lnTo>
                  <a:pt x="1448181" y="1012775"/>
                </a:lnTo>
                <a:close/>
                <a:moveTo>
                  <a:pt x="722834" y="1012546"/>
                </a:moveTo>
                <a:lnTo>
                  <a:pt x="722834" y="1048208"/>
                </a:lnTo>
                <a:lnTo>
                  <a:pt x="849020" y="1048208"/>
                </a:lnTo>
                <a:lnTo>
                  <a:pt x="849020" y="1012546"/>
                </a:lnTo>
                <a:close/>
                <a:moveTo>
                  <a:pt x="1989048" y="1011860"/>
                </a:moveTo>
                <a:lnTo>
                  <a:pt x="1996592" y="1013460"/>
                </a:lnTo>
                <a:cubicBezTo>
                  <a:pt x="1993697" y="1025957"/>
                  <a:pt x="1990191" y="1037616"/>
                  <a:pt x="1986077" y="1048436"/>
                </a:cubicBezTo>
                <a:cubicBezTo>
                  <a:pt x="1988820" y="1051789"/>
                  <a:pt x="1992173" y="1055790"/>
                  <a:pt x="1996135" y="1060438"/>
                </a:cubicBezTo>
                <a:cubicBezTo>
                  <a:pt x="2000097" y="1065086"/>
                  <a:pt x="2004136" y="1069848"/>
                  <a:pt x="2008251" y="1074725"/>
                </a:cubicBezTo>
                <a:cubicBezTo>
                  <a:pt x="2012366" y="1079602"/>
                  <a:pt x="2016328" y="1084288"/>
                  <a:pt x="2020138" y="1088784"/>
                </a:cubicBezTo>
                <a:cubicBezTo>
                  <a:pt x="2023948" y="1093280"/>
                  <a:pt x="2027148" y="1097052"/>
                  <a:pt x="2029739" y="1100100"/>
                </a:cubicBezTo>
                <a:lnTo>
                  <a:pt x="2024024" y="1105586"/>
                </a:lnTo>
                <a:cubicBezTo>
                  <a:pt x="2021586" y="1102691"/>
                  <a:pt x="2018614" y="1099109"/>
                  <a:pt x="2015109" y="1094842"/>
                </a:cubicBezTo>
                <a:cubicBezTo>
                  <a:pt x="2011604" y="1090575"/>
                  <a:pt x="2007984" y="1086155"/>
                  <a:pt x="2004250" y="1081583"/>
                </a:cubicBezTo>
                <a:cubicBezTo>
                  <a:pt x="2000517" y="1077011"/>
                  <a:pt x="1996745" y="1072515"/>
                  <a:pt x="1992935" y="1068096"/>
                </a:cubicBezTo>
                <a:cubicBezTo>
                  <a:pt x="1989125" y="1063676"/>
                  <a:pt x="1985772" y="1059714"/>
                  <a:pt x="1982876" y="1056209"/>
                </a:cubicBezTo>
                <a:cubicBezTo>
                  <a:pt x="1979371" y="1064591"/>
                  <a:pt x="1975332" y="1072630"/>
                  <a:pt x="1970760" y="1080326"/>
                </a:cubicBezTo>
                <a:cubicBezTo>
                  <a:pt x="1966188" y="1088022"/>
                  <a:pt x="1961007" y="1095756"/>
                  <a:pt x="1955216" y="1103529"/>
                </a:cubicBezTo>
                <a:lnTo>
                  <a:pt x="1949501" y="1098271"/>
                </a:lnTo>
                <a:cubicBezTo>
                  <a:pt x="1959254" y="1085317"/>
                  <a:pt x="1967370" y="1071830"/>
                  <a:pt x="1973846" y="1057809"/>
                </a:cubicBezTo>
                <a:cubicBezTo>
                  <a:pt x="1980323" y="1043788"/>
                  <a:pt x="1985391" y="1028472"/>
                  <a:pt x="1989048" y="1011860"/>
                </a:cubicBezTo>
                <a:close/>
                <a:moveTo>
                  <a:pt x="1880692" y="1011860"/>
                </a:moveTo>
                <a:lnTo>
                  <a:pt x="1888464" y="1013232"/>
                </a:lnTo>
                <a:cubicBezTo>
                  <a:pt x="1886178" y="1025271"/>
                  <a:pt x="1883131" y="1036701"/>
                  <a:pt x="1879321" y="1047522"/>
                </a:cubicBezTo>
                <a:cubicBezTo>
                  <a:pt x="1882064" y="1050722"/>
                  <a:pt x="1885416" y="1054837"/>
                  <a:pt x="1889379" y="1059866"/>
                </a:cubicBezTo>
                <a:cubicBezTo>
                  <a:pt x="1893341" y="1064895"/>
                  <a:pt x="1897266" y="1069925"/>
                  <a:pt x="1901152" y="1074954"/>
                </a:cubicBezTo>
                <a:cubicBezTo>
                  <a:pt x="1905038" y="1079983"/>
                  <a:pt x="1908619" y="1084631"/>
                  <a:pt x="1911896" y="1088898"/>
                </a:cubicBezTo>
                <a:cubicBezTo>
                  <a:pt x="1915173" y="1093166"/>
                  <a:pt x="1917420" y="1096137"/>
                  <a:pt x="1918640" y="1097814"/>
                </a:cubicBezTo>
                <a:lnTo>
                  <a:pt x="1912696" y="1103072"/>
                </a:lnTo>
                <a:cubicBezTo>
                  <a:pt x="1911477" y="1101243"/>
                  <a:pt x="1909458" y="1098423"/>
                  <a:pt x="1906638" y="1094613"/>
                </a:cubicBezTo>
                <a:cubicBezTo>
                  <a:pt x="1903819" y="1090803"/>
                  <a:pt x="1900619" y="1086574"/>
                  <a:pt x="1897037" y="1081926"/>
                </a:cubicBezTo>
                <a:cubicBezTo>
                  <a:pt x="1893456" y="1077278"/>
                  <a:pt x="1889836" y="1072592"/>
                  <a:pt x="1886178" y="1067867"/>
                </a:cubicBezTo>
                <a:cubicBezTo>
                  <a:pt x="1882521" y="1063143"/>
                  <a:pt x="1879244" y="1058952"/>
                  <a:pt x="1876349" y="1055294"/>
                </a:cubicBezTo>
                <a:cubicBezTo>
                  <a:pt x="1868881" y="1074344"/>
                  <a:pt x="1858137" y="1092785"/>
                  <a:pt x="1844116" y="1110615"/>
                </a:cubicBezTo>
                <a:lnTo>
                  <a:pt x="1838173" y="1105586"/>
                </a:lnTo>
                <a:cubicBezTo>
                  <a:pt x="1849602" y="1090651"/>
                  <a:pt x="1858784" y="1075640"/>
                  <a:pt x="1865719" y="1060552"/>
                </a:cubicBezTo>
                <a:cubicBezTo>
                  <a:pt x="1872653" y="1045464"/>
                  <a:pt x="1877644" y="1029234"/>
                  <a:pt x="1880692" y="1011860"/>
                </a:cubicBezTo>
                <a:close/>
                <a:moveTo>
                  <a:pt x="2382697" y="1010946"/>
                </a:moveTo>
                <a:lnTo>
                  <a:pt x="2482139" y="1010946"/>
                </a:lnTo>
                <a:lnTo>
                  <a:pt x="2482139" y="1018947"/>
                </a:lnTo>
                <a:lnTo>
                  <a:pt x="2435275" y="1061924"/>
                </a:lnTo>
                <a:lnTo>
                  <a:pt x="2435275" y="1090956"/>
                </a:lnTo>
                <a:lnTo>
                  <a:pt x="2494483" y="1090956"/>
                </a:lnTo>
                <a:lnTo>
                  <a:pt x="2494483" y="1099185"/>
                </a:lnTo>
                <a:lnTo>
                  <a:pt x="2435275" y="1099185"/>
                </a:lnTo>
                <a:lnTo>
                  <a:pt x="2435275" y="1168223"/>
                </a:lnTo>
                <a:cubicBezTo>
                  <a:pt x="2435275" y="1172490"/>
                  <a:pt x="2434895" y="1175957"/>
                  <a:pt x="2434132" y="1178624"/>
                </a:cubicBezTo>
                <a:cubicBezTo>
                  <a:pt x="2433371" y="1181291"/>
                  <a:pt x="2432037" y="1183425"/>
                  <a:pt x="2430132" y="1185025"/>
                </a:cubicBezTo>
                <a:cubicBezTo>
                  <a:pt x="2428227" y="1186625"/>
                  <a:pt x="2425712" y="1187806"/>
                  <a:pt x="2422588" y="1188568"/>
                </a:cubicBezTo>
                <a:cubicBezTo>
                  <a:pt x="2419464" y="1189330"/>
                  <a:pt x="2415540" y="1189863"/>
                  <a:pt x="2410815" y="1190168"/>
                </a:cubicBezTo>
                <a:lnTo>
                  <a:pt x="2394356" y="1191311"/>
                </a:lnTo>
                <a:lnTo>
                  <a:pt x="2392070" y="1183310"/>
                </a:lnTo>
                <a:lnTo>
                  <a:pt x="2409444" y="1182396"/>
                </a:lnTo>
                <a:cubicBezTo>
                  <a:pt x="2413101" y="1182243"/>
                  <a:pt x="2416073" y="1181901"/>
                  <a:pt x="2418359" y="1181367"/>
                </a:cubicBezTo>
                <a:cubicBezTo>
                  <a:pt x="2420645" y="1180834"/>
                  <a:pt x="2422474" y="1179957"/>
                  <a:pt x="2423846" y="1178738"/>
                </a:cubicBezTo>
                <a:cubicBezTo>
                  <a:pt x="2425217" y="1177519"/>
                  <a:pt x="2426170" y="1175919"/>
                  <a:pt x="2426703" y="1173938"/>
                </a:cubicBezTo>
                <a:cubicBezTo>
                  <a:pt x="2427236" y="1171956"/>
                  <a:pt x="2427503" y="1169366"/>
                  <a:pt x="2427503" y="1166165"/>
                </a:cubicBezTo>
                <a:lnTo>
                  <a:pt x="2427503" y="1099185"/>
                </a:lnTo>
                <a:lnTo>
                  <a:pt x="2372410" y="1099185"/>
                </a:lnTo>
                <a:lnTo>
                  <a:pt x="2372410" y="1090956"/>
                </a:lnTo>
                <a:lnTo>
                  <a:pt x="2427503" y="1090956"/>
                </a:lnTo>
                <a:lnTo>
                  <a:pt x="2427503" y="1058952"/>
                </a:lnTo>
                <a:lnTo>
                  <a:pt x="2471623" y="1019175"/>
                </a:lnTo>
                <a:lnTo>
                  <a:pt x="2382697" y="1019175"/>
                </a:lnTo>
                <a:close/>
                <a:moveTo>
                  <a:pt x="2062886" y="1010717"/>
                </a:moveTo>
                <a:lnTo>
                  <a:pt x="2175357" y="1010717"/>
                </a:lnTo>
                <a:lnTo>
                  <a:pt x="2175357" y="1018490"/>
                </a:lnTo>
                <a:lnTo>
                  <a:pt x="2118436" y="1018490"/>
                </a:lnTo>
                <a:cubicBezTo>
                  <a:pt x="2115693" y="1022909"/>
                  <a:pt x="2112645" y="1027710"/>
                  <a:pt x="2109292" y="1032891"/>
                </a:cubicBezTo>
                <a:cubicBezTo>
                  <a:pt x="2105939" y="1038073"/>
                  <a:pt x="2102548" y="1043178"/>
                  <a:pt x="2099119" y="1048208"/>
                </a:cubicBezTo>
                <a:cubicBezTo>
                  <a:pt x="2095690" y="1053237"/>
                  <a:pt x="2092337" y="1057999"/>
                  <a:pt x="2089061" y="1062495"/>
                </a:cubicBezTo>
                <a:cubicBezTo>
                  <a:pt x="2085784" y="1066991"/>
                  <a:pt x="2082774" y="1070839"/>
                  <a:pt x="2080031" y="1074039"/>
                </a:cubicBezTo>
                <a:cubicBezTo>
                  <a:pt x="2081707" y="1073887"/>
                  <a:pt x="2084336" y="1073735"/>
                  <a:pt x="2087918" y="1073582"/>
                </a:cubicBezTo>
                <a:cubicBezTo>
                  <a:pt x="2091499" y="1073430"/>
                  <a:pt x="2095614" y="1073239"/>
                  <a:pt x="2100262" y="1073011"/>
                </a:cubicBezTo>
                <a:cubicBezTo>
                  <a:pt x="2104910" y="1072782"/>
                  <a:pt x="2109825" y="1072553"/>
                  <a:pt x="2115007" y="1072325"/>
                </a:cubicBezTo>
                <a:cubicBezTo>
                  <a:pt x="2120189" y="1072096"/>
                  <a:pt x="2125294" y="1071906"/>
                  <a:pt x="2130323" y="1071753"/>
                </a:cubicBezTo>
                <a:cubicBezTo>
                  <a:pt x="2135352" y="1071601"/>
                  <a:pt x="2140000" y="1071411"/>
                  <a:pt x="2144268" y="1071182"/>
                </a:cubicBezTo>
                <a:cubicBezTo>
                  <a:pt x="2148535" y="1070953"/>
                  <a:pt x="2152116" y="1070763"/>
                  <a:pt x="2155012" y="1070610"/>
                </a:cubicBezTo>
                <a:cubicBezTo>
                  <a:pt x="2151202" y="1064972"/>
                  <a:pt x="2147392" y="1059409"/>
                  <a:pt x="2143582" y="1053923"/>
                </a:cubicBezTo>
                <a:cubicBezTo>
                  <a:pt x="2139772" y="1048436"/>
                  <a:pt x="2136495" y="1043940"/>
                  <a:pt x="2133752" y="1040435"/>
                </a:cubicBezTo>
                <a:lnTo>
                  <a:pt x="2139467" y="1036320"/>
                </a:lnTo>
                <a:cubicBezTo>
                  <a:pt x="2141753" y="1039368"/>
                  <a:pt x="2144458" y="1043102"/>
                  <a:pt x="2147582" y="1047522"/>
                </a:cubicBezTo>
                <a:cubicBezTo>
                  <a:pt x="2150707" y="1051941"/>
                  <a:pt x="2153869" y="1056513"/>
                  <a:pt x="2157069" y="1061238"/>
                </a:cubicBezTo>
                <a:cubicBezTo>
                  <a:pt x="2160270" y="1065962"/>
                  <a:pt x="2163356" y="1070572"/>
                  <a:pt x="2166328" y="1075068"/>
                </a:cubicBezTo>
                <a:cubicBezTo>
                  <a:pt x="2169299" y="1079564"/>
                  <a:pt x="2171852" y="1083488"/>
                  <a:pt x="2173986" y="1086841"/>
                </a:cubicBezTo>
                <a:lnTo>
                  <a:pt x="2168042" y="1090956"/>
                </a:lnTo>
                <a:lnTo>
                  <a:pt x="2159813" y="1077697"/>
                </a:lnTo>
                <a:cubicBezTo>
                  <a:pt x="2158136" y="1077849"/>
                  <a:pt x="2155126" y="1078002"/>
                  <a:pt x="2150783" y="1078154"/>
                </a:cubicBezTo>
                <a:cubicBezTo>
                  <a:pt x="2146439" y="1078307"/>
                  <a:pt x="2141372" y="1078497"/>
                  <a:pt x="2135581" y="1078726"/>
                </a:cubicBezTo>
                <a:cubicBezTo>
                  <a:pt x="2129790" y="1078954"/>
                  <a:pt x="2123694" y="1079221"/>
                  <a:pt x="2117293" y="1079526"/>
                </a:cubicBezTo>
                <a:cubicBezTo>
                  <a:pt x="2110892" y="1079831"/>
                  <a:pt x="2104872" y="1080097"/>
                  <a:pt x="2099234" y="1080326"/>
                </a:cubicBezTo>
                <a:cubicBezTo>
                  <a:pt x="2093595" y="1080555"/>
                  <a:pt x="2088718" y="1080783"/>
                  <a:pt x="2084603" y="1081012"/>
                </a:cubicBezTo>
                <a:cubicBezTo>
                  <a:pt x="2080488" y="1081240"/>
                  <a:pt x="2077898" y="1081431"/>
                  <a:pt x="2076831" y="1081583"/>
                </a:cubicBezTo>
                <a:cubicBezTo>
                  <a:pt x="2075154" y="1081583"/>
                  <a:pt x="2073707" y="1081659"/>
                  <a:pt x="2072487" y="1081812"/>
                </a:cubicBezTo>
                <a:cubicBezTo>
                  <a:pt x="2071268" y="1081964"/>
                  <a:pt x="2069516" y="1082269"/>
                  <a:pt x="2067230" y="1082726"/>
                </a:cubicBezTo>
                <a:lnTo>
                  <a:pt x="2065629" y="1075640"/>
                </a:lnTo>
                <a:cubicBezTo>
                  <a:pt x="2067306" y="1075335"/>
                  <a:pt x="2068525" y="1074992"/>
                  <a:pt x="2069287" y="1074611"/>
                </a:cubicBezTo>
                <a:cubicBezTo>
                  <a:pt x="2070049" y="1074230"/>
                  <a:pt x="2070582" y="1073887"/>
                  <a:pt x="2070887" y="1073582"/>
                </a:cubicBezTo>
                <a:cubicBezTo>
                  <a:pt x="2073326" y="1070687"/>
                  <a:pt x="2076221" y="1067067"/>
                  <a:pt x="2079574" y="1062724"/>
                </a:cubicBezTo>
                <a:cubicBezTo>
                  <a:pt x="2082927" y="1058380"/>
                  <a:pt x="2086394" y="1053694"/>
                  <a:pt x="2089975" y="1048665"/>
                </a:cubicBezTo>
                <a:cubicBezTo>
                  <a:pt x="2093557" y="1043636"/>
                  <a:pt x="2097062" y="1038492"/>
                  <a:pt x="2100491" y="1033234"/>
                </a:cubicBezTo>
                <a:cubicBezTo>
                  <a:pt x="2103920" y="1027976"/>
                  <a:pt x="2107006" y="1023062"/>
                  <a:pt x="2109749" y="1018490"/>
                </a:cubicBezTo>
                <a:lnTo>
                  <a:pt x="2062886" y="1018490"/>
                </a:lnTo>
                <a:close/>
                <a:moveTo>
                  <a:pt x="996696" y="1008888"/>
                </a:moveTo>
                <a:lnTo>
                  <a:pt x="1120140" y="1008888"/>
                </a:lnTo>
                <a:lnTo>
                  <a:pt x="1120140" y="1016661"/>
                </a:lnTo>
                <a:lnTo>
                  <a:pt x="1059104" y="1016661"/>
                </a:lnTo>
                <a:lnTo>
                  <a:pt x="1059104" y="1053465"/>
                </a:lnTo>
                <a:lnTo>
                  <a:pt x="1104824" y="1053465"/>
                </a:lnTo>
                <a:lnTo>
                  <a:pt x="1104824" y="1140562"/>
                </a:lnTo>
                <a:cubicBezTo>
                  <a:pt x="1104824" y="1144829"/>
                  <a:pt x="1104519" y="1148220"/>
                  <a:pt x="1103910" y="1150735"/>
                </a:cubicBezTo>
                <a:cubicBezTo>
                  <a:pt x="1103300" y="1153249"/>
                  <a:pt x="1102233" y="1155192"/>
                  <a:pt x="1100709" y="1156564"/>
                </a:cubicBezTo>
                <a:cubicBezTo>
                  <a:pt x="1099185" y="1157936"/>
                  <a:pt x="1097052" y="1158888"/>
                  <a:pt x="1094308" y="1159421"/>
                </a:cubicBezTo>
                <a:cubicBezTo>
                  <a:pt x="1091565" y="1159955"/>
                  <a:pt x="1088060" y="1160450"/>
                  <a:pt x="1083793" y="1160907"/>
                </a:cubicBezTo>
                <a:lnTo>
                  <a:pt x="1073049" y="1162050"/>
                </a:lnTo>
                <a:lnTo>
                  <a:pt x="1070763" y="1154278"/>
                </a:lnTo>
                <a:lnTo>
                  <a:pt x="1082421" y="1153364"/>
                </a:lnTo>
                <a:cubicBezTo>
                  <a:pt x="1085621" y="1153059"/>
                  <a:pt x="1088213" y="1152716"/>
                  <a:pt x="1090193" y="1152335"/>
                </a:cubicBezTo>
                <a:cubicBezTo>
                  <a:pt x="1092175" y="1151954"/>
                  <a:pt x="1093699" y="1151306"/>
                  <a:pt x="1094766" y="1150392"/>
                </a:cubicBezTo>
                <a:cubicBezTo>
                  <a:pt x="1095832" y="1149477"/>
                  <a:pt x="1096556" y="1148106"/>
                  <a:pt x="1096937" y="1146277"/>
                </a:cubicBezTo>
                <a:cubicBezTo>
                  <a:pt x="1097318" y="1144448"/>
                  <a:pt x="1097509" y="1141934"/>
                  <a:pt x="1097509" y="1138733"/>
                </a:cubicBezTo>
                <a:lnTo>
                  <a:pt x="1097509" y="1061009"/>
                </a:lnTo>
                <a:lnTo>
                  <a:pt x="1059104" y="1061009"/>
                </a:lnTo>
                <a:lnTo>
                  <a:pt x="1059104" y="1196112"/>
                </a:lnTo>
                <a:lnTo>
                  <a:pt x="1051789" y="1196112"/>
                </a:lnTo>
                <a:lnTo>
                  <a:pt x="1051789" y="1061009"/>
                </a:lnTo>
                <a:lnTo>
                  <a:pt x="1014070" y="1061009"/>
                </a:lnTo>
                <a:lnTo>
                  <a:pt x="1014070" y="1161822"/>
                </a:lnTo>
                <a:lnTo>
                  <a:pt x="1006755" y="1161822"/>
                </a:lnTo>
                <a:lnTo>
                  <a:pt x="1006755" y="1053465"/>
                </a:lnTo>
                <a:lnTo>
                  <a:pt x="1051789" y="1053465"/>
                </a:lnTo>
                <a:lnTo>
                  <a:pt x="1051789" y="1016661"/>
                </a:lnTo>
                <a:lnTo>
                  <a:pt x="996696" y="1016661"/>
                </a:lnTo>
                <a:close/>
                <a:moveTo>
                  <a:pt x="253746" y="1008203"/>
                </a:moveTo>
                <a:lnTo>
                  <a:pt x="347701" y="1008203"/>
                </a:lnTo>
                <a:lnTo>
                  <a:pt x="347701" y="1056209"/>
                </a:lnTo>
                <a:lnTo>
                  <a:pt x="261290" y="1056209"/>
                </a:lnTo>
                <a:lnTo>
                  <a:pt x="261290" y="1072668"/>
                </a:lnTo>
                <a:cubicBezTo>
                  <a:pt x="261290" y="1075259"/>
                  <a:pt x="261290" y="1077697"/>
                  <a:pt x="261290" y="1079983"/>
                </a:cubicBezTo>
                <a:cubicBezTo>
                  <a:pt x="261290" y="1082269"/>
                  <a:pt x="261214" y="1084555"/>
                  <a:pt x="261061" y="1086841"/>
                </a:cubicBezTo>
                <a:lnTo>
                  <a:pt x="305867" y="1086841"/>
                </a:lnTo>
                <a:lnTo>
                  <a:pt x="305867" y="1061924"/>
                </a:lnTo>
                <a:lnTo>
                  <a:pt x="313182" y="1062381"/>
                </a:lnTo>
                <a:lnTo>
                  <a:pt x="313182" y="1086841"/>
                </a:lnTo>
                <a:lnTo>
                  <a:pt x="360502" y="1086841"/>
                </a:lnTo>
                <a:lnTo>
                  <a:pt x="360502" y="1094385"/>
                </a:lnTo>
                <a:lnTo>
                  <a:pt x="313182" y="1094385"/>
                </a:lnTo>
                <a:lnTo>
                  <a:pt x="313182" y="1125932"/>
                </a:lnTo>
                <a:lnTo>
                  <a:pt x="345415" y="1125932"/>
                </a:lnTo>
                <a:lnTo>
                  <a:pt x="345415" y="1184910"/>
                </a:lnTo>
                <a:lnTo>
                  <a:pt x="273634" y="1184910"/>
                </a:lnTo>
                <a:lnTo>
                  <a:pt x="273634" y="1125932"/>
                </a:lnTo>
                <a:lnTo>
                  <a:pt x="305867" y="1125932"/>
                </a:lnTo>
                <a:lnTo>
                  <a:pt x="305867" y="1094385"/>
                </a:lnTo>
                <a:lnTo>
                  <a:pt x="260833" y="1094385"/>
                </a:lnTo>
                <a:cubicBezTo>
                  <a:pt x="260375" y="1105662"/>
                  <a:pt x="259576" y="1115721"/>
                  <a:pt x="258432" y="1124560"/>
                </a:cubicBezTo>
                <a:cubicBezTo>
                  <a:pt x="257289" y="1133399"/>
                  <a:pt x="255689" y="1141591"/>
                  <a:pt x="253632" y="1149134"/>
                </a:cubicBezTo>
                <a:cubicBezTo>
                  <a:pt x="251574" y="1156678"/>
                  <a:pt x="249098" y="1163879"/>
                  <a:pt x="246202" y="1170737"/>
                </a:cubicBezTo>
                <a:cubicBezTo>
                  <a:pt x="243307" y="1177595"/>
                  <a:pt x="239878" y="1184606"/>
                  <a:pt x="235915" y="1191768"/>
                </a:cubicBezTo>
                <a:lnTo>
                  <a:pt x="229515" y="1188568"/>
                </a:lnTo>
                <a:cubicBezTo>
                  <a:pt x="233782" y="1180491"/>
                  <a:pt x="237477" y="1172642"/>
                  <a:pt x="240602" y="1165022"/>
                </a:cubicBezTo>
                <a:cubicBezTo>
                  <a:pt x="243726" y="1157402"/>
                  <a:pt x="246240" y="1149173"/>
                  <a:pt x="248145" y="1140333"/>
                </a:cubicBezTo>
                <a:cubicBezTo>
                  <a:pt x="250050" y="1131494"/>
                  <a:pt x="251460" y="1121626"/>
                  <a:pt x="252374" y="1110730"/>
                </a:cubicBezTo>
                <a:cubicBezTo>
                  <a:pt x="253289" y="1099833"/>
                  <a:pt x="253746" y="1086917"/>
                  <a:pt x="253746" y="1071982"/>
                </a:cubicBezTo>
                <a:close/>
                <a:moveTo>
                  <a:pt x="934974" y="1007974"/>
                </a:moveTo>
                <a:lnTo>
                  <a:pt x="942290" y="1008431"/>
                </a:lnTo>
                <a:lnTo>
                  <a:pt x="942290" y="1143762"/>
                </a:lnTo>
                <a:lnTo>
                  <a:pt x="934974" y="1143762"/>
                </a:lnTo>
                <a:close/>
                <a:moveTo>
                  <a:pt x="1396746" y="1005459"/>
                </a:moveTo>
                <a:lnTo>
                  <a:pt x="1556537" y="1005459"/>
                </a:lnTo>
                <a:lnTo>
                  <a:pt x="1556537" y="1058723"/>
                </a:lnTo>
                <a:lnTo>
                  <a:pt x="1396746" y="1058723"/>
                </a:lnTo>
                <a:close/>
                <a:moveTo>
                  <a:pt x="3862654" y="1005002"/>
                </a:moveTo>
                <a:lnTo>
                  <a:pt x="4057193" y="1005002"/>
                </a:lnTo>
                <a:lnTo>
                  <a:pt x="4057193" y="1012546"/>
                </a:lnTo>
                <a:lnTo>
                  <a:pt x="3962323" y="1012546"/>
                </a:lnTo>
                <a:cubicBezTo>
                  <a:pt x="3961561" y="1014984"/>
                  <a:pt x="3960609" y="1017689"/>
                  <a:pt x="3959466" y="1020661"/>
                </a:cubicBezTo>
                <a:cubicBezTo>
                  <a:pt x="3958323" y="1023633"/>
                  <a:pt x="3957180" y="1026719"/>
                  <a:pt x="3956037" y="1029920"/>
                </a:cubicBezTo>
                <a:cubicBezTo>
                  <a:pt x="3954894" y="1033120"/>
                  <a:pt x="3953713" y="1036282"/>
                  <a:pt x="3952494" y="1039407"/>
                </a:cubicBezTo>
                <a:cubicBezTo>
                  <a:pt x="3951274" y="1042531"/>
                  <a:pt x="3950131" y="1045312"/>
                  <a:pt x="3949065" y="1047750"/>
                </a:cubicBezTo>
                <a:lnTo>
                  <a:pt x="4041190" y="1047750"/>
                </a:lnTo>
                <a:lnTo>
                  <a:pt x="4041190" y="1194283"/>
                </a:lnTo>
                <a:lnTo>
                  <a:pt x="4033418" y="1194283"/>
                </a:lnTo>
                <a:lnTo>
                  <a:pt x="4033418" y="1178967"/>
                </a:lnTo>
                <a:lnTo>
                  <a:pt x="3886428" y="1178967"/>
                </a:lnTo>
                <a:lnTo>
                  <a:pt x="3886428" y="1194283"/>
                </a:lnTo>
                <a:lnTo>
                  <a:pt x="3878656" y="1194283"/>
                </a:lnTo>
                <a:lnTo>
                  <a:pt x="3878656" y="1047750"/>
                </a:lnTo>
                <a:lnTo>
                  <a:pt x="3940606" y="1047750"/>
                </a:lnTo>
                <a:cubicBezTo>
                  <a:pt x="3941673" y="1045464"/>
                  <a:pt x="3942778" y="1042797"/>
                  <a:pt x="3943921" y="1039749"/>
                </a:cubicBezTo>
                <a:cubicBezTo>
                  <a:pt x="3945064" y="1036701"/>
                  <a:pt x="3946245" y="1033577"/>
                  <a:pt x="3947464" y="1030377"/>
                </a:cubicBezTo>
                <a:cubicBezTo>
                  <a:pt x="3948684" y="1027176"/>
                  <a:pt x="3949827" y="1024052"/>
                  <a:pt x="3950894" y="1021004"/>
                </a:cubicBezTo>
                <a:cubicBezTo>
                  <a:pt x="3951960" y="1017956"/>
                  <a:pt x="3952951" y="1015137"/>
                  <a:pt x="3953865" y="1012546"/>
                </a:cubicBezTo>
                <a:lnTo>
                  <a:pt x="3862654" y="1012546"/>
                </a:lnTo>
                <a:close/>
                <a:moveTo>
                  <a:pt x="714832" y="1004774"/>
                </a:moveTo>
                <a:lnTo>
                  <a:pt x="857021" y="1004774"/>
                </a:lnTo>
                <a:lnTo>
                  <a:pt x="857021" y="1055751"/>
                </a:lnTo>
                <a:lnTo>
                  <a:pt x="722834" y="1055751"/>
                </a:lnTo>
                <a:lnTo>
                  <a:pt x="722834" y="1072668"/>
                </a:lnTo>
                <a:cubicBezTo>
                  <a:pt x="722834" y="1076783"/>
                  <a:pt x="723100" y="1080097"/>
                  <a:pt x="723634" y="1082612"/>
                </a:cubicBezTo>
                <a:cubicBezTo>
                  <a:pt x="724167" y="1085126"/>
                  <a:pt x="725234" y="1087070"/>
                  <a:pt x="726834" y="1088441"/>
                </a:cubicBezTo>
                <a:cubicBezTo>
                  <a:pt x="728434" y="1089813"/>
                  <a:pt x="730644" y="1090765"/>
                  <a:pt x="733463" y="1091299"/>
                </a:cubicBezTo>
                <a:cubicBezTo>
                  <a:pt x="736283" y="1091832"/>
                  <a:pt x="740054" y="1092175"/>
                  <a:pt x="744779" y="1092327"/>
                </a:cubicBezTo>
                <a:cubicBezTo>
                  <a:pt x="777697" y="1093547"/>
                  <a:pt x="810616" y="1093547"/>
                  <a:pt x="843534" y="1092327"/>
                </a:cubicBezTo>
                <a:cubicBezTo>
                  <a:pt x="848868" y="1092175"/>
                  <a:pt x="853097" y="1091870"/>
                  <a:pt x="856222" y="1091413"/>
                </a:cubicBezTo>
                <a:cubicBezTo>
                  <a:pt x="859346" y="1090956"/>
                  <a:pt x="861746" y="1090080"/>
                  <a:pt x="863422" y="1088784"/>
                </a:cubicBezTo>
                <a:cubicBezTo>
                  <a:pt x="865099" y="1087489"/>
                  <a:pt x="866242" y="1085774"/>
                  <a:pt x="866852" y="1083641"/>
                </a:cubicBezTo>
                <a:cubicBezTo>
                  <a:pt x="867461" y="1081507"/>
                  <a:pt x="867994" y="1078611"/>
                  <a:pt x="868452" y="1074954"/>
                </a:cubicBezTo>
                <a:cubicBezTo>
                  <a:pt x="868604" y="1073582"/>
                  <a:pt x="868756" y="1072134"/>
                  <a:pt x="868909" y="1070610"/>
                </a:cubicBezTo>
                <a:cubicBezTo>
                  <a:pt x="869061" y="1069086"/>
                  <a:pt x="869175" y="1067639"/>
                  <a:pt x="869251" y="1066267"/>
                </a:cubicBezTo>
                <a:cubicBezTo>
                  <a:pt x="869328" y="1064895"/>
                  <a:pt x="869404" y="1063752"/>
                  <a:pt x="869480" y="1062838"/>
                </a:cubicBezTo>
                <a:cubicBezTo>
                  <a:pt x="869556" y="1061924"/>
                  <a:pt x="869594" y="1061314"/>
                  <a:pt x="869594" y="1061009"/>
                </a:cubicBezTo>
                <a:lnTo>
                  <a:pt x="877595" y="1063981"/>
                </a:lnTo>
                <a:cubicBezTo>
                  <a:pt x="877595" y="1064286"/>
                  <a:pt x="877558" y="1064934"/>
                  <a:pt x="877481" y="1065924"/>
                </a:cubicBezTo>
                <a:cubicBezTo>
                  <a:pt x="877405" y="1066915"/>
                  <a:pt x="877329" y="1068058"/>
                  <a:pt x="877253" y="1069353"/>
                </a:cubicBezTo>
                <a:cubicBezTo>
                  <a:pt x="877176" y="1070648"/>
                  <a:pt x="877062" y="1072058"/>
                  <a:pt x="876910" y="1073582"/>
                </a:cubicBezTo>
                <a:cubicBezTo>
                  <a:pt x="876757" y="1075106"/>
                  <a:pt x="876605" y="1076402"/>
                  <a:pt x="876453" y="1077468"/>
                </a:cubicBezTo>
                <a:cubicBezTo>
                  <a:pt x="875843" y="1082040"/>
                  <a:pt x="875043" y="1085698"/>
                  <a:pt x="874052" y="1088441"/>
                </a:cubicBezTo>
                <a:cubicBezTo>
                  <a:pt x="873062" y="1091184"/>
                  <a:pt x="871499" y="1093356"/>
                  <a:pt x="869366" y="1094956"/>
                </a:cubicBezTo>
                <a:cubicBezTo>
                  <a:pt x="867232" y="1096557"/>
                  <a:pt x="864299" y="1097700"/>
                  <a:pt x="860565" y="1098385"/>
                </a:cubicBezTo>
                <a:cubicBezTo>
                  <a:pt x="856831" y="1099071"/>
                  <a:pt x="851916" y="1099490"/>
                  <a:pt x="845820" y="1099643"/>
                </a:cubicBezTo>
                <a:cubicBezTo>
                  <a:pt x="811530" y="1100709"/>
                  <a:pt x="777317" y="1100709"/>
                  <a:pt x="743179" y="1099643"/>
                </a:cubicBezTo>
                <a:cubicBezTo>
                  <a:pt x="737692" y="1099490"/>
                  <a:pt x="733120" y="1099071"/>
                  <a:pt x="729463" y="1098385"/>
                </a:cubicBezTo>
                <a:cubicBezTo>
                  <a:pt x="725805" y="1097700"/>
                  <a:pt x="722871" y="1096442"/>
                  <a:pt x="720662" y="1094613"/>
                </a:cubicBezTo>
                <a:cubicBezTo>
                  <a:pt x="718452" y="1092785"/>
                  <a:pt x="716928" y="1090232"/>
                  <a:pt x="716090" y="1086955"/>
                </a:cubicBezTo>
                <a:cubicBezTo>
                  <a:pt x="715252" y="1083679"/>
                  <a:pt x="714832" y="1079373"/>
                  <a:pt x="714832" y="1074039"/>
                </a:cubicBezTo>
                <a:close/>
                <a:moveTo>
                  <a:pt x="2981934" y="1000430"/>
                </a:moveTo>
                <a:cubicBezTo>
                  <a:pt x="2984373" y="1002107"/>
                  <a:pt x="2987268" y="1004240"/>
                  <a:pt x="2990621" y="1006831"/>
                </a:cubicBezTo>
                <a:cubicBezTo>
                  <a:pt x="2993974" y="1009422"/>
                  <a:pt x="2997441" y="1012203"/>
                  <a:pt x="3001022" y="1015175"/>
                </a:cubicBezTo>
                <a:cubicBezTo>
                  <a:pt x="3004604" y="1018147"/>
                  <a:pt x="3008071" y="1021080"/>
                  <a:pt x="3011424" y="1023976"/>
                </a:cubicBezTo>
                <a:cubicBezTo>
                  <a:pt x="3014777" y="1026872"/>
                  <a:pt x="3017596" y="1029386"/>
                  <a:pt x="3019882" y="1031520"/>
                </a:cubicBezTo>
                <a:lnTo>
                  <a:pt x="3015310" y="1037692"/>
                </a:lnTo>
                <a:cubicBezTo>
                  <a:pt x="3012872" y="1035406"/>
                  <a:pt x="3009976" y="1032777"/>
                  <a:pt x="3006623" y="1029805"/>
                </a:cubicBezTo>
                <a:cubicBezTo>
                  <a:pt x="3003270" y="1026834"/>
                  <a:pt x="2999842" y="1023900"/>
                  <a:pt x="2996336" y="1021004"/>
                </a:cubicBezTo>
                <a:cubicBezTo>
                  <a:pt x="2992831" y="1018109"/>
                  <a:pt x="2989440" y="1015365"/>
                  <a:pt x="2986163" y="1012775"/>
                </a:cubicBezTo>
                <a:cubicBezTo>
                  <a:pt x="2982887" y="1010184"/>
                  <a:pt x="2980105" y="1008126"/>
                  <a:pt x="2977820" y="1006602"/>
                </a:cubicBezTo>
                <a:close/>
                <a:moveTo>
                  <a:pt x="55321" y="997916"/>
                </a:moveTo>
                <a:lnTo>
                  <a:pt x="63094" y="1000202"/>
                </a:lnTo>
                <a:cubicBezTo>
                  <a:pt x="57760" y="1015746"/>
                  <a:pt x="51664" y="1030453"/>
                  <a:pt x="44806" y="1044321"/>
                </a:cubicBezTo>
                <a:lnTo>
                  <a:pt x="44806" y="1197026"/>
                </a:lnTo>
                <a:lnTo>
                  <a:pt x="36805" y="1197026"/>
                </a:lnTo>
                <a:lnTo>
                  <a:pt x="36805" y="1059866"/>
                </a:lnTo>
                <a:cubicBezTo>
                  <a:pt x="31776" y="1069010"/>
                  <a:pt x="26556" y="1077659"/>
                  <a:pt x="21146" y="1085812"/>
                </a:cubicBezTo>
                <a:cubicBezTo>
                  <a:pt x="15735" y="1093966"/>
                  <a:pt x="10211" y="1101624"/>
                  <a:pt x="4572" y="1108787"/>
                </a:cubicBezTo>
                <a:lnTo>
                  <a:pt x="0" y="1102157"/>
                </a:lnTo>
                <a:cubicBezTo>
                  <a:pt x="5029" y="1095604"/>
                  <a:pt x="10097" y="1088403"/>
                  <a:pt x="15202" y="1080555"/>
                </a:cubicBezTo>
                <a:cubicBezTo>
                  <a:pt x="20307" y="1072706"/>
                  <a:pt x="25260" y="1064324"/>
                  <a:pt x="30061" y="1055409"/>
                </a:cubicBezTo>
                <a:cubicBezTo>
                  <a:pt x="34862" y="1046493"/>
                  <a:pt x="39396" y="1037197"/>
                  <a:pt x="43663" y="1027519"/>
                </a:cubicBezTo>
                <a:cubicBezTo>
                  <a:pt x="47930" y="1017842"/>
                  <a:pt x="51816" y="1007974"/>
                  <a:pt x="55321" y="997916"/>
                </a:cubicBezTo>
                <a:close/>
                <a:moveTo>
                  <a:pt x="2237079" y="995630"/>
                </a:moveTo>
                <a:lnTo>
                  <a:pt x="2244623" y="996087"/>
                </a:lnTo>
                <a:lnTo>
                  <a:pt x="2244623" y="1168908"/>
                </a:lnTo>
                <a:cubicBezTo>
                  <a:pt x="2244623" y="1173328"/>
                  <a:pt x="2244166" y="1176947"/>
                  <a:pt x="2243251" y="1179767"/>
                </a:cubicBezTo>
                <a:cubicBezTo>
                  <a:pt x="2242337" y="1182586"/>
                  <a:pt x="2240889" y="1184872"/>
                  <a:pt x="2238908" y="1186625"/>
                </a:cubicBezTo>
                <a:cubicBezTo>
                  <a:pt x="2236927" y="1188377"/>
                  <a:pt x="2234260" y="1189711"/>
                  <a:pt x="2230907" y="1190625"/>
                </a:cubicBezTo>
                <a:cubicBezTo>
                  <a:pt x="2227554" y="1191540"/>
                  <a:pt x="2223516" y="1192149"/>
                  <a:pt x="2218791" y="1192454"/>
                </a:cubicBezTo>
                <a:lnTo>
                  <a:pt x="2203247" y="1193597"/>
                </a:lnTo>
                <a:lnTo>
                  <a:pt x="2200732" y="1186053"/>
                </a:lnTo>
                <a:lnTo>
                  <a:pt x="2217191" y="1184910"/>
                </a:lnTo>
                <a:cubicBezTo>
                  <a:pt x="2221001" y="1184606"/>
                  <a:pt x="2224202" y="1184148"/>
                  <a:pt x="2226792" y="1183539"/>
                </a:cubicBezTo>
                <a:cubicBezTo>
                  <a:pt x="2229383" y="1182929"/>
                  <a:pt x="2231440" y="1181977"/>
                  <a:pt x="2232964" y="1180681"/>
                </a:cubicBezTo>
                <a:cubicBezTo>
                  <a:pt x="2234489" y="1179386"/>
                  <a:pt x="2235555" y="1177671"/>
                  <a:pt x="2236165" y="1175538"/>
                </a:cubicBezTo>
                <a:cubicBezTo>
                  <a:pt x="2236775" y="1173404"/>
                  <a:pt x="2237079" y="1170585"/>
                  <a:pt x="2237079" y="1167080"/>
                </a:cubicBezTo>
                <a:close/>
                <a:moveTo>
                  <a:pt x="413537" y="995630"/>
                </a:moveTo>
                <a:lnTo>
                  <a:pt x="420853" y="996087"/>
                </a:lnTo>
                <a:lnTo>
                  <a:pt x="420853" y="1169823"/>
                </a:lnTo>
                <a:cubicBezTo>
                  <a:pt x="420853" y="1173938"/>
                  <a:pt x="420434" y="1177290"/>
                  <a:pt x="419595" y="1179881"/>
                </a:cubicBezTo>
                <a:cubicBezTo>
                  <a:pt x="418757" y="1182472"/>
                  <a:pt x="417424" y="1184606"/>
                  <a:pt x="415595" y="1186282"/>
                </a:cubicBezTo>
                <a:cubicBezTo>
                  <a:pt x="413766" y="1187958"/>
                  <a:pt x="411328" y="1189178"/>
                  <a:pt x="408280" y="1189940"/>
                </a:cubicBezTo>
                <a:cubicBezTo>
                  <a:pt x="405232" y="1190702"/>
                  <a:pt x="401422" y="1191311"/>
                  <a:pt x="396849" y="1191768"/>
                </a:cubicBezTo>
                <a:lnTo>
                  <a:pt x="383591" y="1192911"/>
                </a:lnTo>
                <a:lnTo>
                  <a:pt x="381305" y="1185596"/>
                </a:lnTo>
                <a:lnTo>
                  <a:pt x="395707" y="1184682"/>
                </a:lnTo>
                <a:cubicBezTo>
                  <a:pt x="399364" y="1184377"/>
                  <a:pt x="402336" y="1183958"/>
                  <a:pt x="404622" y="1183425"/>
                </a:cubicBezTo>
                <a:cubicBezTo>
                  <a:pt x="406908" y="1182891"/>
                  <a:pt x="408699" y="1182053"/>
                  <a:pt x="409994" y="1180910"/>
                </a:cubicBezTo>
                <a:cubicBezTo>
                  <a:pt x="411290" y="1179767"/>
                  <a:pt x="412204" y="1178205"/>
                  <a:pt x="412738" y="1176224"/>
                </a:cubicBezTo>
                <a:cubicBezTo>
                  <a:pt x="413271" y="1174242"/>
                  <a:pt x="413537" y="1171652"/>
                  <a:pt x="413537" y="1168451"/>
                </a:cubicBezTo>
                <a:close/>
                <a:moveTo>
                  <a:pt x="1930070" y="995401"/>
                </a:moveTo>
                <a:lnTo>
                  <a:pt x="1937842" y="995858"/>
                </a:lnTo>
                <a:lnTo>
                  <a:pt x="1937842" y="1125017"/>
                </a:lnTo>
                <a:lnTo>
                  <a:pt x="2010994" y="1125017"/>
                </a:lnTo>
                <a:lnTo>
                  <a:pt x="2010994" y="1132561"/>
                </a:lnTo>
                <a:lnTo>
                  <a:pt x="1937842" y="1132561"/>
                </a:lnTo>
                <a:lnTo>
                  <a:pt x="1937842" y="1178967"/>
                </a:lnTo>
                <a:lnTo>
                  <a:pt x="2032254" y="1178967"/>
                </a:lnTo>
                <a:lnTo>
                  <a:pt x="2032254" y="1186739"/>
                </a:lnTo>
                <a:lnTo>
                  <a:pt x="1835429" y="1186739"/>
                </a:lnTo>
                <a:lnTo>
                  <a:pt x="1835429" y="1178967"/>
                </a:lnTo>
                <a:lnTo>
                  <a:pt x="1930070" y="1178967"/>
                </a:lnTo>
                <a:lnTo>
                  <a:pt x="1930070" y="1132561"/>
                </a:lnTo>
                <a:lnTo>
                  <a:pt x="1856689" y="1132561"/>
                </a:lnTo>
                <a:lnTo>
                  <a:pt x="1856689" y="1125017"/>
                </a:lnTo>
                <a:lnTo>
                  <a:pt x="1930070" y="1125017"/>
                </a:lnTo>
                <a:close/>
                <a:moveTo>
                  <a:pt x="1189406" y="995401"/>
                </a:moveTo>
                <a:lnTo>
                  <a:pt x="1196950" y="996773"/>
                </a:lnTo>
                <a:cubicBezTo>
                  <a:pt x="1195578" y="1003021"/>
                  <a:pt x="1194054" y="1009193"/>
                  <a:pt x="1192378" y="1015289"/>
                </a:cubicBezTo>
                <a:cubicBezTo>
                  <a:pt x="1190701" y="1021385"/>
                  <a:pt x="1188872" y="1027557"/>
                  <a:pt x="1186891" y="1033806"/>
                </a:cubicBezTo>
                <a:lnTo>
                  <a:pt x="1244956" y="1033806"/>
                </a:lnTo>
                <a:lnTo>
                  <a:pt x="1244956" y="1042264"/>
                </a:lnTo>
                <a:cubicBezTo>
                  <a:pt x="1241755" y="1062381"/>
                  <a:pt x="1236993" y="1080555"/>
                  <a:pt x="1230668" y="1096785"/>
                </a:cubicBezTo>
                <a:cubicBezTo>
                  <a:pt x="1224344" y="1113016"/>
                  <a:pt x="1216152" y="1128294"/>
                  <a:pt x="1206094" y="1142619"/>
                </a:cubicBezTo>
                <a:cubicBezTo>
                  <a:pt x="1210971" y="1148868"/>
                  <a:pt x="1216457" y="1154240"/>
                  <a:pt x="1222553" y="1158736"/>
                </a:cubicBezTo>
                <a:cubicBezTo>
                  <a:pt x="1228649" y="1163231"/>
                  <a:pt x="1235469" y="1166965"/>
                  <a:pt x="1243013" y="1169937"/>
                </a:cubicBezTo>
                <a:cubicBezTo>
                  <a:pt x="1250556" y="1172909"/>
                  <a:pt x="1258900" y="1175157"/>
                  <a:pt x="1268044" y="1176681"/>
                </a:cubicBezTo>
                <a:cubicBezTo>
                  <a:pt x="1277188" y="1178205"/>
                  <a:pt x="1287399" y="1179119"/>
                  <a:pt x="1298676" y="1179424"/>
                </a:cubicBezTo>
                <a:cubicBezTo>
                  <a:pt x="1307059" y="1179729"/>
                  <a:pt x="1315783" y="1179881"/>
                  <a:pt x="1324851" y="1179881"/>
                </a:cubicBezTo>
                <a:cubicBezTo>
                  <a:pt x="1333919" y="1179881"/>
                  <a:pt x="1342644" y="1179729"/>
                  <a:pt x="1351026" y="1179424"/>
                </a:cubicBezTo>
                <a:lnTo>
                  <a:pt x="1349426" y="1187882"/>
                </a:lnTo>
                <a:cubicBezTo>
                  <a:pt x="1341196" y="1188187"/>
                  <a:pt x="1332547" y="1188339"/>
                  <a:pt x="1323480" y="1188339"/>
                </a:cubicBezTo>
                <a:cubicBezTo>
                  <a:pt x="1314412" y="1188339"/>
                  <a:pt x="1305763" y="1188187"/>
                  <a:pt x="1297534" y="1187882"/>
                </a:cubicBezTo>
                <a:cubicBezTo>
                  <a:pt x="1287475" y="1187577"/>
                  <a:pt x="1277912" y="1186815"/>
                  <a:pt x="1268844" y="1185596"/>
                </a:cubicBezTo>
                <a:cubicBezTo>
                  <a:pt x="1259776" y="1184377"/>
                  <a:pt x="1251204" y="1182320"/>
                  <a:pt x="1243127" y="1179424"/>
                </a:cubicBezTo>
                <a:cubicBezTo>
                  <a:pt x="1235050" y="1176528"/>
                  <a:pt x="1227544" y="1172680"/>
                  <a:pt x="1220610" y="1167880"/>
                </a:cubicBezTo>
                <a:cubicBezTo>
                  <a:pt x="1213676" y="1163079"/>
                  <a:pt x="1207237" y="1156945"/>
                  <a:pt x="1201293" y="1149477"/>
                </a:cubicBezTo>
                <a:cubicBezTo>
                  <a:pt x="1194587" y="1158164"/>
                  <a:pt x="1187158" y="1166584"/>
                  <a:pt x="1179005" y="1174738"/>
                </a:cubicBezTo>
                <a:cubicBezTo>
                  <a:pt x="1170851" y="1182891"/>
                  <a:pt x="1161745" y="1191083"/>
                  <a:pt x="1151687" y="1199312"/>
                </a:cubicBezTo>
                <a:lnTo>
                  <a:pt x="1145972" y="1193369"/>
                </a:lnTo>
                <a:cubicBezTo>
                  <a:pt x="1156183" y="1185139"/>
                  <a:pt x="1165441" y="1176871"/>
                  <a:pt x="1173747" y="1168566"/>
                </a:cubicBezTo>
                <a:cubicBezTo>
                  <a:pt x="1182053" y="1160260"/>
                  <a:pt x="1189558" y="1151687"/>
                  <a:pt x="1196264" y="1142848"/>
                </a:cubicBezTo>
                <a:cubicBezTo>
                  <a:pt x="1190930" y="1134771"/>
                  <a:pt x="1186053" y="1125436"/>
                  <a:pt x="1181633" y="1114844"/>
                </a:cubicBezTo>
                <a:cubicBezTo>
                  <a:pt x="1177214" y="1104253"/>
                  <a:pt x="1173328" y="1091870"/>
                  <a:pt x="1169975" y="1077697"/>
                </a:cubicBezTo>
                <a:cubicBezTo>
                  <a:pt x="1167232" y="1083793"/>
                  <a:pt x="1164374" y="1089622"/>
                  <a:pt x="1161402" y="1095185"/>
                </a:cubicBezTo>
                <a:cubicBezTo>
                  <a:pt x="1158431" y="1100747"/>
                  <a:pt x="1155421" y="1106120"/>
                  <a:pt x="1152373" y="1111301"/>
                </a:cubicBezTo>
                <a:lnTo>
                  <a:pt x="1146886" y="1105586"/>
                </a:lnTo>
                <a:cubicBezTo>
                  <a:pt x="1151458" y="1098271"/>
                  <a:pt x="1155802" y="1090270"/>
                  <a:pt x="1159916" y="1081583"/>
                </a:cubicBezTo>
                <a:cubicBezTo>
                  <a:pt x="1164031" y="1072896"/>
                  <a:pt x="1167917" y="1063829"/>
                  <a:pt x="1171575" y="1054380"/>
                </a:cubicBezTo>
                <a:cubicBezTo>
                  <a:pt x="1175233" y="1044931"/>
                  <a:pt x="1178585" y="1035215"/>
                  <a:pt x="1181633" y="1025233"/>
                </a:cubicBezTo>
                <a:cubicBezTo>
                  <a:pt x="1184682" y="1015251"/>
                  <a:pt x="1187272" y="1005307"/>
                  <a:pt x="1189406" y="995401"/>
                </a:cubicBezTo>
                <a:close/>
                <a:moveTo>
                  <a:pt x="1276045" y="994944"/>
                </a:moveTo>
                <a:lnTo>
                  <a:pt x="1284275" y="995401"/>
                </a:lnTo>
                <a:lnTo>
                  <a:pt x="1284275" y="1169137"/>
                </a:lnTo>
                <a:lnTo>
                  <a:pt x="1276045" y="1169137"/>
                </a:lnTo>
                <a:close/>
                <a:moveTo>
                  <a:pt x="3238500" y="994029"/>
                </a:moveTo>
                <a:lnTo>
                  <a:pt x="3246044" y="996087"/>
                </a:lnTo>
                <a:cubicBezTo>
                  <a:pt x="3243453" y="1004012"/>
                  <a:pt x="3240672" y="1011784"/>
                  <a:pt x="3237700" y="1019404"/>
                </a:cubicBezTo>
                <a:cubicBezTo>
                  <a:pt x="3234728" y="1027024"/>
                  <a:pt x="3231489" y="1034492"/>
                  <a:pt x="3227984" y="1041807"/>
                </a:cubicBezTo>
                <a:lnTo>
                  <a:pt x="3227984" y="1197026"/>
                </a:lnTo>
                <a:lnTo>
                  <a:pt x="3219983" y="1197026"/>
                </a:lnTo>
                <a:lnTo>
                  <a:pt x="3219983" y="1057809"/>
                </a:lnTo>
                <a:cubicBezTo>
                  <a:pt x="3214954" y="1067258"/>
                  <a:pt x="3209658" y="1076287"/>
                  <a:pt x="3204096" y="1084898"/>
                </a:cubicBezTo>
                <a:cubicBezTo>
                  <a:pt x="3198533" y="1093509"/>
                  <a:pt x="3192856" y="1101776"/>
                  <a:pt x="3187065" y="1109701"/>
                </a:cubicBezTo>
                <a:lnTo>
                  <a:pt x="3182950" y="1101700"/>
                </a:lnTo>
                <a:cubicBezTo>
                  <a:pt x="3193466" y="1087374"/>
                  <a:pt x="3203715" y="1070991"/>
                  <a:pt x="3213697" y="1052551"/>
                </a:cubicBezTo>
                <a:cubicBezTo>
                  <a:pt x="3223679" y="1034111"/>
                  <a:pt x="3231947" y="1014603"/>
                  <a:pt x="3238500" y="994029"/>
                </a:cubicBezTo>
                <a:close/>
                <a:moveTo>
                  <a:pt x="973608" y="994029"/>
                </a:moveTo>
                <a:lnTo>
                  <a:pt x="981152" y="994487"/>
                </a:lnTo>
                <a:lnTo>
                  <a:pt x="981152" y="1079069"/>
                </a:lnTo>
                <a:cubicBezTo>
                  <a:pt x="981152" y="1095528"/>
                  <a:pt x="980542" y="1109434"/>
                  <a:pt x="979323" y="1120788"/>
                </a:cubicBezTo>
                <a:cubicBezTo>
                  <a:pt x="978103" y="1132142"/>
                  <a:pt x="975741" y="1142162"/>
                  <a:pt x="972236" y="1150849"/>
                </a:cubicBezTo>
                <a:cubicBezTo>
                  <a:pt x="968731" y="1159536"/>
                  <a:pt x="963854" y="1167384"/>
                  <a:pt x="957606" y="1174395"/>
                </a:cubicBezTo>
                <a:cubicBezTo>
                  <a:pt x="951357" y="1181405"/>
                  <a:pt x="943280" y="1188797"/>
                  <a:pt x="933374" y="1196569"/>
                </a:cubicBezTo>
                <a:lnTo>
                  <a:pt x="928116" y="1190854"/>
                </a:lnTo>
                <a:cubicBezTo>
                  <a:pt x="937870" y="1183386"/>
                  <a:pt x="945718" y="1176338"/>
                  <a:pt x="951662" y="1169709"/>
                </a:cubicBezTo>
                <a:cubicBezTo>
                  <a:pt x="957606" y="1163079"/>
                  <a:pt x="962216" y="1155764"/>
                  <a:pt x="965492" y="1147763"/>
                </a:cubicBezTo>
                <a:cubicBezTo>
                  <a:pt x="968769" y="1139762"/>
                  <a:pt x="970940" y="1130389"/>
                  <a:pt x="972007" y="1119645"/>
                </a:cubicBezTo>
                <a:cubicBezTo>
                  <a:pt x="973074" y="1108901"/>
                  <a:pt x="973608" y="1095528"/>
                  <a:pt x="973608" y="1079526"/>
                </a:cubicBezTo>
                <a:close/>
                <a:moveTo>
                  <a:pt x="107671" y="994029"/>
                </a:moveTo>
                <a:lnTo>
                  <a:pt x="115215" y="996773"/>
                </a:lnTo>
                <a:cubicBezTo>
                  <a:pt x="110947" y="1008507"/>
                  <a:pt x="106375" y="1019633"/>
                  <a:pt x="101499" y="1030148"/>
                </a:cubicBezTo>
                <a:lnTo>
                  <a:pt x="200940" y="1030148"/>
                </a:lnTo>
                <a:lnTo>
                  <a:pt x="200940" y="1037921"/>
                </a:lnTo>
                <a:lnTo>
                  <a:pt x="127559" y="1037921"/>
                </a:lnTo>
                <a:lnTo>
                  <a:pt x="127559" y="1082269"/>
                </a:lnTo>
                <a:lnTo>
                  <a:pt x="188138" y="1082269"/>
                </a:lnTo>
                <a:lnTo>
                  <a:pt x="188138" y="1090270"/>
                </a:lnTo>
                <a:lnTo>
                  <a:pt x="127559" y="1090270"/>
                </a:lnTo>
                <a:lnTo>
                  <a:pt x="127559" y="1135761"/>
                </a:lnTo>
                <a:lnTo>
                  <a:pt x="193167" y="1135761"/>
                </a:lnTo>
                <a:lnTo>
                  <a:pt x="193167" y="1143991"/>
                </a:lnTo>
                <a:lnTo>
                  <a:pt x="127559" y="1143991"/>
                </a:lnTo>
                <a:lnTo>
                  <a:pt x="127559" y="1198398"/>
                </a:lnTo>
                <a:lnTo>
                  <a:pt x="119787" y="1198398"/>
                </a:lnTo>
                <a:lnTo>
                  <a:pt x="119787" y="1037921"/>
                </a:lnTo>
                <a:lnTo>
                  <a:pt x="97612" y="1037921"/>
                </a:lnTo>
                <a:cubicBezTo>
                  <a:pt x="92736" y="1047522"/>
                  <a:pt x="87554" y="1056666"/>
                  <a:pt x="82067" y="1065353"/>
                </a:cubicBezTo>
                <a:cubicBezTo>
                  <a:pt x="76581" y="1074039"/>
                  <a:pt x="70638" y="1082193"/>
                  <a:pt x="64237" y="1089813"/>
                </a:cubicBezTo>
                <a:lnTo>
                  <a:pt x="58979" y="1084098"/>
                </a:lnTo>
                <a:cubicBezTo>
                  <a:pt x="69037" y="1071906"/>
                  <a:pt x="78105" y="1058190"/>
                  <a:pt x="86182" y="1042950"/>
                </a:cubicBezTo>
                <a:cubicBezTo>
                  <a:pt x="94260" y="1027710"/>
                  <a:pt x="101422" y="1011403"/>
                  <a:pt x="107671" y="994029"/>
                </a:cubicBezTo>
                <a:close/>
                <a:moveTo>
                  <a:pt x="2325319" y="993572"/>
                </a:moveTo>
                <a:lnTo>
                  <a:pt x="2332863" y="994258"/>
                </a:lnTo>
                <a:cubicBezTo>
                  <a:pt x="2332253" y="1001878"/>
                  <a:pt x="2331529" y="1009498"/>
                  <a:pt x="2330691" y="1017118"/>
                </a:cubicBezTo>
                <a:cubicBezTo>
                  <a:pt x="2329853" y="1024738"/>
                  <a:pt x="2328900" y="1032434"/>
                  <a:pt x="2327834" y="1040207"/>
                </a:cubicBezTo>
                <a:lnTo>
                  <a:pt x="2370582" y="1040207"/>
                </a:lnTo>
                <a:lnTo>
                  <a:pt x="2370582" y="1047979"/>
                </a:lnTo>
                <a:cubicBezTo>
                  <a:pt x="2369210" y="1059257"/>
                  <a:pt x="2367724" y="1069544"/>
                  <a:pt x="2366124" y="1078840"/>
                </a:cubicBezTo>
                <a:cubicBezTo>
                  <a:pt x="2364524" y="1088136"/>
                  <a:pt x="2362733" y="1096595"/>
                  <a:pt x="2360752" y="1104215"/>
                </a:cubicBezTo>
                <a:cubicBezTo>
                  <a:pt x="2358771" y="1111835"/>
                  <a:pt x="2356561" y="1118807"/>
                  <a:pt x="2354122" y="1125132"/>
                </a:cubicBezTo>
                <a:cubicBezTo>
                  <a:pt x="2351684" y="1131456"/>
                  <a:pt x="2348865" y="1137362"/>
                  <a:pt x="2345664" y="1142848"/>
                </a:cubicBezTo>
                <a:cubicBezTo>
                  <a:pt x="2352065" y="1148182"/>
                  <a:pt x="2358199" y="1153364"/>
                  <a:pt x="2364067" y="1158393"/>
                </a:cubicBezTo>
                <a:cubicBezTo>
                  <a:pt x="2369934" y="1163422"/>
                  <a:pt x="2375001" y="1167689"/>
                  <a:pt x="2379268" y="1171194"/>
                </a:cubicBezTo>
                <a:lnTo>
                  <a:pt x="2374239" y="1177138"/>
                </a:lnTo>
                <a:cubicBezTo>
                  <a:pt x="2369820" y="1173328"/>
                  <a:pt x="2364791" y="1169061"/>
                  <a:pt x="2359152" y="1164336"/>
                </a:cubicBezTo>
                <a:cubicBezTo>
                  <a:pt x="2353513" y="1159612"/>
                  <a:pt x="2347569" y="1154735"/>
                  <a:pt x="2341321" y="1149706"/>
                </a:cubicBezTo>
                <a:cubicBezTo>
                  <a:pt x="2335835" y="1157936"/>
                  <a:pt x="2329167" y="1165632"/>
                  <a:pt x="2321318" y="1172795"/>
                </a:cubicBezTo>
                <a:cubicBezTo>
                  <a:pt x="2313470" y="1179957"/>
                  <a:pt x="2303983" y="1187730"/>
                  <a:pt x="2292858" y="1196112"/>
                </a:cubicBezTo>
                <a:lnTo>
                  <a:pt x="2287371" y="1190168"/>
                </a:lnTo>
                <a:cubicBezTo>
                  <a:pt x="2298192" y="1182091"/>
                  <a:pt x="2307526" y="1174509"/>
                  <a:pt x="2315375" y="1167422"/>
                </a:cubicBezTo>
                <a:cubicBezTo>
                  <a:pt x="2323223" y="1160336"/>
                  <a:pt x="2329891" y="1152754"/>
                  <a:pt x="2335377" y="1144677"/>
                </a:cubicBezTo>
                <a:cubicBezTo>
                  <a:pt x="2330043" y="1140257"/>
                  <a:pt x="2324747" y="1135914"/>
                  <a:pt x="2319490" y="1131647"/>
                </a:cubicBezTo>
                <a:cubicBezTo>
                  <a:pt x="2314232" y="1127379"/>
                  <a:pt x="2309241" y="1123493"/>
                  <a:pt x="2304516" y="1119988"/>
                </a:cubicBezTo>
                <a:cubicBezTo>
                  <a:pt x="2307412" y="1109320"/>
                  <a:pt x="2310079" y="1098042"/>
                  <a:pt x="2312517" y="1086155"/>
                </a:cubicBezTo>
                <a:cubicBezTo>
                  <a:pt x="2314956" y="1074268"/>
                  <a:pt x="2317089" y="1061619"/>
                  <a:pt x="2318918" y="1048208"/>
                </a:cubicBezTo>
                <a:lnTo>
                  <a:pt x="2294001" y="1048208"/>
                </a:lnTo>
                <a:lnTo>
                  <a:pt x="2294001" y="1040207"/>
                </a:lnTo>
                <a:lnTo>
                  <a:pt x="2320061" y="1040207"/>
                </a:lnTo>
                <a:cubicBezTo>
                  <a:pt x="2321128" y="1032739"/>
                  <a:pt x="2322080" y="1025157"/>
                  <a:pt x="2322919" y="1017461"/>
                </a:cubicBezTo>
                <a:cubicBezTo>
                  <a:pt x="2323757" y="1009765"/>
                  <a:pt x="2324557" y="1001802"/>
                  <a:pt x="2325319" y="993572"/>
                </a:cubicBezTo>
                <a:close/>
                <a:moveTo>
                  <a:pt x="3089148" y="993344"/>
                </a:moveTo>
                <a:lnTo>
                  <a:pt x="3097149" y="993801"/>
                </a:lnTo>
                <a:cubicBezTo>
                  <a:pt x="3097149" y="994106"/>
                  <a:pt x="3097111" y="995477"/>
                  <a:pt x="3097034" y="997916"/>
                </a:cubicBezTo>
                <a:cubicBezTo>
                  <a:pt x="3096958" y="1000354"/>
                  <a:pt x="3096882" y="1003402"/>
                  <a:pt x="3096806" y="1007060"/>
                </a:cubicBezTo>
                <a:cubicBezTo>
                  <a:pt x="3096729" y="1010717"/>
                  <a:pt x="3096615" y="1014756"/>
                  <a:pt x="3096463" y="1019175"/>
                </a:cubicBezTo>
                <a:cubicBezTo>
                  <a:pt x="3096311" y="1023595"/>
                  <a:pt x="3096158" y="1027938"/>
                  <a:pt x="3096006" y="1032206"/>
                </a:cubicBezTo>
                <a:lnTo>
                  <a:pt x="3154527" y="1032206"/>
                </a:lnTo>
                <a:lnTo>
                  <a:pt x="3154527" y="1077240"/>
                </a:lnTo>
                <a:lnTo>
                  <a:pt x="3147212" y="1077240"/>
                </a:lnTo>
                <a:lnTo>
                  <a:pt x="3147212" y="1039749"/>
                </a:lnTo>
                <a:lnTo>
                  <a:pt x="3095777" y="1039749"/>
                </a:lnTo>
                <a:lnTo>
                  <a:pt x="3095777" y="1040664"/>
                </a:lnTo>
                <a:cubicBezTo>
                  <a:pt x="3095168" y="1058190"/>
                  <a:pt x="3093224" y="1074192"/>
                  <a:pt x="3089948" y="1088670"/>
                </a:cubicBezTo>
                <a:cubicBezTo>
                  <a:pt x="3086671" y="1103148"/>
                  <a:pt x="3081795" y="1116673"/>
                  <a:pt x="3075317" y="1129246"/>
                </a:cubicBezTo>
                <a:cubicBezTo>
                  <a:pt x="3068840" y="1141819"/>
                  <a:pt x="3060535" y="1153745"/>
                  <a:pt x="3050400" y="1165022"/>
                </a:cubicBezTo>
                <a:cubicBezTo>
                  <a:pt x="3040265" y="1176300"/>
                  <a:pt x="3027959" y="1187501"/>
                  <a:pt x="3013481" y="1198626"/>
                </a:cubicBezTo>
                <a:lnTo>
                  <a:pt x="3007309" y="1192454"/>
                </a:lnTo>
                <a:cubicBezTo>
                  <a:pt x="3021330" y="1181786"/>
                  <a:pt x="3033293" y="1171118"/>
                  <a:pt x="3043199" y="1160450"/>
                </a:cubicBezTo>
                <a:cubicBezTo>
                  <a:pt x="3053105" y="1149782"/>
                  <a:pt x="3061221" y="1138428"/>
                  <a:pt x="3067545" y="1126389"/>
                </a:cubicBezTo>
                <a:cubicBezTo>
                  <a:pt x="3073870" y="1114349"/>
                  <a:pt x="3078632" y="1101357"/>
                  <a:pt x="3081832" y="1087413"/>
                </a:cubicBezTo>
                <a:cubicBezTo>
                  <a:pt x="3085033" y="1073468"/>
                  <a:pt x="3087014" y="1057885"/>
                  <a:pt x="3087776" y="1040664"/>
                </a:cubicBezTo>
                <a:lnTo>
                  <a:pt x="3087776" y="1039749"/>
                </a:lnTo>
                <a:lnTo>
                  <a:pt x="3039770" y="1039749"/>
                </a:lnTo>
                <a:lnTo>
                  <a:pt x="3039770" y="1077011"/>
                </a:lnTo>
                <a:lnTo>
                  <a:pt x="3032683" y="1077011"/>
                </a:lnTo>
                <a:lnTo>
                  <a:pt x="3032683" y="1032206"/>
                </a:lnTo>
                <a:lnTo>
                  <a:pt x="3088005" y="1032206"/>
                </a:lnTo>
                <a:cubicBezTo>
                  <a:pt x="3088157" y="1027938"/>
                  <a:pt x="3088310" y="1023557"/>
                  <a:pt x="3088462" y="1019061"/>
                </a:cubicBezTo>
                <a:cubicBezTo>
                  <a:pt x="3088614" y="1014565"/>
                  <a:pt x="3088729" y="1010451"/>
                  <a:pt x="3088805" y="1006717"/>
                </a:cubicBezTo>
                <a:cubicBezTo>
                  <a:pt x="3088881" y="1002983"/>
                  <a:pt x="3088957" y="999897"/>
                  <a:pt x="3089033" y="997458"/>
                </a:cubicBezTo>
                <a:cubicBezTo>
                  <a:pt x="3089110" y="995020"/>
                  <a:pt x="3089148" y="993648"/>
                  <a:pt x="3089148" y="993344"/>
                </a:cubicBezTo>
                <a:close/>
                <a:moveTo>
                  <a:pt x="2544622" y="993344"/>
                </a:moveTo>
                <a:cubicBezTo>
                  <a:pt x="2546299" y="995934"/>
                  <a:pt x="2548204" y="998868"/>
                  <a:pt x="2550338" y="1002145"/>
                </a:cubicBezTo>
                <a:cubicBezTo>
                  <a:pt x="2552471" y="1005421"/>
                  <a:pt x="2554605" y="1008698"/>
                  <a:pt x="2556738" y="1011974"/>
                </a:cubicBezTo>
                <a:cubicBezTo>
                  <a:pt x="2558872" y="1015251"/>
                  <a:pt x="2560967" y="1018528"/>
                  <a:pt x="2563025" y="1021804"/>
                </a:cubicBezTo>
                <a:cubicBezTo>
                  <a:pt x="2565082" y="1025081"/>
                  <a:pt x="2566949" y="1028015"/>
                  <a:pt x="2568625" y="1030605"/>
                </a:cubicBezTo>
                <a:lnTo>
                  <a:pt x="2561996" y="1034720"/>
                </a:lnTo>
                <a:cubicBezTo>
                  <a:pt x="2560472" y="1032129"/>
                  <a:pt x="2558758" y="1029272"/>
                  <a:pt x="2556853" y="1026148"/>
                </a:cubicBezTo>
                <a:cubicBezTo>
                  <a:pt x="2554948" y="1023023"/>
                  <a:pt x="2552928" y="1019785"/>
                  <a:pt x="2550795" y="1016432"/>
                </a:cubicBezTo>
                <a:cubicBezTo>
                  <a:pt x="2548661" y="1013079"/>
                  <a:pt x="2546490" y="1009765"/>
                  <a:pt x="2544279" y="1006488"/>
                </a:cubicBezTo>
                <a:cubicBezTo>
                  <a:pt x="2542070" y="1003211"/>
                  <a:pt x="2539974" y="1000125"/>
                  <a:pt x="2537993" y="997230"/>
                </a:cubicBezTo>
                <a:close/>
                <a:moveTo>
                  <a:pt x="2675610" y="993115"/>
                </a:moveTo>
                <a:lnTo>
                  <a:pt x="2682697" y="997001"/>
                </a:lnTo>
                <a:cubicBezTo>
                  <a:pt x="2681021" y="999744"/>
                  <a:pt x="2679039" y="1002869"/>
                  <a:pt x="2676753" y="1006374"/>
                </a:cubicBezTo>
                <a:cubicBezTo>
                  <a:pt x="2674467" y="1009879"/>
                  <a:pt x="2672029" y="1013460"/>
                  <a:pt x="2669438" y="1017118"/>
                </a:cubicBezTo>
                <a:cubicBezTo>
                  <a:pt x="2666847" y="1020776"/>
                  <a:pt x="2664218" y="1024395"/>
                  <a:pt x="2661551" y="1027976"/>
                </a:cubicBezTo>
                <a:cubicBezTo>
                  <a:pt x="2658884" y="1031558"/>
                  <a:pt x="2656408" y="1034873"/>
                  <a:pt x="2654122" y="1037921"/>
                </a:cubicBezTo>
                <a:lnTo>
                  <a:pt x="2697099" y="1037921"/>
                </a:lnTo>
                <a:lnTo>
                  <a:pt x="2697099" y="1076554"/>
                </a:lnTo>
                <a:lnTo>
                  <a:pt x="2689326" y="1076554"/>
                </a:lnTo>
                <a:lnTo>
                  <a:pt x="2689326" y="1045693"/>
                </a:lnTo>
                <a:lnTo>
                  <a:pt x="2530906" y="1045693"/>
                </a:lnTo>
                <a:lnTo>
                  <a:pt x="2530906" y="1076325"/>
                </a:lnTo>
                <a:lnTo>
                  <a:pt x="2523134" y="1076325"/>
                </a:lnTo>
                <a:lnTo>
                  <a:pt x="2523134" y="1037921"/>
                </a:lnTo>
                <a:lnTo>
                  <a:pt x="2644521" y="1037921"/>
                </a:lnTo>
                <a:cubicBezTo>
                  <a:pt x="2647112" y="1034720"/>
                  <a:pt x="2649893" y="1031139"/>
                  <a:pt x="2652864" y="1027176"/>
                </a:cubicBezTo>
                <a:cubicBezTo>
                  <a:pt x="2655836" y="1023214"/>
                  <a:pt x="2658770" y="1019175"/>
                  <a:pt x="2661666" y="1015061"/>
                </a:cubicBezTo>
                <a:cubicBezTo>
                  <a:pt x="2664561" y="1010946"/>
                  <a:pt x="2667228" y="1006983"/>
                  <a:pt x="2669667" y="1003173"/>
                </a:cubicBezTo>
                <a:cubicBezTo>
                  <a:pt x="2672105" y="999363"/>
                  <a:pt x="2674086" y="996011"/>
                  <a:pt x="2675610" y="993115"/>
                </a:cubicBezTo>
                <a:close/>
                <a:moveTo>
                  <a:pt x="3310966" y="992886"/>
                </a:moveTo>
                <a:lnTo>
                  <a:pt x="3318967" y="993344"/>
                </a:lnTo>
                <a:lnTo>
                  <a:pt x="3318967" y="1028548"/>
                </a:lnTo>
                <a:lnTo>
                  <a:pt x="3373374" y="1028548"/>
                </a:lnTo>
                <a:lnTo>
                  <a:pt x="3373374" y="1035863"/>
                </a:lnTo>
                <a:lnTo>
                  <a:pt x="3318967" y="1035863"/>
                </a:lnTo>
                <a:lnTo>
                  <a:pt x="3318967" y="1077468"/>
                </a:lnTo>
                <a:lnTo>
                  <a:pt x="3388004" y="1077468"/>
                </a:lnTo>
                <a:lnTo>
                  <a:pt x="3388004" y="1085012"/>
                </a:lnTo>
                <a:lnTo>
                  <a:pt x="3241014" y="1085012"/>
                </a:lnTo>
                <a:lnTo>
                  <a:pt x="3241014" y="1077468"/>
                </a:lnTo>
                <a:lnTo>
                  <a:pt x="3310966" y="1077468"/>
                </a:lnTo>
                <a:lnTo>
                  <a:pt x="3310966" y="1035863"/>
                </a:lnTo>
                <a:lnTo>
                  <a:pt x="3256102" y="1035863"/>
                </a:lnTo>
                <a:lnTo>
                  <a:pt x="3256102" y="1028548"/>
                </a:lnTo>
                <a:lnTo>
                  <a:pt x="3310966" y="1028548"/>
                </a:lnTo>
                <a:close/>
                <a:moveTo>
                  <a:pt x="2839288" y="992658"/>
                </a:moveTo>
                <a:lnTo>
                  <a:pt x="2847746" y="993115"/>
                </a:lnTo>
                <a:lnTo>
                  <a:pt x="2847746" y="1041807"/>
                </a:lnTo>
                <a:lnTo>
                  <a:pt x="2928213" y="1041807"/>
                </a:lnTo>
                <a:lnTo>
                  <a:pt x="2928213" y="1049808"/>
                </a:lnTo>
                <a:lnTo>
                  <a:pt x="2847746" y="1049808"/>
                </a:lnTo>
                <a:lnTo>
                  <a:pt x="2847746" y="1104672"/>
                </a:lnTo>
                <a:lnTo>
                  <a:pt x="2920441" y="1104672"/>
                </a:lnTo>
                <a:lnTo>
                  <a:pt x="2920441" y="1112673"/>
                </a:lnTo>
                <a:lnTo>
                  <a:pt x="2847746" y="1112673"/>
                </a:lnTo>
                <a:lnTo>
                  <a:pt x="2847746" y="1175538"/>
                </a:lnTo>
                <a:lnTo>
                  <a:pt x="2939186" y="1175538"/>
                </a:lnTo>
                <a:lnTo>
                  <a:pt x="2939186" y="1183539"/>
                </a:lnTo>
                <a:lnTo>
                  <a:pt x="2744419" y="1183539"/>
                </a:lnTo>
                <a:lnTo>
                  <a:pt x="2744419" y="1175538"/>
                </a:lnTo>
                <a:lnTo>
                  <a:pt x="2839288" y="1175538"/>
                </a:lnTo>
                <a:lnTo>
                  <a:pt x="2839288" y="1112673"/>
                </a:lnTo>
                <a:lnTo>
                  <a:pt x="2767507" y="1112673"/>
                </a:lnTo>
                <a:lnTo>
                  <a:pt x="2767507" y="1104672"/>
                </a:lnTo>
                <a:lnTo>
                  <a:pt x="2839288" y="1104672"/>
                </a:lnTo>
                <a:lnTo>
                  <a:pt x="2839288" y="1049808"/>
                </a:lnTo>
                <a:lnTo>
                  <a:pt x="2778938" y="1049808"/>
                </a:lnTo>
                <a:cubicBezTo>
                  <a:pt x="2775128" y="1058037"/>
                  <a:pt x="2770937" y="1065962"/>
                  <a:pt x="2766364" y="1073582"/>
                </a:cubicBezTo>
                <a:cubicBezTo>
                  <a:pt x="2761792" y="1081202"/>
                  <a:pt x="2756611" y="1088898"/>
                  <a:pt x="2750820" y="1096671"/>
                </a:cubicBezTo>
                <a:lnTo>
                  <a:pt x="2744190" y="1092327"/>
                </a:lnTo>
                <a:cubicBezTo>
                  <a:pt x="2749372" y="1085317"/>
                  <a:pt x="2754058" y="1078383"/>
                  <a:pt x="2758249" y="1071525"/>
                </a:cubicBezTo>
                <a:cubicBezTo>
                  <a:pt x="2762440" y="1064667"/>
                  <a:pt x="2766326" y="1057618"/>
                  <a:pt x="2769908" y="1050379"/>
                </a:cubicBezTo>
                <a:cubicBezTo>
                  <a:pt x="2773489" y="1043140"/>
                  <a:pt x="2776728" y="1035596"/>
                  <a:pt x="2779623" y="1027748"/>
                </a:cubicBezTo>
                <a:cubicBezTo>
                  <a:pt x="2782519" y="1019899"/>
                  <a:pt x="2785262" y="1011632"/>
                  <a:pt x="2787853" y="1002945"/>
                </a:cubicBezTo>
                <a:lnTo>
                  <a:pt x="2795625" y="1005002"/>
                </a:lnTo>
                <a:cubicBezTo>
                  <a:pt x="2793644" y="1011860"/>
                  <a:pt x="2791587" y="1018299"/>
                  <a:pt x="2789453" y="1024319"/>
                </a:cubicBezTo>
                <a:cubicBezTo>
                  <a:pt x="2787320" y="1030339"/>
                  <a:pt x="2785033" y="1036168"/>
                  <a:pt x="2782595" y="1041807"/>
                </a:cubicBezTo>
                <a:lnTo>
                  <a:pt x="2839288" y="1041807"/>
                </a:lnTo>
                <a:close/>
                <a:moveTo>
                  <a:pt x="3514192" y="992429"/>
                </a:moveTo>
                <a:cubicBezTo>
                  <a:pt x="3515715" y="996544"/>
                  <a:pt x="3517163" y="1000887"/>
                  <a:pt x="3518535" y="1005459"/>
                </a:cubicBezTo>
                <a:cubicBezTo>
                  <a:pt x="3519906" y="1010031"/>
                  <a:pt x="3521202" y="1014756"/>
                  <a:pt x="3522421" y="1019633"/>
                </a:cubicBezTo>
                <a:lnTo>
                  <a:pt x="3602888" y="1019633"/>
                </a:lnTo>
                <a:lnTo>
                  <a:pt x="3602888" y="1058495"/>
                </a:lnTo>
                <a:lnTo>
                  <a:pt x="3594887" y="1058495"/>
                </a:lnTo>
                <a:lnTo>
                  <a:pt x="3594887" y="1027176"/>
                </a:lnTo>
                <a:lnTo>
                  <a:pt x="3436239" y="1027176"/>
                </a:lnTo>
                <a:lnTo>
                  <a:pt x="3436239" y="1058266"/>
                </a:lnTo>
                <a:lnTo>
                  <a:pt x="3428009" y="1058266"/>
                </a:lnTo>
                <a:lnTo>
                  <a:pt x="3428009" y="1019633"/>
                </a:lnTo>
                <a:lnTo>
                  <a:pt x="3514420" y="1019633"/>
                </a:lnTo>
                <a:cubicBezTo>
                  <a:pt x="3513201" y="1015061"/>
                  <a:pt x="3511905" y="1010527"/>
                  <a:pt x="3510534" y="1006031"/>
                </a:cubicBezTo>
                <a:cubicBezTo>
                  <a:pt x="3509162" y="1001535"/>
                  <a:pt x="3507791" y="997306"/>
                  <a:pt x="3506419" y="993344"/>
                </a:cubicBezTo>
                <a:close/>
                <a:moveTo>
                  <a:pt x="594818" y="991972"/>
                </a:moveTo>
                <a:lnTo>
                  <a:pt x="601904" y="992429"/>
                </a:lnTo>
                <a:lnTo>
                  <a:pt x="601904" y="1026262"/>
                </a:lnTo>
                <a:lnTo>
                  <a:pt x="655168" y="1026262"/>
                </a:lnTo>
                <a:lnTo>
                  <a:pt x="655168" y="1034034"/>
                </a:lnTo>
                <a:cubicBezTo>
                  <a:pt x="652730" y="1039978"/>
                  <a:pt x="650215" y="1045541"/>
                  <a:pt x="647624" y="1050722"/>
                </a:cubicBezTo>
                <a:cubicBezTo>
                  <a:pt x="645033" y="1055904"/>
                  <a:pt x="642366" y="1060781"/>
                  <a:pt x="639623" y="1065353"/>
                </a:cubicBezTo>
                <a:lnTo>
                  <a:pt x="632994" y="1062381"/>
                </a:lnTo>
                <a:cubicBezTo>
                  <a:pt x="635889" y="1057961"/>
                  <a:pt x="638480" y="1053389"/>
                  <a:pt x="640766" y="1048665"/>
                </a:cubicBezTo>
                <a:cubicBezTo>
                  <a:pt x="643052" y="1043940"/>
                  <a:pt x="645185" y="1039064"/>
                  <a:pt x="647167" y="1034034"/>
                </a:cubicBezTo>
                <a:lnTo>
                  <a:pt x="601904" y="1034034"/>
                </a:lnTo>
                <a:lnTo>
                  <a:pt x="601904" y="1084098"/>
                </a:lnTo>
                <a:lnTo>
                  <a:pt x="641909" y="1084098"/>
                </a:lnTo>
                <a:lnTo>
                  <a:pt x="641909" y="1091413"/>
                </a:lnTo>
                <a:cubicBezTo>
                  <a:pt x="637490" y="1104519"/>
                  <a:pt x="632498" y="1116140"/>
                  <a:pt x="626936" y="1126274"/>
                </a:cubicBezTo>
                <a:cubicBezTo>
                  <a:pt x="621373" y="1136409"/>
                  <a:pt x="614553" y="1145667"/>
                  <a:pt x="606476" y="1154049"/>
                </a:cubicBezTo>
                <a:cubicBezTo>
                  <a:pt x="613944" y="1161212"/>
                  <a:pt x="622440" y="1167651"/>
                  <a:pt x="631965" y="1173366"/>
                </a:cubicBezTo>
                <a:cubicBezTo>
                  <a:pt x="641490" y="1179081"/>
                  <a:pt x="652730" y="1184606"/>
                  <a:pt x="665683" y="1189940"/>
                </a:cubicBezTo>
                <a:lnTo>
                  <a:pt x="662255" y="1197483"/>
                </a:lnTo>
                <a:cubicBezTo>
                  <a:pt x="648844" y="1191692"/>
                  <a:pt x="637223" y="1185749"/>
                  <a:pt x="627393" y="1179653"/>
                </a:cubicBezTo>
                <a:cubicBezTo>
                  <a:pt x="617563" y="1173557"/>
                  <a:pt x="608838" y="1166851"/>
                  <a:pt x="601218" y="1159536"/>
                </a:cubicBezTo>
                <a:cubicBezTo>
                  <a:pt x="593446" y="1166851"/>
                  <a:pt x="584607" y="1173595"/>
                  <a:pt x="574701" y="1179767"/>
                </a:cubicBezTo>
                <a:cubicBezTo>
                  <a:pt x="564795" y="1185939"/>
                  <a:pt x="553136" y="1192226"/>
                  <a:pt x="539725" y="1198626"/>
                </a:cubicBezTo>
                <a:lnTo>
                  <a:pt x="535610" y="1191311"/>
                </a:lnTo>
                <a:cubicBezTo>
                  <a:pt x="548716" y="1185368"/>
                  <a:pt x="560146" y="1179386"/>
                  <a:pt x="569900" y="1173366"/>
                </a:cubicBezTo>
                <a:cubicBezTo>
                  <a:pt x="579654" y="1167346"/>
                  <a:pt x="588264" y="1160907"/>
                  <a:pt x="595732" y="1154049"/>
                </a:cubicBezTo>
                <a:cubicBezTo>
                  <a:pt x="588569" y="1146277"/>
                  <a:pt x="582320" y="1137781"/>
                  <a:pt x="576986" y="1128561"/>
                </a:cubicBezTo>
                <a:cubicBezTo>
                  <a:pt x="571653" y="1119340"/>
                  <a:pt x="566776" y="1108787"/>
                  <a:pt x="562356" y="1096899"/>
                </a:cubicBezTo>
                <a:lnTo>
                  <a:pt x="568985" y="1093928"/>
                </a:lnTo>
                <a:cubicBezTo>
                  <a:pt x="573405" y="1105358"/>
                  <a:pt x="578168" y="1115530"/>
                  <a:pt x="583273" y="1124446"/>
                </a:cubicBezTo>
                <a:cubicBezTo>
                  <a:pt x="588378" y="1133361"/>
                  <a:pt x="594360" y="1141476"/>
                  <a:pt x="601218" y="1148792"/>
                </a:cubicBezTo>
                <a:cubicBezTo>
                  <a:pt x="608686" y="1141019"/>
                  <a:pt x="615049" y="1132523"/>
                  <a:pt x="620306" y="1123303"/>
                </a:cubicBezTo>
                <a:cubicBezTo>
                  <a:pt x="625564" y="1114082"/>
                  <a:pt x="630174" y="1103529"/>
                  <a:pt x="634136" y="1091642"/>
                </a:cubicBezTo>
                <a:lnTo>
                  <a:pt x="550240" y="1091642"/>
                </a:lnTo>
                <a:cubicBezTo>
                  <a:pt x="550240" y="1103376"/>
                  <a:pt x="549783" y="1113625"/>
                  <a:pt x="548869" y="1122388"/>
                </a:cubicBezTo>
                <a:cubicBezTo>
                  <a:pt x="547955" y="1131151"/>
                  <a:pt x="546431" y="1139457"/>
                  <a:pt x="544297" y="1147306"/>
                </a:cubicBezTo>
                <a:cubicBezTo>
                  <a:pt x="542163" y="1155154"/>
                  <a:pt x="539229" y="1162965"/>
                  <a:pt x="535496" y="1170737"/>
                </a:cubicBezTo>
                <a:cubicBezTo>
                  <a:pt x="531762" y="1178510"/>
                  <a:pt x="526999" y="1187196"/>
                  <a:pt x="521208" y="1196798"/>
                </a:cubicBezTo>
                <a:lnTo>
                  <a:pt x="514579" y="1192911"/>
                </a:lnTo>
                <a:cubicBezTo>
                  <a:pt x="520370" y="1183463"/>
                  <a:pt x="525095" y="1174928"/>
                  <a:pt x="528752" y="1167308"/>
                </a:cubicBezTo>
                <a:cubicBezTo>
                  <a:pt x="532409" y="1159688"/>
                  <a:pt x="535305" y="1151954"/>
                  <a:pt x="537439" y="1144105"/>
                </a:cubicBezTo>
                <a:cubicBezTo>
                  <a:pt x="539572" y="1136257"/>
                  <a:pt x="541020" y="1127760"/>
                  <a:pt x="541782" y="1118616"/>
                </a:cubicBezTo>
                <a:cubicBezTo>
                  <a:pt x="542544" y="1109472"/>
                  <a:pt x="542925" y="1098576"/>
                  <a:pt x="542925" y="1085927"/>
                </a:cubicBezTo>
                <a:lnTo>
                  <a:pt x="542925" y="1026262"/>
                </a:lnTo>
                <a:lnTo>
                  <a:pt x="594818" y="1026262"/>
                </a:lnTo>
                <a:close/>
                <a:moveTo>
                  <a:pt x="490347" y="991515"/>
                </a:moveTo>
                <a:cubicBezTo>
                  <a:pt x="491719" y="993801"/>
                  <a:pt x="493319" y="996506"/>
                  <a:pt x="495148" y="999630"/>
                </a:cubicBezTo>
                <a:cubicBezTo>
                  <a:pt x="496977" y="1002754"/>
                  <a:pt x="498806" y="1005955"/>
                  <a:pt x="500634" y="1009231"/>
                </a:cubicBezTo>
                <a:cubicBezTo>
                  <a:pt x="502463" y="1012508"/>
                  <a:pt x="504178" y="1015746"/>
                  <a:pt x="505777" y="1018947"/>
                </a:cubicBezTo>
                <a:cubicBezTo>
                  <a:pt x="507378" y="1022147"/>
                  <a:pt x="508635" y="1024890"/>
                  <a:pt x="509549" y="1027176"/>
                </a:cubicBezTo>
                <a:lnTo>
                  <a:pt x="503149" y="1030605"/>
                </a:lnTo>
                <a:cubicBezTo>
                  <a:pt x="502082" y="1028319"/>
                  <a:pt x="500749" y="1025538"/>
                  <a:pt x="499148" y="1022261"/>
                </a:cubicBezTo>
                <a:cubicBezTo>
                  <a:pt x="497548" y="1018985"/>
                  <a:pt x="495833" y="1015670"/>
                  <a:pt x="494005" y="1012317"/>
                </a:cubicBezTo>
                <a:cubicBezTo>
                  <a:pt x="492176" y="1008965"/>
                  <a:pt x="490347" y="1005726"/>
                  <a:pt x="488519" y="1002602"/>
                </a:cubicBezTo>
                <a:cubicBezTo>
                  <a:pt x="486689" y="999478"/>
                  <a:pt x="485089" y="996849"/>
                  <a:pt x="483718" y="994715"/>
                </a:cubicBezTo>
                <a:close/>
                <a:moveTo>
                  <a:pt x="3787825" y="990600"/>
                </a:moveTo>
                <a:lnTo>
                  <a:pt x="3794912" y="994944"/>
                </a:lnTo>
                <a:cubicBezTo>
                  <a:pt x="3793540" y="997077"/>
                  <a:pt x="3791864" y="999478"/>
                  <a:pt x="3789883" y="1002145"/>
                </a:cubicBezTo>
                <a:cubicBezTo>
                  <a:pt x="3787902" y="1004812"/>
                  <a:pt x="3785844" y="1007517"/>
                  <a:pt x="3783711" y="1010260"/>
                </a:cubicBezTo>
                <a:cubicBezTo>
                  <a:pt x="3781577" y="1013003"/>
                  <a:pt x="3779367" y="1015708"/>
                  <a:pt x="3777081" y="1018375"/>
                </a:cubicBezTo>
                <a:cubicBezTo>
                  <a:pt x="3774795" y="1021042"/>
                  <a:pt x="3772662" y="1023519"/>
                  <a:pt x="3770680" y="1025805"/>
                </a:cubicBezTo>
                <a:lnTo>
                  <a:pt x="3841089" y="1025805"/>
                </a:lnTo>
                <a:lnTo>
                  <a:pt x="3841089" y="1033577"/>
                </a:lnTo>
                <a:lnTo>
                  <a:pt x="3642208" y="1033577"/>
                </a:lnTo>
                <a:lnTo>
                  <a:pt x="3642208" y="1025805"/>
                </a:lnTo>
                <a:lnTo>
                  <a:pt x="3760851" y="1025805"/>
                </a:lnTo>
                <a:cubicBezTo>
                  <a:pt x="3762984" y="1023519"/>
                  <a:pt x="3765308" y="1020928"/>
                  <a:pt x="3767823" y="1018032"/>
                </a:cubicBezTo>
                <a:cubicBezTo>
                  <a:pt x="3770337" y="1015137"/>
                  <a:pt x="3772814" y="1012089"/>
                  <a:pt x="3775252" y="1008888"/>
                </a:cubicBezTo>
                <a:cubicBezTo>
                  <a:pt x="3777691" y="1005688"/>
                  <a:pt x="3779977" y="1002488"/>
                  <a:pt x="3782110" y="999287"/>
                </a:cubicBezTo>
                <a:cubicBezTo>
                  <a:pt x="3784244" y="996087"/>
                  <a:pt x="3786149" y="993191"/>
                  <a:pt x="3787825" y="990600"/>
                </a:cubicBezTo>
                <a:close/>
                <a:moveTo>
                  <a:pt x="3692042" y="990372"/>
                </a:moveTo>
                <a:cubicBezTo>
                  <a:pt x="3694023" y="992505"/>
                  <a:pt x="3696157" y="994830"/>
                  <a:pt x="3698443" y="997344"/>
                </a:cubicBezTo>
                <a:cubicBezTo>
                  <a:pt x="3700729" y="999859"/>
                  <a:pt x="3702977" y="1002411"/>
                  <a:pt x="3705187" y="1005002"/>
                </a:cubicBezTo>
                <a:cubicBezTo>
                  <a:pt x="3707396" y="1007593"/>
                  <a:pt x="3709530" y="1010222"/>
                  <a:pt x="3711588" y="1012889"/>
                </a:cubicBezTo>
                <a:cubicBezTo>
                  <a:pt x="3713645" y="1015556"/>
                  <a:pt x="3715512" y="1018032"/>
                  <a:pt x="3717188" y="1020318"/>
                </a:cubicBezTo>
                <a:lnTo>
                  <a:pt x="3710330" y="1024890"/>
                </a:lnTo>
                <a:cubicBezTo>
                  <a:pt x="3708959" y="1022757"/>
                  <a:pt x="3707244" y="1020395"/>
                  <a:pt x="3705187" y="1017804"/>
                </a:cubicBezTo>
                <a:cubicBezTo>
                  <a:pt x="3703129" y="1015213"/>
                  <a:pt x="3701034" y="1012584"/>
                  <a:pt x="3698900" y="1009917"/>
                </a:cubicBezTo>
                <a:cubicBezTo>
                  <a:pt x="3696766" y="1007250"/>
                  <a:pt x="3694557" y="1004659"/>
                  <a:pt x="3692271" y="1002145"/>
                </a:cubicBezTo>
                <a:cubicBezTo>
                  <a:pt x="3689985" y="999630"/>
                  <a:pt x="3687927" y="997382"/>
                  <a:pt x="3686099" y="995401"/>
                </a:cubicBezTo>
                <a:close/>
                <a:moveTo>
                  <a:pt x="2600401" y="989457"/>
                </a:moveTo>
                <a:cubicBezTo>
                  <a:pt x="2602077" y="992353"/>
                  <a:pt x="2603868" y="995515"/>
                  <a:pt x="2605773" y="998944"/>
                </a:cubicBezTo>
                <a:cubicBezTo>
                  <a:pt x="2607678" y="1002373"/>
                  <a:pt x="2609621" y="1005878"/>
                  <a:pt x="2611602" y="1009460"/>
                </a:cubicBezTo>
                <a:cubicBezTo>
                  <a:pt x="2613583" y="1013041"/>
                  <a:pt x="2615450" y="1016508"/>
                  <a:pt x="2617203" y="1019861"/>
                </a:cubicBezTo>
                <a:cubicBezTo>
                  <a:pt x="2618956" y="1023214"/>
                  <a:pt x="2620518" y="1026262"/>
                  <a:pt x="2621889" y="1029005"/>
                </a:cubicBezTo>
                <a:lnTo>
                  <a:pt x="2614803" y="1032663"/>
                </a:lnTo>
                <a:cubicBezTo>
                  <a:pt x="2613583" y="1030072"/>
                  <a:pt x="2612136" y="1027100"/>
                  <a:pt x="2610459" y="1023747"/>
                </a:cubicBezTo>
                <a:cubicBezTo>
                  <a:pt x="2608783" y="1020395"/>
                  <a:pt x="2607030" y="1016966"/>
                  <a:pt x="2605201" y="1013460"/>
                </a:cubicBezTo>
                <a:cubicBezTo>
                  <a:pt x="2603373" y="1009955"/>
                  <a:pt x="2601468" y="1006412"/>
                  <a:pt x="2599487" y="1002830"/>
                </a:cubicBezTo>
                <a:cubicBezTo>
                  <a:pt x="2597505" y="999249"/>
                  <a:pt x="2595524" y="995934"/>
                  <a:pt x="2593543" y="992886"/>
                </a:cubicBezTo>
                <a:close/>
                <a:moveTo>
                  <a:pt x="3260217" y="826618"/>
                </a:moveTo>
                <a:lnTo>
                  <a:pt x="3347313" y="826618"/>
                </a:lnTo>
                <a:lnTo>
                  <a:pt x="3347313" y="833019"/>
                </a:lnTo>
                <a:lnTo>
                  <a:pt x="3260217" y="833019"/>
                </a:lnTo>
                <a:close/>
                <a:moveTo>
                  <a:pt x="73152" y="823646"/>
                </a:moveTo>
                <a:lnTo>
                  <a:pt x="73609" y="827532"/>
                </a:lnTo>
                <a:lnTo>
                  <a:pt x="74067" y="831647"/>
                </a:lnTo>
                <a:cubicBezTo>
                  <a:pt x="69495" y="832714"/>
                  <a:pt x="64123" y="833895"/>
                  <a:pt x="57950" y="835190"/>
                </a:cubicBezTo>
                <a:cubicBezTo>
                  <a:pt x="51778" y="836486"/>
                  <a:pt x="45492" y="837781"/>
                  <a:pt x="39091" y="839077"/>
                </a:cubicBezTo>
                <a:cubicBezTo>
                  <a:pt x="32690" y="840372"/>
                  <a:pt x="26403" y="841591"/>
                  <a:pt x="20231" y="842734"/>
                </a:cubicBezTo>
                <a:cubicBezTo>
                  <a:pt x="14059" y="843877"/>
                  <a:pt x="8687" y="844830"/>
                  <a:pt x="4115" y="845592"/>
                </a:cubicBezTo>
                <a:lnTo>
                  <a:pt x="3201" y="838505"/>
                </a:lnTo>
                <a:cubicBezTo>
                  <a:pt x="7773" y="837743"/>
                  <a:pt x="13107" y="836753"/>
                  <a:pt x="19203" y="835533"/>
                </a:cubicBezTo>
                <a:cubicBezTo>
                  <a:pt x="25299" y="834314"/>
                  <a:pt x="31585" y="833019"/>
                  <a:pt x="38062" y="831647"/>
                </a:cubicBezTo>
                <a:cubicBezTo>
                  <a:pt x="44539" y="830276"/>
                  <a:pt x="50864" y="828904"/>
                  <a:pt x="57036" y="827532"/>
                </a:cubicBezTo>
                <a:cubicBezTo>
                  <a:pt x="63208" y="826161"/>
                  <a:pt x="68580" y="824865"/>
                  <a:pt x="73152" y="823646"/>
                </a:cubicBezTo>
                <a:close/>
                <a:moveTo>
                  <a:pt x="304496" y="823189"/>
                </a:moveTo>
                <a:lnTo>
                  <a:pt x="304953" y="827532"/>
                </a:lnTo>
                <a:lnTo>
                  <a:pt x="305181" y="830961"/>
                </a:lnTo>
                <a:cubicBezTo>
                  <a:pt x="300610" y="832028"/>
                  <a:pt x="295161" y="833209"/>
                  <a:pt x="288837" y="834505"/>
                </a:cubicBezTo>
                <a:cubicBezTo>
                  <a:pt x="282512" y="835800"/>
                  <a:pt x="276035" y="837095"/>
                  <a:pt x="269405" y="838391"/>
                </a:cubicBezTo>
                <a:cubicBezTo>
                  <a:pt x="262776" y="839686"/>
                  <a:pt x="256299" y="840829"/>
                  <a:pt x="249974" y="841820"/>
                </a:cubicBezTo>
                <a:cubicBezTo>
                  <a:pt x="243650" y="842810"/>
                  <a:pt x="238278" y="843611"/>
                  <a:pt x="233858" y="844220"/>
                </a:cubicBezTo>
                <a:lnTo>
                  <a:pt x="232944" y="837134"/>
                </a:lnTo>
                <a:cubicBezTo>
                  <a:pt x="237516" y="836524"/>
                  <a:pt x="242926" y="835648"/>
                  <a:pt x="249174" y="834505"/>
                </a:cubicBezTo>
                <a:cubicBezTo>
                  <a:pt x="255423" y="833362"/>
                  <a:pt x="261900" y="832142"/>
                  <a:pt x="268605" y="830847"/>
                </a:cubicBezTo>
                <a:cubicBezTo>
                  <a:pt x="275311" y="829552"/>
                  <a:pt x="281826" y="828218"/>
                  <a:pt x="288151" y="826847"/>
                </a:cubicBezTo>
                <a:cubicBezTo>
                  <a:pt x="294475" y="825475"/>
                  <a:pt x="299923" y="824256"/>
                  <a:pt x="304496" y="823189"/>
                </a:cubicBezTo>
                <a:close/>
                <a:moveTo>
                  <a:pt x="3100121" y="822960"/>
                </a:moveTo>
                <a:cubicBezTo>
                  <a:pt x="3104083" y="824484"/>
                  <a:pt x="3108884" y="826427"/>
                  <a:pt x="3114522" y="828790"/>
                </a:cubicBezTo>
                <a:cubicBezTo>
                  <a:pt x="3120161" y="831152"/>
                  <a:pt x="3126029" y="833666"/>
                  <a:pt x="3132124" y="836333"/>
                </a:cubicBezTo>
                <a:cubicBezTo>
                  <a:pt x="3138221" y="839000"/>
                  <a:pt x="3144202" y="841667"/>
                  <a:pt x="3150070" y="844334"/>
                </a:cubicBezTo>
                <a:cubicBezTo>
                  <a:pt x="3155937" y="847001"/>
                  <a:pt x="3161080" y="849402"/>
                  <a:pt x="3165500" y="851535"/>
                </a:cubicBezTo>
                <a:lnTo>
                  <a:pt x="3162300" y="857936"/>
                </a:lnTo>
                <a:cubicBezTo>
                  <a:pt x="3158185" y="855803"/>
                  <a:pt x="3153270" y="853402"/>
                  <a:pt x="3147555" y="850735"/>
                </a:cubicBezTo>
                <a:cubicBezTo>
                  <a:pt x="3141840" y="848068"/>
                  <a:pt x="3135935" y="845401"/>
                  <a:pt x="3129839" y="842734"/>
                </a:cubicBezTo>
                <a:cubicBezTo>
                  <a:pt x="3123743" y="840067"/>
                  <a:pt x="3117799" y="837515"/>
                  <a:pt x="3112008" y="835076"/>
                </a:cubicBezTo>
                <a:cubicBezTo>
                  <a:pt x="3106216" y="832638"/>
                  <a:pt x="3101264" y="830657"/>
                  <a:pt x="3097149" y="829133"/>
                </a:cubicBezTo>
                <a:close/>
                <a:moveTo>
                  <a:pt x="3028340" y="822503"/>
                </a:moveTo>
                <a:lnTo>
                  <a:pt x="3032226" y="828675"/>
                </a:lnTo>
                <a:cubicBezTo>
                  <a:pt x="3028569" y="831266"/>
                  <a:pt x="3024225" y="833895"/>
                  <a:pt x="3019196" y="836562"/>
                </a:cubicBezTo>
                <a:cubicBezTo>
                  <a:pt x="3014167" y="839229"/>
                  <a:pt x="3008871" y="841896"/>
                  <a:pt x="3003308" y="844563"/>
                </a:cubicBezTo>
                <a:cubicBezTo>
                  <a:pt x="2997746" y="847230"/>
                  <a:pt x="2991955" y="849821"/>
                  <a:pt x="2985935" y="852335"/>
                </a:cubicBezTo>
                <a:cubicBezTo>
                  <a:pt x="2979915" y="854850"/>
                  <a:pt x="2974086" y="857174"/>
                  <a:pt x="2968447" y="859308"/>
                </a:cubicBezTo>
                <a:lnTo>
                  <a:pt x="2965475" y="852450"/>
                </a:lnTo>
                <a:cubicBezTo>
                  <a:pt x="2971114" y="850316"/>
                  <a:pt x="2976905" y="848030"/>
                  <a:pt x="2982849" y="845592"/>
                </a:cubicBezTo>
                <a:cubicBezTo>
                  <a:pt x="2988792" y="843153"/>
                  <a:pt x="2994507" y="840639"/>
                  <a:pt x="2999994" y="838048"/>
                </a:cubicBezTo>
                <a:cubicBezTo>
                  <a:pt x="3005480" y="835457"/>
                  <a:pt x="3010662" y="832866"/>
                  <a:pt x="3015539" y="830276"/>
                </a:cubicBezTo>
                <a:cubicBezTo>
                  <a:pt x="3020416" y="827685"/>
                  <a:pt x="3024682" y="825094"/>
                  <a:pt x="3028340" y="822503"/>
                </a:cubicBezTo>
                <a:close/>
                <a:moveTo>
                  <a:pt x="2111578" y="819989"/>
                </a:moveTo>
                <a:cubicBezTo>
                  <a:pt x="2106244" y="819989"/>
                  <a:pt x="2101748" y="821551"/>
                  <a:pt x="2098091" y="824675"/>
                </a:cubicBezTo>
                <a:cubicBezTo>
                  <a:pt x="2094433" y="827799"/>
                  <a:pt x="2092604" y="832409"/>
                  <a:pt x="2092604" y="838505"/>
                </a:cubicBezTo>
                <a:cubicBezTo>
                  <a:pt x="2092604" y="844601"/>
                  <a:pt x="2094433" y="849211"/>
                  <a:pt x="2098091" y="852335"/>
                </a:cubicBezTo>
                <a:cubicBezTo>
                  <a:pt x="2101748" y="855460"/>
                  <a:pt x="2106244" y="857022"/>
                  <a:pt x="2111578" y="857022"/>
                </a:cubicBezTo>
                <a:cubicBezTo>
                  <a:pt x="2116912" y="857022"/>
                  <a:pt x="2121408" y="855460"/>
                  <a:pt x="2125065" y="852335"/>
                </a:cubicBezTo>
                <a:cubicBezTo>
                  <a:pt x="2128723" y="849211"/>
                  <a:pt x="2130552" y="844601"/>
                  <a:pt x="2130552" y="838505"/>
                </a:cubicBezTo>
                <a:cubicBezTo>
                  <a:pt x="2130552" y="832409"/>
                  <a:pt x="2128723" y="827799"/>
                  <a:pt x="2125065" y="824675"/>
                </a:cubicBezTo>
                <a:cubicBezTo>
                  <a:pt x="2121408" y="821551"/>
                  <a:pt x="2116912" y="819989"/>
                  <a:pt x="2111578" y="819989"/>
                </a:cubicBezTo>
                <a:close/>
                <a:moveTo>
                  <a:pt x="2111578" y="812902"/>
                </a:moveTo>
                <a:cubicBezTo>
                  <a:pt x="2118893" y="812902"/>
                  <a:pt x="2125218" y="815036"/>
                  <a:pt x="2130552" y="819303"/>
                </a:cubicBezTo>
                <a:cubicBezTo>
                  <a:pt x="2135886" y="823570"/>
                  <a:pt x="2138553" y="829971"/>
                  <a:pt x="2138553" y="838505"/>
                </a:cubicBezTo>
                <a:cubicBezTo>
                  <a:pt x="2138553" y="842772"/>
                  <a:pt x="2137829" y="846506"/>
                  <a:pt x="2136381" y="849707"/>
                </a:cubicBezTo>
                <a:cubicBezTo>
                  <a:pt x="2134933" y="852907"/>
                  <a:pt x="2132952" y="855574"/>
                  <a:pt x="2130437" y="857708"/>
                </a:cubicBezTo>
                <a:cubicBezTo>
                  <a:pt x="2127923" y="859841"/>
                  <a:pt x="2125065" y="861441"/>
                  <a:pt x="2121865" y="862508"/>
                </a:cubicBezTo>
                <a:cubicBezTo>
                  <a:pt x="2118664" y="863575"/>
                  <a:pt x="2115236" y="864108"/>
                  <a:pt x="2111578" y="864108"/>
                </a:cubicBezTo>
                <a:cubicBezTo>
                  <a:pt x="2104263" y="864108"/>
                  <a:pt x="2097938" y="861975"/>
                  <a:pt x="2092604" y="857708"/>
                </a:cubicBezTo>
                <a:cubicBezTo>
                  <a:pt x="2087270" y="853440"/>
                  <a:pt x="2084603" y="847040"/>
                  <a:pt x="2084603" y="838505"/>
                </a:cubicBezTo>
                <a:cubicBezTo>
                  <a:pt x="2084603" y="829971"/>
                  <a:pt x="2087270" y="823570"/>
                  <a:pt x="2092604" y="819303"/>
                </a:cubicBezTo>
                <a:cubicBezTo>
                  <a:pt x="2097938" y="815036"/>
                  <a:pt x="2104263" y="812902"/>
                  <a:pt x="2111578" y="812902"/>
                </a:cubicBezTo>
                <a:close/>
                <a:moveTo>
                  <a:pt x="1443609" y="794385"/>
                </a:moveTo>
                <a:cubicBezTo>
                  <a:pt x="1448790" y="801548"/>
                  <a:pt x="1454772" y="808025"/>
                  <a:pt x="1461554" y="813816"/>
                </a:cubicBezTo>
                <a:cubicBezTo>
                  <a:pt x="1468336" y="819608"/>
                  <a:pt x="1476680" y="824942"/>
                  <a:pt x="1486586" y="829818"/>
                </a:cubicBezTo>
                <a:cubicBezTo>
                  <a:pt x="1496492" y="824942"/>
                  <a:pt x="1505255" y="819608"/>
                  <a:pt x="1512875" y="813816"/>
                </a:cubicBezTo>
                <a:cubicBezTo>
                  <a:pt x="1520495" y="808025"/>
                  <a:pt x="1527277" y="801548"/>
                  <a:pt x="1533220" y="794385"/>
                </a:cubicBezTo>
                <a:close/>
                <a:moveTo>
                  <a:pt x="4120515" y="793700"/>
                </a:moveTo>
                <a:lnTo>
                  <a:pt x="4126915" y="796671"/>
                </a:lnTo>
                <a:cubicBezTo>
                  <a:pt x="4125239" y="801091"/>
                  <a:pt x="4123258" y="805739"/>
                  <a:pt x="4120972" y="810616"/>
                </a:cubicBezTo>
                <a:cubicBezTo>
                  <a:pt x="4118686" y="815493"/>
                  <a:pt x="4116248" y="820331"/>
                  <a:pt x="4113657" y="825132"/>
                </a:cubicBezTo>
                <a:cubicBezTo>
                  <a:pt x="4111066" y="829933"/>
                  <a:pt x="4108437" y="834581"/>
                  <a:pt x="4105770" y="839077"/>
                </a:cubicBezTo>
                <a:cubicBezTo>
                  <a:pt x="4103103" y="843572"/>
                  <a:pt x="4100474" y="847649"/>
                  <a:pt x="4097883" y="851307"/>
                </a:cubicBezTo>
                <a:lnTo>
                  <a:pt x="4091711" y="846963"/>
                </a:lnTo>
                <a:cubicBezTo>
                  <a:pt x="4094149" y="843306"/>
                  <a:pt x="4096702" y="839305"/>
                  <a:pt x="4099369" y="834962"/>
                </a:cubicBezTo>
                <a:cubicBezTo>
                  <a:pt x="4102036" y="830618"/>
                  <a:pt x="4104627" y="826123"/>
                  <a:pt x="4107142" y="821474"/>
                </a:cubicBezTo>
                <a:cubicBezTo>
                  <a:pt x="4109656" y="816826"/>
                  <a:pt x="4112056" y="812140"/>
                  <a:pt x="4114343" y="807416"/>
                </a:cubicBezTo>
                <a:cubicBezTo>
                  <a:pt x="4116629" y="802691"/>
                  <a:pt x="4118686" y="798119"/>
                  <a:pt x="4120515" y="793700"/>
                </a:cubicBezTo>
                <a:close/>
                <a:moveTo>
                  <a:pt x="4257675" y="791642"/>
                </a:moveTo>
                <a:cubicBezTo>
                  <a:pt x="4260113" y="794995"/>
                  <a:pt x="4262895" y="798957"/>
                  <a:pt x="4266019" y="803529"/>
                </a:cubicBezTo>
                <a:cubicBezTo>
                  <a:pt x="4269143" y="808101"/>
                  <a:pt x="4272229" y="812826"/>
                  <a:pt x="4275277" y="817703"/>
                </a:cubicBezTo>
                <a:cubicBezTo>
                  <a:pt x="4278325" y="822579"/>
                  <a:pt x="4281258" y="827342"/>
                  <a:pt x="4284078" y="831990"/>
                </a:cubicBezTo>
                <a:cubicBezTo>
                  <a:pt x="4286898" y="836638"/>
                  <a:pt x="4289222" y="840563"/>
                  <a:pt x="4291050" y="843763"/>
                </a:cubicBezTo>
                <a:lnTo>
                  <a:pt x="4284650" y="847878"/>
                </a:lnTo>
                <a:cubicBezTo>
                  <a:pt x="4282669" y="844525"/>
                  <a:pt x="4280306" y="840524"/>
                  <a:pt x="4277563" y="835876"/>
                </a:cubicBezTo>
                <a:cubicBezTo>
                  <a:pt x="4274820" y="831228"/>
                  <a:pt x="4271962" y="826504"/>
                  <a:pt x="4268991" y="821703"/>
                </a:cubicBezTo>
                <a:cubicBezTo>
                  <a:pt x="4266019" y="816902"/>
                  <a:pt x="4263009" y="812216"/>
                  <a:pt x="4259961" y="807644"/>
                </a:cubicBezTo>
                <a:cubicBezTo>
                  <a:pt x="4256913" y="803072"/>
                  <a:pt x="4254169" y="799186"/>
                  <a:pt x="4251731" y="795986"/>
                </a:cubicBezTo>
                <a:close/>
                <a:moveTo>
                  <a:pt x="1176833" y="791414"/>
                </a:moveTo>
                <a:lnTo>
                  <a:pt x="1183691" y="793928"/>
                </a:lnTo>
                <a:cubicBezTo>
                  <a:pt x="1182015" y="798500"/>
                  <a:pt x="1180033" y="803301"/>
                  <a:pt x="1177747" y="808330"/>
                </a:cubicBezTo>
                <a:cubicBezTo>
                  <a:pt x="1175461" y="813359"/>
                  <a:pt x="1173061" y="818350"/>
                  <a:pt x="1170546" y="823303"/>
                </a:cubicBezTo>
                <a:cubicBezTo>
                  <a:pt x="1168032" y="828256"/>
                  <a:pt x="1165441" y="833019"/>
                  <a:pt x="1162774" y="837591"/>
                </a:cubicBezTo>
                <a:cubicBezTo>
                  <a:pt x="1160107" y="842163"/>
                  <a:pt x="1157478" y="846354"/>
                  <a:pt x="1154887" y="850164"/>
                </a:cubicBezTo>
                <a:lnTo>
                  <a:pt x="1148715" y="846278"/>
                </a:lnTo>
                <a:cubicBezTo>
                  <a:pt x="1151306" y="842468"/>
                  <a:pt x="1153897" y="838353"/>
                  <a:pt x="1156488" y="833933"/>
                </a:cubicBezTo>
                <a:cubicBezTo>
                  <a:pt x="1159079" y="829514"/>
                  <a:pt x="1161593" y="824903"/>
                  <a:pt x="1164031" y="820103"/>
                </a:cubicBezTo>
                <a:cubicBezTo>
                  <a:pt x="1166470" y="815302"/>
                  <a:pt x="1168794" y="810464"/>
                  <a:pt x="1171004" y="805587"/>
                </a:cubicBezTo>
                <a:cubicBezTo>
                  <a:pt x="1173213" y="800710"/>
                  <a:pt x="1175156" y="795986"/>
                  <a:pt x="1176833" y="791414"/>
                </a:cubicBezTo>
                <a:close/>
                <a:moveTo>
                  <a:pt x="1203122" y="790042"/>
                </a:moveTo>
                <a:lnTo>
                  <a:pt x="1210894" y="790499"/>
                </a:lnTo>
                <a:lnTo>
                  <a:pt x="1210894" y="834390"/>
                </a:lnTo>
                <a:cubicBezTo>
                  <a:pt x="1210894" y="837743"/>
                  <a:pt x="1211161" y="840486"/>
                  <a:pt x="1211694" y="842620"/>
                </a:cubicBezTo>
                <a:cubicBezTo>
                  <a:pt x="1212228" y="844754"/>
                  <a:pt x="1213142" y="846468"/>
                  <a:pt x="1214438" y="847763"/>
                </a:cubicBezTo>
                <a:cubicBezTo>
                  <a:pt x="1215733" y="849059"/>
                  <a:pt x="1217448" y="850011"/>
                  <a:pt x="1219581" y="850621"/>
                </a:cubicBezTo>
                <a:cubicBezTo>
                  <a:pt x="1221715" y="851231"/>
                  <a:pt x="1224458" y="851612"/>
                  <a:pt x="1227811" y="851764"/>
                </a:cubicBezTo>
                <a:cubicBezTo>
                  <a:pt x="1241527" y="852678"/>
                  <a:pt x="1255243" y="852678"/>
                  <a:pt x="1268959" y="851764"/>
                </a:cubicBezTo>
                <a:cubicBezTo>
                  <a:pt x="1272616" y="851612"/>
                  <a:pt x="1275626" y="851269"/>
                  <a:pt x="1277988" y="850735"/>
                </a:cubicBezTo>
                <a:cubicBezTo>
                  <a:pt x="1280351" y="850202"/>
                  <a:pt x="1282180" y="849364"/>
                  <a:pt x="1283475" y="848221"/>
                </a:cubicBezTo>
                <a:cubicBezTo>
                  <a:pt x="1284770" y="847078"/>
                  <a:pt x="1285723" y="845554"/>
                  <a:pt x="1286332" y="843649"/>
                </a:cubicBezTo>
                <a:cubicBezTo>
                  <a:pt x="1286942" y="841744"/>
                  <a:pt x="1287399" y="839267"/>
                  <a:pt x="1287704" y="836219"/>
                </a:cubicBezTo>
                <a:cubicBezTo>
                  <a:pt x="1287856" y="835000"/>
                  <a:pt x="1287971" y="833362"/>
                  <a:pt x="1288047" y="831304"/>
                </a:cubicBezTo>
                <a:cubicBezTo>
                  <a:pt x="1288123" y="829247"/>
                  <a:pt x="1288238" y="827189"/>
                  <a:pt x="1288390" y="825132"/>
                </a:cubicBezTo>
                <a:cubicBezTo>
                  <a:pt x="1288542" y="823075"/>
                  <a:pt x="1288657" y="821208"/>
                  <a:pt x="1288733" y="819531"/>
                </a:cubicBezTo>
                <a:cubicBezTo>
                  <a:pt x="1288809" y="817855"/>
                  <a:pt x="1288847" y="816864"/>
                  <a:pt x="1288847" y="816560"/>
                </a:cubicBezTo>
                <a:lnTo>
                  <a:pt x="1296391" y="819074"/>
                </a:lnTo>
                <a:cubicBezTo>
                  <a:pt x="1296391" y="819531"/>
                  <a:pt x="1296353" y="820560"/>
                  <a:pt x="1296276" y="822160"/>
                </a:cubicBezTo>
                <a:cubicBezTo>
                  <a:pt x="1296200" y="823760"/>
                  <a:pt x="1296086" y="825551"/>
                  <a:pt x="1295934" y="827532"/>
                </a:cubicBezTo>
                <a:cubicBezTo>
                  <a:pt x="1295781" y="829514"/>
                  <a:pt x="1295629" y="831533"/>
                  <a:pt x="1295476" y="833590"/>
                </a:cubicBezTo>
                <a:cubicBezTo>
                  <a:pt x="1295324" y="835648"/>
                  <a:pt x="1295172" y="837362"/>
                  <a:pt x="1295019" y="838734"/>
                </a:cubicBezTo>
                <a:cubicBezTo>
                  <a:pt x="1294562" y="842696"/>
                  <a:pt x="1293876" y="845935"/>
                  <a:pt x="1292962" y="848449"/>
                </a:cubicBezTo>
                <a:cubicBezTo>
                  <a:pt x="1292047" y="850964"/>
                  <a:pt x="1290638" y="852945"/>
                  <a:pt x="1288733" y="854393"/>
                </a:cubicBezTo>
                <a:cubicBezTo>
                  <a:pt x="1286827" y="855841"/>
                  <a:pt x="1284351" y="856907"/>
                  <a:pt x="1281303" y="857593"/>
                </a:cubicBezTo>
                <a:cubicBezTo>
                  <a:pt x="1278255" y="858279"/>
                  <a:pt x="1274369" y="858774"/>
                  <a:pt x="1269644" y="859079"/>
                </a:cubicBezTo>
                <a:cubicBezTo>
                  <a:pt x="1255014" y="859994"/>
                  <a:pt x="1240460" y="859994"/>
                  <a:pt x="1225982" y="859079"/>
                </a:cubicBezTo>
                <a:cubicBezTo>
                  <a:pt x="1221867" y="858774"/>
                  <a:pt x="1218362" y="858241"/>
                  <a:pt x="1215467" y="857479"/>
                </a:cubicBezTo>
                <a:cubicBezTo>
                  <a:pt x="1212571" y="856717"/>
                  <a:pt x="1210209" y="855460"/>
                  <a:pt x="1208380" y="853707"/>
                </a:cubicBezTo>
                <a:cubicBezTo>
                  <a:pt x="1206551" y="851954"/>
                  <a:pt x="1205217" y="849707"/>
                  <a:pt x="1204379" y="846963"/>
                </a:cubicBezTo>
                <a:cubicBezTo>
                  <a:pt x="1203541" y="844220"/>
                  <a:pt x="1203122" y="840715"/>
                  <a:pt x="1203122" y="836448"/>
                </a:cubicBezTo>
                <a:close/>
                <a:moveTo>
                  <a:pt x="4146804" y="789128"/>
                </a:moveTo>
                <a:lnTo>
                  <a:pt x="4154576" y="789585"/>
                </a:lnTo>
                <a:lnTo>
                  <a:pt x="4154576" y="832562"/>
                </a:lnTo>
                <a:cubicBezTo>
                  <a:pt x="4154576" y="835914"/>
                  <a:pt x="4154843" y="838658"/>
                  <a:pt x="4155376" y="840791"/>
                </a:cubicBezTo>
                <a:cubicBezTo>
                  <a:pt x="4155910" y="842925"/>
                  <a:pt x="4156786" y="844601"/>
                  <a:pt x="4158005" y="845820"/>
                </a:cubicBezTo>
                <a:cubicBezTo>
                  <a:pt x="4159225" y="847040"/>
                  <a:pt x="4160939" y="847954"/>
                  <a:pt x="4163149" y="848564"/>
                </a:cubicBezTo>
                <a:cubicBezTo>
                  <a:pt x="4165358" y="849173"/>
                  <a:pt x="4168064" y="849554"/>
                  <a:pt x="4171264" y="849707"/>
                </a:cubicBezTo>
                <a:cubicBezTo>
                  <a:pt x="4185132" y="850621"/>
                  <a:pt x="4199077" y="850621"/>
                  <a:pt x="4213098" y="849707"/>
                </a:cubicBezTo>
                <a:cubicBezTo>
                  <a:pt x="4216908" y="849554"/>
                  <a:pt x="4219956" y="849211"/>
                  <a:pt x="4222242" y="848678"/>
                </a:cubicBezTo>
                <a:cubicBezTo>
                  <a:pt x="4224528" y="848144"/>
                  <a:pt x="4226319" y="847344"/>
                  <a:pt x="4227614" y="846278"/>
                </a:cubicBezTo>
                <a:cubicBezTo>
                  <a:pt x="4228909" y="845211"/>
                  <a:pt x="4229862" y="843725"/>
                  <a:pt x="4230471" y="841820"/>
                </a:cubicBezTo>
                <a:cubicBezTo>
                  <a:pt x="4231081" y="839915"/>
                  <a:pt x="4231614" y="837438"/>
                  <a:pt x="4232072" y="834390"/>
                </a:cubicBezTo>
                <a:cubicBezTo>
                  <a:pt x="4232224" y="833171"/>
                  <a:pt x="4232377" y="831533"/>
                  <a:pt x="4232529" y="829475"/>
                </a:cubicBezTo>
                <a:cubicBezTo>
                  <a:pt x="4232681" y="827418"/>
                  <a:pt x="4232795" y="825361"/>
                  <a:pt x="4232872" y="823303"/>
                </a:cubicBezTo>
                <a:cubicBezTo>
                  <a:pt x="4232948" y="821246"/>
                  <a:pt x="4233024" y="819455"/>
                  <a:pt x="4233100" y="817931"/>
                </a:cubicBezTo>
                <a:cubicBezTo>
                  <a:pt x="4233177" y="816407"/>
                  <a:pt x="4233215" y="815493"/>
                  <a:pt x="4233215" y="815188"/>
                </a:cubicBezTo>
                <a:lnTo>
                  <a:pt x="4240301" y="817931"/>
                </a:lnTo>
                <a:cubicBezTo>
                  <a:pt x="4240301" y="818388"/>
                  <a:pt x="4240263" y="819341"/>
                  <a:pt x="4240187" y="820789"/>
                </a:cubicBezTo>
                <a:cubicBezTo>
                  <a:pt x="4240111" y="822236"/>
                  <a:pt x="4240035" y="823913"/>
                  <a:pt x="4239958" y="825818"/>
                </a:cubicBezTo>
                <a:cubicBezTo>
                  <a:pt x="4239882" y="827723"/>
                  <a:pt x="4239768" y="829704"/>
                  <a:pt x="4239615" y="831761"/>
                </a:cubicBezTo>
                <a:cubicBezTo>
                  <a:pt x="4239463" y="833819"/>
                  <a:pt x="4239310" y="835533"/>
                  <a:pt x="4239158" y="836905"/>
                </a:cubicBezTo>
                <a:cubicBezTo>
                  <a:pt x="4238701" y="841325"/>
                  <a:pt x="4237901" y="844792"/>
                  <a:pt x="4236758" y="847306"/>
                </a:cubicBezTo>
                <a:cubicBezTo>
                  <a:pt x="4235615" y="849821"/>
                  <a:pt x="4234053" y="851802"/>
                  <a:pt x="4232072" y="853250"/>
                </a:cubicBezTo>
                <a:cubicBezTo>
                  <a:pt x="4230091" y="854698"/>
                  <a:pt x="4227576" y="855688"/>
                  <a:pt x="4224528" y="856222"/>
                </a:cubicBezTo>
                <a:cubicBezTo>
                  <a:pt x="4221480" y="856755"/>
                  <a:pt x="4217822" y="857174"/>
                  <a:pt x="4213555" y="857479"/>
                </a:cubicBezTo>
                <a:cubicBezTo>
                  <a:pt x="4198773" y="858393"/>
                  <a:pt x="4184065" y="858393"/>
                  <a:pt x="4169435" y="857479"/>
                </a:cubicBezTo>
                <a:cubicBezTo>
                  <a:pt x="4165320" y="857327"/>
                  <a:pt x="4161815" y="856831"/>
                  <a:pt x="4158920" y="855993"/>
                </a:cubicBezTo>
                <a:cubicBezTo>
                  <a:pt x="4156024" y="855155"/>
                  <a:pt x="4153700" y="853898"/>
                  <a:pt x="4151947" y="852221"/>
                </a:cubicBezTo>
                <a:cubicBezTo>
                  <a:pt x="4150195" y="850545"/>
                  <a:pt x="4148899" y="848259"/>
                  <a:pt x="4148061" y="845363"/>
                </a:cubicBezTo>
                <a:cubicBezTo>
                  <a:pt x="4147223" y="842468"/>
                  <a:pt x="4146804" y="838810"/>
                  <a:pt x="4146804" y="834390"/>
                </a:cubicBezTo>
                <a:close/>
                <a:moveTo>
                  <a:pt x="1308963" y="789128"/>
                </a:moveTo>
                <a:cubicBezTo>
                  <a:pt x="1311859" y="792480"/>
                  <a:pt x="1315021" y="796557"/>
                  <a:pt x="1318450" y="801358"/>
                </a:cubicBezTo>
                <a:cubicBezTo>
                  <a:pt x="1321879" y="806158"/>
                  <a:pt x="1325308" y="811073"/>
                  <a:pt x="1328737" y="816102"/>
                </a:cubicBezTo>
                <a:cubicBezTo>
                  <a:pt x="1332166" y="821132"/>
                  <a:pt x="1335443" y="826046"/>
                  <a:pt x="1338567" y="830847"/>
                </a:cubicBezTo>
                <a:cubicBezTo>
                  <a:pt x="1341691" y="835648"/>
                  <a:pt x="1344396" y="839801"/>
                  <a:pt x="1346682" y="843306"/>
                </a:cubicBezTo>
                <a:lnTo>
                  <a:pt x="1340053" y="847878"/>
                </a:lnTo>
                <a:cubicBezTo>
                  <a:pt x="1337919" y="844373"/>
                  <a:pt x="1335367" y="840182"/>
                  <a:pt x="1332395" y="835305"/>
                </a:cubicBezTo>
                <a:cubicBezTo>
                  <a:pt x="1329423" y="830428"/>
                  <a:pt x="1326223" y="825437"/>
                  <a:pt x="1322794" y="820331"/>
                </a:cubicBezTo>
                <a:cubicBezTo>
                  <a:pt x="1319365" y="815226"/>
                  <a:pt x="1315898" y="810311"/>
                  <a:pt x="1312393" y="805587"/>
                </a:cubicBezTo>
                <a:cubicBezTo>
                  <a:pt x="1308887" y="800862"/>
                  <a:pt x="1305687" y="796748"/>
                  <a:pt x="1302791" y="793242"/>
                </a:cubicBezTo>
                <a:close/>
                <a:moveTo>
                  <a:pt x="3902659" y="787299"/>
                </a:moveTo>
                <a:lnTo>
                  <a:pt x="4029075" y="787299"/>
                </a:lnTo>
                <a:lnTo>
                  <a:pt x="4029075" y="794385"/>
                </a:lnTo>
                <a:cubicBezTo>
                  <a:pt x="4022522" y="802920"/>
                  <a:pt x="4015130" y="810578"/>
                  <a:pt x="4006900" y="817360"/>
                </a:cubicBezTo>
                <a:cubicBezTo>
                  <a:pt x="3998671" y="824141"/>
                  <a:pt x="3989222" y="830199"/>
                  <a:pt x="3978554" y="835533"/>
                </a:cubicBezTo>
                <a:cubicBezTo>
                  <a:pt x="3989222" y="839953"/>
                  <a:pt x="4001262" y="843572"/>
                  <a:pt x="4014673" y="846392"/>
                </a:cubicBezTo>
                <a:cubicBezTo>
                  <a:pt x="4028084" y="849211"/>
                  <a:pt x="4043324" y="851688"/>
                  <a:pt x="4060393" y="853821"/>
                </a:cubicBezTo>
                <a:lnTo>
                  <a:pt x="4058564" y="861594"/>
                </a:lnTo>
                <a:cubicBezTo>
                  <a:pt x="4040124" y="859003"/>
                  <a:pt x="4023626" y="856031"/>
                  <a:pt x="4009072" y="852678"/>
                </a:cubicBezTo>
                <a:cubicBezTo>
                  <a:pt x="3994518" y="849326"/>
                  <a:pt x="3981526" y="844982"/>
                  <a:pt x="3970096" y="839648"/>
                </a:cubicBezTo>
                <a:cubicBezTo>
                  <a:pt x="3959123" y="844525"/>
                  <a:pt x="3946969" y="848945"/>
                  <a:pt x="3933634" y="852907"/>
                </a:cubicBezTo>
                <a:cubicBezTo>
                  <a:pt x="3920299" y="856869"/>
                  <a:pt x="3905250" y="860451"/>
                  <a:pt x="3888486" y="863651"/>
                </a:cubicBezTo>
                <a:lnTo>
                  <a:pt x="3886200" y="856336"/>
                </a:lnTo>
                <a:cubicBezTo>
                  <a:pt x="3901440" y="853440"/>
                  <a:pt x="3915270" y="850316"/>
                  <a:pt x="3927691" y="846963"/>
                </a:cubicBezTo>
                <a:cubicBezTo>
                  <a:pt x="3940111" y="843611"/>
                  <a:pt x="3951427" y="839801"/>
                  <a:pt x="3961638" y="835533"/>
                </a:cubicBezTo>
                <a:cubicBezTo>
                  <a:pt x="3953560" y="831114"/>
                  <a:pt x="3946283" y="826046"/>
                  <a:pt x="3939807" y="820331"/>
                </a:cubicBezTo>
                <a:cubicBezTo>
                  <a:pt x="3933329" y="814616"/>
                  <a:pt x="3927348" y="807949"/>
                  <a:pt x="3921861" y="800329"/>
                </a:cubicBezTo>
                <a:lnTo>
                  <a:pt x="3927576" y="795757"/>
                </a:lnTo>
                <a:cubicBezTo>
                  <a:pt x="3933215" y="803834"/>
                  <a:pt x="3939464" y="810768"/>
                  <a:pt x="3946322" y="816560"/>
                </a:cubicBezTo>
                <a:cubicBezTo>
                  <a:pt x="3953180" y="822351"/>
                  <a:pt x="3961104" y="827456"/>
                  <a:pt x="3970096" y="831876"/>
                </a:cubicBezTo>
                <a:cubicBezTo>
                  <a:pt x="3990365" y="822122"/>
                  <a:pt x="4006595" y="809625"/>
                  <a:pt x="4018788" y="794385"/>
                </a:cubicBezTo>
                <a:lnTo>
                  <a:pt x="3902659" y="794385"/>
                </a:lnTo>
                <a:close/>
                <a:moveTo>
                  <a:pt x="3008452" y="782498"/>
                </a:moveTo>
                <a:lnTo>
                  <a:pt x="3008452" y="808101"/>
                </a:lnTo>
                <a:lnTo>
                  <a:pt x="3126409" y="808101"/>
                </a:lnTo>
                <a:lnTo>
                  <a:pt x="3126409" y="782498"/>
                </a:lnTo>
                <a:close/>
                <a:moveTo>
                  <a:pt x="4184523" y="781127"/>
                </a:moveTo>
                <a:cubicBezTo>
                  <a:pt x="4186199" y="783108"/>
                  <a:pt x="4188371" y="785813"/>
                  <a:pt x="4191038" y="789242"/>
                </a:cubicBezTo>
                <a:cubicBezTo>
                  <a:pt x="4193705" y="792671"/>
                  <a:pt x="4196448" y="796214"/>
                  <a:pt x="4199268" y="799872"/>
                </a:cubicBezTo>
                <a:cubicBezTo>
                  <a:pt x="4202087" y="803529"/>
                  <a:pt x="4204754" y="807111"/>
                  <a:pt x="4207269" y="810616"/>
                </a:cubicBezTo>
                <a:cubicBezTo>
                  <a:pt x="4209783" y="814121"/>
                  <a:pt x="4211726" y="816941"/>
                  <a:pt x="4213098" y="819074"/>
                </a:cubicBezTo>
                <a:lnTo>
                  <a:pt x="4207612" y="823875"/>
                </a:lnTo>
                <a:cubicBezTo>
                  <a:pt x="4206240" y="821589"/>
                  <a:pt x="4204297" y="818693"/>
                  <a:pt x="4201782" y="815188"/>
                </a:cubicBezTo>
                <a:cubicBezTo>
                  <a:pt x="4199268" y="811683"/>
                  <a:pt x="4196601" y="808025"/>
                  <a:pt x="4193781" y="804215"/>
                </a:cubicBezTo>
                <a:cubicBezTo>
                  <a:pt x="4190962" y="800405"/>
                  <a:pt x="4188219" y="796824"/>
                  <a:pt x="4185551" y="793471"/>
                </a:cubicBezTo>
                <a:cubicBezTo>
                  <a:pt x="4182885" y="790118"/>
                  <a:pt x="4180713" y="787527"/>
                  <a:pt x="4179036" y="785699"/>
                </a:cubicBezTo>
                <a:close/>
                <a:moveTo>
                  <a:pt x="1241298" y="778155"/>
                </a:moveTo>
                <a:cubicBezTo>
                  <a:pt x="1242975" y="779984"/>
                  <a:pt x="1245108" y="782498"/>
                  <a:pt x="1247699" y="785699"/>
                </a:cubicBezTo>
                <a:cubicBezTo>
                  <a:pt x="1250290" y="788899"/>
                  <a:pt x="1252995" y="792290"/>
                  <a:pt x="1255814" y="795871"/>
                </a:cubicBezTo>
                <a:cubicBezTo>
                  <a:pt x="1258634" y="799453"/>
                  <a:pt x="1261301" y="802920"/>
                  <a:pt x="1263815" y="806273"/>
                </a:cubicBezTo>
                <a:cubicBezTo>
                  <a:pt x="1266330" y="809625"/>
                  <a:pt x="1268349" y="812369"/>
                  <a:pt x="1269873" y="814502"/>
                </a:cubicBezTo>
                <a:lnTo>
                  <a:pt x="1263472" y="819303"/>
                </a:lnTo>
                <a:cubicBezTo>
                  <a:pt x="1262101" y="817169"/>
                  <a:pt x="1260196" y="814426"/>
                  <a:pt x="1257757" y="811073"/>
                </a:cubicBezTo>
                <a:cubicBezTo>
                  <a:pt x="1255319" y="807720"/>
                  <a:pt x="1252766" y="804253"/>
                  <a:pt x="1250099" y="800672"/>
                </a:cubicBezTo>
                <a:cubicBezTo>
                  <a:pt x="1247432" y="797090"/>
                  <a:pt x="1244765" y="793661"/>
                  <a:pt x="1242098" y="790385"/>
                </a:cubicBezTo>
                <a:cubicBezTo>
                  <a:pt x="1239432" y="787108"/>
                  <a:pt x="1237184" y="784479"/>
                  <a:pt x="1235354" y="782498"/>
                </a:cubicBezTo>
                <a:close/>
                <a:moveTo>
                  <a:pt x="939775" y="776326"/>
                </a:moveTo>
                <a:lnTo>
                  <a:pt x="939775" y="846963"/>
                </a:lnTo>
                <a:lnTo>
                  <a:pt x="995553" y="846963"/>
                </a:lnTo>
                <a:lnTo>
                  <a:pt x="995553" y="776326"/>
                </a:lnTo>
                <a:close/>
                <a:moveTo>
                  <a:pt x="698145" y="776326"/>
                </a:moveTo>
                <a:lnTo>
                  <a:pt x="883996" y="776326"/>
                </a:lnTo>
                <a:lnTo>
                  <a:pt x="883996" y="783870"/>
                </a:lnTo>
                <a:lnTo>
                  <a:pt x="818845" y="783870"/>
                </a:lnTo>
                <a:lnTo>
                  <a:pt x="818845" y="831876"/>
                </a:lnTo>
                <a:cubicBezTo>
                  <a:pt x="818845" y="835381"/>
                  <a:pt x="819112" y="838277"/>
                  <a:pt x="819646" y="840563"/>
                </a:cubicBezTo>
                <a:cubicBezTo>
                  <a:pt x="820179" y="842849"/>
                  <a:pt x="821132" y="844677"/>
                  <a:pt x="822503" y="846049"/>
                </a:cubicBezTo>
                <a:cubicBezTo>
                  <a:pt x="823875" y="847421"/>
                  <a:pt x="825703" y="848373"/>
                  <a:pt x="827990" y="848906"/>
                </a:cubicBezTo>
                <a:cubicBezTo>
                  <a:pt x="830276" y="849440"/>
                  <a:pt x="833247" y="849783"/>
                  <a:pt x="836905" y="849935"/>
                </a:cubicBezTo>
                <a:cubicBezTo>
                  <a:pt x="843305" y="850240"/>
                  <a:pt x="849782" y="850240"/>
                  <a:pt x="856336" y="849935"/>
                </a:cubicBezTo>
                <a:cubicBezTo>
                  <a:pt x="860451" y="849783"/>
                  <a:pt x="863727" y="849478"/>
                  <a:pt x="866166" y="849021"/>
                </a:cubicBezTo>
                <a:cubicBezTo>
                  <a:pt x="868604" y="848564"/>
                  <a:pt x="870547" y="847687"/>
                  <a:pt x="871995" y="846392"/>
                </a:cubicBezTo>
                <a:cubicBezTo>
                  <a:pt x="873443" y="845096"/>
                  <a:pt x="874510" y="843344"/>
                  <a:pt x="875195" y="841134"/>
                </a:cubicBezTo>
                <a:cubicBezTo>
                  <a:pt x="875881" y="838924"/>
                  <a:pt x="876453" y="835991"/>
                  <a:pt x="876910" y="832333"/>
                </a:cubicBezTo>
                <a:cubicBezTo>
                  <a:pt x="877062" y="830809"/>
                  <a:pt x="877253" y="828904"/>
                  <a:pt x="877481" y="826618"/>
                </a:cubicBezTo>
                <a:cubicBezTo>
                  <a:pt x="877710" y="824332"/>
                  <a:pt x="877900" y="822122"/>
                  <a:pt x="878053" y="819989"/>
                </a:cubicBezTo>
                <a:cubicBezTo>
                  <a:pt x="878205" y="817855"/>
                  <a:pt x="878320" y="815912"/>
                  <a:pt x="878396" y="814159"/>
                </a:cubicBezTo>
                <a:cubicBezTo>
                  <a:pt x="878472" y="812407"/>
                  <a:pt x="878510" y="811302"/>
                  <a:pt x="878510" y="810845"/>
                </a:cubicBezTo>
                <a:lnTo>
                  <a:pt x="885825" y="813588"/>
                </a:lnTo>
                <a:cubicBezTo>
                  <a:pt x="885825" y="814045"/>
                  <a:pt x="885787" y="815112"/>
                  <a:pt x="885711" y="816788"/>
                </a:cubicBezTo>
                <a:cubicBezTo>
                  <a:pt x="885635" y="818465"/>
                  <a:pt x="885521" y="820331"/>
                  <a:pt x="885368" y="822389"/>
                </a:cubicBezTo>
                <a:cubicBezTo>
                  <a:pt x="885216" y="824446"/>
                  <a:pt x="885025" y="826580"/>
                  <a:pt x="884797" y="828790"/>
                </a:cubicBezTo>
                <a:cubicBezTo>
                  <a:pt x="884568" y="830999"/>
                  <a:pt x="884378" y="832943"/>
                  <a:pt x="884225" y="834619"/>
                </a:cubicBezTo>
                <a:cubicBezTo>
                  <a:pt x="883616" y="839191"/>
                  <a:pt x="882815" y="842925"/>
                  <a:pt x="881825" y="845820"/>
                </a:cubicBezTo>
                <a:cubicBezTo>
                  <a:pt x="880834" y="848716"/>
                  <a:pt x="879348" y="851002"/>
                  <a:pt x="877367" y="852678"/>
                </a:cubicBezTo>
                <a:cubicBezTo>
                  <a:pt x="875386" y="854355"/>
                  <a:pt x="872757" y="855536"/>
                  <a:pt x="869480" y="856222"/>
                </a:cubicBezTo>
                <a:cubicBezTo>
                  <a:pt x="866204" y="856907"/>
                  <a:pt x="861975" y="857327"/>
                  <a:pt x="856793" y="857479"/>
                </a:cubicBezTo>
                <a:cubicBezTo>
                  <a:pt x="849631" y="857784"/>
                  <a:pt x="842467" y="857784"/>
                  <a:pt x="835305" y="857479"/>
                </a:cubicBezTo>
                <a:cubicBezTo>
                  <a:pt x="830733" y="857327"/>
                  <a:pt x="826923" y="856831"/>
                  <a:pt x="823875" y="855993"/>
                </a:cubicBezTo>
                <a:cubicBezTo>
                  <a:pt x="820827" y="855155"/>
                  <a:pt x="818312" y="853821"/>
                  <a:pt x="816331" y="851993"/>
                </a:cubicBezTo>
                <a:cubicBezTo>
                  <a:pt x="814350" y="850164"/>
                  <a:pt x="812940" y="847725"/>
                  <a:pt x="812102" y="844677"/>
                </a:cubicBezTo>
                <a:cubicBezTo>
                  <a:pt x="811264" y="841629"/>
                  <a:pt x="810845" y="837743"/>
                  <a:pt x="810845" y="833019"/>
                </a:cubicBezTo>
                <a:lnTo>
                  <a:pt x="810845" y="783870"/>
                </a:lnTo>
                <a:lnTo>
                  <a:pt x="763524" y="783870"/>
                </a:lnTo>
                <a:cubicBezTo>
                  <a:pt x="763524" y="785546"/>
                  <a:pt x="763486" y="787337"/>
                  <a:pt x="763410" y="789242"/>
                </a:cubicBezTo>
                <a:cubicBezTo>
                  <a:pt x="763334" y="791147"/>
                  <a:pt x="763295" y="792480"/>
                  <a:pt x="763295" y="793242"/>
                </a:cubicBezTo>
                <a:cubicBezTo>
                  <a:pt x="762838" y="802539"/>
                  <a:pt x="761238" y="810730"/>
                  <a:pt x="758495" y="817817"/>
                </a:cubicBezTo>
                <a:cubicBezTo>
                  <a:pt x="755752" y="824903"/>
                  <a:pt x="751637" y="831304"/>
                  <a:pt x="746151" y="837019"/>
                </a:cubicBezTo>
                <a:cubicBezTo>
                  <a:pt x="740664" y="842734"/>
                  <a:pt x="733654" y="847916"/>
                  <a:pt x="725119" y="852564"/>
                </a:cubicBezTo>
                <a:cubicBezTo>
                  <a:pt x="716585" y="857212"/>
                  <a:pt x="706298" y="861594"/>
                  <a:pt x="694259" y="865709"/>
                </a:cubicBezTo>
                <a:lnTo>
                  <a:pt x="691058" y="858393"/>
                </a:lnTo>
                <a:cubicBezTo>
                  <a:pt x="702641" y="854431"/>
                  <a:pt x="712356" y="850354"/>
                  <a:pt x="720204" y="846163"/>
                </a:cubicBezTo>
                <a:cubicBezTo>
                  <a:pt x="728053" y="841972"/>
                  <a:pt x="734454" y="837362"/>
                  <a:pt x="739407" y="832333"/>
                </a:cubicBezTo>
                <a:cubicBezTo>
                  <a:pt x="744360" y="827304"/>
                  <a:pt x="748017" y="821589"/>
                  <a:pt x="750380" y="815188"/>
                </a:cubicBezTo>
                <a:cubicBezTo>
                  <a:pt x="752742" y="808787"/>
                  <a:pt x="754304" y="801320"/>
                  <a:pt x="755066" y="792785"/>
                </a:cubicBezTo>
                <a:cubicBezTo>
                  <a:pt x="755218" y="792023"/>
                  <a:pt x="755295" y="790766"/>
                  <a:pt x="755295" y="789013"/>
                </a:cubicBezTo>
                <a:cubicBezTo>
                  <a:pt x="755295" y="787261"/>
                  <a:pt x="755371" y="785546"/>
                  <a:pt x="755523" y="783870"/>
                </a:cubicBezTo>
                <a:lnTo>
                  <a:pt x="698145" y="783870"/>
                </a:lnTo>
                <a:close/>
                <a:moveTo>
                  <a:pt x="3001137" y="776097"/>
                </a:moveTo>
                <a:lnTo>
                  <a:pt x="3133496" y="776097"/>
                </a:lnTo>
                <a:lnTo>
                  <a:pt x="3133496" y="814502"/>
                </a:lnTo>
                <a:lnTo>
                  <a:pt x="3074289" y="814502"/>
                </a:lnTo>
                <a:lnTo>
                  <a:pt x="3074289" y="837362"/>
                </a:lnTo>
                <a:cubicBezTo>
                  <a:pt x="3074289" y="841477"/>
                  <a:pt x="3073908" y="844868"/>
                  <a:pt x="3073146" y="847535"/>
                </a:cubicBezTo>
                <a:cubicBezTo>
                  <a:pt x="3072384" y="850202"/>
                  <a:pt x="3071050" y="852297"/>
                  <a:pt x="3069145" y="853821"/>
                </a:cubicBezTo>
                <a:cubicBezTo>
                  <a:pt x="3067240" y="855345"/>
                  <a:pt x="3064688" y="856450"/>
                  <a:pt x="3061487" y="857136"/>
                </a:cubicBezTo>
                <a:cubicBezTo>
                  <a:pt x="3058287" y="857822"/>
                  <a:pt x="3054248" y="858317"/>
                  <a:pt x="3049371" y="858622"/>
                </a:cubicBezTo>
                <a:lnTo>
                  <a:pt x="3033598" y="859765"/>
                </a:lnTo>
                <a:lnTo>
                  <a:pt x="3031083" y="852221"/>
                </a:lnTo>
                <a:lnTo>
                  <a:pt x="3047542" y="851307"/>
                </a:lnTo>
                <a:cubicBezTo>
                  <a:pt x="3051657" y="851002"/>
                  <a:pt x="3054934" y="850583"/>
                  <a:pt x="3057372" y="850049"/>
                </a:cubicBezTo>
                <a:cubicBezTo>
                  <a:pt x="3059811" y="849516"/>
                  <a:pt x="3061678" y="848678"/>
                  <a:pt x="3062973" y="847535"/>
                </a:cubicBezTo>
                <a:cubicBezTo>
                  <a:pt x="3064268" y="846392"/>
                  <a:pt x="3065145" y="844868"/>
                  <a:pt x="3065602" y="842963"/>
                </a:cubicBezTo>
                <a:cubicBezTo>
                  <a:pt x="3066059" y="841058"/>
                  <a:pt x="3066288" y="838505"/>
                  <a:pt x="3066288" y="835305"/>
                </a:cubicBezTo>
                <a:lnTo>
                  <a:pt x="3066288" y="814502"/>
                </a:lnTo>
                <a:lnTo>
                  <a:pt x="3001137" y="814502"/>
                </a:lnTo>
                <a:close/>
                <a:moveTo>
                  <a:pt x="1624203" y="770840"/>
                </a:moveTo>
                <a:lnTo>
                  <a:pt x="1624203" y="846506"/>
                </a:lnTo>
                <a:lnTo>
                  <a:pt x="1678381" y="846506"/>
                </a:lnTo>
                <a:lnTo>
                  <a:pt x="1678381" y="770840"/>
                </a:lnTo>
                <a:close/>
                <a:moveTo>
                  <a:pt x="157048" y="768554"/>
                </a:moveTo>
                <a:cubicBezTo>
                  <a:pt x="159639" y="770687"/>
                  <a:pt x="162840" y="773545"/>
                  <a:pt x="166650" y="777126"/>
                </a:cubicBezTo>
                <a:cubicBezTo>
                  <a:pt x="170460" y="780707"/>
                  <a:pt x="174384" y="784479"/>
                  <a:pt x="178423" y="788442"/>
                </a:cubicBezTo>
                <a:cubicBezTo>
                  <a:pt x="182461" y="792404"/>
                  <a:pt x="186424" y="796328"/>
                  <a:pt x="190310" y="800215"/>
                </a:cubicBezTo>
                <a:cubicBezTo>
                  <a:pt x="194196" y="804101"/>
                  <a:pt x="197434" y="807416"/>
                  <a:pt x="200025" y="810159"/>
                </a:cubicBezTo>
                <a:lnTo>
                  <a:pt x="194767" y="815417"/>
                </a:lnTo>
                <a:cubicBezTo>
                  <a:pt x="192177" y="812521"/>
                  <a:pt x="188976" y="809130"/>
                  <a:pt x="185166" y="805244"/>
                </a:cubicBezTo>
                <a:cubicBezTo>
                  <a:pt x="181356" y="801358"/>
                  <a:pt x="177470" y="797433"/>
                  <a:pt x="173508" y="793471"/>
                </a:cubicBezTo>
                <a:cubicBezTo>
                  <a:pt x="169545" y="789509"/>
                  <a:pt x="165659" y="785775"/>
                  <a:pt x="161849" y="782270"/>
                </a:cubicBezTo>
                <a:cubicBezTo>
                  <a:pt x="158039" y="778764"/>
                  <a:pt x="154839" y="775869"/>
                  <a:pt x="152248" y="773583"/>
                </a:cubicBezTo>
                <a:close/>
                <a:moveTo>
                  <a:pt x="311811" y="763524"/>
                </a:moveTo>
                <a:cubicBezTo>
                  <a:pt x="314097" y="764896"/>
                  <a:pt x="316954" y="766610"/>
                  <a:pt x="320383" y="768668"/>
                </a:cubicBezTo>
                <a:cubicBezTo>
                  <a:pt x="323812" y="770725"/>
                  <a:pt x="327317" y="772897"/>
                  <a:pt x="330899" y="775183"/>
                </a:cubicBezTo>
                <a:cubicBezTo>
                  <a:pt x="334480" y="777469"/>
                  <a:pt x="337909" y="779717"/>
                  <a:pt x="341186" y="781927"/>
                </a:cubicBezTo>
                <a:cubicBezTo>
                  <a:pt x="344463" y="784136"/>
                  <a:pt x="347167" y="786003"/>
                  <a:pt x="349301" y="787527"/>
                </a:cubicBezTo>
                <a:lnTo>
                  <a:pt x="346329" y="793471"/>
                </a:lnTo>
                <a:cubicBezTo>
                  <a:pt x="344196" y="791947"/>
                  <a:pt x="341452" y="790042"/>
                  <a:pt x="338100" y="787756"/>
                </a:cubicBezTo>
                <a:cubicBezTo>
                  <a:pt x="334747" y="785470"/>
                  <a:pt x="331280" y="783184"/>
                  <a:pt x="327698" y="780898"/>
                </a:cubicBezTo>
                <a:cubicBezTo>
                  <a:pt x="324117" y="778612"/>
                  <a:pt x="320612" y="776402"/>
                  <a:pt x="317183" y="774269"/>
                </a:cubicBezTo>
                <a:cubicBezTo>
                  <a:pt x="313754" y="772135"/>
                  <a:pt x="310896" y="770459"/>
                  <a:pt x="308610" y="769239"/>
                </a:cubicBezTo>
                <a:close/>
                <a:moveTo>
                  <a:pt x="3644036" y="739979"/>
                </a:moveTo>
                <a:lnTo>
                  <a:pt x="3684727" y="739979"/>
                </a:lnTo>
                <a:lnTo>
                  <a:pt x="3684727" y="815645"/>
                </a:lnTo>
                <a:cubicBezTo>
                  <a:pt x="3688537" y="821741"/>
                  <a:pt x="3692347" y="826694"/>
                  <a:pt x="3696157" y="830504"/>
                </a:cubicBezTo>
                <a:cubicBezTo>
                  <a:pt x="3699967" y="834314"/>
                  <a:pt x="3704196" y="837286"/>
                  <a:pt x="3708844" y="839420"/>
                </a:cubicBezTo>
                <a:cubicBezTo>
                  <a:pt x="3713492" y="841553"/>
                  <a:pt x="3718864" y="843077"/>
                  <a:pt x="3724961" y="843992"/>
                </a:cubicBezTo>
                <a:cubicBezTo>
                  <a:pt x="3731056" y="844906"/>
                  <a:pt x="3738372" y="845439"/>
                  <a:pt x="3746906" y="845592"/>
                </a:cubicBezTo>
                <a:cubicBezTo>
                  <a:pt x="3779977" y="846354"/>
                  <a:pt x="3813124" y="845897"/>
                  <a:pt x="3846347" y="844220"/>
                </a:cubicBezTo>
                <a:lnTo>
                  <a:pt x="3844061" y="852221"/>
                </a:lnTo>
                <a:cubicBezTo>
                  <a:pt x="3811295" y="853898"/>
                  <a:pt x="3778606" y="854355"/>
                  <a:pt x="3745992" y="853593"/>
                </a:cubicBezTo>
                <a:cubicBezTo>
                  <a:pt x="3737762" y="853440"/>
                  <a:pt x="3730561" y="852945"/>
                  <a:pt x="3724389" y="852107"/>
                </a:cubicBezTo>
                <a:cubicBezTo>
                  <a:pt x="3718217" y="851269"/>
                  <a:pt x="3712616" y="849783"/>
                  <a:pt x="3707587" y="847649"/>
                </a:cubicBezTo>
                <a:cubicBezTo>
                  <a:pt x="3702558" y="845516"/>
                  <a:pt x="3697909" y="842544"/>
                  <a:pt x="3693642" y="838734"/>
                </a:cubicBezTo>
                <a:cubicBezTo>
                  <a:pt x="3689375" y="834924"/>
                  <a:pt x="3685108" y="829895"/>
                  <a:pt x="3680841" y="823646"/>
                </a:cubicBezTo>
                <a:lnTo>
                  <a:pt x="3646094" y="857250"/>
                </a:lnTo>
                <a:lnTo>
                  <a:pt x="3642436" y="849249"/>
                </a:lnTo>
                <a:lnTo>
                  <a:pt x="3677412" y="816102"/>
                </a:lnTo>
                <a:lnTo>
                  <a:pt x="3677412" y="747751"/>
                </a:lnTo>
                <a:lnTo>
                  <a:pt x="3644036" y="747751"/>
                </a:lnTo>
                <a:close/>
                <a:moveTo>
                  <a:pt x="2788996" y="739521"/>
                </a:moveTo>
                <a:cubicBezTo>
                  <a:pt x="2790520" y="741350"/>
                  <a:pt x="2792349" y="743560"/>
                  <a:pt x="2794482" y="746151"/>
                </a:cubicBezTo>
                <a:cubicBezTo>
                  <a:pt x="2796616" y="748742"/>
                  <a:pt x="2798826" y="751485"/>
                  <a:pt x="2801112" y="754380"/>
                </a:cubicBezTo>
                <a:cubicBezTo>
                  <a:pt x="2803398" y="757276"/>
                  <a:pt x="2805531" y="760057"/>
                  <a:pt x="2807513" y="762724"/>
                </a:cubicBezTo>
                <a:cubicBezTo>
                  <a:pt x="2809494" y="765391"/>
                  <a:pt x="2811170" y="767715"/>
                  <a:pt x="2812542" y="769697"/>
                </a:cubicBezTo>
                <a:lnTo>
                  <a:pt x="2807284" y="774497"/>
                </a:lnTo>
                <a:cubicBezTo>
                  <a:pt x="2806065" y="772516"/>
                  <a:pt x="2804464" y="770192"/>
                  <a:pt x="2802483" y="767525"/>
                </a:cubicBezTo>
                <a:cubicBezTo>
                  <a:pt x="2800502" y="764858"/>
                  <a:pt x="2798407" y="762077"/>
                  <a:pt x="2796197" y="759181"/>
                </a:cubicBezTo>
                <a:cubicBezTo>
                  <a:pt x="2793987" y="756285"/>
                  <a:pt x="2791777" y="753504"/>
                  <a:pt x="2789567" y="750837"/>
                </a:cubicBezTo>
                <a:cubicBezTo>
                  <a:pt x="2787358" y="748170"/>
                  <a:pt x="2785414" y="745922"/>
                  <a:pt x="2783738" y="744093"/>
                </a:cubicBezTo>
                <a:close/>
                <a:moveTo>
                  <a:pt x="1031215" y="738607"/>
                </a:moveTo>
                <a:cubicBezTo>
                  <a:pt x="1033653" y="741503"/>
                  <a:pt x="1036549" y="745084"/>
                  <a:pt x="1039902" y="749351"/>
                </a:cubicBezTo>
                <a:cubicBezTo>
                  <a:pt x="1043254" y="753618"/>
                  <a:pt x="1046646" y="758038"/>
                  <a:pt x="1050074" y="762610"/>
                </a:cubicBezTo>
                <a:cubicBezTo>
                  <a:pt x="1053503" y="767182"/>
                  <a:pt x="1056856" y="771754"/>
                  <a:pt x="1060133" y="776326"/>
                </a:cubicBezTo>
                <a:cubicBezTo>
                  <a:pt x="1063409" y="780898"/>
                  <a:pt x="1066191" y="784860"/>
                  <a:pt x="1068477" y="788213"/>
                </a:cubicBezTo>
                <a:lnTo>
                  <a:pt x="1061847" y="793242"/>
                </a:lnTo>
                <a:cubicBezTo>
                  <a:pt x="1059561" y="789585"/>
                  <a:pt x="1056856" y="785470"/>
                  <a:pt x="1053732" y="780898"/>
                </a:cubicBezTo>
                <a:cubicBezTo>
                  <a:pt x="1050608" y="776326"/>
                  <a:pt x="1047331" y="771716"/>
                  <a:pt x="1043902" y="767068"/>
                </a:cubicBezTo>
                <a:cubicBezTo>
                  <a:pt x="1040473" y="762419"/>
                  <a:pt x="1037121" y="758000"/>
                  <a:pt x="1033844" y="753809"/>
                </a:cubicBezTo>
                <a:cubicBezTo>
                  <a:pt x="1030567" y="749618"/>
                  <a:pt x="1027710" y="746075"/>
                  <a:pt x="1025271" y="743179"/>
                </a:cubicBezTo>
                <a:close/>
                <a:moveTo>
                  <a:pt x="322784" y="737235"/>
                </a:moveTo>
                <a:cubicBezTo>
                  <a:pt x="325070" y="738455"/>
                  <a:pt x="327813" y="740017"/>
                  <a:pt x="331013" y="741922"/>
                </a:cubicBezTo>
                <a:cubicBezTo>
                  <a:pt x="334213" y="743827"/>
                  <a:pt x="337490" y="745808"/>
                  <a:pt x="340843" y="747865"/>
                </a:cubicBezTo>
                <a:cubicBezTo>
                  <a:pt x="344196" y="749923"/>
                  <a:pt x="347473" y="751980"/>
                  <a:pt x="350672" y="754037"/>
                </a:cubicBezTo>
                <a:cubicBezTo>
                  <a:pt x="353873" y="756095"/>
                  <a:pt x="356616" y="757886"/>
                  <a:pt x="358902" y="759410"/>
                </a:cubicBezTo>
                <a:lnTo>
                  <a:pt x="355702" y="765582"/>
                </a:lnTo>
                <a:cubicBezTo>
                  <a:pt x="353568" y="764058"/>
                  <a:pt x="350901" y="762229"/>
                  <a:pt x="347701" y="760095"/>
                </a:cubicBezTo>
                <a:cubicBezTo>
                  <a:pt x="344500" y="757962"/>
                  <a:pt x="341186" y="755790"/>
                  <a:pt x="337756" y="753580"/>
                </a:cubicBezTo>
                <a:cubicBezTo>
                  <a:pt x="334328" y="751370"/>
                  <a:pt x="331013" y="749351"/>
                  <a:pt x="327813" y="747522"/>
                </a:cubicBezTo>
                <a:cubicBezTo>
                  <a:pt x="324612" y="745694"/>
                  <a:pt x="321946" y="744170"/>
                  <a:pt x="319811" y="742950"/>
                </a:cubicBezTo>
                <a:close/>
                <a:moveTo>
                  <a:pt x="3210153" y="736092"/>
                </a:moveTo>
                <a:lnTo>
                  <a:pt x="3210153" y="757809"/>
                </a:lnTo>
                <a:cubicBezTo>
                  <a:pt x="3210153" y="762229"/>
                  <a:pt x="3210153" y="766382"/>
                  <a:pt x="3210153" y="770268"/>
                </a:cubicBezTo>
                <a:cubicBezTo>
                  <a:pt x="3210153" y="774154"/>
                  <a:pt x="3210077" y="777850"/>
                  <a:pt x="3209925" y="781355"/>
                </a:cubicBezTo>
                <a:lnTo>
                  <a:pt x="3242843" y="781355"/>
                </a:lnTo>
                <a:lnTo>
                  <a:pt x="3242843" y="736092"/>
                </a:lnTo>
                <a:close/>
                <a:moveTo>
                  <a:pt x="372389" y="734264"/>
                </a:moveTo>
                <a:lnTo>
                  <a:pt x="379934" y="734721"/>
                </a:lnTo>
                <a:lnTo>
                  <a:pt x="379019" y="775183"/>
                </a:lnTo>
                <a:cubicBezTo>
                  <a:pt x="378714" y="786003"/>
                  <a:pt x="377495" y="795376"/>
                  <a:pt x="375361" y="803301"/>
                </a:cubicBezTo>
                <a:lnTo>
                  <a:pt x="434797" y="803301"/>
                </a:lnTo>
                <a:lnTo>
                  <a:pt x="434797" y="810387"/>
                </a:lnTo>
                <a:lnTo>
                  <a:pt x="373304" y="810387"/>
                </a:lnTo>
                <a:cubicBezTo>
                  <a:pt x="372694" y="811911"/>
                  <a:pt x="372123" y="813359"/>
                  <a:pt x="371590" y="814731"/>
                </a:cubicBezTo>
                <a:cubicBezTo>
                  <a:pt x="371056" y="816102"/>
                  <a:pt x="370409" y="817474"/>
                  <a:pt x="369646" y="818846"/>
                </a:cubicBezTo>
                <a:cubicBezTo>
                  <a:pt x="373457" y="821132"/>
                  <a:pt x="378067" y="823875"/>
                  <a:pt x="383477" y="827075"/>
                </a:cubicBezTo>
                <a:cubicBezTo>
                  <a:pt x="388887" y="830276"/>
                  <a:pt x="394335" y="833590"/>
                  <a:pt x="399822" y="837019"/>
                </a:cubicBezTo>
                <a:cubicBezTo>
                  <a:pt x="405308" y="840448"/>
                  <a:pt x="410566" y="843763"/>
                  <a:pt x="415595" y="846963"/>
                </a:cubicBezTo>
                <a:cubicBezTo>
                  <a:pt x="420624" y="850164"/>
                  <a:pt x="424815" y="852907"/>
                  <a:pt x="428168" y="855193"/>
                </a:cubicBezTo>
                <a:lnTo>
                  <a:pt x="424282" y="861822"/>
                </a:lnTo>
                <a:cubicBezTo>
                  <a:pt x="421082" y="859536"/>
                  <a:pt x="416928" y="856717"/>
                  <a:pt x="411823" y="853364"/>
                </a:cubicBezTo>
                <a:cubicBezTo>
                  <a:pt x="406718" y="850011"/>
                  <a:pt x="401422" y="846620"/>
                  <a:pt x="395935" y="843191"/>
                </a:cubicBezTo>
                <a:cubicBezTo>
                  <a:pt x="390449" y="839762"/>
                  <a:pt x="385001" y="836448"/>
                  <a:pt x="379591" y="833247"/>
                </a:cubicBezTo>
                <a:cubicBezTo>
                  <a:pt x="374180" y="830047"/>
                  <a:pt x="369570" y="827304"/>
                  <a:pt x="365760" y="825018"/>
                </a:cubicBezTo>
                <a:cubicBezTo>
                  <a:pt x="359512" y="833857"/>
                  <a:pt x="350711" y="841401"/>
                  <a:pt x="339357" y="847649"/>
                </a:cubicBezTo>
                <a:cubicBezTo>
                  <a:pt x="328003" y="853898"/>
                  <a:pt x="313030" y="859689"/>
                  <a:pt x="294437" y="865023"/>
                </a:cubicBezTo>
                <a:lnTo>
                  <a:pt x="291465" y="857936"/>
                </a:lnTo>
                <a:cubicBezTo>
                  <a:pt x="302743" y="854888"/>
                  <a:pt x="312535" y="851650"/>
                  <a:pt x="320840" y="848221"/>
                </a:cubicBezTo>
                <a:cubicBezTo>
                  <a:pt x="329146" y="844792"/>
                  <a:pt x="336233" y="841134"/>
                  <a:pt x="342100" y="837248"/>
                </a:cubicBezTo>
                <a:cubicBezTo>
                  <a:pt x="347967" y="833362"/>
                  <a:pt x="352806" y="829209"/>
                  <a:pt x="356616" y="824789"/>
                </a:cubicBezTo>
                <a:cubicBezTo>
                  <a:pt x="360426" y="820370"/>
                  <a:pt x="363398" y="815569"/>
                  <a:pt x="365532" y="810387"/>
                </a:cubicBezTo>
                <a:lnTo>
                  <a:pt x="298552" y="810387"/>
                </a:lnTo>
                <a:lnTo>
                  <a:pt x="298552" y="803301"/>
                </a:lnTo>
                <a:lnTo>
                  <a:pt x="368046" y="803301"/>
                </a:lnTo>
                <a:cubicBezTo>
                  <a:pt x="370180" y="795376"/>
                  <a:pt x="371399" y="786232"/>
                  <a:pt x="371704" y="775869"/>
                </a:cubicBezTo>
                <a:cubicBezTo>
                  <a:pt x="371704" y="773430"/>
                  <a:pt x="371742" y="770344"/>
                  <a:pt x="371818" y="766610"/>
                </a:cubicBezTo>
                <a:cubicBezTo>
                  <a:pt x="371894" y="762877"/>
                  <a:pt x="371970" y="759029"/>
                  <a:pt x="372047" y="755066"/>
                </a:cubicBezTo>
                <a:cubicBezTo>
                  <a:pt x="372123" y="751104"/>
                  <a:pt x="372199" y="747256"/>
                  <a:pt x="372276" y="743522"/>
                </a:cubicBezTo>
                <a:cubicBezTo>
                  <a:pt x="372352" y="739788"/>
                  <a:pt x="372389" y="736702"/>
                  <a:pt x="372389" y="734264"/>
                </a:cubicBezTo>
                <a:close/>
                <a:moveTo>
                  <a:pt x="1447495" y="734035"/>
                </a:moveTo>
                <a:lnTo>
                  <a:pt x="1455039" y="735178"/>
                </a:lnTo>
                <a:cubicBezTo>
                  <a:pt x="1454277" y="738836"/>
                  <a:pt x="1453400" y="742379"/>
                  <a:pt x="1452410" y="745808"/>
                </a:cubicBezTo>
                <a:cubicBezTo>
                  <a:pt x="1451419" y="749237"/>
                  <a:pt x="1450315" y="752628"/>
                  <a:pt x="1449095" y="755981"/>
                </a:cubicBezTo>
                <a:lnTo>
                  <a:pt x="1570939" y="755981"/>
                </a:lnTo>
                <a:lnTo>
                  <a:pt x="1570939" y="762610"/>
                </a:lnTo>
                <a:lnTo>
                  <a:pt x="1446581" y="762610"/>
                </a:lnTo>
                <a:cubicBezTo>
                  <a:pt x="1443228" y="771144"/>
                  <a:pt x="1439113" y="779450"/>
                  <a:pt x="1434236" y="787527"/>
                </a:cubicBezTo>
                <a:lnTo>
                  <a:pt x="1543507" y="787527"/>
                </a:lnTo>
                <a:lnTo>
                  <a:pt x="1543507" y="794157"/>
                </a:lnTo>
                <a:cubicBezTo>
                  <a:pt x="1531010" y="809854"/>
                  <a:pt x="1514780" y="823037"/>
                  <a:pt x="1494815" y="833705"/>
                </a:cubicBezTo>
                <a:cubicBezTo>
                  <a:pt x="1505026" y="838124"/>
                  <a:pt x="1516989" y="842087"/>
                  <a:pt x="1530705" y="845592"/>
                </a:cubicBezTo>
                <a:cubicBezTo>
                  <a:pt x="1544422" y="849097"/>
                  <a:pt x="1560500" y="852374"/>
                  <a:pt x="1578940" y="855422"/>
                </a:cubicBezTo>
                <a:lnTo>
                  <a:pt x="1577111" y="862965"/>
                </a:lnTo>
                <a:cubicBezTo>
                  <a:pt x="1556842" y="859460"/>
                  <a:pt x="1539430" y="855612"/>
                  <a:pt x="1524876" y="851421"/>
                </a:cubicBezTo>
                <a:cubicBezTo>
                  <a:pt x="1510322" y="847230"/>
                  <a:pt x="1497711" y="842620"/>
                  <a:pt x="1487043" y="837591"/>
                </a:cubicBezTo>
                <a:cubicBezTo>
                  <a:pt x="1475003" y="843382"/>
                  <a:pt x="1461554" y="848525"/>
                  <a:pt x="1446695" y="853021"/>
                </a:cubicBezTo>
                <a:cubicBezTo>
                  <a:pt x="1431836" y="857517"/>
                  <a:pt x="1415263" y="861518"/>
                  <a:pt x="1396975" y="865023"/>
                </a:cubicBezTo>
                <a:lnTo>
                  <a:pt x="1394460" y="857708"/>
                </a:lnTo>
                <a:cubicBezTo>
                  <a:pt x="1411528" y="854660"/>
                  <a:pt x="1426997" y="851154"/>
                  <a:pt x="1440866" y="847192"/>
                </a:cubicBezTo>
                <a:cubicBezTo>
                  <a:pt x="1454734" y="843230"/>
                  <a:pt x="1467383" y="838734"/>
                  <a:pt x="1478813" y="833705"/>
                </a:cubicBezTo>
                <a:cubicBezTo>
                  <a:pt x="1468755" y="828371"/>
                  <a:pt x="1460297" y="822465"/>
                  <a:pt x="1453439" y="815988"/>
                </a:cubicBezTo>
                <a:cubicBezTo>
                  <a:pt x="1446581" y="809511"/>
                  <a:pt x="1440485" y="802310"/>
                  <a:pt x="1435151" y="794385"/>
                </a:cubicBezTo>
                <a:lnTo>
                  <a:pt x="1429893" y="794385"/>
                </a:lnTo>
                <a:cubicBezTo>
                  <a:pt x="1423340" y="803987"/>
                  <a:pt x="1415720" y="813245"/>
                  <a:pt x="1407033" y="822160"/>
                </a:cubicBezTo>
                <a:cubicBezTo>
                  <a:pt x="1398346" y="831076"/>
                  <a:pt x="1388364" y="840105"/>
                  <a:pt x="1377086" y="849249"/>
                </a:cubicBezTo>
                <a:lnTo>
                  <a:pt x="1372972" y="842849"/>
                </a:lnTo>
                <a:cubicBezTo>
                  <a:pt x="1388821" y="830352"/>
                  <a:pt x="1402118" y="817626"/>
                  <a:pt x="1412862" y="804672"/>
                </a:cubicBezTo>
                <a:cubicBezTo>
                  <a:pt x="1423606" y="791718"/>
                  <a:pt x="1432103" y="777698"/>
                  <a:pt x="1438351" y="762610"/>
                </a:cubicBezTo>
                <a:lnTo>
                  <a:pt x="1383487" y="762610"/>
                </a:lnTo>
                <a:lnTo>
                  <a:pt x="1383487" y="755981"/>
                </a:lnTo>
                <a:lnTo>
                  <a:pt x="1441094" y="755981"/>
                </a:lnTo>
                <a:cubicBezTo>
                  <a:pt x="1442314" y="752475"/>
                  <a:pt x="1443456" y="748894"/>
                  <a:pt x="1444523" y="745236"/>
                </a:cubicBezTo>
                <a:cubicBezTo>
                  <a:pt x="1445590" y="741579"/>
                  <a:pt x="1446581" y="737845"/>
                  <a:pt x="1447495" y="734035"/>
                </a:cubicBezTo>
                <a:close/>
                <a:moveTo>
                  <a:pt x="3067659" y="733349"/>
                </a:moveTo>
                <a:cubicBezTo>
                  <a:pt x="3068879" y="736397"/>
                  <a:pt x="3069945" y="739217"/>
                  <a:pt x="3070860" y="741807"/>
                </a:cubicBezTo>
                <a:cubicBezTo>
                  <a:pt x="3071774" y="744398"/>
                  <a:pt x="3072841" y="747446"/>
                  <a:pt x="3074060" y="750951"/>
                </a:cubicBezTo>
                <a:lnTo>
                  <a:pt x="3165043" y="750951"/>
                </a:lnTo>
                <a:lnTo>
                  <a:pt x="3165043" y="757809"/>
                </a:lnTo>
                <a:lnTo>
                  <a:pt x="2969590" y="757809"/>
                </a:lnTo>
                <a:lnTo>
                  <a:pt x="2969590" y="750951"/>
                </a:lnTo>
                <a:lnTo>
                  <a:pt x="3066745" y="750951"/>
                </a:lnTo>
                <a:cubicBezTo>
                  <a:pt x="3065678" y="747903"/>
                  <a:pt x="3064726" y="745122"/>
                  <a:pt x="3063887" y="742607"/>
                </a:cubicBezTo>
                <a:cubicBezTo>
                  <a:pt x="3063049" y="740093"/>
                  <a:pt x="3062021" y="737312"/>
                  <a:pt x="3060801" y="734264"/>
                </a:cubicBezTo>
                <a:close/>
                <a:moveTo>
                  <a:pt x="2828544" y="732663"/>
                </a:moveTo>
                <a:lnTo>
                  <a:pt x="2828544" y="800329"/>
                </a:lnTo>
                <a:lnTo>
                  <a:pt x="2869006" y="800329"/>
                </a:lnTo>
                <a:lnTo>
                  <a:pt x="2869006" y="732663"/>
                </a:lnTo>
                <a:close/>
                <a:moveTo>
                  <a:pt x="3941749" y="732206"/>
                </a:moveTo>
                <a:lnTo>
                  <a:pt x="3941749" y="759410"/>
                </a:lnTo>
                <a:lnTo>
                  <a:pt x="4006443" y="759410"/>
                </a:lnTo>
                <a:lnTo>
                  <a:pt x="4006443" y="732206"/>
                </a:lnTo>
                <a:close/>
                <a:moveTo>
                  <a:pt x="726720" y="731520"/>
                </a:moveTo>
                <a:lnTo>
                  <a:pt x="854736" y="731520"/>
                </a:lnTo>
                <a:lnTo>
                  <a:pt x="854736" y="739064"/>
                </a:lnTo>
                <a:lnTo>
                  <a:pt x="726720" y="739064"/>
                </a:lnTo>
                <a:close/>
                <a:moveTo>
                  <a:pt x="2339264" y="726263"/>
                </a:moveTo>
                <a:lnTo>
                  <a:pt x="2339264" y="755523"/>
                </a:lnTo>
                <a:lnTo>
                  <a:pt x="2435961" y="755523"/>
                </a:lnTo>
                <a:lnTo>
                  <a:pt x="2435961" y="726263"/>
                </a:lnTo>
                <a:close/>
                <a:moveTo>
                  <a:pt x="1861033" y="726263"/>
                </a:moveTo>
                <a:cubicBezTo>
                  <a:pt x="1864843" y="728549"/>
                  <a:pt x="1869415" y="731444"/>
                  <a:pt x="1874748" y="734949"/>
                </a:cubicBezTo>
                <a:cubicBezTo>
                  <a:pt x="1880082" y="738455"/>
                  <a:pt x="1885454" y="742036"/>
                  <a:pt x="1890865" y="745694"/>
                </a:cubicBezTo>
                <a:cubicBezTo>
                  <a:pt x="1896275" y="749351"/>
                  <a:pt x="1901418" y="752894"/>
                  <a:pt x="1906295" y="756323"/>
                </a:cubicBezTo>
                <a:cubicBezTo>
                  <a:pt x="1911172" y="759752"/>
                  <a:pt x="1915135" y="762610"/>
                  <a:pt x="1918183" y="764896"/>
                </a:cubicBezTo>
                <a:lnTo>
                  <a:pt x="1914296" y="772211"/>
                </a:lnTo>
                <a:cubicBezTo>
                  <a:pt x="1911248" y="769773"/>
                  <a:pt x="1907248" y="766801"/>
                  <a:pt x="1902295" y="763296"/>
                </a:cubicBezTo>
                <a:cubicBezTo>
                  <a:pt x="1897342" y="759791"/>
                  <a:pt x="1892122" y="756209"/>
                  <a:pt x="1886636" y="752552"/>
                </a:cubicBezTo>
                <a:cubicBezTo>
                  <a:pt x="1881149" y="748894"/>
                  <a:pt x="1875777" y="745351"/>
                  <a:pt x="1870519" y="741922"/>
                </a:cubicBezTo>
                <a:cubicBezTo>
                  <a:pt x="1865262" y="738493"/>
                  <a:pt x="1860804" y="735635"/>
                  <a:pt x="1857146" y="733349"/>
                </a:cubicBezTo>
                <a:close/>
                <a:moveTo>
                  <a:pt x="3726561" y="726034"/>
                </a:moveTo>
                <a:cubicBezTo>
                  <a:pt x="3728389" y="728320"/>
                  <a:pt x="3730866" y="731635"/>
                  <a:pt x="3733990" y="735978"/>
                </a:cubicBezTo>
                <a:cubicBezTo>
                  <a:pt x="3737114" y="740321"/>
                  <a:pt x="3740391" y="744970"/>
                  <a:pt x="3743820" y="749923"/>
                </a:cubicBezTo>
                <a:cubicBezTo>
                  <a:pt x="3747249" y="754876"/>
                  <a:pt x="3750564" y="759752"/>
                  <a:pt x="3753764" y="764553"/>
                </a:cubicBezTo>
                <a:cubicBezTo>
                  <a:pt x="3756964" y="769354"/>
                  <a:pt x="3759555" y="773278"/>
                  <a:pt x="3761536" y="776326"/>
                </a:cubicBezTo>
                <a:lnTo>
                  <a:pt x="3755364" y="780898"/>
                </a:lnTo>
                <a:cubicBezTo>
                  <a:pt x="3753535" y="777850"/>
                  <a:pt x="3751021" y="773926"/>
                  <a:pt x="3747820" y="769125"/>
                </a:cubicBezTo>
                <a:cubicBezTo>
                  <a:pt x="3744620" y="764324"/>
                  <a:pt x="3741344" y="759448"/>
                  <a:pt x="3737991" y="754495"/>
                </a:cubicBezTo>
                <a:cubicBezTo>
                  <a:pt x="3734638" y="749542"/>
                  <a:pt x="3731399" y="744893"/>
                  <a:pt x="3728275" y="740550"/>
                </a:cubicBezTo>
                <a:cubicBezTo>
                  <a:pt x="3725151" y="736207"/>
                  <a:pt x="3722675" y="732892"/>
                  <a:pt x="3720846" y="730606"/>
                </a:cubicBezTo>
                <a:close/>
                <a:moveTo>
                  <a:pt x="2821229" y="725577"/>
                </a:moveTo>
                <a:lnTo>
                  <a:pt x="2876321" y="725577"/>
                </a:lnTo>
                <a:lnTo>
                  <a:pt x="2876321" y="807416"/>
                </a:lnTo>
                <a:lnTo>
                  <a:pt x="2821229" y="807416"/>
                </a:lnTo>
                <a:close/>
                <a:moveTo>
                  <a:pt x="1297534" y="716661"/>
                </a:moveTo>
                <a:cubicBezTo>
                  <a:pt x="1300887" y="719252"/>
                  <a:pt x="1304849" y="722529"/>
                  <a:pt x="1309421" y="726491"/>
                </a:cubicBezTo>
                <a:cubicBezTo>
                  <a:pt x="1313993" y="730454"/>
                  <a:pt x="1318641" y="734568"/>
                  <a:pt x="1323365" y="738836"/>
                </a:cubicBezTo>
                <a:cubicBezTo>
                  <a:pt x="1328090" y="743103"/>
                  <a:pt x="1332547" y="747256"/>
                  <a:pt x="1336738" y="751294"/>
                </a:cubicBezTo>
                <a:cubicBezTo>
                  <a:pt x="1340929" y="755333"/>
                  <a:pt x="1344320" y="758648"/>
                  <a:pt x="1346911" y="761238"/>
                </a:cubicBezTo>
                <a:lnTo>
                  <a:pt x="1342339" y="767411"/>
                </a:lnTo>
                <a:cubicBezTo>
                  <a:pt x="1339748" y="764667"/>
                  <a:pt x="1336319" y="761276"/>
                  <a:pt x="1332052" y="757238"/>
                </a:cubicBezTo>
                <a:cubicBezTo>
                  <a:pt x="1327785" y="753199"/>
                  <a:pt x="1323327" y="749008"/>
                  <a:pt x="1318679" y="744665"/>
                </a:cubicBezTo>
                <a:cubicBezTo>
                  <a:pt x="1314031" y="740321"/>
                  <a:pt x="1309383" y="736207"/>
                  <a:pt x="1304734" y="732320"/>
                </a:cubicBezTo>
                <a:cubicBezTo>
                  <a:pt x="1300086" y="728434"/>
                  <a:pt x="1296086" y="725196"/>
                  <a:pt x="1292733" y="722605"/>
                </a:cubicBezTo>
                <a:close/>
                <a:moveTo>
                  <a:pt x="1195578" y="715061"/>
                </a:moveTo>
                <a:lnTo>
                  <a:pt x="1201065" y="719862"/>
                </a:lnTo>
                <a:cubicBezTo>
                  <a:pt x="1194816" y="728701"/>
                  <a:pt x="1187463" y="737769"/>
                  <a:pt x="1179005" y="747065"/>
                </a:cubicBezTo>
                <a:cubicBezTo>
                  <a:pt x="1170546" y="756362"/>
                  <a:pt x="1161898" y="764896"/>
                  <a:pt x="1153059" y="772668"/>
                </a:cubicBezTo>
                <a:lnTo>
                  <a:pt x="1148487" y="766268"/>
                </a:lnTo>
                <a:cubicBezTo>
                  <a:pt x="1157021" y="758952"/>
                  <a:pt x="1165441" y="750761"/>
                  <a:pt x="1173747" y="741693"/>
                </a:cubicBezTo>
                <a:cubicBezTo>
                  <a:pt x="1182053" y="732625"/>
                  <a:pt x="1189330" y="723748"/>
                  <a:pt x="1195578" y="715061"/>
                </a:cubicBezTo>
                <a:close/>
                <a:moveTo>
                  <a:pt x="939775" y="706374"/>
                </a:moveTo>
                <a:lnTo>
                  <a:pt x="939775" y="768325"/>
                </a:lnTo>
                <a:lnTo>
                  <a:pt x="995553" y="768325"/>
                </a:lnTo>
                <a:lnTo>
                  <a:pt x="995553" y="706374"/>
                </a:lnTo>
                <a:close/>
                <a:moveTo>
                  <a:pt x="3005251" y="704774"/>
                </a:moveTo>
                <a:lnTo>
                  <a:pt x="3005251" y="723748"/>
                </a:lnTo>
                <a:lnTo>
                  <a:pt x="3129381" y="723748"/>
                </a:lnTo>
                <a:lnTo>
                  <a:pt x="3129381" y="704774"/>
                </a:lnTo>
                <a:close/>
                <a:moveTo>
                  <a:pt x="3933977" y="701802"/>
                </a:moveTo>
                <a:lnTo>
                  <a:pt x="3941749" y="702260"/>
                </a:lnTo>
                <a:lnTo>
                  <a:pt x="3941749" y="725120"/>
                </a:lnTo>
                <a:lnTo>
                  <a:pt x="4006443" y="725120"/>
                </a:lnTo>
                <a:lnTo>
                  <a:pt x="4006443" y="701802"/>
                </a:lnTo>
                <a:lnTo>
                  <a:pt x="4014216" y="702260"/>
                </a:lnTo>
                <a:lnTo>
                  <a:pt x="4014216" y="725120"/>
                </a:lnTo>
                <a:lnTo>
                  <a:pt x="4055592" y="725120"/>
                </a:lnTo>
                <a:lnTo>
                  <a:pt x="4055592" y="732206"/>
                </a:lnTo>
                <a:lnTo>
                  <a:pt x="4014216" y="732206"/>
                </a:lnTo>
                <a:lnTo>
                  <a:pt x="4014216" y="766496"/>
                </a:lnTo>
                <a:lnTo>
                  <a:pt x="3933977" y="766496"/>
                </a:lnTo>
                <a:lnTo>
                  <a:pt x="3933977" y="732206"/>
                </a:lnTo>
                <a:lnTo>
                  <a:pt x="3898544" y="732206"/>
                </a:lnTo>
                <a:lnTo>
                  <a:pt x="3898544" y="725120"/>
                </a:lnTo>
                <a:lnTo>
                  <a:pt x="3933977" y="725120"/>
                </a:lnTo>
                <a:close/>
                <a:moveTo>
                  <a:pt x="4267962" y="695859"/>
                </a:moveTo>
                <a:lnTo>
                  <a:pt x="4273677" y="700202"/>
                </a:lnTo>
                <a:cubicBezTo>
                  <a:pt x="4271848" y="703098"/>
                  <a:pt x="4269524" y="706603"/>
                  <a:pt x="4266704" y="710718"/>
                </a:cubicBezTo>
                <a:cubicBezTo>
                  <a:pt x="4263885" y="714833"/>
                  <a:pt x="4260799" y="719062"/>
                  <a:pt x="4257446" y="723405"/>
                </a:cubicBezTo>
                <a:cubicBezTo>
                  <a:pt x="4254094" y="727748"/>
                  <a:pt x="4250741" y="732016"/>
                  <a:pt x="4247388" y="736207"/>
                </a:cubicBezTo>
                <a:cubicBezTo>
                  <a:pt x="4244035" y="740398"/>
                  <a:pt x="4240987" y="744017"/>
                  <a:pt x="4238244" y="747065"/>
                </a:cubicBezTo>
                <a:lnTo>
                  <a:pt x="4232529" y="742722"/>
                </a:lnTo>
                <a:cubicBezTo>
                  <a:pt x="4235424" y="739521"/>
                  <a:pt x="4238587" y="735864"/>
                  <a:pt x="4242016" y="731749"/>
                </a:cubicBezTo>
                <a:cubicBezTo>
                  <a:pt x="4245445" y="727634"/>
                  <a:pt x="4248797" y="723405"/>
                  <a:pt x="4252074" y="719062"/>
                </a:cubicBezTo>
                <a:cubicBezTo>
                  <a:pt x="4255351" y="714718"/>
                  <a:pt x="4258399" y="710527"/>
                  <a:pt x="4261218" y="706489"/>
                </a:cubicBezTo>
                <a:cubicBezTo>
                  <a:pt x="4264038" y="702450"/>
                  <a:pt x="4266285" y="698907"/>
                  <a:pt x="4267962" y="695859"/>
                </a:cubicBezTo>
                <a:close/>
                <a:moveTo>
                  <a:pt x="4114114" y="695173"/>
                </a:moveTo>
                <a:cubicBezTo>
                  <a:pt x="4116248" y="697916"/>
                  <a:pt x="4118877" y="701307"/>
                  <a:pt x="4122001" y="705346"/>
                </a:cubicBezTo>
                <a:cubicBezTo>
                  <a:pt x="4125125" y="709384"/>
                  <a:pt x="4128364" y="713613"/>
                  <a:pt x="4131716" y="718033"/>
                </a:cubicBezTo>
                <a:cubicBezTo>
                  <a:pt x="4135069" y="722453"/>
                  <a:pt x="4138269" y="726796"/>
                  <a:pt x="4141317" y="731063"/>
                </a:cubicBezTo>
                <a:cubicBezTo>
                  <a:pt x="4144366" y="735330"/>
                  <a:pt x="4146956" y="738988"/>
                  <a:pt x="4149090" y="742036"/>
                </a:cubicBezTo>
                <a:lnTo>
                  <a:pt x="4143375" y="746608"/>
                </a:lnTo>
                <a:cubicBezTo>
                  <a:pt x="4141394" y="743560"/>
                  <a:pt x="4138879" y="739902"/>
                  <a:pt x="4135831" y="735635"/>
                </a:cubicBezTo>
                <a:cubicBezTo>
                  <a:pt x="4132783" y="731368"/>
                  <a:pt x="4129582" y="726986"/>
                  <a:pt x="4126230" y="722491"/>
                </a:cubicBezTo>
                <a:cubicBezTo>
                  <a:pt x="4122877" y="717995"/>
                  <a:pt x="4119600" y="713728"/>
                  <a:pt x="4116400" y="709689"/>
                </a:cubicBezTo>
                <a:cubicBezTo>
                  <a:pt x="4113199" y="705650"/>
                  <a:pt x="4110533" y="702336"/>
                  <a:pt x="4108399" y="699745"/>
                </a:cubicBezTo>
                <a:close/>
                <a:moveTo>
                  <a:pt x="3511220" y="693116"/>
                </a:moveTo>
                <a:lnTo>
                  <a:pt x="3518992" y="693573"/>
                </a:lnTo>
                <a:cubicBezTo>
                  <a:pt x="3518992" y="694487"/>
                  <a:pt x="3518954" y="696240"/>
                  <a:pt x="3518878" y="698831"/>
                </a:cubicBezTo>
                <a:cubicBezTo>
                  <a:pt x="3518801" y="701421"/>
                  <a:pt x="3518725" y="704431"/>
                  <a:pt x="3518649" y="707860"/>
                </a:cubicBezTo>
                <a:cubicBezTo>
                  <a:pt x="3518573" y="711289"/>
                  <a:pt x="3518458" y="714985"/>
                  <a:pt x="3518306" y="718947"/>
                </a:cubicBezTo>
                <a:cubicBezTo>
                  <a:pt x="3518154" y="722910"/>
                  <a:pt x="3518001" y="726796"/>
                  <a:pt x="3517849" y="730606"/>
                </a:cubicBezTo>
                <a:lnTo>
                  <a:pt x="3574999" y="730606"/>
                </a:lnTo>
                <a:lnTo>
                  <a:pt x="3574999" y="738607"/>
                </a:lnTo>
                <a:lnTo>
                  <a:pt x="3517620" y="738607"/>
                </a:lnTo>
                <a:lnTo>
                  <a:pt x="3516935" y="746608"/>
                </a:lnTo>
                <a:cubicBezTo>
                  <a:pt x="3516630" y="748284"/>
                  <a:pt x="3516363" y="749961"/>
                  <a:pt x="3516134" y="751637"/>
                </a:cubicBezTo>
                <a:cubicBezTo>
                  <a:pt x="3515906" y="753314"/>
                  <a:pt x="3515639" y="754990"/>
                  <a:pt x="3515334" y="756666"/>
                </a:cubicBezTo>
                <a:cubicBezTo>
                  <a:pt x="3518687" y="759867"/>
                  <a:pt x="3522916" y="764134"/>
                  <a:pt x="3528022" y="769468"/>
                </a:cubicBezTo>
                <a:cubicBezTo>
                  <a:pt x="3533127" y="774802"/>
                  <a:pt x="3538461" y="780365"/>
                  <a:pt x="3544024" y="786156"/>
                </a:cubicBezTo>
                <a:cubicBezTo>
                  <a:pt x="3549586" y="791947"/>
                  <a:pt x="3554920" y="797586"/>
                  <a:pt x="3560026" y="803072"/>
                </a:cubicBezTo>
                <a:cubicBezTo>
                  <a:pt x="3565131" y="808559"/>
                  <a:pt x="3569360" y="813054"/>
                  <a:pt x="3572713" y="816560"/>
                </a:cubicBezTo>
                <a:lnTo>
                  <a:pt x="3567455" y="822732"/>
                </a:lnTo>
                <a:cubicBezTo>
                  <a:pt x="3564407" y="819379"/>
                  <a:pt x="3560559" y="815150"/>
                  <a:pt x="3555911" y="810044"/>
                </a:cubicBezTo>
                <a:cubicBezTo>
                  <a:pt x="3551262" y="804939"/>
                  <a:pt x="3546386" y="799681"/>
                  <a:pt x="3541281" y="794271"/>
                </a:cubicBezTo>
                <a:cubicBezTo>
                  <a:pt x="3536175" y="788861"/>
                  <a:pt x="3531108" y="783603"/>
                  <a:pt x="3526079" y="778498"/>
                </a:cubicBezTo>
                <a:cubicBezTo>
                  <a:pt x="3521050" y="773392"/>
                  <a:pt x="3516706" y="769011"/>
                  <a:pt x="3513048" y="765353"/>
                </a:cubicBezTo>
                <a:cubicBezTo>
                  <a:pt x="3509238" y="776783"/>
                  <a:pt x="3502876" y="787184"/>
                  <a:pt x="3493960" y="796557"/>
                </a:cubicBezTo>
                <a:cubicBezTo>
                  <a:pt x="3485045" y="805930"/>
                  <a:pt x="3472967" y="815188"/>
                  <a:pt x="3457727" y="824332"/>
                </a:cubicBezTo>
                <a:lnTo>
                  <a:pt x="3453384" y="817245"/>
                </a:lnTo>
                <a:cubicBezTo>
                  <a:pt x="3462528" y="811911"/>
                  <a:pt x="3470452" y="806577"/>
                  <a:pt x="3477158" y="801243"/>
                </a:cubicBezTo>
                <a:cubicBezTo>
                  <a:pt x="3483864" y="795909"/>
                  <a:pt x="3489503" y="790309"/>
                  <a:pt x="3494075" y="784441"/>
                </a:cubicBezTo>
                <a:cubicBezTo>
                  <a:pt x="3498647" y="778574"/>
                  <a:pt x="3502190" y="772364"/>
                  <a:pt x="3504705" y="765810"/>
                </a:cubicBezTo>
                <a:cubicBezTo>
                  <a:pt x="3507219" y="759257"/>
                  <a:pt x="3508857" y="752171"/>
                  <a:pt x="3509619" y="744551"/>
                </a:cubicBezTo>
                <a:cubicBezTo>
                  <a:pt x="3509772" y="743636"/>
                  <a:pt x="3509848" y="742722"/>
                  <a:pt x="3509848" y="741807"/>
                </a:cubicBezTo>
                <a:cubicBezTo>
                  <a:pt x="3509848" y="740893"/>
                  <a:pt x="3509924" y="739826"/>
                  <a:pt x="3510077" y="738607"/>
                </a:cubicBezTo>
                <a:lnTo>
                  <a:pt x="3454984" y="738607"/>
                </a:lnTo>
                <a:lnTo>
                  <a:pt x="3454984" y="730606"/>
                </a:lnTo>
                <a:lnTo>
                  <a:pt x="3510534" y="730606"/>
                </a:lnTo>
                <a:cubicBezTo>
                  <a:pt x="3510686" y="726644"/>
                  <a:pt x="3510839" y="722567"/>
                  <a:pt x="3510991" y="718376"/>
                </a:cubicBezTo>
                <a:cubicBezTo>
                  <a:pt x="3511143" y="714185"/>
                  <a:pt x="3511220" y="710337"/>
                  <a:pt x="3511220" y="706832"/>
                </a:cubicBezTo>
                <a:cubicBezTo>
                  <a:pt x="3511220" y="703326"/>
                  <a:pt x="3511220" y="700316"/>
                  <a:pt x="3511220" y="697802"/>
                </a:cubicBezTo>
                <a:cubicBezTo>
                  <a:pt x="3511220" y="695287"/>
                  <a:pt x="3511220" y="693725"/>
                  <a:pt x="3511220" y="693116"/>
                </a:cubicBezTo>
                <a:close/>
                <a:moveTo>
                  <a:pt x="2339264" y="690830"/>
                </a:moveTo>
                <a:lnTo>
                  <a:pt x="2339264" y="719176"/>
                </a:lnTo>
                <a:lnTo>
                  <a:pt x="2435961" y="719176"/>
                </a:lnTo>
                <a:lnTo>
                  <a:pt x="2435961" y="690830"/>
                </a:lnTo>
                <a:close/>
                <a:moveTo>
                  <a:pt x="1412519" y="684200"/>
                </a:moveTo>
                <a:cubicBezTo>
                  <a:pt x="1415567" y="687401"/>
                  <a:pt x="1419072" y="691477"/>
                  <a:pt x="1423035" y="696430"/>
                </a:cubicBezTo>
                <a:cubicBezTo>
                  <a:pt x="1426997" y="701383"/>
                  <a:pt x="1430502" y="706222"/>
                  <a:pt x="1433551" y="710946"/>
                </a:cubicBezTo>
                <a:lnTo>
                  <a:pt x="1427607" y="714604"/>
                </a:lnTo>
                <a:cubicBezTo>
                  <a:pt x="1424711" y="710337"/>
                  <a:pt x="1421359" y="705689"/>
                  <a:pt x="1417548" y="700659"/>
                </a:cubicBezTo>
                <a:cubicBezTo>
                  <a:pt x="1413738" y="695630"/>
                  <a:pt x="1410157" y="691363"/>
                  <a:pt x="1406804" y="687858"/>
                </a:cubicBezTo>
                <a:close/>
                <a:moveTo>
                  <a:pt x="3210153" y="682600"/>
                </a:moveTo>
                <a:lnTo>
                  <a:pt x="3210153" y="729006"/>
                </a:lnTo>
                <a:lnTo>
                  <a:pt x="3242843" y="729006"/>
                </a:lnTo>
                <a:lnTo>
                  <a:pt x="3242843" y="682600"/>
                </a:lnTo>
                <a:close/>
                <a:moveTo>
                  <a:pt x="1541221" y="681686"/>
                </a:moveTo>
                <a:lnTo>
                  <a:pt x="1547393" y="685572"/>
                </a:lnTo>
                <a:cubicBezTo>
                  <a:pt x="1545869" y="687858"/>
                  <a:pt x="1544041" y="690372"/>
                  <a:pt x="1541907" y="693116"/>
                </a:cubicBezTo>
                <a:cubicBezTo>
                  <a:pt x="1539773" y="695859"/>
                  <a:pt x="1537525" y="698678"/>
                  <a:pt x="1535163" y="701574"/>
                </a:cubicBezTo>
                <a:cubicBezTo>
                  <a:pt x="1532801" y="704469"/>
                  <a:pt x="1530439" y="707327"/>
                  <a:pt x="1528076" y="710146"/>
                </a:cubicBezTo>
                <a:cubicBezTo>
                  <a:pt x="1525714" y="712966"/>
                  <a:pt x="1523467" y="715518"/>
                  <a:pt x="1521333" y="717804"/>
                </a:cubicBezTo>
                <a:lnTo>
                  <a:pt x="1563395" y="717804"/>
                </a:lnTo>
                <a:lnTo>
                  <a:pt x="1563395" y="746608"/>
                </a:lnTo>
                <a:lnTo>
                  <a:pt x="1555623" y="746608"/>
                </a:lnTo>
                <a:lnTo>
                  <a:pt x="1555623" y="724662"/>
                </a:lnTo>
                <a:lnTo>
                  <a:pt x="1397432" y="724662"/>
                </a:lnTo>
                <a:lnTo>
                  <a:pt x="1397432" y="746379"/>
                </a:lnTo>
                <a:lnTo>
                  <a:pt x="1389659" y="746379"/>
                </a:lnTo>
                <a:lnTo>
                  <a:pt x="1389659" y="717804"/>
                </a:lnTo>
                <a:lnTo>
                  <a:pt x="1511732" y="717804"/>
                </a:lnTo>
                <a:cubicBezTo>
                  <a:pt x="1513865" y="715518"/>
                  <a:pt x="1516304" y="712851"/>
                  <a:pt x="1519047" y="709803"/>
                </a:cubicBezTo>
                <a:cubicBezTo>
                  <a:pt x="1521790" y="706755"/>
                  <a:pt x="1524533" y="703555"/>
                  <a:pt x="1527277" y="700202"/>
                </a:cubicBezTo>
                <a:cubicBezTo>
                  <a:pt x="1530020" y="696849"/>
                  <a:pt x="1532611" y="693573"/>
                  <a:pt x="1535049" y="690372"/>
                </a:cubicBezTo>
                <a:cubicBezTo>
                  <a:pt x="1537487" y="687172"/>
                  <a:pt x="1539545" y="684276"/>
                  <a:pt x="1541221" y="681686"/>
                </a:cubicBezTo>
                <a:close/>
                <a:moveTo>
                  <a:pt x="1470127" y="681686"/>
                </a:moveTo>
                <a:cubicBezTo>
                  <a:pt x="1471650" y="683514"/>
                  <a:pt x="1473289" y="685610"/>
                  <a:pt x="1475041" y="687972"/>
                </a:cubicBezTo>
                <a:cubicBezTo>
                  <a:pt x="1476794" y="690334"/>
                  <a:pt x="1478547" y="692849"/>
                  <a:pt x="1480299" y="695516"/>
                </a:cubicBezTo>
                <a:cubicBezTo>
                  <a:pt x="1482052" y="698183"/>
                  <a:pt x="1483766" y="700812"/>
                  <a:pt x="1485443" y="703403"/>
                </a:cubicBezTo>
                <a:cubicBezTo>
                  <a:pt x="1487119" y="705993"/>
                  <a:pt x="1488643" y="708432"/>
                  <a:pt x="1490015" y="710718"/>
                </a:cubicBezTo>
                <a:lnTo>
                  <a:pt x="1483842" y="714604"/>
                </a:lnTo>
                <a:cubicBezTo>
                  <a:pt x="1482471" y="712318"/>
                  <a:pt x="1480947" y="709880"/>
                  <a:pt x="1479270" y="707289"/>
                </a:cubicBezTo>
                <a:cubicBezTo>
                  <a:pt x="1477594" y="704698"/>
                  <a:pt x="1475880" y="702107"/>
                  <a:pt x="1474127" y="699516"/>
                </a:cubicBezTo>
                <a:cubicBezTo>
                  <a:pt x="1472374" y="696926"/>
                  <a:pt x="1470622" y="694449"/>
                  <a:pt x="1468869" y="692087"/>
                </a:cubicBezTo>
                <a:cubicBezTo>
                  <a:pt x="1467117" y="689725"/>
                  <a:pt x="1465554" y="687629"/>
                  <a:pt x="1464183" y="685800"/>
                </a:cubicBezTo>
                <a:close/>
                <a:moveTo>
                  <a:pt x="4171493" y="681457"/>
                </a:moveTo>
                <a:lnTo>
                  <a:pt x="4171493" y="764210"/>
                </a:lnTo>
                <a:lnTo>
                  <a:pt x="4211040" y="764210"/>
                </a:lnTo>
                <a:lnTo>
                  <a:pt x="4211040" y="681457"/>
                </a:lnTo>
                <a:close/>
                <a:moveTo>
                  <a:pt x="3439896" y="681000"/>
                </a:moveTo>
                <a:lnTo>
                  <a:pt x="3439896" y="840791"/>
                </a:lnTo>
                <a:lnTo>
                  <a:pt x="3590544" y="840791"/>
                </a:lnTo>
                <a:lnTo>
                  <a:pt x="3590544" y="681000"/>
                </a:lnTo>
                <a:close/>
                <a:moveTo>
                  <a:pt x="189738" y="680543"/>
                </a:moveTo>
                <a:lnTo>
                  <a:pt x="195910" y="683743"/>
                </a:lnTo>
                <a:cubicBezTo>
                  <a:pt x="194691" y="686029"/>
                  <a:pt x="193015" y="689039"/>
                  <a:pt x="190881" y="692773"/>
                </a:cubicBezTo>
                <a:cubicBezTo>
                  <a:pt x="188748" y="696506"/>
                  <a:pt x="186462" y="700355"/>
                  <a:pt x="184023" y="704317"/>
                </a:cubicBezTo>
                <a:cubicBezTo>
                  <a:pt x="181585" y="708279"/>
                  <a:pt x="179108" y="712204"/>
                  <a:pt x="176594" y="716090"/>
                </a:cubicBezTo>
                <a:cubicBezTo>
                  <a:pt x="174079" y="719976"/>
                  <a:pt x="171831" y="723215"/>
                  <a:pt x="169850" y="725805"/>
                </a:cubicBezTo>
                <a:lnTo>
                  <a:pt x="164135" y="722148"/>
                </a:lnTo>
                <a:cubicBezTo>
                  <a:pt x="165964" y="719557"/>
                  <a:pt x="168097" y="716395"/>
                  <a:pt x="170536" y="712661"/>
                </a:cubicBezTo>
                <a:cubicBezTo>
                  <a:pt x="172974" y="708927"/>
                  <a:pt x="175413" y="705117"/>
                  <a:pt x="177851" y="701231"/>
                </a:cubicBezTo>
                <a:cubicBezTo>
                  <a:pt x="180289" y="697345"/>
                  <a:pt x="182575" y="693573"/>
                  <a:pt x="184709" y="689915"/>
                </a:cubicBezTo>
                <a:cubicBezTo>
                  <a:pt x="186843" y="686258"/>
                  <a:pt x="188519" y="683133"/>
                  <a:pt x="189738" y="680543"/>
                </a:cubicBezTo>
                <a:close/>
                <a:moveTo>
                  <a:pt x="104242" y="680085"/>
                </a:moveTo>
                <a:cubicBezTo>
                  <a:pt x="105613" y="682219"/>
                  <a:pt x="107404" y="685038"/>
                  <a:pt x="109614" y="688544"/>
                </a:cubicBezTo>
                <a:cubicBezTo>
                  <a:pt x="111824" y="692049"/>
                  <a:pt x="114148" y="695821"/>
                  <a:pt x="116586" y="699859"/>
                </a:cubicBezTo>
                <a:cubicBezTo>
                  <a:pt x="119025" y="703898"/>
                  <a:pt x="121349" y="707898"/>
                  <a:pt x="123559" y="711861"/>
                </a:cubicBezTo>
                <a:cubicBezTo>
                  <a:pt x="125768" y="715823"/>
                  <a:pt x="127635" y="719252"/>
                  <a:pt x="129159" y="722148"/>
                </a:cubicBezTo>
                <a:lnTo>
                  <a:pt x="123216" y="725805"/>
                </a:lnTo>
                <a:cubicBezTo>
                  <a:pt x="121692" y="722910"/>
                  <a:pt x="119787" y="719443"/>
                  <a:pt x="117501" y="715404"/>
                </a:cubicBezTo>
                <a:cubicBezTo>
                  <a:pt x="115215" y="711365"/>
                  <a:pt x="112891" y="707365"/>
                  <a:pt x="110528" y="703403"/>
                </a:cubicBezTo>
                <a:cubicBezTo>
                  <a:pt x="108166" y="699440"/>
                  <a:pt x="105880" y="695706"/>
                  <a:pt x="103670" y="692201"/>
                </a:cubicBezTo>
                <a:cubicBezTo>
                  <a:pt x="101461" y="688696"/>
                  <a:pt x="99670" y="685877"/>
                  <a:pt x="98298" y="683743"/>
                </a:cubicBezTo>
                <a:close/>
                <a:moveTo>
                  <a:pt x="3005251" y="679171"/>
                </a:moveTo>
                <a:lnTo>
                  <a:pt x="3005251" y="698145"/>
                </a:lnTo>
                <a:lnTo>
                  <a:pt x="3129381" y="698145"/>
                </a:lnTo>
                <a:lnTo>
                  <a:pt x="3129381" y="679171"/>
                </a:lnTo>
                <a:close/>
                <a:moveTo>
                  <a:pt x="2808655" y="679171"/>
                </a:moveTo>
                <a:lnTo>
                  <a:pt x="2940329" y="679171"/>
                </a:lnTo>
                <a:lnTo>
                  <a:pt x="2940329" y="686715"/>
                </a:lnTo>
                <a:lnTo>
                  <a:pt x="2916326" y="686715"/>
                </a:lnTo>
                <a:lnTo>
                  <a:pt x="2916326" y="833476"/>
                </a:lnTo>
                <a:cubicBezTo>
                  <a:pt x="2916326" y="838505"/>
                  <a:pt x="2915945" y="842582"/>
                  <a:pt x="2915183" y="845706"/>
                </a:cubicBezTo>
                <a:cubicBezTo>
                  <a:pt x="2914421" y="848830"/>
                  <a:pt x="2912935" y="851269"/>
                  <a:pt x="2910725" y="853021"/>
                </a:cubicBezTo>
                <a:cubicBezTo>
                  <a:pt x="2908516" y="854774"/>
                  <a:pt x="2905544" y="856031"/>
                  <a:pt x="2901810" y="856793"/>
                </a:cubicBezTo>
                <a:cubicBezTo>
                  <a:pt x="2898076" y="857555"/>
                  <a:pt x="2893238" y="858089"/>
                  <a:pt x="2887294" y="858393"/>
                </a:cubicBezTo>
                <a:lnTo>
                  <a:pt x="2868091" y="859536"/>
                </a:lnTo>
                <a:lnTo>
                  <a:pt x="2866034" y="851764"/>
                </a:lnTo>
                <a:lnTo>
                  <a:pt x="2886151" y="850850"/>
                </a:lnTo>
                <a:cubicBezTo>
                  <a:pt x="2891028" y="850545"/>
                  <a:pt x="2894914" y="850164"/>
                  <a:pt x="2897809" y="849707"/>
                </a:cubicBezTo>
                <a:cubicBezTo>
                  <a:pt x="2900705" y="849249"/>
                  <a:pt x="2902953" y="848373"/>
                  <a:pt x="2904553" y="847078"/>
                </a:cubicBezTo>
                <a:cubicBezTo>
                  <a:pt x="2906153" y="845782"/>
                  <a:pt x="2907220" y="843953"/>
                  <a:pt x="2907754" y="841591"/>
                </a:cubicBezTo>
                <a:cubicBezTo>
                  <a:pt x="2908287" y="839229"/>
                  <a:pt x="2908554" y="835991"/>
                  <a:pt x="2908554" y="831876"/>
                </a:cubicBezTo>
                <a:lnTo>
                  <a:pt x="2908554" y="686715"/>
                </a:lnTo>
                <a:lnTo>
                  <a:pt x="2808655" y="686715"/>
                </a:lnTo>
                <a:close/>
                <a:moveTo>
                  <a:pt x="2526792" y="677342"/>
                </a:moveTo>
                <a:lnTo>
                  <a:pt x="2692984" y="677342"/>
                </a:lnTo>
                <a:lnTo>
                  <a:pt x="2692984" y="685343"/>
                </a:lnTo>
                <a:lnTo>
                  <a:pt x="2613660" y="685343"/>
                </a:lnTo>
                <a:lnTo>
                  <a:pt x="2613660" y="742265"/>
                </a:lnTo>
                <a:lnTo>
                  <a:pt x="2613660" y="744093"/>
                </a:lnTo>
                <a:lnTo>
                  <a:pt x="2705557" y="744093"/>
                </a:lnTo>
                <a:lnTo>
                  <a:pt x="2705557" y="751866"/>
                </a:lnTo>
                <a:lnTo>
                  <a:pt x="2614117" y="751866"/>
                </a:lnTo>
                <a:cubicBezTo>
                  <a:pt x="2616708" y="763753"/>
                  <a:pt x="2620594" y="774688"/>
                  <a:pt x="2625775" y="784670"/>
                </a:cubicBezTo>
                <a:cubicBezTo>
                  <a:pt x="2630957" y="794652"/>
                  <a:pt x="2637510" y="803910"/>
                  <a:pt x="2645435" y="812445"/>
                </a:cubicBezTo>
                <a:cubicBezTo>
                  <a:pt x="2653360" y="820979"/>
                  <a:pt x="2662732" y="828904"/>
                  <a:pt x="2673553" y="836219"/>
                </a:cubicBezTo>
                <a:cubicBezTo>
                  <a:pt x="2684373" y="843534"/>
                  <a:pt x="2696641" y="850392"/>
                  <a:pt x="2710357" y="856793"/>
                </a:cubicBezTo>
                <a:lnTo>
                  <a:pt x="2706014" y="865023"/>
                </a:lnTo>
                <a:cubicBezTo>
                  <a:pt x="2692908" y="858470"/>
                  <a:pt x="2681135" y="851650"/>
                  <a:pt x="2670695" y="844563"/>
                </a:cubicBezTo>
                <a:cubicBezTo>
                  <a:pt x="2660256" y="837476"/>
                  <a:pt x="2651112" y="829933"/>
                  <a:pt x="2643263" y="821932"/>
                </a:cubicBezTo>
                <a:cubicBezTo>
                  <a:pt x="2635415" y="813931"/>
                  <a:pt x="2628785" y="805358"/>
                  <a:pt x="2623375" y="796214"/>
                </a:cubicBezTo>
                <a:cubicBezTo>
                  <a:pt x="2617965" y="787070"/>
                  <a:pt x="2613660" y="777088"/>
                  <a:pt x="2610459" y="766268"/>
                </a:cubicBezTo>
                <a:cubicBezTo>
                  <a:pt x="2605582" y="784708"/>
                  <a:pt x="2595219" y="802348"/>
                  <a:pt x="2579370" y="819188"/>
                </a:cubicBezTo>
                <a:cubicBezTo>
                  <a:pt x="2563520" y="836029"/>
                  <a:pt x="2541879" y="851459"/>
                  <a:pt x="2514447" y="865480"/>
                </a:cubicBezTo>
                <a:lnTo>
                  <a:pt x="2510104" y="857936"/>
                </a:lnTo>
                <a:cubicBezTo>
                  <a:pt x="2538907" y="843458"/>
                  <a:pt x="2561349" y="827304"/>
                  <a:pt x="2577427" y="809473"/>
                </a:cubicBezTo>
                <a:cubicBezTo>
                  <a:pt x="2593505" y="791642"/>
                  <a:pt x="2602687" y="772440"/>
                  <a:pt x="2604973" y="751866"/>
                </a:cubicBezTo>
                <a:lnTo>
                  <a:pt x="2513990" y="751866"/>
                </a:lnTo>
                <a:lnTo>
                  <a:pt x="2513990" y="744093"/>
                </a:lnTo>
                <a:lnTo>
                  <a:pt x="2605430" y="744093"/>
                </a:lnTo>
                <a:lnTo>
                  <a:pt x="2605430" y="742265"/>
                </a:lnTo>
                <a:lnTo>
                  <a:pt x="2605430" y="685343"/>
                </a:lnTo>
                <a:lnTo>
                  <a:pt x="2526792" y="685343"/>
                </a:lnTo>
                <a:close/>
                <a:moveTo>
                  <a:pt x="3203524" y="675285"/>
                </a:moveTo>
                <a:lnTo>
                  <a:pt x="3249472" y="675285"/>
                </a:lnTo>
                <a:lnTo>
                  <a:pt x="3249472" y="839420"/>
                </a:lnTo>
                <a:cubicBezTo>
                  <a:pt x="3249472" y="843077"/>
                  <a:pt x="3249168" y="846087"/>
                  <a:pt x="3248558" y="848449"/>
                </a:cubicBezTo>
                <a:cubicBezTo>
                  <a:pt x="3247948" y="850811"/>
                  <a:pt x="3246882" y="852716"/>
                  <a:pt x="3245358" y="854164"/>
                </a:cubicBezTo>
                <a:cubicBezTo>
                  <a:pt x="3243834" y="855612"/>
                  <a:pt x="3241776" y="856679"/>
                  <a:pt x="3239186" y="857365"/>
                </a:cubicBezTo>
                <a:cubicBezTo>
                  <a:pt x="3236595" y="858050"/>
                  <a:pt x="3233394" y="858470"/>
                  <a:pt x="3229584" y="858622"/>
                </a:cubicBezTo>
                <a:lnTo>
                  <a:pt x="3218840" y="859308"/>
                </a:lnTo>
                <a:lnTo>
                  <a:pt x="3217011" y="852678"/>
                </a:lnTo>
                <a:lnTo>
                  <a:pt x="3227984" y="851764"/>
                </a:lnTo>
                <a:cubicBezTo>
                  <a:pt x="3231032" y="851612"/>
                  <a:pt x="3233547" y="851307"/>
                  <a:pt x="3235528" y="850850"/>
                </a:cubicBezTo>
                <a:cubicBezTo>
                  <a:pt x="3237509" y="850392"/>
                  <a:pt x="3239033" y="849668"/>
                  <a:pt x="3240100" y="848678"/>
                </a:cubicBezTo>
                <a:cubicBezTo>
                  <a:pt x="3241167" y="847687"/>
                  <a:pt x="3241891" y="846354"/>
                  <a:pt x="3242272" y="844677"/>
                </a:cubicBezTo>
                <a:cubicBezTo>
                  <a:pt x="3242653" y="843001"/>
                  <a:pt x="3242843" y="840791"/>
                  <a:pt x="3242843" y="838048"/>
                </a:cubicBezTo>
                <a:lnTo>
                  <a:pt x="3242843" y="788442"/>
                </a:lnTo>
                <a:lnTo>
                  <a:pt x="3209468" y="788442"/>
                </a:lnTo>
                <a:cubicBezTo>
                  <a:pt x="3209010" y="798805"/>
                  <a:pt x="3208248" y="807568"/>
                  <a:pt x="3207181" y="814731"/>
                </a:cubicBezTo>
                <a:cubicBezTo>
                  <a:pt x="3206115" y="821894"/>
                  <a:pt x="3204781" y="828294"/>
                  <a:pt x="3203181" y="833933"/>
                </a:cubicBezTo>
                <a:cubicBezTo>
                  <a:pt x="3201581" y="839572"/>
                  <a:pt x="3199600" y="844754"/>
                  <a:pt x="3197238" y="849478"/>
                </a:cubicBezTo>
                <a:cubicBezTo>
                  <a:pt x="3194875" y="854202"/>
                  <a:pt x="3192246" y="859155"/>
                  <a:pt x="3189351" y="864337"/>
                </a:cubicBezTo>
                <a:lnTo>
                  <a:pt x="3182950" y="861137"/>
                </a:lnTo>
                <a:cubicBezTo>
                  <a:pt x="3186608" y="854888"/>
                  <a:pt x="3189732" y="848906"/>
                  <a:pt x="3192322" y="843191"/>
                </a:cubicBezTo>
                <a:cubicBezTo>
                  <a:pt x="3194913" y="837476"/>
                  <a:pt x="3197047" y="830809"/>
                  <a:pt x="3198723" y="823189"/>
                </a:cubicBezTo>
                <a:cubicBezTo>
                  <a:pt x="3200400" y="815569"/>
                  <a:pt x="3201619" y="806387"/>
                  <a:pt x="3202381" y="795643"/>
                </a:cubicBezTo>
                <a:cubicBezTo>
                  <a:pt x="3203143" y="784898"/>
                  <a:pt x="3203524" y="771373"/>
                  <a:pt x="3203524" y="755066"/>
                </a:cubicBezTo>
                <a:close/>
                <a:moveTo>
                  <a:pt x="4103370" y="673685"/>
                </a:moveTo>
                <a:lnTo>
                  <a:pt x="4279163" y="673685"/>
                </a:lnTo>
                <a:lnTo>
                  <a:pt x="4279163" y="681457"/>
                </a:lnTo>
                <a:lnTo>
                  <a:pt x="4219041" y="681457"/>
                </a:lnTo>
                <a:lnTo>
                  <a:pt x="4219041" y="764210"/>
                </a:lnTo>
                <a:lnTo>
                  <a:pt x="4291050" y="764210"/>
                </a:lnTo>
                <a:lnTo>
                  <a:pt x="4291050" y="771754"/>
                </a:lnTo>
                <a:lnTo>
                  <a:pt x="4091711" y="771754"/>
                </a:lnTo>
                <a:lnTo>
                  <a:pt x="4091711" y="764210"/>
                </a:lnTo>
                <a:lnTo>
                  <a:pt x="4163720" y="764210"/>
                </a:lnTo>
                <a:lnTo>
                  <a:pt x="4163720" y="681457"/>
                </a:lnTo>
                <a:lnTo>
                  <a:pt x="4103370" y="681457"/>
                </a:lnTo>
                <a:close/>
                <a:moveTo>
                  <a:pt x="3432124" y="672770"/>
                </a:moveTo>
                <a:lnTo>
                  <a:pt x="3598316" y="672770"/>
                </a:lnTo>
                <a:lnTo>
                  <a:pt x="3598316" y="863651"/>
                </a:lnTo>
                <a:lnTo>
                  <a:pt x="3590544" y="863651"/>
                </a:lnTo>
                <a:lnTo>
                  <a:pt x="3590544" y="848106"/>
                </a:lnTo>
                <a:lnTo>
                  <a:pt x="3439896" y="848106"/>
                </a:lnTo>
                <a:lnTo>
                  <a:pt x="3439896" y="863651"/>
                </a:lnTo>
                <a:lnTo>
                  <a:pt x="3432124" y="863651"/>
                </a:lnTo>
                <a:close/>
                <a:moveTo>
                  <a:pt x="2997936" y="672770"/>
                </a:moveTo>
                <a:lnTo>
                  <a:pt x="3136697" y="672770"/>
                </a:lnTo>
                <a:lnTo>
                  <a:pt x="3136697" y="730377"/>
                </a:lnTo>
                <a:lnTo>
                  <a:pt x="2997936" y="730377"/>
                </a:lnTo>
                <a:close/>
                <a:moveTo>
                  <a:pt x="1879549" y="671399"/>
                </a:moveTo>
                <a:cubicBezTo>
                  <a:pt x="1882902" y="673532"/>
                  <a:pt x="1887055" y="676313"/>
                  <a:pt x="1892008" y="679742"/>
                </a:cubicBezTo>
                <a:cubicBezTo>
                  <a:pt x="1896961" y="683171"/>
                  <a:pt x="1902104" y="686829"/>
                  <a:pt x="1907438" y="690715"/>
                </a:cubicBezTo>
                <a:cubicBezTo>
                  <a:pt x="1912772" y="694601"/>
                  <a:pt x="1917992" y="698411"/>
                  <a:pt x="1923097" y="702145"/>
                </a:cubicBezTo>
                <a:cubicBezTo>
                  <a:pt x="1928203" y="705879"/>
                  <a:pt x="1932584" y="709194"/>
                  <a:pt x="1936242" y="712089"/>
                </a:cubicBezTo>
                <a:lnTo>
                  <a:pt x="1931898" y="719176"/>
                </a:lnTo>
                <a:cubicBezTo>
                  <a:pt x="1928241" y="716280"/>
                  <a:pt x="1923859" y="712928"/>
                  <a:pt x="1918754" y="709118"/>
                </a:cubicBezTo>
                <a:cubicBezTo>
                  <a:pt x="1913649" y="705308"/>
                  <a:pt x="1908429" y="701459"/>
                  <a:pt x="1903095" y="697573"/>
                </a:cubicBezTo>
                <a:cubicBezTo>
                  <a:pt x="1897761" y="693687"/>
                  <a:pt x="1892617" y="690029"/>
                  <a:pt x="1887664" y="686600"/>
                </a:cubicBezTo>
                <a:cubicBezTo>
                  <a:pt x="1882711" y="683171"/>
                  <a:pt x="1878558" y="680390"/>
                  <a:pt x="1875206" y="678257"/>
                </a:cubicBezTo>
                <a:close/>
                <a:moveTo>
                  <a:pt x="81610" y="669570"/>
                </a:moveTo>
                <a:lnTo>
                  <a:pt x="88926" y="670027"/>
                </a:lnTo>
                <a:lnTo>
                  <a:pt x="89383" y="845135"/>
                </a:lnTo>
                <a:lnTo>
                  <a:pt x="206426" y="845135"/>
                </a:lnTo>
                <a:lnTo>
                  <a:pt x="206426" y="852907"/>
                </a:lnTo>
                <a:lnTo>
                  <a:pt x="81610" y="852907"/>
                </a:lnTo>
                <a:close/>
                <a:moveTo>
                  <a:pt x="3270504" y="667741"/>
                </a:moveTo>
                <a:cubicBezTo>
                  <a:pt x="3272028" y="668960"/>
                  <a:pt x="3273895" y="670560"/>
                  <a:pt x="3276105" y="672542"/>
                </a:cubicBezTo>
                <a:cubicBezTo>
                  <a:pt x="3278314" y="674523"/>
                  <a:pt x="3280600" y="676656"/>
                  <a:pt x="3282963" y="678942"/>
                </a:cubicBezTo>
                <a:cubicBezTo>
                  <a:pt x="3285325" y="681228"/>
                  <a:pt x="3287611" y="683476"/>
                  <a:pt x="3289821" y="685686"/>
                </a:cubicBezTo>
                <a:cubicBezTo>
                  <a:pt x="3292030" y="687896"/>
                  <a:pt x="3293897" y="689839"/>
                  <a:pt x="3295421" y="691515"/>
                </a:cubicBezTo>
                <a:lnTo>
                  <a:pt x="3290849" y="696087"/>
                </a:lnTo>
                <a:cubicBezTo>
                  <a:pt x="3289478" y="694411"/>
                  <a:pt x="3287687" y="692468"/>
                  <a:pt x="3285477" y="690258"/>
                </a:cubicBezTo>
                <a:cubicBezTo>
                  <a:pt x="3283267" y="688048"/>
                  <a:pt x="3280981" y="685800"/>
                  <a:pt x="3278619" y="683514"/>
                </a:cubicBezTo>
                <a:cubicBezTo>
                  <a:pt x="3276257" y="681228"/>
                  <a:pt x="3273971" y="679057"/>
                  <a:pt x="3271761" y="676999"/>
                </a:cubicBezTo>
                <a:cubicBezTo>
                  <a:pt x="3269551" y="674942"/>
                  <a:pt x="3267684" y="673304"/>
                  <a:pt x="3266160" y="672084"/>
                </a:cubicBezTo>
                <a:close/>
                <a:moveTo>
                  <a:pt x="1749018" y="667741"/>
                </a:moveTo>
                <a:cubicBezTo>
                  <a:pt x="1751609" y="669722"/>
                  <a:pt x="1754619" y="672046"/>
                  <a:pt x="1758048" y="674713"/>
                </a:cubicBezTo>
                <a:cubicBezTo>
                  <a:pt x="1761477" y="677380"/>
                  <a:pt x="1764944" y="680085"/>
                  <a:pt x="1768449" y="682829"/>
                </a:cubicBezTo>
                <a:cubicBezTo>
                  <a:pt x="1771955" y="685572"/>
                  <a:pt x="1775269" y="688239"/>
                  <a:pt x="1778393" y="690830"/>
                </a:cubicBezTo>
                <a:cubicBezTo>
                  <a:pt x="1781518" y="693420"/>
                  <a:pt x="1784147" y="695630"/>
                  <a:pt x="1786280" y="697459"/>
                </a:cubicBezTo>
                <a:lnTo>
                  <a:pt x="1781251" y="703403"/>
                </a:lnTo>
                <a:cubicBezTo>
                  <a:pt x="1779270" y="701574"/>
                  <a:pt x="1776717" y="699364"/>
                  <a:pt x="1773593" y="696773"/>
                </a:cubicBezTo>
                <a:cubicBezTo>
                  <a:pt x="1770469" y="694182"/>
                  <a:pt x="1767154" y="691477"/>
                  <a:pt x="1763649" y="688658"/>
                </a:cubicBezTo>
                <a:cubicBezTo>
                  <a:pt x="1760144" y="685838"/>
                  <a:pt x="1756676" y="683095"/>
                  <a:pt x="1753248" y="680428"/>
                </a:cubicBezTo>
                <a:cubicBezTo>
                  <a:pt x="1749819" y="677761"/>
                  <a:pt x="1746809" y="675513"/>
                  <a:pt x="1744218" y="673685"/>
                </a:cubicBezTo>
                <a:close/>
                <a:moveTo>
                  <a:pt x="3364687" y="667512"/>
                </a:moveTo>
                <a:lnTo>
                  <a:pt x="3369488" y="671856"/>
                </a:lnTo>
                <a:cubicBezTo>
                  <a:pt x="3367964" y="673532"/>
                  <a:pt x="3366096" y="675551"/>
                  <a:pt x="3363887" y="677914"/>
                </a:cubicBezTo>
                <a:cubicBezTo>
                  <a:pt x="3361677" y="680276"/>
                  <a:pt x="3359353" y="682638"/>
                  <a:pt x="3356914" y="685000"/>
                </a:cubicBezTo>
                <a:cubicBezTo>
                  <a:pt x="3354476" y="687362"/>
                  <a:pt x="3352038" y="689687"/>
                  <a:pt x="3349600" y="691973"/>
                </a:cubicBezTo>
                <a:cubicBezTo>
                  <a:pt x="3347161" y="694259"/>
                  <a:pt x="3344951" y="696164"/>
                  <a:pt x="3342970" y="697688"/>
                </a:cubicBezTo>
                <a:lnTo>
                  <a:pt x="3338627" y="692887"/>
                </a:lnTo>
                <a:cubicBezTo>
                  <a:pt x="3340455" y="691363"/>
                  <a:pt x="3342589" y="689458"/>
                  <a:pt x="3345027" y="687172"/>
                </a:cubicBezTo>
                <a:cubicBezTo>
                  <a:pt x="3347466" y="684886"/>
                  <a:pt x="3349904" y="682562"/>
                  <a:pt x="3352343" y="680200"/>
                </a:cubicBezTo>
                <a:cubicBezTo>
                  <a:pt x="3354781" y="677837"/>
                  <a:pt x="3357105" y="675551"/>
                  <a:pt x="3359315" y="673342"/>
                </a:cubicBezTo>
                <a:cubicBezTo>
                  <a:pt x="3361525" y="671132"/>
                  <a:pt x="3363316" y="669189"/>
                  <a:pt x="3364687" y="667512"/>
                </a:cubicBezTo>
                <a:close/>
                <a:moveTo>
                  <a:pt x="3666210" y="667055"/>
                </a:moveTo>
                <a:cubicBezTo>
                  <a:pt x="3668191" y="669494"/>
                  <a:pt x="3670592" y="672618"/>
                  <a:pt x="3673411" y="676428"/>
                </a:cubicBezTo>
                <a:cubicBezTo>
                  <a:pt x="3676231" y="680238"/>
                  <a:pt x="3679164" y="684200"/>
                  <a:pt x="3682212" y="688315"/>
                </a:cubicBezTo>
                <a:cubicBezTo>
                  <a:pt x="3685260" y="692430"/>
                  <a:pt x="3688194" y="696506"/>
                  <a:pt x="3691014" y="700545"/>
                </a:cubicBezTo>
                <a:cubicBezTo>
                  <a:pt x="3693833" y="704584"/>
                  <a:pt x="3696157" y="708051"/>
                  <a:pt x="3697986" y="710946"/>
                </a:cubicBezTo>
                <a:lnTo>
                  <a:pt x="3691814" y="715747"/>
                </a:lnTo>
                <a:cubicBezTo>
                  <a:pt x="3689985" y="713004"/>
                  <a:pt x="3687699" y="709613"/>
                  <a:pt x="3684955" y="705574"/>
                </a:cubicBezTo>
                <a:cubicBezTo>
                  <a:pt x="3682212" y="701536"/>
                  <a:pt x="3679355" y="697459"/>
                  <a:pt x="3676383" y="693344"/>
                </a:cubicBezTo>
                <a:cubicBezTo>
                  <a:pt x="3673411" y="689229"/>
                  <a:pt x="3670477" y="685267"/>
                  <a:pt x="3667582" y="681457"/>
                </a:cubicBezTo>
                <a:cubicBezTo>
                  <a:pt x="3664686" y="677647"/>
                  <a:pt x="3662248" y="674523"/>
                  <a:pt x="3660267" y="672084"/>
                </a:cubicBezTo>
                <a:close/>
                <a:moveTo>
                  <a:pt x="1558137" y="663855"/>
                </a:moveTo>
                <a:lnTo>
                  <a:pt x="1559280" y="670484"/>
                </a:lnTo>
                <a:cubicBezTo>
                  <a:pt x="1547088" y="672161"/>
                  <a:pt x="1533792" y="673685"/>
                  <a:pt x="1519390" y="675056"/>
                </a:cubicBezTo>
                <a:cubicBezTo>
                  <a:pt x="1504988" y="676428"/>
                  <a:pt x="1490358" y="677723"/>
                  <a:pt x="1475499" y="678942"/>
                </a:cubicBezTo>
                <a:cubicBezTo>
                  <a:pt x="1460640" y="680162"/>
                  <a:pt x="1446047" y="681228"/>
                  <a:pt x="1431722" y="682143"/>
                </a:cubicBezTo>
                <a:cubicBezTo>
                  <a:pt x="1417396" y="683057"/>
                  <a:pt x="1404213" y="683743"/>
                  <a:pt x="1392174" y="684200"/>
                </a:cubicBezTo>
                <a:lnTo>
                  <a:pt x="1391945" y="677114"/>
                </a:lnTo>
                <a:cubicBezTo>
                  <a:pt x="1403985" y="676656"/>
                  <a:pt x="1417205" y="676009"/>
                  <a:pt x="1431607" y="675170"/>
                </a:cubicBezTo>
                <a:cubicBezTo>
                  <a:pt x="1446009" y="674332"/>
                  <a:pt x="1460602" y="673342"/>
                  <a:pt x="1475384" y="672199"/>
                </a:cubicBezTo>
                <a:cubicBezTo>
                  <a:pt x="1490167" y="671056"/>
                  <a:pt x="1504683" y="669798"/>
                  <a:pt x="1518933" y="668427"/>
                </a:cubicBezTo>
                <a:cubicBezTo>
                  <a:pt x="1533182" y="667055"/>
                  <a:pt x="1546250" y="665531"/>
                  <a:pt x="1558137" y="663855"/>
                </a:cubicBezTo>
                <a:close/>
                <a:moveTo>
                  <a:pt x="1644548" y="662255"/>
                </a:moveTo>
                <a:lnTo>
                  <a:pt x="1652321" y="662712"/>
                </a:lnTo>
                <a:lnTo>
                  <a:pt x="1652321" y="702945"/>
                </a:lnTo>
                <a:lnTo>
                  <a:pt x="1703984" y="702945"/>
                </a:lnTo>
                <a:lnTo>
                  <a:pt x="1703984" y="710489"/>
                </a:lnTo>
                <a:lnTo>
                  <a:pt x="1652321" y="710489"/>
                </a:lnTo>
                <a:lnTo>
                  <a:pt x="1652321" y="763067"/>
                </a:lnTo>
                <a:lnTo>
                  <a:pt x="1685696" y="763067"/>
                </a:lnTo>
                <a:lnTo>
                  <a:pt x="1685696" y="853593"/>
                </a:lnTo>
                <a:lnTo>
                  <a:pt x="1616659" y="853593"/>
                </a:lnTo>
                <a:lnTo>
                  <a:pt x="1616659" y="763067"/>
                </a:lnTo>
                <a:lnTo>
                  <a:pt x="1644548" y="763067"/>
                </a:lnTo>
                <a:close/>
                <a:moveTo>
                  <a:pt x="275235" y="662026"/>
                </a:moveTo>
                <a:lnTo>
                  <a:pt x="281635" y="664769"/>
                </a:lnTo>
                <a:cubicBezTo>
                  <a:pt x="279502" y="670103"/>
                  <a:pt x="276987" y="675971"/>
                  <a:pt x="274092" y="682371"/>
                </a:cubicBezTo>
                <a:cubicBezTo>
                  <a:pt x="271196" y="688772"/>
                  <a:pt x="268186" y="695059"/>
                  <a:pt x="265062" y="701231"/>
                </a:cubicBezTo>
                <a:cubicBezTo>
                  <a:pt x="261938" y="707403"/>
                  <a:pt x="258852" y="713194"/>
                  <a:pt x="255803" y="718604"/>
                </a:cubicBezTo>
                <a:cubicBezTo>
                  <a:pt x="252756" y="724015"/>
                  <a:pt x="250088" y="728396"/>
                  <a:pt x="247803" y="731749"/>
                </a:cubicBezTo>
                <a:cubicBezTo>
                  <a:pt x="249327" y="731597"/>
                  <a:pt x="251689" y="731406"/>
                  <a:pt x="254889" y="731177"/>
                </a:cubicBezTo>
                <a:cubicBezTo>
                  <a:pt x="258090" y="730949"/>
                  <a:pt x="261404" y="730758"/>
                  <a:pt x="264833" y="730606"/>
                </a:cubicBezTo>
                <a:cubicBezTo>
                  <a:pt x="268262" y="730454"/>
                  <a:pt x="271615" y="730301"/>
                  <a:pt x="274892" y="730149"/>
                </a:cubicBezTo>
                <a:cubicBezTo>
                  <a:pt x="278168" y="729996"/>
                  <a:pt x="280721" y="729844"/>
                  <a:pt x="282549" y="729692"/>
                </a:cubicBezTo>
                <a:cubicBezTo>
                  <a:pt x="285293" y="724815"/>
                  <a:pt x="287884" y="720014"/>
                  <a:pt x="290322" y="715290"/>
                </a:cubicBezTo>
                <a:cubicBezTo>
                  <a:pt x="292760" y="710565"/>
                  <a:pt x="294895" y="706146"/>
                  <a:pt x="296723" y="702031"/>
                </a:cubicBezTo>
                <a:lnTo>
                  <a:pt x="302895" y="705231"/>
                </a:lnTo>
                <a:cubicBezTo>
                  <a:pt x="299847" y="711632"/>
                  <a:pt x="296304" y="718604"/>
                  <a:pt x="292266" y="726148"/>
                </a:cubicBezTo>
                <a:cubicBezTo>
                  <a:pt x="288227" y="733692"/>
                  <a:pt x="284036" y="741236"/>
                  <a:pt x="279692" y="748780"/>
                </a:cubicBezTo>
                <a:cubicBezTo>
                  <a:pt x="275349" y="756323"/>
                  <a:pt x="271044" y="763524"/>
                  <a:pt x="266776" y="770382"/>
                </a:cubicBezTo>
                <a:cubicBezTo>
                  <a:pt x="262509" y="777240"/>
                  <a:pt x="258623" y="783032"/>
                  <a:pt x="255118" y="787756"/>
                </a:cubicBezTo>
                <a:cubicBezTo>
                  <a:pt x="257556" y="787299"/>
                  <a:pt x="261023" y="786727"/>
                  <a:pt x="265519" y="786041"/>
                </a:cubicBezTo>
                <a:cubicBezTo>
                  <a:pt x="270015" y="785356"/>
                  <a:pt x="274587" y="784670"/>
                  <a:pt x="279235" y="783984"/>
                </a:cubicBezTo>
                <a:cubicBezTo>
                  <a:pt x="283883" y="783298"/>
                  <a:pt x="288151" y="782689"/>
                  <a:pt x="292037" y="782155"/>
                </a:cubicBezTo>
                <a:cubicBezTo>
                  <a:pt x="295923" y="781622"/>
                  <a:pt x="298475" y="781279"/>
                  <a:pt x="299695" y="781127"/>
                </a:cubicBezTo>
                <a:lnTo>
                  <a:pt x="300152" y="788442"/>
                </a:lnTo>
                <a:cubicBezTo>
                  <a:pt x="299847" y="788442"/>
                  <a:pt x="298514" y="788632"/>
                  <a:pt x="296152" y="789013"/>
                </a:cubicBezTo>
                <a:cubicBezTo>
                  <a:pt x="293789" y="789394"/>
                  <a:pt x="290932" y="789813"/>
                  <a:pt x="287579" y="790271"/>
                </a:cubicBezTo>
                <a:cubicBezTo>
                  <a:pt x="284226" y="790728"/>
                  <a:pt x="280607" y="791261"/>
                  <a:pt x="276720" y="791871"/>
                </a:cubicBezTo>
                <a:cubicBezTo>
                  <a:pt x="272834" y="792480"/>
                  <a:pt x="269101" y="793052"/>
                  <a:pt x="265519" y="793585"/>
                </a:cubicBezTo>
                <a:cubicBezTo>
                  <a:pt x="261938" y="794119"/>
                  <a:pt x="258737" y="794614"/>
                  <a:pt x="255918" y="795071"/>
                </a:cubicBezTo>
                <a:cubicBezTo>
                  <a:pt x="253099" y="795528"/>
                  <a:pt x="251232" y="795833"/>
                  <a:pt x="250317" y="795986"/>
                </a:cubicBezTo>
                <a:cubicBezTo>
                  <a:pt x="249098" y="796290"/>
                  <a:pt x="248031" y="796519"/>
                  <a:pt x="247117" y="796671"/>
                </a:cubicBezTo>
                <a:cubicBezTo>
                  <a:pt x="246202" y="796824"/>
                  <a:pt x="244450" y="797357"/>
                  <a:pt x="241859" y="798272"/>
                </a:cubicBezTo>
                <a:lnTo>
                  <a:pt x="239573" y="790956"/>
                </a:lnTo>
                <a:cubicBezTo>
                  <a:pt x="242164" y="789737"/>
                  <a:pt x="243993" y="788785"/>
                  <a:pt x="245059" y="788099"/>
                </a:cubicBezTo>
                <a:cubicBezTo>
                  <a:pt x="246126" y="787413"/>
                  <a:pt x="247269" y="786232"/>
                  <a:pt x="248488" y="784556"/>
                </a:cubicBezTo>
                <a:cubicBezTo>
                  <a:pt x="252756" y="778612"/>
                  <a:pt x="257518" y="771449"/>
                  <a:pt x="262776" y="763067"/>
                </a:cubicBezTo>
                <a:cubicBezTo>
                  <a:pt x="268034" y="754685"/>
                  <a:pt x="273177" y="746075"/>
                  <a:pt x="278207" y="737235"/>
                </a:cubicBezTo>
                <a:lnTo>
                  <a:pt x="243916" y="739293"/>
                </a:lnTo>
                <a:cubicBezTo>
                  <a:pt x="242697" y="739445"/>
                  <a:pt x="241592" y="739598"/>
                  <a:pt x="240602" y="739750"/>
                </a:cubicBezTo>
                <a:cubicBezTo>
                  <a:pt x="239611" y="739902"/>
                  <a:pt x="238278" y="740207"/>
                  <a:pt x="236601" y="740664"/>
                </a:cubicBezTo>
                <a:lnTo>
                  <a:pt x="234772" y="733349"/>
                </a:lnTo>
                <a:cubicBezTo>
                  <a:pt x="236601" y="732740"/>
                  <a:pt x="237820" y="732168"/>
                  <a:pt x="238430" y="731635"/>
                </a:cubicBezTo>
                <a:cubicBezTo>
                  <a:pt x="239040" y="731101"/>
                  <a:pt x="239725" y="730377"/>
                  <a:pt x="240487" y="729463"/>
                </a:cubicBezTo>
                <a:cubicBezTo>
                  <a:pt x="242926" y="726567"/>
                  <a:pt x="245707" y="722491"/>
                  <a:pt x="248831" y="717233"/>
                </a:cubicBezTo>
                <a:cubicBezTo>
                  <a:pt x="251955" y="711975"/>
                  <a:pt x="255118" y="706222"/>
                  <a:pt x="258318" y="699974"/>
                </a:cubicBezTo>
                <a:cubicBezTo>
                  <a:pt x="261519" y="693725"/>
                  <a:pt x="264605" y="687248"/>
                  <a:pt x="267577" y="680543"/>
                </a:cubicBezTo>
                <a:cubicBezTo>
                  <a:pt x="270548" y="673837"/>
                  <a:pt x="273101" y="667665"/>
                  <a:pt x="275235" y="662026"/>
                </a:cubicBezTo>
                <a:close/>
                <a:moveTo>
                  <a:pt x="43891" y="661340"/>
                </a:moveTo>
                <a:lnTo>
                  <a:pt x="50978" y="663855"/>
                </a:lnTo>
                <a:cubicBezTo>
                  <a:pt x="48692" y="669646"/>
                  <a:pt x="46139" y="675742"/>
                  <a:pt x="43320" y="682143"/>
                </a:cubicBezTo>
                <a:cubicBezTo>
                  <a:pt x="40500" y="688544"/>
                  <a:pt x="37567" y="694792"/>
                  <a:pt x="34519" y="700888"/>
                </a:cubicBezTo>
                <a:cubicBezTo>
                  <a:pt x="31471" y="706984"/>
                  <a:pt x="28461" y="712661"/>
                  <a:pt x="25489" y="717919"/>
                </a:cubicBezTo>
                <a:cubicBezTo>
                  <a:pt x="22517" y="723176"/>
                  <a:pt x="19812" y="727558"/>
                  <a:pt x="17374" y="731063"/>
                </a:cubicBezTo>
                <a:cubicBezTo>
                  <a:pt x="19050" y="730911"/>
                  <a:pt x="21450" y="730720"/>
                  <a:pt x="24575" y="730492"/>
                </a:cubicBezTo>
                <a:cubicBezTo>
                  <a:pt x="27699" y="730263"/>
                  <a:pt x="31014" y="730034"/>
                  <a:pt x="34519" y="729806"/>
                </a:cubicBezTo>
                <a:cubicBezTo>
                  <a:pt x="38024" y="729577"/>
                  <a:pt x="41415" y="729387"/>
                  <a:pt x="44692" y="729234"/>
                </a:cubicBezTo>
                <a:cubicBezTo>
                  <a:pt x="47968" y="729082"/>
                  <a:pt x="50521" y="729006"/>
                  <a:pt x="52350" y="729006"/>
                </a:cubicBezTo>
                <a:cubicBezTo>
                  <a:pt x="54940" y="724129"/>
                  <a:pt x="57379" y="719328"/>
                  <a:pt x="59665" y="714604"/>
                </a:cubicBezTo>
                <a:cubicBezTo>
                  <a:pt x="61951" y="709880"/>
                  <a:pt x="64084" y="705384"/>
                  <a:pt x="66066" y="701117"/>
                </a:cubicBezTo>
                <a:lnTo>
                  <a:pt x="72238" y="703860"/>
                </a:lnTo>
                <a:cubicBezTo>
                  <a:pt x="69190" y="710718"/>
                  <a:pt x="65532" y="718223"/>
                  <a:pt x="61265" y="726377"/>
                </a:cubicBezTo>
                <a:cubicBezTo>
                  <a:pt x="56998" y="734530"/>
                  <a:pt x="52654" y="742531"/>
                  <a:pt x="48235" y="750380"/>
                </a:cubicBezTo>
                <a:cubicBezTo>
                  <a:pt x="43815" y="758228"/>
                  <a:pt x="39472" y="765582"/>
                  <a:pt x="35205" y="772440"/>
                </a:cubicBezTo>
                <a:cubicBezTo>
                  <a:pt x="30937" y="779298"/>
                  <a:pt x="27356" y="784860"/>
                  <a:pt x="24460" y="789128"/>
                </a:cubicBezTo>
                <a:cubicBezTo>
                  <a:pt x="26746" y="788670"/>
                  <a:pt x="30175" y="788099"/>
                  <a:pt x="34747" y="787413"/>
                </a:cubicBezTo>
                <a:cubicBezTo>
                  <a:pt x="39319" y="786727"/>
                  <a:pt x="43930" y="785965"/>
                  <a:pt x="48578" y="785127"/>
                </a:cubicBezTo>
                <a:cubicBezTo>
                  <a:pt x="53226" y="784289"/>
                  <a:pt x="57417" y="783565"/>
                  <a:pt x="61151" y="782955"/>
                </a:cubicBezTo>
                <a:cubicBezTo>
                  <a:pt x="64884" y="782346"/>
                  <a:pt x="67132" y="781889"/>
                  <a:pt x="67894" y="781584"/>
                </a:cubicBezTo>
                <a:lnTo>
                  <a:pt x="68580" y="789128"/>
                </a:lnTo>
                <a:cubicBezTo>
                  <a:pt x="68275" y="789128"/>
                  <a:pt x="66980" y="789318"/>
                  <a:pt x="64694" y="789699"/>
                </a:cubicBezTo>
                <a:cubicBezTo>
                  <a:pt x="62408" y="790080"/>
                  <a:pt x="59665" y="790537"/>
                  <a:pt x="56464" y="791071"/>
                </a:cubicBezTo>
                <a:cubicBezTo>
                  <a:pt x="53264" y="791604"/>
                  <a:pt x="49759" y="792214"/>
                  <a:pt x="45949" y="792899"/>
                </a:cubicBezTo>
                <a:cubicBezTo>
                  <a:pt x="42139" y="793585"/>
                  <a:pt x="38519" y="794195"/>
                  <a:pt x="35090" y="794728"/>
                </a:cubicBezTo>
                <a:cubicBezTo>
                  <a:pt x="31661" y="795262"/>
                  <a:pt x="28613" y="795757"/>
                  <a:pt x="25946" y="796214"/>
                </a:cubicBezTo>
                <a:cubicBezTo>
                  <a:pt x="23279" y="796671"/>
                  <a:pt x="21412" y="796976"/>
                  <a:pt x="20346" y="797129"/>
                </a:cubicBezTo>
                <a:cubicBezTo>
                  <a:pt x="18822" y="797433"/>
                  <a:pt x="17526" y="797700"/>
                  <a:pt x="16459" y="797929"/>
                </a:cubicBezTo>
                <a:cubicBezTo>
                  <a:pt x="15393" y="798157"/>
                  <a:pt x="13792" y="798576"/>
                  <a:pt x="11659" y="799186"/>
                </a:cubicBezTo>
                <a:lnTo>
                  <a:pt x="9601" y="791642"/>
                </a:lnTo>
                <a:cubicBezTo>
                  <a:pt x="12192" y="790575"/>
                  <a:pt x="13945" y="789737"/>
                  <a:pt x="14859" y="789128"/>
                </a:cubicBezTo>
                <a:cubicBezTo>
                  <a:pt x="15774" y="788518"/>
                  <a:pt x="16688" y="787604"/>
                  <a:pt x="17602" y="786384"/>
                </a:cubicBezTo>
                <a:cubicBezTo>
                  <a:pt x="22022" y="780441"/>
                  <a:pt x="26899" y="773011"/>
                  <a:pt x="32233" y="764096"/>
                </a:cubicBezTo>
                <a:cubicBezTo>
                  <a:pt x="37567" y="755180"/>
                  <a:pt x="42901" y="745922"/>
                  <a:pt x="48235" y="736321"/>
                </a:cubicBezTo>
                <a:lnTo>
                  <a:pt x="13716" y="738150"/>
                </a:lnTo>
                <a:cubicBezTo>
                  <a:pt x="12802" y="738302"/>
                  <a:pt x="11849" y="738493"/>
                  <a:pt x="10859" y="738721"/>
                </a:cubicBezTo>
                <a:cubicBezTo>
                  <a:pt x="9868" y="738950"/>
                  <a:pt x="8458" y="739293"/>
                  <a:pt x="6630" y="739750"/>
                </a:cubicBezTo>
                <a:lnTo>
                  <a:pt x="5029" y="732206"/>
                </a:lnTo>
                <a:cubicBezTo>
                  <a:pt x="6858" y="731444"/>
                  <a:pt x="8077" y="730911"/>
                  <a:pt x="8687" y="730606"/>
                </a:cubicBezTo>
                <a:cubicBezTo>
                  <a:pt x="9297" y="730301"/>
                  <a:pt x="9906" y="729615"/>
                  <a:pt x="10516" y="728549"/>
                </a:cubicBezTo>
                <a:cubicBezTo>
                  <a:pt x="12802" y="725501"/>
                  <a:pt x="15393" y="721462"/>
                  <a:pt x="18288" y="716433"/>
                </a:cubicBezTo>
                <a:cubicBezTo>
                  <a:pt x="21184" y="711404"/>
                  <a:pt x="24156" y="705841"/>
                  <a:pt x="27204" y="699745"/>
                </a:cubicBezTo>
                <a:cubicBezTo>
                  <a:pt x="30252" y="693649"/>
                  <a:pt x="33223" y="687286"/>
                  <a:pt x="36119" y="680657"/>
                </a:cubicBezTo>
                <a:cubicBezTo>
                  <a:pt x="39015" y="674027"/>
                  <a:pt x="41605" y="667589"/>
                  <a:pt x="43891" y="661340"/>
                </a:cubicBezTo>
                <a:close/>
                <a:moveTo>
                  <a:pt x="1244041" y="660654"/>
                </a:moveTo>
                <a:cubicBezTo>
                  <a:pt x="1245718" y="665531"/>
                  <a:pt x="1247356" y="670408"/>
                  <a:pt x="1248956" y="675285"/>
                </a:cubicBezTo>
                <a:cubicBezTo>
                  <a:pt x="1250556" y="680162"/>
                  <a:pt x="1252195" y="685267"/>
                  <a:pt x="1253871" y="690601"/>
                </a:cubicBezTo>
                <a:lnTo>
                  <a:pt x="1341196" y="690601"/>
                </a:lnTo>
                <a:lnTo>
                  <a:pt x="1341196" y="698145"/>
                </a:lnTo>
                <a:lnTo>
                  <a:pt x="1276731" y="698145"/>
                </a:lnTo>
                <a:lnTo>
                  <a:pt x="1276731" y="772440"/>
                </a:lnTo>
                <a:lnTo>
                  <a:pt x="1268730" y="772440"/>
                </a:lnTo>
                <a:lnTo>
                  <a:pt x="1268730" y="698145"/>
                </a:lnTo>
                <a:lnTo>
                  <a:pt x="1226668" y="698145"/>
                </a:lnTo>
                <a:lnTo>
                  <a:pt x="1226668" y="772440"/>
                </a:lnTo>
                <a:lnTo>
                  <a:pt x="1218895" y="772440"/>
                </a:lnTo>
                <a:lnTo>
                  <a:pt x="1218895" y="698145"/>
                </a:lnTo>
                <a:lnTo>
                  <a:pt x="1154430" y="698145"/>
                </a:lnTo>
                <a:lnTo>
                  <a:pt x="1154430" y="690601"/>
                </a:lnTo>
                <a:lnTo>
                  <a:pt x="1245641" y="690601"/>
                </a:lnTo>
                <a:cubicBezTo>
                  <a:pt x="1243965" y="685419"/>
                  <a:pt x="1242365" y="680466"/>
                  <a:pt x="1240841" y="675742"/>
                </a:cubicBezTo>
                <a:cubicBezTo>
                  <a:pt x="1239317" y="671018"/>
                  <a:pt x="1237717" y="666293"/>
                  <a:pt x="1236040" y="661569"/>
                </a:cubicBezTo>
                <a:close/>
                <a:moveTo>
                  <a:pt x="143332" y="660426"/>
                </a:moveTo>
                <a:lnTo>
                  <a:pt x="150648" y="660883"/>
                </a:lnTo>
                <a:lnTo>
                  <a:pt x="150876" y="742265"/>
                </a:lnTo>
                <a:lnTo>
                  <a:pt x="199796" y="742265"/>
                </a:lnTo>
                <a:lnTo>
                  <a:pt x="199796" y="749808"/>
                </a:lnTo>
                <a:lnTo>
                  <a:pt x="150876" y="749808"/>
                </a:lnTo>
                <a:lnTo>
                  <a:pt x="151105" y="838277"/>
                </a:lnTo>
                <a:lnTo>
                  <a:pt x="143332" y="838277"/>
                </a:lnTo>
                <a:lnTo>
                  <a:pt x="143332" y="763067"/>
                </a:lnTo>
                <a:cubicBezTo>
                  <a:pt x="138151" y="773126"/>
                  <a:pt x="131712" y="783108"/>
                  <a:pt x="124016" y="793014"/>
                </a:cubicBezTo>
                <a:cubicBezTo>
                  <a:pt x="116320" y="802920"/>
                  <a:pt x="108052" y="811835"/>
                  <a:pt x="99213" y="819760"/>
                </a:cubicBezTo>
                <a:lnTo>
                  <a:pt x="95555" y="812902"/>
                </a:lnTo>
                <a:cubicBezTo>
                  <a:pt x="105461" y="804368"/>
                  <a:pt x="114567" y="794462"/>
                  <a:pt x="122873" y="783184"/>
                </a:cubicBezTo>
                <a:cubicBezTo>
                  <a:pt x="131179" y="771906"/>
                  <a:pt x="137694" y="760781"/>
                  <a:pt x="142418" y="749808"/>
                </a:cubicBezTo>
                <a:lnTo>
                  <a:pt x="97155" y="749808"/>
                </a:lnTo>
                <a:lnTo>
                  <a:pt x="97155" y="742265"/>
                </a:lnTo>
                <a:lnTo>
                  <a:pt x="143332" y="742265"/>
                </a:lnTo>
                <a:close/>
                <a:moveTo>
                  <a:pt x="2773908" y="659511"/>
                </a:moveTo>
                <a:lnTo>
                  <a:pt x="2781452" y="659969"/>
                </a:lnTo>
                <a:lnTo>
                  <a:pt x="2781452" y="706603"/>
                </a:lnTo>
                <a:lnTo>
                  <a:pt x="2811627" y="706603"/>
                </a:lnTo>
                <a:lnTo>
                  <a:pt x="2811627" y="714147"/>
                </a:lnTo>
                <a:lnTo>
                  <a:pt x="2781452" y="714147"/>
                </a:lnTo>
                <a:lnTo>
                  <a:pt x="2781452" y="862965"/>
                </a:lnTo>
                <a:lnTo>
                  <a:pt x="2773908" y="862965"/>
                </a:lnTo>
                <a:lnTo>
                  <a:pt x="2773908" y="736321"/>
                </a:lnTo>
                <a:cubicBezTo>
                  <a:pt x="2769489" y="748665"/>
                  <a:pt x="2764269" y="760781"/>
                  <a:pt x="2758249" y="772668"/>
                </a:cubicBezTo>
                <a:cubicBezTo>
                  <a:pt x="2752229" y="784556"/>
                  <a:pt x="2745790" y="795909"/>
                  <a:pt x="2738932" y="806730"/>
                </a:cubicBezTo>
                <a:lnTo>
                  <a:pt x="2733903" y="800558"/>
                </a:lnTo>
                <a:cubicBezTo>
                  <a:pt x="2742133" y="787756"/>
                  <a:pt x="2749791" y="774040"/>
                  <a:pt x="2756878" y="759410"/>
                </a:cubicBezTo>
                <a:cubicBezTo>
                  <a:pt x="2763964" y="744779"/>
                  <a:pt x="2769641" y="729768"/>
                  <a:pt x="2773908" y="714375"/>
                </a:cubicBezTo>
                <a:lnTo>
                  <a:pt x="2773908" y="714147"/>
                </a:lnTo>
                <a:lnTo>
                  <a:pt x="2741447" y="714147"/>
                </a:lnTo>
                <a:lnTo>
                  <a:pt x="2741447" y="706603"/>
                </a:lnTo>
                <a:lnTo>
                  <a:pt x="2773908" y="706603"/>
                </a:lnTo>
                <a:close/>
                <a:moveTo>
                  <a:pt x="2331263" y="659283"/>
                </a:moveTo>
                <a:lnTo>
                  <a:pt x="2339264" y="659740"/>
                </a:lnTo>
                <a:lnTo>
                  <a:pt x="2339264" y="683286"/>
                </a:lnTo>
                <a:lnTo>
                  <a:pt x="2435961" y="683286"/>
                </a:lnTo>
                <a:lnTo>
                  <a:pt x="2435961" y="659283"/>
                </a:lnTo>
                <a:lnTo>
                  <a:pt x="2443962" y="659740"/>
                </a:lnTo>
                <a:lnTo>
                  <a:pt x="2443962" y="683286"/>
                </a:lnTo>
                <a:lnTo>
                  <a:pt x="2482367" y="683286"/>
                </a:lnTo>
                <a:lnTo>
                  <a:pt x="2482367" y="690830"/>
                </a:lnTo>
                <a:lnTo>
                  <a:pt x="2443962" y="690830"/>
                </a:lnTo>
                <a:lnTo>
                  <a:pt x="2443962" y="762839"/>
                </a:lnTo>
                <a:lnTo>
                  <a:pt x="2391384" y="762839"/>
                </a:lnTo>
                <a:lnTo>
                  <a:pt x="2391384" y="789356"/>
                </a:lnTo>
                <a:lnTo>
                  <a:pt x="2481224" y="789356"/>
                </a:lnTo>
                <a:lnTo>
                  <a:pt x="2481224" y="796900"/>
                </a:lnTo>
                <a:lnTo>
                  <a:pt x="2393213" y="796900"/>
                </a:lnTo>
                <a:cubicBezTo>
                  <a:pt x="2399004" y="802234"/>
                  <a:pt x="2405139" y="807149"/>
                  <a:pt x="2411615" y="811645"/>
                </a:cubicBezTo>
                <a:cubicBezTo>
                  <a:pt x="2418092" y="816140"/>
                  <a:pt x="2425217" y="820408"/>
                  <a:pt x="2432989" y="824446"/>
                </a:cubicBezTo>
                <a:cubicBezTo>
                  <a:pt x="2440762" y="828485"/>
                  <a:pt x="2449258" y="832447"/>
                  <a:pt x="2458478" y="836333"/>
                </a:cubicBezTo>
                <a:cubicBezTo>
                  <a:pt x="2467699" y="840220"/>
                  <a:pt x="2477947" y="844068"/>
                  <a:pt x="2489225" y="847878"/>
                </a:cubicBezTo>
                <a:lnTo>
                  <a:pt x="2485796" y="855650"/>
                </a:lnTo>
                <a:cubicBezTo>
                  <a:pt x="2474976" y="851688"/>
                  <a:pt x="2465032" y="847802"/>
                  <a:pt x="2455964" y="843992"/>
                </a:cubicBezTo>
                <a:cubicBezTo>
                  <a:pt x="2446896" y="840182"/>
                  <a:pt x="2438552" y="836219"/>
                  <a:pt x="2430932" y="832104"/>
                </a:cubicBezTo>
                <a:cubicBezTo>
                  <a:pt x="2423312" y="827990"/>
                  <a:pt x="2416264" y="823722"/>
                  <a:pt x="2409787" y="819303"/>
                </a:cubicBezTo>
                <a:cubicBezTo>
                  <a:pt x="2403310" y="814883"/>
                  <a:pt x="2397175" y="810006"/>
                  <a:pt x="2391384" y="804672"/>
                </a:cubicBezTo>
                <a:lnTo>
                  <a:pt x="2391384" y="862965"/>
                </a:lnTo>
                <a:lnTo>
                  <a:pt x="2383841" y="862965"/>
                </a:lnTo>
                <a:lnTo>
                  <a:pt x="2383841" y="804444"/>
                </a:lnTo>
                <a:cubicBezTo>
                  <a:pt x="2378049" y="809930"/>
                  <a:pt x="2371915" y="814997"/>
                  <a:pt x="2365438" y="819646"/>
                </a:cubicBezTo>
                <a:cubicBezTo>
                  <a:pt x="2358961" y="824294"/>
                  <a:pt x="2351913" y="828713"/>
                  <a:pt x="2344293" y="832904"/>
                </a:cubicBezTo>
                <a:cubicBezTo>
                  <a:pt x="2336673" y="837095"/>
                  <a:pt x="2328367" y="841210"/>
                  <a:pt x="2319375" y="845249"/>
                </a:cubicBezTo>
                <a:cubicBezTo>
                  <a:pt x="2310384" y="849287"/>
                  <a:pt x="2300401" y="853364"/>
                  <a:pt x="2289429" y="857479"/>
                </a:cubicBezTo>
                <a:lnTo>
                  <a:pt x="2286228" y="849707"/>
                </a:lnTo>
                <a:cubicBezTo>
                  <a:pt x="2297658" y="845592"/>
                  <a:pt x="2307983" y="841553"/>
                  <a:pt x="2317204" y="837591"/>
                </a:cubicBezTo>
                <a:cubicBezTo>
                  <a:pt x="2326424" y="833628"/>
                  <a:pt x="2334844" y="829514"/>
                  <a:pt x="2342464" y="825246"/>
                </a:cubicBezTo>
                <a:cubicBezTo>
                  <a:pt x="2350084" y="820979"/>
                  <a:pt x="2357094" y="816521"/>
                  <a:pt x="2363495" y="811873"/>
                </a:cubicBezTo>
                <a:cubicBezTo>
                  <a:pt x="2369896" y="807225"/>
                  <a:pt x="2375992" y="802234"/>
                  <a:pt x="2381783" y="796900"/>
                </a:cubicBezTo>
                <a:lnTo>
                  <a:pt x="2293772" y="796900"/>
                </a:lnTo>
                <a:lnTo>
                  <a:pt x="2293772" y="789356"/>
                </a:lnTo>
                <a:lnTo>
                  <a:pt x="2383841" y="789356"/>
                </a:lnTo>
                <a:lnTo>
                  <a:pt x="2383841" y="762839"/>
                </a:lnTo>
                <a:lnTo>
                  <a:pt x="2331263" y="762839"/>
                </a:lnTo>
                <a:lnTo>
                  <a:pt x="2331263" y="690830"/>
                </a:lnTo>
                <a:lnTo>
                  <a:pt x="2292629" y="690830"/>
                </a:lnTo>
                <a:lnTo>
                  <a:pt x="2292629" y="683286"/>
                </a:lnTo>
                <a:lnTo>
                  <a:pt x="2331263" y="683286"/>
                </a:lnTo>
                <a:close/>
                <a:moveTo>
                  <a:pt x="1959330" y="659283"/>
                </a:moveTo>
                <a:lnTo>
                  <a:pt x="1967560" y="659740"/>
                </a:lnTo>
                <a:lnTo>
                  <a:pt x="1967560" y="789356"/>
                </a:lnTo>
                <a:lnTo>
                  <a:pt x="2035683" y="782727"/>
                </a:lnTo>
                <a:lnTo>
                  <a:pt x="2035912" y="790956"/>
                </a:lnTo>
                <a:lnTo>
                  <a:pt x="1967560" y="797586"/>
                </a:lnTo>
                <a:lnTo>
                  <a:pt x="1967560" y="864337"/>
                </a:lnTo>
                <a:lnTo>
                  <a:pt x="1959330" y="864337"/>
                </a:lnTo>
                <a:lnTo>
                  <a:pt x="1959330" y="798272"/>
                </a:lnTo>
                <a:lnTo>
                  <a:pt x="1833143" y="810387"/>
                </a:lnTo>
                <a:lnTo>
                  <a:pt x="1832915" y="802386"/>
                </a:lnTo>
                <a:lnTo>
                  <a:pt x="1959330" y="790042"/>
                </a:lnTo>
                <a:close/>
                <a:moveTo>
                  <a:pt x="558698" y="659283"/>
                </a:moveTo>
                <a:lnTo>
                  <a:pt x="566243" y="659740"/>
                </a:lnTo>
                <a:lnTo>
                  <a:pt x="566243" y="696087"/>
                </a:lnTo>
                <a:lnTo>
                  <a:pt x="639395" y="696087"/>
                </a:lnTo>
                <a:lnTo>
                  <a:pt x="639395" y="704088"/>
                </a:lnTo>
                <a:lnTo>
                  <a:pt x="566243" y="704088"/>
                </a:lnTo>
                <a:lnTo>
                  <a:pt x="566243" y="750951"/>
                </a:lnTo>
                <a:lnTo>
                  <a:pt x="655625" y="750951"/>
                </a:lnTo>
                <a:lnTo>
                  <a:pt x="655625" y="758724"/>
                </a:lnTo>
                <a:lnTo>
                  <a:pt x="568300" y="758724"/>
                </a:lnTo>
                <a:cubicBezTo>
                  <a:pt x="573634" y="766801"/>
                  <a:pt x="579844" y="774726"/>
                  <a:pt x="586931" y="782498"/>
                </a:cubicBezTo>
                <a:cubicBezTo>
                  <a:pt x="594017" y="790271"/>
                  <a:pt x="601714" y="797700"/>
                  <a:pt x="610019" y="804787"/>
                </a:cubicBezTo>
                <a:cubicBezTo>
                  <a:pt x="618325" y="811873"/>
                  <a:pt x="627164" y="818579"/>
                  <a:pt x="636537" y="824903"/>
                </a:cubicBezTo>
                <a:cubicBezTo>
                  <a:pt x="645910" y="831228"/>
                  <a:pt x="655549" y="836981"/>
                  <a:pt x="665455" y="842163"/>
                </a:cubicBezTo>
                <a:lnTo>
                  <a:pt x="660883" y="849707"/>
                </a:lnTo>
                <a:cubicBezTo>
                  <a:pt x="641681" y="839191"/>
                  <a:pt x="623812" y="826923"/>
                  <a:pt x="607276" y="812902"/>
                </a:cubicBezTo>
                <a:cubicBezTo>
                  <a:pt x="590741" y="798881"/>
                  <a:pt x="577063" y="784022"/>
                  <a:pt x="566243" y="768325"/>
                </a:cubicBezTo>
                <a:lnTo>
                  <a:pt x="566243" y="862280"/>
                </a:lnTo>
                <a:lnTo>
                  <a:pt x="558698" y="862280"/>
                </a:lnTo>
                <a:lnTo>
                  <a:pt x="558698" y="768782"/>
                </a:lnTo>
                <a:cubicBezTo>
                  <a:pt x="548335" y="784327"/>
                  <a:pt x="535420" y="798576"/>
                  <a:pt x="519951" y="811530"/>
                </a:cubicBezTo>
                <a:cubicBezTo>
                  <a:pt x="504482" y="824484"/>
                  <a:pt x="485775" y="837210"/>
                  <a:pt x="463830" y="849707"/>
                </a:cubicBezTo>
                <a:lnTo>
                  <a:pt x="459258" y="842391"/>
                </a:lnTo>
                <a:cubicBezTo>
                  <a:pt x="482270" y="829742"/>
                  <a:pt x="501701" y="816674"/>
                  <a:pt x="517551" y="803186"/>
                </a:cubicBezTo>
                <a:cubicBezTo>
                  <a:pt x="533400" y="789699"/>
                  <a:pt x="546354" y="774878"/>
                  <a:pt x="556413" y="758724"/>
                </a:cubicBezTo>
                <a:lnTo>
                  <a:pt x="469087" y="758724"/>
                </a:lnTo>
                <a:lnTo>
                  <a:pt x="469087" y="750951"/>
                </a:lnTo>
                <a:lnTo>
                  <a:pt x="558698" y="750951"/>
                </a:lnTo>
                <a:lnTo>
                  <a:pt x="558698" y="704088"/>
                </a:lnTo>
                <a:lnTo>
                  <a:pt x="485318" y="704088"/>
                </a:lnTo>
                <a:lnTo>
                  <a:pt x="485318" y="696087"/>
                </a:lnTo>
                <a:lnTo>
                  <a:pt x="558698" y="696087"/>
                </a:lnTo>
                <a:close/>
                <a:moveTo>
                  <a:pt x="3316224" y="659054"/>
                </a:moveTo>
                <a:lnTo>
                  <a:pt x="3323082" y="659283"/>
                </a:lnTo>
                <a:cubicBezTo>
                  <a:pt x="3322472" y="667055"/>
                  <a:pt x="3321596" y="674637"/>
                  <a:pt x="3320453" y="682028"/>
                </a:cubicBezTo>
                <a:cubicBezTo>
                  <a:pt x="3319310" y="689420"/>
                  <a:pt x="3317900" y="696240"/>
                  <a:pt x="3316224" y="702488"/>
                </a:cubicBezTo>
                <a:lnTo>
                  <a:pt x="3378860" y="702488"/>
                </a:lnTo>
                <a:lnTo>
                  <a:pt x="3378860" y="709118"/>
                </a:lnTo>
                <a:lnTo>
                  <a:pt x="3314395" y="709118"/>
                </a:lnTo>
                <a:cubicBezTo>
                  <a:pt x="3313176" y="713080"/>
                  <a:pt x="3311842" y="716890"/>
                  <a:pt x="3310395" y="720548"/>
                </a:cubicBezTo>
                <a:cubicBezTo>
                  <a:pt x="3308946" y="724205"/>
                  <a:pt x="3307385" y="727787"/>
                  <a:pt x="3305708" y="731292"/>
                </a:cubicBezTo>
                <a:lnTo>
                  <a:pt x="3384118" y="731292"/>
                </a:lnTo>
                <a:lnTo>
                  <a:pt x="3384118" y="738150"/>
                </a:lnTo>
                <a:lnTo>
                  <a:pt x="3338627" y="738150"/>
                </a:lnTo>
                <a:cubicBezTo>
                  <a:pt x="3341217" y="741807"/>
                  <a:pt x="3344456" y="745503"/>
                  <a:pt x="3348342" y="749237"/>
                </a:cubicBezTo>
                <a:cubicBezTo>
                  <a:pt x="3352228" y="752971"/>
                  <a:pt x="3356458" y="756476"/>
                  <a:pt x="3361029" y="759752"/>
                </a:cubicBezTo>
                <a:cubicBezTo>
                  <a:pt x="3365601" y="763029"/>
                  <a:pt x="3370402" y="766077"/>
                  <a:pt x="3375431" y="768896"/>
                </a:cubicBezTo>
                <a:cubicBezTo>
                  <a:pt x="3380460" y="771716"/>
                  <a:pt x="3385413" y="774116"/>
                  <a:pt x="3390290" y="776097"/>
                </a:cubicBezTo>
                <a:lnTo>
                  <a:pt x="3387318" y="782727"/>
                </a:lnTo>
                <a:cubicBezTo>
                  <a:pt x="3381984" y="780441"/>
                  <a:pt x="3376498" y="777621"/>
                  <a:pt x="3370859" y="774269"/>
                </a:cubicBezTo>
                <a:cubicBezTo>
                  <a:pt x="3365220" y="770916"/>
                  <a:pt x="3359810" y="767220"/>
                  <a:pt x="3354629" y="763181"/>
                </a:cubicBezTo>
                <a:cubicBezTo>
                  <a:pt x="3349447" y="759143"/>
                  <a:pt x="3344722" y="754990"/>
                  <a:pt x="3340455" y="750723"/>
                </a:cubicBezTo>
                <a:cubicBezTo>
                  <a:pt x="3336188" y="746456"/>
                  <a:pt x="3332759" y="742265"/>
                  <a:pt x="3330168" y="738150"/>
                </a:cubicBezTo>
                <a:lnTo>
                  <a:pt x="3302051" y="738150"/>
                </a:lnTo>
                <a:cubicBezTo>
                  <a:pt x="3296412" y="747599"/>
                  <a:pt x="3289173" y="756514"/>
                  <a:pt x="3280334" y="764896"/>
                </a:cubicBezTo>
                <a:lnTo>
                  <a:pt x="3347999" y="764896"/>
                </a:lnTo>
                <a:lnTo>
                  <a:pt x="3343199" y="801243"/>
                </a:lnTo>
                <a:lnTo>
                  <a:pt x="3372688" y="801243"/>
                </a:lnTo>
                <a:cubicBezTo>
                  <a:pt x="3372688" y="801853"/>
                  <a:pt x="3372536" y="803834"/>
                  <a:pt x="3372231" y="807187"/>
                </a:cubicBezTo>
                <a:cubicBezTo>
                  <a:pt x="3371926" y="810540"/>
                  <a:pt x="3371621" y="814274"/>
                  <a:pt x="3371317" y="818388"/>
                </a:cubicBezTo>
                <a:cubicBezTo>
                  <a:pt x="3371012" y="822503"/>
                  <a:pt x="3370630" y="826504"/>
                  <a:pt x="3370173" y="830390"/>
                </a:cubicBezTo>
                <a:cubicBezTo>
                  <a:pt x="3369716" y="834276"/>
                  <a:pt x="3369411" y="837134"/>
                  <a:pt x="3369259" y="838962"/>
                </a:cubicBezTo>
                <a:cubicBezTo>
                  <a:pt x="3368954" y="842772"/>
                  <a:pt x="3368154" y="845858"/>
                  <a:pt x="3366859" y="848221"/>
                </a:cubicBezTo>
                <a:cubicBezTo>
                  <a:pt x="3365563" y="850583"/>
                  <a:pt x="3363772" y="852488"/>
                  <a:pt x="3361487" y="853936"/>
                </a:cubicBezTo>
                <a:cubicBezTo>
                  <a:pt x="3359201" y="855383"/>
                  <a:pt x="3356458" y="856450"/>
                  <a:pt x="3353257" y="857136"/>
                </a:cubicBezTo>
                <a:cubicBezTo>
                  <a:pt x="3350056" y="857822"/>
                  <a:pt x="3346323" y="858317"/>
                  <a:pt x="3342055" y="858622"/>
                </a:cubicBezTo>
                <a:lnTo>
                  <a:pt x="3324225" y="859765"/>
                </a:lnTo>
                <a:lnTo>
                  <a:pt x="3322625" y="853364"/>
                </a:lnTo>
                <a:lnTo>
                  <a:pt x="3340684" y="851993"/>
                </a:lnTo>
                <a:cubicBezTo>
                  <a:pt x="3348609" y="851383"/>
                  <a:pt x="3354171" y="850088"/>
                  <a:pt x="3357372" y="848106"/>
                </a:cubicBezTo>
                <a:cubicBezTo>
                  <a:pt x="3360572" y="846125"/>
                  <a:pt x="3362401" y="842620"/>
                  <a:pt x="3362858" y="837591"/>
                </a:cubicBezTo>
                <a:lnTo>
                  <a:pt x="3365373" y="807873"/>
                </a:lnTo>
                <a:lnTo>
                  <a:pt x="3278505" y="807873"/>
                </a:lnTo>
                <a:lnTo>
                  <a:pt x="3283991" y="778383"/>
                </a:lnTo>
                <a:lnTo>
                  <a:pt x="3290849" y="779069"/>
                </a:lnTo>
                <a:lnTo>
                  <a:pt x="3286506" y="801243"/>
                </a:lnTo>
                <a:lnTo>
                  <a:pt x="3336341" y="801243"/>
                </a:lnTo>
                <a:lnTo>
                  <a:pt x="3340455" y="771297"/>
                </a:lnTo>
                <a:lnTo>
                  <a:pt x="3279876" y="771297"/>
                </a:lnTo>
                <a:lnTo>
                  <a:pt x="3279876" y="765353"/>
                </a:lnTo>
                <a:cubicBezTo>
                  <a:pt x="3276371" y="768554"/>
                  <a:pt x="3272599" y="771754"/>
                  <a:pt x="3268561" y="774954"/>
                </a:cubicBezTo>
                <a:cubicBezTo>
                  <a:pt x="3264522" y="778155"/>
                  <a:pt x="3260217" y="781355"/>
                  <a:pt x="3255645" y="784556"/>
                </a:cubicBezTo>
                <a:lnTo>
                  <a:pt x="3251759" y="778155"/>
                </a:lnTo>
                <a:cubicBezTo>
                  <a:pt x="3261360" y="771602"/>
                  <a:pt x="3269551" y="765163"/>
                  <a:pt x="3276333" y="758838"/>
                </a:cubicBezTo>
                <a:cubicBezTo>
                  <a:pt x="3283115" y="752513"/>
                  <a:pt x="3288944" y="745617"/>
                  <a:pt x="3293821" y="738150"/>
                </a:cubicBezTo>
                <a:lnTo>
                  <a:pt x="3256102" y="738150"/>
                </a:lnTo>
                <a:lnTo>
                  <a:pt x="3256102" y="731292"/>
                </a:lnTo>
                <a:lnTo>
                  <a:pt x="3297936" y="731292"/>
                </a:lnTo>
                <a:cubicBezTo>
                  <a:pt x="3301441" y="724891"/>
                  <a:pt x="3304489" y="717500"/>
                  <a:pt x="3307080" y="709118"/>
                </a:cubicBezTo>
                <a:lnTo>
                  <a:pt x="3262046" y="709118"/>
                </a:lnTo>
                <a:lnTo>
                  <a:pt x="3262046" y="702488"/>
                </a:lnTo>
                <a:lnTo>
                  <a:pt x="3309137" y="702488"/>
                </a:lnTo>
                <a:cubicBezTo>
                  <a:pt x="3310814" y="696392"/>
                  <a:pt x="3312223" y="689572"/>
                  <a:pt x="3313366" y="682028"/>
                </a:cubicBezTo>
                <a:cubicBezTo>
                  <a:pt x="3314509" y="674485"/>
                  <a:pt x="3315462" y="666827"/>
                  <a:pt x="3316224" y="659054"/>
                </a:cubicBezTo>
                <a:close/>
                <a:moveTo>
                  <a:pt x="966521" y="658826"/>
                </a:moveTo>
                <a:lnTo>
                  <a:pt x="974522" y="660426"/>
                </a:lnTo>
                <a:cubicBezTo>
                  <a:pt x="974065" y="663017"/>
                  <a:pt x="973417" y="665912"/>
                  <a:pt x="972579" y="669113"/>
                </a:cubicBezTo>
                <a:cubicBezTo>
                  <a:pt x="971741" y="672313"/>
                  <a:pt x="970865" y="675590"/>
                  <a:pt x="969950" y="678942"/>
                </a:cubicBezTo>
                <a:cubicBezTo>
                  <a:pt x="969036" y="682295"/>
                  <a:pt x="968083" y="685648"/>
                  <a:pt x="967093" y="689001"/>
                </a:cubicBezTo>
                <a:cubicBezTo>
                  <a:pt x="966102" y="692354"/>
                  <a:pt x="965073" y="695478"/>
                  <a:pt x="964006" y="698373"/>
                </a:cubicBezTo>
                <a:lnTo>
                  <a:pt x="1003097" y="698373"/>
                </a:lnTo>
                <a:lnTo>
                  <a:pt x="1003097" y="854507"/>
                </a:lnTo>
                <a:lnTo>
                  <a:pt x="932231" y="854507"/>
                </a:lnTo>
                <a:lnTo>
                  <a:pt x="932231" y="698373"/>
                </a:lnTo>
                <a:lnTo>
                  <a:pt x="955777" y="698373"/>
                </a:lnTo>
                <a:cubicBezTo>
                  <a:pt x="956844" y="695478"/>
                  <a:pt x="957873" y="692315"/>
                  <a:pt x="958863" y="688886"/>
                </a:cubicBezTo>
                <a:cubicBezTo>
                  <a:pt x="959854" y="685457"/>
                  <a:pt x="960844" y="681990"/>
                  <a:pt x="961835" y="678485"/>
                </a:cubicBezTo>
                <a:cubicBezTo>
                  <a:pt x="962825" y="674980"/>
                  <a:pt x="963702" y="671513"/>
                  <a:pt x="964464" y="668084"/>
                </a:cubicBezTo>
                <a:cubicBezTo>
                  <a:pt x="965226" y="664655"/>
                  <a:pt x="965911" y="661569"/>
                  <a:pt x="966521" y="658826"/>
                </a:cubicBezTo>
                <a:close/>
                <a:moveTo>
                  <a:pt x="1718615" y="658597"/>
                </a:moveTo>
                <a:lnTo>
                  <a:pt x="1725701" y="658826"/>
                </a:lnTo>
                <a:cubicBezTo>
                  <a:pt x="1726006" y="668884"/>
                  <a:pt x="1726463" y="678866"/>
                  <a:pt x="1727073" y="688772"/>
                </a:cubicBezTo>
                <a:cubicBezTo>
                  <a:pt x="1727682" y="698678"/>
                  <a:pt x="1728444" y="708127"/>
                  <a:pt x="1729359" y="717119"/>
                </a:cubicBezTo>
                <a:cubicBezTo>
                  <a:pt x="1729511" y="718795"/>
                  <a:pt x="1729664" y="720471"/>
                  <a:pt x="1729816" y="722148"/>
                </a:cubicBezTo>
                <a:cubicBezTo>
                  <a:pt x="1729968" y="723824"/>
                  <a:pt x="1730121" y="725501"/>
                  <a:pt x="1730273" y="727177"/>
                </a:cubicBezTo>
                <a:lnTo>
                  <a:pt x="1802054" y="715290"/>
                </a:lnTo>
                <a:lnTo>
                  <a:pt x="1802739" y="722834"/>
                </a:lnTo>
                <a:lnTo>
                  <a:pt x="1731188" y="734721"/>
                </a:lnTo>
                <a:cubicBezTo>
                  <a:pt x="1734236" y="761391"/>
                  <a:pt x="1738198" y="783260"/>
                  <a:pt x="1743075" y="800329"/>
                </a:cubicBezTo>
                <a:cubicBezTo>
                  <a:pt x="1751762" y="790728"/>
                  <a:pt x="1759458" y="780898"/>
                  <a:pt x="1766163" y="770840"/>
                </a:cubicBezTo>
                <a:cubicBezTo>
                  <a:pt x="1772869" y="760781"/>
                  <a:pt x="1778355" y="750875"/>
                  <a:pt x="1782623" y="741122"/>
                </a:cubicBezTo>
                <a:lnTo>
                  <a:pt x="1789023" y="744779"/>
                </a:lnTo>
                <a:cubicBezTo>
                  <a:pt x="1784451" y="755295"/>
                  <a:pt x="1778432" y="766001"/>
                  <a:pt x="1770964" y="776897"/>
                </a:cubicBezTo>
                <a:cubicBezTo>
                  <a:pt x="1763496" y="787794"/>
                  <a:pt x="1755038" y="798348"/>
                  <a:pt x="1745589" y="808559"/>
                </a:cubicBezTo>
                <a:cubicBezTo>
                  <a:pt x="1750009" y="822275"/>
                  <a:pt x="1754962" y="832866"/>
                  <a:pt x="1760448" y="840334"/>
                </a:cubicBezTo>
                <a:cubicBezTo>
                  <a:pt x="1763496" y="844754"/>
                  <a:pt x="1766811" y="847802"/>
                  <a:pt x="1770392" y="849478"/>
                </a:cubicBezTo>
                <a:cubicBezTo>
                  <a:pt x="1773974" y="851154"/>
                  <a:pt x="1777060" y="851993"/>
                  <a:pt x="1779651" y="851993"/>
                </a:cubicBezTo>
                <a:cubicBezTo>
                  <a:pt x="1782851" y="851993"/>
                  <a:pt x="1785442" y="851002"/>
                  <a:pt x="1787423" y="849021"/>
                </a:cubicBezTo>
                <a:cubicBezTo>
                  <a:pt x="1789405" y="847040"/>
                  <a:pt x="1791233" y="843153"/>
                  <a:pt x="1792910" y="837362"/>
                </a:cubicBezTo>
                <a:cubicBezTo>
                  <a:pt x="1793367" y="835838"/>
                  <a:pt x="1793862" y="833971"/>
                  <a:pt x="1794396" y="831761"/>
                </a:cubicBezTo>
                <a:cubicBezTo>
                  <a:pt x="1794929" y="829552"/>
                  <a:pt x="1795501" y="827266"/>
                  <a:pt x="1796110" y="824903"/>
                </a:cubicBezTo>
                <a:cubicBezTo>
                  <a:pt x="1796720" y="822541"/>
                  <a:pt x="1797291" y="820141"/>
                  <a:pt x="1797825" y="817703"/>
                </a:cubicBezTo>
                <a:cubicBezTo>
                  <a:pt x="1798358" y="815264"/>
                  <a:pt x="1798777" y="812978"/>
                  <a:pt x="1799082" y="810845"/>
                </a:cubicBezTo>
                <a:lnTo>
                  <a:pt x="1805940" y="814502"/>
                </a:lnTo>
                <a:cubicBezTo>
                  <a:pt x="1805635" y="816636"/>
                  <a:pt x="1805178" y="818960"/>
                  <a:pt x="1804568" y="821474"/>
                </a:cubicBezTo>
                <a:cubicBezTo>
                  <a:pt x="1803959" y="823989"/>
                  <a:pt x="1803311" y="826466"/>
                  <a:pt x="1802625" y="828904"/>
                </a:cubicBezTo>
                <a:cubicBezTo>
                  <a:pt x="1801939" y="831342"/>
                  <a:pt x="1801292" y="833666"/>
                  <a:pt x="1800682" y="835876"/>
                </a:cubicBezTo>
                <a:cubicBezTo>
                  <a:pt x="1800072" y="838086"/>
                  <a:pt x="1799539" y="839953"/>
                  <a:pt x="1799082" y="841477"/>
                </a:cubicBezTo>
                <a:cubicBezTo>
                  <a:pt x="1796948" y="848792"/>
                  <a:pt x="1794396" y="853707"/>
                  <a:pt x="1791424" y="856222"/>
                </a:cubicBezTo>
                <a:cubicBezTo>
                  <a:pt x="1788452" y="858736"/>
                  <a:pt x="1784528" y="859994"/>
                  <a:pt x="1779651" y="859994"/>
                </a:cubicBezTo>
                <a:cubicBezTo>
                  <a:pt x="1775688" y="859994"/>
                  <a:pt x="1771383" y="858812"/>
                  <a:pt x="1766735" y="856450"/>
                </a:cubicBezTo>
                <a:cubicBezTo>
                  <a:pt x="1762087" y="854088"/>
                  <a:pt x="1757857" y="849935"/>
                  <a:pt x="1754048" y="843992"/>
                </a:cubicBezTo>
                <a:cubicBezTo>
                  <a:pt x="1751457" y="840486"/>
                  <a:pt x="1748980" y="836333"/>
                  <a:pt x="1746618" y="831533"/>
                </a:cubicBezTo>
                <a:cubicBezTo>
                  <a:pt x="1744256" y="826732"/>
                  <a:pt x="1741932" y="821132"/>
                  <a:pt x="1739646" y="814731"/>
                </a:cubicBezTo>
                <a:cubicBezTo>
                  <a:pt x="1732331" y="822198"/>
                  <a:pt x="1724711" y="829209"/>
                  <a:pt x="1716786" y="835762"/>
                </a:cubicBezTo>
                <a:cubicBezTo>
                  <a:pt x="1708861" y="842315"/>
                  <a:pt x="1700784" y="848106"/>
                  <a:pt x="1692554" y="853136"/>
                </a:cubicBezTo>
                <a:lnTo>
                  <a:pt x="1688439" y="846278"/>
                </a:lnTo>
                <a:cubicBezTo>
                  <a:pt x="1697126" y="840944"/>
                  <a:pt x="1705546" y="834924"/>
                  <a:pt x="1713700" y="828218"/>
                </a:cubicBezTo>
                <a:cubicBezTo>
                  <a:pt x="1721853" y="821513"/>
                  <a:pt x="1729664" y="814274"/>
                  <a:pt x="1737131" y="806501"/>
                </a:cubicBezTo>
                <a:cubicBezTo>
                  <a:pt x="1734540" y="797814"/>
                  <a:pt x="1732102" y="787718"/>
                  <a:pt x="1729816" y="776212"/>
                </a:cubicBezTo>
                <a:cubicBezTo>
                  <a:pt x="1727530" y="764705"/>
                  <a:pt x="1725549" y="751256"/>
                  <a:pt x="1723872" y="735864"/>
                </a:cubicBezTo>
                <a:lnTo>
                  <a:pt x="1686839" y="742036"/>
                </a:lnTo>
                <a:lnTo>
                  <a:pt x="1685696" y="734492"/>
                </a:lnTo>
                <a:lnTo>
                  <a:pt x="1722958" y="728320"/>
                </a:lnTo>
                <a:cubicBezTo>
                  <a:pt x="1722653" y="726339"/>
                  <a:pt x="1722463" y="724396"/>
                  <a:pt x="1722387" y="722491"/>
                </a:cubicBezTo>
                <a:cubicBezTo>
                  <a:pt x="1722310" y="720586"/>
                  <a:pt x="1722120" y="718566"/>
                  <a:pt x="1721815" y="716433"/>
                </a:cubicBezTo>
                <a:cubicBezTo>
                  <a:pt x="1721510" y="712470"/>
                  <a:pt x="1721167" y="708127"/>
                  <a:pt x="1720786" y="703403"/>
                </a:cubicBezTo>
                <a:cubicBezTo>
                  <a:pt x="1720405" y="698678"/>
                  <a:pt x="1720101" y="693801"/>
                  <a:pt x="1719872" y="688772"/>
                </a:cubicBezTo>
                <a:cubicBezTo>
                  <a:pt x="1719643" y="683743"/>
                  <a:pt x="1719415" y="678638"/>
                  <a:pt x="1719186" y="673456"/>
                </a:cubicBezTo>
                <a:cubicBezTo>
                  <a:pt x="1718958" y="668274"/>
                  <a:pt x="1718767" y="663321"/>
                  <a:pt x="1718615" y="658597"/>
                </a:cubicBezTo>
                <a:close/>
                <a:moveTo>
                  <a:pt x="3969410" y="658368"/>
                </a:moveTo>
                <a:cubicBezTo>
                  <a:pt x="3971087" y="662788"/>
                  <a:pt x="3972725" y="667436"/>
                  <a:pt x="3974325" y="672313"/>
                </a:cubicBezTo>
                <a:cubicBezTo>
                  <a:pt x="3975925" y="677190"/>
                  <a:pt x="3977411" y="682143"/>
                  <a:pt x="3978783" y="687172"/>
                </a:cubicBezTo>
                <a:lnTo>
                  <a:pt x="4056964" y="687172"/>
                </a:lnTo>
                <a:lnTo>
                  <a:pt x="4056964" y="694487"/>
                </a:lnTo>
                <a:lnTo>
                  <a:pt x="3891457" y="694487"/>
                </a:lnTo>
                <a:lnTo>
                  <a:pt x="3891457" y="756438"/>
                </a:lnTo>
                <a:cubicBezTo>
                  <a:pt x="3891457" y="769697"/>
                  <a:pt x="3890886" y="781317"/>
                  <a:pt x="3889743" y="791299"/>
                </a:cubicBezTo>
                <a:cubicBezTo>
                  <a:pt x="3888600" y="801281"/>
                  <a:pt x="3886886" y="810387"/>
                  <a:pt x="3884599" y="818617"/>
                </a:cubicBezTo>
                <a:cubicBezTo>
                  <a:pt x="3882314" y="826847"/>
                  <a:pt x="3879342" y="834657"/>
                  <a:pt x="3875684" y="842048"/>
                </a:cubicBezTo>
                <a:cubicBezTo>
                  <a:pt x="3872027" y="849440"/>
                  <a:pt x="3867683" y="857098"/>
                  <a:pt x="3862654" y="865023"/>
                </a:cubicBezTo>
                <a:lnTo>
                  <a:pt x="3856024" y="860908"/>
                </a:lnTo>
                <a:cubicBezTo>
                  <a:pt x="3860901" y="852983"/>
                  <a:pt x="3865092" y="845439"/>
                  <a:pt x="3868597" y="838277"/>
                </a:cubicBezTo>
                <a:cubicBezTo>
                  <a:pt x="3872103" y="831114"/>
                  <a:pt x="3874960" y="823532"/>
                  <a:pt x="3877170" y="815531"/>
                </a:cubicBezTo>
                <a:cubicBezTo>
                  <a:pt x="3879380" y="807530"/>
                  <a:pt x="3881018" y="798653"/>
                  <a:pt x="3882085" y="788899"/>
                </a:cubicBezTo>
                <a:cubicBezTo>
                  <a:pt x="3883152" y="779145"/>
                  <a:pt x="3883685" y="767792"/>
                  <a:pt x="3883685" y="754838"/>
                </a:cubicBezTo>
                <a:lnTo>
                  <a:pt x="3883685" y="687172"/>
                </a:lnTo>
                <a:lnTo>
                  <a:pt x="3970782" y="687172"/>
                </a:lnTo>
                <a:cubicBezTo>
                  <a:pt x="3969410" y="682295"/>
                  <a:pt x="3967924" y="677495"/>
                  <a:pt x="3966324" y="672770"/>
                </a:cubicBezTo>
                <a:cubicBezTo>
                  <a:pt x="3964724" y="668046"/>
                  <a:pt x="3963161" y="663550"/>
                  <a:pt x="3961638" y="659283"/>
                </a:cubicBezTo>
                <a:close/>
                <a:moveTo>
                  <a:pt x="3796969" y="658368"/>
                </a:moveTo>
                <a:lnTo>
                  <a:pt x="3804513" y="658826"/>
                </a:lnTo>
                <a:lnTo>
                  <a:pt x="3804513" y="702260"/>
                </a:lnTo>
                <a:lnTo>
                  <a:pt x="3840632" y="702260"/>
                </a:lnTo>
                <a:lnTo>
                  <a:pt x="3840632" y="710032"/>
                </a:lnTo>
                <a:lnTo>
                  <a:pt x="3804513" y="710032"/>
                </a:lnTo>
                <a:lnTo>
                  <a:pt x="3804513" y="792785"/>
                </a:lnTo>
                <a:cubicBezTo>
                  <a:pt x="3804513" y="798576"/>
                  <a:pt x="3804094" y="803225"/>
                  <a:pt x="3803256" y="806730"/>
                </a:cubicBezTo>
                <a:cubicBezTo>
                  <a:pt x="3802418" y="810235"/>
                  <a:pt x="3800856" y="812978"/>
                  <a:pt x="3798569" y="814959"/>
                </a:cubicBezTo>
                <a:cubicBezTo>
                  <a:pt x="3796284" y="816941"/>
                  <a:pt x="3793160" y="818350"/>
                  <a:pt x="3789197" y="819188"/>
                </a:cubicBezTo>
                <a:cubicBezTo>
                  <a:pt x="3785235" y="820027"/>
                  <a:pt x="3780129" y="820674"/>
                  <a:pt x="3773881" y="821132"/>
                </a:cubicBezTo>
                <a:lnTo>
                  <a:pt x="3751249" y="822960"/>
                </a:lnTo>
                <a:lnTo>
                  <a:pt x="3748735" y="814502"/>
                </a:lnTo>
                <a:lnTo>
                  <a:pt x="3772281" y="813131"/>
                </a:lnTo>
                <a:cubicBezTo>
                  <a:pt x="3777462" y="812826"/>
                  <a:pt x="3781653" y="812330"/>
                  <a:pt x="3784853" y="811645"/>
                </a:cubicBezTo>
                <a:cubicBezTo>
                  <a:pt x="3788054" y="810959"/>
                  <a:pt x="3790569" y="809854"/>
                  <a:pt x="3792397" y="808330"/>
                </a:cubicBezTo>
                <a:cubicBezTo>
                  <a:pt x="3794226" y="806806"/>
                  <a:pt x="3795446" y="804710"/>
                  <a:pt x="3796055" y="802043"/>
                </a:cubicBezTo>
                <a:cubicBezTo>
                  <a:pt x="3796665" y="799376"/>
                  <a:pt x="3796969" y="795757"/>
                  <a:pt x="3796969" y="791185"/>
                </a:cubicBezTo>
                <a:lnTo>
                  <a:pt x="3796969" y="710032"/>
                </a:lnTo>
                <a:lnTo>
                  <a:pt x="3709416" y="710032"/>
                </a:lnTo>
                <a:lnTo>
                  <a:pt x="3709416" y="702260"/>
                </a:lnTo>
                <a:lnTo>
                  <a:pt x="3796969" y="702260"/>
                </a:lnTo>
                <a:close/>
                <a:moveTo>
                  <a:pt x="788441" y="658368"/>
                </a:moveTo>
                <a:cubicBezTo>
                  <a:pt x="789966" y="662636"/>
                  <a:pt x="791452" y="667436"/>
                  <a:pt x="792899" y="672770"/>
                </a:cubicBezTo>
                <a:cubicBezTo>
                  <a:pt x="794347" y="678104"/>
                  <a:pt x="795757" y="683362"/>
                  <a:pt x="797129" y="688544"/>
                </a:cubicBezTo>
                <a:lnTo>
                  <a:pt x="876910" y="688544"/>
                </a:lnTo>
                <a:lnTo>
                  <a:pt x="876910" y="727863"/>
                </a:lnTo>
                <a:lnTo>
                  <a:pt x="869366" y="727863"/>
                </a:lnTo>
                <a:lnTo>
                  <a:pt x="869366" y="696087"/>
                </a:lnTo>
                <a:lnTo>
                  <a:pt x="712089" y="696087"/>
                </a:lnTo>
                <a:lnTo>
                  <a:pt x="712089" y="728091"/>
                </a:lnTo>
                <a:lnTo>
                  <a:pt x="704545" y="728091"/>
                </a:lnTo>
                <a:lnTo>
                  <a:pt x="704545" y="688544"/>
                </a:lnTo>
                <a:lnTo>
                  <a:pt x="789128" y="688544"/>
                </a:lnTo>
                <a:cubicBezTo>
                  <a:pt x="787908" y="683667"/>
                  <a:pt x="786575" y="678599"/>
                  <a:pt x="785127" y="673342"/>
                </a:cubicBezTo>
                <a:cubicBezTo>
                  <a:pt x="783679" y="668084"/>
                  <a:pt x="782193" y="663398"/>
                  <a:pt x="780669" y="659283"/>
                </a:cubicBezTo>
                <a:close/>
                <a:moveTo>
                  <a:pt x="361188" y="658140"/>
                </a:moveTo>
                <a:lnTo>
                  <a:pt x="368732" y="658597"/>
                </a:lnTo>
                <a:lnTo>
                  <a:pt x="368732" y="684886"/>
                </a:lnTo>
                <a:lnTo>
                  <a:pt x="421767" y="684886"/>
                </a:lnTo>
                <a:lnTo>
                  <a:pt x="421767" y="691744"/>
                </a:lnTo>
                <a:lnTo>
                  <a:pt x="368732" y="691744"/>
                </a:lnTo>
                <a:lnTo>
                  <a:pt x="368732" y="719862"/>
                </a:lnTo>
                <a:lnTo>
                  <a:pt x="424968" y="719862"/>
                </a:lnTo>
                <a:lnTo>
                  <a:pt x="424968" y="726720"/>
                </a:lnTo>
                <a:lnTo>
                  <a:pt x="408051" y="759181"/>
                </a:lnTo>
                <a:lnTo>
                  <a:pt x="401650" y="756666"/>
                </a:lnTo>
                <a:lnTo>
                  <a:pt x="417424" y="726948"/>
                </a:lnTo>
                <a:lnTo>
                  <a:pt x="303809" y="726948"/>
                </a:lnTo>
                <a:lnTo>
                  <a:pt x="303809" y="719862"/>
                </a:lnTo>
                <a:lnTo>
                  <a:pt x="361188" y="719862"/>
                </a:lnTo>
                <a:lnTo>
                  <a:pt x="361188" y="691744"/>
                </a:lnTo>
                <a:lnTo>
                  <a:pt x="312496" y="691744"/>
                </a:lnTo>
                <a:lnTo>
                  <a:pt x="312496" y="684886"/>
                </a:lnTo>
                <a:lnTo>
                  <a:pt x="361188" y="684886"/>
                </a:lnTo>
                <a:close/>
                <a:moveTo>
                  <a:pt x="1043559" y="657225"/>
                </a:moveTo>
                <a:lnTo>
                  <a:pt x="1051103" y="659054"/>
                </a:lnTo>
                <a:cubicBezTo>
                  <a:pt x="1049579" y="664845"/>
                  <a:pt x="1047750" y="671094"/>
                  <a:pt x="1045617" y="677799"/>
                </a:cubicBezTo>
                <a:cubicBezTo>
                  <a:pt x="1043483" y="684505"/>
                  <a:pt x="1041044" y="691363"/>
                  <a:pt x="1038302" y="698373"/>
                </a:cubicBezTo>
                <a:lnTo>
                  <a:pt x="1108025" y="698373"/>
                </a:lnTo>
                <a:cubicBezTo>
                  <a:pt x="1108025" y="698983"/>
                  <a:pt x="1107910" y="702336"/>
                  <a:pt x="1107682" y="708432"/>
                </a:cubicBezTo>
                <a:cubicBezTo>
                  <a:pt x="1107453" y="714528"/>
                  <a:pt x="1107224" y="722110"/>
                  <a:pt x="1106996" y="731177"/>
                </a:cubicBezTo>
                <a:cubicBezTo>
                  <a:pt x="1106767" y="740245"/>
                  <a:pt x="1106462" y="750151"/>
                  <a:pt x="1106081" y="760895"/>
                </a:cubicBezTo>
                <a:cubicBezTo>
                  <a:pt x="1105700" y="771640"/>
                  <a:pt x="1105319" y="781774"/>
                  <a:pt x="1104938" y="791299"/>
                </a:cubicBezTo>
                <a:cubicBezTo>
                  <a:pt x="1104557" y="800824"/>
                  <a:pt x="1104253" y="809206"/>
                  <a:pt x="1104024" y="816445"/>
                </a:cubicBezTo>
                <a:cubicBezTo>
                  <a:pt x="1103796" y="823684"/>
                  <a:pt x="1103605" y="828294"/>
                  <a:pt x="1103453" y="830276"/>
                </a:cubicBezTo>
                <a:cubicBezTo>
                  <a:pt x="1103148" y="835305"/>
                  <a:pt x="1102462" y="839381"/>
                  <a:pt x="1101395" y="842506"/>
                </a:cubicBezTo>
                <a:cubicBezTo>
                  <a:pt x="1100328" y="845630"/>
                  <a:pt x="1098652" y="848106"/>
                  <a:pt x="1096366" y="849935"/>
                </a:cubicBezTo>
                <a:cubicBezTo>
                  <a:pt x="1094080" y="851764"/>
                  <a:pt x="1091032" y="853097"/>
                  <a:pt x="1087222" y="853936"/>
                </a:cubicBezTo>
                <a:cubicBezTo>
                  <a:pt x="1083412" y="854774"/>
                  <a:pt x="1078688" y="855422"/>
                  <a:pt x="1073049" y="855879"/>
                </a:cubicBezTo>
                <a:lnTo>
                  <a:pt x="1054532" y="857250"/>
                </a:lnTo>
                <a:lnTo>
                  <a:pt x="1051560" y="849249"/>
                </a:lnTo>
                <a:lnTo>
                  <a:pt x="1071220" y="847878"/>
                </a:lnTo>
                <a:cubicBezTo>
                  <a:pt x="1075944" y="847573"/>
                  <a:pt x="1079869" y="847116"/>
                  <a:pt x="1082993" y="846506"/>
                </a:cubicBezTo>
                <a:cubicBezTo>
                  <a:pt x="1086117" y="845897"/>
                  <a:pt x="1088555" y="844868"/>
                  <a:pt x="1090308" y="843420"/>
                </a:cubicBezTo>
                <a:cubicBezTo>
                  <a:pt x="1092060" y="841972"/>
                  <a:pt x="1093318" y="839953"/>
                  <a:pt x="1094080" y="837362"/>
                </a:cubicBezTo>
                <a:cubicBezTo>
                  <a:pt x="1094842" y="834771"/>
                  <a:pt x="1095375" y="831419"/>
                  <a:pt x="1095680" y="827304"/>
                </a:cubicBezTo>
                <a:cubicBezTo>
                  <a:pt x="1095832" y="825323"/>
                  <a:pt x="1096023" y="821284"/>
                  <a:pt x="1096252" y="815188"/>
                </a:cubicBezTo>
                <a:cubicBezTo>
                  <a:pt x="1096480" y="809092"/>
                  <a:pt x="1096747" y="801891"/>
                  <a:pt x="1097052" y="793585"/>
                </a:cubicBezTo>
                <a:cubicBezTo>
                  <a:pt x="1097356" y="785279"/>
                  <a:pt x="1097661" y="776478"/>
                  <a:pt x="1097966" y="767182"/>
                </a:cubicBezTo>
                <a:cubicBezTo>
                  <a:pt x="1098271" y="757886"/>
                  <a:pt x="1098576" y="749084"/>
                  <a:pt x="1098880" y="740779"/>
                </a:cubicBezTo>
                <a:cubicBezTo>
                  <a:pt x="1099185" y="732473"/>
                  <a:pt x="1099414" y="725196"/>
                  <a:pt x="1099566" y="718947"/>
                </a:cubicBezTo>
                <a:cubicBezTo>
                  <a:pt x="1099719" y="712699"/>
                  <a:pt x="1099871" y="708508"/>
                  <a:pt x="1100024" y="706374"/>
                </a:cubicBezTo>
                <a:lnTo>
                  <a:pt x="1035101" y="706374"/>
                </a:lnTo>
                <a:cubicBezTo>
                  <a:pt x="1032205" y="713080"/>
                  <a:pt x="1029081" y="719633"/>
                  <a:pt x="1025729" y="726034"/>
                </a:cubicBezTo>
                <a:cubicBezTo>
                  <a:pt x="1022376" y="732435"/>
                  <a:pt x="1018718" y="738607"/>
                  <a:pt x="1014756" y="744551"/>
                </a:cubicBezTo>
                <a:lnTo>
                  <a:pt x="1008126" y="739979"/>
                </a:lnTo>
                <a:cubicBezTo>
                  <a:pt x="1012546" y="733578"/>
                  <a:pt x="1016584" y="726796"/>
                  <a:pt x="1020242" y="719633"/>
                </a:cubicBezTo>
                <a:cubicBezTo>
                  <a:pt x="1023900" y="712470"/>
                  <a:pt x="1027214" y="705231"/>
                  <a:pt x="1030186" y="697916"/>
                </a:cubicBezTo>
                <a:cubicBezTo>
                  <a:pt x="1033158" y="690601"/>
                  <a:pt x="1035749" y="683476"/>
                  <a:pt x="1037959" y="676542"/>
                </a:cubicBezTo>
                <a:cubicBezTo>
                  <a:pt x="1040168" y="669608"/>
                  <a:pt x="1042035" y="663169"/>
                  <a:pt x="1043559" y="657225"/>
                </a:cubicBezTo>
                <a:close/>
                <a:moveTo>
                  <a:pt x="324155" y="491643"/>
                </a:moveTo>
                <a:lnTo>
                  <a:pt x="324612" y="495986"/>
                </a:lnTo>
                <a:lnTo>
                  <a:pt x="325070" y="499644"/>
                </a:lnTo>
                <a:cubicBezTo>
                  <a:pt x="318973" y="501168"/>
                  <a:pt x="311925" y="502768"/>
                  <a:pt x="303924" y="504444"/>
                </a:cubicBezTo>
                <a:cubicBezTo>
                  <a:pt x="295923" y="506121"/>
                  <a:pt x="287732" y="507797"/>
                  <a:pt x="279349" y="509474"/>
                </a:cubicBezTo>
                <a:cubicBezTo>
                  <a:pt x="270967" y="511150"/>
                  <a:pt x="262776" y="512712"/>
                  <a:pt x="254775" y="514160"/>
                </a:cubicBezTo>
                <a:cubicBezTo>
                  <a:pt x="246774" y="515608"/>
                  <a:pt x="239802" y="516789"/>
                  <a:pt x="233858" y="517703"/>
                </a:cubicBezTo>
                <a:lnTo>
                  <a:pt x="232715" y="509931"/>
                </a:lnTo>
                <a:cubicBezTo>
                  <a:pt x="238659" y="509016"/>
                  <a:pt x="245593" y="507873"/>
                  <a:pt x="253518" y="506502"/>
                </a:cubicBezTo>
                <a:cubicBezTo>
                  <a:pt x="261443" y="505130"/>
                  <a:pt x="269634" y="503568"/>
                  <a:pt x="278092" y="501815"/>
                </a:cubicBezTo>
                <a:cubicBezTo>
                  <a:pt x="286551" y="500063"/>
                  <a:pt x="294780" y="498310"/>
                  <a:pt x="302781" y="496558"/>
                </a:cubicBezTo>
                <a:cubicBezTo>
                  <a:pt x="310782" y="494805"/>
                  <a:pt x="317907" y="493167"/>
                  <a:pt x="324155" y="491643"/>
                </a:cubicBezTo>
                <a:close/>
                <a:moveTo>
                  <a:pt x="2783281" y="485242"/>
                </a:moveTo>
                <a:lnTo>
                  <a:pt x="2783281" y="510617"/>
                </a:lnTo>
                <a:lnTo>
                  <a:pt x="2894838" y="510617"/>
                </a:lnTo>
                <a:lnTo>
                  <a:pt x="2894838" y="485242"/>
                </a:lnTo>
                <a:close/>
                <a:moveTo>
                  <a:pt x="4136974" y="484556"/>
                </a:moveTo>
                <a:lnTo>
                  <a:pt x="4147261" y="484556"/>
                </a:lnTo>
                <a:cubicBezTo>
                  <a:pt x="4147261" y="489585"/>
                  <a:pt x="4146537" y="494653"/>
                  <a:pt x="4145089" y="499758"/>
                </a:cubicBezTo>
                <a:cubicBezTo>
                  <a:pt x="4143641" y="504863"/>
                  <a:pt x="4141812" y="509778"/>
                  <a:pt x="4139603" y="514503"/>
                </a:cubicBezTo>
                <a:cubicBezTo>
                  <a:pt x="4137393" y="519227"/>
                  <a:pt x="4134916" y="523761"/>
                  <a:pt x="4132173" y="528104"/>
                </a:cubicBezTo>
                <a:cubicBezTo>
                  <a:pt x="4129430" y="532448"/>
                  <a:pt x="4126763" y="536296"/>
                  <a:pt x="4124172" y="539649"/>
                </a:cubicBezTo>
                <a:lnTo>
                  <a:pt x="4115257" y="539649"/>
                </a:lnTo>
                <a:cubicBezTo>
                  <a:pt x="4121963" y="529895"/>
                  <a:pt x="4127258" y="520332"/>
                  <a:pt x="4131145" y="510959"/>
                </a:cubicBezTo>
                <a:cubicBezTo>
                  <a:pt x="4135031" y="501587"/>
                  <a:pt x="4136974" y="492786"/>
                  <a:pt x="4136974" y="484556"/>
                </a:cubicBezTo>
                <a:close/>
                <a:moveTo>
                  <a:pt x="3482187" y="471526"/>
                </a:moveTo>
                <a:lnTo>
                  <a:pt x="3482187" y="497358"/>
                </a:lnTo>
                <a:lnTo>
                  <a:pt x="3548710" y="497358"/>
                </a:lnTo>
                <a:lnTo>
                  <a:pt x="3548710" y="471526"/>
                </a:lnTo>
                <a:close/>
                <a:moveTo>
                  <a:pt x="3474415" y="464897"/>
                </a:moveTo>
                <a:lnTo>
                  <a:pt x="3556483" y="464897"/>
                </a:lnTo>
                <a:lnTo>
                  <a:pt x="3556483" y="503987"/>
                </a:lnTo>
                <a:lnTo>
                  <a:pt x="3474415" y="503987"/>
                </a:lnTo>
                <a:close/>
                <a:moveTo>
                  <a:pt x="1242441" y="464897"/>
                </a:moveTo>
                <a:lnTo>
                  <a:pt x="1242441" y="486156"/>
                </a:lnTo>
                <a:lnTo>
                  <a:pt x="1318336" y="486156"/>
                </a:lnTo>
                <a:lnTo>
                  <a:pt x="1318336" y="464897"/>
                </a:lnTo>
                <a:close/>
                <a:moveTo>
                  <a:pt x="3888943" y="453238"/>
                </a:moveTo>
                <a:lnTo>
                  <a:pt x="3888943" y="503759"/>
                </a:lnTo>
                <a:lnTo>
                  <a:pt x="3952951" y="503759"/>
                </a:lnTo>
                <a:lnTo>
                  <a:pt x="3952951" y="453238"/>
                </a:lnTo>
                <a:close/>
                <a:moveTo>
                  <a:pt x="2536393" y="453238"/>
                </a:moveTo>
                <a:lnTo>
                  <a:pt x="2536393" y="503759"/>
                </a:lnTo>
                <a:lnTo>
                  <a:pt x="2600401" y="503759"/>
                </a:lnTo>
                <a:lnTo>
                  <a:pt x="2600401" y="453238"/>
                </a:lnTo>
                <a:close/>
                <a:moveTo>
                  <a:pt x="2783281" y="452095"/>
                </a:moveTo>
                <a:lnTo>
                  <a:pt x="2783281" y="478384"/>
                </a:lnTo>
                <a:lnTo>
                  <a:pt x="2894838" y="478384"/>
                </a:lnTo>
                <a:lnTo>
                  <a:pt x="2894838" y="452095"/>
                </a:lnTo>
                <a:close/>
                <a:moveTo>
                  <a:pt x="3881856" y="445694"/>
                </a:moveTo>
                <a:lnTo>
                  <a:pt x="3960266" y="445694"/>
                </a:lnTo>
                <a:lnTo>
                  <a:pt x="3960266" y="511531"/>
                </a:lnTo>
                <a:lnTo>
                  <a:pt x="3881856" y="511531"/>
                </a:lnTo>
                <a:close/>
                <a:moveTo>
                  <a:pt x="2529306" y="445694"/>
                </a:moveTo>
                <a:lnTo>
                  <a:pt x="2607716" y="445694"/>
                </a:lnTo>
                <a:lnTo>
                  <a:pt x="2607716" y="511531"/>
                </a:lnTo>
                <a:lnTo>
                  <a:pt x="2529306" y="511531"/>
                </a:lnTo>
                <a:close/>
                <a:moveTo>
                  <a:pt x="1242441" y="437236"/>
                </a:moveTo>
                <a:lnTo>
                  <a:pt x="1242441" y="458496"/>
                </a:lnTo>
                <a:lnTo>
                  <a:pt x="1318336" y="458496"/>
                </a:lnTo>
                <a:lnTo>
                  <a:pt x="1318336" y="437236"/>
                </a:lnTo>
                <a:close/>
                <a:moveTo>
                  <a:pt x="1197407" y="436779"/>
                </a:moveTo>
                <a:cubicBezTo>
                  <a:pt x="1198931" y="438608"/>
                  <a:pt x="1200836" y="441008"/>
                  <a:pt x="1203122" y="443980"/>
                </a:cubicBezTo>
                <a:cubicBezTo>
                  <a:pt x="1205408" y="446951"/>
                  <a:pt x="1207694" y="450038"/>
                  <a:pt x="1209980" y="453238"/>
                </a:cubicBezTo>
                <a:cubicBezTo>
                  <a:pt x="1212266" y="456438"/>
                  <a:pt x="1214514" y="459601"/>
                  <a:pt x="1216724" y="462725"/>
                </a:cubicBezTo>
                <a:cubicBezTo>
                  <a:pt x="1218934" y="465849"/>
                  <a:pt x="1220801" y="468630"/>
                  <a:pt x="1222325" y="471069"/>
                </a:cubicBezTo>
                <a:lnTo>
                  <a:pt x="1216609" y="475869"/>
                </a:lnTo>
                <a:cubicBezTo>
                  <a:pt x="1215085" y="473431"/>
                  <a:pt x="1213257" y="470573"/>
                  <a:pt x="1211123" y="467297"/>
                </a:cubicBezTo>
                <a:cubicBezTo>
                  <a:pt x="1208989" y="464020"/>
                  <a:pt x="1206780" y="460782"/>
                  <a:pt x="1204493" y="457581"/>
                </a:cubicBezTo>
                <a:cubicBezTo>
                  <a:pt x="1202208" y="454381"/>
                  <a:pt x="1199998" y="451333"/>
                  <a:pt x="1197864" y="448437"/>
                </a:cubicBezTo>
                <a:cubicBezTo>
                  <a:pt x="1195730" y="445542"/>
                  <a:pt x="1193902" y="443180"/>
                  <a:pt x="1192378" y="441351"/>
                </a:cubicBezTo>
                <a:close/>
                <a:moveTo>
                  <a:pt x="3433724" y="436322"/>
                </a:moveTo>
                <a:lnTo>
                  <a:pt x="3597402" y="436322"/>
                </a:lnTo>
                <a:lnTo>
                  <a:pt x="3597402" y="502844"/>
                </a:lnTo>
                <a:cubicBezTo>
                  <a:pt x="3597402" y="507111"/>
                  <a:pt x="3597021" y="510540"/>
                  <a:pt x="3596259" y="513131"/>
                </a:cubicBezTo>
                <a:cubicBezTo>
                  <a:pt x="3595497" y="515722"/>
                  <a:pt x="3594125" y="517817"/>
                  <a:pt x="3592144" y="519418"/>
                </a:cubicBezTo>
                <a:cubicBezTo>
                  <a:pt x="3590163" y="521018"/>
                  <a:pt x="3587572" y="522199"/>
                  <a:pt x="3584372" y="522961"/>
                </a:cubicBezTo>
                <a:cubicBezTo>
                  <a:pt x="3581171" y="523723"/>
                  <a:pt x="3577209" y="524333"/>
                  <a:pt x="3572484" y="524790"/>
                </a:cubicBezTo>
                <a:lnTo>
                  <a:pt x="3556711" y="526390"/>
                </a:lnTo>
                <a:lnTo>
                  <a:pt x="3554654" y="519303"/>
                </a:lnTo>
                <a:lnTo>
                  <a:pt x="3570427" y="517932"/>
                </a:lnTo>
                <a:cubicBezTo>
                  <a:pt x="3574389" y="517627"/>
                  <a:pt x="3577590" y="517208"/>
                  <a:pt x="3580028" y="516674"/>
                </a:cubicBezTo>
                <a:cubicBezTo>
                  <a:pt x="3582466" y="516141"/>
                  <a:pt x="3584372" y="515303"/>
                  <a:pt x="3585743" y="514160"/>
                </a:cubicBezTo>
                <a:cubicBezTo>
                  <a:pt x="3587115" y="513017"/>
                  <a:pt x="3588067" y="511455"/>
                  <a:pt x="3588601" y="509474"/>
                </a:cubicBezTo>
                <a:cubicBezTo>
                  <a:pt x="3589134" y="507492"/>
                  <a:pt x="3589401" y="504825"/>
                  <a:pt x="3589401" y="501473"/>
                </a:cubicBezTo>
                <a:lnTo>
                  <a:pt x="3589401" y="443180"/>
                </a:lnTo>
                <a:lnTo>
                  <a:pt x="3441725" y="443180"/>
                </a:lnTo>
                <a:lnTo>
                  <a:pt x="3441725" y="527533"/>
                </a:lnTo>
                <a:lnTo>
                  <a:pt x="3433724" y="527533"/>
                </a:lnTo>
                <a:close/>
                <a:moveTo>
                  <a:pt x="2188159" y="432207"/>
                </a:moveTo>
                <a:cubicBezTo>
                  <a:pt x="2189530" y="433731"/>
                  <a:pt x="2191283" y="435712"/>
                  <a:pt x="2193417" y="438150"/>
                </a:cubicBezTo>
                <a:cubicBezTo>
                  <a:pt x="2195550" y="440589"/>
                  <a:pt x="2197760" y="443180"/>
                  <a:pt x="2200046" y="445923"/>
                </a:cubicBezTo>
                <a:cubicBezTo>
                  <a:pt x="2202332" y="448666"/>
                  <a:pt x="2204466" y="451295"/>
                  <a:pt x="2206447" y="453809"/>
                </a:cubicBezTo>
                <a:cubicBezTo>
                  <a:pt x="2208428" y="456324"/>
                  <a:pt x="2210028" y="458420"/>
                  <a:pt x="2211247" y="460096"/>
                </a:cubicBezTo>
                <a:lnTo>
                  <a:pt x="2205990" y="464439"/>
                </a:lnTo>
                <a:cubicBezTo>
                  <a:pt x="2204771" y="462763"/>
                  <a:pt x="2203170" y="460667"/>
                  <a:pt x="2201189" y="458153"/>
                </a:cubicBezTo>
                <a:cubicBezTo>
                  <a:pt x="2199208" y="455638"/>
                  <a:pt x="2197112" y="453009"/>
                  <a:pt x="2194903" y="450266"/>
                </a:cubicBezTo>
                <a:cubicBezTo>
                  <a:pt x="2192693" y="447523"/>
                  <a:pt x="2190521" y="444932"/>
                  <a:pt x="2188388" y="442494"/>
                </a:cubicBezTo>
                <a:cubicBezTo>
                  <a:pt x="2186254" y="440055"/>
                  <a:pt x="2184425" y="438074"/>
                  <a:pt x="2182901" y="436550"/>
                </a:cubicBezTo>
                <a:close/>
                <a:moveTo>
                  <a:pt x="1234440" y="430607"/>
                </a:moveTo>
                <a:lnTo>
                  <a:pt x="1325880" y="430607"/>
                </a:lnTo>
                <a:lnTo>
                  <a:pt x="1325880" y="505816"/>
                </a:lnTo>
                <a:cubicBezTo>
                  <a:pt x="1325880" y="509474"/>
                  <a:pt x="1325537" y="512483"/>
                  <a:pt x="1324851" y="514846"/>
                </a:cubicBezTo>
                <a:cubicBezTo>
                  <a:pt x="1324165" y="517208"/>
                  <a:pt x="1322984" y="519075"/>
                  <a:pt x="1321308" y="520446"/>
                </a:cubicBezTo>
                <a:cubicBezTo>
                  <a:pt x="1319631" y="521818"/>
                  <a:pt x="1317384" y="522847"/>
                  <a:pt x="1314564" y="523532"/>
                </a:cubicBezTo>
                <a:cubicBezTo>
                  <a:pt x="1311745" y="524218"/>
                  <a:pt x="1308278" y="524790"/>
                  <a:pt x="1304163" y="525247"/>
                </a:cubicBezTo>
                <a:lnTo>
                  <a:pt x="1290904" y="526619"/>
                </a:lnTo>
                <a:lnTo>
                  <a:pt x="1289076" y="519989"/>
                </a:lnTo>
                <a:lnTo>
                  <a:pt x="1302106" y="518618"/>
                </a:lnTo>
                <a:cubicBezTo>
                  <a:pt x="1305459" y="518313"/>
                  <a:pt x="1308201" y="517894"/>
                  <a:pt x="1310335" y="517360"/>
                </a:cubicBezTo>
                <a:cubicBezTo>
                  <a:pt x="1312469" y="516827"/>
                  <a:pt x="1314145" y="516065"/>
                  <a:pt x="1315364" y="515074"/>
                </a:cubicBezTo>
                <a:cubicBezTo>
                  <a:pt x="1316584" y="514084"/>
                  <a:pt x="1317384" y="512788"/>
                  <a:pt x="1317764" y="511188"/>
                </a:cubicBezTo>
                <a:cubicBezTo>
                  <a:pt x="1318145" y="509588"/>
                  <a:pt x="1318336" y="507492"/>
                  <a:pt x="1318336" y="504902"/>
                </a:cubicBezTo>
                <a:lnTo>
                  <a:pt x="1318336" y="493014"/>
                </a:lnTo>
                <a:lnTo>
                  <a:pt x="1242441" y="493014"/>
                </a:lnTo>
                <a:lnTo>
                  <a:pt x="1242441" y="526847"/>
                </a:lnTo>
                <a:lnTo>
                  <a:pt x="1234440" y="526847"/>
                </a:lnTo>
                <a:close/>
                <a:moveTo>
                  <a:pt x="754837" y="429692"/>
                </a:moveTo>
                <a:lnTo>
                  <a:pt x="754837" y="480670"/>
                </a:lnTo>
                <a:lnTo>
                  <a:pt x="820446" y="480670"/>
                </a:lnTo>
                <a:lnTo>
                  <a:pt x="820446" y="429692"/>
                </a:lnTo>
                <a:close/>
                <a:moveTo>
                  <a:pt x="747065" y="422148"/>
                </a:moveTo>
                <a:lnTo>
                  <a:pt x="827990" y="422148"/>
                </a:lnTo>
                <a:lnTo>
                  <a:pt x="827990" y="487985"/>
                </a:lnTo>
                <a:lnTo>
                  <a:pt x="747065" y="487985"/>
                </a:lnTo>
                <a:close/>
                <a:moveTo>
                  <a:pt x="2783281" y="419405"/>
                </a:moveTo>
                <a:lnTo>
                  <a:pt x="2783281" y="445008"/>
                </a:lnTo>
                <a:lnTo>
                  <a:pt x="2894838" y="445008"/>
                </a:lnTo>
                <a:lnTo>
                  <a:pt x="2894838" y="419405"/>
                </a:lnTo>
                <a:close/>
                <a:moveTo>
                  <a:pt x="3239186" y="416891"/>
                </a:moveTo>
                <a:lnTo>
                  <a:pt x="3246958" y="417348"/>
                </a:lnTo>
                <a:lnTo>
                  <a:pt x="3246958" y="452781"/>
                </a:lnTo>
                <a:lnTo>
                  <a:pt x="3295421" y="452781"/>
                </a:lnTo>
                <a:lnTo>
                  <a:pt x="3295421" y="460553"/>
                </a:lnTo>
                <a:lnTo>
                  <a:pt x="3246958" y="460553"/>
                </a:lnTo>
                <a:lnTo>
                  <a:pt x="3246958" y="502387"/>
                </a:lnTo>
                <a:cubicBezTo>
                  <a:pt x="3257474" y="501320"/>
                  <a:pt x="3267494" y="500253"/>
                  <a:pt x="3277019" y="499187"/>
                </a:cubicBezTo>
                <a:cubicBezTo>
                  <a:pt x="3286544" y="498120"/>
                  <a:pt x="3294812" y="497205"/>
                  <a:pt x="3301822" y="496443"/>
                </a:cubicBezTo>
                <a:lnTo>
                  <a:pt x="3302279" y="504216"/>
                </a:lnTo>
                <a:cubicBezTo>
                  <a:pt x="3294659" y="505130"/>
                  <a:pt x="3285515" y="506159"/>
                  <a:pt x="3274847" y="507302"/>
                </a:cubicBezTo>
                <a:cubicBezTo>
                  <a:pt x="3264179" y="508445"/>
                  <a:pt x="3253168" y="509512"/>
                  <a:pt x="3241815" y="510502"/>
                </a:cubicBezTo>
                <a:cubicBezTo>
                  <a:pt x="3230461" y="511493"/>
                  <a:pt x="3219412" y="512445"/>
                  <a:pt x="3208667" y="513360"/>
                </a:cubicBezTo>
                <a:cubicBezTo>
                  <a:pt x="3197923" y="514274"/>
                  <a:pt x="3188589" y="515036"/>
                  <a:pt x="3180664" y="515646"/>
                </a:cubicBezTo>
                <a:lnTo>
                  <a:pt x="3179978" y="508102"/>
                </a:lnTo>
                <a:cubicBezTo>
                  <a:pt x="3187598" y="507645"/>
                  <a:pt x="3196590" y="506959"/>
                  <a:pt x="3206953" y="506045"/>
                </a:cubicBezTo>
                <a:cubicBezTo>
                  <a:pt x="3217316" y="505130"/>
                  <a:pt x="3228060" y="504140"/>
                  <a:pt x="3239186" y="503073"/>
                </a:cubicBezTo>
                <a:lnTo>
                  <a:pt x="3239186" y="460553"/>
                </a:lnTo>
                <a:lnTo>
                  <a:pt x="3190722" y="460553"/>
                </a:lnTo>
                <a:lnTo>
                  <a:pt x="3190722" y="452781"/>
                </a:lnTo>
                <a:lnTo>
                  <a:pt x="3239186" y="452781"/>
                </a:lnTo>
                <a:close/>
                <a:moveTo>
                  <a:pt x="1872691" y="410033"/>
                </a:moveTo>
                <a:lnTo>
                  <a:pt x="1993620" y="410033"/>
                </a:lnTo>
                <a:lnTo>
                  <a:pt x="1993620" y="417576"/>
                </a:lnTo>
                <a:lnTo>
                  <a:pt x="1940585" y="450952"/>
                </a:lnTo>
                <a:lnTo>
                  <a:pt x="1940585" y="460782"/>
                </a:lnTo>
                <a:lnTo>
                  <a:pt x="2031797" y="460782"/>
                </a:lnTo>
                <a:lnTo>
                  <a:pt x="2031797" y="468554"/>
                </a:lnTo>
                <a:lnTo>
                  <a:pt x="1940585" y="468554"/>
                </a:lnTo>
                <a:lnTo>
                  <a:pt x="1940585" y="501244"/>
                </a:lnTo>
                <a:cubicBezTo>
                  <a:pt x="1940585" y="506121"/>
                  <a:pt x="1940166" y="510007"/>
                  <a:pt x="1939328" y="512903"/>
                </a:cubicBezTo>
                <a:cubicBezTo>
                  <a:pt x="1938490" y="515798"/>
                  <a:pt x="1937080" y="518084"/>
                  <a:pt x="1935099" y="519761"/>
                </a:cubicBezTo>
                <a:cubicBezTo>
                  <a:pt x="1933118" y="521437"/>
                  <a:pt x="1930374" y="522618"/>
                  <a:pt x="1926869" y="523304"/>
                </a:cubicBezTo>
                <a:cubicBezTo>
                  <a:pt x="1923364" y="523990"/>
                  <a:pt x="1919021" y="524485"/>
                  <a:pt x="1913839" y="524790"/>
                </a:cubicBezTo>
                <a:lnTo>
                  <a:pt x="1893722" y="526161"/>
                </a:lnTo>
                <a:lnTo>
                  <a:pt x="1891436" y="518389"/>
                </a:lnTo>
                <a:lnTo>
                  <a:pt x="1912468" y="517246"/>
                </a:lnTo>
                <a:cubicBezTo>
                  <a:pt x="1916582" y="517094"/>
                  <a:pt x="1919935" y="516751"/>
                  <a:pt x="1922526" y="516217"/>
                </a:cubicBezTo>
                <a:cubicBezTo>
                  <a:pt x="1925116" y="515684"/>
                  <a:pt x="1927136" y="514808"/>
                  <a:pt x="1928584" y="513588"/>
                </a:cubicBezTo>
                <a:cubicBezTo>
                  <a:pt x="1930031" y="512369"/>
                  <a:pt x="1931022" y="510655"/>
                  <a:pt x="1931556" y="508445"/>
                </a:cubicBezTo>
                <a:cubicBezTo>
                  <a:pt x="1932089" y="506235"/>
                  <a:pt x="1932356" y="503301"/>
                  <a:pt x="1932356" y="499644"/>
                </a:cubicBezTo>
                <a:lnTo>
                  <a:pt x="1932356" y="468554"/>
                </a:lnTo>
                <a:lnTo>
                  <a:pt x="1836115" y="468554"/>
                </a:lnTo>
                <a:lnTo>
                  <a:pt x="1836115" y="460782"/>
                </a:lnTo>
                <a:lnTo>
                  <a:pt x="1932356" y="460782"/>
                </a:lnTo>
                <a:lnTo>
                  <a:pt x="1932356" y="447523"/>
                </a:lnTo>
                <a:lnTo>
                  <a:pt x="1980133" y="417805"/>
                </a:lnTo>
                <a:lnTo>
                  <a:pt x="1872691" y="417805"/>
                </a:lnTo>
                <a:close/>
                <a:moveTo>
                  <a:pt x="340157" y="405918"/>
                </a:moveTo>
                <a:cubicBezTo>
                  <a:pt x="342596" y="408813"/>
                  <a:pt x="345377" y="412319"/>
                  <a:pt x="348501" y="416433"/>
                </a:cubicBezTo>
                <a:cubicBezTo>
                  <a:pt x="351625" y="420548"/>
                  <a:pt x="354826" y="424853"/>
                  <a:pt x="358102" y="429349"/>
                </a:cubicBezTo>
                <a:cubicBezTo>
                  <a:pt x="361379" y="433845"/>
                  <a:pt x="364541" y="438341"/>
                  <a:pt x="367589" y="442837"/>
                </a:cubicBezTo>
                <a:cubicBezTo>
                  <a:pt x="370637" y="447332"/>
                  <a:pt x="373228" y="451257"/>
                  <a:pt x="375361" y="454610"/>
                </a:cubicBezTo>
                <a:lnTo>
                  <a:pt x="368732" y="459182"/>
                </a:lnTo>
                <a:cubicBezTo>
                  <a:pt x="366598" y="455676"/>
                  <a:pt x="364008" y="451676"/>
                  <a:pt x="360960" y="447180"/>
                </a:cubicBezTo>
                <a:cubicBezTo>
                  <a:pt x="357912" y="442684"/>
                  <a:pt x="354788" y="438150"/>
                  <a:pt x="351587" y="433578"/>
                </a:cubicBezTo>
                <a:cubicBezTo>
                  <a:pt x="348387" y="429006"/>
                  <a:pt x="345262" y="424663"/>
                  <a:pt x="342214" y="420548"/>
                </a:cubicBezTo>
                <a:cubicBezTo>
                  <a:pt x="339167" y="416433"/>
                  <a:pt x="336499" y="413004"/>
                  <a:pt x="334213" y="410261"/>
                </a:cubicBezTo>
                <a:close/>
                <a:moveTo>
                  <a:pt x="1370228" y="402717"/>
                </a:moveTo>
                <a:lnTo>
                  <a:pt x="1405890" y="402717"/>
                </a:lnTo>
                <a:lnTo>
                  <a:pt x="1405890" y="492329"/>
                </a:lnTo>
                <a:cubicBezTo>
                  <a:pt x="1407262" y="490805"/>
                  <a:pt x="1409205" y="488671"/>
                  <a:pt x="1411719" y="485928"/>
                </a:cubicBezTo>
                <a:cubicBezTo>
                  <a:pt x="1414234" y="483185"/>
                  <a:pt x="1416710" y="480479"/>
                  <a:pt x="1419149" y="477812"/>
                </a:cubicBezTo>
                <a:cubicBezTo>
                  <a:pt x="1421587" y="475145"/>
                  <a:pt x="1423797" y="472783"/>
                  <a:pt x="1425778" y="470726"/>
                </a:cubicBezTo>
                <a:cubicBezTo>
                  <a:pt x="1427759" y="468668"/>
                  <a:pt x="1428902" y="467487"/>
                  <a:pt x="1429207" y="467183"/>
                </a:cubicBezTo>
                <a:lnTo>
                  <a:pt x="1432636" y="473812"/>
                </a:lnTo>
                <a:cubicBezTo>
                  <a:pt x="1432179" y="474269"/>
                  <a:pt x="1430731" y="475831"/>
                  <a:pt x="1428293" y="478498"/>
                </a:cubicBezTo>
                <a:cubicBezTo>
                  <a:pt x="1425854" y="481165"/>
                  <a:pt x="1423149" y="484099"/>
                  <a:pt x="1420177" y="487299"/>
                </a:cubicBezTo>
                <a:cubicBezTo>
                  <a:pt x="1417205" y="490500"/>
                  <a:pt x="1414386" y="493548"/>
                  <a:pt x="1411719" y="496443"/>
                </a:cubicBezTo>
                <a:cubicBezTo>
                  <a:pt x="1409052" y="499339"/>
                  <a:pt x="1407262" y="501320"/>
                  <a:pt x="1406347" y="502387"/>
                </a:cubicBezTo>
                <a:cubicBezTo>
                  <a:pt x="1405433" y="503301"/>
                  <a:pt x="1404480" y="504292"/>
                  <a:pt x="1403489" y="505359"/>
                </a:cubicBezTo>
                <a:cubicBezTo>
                  <a:pt x="1402499" y="506426"/>
                  <a:pt x="1401242" y="508026"/>
                  <a:pt x="1399718" y="510159"/>
                </a:cubicBezTo>
                <a:lnTo>
                  <a:pt x="1394460" y="504902"/>
                </a:lnTo>
                <a:cubicBezTo>
                  <a:pt x="1396136" y="502768"/>
                  <a:pt x="1397203" y="501130"/>
                  <a:pt x="1397660" y="499987"/>
                </a:cubicBezTo>
                <a:cubicBezTo>
                  <a:pt x="1398117" y="498844"/>
                  <a:pt x="1398346" y="497510"/>
                  <a:pt x="1398346" y="495986"/>
                </a:cubicBezTo>
                <a:lnTo>
                  <a:pt x="1398346" y="410490"/>
                </a:lnTo>
                <a:lnTo>
                  <a:pt x="1370228" y="410490"/>
                </a:lnTo>
                <a:close/>
                <a:moveTo>
                  <a:pt x="125959" y="401574"/>
                </a:moveTo>
                <a:cubicBezTo>
                  <a:pt x="131445" y="405842"/>
                  <a:pt x="137770" y="411061"/>
                  <a:pt x="144933" y="417233"/>
                </a:cubicBezTo>
                <a:cubicBezTo>
                  <a:pt x="152095" y="423406"/>
                  <a:pt x="159258" y="429768"/>
                  <a:pt x="166421" y="436322"/>
                </a:cubicBezTo>
                <a:cubicBezTo>
                  <a:pt x="173584" y="442875"/>
                  <a:pt x="180404" y="449314"/>
                  <a:pt x="186881" y="455638"/>
                </a:cubicBezTo>
                <a:cubicBezTo>
                  <a:pt x="193358" y="461963"/>
                  <a:pt x="198730" y="467411"/>
                  <a:pt x="202997" y="471983"/>
                </a:cubicBezTo>
                <a:lnTo>
                  <a:pt x="197282" y="478613"/>
                </a:lnTo>
                <a:cubicBezTo>
                  <a:pt x="193015" y="473888"/>
                  <a:pt x="187643" y="468364"/>
                  <a:pt x="181166" y="462039"/>
                </a:cubicBezTo>
                <a:cubicBezTo>
                  <a:pt x="174689" y="455714"/>
                  <a:pt x="167907" y="449237"/>
                  <a:pt x="160820" y="442608"/>
                </a:cubicBezTo>
                <a:cubicBezTo>
                  <a:pt x="153734" y="435979"/>
                  <a:pt x="146723" y="429578"/>
                  <a:pt x="139789" y="423406"/>
                </a:cubicBezTo>
                <a:cubicBezTo>
                  <a:pt x="132855" y="417233"/>
                  <a:pt x="126645" y="411938"/>
                  <a:pt x="121158" y="407518"/>
                </a:cubicBezTo>
                <a:close/>
                <a:moveTo>
                  <a:pt x="101499" y="391973"/>
                </a:moveTo>
                <a:lnTo>
                  <a:pt x="109271" y="392430"/>
                </a:lnTo>
                <a:lnTo>
                  <a:pt x="109271" y="529133"/>
                </a:lnTo>
                <a:lnTo>
                  <a:pt x="101499" y="529133"/>
                </a:lnTo>
                <a:close/>
                <a:moveTo>
                  <a:pt x="2783281" y="386715"/>
                </a:moveTo>
                <a:lnTo>
                  <a:pt x="2783281" y="412319"/>
                </a:lnTo>
                <a:lnTo>
                  <a:pt x="2894838" y="412319"/>
                </a:lnTo>
                <a:lnTo>
                  <a:pt x="2894838" y="386715"/>
                </a:lnTo>
                <a:close/>
                <a:moveTo>
                  <a:pt x="3460928" y="384201"/>
                </a:moveTo>
                <a:lnTo>
                  <a:pt x="3460928" y="408204"/>
                </a:lnTo>
                <a:lnTo>
                  <a:pt x="3569970" y="408204"/>
                </a:lnTo>
                <a:lnTo>
                  <a:pt x="3569970" y="384201"/>
                </a:lnTo>
                <a:close/>
                <a:moveTo>
                  <a:pt x="730149" y="383286"/>
                </a:moveTo>
                <a:lnTo>
                  <a:pt x="845134" y="383286"/>
                </a:lnTo>
                <a:lnTo>
                  <a:pt x="845134" y="390602"/>
                </a:lnTo>
                <a:lnTo>
                  <a:pt x="730149" y="390602"/>
                </a:lnTo>
                <a:close/>
                <a:moveTo>
                  <a:pt x="3747592" y="382372"/>
                </a:moveTo>
                <a:lnTo>
                  <a:pt x="3747592" y="450723"/>
                </a:lnTo>
                <a:lnTo>
                  <a:pt x="3818001" y="450723"/>
                </a:lnTo>
                <a:lnTo>
                  <a:pt x="3818001" y="382372"/>
                </a:lnTo>
                <a:close/>
                <a:moveTo>
                  <a:pt x="3669182" y="382372"/>
                </a:moveTo>
                <a:lnTo>
                  <a:pt x="3669182" y="450723"/>
                </a:lnTo>
                <a:lnTo>
                  <a:pt x="3739591" y="450723"/>
                </a:lnTo>
                <a:lnTo>
                  <a:pt x="3739591" y="382372"/>
                </a:lnTo>
                <a:close/>
                <a:moveTo>
                  <a:pt x="2395042" y="382372"/>
                </a:moveTo>
                <a:lnTo>
                  <a:pt x="2395042" y="450723"/>
                </a:lnTo>
                <a:lnTo>
                  <a:pt x="2465451" y="450723"/>
                </a:lnTo>
                <a:lnTo>
                  <a:pt x="2465451" y="382372"/>
                </a:lnTo>
                <a:close/>
                <a:moveTo>
                  <a:pt x="2316632" y="382372"/>
                </a:moveTo>
                <a:lnTo>
                  <a:pt x="2316632" y="450723"/>
                </a:lnTo>
                <a:lnTo>
                  <a:pt x="2387041" y="450723"/>
                </a:lnTo>
                <a:lnTo>
                  <a:pt x="2387041" y="382372"/>
                </a:lnTo>
                <a:close/>
                <a:moveTo>
                  <a:pt x="1709242" y="382372"/>
                </a:moveTo>
                <a:lnTo>
                  <a:pt x="1709242" y="450723"/>
                </a:lnTo>
                <a:lnTo>
                  <a:pt x="1779651" y="450723"/>
                </a:lnTo>
                <a:lnTo>
                  <a:pt x="1779651" y="382372"/>
                </a:lnTo>
                <a:close/>
                <a:moveTo>
                  <a:pt x="1630832" y="382372"/>
                </a:moveTo>
                <a:lnTo>
                  <a:pt x="1630832" y="450723"/>
                </a:lnTo>
                <a:lnTo>
                  <a:pt x="1701241" y="450723"/>
                </a:lnTo>
                <a:lnTo>
                  <a:pt x="1701241" y="382372"/>
                </a:lnTo>
                <a:close/>
                <a:moveTo>
                  <a:pt x="3453155" y="378029"/>
                </a:moveTo>
                <a:lnTo>
                  <a:pt x="3577971" y="378029"/>
                </a:lnTo>
                <a:lnTo>
                  <a:pt x="3577971" y="414605"/>
                </a:lnTo>
                <a:lnTo>
                  <a:pt x="3453155" y="414605"/>
                </a:lnTo>
                <a:close/>
                <a:moveTo>
                  <a:pt x="2105634" y="373457"/>
                </a:moveTo>
                <a:lnTo>
                  <a:pt x="2219934" y="373457"/>
                </a:lnTo>
                <a:lnTo>
                  <a:pt x="2219934" y="380772"/>
                </a:lnTo>
                <a:lnTo>
                  <a:pt x="2165985" y="380772"/>
                </a:lnTo>
                <a:lnTo>
                  <a:pt x="2165985" y="418719"/>
                </a:lnTo>
                <a:lnTo>
                  <a:pt x="2217420" y="418719"/>
                </a:lnTo>
                <a:lnTo>
                  <a:pt x="2217420" y="425806"/>
                </a:lnTo>
                <a:lnTo>
                  <a:pt x="2165985" y="425806"/>
                </a:lnTo>
                <a:lnTo>
                  <a:pt x="2165985" y="474041"/>
                </a:lnTo>
                <a:lnTo>
                  <a:pt x="2227021" y="474041"/>
                </a:lnTo>
                <a:lnTo>
                  <a:pt x="2227021" y="481356"/>
                </a:lnTo>
                <a:lnTo>
                  <a:pt x="2098548" y="481356"/>
                </a:lnTo>
                <a:lnTo>
                  <a:pt x="2098548" y="474041"/>
                </a:lnTo>
                <a:lnTo>
                  <a:pt x="2158441" y="474041"/>
                </a:lnTo>
                <a:lnTo>
                  <a:pt x="2158441" y="425806"/>
                </a:lnTo>
                <a:lnTo>
                  <a:pt x="2109063" y="425806"/>
                </a:lnTo>
                <a:lnTo>
                  <a:pt x="2109063" y="418719"/>
                </a:lnTo>
                <a:lnTo>
                  <a:pt x="2158441" y="418719"/>
                </a:lnTo>
                <a:lnTo>
                  <a:pt x="2158441" y="380772"/>
                </a:lnTo>
                <a:lnTo>
                  <a:pt x="2105634" y="380772"/>
                </a:lnTo>
                <a:close/>
                <a:moveTo>
                  <a:pt x="3898544" y="363398"/>
                </a:moveTo>
                <a:cubicBezTo>
                  <a:pt x="3899001" y="365684"/>
                  <a:pt x="3899573" y="368923"/>
                  <a:pt x="3900259" y="373114"/>
                </a:cubicBezTo>
                <a:cubicBezTo>
                  <a:pt x="3900944" y="377305"/>
                  <a:pt x="3901668" y="381762"/>
                  <a:pt x="3902430" y="386487"/>
                </a:cubicBezTo>
                <a:cubicBezTo>
                  <a:pt x="3903192" y="391211"/>
                  <a:pt x="3903916" y="395859"/>
                  <a:pt x="3904602" y="400431"/>
                </a:cubicBezTo>
                <a:cubicBezTo>
                  <a:pt x="3905288" y="405003"/>
                  <a:pt x="3905783" y="408661"/>
                  <a:pt x="3906088" y="411404"/>
                </a:cubicBezTo>
                <a:lnTo>
                  <a:pt x="3937406" y="411404"/>
                </a:lnTo>
                <a:cubicBezTo>
                  <a:pt x="3938016" y="408204"/>
                  <a:pt x="3938625" y="404432"/>
                  <a:pt x="3939235" y="400088"/>
                </a:cubicBezTo>
                <a:cubicBezTo>
                  <a:pt x="3939844" y="395745"/>
                  <a:pt x="3940454" y="391325"/>
                  <a:pt x="3941064" y="386830"/>
                </a:cubicBezTo>
                <a:cubicBezTo>
                  <a:pt x="3941673" y="382334"/>
                  <a:pt x="3942245" y="378029"/>
                  <a:pt x="3942778" y="373914"/>
                </a:cubicBezTo>
                <a:cubicBezTo>
                  <a:pt x="3943312" y="369799"/>
                  <a:pt x="3943731" y="366294"/>
                  <a:pt x="3944036" y="363398"/>
                </a:cubicBezTo>
                <a:close/>
                <a:moveTo>
                  <a:pt x="2545994" y="363398"/>
                </a:moveTo>
                <a:cubicBezTo>
                  <a:pt x="2546451" y="365684"/>
                  <a:pt x="2547023" y="368923"/>
                  <a:pt x="2547709" y="373114"/>
                </a:cubicBezTo>
                <a:cubicBezTo>
                  <a:pt x="2548394" y="377305"/>
                  <a:pt x="2549118" y="381762"/>
                  <a:pt x="2549880" y="386487"/>
                </a:cubicBezTo>
                <a:cubicBezTo>
                  <a:pt x="2550642" y="391211"/>
                  <a:pt x="2551366" y="395859"/>
                  <a:pt x="2552052" y="400431"/>
                </a:cubicBezTo>
                <a:cubicBezTo>
                  <a:pt x="2552738" y="405003"/>
                  <a:pt x="2553233" y="408661"/>
                  <a:pt x="2553538" y="411404"/>
                </a:cubicBezTo>
                <a:lnTo>
                  <a:pt x="2584856" y="411404"/>
                </a:lnTo>
                <a:cubicBezTo>
                  <a:pt x="2585466" y="408204"/>
                  <a:pt x="2586075" y="404432"/>
                  <a:pt x="2586685" y="400088"/>
                </a:cubicBezTo>
                <a:cubicBezTo>
                  <a:pt x="2587295" y="395745"/>
                  <a:pt x="2587904" y="391325"/>
                  <a:pt x="2588514" y="386830"/>
                </a:cubicBezTo>
                <a:cubicBezTo>
                  <a:pt x="2589123" y="382334"/>
                  <a:pt x="2589695" y="378029"/>
                  <a:pt x="2590228" y="373914"/>
                </a:cubicBezTo>
                <a:cubicBezTo>
                  <a:pt x="2590762" y="369799"/>
                  <a:pt x="2591181" y="366294"/>
                  <a:pt x="2591485" y="363398"/>
                </a:cubicBezTo>
                <a:close/>
                <a:moveTo>
                  <a:pt x="3317595" y="348768"/>
                </a:moveTo>
                <a:lnTo>
                  <a:pt x="3324682" y="349225"/>
                </a:lnTo>
                <a:lnTo>
                  <a:pt x="3324682" y="481356"/>
                </a:lnTo>
                <a:lnTo>
                  <a:pt x="3317595" y="481356"/>
                </a:lnTo>
                <a:close/>
                <a:moveTo>
                  <a:pt x="2086432" y="346025"/>
                </a:moveTo>
                <a:lnTo>
                  <a:pt x="2086432" y="508559"/>
                </a:lnTo>
                <a:lnTo>
                  <a:pt x="2239594" y="508559"/>
                </a:lnTo>
                <a:lnTo>
                  <a:pt x="2239594" y="346025"/>
                </a:lnTo>
                <a:close/>
                <a:moveTo>
                  <a:pt x="1157631" y="346025"/>
                </a:moveTo>
                <a:cubicBezTo>
                  <a:pt x="1158393" y="348006"/>
                  <a:pt x="1159459" y="350787"/>
                  <a:pt x="1160831" y="354368"/>
                </a:cubicBezTo>
                <a:cubicBezTo>
                  <a:pt x="1162203" y="357950"/>
                  <a:pt x="1163650" y="361798"/>
                  <a:pt x="1165174" y="365913"/>
                </a:cubicBezTo>
                <a:cubicBezTo>
                  <a:pt x="1166698" y="370028"/>
                  <a:pt x="1168223" y="374180"/>
                  <a:pt x="1169747" y="378371"/>
                </a:cubicBezTo>
                <a:cubicBezTo>
                  <a:pt x="1171270" y="382562"/>
                  <a:pt x="1172490" y="386258"/>
                  <a:pt x="1173404" y="389459"/>
                </a:cubicBezTo>
                <a:lnTo>
                  <a:pt x="1167232" y="391516"/>
                </a:lnTo>
                <a:cubicBezTo>
                  <a:pt x="1166317" y="388316"/>
                  <a:pt x="1165098" y="384658"/>
                  <a:pt x="1163574" y="380543"/>
                </a:cubicBezTo>
                <a:cubicBezTo>
                  <a:pt x="1162050" y="376428"/>
                  <a:pt x="1160526" y="372314"/>
                  <a:pt x="1159002" y="368199"/>
                </a:cubicBezTo>
                <a:cubicBezTo>
                  <a:pt x="1157478" y="364084"/>
                  <a:pt x="1156030" y="360236"/>
                  <a:pt x="1154659" y="356654"/>
                </a:cubicBezTo>
                <a:cubicBezTo>
                  <a:pt x="1153287" y="353073"/>
                  <a:pt x="1152144" y="350292"/>
                  <a:pt x="1151230" y="348311"/>
                </a:cubicBezTo>
                <a:close/>
                <a:moveTo>
                  <a:pt x="1215924" y="345339"/>
                </a:moveTo>
                <a:lnTo>
                  <a:pt x="1222096" y="347625"/>
                </a:lnTo>
                <a:cubicBezTo>
                  <a:pt x="1221181" y="350825"/>
                  <a:pt x="1220000" y="354445"/>
                  <a:pt x="1218552" y="358483"/>
                </a:cubicBezTo>
                <a:cubicBezTo>
                  <a:pt x="1217105" y="362522"/>
                  <a:pt x="1215581" y="366522"/>
                  <a:pt x="1213981" y="370485"/>
                </a:cubicBezTo>
                <a:cubicBezTo>
                  <a:pt x="1212380" y="374447"/>
                  <a:pt x="1210780" y="378333"/>
                  <a:pt x="1209180" y="382143"/>
                </a:cubicBezTo>
                <a:cubicBezTo>
                  <a:pt x="1207580" y="385953"/>
                  <a:pt x="1206094" y="389230"/>
                  <a:pt x="1204722" y="391973"/>
                </a:cubicBezTo>
                <a:lnTo>
                  <a:pt x="1198550" y="389230"/>
                </a:lnTo>
                <a:cubicBezTo>
                  <a:pt x="1199922" y="386487"/>
                  <a:pt x="1201446" y="383096"/>
                  <a:pt x="1203122" y="379057"/>
                </a:cubicBezTo>
                <a:cubicBezTo>
                  <a:pt x="1204798" y="375019"/>
                  <a:pt x="1206475" y="370942"/>
                  <a:pt x="1208151" y="366827"/>
                </a:cubicBezTo>
                <a:cubicBezTo>
                  <a:pt x="1209828" y="362712"/>
                  <a:pt x="1211352" y="358750"/>
                  <a:pt x="1212723" y="354940"/>
                </a:cubicBezTo>
                <a:cubicBezTo>
                  <a:pt x="1214095" y="351130"/>
                  <a:pt x="1215162" y="347930"/>
                  <a:pt x="1215924" y="345339"/>
                </a:cubicBezTo>
                <a:close/>
                <a:moveTo>
                  <a:pt x="3186836" y="343967"/>
                </a:moveTo>
                <a:lnTo>
                  <a:pt x="3299308" y="343967"/>
                </a:lnTo>
                <a:lnTo>
                  <a:pt x="3299308" y="351740"/>
                </a:lnTo>
                <a:lnTo>
                  <a:pt x="3242386" y="351740"/>
                </a:lnTo>
                <a:cubicBezTo>
                  <a:pt x="3239643" y="356159"/>
                  <a:pt x="3236595" y="360960"/>
                  <a:pt x="3233242" y="366141"/>
                </a:cubicBezTo>
                <a:cubicBezTo>
                  <a:pt x="3229889" y="371323"/>
                  <a:pt x="3226498" y="376428"/>
                  <a:pt x="3223069" y="381458"/>
                </a:cubicBezTo>
                <a:cubicBezTo>
                  <a:pt x="3219640" y="386487"/>
                  <a:pt x="3216287" y="391249"/>
                  <a:pt x="3213011" y="395745"/>
                </a:cubicBezTo>
                <a:cubicBezTo>
                  <a:pt x="3209734" y="400241"/>
                  <a:pt x="3206725" y="404089"/>
                  <a:pt x="3203981" y="407289"/>
                </a:cubicBezTo>
                <a:cubicBezTo>
                  <a:pt x="3205657" y="407137"/>
                  <a:pt x="3208286" y="406985"/>
                  <a:pt x="3211868" y="406832"/>
                </a:cubicBezTo>
                <a:cubicBezTo>
                  <a:pt x="3215449" y="406680"/>
                  <a:pt x="3219564" y="406489"/>
                  <a:pt x="3224212" y="406261"/>
                </a:cubicBezTo>
                <a:cubicBezTo>
                  <a:pt x="3228860" y="406032"/>
                  <a:pt x="3233775" y="405803"/>
                  <a:pt x="3238957" y="405575"/>
                </a:cubicBezTo>
                <a:cubicBezTo>
                  <a:pt x="3244139" y="405346"/>
                  <a:pt x="3249244" y="405156"/>
                  <a:pt x="3254273" y="405003"/>
                </a:cubicBezTo>
                <a:cubicBezTo>
                  <a:pt x="3259302" y="404851"/>
                  <a:pt x="3263950" y="404660"/>
                  <a:pt x="3268218" y="404432"/>
                </a:cubicBezTo>
                <a:cubicBezTo>
                  <a:pt x="3272485" y="404203"/>
                  <a:pt x="3276066" y="404013"/>
                  <a:pt x="3278962" y="403860"/>
                </a:cubicBezTo>
                <a:cubicBezTo>
                  <a:pt x="3275152" y="398222"/>
                  <a:pt x="3271342" y="392659"/>
                  <a:pt x="3267532" y="387173"/>
                </a:cubicBezTo>
                <a:cubicBezTo>
                  <a:pt x="3263722" y="381686"/>
                  <a:pt x="3260445" y="377190"/>
                  <a:pt x="3257702" y="373685"/>
                </a:cubicBezTo>
                <a:lnTo>
                  <a:pt x="3263417" y="369570"/>
                </a:lnTo>
                <a:cubicBezTo>
                  <a:pt x="3265703" y="372618"/>
                  <a:pt x="3268408" y="376352"/>
                  <a:pt x="3271532" y="380772"/>
                </a:cubicBezTo>
                <a:cubicBezTo>
                  <a:pt x="3274656" y="385191"/>
                  <a:pt x="3277819" y="389763"/>
                  <a:pt x="3281019" y="394488"/>
                </a:cubicBezTo>
                <a:cubicBezTo>
                  <a:pt x="3284220" y="399212"/>
                  <a:pt x="3287306" y="403822"/>
                  <a:pt x="3290278" y="408318"/>
                </a:cubicBezTo>
                <a:cubicBezTo>
                  <a:pt x="3293249" y="412814"/>
                  <a:pt x="3295802" y="416738"/>
                  <a:pt x="3297936" y="420091"/>
                </a:cubicBezTo>
                <a:lnTo>
                  <a:pt x="3291992" y="424206"/>
                </a:lnTo>
                <a:lnTo>
                  <a:pt x="3283763" y="410947"/>
                </a:lnTo>
                <a:cubicBezTo>
                  <a:pt x="3282086" y="411099"/>
                  <a:pt x="3279076" y="411252"/>
                  <a:pt x="3274733" y="411404"/>
                </a:cubicBezTo>
                <a:cubicBezTo>
                  <a:pt x="3270390" y="411557"/>
                  <a:pt x="3265322" y="411747"/>
                  <a:pt x="3259531" y="411976"/>
                </a:cubicBezTo>
                <a:cubicBezTo>
                  <a:pt x="3253740" y="412204"/>
                  <a:pt x="3247644" y="412471"/>
                  <a:pt x="3241243" y="412776"/>
                </a:cubicBezTo>
                <a:cubicBezTo>
                  <a:pt x="3234842" y="413081"/>
                  <a:pt x="3228822" y="413347"/>
                  <a:pt x="3223184" y="413576"/>
                </a:cubicBezTo>
                <a:cubicBezTo>
                  <a:pt x="3217545" y="413804"/>
                  <a:pt x="3212668" y="414033"/>
                  <a:pt x="3208553" y="414262"/>
                </a:cubicBezTo>
                <a:cubicBezTo>
                  <a:pt x="3204438" y="414490"/>
                  <a:pt x="3201847" y="414681"/>
                  <a:pt x="3200781" y="414833"/>
                </a:cubicBezTo>
                <a:cubicBezTo>
                  <a:pt x="3199104" y="414833"/>
                  <a:pt x="3197656" y="414909"/>
                  <a:pt x="3196437" y="415062"/>
                </a:cubicBezTo>
                <a:cubicBezTo>
                  <a:pt x="3195218" y="415214"/>
                  <a:pt x="3193466" y="415519"/>
                  <a:pt x="3191180" y="415976"/>
                </a:cubicBezTo>
                <a:lnTo>
                  <a:pt x="3189579" y="408890"/>
                </a:lnTo>
                <a:cubicBezTo>
                  <a:pt x="3191256" y="408585"/>
                  <a:pt x="3192475" y="408242"/>
                  <a:pt x="3193237" y="407861"/>
                </a:cubicBezTo>
                <a:cubicBezTo>
                  <a:pt x="3193999" y="407480"/>
                  <a:pt x="3194532" y="407137"/>
                  <a:pt x="3194837" y="406832"/>
                </a:cubicBezTo>
                <a:cubicBezTo>
                  <a:pt x="3197275" y="403937"/>
                  <a:pt x="3200171" y="400317"/>
                  <a:pt x="3203524" y="395974"/>
                </a:cubicBezTo>
                <a:cubicBezTo>
                  <a:pt x="3206877" y="391630"/>
                  <a:pt x="3210344" y="386944"/>
                  <a:pt x="3213925" y="381915"/>
                </a:cubicBezTo>
                <a:cubicBezTo>
                  <a:pt x="3217506" y="376886"/>
                  <a:pt x="3221012" y="371742"/>
                  <a:pt x="3224441" y="366484"/>
                </a:cubicBezTo>
                <a:cubicBezTo>
                  <a:pt x="3227870" y="361226"/>
                  <a:pt x="3230956" y="356312"/>
                  <a:pt x="3233699" y="351740"/>
                </a:cubicBezTo>
                <a:lnTo>
                  <a:pt x="3186836" y="351740"/>
                </a:lnTo>
                <a:close/>
                <a:moveTo>
                  <a:pt x="13716" y="343510"/>
                </a:moveTo>
                <a:lnTo>
                  <a:pt x="197282" y="343510"/>
                </a:lnTo>
                <a:lnTo>
                  <a:pt x="197282" y="351740"/>
                </a:lnTo>
                <a:lnTo>
                  <a:pt x="125273" y="351740"/>
                </a:lnTo>
                <a:cubicBezTo>
                  <a:pt x="119482" y="363474"/>
                  <a:pt x="112548" y="375095"/>
                  <a:pt x="104470" y="386601"/>
                </a:cubicBezTo>
                <a:cubicBezTo>
                  <a:pt x="96393" y="398107"/>
                  <a:pt x="87516" y="409347"/>
                  <a:pt x="77839" y="420320"/>
                </a:cubicBezTo>
                <a:cubicBezTo>
                  <a:pt x="68161" y="431292"/>
                  <a:pt x="57722" y="441960"/>
                  <a:pt x="46520" y="452324"/>
                </a:cubicBezTo>
                <a:cubicBezTo>
                  <a:pt x="35319" y="462687"/>
                  <a:pt x="23698" y="472440"/>
                  <a:pt x="11659" y="481584"/>
                </a:cubicBezTo>
                <a:lnTo>
                  <a:pt x="6630" y="474726"/>
                </a:lnTo>
                <a:cubicBezTo>
                  <a:pt x="18212" y="466040"/>
                  <a:pt x="29414" y="456819"/>
                  <a:pt x="40234" y="447066"/>
                </a:cubicBezTo>
                <a:cubicBezTo>
                  <a:pt x="51054" y="437312"/>
                  <a:pt x="61151" y="427178"/>
                  <a:pt x="70523" y="416662"/>
                </a:cubicBezTo>
                <a:cubicBezTo>
                  <a:pt x="79896" y="406146"/>
                  <a:pt x="88430" y="395402"/>
                  <a:pt x="96127" y="384429"/>
                </a:cubicBezTo>
                <a:cubicBezTo>
                  <a:pt x="103823" y="373457"/>
                  <a:pt x="110414" y="362560"/>
                  <a:pt x="115900" y="351740"/>
                </a:cubicBezTo>
                <a:lnTo>
                  <a:pt x="13716" y="351740"/>
                </a:lnTo>
                <a:close/>
                <a:moveTo>
                  <a:pt x="3991584" y="342824"/>
                </a:moveTo>
                <a:lnTo>
                  <a:pt x="4055821" y="342824"/>
                </a:lnTo>
                <a:lnTo>
                  <a:pt x="4055821" y="350825"/>
                </a:lnTo>
                <a:lnTo>
                  <a:pt x="4034561" y="412776"/>
                </a:lnTo>
                <a:cubicBezTo>
                  <a:pt x="4038981" y="417805"/>
                  <a:pt x="4042753" y="422606"/>
                  <a:pt x="4045877" y="427178"/>
                </a:cubicBezTo>
                <a:cubicBezTo>
                  <a:pt x="4049001" y="431750"/>
                  <a:pt x="4051515" y="436169"/>
                  <a:pt x="4053421" y="440436"/>
                </a:cubicBezTo>
                <a:cubicBezTo>
                  <a:pt x="4055326" y="444704"/>
                  <a:pt x="4056735" y="448933"/>
                  <a:pt x="4057650" y="453124"/>
                </a:cubicBezTo>
                <a:cubicBezTo>
                  <a:pt x="4058564" y="457315"/>
                  <a:pt x="4059021" y="461620"/>
                  <a:pt x="4059021" y="466040"/>
                </a:cubicBezTo>
                <a:cubicBezTo>
                  <a:pt x="4059021" y="471831"/>
                  <a:pt x="4058373" y="476631"/>
                  <a:pt x="4057078" y="480441"/>
                </a:cubicBezTo>
                <a:cubicBezTo>
                  <a:pt x="4055783" y="484251"/>
                  <a:pt x="4053764" y="487337"/>
                  <a:pt x="4051020" y="489700"/>
                </a:cubicBezTo>
                <a:cubicBezTo>
                  <a:pt x="4048277" y="492062"/>
                  <a:pt x="4044657" y="493891"/>
                  <a:pt x="4040162" y="495186"/>
                </a:cubicBezTo>
                <a:cubicBezTo>
                  <a:pt x="4035666" y="496481"/>
                  <a:pt x="4030218" y="497434"/>
                  <a:pt x="4023817" y="498044"/>
                </a:cubicBezTo>
                <a:lnTo>
                  <a:pt x="4017188" y="498729"/>
                </a:lnTo>
                <a:lnTo>
                  <a:pt x="4014444" y="490957"/>
                </a:lnTo>
                <a:lnTo>
                  <a:pt x="4022445" y="490271"/>
                </a:lnTo>
                <a:cubicBezTo>
                  <a:pt x="4027779" y="489814"/>
                  <a:pt x="4032275" y="489128"/>
                  <a:pt x="4035933" y="488214"/>
                </a:cubicBezTo>
                <a:cubicBezTo>
                  <a:pt x="4039590" y="487299"/>
                  <a:pt x="4042562" y="485928"/>
                  <a:pt x="4044848" y="484099"/>
                </a:cubicBezTo>
                <a:cubicBezTo>
                  <a:pt x="4047134" y="482270"/>
                  <a:pt x="4048811" y="479832"/>
                  <a:pt x="4049877" y="476784"/>
                </a:cubicBezTo>
                <a:cubicBezTo>
                  <a:pt x="4050944" y="473736"/>
                  <a:pt x="4051478" y="469850"/>
                  <a:pt x="4051478" y="465125"/>
                </a:cubicBezTo>
                <a:cubicBezTo>
                  <a:pt x="4051478" y="456896"/>
                  <a:pt x="4049572" y="448856"/>
                  <a:pt x="4045763" y="441008"/>
                </a:cubicBezTo>
                <a:cubicBezTo>
                  <a:pt x="4041953" y="433159"/>
                  <a:pt x="4035628" y="424434"/>
                  <a:pt x="4026789" y="414833"/>
                </a:cubicBezTo>
                <a:lnTo>
                  <a:pt x="4047820" y="350597"/>
                </a:lnTo>
                <a:lnTo>
                  <a:pt x="3999128" y="350597"/>
                </a:lnTo>
                <a:lnTo>
                  <a:pt x="3999128" y="531419"/>
                </a:lnTo>
                <a:lnTo>
                  <a:pt x="3991584" y="531419"/>
                </a:lnTo>
                <a:close/>
                <a:moveTo>
                  <a:pt x="2639034" y="342824"/>
                </a:moveTo>
                <a:lnTo>
                  <a:pt x="2703271" y="342824"/>
                </a:lnTo>
                <a:lnTo>
                  <a:pt x="2703271" y="350825"/>
                </a:lnTo>
                <a:lnTo>
                  <a:pt x="2682011" y="412776"/>
                </a:lnTo>
                <a:cubicBezTo>
                  <a:pt x="2686431" y="417805"/>
                  <a:pt x="2690203" y="422606"/>
                  <a:pt x="2693327" y="427178"/>
                </a:cubicBezTo>
                <a:cubicBezTo>
                  <a:pt x="2696451" y="431750"/>
                  <a:pt x="2698966" y="436169"/>
                  <a:pt x="2700871" y="440436"/>
                </a:cubicBezTo>
                <a:cubicBezTo>
                  <a:pt x="2702776" y="444704"/>
                  <a:pt x="2704185" y="448933"/>
                  <a:pt x="2705100" y="453124"/>
                </a:cubicBezTo>
                <a:cubicBezTo>
                  <a:pt x="2706014" y="457315"/>
                  <a:pt x="2706471" y="461620"/>
                  <a:pt x="2706471" y="466040"/>
                </a:cubicBezTo>
                <a:cubicBezTo>
                  <a:pt x="2706471" y="471831"/>
                  <a:pt x="2705824" y="476631"/>
                  <a:pt x="2704528" y="480441"/>
                </a:cubicBezTo>
                <a:cubicBezTo>
                  <a:pt x="2703233" y="484251"/>
                  <a:pt x="2701214" y="487337"/>
                  <a:pt x="2698470" y="489700"/>
                </a:cubicBezTo>
                <a:cubicBezTo>
                  <a:pt x="2695727" y="492062"/>
                  <a:pt x="2692108" y="493891"/>
                  <a:pt x="2687612" y="495186"/>
                </a:cubicBezTo>
                <a:cubicBezTo>
                  <a:pt x="2683116" y="496481"/>
                  <a:pt x="2677668" y="497434"/>
                  <a:pt x="2671267" y="498044"/>
                </a:cubicBezTo>
                <a:lnTo>
                  <a:pt x="2664638" y="498729"/>
                </a:lnTo>
                <a:lnTo>
                  <a:pt x="2661894" y="490957"/>
                </a:lnTo>
                <a:lnTo>
                  <a:pt x="2669895" y="490271"/>
                </a:lnTo>
                <a:cubicBezTo>
                  <a:pt x="2675229" y="489814"/>
                  <a:pt x="2679725" y="489128"/>
                  <a:pt x="2683383" y="488214"/>
                </a:cubicBezTo>
                <a:cubicBezTo>
                  <a:pt x="2687040" y="487299"/>
                  <a:pt x="2690012" y="485928"/>
                  <a:pt x="2692298" y="484099"/>
                </a:cubicBezTo>
                <a:cubicBezTo>
                  <a:pt x="2694584" y="482270"/>
                  <a:pt x="2696261" y="479832"/>
                  <a:pt x="2697327" y="476784"/>
                </a:cubicBezTo>
                <a:cubicBezTo>
                  <a:pt x="2698394" y="473736"/>
                  <a:pt x="2698927" y="469850"/>
                  <a:pt x="2698927" y="465125"/>
                </a:cubicBezTo>
                <a:cubicBezTo>
                  <a:pt x="2698927" y="456896"/>
                  <a:pt x="2697022" y="448856"/>
                  <a:pt x="2693213" y="441008"/>
                </a:cubicBezTo>
                <a:cubicBezTo>
                  <a:pt x="2689403" y="433159"/>
                  <a:pt x="2683078" y="424434"/>
                  <a:pt x="2674239" y="414833"/>
                </a:cubicBezTo>
                <a:lnTo>
                  <a:pt x="2695270" y="350597"/>
                </a:lnTo>
                <a:lnTo>
                  <a:pt x="2646578" y="350597"/>
                </a:lnTo>
                <a:lnTo>
                  <a:pt x="2646578" y="531419"/>
                </a:lnTo>
                <a:lnTo>
                  <a:pt x="2639034" y="531419"/>
                </a:lnTo>
                <a:close/>
                <a:moveTo>
                  <a:pt x="704545" y="341224"/>
                </a:moveTo>
                <a:lnTo>
                  <a:pt x="870738" y="341224"/>
                </a:lnTo>
                <a:lnTo>
                  <a:pt x="870738" y="500558"/>
                </a:lnTo>
                <a:cubicBezTo>
                  <a:pt x="870738" y="505435"/>
                  <a:pt x="870319" y="509321"/>
                  <a:pt x="869480" y="512217"/>
                </a:cubicBezTo>
                <a:cubicBezTo>
                  <a:pt x="868642" y="515112"/>
                  <a:pt x="867195" y="517398"/>
                  <a:pt x="865137" y="519075"/>
                </a:cubicBezTo>
                <a:cubicBezTo>
                  <a:pt x="863080" y="520751"/>
                  <a:pt x="860336" y="522008"/>
                  <a:pt x="856907" y="522847"/>
                </a:cubicBezTo>
                <a:cubicBezTo>
                  <a:pt x="853478" y="523685"/>
                  <a:pt x="849173" y="524333"/>
                  <a:pt x="843992" y="524790"/>
                </a:cubicBezTo>
                <a:lnTo>
                  <a:pt x="829590" y="526161"/>
                </a:lnTo>
                <a:lnTo>
                  <a:pt x="827304" y="518618"/>
                </a:lnTo>
                <a:lnTo>
                  <a:pt x="842163" y="517246"/>
                </a:lnTo>
                <a:cubicBezTo>
                  <a:pt x="846430" y="516789"/>
                  <a:pt x="849935" y="516293"/>
                  <a:pt x="852679" y="515760"/>
                </a:cubicBezTo>
                <a:cubicBezTo>
                  <a:pt x="855422" y="515227"/>
                  <a:pt x="857555" y="514350"/>
                  <a:pt x="859079" y="513131"/>
                </a:cubicBezTo>
                <a:cubicBezTo>
                  <a:pt x="860603" y="511912"/>
                  <a:pt x="861632" y="510197"/>
                  <a:pt x="862165" y="507988"/>
                </a:cubicBezTo>
                <a:cubicBezTo>
                  <a:pt x="862699" y="505778"/>
                  <a:pt x="862965" y="502844"/>
                  <a:pt x="862965" y="499187"/>
                </a:cubicBezTo>
                <a:lnTo>
                  <a:pt x="862965" y="348996"/>
                </a:lnTo>
                <a:lnTo>
                  <a:pt x="712318" y="348996"/>
                </a:lnTo>
                <a:lnTo>
                  <a:pt x="712318" y="527533"/>
                </a:lnTo>
                <a:lnTo>
                  <a:pt x="704545" y="527533"/>
                </a:lnTo>
                <a:close/>
                <a:moveTo>
                  <a:pt x="462686" y="340767"/>
                </a:moveTo>
                <a:lnTo>
                  <a:pt x="655397" y="340767"/>
                </a:lnTo>
                <a:lnTo>
                  <a:pt x="655397" y="348539"/>
                </a:lnTo>
                <a:lnTo>
                  <a:pt x="566014" y="348539"/>
                </a:lnTo>
                <a:cubicBezTo>
                  <a:pt x="565252" y="351587"/>
                  <a:pt x="564299" y="355054"/>
                  <a:pt x="563156" y="358940"/>
                </a:cubicBezTo>
                <a:cubicBezTo>
                  <a:pt x="562014" y="362827"/>
                  <a:pt x="560870" y="366827"/>
                  <a:pt x="559728" y="370942"/>
                </a:cubicBezTo>
                <a:cubicBezTo>
                  <a:pt x="558584" y="375057"/>
                  <a:pt x="557403" y="379095"/>
                  <a:pt x="556184" y="383058"/>
                </a:cubicBezTo>
                <a:cubicBezTo>
                  <a:pt x="554965" y="387020"/>
                  <a:pt x="553822" y="390602"/>
                  <a:pt x="552755" y="393802"/>
                </a:cubicBezTo>
                <a:lnTo>
                  <a:pt x="639623" y="393802"/>
                </a:lnTo>
                <a:lnTo>
                  <a:pt x="639623" y="500787"/>
                </a:lnTo>
                <a:cubicBezTo>
                  <a:pt x="639623" y="505206"/>
                  <a:pt x="639242" y="508712"/>
                  <a:pt x="638480" y="511302"/>
                </a:cubicBezTo>
                <a:cubicBezTo>
                  <a:pt x="637718" y="513893"/>
                  <a:pt x="636385" y="515989"/>
                  <a:pt x="634479" y="517589"/>
                </a:cubicBezTo>
                <a:cubicBezTo>
                  <a:pt x="632575" y="519189"/>
                  <a:pt x="630022" y="520332"/>
                  <a:pt x="626821" y="521018"/>
                </a:cubicBezTo>
                <a:cubicBezTo>
                  <a:pt x="623621" y="521704"/>
                  <a:pt x="619582" y="522275"/>
                  <a:pt x="614706" y="522732"/>
                </a:cubicBezTo>
                <a:lnTo>
                  <a:pt x="601904" y="523875"/>
                </a:lnTo>
                <a:lnTo>
                  <a:pt x="599390" y="516332"/>
                </a:lnTo>
                <a:lnTo>
                  <a:pt x="612877" y="514960"/>
                </a:lnTo>
                <a:cubicBezTo>
                  <a:pt x="616992" y="514503"/>
                  <a:pt x="620269" y="514046"/>
                  <a:pt x="622707" y="513588"/>
                </a:cubicBezTo>
                <a:cubicBezTo>
                  <a:pt x="625145" y="513131"/>
                  <a:pt x="627012" y="512369"/>
                  <a:pt x="628307" y="511302"/>
                </a:cubicBezTo>
                <a:cubicBezTo>
                  <a:pt x="629603" y="510236"/>
                  <a:pt x="630441" y="508750"/>
                  <a:pt x="630822" y="506845"/>
                </a:cubicBezTo>
                <a:cubicBezTo>
                  <a:pt x="631203" y="504940"/>
                  <a:pt x="631394" y="502387"/>
                  <a:pt x="631394" y="499187"/>
                </a:cubicBezTo>
                <a:lnTo>
                  <a:pt x="631394" y="401803"/>
                </a:lnTo>
                <a:lnTo>
                  <a:pt x="588188" y="401803"/>
                </a:lnTo>
                <a:lnTo>
                  <a:pt x="588188" y="513131"/>
                </a:lnTo>
                <a:lnTo>
                  <a:pt x="580187" y="513131"/>
                </a:lnTo>
                <a:lnTo>
                  <a:pt x="580187" y="401803"/>
                </a:lnTo>
                <a:lnTo>
                  <a:pt x="537439" y="401803"/>
                </a:lnTo>
                <a:lnTo>
                  <a:pt x="537439" y="513131"/>
                </a:lnTo>
                <a:lnTo>
                  <a:pt x="529438" y="513131"/>
                </a:lnTo>
                <a:lnTo>
                  <a:pt x="529438" y="401803"/>
                </a:lnTo>
                <a:lnTo>
                  <a:pt x="486461" y="401803"/>
                </a:lnTo>
                <a:lnTo>
                  <a:pt x="486461" y="524333"/>
                </a:lnTo>
                <a:lnTo>
                  <a:pt x="478232" y="524333"/>
                </a:lnTo>
                <a:lnTo>
                  <a:pt x="478232" y="393802"/>
                </a:lnTo>
                <a:lnTo>
                  <a:pt x="544069" y="393802"/>
                </a:lnTo>
                <a:cubicBezTo>
                  <a:pt x="544983" y="390754"/>
                  <a:pt x="546049" y="387249"/>
                  <a:pt x="547269" y="383286"/>
                </a:cubicBezTo>
                <a:cubicBezTo>
                  <a:pt x="548488" y="379324"/>
                  <a:pt x="549707" y="375285"/>
                  <a:pt x="550926" y="371171"/>
                </a:cubicBezTo>
                <a:cubicBezTo>
                  <a:pt x="552146" y="367056"/>
                  <a:pt x="553288" y="363017"/>
                  <a:pt x="554355" y="359055"/>
                </a:cubicBezTo>
                <a:cubicBezTo>
                  <a:pt x="555422" y="355092"/>
                  <a:pt x="556336" y="351587"/>
                  <a:pt x="557099" y="348539"/>
                </a:cubicBezTo>
                <a:lnTo>
                  <a:pt x="462686" y="348539"/>
                </a:lnTo>
                <a:close/>
                <a:moveTo>
                  <a:pt x="2078660" y="338252"/>
                </a:moveTo>
                <a:lnTo>
                  <a:pt x="2247138" y="338252"/>
                </a:lnTo>
                <a:lnTo>
                  <a:pt x="2247138" y="531191"/>
                </a:lnTo>
                <a:lnTo>
                  <a:pt x="2239594" y="531191"/>
                </a:lnTo>
                <a:lnTo>
                  <a:pt x="2239594" y="515646"/>
                </a:lnTo>
                <a:lnTo>
                  <a:pt x="2086432" y="515646"/>
                </a:lnTo>
                <a:lnTo>
                  <a:pt x="2086432" y="531191"/>
                </a:lnTo>
                <a:lnTo>
                  <a:pt x="2078660" y="531191"/>
                </a:lnTo>
                <a:close/>
                <a:moveTo>
                  <a:pt x="1392860" y="333452"/>
                </a:moveTo>
                <a:cubicBezTo>
                  <a:pt x="1394841" y="335738"/>
                  <a:pt x="1397127" y="338595"/>
                  <a:pt x="1399718" y="342024"/>
                </a:cubicBezTo>
                <a:cubicBezTo>
                  <a:pt x="1402309" y="345453"/>
                  <a:pt x="1404976" y="349073"/>
                  <a:pt x="1407719" y="352883"/>
                </a:cubicBezTo>
                <a:cubicBezTo>
                  <a:pt x="1410462" y="356693"/>
                  <a:pt x="1413091" y="360464"/>
                  <a:pt x="1415605" y="364198"/>
                </a:cubicBezTo>
                <a:cubicBezTo>
                  <a:pt x="1418120" y="367932"/>
                  <a:pt x="1420292" y="371323"/>
                  <a:pt x="1422120" y="374371"/>
                </a:cubicBezTo>
                <a:lnTo>
                  <a:pt x="1415491" y="379172"/>
                </a:lnTo>
                <a:cubicBezTo>
                  <a:pt x="1413662" y="376124"/>
                  <a:pt x="1411452" y="372695"/>
                  <a:pt x="1408862" y="368885"/>
                </a:cubicBezTo>
                <a:cubicBezTo>
                  <a:pt x="1406271" y="365075"/>
                  <a:pt x="1403680" y="361303"/>
                  <a:pt x="1401089" y="357569"/>
                </a:cubicBezTo>
                <a:cubicBezTo>
                  <a:pt x="1398498" y="353835"/>
                  <a:pt x="1395908" y="350254"/>
                  <a:pt x="1393317" y="346825"/>
                </a:cubicBezTo>
                <a:cubicBezTo>
                  <a:pt x="1390726" y="343396"/>
                  <a:pt x="1388516" y="340614"/>
                  <a:pt x="1386687" y="338481"/>
                </a:cubicBezTo>
                <a:close/>
                <a:moveTo>
                  <a:pt x="3361029" y="328880"/>
                </a:moveTo>
                <a:lnTo>
                  <a:pt x="3368573" y="329337"/>
                </a:lnTo>
                <a:lnTo>
                  <a:pt x="3368573" y="502158"/>
                </a:lnTo>
                <a:cubicBezTo>
                  <a:pt x="3368573" y="506578"/>
                  <a:pt x="3368116" y="510197"/>
                  <a:pt x="3367202" y="513017"/>
                </a:cubicBezTo>
                <a:cubicBezTo>
                  <a:pt x="3366287" y="515836"/>
                  <a:pt x="3364839" y="518122"/>
                  <a:pt x="3362858" y="519875"/>
                </a:cubicBezTo>
                <a:cubicBezTo>
                  <a:pt x="3360877" y="521627"/>
                  <a:pt x="3358210" y="522961"/>
                  <a:pt x="3354857" y="523875"/>
                </a:cubicBezTo>
                <a:cubicBezTo>
                  <a:pt x="3351504" y="524790"/>
                  <a:pt x="3347466" y="525399"/>
                  <a:pt x="3342742" y="525704"/>
                </a:cubicBezTo>
                <a:lnTo>
                  <a:pt x="3327197" y="526847"/>
                </a:lnTo>
                <a:lnTo>
                  <a:pt x="3324682" y="519303"/>
                </a:lnTo>
                <a:lnTo>
                  <a:pt x="3341141" y="518160"/>
                </a:lnTo>
                <a:cubicBezTo>
                  <a:pt x="3344951" y="517856"/>
                  <a:pt x="3348151" y="517398"/>
                  <a:pt x="3350742" y="516789"/>
                </a:cubicBezTo>
                <a:cubicBezTo>
                  <a:pt x="3353333" y="516179"/>
                  <a:pt x="3355390" y="515227"/>
                  <a:pt x="3356914" y="513931"/>
                </a:cubicBezTo>
                <a:cubicBezTo>
                  <a:pt x="3358439" y="512636"/>
                  <a:pt x="3359505" y="510921"/>
                  <a:pt x="3360115" y="508788"/>
                </a:cubicBezTo>
                <a:cubicBezTo>
                  <a:pt x="3360724" y="506654"/>
                  <a:pt x="3361029" y="503835"/>
                  <a:pt x="3361029" y="500330"/>
                </a:cubicBezTo>
                <a:close/>
                <a:moveTo>
                  <a:pt x="1183234" y="327737"/>
                </a:moveTo>
                <a:lnTo>
                  <a:pt x="1191006" y="328194"/>
                </a:lnTo>
                <a:lnTo>
                  <a:pt x="1191006" y="405918"/>
                </a:lnTo>
                <a:lnTo>
                  <a:pt x="1219353" y="405918"/>
                </a:lnTo>
                <a:lnTo>
                  <a:pt x="1219353" y="413462"/>
                </a:lnTo>
                <a:lnTo>
                  <a:pt x="1191006" y="413462"/>
                </a:lnTo>
                <a:lnTo>
                  <a:pt x="1191006" y="530276"/>
                </a:lnTo>
                <a:lnTo>
                  <a:pt x="1183234" y="530276"/>
                </a:lnTo>
                <a:lnTo>
                  <a:pt x="1183234" y="432207"/>
                </a:lnTo>
                <a:cubicBezTo>
                  <a:pt x="1179271" y="443637"/>
                  <a:pt x="1174395" y="454457"/>
                  <a:pt x="1168603" y="464668"/>
                </a:cubicBezTo>
                <a:cubicBezTo>
                  <a:pt x="1162812" y="474879"/>
                  <a:pt x="1156259" y="484785"/>
                  <a:pt x="1148944" y="494386"/>
                </a:cubicBezTo>
                <a:lnTo>
                  <a:pt x="1143915" y="488442"/>
                </a:lnTo>
                <a:cubicBezTo>
                  <a:pt x="1152601" y="477470"/>
                  <a:pt x="1160298" y="465735"/>
                  <a:pt x="1167003" y="453238"/>
                </a:cubicBezTo>
                <a:cubicBezTo>
                  <a:pt x="1173709" y="440741"/>
                  <a:pt x="1178814" y="427482"/>
                  <a:pt x="1182319" y="413462"/>
                </a:cubicBezTo>
                <a:lnTo>
                  <a:pt x="1148715" y="413462"/>
                </a:lnTo>
                <a:lnTo>
                  <a:pt x="1148715" y="405918"/>
                </a:lnTo>
                <a:lnTo>
                  <a:pt x="1183234" y="405918"/>
                </a:lnTo>
                <a:close/>
                <a:moveTo>
                  <a:pt x="1532077" y="327279"/>
                </a:moveTo>
                <a:cubicBezTo>
                  <a:pt x="1533906" y="328956"/>
                  <a:pt x="1535963" y="330899"/>
                  <a:pt x="1538249" y="333109"/>
                </a:cubicBezTo>
                <a:cubicBezTo>
                  <a:pt x="1540535" y="335318"/>
                  <a:pt x="1542821" y="337604"/>
                  <a:pt x="1545107" y="339967"/>
                </a:cubicBezTo>
                <a:cubicBezTo>
                  <a:pt x="1547393" y="342329"/>
                  <a:pt x="1549641" y="344691"/>
                  <a:pt x="1551851" y="347053"/>
                </a:cubicBezTo>
                <a:cubicBezTo>
                  <a:pt x="1554061" y="349415"/>
                  <a:pt x="1556080" y="351587"/>
                  <a:pt x="1557909" y="353568"/>
                </a:cubicBezTo>
                <a:lnTo>
                  <a:pt x="1552651" y="358369"/>
                </a:lnTo>
                <a:cubicBezTo>
                  <a:pt x="1550822" y="356388"/>
                  <a:pt x="1548841" y="354216"/>
                  <a:pt x="1546707" y="351854"/>
                </a:cubicBezTo>
                <a:cubicBezTo>
                  <a:pt x="1544574" y="349492"/>
                  <a:pt x="1542364" y="347129"/>
                  <a:pt x="1540078" y="344767"/>
                </a:cubicBezTo>
                <a:cubicBezTo>
                  <a:pt x="1537792" y="342405"/>
                  <a:pt x="1535506" y="340119"/>
                  <a:pt x="1533220" y="337909"/>
                </a:cubicBezTo>
                <a:cubicBezTo>
                  <a:pt x="1530934" y="335699"/>
                  <a:pt x="1528877" y="333756"/>
                  <a:pt x="1527048" y="332080"/>
                </a:cubicBezTo>
                <a:close/>
                <a:moveTo>
                  <a:pt x="969950" y="327279"/>
                </a:moveTo>
                <a:lnTo>
                  <a:pt x="977951" y="327737"/>
                </a:lnTo>
                <a:cubicBezTo>
                  <a:pt x="977951" y="329870"/>
                  <a:pt x="977951" y="332232"/>
                  <a:pt x="977951" y="334823"/>
                </a:cubicBezTo>
                <a:cubicBezTo>
                  <a:pt x="977951" y="337414"/>
                  <a:pt x="977913" y="340081"/>
                  <a:pt x="977837" y="342824"/>
                </a:cubicBezTo>
                <a:cubicBezTo>
                  <a:pt x="977761" y="345567"/>
                  <a:pt x="977685" y="348272"/>
                  <a:pt x="977608" y="350939"/>
                </a:cubicBezTo>
                <a:cubicBezTo>
                  <a:pt x="977532" y="353606"/>
                  <a:pt x="977494" y="355931"/>
                  <a:pt x="977494" y="357912"/>
                </a:cubicBezTo>
                <a:cubicBezTo>
                  <a:pt x="977342" y="364617"/>
                  <a:pt x="977113" y="370942"/>
                  <a:pt x="976808" y="376886"/>
                </a:cubicBezTo>
                <a:cubicBezTo>
                  <a:pt x="976503" y="382829"/>
                  <a:pt x="976122" y="388544"/>
                  <a:pt x="975665" y="394031"/>
                </a:cubicBezTo>
                <a:cubicBezTo>
                  <a:pt x="977951" y="397536"/>
                  <a:pt x="980923" y="402032"/>
                  <a:pt x="984580" y="407518"/>
                </a:cubicBezTo>
                <a:cubicBezTo>
                  <a:pt x="988238" y="413004"/>
                  <a:pt x="992048" y="418834"/>
                  <a:pt x="996010" y="425006"/>
                </a:cubicBezTo>
                <a:cubicBezTo>
                  <a:pt x="999973" y="431178"/>
                  <a:pt x="1003859" y="437274"/>
                  <a:pt x="1007669" y="443294"/>
                </a:cubicBezTo>
                <a:cubicBezTo>
                  <a:pt x="1011479" y="449314"/>
                  <a:pt x="1014756" y="454457"/>
                  <a:pt x="1017499" y="458724"/>
                </a:cubicBezTo>
                <a:lnTo>
                  <a:pt x="1011098" y="463754"/>
                </a:lnTo>
                <a:cubicBezTo>
                  <a:pt x="1008812" y="459944"/>
                  <a:pt x="1006107" y="455562"/>
                  <a:pt x="1002983" y="450609"/>
                </a:cubicBezTo>
                <a:cubicBezTo>
                  <a:pt x="999859" y="445656"/>
                  <a:pt x="996620" y="440551"/>
                  <a:pt x="993267" y="435293"/>
                </a:cubicBezTo>
                <a:cubicBezTo>
                  <a:pt x="989915" y="430035"/>
                  <a:pt x="986600" y="424853"/>
                  <a:pt x="983323" y="419748"/>
                </a:cubicBezTo>
                <a:cubicBezTo>
                  <a:pt x="980047" y="414643"/>
                  <a:pt x="977037" y="410109"/>
                  <a:pt x="974293" y="406146"/>
                </a:cubicBezTo>
                <a:cubicBezTo>
                  <a:pt x="972770" y="418186"/>
                  <a:pt x="970674" y="429235"/>
                  <a:pt x="968007" y="439293"/>
                </a:cubicBezTo>
                <a:cubicBezTo>
                  <a:pt x="965340" y="449352"/>
                  <a:pt x="961949" y="459067"/>
                  <a:pt x="957835" y="468440"/>
                </a:cubicBezTo>
                <a:cubicBezTo>
                  <a:pt x="953720" y="477812"/>
                  <a:pt x="948805" y="487109"/>
                  <a:pt x="943090" y="496329"/>
                </a:cubicBezTo>
                <a:cubicBezTo>
                  <a:pt x="937375" y="505549"/>
                  <a:pt x="930707" y="515341"/>
                  <a:pt x="923087" y="525704"/>
                </a:cubicBezTo>
                <a:lnTo>
                  <a:pt x="916000" y="520675"/>
                </a:lnTo>
                <a:cubicBezTo>
                  <a:pt x="922554" y="511836"/>
                  <a:pt x="928383" y="503454"/>
                  <a:pt x="933488" y="495529"/>
                </a:cubicBezTo>
                <a:cubicBezTo>
                  <a:pt x="938594" y="487604"/>
                  <a:pt x="943052" y="479756"/>
                  <a:pt x="946862" y="471983"/>
                </a:cubicBezTo>
                <a:cubicBezTo>
                  <a:pt x="950671" y="464211"/>
                  <a:pt x="953948" y="456286"/>
                  <a:pt x="956691" y="448209"/>
                </a:cubicBezTo>
                <a:cubicBezTo>
                  <a:pt x="959434" y="440132"/>
                  <a:pt x="961721" y="431559"/>
                  <a:pt x="963550" y="422491"/>
                </a:cubicBezTo>
                <a:cubicBezTo>
                  <a:pt x="965378" y="413423"/>
                  <a:pt x="966712" y="403594"/>
                  <a:pt x="967550" y="393002"/>
                </a:cubicBezTo>
                <a:cubicBezTo>
                  <a:pt x="968388" y="382410"/>
                  <a:pt x="968959" y="370637"/>
                  <a:pt x="969264" y="357683"/>
                </a:cubicBezTo>
                <a:cubicBezTo>
                  <a:pt x="969264" y="355702"/>
                  <a:pt x="969302" y="353378"/>
                  <a:pt x="969379" y="350711"/>
                </a:cubicBezTo>
                <a:cubicBezTo>
                  <a:pt x="969455" y="348044"/>
                  <a:pt x="969531" y="345301"/>
                  <a:pt x="969607" y="342481"/>
                </a:cubicBezTo>
                <a:cubicBezTo>
                  <a:pt x="969684" y="339662"/>
                  <a:pt x="969760" y="336919"/>
                  <a:pt x="969836" y="334252"/>
                </a:cubicBezTo>
                <a:cubicBezTo>
                  <a:pt x="969912" y="331585"/>
                  <a:pt x="969950" y="329261"/>
                  <a:pt x="969950" y="327279"/>
                </a:cubicBezTo>
                <a:close/>
                <a:moveTo>
                  <a:pt x="3107207" y="327051"/>
                </a:moveTo>
                <a:lnTo>
                  <a:pt x="3115437" y="327508"/>
                </a:lnTo>
                <a:lnTo>
                  <a:pt x="3115437" y="412319"/>
                </a:lnTo>
                <a:lnTo>
                  <a:pt x="3169158" y="412319"/>
                </a:lnTo>
                <a:lnTo>
                  <a:pt x="3169158" y="420091"/>
                </a:lnTo>
                <a:lnTo>
                  <a:pt x="3115437" y="420091"/>
                </a:lnTo>
                <a:lnTo>
                  <a:pt x="3115437" y="529819"/>
                </a:lnTo>
                <a:lnTo>
                  <a:pt x="3107207" y="529819"/>
                </a:lnTo>
                <a:lnTo>
                  <a:pt x="3107207" y="420091"/>
                </a:lnTo>
                <a:lnTo>
                  <a:pt x="3033141" y="420091"/>
                </a:lnTo>
                <a:cubicBezTo>
                  <a:pt x="3033141" y="433655"/>
                  <a:pt x="3032379" y="445504"/>
                  <a:pt x="3030855" y="455638"/>
                </a:cubicBezTo>
                <a:cubicBezTo>
                  <a:pt x="3029331" y="465773"/>
                  <a:pt x="3026473" y="475031"/>
                  <a:pt x="3022282" y="483413"/>
                </a:cubicBezTo>
                <a:cubicBezTo>
                  <a:pt x="3018091" y="491795"/>
                  <a:pt x="3012300" y="499796"/>
                  <a:pt x="3004909" y="507416"/>
                </a:cubicBezTo>
                <a:cubicBezTo>
                  <a:pt x="2997517" y="515036"/>
                  <a:pt x="2987954" y="523190"/>
                  <a:pt x="2976219" y="531876"/>
                </a:cubicBezTo>
                <a:lnTo>
                  <a:pt x="2970504" y="525476"/>
                </a:lnTo>
                <a:cubicBezTo>
                  <a:pt x="2982087" y="517094"/>
                  <a:pt x="2991459" y="509321"/>
                  <a:pt x="2998622" y="502158"/>
                </a:cubicBezTo>
                <a:cubicBezTo>
                  <a:pt x="3005785" y="494996"/>
                  <a:pt x="3011347" y="487528"/>
                  <a:pt x="3015310" y="479756"/>
                </a:cubicBezTo>
                <a:cubicBezTo>
                  <a:pt x="3019272" y="471983"/>
                  <a:pt x="3021901" y="463373"/>
                  <a:pt x="3023196" y="453924"/>
                </a:cubicBezTo>
                <a:cubicBezTo>
                  <a:pt x="3024492" y="444475"/>
                  <a:pt x="3025140" y="433197"/>
                  <a:pt x="3025140" y="420091"/>
                </a:cubicBezTo>
                <a:lnTo>
                  <a:pt x="2967761" y="420091"/>
                </a:lnTo>
                <a:lnTo>
                  <a:pt x="2967761" y="412319"/>
                </a:lnTo>
                <a:lnTo>
                  <a:pt x="3025140" y="412319"/>
                </a:lnTo>
                <a:lnTo>
                  <a:pt x="3025140" y="353797"/>
                </a:lnTo>
                <a:cubicBezTo>
                  <a:pt x="3016758" y="355473"/>
                  <a:pt x="3008566" y="356959"/>
                  <a:pt x="3000565" y="358255"/>
                </a:cubicBezTo>
                <a:cubicBezTo>
                  <a:pt x="2992564" y="359550"/>
                  <a:pt x="2985058" y="360731"/>
                  <a:pt x="2978048" y="361798"/>
                </a:cubicBezTo>
                <a:lnTo>
                  <a:pt x="2976676" y="354026"/>
                </a:lnTo>
                <a:cubicBezTo>
                  <a:pt x="2984601" y="352959"/>
                  <a:pt x="2993212" y="351625"/>
                  <a:pt x="3002508" y="350025"/>
                </a:cubicBezTo>
                <a:cubicBezTo>
                  <a:pt x="3011805" y="348425"/>
                  <a:pt x="3021177" y="346672"/>
                  <a:pt x="3030626" y="344767"/>
                </a:cubicBezTo>
                <a:cubicBezTo>
                  <a:pt x="3040075" y="342862"/>
                  <a:pt x="3049219" y="340919"/>
                  <a:pt x="3058058" y="338938"/>
                </a:cubicBezTo>
                <a:cubicBezTo>
                  <a:pt x="3066897" y="336957"/>
                  <a:pt x="3074898" y="335052"/>
                  <a:pt x="3082061" y="333223"/>
                </a:cubicBezTo>
                <a:lnTo>
                  <a:pt x="3083661" y="340538"/>
                </a:lnTo>
                <a:cubicBezTo>
                  <a:pt x="3076651" y="342519"/>
                  <a:pt x="3068802" y="344501"/>
                  <a:pt x="3060115" y="346482"/>
                </a:cubicBezTo>
                <a:cubicBezTo>
                  <a:pt x="3051429" y="348463"/>
                  <a:pt x="3042437" y="350368"/>
                  <a:pt x="3033141" y="352197"/>
                </a:cubicBezTo>
                <a:lnTo>
                  <a:pt x="3033141" y="412319"/>
                </a:lnTo>
                <a:lnTo>
                  <a:pt x="3107207" y="412319"/>
                </a:lnTo>
                <a:close/>
                <a:moveTo>
                  <a:pt x="282322" y="327051"/>
                </a:moveTo>
                <a:lnTo>
                  <a:pt x="289179" y="330480"/>
                </a:lnTo>
                <a:cubicBezTo>
                  <a:pt x="286436" y="336423"/>
                  <a:pt x="283274" y="342596"/>
                  <a:pt x="279693" y="348996"/>
                </a:cubicBezTo>
                <a:cubicBezTo>
                  <a:pt x="276111" y="355397"/>
                  <a:pt x="272491" y="361569"/>
                  <a:pt x="268834" y="367513"/>
                </a:cubicBezTo>
                <a:cubicBezTo>
                  <a:pt x="265176" y="373457"/>
                  <a:pt x="261556" y="379019"/>
                  <a:pt x="257975" y="384201"/>
                </a:cubicBezTo>
                <a:cubicBezTo>
                  <a:pt x="254394" y="389382"/>
                  <a:pt x="251156" y="393650"/>
                  <a:pt x="248260" y="397002"/>
                </a:cubicBezTo>
                <a:cubicBezTo>
                  <a:pt x="250393" y="396850"/>
                  <a:pt x="253480" y="396659"/>
                  <a:pt x="257518" y="396431"/>
                </a:cubicBezTo>
                <a:cubicBezTo>
                  <a:pt x="261556" y="396202"/>
                  <a:pt x="265786" y="395974"/>
                  <a:pt x="270206" y="395745"/>
                </a:cubicBezTo>
                <a:cubicBezTo>
                  <a:pt x="274625" y="395516"/>
                  <a:pt x="278854" y="395326"/>
                  <a:pt x="282892" y="395174"/>
                </a:cubicBezTo>
                <a:cubicBezTo>
                  <a:pt x="286931" y="395021"/>
                  <a:pt x="290094" y="394945"/>
                  <a:pt x="292380" y="394945"/>
                </a:cubicBezTo>
                <a:cubicBezTo>
                  <a:pt x="295733" y="389611"/>
                  <a:pt x="298895" y="384544"/>
                  <a:pt x="301867" y="379743"/>
                </a:cubicBezTo>
                <a:cubicBezTo>
                  <a:pt x="304839" y="374942"/>
                  <a:pt x="307467" y="370485"/>
                  <a:pt x="309753" y="366370"/>
                </a:cubicBezTo>
                <a:lnTo>
                  <a:pt x="316154" y="370256"/>
                </a:lnTo>
                <a:cubicBezTo>
                  <a:pt x="312649" y="376657"/>
                  <a:pt x="308344" y="383820"/>
                  <a:pt x="303238" y="391745"/>
                </a:cubicBezTo>
                <a:cubicBezTo>
                  <a:pt x="298133" y="399669"/>
                  <a:pt x="292875" y="407556"/>
                  <a:pt x="287465" y="415405"/>
                </a:cubicBezTo>
                <a:cubicBezTo>
                  <a:pt x="282055" y="423253"/>
                  <a:pt x="276683" y="430683"/>
                  <a:pt x="271349" y="437693"/>
                </a:cubicBezTo>
                <a:cubicBezTo>
                  <a:pt x="266014" y="444704"/>
                  <a:pt x="261366" y="450419"/>
                  <a:pt x="257404" y="454838"/>
                </a:cubicBezTo>
                <a:cubicBezTo>
                  <a:pt x="260299" y="454533"/>
                  <a:pt x="264643" y="453962"/>
                  <a:pt x="270434" y="453124"/>
                </a:cubicBezTo>
                <a:cubicBezTo>
                  <a:pt x="276225" y="452285"/>
                  <a:pt x="282131" y="451485"/>
                  <a:pt x="288151" y="450723"/>
                </a:cubicBezTo>
                <a:cubicBezTo>
                  <a:pt x="294170" y="449961"/>
                  <a:pt x="299543" y="449237"/>
                  <a:pt x="304267" y="448552"/>
                </a:cubicBezTo>
                <a:cubicBezTo>
                  <a:pt x="308991" y="447866"/>
                  <a:pt x="311658" y="447447"/>
                  <a:pt x="312268" y="447294"/>
                </a:cubicBezTo>
                <a:lnTo>
                  <a:pt x="312725" y="455067"/>
                </a:lnTo>
                <a:cubicBezTo>
                  <a:pt x="312420" y="455219"/>
                  <a:pt x="310782" y="455486"/>
                  <a:pt x="307810" y="455867"/>
                </a:cubicBezTo>
                <a:cubicBezTo>
                  <a:pt x="304839" y="456248"/>
                  <a:pt x="301257" y="456705"/>
                  <a:pt x="297066" y="457238"/>
                </a:cubicBezTo>
                <a:cubicBezTo>
                  <a:pt x="292875" y="457772"/>
                  <a:pt x="288341" y="458381"/>
                  <a:pt x="283464" y="459067"/>
                </a:cubicBezTo>
                <a:cubicBezTo>
                  <a:pt x="278587" y="459753"/>
                  <a:pt x="273978" y="460363"/>
                  <a:pt x="269634" y="460896"/>
                </a:cubicBezTo>
                <a:cubicBezTo>
                  <a:pt x="265291" y="461429"/>
                  <a:pt x="261519" y="461925"/>
                  <a:pt x="258318" y="462382"/>
                </a:cubicBezTo>
                <a:cubicBezTo>
                  <a:pt x="255118" y="462839"/>
                  <a:pt x="253060" y="463144"/>
                  <a:pt x="252146" y="463296"/>
                </a:cubicBezTo>
                <a:cubicBezTo>
                  <a:pt x="250012" y="463601"/>
                  <a:pt x="248184" y="463906"/>
                  <a:pt x="246660" y="464211"/>
                </a:cubicBezTo>
                <a:cubicBezTo>
                  <a:pt x="245136" y="464516"/>
                  <a:pt x="243307" y="464973"/>
                  <a:pt x="241173" y="465582"/>
                </a:cubicBezTo>
                <a:lnTo>
                  <a:pt x="239573" y="457810"/>
                </a:lnTo>
                <a:cubicBezTo>
                  <a:pt x="242773" y="457048"/>
                  <a:pt x="245136" y="456095"/>
                  <a:pt x="246660" y="454952"/>
                </a:cubicBezTo>
                <a:cubicBezTo>
                  <a:pt x="248184" y="453809"/>
                  <a:pt x="249784" y="452324"/>
                  <a:pt x="251460" y="450495"/>
                </a:cubicBezTo>
                <a:cubicBezTo>
                  <a:pt x="253746" y="447752"/>
                  <a:pt x="256337" y="444589"/>
                  <a:pt x="259233" y="441008"/>
                </a:cubicBezTo>
                <a:cubicBezTo>
                  <a:pt x="262128" y="437426"/>
                  <a:pt x="265138" y="433540"/>
                  <a:pt x="268263" y="429349"/>
                </a:cubicBezTo>
                <a:cubicBezTo>
                  <a:pt x="271387" y="425158"/>
                  <a:pt x="274549" y="420777"/>
                  <a:pt x="277749" y="416205"/>
                </a:cubicBezTo>
                <a:cubicBezTo>
                  <a:pt x="280950" y="411633"/>
                  <a:pt x="284150" y="406985"/>
                  <a:pt x="287350" y="402260"/>
                </a:cubicBezTo>
                <a:cubicBezTo>
                  <a:pt x="284302" y="402413"/>
                  <a:pt x="280569" y="402603"/>
                  <a:pt x="276149" y="402832"/>
                </a:cubicBezTo>
                <a:cubicBezTo>
                  <a:pt x="271730" y="403060"/>
                  <a:pt x="267310" y="403289"/>
                  <a:pt x="262890" y="403517"/>
                </a:cubicBezTo>
                <a:cubicBezTo>
                  <a:pt x="258471" y="403746"/>
                  <a:pt x="254508" y="403937"/>
                  <a:pt x="251003" y="404089"/>
                </a:cubicBezTo>
                <a:cubicBezTo>
                  <a:pt x="247498" y="404241"/>
                  <a:pt x="245136" y="404394"/>
                  <a:pt x="243916" y="404546"/>
                </a:cubicBezTo>
                <a:cubicBezTo>
                  <a:pt x="242850" y="404546"/>
                  <a:pt x="241669" y="404622"/>
                  <a:pt x="240373" y="404775"/>
                </a:cubicBezTo>
                <a:cubicBezTo>
                  <a:pt x="239078" y="404927"/>
                  <a:pt x="237363" y="405308"/>
                  <a:pt x="235230" y="405918"/>
                </a:cubicBezTo>
                <a:lnTo>
                  <a:pt x="233629" y="398374"/>
                </a:lnTo>
                <a:cubicBezTo>
                  <a:pt x="235763" y="397612"/>
                  <a:pt x="237249" y="397040"/>
                  <a:pt x="238087" y="396659"/>
                </a:cubicBezTo>
                <a:cubicBezTo>
                  <a:pt x="238925" y="396278"/>
                  <a:pt x="239726" y="395707"/>
                  <a:pt x="240487" y="394945"/>
                </a:cubicBezTo>
                <a:cubicBezTo>
                  <a:pt x="243383" y="392049"/>
                  <a:pt x="246660" y="388049"/>
                  <a:pt x="250317" y="382943"/>
                </a:cubicBezTo>
                <a:cubicBezTo>
                  <a:pt x="253975" y="377838"/>
                  <a:pt x="257709" y="372161"/>
                  <a:pt x="261519" y="365913"/>
                </a:cubicBezTo>
                <a:cubicBezTo>
                  <a:pt x="265329" y="359664"/>
                  <a:pt x="269025" y="353187"/>
                  <a:pt x="272606" y="346482"/>
                </a:cubicBezTo>
                <a:cubicBezTo>
                  <a:pt x="276187" y="339776"/>
                  <a:pt x="279426" y="333299"/>
                  <a:pt x="282322" y="327051"/>
                </a:cubicBezTo>
                <a:close/>
                <a:moveTo>
                  <a:pt x="1049960" y="326822"/>
                </a:moveTo>
                <a:lnTo>
                  <a:pt x="1057732" y="327279"/>
                </a:lnTo>
                <a:lnTo>
                  <a:pt x="1057504" y="350825"/>
                </a:lnTo>
                <a:cubicBezTo>
                  <a:pt x="1057504" y="352349"/>
                  <a:pt x="1057466" y="353835"/>
                  <a:pt x="1057390" y="355283"/>
                </a:cubicBezTo>
                <a:cubicBezTo>
                  <a:pt x="1057313" y="356731"/>
                  <a:pt x="1057276" y="358217"/>
                  <a:pt x="1057276" y="359741"/>
                </a:cubicBezTo>
                <a:cubicBezTo>
                  <a:pt x="1057885" y="378943"/>
                  <a:pt x="1059638" y="396317"/>
                  <a:pt x="1062533" y="411861"/>
                </a:cubicBezTo>
                <a:cubicBezTo>
                  <a:pt x="1065429" y="427406"/>
                  <a:pt x="1069620" y="441694"/>
                  <a:pt x="1075106" y="454724"/>
                </a:cubicBezTo>
                <a:cubicBezTo>
                  <a:pt x="1080592" y="467754"/>
                  <a:pt x="1087413" y="479946"/>
                  <a:pt x="1095566" y="491300"/>
                </a:cubicBezTo>
                <a:cubicBezTo>
                  <a:pt x="1103719" y="502654"/>
                  <a:pt x="1113359" y="513741"/>
                  <a:pt x="1124484" y="524561"/>
                </a:cubicBezTo>
                <a:lnTo>
                  <a:pt x="1118769" y="530505"/>
                </a:lnTo>
                <a:cubicBezTo>
                  <a:pt x="1109472" y="521361"/>
                  <a:pt x="1101205" y="512102"/>
                  <a:pt x="1093966" y="502730"/>
                </a:cubicBezTo>
                <a:cubicBezTo>
                  <a:pt x="1086727" y="493357"/>
                  <a:pt x="1080440" y="483489"/>
                  <a:pt x="1075106" y="473126"/>
                </a:cubicBezTo>
                <a:cubicBezTo>
                  <a:pt x="1069772" y="462763"/>
                  <a:pt x="1065353" y="451676"/>
                  <a:pt x="1061847" y="439865"/>
                </a:cubicBezTo>
                <a:cubicBezTo>
                  <a:pt x="1058342" y="428054"/>
                  <a:pt x="1055675" y="415138"/>
                  <a:pt x="1053847" y="401117"/>
                </a:cubicBezTo>
                <a:cubicBezTo>
                  <a:pt x="1052017" y="414071"/>
                  <a:pt x="1049351" y="426263"/>
                  <a:pt x="1045845" y="437693"/>
                </a:cubicBezTo>
                <a:cubicBezTo>
                  <a:pt x="1042340" y="449123"/>
                  <a:pt x="1037806" y="460096"/>
                  <a:pt x="1032244" y="470612"/>
                </a:cubicBezTo>
                <a:cubicBezTo>
                  <a:pt x="1026681" y="481127"/>
                  <a:pt x="1019975" y="491338"/>
                  <a:pt x="1012127" y="501244"/>
                </a:cubicBezTo>
                <a:cubicBezTo>
                  <a:pt x="1004278" y="511150"/>
                  <a:pt x="995096" y="521056"/>
                  <a:pt x="984580" y="530962"/>
                </a:cubicBezTo>
                <a:lnTo>
                  <a:pt x="978637" y="524790"/>
                </a:lnTo>
                <a:cubicBezTo>
                  <a:pt x="991896" y="512293"/>
                  <a:pt x="1003021" y="499910"/>
                  <a:pt x="1012012" y="487642"/>
                </a:cubicBezTo>
                <a:cubicBezTo>
                  <a:pt x="1021004" y="475374"/>
                  <a:pt x="1028243" y="462458"/>
                  <a:pt x="1033729" y="448895"/>
                </a:cubicBezTo>
                <a:cubicBezTo>
                  <a:pt x="1039216" y="435331"/>
                  <a:pt x="1043179" y="420586"/>
                  <a:pt x="1045617" y="404660"/>
                </a:cubicBezTo>
                <a:cubicBezTo>
                  <a:pt x="1048055" y="388735"/>
                  <a:pt x="1049427" y="370790"/>
                  <a:pt x="1049731" y="350825"/>
                </a:cubicBezTo>
                <a:cubicBezTo>
                  <a:pt x="1049884" y="347625"/>
                  <a:pt x="1049960" y="343662"/>
                  <a:pt x="1049960" y="338938"/>
                </a:cubicBezTo>
                <a:cubicBezTo>
                  <a:pt x="1049960" y="334214"/>
                  <a:pt x="1049960" y="330175"/>
                  <a:pt x="1049960" y="326822"/>
                </a:cubicBezTo>
                <a:close/>
                <a:moveTo>
                  <a:pt x="1868348" y="326594"/>
                </a:moveTo>
                <a:cubicBezTo>
                  <a:pt x="1870024" y="329184"/>
                  <a:pt x="1871929" y="332118"/>
                  <a:pt x="1874063" y="335395"/>
                </a:cubicBezTo>
                <a:cubicBezTo>
                  <a:pt x="1876196" y="338671"/>
                  <a:pt x="1878330" y="341948"/>
                  <a:pt x="1880463" y="345224"/>
                </a:cubicBezTo>
                <a:cubicBezTo>
                  <a:pt x="1882597" y="348501"/>
                  <a:pt x="1884693" y="351778"/>
                  <a:pt x="1886750" y="355054"/>
                </a:cubicBezTo>
                <a:cubicBezTo>
                  <a:pt x="1888807" y="358331"/>
                  <a:pt x="1890674" y="361265"/>
                  <a:pt x="1892351" y="363855"/>
                </a:cubicBezTo>
                <a:lnTo>
                  <a:pt x="1885721" y="367970"/>
                </a:lnTo>
                <a:cubicBezTo>
                  <a:pt x="1884197" y="365379"/>
                  <a:pt x="1882483" y="362522"/>
                  <a:pt x="1880578" y="359398"/>
                </a:cubicBezTo>
                <a:cubicBezTo>
                  <a:pt x="1878673" y="356273"/>
                  <a:pt x="1876653" y="353035"/>
                  <a:pt x="1874520" y="349682"/>
                </a:cubicBezTo>
                <a:cubicBezTo>
                  <a:pt x="1872386" y="346329"/>
                  <a:pt x="1870215" y="343015"/>
                  <a:pt x="1868005" y="339738"/>
                </a:cubicBezTo>
                <a:cubicBezTo>
                  <a:pt x="1865795" y="336461"/>
                  <a:pt x="1863699" y="333375"/>
                  <a:pt x="1861718" y="330480"/>
                </a:cubicBezTo>
                <a:close/>
                <a:moveTo>
                  <a:pt x="1276731" y="326594"/>
                </a:moveTo>
                <a:lnTo>
                  <a:pt x="1284046" y="327051"/>
                </a:lnTo>
                <a:lnTo>
                  <a:pt x="1284046" y="350597"/>
                </a:lnTo>
                <a:lnTo>
                  <a:pt x="1339596" y="350597"/>
                </a:lnTo>
                <a:lnTo>
                  <a:pt x="1339596" y="357226"/>
                </a:lnTo>
                <a:lnTo>
                  <a:pt x="1284046" y="357226"/>
                </a:lnTo>
                <a:lnTo>
                  <a:pt x="1284046" y="377114"/>
                </a:lnTo>
                <a:lnTo>
                  <a:pt x="1333652" y="377114"/>
                </a:lnTo>
                <a:lnTo>
                  <a:pt x="1333652" y="383515"/>
                </a:lnTo>
                <a:lnTo>
                  <a:pt x="1284046" y="383515"/>
                </a:lnTo>
                <a:lnTo>
                  <a:pt x="1284046" y="404546"/>
                </a:lnTo>
                <a:lnTo>
                  <a:pt x="1348740" y="404546"/>
                </a:lnTo>
                <a:lnTo>
                  <a:pt x="1348740" y="410947"/>
                </a:lnTo>
                <a:lnTo>
                  <a:pt x="1222325" y="410947"/>
                </a:lnTo>
                <a:lnTo>
                  <a:pt x="1222325" y="404546"/>
                </a:lnTo>
                <a:lnTo>
                  <a:pt x="1276731" y="404546"/>
                </a:lnTo>
                <a:lnTo>
                  <a:pt x="1276731" y="383515"/>
                </a:lnTo>
                <a:lnTo>
                  <a:pt x="1230783" y="383515"/>
                </a:lnTo>
                <a:lnTo>
                  <a:pt x="1230783" y="377114"/>
                </a:lnTo>
                <a:lnTo>
                  <a:pt x="1276731" y="377114"/>
                </a:lnTo>
                <a:lnTo>
                  <a:pt x="1276731" y="357226"/>
                </a:lnTo>
                <a:lnTo>
                  <a:pt x="1227353" y="357226"/>
                </a:lnTo>
                <a:lnTo>
                  <a:pt x="1227353" y="350597"/>
                </a:lnTo>
                <a:lnTo>
                  <a:pt x="1276731" y="350597"/>
                </a:lnTo>
                <a:close/>
                <a:moveTo>
                  <a:pt x="1999335" y="326365"/>
                </a:moveTo>
                <a:lnTo>
                  <a:pt x="2006422" y="330251"/>
                </a:lnTo>
                <a:cubicBezTo>
                  <a:pt x="2004746" y="332994"/>
                  <a:pt x="2002764" y="336119"/>
                  <a:pt x="2000479" y="339624"/>
                </a:cubicBezTo>
                <a:cubicBezTo>
                  <a:pt x="1998193" y="343129"/>
                  <a:pt x="1995754" y="346710"/>
                  <a:pt x="1993163" y="350368"/>
                </a:cubicBezTo>
                <a:cubicBezTo>
                  <a:pt x="1990573" y="354026"/>
                  <a:pt x="1987944" y="357645"/>
                  <a:pt x="1985276" y="361226"/>
                </a:cubicBezTo>
                <a:cubicBezTo>
                  <a:pt x="1982609" y="364808"/>
                  <a:pt x="1980133" y="368123"/>
                  <a:pt x="1977847" y="371171"/>
                </a:cubicBezTo>
                <a:lnTo>
                  <a:pt x="2020824" y="371171"/>
                </a:lnTo>
                <a:lnTo>
                  <a:pt x="2020824" y="409804"/>
                </a:lnTo>
                <a:lnTo>
                  <a:pt x="2013051" y="409804"/>
                </a:lnTo>
                <a:lnTo>
                  <a:pt x="2013051" y="378943"/>
                </a:lnTo>
                <a:lnTo>
                  <a:pt x="1854632" y="378943"/>
                </a:lnTo>
                <a:lnTo>
                  <a:pt x="1854632" y="409575"/>
                </a:lnTo>
                <a:lnTo>
                  <a:pt x="1846859" y="409575"/>
                </a:lnTo>
                <a:lnTo>
                  <a:pt x="1846859" y="371171"/>
                </a:lnTo>
                <a:lnTo>
                  <a:pt x="1968246" y="371171"/>
                </a:lnTo>
                <a:cubicBezTo>
                  <a:pt x="1970836" y="367970"/>
                  <a:pt x="1973618" y="364389"/>
                  <a:pt x="1976590" y="360426"/>
                </a:cubicBezTo>
                <a:cubicBezTo>
                  <a:pt x="1979562" y="356464"/>
                  <a:pt x="1982495" y="352425"/>
                  <a:pt x="1985391" y="348311"/>
                </a:cubicBezTo>
                <a:cubicBezTo>
                  <a:pt x="1988286" y="344196"/>
                  <a:pt x="1990953" y="340233"/>
                  <a:pt x="1993392" y="336423"/>
                </a:cubicBezTo>
                <a:cubicBezTo>
                  <a:pt x="1995830" y="332613"/>
                  <a:pt x="1997811" y="329261"/>
                  <a:pt x="1999335" y="326365"/>
                </a:cubicBezTo>
                <a:close/>
                <a:moveTo>
                  <a:pt x="3514192" y="325451"/>
                </a:moveTo>
                <a:cubicBezTo>
                  <a:pt x="3515563" y="329261"/>
                  <a:pt x="3516858" y="333223"/>
                  <a:pt x="3518078" y="337338"/>
                </a:cubicBezTo>
                <a:cubicBezTo>
                  <a:pt x="3519297" y="341453"/>
                  <a:pt x="3520516" y="345720"/>
                  <a:pt x="3521735" y="350139"/>
                </a:cubicBezTo>
                <a:lnTo>
                  <a:pt x="3615690" y="350139"/>
                </a:lnTo>
                <a:lnTo>
                  <a:pt x="3615690" y="356997"/>
                </a:lnTo>
                <a:lnTo>
                  <a:pt x="3415436" y="356997"/>
                </a:lnTo>
                <a:lnTo>
                  <a:pt x="3415436" y="350139"/>
                </a:lnTo>
                <a:lnTo>
                  <a:pt x="3513963" y="350139"/>
                </a:lnTo>
                <a:cubicBezTo>
                  <a:pt x="3511524" y="341300"/>
                  <a:pt x="3509086" y="333375"/>
                  <a:pt x="3506647" y="326365"/>
                </a:cubicBezTo>
                <a:close/>
                <a:moveTo>
                  <a:pt x="2835402" y="325451"/>
                </a:moveTo>
                <a:lnTo>
                  <a:pt x="2843174" y="325908"/>
                </a:lnTo>
                <a:lnTo>
                  <a:pt x="2843174" y="348539"/>
                </a:lnTo>
                <a:lnTo>
                  <a:pt x="2928899" y="348539"/>
                </a:lnTo>
                <a:lnTo>
                  <a:pt x="2928899" y="355854"/>
                </a:lnTo>
                <a:lnTo>
                  <a:pt x="2843174" y="355854"/>
                </a:lnTo>
                <a:lnTo>
                  <a:pt x="2843174" y="379629"/>
                </a:lnTo>
                <a:lnTo>
                  <a:pt x="2902839" y="379629"/>
                </a:lnTo>
                <a:lnTo>
                  <a:pt x="2902839" y="510617"/>
                </a:lnTo>
                <a:lnTo>
                  <a:pt x="2940100" y="510617"/>
                </a:lnTo>
                <a:lnTo>
                  <a:pt x="2940100" y="517932"/>
                </a:lnTo>
                <a:lnTo>
                  <a:pt x="2738018" y="517932"/>
                </a:lnTo>
                <a:lnTo>
                  <a:pt x="2738018" y="510617"/>
                </a:lnTo>
                <a:lnTo>
                  <a:pt x="2775280" y="510617"/>
                </a:lnTo>
                <a:lnTo>
                  <a:pt x="2775280" y="379629"/>
                </a:lnTo>
                <a:lnTo>
                  <a:pt x="2835402" y="379629"/>
                </a:lnTo>
                <a:lnTo>
                  <a:pt x="2835402" y="355854"/>
                </a:lnTo>
                <a:lnTo>
                  <a:pt x="2749220" y="355854"/>
                </a:lnTo>
                <a:lnTo>
                  <a:pt x="2749220" y="348539"/>
                </a:lnTo>
                <a:lnTo>
                  <a:pt x="2835402" y="348539"/>
                </a:lnTo>
                <a:close/>
                <a:moveTo>
                  <a:pt x="3739591" y="324993"/>
                </a:moveTo>
                <a:lnTo>
                  <a:pt x="3747592" y="325451"/>
                </a:lnTo>
                <a:lnTo>
                  <a:pt x="3747592" y="374371"/>
                </a:lnTo>
                <a:lnTo>
                  <a:pt x="3826002" y="374371"/>
                </a:lnTo>
                <a:lnTo>
                  <a:pt x="3826002" y="458724"/>
                </a:lnTo>
                <a:lnTo>
                  <a:pt x="3747592" y="458724"/>
                </a:lnTo>
                <a:lnTo>
                  <a:pt x="3747592" y="530505"/>
                </a:lnTo>
                <a:lnTo>
                  <a:pt x="3739591" y="530505"/>
                </a:lnTo>
                <a:lnTo>
                  <a:pt x="3739591" y="458724"/>
                </a:lnTo>
                <a:lnTo>
                  <a:pt x="3661181" y="458724"/>
                </a:lnTo>
                <a:lnTo>
                  <a:pt x="3661181" y="374371"/>
                </a:lnTo>
                <a:lnTo>
                  <a:pt x="3739591" y="374371"/>
                </a:lnTo>
                <a:close/>
                <a:moveTo>
                  <a:pt x="2387041" y="324993"/>
                </a:moveTo>
                <a:lnTo>
                  <a:pt x="2395042" y="325451"/>
                </a:lnTo>
                <a:lnTo>
                  <a:pt x="2395042" y="374371"/>
                </a:lnTo>
                <a:lnTo>
                  <a:pt x="2473452" y="374371"/>
                </a:lnTo>
                <a:lnTo>
                  <a:pt x="2473452" y="458724"/>
                </a:lnTo>
                <a:lnTo>
                  <a:pt x="2395042" y="458724"/>
                </a:lnTo>
                <a:lnTo>
                  <a:pt x="2395042" y="530505"/>
                </a:lnTo>
                <a:lnTo>
                  <a:pt x="2387041" y="530505"/>
                </a:lnTo>
                <a:lnTo>
                  <a:pt x="2387041" y="458724"/>
                </a:lnTo>
                <a:lnTo>
                  <a:pt x="2308631" y="458724"/>
                </a:lnTo>
                <a:lnTo>
                  <a:pt x="2308631" y="374371"/>
                </a:lnTo>
                <a:lnTo>
                  <a:pt x="2387041" y="374371"/>
                </a:lnTo>
                <a:close/>
                <a:moveTo>
                  <a:pt x="1701241" y="324993"/>
                </a:moveTo>
                <a:lnTo>
                  <a:pt x="1709242" y="325451"/>
                </a:lnTo>
                <a:lnTo>
                  <a:pt x="1709242" y="374371"/>
                </a:lnTo>
                <a:lnTo>
                  <a:pt x="1787652" y="374371"/>
                </a:lnTo>
                <a:lnTo>
                  <a:pt x="1787652" y="458724"/>
                </a:lnTo>
                <a:lnTo>
                  <a:pt x="1709242" y="458724"/>
                </a:lnTo>
                <a:lnTo>
                  <a:pt x="1709242" y="530505"/>
                </a:lnTo>
                <a:lnTo>
                  <a:pt x="1701241" y="530505"/>
                </a:lnTo>
                <a:lnTo>
                  <a:pt x="1701241" y="458724"/>
                </a:lnTo>
                <a:lnTo>
                  <a:pt x="1622831" y="458724"/>
                </a:lnTo>
                <a:lnTo>
                  <a:pt x="1622831" y="374371"/>
                </a:lnTo>
                <a:lnTo>
                  <a:pt x="1701241" y="374371"/>
                </a:lnTo>
                <a:close/>
                <a:moveTo>
                  <a:pt x="1503273" y="324536"/>
                </a:moveTo>
                <a:lnTo>
                  <a:pt x="1510589" y="324993"/>
                </a:lnTo>
                <a:cubicBezTo>
                  <a:pt x="1510589" y="324993"/>
                  <a:pt x="1510665" y="326174"/>
                  <a:pt x="1510817" y="328537"/>
                </a:cubicBezTo>
                <a:cubicBezTo>
                  <a:pt x="1510970" y="330899"/>
                  <a:pt x="1511160" y="334023"/>
                  <a:pt x="1511389" y="337909"/>
                </a:cubicBezTo>
                <a:cubicBezTo>
                  <a:pt x="1511617" y="341795"/>
                  <a:pt x="1511884" y="346253"/>
                  <a:pt x="1512189" y="351282"/>
                </a:cubicBezTo>
                <a:cubicBezTo>
                  <a:pt x="1512494" y="356312"/>
                  <a:pt x="1512875" y="361569"/>
                  <a:pt x="1513332" y="367056"/>
                </a:cubicBezTo>
                <a:lnTo>
                  <a:pt x="1573682" y="367056"/>
                </a:lnTo>
                <a:lnTo>
                  <a:pt x="1573682" y="374828"/>
                </a:lnTo>
                <a:lnTo>
                  <a:pt x="1514018" y="374828"/>
                </a:lnTo>
                <a:cubicBezTo>
                  <a:pt x="1515237" y="392811"/>
                  <a:pt x="1516913" y="409118"/>
                  <a:pt x="1519047" y="423749"/>
                </a:cubicBezTo>
                <a:cubicBezTo>
                  <a:pt x="1521181" y="438379"/>
                  <a:pt x="1523771" y="451638"/>
                  <a:pt x="1526819" y="463525"/>
                </a:cubicBezTo>
                <a:cubicBezTo>
                  <a:pt x="1532153" y="453924"/>
                  <a:pt x="1536916" y="443713"/>
                  <a:pt x="1541107" y="432893"/>
                </a:cubicBezTo>
                <a:cubicBezTo>
                  <a:pt x="1545298" y="422072"/>
                  <a:pt x="1549146" y="409956"/>
                  <a:pt x="1552651" y="396545"/>
                </a:cubicBezTo>
                <a:lnTo>
                  <a:pt x="1559738" y="398603"/>
                </a:lnTo>
                <a:cubicBezTo>
                  <a:pt x="1555623" y="413843"/>
                  <a:pt x="1551127" y="427482"/>
                  <a:pt x="1546250" y="439522"/>
                </a:cubicBezTo>
                <a:cubicBezTo>
                  <a:pt x="1541373" y="451562"/>
                  <a:pt x="1535735" y="462763"/>
                  <a:pt x="1529334" y="473126"/>
                </a:cubicBezTo>
                <a:cubicBezTo>
                  <a:pt x="1531315" y="479527"/>
                  <a:pt x="1533334" y="485318"/>
                  <a:pt x="1535392" y="490500"/>
                </a:cubicBezTo>
                <a:cubicBezTo>
                  <a:pt x="1537449" y="495681"/>
                  <a:pt x="1539773" y="500406"/>
                  <a:pt x="1542364" y="504673"/>
                </a:cubicBezTo>
                <a:cubicBezTo>
                  <a:pt x="1545260" y="509702"/>
                  <a:pt x="1548155" y="512979"/>
                  <a:pt x="1551051" y="514503"/>
                </a:cubicBezTo>
                <a:cubicBezTo>
                  <a:pt x="1553947" y="516027"/>
                  <a:pt x="1556232" y="516789"/>
                  <a:pt x="1557909" y="516789"/>
                </a:cubicBezTo>
                <a:cubicBezTo>
                  <a:pt x="1558823" y="516789"/>
                  <a:pt x="1559623" y="516522"/>
                  <a:pt x="1560309" y="515989"/>
                </a:cubicBezTo>
                <a:cubicBezTo>
                  <a:pt x="1560995" y="515455"/>
                  <a:pt x="1561681" y="514427"/>
                  <a:pt x="1562367" y="512903"/>
                </a:cubicBezTo>
                <a:cubicBezTo>
                  <a:pt x="1563052" y="511379"/>
                  <a:pt x="1563738" y="509283"/>
                  <a:pt x="1564424" y="506616"/>
                </a:cubicBezTo>
                <a:cubicBezTo>
                  <a:pt x="1565110" y="503949"/>
                  <a:pt x="1565986" y="500406"/>
                  <a:pt x="1567053" y="495986"/>
                </a:cubicBezTo>
                <a:cubicBezTo>
                  <a:pt x="1567815" y="492786"/>
                  <a:pt x="1568539" y="489014"/>
                  <a:pt x="1569225" y="484670"/>
                </a:cubicBezTo>
                <a:cubicBezTo>
                  <a:pt x="1569910" y="480327"/>
                  <a:pt x="1570406" y="476250"/>
                  <a:pt x="1570710" y="472440"/>
                </a:cubicBezTo>
                <a:lnTo>
                  <a:pt x="1577340" y="475412"/>
                </a:lnTo>
                <a:cubicBezTo>
                  <a:pt x="1577035" y="479222"/>
                  <a:pt x="1576502" y="483146"/>
                  <a:pt x="1575740" y="487185"/>
                </a:cubicBezTo>
                <a:cubicBezTo>
                  <a:pt x="1574978" y="491224"/>
                  <a:pt x="1574139" y="495224"/>
                  <a:pt x="1573225" y="499187"/>
                </a:cubicBezTo>
                <a:cubicBezTo>
                  <a:pt x="1572006" y="504673"/>
                  <a:pt x="1570825" y="509093"/>
                  <a:pt x="1569682" y="512445"/>
                </a:cubicBezTo>
                <a:cubicBezTo>
                  <a:pt x="1568539" y="515798"/>
                  <a:pt x="1567396" y="518389"/>
                  <a:pt x="1566253" y="520218"/>
                </a:cubicBezTo>
                <a:cubicBezTo>
                  <a:pt x="1565110" y="522047"/>
                  <a:pt x="1563852" y="523304"/>
                  <a:pt x="1562481" y="523990"/>
                </a:cubicBezTo>
                <a:cubicBezTo>
                  <a:pt x="1561109" y="524675"/>
                  <a:pt x="1559585" y="525018"/>
                  <a:pt x="1557909" y="525018"/>
                </a:cubicBezTo>
                <a:cubicBezTo>
                  <a:pt x="1554861" y="525018"/>
                  <a:pt x="1551394" y="523913"/>
                  <a:pt x="1547508" y="521704"/>
                </a:cubicBezTo>
                <a:cubicBezTo>
                  <a:pt x="1543621" y="519494"/>
                  <a:pt x="1539697" y="514884"/>
                  <a:pt x="1535735" y="507873"/>
                </a:cubicBezTo>
                <a:cubicBezTo>
                  <a:pt x="1533601" y="504063"/>
                  <a:pt x="1531582" y="499949"/>
                  <a:pt x="1529677" y="495529"/>
                </a:cubicBezTo>
                <a:cubicBezTo>
                  <a:pt x="1527772" y="491109"/>
                  <a:pt x="1525981" y="486233"/>
                  <a:pt x="1524305" y="480899"/>
                </a:cubicBezTo>
                <a:cubicBezTo>
                  <a:pt x="1518666" y="489128"/>
                  <a:pt x="1512418" y="496939"/>
                  <a:pt x="1505559" y="504330"/>
                </a:cubicBezTo>
                <a:cubicBezTo>
                  <a:pt x="1498702" y="511721"/>
                  <a:pt x="1490853" y="519227"/>
                  <a:pt x="1482014" y="526847"/>
                </a:cubicBezTo>
                <a:lnTo>
                  <a:pt x="1476527" y="521589"/>
                </a:lnTo>
                <a:cubicBezTo>
                  <a:pt x="1486128" y="513360"/>
                  <a:pt x="1494587" y="505244"/>
                  <a:pt x="1501902" y="497243"/>
                </a:cubicBezTo>
                <a:cubicBezTo>
                  <a:pt x="1509217" y="489242"/>
                  <a:pt x="1515770" y="480822"/>
                  <a:pt x="1521561" y="471983"/>
                </a:cubicBezTo>
                <a:cubicBezTo>
                  <a:pt x="1514399" y="446990"/>
                  <a:pt x="1509369" y="414605"/>
                  <a:pt x="1506474" y="374828"/>
                </a:cubicBezTo>
                <a:lnTo>
                  <a:pt x="1450924" y="374828"/>
                </a:lnTo>
                <a:lnTo>
                  <a:pt x="1450924" y="415519"/>
                </a:lnTo>
                <a:lnTo>
                  <a:pt x="1492072" y="415519"/>
                </a:lnTo>
                <a:cubicBezTo>
                  <a:pt x="1492072" y="415976"/>
                  <a:pt x="1491996" y="417538"/>
                  <a:pt x="1491843" y="420205"/>
                </a:cubicBezTo>
                <a:cubicBezTo>
                  <a:pt x="1491691" y="422872"/>
                  <a:pt x="1491539" y="426149"/>
                  <a:pt x="1491386" y="430035"/>
                </a:cubicBezTo>
                <a:cubicBezTo>
                  <a:pt x="1491234" y="433921"/>
                  <a:pt x="1491081" y="438188"/>
                  <a:pt x="1490929" y="442837"/>
                </a:cubicBezTo>
                <a:cubicBezTo>
                  <a:pt x="1490777" y="447485"/>
                  <a:pt x="1490624" y="451981"/>
                  <a:pt x="1490472" y="456324"/>
                </a:cubicBezTo>
                <a:cubicBezTo>
                  <a:pt x="1490320" y="460667"/>
                  <a:pt x="1490167" y="464630"/>
                  <a:pt x="1490015" y="468211"/>
                </a:cubicBezTo>
                <a:cubicBezTo>
                  <a:pt x="1489862" y="471793"/>
                  <a:pt x="1489786" y="474498"/>
                  <a:pt x="1489786" y="476327"/>
                </a:cubicBezTo>
                <a:cubicBezTo>
                  <a:pt x="1489481" y="480594"/>
                  <a:pt x="1488910" y="484099"/>
                  <a:pt x="1488071" y="486842"/>
                </a:cubicBezTo>
                <a:cubicBezTo>
                  <a:pt x="1487233" y="489585"/>
                  <a:pt x="1485862" y="491757"/>
                  <a:pt x="1483957" y="493357"/>
                </a:cubicBezTo>
                <a:cubicBezTo>
                  <a:pt x="1482052" y="494957"/>
                  <a:pt x="1479575" y="496177"/>
                  <a:pt x="1476527" y="497015"/>
                </a:cubicBezTo>
                <a:cubicBezTo>
                  <a:pt x="1473479" y="497853"/>
                  <a:pt x="1469669" y="498501"/>
                  <a:pt x="1465097" y="498958"/>
                </a:cubicBezTo>
                <a:lnTo>
                  <a:pt x="1458925" y="499872"/>
                </a:lnTo>
                <a:lnTo>
                  <a:pt x="1456639" y="492100"/>
                </a:lnTo>
                <a:lnTo>
                  <a:pt x="1463726" y="491643"/>
                </a:lnTo>
                <a:cubicBezTo>
                  <a:pt x="1467536" y="491186"/>
                  <a:pt x="1470660" y="490690"/>
                  <a:pt x="1473098" y="490157"/>
                </a:cubicBezTo>
                <a:cubicBezTo>
                  <a:pt x="1475536" y="489623"/>
                  <a:pt x="1477442" y="488709"/>
                  <a:pt x="1478813" y="487414"/>
                </a:cubicBezTo>
                <a:cubicBezTo>
                  <a:pt x="1480185" y="486118"/>
                  <a:pt x="1481175" y="484404"/>
                  <a:pt x="1481785" y="482270"/>
                </a:cubicBezTo>
                <a:cubicBezTo>
                  <a:pt x="1482395" y="480137"/>
                  <a:pt x="1482776" y="477317"/>
                  <a:pt x="1482928" y="473812"/>
                </a:cubicBezTo>
                <a:cubicBezTo>
                  <a:pt x="1483080" y="471526"/>
                  <a:pt x="1483233" y="467945"/>
                  <a:pt x="1483385" y="463068"/>
                </a:cubicBezTo>
                <a:cubicBezTo>
                  <a:pt x="1483538" y="458191"/>
                  <a:pt x="1483728" y="453124"/>
                  <a:pt x="1483957" y="447866"/>
                </a:cubicBezTo>
                <a:cubicBezTo>
                  <a:pt x="1484185" y="442608"/>
                  <a:pt x="1484414" y="437655"/>
                  <a:pt x="1484643" y="433007"/>
                </a:cubicBezTo>
                <a:cubicBezTo>
                  <a:pt x="1484871" y="428359"/>
                  <a:pt x="1484985" y="425120"/>
                  <a:pt x="1484985" y="423291"/>
                </a:cubicBezTo>
                <a:lnTo>
                  <a:pt x="1450924" y="423291"/>
                </a:lnTo>
                <a:lnTo>
                  <a:pt x="1450924" y="426492"/>
                </a:lnTo>
                <a:cubicBezTo>
                  <a:pt x="1450924" y="438227"/>
                  <a:pt x="1450467" y="448666"/>
                  <a:pt x="1449552" y="457810"/>
                </a:cubicBezTo>
                <a:cubicBezTo>
                  <a:pt x="1448638" y="466954"/>
                  <a:pt x="1447152" y="475565"/>
                  <a:pt x="1445095" y="483642"/>
                </a:cubicBezTo>
                <a:cubicBezTo>
                  <a:pt x="1443037" y="491719"/>
                  <a:pt x="1440256" y="499568"/>
                  <a:pt x="1436751" y="507188"/>
                </a:cubicBezTo>
                <a:cubicBezTo>
                  <a:pt x="1433246" y="514808"/>
                  <a:pt x="1428902" y="523037"/>
                  <a:pt x="1423721" y="531876"/>
                </a:cubicBezTo>
                <a:lnTo>
                  <a:pt x="1416634" y="528676"/>
                </a:lnTo>
                <a:cubicBezTo>
                  <a:pt x="1421816" y="520142"/>
                  <a:pt x="1426159" y="512179"/>
                  <a:pt x="1429664" y="504787"/>
                </a:cubicBezTo>
                <a:cubicBezTo>
                  <a:pt x="1433169" y="497396"/>
                  <a:pt x="1435951" y="489814"/>
                  <a:pt x="1438008" y="482042"/>
                </a:cubicBezTo>
                <a:cubicBezTo>
                  <a:pt x="1440066" y="474269"/>
                  <a:pt x="1441513" y="465811"/>
                  <a:pt x="1442351" y="456667"/>
                </a:cubicBezTo>
                <a:cubicBezTo>
                  <a:pt x="1443190" y="447523"/>
                  <a:pt x="1443609" y="436855"/>
                  <a:pt x="1443609" y="424663"/>
                </a:cubicBezTo>
                <a:lnTo>
                  <a:pt x="1443609" y="367056"/>
                </a:lnTo>
                <a:lnTo>
                  <a:pt x="1506017" y="367056"/>
                </a:lnTo>
                <a:cubicBezTo>
                  <a:pt x="1505559" y="361722"/>
                  <a:pt x="1505178" y="356540"/>
                  <a:pt x="1504874" y="351511"/>
                </a:cubicBezTo>
                <a:cubicBezTo>
                  <a:pt x="1504569" y="346482"/>
                  <a:pt x="1504302" y="341948"/>
                  <a:pt x="1504074" y="337909"/>
                </a:cubicBezTo>
                <a:cubicBezTo>
                  <a:pt x="1503845" y="333871"/>
                  <a:pt x="1503654" y="330632"/>
                  <a:pt x="1503502" y="328194"/>
                </a:cubicBezTo>
                <a:cubicBezTo>
                  <a:pt x="1503350" y="325755"/>
                  <a:pt x="1503273" y="324536"/>
                  <a:pt x="1503273" y="324536"/>
                </a:cubicBezTo>
                <a:close/>
                <a:moveTo>
                  <a:pt x="352273" y="324536"/>
                </a:moveTo>
                <a:lnTo>
                  <a:pt x="359817" y="326594"/>
                </a:lnTo>
                <a:cubicBezTo>
                  <a:pt x="358293" y="332385"/>
                  <a:pt x="356502" y="338519"/>
                  <a:pt x="354444" y="344996"/>
                </a:cubicBezTo>
                <a:cubicBezTo>
                  <a:pt x="352387" y="351473"/>
                  <a:pt x="349987" y="358140"/>
                  <a:pt x="347244" y="364998"/>
                </a:cubicBezTo>
                <a:lnTo>
                  <a:pt x="417424" y="364998"/>
                </a:lnTo>
                <a:cubicBezTo>
                  <a:pt x="417424" y="365303"/>
                  <a:pt x="417347" y="367246"/>
                  <a:pt x="417195" y="370828"/>
                </a:cubicBezTo>
                <a:cubicBezTo>
                  <a:pt x="417043" y="374409"/>
                  <a:pt x="416891" y="379095"/>
                  <a:pt x="416738" y="384887"/>
                </a:cubicBezTo>
                <a:cubicBezTo>
                  <a:pt x="416586" y="390678"/>
                  <a:pt x="416357" y="397231"/>
                  <a:pt x="416052" y="404546"/>
                </a:cubicBezTo>
                <a:cubicBezTo>
                  <a:pt x="415748" y="411861"/>
                  <a:pt x="415481" y="419405"/>
                  <a:pt x="415252" y="427178"/>
                </a:cubicBezTo>
                <a:cubicBezTo>
                  <a:pt x="415024" y="434950"/>
                  <a:pt x="414757" y="442646"/>
                  <a:pt x="414452" y="450266"/>
                </a:cubicBezTo>
                <a:cubicBezTo>
                  <a:pt x="414148" y="457886"/>
                  <a:pt x="413881" y="464897"/>
                  <a:pt x="413652" y="471297"/>
                </a:cubicBezTo>
                <a:cubicBezTo>
                  <a:pt x="413424" y="477698"/>
                  <a:pt x="413233" y="483185"/>
                  <a:pt x="413081" y="487757"/>
                </a:cubicBezTo>
                <a:cubicBezTo>
                  <a:pt x="412928" y="492329"/>
                  <a:pt x="412776" y="495377"/>
                  <a:pt x="412623" y="496901"/>
                </a:cubicBezTo>
                <a:cubicBezTo>
                  <a:pt x="412319" y="501777"/>
                  <a:pt x="411671" y="505778"/>
                  <a:pt x="410680" y="508902"/>
                </a:cubicBezTo>
                <a:cubicBezTo>
                  <a:pt x="409690" y="512026"/>
                  <a:pt x="408051" y="514541"/>
                  <a:pt x="405765" y="516446"/>
                </a:cubicBezTo>
                <a:cubicBezTo>
                  <a:pt x="403479" y="518351"/>
                  <a:pt x="400431" y="519761"/>
                  <a:pt x="396621" y="520675"/>
                </a:cubicBezTo>
                <a:cubicBezTo>
                  <a:pt x="392811" y="521589"/>
                  <a:pt x="387935" y="522275"/>
                  <a:pt x="381991" y="522732"/>
                </a:cubicBezTo>
                <a:lnTo>
                  <a:pt x="360274" y="524333"/>
                </a:lnTo>
                <a:lnTo>
                  <a:pt x="358217" y="516789"/>
                </a:lnTo>
                <a:lnTo>
                  <a:pt x="379934" y="514960"/>
                </a:lnTo>
                <a:cubicBezTo>
                  <a:pt x="384810" y="514503"/>
                  <a:pt x="388811" y="513969"/>
                  <a:pt x="391935" y="513360"/>
                </a:cubicBezTo>
                <a:cubicBezTo>
                  <a:pt x="395059" y="512750"/>
                  <a:pt x="397535" y="511721"/>
                  <a:pt x="399364" y="510274"/>
                </a:cubicBezTo>
                <a:cubicBezTo>
                  <a:pt x="401193" y="508826"/>
                  <a:pt x="402488" y="506845"/>
                  <a:pt x="403251" y="504330"/>
                </a:cubicBezTo>
                <a:cubicBezTo>
                  <a:pt x="404012" y="501815"/>
                  <a:pt x="404546" y="498501"/>
                  <a:pt x="404851" y="494386"/>
                </a:cubicBezTo>
                <a:cubicBezTo>
                  <a:pt x="405003" y="492557"/>
                  <a:pt x="405194" y="488557"/>
                  <a:pt x="405422" y="482384"/>
                </a:cubicBezTo>
                <a:cubicBezTo>
                  <a:pt x="405651" y="476212"/>
                  <a:pt x="405918" y="469011"/>
                  <a:pt x="406222" y="460782"/>
                </a:cubicBezTo>
                <a:cubicBezTo>
                  <a:pt x="406527" y="452552"/>
                  <a:pt x="406832" y="443751"/>
                  <a:pt x="407137" y="434378"/>
                </a:cubicBezTo>
                <a:cubicBezTo>
                  <a:pt x="407442" y="425006"/>
                  <a:pt x="407747" y="416167"/>
                  <a:pt x="408051" y="407861"/>
                </a:cubicBezTo>
                <a:cubicBezTo>
                  <a:pt x="408356" y="399555"/>
                  <a:pt x="408584" y="392240"/>
                  <a:pt x="408737" y="385915"/>
                </a:cubicBezTo>
                <a:cubicBezTo>
                  <a:pt x="408889" y="379591"/>
                  <a:pt x="409042" y="375362"/>
                  <a:pt x="409194" y="373228"/>
                </a:cubicBezTo>
                <a:lnTo>
                  <a:pt x="343815" y="373228"/>
                </a:lnTo>
                <a:cubicBezTo>
                  <a:pt x="340919" y="380086"/>
                  <a:pt x="337719" y="386792"/>
                  <a:pt x="334213" y="393345"/>
                </a:cubicBezTo>
                <a:cubicBezTo>
                  <a:pt x="330709" y="399898"/>
                  <a:pt x="326822" y="406223"/>
                  <a:pt x="322555" y="412319"/>
                </a:cubicBezTo>
                <a:lnTo>
                  <a:pt x="315697" y="408204"/>
                </a:lnTo>
                <a:cubicBezTo>
                  <a:pt x="320421" y="401498"/>
                  <a:pt x="324688" y="394488"/>
                  <a:pt x="328498" y="387173"/>
                </a:cubicBezTo>
                <a:cubicBezTo>
                  <a:pt x="332309" y="379857"/>
                  <a:pt x="335700" y="372580"/>
                  <a:pt x="338671" y="365341"/>
                </a:cubicBezTo>
                <a:cubicBezTo>
                  <a:pt x="341643" y="358102"/>
                  <a:pt x="344272" y="350978"/>
                  <a:pt x="346558" y="343967"/>
                </a:cubicBezTo>
                <a:cubicBezTo>
                  <a:pt x="348844" y="336957"/>
                  <a:pt x="350749" y="330480"/>
                  <a:pt x="352273" y="324536"/>
                </a:cubicBezTo>
                <a:close/>
                <a:moveTo>
                  <a:pt x="3919575" y="323622"/>
                </a:moveTo>
                <a:cubicBezTo>
                  <a:pt x="3921252" y="328041"/>
                  <a:pt x="3922890" y="333147"/>
                  <a:pt x="3924490" y="338938"/>
                </a:cubicBezTo>
                <a:cubicBezTo>
                  <a:pt x="3926090" y="344729"/>
                  <a:pt x="3927653" y="350292"/>
                  <a:pt x="3929177" y="355626"/>
                </a:cubicBezTo>
                <a:lnTo>
                  <a:pt x="3972611" y="355626"/>
                </a:lnTo>
                <a:lnTo>
                  <a:pt x="3972611" y="363398"/>
                </a:lnTo>
                <a:lnTo>
                  <a:pt x="3951122" y="363398"/>
                </a:lnTo>
                <a:cubicBezTo>
                  <a:pt x="3950817" y="366294"/>
                  <a:pt x="3950436" y="369837"/>
                  <a:pt x="3949979" y="374028"/>
                </a:cubicBezTo>
                <a:cubicBezTo>
                  <a:pt x="3949522" y="378219"/>
                  <a:pt x="3948989" y="382524"/>
                  <a:pt x="3948379" y="386944"/>
                </a:cubicBezTo>
                <a:cubicBezTo>
                  <a:pt x="3947769" y="391364"/>
                  <a:pt x="3947198" y="395745"/>
                  <a:pt x="3946665" y="400088"/>
                </a:cubicBezTo>
                <a:cubicBezTo>
                  <a:pt x="3946131" y="404432"/>
                  <a:pt x="3945636" y="408204"/>
                  <a:pt x="3945179" y="411404"/>
                </a:cubicBezTo>
                <a:lnTo>
                  <a:pt x="3979926" y="411404"/>
                </a:lnTo>
                <a:lnTo>
                  <a:pt x="3979926" y="419177"/>
                </a:lnTo>
                <a:lnTo>
                  <a:pt x="3861054" y="419177"/>
                </a:lnTo>
                <a:lnTo>
                  <a:pt x="3861054" y="411404"/>
                </a:lnTo>
                <a:lnTo>
                  <a:pt x="3898544" y="411404"/>
                </a:lnTo>
                <a:cubicBezTo>
                  <a:pt x="3898239" y="408509"/>
                  <a:pt x="3897744" y="404699"/>
                  <a:pt x="3897058" y="399974"/>
                </a:cubicBezTo>
                <a:cubicBezTo>
                  <a:pt x="3896373" y="395250"/>
                  <a:pt x="3895649" y="390487"/>
                  <a:pt x="3894887" y="385687"/>
                </a:cubicBezTo>
                <a:cubicBezTo>
                  <a:pt x="3894124" y="380886"/>
                  <a:pt x="3893401" y="376428"/>
                  <a:pt x="3892715" y="372314"/>
                </a:cubicBezTo>
                <a:cubicBezTo>
                  <a:pt x="3892029" y="368199"/>
                  <a:pt x="3891534" y="365227"/>
                  <a:pt x="3891229" y="363398"/>
                </a:cubicBezTo>
                <a:lnTo>
                  <a:pt x="3870198" y="363398"/>
                </a:lnTo>
                <a:lnTo>
                  <a:pt x="3870198" y="355626"/>
                </a:lnTo>
                <a:lnTo>
                  <a:pt x="3921404" y="355626"/>
                </a:lnTo>
                <a:cubicBezTo>
                  <a:pt x="3920032" y="350444"/>
                  <a:pt x="3918547" y="345034"/>
                  <a:pt x="3916946" y="339395"/>
                </a:cubicBezTo>
                <a:cubicBezTo>
                  <a:pt x="3915346" y="333756"/>
                  <a:pt x="3913708" y="328803"/>
                  <a:pt x="3912031" y="324536"/>
                </a:cubicBezTo>
                <a:close/>
                <a:moveTo>
                  <a:pt x="2567025" y="323622"/>
                </a:moveTo>
                <a:cubicBezTo>
                  <a:pt x="2568702" y="328041"/>
                  <a:pt x="2570340" y="333147"/>
                  <a:pt x="2571940" y="338938"/>
                </a:cubicBezTo>
                <a:cubicBezTo>
                  <a:pt x="2573540" y="344729"/>
                  <a:pt x="2575103" y="350292"/>
                  <a:pt x="2576626" y="355626"/>
                </a:cubicBezTo>
                <a:lnTo>
                  <a:pt x="2620060" y="355626"/>
                </a:lnTo>
                <a:lnTo>
                  <a:pt x="2620060" y="363398"/>
                </a:lnTo>
                <a:lnTo>
                  <a:pt x="2598572" y="363398"/>
                </a:lnTo>
                <a:cubicBezTo>
                  <a:pt x="2598267" y="366294"/>
                  <a:pt x="2597886" y="369837"/>
                  <a:pt x="2597429" y="374028"/>
                </a:cubicBezTo>
                <a:cubicBezTo>
                  <a:pt x="2596972" y="378219"/>
                  <a:pt x="2596439" y="382524"/>
                  <a:pt x="2595829" y="386944"/>
                </a:cubicBezTo>
                <a:cubicBezTo>
                  <a:pt x="2595219" y="391364"/>
                  <a:pt x="2594648" y="395745"/>
                  <a:pt x="2594114" y="400088"/>
                </a:cubicBezTo>
                <a:cubicBezTo>
                  <a:pt x="2593581" y="404432"/>
                  <a:pt x="2593086" y="408204"/>
                  <a:pt x="2592629" y="411404"/>
                </a:cubicBezTo>
                <a:lnTo>
                  <a:pt x="2627376" y="411404"/>
                </a:lnTo>
                <a:lnTo>
                  <a:pt x="2627376" y="419177"/>
                </a:lnTo>
                <a:lnTo>
                  <a:pt x="2508504" y="419177"/>
                </a:lnTo>
                <a:lnTo>
                  <a:pt x="2508504" y="411404"/>
                </a:lnTo>
                <a:lnTo>
                  <a:pt x="2545994" y="411404"/>
                </a:lnTo>
                <a:cubicBezTo>
                  <a:pt x="2545689" y="408509"/>
                  <a:pt x="2545194" y="404699"/>
                  <a:pt x="2544508" y="399974"/>
                </a:cubicBezTo>
                <a:cubicBezTo>
                  <a:pt x="2543822" y="395250"/>
                  <a:pt x="2543099" y="390487"/>
                  <a:pt x="2542337" y="385687"/>
                </a:cubicBezTo>
                <a:cubicBezTo>
                  <a:pt x="2541574" y="380886"/>
                  <a:pt x="2540851" y="376428"/>
                  <a:pt x="2540165" y="372314"/>
                </a:cubicBezTo>
                <a:cubicBezTo>
                  <a:pt x="2539479" y="368199"/>
                  <a:pt x="2538984" y="365227"/>
                  <a:pt x="2538679" y="363398"/>
                </a:cubicBezTo>
                <a:lnTo>
                  <a:pt x="2517648" y="363398"/>
                </a:lnTo>
                <a:lnTo>
                  <a:pt x="2517648" y="355626"/>
                </a:lnTo>
                <a:lnTo>
                  <a:pt x="2568854" y="355626"/>
                </a:lnTo>
                <a:cubicBezTo>
                  <a:pt x="2567482" y="350444"/>
                  <a:pt x="2565996" y="345034"/>
                  <a:pt x="2564396" y="339395"/>
                </a:cubicBezTo>
                <a:cubicBezTo>
                  <a:pt x="2562796" y="333756"/>
                  <a:pt x="2561158" y="328803"/>
                  <a:pt x="2559481" y="324536"/>
                </a:cubicBezTo>
                <a:close/>
                <a:moveTo>
                  <a:pt x="1924126" y="322707"/>
                </a:moveTo>
                <a:cubicBezTo>
                  <a:pt x="1925802" y="325603"/>
                  <a:pt x="1927593" y="328765"/>
                  <a:pt x="1929498" y="332194"/>
                </a:cubicBezTo>
                <a:cubicBezTo>
                  <a:pt x="1931403" y="335623"/>
                  <a:pt x="1933346" y="339128"/>
                  <a:pt x="1935327" y="342710"/>
                </a:cubicBezTo>
                <a:cubicBezTo>
                  <a:pt x="1937309" y="346291"/>
                  <a:pt x="1939175" y="349758"/>
                  <a:pt x="1940928" y="353111"/>
                </a:cubicBezTo>
                <a:cubicBezTo>
                  <a:pt x="1942681" y="356464"/>
                  <a:pt x="1944243" y="359512"/>
                  <a:pt x="1945614" y="362255"/>
                </a:cubicBezTo>
                <a:lnTo>
                  <a:pt x="1938528" y="365913"/>
                </a:lnTo>
                <a:cubicBezTo>
                  <a:pt x="1937309" y="363322"/>
                  <a:pt x="1935861" y="360350"/>
                  <a:pt x="1934185" y="356997"/>
                </a:cubicBezTo>
                <a:cubicBezTo>
                  <a:pt x="1932508" y="353645"/>
                  <a:pt x="1930755" y="350216"/>
                  <a:pt x="1928927" y="346710"/>
                </a:cubicBezTo>
                <a:cubicBezTo>
                  <a:pt x="1927098" y="343205"/>
                  <a:pt x="1925193" y="339662"/>
                  <a:pt x="1923212" y="336080"/>
                </a:cubicBezTo>
                <a:cubicBezTo>
                  <a:pt x="1921231" y="332499"/>
                  <a:pt x="1919249" y="329184"/>
                  <a:pt x="1917268" y="326136"/>
                </a:cubicBezTo>
                <a:close/>
                <a:moveTo>
                  <a:pt x="536067" y="169393"/>
                </a:moveTo>
                <a:lnTo>
                  <a:pt x="623164" y="169393"/>
                </a:lnTo>
                <a:lnTo>
                  <a:pt x="623164" y="175794"/>
                </a:lnTo>
                <a:lnTo>
                  <a:pt x="536067" y="175794"/>
                </a:lnTo>
                <a:close/>
                <a:moveTo>
                  <a:pt x="2977820" y="165735"/>
                </a:moveTo>
                <a:lnTo>
                  <a:pt x="2977820" y="189281"/>
                </a:lnTo>
                <a:lnTo>
                  <a:pt x="3099663" y="189281"/>
                </a:lnTo>
                <a:lnTo>
                  <a:pt x="3099663" y="165735"/>
                </a:lnTo>
                <a:close/>
                <a:moveTo>
                  <a:pt x="366446" y="165735"/>
                </a:moveTo>
                <a:cubicBezTo>
                  <a:pt x="370408" y="167259"/>
                  <a:pt x="375209" y="169202"/>
                  <a:pt x="380848" y="171565"/>
                </a:cubicBezTo>
                <a:cubicBezTo>
                  <a:pt x="386487" y="173927"/>
                  <a:pt x="392354" y="176441"/>
                  <a:pt x="398450" y="179108"/>
                </a:cubicBezTo>
                <a:cubicBezTo>
                  <a:pt x="404546" y="181775"/>
                  <a:pt x="410528" y="184442"/>
                  <a:pt x="416395" y="187109"/>
                </a:cubicBezTo>
                <a:cubicBezTo>
                  <a:pt x="422263" y="189776"/>
                  <a:pt x="427406" y="192177"/>
                  <a:pt x="431825" y="194310"/>
                </a:cubicBezTo>
                <a:lnTo>
                  <a:pt x="428625" y="200711"/>
                </a:lnTo>
                <a:cubicBezTo>
                  <a:pt x="424510" y="198578"/>
                  <a:pt x="419595" y="196177"/>
                  <a:pt x="413881" y="193510"/>
                </a:cubicBezTo>
                <a:cubicBezTo>
                  <a:pt x="408166" y="190843"/>
                  <a:pt x="402260" y="188176"/>
                  <a:pt x="396164" y="185509"/>
                </a:cubicBezTo>
                <a:cubicBezTo>
                  <a:pt x="390068" y="182842"/>
                  <a:pt x="384124" y="180290"/>
                  <a:pt x="378334" y="177851"/>
                </a:cubicBezTo>
                <a:cubicBezTo>
                  <a:pt x="372542" y="175413"/>
                  <a:pt x="367589" y="173432"/>
                  <a:pt x="363474" y="171908"/>
                </a:cubicBezTo>
                <a:close/>
                <a:moveTo>
                  <a:pt x="294666" y="165278"/>
                </a:moveTo>
                <a:lnTo>
                  <a:pt x="298552" y="171450"/>
                </a:lnTo>
                <a:cubicBezTo>
                  <a:pt x="294895" y="174041"/>
                  <a:pt x="290551" y="176670"/>
                  <a:pt x="285522" y="179337"/>
                </a:cubicBezTo>
                <a:cubicBezTo>
                  <a:pt x="280493" y="182004"/>
                  <a:pt x="275197" y="184671"/>
                  <a:pt x="269634" y="187338"/>
                </a:cubicBezTo>
                <a:cubicBezTo>
                  <a:pt x="264071" y="190005"/>
                  <a:pt x="258280" y="192596"/>
                  <a:pt x="252260" y="195110"/>
                </a:cubicBezTo>
                <a:cubicBezTo>
                  <a:pt x="246241" y="197625"/>
                  <a:pt x="240411" y="199949"/>
                  <a:pt x="234772" y="202083"/>
                </a:cubicBezTo>
                <a:lnTo>
                  <a:pt x="231801" y="195225"/>
                </a:lnTo>
                <a:cubicBezTo>
                  <a:pt x="237439" y="193091"/>
                  <a:pt x="243231" y="190805"/>
                  <a:pt x="249174" y="188367"/>
                </a:cubicBezTo>
                <a:cubicBezTo>
                  <a:pt x="255118" y="185928"/>
                  <a:pt x="260833" y="183414"/>
                  <a:pt x="266319" y="180823"/>
                </a:cubicBezTo>
                <a:cubicBezTo>
                  <a:pt x="271806" y="178232"/>
                  <a:pt x="276987" y="175641"/>
                  <a:pt x="281864" y="173051"/>
                </a:cubicBezTo>
                <a:cubicBezTo>
                  <a:pt x="286741" y="170460"/>
                  <a:pt x="291008" y="167869"/>
                  <a:pt x="294666" y="165278"/>
                </a:cubicBezTo>
                <a:close/>
                <a:moveTo>
                  <a:pt x="4336999" y="160706"/>
                </a:moveTo>
                <a:lnTo>
                  <a:pt x="4347286" y="160706"/>
                </a:lnTo>
                <a:cubicBezTo>
                  <a:pt x="4347286" y="165735"/>
                  <a:pt x="4346562" y="170803"/>
                  <a:pt x="4345114" y="175908"/>
                </a:cubicBezTo>
                <a:cubicBezTo>
                  <a:pt x="4343666" y="181013"/>
                  <a:pt x="4341838" y="185928"/>
                  <a:pt x="4339628" y="190653"/>
                </a:cubicBezTo>
                <a:cubicBezTo>
                  <a:pt x="4337418" y="195377"/>
                  <a:pt x="4334942" y="199911"/>
                  <a:pt x="4332198" y="204254"/>
                </a:cubicBezTo>
                <a:cubicBezTo>
                  <a:pt x="4329455" y="208598"/>
                  <a:pt x="4326789" y="212446"/>
                  <a:pt x="4324197" y="215799"/>
                </a:cubicBezTo>
                <a:lnTo>
                  <a:pt x="4315282" y="215799"/>
                </a:lnTo>
                <a:cubicBezTo>
                  <a:pt x="4321988" y="206045"/>
                  <a:pt x="4327284" y="196482"/>
                  <a:pt x="4331170" y="187109"/>
                </a:cubicBezTo>
                <a:cubicBezTo>
                  <a:pt x="4335056" y="177737"/>
                  <a:pt x="4336999" y="168936"/>
                  <a:pt x="4336999" y="160706"/>
                </a:cubicBezTo>
                <a:close/>
                <a:moveTo>
                  <a:pt x="1860499" y="160706"/>
                </a:moveTo>
                <a:lnTo>
                  <a:pt x="1870786" y="160706"/>
                </a:lnTo>
                <a:cubicBezTo>
                  <a:pt x="1870786" y="165735"/>
                  <a:pt x="1870062" y="170803"/>
                  <a:pt x="1868614" y="175908"/>
                </a:cubicBezTo>
                <a:cubicBezTo>
                  <a:pt x="1867166" y="181013"/>
                  <a:pt x="1865338" y="185928"/>
                  <a:pt x="1863128" y="190653"/>
                </a:cubicBezTo>
                <a:cubicBezTo>
                  <a:pt x="1860918" y="195377"/>
                  <a:pt x="1858442" y="199911"/>
                  <a:pt x="1855698" y="204254"/>
                </a:cubicBezTo>
                <a:cubicBezTo>
                  <a:pt x="1852955" y="208598"/>
                  <a:pt x="1850288" y="212446"/>
                  <a:pt x="1847697" y="215799"/>
                </a:cubicBezTo>
                <a:lnTo>
                  <a:pt x="1838782" y="215799"/>
                </a:lnTo>
                <a:cubicBezTo>
                  <a:pt x="1845488" y="206045"/>
                  <a:pt x="1850784" y="196482"/>
                  <a:pt x="1854670" y="187109"/>
                </a:cubicBezTo>
                <a:cubicBezTo>
                  <a:pt x="1858556" y="177737"/>
                  <a:pt x="1860499" y="168936"/>
                  <a:pt x="1860499" y="160706"/>
                </a:cubicBezTo>
                <a:close/>
                <a:moveTo>
                  <a:pt x="2970276" y="159106"/>
                </a:moveTo>
                <a:lnTo>
                  <a:pt x="3107436" y="159106"/>
                </a:lnTo>
                <a:lnTo>
                  <a:pt x="3107436" y="207798"/>
                </a:lnTo>
                <a:lnTo>
                  <a:pt x="3099663" y="207798"/>
                </a:lnTo>
                <a:lnTo>
                  <a:pt x="3099663" y="195911"/>
                </a:lnTo>
                <a:lnTo>
                  <a:pt x="2977820" y="195911"/>
                </a:lnTo>
                <a:lnTo>
                  <a:pt x="2977820" y="207569"/>
                </a:lnTo>
                <a:lnTo>
                  <a:pt x="2970276" y="207569"/>
                </a:lnTo>
                <a:close/>
                <a:moveTo>
                  <a:pt x="4120210" y="155220"/>
                </a:moveTo>
                <a:lnTo>
                  <a:pt x="4120210" y="188367"/>
                </a:lnTo>
                <a:lnTo>
                  <a:pt x="4224909" y="188367"/>
                </a:lnTo>
                <a:lnTo>
                  <a:pt x="4224909" y="155220"/>
                </a:lnTo>
                <a:close/>
                <a:moveTo>
                  <a:pt x="2614955" y="146762"/>
                </a:moveTo>
                <a:cubicBezTo>
                  <a:pt x="2618917" y="149810"/>
                  <a:pt x="2623832" y="153505"/>
                  <a:pt x="2629700" y="157849"/>
                </a:cubicBezTo>
                <a:cubicBezTo>
                  <a:pt x="2635567" y="162192"/>
                  <a:pt x="2641625" y="166688"/>
                  <a:pt x="2647873" y="171336"/>
                </a:cubicBezTo>
                <a:cubicBezTo>
                  <a:pt x="2654122" y="175984"/>
                  <a:pt x="2660256" y="180518"/>
                  <a:pt x="2666276" y="184938"/>
                </a:cubicBezTo>
                <a:cubicBezTo>
                  <a:pt x="2672296" y="189357"/>
                  <a:pt x="2677363" y="193167"/>
                  <a:pt x="2681478" y="196368"/>
                </a:cubicBezTo>
                <a:lnTo>
                  <a:pt x="2676677" y="203226"/>
                </a:lnTo>
                <a:cubicBezTo>
                  <a:pt x="2672410" y="199873"/>
                  <a:pt x="2667305" y="195949"/>
                  <a:pt x="2661361" y="191453"/>
                </a:cubicBezTo>
                <a:cubicBezTo>
                  <a:pt x="2655417" y="186957"/>
                  <a:pt x="2649321" y="182385"/>
                  <a:pt x="2643073" y="177737"/>
                </a:cubicBezTo>
                <a:cubicBezTo>
                  <a:pt x="2636825" y="173089"/>
                  <a:pt x="2630767" y="168593"/>
                  <a:pt x="2624899" y="164249"/>
                </a:cubicBezTo>
                <a:cubicBezTo>
                  <a:pt x="2619032" y="159906"/>
                  <a:pt x="2614117" y="156210"/>
                  <a:pt x="2610155" y="153162"/>
                </a:cubicBezTo>
                <a:close/>
                <a:moveTo>
                  <a:pt x="2560548" y="146762"/>
                </a:moveTo>
                <a:lnTo>
                  <a:pt x="2565806" y="152934"/>
                </a:lnTo>
                <a:cubicBezTo>
                  <a:pt x="2561387" y="156896"/>
                  <a:pt x="2556281" y="161240"/>
                  <a:pt x="2550490" y="165964"/>
                </a:cubicBezTo>
                <a:cubicBezTo>
                  <a:pt x="2544699" y="170688"/>
                  <a:pt x="2538717" y="175413"/>
                  <a:pt x="2532545" y="180137"/>
                </a:cubicBezTo>
                <a:cubicBezTo>
                  <a:pt x="2526373" y="184862"/>
                  <a:pt x="2520277" y="189319"/>
                  <a:pt x="2514257" y="193510"/>
                </a:cubicBezTo>
                <a:cubicBezTo>
                  <a:pt x="2508237" y="197701"/>
                  <a:pt x="2502865" y="201321"/>
                  <a:pt x="2498140" y="204369"/>
                </a:cubicBezTo>
                <a:lnTo>
                  <a:pt x="2493797" y="197282"/>
                </a:lnTo>
                <a:cubicBezTo>
                  <a:pt x="2498522" y="194387"/>
                  <a:pt x="2503855" y="190881"/>
                  <a:pt x="2509799" y="186767"/>
                </a:cubicBezTo>
                <a:cubicBezTo>
                  <a:pt x="2515743" y="182652"/>
                  <a:pt x="2521763" y="178308"/>
                  <a:pt x="2527858" y="173736"/>
                </a:cubicBezTo>
                <a:cubicBezTo>
                  <a:pt x="2533955" y="169164"/>
                  <a:pt x="2539822" y="164554"/>
                  <a:pt x="2545461" y="159906"/>
                </a:cubicBezTo>
                <a:cubicBezTo>
                  <a:pt x="2551100" y="155258"/>
                  <a:pt x="2556129" y="150876"/>
                  <a:pt x="2560548" y="146762"/>
                </a:cubicBezTo>
                <a:close/>
                <a:moveTo>
                  <a:pt x="1171880" y="138761"/>
                </a:moveTo>
                <a:lnTo>
                  <a:pt x="1171880" y="184709"/>
                </a:lnTo>
                <a:lnTo>
                  <a:pt x="1219200" y="184709"/>
                </a:lnTo>
                <a:lnTo>
                  <a:pt x="1219200" y="138761"/>
                </a:lnTo>
                <a:close/>
                <a:moveTo>
                  <a:pt x="1164565" y="131445"/>
                </a:moveTo>
                <a:lnTo>
                  <a:pt x="1226744" y="131445"/>
                </a:lnTo>
                <a:lnTo>
                  <a:pt x="1226744" y="191339"/>
                </a:lnTo>
                <a:lnTo>
                  <a:pt x="1164565" y="191339"/>
                </a:lnTo>
                <a:close/>
                <a:moveTo>
                  <a:pt x="274777" y="125273"/>
                </a:moveTo>
                <a:lnTo>
                  <a:pt x="274777" y="150876"/>
                </a:lnTo>
                <a:lnTo>
                  <a:pt x="392735" y="150876"/>
                </a:lnTo>
                <a:lnTo>
                  <a:pt x="392735" y="125273"/>
                </a:lnTo>
                <a:close/>
                <a:moveTo>
                  <a:pt x="3652952" y="121387"/>
                </a:moveTo>
                <a:lnTo>
                  <a:pt x="3656152" y="122987"/>
                </a:lnTo>
                <a:lnTo>
                  <a:pt x="3660038" y="124587"/>
                </a:lnTo>
                <a:cubicBezTo>
                  <a:pt x="3658514" y="129464"/>
                  <a:pt x="3656533" y="135293"/>
                  <a:pt x="3654095" y="142075"/>
                </a:cubicBezTo>
                <a:cubicBezTo>
                  <a:pt x="3651656" y="148857"/>
                  <a:pt x="3648989" y="155791"/>
                  <a:pt x="3646094" y="162878"/>
                </a:cubicBezTo>
                <a:cubicBezTo>
                  <a:pt x="3643198" y="169964"/>
                  <a:pt x="3640226" y="176822"/>
                  <a:pt x="3637178" y="183452"/>
                </a:cubicBezTo>
                <a:cubicBezTo>
                  <a:pt x="3634130" y="190081"/>
                  <a:pt x="3631387" y="195758"/>
                  <a:pt x="3628949" y="200483"/>
                </a:cubicBezTo>
                <a:lnTo>
                  <a:pt x="3622091" y="197282"/>
                </a:lnTo>
                <a:cubicBezTo>
                  <a:pt x="3624529" y="192558"/>
                  <a:pt x="3627234" y="186881"/>
                  <a:pt x="3630206" y="180251"/>
                </a:cubicBezTo>
                <a:cubicBezTo>
                  <a:pt x="3633178" y="173622"/>
                  <a:pt x="3636073" y="166764"/>
                  <a:pt x="3638893" y="159677"/>
                </a:cubicBezTo>
                <a:cubicBezTo>
                  <a:pt x="3641712" y="152591"/>
                  <a:pt x="3644379" y="145695"/>
                  <a:pt x="3646894" y="138989"/>
                </a:cubicBezTo>
                <a:cubicBezTo>
                  <a:pt x="3649408" y="132284"/>
                  <a:pt x="3651428" y="126416"/>
                  <a:pt x="3652952" y="121387"/>
                </a:cubicBezTo>
                <a:close/>
                <a:moveTo>
                  <a:pt x="3416274" y="119101"/>
                </a:moveTo>
                <a:lnTo>
                  <a:pt x="3416274" y="189738"/>
                </a:lnTo>
                <a:lnTo>
                  <a:pt x="3472053" y="189738"/>
                </a:lnTo>
                <a:lnTo>
                  <a:pt x="3472053" y="119101"/>
                </a:lnTo>
                <a:close/>
                <a:moveTo>
                  <a:pt x="711175" y="119101"/>
                </a:moveTo>
                <a:lnTo>
                  <a:pt x="711175" y="189738"/>
                </a:lnTo>
                <a:lnTo>
                  <a:pt x="766953" y="189738"/>
                </a:lnTo>
                <a:lnTo>
                  <a:pt x="766953" y="119101"/>
                </a:lnTo>
                <a:close/>
                <a:moveTo>
                  <a:pt x="267462" y="118872"/>
                </a:moveTo>
                <a:lnTo>
                  <a:pt x="399822" y="118872"/>
                </a:lnTo>
                <a:lnTo>
                  <a:pt x="399822" y="157277"/>
                </a:lnTo>
                <a:lnTo>
                  <a:pt x="340614" y="157277"/>
                </a:lnTo>
                <a:lnTo>
                  <a:pt x="340614" y="180137"/>
                </a:lnTo>
                <a:cubicBezTo>
                  <a:pt x="340614" y="184252"/>
                  <a:pt x="340234" y="187643"/>
                  <a:pt x="339471" y="190310"/>
                </a:cubicBezTo>
                <a:cubicBezTo>
                  <a:pt x="338710" y="192977"/>
                  <a:pt x="337376" y="195072"/>
                  <a:pt x="335471" y="196596"/>
                </a:cubicBezTo>
                <a:cubicBezTo>
                  <a:pt x="333566" y="198120"/>
                  <a:pt x="331013" y="199225"/>
                  <a:pt x="327813" y="199911"/>
                </a:cubicBezTo>
                <a:cubicBezTo>
                  <a:pt x="324612" y="200597"/>
                  <a:pt x="320574" y="201092"/>
                  <a:pt x="315697" y="201397"/>
                </a:cubicBezTo>
                <a:lnTo>
                  <a:pt x="299923" y="202540"/>
                </a:lnTo>
                <a:lnTo>
                  <a:pt x="297409" y="194996"/>
                </a:lnTo>
                <a:lnTo>
                  <a:pt x="313868" y="194082"/>
                </a:lnTo>
                <a:cubicBezTo>
                  <a:pt x="317983" y="193777"/>
                  <a:pt x="321259" y="193358"/>
                  <a:pt x="323698" y="192824"/>
                </a:cubicBezTo>
                <a:cubicBezTo>
                  <a:pt x="326136" y="192291"/>
                  <a:pt x="328003" y="191453"/>
                  <a:pt x="329299" y="190310"/>
                </a:cubicBezTo>
                <a:cubicBezTo>
                  <a:pt x="330594" y="189167"/>
                  <a:pt x="331470" y="187643"/>
                  <a:pt x="331927" y="185738"/>
                </a:cubicBezTo>
                <a:cubicBezTo>
                  <a:pt x="332385" y="183833"/>
                  <a:pt x="332613" y="181280"/>
                  <a:pt x="332613" y="178080"/>
                </a:cubicBezTo>
                <a:lnTo>
                  <a:pt x="332613" y="157277"/>
                </a:lnTo>
                <a:lnTo>
                  <a:pt x="267462" y="157277"/>
                </a:lnTo>
                <a:close/>
                <a:moveTo>
                  <a:pt x="4120210" y="113615"/>
                </a:moveTo>
                <a:lnTo>
                  <a:pt x="4120210" y="147905"/>
                </a:lnTo>
                <a:lnTo>
                  <a:pt x="4224909" y="147905"/>
                </a:lnTo>
                <a:lnTo>
                  <a:pt x="4224909" y="113615"/>
                </a:lnTo>
                <a:close/>
                <a:moveTo>
                  <a:pt x="3006166" y="110186"/>
                </a:moveTo>
                <a:cubicBezTo>
                  <a:pt x="3006928" y="113996"/>
                  <a:pt x="3007652" y="118187"/>
                  <a:pt x="3008337" y="122759"/>
                </a:cubicBezTo>
                <a:cubicBezTo>
                  <a:pt x="3009023" y="127331"/>
                  <a:pt x="3009671" y="131522"/>
                  <a:pt x="3010281" y="135332"/>
                </a:cubicBezTo>
                <a:lnTo>
                  <a:pt x="3064688" y="135332"/>
                </a:lnTo>
                <a:cubicBezTo>
                  <a:pt x="3065907" y="131522"/>
                  <a:pt x="3067088" y="127331"/>
                  <a:pt x="3068231" y="122759"/>
                </a:cubicBezTo>
                <a:cubicBezTo>
                  <a:pt x="3069374" y="118187"/>
                  <a:pt x="3070326" y="113996"/>
                  <a:pt x="3071088" y="110186"/>
                </a:cubicBezTo>
                <a:close/>
                <a:moveTo>
                  <a:pt x="2783662" y="105842"/>
                </a:moveTo>
                <a:lnTo>
                  <a:pt x="2783662" y="156820"/>
                </a:lnTo>
                <a:lnTo>
                  <a:pt x="2849270" y="156820"/>
                </a:lnTo>
                <a:lnTo>
                  <a:pt x="2849270" y="105842"/>
                </a:lnTo>
                <a:close/>
                <a:moveTo>
                  <a:pt x="3968191" y="102870"/>
                </a:moveTo>
                <a:lnTo>
                  <a:pt x="3976192" y="103328"/>
                </a:lnTo>
                <a:lnTo>
                  <a:pt x="3976192" y="133274"/>
                </a:lnTo>
                <a:lnTo>
                  <a:pt x="4030599" y="133274"/>
                </a:lnTo>
                <a:lnTo>
                  <a:pt x="4030599" y="141047"/>
                </a:lnTo>
                <a:lnTo>
                  <a:pt x="3976192" y="141047"/>
                </a:lnTo>
                <a:lnTo>
                  <a:pt x="3976192" y="186309"/>
                </a:lnTo>
                <a:lnTo>
                  <a:pt x="4045229" y="186309"/>
                </a:lnTo>
                <a:lnTo>
                  <a:pt x="4045229" y="193853"/>
                </a:lnTo>
                <a:lnTo>
                  <a:pt x="3896868" y="193853"/>
                </a:lnTo>
                <a:lnTo>
                  <a:pt x="3896868" y="186309"/>
                </a:lnTo>
                <a:lnTo>
                  <a:pt x="3968191" y="186309"/>
                </a:lnTo>
                <a:lnTo>
                  <a:pt x="3968191" y="141047"/>
                </a:lnTo>
                <a:lnTo>
                  <a:pt x="3913327" y="141047"/>
                </a:lnTo>
                <a:lnTo>
                  <a:pt x="3913327" y="133274"/>
                </a:lnTo>
                <a:lnTo>
                  <a:pt x="3968191" y="133274"/>
                </a:lnTo>
                <a:close/>
                <a:moveTo>
                  <a:pt x="2775889" y="98298"/>
                </a:moveTo>
                <a:lnTo>
                  <a:pt x="2856814" y="98298"/>
                </a:lnTo>
                <a:lnTo>
                  <a:pt x="2856814" y="164135"/>
                </a:lnTo>
                <a:lnTo>
                  <a:pt x="2775889" y="164135"/>
                </a:lnTo>
                <a:close/>
                <a:moveTo>
                  <a:pt x="2151507" y="92355"/>
                </a:moveTo>
                <a:cubicBezTo>
                  <a:pt x="2153640" y="94488"/>
                  <a:pt x="2156384" y="97384"/>
                  <a:pt x="2159736" y="101042"/>
                </a:cubicBezTo>
                <a:cubicBezTo>
                  <a:pt x="2163089" y="104699"/>
                  <a:pt x="2166518" y="108585"/>
                  <a:pt x="2170023" y="112700"/>
                </a:cubicBezTo>
                <a:cubicBezTo>
                  <a:pt x="2173529" y="116815"/>
                  <a:pt x="2176805" y="120777"/>
                  <a:pt x="2179853" y="124587"/>
                </a:cubicBezTo>
                <a:cubicBezTo>
                  <a:pt x="2182901" y="128397"/>
                  <a:pt x="2185187" y="131445"/>
                  <a:pt x="2186711" y="133731"/>
                </a:cubicBezTo>
                <a:lnTo>
                  <a:pt x="2180768" y="139218"/>
                </a:lnTo>
                <a:cubicBezTo>
                  <a:pt x="2179396" y="136932"/>
                  <a:pt x="2177224" y="133884"/>
                  <a:pt x="2174253" y="130074"/>
                </a:cubicBezTo>
                <a:cubicBezTo>
                  <a:pt x="2171281" y="126264"/>
                  <a:pt x="2168042" y="122301"/>
                  <a:pt x="2164537" y="118187"/>
                </a:cubicBezTo>
                <a:cubicBezTo>
                  <a:pt x="2161032" y="114072"/>
                  <a:pt x="2157565" y="110147"/>
                  <a:pt x="2154136" y="106414"/>
                </a:cubicBezTo>
                <a:cubicBezTo>
                  <a:pt x="2150707" y="102680"/>
                  <a:pt x="2147925" y="99822"/>
                  <a:pt x="2145792" y="97841"/>
                </a:cubicBezTo>
                <a:close/>
                <a:moveTo>
                  <a:pt x="909447" y="91898"/>
                </a:moveTo>
                <a:lnTo>
                  <a:pt x="1110844" y="91898"/>
                </a:lnTo>
                <a:lnTo>
                  <a:pt x="1110844" y="100584"/>
                </a:lnTo>
                <a:lnTo>
                  <a:pt x="909447" y="100584"/>
                </a:lnTo>
                <a:close/>
                <a:moveTo>
                  <a:pt x="1659788" y="88697"/>
                </a:moveTo>
                <a:cubicBezTo>
                  <a:pt x="1664818" y="102566"/>
                  <a:pt x="1670761" y="114719"/>
                  <a:pt x="1677619" y="125159"/>
                </a:cubicBezTo>
                <a:cubicBezTo>
                  <a:pt x="1684477" y="135598"/>
                  <a:pt x="1692935" y="145161"/>
                  <a:pt x="1702994" y="153848"/>
                </a:cubicBezTo>
                <a:cubicBezTo>
                  <a:pt x="1713662" y="144857"/>
                  <a:pt x="1722653" y="135103"/>
                  <a:pt x="1729968" y="124587"/>
                </a:cubicBezTo>
                <a:cubicBezTo>
                  <a:pt x="1737284" y="114072"/>
                  <a:pt x="1743380" y="102108"/>
                  <a:pt x="1748256" y="88697"/>
                </a:cubicBezTo>
                <a:close/>
                <a:moveTo>
                  <a:pt x="2979191" y="82525"/>
                </a:moveTo>
                <a:lnTo>
                  <a:pt x="2979191" y="103556"/>
                </a:lnTo>
                <a:lnTo>
                  <a:pt x="3098292" y="103556"/>
                </a:lnTo>
                <a:lnTo>
                  <a:pt x="3098292" y="82525"/>
                </a:lnTo>
                <a:close/>
                <a:moveTo>
                  <a:pt x="55322" y="82296"/>
                </a:moveTo>
                <a:cubicBezTo>
                  <a:pt x="56846" y="84125"/>
                  <a:pt x="58674" y="86335"/>
                  <a:pt x="60808" y="88926"/>
                </a:cubicBezTo>
                <a:cubicBezTo>
                  <a:pt x="62941" y="91517"/>
                  <a:pt x="65151" y="94260"/>
                  <a:pt x="67437" y="97155"/>
                </a:cubicBezTo>
                <a:cubicBezTo>
                  <a:pt x="69723" y="100051"/>
                  <a:pt x="71857" y="102832"/>
                  <a:pt x="73838" y="105499"/>
                </a:cubicBezTo>
                <a:cubicBezTo>
                  <a:pt x="75819" y="108166"/>
                  <a:pt x="77496" y="110490"/>
                  <a:pt x="78867" y="112472"/>
                </a:cubicBezTo>
                <a:lnTo>
                  <a:pt x="73609" y="117272"/>
                </a:lnTo>
                <a:cubicBezTo>
                  <a:pt x="72390" y="115291"/>
                  <a:pt x="70790" y="112967"/>
                  <a:pt x="68809" y="110300"/>
                </a:cubicBezTo>
                <a:cubicBezTo>
                  <a:pt x="66828" y="107633"/>
                  <a:pt x="64732" y="104852"/>
                  <a:pt x="62522" y="101956"/>
                </a:cubicBezTo>
                <a:cubicBezTo>
                  <a:pt x="60313" y="99060"/>
                  <a:pt x="58103" y="96279"/>
                  <a:pt x="55893" y="93612"/>
                </a:cubicBezTo>
                <a:cubicBezTo>
                  <a:pt x="53683" y="90945"/>
                  <a:pt x="51740" y="88697"/>
                  <a:pt x="50064" y="86868"/>
                </a:cubicBezTo>
                <a:close/>
                <a:moveTo>
                  <a:pt x="3507714" y="81382"/>
                </a:moveTo>
                <a:cubicBezTo>
                  <a:pt x="3510153" y="84278"/>
                  <a:pt x="3513048" y="87859"/>
                  <a:pt x="3516401" y="92126"/>
                </a:cubicBezTo>
                <a:cubicBezTo>
                  <a:pt x="3519754" y="96393"/>
                  <a:pt x="3523145" y="100813"/>
                  <a:pt x="3526574" y="105385"/>
                </a:cubicBezTo>
                <a:cubicBezTo>
                  <a:pt x="3530003" y="109957"/>
                  <a:pt x="3533356" y="114529"/>
                  <a:pt x="3536632" y="119101"/>
                </a:cubicBezTo>
                <a:cubicBezTo>
                  <a:pt x="3539909" y="123673"/>
                  <a:pt x="3542690" y="127635"/>
                  <a:pt x="3544976" y="130988"/>
                </a:cubicBezTo>
                <a:lnTo>
                  <a:pt x="3538347" y="136017"/>
                </a:lnTo>
                <a:cubicBezTo>
                  <a:pt x="3536061" y="132360"/>
                  <a:pt x="3533356" y="128245"/>
                  <a:pt x="3530231" y="123673"/>
                </a:cubicBezTo>
                <a:cubicBezTo>
                  <a:pt x="3527107" y="119101"/>
                  <a:pt x="3523830" y="114491"/>
                  <a:pt x="3520402" y="109843"/>
                </a:cubicBezTo>
                <a:cubicBezTo>
                  <a:pt x="3516972" y="105194"/>
                  <a:pt x="3513620" y="100775"/>
                  <a:pt x="3510343" y="96584"/>
                </a:cubicBezTo>
                <a:cubicBezTo>
                  <a:pt x="3507067" y="92393"/>
                  <a:pt x="3504209" y="88850"/>
                  <a:pt x="3501771" y="85954"/>
                </a:cubicBezTo>
                <a:close/>
                <a:moveTo>
                  <a:pt x="802615" y="81382"/>
                </a:moveTo>
                <a:cubicBezTo>
                  <a:pt x="805053" y="84278"/>
                  <a:pt x="807949" y="87859"/>
                  <a:pt x="811302" y="92126"/>
                </a:cubicBezTo>
                <a:cubicBezTo>
                  <a:pt x="814655" y="96393"/>
                  <a:pt x="818045" y="100813"/>
                  <a:pt x="821474" y="105385"/>
                </a:cubicBezTo>
                <a:cubicBezTo>
                  <a:pt x="824903" y="109957"/>
                  <a:pt x="828256" y="114529"/>
                  <a:pt x="831533" y="119101"/>
                </a:cubicBezTo>
                <a:cubicBezTo>
                  <a:pt x="834810" y="123673"/>
                  <a:pt x="837591" y="127635"/>
                  <a:pt x="839877" y="130988"/>
                </a:cubicBezTo>
                <a:lnTo>
                  <a:pt x="833248" y="136017"/>
                </a:lnTo>
                <a:cubicBezTo>
                  <a:pt x="830961" y="132360"/>
                  <a:pt x="828256" y="128245"/>
                  <a:pt x="825132" y="123673"/>
                </a:cubicBezTo>
                <a:cubicBezTo>
                  <a:pt x="822008" y="119101"/>
                  <a:pt x="818731" y="114491"/>
                  <a:pt x="815302" y="109843"/>
                </a:cubicBezTo>
                <a:cubicBezTo>
                  <a:pt x="811873" y="105194"/>
                  <a:pt x="808520" y="100775"/>
                  <a:pt x="805244" y="96584"/>
                </a:cubicBezTo>
                <a:cubicBezTo>
                  <a:pt x="801967" y="92393"/>
                  <a:pt x="799109" y="88850"/>
                  <a:pt x="796671" y="85954"/>
                </a:cubicBezTo>
                <a:close/>
                <a:moveTo>
                  <a:pt x="3743020" y="80696"/>
                </a:moveTo>
                <a:lnTo>
                  <a:pt x="3751021" y="81153"/>
                </a:lnTo>
                <a:lnTo>
                  <a:pt x="3751021" y="173279"/>
                </a:lnTo>
                <a:cubicBezTo>
                  <a:pt x="3751021" y="176784"/>
                  <a:pt x="3751249" y="179604"/>
                  <a:pt x="3751707" y="181737"/>
                </a:cubicBezTo>
                <a:cubicBezTo>
                  <a:pt x="3752164" y="183871"/>
                  <a:pt x="3752964" y="185585"/>
                  <a:pt x="3754107" y="186881"/>
                </a:cubicBezTo>
                <a:cubicBezTo>
                  <a:pt x="3755250" y="188176"/>
                  <a:pt x="3756812" y="189053"/>
                  <a:pt x="3758793" y="189510"/>
                </a:cubicBezTo>
                <a:cubicBezTo>
                  <a:pt x="3760775" y="189967"/>
                  <a:pt x="3763289" y="190272"/>
                  <a:pt x="3766337" y="190424"/>
                </a:cubicBezTo>
                <a:cubicBezTo>
                  <a:pt x="3772891" y="190577"/>
                  <a:pt x="3779444" y="190577"/>
                  <a:pt x="3785997" y="190424"/>
                </a:cubicBezTo>
                <a:cubicBezTo>
                  <a:pt x="3789350" y="190272"/>
                  <a:pt x="3792093" y="189929"/>
                  <a:pt x="3794226" y="189395"/>
                </a:cubicBezTo>
                <a:cubicBezTo>
                  <a:pt x="3796360" y="188862"/>
                  <a:pt x="3798074" y="187986"/>
                  <a:pt x="3799370" y="186767"/>
                </a:cubicBezTo>
                <a:cubicBezTo>
                  <a:pt x="3800665" y="185547"/>
                  <a:pt x="3801618" y="183909"/>
                  <a:pt x="3802227" y="181852"/>
                </a:cubicBezTo>
                <a:cubicBezTo>
                  <a:pt x="3802837" y="179794"/>
                  <a:pt x="3803294" y="177165"/>
                  <a:pt x="3803599" y="173965"/>
                </a:cubicBezTo>
                <a:cubicBezTo>
                  <a:pt x="3803751" y="172441"/>
                  <a:pt x="3803980" y="170155"/>
                  <a:pt x="3804285" y="167107"/>
                </a:cubicBezTo>
                <a:cubicBezTo>
                  <a:pt x="3804589" y="164059"/>
                  <a:pt x="3804856" y="160973"/>
                  <a:pt x="3805085" y="157849"/>
                </a:cubicBezTo>
                <a:cubicBezTo>
                  <a:pt x="3805313" y="154724"/>
                  <a:pt x="3805504" y="151943"/>
                  <a:pt x="3805656" y="149505"/>
                </a:cubicBezTo>
                <a:cubicBezTo>
                  <a:pt x="3805809" y="147066"/>
                  <a:pt x="3805885" y="145771"/>
                  <a:pt x="3805885" y="145619"/>
                </a:cubicBezTo>
                <a:lnTo>
                  <a:pt x="3813200" y="147676"/>
                </a:lnTo>
                <a:cubicBezTo>
                  <a:pt x="3813200" y="147981"/>
                  <a:pt x="3813086" y="149314"/>
                  <a:pt x="3812857" y="151676"/>
                </a:cubicBezTo>
                <a:cubicBezTo>
                  <a:pt x="3812629" y="154039"/>
                  <a:pt x="3812400" y="156706"/>
                  <a:pt x="3812171" y="159677"/>
                </a:cubicBezTo>
                <a:cubicBezTo>
                  <a:pt x="3811943" y="162649"/>
                  <a:pt x="3811676" y="165621"/>
                  <a:pt x="3811371" y="168593"/>
                </a:cubicBezTo>
                <a:cubicBezTo>
                  <a:pt x="3811067" y="171565"/>
                  <a:pt x="3810838" y="173889"/>
                  <a:pt x="3810685" y="175565"/>
                </a:cubicBezTo>
                <a:cubicBezTo>
                  <a:pt x="3810228" y="179680"/>
                  <a:pt x="3809542" y="183185"/>
                  <a:pt x="3808628" y="186081"/>
                </a:cubicBezTo>
                <a:cubicBezTo>
                  <a:pt x="3807714" y="188976"/>
                  <a:pt x="3806342" y="191300"/>
                  <a:pt x="3804513" y="193053"/>
                </a:cubicBezTo>
                <a:cubicBezTo>
                  <a:pt x="3802684" y="194806"/>
                  <a:pt x="3800323" y="196063"/>
                  <a:pt x="3797427" y="196825"/>
                </a:cubicBezTo>
                <a:cubicBezTo>
                  <a:pt x="3794531" y="197587"/>
                  <a:pt x="3790873" y="198044"/>
                  <a:pt x="3786454" y="198197"/>
                </a:cubicBezTo>
                <a:cubicBezTo>
                  <a:pt x="3779291" y="198501"/>
                  <a:pt x="3772128" y="198501"/>
                  <a:pt x="3764965" y="198197"/>
                </a:cubicBezTo>
                <a:cubicBezTo>
                  <a:pt x="3757193" y="198044"/>
                  <a:pt x="3751592" y="196330"/>
                  <a:pt x="3748163" y="193053"/>
                </a:cubicBezTo>
                <a:cubicBezTo>
                  <a:pt x="3744734" y="189776"/>
                  <a:pt x="3743020" y="183566"/>
                  <a:pt x="3743020" y="174422"/>
                </a:cubicBezTo>
                <a:close/>
                <a:moveTo>
                  <a:pt x="486004" y="78867"/>
                </a:moveTo>
                <a:lnTo>
                  <a:pt x="486004" y="100584"/>
                </a:lnTo>
                <a:cubicBezTo>
                  <a:pt x="486004" y="105004"/>
                  <a:pt x="486004" y="109157"/>
                  <a:pt x="486004" y="113043"/>
                </a:cubicBezTo>
                <a:cubicBezTo>
                  <a:pt x="486004" y="116929"/>
                  <a:pt x="485928" y="120625"/>
                  <a:pt x="485775" y="124130"/>
                </a:cubicBezTo>
                <a:lnTo>
                  <a:pt x="518694" y="124130"/>
                </a:lnTo>
                <a:lnTo>
                  <a:pt x="518694" y="78867"/>
                </a:lnTo>
                <a:close/>
                <a:moveTo>
                  <a:pt x="333985" y="76124"/>
                </a:moveTo>
                <a:cubicBezTo>
                  <a:pt x="335204" y="79172"/>
                  <a:pt x="336271" y="81992"/>
                  <a:pt x="337185" y="84582"/>
                </a:cubicBezTo>
                <a:cubicBezTo>
                  <a:pt x="338099" y="87173"/>
                  <a:pt x="339167" y="90221"/>
                  <a:pt x="340386" y="93726"/>
                </a:cubicBezTo>
                <a:lnTo>
                  <a:pt x="431369" y="93726"/>
                </a:lnTo>
                <a:lnTo>
                  <a:pt x="431369" y="100584"/>
                </a:lnTo>
                <a:lnTo>
                  <a:pt x="235916" y="100584"/>
                </a:lnTo>
                <a:lnTo>
                  <a:pt x="235916" y="93726"/>
                </a:lnTo>
                <a:lnTo>
                  <a:pt x="333071" y="93726"/>
                </a:lnTo>
                <a:cubicBezTo>
                  <a:pt x="332004" y="90678"/>
                  <a:pt x="331051" y="87897"/>
                  <a:pt x="330213" y="85382"/>
                </a:cubicBezTo>
                <a:cubicBezTo>
                  <a:pt x="329375" y="82868"/>
                  <a:pt x="328346" y="80087"/>
                  <a:pt x="327127" y="77039"/>
                </a:cubicBezTo>
                <a:close/>
                <a:moveTo>
                  <a:pt x="2971876" y="75896"/>
                </a:moveTo>
                <a:lnTo>
                  <a:pt x="3105835" y="75896"/>
                </a:lnTo>
                <a:lnTo>
                  <a:pt x="3105835" y="110186"/>
                </a:lnTo>
                <a:lnTo>
                  <a:pt x="3078404" y="110186"/>
                </a:lnTo>
                <a:cubicBezTo>
                  <a:pt x="3077641" y="113843"/>
                  <a:pt x="3076689" y="117958"/>
                  <a:pt x="3075546" y="122530"/>
                </a:cubicBezTo>
                <a:cubicBezTo>
                  <a:pt x="3074403" y="127102"/>
                  <a:pt x="3073298" y="131369"/>
                  <a:pt x="3072231" y="135332"/>
                </a:cubicBezTo>
                <a:lnTo>
                  <a:pt x="3139211" y="135332"/>
                </a:lnTo>
                <a:lnTo>
                  <a:pt x="3139211" y="142418"/>
                </a:lnTo>
                <a:lnTo>
                  <a:pt x="2938272" y="142418"/>
                </a:lnTo>
                <a:lnTo>
                  <a:pt x="2938272" y="135332"/>
                </a:lnTo>
                <a:lnTo>
                  <a:pt x="3003194" y="135332"/>
                </a:lnTo>
                <a:cubicBezTo>
                  <a:pt x="3002585" y="131369"/>
                  <a:pt x="3001899" y="127102"/>
                  <a:pt x="3001137" y="122530"/>
                </a:cubicBezTo>
                <a:cubicBezTo>
                  <a:pt x="3000375" y="117958"/>
                  <a:pt x="2999613" y="113843"/>
                  <a:pt x="2998851" y="110186"/>
                </a:cubicBezTo>
                <a:lnTo>
                  <a:pt x="2971876" y="110186"/>
                </a:lnTo>
                <a:close/>
                <a:moveTo>
                  <a:pt x="94869" y="75438"/>
                </a:moveTo>
                <a:lnTo>
                  <a:pt x="94869" y="143104"/>
                </a:lnTo>
                <a:lnTo>
                  <a:pt x="135331" y="143104"/>
                </a:lnTo>
                <a:lnTo>
                  <a:pt x="135331" y="75438"/>
                </a:lnTo>
                <a:close/>
                <a:moveTo>
                  <a:pt x="4120210" y="72467"/>
                </a:moveTo>
                <a:lnTo>
                  <a:pt x="4120210" y="106528"/>
                </a:lnTo>
                <a:lnTo>
                  <a:pt x="4224909" y="106528"/>
                </a:lnTo>
                <a:lnTo>
                  <a:pt x="4224909" y="72467"/>
                </a:lnTo>
                <a:close/>
                <a:moveTo>
                  <a:pt x="87554" y="68352"/>
                </a:moveTo>
                <a:lnTo>
                  <a:pt x="142647" y="68352"/>
                </a:lnTo>
                <a:lnTo>
                  <a:pt x="142647" y="150191"/>
                </a:lnTo>
                <a:lnTo>
                  <a:pt x="87554" y="150191"/>
                </a:lnTo>
                <a:close/>
                <a:moveTo>
                  <a:pt x="4112666" y="65151"/>
                </a:moveTo>
                <a:lnTo>
                  <a:pt x="4232681" y="65151"/>
                </a:lnTo>
                <a:lnTo>
                  <a:pt x="4232681" y="188367"/>
                </a:lnTo>
                <a:lnTo>
                  <a:pt x="4274743" y="188367"/>
                </a:lnTo>
                <a:lnTo>
                  <a:pt x="4274743" y="195682"/>
                </a:lnTo>
                <a:lnTo>
                  <a:pt x="4070603" y="195682"/>
                </a:lnTo>
                <a:lnTo>
                  <a:pt x="4070603" y="188367"/>
                </a:lnTo>
                <a:lnTo>
                  <a:pt x="4112666" y="188367"/>
                </a:lnTo>
                <a:close/>
                <a:moveTo>
                  <a:pt x="1177824" y="63323"/>
                </a:moveTo>
                <a:cubicBezTo>
                  <a:pt x="1177519" y="69114"/>
                  <a:pt x="1177062" y="74600"/>
                  <a:pt x="1176452" y="79782"/>
                </a:cubicBezTo>
                <a:cubicBezTo>
                  <a:pt x="1175842" y="84963"/>
                  <a:pt x="1175081" y="89993"/>
                  <a:pt x="1174166" y="94869"/>
                </a:cubicBezTo>
                <a:lnTo>
                  <a:pt x="1217600" y="94869"/>
                </a:lnTo>
                <a:lnTo>
                  <a:pt x="1217600" y="63323"/>
                </a:lnTo>
                <a:close/>
                <a:moveTo>
                  <a:pt x="3295573" y="60579"/>
                </a:moveTo>
                <a:lnTo>
                  <a:pt x="3303117" y="61037"/>
                </a:lnTo>
                <a:lnTo>
                  <a:pt x="3302660" y="83668"/>
                </a:lnTo>
                <a:cubicBezTo>
                  <a:pt x="3303270" y="108357"/>
                  <a:pt x="3309213" y="130150"/>
                  <a:pt x="3320491" y="149048"/>
                </a:cubicBezTo>
                <a:cubicBezTo>
                  <a:pt x="3331769" y="167945"/>
                  <a:pt x="3348304" y="184328"/>
                  <a:pt x="3370097" y="198197"/>
                </a:cubicBezTo>
                <a:lnTo>
                  <a:pt x="3365297" y="205055"/>
                </a:lnTo>
                <a:cubicBezTo>
                  <a:pt x="3347771" y="193625"/>
                  <a:pt x="3333483" y="180442"/>
                  <a:pt x="3322434" y="165507"/>
                </a:cubicBezTo>
                <a:cubicBezTo>
                  <a:pt x="3311385" y="150572"/>
                  <a:pt x="3303803" y="133808"/>
                  <a:pt x="3299688" y="115215"/>
                </a:cubicBezTo>
                <a:cubicBezTo>
                  <a:pt x="3296183" y="133350"/>
                  <a:pt x="3289211" y="149733"/>
                  <a:pt x="3278771" y="164364"/>
                </a:cubicBezTo>
                <a:cubicBezTo>
                  <a:pt x="3268332" y="178994"/>
                  <a:pt x="3253511" y="193320"/>
                  <a:pt x="3234309" y="207341"/>
                </a:cubicBezTo>
                <a:lnTo>
                  <a:pt x="3229051" y="200711"/>
                </a:lnTo>
                <a:cubicBezTo>
                  <a:pt x="3240938" y="192329"/>
                  <a:pt x="3250997" y="183985"/>
                  <a:pt x="3259226" y="175679"/>
                </a:cubicBezTo>
                <a:cubicBezTo>
                  <a:pt x="3267456" y="167374"/>
                  <a:pt x="3274199" y="158611"/>
                  <a:pt x="3279457" y="149390"/>
                </a:cubicBezTo>
                <a:cubicBezTo>
                  <a:pt x="3284715" y="140170"/>
                  <a:pt x="3288563" y="130302"/>
                  <a:pt x="3291001" y="119787"/>
                </a:cubicBezTo>
                <a:cubicBezTo>
                  <a:pt x="3293440" y="109271"/>
                  <a:pt x="3294812" y="97689"/>
                  <a:pt x="3295116" y="85040"/>
                </a:cubicBezTo>
                <a:close/>
                <a:moveTo>
                  <a:pt x="2758973" y="59436"/>
                </a:moveTo>
                <a:lnTo>
                  <a:pt x="2873959" y="59436"/>
                </a:lnTo>
                <a:lnTo>
                  <a:pt x="2873959" y="66752"/>
                </a:lnTo>
                <a:lnTo>
                  <a:pt x="2758973" y="66752"/>
                </a:lnTo>
                <a:close/>
                <a:moveTo>
                  <a:pt x="3618433" y="58065"/>
                </a:moveTo>
                <a:cubicBezTo>
                  <a:pt x="3620871" y="59741"/>
                  <a:pt x="3623957" y="61989"/>
                  <a:pt x="3627691" y="64808"/>
                </a:cubicBezTo>
                <a:cubicBezTo>
                  <a:pt x="3631425" y="67628"/>
                  <a:pt x="3635235" y="70600"/>
                  <a:pt x="3639121" y="73724"/>
                </a:cubicBezTo>
                <a:cubicBezTo>
                  <a:pt x="3643007" y="76848"/>
                  <a:pt x="3646779" y="79972"/>
                  <a:pt x="3650437" y="83096"/>
                </a:cubicBezTo>
                <a:cubicBezTo>
                  <a:pt x="3654095" y="86221"/>
                  <a:pt x="3657219" y="88926"/>
                  <a:pt x="3659810" y="91212"/>
                </a:cubicBezTo>
                <a:lnTo>
                  <a:pt x="3655466" y="97613"/>
                </a:lnTo>
                <a:cubicBezTo>
                  <a:pt x="3652875" y="95327"/>
                  <a:pt x="3649751" y="92621"/>
                  <a:pt x="3646094" y="89497"/>
                </a:cubicBezTo>
                <a:cubicBezTo>
                  <a:pt x="3642436" y="86373"/>
                  <a:pt x="3638664" y="83211"/>
                  <a:pt x="3634778" y="80010"/>
                </a:cubicBezTo>
                <a:cubicBezTo>
                  <a:pt x="3630892" y="76810"/>
                  <a:pt x="3627082" y="73838"/>
                  <a:pt x="3623348" y="71095"/>
                </a:cubicBezTo>
                <a:cubicBezTo>
                  <a:pt x="3619614" y="68352"/>
                  <a:pt x="3616528" y="66142"/>
                  <a:pt x="3614089" y="64466"/>
                </a:cubicBezTo>
                <a:close/>
                <a:moveTo>
                  <a:pt x="1402766" y="57608"/>
                </a:moveTo>
                <a:cubicBezTo>
                  <a:pt x="1400937" y="70257"/>
                  <a:pt x="1398879" y="82411"/>
                  <a:pt x="1396594" y="94069"/>
                </a:cubicBezTo>
                <a:cubicBezTo>
                  <a:pt x="1394307" y="105728"/>
                  <a:pt x="1391869" y="116358"/>
                  <a:pt x="1389278" y="125959"/>
                </a:cubicBezTo>
                <a:cubicBezTo>
                  <a:pt x="1392936" y="128855"/>
                  <a:pt x="1397013" y="132131"/>
                  <a:pt x="1401508" y="135789"/>
                </a:cubicBezTo>
                <a:cubicBezTo>
                  <a:pt x="1406004" y="139446"/>
                  <a:pt x="1410690" y="143256"/>
                  <a:pt x="1415567" y="147219"/>
                </a:cubicBezTo>
                <a:cubicBezTo>
                  <a:pt x="1418615" y="142037"/>
                  <a:pt x="1421320" y="136475"/>
                  <a:pt x="1423683" y="130531"/>
                </a:cubicBezTo>
                <a:cubicBezTo>
                  <a:pt x="1426045" y="124587"/>
                  <a:pt x="1428140" y="117996"/>
                  <a:pt x="1429969" y="110757"/>
                </a:cubicBezTo>
                <a:cubicBezTo>
                  <a:pt x="1431798" y="103518"/>
                  <a:pt x="1433436" y="95517"/>
                  <a:pt x="1434884" y="86754"/>
                </a:cubicBezTo>
                <a:cubicBezTo>
                  <a:pt x="1436332" y="77991"/>
                  <a:pt x="1437742" y="68276"/>
                  <a:pt x="1439113" y="57608"/>
                </a:cubicBezTo>
                <a:close/>
                <a:moveTo>
                  <a:pt x="2551633" y="55093"/>
                </a:moveTo>
                <a:lnTo>
                  <a:pt x="2551633" y="121844"/>
                </a:lnTo>
                <a:lnTo>
                  <a:pt x="2623642" y="121844"/>
                </a:lnTo>
                <a:lnTo>
                  <a:pt x="2623642" y="55093"/>
                </a:lnTo>
                <a:close/>
                <a:moveTo>
                  <a:pt x="3416274" y="49149"/>
                </a:moveTo>
                <a:lnTo>
                  <a:pt x="3416274" y="111100"/>
                </a:lnTo>
                <a:lnTo>
                  <a:pt x="3472053" y="111100"/>
                </a:lnTo>
                <a:lnTo>
                  <a:pt x="3472053" y="49149"/>
                </a:lnTo>
                <a:close/>
                <a:moveTo>
                  <a:pt x="711175" y="49149"/>
                </a:moveTo>
                <a:lnTo>
                  <a:pt x="711175" y="111100"/>
                </a:lnTo>
                <a:lnTo>
                  <a:pt x="766953" y="111100"/>
                </a:lnTo>
                <a:lnTo>
                  <a:pt x="766953" y="49149"/>
                </a:lnTo>
                <a:close/>
                <a:moveTo>
                  <a:pt x="271577" y="47549"/>
                </a:moveTo>
                <a:lnTo>
                  <a:pt x="271577" y="66523"/>
                </a:lnTo>
                <a:lnTo>
                  <a:pt x="395707" y="66523"/>
                </a:lnTo>
                <a:lnTo>
                  <a:pt x="395707" y="47549"/>
                </a:lnTo>
                <a:close/>
                <a:moveTo>
                  <a:pt x="3173044" y="25603"/>
                </a:moveTo>
                <a:lnTo>
                  <a:pt x="3240938" y="25603"/>
                </a:lnTo>
                <a:lnTo>
                  <a:pt x="3240938" y="33147"/>
                </a:lnTo>
                <a:cubicBezTo>
                  <a:pt x="3235909" y="63780"/>
                  <a:pt x="3228137" y="91669"/>
                  <a:pt x="3217621" y="116815"/>
                </a:cubicBezTo>
                <a:cubicBezTo>
                  <a:pt x="3224022" y="127331"/>
                  <a:pt x="3229965" y="137427"/>
                  <a:pt x="3235452" y="147104"/>
                </a:cubicBezTo>
                <a:cubicBezTo>
                  <a:pt x="3240938" y="156782"/>
                  <a:pt x="3245434" y="164973"/>
                  <a:pt x="3248939" y="171679"/>
                </a:cubicBezTo>
                <a:lnTo>
                  <a:pt x="3242081" y="176022"/>
                </a:lnTo>
                <a:cubicBezTo>
                  <a:pt x="3238881" y="169774"/>
                  <a:pt x="3234804" y="162268"/>
                  <a:pt x="3229851" y="153505"/>
                </a:cubicBezTo>
                <a:cubicBezTo>
                  <a:pt x="3224898" y="144742"/>
                  <a:pt x="3219526" y="135484"/>
                  <a:pt x="3213735" y="125730"/>
                </a:cubicBezTo>
                <a:cubicBezTo>
                  <a:pt x="3207944" y="138989"/>
                  <a:pt x="3201352" y="151410"/>
                  <a:pt x="3193961" y="162992"/>
                </a:cubicBezTo>
                <a:cubicBezTo>
                  <a:pt x="3186569" y="174575"/>
                  <a:pt x="3178454" y="185547"/>
                  <a:pt x="3169615" y="195911"/>
                </a:cubicBezTo>
                <a:lnTo>
                  <a:pt x="3163900" y="189967"/>
                </a:lnTo>
                <a:cubicBezTo>
                  <a:pt x="3172892" y="179604"/>
                  <a:pt x="3181197" y="168479"/>
                  <a:pt x="3188817" y="156591"/>
                </a:cubicBezTo>
                <a:cubicBezTo>
                  <a:pt x="3196437" y="144704"/>
                  <a:pt x="3203219" y="131826"/>
                  <a:pt x="3209163" y="117958"/>
                </a:cubicBezTo>
                <a:cubicBezTo>
                  <a:pt x="3202762" y="107138"/>
                  <a:pt x="3196514" y="96736"/>
                  <a:pt x="3190417" y="86754"/>
                </a:cubicBezTo>
                <a:cubicBezTo>
                  <a:pt x="3184322" y="76772"/>
                  <a:pt x="3178911" y="68123"/>
                  <a:pt x="3174187" y="60808"/>
                </a:cubicBezTo>
                <a:lnTo>
                  <a:pt x="3180359" y="56236"/>
                </a:lnTo>
                <a:cubicBezTo>
                  <a:pt x="3184626" y="62789"/>
                  <a:pt x="3189617" y="70714"/>
                  <a:pt x="3195332" y="80010"/>
                </a:cubicBezTo>
                <a:cubicBezTo>
                  <a:pt x="3201047" y="89307"/>
                  <a:pt x="3206877" y="98984"/>
                  <a:pt x="3212820" y="109043"/>
                </a:cubicBezTo>
                <a:cubicBezTo>
                  <a:pt x="3217545" y="97460"/>
                  <a:pt x="3221583" y="85382"/>
                  <a:pt x="3224936" y="72809"/>
                </a:cubicBezTo>
                <a:cubicBezTo>
                  <a:pt x="3228289" y="60236"/>
                  <a:pt x="3230956" y="47016"/>
                  <a:pt x="3232937" y="33147"/>
                </a:cubicBezTo>
                <a:lnTo>
                  <a:pt x="3173044" y="33147"/>
                </a:lnTo>
                <a:close/>
                <a:moveTo>
                  <a:pt x="486004" y="25375"/>
                </a:moveTo>
                <a:lnTo>
                  <a:pt x="486004" y="71781"/>
                </a:lnTo>
                <a:lnTo>
                  <a:pt x="518694" y="71781"/>
                </a:lnTo>
                <a:lnTo>
                  <a:pt x="518694" y="25375"/>
                </a:lnTo>
                <a:close/>
                <a:moveTo>
                  <a:pt x="1179424" y="24232"/>
                </a:moveTo>
                <a:lnTo>
                  <a:pt x="1178281" y="56007"/>
                </a:lnTo>
                <a:lnTo>
                  <a:pt x="1217600" y="56007"/>
                </a:lnTo>
                <a:lnTo>
                  <a:pt x="1217600" y="24232"/>
                </a:lnTo>
                <a:close/>
                <a:moveTo>
                  <a:pt x="2272512" y="21946"/>
                </a:moveTo>
                <a:lnTo>
                  <a:pt x="2445791" y="21946"/>
                </a:lnTo>
                <a:lnTo>
                  <a:pt x="2445791" y="30175"/>
                </a:lnTo>
                <a:lnTo>
                  <a:pt x="2367153" y="85497"/>
                </a:lnTo>
                <a:lnTo>
                  <a:pt x="2367153" y="175108"/>
                </a:lnTo>
                <a:cubicBezTo>
                  <a:pt x="2367153" y="179985"/>
                  <a:pt x="2366772" y="183871"/>
                  <a:pt x="2366010" y="186767"/>
                </a:cubicBezTo>
                <a:cubicBezTo>
                  <a:pt x="2365248" y="189662"/>
                  <a:pt x="2363838" y="191948"/>
                  <a:pt x="2361781" y="193625"/>
                </a:cubicBezTo>
                <a:cubicBezTo>
                  <a:pt x="2359723" y="195301"/>
                  <a:pt x="2356904" y="196520"/>
                  <a:pt x="2353322" y="197282"/>
                </a:cubicBezTo>
                <a:cubicBezTo>
                  <a:pt x="2349741" y="198044"/>
                  <a:pt x="2345131" y="198654"/>
                  <a:pt x="2339492" y="199111"/>
                </a:cubicBezTo>
                <a:lnTo>
                  <a:pt x="2318689" y="200711"/>
                </a:lnTo>
                <a:lnTo>
                  <a:pt x="2316404" y="192710"/>
                </a:lnTo>
                <a:lnTo>
                  <a:pt x="2337663" y="191339"/>
                </a:lnTo>
                <a:cubicBezTo>
                  <a:pt x="2342235" y="191034"/>
                  <a:pt x="2345931" y="190615"/>
                  <a:pt x="2348750" y="190081"/>
                </a:cubicBezTo>
                <a:cubicBezTo>
                  <a:pt x="2351570" y="189548"/>
                  <a:pt x="2353741" y="188672"/>
                  <a:pt x="2355266" y="187452"/>
                </a:cubicBezTo>
                <a:cubicBezTo>
                  <a:pt x="2356790" y="186233"/>
                  <a:pt x="2357818" y="184519"/>
                  <a:pt x="2358352" y="182309"/>
                </a:cubicBezTo>
                <a:cubicBezTo>
                  <a:pt x="2358885" y="180099"/>
                  <a:pt x="2359152" y="177013"/>
                  <a:pt x="2359152" y="173051"/>
                </a:cubicBezTo>
                <a:lnTo>
                  <a:pt x="2359152" y="81153"/>
                </a:lnTo>
                <a:lnTo>
                  <a:pt x="2432075" y="30175"/>
                </a:lnTo>
                <a:lnTo>
                  <a:pt x="2272512" y="30175"/>
                </a:lnTo>
                <a:close/>
                <a:moveTo>
                  <a:pt x="271577" y="21946"/>
                </a:moveTo>
                <a:lnTo>
                  <a:pt x="271577" y="40920"/>
                </a:lnTo>
                <a:lnTo>
                  <a:pt x="395707" y="40920"/>
                </a:lnTo>
                <a:lnTo>
                  <a:pt x="395707" y="21946"/>
                </a:lnTo>
                <a:close/>
                <a:moveTo>
                  <a:pt x="74981" y="21946"/>
                </a:moveTo>
                <a:lnTo>
                  <a:pt x="206655" y="21946"/>
                </a:lnTo>
                <a:lnTo>
                  <a:pt x="206655" y="29490"/>
                </a:lnTo>
                <a:lnTo>
                  <a:pt x="182652" y="29490"/>
                </a:lnTo>
                <a:lnTo>
                  <a:pt x="182652" y="176251"/>
                </a:lnTo>
                <a:cubicBezTo>
                  <a:pt x="182652" y="181280"/>
                  <a:pt x="182271" y="185357"/>
                  <a:pt x="181509" y="188481"/>
                </a:cubicBezTo>
                <a:cubicBezTo>
                  <a:pt x="180747" y="191605"/>
                  <a:pt x="179261" y="194044"/>
                  <a:pt x="177051" y="195796"/>
                </a:cubicBezTo>
                <a:cubicBezTo>
                  <a:pt x="174841" y="197549"/>
                  <a:pt x="171869" y="198806"/>
                  <a:pt x="168136" y="199568"/>
                </a:cubicBezTo>
                <a:cubicBezTo>
                  <a:pt x="164402" y="200330"/>
                  <a:pt x="159563" y="200864"/>
                  <a:pt x="153619" y="201168"/>
                </a:cubicBezTo>
                <a:lnTo>
                  <a:pt x="134417" y="202311"/>
                </a:lnTo>
                <a:lnTo>
                  <a:pt x="132360" y="194539"/>
                </a:lnTo>
                <a:lnTo>
                  <a:pt x="152476" y="193625"/>
                </a:lnTo>
                <a:cubicBezTo>
                  <a:pt x="157353" y="193320"/>
                  <a:pt x="161239" y="192939"/>
                  <a:pt x="164135" y="192482"/>
                </a:cubicBezTo>
                <a:cubicBezTo>
                  <a:pt x="167031" y="192024"/>
                  <a:pt x="169279" y="191148"/>
                  <a:pt x="170879" y="189853"/>
                </a:cubicBezTo>
                <a:cubicBezTo>
                  <a:pt x="172479" y="188557"/>
                  <a:pt x="173546" y="186728"/>
                  <a:pt x="174079" y="184366"/>
                </a:cubicBezTo>
                <a:cubicBezTo>
                  <a:pt x="174612" y="182004"/>
                  <a:pt x="174879" y="178766"/>
                  <a:pt x="174879" y="174651"/>
                </a:cubicBezTo>
                <a:lnTo>
                  <a:pt x="174879" y="29490"/>
                </a:lnTo>
                <a:lnTo>
                  <a:pt x="74981" y="29490"/>
                </a:lnTo>
                <a:close/>
                <a:moveTo>
                  <a:pt x="1458773" y="20346"/>
                </a:moveTo>
                <a:lnTo>
                  <a:pt x="1558214" y="20346"/>
                </a:lnTo>
                <a:lnTo>
                  <a:pt x="1558214" y="28347"/>
                </a:lnTo>
                <a:lnTo>
                  <a:pt x="1511351" y="71324"/>
                </a:lnTo>
                <a:lnTo>
                  <a:pt x="1511351" y="100356"/>
                </a:lnTo>
                <a:lnTo>
                  <a:pt x="1570558" y="100356"/>
                </a:lnTo>
                <a:lnTo>
                  <a:pt x="1570558" y="108585"/>
                </a:lnTo>
                <a:lnTo>
                  <a:pt x="1511351" y="108585"/>
                </a:lnTo>
                <a:lnTo>
                  <a:pt x="1511351" y="177623"/>
                </a:lnTo>
                <a:cubicBezTo>
                  <a:pt x="1511351" y="181890"/>
                  <a:pt x="1510970" y="185357"/>
                  <a:pt x="1510208" y="188024"/>
                </a:cubicBezTo>
                <a:cubicBezTo>
                  <a:pt x="1509446" y="190691"/>
                  <a:pt x="1508112" y="192824"/>
                  <a:pt x="1506207" y="194425"/>
                </a:cubicBezTo>
                <a:cubicBezTo>
                  <a:pt x="1504302" y="196025"/>
                  <a:pt x="1501788" y="197206"/>
                  <a:pt x="1498663" y="197968"/>
                </a:cubicBezTo>
                <a:cubicBezTo>
                  <a:pt x="1495539" y="198730"/>
                  <a:pt x="1491615" y="199263"/>
                  <a:pt x="1486890" y="199568"/>
                </a:cubicBezTo>
                <a:lnTo>
                  <a:pt x="1470431" y="200711"/>
                </a:lnTo>
                <a:lnTo>
                  <a:pt x="1468145" y="192710"/>
                </a:lnTo>
                <a:lnTo>
                  <a:pt x="1485519" y="191796"/>
                </a:lnTo>
                <a:cubicBezTo>
                  <a:pt x="1489176" y="191643"/>
                  <a:pt x="1492148" y="191300"/>
                  <a:pt x="1494434" y="190767"/>
                </a:cubicBezTo>
                <a:cubicBezTo>
                  <a:pt x="1496720" y="190234"/>
                  <a:pt x="1498549" y="189357"/>
                  <a:pt x="1499921" y="188138"/>
                </a:cubicBezTo>
                <a:cubicBezTo>
                  <a:pt x="1501292" y="186919"/>
                  <a:pt x="1502245" y="185319"/>
                  <a:pt x="1502778" y="183338"/>
                </a:cubicBezTo>
                <a:cubicBezTo>
                  <a:pt x="1503312" y="181356"/>
                  <a:pt x="1503578" y="178766"/>
                  <a:pt x="1503578" y="175565"/>
                </a:cubicBezTo>
                <a:lnTo>
                  <a:pt x="1503578" y="108585"/>
                </a:lnTo>
                <a:lnTo>
                  <a:pt x="1448486" y="108585"/>
                </a:lnTo>
                <a:lnTo>
                  <a:pt x="1448486" y="100356"/>
                </a:lnTo>
                <a:lnTo>
                  <a:pt x="1503578" y="100356"/>
                </a:lnTo>
                <a:lnTo>
                  <a:pt x="1503578" y="68352"/>
                </a:lnTo>
                <a:lnTo>
                  <a:pt x="1547698" y="28575"/>
                </a:lnTo>
                <a:lnTo>
                  <a:pt x="1458773" y="28575"/>
                </a:lnTo>
                <a:close/>
                <a:moveTo>
                  <a:pt x="479375" y="18060"/>
                </a:moveTo>
                <a:lnTo>
                  <a:pt x="525323" y="18060"/>
                </a:lnTo>
                <a:lnTo>
                  <a:pt x="525323" y="182195"/>
                </a:lnTo>
                <a:cubicBezTo>
                  <a:pt x="525323" y="185852"/>
                  <a:pt x="525018" y="188862"/>
                  <a:pt x="524409" y="191224"/>
                </a:cubicBezTo>
                <a:cubicBezTo>
                  <a:pt x="523799" y="193586"/>
                  <a:pt x="522733" y="195491"/>
                  <a:pt x="521209" y="196939"/>
                </a:cubicBezTo>
                <a:cubicBezTo>
                  <a:pt x="519684" y="198387"/>
                  <a:pt x="517627" y="199454"/>
                  <a:pt x="515036" y="200140"/>
                </a:cubicBezTo>
                <a:cubicBezTo>
                  <a:pt x="512445" y="200825"/>
                  <a:pt x="509245" y="201245"/>
                  <a:pt x="505435" y="201397"/>
                </a:cubicBezTo>
                <a:lnTo>
                  <a:pt x="494691" y="202083"/>
                </a:lnTo>
                <a:lnTo>
                  <a:pt x="492862" y="195453"/>
                </a:lnTo>
                <a:lnTo>
                  <a:pt x="503835" y="194539"/>
                </a:lnTo>
                <a:cubicBezTo>
                  <a:pt x="506883" y="194387"/>
                  <a:pt x="509397" y="194082"/>
                  <a:pt x="511379" y="193625"/>
                </a:cubicBezTo>
                <a:cubicBezTo>
                  <a:pt x="513360" y="193167"/>
                  <a:pt x="514884" y="192443"/>
                  <a:pt x="515950" y="191453"/>
                </a:cubicBezTo>
                <a:cubicBezTo>
                  <a:pt x="517018" y="190462"/>
                  <a:pt x="517741" y="189129"/>
                  <a:pt x="518122" y="187452"/>
                </a:cubicBezTo>
                <a:cubicBezTo>
                  <a:pt x="518503" y="185776"/>
                  <a:pt x="518694" y="183566"/>
                  <a:pt x="518694" y="180823"/>
                </a:cubicBezTo>
                <a:lnTo>
                  <a:pt x="518694" y="131217"/>
                </a:lnTo>
                <a:lnTo>
                  <a:pt x="485318" y="131217"/>
                </a:lnTo>
                <a:cubicBezTo>
                  <a:pt x="484861" y="141580"/>
                  <a:pt x="484099" y="150343"/>
                  <a:pt x="483032" y="157506"/>
                </a:cubicBezTo>
                <a:cubicBezTo>
                  <a:pt x="481965" y="164669"/>
                  <a:pt x="480631" y="171069"/>
                  <a:pt x="479031" y="176708"/>
                </a:cubicBezTo>
                <a:cubicBezTo>
                  <a:pt x="477431" y="182347"/>
                  <a:pt x="475450" y="187529"/>
                  <a:pt x="473088" y="192253"/>
                </a:cubicBezTo>
                <a:cubicBezTo>
                  <a:pt x="470726" y="196977"/>
                  <a:pt x="468097" y="201930"/>
                  <a:pt x="465201" y="207112"/>
                </a:cubicBezTo>
                <a:lnTo>
                  <a:pt x="458800" y="203912"/>
                </a:lnTo>
                <a:cubicBezTo>
                  <a:pt x="462458" y="197663"/>
                  <a:pt x="465582" y="191681"/>
                  <a:pt x="468173" y="185966"/>
                </a:cubicBezTo>
                <a:cubicBezTo>
                  <a:pt x="470764" y="180251"/>
                  <a:pt x="472897" y="173584"/>
                  <a:pt x="474574" y="165964"/>
                </a:cubicBezTo>
                <a:cubicBezTo>
                  <a:pt x="476250" y="158344"/>
                  <a:pt x="477470" y="149162"/>
                  <a:pt x="478232" y="138418"/>
                </a:cubicBezTo>
                <a:cubicBezTo>
                  <a:pt x="478994" y="127673"/>
                  <a:pt x="479375" y="114148"/>
                  <a:pt x="479375" y="97841"/>
                </a:cubicBezTo>
                <a:close/>
                <a:moveTo>
                  <a:pt x="2733370" y="17374"/>
                </a:moveTo>
                <a:lnTo>
                  <a:pt x="2899562" y="17374"/>
                </a:lnTo>
                <a:lnTo>
                  <a:pt x="2899562" y="176708"/>
                </a:lnTo>
                <a:cubicBezTo>
                  <a:pt x="2899562" y="181585"/>
                  <a:pt x="2899143" y="185471"/>
                  <a:pt x="2898305" y="188367"/>
                </a:cubicBezTo>
                <a:cubicBezTo>
                  <a:pt x="2897467" y="191262"/>
                  <a:pt x="2896019" y="193548"/>
                  <a:pt x="2893961" y="195225"/>
                </a:cubicBezTo>
                <a:cubicBezTo>
                  <a:pt x="2891904" y="196901"/>
                  <a:pt x="2889161" y="198158"/>
                  <a:pt x="2885732" y="198997"/>
                </a:cubicBezTo>
                <a:cubicBezTo>
                  <a:pt x="2882303" y="199835"/>
                  <a:pt x="2877997" y="200483"/>
                  <a:pt x="2872816" y="200940"/>
                </a:cubicBezTo>
                <a:lnTo>
                  <a:pt x="2858414" y="202311"/>
                </a:lnTo>
                <a:lnTo>
                  <a:pt x="2856128" y="194768"/>
                </a:lnTo>
                <a:lnTo>
                  <a:pt x="2870987" y="193396"/>
                </a:lnTo>
                <a:cubicBezTo>
                  <a:pt x="2875254" y="192939"/>
                  <a:pt x="2878760" y="192443"/>
                  <a:pt x="2881503" y="191910"/>
                </a:cubicBezTo>
                <a:cubicBezTo>
                  <a:pt x="2884246" y="191377"/>
                  <a:pt x="2886380" y="190500"/>
                  <a:pt x="2887904" y="189281"/>
                </a:cubicBezTo>
                <a:cubicBezTo>
                  <a:pt x="2889428" y="188062"/>
                  <a:pt x="2890456" y="186347"/>
                  <a:pt x="2890990" y="184138"/>
                </a:cubicBezTo>
                <a:cubicBezTo>
                  <a:pt x="2891523" y="181928"/>
                  <a:pt x="2891790" y="178994"/>
                  <a:pt x="2891790" y="175337"/>
                </a:cubicBezTo>
                <a:lnTo>
                  <a:pt x="2891790" y="25146"/>
                </a:lnTo>
                <a:lnTo>
                  <a:pt x="2741142" y="25146"/>
                </a:lnTo>
                <a:lnTo>
                  <a:pt x="2741142" y="203683"/>
                </a:lnTo>
                <a:lnTo>
                  <a:pt x="2733370" y="203683"/>
                </a:lnTo>
                <a:close/>
                <a:moveTo>
                  <a:pt x="1143991" y="16917"/>
                </a:moveTo>
                <a:lnTo>
                  <a:pt x="1224458" y="16917"/>
                </a:lnTo>
                <a:lnTo>
                  <a:pt x="1224458" y="56007"/>
                </a:lnTo>
                <a:lnTo>
                  <a:pt x="1243889" y="56007"/>
                </a:lnTo>
                <a:lnTo>
                  <a:pt x="1243889" y="63323"/>
                </a:lnTo>
                <a:lnTo>
                  <a:pt x="1224458" y="63323"/>
                </a:lnTo>
                <a:lnTo>
                  <a:pt x="1224458" y="102185"/>
                </a:lnTo>
                <a:lnTo>
                  <a:pt x="1172566" y="102185"/>
                </a:lnTo>
                <a:cubicBezTo>
                  <a:pt x="1169670" y="114681"/>
                  <a:pt x="1165555" y="126454"/>
                  <a:pt x="1160221" y="137503"/>
                </a:cubicBezTo>
                <a:cubicBezTo>
                  <a:pt x="1154888" y="148552"/>
                  <a:pt x="1147953" y="160325"/>
                  <a:pt x="1139419" y="172822"/>
                </a:cubicBezTo>
                <a:lnTo>
                  <a:pt x="1134390" y="167336"/>
                </a:lnTo>
                <a:cubicBezTo>
                  <a:pt x="1142010" y="156058"/>
                  <a:pt x="1148296" y="145276"/>
                  <a:pt x="1153249" y="134989"/>
                </a:cubicBezTo>
                <a:cubicBezTo>
                  <a:pt x="1158202" y="124702"/>
                  <a:pt x="1162126" y="113767"/>
                  <a:pt x="1165022" y="102185"/>
                </a:cubicBezTo>
                <a:lnTo>
                  <a:pt x="1143534" y="102185"/>
                </a:lnTo>
                <a:lnTo>
                  <a:pt x="1143534" y="94869"/>
                </a:lnTo>
                <a:lnTo>
                  <a:pt x="1166622" y="94869"/>
                </a:lnTo>
                <a:cubicBezTo>
                  <a:pt x="1167689" y="89993"/>
                  <a:pt x="1168527" y="84963"/>
                  <a:pt x="1169137" y="79782"/>
                </a:cubicBezTo>
                <a:cubicBezTo>
                  <a:pt x="1169747" y="74600"/>
                  <a:pt x="1170204" y="69114"/>
                  <a:pt x="1170508" y="63323"/>
                </a:cubicBezTo>
                <a:lnTo>
                  <a:pt x="1138733" y="63323"/>
                </a:lnTo>
                <a:lnTo>
                  <a:pt x="1138733" y="56007"/>
                </a:lnTo>
                <a:lnTo>
                  <a:pt x="1170966" y="56007"/>
                </a:lnTo>
                <a:lnTo>
                  <a:pt x="1170966" y="55779"/>
                </a:lnTo>
                <a:cubicBezTo>
                  <a:pt x="1171270" y="48464"/>
                  <a:pt x="1171537" y="42101"/>
                  <a:pt x="1171766" y="36691"/>
                </a:cubicBezTo>
                <a:cubicBezTo>
                  <a:pt x="1171994" y="31280"/>
                  <a:pt x="1172185" y="27127"/>
                  <a:pt x="1172337" y="24232"/>
                </a:cubicBezTo>
                <a:lnTo>
                  <a:pt x="1143991" y="24232"/>
                </a:lnTo>
                <a:close/>
                <a:moveTo>
                  <a:pt x="264262" y="15545"/>
                </a:moveTo>
                <a:lnTo>
                  <a:pt x="403022" y="15545"/>
                </a:lnTo>
                <a:lnTo>
                  <a:pt x="403022" y="73152"/>
                </a:lnTo>
                <a:lnTo>
                  <a:pt x="264262" y="73152"/>
                </a:lnTo>
                <a:close/>
                <a:moveTo>
                  <a:pt x="546354" y="10516"/>
                </a:moveTo>
                <a:cubicBezTo>
                  <a:pt x="547878" y="11735"/>
                  <a:pt x="549745" y="13335"/>
                  <a:pt x="551955" y="15316"/>
                </a:cubicBezTo>
                <a:cubicBezTo>
                  <a:pt x="554165" y="17298"/>
                  <a:pt x="556451" y="19431"/>
                  <a:pt x="558813" y="21717"/>
                </a:cubicBezTo>
                <a:cubicBezTo>
                  <a:pt x="561176" y="24003"/>
                  <a:pt x="563461" y="26251"/>
                  <a:pt x="565671" y="28461"/>
                </a:cubicBezTo>
                <a:cubicBezTo>
                  <a:pt x="567881" y="30671"/>
                  <a:pt x="569747" y="32614"/>
                  <a:pt x="571271" y="34290"/>
                </a:cubicBezTo>
                <a:lnTo>
                  <a:pt x="566700" y="38862"/>
                </a:lnTo>
                <a:cubicBezTo>
                  <a:pt x="565328" y="37186"/>
                  <a:pt x="563538" y="35243"/>
                  <a:pt x="561328" y="33033"/>
                </a:cubicBezTo>
                <a:cubicBezTo>
                  <a:pt x="559118" y="30823"/>
                  <a:pt x="556832" y="28575"/>
                  <a:pt x="554470" y="26289"/>
                </a:cubicBezTo>
                <a:cubicBezTo>
                  <a:pt x="552107" y="24003"/>
                  <a:pt x="549821" y="21832"/>
                  <a:pt x="547612" y="19774"/>
                </a:cubicBezTo>
                <a:cubicBezTo>
                  <a:pt x="545402" y="17717"/>
                  <a:pt x="543535" y="16078"/>
                  <a:pt x="542011" y="14859"/>
                </a:cubicBezTo>
                <a:close/>
                <a:moveTo>
                  <a:pt x="640537" y="10287"/>
                </a:moveTo>
                <a:lnTo>
                  <a:pt x="645338" y="14631"/>
                </a:lnTo>
                <a:cubicBezTo>
                  <a:pt x="643814" y="16307"/>
                  <a:pt x="641947" y="18326"/>
                  <a:pt x="639738" y="20689"/>
                </a:cubicBezTo>
                <a:cubicBezTo>
                  <a:pt x="637528" y="23051"/>
                  <a:pt x="635204" y="25413"/>
                  <a:pt x="632765" y="27775"/>
                </a:cubicBezTo>
                <a:cubicBezTo>
                  <a:pt x="630327" y="30137"/>
                  <a:pt x="627888" y="32461"/>
                  <a:pt x="625450" y="34747"/>
                </a:cubicBezTo>
                <a:cubicBezTo>
                  <a:pt x="623011" y="37033"/>
                  <a:pt x="620802" y="38938"/>
                  <a:pt x="618821" y="40462"/>
                </a:cubicBezTo>
                <a:lnTo>
                  <a:pt x="614477" y="35662"/>
                </a:lnTo>
                <a:cubicBezTo>
                  <a:pt x="616306" y="34138"/>
                  <a:pt x="618440" y="32233"/>
                  <a:pt x="620878" y="29947"/>
                </a:cubicBezTo>
                <a:cubicBezTo>
                  <a:pt x="623316" y="27661"/>
                  <a:pt x="625755" y="25337"/>
                  <a:pt x="628193" y="22975"/>
                </a:cubicBezTo>
                <a:cubicBezTo>
                  <a:pt x="630632" y="20612"/>
                  <a:pt x="632956" y="18326"/>
                  <a:pt x="635165" y="16117"/>
                </a:cubicBezTo>
                <a:cubicBezTo>
                  <a:pt x="637376" y="13907"/>
                  <a:pt x="639166" y="11964"/>
                  <a:pt x="640537" y="10287"/>
                </a:cubicBezTo>
                <a:close/>
                <a:moveTo>
                  <a:pt x="3629634" y="9830"/>
                </a:moveTo>
                <a:cubicBezTo>
                  <a:pt x="3632073" y="11506"/>
                  <a:pt x="3634968" y="13640"/>
                  <a:pt x="3638321" y="16231"/>
                </a:cubicBezTo>
                <a:cubicBezTo>
                  <a:pt x="3641674" y="18822"/>
                  <a:pt x="3645141" y="21603"/>
                  <a:pt x="3648723" y="24575"/>
                </a:cubicBezTo>
                <a:cubicBezTo>
                  <a:pt x="3652304" y="27547"/>
                  <a:pt x="3655771" y="30480"/>
                  <a:pt x="3659124" y="33376"/>
                </a:cubicBezTo>
                <a:cubicBezTo>
                  <a:pt x="3662476" y="36271"/>
                  <a:pt x="3665296" y="38786"/>
                  <a:pt x="3667582" y="40920"/>
                </a:cubicBezTo>
                <a:lnTo>
                  <a:pt x="3663010" y="47092"/>
                </a:lnTo>
                <a:cubicBezTo>
                  <a:pt x="3660572" y="44806"/>
                  <a:pt x="3657676" y="42177"/>
                  <a:pt x="3654323" y="39205"/>
                </a:cubicBezTo>
                <a:cubicBezTo>
                  <a:pt x="3650970" y="36233"/>
                  <a:pt x="3647541" y="33300"/>
                  <a:pt x="3644036" y="30404"/>
                </a:cubicBezTo>
                <a:cubicBezTo>
                  <a:pt x="3640531" y="27508"/>
                  <a:pt x="3637140" y="24765"/>
                  <a:pt x="3633864" y="22174"/>
                </a:cubicBezTo>
                <a:cubicBezTo>
                  <a:pt x="3630587" y="19584"/>
                  <a:pt x="3627805" y="17526"/>
                  <a:pt x="3625520" y="16002"/>
                </a:cubicBezTo>
                <a:close/>
                <a:moveTo>
                  <a:pt x="2077669" y="5715"/>
                </a:moveTo>
                <a:cubicBezTo>
                  <a:pt x="2079650" y="7544"/>
                  <a:pt x="2082165" y="10135"/>
                  <a:pt x="2085213" y="13488"/>
                </a:cubicBezTo>
                <a:cubicBezTo>
                  <a:pt x="2088261" y="16840"/>
                  <a:pt x="2091385" y="20384"/>
                  <a:pt x="2094585" y="24118"/>
                </a:cubicBezTo>
                <a:cubicBezTo>
                  <a:pt x="2097786" y="27851"/>
                  <a:pt x="2100834" y="31471"/>
                  <a:pt x="2103729" y="34976"/>
                </a:cubicBezTo>
                <a:cubicBezTo>
                  <a:pt x="2106625" y="38481"/>
                  <a:pt x="2108759" y="41224"/>
                  <a:pt x="2110130" y="43206"/>
                </a:cubicBezTo>
                <a:lnTo>
                  <a:pt x="2104187" y="48692"/>
                </a:lnTo>
                <a:cubicBezTo>
                  <a:pt x="2102815" y="46559"/>
                  <a:pt x="2100720" y="43739"/>
                  <a:pt x="2097900" y="40234"/>
                </a:cubicBezTo>
                <a:cubicBezTo>
                  <a:pt x="2095081" y="36729"/>
                  <a:pt x="2092071" y="33109"/>
                  <a:pt x="2088871" y="29375"/>
                </a:cubicBezTo>
                <a:cubicBezTo>
                  <a:pt x="2085670" y="25642"/>
                  <a:pt x="2082546" y="22060"/>
                  <a:pt x="2079498" y="18631"/>
                </a:cubicBezTo>
                <a:cubicBezTo>
                  <a:pt x="2076450" y="15202"/>
                  <a:pt x="2073935" y="12573"/>
                  <a:pt x="2071954" y="10744"/>
                </a:cubicBezTo>
                <a:close/>
                <a:moveTo>
                  <a:pt x="3895725" y="3429"/>
                </a:moveTo>
                <a:lnTo>
                  <a:pt x="3903268" y="5487"/>
                </a:lnTo>
                <a:cubicBezTo>
                  <a:pt x="3900678" y="13411"/>
                  <a:pt x="3897896" y="21184"/>
                  <a:pt x="3894924" y="28804"/>
                </a:cubicBezTo>
                <a:cubicBezTo>
                  <a:pt x="3891953" y="36424"/>
                  <a:pt x="3888714" y="43891"/>
                  <a:pt x="3885209" y="51207"/>
                </a:cubicBezTo>
                <a:lnTo>
                  <a:pt x="3885209" y="206426"/>
                </a:lnTo>
                <a:lnTo>
                  <a:pt x="3877208" y="206426"/>
                </a:lnTo>
                <a:lnTo>
                  <a:pt x="3877208" y="67209"/>
                </a:lnTo>
                <a:cubicBezTo>
                  <a:pt x="3872179" y="76658"/>
                  <a:pt x="3866883" y="85687"/>
                  <a:pt x="3861320" y="94298"/>
                </a:cubicBezTo>
                <a:cubicBezTo>
                  <a:pt x="3855758" y="102908"/>
                  <a:pt x="3850081" y="111176"/>
                  <a:pt x="3844290" y="119101"/>
                </a:cubicBezTo>
                <a:lnTo>
                  <a:pt x="3840175" y="111100"/>
                </a:lnTo>
                <a:cubicBezTo>
                  <a:pt x="3850690" y="96774"/>
                  <a:pt x="3860940" y="80391"/>
                  <a:pt x="3870921" y="61951"/>
                </a:cubicBezTo>
                <a:cubicBezTo>
                  <a:pt x="3880904" y="43510"/>
                  <a:pt x="3889172" y="24003"/>
                  <a:pt x="3895725" y="3429"/>
                </a:cubicBezTo>
                <a:close/>
                <a:moveTo>
                  <a:pt x="1401394" y="2972"/>
                </a:moveTo>
                <a:lnTo>
                  <a:pt x="1408938" y="3658"/>
                </a:lnTo>
                <a:cubicBezTo>
                  <a:pt x="1408328" y="11278"/>
                  <a:pt x="1407604" y="18898"/>
                  <a:pt x="1406766" y="26518"/>
                </a:cubicBezTo>
                <a:cubicBezTo>
                  <a:pt x="1405928" y="34138"/>
                  <a:pt x="1404976" y="41834"/>
                  <a:pt x="1403909" y="49607"/>
                </a:cubicBezTo>
                <a:lnTo>
                  <a:pt x="1446657" y="49607"/>
                </a:lnTo>
                <a:lnTo>
                  <a:pt x="1446657" y="57379"/>
                </a:lnTo>
                <a:cubicBezTo>
                  <a:pt x="1445285" y="68657"/>
                  <a:pt x="1443799" y="78944"/>
                  <a:pt x="1442199" y="88240"/>
                </a:cubicBezTo>
                <a:cubicBezTo>
                  <a:pt x="1440599" y="97536"/>
                  <a:pt x="1438808" y="105995"/>
                  <a:pt x="1436827" y="113615"/>
                </a:cubicBezTo>
                <a:cubicBezTo>
                  <a:pt x="1434846" y="121235"/>
                  <a:pt x="1432636" y="128207"/>
                  <a:pt x="1430198" y="134531"/>
                </a:cubicBezTo>
                <a:cubicBezTo>
                  <a:pt x="1427759" y="140856"/>
                  <a:pt x="1424940" y="146762"/>
                  <a:pt x="1421740" y="152248"/>
                </a:cubicBezTo>
                <a:cubicBezTo>
                  <a:pt x="1428140" y="157582"/>
                  <a:pt x="1434274" y="162764"/>
                  <a:pt x="1440142" y="167793"/>
                </a:cubicBezTo>
                <a:cubicBezTo>
                  <a:pt x="1446009" y="172822"/>
                  <a:pt x="1451077" y="177089"/>
                  <a:pt x="1455344" y="180594"/>
                </a:cubicBezTo>
                <a:lnTo>
                  <a:pt x="1450314" y="186538"/>
                </a:lnTo>
                <a:cubicBezTo>
                  <a:pt x="1445895" y="182728"/>
                  <a:pt x="1440866" y="178461"/>
                  <a:pt x="1435227" y="173736"/>
                </a:cubicBezTo>
                <a:cubicBezTo>
                  <a:pt x="1429588" y="169012"/>
                  <a:pt x="1423644" y="164135"/>
                  <a:pt x="1417396" y="159106"/>
                </a:cubicBezTo>
                <a:cubicBezTo>
                  <a:pt x="1411910" y="167336"/>
                  <a:pt x="1405242" y="175032"/>
                  <a:pt x="1397394" y="182195"/>
                </a:cubicBezTo>
                <a:cubicBezTo>
                  <a:pt x="1389545" y="189357"/>
                  <a:pt x="1380058" y="197130"/>
                  <a:pt x="1368933" y="205512"/>
                </a:cubicBezTo>
                <a:lnTo>
                  <a:pt x="1363446" y="199568"/>
                </a:lnTo>
                <a:cubicBezTo>
                  <a:pt x="1374267" y="191491"/>
                  <a:pt x="1383601" y="183909"/>
                  <a:pt x="1391450" y="176822"/>
                </a:cubicBezTo>
                <a:cubicBezTo>
                  <a:pt x="1399299" y="169736"/>
                  <a:pt x="1405966" y="162154"/>
                  <a:pt x="1411452" y="154077"/>
                </a:cubicBezTo>
                <a:cubicBezTo>
                  <a:pt x="1406118" y="149657"/>
                  <a:pt x="1400822" y="145314"/>
                  <a:pt x="1395565" y="141047"/>
                </a:cubicBezTo>
                <a:cubicBezTo>
                  <a:pt x="1390307" y="136779"/>
                  <a:pt x="1385316" y="132893"/>
                  <a:pt x="1380591" y="129388"/>
                </a:cubicBezTo>
                <a:cubicBezTo>
                  <a:pt x="1383487" y="118720"/>
                  <a:pt x="1386154" y="107442"/>
                  <a:pt x="1388592" y="95555"/>
                </a:cubicBezTo>
                <a:cubicBezTo>
                  <a:pt x="1391031" y="83668"/>
                  <a:pt x="1393165" y="71019"/>
                  <a:pt x="1394993" y="57608"/>
                </a:cubicBezTo>
                <a:lnTo>
                  <a:pt x="1370076" y="57608"/>
                </a:lnTo>
                <a:lnTo>
                  <a:pt x="1370076" y="49607"/>
                </a:lnTo>
                <a:lnTo>
                  <a:pt x="1396136" y="49607"/>
                </a:lnTo>
                <a:cubicBezTo>
                  <a:pt x="1397203" y="42139"/>
                  <a:pt x="1398155" y="34557"/>
                  <a:pt x="1398994" y="26861"/>
                </a:cubicBezTo>
                <a:cubicBezTo>
                  <a:pt x="1399832" y="19165"/>
                  <a:pt x="1400632" y="11202"/>
                  <a:pt x="1401394" y="2972"/>
                </a:cubicBezTo>
                <a:close/>
                <a:moveTo>
                  <a:pt x="3736848" y="2743"/>
                </a:moveTo>
                <a:lnTo>
                  <a:pt x="3744849" y="3201"/>
                </a:lnTo>
                <a:cubicBezTo>
                  <a:pt x="3744849" y="3505"/>
                  <a:pt x="3744811" y="4877"/>
                  <a:pt x="3744734" y="7315"/>
                </a:cubicBezTo>
                <a:cubicBezTo>
                  <a:pt x="3744658" y="9754"/>
                  <a:pt x="3744582" y="12802"/>
                  <a:pt x="3744506" y="16459"/>
                </a:cubicBezTo>
                <a:cubicBezTo>
                  <a:pt x="3744430" y="20117"/>
                  <a:pt x="3744316" y="24156"/>
                  <a:pt x="3744163" y="28575"/>
                </a:cubicBezTo>
                <a:cubicBezTo>
                  <a:pt x="3744011" y="32995"/>
                  <a:pt x="3743858" y="37338"/>
                  <a:pt x="3743706" y="41605"/>
                </a:cubicBezTo>
                <a:lnTo>
                  <a:pt x="3802227" y="41605"/>
                </a:lnTo>
                <a:lnTo>
                  <a:pt x="3802227" y="86640"/>
                </a:lnTo>
                <a:lnTo>
                  <a:pt x="3794912" y="86640"/>
                </a:lnTo>
                <a:lnTo>
                  <a:pt x="3794912" y="49149"/>
                </a:lnTo>
                <a:lnTo>
                  <a:pt x="3743477" y="49149"/>
                </a:lnTo>
                <a:lnTo>
                  <a:pt x="3743477" y="50064"/>
                </a:lnTo>
                <a:cubicBezTo>
                  <a:pt x="3742868" y="67590"/>
                  <a:pt x="3740924" y="83592"/>
                  <a:pt x="3737648" y="98070"/>
                </a:cubicBezTo>
                <a:cubicBezTo>
                  <a:pt x="3734371" y="112548"/>
                  <a:pt x="3729494" y="126073"/>
                  <a:pt x="3723017" y="138646"/>
                </a:cubicBezTo>
                <a:cubicBezTo>
                  <a:pt x="3716540" y="151219"/>
                  <a:pt x="3708235" y="163145"/>
                  <a:pt x="3698100" y="174422"/>
                </a:cubicBezTo>
                <a:cubicBezTo>
                  <a:pt x="3687965" y="185700"/>
                  <a:pt x="3675659" y="196901"/>
                  <a:pt x="3661181" y="208026"/>
                </a:cubicBezTo>
                <a:lnTo>
                  <a:pt x="3655009" y="201854"/>
                </a:lnTo>
                <a:cubicBezTo>
                  <a:pt x="3669030" y="191186"/>
                  <a:pt x="3680993" y="180518"/>
                  <a:pt x="3690899" y="169850"/>
                </a:cubicBezTo>
                <a:cubicBezTo>
                  <a:pt x="3700805" y="159182"/>
                  <a:pt x="3708920" y="147828"/>
                  <a:pt x="3715245" y="135789"/>
                </a:cubicBezTo>
                <a:cubicBezTo>
                  <a:pt x="3721570" y="123749"/>
                  <a:pt x="3726332" y="110757"/>
                  <a:pt x="3729533" y="96812"/>
                </a:cubicBezTo>
                <a:cubicBezTo>
                  <a:pt x="3732733" y="82868"/>
                  <a:pt x="3734714" y="67285"/>
                  <a:pt x="3735476" y="50064"/>
                </a:cubicBezTo>
                <a:lnTo>
                  <a:pt x="3735476" y="49149"/>
                </a:lnTo>
                <a:lnTo>
                  <a:pt x="3687470" y="49149"/>
                </a:lnTo>
                <a:lnTo>
                  <a:pt x="3687470" y="86411"/>
                </a:lnTo>
                <a:lnTo>
                  <a:pt x="3680384" y="86411"/>
                </a:lnTo>
                <a:lnTo>
                  <a:pt x="3680384" y="41605"/>
                </a:lnTo>
                <a:lnTo>
                  <a:pt x="3735705" y="41605"/>
                </a:lnTo>
                <a:cubicBezTo>
                  <a:pt x="3735857" y="37338"/>
                  <a:pt x="3736010" y="32957"/>
                  <a:pt x="3736162" y="28461"/>
                </a:cubicBezTo>
                <a:cubicBezTo>
                  <a:pt x="3736314" y="23965"/>
                  <a:pt x="3736429" y="19850"/>
                  <a:pt x="3736505" y="16117"/>
                </a:cubicBezTo>
                <a:cubicBezTo>
                  <a:pt x="3736581" y="12383"/>
                  <a:pt x="3736657" y="9297"/>
                  <a:pt x="3736733" y="6858"/>
                </a:cubicBezTo>
                <a:cubicBezTo>
                  <a:pt x="3736810" y="4420"/>
                  <a:pt x="3736848" y="3048"/>
                  <a:pt x="3736848" y="2743"/>
                </a:cubicBezTo>
                <a:close/>
                <a:moveTo>
                  <a:pt x="2135733" y="2743"/>
                </a:moveTo>
                <a:lnTo>
                  <a:pt x="2143735" y="3201"/>
                </a:lnTo>
                <a:cubicBezTo>
                  <a:pt x="2143735" y="4115"/>
                  <a:pt x="2143620" y="6744"/>
                  <a:pt x="2143392" y="11087"/>
                </a:cubicBezTo>
                <a:cubicBezTo>
                  <a:pt x="2143163" y="15431"/>
                  <a:pt x="2142896" y="20308"/>
                  <a:pt x="2142591" y="25718"/>
                </a:cubicBezTo>
                <a:cubicBezTo>
                  <a:pt x="2142287" y="31128"/>
                  <a:pt x="2141944" y="36500"/>
                  <a:pt x="2141563" y="41834"/>
                </a:cubicBezTo>
                <a:cubicBezTo>
                  <a:pt x="2141182" y="47168"/>
                  <a:pt x="2140839" y="51359"/>
                  <a:pt x="2140534" y="54407"/>
                </a:cubicBezTo>
                <a:cubicBezTo>
                  <a:pt x="2140534" y="54864"/>
                  <a:pt x="2140496" y="55322"/>
                  <a:pt x="2140420" y="55779"/>
                </a:cubicBezTo>
                <a:cubicBezTo>
                  <a:pt x="2140343" y="56236"/>
                  <a:pt x="2140306" y="56693"/>
                  <a:pt x="2140306" y="57150"/>
                </a:cubicBezTo>
                <a:lnTo>
                  <a:pt x="2223059" y="57150"/>
                </a:lnTo>
                <a:cubicBezTo>
                  <a:pt x="2223059" y="58065"/>
                  <a:pt x="2222944" y="60922"/>
                  <a:pt x="2222716" y="65723"/>
                </a:cubicBezTo>
                <a:cubicBezTo>
                  <a:pt x="2222487" y="70523"/>
                  <a:pt x="2222182" y="76467"/>
                  <a:pt x="2221801" y="83554"/>
                </a:cubicBezTo>
                <a:cubicBezTo>
                  <a:pt x="2221420" y="90640"/>
                  <a:pt x="2220963" y="98413"/>
                  <a:pt x="2220430" y="106871"/>
                </a:cubicBezTo>
                <a:cubicBezTo>
                  <a:pt x="2219896" y="115329"/>
                  <a:pt x="2219401" y="123597"/>
                  <a:pt x="2218944" y="131674"/>
                </a:cubicBezTo>
                <a:cubicBezTo>
                  <a:pt x="2218487" y="139751"/>
                  <a:pt x="2218029" y="147219"/>
                  <a:pt x="2217572" y="154077"/>
                </a:cubicBezTo>
                <a:cubicBezTo>
                  <a:pt x="2217115" y="160935"/>
                  <a:pt x="2216734" y="166269"/>
                  <a:pt x="2216429" y="170079"/>
                </a:cubicBezTo>
                <a:cubicBezTo>
                  <a:pt x="2215972" y="175413"/>
                  <a:pt x="2215019" y="179756"/>
                  <a:pt x="2213572" y="183109"/>
                </a:cubicBezTo>
                <a:cubicBezTo>
                  <a:pt x="2212124" y="186462"/>
                  <a:pt x="2209952" y="189129"/>
                  <a:pt x="2207057" y="191110"/>
                </a:cubicBezTo>
                <a:cubicBezTo>
                  <a:pt x="2204161" y="193091"/>
                  <a:pt x="2200427" y="194501"/>
                  <a:pt x="2195855" y="195339"/>
                </a:cubicBezTo>
                <a:cubicBezTo>
                  <a:pt x="2191283" y="196177"/>
                  <a:pt x="2185720" y="196749"/>
                  <a:pt x="2179167" y="197054"/>
                </a:cubicBezTo>
                <a:lnTo>
                  <a:pt x="2153107" y="198197"/>
                </a:lnTo>
                <a:lnTo>
                  <a:pt x="2150592" y="189967"/>
                </a:lnTo>
                <a:lnTo>
                  <a:pt x="2177567" y="189053"/>
                </a:lnTo>
                <a:cubicBezTo>
                  <a:pt x="2183358" y="188900"/>
                  <a:pt x="2188159" y="188481"/>
                  <a:pt x="2191969" y="187795"/>
                </a:cubicBezTo>
                <a:cubicBezTo>
                  <a:pt x="2195779" y="187109"/>
                  <a:pt x="2198827" y="185966"/>
                  <a:pt x="2201113" y="184366"/>
                </a:cubicBezTo>
                <a:cubicBezTo>
                  <a:pt x="2203399" y="182766"/>
                  <a:pt x="2205075" y="180594"/>
                  <a:pt x="2206142" y="177851"/>
                </a:cubicBezTo>
                <a:cubicBezTo>
                  <a:pt x="2207209" y="175108"/>
                  <a:pt x="2207971" y="171527"/>
                  <a:pt x="2208428" y="167107"/>
                </a:cubicBezTo>
                <a:cubicBezTo>
                  <a:pt x="2208733" y="163754"/>
                  <a:pt x="2209114" y="159182"/>
                  <a:pt x="2209571" y="153391"/>
                </a:cubicBezTo>
                <a:cubicBezTo>
                  <a:pt x="2210028" y="147600"/>
                  <a:pt x="2210486" y="141313"/>
                  <a:pt x="2210943" y="134531"/>
                </a:cubicBezTo>
                <a:cubicBezTo>
                  <a:pt x="2211400" y="127750"/>
                  <a:pt x="2211819" y="120701"/>
                  <a:pt x="2212200" y="113386"/>
                </a:cubicBezTo>
                <a:cubicBezTo>
                  <a:pt x="2212581" y="106071"/>
                  <a:pt x="2212924" y="99213"/>
                  <a:pt x="2213229" y="92812"/>
                </a:cubicBezTo>
                <a:cubicBezTo>
                  <a:pt x="2213534" y="86411"/>
                  <a:pt x="2213800" y="80734"/>
                  <a:pt x="2214029" y="75781"/>
                </a:cubicBezTo>
                <a:cubicBezTo>
                  <a:pt x="2214257" y="70828"/>
                  <a:pt x="2214448" y="67285"/>
                  <a:pt x="2214600" y="65151"/>
                </a:cubicBezTo>
                <a:lnTo>
                  <a:pt x="2139391" y="65151"/>
                </a:lnTo>
                <a:cubicBezTo>
                  <a:pt x="2137715" y="80544"/>
                  <a:pt x="2134895" y="94603"/>
                  <a:pt x="2130933" y="107328"/>
                </a:cubicBezTo>
                <a:cubicBezTo>
                  <a:pt x="2126970" y="120053"/>
                  <a:pt x="2121560" y="132017"/>
                  <a:pt x="2114702" y="143218"/>
                </a:cubicBezTo>
                <a:cubicBezTo>
                  <a:pt x="2107844" y="154420"/>
                  <a:pt x="2099462" y="165050"/>
                  <a:pt x="2089556" y="175108"/>
                </a:cubicBezTo>
                <a:cubicBezTo>
                  <a:pt x="2079650" y="185166"/>
                  <a:pt x="2067839" y="195149"/>
                  <a:pt x="2054123" y="205055"/>
                </a:cubicBezTo>
                <a:lnTo>
                  <a:pt x="2048637" y="198654"/>
                </a:lnTo>
                <a:cubicBezTo>
                  <a:pt x="2061896" y="188900"/>
                  <a:pt x="2073364" y="179223"/>
                  <a:pt x="2083041" y="169622"/>
                </a:cubicBezTo>
                <a:cubicBezTo>
                  <a:pt x="2092719" y="160020"/>
                  <a:pt x="2100872" y="149924"/>
                  <a:pt x="2107501" y="139332"/>
                </a:cubicBezTo>
                <a:cubicBezTo>
                  <a:pt x="2114131" y="128740"/>
                  <a:pt x="2119350" y="117386"/>
                  <a:pt x="2123161" y="105271"/>
                </a:cubicBezTo>
                <a:cubicBezTo>
                  <a:pt x="2126970" y="93155"/>
                  <a:pt x="2129790" y="79782"/>
                  <a:pt x="2131619" y="65151"/>
                </a:cubicBezTo>
                <a:lnTo>
                  <a:pt x="2053666" y="65151"/>
                </a:lnTo>
                <a:lnTo>
                  <a:pt x="2053666" y="57150"/>
                </a:lnTo>
                <a:lnTo>
                  <a:pt x="2132533" y="57150"/>
                </a:lnTo>
                <a:cubicBezTo>
                  <a:pt x="2132533" y="56693"/>
                  <a:pt x="2132571" y="56198"/>
                  <a:pt x="2132647" y="55664"/>
                </a:cubicBezTo>
                <a:cubicBezTo>
                  <a:pt x="2132723" y="55131"/>
                  <a:pt x="2132762" y="54636"/>
                  <a:pt x="2132762" y="54179"/>
                </a:cubicBezTo>
                <a:cubicBezTo>
                  <a:pt x="2132914" y="51131"/>
                  <a:pt x="2133181" y="46901"/>
                  <a:pt x="2133562" y="41491"/>
                </a:cubicBezTo>
                <a:cubicBezTo>
                  <a:pt x="2133943" y="36081"/>
                  <a:pt x="2134286" y="30671"/>
                  <a:pt x="2134590" y="25261"/>
                </a:cubicBezTo>
                <a:cubicBezTo>
                  <a:pt x="2134895" y="19850"/>
                  <a:pt x="2135162" y="14974"/>
                  <a:pt x="2135391" y="10630"/>
                </a:cubicBezTo>
                <a:cubicBezTo>
                  <a:pt x="2135619" y="6287"/>
                  <a:pt x="2135733" y="3658"/>
                  <a:pt x="2135733" y="2743"/>
                </a:cubicBezTo>
                <a:close/>
                <a:moveTo>
                  <a:pt x="1656131" y="2743"/>
                </a:moveTo>
                <a:lnTo>
                  <a:pt x="1664818" y="3201"/>
                </a:lnTo>
                <a:cubicBezTo>
                  <a:pt x="1664360" y="8687"/>
                  <a:pt x="1663827" y="14097"/>
                  <a:pt x="1663217" y="19431"/>
                </a:cubicBezTo>
                <a:cubicBezTo>
                  <a:pt x="1662608" y="24765"/>
                  <a:pt x="1661922" y="30023"/>
                  <a:pt x="1661160" y="35205"/>
                </a:cubicBezTo>
                <a:lnTo>
                  <a:pt x="1787576" y="35205"/>
                </a:lnTo>
                <a:lnTo>
                  <a:pt x="1787576" y="43206"/>
                </a:lnTo>
                <a:lnTo>
                  <a:pt x="1660017" y="43206"/>
                </a:lnTo>
                <a:cubicBezTo>
                  <a:pt x="1657731" y="56312"/>
                  <a:pt x="1654988" y="68961"/>
                  <a:pt x="1651787" y="81153"/>
                </a:cubicBezTo>
                <a:lnTo>
                  <a:pt x="1756486" y="81153"/>
                </a:lnTo>
                <a:lnTo>
                  <a:pt x="1756486" y="88697"/>
                </a:lnTo>
                <a:cubicBezTo>
                  <a:pt x="1751152" y="103480"/>
                  <a:pt x="1744751" y="116510"/>
                  <a:pt x="1737284" y="127788"/>
                </a:cubicBezTo>
                <a:cubicBezTo>
                  <a:pt x="1729816" y="139065"/>
                  <a:pt x="1720520" y="149429"/>
                  <a:pt x="1709394" y="158877"/>
                </a:cubicBezTo>
                <a:cubicBezTo>
                  <a:pt x="1719453" y="166650"/>
                  <a:pt x="1730959" y="173660"/>
                  <a:pt x="1743913" y="179909"/>
                </a:cubicBezTo>
                <a:cubicBezTo>
                  <a:pt x="1756867" y="186157"/>
                  <a:pt x="1771878" y="192177"/>
                  <a:pt x="1788947" y="197968"/>
                </a:cubicBezTo>
                <a:lnTo>
                  <a:pt x="1785747" y="205969"/>
                </a:lnTo>
                <a:cubicBezTo>
                  <a:pt x="1767916" y="199568"/>
                  <a:pt x="1752257" y="193053"/>
                  <a:pt x="1738770" y="186424"/>
                </a:cubicBezTo>
                <a:cubicBezTo>
                  <a:pt x="1725282" y="179794"/>
                  <a:pt x="1713433" y="172365"/>
                  <a:pt x="1703222" y="164135"/>
                </a:cubicBezTo>
                <a:cubicBezTo>
                  <a:pt x="1692707" y="172365"/>
                  <a:pt x="1680553" y="179985"/>
                  <a:pt x="1666760" y="186995"/>
                </a:cubicBezTo>
                <a:cubicBezTo>
                  <a:pt x="1652968" y="194006"/>
                  <a:pt x="1637004" y="200940"/>
                  <a:pt x="1618869" y="207798"/>
                </a:cubicBezTo>
                <a:lnTo>
                  <a:pt x="1614982" y="200025"/>
                </a:lnTo>
                <a:cubicBezTo>
                  <a:pt x="1632509" y="193625"/>
                  <a:pt x="1647939" y="187109"/>
                  <a:pt x="1661274" y="180480"/>
                </a:cubicBezTo>
                <a:cubicBezTo>
                  <a:pt x="1674609" y="173851"/>
                  <a:pt x="1686382" y="166650"/>
                  <a:pt x="1696593" y="158877"/>
                </a:cubicBezTo>
                <a:cubicBezTo>
                  <a:pt x="1686230" y="149733"/>
                  <a:pt x="1677467" y="139484"/>
                  <a:pt x="1670304" y="128131"/>
                </a:cubicBezTo>
                <a:cubicBezTo>
                  <a:pt x="1663141" y="116777"/>
                  <a:pt x="1657121" y="103632"/>
                  <a:pt x="1652244" y="88697"/>
                </a:cubicBezTo>
                <a:lnTo>
                  <a:pt x="1649730" y="88697"/>
                </a:lnTo>
                <a:cubicBezTo>
                  <a:pt x="1643634" y="109424"/>
                  <a:pt x="1635595" y="129007"/>
                  <a:pt x="1625613" y="147447"/>
                </a:cubicBezTo>
                <a:cubicBezTo>
                  <a:pt x="1615630" y="165888"/>
                  <a:pt x="1603248" y="184100"/>
                  <a:pt x="1588465" y="202083"/>
                </a:cubicBezTo>
                <a:lnTo>
                  <a:pt x="1582293" y="196139"/>
                </a:lnTo>
                <a:cubicBezTo>
                  <a:pt x="1592046" y="184404"/>
                  <a:pt x="1600695" y="172593"/>
                  <a:pt x="1608239" y="160706"/>
                </a:cubicBezTo>
                <a:cubicBezTo>
                  <a:pt x="1615783" y="148819"/>
                  <a:pt x="1622336" y="136627"/>
                  <a:pt x="1627898" y="124130"/>
                </a:cubicBezTo>
                <a:cubicBezTo>
                  <a:pt x="1633461" y="111633"/>
                  <a:pt x="1638147" y="98717"/>
                  <a:pt x="1641957" y="85382"/>
                </a:cubicBezTo>
                <a:cubicBezTo>
                  <a:pt x="1645767" y="72047"/>
                  <a:pt x="1648892" y="57989"/>
                  <a:pt x="1651330" y="43206"/>
                </a:cubicBezTo>
                <a:lnTo>
                  <a:pt x="1591208" y="43206"/>
                </a:lnTo>
                <a:lnTo>
                  <a:pt x="1591208" y="35205"/>
                </a:lnTo>
                <a:lnTo>
                  <a:pt x="1652473" y="35205"/>
                </a:lnTo>
                <a:cubicBezTo>
                  <a:pt x="1653235" y="29871"/>
                  <a:pt x="1653921" y="24537"/>
                  <a:pt x="1654530" y="19203"/>
                </a:cubicBezTo>
                <a:cubicBezTo>
                  <a:pt x="1655140" y="13869"/>
                  <a:pt x="1655673" y="8382"/>
                  <a:pt x="1656131" y="2743"/>
                </a:cubicBezTo>
                <a:close/>
                <a:moveTo>
                  <a:pt x="3968191" y="2286"/>
                </a:moveTo>
                <a:lnTo>
                  <a:pt x="3976192" y="2743"/>
                </a:lnTo>
                <a:lnTo>
                  <a:pt x="3976192" y="37948"/>
                </a:lnTo>
                <a:lnTo>
                  <a:pt x="4030599" y="37948"/>
                </a:lnTo>
                <a:lnTo>
                  <a:pt x="4030599" y="45263"/>
                </a:lnTo>
                <a:lnTo>
                  <a:pt x="3976192" y="45263"/>
                </a:lnTo>
                <a:lnTo>
                  <a:pt x="3976192" y="86868"/>
                </a:lnTo>
                <a:lnTo>
                  <a:pt x="4045229" y="86868"/>
                </a:lnTo>
                <a:lnTo>
                  <a:pt x="4045229" y="94412"/>
                </a:lnTo>
                <a:lnTo>
                  <a:pt x="3898239" y="94412"/>
                </a:lnTo>
                <a:lnTo>
                  <a:pt x="3898239" y="86868"/>
                </a:lnTo>
                <a:lnTo>
                  <a:pt x="3968191" y="86868"/>
                </a:lnTo>
                <a:lnTo>
                  <a:pt x="3968191" y="45263"/>
                </a:lnTo>
                <a:lnTo>
                  <a:pt x="3913327" y="45263"/>
                </a:lnTo>
                <a:lnTo>
                  <a:pt x="3913327" y="37948"/>
                </a:lnTo>
                <a:lnTo>
                  <a:pt x="3968191" y="37948"/>
                </a:lnTo>
                <a:close/>
                <a:moveTo>
                  <a:pt x="40234" y="2286"/>
                </a:moveTo>
                <a:lnTo>
                  <a:pt x="47778" y="2743"/>
                </a:lnTo>
                <a:lnTo>
                  <a:pt x="47778" y="49378"/>
                </a:lnTo>
                <a:lnTo>
                  <a:pt x="77953" y="49378"/>
                </a:lnTo>
                <a:lnTo>
                  <a:pt x="77953" y="56922"/>
                </a:lnTo>
                <a:lnTo>
                  <a:pt x="47778" y="56922"/>
                </a:lnTo>
                <a:lnTo>
                  <a:pt x="47778" y="205740"/>
                </a:lnTo>
                <a:lnTo>
                  <a:pt x="40234" y="205740"/>
                </a:lnTo>
                <a:lnTo>
                  <a:pt x="40234" y="79096"/>
                </a:lnTo>
                <a:cubicBezTo>
                  <a:pt x="35814" y="91440"/>
                  <a:pt x="30595" y="103556"/>
                  <a:pt x="24575" y="115443"/>
                </a:cubicBezTo>
                <a:cubicBezTo>
                  <a:pt x="18555" y="127331"/>
                  <a:pt x="12116" y="138684"/>
                  <a:pt x="5258" y="149505"/>
                </a:cubicBezTo>
                <a:lnTo>
                  <a:pt x="229" y="143333"/>
                </a:lnTo>
                <a:cubicBezTo>
                  <a:pt x="8458" y="130531"/>
                  <a:pt x="16116" y="116815"/>
                  <a:pt x="23203" y="102185"/>
                </a:cubicBezTo>
                <a:cubicBezTo>
                  <a:pt x="30290" y="87554"/>
                  <a:pt x="35967" y="72543"/>
                  <a:pt x="40234" y="57150"/>
                </a:cubicBezTo>
                <a:lnTo>
                  <a:pt x="40234" y="56922"/>
                </a:lnTo>
                <a:lnTo>
                  <a:pt x="7773" y="56922"/>
                </a:lnTo>
                <a:lnTo>
                  <a:pt x="7773" y="49378"/>
                </a:lnTo>
                <a:lnTo>
                  <a:pt x="40234" y="49378"/>
                </a:lnTo>
                <a:close/>
                <a:moveTo>
                  <a:pt x="4171416" y="1829"/>
                </a:moveTo>
                <a:cubicBezTo>
                  <a:pt x="4172941" y="5944"/>
                  <a:pt x="4174388" y="10287"/>
                  <a:pt x="4175760" y="14859"/>
                </a:cubicBezTo>
                <a:cubicBezTo>
                  <a:pt x="4177131" y="19431"/>
                  <a:pt x="4178427" y="24156"/>
                  <a:pt x="4179646" y="29032"/>
                </a:cubicBezTo>
                <a:lnTo>
                  <a:pt x="4260113" y="29032"/>
                </a:lnTo>
                <a:lnTo>
                  <a:pt x="4260113" y="67895"/>
                </a:lnTo>
                <a:lnTo>
                  <a:pt x="4252112" y="67895"/>
                </a:lnTo>
                <a:lnTo>
                  <a:pt x="4252112" y="36576"/>
                </a:lnTo>
                <a:lnTo>
                  <a:pt x="4093464" y="36576"/>
                </a:lnTo>
                <a:lnTo>
                  <a:pt x="4093464" y="67666"/>
                </a:lnTo>
                <a:lnTo>
                  <a:pt x="4085234" y="67666"/>
                </a:lnTo>
                <a:lnTo>
                  <a:pt x="4085234" y="29032"/>
                </a:lnTo>
                <a:lnTo>
                  <a:pt x="4171645" y="29032"/>
                </a:lnTo>
                <a:cubicBezTo>
                  <a:pt x="4170426" y="24460"/>
                  <a:pt x="4169130" y="19927"/>
                  <a:pt x="4167759" y="15431"/>
                </a:cubicBezTo>
                <a:cubicBezTo>
                  <a:pt x="4166387" y="10935"/>
                  <a:pt x="4165015" y="6706"/>
                  <a:pt x="4163644" y="2743"/>
                </a:cubicBezTo>
                <a:close/>
                <a:moveTo>
                  <a:pt x="3034741" y="1829"/>
                </a:moveTo>
                <a:lnTo>
                  <a:pt x="3042513" y="2286"/>
                </a:lnTo>
                <a:lnTo>
                  <a:pt x="3042513" y="25603"/>
                </a:lnTo>
                <a:lnTo>
                  <a:pt x="3134639" y="25603"/>
                </a:lnTo>
                <a:lnTo>
                  <a:pt x="3134639" y="32461"/>
                </a:lnTo>
                <a:lnTo>
                  <a:pt x="3042513" y="32461"/>
                </a:lnTo>
                <a:lnTo>
                  <a:pt x="3042513" y="53036"/>
                </a:lnTo>
                <a:lnTo>
                  <a:pt x="3122980" y="53036"/>
                </a:lnTo>
                <a:lnTo>
                  <a:pt x="3122980" y="59665"/>
                </a:lnTo>
                <a:lnTo>
                  <a:pt x="2954502" y="59665"/>
                </a:lnTo>
                <a:lnTo>
                  <a:pt x="2954502" y="53036"/>
                </a:lnTo>
                <a:lnTo>
                  <a:pt x="3034741" y="53036"/>
                </a:lnTo>
                <a:lnTo>
                  <a:pt x="3034741" y="32461"/>
                </a:lnTo>
                <a:lnTo>
                  <a:pt x="2942615" y="32461"/>
                </a:lnTo>
                <a:lnTo>
                  <a:pt x="2942615" y="25603"/>
                </a:lnTo>
                <a:lnTo>
                  <a:pt x="3034741" y="25603"/>
                </a:lnTo>
                <a:close/>
                <a:moveTo>
                  <a:pt x="592074" y="1829"/>
                </a:moveTo>
                <a:lnTo>
                  <a:pt x="598933" y="2058"/>
                </a:lnTo>
                <a:cubicBezTo>
                  <a:pt x="598322" y="9830"/>
                  <a:pt x="597446" y="17412"/>
                  <a:pt x="596303" y="24803"/>
                </a:cubicBezTo>
                <a:cubicBezTo>
                  <a:pt x="595160" y="32195"/>
                  <a:pt x="593751" y="39015"/>
                  <a:pt x="592074" y="45263"/>
                </a:cubicBezTo>
                <a:lnTo>
                  <a:pt x="654710" y="45263"/>
                </a:lnTo>
                <a:lnTo>
                  <a:pt x="654710" y="51893"/>
                </a:lnTo>
                <a:lnTo>
                  <a:pt x="590246" y="51893"/>
                </a:lnTo>
                <a:cubicBezTo>
                  <a:pt x="589026" y="55855"/>
                  <a:pt x="587693" y="59665"/>
                  <a:pt x="586245" y="63323"/>
                </a:cubicBezTo>
                <a:cubicBezTo>
                  <a:pt x="584797" y="66980"/>
                  <a:pt x="583235" y="70562"/>
                  <a:pt x="581559" y="74067"/>
                </a:cubicBezTo>
                <a:lnTo>
                  <a:pt x="659969" y="74067"/>
                </a:lnTo>
                <a:lnTo>
                  <a:pt x="659969" y="80925"/>
                </a:lnTo>
                <a:lnTo>
                  <a:pt x="614477" y="80925"/>
                </a:lnTo>
                <a:cubicBezTo>
                  <a:pt x="617068" y="84582"/>
                  <a:pt x="620306" y="88278"/>
                  <a:pt x="624192" y="92012"/>
                </a:cubicBezTo>
                <a:cubicBezTo>
                  <a:pt x="628079" y="95746"/>
                  <a:pt x="632308" y="99251"/>
                  <a:pt x="636880" y="102527"/>
                </a:cubicBezTo>
                <a:cubicBezTo>
                  <a:pt x="641452" y="105804"/>
                  <a:pt x="646253" y="108852"/>
                  <a:pt x="651282" y="111671"/>
                </a:cubicBezTo>
                <a:cubicBezTo>
                  <a:pt x="656311" y="114491"/>
                  <a:pt x="661264" y="116891"/>
                  <a:pt x="666141" y="118872"/>
                </a:cubicBezTo>
                <a:lnTo>
                  <a:pt x="663169" y="125502"/>
                </a:lnTo>
                <a:cubicBezTo>
                  <a:pt x="657835" y="123216"/>
                  <a:pt x="652348" y="120396"/>
                  <a:pt x="646709" y="117044"/>
                </a:cubicBezTo>
                <a:cubicBezTo>
                  <a:pt x="641071" y="113691"/>
                  <a:pt x="635661" y="109995"/>
                  <a:pt x="630479" y="105956"/>
                </a:cubicBezTo>
                <a:cubicBezTo>
                  <a:pt x="625297" y="101918"/>
                  <a:pt x="620573" y="97765"/>
                  <a:pt x="616306" y="93498"/>
                </a:cubicBezTo>
                <a:cubicBezTo>
                  <a:pt x="612039" y="89231"/>
                  <a:pt x="608610" y="85040"/>
                  <a:pt x="606019" y="80925"/>
                </a:cubicBezTo>
                <a:lnTo>
                  <a:pt x="577901" y="80925"/>
                </a:lnTo>
                <a:cubicBezTo>
                  <a:pt x="572262" y="90374"/>
                  <a:pt x="565023" y="99289"/>
                  <a:pt x="556184" y="107671"/>
                </a:cubicBezTo>
                <a:lnTo>
                  <a:pt x="623850" y="107671"/>
                </a:lnTo>
                <a:lnTo>
                  <a:pt x="619049" y="144018"/>
                </a:lnTo>
                <a:lnTo>
                  <a:pt x="648538" y="144018"/>
                </a:lnTo>
                <a:cubicBezTo>
                  <a:pt x="648538" y="144628"/>
                  <a:pt x="648386" y="146609"/>
                  <a:pt x="648081" y="149962"/>
                </a:cubicBezTo>
                <a:cubicBezTo>
                  <a:pt x="647777" y="153315"/>
                  <a:pt x="647472" y="157049"/>
                  <a:pt x="647167" y="161163"/>
                </a:cubicBezTo>
                <a:cubicBezTo>
                  <a:pt x="646862" y="165278"/>
                  <a:pt x="646481" y="169279"/>
                  <a:pt x="646024" y="173165"/>
                </a:cubicBezTo>
                <a:cubicBezTo>
                  <a:pt x="645567" y="177051"/>
                  <a:pt x="645262" y="179909"/>
                  <a:pt x="645110" y="181737"/>
                </a:cubicBezTo>
                <a:cubicBezTo>
                  <a:pt x="644805" y="185547"/>
                  <a:pt x="644004" y="188633"/>
                  <a:pt x="642709" y="190996"/>
                </a:cubicBezTo>
                <a:cubicBezTo>
                  <a:pt x="641414" y="193358"/>
                  <a:pt x="639623" y="195263"/>
                  <a:pt x="637337" y="196711"/>
                </a:cubicBezTo>
                <a:cubicBezTo>
                  <a:pt x="635051" y="198158"/>
                  <a:pt x="632308" y="199225"/>
                  <a:pt x="629108" y="199911"/>
                </a:cubicBezTo>
                <a:cubicBezTo>
                  <a:pt x="625907" y="200597"/>
                  <a:pt x="622173" y="201092"/>
                  <a:pt x="617906" y="201397"/>
                </a:cubicBezTo>
                <a:lnTo>
                  <a:pt x="600075" y="202540"/>
                </a:lnTo>
                <a:lnTo>
                  <a:pt x="598475" y="196139"/>
                </a:lnTo>
                <a:lnTo>
                  <a:pt x="616535" y="194768"/>
                </a:lnTo>
                <a:cubicBezTo>
                  <a:pt x="624459" y="194158"/>
                  <a:pt x="630022" y="192863"/>
                  <a:pt x="633222" y="190881"/>
                </a:cubicBezTo>
                <a:cubicBezTo>
                  <a:pt x="636422" y="188900"/>
                  <a:pt x="638251" y="185395"/>
                  <a:pt x="638709" y="180366"/>
                </a:cubicBezTo>
                <a:lnTo>
                  <a:pt x="641223" y="150648"/>
                </a:lnTo>
                <a:lnTo>
                  <a:pt x="554355" y="150648"/>
                </a:lnTo>
                <a:lnTo>
                  <a:pt x="559842" y="121158"/>
                </a:lnTo>
                <a:lnTo>
                  <a:pt x="566700" y="121844"/>
                </a:lnTo>
                <a:lnTo>
                  <a:pt x="562357" y="144018"/>
                </a:lnTo>
                <a:lnTo>
                  <a:pt x="612191" y="144018"/>
                </a:lnTo>
                <a:lnTo>
                  <a:pt x="616306" y="114072"/>
                </a:lnTo>
                <a:lnTo>
                  <a:pt x="555727" y="114072"/>
                </a:lnTo>
                <a:lnTo>
                  <a:pt x="555727" y="108128"/>
                </a:lnTo>
                <a:cubicBezTo>
                  <a:pt x="552222" y="111329"/>
                  <a:pt x="548450" y="114529"/>
                  <a:pt x="544411" y="117729"/>
                </a:cubicBezTo>
                <a:cubicBezTo>
                  <a:pt x="540373" y="120930"/>
                  <a:pt x="536067" y="124130"/>
                  <a:pt x="531496" y="127331"/>
                </a:cubicBezTo>
                <a:lnTo>
                  <a:pt x="527609" y="120930"/>
                </a:lnTo>
                <a:cubicBezTo>
                  <a:pt x="537210" y="114377"/>
                  <a:pt x="545402" y="107938"/>
                  <a:pt x="552184" y="101613"/>
                </a:cubicBezTo>
                <a:cubicBezTo>
                  <a:pt x="558965" y="95288"/>
                  <a:pt x="564795" y="88392"/>
                  <a:pt x="569672" y="80925"/>
                </a:cubicBezTo>
                <a:lnTo>
                  <a:pt x="531952" y="80925"/>
                </a:lnTo>
                <a:lnTo>
                  <a:pt x="531952" y="74067"/>
                </a:lnTo>
                <a:lnTo>
                  <a:pt x="573786" y="74067"/>
                </a:lnTo>
                <a:cubicBezTo>
                  <a:pt x="577292" y="67666"/>
                  <a:pt x="580340" y="60275"/>
                  <a:pt x="582930" y="51893"/>
                </a:cubicBezTo>
                <a:lnTo>
                  <a:pt x="537896" y="51893"/>
                </a:lnTo>
                <a:lnTo>
                  <a:pt x="537896" y="45263"/>
                </a:lnTo>
                <a:lnTo>
                  <a:pt x="584988" y="45263"/>
                </a:lnTo>
                <a:cubicBezTo>
                  <a:pt x="586664" y="39167"/>
                  <a:pt x="588074" y="32347"/>
                  <a:pt x="589217" y="24803"/>
                </a:cubicBezTo>
                <a:cubicBezTo>
                  <a:pt x="590360" y="17260"/>
                  <a:pt x="591312" y="9601"/>
                  <a:pt x="592074" y="1829"/>
                </a:cubicBezTo>
                <a:close/>
                <a:moveTo>
                  <a:pt x="3443021" y="1600"/>
                </a:moveTo>
                <a:lnTo>
                  <a:pt x="3451022" y="3201"/>
                </a:lnTo>
                <a:cubicBezTo>
                  <a:pt x="3450564" y="5791"/>
                  <a:pt x="3449917" y="8687"/>
                  <a:pt x="3449078" y="11887"/>
                </a:cubicBezTo>
                <a:cubicBezTo>
                  <a:pt x="3448240" y="15088"/>
                  <a:pt x="3447364" y="18364"/>
                  <a:pt x="3446449" y="21717"/>
                </a:cubicBezTo>
                <a:cubicBezTo>
                  <a:pt x="3445535" y="25070"/>
                  <a:pt x="3444583" y="28423"/>
                  <a:pt x="3443592" y="31776"/>
                </a:cubicBezTo>
                <a:cubicBezTo>
                  <a:pt x="3442601" y="35128"/>
                  <a:pt x="3441573" y="38253"/>
                  <a:pt x="3440506" y="41148"/>
                </a:cubicBezTo>
                <a:lnTo>
                  <a:pt x="3479597" y="41148"/>
                </a:lnTo>
                <a:lnTo>
                  <a:pt x="3479597" y="197282"/>
                </a:lnTo>
                <a:lnTo>
                  <a:pt x="3408730" y="197282"/>
                </a:lnTo>
                <a:lnTo>
                  <a:pt x="3408730" y="41148"/>
                </a:lnTo>
                <a:lnTo>
                  <a:pt x="3432276" y="41148"/>
                </a:lnTo>
                <a:cubicBezTo>
                  <a:pt x="3433343" y="38253"/>
                  <a:pt x="3434372" y="35090"/>
                  <a:pt x="3435362" y="31661"/>
                </a:cubicBezTo>
                <a:cubicBezTo>
                  <a:pt x="3436353" y="28232"/>
                  <a:pt x="3437344" y="24765"/>
                  <a:pt x="3438334" y="21260"/>
                </a:cubicBezTo>
                <a:cubicBezTo>
                  <a:pt x="3439325" y="17755"/>
                  <a:pt x="3440201" y="14288"/>
                  <a:pt x="3440963" y="10859"/>
                </a:cubicBezTo>
                <a:cubicBezTo>
                  <a:pt x="3441725" y="7430"/>
                  <a:pt x="3442411" y="4344"/>
                  <a:pt x="3443021" y="1600"/>
                </a:cubicBezTo>
                <a:close/>
                <a:moveTo>
                  <a:pt x="737921" y="1600"/>
                </a:moveTo>
                <a:lnTo>
                  <a:pt x="745922" y="3201"/>
                </a:lnTo>
                <a:cubicBezTo>
                  <a:pt x="745465" y="5791"/>
                  <a:pt x="744817" y="8687"/>
                  <a:pt x="743979" y="11887"/>
                </a:cubicBezTo>
                <a:cubicBezTo>
                  <a:pt x="743141" y="15088"/>
                  <a:pt x="742264" y="18364"/>
                  <a:pt x="741350" y="21717"/>
                </a:cubicBezTo>
                <a:cubicBezTo>
                  <a:pt x="740436" y="25070"/>
                  <a:pt x="739483" y="28423"/>
                  <a:pt x="738493" y="31776"/>
                </a:cubicBezTo>
                <a:cubicBezTo>
                  <a:pt x="737502" y="35128"/>
                  <a:pt x="736473" y="38253"/>
                  <a:pt x="735407" y="41148"/>
                </a:cubicBezTo>
                <a:lnTo>
                  <a:pt x="774497" y="41148"/>
                </a:lnTo>
                <a:lnTo>
                  <a:pt x="774497" y="197282"/>
                </a:lnTo>
                <a:lnTo>
                  <a:pt x="703631" y="197282"/>
                </a:lnTo>
                <a:lnTo>
                  <a:pt x="703631" y="41148"/>
                </a:lnTo>
                <a:lnTo>
                  <a:pt x="727177" y="41148"/>
                </a:lnTo>
                <a:cubicBezTo>
                  <a:pt x="728244" y="38253"/>
                  <a:pt x="729273" y="35090"/>
                  <a:pt x="730263" y="31661"/>
                </a:cubicBezTo>
                <a:cubicBezTo>
                  <a:pt x="731253" y="28232"/>
                  <a:pt x="732244" y="24765"/>
                  <a:pt x="733235" y="21260"/>
                </a:cubicBezTo>
                <a:cubicBezTo>
                  <a:pt x="734225" y="17755"/>
                  <a:pt x="735102" y="14288"/>
                  <a:pt x="735863" y="10859"/>
                </a:cubicBezTo>
                <a:cubicBezTo>
                  <a:pt x="736626" y="7430"/>
                  <a:pt x="737311" y="4344"/>
                  <a:pt x="737921" y="1600"/>
                </a:cubicBezTo>
                <a:close/>
                <a:moveTo>
                  <a:pt x="3280257" y="686"/>
                </a:moveTo>
                <a:lnTo>
                  <a:pt x="3287344" y="2286"/>
                </a:lnTo>
                <a:cubicBezTo>
                  <a:pt x="3285668" y="8839"/>
                  <a:pt x="3283953" y="15126"/>
                  <a:pt x="3282200" y="21146"/>
                </a:cubicBezTo>
                <a:cubicBezTo>
                  <a:pt x="3280448" y="27166"/>
                  <a:pt x="3278581" y="33071"/>
                  <a:pt x="3276600" y="38862"/>
                </a:cubicBezTo>
                <a:lnTo>
                  <a:pt x="3358439" y="38862"/>
                </a:lnTo>
                <a:lnTo>
                  <a:pt x="3358439" y="46178"/>
                </a:lnTo>
                <a:lnTo>
                  <a:pt x="3336950" y="91440"/>
                </a:lnTo>
                <a:lnTo>
                  <a:pt x="3330092" y="88240"/>
                </a:lnTo>
                <a:lnTo>
                  <a:pt x="3350438" y="46635"/>
                </a:lnTo>
                <a:lnTo>
                  <a:pt x="3273856" y="46635"/>
                </a:lnTo>
                <a:cubicBezTo>
                  <a:pt x="3270808" y="54864"/>
                  <a:pt x="3267570" y="62675"/>
                  <a:pt x="3264141" y="70066"/>
                </a:cubicBezTo>
                <a:cubicBezTo>
                  <a:pt x="3260712" y="77458"/>
                  <a:pt x="3257017" y="84811"/>
                  <a:pt x="3253054" y="92126"/>
                </a:cubicBezTo>
                <a:lnTo>
                  <a:pt x="3246882" y="87783"/>
                </a:lnTo>
                <a:cubicBezTo>
                  <a:pt x="3253892" y="74829"/>
                  <a:pt x="3260102" y="61303"/>
                  <a:pt x="3265512" y="47206"/>
                </a:cubicBezTo>
                <a:cubicBezTo>
                  <a:pt x="3270923" y="33109"/>
                  <a:pt x="3275838" y="17602"/>
                  <a:pt x="3280257" y="686"/>
                </a:cubicBezTo>
                <a:close/>
                <a:moveTo>
                  <a:pt x="1257834" y="686"/>
                </a:moveTo>
                <a:cubicBezTo>
                  <a:pt x="1259205" y="2667"/>
                  <a:pt x="1260767" y="5106"/>
                  <a:pt x="1262520" y="8001"/>
                </a:cubicBezTo>
                <a:cubicBezTo>
                  <a:pt x="1264272" y="10897"/>
                  <a:pt x="1266063" y="13945"/>
                  <a:pt x="1267892" y="17145"/>
                </a:cubicBezTo>
                <a:cubicBezTo>
                  <a:pt x="1269721" y="20346"/>
                  <a:pt x="1271473" y="23508"/>
                  <a:pt x="1273150" y="26632"/>
                </a:cubicBezTo>
                <a:cubicBezTo>
                  <a:pt x="1274826" y="29756"/>
                  <a:pt x="1276274" y="32461"/>
                  <a:pt x="1277493" y="34747"/>
                </a:cubicBezTo>
                <a:lnTo>
                  <a:pt x="1270864" y="38176"/>
                </a:lnTo>
                <a:cubicBezTo>
                  <a:pt x="1269797" y="35890"/>
                  <a:pt x="1268387" y="33109"/>
                  <a:pt x="1266635" y="29833"/>
                </a:cubicBezTo>
                <a:cubicBezTo>
                  <a:pt x="1264882" y="26556"/>
                  <a:pt x="1263092" y="23317"/>
                  <a:pt x="1261263" y="20117"/>
                </a:cubicBezTo>
                <a:cubicBezTo>
                  <a:pt x="1259434" y="16917"/>
                  <a:pt x="1257643" y="13907"/>
                  <a:pt x="1255891" y="11087"/>
                </a:cubicBezTo>
                <a:cubicBezTo>
                  <a:pt x="1254138" y="8268"/>
                  <a:pt x="1252728" y="6020"/>
                  <a:pt x="1251662" y="4344"/>
                </a:cubicBezTo>
                <a:close/>
                <a:moveTo>
                  <a:pt x="3520059" y="0"/>
                </a:moveTo>
                <a:lnTo>
                  <a:pt x="3527602" y="1829"/>
                </a:lnTo>
                <a:cubicBezTo>
                  <a:pt x="3526079" y="7620"/>
                  <a:pt x="3524250" y="13869"/>
                  <a:pt x="3522116" y="20574"/>
                </a:cubicBezTo>
                <a:cubicBezTo>
                  <a:pt x="3519982" y="27280"/>
                  <a:pt x="3517544" y="34138"/>
                  <a:pt x="3514801" y="41148"/>
                </a:cubicBezTo>
                <a:lnTo>
                  <a:pt x="3584524" y="41148"/>
                </a:lnTo>
                <a:cubicBezTo>
                  <a:pt x="3584524" y="41758"/>
                  <a:pt x="3584410" y="45111"/>
                  <a:pt x="3584181" y="51207"/>
                </a:cubicBezTo>
                <a:cubicBezTo>
                  <a:pt x="3583952" y="57303"/>
                  <a:pt x="3583724" y="64885"/>
                  <a:pt x="3583495" y="73952"/>
                </a:cubicBezTo>
                <a:cubicBezTo>
                  <a:pt x="3583267" y="83020"/>
                  <a:pt x="3582962" y="92926"/>
                  <a:pt x="3582581" y="103670"/>
                </a:cubicBezTo>
                <a:cubicBezTo>
                  <a:pt x="3582200" y="114415"/>
                  <a:pt x="3581819" y="124549"/>
                  <a:pt x="3581438" y="134074"/>
                </a:cubicBezTo>
                <a:cubicBezTo>
                  <a:pt x="3581057" y="143599"/>
                  <a:pt x="3580752" y="151981"/>
                  <a:pt x="3580523" y="159220"/>
                </a:cubicBezTo>
                <a:cubicBezTo>
                  <a:pt x="3580295" y="166459"/>
                  <a:pt x="3580104" y="171069"/>
                  <a:pt x="3579952" y="173051"/>
                </a:cubicBezTo>
                <a:cubicBezTo>
                  <a:pt x="3579647" y="178080"/>
                  <a:pt x="3578961" y="182156"/>
                  <a:pt x="3577895" y="185281"/>
                </a:cubicBezTo>
                <a:cubicBezTo>
                  <a:pt x="3576828" y="188405"/>
                  <a:pt x="3575151" y="190881"/>
                  <a:pt x="3572865" y="192710"/>
                </a:cubicBezTo>
                <a:cubicBezTo>
                  <a:pt x="3570579" y="194539"/>
                  <a:pt x="3567531" y="195872"/>
                  <a:pt x="3563721" y="196711"/>
                </a:cubicBezTo>
                <a:cubicBezTo>
                  <a:pt x="3559911" y="197549"/>
                  <a:pt x="3555187" y="198197"/>
                  <a:pt x="3549548" y="198654"/>
                </a:cubicBezTo>
                <a:lnTo>
                  <a:pt x="3531031" y="200025"/>
                </a:lnTo>
                <a:lnTo>
                  <a:pt x="3528060" y="192024"/>
                </a:lnTo>
                <a:lnTo>
                  <a:pt x="3547719" y="190653"/>
                </a:lnTo>
                <a:cubicBezTo>
                  <a:pt x="3552444" y="190348"/>
                  <a:pt x="3556368" y="189891"/>
                  <a:pt x="3559492" y="189281"/>
                </a:cubicBezTo>
                <a:cubicBezTo>
                  <a:pt x="3562616" y="188672"/>
                  <a:pt x="3565055" y="187643"/>
                  <a:pt x="3566807" y="186195"/>
                </a:cubicBezTo>
                <a:cubicBezTo>
                  <a:pt x="3568560" y="184747"/>
                  <a:pt x="3569817" y="182728"/>
                  <a:pt x="3570579" y="180137"/>
                </a:cubicBezTo>
                <a:cubicBezTo>
                  <a:pt x="3571342" y="177546"/>
                  <a:pt x="3571875" y="174194"/>
                  <a:pt x="3572180" y="170079"/>
                </a:cubicBezTo>
                <a:cubicBezTo>
                  <a:pt x="3572332" y="168098"/>
                  <a:pt x="3572522" y="164059"/>
                  <a:pt x="3572751" y="157963"/>
                </a:cubicBezTo>
                <a:cubicBezTo>
                  <a:pt x="3572979" y="151867"/>
                  <a:pt x="3573246" y="144666"/>
                  <a:pt x="3573551" y="136360"/>
                </a:cubicBezTo>
                <a:cubicBezTo>
                  <a:pt x="3573856" y="128054"/>
                  <a:pt x="3574161" y="119253"/>
                  <a:pt x="3574465" y="109957"/>
                </a:cubicBezTo>
                <a:cubicBezTo>
                  <a:pt x="3574770" y="100661"/>
                  <a:pt x="3575075" y="91859"/>
                  <a:pt x="3575380" y="83554"/>
                </a:cubicBezTo>
                <a:cubicBezTo>
                  <a:pt x="3575685" y="75248"/>
                  <a:pt x="3575913" y="67971"/>
                  <a:pt x="3576066" y="61722"/>
                </a:cubicBezTo>
                <a:cubicBezTo>
                  <a:pt x="3576218" y="55474"/>
                  <a:pt x="3576371" y="51283"/>
                  <a:pt x="3576523" y="49149"/>
                </a:cubicBezTo>
                <a:lnTo>
                  <a:pt x="3511600" y="49149"/>
                </a:lnTo>
                <a:cubicBezTo>
                  <a:pt x="3508705" y="55855"/>
                  <a:pt x="3505581" y="62408"/>
                  <a:pt x="3502228" y="68809"/>
                </a:cubicBezTo>
                <a:cubicBezTo>
                  <a:pt x="3498875" y="75210"/>
                  <a:pt x="3495218" y="81382"/>
                  <a:pt x="3491255" y="87326"/>
                </a:cubicBezTo>
                <a:lnTo>
                  <a:pt x="3484626" y="82754"/>
                </a:lnTo>
                <a:cubicBezTo>
                  <a:pt x="3489045" y="76353"/>
                  <a:pt x="3493084" y="69571"/>
                  <a:pt x="3496741" y="62408"/>
                </a:cubicBezTo>
                <a:cubicBezTo>
                  <a:pt x="3500399" y="55245"/>
                  <a:pt x="3503714" y="48006"/>
                  <a:pt x="3506686" y="40691"/>
                </a:cubicBezTo>
                <a:cubicBezTo>
                  <a:pt x="3509657" y="33376"/>
                  <a:pt x="3512248" y="26251"/>
                  <a:pt x="3514458" y="19317"/>
                </a:cubicBezTo>
                <a:cubicBezTo>
                  <a:pt x="3516668" y="12383"/>
                  <a:pt x="3518535" y="5944"/>
                  <a:pt x="3520059" y="0"/>
                </a:cubicBezTo>
                <a:close/>
                <a:moveTo>
                  <a:pt x="2543861" y="0"/>
                </a:moveTo>
                <a:lnTo>
                  <a:pt x="2551633" y="457"/>
                </a:lnTo>
                <a:lnTo>
                  <a:pt x="2551633" y="47092"/>
                </a:lnTo>
                <a:lnTo>
                  <a:pt x="2623642" y="47092"/>
                </a:lnTo>
                <a:lnTo>
                  <a:pt x="2623642" y="0"/>
                </a:lnTo>
                <a:lnTo>
                  <a:pt x="2631414" y="457"/>
                </a:lnTo>
                <a:lnTo>
                  <a:pt x="2631414" y="47092"/>
                </a:lnTo>
                <a:lnTo>
                  <a:pt x="2680335" y="47092"/>
                </a:lnTo>
                <a:lnTo>
                  <a:pt x="2680335" y="55093"/>
                </a:lnTo>
                <a:lnTo>
                  <a:pt x="2631414" y="55093"/>
                </a:lnTo>
                <a:lnTo>
                  <a:pt x="2631414" y="121844"/>
                </a:lnTo>
                <a:lnTo>
                  <a:pt x="2689936" y="121844"/>
                </a:lnTo>
                <a:lnTo>
                  <a:pt x="2689936" y="130302"/>
                </a:lnTo>
                <a:lnTo>
                  <a:pt x="2485568" y="130302"/>
                </a:lnTo>
                <a:lnTo>
                  <a:pt x="2485568" y="121844"/>
                </a:lnTo>
                <a:lnTo>
                  <a:pt x="2543861" y="121844"/>
                </a:lnTo>
                <a:lnTo>
                  <a:pt x="2543861" y="55093"/>
                </a:lnTo>
                <a:lnTo>
                  <a:pt x="2495169" y="55093"/>
                </a:lnTo>
                <a:lnTo>
                  <a:pt x="2495169" y="47092"/>
                </a:lnTo>
                <a:lnTo>
                  <a:pt x="2543861" y="47092"/>
                </a:lnTo>
                <a:close/>
                <a:moveTo>
                  <a:pt x="1313612" y="0"/>
                </a:moveTo>
                <a:lnTo>
                  <a:pt x="1320470" y="3201"/>
                </a:lnTo>
                <a:cubicBezTo>
                  <a:pt x="1319250" y="5791"/>
                  <a:pt x="1317688" y="8763"/>
                  <a:pt x="1315783" y="12116"/>
                </a:cubicBezTo>
                <a:cubicBezTo>
                  <a:pt x="1313878" y="15469"/>
                  <a:pt x="1311859" y="18936"/>
                  <a:pt x="1309725" y="22517"/>
                </a:cubicBezTo>
                <a:cubicBezTo>
                  <a:pt x="1307592" y="26099"/>
                  <a:pt x="1305421" y="29680"/>
                  <a:pt x="1303211" y="33262"/>
                </a:cubicBezTo>
                <a:cubicBezTo>
                  <a:pt x="1301001" y="36843"/>
                  <a:pt x="1298905" y="40081"/>
                  <a:pt x="1296924" y="42977"/>
                </a:cubicBezTo>
                <a:lnTo>
                  <a:pt x="1333271" y="42977"/>
                </a:lnTo>
                <a:lnTo>
                  <a:pt x="1333271" y="50521"/>
                </a:lnTo>
                <a:lnTo>
                  <a:pt x="1289838" y="50521"/>
                </a:lnTo>
                <a:lnTo>
                  <a:pt x="1289838" y="91898"/>
                </a:lnTo>
                <a:lnTo>
                  <a:pt x="1329385" y="91898"/>
                </a:lnTo>
                <a:lnTo>
                  <a:pt x="1329385" y="99441"/>
                </a:lnTo>
                <a:lnTo>
                  <a:pt x="1289838" y="99441"/>
                </a:lnTo>
                <a:lnTo>
                  <a:pt x="1289838" y="141961"/>
                </a:lnTo>
                <a:lnTo>
                  <a:pt x="1341044" y="141961"/>
                </a:lnTo>
                <a:lnTo>
                  <a:pt x="1341044" y="149505"/>
                </a:lnTo>
                <a:lnTo>
                  <a:pt x="1289838" y="149505"/>
                </a:lnTo>
                <a:lnTo>
                  <a:pt x="1289838" y="207112"/>
                </a:lnTo>
                <a:lnTo>
                  <a:pt x="1282065" y="207112"/>
                </a:lnTo>
                <a:lnTo>
                  <a:pt x="1282065" y="149505"/>
                </a:lnTo>
                <a:lnTo>
                  <a:pt x="1235888" y="149505"/>
                </a:lnTo>
                <a:lnTo>
                  <a:pt x="1235888" y="141961"/>
                </a:lnTo>
                <a:lnTo>
                  <a:pt x="1282065" y="141961"/>
                </a:lnTo>
                <a:lnTo>
                  <a:pt x="1282065" y="99441"/>
                </a:lnTo>
                <a:lnTo>
                  <a:pt x="1245032" y="99441"/>
                </a:lnTo>
                <a:lnTo>
                  <a:pt x="1245032" y="91898"/>
                </a:lnTo>
                <a:lnTo>
                  <a:pt x="1282065" y="91898"/>
                </a:lnTo>
                <a:lnTo>
                  <a:pt x="1282065" y="50521"/>
                </a:lnTo>
                <a:lnTo>
                  <a:pt x="1242746" y="50521"/>
                </a:lnTo>
                <a:lnTo>
                  <a:pt x="1242746" y="42977"/>
                </a:lnTo>
                <a:lnTo>
                  <a:pt x="1288238" y="42977"/>
                </a:lnTo>
                <a:cubicBezTo>
                  <a:pt x="1290371" y="39929"/>
                  <a:pt x="1292657" y="36500"/>
                  <a:pt x="1295095" y="32690"/>
                </a:cubicBezTo>
                <a:cubicBezTo>
                  <a:pt x="1297534" y="28880"/>
                  <a:pt x="1299896" y="24994"/>
                  <a:pt x="1302182" y="21031"/>
                </a:cubicBezTo>
                <a:cubicBezTo>
                  <a:pt x="1304468" y="17069"/>
                  <a:pt x="1306640" y="13259"/>
                  <a:pt x="1308697" y="9601"/>
                </a:cubicBezTo>
                <a:cubicBezTo>
                  <a:pt x="1310754" y="5944"/>
                  <a:pt x="1312393" y="2743"/>
                  <a:pt x="1313612" y="0"/>
                </a:cubicBezTo>
                <a:close/>
                <a:moveTo>
                  <a:pt x="814959" y="0"/>
                </a:moveTo>
                <a:lnTo>
                  <a:pt x="822503" y="1829"/>
                </a:lnTo>
                <a:cubicBezTo>
                  <a:pt x="820979" y="7620"/>
                  <a:pt x="819150" y="13869"/>
                  <a:pt x="817016" y="20574"/>
                </a:cubicBezTo>
                <a:cubicBezTo>
                  <a:pt x="814883" y="27280"/>
                  <a:pt x="812445" y="34138"/>
                  <a:pt x="809701" y="41148"/>
                </a:cubicBezTo>
                <a:lnTo>
                  <a:pt x="879425" y="41148"/>
                </a:lnTo>
                <a:cubicBezTo>
                  <a:pt x="879425" y="41758"/>
                  <a:pt x="879310" y="45111"/>
                  <a:pt x="879081" y="51207"/>
                </a:cubicBezTo>
                <a:cubicBezTo>
                  <a:pt x="878853" y="57303"/>
                  <a:pt x="878624" y="64885"/>
                  <a:pt x="878396" y="73952"/>
                </a:cubicBezTo>
                <a:cubicBezTo>
                  <a:pt x="878167" y="83020"/>
                  <a:pt x="877862" y="92926"/>
                  <a:pt x="877481" y="103670"/>
                </a:cubicBezTo>
                <a:cubicBezTo>
                  <a:pt x="877100" y="114415"/>
                  <a:pt x="876719" y="124549"/>
                  <a:pt x="876338" y="134074"/>
                </a:cubicBezTo>
                <a:cubicBezTo>
                  <a:pt x="875958" y="143599"/>
                  <a:pt x="875653" y="151981"/>
                  <a:pt x="875424" y="159220"/>
                </a:cubicBezTo>
                <a:cubicBezTo>
                  <a:pt x="875195" y="166459"/>
                  <a:pt x="875005" y="171069"/>
                  <a:pt x="874853" y="173051"/>
                </a:cubicBezTo>
                <a:cubicBezTo>
                  <a:pt x="874548" y="178080"/>
                  <a:pt x="873862" y="182156"/>
                  <a:pt x="872795" y="185281"/>
                </a:cubicBezTo>
                <a:cubicBezTo>
                  <a:pt x="871729" y="188405"/>
                  <a:pt x="870052" y="190881"/>
                  <a:pt x="867766" y="192710"/>
                </a:cubicBezTo>
                <a:cubicBezTo>
                  <a:pt x="865480" y="194539"/>
                  <a:pt x="862432" y="195872"/>
                  <a:pt x="858622" y="196711"/>
                </a:cubicBezTo>
                <a:cubicBezTo>
                  <a:pt x="854812" y="197549"/>
                  <a:pt x="850088" y="198197"/>
                  <a:pt x="844449" y="198654"/>
                </a:cubicBezTo>
                <a:lnTo>
                  <a:pt x="825932" y="200025"/>
                </a:lnTo>
                <a:lnTo>
                  <a:pt x="822960" y="192024"/>
                </a:lnTo>
                <a:lnTo>
                  <a:pt x="842620" y="190653"/>
                </a:lnTo>
                <a:cubicBezTo>
                  <a:pt x="847344" y="190348"/>
                  <a:pt x="851269" y="189891"/>
                  <a:pt x="854393" y="189281"/>
                </a:cubicBezTo>
                <a:cubicBezTo>
                  <a:pt x="857517" y="188672"/>
                  <a:pt x="859956" y="187643"/>
                  <a:pt x="861708" y="186195"/>
                </a:cubicBezTo>
                <a:cubicBezTo>
                  <a:pt x="863461" y="184747"/>
                  <a:pt x="864718" y="182728"/>
                  <a:pt x="865480" y="180137"/>
                </a:cubicBezTo>
                <a:cubicBezTo>
                  <a:pt x="866242" y="177546"/>
                  <a:pt x="866775" y="174194"/>
                  <a:pt x="867080" y="170079"/>
                </a:cubicBezTo>
                <a:cubicBezTo>
                  <a:pt x="867232" y="168098"/>
                  <a:pt x="867423" y="164059"/>
                  <a:pt x="867652" y="157963"/>
                </a:cubicBezTo>
                <a:cubicBezTo>
                  <a:pt x="867880" y="151867"/>
                  <a:pt x="868147" y="144666"/>
                  <a:pt x="868452" y="136360"/>
                </a:cubicBezTo>
                <a:cubicBezTo>
                  <a:pt x="868756" y="128054"/>
                  <a:pt x="869061" y="119253"/>
                  <a:pt x="869366" y="109957"/>
                </a:cubicBezTo>
                <a:cubicBezTo>
                  <a:pt x="869671" y="100661"/>
                  <a:pt x="869976" y="91859"/>
                  <a:pt x="870280" y="83554"/>
                </a:cubicBezTo>
                <a:cubicBezTo>
                  <a:pt x="870585" y="75248"/>
                  <a:pt x="870814" y="67971"/>
                  <a:pt x="870966" y="61722"/>
                </a:cubicBezTo>
                <a:cubicBezTo>
                  <a:pt x="871119" y="55474"/>
                  <a:pt x="871271" y="51283"/>
                  <a:pt x="871424" y="49149"/>
                </a:cubicBezTo>
                <a:lnTo>
                  <a:pt x="806501" y="49149"/>
                </a:lnTo>
                <a:cubicBezTo>
                  <a:pt x="803605" y="55855"/>
                  <a:pt x="800481" y="62408"/>
                  <a:pt x="797129" y="68809"/>
                </a:cubicBezTo>
                <a:cubicBezTo>
                  <a:pt x="793776" y="75210"/>
                  <a:pt x="790118" y="81382"/>
                  <a:pt x="786155" y="87326"/>
                </a:cubicBezTo>
                <a:lnTo>
                  <a:pt x="779526" y="82754"/>
                </a:lnTo>
                <a:cubicBezTo>
                  <a:pt x="783946" y="76353"/>
                  <a:pt x="787984" y="69571"/>
                  <a:pt x="791642" y="62408"/>
                </a:cubicBezTo>
                <a:cubicBezTo>
                  <a:pt x="795299" y="55245"/>
                  <a:pt x="798614" y="48006"/>
                  <a:pt x="801586" y="40691"/>
                </a:cubicBezTo>
                <a:cubicBezTo>
                  <a:pt x="804558" y="33376"/>
                  <a:pt x="807149" y="26251"/>
                  <a:pt x="809359" y="19317"/>
                </a:cubicBezTo>
                <a:cubicBezTo>
                  <a:pt x="811568" y="12383"/>
                  <a:pt x="813435" y="5944"/>
                  <a:pt x="814959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en-US" altLang="zh-CN" dirty="0"/>
          </a:p>
        </p:txBody>
      </p:sp>
      <p:sp>
        <p:nvSpPr>
          <p:cNvPr id="42" name="文本框-4_矢量">
            <a:extLst>
              <a:ext uri="{FF2B5EF4-FFF2-40B4-BE49-F238E27FC236}">
                <a16:creationId xmlns:a16="http://schemas.microsoft.com/office/drawing/2014/main" id="{BACADC91-A676-4149-8F2E-F92C62298E9B}"/>
              </a:ext>
            </a:extLst>
          </p:cNvPr>
          <p:cNvSpPr txBox="1"/>
          <p:nvPr/>
        </p:nvSpPr>
        <p:spPr>
          <a:xfrm>
            <a:off x="774886" y="1100091"/>
            <a:ext cx="2921432" cy="650062"/>
          </a:xfrm>
          <a:custGeom>
            <a:avLst/>
            <a:gdLst/>
            <a:ahLst/>
            <a:cxnLst/>
            <a:rect l="l" t="t" r="r" b="b"/>
            <a:pathLst>
              <a:path w="2921432" h="650062">
                <a:moveTo>
                  <a:pt x="654863" y="597637"/>
                </a:moveTo>
                <a:lnTo>
                  <a:pt x="654863" y="619582"/>
                </a:lnTo>
                <a:lnTo>
                  <a:pt x="803605" y="619582"/>
                </a:lnTo>
                <a:lnTo>
                  <a:pt x="803605" y="597637"/>
                </a:lnTo>
                <a:close/>
                <a:moveTo>
                  <a:pt x="1554709" y="590626"/>
                </a:moveTo>
                <a:lnTo>
                  <a:pt x="1554709" y="614705"/>
                </a:lnTo>
                <a:lnTo>
                  <a:pt x="1669313" y="614705"/>
                </a:lnTo>
                <a:lnTo>
                  <a:pt x="1669313" y="590626"/>
                </a:lnTo>
                <a:close/>
                <a:moveTo>
                  <a:pt x="633527" y="581178"/>
                </a:moveTo>
                <a:lnTo>
                  <a:pt x="824941" y="581178"/>
                </a:lnTo>
                <a:lnTo>
                  <a:pt x="824941" y="649453"/>
                </a:lnTo>
                <a:lnTo>
                  <a:pt x="803605" y="649453"/>
                </a:lnTo>
                <a:lnTo>
                  <a:pt x="803605" y="636346"/>
                </a:lnTo>
                <a:lnTo>
                  <a:pt x="654863" y="636346"/>
                </a:lnTo>
                <a:lnTo>
                  <a:pt x="654863" y="649453"/>
                </a:lnTo>
                <a:lnTo>
                  <a:pt x="633527" y="649453"/>
                </a:lnTo>
                <a:close/>
                <a:moveTo>
                  <a:pt x="1248461" y="566547"/>
                </a:moveTo>
                <a:lnTo>
                  <a:pt x="1248461" y="586664"/>
                </a:lnTo>
                <a:lnTo>
                  <a:pt x="1393546" y="586664"/>
                </a:lnTo>
                <a:lnTo>
                  <a:pt x="1393850" y="566547"/>
                </a:lnTo>
                <a:close/>
                <a:moveTo>
                  <a:pt x="2423465" y="562280"/>
                </a:moveTo>
                <a:lnTo>
                  <a:pt x="2423465" y="606171"/>
                </a:lnTo>
                <a:lnTo>
                  <a:pt x="2579522" y="606171"/>
                </a:lnTo>
                <a:lnTo>
                  <a:pt x="2579522" y="562280"/>
                </a:lnTo>
                <a:close/>
                <a:moveTo>
                  <a:pt x="1554709" y="546735"/>
                </a:moveTo>
                <a:lnTo>
                  <a:pt x="1554709" y="572643"/>
                </a:lnTo>
                <a:lnTo>
                  <a:pt x="1669313" y="572643"/>
                </a:lnTo>
                <a:lnTo>
                  <a:pt x="1669313" y="546735"/>
                </a:lnTo>
                <a:close/>
                <a:moveTo>
                  <a:pt x="34747" y="545211"/>
                </a:moveTo>
                <a:lnTo>
                  <a:pt x="53950" y="550393"/>
                </a:lnTo>
                <a:cubicBezTo>
                  <a:pt x="49073" y="565023"/>
                  <a:pt x="43282" y="579095"/>
                  <a:pt x="36576" y="592607"/>
                </a:cubicBezTo>
                <a:cubicBezTo>
                  <a:pt x="29870" y="606120"/>
                  <a:pt x="23571" y="618058"/>
                  <a:pt x="17678" y="628421"/>
                </a:cubicBezTo>
                <a:lnTo>
                  <a:pt x="0" y="618668"/>
                </a:lnTo>
                <a:cubicBezTo>
                  <a:pt x="2845" y="613588"/>
                  <a:pt x="5944" y="608000"/>
                  <a:pt x="9296" y="601904"/>
                </a:cubicBezTo>
                <a:cubicBezTo>
                  <a:pt x="12649" y="595808"/>
                  <a:pt x="15900" y="589458"/>
                  <a:pt x="19050" y="582854"/>
                </a:cubicBezTo>
                <a:cubicBezTo>
                  <a:pt x="22200" y="576250"/>
                  <a:pt x="25146" y="569747"/>
                  <a:pt x="27889" y="563347"/>
                </a:cubicBezTo>
                <a:cubicBezTo>
                  <a:pt x="30632" y="556946"/>
                  <a:pt x="32918" y="550901"/>
                  <a:pt x="34747" y="545211"/>
                </a:cubicBezTo>
                <a:close/>
                <a:moveTo>
                  <a:pt x="118262" y="544601"/>
                </a:moveTo>
                <a:cubicBezTo>
                  <a:pt x="120091" y="547040"/>
                  <a:pt x="122225" y="550037"/>
                  <a:pt x="124663" y="553593"/>
                </a:cubicBezTo>
                <a:cubicBezTo>
                  <a:pt x="127102" y="557149"/>
                  <a:pt x="129489" y="560908"/>
                  <a:pt x="131826" y="564871"/>
                </a:cubicBezTo>
                <a:cubicBezTo>
                  <a:pt x="134163" y="568833"/>
                  <a:pt x="136398" y="572694"/>
                  <a:pt x="138532" y="576453"/>
                </a:cubicBezTo>
                <a:cubicBezTo>
                  <a:pt x="140665" y="580212"/>
                  <a:pt x="142341" y="583413"/>
                  <a:pt x="143561" y="586054"/>
                </a:cubicBezTo>
                <a:lnTo>
                  <a:pt x="128016" y="599770"/>
                </a:lnTo>
                <a:cubicBezTo>
                  <a:pt x="126797" y="596316"/>
                  <a:pt x="125171" y="592506"/>
                  <a:pt x="123139" y="588340"/>
                </a:cubicBezTo>
                <a:cubicBezTo>
                  <a:pt x="121107" y="584175"/>
                  <a:pt x="118872" y="580009"/>
                  <a:pt x="116434" y="575843"/>
                </a:cubicBezTo>
                <a:cubicBezTo>
                  <a:pt x="113995" y="571678"/>
                  <a:pt x="111608" y="567715"/>
                  <a:pt x="109271" y="563956"/>
                </a:cubicBezTo>
                <a:cubicBezTo>
                  <a:pt x="106934" y="560197"/>
                  <a:pt x="104851" y="557098"/>
                  <a:pt x="103022" y="554660"/>
                </a:cubicBezTo>
                <a:close/>
                <a:moveTo>
                  <a:pt x="2108073" y="538201"/>
                </a:moveTo>
                <a:lnTo>
                  <a:pt x="2108073" y="615010"/>
                </a:lnTo>
                <a:lnTo>
                  <a:pt x="2169338" y="615010"/>
                </a:lnTo>
                <a:lnTo>
                  <a:pt x="2169338" y="538201"/>
                </a:lnTo>
                <a:close/>
                <a:moveTo>
                  <a:pt x="1248461" y="529361"/>
                </a:moveTo>
                <a:lnTo>
                  <a:pt x="1248461" y="550088"/>
                </a:lnTo>
                <a:lnTo>
                  <a:pt x="1393850" y="550088"/>
                </a:lnTo>
                <a:lnTo>
                  <a:pt x="1393850" y="529361"/>
                </a:lnTo>
                <a:close/>
                <a:moveTo>
                  <a:pt x="690524" y="521437"/>
                </a:moveTo>
                <a:cubicBezTo>
                  <a:pt x="692353" y="530174"/>
                  <a:pt x="693877" y="538506"/>
                  <a:pt x="695096" y="546430"/>
                </a:cubicBezTo>
                <a:lnTo>
                  <a:pt x="760019" y="546430"/>
                </a:lnTo>
                <a:cubicBezTo>
                  <a:pt x="761238" y="542366"/>
                  <a:pt x="762457" y="538150"/>
                  <a:pt x="763676" y="533781"/>
                </a:cubicBezTo>
                <a:cubicBezTo>
                  <a:pt x="764896" y="529412"/>
                  <a:pt x="766013" y="525297"/>
                  <a:pt x="767029" y="521437"/>
                </a:cubicBezTo>
                <a:close/>
                <a:moveTo>
                  <a:pt x="1813408" y="520217"/>
                </a:moveTo>
                <a:lnTo>
                  <a:pt x="1813408" y="598551"/>
                </a:lnTo>
                <a:lnTo>
                  <a:pt x="1861261" y="598551"/>
                </a:lnTo>
                <a:lnTo>
                  <a:pt x="1861261" y="520217"/>
                </a:lnTo>
                <a:close/>
                <a:moveTo>
                  <a:pt x="1227125" y="511988"/>
                </a:moveTo>
                <a:lnTo>
                  <a:pt x="1415796" y="511988"/>
                </a:lnTo>
                <a:lnTo>
                  <a:pt x="1415491" y="612877"/>
                </a:lnTo>
                <a:cubicBezTo>
                  <a:pt x="1415491" y="618973"/>
                  <a:pt x="1414983" y="623900"/>
                  <a:pt x="1413967" y="627659"/>
                </a:cubicBezTo>
                <a:cubicBezTo>
                  <a:pt x="1412951" y="631419"/>
                  <a:pt x="1411173" y="634365"/>
                  <a:pt x="1408633" y="636499"/>
                </a:cubicBezTo>
                <a:cubicBezTo>
                  <a:pt x="1406093" y="638632"/>
                  <a:pt x="1402639" y="640207"/>
                  <a:pt x="1398270" y="641223"/>
                </a:cubicBezTo>
                <a:cubicBezTo>
                  <a:pt x="1393901" y="642239"/>
                  <a:pt x="1388364" y="643052"/>
                  <a:pt x="1381658" y="643661"/>
                </a:cubicBezTo>
                <a:lnTo>
                  <a:pt x="1361542" y="645795"/>
                </a:lnTo>
                <a:lnTo>
                  <a:pt x="1355446" y="627812"/>
                </a:lnTo>
                <a:lnTo>
                  <a:pt x="1375258" y="625983"/>
                </a:lnTo>
                <a:cubicBezTo>
                  <a:pt x="1379119" y="625577"/>
                  <a:pt x="1382268" y="625120"/>
                  <a:pt x="1384706" y="624611"/>
                </a:cubicBezTo>
                <a:cubicBezTo>
                  <a:pt x="1387145" y="624104"/>
                  <a:pt x="1389025" y="623291"/>
                  <a:pt x="1390345" y="622173"/>
                </a:cubicBezTo>
                <a:cubicBezTo>
                  <a:pt x="1391666" y="621056"/>
                  <a:pt x="1392530" y="619531"/>
                  <a:pt x="1392936" y="617601"/>
                </a:cubicBezTo>
                <a:cubicBezTo>
                  <a:pt x="1393342" y="615671"/>
                  <a:pt x="1393546" y="612978"/>
                  <a:pt x="1393546" y="609524"/>
                </a:cubicBezTo>
                <a:lnTo>
                  <a:pt x="1393546" y="603123"/>
                </a:lnTo>
                <a:lnTo>
                  <a:pt x="1248156" y="603123"/>
                </a:lnTo>
                <a:lnTo>
                  <a:pt x="1248156" y="646100"/>
                </a:lnTo>
                <a:lnTo>
                  <a:pt x="1226820" y="646100"/>
                </a:lnTo>
                <a:close/>
                <a:moveTo>
                  <a:pt x="1583055" y="499491"/>
                </a:moveTo>
                <a:cubicBezTo>
                  <a:pt x="1579601" y="504368"/>
                  <a:pt x="1575943" y="509245"/>
                  <a:pt x="1572082" y="514121"/>
                </a:cubicBezTo>
                <a:cubicBezTo>
                  <a:pt x="1568221" y="518998"/>
                  <a:pt x="1563954" y="523773"/>
                  <a:pt x="1559281" y="528447"/>
                </a:cubicBezTo>
                <a:lnTo>
                  <a:pt x="1666265" y="528447"/>
                </a:lnTo>
                <a:cubicBezTo>
                  <a:pt x="1657934" y="519913"/>
                  <a:pt x="1650314" y="510261"/>
                  <a:pt x="1643406" y="499491"/>
                </a:cubicBezTo>
                <a:close/>
                <a:moveTo>
                  <a:pt x="2423465" y="497357"/>
                </a:moveTo>
                <a:lnTo>
                  <a:pt x="2423465" y="540030"/>
                </a:lnTo>
                <a:lnTo>
                  <a:pt x="2579522" y="540030"/>
                </a:lnTo>
                <a:lnTo>
                  <a:pt x="2579522" y="497357"/>
                </a:lnTo>
                <a:close/>
                <a:moveTo>
                  <a:pt x="657911" y="486080"/>
                </a:moveTo>
                <a:lnTo>
                  <a:pt x="657911" y="505282"/>
                </a:lnTo>
                <a:lnTo>
                  <a:pt x="800862" y="505282"/>
                </a:lnTo>
                <a:lnTo>
                  <a:pt x="800862" y="486080"/>
                </a:lnTo>
                <a:close/>
                <a:moveTo>
                  <a:pt x="2235174" y="479679"/>
                </a:moveTo>
                <a:cubicBezTo>
                  <a:pt x="2242083" y="488823"/>
                  <a:pt x="2249449" y="499643"/>
                  <a:pt x="2257273" y="512140"/>
                </a:cubicBezTo>
                <a:cubicBezTo>
                  <a:pt x="2265096" y="524637"/>
                  <a:pt x="2272360" y="537591"/>
                  <a:pt x="2279066" y="551002"/>
                </a:cubicBezTo>
                <a:lnTo>
                  <a:pt x="2259559" y="564109"/>
                </a:lnTo>
                <a:cubicBezTo>
                  <a:pt x="2252447" y="549478"/>
                  <a:pt x="2245081" y="535915"/>
                  <a:pt x="2237461" y="523418"/>
                </a:cubicBezTo>
                <a:cubicBezTo>
                  <a:pt x="2229840" y="510921"/>
                  <a:pt x="2223084" y="500406"/>
                  <a:pt x="2217191" y="491871"/>
                </a:cubicBezTo>
                <a:close/>
                <a:moveTo>
                  <a:pt x="1921612" y="476936"/>
                </a:moveTo>
                <a:cubicBezTo>
                  <a:pt x="1924660" y="481406"/>
                  <a:pt x="1928165" y="486943"/>
                  <a:pt x="1932127" y="493547"/>
                </a:cubicBezTo>
                <a:cubicBezTo>
                  <a:pt x="1936090" y="500151"/>
                  <a:pt x="1940001" y="507060"/>
                  <a:pt x="1943862" y="514274"/>
                </a:cubicBezTo>
                <a:cubicBezTo>
                  <a:pt x="1947723" y="521488"/>
                  <a:pt x="1951330" y="528549"/>
                  <a:pt x="1954682" y="535457"/>
                </a:cubicBezTo>
                <a:cubicBezTo>
                  <a:pt x="1958035" y="542366"/>
                  <a:pt x="1960728" y="548259"/>
                  <a:pt x="1962760" y="553136"/>
                </a:cubicBezTo>
                <a:lnTo>
                  <a:pt x="1943557" y="565937"/>
                </a:lnTo>
                <a:cubicBezTo>
                  <a:pt x="1941525" y="560451"/>
                  <a:pt x="1938833" y="554050"/>
                  <a:pt x="1935480" y="546735"/>
                </a:cubicBezTo>
                <a:cubicBezTo>
                  <a:pt x="1932127" y="539420"/>
                  <a:pt x="1928571" y="532105"/>
                  <a:pt x="1924812" y="524789"/>
                </a:cubicBezTo>
                <a:cubicBezTo>
                  <a:pt x="1921053" y="517474"/>
                  <a:pt x="1917243" y="510515"/>
                  <a:pt x="1913382" y="503911"/>
                </a:cubicBezTo>
                <a:cubicBezTo>
                  <a:pt x="1909521" y="497307"/>
                  <a:pt x="1906067" y="491769"/>
                  <a:pt x="1903019" y="487299"/>
                </a:cubicBezTo>
                <a:close/>
                <a:moveTo>
                  <a:pt x="46329" y="473888"/>
                </a:moveTo>
                <a:lnTo>
                  <a:pt x="46329" y="512902"/>
                </a:lnTo>
                <a:lnTo>
                  <a:pt x="110642" y="512902"/>
                </a:lnTo>
                <a:lnTo>
                  <a:pt x="110642" y="473888"/>
                </a:lnTo>
                <a:close/>
                <a:moveTo>
                  <a:pt x="204216" y="470535"/>
                </a:moveTo>
                <a:lnTo>
                  <a:pt x="224638" y="471754"/>
                </a:lnTo>
                <a:lnTo>
                  <a:pt x="224638" y="605257"/>
                </a:lnTo>
                <a:cubicBezTo>
                  <a:pt x="224638" y="611150"/>
                  <a:pt x="225603" y="615010"/>
                  <a:pt x="227533" y="616839"/>
                </a:cubicBezTo>
                <a:cubicBezTo>
                  <a:pt x="229463" y="618668"/>
                  <a:pt x="232461" y="619582"/>
                  <a:pt x="236525" y="619582"/>
                </a:cubicBezTo>
                <a:lnTo>
                  <a:pt x="240182" y="619582"/>
                </a:lnTo>
                <a:cubicBezTo>
                  <a:pt x="244653" y="619582"/>
                  <a:pt x="247802" y="618668"/>
                  <a:pt x="249631" y="616839"/>
                </a:cubicBezTo>
                <a:cubicBezTo>
                  <a:pt x="251460" y="615010"/>
                  <a:pt x="252882" y="611353"/>
                  <a:pt x="253898" y="605866"/>
                </a:cubicBezTo>
                <a:cubicBezTo>
                  <a:pt x="254711" y="600990"/>
                  <a:pt x="255270" y="596316"/>
                  <a:pt x="255575" y="591846"/>
                </a:cubicBezTo>
                <a:cubicBezTo>
                  <a:pt x="255880" y="587375"/>
                  <a:pt x="256134" y="582803"/>
                  <a:pt x="256337" y="578130"/>
                </a:cubicBezTo>
                <a:lnTo>
                  <a:pt x="273406" y="585140"/>
                </a:lnTo>
                <a:cubicBezTo>
                  <a:pt x="272999" y="590423"/>
                  <a:pt x="272593" y="595655"/>
                  <a:pt x="272186" y="600837"/>
                </a:cubicBezTo>
                <a:cubicBezTo>
                  <a:pt x="271780" y="606019"/>
                  <a:pt x="270967" y="611962"/>
                  <a:pt x="269748" y="618668"/>
                </a:cubicBezTo>
                <a:cubicBezTo>
                  <a:pt x="268529" y="625373"/>
                  <a:pt x="265887" y="630606"/>
                  <a:pt x="261823" y="634365"/>
                </a:cubicBezTo>
                <a:cubicBezTo>
                  <a:pt x="257759" y="638124"/>
                  <a:pt x="251257" y="640004"/>
                  <a:pt x="242316" y="640004"/>
                </a:cubicBezTo>
                <a:lnTo>
                  <a:pt x="229514" y="640004"/>
                </a:lnTo>
                <a:cubicBezTo>
                  <a:pt x="220980" y="640004"/>
                  <a:pt x="214630" y="637616"/>
                  <a:pt x="210464" y="632841"/>
                </a:cubicBezTo>
                <a:cubicBezTo>
                  <a:pt x="206299" y="628066"/>
                  <a:pt x="204216" y="620192"/>
                  <a:pt x="204216" y="609219"/>
                </a:cubicBezTo>
                <a:close/>
                <a:moveTo>
                  <a:pt x="637184" y="469925"/>
                </a:moveTo>
                <a:lnTo>
                  <a:pt x="821893" y="469925"/>
                </a:lnTo>
                <a:lnTo>
                  <a:pt x="821893" y="521437"/>
                </a:lnTo>
                <a:lnTo>
                  <a:pt x="788060" y="521437"/>
                </a:lnTo>
                <a:cubicBezTo>
                  <a:pt x="787044" y="525501"/>
                  <a:pt x="785978" y="529666"/>
                  <a:pt x="784860" y="533934"/>
                </a:cubicBezTo>
                <a:cubicBezTo>
                  <a:pt x="783742" y="538201"/>
                  <a:pt x="782676" y="542366"/>
                  <a:pt x="781660" y="546430"/>
                </a:cubicBezTo>
                <a:lnTo>
                  <a:pt x="864870" y="546430"/>
                </a:lnTo>
                <a:lnTo>
                  <a:pt x="864870" y="564413"/>
                </a:lnTo>
                <a:lnTo>
                  <a:pt x="593293" y="564413"/>
                </a:lnTo>
                <a:lnTo>
                  <a:pt x="593293" y="546430"/>
                </a:lnTo>
                <a:lnTo>
                  <a:pt x="674675" y="546430"/>
                </a:lnTo>
                <a:cubicBezTo>
                  <a:pt x="673862" y="542366"/>
                  <a:pt x="673049" y="538251"/>
                  <a:pt x="672236" y="534086"/>
                </a:cubicBezTo>
                <a:cubicBezTo>
                  <a:pt x="671424" y="529920"/>
                  <a:pt x="670509" y="525704"/>
                  <a:pt x="669493" y="521437"/>
                </a:cubicBezTo>
                <a:lnTo>
                  <a:pt x="637184" y="521437"/>
                </a:lnTo>
                <a:close/>
                <a:moveTo>
                  <a:pt x="1057122" y="457429"/>
                </a:moveTo>
                <a:lnTo>
                  <a:pt x="1078459" y="458038"/>
                </a:lnTo>
                <a:cubicBezTo>
                  <a:pt x="1078459" y="458648"/>
                  <a:pt x="1078459" y="460324"/>
                  <a:pt x="1078459" y="463067"/>
                </a:cubicBezTo>
                <a:cubicBezTo>
                  <a:pt x="1078459" y="465811"/>
                  <a:pt x="1078459" y="468909"/>
                  <a:pt x="1078459" y="472364"/>
                </a:cubicBezTo>
                <a:cubicBezTo>
                  <a:pt x="1078459" y="475818"/>
                  <a:pt x="1078408" y="479171"/>
                  <a:pt x="1078306" y="482422"/>
                </a:cubicBezTo>
                <a:cubicBezTo>
                  <a:pt x="1078204" y="485673"/>
                  <a:pt x="1078154" y="488010"/>
                  <a:pt x="1078154" y="489433"/>
                </a:cubicBezTo>
                <a:lnTo>
                  <a:pt x="1078154" y="493700"/>
                </a:lnTo>
                <a:cubicBezTo>
                  <a:pt x="1080389" y="521538"/>
                  <a:pt x="1088669" y="546481"/>
                  <a:pt x="1102995" y="568528"/>
                </a:cubicBezTo>
                <a:cubicBezTo>
                  <a:pt x="1117321" y="590575"/>
                  <a:pt x="1137895" y="610337"/>
                  <a:pt x="1164717" y="627812"/>
                </a:cubicBezTo>
                <a:lnTo>
                  <a:pt x="1148563" y="646709"/>
                </a:lnTo>
                <a:cubicBezTo>
                  <a:pt x="1129462" y="632282"/>
                  <a:pt x="1113257" y="616788"/>
                  <a:pt x="1099947" y="600228"/>
                </a:cubicBezTo>
                <a:cubicBezTo>
                  <a:pt x="1086637" y="583667"/>
                  <a:pt x="1076731" y="565531"/>
                  <a:pt x="1070229" y="545821"/>
                </a:cubicBezTo>
                <a:cubicBezTo>
                  <a:pt x="1064336" y="565125"/>
                  <a:pt x="1054887" y="583159"/>
                  <a:pt x="1041882" y="599923"/>
                </a:cubicBezTo>
                <a:cubicBezTo>
                  <a:pt x="1028878" y="616687"/>
                  <a:pt x="1011402" y="633400"/>
                  <a:pt x="989457" y="650062"/>
                </a:cubicBezTo>
                <a:lnTo>
                  <a:pt x="973302" y="630860"/>
                </a:lnTo>
                <a:cubicBezTo>
                  <a:pt x="988543" y="620293"/>
                  <a:pt x="1001446" y="609778"/>
                  <a:pt x="1012012" y="599313"/>
                </a:cubicBezTo>
                <a:cubicBezTo>
                  <a:pt x="1022579" y="588848"/>
                  <a:pt x="1031164" y="577926"/>
                  <a:pt x="1037768" y="566547"/>
                </a:cubicBezTo>
                <a:cubicBezTo>
                  <a:pt x="1044372" y="555168"/>
                  <a:pt x="1049198" y="543179"/>
                  <a:pt x="1052246" y="530581"/>
                </a:cubicBezTo>
                <a:cubicBezTo>
                  <a:pt x="1055294" y="517982"/>
                  <a:pt x="1056919" y="504165"/>
                  <a:pt x="1057122" y="489128"/>
                </a:cubicBezTo>
                <a:cubicBezTo>
                  <a:pt x="1057122" y="486283"/>
                  <a:pt x="1057122" y="483235"/>
                  <a:pt x="1057122" y="479984"/>
                </a:cubicBezTo>
                <a:cubicBezTo>
                  <a:pt x="1057122" y="476733"/>
                  <a:pt x="1057122" y="473634"/>
                  <a:pt x="1057122" y="470687"/>
                </a:cubicBezTo>
                <a:cubicBezTo>
                  <a:pt x="1057122" y="467741"/>
                  <a:pt x="1057122" y="465099"/>
                  <a:pt x="1057122" y="462763"/>
                </a:cubicBezTo>
                <a:cubicBezTo>
                  <a:pt x="1057122" y="460426"/>
                  <a:pt x="1057122" y="458648"/>
                  <a:pt x="1057122" y="457429"/>
                </a:cubicBezTo>
                <a:close/>
                <a:moveTo>
                  <a:pt x="26822" y="455600"/>
                </a:moveTo>
                <a:lnTo>
                  <a:pt x="130759" y="455600"/>
                </a:lnTo>
                <a:lnTo>
                  <a:pt x="130759" y="531190"/>
                </a:lnTo>
                <a:lnTo>
                  <a:pt x="92050" y="531190"/>
                </a:lnTo>
                <a:lnTo>
                  <a:pt x="92050" y="608305"/>
                </a:lnTo>
                <a:cubicBezTo>
                  <a:pt x="92050" y="614807"/>
                  <a:pt x="91541" y="620141"/>
                  <a:pt x="90526" y="624307"/>
                </a:cubicBezTo>
                <a:cubicBezTo>
                  <a:pt x="89510" y="628472"/>
                  <a:pt x="87681" y="631825"/>
                  <a:pt x="85039" y="634365"/>
                </a:cubicBezTo>
                <a:cubicBezTo>
                  <a:pt x="82397" y="636905"/>
                  <a:pt x="78943" y="638785"/>
                  <a:pt x="74676" y="640004"/>
                </a:cubicBezTo>
                <a:cubicBezTo>
                  <a:pt x="70409" y="641223"/>
                  <a:pt x="65024" y="642036"/>
                  <a:pt x="58522" y="642442"/>
                </a:cubicBezTo>
                <a:lnTo>
                  <a:pt x="45415" y="643661"/>
                </a:lnTo>
                <a:lnTo>
                  <a:pt x="38405" y="622021"/>
                </a:lnTo>
                <a:lnTo>
                  <a:pt x="53340" y="620801"/>
                </a:lnTo>
                <a:cubicBezTo>
                  <a:pt x="60858" y="620395"/>
                  <a:pt x="65735" y="618922"/>
                  <a:pt x="67970" y="616382"/>
                </a:cubicBezTo>
                <a:cubicBezTo>
                  <a:pt x="70206" y="613842"/>
                  <a:pt x="71323" y="609016"/>
                  <a:pt x="71323" y="601904"/>
                </a:cubicBezTo>
                <a:lnTo>
                  <a:pt x="71323" y="531190"/>
                </a:lnTo>
                <a:lnTo>
                  <a:pt x="26822" y="531190"/>
                </a:lnTo>
                <a:close/>
                <a:moveTo>
                  <a:pt x="480288" y="454381"/>
                </a:moveTo>
                <a:cubicBezTo>
                  <a:pt x="479882" y="459664"/>
                  <a:pt x="479272" y="464642"/>
                  <a:pt x="478460" y="469316"/>
                </a:cubicBezTo>
                <a:cubicBezTo>
                  <a:pt x="477647" y="473989"/>
                  <a:pt x="476529" y="478358"/>
                  <a:pt x="475107" y="482422"/>
                </a:cubicBezTo>
                <a:lnTo>
                  <a:pt x="529971" y="482422"/>
                </a:lnTo>
                <a:lnTo>
                  <a:pt x="529971" y="454381"/>
                </a:lnTo>
                <a:close/>
                <a:moveTo>
                  <a:pt x="410489" y="454381"/>
                </a:moveTo>
                <a:lnTo>
                  <a:pt x="410489" y="482422"/>
                </a:lnTo>
                <a:lnTo>
                  <a:pt x="455904" y="482422"/>
                </a:lnTo>
                <a:cubicBezTo>
                  <a:pt x="459359" y="474497"/>
                  <a:pt x="461492" y="465150"/>
                  <a:pt x="462305" y="454381"/>
                </a:cubicBezTo>
                <a:close/>
                <a:moveTo>
                  <a:pt x="2108073" y="443713"/>
                </a:moveTo>
                <a:lnTo>
                  <a:pt x="2108073" y="515950"/>
                </a:lnTo>
                <a:lnTo>
                  <a:pt x="2169338" y="515950"/>
                </a:lnTo>
                <a:lnTo>
                  <a:pt x="2169338" y="443713"/>
                </a:lnTo>
                <a:close/>
                <a:moveTo>
                  <a:pt x="2423465" y="431825"/>
                </a:moveTo>
                <a:lnTo>
                  <a:pt x="2423465" y="475717"/>
                </a:lnTo>
                <a:lnTo>
                  <a:pt x="2579522" y="475717"/>
                </a:lnTo>
                <a:lnTo>
                  <a:pt x="2579522" y="431825"/>
                </a:lnTo>
                <a:close/>
                <a:moveTo>
                  <a:pt x="1813408" y="422072"/>
                </a:moveTo>
                <a:lnTo>
                  <a:pt x="1813408" y="498272"/>
                </a:lnTo>
                <a:lnTo>
                  <a:pt x="1861261" y="498272"/>
                </a:lnTo>
                <a:lnTo>
                  <a:pt x="1861261" y="422072"/>
                </a:lnTo>
                <a:close/>
                <a:moveTo>
                  <a:pt x="432740" y="412623"/>
                </a:moveTo>
                <a:cubicBezTo>
                  <a:pt x="428879" y="417297"/>
                  <a:pt x="424866" y="421716"/>
                  <a:pt x="420700" y="425882"/>
                </a:cubicBezTo>
                <a:cubicBezTo>
                  <a:pt x="416535" y="430047"/>
                  <a:pt x="412216" y="434162"/>
                  <a:pt x="407746" y="438226"/>
                </a:cubicBezTo>
                <a:lnTo>
                  <a:pt x="476021" y="438226"/>
                </a:lnTo>
                <a:cubicBezTo>
                  <a:pt x="480085" y="434365"/>
                  <a:pt x="483946" y="430301"/>
                  <a:pt x="487604" y="426034"/>
                </a:cubicBezTo>
                <a:cubicBezTo>
                  <a:pt x="491261" y="421767"/>
                  <a:pt x="494817" y="417297"/>
                  <a:pt x="498272" y="412623"/>
                </a:cubicBezTo>
                <a:close/>
                <a:moveTo>
                  <a:pt x="897407" y="401955"/>
                </a:moveTo>
                <a:lnTo>
                  <a:pt x="994334" y="401955"/>
                </a:lnTo>
                <a:lnTo>
                  <a:pt x="994334" y="423901"/>
                </a:lnTo>
                <a:cubicBezTo>
                  <a:pt x="988847" y="461289"/>
                  <a:pt x="980313" y="495427"/>
                  <a:pt x="968731" y="526313"/>
                </a:cubicBezTo>
                <a:cubicBezTo>
                  <a:pt x="976452" y="538099"/>
                  <a:pt x="983615" y="549580"/>
                  <a:pt x="990219" y="560756"/>
                </a:cubicBezTo>
                <a:cubicBezTo>
                  <a:pt x="996823" y="571932"/>
                  <a:pt x="1002157" y="581787"/>
                  <a:pt x="1006221" y="590321"/>
                </a:cubicBezTo>
                <a:lnTo>
                  <a:pt x="987628" y="606476"/>
                </a:lnTo>
                <a:cubicBezTo>
                  <a:pt x="984174" y="598958"/>
                  <a:pt x="979907" y="590525"/>
                  <a:pt x="974827" y="581178"/>
                </a:cubicBezTo>
                <a:cubicBezTo>
                  <a:pt x="969747" y="571830"/>
                  <a:pt x="964159" y="561975"/>
                  <a:pt x="958063" y="551612"/>
                </a:cubicBezTo>
                <a:cubicBezTo>
                  <a:pt x="943432" y="582701"/>
                  <a:pt x="924941" y="610946"/>
                  <a:pt x="902589" y="636346"/>
                </a:cubicBezTo>
                <a:lnTo>
                  <a:pt x="882777" y="621716"/>
                </a:lnTo>
                <a:cubicBezTo>
                  <a:pt x="895579" y="607695"/>
                  <a:pt x="907009" y="593014"/>
                  <a:pt x="917067" y="577672"/>
                </a:cubicBezTo>
                <a:cubicBezTo>
                  <a:pt x="927125" y="562331"/>
                  <a:pt x="935914" y="545922"/>
                  <a:pt x="943432" y="528447"/>
                </a:cubicBezTo>
                <a:cubicBezTo>
                  <a:pt x="935101" y="515442"/>
                  <a:pt x="926770" y="503149"/>
                  <a:pt x="918439" y="491566"/>
                </a:cubicBezTo>
                <a:cubicBezTo>
                  <a:pt x="910107" y="479984"/>
                  <a:pt x="902691" y="470332"/>
                  <a:pt x="896188" y="462610"/>
                </a:cubicBezTo>
                <a:lnTo>
                  <a:pt x="913257" y="449199"/>
                </a:lnTo>
                <a:cubicBezTo>
                  <a:pt x="918743" y="455701"/>
                  <a:pt x="924992" y="463677"/>
                  <a:pt x="932002" y="473126"/>
                </a:cubicBezTo>
                <a:cubicBezTo>
                  <a:pt x="939013" y="482575"/>
                  <a:pt x="946175" y="492684"/>
                  <a:pt x="953491" y="503454"/>
                </a:cubicBezTo>
                <a:cubicBezTo>
                  <a:pt x="962228" y="478257"/>
                  <a:pt x="968223" y="451739"/>
                  <a:pt x="971474" y="423901"/>
                </a:cubicBezTo>
                <a:lnTo>
                  <a:pt x="897407" y="423901"/>
                </a:lnTo>
                <a:close/>
                <a:moveTo>
                  <a:pt x="1792376" y="398907"/>
                </a:moveTo>
                <a:lnTo>
                  <a:pt x="1882292" y="398907"/>
                </a:lnTo>
                <a:lnTo>
                  <a:pt x="1882292" y="622021"/>
                </a:lnTo>
                <a:lnTo>
                  <a:pt x="1792376" y="622021"/>
                </a:lnTo>
                <a:close/>
                <a:moveTo>
                  <a:pt x="2680944" y="390982"/>
                </a:moveTo>
                <a:lnTo>
                  <a:pt x="2893390" y="390982"/>
                </a:lnTo>
                <a:lnTo>
                  <a:pt x="2893390" y="507416"/>
                </a:lnTo>
                <a:lnTo>
                  <a:pt x="2715387" y="507416"/>
                </a:lnTo>
                <a:lnTo>
                  <a:pt x="2715387" y="584225"/>
                </a:lnTo>
                <a:cubicBezTo>
                  <a:pt x="2715387" y="590728"/>
                  <a:pt x="2715844" y="595960"/>
                  <a:pt x="2716759" y="599923"/>
                </a:cubicBezTo>
                <a:cubicBezTo>
                  <a:pt x="2717673" y="603885"/>
                  <a:pt x="2719299" y="606933"/>
                  <a:pt x="2721635" y="609067"/>
                </a:cubicBezTo>
                <a:cubicBezTo>
                  <a:pt x="2723972" y="611200"/>
                  <a:pt x="2727223" y="612724"/>
                  <a:pt x="2731389" y="613639"/>
                </a:cubicBezTo>
                <a:cubicBezTo>
                  <a:pt x="2735555" y="614553"/>
                  <a:pt x="2740889" y="615112"/>
                  <a:pt x="2747391" y="615315"/>
                </a:cubicBezTo>
                <a:cubicBezTo>
                  <a:pt x="2784373" y="617144"/>
                  <a:pt x="2821457" y="617144"/>
                  <a:pt x="2858643" y="615315"/>
                </a:cubicBezTo>
                <a:cubicBezTo>
                  <a:pt x="2865958" y="614909"/>
                  <a:pt x="2871699" y="614299"/>
                  <a:pt x="2875864" y="613486"/>
                </a:cubicBezTo>
                <a:cubicBezTo>
                  <a:pt x="2880030" y="612673"/>
                  <a:pt x="2883230" y="611353"/>
                  <a:pt x="2885465" y="609524"/>
                </a:cubicBezTo>
                <a:cubicBezTo>
                  <a:pt x="2887701" y="607695"/>
                  <a:pt x="2889377" y="605054"/>
                  <a:pt x="2890494" y="601599"/>
                </a:cubicBezTo>
                <a:cubicBezTo>
                  <a:pt x="2891612" y="598145"/>
                  <a:pt x="2892679" y="593674"/>
                  <a:pt x="2893695" y="588188"/>
                </a:cubicBezTo>
                <a:cubicBezTo>
                  <a:pt x="2894304" y="584937"/>
                  <a:pt x="2894914" y="580568"/>
                  <a:pt x="2895524" y="575082"/>
                </a:cubicBezTo>
                <a:cubicBezTo>
                  <a:pt x="2896133" y="569595"/>
                  <a:pt x="2896438" y="565125"/>
                  <a:pt x="2896438" y="561670"/>
                </a:cubicBezTo>
                <a:lnTo>
                  <a:pt x="2921432" y="569290"/>
                </a:lnTo>
                <a:cubicBezTo>
                  <a:pt x="2921025" y="573964"/>
                  <a:pt x="2920517" y="578739"/>
                  <a:pt x="2919908" y="583616"/>
                </a:cubicBezTo>
                <a:cubicBezTo>
                  <a:pt x="2919298" y="588493"/>
                  <a:pt x="2918587" y="592760"/>
                  <a:pt x="2917774" y="596417"/>
                </a:cubicBezTo>
                <a:cubicBezTo>
                  <a:pt x="2916148" y="604545"/>
                  <a:pt x="2914421" y="611200"/>
                  <a:pt x="2912593" y="616382"/>
                </a:cubicBezTo>
                <a:cubicBezTo>
                  <a:pt x="2910764" y="621563"/>
                  <a:pt x="2908071" y="625729"/>
                  <a:pt x="2904515" y="628879"/>
                </a:cubicBezTo>
                <a:cubicBezTo>
                  <a:pt x="2900959" y="632028"/>
                  <a:pt x="2896235" y="634314"/>
                  <a:pt x="2890342" y="635737"/>
                </a:cubicBezTo>
                <a:cubicBezTo>
                  <a:pt x="2884449" y="637159"/>
                  <a:pt x="2876626" y="638074"/>
                  <a:pt x="2866872" y="638480"/>
                </a:cubicBezTo>
                <a:cubicBezTo>
                  <a:pt x="2824403" y="640512"/>
                  <a:pt x="2781935" y="640512"/>
                  <a:pt x="2739466" y="638480"/>
                </a:cubicBezTo>
                <a:cubicBezTo>
                  <a:pt x="2730322" y="638074"/>
                  <a:pt x="2722652" y="637210"/>
                  <a:pt x="2716454" y="635889"/>
                </a:cubicBezTo>
                <a:cubicBezTo>
                  <a:pt x="2710256" y="634568"/>
                  <a:pt x="2705278" y="632181"/>
                  <a:pt x="2701519" y="628726"/>
                </a:cubicBezTo>
                <a:cubicBezTo>
                  <a:pt x="2697759" y="625272"/>
                  <a:pt x="2695067" y="620547"/>
                  <a:pt x="2693441" y="614553"/>
                </a:cubicBezTo>
                <a:cubicBezTo>
                  <a:pt x="2691816" y="608559"/>
                  <a:pt x="2691003" y="600583"/>
                  <a:pt x="2691003" y="590626"/>
                </a:cubicBezTo>
                <a:lnTo>
                  <a:pt x="2691003" y="484556"/>
                </a:lnTo>
                <a:lnTo>
                  <a:pt x="2868092" y="484556"/>
                </a:lnTo>
                <a:lnTo>
                  <a:pt x="2868092" y="414147"/>
                </a:lnTo>
                <a:lnTo>
                  <a:pt x="2680944" y="414147"/>
                </a:lnTo>
                <a:close/>
                <a:moveTo>
                  <a:pt x="222199" y="379400"/>
                </a:moveTo>
                <a:cubicBezTo>
                  <a:pt x="224841" y="381635"/>
                  <a:pt x="227990" y="384480"/>
                  <a:pt x="231648" y="387934"/>
                </a:cubicBezTo>
                <a:cubicBezTo>
                  <a:pt x="235306" y="391389"/>
                  <a:pt x="238963" y="395097"/>
                  <a:pt x="242621" y="399059"/>
                </a:cubicBezTo>
                <a:cubicBezTo>
                  <a:pt x="246278" y="403022"/>
                  <a:pt x="249733" y="406984"/>
                  <a:pt x="252984" y="410947"/>
                </a:cubicBezTo>
                <a:cubicBezTo>
                  <a:pt x="256235" y="414909"/>
                  <a:pt x="258877" y="418313"/>
                  <a:pt x="260909" y="421157"/>
                </a:cubicBezTo>
                <a:lnTo>
                  <a:pt x="246583" y="437007"/>
                </a:lnTo>
                <a:cubicBezTo>
                  <a:pt x="244551" y="433553"/>
                  <a:pt x="241910" y="429743"/>
                  <a:pt x="238658" y="425577"/>
                </a:cubicBezTo>
                <a:cubicBezTo>
                  <a:pt x="235407" y="421411"/>
                  <a:pt x="231953" y="417246"/>
                  <a:pt x="228295" y="413080"/>
                </a:cubicBezTo>
                <a:cubicBezTo>
                  <a:pt x="224638" y="408915"/>
                  <a:pt x="221081" y="405003"/>
                  <a:pt x="217627" y="401345"/>
                </a:cubicBezTo>
                <a:cubicBezTo>
                  <a:pt x="214173" y="397688"/>
                  <a:pt x="211125" y="394741"/>
                  <a:pt x="208483" y="392506"/>
                </a:cubicBezTo>
                <a:close/>
                <a:moveTo>
                  <a:pt x="353796" y="375742"/>
                </a:moveTo>
                <a:lnTo>
                  <a:pt x="376047" y="379400"/>
                </a:lnTo>
                <a:cubicBezTo>
                  <a:pt x="373202" y="390373"/>
                  <a:pt x="369951" y="401142"/>
                  <a:pt x="366293" y="411709"/>
                </a:cubicBezTo>
                <a:cubicBezTo>
                  <a:pt x="362636" y="422275"/>
                  <a:pt x="358775" y="432740"/>
                  <a:pt x="354711" y="443103"/>
                </a:cubicBezTo>
                <a:lnTo>
                  <a:pt x="354711" y="648538"/>
                </a:lnTo>
                <a:lnTo>
                  <a:pt x="333680" y="648538"/>
                </a:lnTo>
                <a:lnTo>
                  <a:pt x="333680" y="488823"/>
                </a:lnTo>
                <a:cubicBezTo>
                  <a:pt x="329412" y="496951"/>
                  <a:pt x="324993" y="504774"/>
                  <a:pt x="320421" y="512293"/>
                </a:cubicBezTo>
                <a:cubicBezTo>
                  <a:pt x="315849" y="519811"/>
                  <a:pt x="311023" y="527025"/>
                  <a:pt x="305943" y="533934"/>
                </a:cubicBezTo>
                <a:lnTo>
                  <a:pt x="288265" y="518693"/>
                </a:lnTo>
                <a:cubicBezTo>
                  <a:pt x="295783" y="509143"/>
                  <a:pt x="302793" y="498678"/>
                  <a:pt x="309296" y="487299"/>
                </a:cubicBezTo>
                <a:cubicBezTo>
                  <a:pt x="315798" y="475920"/>
                  <a:pt x="321793" y="464033"/>
                  <a:pt x="327279" y="451637"/>
                </a:cubicBezTo>
                <a:cubicBezTo>
                  <a:pt x="332765" y="439242"/>
                  <a:pt x="337693" y="426644"/>
                  <a:pt x="342062" y="413842"/>
                </a:cubicBezTo>
                <a:cubicBezTo>
                  <a:pt x="346430" y="401041"/>
                  <a:pt x="350342" y="388341"/>
                  <a:pt x="353796" y="375742"/>
                </a:cubicBezTo>
                <a:close/>
                <a:moveTo>
                  <a:pt x="1309726" y="374218"/>
                </a:moveTo>
                <a:lnTo>
                  <a:pt x="1331671" y="375437"/>
                </a:lnTo>
                <a:lnTo>
                  <a:pt x="1331671" y="401650"/>
                </a:lnTo>
                <a:lnTo>
                  <a:pt x="1438961" y="401650"/>
                </a:lnTo>
                <a:lnTo>
                  <a:pt x="1438961" y="418719"/>
                </a:lnTo>
                <a:lnTo>
                  <a:pt x="1331671" y="418719"/>
                </a:lnTo>
                <a:lnTo>
                  <a:pt x="1331671" y="437921"/>
                </a:lnTo>
                <a:lnTo>
                  <a:pt x="1426769" y="437921"/>
                </a:lnTo>
                <a:lnTo>
                  <a:pt x="1426769" y="454685"/>
                </a:lnTo>
                <a:lnTo>
                  <a:pt x="1331671" y="454685"/>
                </a:lnTo>
                <a:lnTo>
                  <a:pt x="1331671" y="474497"/>
                </a:lnTo>
                <a:lnTo>
                  <a:pt x="1456334" y="474497"/>
                </a:lnTo>
                <a:lnTo>
                  <a:pt x="1456334" y="491871"/>
                </a:lnTo>
                <a:lnTo>
                  <a:pt x="1185672" y="491871"/>
                </a:lnTo>
                <a:lnTo>
                  <a:pt x="1185672" y="474497"/>
                </a:lnTo>
                <a:lnTo>
                  <a:pt x="1309726" y="474497"/>
                </a:lnTo>
                <a:lnTo>
                  <a:pt x="1309726" y="454685"/>
                </a:lnTo>
                <a:lnTo>
                  <a:pt x="1215542" y="454685"/>
                </a:lnTo>
                <a:lnTo>
                  <a:pt x="1215542" y="437921"/>
                </a:lnTo>
                <a:lnTo>
                  <a:pt x="1309726" y="437921"/>
                </a:lnTo>
                <a:lnTo>
                  <a:pt x="1309726" y="418719"/>
                </a:lnTo>
                <a:lnTo>
                  <a:pt x="1203350" y="418719"/>
                </a:lnTo>
                <a:lnTo>
                  <a:pt x="1203350" y="401650"/>
                </a:lnTo>
                <a:lnTo>
                  <a:pt x="1309726" y="401650"/>
                </a:lnTo>
                <a:close/>
                <a:moveTo>
                  <a:pt x="1983791" y="373913"/>
                </a:moveTo>
                <a:lnTo>
                  <a:pt x="2008480" y="374828"/>
                </a:lnTo>
                <a:lnTo>
                  <a:pt x="2008480" y="433959"/>
                </a:lnTo>
                <a:lnTo>
                  <a:pt x="2048104" y="433959"/>
                </a:lnTo>
                <a:lnTo>
                  <a:pt x="2048104" y="456209"/>
                </a:lnTo>
                <a:lnTo>
                  <a:pt x="2008480" y="456209"/>
                </a:lnTo>
                <a:lnTo>
                  <a:pt x="2008480" y="603428"/>
                </a:lnTo>
                <a:cubicBezTo>
                  <a:pt x="2008480" y="610946"/>
                  <a:pt x="2007819" y="617195"/>
                  <a:pt x="2006498" y="622173"/>
                </a:cubicBezTo>
                <a:cubicBezTo>
                  <a:pt x="2005178" y="627152"/>
                  <a:pt x="2002688" y="631165"/>
                  <a:pt x="1999031" y="634213"/>
                </a:cubicBezTo>
                <a:cubicBezTo>
                  <a:pt x="1995373" y="637261"/>
                  <a:pt x="1990446" y="639597"/>
                  <a:pt x="1984248" y="641223"/>
                </a:cubicBezTo>
                <a:cubicBezTo>
                  <a:pt x="1978050" y="642849"/>
                  <a:pt x="1970075" y="643966"/>
                  <a:pt x="1960321" y="644576"/>
                </a:cubicBezTo>
                <a:lnTo>
                  <a:pt x="1943557" y="645795"/>
                </a:lnTo>
                <a:lnTo>
                  <a:pt x="1935632" y="621106"/>
                </a:lnTo>
                <a:lnTo>
                  <a:pt x="1956968" y="619887"/>
                </a:lnTo>
                <a:cubicBezTo>
                  <a:pt x="1963268" y="619481"/>
                  <a:pt x="1968195" y="618871"/>
                  <a:pt x="1971751" y="618058"/>
                </a:cubicBezTo>
                <a:cubicBezTo>
                  <a:pt x="1975307" y="617246"/>
                  <a:pt x="1978000" y="615976"/>
                  <a:pt x="1979828" y="614248"/>
                </a:cubicBezTo>
                <a:cubicBezTo>
                  <a:pt x="1981657" y="612521"/>
                  <a:pt x="1982775" y="610184"/>
                  <a:pt x="1983181" y="607238"/>
                </a:cubicBezTo>
                <a:cubicBezTo>
                  <a:pt x="1983588" y="604291"/>
                  <a:pt x="1983791" y="600481"/>
                  <a:pt x="1983791" y="595808"/>
                </a:cubicBezTo>
                <a:lnTo>
                  <a:pt x="1983791" y="456209"/>
                </a:lnTo>
                <a:lnTo>
                  <a:pt x="1892046" y="456209"/>
                </a:lnTo>
                <a:lnTo>
                  <a:pt x="1892046" y="433959"/>
                </a:lnTo>
                <a:lnTo>
                  <a:pt x="1983791" y="433959"/>
                </a:lnTo>
                <a:close/>
                <a:moveTo>
                  <a:pt x="1599209" y="373609"/>
                </a:moveTo>
                <a:lnTo>
                  <a:pt x="1621460" y="375133"/>
                </a:lnTo>
                <a:cubicBezTo>
                  <a:pt x="1620850" y="379603"/>
                  <a:pt x="1620291" y="384023"/>
                  <a:pt x="1619783" y="388392"/>
                </a:cubicBezTo>
                <a:cubicBezTo>
                  <a:pt x="1619275" y="392760"/>
                  <a:pt x="1618615" y="397078"/>
                  <a:pt x="1617802" y="401345"/>
                </a:cubicBezTo>
                <a:lnTo>
                  <a:pt x="1727225" y="401345"/>
                </a:lnTo>
                <a:lnTo>
                  <a:pt x="1727225" y="420243"/>
                </a:lnTo>
                <a:lnTo>
                  <a:pt x="1614449" y="420243"/>
                </a:lnTo>
                <a:cubicBezTo>
                  <a:pt x="1613637" y="424104"/>
                  <a:pt x="1612824" y="427812"/>
                  <a:pt x="1612011" y="431368"/>
                </a:cubicBezTo>
                <a:cubicBezTo>
                  <a:pt x="1611198" y="434924"/>
                  <a:pt x="1610284" y="438429"/>
                  <a:pt x="1609268" y="441884"/>
                </a:cubicBezTo>
                <a:lnTo>
                  <a:pt x="1715948" y="441884"/>
                </a:lnTo>
                <a:lnTo>
                  <a:pt x="1715948" y="459867"/>
                </a:lnTo>
                <a:lnTo>
                  <a:pt x="1603172" y="459867"/>
                </a:lnTo>
                <a:cubicBezTo>
                  <a:pt x="1600733" y="467182"/>
                  <a:pt x="1597685" y="474193"/>
                  <a:pt x="1594028" y="480898"/>
                </a:cubicBezTo>
                <a:lnTo>
                  <a:pt x="1740027" y="480898"/>
                </a:lnTo>
                <a:lnTo>
                  <a:pt x="1740027" y="499491"/>
                </a:lnTo>
                <a:lnTo>
                  <a:pt x="1665656" y="499491"/>
                </a:lnTo>
                <a:cubicBezTo>
                  <a:pt x="1674597" y="511886"/>
                  <a:pt x="1686433" y="523215"/>
                  <a:pt x="1701165" y="533476"/>
                </a:cubicBezTo>
                <a:cubicBezTo>
                  <a:pt x="1715897" y="543738"/>
                  <a:pt x="1733118" y="553542"/>
                  <a:pt x="1752829" y="562889"/>
                </a:cubicBezTo>
                <a:lnTo>
                  <a:pt x="1741246" y="582092"/>
                </a:lnTo>
                <a:cubicBezTo>
                  <a:pt x="1731696" y="577215"/>
                  <a:pt x="1722704" y="572186"/>
                  <a:pt x="1714271" y="567004"/>
                </a:cubicBezTo>
                <a:cubicBezTo>
                  <a:pt x="1705839" y="561823"/>
                  <a:pt x="1697863" y="556285"/>
                  <a:pt x="1690345" y="550393"/>
                </a:cubicBezTo>
                <a:lnTo>
                  <a:pt x="1690345" y="649453"/>
                </a:lnTo>
                <a:lnTo>
                  <a:pt x="1669313" y="649453"/>
                </a:lnTo>
                <a:lnTo>
                  <a:pt x="1669313" y="632384"/>
                </a:lnTo>
                <a:lnTo>
                  <a:pt x="1554709" y="632384"/>
                </a:lnTo>
                <a:lnTo>
                  <a:pt x="1554709" y="649757"/>
                </a:lnTo>
                <a:lnTo>
                  <a:pt x="1533373" y="649757"/>
                </a:lnTo>
                <a:lnTo>
                  <a:pt x="1533373" y="551612"/>
                </a:lnTo>
                <a:cubicBezTo>
                  <a:pt x="1526261" y="557098"/>
                  <a:pt x="1518691" y="562635"/>
                  <a:pt x="1510665" y="568223"/>
                </a:cubicBezTo>
                <a:cubicBezTo>
                  <a:pt x="1502639" y="573811"/>
                  <a:pt x="1493850" y="579552"/>
                  <a:pt x="1484300" y="585445"/>
                </a:cubicBezTo>
                <a:lnTo>
                  <a:pt x="1470279" y="567461"/>
                </a:lnTo>
                <a:cubicBezTo>
                  <a:pt x="1491005" y="556082"/>
                  <a:pt x="1508277" y="544957"/>
                  <a:pt x="1522095" y="534086"/>
                </a:cubicBezTo>
                <a:cubicBezTo>
                  <a:pt x="1535913" y="523215"/>
                  <a:pt x="1547393" y="511683"/>
                  <a:pt x="1556537" y="499491"/>
                </a:cubicBezTo>
                <a:lnTo>
                  <a:pt x="1483081" y="499491"/>
                </a:lnTo>
                <a:lnTo>
                  <a:pt x="1483081" y="480898"/>
                </a:lnTo>
                <a:lnTo>
                  <a:pt x="1568425" y="480898"/>
                </a:lnTo>
                <a:cubicBezTo>
                  <a:pt x="1570253" y="477444"/>
                  <a:pt x="1571981" y="473989"/>
                  <a:pt x="1573606" y="470535"/>
                </a:cubicBezTo>
                <a:cubicBezTo>
                  <a:pt x="1575232" y="467081"/>
                  <a:pt x="1576756" y="463525"/>
                  <a:pt x="1578178" y="459867"/>
                </a:cubicBezTo>
                <a:lnTo>
                  <a:pt x="1507160" y="459867"/>
                </a:lnTo>
                <a:lnTo>
                  <a:pt x="1507160" y="441884"/>
                </a:lnTo>
                <a:lnTo>
                  <a:pt x="1584579" y="441884"/>
                </a:lnTo>
                <a:cubicBezTo>
                  <a:pt x="1585595" y="438429"/>
                  <a:pt x="1586611" y="434924"/>
                  <a:pt x="1587627" y="431368"/>
                </a:cubicBezTo>
                <a:cubicBezTo>
                  <a:pt x="1588643" y="427812"/>
                  <a:pt x="1589659" y="424104"/>
                  <a:pt x="1590675" y="420243"/>
                </a:cubicBezTo>
                <a:lnTo>
                  <a:pt x="1495882" y="420243"/>
                </a:lnTo>
                <a:lnTo>
                  <a:pt x="1495882" y="401345"/>
                </a:lnTo>
                <a:lnTo>
                  <a:pt x="1594942" y="401345"/>
                </a:lnTo>
                <a:cubicBezTo>
                  <a:pt x="1595958" y="397078"/>
                  <a:pt x="1596822" y="392506"/>
                  <a:pt x="1597533" y="387629"/>
                </a:cubicBezTo>
                <a:cubicBezTo>
                  <a:pt x="1598244" y="382753"/>
                  <a:pt x="1598803" y="378079"/>
                  <a:pt x="1599209" y="373609"/>
                </a:cubicBezTo>
                <a:close/>
                <a:moveTo>
                  <a:pt x="718566" y="373609"/>
                </a:moveTo>
                <a:lnTo>
                  <a:pt x="740816" y="374218"/>
                </a:lnTo>
                <a:lnTo>
                  <a:pt x="740816" y="399212"/>
                </a:lnTo>
                <a:lnTo>
                  <a:pt x="856335" y="399212"/>
                </a:lnTo>
                <a:lnTo>
                  <a:pt x="856335" y="417500"/>
                </a:lnTo>
                <a:lnTo>
                  <a:pt x="740816" y="417500"/>
                </a:lnTo>
                <a:lnTo>
                  <a:pt x="740816" y="436093"/>
                </a:lnTo>
                <a:lnTo>
                  <a:pt x="842010" y="436093"/>
                </a:lnTo>
                <a:lnTo>
                  <a:pt x="842010" y="454076"/>
                </a:lnTo>
                <a:lnTo>
                  <a:pt x="616763" y="454076"/>
                </a:lnTo>
                <a:lnTo>
                  <a:pt x="616763" y="436093"/>
                </a:lnTo>
                <a:lnTo>
                  <a:pt x="718566" y="436093"/>
                </a:lnTo>
                <a:lnTo>
                  <a:pt x="718566" y="417500"/>
                </a:lnTo>
                <a:lnTo>
                  <a:pt x="602437" y="417500"/>
                </a:lnTo>
                <a:lnTo>
                  <a:pt x="602437" y="399212"/>
                </a:lnTo>
                <a:lnTo>
                  <a:pt x="718566" y="399212"/>
                </a:lnTo>
                <a:close/>
                <a:moveTo>
                  <a:pt x="171602" y="372390"/>
                </a:moveTo>
                <a:lnTo>
                  <a:pt x="191719" y="373304"/>
                </a:lnTo>
                <a:lnTo>
                  <a:pt x="190500" y="442189"/>
                </a:lnTo>
                <a:lnTo>
                  <a:pt x="190500" y="444627"/>
                </a:lnTo>
                <a:lnTo>
                  <a:pt x="270662" y="444627"/>
                </a:lnTo>
                <a:lnTo>
                  <a:pt x="270662" y="465658"/>
                </a:lnTo>
                <a:lnTo>
                  <a:pt x="190195" y="465658"/>
                </a:lnTo>
                <a:cubicBezTo>
                  <a:pt x="189789" y="487807"/>
                  <a:pt x="188468" y="507162"/>
                  <a:pt x="186233" y="523723"/>
                </a:cubicBezTo>
                <a:cubicBezTo>
                  <a:pt x="183998" y="540283"/>
                  <a:pt x="180543" y="555422"/>
                  <a:pt x="175870" y="569138"/>
                </a:cubicBezTo>
                <a:cubicBezTo>
                  <a:pt x="171196" y="582854"/>
                  <a:pt x="165202" y="595910"/>
                  <a:pt x="157886" y="608305"/>
                </a:cubicBezTo>
                <a:cubicBezTo>
                  <a:pt x="150571" y="620700"/>
                  <a:pt x="141630" y="633705"/>
                  <a:pt x="131064" y="647319"/>
                </a:cubicBezTo>
                <a:lnTo>
                  <a:pt x="112166" y="633908"/>
                </a:lnTo>
                <a:cubicBezTo>
                  <a:pt x="122733" y="620903"/>
                  <a:pt x="131521" y="608711"/>
                  <a:pt x="138532" y="597332"/>
                </a:cubicBezTo>
                <a:cubicBezTo>
                  <a:pt x="145542" y="585953"/>
                  <a:pt x="151181" y="573964"/>
                  <a:pt x="155448" y="561365"/>
                </a:cubicBezTo>
                <a:cubicBezTo>
                  <a:pt x="159715" y="548767"/>
                  <a:pt x="162915" y="534848"/>
                  <a:pt x="165049" y="519608"/>
                </a:cubicBezTo>
                <a:cubicBezTo>
                  <a:pt x="167183" y="504368"/>
                  <a:pt x="168758" y="486385"/>
                  <a:pt x="169774" y="465658"/>
                </a:cubicBezTo>
                <a:lnTo>
                  <a:pt x="140513" y="465658"/>
                </a:lnTo>
                <a:lnTo>
                  <a:pt x="140513" y="444627"/>
                </a:lnTo>
                <a:lnTo>
                  <a:pt x="170688" y="444627"/>
                </a:lnTo>
                <a:lnTo>
                  <a:pt x="170688" y="442189"/>
                </a:lnTo>
                <a:cubicBezTo>
                  <a:pt x="170891" y="437718"/>
                  <a:pt x="170993" y="431572"/>
                  <a:pt x="170993" y="423748"/>
                </a:cubicBezTo>
                <a:cubicBezTo>
                  <a:pt x="170993" y="415925"/>
                  <a:pt x="171094" y="408153"/>
                  <a:pt x="171298" y="400431"/>
                </a:cubicBezTo>
                <a:cubicBezTo>
                  <a:pt x="171298" y="391490"/>
                  <a:pt x="171399" y="382143"/>
                  <a:pt x="171602" y="372390"/>
                </a:cubicBezTo>
                <a:close/>
                <a:moveTo>
                  <a:pt x="1039444" y="371475"/>
                </a:moveTo>
                <a:lnTo>
                  <a:pt x="1061085" y="376047"/>
                </a:lnTo>
                <a:cubicBezTo>
                  <a:pt x="1059053" y="383362"/>
                  <a:pt x="1057072" y="390424"/>
                  <a:pt x="1055141" y="397231"/>
                </a:cubicBezTo>
                <a:cubicBezTo>
                  <a:pt x="1053211" y="404038"/>
                  <a:pt x="1051128" y="410693"/>
                  <a:pt x="1048893" y="417195"/>
                </a:cubicBezTo>
                <a:lnTo>
                  <a:pt x="1148563" y="417195"/>
                </a:lnTo>
                <a:lnTo>
                  <a:pt x="1148563" y="437921"/>
                </a:lnTo>
                <a:cubicBezTo>
                  <a:pt x="1144702" y="449097"/>
                  <a:pt x="1140587" y="460121"/>
                  <a:pt x="1136218" y="470992"/>
                </a:cubicBezTo>
                <a:cubicBezTo>
                  <a:pt x="1131849" y="481863"/>
                  <a:pt x="1127023" y="492277"/>
                  <a:pt x="1121740" y="502234"/>
                </a:cubicBezTo>
                <a:lnTo>
                  <a:pt x="1101623" y="493700"/>
                </a:lnTo>
                <a:cubicBezTo>
                  <a:pt x="1106297" y="485165"/>
                  <a:pt x="1110666" y="476275"/>
                  <a:pt x="1114730" y="467030"/>
                </a:cubicBezTo>
                <a:cubicBezTo>
                  <a:pt x="1118794" y="457784"/>
                  <a:pt x="1122553" y="448488"/>
                  <a:pt x="1126007" y="439141"/>
                </a:cubicBezTo>
                <a:lnTo>
                  <a:pt x="1041273" y="439141"/>
                </a:lnTo>
                <a:cubicBezTo>
                  <a:pt x="1033145" y="460883"/>
                  <a:pt x="1023493" y="481711"/>
                  <a:pt x="1012317" y="501625"/>
                </a:cubicBezTo>
                <a:lnTo>
                  <a:pt x="994334" y="489128"/>
                </a:lnTo>
                <a:cubicBezTo>
                  <a:pt x="1004494" y="471246"/>
                  <a:pt x="1013231" y="452755"/>
                  <a:pt x="1020547" y="433654"/>
                </a:cubicBezTo>
                <a:cubicBezTo>
                  <a:pt x="1027862" y="414553"/>
                  <a:pt x="1034161" y="393827"/>
                  <a:pt x="1039444" y="371475"/>
                </a:cubicBezTo>
                <a:close/>
                <a:moveTo>
                  <a:pt x="436702" y="370256"/>
                </a:moveTo>
                <a:lnTo>
                  <a:pt x="456514" y="377876"/>
                </a:lnTo>
                <a:cubicBezTo>
                  <a:pt x="454888" y="380924"/>
                  <a:pt x="453161" y="383870"/>
                  <a:pt x="451333" y="386715"/>
                </a:cubicBezTo>
                <a:cubicBezTo>
                  <a:pt x="449504" y="389560"/>
                  <a:pt x="447675" y="392405"/>
                  <a:pt x="445846" y="395249"/>
                </a:cubicBezTo>
                <a:lnTo>
                  <a:pt x="522656" y="395249"/>
                </a:lnTo>
                <a:lnTo>
                  <a:pt x="522656" y="412013"/>
                </a:lnTo>
                <a:cubicBezTo>
                  <a:pt x="518998" y="416687"/>
                  <a:pt x="515341" y="421208"/>
                  <a:pt x="511683" y="425577"/>
                </a:cubicBezTo>
                <a:cubicBezTo>
                  <a:pt x="508025" y="429946"/>
                  <a:pt x="504164" y="434162"/>
                  <a:pt x="500100" y="438226"/>
                </a:cubicBezTo>
                <a:lnTo>
                  <a:pt x="549783" y="438226"/>
                </a:lnTo>
                <a:lnTo>
                  <a:pt x="549783" y="498882"/>
                </a:lnTo>
                <a:lnTo>
                  <a:pt x="467792" y="498882"/>
                </a:lnTo>
                <a:cubicBezTo>
                  <a:pt x="466572" y="500914"/>
                  <a:pt x="465353" y="502844"/>
                  <a:pt x="464134" y="504673"/>
                </a:cubicBezTo>
                <a:cubicBezTo>
                  <a:pt x="462915" y="506501"/>
                  <a:pt x="461492" y="508229"/>
                  <a:pt x="459867" y="509854"/>
                </a:cubicBezTo>
                <a:cubicBezTo>
                  <a:pt x="464337" y="515544"/>
                  <a:pt x="468198" y="521081"/>
                  <a:pt x="471449" y="526466"/>
                </a:cubicBezTo>
                <a:cubicBezTo>
                  <a:pt x="474700" y="531851"/>
                  <a:pt x="477545" y="537185"/>
                  <a:pt x="479984" y="542468"/>
                </a:cubicBezTo>
                <a:cubicBezTo>
                  <a:pt x="484860" y="540030"/>
                  <a:pt x="490093" y="537185"/>
                  <a:pt x="495681" y="533934"/>
                </a:cubicBezTo>
                <a:cubicBezTo>
                  <a:pt x="501269" y="530682"/>
                  <a:pt x="506806" y="527329"/>
                  <a:pt x="512292" y="523875"/>
                </a:cubicBezTo>
                <a:cubicBezTo>
                  <a:pt x="517779" y="520421"/>
                  <a:pt x="523011" y="516916"/>
                  <a:pt x="527990" y="513359"/>
                </a:cubicBezTo>
                <a:cubicBezTo>
                  <a:pt x="532968" y="509804"/>
                  <a:pt x="537184" y="506603"/>
                  <a:pt x="540639" y="503758"/>
                </a:cubicBezTo>
                <a:lnTo>
                  <a:pt x="551307" y="519608"/>
                </a:lnTo>
                <a:cubicBezTo>
                  <a:pt x="547243" y="522859"/>
                  <a:pt x="542264" y="526415"/>
                  <a:pt x="536372" y="530276"/>
                </a:cubicBezTo>
                <a:cubicBezTo>
                  <a:pt x="530479" y="534137"/>
                  <a:pt x="524281" y="538099"/>
                  <a:pt x="517779" y="542163"/>
                </a:cubicBezTo>
                <a:cubicBezTo>
                  <a:pt x="521030" y="550494"/>
                  <a:pt x="524535" y="558064"/>
                  <a:pt x="528294" y="564871"/>
                </a:cubicBezTo>
                <a:cubicBezTo>
                  <a:pt x="532054" y="571678"/>
                  <a:pt x="536219" y="578079"/>
                  <a:pt x="540791" y="584073"/>
                </a:cubicBezTo>
                <a:cubicBezTo>
                  <a:pt x="545363" y="590068"/>
                  <a:pt x="550393" y="595757"/>
                  <a:pt x="555879" y="601142"/>
                </a:cubicBezTo>
                <a:cubicBezTo>
                  <a:pt x="561365" y="606527"/>
                  <a:pt x="567461" y="611861"/>
                  <a:pt x="574167" y="617144"/>
                </a:cubicBezTo>
                <a:lnTo>
                  <a:pt x="559536" y="632689"/>
                </a:lnTo>
                <a:cubicBezTo>
                  <a:pt x="552831" y="626389"/>
                  <a:pt x="546735" y="620293"/>
                  <a:pt x="541248" y="614401"/>
                </a:cubicBezTo>
                <a:cubicBezTo>
                  <a:pt x="535762" y="608508"/>
                  <a:pt x="530733" y="602412"/>
                  <a:pt x="526161" y="596113"/>
                </a:cubicBezTo>
                <a:cubicBezTo>
                  <a:pt x="521589" y="589814"/>
                  <a:pt x="517372" y="583006"/>
                  <a:pt x="513512" y="575691"/>
                </a:cubicBezTo>
                <a:cubicBezTo>
                  <a:pt x="509651" y="568376"/>
                  <a:pt x="505892" y="560146"/>
                  <a:pt x="502234" y="551002"/>
                </a:cubicBezTo>
                <a:lnTo>
                  <a:pt x="486080" y="559232"/>
                </a:lnTo>
                <a:cubicBezTo>
                  <a:pt x="489331" y="571627"/>
                  <a:pt x="490956" y="585546"/>
                  <a:pt x="490956" y="600990"/>
                </a:cubicBezTo>
                <a:cubicBezTo>
                  <a:pt x="490956" y="608914"/>
                  <a:pt x="490194" y="615620"/>
                  <a:pt x="488670" y="621106"/>
                </a:cubicBezTo>
                <a:cubicBezTo>
                  <a:pt x="487146" y="626593"/>
                  <a:pt x="484606" y="631012"/>
                  <a:pt x="481050" y="634365"/>
                </a:cubicBezTo>
                <a:cubicBezTo>
                  <a:pt x="477494" y="637718"/>
                  <a:pt x="472922" y="640207"/>
                  <a:pt x="467334" y="641833"/>
                </a:cubicBezTo>
                <a:cubicBezTo>
                  <a:pt x="461746" y="643458"/>
                  <a:pt x="454888" y="644474"/>
                  <a:pt x="446760" y="644881"/>
                </a:cubicBezTo>
                <a:lnTo>
                  <a:pt x="430301" y="645795"/>
                </a:lnTo>
                <a:lnTo>
                  <a:pt x="423901" y="626897"/>
                </a:lnTo>
                <a:lnTo>
                  <a:pt x="444322" y="625678"/>
                </a:lnTo>
                <a:cubicBezTo>
                  <a:pt x="449402" y="625475"/>
                  <a:pt x="453669" y="624866"/>
                  <a:pt x="457124" y="623849"/>
                </a:cubicBezTo>
                <a:cubicBezTo>
                  <a:pt x="460578" y="622833"/>
                  <a:pt x="463372" y="621157"/>
                  <a:pt x="465506" y="618820"/>
                </a:cubicBezTo>
                <a:cubicBezTo>
                  <a:pt x="467639" y="616483"/>
                  <a:pt x="469112" y="613385"/>
                  <a:pt x="469925" y="609524"/>
                </a:cubicBezTo>
                <a:cubicBezTo>
                  <a:pt x="470738" y="605663"/>
                  <a:pt x="471144" y="600786"/>
                  <a:pt x="471144" y="594894"/>
                </a:cubicBezTo>
                <a:cubicBezTo>
                  <a:pt x="471144" y="588797"/>
                  <a:pt x="470840" y="583006"/>
                  <a:pt x="470230" y="577520"/>
                </a:cubicBezTo>
                <a:cubicBezTo>
                  <a:pt x="456209" y="590931"/>
                  <a:pt x="440665" y="602615"/>
                  <a:pt x="423596" y="612572"/>
                </a:cubicBezTo>
                <a:cubicBezTo>
                  <a:pt x="406527" y="622529"/>
                  <a:pt x="388544" y="631368"/>
                  <a:pt x="369646" y="639090"/>
                </a:cubicBezTo>
                <a:lnTo>
                  <a:pt x="361112" y="621411"/>
                </a:lnTo>
                <a:cubicBezTo>
                  <a:pt x="380619" y="614299"/>
                  <a:pt x="399466" y="605663"/>
                  <a:pt x="417652" y="595503"/>
                </a:cubicBezTo>
                <a:cubicBezTo>
                  <a:pt x="435839" y="585343"/>
                  <a:pt x="452044" y="573354"/>
                  <a:pt x="466268" y="559537"/>
                </a:cubicBezTo>
                <a:cubicBezTo>
                  <a:pt x="465455" y="557301"/>
                  <a:pt x="464642" y="555168"/>
                  <a:pt x="463829" y="553136"/>
                </a:cubicBezTo>
                <a:cubicBezTo>
                  <a:pt x="463016" y="551104"/>
                  <a:pt x="462102" y="548970"/>
                  <a:pt x="461086" y="546735"/>
                </a:cubicBezTo>
                <a:cubicBezTo>
                  <a:pt x="448081" y="557301"/>
                  <a:pt x="434314" y="566496"/>
                  <a:pt x="419786" y="574319"/>
                </a:cubicBezTo>
                <a:cubicBezTo>
                  <a:pt x="405257" y="582143"/>
                  <a:pt x="389357" y="589610"/>
                  <a:pt x="372085" y="596722"/>
                </a:cubicBezTo>
                <a:lnTo>
                  <a:pt x="364465" y="579958"/>
                </a:lnTo>
                <a:cubicBezTo>
                  <a:pt x="383362" y="572846"/>
                  <a:pt x="400177" y="565277"/>
                  <a:pt x="414909" y="557251"/>
                </a:cubicBezTo>
                <a:cubicBezTo>
                  <a:pt x="429641" y="549224"/>
                  <a:pt x="442392" y="540944"/>
                  <a:pt x="453161" y="532409"/>
                </a:cubicBezTo>
                <a:cubicBezTo>
                  <a:pt x="451942" y="530784"/>
                  <a:pt x="450723" y="529107"/>
                  <a:pt x="449504" y="527380"/>
                </a:cubicBezTo>
                <a:cubicBezTo>
                  <a:pt x="448284" y="525653"/>
                  <a:pt x="447065" y="523875"/>
                  <a:pt x="445846" y="522046"/>
                </a:cubicBezTo>
                <a:cubicBezTo>
                  <a:pt x="437312" y="527939"/>
                  <a:pt x="427050" y="533273"/>
                  <a:pt x="415061" y="538048"/>
                </a:cubicBezTo>
                <a:cubicBezTo>
                  <a:pt x="403072" y="542823"/>
                  <a:pt x="389153" y="547751"/>
                  <a:pt x="373304" y="552831"/>
                </a:cubicBezTo>
                <a:lnTo>
                  <a:pt x="365989" y="535153"/>
                </a:lnTo>
                <a:cubicBezTo>
                  <a:pt x="385902" y="529463"/>
                  <a:pt x="402209" y="523875"/>
                  <a:pt x="414909" y="518389"/>
                </a:cubicBezTo>
                <a:cubicBezTo>
                  <a:pt x="427609" y="512902"/>
                  <a:pt x="437515" y="506400"/>
                  <a:pt x="444627" y="498882"/>
                </a:cubicBezTo>
                <a:lnTo>
                  <a:pt x="390373" y="498882"/>
                </a:lnTo>
                <a:lnTo>
                  <a:pt x="390373" y="452247"/>
                </a:lnTo>
                <a:cubicBezTo>
                  <a:pt x="387934" y="454076"/>
                  <a:pt x="385496" y="455905"/>
                  <a:pt x="383057" y="457733"/>
                </a:cubicBezTo>
                <a:cubicBezTo>
                  <a:pt x="380619" y="459562"/>
                  <a:pt x="378181" y="461289"/>
                  <a:pt x="375742" y="462915"/>
                </a:cubicBezTo>
                <a:lnTo>
                  <a:pt x="365989" y="444017"/>
                </a:lnTo>
                <a:cubicBezTo>
                  <a:pt x="380009" y="434264"/>
                  <a:pt x="393217" y="423088"/>
                  <a:pt x="405613" y="410490"/>
                </a:cubicBezTo>
                <a:cubicBezTo>
                  <a:pt x="418008" y="397891"/>
                  <a:pt x="428371" y="384480"/>
                  <a:pt x="436702" y="370256"/>
                </a:cubicBezTo>
                <a:close/>
                <a:moveTo>
                  <a:pt x="81077" y="370256"/>
                </a:moveTo>
                <a:cubicBezTo>
                  <a:pt x="81890" y="372288"/>
                  <a:pt x="82855" y="374828"/>
                  <a:pt x="83972" y="377876"/>
                </a:cubicBezTo>
                <a:cubicBezTo>
                  <a:pt x="85090" y="380924"/>
                  <a:pt x="86208" y="384124"/>
                  <a:pt x="87325" y="387477"/>
                </a:cubicBezTo>
                <a:cubicBezTo>
                  <a:pt x="88443" y="390830"/>
                  <a:pt x="89560" y="394233"/>
                  <a:pt x="90678" y="397688"/>
                </a:cubicBezTo>
                <a:cubicBezTo>
                  <a:pt x="91796" y="401142"/>
                  <a:pt x="92862" y="404292"/>
                  <a:pt x="93878" y="407137"/>
                </a:cubicBezTo>
                <a:lnTo>
                  <a:pt x="149047" y="407137"/>
                </a:lnTo>
                <a:lnTo>
                  <a:pt x="149047" y="427558"/>
                </a:lnTo>
                <a:lnTo>
                  <a:pt x="10973" y="427558"/>
                </a:lnTo>
                <a:lnTo>
                  <a:pt x="10973" y="407137"/>
                </a:lnTo>
                <a:lnTo>
                  <a:pt x="71018" y="407137"/>
                </a:lnTo>
                <a:cubicBezTo>
                  <a:pt x="69393" y="401447"/>
                  <a:pt x="67564" y="395554"/>
                  <a:pt x="65532" y="389458"/>
                </a:cubicBezTo>
                <a:cubicBezTo>
                  <a:pt x="63500" y="383362"/>
                  <a:pt x="61671" y="378384"/>
                  <a:pt x="60046" y="374523"/>
                </a:cubicBezTo>
                <a:close/>
                <a:moveTo>
                  <a:pt x="2132457" y="369646"/>
                </a:moveTo>
                <a:lnTo>
                  <a:pt x="2157146" y="374828"/>
                </a:lnTo>
                <a:cubicBezTo>
                  <a:pt x="2155520" y="381533"/>
                  <a:pt x="2153590" y="388899"/>
                  <a:pt x="2151355" y="396926"/>
                </a:cubicBezTo>
                <a:cubicBezTo>
                  <a:pt x="2149119" y="404952"/>
                  <a:pt x="2146478" y="413233"/>
                  <a:pt x="2143430" y="421767"/>
                </a:cubicBezTo>
                <a:lnTo>
                  <a:pt x="2190674" y="421767"/>
                </a:lnTo>
                <a:lnTo>
                  <a:pt x="2190674" y="636346"/>
                </a:lnTo>
                <a:lnTo>
                  <a:pt x="2086737" y="636346"/>
                </a:lnTo>
                <a:lnTo>
                  <a:pt x="2086737" y="421767"/>
                </a:lnTo>
                <a:lnTo>
                  <a:pt x="2118131" y="421767"/>
                </a:lnTo>
                <a:cubicBezTo>
                  <a:pt x="2121179" y="413639"/>
                  <a:pt x="2123821" y="405206"/>
                  <a:pt x="2126056" y="396469"/>
                </a:cubicBezTo>
                <a:cubicBezTo>
                  <a:pt x="2128291" y="387731"/>
                  <a:pt x="2130425" y="378790"/>
                  <a:pt x="2132457" y="369646"/>
                </a:cubicBezTo>
                <a:close/>
                <a:moveTo>
                  <a:pt x="2485949" y="369037"/>
                </a:moveTo>
                <a:lnTo>
                  <a:pt x="2512161" y="372999"/>
                </a:lnTo>
                <a:cubicBezTo>
                  <a:pt x="2510536" y="378282"/>
                  <a:pt x="2508402" y="384277"/>
                  <a:pt x="2505761" y="390982"/>
                </a:cubicBezTo>
                <a:cubicBezTo>
                  <a:pt x="2503119" y="397688"/>
                  <a:pt x="2500579" y="403885"/>
                  <a:pt x="2498141" y="409575"/>
                </a:cubicBezTo>
                <a:lnTo>
                  <a:pt x="2603602" y="409575"/>
                </a:lnTo>
                <a:lnTo>
                  <a:pt x="2603602" y="647014"/>
                </a:lnTo>
                <a:lnTo>
                  <a:pt x="2579522" y="647014"/>
                </a:lnTo>
                <a:lnTo>
                  <a:pt x="2579522" y="628117"/>
                </a:lnTo>
                <a:lnTo>
                  <a:pt x="2423465" y="628117"/>
                </a:lnTo>
                <a:lnTo>
                  <a:pt x="2423465" y="647929"/>
                </a:lnTo>
                <a:lnTo>
                  <a:pt x="2399690" y="647929"/>
                </a:lnTo>
                <a:lnTo>
                  <a:pt x="2399690" y="409575"/>
                </a:lnTo>
                <a:lnTo>
                  <a:pt x="2471318" y="409575"/>
                </a:lnTo>
                <a:cubicBezTo>
                  <a:pt x="2474163" y="403073"/>
                  <a:pt x="2476906" y="396011"/>
                  <a:pt x="2479548" y="388392"/>
                </a:cubicBezTo>
                <a:cubicBezTo>
                  <a:pt x="2482189" y="380771"/>
                  <a:pt x="2484323" y="374320"/>
                  <a:pt x="2485949" y="369037"/>
                </a:cubicBezTo>
                <a:close/>
                <a:moveTo>
                  <a:pt x="2236394" y="366903"/>
                </a:moveTo>
                <a:lnTo>
                  <a:pt x="2258644" y="371475"/>
                </a:lnTo>
                <a:cubicBezTo>
                  <a:pt x="2256206" y="380009"/>
                  <a:pt x="2253666" y="388392"/>
                  <a:pt x="2251024" y="396621"/>
                </a:cubicBezTo>
                <a:cubicBezTo>
                  <a:pt x="2248383" y="404851"/>
                  <a:pt x="2245538" y="413029"/>
                  <a:pt x="2242490" y="421157"/>
                </a:cubicBezTo>
                <a:lnTo>
                  <a:pt x="2327224" y="421157"/>
                </a:lnTo>
                <a:cubicBezTo>
                  <a:pt x="2326818" y="446151"/>
                  <a:pt x="2326310" y="470230"/>
                  <a:pt x="2325700" y="493395"/>
                </a:cubicBezTo>
                <a:cubicBezTo>
                  <a:pt x="2325497" y="503352"/>
                  <a:pt x="2325243" y="513512"/>
                  <a:pt x="2324938" y="523875"/>
                </a:cubicBezTo>
                <a:cubicBezTo>
                  <a:pt x="2324633" y="534238"/>
                  <a:pt x="2324328" y="544398"/>
                  <a:pt x="2324024" y="554355"/>
                </a:cubicBezTo>
                <a:cubicBezTo>
                  <a:pt x="2323719" y="564312"/>
                  <a:pt x="2323414" y="573659"/>
                  <a:pt x="2323109" y="582397"/>
                </a:cubicBezTo>
                <a:cubicBezTo>
                  <a:pt x="2322805" y="591134"/>
                  <a:pt x="2322449" y="598856"/>
                  <a:pt x="2322043" y="605561"/>
                </a:cubicBezTo>
                <a:cubicBezTo>
                  <a:pt x="2321636" y="612064"/>
                  <a:pt x="2320823" y="617449"/>
                  <a:pt x="2319604" y="621716"/>
                </a:cubicBezTo>
                <a:cubicBezTo>
                  <a:pt x="2318385" y="625983"/>
                  <a:pt x="2316404" y="629488"/>
                  <a:pt x="2313661" y="632232"/>
                </a:cubicBezTo>
                <a:cubicBezTo>
                  <a:pt x="2310917" y="634975"/>
                  <a:pt x="2307361" y="637007"/>
                  <a:pt x="2302993" y="638328"/>
                </a:cubicBezTo>
                <a:cubicBezTo>
                  <a:pt x="2298624" y="639648"/>
                  <a:pt x="2293086" y="640613"/>
                  <a:pt x="2286381" y="641223"/>
                </a:cubicBezTo>
                <a:lnTo>
                  <a:pt x="2260168" y="643357"/>
                </a:lnTo>
                <a:lnTo>
                  <a:pt x="2252853" y="620192"/>
                </a:lnTo>
                <a:lnTo>
                  <a:pt x="2282419" y="618363"/>
                </a:lnTo>
                <a:cubicBezTo>
                  <a:pt x="2287498" y="617957"/>
                  <a:pt x="2291359" y="616534"/>
                  <a:pt x="2294001" y="614096"/>
                </a:cubicBezTo>
                <a:cubicBezTo>
                  <a:pt x="2296643" y="611657"/>
                  <a:pt x="2298268" y="606476"/>
                  <a:pt x="2298878" y="598551"/>
                </a:cubicBezTo>
                <a:cubicBezTo>
                  <a:pt x="2299487" y="587781"/>
                  <a:pt x="2300046" y="575335"/>
                  <a:pt x="2300554" y="561213"/>
                </a:cubicBezTo>
                <a:cubicBezTo>
                  <a:pt x="2301062" y="547091"/>
                  <a:pt x="2301519" y="532765"/>
                  <a:pt x="2301926" y="518236"/>
                </a:cubicBezTo>
                <a:cubicBezTo>
                  <a:pt x="2302332" y="503708"/>
                  <a:pt x="2302637" y="489788"/>
                  <a:pt x="2302840" y="476479"/>
                </a:cubicBezTo>
                <a:cubicBezTo>
                  <a:pt x="2303043" y="463169"/>
                  <a:pt x="2303247" y="451942"/>
                  <a:pt x="2303450" y="442798"/>
                </a:cubicBezTo>
                <a:lnTo>
                  <a:pt x="2233955" y="443103"/>
                </a:lnTo>
                <a:cubicBezTo>
                  <a:pt x="2231110" y="449809"/>
                  <a:pt x="2228164" y="456413"/>
                  <a:pt x="2225116" y="462915"/>
                </a:cubicBezTo>
                <a:cubicBezTo>
                  <a:pt x="2222068" y="469417"/>
                  <a:pt x="2218817" y="475920"/>
                  <a:pt x="2215362" y="482422"/>
                </a:cubicBezTo>
                <a:lnTo>
                  <a:pt x="2194636" y="471449"/>
                </a:lnTo>
                <a:cubicBezTo>
                  <a:pt x="2203577" y="456413"/>
                  <a:pt x="2211654" y="439699"/>
                  <a:pt x="2218868" y="421310"/>
                </a:cubicBezTo>
                <a:cubicBezTo>
                  <a:pt x="2226081" y="402920"/>
                  <a:pt x="2231923" y="384785"/>
                  <a:pt x="2236394" y="366903"/>
                </a:cubicBezTo>
                <a:close/>
                <a:moveTo>
                  <a:pt x="64313" y="226162"/>
                </a:moveTo>
                <a:lnTo>
                  <a:pt x="64313" y="248107"/>
                </a:lnTo>
                <a:lnTo>
                  <a:pt x="213055" y="248107"/>
                </a:lnTo>
                <a:lnTo>
                  <a:pt x="213055" y="226162"/>
                </a:lnTo>
                <a:close/>
                <a:moveTo>
                  <a:pt x="42977" y="209702"/>
                </a:moveTo>
                <a:lnTo>
                  <a:pt x="234391" y="209702"/>
                </a:lnTo>
                <a:lnTo>
                  <a:pt x="234391" y="277978"/>
                </a:lnTo>
                <a:lnTo>
                  <a:pt x="213055" y="277978"/>
                </a:lnTo>
                <a:lnTo>
                  <a:pt x="213055" y="264871"/>
                </a:lnTo>
                <a:lnTo>
                  <a:pt x="64313" y="264871"/>
                </a:lnTo>
                <a:lnTo>
                  <a:pt x="64313" y="277978"/>
                </a:lnTo>
                <a:lnTo>
                  <a:pt x="42977" y="277978"/>
                </a:lnTo>
                <a:close/>
                <a:moveTo>
                  <a:pt x="944956" y="208178"/>
                </a:moveTo>
                <a:lnTo>
                  <a:pt x="970254" y="208178"/>
                </a:lnTo>
                <a:cubicBezTo>
                  <a:pt x="970254" y="214681"/>
                  <a:pt x="969238" y="221640"/>
                  <a:pt x="967206" y="229057"/>
                </a:cubicBezTo>
                <a:cubicBezTo>
                  <a:pt x="965174" y="236474"/>
                  <a:pt x="962635" y="243738"/>
                  <a:pt x="959586" y="250850"/>
                </a:cubicBezTo>
                <a:cubicBezTo>
                  <a:pt x="956539" y="257962"/>
                  <a:pt x="953084" y="264770"/>
                  <a:pt x="949223" y="271272"/>
                </a:cubicBezTo>
                <a:cubicBezTo>
                  <a:pt x="945362" y="277774"/>
                  <a:pt x="941603" y="283464"/>
                  <a:pt x="937946" y="288341"/>
                </a:cubicBezTo>
                <a:lnTo>
                  <a:pt x="916305" y="288341"/>
                </a:lnTo>
                <a:cubicBezTo>
                  <a:pt x="920369" y="282042"/>
                  <a:pt x="924179" y="275387"/>
                  <a:pt x="927735" y="268376"/>
                </a:cubicBezTo>
                <a:cubicBezTo>
                  <a:pt x="931291" y="261366"/>
                  <a:pt x="934339" y="254356"/>
                  <a:pt x="936879" y="247345"/>
                </a:cubicBezTo>
                <a:cubicBezTo>
                  <a:pt x="939419" y="240335"/>
                  <a:pt x="941400" y="233477"/>
                  <a:pt x="942823" y="226771"/>
                </a:cubicBezTo>
                <a:cubicBezTo>
                  <a:pt x="944245" y="220066"/>
                  <a:pt x="944956" y="213868"/>
                  <a:pt x="944956" y="208178"/>
                </a:cubicBezTo>
                <a:close/>
                <a:moveTo>
                  <a:pt x="99974" y="149962"/>
                </a:moveTo>
                <a:cubicBezTo>
                  <a:pt x="101803" y="158699"/>
                  <a:pt x="103327" y="167030"/>
                  <a:pt x="104546" y="174955"/>
                </a:cubicBezTo>
                <a:lnTo>
                  <a:pt x="169469" y="174955"/>
                </a:lnTo>
                <a:cubicBezTo>
                  <a:pt x="170688" y="170891"/>
                  <a:pt x="171907" y="166675"/>
                  <a:pt x="173126" y="162306"/>
                </a:cubicBezTo>
                <a:cubicBezTo>
                  <a:pt x="174345" y="157937"/>
                  <a:pt x="175463" y="153822"/>
                  <a:pt x="176479" y="149962"/>
                </a:cubicBezTo>
                <a:close/>
                <a:moveTo>
                  <a:pt x="818845" y="133198"/>
                </a:moveTo>
                <a:cubicBezTo>
                  <a:pt x="822706" y="139497"/>
                  <a:pt x="826973" y="147320"/>
                  <a:pt x="831647" y="156667"/>
                </a:cubicBezTo>
                <a:cubicBezTo>
                  <a:pt x="836320" y="166014"/>
                  <a:pt x="840943" y="175768"/>
                  <a:pt x="845515" y="185928"/>
                </a:cubicBezTo>
                <a:cubicBezTo>
                  <a:pt x="850087" y="196088"/>
                  <a:pt x="854354" y="206045"/>
                  <a:pt x="858317" y="215798"/>
                </a:cubicBezTo>
                <a:cubicBezTo>
                  <a:pt x="862279" y="225552"/>
                  <a:pt x="865378" y="233985"/>
                  <a:pt x="867613" y="241097"/>
                </a:cubicBezTo>
                <a:lnTo>
                  <a:pt x="848715" y="252984"/>
                </a:lnTo>
                <a:cubicBezTo>
                  <a:pt x="846480" y="245466"/>
                  <a:pt x="843432" y="236626"/>
                  <a:pt x="839571" y="226466"/>
                </a:cubicBezTo>
                <a:cubicBezTo>
                  <a:pt x="835711" y="216306"/>
                  <a:pt x="831545" y="206045"/>
                  <a:pt x="827075" y="195682"/>
                </a:cubicBezTo>
                <a:cubicBezTo>
                  <a:pt x="822604" y="185318"/>
                  <a:pt x="818032" y="175362"/>
                  <a:pt x="813359" y="165811"/>
                </a:cubicBezTo>
                <a:cubicBezTo>
                  <a:pt x="808685" y="156261"/>
                  <a:pt x="804519" y="148336"/>
                  <a:pt x="800862" y="142037"/>
                </a:cubicBezTo>
                <a:close/>
                <a:moveTo>
                  <a:pt x="709727" y="133198"/>
                </a:moveTo>
                <a:lnTo>
                  <a:pt x="729234" y="138684"/>
                </a:lnTo>
                <a:cubicBezTo>
                  <a:pt x="723341" y="157785"/>
                  <a:pt x="715975" y="176987"/>
                  <a:pt x="707136" y="196291"/>
                </a:cubicBezTo>
                <a:cubicBezTo>
                  <a:pt x="698297" y="215595"/>
                  <a:pt x="689102" y="233375"/>
                  <a:pt x="679552" y="249631"/>
                </a:cubicBezTo>
                <a:lnTo>
                  <a:pt x="660044" y="240792"/>
                </a:lnTo>
                <a:cubicBezTo>
                  <a:pt x="664515" y="233477"/>
                  <a:pt x="669137" y="225450"/>
                  <a:pt x="673913" y="216713"/>
                </a:cubicBezTo>
                <a:cubicBezTo>
                  <a:pt x="678688" y="207975"/>
                  <a:pt x="683260" y="198882"/>
                  <a:pt x="687629" y="189433"/>
                </a:cubicBezTo>
                <a:cubicBezTo>
                  <a:pt x="691997" y="179984"/>
                  <a:pt x="696112" y="170434"/>
                  <a:pt x="699973" y="160782"/>
                </a:cubicBezTo>
                <a:cubicBezTo>
                  <a:pt x="703834" y="151130"/>
                  <a:pt x="707085" y="141935"/>
                  <a:pt x="709727" y="133198"/>
                </a:cubicBezTo>
                <a:close/>
                <a:moveTo>
                  <a:pt x="67361" y="114605"/>
                </a:moveTo>
                <a:lnTo>
                  <a:pt x="67361" y="133807"/>
                </a:lnTo>
                <a:lnTo>
                  <a:pt x="210312" y="133807"/>
                </a:lnTo>
                <a:lnTo>
                  <a:pt x="210312" y="114605"/>
                </a:lnTo>
                <a:close/>
                <a:moveTo>
                  <a:pt x="46634" y="98450"/>
                </a:moveTo>
                <a:lnTo>
                  <a:pt x="231343" y="98450"/>
                </a:lnTo>
                <a:lnTo>
                  <a:pt x="231343" y="149962"/>
                </a:lnTo>
                <a:lnTo>
                  <a:pt x="197510" y="149962"/>
                </a:lnTo>
                <a:cubicBezTo>
                  <a:pt x="196494" y="154026"/>
                  <a:pt x="195428" y="158191"/>
                  <a:pt x="194310" y="162458"/>
                </a:cubicBezTo>
                <a:cubicBezTo>
                  <a:pt x="193192" y="166726"/>
                  <a:pt x="192126" y="170891"/>
                  <a:pt x="191110" y="174955"/>
                </a:cubicBezTo>
                <a:lnTo>
                  <a:pt x="274320" y="174955"/>
                </a:lnTo>
                <a:lnTo>
                  <a:pt x="274320" y="192938"/>
                </a:lnTo>
                <a:lnTo>
                  <a:pt x="2743" y="192938"/>
                </a:lnTo>
                <a:lnTo>
                  <a:pt x="2743" y="174955"/>
                </a:lnTo>
                <a:lnTo>
                  <a:pt x="84125" y="174955"/>
                </a:lnTo>
                <a:cubicBezTo>
                  <a:pt x="83312" y="170891"/>
                  <a:pt x="82499" y="166776"/>
                  <a:pt x="81686" y="162611"/>
                </a:cubicBezTo>
                <a:cubicBezTo>
                  <a:pt x="80874" y="158445"/>
                  <a:pt x="79959" y="154229"/>
                  <a:pt x="78943" y="149962"/>
                </a:cubicBezTo>
                <a:lnTo>
                  <a:pt x="46634" y="149962"/>
                </a:lnTo>
                <a:close/>
                <a:moveTo>
                  <a:pt x="756666" y="89002"/>
                </a:moveTo>
                <a:lnTo>
                  <a:pt x="778916" y="89611"/>
                </a:lnTo>
                <a:lnTo>
                  <a:pt x="778916" y="240792"/>
                </a:lnTo>
                <a:cubicBezTo>
                  <a:pt x="778916" y="246482"/>
                  <a:pt x="778307" y="251308"/>
                  <a:pt x="777087" y="255270"/>
                </a:cubicBezTo>
                <a:cubicBezTo>
                  <a:pt x="775868" y="259232"/>
                  <a:pt x="773786" y="262484"/>
                  <a:pt x="770839" y="265024"/>
                </a:cubicBezTo>
                <a:cubicBezTo>
                  <a:pt x="767893" y="267564"/>
                  <a:pt x="763930" y="269494"/>
                  <a:pt x="758952" y="270815"/>
                </a:cubicBezTo>
                <a:cubicBezTo>
                  <a:pt x="753973" y="272136"/>
                  <a:pt x="747624" y="272999"/>
                  <a:pt x="739902" y="273406"/>
                </a:cubicBezTo>
                <a:lnTo>
                  <a:pt x="724662" y="274625"/>
                </a:lnTo>
                <a:lnTo>
                  <a:pt x="716737" y="251765"/>
                </a:lnTo>
                <a:lnTo>
                  <a:pt x="735025" y="250546"/>
                </a:lnTo>
                <a:cubicBezTo>
                  <a:pt x="739496" y="250342"/>
                  <a:pt x="743153" y="249885"/>
                  <a:pt x="745998" y="249174"/>
                </a:cubicBezTo>
                <a:cubicBezTo>
                  <a:pt x="748843" y="248463"/>
                  <a:pt x="751078" y="247447"/>
                  <a:pt x="752704" y="246126"/>
                </a:cubicBezTo>
                <a:cubicBezTo>
                  <a:pt x="754329" y="244805"/>
                  <a:pt x="755396" y="243078"/>
                  <a:pt x="755904" y="240944"/>
                </a:cubicBezTo>
                <a:cubicBezTo>
                  <a:pt x="756412" y="238811"/>
                  <a:pt x="756666" y="236118"/>
                  <a:pt x="756666" y="232867"/>
                </a:cubicBezTo>
                <a:close/>
                <a:moveTo>
                  <a:pt x="466572" y="85954"/>
                </a:moveTo>
                <a:lnTo>
                  <a:pt x="487908" y="86563"/>
                </a:lnTo>
                <a:cubicBezTo>
                  <a:pt x="487908" y="87173"/>
                  <a:pt x="487908" y="88849"/>
                  <a:pt x="487908" y="91592"/>
                </a:cubicBezTo>
                <a:cubicBezTo>
                  <a:pt x="487908" y="94336"/>
                  <a:pt x="487908" y="97434"/>
                  <a:pt x="487908" y="100889"/>
                </a:cubicBezTo>
                <a:cubicBezTo>
                  <a:pt x="487908" y="104343"/>
                  <a:pt x="487858" y="107696"/>
                  <a:pt x="487756" y="110947"/>
                </a:cubicBezTo>
                <a:cubicBezTo>
                  <a:pt x="487654" y="114198"/>
                  <a:pt x="487604" y="116535"/>
                  <a:pt x="487604" y="117958"/>
                </a:cubicBezTo>
                <a:lnTo>
                  <a:pt x="487604" y="122225"/>
                </a:lnTo>
                <a:cubicBezTo>
                  <a:pt x="489839" y="150063"/>
                  <a:pt x="498119" y="175006"/>
                  <a:pt x="512445" y="197053"/>
                </a:cubicBezTo>
                <a:cubicBezTo>
                  <a:pt x="526771" y="219100"/>
                  <a:pt x="547345" y="238862"/>
                  <a:pt x="574167" y="256337"/>
                </a:cubicBezTo>
                <a:lnTo>
                  <a:pt x="558012" y="275234"/>
                </a:lnTo>
                <a:cubicBezTo>
                  <a:pt x="538912" y="260807"/>
                  <a:pt x="522707" y="245313"/>
                  <a:pt x="509397" y="228752"/>
                </a:cubicBezTo>
                <a:cubicBezTo>
                  <a:pt x="496087" y="212192"/>
                  <a:pt x="486181" y="194056"/>
                  <a:pt x="479679" y="174346"/>
                </a:cubicBezTo>
                <a:cubicBezTo>
                  <a:pt x="473786" y="193650"/>
                  <a:pt x="464337" y="211684"/>
                  <a:pt x="451333" y="228448"/>
                </a:cubicBezTo>
                <a:cubicBezTo>
                  <a:pt x="438328" y="245212"/>
                  <a:pt x="420853" y="261925"/>
                  <a:pt x="398907" y="278587"/>
                </a:cubicBezTo>
                <a:lnTo>
                  <a:pt x="382753" y="259385"/>
                </a:lnTo>
                <a:cubicBezTo>
                  <a:pt x="397992" y="248818"/>
                  <a:pt x="410896" y="238303"/>
                  <a:pt x="421462" y="227838"/>
                </a:cubicBezTo>
                <a:cubicBezTo>
                  <a:pt x="432029" y="217373"/>
                  <a:pt x="440614" y="206451"/>
                  <a:pt x="447218" y="195072"/>
                </a:cubicBezTo>
                <a:cubicBezTo>
                  <a:pt x="453822" y="183693"/>
                  <a:pt x="458648" y="171704"/>
                  <a:pt x="461696" y="159106"/>
                </a:cubicBezTo>
                <a:cubicBezTo>
                  <a:pt x="464744" y="146507"/>
                  <a:pt x="466369" y="132690"/>
                  <a:pt x="466572" y="117653"/>
                </a:cubicBezTo>
                <a:cubicBezTo>
                  <a:pt x="466572" y="114808"/>
                  <a:pt x="466572" y="111760"/>
                  <a:pt x="466572" y="108509"/>
                </a:cubicBezTo>
                <a:cubicBezTo>
                  <a:pt x="466572" y="105258"/>
                  <a:pt x="466572" y="102159"/>
                  <a:pt x="466572" y="99212"/>
                </a:cubicBezTo>
                <a:cubicBezTo>
                  <a:pt x="466572" y="96266"/>
                  <a:pt x="466572" y="93624"/>
                  <a:pt x="466572" y="91288"/>
                </a:cubicBezTo>
                <a:cubicBezTo>
                  <a:pt x="466572" y="88951"/>
                  <a:pt x="466572" y="87173"/>
                  <a:pt x="466572" y="85954"/>
                </a:cubicBezTo>
                <a:close/>
                <a:moveTo>
                  <a:pt x="306857" y="30480"/>
                </a:moveTo>
                <a:lnTo>
                  <a:pt x="403784" y="30480"/>
                </a:lnTo>
                <a:lnTo>
                  <a:pt x="403784" y="52426"/>
                </a:lnTo>
                <a:cubicBezTo>
                  <a:pt x="398297" y="89814"/>
                  <a:pt x="389763" y="123952"/>
                  <a:pt x="378181" y="154838"/>
                </a:cubicBezTo>
                <a:cubicBezTo>
                  <a:pt x="385902" y="166624"/>
                  <a:pt x="393065" y="178105"/>
                  <a:pt x="399669" y="189281"/>
                </a:cubicBezTo>
                <a:cubicBezTo>
                  <a:pt x="406273" y="200457"/>
                  <a:pt x="411607" y="210312"/>
                  <a:pt x="415671" y="218846"/>
                </a:cubicBezTo>
                <a:lnTo>
                  <a:pt x="397078" y="235001"/>
                </a:lnTo>
                <a:cubicBezTo>
                  <a:pt x="393624" y="227482"/>
                  <a:pt x="389357" y="219050"/>
                  <a:pt x="384277" y="209702"/>
                </a:cubicBezTo>
                <a:cubicBezTo>
                  <a:pt x="379197" y="200355"/>
                  <a:pt x="373609" y="190500"/>
                  <a:pt x="367513" y="180137"/>
                </a:cubicBezTo>
                <a:cubicBezTo>
                  <a:pt x="352882" y="211226"/>
                  <a:pt x="334391" y="239471"/>
                  <a:pt x="312039" y="264871"/>
                </a:cubicBezTo>
                <a:lnTo>
                  <a:pt x="292227" y="250241"/>
                </a:lnTo>
                <a:cubicBezTo>
                  <a:pt x="305028" y="236220"/>
                  <a:pt x="316458" y="221539"/>
                  <a:pt x="326517" y="206197"/>
                </a:cubicBezTo>
                <a:cubicBezTo>
                  <a:pt x="336575" y="190856"/>
                  <a:pt x="345364" y="174447"/>
                  <a:pt x="352882" y="156972"/>
                </a:cubicBezTo>
                <a:cubicBezTo>
                  <a:pt x="344551" y="143967"/>
                  <a:pt x="336220" y="131674"/>
                  <a:pt x="327889" y="120091"/>
                </a:cubicBezTo>
                <a:cubicBezTo>
                  <a:pt x="319557" y="108509"/>
                  <a:pt x="312140" y="98857"/>
                  <a:pt x="305638" y="91135"/>
                </a:cubicBezTo>
                <a:lnTo>
                  <a:pt x="322707" y="77724"/>
                </a:lnTo>
                <a:cubicBezTo>
                  <a:pt x="328193" y="84226"/>
                  <a:pt x="334442" y="92202"/>
                  <a:pt x="341452" y="101651"/>
                </a:cubicBezTo>
                <a:cubicBezTo>
                  <a:pt x="348462" y="111100"/>
                  <a:pt x="355625" y="121209"/>
                  <a:pt x="362941" y="131978"/>
                </a:cubicBezTo>
                <a:cubicBezTo>
                  <a:pt x="371678" y="106782"/>
                  <a:pt x="377673" y="80264"/>
                  <a:pt x="380924" y="52426"/>
                </a:cubicBezTo>
                <a:lnTo>
                  <a:pt x="306857" y="52426"/>
                </a:lnTo>
                <a:close/>
                <a:moveTo>
                  <a:pt x="652424" y="4877"/>
                </a:moveTo>
                <a:lnTo>
                  <a:pt x="675894" y="8534"/>
                </a:lnTo>
                <a:cubicBezTo>
                  <a:pt x="672236" y="20320"/>
                  <a:pt x="668426" y="31394"/>
                  <a:pt x="664464" y="41758"/>
                </a:cubicBezTo>
                <a:cubicBezTo>
                  <a:pt x="660502" y="52121"/>
                  <a:pt x="656387" y="62179"/>
                  <a:pt x="652119" y="71933"/>
                </a:cubicBezTo>
                <a:lnTo>
                  <a:pt x="652119" y="275539"/>
                </a:lnTo>
                <a:lnTo>
                  <a:pt x="630479" y="275539"/>
                </a:lnTo>
                <a:lnTo>
                  <a:pt x="630479" y="114300"/>
                </a:lnTo>
                <a:cubicBezTo>
                  <a:pt x="626415" y="121209"/>
                  <a:pt x="622198" y="128016"/>
                  <a:pt x="617829" y="134722"/>
                </a:cubicBezTo>
                <a:cubicBezTo>
                  <a:pt x="613461" y="141427"/>
                  <a:pt x="608939" y="148031"/>
                  <a:pt x="604266" y="154534"/>
                </a:cubicBezTo>
                <a:lnTo>
                  <a:pt x="588111" y="140208"/>
                </a:lnTo>
                <a:cubicBezTo>
                  <a:pt x="593801" y="132080"/>
                  <a:pt x="599745" y="122784"/>
                  <a:pt x="605942" y="112319"/>
                </a:cubicBezTo>
                <a:cubicBezTo>
                  <a:pt x="612140" y="101854"/>
                  <a:pt x="618134" y="90780"/>
                  <a:pt x="623925" y="79096"/>
                </a:cubicBezTo>
                <a:cubicBezTo>
                  <a:pt x="629717" y="67412"/>
                  <a:pt x="635051" y="55270"/>
                  <a:pt x="639927" y="42672"/>
                </a:cubicBezTo>
                <a:cubicBezTo>
                  <a:pt x="644804" y="30074"/>
                  <a:pt x="648970" y="17475"/>
                  <a:pt x="652424" y="4877"/>
                </a:cubicBezTo>
                <a:close/>
                <a:moveTo>
                  <a:pt x="724357" y="2438"/>
                </a:moveTo>
                <a:lnTo>
                  <a:pt x="747522" y="5486"/>
                </a:lnTo>
                <a:cubicBezTo>
                  <a:pt x="745490" y="11786"/>
                  <a:pt x="743305" y="18034"/>
                  <a:pt x="740969" y="24232"/>
                </a:cubicBezTo>
                <a:cubicBezTo>
                  <a:pt x="738632" y="30429"/>
                  <a:pt x="736143" y="36576"/>
                  <a:pt x="733501" y="42672"/>
                </a:cubicBezTo>
                <a:lnTo>
                  <a:pt x="854507" y="42672"/>
                </a:lnTo>
                <a:lnTo>
                  <a:pt x="854507" y="64618"/>
                </a:lnTo>
                <a:cubicBezTo>
                  <a:pt x="847395" y="82296"/>
                  <a:pt x="839267" y="99162"/>
                  <a:pt x="830123" y="115214"/>
                </a:cubicBezTo>
                <a:lnTo>
                  <a:pt x="809396" y="107594"/>
                </a:lnTo>
                <a:cubicBezTo>
                  <a:pt x="813460" y="100889"/>
                  <a:pt x="817219" y="93929"/>
                  <a:pt x="820674" y="86716"/>
                </a:cubicBezTo>
                <a:cubicBezTo>
                  <a:pt x="824128" y="79502"/>
                  <a:pt x="827481" y="72136"/>
                  <a:pt x="830732" y="64618"/>
                </a:cubicBezTo>
                <a:lnTo>
                  <a:pt x="723748" y="64618"/>
                </a:lnTo>
                <a:cubicBezTo>
                  <a:pt x="718464" y="75590"/>
                  <a:pt x="712927" y="86309"/>
                  <a:pt x="707136" y="96774"/>
                </a:cubicBezTo>
                <a:cubicBezTo>
                  <a:pt x="701345" y="107239"/>
                  <a:pt x="695299" y="117145"/>
                  <a:pt x="689000" y="126492"/>
                </a:cubicBezTo>
                <a:lnTo>
                  <a:pt x="670408" y="114300"/>
                </a:lnTo>
                <a:cubicBezTo>
                  <a:pt x="675894" y="106578"/>
                  <a:pt x="681228" y="98196"/>
                  <a:pt x="686410" y="89154"/>
                </a:cubicBezTo>
                <a:cubicBezTo>
                  <a:pt x="691591" y="80112"/>
                  <a:pt x="696570" y="70714"/>
                  <a:pt x="701345" y="60960"/>
                </a:cubicBezTo>
                <a:cubicBezTo>
                  <a:pt x="706120" y="51206"/>
                  <a:pt x="710438" y="41351"/>
                  <a:pt x="714299" y="31394"/>
                </a:cubicBezTo>
                <a:cubicBezTo>
                  <a:pt x="718159" y="21438"/>
                  <a:pt x="721512" y="11786"/>
                  <a:pt x="724357" y="2438"/>
                </a:cubicBezTo>
                <a:close/>
                <a:moveTo>
                  <a:pt x="128016" y="2134"/>
                </a:moveTo>
                <a:lnTo>
                  <a:pt x="150266" y="2743"/>
                </a:lnTo>
                <a:lnTo>
                  <a:pt x="150266" y="27737"/>
                </a:lnTo>
                <a:lnTo>
                  <a:pt x="265786" y="27737"/>
                </a:lnTo>
                <a:lnTo>
                  <a:pt x="265786" y="46025"/>
                </a:lnTo>
                <a:lnTo>
                  <a:pt x="150266" y="46025"/>
                </a:lnTo>
                <a:lnTo>
                  <a:pt x="150266" y="64618"/>
                </a:lnTo>
                <a:lnTo>
                  <a:pt x="251460" y="64618"/>
                </a:lnTo>
                <a:lnTo>
                  <a:pt x="251460" y="82601"/>
                </a:lnTo>
                <a:lnTo>
                  <a:pt x="26213" y="82601"/>
                </a:lnTo>
                <a:lnTo>
                  <a:pt x="26213" y="64618"/>
                </a:lnTo>
                <a:lnTo>
                  <a:pt x="128016" y="64618"/>
                </a:lnTo>
                <a:lnTo>
                  <a:pt x="128016" y="46025"/>
                </a:lnTo>
                <a:lnTo>
                  <a:pt x="11887" y="46025"/>
                </a:lnTo>
                <a:lnTo>
                  <a:pt x="11887" y="27737"/>
                </a:lnTo>
                <a:lnTo>
                  <a:pt x="128016" y="27737"/>
                </a:lnTo>
                <a:close/>
                <a:moveTo>
                  <a:pt x="448894" y="0"/>
                </a:moveTo>
                <a:lnTo>
                  <a:pt x="470535" y="4572"/>
                </a:lnTo>
                <a:cubicBezTo>
                  <a:pt x="468503" y="11887"/>
                  <a:pt x="466522" y="18948"/>
                  <a:pt x="464591" y="25756"/>
                </a:cubicBezTo>
                <a:cubicBezTo>
                  <a:pt x="462661" y="32563"/>
                  <a:pt x="460578" y="39218"/>
                  <a:pt x="458343" y="45720"/>
                </a:cubicBezTo>
                <a:lnTo>
                  <a:pt x="558012" y="45720"/>
                </a:lnTo>
                <a:lnTo>
                  <a:pt x="558012" y="66446"/>
                </a:lnTo>
                <a:cubicBezTo>
                  <a:pt x="554152" y="77622"/>
                  <a:pt x="550037" y="88646"/>
                  <a:pt x="545668" y="99517"/>
                </a:cubicBezTo>
                <a:cubicBezTo>
                  <a:pt x="541299" y="110388"/>
                  <a:pt x="536473" y="120802"/>
                  <a:pt x="531190" y="130759"/>
                </a:cubicBezTo>
                <a:lnTo>
                  <a:pt x="511073" y="122225"/>
                </a:lnTo>
                <a:cubicBezTo>
                  <a:pt x="515747" y="113690"/>
                  <a:pt x="520116" y="104800"/>
                  <a:pt x="524180" y="95555"/>
                </a:cubicBezTo>
                <a:cubicBezTo>
                  <a:pt x="528244" y="86309"/>
                  <a:pt x="532003" y="77013"/>
                  <a:pt x="535457" y="67666"/>
                </a:cubicBezTo>
                <a:lnTo>
                  <a:pt x="450723" y="67666"/>
                </a:lnTo>
                <a:cubicBezTo>
                  <a:pt x="442595" y="89408"/>
                  <a:pt x="432943" y="110236"/>
                  <a:pt x="421767" y="130150"/>
                </a:cubicBezTo>
                <a:lnTo>
                  <a:pt x="403784" y="117653"/>
                </a:lnTo>
                <a:cubicBezTo>
                  <a:pt x="413944" y="99771"/>
                  <a:pt x="422681" y="81280"/>
                  <a:pt x="429997" y="62179"/>
                </a:cubicBezTo>
                <a:cubicBezTo>
                  <a:pt x="437312" y="43078"/>
                  <a:pt x="443611" y="22352"/>
                  <a:pt x="448894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4400" spc="300">
                <a:solidFill>
                  <a:schemeClr val="bg1"/>
                </a:solidFill>
                <a:latin typeface="书体坊赵九江钢笔行书" panose="03000509000000000000" pitchFamily="65" charset="-122"/>
                <a:ea typeface="书体坊赵九江钢笔行书" panose="03000509000000000000" pitchFamily="65" charset="-122"/>
                <a:cs typeface="SetoFont" panose="020006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48" name="文本框-2_矢量">
            <a:extLst>
              <a:ext uri="{FF2B5EF4-FFF2-40B4-BE49-F238E27FC236}">
                <a16:creationId xmlns:a16="http://schemas.microsoft.com/office/drawing/2014/main" id="{958EE27B-C06A-4C81-8A4E-E24F33204F8C}"/>
              </a:ext>
            </a:extLst>
          </p:cNvPr>
          <p:cNvSpPr txBox="1"/>
          <p:nvPr/>
        </p:nvSpPr>
        <p:spPr>
          <a:xfrm>
            <a:off x="5549689" y="1184550"/>
            <a:ext cx="1995652" cy="530701"/>
          </a:xfrm>
          <a:custGeom>
            <a:avLst/>
            <a:gdLst/>
            <a:ahLst/>
            <a:cxnLst/>
            <a:rect l="l" t="t" r="r" b="b"/>
            <a:pathLst>
              <a:path w="1995652" h="530701">
                <a:moveTo>
                  <a:pt x="990299" y="426745"/>
                </a:moveTo>
                <a:cubicBezTo>
                  <a:pt x="1025237" y="426859"/>
                  <a:pt x="1043544" y="427374"/>
                  <a:pt x="1045220" y="428288"/>
                </a:cubicBezTo>
                <a:cubicBezTo>
                  <a:pt x="1047455" y="429507"/>
                  <a:pt x="1049386" y="431234"/>
                  <a:pt x="1051011" y="433470"/>
                </a:cubicBezTo>
                <a:cubicBezTo>
                  <a:pt x="1052637" y="435705"/>
                  <a:pt x="1053450" y="438550"/>
                  <a:pt x="1053450" y="442004"/>
                </a:cubicBezTo>
                <a:cubicBezTo>
                  <a:pt x="1053450" y="445459"/>
                  <a:pt x="1052942" y="447998"/>
                  <a:pt x="1051926" y="449624"/>
                </a:cubicBezTo>
                <a:cubicBezTo>
                  <a:pt x="1050910" y="451250"/>
                  <a:pt x="1048979" y="452977"/>
                  <a:pt x="1046135" y="454806"/>
                </a:cubicBezTo>
                <a:cubicBezTo>
                  <a:pt x="1043290" y="456635"/>
                  <a:pt x="1012607" y="457549"/>
                  <a:pt x="954085" y="457549"/>
                </a:cubicBezTo>
                <a:cubicBezTo>
                  <a:pt x="895563" y="457549"/>
                  <a:pt x="865591" y="457955"/>
                  <a:pt x="864169" y="458768"/>
                </a:cubicBezTo>
                <a:cubicBezTo>
                  <a:pt x="862747" y="459581"/>
                  <a:pt x="859495" y="459987"/>
                  <a:pt x="854415" y="459987"/>
                </a:cubicBezTo>
                <a:cubicBezTo>
                  <a:pt x="849336" y="459987"/>
                  <a:pt x="846084" y="460394"/>
                  <a:pt x="844662" y="461206"/>
                </a:cubicBezTo>
                <a:cubicBezTo>
                  <a:pt x="843239" y="462019"/>
                  <a:pt x="839988" y="462426"/>
                  <a:pt x="834908" y="462426"/>
                </a:cubicBezTo>
                <a:cubicBezTo>
                  <a:pt x="829828" y="462426"/>
                  <a:pt x="826374" y="463137"/>
                  <a:pt x="824545" y="464559"/>
                </a:cubicBezTo>
                <a:cubicBezTo>
                  <a:pt x="822716" y="465982"/>
                  <a:pt x="818043" y="466896"/>
                  <a:pt x="810524" y="467302"/>
                </a:cubicBezTo>
                <a:cubicBezTo>
                  <a:pt x="803006" y="467709"/>
                  <a:pt x="798027" y="468318"/>
                  <a:pt x="795589" y="469131"/>
                </a:cubicBezTo>
                <a:cubicBezTo>
                  <a:pt x="793151" y="469944"/>
                  <a:pt x="790204" y="471062"/>
                  <a:pt x="786750" y="472484"/>
                </a:cubicBezTo>
                <a:cubicBezTo>
                  <a:pt x="783295" y="473907"/>
                  <a:pt x="779028" y="474618"/>
                  <a:pt x="773948" y="474618"/>
                </a:cubicBezTo>
                <a:cubicBezTo>
                  <a:pt x="768868" y="474618"/>
                  <a:pt x="764398" y="475430"/>
                  <a:pt x="760537" y="477056"/>
                </a:cubicBezTo>
                <a:cubicBezTo>
                  <a:pt x="756676" y="478682"/>
                  <a:pt x="754035" y="479494"/>
                  <a:pt x="752612" y="479494"/>
                </a:cubicBezTo>
                <a:cubicBezTo>
                  <a:pt x="751190" y="479494"/>
                  <a:pt x="750174" y="479799"/>
                  <a:pt x="749564" y="480409"/>
                </a:cubicBezTo>
                <a:cubicBezTo>
                  <a:pt x="748955" y="481019"/>
                  <a:pt x="746923" y="481526"/>
                  <a:pt x="743468" y="481933"/>
                </a:cubicBezTo>
                <a:cubicBezTo>
                  <a:pt x="740014" y="482339"/>
                  <a:pt x="736559" y="483254"/>
                  <a:pt x="733105" y="484676"/>
                </a:cubicBezTo>
                <a:cubicBezTo>
                  <a:pt x="729651" y="486098"/>
                  <a:pt x="727009" y="486810"/>
                  <a:pt x="725180" y="486810"/>
                </a:cubicBezTo>
                <a:cubicBezTo>
                  <a:pt x="723351" y="486810"/>
                  <a:pt x="722132" y="487114"/>
                  <a:pt x="721523" y="487724"/>
                </a:cubicBezTo>
                <a:cubicBezTo>
                  <a:pt x="720913" y="488334"/>
                  <a:pt x="719186" y="489350"/>
                  <a:pt x="716341" y="490772"/>
                </a:cubicBezTo>
                <a:cubicBezTo>
                  <a:pt x="713496" y="492194"/>
                  <a:pt x="711769" y="492906"/>
                  <a:pt x="711159" y="492906"/>
                </a:cubicBezTo>
                <a:cubicBezTo>
                  <a:pt x="710550" y="492906"/>
                  <a:pt x="709026" y="493515"/>
                  <a:pt x="706587" y="494735"/>
                </a:cubicBezTo>
                <a:cubicBezTo>
                  <a:pt x="704149" y="495954"/>
                  <a:pt x="702930" y="496563"/>
                  <a:pt x="702930" y="496563"/>
                </a:cubicBezTo>
                <a:cubicBezTo>
                  <a:pt x="702930" y="496563"/>
                  <a:pt x="701406" y="496563"/>
                  <a:pt x="698358" y="496563"/>
                </a:cubicBezTo>
                <a:cubicBezTo>
                  <a:pt x="695310" y="496563"/>
                  <a:pt x="692668" y="495954"/>
                  <a:pt x="690433" y="494735"/>
                </a:cubicBezTo>
                <a:cubicBezTo>
                  <a:pt x="688198" y="493515"/>
                  <a:pt x="686267" y="491788"/>
                  <a:pt x="684642" y="489553"/>
                </a:cubicBezTo>
                <a:cubicBezTo>
                  <a:pt x="683016" y="487318"/>
                  <a:pt x="682102" y="484778"/>
                  <a:pt x="681899" y="481933"/>
                </a:cubicBezTo>
                <a:cubicBezTo>
                  <a:pt x="681695" y="479088"/>
                  <a:pt x="682203" y="476548"/>
                  <a:pt x="683423" y="474313"/>
                </a:cubicBezTo>
                <a:cubicBezTo>
                  <a:pt x="684642" y="472078"/>
                  <a:pt x="686979" y="469843"/>
                  <a:pt x="690433" y="467607"/>
                </a:cubicBezTo>
                <a:cubicBezTo>
                  <a:pt x="693887" y="465372"/>
                  <a:pt x="697037" y="463950"/>
                  <a:pt x="699882" y="463340"/>
                </a:cubicBezTo>
                <a:cubicBezTo>
                  <a:pt x="702727" y="462731"/>
                  <a:pt x="705571" y="461511"/>
                  <a:pt x="708416" y="459683"/>
                </a:cubicBezTo>
                <a:cubicBezTo>
                  <a:pt x="711261" y="457854"/>
                  <a:pt x="714512" y="456635"/>
                  <a:pt x="718170" y="456025"/>
                </a:cubicBezTo>
                <a:cubicBezTo>
                  <a:pt x="721827" y="455415"/>
                  <a:pt x="724469" y="454501"/>
                  <a:pt x="726095" y="453282"/>
                </a:cubicBezTo>
                <a:cubicBezTo>
                  <a:pt x="727720" y="452062"/>
                  <a:pt x="730260" y="451351"/>
                  <a:pt x="733715" y="451148"/>
                </a:cubicBezTo>
                <a:cubicBezTo>
                  <a:pt x="737169" y="450945"/>
                  <a:pt x="738998" y="450640"/>
                  <a:pt x="739201" y="450234"/>
                </a:cubicBezTo>
                <a:cubicBezTo>
                  <a:pt x="739404" y="449827"/>
                  <a:pt x="741335" y="449319"/>
                  <a:pt x="744992" y="448710"/>
                </a:cubicBezTo>
                <a:cubicBezTo>
                  <a:pt x="748650" y="448100"/>
                  <a:pt x="751698" y="447186"/>
                  <a:pt x="754136" y="445967"/>
                </a:cubicBezTo>
                <a:cubicBezTo>
                  <a:pt x="756575" y="444747"/>
                  <a:pt x="760639" y="444036"/>
                  <a:pt x="766328" y="443833"/>
                </a:cubicBezTo>
                <a:cubicBezTo>
                  <a:pt x="772018" y="443630"/>
                  <a:pt x="775879" y="442919"/>
                  <a:pt x="777911" y="441699"/>
                </a:cubicBezTo>
                <a:cubicBezTo>
                  <a:pt x="779943" y="440480"/>
                  <a:pt x="782076" y="439667"/>
                  <a:pt x="784311" y="439261"/>
                </a:cubicBezTo>
                <a:cubicBezTo>
                  <a:pt x="786547" y="438855"/>
                  <a:pt x="787969" y="438347"/>
                  <a:pt x="788579" y="437737"/>
                </a:cubicBezTo>
                <a:cubicBezTo>
                  <a:pt x="789188" y="437127"/>
                  <a:pt x="793252" y="436721"/>
                  <a:pt x="800771" y="436518"/>
                </a:cubicBezTo>
                <a:cubicBezTo>
                  <a:pt x="808289" y="436314"/>
                  <a:pt x="813166" y="435502"/>
                  <a:pt x="815401" y="434079"/>
                </a:cubicBezTo>
                <a:cubicBezTo>
                  <a:pt x="817636" y="432657"/>
                  <a:pt x="821599" y="431844"/>
                  <a:pt x="827288" y="431641"/>
                </a:cubicBezTo>
                <a:cubicBezTo>
                  <a:pt x="832978" y="431438"/>
                  <a:pt x="836229" y="431031"/>
                  <a:pt x="837042" y="430422"/>
                </a:cubicBezTo>
                <a:cubicBezTo>
                  <a:pt x="837855" y="429812"/>
                  <a:pt x="841106" y="429406"/>
                  <a:pt x="846795" y="429202"/>
                </a:cubicBezTo>
                <a:cubicBezTo>
                  <a:pt x="852485" y="428999"/>
                  <a:pt x="855736" y="428593"/>
                  <a:pt x="856549" y="427983"/>
                </a:cubicBezTo>
                <a:cubicBezTo>
                  <a:pt x="857362" y="427374"/>
                  <a:pt x="888451" y="426967"/>
                  <a:pt x="949818" y="426764"/>
                </a:cubicBezTo>
                <a:cubicBezTo>
                  <a:pt x="965159" y="426713"/>
                  <a:pt x="978653" y="426707"/>
                  <a:pt x="990299" y="426745"/>
                </a:cubicBezTo>
                <a:close/>
                <a:moveTo>
                  <a:pt x="927872" y="329228"/>
                </a:moveTo>
                <a:cubicBezTo>
                  <a:pt x="932343" y="329025"/>
                  <a:pt x="935695" y="329533"/>
                  <a:pt x="937931" y="330752"/>
                </a:cubicBezTo>
                <a:cubicBezTo>
                  <a:pt x="940166" y="331971"/>
                  <a:pt x="942096" y="333698"/>
                  <a:pt x="943722" y="335934"/>
                </a:cubicBezTo>
                <a:cubicBezTo>
                  <a:pt x="945347" y="338169"/>
                  <a:pt x="946160" y="341014"/>
                  <a:pt x="946160" y="344468"/>
                </a:cubicBezTo>
                <a:cubicBezTo>
                  <a:pt x="946160" y="347922"/>
                  <a:pt x="945652" y="350462"/>
                  <a:pt x="944636" y="352088"/>
                </a:cubicBezTo>
                <a:cubicBezTo>
                  <a:pt x="943620" y="353714"/>
                  <a:pt x="941690" y="355441"/>
                  <a:pt x="938845" y="357270"/>
                </a:cubicBezTo>
                <a:cubicBezTo>
                  <a:pt x="936000" y="359098"/>
                  <a:pt x="933968" y="360013"/>
                  <a:pt x="932749" y="360013"/>
                </a:cubicBezTo>
                <a:cubicBezTo>
                  <a:pt x="931530" y="360013"/>
                  <a:pt x="929091" y="360826"/>
                  <a:pt x="925434" y="362451"/>
                </a:cubicBezTo>
                <a:cubicBezTo>
                  <a:pt x="921776" y="364077"/>
                  <a:pt x="918728" y="364890"/>
                  <a:pt x="916290" y="364890"/>
                </a:cubicBezTo>
                <a:cubicBezTo>
                  <a:pt x="913851" y="364890"/>
                  <a:pt x="911413" y="365702"/>
                  <a:pt x="908975" y="367328"/>
                </a:cubicBezTo>
                <a:cubicBezTo>
                  <a:pt x="906536" y="368954"/>
                  <a:pt x="903895" y="369767"/>
                  <a:pt x="901050" y="369767"/>
                </a:cubicBezTo>
                <a:cubicBezTo>
                  <a:pt x="898205" y="369767"/>
                  <a:pt x="892719" y="370986"/>
                  <a:pt x="884591" y="373424"/>
                </a:cubicBezTo>
                <a:cubicBezTo>
                  <a:pt x="876463" y="375862"/>
                  <a:pt x="871078" y="377082"/>
                  <a:pt x="868436" y="377082"/>
                </a:cubicBezTo>
                <a:cubicBezTo>
                  <a:pt x="865795" y="377082"/>
                  <a:pt x="863153" y="377894"/>
                  <a:pt x="860511" y="379520"/>
                </a:cubicBezTo>
                <a:cubicBezTo>
                  <a:pt x="857870" y="381146"/>
                  <a:pt x="854314" y="381958"/>
                  <a:pt x="849843" y="381958"/>
                </a:cubicBezTo>
                <a:cubicBezTo>
                  <a:pt x="845373" y="381958"/>
                  <a:pt x="842223" y="382365"/>
                  <a:pt x="840395" y="383178"/>
                </a:cubicBezTo>
                <a:cubicBezTo>
                  <a:pt x="838566" y="383990"/>
                  <a:pt x="836331" y="384397"/>
                  <a:pt x="833689" y="384397"/>
                </a:cubicBezTo>
                <a:cubicBezTo>
                  <a:pt x="831047" y="384397"/>
                  <a:pt x="829015" y="384803"/>
                  <a:pt x="827593" y="385616"/>
                </a:cubicBezTo>
                <a:cubicBezTo>
                  <a:pt x="826171" y="386429"/>
                  <a:pt x="824240" y="386835"/>
                  <a:pt x="821802" y="386835"/>
                </a:cubicBezTo>
                <a:cubicBezTo>
                  <a:pt x="819363" y="386835"/>
                  <a:pt x="816823" y="387648"/>
                  <a:pt x="814182" y="389274"/>
                </a:cubicBezTo>
                <a:cubicBezTo>
                  <a:pt x="811540" y="390899"/>
                  <a:pt x="808594" y="391712"/>
                  <a:pt x="805343" y="391712"/>
                </a:cubicBezTo>
                <a:cubicBezTo>
                  <a:pt x="802091" y="391712"/>
                  <a:pt x="798840" y="392525"/>
                  <a:pt x="795589" y="394150"/>
                </a:cubicBezTo>
                <a:cubicBezTo>
                  <a:pt x="792338" y="395776"/>
                  <a:pt x="790712" y="396589"/>
                  <a:pt x="790712" y="396589"/>
                </a:cubicBezTo>
                <a:cubicBezTo>
                  <a:pt x="790712" y="396589"/>
                  <a:pt x="789188" y="396589"/>
                  <a:pt x="786140" y="396589"/>
                </a:cubicBezTo>
                <a:cubicBezTo>
                  <a:pt x="783092" y="396589"/>
                  <a:pt x="780451" y="395979"/>
                  <a:pt x="778215" y="394760"/>
                </a:cubicBezTo>
                <a:cubicBezTo>
                  <a:pt x="775980" y="393541"/>
                  <a:pt x="774050" y="391814"/>
                  <a:pt x="772424" y="389578"/>
                </a:cubicBezTo>
                <a:cubicBezTo>
                  <a:pt x="770799" y="387343"/>
                  <a:pt x="769884" y="384803"/>
                  <a:pt x="769681" y="381958"/>
                </a:cubicBezTo>
                <a:cubicBezTo>
                  <a:pt x="769478" y="379114"/>
                  <a:pt x="769986" y="376574"/>
                  <a:pt x="771205" y="374338"/>
                </a:cubicBezTo>
                <a:cubicBezTo>
                  <a:pt x="772424" y="372103"/>
                  <a:pt x="774558" y="369767"/>
                  <a:pt x="777606" y="367328"/>
                </a:cubicBezTo>
                <a:cubicBezTo>
                  <a:pt x="780654" y="364890"/>
                  <a:pt x="783397" y="363569"/>
                  <a:pt x="785835" y="363366"/>
                </a:cubicBezTo>
                <a:cubicBezTo>
                  <a:pt x="788274" y="363162"/>
                  <a:pt x="789899" y="362756"/>
                  <a:pt x="790712" y="362146"/>
                </a:cubicBezTo>
                <a:cubicBezTo>
                  <a:pt x="791525" y="361537"/>
                  <a:pt x="793760" y="361130"/>
                  <a:pt x="797418" y="360927"/>
                </a:cubicBezTo>
                <a:cubicBezTo>
                  <a:pt x="801075" y="360724"/>
                  <a:pt x="803920" y="359911"/>
                  <a:pt x="805952" y="358489"/>
                </a:cubicBezTo>
                <a:cubicBezTo>
                  <a:pt x="807984" y="357066"/>
                  <a:pt x="810626" y="356254"/>
                  <a:pt x="813877" y="356050"/>
                </a:cubicBezTo>
                <a:cubicBezTo>
                  <a:pt x="817128" y="355847"/>
                  <a:pt x="819160" y="355441"/>
                  <a:pt x="819973" y="354831"/>
                </a:cubicBezTo>
                <a:cubicBezTo>
                  <a:pt x="820786" y="354222"/>
                  <a:pt x="822920" y="353815"/>
                  <a:pt x="826374" y="353612"/>
                </a:cubicBezTo>
                <a:cubicBezTo>
                  <a:pt x="829828" y="353409"/>
                  <a:pt x="832165" y="353002"/>
                  <a:pt x="833384" y="352393"/>
                </a:cubicBezTo>
                <a:cubicBezTo>
                  <a:pt x="834603" y="351783"/>
                  <a:pt x="837550" y="351377"/>
                  <a:pt x="842223" y="351174"/>
                </a:cubicBezTo>
                <a:cubicBezTo>
                  <a:pt x="846897" y="350970"/>
                  <a:pt x="850250" y="350158"/>
                  <a:pt x="852282" y="348735"/>
                </a:cubicBezTo>
                <a:cubicBezTo>
                  <a:pt x="854314" y="347313"/>
                  <a:pt x="857159" y="346500"/>
                  <a:pt x="860816" y="346297"/>
                </a:cubicBezTo>
                <a:cubicBezTo>
                  <a:pt x="864474" y="346094"/>
                  <a:pt x="869554" y="344976"/>
                  <a:pt x="876056" y="342944"/>
                </a:cubicBezTo>
                <a:cubicBezTo>
                  <a:pt x="882559" y="340912"/>
                  <a:pt x="887537" y="339693"/>
                  <a:pt x="890991" y="339286"/>
                </a:cubicBezTo>
                <a:cubicBezTo>
                  <a:pt x="894446" y="338880"/>
                  <a:pt x="897087" y="337966"/>
                  <a:pt x="898916" y="336543"/>
                </a:cubicBezTo>
                <a:cubicBezTo>
                  <a:pt x="900745" y="335121"/>
                  <a:pt x="903387" y="334308"/>
                  <a:pt x="906841" y="334105"/>
                </a:cubicBezTo>
                <a:cubicBezTo>
                  <a:pt x="910295" y="333902"/>
                  <a:pt x="912124" y="333597"/>
                  <a:pt x="912327" y="333190"/>
                </a:cubicBezTo>
                <a:cubicBezTo>
                  <a:pt x="912531" y="332784"/>
                  <a:pt x="913648" y="332378"/>
                  <a:pt x="915680" y="331971"/>
                </a:cubicBezTo>
                <a:cubicBezTo>
                  <a:pt x="917712" y="331565"/>
                  <a:pt x="919135" y="331057"/>
                  <a:pt x="919947" y="330447"/>
                </a:cubicBezTo>
                <a:cubicBezTo>
                  <a:pt x="920760" y="329838"/>
                  <a:pt x="923402" y="329431"/>
                  <a:pt x="927872" y="329228"/>
                </a:cubicBezTo>
                <a:close/>
                <a:moveTo>
                  <a:pt x="1949257" y="275279"/>
                </a:moveTo>
                <a:cubicBezTo>
                  <a:pt x="1953016" y="275279"/>
                  <a:pt x="1956877" y="275888"/>
                  <a:pt x="1960839" y="277107"/>
                </a:cubicBezTo>
                <a:cubicBezTo>
                  <a:pt x="1968764" y="279546"/>
                  <a:pt x="1976689" y="286353"/>
                  <a:pt x="1984614" y="297529"/>
                </a:cubicBezTo>
                <a:cubicBezTo>
                  <a:pt x="1992539" y="308705"/>
                  <a:pt x="1996196" y="324961"/>
                  <a:pt x="1995587" y="346297"/>
                </a:cubicBezTo>
                <a:cubicBezTo>
                  <a:pt x="1994977" y="367633"/>
                  <a:pt x="1984715" y="387750"/>
                  <a:pt x="1964802" y="406647"/>
                </a:cubicBezTo>
                <a:cubicBezTo>
                  <a:pt x="1944888" y="425545"/>
                  <a:pt x="1932493" y="434994"/>
                  <a:pt x="1927616" y="434994"/>
                </a:cubicBezTo>
                <a:cubicBezTo>
                  <a:pt x="1922739" y="434994"/>
                  <a:pt x="1920301" y="433063"/>
                  <a:pt x="1920301" y="429202"/>
                </a:cubicBezTo>
                <a:cubicBezTo>
                  <a:pt x="1920301" y="425342"/>
                  <a:pt x="1924670" y="420262"/>
                  <a:pt x="1933407" y="413962"/>
                </a:cubicBezTo>
                <a:cubicBezTo>
                  <a:pt x="1942145" y="407663"/>
                  <a:pt x="1950476" y="398519"/>
                  <a:pt x="1958401" y="386530"/>
                </a:cubicBezTo>
                <a:cubicBezTo>
                  <a:pt x="1966326" y="374542"/>
                  <a:pt x="1969983" y="361029"/>
                  <a:pt x="1969374" y="345992"/>
                </a:cubicBezTo>
                <a:cubicBezTo>
                  <a:pt x="1968764" y="330955"/>
                  <a:pt x="1965208" y="325469"/>
                  <a:pt x="1958706" y="329533"/>
                </a:cubicBezTo>
                <a:cubicBezTo>
                  <a:pt x="1952203" y="333597"/>
                  <a:pt x="1944990" y="335629"/>
                  <a:pt x="1937065" y="335629"/>
                </a:cubicBezTo>
                <a:cubicBezTo>
                  <a:pt x="1929140" y="335629"/>
                  <a:pt x="1923247" y="332784"/>
                  <a:pt x="1919387" y="327094"/>
                </a:cubicBezTo>
                <a:cubicBezTo>
                  <a:pt x="1915526" y="321405"/>
                  <a:pt x="1913595" y="315004"/>
                  <a:pt x="1913595" y="307892"/>
                </a:cubicBezTo>
                <a:cubicBezTo>
                  <a:pt x="1913595" y="300780"/>
                  <a:pt x="1915932" y="294481"/>
                  <a:pt x="1920606" y="288994"/>
                </a:cubicBezTo>
                <a:cubicBezTo>
                  <a:pt x="1925279" y="283508"/>
                  <a:pt x="1931172" y="279546"/>
                  <a:pt x="1938284" y="277107"/>
                </a:cubicBezTo>
                <a:cubicBezTo>
                  <a:pt x="1941840" y="275888"/>
                  <a:pt x="1945498" y="275279"/>
                  <a:pt x="1949257" y="275279"/>
                </a:cubicBezTo>
                <a:close/>
                <a:moveTo>
                  <a:pt x="159945" y="266622"/>
                </a:moveTo>
                <a:lnTo>
                  <a:pt x="156652" y="268573"/>
                </a:lnTo>
                <a:cubicBezTo>
                  <a:pt x="155077" y="269386"/>
                  <a:pt x="153985" y="269792"/>
                  <a:pt x="153375" y="269792"/>
                </a:cubicBezTo>
                <a:cubicBezTo>
                  <a:pt x="152156" y="269792"/>
                  <a:pt x="150937" y="270097"/>
                  <a:pt x="149718" y="270706"/>
                </a:cubicBezTo>
                <a:cubicBezTo>
                  <a:pt x="148499" y="271316"/>
                  <a:pt x="147584" y="271621"/>
                  <a:pt x="146975" y="271621"/>
                </a:cubicBezTo>
                <a:cubicBezTo>
                  <a:pt x="146365" y="271621"/>
                  <a:pt x="144638" y="272230"/>
                  <a:pt x="141793" y="273450"/>
                </a:cubicBezTo>
                <a:cubicBezTo>
                  <a:pt x="138948" y="274669"/>
                  <a:pt x="136002" y="275583"/>
                  <a:pt x="132954" y="276193"/>
                </a:cubicBezTo>
                <a:cubicBezTo>
                  <a:pt x="129906" y="276802"/>
                  <a:pt x="127467" y="277107"/>
                  <a:pt x="125639" y="277107"/>
                </a:cubicBezTo>
                <a:lnTo>
                  <a:pt x="120052" y="278970"/>
                </a:lnTo>
                <a:lnTo>
                  <a:pt x="125029" y="288385"/>
                </a:lnTo>
                <a:cubicBezTo>
                  <a:pt x="129703" y="297935"/>
                  <a:pt x="134275" y="305962"/>
                  <a:pt x="138745" y="312464"/>
                </a:cubicBezTo>
                <a:cubicBezTo>
                  <a:pt x="143215" y="318966"/>
                  <a:pt x="146263" y="323843"/>
                  <a:pt x="147889" y="327094"/>
                </a:cubicBezTo>
                <a:cubicBezTo>
                  <a:pt x="149515" y="330346"/>
                  <a:pt x="150632" y="331158"/>
                  <a:pt x="151242" y="329533"/>
                </a:cubicBezTo>
                <a:cubicBezTo>
                  <a:pt x="151851" y="327907"/>
                  <a:pt x="152359" y="326180"/>
                  <a:pt x="152766" y="324351"/>
                </a:cubicBezTo>
                <a:cubicBezTo>
                  <a:pt x="153172" y="322522"/>
                  <a:pt x="153680" y="321100"/>
                  <a:pt x="154290" y="320084"/>
                </a:cubicBezTo>
                <a:cubicBezTo>
                  <a:pt x="154899" y="319068"/>
                  <a:pt x="155306" y="317036"/>
                  <a:pt x="155509" y="313988"/>
                </a:cubicBezTo>
                <a:cubicBezTo>
                  <a:pt x="155712" y="310940"/>
                  <a:pt x="156119" y="308908"/>
                  <a:pt x="156728" y="307892"/>
                </a:cubicBezTo>
                <a:cubicBezTo>
                  <a:pt x="157338" y="306876"/>
                  <a:pt x="157744" y="303218"/>
                  <a:pt x="157947" y="296919"/>
                </a:cubicBezTo>
                <a:cubicBezTo>
                  <a:pt x="158151" y="290620"/>
                  <a:pt x="158557" y="286962"/>
                  <a:pt x="159167" y="285946"/>
                </a:cubicBezTo>
                <a:cubicBezTo>
                  <a:pt x="159471" y="285438"/>
                  <a:pt x="159725" y="279368"/>
                  <a:pt x="159929" y="267735"/>
                </a:cubicBezTo>
                <a:close/>
                <a:moveTo>
                  <a:pt x="1505092" y="205084"/>
                </a:moveTo>
                <a:lnTo>
                  <a:pt x="1499067" y="205784"/>
                </a:lnTo>
                <a:cubicBezTo>
                  <a:pt x="1498051" y="205784"/>
                  <a:pt x="1496832" y="206190"/>
                  <a:pt x="1495410" y="207003"/>
                </a:cubicBezTo>
                <a:cubicBezTo>
                  <a:pt x="1493987" y="207816"/>
                  <a:pt x="1492971" y="208222"/>
                  <a:pt x="1492362" y="208222"/>
                </a:cubicBezTo>
                <a:cubicBezTo>
                  <a:pt x="1491752" y="208222"/>
                  <a:pt x="1489517" y="209238"/>
                  <a:pt x="1485656" y="211270"/>
                </a:cubicBezTo>
                <a:cubicBezTo>
                  <a:pt x="1481795" y="213302"/>
                  <a:pt x="1479662" y="214318"/>
                  <a:pt x="1479255" y="214318"/>
                </a:cubicBezTo>
                <a:cubicBezTo>
                  <a:pt x="1478849" y="214318"/>
                  <a:pt x="1477223" y="215233"/>
                  <a:pt x="1474379" y="217062"/>
                </a:cubicBezTo>
                <a:cubicBezTo>
                  <a:pt x="1471534" y="218891"/>
                  <a:pt x="1469807" y="219805"/>
                  <a:pt x="1469197" y="219805"/>
                </a:cubicBezTo>
                <a:cubicBezTo>
                  <a:pt x="1468587" y="219805"/>
                  <a:pt x="1467165" y="220414"/>
                  <a:pt x="1464930" y="221634"/>
                </a:cubicBezTo>
                <a:lnTo>
                  <a:pt x="1461079" y="223284"/>
                </a:lnTo>
                <a:lnTo>
                  <a:pt x="1461348" y="224606"/>
                </a:lnTo>
                <a:cubicBezTo>
                  <a:pt x="1462009" y="229330"/>
                  <a:pt x="1462390" y="235654"/>
                  <a:pt x="1462491" y="243579"/>
                </a:cubicBezTo>
                <a:cubicBezTo>
                  <a:pt x="1462694" y="259429"/>
                  <a:pt x="1462593" y="267963"/>
                  <a:pt x="1462187" y="269182"/>
                </a:cubicBezTo>
                <a:cubicBezTo>
                  <a:pt x="1461780" y="270402"/>
                  <a:pt x="1461475" y="271011"/>
                  <a:pt x="1461272" y="271011"/>
                </a:cubicBezTo>
                <a:cubicBezTo>
                  <a:pt x="1461069" y="271011"/>
                  <a:pt x="1460764" y="272738"/>
                  <a:pt x="1460358" y="276193"/>
                </a:cubicBezTo>
                <a:cubicBezTo>
                  <a:pt x="1459951" y="279647"/>
                  <a:pt x="1458834" y="282594"/>
                  <a:pt x="1457005" y="285032"/>
                </a:cubicBezTo>
                <a:cubicBezTo>
                  <a:pt x="1455176" y="287470"/>
                  <a:pt x="1454160" y="288690"/>
                  <a:pt x="1453957" y="288690"/>
                </a:cubicBezTo>
                <a:cubicBezTo>
                  <a:pt x="1453754" y="288690"/>
                  <a:pt x="1453347" y="290518"/>
                  <a:pt x="1452738" y="294176"/>
                </a:cubicBezTo>
                <a:cubicBezTo>
                  <a:pt x="1452128" y="297834"/>
                  <a:pt x="1450807" y="300882"/>
                  <a:pt x="1448775" y="303320"/>
                </a:cubicBezTo>
                <a:cubicBezTo>
                  <a:pt x="1446743" y="305758"/>
                  <a:pt x="1448572" y="306978"/>
                  <a:pt x="1454262" y="306978"/>
                </a:cubicBezTo>
                <a:cubicBezTo>
                  <a:pt x="1459951" y="306978"/>
                  <a:pt x="1463609" y="306673"/>
                  <a:pt x="1465235" y="306063"/>
                </a:cubicBezTo>
                <a:cubicBezTo>
                  <a:pt x="1466860" y="305454"/>
                  <a:pt x="1469197" y="305047"/>
                  <a:pt x="1472245" y="304844"/>
                </a:cubicBezTo>
                <a:cubicBezTo>
                  <a:pt x="1475293" y="304641"/>
                  <a:pt x="1477427" y="304234"/>
                  <a:pt x="1478646" y="303625"/>
                </a:cubicBezTo>
                <a:cubicBezTo>
                  <a:pt x="1479865" y="303015"/>
                  <a:pt x="1483015" y="302609"/>
                  <a:pt x="1488095" y="302406"/>
                </a:cubicBezTo>
                <a:cubicBezTo>
                  <a:pt x="1493175" y="302202"/>
                  <a:pt x="1496121" y="301796"/>
                  <a:pt x="1496934" y="301186"/>
                </a:cubicBezTo>
                <a:cubicBezTo>
                  <a:pt x="1497747" y="300577"/>
                  <a:pt x="1500388" y="300170"/>
                  <a:pt x="1504859" y="299967"/>
                </a:cubicBezTo>
                <a:lnTo>
                  <a:pt x="1507315" y="299353"/>
                </a:lnTo>
                <a:lnTo>
                  <a:pt x="1507288" y="293943"/>
                </a:lnTo>
                <a:cubicBezTo>
                  <a:pt x="1507065" y="257065"/>
                  <a:pt x="1506764" y="238245"/>
                  <a:pt x="1506383" y="237483"/>
                </a:cubicBezTo>
                <a:cubicBezTo>
                  <a:pt x="1505925" y="236569"/>
                  <a:pt x="1505525" y="227596"/>
                  <a:pt x="1505182" y="210566"/>
                </a:cubicBezTo>
                <a:close/>
                <a:moveTo>
                  <a:pt x="160695" y="174690"/>
                </a:moveTo>
                <a:lnTo>
                  <a:pt x="160081" y="175304"/>
                </a:lnTo>
                <a:cubicBezTo>
                  <a:pt x="159675" y="175304"/>
                  <a:pt x="158151" y="177133"/>
                  <a:pt x="155509" y="180790"/>
                </a:cubicBezTo>
                <a:cubicBezTo>
                  <a:pt x="152867" y="184448"/>
                  <a:pt x="149311" y="188614"/>
                  <a:pt x="144841" y="193287"/>
                </a:cubicBezTo>
                <a:cubicBezTo>
                  <a:pt x="140371" y="197961"/>
                  <a:pt x="138034" y="200298"/>
                  <a:pt x="137831" y="200298"/>
                </a:cubicBezTo>
                <a:cubicBezTo>
                  <a:pt x="137627" y="200298"/>
                  <a:pt x="136002" y="202431"/>
                  <a:pt x="132954" y="206698"/>
                </a:cubicBezTo>
                <a:cubicBezTo>
                  <a:pt x="129906" y="210966"/>
                  <a:pt x="126756" y="214826"/>
                  <a:pt x="123505" y="218281"/>
                </a:cubicBezTo>
                <a:cubicBezTo>
                  <a:pt x="120254" y="221735"/>
                  <a:pt x="118527" y="223462"/>
                  <a:pt x="118323" y="223462"/>
                </a:cubicBezTo>
                <a:cubicBezTo>
                  <a:pt x="118222" y="223462"/>
                  <a:pt x="117714" y="224021"/>
                  <a:pt x="116799" y="225139"/>
                </a:cubicBezTo>
                <a:lnTo>
                  <a:pt x="114753" y="227736"/>
                </a:lnTo>
                <a:lnTo>
                  <a:pt x="114209" y="234740"/>
                </a:lnTo>
                <a:cubicBezTo>
                  <a:pt x="113802" y="238804"/>
                  <a:pt x="113345" y="242360"/>
                  <a:pt x="112837" y="245408"/>
                </a:cubicBezTo>
                <a:lnTo>
                  <a:pt x="110082" y="254591"/>
                </a:lnTo>
                <a:lnTo>
                  <a:pt x="114971" y="252418"/>
                </a:lnTo>
                <a:cubicBezTo>
                  <a:pt x="123505" y="248151"/>
                  <a:pt x="130820" y="245002"/>
                  <a:pt x="136916" y="242970"/>
                </a:cubicBezTo>
                <a:cubicBezTo>
                  <a:pt x="143012" y="240938"/>
                  <a:pt x="147076" y="239109"/>
                  <a:pt x="149108" y="237483"/>
                </a:cubicBezTo>
                <a:cubicBezTo>
                  <a:pt x="151140" y="235858"/>
                  <a:pt x="152359" y="234537"/>
                  <a:pt x="152766" y="233521"/>
                </a:cubicBezTo>
                <a:cubicBezTo>
                  <a:pt x="153172" y="232505"/>
                  <a:pt x="153985" y="230879"/>
                  <a:pt x="155204" y="228644"/>
                </a:cubicBezTo>
                <a:lnTo>
                  <a:pt x="160350" y="222893"/>
                </a:lnTo>
                <a:lnTo>
                  <a:pt x="160386" y="216147"/>
                </a:lnTo>
                <a:cubicBezTo>
                  <a:pt x="160437" y="204768"/>
                  <a:pt x="160500" y="194760"/>
                  <a:pt x="160576" y="186124"/>
                </a:cubicBezTo>
                <a:close/>
                <a:moveTo>
                  <a:pt x="125943" y="165246"/>
                </a:moveTo>
                <a:cubicBezTo>
                  <a:pt x="123505" y="165449"/>
                  <a:pt x="121371" y="165550"/>
                  <a:pt x="119543" y="165550"/>
                </a:cubicBezTo>
                <a:lnTo>
                  <a:pt x="114207" y="167329"/>
                </a:lnTo>
                <a:lnTo>
                  <a:pt x="114666" y="170427"/>
                </a:lnTo>
                <a:cubicBezTo>
                  <a:pt x="114971" y="171240"/>
                  <a:pt x="115225" y="173221"/>
                  <a:pt x="115428" y="176371"/>
                </a:cubicBezTo>
                <a:lnTo>
                  <a:pt x="115590" y="180974"/>
                </a:lnTo>
                <a:lnTo>
                  <a:pt x="116799" y="179571"/>
                </a:lnTo>
                <a:cubicBezTo>
                  <a:pt x="120457" y="175914"/>
                  <a:pt x="123505" y="172561"/>
                  <a:pt x="125943" y="169513"/>
                </a:cubicBezTo>
                <a:cubicBezTo>
                  <a:pt x="128382" y="166465"/>
                  <a:pt x="128382" y="165042"/>
                  <a:pt x="125943" y="165246"/>
                </a:cubicBezTo>
                <a:close/>
                <a:moveTo>
                  <a:pt x="1416771" y="133242"/>
                </a:moveTo>
                <a:cubicBezTo>
                  <a:pt x="1416568" y="133242"/>
                  <a:pt x="1416467" y="133343"/>
                  <a:pt x="1416467" y="133546"/>
                </a:cubicBezTo>
                <a:cubicBezTo>
                  <a:pt x="1416467" y="133750"/>
                  <a:pt x="1416568" y="133851"/>
                  <a:pt x="1416771" y="133851"/>
                </a:cubicBezTo>
                <a:cubicBezTo>
                  <a:pt x="1416975" y="133851"/>
                  <a:pt x="1417076" y="133851"/>
                  <a:pt x="1417076" y="133851"/>
                </a:cubicBezTo>
                <a:cubicBezTo>
                  <a:pt x="1417076" y="133851"/>
                  <a:pt x="1417076" y="133750"/>
                  <a:pt x="1417076" y="133546"/>
                </a:cubicBezTo>
                <a:cubicBezTo>
                  <a:pt x="1417076" y="133343"/>
                  <a:pt x="1416975" y="133242"/>
                  <a:pt x="1416771" y="133242"/>
                </a:cubicBezTo>
                <a:close/>
                <a:moveTo>
                  <a:pt x="338389" y="83559"/>
                </a:moveTo>
                <a:cubicBezTo>
                  <a:pt x="336154" y="84169"/>
                  <a:pt x="334020" y="84474"/>
                  <a:pt x="331988" y="84474"/>
                </a:cubicBezTo>
                <a:cubicBezTo>
                  <a:pt x="329956" y="84474"/>
                  <a:pt x="326807" y="85185"/>
                  <a:pt x="322539" y="86607"/>
                </a:cubicBezTo>
                <a:cubicBezTo>
                  <a:pt x="318272" y="88030"/>
                  <a:pt x="315529" y="88741"/>
                  <a:pt x="314310" y="88741"/>
                </a:cubicBezTo>
                <a:cubicBezTo>
                  <a:pt x="313091" y="88741"/>
                  <a:pt x="306995" y="90671"/>
                  <a:pt x="296022" y="94532"/>
                </a:cubicBezTo>
                <a:cubicBezTo>
                  <a:pt x="285049" y="98393"/>
                  <a:pt x="279258" y="100323"/>
                  <a:pt x="278648" y="100323"/>
                </a:cubicBezTo>
                <a:cubicBezTo>
                  <a:pt x="278039" y="100323"/>
                  <a:pt x="276515" y="101542"/>
                  <a:pt x="274076" y="103981"/>
                </a:cubicBezTo>
                <a:cubicBezTo>
                  <a:pt x="271638" y="106419"/>
                  <a:pt x="270215" y="107638"/>
                  <a:pt x="269809" y="107638"/>
                </a:cubicBezTo>
                <a:cubicBezTo>
                  <a:pt x="269403" y="107638"/>
                  <a:pt x="268691" y="108553"/>
                  <a:pt x="267675" y="110382"/>
                </a:cubicBezTo>
                <a:cubicBezTo>
                  <a:pt x="266659" y="112210"/>
                  <a:pt x="264729" y="114039"/>
                  <a:pt x="261884" y="115868"/>
                </a:cubicBezTo>
                <a:lnTo>
                  <a:pt x="257376" y="117491"/>
                </a:lnTo>
                <a:lnTo>
                  <a:pt x="259446" y="123183"/>
                </a:lnTo>
                <a:cubicBezTo>
                  <a:pt x="259852" y="126231"/>
                  <a:pt x="260360" y="128060"/>
                  <a:pt x="260970" y="128670"/>
                </a:cubicBezTo>
                <a:cubicBezTo>
                  <a:pt x="261579" y="129279"/>
                  <a:pt x="261986" y="132429"/>
                  <a:pt x="262189" y="138118"/>
                </a:cubicBezTo>
                <a:cubicBezTo>
                  <a:pt x="262392" y="143808"/>
                  <a:pt x="262697" y="146856"/>
                  <a:pt x="263103" y="147262"/>
                </a:cubicBezTo>
                <a:cubicBezTo>
                  <a:pt x="263510" y="147669"/>
                  <a:pt x="263916" y="149294"/>
                  <a:pt x="264323" y="152139"/>
                </a:cubicBezTo>
                <a:cubicBezTo>
                  <a:pt x="264729" y="154984"/>
                  <a:pt x="265237" y="156813"/>
                  <a:pt x="265847" y="157626"/>
                </a:cubicBezTo>
                <a:cubicBezTo>
                  <a:pt x="266456" y="158438"/>
                  <a:pt x="266863" y="160877"/>
                  <a:pt x="267066" y="164941"/>
                </a:cubicBezTo>
                <a:lnTo>
                  <a:pt x="267613" y="167130"/>
                </a:lnTo>
                <a:lnTo>
                  <a:pt x="279258" y="184448"/>
                </a:lnTo>
                <a:cubicBezTo>
                  <a:pt x="284338" y="190950"/>
                  <a:pt x="289011" y="197453"/>
                  <a:pt x="293279" y="203955"/>
                </a:cubicBezTo>
                <a:cubicBezTo>
                  <a:pt x="297546" y="210458"/>
                  <a:pt x="300391" y="214623"/>
                  <a:pt x="301813" y="216452"/>
                </a:cubicBezTo>
                <a:cubicBezTo>
                  <a:pt x="303235" y="218281"/>
                  <a:pt x="305064" y="221430"/>
                  <a:pt x="307299" y="225901"/>
                </a:cubicBezTo>
                <a:cubicBezTo>
                  <a:pt x="309535" y="230371"/>
                  <a:pt x="311973" y="235858"/>
                  <a:pt x="314615" y="242360"/>
                </a:cubicBezTo>
                <a:cubicBezTo>
                  <a:pt x="317256" y="248862"/>
                  <a:pt x="318983" y="252418"/>
                  <a:pt x="319796" y="253028"/>
                </a:cubicBezTo>
                <a:cubicBezTo>
                  <a:pt x="320609" y="253638"/>
                  <a:pt x="322844" y="256279"/>
                  <a:pt x="326502" y="260953"/>
                </a:cubicBezTo>
                <a:cubicBezTo>
                  <a:pt x="330159" y="265626"/>
                  <a:pt x="333207" y="269284"/>
                  <a:pt x="335646" y="271926"/>
                </a:cubicBezTo>
                <a:cubicBezTo>
                  <a:pt x="338084" y="274567"/>
                  <a:pt x="341539" y="279342"/>
                  <a:pt x="346009" y="286251"/>
                </a:cubicBezTo>
                <a:cubicBezTo>
                  <a:pt x="350479" y="293160"/>
                  <a:pt x="352816" y="289502"/>
                  <a:pt x="353019" y="275278"/>
                </a:cubicBezTo>
                <a:cubicBezTo>
                  <a:pt x="353223" y="261054"/>
                  <a:pt x="353019" y="252825"/>
                  <a:pt x="352410" y="250590"/>
                </a:cubicBezTo>
                <a:cubicBezTo>
                  <a:pt x="351800" y="248354"/>
                  <a:pt x="350683" y="246018"/>
                  <a:pt x="349057" y="243579"/>
                </a:cubicBezTo>
                <a:cubicBezTo>
                  <a:pt x="347431" y="241141"/>
                  <a:pt x="346212" y="238195"/>
                  <a:pt x="345399" y="234740"/>
                </a:cubicBezTo>
                <a:cubicBezTo>
                  <a:pt x="344587" y="231286"/>
                  <a:pt x="343774" y="229050"/>
                  <a:pt x="342961" y="228034"/>
                </a:cubicBezTo>
                <a:cubicBezTo>
                  <a:pt x="342148" y="227019"/>
                  <a:pt x="341234" y="225494"/>
                  <a:pt x="340218" y="223462"/>
                </a:cubicBezTo>
                <a:cubicBezTo>
                  <a:pt x="339202" y="221430"/>
                  <a:pt x="336052" y="218687"/>
                  <a:pt x="330769" y="215233"/>
                </a:cubicBezTo>
                <a:cubicBezTo>
                  <a:pt x="325486" y="211779"/>
                  <a:pt x="320914" y="209137"/>
                  <a:pt x="317053" y="207308"/>
                </a:cubicBezTo>
                <a:cubicBezTo>
                  <a:pt x="313192" y="205479"/>
                  <a:pt x="310144" y="204463"/>
                  <a:pt x="307909" y="204260"/>
                </a:cubicBezTo>
                <a:cubicBezTo>
                  <a:pt x="305674" y="204057"/>
                  <a:pt x="303439" y="203346"/>
                  <a:pt x="301203" y="202126"/>
                </a:cubicBezTo>
                <a:cubicBezTo>
                  <a:pt x="298968" y="200907"/>
                  <a:pt x="296631" y="198774"/>
                  <a:pt x="294193" y="195726"/>
                </a:cubicBezTo>
                <a:cubicBezTo>
                  <a:pt x="291755" y="192678"/>
                  <a:pt x="290434" y="189731"/>
                  <a:pt x="290231" y="186886"/>
                </a:cubicBezTo>
                <a:cubicBezTo>
                  <a:pt x="290027" y="184042"/>
                  <a:pt x="290129" y="182314"/>
                  <a:pt x="290535" y="181705"/>
                </a:cubicBezTo>
                <a:cubicBezTo>
                  <a:pt x="290942" y="181095"/>
                  <a:pt x="291348" y="179876"/>
                  <a:pt x="291755" y="178047"/>
                </a:cubicBezTo>
                <a:cubicBezTo>
                  <a:pt x="292161" y="176218"/>
                  <a:pt x="293380" y="173170"/>
                  <a:pt x="295412" y="168903"/>
                </a:cubicBezTo>
                <a:cubicBezTo>
                  <a:pt x="297444" y="164636"/>
                  <a:pt x="299984" y="160267"/>
                  <a:pt x="303032" y="155797"/>
                </a:cubicBezTo>
                <a:cubicBezTo>
                  <a:pt x="306080" y="151326"/>
                  <a:pt x="308315" y="146754"/>
                  <a:pt x="309738" y="142081"/>
                </a:cubicBezTo>
                <a:cubicBezTo>
                  <a:pt x="311160" y="137407"/>
                  <a:pt x="313294" y="133038"/>
                  <a:pt x="316139" y="128974"/>
                </a:cubicBezTo>
                <a:cubicBezTo>
                  <a:pt x="318983" y="124911"/>
                  <a:pt x="321523" y="120542"/>
                  <a:pt x="323759" y="115868"/>
                </a:cubicBezTo>
                <a:cubicBezTo>
                  <a:pt x="325994" y="111194"/>
                  <a:pt x="328229" y="107130"/>
                  <a:pt x="330464" y="103676"/>
                </a:cubicBezTo>
                <a:cubicBezTo>
                  <a:pt x="332699" y="100222"/>
                  <a:pt x="335138" y="95853"/>
                  <a:pt x="337779" y="90570"/>
                </a:cubicBezTo>
                <a:cubicBezTo>
                  <a:pt x="340421" y="85286"/>
                  <a:pt x="340624" y="82950"/>
                  <a:pt x="338389" y="83559"/>
                </a:cubicBezTo>
                <a:close/>
                <a:moveTo>
                  <a:pt x="881543" y="46374"/>
                </a:moveTo>
                <a:cubicBezTo>
                  <a:pt x="884387" y="46170"/>
                  <a:pt x="886927" y="46678"/>
                  <a:pt x="889163" y="47898"/>
                </a:cubicBezTo>
                <a:cubicBezTo>
                  <a:pt x="891398" y="49117"/>
                  <a:pt x="893328" y="50844"/>
                  <a:pt x="894954" y="53079"/>
                </a:cubicBezTo>
                <a:cubicBezTo>
                  <a:pt x="896579" y="55314"/>
                  <a:pt x="897494" y="59277"/>
                  <a:pt x="897697" y="64966"/>
                </a:cubicBezTo>
                <a:cubicBezTo>
                  <a:pt x="897900" y="70656"/>
                  <a:pt x="898307" y="73907"/>
                  <a:pt x="898916" y="74720"/>
                </a:cubicBezTo>
                <a:cubicBezTo>
                  <a:pt x="899526" y="75533"/>
                  <a:pt x="899932" y="103473"/>
                  <a:pt x="900135" y="158540"/>
                </a:cubicBezTo>
                <a:lnTo>
                  <a:pt x="900188" y="166853"/>
                </a:lnTo>
                <a:lnTo>
                  <a:pt x="908060" y="162502"/>
                </a:lnTo>
                <a:cubicBezTo>
                  <a:pt x="912327" y="160877"/>
                  <a:pt x="915477" y="159150"/>
                  <a:pt x="917509" y="157321"/>
                </a:cubicBezTo>
                <a:cubicBezTo>
                  <a:pt x="919541" y="155492"/>
                  <a:pt x="923503" y="152647"/>
                  <a:pt x="929396" y="148786"/>
                </a:cubicBezTo>
                <a:cubicBezTo>
                  <a:pt x="935289" y="144926"/>
                  <a:pt x="940979" y="141878"/>
                  <a:pt x="946465" y="139643"/>
                </a:cubicBezTo>
                <a:cubicBezTo>
                  <a:pt x="951951" y="137407"/>
                  <a:pt x="956320" y="134664"/>
                  <a:pt x="959571" y="131413"/>
                </a:cubicBezTo>
                <a:cubicBezTo>
                  <a:pt x="962823" y="128162"/>
                  <a:pt x="966582" y="125317"/>
                  <a:pt x="970849" y="122879"/>
                </a:cubicBezTo>
                <a:cubicBezTo>
                  <a:pt x="975116" y="120440"/>
                  <a:pt x="979993" y="117189"/>
                  <a:pt x="985479" y="113125"/>
                </a:cubicBezTo>
                <a:cubicBezTo>
                  <a:pt x="990966" y="109061"/>
                  <a:pt x="995030" y="106521"/>
                  <a:pt x="997671" y="105505"/>
                </a:cubicBezTo>
                <a:cubicBezTo>
                  <a:pt x="1000313" y="104489"/>
                  <a:pt x="1002751" y="103371"/>
                  <a:pt x="1004987" y="102152"/>
                </a:cubicBezTo>
                <a:cubicBezTo>
                  <a:pt x="1007222" y="100933"/>
                  <a:pt x="1010168" y="100323"/>
                  <a:pt x="1013826" y="100323"/>
                </a:cubicBezTo>
                <a:cubicBezTo>
                  <a:pt x="1017483" y="100323"/>
                  <a:pt x="1020328" y="101034"/>
                  <a:pt x="1022360" y="102457"/>
                </a:cubicBezTo>
                <a:cubicBezTo>
                  <a:pt x="1024392" y="103879"/>
                  <a:pt x="1026119" y="105911"/>
                  <a:pt x="1027542" y="108553"/>
                </a:cubicBezTo>
                <a:cubicBezTo>
                  <a:pt x="1028964" y="111194"/>
                  <a:pt x="1029472" y="114039"/>
                  <a:pt x="1029066" y="117087"/>
                </a:cubicBezTo>
                <a:cubicBezTo>
                  <a:pt x="1028659" y="120135"/>
                  <a:pt x="1027542" y="122675"/>
                  <a:pt x="1025713" y="124707"/>
                </a:cubicBezTo>
                <a:cubicBezTo>
                  <a:pt x="1023884" y="126739"/>
                  <a:pt x="1020735" y="128873"/>
                  <a:pt x="1016264" y="131108"/>
                </a:cubicBezTo>
                <a:cubicBezTo>
                  <a:pt x="1011794" y="133343"/>
                  <a:pt x="1009254" y="134461"/>
                  <a:pt x="1008644" y="134461"/>
                </a:cubicBezTo>
                <a:cubicBezTo>
                  <a:pt x="1008035" y="134461"/>
                  <a:pt x="1007323" y="134867"/>
                  <a:pt x="1006511" y="135680"/>
                </a:cubicBezTo>
                <a:cubicBezTo>
                  <a:pt x="1005698" y="136493"/>
                  <a:pt x="1001939" y="139134"/>
                  <a:pt x="995233" y="143605"/>
                </a:cubicBezTo>
                <a:cubicBezTo>
                  <a:pt x="988527" y="148075"/>
                  <a:pt x="984972" y="150310"/>
                  <a:pt x="984565" y="150310"/>
                </a:cubicBezTo>
                <a:cubicBezTo>
                  <a:pt x="984159" y="150310"/>
                  <a:pt x="981923" y="152241"/>
                  <a:pt x="977859" y="156102"/>
                </a:cubicBezTo>
                <a:cubicBezTo>
                  <a:pt x="973795" y="159963"/>
                  <a:pt x="970036" y="162807"/>
                  <a:pt x="966582" y="164636"/>
                </a:cubicBezTo>
                <a:cubicBezTo>
                  <a:pt x="963127" y="166465"/>
                  <a:pt x="961095" y="167379"/>
                  <a:pt x="960486" y="167379"/>
                </a:cubicBezTo>
                <a:cubicBezTo>
                  <a:pt x="959876" y="167379"/>
                  <a:pt x="957336" y="168598"/>
                  <a:pt x="952866" y="171037"/>
                </a:cubicBezTo>
                <a:cubicBezTo>
                  <a:pt x="948395" y="173475"/>
                  <a:pt x="945957" y="174694"/>
                  <a:pt x="945551" y="174694"/>
                </a:cubicBezTo>
                <a:cubicBezTo>
                  <a:pt x="945144" y="174694"/>
                  <a:pt x="942503" y="176625"/>
                  <a:pt x="937626" y="180486"/>
                </a:cubicBezTo>
                <a:cubicBezTo>
                  <a:pt x="932749" y="184346"/>
                  <a:pt x="927974" y="187394"/>
                  <a:pt x="923300" y="189630"/>
                </a:cubicBezTo>
                <a:cubicBezTo>
                  <a:pt x="918627" y="191865"/>
                  <a:pt x="916087" y="192982"/>
                  <a:pt x="915680" y="192982"/>
                </a:cubicBezTo>
                <a:cubicBezTo>
                  <a:pt x="915274" y="192982"/>
                  <a:pt x="913953" y="193897"/>
                  <a:pt x="911718" y="195726"/>
                </a:cubicBezTo>
                <a:cubicBezTo>
                  <a:pt x="909483" y="197554"/>
                  <a:pt x="906638" y="199383"/>
                  <a:pt x="903183" y="201212"/>
                </a:cubicBezTo>
                <a:lnTo>
                  <a:pt x="900642" y="202557"/>
                </a:lnTo>
                <a:lnTo>
                  <a:pt x="900793" y="209518"/>
                </a:lnTo>
                <a:cubicBezTo>
                  <a:pt x="901396" y="231743"/>
                  <a:pt x="902396" y="243808"/>
                  <a:pt x="903793" y="245713"/>
                </a:cubicBezTo>
                <a:cubicBezTo>
                  <a:pt x="906028" y="248761"/>
                  <a:pt x="907552" y="251199"/>
                  <a:pt x="908365" y="253028"/>
                </a:cubicBezTo>
                <a:cubicBezTo>
                  <a:pt x="909178" y="254857"/>
                  <a:pt x="911108" y="257295"/>
                  <a:pt x="914156" y="260343"/>
                </a:cubicBezTo>
                <a:cubicBezTo>
                  <a:pt x="917204" y="263391"/>
                  <a:pt x="919643" y="265118"/>
                  <a:pt x="921471" y="265525"/>
                </a:cubicBezTo>
                <a:cubicBezTo>
                  <a:pt x="923300" y="265931"/>
                  <a:pt x="925027" y="266744"/>
                  <a:pt x="926653" y="267963"/>
                </a:cubicBezTo>
                <a:cubicBezTo>
                  <a:pt x="928279" y="269182"/>
                  <a:pt x="930412" y="269894"/>
                  <a:pt x="933054" y="270097"/>
                </a:cubicBezTo>
                <a:cubicBezTo>
                  <a:pt x="935695" y="270300"/>
                  <a:pt x="937524" y="270706"/>
                  <a:pt x="938540" y="271316"/>
                </a:cubicBezTo>
                <a:cubicBezTo>
                  <a:pt x="939556" y="271926"/>
                  <a:pt x="940775" y="272332"/>
                  <a:pt x="942198" y="272535"/>
                </a:cubicBezTo>
                <a:cubicBezTo>
                  <a:pt x="943620" y="272738"/>
                  <a:pt x="944839" y="273145"/>
                  <a:pt x="945855" y="273754"/>
                </a:cubicBezTo>
                <a:cubicBezTo>
                  <a:pt x="946871" y="274364"/>
                  <a:pt x="954898" y="274770"/>
                  <a:pt x="969935" y="274974"/>
                </a:cubicBezTo>
                <a:cubicBezTo>
                  <a:pt x="984972" y="275177"/>
                  <a:pt x="992795" y="274974"/>
                  <a:pt x="993404" y="274364"/>
                </a:cubicBezTo>
                <a:cubicBezTo>
                  <a:pt x="994014" y="273754"/>
                  <a:pt x="997265" y="273247"/>
                  <a:pt x="1003158" y="272840"/>
                </a:cubicBezTo>
                <a:cubicBezTo>
                  <a:pt x="1009051" y="272434"/>
                  <a:pt x="1013013" y="271926"/>
                  <a:pt x="1015045" y="271316"/>
                </a:cubicBezTo>
                <a:cubicBezTo>
                  <a:pt x="1017077" y="270706"/>
                  <a:pt x="1018093" y="268878"/>
                  <a:pt x="1018093" y="265830"/>
                </a:cubicBezTo>
                <a:cubicBezTo>
                  <a:pt x="1018093" y="262782"/>
                  <a:pt x="1017788" y="260648"/>
                  <a:pt x="1017179" y="259429"/>
                </a:cubicBezTo>
                <a:cubicBezTo>
                  <a:pt x="1016569" y="258210"/>
                  <a:pt x="1016163" y="256178"/>
                  <a:pt x="1015959" y="253333"/>
                </a:cubicBezTo>
                <a:cubicBezTo>
                  <a:pt x="1015756" y="250488"/>
                  <a:pt x="1014232" y="245510"/>
                  <a:pt x="1011387" y="238398"/>
                </a:cubicBezTo>
                <a:cubicBezTo>
                  <a:pt x="1008543" y="231286"/>
                  <a:pt x="1005596" y="225291"/>
                  <a:pt x="1002548" y="220414"/>
                </a:cubicBezTo>
                <a:cubicBezTo>
                  <a:pt x="999500" y="215538"/>
                  <a:pt x="997163" y="210966"/>
                  <a:pt x="995538" y="206698"/>
                </a:cubicBezTo>
                <a:cubicBezTo>
                  <a:pt x="993912" y="202431"/>
                  <a:pt x="990966" y="197250"/>
                  <a:pt x="986699" y="191154"/>
                </a:cubicBezTo>
                <a:cubicBezTo>
                  <a:pt x="982431" y="185058"/>
                  <a:pt x="980196" y="180587"/>
                  <a:pt x="979993" y="177742"/>
                </a:cubicBezTo>
                <a:cubicBezTo>
                  <a:pt x="979790" y="174898"/>
                  <a:pt x="980298" y="172358"/>
                  <a:pt x="981517" y="170122"/>
                </a:cubicBezTo>
                <a:cubicBezTo>
                  <a:pt x="982736" y="167887"/>
                  <a:pt x="984463" y="165957"/>
                  <a:pt x="986699" y="164331"/>
                </a:cubicBezTo>
                <a:cubicBezTo>
                  <a:pt x="988934" y="162706"/>
                  <a:pt x="991779" y="161893"/>
                  <a:pt x="995233" y="161893"/>
                </a:cubicBezTo>
                <a:cubicBezTo>
                  <a:pt x="998687" y="161893"/>
                  <a:pt x="1001634" y="162807"/>
                  <a:pt x="1004072" y="164636"/>
                </a:cubicBezTo>
                <a:cubicBezTo>
                  <a:pt x="1006511" y="166465"/>
                  <a:pt x="1009863" y="170427"/>
                  <a:pt x="1014131" y="176523"/>
                </a:cubicBezTo>
                <a:cubicBezTo>
                  <a:pt x="1018398" y="182619"/>
                  <a:pt x="1021344" y="187801"/>
                  <a:pt x="1022970" y="192068"/>
                </a:cubicBezTo>
                <a:cubicBezTo>
                  <a:pt x="1024595" y="196335"/>
                  <a:pt x="1027135" y="201314"/>
                  <a:pt x="1030590" y="207003"/>
                </a:cubicBezTo>
                <a:cubicBezTo>
                  <a:pt x="1034044" y="212693"/>
                  <a:pt x="1037397" y="219500"/>
                  <a:pt x="1040648" y="227425"/>
                </a:cubicBezTo>
                <a:cubicBezTo>
                  <a:pt x="1043899" y="235350"/>
                  <a:pt x="1045728" y="241039"/>
                  <a:pt x="1046135" y="244494"/>
                </a:cubicBezTo>
                <a:cubicBezTo>
                  <a:pt x="1046541" y="247948"/>
                  <a:pt x="1047049" y="250285"/>
                  <a:pt x="1047659" y="251504"/>
                </a:cubicBezTo>
                <a:cubicBezTo>
                  <a:pt x="1048268" y="252723"/>
                  <a:pt x="1048675" y="258006"/>
                  <a:pt x="1048878" y="267354"/>
                </a:cubicBezTo>
                <a:cubicBezTo>
                  <a:pt x="1049081" y="276701"/>
                  <a:pt x="1048878" y="282187"/>
                  <a:pt x="1048268" y="283813"/>
                </a:cubicBezTo>
                <a:cubicBezTo>
                  <a:pt x="1047659" y="285438"/>
                  <a:pt x="1045830" y="287877"/>
                  <a:pt x="1042782" y="291128"/>
                </a:cubicBezTo>
                <a:cubicBezTo>
                  <a:pt x="1039734" y="294379"/>
                  <a:pt x="1036787" y="296919"/>
                  <a:pt x="1033943" y="298748"/>
                </a:cubicBezTo>
                <a:cubicBezTo>
                  <a:pt x="1031098" y="300577"/>
                  <a:pt x="1028659" y="301491"/>
                  <a:pt x="1026627" y="301491"/>
                </a:cubicBezTo>
                <a:cubicBezTo>
                  <a:pt x="1024595" y="301491"/>
                  <a:pt x="1022970" y="301898"/>
                  <a:pt x="1021751" y="302710"/>
                </a:cubicBezTo>
                <a:cubicBezTo>
                  <a:pt x="1020531" y="303523"/>
                  <a:pt x="1017280" y="303930"/>
                  <a:pt x="1011997" y="303930"/>
                </a:cubicBezTo>
                <a:cubicBezTo>
                  <a:pt x="1006714" y="303930"/>
                  <a:pt x="1003463" y="304336"/>
                  <a:pt x="1002243" y="305149"/>
                </a:cubicBezTo>
                <a:cubicBezTo>
                  <a:pt x="1001024" y="305962"/>
                  <a:pt x="1000415" y="306368"/>
                  <a:pt x="1000415" y="306368"/>
                </a:cubicBezTo>
                <a:cubicBezTo>
                  <a:pt x="1000415" y="306368"/>
                  <a:pt x="990356" y="306368"/>
                  <a:pt x="970239" y="306368"/>
                </a:cubicBezTo>
                <a:cubicBezTo>
                  <a:pt x="950123" y="306368"/>
                  <a:pt x="939556" y="306063"/>
                  <a:pt x="938540" y="305454"/>
                </a:cubicBezTo>
                <a:cubicBezTo>
                  <a:pt x="937524" y="304844"/>
                  <a:pt x="936305" y="304438"/>
                  <a:pt x="934883" y="304234"/>
                </a:cubicBezTo>
                <a:cubicBezTo>
                  <a:pt x="933460" y="304031"/>
                  <a:pt x="932241" y="303625"/>
                  <a:pt x="931225" y="303015"/>
                </a:cubicBezTo>
                <a:cubicBezTo>
                  <a:pt x="930209" y="302406"/>
                  <a:pt x="928177" y="301999"/>
                  <a:pt x="925129" y="301796"/>
                </a:cubicBezTo>
                <a:cubicBezTo>
                  <a:pt x="922081" y="301593"/>
                  <a:pt x="917306" y="299866"/>
                  <a:pt x="910803" y="296614"/>
                </a:cubicBezTo>
                <a:cubicBezTo>
                  <a:pt x="904301" y="293363"/>
                  <a:pt x="898510" y="289299"/>
                  <a:pt x="893430" y="284422"/>
                </a:cubicBezTo>
                <a:cubicBezTo>
                  <a:pt x="888350" y="279546"/>
                  <a:pt x="884997" y="275990"/>
                  <a:pt x="883371" y="273754"/>
                </a:cubicBezTo>
                <a:cubicBezTo>
                  <a:pt x="881746" y="271519"/>
                  <a:pt x="880019" y="269182"/>
                  <a:pt x="878190" y="266744"/>
                </a:cubicBezTo>
                <a:cubicBezTo>
                  <a:pt x="876361" y="264306"/>
                  <a:pt x="875244" y="262070"/>
                  <a:pt x="874837" y="260038"/>
                </a:cubicBezTo>
                <a:cubicBezTo>
                  <a:pt x="874431" y="258006"/>
                  <a:pt x="873516" y="255873"/>
                  <a:pt x="872094" y="253638"/>
                </a:cubicBezTo>
                <a:cubicBezTo>
                  <a:pt x="870672" y="251402"/>
                  <a:pt x="869859" y="222650"/>
                  <a:pt x="869655" y="167379"/>
                </a:cubicBezTo>
                <a:cubicBezTo>
                  <a:pt x="869452" y="112109"/>
                  <a:pt x="869046" y="84067"/>
                  <a:pt x="868436" y="83254"/>
                </a:cubicBezTo>
                <a:cubicBezTo>
                  <a:pt x="867827" y="82442"/>
                  <a:pt x="867420" y="78073"/>
                  <a:pt x="867217" y="70148"/>
                </a:cubicBezTo>
                <a:cubicBezTo>
                  <a:pt x="867014" y="62223"/>
                  <a:pt x="867522" y="57143"/>
                  <a:pt x="868741" y="54908"/>
                </a:cubicBezTo>
                <a:cubicBezTo>
                  <a:pt x="869960" y="52673"/>
                  <a:pt x="871687" y="50742"/>
                  <a:pt x="873923" y="49117"/>
                </a:cubicBezTo>
                <a:cubicBezTo>
                  <a:pt x="876158" y="47491"/>
                  <a:pt x="878698" y="46577"/>
                  <a:pt x="881543" y="46374"/>
                </a:cubicBezTo>
                <a:close/>
                <a:moveTo>
                  <a:pt x="745907" y="44240"/>
                </a:moveTo>
                <a:cubicBezTo>
                  <a:pt x="749361" y="44240"/>
                  <a:pt x="752307" y="45154"/>
                  <a:pt x="754746" y="46983"/>
                </a:cubicBezTo>
                <a:cubicBezTo>
                  <a:pt x="757184" y="48812"/>
                  <a:pt x="759216" y="51047"/>
                  <a:pt x="760842" y="53689"/>
                </a:cubicBezTo>
                <a:cubicBezTo>
                  <a:pt x="762467" y="56330"/>
                  <a:pt x="764804" y="59277"/>
                  <a:pt x="767852" y="62528"/>
                </a:cubicBezTo>
                <a:cubicBezTo>
                  <a:pt x="770900" y="65779"/>
                  <a:pt x="772932" y="69437"/>
                  <a:pt x="773948" y="73501"/>
                </a:cubicBezTo>
                <a:cubicBezTo>
                  <a:pt x="774964" y="77565"/>
                  <a:pt x="776082" y="80308"/>
                  <a:pt x="777301" y="81730"/>
                </a:cubicBezTo>
                <a:cubicBezTo>
                  <a:pt x="778520" y="83153"/>
                  <a:pt x="779638" y="85286"/>
                  <a:pt x="780654" y="88131"/>
                </a:cubicBezTo>
                <a:cubicBezTo>
                  <a:pt x="781670" y="90976"/>
                  <a:pt x="784311" y="96564"/>
                  <a:pt x="788579" y="104895"/>
                </a:cubicBezTo>
                <a:cubicBezTo>
                  <a:pt x="790712" y="109061"/>
                  <a:pt x="792338" y="117113"/>
                  <a:pt x="793455" y="129051"/>
                </a:cubicBezTo>
                <a:lnTo>
                  <a:pt x="794333" y="143149"/>
                </a:lnTo>
                <a:lnTo>
                  <a:pt x="795132" y="142538"/>
                </a:lnTo>
                <a:cubicBezTo>
                  <a:pt x="796656" y="141522"/>
                  <a:pt x="798840" y="140150"/>
                  <a:pt x="801685" y="138423"/>
                </a:cubicBezTo>
                <a:cubicBezTo>
                  <a:pt x="807375" y="134969"/>
                  <a:pt x="811337" y="132429"/>
                  <a:pt x="813572" y="130803"/>
                </a:cubicBezTo>
                <a:cubicBezTo>
                  <a:pt x="815807" y="129178"/>
                  <a:pt x="819160" y="127450"/>
                  <a:pt x="823631" y="125622"/>
                </a:cubicBezTo>
                <a:cubicBezTo>
                  <a:pt x="828101" y="123793"/>
                  <a:pt x="831759" y="122777"/>
                  <a:pt x="834603" y="122574"/>
                </a:cubicBezTo>
                <a:cubicBezTo>
                  <a:pt x="837448" y="122370"/>
                  <a:pt x="839988" y="122879"/>
                  <a:pt x="842223" y="124098"/>
                </a:cubicBezTo>
                <a:cubicBezTo>
                  <a:pt x="844459" y="125317"/>
                  <a:pt x="846389" y="127044"/>
                  <a:pt x="848015" y="129279"/>
                </a:cubicBezTo>
                <a:cubicBezTo>
                  <a:pt x="849640" y="131514"/>
                  <a:pt x="850453" y="134359"/>
                  <a:pt x="850453" y="137814"/>
                </a:cubicBezTo>
                <a:cubicBezTo>
                  <a:pt x="850453" y="141268"/>
                  <a:pt x="849640" y="144113"/>
                  <a:pt x="848015" y="146348"/>
                </a:cubicBezTo>
                <a:cubicBezTo>
                  <a:pt x="846389" y="148583"/>
                  <a:pt x="844154" y="150615"/>
                  <a:pt x="841309" y="152444"/>
                </a:cubicBezTo>
                <a:cubicBezTo>
                  <a:pt x="838464" y="154273"/>
                  <a:pt x="836636" y="155187"/>
                  <a:pt x="835823" y="155187"/>
                </a:cubicBezTo>
                <a:cubicBezTo>
                  <a:pt x="835010" y="155187"/>
                  <a:pt x="834299" y="155492"/>
                  <a:pt x="833689" y="156102"/>
                </a:cubicBezTo>
                <a:cubicBezTo>
                  <a:pt x="833079" y="156711"/>
                  <a:pt x="831352" y="157727"/>
                  <a:pt x="828507" y="159150"/>
                </a:cubicBezTo>
                <a:cubicBezTo>
                  <a:pt x="825663" y="160572"/>
                  <a:pt x="823935" y="161283"/>
                  <a:pt x="823326" y="161283"/>
                </a:cubicBezTo>
                <a:cubicBezTo>
                  <a:pt x="822716" y="161283"/>
                  <a:pt x="820583" y="162604"/>
                  <a:pt x="816925" y="165246"/>
                </a:cubicBezTo>
                <a:cubicBezTo>
                  <a:pt x="813268" y="167887"/>
                  <a:pt x="809813" y="170224"/>
                  <a:pt x="806562" y="172256"/>
                </a:cubicBezTo>
                <a:cubicBezTo>
                  <a:pt x="803311" y="174288"/>
                  <a:pt x="801380" y="175304"/>
                  <a:pt x="800771" y="175304"/>
                </a:cubicBezTo>
                <a:cubicBezTo>
                  <a:pt x="800161" y="175304"/>
                  <a:pt x="798535" y="176727"/>
                  <a:pt x="795894" y="179571"/>
                </a:cubicBezTo>
                <a:lnTo>
                  <a:pt x="795300" y="180077"/>
                </a:lnTo>
                <a:lnTo>
                  <a:pt x="795346" y="190411"/>
                </a:lnTo>
                <a:cubicBezTo>
                  <a:pt x="795457" y="220726"/>
                  <a:pt x="795335" y="236416"/>
                  <a:pt x="794979" y="237483"/>
                </a:cubicBezTo>
                <a:cubicBezTo>
                  <a:pt x="794573" y="238702"/>
                  <a:pt x="794268" y="239312"/>
                  <a:pt x="794065" y="239312"/>
                </a:cubicBezTo>
                <a:cubicBezTo>
                  <a:pt x="793862" y="239312"/>
                  <a:pt x="793557" y="244290"/>
                  <a:pt x="793151" y="254247"/>
                </a:cubicBezTo>
                <a:lnTo>
                  <a:pt x="792877" y="258104"/>
                </a:lnTo>
                <a:lnTo>
                  <a:pt x="795056" y="256914"/>
                </a:lnTo>
                <a:cubicBezTo>
                  <a:pt x="799069" y="254527"/>
                  <a:pt x="803514" y="251707"/>
                  <a:pt x="808391" y="248456"/>
                </a:cubicBezTo>
                <a:cubicBezTo>
                  <a:pt x="818144" y="241954"/>
                  <a:pt x="823529" y="237687"/>
                  <a:pt x="824545" y="235655"/>
                </a:cubicBezTo>
                <a:cubicBezTo>
                  <a:pt x="825561" y="233622"/>
                  <a:pt x="827593" y="231387"/>
                  <a:pt x="830641" y="228949"/>
                </a:cubicBezTo>
                <a:cubicBezTo>
                  <a:pt x="833689" y="226510"/>
                  <a:pt x="836636" y="225190"/>
                  <a:pt x="839480" y="224987"/>
                </a:cubicBezTo>
                <a:cubicBezTo>
                  <a:pt x="842325" y="224783"/>
                  <a:pt x="844865" y="225291"/>
                  <a:pt x="847100" y="226510"/>
                </a:cubicBezTo>
                <a:cubicBezTo>
                  <a:pt x="849336" y="227730"/>
                  <a:pt x="851266" y="229457"/>
                  <a:pt x="852891" y="231692"/>
                </a:cubicBezTo>
                <a:cubicBezTo>
                  <a:pt x="854517" y="233927"/>
                  <a:pt x="855330" y="236772"/>
                  <a:pt x="855330" y="240226"/>
                </a:cubicBezTo>
                <a:cubicBezTo>
                  <a:pt x="855330" y="243681"/>
                  <a:pt x="854619" y="246526"/>
                  <a:pt x="853196" y="248761"/>
                </a:cubicBezTo>
                <a:cubicBezTo>
                  <a:pt x="851774" y="250996"/>
                  <a:pt x="850148" y="253333"/>
                  <a:pt x="848319" y="255771"/>
                </a:cubicBezTo>
                <a:cubicBezTo>
                  <a:pt x="846491" y="258210"/>
                  <a:pt x="843239" y="261258"/>
                  <a:pt x="838566" y="264915"/>
                </a:cubicBezTo>
                <a:cubicBezTo>
                  <a:pt x="833892" y="268573"/>
                  <a:pt x="829422" y="271011"/>
                  <a:pt x="825155" y="272230"/>
                </a:cubicBezTo>
                <a:cubicBezTo>
                  <a:pt x="820887" y="273450"/>
                  <a:pt x="818347" y="274059"/>
                  <a:pt x="817535" y="274059"/>
                </a:cubicBezTo>
                <a:cubicBezTo>
                  <a:pt x="816722" y="274059"/>
                  <a:pt x="813776" y="275278"/>
                  <a:pt x="808695" y="277717"/>
                </a:cubicBezTo>
                <a:cubicBezTo>
                  <a:pt x="803615" y="280155"/>
                  <a:pt x="800567" y="281374"/>
                  <a:pt x="799551" y="281374"/>
                </a:cubicBezTo>
                <a:cubicBezTo>
                  <a:pt x="798535" y="281374"/>
                  <a:pt x="797215" y="281781"/>
                  <a:pt x="795589" y="282594"/>
                </a:cubicBezTo>
                <a:cubicBezTo>
                  <a:pt x="793963" y="283406"/>
                  <a:pt x="792643" y="283813"/>
                  <a:pt x="791627" y="283813"/>
                </a:cubicBezTo>
                <a:cubicBezTo>
                  <a:pt x="790611" y="283813"/>
                  <a:pt x="789595" y="284219"/>
                  <a:pt x="788579" y="285032"/>
                </a:cubicBezTo>
                <a:cubicBezTo>
                  <a:pt x="787563" y="285845"/>
                  <a:pt x="786648" y="286251"/>
                  <a:pt x="785835" y="286251"/>
                </a:cubicBezTo>
                <a:cubicBezTo>
                  <a:pt x="785023" y="286251"/>
                  <a:pt x="784108" y="286658"/>
                  <a:pt x="783092" y="287470"/>
                </a:cubicBezTo>
                <a:cubicBezTo>
                  <a:pt x="782076" y="288283"/>
                  <a:pt x="781162" y="288690"/>
                  <a:pt x="780349" y="288690"/>
                </a:cubicBezTo>
                <a:cubicBezTo>
                  <a:pt x="779536" y="288690"/>
                  <a:pt x="778520" y="289198"/>
                  <a:pt x="777301" y="290214"/>
                </a:cubicBezTo>
                <a:cubicBezTo>
                  <a:pt x="776082" y="291230"/>
                  <a:pt x="775066" y="291738"/>
                  <a:pt x="774253" y="291738"/>
                </a:cubicBezTo>
                <a:cubicBezTo>
                  <a:pt x="773440" y="291738"/>
                  <a:pt x="772526" y="292144"/>
                  <a:pt x="771510" y="292957"/>
                </a:cubicBezTo>
                <a:cubicBezTo>
                  <a:pt x="770494" y="293770"/>
                  <a:pt x="769579" y="294176"/>
                  <a:pt x="768767" y="294176"/>
                </a:cubicBezTo>
                <a:cubicBezTo>
                  <a:pt x="767954" y="294176"/>
                  <a:pt x="764499" y="295598"/>
                  <a:pt x="758403" y="298443"/>
                </a:cubicBezTo>
                <a:cubicBezTo>
                  <a:pt x="752307" y="301288"/>
                  <a:pt x="749056" y="302710"/>
                  <a:pt x="748650" y="302710"/>
                </a:cubicBezTo>
                <a:cubicBezTo>
                  <a:pt x="748243" y="302710"/>
                  <a:pt x="745195" y="304946"/>
                  <a:pt x="739506" y="309416"/>
                </a:cubicBezTo>
                <a:cubicBezTo>
                  <a:pt x="733816" y="313886"/>
                  <a:pt x="727314" y="318662"/>
                  <a:pt x="719999" y="323742"/>
                </a:cubicBezTo>
                <a:cubicBezTo>
                  <a:pt x="712683" y="328822"/>
                  <a:pt x="708823" y="331362"/>
                  <a:pt x="708416" y="331362"/>
                </a:cubicBezTo>
                <a:cubicBezTo>
                  <a:pt x="708010" y="331362"/>
                  <a:pt x="706892" y="332682"/>
                  <a:pt x="705063" y="335324"/>
                </a:cubicBezTo>
                <a:cubicBezTo>
                  <a:pt x="703235" y="337966"/>
                  <a:pt x="702219" y="339286"/>
                  <a:pt x="702015" y="339286"/>
                </a:cubicBezTo>
                <a:cubicBezTo>
                  <a:pt x="701812" y="339286"/>
                  <a:pt x="700695" y="340810"/>
                  <a:pt x="698663" y="343858"/>
                </a:cubicBezTo>
                <a:cubicBezTo>
                  <a:pt x="696631" y="346906"/>
                  <a:pt x="693481" y="349650"/>
                  <a:pt x="689214" y="352088"/>
                </a:cubicBezTo>
                <a:cubicBezTo>
                  <a:pt x="684947" y="354526"/>
                  <a:pt x="682610" y="355746"/>
                  <a:pt x="682203" y="355746"/>
                </a:cubicBezTo>
                <a:cubicBezTo>
                  <a:pt x="681797" y="355746"/>
                  <a:pt x="680375" y="356660"/>
                  <a:pt x="677936" y="358489"/>
                </a:cubicBezTo>
                <a:cubicBezTo>
                  <a:pt x="675498" y="360318"/>
                  <a:pt x="674075" y="361232"/>
                  <a:pt x="673669" y="361232"/>
                </a:cubicBezTo>
                <a:cubicBezTo>
                  <a:pt x="673263" y="361232"/>
                  <a:pt x="672043" y="362146"/>
                  <a:pt x="670011" y="363975"/>
                </a:cubicBezTo>
                <a:cubicBezTo>
                  <a:pt x="667979" y="365804"/>
                  <a:pt x="665236" y="367633"/>
                  <a:pt x="661782" y="369462"/>
                </a:cubicBezTo>
                <a:cubicBezTo>
                  <a:pt x="658327" y="371290"/>
                  <a:pt x="656600" y="372205"/>
                  <a:pt x="656600" y="372205"/>
                </a:cubicBezTo>
                <a:cubicBezTo>
                  <a:pt x="656600" y="372205"/>
                  <a:pt x="655076" y="372205"/>
                  <a:pt x="652028" y="372205"/>
                </a:cubicBezTo>
                <a:cubicBezTo>
                  <a:pt x="648980" y="372205"/>
                  <a:pt x="646339" y="371595"/>
                  <a:pt x="644103" y="370376"/>
                </a:cubicBezTo>
                <a:cubicBezTo>
                  <a:pt x="641868" y="369157"/>
                  <a:pt x="639938" y="367430"/>
                  <a:pt x="638312" y="365194"/>
                </a:cubicBezTo>
                <a:cubicBezTo>
                  <a:pt x="636687" y="362959"/>
                  <a:pt x="635772" y="360419"/>
                  <a:pt x="635569" y="357574"/>
                </a:cubicBezTo>
                <a:cubicBezTo>
                  <a:pt x="635366" y="354730"/>
                  <a:pt x="635671" y="352494"/>
                  <a:pt x="636484" y="350869"/>
                </a:cubicBezTo>
                <a:cubicBezTo>
                  <a:pt x="637296" y="349243"/>
                  <a:pt x="638820" y="347313"/>
                  <a:pt x="641055" y="345078"/>
                </a:cubicBezTo>
                <a:cubicBezTo>
                  <a:pt x="643291" y="342842"/>
                  <a:pt x="645323" y="341318"/>
                  <a:pt x="647151" y="340506"/>
                </a:cubicBezTo>
                <a:cubicBezTo>
                  <a:pt x="648980" y="339693"/>
                  <a:pt x="651927" y="337966"/>
                  <a:pt x="655991" y="335324"/>
                </a:cubicBezTo>
                <a:cubicBezTo>
                  <a:pt x="660055" y="332682"/>
                  <a:pt x="663509" y="330650"/>
                  <a:pt x="666354" y="329228"/>
                </a:cubicBezTo>
                <a:cubicBezTo>
                  <a:pt x="669199" y="327806"/>
                  <a:pt x="671942" y="325875"/>
                  <a:pt x="674584" y="323437"/>
                </a:cubicBezTo>
                <a:cubicBezTo>
                  <a:pt x="677225" y="320998"/>
                  <a:pt x="679257" y="318357"/>
                  <a:pt x="680679" y="315512"/>
                </a:cubicBezTo>
                <a:cubicBezTo>
                  <a:pt x="682102" y="312667"/>
                  <a:pt x="684134" y="309619"/>
                  <a:pt x="686775" y="306368"/>
                </a:cubicBezTo>
                <a:cubicBezTo>
                  <a:pt x="689417" y="303117"/>
                  <a:pt x="690839" y="300780"/>
                  <a:pt x="691043" y="299358"/>
                </a:cubicBezTo>
                <a:cubicBezTo>
                  <a:pt x="691246" y="297935"/>
                  <a:pt x="691652" y="296716"/>
                  <a:pt x="692262" y="295700"/>
                </a:cubicBezTo>
                <a:cubicBezTo>
                  <a:pt x="692872" y="294684"/>
                  <a:pt x="693278" y="292652"/>
                  <a:pt x="693481" y="289604"/>
                </a:cubicBezTo>
                <a:cubicBezTo>
                  <a:pt x="693684" y="286556"/>
                  <a:pt x="694091" y="284524"/>
                  <a:pt x="694700" y="283508"/>
                </a:cubicBezTo>
                <a:cubicBezTo>
                  <a:pt x="695310" y="282492"/>
                  <a:pt x="695919" y="280968"/>
                  <a:pt x="696529" y="278936"/>
                </a:cubicBezTo>
                <a:cubicBezTo>
                  <a:pt x="697139" y="276904"/>
                  <a:pt x="697647" y="274974"/>
                  <a:pt x="698053" y="273145"/>
                </a:cubicBezTo>
                <a:cubicBezTo>
                  <a:pt x="698459" y="271316"/>
                  <a:pt x="698967" y="269894"/>
                  <a:pt x="699577" y="268878"/>
                </a:cubicBezTo>
                <a:cubicBezTo>
                  <a:pt x="700187" y="267862"/>
                  <a:pt x="700593" y="256990"/>
                  <a:pt x="700796" y="236264"/>
                </a:cubicBezTo>
                <a:cubicBezTo>
                  <a:pt x="700999" y="215538"/>
                  <a:pt x="700898" y="204768"/>
                  <a:pt x="700491" y="203955"/>
                </a:cubicBezTo>
                <a:cubicBezTo>
                  <a:pt x="700085" y="203142"/>
                  <a:pt x="699679" y="200907"/>
                  <a:pt x="699272" y="197250"/>
                </a:cubicBezTo>
                <a:cubicBezTo>
                  <a:pt x="698866" y="193592"/>
                  <a:pt x="698459" y="191560"/>
                  <a:pt x="698053" y="191154"/>
                </a:cubicBezTo>
                <a:cubicBezTo>
                  <a:pt x="697647" y="190747"/>
                  <a:pt x="697240" y="189528"/>
                  <a:pt x="696834" y="187496"/>
                </a:cubicBezTo>
                <a:cubicBezTo>
                  <a:pt x="696427" y="185464"/>
                  <a:pt x="695513" y="183229"/>
                  <a:pt x="694091" y="180790"/>
                </a:cubicBezTo>
                <a:cubicBezTo>
                  <a:pt x="692668" y="178352"/>
                  <a:pt x="691855" y="175202"/>
                  <a:pt x="691652" y="171342"/>
                </a:cubicBezTo>
                <a:cubicBezTo>
                  <a:pt x="691449" y="167481"/>
                  <a:pt x="691957" y="164433"/>
                  <a:pt x="693176" y="162198"/>
                </a:cubicBezTo>
                <a:cubicBezTo>
                  <a:pt x="694395" y="159963"/>
                  <a:pt x="696123" y="158032"/>
                  <a:pt x="698358" y="156406"/>
                </a:cubicBezTo>
                <a:cubicBezTo>
                  <a:pt x="700593" y="154781"/>
                  <a:pt x="703133" y="153867"/>
                  <a:pt x="705978" y="153663"/>
                </a:cubicBezTo>
                <a:cubicBezTo>
                  <a:pt x="708823" y="153460"/>
                  <a:pt x="711058" y="153765"/>
                  <a:pt x="712683" y="154578"/>
                </a:cubicBezTo>
                <a:cubicBezTo>
                  <a:pt x="714309" y="155390"/>
                  <a:pt x="716036" y="156813"/>
                  <a:pt x="717865" y="158845"/>
                </a:cubicBezTo>
                <a:cubicBezTo>
                  <a:pt x="719694" y="160877"/>
                  <a:pt x="720913" y="163011"/>
                  <a:pt x="721523" y="165246"/>
                </a:cubicBezTo>
                <a:cubicBezTo>
                  <a:pt x="722132" y="167481"/>
                  <a:pt x="722843" y="169208"/>
                  <a:pt x="723656" y="170427"/>
                </a:cubicBezTo>
                <a:cubicBezTo>
                  <a:pt x="724469" y="171646"/>
                  <a:pt x="725180" y="173272"/>
                  <a:pt x="725790" y="175304"/>
                </a:cubicBezTo>
                <a:cubicBezTo>
                  <a:pt x="726399" y="177336"/>
                  <a:pt x="727111" y="179165"/>
                  <a:pt x="727923" y="180790"/>
                </a:cubicBezTo>
                <a:cubicBezTo>
                  <a:pt x="728736" y="182416"/>
                  <a:pt x="729244" y="184753"/>
                  <a:pt x="729447" y="187801"/>
                </a:cubicBezTo>
                <a:cubicBezTo>
                  <a:pt x="729651" y="190849"/>
                  <a:pt x="730057" y="193186"/>
                  <a:pt x="730667" y="194811"/>
                </a:cubicBezTo>
                <a:cubicBezTo>
                  <a:pt x="731276" y="196437"/>
                  <a:pt x="731683" y="210051"/>
                  <a:pt x="731886" y="235655"/>
                </a:cubicBezTo>
                <a:cubicBezTo>
                  <a:pt x="732089" y="261258"/>
                  <a:pt x="731886" y="274872"/>
                  <a:pt x="731276" y="276498"/>
                </a:cubicBezTo>
                <a:cubicBezTo>
                  <a:pt x="730667" y="278123"/>
                  <a:pt x="730260" y="278936"/>
                  <a:pt x="730057" y="278936"/>
                </a:cubicBezTo>
                <a:cubicBezTo>
                  <a:pt x="729854" y="278936"/>
                  <a:pt x="729549" y="279647"/>
                  <a:pt x="729143" y="281070"/>
                </a:cubicBezTo>
                <a:cubicBezTo>
                  <a:pt x="728736" y="282492"/>
                  <a:pt x="728431" y="283203"/>
                  <a:pt x="728228" y="283203"/>
                </a:cubicBezTo>
                <a:cubicBezTo>
                  <a:pt x="728025" y="283203"/>
                  <a:pt x="727822" y="284118"/>
                  <a:pt x="727619" y="285946"/>
                </a:cubicBezTo>
                <a:cubicBezTo>
                  <a:pt x="727415" y="287775"/>
                  <a:pt x="726908" y="289909"/>
                  <a:pt x="726095" y="292347"/>
                </a:cubicBezTo>
                <a:cubicBezTo>
                  <a:pt x="725282" y="294786"/>
                  <a:pt x="726908" y="294481"/>
                  <a:pt x="730971" y="291433"/>
                </a:cubicBezTo>
                <a:cubicBezTo>
                  <a:pt x="735035" y="288385"/>
                  <a:pt x="740522" y="285337"/>
                  <a:pt x="747431" y="282289"/>
                </a:cubicBezTo>
                <a:lnTo>
                  <a:pt x="765643" y="272889"/>
                </a:lnTo>
                <a:lnTo>
                  <a:pt x="764728" y="271697"/>
                </a:lnTo>
                <a:cubicBezTo>
                  <a:pt x="763763" y="270224"/>
                  <a:pt x="762671" y="268370"/>
                  <a:pt x="761451" y="266134"/>
                </a:cubicBezTo>
                <a:cubicBezTo>
                  <a:pt x="759013" y="261664"/>
                  <a:pt x="757794" y="256584"/>
                  <a:pt x="757794" y="250894"/>
                </a:cubicBezTo>
                <a:cubicBezTo>
                  <a:pt x="757794" y="245205"/>
                  <a:pt x="758403" y="241547"/>
                  <a:pt x="759623" y="239922"/>
                </a:cubicBezTo>
                <a:cubicBezTo>
                  <a:pt x="760842" y="238296"/>
                  <a:pt x="761553" y="236874"/>
                  <a:pt x="761756" y="235655"/>
                </a:cubicBezTo>
                <a:cubicBezTo>
                  <a:pt x="761959" y="234435"/>
                  <a:pt x="762366" y="233318"/>
                  <a:pt x="762975" y="232302"/>
                </a:cubicBezTo>
                <a:cubicBezTo>
                  <a:pt x="763585" y="231286"/>
                  <a:pt x="763890" y="213607"/>
                  <a:pt x="763890" y="179266"/>
                </a:cubicBezTo>
                <a:cubicBezTo>
                  <a:pt x="763890" y="144926"/>
                  <a:pt x="763585" y="126638"/>
                  <a:pt x="762975" y="124402"/>
                </a:cubicBezTo>
                <a:cubicBezTo>
                  <a:pt x="762366" y="122167"/>
                  <a:pt x="760842" y="118815"/>
                  <a:pt x="758403" y="114344"/>
                </a:cubicBezTo>
                <a:cubicBezTo>
                  <a:pt x="755965" y="109874"/>
                  <a:pt x="754238" y="106114"/>
                  <a:pt x="753222" y="103066"/>
                </a:cubicBezTo>
                <a:cubicBezTo>
                  <a:pt x="752206" y="100018"/>
                  <a:pt x="750885" y="97377"/>
                  <a:pt x="749259" y="95142"/>
                </a:cubicBezTo>
                <a:cubicBezTo>
                  <a:pt x="747634" y="92906"/>
                  <a:pt x="746415" y="90366"/>
                  <a:pt x="745602" y="87522"/>
                </a:cubicBezTo>
                <a:cubicBezTo>
                  <a:pt x="744789" y="84677"/>
                  <a:pt x="744179" y="83254"/>
                  <a:pt x="743773" y="83254"/>
                </a:cubicBezTo>
                <a:cubicBezTo>
                  <a:pt x="743367" y="83254"/>
                  <a:pt x="741944" y="81527"/>
                  <a:pt x="739506" y="78073"/>
                </a:cubicBezTo>
                <a:cubicBezTo>
                  <a:pt x="737067" y="74618"/>
                  <a:pt x="735035" y="71469"/>
                  <a:pt x="733410" y="68624"/>
                </a:cubicBezTo>
                <a:cubicBezTo>
                  <a:pt x="731784" y="65779"/>
                  <a:pt x="730870" y="62934"/>
                  <a:pt x="730667" y="60090"/>
                </a:cubicBezTo>
                <a:cubicBezTo>
                  <a:pt x="730463" y="57245"/>
                  <a:pt x="730971" y="54705"/>
                  <a:pt x="732191" y="52470"/>
                </a:cubicBezTo>
                <a:cubicBezTo>
                  <a:pt x="733410" y="50234"/>
                  <a:pt x="735137" y="48304"/>
                  <a:pt x="737372" y="46678"/>
                </a:cubicBezTo>
                <a:cubicBezTo>
                  <a:pt x="739607" y="45053"/>
                  <a:pt x="742452" y="44240"/>
                  <a:pt x="745907" y="44240"/>
                </a:cubicBezTo>
                <a:close/>
                <a:moveTo>
                  <a:pt x="175321" y="29305"/>
                </a:moveTo>
                <a:cubicBezTo>
                  <a:pt x="179791" y="29102"/>
                  <a:pt x="183144" y="29610"/>
                  <a:pt x="185379" y="30829"/>
                </a:cubicBezTo>
                <a:cubicBezTo>
                  <a:pt x="187615" y="32048"/>
                  <a:pt x="189545" y="33775"/>
                  <a:pt x="191171" y="36010"/>
                </a:cubicBezTo>
                <a:cubicBezTo>
                  <a:pt x="192796" y="38246"/>
                  <a:pt x="193711" y="41395"/>
                  <a:pt x="193914" y="45459"/>
                </a:cubicBezTo>
                <a:cubicBezTo>
                  <a:pt x="194117" y="49523"/>
                  <a:pt x="194523" y="51962"/>
                  <a:pt x="195133" y="52774"/>
                </a:cubicBezTo>
                <a:cubicBezTo>
                  <a:pt x="195285" y="52978"/>
                  <a:pt x="195425" y="53708"/>
                  <a:pt x="195552" y="54965"/>
                </a:cubicBezTo>
                <a:lnTo>
                  <a:pt x="195734" y="57804"/>
                </a:lnTo>
                <a:lnTo>
                  <a:pt x="196962" y="56432"/>
                </a:lnTo>
                <a:cubicBezTo>
                  <a:pt x="199197" y="54806"/>
                  <a:pt x="203058" y="53892"/>
                  <a:pt x="208544" y="53689"/>
                </a:cubicBezTo>
                <a:cubicBezTo>
                  <a:pt x="214031" y="53486"/>
                  <a:pt x="218501" y="54298"/>
                  <a:pt x="221955" y="56127"/>
                </a:cubicBezTo>
                <a:cubicBezTo>
                  <a:pt x="225410" y="57956"/>
                  <a:pt x="227747" y="59785"/>
                  <a:pt x="228966" y="61614"/>
                </a:cubicBezTo>
                <a:cubicBezTo>
                  <a:pt x="230185" y="63442"/>
                  <a:pt x="231404" y="64662"/>
                  <a:pt x="232623" y="65271"/>
                </a:cubicBezTo>
                <a:cubicBezTo>
                  <a:pt x="233843" y="65881"/>
                  <a:pt x="235773" y="68014"/>
                  <a:pt x="238415" y="71672"/>
                </a:cubicBezTo>
                <a:cubicBezTo>
                  <a:pt x="241056" y="75330"/>
                  <a:pt x="242783" y="78073"/>
                  <a:pt x="243596" y="79902"/>
                </a:cubicBezTo>
                <a:cubicBezTo>
                  <a:pt x="244003" y="80816"/>
                  <a:pt x="244714" y="82137"/>
                  <a:pt x="245730" y="83864"/>
                </a:cubicBezTo>
                <a:lnTo>
                  <a:pt x="246443" y="85016"/>
                </a:lnTo>
                <a:lnTo>
                  <a:pt x="252435" y="81121"/>
                </a:lnTo>
                <a:cubicBezTo>
                  <a:pt x="254264" y="80511"/>
                  <a:pt x="256296" y="79190"/>
                  <a:pt x="258531" y="77158"/>
                </a:cubicBezTo>
                <a:cubicBezTo>
                  <a:pt x="260767" y="75126"/>
                  <a:pt x="271841" y="70859"/>
                  <a:pt x="291755" y="64357"/>
                </a:cubicBezTo>
                <a:cubicBezTo>
                  <a:pt x="311668" y="57854"/>
                  <a:pt x="324673" y="54095"/>
                  <a:pt x="330769" y="53079"/>
                </a:cubicBezTo>
                <a:cubicBezTo>
                  <a:pt x="336865" y="52063"/>
                  <a:pt x="341742" y="50742"/>
                  <a:pt x="345399" y="49117"/>
                </a:cubicBezTo>
                <a:cubicBezTo>
                  <a:pt x="349057" y="47491"/>
                  <a:pt x="353223" y="46577"/>
                  <a:pt x="357896" y="46374"/>
                </a:cubicBezTo>
                <a:cubicBezTo>
                  <a:pt x="362570" y="46170"/>
                  <a:pt x="366024" y="46678"/>
                  <a:pt x="368259" y="47898"/>
                </a:cubicBezTo>
                <a:cubicBezTo>
                  <a:pt x="370495" y="49117"/>
                  <a:pt x="372425" y="50844"/>
                  <a:pt x="374051" y="53079"/>
                </a:cubicBezTo>
                <a:cubicBezTo>
                  <a:pt x="375676" y="55314"/>
                  <a:pt x="376489" y="60496"/>
                  <a:pt x="376489" y="68624"/>
                </a:cubicBezTo>
                <a:cubicBezTo>
                  <a:pt x="376489" y="76752"/>
                  <a:pt x="375371" y="83051"/>
                  <a:pt x="373136" y="87522"/>
                </a:cubicBezTo>
                <a:cubicBezTo>
                  <a:pt x="370901" y="91992"/>
                  <a:pt x="369682" y="94227"/>
                  <a:pt x="369479" y="94227"/>
                </a:cubicBezTo>
                <a:cubicBezTo>
                  <a:pt x="369275" y="94227"/>
                  <a:pt x="368361" y="95853"/>
                  <a:pt x="366735" y="99104"/>
                </a:cubicBezTo>
                <a:cubicBezTo>
                  <a:pt x="365110" y="102355"/>
                  <a:pt x="363078" y="105911"/>
                  <a:pt x="360639" y="109772"/>
                </a:cubicBezTo>
                <a:cubicBezTo>
                  <a:pt x="358201" y="113633"/>
                  <a:pt x="356880" y="115563"/>
                  <a:pt x="356677" y="115563"/>
                </a:cubicBezTo>
                <a:cubicBezTo>
                  <a:pt x="356474" y="115563"/>
                  <a:pt x="355255" y="117798"/>
                  <a:pt x="353019" y="122269"/>
                </a:cubicBezTo>
                <a:cubicBezTo>
                  <a:pt x="350784" y="126739"/>
                  <a:pt x="349565" y="128974"/>
                  <a:pt x="349362" y="128974"/>
                </a:cubicBezTo>
                <a:cubicBezTo>
                  <a:pt x="349159" y="128974"/>
                  <a:pt x="348752" y="129990"/>
                  <a:pt x="348143" y="132022"/>
                </a:cubicBezTo>
                <a:cubicBezTo>
                  <a:pt x="347533" y="134055"/>
                  <a:pt x="346517" y="136290"/>
                  <a:pt x="345095" y="138728"/>
                </a:cubicBezTo>
                <a:cubicBezTo>
                  <a:pt x="343672" y="141167"/>
                  <a:pt x="342859" y="142386"/>
                  <a:pt x="342656" y="142386"/>
                </a:cubicBezTo>
                <a:cubicBezTo>
                  <a:pt x="342453" y="142386"/>
                  <a:pt x="342047" y="143097"/>
                  <a:pt x="341437" y="144519"/>
                </a:cubicBezTo>
                <a:cubicBezTo>
                  <a:pt x="340827" y="145942"/>
                  <a:pt x="340421" y="146653"/>
                  <a:pt x="340218" y="146653"/>
                </a:cubicBezTo>
                <a:cubicBezTo>
                  <a:pt x="340015" y="146653"/>
                  <a:pt x="339507" y="148482"/>
                  <a:pt x="338694" y="152139"/>
                </a:cubicBezTo>
                <a:cubicBezTo>
                  <a:pt x="337881" y="155797"/>
                  <a:pt x="336052" y="159963"/>
                  <a:pt x="333207" y="164636"/>
                </a:cubicBezTo>
                <a:cubicBezTo>
                  <a:pt x="330363" y="169310"/>
                  <a:pt x="328839" y="171646"/>
                  <a:pt x="328635" y="171646"/>
                </a:cubicBezTo>
                <a:cubicBezTo>
                  <a:pt x="328432" y="171646"/>
                  <a:pt x="328026" y="172561"/>
                  <a:pt x="327416" y="174390"/>
                </a:cubicBezTo>
                <a:cubicBezTo>
                  <a:pt x="326807" y="176218"/>
                  <a:pt x="326908" y="177234"/>
                  <a:pt x="327721" y="177438"/>
                </a:cubicBezTo>
                <a:cubicBezTo>
                  <a:pt x="328534" y="177641"/>
                  <a:pt x="329956" y="178454"/>
                  <a:pt x="331988" y="179876"/>
                </a:cubicBezTo>
                <a:cubicBezTo>
                  <a:pt x="334020" y="181298"/>
                  <a:pt x="335951" y="182111"/>
                  <a:pt x="337779" y="182314"/>
                </a:cubicBezTo>
                <a:cubicBezTo>
                  <a:pt x="339608" y="182518"/>
                  <a:pt x="341640" y="183229"/>
                  <a:pt x="343875" y="184448"/>
                </a:cubicBezTo>
                <a:cubicBezTo>
                  <a:pt x="346111" y="185667"/>
                  <a:pt x="347736" y="187090"/>
                  <a:pt x="348752" y="188715"/>
                </a:cubicBezTo>
                <a:cubicBezTo>
                  <a:pt x="349768" y="190341"/>
                  <a:pt x="351800" y="192068"/>
                  <a:pt x="354848" y="193897"/>
                </a:cubicBezTo>
                <a:cubicBezTo>
                  <a:pt x="357896" y="195726"/>
                  <a:pt x="360436" y="197758"/>
                  <a:pt x="362468" y="199993"/>
                </a:cubicBezTo>
                <a:cubicBezTo>
                  <a:pt x="364500" y="202228"/>
                  <a:pt x="365923" y="204463"/>
                  <a:pt x="366735" y="206698"/>
                </a:cubicBezTo>
                <a:cubicBezTo>
                  <a:pt x="367548" y="208934"/>
                  <a:pt x="368869" y="211474"/>
                  <a:pt x="370698" y="214318"/>
                </a:cubicBezTo>
                <a:cubicBezTo>
                  <a:pt x="372527" y="217163"/>
                  <a:pt x="373848" y="220313"/>
                  <a:pt x="374660" y="223767"/>
                </a:cubicBezTo>
                <a:cubicBezTo>
                  <a:pt x="375473" y="227222"/>
                  <a:pt x="376591" y="229863"/>
                  <a:pt x="378013" y="231692"/>
                </a:cubicBezTo>
                <a:cubicBezTo>
                  <a:pt x="379435" y="233521"/>
                  <a:pt x="380756" y="236366"/>
                  <a:pt x="381975" y="240226"/>
                </a:cubicBezTo>
                <a:cubicBezTo>
                  <a:pt x="383195" y="244087"/>
                  <a:pt x="383906" y="257702"/>
                  <a:pt x="384109" y="281070"/>
                </a:cubicBezTo>
                <a:cubicBezTo>
                  <a:pt x="384312" y="304438"/>
                  <a:pt x="384211" y="316731"/>
                  <a:pt x="383804" y="317950"/>
                </a:cubicBezTo>
                <a:cubicBezTo>
                  <a:pt x="383398" y="319170"/>
                  <a:pt x="383093" y="319779"/>
                  <a:pt x="382890" y="319779"/>
                </a:cubicBezTo>
                <a:cubicBezTo>
                  <a:pt x="382687" y="319779"/>
                  <a:pt x="382280" y="321710"/>
                  <a:pt x="381671" y="325570"/>
                </a:cubicBezTo>
                <a:cubicBezTo>
                  <a:pt x="381061" y="329431"/>
                  <a:pt x="379537" y="332784"/>
                  <a:pt x="377099" y="335629"/>
                </a:cubicBezTo>
                <a:cubicBezTo>
                  <a:pt x="374660" y="338474"/>
                  <a:pt x="372019" y="340810"/>
                  <a:pt x="369174" y="342639"/>
                </a:cubicBezTo>
                <a:cubicBezTo>
                  <a:pt x="366329" y="344468"/>
                  <a:pt x="364907" y="345382"/>
                  <a:pt x="364907" y="345382"/>
                </a:cubicBezTo>
                <a:cubicBezTo>
                  <a:pt x="364907" y="345382"/>
                  <a:pt x="362976" y="345382"/>
                  <a:pt x="359115" y="345382"/>
                </a:cubicBezTo>
                <a:cubicBezTo>
                  <a:pt x="355255" y="345382"/>
                  <a:pt x="352207" y="344773"/>
                  <a:pt x="349971" y="343554"/>
                </a:cubicBezTo>
                <a:cubicBezTo>
                  <a:pt x="347736" y="342334"/>
                  <a:pt x="345806" y="340607"/>
                  <a:pt x="344180" y="338372"/>
                </a:cubicBezTo>
                <a:cubicBezTo>
                  <a:pt x="342555" y="336137"/>
                  <a:pt x="341640" y="333800"/>
                  <a:pt x="341437" y="331362"/>
                </a:cubicBezTo>
                <a:cubicBezTo>
                  <a:pt x="341234" y="328923"/>
                  <a:pt x="339507" y="325367"/>
                  <a:pt x="336255" y="320694"/>
                </a:cubicBezTo>
                <a:cubicBezTo>
                  <a:pt x="333004" y="316020"/>
                  <a:pt x="329753" y="310026"/>
                  <a:pt x="326502" y="302710"/>
                </a:cubicBezTo>
                <a:cubicBezTo>
                  <a:pt x="323251" y="295395"/>
                  <a:pt x="320812" y="290518"/>
                  <a:pt x="319187" y="288080"/>
                </a:cubicBezTo>
                <a:cubicBezTo>
                  <a:pt x="317561" y="285642"/>
                  <a:pt x="316443" y="283711"/>
                  <a:pt x="315834" y="282289"/>
                </a:cubicBezTo>
                <a:cubicBezTo>
                  <a:pt x="315224" y="280866"/>
                  <a:pt x="312887" y="277006"/>
                  <a:pt x="308823" y="270706"/>
                </a:cubicBezTo>
                <a:cubicBezTo>
                  <a:pt x="304759" y="264407"/>
                  <a:pt x="301000" y="256787"/>
                  <a:pt x="297546" y="247846"/>
                </a:cubicBezTo>
                <a:cubicBezTo>
                  <a:pt x="294091" y="238906"/>
                  <a:pt x="290027" y="230270"/>
                  <a:pt x="285354" y="221938"/>
                </a:cubicBezTo>
                <a:lnTo>
                  <a:pt x="272988" y="203389"/>
                </a:lnTo>
                <a:lnTo>
                  <a:pt x="273162" y="204260"/>
                </a:lnTo>
                <a:cubicBezTo>
                  <a:pt x="273771" y="204870"/>
                  <a:pt x="274178" y="207613"/>
                  <a:pt x="274381" y="212490"/>
                </a:cubicBezTo>
                <a:cubicBezTo>
                  <a:pt x="274584" y="217366"/>
                  <a:pt x="274991" y="220211"/>
                  <a:pt x="275600" y="221024"/>
                </a:cubicBezTo>
                <a:cubicBezTo>
                  <a:pt x="276210" y="221837"/>
                  <a:pt x="276616" y="231591"/>
                  <a:pt x="276819" y="250285"/>
                </a:cubicBezTo>
                <a:cubicBezTo>
                  <a:pt x="277023" y="268979"/>
                  <a:pt x="277429" y="278733"/>
                  <a:pt x="278039" y="279546"/>
                </a:cubicBezTo>
                <a:cubicBezTo>
                  <a:pt x="278648" y="280358"/>
                  <a:pt x="279055" y="283711"/>
                  <a:pt x="279258" y="289604"/>
                </a:cubicBezTo>
                <a:cubicBezTo>
                  <a:pt x="279461" y="295497"/>
                  <a:pt x="279867" y="298748"/>
                  <a:pt x="280477" y="299358"/>
                </a:cubicBezTo>
                <a:cubicBezTo>
                  <a:pt x="281087" y="299967"/>
                  <a:pt x="281391" y="334918"/>
                  <a:pt x="281391" y="404209"/>
                </a:cubicBezTo>
                <a:cubicBezTo>
                  <a:pt x="281391" y="473500"/>
                  <a:pt x="280883" y="508959"/>
                  <a:pt x="279867" y="510584"/>
                </a:cubicBezTo>
                <a:cubicBezTo>
                  <a:pt x="278851" y="512210"/>
                  <a:pt x="276921" y="513937"/>
                  <a:pt x="274076" y="515766"/>
                </a:cubicBezTo>
                <a:cubicBezTo>
                  <a:pt x="271231" y="517594"/>
                  <a:pt x="269809" y="518509"/>
                  <a:pt x="269809" y="518509"/>
                </a:cubicBezTo>
                <a:cubicBezTo>
                  <a:pt x="269809" y="518509"/>
                  <a:pt x="268691" y="518509"/>
                  <a:pt x="266456" y="518509"/>
                </a:cubicBezTo>
                <a:cubicBezTo>
                  <a:pt x="264221" y="518509"/>
                  <a:pt x="261986" y="517899"/>
                  <a:pt x="259751" y="516680"/>
                </a:cubicBezTo>
                <a:cubicBezTo>
                  <a:pt x="257515" y="515461"/>
                  <a:pt x="255585" y="513734"/>
                  <a:pt x="253959" y="511498"/>
                </a:cubicBezTo>
                <a:cubicBezTo>
                  <a:pt x="252334" y="509263"/>
                  <a:pt x="251419" y="475227"/>
                  <a:pt x="251216" y="409390"/>
                </a:cubicBezTo>
                <a:cubicBezTo>
                  <a:pt x="251013" y="343554"/>
                  <a:pt x="250607" y="310229"/>
                  <a:pt x="249997" y="309416"/>
                </a:cubicBezTo>
                <a:cubicBezTo>
                  <a:pt x="249387" y="308603"/>
                  <a:pt x="248981" y="305047"/>
                  <a:pt x="248778" y="298748"/>
                </a:cubicBezTo>
                <a:cubicBezTo>
                  <a:pt x="248575" y="292449"/>
                  <a:pt x="248168" y="288893"/>
                  <a:pt x="247559" y="288080"/>
                </a:cubicBezTo>
                <a:cubicBezTo>
                  <a:pt x="246949" y="287267"/>
                  <a:pt x="246543" y="277514"/>
                  <a:pt x="246339" y="258819"/>
                </a:cubicBezTo>
                <a:cubicBezTo>
                  <a:pt x="246136" y="240125"/>
                  <a:pt x="245730" y="230371"/>
                  <a:pt x="245120" y="229558"/>
                </a:cubicBezTo>
                <a:cubicBezTo>
                  <a:pt x="244511" y="228746"/>
                  <a:pt x="244104" y="226206"/>
                  <a:pt x="243901" y="221938"/>
                </a:cubicBezTo>
                <a:cubicBezTo>
                  <a:pt x="243698" y="217671"/>
                  <a:pt x="243291" y="215131"/>
                  <a:pt x="242682" y="214318"/>
                </a:cubicBezTo>
                <a:cubicBezTo>
                  <a:pt x="242072" y="213506"/>
                  <a:pt x="241666" y="209035"/>
                  <a:pt x="241463" y="200907"/>
                </a:cubicBezTo>
                <a:cubicBezTo>
                  <a:pt x="241259" y="192779"/>
                  <a:pt x="240853" y="188004"/>
                  <a:pt x="240243" y="186582"/>
                </a:cubicBezTo>
                <a:cubicBezTo>
                  <a:pt x="239634" y="185159"/>
                  <a:pt x="238923" y="183635"/>
                  <a:pt x="238110" y="182010"/>
                </a:cubicBezTo>
                <a:cubicBezTo>
                  <a:pt x="237297" y="180384"/>
                  <a:pt x="236789" y="177539"/>
                  <a:pt x="236586" y="173475"/>
                </a:cubicBezTo>
                <a:cubicBezTo>
                  <a:pt x="236383" y="169411"/>
                  <a:pt x="235976" y="166973"/>
                  <a:pt x="235367" y="166160"/>
                </a:cubicBezTo>
                <a:cubicBezTo>
                  <a:pt x="234757" y="165347"/>
                  <a:pt x="234351" y="163722"/>
                  <a:pt x="234147" y="161283"/>
                </a:cubicBezTo>
                <a:cubicBezTo>
                  <a:pt x="233944" y="158845"/>
                  <a:pt x="233538" y="157219"/>
                  <a:pt x="232928" y="156406"/>
                </a:cubicBezTo>
                <a:cubicBezTo>
                  <a:pt x="232319" y="155594"/>
                  <a:pt x="231912" y="152647"/>
                  <a:pt x="231709" y="147567"/>
                </a:cubicBezTo>
                <a:cubicBezTo>
                  <a:pt x="231506" y="142487"/>
                  <a:pt x="231099" y="139541"/>
                  <a:pt x="230490" y="138728"/>
                </a:cubicBezTo>
                <a:cubicBezTo>
                  <a:pt x="229880" y="137915"/>
                  <a:pt x="229474" y="136391"/>
                  <a:pt x="229271" y="134156"/>
                </a:cubicBezTo>
                <a:cubicBezTo>
                  <a:pt x="229067" y="131921"/>
                  <a:pt x="228255" y="129889"/>
                  <a:pt x="226832" y="128060"/>
                </a:cubicBezTo>
                <a:cubicBezTo>
                  <a:pt x="225410" y="126231"/>
                  <a:pt x="224597" y="122879"/>
                  <a:pt x="224394" y="118002"/>
                </a:cubicBezTo>
                <a:cubicBezTo>
                  <a:pt x="224191" y="113125"/>
                  <a:pt x="223886" y="110483"/>
                  <a:pt x="223479" y="110077"/>
                </a:cubicBezTo>
                <a:cubicBezTo>
                  <a:pt x="223073" y="109670"/>
                  <a:pt x="222667" y="108451"/>
                  <a:pt x="222260" y="106419"/>
                </a:cubicBezTo>
                <a:cubicBezTo>
                  <a:pt x="221854" y="104387"/>
                  <a:pt x="220635" y="101746"/>
                  <a:pt x="218603" y="98494"/>
                </a:cubicBezTo>
                <a:cubicBezTo>
                  <a:pt x="216571" y="95243"/>
                  <a:pt x="214234" y="92094"/>
                  <a:pt x="211592" y="89046"/>
                </a:cubicBezTo>
                <a:cubicBezTo>
                  <a:pt x="208951" y="85998"/>
                  <a:pt x="206715" y="84474"/>
                  <a:pt x="204887" y="84474"/>
                </a:cubicBezTo>
                <a:cubicBezTo>
                  <a:pt x="203058" y="84474"/>
                  <a:pt x="201026" y="83864"/>
                  <a:pt x="198791" y="82645"/>
                </a:cubicBezTo>
                <a:lnTo>
                  <a:pt x="196351" y="80462"/>
                </a:lnTo>
                <a:lnTo>
                  <a:pt x="196352" y="80511"/>
                </a:lnTo>
                <a:cubicBezTo>
                  <a:pt x="196555" y="98190"/>
                  <a:pt x="196454" y="107842"/>
                  <a:pt x="196047" y="109467"/>
                </a:cubicBezTo>
                <a:cubicBezTo>
                  <a:pt x="195641" y="111093"/>
                  <a:pt x="195336" y="111906"/>
                  <a:pt x="195133" y="111906"/>
                </a:cubicBezTo>
                <a:cubicBezTo>
                  <a:pt x="194930" y="111906"/>
                  <a:pt x="194727" y="117595"/>
                  <a:pt x="194523" y="128974"/>
                </a:cubicBezTo>
                <a:cubicBezTo>
                  <a:pt x="194320" y="140354"/>
                  <a:pt x="194015" y="146856"/>
                  <a:pt x="193609" y="148482"/>
                </a:cubicBezTo>
                <a:cubicBezTo>
                  <a:pt x="193203" y="150107"/>
                  <a:pt x="192898" y="150920"/>
                  <a:pt x="192695" y="150920"/>
                </a:cubicBezTo>
                <a:cubicBezTo>
                  <a:pt x="192491" y="150920"/>
                  <a:pt x="192288" y="173983"/>
                  <a:pt x="192085" y="220110"/>
                </a:cubicBezTo>
                <a:cubicBezTo>
                  <a:pt x="191882" y="266236"/>
                  <a:pt x="191577" y="289909"/>
                  <a:pt x="191171" y="291128"/>
                </a:cubicBezTo>
                <a:cubicBezTo>
                  <a:pt x="190764" y="292347"/>
                  <a:pt x="190459" y="292957"/>
                  <a:pt x="190256" y="292957"/>
                </a:cubicBezTo>
                <a:cubicBezTo>
                  <a:pt x="190053" y="292957"/>
                  <a:pt x="189850" y="296005"/>
                  <a:pt x="189647" y="302101"/>
                </a:cubicBezTo>
                <a:cubicBezTo>
                  <a:pt x="189443" y="308197"/>
                  <a:pt x="189139" y="311854"/>
                  <a:pt x="188732" y="313074"/>
                </a:cubicBezTo>
                <a:cubicBezTo>
                  <a:pt x="188326" y="314293"/>
                  <a:pt x="188021" y="314902"/>
                  <a:pt x="187818" y="314902"/>
                </a:cubicBezTo>
                <a:cubicBezTo>
                  <a:pt x="187615" y="314902"/>
                  <a:pt x="187310" y="316731"/>
                  <a:pt x="186903" y="320389"/>
                </a:cubicBezTo>
                <a:cubicBezTo>
                  <a:pt x="186497" y="324046"/>
                  <a:pt x="186192" y="325875"/>
                  <a:pt x="185989" y="325875"/>
                </a:cubicBezTo>
                <a:cubicBezTo>
                  <a:pt x="185786" y="325875"/>
                  <a:pt x="185278" y="327298"/>
                  <a:pt x="184465" y="330142"/>
                </a:cubicBezTo>
                <a:cubicBezTo>
                  <a:pt x="183652" y="332987"/>
                  <a:pt x="183144" y="334410"/>
                  <a:pt x="182941" y="334410"/>
                </a:cubicBezTo>
                <a:cubicBezTo>
                  <a:pt x="182738" y="334410"/>
                  <a:pt x="182331" y="336035"/>
                  <a:pt x="181722" y="339286"/>
                </a:cubicBezTo>
                <a:cubicBezTo>
                  <a:pt x="181112" y="342538"/>
                  <a:pt x="180706" y="344163"/>
                  <a:pt x="180503" y="344163"/>
                </a:cubicBezTo>
                <a:cubicBezTo>
                  <a:pt x="180299" y="344163"/>
                  <a:pt x="179995" y="345484"/>
                  <a:pt x="179588" y="348126"/>
                </a:cubicBezTo>
                <a:cubicBezTo>
                  <a:pt x="179182" y="350767"/>
                  <a:pt x="178877" y="352088"/>
                  <a:pt x="178674" y="352088"/>
                </a:cubicBezTo>
                <a:cubicBezTo>
                  <a:pt x="178471" y="352088"/>
                  <a:pt x="178064" y="353307"/>
                  <a:pt x="177455" y="355746"/>
                </a:cubicBezTo>
                <a:cubicBezTo>
                  <a:pt x="176845" y="358184"/>
                  <a:pt x="175727" y="361029"/>
                  <a:pt x="174102" y="364280"/>
                </a:cubicBezTo>
                <a:cubicBezTo>
                  <a:pt x="172476" y="367531"/>
                  <a:pt x="170749" y="370376"/>
                  <a:pt x="168920" y="372814"/>
                </a:cubicBezTo>
                <a:cubicBezTo>
                  <a:pt x="167091" y="375253"/>
                  <a:pt x="164755" y="377386"/>
                  <a:pt x="161910" y="379215"/>
                </a:cubicBezTo>
                <a:cubicBezTo>
                  <a:pt x="159065" y="381044"/>
                  <a:pt x="157643" y="381958"/>
                  <a:pt x="157643" y="381958"/>
                </a:cubicBezTo>
                <a:cubicBezTo>
                  <a:pt x="157643" y="381958"/>
                  <a:pt x="156220" y="381857"/>
                  <a:pt x="153375" y="381654"/>
                </a:cubicBezTo>
                <a:cubicBezTo>
                  <a:pt x="150531" y="381450"/>
                  <a:pt x="147584" y="380333"/>
                  <a:pt x="144536" y="378301"/>
                </a:cubicBezTo>
                <a:cubicBezTo>
                  <a:pt x="141488" y="376269"/>
                  <a:pt x="138948" y="373119"/>
                  <a:pt x="136916" y="368852"/>
                </a:cubicBezTo>
                <a:cubicBezTo>
                  <a:pt x="134884" y="364585"/>
                  <a:pt x="132547" y="358387"/>
                  <a:pt x="129906" y="350259"/>
                </a:cubicBezTo>
                <a:cubicBezTo>
                  <a:pt x="127264" y="342131"/>
                  <a:pt x="122083" y="329228"/>
                  <a:pt x="114361" y="311550"/>
                </a:cubicBezTo>
                <a:cubicBezTo>
                  <a:pt x="110500" y="302710"/>
                  <a:pt x="107147" y="295090"/>
                  <a:pt x="104303" y="288690"/>
                </a:cubicBezTo>
                <a:lnTo>
                  <a:pt x="102450" y="284549"/>
                </a:lnTo>
                <a:lnTo>
                  <a:pt x="99028" y="285233"/>
                </a:lnTo>
                <a:lnTo>
                  <a:pt x="98816" y="286251"/>
                </a:lnTo>
                <a:cubicBezTo>
                  <a:pt x="98207" y="289502"/>
                  <a:pt x="97800" y="291128"/>
                  <a:pt x="97597" y="291128"/>
                </a:cubicBezTo>
                <a:cubicBezTo>
                  <a:pt x="97394" y="291128"/>
                  <a:pt x="97089" y="291839"/>
                  <a:pt x="96683" y="293262"/>
                </a:cubicBezTo>
                <a:cubicBezTo>
                  <a:pt x="96276" y="294684"/>
                  <a:pt x="95971" y="295395"/>
                  <a:pt x="95768" y="295395"/>
                </a:cubicBezTo>
                <a:cubicBezTo>
                  <a:pt x="95565" y="295395"/>
                  <a:pt x="94854" y="296614"/>
                  <a:pt x="93635" y="299053"/>
                </a:cubicBezTo>
                <a:cubicBezTo>
                  <a:pt x="92415" y="301491"/>
                  <a:pt x="91704" y="302710"/>
                  <a:pt x="91501" y="302710"/>
                </a:cubicBezTo>
                <a:cubicBezTo>
                  <a:pt x="91298" y="302710"/>
                  <a:pt x="90383" y="304336"/>
                  <a:pt x="88758" y="307587"/>
                </a:cubicBezTo>
                <a:cubicBezTo>
                  <a:pt x="87132" y="310838"/>
                  <a:pt x="86218" y="312464"/>
                  <a:pt x="86015" y="312464"/>
                </a:cubicBezTo>
                <a:cubicBezTo>
                  <a:pt x="85811" y="312464"/>
                  <a:pt x="85202" y="314191"/>
                  <a:pt x="84186" y="317646"/>
                </a:cubicBezTo>
                <a:cubicBezTo>
                  <a:pt x="83170" y="321100"/>
                  <a:pt x="82560" y="322827"/>
                  <a:pt x="82357" y="322827"/>
                </a:cubicBezTo>
                <a:cubicBezTo>
                  <a:pt x="82154" y="322827"/>
                  <a:pt x="81646" y="324250"/>
                  <a:pt x="80833" y="327094"/>
                </a:cubicBezTo>
                <a:cubicBezTo>
                  <a:pt x="80020" y="329939"/>
                  <a:pt x="79512" y="331362"/>
                  <a:pt x="79309" y="331362"/>
                </a:cubicBezTo>
                <a:cubicBezTo>
                  <a:pt x="79106" y="331362"/>
                  <a:pt x="78598" y="333800"/>
                  <a:pt x="77785" y="338677"/>
                </a:cubicBezTo>
                <a:cubicBezTo>
                  <a:pt x="76972" y="343554"/>
                  <a:pt x="76464" y="345992"/>
                  <a:pt x="76261" y="345992"/>
                </a:cubicBezTo>
                <a:cubicBezTo>
                  <a:pt x="76058" y="345992"/>
                  <a:pt x="75651" y="348532"/>
                  <a:pt x="75042" y="353612"/>
                </a:cubicBezTo>
                <a:cubicBezTo>
                  <a:pt x="74432" y="358692"/>
                  <a:pt x="74026" y="361232"/>
                  <a:pt x="73823" y="361232"/>
                </a:cubicBezTo>
                <a:cubicBezTo>
                  <a:pt x="73619" y="361232"/>
                  <a:pt x="73721" y="363366"/>
                  <a:pt x="74127" y="367633"/>
                </a:cubicBezTo>
                <a:cubicBezTo>
                  <a:pt x="74534" y="371900"/>
                  <a:pt x="74432" y="376980"/>
                  <a:pt x="73823" y="382873"/>
                </a:cubicBezTo>
                <a:cubicBezTo>
                  <a:pt x="73213" y="388766"/>
                  <a:pt x="72095" y="394049"/>
                  <a:pt x="70470" y="398723"/>
                </a:cubicBezTo>
                <a:cubicBezTo>
                  <a:pt x="68844" y="403396"/>
                  <a:pt x="67930" y="405733"/>
                  <a:pt x="67727" y="405733"/>
                </a:cubicBezTo>
                <a:cubicBezTo>
                  <a:pt x="67523" y="405733"/>
                  <a:pt x="67320" y="406241"/>
                  <a:pt x="67117" y="407257"/>
                </a:cubicBezTo>
                <a:cubicBezTo>
                  <a:pt x="66914" y="408273"/>
                  <a:pt x="66711" y="408781"/>
                  <a:pt x="66507" y="408781"/>
                </a:cubicBezTo>
                <a:cubicBezTo>
                  <a:pt x="66304" y="408781"/>
                  <a:pt x="65898" y="410711"/>
                  <a:pt x="65288" y="414572"/>
                </a:cubicBezTo>
                <a:cubicBezTo>
                  <a:pt x="64679" y="418433"/>
                  <a:pt x="63459" y="421582"/>
                  <a:pt x="61631" y="424021"/>
                </a:cubicBezTo>
                <a:cubicBezTo>
                  <a:pt x="59802" y="426459"/>
                  <a:pt x="57465" y="428593"/>
                  <a:pt x="54620" y="430422"/>
                </a:cubicBezTo>
                <a:cubicBezTo>
                  <a:pt x="51775" y="432250"/>
                  <a:pt x="50353" y="433165"/>
                  <a:pt x="50353" y="433165"/>
                </a:cubicBezTo>
                <a:cubicBezTo>
                  <a:pt x="50353" y="433165"/>
                  <a:pt x="49235" y="433165"/>
                  <a:pt x="47000" y="433165"/>
                </a:cubicBezTo>
                <a:cubicBezTo>
                  <a:pt x="44765" y="433165"/>
                  <a:pt x="42530" y="432555"/>
                  <a:pt x="40295" y="431336"/>
                </a:cubicBezTo>
                <a:cubicBezTo>
                  <a:pt x="38059" y="430117"/>
                  <a:pt x="36129" y="428390"/>
                  <a:pt x="34503" y="426154"/>
                </a:cubicBezTo>
                <a:cubicBezTo>
                  <a:pt x="32878" y="423919"/>
                  <a:pt x="31963" y="420871"/>
                  <a:pt x="31760" y="417010"/>
                </a:cubicBezTo>
                <a:cubicBezTo>
                  <a:pt x="31557" y="413150"/>
                  <a:pt x="31760" y="410711"/>
                  <a:pt x="32370" y="409695"/>
                </a:cubicBezTo>
                <a:cubicBezTo>
                  <a:pt x="32979" y="408679"/>
                  <a:pt x="33487" y="406444"/>
                  <a:pt x="33894" y="402990"/>
                </a:cubicBezTo>
                <a:cubicBezTo>
                  <a:pt x="34300" y="399535"/>
                  <a:pt x="35113" y="396995"/>
                  <a:pt x="36332" y="395370"/>
                </a:cubicBezTo>
                <a:cubicBezTo>
                  <a:pt x="37551" y="393744"/>
                  <a:pt x="39279" y="390798"/>
                  <a:pt x="41514" y="386530"/>
                </a:cubicBezTo>
                <a:cubicBezTo>
                  <a:pt x="43749" y="382263"/>
                  <a:pt x="45476" y="377285"/>
                  <a:pt x="46695" y="371595"/>
                </a:cubicBezTo>
                <a:cubicBezTo>
                  <a:pt x="47915" y="365906"/>
                  <a:pt x="50150" y="356965"/>
                  <a:pt x="53401" y="344773"/>
                </a:cubicBezTo>
                <a:cubicBezTo>
                  <a:pt x="56652" y="332581"/>
                  <a:pt x="61123" y="319982"/>
                  <a:pt x="66812" y="306978"/>
                </a:cubicBezTo>
                <a:lnTo>
                  <a:pt x="72120" y="293536"/>
                </a:lnTo>
                <a:lnTo>
                  <a:pt x="68031" y="295700"/>
                </a:lnTo>
                <a:cubicBezTo>
                  <a:pt x="65187" y="297529"/>
                  <a:pt x="63459" y="298443"/>
                  <a:pt x="62850" y="298443"/>
                </a:cubicBezTo>
                <a:cubicBezTo>
                  <a:pt x="62240" y="298443"/>
                  <a:pt x="60615" y="299358"/>
                  <a:pt x="57973" y="301186"/>
                </a:cubicBezTo>
                <a:cubicBezTo>
                  <a:pt x="55331" y="303015"/>
                  <a:pt x="53706" y="303930"/>
                  <a:pt x="53096" y="303930"/>
                </a:cubicBezTo>
                <a:cubicBezTo>
                  <a:pt x="52487" y="303930"/>
                  <a:pt x="51572" y="304336"/>
                  <a:pt x="50353" y="305149"/>
                </a:cubicBezTo>
                <a:cubicBezTo>
                  <a:pt x="49134" y="305962"/>
                  <a:pt x="48219" y="306368"/>
                  <a:pt x="47610" y="306368"/>
                </a:cubicBezTo>
                <a:cubicBezTo>
                  <a:pt x="47000" y="306368"/>
                  <a:pt x="45476" y="307079"/>
                  <a:pt x="43038" y="308502"/>
                </a:cubicBezTo>
                <a:cubicBezTo>
                  <a:pt x="40599" y="309924"/>
                  <a:pt x="37958" y="311550"/>
                  <a:pt x="35113" y="313378"/>
                </a:cubicBezTo>
                <a:cubicBezTo>
                  <a:pt x="32268" y="315207"/>
                  <a:pt x="30846" y="316122"/>
                  <a:pt x="30846" y="316122"/>
                </a:cubicBezTo>
                <a:cubicBezTo>
                  <a:pt x="30846" y="316122"/>
                  <a:pt x="29322" y="316122"/>
                  <a:pt x="26274" y="316122"/>
                </a:cubicBezTo>
                <a:cubicBezTo>
                  <a:pt x="23226" y="316122"/>
                  <a:pt x="20584" y="315512"/>
                  <a:pt x="18349" y="314293"/>
                </a:cubicBezTo>
                <a:cubicBezTo>
                  <a:pt x="16114" y="313074"/>
                  <a:pt x="14183" y="311347"/>
                  <a:pt x="12558" y="309111"/>
                </a:cubicBezTo>
                <a:cubicBezTo>
                  <a:pt x="10932" y="306876"/>
                  <a:pt x="10119" y="304031"/>
                  <a:pt x="10119" y="300577"/>
                </a:cubicBezTo>
                <a:cubicBezTo>
                  <a:pt x="10119" y="297122"/>
                  <a:pt x="11542" y="293262"/>
                  <a:pt x="14387" y="288994"/>
                </a:cubicBezTo>
                <a:cubicBezTo>
                  <a:pt x="17231" y="284727"/>
                  <a:pt x="19771" y="281882"/>
                  <a:pt x="22007" y="280460"/>
                </a:cubicBezTo>
                <a:cubicBezTo>
                  <a:pt x="24242" y="279038"/>
                  <a:pt x="27290" y="276396"/>
                  <a:pt x="31151" y="272535"/>
                </a:cubicBezTo>
                <a:cubicBezTo>
                  <a:pt x="35011" y="268674"/>
                  <a:pt x="39583" y="264610"/>
                  <a:pt x="44867" y="260343"/>
                </a:cubicBezTo>
                <a:cubicBezTo>
                  <a:pt x="50150" y="256076"/>
                  <a:pt x="54214" y="252215"/>
                  <a:pt x="57059" y="248761"/>
                </a:cubicBezTo>
                <a:cubicBezTo>
                  <a:pt x="59903" y="245306"/>
                  <a:pt x="63053" y="240734"/>
                  <a:pt x="66507" y="235045"/>
                </a:cubicBezTo>
                <a:cubicBezTo>
                  <a:pt x="68235" y="232200"/>
                  <a:pt x="70038" y="229686"/>
                  <a:pt x="71918" y="227501"/>
                </a:cubicBezTo>
                <a:lnTo>
                  <a:pt x="75980" y="223650"/>
                </a:lnTo>
                <a:lnTo>
                  <a:pt x="77785" y="221024"/>
                </a:lnTo>
                <a:lnTo>
                  <a:pt x="78784" y="220971"/>
                </a:lnTo>
                <a:lnTo>
                  <a:pt x="84797" y="215152"/>
                </a:lnTo>
                <a:lnTo>
                  <a:pt x="84872" y="200183"/>
                </a:lnTo>
                <a:cubicBezTo>
                  <a:pt x="84872" y="195738"/>
                  <a:pt x="84846" y="191966"/>
                  <a:pt x="84795" y="188868"/>
                </a:cubicBezTo>
                <a:lnTo>
                  <a:pt x="84609" y="182923"/>
                </a:lnTo>
                <a:lnTo>
                  <a:pt x="82128" y="184219"/>
                </a:lnTo>
                <a:cubicBezTo>
                  <a:pt x="79436" y="185591"/>
                  <a:pt x="77988" y="186277"/>
                  <a:pt x="77785" y="186277"/>
                </a:cubicBezTo>
                <a:cubicBezTo>
                  <a:pt x="77379" y="186277"/>
                  <a:pt x="76871" y="186683"/>
                  <a:pt x="76261" y="187496"/>
                </a:cubicBezTo>
                <a:cubicBezTo>
                  <a:pt x="75651" y="188309"/>
                  <a:pt x="75245" y="188715"/>
                  <a:pt x="75042" y="188715"/>
                </a:cubicBezTo>
                <a:cubicBezTo>
                  <a:pt x="74839" y="188715"/>
                  <a:pt x="74127" y="189630"/>
                  <a:pt x="72908" y="191458"/>
                </a:cubicBezTo>
                <a:cubicBezTo>
                  <a:pt x="71689" y="193287"/>
                  <a:pt x="69352" y="196335"/>
                  <a:pt x="65898" y="200603"/>
                </a:cubicBezTo>
                <a:cubicBezTo>
                  <a:pt x="62443" y="204870"/>
                  <a:pt x="60513" y="207003"/>
                  <a:pt x="60107" y="207003"/>
                </a:cubicBezTo>
                <a:cubicBezTo>
                  <a:pt x="59700" y="207003"/>
                  <a:pt x="57973" y="208426"/>
                  <a:pt x="54925" y="211270"/>
                </a:cubicBezTo>
                <a:cubicBezTo>
                  <a:pt x="51877" y="214115"/>
                  <a:pt x="50150" y="215538"/>
                  <a:pt x="49743" y="215538"/>
                </a:cubicBezTo>
                <a:cubicBezTo>
                  <a:pt x="49337" y="215538"/>
                  <a:pt x="46695" y="218078"/>
                  <a:pt x="41819" y="223158"/>
                </a:cubicBezTo>
                <a:cubicBezTo>
                  <a:pt x="36942" y="228238"/>
                  <a:pt x="34402" y="230778"/>
                  <a:pt x="34199" y="230778"/>
                </a:cubicBezTo>
                <a:cubicBezTo>
                  <a:pt x="33995" y="230778"/>
                  <a:pt x="32776" y="232708"/>
                  <a:pt x="30541" y="236569"/>
                </a:cubicBezTo>
                <a:cubicBezTo>
                  <a:pt x="28306" y="240430"/>
                  <a:pt x="25766" y="243274"/>
                  <a:pt x="22921" y="245103"/>
                </a:cubicBezTo>
                <a:cubicBezTo>
                  <a:pt x="20076" y="246932"/>
                  <a:pt x="17536" y="247846"/>
                  <a:pt x="15301" y="247846"/>
                </a:cubicBezTo>
                <a:cubicBezTo>
                  <a:pt x="13066" y="247846"/>
                  <a:pt x="10831" y="247237"/>
                  <a:pt x="8595" y="246018"/>
                </a:cubicBezTo>
                <a:cubicBezTo>
                  <a:pt x="6360" y="244798"/>
                  <a:pt x="4430" y="243071"/>
                  <a:pt x="2804" y="240836"/>
                </a:cubicBezTo>
                <a:cubicBezTo>
                  <a:pt x="1179" y="238601"/>
                  <a:pt x="366" y="235655"/>
                  <a:pt x="366" y="231997"/>
                </a:cubicBezTo>
                <a:cubicBezTo>
                  <a:pt x="366" y="228339"/>
                  <a:pt x="1483" y="224682"/>
                  <a:pt x="3719" y="221024"/>
                </a:cubicBezTo>
                <a:cubicBezTo>
                  <a:pt x="5954" y="217366"/>
                  <a:pt x="10526" y="212388"/>
                  <a:pt x="17435" y="206089"/>
                </a:cubicBezTo>
                <a:cubicBezTo>
                  <a:pt x="24343" y="199790"/>
                  <a:pt x="30846" y="194811"/>
                  <a:pt x="36942" y="191154"/>
                </a:cubicBezTo>
                <a:cubicBezTo>
                  <a:pt x="43038" y="187496"/>
                  <a:pt x="46797" y="184854"/>
                  <a:pt x="48219" y="183229"/>
                </a:cubicBezTo>
                <a:cubicBezTo>
                  <a:pt x="49642" y="181603"/>
                  <a:pt x="52487" y="178962"/>
                  <a:pt x="56754" y="175304"/>
                </a:cubicBezTo>
                <a:cubicBezTo>
                  <a:pt x="58887" y="173475"/>
                  <a:pt x="62393" y="171164"/>
                  <a:pt x="67269" y="168370"/>
                </a:cubicBezTo>
                <a:lnTo>
                  <a:pt x="80560" y="161401"/>
                </a:lnTo>
                <a:lnTo>
                  <a:pt x="80528" y="161283"/>
                </a:lnTo>
                <a:cubicBezTo>
                  <a:pt x="79106" y="158845"/>
                  <a:pt x="78293" y="152952"/>
                  <a:pt x="78090" y="143605"/>
                </a:cubicBezTo>
                <a:cubicBezTo>
                  <a:pt x="77887" y="134258"/>
                  <a:pt x="77480" y="128974"/>
                  <a:pt x="76871" y="127755"/>
                </a:cubicBezTo>
                <a:cubicBezTo>
                  <a:pt x="76261" y="126536"/>
                  <a:pt x="75855" y="122777"/>
                  <a:pt x="75651" y="116478"/>
                </a:cubicBezTo>
                <a:cubicBezTo>
                  <a:pt x="75448" y="110178"/>
                  <a:pt x="75956" y="105911"/>
                  <a:pt x="77175" y="103676"/>
                </a:cubicBezTo>
                <a:cubicBezTo>
                  <a:pt x="78395" y="101441"/>
                  <a:pt x="80122" y="99510"/>
                  <a:pt x="82357" y="97885"/>
                </a:cubicBezTo>
                <a:cubicBezTo>
                  <a:pt x="84592" y="96259"/>
                  <a:pt x="87132" y="95345"/>
                  <a:pt x="89977" y="95142"/>
                </a:cubicBezTo>
                <a:cubicBezTo>
                  <a:pt x="92822" y="94938"/>
                  <a:pt x="95362" y="95446"/>
                  <a:pt x="97597" y="96666"/>
                </a:cubicBezTo>
                <a:cubicBezTo>
                  <a:pt x="99832" y="97885"/>
                  <a:pt x="101763" y="99612"/>
                  <a:pt x="103388" y="101847"/>
                </a:cubicBezTo>
                <a:cubicBezTo>
                  <a:pt x="105014" y="104082"/>
                  <a:pt x="105928" y="107334"/>
                  <a:pt x="106131" y="111601"/>
                </a:cubicBezTo>
                <a:cubicBezTo>
                  <a:pt x="106335" y="115868"/>
                  <a:pt x="106741" y="118611"/>
                  <a:pt x="107351" y="119830"/>
                </a:cubicBezTo>
                <a:cubicBezTo>
                  <a:pt x="107960" y="121050"/>
                  <a:pt x="108367" y="126231"/>
                  <a:pt x="108570" y="135375"/>
                </a:cubicBezTo>
                <a:cubicBezTo>
                  <a:pt x="108671" y="139947"/>
                  <a:pt x="108925" y="143681"/>
                  <a:pt x="109332" y="146577"/>
                </a:cubicBezTo>
                <a:lnTo>
                  <a:pt x="109757" y="148140"/>
                </a:lnTo>
                <a:lnTo>
                  <a:pt x="119543" y="144824"/>
                </a:lnTo>
                <a:cubicBezTo>
                  <a:pt x="126655" y="143199"/>
                  <a:pt x="134579" y="140252"/>
                  <a:pt x="143317" y="135985"/>
                </a:cubicBezTo>
                <a:cubicBezTo>
                  <a:pt x="152055" y="131718"/>
                  <a:pt x="157846" y="129482"/>
                  <a:pt x="160691" y="129279"/>
                </a:cubicBezTo>
                <a:lnTo>
                  <a:pt x="162733" y="129558"/>
                </a:lnTo>
                <a:lnTo>
                  <a:pt x="162824" y="125926"/>
                </a:lnTo>
                <a:cubicBezTo>
                  <a:pt x="163027" y="114547"/>
                  <a:pt x="163434" y="108045"/>
                  <a:pt x="164043" y="106419"/>
                </a:cubicBezTo>
                <a:cubicBezTo>
                  <a:pt x="164653" y="104794"/>
                  <a:pt x="165059" y="97682"/>
                  <a:pt x="165263" y="85083"/>
                </a:cubicBezTo>
                <a:cubicBezTo>
                  <a:pt x="165466" y="72485"/>
                  <a:pt x="165466" y="66287"/>
                  <a:pt x="165263" y="66490"/>
                </a:cubicBezTo>
                <a:cubicBezTo>
                  <a:pt x="165059" y="66694"/>
                  <a:pt x="163434" y="66795"/>
                  <a:pt x="160386" y="66795"/>
                </a:cubicBezTo>
                <a:cubicBezTo>
                  <a:pt x="157338" y="66795"/>
                  <a:pt x="153274" y="66592"/>
                  <a:pt x="148194" y="66186"/>
                </a:cubicBezTo>
                <a:cubicBezTo>
                  <a:pt x="143114" y="65779"/>
                  <a:pt x="139659" y="65881"/>
                  <a:pt x="137831" y="66490"/>
                </a:cubicBezTo>
                <a:cubicBezTo>
                  <a:pt x="136002" y="67100"/>
                  <a:pt x="134579" y="67405"/>
                  <a:pt x="133563" y="67405"/>
                </a:cubicBezTo>
                <a:cubicBezTo>
                  <a:pt x="132547" y="67405"/>
                  <a:pt x="128585" y="68929"/>
                  <a:pt x="121676" y="71977"/>
                </a:cubicBezTo>
                <a:cubicBezTo>
                  <a:pt x="114767" y="75025"/>
                  <a:pt x="110805" y="76549"/>
                  <a:pt x="109789" y="76549"/>
                </a:cubicBezTo>
                <a:cubicBezTo>
                  <a:pt x="108773" y="76549"/>
                  <a:pt x="106335" y="77260"/>
                  <a:pt x="102474" y="78682"/>
                </a:cubicBezTo>
                <a:cubicBezTo>
                  <a:pt x="98613" y="80105"/>
                  <a:pt x="96276" y="80816"/>
                  <a:pt x="95463" y="80816"/>
                </a:cubicBezTo>
                <a:cubicBezTo>
                  <a:pt x="94651" y="80816"/>
                  <a:pt x="90790" y="82950"/>
                  <a:pt x="83881" y="87217"/>
                </a:cubicBezTo>
                <a:cubicBezTo>
                  <a:pt x="76972" y="91484"/>
                  <a:pt x="73315" y="93618"/>
                  <a:pt x="72908" y="93618"/>
                </a:cubicBezTo>
                <a:cubicBezTo>
                  <a:pt x="72502" y="93618"/>
                  <a:pt x="70470" y="94938"/>
                  <a:pt x="66812" y="97580"/>
                </a:cubicBezTo>
                <a:cubicBezTo>
                  <a:pt x="63155" y="100222"/>
                  <a:pt x="61123" y="101542"/>
                  <a:pt x="60716" y="101542"/>
                </a:cubicBezTo>
                <a:cubicBezTo>
                  <a:pt x="60310" y="101542"/>
                  <a:pt x="58684" y="102457"/>
                  <a:pt x="55839" y="104286"/>
                </a:cubicBezTo>
                <a:cubicBezTo>
                  <a:pt x="52995" y="106114"/>
                  <a:pt x="49642" y="107842"/>
                  <a:pt x="45781" y="109467"/>
                </a:cubicBezTo>
                <a:cubicBezTo>
                  <a:pt x="41920" y="111093"/>
                  <a:pt x="39583" y="111906"/>
                  <a:pt x="38771" y="111906"/>
                </a:cubicBezTo>
                <a:cubicBezTo>
                  <a:pt x="37958" y="111906"/>
                  <a:pt x="36739" y="112718"/>
                  <a:pt x="35113" y="114344"/>
                </a:cubicBezTo>
                <a:cubicBezTo>
                  <a:pt x="33487" y="115970"/>
                  <a:pt x="32471" y="116782"/>
                  <a:pt x="32065" y="116782"/>
                </a:cubicBezTo>
                <a:cubicBezTo>
                  <a:pt x="31659" y="116782"/>
                  <a:pt x="31151" y="117392"/>
                  <a:pt x="30541" y="118611"/>
                </a:cubicBezTo>
                <a:cubicBezTo>
                  <a:pt x="29931" y="119830"/>
                  <a:pt x="28204" y="121355"/>
                  <a:pt x="25359" y="123183"/>
                </a:cubicBezTo>
                <a:cubicBezTo>
                  <a:pt x="22515" y="125012"/>
                  <a:pt x="19568" y="125926"/>
                  <a:pt x="16520" y="125926"/>
                </a:cubicBezTo>
                <a:cubicBezTo>
                  <a:pt x="13472" y="125926"/>
                  <a:pt x="10831" y="125317"/>
                  <a:pt x="8595" y="124098"/>
                </a:cubicBezTo>
                <a:cubicBezTo>
                  <a:pt x="6360" y="122879"/>
                  <a:pt x="4430" y="121151"/>
                  <a:pt x="2804" y="118916"/>
                </a:cubicBezTo>
                <a:cubicBezTo>
                  <a:pt x="1179" y="116681"/>
                  <a:pt x="264" y="114141"/>
                  <a:pt x="61" y="111296"/>
                </a:cubicBezTo>
                <a:cubicBezTo>
                  <a:pt x="-142" y="108451"/>
                  <a:pt x="163" y="106216"/>
                  <a:pt x="975" y="104590"/>
                </a:cubicBezTo>
                <a:cubicBezTo>
                  <a:pt x="1788" y="102965"/>
                  <a:pt x="3211" y="101034"/>
                  <a:pt x="5243" y="98799"/>
                </a:cubicBezTo>
                <a:cubicBezTo>
                  <a:pt x="7275" y="96564"/>
                  <a:pt x="9408" y="94735"/>
                  <a:pt x="11643" y="93313"/>
                </a:cubicBezTo>
                <a:cubicBezTo>
                  <a:pt x="13879" y="91890"/>
                  <a:pt x="16622" y="89858"/>
                  <a:pt x="19873" y="87217"/>
                </a:cubicBezTo>
                <a:cubicBezTo>
                  <a:pt x="23124" y="84575"/>
                  <a:pt x="26883" y="82848"/>
                  <a:pt x="31151" y="82035"/>
                </a:cubicBezTo>
                <a:cubicBezTo>
                  <a:pt x="35418" y="81222"/>
                  <a:pt x="39177" y="79902"/>
                  <a:pt x="42428" y="78073"/>
                </a:cubicBezTo>
                <a:cubicBezTo>
                  <a:pt x="45679" y="76244"/>
                  <a:pt x="52791" y="72891"/>
                  <a:pt x="63764" y="68014"/>
                </a:cubicBezTo>
                <a:cubicBezTo>
                  <a:pt x="74737" y="63138"/>
                  <a:pt x="84389" y="59378"/>
                  <a:pt x="92720" y="56737"/>
                </a:cubicBezTo>
                <a:cubicBezTo>
                  <a:pt x="101051" y="54095"/>
                  <a:pt x="108163" y="51454"/>
                  <a:pt x="114056" y="48812"/>
                </a:cubicBezTo>
                <a:cubicBezTo>
                  <a:pt x="119949" y="46170"/>
                  <a:pt x="125029" y="44138"/>
                  <a:pt x="129296" y="42716"/>
                </a:cubicBezTo>
                <a:cubicBezTo>
                  <a:pt x="133563" y="41294"/>
                  <a:pt x="138542" y="40075"/>
                  <a:pt x="144231" y="39058"/>
                </a:cubicBezTo>
                <a:cubicBezTo>
                  <a:pt x="149921" y="38042"/>
                  <a:pt x="153375" y="37230"/>
                  <a:pt x="154595" y="36620"/>
                </a:cubicBezTo>
                <a:cubicBezTo>
                  <a:pt x="155814" y="36010"/>
                  <a:pt x="157541" y="35401"/>
                  <a:pt x="159776" y="34791"/>
                </a:cubicBezTo>
                <a:cubicBezTo>
                  <a:pt x="162011" y="34182"/>
                  <a:pt x="164043" y="33166"/>
                  <a:pt x="165872" y="31743"/>
                </a:cubicBezTo>
                <a:cubicBezTo>
                  <a:pt x="167701" y="30321"/>
                  <a:pt x="170851" y="29508"/>
                  <a:pt x="175321" y="29305"/>
                </a:cubicBezTo>
                <a:close/>
                <a:moveTo>
                  <a:pt x="1468283" y="44"/>
                </a:moveTo>
                <a:cubicBezTo>
                  <a:pt x="1471127" y="-159"/>
                  <a:pt x="1473667" y="349"/>
                  <a:pt x="1475903" y="1568"/>
                </a:cubicBezTo>
                <a:cubicBezTo>
                  <a:pt x="1478138" y="2787"/>
                  <a:pt x="1480068" y="4514"/>
                  <a:pt x="1481694" y="6750"/>
                </a:cubicBezTo>
                <a:cubicBezTo>
                  <a:pt x="1483319" y="8985"/>
                  <a:pt x="1484132" y="15182"/>
                  <a:pt x="1484132" y="25342"/>
                </a:cubicBezTo>
                <a:cubicBezTo>
                  <a:pt x="1484132" y="35502"/>
                  <a:pt x="1483421" y="42005"/>
                  <a:pt x="1481999" y="44850"/>
                </a:cubicBezTo>
                <a:cubicBezTo>
                  <a:pt x="1480576" y="47694"/>
                  <a:pt x="1479052" y="50234"/>
                  <a:pt x="1477427" y="52470"/>
                </a:cubicBezTo>
                <a:cubicBezTo>
                  <a:pt x="1475801" y="54705"/>
                  <a:pt x="1474887" y="55822"/>
                  <a:pt x="1474683" y="55822"/>
                </a:cubicBezTo>
                <a:cubicBezTo>
                  <a:pt x="1474480" y="55822"/>
                  <a:pt x="1473363" y="57143"/>
                  <a:pt x="1471331" y="59785"/>
                </a:cubicBezTo>
                <a:cubicBezTo>
                  <a:pt x="1469299" y="62426"/>
                  <a:pt x="1468181" y="63747"/>
                  <a:pt x="1467978" y="63747"/>
                </a:cubicBezTo>
                <a:cubicBezTo>
                  <a:pt x="1467775" y="63747"/>
                  <a:pt x="1467063" y="64966"/>
                  <a:pt x="1465844" y="67405"/>
                </a:cubicBezTo>
                <a:cubicBezTo>
                  <a:pt x="1464625" y="69843"/>
                  <a:pt x="1462593" y="72383"/>
                  <a:pt x="1459748" y="75025"/>
                </a:cubicBezTo>
                <a:cubicBezTo>
                  <a:pt x="1456903" y="77666"/>
                  <a:pt x="1455379" y="78987"/>
                  <a:pt x="1455176" y="78987"/>
                </a:cubicBezTo>
                <a:cubicBezTo>
                  <a:pt x="1454973" y="78987"/>
                  <a:pt x="1453754" y="80918"/>
                  <a:pt x="1451519" y="84778"/>
                </a:cubicBezTo>
                <a:cubicBezTo>
                  <a:pt x="1449283" y="88639"/>
                  <a:pt x="1447251" y="91789"/>
                  <a:pt x="1445423" y="94227"/>
                </a:cubicBezTo>
                <a:cubicBezTo>
                  <a:pt x="1443594" y="96666"/>
                  <a:pt x="1442578" y="97885"/>
                  <a:pt x="1442375" y="97885"/>
                </a:cubicBezTo>
                <a:cubicBezTo>
                  <a:pt x="1442171" y="97885"/>
                  <a:pt x="1440851" y="100323"/>
                  <a:pt x="1438412" y="105200"/>
                </a:cubicBezTo>
                <a:cubicBezTo>
                  <a:pt x="1435974" y="110077"/>
                  <a:pt x="1433637" y="113633"/>
                  <a:pt x="1431402" y="115868"/>
                </a:cubicBezTo>
                <a:cubicBezTo>
                  <a:pt x="1429167" y="118103"/>
                  <a:pt x="1427846" y="119221"/>
                  <a:pt x="1427439" y="119221"/>
                </a:cubicBezTo>
                <a:cubicBezTo>
                  <a:pt x="1427033" y="119221"/>
                  <a:pt x="1425204" y="121558"/>
                  <a:pt x="1421953" y="126231"/>
                </a:cubicBezTo>
                <a:cubicBezTo>
                  <a:pt x="1418702" y="130905"/>
                  <a:pt x="1417686" y="132937"/>
                  <a:pt x="1418905" y="132327"/>
                </a:cubicBezTo>
                <a:cubicBezTo>
                  <a:pt x="1420124" y="131718"/>
                  <a:pt x="1423579" y="130194"/>
                  <a:pt x="1429268" y="127755"/>
                </a:cubicBezTo>
                <a:cubicBezTo>
                  <a:pt x="1434958" y="125317"/>
                  <a:pt x="1440444" y="123488"/>
                  <a:pt x="1445727" y="122269"/>
                </a:cubicBezTo>
                <a:cubicBezTo>
                  <a:pt x="1451011" y="121050"/>
                  <a:pt x="1455481" y="119424"/>
                  <a:pt x="1459139" y="117392"/>
                </a:cubicBezTo>
                <a:cubicBezTo>
                  <a:pt x="1462796" y="115360"/>
                  <a:pt x="1466759" y="113734"/>
                  <a:pt x="1471026" y="112515"/>
                </a:cubicBezTo>
                <a:cubicBezTo>
                  <a:pt x="1475293" y="111296"/>
                  <a:pt x="1479865" y="109467"/>
                  <a:pt x="1484742" y="107029"/>
                </a:cubicBezTo>
                <a:cubicBezTo>
                  <a:pt x="1489619" y="104590"/>
                  <a:pt x="1494089" y="102863"/>
                  <a:pt x="1498153" y="101847"/>
                </a:cubicBezTo>
                <a:cubicBezTo>
                  <a:pt x="1502217" y="100831"/>
                  <a:pt x="1506078" y="99104"/>
                  <a:pt x="1509735" y="96666"/>
                </a:cubicBezTo>
                <a:cubicBezTo>
                  <a:pt x="1513393" y="94227"/>
                  <a:pt x="1518067" y="92906"/>
                  <a:pt x="1523756" y="92703"/>
                </a:cubicBezTo>
                <a:cubicBezTo>
                  <a:pt x="1529446" y="92500"/>
                  <a:pt x="1534323" y="91281"/>
                  <a:pt x="1538387" y="89046"/>
                </a:cubicBezTo>
                <a:cubicBezTo>
                  <a:pt x="1542451" y="86810"/>
                  <a:pt x="1545803" y="85591"/>
                  <a:pt x="1548445" y="85388"/>
                </a:cubicBezTo>
                <a:cubicBezTo>
                  <a:pt x="1551087" y="85185"/>
                  <a:pt x="1552712" y="84778"/>
                  <a:pt x="1553322" y="84169"/>
                </a:cubicBezTo>
                <a:cubicBezTo>
                  <a:pt x="1553931" y="83559"/>
                  <a:pt x="1555455" y="83153"/>
                  <a:pt x="1557894" y="82950"/>
                </a:cubicBezTo>
                <a:cubicBezTo>
                  <a:pt x="1560332" y="82746"/>
                  <a:pt x="1561958" y="82340"/>
                  <a:pt x="1562771" y="81730"/>
                </a:cubicBezTo>
                <a:cubicBezTo>
                  <a:pt x="1563583" y="81121"/>
                  <a:pt x="1565311" y="80714"/>
                  <a:pt x="1567952" y="80511"/>
                </a:cubicBezTo>
                <a:cubicBezTo>
                  <a:pt x="1570594" y="80308"/>
                  <a:pt x="1573032" y="79495"/>
                  <a:pt x="1575267" y="78073"/>
                </a:cubicBezTo>
                <a:cubicBezTo>
                  <a:pt x="1577503" y="76650"/>
                  <a:pt x="1581262" y="75838"/>
                  <a:pt x="1586545" y="75634"/>
                </a:cubicBezTo>
                <a:cubicBezTo>
                  <a:pt x="1591828" y="75431"/>
                  <a:pt x="1595587" y="75939"/>
                  <a:pt x="1597823" y="77158"/>
                </a:cubicBezTo>
                <a:cubicBezTo>
                  <a:pt x="1600058" y="78378"/>
                  <a:pt x="1601988" y="80105"/>
                  <a:pt x="1603614" y="82340"/>
                </a:cubicBezTo>
                <a:cubicBezTo>
                  <a:pt x="1605239" y="84575"/>
                  <a:pt x="1606052" y="87725"/>
                  <a:pt x="1606052" y="91789"/>
                </a:cubicBezTo>
                <a:cubicBezTo>
                  <a:pt x="1606052" y="95853"/>
                  <a:pt x="1605544" y="98698"/>
                  <a:pt x="1604528" y="100323"/>
                </a:cubicBezTo>
                <a:cubicBezTo>
                  <a:pt x="1603512" y="101949"/>
                  <a:pt x="1601887" y="103574"/>
                  <a:pt x="1599651" y="105200"/>
                </a:cubicBezTo>
                <a:cubicBezTo>
                  <a:pt x="1597416" y="106826"/>
                  <a:pt x="1594470" y="107638"/>
                  <a:pt x="1590812" y="107638"/>
                </a:cubicBezTo>
                <a:cubicBezTo>
                  <a:pt x="1587155" y="107638"/>
                  <a:pt x="1584411" y="108248"/>
                  <a:pt x="1582583" y="109467"/>
                </a:cubicBezTo>
                <a:cubicBezTo>
                  <a:pt x="1580754" y="110686"/>
                  <a:pt x="1578620" y="111296"/>
                  <a:pt x="1576182" y="111296"/>
                </a:cubicBezTo>
                <a:cubicBezTo>
                  <a:pt x="1573743" y="111296"/>
                  <a:pt x="1571813" y="111702"/>
                  <a:pt x="1570391" y="112515"/>
                </a:cubicBezTo>
                <a:cubicBezTo>
                  <a:pt x="1568968" y="113328"/>
                  <a:pt x="1567546" y="113734"/>
                  <a:pt x="1566123" y="113734"/>
                </a:cubicBezTo>
                <a:cubicBezTo>
                  <a:pt x="1564701" y="113734"/>
                  <a:pt x="1563380" y="114141"/>
                  <a:pt x="1562161" y="114954"/>
                </a:cubicBezTo>
                <a:cubicBezTo>
                  <a:pt x="1560942" y="115766"/>
                  <a:pt x="1559113" y="116173"/>
                  <a:pt x="1556675" y="116173"/>
                </a:cubicBezTo>
                <a:cubicBezTo>
                  <a:pt x="1554236" y="116173"/>
                  <a:pt x="1550680" y="117392"/>
                  <a:pt x="1546007" y="119830"/>
                </a:cubicBezTo>
                <a:cubicBezTo>
                  <a:pt x="1541333" y="122269"/>
                  <a:pt x="1536558" y="123488"/>
                  <a:pt x="1531681" y="123488"/>
                </a:cubicBezTo>
                <a:lnTo>
                  <a:pt x="1528259" y="124366"/>
                </a:lnTo>
                <a:lnTo>
                  <a:pt x="1532595" y="131413"/>
                </a:lnTo>
                <a:cubicBezTo>
                  <a:pt x="1533205" y="133851"/>
                  <a:pt x="1533815" y="135375"/>
                  <a:pt x="1534424" y="135985"/>
                </a:cubicBezTo>
                <a:cubicBezTo>
                  <a:pt x="1534881" y="136442"/>
                  <a:pt x="1535224" y="145243"/>
                  <a:pt x="1535453" y="162388"/>
                </a:cubicBezTo>
                <a:lnTo>
                  <a:pt x="1535455" y="162631"/>
                </a:lnTo>
                <a:lnTo>
                  <a:pt x="1536177" y="162274"/>
                </a:lnTo>
                <a:cubicBezTo>
                  <a:pt x="1538056" y="161512"/>
                  <a:pt x="1539606" y="161080"/>
                  <a:pt x="1540825" y="160979"/>
                </a:cubicBezTo>
                <a:cubicBezTo>
                  <a:pt x="1543263" y="160775"/>
                  <a:pt x="1545702" y="159759"/>
                  <a:pt x="1548140" y="157931"/>
                </a:cubicBezTo>
                <a:cubicBezTo>
                  <a:pt x="1550579" y="156102"/>
                  <a:pt x="1552915" y="154883"/>
                  <a:pt x="1555151" y="154273"/>
                </a:cubicBezTo>
                <a:cubicBezTo>
                  <a:pt x="1557386" y="153663"/>
                  <a:pt x="1559418" y="152647"/>
                  <a:pt x="1561247" y="151225"/>
                </a:cubicBezTo>
                <a:cubicBezTo>
                  <a:pt x="1563075" y="149802"/>
                  <a:pt x="1565311" y="148990"/>
                  <a:pt x="1567952" y="148786"/>
                </a:cubicBezTo>
                <a:cubicBezTo>
                  <a:pt x="1570594" y="148583"/>
                  <a:pt x="1572118" y="148278"/>
                  <a:pt x="1572524" y="147872"/>
                </a:cubicBezTo>
                <a:cubicBezTo>
                  <a:pt x="1572931" y="147466"/>
                  <a:pt x="1574556" y="147161"/>
                  <a:pt x="1577401" y="146958"/>
                </a:cubicBezTo>
                <a:cubicBezTo>
                  <a:pt x="1580246" y="146754"/>
                  <a:pt x="1582481" y="147059"/>
                  <a:pt x="1584107" y="147872"/>
                </a:cubicBezTo>
                <a:cubicBezTo>
                  <a:pt x="1585732" y="148685"/>
                  <a:pt x="1587561" y="150209"/>
                  <a:pt x="1589593" y="152444"/>
                </a:cubicBezTo>
                <a:cubicBezTo>
                  <a:pt x="1591625" y="154679"/>
                  <a:pt x="1592844" y="157321"/>
                  <a:pt x="1593251" y="160369"/>
                </a:cubicBezTo>
                <a:cubicBezTo>
                  <a:pt x="1593657" y="163417"/>
                  <a:pt x="1593555" y="165754"/>
                  <a:pt x="1592946" y="167379"/>
                </a:cubicBezTo>
                <a:cubicBezTo>
                  <a:pt x="1592336" y="169005"/>
                  <a:pt x="1590609" y="171138"/>
                  <a:pt x="1587764" y="173780"/>
                </a:cubicBezTo>
                <a:cubicBezTo>
                  <a:pt x="1584919" y="176422"/>
                  <a:pt x="1582278" y="178149"/>
                  <a:pt x="1579839" y="178962"/>
                </a:cubicBezTo>
                <a:cubicBezTo>
                  <a:pt x="1577401" y="179774"/>
                  <a:pt x="1573845" y="181095"/>
                  <a:pt x="1569171" y="182924"/>
                </a:cubicBezTo>
                <a:cubicBezTo>
                  <a:pt x="1564498" y="184753"/>
                  <a:pt x="1560332" y="186683"/>
                  <a:pt x="1556675" y="188715"/>
                </a:cubicBezTo>
                <a:cubicBezTo>
                  <a:pt x="1553017" y="190747"/>
                  <a:pt x="1550274" y="191763"/>
                  <a:pt x="1548445" y="191763"/>
                </a:cubicBezTo>
                <a:cubicBezTo>
                  <a:pt x="1546616" y="191763"/>
                  <a:pt x="1545499" y="191967"/>
                  <a:pt x="1545092" y="192373"/>
                </a:cubicBezTo>
                <a:cubicBezTo>
                  <a:pt x="1544686" y="192779"/>
                  <a:pt x="1544279" y="192982"/>
                  <a:pt x="1543873" y="192982"/>
                </a:cubicBezTo>
                <a:cubicBezTo>
                  <a:pt x="1543467" y="192982"/>
                  <a:pt x="1542654" y="193490"/>
                  <a:pt x="1541435" y="194506"/>
                </a:cubicBezTo>
                <a:lnTo>
                  <a:pt x="1535797" y="198453"/>
                </a:lnTo>
                <a:lnTo>
                  <a:pt x="1535834" y="202298"/>
                </a:lnTo>
                <a:cubicBezTo>
                  <a:pt x="1536063" y="219557"/>
                  <a:pt x="1536405" y="228644"/>
                  <a:pt x="1536863" y="229558"/>
                </a:cubicBezTo>
                <a:cubicBezTo>
                  <a:pt x="1537244" y="230320"/>
                  <a:pt x="1537505" y="249656"/>
                  <a:pt x="1537648" y="287566"/>
                </a:cubicBezTo>
                <a:lnTo>
                  <a:pt x="1537666" y="293578"/>
                </a:lnTo>
                <a:lnTo>
                  <a:pt x="1546921" y="292652"/>
                </a:lnTo>
                <a:cubicBezTo>
                  <a:pt x="1553830" y="292449"/>
                  <a:pt x="1557589" y="292042"/>
                  <a:pt x="1558199" y="291433"/>
                </a:cubicBezTo>
                <a:cubicBezTo>
                  <a:pt x="1558808" y="290823"/>
                  <a:pt x="1569883" y="290417"/>
                  <a:pt x="1591422" y="290214"/>
                </a:cubicBezTo>
                <a:cubicBezTo>
                  <a:pt x="1612961" y="290010"/>
                  <a:pt x="1624848" y="290518"/>
                  <a:pt x="1627083" y="291738"/>
                </a:cubicBezTo>
                <a:cubicBezTo>
                  <a:pt x="1629319" y="292957"/>
                  <a:pt x="1631249" y="294684"/>
                  <a:pt x="1632875" y="296919"/>
                </a:cubicBezTo>
                <a:cubicBezTo>
                  <a:pt x="1634500" y="299154"/>
                  <a:pt x="1635313" y="301999"/>
                  <a:pt x="1635313" y="305454"/>
                </a:cubicBezTo>
                <a:cubicBezTo>
                  <a:pt x="1635313" y="308908"/>
                  <a:pt x="1634805" y="311448"/>
                  <a:pt x="1633789" y="313074"/>
                </a:cubicBezTo>
                <a:cubicBezTo>
                  <a:pt x="1632773" y="314699"/>
                  <a:pt x="1630843" y="316426"/>
                  <a:pt x="1627998" y="318255"/>
                </a:cubicBezTo>
                <a:cubicBezTo>
                  <a:pt x="1625153" y="320084"/>
                  <a:pt x="1614993" y="320998"/>
                  <a:pt x="1597518" y="320998"/>
                </a:cubicBezTo>
                <a:cubicBezTo>
                  <a:pt x="1580043" y="320998"/>
                  <a:pt x="1570695" y="321405"/>
                  <a:pt x="1569476" y="322218"/>
                </a:cubicBezTo>
                <a:cubicBezTo>
                  <a:pt x="1568257" y="323030"/>
                  <a:pt x="1563787" y="323437"/>
                  <a:pt x="1556065" y="323437"/>
                </a:cubicBezTo>
                <a:cubicBezTo>
                  <a:pt x="1548343" y="323437"/>
                  <a:pt x="1543568" y="323843"/>
                  <a:pt x="1541739" y="324656"/>
                </a:cubicBezTo>
                <a:lnTo>
                  <a:pt x="1537738" y="325208"/>
                </a:lnTo>
                <a:lnTo>
                  <a:pt x="1537763" y="341973"/>
                </a:lnTo>
                <a:cubicBezTo>
                  <a:pt x="1537772" y="352526"/>
                  <a:pt x="1537777" y="363823"/>
                  <a:pt x="1537777" y="375862"/>
                </a:cubicBezTo>
                <a:cubicBezTo>
                  <a:pt x="1537777" y="472179"/>
                  <a:pt x="1537269" y="521151"/>
                  <a:pt x="1536253" y="522776"/>
                </a:cubicBezTo>
                <a:cubicBezTo>
                  <a:pt x="1535237" y="524402"/>
                  <a:pt x="1533307" y="526129"/>
                  <a:pt x="1530462" y="527958"/>
                </a:cubicBezTo>
                <a:cubicBezTo>
                  <a:pt x="1527617" y="529786"/>
                  <a:pt x="1526195" y="530701"/>
                  <a:pt x="1526195" y="530701"/>
                </a:cubicBezTo>
                <a:cubicBezTo>
                  <a:pt x="1526195" y="530701"/>
                  <a:pt x="1525077" y="530701"/>
                  <a:pt x="1522842" y="530701"/>
                </a:cubicBezTo>
                <a:cubicBezTo>
                  <a:pt x="1520606" y="530701"/>
                  <a:pt x="1518371" y="530091"/>
                  <a:pt x="1516136" y="528872"/>
                </a:cubicBezTo>
                <a:cubicBezTo>
                  <a:pt x="1513901" y="527653"/>
                  <a:pt x="1511971" y="525926"/>
                  <a:pt x="1510345" y="523690"/>
                </a:cubicBezTo>
                <a:cubicBezTo>
                  <a:pt x="1508719" y="521455"/>
                  <a:pt x="1507805" y="473500"/>
                  <a:pt x="1507602" y="379825"/>
                </a:cubicBezTo>
                <a:cubicBezTo>
                  <a:pt x="1507576" y="368115"/>
                  <a:pt x="1507548" y="357128"/>
                  <a:pt x="1507516" y="346864"/>
                </a:cubicBezTo>
                <a:lnTo>
                  <a:pt x="1507460" y="331541"/>
                </a:lnTo>
                <a:lnTo>
                  <a:pt x="1504554" y="331971"/>
                </a:lnTo>
                <a:cubicBezTo>
                  <a:pt x="1503131" y="332784"/>
                  <a:pt x="1500083" y="333190"/>
                  <a:pt x="1495410" y="333190"/>
                </a:cubicBezTo>
                <a:cubicBezTo>
                  <a:pt x="1490736" y="333190"/>
                  <a:pt x="1487790" y="333495"/>
                  <a:pt x="1486571" y="334105"/>
                </a:cubicBezTo>
                <a:cubicBezTo>
                  <a:pt x="1485351" y="334714"/>
                  <a:pt x="1482811" y="335222"/>
                  <a:pt x="1478951" y="335629"/>
                </a:cubicBezTo>
                <a:cubicBezTo>
                  <a:pt x="1475090" y="336035"/>
                  <a:pt x="1469299" y="336238"/>
                  <a:pt x="1461577" y="336238"/>
                </a:cubicBezTo>
                <a:cubicBezTo>
                  <a:pt x="1453855" y="336238"/>
                  <a:pt x="1448775" y="336746"/>
                  <a:pt x="1446337" y="337762"/>
                </a:cubicBezTo>
                <a:cubicBezTo>
                  <a:pt x="1443899" y="338778"/>
                  <a:pt x="1439631" y="339896"/>
                  <a:pt x="1433535" y="341115"/>
                </a:cubicBezTo>
                <a:cubicBezTo>
                  <a:pt x="1427439" y="342334"/>
                  <a:pt x="1423680" y="342944"/>
                  <a:pt x="1422258" y="342944"/>
                </a:cubicBezTo>
                <a:cubicBezTo>
                  <a:pt x="1420835" y="342944"/>
                  <a:pt x="1419921" y="343147"/>
                  <a:pt x="1419515" y="343554"/>
                </a:cubicBezTo>
                <a:cubicBezTo>
                  <a:pt x="1419108" y="343960"/>
                  <a:pt x="1414841" y="345382"/>
                  <a:pt x="1406713" y="347821"/>
                </a:cubicBezTo>
                <a:cubicBezTo>
                  <a:pt x="1398585" y="350259"/>
                  <a:pt x="1393911" y="351478"/>
                  <a:pt x="1392692" y="351478"/>
                </a:cubicBezTo>
                <a:cubicBezTo>
                  <a:pt x="1391473" y="351478"/>
                  <a:pt x="1388222" y="352291"/>
                  <a:pt x="1382939" y="353917"/>
                </a:cubicBezTo>
                <a:cubicBezTo>
                  <a:pt x="1377655" y="355542"/>
                  <a:pt x="1374607" y="356355"/>
                  <a:pt x="1373795" y="356355"/>
                </a:cubicBezTo>
                <a:cubicBezTo>
                  <a:pt x="1372982" y="356355"/>
                  <a:pt x="1370950" y="356965"/>
                  <a:pt x="1367699" y="358184"/>
                </a:cubicBezTo>
                <a:cubicBezTo>
                  <a:pt x="1364447" y="359403"/>
                  <a:pt x="1362822" y="360013"/>
                  <a:pt x="1362822" y="360013"/>
                </a:cubicBezTo>
                <a:cubicBezTo>
                  <a:pt x="1362822" y="360013"/>
                  <a:pt x="1360891" y="360013"/>
                  <a:pt x="1357031" y="360013"/>
                </a:cubicBezTo>
                <a:cubicBezTo>
                  <a:pt x="1353170" y="360013"/>
                  <a:pt x="1350122" y="359403"/>
                  <a:pt x="1347887" y="358184"/>
                </a:cubicBezTo>
                <a:cubicBezTo>
                  <a:pt x="1345651" y="356965"/>
                  <a:pt x="1343721" y="355238"/>
                  <a:pt x="1342095" y="353002"/>
                </a:cubicBezTo>
                <a:cubicBezTo>
                  <a:pt x="1340470" y="350767"/>
                  <a:pt x="1339555" y="348227"/>
                  <a:pt x="1339352" y="345382"/>
                </a:cubicBezTo>
                <a:cubicBezTo>
                  <a:pt x="1339149" y="342538"/>
                  <a:pt x="1339454" y="340302"/>
                  <a:pt x="1340267" y="338677"/>
                </a:cubicBezTo>
                <a:cubicBezTo>
                  <a:pt x="1341079" y="337051"/>
                  <a:pt x="1342298" y="335426"/>
                  <a:pt x="1343924" y="333800"/>
                </a:cubicBezTo>
                <a:cubicBezTo>
                  <a:pt x="1345550" y="332174"/>
                  <a:pt x="1347887" y="330650"/>
                  <a:pt x="1350935" y="329228"/>
                </a:cubicBezTo>
                <a:cubicBezTo>
                  <a:pt x="1353983" y="327806"/>
                  <a:pt x="1355913" y="326790"/>
                  <a:pt x="1356726" y="326180"/>
                </a:cubicBezTo>
                <a:cubicBezTo>
                  <a:pt x="1357539" y="325570"/>
                  <a:pt x="1359063" y="325062"/>
                  <a:pt x="1361298" y="324656"/>
                </a:cubicBezTo>
                <a:cubicBezTo>
                  <a:pt x="1363533" y="324250"/>
                  <a:pt x="1367191" y="322218"/>
                  <a:pt x="1372271" y="318560"/>
                </a:cubicBezTo>
                <a:cubicBezTo>
                  <a:pt x="1377351" y="314902"/>
                  <a:pt x="1381313" y="312769"/>
                  <a:pt x="1384158" y="312159"/>
                </a:cubicBezTo>
                <a:cubicBezTo>
                  <a:pt x="1387003" y="311550"/>
                  <a:pt x="1389136" y="310534"/>
                  <a:pt x="1390559" y="309111"/>
                </a:cubicBezTo>
                <a:cubicBezTo>
                  <a:pt x="1391981" y="307689"/>
                  <a:pt x="1395740" y="305454"/>
                  <a:pt x="1401836" y="302406"/>
                </a:cubicBezTo>
                <a:cubicBezTo>
                  <a:pt x="1407932" y="299358"/>
                  <a:pt x="1411895" y="297122"/>
                  <a:pt x="1413723" y="295700"/>
                </a:cubicBezTo>
                <a:cubicBezTo>
                  <a:pt x="1415552" y="294278"/>
                  <a:pt x="1416670" y="293058"/>
                  <a:pt x="1417076" y="292042"/>
                </a:cubicBezTo>
                <a:cubicBezTo>
                  <a:pt x="1417483" y="291026"/>
                  <a:pt x="1418295" y="289706"/>
                  <a:pt x="1419515" y="288080"/>
                </a:cubicBezTo>
                <a:cubicBezTo>
                  <a:pt x="1420734" y="286454"/>
                  <a:pt x="1421648" y="284626"/>
                  <a:pt x="1422258" y="282594"/>
                </a:cubicBezTo>
                <a:cubicBezTo>
                  <a:pt x="1422867" y="280562"/>
                  <a:pt x="1424087" y="278123"/>
                  <a:pt x="1425915" y="275278"/>
                </a:cubicBezTo>
                <a:cubicBezTo>
                  <a:pt x="1427744" y="272434"/>
                  <a:pt x="1428760" y="270097"/>
                  <a:pt x="1428963" y="268268"/>
                </a:cubicBezTo>
                <a:cubicBezTo>
                  <a:pt x="1429167" y="266439"/>
                  <a:pt x="1429573" y="265017"/>
                  <a:pt x="1430183" y="264001"/>
                </a:cubicBezTo>
                <a:cubicBezTo>
                  <a:pt x="1430792" y="262985"/>
                  <a:pt x="1431199" y="258718"/>
                  <a:pt x="1431402" y="251199"/>
                </a:cubicBezTo>
                <a:cubicBezTo>
                  <a:pt x="1431605" y="243681"/>
                  <a:pt x="1431605" y="240023"/>
                  <a:pt x="1431402" y="240226"/>
                </a:cubicBezTo>
                <a:cubicBezTo>
                  <a:pt x="1431199" y="240430"/>
                  <a:pt x="1429979" y="240531"/>
                  <a:pt x="1427744" y="240531"/>
                </a:cubicBezTo>
                <a:cubicBezTo>
                  <a:pt x="1425509" y="240531"/>
                  <a:pt x="1423274" y="239922"/>
                  <a:pt x="1421039" y="238702"/>
                </a:cubicBezTo>
                <a:cubicBezTo>
                  <a:pt x="1418803" y="237483"/>
                  <a:pt x="1416873" y="235756"/>
                  <a:pt x="1415247" y="233521"/>
                </a:cubicBezTo>
                <a:lnTo>
                  <a:pt x="1413303" y="226391"/>
                </a:lnTo>
                <a:lnTo>
                  <a:pt x="1410371" y="223767"/>
                </a:lnTo>
                <a:cubicBezTo>
                  <a:pt x="1408745" y="221532"/>
                  <a:pt x="1407831" y="218992"/>
                  <a:pt x="1407627" y="216147"/>
                </a:cubicBezTo>
                <a:cubicBezTo>
                  <a:pt x="1407424" y="213302"/>
                  <a:pt x="1407932" y="210762"/>
                  <a:pt x="1409151" y="208527"/>
                </a:cubicBezTo>
                <a:cubicBezTo>
                  <a:pt x="1410371" y="206292"/>
                  <a:pt x="1412098" y="204362"/>
                  <a:pt x="1414333" y="202736"/>
                </a:cubicBezTo>
                <a:cubicBezTo>
                  <a:pt x="1416568" y="201111"/>
                  <a:pt x="1420327" y="200196"/>
                  <a:pt x="1425611" y="199993"/>
                </a:cubicBezTo>
                <a:cubicBezTo>
                  <a:pt x="1430894" y="199790"/>
                  <a:pt x="1435059" y="199383"/>
                  <a:pt x="1438107" y="198774"/>
                </a:cubicBezTo>
                <a:cubicBezTo>
                  <a:pt x="1441155" y="198164"/>
                  <a:pt x="1444000" y="197250"/>
                  <a:pt x="1446642" y="196031"/>
                </a:cubicBezTo>
                <a:cubicBezTo>
                  <a:pt x="1449283" y="194811"/>
                  <a:pt x="1452331" y="193694"/>
                  <a:pt x="1455786" y="192678"/>
                </a:cubicBezTo>
                <a:cubicBezTo>
                  <a:pt x="1459240" y="191662"/>
                  <a:pt x="1464625" y="189325"/>
                  <a:pt x="1471940" y="185667"/>
                </a:cubicBezTo>
                <a:cubicBezTo>
                  <a:pt x="1479255" y="182010"/>
                  <a:pt x="1486063" y="179266"/>
                  <a:pt x="1492362" y="177438"/>
                </a:cubicBezTo>
                <a:lnTo>
                  <a:pt x="1504544" y="174595"/>
                </a:lnTo>
                <a:lnTo>
                  <a:pt x="1504478" y="171189"/>
                </a:lnTo>
                <a:cubicBezTo>
                  <a:pt x="1504020" y="154273"/>
                  <a:pt x="1503335" y="145586"/>
                  <a:pt x="1502420" y="145129"/>
                </a:cubicBezTo>
                <a:cubicBezTo>
                  <a:pt x="1501201" y="144519"/>
                  <a:pt x="1499779" y="143097"/>
                  <a:pt x="1498153" y="140862"/>
                </a:cubicBezTo>
                <a:lnTo>
                  <a:pt x="1496044" y="135003"/>
                </a:lnTo>
                <a:lnTo>
                  <a:pt x="1487790" y="137509"/>
                </a:lnTo>
                <a:cubicBezTo>
                  <a:pt x="1483319" y="139134"/>
                  <a:pt x="1480678" y="139947"/>
                  <a:pt x="1479865" y="139947"/>
                </a:cubicBezTo>
                <a:cubicBezTo>
                  <a:pt x="1479052" y="139947"/>
                  <a:pt x="1477223" y="140760"/>
                  <a:pt x="1474379" y="142386"/>
                </a:cubicBezTo>
                <a:cubicBezTo>
                  <a:pt x="1471534" y="144011"/>
                  <a:pt x="1467978" y="145637"/>
                  <a:pt x="1463711" y="147262"/>
                </a:cubicBezTo>
                <a:cubicBezTo>
                  <a:pt x="1459443" y="148888"/>
                  <a:pt x="1455075" y="150514"/>
                  <a:pt x="1450604" y="152139"/>
                </a:cubicBezTo>
                <a:cubicBezTo>
                  <a:pt x="1446134" y="153765"/>
                  <a:pt x="1443594" y="154578"/>
                  <a:pt x="1442984" y="154578"/>
                </a:cubicBezTo>
                <a:cubicBezTo>
                  <a:pt x="1442375" y="154578"/>
                  <a:pt x="1436279" y="157422"/>
                  <a:pt x="1424696" y="163112"/>
                </a:cubicBezTo>
                <a:cubicBezTo>
                  <a:pt x="1413114" y="168802"/>
                  <a:pt x="1407018" y="171646"/>
                  <a:pt x="1406408" y="171646"/>
                </a:cubicBezTo>
                <a:cubicBezTo>
                  <a:pt x="1405799" y="171646"/>
                  <a:pt x="1403665" y="172459"/>
                  <a:pt x="1400007" y="174085"/>
                </a:cubicBezTo>
                <a:cubicBezTo>
                  <a:pt x="1396350" y="175710"/>
                  <a:pt x="1393810" y="176523"/>
                  <a:pt x="1392387" y="176523"/>
                </a:cubicBezTo>
                <a:cubicBezTo>
                  <a:pt x="1390965" y="176523"/>
                  <a:pt x="1389441" y="177234"/>
                  <a:pt x="1387815" y="178657"/>
                </a:cubicBezTo>
                <a:cubicBezTo>
                  <a:pt x="1386190" y="180079"/>
                  <a:pt x="1383040" y="181400"/>
                  <a:pt x="1378367" y="182619"/>
                </a:cubicBezTo>
                <a:cubicBezTo>
                  <a:pt x="1373693" y="183839"/>
                  <a:pt x="1371356" y="184448"/>
                  <a:pt x="1371356" y="184448"/>
                </a:cubicBezTo>
                <a:cubicBezTo>
                  <a:pt x="1371356" y="184448"/>
                  <a:pt x="1370035" y="184448"/>
                  <a:pt x="1367394" y="184448"/>
                </a:cubicBezTo>
                <a:cubicBezTo>
                  <a:pt x="1364752" y="184448"/>
                  <a:pt x="1362314" y="183839"/>
                  <a:pt x="1360079" y="182619"/>
                </a:cubicBezTo>
                <a:cubicBezTo>
                  <a:pt x="1357843" y="181400"/>
                  <a:pt x="1355913" y="179673"/>
                  <a:pt x="1354287" y="177438"/>
                </a:cubicBezTo>
                <a:cubicBezTo>
                  <a:pt x="1352662" y="175202"/>
                  <a:pt x="1351747" y="172662"/>
                  <a:pt x="1351544" y="169818"/>
                </a:cubicBezTo>
                <a:cubicBezTo>
                  <a:pt x="1351341" y="166973"/>
                  <a:pt x="1352052" y="163925"/>
                  <a:pt x="1353678" y="160674"/>
                </a:cubicBezTo>
                <a:cubicBezTo>
                  <a:pt x="1355303" y="157422"/>
                  <a:pt x="1358758" y="153155"/>
                  <a:pt x="1364041" y="147872"/>
                </a:cubicBezTo>
                <a:cubicBezTo>
                  <a:pt x="1369324" y="142589"/>
                  <a:pt x="1372575" y="138525"/>
                  <a:pt x="1373795" y="135680"/>
                </a:cubicBezTo>
                <a:cubicBezTo>
                  <a:pt x="1375014" y="132835"/>
                  <a:pt x="1378570" y="128466"/>
                  <a:pt x="1384463" y="122574"/>
                </a:cubicBezTo>
                <a:cubicBezTo>
                  <a:pt x="1390355" y="116681"/>
                  <a:pt x="1394724" y="111398"/>
                  <a:pt x="1397569" y="106724"/>
                </a:cubicBezTo>
                <a:cubicBezTo>
                  <a:pt x="1400414" y="102050"/>
                  <a:pt x="1402954" y="99002"/>
                  <a:pt x="1405189" y="97580"/>
                </a:cubicBezTo>
                <a:cubicBezTo>
                  <a:pt x="1407424" y="96158"/>
                  <a:pt x="1409558" y="93313"/>
                  <a:pt x="1411590" y="89046"/>
                </a:cubicBezTo>
                <a:cubicBezTo>
                  <a:pt x="1413622" y="84778"/>
                  <a:pt x="1415552" y="81730"/>
                  <a:pt x="1417381" y="79902"/>
                </a:cubicBezTo>
                <a:cubicBezTo>
                  <a:pt x="1419210" y="78073"/>
                  <a:pt x="1420835" y="75634"/>
                  <a:pt x="1422258" y="72586"/>
                </a:cubicBezTo>
                <a:cubicBezTo>
                  <a:pt x="1423680" y="69538"/>
                  <a:pt x="1425103" y="66795"/>
                  <a:pt x="1426525" y="64357"/>
                </a:cubicBezTo>
                <a:cubicBezTo>
                  <a:pt x="1427947" y="61918"/>
                  <a:pt x="1430081" y="59683"/>
                  <a:pt x="1432926" y="57651"/>
                </a:cubicBezTo>
                <a:cubicBezTo>
                  <a:pt x="1435771" y="55619"/>
                  <a:pt x="1437498" y="53994"/>
                  <a:pt x="1438107" y="52774"/>
                </a:cubicBezTo>
                <a:cubicBezTo>
                  <a:pt x="1438717" y="51555"/>
                  <a:pt x="1441359" y="47999"/>
                  <a:pt x="1446032" y="42106"/>
                </a:cubicBezTo>
                <a:cubicBezTo>
                  <a:pt x="1450706" y="36214"/>
                  <a:pt x="1452839" y="33064"/>
                  <a:pt x="1452433" y="32658"/>
                </a:cubicBezTo>
                <a:cubicBezTo>
                  <a:pt x="1452027" y="32251"/>
                  <a:pt x="1451011" y="30930"/>
                  <a:pt x="1449385" y="28695"/>
                </a:cubicBezTo>
                <a:cubicBezTo>
                  <a:pt x="1447759" y="26460"/>
                  <a:pt x="1446947" y="23615"/>
                  <a:pt x="1446947" y="20161"/>
                </a:cubicBezTo>
                <a:cubicBezTo>
                  <a:pt x="1446947" y="16706"/>
                  <a:pt x="1447861" y="13760"/>
                  <a:pt x="1449690" y="11322"/>
                </a:cubicBezTo>
                <a:cubicBezTo>
                  <a:pt x="1451519" y="8883"/>
                  <a:pt x="1454363" y="6445"/>
                  <a:pt x="1458224" y="4006"/>
                </a:cubicBezTo>
                <a:cubicBezTo>
                  <a:pt x="1462085" y="1568"/>
                  <a:pt x="1465438" y="247"/>
                  <a:pt x="1468283" y="44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4800" b="0" i="0" u="none" strike="noStrike" kern="1200" cap="none" spc="30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  <a:cs typeface="SetoFont" panose="02000600000000000000" pitchFamily="2" charset="-122"/>
            </a:endParaRPr>
          </a:p>
        </p:txBody>
      </p:sp>
      <p:sp>
        <p:nvSpPr>
          <p:cNvPr id="50" name="文本框-16_矢量">
            <a:extLst>
              <a:ext uri="{FF2B5EF4-FFF2-40B4-BE49-F238E27FC236}">
                <a16:creationId xmlns:a16="http://schemas.microsoft.com/office/drawing/2014/main" id="{8A1CF312-8E6C-4884-97D4-4BDFA4582B8B}"/>
              </a:ext>
            </a:extLst>
          </p:cNvPr>
          <p:cNvSpPr txBox="1"/>
          <p:nvPr/>
        </p:nvSpPr>
        <p:spPr>
          <a:xfrm>
            <a:off x="5551225" y="1998512"/>
            <a:ext cx="3111137" cy="1229988"/>
          </a:xfrm>
          <a:custGeom>
            <a:avLst/>
            <a:gdLst/>
            <a:ahLst/>
            <a:cxnLst/>
            <a:rect l="l" t="t" r="r" b="b"/>
            <a:pathLst>
              <a:path w="3111137" h="1229988">
                <a:moveTo>
                  <a:pt x="193722" y="1117111"/>
                </a:moveTo>
                <a:lnTo>
                  <a:pt x="190544" y="1119955"/>
                </a:lnTo>
                <a:lnTo>
                  <a:pt x="184069" y="1121835"/>
                </a:lnTo>
                <a:lnTo>
                  <a:pt x="189934" y="1122394"/>
                </a:lnTo>
                <a:cubicBezTo>
                  <a:pt x="191153" y="1123003"/>
                  <a:pt x="191865" y="1122902"/>
                  <a:pt x="192068" y="1122089"/>
                </a:cubicBezTo>
                <a:cubicBezTo>
                  <a:pt x="192271" y="1121276"/>
                  <a:pt x="192677" y="1120362"/>
                  <a:pt x="193287" y="1119346"/>
                </a:cubicBezTo>
                <a:cubicBezTo>
                  <a:pt x="193439" y="1119092"/>
                  <a:pt x="193579" y="1118419"/>
                  <a:pt x="193706" y="1117326"/>
                </a:cubicBezTo>
                <a:close/>
                <a:moveTo>
                  <a:pt x="1680711" y="1089475"/>
                </a:moveTo>
                <a:cubicBezTo>
                  <a:pt x="1685385" y="1089272"/>
                  <a:pt x="1688433" y="1089577"/>
                  <a:pt x="1689855" y="1090390"/>
                </a:cubicBezTo>
                <a:cubicBezTo>
                  <a:pt x="1691277" y="1091202"/>
                  <a:pt x="1693208" y="1092015"/>
                  <a:pt x="1695646" y="1092828"/>
                </a:cubicBezTo>
                <a:cubicBezTo>
                  <a:pt x="1698085" y="1093641"/>
                  <a:pt x="1700117" y="1094758"/>
                  <a:pt x="1701742" y="1096181"/>
                </a:cubicBezTo>
                <a:cubicBezTo>
                  <a:pt x="1703368" y="1097603"/>
                  <a:pt x="1705400" y="1098518"/>
                  <a:pt x="1707838" y="1098924"/>
                </a:cubicBezTo>
                <a:cubicBezTo>
                  <a:pt x="1710277" y="1099330"/>
                  <a:pt x="1712410" y="1100143"/>
                  <a:pt x="1714239" y="1101362"/>
                </a:cubicBezTo>
                <a:cubicBezTo>
                  <a:pt x="1716068" y="1102582"/>
                  <a:pt x="1717998" y="1103801"/>
                  <a:pt x="1720030" y="1105020"/>
                </a:cubicBezTo>
                <a:cubicBezTo>
                  <a:pt x="1722062" y="1106239"/>
                  <a:pt x="1725821" y="1109084"/>
                  <a:pt x="1731308" y="1113554"/>
                </a:cubicBezTo>
                <a:cubicBezTo>
                  <a:pt x="1736794" y="1118025"/>
                  <a:pt x="1740960" y="1121987"/>
                  <a:pt x="1743805" y="1125442"/>
                </a:cubicBezTo>
                <a:cubicBezTo>
                  <a:pt x="1746649" y="1128896"/>
                  <a:pt x="1748783" y="1130928"/>
                  <a:pt x="1750205" y="1131538"/>
                </a:cubicBezTo>
                <a:cubicBezTo>
                  <a:pt x="1751628" y="1132147"/>
                  <a:pt x="1756301" y="1136516"/>
                  <a:pt x="1764226" y="1144644"/>
                </a:cubicBezTo>
                <a:cubicBezTo>
                  <a:pt x="1772151" y="1152772"/>
                  <a:pt x="1776621" y="1157242"/>
                  <a:pt x="1777637" y="1158055"/>
                </a:cubicBezTo>
                <a:cubicBezTo>
                  <a:pt x="1778653" y="1158868"/>
                  <a:pt x="1779873" y="1160087"/>
                  <a:pt x="1781295" y="1161713"/>
                </a:cubicBezTo>
                <a:cubicBezTo>
                  <a:pt x="1782717" y="1163338"/>
                  <a:pt x="1783835" y="1164456"/>
                  <a:pt x="1784648" y="1165066"/>
                </a:cubicBezTo>
                <a:cubicBezTo>
                  <a:pt x="1785460" y="1165675"/>
                  <a:pt x="1786680" y="1167098"/>
                  <a:pt x="1788305" y="1169333"/>
                </a:cubicBezTo>
                <a:cubicBezTo>
                  <a:pt x="1789931" y="1171568"/>
                  <a:pt x="1790744" y="1174413"/>
                  <a:pt x="1790744" y="1177867"/>
                </a:cubicBezTo>
                <a:cubicBezTo>
                  <a:pt x="1790744" y="1181322"/>
                  <a:pt x="1790236" y="1183862"/>
                  <a:pt x="1789220" y="1185487"/>
                </a:cubicBezTo>
                <a:cubicBezTo>
                  <a:pt x="1788204" y="1187113"/>
                  <a:pt x="1786274" y="1188840"/>
                  <a:pt x="1783429" y="1190669"/>
                </a:cubicBezTo>
                <a:cubicBezTo>
                  <a:pt x="1780584" y="1192498"/>
                  <a:pt x="1779161" y="1193412"/>
                  <a:pt x="1779161" y="1193412"/>
                </a:cubicBezTo>
                <a:cubicBezTo>
                  <a:pt x="1779161" y="1193412"/>
                  <a:pt x="1777739" y="1193412"/>
                  <a:pt x="1774894" y="1193412"/>
                </a:cubicBezTo>
                <a:cubicBezTo>
                  <a:pt x="1772049" y="1193412"/>
                  <a:pt x="1769509" y="1192802"/>
                  <a:pt x="1767274" y="1191583"/>
                </a:cubicBezTo>
                <a:cubicBezTo>
                  <a:pt x="1765039" y="1190364"/>
                  <a:pt x="1763210" y="1188738"/>
                  <a:pt x="1761788" y="1186706"/>
                </a:cubicBezTo>
                <a:cubicBezTo>
                  <a:pt x="1760365" y="1184674"/>
                  <a:pt x="1758943" y="1183252"/>
                  <a:pt x="1757521" y="1182439"/>
                </a:cubicBezTo>
                <a:cubicBezTo>
                  <a:pt x="1756098" y="1181626"/>
                  <a:pt x="1754777" y="1180204"/>
                  <a:pt x="1753558" y="1178172"/>
                </a:cubicBezTo>
                <a:cubicBezTo>
                  <a:pt x="1752339" y="1176140"/>
                  <a:pt x="1749494" y="1172787"/>
                  <a:pt x="1745024" y="1168114"/>
                </a:cubicBezTo>
                <a:cubicBezTo>
                  <a:pt x="1740553" y="1163440"/>
                  <a:pt x="1736185" y="1159579"/>
                  <a:pt x="1731917" y="1156531"/>
                </a:cubicBezTo>
                <a:cubicBezTo>
                  <a:pt x="1727650" y="1153483"/>
                  <a:pt x="1723586" y="1150029"/>
                  <a:pt x="1719725" y="1146168"/>
                </a:cubicBezTo>
                <a:cubicBezTo>
                  <a:pt x="1715865" y="1142307"/>
                  <a:pt x="1712918" y="1139056"/>
                  <a:pt x="1710886" y="1136414"/>
                </a:cubicBezTo>
                <a:cubicBezTo>
                  <a:pt x="1708854" y="1133773"/>
                  <a:pt x="1705501" y="1130420"/>
                  <a:pt x="1700828" y="1126356"/>
                </a:cubicBezTo>
                <a:cubicBezTo>
                  <a:pt x="1696154" y="1122292"/>
                  <a:pt x="1693309" y="1119346"/>
                  <a:pt x="1692293" y="1117517"/>
                </a:cubicBezTo>
                <a:cubicBezTo>
                  <a:pt x="1691277" y="1115688"/>
                  <a:pt x="1689957" y="1114062"/>
                  <a:pt x="1688331" y="1112640"/>
                </a:cubicBezTo>
                <a:cubicBezTo>
                  <a:pt x="1686705" y="1111218"/>
                  <a:pt x="1684775" y="1109084"/>
                  <a:pt x="1682540" y="1106239"/>
                </a:cubicBezTo>
                <a:cubicBezTo>
                  <a:pt x="1680305" y="1103394"/>
                  <a:pt x="1678273" y="1101769"/>
                  <a:pt x="1676444" y="1101362"/>
                </a:cubicBezTo>
                <a:cubicBezTo>
                  <a:pt x="1674615" y="1100956"/>
                  <a:pt x="1673294" y="1100346"/>
                  <a:pt x="1672481" y="1099534"/>
                </a:cubicBezTo>
                <a:cubicBezTo>
                  <a:pt x="1671669" y="1098721"/>
                  <a:pt x="1671262" y="1097298"/>
                  <a:pt x="1671262" y="1095266"/>
                </a:cubicBezTo>
                <a:cubicBezTo>
                  <a:pt x="1671262" y="1093234"/>
                  <a:pt x="1671669" y="1091812"/>
                  <a:pt x="1672481" y="1090999"/>
                </a:cubicBezTo>
                <a:cubicBezTo>
                  <a:pt x="1673294" y="1090186"/>
                  <a:pt x="1676037" y="1089678"/>
                  <a:pt x="1680711" y="1089475"/>
                </a:cubicBezTo>
                <a:close/>
                <a:moveTo>
                  <a:pt x="1675529" y="991939"/>
                </a:moveTo>
                <a:cubicBezTo>
                  <a:pt x="1678374" y="991736"/>
                  <a:pt x="1680914" y="992244"/>
                  <a:pt x="1683149" y="993463"/>
                </a:cubicBezTo>
                <a:cubicBezTo>
                  <a:pt x="1685385" y="994682"/>
                  <a:pt x="1687315" y="996410"/>
                  <a:pt x="1688941" y="998645"/>
                </a:cubicBezTo>
                <a:cubicBezTo>
                  <a:pt x="1690566" y="1000880"/>
                  <a:pt x="1691481" y="1004741"/>
                  <a:pt x="1691684" y="1010227"/>
                </a:cubicBezTo>
                <a:cubicBezTo>
                  <a:pt x="1691887" y="1015714"/>
                  <a:pt x="1691481" y="1020286"/>
                  <a:pt x="1690465" y="1023943"/>
                </a:cubicBezTo>
                <a:cubicBezTo>
                  <a:pt x="1689449" y="1027601"/>
                  <a:pt x="1687925" y="1030954"/>
                  <a:pt x="1685893" y="1034002"/>
                </a:cubicBezTo>
                <a:cubicBezTo>
                  <a:pt x="1683861" y="1037050"/>
                  <a:pt x="1682743" y="1038574"/>
                  <a:pt x="1682540" y="1038574"/>
                </a:cubicBezTo>
                <a:cubicBezTo>
                  <a:pt x="1682337" y="1038574"/>
                  <a:pt x="1680101" y="1042434"/>
                  <a:pt x="1675834" y="1050156"/>
                </a:cubicBezTo>
                <a:cubicBezTo>
                  <a:pt x="1671567" y="1057878"/>
                  <a:pt x="1667605" y="1064075"/>
                  <a:pt x="1663947" y="1068749"/>
                </a:cubicBezTo>
                <a:cubicBezTo>
                  <a:pt x="1660289" y="1073422"/>
                  <a:pt x="1656225" y="1077486"/>
                  <a:pt x="1651755" y="1080941"/>
                </a:cubicBezTo>
                <a:cubicBezTo>
                  <a:pt x="1647285" y="1084395"/>
                  <a:pt x="1644846" y="1086122"/>
                  <a:pt x="1644440" y="1086122"/>
                </a:cubicBezTo>
                <a:cubicBezTo>
                  <a:pt x="1644033" y="1086122"/>
                  <a:pt x="1642509" y="1088154"/>
                  <a:pt x="1639868" y="1092218"/>
                </a:cubicBezTo>
                <a:cubicBezTo>
                  <a:pt x="1637226" y="1096282"/>
                  <a:pt x="1634686" y="1099534"/>
                  <a:pt x="1632248" y="1101972"/>
                </a:cubicBezTo>
                <a:cubicBezTo>
                  <a:pt x="1629809" y="1104410"/>
                  <a:pt x="1626660" y="1106950"/>
                  <a:pt x="1622799" y="1109592"/>
                </a:cubicBezTo>
                <a:cubicBezTo>
                  <a:pt x="1618938" y="1112234"/>
                  <a:pt x="1616805" y="1113554"/>
                  <a:pt x="1616398" y="1113554"/>
                </a:cubicBezTo>
                <a:cubicBezTo>
                  <a:pt x="1615992" y="1113554"/>
                  <a:pt x="1615281" y="1114164"/>
                  <a:pt x="1614265" y="1115383"/>
                </a:cubicBezTo>
                <a:cubicBezTo>
                  <a:pt x="1613249" y="1116602"/>
                  <a:pt x="1611725" y="1118330"/>
                  <a:pt x="1609693" y="1120565"/>
                </a:cubicBezTo>
                <a:cubicBezTo>
                  <a:pt x="1607661" y="1122800"/>
                  <a:pt x="1602682" y="1127982"/>
                  <a:pt x="1594757" y="1136110"/>
                </a:cubicBezTo>
                <a:cubicBezTo>
                  <a:pt x="1586833" y="1144238"/>
                  <a:pt x="1580737" y="1149724"/>
                  <a:pt x="1576469" y="1152569"/>
                </a:cubicBezTo>
                <a:cubicBezTo>
                  <a:pt x="1572202" y="1155414"/>
                  <a:pt x="1569865" y="1156836"/>
                  <a:pt x="1569459" y="1156836"/>
                </a:cubicBezTo>
                <a:cubicBezTo>
                  <a:pt x="1569053" y="1156836"/>
                  <a:pt x="1566716" y="1158970"/>
                  <a:pt x="1562449" y="1163237"/>
                </a:cubicBezTo>
                <a:cubicBezTo>
                  <a:pt x="1558181" y="1167504"/>
                  <a:pt x="1555946" y="1169638"/>
                  <a:pt x="1555743" y="1169638"/>
                </a:cubicBezTo>
                <a:cubicBezTo>
                  <a:pt x="1555540" y="1169638"/>
                  <a:pt x="1554422" y="1171060"/>
                  <a:pt x="1552390" y="1173905"/>
                </a:cubicBezTo>
                <a:cubicBezTo>
                  <a:pt x="1550358" y="1176750"/>
                  <a:pt x="1546701" y="1179899"/>
                  <a:pt x="1541417" y="1183354"/>
                </a:cubicBezTo>
                <a:cubicBezTo>
                  <a:pt x="1536134" y="1186808"/>
                  <a:pt x="1533493" y="1188535"/>
                  <a:pt x="1533493" y="1188535"/>
                </a:cubicBezTo>
                <a:cubicBezTo>
                  <a:pt x="1533493" y="1188535"/>
                  <a:pt x="1531969" y="1188535"/>
                  <a:pt x="1528921" y="1188535"/>
                </a:cubicBezTo>
                <a:cubicBezTo>
                  <a:pt x="1525873" y="1188535"/>
                  <a:pt x="1523231" y="1187926"/>
                  <a:pt x="1520996" y="1186706"/>
                </a:cubicBezTo>
                <a:cubicBezTo>
                  <a:pt x="1518760" y="1185487"/>
                  <a:pt x="1516830" y="1183760"/>
                  <a:pt x="1515205" y="1181525"/>
                </a:cubicBezTo>
                <a:cubicBezTo>
                  <a:pt x="1513579" y="1179290"/>
                  <a:pt x="1512664" y="1174006"/>
                  <a:pt x="1512461" y="1165675"/>
                </a:cubicBezTo>
                <a:cubicBezTo>
                  <a:pt x="1512258" y="1157344"/>
                  <a:pt x="1512766" y="1152061"/>
                  <a:pt x="1513985" y="1149826"/>
                </a:cubicBezTo>
                <a:cubicBezTo>
                  <a:pt x="1515205" y="1147590"/>
                  <a:pt x="1516932" y="1145660"/>
                  <a:pt x="1519167" y="1144034"/>
                </a:cubicBezTo>
                <a:cubicBezTo>
                  <a:pt x="1521402" y="1142409"/>
                  <a:pt x="1524247" y="1141596"/>
                  <a:pt x="1527701" y="1141596"/>
                </a:cubicBezTo>
                <a:cubicBezTo>
                  <a:pt x="1531156" y="1141596"/>
                  <a:pt x="1533696" y="1142206"/>
                  <a:pt x="1535321" y="1143425"/>
                </a:cubicBezTo>
                <a:cubicBezTo>
                  <a:pt x="1536947" y="1144644"/>
                  <a:pt x="1538877" y="1144949"/>
                  <a:pt x="1541113" y="1144339"/>
                </a:cubicBezTo>
                <a:cubicBezTo>
                  <a:pt x="1543348" y="1143730"/>
                  <a:pt x="1547615" y="1141088"/>
                  <a:pt x="1553914" y="1136414"/>
                </a:cubicBezTo>
                <a:cubicBezTo>
                  <a:pt x="1560213" y="1131741"/>
                  <a:pt x="1566513" y="1126153"/>
                  <a:pt x="1572812" y="1119650"/>
                </a:cubicBezTo>
                <a:cubicBezTo>
                  <a:pt x="1579111" y="1113148"/>
                  <a:pt x="1583073" y="1109389"/>
                  <a:pt x="1584699" y="1108373"/>
                </a:cubicBezTo>
                <a:cubicBezTo>
                  <a:pt x="1586325" y="1107357"/>
                  <a:pt x="1588864" y="1105122"/>
                  <a:pt x="1592319" y="1101667"/>
                </a:cubicBezTo>
                <a:cubicBezTo>
                  <a:pt x="1595774" y="1098213"/>
                  <a:pt x="1600041" y="1094454"/>
                  <a:pt x="1605121" y="1090390"/>
                </a:cubicBezTo>
                <a:cubicBezTo>
                  <a:pt x="1610201" y="1086326"/>
                  <a:pt x="1614366" y="1081957"/>
                  <a:pt x="1617617" y="1077283"/>
                </a:cubicBezTo>
                <a:cubicBezTo>
                  <a:pt x="1620868" y="1072610"/>
                  <a:pt x="1624323" y="1068546"/>
                  <a:pt x="1627981" y="1065091"/>
                </a:cubicBezTo>
                <a:cubicBezTo>
                  <a:pt x="1631638" y="1061637"/>
                  <a:pt x="1634686" y="1058081"/>
                  <a:pt x="1637125" y="1054423"/>
                </a:cubicBezTo>
                <a:cubicBezTo>
                  <a:pt x="1639563" y="1050766"/>
                  <a:pt x="1642408" y="1045990"/>
                  <a:pt x="1645659" y="1040098"/>
                </a:cubicBezTo>
                <a:cubicBezTo>
                  <a:pt x="1648910" y="1034205"/>
                  <a:pt x="1651552" y="1029734"/>
                  <a:pt x="1653584" y="1026686"/>
                </a:cubicBezTo>
                <a:cubicBezTo>
                  <a:pt x="1655616" y="1023638"/>
                  <a:pt x="1657241" y="1020997"/>
                  <a:pt x="1658461" y="1018762"/>
                </a:cubicBezTo>
                <a:cubicBezTo>
                  <a:pt x="1659680" y="1016526"/>
                  <a:pt x="1660391" y="1013478"/>
                  <a:pt x="1660594" y="1009618"/>
                </a:cubicBezTo>
                <a:cubicBezTo>
                  <a:pt x="1660797" y="1005757"/>
                  <a:pt x="1661509" y="1002709"/>
                  <a:pt x="1662728" y="1000474"/>
                </a:cubicBezTo>
                <a:cubicBezTo>
                  <a:pt x="1663947" y="998238"/>
                  <a:pt x="1665674" y="996308"/>
                  <a:pt x="1667909" y="994682"/>
                </a:cubicBezTo>
                <a:cubicBezTo>
                  <a:pt x="1670145" y="993057"/>
                  <a:pt x="1672685" y="992142"/>
                  <a:pt x="1675529" y="991939"/>
                </a:cubicBezTo>
                <a:close/>
                <a:moveTo>
                  <a:pt x="282289" y="982186"/>
                </a:moveTo>
                <a:cubicBezTo>
                  <a:pt x="286962" y="981982"/>
                  <a:pt x="291026" y="982389"/>
                  <a:pt x="294481" y="983405"/>
                </a:cubicBezTo>
                <a:cubicBezTo>
                  <a:pt x="297935" y="984421"/>
                  <a:pt x="302812" y="987062"/>
                  <a:pt x="309111" y="991330"/>
                </a:cubicBezTo>
                <a:cubicBezTo>
                  <a:pt x="315410" y="995597"/>
                  <a:pt x="320795" y="998848"/>
                  <a:pt x="325265" y="1001083"/>
                </a:cubicBezTo>
                <a:cubicBezTo>
                  <a:pt x="329736" y="1003318"/>
                  <a:pt x="332581" y="1004944"/>
                  <a:pt x="333800" y="1005960"/>
                </a:cubicBezTo>
                <a:cubicBezTo>
                  <a:pt x="335019" y="1006976"/>
                  <a:pt x="337864" y="1009110"/>
                  <a:pt x="342334" y="1012361"/>
                </a:cubicBezTo>
                <a:cubicBezTo>
                  <a:pt x="346805" y="1015612"/>
                  <a:pt x="350361" y="1018050"/>
                  <a:pt x="353002" y="1019676"/>
                </a:cubicBezTo>
                <a:cubicBezTo>
                  <a:pt x="355644" y="1021302"/>
                  <a:pt x="357777" y="1023232"/>
                  <a:pt x="359403" y="1025467"/>
                </a:cubicBezTo>
                <a:cubicBezTo>
                  <a:pt x="361029" y="1027702"/>
                  <a:pt x="361841" y="1030852"/>
                  <a:pt x="361841" y="1034916"/>
                </a:cubicBezTo>
                <a:cubicBezTo>
                  <a:pt x="361841" y="1038980"/>
                  <a:pt x="361333" y="1041825"/>
                  <a:pt x="360317" y="1043450"/>
                </a:cubicBezTo>
                <a:cubicBezTo>
                  <a:pt x="359301" y="1045076"/>
                  <a:pt x="357371" y="1046803"/>
                  <a:pt x="354526" y="1048632"/>
                </a:cubicBezTo>
                <a:cubicBezTo>
                  <a:pt x="351681" y="1050461"/>
                  <a:pt x="350259" y="1051375"/>
                  <a:pt x="350259" y="1051375"/>
                </a:cubicBezTo>
                <a:cubicBezTo>
                  <a:pt x="350259" y="1051375"/>
                  <a:pt x="349141" y="1051375"/>
                  <a:pt x="346906" y="1051375"/>
                </a:cubicBezTo>
                <a:cubicBezTo>
                  <a:pt x="344671" y="1051375"/>
                  <a:pt x="342436" y="1050766"/>
                  <a:pt x="340201" y="1049546"/>
                </a:cubicBezTo>
                <a:cubicBezTo>
                  <a:pt x="337965" y="1048327"/>
                  <a:pt x="335933" y="1046803"/>
                  <a:pt x="334105" y="1044974"/>
                </a:cubicBezTo>
                <a:cubicBezTo>
                  <a:pt x="332276" y="1043146"/>
                  <a:pt x="330244" y="1041520"/>
                  <a:pt x="328009" y="1040098"/>
                </a:cubicBezTo>
                <a:cubicBezTo>
                  <a:pt x="325773" y="1038675"/>
                  <a:pt x="323843" y="1037050"/>
                  <a:pt x="322217" y="1035221"/>
                </a:cubicBezTo>
                <a:cubicBezTo>
                  <a:pt x="320592" y="1033392"/>
                  <a:pt x="317950" y="1030547"/>
                  <a:pt x="314293" y="1026686"/>
                </a:cubicBezTo>
                <a:cubicBezTo>
                  <a:pt x="310635" y="1022826"/>
                  <a:pt x="307079" y="1019270"/>
                  <a:pt x="303625" y="1016018"/>
                </a:cubicBezTo>
                <a:cubicBezTo>
                  <a:pt x="300170" y="1012767"/>
                  <a:pt x="297122" y="1009110"/>
                  <a:pt x="294481" y="1005046"/>
                </a:cubicBezTo>
                <a:cubicBezTo>
                  <a:pt x="291839" y="1000982"/>
                  <a:pt x="288893" y="997832"/>
                  <a:pt x="285641" y="995597"/>
                </a:cubicBezTo>
                <a:cubicBezTo>
                  <a:pt x="282390" y="993362"/>
                  <a:pt x="279952" y="992142"/>
                  <a:pt x="278326" y="991939"/>
                </a:cubicBezTo>
                <a:cubicBezTo>
                  <a:pt x="276701" y="991736"/>
                  <a:pt x="275481" y="991228"/>
                  <a:pt x="274669" y="990415"/>
                </a:cubicBezTo>
                <a:cubicBezTo>
                  <a:pt x="273856" y="989602"/>
                  <a:pt x="273348" y="988485"/>
                  <a:pt x="273145" y="987062"/>
                </a:cubicBezTo>
                <a:cubicBezTo>
                  <a:pt x="272941" y="985640"/>
                  <a:pt x="273246" y="984522"/>
                  <a:pt x="274059" y="983710"/>
                </a:cubicBezTo>
                <a:cubicBezTo>
                  <a:pt x="274872" y="982897"/>
                  <a:pt x="277615" y="982389"/>
                  <a:pt x="282289" y="982186"/>
                </a:cubicBezTo>
                <a:close/>
                <a:moveTo>
                  <a:pt x="1422146" y="968790"/>
                </a:moveTo>
                <a:lnTo>
                  <a:pt x="1418888" y="971822"/>
                </a:lnTo>
                <a:cubicBezTo>
                  <a:pt x="1406289" y="983405"/>
                  <a:pt x="1399787" y="989196"/>
                  <a:pt x="1399381" y="989196"/>
                </a:cubicBezTo>
                <a:cubicBezTo>
                  <a:pt x="1398974" y="989196"/>
                  <a:pt x="1398466" y="989806"/>
                  <a:pt x="1397857" y="991025"/>
                </a:cubicBezTo>
                <a:cubicBezTo>
                  <a:pt x="1397247" y="992244"/>
                  <a:pt x="1396841" y="992854"/>
                  <a:pt x="1396637" y="992854"/>
                </a:cubicBezTo>
                <a:cubicBezTo>
                  <a:pt x="1396434" y="992854"/>
                  <a:pt x="1391659" y="998543"/>
                  <a:pt x="1382312" y="1009922"/>
                </a:cubicBezTo>
                <a:cubicBezTo>
                  <a:pt x="1379975" y="1012767"/>
                  <a:pt x="1377924" y="1015256"/>
                  <a:pt x="1376159" y="1017390"/>
                </a:cubicBezTo>
                <a:lnTo>
                  <a:pt x="1372187" y="1022163"/>
                </a:lnTo>
                <a:lnTo>
                  <a:pt x="1373168" y="1021810"/>
                </a:lnTo>
                <a:cubicBezTo>
                  <a:pt x="1376013" y="1021606"/>
                  <a:pt x="1378553" y="1022114"/>
                  <a:pt x="1380788" y="1023334"/>
                </a:cubicBezTo>
                <a:cubicBezTo>
                  <a:pt x="1383023" y="1024553"/>
                  <a:pt x="1385258" y="1026788"/>
                  <a:pt x="1387493" y="1030039"/>
                </a:cubicBezTo>
                <a:cubicBezTo>
                  <a:pt x="1389729" y="1033290"/>
                  <a:pt x="1391049" y="1036440"/>
                  <a:pt x="1391456" y="1039488"/>
                </a:cubicBezTo>
                <a:cubicBezTo>
                  <a:pt x="1391862" y="1042536"/>
                  <a:pt x="1391659" y="1044974"/>
                  <a:pt x="1390846" y="1046803"/>
                </a:cubicBezTo>
                <a:cubicBezTo>
                  <a:pt x="1390033" y="1048632"/>
                  <a:pt x="1389525" y="1049546"/>
                  <a:pt x="1389322" y="1049546"/>
                </a:cubicBezTo>
                <a:cubicBezTo>
                  <a:pt x="1389119" y="1049546"/>
                  <a:pt x="1389525" y="1052391"/>
                  <a:pt x="1390541" y="1058081"/>
                </a:cubicBezTo>
                <a:cubicBezTo>
                  <a:pt x="1391557" y="1063770"/>
                  <a:pt x="1392675" y="1068038"/>
                  <a:pt x="1393894" y="1070882"/>
                </a:cubicBezTo>
                <a:cubicBezTo>
                  <a:pt x="1395113" y="1073727"/>
                  <a:pt x="1395926" y="1076166"/>
                  <a:pt x="1396333" y="1078198"/>
                </a:cubicBezTo>
                <a:cubicBezTo>
                  <a:pt x="1396739" y="1080230"/>
                  <a:pt x="1397857" y="1083684"/>
                  <a:pt x="1399685" y="1088561"/>
                </a:cubicBezTo>
                <a:cubicBezTo>
                  <a:pt x="1401514" y="1093438"/>
                  <a:pt x="1403648" y="1099838"/>
                  <a:pt x="1406086" y="1107763"/>
                </a:cubicBezTo>
                <a:cubicBezTo>
                  <a:pt x="1408525" y="1115688"/>
                  <a:pt x="1410049" y="1119346"/>
                  <a:pt x="1410658" y="1118736"/>
                </a:cubicBezTo>
                <a:cubicBezTo>
                  <a:pt x="1411268" y="1118126"/>
                  <a:pt x="1411674" y="1116602"/>
                  <a:pt x="1411877" y="1114164"/>
                </a:cubicBezTo>
                <a:cubicBezTo>
                  <a:pt x="1412081" y="1111726"/>
                  <a:pt x="1412893" y="1108881"/>
                  <a:pt x="1414316" y="1105630"/>
                </a:cubicBezTo>
                <a:cubicBezTo>
                  <a:pt x="1415738" y="1102378"/>
                  <a:pt x="1416551" y="1099127"/>
                  <a:pt x="1416754" y="1095876"/>
                </a:cubicBezTo>
                <a:cubicBezTo>
                  <a:pt x="1416957" y="1092625"/>
                  <a:pt x="1418583" y="1086224"/>
                  <a:pt x="1421631" y="1076674"/>
                </a:cubicBezTo>
                <a:cubicBezTo>
                  <a:pt x="1424679" y="1067123"/>
                  <a:pt x="1426305" y="1052188"/>
                  <a:pt x="1426508" y="1031868"/>
                </a:cubicBezTo>
                <a:cubicBezTo>
                  <a:pt x="1426711" y="1011548"/>
                  <a:pt x="1426508" y="1000372"/>
                  <a:pt x="1425898" y="998340"/>
                </a:cubicBezTo>
                <a:cubicBezTo>
                  <a:pt x="1425289" y="996308"/>
                  <a:pt x="1424882" y="992650"/>
                  <a:pt x="1424679" y="987367"/>
                </a:cubicBezTo>
                <a:cubicBezTo>
                  <a:pt x="1424476" y="982084"/>
                  <a:pt x="1423765" y="976394"/>
                  <a:pt x="1422545" y="970298"/>
                </a:cubicBezTo>
                <a:close/>
                <a:moveTo>
                  <a:pt x="1647793" y="936770"/>
                </a:moveTo>
                <a:cubicBezTo>
                  <a:pt x="1647589" y="936770"/>
                  <a:pt x="1647488" y="936872"/>
                  <a:pt x="1647488" y="937075"/>
                </a:cubicBezTo>
                <a:cubicBezTo>
                  <a:pt x="1647488" y="937278"/>
                  <a:pt x="1647589" y="937380"/>
                  <a:pt x="1647793" y="937380"/>
                </a:cubicBezTo>
                <a:cubicBezTo>
                  <a:pt x="1647996" y="937380"/>
                  <a:pt x="1648097" y="937380"/>
                  <a:pt x="1648097" y="937380"/>
                </a:cubicBezTo>
                <a:cubicBezTo>
                  <a:pt x="1648097" y="937380"/>
                  <a:pt x="1648097" y="937278"/>
                  <a:pt x="1648097" y="937075"/>
                </a:cubicBezTo>
                <a:cubicBezTo>
                  <a:pt x="1648097" y="936872"/>
                  <a:pt x="1647996" y="936770"/>
                  <a:pt x="1647793" y="936770"/>
                </a:cubicBezTo>
                <a:close/>
                <a:moveTo>
                  <a:pt x="193592" y="894403"/>
                </a:moveTo>
                <a:cubicBezTo>
                  <a:pt x="200501" y="894200"/>
                  <a:pt x="204768" y="894505"/>
                  <a:pt x="206393" y="895318"/>
                </a:cubicBezTo>
                <a:cubicBezTo>
                  <a:pt x="208019" y="896130"/>
                  <a:pt x="209543" y="897248"/>
                  <a:pt x="210965" y="898670"/>
                </a:cubicBezTo>
                <a:cubicBezTo>
                  <a:pt x="212388" y="900093"/>
                  <a:pt x="213709" y="902023"/>
                  <a:pt x="214928" y="904462"/>
                </a:cubicBezTo>
                <a:cubicBezTo>
                  <a:pt x="216147" y="906900"/>
                  <a:pt x="217569" y="909237"/>
                  <a:pt x="219195" y="911472"/>
                </a:cubicBezTo>
                <a:cubicBezTo>
                  <a:pt x="220821" y="913707"/>
                  <a:pt x="222040" y="915942"/>
                  <a:pt x="222853" y="918178"/>
                </a:cubicBezTo>
                <a:cubicBezTo>
                  <a:pt x="223665" y="920413"/>
                  <a:pt x="224377" y="922851"/>
                  <a:pt x="224986" y="925493"/>
                </a:cubicBezTo>
                <a:cubicBezTo>
                  <a:pt x="225596" y="928134"/>
                  <a:pt x="226205" y="929760"/>
                  <a:pt x="226815" y="930370"/>
                </a:cubicBezTo>
                <a:cubicBezTo>
                  <a:pt x="227425" y="930979"/>
                  <a:pt x="227831" y="955770"/>
                  <a:pt x="228034" y="1004741"/>
                </a:cubicBezTo>
                <a:cubicBezTo>
                  <a:pt x="228237" y="1053712"/>
                  <a:pt x="228136" y="1078807"/>
                  <a:pt x="227729" y="1080026"/>
                </a:cubicBezTo>
                <a:cubicBezTo>
                  <a:pt x="227323" y="1081246"/>
                  <a:pt x="227018" y="1081855"/>
                  <a:pt x="226815" y="1081855"/>
                </a:cubicBezTo>
                <a:cubicBezTo>
                  <a:pt x="226612" y="1081855"/>
                  <a:pt x="226409" y="1088967"/>
                  <a:pt x="226205" y="1103191"/>
                </a:cubicBezTo>
                <a:cubicBezTo>
                  <a:pt x="226002" y="1117415"/>
                  <a:pt x="225697" y="1125137"/>
                  <a:pt x="225291" y="1126356"/>
                </a:cubicBezTo>
                <a:cubicBezTo>
                  <a:pt x="224885" y="1127575"/>
                  <a:pt x="224580" y="1128185"/>
                  <a:pt x="224377" y="1128185"/>
                </a:cubicBezTo>
                <a:cubicBezTo>
                  <a:pt x="224173" y="1128185"/>
                  <a:pt x="223869" y="1131639"/>
                  <a:pt x="223462" y="1138548"/>
                </a:cubicBezTo>
                <a:cubicBezTo>
                  <a:pt x="223056" y="1145457"/>
                  <a:pt x="222345" y="1149724"/>
                  <a:pt x="221329" y="1151350"/>
                </a:cubicBezTo>
                <a:cubicBezTo>
                  <a:pt x="220313" y="1152975"/>
                  <a:pt x="218382" y="1154702"/>
                  <a:pt x="215537" y="1156531"/>
                </a:cubicBezTo>
                <a:cubicBezTo>
                  <a:pt x="212693" y="1158360"/>
                  <a:pt x="211270" y="1159274"/>
                  <a:pt x="211270" y="1159274"/>
                </a:cubicBezTo>
                <a:cubicBezTo>
                  <a:pt x="211270" y="1159274"/>
                  <a:pt x="208425" y="1159274"/>
                  <a:pt x="202736" y="1159274"/>
                </a:cubicBezTo>
                <a:cubicBezTo>
                  <a:pt x="197046" y="1159274"/>
                  <a:pt x="192982" y="1158868"/>
                  <a:pt x="190544" y="1158055"/>
                </a:cubicBezTo>
                <a:cubicBezTo>
                  <a:pt x="188105" y="1157242"/>
                  <a:pt x="184753" y="1155515"/>
                  <a:pt x="180485" y="1152874"/>
                </a:cubicBezTo>
                <a:cubicBezTo>
                  <a:pt x="176218" y="1150232"/>
                  <a:pt x="173272" y="1147794"/>
                  <a:pt x="171646" y="1145558"/>
                </a:cubicBezTo>
                <a:cubicBezTo>
                  <a:pt x="170021" y="1143323"/>
                  <a:pt x="169106" y="1140783"/>
                  <a:pt x="168903" y="1137938"/>
                </a:cubicBezTo>
                <a:cubicBezTo>
                  <a:pt x="168700" y="1135094"/>
                  <a:pt x="169208" y="1132554"/>
                  <a:pt x="170427" y="1130318"/>
                </a:cubicBezTo>
                <a:cubicBezTo>
                  <a:pt x="171646" y="1128083"/>
                  <a:pt x="173373" y="1126153"/>
                  <a:pt x="175609" y="1124527"/>
                </a:cubicBezTo>
                <a:lnTo>
                  <a:pt x="180687" y="1122769"/>
                </a:lnTo>
                <a:lnTo>
                  <a:pt x="174085" y="1123918"/>
                </a:lnTo>
                <a:cubicBezTo>
                  <a:pt x="172865" y="1124730"/>
                  <a:pt x="170833" y="1125137"/>
                  <a:pt x="167989" y="1125137"/>
                </a:cubicBezTo>
                <a:cubicBezTo>
                  <a:pt x="165144" y="1125137"/>
                  <a:pt x="161588" y="1126356"/>
                  <a:pt x="157321" y="1128794"/>
                </a:cubicBezTo>
                <a:cubicBezTo>
                  <a:pt x="153053" y="1131233"/>
                  <a:pt x="150005" y="1132452"/>
                  <a:pt x="148177" y="1132452"/>
                </a:cubicBezTo>
                <a:cubicBezTo>
                  <a:pt x="146348" y="1132452"/>
                  <a:pt x="144621" y="1132960"/>
                  <a:pt x="142995" y="1133976"/>
                </a:cubicBezTo>
                <a:cubicBezTo>
                  <a:pt x="141369" y="1134992"/>
                  <a:pt x="137610" y="1136414"/>
                  <a:pt x="131717" y="1138243"/>
                </a:cubicBezTo>
                <a:cubicBezTo>
                  <a:pt x="125825" y="1140072"/>
                  <a:pt x="122573" y="1140986"/>
                  <a:pt x="121964" y="1140986"/>
                </a:cubicBezTo>
                <a:cubicBezTo>
                  <a:pt x="121354" y="1140986"/>
                  <a:pt x="119322" y="1142206"/>
                  <a:pt x="115868" y="1144644"/>
                </a:cubicBezTo>
                <a:cubicBezTo>
                  <a:pt x="112413" y="1147082"/>
                  <a:pt x="109061" y="1149114"/>
                  <a:pt x="105809" y="1150740"/>
                </a:cubicBezTo>
                <a:cubicBezTo>
                  <a:pt x="102558" y="1152366"/>
                  <a:pt x="100628" y="1153178"/>
                  <a:pt x="100018" y="1153178"/>
                </a:cubicBezTo>
                <a:cubicBezTo>
                  <a:pt x="99409" y="1153178"/>
                  <a:pt x="98494" y="1153686"/>
                  <a:pt x="97275" y="1154702"/>
                </a:cubicBezTo>
                <a:cubicBezTo>
                  <a:pt x="96056" y="1155718"/>
                  <a:pt x="94024" y="1157141"/>
                  <a:pt x="91179" y="1158970"/>
                </a:cubicBezTo>
                <a:cubicBezTo>
                  <a:pt x="88334" y="1160798"/>
                  <a:pt x="86912" y="1161713"/>
                  <a:pt x="86912" y="1161713"/>
                </a:cubicBezTo>
                <a:cubicBezTo>
                  <a:pt x="86912" y="1161713"/>
                  <a:pt x="85794" y="1161713"/>
                  <a:pt x="83559" y="1161713"/>
                </a:cubicBezTo>
                <a:cubicBezTo>
                  <a:pt x="81324" y="1161713"/>
                  <a:pt x="79089" y="1161103"/>
                  <a:pt x="76853" y="1159884"/>
                </a:cubicBezTo>
                <a:cubicBezTo>
                  <a:pt x="74618" y="1158665"/>
                  <a:pt x="72688" y="1156938"/>
                  <a:pt x="71062" y="1154702"/>
                </a:cubicBezTo>
                <a:lnTo>
                  <a:pt x="69626" y="1150713"/>
                </a:lnTo>
                <a:lnTo>
                  <a:pt x="67100" y="1150130"/>
                </a:lnTo>
                <a:cubicBezTo>
                  <a:pt x="64865" y="1148911"/>
                  <a:pt x="62934" y="1147184"/>
                  <a:pt x="61309" y="1144949"/>
                </a:cubicBezTo>
                <a:cubicBezTo>
                  <a:pt x="59683" y="1142714"/>
                  <a:pt x="58769" y="1137024"/>
                  <a:pt x="58565" y="1127880"/>
                </a:cubicBezTo>
                <a:cubicBezTo>
                  <a:pt x="58362" y="1118736"/>
                  <a:pt x="58565" y="1113656"/>
                  <a:pt x="59175" y="1112640"/>
                </a:cubicBezTo>
                <a:cubicBezTo>
                  <a:pt x="59785" y="1111624"/>
                  <a:pt x="60191" y="1101566"/>
                  <a:pt x="60394" y="1082465"/>
                </a:cubicBezTo>
                <a:cubicBezTo>
                  <a:pt x="60547" y="1068139"/>
                  <a:pt x="60242" y="1058500"/>
                  <a:pt x="59480" y="1053547"/>
                </a:cubicBezTo>
                <a:lnTo>
                  <a:pt x="59227" y="1052609"/>
                </a:lnTo>
                <a:lnTo>
                  <a:pt x="58870" y="1052290"/>
                </a:lnTo>
                <a:cubicBezTo>
                  <a:pt x="57245" y="1050054"/>
                  <a:pt x="56330" y="1047514"/>
                  <a:pt x="56127" y="1044670"/>
                </a:cubicBezTo>
                <a:lnTo>
                  <a:pt x="56504" y="1041908"/>
                </a:lnTo>
                <a:lnTo>
                  <a:pt x="56127" y="1040402"/>
                </a:lnTo>
                <a:cubicBezTo>
                  <a:pt x="55924" y="1036338"/>
                  <a:pt x="55111" y="1033087"/>
                  <a:pt x="53689" y="1030649"/>
                </a:cubicBezTo>
                <a:cubicBezTo>
                  <a:pt x="52266" y="1028210"/>
                  <a:pt x="51453" y="1025366"/>
                  <a:pt x="51250" y="1022114"/>
                </a:cubicBezTo>
                <a:cubicBezTo>
                  <a:pt x="51047" y="1018863"/>
                  <a:pt x="50641" y="1016831"/>
                  <a:pt x="50031" y="1016018"/>
                </a:cubicBezTo>
                <a:cubicBezTo>
                  <a:pt x="49421" y="1015206"/>
                  <a:pt x="49015" y="1013580"/>
                  <a:pt x="48812" y="1011142"/>
                </a:cubicBezTo>
                <a:cubicBezTo>
                  <a:pt x="48609" y="1008703"/>
                  <a:pt x="47694" y="1005350"/>
                  <a:pt x="46069" y="1001083"/>
                </a:cubicBezTo>
                <a:cubicBezTo>
                  <a:pt x="44443" y="996816"/>
                  <a:pt x="43224" y="994073"/>
                  <a:pt x="42411" y="992854"/>
                </a:cubicBezTo>
                <a:cubicBezTo>
                  <a:pt x="41598" y="991634"/>
                  <a:pt x="40582" y="989298"/>
                  <a:pt x="39363" y="985843"/>
                </a:cubicBezTo>
                <a:cubicBezTo>
                  <a:pt x="38144" y="982389"/>
                  <a:pt x="36213" y="978833"/>
                  <a:pt x="33572" y="975175"/>
                </a:cubicBezTo>
                <a:cubicBezTo>
                  <a:pt x="30930" y="971518"/>
                  <a:pt x="28797" y="968165"/>
                  <a:pt x="27171" y="965117"/>
                </a:cubicBezTo>
                <a:cubicBezTo>
                  <a:pt x="25545" y="962069"/>
                  <a:pt x="23717" y="960037"/>
                  <a:pt x="21685" y="959021"/>
                </a:cubicBezTo>
                <a:cubicBezTo>
                  <a:pt x="19653" y="958005"/>
                  <a:pt x="17519" y="957395"/>
                  <a:pt x="15284" y="957192"/>
                </a:cubicBezTo>
                <a:cubicBezTo>
                  <a:pt x="13049" y="956989"/>
                  <a:pt x="10813" y="956278"/>
                  <a:pt x="8578" y="955058"/>
                </a:cubicBezTo>
                <a:cubicBezTo>
                  <a:pt x="6343" y="953839"/>
                  <a:pt x="4413" y="952112"/>
                  <a:pt x="2787" y="949877"/>
                </a:cubicBezTo>
                <a:cubicBezTo>
                  <a:pt x="1161" y="947642"/>
                  <a:pt x="247" y="945102"/>
                  <a:pt x="44" y="942257"/>
                </a:cubicBezTo>
                <a:cubicBezTo>
                  <a:pt x="-159" y="939412"/>
                  <a:pt x="349" y="936872"/>
                  <a:pt x="1568" y="934637"/>
                </a:cubicBezTo>
                <a:cubicBezTo>
                  <a:pt x="2787" y="932402"/>
                  <a:pt x="4514" y="930471"/>
                  <a:pt x="6749" y="928846"/>
                </a:cubicBezTo>
                <a:cubicBezTo>
                  <a:pt x="8985" y="927220"/>
                  <a:pt x="12744" y="926306"/>
                  <a:pt x="18027" y="926102"/>
                </a:cubicBezTo>
                <a:cubicBezTo>
                  <a:pt x="23310" y="925899"/>
                  <a:pt x="26460" y="926102"/>
                  <a:pt x="27476" y="926712"/>
                </a:cubicBezTo>
                <a:cubicBezTo>
                  <a:pt x="28492" y="927322"/>
                  <a:pt x="29711" y="927728"/>
                  <a:pt x="31133" y="927931"/>
                </a:cubicBezTo>
                <a:cubicBezTo>
                  <a:pt x="32556" y="928134"/>
                  <a:pt x="34080" y="928642"/>
                  <a:pt x="35705" y="929455"/>
                </a:cubicBezTo>
                <a:cubicBezTo>
                  <a:pt x="37331" y="930268"/>
                  <a:pt x="39668" y="932097"/>
                  <a:pt x="42716" y="934942"/>
                </a:cubicBezTo>
                <a:cubicBezTo>
                  <a:pt x="45764" y="937786"/>
                  <a:pt x="50336" y="943679"/>
                  <a:pt x="56432" y="952620"/>
                </a:cubicBezTo>
                <a:cubicBezTo>
                  <a:pt x="62528" y="961561"/>
                  <a:pt x="66389" y="968063"/>
                  <a:pt x="68014" y="972127"/>
                </a:cubicBezTo>
                <a:cubicBezTo>
                  <a:pt x="69640" y="976191"/>
                  <a:pt x="71062" y="979950"/>
                  <a:pt x="72281" y="983405"/>
                </a:cubicBezTo>
                <a:cubicBezTo>
                  <a:pt x="73501" y="986859"/>
                  <a:pt x="74821" y="989806"/>
                  <a:pt x="76244" y="992244"/>
                </a:cubicBezTo>
                <a:cubicBezTo>
                  <a:pt x="77666" y="994682"/>
                  <a:pt x="78581" y="997426"/>
                  <a:pt x="78987" y="1000474"/>
                </a:cubicBezTo>
                <a:cubicBezTo>
                  <a:pt x="79393" y="1003522"/>
                  <a:pt x="79901" y="1005350"/>
                  <a:pt x="80511" y="1005960"/>
                </a:cubicBezTo>
                <a:cubicBezTo>
                  <a:pt x="81121" y="1006570"/>
                  <a:pt x="81527" y="1008602"/>
                  <a:pt x="81730" y="1012056"/>
                </a:cubicBezTo>
                <a:cubicBezTo>
                  <a:pt x="81933" y="1015510"/>
                  <a:pt x="82746" y="1018355"/>
                  <a:pt x="84169" y="1020590"/>
                </a:cubicBezTo>
                <a:lnTo>
                  <a:pt x="84715" y="1022775"/>
                </a:lnTo>
                <a:lnTo>
                  <a:pt x="89045" y="1021200"/>
                </a:lnTo>
                <a:cubicBezTo>
                  <a:pt x="91281" y="1020997"/>
                  <a:pt x="93008" y="1020387"/>
                  <a:pt x="94227" y="1019371"/>
                </a:cubicBezTo>
                <a:cubicBezTo>
                  <a:pt x="95446" y="1018355"/>
                  <a:pt x="98901" y="1016730"/>
                  <a:pt x="104590" y="1014494"/>
                </a:cubicBezTo>
                <a:cubicBezTo>
                  <a:pt x="110280" y="1012259"/>
                  <a:pt x="113531" y="1010837"/>
                  <a:pt x="114344" y="1010227"/>
                </a:cubicBezTo>
                <a:cubicBezTo>
                  <a:pt x="115157" y="1009618"/>
                  <a:pt x="117290" y="1008195"/>
                  <a:pt x="120745" y="1005960"/>
                </a:cubicBezTo>
                <a:cubicBezTo>
                  <a:pt x="124199" y="1003725"/>
                  <a:pt x="127044" y="1002404"/>
                  <a:pt x="129279" y="1001998"/>
                </a:cubicBezTo>
                <a:cubicBezTo>
                  <a:pt x="131514" y="1001591"/>
                  <a:pt x="132937" y="1001083"/>
                  <a:pt x="133546" y="1000474"/>
                </a:cubicBezTo>
                <a:cubicBezTo>
                  <a:pt x="134156" y="999864"/>
                  <a:pt x="136188" y="999458"/>
                  <a:pt x="139642" y="999254"/>
                </a:cubicBezTo>
                <a:cubicBezTo>
                  <a:pt x="143097" y="999051"/>
                  <a:pt x="145941" y="999559"/>
                  <a:pt x="148177" y="1000778"/>
                </a:cubicBezTo>
                <a:cubicBezTo>
                  <a:pt x="150412" y="1001998"/>
                  <a:pt x="152342" y="1003725"/>
                  <a:pt x="153968" y="1005960"/>
                </a:cubicBezTo>
                <a:cubicBezTo>
                  <a:pt x="155593" y="1008195"/>
                  <a:pt x="156406" y="1011040"/>
                  <a:pt x="156406" y="1014494"/>
                </a:cubicBezTo>
                <a:cubicBezTo>
                  <a:pt x="156406" y="1017949"/>
                  <a:pt x="155593" y="1020895"/>
                  <a:pt x="153968" y="1023334"/>
                </a:cubicBezTo>
                <a:cubicBezTo>
                  <a:pt x="152342" y="1025772"/>
                  <a:pt x="150107" y="1027906"/>
                  <a:pt x="147262" y="1029734"/>
                </a:cubicBezTo>
                <a:cubicBezTo>
                  <a:pt x="144417" y="1031563"/>
                  <a:pt x="141776" y="1032478"/>
                  <a:pt x="139337" y="1032478"/>
                </a:cubicBezTo>
                <a:cubicBezTo>
                  <a:pt x="136899" y="1032478"/>
                  <a:pt x="135578" y="1032681"/>
                  <a:pt x="135375" y="1033087"/>
                </a:cubicBezTo>
                <a:cubicBezTo>
                  <a:pt x="135172" y="1033494"/>
                  <a:pt x="133648" y="1034713"/>
                  <a:pt x="130803" y="1036745"/>
                </a:cubicBezTo>
                <a:cubicBezTo>
                  <a:pt x="127958" y="1038777"/>
                  <a:pt x="126231" y="1039793"/>
                  <a:pt x="125621" y="1039793"/>
                </a:cubicBezTo>
                <a:cubicBezTo>
                  <a:pt x="125012" y="1039793"/>
                  <a:pt x="122980" y="1040606"/>
                  <a:pt x="119525" y="1042231"/>
                </a:cubicBezTo>
                <a:cubicBezTo>
                  <a:pt x="116071" y="1043857"/>
                  <a:pt x="114039" y="1044670"/>
                  <a:pt x="113429" y="1044670"/>
                </a:cubicBezTo>
                <a:cubicBezTo>
                  <a:pt x="112820" y="1044670"/>
                  <a:pt x="112109" y="1044974"/>
                  <a:pt x="111296" y="1045584"/>
                </a:cubicBezTo>
                <a:cubicBezTo>
                  <a:pt x="110483" y="1046194"/>
                  <a:pt x="108654" y="1047413"/>
                  <a:pt x="105809" y="1049242"/>
                </a:cubicBezTo>
                <a:cubicBezTo>
                  <a:pt x="102965" y="1051070"/>
                  <a:pt x="100323" y="1051985"/>
                  <a:pt x="97885" y="1051985"/>
                </a:cubicBezTo>
                <a:lnTo>
                  <a:pt x="90615" y="1054408"/>
                </a:lnTo>
                <a:lnTo>
                  <a:pt x="90646" y="1054880"/>
                </a:lnTo>
                <a:cubicBezTo>
                  <a:pt x="91001" y="1063618"/>
                  <a:pt x="91179" y="1076166"/>
                  <a:pt x="91179" y="1092523"/>
                </a:cubicBezTo>
                <a:cubicBezTo>
                  <a:pt x="91179" y="1100702"/>
                  <a:pt x="91147" y="1107909"/>
                  <a:pt x="91084" y="1114145"/>
                </a:cubicBezTo>
                <a:lnTo>
                  <a:pt x="90918" y="1123286"/>
                </a:lnTo>
                <a:lnTo>
                  <a:pt x="98189" y="1119650"/>
                </a:lnTo>
                <a:cubicBezTo>
                  <a:pt x="100425" y="1118025"/>
                  <a:pt x="103473" y="1116094"/>
                  <a:pt x="107333" y="1113859"/>
                </a:cubicBezTo>
                <a:cubicBezTo>
                  <a:pt x="111194" y="1111624"/>
                  <a:pt x="115665" y="1109897"/>
                  <a:pt x="120745" y="1108678"/>
                </a:cubicBezTo>
                <a:cubicBezTo>
                  <a:pt x="125825" y="1107458"/>
                  <a:pt x="129787" y="1106036"/>
                  <a:pt x="132632" y="1104410"/>
                </a:cubicBezTo>
                <a:cubicBezTo>
                  <a:pt x="135477" y="1102785"/>
                  <a:pt x="138017" y="1101870"/>
                  <a:pt x="140252" y="1101667"/>
                </a:cubicBezTo>
                <a:cubicBezTo>
                  <a:pt x="142487" y="1101464"/>
                  <a:pt x="145332" y="1100245"/>
                  <a:pt x="148786" y="1098010"/>
                </a:cubicBezTo>
                <a:cubicBezTo>
                  <a:pt x="152241" y="1095774"/>
                  <a:pt x="155695" y="1094555"/>
                  <a:pt x="159149" y="1094352"/>
                </a:cubicBezTo>
                <a:cubicBezTo>
                  <a:pt x="162604" y="1094149"/>
                  <a:pt x="164636" y="1093742"/>
                  <a:pt x="165245" y="1093133"/>
                </a:cubicBezTo>
                <a:cubicBezTo>
                  <a:pt x="165855" y="1092523"/>
                  <a:pt x="169513" y="1092117"/>
                  <a:pt x="176218" y="1091914"/>
                </a:cubicBezTo>
                <a:cubicBezTo>
                  <a:pt x="182924" y="1091710"/>
                  <a:pt x="187394" y="1092218"/>
                  <a:pt x="189629" y="1093438"/>
                </a:cubicBezTo>
                <a:lnTo>
                  <a:pt x="194475" y="1097773"/>
                </a:lnTo>
                <a:lnTo>
                  <a:pt x="194506" y="1096181"/>
                </a:lnTo>
                <a:cubicBezTo>
                  <a:pt x="194709" y="1081754"/>
                  <a:pt x="195116" y="1074032"/>
                  <a:pt x="195725" y="1073016"/>
                </a:cubicBezTo>
                <a:cubicBezTo>
                  <a:pt x="196335" y="1072000"/>
                  <a:pt x="196741" y="1049851"/>
                  <a:pt x="196945" y="1006570"/>
                </a:cubicBezTo>
                <a:cubicBezTo>
                  <a:pt x="197148" y="963288"/>
                  <a:pt x="196945" y="941241"/>
                  <a:pt x="196335" y="940428"/>
                </a:cubicBezTo>
                <a:cubicBezTo>
                  <a:pt x="195725" y="939615"/>
                  <a:pt x="195319" y="938091"/>
                  <a:pt x="195116" y="935856"/>
                </a:cubicBezTo>
                <a:cubicBezTo>
                  <a:pt x="194913" y="933621"/>
                  <a:pt x="194303" y="931487"/>
                  <a:pt x="193287" y="929455"/>
                </a:cubicBezTo>
                <a:cubicBezTo>
                  <a:pt x="192271" y="927423"/>
                  <a:pt x="190239" y="927017"/>
                  <a:pt x="187191" y="928236"/>
                </a:cubicBezTo>
                <a:cubicBezTo>
                  <a:pt x="184143" y="929455"/>
                  <a:pt x="181501" y="930065"/>
                  <a:pt x="179266" y="930065"/>
                </a:cubicBezTo>
                <a:cubicBezTo>
                  <a:pt x="177031" y="930065"/>
                  <a:pt x="175609" y="930370"/>
                  <a:pt x="174999" y="930979"/>
                </a:cubicBezTo>
                <a:cubicBezTo>
                  <a:pt x="174389" y="931589"/>
                  <a:pt x="173780" y="931894"/>
                  <a:pt x="173170" y="931894"/>
                </a:cubicBezTo>
                <a:cubicBezTo>
                  <a:pt x="172561" y="931894"/>
                  <a:pt x="170224" y="933214"/>
                  <a:pt x="166160" y="935856"/>
                </a:cubicBezTo>
                <a:cubicBezTo>
                  <a:pt x="162096" y="938498"/>
                  <a:pt x="159454" y="939818"/>
                  <a:pt x="158235" y="939818"/>
                </a:cubicBezTo>
                <a:cubicBezTo>
                  <a:pt x="157016" y="939818"/>
                  <a:pt x="155797" y="940225"/>
                  <a:pt x="154577" y="941038"/>
                </a:cubicBezTo>
                <a:cubicBezTo>
                  <a:pt x="153358" y="941850"/>
                  <a:pt x="152342" y="942257"/>
                  <a:pt x="151529" y="942257"/>
                </a:cubicBezTo>
                <a:cubicBezTo>
                  <a:pt x="150717" y="942257"/>
                  <a:pt x="149294" y="943070"/>
                  <a:pt x="147262" y="944695"/>
                </a:cubicBezTo>
                <a:cubicBezTo>
                  <a:pt x="145230" y="946321"/>
                  <a:pt x="144011" y="947134"/>
                  <a:pt x="143605" y="947134"/>
                </a:cubicBezTo>
                <a:cubicBezTo>
                  <a:pt x="143198" y="947134"/>
                  <a:pt x="141471" y="948556"/>
                  <a:pt x="138423" y="951401"/>
                </a:cubicBezTo>
                <a:cubicBezTo>
                  <a:pt x="135375" y="954246"/>
                  <a:pt x="133648" y="955668"/>
                  <a:pt x="133241" y="955668"/>
                </a:cubicBezTo>
                <a:cubicBezTo>
                  <a:pt x="132835" y="955668"/>
                  <a:pt x="131514" y="956582"/>
                  <a:pt x="129279" y="958411"/>
                </a:cubicBezTo>
                <a:cubicBezTo>
                  <a:pt x="127044" y="960240"/>
                  <a:pt x="125723" y="961154"/>
                  <a:pt x="125317" y="961154"/>
                </a:cubicBezTo>
                <a:cubicBezTo>
                  <a:pt x="124910" y="961154"/>
                  <a:pt x="122269" y="963593"/>
                  <a:pt x="117392" y="968470"/>
                </a:cubicBezTo>
                <a:cubicBezTo>
                  <a:pt x="112515" y="973346"/>
                  <a:pt x="108654" y="976699"/>
                  <a:pt x="105809" y="978528"/>
                </a:cubicBezTo>
                <a:cubicBezTo>
                  <a:pt x="102965" y="980357"/>
                  <a:pt x="100425" y="981271"/>
                  <a:pt x="98189" y="981271"/>
                </a:cubicBezTo>
                <a:cubicBezTo>
                  <a:pt x="95954" y="981271"/>
                  <a:pt x="93719" y="980662"/>
                  <a:pt x="91484" y="979442"/>
                </a:cubicBezTo>
                <a:cubicBezTo>
                  <a:pt x="89249" y="978223"/>
                  <a:pt x="87318" y="976496"/>
                  <a:pt x="85693" y="974261"/>
                </a:cubicBezTo>
                <a:cubicBezTo>
                  <a:pt x="84067" y="972026"/>
                  <a:pt x="83153" y="969079"/>
                  <a:pt x="82949" y="965422"/>
                </a:cubicBezTo>
                <a:cubicBezTo>
                  <a:pt x="82746" y="961764"/>
                  <a:pt x="83254" y="958818"/>
                  <a:pt x="84473" y="956582"/>
                </a:cubicBezTo>
                <a:cubicBezTo>
                  <a:pt x="85693" y="954347"/>
                  <a:pt x="87420" y="952518"/>
                  <a:pt x="89655" y="951096"/>
                </a:cubicBezTo>
                <a:cubicBezTo>
                  <a:pt x="91890" y="949674"/>
                  <a:pt x="95243" y="946930"/>
                  <a:pt x="99713" y="942866"/>
                </a:cubicBezTo>
                <a:cubicBezTo>
                  <a:pt x="104184" y="938802"/>
                  <a:pt x="106825" y="936262"/>
                  <a:pt x="107638" y="935246"/>
                </a:cubicBezTo>
                <a:cubicBezTo>
                  <a:pt x="108451" y="934230"/>
                  <a:pt x="109670" y="932910"/>
                  <a:pt x="111296" y="931284"/>
                </a:cubicBezTo>
                <a:cubicBezTo>
                  <a:pt x="112921" y="929658"/>
                  <a:pt x="114649" y="928439"/>
                  <a:pt x="116477" y="927626"/>
                </a:cubicBezTo>
                <a:cubicBezTo>
                  <a:pt x="118306" y="926814"/>
                  <a:pt x="120948" y="925290"/>
                  <a:pt x="124402" y="923054"/>
                </a:cubicBezTo>
                <a:cubicBezTo>
                  <a:pt x="127857" y="920819"/>
                  <a:pt x="131006" y="918482"/>
                  <a:pt x="133851" y="916044"/>
                </a:cubicBezTo>
                <a:cubicBezTo>
                  <a:pt x="136696" y="913606"/>
                  <a:pt x="139236" y="912183"/>
                  <a:pt x="141471" y="911777"/>
                </a:cubicBezTo>
                <a:cubicBezTo>
                  <a:pt x="143706" y="911370"/>
                  <a:pt x="145433" y="910862"/>
                  <a:pt x="146653" y="910253"/>
                </a:cubicBezTo>
                <a:cubicBezTo>
                  <a:pt x="147872" y="909643"/>
                  <a:pt x="150005" y="908221"/>
                  <a:pt x="153053" y="905986"/>
                </a:cubicBezTo>
                <a:cubicBezTo>
                  <a:pt x="156101" y="903750"/>
                  <a:pt x="158743" y="902430"/>
                  <a:pt x="160978" y="902023"/>
                </a:cubicBezTo>
                <a:cubicBezTo>
                  <a:pt x="163213" y="901617"/>
                  <a:pt x="164636" y="901109"/>
                  <a:pt x="165245" y="900499"/>
                </a:cubicBezTo>
                <a:cubicBezTo>
                  <a:pt x="165855" y="899890"/>
                  <a:pt x="167785" y="899483"/>
                  <a:pt x="171037" y="899280"/>
                </a:cubicBezTo>
                <a:cubicBezTo>
                  <a:pt x="174288" y="899077"/>
                  <a:pt x="177133" y="898264"/>
                  <a:pt x="179571" y="896842"/>
                </a:cubicBezTo>
                <a:cubicBezTo>
                  <a:pt x="182009" y="895419"/>
                  <a:pt x="186683" y="894606"/>
                  <a:pt x="193592" y="894403"/>
                </a:cubicBezTo>
                <a:close/>
                <a:moveTo>
                  <a:pt x="1656022" y="862704"/>
                </a:moveTo>
                <a:cubicBezTo>
                  <a:pt x="1658867" y="862501"/>
                  <a:pt x="1661407" y="863009"/>
                  <a:pt x="1663642" y="864228"/>
                </a:cubicBezTo>
                <a:cubicBezTo>
                  <a:pt x="1665877" y="865447"/>
                  <a:pt x="1667808" y="867174"/>
                  <a:pt x="1669433" y="869410"/>
                </a:cubicBezTo>
                <a:cubicBezTo>
                  <a:pt x="1671059" y="871645"/>
                  <a:pt x="1671872" y="874896"/>
                  <a:pt x="1671872" y="879163"/>
                </a:cubicBezTo>
                <a:cubicBezTo>
                  <a:pt x="1671872" y="883430"/>
                  <a:pt x="1671364" y="886377"/>
                  <a:pt x="1670348" y="888002"/>
                </a:cubicBezTo>
                <a:cubicBezTo>
                  <a:pt x="1669332" y="889628"/>
                  <a:pt x="1667097" y="891558"/>
                  <a:pt x="1663642" y="893794"/>
                </a:cubicBezTo>
                <a:cubicBezTo>
                  <a:pt x="1660188" y="896029"/>
                  <a:pt x="1658257" y="897146"/>
                  <a:pt x="1657851" y="897146"/>
                </a:cubicBezTo>
                <a:cubicBezTo>
                  <a:pt x="1657445" y="897146"/>
                  <a:pt x="1656835" y="897858"/>
                  <a:pt x="1656022" y="899280"/>
                </a:cubicBezTo>
                <a:cubicBezTo>
                  <a:pt x="1655209" y="900702"/>
                  <a:pt x="1653787" y="902430"/>
                  <a:pt x="1651755" y="904462"/>
                </a:cubicBezTo>
                <a:cubicBezTo>
                  <a:pt x="1649723" y="906494"/>
                  <a:pt x="1647386" y="908119"/>
                  <a:pt x="1644745" y="909338"/>
                </a:cubicBezTo>
                <a:cubicBezTo>
                  <a:pt x="1642103" y="910558"/>
                  <a:pt x="1640579" y="911167"/>
                  <a:pt x="1640173" y="911167"/>
                </a:cubicBezTo>
                <a:cubicBezTo>
                  <a:pt x="1639766" y="911167"/>
                  <a:pt x="1637226" y="912996"/>
                  <a:pt x="1632553" y="916654"/>
                </a:cubicBezTo>
                <a:cubicBezTo>
                  <a:pt x="1627879" y="920311"/>
                  <a:pt x="1626152" y="922038"/>
                  <a:pt x="1627371" y="921835"/>
                </a:cubicBezTo>
                <a:cubicBezTo>
                  <a:pt x="1628590" y="921632"/>
                  <a:pt x="1631943" y="920108"/>
                  <a:pt x="1637429" y="917263"/>
                </a:cubicBezTo>
                <a:cubicBezTo>
                  <a:pt x="1642916" y="914418"/>
                  <a:pt x="1648605" y="911878"/>
                  <a:pt x="1654498" y="909643"/>
                </a:cubicBezTo>
                <a:cubicBezTo>
                  <a:pt x="1660391" y="907408"/>
                  <a:pt x="1665979" y="903954"/>
                  <a:pt x="1671262" y="899280"/>
                </a:cubicBezTo>
                <a:cubicBezTo>
                  <a:pt x="1676545" y="894606"/>
                  <a:pt x="1680711" y="891050"/>
                  <a:pt x="1683759" y="888612"/>
                </a:cubicBezTo>
                <a:cubicBezTo>
                  <a:pt x="1686807" y="886174"/>
                  <a:pt x="1690465" y="884954"/>
                  <a:pt x="1694732" y="884954"/>
                </a:cubicBezTo>
                <a:cubicBezTo>
                  <a:pt x="1698999" y="884954"/>
                  <a:pt x="1702149" y="885666"/>
                  <a:pt x="1704181" y="887088"/>
                </a:cubicBezTo>
                <a:cubicBezTo>
                  <a:pt x="1706213" y="888510"/>
                  <a:pt x="1707940" y="890542"/>
                  <a:pt x="1709362" y="893184"/>
                </a:cubicBezTo>
                <a:cubicBezTo>
                  <a:pt x="1710785" y="895826"/>
                  <a:pt x="1711293" y="899077"/>
                  <a:pt x="1710886" y="902938"/>
                </a:cubicBezTo>
                <a:cubicBezTo>
                  <a:pt x="1710480" y="906798"/>
                  <a:pt x="1709159" y="910050"/>
                  <a:pt x="1706924" y="912691"/>
                </a:cubicBezTo>
                <a:cubicBezTo>
                  <a:pt x="1704689" y="915333"/>
                  <a:pt x="1703469" y="916654"/>
                  <a:pt x="1703266" y="916654"/>
                </a:cubicBezTo>
                <a:cubicBezTo>
                  <a:pt x="1703063" y="916654"/>
                  <a:pt x="1701844" y="918889"/>
                  <a:pt x="1699609" y="923359"/>
                </a:cubicBezTo>
                <a:cubicBezTo>
                  <a:pt x="1697373" y="927830"/>
                  <a:pt x="1694325" y="932706"/>
                  <a:pt x="1690465" y="937990"/>
                </a:cubicBezTo>
                <a:cubicBezTo>
                  <a:pt x="1686604" y="943273"/>
                  <a:pt x="1682845" y="947337"/>
                  <a:pt x="1679187" y="950182"/>
                </a:cubicBezTo>
                <a:cubicBezTo>
                  <a:pt x="1675529" y="953026"/>
                  <a:pt x="1673396" y="954449"/>
                  <a:pt x="1672786" y="954449"/>
                </a:cubicBezTo>
                <a:cubicBezTo>
                  <a:pt x="1672177" y="954449"/>
                  <a:pt x="1671465" y="954855"/>
                  <a:pt x="1670653" y="955668"/>
                </a:cubicBezTo>
                <a:cubicBezTo>
                  <a:pt x="1669840" y="956481"/>
                  <a:pt x="1669129" y="956887"/>
                  <a:pt x="1668519" y="956887"/>
                </a:cubicBezTo>
                <a:cubicBezTo>
                  <a:pt x="1667909" y="956887"/>
                  <a:pt x="1665979" y="959326"/>
                  <a:pt x="1662728" y="964202"/>
                </a:cubicBezTo>
                <a:cubicBezTo>
                  <a:pt x="1659477" y="969079"/>
                  <a:pt x="1656022" y="972838"/>
                  <a:pt x="1652365" y="975480"/>
                </a:cubicBezTo>
                <a:cubicBezTo>
                  <a:pt x="1648707" y="978122"/>
                  <a:pt x="1646675" y="979442"/>
                  <a:pt x="1646269" y="979442"/>
                </a:cubicBezTo>
                <a:cubicBezTo>
                  <a:pt x="1645862" y="979442"/>
                  <a:pt x="1645253" y="980255"/>
                  <a:pt x="1644440" y="981881"/>
                </a:cubicBezTo>
                <a:cubicBezTo>
                  <a:pt x="1643627" y="983506"/>
                  <a:pt x="1643119" y="984319"/>
                  <a:pt x="1642916" y="984319"/>
                </a:cubicBezTo>
                <a:cubicBezTo>
                  <a:pt x="1642713" y="984319"/>
                  <a:pt x="1642103" y="985640"/>
                  <a:pt x="1641087" y="988282"/>
                </a:cubicBezTo>
                <a:cubicBezTo>
                  <a:pt x="1640071" y="990923"/>
                  <a:pt x="1636921" y="995800"/>
                  <a:pt x="1631638" y="1002912"/>
                </a:cubicBezTo>
                <a:cubicBezTo>
                  <a:pt x="1626355" y="1010024"/>
                  <a:pt x="1621885" y="1015612"/>
                  <a:pt x="1618227" y="1019676"/>
                </a:cubicBezTo>
                <a:cubicBezTo>
                  <a:pt x="1614569" y="1023740"/>
                  <a:pt x="1609185" y="1029633"/>
                  <a:pt x="1602073" y="1037354"/>
                </a:cubicBezTo>
                <a:cubicBezTo>
                  <a:pt x="1594960" y="1045076"/>
                  <a:pt x="1589677" y="1050969"/>
                  <a:pt x="1586223" y="1055033"/>
                </a:cubicBezTo>
                <a:cubicBezTo>
                  <a:pt x="1582768" y="1059097"/>
                  <a:pt x="1580940" y="1061129"/>
                  <a:pt x="1580737" y="1061129"/>
                </a:cubicBezTo>
                <a:cubicBezTo>
                  <a:pt x="1580533" y="1061129"/>
                  <a:pt x="1579721" y="1062246"/>
                  <a:pt x="1578298" y="1064482"/>
                </a:cubicBezTo>
                <a:cubicBezTo>
                  <a:pt x="1576876" y="1066717"/>
                  <a:pt x="1574133" y="1070070"/>
                  <a:pt x="1570069" y="1074540"/>
                </a:cubicBezTo>
                <a:cubicBezTo>
                  <a:pt x="1566005" y="1079010"/>
                  <a:pt x="1562245" y="1082668"/>
                  <a:pt x="1558791" y="1085513"/>
                </a:cubicBezTo>
                <a:cubicBezTo>
                  <a:pt x="1555337" y="1088358"/>
                  <a:pt x="1553508" y="1089780"/>
                  <a:pt x="1553305" y="1089780"/>
                </a:cubicBezTo>
                <a:cubicBezTo>
                  <a:pt x="1553101" y="1089780"/>
                  <a:pt x="1552797" y="1090796"/>
                  <a:pt x="1552390" y="1092828"/>
                </a:cubicBezTo>
                <a:cubicBezTo>
                  <a:pt x="1551984" y="1094860"/>
                  <a:pt x="1551273" y="1096689"/>
                  <a:pt x="1550257" y="1098314"/>
                </a:cubicBezTo>
                <a:cubicBezTo>
                  <a:pt x="1549241" y="1099940"/>
                  <a:pt x="1547310" y="1101870"/>
                  <a:pt x="1544465" y="1104106"/>
                </a:cubicBezTo>
                <a:cubicBezTo>
                  <a:pt x="1541621" y="1106341"/>
                  <a:pt x="1538471" y="1108474"/>
                  <a:pt x="1535017" y="1110506"/>
                </a:cubicBezTo>
                <a:cubicBezTo>
                  <a:pt x="1531562" y="1112538"/>
                  <a:pt x="1529530" y="1113554"/>
                  <a:pt x="1528921" y="1113554"/>
                </a:cubicBezTo>
                <a:cubicBezTo>
                  <a:pt x="1528311" y="1113554"/>
                  <a:pt x="1526584" y="1114875"/>
                  <a:pt x="1523739" y="1117517"/>
                </a:cubicBezTo>
                <a:cubicBezTo>
                  <a:pt x="1520894" y="1120158"/>
                  <a:pt x="1519269" y="1121479"/>
                  <a:pt x="1518862" y="1121479"/>
                </a:cubicBezTo>
                <a:cubicBezTo>
                  <a:pt x="1518456" y="1121479"/>
                  <a:pt x="1517745" y="1122394"/>
                  <a:pt x="1516729" y="1124222"/>
                </a:cubicBezTo>
                <a:cubicBezTo>
                  <a:pt x="1515713" y="1126051"/>
                  <a:pt x="1513782" y="1127880"/>
                  <a:pt x="1510937" y="1129709"/>
                </a:cubicBezTo>
                <a:cubicBezTo>
                  <a:pt x="1508093" y="1131538"/>
                  <a:pt x="1506670" y="1132452"/>
                  <a:pt x="1506670" y="1132452"/>
                </a:cubicBezTo>
                <a:cubicBezTo>
                  <a:pt x="1506670" y="1132452"/>
                  <a:pt x="1504740" y="1132452"/>
                  <a:pt x="1500879" y="1132452"/>
                </a:cubicBezTo>
                <a:cubicBezTo>
                  <a:pt x="1497018" y="1132452"/>
                  <a:pt x="1493970" y="1131842"/>
                  <a:pt x="1491735" y="1130623"/>
                </a:cubicBezTo>
                <a:cubicBezTo>
                  <a:pt x="1489500" y="1129404"/>
                  <a:pt x="1487569" y="1127677"/>
                  <a:pt x="1485944" y="1125442"/>
                </a:cubicBezTo>
                <a:cubicBezTo>
                  <a:pt x="1484318" y="1123206"/>
                  <a:pt x="1483404" y="1120666"/>
                  <a:pt x="1483201" y="1117822"/>
                </a:cubicBezTo>
                <a:cubicBezTo>
                  <a:pt x="1482997" y="1114977"/>
                  <a:pt x="1483302" y="1112742"/>
                  <a:pt x="1484115" y="1111116"/>
                </a:cubicBezTo>
                <a:cubicBezTo>
                  <a:pt x="1484928" y="1109490"/>
                  <a:pt x="1487061" y="1106849"/>
                  <a:pt x="1490516" y="1103191"/>
                </a:cubicBezTo>
                <a:cubicBezTo>
                  <a:pt x="1493970" y="1099534"/>
                  <a:pt x="1496612" y="1097095"/>
                  <a:pt x="1498441" y="1095876"/>
                </a:cubicBezTo>
                <a:cubicBezTo>
                  <a:pt x="1500269" y="1094657"/>
                  <a:pt x="1501793" y="1093031"/>
                  <a:pt x="1503013" y="1090999"/>
                </a:cubicBezTo>
                <a:cubicBezTo>
                  <a:pt x="1504232" y="1088967"/>
                  <a:pt x="1505654" y="1087545"/>
                  <a:pt x="1507280" y="1086732"/>
                </a:cubicBezTo>
                <a:cubicBezTo>
                  <a:pt x="1508905" y="1085919"/>
                  <a:pt x="1511852" y="1083989"/>
                  <a:pt x="1516119" y="1080941"/>
                </a:cubicBezTo>
                <a:cubicBezTo>
                  <a:pt x="1520386" y="1077893"/>
                  <a:pt x="1525568" y="1074337"/>
                  <a:pt x="1531664" y="1070273"/>
                </a:cubicBezTo>
                <a:cubicBezTo>
                  <a:pt x="1537760" y="1066209"/>
                  <a:pt x="1542332" y="1062653"/>
                  <a:pt x="1545380" y="1059605"/>
                </a:cubicBezTo>
                <a:cubicBezTo>
                  <a:pt x="1548428" y="1056557"/>
                  <a:pt x="1551781" y="1052798"/>
                  <a:pt x="1555438" y="1048327"/>
                </a:cubicBezTo>
                <a:cubicBezTo>
                  <a:pt x="1559096" y="1043857"/>
                  <a:pt x="1567021" y="1035424"/>
                  <a:pt x="1579213" y="1023029"/>
                </a:cubicBezTo>
                <a:cubicBezTo>
                  <a:pt x="1591405" y="1010634"/>
                  <a:pt x="1600345" y="1001286"/>
                  <a:pt x="1606035" y="994987"/>
                </a:cubicBezTo>
                <a:cubicBezTo>
                  <a:pt x="1611725" y="988688"/>
                  <a:pt x="1616398" y="982287"/>
                  <a:pt x="1620056" y="975785"/>
                </a:cubicBezTo>
                <a:cubicBezTo>
                  <a:pt x="1623713" y="969282"/>
                  <a:pt x="1627269" y="964406"/>
                  <a:pt x="1630724" y="961154"/>
                </a:cubicBezTo>
                <a:cubicBezTo>
                  <a:pt x="1634178" y="957903"/>
                  <a:pt x="1637836" y="953128"/>
                  <a:pt x="1641697" y="946829"/>
                </a:cubicBezTo>
                <a:cubicBezTo>
                  <a:pt x="1645557" y="940530"/>
                  <a:pt x="1647081" y="937583"/>
                  <a:pt x="1646269" y="937990"/>
                </a:cubicBezTo>
                <a:cubicBezTo>
                  <a:pt x="1645456" y="938396"/>
                  <a:pt x="1644541" y="938599"/>
                  <a:pt x="1643525" y="938599"/>
                </a:cubicBezTo>
                <a:cubicBezTo>
                  <a:pt x="1642509" y="938599"/>
                  <a:pt x="1641392" y="939006"/>
                  <a:pt x="1640173" y="939818"/>
                </a:cubicBezTo>
                <a:cubicBezTo>
                  <a:pt x="1638953" y="940631"/>
                  <a:pt x="1638039" y="941038"/>
                  <a:pt x="1637429" y="941038"/>
                </a:cubicBezTo>
                <a:cubicBezTo>
                  <a:pt x="1636820" y="941038"/>
                  <a:pt x="1633670" y="942562"/>
                  <a:pt x="1627981" y="945610"/>
                </a:cubicBezTo>
                <a:cubicBezTo>
                  <a:pt x="1622291" y="948658"/>
                  <a:pt x="1619243" y="950182"/>
                  <a:pt x="1618837" y="950182"/>
                </a:cubicBezTo>
                <a:cubicBezTo>
                  <a:pt x="1618430" y="950182"/>
                  <a:pt x="1617414" y="950893"/>
                  <a:pt x="1615789" y="952315"/>
                </a:cubicBezTo>
                <a:cubicBezTo>
                  <a:pt x="1614163" y="953738"/>
                  <a:pt x="1613147" y="954449"/>
                  <a:pt x="1612741" y="954449"/>
                </a:cubicBezTo>
                <a:cubicBezTo>
                  <a:pt x="1612334" y="954449"/>
                  <a:pt x="1611725" y="954957"/>
                  <a:pt x="1610912" y="955973"/>
                </a:cubicBezTo>
                <a:cubicBezTo>
                  <a:pt x="1610099" y="956989"/>
                  <a:pt x="1609489" y="957497"/>
                  <a:pt x="1609083" y="957497"/>
                </a:cubicBezTo>
                <a:cubicBezTo>
                  <a:pt x="1608676" y="957497"/>
                  <a:pt x="1607559" y="958310"/>
                  <a:pt x="1605730" y="959935"/>
                </a:cubicBezTo>
                <a:cubicBezTo>
                  <a:pt x="1603901" y="961561"/>
                  <a:pt x="1600142" y="963999"/>
                  <a:pt x="1594453" y="967250"/>
                </a:cubicBezTo>
                <a:cubicBezTo>
                  <a:pt x="1588763" y="970502"/>
                  <a:pt x="1585613" y="972127"/>
                  <a:pt x="1585004" y="972127"/>
                </a:cubicBezTo>
                <a:cubicBezTo>
                  <a:pt x="1584394" y="972127"/>
                  <a:pt x="1581854" y="974261"/>
                  <a:pt x="1577384" y="978528"/>
                </a:cubicBezTo>
                <a:cubicBezTo>
                  <a:pt x="1572913" y="982795"/>
                  <a:pt x="1568341" y="985538"/>
                  <a:pt x="1563668" y="986758"/>
                </a:cubicBezTo>
                <a:cubicBezTo>
                  <a:pt x="1558994" y="987977"/>
                  <a:pt x="1554930" y="988586"/>
                  <a:pt x="1551476" y="988586"/>
                </a:cubicBezTo>
                <a:cubicBezTo>
                  <a:pt x="1548021" y="988586"/>
                  <a:pt x="1545177" y="987977"/>
                  <a:pt x="1542941" y="986758"/>
                </a:cubicBezTo>
                <a:cubicBezTo>
                  <a:pt x="1540706" y="985538"/>
                  <a:pt x="1538776" y="983811"/>
                  <a:pt x="1537150" y="981576"/>
                </a:cubicBezTo>
                <a:cubicBezTo>
                  <a:pt x="1535525" y="979341"/>
                  <a:pt x="1534610" y="975988"/>
                  <a:pt x="1534407" y="971518"/>
                </a:cubicBezTo>
                <a:cubicBezTo>
                  <a:pt x="1534204" y="967047"/>
                  <a:pt x="1534509" y="963999"/>
                  <a:pt x="1535321" y="962374"/>
                </a:cubicBezTo>
                <a:cubicBezTo>
                  <a:pt x="1536134" y="960748"/>
                  <a:pt x="1537658" y="958919"/>
                  <a:pt x="1539893" y="956887"/>
                </a:cubicBezTo>
                <a:cubicBezTo>
                  <a:pt x="1542129" y="954855"/>
                  <a:pt x="1543754" y="953026"/>
                  <a:pt x="1544770" y="951401"/>
                </a:cubicBezTo>
                <a:cubicBezTo>
                  <a:pt x="1545786" y="949775"/>
                  <a:pt x="1547107" y="948556"/>
                  <a:pt x="1548733" y="947743"/>
                </a:cubicBezTo>
                <a:cubicBezTo>
                  <a:pt x="1550358" y="946930"/>
                  <a:pt x="1558181" y="939514"/>
                  <a:pt x="1572202" y="925493"/>
                </a:cubicBezTo>
                <a:cubicBezTo>
                  <a:pt x="1586223" y="911472"/>
                  <a:pt x="1595875" y="903141"/>
                  <a:pt x="1601158" y="900499"/>
                </a:cubicBezTo>
                <a:cubicBezTo>
                  <a:pt x="1606441" y="897858"/>
                  <a:pt x="1611013" y="895013"/>
                  <a:pt x="1614874" y="891965"/>
                </a:cubicBezTo>
                <a:cubicBezTo>
                  <a:pt x="1618735" y="888917"/>
                  <a:pt x="1622291" y="886580"/>
                  <a:pt x="1625542" y="884954"/>
                </a:cubicBezTo>
                <a:cubicBezTo>
                  <a:pt x="1628793" y="883329"/>
                  <a:pt x="1631333" y="881195"/>
                  <a:pt x="1633162" y="878554"/>
                </a:cubicBezTo>
                <a:cubicBezTo>
                  <a:pt x="1634991" y="875912"/>
                  <a:pt x="1637226" y="873778"/>
                  <a:pt x="1639868" y="872153"/>
                </a:cubicBezTo>
                <a:cubicBezTo>
                  <a:pt x="1642509" y="870527"/>
                  <a:pt x="1644033" y="869410"/>
                  <a:pt x="1644440" y="868800"/>
                </a:cubicBezTo>
                <a:cubicBezTo>
                  <a:pt x="1644846" y="868190"/>
                  <a:pt x="1646167" y="867073"/>
                  <a:pt x="1648402" y="865447"/>
                </a:cubicBezTo>
                <a:cubicBezTo>
                  <a:pt x="1650637" y="863822"/>
                  <a:pt x="1653177" y="862907"/>
                  <a:pt x="1656022" y="862704"/>
                </a:cubicBezTo>
                <a:close/>
                <a:moveTo>
                  <a:pt x="1740147" y="816374"/>
                </a:moveTo>
                <a:cubicBezTo>
                  <a:pt x="1743805" y="816171"/>
                  <a:pt x="1746751" y="816679"/>
                  <a:pt x="1748986" y="817898"/>
                </a:cubicBezTo>
                <a:cubicBezTo>
                  <a:pt x="1751221" y="819118"/>
                  <a:pt x="1753152" y="820845"/>
                  <a:pt x="1754777" y="823080"/>
                </a:cubicBezTo>
                <a:cubicBezTo>
                  <a:pt x="1756403" y="825315"/>
                  <a:pt x="1757216" y="828160"/>
                  <a:pt x="1757216" y="831614"/>
                </a:cubicBezTo>
                <a:cubicBezTo>
                  <a:pt x="1757216" y="835069"/>
                  <a:pt x="1756301" y="838015"/>
                  <a:pt x="1754473" y="840454"/>
                </a:cubicBezTo>
                <a:cubicBezTo>
                  <a:pt x="1752644" y="842892"/>
                  <a:pt x="1750307" y="845026"/>
                  <a:pt x="1747462" y="846854"/>
                </a:cubicBezTo>
                <a:cubicBezTo>
                  <a:pt x="1744617" y="848683"/>
                  <a:pt x="1742382" y="849598"/>
                  <a:pt x="1740757" y="849598"/>
                </a:cubicBezTo>
                <a:cubicBezTo>
                  <a:pt x="1739131" y="849598"/>
                  <a:pt x="1737607" y="850004"/>
                  <a:pt x="1736185" y="850817"/>
                </a:cubicBezTo>
                <a:cubicBezTo>
                  <a:pt x="1734762" y="851630"/>
                  <a:pt x="1732832" y="852036"/>
                  <a:pt x="1730393" y="852036"/>
                </a:cubicBezTo>
                <a:cubicBezTo>
                  <a:pt x="1727955" y="852036"/>
                  <a:pt x="1725821" y="851630"/>
                  <a:pt x="1723993" y="850817"/>
                </a:cubicBezTo>
                <a:cubicBezTo>
                  <a:pt x="1722164" y="850004"/>
                  <a:pt x="1719929" y="850004"/>
                  <a:pt x="1717287" y="850817"/>
                </a:cubicBezTo>
                <a:cubicBezTo>
                  <a:pt x="1714645" y="851630"/>
                  <a:pt x="1709362" y="852036"/>
                  <a:pt x="1701437" y="852036"/>
                </a:cubicBezTo>
                <a:cubicBezTo>
                  <a:pt x="1693513" y="852036"/>
                  <a:pt x="1688229" y="852341"/>
                  <a:pt x="1685588" y="852950"/>
                </a:cubicBezTo>
                <a:cubicBezTo>
                  <a:pt x="1682946" y="853560"/>
                  <a:pt x="1680813" y="853865"/>
                  <a:pt x="1679187" y="853865"/>
                </a:cubicBezTo>
                <a:cubicBezTo>
                  <a:pt x="1677561" y="853865"/>
                  <a:pt x="1675021" y="854271"/>
                  <a:pt x="1671567" y="855084"/>
                </a:cubicBezTo>
                <a:cubicBezTo>
                  <a:pt x="1668113" y="855897"/>
                  <a:pt x="1665573" y="856303"/>
                  <a:pt x="1663947" y="856303"/>
                </a:cubicBezTo>
                <a:cubicBezTo>
                  <a:pt x="1662321" y="856303"/>
                  <a:pt x="1660086" y="856811"/>
                  <a:pt x="1657241" y="857827"/>
                </a:cubicBezTo>
                <a:cubicBezTo>
                  <a:pt x="1654397" y="858843"/>
                  <a:pt x="1652568" y="859351"/>
                  <a:pt x="1651755" y="859351"/>
                </a:cubicBezTo>
                <a:cubicBezTo>
                  <a:pt x="1650942" y="859351"/>
                  <a:pt x="1648605" y="860266"/>
                  <a:pt x="1644745" y="862094"/>
                </a:cubicBezTo>
                <a:cubicBezTo>
                  <a:pt x="1640884" y="863923"/>
                  <a:pt x="1638649" y="864838"/>
                  <a:pt x="1638039" y="864838"/>
                </a:cubicBezTo>
                <a:cubicBezTo>
                  <a:pt x="1637429" y="864838"/>
                  <a:pt x="1636312" y="865549"/>
                  <a:pt x="1634686" y="866971"/>
                </a:cubicBezTo>
                <a:cubicBezTo>
                  <a:pt x="1633060" y="868394"/>
                  <a:pt x="1632045" y="869105"/>
                  <a:pt x="1631638" y="869105"/>
                </a:cubicBezTo>
                <a:cubicBezTo>
                  <a:pt x="1631232" y="869105"/>
                  <a:pt x="1629403" y="870426"/>
                  <a:pt x="1626152" y="873067"/>
                </a:cubicBezTo>
                <a:cubicBezTo>
                  <a:pt x="1622901" y="875709"/>
                  <a:pt x="1617719" y="878554"/>
                  <a:pt x="1610607" y="881602"/>
                </a:cubicBezTo>
                <a:cubicBezTo>
                  <a:pt x="1603495" y="884650"/>
                  <a:pt x="1599634" y="886174"/>
                  <a:pt x="1599025" y="886174"/>
                </a:cubicBezTo>
                <a:cubicBezTo>
                  <a:pt x="1598415" y="886174"/>
                  <a:pt x="1597501" y="886682"/>
                  <a:pt x="1596281" y="887698"/>
                </a:cubicBezTo>
                <a:cubicBezTo>
                  <a:pt x="1595062" y="888714"/>
                  <a:pt x="1594148" y="889222"/>
                  <a:pt x="1593538" y="889222"/>
                </a:cubicBezTo>
                <a:cubicBezTo>
                  <a:pt x="1592929" y="889222"/>
                  <a:pt x="1591811" y="889831"/>
                  <a:pt x="1590185" y="891050"/>
                </a:cubicBezTo>
                <a:cubicBezTo>
                  <a:pt x="1588560" y="892270"/>
                  <a:pt x="1587442" y="892879"/>
                  <a:pt x="1586833" y="892879"/>
                </a:cubicBezTo>
                <a:cubicBezTo>
                  <a:pt x="1586223" y="892879"/>
                  <a:pt x="1583277" y="894606"/>
                  <a:pt x="1577993" y="898061"/>
                </a:cubicBezTo>
                <a:cubicBezTo>
                  <a:pt x="1572710" y="901515"/>
                  <a:pt x="1570069" y="903242"/>
                  <a:pt x="1570069" y="903242"/>
                </a:cubicBezTo>
                <a:cubicBezTo>
                  <a:pt x="1570069" y="903242"/>
                  <a:pt x="1567325" y="903242"/>
                  <a:pt x="1561839" y="903242"/>
                </a:cubicBezTo>
                <a:cubicBezTo>
                  <a:pt x="1556353" y="903242"/>
                  <a:pt x="1552492" y="902633"/>
                  <a:pt x="1550257" y="901414"/>
                </a:cubicBezTo>
                <a:cubicBezTo>
                  <a:pt x="1548021" y="900194"/>
                  <a:pt x="1546091" y="898467"/>
                  <a:pt x="1544465" y="896232"/>
                </a:cubicBezTo>
                <a:cubicBezTo>
                  <a:pt x="1542840" y="893997"/>
                  <a:pt x="1541925" y="891457"/>
                  <a:pt x="1541722" y="888612"/>
                </a:cubicBezTo>
                <a:cubicBezTo>
                  <a:pt x="1541519" y="885767"/>
                  <a:pt x="1542027" y="883227"/>
                  <a:pt x="1543246" y="880992"/>
                </a:cubicBezTo>
                <a:cubicBezTo>
                  <a:pt x="1544465" y="878757"/>
                  <a:pt x="1546193" y="876826"/>
                  <a:pt x="1548428" y="875201"/>
                </a:cubicBezTo>
                <a:cubicBezTo>
                  <a:pt x="1550663" y="873575"/>
                  <a:pt x="1553813" y="872661"/>
                  <a:pt x="1557877" y="872458"/>
                </a:cubicBezTo>
                <a:cubicBezTo>
                  <a:pt x="1561941" y="872254"/>
                  <a:pt x="1565395" y="871442"/>
                  <a:pt x="1568240" y="870019"/>
                </a:cubicBezTo>
                <a:cubicBezTo>
                  <a:pt x="1571085" y="868597"/>
                  <a:pt x="1578603" y="865955"/>
                  <a:pt x="1590795" y="862094"/>
                </a:cubicBezTo>
                <a:cubicBezTo>
                  <a:pt x="1602987" y="858234"/>
                  <a:pt x="1612334" y="854881"/>
                  <a:pt x="1618837" y="852036"/>
                </a:cubicBezTo>
                <a:cubicBezTo>
                  <a:pt x="1625339" y="849191"/>
                  <a:pt x="1629606" y="847464"/>
                  <a:pt x="1631638" y="846854"/>
                </a:cubicBezTo>
                <a:cubicBezTo>
                  <a:pt x="1633670" y="846245"/>
                  <a:pt x="1636718" y="844924"/>
                  <a:pt x="1640782" y="842892"/>
                </a:cubicBezTo>
                <a:cubicBezTo>
                  <a:pt x="1644846" y="840860"/>
                  <a:pt x="1652263" y="838422"/>
                  <a:pt x="1663033" y="835577"/>
                </a:cubicBezTo>
                <a:cubicBezTo>
                  <a:pt x="1673802" y="832732"/>
                  <a:pt x="1683454" y="830497"/>
                  <a:pt x="1691989" y="828871"/>
                </a:cubicBezTo>
                <a:cubicBezTo>
                  <a:pt x="1700523" y="827246"/>
                  <a:pt x="1706619" y="825620"/>
                  <a:pt x="1710277" y="823994"/>
                </a:cubicBezTo>
                <a:cubicBezTo>
                  <a:pt x="1713934" y="822369"/>
                  <a:pt x="1717693" y="821454"/>
                  <a:pt x="1721554" y="821251"/>
                </a:cubicBezTo>
                <a:cubicBezTo>
                  <a:pt x="1725415" y="821048"/>
                  <a:pt x="1728565" y="820235"/>
                  <a:pt x="1731003" y="818813"/>
                </a:cubicBezTo>
                <a:cubicBezTo>
                  <a:pt x="1733441" y="817390"/>
                  <a:pt x="1736489" y="816577"/>
                  <a:pt x="1740147" y="816374"/>
                </a:cubicBezTo>
                <a:close/>
                <a:moveTo>
                  <a:pt x="138728" y="787114"/>
                </a:moveTo>
                <a:cubicBezTo>
                  <a:pt x="141573" y="786910"/>
                  <a:pt x="144113" y="787418"/>
                  <a:pt x="146348" y="788638"/>
                </a:cubicBezTo>
                <a:cubicBezTo>
                  <a:pt x="148583" y="789857"/>
                  <a:pt x="150513" y="791584"/>
                  <a:pt x="152139" y="793819"/>
                </a:cubicBezTo>
                <a:cubicBezTo>
                  <a:pt x="153765" y="796054"/>
                  <a:pt x="154679" y="801033"/>
                  <a:pt x="154882" y="808754"/>
                </a:cubicBezTo>
                <a:cubicBezTo>
                  <a:pt x="155085" y="816476"/>
                  <a:pt x="154984" y="820946"/>
                  <a:pt x="154577" y="822166"/>
                </a:cubicBezTo>
                <a:cubicBezTo>
                  <a:pt x="154171" y="823385"/>
                  <a:pt x="153866" y="823994"/>
                  <a:pt x="153663" y="823994"/>
                </a:cubicBezTo>
                <a:cubicBezTo>
                  <a:pt x="153460" y="823994"/>
                  <a:pt x="153257" y="827347"/>
                  <a:pt x="153053" y="834053"/>
                </a:cubicBezTo>
                <a:cubicBezTo>
                  <a:pt x="152850" y="840758"/>
                  <a:pt x="152545" y="844721"/>
                  <a:pt x="152139" y="845940"/>
                </a:cubicBezTo>
                <a:cubicBezTo>
                  <a:pt x="151733" y="847159"/>
                  <a:pt x="151428" y="847769"/>
                  <a:pt x="151225" y="847769"/>
                </a:cubicBezTo>
                <a:cubicBezTo>
                  <a:pt x="151021" y="847769"/>
                  <a:pt x="150818" y="848886"/>
                  <a:pt x="150615" y="851122"/>
                </a:cubicBezTo>
                <a:cubicBezTo>
                  <a:pt x="150412" y="853357"/>
                  <a:pt x="149701" y="855897"/>
                  <a:pt x="148481" y="858742"/>
                </a:cubicBezTo>
                <a:cubicBezTo>
                  <a:pt x="147262" y="861586"/>
                  <a:pt x="146551" y="863009"/>
                  <a:pt x="146348" y="863009"/>
                </a:cubicBezTo>
                <a:cubicBezTo>
                  <a:pt x="146145" y="863009"/>
                  <a:pt x="145840" y="863517"/>
                  <a:pt x="145433" y="864533"/>
                </a:cubicBezTo>
                <a:cubicBezTo>
                  <a:pt x="145027" y="865549"/>
                  <a:pt x="144722" y="866057"/>
                  <a:pt x="144519" y="866057"/>
                </a:cubicBezTo>
                <a:cubicBezTo>
                  <a:pt x="144316" y="866057"/>
                  <a:pt x="143909" y="867276"/>
                  <a:pt x="143300" y="869714"/>
                </a:cubicBezTo>
                <a:cubicBezTo>
                  <a:pt x="142690" y="872153"/>
                  <a:pt x="141776" y="874286"/>
                  <a:pt x="140557" y="876115"/>
                </a:cubicBezTo>
                <a:cubicBezTo>
                  <a:pt x="139337" y="877944"/>
                  <a:pt x="138626" y="878858"/>
                  <a:pt x="138423" y="878858"/>
                </a:cubicBezTo>
                <a:cubicBezTo>
                  <a:pt x="138220" y="878858"/>
                  <a:pt x="137204" y="880789"/>
                  <a:pt x="135375" y="884650"/>
                </a:cubicBezTo>
                <a:cubicBezTo>
                  <a:pt x="133546" y="888510"/>
                  <a:pt x="131819" y="891558"/>
                  <a:pt x="130193" y="893794"/>
                </a:cubicBezTo>
                <a:cubicBezTo>
                  <a:pt x="128568" y="896029"/>
                  <a:pt x="127552" y="897146"/>
                  <a:pt x="127145" y="897146"/>
                </a:cubicBezTo>
                <a:cubicBezTo>
                  <a:pt x="126739" y="897146"/>
                  <a:pt x="126231" y="897959"/>
                  <a:pt x="125621" y="899585"/>
                </a:cubicBezTo>
                <a:cubicBezTo>
                  <a:pt x="125012" y="901210"/>
                  <a:pt x="122878" y="903852"/>
                  <a:pt x="119221" y="907510"/>
                </a:cubicBezTo>
                <a:cubicBezTo>
                  <a:pt x="115563" y="911167"/>
                  <a:pt x="113531" y="912996"/>
                  <a:pt x="113125" y="912996"/>
                </a:cubicBezTo>
                <a:cubicBezTo>
                  <a:pt x="112718" y="912996"/>
                  <a:pt x="111702" y="914114"/>
                  <a:pt x="110077" y="916349"/>
                </a:cubicBezTo>
                <a:cubicBezTo>
                  <a:pt x="108451" y="918584"/>
                  <a:pt x="107537" y="919702"/>
                  <a:pt x="107333" y="919702"/>
                </a:cubicBezTo>
                <a:cubicBezTo>
                  <a:pt x="107130" y="919702"/>
                  <a:pt x="106622" y="920514"/>
                  <a:pt x="105809" y="922140"/>
                </a:cubicBezTo>
                <a:cubicBezTo>
                  <a:pt x="104997" y="923766"/>
                  <a:pt x="101034" y="928236"/>
                  <a:pt x="93922" y="935551"/>
                </a:cubicBezTo>
                <a:cubicBezTo>
                  <a:pt x="86810" y="942866"/>
                  <a:pt x="81832" y="947438"/>
                  <a:pt x="78987" y="949267"/>
                </a:cubicBezTo>
                <a:cubicBezTo>
                  <a:pt x="76142" y="951096"/>
                  <a:pt x="74720" y="952010"/>
                  <a:pt x="74720" y="952010"/>
                </a:cubicBezTo>
                <a:cubicBezTo>
                  <a:pt x="74720" y="952010"/>
                  <a:pt x="73297" y="952010"/>
                  <a:pt x="70453" y="952010"/>
                </a:cubicBezTo>
                <a:cubicBezTo>
                  <a:pt x="67608" y="952010"/>
                  <a:pt x="65068" y="951401"/>
                  <a:pt x="62833" y="950182"/>
                </a:cubicBezTo>
                <a:cubicBezTo>
                  <a:pt x="60597" y="948962"/>
                  <a:pt x="58667" y="947235"/>
                  <a:pt x="57041" y="945000"/>
                </a:cubicBezTo>
                <a:cubicBezTo>
                  <a:pt x="55416" y="942765"/>
                  <a:pt x="54501" y="940225"/>
                  <a:pt x="54298" y="937380"/>
                </a:cubicBezTo>
                <a:cubicBezTo>
                  <a:pt x="54095" y="934535"/>
                  <a:pt x="54603" y="931995"/>
                  <a:pt x="55822" y="929760"/>
                </a:cubicBezTo>
                <a:cubicBezTo>
                  <a:pt x="57041" y="927525"/>
                  <a:pt x="59683" y="924477"/>
                  <a:pt x="63747" y="920616"/>
                </a:cubicBezTo>
                <a:cubicBezTo>
                  <a:pt x="67811" y="916755"/>
                  <a:pt x="70554" y="913504"/>
                  <a:pt x="71977" y="910862"/>
                </a:cubicBezTo>
                <a:cubicBezTo>
                  <a:pt x="73399" y="908221"/>
                  <a:pt x="75634" y="905884"/>
                  <a:pt x="78682" y="903852"/>
                </a:cubicBezTo>
                <a:cubicBezTo>
                  <a:pt x="81730" y="901820"/>
                  <a:pt x="84473" y="899077"/>
                  <a:pt x="86912" y="895622"/>
                </a:cubicBezTo>
                <a:cubicBezTo>
                  <a:pt x="89350" y="892168"/>
                  <a:pt x="91484" y="889831"/>
                  <a:pt x="93313" y="888612"/>
                </a:cubicBezTo>
                <a:cubicBezTo>
                  <a:pt x="95141" y="887393"/>
                  <a:pt x="96665" y="885564"/>
                  <a:pt x="97885" y="883126"/>
                </a:cubicBezTo>
                <a:cubicBezTo>
                  <a:pt x="99104" y="880687"/>
                  <a:pt x="100425" y="878757"/>
                  <a:pt x="101847" y="877334"/>
                </a:cubicBezTo>
                <a:cubicBezTo>
                  <a:pt x="103269" y="875912"/>
                  <a:pt x="104184" y="874388"/>
                  <a:pt x="104590" y="872762"/>
                </a:cubicBezTo>
                <a:cubicBezTo>
                  <a:pt x="104997" y="871137"/>
                  <a:pt x="105809" y="869511"/>
                  <a:pt x="107029" y="867886"/>
                </a:cubicBezTo>
                <a:cubicBezTo>
                  <a:pt x="108248" y="866260"/>
                  <a:pt x="109670" y="864025"/>
                  <a:pt x="111296" y="861180"/>
                </a:cubicBezTo>
                <a:cubicBezTo>
                  <a:pt x="112921" y="858335"/>
                  <a:pt x="113937" y="855897"/>
                  <a:pt x="114344" y="853865"/>
                </a:cubicBezTo>
                <a:cubicBezTo>
                  <a:pt x="114750" y="851833"/>
                  <a:pt x="115563" y="850004"/>
                  <a:pt x="116782" y="848378"/>
                </a:cubicBezTo>
                <a:cubicBezTo>
                  <a:pt x="118001" y="846753"/>
                  <a:pt x="118713" y="844619"/>
                  <a:pt x="118916" y="841978"/>
                </a:cubicBezTo>
                <a:cubicBezTo>
                  <a:pt x="119119" y="839336"/>
                  <a:pt x="119525" y="837507"/>
                  <a:pt x="120135" y="836491"/>
                </a:cubicBezTo>
                <a:cubicBezTo>
                  <a:pt x="120745" y="835475"/>
                  <a:pt x="121151" y="832224"/>
                  <a:pt x="121354" y="826738"/>
                </a:cubicBezTo>
                <a:cubicBezTo>
                  <a:pt x="121557" y="821251"/>
                  <a:pt x="121964" y="818000"/>
                  <a:pt x="122573" y="816984"/>
                </a:cubicBezTo>
                <a:cubicBezTo>
                  <a:pt x="123183" y="815968"/>
                  <a:pt x="123589" y="812717"/>
                  <a:pt x="123793" y="807230"/>
                </a:cubicBezTo>
                <a:cubicBezTo>
                  <a:pt x="123996" y="801744"/>
                  <a:pt x="124707" y="797883"/>
                  <a:pt x="125926" y="795648"/>
                </a:cubicBezTo>
                <a:cubicBezTo>
                  <a:pt x="127145" y="793413"/>
                  <a:pt x="128873" y="791482"/>
                  <a:pt x="131108" y="789857"/>
                </a:cubicBezTo>
                <a:cubicBezTo>
                  <a:pt x="133343" y="788231"/>
                  <a:pt x="135883" y="787317"/>
                  <a:pt x="138728" y="787114"/>
                </a:cubicBezTo>
                <a:close/>
                <a:moveTo>
                  <a:pt x="1497526" y="777360"/>
                </a:moveTo>
                <a:cubicBezTo>
                  <a:pt x="1500371" y="777157"/>
                  <a:pt x="1502911" y="777665"/>
                  <a:pt x="1505146" y="778884"/>
                </a:cubicBezTo>
                <a:cubicBezTo>
                  <a:pt x="1507381" y="780103"/>
                  <a:pt x="1509312" y="781830"/>
                  <a:pt x="1510937" y="784066"/>
                </a:cubicBezTo>
                <a:cubicBezTo>
                  <a:pt x="1512563" y="786301"/>
                  <a:pt x="1513477" y="789552"/>
                  <a:pt x="1513681" y="793819"/>
                </a:cubicBezTo>
                <a:cubicBezTo>
                  <a:pt x="1513884" y="798086"/>
                  <a:pt x="1513681" y="801033"/>
                  <a:pt x="1513071" y="802658"/>
                </a:cubicBezTo>
                <a:cubicBezTo>
                  <a:pt x="1512461" y="804284"/>
                  <a:pt x="1509210" y="808145"/>
                  <a:pt x="1503317" y="814241"/>
                </a:cubicBezTo>
                <a:cubicBezTo>
                  <a:pt x="1497425" y="820337"/>
                  <a:pt x="1494275" y="823385"/>
                  <a:pt x="1493869" y="823385"/>
                </a:cubicBezTo>
                <a:cubicBezTo>
                  <a:pt x="1493462" y="823385"/>
                  <a:pt x="1490516" y="826433"/>
                  <a:pt x="1485029" y="832529"/>
                </a:cubicBezTo>
                <a:cubicBezTo>
                  <a:pt x="1479543" y="838625"/>
                  <a:pt x="1476597" y="841673"/>
                  <a:pt x="1476190" y="841673"/>
                </a:cubicBezTo>
                <a:cubicBezTo>
                  <a:pt x="1475784" y="841673"/>
                  <a:pt x="1473752" y="843806"/>
                  <a:pt x="1470094" y="848074"/>
                </a:cubicBezTo>
                <a:cubicBezTo>
                  <a:pt x="1466437" y="852341"/>
                  <a:pt x="1464506" y="854474"/>
                  <a:pt x="1464303" y="854474"/>
                </a:cubicBezTo>
                <a:cubicBezTo>
                  <a:pt x="1464100" y="854474"/>
                  <a:pt x="1463287" y="855592"/>
                  <a:pt x="1461865" y="857827"/>
                </a:cubicBezTo>
                <a:cubicBezTo>
                  <a:pt x="1460442" y="860062"/>
                  <a:pt x="1459629" y="861180"/>
                  <a:pt x="1459426" y="861180"/>
                </a:cubicBezTo>
                <a:cubicBezTo>
                  <a:pt x="1459223" y="861180"/>
                  <a:pt x="1458105" y="862806"/>
                  <a:pt x="1456073" y="866057"/>
                </a:cubicBezTo>
                <a:cubicBezTo>
                  <a:pt x="1454041" y="869308"/>
                  <a:pt x="1452924" y="870934"/>
                  <a:pt x="1452721" y="870934"/>
                </a:cubicBezTo>
                <a:cubicBezTo>
                  <a:pt x="1452517" y="870934"/>
                  <a:pt x="1451705" y="872356"/>
                  <a:pt x="1450282" y="875201"/>
                </a:cubicBezTo>
                <a:cubicBezTo>
                  <a:pt x="1448860" y="878046"/>
                  <a:pt x="1448047" y="879468"/>
                  <a:pt x="1447844" y="879468"/>
                </a:cubicBezTo>
                <a:cubicBezTo>
                  <a:pt x="1447641" y="879468"/>
                  <a:pt x="1447133" y="880382"/>
                  <a:pt x="1446320" y="882211"/>
                </a:cubicBezTo>
                <a:cubicBezTo>
                  <a:pt x="1445507" y="884040"/>
                  <a:pt x="1444999" y="884954"/>
                  <a:pt x="1444796" y="884954"/>
                </a:cubicBezTo>
                <a:cubicBezTo>
                  <a:pt x="1444593" y="884954"/>
                  <a:pt x="1443678" y="887190"/>
                  <a:pt x="1442053" y="891660"/>
                </a:cubicBezTo>
                <a:cubicBezTo>
                  <a:pt x="1440427" y="896130"/>
                  <a:pt x="1438293" y="900804"/>
                  <a:pt x="1435652" y="905681"/>
                </a:cubicBezTo>
                <a:cubicBezTo>
                  <a:pt x="1433010" y="910558"/>
                  <a:pt x="1433417" y="915028"/>
                  <a:pt x="1436871" y="919092"/>
                </a:cubicBezTo>
                <a:cubicBezTo>
                  <a:pt x="1440325" y="923156"/>
                  <a:pt x="1442459" y="927931"/>
                  <a:pt x="1443272" y="933418"/>
                </a:cubicBezTo>
                <a:lnTo>
                  <a:pt x="1443662" y="935172"/>
                </a:lnTo>
                <a:lnTo>
                  <a:pt x="1448682" y="930751"/>
                </a:lnTo>
                <a:cubicBezTo>
                  <a:pt x="1458283" y="922369"/>
                  <a:pt x="1466640" y="915231"/>
                  <a:pt x="1473752" y="909338"/>
                </a:cubicBezTo>
                <a:cubicBezTo>
                  <a:pt x="1487976" y="897553"/>
                  <a:pt x="1506568" y="880687"/>
                  <a:pt x="1529530" y="858742"/>
                </a:cubicBezTo>
                <a:cubicBezTo>
                  <a:pt x="1552492" y="836796"/>
                  <a:pt x="1565598" y="824604"/>
                  <a:pt x="1568849" y="822166"/>
                </a:cubicBezTo>
                <a:cubicBezTo>
                  <a:pt x="1572101" y="819727"/>
                  <a:pt x="1573726" y="818102"/>
                  <a:pt x="1573726" y="817289"/>
                </a:cubicBezTo>
                <a:cubicBezTo>
                  <a:pt x="1573726" y="816476"/>
                  <a:pt x="1574336" y="815155"/>
                  <a:pt x="1575555" y="813326"/>
                </a:cubicBezTo>
                <a:cubicBezTo>
                  <a:pt x="1576774" y="811498"/>
                  <a:pt x="1578705" y="809974"/>
                  <a:pt x="1581346" y="808754"/>
                </a:cubicBezTo>
                <a:cubicBezTo>
                  <a:pt x="1583988" y="807535"/>
                  <a:pt x="1586731" y="807230"/>
                  <a:pt x="1589576" y="807840"/>
                </a:cubicBezTo>
                <a:cubicBezTo>
                  <a:pt x="1592421" y="808450"/>
                  <a:pt x="1594757" y="809770"/>
                  <a:pt x="1596586" y="811802"/>
                </a:cubicBezTo>
                <a:cubicBezTo>
                  <a:pt x="1598415" y="813834"/>
                  <a:pt x="1599533" y="816781"/>
                  <a:pt x="1599939" y="820642"/>
                </a:cubicBezTo>
                <a:cubicBezTo>
                  <a:pt x="1600345" y="824502"/>
                  <a:pt x="1600244" y="827347"/>
                  <a:pt x="1599634" y="829176"/>
                </a:cubicBezTo>
                <a:cubicBezTo>
                  <a:pt x="1599025" y="831005"/>
                  <a:pt x="1597704" y="832834"/>
                  <a:pt x="1595672" y="834662"/>
                </a:cubicBezTo>
                <a:cubicBezTo>
                  <a:pt x="1593640" y="836491"/>
                  <a:pt x="1590998" y="837710"/>
                  <a:pt x="1587747" y="838320"/>
                </a:cubicBezTo>
                <a:cubicBezTo>
                  <a:pt x="1584496" y="838930"/>
                  <a:pt x="1582261" y="839234"/>
                  <a:pt x="1581041" y="839234"/>
                </a:cubicBezTo>
                <a:cubicBezTo>
                  <a:pt x="1579822" y="839234"/>
                  <a:pt x="1577587" y="840250"/>
                  <a:pt x="1574336" y="842282"/>
                </a:cubicBezTo>
                <a:cubicBezTo>
                  <a:pt x="1571085" y="844314"/>
                  <a:pt x="1569256" y="845330"/>
                  <a:pt x="1568849" y="845330"/>
                </a:cubicBezTo>
                <a:cubicBezTo>
                  <a:pt x="1568443" y="845330"/>
                  <a:pt x="1566106" y="846956"/>
                  <a:pt x="1561839" y="850207"/>
                </a:cubicBezTo>
                <a:cubicBezTo>
                  <a:pt x="1557572" y="853458"/>
                  <a:pt x="1555235" y="855084"/>
                  <a:pt x="1554829" y="855084"/>
                </a:cubicBezTo>
                <a:cubicBezTo>
                  <a:pt x="1554422" y="855084"/>
                  <a:pt x="1551984" y="856811"/>
                  <a:pt x="1547513" y="860266"/>
                </a:cubicBezTo>
                <a:cubicBezTo>
                  <a:pt x="1543043" y="863720"/>
                  <a:pt x="1540605" y="865447"/>
                  <a:pt x="1540198" y="865447"/>
                </a:cubicBezTo>
                <a:cubicBezTo>
                  <a:pt x="1539792" y="865447"/>
                  <a:pt x="1538166" y="866768"/>
                  <a:pt x="1535321" y="869410"/>
                </a:cubicBezTo>
                <a:cubicBezTo>
                  <a:pt x="1532476" y="872051"/>
                  <a:pt x="1530851" y="873372"/>
                  <a:pt x="1530445" y="873372"/>
                </a:cubicBezTo>
                <a:cubicBezTo>
                  <a:pt x="1530038" y="873372"/>
                  <a:pt x="1529022" y="874185"/>
                  <a:pt x="1527397" y="875810"/>
                </a:cubicBezTo>
                <a:cubicBezTo>
                  <a:pt x="1525771" y="877436"/>
                  <a:pt x="1524653" y="878249"/>
                  <a:pt x="1524044" y="878249"/>
                </a:cubicBezTo>
                <a:cubicBezTo>
                  <a:pt x="1523434" y="878249"/>
                  <a:pt x="1521707" y="879671"/>
                  <a:pt x="1518862" y="882516"/>
                </a:cubicBezTo>
                <a:cubicBezTo>
                  <a:pt x="1516017" y="885361"/>
                  <a:pt x="1514392" y="886783"/>
                  <a:pt x="1513985" y="886783"/>
                </a:cubicBezTo>
                <a:cubicBezTo>
                  <a:pt x="1513579" y="886783"/>
                  <a:pt x="1512563" y="887596"/>
                  <a:pt x="1510937" y="889222"/>
                </a:cubicBezTo>
                <a:cubicBezTo>
                  <a:pt x="1509312" y="890847"/>
                  <a:pt x="1508296" y="891660"/>
                  <a:pt x="1507889" y="891660"/>
                </a:cubicBezTo>
                <a:cubicBezTo>
                  <a:pt x="1507483" y="891660"/>
                  <a:pt x="1506365" y="892574"/>
                  <a:pt x="1504537" y="894403"/>
                </a:cubicBezTo>
                <a:cubicBezTo>
                  <a:pt x="1502708" y="896232"/>
                  <a:pt x="1501590" y="897146"/>
                  <a:pt x="1501184" y="897146"/>
                </a:cubicBezTo>
                <a:cubicBezTo>
                  <a:pt x="1500777" y="897146"/>
                  <a:pt x="1497933" y="899686"/>
                  <a:pt x="1492649" y="904766"/>
                </a:cubicBezTo>
                <a:cubicBezTo>
                  <a:pt x="1487366" y="909846"/>
                  <a:pt x="1484521" y="912386"/>
                  <a:pt x="1484115" y="912386"/>
                </a:cubicBezTo>
                <a:cubicBezTo>
                  <a:pt x="1483709" y="912386"/>
                  <a:pt x="1480864" y="914926"/>
                  <a:pt x="1475581" y="920006"/>
                </a:cubicBezTo>
                <a:cubicBezTo>
                  <a:pt x="1470297" y="925086"/>
                  <a:pt x="1467453" y="927626"/>
                  <a:pt x="1467046" y="927626"/>
                </a:cubicBezTo>
                <a:cubicBezTo>
                  <a:pt x="1466640" y="927626"/>
                  <a:pt x="1465624" y="928541"/>
                  <a:pt x="1463998" y="930370"/>
                </a:cubicBezTo>
                <a:cubicBezTo>
                  <a:pt x="1462372" y="932198"/>
                  <a:pt x="1459426" y="934942"/>
                  <a:pt x="1455159" y="938599"/>
                </a:cubicBezTo>
                <a:cubicBezTo>
                  <a:pt x="1450892" y="942257"/>
                  <a:pt x="1448555" y="944086"/>
                  <a:pt x="1448149" y="944086"/>
                </a:cubicBezTo>
                <a:lnTo>
                  <a:pt x="1447159" y="944850"/>
                </a:lnTo>
                <a:lnTo>
                  <a:pt x="1449444" y="949420"/>
                </a:lnTo>
                <a:cubicBezTo>
                  <a:pt x="1450308" y="951858"/>
                  <a:pt x="1451197" y="955058"/>
                  <a:pt x="1452111" y="959021"/>
                </a:cubicBezTo>
                <a:cubicBezTo>
                  <a:pt x="1453940" y="966946"/>
                  <a:pt x="1454956" y="973550"/>
                  <a:pt x="1455159" y="978833"/>
                </a:cubicBezTo>
                <a:cubicBezTo>
                  <a:pt x="1455362" y="984116"/>
                  <a:pt x="1455769" y="987774"/>
                  <a:pt x="1456378" y="989806"/>
                </a:cubicBezTo>
                <a:cubicBezTo>
                  <a:pt x="1456988" y="991838"/>
                  <a:pt x="1457394" y="1004842"/>
                  <a:pt x="1457597" y="1028820"/>
                </a:cubicBezTo>
                <a:cubicBezTo>
                  <a:pt x="1457801" y="1052798"/>
                  <a:pt x="1457597" y="1066310"/>
                  <a:pt x="1456988" y="1069358"/>
                </a:cubicBezTo>
                <a:cubicBezTo>
                  <a:pt x="1456378" y="1072406"/>
                  <a:pt x="1454956" y="1077486"/>
                  <a:pt x="1452721" y="1084598"/>
                </a:cubicBezTo>
                <a:cubicBezTo>
                  <a:pt x="1450485" y="1091710"/>
                  <a:pt x="1449266" y="1095266"/>
                  <a:pt x="1449063" y="1095266"/>
                </a:cubicBezTo>
                <a:cubicBezTo>
                  <a:pt x="1448860" y="1095266"/>
                  <a:pt x="1448656" y="1096994"/>
                  <a:pt x="1448453" y="1100448"/>
                </a:cubicBezTo>
                <a:cubicBezTo>
                  <a:pt x="1448250" y="1103902"/>
                  <a:pt x="1447641" y="1106849"/>
                  <a:pt x="1446625" y="1109287"/>
                </a:cubicBezTo>
                <a:cubicBezTo>
                  <a:pt x="1445609" y="1111726"/>
                  <a:pt x="1444999" y="1112945"/>
                  <a:pt x="1444796" y="1112945"/>
                </a:cubicBezTo>
                <a:cubicBezTo>
                  <a:pt x="1444593" y="1112945"/>
                  <a:pt x="1444085" y="1115180"/>
                  <a:pt x="1443272" y="1119650"/>
                </a:cubicBezTo>
                <a:cubicBezTo>
                  <a:pt x="1442459" y="1124121"/>
                  <a:pt x="1441951" y="1126356"/>
                  <a:pt x="1441748" y="1126356"/>
                </a:cubicBezTo>
                <a:cubicBezTo>
                  <a:pt x="1441545" y="1126356"/>
                  <a:pt x="1441240" y="1128083"/>
                  <a:pt x="1440833" y="1131538"/>
                </a:cubicBezTo>
                <a:cubicBezTo>
                  <a:pt x="1440427" y="1134992"/>
                  <a:pt x="1440122" y="1136719"/>
                  <a:pt x="1439919" y="1136719"/>
                </a:cubicBezTo>
                <a:cubicBezTo>
                  <a:pt x="1439716" y="1136719"/>
                  <a:pt x="1439309" y="1137938"/>
                  <a:pt x="1438700" y="1140377"/>
                </a:cubicBezTo>
                <a:cubicBezTo>
                  <a:pt x="1438090" y="1142815"/>
                  <a:pt x="1437277" y="1144847"/>
                  <a:pt x="1436261" y="1146473"/>
                </a:cubicBezTo>
                <a:cubicBezTo>
                  <a:pt x="1435245" y="1148098"/>
                  <a:pt x="1434636" y="1148911"/>
                  <a:pt x="1434433" y="1148911"/>
                </a:cubicBezTo>
                <a:cubicBezTo>
                  <a:pt x="1434229" y="1148911"/>
                  <a:pt x="1433925" y="1150130"/>
                  <a:pt x="1433518" y="1152569"/>
                </a:cubicBezTo>
                <a:cubicBezTo>
                  <a:pt x="1433112" y="1155007"/>
                  <a:pt x="1431994" y="1158055"/>
                  <a:pt x="1430165" y="1161713"/>
                </a:cubicBezTo>
                <a:cubicBezTo>
                  <a:pt x="1428337" y="1165370"/>
                  <a:pt x="1426203" y="1168622"/>
                  <a:pt x="1423765" y="1171466"/>
                </a:cubicBezTo>
                <a:cubicBezTo>
                  <a:pt x="1421326" y="1174311"/>
                  <a:pt x="1418685" y="1176648"/>
                  <a:pt x="1415840" y="1178477"/>
                </a:cubicBezTo>
                <a:cubicBezTo>
                  <a:pt x="1412995" y="1180306"/>
                  <a:pt x="1411573" y="1181220"/>
                  <a:pt x="1411573" y="1181220"/>
                </a:cubicBezTo>
                <a:cubicBezTo>
                  <a:pt x="1411573" y="1181220"/>
                  <a:pt x="1410455" y="1181220"/>
                  <a:pt x="1408220" y="1181220"/>
                </a:cubicBezTo>
                <a:cubicBezTo>
                  <a:pt x="1405985" y="1181220"/>
                  <a:pt x="1404054" y="1180814"/>
                  <a:pt x="1402429" y="1180001"/>
                </a:cubicBezTo>
                <a:cubicBezTo>
                  <a:pt x="1400803" y="1179188"/>
                  <a:pt x="1398974" y="1177664"/>
                  <a:pt x="1396942" y="1175429"/>
                </a:cubicBezTo>
                <a:cubicBezTo>
                  <a:pt x="1394910" y="1173194"/>
                  <a:pt x="1393386" y="1170044"/>
                  <a:pt x="1392370" y="1165980"/>
                </a:cubicBezTo>
                <a:cubicBezTo>
                  <a:pt x="1391354" y="1161916"/>
                  <a:pt x="1390440" y="1156633"/>
                  <a:pt x="1389627" y="1150130"/>
                </a:cubicBezTo>
                <a:cubicBezTo>
                  <a:pt x="1388814" y="1143628"/>
                  <a:pt x="1387697" y="1137329"/>
                  <a:pt x="1386274" y="1131233"/>
                </a:cubicBezTo>
                <a:cubicBezTo>
                  <a:pt x="1384852" y="1125137"/>
                  <a:pt x="1383633" y="1117618"/>
                  <a:pt x="1382617" y="1108678"/>
                </a:cubicBezTo>
                <a:cubicBezTo>
                  <a:pt x="1381601" y="1099737"/>
                  <a:pt x="1380585" y="1094149"/>
                  <a:pt x="1379569" y="1091914"/>
                </a:cubicBezTo>
                <a:cubicBezTo>
                  <a:pt x="1378553" y="1089678"/>
                  <a:pt x="1376622" y="1085106"/>
                  <a:pt x="1373777" y="1078198"/>
                </a:cubicBezTo>
                <a:cubicBezTo>
                  <a:pt x="1370933" y="1071289"/>
                  <a:pt x="1368697" y="1064990"/>
                  <a:pt x="1367072" y="1059300"/>
                </a:cubicBezTo>
                <a:cubicBezTo>
                  <a:pt x="1365446" y="1053610"/>
                  <a:pt x="1363719" y="1049648"/>
                  <a:pt x="1361890" y="1047413"/>
                </a:cubicBezTo>
                <a:lnTo>
                  <a:pt x="1359006" y="1039336"/>
                </a:lnTo>
                <a:lnTo>
                  <a:pt x="1356099" y="1043450"/>
                </a:lnTo>
                <a:cubicBezTo>
                  <a:pt x="1348377" y="1054423"/>
                  <a:pt x="1344313" y="1059910"/>
                  <a:pt x="1343907" y="1059910"/>
                </a:cubicBezTo>
                <a:cubicBezTo>
                  <a:pt x="1343501" y="1059910"/>
                  <a:pt x="1342383" y="1060926"/>
                  <a:pt x="1340554" y="1062958"/>
                </a:cubicBezTo>
                <a:cubicBezTo>
                  <a:pt x="1338725" y="1064990"/>
                  <a:pt x="1337608" y="1066006"/>
                  <a:pt x="1337201" y="1066006"/>
                </a:cubicBezTo>
                <a:cubicBezTo>
                  <a:pt x="1336795" y="1066006"/>
                  <a:pt x="1335169" y="1067428"/>
                  <a:pt x="1332325" y="1070273"/>
                </a:cubicBezTo>
                <a:cubicBezTo>
                  <a:pt x="1329480" y="1073118"/>
                  <a:pt x="1327956" y="1074540"/>
                  <a:pt x="1327753" y="1074540"/>
                </a:cubicBezTo>
                <a:cubicBezTo>
                  <a:pt x="1327549" y="1074540"/>
                  <a:pt x="1327143" y="1075556"/>
                  <a:pt x="1326533" y="1077588"/>
                </a:cubicBezTo>
                <a:cubicBezTo>
                  <a:pt x="1325924" y="1079620"/>
                  <a:pt x="1324908" y="1081855"/>
                  <a:pt x="1323485" y="1084294"/>
                </a:cubicBezTo>
                <a:cubicBezTo>
                  <a:pt x="1322063" y="1086732"/>
                  <a:pt x="1320641" y="1088662"/>
                  <a:pt x="1319218" y="1090085"/>
                </a:cubicBezTo>
                <a:cubicBezTo>
                  <a:pt x="1317796" y="1091507"/>
                  <a:pt x="1315357" y="1093133"/>
                  <a:pt x="1311903" y="1094962"/>
                </a:cubicBezTo>
                <a:cubicBezTo>
                  <a:pt x="1308449" y="1096790"/>
                  <a:pt x="1306721" y="1097705"/>
                  <a:pt x="1306721" y="1097705"/>
                </a:cubicBezTo>
                <a:cubicBezTo>
                  <a:pt x="1306721" y="1097705"/>
                  <a:pt x="1305604" y="1097705"/>
                  <a:pt x="1303369" y="1097705"/>
                </a:cubicBezTo>
                <a:cubicBezTo>
                  <a:pt x="1301133" y="1097705"/>
                  <a:pt x="1298695" y="1096994"/>
                  <a:pt x="1296053" y="1095571"/>
                </a:cubicBezTo>
                <a:cubicBezTo>
                  <a:pt x="1293412" y="1094149"/>
                  <a:pt x="1291481" y="1092422"/>
                  <a:pt x="1290262" y="1090390"/>
                </a:cubicBezTo>
                <a:cubicBezTo>
                  <a:pt x="1289043" y="1088358"/>
                  <a:pt x="1288332" y="1086021"/>
                  <a:pt x="1288129" y="1083379"/>
                </a:cubicBezTo>
                <a:cubicBezTo>
                  <a:pt x="1287925" y="1080738"/>
                  <a:pt x="1288535" y="1078096"/>
                  <a:pt x="1289957" y="1075454"/>
                </a:cubicBezTo>
                <a:cubicBezTo>
                  <a:pt x="1291380" y="1072813"/>
                  <a:pt x="1293107" y="1070984"/>
                  <a:pt x="1295139" y="1069968"/>
                </a:cubicBezTo>
                <a:cubicBezTo>
                  <a:pt x="1297171" y="1068952"/>
                  <a:pt x="1299609" y="1066412"/>
                  <a:pt x="1302454" y="1062348"/>
                </a:cubicBezTo>
                <a:cubicBezTo>
                  <a:pt x="1305299" y="1058284"/>
                  <a:pt x="1310176" y="1053915"/>
                  <a:pt x="1317085" y="1049242"/>
                </a:cubicBezTo>
                <a:cubicBezTo>
                  <a:pt x="1323993" y="1044568"/>
                  <a:pt x="1331004" y="1038370"/>
                  <a:pt x="1338116" y="1030649"/>
                </a:cubicBezTo>
                <a:cubicBezTo>
                  <a:pt x="1345228" y="1022927"/>
                  <a:pt x="1352340" y="1016018"/>
                  <a:pt x="1359452" y="1009922"/>
                </a:cubicBezTo>
                <a:cubicBezTo>
                  <a:pt x="1366564" y="1003826"/>
                  <a:pt x="1370831" y="999966"/>
                  <a:pt x="1372253" y="998340"/>
                </a:cubicBezTo>
                <a:cubicBezTo>
                  <a:pt x="1373676" y="996714"/>
                  <a:pt x="1375301" y="995292"/>
                  <a:pt x="1377130" y="994073"/>
                </a:cubicBezTo>
                <a:cubicBezTo>
                  <a:pt x="1378959" y="992854"/>
                  <a:pt x="1391964" y="981373"/>
                  <a:pt x="1416145" y="959630"/>
                </a:cubicBezTo>
                <a:lnTo>
                  <a:pt x="1418146" y="957842"/>
                </a:lnTo>
                <a:lnTo>
                  <a:pt x="1417973" y="957497"/>
                </a:lnTo>
                <a:cubicBezTo>
                  <a:pt x="1416145" y="955058"/>
                  <a:pt x="1414722" y="951096"/>
                  <a:pt x="1413706" y="945610"/>
                </a:cubicBezTo>
                <a:cubicBezTo>
                  <a:pt x="1412690" y="940123"/>
                  <a:pt x="1410658" y="935958"/>
                  <a:pt x="1407610" y="933113"/>
                </a:cubicBezTo>
                <a:cubicBezTo>
                  <a:pt x="1404562" y="930268"/>
                  <a:pt x="1401819" y="927322"/>
                  <a:pt x="1399381" y="924274"/>
                </a:cubicBezTo>
                <a:cubicBezTo>
                  <a:pt x="1396942" y="921226"/>
                  <a:pt x="1395621" y="917873"/>
                  <a:pt x="1395418" y="914215"/>
                </a:cubicBezTo>
                <a:cubicBezTo>
                  <a:pt x="1395215" y="910558"/>
                  <a:pt x="1395520" y="907916"/>
                  <a:pt x="1396333" y="906290"/>
                </a:cubicBezTo>
                <a:cubicBezTo>
                  <a:pt x="1397145" y="904665"/>
                  <a:pt x="1398771" y="902633"/>
                  <a:pt x="1401209" y="900194"/>
                </a:cubicBezTo>
                <a:cubicBezTo>
                  <a:pt x="1403648" y="897756"/>
                  <a:pt x="1406086" y="895013"/>
                  <a:pt x="1408525" y="891965"/>
                </a:cubicBezTo>
                <a:cubicBezTo>
                  <a:pt x="1410963" y="888917"/>
                  <a:pt x="1413198" y="885361"/>
                  <a:pt x="1415230" y="881297"/>
                </a:cubicBezTo>
                <a:cubicBezTo>
                  <a:pt x="1417262" y="877233"/>
                  <a:pt x="1420310" y="872153"/>
                  <a:pt x="1424374" y="866057"/>
                </a:cubicBezTo>
                <a:cubicBezTo>
                  <a:pt x="1428438" y="859961"/>
                  <a:pt x="1432096" y="854982"/>
                  <a:pt x="1435347" y="851122"/>
                </a:cubicBezTo>
                <a:cubicBezTo>
                  <a:pt x="1438598" y="847261"/>
                  <a:pt x="1442154" y="842587"/>
                  <a:pt x="1446015" y="837101"/>
                </a:cubicBezTo>
                <a:cubicBezTo>
                  <a:pt x="1449876" y="831614"/>
                  <a:pt x="1454245" y="825925"/>
                  <a:pt x="1459121" y="820032"/>
                </a:cubicBezTo>
                <a:cubicBezTo>
                  <a:pt x="1463998" y="814139"/>
                  <a:pt x="1465725" y="811294"/>
                  <a:pt x="1464303" y="811498"/>
                </a:cubicBezTo>
                <a:cubicBezTo>
                  <a:pt x="1462881" y="811701"/>
                  <a:pt x="1461560" y="811802"/>
                  <a:pt x="1460341" y="811802"/>
                </a:cubicBezTo>
                <a:cubicBezTo>
                  <a:pt x="1459121" y="811802"/>
                  <a:pt x="1456480" y="813022"/>
                  <a:pt x="1452416" y="815460"/>
                </a:cubicBezTo>
                <a:cubicBezTo>
                  <a:pt x="1448352" y="817898"/>
                  <a:pt x="1442764" y="820032"/>
                  <a:pt x="1435652" y="821861"/>
                </a:cubicBezTo>
                <a:cubicBezTo>
                  <a:pt x="1428540" y="823690"/>
                  <a:pt x="1424577" y="824604"/>
                  <a:pt x="1423765" y="824604"/>
                </a:cubicBezTo>
                <a:cubicBezTo>
                  <a:pt x="1422952" y="824604"/>
                  <a:pt x="1420615" y="825925"/>
                  <a:pt x="1416754" y="828566"/>
                </a:cubicBezTo>
                <a:cubicBezTo>
                  <a:pt x="1412893" y="831208"/>
                  <a:pt x="1408118" y="833951"/>
                  <a:pt x="1402429" y="836796"/>
                </a:cubicBezTo>
                <a:cubicBezTo>
                  <a:pt x="1396739" y="839641"/>
                  <a:pt x="1393589" y="841063"/>
                  <a:pt x="1392980" y="841063"/>
                </a:cubicBezTo>
                <a:cubicBezTo>
                  <a:pt x="1392370" y="841063"/>
                  <a:pt x="1391049" y="841876"/>
                  <a:pt x="1389017" y="843502"/>
                </a:cubicBezTo>
                <a:cubicBezTo>
                  <a:pt x="1386985" y="845127"/>
                  <a:pt x="1383633" y="847058"/>
                  <a:pt x="1378959" y="849293"/>
                </a:cubicBezTo>
                <a:cubicBezTo>
                  <a:pt x="1374285" y="851528"/>
                  <a:pt x="1371441" y="852646"/>
                  <a:pt x="1370425" y="852646"/>
                </a:cubicBezTo>
                <a:cubicBezTo>
                  <a:pt x="1369409" y="852646"/>
                  <a:pt x="1367174" y="853357"/>
                  <a:pt x="1363719" y="854779"/>
                </a:cubicBezTo>
                <a:cubicBezTo>
                  <a:pt x="1360264" y="856202"/>
                  <a:pt x="1357318" y="856913"/>
                  <a:pt x="1354880" y="856913"/>
                </a:cubicBezTo>
                <a:cubicBezTo>
                  <a:pt x="1352441" y="856913"/>
                  <a:pt x="1350105" y="856303"/>
                  <a:pt x="1347869" y="855084"/>
                </a:cubicBezTo>
                <a:cubicBezTo>
                  <a:pt x="1345634" y="853865"/>
                  <a:pt x="1343704" y="852138"/>
                  <a:pt x="1342078" y="849902"/>
                </a:cubicBezTo>
                <a:cubicBezTo>
                  <a:pt x="1340453" y="847667"/>
                  <a:pt x="1339538" y="845127"/>
                  <a:pt x="1339335" y="842282"/>
                </a:cubicBezTo>
                <a:cubicBezTo>
                  <a:pt x="1339132" y="839438"/>
                  <a:pt x="1339437" y="837202"/>
                  <a:pt x="1340249" y="835577"/>
                </a:cubicBezTo>
                <a:cubicBezTo>
                  <a:pt x="1341062" y="833951"/>
                  <a:pt x="1342180" y="832427"/>
                  <a:pt x="1343602" y="831005"/>
                </a:cubicBezTo>
                <a:cubicBezTo>
                  <a:pt x="1345025" y="829582"/>
                  <a:pt x="1347158" y="828160"/>
                  <a:pt x="1350003" y="826738"/>
                </a:cubicBezTo>
                <a:cubicBezTo>
                  <a:pt x="1352848" y="825315"/>
                  <a:pt x="1356709" y="824096"/>
                  <a:pt x="1361585" y="823080"/>
                </a:cubicBezTo>
                <a:cubicBezTo>
                  <a:pt x="1366462" y="822064"/>
                  <a:pt x="1370628" y="820438"/>
                  <a:pt x="1374082" y="818203"/>
                </a:cubicBezTo>
                <a:cubicBezTo>
                  <a:pt x="1377537" y="815968"/>
                  <a:pt x="1382109" y="814038"/>
                  <a:pt x="1387798" y="812412"/>
                </a:cubicBezTo>
                <a:cubicBezTo>
                  <a:pt x="1393488" y="810786"/>
                  <a:pt x="1398771" y="808754"/>
                  <a:pt x="1403648" y="806316"/>
                </a:cubicBezTo>
                <a:cubicBezTo>
                  <a:pt x="1408525" y="803878"/>
                  <a:pt x="1415129" y="801744"/>
                  <a:pt x="1423460" y="799915"/>
                </a:cubicBezTo>
                <a:cubicBezTo>
                  <a:pt x="1431791" y="798086"/>
                  <a:pt x="1437989" y="796156"/>
                  <a:pt x="1442053" y="794124"/>
                </a:cubicBezTo>
                <a:cubicBezTo>
                  <a:pt x="1446117" y="792092"/>
                  <a:pt x="1450384" y="790365"/>
                  <a:pt x="1454854" y="788942"/>
                </a:cubicBezTo>
                <a:cubicBezTo>
                  <a:pt x="1459325" y="787520"/>
                  <a:pt x="1466030" y="785894"/>
                  <a:pt x="1474971" y="784066"/>
                </a:cubicBezTo>
                <a:cubicBezTo>
                  <a:pt x="1483912" y="782237"/>
                  <a:pt x="1489195" y="780713"/>
                  <a:pt x="1490821" y="779494"/>
                </a:cubicBezTo>
                <a:cubicBezTo>
                  <a:pt x="1492446" y="778274"/>
                  <a:pt x="1494681" y="777563"/>
                  <a:pt x="1497526" y="777360"/>
                </a:cubicBezTo>
                <a:close/>
                <a:moveTo>
                  <a:pt x="903471" y="760291"/>
                </a:moveTo>
                <a:cubicBezTo>
                  <a:pt x="906316" y="760088"/>
                  <a:pt x="908856" y="760596"/>
                  <a:pt x="911091" y="761815"/>
                </a:cubicBezTo>
                <a:cubicBezTo>
                  <a:pt x="913326" y="763034"/>
                  <a:pt x="915257" y="764762"/>
                  <a:pt x="916882" y="766997"/>
                </a:cubicBezTo>
                <a:cubicBezTo>
                  <a:pt x="918508" y="769232"/>
                  <a:pt x="919422" y="774210"/>
                  <a:pt x="919625" y="781932"/>
                </a:cubicBezTo>
                <a:cubicBezTo>
                  <a:pt x="919829" y="789654"/>
                  <a:pt x="919727" y="794124"/>
                  <a:pt x="919321" y="795343"/>
                </a:cubicBezTo>
                <a:cubicBezTo>
                  <a:pt x="918914" y="796562"/>
                  <a:pt x="918609" y="797172"/>
                  <a:pt x="918406" y="797172"/>
                </a:cubicBezTo>
                <a:cubicBezTo>
                  <a:pt x="918203" y="797172"/>
                  <a:pt x="917797" y="799306"/>
                  <a:pt x="917187" y="803573"/>
                </a:cubicBezTo>
                <a:cubicBezTo>
                  <a:pt x="916577" y="807840"/>
                  <a:pt x="916171" y="809974"/>
                  <a:pt x="915968" y="809974"/>
                </a:cubicBezTo>
                <a:cubicBezTo>
                  <a:pt x="915765" y="809974"/>
                  <a:pt x="915561" y="812107"/>
                  <a:pt x="915358" y="816374"/>
                </a:cubicBezTo>
                <a:cubicBezTo>
                  <a:pt x="915155" y="820642"/>
                  <a:pt x="914850" y="823486"/>
                  <a:pt x="914444" y="824909"/>
                </a:cubicBezTo>
                <a:cubicBezTo>
                  <a:pt x="914037" y="826331"/>
                  <a:pt x="913733" y="827042"/>
                  <a:pt x="913529" y="827042"/>
                </a:cubicBezTo>
                <a:cubicBezTo>
                  <a:pt x="913326" y="827042"/>
                  <a:pt x="912513" y="830497"/>
                  <a:pt x="911091" y="837406"/>
                </a:cubicBezTo>
                <a:cubicBezTo>
                  <a:pt x="909669" y="844314"/>
                  <a:pt x="908043" y="850410"/>
                  <a:pt x="906214" y="855694"/>
                </a:cubicBezTo>
                <a:cubicBezTo>
                  <a:pt x="904385" y="860977"/>
                  <a:pt x="903369" y="863618"/>
                  <a:pt x="903166" y="863618"/>
                </a:cubicBezTo>
                <a:cubicBezTo>
                  <a:pt x="902963" y="863618"/>
                  <a:pt x="902049" y="867886"/>
                  <a:pt x="900423" y="876420"/>
                </a:cubicBezTo>
                <a:lnTo>
                  <a:pt x="899582" y="879963"/>
                </a:lnTo>
                <a:lnTo>
                  <a:pt x="902557" y="878554"/>
                </a:lnTo>
                <a:cubicBezTo>
                  <a:pt x="905198" y="877131"/>
                  <a:pt x="907637" y="876115"/>
                  <a:pt x="909872" y="875506"/>
                </a:cubicBezTo>
                <a:cubicBezTo>
                  <a:pt x="912107" y="874896"/>
                  <a:pt x="913936" y="873982"/>
                  <a:pt x="915358" y="872762"/>
                </a:cubicBezTo>
                <a:cubicBezTo>
                  <a:pt x="916781" y="871543"/>
                  <a:pt x="918609" y="870730"/>
                  <a:pt x="920845" y="870324"/>
                </a:cubicBezTo>
                <a:cubicBezTo>
                  <a:pt x="923080" y="869918"/>
                  <a:pt x="925315" y="869003"/>
                  <a:pt x="927550" y="867581"/>
                </a:cubicBezTo>
                <a:cubicBezTo>
                  <a:pt x="929785" y="866158"/>
                  <a:pt x="932224" y="865346"/>
                  <a:pt x="934865" y="865142"/>
                </a:cubicBezTo>
                <a:cubicBezTo>
                  <a:pt x="937507" y="864939"/>
                  <a:pt x="940758" y="863720"/>
                  <a:pt x="944619" y="861485"/>
                </a:cubicBezTo>
                <a:cubicBezTo>
                  <a:pt x="948480" y="859250"/>
                  <a:pt x="952036" y="858030"/>
                  <a:pt x="955287" y="857827"/>
                </a:cubicBezTo>
                <a:cubicBezTo>
                  <a:pt x="958538" y="857624"/>
                  <a:pt x="960367" y="857319"/>
                  <a:pt x="960773" y="856913"/>
                </a:cubicBezTo>
                <a:cubicBezTo>
                  <a:pt x="961180" y="856506"/>
                  <a:pt x="962501" y="856100"/>
                  <a:pt x="964736" y="855694"/>
                </a:cubicBezTo>
                <a:cubicBezTo>
                  <a:pt x="966971" y="855287"/>
                  <a:pt x="969409" y="854474"/>
                  <a:pt x="972051" y="853255"/>
                </a:cubicBezTo>
                <a:cubicBezTo>
                  <a:pt x="974693" y="852036"/>
                  <a:pt x="977029" y="851223"/>
                  <a:pt x="979061" y="850817"/>
                </a:cubicBezTo>
                <a:cubicBezTo>
                  <a:pt x="981093" y="850410"/>
                  <a:pt x="982516" y="849902"/>
                  <a:pt x="983329" y="849293"/>
                </a:cubicBezTo>
                <a:cubicBezTo>
                  <a:pt x="984141" y="848683"/>
                  <a:pt x="985869" y="848277"/>
                  <a:pt x="988510" y="848074"/>
                </a:cubicBezTo>
                <a:cubicBezTo>
                  <a:pt x="991152" y="847870"/>
                  <a:pt x="992777" y="847464"/>
                  <a:pt x="993387" y="846854"/>
                </a:cubicBezTo>
                <a:cubicBezTo>
                  <a:pt x="993997" y="846245"/>
                  <a:pt x="996029" y="845838"/>
                  <a:pt x="999483" y="845635"/>
                </a:cubicBezTo>
                <a:cubicBezTo>
                  <a:pt x="1002937" y="845432"/>
                  <a:pt x="1004766" y="845127"/>
                  <a:pt x="1004969" y="844721"/>
                </a:cubicBezTo>
                <a:cubicBezTo>
                  <a:pt x="1005173" y="844314"/>
                  <a:pt x="1006290" y="843908"/>
                  <a:pt x="1008322" y="843502"/>
                </a:cubicBezTo>
                <a:cubicBezTo>
                  <a:pt x="1010354" y="843095"/>
                  <a:pt x="1012589" y="842181"/>
                  <a:pt x="1015028" y="840758"/>
                </a:cubicBezTo>
                <a:cubicBezTo>
                  <a:pt x="1017466" y="839336"/>
                  <a:pt x="1020413" y="838523"/>
                  <a:pt x="1023867" y="838320"/>
                </a:cubicBezTo>
                <a:cubicBezTo>
                  <a:pt x="1027321" y="838117"/>
                  <a:pt x="1029353" y="837710"/>
                  <a:pt x="1029963" y="837101"/>
                </a:cubicBezTo>
                <a:cubicBezTo>
                  <a:pt x="1030573" y="836491"/>
                  <a:pt x="1032198" y="836085"/>
                  <a:pt x="1034840" y="835882"/>
                </a:cubicBezTo>
                <a:cubicBezTo>
                  <a:pt x="1037481" y="835678"/>
                  <a:pt x="1038904" y="835374"/>
                  <a:pt x="1039107" y="834967"/>
                </a:cubicBezTo>
                <a:cubicBezTo>
                  <a:pt x="1039310" y="834561"/>
                  <a:pt x="1040529" y="834154"/>
                  <a:pt x="1042765" y="833748"/>
                </a:cubicBezTo>
                <a:cubicBezTo>
                  <a:pt x="1045000" y="833342"/>
                  <a:pt x="1046422" y="832834"/>
                  <a:pt x="1047032" y="832224"/>
                </a:cubicBezTo>
                <a:cubicBezTo>
                  <a:pt x="1047641" y="831614"/>
                  <a:pt x="1049673" y="831208"/>
                  <a:pt x="1053128" y="831005"/>
                </a:cubicBezTo>
                <a:cubicBezTo>
                  <a:pt x="1056582" y="830802"/>
                  <a:pt x="1058614" y="830395"/>
                  <a:pt x="1059224" y="829786"/>
                </a:cubicBezTo>
                <a:cubicBezTo>
                  <a:pt x="1059833" y="829176"/>
                  <a:pt x="1061459" y="828770"/>
                  <a:pt x="1064101" y="828566"/>
                </a:cubicBezTo>
                <a:cubicBezTo>
                  <a:pt x="1066742" y="828363"/>
                  <a:pt x="1069079" y="827652"/>
                  <a:pt x="1071111" y="826433"/>
                </a:cubicBezTo>
                <a:cubicBezTo>
                  <a:pt x="1073143" y="825214"/>
                  <a:pt x="1075886" y="824604"/>
                  <a:pt x="1079341" y="824604"/>
                </a:cubicBezTo>
                <a:cubicBezTo>
                  <a:pt x="1082795" y="824604"/>
                  <a:pt x="1085538" y="825315"/>
                  <a:pt x="1087570" y="826738"/>
                </a:cubicBezTo>
                <a:cubicBezTo>
                  <a:pt x="1089602" y="828160"/>
                  <a:pt x="1091329" y="830192"/>
                  <a:pt x="1092752" y="832834"/>
                </a:cubicBezTo>
                <a:cubicBezTo>
                  <a:pt x="1094174" y="835475"/>
                  <a:pt x="1094682" y="838320"/>
                  <a:pt x="1094276" y="841368"/>
                </a:cubicBezTo>
                <a:cubicBezTo>
                  <a:pt x="1093869" y="844416"/>
                  <a:pt x="1092549" y="847261"/>
                  <a:pt x="1090313" y="849902"/>
                </a:cubicBezTo>
                <a:cubicBezTo>
                  <a:pt x="1088078" y="852544"/>
                  <a:pt x="1085538" y="854779"/>
                  <a:pt x="1082693" y="856608"/>
                </a:cubicBezTo>
                <a:cubicBezTo>
                  <a:pt x="1079849" y="858437"/>
                  <a:pt x="1077004" y="859351"/>
                  <a:pt x="1074159" y="859351"/>
                </a:cubicBezTo>
                <a:cubicBezTo>
                  <a:pt x="1071314" y="859351"/>
                  <a:pt x="1069282" y="859758"/>
                  <a:pt x="1068063" y="860570"/>
                </a:cubicBezTo>
                <a:cubicBezTo>
                  <a:pt x="1066844" y="861383"/>
                  <a:pt x="1064812" y="861790"/>
                  <a:pt x="1061967" y="861790"/>
                </a:cubicBezTo>
                <a:cubicBezTo>
                  <a:pt x="1059122" y="861790"/>
                  <a:pt x="1056277" y="862602"/>
                  <a:pt x="1053433" y="864228"/>
                </a:cubicBezTo>
                <a:cubicBezTo>
                  <a:pt x="1050588" y="865854"/>
                  <a:pt x="1047743" y="866666"/>
                  <a:pt x="1044898" y="866666"/>
                </a:cubicBezTo>
                <a:cubicBezTo>
                  <a:pt x="1042053" y="866666"/>
                  <a:pt x="1040021" y="867073"/>
                  <a:pt x="1038802" y="867886"/>
                </a:cubicBezTo>
                <a:cubicBezTo>
                  <a:pt x="1037583" y="868698"/>
                  <a:pt x="1035348" y="869105"/>
                  <a:pt x="1032097" y="869105"/>
                </a:cubicBezTo>
                <a:cubicBezTo>
                  <a:pt x="1028845" y="869105"/>
                  <a:pt x="1024781" y="870324"/>
                  <a:pt x="1019905" y="872762"/>
                </a:cubicBezTo>
                <a:cubicBezTo>
                  <a:pt x="1015028" y="875201"/>
                  <a:pt x="1011167" y="876420"/>
                  <a:pt x="1008322" y="876420"/>
                </a:cubicBezTo>
                <a:cubicBezTo>
                  <a:pt x="1005477" y="876420"/>
                  <a:pt x="1003445" y="876826"/>
                  <a:pt x="1002226" y="877639"/>
                </a:cubicBezTo>
                <a:cubicBezTo>
                  <a:pt x="1001007" y="878452"/>
                  <a:pt x="999178" y="878858"/>
                  <a:pt x="996740" y="878858"/>
                </a:cubicBezTo>
                <a:cubicBezTo>
                  <a:pt x="994301" y="878858"/>
                  <a:pt x="992371" y="879265"/>
                  <a:pt x="990949" y="880078"/>
                </a:cubicBezTo>
                <a:cubicBezTo>
                  <a:pt x="989526" y="880890"/>
                  <a:pt x="988307" y="881297"/>
                  <a:pt x="987291" y="881297"/>
                </a:cubicBezTo>
                <a:cubicBezTo>
                  <a:pt x="986275" y="881297"/>
                  <a:pt x="983837" y="882110"/>
                  <a:pt x="979976" y="883735"/>
                </a:cubicBezTo>
                <a:cubicBezTo>
                  <a:pt x="976115" y="885361"/>
                  <a:pt x="973677" y="886174"/>
                  <a:pt x="972661" y="886174"/>
                </a:cubicBezTo>
                <a:cubicBezTo>
                  <a:pt x="971645" y="886174"/>
                  <a:pt x="970425" y="886580"/>
                  <a:pt x="969003" y="887393"/>
                </a:cubicBezTo>
                <a:cubicBezTo>
                  <a:pt x="967581" y="888206"/>
                  <a:pt x="965549" y="888612"/>
                  <a:pt x="962907" y="888612"/>
                </a:cubicBezTo>
                <a:cubicBezTo>
                  <a:pt x="960265" y="888612"/>
                  <a:pt x="956913" y="889831"/>
                  <a:pt x="952849" y="892270"/>
                </a:cubicBezTo>
                <a:cubicBezTo>
                  <a:pt x="948785" y="894708"/>
                  <a:pt x="945737" y="895927"/>
                  <a:pt x="943705" y="895927"/>
                </a:cubicBezTo>
                <a:cubicBezTo>
                  <a:pt x="941673" y="895927"/>
                  <a:pt x="939234" y="896740"/>
                  <a:pt x="936389" y="898366"/>
                </a:cubicBezTo>
                <a:cubicBezTo>
                  <a:pt x="933545" y="899991"/>
                  <a:pt x="931716" y="900804"/>
                  <a:pt x="930903" y="900804"/>
                </a:cubicBezTo>
                <a:cubicBezTo>
                  <a:pt x="930090" y="900804"/>
                  <a:pt x="928465" y="901617"/>
                  <a:pt x="926026" y="903242"/>
                </a:cubicBezTo>
                <a:cubicBezTo>
                  <a:pt x="923588" y="904868"/>
                  <a:pt x="921556" y="905681"/>
                  <a:pt x="919930" y="905681"/>
                </a:cubicBezTo>
                <a:cubicBezTo>
                  <a:pt x="918305" y="905681"/>
                  <a:pt x="917289" y="905884"/>
                  <a:pt x="916882" y="906290"/>
                </a:cubicBezTo>
                <a:cubicBezTo>
                  <a:pt x="916476" y="906697"/>
                  <a:pt x="913733" y="907916"/>
                  <a:pt x="908653" y="909948"/>
                </a:cubicBezTo>
                <a:cubicBezTo>
                  <a:pt x="903573" y="911980"/>
                  <a:pt x="899509" y="912996"/>
                  <a:pt x="896461" y="912996"/>
                </a:cubicBezTo>
                <a:cubicBezTo>
                  <a:pt x="893413" y="912996"/>
                  <a:pt x="891584" y="913199"/>
                  <a:pt x="890974" y="913606"/>
                </a:cubicBezTo>
                <a:cubicBezTo>
                  <a:pt x="890365" y="914012"/>
                  <a:pt x="889755" y="914215"/>
                  <a:pt x="889145" y="914215"/>
                </a:cubicBezTo>
                <a:lnTo>
                  <a:pt x="888377" y="914586"/>
                </a:lnTo>
                <a:lnTo>
                  <a:pt x="885793" y="918482"/>
                </a:lnTo>
                <a:cubicBezTo>
                  <a:pt x="882135" y="922546"/>
                  <a:pt x="880205" y="924578"/>
                  <a:pt x="880001" y="924578"/>
                </a:cubicBezTo>
                <a:cubicBezTo>
                  <a:pt x="879798" y="924578"/>
                  <a:pt x="878681" y="926306"/>
                  <a:pt x="876649" y="929760"/>
                </a:cubicBezTo>
                <a:cubicBezTo>
                  <a:pt x="874617" y="933214"/>
                  <a:pt x="873499" y="934942"/>
                  <a:pt x="873296" y="934942"/>
                </a:cubicBezTo>
                <a:cubicBezTo>
                  <a:pt x="873093" y="934942"/>
                  <a:pt x="872077" y="937482"/>
                  <a:pt x="870248" y="942562"/>
                </a:cubicBezTo>
                <a:cubicBezTo>
                  <a:pt x="868419" y="947642"/>
                  <a:pt x="865371" y="953230"/>
                  <a:pt x="861104" y="959326"/>
                </a:cubicBezTo>
                <a:cubicBezTo>
                  <a:pt x="856837" y="965422"/>
                  <a:pt x="854601" y="968470"/>
                  <a:pt x="854398" y="968470"/>
                </a:cubicBezTo>
                <a:cubicBezTo>
                  <a:pt x="854195" y="968470"/>
                  <a:pt x="853890" y="969181"/>
                  <a:pt x="853484" y="970603"/>
                </a:cubicBezTo>
                <a:cubicBezTo>
                  <a:pt x="853077" y="972026"/>
                  <a:pt x="852773" y="972737"/>
                  <a:pt x="852569" y="972737"/>
                </a:cubicBezTo>
                <a:cubicBezTo>
                  <a:pt x="852366" y="972737"/>
                  <a:pt x="852061" y="973651"/>
                  <a:pt x="851655" y="975480"/>
                </a:cubicBezTo>
                <a:cubicBezTo>
                  <a:pt x="851249" y="977309"/>
                  <a:pt x="850944" y="978223"/>
                  <a:pt x="850741" y="978223"/>
                </a:cubicBezTo>
                <a:cubicBezTo>
                  <a:pt x="850537" y="978223"/>
                  <a:pt x="850233" y="981170"/>
                  <a:pt x="849826" y="987062"/>
                </a:cubicBezTo>
                <a:cubicBezTo>
                  <a:pt x="849420" y="992955"/>
                  <a:pt x="848404" y="998645"/>
                  <a:pt x="846778" y="1004131"/>
                </a:cubicBezTo>
                <a:cubicBezTo>
                  <a:pt x="845153" y="1009618"/>
                  <a:pt x="843425" y="1013682"/>
                  <a:pt x="841597" y="1016323"/>
                </a:cubicBezTo>
                <a:cubicBezTo>
                  <a:pt x="839768" y="1018965"/>
                  <a:pt x="839463" y="1020387"/>
                  <a:pt x="840682" y="1020590"/>
                </a:cubicBezTo>
                <a:cubicBezTo>
                  <a:pt x="841901" y="1020794"/>
                  <a:pt x="843019" y="1021200"/>
                  <a:pt x="844035" y="1021810"/>
                </a:cubicBezTo>
                <a:cubicBezTo>
                  <a:pt x="845051" y="1022419"/>
                  <a:pt x="847083" y="1023232"/>
                  <a:pt x="850131" y="1024248"/>
                </a:cubicBezTo>
                <a:cubicBezTo>
                  <a:pt x="853179" y="1025264"/>
                  <a:pt x="855719" y="1026483"/>
                  <a:pt x="857751" y="1027906"/>
                </a:cubicBezTo>
                <a:cubicBezTo>
                  <a:pt x="859783" y="1029328"/>
                  <a:pt x="862018" y="1030242"/>
                  <a:pt x="864457" y="1030649"/>
                </a:cubicBezTo>
                <a:cubicBezTo>
                  <a:pt x="866895" y="1031055"/>
                  <a:pt x="869130" y="1031970"/>
                  <a:pt x="871162" y="1033392"/>
                </a:cubicBezTo>
                <a:cubicBezTo>
                  <a:pt x="873194" y="1034814"/>
                  <a:pt x="879392" y="1037964"/>
                  <a:pt x="889755" y="1042841"/>
                </a:cubicBezTo>
                <a:cubicBezTo>
                  <a:pt x="894937" y="1045279"/>
                  <a:pt x="899051" y="1047337"/>
                  <a:pt x="902099" y="1049013"/>
                </a:cubicBezTo>
                <a:lnTo>
                  <a:pt x="902991" y="1049596"/>
                </a:lnTo>
                <a:lnTo>
                  <a:pt x="903471" y="1048327"/>
                </a:lnTo>
                <a:cubicBezTo>
                  <a:pt x="905097" y="1044263"/>
                  <a:pt x="906621" y="1041215"/>
                  <a:pt x="908043" y="1039183"/>
                </a:cubicBezTo>
                <a:cubicBezTo>
                  <a:pt x="909465" y="1037151"/>
                  <a:pt x="910278" y="1035119"/>
                  <a:pt x="910481" y="1033087"/>
                </a:cubicBezTo>
                <a:cubicBezTo>
                  <a:pt x="910685" y="1031055"/>
                  <a:pt x="911904" y="1026686"/>
                  <a:pt x="914139" y="1019981"/>
                </a:cubicBezTo>
                <a:cubicBezTo>
                  <a:pt x="916374" y="1013275"/>
                  <a:pt x="918101" y="1008906"/>
                  <a:pt x="919321" y="1006874"/>
                </a:cubicBezTo>
                <a:cubicBezTo>
                  <a:pt x="920540" y="1004842"/>
                  <a:pt x="921353" y="1002912"/>
                  <a:pt x="921759" y="1001083"/>
                </a:cubicBezTo>
                <a:cubicBezTo>
                  <a:pt x="922165" y="999254"/>
                  <a:pt x="923588" y="995495"/>
                  <a:pt x="926026" y="989806"/>
                </a:cubicBezTo>
                <a:cubicBezTo>
                  <a:pt x="928465" y="984116"/>
                  <a:pt x="929785" y="980052"/>
                  <a:pt x="929989" y="977614"/>
                </a:cubicBezTo>
                <a:cubicBezTo>
                  <a:pt x="930192" y="975175"/>
                  <a:pt x="930598" y="973346"/>
                  <a:pt x="931208" y="972127"/>
                </a:cubicBezTo>
                <a:cubicBezTo>
                  <a:pt x="931817" y="970908"/>
                  <a:pt x="932224" y="968470"/>
                  <a:pt x="932427" y="964812"/>
                </a:cubicBezTo>
                <a:cubicBezTo>
                  <a:pt x="932630" y="961154"/>
                  <a:pt x="933443" y="957700"/>
                  <a:pt x="934865" y="954449"/>
                </a:cubicBezTo>
                <a:cubicBezTo>
                  <a:pt x="936288" y="951198"/>
                  <a:pt x="937101" y="948454"/>
                  <a:pt x="937304" y="946219"/>
                </a:cubicBezTo>
                <a:cubicBezTo>
                  <a:pt x="937507" y="943984"/>
                  <a:pt x="938218" y="941749"/>
                  <a:pt x="939437" y="939514"/>
                </a:cubicBezTo>
                <a:cubicBezTo>
                  <a:pt x="940657" y="937278"/>
                  <a:pt x="942790" y="934942"/>
                  <a:pt x="945838" y="932503"/>
                </a:cubicBezTo>
                <a:cubicBezTo>
                  <a:pt x="948886" y="930065"/>
                  <a:pt x="952137" y="928846"/>
                  <a:pt x="955592" y="928846"/>
                </a:cubicBezTo>
                <a:cubicBezTo>
                  <a:pt x="959046" y="928846"/>
                  <a:pt x="961789" y="929557"/>
                  <a:pt x="963821" y="930979"/>
                </a:cubicBezTo>
                <a:cubicBezTo>
                  <a:pt x="965853" y="932402"/>
                  <a:pt x="967581" y="934434"/>
                  <a:pt x="969003" y="937075"/>
                </a:cubicBezTo>
                <a:cubicBezTo>
                  <a:pt x="970425" y="939717"/>
                  <a:pt x="970933" y="942562"/>
                  <a:pt x="970527" y="945610"/>
                </a:cubicBezTo>
                <a:cubicBezTo>
                  <a:pt x="970121" y="948658"/>
                  <a:pt x="969816" y="950182"/>
                  <a:pt x="969613" y="950182"/>
                </a:cubicBezTo>
                <a:cubicBezTo>
                  <a:pt x="969409" y="950182"/>
                  <a:pt x="969105" y="951604"/>
                  <a:pt x="968698" y="954449"/>
                </a:cubicBezTo>
                <a:cubicBezTo>
                  <a:pt x="968292" y="957294"/>
                  <a:pt x="967581" y="959529"/>
                  <a:pt x="966565" y="961154"/>
                </a:cubicBezTo>
                <a:cubicBezTo>
                  <a:pt x="965549" y="962780"/>
                  <a:pt x="964939" y="963593"/>
                  <a:pt x="964736" y="963593"/>
                </a:cubicBezTo>
                <a:cubicBezTo>
                  <a:pt x="964533" y="963593"/>
                  <a:pt x="964126" y="966031"/>
                  <a:pt x="963517" y="970908"/>
                </a:cubicBezTo>
                <a:cubicBezTo>
                  <a:pt x="962907" y="975785"/>
                  <a:pt x="962501" y="978223"/>
                  <a:pt x="962297" y="978223"/>
                </a:cubicBezTo>
                <a:cubicBezTo>
                  <a:pt x="962094" y="978223"/>
                  <a:pt x="961891" y="979849"/>
                  <a:pt x="961688" y="983100"/>
                </a:cubicBezTo>
                <a:cubicBezTo>
                  <a:pt x="961485" y="986351"/>
                  <a:pt x="960977" y="988891"/>
                  <a:pt x="960164" y="990720"/>
                </a:cubicBezTo>
                <a:cubicBezTo>
                  <a:pt x="959351" y="992549"/>
                  <a:pt x="958843" y="993463"/>
                  <a:pt x="958640" y="993463"/>
                </a:cubicBezTo>
                <a:cubicBezTo>
                  <a:pt x="958437" y="993463"/>
                  <a:pt x="957827" y="994886"/>
                  <a:pt x="956811" y="997730"/>
                </a:cubicBezTo>
                <a:cubicBezTo>
                  <a:pt x="955795" y="1000575"/>
                  <a:pt x="955185" y="1001998"/>
                  <a:pt x="954982" y="1001998"/>
                </a:cubicBezTo>
                <a:cubicBezTo>
                  <a:pt x="954779" y="1001998"/>
                  <a:pt x="954271" y="1003522"/>
                  <a:pt x="953458" y="1006570"/>
                </a:cubicBezTo>
                <a:cubicBezTo>
                  <a:pt x="952645" y="1009618"/>
                  <a:pt x="951731" y="1012259"/>
                  <a:pt x="950715" y="1014494"/>
                </a:cubicBezTo>
                <a:cubicBezTo>
                  <a:pt x="949699" y="1016730"/>
                  <a:pt x="949089" y="1017847"/>
                  <a:pt x="948886" y="1017847"/>
                </a:cubicBezTo>
                <a:cubicBezTo>
                  <a:pt x="948683" y="1017847"/>
                  <a:pt x="947769" y="1020286"/>
                  <a:pt x="946143" y="1025162"/>
                </a:cubicBezTo>
                <a:cubicBezTo>
                  <a:pt x="944517" y="1030039"/>
                  <a:pt x="943603" y="1032478"/>
                  <a:pt x="943400" y="1032478"/>
                </a:cubicBezTo>
                <a:cubicBezTo>
                  <a:pt x="943197" y="1032478"/>
                  <a:pt x="942790" y="1034408"/>
                  <a:pt x="942181" y="1038269"/>
                </a:cubicBezTo>
                <a:cubicBezTo>
                  <a:pt x="941571" y="1042130"/>
                  <a:pt x="940758" y="1044974"/>
                  <a:pt x="939742" y="1046803"/>
                </a:cubicBezTo>
                <a:cubicBezTo>
                  <a:pt x="938726" y="1048632"/>
                  <a:pt x="938117" y="1049546"/>
                  <a:pt x="937913" y="1049546"/>
                </a:cubicBezTo>
                <a:cubicBezTo>
                  <a:pt x="937710" y="1049546"/>
                  <a:pt x="936999" y="1050766"/>
                  <a:pt x="935780" y="1053204"/>
                </a:cubicBezTo>
                <a:cubicBezTo>
                  <a:pt x="934561" y="1055642"/>
                  <a:pt x="933849" y="1056862"/>
                  <a:pt x="933646" y="1056862"/>
                </a:cubicBezTo>
                <a:cubicBezTo>
                  <a:pt x="933443" y="1056862"/>
                  <a:pt x="933037" y="1058792"/>
                  <a:pt x="932427" y="1062653"/>
                </a:cubicBezTo>
                <a:lnTo>
                  <a:pt x="930661" y="1067775"/>
                </a:lnTo>
                <a:lnTo>
                  <a:pt x="931817" y="1068749"/>
                </a:lnTo>
                <a:cubicBezTo>
                  <a:pt x="934459" y="1070171"/>
                  <a:pt x="937507" y="1071797"/>
                  <a:pt x="940961" y="1073626"/>
                </a:cubicBezTo>
                <a:cubicBezTo>
                  <a:pt x="944416" y="1075454"/>
                  <a:pt x="946854" y="1077080"/>
                  <a:pt x="948277" y="1078502"/>
                </a:cubicBezTo>
                <a:cubicBezTo>
                  <a:pt x="949699" y="1079925"/>
                  <a:pt x="951833" y="1081144"/>
                  <a:pt x="954677" y="1082160"/>
                </a:cubicBezTo>
                <a:cubicBezTo>
                  <a:pt x="957522" y="1083176"/>
                  <a:pt x="960164" y="1084598"/>
                  <a:pt x="962602" y="1086427"/>
                </a:cubicBezTo>
                <a:cubicBezTo>
                  <a:pt x="965041" y="1088256"/>
                  <a:pt x="967377" y="1089882"/>
                  <a:pt x="969613" y="1091304"/>
                </a:cubicBezTo>
                <a:cubicBezTo>
                  <a:pt x="971848" y="1092726"/>
                  <a:pt x="973981" y="1094454"/>
                  <a:pt x="976013" y="1096486"/>
                </a:cubicBezTo>
                <a:cubicBezTo>
                  <a:pt x="978045" y="1098518"/>
                  <a:pt x="980281" y="1099838"/>
                  <a:pt x="982719" y="1100448"/>
                </a:cubicBezTo>
                <a:cubicBezTo>
                  <a:pt x="985157" y="1101058"/>
                  <a:pt x="988409" y="1102683"/>
                  <a:pt x="992473" y="1105325"/>
                </a:cubicBezTo>
                <a:cubicBezTo>
                  <a:pt x="996537" y="1107966"/>
                  <a:pt x="1001210" y="1110710"/>
                  <a:pt x="1006493" y="1113554"/>
                </a:cubicBezTo>
                <a:cubicBezTo>
                  <a:pt x="1011777" y="1116399"/>
                  <a:pt x="1015129" y="1118533"/>
                  <a:pt x="1016552" y="1119955"/>
                </a:cubicBezTo>
                <a:cubicBezTo>
                  <a:pt x="1017974" y="1121378"/>
                  <a:pt x="1020413" y="1123003"/>
                  <a:pt x="1023867" y="1124832"/>
                </a:cubicBezTo>
                <a:cubicBezTo>
                  <a:pt x="1027321" y="1126661"/>
                  <a:pt x="1030065" y="1128591"/>
                  <a:pt x="1032097" y="1130623"/>
                </a:cubicBezTo>
                <a:cubicBezTo>
                  <a:pt x="1034129" y="1132655"/>
                  <a:pt x="1036669" y="1134382"/>
                  <a:pt x="1039717" y="1135805"/>
                </a:cubicBezTo>
                <a:cubicBezTo>
                  <a:pt x="1042765" y="1137227"/>
                  <a:pt x="1045203" y="1138853"/>
                  <a:pt x="1047032" y="1140682"/>
                </a:cubicBezTo>
                <a:cubicBezTo>
                  <a:pt x="1048861" y="1142510"/>
                  <a:pt x="1050283" y="1143120"/>
                  <a:pt x="1051299" y="1142510"/>
                </a:cubicBezTo>
                <a:cubicBezTo>
                  <a:pt x="1052315" y="1141901"/>
                  <a:pt x="1054245" y="1141494"/>
                  <a:pt x="1057090" y="1141291"/>
                </a:cubicBezTo>
                <a:cubicBezTo>
                  <a:pt x="1059935" y="1141088"/>
                  <a:pt x="1062170" y="1141393"/>
                  <a:pt x="1063796" y="1142206"/>
                </a:cubicBezTo>
                <a:cubicBezTo>
                  <a:pt x="1065421" y="1143018"/>
                  <a:pt x="1067250" y="1144542"/>
                  <a:pt x="1069282" y="1146778"/>
                </a:cubicBezTo>
                <a:cubicBezTo>
                  <a:pt x="1071314" y="1149013"/>
                  <a:pt x="1072838" y="1151654"/>
                  <a:pt x="1073854" y="1154702"/>
                </a:cubicBezTo>
                <a:cubicBezTo>
                  <a:pt x="1074870" y="1157750"/>
                  <a:pt x="1075378" y="1161611"/>
                  <a:pt x="1075378" y="1166285"/>
                </a:cubicBezTo>
                <a:cubicBezTo>
                  <a:pt x="1075378" y="1170958"/>
                  <a:pt x="1074870" y="1174108"/>
                  <a:pt x="1073854" y="1175734"/>
                </a:cubicBezTo>
                <a:cubicBezTo>
                  <a:pt x="1072838" y="1177359"/>
                  <a:pt x="1070908" y="1179086"/>
                  <a:pt x="1068063" y="1180915"/>
                </a:cubicBezTo>
                <a:cubicBezTo>
                  <a:pt x="1065218" y="1182744"/>
                  <a:pt x="1063796" y="1183658"/>
                  <a:pt x="1063796" y="1183658"/>
                </a:cubicBezTo>
                <a:cubicBezTo>
                  <a:pt x="1063796" y="1183658"/>
                  <a:pt x="1062373" y="1183557"/>
                  <a:pt x="1059529" y="1183354"/>
                </a:cubicBezTo>
                <a:cubicBezTo>
                  <a:pt x="1056684" y="1183150"/>
                  <a:pt x="1054347" y="1182338"/>
                  <a:pt x="1052518" y="1180915"/>
                </a:cubicBezTo>
                <a:cubicBezTo>
                  <a:pt x="1050689" y="1179493"/>
                  <a:pt x="1047337" y="1177562"/>
                  <a:pt x="1042460" y="1175124"/>
                </a:cubicBezTo>
                <a:cubicBezTo>
                  <a:pt x="1037583" y="1172686"/>
                  <a:pt x="1034230" y="1170552"/>
                  <a:pt x="1032401" y="1168723"/>
                </a:cubicBezTo>
                <a:cubicBezTo>
                  <a:pt x="1030573" y="1166894"/>
                  <a:pt x="1028134" y="1165269"/>
                  <a:pt x="1025086" y="1163846"/>
                </a:cubicBezTo>
                <a:cubicBezTo>
                  <a:pt x="1022038" y="1162424"/>
                  <a:pt x="1019397" y="1160595"/>
                  <a:pt x="1017161" y="1158360"/>
                </a:cubicBezTo>
                <a:cubicBezTo>
                  <a:pt x="1014926" y="1156125"/>
                  <a:pt x="1012793" y="1154499"/>
                  <a:pt x="1010761" y="1153483"/>
                </a:cubicBezTo>
                <a:cubicBezTo>
                  <a:pt x="1008729" y="1152467"/>
                  <a:pt x="1005884" y="1150638"/>
                  <a:pt x="1002226" y="1147997"/>
                </a:cubicBezTo>
                <a:cubicBezTo>
                  <a:pt x="998569" y="1145355"/>
                  <a:pt x="993692" y="1142104"/>
                  <a:pt x="987596" y="1138243"/>
                </a:cubicBezTo>
                <a:cubicBezTo>
                  <a:pt x="981500" y="1134382"/>
                  <a:pt x="977639" y="1132249"/>
                  <a:pt x="976013" y="1131842"/>
                </a:cubicBezTo>
                <a:cubicBezTo>
                  <a:pt x="974388" y="1131436"/>
                  <a:pt x="972051" y="1130623"/>
                  <a:pt x="969003" y="1129404"/>
                </a:cubicBezTo>
                <a:cubicBezTo>
                  <a:pt x="965955" y="1128185"/>
                  <a:pt x="963009" y="1126153"/>
                  <a:pt x="960164" y="1123308"/>
                </a:cubicBezTo>
                <a:cubicBezTo>
                  <a:pt x="957319" y="1120463"/>
                  <a:pt x="954982" y="1118736"/>
                  <a:pt x="953153" y="1118126"/>
                </a:cubicBezTo>
                <a:cubicBezTo>
                  <a:pt x="951325" y="1117517"/>
                  <a:pt x="949191" y="1116399"/>
                  <a:pt x="946753" y="1114774"/>
                </a:cubicBezTo>
                <a:cubicBezTo>
                  <a:pt x="944314" y="1113148"/>
                  <a:pt x="941165" y="1111014"/>
                  <a:pt x="937304" y="1108373"/>
                </a:cubicBezTo>
                <a:cubicBezTo>
                  <a:pt x="933443" y="1105731"/>
                  <a:pt x="929989" y="1103394"/>
                  <a:pt x="926941" y="1101362"/>
                </a:cubicBezTo>
                <a:lnTo>
                  <a:pt x="917441" y="1096333"/>
                </a:lnTo>
                <a:lnTo>
                  <a:pt x="915358" y="1102582"/>
                </a:lnTo>
                <a:cubicBezTo>
                  <a:pt x="914342" y="1104207"/>
                  <a:pt x="913733" y="1105020"/>
                  <a:pt x="913529" y="1105020"/>
                </a:cubicBezTo>
                <a:cubicBezTo>
                  <a:pt x="913326" y="1105020"/>
                  <a:pt x="912920" y="1106036"/>
                  <a:pt x="912310" y="1108068"/>
                </a:cubicBezTo>
                <a:cubicBezTo>
                  <a:pt x="911701" y="1110100"/>
                  <a:pt x="910278" y="1112437"/>
                  <a:pt x="908043" y="1115078"/>
                </a:cubicBezTo>
                <a:cubicBezTo>
                  <a:pt x="905808" y="1117720"/>
                  <a:pt x="904589" y="1119041"/>
                  <a:pt x="904385" y="1119041"/>
                </a:cubicBezTo>
                <a:cubicBezTo>
                  <a:pt x="904182" y="1119041"/>
                  <a:pt x="903674" y="1119854"/>
                  <a:pt x="902861" y="1121479"/>
                </a:cubicBezTo>
                <a:cubicBezTo>
                  <a:pt x="902049" y="1123105"/>
                  <a:pt x="900118" y="1125543"/>
                  <a:pt x="897070" y="1128794"/>
                </a:cubicBezTo>
                <a:cubicBezTo>
                  <a:pt x="894022" y="1132046"/>
                  <a:pt x="892397" y="1133671"/>
                  <a:pt x="892193" y="1133671"/>
                </a:cubicBezTo>
                <a:cubicBezTo>
                  <a:pt x="891990" y="1133671"/>
                  <a:pt x="891279" y="1134586"/>
                  <a:pt x="890060" y="1136414"/>
                </a:cubicBezTo>
                <a:cubicBezTo>
                  <a:pt x="888841" y="1138243"/>
                  <a:pt x="886809" y="1140783"/>
                  <a:pt x="883964" y="1144034"/>
                </a:cubicBezTo>
                <a:cubicBezTo>
                  <a:pt x="881119" y="1147286"/>
                  <a:pt x="879595" y="1148911"/>
                  <a:pt x="879392" y="1148911"/>
                </a:cubicBezTo>
                <a:cubicBezTo>
                  <a:pt x="879189" y="1148911"/>
                  <a:pt x="878376" y="1150029"/>
                  <a:pt x="876953" y="1152264"/>
                </a:cubicBezTo>
                <a:cubicBezTo>
                  <a:pt x="875531" y="1154499"/>
                  <a:pt x="872280" y="1158055"/>
                  <a:pt x="867200" y="1162932"/>
                </a:cubicBezTo>
                <a:cubicBezTo>
                  <a:pt x="862120" y="1167809"/>
                  <a:pt x="859377" y="1170247"/>
                  <a:pt x="858970" y="1170247"/>
                </a:cubicBezTo>
                <a:cubicBezTo>
                  <a:pt x="858564" y="1170247"/>
                  <a:pt x="857853" y="1170755"/>
                  <a:pt x="856837" y="1171771"/>
                </a:cubicBezTo>
                <a:cubicBezTo>
                  <a:pt x="855821" y="1172787"/>
                  <a:pt x="852569" y="1175124"/>
                  <a:pt x="847083" y="1178782"/>
                </a:cubicBezTo>
                <a:cubicBezTo>
                  <a:pt x="841597" y="1182439"/>
                  <a:pt x="838650" y="1184268"/>
                  <a:pt x="838244" y="1184268"/>
                </a:cubicBezTo>
                <a:cubicBezTo>
                  <a:pt x="837838" y="1184268"/>
                  <a:pt x="837025" y="1184776"/>
                  <a:pt x="835805" y="1185792"/>
                </a:cubicBezTo>
                <a:cubicBezTo>
                  <a:pt x="834586" y="1186808"/>
                  <a:pt x="833773" y="1187316"/>
                  <a:pt x="833367" y="1187316"/>
                </a:cubicBezTo>
                <a:cubicBezTo>
                  <a:pt x="832961" y="1187316"/>
                  <a:pt x="832453" y="1187722"/>
                  <a:pt x="831843" y="1188535"/>
                </a:cubicBezTo>
                <a:cubicBezTo>
                  <a:pt x="831233" y="1189348"/>
                  <a:pt x="830014" y="1190669"/>
                  <a:pt x="828185" y="1192498"/>
                </a:cubicBezTo>
                <a:cubicBezTo>
                  <a:pt x="826357" y="1194326"/>
                  <a:pt x="823715" y="1196054"/>
                  <a:pt x="820261" y="1197679"/>
                </a:cubicBezTo>
                <a:cubicBezTo>
                  <a:pt x="816806" y="1199305"/>
                  <a:pt x="814774" y="1200118"/>
                  <a:pt x="814165" y="1200118"/>
                </a:cubicBezTo>
                <a:cubicBezTo>
                  <a:pt x="813555" y="1200118"/>
                  <a:pt x="811929" y="1201032"/>
                  <a:pt x="809288" y="1202861"/>
                </a:cubicBezTo>
                <a:cubicBezTo>
                  <a:pt x="806646" y="1204690"/>
                  <a:pt x="804919" y="1205604"/>
                  <a:pt x="804106" y="1205604"/>
                </a:cubicBezTo>
                <a:cubicBezTo>
                  <a:pt x="803293" y="1205604"/>
                  <a:pt x="802684" y="1205909"/>
                  <a:pt x="802277" y="1206518"/>
                </a:cubicBezTo>
                <a:cubicBezTo>
                  <a:pt x="801871" y="1207128"/>
                  <a:pt x="800245" y="1208347"/>
                  <a:pt x="797401" y="1210176"/>
                </a:cubicBezTo>
                <a:cubicBezTo>
                  <a:pt x="794556" y="1212005"/>
                  <a:pt x="792524" y="1212919"/>
                  <a:pt x="791305" y="1212919"/>
                </a:cubicBezTo>
                <a:cubicBezTo>
                  <a:pt x="790085" y="1212919"/>
                  <a:pt x="787342" y="1214037"/>
                  <a:pt x="783075" y="1216272"/>
                </a:cubicBezTo>
                <a:cubicBezTo>
                  <a:pt x="778808" y="1218507"/>
                  <a:pt x="774947" y="1220539"/>
                  <a:pt x="771493" y="1222368"/>
                </a:cubicBezTo>
                <a:cubicBezTo>
                  <a:pt x="768038" y="1224197"/>
                  <a:pt x="765092" y="1225111"/>
                  <a:pt x="762653" y="1225111"/>
                </a:cubicBezTo>
                <a:cubicBezTo>
                  <a:pt x="760215" y="1225111"/>
                  <a:pt x="757777" y="1225924"/>
                  <a:pt x="755338" y="1227550"/>
                </a:cubicBezTo>
                <a:cubicBezTo>
                  <a:pt x="752900" y="1229175"/>
                  <a:pt x="751681" y="1229988"/>
                  <a:pt x="751681" y="1229988"/>
                </a:cubicBezTo>
                <a:cubicBezTo>
                  <a:pt x="751681" y="1229988"/>
                  <a:pt x="750563" y="1229988"/>
                  <a:pt x="748328" y="1229988"/>
                </a:cubicBezTo>
                <a:cubicBezTo>
                  <a:pt x="746093" y="1229988"/>
                  <a:pt x="743045" y="1228972"/>
                  <a:pt x="739184" y="1226940"/>
                </a:cubicBezTo>
                <a:cubicBezTo>
                  <a:pt x="735323" y="1224908"/>
                  <a:pt x="732377" y="1222470"/>
                  <a:pt x="730345" y="1219625"/>
                </a:cubicBezTo>
                <a:cubicBezTo>
                  <a:pt x="728313" y="1216780"/>
                  <a:pt x="725163" y="1212208"/>
                  <a:pt x="720896" y="1205909"/>
                </a:cubicBezTo>
                <a:cubicBezTo>
                  <a:pt x="716629" y="1199610"/>
                  <a:pt x="714393" y="1194936"/>
                  <a:pt x="714190" y="1191888"/>
                </a:cubicBezTo>
                <a:cubicBezTo>
                  <a:pt x="713987" y="1188840"/>
                  <a:pt x="714495" y="1186198"/>
                  <a:pt x="715714" y="1183963"/>
                </a:cubicBezTo>
                <a:cubicBezTo>
                  <a:pt x="716933" y="1181728"/>
                  <a:pt x="718661" y="1179798"/>
                  <a:pt x="720896" y="1178172"/>
                </a:cubicBezTo>
                <a:cubicBezTo>
                  <a:pt x="723131" y="1176546"/>
                  <a:pt x="725671" y="1175632"/>
                  <a:pt x="728516" y="1175429"/>
                </a:cubicBezTo>
                <a:cubicBezTo>
                  <a:pt x="731361" y="1175226"/>
                  <a:pt x="733901" y="1175734"/>
                  <a:pt x="736136" y="1176953"/>
                </a:cubicBezTo>
                <a:cubicBezTo>
                  <a:pt x="738371" y="1178172"/>
                  <a:pt x="741114" y="1181220"/>
                  <a:pt x="744365" y="1186097"/>
                </a:cubicBezTo>
                <a:cubicBezTo>
                  <a:pt x="747617" y="1190974"/>
                  <a:pt x="750969" y="1193514"/>
                  <a:pt x="754424" y="1193717"/>
                </a:cubicBezTo>
                <a:cubicBezTo>
                  <a:pt x="757878" y="1193920"/>
                  <a:pt x="760215" y="1193514"/>
                  <a:pt x="761434" y="1192498"/>
                </a:cubicBezTo>
                <a:cubicBezTo>
                  <a:pt x="762653" y="1191482"/>
                  <a:pt x="764685" y="1190466"/>
                  <a:pt x="767530" y="1189450"/>
                </a:cubicBezTo>
                <a:cubicBezTo>
                  <a:pt x="770375" y="1188434"/>
                  <a:pt x="772813" y="1187214"/>
                  <a:pt x="774845" y="1185792"/>
                </a:cubicBezTo>
                <a:cubicBezTo>
                  <a:pt x="776877" y="1184370"/>
                  <a:pt x="778909" y="1183354"/>
                  <a:pt x="780941" y="1182744"/>
                </a:cubicBezTo>
                <a:cubicBezTo>
                  <a:pt x="782973" y="1182134"/>
                  <a:pt x="785107" y="1180814"/>
                  <a:pt x="787342" y="1178782"/>
                </a:cubicBezTo>
                <a:cubicBezTo>
                  <a:pt x="789577" y="1176750"/>
                  <a:pt x="791711" y="1175530"/>
                  <a:pt x="793743" y="1175124"/>
                </a:cubicBezTo>
                <a:cubicBezTo>
                  <a:pt x="795775" y="1174718"/>
                  <a:pt x="798213" y="1173803"/>
                  <a:pt x="801058" y="1172381"/>
                </a:cubicBezTo>
                <a:cubicBezTo>
                  <a:pt x="803903" y="1170958"/>
                  <a:pt x="805630" y="1169841"/>
                  <a:pt x="806240" y="1169028"/>
                </a:cubicBezTo>
                <a:cubicBezTo>
                  <a:pt x="806849" y="1168215"/>
                  <a:pt x="808678" y="1166691"/>
                  <a:pt x="811726" y="1164456"/>
                </a:cubicBezTo>
                <a:cubicBezTo>
                  <a:pt x="814774" y="1162221"/>
                  <a:pt x="817619" y="1160392"/>
                  <a:pt x="820261" y="1158970"/>
                </a:cubicBezTo>
                <a:cubicBezTo>
                  <a:pt x="822902" y="1157547"/>
                  <a:pt x="824426" y="1156531"/>
                  <a:pt x="824833" y="1155922"/>
                </a:cubicBezTo>
                <a:cubicBezTo>
                  <a:pt x="825239" y="1155312"/>
                  <a:pt x="826458" y="1154093"/>
                  <a:pt x="828490" y="1152264"/>
                </a:cubicBezTo>
                <a:cubicBezTo>
                  <a:pt x="830522" y="1150435"/>
                  <a:pt x="832554" y="1149216"/>
                  <a:pt x="834586" y="1148606"/>
                </a:cubicBezTo>
                <a:cubicBezTo>
                  <a:pt x="836618" y="1147997"/>
                  <a:pt x="839260" y="1146473"/>
                  <a:pt x="842511" y="1144034"/>
                </a:cubicBezTo>
                <a:cubicBezTo>
                  <a:pt x="845762" y="1141596"/>
                  <a:pt x="848099" y="1139259"/>
                  <a:pt x="849521" y="1137024"/>
                </a:cubicBezTo>
                <a:cubicBezTo>
                  <a:pt x="850944" y="1134789"/>
                  <a:pt x="852976" y="1132350"/>
                  <a:pt x="855617" y="1129709"/>
                </a:cubicBezTo>
                <a:cubicBezTo>
                  <a:pt x="858259" y="1127067"/>
                  <a:pt x="860291" y="1124629"/>
                  <a:pt x="861713" y="1122394"/>
                </a:cubicBezTo>
                <a:cubicBezTo>
                  <a:pt x="863136" y="1120158"/>
                  <a:pt x="865371" y="1117517"/>
                  <a:pt x="868419" y="1114469"/>
                </a:cubicBezTo>
                <a:cubicBezTo>
                  <a:pt x="871467" y="1111421"/>
                  <a:pt x="873601" y="1108881"/>
                  <a:pt x="874820" y="1106849"/>
                </a:cubicBezTo>
                <a:cubicBezTo>
                  <a:pt x="876039" y="1104817"/>
                  <a:pt x="877360" y="1103090"/>
                  <a:pt x="878782" y="1101667"/>
                </a:cubicBezTo>
                <a:cubicBezTo>
                  <a:pt x="880205" y="1100245"/>
                  <a:pt x="881119" y="1098314"/>
                  <a:pt x="881525" y="1095876"/>
                </a:cubicBezTo>
                <a:cubicBezTo>
                  <a:pt x="881932" y="1093438"/>
                  <a:pt x="882745" y="1091406"/>
                  <a:pt x="883964" y="1089780"/>
                </a:cubicBezTo>
                <a:cubicBezTo>
                  <a:pt x="885183" y="1088154"/>
                  <a:pt x="886910" y="1085310"/>
                  <a:pt x="889145" y="1081246"/>
                </a:cubicBezTo>
                <a:lnTo>
                  <a:pt x="890123" y="1079061"/>
                </a:lnTo>
                <a:lnTo>
                  <a:pt x="878477" y="1072406"/>
                </a:lnTo>
                <a:cubicBezTo>
                  <a:pt x="870349" y="1068546"/>
                  <a:pt x="865269" y="1065904"/>
                  <a:pt x="863237" y="1064482"/>
                </a:cubicBezTo>
                <a:cubicBezTo>
                  <a:pt x="861205" y="1063059"/>
                  <a:pt x="858564" y="1062145"/>
                  <a:pt x="855313" y="1061738"/>
                </a:cubicBezTo>
                <a:cubicBezTo>
                  <a:pt x="852061" y="1061332"/>
                  <a:pt x="849420" y="1060316"/>
                  <a:pt x="847388" y="1058690"/>
                </a:cubicBezTo>
                <a:cubicBezTo>
                  <a:pt x="845356" y="1057065"/>
                  <a:pt x="843121" y="1055642"/>
                  <a:pt x="840682" y="1054423"/>
                </a:cubicBezTo>
                <a:cubicBezTo>
                  <a:pt x="838244" y="1053204"/>
                  <a:pt x="831843" y="1052493"/>
                  <a:pt x="821480" y="1052290"/>
                </a:cubicBezTo>
                <a:cubicBezTo>
                  <a:pt x="811117" y="1052086"/>
                  <a:pt x="804817" y="1051375"/>
                  <a:pt x="802582" y="1050156"/>
                </a:cubicBezTo>
                <a:cubicBezTo>
                  <a:pt x="800347" y="1048937"/>
                  <a:pt x="798417" y="1047210"/>
                  <a:pt x="796791" y="1044974"/>
                </a:cubicBezTo>
                <a:cubicBezTo>
                  <a:pt x="795165" y="1042739"/>
                  <a:pt x="794251" y="1040199"/>
                  <a:pt x="794048" y="1037354"/>
                </a:cubicBezTo>
                <a:cubicBezTo>
                  <a:pt x="793845" y="1034510"/>
                  <a:pt x="794353" y="1031766"/>
                  <a:pt x="795572" y="1029125"/>
                </a:cubicBezTo>
                <a:cubicBezTo>
                  <a:pt x="796791" y="1026483"/>
                  <a:pt x="798213" y="1024248"/>
                  <a:pt x="799839" y="1022419"/>
                </a:cubicBezTo>
                <a:cubicBezTo>
                  <a:pt x="801465" y="1020590"/>
                  <a:pt x="802887" y="1018254"/>
                  <a:pt x="804106" y="1015409"/>
                </a:cubicBezTo>
                <a:cubicBezTo>
                  <a:pt x="805325" y="1012564"/>
                  <a:pt x="807662" y="1009313"/>
                  <a:pt x="811117" y="1005655"/>
                </a:cubicBezTo>
                <a:cubicBezTo>
                  <a:pt x="814571" y="1001998"/>
                  <a:pt x="816806" y="999153"/>
                  <a:pt x="817822" y="997121"/>
                </a:cubicBezTo>
                <a:cubicBezTo>
                  <a:pt x="818838" y="995089"/>
                  <a:pt x="820057" y="990618"/>
                  <a:pt x="821480" y="983710"/>
                </a:cubicBezTo>
                <a:cubicBezTo>
                  <a:pt x="822902" y="976801"/>
                  <a:pt x="824731" y="971010"/>
                  <a:pt x="826966" y="966336"/>
                </a:cubicBezTo>
                <a:cubicBezTo>
                  <a:pt x="829201" y="961662"/>
                  <a:pt x="832046" y="956481"/>
                  <a:pt x="835501" y="950791"/>
                </a:cubicBezTo>
                <a:lnTo>
                  <a:pt x="841050" y="939480"/>
                </a:lnTo>
                <a:lnTo>
                  <a:pt x="840987" y="939514"/>
                </a:lnTo>
                <a:cubicBezTo>
                  <a:pt x="837939" y="940530"/>
                  <a:pt x="836110" y="941038"/>
                  <a:pt x="835501" y="941038"/>
                </a:cubicBezTo>
                <a:cubicBezTo>
                  <a:pt x="834891" y="941038"/>
                  <a:pt x="832554" y="942460"/>
                  <a:pt x="828490" y="945305"/>
                </a:cubicBezTo>
                <a:cubicBezTo>
                  <a:pt x="824426" y="948150"/>
                  <a:pt x="820464" y="950385"/>
                  <a:pt x="816603" y="952010"/>
                </a:cubicBezTo>
                <a:cubicBezTo>
                  <a:pt x="812742" y="953636"/>
                  <a:pt x="810507" y="954449"/>
                  <a:pt x="809897" y="954449"/>
                </a:cubicBezTo>
                <a:cubicBezTo>
                  <a:pt x="809288" y="954449"/>
                  <a:pt x="806037" y="955770"/>
                  <a:pt x="800144" y="958411"/>
                </a:cubicBezTo>
                <a:cubicBezTo>
                  <a:pt x="794251" y="961053"/>
                  <a:pt x="791000" y="962374"/>
                  <a:pt x="790390" y="962374"/>
                </a:cubicBezTo>
                <a:cubicBezTo>
                  <a:pt x="789781" y="962374"/>
                  <a:pt x="787241" y="963796"/>
                  <a:pt x="782770" y="966641"/>
                </a:cubicBezTo>
                <a:cubicBezTo>
                  <a:pt x="778300" y="969486"/>
                  <a:pt x="775861" y="970908"/>
                  <a:pt x="775455" y="970908"/>
                </a:cubicBezTo>
                <a:cubicBezTo>
                  <a:pt x="775049" y="970908"/>
                  <a:pt x="773423" y="972229"/>
                  <a:pt x="770578" y="974870"/>
                </a:cubicBezTo>
                <a:cubicBezTo>
                  <a:pt x="767733" y="977512"/>
                  <a:pt x="763669" y="980154"/>
                  <a:pt x="758386" y="982795"/>
                </a:cubicBezTo>
                <a:cubicBezTo>
                  <a:pt x="753103" y="985437"/>
                  <a:pt x="750157" y="986758"/>
                  <a:pt x="749547" y="986758"/>
                </a:cubicBezTo>
                <a:cubicBezTo>
                  <a:pt x="748937" y="986758"/>
                  <a:pt x="747820" y="987266"/>
                  <a:pt x="746194" y="988282"/>
                </a:cubicBezTo>
                <a:cubicBezTo>
                  <a:pt x="744569" y="989298"/>
                  <a:pt x="741419" y="991126"/>
                  <a:pt x="736745" y="993768"/>
                </a:cubicBezTo>
                <a:cubicBezTo>
                  <a:pt x="732072" y="996410"/>
                  <a:pt x="729430" y="997730"/>
                  <a:pt x="728821" y="997730"/>
                </a:cubicBezTo>
                <a:cubicBezTo>
                  <a:pt x="728211" y="997730"/>
                  <a:pt x="727601" y="998137"/>
                  <a:pt x="726992" y="998950"/>
                </a:cubicBezTo>
                <a:cubicBezTo>
                  <a:pt x="726382" y="999762"/>
                  <a:pt x="724655" y="1001083"/>
                  <a:pt x="721810" y="1002912"/>
                </a:cubicBezTo>
                <a:cubicBezTo>
                  <a:pt x="718965" y="1004741"/>
                  <a:pt x="717543" y="1005655"/>
                  <a:pt x="717543" y="1005655"/>
                </a:cubicBezTo>
                <a:cubicBezTo>
                  <a:pt x="717543" y="1005655"/>
                  <a:pt x="716425" y="1005655"/>
                  <a:pt x="714190" y="1005655"/>
                </a:cubicBezTo>
                <a:cubicBezTo>
                  <a:pt x="711955" y="1005655"/>
                  <a:pt x="709720" y="1005046"/>
                  <a:pt x="707485" y="1003826"/>
                </a:cubicBezTo>
                <a:cubicBezTo>
                  <a:pt x="705249" y="1002607"/>
                  <a:pt x="703319" y="1000880"/>
                  <a:pt x="701693" y="998645"/>
                </a:cubicBezTo>
                <a:cubicBezTo>
                  <a:pt x="700068" y="996410"/>
                  <a:pt x="699255" y="993158"/>
                  <a:pt x="699255" y="988891"/>
                </a:cubicBezTo>
                <a:cubicBezTo>
                  <a:pt x="699255" y="984624"/>
                  <a:pt x="700068" y="981373"/>
                  <a:pt x="701693" y="979138"/>
                </a:cubicBezTo>
                <a:cubicBezTo>
                  <a:pt x="703319" y="976902"/>
                  <a:pt x="705554" y="974769"/>
                  <a:pt x="708399" y="972737"/>
                </a:cubicBezTo>
                <a:cubicBezTo>
                  <a:pt x="711244" y="970705"/>
                  <a:pt x="714495" y="969079"/>
                  <a:pt x="718153" y="967860"/>
                </a:cubicBezTo>
                <a:cubicBezTo>
                  <a:pt x="721810" y="966641"/>
                  <a:pt x="725163" y="965015"/>
                  <a:pt x="728211" y="962983"/>
                </a:cubicBezTo>
                <a:cubicBezTo>
                  <a:pt x="731259" y="960951"/>
                  <a:pt x="735323" y="958919"/>
                  <a:pt x="740403" y="956887"/>
                </a:cubicBezTo>
                <a:cubicBezTo>
                  <a:pt x="745483" y="954855"/>
                  <a:pt x="749445" y="952518"/>
                  <a:pt x="752290" y="949877"/>
                </a:cubicBezTo>
                <a:cubicBezTo>
                  <a:pt x="755135" y="947235"/>
                  <a:pt x="757980" y="945203"/>
                  <a:pt x="760825" y="943781"/>
                </a:cubicBezTo>
                <a:cubicBezTo>
                  <a:pt x="763669" y="942358"/>
                  <a:pt x="766616" y="940631"/>
                  <a:pt x="769664" y="938599"/>
                </a:cubicBezTo>
                <a:cubicBezTo>
                  <a:pt x="772712" y="936567"/>
                  <a:pt x="777385" y="934129"/>
                  <a:pt x="783685" y="931284"/>
                </a:cubicBezTo>
                <a:cubicBezTo>
                  <a:pt x="789984" y="928439"/>
                  <a:pt x="795673" y="926204"/>
                  <a:pt x="800753" y="924578"/>
                </a:cubicBezTo>
                <a:cubicBezTo>
                  <a:pt x="805833" y="922953"/>
                  <a:pt x="808983" y="921632"/>
                  <a:pt x="810202" y="920616"/>
                </a:cubicBezTo>
                <a:cubicBezTo>
                  <a:pt x="811421" y="919600"/>
                  <a:pt x="813555" y="918076"/>
                  <a:pt x="816603" y="916044"/>
                </a:cubicBezTo>
                <a:cubicBezTo>
                  <a:pt x="819651" y="914012"/>
                  <a:pt x="823004" y="912386"/>
                  <a:pt x="826661" y="911167"/>
                </a:cubicBezTo>
                <a:cubicBezTo>
                  <a:pt x="830319" y="909948"/>
                  <a:pt x="832859" y="908729"/>
                  <a:pt x="834281" y="907510"/>
                </a:cubicBezTo>
                <a:cubicBezTo>
                  <a:pt x="835704" y="906290"/>
                  <a:pt x="837533" y="905274"/>
                  <a:pt x="839768" y="904462"/>
                </a:cubicBezTo>
                <a:cubicBezTo>
                  <a:pt x="842003" y="903649"/>
                  <a:pt x="843730" y="902734"/>
                  <a:pt x="844949" y="901718"/>
                </a:cubicBezTo>
                <a:cubicBezTo>
                  <a:pt x="846169" y="900702"/>
                  <a:pt x="849318" y="899382"/>
                  <a:pt x="854398" y="897756"/>
                </a:cubicBezTo>
                <a:lnTo>
                  <a:pt x="864371" y="893007"/>
                </a:lnTo>
                <a:lnTo>
                  <a:pt x="865142" y="889603"/>
                </a:lnTo>
                <a:cubicBezTo>
                  <a:pt x="865904" y="886097"/>
                  <a:pt x="866895" y="881297"/>
                  <a:pt x="868114" y="875201"/>
                </a:cubicBezTo>
                <a:cubicBezTo>
                  <a:pt x="870553" y="863009"/>
                  <a:pt x="872585" y="855084"/>
                  <a:pt x="874210" y="851426"/>
                </a:cubicBezTo>
                <a:cubicBezTo>
                  <a:pt x="875836" y="847769"/>
                  <a:pt x="877258" y="842994"/>
                  <a:pt x="878477" y="837101"/>
                </a:cubicBezTo>
                <a:cubicBezTo>
                  <a:pt x="879697" y="831208"/>
                  <a:pt x="880814" y="826738"/>
                  <a:pt x="881830" y="823690"/>
                </a:cubicBezTo>
                <a:cubicBezTo>
                  <a:pt x="882846" y="820642"/>
                  <a:pt x="883456" y="816882"/>
                  <a:pt x="883659" y="812412"/>
                </a:cubicBezTo>
                <a:cubicBezTo>
                  <a:pt x="883862" y="807942"/>
                  <a:pt x="884269" y="805097"/>
                  <a:pt x="884878" y="803878"/>
                </a:cubicBezTo>
                <a:cubicBezTo>
                  <a:pt x="885488" y="802658"/>
                  <a:pt x="885894" y="800322"/>
                  <a:pt x="886097" y="796867"/>
                </a:cubicBezTo>
                <a:cubicBezTo>
                  <a:pt x="886301" y="793413"/>
                  <a:pt x="886707" y="791178"/>
                  <a:pt x="887317" y="790162"/>
                </a:cubicBezTo>
                <a:cubicBezTo>
                  <a:pt x="887926" y="789146"/>
                  <a:pt x="888333" y="785894"/>
                  <a:pt x="888536" y="780408"/>
                </a:cubicBezTo>
                <a:cubicBezTo>
                  <a:pt x="888739" y="774922"/>
                  <a:pt x="889450" y="771061"/>
                  <a:pt x="890669" y="768826"/>
                </a:cubicBezTo>
                <a:cubicBezTo>
                  <a:pt x="891889" y="766590"/>
                  <a:pt x="893616" y="764660"/>
                  <a:pt x="895851" y="763034"/>
                </a:cubicBezTo>
                <a:cubicBezTo>
                  <a:pt x="898086" y="761409"/>
                  <a:pt x="900626" y="760494"/>
                  <a:pt x="903471" y="760291"/>
                </a:cubicBezTo>
                <a:close/>
                <a:moveTo>
                  <a:pt x="339896" y="757853"/>
                </a:moveTo>
                <a:cubicBezTo>
                  <a:pt x="343553" y="757650"/>
                  <a:pt x="346500" y="758158"/>
                  <a:pt x="348735" y="759377"/>
                </a:cubicBezTo>
                <a:cubicBezTo>
                  <a:pt x="350970" y="760596"/>
                  <a:pt x="352901" y="762323"/>
                  <a:pt x="354526" y="764558"/>
                </a:cubicBezTo>
                <a:cubicBezTo>
                  <a:pt x="356152" y="766794"/>
                  <a:pt x="357066" y="773804"/>
                  <a:pt x="357269" y="785590"/>
                </a:cubicBezTo>
                <a:cubicBezTo>
                  <a:pt x="357473" y="797375"/>
                  <a:pt x="356965" y="804792"/>
                  <a:pt x="355745" y="807840"/>
                </a:cubicBezTo>
                <a:cubicBezTo>
                  <a:pt x="354526" y="810888"/>
                  <a:pt x="353815" y="812412"/>
                  <a:pt x="353612" y="812412"/>
                </a:cubicBezTo>
                <a:cubicBezTo>
                  <a:pt x="353409" y="812412"/>
                  <a:pt x="353205" y="813631"/>
                  <a:pt x="353002" y="816070"/>
                </a:cubicBezTo>
                <a:cubicBezTo>
                  <a:pt x="352799" y="818508"/>
                  <a:pt x="351986" y="821759"/>
                  <a:pt x="350564" y="825823"/>
                </a:cubicBezTo>
                <a:cubicBezTo>
                  <a:pt x="349141" y="829887"/>
                  <a:pt x="348329" y="831919"/>
                  <a:pt x="348125" y="831919"/>
                </a:cubicBezTo>
                <a:cubicBezTo>
                  <a:pt x="347922" y="831919"/>
                  <a:pt x="347516" y="833037"/>
                  <a:pt x="346906" y="835272"/>
                </a:cubicBezTo>
                <a:cubicBezTo>
                  <a:pt x="346297" y="837507"/>
                  <a:pt x="345281" y="839946"/>
                  <a:pt x="343858" y="842587"/>
                </a:cubicBezTo>
                <a:cubicBezTo>
                  <a:pt x="342436" y="845229"/>
                  <a:pt x="341623" y="846550"/>
                  <a:pt x="341420" y="846550"/>
                </a:cubicBezTo>
                <a:cubicBezTo>
                  <a:pt x="341217" y="846550"/>
                  <a:pt x="340912" y="848277"/>
                  <a:pt x="340505" y="851731"/>
                </a:cubicBezTo>
                <a:cubicBezTo>
                  <a:pt x="340099" y="855186"/>
                  <a:pt x="338981" y="858742"/>
                  <a:pt x="337153" y="862399"/>
                </a:cubicBezTo>
                <a:cubicBezTo>
                  <a:pt x="335324" y="866057"/>
                  <a:pt x="334308" y="867886"/>
                  <a:pt x="334105" y="867886"/>
                </a:cubicBezTo>
                <a:cubicBezTo>
                  <a:pt x="333901" y="867886"/>
                  <a:pt x="333190" y="870019"/>
                  <a:pt x="331971" y="874286"/>
                </a:cubicBezTo>
                <a:cubicBezTo>
                  <a:pt x="330752" y="878554"/>
                  <a:pt x="329228" y="881906"/>
                  <a:pt x="327399" y="884345"/>
                </a:cubicBezTo>
                <a:cubicBezTo>
                  <a:pt x="325570" y="886783"/>
                  <a:pt x="324554" y="888002"/>
                  <a:pt x="324351" y="888002"/>
                </a:cubicBezTo>
                <a:cubicBezTo>
                  <a:pt x="324148" y="888002"/>
                  <a:pt x="323843" y="889222"/>
                  <a:pt x="323437" y="891660"/>
                </a:cubicBezTo>
                <a:cubicBezTo>
                  <a:pt x="323030" y="894098"/>
                  <a:pt x="322319" y="896130"/>
                  <a:pt x="321303" y="897756"/>
                </a:cubicBezTo>
                <a:cubicBezTo>
                  <a:pt x="320287" y="899382"/>
                  <a:pt x="319677" y="900194"/>
                  <a:pt x="319474" y="900194"/>
                </a:cubicBezTo>
                <a:cubicBezTo>
                  <a:pt x="319271" y="900194"/>
                  <a:pt x="318661" y="901718"/>
                  <a:pt x="317645" y="904766"/>
                </a:cubicBezTo>
                <a:lnTo>
                  <a:pt x="316133" y="907683"/>
                </a:lnTo>
                <a:lnTo>
                  <a:pt x="317798" y="905452"/>
                </a:lnTo>
                <a:cubicBezTo>
                  <a:pt x="319017" y="904081"/>
                  <a:pt x="320185" y="903039"/>
                  <a:pt x="321303" y="902328"/>
                </a:cubicBezTo>
                <a:cubicBezTo>
                  <a:pt x="323538" y="900906"/>
                  <a:pt x="324859" y="899686"/>
                  <a:pt x="325265" y="898670"/>
                </a:cubicBezTo>
                <a:cubicBezTo>
                  <a:pt x="325672" y="897654"/>
                  <a:pt x="326688" y="896435"/>
                  <a:pt x="328313" y="895013"/>
                </a:cubicBezTo>
                <a:cubicBezTo>
                  <a:pt x="329939" y="893590"/>
                  <a:pt x="331260" y="891863"/>
                  <a:pt x="332276" y="889831"/>
                </a:cubicBezTo>
                <a:cubicBezTo>
                  <a:pt x="333292" y="887799"/>
                  <a:pt x="334714" y="885869"/>
                  <a:pt x="336543" y="884040"/>
                </a:cubicBezTo>
                <a:cubicBezTo>
                  <a:pt x="338372" y="882211"/>
                  <a:pt x="340201" y="879874"/>
                  <a:pt x="342029" y="877030"/>
                </a:cubicBezTo>
                <a:cubicBezTo>
                  <a:pt x="343858" y="874185"/>
                  <a:pt x="345890" y="872051"/>
                  <a:pt x="348125" y="870629"/>
                </a:cubicBezTo>
                <a:cubicBezTo>
                  <a:pt x="350361" y="869206"/>
                  <a:pt x="353205" y="866971"/>
                  <a:pt x="356660" y="863923"/>
                </a:cubicBezTo>
                <a:cubicBezTo>
                  <a:pt x="360114" y="860875"/>
                  <a:pt x="363975" y="858437"/>
                  <a:pt x="368242" y="856608"/>
                </a:cubicBezTo>
                <a:cubicBezTo>
                  <a:pt x="372509" y="854779"/>
                  <a:pt x="375761" y="853662"/>
                  <a:pt x="377996" y="853255"/>
                </a:cubicBezTo>
                <a:cubicBezTo>
                  <a:pt x="380231" y="852849"/>
                  <a:pt x="381653" y="852341"/>
                  <a:pt x="382263" y="851731"/>
                </a:cubicBezTo>
                <a:cubicBezTo>
                  <a:pt x="382873" y="851122"/>
                  <a:pt x="389477" y="850715"/>
                  <a:pt x="402075" y="850512"/>
                </a:cubicBezTo>
                <a:cubicBezTo>
                  <a:pt x="414673" y="850309"/>
                  <a:pt x="422090" y="850715"/>
                  <a:pt x="424325" y="851731"/>
                </a:cubicBezTo>
                <a:cubicBezTo>
                  <a:pt x="426561" y="852747"/>
                  <a:pt x="429710" y="854576"/>
                  <a:pt x="433774" y="857218"/>
                </a:cubicBezTo>
                <a:cubicBezTo>
                  <a:pt x="437838" y="859859"/>
                  <a:pt x="441089" y="863110"/>
                  <a:pt x="443528" y="866971"/>
                </a:cubicBezTo>
                <a:cubicBezTo>
                  <a:pt x="445966" y="870832"/>
                  <a:pt x="447287" y="883837"/>
                  <a:pt x="447490" y="905986"/>
                </a:cubicBezTo>
                <a:cubicBezTo>
                  <a:pt x="447693" y="928134"/>
                  <a:pt x="447592" y="939818"/>
                  <a:pt x="447185" y="941038"/>
                </a:cubicBezTo>
                <a:cubicBezTo>
                  <a:pt x="446779" y="942257"/>
                  <a:pt x="446474" y="942866"/>
                  <a:pt x="446271" y="942866"/>
                </a:cubicBezTo>
                <a:cubicBezTo>
                  <a:pt x="446068" y="942866"/>
                  <a:pt x="445865" y="945203"/>
                  <a:pt x="445661" y="949877"/>
                </a:cubicBezTo>
                <a:cubicBezTo>
                  <a:pt x="445458" y="954550"/>
                  <a:pt x="445153" y="957497"/>
                  <a:pt x="444747" y="958716"/>
                </a:cubicBezTo>
                <a:cubicBezTo>
                  <a:pt x="444341" y="959935"/>
                  <a:pt x="444036" y="960545"/>
                  <a:pt x="443833" y="960545"/>
                </a:cubicBezTo>
                <a:cubicBezTo>
                  <a:pt x="443629" y="960545"/>
                  <a:pt x="443426" y="964304"/>
                  <a:pt x="443223" y="971822"/>
                </a:cubicBezTo>
                <a:cubicBezTo>
                  <a:pt x="443020" y="979341"/>
                  <a:pt x="442715" y="983710"/>
                  <a:pt x="442309" y="984929"/>
                </a:cubicBezTo>
                <a:cubicBezTo>
                  <a:pt x="441902" y="986148"/>
                  <a:pt x="441597" y="986758"/>
                  <a:pt x="441394" y="986758"/>
                </a:cubicBezTo>
                <a:cubicBezTo>
                  <a:pt x="441191" y="986758"/>
                  <a:pt x="440988" y="990212"/>
                  <a:pt x="440785" y="997121"/>
                </a:cubicBezTo>
                <a:cubicBezTo>
                  <a:pt x="440581" y="1004030"/>
                  <a:pt x="440277" y="1008094"/>
                  <a:pt x="439870" y="1009313"/>
                </a:cubicBezTo>
                <a:cubicBezTo>
                  <a:pt x="439464" y="1010532"/>
                  <a:pt x="439159" y="1011142"/>
                  <a:pt x="438956" y="1011142"/>
                </a:cubicBezTo>
                <a:cubicBezTo>
                  <a:pt x="438753" y="1011142"/>
                  <a:pt x="438549" y="1014596"/>
                  <a:pt x="438346" y="1021505"/>
                </a:cubicBezTo>
                <a:cubicBezTo>
                  <a:pt x="438143" y="1028414"/>
                  <a:pt x="437838" y="1032478"/>
                  <a:pt x="437432" y="1033697"/>
                </a:cubicBezTo>
                <a:cubicBezTo>
                  <a:pt x="437025" y="1034916"/>
                  <a:pt x="436721" y="1035526"/>
                  <a:pt x="436517" y="1035526"/>
                </a:cubicBezTo>
                <a:cubicBezTo>
                  <a:pt x="436314" y="1035526"/>
                  <a:pt x="436009" y="1040707"/>
                  <a:pt x="435603" y="1051070"/>
                </a:cubicBezTo>
                <a:cubicBezTo>
                  <a:pt x="435197" y="1061434"/>
                  <a:pt x="434892" y="1066615"/>
                  <a:pt x="434689" y="1066615"/>
                </a:cubicBezTo>
                <a:cubicBezTo>
                  <a:pt x="434485" y="1066615"/>
                  <a:pt x="433977" y="1068139"/>
                  <a:pt x="433165" y="1071187"/>
                </a:cubicBezTo>
                <a:cubicBezTo>
                  <a:pt x="432352" y="1074235"/>
                  <a:pt x="431844" y="1075759"/>
                  <a:pt x="431641" y="1075759"/>
                </a:cubicBezTo>
                <a:cubicBezTo>
                  <a:pt x="431437" y="1075759"/>
                  <a:pt x="431133" y="1079010"/>
                  <a:pt x="430726" y="1085513"/>
                </a:cubicBezTo>
                <a:cubicBezTo>
                  <a:pt x="430320" y="1092015"/>
                  <a:pt x="429304" y="1096384"/>
                  <a:pt x="427678" y="1098619"/>
                </a:cubicBezTo>
                <a:cubicBezTo>
                  <a:pt x="426053" y="1100854"/>
                  <a:pt x="425138" y="1101972"/>
                  <a:pt x="424935" y="1101972"/>
                </a:cubicBezTo>
                <a:cubicBezTo>
                  <a:pt x="424732" y="1101972"/>
                  <a:pt x="424325" y="1103699"/>
                  <a:pt x="423716" y="1107154"/>
                </a:cubicBezTo>
                <a:cubicBezTo>
                  <a:pt x="423106" y="1110608"/>
                  <a:pt x="422700" y="1112335"/>
                  <a:pt x="422497" y="1112335"/>
                </a:cubicBezTo>
                <a:cubicBezTo>
                  <a:pt x="422293" y="1112335"/>
                  <a:pt x="421785" y="1113758"/>
                  <a:pt x="420973" y="1116602"/>
                </a:cubicBezTo>
                <a:cubicBezTo>
                  <a:pt x="420160" y="1119447"/>
                  <a:pt x="419652" y="1120870"/>
                  <a:pt x="419449" y="1120870"/>
                </a:cubicBezTo>
                <a:cubicBezTo>
                  <a:pt x="419245" y="1120870"/>
                  <a:pt x="418941" y="1122698"/>
                  <a:pt x="418534" y="1126356"/>
                </a:cubicBezTo>
                <a:cubicBezTo>
                  <a:pt x="418128" y="1130014"/>
                  <a:pt x="417417" y="1132655"/>
                  <a:pt x="416401" y="1134281"/>
                </a:cubicBezTo>
                <a:cubicBezTo>
                  <a:pt x="415385" y="1135906"/>
                  <a:pt x="414775" y="1136719"/>
                  <a:pt x="414572" y="1136719"/>
                </a:cubicBezTo>
                <a:cubicBezTo>
                  <a:pt x="414369" y="1136719"/>
                  <a:pt x="414165" y="1138345"/>
                  <a:pt x="413962" y="1141596"/>
                </a:cubicBezTo>
                <a:cubicBezTo>
                  <a:pt x="413759" y="1144847"/>
                  <a:pt x="413454" y="1147082"/>
                  <a:pt x="413048" y="1148302"/>
                </a:cubicBezTo>
                <a:cubicBezTo>
                  <a:pt x="412641" y="1149521"/>
                  <a:pt x="412337" y="1150130"/>
                  <a:pt x="412133" y="1150130"/>
                </a:cubicBezTo>
                <a:cubicBezTo>
                  <a:pt x="411930" y="1150130"/>
                  <a:pt x="411625" y="1152366"/>
                  <a:pt x="411219" y="1156836"/>
                </a:cubicBezTo>
                <a:cubicBezTo>
                  <a:pt x="410813" y="1161306"/>
                  <a:pt x="410101" y="1164354"/>
                  <a:pt x="409085" y="1165980"/>
                </a:cubicBezTo>
                <a:cubicBezTo>
                  <a:pt x="408069" y="1167606"/>
                  <a:pt x="407460" y="1168418"/>
                  <a:pt x="407257" y="1168418"/>
                </a:cubicBezTo>
                <a:cubicBezTo>
                  <a:pt x="407053" y="1168418"/>
                  <a:pt x="406241" y="1170654"/>
                  <a:pt x="404818" y="1175124"/>
                </a:cubicBezTo>
                <a:cubicBezTo>
                  <a:pt x="403396" y="1179594"/>
                  <a:pt x="402583" y="1181830"/>
                  <a:pt x="402380" y="1181830"/>
                </a:cubicBezTo>
                <a:cubicBezTo>
                  <a:pt x="402177" y="1181830"/>
                  <a:pt x="401872" y="1183252"/>
                  <a:pt x="401465" y="1186097"/>
                </a:cubicBezTo>
                <a:cubicBezTo>
                  <a:pt x="401059" y="1188942"/>
                  <a:pt x="399941" y="1191990"/>
                  <a:pt x="398113" y="1195241"/>
                </a:cubicBezTo>
                <a:cubicBezTo>
                  <a:pt x="396284" y="1198492"/>
                  <a:pt x="393947" y="1201032"/>
                  <a:pt x="391102" y="1202861"/>
                </a:cubicBezTo>
                <a:cubicBezTo>
                  <a:pt x="388257" y="1204690"/>
                  <a:pt x="386835" y="1205604"/>
                  <a:pt x="386835" y="1205604"/>
                </a:cubicBezTo>
                <a:cubicBezTo>
                  <a:pt x="386835" y="1205604"/>
                  <a:pt x="384092" y="1205502"/>
                  <a:pt x="378605" y="1205299"/>
                </a:cubicBezTo>
                <a:cubicBezTo>
                  <a:pt x="373119" y="1205096"/>
                  <a:pt x="368039" y="1203572"/>
                  <a:pt x="363365" y="1200727"/>
                </a:cubicBezTo>
                <a:cubicBezTo>
                  <a:pt x="358692" y="1197882"/>
                  <a:pt x="355034" y="1195241"/>
                  <a:pt x="352393" y="1192802"/>
                </a:cubicBezTo>
                <a:cubicBezTo>
                  <a:pt x="349751" y="1190364"/>
                  <a:pt x="347821" y="1188129"/>
                  <a:pt x="346601" y="1186097"/>
                </a:cubicBezTo>
                <a:cubicBezTo>
                  <a:pt x="345382" y="1184065"/>
                  <a:pt x="344265" y="1182846"/>
                  <a:pt x="343249" y="1182439"/>
                </a:cubicBezTo>
                <a:cubicBezTo>
                  <a:pt x="342233" y="1182033"/>
                  <a:pt x="340912" y="1181017"/>
                  <a:pt x="339286" y="1179391"/>
                </a:cubicBezTo>
                <a:cubicBezTo>
                  <a:pt x="337661" y="1177766"/>
                  <a:pt x="336340" y="1175835"/>
                  <a:pt x="335324" y="1173600"/>
                </a:cubicBezTo>
                <a:cubicBezTo>
                  <a:pt x="334308" y="1171365"/>
                  <a:pt x="333495" y="1170146"/>
                  <a:pt x="332885" y="1169942"/>
                </a:cubicBezTo>
                <a:cubicBezTo>
                  <a:pt x="332276" y="1169739"/>
                  <a:pt x="331057" y="1168723"/>
                  <a:pt x="329228" y="1166894"/>
                </a:cubicBezTo>
                <a:cubicBezTo>
                  <a:pt x="327399" y="1165066"/>
                  <a:pt x="325977" y="1162830"/>
                  <a:pt x="324961" y="1160189"/>
                </a:cubicBezTo>
                <a:cubicBezTo>
                  <a:pt x="323945" y="1157547"/>
                  <a:pt x="322725" y="1155007"/>
                  <a:pt x="321303" y="1152569"/>
                </a:cubicBezTo>
                <a:cubicBezTo>
                  <a:pt x="319881" y="1150130"/>
                  <a:pt x="318865" y="1148708"/>
                  <a:pt x="318255" y="1148302"/>
                </a:cubicBezTo>
                <a:cubicBezTo>
                  <a:pt x="317645" y="1147895"/>
                  <a:pt x="316426" y="1146778"/>
                  <a:pt x="314597" y="1144949"/>
                </a:cubicBezTo>
                <a:cubicBezTo>
                  <a:pt x="312769" y="1143120"/>
                  <a:pt x="311346" y="1140885"/>
                  <a:pt x="310330" y="1138243"/>
                </a:cubicBezTo>
                <a:cubicBezTo>
                  <a:pt x="309314" y="1135602"/>
                  <a:pt x="308501" y="1134078"/>
                  <a:pt x="307892" y="1133671"/>
                </a:cubicBezTo>
                <a:cubicBezTo>
                  <a:pt x="307282" y="1133265"/>
                  <a:pt x="306368" y="1132046"/>
                  <a:pt x="305149" y="1130014"/>
                </a:cubicBezTo>
                <a:cubicBezTo>
                  <a:pt x="303929" y="1127982"/>
                  <a:pt x="301999" y="1125340"/>
                  <a:pt x="299357" y="1122089"/>
                </a:cubicBezTo>
                <a:cubicBezTo>
                  <a:pt x="296716" y="1118838"/>
                  <a:pt x="295293" y="1115485"/>
                  <a:pt x="295090" y="1112030"/>
                </a:cubicBezTo>
                <a:cubicBezTo>
                  <a:pt x="294887" y="1108576"/>
                  <a:pt x="295395" y="1105731"/>
                  <a:pt x="296614" y="1103496"/>
                </a:cubicBezTo>
                <a:cubicBezTo>
                  <a:pt x="297833" y="1101261"/>
                  <a:pt x="299865" y="1099229"/>
                  <a:pt x="302710" y="1097400"/>
                </a:cubicBezTo>
                <a:cubicBezTo>
                  <a:pt x="305555" y="1095571"/>
                  <a:pt x="308603" y="1094860"/>
                  <a:pt x="311854" y="1095266"/>
                </a:cubicBezTo>
                <a:cubicBezTo>
                  <a:pt x="315105" y="1095673"/>
                  <a:pt x="318458" y="1097298"/>
                  <a:pt x="321913" y="1100143"/>
                </a:cubicBezTo>
                <a:cubicBezTo>
                  <a:pt x="325367" y="1102988"/>
                  <a:pt x="328618" y="1106544"/>
                  <a:pt x="331666" y="1110811"/>
                </a:cubicBezTo>
                <a:cubicBezTo>
                  <a:pt x="334714" y="1115078"/>
                  <a:pt x="336543" y="1118330"/>
                  <a:pt x="337153" y="1120565"/>
                </a:cubicBezTo>
                <a:cubicBezTo>
                  <a:pt x="337762" y="1122800"/>
                  <a:pt x="338473" y="1124121"/>
                  <a:pt x="339286" y="1124527"/>
                </a:cubicBezTo>
                <a:cubicBezTo>
                  <a:pt x="340099" y="1124934"/>
                  <a:pt x="341928" y="1127372"/>
                  <a:pt x="344773" y="1131842"/>
                </a:cubicBezTo>
                <a:cubicBezTo>
                  <a:pt x="347617" y="1136313"/>
                  <a:pt x="349649" y="1139869"/>
                  <a:pt x="350869" y="1142510"/>
                </a:cubicBezTo>
                <a:cubicBezTo>
                  <a:pt x="352088" y="1145152"/>
                  <a:pt x="353002" y="1146574"/>
                  <a:pt x="353612" y="1146778"/>
                </a:cubicBezTo>
                <a:cubicBezTo>
                  <a:pt x="354221" y="1146981"/>
                  <a:pt x="355339" y="1147895"/>
                  <a:pt x="356965" y="1149521"/>
                </a:cubicBezTo>
                <a:cubicBezTo>
                  <a:pt x="358590" y="1151146"/>
                  <a:pt x="359911" y="1153077"/>
                  <a:pt x="360927" y="1155312"/>
                </a:cubicBezTo>
                <a:cubicBezTo>
                  <a:pt x="361943" y="1157547"/>
                  <a:pt x="363264" y="1159173"/>
                  <a:pt x="364889" y="1160189"/>
                </a:cubicBezTo>
                <a:cubicBezTo>
                  <a:pt x="366515" y="1161205"/>
                  <a:pt x="368039" y="1162830"/>
                  <a:pt x="369461" y="1165066"/>
                </a:cubicBezTo>
                <a:cubicBezTo>
                  <a:pt x="370884" y="1167301"/>
                  <a:pt x="371900" y="1168622"/>
                  <a:pt x="372509" y="1169028"/>
                </a:cubicBezTo>
                <a:cubicBezTo>
                  <a:pt x="373119" y="1169434"/>
                  <a:pt x="373627" y="1169130"/>
                  <a:pt x="374033" y="1168114"/>
                </a:cubicBezTo>
                <a:cubicBezTo>
                  <a:pt x="374440" y="1167098"/>
                  <a:pt x="374745" y="1165472"/>
                  <a:pt x="374948" y="1163237"/>
                </a:cubicBezTo>
                <a:cubicBezTo>
                  <a:pt x="375151" y="1161002"/>
                  <a:pt x="375964" y="1158563"/>
                  <a:pt x="377386" y="1155922"/>
                </a:cubicBezTo>
                <a:cubicBezTo>
                  <a:pt x="378809" y="1153280"/>
                  <a:pt x="379621" y="1150435"/>
                  <a:pt x="379825" y="1147387"/>
                </a:cubicBezTo>
                <a:cubicBezTo>
                  <a:pt x="380028" y="1144339"/>
                  <a:pt x="380434" y="1142307"/>
                  <a:pt x="381044" y="1141291"/>
                </a:cubicBezTo>
                <a:cubicBezTo>
                  <a:pt x="381653" y="1140275"/>
                  <a:pt x="382060" y="1138243"/>
                  <a:pt x="382263" y="1135195"/>
                </a:cubicBezTo>
                <a:cubicBezTo>
                  <a:pt x="382466" y="1132147"/>
                  <a:pt x="383279" y="1129302"/>
                  <a:pt x="384701" y="1126661"/>
                </a:cubicBezTo>
                <a:cubicBezTo>
                  <a:pt x="386124" y="1124019"/>
                  <a:pt x="386937" y="1121174"/>
                  <a:pt x="387140" y="1118126"/>
                </a:cubicBezTo>
                <a:cubicBezTo>
                  <a:pt x="387343" y="1115078"/>
                  <a:pt x="387749" y="1113046"/>
                  <a:pt x="388359" y="1112030"/>
                </a:cubicBezTo>
                <a:cubicBezTo>
                  <a:pt x="388969" y="1111014"/>
                  <a:pt x="389375" y="1109795"/>
                  <a:pt x="389578" y="1108373"/>
                </a:cubicBezTo>
                <a:cubicBezTo>
                  <a:pt x="389781" y="1106950"/>
                  <a:pt x="390188" y="1105731"/>
                  <a:pt x="390797" y="1104715"/>
                </a:cubicBezTo>
                <a:cubicBezTo>
                  <a:pt x="391407" y="1103699"/>
                  <a:pt x="391813" y="1102378"/>
                  <a:pt x="392017" y="1100753"/>
                </a:cubicBezTo>
                <a:cubicBezTo>
                  <a:pt x="392220" y="1099127"/>
                  <a:pt x="392728" y="1097095"/>
                  <a:pt x="393541" y="1094657"/>
                </a:cubicBezTo>
                <a:cubicBezTo>
                  <a:pt x="394353" y="1092218"/>
                  <a:pt x="395471" y="1089983"/>
                  <a:pt x="396893" y="1087951"/>
                </a:cubicBezTo>
                <a:cubicBezTo>
                  <a:pt x="398316" y="1085919"/>
                  <a:pt x="399129" y="1082668"/>
                  <a:pt x="399332" y="1078198"/>
                </a:cubicBezTo>
                <a:cubicBezTo>
                  <a:pt x="399535" y="1073727"/>
                  <a:pt x="399840" y="1071187"/>
                  <a:pt x="400246" y="1070578"/>
                </a:cubicBezTo>
                <a:cubicBezTo>
                  <a:pt x="400653" y="1069968"/>
                  <a:pt x="401059" y="1068444"/>
                  <a:pt x="401465" y="1066006"/>
                </a:cubicBezTo>
                <a:cubicBezTo>
                  <a:pt x="401872" y="1063567"/>
                  <a:pt x="402380" y="1061840"/>
                  <a:pt x="402989" y="1060824"/>
                </a:cubicBezTo>
                <a:cubicBezTo>
                  <a:pt x="403599" y="1059808"/>
                  <a:pt x="404005" y="1054118"/>
                  <a:pt x="404209" y="1043755"/>
                </a:cubicBezTo>
                <a:cubicBezTo>
                  <a:pt x="404412" y="1033392"/>
                  <a:pt x="404818" y="1027702"/>
                  <a:pt x="405428" y="1026686"/>
                </a:cubicBezTo>
                <a:cubicBezTo>
                  <a:pt x="406037" y="1025670"/>
                  <a:pt x="406444" y="1021606"/>
                  <a:pt x="406647" y="1014494"/>
                </a:cubicBezTo>
                <a:cubicBezTo>
                  <a:pt x="406850" y="1007382"/>
                  <a:pt x="407257" y="1003318"/>
                  <a:pt x="407866" y="1002302"/>
                </a:cubicBezTo>
                <a:cubicBezTo>
                  <a:pt x="408476" y="1001286"/>
                  <a:pt x="408882" y="997222"/>
                  <a:pt x="409085" y="990110"/>
                </a:cubicBezTo>
                <a:cubicBezTo>
                  <a:pt x="409289" y="982998"/>
                  <a:pt x="409695" y="978934"/>
                  <a:pt x="410305" y="977918"/>
                </a:cubicBezTo>
                <a:cubicBezTo>
                  <a:pt x="410914" y="976902"/>
                  <a:pt x="411321" y="972838"/>
                  <a:pt x="411524" y="965726"/>
                </a:cubicBezTo>
                <a:cubicBezTo>
                  <a:pt x="411727" y="958614"/>
                  <a:pt x="412133" y="954550"/>
                  <a:pt x="412743" y="953534"/>
                </a:cubicBezTo>
                <a:cubicBezTo>
                  <a:pt x="413353" y="952518"/>
                  <a:pt x="413759" y="949267"/>
                  <a:pt x="413962" y="943781"/>
                </a:cubicBezTo>
                <a:cubicBezTo>
                  <a:pt x="414165" y="938294"/>
                  <a:pt x="414572" y="935043"/>
                  <a:pt x="415181" y="934027"/>
                </a:cubicBezTo>
                <a:cubicBezTo>
                  <a:pt x="415791" y="933011"/>
                  <a:pt x="416197" y="924680"/>
                  <a:pt x="416401" y="909034"/>
                </a:cubicBezTo>
                <a:cubicBezTo>
                  <a:pt x="416604" y="893387"/>
                  <a:pt x="416197" y="884954"/>
                  <a:pt x="415181" y="883735"/>
                </a:cubicBezTo>
                <a:cubicBezTo>
                  <a:pt x="414165" y="882516"/>
                  <a:pt x="410609" y="881805"/>
                  <a:pt x="404513" y="881602"/>
                </a:cubicBezTo>
                <a:cubicBezTo>
                  <a:pt x="398417" y="881398"/>
                  <a:pt x="394760" y="881703"/>
                  <a:pt x="393541" y="882516"/>
                </a:cubicBezTo>
                <a:cubicBezTo>
                  <a:pt x="392321" y="883329"/>
                  <a:pt x="390493" y="883735"/>
                  <a:pt x="388054" y="883735"/>
                </a:cubicBezTo>
                <a:cubicBezTo>
                  <a:pt x="385616" y="883735"/>
                  <a:pt x="383381" y="884243"/>
                  <a:pt x="381349" y="885259"/>
                </a:cubicBezTo>
                <a:cubicBezTo>
                  <a:pt x="379317" y="886275"/>
                  <a:pt x="377996" y="886783"/>
                  <a:pt x="377386" y="886783"/>
                </a:cubicBezTo>
                <a:cubicBezTo>
                  <a:pt x="376777" y="886783"/>
                  <a:pt x="375253" y="888002"/>
                  <a:pt x="372814" y="890441"/>
                </a:cubicBezTo>
                <a:cubicBezTo>
                  <a:pt x="370376" y="892879"/>
                  <a:pt x="368953" y="894098"/>
                  <a:pt x="368547" y="894098"/>
                </a:cubicBezTo>
                <a:cubicBezTo>
                  <a:pt x="368141" y="894098"/>
                  <a:pt x="367023" y="895318"/>
                  <a:pt x="365194" y="897756"/>
                </a:cubicBezTo>
                <a:cubicBezTo>
                  <a:pt x="363365" y="900194"/>
                  <a:pt x="362349" y="901414"/>
                  <a:pt x="362146" y="901414"/>
                </a:cubicBezTo>
                <a:cubicBezTo>
                  <a:pt x="361943" y="901414"/>
                  <a:pt x="361232" y="902836"/>
                  <a:pt x="360013" y="905681"/>
                </a:cubicBezTo>
                <a:cubicBezTo>
                  <a:pt x="358793" y="908526"/>
                  <a:pt x="357168" y="910964"/>
                  <a:pt x="355136" y="912996"/>
                </a:cubicBezTo>
                <a:cubicBezTo>
                  <a:pt x="353104" y="915028"/>
                  <a:pt x="351885" y="916044"/>
                  <a:pt x="351478" y="916044"/>
                </a:cubicBezTo>
                <a:cubicBezTo>
                  <a:pt x="351072" y="916044"/>
                  <a:pt x="350462" y="917060"/>
                  <a:pt x="349649" y="919092"/>
                </a:cubicBezTo>
                <a:cubicBezTo>
                  <a:pt x="348837" y="921124"/>
                  <a:pt x="347211" y="923258"/>
                  <a:pt x="344773" y="925493"/>
                </a:cubicBezTo>
                <a:cubicBezTo>
                  <a:pt x="342334" y="927728"/>
                  <a:pt x="340912" y="928846"/>
                  <a:pt x="340505" y="928846"/>
                </a:cubicBezTo>
                <a:cubicBezTo>
                  <a:pt x="340099" y="928846"/>
                  <a:pt x="339388" y="929760"/>
                  <a:pt x="338372" y="931589"/>
                </a:cubicBezTo>
                <a:cubicBezTo>
                  <a:pt x="337356" y="933418"/>
                  <a:pt x="335425" y="935246"/>
                  <a:pt x="332581" y="937075"/>
                </a:cubicBezTo>
                <a:cubicBezTo>
                  <a:pt x="329736" y="938904"/>
                  <a:pt x="327196" y="939818"/>
                  <a:pt x="324961" y="939818"/>
                </a:cubicBezTo>
                <a:cubicBezTo>
                  <a:pt x="322725" y="939818"/>
                  <a:pt x="320490" y="939209"/>
                  <a:pt x="318255" y="937990"/>
                </a:cubicBezTo>
                <a:cubicBezTo>
                  <a:pt x="316020" y="936770"/>
                  <a:pt x="314089" y="935043"/>
                  <a:pt x="312464" y="932808"/>
                </a:cubicBezTo>
                <a:cubicBezTo>
                  <a:pt x="310838" y="930573"/>
                  <a:pt x="310025" y="927322"/>
                  <a:pt x="310025" y="923054"/>
                </a:cubicBezTo>
                <a:lnTo>
                  <a:pt x="313109" y="913331"/>
                </a:lnTo>
                <a:lnTo>
                  <a:pt x="311168" y="915739"/>
                </a:lnTo>
                <a:cubicBezTo>
                  <a:pt x="310610" y="916349"/>
                  <a:pt x="310229" y="916654"/>
                  <a:pt x="310025" y="916654"/>
                </a:cubicBezTo>
                <a:cubicBezTo>
                  <a:pt x="309619" y="916654"/>
                  <a:pt x="309009" y="917974"/>
                  <a:pt x="308197" y="920616"/>
                </a:cubicBezTo>
                <a:cubicBezTo>
                  <a:pt x="307384" y="923258"/>
                  <a:pt x="305758" y="925696"/>
                  <a:pt x="303320" y="927931"/>
                </a:cubicBezTo>
                <a:cubicBezTo>
                  <a:pt x="300881" y="930166"/>
                  <a:pt x="299459" y="931284"/>
                  <a:pt x="299053" y="931284"/>
                </a:cubicBezTo>
                <a:cubicBezTo>
                  <a:pt x="298646" y="931284"/>
                  <a:pt x="298341" y="931690"/>
                  <a:pt x="298138" y="932503"/>
                </a:cubicBezTo>
                <a:cubicBezTo>
                  <a:pt x="297935" y="933316"/>
                  <a:pt x="297732" y="933722"/>
                  <a:pt x="297529" y="933722"/>
                </a:cubicBezTo>
                <a:cubicBezTo>
                  <a:pt x="297325" y="933722"/>
                  <a:pt x="296513" y="935246"/>
                  <a:pt x="295090" y="938294"/>
                </a:cubicBezTo>
                <a:cubicBezTo>
                  <a:pt x="293668" y="941342"/>
                  <a:pt x="292042" y="943882"/>
                  <a:pt x="290213" y="945914"/>
                </a:cubicBezTo>
                <a:cubicBezTo>
                  <a:pt x="288385" y="947946"/>
                  <a:pt x="285743" y="949877"/>
                  <a:pt x="282289" y="951706"/>
                </a:cubicBezTo>
                <a:cubicBezTo>
                  <a:pt x="278834" y="953534"/>
                  <a:pt x="277107" y="954449"/>
                  <a:pt x="277107" y="954449"/>
                </a:cubicBezTo>
                <a:cubicBezTo>
                  <a:pt x="277107" y="954449"/>
                  <a:pt x="275685" y="954449"/>
                  <a:pt x="272840" y="954449"/>
                </a:cubicBezTo>
                <a:cubicBezTo>
                  <a:pt x="269995" y="954449"/>
                  <a:pt x="267455" y="953839"/>
                  <a:pt x="265220" y="952620"/>
                </a:cubicBezTo>
                <a:cubicBezTo>
                  <a:pt x="262985" y="951401"/>
                  <a:pt x="261054" y="949674"/>
                  <a:pt x="259429" y="947438"/>
                </a:cubicBezTo>
                <a:cubicBezTo>
                  <a:pt x="257803" y="945203"/>
                  <a:pt x="256889" y="942663"/>
                  <a:pt x="256685" y="939818"/>
                </a:cubicBezTo>
                <a:cubicBezTo>
                  <a:pt x="256482" y="936974"/>
                  <a:pt x="256787" y="934738"/>
                  <a:pt x="257600" y="933113"/>
                </a:cubicBezTo>
                <a:cubicBezTo>
                  <a:pt x="258413" y="931487"/>
                  <a:pt x="259733" y="929862"/>
                  <a:pt x="261562" y="928236"/>
                </a:cubicBezTo>
                <a:cubicBezTo>
                  <a:pt x="263391" y="926610"/>
                  <a:pt x="264915" y="924578"/>
                  <a:pt x="266134" y="922140"/>
                </a:cubicBezTo>
                <a:cubicBezTo>
                  <a:pt x="267353" y="919702"/>
                  <a:pt x="269995" y="916552"/>
                  <a:pt x="274059" y="912691"/>
                </a:cubicBezTo>
                <a:cubicBezTo>
                  <a:pt x="278123" y="908830"/>
                  <a:pt x="280358" y="906290"/>
                  <a:pt x="280765" y="905071"/>
                </a:cubicBezTo>
                <a:cubicBezTo>
                  <a:pt x="281171" y="903852"/>
                  <a:pt x="282289" y="901820"/>
                  <a:pt x="284117" y="898975"/>
                </a:cubicBezTo>
                <a:cubicBezTo>
                  <a:pt x="285946" y="896130"/>
                  <a:pt x="287064" y="893895"/>
                  <a:pt x="287470" y="892270"/>
                </a:cubicBezTo>
                <a:cubicBezTo>
                  <a:pt x="287877" y="890644"/>
                  <a:pt x="288689" y="889018"/>
                  <a:pt x="289909" y="887393"/>
                </a:cubicBezTo>
                <a:cubicBezTo>
                  <a:pt x="291128" y="885767"/>
                  <a:pt x="292449" y="883126"/>
                  <a:pt x="293871" y="879468"/>
                </a:cubicBezTo>
                <a:cubicBezTo>
                  <a:pt x="295293" y="875810"/>
                  <a:pt x="296817" y="873067"/>
                  <a:pt x="298443" y="871238"/>
                </a:cubicBezTo>
                <a:cubicBezTo>
                  <a:pt x="300069" y="869410"/>
                  <a:pt x="301186" y="866768"/>
                  <a:pt x="301796" y="863314"/>
                </a:cubicBezTo>
                <a:cubicBezTo>
                  <a:pt x="302405" y="859859"/>
                  <a:pt x="303726" y="856710"/>
                  <a:pt x="305758" y="853865"/>
                </a:cubicBezTo>
                <a:cubicBezTo>
                  <a:pt x="307790" y="851020"/>
                  <a:pt x="308908" y="847667"/>
                  <a:pt x="309111" y="843806"/>
                </a:cubicBezTo>
                <a:cubicBezTo>
                  <a:pt x="309314" y="839946"/>
                  <a:pt x="309619" y="837507"/>
                  <a:pt x="310025" y="836491"/>
                </a:cubicBezTo>
                <a:cubicBezTo>
                  <a:pt x="310432" y="835475"/>
                  <a:pt x="311448" y="834053"/>
                  <a:pt x="313073" y="832224"/>
                </a:cubicBezTo>
                <a:cubicBezTo>
                  <a:pt x="314699" y="830395"/>
                  <a:pt x="315715" y="828465"/>
                  <a:pt x="316121" y="826433"/>
                </a:cubicBezTo>
                <a:cubicBezTo>
                  <a:pt x="316528" y="824401"/>
                  <a:pt x="317036" y="822877"/>
                  <a:pt x="317645" y="821861"/>
                </a:cubicBezTo>
                <a:cubicBezTo>
                  <a:pt x="318255" y="820845"/>
                  <a:pt x="318661" y="819626"/>
                  <a:pt x="318865" y="818203"/>
                </a:cubicBezTo>
                <a:cubicBezTo>
                  <a:pt x="319068" y="816781"/>
                  <a:pt x="319474" y="815562"/>
                  <a:pt x="320084" y="814546"/>
                </a:cubicBezTo>
                <a:cubicBezTo>
                  <a:pt x="320693" y="813530"/>
                  <a:pt x="321100" y="812209"/>
                  <a:pt x="321303" y="810583"/>
                </a:cubicBezTo>
                <a:cubicBezTo>
                  <a:pt x="321506" y="808958"/>
                  <a:pt x="322319" y="806519"/>
                  <a:pt x="323741" y="803268"/>
                </a:cubicBezTo>
                <a:cubicBezTo>
                  <a:pt x="325164" y="800017"/>
                  <a:pt x="325977" y="795445"/>
                  <a:pt x="326180" y="789552"/>
                </a:cubicBezTo>
                <a:cubicBezTo>
                  <a:pt x="326383" y="783659"/>
                  <a:pt x="326180" y="780306"/>
                  <a:pt x="325570" y="779494"/>
                </a:cubicBezTo>
                <a:cubicBezTo>
                  <a:pt x="324961" y="778681"/>
                  <a:pt x="324554" y="776852"/>
                  <a:pt x="324351" y="774007"/>
                </a:cubicBezTo>
                <a:cubicBezTo>
                  <a:pt x="324148" y="771162"/>
                  <a:pt x="324656" y="768622"/>
                  <a:pt x="325875" y="766387"/>
                </a:cubicBezTo>
                <a:cubicBezTo>
                  <a:pt x="327094" y="764152"/>
                  <a:pt x="328821" y="762222"/>
                  <a:pt x="331057" y="760596"/>
                </a:cubicBezTo>
                <a:cubicBezTo>
                  <a:pt x="333292" y="758970"/>
                  <a:pt x="336238" y="758056"/>
                  <a:pt x="339896" y="757853"/>
                </a:cubicBezTo>
                <a:close/>
                <a:moveTo>
                  <a:pt x="1627066" y="728897"/>
                </a:moveTo>
                <a:cubicBezTo>
                  <a:pt x="1632146" y="728897"/>
                  <a:pt x="1636820" y="730421"/>
                  <a:pt x="1641087" y="733469"/>
                </a:cubicBezTo>
                <a:cubicBezTo>
                  <a:pt x="1645354" y="736517"/>
                  <a:pt x="1648199" y="738854"/>
                  <a:pt x="1649621" y="740479"/>
                </a:cubicBezTo>
                <a:cubicBezTo>
                  <a:pt x="1651044" y="742105"/>
                  <a:pt x="1654295" y="745153"/>
                  <a:pt x="1659375" y="749623"/>
                </a:cubicBezTo>
                <a:cubicBezTo>
                  <a:pt x="1664455" y="754094"/>
                  <a:pt x="1668824" y="759377"/>
                  <a:pt x="1672481" y="765473"/>
                </a:cubicBezTo>
                <a:cubicBezTo>
                  <a:pt x="1676139" y="771569"/>
                  <a:pt x="1679695" y="776547"/>
                  <a:pt x="1683149" y="780408"/>
                </a:cubicBezTo>
                <a:cubicBezTo>
                  <a:pt x="1686604" y="784269"/>
                  <a:pt x="1688534" y="787723"/>
                  <a:pt x="1688941" y="790771"/>
                </a:cubicBezTo>
                <a:cubicBezTo>
                  <a:pt x="1689347" y="793819"/>
                  <a:pt x="1689855" y="795648"/>
                  <a:pt x="1690465" y="796258"/>
                </a:cubicBezTo>
                <a:cubicBezTo>
                  <a:pt x="1691074" y="796867"/>
                  <a:pt x="1691379" y="799204"/>
                  <a:pt x="1691379" y="803268"/>
                </a:cubicBezTo>
                <a:cubicBezTo>
                  <a:pt x="1691379" y="807332"/>
                  <a:pt x="1690871" y="810177"/>
                  <a:pt x="1689855" y="811802"/>
                </a:cubicBezTo>
                <a:cubicBezTo>
                  <a:pt x="1688839" y="813428"/>
                  <a:pt x="1686909" y="815155"/>
                  <a:pt x="1684064" y="816984"/>
                </a:cubicBezTo>
                <a:cubicBezTo>
                  <a:pt x="1681219" y="818813"/>
                  <a:pt x="1679797" y="819727"/>
                  <a:pt x="1679797" y="819727"/>
                </a:cubicBezTo>
                <a:cubicBezTo>
                  <a:pt x="1679797" y="819727"/>
                  <a:pt x="1678679" y="819727"/>
                  <a:pt x="1676444" y="819727"/>
                </a:cubicBezTo>
                <a:cubicBezTo>
                  <a:pt x="1674209" y="819727"/>
                  <a:pt x="1671872" y="819016"/>
                  <a:pt x="1669433" y="817594"/>
                </a:cubicBezTo>
                <a:cubicBezTo>
                  <a:pt x="1666995" y="816171"/>
                  <a:pt x="1664658" y="813733"/>
                  <a:pt x="1662423" y="810278"/>
                </a:cubicBezTo>
                <a:cubicBezTo>
                  <a:pt x="1660188" y="806824"/>
                  <a:pt x="1658968" y="803979"/>
                  <a:pt x="1658765" y="801744"/>
                </a:cubicBezTo>
                <a:cubicBezTo>
                  <a:pt x="1658562" y="799509"/>
                  <a:pt x="1657241" y="796664"/>
                  <a:pt x="1654803" y="793210"/>
                </a:cubicBezTo>
                <a:cubicBezTo>
                  <a:pt x="1652365" y="789755"/>
                  <a:pt x="1650028" y="784980"/>
                  <a:pt x="1647793" y="778884"/>
                </a:cubicBezTo>
                <a:cubicBezTo>
                  <a:pt x="1645557" y="772788"/>
                  <a:pt x="1642509" y="766286"/>
                  <a:pt x="1638649" y="759377"/>
                </a:cubicBezTo>
                <a:cubicBezTo>
                  <a:pt x="1634788" y="752468"/>
                  <a:pt x="1631638" y="747490"/>
                  <a:pt x="1629200" y="744442"/>
                </a:cubicBezTo>
                <a:cubicBezTo>
                  <a:pt x="1626761" y="741394"/>
                  <a:pt x="1624729" y="739666"/>
                  <a:pt x="1623104" y="739260"/>
                </a:cubicBezTo>
                <a:cubicBezTo>
                  <a:pt x="1621478" y="738854"/>
                  <a:pt x="1620259" y="738346"/>
                  <a:pt x="1619446" y="737736"/>
                </a:cubicBezTo>
                <a:cubicBezTo>
                  <a:pt x="1618633" y="737126"/>
                  <a:pt x="1618024" y="736009"/>
                  <a:pt x="1617617" y="734383"/>
                </a:cubicBezTo>
                <a:cubicBezTo>
                  <a:pt x="1617211" y="732758"/>
                  <a:pt x="1617414" y="731437"/>
                  <a:pt x="1618227" y="730421"/>
                </a:cubicBezTo>
                <a:cubicBezTo>
                  <a:pt x="1619040" y="729405"/>
                  <a:pt x="1621986" y="728897"/>
                  <a:pt x="1627066" y="728897"/>
                </a:cubicBezTo>
                <a:close/>
                <a:moveTo>
                  <a:pt x="126894" y="295774"/>
                </a:moveTo>
                <a:lnTo>
                  <a:pt x="120135" y="300196"/>
                </a:lnTo>
                <a:cubicBezTo>
                  <a:pt x="116884" y="302278"/>
                  <a:pt x="115157" y="303320"/>
                  <a:pt x="114954" y="303320"/>
                </a:cubicBezTo>
                <a:cubicBezTo>
                  <a:pt x="114547" y="303320"/>
                  <a:pt x="113226" y="304336"/>
                  <a:pt x="110991" y="306368"/>
                </a:cubicBezTo>
                <a:cubicBezTo>
                  <a:pt x="108756" y="308400"/>
                  <a:pt x="107435" y="309416"/>
                  <a:pt x="107029" y="309416"/>
                </a:cubicBezTo>
                <a:cubicBezTo>
                  <a:pt x="106622" y="309416"/>
                  <a:pt x="105606" y="310229"/>
                  <a:pt x="103981" y="311854"/>
                </a:cubicBezTo>
                <a:cubicBezTo>
                  <a:pt x="102355" y="313480"/>
                  <a:pt x="101339" y="314293"/>
                  <a:pt x="100933" y="314293"/>
                </a:cubicBezTo>
                <a:cubicBezTo>
                  <a:pt x="100526" y="314293"/>
                  <a:pt x="98291" y="315918"/>
                  <a:pt x="94227" y="319169"/>
                </a:cubicBezTo>
                <a:cubicBezTo>
                  <a:pt x="90163" y="322421"/>
                  <a:pt x="88029" y="324046"/>
                  <a:pt x="87826" y="324046"/>
                </a:cubicBezTo>
                <a:cubicBezTo>
                  <a:pt x="87623" y="324046"/>
                  <a:pt x="86709" y="325164"/>
                  <a:pt x="85083" y="327399"/>
                </a:cubicBezTo>
                <a:cubicBezTo>
                  <a:pt x="83457" y="329634"/>
                  <a:pt x="82543" y="330752"/>
                  <a:pt x="82340" y="330752"/>
                </a:cubicBezTo>
                <a:cubicBezTo>
                  <a:pt x="82137" y="330752"/>
                  <a:pt x="79394" y="334003"/>
                  <a:pt x="74110" y="340505"/>
                </a:cubicBezTo>
                <a:lnTo>
                  <a:pt x="71367" y="343797"/>
                </a:lnTo>
                <a:lnTo>
                  <a:pt x="74720" y="349345"/>
                </a:lnTo>
                <a:cubicBezTo>
                  <a:pt x="77971" y="354831"/>
                  <a:pt x="81426" y="360013"/>
                  <a:pt x="85083" y="364889"/>
                </a:cubicBezTo>
                <a:cubicBezTo>
                  <a:pt x="88741" y="369766"/>
                  <a:pt x="92093" y="374745"/>
                  <a:pt x="95142" y="379825"/>
                </a:cubicBezTo>
                <a:cubicBezTo>
                  <a:pt x="98189" y="384905"/>
                  <a:pt x="102050" y="390289"/>
                  <a:pt x="106724" y="395979"/>
                </a:cubicBezTo>
                <a:cubicBezTo>
                  <a:pt x="111397" y="401669"/>
                  <a:pt x="116173" y="406444"/>
                  <a:pt x="121049" y="410305"/>
                </a:cubicBezTo>
                <a:cubicBezTo>
                  <a:pt x="125926" y="414165"/>
                  <a:pt x="128466" y="406139"/>
                  <a:pt x="128670" y="386225"/>
                </a:cubicBezTo>
                <a:cubicBezTo>
                  <a:pt x="128873" y="366312"/>
                  <a:pt x="128670" y="355542"/>
                  <a:pt x="128060" y="353917"/>
                </a:cubicBezTo>
                <a:cubicBezTo>
                  <a:pt x="127450" y="352291"/>
                  <a:pt x="127044" y="341217"/>
                  <a:pt x="126841" y="320693"/>
                </a:cubicBezTo>
                <a:cubicBezTo>
                  <a:pt x="126739" y="310432"/>
                  <a:pt x="126739" y="302609"/>
                  <a:pt x="126841" y="297224"/>
                </a:cubicBezTo>
                <a:close/>
                <a:moveTo>
                  <a:pt x="397964" y="275543"/>
                </a:moveTo>
                <a:lnTo>
                  <a:pt x="395369" y="277717"/>
                </a:lnTo>
                <a:cubicBezTo>
                  <a:pt x="394963" y="277717"/>
                  <a:pt x="394658" y="278529"/>
                  <a:pt x="394455" y="280155"/>
                </a:cubicBezTo>
                <a:cubicBezTo>
                  <a:pt x="394252" y="281781"/>
                  <a:pt x="393541" y="283609"/>
                  <a:pt x="392321" y="285641"/>
                </a:cubicBezTo>
                <a:cubicBezTo>
                  <a:pt x="391102" y="287673"/>
                  <a:pt x="388562" y="290010"/>
                  <a:pt x="384701" y="292652"/>
                </a:cubicBezTo>
                <a:cubicBezTo>
                  <a:pt x="380841" y="295293"/>
                  <a:pt x="378707" y="296614"/>
                  <a:pt x="378301" y="296614"/>
                </a:cubicBezTo>
                <a:cubicBezTo>
                  <a:pt x="377894" y="296614"/>
                  <a:pt x="375456" y="298849"/>
                  <a:pt x="370985" y="303320"/>
                </a:cubicBezTo>
                <a:cubicBezTo>
                  <a:pt x="366515" y="307790"/>
                  <a:pt x="361537" y="312159"/>
                  <a:pt x="356050" y="316426"/>
                </a:cubicBezTo>
                <a:lnTo>
                  <a:pt x="355009" y="317217"/>
                </a:lnTo>
                <a:lnTo>
                  <a:pt x="356050" y="319169"/>
                </a:lnTo>
                <a:cubicBezTo>
                  <a:pt x="356660" y="319982"/>
                  <a:pt x="357981" y="321913"/>
                  <a:pt x="360013" y="324961"/>
                </a:cubicBezTo>
                <a:cubicBezTo>
                  <a:pt x="362045" y="328009"/>
                  <a:pt x="363467" y="331057"/>
                  <a:pt x="364280" y="334105"/>
                </a:cubicBezTo>
                <a:cubicBezTo>
                  <a:pt x="365093" y="337153"/>
                  <a:pt x="366820" y="340201"/>
                  <a:pt x="369461" y="343249"/>
                </a:cubicBezTo>
                <a:cubicBezTo>
                  <a:pt x="372103" y="346297"/>
                  <a:pt x="374135" y="350056"/>
                  <a:pt x="375557" y="354526"/>
                </a:cubicBezTo>
                <a:cubicBezTo>
                  <a:pt x="376980" y="358997"/>
                  <a:pt x="378301" y="361841"/>
                  <a:pt x="379520" y="363061"/>
                </a:cubicBezTo>
                <a:cubicBezTo>
                  <a:pt x="380739" y="364280"/>
                  <a:pt x="382263" y="366718"/>
                  <a:pt x="384092" y="370376"/>
                </a:cubicBezTo>
                <a:cubicBezTo>
                  <a:pt x="385921" y="374033"/>
                  <a:pt x="387546" y="376878"/>
                  <a:pt x="388969" y="378910"/>
                </a:cubicBezTo>
                <a:cubicBezTo>
                  <a:pt x="390391" y="380942"/>
                  <a:pt x="391814" y="383381"/>
                  <a:pt x="393236" y="386225"/>
                </a:cubicBezTo>
                <a:cubicBezTo>
                  <a:pt x="394658" y="389070"/>
                  <a:pt x="396995" y="392321"/>
                  <a:pt x="400246" y="395979"/>
                </a:cubicBezTo>
                <a:cubicBezTo>
                  <a:pt x="403497" y="399637"/>
                  <a:pt x="405326" y="402685"/>
                  <a:pt x="405733" y="405123"/>
                </a:cubicBezTo>
                <a:cubicBezTo>
                  <a:pt x="406139" y="407561"/>
                  <a:pt x="406545" y="408984"/>
                  <a:pt x="406952" y="409390"/>
                </a:cubicBezTo>
                <a:cubicBezTo>
                  <a:pt x="407358" y="409797"/>
                  <a:pt x="408476" y="411829"/>
                  <a:pt x="410305" y="415486"/>
                </a:cubicBezTo>
                <a:cubicBezTo>
                  <a:pt x="412133" y="419144"/>
                  <a:pt x="414572" y="423005"/>
                  <a:pt x="417620" y="427069"/>
                </a:cubicBezTo>
                <a:cubicBezTo>
                  <a:pt x="420668" y="431133"/>
                  <a:pt x="422395" y="434485"/>
                  <a:pt x="422801" y="437127"/>
                </a:cubicBezTo>
                <a:cubicBezTo>
                  <a:pt x="423208" y="439769"/>
                  <a:pt x="423817" y="441394"/>
                  <a:pt x="424630" y="442004"/>
                </a:cubicBezTo>
                <a:cubicBezTo>
                  <a:pt x="425443" y="442613"/>
                  <a:pt x="425951" y="440480"/>
                  <a:pt x="426154" y="435603"/>
                </a:cubicBezTo>
                <a:cubicBezTo>
                  <a:pt x="426358" y="430726"/>
                  <a:pt x="425951" y="426154"/>
                  <a:pt x="424935" y="421887"/>
                </a:cubicBezTo>
                <a:cubicBezTo>
                  <a:pt x="423919" y="417620"/>
                  <a:pt x="422294" y="408374"/>
                  <a:pt x="420058" y="394150"/>
                </a:cubicBezTo>
                <a:cubicBezTo>
                  <a:pt x="417823" y="379926"/>
                  <a:pt x="415385" y="368953"/>
                  <a:pt x="412743" y="361232"/>
                </a:cubicBezTo>
                <a:cubicBezTo>
                  <a:pt x="410102" y="353510"/>
                  <a:pt x="407765" y="345484"/>
                  <a:pt x="405733" y="337153"/>
                </a:cubicBezTo>
                <a:cubicBezTo>
                  <a:pt x="403701" y="328821"/>
                  <a:pt x="402583" y="321100"/>
                  <a:pt x="402380" y="313988"/>
                </a:cubicBezTo>
                <a:cubicBezTo>
                  <a:pt x="402177" y="306876"/>
                  <a:pt x="401364" y="299256"/>
                  <a:pt x="399941" y="291128"/>
                </a:cubicBezTo>
                <a:cubicBezTo>
                  <a:pt x="399230" y="287064"/>
                  <a:pt x="398697" y="283559"/>
                  <a:pt x="398341" y="280612"/>
                </a:cubicBezTo>
                <a:close/>
                <a:moveTo>
                  <a:pt x="2944716" y="264001"/>
                </a:moveTo>
                <a:cubicBezTo>
                  <a:pt x="2943497" y="264610"/>
                  <a:pt x="2940449" y="265626"/>
                  <a:pt x="2935572" y="267049"/>
                </a:cubicBezTo>
                <a:cubicBezTo>
                  <a:pt x="2930695" y="268471"/>
                  <a:pt x="2927749" y="269182"/>
                  <a:pt x="2926733" y="269182"/>
                </a:cubicBezTo>
                <a:cubicBezTo>
                  <a:pt x="2925717" y="269182"/>
                  <a:pt x="2924396" y="269589"/>
                  <a:pt x="2922771" y="270401"/>
                </a:cubicBezTo>
                <a:cubicBezTo>
                  <a:pt x="2921145" y="271214"/>
                  <a:pt x="2920028" y="271621"/>
                  <a:pt x="2919418" y="271621"/>
                </a:cubicBezTo>
                <a:cubicBezTo>
                  <a:pt x="2918808" y="271621"/>
                  <a:pt x="2914541" y="273653"/>
                  <a:pt x="2906616" y="277717"/>
                </a:cubicBezTo>
                <a:cubicBezTo>
                  <a:pt x="2898691" y="281781"/>
                  <a:pt x="2894526" y="283813"/>
                  <a:pt x="2894120" y="283813"/>
                </a:cubicBezTo>
                <a:cubicBezTo>
                  <a:pt x="2893713" y="283813"/>
                  <a:pt x="2892697" y="284625"/>
                  <a:pt x="2891071" y="286251"/>
                </a:cubicBezTo>
                <a:cubicBezTo>
                  <a:pt x="2889446" y="287877"/>
                  <a:pt x="2887211" y="289604"/>
                  <a:pt x="2884366" y="291433"/>
                </a:cubicBezTo>
                <a:cubicBezTo>
                  <a:pt x="2881521" y="293261"/>
                  <a:pt x="2878575" y="294176"/>
                  <a:pt x="2875527" y="294176"/>
                </a:cubicBezTo>
                <a:lnTo>
                  <a:pt x="2872159" y="293398"/>
                </a:lnTo>
                <a:lnTo>
                  <a:pt x="2872160" y="293699"/>
                </a:lnTo>
                <a:cubicBezTo>
                  <a:pt x="2872169" y="298030"/>
                  <a:pt x="2872174" y="302659"/>
                  <a:pt x="2872174" y="307587"/>
                </a:cubicBezTo>
                <a:cubicBezTo>
                  <a:pt x="2872174" y="317442"/>
                  <a:pt x="2872142" y="326116"/>
                  <a:pt x="2872079" y="333609"/>
                </a:cubicBezTo>
                <a:lnTo>
                  <a:pt x="2871856" y="348339"/>
                </a:lnTo>
                <a:lnTo>
                  <a:pt x="2874917" y="345916"/>
                </a:lnTo>
                <a:cubicBezTo>
                  <a:pt x="2876645" y="344849"/>
                  <a:pt x="2878270" y="344163"/>
                  <a:pt x="2879794" y="343858"/>
                </a:cubicBezTo>
                <a:cubicBezTo>
                  <a:pt x="2882842" y="343249"/>
                  <a:pt x="2886601" y="341521"/>
                  <a:pt x="2891071" y="338677"/>
                </a:cubicBezTo>
                <a:cubicBezTo>
                  <a:pt x="2895542" y="335832"/>
                  <a:pt x="2898387" y="333393"/>
                  <a:pt x="2899606" y="331361"/>
                </a:cubicBezTo>
                <a:cubicBezTo>
                  <a:pt x="2900825" y="329329"/>
                  <a:pt x="2902248" y="327399"/>
                  <a:pt x="2903873" y="325570"/>
                </a:cubicBezTo>
                <a:cubicBezTo>
                  <a:pt x="2905499" y="323741"/>
                  <a:pt x="2907734" y="320592"/>
                  <a:pt x="2910579" y="316121"/>
                </a:cubicBezTo>
                <a:cubicBezTo>
                  <a:pt x="2913423" y="311651"/>
                  <a:pt x="2915862" y="308400"/>
                  <a:pt x="2917894" y="306368"/>
                </a:cubicBezTo>
                <a:cubicBezTo>
                  <a:pt x="2919926" y="304336"/>
                  <a:pt x="2921552" y="302304"/>
                  <a:pt x="2922771" y="300272"/>
                </a:cubicBezTo>
                <a:cubicBezTo>
                  <a:pt x="2923990" y="298240"/>
                  <a:pt x="2926022" y="295801"/>
                  <a:pt x="2928867" y="292957"/>
                </a:cubicBezTo>
                <a:cubicBezTo>
                  <a:pt x="2931711" y="290112"/>
                  <a:pt x="2934150" y="287165"/>
                  <a:pt x="2936182" y="284117"/>
                </a:cubicBezTo>
                <a:cubicBezTo>
                  <a:pt x="2938214" y="281069"/>
                  <a:pt x="2939636" y="278326"/>
                  <a:pt x="2940449" y="275888"/>
                </a:cubicBezTo>
                <a:cubicBezTo>
                  <a:pt x="2941262" y="273449"/>
                  <a:pt x="2942379" y="271214"/>
                  <a:pt x="2943802" y="269182"/>
                </a:cubicBezTo>
                <a:cubicBezTo>
                  <a:pt x="2945225" y="267150"/>
                  <a:pt x="2946037" y="265626"/>
                  <a:pt x="2946240" y="264610"/>
                </a:cubicBezTo>
                <a:cubicBezTo>
                  <a:pt x="2946444" y="263594"/>
                  <a:pt x="2945936" y="263391"/>
                  <a:pt x="2944716" y="264001"/>
                </a:cubicBezTo>
                <a:close/>
                <a:moveTo>
                  <a:pt x="2042813" y="258514"/>
                </a:moveTo>
                <a:cubicBezTo>
                  <a:pt x="2045658" y="258311"/>
                  <a:pt x="2048198" y="258819"/>
                  <a:pt x="2050433" y="260038"/>
                </a:cubicBezTo>
                <a:cubicBezTo>
                  <a:pt x="2052669" y="261257"/>
                  <a:pt x="2054599" y="262985"/>
                  <a:pt x="2056225" y="265220"/>
                </a:cubicBezTo>
                <a:cubicBezTo>
                  <a:pt x="2057850" y="267455"/>
                  <a:pt x="2058765" y="271113"/>
                  <a:pt x="2058968" y="276193"/>
                </a:cubicBezTo>
                <a:cubicBezTo>
                  <a:pt x="2059171" y="281273"/>
                  <a:pt x="2058663" y="285235"/>
                  <a:pt x="2057444" y="288080"/>
                </a:cubicBezTo>
                <a:cubicBezTo>
                  <a:pt x="2056225" y="290925"/>
                  <a:pt x="2055513" y="292347"/>
                  <a:pt x="2055310" y="292347"/>
                </a:cubicBezTo>
                <a:cubicBezTo>
                  <a:pt x="2055107" y="292347"/>
                  <a:pt x="2054904" y="293465"/>
                  <a:pt x="2054701" y="295700"/>
                </a:cubicBezTo>
                <a:cubicBezTo>
                  <a:pt x="2054497" y="297935"/>
                  <a:pt x="2053786" y="300475"/>
                  <a:pt x="2052567" y="303320"/>
                </a:cubicBezTo>
                <a:cubicBezTo>
                  <a:pt x="2051348" y="306165"/>
                  <a:pt x="2050637" y="307587"/>
                  <a:pt x="2050433" y="307587"/>
                </a:cubicBezTo>
                <a:cubicBezTo>
                  <a:pt x="2050230" y="307587"/>
                  <a:pt x="2050027" y="308197"/>
                  <a:pt x="2049824" y="309416"/>
                </a:cubicBezTo>
                <a:cubicBezTo>
                  <a:pt x="2049621" y="310635"/>
                  <a:pt x="2048909" y="312667"/>
                  <a:pt x="2047690" y="315512"/>
                </a:cubicBezTo>
                <a:cubicBezTo>
                  <a:pt x="2046471" y="318357"/>
                  <a:pt x="2045760" y="319779"/>
                  <a:pt x="2045556" y="319779"/>
                </a:cubicBezTo>
                <a:cubicBezTo>
                  <a:pt x="2045353" y="319779"/>
                  <a:pt x="2045049" y="321506"/>
                  <a:pt x="2044642" y="324961"/>
                </a:cubicBezTo>
                <a:lnTo>
                  <a:pt x="2042759" y="331686"/>
                </a:lnTo>
                <a:lnTo>
                  <a:pt x="2042813" y="331666"/>
                </a:lnTo>
                <a:cubicBezTo>
                  <a:pt x="2045658" y="331463"/>
                  <a:pt x="2047893" y="331768"/>
                  <a:pt x="2049519" y="332581"/>
                </a:cubicBezTo>
                <a:cubicBezTo>
                  <a:pt x="2051145" y="333393"/>
                  <a:pt x="2053075" y="334917"/>
                  <a:pt x="2055310" y="337153"/>
                </a:cubicBezTo>
                <a:cubicBezTo>
                  <a:pt x="2057545" y="339388"/>
                  <a:pt x="2059882" y="340709"/>
                  <a:pt x="2062321" y="341115"/>
                </a:cubicBezTo>
                <a:cubicBezTo>
                  <a:pt x="2064759" y="341521"/>
                  <a:pt x="2066791" y="342334"/>
                  <a:pt x="2068417" y="343553"/>
                </a:cubicBezTo>
                <a:cubicBezTo>
                  <a:pt x="2070042" y="344773"/>
                  <a:pt x="2071668" y="345585"/>
                  <a:pt x="2073293" y="345992"/>
                </a:cubicBezTo>
                <a:cubicBezTo>
                  <a:pt x="2074919" y="346398"/>
                  <a:pt x="2077053" y="347516"/>
                  <a:pt x="2079694" y="349345"/>
                </a:cubicBezTo>
                <a:cubicBezTo>
                  <a:pt x="2082336" y="351173"/>
                  <a:pt x="2084876" y="352291"/>
                  <a:pt x="2087314" y="352697"/>
                </a:cubicBezTo>
                <a:cubicBezTo>
                  <a:pt x="2089753" y="353104"/>
                  <a:pt x="2091784" y="353713"/>
                  <a:pt x="2093410" y="354526"/>
                </a:cubicBezTo>
                <a:cubicBezTo>
                  <a:pt x="2095036" y="355339"/>
                  <a:pt x="2096560" y="356457"/>
                  <a:pt x="2097982" y="357879"/>
                </a:cubicBezTo>
                <a:cubicBezTo>
                  <a:pt x="2099404" y="359301"/>
                  <a:pt x="2101538" y="360114"/>
                  <a:pt x="2104383" y="360317"/>
                </a:cubicBezTo>
                <a:cubicBezTo>
                  <a:pt x="2107228" y="360521"/>
                  <a:pt x="2109971" y="361333"/>
                  <a:pt x="2112613" y="362756"/>
                </a:cubicBezTo>
                <a:cubicBezTo>
                  <a:pt x="2115254" y="364178"/>
                  <a:pt x="2118099" y="365397"/>
                  <a:pt x="2121147" y="366413"/>
                </a:cubicBezTo>
                <a:cubicBezTo>
                  <a:pt x="2124195" y="367429"/>
                  <a:pt x="2126938" y="368649"/>
                  <a:pt x="2129376" y="370071"/>
                </a:cubicBezTo>
                <a:cubicBezTo>
                  <a:pt x="2131815" y="371493"/>
                  <a:pt x="2133847" y="372306"/>
                  <a:pt x="2135472" y="372509"/>
                </a:cubicBezTo>
                <a:cubicBezTo>
                  <a:pt x="2137098" y="372713"/>
                  <a:pt x="2139029" y="373424"/>
                  <a:pt x="2141264" y="374643"/>
                </a:cubicBezTo>
                <a:cubicBezTo>
                  <a:pt x="2143499" y="375862"/>
                  <a:pt x="2145429" y="376675"/>
                  <a:pt x="2147055" y="377081"/>
                </a:cubicBezTo>
                <a:cubicBezTo>
                  <a:pt x="2148681" y="377488"/>
                  <a:pt x="2150001" y="377996"/>
                  <a:pt x="2151017" y="378605"/>
                </a:cubicBezTo>
                <a:cubicBezTo>
                  <a:pt x="2152033" y="379215"/>
                  <a:pt x="2153760" y="379825"/>
                  <a:pt x="2156199" y="380434"/>
                </a:cubicBezTo>
                <a:cubicBezTo>
                  <a:pt x="2158637" y="381044"/>
                  <a:pt x="2161177" y="382466"/>
                  <a:pt x="2163819" y="384701"/>
                </a:cubicBezTo>
                <a:cubicBezTo>
                  <a:pt x="2166460" y="386937"/>
                  <a:pt x="2170525" y="388765"/>
                  <a:pt x="2176011" y="390188"/>
                </a:cubicBezTo>
                <a:cubicBezTo>
                  <a:pt x="2181497" y="391610"/>
                  <a:pt x="2185968" y="393439"/>
                  <a:pt x="2189422" y="395674"/>
                </a:cubicBezTo>
                <a:cubicBezTo>
                  <a:pt x="2192877" y="397909"/>
                  <a:pt x="2196839" y="399637"/>
                  <a:pt x="2201309" y="400856"/>
                </a:cubicBezTo>
                <a:cubicBezTo>
                  <a:pt x="2205780" y="402075"/>
                  <a:pt x="2210453" y="403701"/>
                  <a:pt x="2215330" y="405733"/>
                </a:cubicBezTo>
                <a:cubicBezTo>
                  <a:pt x="2220207" y="407765"/>
                  <a:pt x="2223763" y="409593"/>
                  <a:pt x="2225998" y="411219"/>
                </a:cubicBezTo>
                <a:cubicBezTo>
                  <a:pt x="2228233" y="412845"/>
                  <a:pt x="2229859" y="413759"/>
                  <a:pt x="2230875" y="413962"/>
                </a:cubicBezTo>
                <a:cubicBezTo>
                  <a:pt x="2231891" y="414165"/>
                  <a:pt x="2233212" y="414775"/>
                  <a:pt x="2234837" y="415791"/>
                </a:cubicBezTo>
                <a:cubicBezTo>
                  <a:pt x="2236463" y="416807"/>
                  <a:pt x="2238800" y="417925"/>
                  <a:pt x="2241848" y="419144"/>
                </a:cubicBezTo>
                <a:cubicBezTo>
                  <a:pt x="2244896" y="420363"/>
                  <a:pt x="2248452" y="421176"/>
                  <a:pt x="2252516" y="421582"/>
                </a:cubicBezTo>
                <a:cubicBezTo>
                  <a:pt x="2256580" y="421989"/>
                  <a:pt x="2259628" y="422903"/>
                  <a:pt x="2261660" y="424325"/>
                </a:cubicBezTo>
                <a:cubicBezTo>
                  <a:pt x="2263692" y="425748"/>
                  <a:pt x="2266943" y="426967"/>
                  <a:pt x="2271413" y="427983"/>
                </a:cubicBezTo>
                <a:cubicBezTo>
                  <a:pt x="2275884" y="428999"/>
                  <a:pt x="2279237" y="430320"/>
                  <a:pt x="2281472" y="431945"/>
                </a:cubicBezTo>
                <a:cubicBezTo>
                  <a:pt x="2283707" y="433571"/>
                  <a:pt x="2287568" y="435095"/>
                  <a:pt x="2293054" y="436517"/>
                </a:cubicBezTo>
                <a:cubicBezTo>
                  <a:pt x="2298541" y="437940"/>
                  <a:pt x="2302401" y="439261"/>
                  <a:pt x="2304637" y="440480"/>
                </a:cubicBezTo>
                <a:cubicBezTo>
                  <a:pt x="2306872" y="441699"/>
                  <a:pt x="2309310" y="442613"/>
                  <a:pt x="2311952" y="443223"/>
                </a:cubicBezTo>
                <a:cubicBezTo>
                  <a:pt x="2314593" y="443833"/>
                  <a:pt x="2317743" y="444544"/>
                  <a:pt x="2321401" y="445357"/>
                </a:cubicBezTo>
                <a:cubicBezTo>
                  <a:pt x="2325058" y="446169"/>
                  <a:pt x="2327700" y="447185"/>
                  <a:pt x="2329325" y="448405"/>
                </a:cubicBezTo>
                <a:cubicBezTo>
                  <a:pt x="2330951" y="449624"/>
                  <a:pt x="2333593" y="450335"/>
                  <a:pt x="2337250" y="450538"/>
                </a:cubicBezTo>
                <a:cubicBezTo>
                  <a:pt x="2340908" y="450741"/>
                  <a:pt x="2343245" y="451148"/>
                  <a:pt x="2344260" y="451757"/>
                </a:cubicBezTo>
                <a:cubicBezTo>
                  <a:pt x="2345277" y="452367"/>
                  <a:pt x="2347004" y="452977"/>
                  <a:pt x="2349442" y="453586"/>
                </a:cubicBezTo>
                <a:cubicBezTo>
                  <a:pt x="2351880" y="454196"/>
                  <a:pt x="2355538" y="455415"/>
                  <a:pt x="2360415" y="457244"/>
                </a:cubicBezTo>
                <a:cubicBezTo>
                  <a:pt x="2365292" y="459073"/>
                  <a:pt x="2369559" y="460089"/>
                  <a:pt x="2373217" y="460292"/>
                </a:cubicBezTo>
                <a:cubicBezTo>
                  <a:pt x="2376874" y="460495"/>
                  <a:pt x="2379211" y="460901"/>
                  <a:pt x="2380227" y="461511"/>
                </a:cubicBezTo>
                <a:cubicBezTo>
                  <a:pt x="2381243" y="462121"/>
                  <a:pt x="2382462" y="462527"/>
                  <a:pt x="2383885" y="462730"/>
                </a:cubicBezTo>
                <a:cubicBezTo>
                  <a:pt x="2385307" y="462933"/>
                  <a:pt x="2386526" y="463340"/>
                  <a:pt x="2387542" y="463949"/>
                </a:cubicBezTo>
                <a:cubicBezTo>
                  <a:pt x="2388558" y="464559"/>
                  <a:pt x="2392216" y="464965"/>
                  <a:pt x="2398515" y="465169"/>
                </a:cubicBezTo>
                <a:cubicBezTo>
                  <a:pt x="2404814" y="465372"/>
                  <a:pt x="2408776" y="465778"/>
                  <a:pt x="2410402" y="466388"/>
                </a:cubicBezTo>
                <a:cubicBezTo>
                  <a:pt x="2412028" y="466997"/>
                  <a:pt x="2413450" y="466794"/>
                  <a:pt x="2414669" y="465778"/>
                </a:cubicBezTo>
                <a:cubicBezTo>
                  <a:pt x="2415888" y="464762"/>
                  <a:pt x="2417920" y="464153"/>
                  <a:pt x="2420765" y="463949"/>
                </a:cubicBezTo>
                <a:cubicBezTo>
                  <a:pt x="2423610" y="463746"/>
                  <a:pt x="2426150" y="464254"/>
                  <a:pt x="2428385" y="465473"/>
                </a:cubicBezTo>
                <a:cubicBezTo>
                  <a:pt x="2430620" y="466693"/>
                  <a:pt x="2432551" y="468420"/>
                  <a:pt x="2434177" y="470655"/>
                </a:cubicBezTo>
                <a:cubicBezTo>
                  <a:pt x="2435802" y="472890"/>
                  <a:pt x="2436615" y="476853"/>
                  <a:pt x="2436615" y="482542"/>
                </a:cubicBezTo>
                <a:cubicBezTo>
                  <a:pt x="2436615" y="488232"/>
                  <a:pt x="2436107" y="491889"/>
                  <a:pt x="2435091" y="493515"/>
                </a:cubicBezTo>
                <a:cubicBezTo>
                  <a:pt x="2434075" y="495141"/>
                  <a:pt x="2432144" y="496868"/>
                  <a:pt x="2429300" y="498697"/>
                </a:cubicBezTo>
                <a:cubicBezTo>
                  <a:pt x="2426455" y="500525"/>
                  <a:pt x="2425032" y="501440"/>
                  <a:pt x="2425032" y="501440"/>
                </a:cubicBezTo>
                <a:cubicBezTo>
                  <a:pt x="2425032" y="501440"/>
                  <a:pt x="2422289" y="501440"/>
                  <a:pt x="2416803" y="501440"/>
                </a:cubicBezTo>
                <a:cubicBezTo>
                  <a:pt x="2411316" y="501440"/>
                  <a:pt x="2407252" y="500729"/>
                  <a:pt x="2404611" y="499306"/>
                </a:cubicBezTo>
                <a:cubicBezTo>
                  <a:pt x="2401969" y="497884"/>
                  <a:pt x="2397093" y="497071"/>
                  <a:pt x="2389980" y="496868"/>
                </a:cubicBezTo>
                <a:cubicBezTo>
                  <a:pt x="2382868" y="496665"/>
                  <a:pt x="2377992" y="495852"/>
                  <a:pt x="2375350" y="494429"/>
                </a:cubicBezTo>
                <a:cubicBezTo>
                  <a:pt x="2372709" y="493007"/>
                  <a:pt x="2369356" y="491991"/>
                  <a:pt x="2365292" y="491381"/>
                </a:cubicBezTo>
                <a:cubicBezTo>
                  <a:pt x="2361228" y="490772"/>
                  <a:pt x="2357976" y="489959"/>
                  <a:pt x="2355538" y="488943"/>
                </a:cubicBezTo>
                <a:cubicBezTo>
                  <a:pt x="2353100" y="487927"/>
                  <a:pt x="2350661" y="487114"/>
                  <a:pt x="2348223" y="486505"/>
                </a:cubicBezTo>
                <a:cubicBezTo>
                  <a:pt x="2345784" y="485895"/>
                  <a:pt x="2343346" y="485082"/>
                  <a:pt x="2340908" y="484066"/>
                </a:cubicBezTo>
                <a:cubicBezTo>
                  <a:pt x="2338469" y="483050"/>
                  <a:pt x="2334609" y="482339"/>
                  <a:pt x="2329325" y="481933"/>
                </a:cubicBezTo>
                <a:cubicBezTo>
                  <a:pt x="2324042" y="481526"/>
                  <a:pt x="2320588" y="480713"/>
                  <a:pt x="2318962" y="479494"/>
                </a:cubicBezTo>
                <a:cubicBezTo>
                  <a:pt x="2317337" y="478275"/>
                  <a:pt x="2315711" y="477259"/>
                  <a:pt x="2314085" y="476446"/>
                </a:cubicBezTo>
                <a:cubicBezTo>
                  <a:pt x="2312460" y="475633"/>
                  <a:pt x="2310326" y="475125"/>
                  <a:pt x="2307684" y="474922"/>
                </a:cubicBezTo>
                <a:cubicBezTo>
                  <a:pt x="2305043" y="474719"/>
                  <a:pt x="2302401" y="473906"/>
                  <a:pt x="2299760" y="472484"/>
                </a:cubicBezTo>
                <a:cubicBezTo>
                  <a:pt x="2297118" y="471061"/>
                  <a:pt x="2292546" y="469436"/>
                  <a:pt x="2286044" y="467607"/>
                </a:cubicBezTo>
                <a:cubicBezTo>
                  <a:pt x="2279541" y="465778"/>
                  <a:pt x="2275071" y="464051"/>
                  <a:pt x="2272633" y="462425"/>
                </a:cubicBezTo>
                <a:cubicBezTo>
                  <a:pt x="2270194" y="460800"/>
                  <a:pt x="2266740" y="459479"/>
                  <a:pt x="2262269" y="458463"/>
                </a:cubicBezTo>
                <a:cubicBezTo>
                  <a:pt x="2257799" y="457447"/>
                  <a:pt x="2254751" y="456329"/>
                  <a:pt x="2253125" y="455110"/>
                </a:cubicBezTo>
                <a:cubicBezTo>
                  <a:pt x="2251500" y="453891"/>
                  <a:pt x="2249265" y="453180"/>
                  <a:pt x="2246420" y="452977"/>
                </a:cubicBezTo>
                <a:cubicBezTo>
                  <a:pt x="2243575" y="452773"/>
                  <a:pt x="2240933" y="452265"/>
                  <a:pt x="2238495" y="451453"/>
                </a:cubicBezTo>
                <a:cubicBezTo>
                  <a:pt x="2236056" y="450640"/>
                  <a:pt x="2233212" y="449522"/>
                  <a:pt x="2229960" y="448100"/>
                </a:cubicBezTo>
                <a:cubicBezTo>
                  <a:pt x="2226709" y="446677"/>
                  <a:pt x="2223864" y="445661"/>
                  <a:pt x="2221426" y="445052"/>
                </a:cubicBezTo>
                <a:cubicBezTo>
                  <a:pt x="2218988" y="444442"/>
                  <a:pt x="2216143" y="442817"/>
                  <a:pt x="2212892" y="440175"/>
                </a:cubicBezTo>
                <a:cubicBezTo>
                  <a:pt x="2209641" y="437533"/>
                  <a:pt x="2204154" y="434993"/>
                  <a:pt x="2196433" y="432555"/>
                </a:cubicBezTo>
                <a:cubicBezTo>
                  <a:pt x="2188711" y="430117"/>
                  <a:pt x="2183428" y="427983"/>
                  <a:pt x="2180583" y="426154"/>
                </a:cubicBezTo>
                <a:cubicBezTo>
                  <a:pt x="2177738" y="424325"/>
                  <a:pt x="2173065" y="422395"/>
                  <a:pt x="2166562" y="420363"/>
                </a:cubicBezTo>
                <a:cubicBezTo>
                  <a:pt x="2160060" y="418331"/>
                  <a:pt x="2155386" y="416401"/>
                  <a:pt x="2152541" y="414572"/>
                </a:cubicBezTo>
                <a:cubicBezTo>
                  <a:pt x="2149696" y="412743"/>
                  <a:pt x="2147360" y="411727"/>
                  <a:pt x="2145531" y="411524"/>
                </a:cubicBezTo>
                <a:cubicBezTo>
                  <a:pt x="2143702" y="411321"/>
                  <a:pt x="2141670" y="410711"/>
                  <a:pt x="2139435" y="409695"/>
                </a:cubicBezTo>
                <a:cubicBezTo>
                  <a:pt x="2137200" y="408679"/>
                  <a:pt x="2135269" y="407561"/>
                  <a:pt x="2133644" y="406342"/>
                </a:cubicBezTo>
                <a:cubicBezTo>
                  <a:pt x="2132018" y="405123"/>
                  <a:pt x="2129986" y="404310"/>
                  <a:pt x="2127548" y="403904"/>
                </a:cubicBezTo>
                <a:cubicBezTo>
                  <a:pt x="2125109" y="403497"/>
                  <a:pt x="2122976" y="402583"/>
                  <a:pt x="2121147" y="401161"/>
                </a:cubicBezTo>
                <a:cubicBezTo>
                  <a:pt x="2119318" y="399738"/>
                  <a:pt x="2117388" y="398722"/>
                  <a:pt x="2115356" y="398113"/>
                </a:cubicBezTo>
                <a:cubicBezTo>
                  <a:pt x="2113324" y="397503"/>
                  <a:pt x="2110784" y="396385"/>
                  <a:pt x="2107736" y="394760"/>
                </a:cubicBezTo>
                <a:cubicBezTo>
                  <a:pt x="2104688" y="393134"/>
                  <a:pt x="2101945" y="392220"/>
                  <a:pt x="2099506" y="392017"/>
                </a:cubicBezTo>
                <a:cubicBezTo>
                  <a:pt x="2097068" y="391813"/>
                  <a:pt x="2094629" y="391305"/>
                  <a:pt x="2092191" y="390493"/>
                </a:cubicBezTo>
                <a:cubicBezTo>
                  <a:pt x="2089753" y="389680"/>
                  <a:pt x="2087416" y="388461"/>
                  <a:pt x="2085180" y="386835"/>
                </a:cubicBezTo>
                <a:cubicBezTo>
                  <a:pt x="2082945" y="385209"/>
                  <a:pt x="2080812" y="384092"/>
                  <a:pt x="2078780" y="383482"/>
                </a:cubicBezTo>
                <a:cubicBezTo>
                  <a:pt x="2076748" y="382873"/>
                  <a:pt x="2074208" y="381755"/>
                  <a:pt x="2071160" y="380129"/>
                </a:cubicBezTo>
                <a:cubicBezTo>
                  <a:pt x="2068112" y="378504"/>
                  <a:pt x="2065572" y="377488"/>
                  <a:pt x="2063540" y="377081"/>
                </a:cubicBezTo>
                <a:cubicBezTo>
                  <a:pt x="2061508" y="376675"/>
                  <a:pt x="2059679" y="375862"/>
                  <a:pt x="2058053" y="374643"/>
                </a:cubicBezTo>
                <a:cubicBezTo>
                  <a:pt x="2056428" y="373424"/>
                  <a:pt x="2054599" y="372509"/>
                  <a:pt x="2052567" y="371900"/>
                </a:cubicBezTo>
                <a:cubicBezTo>
                  <a:pt x="2050535" y="371290"/>
                  <a:pt x="2046877" y="369360"/>
                  <a:pt x="2041594" y="366109"/>
                </a:cubicBezTo>
                <a:cubicBezTo>
                  <a:pt x="2036311" y="362857"/>
                  <a:pt x="2032857" y="360114"/>
                  <a:pt x="2031231" y="357879"/>
                </a:cubicBezTo>
                <a:lnTo>
                  <a:pt x="2030818" y="356549"/>
                </a:lnTo>
                <a:lnTo>
                  <a:pt x="2029402" y="359098"/>
                </a:lnTo>
                <a:cubicBezTo>
                  <a:pt x="2028589" y="360927"/>
                  <a:pt x="2028081" y="361841"/>
                  <a:pt x="2027878" y="361841"/>
                </a:cubicBezTo>
                <a:cubicBezTo>
                  <a:pt x="2027675" y="361841"/>
                  <a:pt x="2026557" y="363467"/>
                  <a:pt x="2024525" y="366718"/>
                </a:cubicBezTo>
                <a:cubicBezTo>
                  <a:pt x="2022493" y="369969"/>
                  <a:pt x="2021376" y="371595"/>
                  <a:pt x="2021173" y="371595"/>
                </a:cubicBezTo>
                <a:cubicBezTo>
                  <a:pt x="2020969" y="371595"/>
                  <a:pt x="2020461" y="372408"/>
                  <a:pt x="2019649" y="374033"/>
                </a:cubicBezTo>
                <a:cubicBezTo>
                  <a:pt x="2018836" y="375659"/>
                  <a:pt x="2016905" y="378097"/>
                  <a:pt x="2013857" y="381349"/>
                </a:cubicBezTo>
                <a:cubicBezTo>
                  <a:pt x="2010809" y="384600"/>
                  <a:pt x="2009184" y="386225"/>
                  <a:pt x="2008981" y="386225"/>
                </a:cubicBezTo>
                <a:cubicBezTo>
                  <a:pt x="2008777" y="386225"/>
                  <a:pt x="2008371" y="387241"/>
                  <a:pt x="2007761" y="389273"/>
                </a:cubicBezTo>
                <a:cubicBezTo>
                  <a:pt x="2007152" y="391305"/>
                  <a:pt x="2005729" y="393642"/>
                  <a:pt x="2003494" y="396284"/>
                </a:cubicBezTo>
                <a:cubicBezTo>
                  <a:pt x="2001259" y="398925"/>
                  <a:pt x="2000040" y="400246"/>
                  <a:pt x="1999837" y="400246"/>
                </a:cubicBezTo>
                <a:cubicBezTo>
                  <a:pt x="1999633" y="400246"/>
                  <a:pt x="1998719" y="401567"/>
                  <a:pt x="1997093" y="404209"/>
                </a:cubicBezTo>
                <a:cubicBezTo>
                  <a:pt x="1995468" y="406850"/>
                  <a:pt x="1993537" y="408984"/>
                  <a:pt x="1991302" y="410609"/>
                </a:cubicBezTo>
                <a:cubicBezTo>
                  <a:pt x="1989067" y="412235"/>
                  <a:pt x="1987645" y="413048"/>
                  <a:pt x="1987035" y="413048"/>
                </a:cubicBezTo>
                <a:cubicBezTo>
                  <a:pt x="1986425" y="413048"/>
                  <a:pt x="1984089" y="414369"/>
                  <a:pt x="1980025" y="417010"/>
                </a:cubicBezTo>
                <a:cubicBezTo>
                  <a:pt x="1975960" y="419652"/>
                  <a:pt x="1973319" y="420973"/>
                  <a:pt x="1972100" y="420973"/>
                </a:cubicBezTo>
                <a:cubicBezTo>
                  <a:pt x="1970881" y="420973"/>
                  <a:pt x="1969661" y="421379"/>
                  <a:pt x="1968442" y="422192"/>
                </a:cubicBezTo>
                <a:cubicBezTo>
                  <a:pt x="1967223" y="423005"/>
                  <a:pt x="1966613" y="423411"/>
                  <a:pt x="1966613" y="423411"/>
                </a:cubicBezTo>
                <a:cubicBezTo>
                  <a:pt x="1966613" y="423411"/>
                  <a:pt x="1965496" y="423411"/>
                  <a:pt x="1963261" y="423411"/>
                </a:cubicBezTo>
                <a:cubicBezTo>
                  <a:pt x="1961025" y="423411"/>
                  <a:pt x="1958790" y="422801"/>
                  <a:pt x="1956555" y="421582"/>
                </a:cubicBezTo>
                <a:cubicBezTo>
                  <a:pt x="1954320" y="420363"/>
                  <a:pt x="1952389" y="418636"/>
                  <a:pt x="1950764" y="416401"/>
                </a:cubicBezTo>
                <a:cubicBezTo>
                  <a:pt x="1949138" y="414165"/>
                  <a:pt x="1948224" y="411219"/>
                  <a:pt x="1948021" y="407561"/>
                </a:cubicBezTo>
                <a:cubicBezTo>
                  <a:pt x="1947817" y="403904"/>
                  <a:pt x="1948122" y="401262"/>
                  <a:pt x="1948935" y="399637"/>
                </a:cubicBezTo>
                <a:cubicBezTo>
                  <a:pt x="1949748" y="398011"/>
                  <a:pt x="1951272" y="396182"/>
                  <a:pt x="1953507" y="394150"/>
                </a:cubicBezTo>
                <a:cubicBezTo>
                  <a:pt x="1955742" y="392118"/>
                  <a:pt x="1957876" y="390899"/>
                  <a:pt x="1959908" y="390493"/>
                </a:cubicBezTo>
                <a:cubicBezTo>
                  <a:pt x="1961940" y="390086"/>
                  <a:pt x="1964073" y="389273"/>
                  <a:pt x="1966309" y="388054"/>
                </a:cubicBezTo>
                <a:cubicBezTo>
                  <a:pt x="1968544" y="386835"/>
                  <a:pt x="1969864" y="385717"/>
                  <a:pt x="1970271" y="384701"/>
                </a:cubicBezTo>
                <a:cubicBezTo>
                  <a:pt x="1970677" y="383685"/>
                  <a:pt x="1971998" y="382466"/>
                  <a:pt x="1974233" y="381044"/>
                </a:cubicBezTo>
                <a:cubicBezTo>
                  <a:pt x="1976469" y="379621"/>
                  <a:pt x="1978297" y="377488"/>
                  <a:pt x="1979720" y="374643"/>
                </a:cubicBezTo>
                <a:cubicBezTo>
                  <a:pt x="1981142" y="371798"/>
                  <a:pt x="1982869" y="369360"/>
                  <a:pt x="1984901" y="367328"/>
                </a:cubicBezTo>
                <a:cubicBezTo>
                  <a:pt x="1986933" y="365296"/>
                  <a:pt x="1988559" y="362857"/>
                  <a:pt x="1989778" y="360013"/>
                </a:cubicBezTo>
                <a:cubicBezTo>
                  <a:pt x="1990997" y="357168"/>
                  <a:pt x="1992420" y="355034"/>
                  <a:pt x="1994045" y="353612"/>
                </a:cubicBezTo>
                <a:cubicBezTo>
                  <a:pt x="1995671" y="352189"/>
                  <a:pt x="1996992" y="350259"/>
                  <a:pt x="1998008" y="347821"/>
                </a:cubicBezTo>
                <a:cubicBezTo>
                  <a:pt x="1999024" y="345382"/>
                  <a:pt x="2000141" y="343350"/>
                  <a:pt x="2001361" y="341725"/>
                </a:cubicBezTo>
                <a:cubicBezTo>
                  <a:pt x="2002580" y="340099"/>
                  <a:pt x="2003291" y="338778"/>
                  <a:pt x="2003494" y="337762"/>
                </a:cubicBezTo>
                <a:cubicBezTo>
                  <a:pt x="2003697" y="336746"/>
                  <a:pt x="2004510" y="334917"/>
                  <a:pt x="2005933" y="332276"/>
                </a:cubicBezTo>
                <a:cubicBezTo>
                  <a:pt x="2007355" y="329634"/>
                  <a:pt x="2008269" y="327297"/>
                  <a:pt x="2008676" y="325265"/>
                </a:cubicBezTo>
                <a:cubicBezTo>
                  <a:pt x="2009082" y="323233"/>
                  <a:pt x="2009895" y="321405"/>
                  <a:pt x="2011114" y="319779"/>
                </a:cubicBezTo>
                <a:cubicBezTo>
                  <a:pt x="2012333" y="318153"/>
                  <a:pt x="2013146" y="316121"/>
                  <a:pt x="2013553" y="313683"/>
                </a:cubicBezTo>
                <a:cubicBezTo>
                  <a:pt x="2013959" y="311245"/>
                  <a:pt x="2014772" y="309213"/>
                  <a:pt x="2015991" y="307587"/>
                </a:cubicBezTo>
                <a:cubicBezTo>
                  <a:pt x="2017210" y="305961"/>
                  <a:pt x="2018023" y="303523"/>
                  <a:pt x="2018429" y="300272"/>
                </a:cubicBezTo>
                <a:cubicBezTo>
                  <a:pt x="2018836" y="297021"/>
                  <a:pt x="2019649" y="294582"/>
                  <a:pt x="2020868" y="292957"/>
                </a:cubicBezTo>
                <a:cubicBezTo>
                  <a:pt x="2022087" y="291331"/>
                  <a:pt x="2022798" y="289604"/>
                  <a:pt x="2023001" y="287775"/>
                </a:cubicBezTo>
                <a:cubicBezTo>
                  <a:pt x="2023205" y="285946"/>
                  <a:pt x="2024017" y="283711"/>
                  <a:pt x="2025440" y="281069"/>
                </a:cubicBezTo>
                <a:cubicBezTo>
                  <a:pt x="2026862" y="278428"/>
                  <a:pt x="2027675" y="275989"/>
                  <a:pt x="2027878" y="273754"/>
                </a:cubicBezTo>
                <a:cubicBezTo>
                  <a:pt x="2028081" y="271519"/>
                  <a:pt x="2028793" y="269284"/>
                  <a:pt x="2030012" y="267049"/>
                </a:cubicBezTo>
                <a:cubicBezTo>
                  <a:pt x="2031231" y="264813"/>
                  <a:pt x="2032958" y="262883"/>
                  <a:pt x="2035193" y="261257"/>
                </a:cubicBezTo>
                <a:cubicBezTo>
                  <a:pt x="2037429" y="259632"/>
                  <a:pt x="2039968" y="258717"/>
                  <a:pt x="2042813" y="258514"/>
                </a:cubicBezTo>
                <a:close/>
                <a:moveTo>
                  <a:pt x="2718555" y="204869"/>
                </a:moveTo>
                <a:cubicBezTo>
                  <a:pt x="2723838" y="204666"/>
                  <a:pt x="2727597" y="205174"/>
                  <a:pt x="2729832" y="206393"/>
                </a:cubicBezTo>
                <a:cubicBezTo>
                  <a:pt x="2732068" y="207613"/>
                  <a:pt x="2733998" y="209340"/>
                  <a:pt x="2735624" y="211575"/>
                </a:cubicBezTo>
                <a:cubicBezTo>
                  <a:pt x="2737249" y="213810"/>
                  <a:pt x="2738062" y="219601"/>
                  <a:pt x="2738062" y="228949"/>
                </a:cubicBezTo>
                <a:cubicBezTo>
                  <a:pt x="2738062" y="238296"/>
                  <a:pt x="2736640" y="246525"/>
                  <a:pt x="2733795" y="253637"/>
                </a:cubicBezTo>
                <a:cubicBezTo>
                  <a:pt x="2730950" y="260749"/>
                  <a:pt x="2728308" y="265423"/>
                  <a:pt x="2725870" y="267658"/>
                </a:cubicBezTo>
                <a:cubicBezTo>
                  <a:pt x="2723432" y="269893"/>
                  <a:pt x="2722111" y="271011"/>
                  <a:pt x="2721908" y="271011"/>
                </a:cubicBezTo>
                <a:cubicBezTo>
                  <a:pt x="2721704" y="271011"/>
                  <a:pt x="2720790" y="272433"/>
                  <a:pt x="2719164" y="275278"/>
                </a:cubicBezTo>
                <a:cubicBezTo>
                  <a:pt x="2717539" y="278123"/>
                  <a:pt x="2719164" y="279647"/>
                  <a:pt x="2724041" y="279850"/>
                </a:cubicBezTo>
                <a:cubicBezTo>
                  <a:pt x="2728918" y="280053"/>
                  <a:pt x="2732474" y="280765"/>
                  <a:pt x="2734709" y="281984"/>
                </a:cubicBezTo>
                <a:cubicBezTo>
                  <a:pt x="2736944" y="283203"/>
                  <a:pt x="2739281" y="285337"/>
                  <a:pt x="2741720" y="288385"/>
                </a:cubicBezTo>
                <a:cubicBezTo>
                  <a:pt x="2744158" y="291433"/>
                  <a:pt x="2745479" y="297630"/>
                  <a:pt x="2745682" y="306977"/>
                </a:cubicBezTo>
                <a:cubicBezTo>
                  <a:pt x="2745886" y="316325"/>
                  <a:pt x="2745581" y="322522"/>
                  <a:pt x="2744768" y="325570"/>
                </a:cubicBezTo>
                <a:cubicBezTo>
                  <a:pt x="2743955" y="328618"/>
                  <a:pt x="2742837" y="332174"/>
                  <a:pt x="2741415" y="336238"/>
                </a:cubicBezTo>
                <a:cubicBezTo>
                  <a:pt x="2739993" y="340302"/>
                  <a:pt x="2738062" y="343452"/>
                  <a:pt x="2735624" y="345687"/>
                </a:cubicBezTo>
                <a:cubicBezTo>
                  <a:pt x="2733185" y="347922"/>
                  <a:pt x="2731763" y="349040"/>
                  <a:pt x="2731356" y="349040"/>
                </a:cubicBezTo>
                <a:cubicBezTo>
                  <a:pt x="2730950" y="349040"/>
                  <a:pt x="2730239" y="349853"/>
                  <a:pt x="2729223" y="351478"/>
                </a:cubicBezTo>
                <a:cubicBezTo>
                  <a:pt x="2728715" y="352291"/>
                  <a:pt x="2727547" y="353713"/>
                  <a:pt x="2725718" y="355745"/>
                </a:cubicBezTo>
                <a:lnTo>
                  <a:pt x="2720524" y="361257"/>
                </a:lnTo>
                <a:lnTo>
                  <a:pt x="2727394" y="364280"/>
                </a:lnTo>
                <a:cubicBezTo>
                  <a:pt x="2729223" y="365905"/>
                  <a:pt x="2731153" y="367023"/>
                  <a:pt x="2733185" y="367633"/>
                </a:cubicBezTo>
                <a:cubicBezTo>
                  <a:pt x="2735218" y="368242"/>
                  <a:pt x="2739485" y="369868"/>
                  <a:pt x="2745987" y="372509"/>
                </a:cubicBezTo>
                <a:cubicBezTo>
                  <a:pt x="2752489" y="375151"/>
                  <a:pt x="2758687" y="377081"/>
                  <a:pt x="2764580" y="378301"/>
                </a:cubicBezTo>
                <a:cubicBezTo>
                  <a:pt x="2770472" y="379520"/>
                  <a:pt x="2775654" y="381247"/>
                  <a:pt x="2780124" y="383482"/>
                </a:cubicBezTo>
                <a:cubicBezTo>
                  <a:pt x="2784595" y="385717"/>
                  <a:pt x="2788659" y="386937"/>
                  <a:pt x="2792316" y="387140"/>
                </a:cubicBezTo>
                <a:cubicBezTo>
                  <a:pt x="2795974" y="387343"/>
                  <a:pt x="2799327" y="388054"/>
                  <a:pt x="2802375" y="389273"/>
                </a:cubicBezTo>
                <a:cubicBezTo>
                  <a:pt x="2805423" y="390493"/>
                  <a:pt x="2808166" y="391305"/>
                  <a:pt x="2810605" y="391712"/>
                </a:cubicBezTo>
                <a:cubicBezTo>
                  <a:pt x="2813043" y="392118"/>
                  <a:pt x="2814770" y="392626"/>
                  <a:pt x="2815786" y="393236"/>
                </a:cubicBezTo>
                <a:cubicBezTo>
                  <a:pt x="2816802" y="393845"/>
                  <a:pt x="2819342" y="394252"/>
                  <a:pt x="2823406" y="394455"/>
                </a:cubicBezTo>
                <a:cubicBezTo>
                  <a:pt x="2827470" y="394658"/>
                  <a:pt x="2829807" y="394963"/>
                  <a:pt x="2830416" y="395369"/>
                </a:cubicBezTo>
                <a:cubicBezTo>
                  <a:pt x="2831026" y="395776"/>
                  <a:pt x="2832245" y="396182"/>
                  <a:pt x="2834074" y="396589"/>
                </a:cubicBezTo>
                <a:cubicBezTo>
                  <a:pt x="2835903" y="396995"/>
                  <a:pt x="2837326" y="397503"/>
                  <a:pt x="2838341" y="398113"/>
                </a:cubicBezTo>
                <a:cubicBezTo>
                  <a:pt x="2839357" y="398722"/>
                  <a:pt x="2842507" y="399129"/>
                  <a:pt x="2847790" y="399332"/>
                </a:cubicBezTo>
                <a:cubicBezTo>
                  <a:pt x="2853073" y="399535"/>
                  <a:pt x="2856223" y="399941"/>
                  <a:pt x="2857239" y="400551"/>
                </a:cubicBezTo>
                <a:cubicBezTo>
                  <a:pt x="2858255" y="401161"/>
                  <a:pt x="2859576" y="401567"/>
                  <a:pt x="2861201" y="401770"/>
                </a:cubicBezTo>
                <a:cubicBezTo>
                  <a:pt x="2862827" y="401973"/>
                  <a:pt x="2864249" y="402380"/>
                  <a:pt x="2865469" y="402989"/>
                </a:cubicBezTo>
                <a:cubicBezTo>
                  <a:pt x="2866687" y="403599"/>
                  <a:pt x="2870650" y="404005"/>
                  <a:pt x="2877355" y="404209"/>
                </a:cubicBezTo>
                <a:cubicBezTo>
                  <a:pt x="2884061" y="404412"/>
                  <a:pt x="2887922" y="404818"/>
                  <a:pt x="2888938" y="405428"/>
                </a:cubicBezTo>
                <a:cubicBezTo>
                  <a:pt x="2889954" y="406037"/>
                  <a:pt x="2891580" y="406444"/>
                  <a:pt x="2893815" y="406647"/>
                </a:cubicBezTo>
                <a:cubicBezTo>
                  <a:pt x="2896050" y="406850"/>
                  <a:pt x="2897676" y="407257"/>
                  <a:pt x="2898691" y="407866"/>
                </a:cubicBezTo>
                <a:cubicBezTo>
                  <a:pt x="2899707" y="408476"/>
                  <a:pt x="2902248" y="408882"/>
                  <a:pt x="2906312" y="409085"/>
                </a:cubicBezTo>
                <a:cubicBezTo>
                  <a:pt x="2910376" y="409289"/>
                  <a:pt x="2913017" y="409695"/>
                  <a:pt x="2914237" y="410305"/>
                </a:cubicBezTo>
                <a:cubicBezTo>
                  <a:pt x="2915455" y="410914"/>
                  <a:pt x="2917894" y="411321"/>
                  <a:pt x="2921552" y="411524"/>
                </a:cubicBezTo>
                <a:cubicBezTo>
                  <a:pt x="2925209" y="411727"/>
                  <a:pt x="2928156" y="412438"/>
                  <a:pt x="2930391" y="413657"/>
                </a:cubicBezTo>
                <a:cubicBezTo>
                  <a:pt x="2932626" y="414877"/>
                  <a:pt x="2935064" y="415689"/>
                  <a:pt x="2937706" y="416096"/>
                </a:cubicBezTo>
                <a:cubicBezTo>
                  <a:pt x="2940348" y="416502"/>
                  <a:pt x="2942278" y="417010"/>
                  <a:pt x="2943497" y="417620"/>
                </a:cubicBezTo>
                <a:cubicBezTo>
                  <a:pt x="2944716" y="418229"/>
                  <a:pt x="2948882" y="418636"/>
                  <a:pt x="2955994" y="418839"/>
                </a:cubicBezTo>
                <a:cubicBezTo>
                  <a:pt x="2963106" y="419042"/>
                  <a:pt x="2967475" y="419347"/>
                  <a:pt x="2969101" y="419753"/>
                </a:cubicBezTo>
                <a:cubicBezTo>
                  <a:pt x="2970726" y="420160"/>
                  <a:pt x="2974079" y="421277"/>
                  <a:pt x="2979159" y="423106"/>
                </a:cubicBezTo>
                <a:cubicBezTo>
                  <a:pt x="2984239" y="424935"/>
                  <a:pt x="2988709" y="425951"/>
                  <a:pt x="2992570" y="426154"/>
                </a:cubicBezTo>
                <a:cubicBezTo>
                  <a:pt x="2996431" y="426357"/>
                  <a:pt x="2998869" y="426662"/>
                  <a:pt x="2999885" y="427069"/>
                </a:cubicBezTo>
                <a:cubicBezTo>
                  <a:pt x="3000901" y="427475"/>
                  <a:pt x="3003644" y="427881"/>
                  <a:pt x="3008115" y="428288"/>
                </a:cubicBezTo>
                <a:cubicBezTo>
                  <a:pt x="3012585" y="428694"/>
                  <a:pt x="3015430" y="429202"/>
                  <a:pt x="3016649" y="429812"/>
                </a:cubicBezTo>
                <a:cubicBezTo>
                  <a:pt x="3017869" y="430421"/>
                  <a:pt x="3021018" y="430828"/>
                  <a:pt x="3026098" y="431031"/>
                </a:cubicBezTo>
                <a:cubicBezTo>
                  <a:pt x="3031178" y="431234"/>
                  <a:pt x="3034226" y="431641"/>
                  <a:pt x="3035242" y="432250"/>
                </a:cubicBezTo>
                <a:cubicBezTo>
                  <a:pt x="3036258" y="432860"/>
                  <a:pt x="3043675" y="433266"/>
                  <a:pt x="3057493" y="433469"/>
                </a:cubicBezTo>
                <a:cubicBezTo>
                  <a:pt x="3071310" y="433673"/>
                  <a:pt x="3078523" y="433165"/>
                  <a:pt x="3079133" y="431945"/>
                </a:cubicBezTo>
                <a:cubicBezTo>
                  <a:pt x="3079743" y="430726"/>
                  <a:pt x="3081165" y="429304"/>
                  <a:pt x="3083401" y="427678"/>
                </a:cubicBezTo>
                <a:cubicBezTo>
                  <a:pt x="3085635" y="426053"/>
                  <a:pt x="3088277" y="425138"/>
                  <a:pt x="3091325" y="424935"/>
                </a:cubicBezTo>
                <a:cubicBezTo>
                  <a:pt x="3094373" y="424732"/>
                  <a:pt x="3097625" y="425545"/>
                  <a:pt x="3101079" y="427373"/>
                </a:cubicBezTo>
                <a:cubicBezTo>
                  <a:pt x="3104533" y="429202"/>
                  <a:pt x="3107073" y="431234"/>
                  <a:pt x="3108699" y="433469"/>
                </a:cubicBezTo>
                <a:cubicBezTo>
                  <a:pt x="3110324" y="435705"/>
                  <a:pt x="3111137" y="439769"/>
                  <a:pt x="3111137" y="445661"/>
                </a:cubicBezTo>
                <a:cubicBezTo>
                  <a:pt x="3111137" y="451554"/>
                  <a:pt x="3110629" y="455313"/>
                  <a:pt x="3109613" y="456939"/>
                </a:cubicBezTo>
                <a:cubicBezTo>
                  <a:pt x="3108597" y="458565"/>
                  <a:pt x="3106667" y="460292"/>
                  <a:pt x="3103822" y="462121"/>
                </a:cubicBezTo>
                <a:cubicBezTo>
                  <a:pt x="3100977" y="463949"/>
                  <a:pt x="3099555" y="464864"/>
                  <a:pt x="3099555" y="464864"/>
                </a:cubicBezTo>
                <a:cubicBezTo>
                  <a:pt x="3099555" y="464864"/>
                  <a:pt x="3087871" y="464864"/>
                  <a:pt x="3064503" y="464864"/>
                </a:cubicBezTo>
                <a:cubicBezTo>
                  <a:pt x="3041135" y="464864"/>
                  <a:pt x="3028943" y="464559"/>
                  <a:pt x="3027927" y="463949"/>
                </a:cubicBezTo>
                <a:cubicBezTo>
                  <a:pt x="3026911" y="463340"/>
                  <a:pt x="3024371" y="462933"/>
                  <a:pt x="3020307" y="462730"/>
                </a:cubicBezTo>
                <a:cubicBezTo>
                  <a:pt x="3016243" y="462527"/>
                  <a:pt x="3013601" y="462121"/>
                  <a:pt x="3012382" y="461511"/>
                </a:cubicBezTo>
                <a:cubicBezTo>
                  <a:pt x="3011163" y="460901"/>
                  <a:pt x="3009029" y="460495"/>
                  <a:pt x="3005981" y="460292"/>
                </a:cubicBezTo>
                <a:cubicBezTo>
                  <a:pt x="3002933" y="460089"/>
                  <a:pt x="3000393" y="459682"/>
                  <a:pt x="2998361" y="459073"/>
                </a:cubicBezTo>
                <a:cubicBezTo>
                  <a:pt x="2996329" y="458463"/>
                  <a:pt x="2993179" y="458057"/>
                  <a:pt x="2988913" y="457853"/>
                </a:cubicBezTo>
                <a:cubicBezTo>
                  <a:pt x="2984645" y="457650"/>
                  <a:pt x="2979261" y="456431"/>
                  <a:pt x="2972758" y="454196"/>
                </a:cubicBezTo>
                <a:cubicBezTo>
                  <a:pt x="2966256" y="451961"/>
                  <a:pt x="2959347" y="450741"/>
                  <a:pt x="2952031" y="450538"/>
                </a:cubicBezTo>
                <a:cubicBezTo>
                  <a:pt x="2944716" y="450335"/>
                  <a:pt x="2940754" y="450030"/>
                  <a:pt x="2940145" y="449624"/>
                </a:cubicBezTo>
                <a:cubicBezTo>
                  <a:pt x="2939535" y="449217"/>
                  <a:pt x="2937909" y="448811"/>
                  <a:pt x="2935268" y="448405"/>
                </a:cubicBezTo>
                <a:cubicBezTo>
                  <a:pt x="2932626" y="447998"/>
                  <a:pt x="2929680" y="447084"/>
                  <a:pt x="2926429" y="445661"/>
                </a:cubicBezTo>
                <a:cubicBezTo>
                  <a:pt x="2923177" y="444239"/>
                  <a:pt x="2919926" y="443426"/>
                  <a:pt x="2916675" y="443223"/>
                </a:cubicBezTo>
                <a:cubicBezTo>
                  <a:pt x="2913423" y="443020"/>
                  <a:pt x="2911188" y="442613"/>
                  <a:pt x="2909969" y="442004"/>
                </a:cubicBezTo>
                <a:cubicBezTo>
                  <a:pt x="2908750" y="441394"/>
                  <a:pt x="2905601" y="440988"/>
                  <a:pt x="2900521" y="440785"/>
                </a:cubicBezTo>
                <a:cubicBezTo>
                  <a:pt x="2895440" y="440581"/>
                  <a:pt x="2892393" y="440175"/>
                  <a:pt x="2891377" y="439565"/>
                </a:cubicBezTo>
                <a:cubicBezTo>
                  <a:pt x="2890361" y="438956"/>
                  <a:pt x="2888735" y="438549"/>
                  <a:pt x="2886499" y="438346"/>
                </a:cubicBezTo>
                <a:cubicBezTo>
                  <a:pt x="2884265" y="438143"/>
                  <a:pt x="2882639" y="437737"/>
                  <a:pt x="2881623" y="437127"/>
                </a:cubicBezTo>
                <a:cubicBezTo>
                  <a:pt x="2880607" y="436517"/>
                  <a:pt x="2877254" y="436111"/>
                  <a:pt x="2871564" y="435908"/>
                </a:cubicBezTo>
                <a:cubicBezTo>
                  <a:pt x="2865875" y="435705"/>
                  <a:pt x="2862421" y="435298"/>
                  <a:pt x="2861201" y="434689"/>
                </a:cubicBezTo>
                <a:cubicBezTo>
                  <a:pt x="2859982" y="434079"/>
                  <a:pt x="2858052" y="433673"/>
                  <a:pt x="2855410" y="433469"/>
                </a:cubicBezTo>
                <a:cubicBezTo>
                  <a:pt x="2852769" y="433266"/>
                  <a:pt x="2850939" y="432860"/>
                  <a:pt x="2849923" y="432250"/>
                </a:cubicBezTo>
                <a:cubicBezTo>
                  <a:pt x="2848907" y="431641"/>
                  <a:pt x="2846063" y="431234"/>
                  <a:pt x="2841389" y="431031"/>
                </a:cubicBezTo>
                <a:cubicBezTo>
                  <a:pt x="2836716" y="430828"/>
                  <a:pt x="2834074" y="430523"/>
                  <a:pt x="2833464" y="430117"/>
                </a:cubicBezTo>
                <a:cubicBezTo>
                  <a:pt x="2832855" y="429710"/>
                  <a:pt x="2831636" y="429304"/>
                  <a:pt x="2829807" y="428897"/>
                </a:cubicBezTo>
                <a:cubicBezTo>
                  <a:pt x="2827978" y="428491"/>
                  <a:pt x="2826556" y="427983"/>
                  <a:pt x="2825540" y="427373"/>
                </a:cubicBezTo>
                <a:cubicBezTo>
                  <a:pt x="2824524" y="426764"/>
                  <a:pt x="2821679" y="426357"/>
                  <a:pt x="2817005" y="426154"/>
                </a:cubicBezTo>
                <a:cubicBezTo>
                  <a:pt x="2812332" y="425951"/>
                  <a:pt x="2808776" y="425240"/>
                  <a:pt x="2806337" y="424021"/>
                </a:cubicBezTo>
                <a:cubicBezTo>
                  <a:pt x="2803899" y="422801"/>
                  <a:pt x="2801461" y="421989"/>
                  <a:pt x="2799022" y="421582"/>
                </a:cubicBezTo>
                <a:cubicBezTo>
                  <a:pt x="2796584" y="421176"/>
                  <a:pt x="2794856" y="420668"/>
                  <a:pt x="2793840" y="420058"/>
                </a:cubicBezTo>
                <a:cubicBezTo>
                  <a:pt x="2792825" y="419449"/>
                  <a:pt x="2790691" y="419042"/>
                  <a:pt x="2787440" y="418839"/>
                </a:cubicBezTo>
                <a:cubicBezTo>
                  <a:pt x="2784188" y="418636"/>
                  <a:pt x="2781648" y="418229"/>
                  <a:pt x="2779820" y="417620"/>
                </a:cubicBezTo>
                <a:cubicBezTo>
                  <a:pt x="2777991" y="417010"/>
                  <a:pt x="2775553" y="415893"/>
                  <a:pt x="2772505" y="414267"/>
                </a:cubicBezTo>
                <a:cubicBezTo>
                  <a:pt x="2769456" y="412641"/>
                  <a:pt x="2765494" y="411321"/>
                  <a:pt x="2760617" y="410305"/>
                </a:cubicBezTo>
                <a:cubicBezTo>
                  <a:pt x="2755740" y="409289"/>
                  <a:pt x="2750762" y="407765"/>
                  <a:pt x="2745682" y="405733"/>
                </a:cubicBezTo>
                <a:cubicBezTo>
                  <a:pt x="2740602" y="403701"/>
                  <a:pt x="2734913" y="401669"/>
                  <a:pt x="2728613" y="399637"/>
                </a:cubicBezTo>
                <a:cubicBezTo>
                  <a:pt x="2722314" y="397605"/>
                  <a:pt x="2718149" y="395877"/>
                  <a:pt x="2716116" y="394455"/>
                </a:cubicBezTo>
                <a:cubicBezTo>
                  <a:pt x="2714085" y="393033"/>
                  <a:pt x="2712154" y="392220"/>
                  <a:pt x="2710325" y="392017"/>
                </a:cubicBezTo>
                <a:cubicBezTo>
                  <a:pt x="2708497" y="391813"/>
                  <a:pt x="2707074" y="391407"/>
                  <a:pt x="2706058" y="390797"/>
                </a:cubicBezTo>
                <a:cubicBezTo>
                  <a:pt x="2705042" y="390188"/>
                  <a:pt x="2703823" y="389781"/>
                  <a:pt x="2702401" y="389578"/>
                </a:cubicBezTo>
                <a:cubicBezTo>
                  <a:pt x="2700978" y="389375"/>
                  <a:pt x="2698946" y="388562"/>
                  <a:pt x="2696305" y="387140"/>
                </a:cubicBezTo>
                <a:lnTo>
                  <a:pt x="2693656" y="386459"/>
                </a:lnTo>
                <a:lnTo>
                  <a:pt x="2691123" y="388359"/>
                </a:lnTo>
                <a:cubicBezTo>
                  <a:pt x="2689091" y="390188"/>
                  <a:pt x="2681979" y="394252"/>
                  <a:pt x="2669787" y="400551"/>
                </a:cubicBezTo>
                <a:cubicBezTo>
                  <a:pt x="2657595" y="406850"/>
                  <a:pt x="2651296" y="410000"/>
                  <a:pt x="2650889" y="410000"/>
                </a:cubicBezTo>
                <a:cubicBezTo>
                  <a:pt x="2650483" y="410000"/>
                  <a:pt x="2649264" y="410914"/>
                  <a:pt x="2647232" y="412743"/>
                </a:cubicBezTo>
                <a:cubicBezTo>
                  <a:pt x="2645200" y="414572"/>
                  <a:pt x="2642456" y="416401"/>
                  <a:pt x="2639002" y="418229"/>
                </a:cubicBezTo>
                <a:cubicBezTo>
                  <a:pt x="2635548" y="420058"/>
                  <a:pt x="2633211" y="420973"/>
                  <a:pt x="2631992" y="420973"/>
                </a:cubicBezTo>
                <a:cubicBezTo>
                  <a:pt x="2630772" y="420973"/>
                  <a:pt x="2629553" y="421379"/>
                  <a:pt x="2628334" y="422192"/>
                </a:cubicBezTo>
                <a:cubicBezTo>
                  <a:pt x="2627115" y="423005"/>
                  <a:pt x="2626505" y="423411"/>
                  <a:pt x="2626505" y="423411"/>
                </a:cubicBezTo>
                <a:cubicBezTo>
                  <a:pt x="2626505" y="423411"/>
                  <a:pt x="2624981" y="423411"/>
                  <a:pt x="2621933" y="423411"/>
                </a:cubicBezTo>
                <a:cubicBezTo>
                  <a:pt x="2618885" y="423411"/>
                  <a:pt x="2616244" y="422801"/>
                  <a:pt x="2614008" y="421582"/>
                </a:cubicBezTo>
                <a:cubicBezTo>
                  <a:pt x="2611773" y="420363"/>
                  <a:pt x="2609437" y="418229"/>
                  <a:pt x="2606998" y="415181"/>
                </a:cubicBezTo>
                <a:cubicBezTo>
                  <a:pt x="2604560" y="412133"/>
                  <a:pt x="2603239" y="406444"/>
                  <a:pt x="2603036" y="398113"/>
                </a:cubicBezTo>
                <a:cubicBezTo>
                  <a:pt x="2602832" y="389781"/>
                  <a:pt x="2603340" y="384498"/>
                  <a:pt x="2604560" y="382263"/>
                </a:cubicBezTo>
                <a:cubicBezTo>
                  <a:pt x="2605779" y="380028"/>
                  <a:pt x="2607506" y="378097"/>
                  <a:pt x="2609741" y="376472"/>
                </a:cubicBezTo>
                <a:cubicBezTo>
                  <a:pt x="2611977" y="374846"/>
                  <a:pt x="2614516" y="373932"/>
                  <a:pt x="2617361" y="373729"/>
                </a:cubicBezTo>
                <a:cubicBezTo>
                  <a:pt x="2620206" y="373525"/>
                  <a:pt x="2622746" y="374033"/>
                  <a:pt x="2624981" y="375253"/>
                </a:cubicBezTo>
                <a:cubicBezTo>
                  <a:pt x="2627216" y="376472"/>
                  <a:pt x="2629147" y="378199"/>
                  <a:pt x="2630772" y="380434"/>
                </a:cubicBezTo>
                <a:cubicBezTo>
                  <a:pt x="2631585" y="381552"/>
                  <a:pt x="2633668" y="381679"/>
                  <a:pt x="2637021" y="380815"/>
                </a:cubicBezTo>
                <a:lnTo>
                  <a:pt x="2644678" y="377744"/>
                </a:lnTo>
                <a:lnTo>
                  <a:pt x="2640831" y="377386"/>
                </a:lnTo>
                <a:cubicBezTo>
                  <a:pt x="2633312" y="377183"/>
                  <a:pt x="2628436" y="376472"/>
                  <a:pt x="2626201" y="375253"/>
                </a:cubicBezTo>
                <a:cubicBezTo>
                  <a:pt x="2623965" y="374033"/>
                  <a:pt x="2622035" y="372306"/>
                  <a:pt x="2620409" y="370071"/>
                </a:cubicBezTo>
                <a:cubicBezTo>
                  <a:pt x="2618784" y="367836"/>
                  <a:pt x="2617869" y="365296"/>
                  <a:pt x="2617666" y="362451"/>
                </a:cubicBezTo>
                <a:cubicBezTo>
                  <a:pt x="2617463" y="359606"/>
                  <a:pt x="2617971" y="357066"/>
                  <a:pt x="2619190" y="354831"/>
                </a:cubicBezTo>
                <a:cubicBezTo>
                  <a:pt x="2620409" y="352596"/>
                  <a:pt x="2622137" y="350665"/>
                  <a:pt x="2624372" y="349040"/>
                </a:cubicBezTo>
                <a:cubicBezTo>
                  <a:pt x="2626607" y="347414"/>
                  <a:pt x="2632500" y="346500"/>
                  <a:pt x="2642050" y="346297"/>
                </a:cubicBezTo>
                <a:cubicBezTo>
                  <a:pt x="2651601" y="346093"/>
                  <a:pt x="2656985" y="346297"/>
                  <a:pt x="2658205" y="346906"/>
                </a:cubicBezTo>
                <a:cubicBezTo>
                  <a:pt x="2659424" y="347516"/>
                  <a:pt x="2663081" y="347922"/>
                  <a:pt x="2669177" y="348125"/>
                </a:cubicBezTo>
                <a:cubicBezTo>
                  <a:pt x="2675273" y="348329"/>
                  <a:pt x="2679947" y="349141"/>
                  <a:pt x="2683198" y="350564"/>
                </a:cubicBezTo>
                <a:lnTo>
                  <a:pt x="2685926" y="351187"/>
                </a:lnTo>
                <a:lnTo>
                  <a:pt x="2685941" y="351173"/>
                </a:lnTo>
                <a:cubicBezTo>
                  <a:pt x="2688177" y="349751"/>
                  <a:pt x="2691123" y="347313"/>
                  <a:pt x="2694780" y="343858"/>
                </a:cubicBezTo>
                <a:cubicBezTo>
                  <a:pt x="2698438" y="340404"/>
                  <a:pt x="2700978" y="337559"/>
                  <a:pt x="2702401" y="335324"/>
                </a:cubicBezTo>
                <a:cubicBezTo>
                  <a:pt x="2703823" y="333089"/>
                  <a:pt x="2705347" y="331158"/>
                  <a:pt x="2706972" y="329533"/>
                </a:cubicBezTo>
                <a:cubicBezTo>
                  <a:pt x="2708598" y="327907"/>
                  <a:pt x="2710122" y="325773"/>
                  <a:pt x="2711545" y="323132"/>
                </a:cubicBezTo>
                <a:cubicBezTo>
                  <a:pt x="2712967" y="320490"/>
                  <a:pt x="2713881" y="317849"/>
                  <a:pt x="2714288" y="315207"/>
                </a:cubicBezTo>
                <a:cubicBezTo>
                  <a:pt x="2714694" y="312565"/>
                  <a:pt x="2708801" y="311245"/>
                  <a:pt x="2696609" y="311245"/>
                </a:cubicBezTo>
                <a:cubicBezTo>
                  <a:pt x="2684417" y="311245"/>
                  <a:pt x="2677204" y="310635"/>
                  <a:pt x="2674969" y="309416"/>
                </a:cubicBezTo>
                <a:cubicBezTo>
                  <a:pt x="2672733" y="308197"/>
                  <a:pt x="2670803" y="306469"/>
                  <a:pt x="2669177" y="304234"/>
                </a:cubicBezTo>
                <a:cubicBezTo>
                  <a:pt x="2667552" y="301999"/>
                  <a:pt x="2666637" y="299459"/>
                  <a:pt x="2666434" y="296614"/>
                </a:cubicBezTo>
                <a:cubicBezTo>
                  <a:pt x="2666231" y="293769"/>
                  <a:pt x="2666536" y="291534"/>
                  <a:pt x="2667348" y="289909"/>
                </a:cubicBezTo>
                <a:cubicBezTo>
                  <a:pt x="2668161" y="288283"/>
                  <a:pt x="2669279" y="286861"/>
                  <a:pt x="2670701" y="285641"/>
                </a:cubicBezTo>
                <a:cubicBezTo>
                  <a:pt x="2672124" y="284422"/>
                  <a:pt x="2673648" y="282390"/>
                  <a:pt x="2675273" y="279545"/>
                </a:cubicBezTo>
                <a:cubicBezTo>
                  <a:pt x="2676899" y="276701"/>
                  <a:pt x="2678829" y="274567"/>
                  <a:pt x="2681064" y="273145"/>
                </a:cubicBezTo>
                <a:cubicBezTo>
                  <a:pt x="2683300" y="271722"/>
                  <a:pt x="2684621" y="270503"/>
                  <a:pt x="2685027" y="269487"/>
                </a:cubicBezTo>
                <a:cubicBezTo>
                  <a:pt x="2685433" y="268471"/>
                  <a:pt x="2686348" y="267252"/>
                  <a:pt x="2687770" y="265829"/>
                </a:cubicBezTo>
                <a:cubicBezTo>
                  <a:pt x="2689193" y="264407"/>
                  <a:pt x="2691021" y="261664"/>
                  <a:pt x="2693256" y="257600"/>
                </a:cubicBezTo>
                <a:cubicBezTo>
                  <a:pt x="2695491" y="253536"/>
                  <a:pt x="2697524" y="250894"/>
                  <a:pt x="2699353" y="249675"/>
                </a:cubicBezTo>
                <a:cubicBezTo>
                  <a:pt x="2701181" y="248456"/>
                  <a:pt x="2702705" y="246424"/>
                  <a:pt x="2703924" y="243579"/>
                </a:cubicBezTo>
                <a:cubicBezTo>
                  <a:pt x="2705144" y="240734"/>
                  <a:pt x="2703823" y="239820"/>
                  <a:pt x="2699962" y="240836"/>
                </a:cubicBezTo>
                <a:cubicBezTo>
                  <a:pt x="2696101" y="241852"/>
                  <a:pt x="2693663" y="242360"/>
                  <a:pt x="2692647" y="242360"/>
                </a:cubicBezTo>
                <a:cubicBezTo>
                  <a:pt x="2691631" y="242360"/>
                  <a:pt x="2690208" y="243071"/>
                  <a:pt x="2688380" y="244493"/>
                </a:cubicBezTo>
                <a:cubicBezTo>
                  <a:pt x="2686551" y="245916"/>
                  <a:pt x="2682080" y="247948"/>
                  <a:pt x="2674969" y="250589"/>
                </a:cubicBezTo>
                <a:cubicBezTo>
                  <a:pt x="2667857" y="253231"/>
                  <a:pt x="2663996" y="254552"/>
                  <a:pt x="2663386" y="254552"/>
                </a:cubicBezTo>
                <a:cubicBezTo>
                  <a:pt x="2662777" y="254552"/>
                  <a:pt x="2660948" y="255771"/>
                  <a:pt x="2657900" y="258209"/>
                </a:cubicBezTo>
                <a:cubicBezTo>
                  <a:pt x="2654852" y="260648"/>
                  <a:pt x="2653124" y="261867"/>
                  <a:pt x="2652718" y="261867"/>
                </a:cubicBezTo>
                <a:cubicBezTo>
                  <a:pt x="2652312" y="261867"/>
                  <a:pt x="2651702" y="262680"/>
                  <a:pt x="2650889" y="264305"/>
                </a:cubicBezTo>
                <a:cubicBezTo>
                  <a:pt x="2650077" y="265931"/>
                  <a:pt x="2648248" y="267658"/>
                  <a:pt x="2645403" y="269487"/>
                </a:cubicBezTo>
                <a:cubicBezTo>
                  <a:pt x="2642558" y="271316"/>
                  <a:pt x="2640018" y="272230"/>
                  <a:pt x="2637783" y="272230"/>
                </a:cubicBezTo>
                <a:cubicBezTo>
                  <a:pt x="2635548" y="272230"/>
                  <a:pt x="2633312" y="271621"/>
                  <a:pt x="2631077" y="270401"/>
                </a:cubicBezTo>
                <a:cubicBezTo>
                  <a:pt x="2628842" y="269182"/>
                  <a:pt x="2626912" y="267455"/>
                  <a:pt x="2625286" y="265220"/>
                </a:cubicBezTo>
                <a:cubicBezTo>
                  <a:pt x="2623661" y="262985"/>
                  <a:pt x="2622746" y="259632"/>
                  <a:pt x="2622543" y="255161"/>
                </a:cubicBezTo>
                <a:cubicBezTo>
                  <a:pt x="2622340" y="250691"/>
                  <a:pt x="2622644" y="247643"/>
                  <a:pt x="2623457" y="246017"/>
                </a:cubicBezTo>
                <a:cubicBezTo>
                  <a:pt x="2624270" y="244392"/>
                  <a:pt x="2625388" y="242868"/>
                  <a:pt x="2626810" y="241445"/>
                </a:cubicBezTo>
                <a:cubicBezTo>
                  <a:pt x="2628233" y="240023"/>
                  <a:pt x="2630366" y="238601"/>
                  <a:pt x="2633211" y="237178"/>
                </a:cubicBezTo>
                <a:cubicBezTo>
                  <a:pt x="2636056" y="235756"/>
                  <a:pt x="2639612" y="233521"/>
                  <a:pt x="2643879" y="230473"/>
                </a:cubicBezTo>
                <a:cubicBezTo>
                  <a:pt x="2648146" y="227425"/>
                  <a:pt x="2651601" y="225494"/>
                  <a:pt x="2654242" y="224681"/>
                </a:cubicBezTo>
                <a:cubicBezTo>
                  <a:pt x="2656884" y="223869"/>
                  <a:pt x="2660541" y="222649"/>
                  <a:pt x="2665215" y="221024"/>
                </a:cubicBezTo>
                <a:cubicBezTo>
                  <a:pt x="2669888" y="219398"/>
                  <a:pt x="2673749" y="217569"/>
                  <a:pt x="2676797" y="215537"/>
                </a:cubicBezTo>
                <a:cubicBezTo>
                  <a:pt x="2679845" y="213505"/>
                  <a:pt x="2682995" y="212185"/>
                  <a:pt x="2686246" y="211575"/>
                </a:cubicBezTo>
                <a:cubicBezTo>
                  <a:pt x="2689497" y="210965"/>
                  <a:pt x="2692647" y="210153"/>
                  <a:pt x="2695695" y="209137"/>
                </a:cubicBezTo>
                <a:cubicBezTo>
                  <a:pt x="2698743" y="208121"/>
                  <a:pt x="2701588" y="207511"/>
                  <a:pt x="2704229" y="207308"/>
                </a:cubicBezTo>
                <a:cubicBezTo>
                  <a:pt x="2706871" y="207105"/>
                  <a:pt x="2708598" y="206698"/>
                  <a:pt x="2709411" y="206089"/>
                </a:cubicBezTo>
                <a:cubicBezTo>
                  <a:pt x="2710224" y="205479"/>
                  <a:pt x="2713272" y="205073"/>
                  <a:pt x="2718555" y="204869"/>
                </a:cubicBezTo>
                <a:close/>
                <a:moveTo>
                  <a:pt x="1716677" y="199993"/>
                </a:moveTo>
                <a:cubicBezTo>
                  <a:pt x="1751831" y="199789"/>
                  <a:pt x="1770525" y="200297"/>
                  <a:pt x="1772761" y="201517"/>
                </a:cubicBezTo>
                <a:cubicBezTo>
                  <a:pt x="1774996" y="202736"/>
                  <a:pt x="1776926" y="204463"/>
                  <a:pt x="1778552" y="206698"/>
                </a:cubicBezTo>
                <a:cubicBezTo>
                  <a:pt x="1780177" y="208933"/>
                  <a:pt x="1780990" y="211778"/>
                  <a:pt x="1780990" y="215233"/>
                </a:cubicBezTo>
                <a:cubicBezTo>
                  <a:pt x="1780990" y="218687"/>
                  <a:pt x="1780482" y="221227"/>
                  <a:pt x="1779466" y="222853"/>
                </a:cubicBezTo>
                <a:cubicBezTo>
                  <a:pt x="1778450" y="224478"/>
                  <a:pt x="1776520" y="226205"/>
                  <a:pt x="1773675" y="228034"/>
                </a:cubicBezTo>
                <a:cubicBezTo>
                  <a:pt x="1770830" y="229863"/>
                  <a:pt x="1753863" y="230777"/>
                  <a:pt x="1722773" y="230777"/>
                </a:cubicBezTo>
                <a:cubicBezTo>
                  <a:pt x="1691684" y="230777"/>
                  <a:pt x="1675529" y="231184"/>
                  <a:pt x="1674310" y="231997"/>
                </a:cubicBezTo>
                <a:cubicBezTo>
                  <a:pt x="1673091" y="232809"/>
                  <a:pt x="1670449" y="233216"/>
                  <a:pt x="1666385" y="233216"/>
                </a:cubicBezTo>
                <a:cubicBezTo>
                  <a:pt x="1662321" y="233216"/>
                  <a:pt x="1659883" y="233521"/>
                  <a:pt x="1659070" y="234130"/>
                </a:cubicBezTo>
                <a:cubicBezTo>
                  <a:pt x="1658257" y="234740"/>
                  <a:pt x="1651958" y="235248"/>
                  <a:pt x="1640173" y="235654"/>
                </a:cubicBezTo>
                <a:cubicBezTo>
                  <a:pt x="1628387" y="236061"/>
                  <a:pt x="1620767" y="236975"/>
                  <a:pt x="1617313" y="238397"/>
                </a:cubicBezTo>
                <a:cubicBezTo>
                  <a:pt x="1613858" y="239820"/>
                  <a:pt x="1610607" y="240531"/>
                  <a:pt x="1607559" y="240531"/>
                </a:cubicBezTo>
                <a:cubicBezTo>
                  <a:pt x="1604511" y="240531"/>
                  <a:pt x="1602377" y="240937"/>
                  <a:pt x="1601158" y="241750"/>
                </a:cubicBezTo>
                <a:cubicBezTo>
                  <a:pt x="1599939" y="242563"/>
                  <a:pt x="1596485" y="242969"/>
                  <a:pt x="1590795" y="242969"/>
                </a:cubicBezTo>
                <a:cubicBezTo>
                  <a:pt x="1585105" y="242969"/>
                  <a:pt x="1581549" y="243376"/>
                  <a:pt x="1580127" y="244189"/>
                </a:cubicBezTo>
                <a:cubicBezTo>
                  <a:pt x="1578705" y="245001"/>
                  <a:pt x="1576063" y="245408"/>
                  <a:pt x="1572202" y="245408"/>
                </a:cubicBezTo>
                <a:cubicBezTo>
                  <a:pt x="1568341" y="245408"/>
                  <a:pt x="1565801" y="245814"/>
                  <a:pt x="1564582" y="246627"/>
                </a:cubicBezTo>
                <a:cubicBezTo>
                  <a:pt x="1563363" y="247440"/>
                  <a:pt x="1561331" y="247846"/>
                  <a:pt x="1558486" y="247846"/>
                </a:cubicBezTo>
                <a:cubicBezTo>
                  <a:pt x="1555641" y="247846"/>
                  <a:pt x="1552797" y="248659"/>
                  <a:pt x="1549952" y="250285"/>
                </a:cubicBezTo>
                <a:cubicBezTo>
                  <a:pt x="1547107" y="251910"/>
                  <a:pt x="1542027" y="252723"/>
                  <a:pt x="1534712" y="252723"/>
                </a:cubicBezTo>
                <a:cubicBezTo>
                  <a:pt x="1527397" y="252723"/>
                  <a:pt x="1523028" y="253129"/>
                  <a:pt x="1521605" y="253942"/>
                </a:cubicBezTo>
                <a:cubicBezTo>
                  <a:pt x="1520183" y="254755"/>
                  <a:pt x="1518354" y="255161"/>
                  <a:pt x="1516119" y="255161"/>
                </a:cubicBezTo>
                <a:cubicBezTo>
                  <a:pt x="1513884" y="255161"/>
                  <a:pt x="1512157" y="255568"/>
                  <a:pt x="1510937" y="256381"/>
                </a:cubicBezTo>
                <a:cubicBezTo>
                  <a:pt x="1509718" y="257193"/>
                  <a:pt x="1506264" y="257600"/>
                  <a:pt x="1500574" y="257600"/>
                </a:cubicBezTo>
                <a:cubicBezTo>
                  <a:pt x="1494885" y="257600"/>
                  <a:pt x="1491329" y="258006"/>
                  <a:pt x="1489906" y="258819"/>
                </a:cubicBezTo>
                <a:cubicBezTo>
                  <a:pt x="1488484" y="259632"/>
                  <a:pt x="1486858" y="260038"/>
                  <a:pt x="1485029" y="260038"/>
                </a:cubicBezTo>
                <a:cubicBezTo>
                  <a:pt x="1483201" y="260038"/>
                  <a:pt x="1481575" y="260445"/>
                  <a:pt x="1480153" y="261257"/>
                </a:cubicBezTo>
                <a:cubicBezTo>
                  <a:pt x="1478730" y="262070"/>
                  <a:pt x="1475276" y="262477"/>
                  <a:pt x="1469789" y="262477"/>
                </a:cubicBezTo>
                <a:cubicBezTo>
                  <a:pt x="1464303" y="262477"/>
                  <a:pt x="1460950" y="262883"/>
                  <a:pt x="1459731" y="263696"/>
                </a:cubicBezTo>
                <a:cubicBezTo>
                  <a:pt x="1458512" y="264509"/>
                  <a:pt x="1457496" y="264915"/>
                  <a:pt x="1456683" y="264915"/>
                </a:cubicBezTo>
                <a:cubicBezTo>
                  <a:pt x="1455870" y="264915"/>
                  <a:pt x="1454245" y="265728"/>
                  <a:pt x="1451806" y="267353"/>
                </a:cubicBezTo>
                <a:cubicBezTo>
                  <a:pt x="1449368" y="268979"/>
                  <a:pt x="1447133" y="269792"/>
                  <a:pt x="1445101" y="269792"/>
                </a:cubicBezTo>
                <a:cubicBezTo>
                  <a:pt x="1443069" y="269792"/>
                  <a:pt x="1441443" y="270198"/>
                  <a:pt x="1440224" y="271011"/>
                </a:cubicBezTo>
                <a:cubicBezTo>
                  <a:pt x="1439005" y="271824"/>
                  <a:pt x="1437379" y="272230"/>
                  <a:pt x="1435347" y="272230"/>
                </a:cubicBezTo>
                <a:cubicBezTo>
                  <a:pt x="1433315" y="272230"/>
                  <a:pt x="1431385" y="272637"/>
                  <a:pt x="1429556" y="273449"/>
                </a:cubicBezTo>
                <a:cubicBezTo>
                  <a:pt x="1427727" y="274262"/>
                  <a:pt x="1425898" y="274669"/>
                  <a:pt x="1424069" y="274669"/>
                </a:cubicBezTo>
                <a:cubicBezTo>
                  <a:pt x="1422241" y="274669"/>
                  <a:pt x="1420107" y="275481"/>
                  <a:pt x="1417669" y="277107"/>
                </a:cubicBezTo>
                <a:cubicBezTo>
                  <a:pt x="1415230" y="278733"/>
                  <a:pt x="1412995" y="279545"/>
                  <a:pt x="1410963" y="279545"/>
                </a:cubicBezTo>
                <a:cubicBezTo>
                  <a:pt x="1408931" y="279545"/>
                  <a:pt x="1407305" y="279952"/>
                  <a:pt x="1406086" y="280765"/>
                </a:cubicBezTo>
                <a:cubicBezTo>
                  <a:pt x="1404867" y="281577"/>
                  <a:pt x="1402429" y="281984"/>
                  <a:pt x="1398771" y="281984"/>
                </a:cubicBezTo>
                <a:cubicBezTo>
                  <a:pt x="1395113" y="281984"/>
                  <a:pt x="1392167" y="282593"/>
                  <a:pt x="1389932" y="283813"/>
                </a:cubicBezTo>
                <a:cubicBezTo>
                  <a:pt x="1387697" y="285032"/>
                  <a:pt x="1386274" y="285641"/>
                  <a:pt x="1385665" y="285641"/>
                </a:cubicBezTo>
                <a:cubicBezTo>
                  <a:pt x="1385055" y="285641"/>
                  <a:pt x="1383531" y="286251"/>
                  <a:pt x="1381093" y="287470"/>
                </a:cubicBezTo>
                <a:cubicBezTo>
                  <a:pt x="1378654" y="288689"/>
                  <a:pt x="1374387" y="289299"/>
                  <a:pt x="1368291" y="289299"/>
                </a:cubicBezTo>
                <a:cubicBezTo>
                  <a:pt x="1362195" y="289299"/>
                  <a:pt x="1358233" y="289705"/>
                  <a:pt x="1356404" y="290518"/>
                </a:cubicBezTo>
                <a:cubicBezTo>
                  <a:pt x="1354575" y="291331"/>
                  <a:pt x="1353661" y="291737"/>
                  <a:pt x="1353661" y="291737"/>
                </a:cubicBezTo>
                <a:cubicBezTo>
                  <a:pt x="1353661" y="291737"/>
                  <a:pt x="1350003" y="291737"/>
                  <a:pt x="1342688" y="291737"/>
                </a:cubicBezTo>
                <a:cubicBezTo>
                  <a:pt x="1335373" y="291737"/>
                  <a:pt x="1330597" y="291128"/>
                  <a:pt x="1328362" y="289909"/>
                </a:cubicBezTo>
                <a:cubicBezTo>
                  <a:pt x="1326127" y="288689"/>
                  <a:pt x="1324197" y="286962"/>
                  <a:pt x="1322571" y="284727"/>
                </a:cubicBezTo>
                <a:cubicBezTo>
                  <a:pt x="1320945" y="282492"/>
                  <a:pt x="1320031" y="279952"/>
                  <a:pt x="1319828" y="277107"/>
                </a:cubicBezTo>
                <a:cubicBezTo>
                  <a:pt x="1319625" y="274262"/>
                  <a:pt x="1320133" y="271722"/>
                  <a:pt x="1321352" y="269487"/>
                </a:cubicBezTo>
                <a:cubicBezTo>
                  <a:pt x="1322571" y="267252"/>
                  <a:pt x="1324298" y="265321"/>
                  <a:pt x="1326533" y="263696"/>
                </a:cubicBezTo>
                <a:cubicBezTo>
                  <a:pt x="1328769" y="262070"/>
                  <a:pt x="1332833" y="261156"/>
                  <a:pt x="1338725" y="260953"/>
                </a:cubicBezTo>
                <a:cubicBezTo>
                  <a:pt x="1344618" y="260749"/>
                  <a:pt x="1348174" y="260343"/>
                  <a:pt x="1349393" y="259733"/>
                </a:cubicBezTo>
                <a:cubicBezTo>
                  <a:pt x="1350613" y="259124"/>
                  <a:pt x="1354270" y="258717"/>
                  <a:pt x="1360366" y="258514"/>
                </a:cubicBezTo>
                <a:cubicBezTo>
                  <a:pt x="1366462" y="258311"/>
                  <a:pt x="1369612" y="258006"/>
                  <a:pt x="1369815" y="257600"/>
                </a:cubicBezTo>
                <a:cubicBezTo>
                  <a:pt x="1370018" y="257193"/>
                  <a:pt x="1371542" y="256685"/>
                  <a:pt x="1374387" y="256076"/>
                </a:cubicBezTo>
                <a:cubicBezTo>
                  <a:pt x="1377232" y="255466"/>
                  <a:pt x="1379467" y="254552"/>
                  <a:pt x="1381093" y="253333"/>
                </a:cubicBezTo>
                <a:cubicBezTo>
                  <a:pt x="1382718" y="252113"/>
                  <a:pt x="1385665" y="251402"/>
                  <a:pt x="1389932" y="251199"/>
                </a:cubicBezTo>
                <a:cubicBezTo>
                  <a:pt x="1394199" y="250996"/>
                  <a:pt x="1396637" y="250589"/>
                  <a:pt x="1397247" y="249980"/>
                </a:cubicBezTo>
                <a:cubicBezTo>
                  <a:pt x="1397857" y="249370"/>
                  <a:pt x="1399482" y="248964"/>
                  <a:pt x="1402124" y="248761"/>
                </a:cubicBezTo>
                <a:cubicBezTo>
                  <a:pt x="1404765" y="248557"/>
                  <a:pt x="1407204" y="247745"/>
                  <a:pt x="1409439" y="246322"/>
                </a:cubicBezTo>
                <a:cubicBezTo>
                  <a:pt x="1411674" y="244900"/>
                  <a:pt x="1414113" y="244087"/>
                  <a:pt x="1416754" y="243884"/>
                </a:cubicBezTo>
                <a:cubicBezTo>
                  <a:pt x="1419396" y="243681"/>
                  <a:pt x="1421021" y="243376"/>
                  <a:pt x="1421631" y="242969"/>
                </a:cubicBezTo>
                <a:cubicBezTo>
                  <a:pt x="1422241" y="242563"/>
                  <a:pt x="1423866" y="242157"/>
                  <a:pt x="1426508" y="241750"/>
                </a:cubicBezTo>
                <a:cubicBezTo>
                  <a:pt x="1429149" y="241344"/>
                  <a:pt x="1430775" y="240836"/>
                  <a:pt x="1431385" y="240226"/>
                </a:cubicBezTo>
                <a:cubicBezTo>
                  <a:pt x="1431994" y="239617"/>
                  <a:pt x="1433417" y="239210"/>
                  <a:pt x="1435652" y="239007"/>
                </a:cubicBezTo>
                <a:cubicBezTo>
                  <a:pt x="1437887" y="238804"/>
                  <a:pt x="1439716" y="238093"/>
                  <a:pt x="1441138" y="236873"/>
                </a:cubicBezTo>
                <a:cubicBezTo>
                  <a:pt x="1442560" y="235654"/>
                  <a:pt x="1444389" y="234841"/>
                  <a:pt x="1446625" y="234435"/>
                </a:cubicBezTo>
                <a:cubicBezTo>
                  <a:pt x="1448860" y="234029"/>
                  <a:pt x="1450282" y="233521"/>
                  <a:pt x="1450892" y="232911"/>
                </a:cubicBezTo>
                <a:cubicBezTo>
                  <a:pt x="1451501" y="232301"/>
                  <a:pt x="1455057" y="231895"/>
                  <a:pt x="1461560" y="231692"/>
                </a:cubicBezTo>
                <a:cubicBezTo>
                  <a:pt x="1468062" y="231489"/>
                  <a:pt x="1471720" y="231082"/>
                  <a:pt x="1472533" y="230473"/>
                </a:cubicBezTo>
                <a:cubicBezTo>
                  <a:pt x="1473345" y="229863"/>
                  <a:pt x="1474971" y="229457"/>
                  <a:pt x="1477409" y="229253"/>
                </a:cubicBezTo>
                <a:cubicBezTo>
                  <a:pt x="1479848" y="229050"/>
                  <a:pt x="1481474" y="228644"/>
                  <a:pt x="1482286" y="228034"/>
                </a:cubicBezTo>
                <a:cubicBezTo>
                  <a:pt x="1483099" y="227425"/>
                  <a:pt x="1486452" y="227018"/>
                  <a:pt x="1492345" y="226815"/>
                </a:cubicBezTo>
                <a:cubicBezTo>
                  <a:pt x="1498237" y="226612"/>
                  <a:pt x="1501489" y="226205"/>
                  <a:pt x="1502098" y="225596"/>
                </a:cubicBezTo>
                <a:cubicBezTo>
                  <a:pt x="1502708" y="224986"/>
                  <a:pt x="1504638" y="224580"/>
                  <a:pt x="1507889" y="224377"/>
                </a:cubicBezTo>
                <a:cubicBezTo>
                  <a:pt x="1511141" y="224173"/>
                  <a:pt x="1513173" y="223767"/>
                  <a:pt x="1513985" y="223157"/>
                </a:cubicBezTo>
                <a:cubicBezTo>
                  <a:pt x="1514798" y="222548"/>
                  <a:pt x="1518964" y="222141"/>
                  <a:pt x="1526482" y="221938"/>
                </a:cubicBezTo>
                <a:cubicBezTo>
                  <a:pt x="1534001" y="221735"/>
                  <a:pt x="1538877" y="220922"/>
                  <a:pt x="1541113" y="219500"/>
                </a:cubicBezTo>
                <a:cubicBezTo>
                  <a:pt x="1543348" y="218077"/>
                  <a:pt x="1546193" y="217265"/>
                  <a:pt x="1549647" y="217061"/>
                </a:cubicBezTo>
                <a:cubicBezTo>
                  <a:pt x="1553101" y="216858"/>
                  <a:pt x="1555133" y="216452"/>
                  <a:pt x="1555743" y="215842"/>
                </a:cubicBezTo>
                <a:cubicBezTo>
                  <a:pt x="1556353" y="215233"/>
                  <a:pt x="1559096" y="214826"/>
                  <a:pt x="1563973" y="214623"/>
                </a:cubicBezTo>
                <a:cubicBezTo>
                  <a:pt x="1568849" y="214420"/>
                  <a:pt x="1571694" y="214013"/>
                  <a:pt x="1572507" y="213404"/>
                </a:cubicBezTo>
                <a:cubicBezTo>
                  <a:pt x="1573320" y="212794"/>
                  <a:pt x="1576672" y="212388"/>
                  <a:pt x="1582565" y="212185"/>
                </a:cubicBezTo>
                <a:cubicBezTo>
                  <a:pt x="1588458" y="211981"/>
                  <a:pt x="1591709" y="211575"/>
                  <a:pt x="1592319" y="210965"/>
                </a:cubicBezTo>
                <a:cubicBezTo>
                  <a:pt x="1592929" y="210356"/>
                  <a:pt x="1595265" y="209949"/>
                  <a:pt x="1599329" y="209746"/>
                </a:cubicBezTo>
                <a:cubicBezTo>
                  <a:pt x="1603393" y="209543"/>
                  <a:pt x="1606645" y="208730"/>
                  <a:pt x="1609083" y="207308"/>
                </a:cubicBezTo>
                <a:cubicBezTo>
                  <a:pt x="1611521" y="205885"/>
                  <a:pt x="1618837" y="205073"/>
                  <a:pt x="1631029" y="204869"/>
                </a:cubicBezTo>
                <a:cubicBezTo>
                  <a:pt x="1643221" y="204666"/>
                  <a:pt x="1649723" y="204260"/>
                  <a:pt x="1650536" y="203650"/>
                </a:cubicBezTo>
                <a:cubicBezTo>
                  <a:pt x="1651349" y="203041"/>
                  <a:pt x="1653482" y="202634"/>
                  <a:pt x="1656937" y="202431"/>
                </a:cubicBezTo>
                <a:cubicBezTo>
                  <a:pt x="1660391" y="202228"/>
                  <a:pt x="1662423" y="201821"/>
                  <a:pt x="1663033" y="201212"/>
                </a:cubicBezTo>
                <a:cubicBezTo>
                  <a:pt x="1663642" y="200602"/>
                  <a:pt x="1681524" y="200196"/>
                  <a:pt x="1716677" y="199993"/>
                </a:cubicBezTo>
                <a:close/>
                <a:moveTo>
                  <a:pt x="2321096" y="180790"/>
                </a:moveTo>
                <a:cubicBezTo>
                  <a:pt x="2320080" y="181603"/>
                  <a:pt x="2319369" y="182009"/>
                  <a:pt x="2318962" y="182009"/>
                </a:cubicBezTo>
                <a:cubicBezTo>
                  <a:pt x="2318556" y="182009"/>
                  <a:pt x="2317946" y="182517"/>
                  <a:pt x="2317133" y="183533"/>
                </a:cubicBezTo>
                <a:cubicBezTo>
                  <a:pt x="2316321" y="184549"/>
                  <a:pt x="2314390" y="186175"/>
                  <a:pt x="2311342" y="188410"/>
                </a:cubicBezTo>
                <a:cubicBezTo>
                  <a:pt x="2308294" y="190645"/>
                  <a:pt x="2306668" y="191763"/>
                  <a:pt x="2306465" y="191763"/>
                </a:cubicBezTo>
                <a:cubicBezTo>
                  <a:pt x="2306262" y="191763"/>
                  <a:pt x="2306872" y="193185"/>
                  <a:pt x="2308294" y="196030"/>
                </a:cubicBezTo>
                <a:cubicBezTo>
                  <a:pt x="2309716" y="198875"/>
                  <a:pt x="2310225" y="202228"/>
                  <a:pt x="2309818" y="206089"/>
                </a:cubicBezTo>
                <a:cubicBezTo>
                  <a:pt x="2309412" y="209949"/>
                  <a:pt x="2307989" y="213302"/>
                  <a:pt x="2305551" y="216147"/>
                </a:cubicBezTo>
                <a:cubicBezTo>
                  <a:pt x="2303113" y="218992"/>
                  <a:pt x="2301792" y="220414"/>
                  <a:pt x="2301588" y="220414"/>
                </a:cubicBezTo>
                <a:cubicBezTo>
                  <a:pt x="2301385" y="220414"/>
                  <a:pt x="2300572" y="221532"/>
                  <a:pt x="2299150" y="223767"/>
                </a:cubicBezTo>
                <a:cubicBezTo>
                  <a:pt x="2297728" y="226002"/>
                  <a:pt x="2295594" y="228441"/>
                  <a:pt x="2292749" y="231082"/>
                </a:cubicBezTo>
                <a:cubicBezTo>
                  <a:pt x="2289904" y="233724"/>
                  <a:pt x="2288279" y="235045"/>
                  <a:pt x="2287872" y="235045"/>
                </a:cubicBezTo>
                <a:cubicBezTo>
                  <a:pt x="2287466" y="235045"/>
                  <a:pt x="2284520" y="237788"/>
                  <a:pt x="2279033" y="243274"/>
                </a:cubicBezTo>
                <a:cubicBezTo>
                  <a:pt x="2273547" y="248761"/>
                  <a:pt x="2270702" y="251504"/>
                  <a:pt x="2270499" y="251504"/>
                </a:cubicBezTo>
                <a:cubicBezTo>
                  <a:pt x="2270296" y="251504"/>
                  <a:pt x="2269788" y="252317"/>
                  <a:pt x="2268975" y="253942"/>
                </a:cubicBezTo>
                <a:cubicBezTo>
                  <a:pt x="2268162" y="255568"/>
                  <a:pt x="2266740" y="257397"/>
                  <a:pt x="2264708" y="259429"/>
                </a:cubicBezTo>
                <a:cubicBezTo>
                  <a:pt x="2262676" y="261461"/>
                  <a:pt x="2261457" y="262477"/>
                  <a:pt x="2261050" y="262477"/>
                </a:cubicBezTo>
                <a:cubicBezTo>
                  <a:pt x="2260644" y="262477"/>
                  <a:pt x="2260034" y="263188"/>
                  <a:pt x="2259221" y="264610"/>
                </a:cubicBezTo>
                <a:cubicBezTo>
                  <a:pt x="2258409" y="266033"/>
                  <a:pt x="2257900" y="266744"/>
                  <a:pt x="2257697" y="266744"/>
                </a:cubicBezTo>
                <a:cubicBezTo>
                  <a:pt x="2257494" y="266744"/>
                  <a:pt x="2257088" y="268166"/>
                  <a:pt x="2256478" y="271011"/>
                </a:cubicBezTo>
                <a:cubicBezTo>
                  <a:pt x="2255868" y="273856"/>
                  <a:pt x="2255462" y="275278"/>
                  <a:pt x="2255259" y="275278"/>
                </a:cubicBezTo>
                <a:cubicBezTo>
                  <a:pt x="2255056" y="275278"/>
                  <a:pt x="2254649" y="277005"/>
                  <a:pt x="2254040" y="280460"/>
                </a:cubicBezTo>
                <a:cubicBezTo>
                  <a:pt x="2253430" y="283914"/>
                  <a:pt x="2253024" y="285641"/>
                  <a:pt x="2252821" y="285641"/>
                </a:cubicBezTo>
                <a:cubicBezTo>
                  <a:pt x="2252617" y="285641"/>
                  <a:pt x="2252414" y="292449"/>
                  <a:pt x="2252211" y="306063"/>
                </a:cubicBezTo>
                <a:cubicBezTo>
                  <a:pt x="2252008" y="319677"/>
                  <a:pt x="2253227" y="326485"/>
                  <a:pt x="2255868" y="326485"/>
                </a:cubicBezTo>
                <a:cubicBezTo>
                  <a:pt x="2258510" y="326485"/>
                  <a:pt x="2260441" y="326789"/>
                  <a:pt x="2261660" y="327399"/>
                </a:cubicBezTo>
                <a:cubicBezTo>
                  <a:pt x="2262879" y="328009"/>
                  <a:pt x="2275985" y="328415"/>
                  <a:pt x="2300979" y="328618"/>
                </a:cubicBezTo>
                <a:cubicBezTo>
                  <a:pt x="2325972" y="328821"/>
                  <a:pt x="2338469" y="328923"/>
                  <a:pt x="2338469" y="328923"/>
                </a:cubicBezTo>
                <a:cubicBezTo>
                  <a:pt x="2338469" y="328923"/>
                  <a:pt x="2338876" y="328618"/>
                  <a:pt x="2339688" y="328009"/>
                </a:cubicBezTo>
                <a:cubicBezTo>
                  <a:pt x="2340501" y="327399"/>
                  <a:pt x="2342127" y="326993"/>
                  <a:pt x="2344565" y="326789"/>
                </a:cubicBezTo>
                <a:cubicBezTo>
                  <a:pt x="2347004" y="326586"/>
                  <a:pt x="2348629" y="326180"/>
                  <a:pt x="2349442" y="325570"/>
                </a:cubicBezTo>
                <a:cubicBezTo>
                  <a:pt x="2350255" y="324961"/>
                  <a:pt x="2352388" y="324554"/>
                  <a:pt x="2355843" y="324351"/>
                </a:cubicBezTo>
                <a:cubicBezTo>
                  <a:pt x="2359297" y="324148"/>
                  <a:pt x="2362142" y="323335"/>
                  <a:pt x="2364377" y="321913"/>
                </a:cubicBezTo>
                <a:cubicBezTo>
                  <a:pt x="2366613" y="320490"/>
                  <a:pt x="2368848" y="319677"/>
                  <a:pt x="2371083" y="319474"/>
                </a:cubicBezTo>
                <a:cubicBezTo>
                  <a:pt x="2373318" y="319271"/>
                  <a:pt x="2375045" y="318661"/>
                  <a:pt x="2376264" y="317645"/>
                </a:cubicBezTo>
                <a:cubicBezTo>
                  <a:pt x="2377484" y="316629"/>
                  <a:pt x="2379109" y="315817"/>
                  <a:pt x="2381141" y="315207"/>
                </a:cubicBezTo>
                <a:cubicBezTo>
                  <a:pt x="2383173" y="314597"/>
                  <a:pt x="2384494" y="313785"/>
                  <a:pt x="2385104" y="312769"/>
                </a:cubicBezTo>
                <a:cubicBezTo>
                  <a:pt x="2385713" y="311753"/>
                  <a:pt x="2386120" y="309213"/>
                  <a:pt x="2386323" y="305149"/>
                </a:cubicBezTo>
                <a:cubicBezTo>
                  <a:pt x="2386526" y="301085"/>
                  <a:pt x="2384494" y="294481"/>
                  <a:pt x="2380227" y="285337"/>
                </a:cubicBezTo>
                <a:cubicBezTo>
                  <a:pt x="2375960" y="276193"/>
                  <a:pt x="2371083" y="267252"/>
                  <a:pt x="2365597" y="258514"/>
                </a:cubicBezTo>
                <a:cubicBezTo>
                  <a:pt x="2360110" y="249777"/>
                  <a:pt x="2354725" y="240328"/>
                  <a:pt x="2349442" y="230168"/>
                </a:cubicBezTo>
                <a:cubicBezTo>
                  <a:pt x="2344159" y="220008"/>
                  <a:pt x="2338368" y="209035"/>
                  <a:pt x="2332068" y="197249"/>
                </a:cubicBezTo>
                <a:cubicBezTo>
                  <a:pt x="2325769" y="185464"/>
                  <a:pt x="2322112" y="179977"/>
                  <a:pt x="2321096" y="180790"/>
                </a:cubicBezTo>
                <a:close/>
                <a:moveTo>
                  <a:pt x="253222" y="170483"/>
                </a:moveTo>
                <a:lnTo>
                  <a:pt x="250285" y="171037"/>
                </a:lnTo>
                <a:cubicBezTo>
                  <a:pt x="248659" y="171037"/>
                  <a:pt x="247135" y="171341"/>
                  <a:pt x="245713" y="171951"/>
                </a:cubicBezTo>
                <a:cubicBezTo>
                  <a:pt x="244290" y="172561"/>
                  <a:pt x="243274" y="172865"/>
                  <a:pt x="242665" y="172865"/>
                </a:cubicBezTo>
                <a:cubicBezTo>
                  <a:pt x="242055" y="172865"/>
                  <a:pt x="238905" y="174694"/>
                  <a:pt x="233216" y="178352"/>
                </a:cubicBezTo>
                <a:cubicBezTo>
                  <a:pt x="227526" y="182009"/>
                  <a:pt x="224377" y="183838"/>
                  <a:pt x="223767" y="183838"/>
                </a:cubicBezTo>
                <a:cubicBezTo>
                  <a:pt x="223157" y="183838"/>
                  <a:pt x="221125" y="185057"/>
                  <a:pt x="217671" y="187496"/>
                </a:cubicBezTo>
                <a:cubicBezTo>
                  <a:pt x="214217" y="189934"/>
                  <a:pt x="212185" y="191153"/>
                  <a:pt x="211575" y="191153"/>
                </a:cubicBezTo>
                <a:cubicBezTo>
                  <a:pt x="210965" y="191153"/>
                  <a:pt x="209848" y="191661"/>
                  <a:pt x="208222" y="192677"/>
                </a:cubicBezTo>
                <a:cubicBezTo>
                  <a:pt x="206597" y="193693"/>
                  <a:pt x="205479" y="194201"/>
                  <a:pt x="204870" y="194201"/>
                </a:cubicBezTo>
                <a:cubicBezTo>
                  <a:pt x="204260" y="194201"/>
                  <a:pt x="203345" y="194608"/>
                  <a:pt x="202126" y="195421"/>
                </a:cubicBezTo>
                <a:cubicBezTo>
                  <a:pt x="200907" y="196233"/>
                  <a:pt x="199993" y="196640"/>
                  <a:pt x="199383" y="196640"/>
                </a:cubicBezTo>
                <a:cubicBezTo>
                  <a:pt x="198773" y="196640"/>
                  <a:pt x="197656" y="197148"/>
                  <a:pt x="196030" y="198164"/>
                </a:cubicBezTo>
                <a:cubicBezTo>
                  <a:pt x="194405" y="199180"/>
                  <a:pt x="193287" y="199688"/>
                  <a:pt x="192677" y="199688"/>
                </a:cubicBezTo>
                <a:cubicBezTo>
                  <a:pt x="192068" y="199688"/>
                  <a:pt x="189325" y="200907"/>
                  <a:pt x="184448" y="203345"/>
                </a:cubicBezTo>
                <a:cubicBezTo>
                  <a:pt x="179571" y="205784"/>
                  <a:pt x="176828" y="207003"/>
                  <a:pt x="176218" y="207003"/>
                </a:cubicBezTo>
                <a:cubicBezTo>
                  <a:pt x="175609" y="207003"/>
                  <a:pt x="174491" y="207613"/>
                  <a:pt x="172865" y="208832"/>
                </a:cubicBezTo>
                <a:cubicBezTo>
                  <a:pt x="171240" y="210051"/>
                  <a:pt x="170122" y="210661"/>
                  <a:pt x="169513" y="210661"/>
                </a:cubicBezTo>
                <a:cubicBezTo>
                  <a:pt x="168903" y="210661"/>
                  <a:pt x="167176" y="211473"/>
                  <a:pt x="164331" y="213099"/>
                </a:cubicBezTo>
                <a:cubicBezTo>
                  <a:pt x="161486" y="214725"/>
                  <a:pt x="159759" y="215537"/>
                  <a:pt x="159149" y="215537"/>
                </a:cubicBezTo>
                <a:lnTo>
                  <a:pt x="159054" y="215573"/>
                </a:lnTo>
                <a:lnTo>
                  <a:pt x="159302" y="221405"/>
                </a:lnTo>
                <a:cubicBezTo>
                  <a:pt x="159505" y="228364"/>
                  <a:pt x="159657" y="238499"/>
                  <a:pt x="159759" y="251809"/>
                </a:cubicBezTo>
                <a:lnTo>
                  <a:pt x="159778" y="255232"/>
                </a:lnTo>
                <a:lnTo>
                  <a:pt x="170732" y="249370"/>
                </a:lnTo>
                <a:cubicBezTo>
                  <a:pt x="179063" y="245509"/>
                  <a:pt x="186886" y="240734"/>
                  <a:pt x="194201" y="235045"/>
                </a:cubicBezTo>
                <a:cubicBezTo>
                  <a:pt x="201517" y="229355"/>
                  <a:pt x="208425" y="224783"/>
                  <a:pt x="214928" y="221329"/>
                </a:cubicBezTo>
                <a:cubicBezTo>
                  <a:pt x="221430" y="217874"/>
                  <a:pt x="226205" y="214725"/>
                  <a:pt x="229253" y="211880"/>
                </a:cubicBezTo>
                <a:cubicBezTo>
                  <a:pt x="232301" y="209035"/>
                  <a:pt x="234943" y="207105"/>
                  <a:pt x="237178" y="206089"/>
                </a:cubicBezTo>
                <a:cubicBezTo>
                  <a:pt x="239413" y="205073"/>
                  <a:pt x="240836" y="203955"/>
                  <a:pt x="241445" y="202736"/>
                </a:cubicBezTo>
                <a:cubicBezTo>
                  <a:pt x="242055" y="201517"/>
                  <a:pt x="243477" y="200094"/>
                  <a:pt x="245713" y="198469"/>
                </a:cubicBezTo>
                <a:cubicBezTo>
                  <a:pt x="247948" y="196843"/>
                  <a:pt x="250488" y="195929"/>
                  <a:pt x="253333" y="195725"/>
                </a:cubicBezTo>
                <a:cubicBezTo>
                  <a:pt x="256177" y="195522"/>
                  <a:pt x="258717" y="196030"/>
                  <a:pt x="260953" y="197249"/>
                </a:cubicBezTo>
                <a:lnTo>
                  <a:pt x="264288" y="200233"/>
                </a:lnTo>
                <a:lnTo>
                  <a:pt x="262782" y="194811"/>
                </a:lnTo>
                <a:cubicBezTo>
                  <a:pt x="260953" y="190747"/>
                  <a:pt x="259733" y="187597"/>
                  <a:pt x="259124" y="185362"/>
                </a:cubicBezTo>
                <a:cubicBezTo>
                  <a:pt x="258514" y="183127"/>
                  <a:pt x="257498" y="181095"/>
                  <a:pt x="256076" y="179266"/>
                </a:cubicBezTo>
                <a:cubicBezTo>
                  <a:pt x="254653" y="177437"/>
                  <a:pt x="253841" y="175202"/>
                  <a:pt x="253638" y="172561"/>
                </a:cubicBezTo>
                <a:close/>
                <a:moveTo>
                  <a:pt x="865371" y="139337"/>
                </a:moveTo>
                <a:cubicBezTo>
                  <a:pt x="868825" y="139337"/>
                  <a:pt x="871772" y="140252"/>
                  <a:pt x="874210" y="142081"/>
                </a:cubicBezTo>
                <a:cubicBezTo>
                  <a:pt x="876649" y="143909"/>
                  <a:pt x="879087" y="146348"/>
                  <a:pt x="881525" y="149396"/>
                </a:cubicBezTo>
                <a:cubicBezTo>
                  <a:pt x="883964" y="152444"/>
                  <a:pt x="885285" y="156508"/>
                  <a:pt x="885488" y="161588"/>
                </a:cubicBezTo>
                <a:cubicBezTo>
                  <a:pt x="885691" y="166668"/>
                  <a:pt x="886097" y="169513"/>
                  <a:pt x="886707" y="170122"/>
                </a:cubicBezTo>
                <a:cubicBezTo>
                  <a:pt x="887317" y="170732"/>
                  <a:pt x="887723" y="174288"/>
                  <a:pt x="887926" y="180790"/>
                </a:cubicBezTo>
                <a:cubicBezTo>
                  <a:pt x="888129" y="187293"/>
                  <a:pt x="888536" y="190950"/>
                  <a:pt x="889146" y="191763"/>
                </a:cubicBezTo>
                <a:cubicBezTo>
                  <a:pt x="889755" y="192576"/>
                  <a:pt x="890060" y="230473"/>
                  <a:pt x="890060" y="305453"/>
                </a:cubicBezTo>
                <a:cubicBezTo>
                  <a:pt x="890060" y="380434"/>
                  <a:pt x="889552" y="418737"/>
                  <a:pt x="888536" y="420363"/>
                </a:cubicBezTo>
                <a:cubicBezTo>
                  <a:pt x="887520" y="421989"/>
                  <a:pt x="885589" y="423716"/>
                  <a:pt x="882745" y="425545"/>
                </a:cubicBezTo>
                <a:cubicBezTo>
                  <a:pt x="879900" y="427373"/>
                  <a:pt x="878477" y="428288"/>
                  <a:pt x="878477" y="428288"/>
                </a:cubicBezTo>
                <a:cubicBezTo>
                  <a:pt x="878477" y="428288"/>
                  <a:pt x="877360" y="428288"/>
                  <a:pt x="875125" y="428288"/>
                </a:cubicBezTo>
                <a:cubicBezTo>
                  <a:pt x="872890" y="428288"/>
                  <a:pt x="870654" y="427678"/>
                  <a:pt x="868419" y="426459"/>
                </a:cubicBezTo>
                <a:cubicBezTo>
                  <a:pt x="866184" y="425240"/>
                  <a:pt x="864253" y="423513"/>
                  <a:pt x="862628" y="421277"/>
                </a:cubicBezTo>
                <a:cubicBezTo>
                  <a:pt x="861002" y="419042"/>
                  <a:pt x="860088" y="381857"/>
                  <a:pt x="859885" y="309721"/>
                </a:cubicBezTo>
                <a:cubicBezTo>
                  <a:pt x="859681" y="237585"/>
                  <a:pt x="859275" y="201110"/>
                  <a:pt x="858665" y="200297"/>
                </a:cubicBezTo>
                <a:cubicBezTo>
                  <a:pt x="858056" y="199485"/>
                  <a:pt x="857649" y="196132"/>
                  <a:pt x="857446" y="190239"/>
                </a:cubicBezTo>
                <a:cubicBezTo>
                  <a:pt x="857243" y="184346"/>
                  <a:pt x="856837" y="180993"/>
                  <a:pt x="856227" y="180181"/>
                </a:cubicBezTo>
                <a:cubicBezTo>
                  <a:pt x="855617" y="179368"/>
                  <a:pt x="855211" y="176625"/>
                  <a:pt x="855008" y="171951"/>
                </a:cubicBezTo>
                <a:cubicBezTo>
                  <a:pt x="854805" y="167277"/>
                  <a:pt x="853992" y="164026"/>
                  <a:pt x="852569" y="162197"/>
                </a:cubicBezTo>
                <a:cubicBezTo>
                  <a:pt x="851147" y="160369"/>
                  <a:pt x="850334" y="158032"/>
                  <a:pt x="850131" y="155187"/>
                </a:cubicBezTo>
                <a:cubicBezTo>
                  <a:pt x="849928" y="152342"/>
                  <a:pt x="850436" y="149802"/>
                  <a:pt x="851655" y="147567"/>
                </a:cubicBezTo>
                <a:cubicBezTo>
                  <a:pt x="852874" y="145332"/>
                  <a:pt x="854602" y="143401"/>
                  <a:pt x="856837" y="141776"/>
                </a:cubicBezTo>
                <a:cubicBezTo>
                  <a:pt x="859072" y="140150"/>
                  <a:pt x="861917" y="139337"/>
                  <a:pt x="865371" y="139337"/>
                </a:cubicBezTo>
                <a:close/>
                <a:moveTo>
                  <a:pt x="2941669" y="129279"/>
                </a:moveTo>
                <a:cubicBezTo>
                  <a:pt x="2937198" y="130295"/>
                  <a:pt x="2932931" y="130803"/>
                  <a:pt x="2928867" y="130803"/>
                </a:cubicBezTo>
                <a:cubicBezTo>
                  <a:pt x="2924803" y="130803"/>
                  <a:pt x="2921552" y="131311"/>
                  <a:pt x="2919113" y="132327"/>
                </a:cubicBezTo>
                <a:cubicBezTo>
                  <a:pt x="2916675" y="133343"/>
                  <a:pt x="2915151" y="133851"/>
                  <a:pt x="2914541" y="133851"/>
                </a:cubicBezTo>
                <a:cubicBezTo>
                  <a:pt x="2913931" y="133851"/>
                  <a:pt x="2911493" y="134867"/>
                  <a:pt x="2907226" y="136899"/>
                </a:cubicBezTo>
                <a:cubicBezTo>
                  <a:pt x="2902959" y="138931"/>
                  <a:pt x="2900521" y="139947"/>
                  <a:pt x="2899911" y="139947"/>
                </a:cubicBezTo>
                <a:cubicBezTo>
                  <a:pt x="2899301" y="139947"/>
                  <a:pt x="2896355" y="141369"/>
                  <a:pt x="2891071" y="144214"/>
                </a:cubicBezTo>
                <a:cubicBezTo>
                  <a:pt x="2885789" y="147059"/>
                  <a:pt x="2882943" y="148481"/>
                  <a:pt x="2882537" y="148481"/>
                </a:cubicBezTo>
                <a:cubicBezTo>
                  <a:pt x="2882131" y="148481"/>
                  <a:pt x="2879388" y="150209"/>
                  <a:pt x="2874307" y="153663"/>
                </a:cubicBezTo>
                <a:cubicBezTo>
                  <a:pt x="2869227" y="157117"/>
                  <a:pt x="2866485" y="158845"/>
                  <a:pt x="2866078" y="158845"/>
                </a:cubicBezTo>
                <a:cubicBezTo>
                  <a:pt x="2865672" y="158845"/>
                  <a:pt x="2864859" y="159759"/>
                  <a:pt x="2863639" y="161588"/>
                </a:cubicBezTo>
                <a:lnTo>
                  <a:pt x="2860950" y="164009"/>
                </a:lnTo>
                <a:lnTo>
                  <a:pt x="2862421" y="170732"/>
                </a:lnTo>
                <a:cubicBezTo>
                  <a:pt x="2863639" y="174186"/>
                  <a:pt x="2864453" y="177641"/>
                  <a:pt x="2864859" y="181095"/>
                </a:cubicBezTo>
                <a:cubicBezTo>
                  <a:pt x="2865265" y="184549"/>
                  <a:pt x="2865773" y="186886"/>
                  <a:pt x="2866383" y="188105"/>
                </a:cubicBezTo>
                <a:lnTo>
                  <a:pt x="2866645" y="189651"/>
                </a:lnTo>
                <a:lnTo>
                  <a:pt x="2877965" y="182009"/>
                </a:lnTo>
                <a:cubicBezTo>
                  <a:pt x="2883045" y="179571"/>
                  <a:pt x="2887617" y="177031"/>
                  <a:pt x="2891681" y="174389"/>
                </a:cubicBezTo>
                <a:cubicBezTo>
                  <a:pt x="2895745" y="171748"/>
                  <a:pt x="2898184" y="169919"/>
                  <a:pt x="2898997" y="168903"/>
                </a:cubicBezTo>
                <a:cubicBezTo>
                  <a:pt x="2899809" y="167887"/>
                  <a:pt x="2902045" y="166363"/>
                  <a:pt x="2905702" y="164331"/>
                </a:cubicBezTo>
                <a:cubicBezTo>
                  <a:pt x="2909360" y="162299"/>
                  <a:pt x="2911697" y="160369"/>
                  <a:pt x="2912713" y="158540"/>
                </a:cubicBezTo>
                <a:cubicBezTo>
                  <a:pt x="2913728" y="156711"/>
                  <a:pt x="2915659" y="154781"/>
                  <a:pt x="2918504" y="152749"/>
                </a:cubicBezTo>
                <a:cubicBezTo>
                  <a:pt x="2921348" y="150717"/>
                  <a:pt x="2924905" y="147567"/>
                  <a:pt x="2929171" y="143300"/>
                </a:cubicBezTo>
                <a:cubicBezTo>
                  <a:pt x="2933439" y="139033"/>
                  <a:pt x="2937706" y="135375"/>
                  <a:pt x="2941973" y="132327"/>
                </a:cubicBezTo>
                <a:cubicBezTo>
                  <a:pt x="2946240" y="129279"/>
                  <a:pt x="2946139" y="128263"/>
                  <a:pt x="2941669" y="129279"/>
                </a:cubicBezTo>
                <a:close/>
                <a:moveTo>
                  <a:pt x="2950203" y="126231"/>
                </a:moveTo>
                <a:cubicBezTo>
                  <a:pt x="2949797" y="126434"/>
                  <a:pt x="2949695" y="126637"/>
                  <a:pt x="2949898" y="126841"/>
                </a:cubicBezTo>
                <a:cubicBezTo>
                  <a:pt x="2950101" y="127044"/>
                  <a:pt x="2950203" y="127145"/>
                  <a:pt x="2950203" y="127145"/>
                </a:cubicBezTo>
                <a:cubicBezTo>
                  <a:pt x="2950203" y="127145"/>
                  <a:pt x="2950304" y="126942"/>
                  <a:pt x="2950507" y="126536"/>
                </a:cubicBezTo>
                <a:cubicBezTo>
                  <a:pt x="2950711" y="126129"/>
                  <a:pt x="2950609" y="126028"/>
                  <a:pt x="2950203" y="126231"/>
                </a:cubicBezTo>
                <a:close/>
                <a:moveTo>
                  <a:pt x="2952031" y="125012"/>
                </a:moveTo>
                <a:cubicBezTo>
                  <a:pt x="2951625" y="125215"/>
                  <a:pt x="2951523" y="125418"/>
                  <a:pt x="2951727" y="125621"/>
                </a:cubicBezTo>
                <a:cubicBezTo>
                  <a:pt x="2951930" y="125825"/>
                  <a:pt x="2952031" y="125926"/>
                  <a:pt x="2952031" y="125926"/>
                </a:cubicBezTo>
                <a:cubicBezTo>
                  <a:pt x="2952031" y="125926"/>
                  <a:pt x="2952133" y="125723"/>
                  <a:pt x="2952337" y="125317"/>
                </a:cubicBezTo>
                <a:cubicBezTo>
                  <a:pt x="2952540" y="124910"/>
                  <a:pt x="2952438" y="124809"/>
                  <a:pt x="2952031" y="125012"/>
                </a:cubicBezTo>
                <a:close/>
                <a:moveTo>
                  <a:pt x="1070501" y="121964"/>
                </a:moveTo>
                <a:cubicBezTo>
                  <a:pt x="1079036" y="121761"/>
                  <a:pt x="1084421" y="122269"/>
                  <a:pt x="1086656" y="123488"/>
                </a:cubicBezTo>
                <a:cubicBezTo>
                  <a:pt x="1088891" y="124707"/>
                  <a:pt x="1090821" y="126434"/>
                  <a:pt x="1092447" y="128669"/>
                </a:cubicBezTo>
                <a:cubicBezTo>
                  <a:pt x="1094073" y="130905"/>
                  <a:pt x="1094987" y="180993"/>
                  <a:pt x="1095190" y="278936"/>
                </a:cubicBezTo>
                <a:cubicBezTo>
                  <a:pt x="1095393" y="376878"/>
                  <a:pt x="1095292" y="426459"/>
                  <a:pt x="1094885" y="427678"/>
                </a:cubicBezTo>
                <a:cubicBezTo>
                  <a:pt x="1094479" y="428897"/>
                  <a:pt x="1094174" y="429507"/>
                  <a:pt x="1093971" y="429507"/>
                </a:cubicBezTo>
                <a:cubicBezTo>
                  <a:pt x="1093768" y="429507"/>
                  <a:pt x="1093565" y="432047"/>
                  <a:pt x="1093361" y="437127"/>
                </a:cubicBezTo>
                <a:cubicBezTo>
                  <a:pt x="1093158" y="442207"/>
                  <a:pt x="1092853" y="445357"/>
                  <a:pt x="1092447" y="446576"/>
                </a:cubicBezTo>
                <a:cubicBezTo>
                  <a:pt x="1092041" y="447795"/>
                  <a:pt x="1091736" y="448405"/>
                  <a:pt x="1091533" y="448405"/>
                </a:cubicBezTo>
                <a:cubicBezTo>
                  <a:pt x="1091330" y="448405"/>
                  <a:pt x="1091025" y="450233"/>
                  <a:pt x="1090618" y="453891"/>
                </a:cubicBezTo>
                <a:cubicBezTo>
                  <a:pt x="1090212" y="457549"/>
                  <a:pt x="1089501" y="460190"/>
                  <a:pt x="1088485" y="461816"/>
                </a:cubicBezTo>
                <a:cubicBezTo>
                  <a:pt x="1087469" y="463441"/>
                  <a:pt x="1085538" y="465169"/>
                  <a:pt x="1082693" y="466997"/>
                </a:cubicBezTo>
                <a:cubicBezTo>
                  <a:pt x="1079849" y="468826"/>
                  <a:pt x="1078426" y="469741"/>
                  <a:pt x="1078426" y="469741"/>
                </a:cubicBezTo>
                <a:cubicBezTo>
                  <a:pt x="1078426" y="469741"/>
                  <a:pt x="1076496" y="469741"/>
                  <a:pt x="1072635" y="469741"/>
                </a:cubicBezTo>
                <a:cubicBezTo>
                  <a:pt x="1068774" y="469741"/>
                  <a:pt x="1064710" y="468826"/>
                  <a:pt x="1060443" y="466997"/>
                </a:cubicBezTo>
                <a:cubicBezTo>
                  <a:pt x="1056176" y="465169"/>
                  <a:pt x="1053230" y="463441"/>
                  <a:pt x="1051604" y="461816"/>
                </a:cubicBezTo>
                <a:cubicBezTo>
                  <a:pt x="1049978" y="460190"/>
                  <a:pt x="1048251" y="457447"/>
                  <a:pt x="1046422" y="453586"/>
                </a:cubicBezTo>
                <a:cubicBezTo>
                  <a:pt x="1044593" y="449725"/>
                  <a:pt x="1042053" y="445357"/>
                  <a:pt x="1038802" y="440480"/>
                </a:cubicBezTo>
                <a:cubicBezTo>
                  <a:pt x="1035551" y="435603"/>
                  <a:pt x="1029455" y="426053"/>
                  <a:pt x="1020514" y="411829"/>
                </a:cubicBezTo>
                <a:cubicBezTo>
                  <a:pt x="1011573" y="397605"/>
                  <a:pt x="1001007" y="380536"/>
                  <a:pt x="988815" y="360622"/>
                </a:cubicBezTo>
                <a:cubicBezTo>
                  <a:pt x="976623" y="340709"/>
                  <a:pt x="968800" y="327805"/>
                  <a:pt x="965346" y="321913"/>
                </a:cubicBezTo>
                <a:cubicBezTo>
                  <a:pt x="961891" y="316020"/>
                  <a:pt x="960469" y="311854"/>
                  <a:pt x="961078" y="309416"/>
                </a:cubicBezTo>
                <a:cubicBezTo>
                  <a:pt x="961688" y="306977"/>
                  <a:pt x="962907" y="305250"/>
                  <a:pt x="964736" y="304234"/>
                </a:cubicBezTo>
                <a:cubicBezTo>
                  <a:pt x="966565" y="303218"/>
                  <a:pt x="968597" y="303015"/>
                  <a:pt x="970832" y="303625"/>
                </a:cubicBezTo>
                <a:cubicBezTo>
                  <a:pt x="973067" y="304234"/>
                  <a:pt x="975302" y="306266"/>
                  <a:pt x="977538" y="309721"/>
                </a:cubicBezTo>
                <a:cubicBezTo>
                  <a:pt x="979773" y="313175"/>
                  <a:pt x="981398" y="316020"/>
                  <a:pt x="982414" y="318255"/>
                </a:cubicBezTo>
                <a:cubicBezTo>
                  <a:pt x="983430" y="320490"/>
                  <a:pt x="985767" y="324453"/>
                  <a:pt x="989425" y="330142"/>
                </a:cubicBezTo>
                <a:cubicBezTo>
                  <a:pt x="993082" y="335832"/>
                  <a:pt x="998264" y="344468"/>
                  <a:pt x="1004969" y="356050"/>
                </a:cubicBezTo>
                <a:cubicBezTo>
                  <a:pt x="1011675" y="367633"/>
                  <a:pt x="1016349" y="375049"/>
                  <a:pt x="1018990" y="378301"/>
                </a:cubicBezTo>
                <a:cubicBezTo>
                  <a:pt x="1021632" y="381552"/>
                  <a:pt x="1024680" y="385209"/>
                  <a:pt x="1028134" y="389273"/>
                </a:cubicBezTo>
                <a:cubicBezTo>
                  <a:pt x="1031589" y="393337"/>
                  <a:pt x="1035246" y="397706"/>
                  <a:pt x="1039107" y="402380"/>
                </a:cubicBezTo>
                <a:cubicBezTo>
                  <a:pt x="1042968" y="407053"/>
                  <a:pt x="1046524" y="411524"/>
                  <a:pt x="1049775" y="415791"/>
                </a:cubicBezTo>
                <a:cubicBezTo>
                  <a:pt x="1053026" y="420058"/>
                  <a:pt x="1055769" y="423513"/>
                  <a:pt x="1058005" y="426154"/>
                </a:cubicBezTo>
                <a:cubicBezTo>
                  <a:pt x="1060240" y="428796"/>
                  <a:pt x="1061459" y="429101"/>
                  <a:pt x="1061662" y="427069"/>
                </a:cubicBezTo>
                <a:cubicBezTo>
                  <a:pt x="1061865" y="425037"/>
                  <a:pt x="1062272" y="423513"/>
                  <a:pt x="1062881" y="422497"/>
                </a:cubicBezTo>
                <a:cubicBezTo>
                  <a:pt x="1063491" y="421481"/>
                  <a:pt x="1063898" y="376980"/>
                  <a:pt x="1064101" y="288994"/>
                </a:cubicBezTo>
                <a:cubicBezTo>
                  <a:pt x="1064304" y="201009"/>
                  <a:pt x="1064304" y="157117"/>
                  <a:pt x="1064101" y="157321"/>
                </a:cubicBezTo>
                <a:cubicBezTo>
                  <a:pt x="1063898" y="157524"/>
                  <a:pt x="1062983" y="157625"/>
                  <a:pt x="1061357" y="157625"/>
                </a:cubicBezTo>
                <a:cubicBezTo>
                  <a:pt x="1059732" y="157625"/>
                  <a:pt x="1057700" y="158438"/>
                  <a:pt x="1055261" y="160064"/>
                </a:cubicBezTo>
                <a:cubicBezTo>
                  <a:pt x="1052823" y="161689"/>
                  <a:pt x="1050689" y="162502"/>
                  <a:pt x="1048861" y="162502"/>
                </a:cubicBezTo>
                <a:cubicBezTo>
                  <a:pt x="1047032" y="162502"/>
                  <a:pt x="1045000" y="163213"/>
                  <a:pt x="1042765" y="164636"/>
                </a:cubicBezTo>
                <a:cubicBezTo>
                  <a:pt x="1040529" y="166058"/>
                  <a:pt x="1039107" y="166769"/>
                  <a:pt x="1038497" y="166769"/>
                </a:cubicBezTo>
                <a:cubicBezTo>
                  <a:pt x="1037888" y="166769"/>
                  <a:pt x="1036770" y="167481"/>
                  <a:pt x="1035145" y="168903"/>
                </a:cubicBezTo>
                <a:cubicBezTo>
                  <a:pt x="1033519" y="170325"/>
                  <a:pt x="1030573" y="171951"/>
                  <a:pt x="1026305" y="173780"/>
                </a:cubicBezTo>
                <a:cubicBezTo>
                  <a:pt x="1022038" y="175609"/>
                  <a:pt x="1019600" y="176523"/>
                  <a:pt x="1018990" y="176523"/>
                </a:cubicBezTo>
                <a:cubicBezTo>
                  <a:pt x="1018381" y="176523"/>
                  <a:pt x="1016755" y="177437"/>
                  <a:pt x="1014113" y="179266"/>
                </a:cubicBezTo>
                <a:cubicBezTo>
                  <a:pt x="1011472" y="181095"/>
                  <a:pt x="1009338" y="182009"/>
                  <a:pt x="1007713" y="182009"/>
                </a:cubicBezTo>
                <a:cubicBezTo>
                  <a:pt x="1006087" y="182009"/>
                  <a:pt x="1005173" y="182213"/>
                  <a:pt x="1004969" y="182619"/>
                </a:cubicBezTo>
                <a:cubicBezTo>
                  <a:pt x="1004766" y="183025"/>
                  <a:pt x="1003242" y="184245"/>
                  <a:pt x="1000397" y="186277"/>
                </a:cubicBezTo>
                <a:cubicBezTo>
                  <a:pt x="997553" y="188309"/>
                  <a:pt x="994403" y="190442"/>
                  <a:pt x="990949" y="192677"/>
                </a:cubicBezTo>
                <a:cubicBezTo>
                  <a:pt x="987494" y="194913"/>
                  <a:pt x="985462" y="196030"/>
                  <a:pt x="984853" y="196030"/>
                </a:cubicBezTo>
                <a:cubicBezTo>
                  <a:pt x="984243" y="196030"/>
                  <a:pt x="983126" y="196741"/>
                  <a:pt x="981500" y="198164"/>
                </a:cubicBezTo>
                <a:cubicBezTo>
                  <a:pt x="979874" y="199586"/>
                  <a:pt x="978858" y="200297"/>
                  <a:pt x="978452" y="200297"/>
                </a:cubicBezTo>
                <a:cubicBezTo>
                  <a:pt x="978045" y="200297"/>
                  <a:pt x="977334" y="200805"/>
                  <a:pt x="976318" y="201821"/>
                </a:cubicBezTo>
                <a:cubicBezTo>
                  <a:pt x="975302" y="202837"/>
                  <a:pt x="973372" y="204260"/>
                  <a:pt x="970527" y="206089"/>
                </a:cubicBezTo>
                <a:cubicBezTo>
                  <a:pt x="967682" y="207917"/>
                  <a:pt x="965853" y="208832"/>
                  <a:pt x="965041" y="208832"/>
                </a:cubicBezTo>
                <a:cubicBezTo>
                  <a:pt x="964228" y="208832"/>
                  <a:pt x="962602" y="209645"/>
                  <a:pt x="960164" y="211270"/>
                </a:cubicBezTo>
                <a:cubicBezTo>
                  <a:pt x="957725" y="212896"/>
                  <a:pt x="954170" y="213709"/>
                  <a:pt x="949496" y="213709"/>
                </a:cubicBezTo>
                <a:cubicBezTo>
                  <a:pt x="944822" y="213709"/>
                  <a:pt x="941368" y="213099"/>
                  <a:pt x="939133" y="211880"/>
                </a:cubicBezTo>
                <a:cubicBezTo>
                  <a:pt x="936897" y="210661"/>
                  <a:pt x="934967" y="208933"/>
                  <a:pt x="933341" y="206698"/>
                </a:cubicBezTo>
                <a:cubicBezTo>
                  <a:pt x="931716" y="204463"/>
                  <a:pt x="930801" y="201923"/>
                  <a:pt x="930598" y="199078"/>
                </a:cubicBezTo>
                <a:cubicBezTo>
                  <a:pt x="930395" y="196233"/>
                  <a:pt x="930903" y="193693"/>
                  <a:pt x="932122" y="191458"/>
                </a:cubicBezTo>
                <a:cubicBezTo>
                  <a:pt x="933341" y="189223"/>
                  <a:pt x="935069" y="187293"/>
                  <a:pt x="937304" y="185667"/>
                </a:cubicBezTo>
                <a:cubicBezTo>
                  <a:pt x="939539" y="184041"/>
                  <a:pt x="941774" y="183127"/>
                  <a:pt x="944009" y="182924"/>
                </a:cubicBezTo>
                <a:cubicBezTo>
                  <a:pt x="946245" y="182721"/>
                  <a:pt x="947972" y="182111"/>
                  <a:pt x="949191" y="181095"/>
                </a:cubicBezTo>
                <a:cubicBezTo>
                  <a:pt x="950410" y="180079"/>
                  <a:pt x="952036" y="179266"/>
                  <a:pt x="954068" y="178657"/>
                </a:cubicBezTo>
                <a:cubicBezTo>
                  <a:pt x="956100" y="178047"/>
                  <a:pt x="958538" y="176421"/>
                  <a:pt x="961383" y="173780"/>
                </a:cubicBezTo>
                <a:cubicBezTo>
                  <a:pt x="964228" y="171138"/>
                  <a:pt x="966768" y="169411"/>
                  <a:pt x="969003" y="168598"/>
                </a:cubicBezTo>
                <a:cubicBezTo>
                  <a:pt x="971238" y="167785"/>
                  <a:pt x="973677" y="166160"/>
                  <a:pt x="976318" y="163721"/>
                </a:cubicBezTo>
                <a:cubicBezTo>
                  <a:pt x="978960" y="161283"/>
                  <a:pt x="981297" y="159759"/>
                  <a:pt x="983329" y="159149"/>
                </a:cubicBezTo>
                <a:cubicBezTo>
                  <a:pt x="985361" y="158540"/>
                  <a:pt x="987698" y="157117"/>
                  <a:pt x="990339" y="154882"/>
                </a:cubicBezTo>
                <a:cubicBezTo>
                  <a:pt x="992981" y="152647"/>
                  <a:pt x="995419" y="151428"/>
                  <a:pt x="997654" y="151225"/>
                </a:cubicBezTo>
                <a:cubicBezTo>
                  <a:pt x="999890" y="151021"/>
                  <a:pt x="1001718" y="150310"/>
                  <a:pt x="1003141" y="149091"/>
                </a:cubicBezTo>
                <a:cubicBezTo>
                  <a:pt x="1004563" y="147872"/>
                  <a:pt x="1006697" y="146957"/>
                  <a:pt x="1009541" y="146348"/>
                </a:cubicBezTo>
                <a:cubicBezTo>
                  <a:pt x="1012386" y="145738"/>
                  <a:pt x="1015130" y="144214"/>
                  <a:pt x="1017771" y="141776"/>
                </a:cubicBezTo>
                <a:cubicBezTo>
                  <a:pt x="1020413" y="139337"/>
                  <a:pt x="1022750" y="137813"/>
                  <a:pt x="1024781" y="137204"/>
                </a:cubicBezTo>
                <a:cubicBezTo>
                  <a:pt x="1026813" y="136594"/>
                  <a:pt x="1028744" y="135578"/>
                  <a:pt x="1030573" y="134156"/>
                </a:cubicBezTo>
                <a:cubicBezTo>
                  <a:pt x="1032401" y="132733"/>
                  <a:pt x="1034637" y="131921"/>
                  <a:pt x="1037278" y="131717"/>
                </a:cubicBezTo>
                <a:cubicBezTo>
                  <a:pt x="1039920" y="131514"/>
                  <a:pt x="1042053" y="130905"/>
                  <a:pt x="1043679" y="129889"/>
                </a:cubicBezTo>
                <a:cubicBezTo>
                  <a:pt x="1045305" y="128873"/>
                  <a:pt x="1047134" y="128060"/>
                  <a:pt x="1049165" y="127450"/>
                </a:cubicBezTo>
                <a:cubicBezTo>
                  <a:pt x="1051197" y="126841"/>
                  <a:pt x="1053128" y="125825"/>
                  <a:pt x="1054957" y="124402"/>
                </a:cubicBezTo>
                <a:cubicBezTo>
                  <a:pt x="1056785" y="122980"/>
                  <a:pt x="1061967" y="122167"/>
                  <a:pt x="1070501" y="121964"/>
                </a:cubicBezTo>
                <a:close/>
                <a:moveTo>
                  <a:pt x="2956604" y="121354"/>
                </a:moveTo>
                <a:cubicBezTo>
                  <a:pt x="2955994" y="121151"/>
                  <a:pt x="2955283" y="121557"/>
                  <a:pt x="2954470" y="122573"/>
                </a:cubicBezTo>
                <a:cubicBezTo>
                  <a:pt x="2953657" y="123589"/>
                  <a:pt x="2953352" y="124199"/>
                  <a:pt x="2953555" y="124402"/>
                </a:cubicBezTo>
                <a:cubicBezTo>
                  <a:pt x="2953759" y="124605"/>
                  <a:pt x="2953861" y="124707"/>
                  <a:pt x="2953861" y="124707"/>
                </a:cubicBezTo>
                <a:cubicBezTo>
                  <a:pt x="2953861" y="124707"/>
                  <a:pt x="2954470" y="124199"/>
                  <a:pt x="2955689" y="123183"/>
                </a:cubicBezTo>
                <a:cubicBezTo>
                  <a:pt x="2956908" y="122167"/>
                  <a:pt x="2957213" y="121557"/>
                  <a:pt x="2956604" y="121354"/>
                </a:cubicBezTo>
                <a:close/>
                <a:moveTo>
                  <a:pt x="2338469" y="116477"/>
                </a:moveTo>
                <a:cubicBezTo>
                  <a:pt x="2334812" y="117493"/>
                  <a:pt x="2332678" y="118001"/>
                  <a:pt x="2332068" y="118001"/>
                </a:cubicBezTo>
                <a:cubicBezTo>
                  <a:pt x="2331459" y="118001"/>
                  <a:pt x="2329732" y="118611"/>
                  <a:pt x="2326887" y="119830"/>
                </a:cubicBezTo>
                <a:cubicBezTo>
                  <a:pt x="2324042" y="121049"/>
                  <a:pt x="2322213" y="121659"/>
                  <a:pt x="2321401" y="121659"/>
                </a:cubicBezTo>
                <a:cubicBezTo>
                  <a:pt x="2320588" y="121659"/>
                  <a:pt x="2318149" y="122573"/>
                  <a:pt x="2314085" y="124402"/>
                </a:cubicBezTo>
                <a:cubicBezTo>
                  <a:pt x="2310021" y="126231"/>
                  <a:pt x="2309716" y="130193"/>
                  <a:pt x="2313171" y="136289"/>
                </a:cubicBezTo>
                <a:cubicBezTo>
                  <a:pt x="2316625" y="142385"/>
                  <a:pt x="2318353" y="145433"/>
                  <a:pt x="2318353" y="145433"/>
                </a:cubicBezTo>
                <a:cubicBezTo>
                  <a:pt x="2318353" y="145433"/>
                  <a:pt x="2319470" y="144316"/>
                  <a:pt x="2321705" y="142081"/>
                </a:cubicBezTo>
                <a:cubicBezTo>
                  <a:pt x="2323941" y="139845"/>
                  <a:pt x="2328208" y="134765"/>
                  <a:pt x="2334507" y="126841"/>
                </a:cubicBezTo>
                <a:cubicBezTo>
                  <a:pt x="2340806" y="118916"/>
                  <a:pt x="2342127" y="115461"/>
                  <a:pt x="2338469" y="116477"/>
                </a:cubicBezTo>
                <a:close/>
                <a:moveTo>
                  <a:pt x="2344260" y="114344"/>
                </a:moveTo>
                <a:cubicBezTo>
                  <a:pt x="2344057" y="114344"/>
                  <a:pt x="2343956" y="114445"/>
                  <a:pt x="2343956" y="114649"/>
                </a:cubicBezTo>
                <a:cubicBezTo>
                  <a:pt x="2343956" y="114852"/>
                  <a:pt x="2344057" y="114953"/>
                  <a:pt x="2344260" y="114953"/>
                </a:cubicBezTo>
                <a:cubicBezTo>
                  <a:pt x="2344464" y="114953"/>
                  <a:pt x="2344565" y="114953"/>
                  <a:pt x="2344565" y="114953"/>
                </a:cubicBezTo>
                <a:cubicBezTo>
                  <a:pt x="2344565" y="114953"/>
                  <a:pt x="2344565" y="114852"/>
                  <a:pt x="2344565" y="114649"/>
                </a:cubicBezTo>
                <a:cubicBezTo>
                  <a:pt x="2344565" y="114445"/>
                  <a:pt x="2344464" y="114344"/>
                  <a:pt x="2344260" y="114344"/>
                </a:cubicBezTo>
                <a:close/>
                <a:moveTo>
                  <a:pt x="2369559" y="78072"/>
                </a:moveTo>
                <a:cubicBezTo>
                  <a:pt x="2374029" y="77869"/>
                  <a:pt x="2377382" y="78377"/>
                  <a:pt x="2379617" y="79596"/>
                </a:cubicBezTo>
                <a:cubicBezTo>
                  <a:pt x="2381852" y="80816"/>
                  <a:pt x="2383783" y="82543"/>
                  <a:pt x="2385408" y="84778"/>
                </a:cubicBezTo>
                <a:cubicBezTo>
                  <a:pt x="2387034" y="87013"/>
                  <a:pt x="2387949" y="91179"/>
                  <a:pt x="2388152" y="97275"/>
                </a:cubicBezTo>
                <a:cubicBezTo>
                  <a:pt x="2388355" y="103371"/>
                  <a:pt x="2387847" y="107841"/>
                  <a:pt x="2386628" y="110686"/>
                </a:cubicBezTo>
                <a:cubicBezTo>
                  <a:pt x="2385408" y="113531"/>
                  <a:pt x="2384697" y="114953"/>
                  <a:pt x="2384494" y="114953"/>
                </a:cubicBezTo>
                <a:cubicBezTo>
                  <a:pt x="2384291" y="114953"/>
                  <a:pt x="2382970" y="117087"/>
                  <a:pt x="2380532" y="121354"/>
                </a:cubicBezTo>
                <a:cubicBezTo>
                  <a:pt x="2378093" y="125621"/>
                  <a:pt x="2375757" y="128568"/>
                  <a:pt x="2373521" y="130193"/>
                </a:cubicBezTo>
                <a:cubicBezTo>
                  <a:pt x="2371286" y="131819"/>
                  <a:pt x="2369965" y="132632"/>
                  <a:pt x="2369559" y="132632"/>
                </a:cubicBezTo>
                <a:cubicBezTo>
                  <a:pt x="2369153" y="132632"/>
                  <a:pt x="2367324" y="134765"/>
                  <a:pt x="2364072" y="139033"/>
                </a:cubicBezTo>
                <a:cubicBezTo>
                  <a:pt x="2360821" y="143300"/>
                  <a:pt x="2358993" y="145433"/>
                  <a:pt x="2358586" y="145433"/>
                </a:cubicBezTo>
                <a:cubicBezTo>
                  <a:pt x="2358180" y="145433"/>
                  <a:pt x="2357164" y="146551"/>
                  <a:pt x="2355538" y="148786"/>
                </a:cubicBezTo>
                <a:cubicBezTo>
                  <a:pt x="2353912" y="151021"/>
                  <a:pt x="2350153" y="155187"/>
                  <a:pt x="2344260" y="161283"/>
                </a:cubicBezTo>
                <a:cubicBezTo>
                  <a:pt x="2338368" y="167379"/>
                  <a:pt x="2335218" y="170427"/>
                  <a:pt x="2334812" y="170427"/>
                </a:cubicBezTo>
                <a:cubicBezTo>
                  <a:pt x="2334405" y="170427"/>
                  <a:pt x="2334202" y="170935"/>
                  <a:pt x="2334202" y="171951"/>
                </a:cubicBezTo>
                <a:cubicBezTo>
                  <a:pt x="2334202" y="172967"/>
                  <a:pt x="2334507" y="173678"/>
                  <a:pt x="2335117" y="174085"/>
                </a:cubicBezTo>
                <a:cubicBezTo>
                  <a:pt x="2335726" y="174491"/>
                  <a:pt x="2337555" y="177234"/>
                  <a:pt x="2340603" y="182314"/>
                </a:cubicBezTo>
                <a:cubicBezTo>
                  <a:pt x="2343651" y="187394"/>
                  <a:pt x="2347715" y="193897"/>
                  <a:pt x="2352795" y="201821"/>
                </a:cubicBezTo>
                <a:cubicBezTo>
                  <a:pt x="2357875" y="209746"/>
                  <a:pt x="2362041" y="216350"/>
                  <a:pt x="2365292" y="221633"/>
                </a:cubicBezTo>
                <a:cubicBezTo>
                  <a:pt x="2368543" y="226917"/>
                  <a:pt x="2370981" y="230676"/>
                  <a:pt x="2372607" y="232911"/>
                </a:cubicBezTo>
                <a:cubicBezTo>
                  <a:pt x="2374233" y="235146"/>
                  <a:pt x="2378195" y="239921"/>
                  <a:pt x="2384494" y="247237"/>
                </a:cubicBezTo>
                <a:cubicBezTo>
                  <a:pt x="2390793" y="254552"/>
                  <a:pt x="2396889" y="262883"/>
                  <a:pt x="2402782" y="272230"/>
                </a:cubicBezTo>
                <a:cubicBezTo>
                  <a:pt x="2408675" y="281577"/>
                  <a:pt x="2412536" y="288181"/>
                  <a:pt x="2414364" y="292042"/>
                </a:cubicBezTo>
                <a:cubicBezTo>
                  <a:pt x="2416193" y="295903"/>
                  <a:pt x="2417108" y="301593"/>
                  <a:pt x="2417108" y="309111"/>
                </a:cubicBezTo>
                <a:cubicBezTo>
                  <a:pt x="2417108" y="316629"/>
                  <a:pt x="2416092" y="322421"/>
                  <a:pt x="2414060" y="326485"/>
                </a:cubicBezTo>
                <a:cubicBezTo>
                  <a:pt x="2412028" y="330549"/>
                  <a:pt x="2409793" y="333800"/>
                  <a:pt x="2407354" y="336238"/>
                </a:cubicBezTo>
                <a:cubicBezTo>
                  <a:pt x="2404916" y="338677"/>
                  <a:pt x="2400445" y="341623"/>
                  <a:pt x="2393943" y="345077"/>
                </a:cubicBezTo>
                <a:cubicBezTo>
                  <a:pt x="2387441" y="348532"/>
                  <a:pt x="2383072" y="350259"/>
                  <a:pt x="2380837" y="350259"/>
                </a:cubicBezTo>
                <a:cubicBezTo>
                  <a:pt x="2378601" y="350259"/>
                  <a:pt x="2376061" y="351072"/>
                  <a:pt x="2373217" y="352697"/>
                </a:cubicBezTo>
                <a:cubicBezTo>
                  <a:pt x="2370372" y="354323"/>
                  <a:pt x="2367324" y="355136"/>
                  <a:pt x="2364072" y="355136"/>
                </a:cubicBezTo>
                <a:cubicBezTo>
                  <a:pt x="2360821" y="355136"/>
                  <a:pt x="2358484" y="355542"/>
                  <a:pt x="2357062" y="356355"/>
                </a:cubicBezTo>
                <a:cubicBezTo>
                  <a:pt x="2355640" y="357168"/>
                  <a:pt x="2354014" y="357574"/>
                  <a:pt x="2352185" y="357574"/>
                </a:cubicBezTo>
                <a:cubicBezTo>
                  <a:pt x="2350356" y="357574"/>
                  <a:pt x="2348731" y="357981"/>
                  <a:pt x="2347309" y="358793"/>
                </a:cubicBezTo>
                <a:cubicBezTo>
                  <a:pt x="2345886" y="359606"/>
                  <a:pt x="2345175" y="360013"/>
                  <a:pt x="2345175" y="360013"/>
                </a:cubicBezTo>
                <a:cubicBezTo>
                  <a:pt x="2345175" y="360013"/>
                  <a:pt x="2330849" y="360013"/>
                  <a:pt x="2302198" y="360013"/>
                </a:cubicBezTo>
                <a:cubicBezTo>
                  <a:pt x="2273547" y="360013"/>
                  <a:pt x="2258612" y="359708"/>
                  <a:pt x="2257393" y="359098"/>
                </a:cubicBezTo>
                <a:cubicBezTo>
                  <a:pt x="2256173" y="358489"/>
                  <a:pt x="2252617" y="358082"/>
                  <a:pt x="2246725" y="357879"/>
                </a:cubicBezTo>
                <a:cubicBezTo>
                  <a:pt x="2240832" y="357676"/>
                  <a:pt x="2235955" y="356558"/>
                  <a:pt x="2232094" y="354526"/>
                </a:cubicBezTo>
                <a:cubicBezTo>
                  <a:pt x="2228233" y="352494"/>
                  <a:pt x="2225490" y="350361"/>
                  <a:pt x="2223864" y="348125"/>
                </a:cubicBezTo>
                <a:cubicBezTo>
                  <a:pt x="2222239" y="345890"/>
                  <a:pt x="2221325" y="334003"/>
                  <a:pt x="2221121" y="312464"/>
                </a:cubicBezTo>
                <a:cubicBezTo>
                  <a:pt x="2220918" y="290925"/>
                  <a:pt x="2221121" y="279647"/>
                  <a:pt x="2221731" y="278631"/>
                </a:cubicBezTo>
                <a:cubicBezTo>
                  <a:pt x="2222341" y="277615"/>
                  <a:pt x="2222747" y="275583"/>
                  <a:pt x="2222950" y="272535"/>
                </a:cubicBezTo>
                <a:cubicBezTo>
                  <a:pt x="2223153" y="269487"/>
                  <a:pt x="2223560" y="267455"/>
                  <a:pt x="2224169" y="266439"/>
                </a:cubicBezTo>
                <a:cubicBezTo>
                  <a:pt x="2224779" y="265423"/>
                  <a:pt x="2225388" y="263289"/>
                  <a:pt x="2225998" y="260038"/>
                </a:cubicBezTo>
                <a:cubicBezTo>
                  <a:pt x="2226608" y="256787"/>
                  <a:pt x="2227725" y="254247"/>
                  <a:pt x="2229351" y="252418"/>
                </a:cubicBezTo>
                <a:cubicBezTo>
                  <a:pt x="2230977" y="250589"/>
                  <a:pt x="2232399" y="248659"/>
                  <a:pt x="2233618" y="246627"/>
                </a:cubicBezTo>
                <a:cubicBezTo>
                  <a:pt x="2234837" y="244595"/>
                  <a:pt x="2236260" y="242868"/>
                  <a:pt x="2237885" y="241445"/>
                </a:cubicBezTo>
                <a:cubicBezTo>
                  <a:pt x="2239511" y="240023"/>
                  <a:pt x="2240730" y="238804"/>
                  <a:pt x="2241543" y="237788"/>
                </a:cubicBezTo>
                <a:cubicBezTo>
                  <a:pt x="2242356" y="236772"/>
                  <a:pt x="2244286" y="234638"/>
                  <a:pt x="2247334" y="231387"/>
                </a:cubicBezTo>
                <a:cubicBezTo>
                  <a:pt x="2250382" y="228136"/>
                  <a:pt x="2249163" y="226409"/>
                  <a:pt x="2243676" y="226205"/>
                </a:cubicBezTo>
                <a:cubicBezTo>
                  <a:pt x="2238190" y="226002"/>
                  <a:pt x="2234329" y="225291"/>
                  <a:pt x="2232094" y="224072"/>
                </a:cubicBezTo>
                <a:cubicBezTo>
                  <a:pt x="2229859" y="222853"/>
                  <a:pt x="2227929" y="221125"/>
                  <a:pt x="2226303" y="218890"/>
                </a:cubicBezTo>
                <a:cubicBezTo>
                  <a:pt x="2224677" y="216655"/>
                  <a:pt x="2223763" y="213709"/>
                  <a:pt x="2223560" y="210051"/>
                </a:cubicBezTo>
                <a:cubicBezTo>
                  <a:pt x="2223357" y="206393"/>
                  <a:pt x="2223661" y="203752"/>
                  <a:pt x="2224474" y="202126"/>
                </a:cubicBezTo>
                <a:cubicBezTo>
                  <a:pt x="2225287" y="200501"/>
                  <a:pt x="2227217" y="198265"/>
                  <a:pt x="2230265" y="195421"/>
                </a:cubicBezTo>
                <a:cubicBezTo>
                  <a:pt x="2233313" y="192576"/>
                  <a:pt x="2235853" y="190950"/>
                  <a:pt x="2237885" y="190544"/>
                </a:cubicBezTo>
                <a:cubicBezTo>
                  <a:pt x="2239917" y="190137"/>
                  <a:pt x="2241848" y="189325"/>
                  <a:pt x="2243676" y="188105"/>
                </a:cubicBezTo>
                <a:cubicBezTo>
                  <a:pt x="2245505" y="186886"/>
                  <a:pt x="2248858" y="185769"/>
                  <a:pt x="2253735" y="184753"/>
                </a:cubicBezTo>
                <a:cubicBezTo>
                  <a:pt x="2258612" y="183737"/>
                  <a:pt x="2261558" y="182822"/>
                  <a:pt x="2262574" y="182009"/>
                </a:cubicBezTo>
                <a:cubicBezTo>
                  <a:pt x="2263590" y="181197"/>
                  <a:pt x="2268772" y="178250"/>
                  <a:pt x="2278119" y="173170"/>
                </a:cubicBezTo>
                <a:cubicBezTo>
                  <a:pt x="2287466" y="168090"/>
                  <a:pt x="2294781" y="163620"/>
                  <a:pt x="2300064" y="159759"/>
                </a:cubicBezTo>
                <a:cubicBezTo>
                  <a:pt x="2305348" y="155898"/>
                  <a:pt x="2306059" y="150412"/>
                  <a:pt x="2302198" y="143300"/>
                </a:cubicBezTo>
                <a:cubicBezTo>
                  <a:pt x="2298337" y="136188"/>
                  <a:pt x="2293461" y="133953"/>
                  <a:pt x="2287568" y="136594"/>
                </a:cubicBezTo>
                <a:lnTo>
                  <a:pt x="2280891" y="139804"/>
                </a:lnTo>
                <a:lnTo>
                  <a:pt x="2280862" y="139947"/>
                </a:lnTo>
                <a:cubicBezTo>
                  <a:pt x="2279846" y="141573"/>
                  <a:pt x="2277916" y="143300"/>
                  <a:pt x="2275071" y="145129"/>
                </a:cubicBezTo>
                <a:lnTo>
                  <a:pt x="2266833" y="146385"/>
                </a:lnTo>
                <a:lnTo>
                  <a:pt x="2265546" y="146957"/>
                </a:lnTo>
                <a:cubicBezTo>
                  <a:pt x="2263768" y="147567"/>
                  <a:pt x="2262269" y="147872"/>
                  <a:pt x="2261050" y="147872"/>
                </a:cubicBezTo>
                <a:lnTo>
                  <a:pt x="2259588" y="147490"/>
                </a:lnTo>
                <a:lnTo>
                  <a:pt x="2257088" y="147872"/>
                </a:lnTo>
                <a:cubicBezTo>
                  <a:pt x="2247944" y="147872"/>
                  <a:pt x="2242762" y="148278"/>
                  <a:pt x="2241543" y="149091"/>
                </a:cubicBezTo>
                <a:cubicBezTo>
                  <a:pt x="2240324" y="149904"/>
                  <a:pt x="2239714" y="150310"/>
                  <a:pt x="2239714" y="150310"/>
                </a:cubicBezTo>
                <a:cubicBezTo>
                  <a:pt x="2239714" y="150310"/>
                  <a:pt x="2238597" y="150310"/>
                  <a:pt x="2236361" y="150310"/>
                </a:cubicBezTo>
                <a:cubicBezTo>
                  <a:pt x="2234126" y="150310"/>
                  <a:pt x="2231891" y="149701"/>
                  <a:pt x="2229656" y="148481"/>
                </a:cubicBezTo>
                <a:cubicBezTo>
                  <a:pt x="2227420" y="147262"/>
                  <a:pt x="2225490" y="145535"/>
                  <a:pt x="2223864" y="143300"/>
                </a:cubicBezTo>
                <a:cubicBezTo>
                  <a:pt x="2222239" y="141065"/>
                  <a:pt x="2221325" y="138118"/>
                  <a:pt x="2221121" y="134461"/>
                </a:cubicBezTo>
                <a:cubicBezTo>
                  <a:pt x="2220918" y="130803"/>
                  <a:pt x="2221426" y="127857"/>
                  <a:pt x="2222645" y="125621"/>
                </a:cubicBezTo>
                <a:cubicBezTo>
                  <a:pt x="2223864" y="123386"/>
                  <a:pt x="2225592" y="121456"/>
                  <a:pt x="2227827" y="119830"/>
                </a:cubicBezTo>
                <a:cubicBezTo>
                  <a:pt x="2230062" y="118205"/>
                  <a:pt x="2237784" y="117290"/>
                  <a:pt x="2250992" y="117087"/>
                </a:cubicBezTo>
                <a:lnTo>
                  <a:pt x="2256412" y="117444"/>
                </a:lnTo>
                <a:lnTo>
                  <a:pt x="2256478" y="117392"/>
                </a:lnTo>
                <a:cubicBezTo>
                  <a:pt x="2260745" y="114953"/>
                  <a:pt x="2265013" y="112921"/>
                  <a:pt x="2269280" y="111296"/>
                </a:cubicBezTo>
                <a:cubicBezTo>
                  <a:pt x="2273547" y="109670"/>
                  <a:pt x="2278322" y="107435"/>
                  <a:pt x="2283605" y="104590"/>
                </a:cubicBezTo>
                <a:cubicBezTo>
                  <a:pt x="2288889" y="101745"/>
                  <a:pt x="2298845" y="98088"/>
                  <a:pt x="2313476" y="93617"/>
                </a:cubicBezTo>
                <a:cubicBezTo>
                  <a:pt x="2328106" y="89147"/>
                  <a:pt x="2338368" y="86404"/>
                  <a:pt x="2344260" y="85388"/>
                </a:cubicBezTo>
                <a:cubicBezTo>
                  <a:pt x="2350153" y="84372"/>
                  <a:pt x="2354725" y="82949"/>
                  <a:pt x="2357976" y="81120"/>
                </a:cubicBezTo>
                <a:cubicBezTo>
                  <a:pt x="2361228" y="79292"/>
                  <a:pt x="2365089" y="78276"/>
                  <a:pt x="2369559" y="78072"/>
                </a:cubicBezTo>
                <a:close/>
                <a:moveTo>
                  <a:pt x="2656680" y="61004"/>
                </a:moveTo>
                <a:cubicBezTo>
                  <a:pt x="2658916" y="60800"/>
                  <a:pt x="2661659" y="61918"/>
                  <a:pt x="2664910" y="64356"/>
                </a:cubicBezTo>
                <a:cubicBezTo>
                  <a:pt x="2668161" y="66795"/>
                  <a:pt x="2671210" y="68421"/>
                  <a:pt x="2674054" y="69233"/>
                </a:cubicBezTo>
                <a:cubicBezTo>
                  <a:pt x="2676899" y="70046"/>
                  <a:pt x="2681166" y="72484"/>
                  <a:pt x="2686856" y="76548"/>
                </a:cubicBezTo>
                <a:cubicBezTo>
                  <a:pt x="2692545" y="80612"/>
                  <a:pt x="2697320" y="83864"/>
                  <a:pt x="2701181" y="86302"/>
                </a:cubicBezTo>
                <a:cubicBezTo>
                  <a:pt x="2705042" y="88740"/>
                  <a:pt x="2708497" y="91484"/>
                  <a:pt x="2711545" y="94532"/>
                </a:cubicBezTo>
                <a:cubicBezTo>
                  <a:pt x="2714593" y="97580"/>
                  <a:pt x="2716828" y="100526"/>
                  <a:pt x="2718250" y="103371"/>
                </a:cubicBezTo>
                <a:cubicBezTo>
                  <a:pt x="2719673" y="106216"/>
                  <a:pt x="2721603" y="109162"/>
                  <a:pt x="2724041" y="112210"/>
                </a:cubicBezTo>
                <a:cubicBezTo>
                  <a:pt x="2726480" y="115258"/>
                  <a:pt x="2727699" y="118509"/>
                  <a:pt x="2727699" y="121964"/>
                </a:cubicBezTo>
                <a:cubicBezTo>
                  <a:pt x="2727699" y="125418"/>
                  <a:pt x="2727191" y="127958"/>
                  <a:pt x="2726175" y="129584"/>
                </a:cubicBezTo>
                <a:cubicBezTo>
                  <a:pt x="2725159" y="131209"/>
                  <a:pt x="2723228" y="132937"/>
                  <a:pt x="2720384" y="134765"/>
                </a:cubicBezTo>
                <a:cubicBezTo>
                  <a:pt x="2717539" y="136594"/>
                  <a:pt x="2716116" y="137509"/>
                  <a:pt x="2716116" y="137509"/>
                </a:cubicBezTo>
                <a:cubicBezTo>
                  <a:pt x="2716116" y="137509"/>
                  <a:pt x="2714999" y="137509"/>
                  <a:pt x="2712764" y="137509"/>
                </a:cubicBezTo>
                <a:cubicBezTo>
                  <a:pt x="2710529" y="137509"/>
                  <a:pt x="2708598" y="137102"/>
                  <a:pt x="2706972" y="136289"/>
                </a:cubicBezTo>
                <a:cubicBezTo>
                  <a:pt x="2705347" y="135477"/>
                  <a:pt x="2702705" y="133241"/>
                  <a:pt x="2699048" y="129584"/>
                </a:cubicBezTo>
                <a:cubicBezTo>
                  <a:pt x="2695390" y="125926"/>
                  <a:pt x="2693053" y="122980"/>
                  <a:pt x="2692037" y="120745"/>
                </a:cubicBezTo>
                <a:cubicBezTo>
                  <a:pt x="2691021" y="118509"/>
                  <a:pt x="2690208" y="116985"/>
                  <a:pt x="2689599" y="116173"/>
                </a:cubicBezTo>
                <a:cubicBezTo>
                  <a:pt x="2688989" y="115360"/>
                  <a:pt x="2687059" y="112617"/>
                  <a:pt x="2683808" y="107943"/>
                </a:cubicBezTo>
                <a:cubicBezTo>
                  <a:pt x="2680556" y="103269"/>
                  <a:pt x="2677712" y="99104"/>
                  <a:pt x="2675273" y="95446"/>
                </a:cubicBezTo>
                <a:cubicBezTo>
                  <a:pt x="2672835" y="91788"/>
                  <a:pt x="2670498" y="88639"/>
                  <a:pt x="2668263" y="85997"/>
                </a:cubicBezTo>
                <a:cubicBezTo>
                  <a:pt x="2666028" y="83356"/>
                  <a:pt x="2663589" y="80104"/>
                  <a:pt x="2660948" y="76244"/>
                </a:cubicBezTo>
                <a:cubicBezTo>
                  <a:pt x="2658306" y="72383"/>
                  <a:pt x="2656274" y="70148"/>
                  <a:pt x="2654852" y="69538"/>
                </a:cubicBezTo>
                <a:cubicBezTo>
                  <a:pt x="2653429" y="68928"/>
                  <a:pt x="2652515" y="67811"/>
                  <a:pt x="2652108" y="66185"/>
                </a:cubicBezTo>
                <a:cubicBezTo>
                  <a:pt x="2651702" y="64560"/>
                  <a:pt x="2651804" y="63340"/>
                  <a:pt x="2652413" y="62528"/>
                </a:cubicBezTo>
                <a:cubicBezTo>
                  <a:pt x="2653023" y="61715"/>
                  <a:pt x="2654445" y="61207"/>
                  <a:pt x="2656680" y="61004"/>
                </a:cubicBezTo>
                <a:close/>
                <a:moveTo>
                  <a:pt x="299967" y="51250"/>
                </a:moveTo>
                <a:cubicBezTo>
                  <a:pt x="302202" y="51047"/>
                  <a:pt x="304234" y="51656"/>
                  <a:pt x="306063" y="53079"/>
                </a:cubicBezTo>
                <a:cubicBezTo>
                  <a:pt x="307892" y="54501"/>
                  <a:pt x="311041" y="55822"/>
                  <a:pt x="315512" y="57041"/>
                </a:cubicBezTo>
                <a:cubicBezTo>
                  <a:pt x="319982" y="58260"/>
                  <a:pt x="323640" y="59988"/>
                  <a:pt x="326485" y="62223"/>
                </a:cubicBezTo>
                <a:cubicBezTo>
                  <a:pt x="329330" y="64458"/>
                  <a:pt x="331768" y="65880"/>
                  <a:pt x="333800" y="66490"/>
                </a:cubicBezTo>
                <a:cubicBezTo>
                  <a:pt x="335832" y="67100"/>
                  <a:pt x="337864" y="68014"/>
                  <a:pt x="339896" y="69233"/>
                </a:cubicBezTo>
                <a:cubicBezTo>
                  <a:pt x="341928" y="70452"/>
                  <a:pt x="344569" y="71875"/>
                  <a:pt x="347821" y="73500"/>
                </a:cubicBezTo>
                <a:cubicBezTo>
                  <a:pt x="351072" y="75126"/>
                  <a:pt x="353612" y="76752"/>
                  <a:pt x="355441" y="78377"/>
                </a:cubicBezTo>
                <a:cubicBezTo>
                  <a:pt x="357269" y="80003"/>
                  <a:pt x="359505" y="81628"/>
                  <a:pt x="362146" y="83254"/>
                </a:cubicBezTo>
                <a:cubicBezTo>
                  <a:pt x="364788" y="84880"/>
                  <a:pt x="367328" y="87318"/>
                  <a:pt x="369766" y="90569"/>
                </a:cubicBezTo>
                <a:cubicBezTo>
                  <a:pt x="372205" y="93820"/>
                  <a:pt x="373424" y="97173"/>
                  <a:pt x="373424" y="100628"/>
                </a:cubicBezTo>
                <a:cubicBezTo>
                  <a:pt x="373424" y="104082"/>
                  <a:pt x="372916" y="106622"/>
                  <a:pt x="371900" y="108248"/>
                </a:cubicBezTo>
                <a:cubicBezTo>
                  <a:pt x="370884" y="109873"/>
                  <a:pt x="368953" y="111601"/>
                  <a:pt x="366109" y="113429"/>
                </a:cubicBezTo>
                <a:cubicBezTo>
                  <a:pt x="363264" y="115258"/>
                  <a:pt x="361841" y="116173"/>
                  <a:pt x="361841" y="116173"/>
                </a:cubicBezTo>
                <a:cubicBezTo>
                  <a:pt x="361841" y="116173"/>
                  <a:pt x="360419" y="116173"/>
                  <a:pt x="357574" y="116173"/>
                </a:cubicBezTo>
                <a:cubicBezTo>
                  <a:pt x="354729" y="116173"/>
                  <a:pt x="352494" y="115766"/>
                  <a:pt x="350869" y="114953"/>
                </a:cubicBezTo>
                <a:cubicBezTo>
                  <a:pt x="349243" y="114141"/>
                  <a:pt x="347008" y="112312"/>
                  <a:pt x="344163" y="109467"/>
                </a:cubicBezTo>
                <a:cubicBezTo>
                  <a:pt x="341318" y="106622"/>
                  <a:pt x="338474" y="104285"/>
                  <a:pt x="335629" y="102457"/>
                </a:cubicBezTo>
                <a:cubicBezTo>
                  <a:pt x="332784" y="100628"/>
                  <a:pt x="330549" y="98392"/>
                  <a:pt x="328923" y="95751"/>
                </a:cubicBezTo>
                <a:cubicBezTo>
                  <a:pt x="327297" y="93109"/>
                  <a:pt x="325469" y="90671"/>
                  <a:pt x="323437" y="88436"/>
                </a:cubicBezTo>
                <a:cubicBezTo>
                  <a:pt x="321405" y="86200"/>
                  <a:pt x="319169" y="83254"/>
                  <a:pt x="316731" y="79596"/>
                </a:cubicBezTo>
                <a:cubicBezTo>
                  <a:pt x="314293" y="75939"/>
                  <a:pt x="311753" y="73196"/>
                  <a:pt x="309111" y="71367"/>
                </a:cubicBezTo>
                <a:cubicBezTo>
                  <a:pt x="306469" y="69538"/>
                  <a:pt x="304336" y="67201"/>
                  <a:pt x="302710" y="64356"/>
                </a:cubicBezTo>
                <a:cubicBezTo>
                  <a:pt x="301085" y="61512"/>
                  <a:pt x="299764" y="59988"/>
                  <a:pt x="298748" y="59784"/>
                </a:cubicBezTo>
                <a:cubicBezTo>
                  <a:pt x="297732" y="59581"/>
                  <a:pt x="296919" y="59175"/>
                  <a:pt x="296310" y="58565"/>
                </a:cubicBezTo>
                <a:cubicBezTo>
                  <a:pt x="295700" y="57956"/>
                  <a:pt x="295293" y="56940"/>
                  <a:pt x="295090" y="55517"/>
                </a:cubicBezTo>
                <a:cubicBezTo>
                  <a:pt x="294887" y="54095"/>
                  <a:pt x="295090" y="53079"/>
                  <a:pt x="295700" y="52469"/>
                </a:cubicBezTo>
                <a:cubicBezTo>
                  <a:pt x="296310" y="51860"/>
                  <a:pt x="297732" y="51453"/>
                  <a:pt x="299967" y="51250"/>
                </a:cubicBezTo>
                <a:close/>
                <a:moveTo>
                  <a:pt x="903471" y="49116"/>
                </a:moveTo>
                <a:cubicBezTo>
                  <a:pt x="908754" y="49116"/>
                  <a:pt x="911802" y="49624"/>
                  <a:pt x="912615" y="50640"/>
                </a:cubicBezTo>
                <a:cubicBezTo>
                  <a:pt x="913428" y="51656"/>
                  <a:pt x="914342" y="52368"/>
                  <a:pt x="915358" y="52774"/>
                </a:cubicBezTo>
                <a:cubicBezTo>
                  <a:pt x="916374" y="53180"/>
                  <a:pt x="917695" y="53892"/>
                  <a:pt x="919321" y="54908"/>
                </a:cubicBezTo>
                <a:cubicBezTo>
                  <a:pt x="920946" y="55924"/>
                  <a:pt x="924705" y="58260"/>
                  <a:pt x="930598" y="61918"/>
                </a:cubicBezTo>
                <a:cubicBezTo>
                  <a:pt x="936491" y="65576"/>
                  <a:pt x="939945" y="68014"/>
                  <a:pt x="940961" y="69233"/>
                </a:cubicBezTo>
                <a:cubicBezTo>
                  <a:pt x="941978" y="70452"/>
                  <a:pt x="945940" y="74415"/>
                  <a:pt x="952849" y="81120"/>
                </a:cubicBezTo>
                <a:cubicBezTo>
                  <a:pt x="959757" y="87826"/>
                  <a:pt x="964025" y="92296"/>
                  <a:pt x="965650" y="94532"/>
                </a:cubicBezTo>
                <a:cubicBezTo>
                  <a:pt x="967276" y="96767"/>
                  <a:pt x="968089" y="99917"/>
                  <a:pt x="968089" y="103981"/>
                </a:cubicBezTo>
                <a:cubicBezTo>
                  <a:pt x="968089" y="108045"/>
                  <a:pt x="967581" y="110889"/>
                  <a:pt x="966565" y="112515"/>
                </a:cubicBezTo>
                <a:cubicBezTo>
                  <a:pt x="965549" y="114141"/>
                  <a:pt x="963618" y="115868"/>
                  <a:pt x="960773" y="117697"/>
                </a:cubicBezTo>
                <a:cubicBezTo>
                  <a:pt x="957929" y="119525"/>
                  <a:pt x="956506" y="120440"/>
                  <a:pt x="956506" y="120440"/>
                </a:cubicBezTo>
                <a:cubicBezTo>
                  <a:pt x="956506" y="120440"/>
                  <a:pt x="955084" y="120338"/>
                  <a:pt x="952239" y="120135"/>
                </a:cubicBezTo>
                <a:cubicBezTo>
                  <a:pt x="949394" y="119932"/>
                  <a:pt x="946550" y="118814"/>
                  <a:pt x="943705" y="116782"/>
                </a:cubicBezTo>
                <a:cubicBezTo>
                  <a:pt x="940860" y="114750"/>
                  <a:pt x="938828" y="112718"/>
                  <a:pt x="937609" y="110686"/>
                </a:cubicBezTo>
                <a:cubicBezTo>
                  <a:pt x="936390" y="108654"/>
                  <a:pt x="933748" y="105505"/>
                  <a:pt x="929684" y="101237"/>
                </a:cubicBezTo>
                <a:cubicBezTo>
                  <a:pt x="925620" y="96970"/>
                  <a:pt x="922673" y="93008"/>
                  <a:pt x="920845" y="89350"/>
                </a:cubicBezTo>
                <a:cubicBezTo>
                  <a:pt x="919016" y="85692"/>
                  <a:pt x="916984" y="81933"/>
                  <a:pt x="914749" y="78072"/>
                </a:cubicBezTo>
                <a:cubicBezTo>
                  <a:pt x="912513" y="74212"/>
                  <a:pt x="910380" y="71367"/>
                  <a:pt x="908348" y="69538"/>
                </a:cubicBezTo>
                <a:cubicBezTo>
                  <a:pt x="906316" y="67709"/>
                  <a:pt x="904893" y="65880"/>
                  <a:pt x="904081" y="64052"/>
                </a:cubicBezTo>
                <a:cubicBezTo>
                  <a:pt x="903268" y="62223"/>
                  <a:pt x="902252" y="61004"/>
                  <a:pt x="901033" y="60394"/>
                </a:cubicBezTo>
                <a:cubicBezTo>
                  <a:pt x="899813" y="59784"/>
                  <a:pt x="898696" y="59683"/>
                  <a:pt x="897680" y="60089"/>
                </a:cubicBezTo>
                <a:cubicBezTo>
                  <a:pt x="896664" y="60496"/>
                  <a:pt x="895445" y="60699"/>
                  <a:pt x="894022" y="60699"/>
                </a:cubicBezTo>
                <a:cubicBezTo>
                  <a:pt x="892600" y="60699"/>
                  <a:pt x="891381" y="60191"/>
                  <a:pt x="890365" y="59175"/>
                </a:cubicBezTo>
                <a:cubicBezTo>
                  <a:pt x="889349" y="58159"/>
                  <a:pt x="889044" y="56736"/>
                  <a:pt x="889450" y="54908"/>
                </a:cubicBezTo>
                <a:cubicBezTo>
                  <a:pt x="889857" y="53079"/>
                  <a:pt x="890974" y="51656"/>
                  <a:pt x="892803" y="50640"/>
                </a:cubicBezTo>
                <a:cubicBezTo>
                  <a:pt x="894632" y="49624"/>
                  <a:pt x="898188" y="49116"/>
                  <a:pt x="903471" y="49116"/>
                </a:cubicBezTo>
                <a:close/>
                <a:moveTo>
                  <a:pt x="837634" y="14674"/>
                </a:moveTo>
                <a:cubicBezTo>
                  <a:pt x="843730" y="14471"/>
                  <a:pt x="847896" y="14979"/>
                  <a:pt x="850131" y="16198"/>
                </a:cubicBezTo>
                <a:cubicBezTo>
                  <a:pt x="852366" y="17417"/>
                  <a:pt x="854297" y="19144"/>
                  <a:pt x="855922" y="21380"/>
                </a:cubicBezTo>
                <a:cubicBezTo>
                  <a:pt x="857548" y="23615"/>
                  <a:pt x="858361" y="29812"/>
                  <a:pt x="858361" y="39972"/>
                </a:cubicBezTo>
                <a:cubicBezTo>
                  <a:pt x="858361" y="50132"/>
                  <a:pt x="857243" y="57346"/>
                  <a:pt x="855008" y="61613"/>
                </a:cubicBezTo>
                <a:cubicBezTo>
                  <a:pt x="852773" y="65880"/>
                  <a:pt x="851553" y="68014"/>
                  <a:pt x="851350" y="68014"/>
                </a:cubicBezTo>
                <a:cubicBezTo>
                  <a:pt x="851147" y="68014"/>
                  <a:pt x="850334" y="69335"/>
                  <a:pt x="848912" y="71976"/>
                </a:cubicBezTo>
                <a:cubicBezTo>
                  <a:pt x="847489" y="74618"/>
                  <a:pt x="844543" y="79393"/>
                  <a:pt x="840073" y="86302"/>
                </a:cubicBezTo>
                <a:cubicBezTo>
                  <a:pt x="835602" y="93211"/>
                  <a:pt x="833265" y="96665"/>
                  <a:pt x="833062" y="96665"/>
                </a:cubicBezTo>
                <a:cubicBezTo>
                  <a:pt x="832859" y="96665"/>
                  <a:pt x="832148" y="97884"/>
                  <a:pt x="830929" y="100323"/>
                </a:cubicBezTo>
                <a:cubicBezTo>
                  <a:pt x="829709" y="102761"/>
                  <a:pt x="827982" y="105301"/>
                  <a:pt x="825747" y="107943"/>
                </a:cubicBezTo>
                <a:cubicBezTo>
                  <a:pt x="823512" y="110585"/>
                  <a:pt x="822293" y="111905"/>
                  <a:pt x="822090" y="111905"/>
                </a:cubicBezTo>
                <a:cubicBezTo>
                  <a:pt x="821886" y="111905"/>
                  <a:pt x="821378" y="112617"/>
                  <a:pt x="820565" y="114039"/>
                </a:cubicBezTo>
                <a:cubicBezTo>
                  <a:pt x="819753" y="115461"/>
                  <a:pt x="818432" y="117290"/>
                  <a:pt x="816603" y="119525"/>
                </a:cubicBezTo>
                <a:cubicBezTo>
                  <a:pt x="814774" y="121761"/>
                  <a:pt x="813758" y="122878"/>
                  <a:pt x="813555" y="122878"/>
                </a:cubicBezTo>
                <a:cubicBezTo>
                  <a:pt x="813352" y="122878"/>
                  <a:pt x="812539" y="123996"/>
                  <a:pt x="811117" y="126231"/>
                </a:cubicBezTo>
                <a:cubicBezTo>
                  <a:pt x="809694" y="128466"/>
                  <a:pt x="807459" y="131108"/>
                  <a:pt x="804411" y="134156"/>
                </a:cubicBezTo>
                <a:cubicBezTo>
                  <a:pt x="801363" y="137204"/>
                  <a:pt x="799738" y="138728"/>
                  <a:pt x="799534" y="138728"/>
                </a:cubicBezTo>
                <a:cubicBezTo>
                  <a:pt x="799331" y="138728"/>
                  <a:pt x="798721" y="140455"/>
                  <a:pt x="797705" y="143909"/>
                </a:cubicBezTo>
                <a:cubicBezTo>
                  <a:pt x="796690" y="147364"/>
                  <a:pt x="794657" y="151225"/>
                  <a:pt x="791609" y="155492"/>
                </a:cubicBezTo>
                <a:cubicBezTo>
                  <a:pt x="788561" y="159759"/>
                  <a:pt x="785310" y="163518"/>
                  <a:pt x="781856" y="166769"/>
                </a:cubicBezTo>
                <a:cubicBezTo>
                  <a:pt x="778402" y="170021"/>
                  <a:pt x="776471" y="171646"/>
                  <a:pt x="776065" y="171646"/>
                </a:cubicBezTo>
                <a:cubicBezTo>
                  <a:pt x="775658" y="171646"/>
                  <a:pt x="775049" y="172154"/>
                  <a:pt x="774236" y="173170"/>
                </a:cubicBezTo>
                <a:cubicBezTo>
                  <a:pt x="773423" y="174186"/>
                  <a:pt x="773423" y="174796"/>
                  <a:pt x="774236" y="174999"/>
                </a:cubicBezTo>
                <a:cubicBezTo>
                  <a:pt x="775049" y="175202"/>
                  <a:pt x="775760" y="174999"/>
                  <a:pt x="776369" y="174389"/>
                </a:cubicBezTo>
                <a:cubicBezTo>
                  <a:pt x="776979" y="173780"/>
                  <a:pt x="779926" y="173373"/>
                  <a:pt x="785209" y="173170"/>
                </a:cubicBezTo>
                <a:cubicBezTo>
                  <a:pt x="790492" y="172967"/>
                  <a:pt x="794251" y="173475"/>
                  <a:pt x="796486" y="174694"/>
                </a:cubicBezTo>
                <a:cubicBezTo>
                  <a:pt x="798721" y="175913"/>
                  <a:pt x="800652" y="177641"/>
                  <a:pt x="802277" y="179876"/>
                </a:cubicBezTo>
                <a:cubicBezTo>
                  <a:pt x="803903" y="182111"/>
                  <a:pt x="804817" y="226612"/>
                  <a:pt x="805021" y="313378"/>
                </a:cubicBezTo>
                <a:cubicBezTo>
                  <a:pt x="805224" y="400145"/>
                  <a:pt x="805529" y="443731"/>
                  <a:pt x="805935" y="444137"/>
                </a:cubicBezTo>
                <a:cubicBezTo>
                  <a:pt x="806341" y="444544"/>
                  <a:pt x="806545" y="446474"/>
                  <a:pt x="806545" y="449929"/>
                </a:cubicBezTo>
                <a:cubicBezTo>
                  <a:pt x="806545" y="453383"/>
                  <a:pt x="805732" y="456228"/>
                  <a:pt x="804106" y="458463"/>
                </a:cubicBezTo>
                <a:cubicBezTo>
                  <a:pt x="802481" y="460698"/>
                  <a:pt x="800245" y="462730"/>
                  <a:pt x="797401" y="464559"/>
                </a:cubicBezTo>
                <a:cubicBezTo>
                  <a:pt x="794556" y="466388"/>
                  <a:pt x="793134" y="467302"/>
                  <a:pt x="793134" y="467302"/>
                </a:cubicBezTo>
                <a:cubicBezTo>
                  <a:pt x="793134" y="467302"/>
                  <a:pt x="792016" y="467302"/>
                  <a:pt x="789781" y="467302"/>
                </a:cubicBezTo>
                <a:cubicBezTo>
                  <a:pt x="787546" y="467302"/>
                  <a:pt x="785310" y="466693"/>
                  <a:pt x="783075" y="465473"/>
                </a:cubicBezTo>
                <a:cubicBezTo>
                  <a:pt x="780840" y="464254"/>
                  <a:pt x="778909" y="462527"/>
                  <a:pt x="777284" y="460292"/>
                </a:cubicBezTo>
                <a:cubicBezTo>
                  <a:pt x="775658" y="458057"/>
                  <a:pt x="774744" y="415791"/>
                  <a:pt x="774541" y="333495"/>
                </a:cubicBezTo>
                <a:cubicBezTo>
                  <a:pt x="774337" y="251199"/>
                  <a:pt x="773728" y="210254"/>
                  <a:pt x="772712" y="210661"/>
                </a:cubicBezTo>
                <a:cubicBezTo>
                  <a:pt x="771696" y="211067"/>
                  <a:pt x="770578" y="211270"/>
                  <a:pt x="769359" y="211270"/>
                </a:cubicBezTo>
                <a:cubicBezTo>
                  <a:pt x="768140" y="211270"/>
                  <a:pt x="766108" y="212083"/>
                  <a:pt x="763263" y="213709"/>
                </a:cubicBezTo>
                <a:cubicBezTo>
                  <a:pt x="760418" y="215334"/>
                  <a:pt x="758590" y="216147"/>
                  <a:pt x="757777" y="216147"/>
                </a:cubicBezTo>
                <a:cubicBezTo>
                  <a:pt x="756964" y="216147"/>
                  <a:pt x="754932" y="216960"/>
                  <a:pt x="751681" y="218585"/>
                </a:cubicBezTo>
                <a:cubicBezTo>
                  <a:pt x="748429" y="220211"/>
                  <a:pt x="746296" y="221024"/>
                  <a:pt x="745280" y="221024"/>
                </a:cubicBezTo>
                <a:cubicBezTo>
                  <a:pt x="744264" y="221024"/>
                  <a:pt x="742638" y="221735"/>
                  <a:pt x="740403" y="223157"/>
                </a:cubicBezTo>
                <a:cubicBezTo>
                  <a:pt x="738168" y="224580"/>
                  <a:pt x="736746" y="225291"/>
                  <a:pt x="736136" y="225291"/>
                </a:cubicBezTo>
                <a:cubicBezTo>
                  <a:pt x="735526" y="225291"/>
                  <a:pt x="734307" y="226205"/>
                  <a:pt x="732478" y="228034"/>
                </a:cubicBezTo>
                <a:cubicBezTo>
                  <a:pt x="730650" y="229863"/>
                  <a:pt x="729532" y="230777"/>
                  <a:pt x="729125" y="230777"/>
                </a:cubicBezTo>
                <a:cubicBezTo>
                  <a:pt x="728719" y="230777"/>
                  <a:pt x="728109" y="231489"/>
                  <a:pt x="727297" y="232911"/>
                </a:cubicBezTo>
                <a:cubicBezTo>
                  <a:pt x="726484" y="234333"/>
                  <a:pt x="724655" y="235959"/>
                  <a:pt x="721810" y="237788"/>
                </a:cubicBezTo>
                <a:cubicBezTo>
                  <a:pt x="718965" y="239617"/>
                  <a:pt x="716934" y="240531"/>
                  <a:pt x="715714" y="240531"/>
                </a:cubicBezTo>
                <a:cubicBezTo>
                  <a:pt x="714495" y="240531"/>
                  <a:pt x="713276" y="240937"/>
                  <a:pt x="712057" y="241750"/>
                </a:cubicBezTo>
                <a:cubicBezTo>
                  <a:pt x="710838" y="242563"/>
                  <a:pt x="709821" y="242969"/>
                  <a:pt x="709009" y="242969"/>
                </a:cubicBezTo>
                <a:cubicBezTo>
                  <a:pt x="708196" y="242969"/>
                  <a:pt x="707383" y="243376"/>
                  <a:pt x="706570" y="244189"/>
                </a:cubicBezTo>
                <a:cubicBezTo>
                  <a:pt x="705757" y="245001"/>
                  <a:pt x="705148" y="245408"/>
                  <a:pt x="704741" y="245408"/>
                </a:cubicBezTo>
                <a:cubicBezTo>
                  <a:pt x="704335" y="245408"/>
                  <a:pt x="703726" y="246119"/>
                  <a:pt x="702913" y="247541"/>
                </a:cubicBezTo>
                <a:cubicBezTo>
                  <a:pt x="702100" y="248964"/>
                  <a:pt x="700169" y="250691"/>
                  <a:pt x="697121" y="252723"/>
                </a:cubicBezTo>
                <a:cubicBezTo>
                  <a:pt x="694073" y="254755"/>
                  <a:pt x="692346" y="255771"/>
                  <a:pt x="691940" y="255771"/>
                </a:cubicBezTo>
                <a:cubicBezTo>
                  <a:pt x="691534" y="255771"/>
                  <a:pt x="690416" y="256990"/>
                  <a:pt x="688587" y="259429"/>
                </a:cubicBezTo>
                <a:cubicBezTo>
                  <a:pt x="686758" y="261867"/>
                  <a:pt x="683710" y="264305"/>
                  <a:pt x="679443" y="266744"/>
                </a:cubicBezTo>
                <a:cubicBezTo>
                  <a:pt x="675176" y="269182"/>
                  <a:pt x="672839" y="270401"/>
                  <a:pt x="672433" y="270401"/>
                </a:cubicBezTo>
                <a:cubicBezTo>
                  <a:pt x="672026" y="270401"/>
                  <a:pt x="668877" y="272332"/>
                  <a:pt x="662984" y="276193"/>
                </a:cubicBezTo>
                <a:cubicBezTo>
                  <a:pt x="657091" y="280053"/>
                  <a:pt x="652621" y="281984"/>
                  <a:pt x="649573" y="281984"/>
                </a:cubicBezTo>
                <a:cubicBezTo>
                  <a:pt x="646525" y="281984"/>
                  <a:pt x="643883" y="281374"/>
                  <a:pt x="641648" y="280155"/>
                </a:cubicBezTo>
                <a:cubicBezTo>
                  <a:pt x="639413" y="278936"/>
                  <a:pt x="637482" y="277209"/>
                  <a:pt x="635857" y="274973"/>
                </a:cubicBezTo>
                <a:cubicBezTo>
                  <a:pt x="634231" y="272738"/>
                  <a:pt x="633317" y="269385"/>
                  <a:pt x="633113" y="264915"/>
                </a:cubicBezTo>
                <a:cubicBezTo>
                  <a:pt x="632910" y="260445"/>
                  <a:pt x="633215" y="257397"/>
                  <a:pt x="634028" y="255771"/>
                </a:cubicBezTo>
                <a:cubicBezTo>
                  <a:pt x="634841" y="254145"/>
                  <a:pt x="635958" y="252621"/>
                  <a:pt x="637381" y="251199"/>
                </a:cubicBezTo>
                <a:cubicBezTo>
                  <a:pt x="638803" y="249777"/>
                  <a:pt x="640937" y="248354"/>
                  <a:pt x="643781" y="246932"/>
                </a:cubicBezTo>
                <a:cubicBezTo>
                  <a:pt x="646626" y="245509"/>
                  <a:pt x="649065" y="243782"/>
                  <a:pt x="651097" y="241750"/>
                </a:cubicBezTo>
                <a:cubicBezTo>
                  <a:pt x="653129" y="239718"/>
                  <a:pt x="655262" y="237991"/>
                  <a:pt x="657497" y="236569"/>
                </a:cubicBezTo>
                <a:cubicBezTo>
                  <a:pt x="659733" y="235146"/>
                  <a:pt x="662171" y="233216"/>
                  <a:pt x="664813" y="230777"/>
                </a:cubicBezTo>
                <a:cubicBezTo>
                  <a:pt x="667454" y="228339"/>
                  <a:pt x="669893" y="226612"/>
                  <a:pt x="672128" y="225596"/>
                </a:cubicBezTo>
                <a:cubicBezTo>
                  <a:pt x="674363" y="224580"/>
                  <a:pt x="676293" y="223564"/>
                  <a:pt x="677919" y="222548"/>
                </a:cubicBezTo>
                <a:cubicBezTo>
                  <a:pt x="679545" y="221532"/>
                  <a:pt x="681475" y="220617"/>
                  <a:pt x="683710" y="219805"/>
                </a:cubicBezTo>
                <a:cubicBezTo>
                  <a:pt x="685945" y="218992"/>
                  <a:pt x="688689" y="217671"/>
                  <a:pt x="691940" y="215842"/>
                </a:cubicBezTo>
                <a:cubicBezTo>
                  <a:pt x="695191" y="214013"/>
                  <a:pt x="699458" y="210457"/>
                  <a:pt x="704741" y="205174"/>
                </a:cubicBezTo>
                <a:cubicBezTo>
                  <a:pt x="710025" y="199891"/>
                  <a:pt x="714089" y="196233"/>
                  <a:pt x="716934" y="194201"/>
                </a:cubicBezTo>
                <a:cubicBezTo>
                  <a:pt x="719778" y="192169"/>
                  <a:pt x="721810" y="190239"/>
                  <a:pt x="723029" y="188410"/>
                </a:cubicBezTo>
                <a:cubicBezTo>
                  <a:pt x="724249" y="186581"/>
                  <a:pt x="725773" y="184753"/>
                  <a:pt x="727601" y="182924"/>
                </a:cubicBezTo>
                <a:cubicBezTo>
                  <a:pt x="729430" y="181095"/>
                  <a:pt x="731970" y="177539"/>
                  <a:pt x="735221" y="172256"/>
                </a:cubicBezTo>
                <a:cubicBezTo>
                  <a:pt x="738473" y="166973"/>
                  <a:pt x="741013" y="163823"/>
                  <a:pt x="742841" y="162807"/>
                </a:cubicBezTo>
                <a:cubicBezTo>
                  <a:pt x="744670" y="161791"/>
                  <a:pt x="746499" y="159962"/>
                  <a:pt x="748328" y="157321"/>
                </a:cubicBezTo>
                <a:cubicBezTo>
                  <a:pt x="750157" y="154679"/>
                  <a:pt x="752900" y="152037"/>
                  <a:pt x="756557" y="149396"/>
                </a:cubicBezTo>
                <a:cubicBezTo>
                  <a:pt x="760215" y="146754"/>
                  <a:pt x="762958" y="144214"/>
                  <a:pt x="764787" y="141776"/>
                </a:cubicBezTo>
                <a:cubicBezTo>
                  <a:pt x="766616" y="139337"/>
                  <a:pt x="767734" y="136899"/>
                  <a:pt x="768140" y="134461"/>
                </a:cubicBezTo>
                <a:cubicBezTo>
                  <a:pt x="768546" y="132022"/>
                  <a:pt x="769359" y="129482"/>
                  <a:pt x="770578" y="126841"/>
                </a:cubicBezTo>
                <a:cubicBezTo>
                  <a:pt x="771797" y="124199"/>
                  <a:pt x="774033" y="121253"/>
                  <a:pt x="777284" y="118001"/>
                </a:cubicBezTo>
                <a:cubicBezTo>
                  <a:pt x="780535" y="114750"/>
                  <a:pt x="782770" y="112210"/>
                  <a:pt x="783990" y="110381"/>
                </a:cubicBezTo>
                <a:cubicBezTo>
                  <a:pt x="785209" y="108553"/>
                  <a:pt x="786529" y="106927"/>
                  <a:pt x="787952" y="105505"/>
                </a:cubicBezTo>
                <a:cubicBezTo>
                  <a:pt x="789374" y="104082"/>
                  <a:pt x="790695" y="102355"/>
                  <a:pt x="791914" y="100323"/>
                </a:cubicBezTo>
                <a:cubicBezTo>
                  <a:pt x="793134" y="98291"/>
                  <a:pt x="795064" y="95751"/>
                  <a:pt x="797705" y="92703"/>
                </a:cubicBezTo>
                <a:cubicBezTo>
                  <a:pt x="800347" y="89655"/>
                  <a:pt x="804411" y="83864"/>
                  <a:pt x="809897" y="75329"/>
                </a:cubicBezTo>
                <a:cubicBezTo>
                  <a:pt x="815384" y="66795"/>
                  <a:pt x="819448" y="60496"/>
                  <a:pt x="822090" y="56432"/>
                </a:cubicBezTo>
                <a:cubicBezTo>
                  <a:pt x="824731" y="52368"/>
                  <a:pt x="826357" y="49320"/>
                  <a:pt x="826966" y="47288"/>
                </a:cubicBezTo>
                <a:cubicBezTo>
                  <a:pt x="827576" y="45256"/>
                  <a:pt x="827170" y="43833"/>
                  <a:pt x="825747" y="43020"/>
                </a:cubicBezTo>
                <a:cubicBezTo>
                  <a:pt x="824325" y="42208"/>
                  <a:pt x="822801" y="40684"/>
                  <a:pt x="821175" y="38448"/>
                </a:cubicBezTo>
                <a:cubicBezTo>
                  <a:pt x="819549" y="36213"/>
                  <a:pt x="818635" y="33673"/>
                  <a:pt x="818432" y="30828"/>
                </a:cubicBezTo>
                <a:cubicBezTo>
                  <a:pt x="818229" y="27984"/>
                  <a:pt x="818737" y="25444"/>
                  <a:pt x="819956" y="23208"/>
                </a:cubicBezTo>
                <a:cubicBezTo>
                  <a:pt x="821175" y="20973"/>
                  <a:pt x="822902" y="19043"/>
                  <a:pt x="825138" y="17417"/>
                </a:cubicBezTo>
                <a:cubicBezTo>
                  <a:pt x="827373" y="15792"/>
                  <a:pt x="831538" y="14877"/>
                  <a:pt x="837634" y="14674"/>
                </a:cubicBezTo>
                <a:close/>
                <a:moveTo>
                  <a:pt x="221329" y="7664"/>
                </a:moveTo>
                <a:cubicBezTo>
                  <a:pt x="225596" y="7664"/>
                  <a:pt x="228745" y="8375"/>
                  <a:pt x="230777" y="9797"/>
                </a:cubicBezTo>
                <a:cubicBezTo>
                  <a:pt x="232809" y="11220"/>
                  <a:pt x="234537" y="13252"/>
                  <a:pt x="235959" y="15893"/>
                </a:cubicBezTo>
                <a:cubicBezTo>
                  <a:pt x="237381" y="18535"/>
                  <a:pt x="237889" y="21380"/>
                  <a:pt x="237483" y="24428"/>
                </a:cubicBezTo>
                <a:cubicBezTo>
                  <a:pt x="237077" y="27476"/>
                  <a:pt x="236772" y="29000"/>
                  <a:pt x="236569" y="29000"/>
                </a:cubicBezTo>
                <a:cubicBezTo>
                  <a:pt x="236365" y="29000"/>
                  <a:pt x="236772" y="29711"/>
                  <a:pt x="237788" y="31133"/>
                </a:cubicBezTo>
                <a:cubicBezTo>
                  <a:pt x="238804" y="32556"/>
                  <a:pt x="239820" y="35299"/>
                  <a:pt x="240836" y="39363"/>
                </a:cubicBezTo>
                <a:cubicBezTo>
                  <a:pt x="241852" y="43427"/>
                  <a:pt x="243071" y="47084"/>
                  <a:pt x="244494" y="50336"/>
                </a:cubicBezTo>
                <a:cubicBezTo>
                  <a:pt x="245916" y="53587"/>
                  <a:pt x="246830" y="56736"/>
                  <a:pt x="247237" y="59784"/>
                </a:cubicBezTo>
                <a:cubicBezTo>
                  <a:pt x="247643" y="62832"/>
                  <a:pt x="248557" y="66490"/>
                  <a:pt x="249980" y="70757"/>
                </a:cubicBezTo>
                <a:cubicBezTo>
                  <a:pt x="251402" y="75024"/>
                  <a:pt x="252825" y="78784"/>
                  <a:pt x="254247" y="82035"/>
                </a:cubicBezTo>
                <a:cubicBezTo>
                  <a:pt x="255669" y="85286"/>
                  <a:pt x="256584" y="88131"/>
                  <a:pt x="256990" y="90569"/>
                </a:cubicBezTo>
                <a:cubicBezTo>
                  <a:pt x="257397" y="93008"/>
                  <a:pt x="258108" y="94836"/>
                  <a:pt x="259124" y="96056"/>
                </a:cubicBezTo>
                <a:cubicBezTo>
                  <a:pt x="260140" y="97275"/>
                  <a:pt x="260953" y="99205"/>
                  <a:pt x="261562" y="101847"/>
                </a:cubicBezTo>
                <a:cubicBezTo>
                  <a:pt x="262172" y="104489"/>
                  <a:pt x="262680" y="105911"/>
                  <a:pt x="263086" y="106114"/>
                </a:cubicBezTo>
                <a:cubicBezTo>
                  <a:pt x="263493" y="106317"/>
                  <a:pt x="263899" y="107740"/>
                  <a:pt x="264305" y="110381"/>
                </a:cubicBezTo>
                <a:cubicBezTo>
                  <a:pt x="264712" y="113023"/>
                  <a:pt x="265423" y="114953"/>
                  <a:pt x="266439" y="116173"/>
                </a:cubicBezTo>
                <a:cubicBezTo>
                  <a:pt x="267455" y="117392"/>
                  <a:pt x="268268" y="119221"/>
                  <a:pt x="268877" y="121659"/>
                </a:cubicBezTo>
                <a:cubicBezTo>
                  <a:pt x="269487" y="124097"/>
                  <a:pt x="270605" y="126637"/>
                  <a:pt x="272230" y="129279"/>
                </a:cubicBezTo>
                <a:cubicBezTo>
                  <a:pt x="273856" y="131921"/>
                  <a:pt x="275075" y="135070"/>
                  <a:pt x="275888" y="138728"/>
                </a:cubicBezTo>
                <a:cubicBezTo>
                  <a:pt x="276701" y="142385"/>
                  <a:pt x="277514" y="144824"/>
                  <a:pt x="278326" y="146043"/>
                </a:cubicBezTo>
                <a:lnTo>
                  <a:pt x="278424" y="146272"/>
                </a:lnTo>
                <a:lnTo>
                  <a:pt x="302405" y="139947"/>
                </a:lnTo>
                <a:cubicBezTo>
                  <a:pt x="312362" y="138321"/>
                  <a:pt x="323335" y="136188"/>
                  <a:pt x="335324" y="133546"/>
                </a:cubicBezTo>
                <a:cubicBezTo>
                  <a:pt x="347313" y="130905"/>
                  <a:pt x="354323" y="128771"/>
                  <a:pt x="356355" y="127145"/>
                </a:cubicBezTo>
                <a:cubicBezTo>
                  <a:pt x="358387" y="125520"/>
                  <a:pt x="361943" y="124605"/>
                  <a:pt x="367023" y="124402"/>
                </a:cubicBezTo>
                <a:cubicBezTo>
                  <a:pt x="372103" y="124199"/>
                  <a:pt x="375761" y="124707"/>
                  <a:pt x="377996" y="125926"/>
                </a:cubicBezTo>
                <a:cubicBezTo>
                  <a:pt x="380231" y="127145"/>
                  <a:pt x="382161" y="128873"/>
                  <a:pt x="383787" y="131108"/>
                </a:cubicBezTo>
                <a:cubicBezTo>
                  <a:pt x="385413" y="133343"/>
                  <a:pt x="386226" y="136594"/>
                  <a:pt x="386226" y="140861"/>
                </a:cubicBezTo>
                <a:cubicBezTo>
                  <a:pt x="386226" y="145129"/>
                  <a:pt x="385717" y="148075"/>
                  <a:pt x="384701" y="149701"/>
                </a:cubicBezTo>
                <a:cubicBezTo>
                  <a:pt x="383686" y="151326"/>
                  <a:pt x="381755" y="153053"/>
                  <a:pt x="378910" y="154882"/>
                </a:cubicBezTo>
                <a:cubicBezTo>
                  <a:pt x="376065" y="156711"/>
                  <a:pt x="373119" y="157625"/>
                  <a:pt x="370071" y="157625"/>
                </a:cubicBezTo>
                <a:cubicBezTo>
                  <a:pt x="367023" y="157625"/>
                  <a:pt x="364889" y="157219"/>
                  <a:pt x="363670" y="156406"/>
                </a:cubicBezTo>
                <a:cubicBezTo>
                  <a:pt x="362451" y="155593"/>
                  <a:pt x="358184" y="154984"/>
                  <a:pt x="350869" y="154577"/>
                </a:cubicBezTo>
                <a:cubicBezTo>
                  <a:pt x="343554" y="154171"/>
                  <a:pt x="335933" y="154476"/>
                  <a:pt x="328009" y="155492"/>
                </a:cubicBezTo>
                <a:cubicBezTo>
                  <a:pt x="320084" y="156508"/>
                  <a:pt x="315614" y="157016"/>
                  <a:pt x="314598" y="157016"/>
                </a:cubicBezTo>
                <a:cubicBezTo>
                  <a:pt x="313581" y="157016"/>
                  <a:pt x="310432" y="157321"/>
                  <a:pt x="305149" y="157930"/>
                </a:cubicBezTo>
                <a:cubicBezTo>
                  <a:pt x="299865" y="158540"/>
                  <a:pt x="296513" y="158845"/>
                  <a:pt x="295090" y="158845"/>
                </a:cubicBezTo>
                <a:cubicBezTo>
                  <a:pt x="293668" y="158845"/>
                  <a:pt x="290823" y="159556"/>
                  <a:pt x="286556" y="160978"/>
                </a:cubicBezTo>
                <a:lnTo>
                  <a:pt x="283594" y="161876"/>
                </a:lnTo>
                <a:lnTo>
                  <a:pt x="284194" y="163798"/>
                </a:lnTo>
                <a:cubicBezTo>
                  <a:pt x="284854" y="165576"/>
                  <a:pt x="285438" y="166769"/>
                  <a:pt x="285946" y="167379"/>
                </a:cubicBezTo>
                <a:cubicBezTo>
                  <a:pt x="286962" y="168598"/>
                  <a:pt x="287877" y="170427"/>
                  <a:pt x="288689" y="172865"/>
                </a:cubicBezTo>
                <a:cubicBezTo>
                  <a:pt x="289502" y="175304"/>
                  <a:pt x="290315" y="178047"/>
                  <a:pt x="291128" y="181095"/>
                </a:cubicBezTo>
                <a:cubicBezTo>
                  <a:pt x="291941" y="184143"/>
                  <a:pt x="292957" y="186480"/>
                  <a:pt x="294176" y="188105"/>
                </a:cubicBezTo>
                <a:cubicBezTo>
                  <a:pt x="295395" y="189731"/>
                  <a:pt x="296106" y="192373"/>
                  <a:pt x="296310" y="196030"/>
                </a:cubicBezTo>
                <a:cubicBezTo>
                  <a:pt x="296513" y="199688"/>
                  <a:pt x="298037" y="203955"/>
                  <a:pt x="300882" y="208832"/>
                </a:cubicBezTo>
                <a:cubicBezTo>
                  <a:pt x="303726" y="213709"/>
                  <a:pt x="305961" y="218687"/>
                  <a:pt x="307587" y="223767"/>
                </a:cubicBezTo>
                <a:cubicBezTo>
                  <a:pt x="309213" y="228847"/>
                  <a:pt x="310737" y="232708"/>
                  <a:pt x="312159" y="235349"/>
                </a:cubicBezTo>
                <a:cubicBezTo>
                  <a:pt x="313581" y="237991"/>
                  <a:pt x="314801" y="240836"/>
                  <a:pt x="315817" y="243884"/>
                </a:cubicBezTo>
                <a:cubicBezTo>
                  <a:pt x="316833" y="246932"/>
                  <a:pt x="318052" y="249370"/>
                  <a:pt x="319474" y="251199"/>
                </a:cubicBezTo>
                <a:cubicBezTo>
                  <a:pt x="320897" y="253028"/>
                  <a:pt x="322116" y="255466"/>
                  <a:pt x="323132" y="258514"/>
                </a:cubicBezTo>
                <a:cubicBezTo>
                  <a:pt x="324148" y="261562"/>
                  <a:pt x="325875" y="265423"/>
                  <a:pt x="328313" y="270097"/>
                </a:cubicBezTo>
                <a:cubicBezTo>
                  <a:pt x="330752" y="274770"/>
                  <a:pt x="332174" y="278428"/>
                  <a:pt x="332581" y="281069"/>
                </a:cubicBezTo>
                <a:cubicBezTo>
                  <a:pt x="332987" y="283711"/>
                  <a:pt x="333902" y="285743"/>
                  <a:pt x="335324" y="287165"/>
                </a:cubicBezTo>
                <a:lnTo>
                  <a:pt x="337922" y="291063"/>
                </a:lnTo>
                <a:lnTo>
                  <a:pt x="347211" y="283203"/>
                </a:lnTo>
                <a:cubicBezTo>
                  <a:pt x="352494" y="277920"/>
                  <a:pt x="356761" y="274262"/>
                  <a:pt x="360013" y="272230"/>
                </a:cubicBezTo>
                <a:cubicBezTo>
                  <a:pt x="363264" y="270198"/>
                  <a:pt x="364991" y="268573"/>
                  <a:pt x="365194" y="267353"/>
                </a:cubicBezTo>
                <a:cubicBezTo>
                  <a:pt x="365397" y="266134"/>
                  <a:pt x="366210" y="264305"/>
                  <a:pt x="367633" y="261867"/>
                </a:cubicBezTo>
                <a:cubicBezTo>
                  <a:pt x="369055" y="259429"/>
                  <a:pt x="370884" y="257498"/>
                  <a:pt x="373119" y="256076"/>
                </a:cubicBezTo>
                <a:cubicBezTo>
                  <a:pt x="375354" y="254653"/>
                  <a:pt x="378097" y="252418"/>
                  <a:pt x="381349" y="249370"/>
                </a:cubicBezTo>
                <a:cubicBezTo>
                  <a:pt x="384600" y="246322"/>
                  <a:pt x="387038" y="243477"/>
                  <a:pt x="388664" y="240836"/>
                </a:cubicBezTo>
                <a:cubicBezTo>
                  <a:pt x="390289" y="238194"/>
                  <a:pt x="392626" y="235654"/>
                  <a:pt x="395674" y="233216"/>
                </a:cubicBezTo>
                <a:cubicBezTo>
                  <a:pt x="398722" y="230777"/>
                  <a:pt x="402075" y="229457"/>
                  <a:pt x="405733" y="229253"/>
                </a:cubicBezTo>
                <a:cubicBezTo>
                  <a:pt x="409390" y="229050"/>
                  <a:pt x="412337" y="229558"/>
                  <a:pt x="414572" y="230777"/>
                </a:cubicBezTo>
                <a:cubicBezTo>
                  <a:pt x="416807" y="231997"/>
                  <a:pt x="418737" y="233724"/>
                  <a:pt x="420363" y="235959"/>
                </a:cubicBezTo>
                <a:cubicBezTo>
                  <a:pt x="421989" y="238194"/>
                  <a:pt x="422801" y="241039"/>
                  <a:pt x="422801" y="244493"/>
                </a:cubicBezTo>
                <a:cubicBezTo>
                  <a:pt x="422801" y="247948"/>
                  <a:pt x="421989" y="250793"/>
                  <a:pt x="420363" y="253028"/>
                </a:cubicBezTo>
                <a:cubicBezTo>
                  <a:pt x="418737" y="255263"/>
                  <a:pt x="417721" y="256381"/>
                  <a:pt x="417315" y="256381"/>
                </a:cubicBezTo>
                <a:cubicBezTo>
                  <a:pt x="416909" y="256381"/>
                  <a:pt x="416401" y="256787"/>
                  <a:pt x="415791" y="257600"/>
                </a:cubicBezTo>
                <a:lnTo>
                  <a:pt x="413753" y="259791"/>
                </a:lnTo>
                <a:lnTo>
                  <a:pt x="417620" y="260343"/>
                </a:lnTo>
                <a:cubicBezTo>
                  <a:pt x="418636" y="260953"/>
                  <a:pt x="419855" y="262070"/>
                  <a:pt x="421277" y="263696"/>
                </a:cubicBezTo>
                <a:cubicBezTo>
                  <a:pt x="422700" y="265321"/>
                  <a:pt x="423614" y="267049"/>
                  <a:pt x="424021" y="268877"/>
                </a:cubicBezTo>
                <a:cubicBezTo>
                  <a:pt x="424427" y="270706"/>
                  <a:pt x="424529" y="274262"/>
                  <a:pt x="424326" y="279545"/>
                </a:cubicBezTo>
                <a:cubicBezTo>
                  <a:pt x="424122" y="284829"/>
                  <a:pt x="424224" y="289705"/>
                  <a:pt x="424630" y="294176"/>
                </a:cubicBezTo>
                <a:cubicBezTo>
                  <a:pt x="425037" y="298646"/>
                  <a:pt x="424732" y="303625"/>
                  <a:pt x="423716" y="309111"/>
                </a:cubicBezTo>
                <a:cubicBezTo>
                  <a:pt x="422700" y="314597"/>
                  <a:pt x="422090" y="317341"/>
                  <a:pt x="421887" y="317341"/>
                </a:cubicBezTo>
                <a:cubicBezTo>
                  <a:pt x="421684" y="317341"/>
                  <a:pt x="421887" y="321405"/>
                  <a:pt x="422497" y="329533"/>
                </a:cubicBezTo>
                <a:cubicBezTo>
                  <a:pt x="423106" y="337661"/>
                  <a:pt x="423614" y="342029"/>
                  <a:pt x="424021" y="342639"/>
                </a:cubicBezTo>
                <a:cubicBezTo>
                  <a:pt x="424427" y="343249"/>
                  <a:pt x="425240" y="345077"/>
                  <a:pt x="426459" y="348125"/>
                </a:cubicBezTo>
                <a:cubicBezTo>
                  <a:pt x="427678" y="351173"/>
                  <a:pt x="429101" y="354628"/>
                  <a:pt x="430726" y="358489"/>
                </a:cubicBezTo>
                <a:cubicBezTo>
                  <a:pt x="432352" y="362349"/>
                  <a:pt x="433774" y="367125"/>
                  <a:pt x="434993" y="372814"/>
                </a:cubicBezTo>
                <a:cubicBezTo>
                  <a:pt x="436213" y="378504"/>
                  <a:pt x="437229" y="383990"/>
                  <a:pt x="438041" y="389273"/>
                </a:cubicBezTo>
                <a:cubicBezTo>
                  <a:pt x="438854" y="394557"/>
                  <a:pt x="439769" y="398925"/>
                  <a:pt x="440785" y="402380"/>
                </a:cubicBezTo>
                <a:cubicBezTo>
                  <a:pt x="441801" y="405834"/>
                  <a:pt x="443020" y="408984"/>
                  <a:pt x="444442" y="411829"/>
                </a:cubicBezTo>
                <a:cubicBezTo>
                  <a:pt x="445865" y="414673"/>
                  <a:pt x="446677" y="416604"/>
                  <a:pt x="446881" y="417620"/>
                </a:cubicBezTo>
                <a:cubicBezTo>
                  <a:pt x="447084" y="418636"/>
                  <a:pt x="447592" y="419753"/>
                  <a:pt x="448405" y="420973"/>
                </a:cubicBezTo>
                <a:cubicBezTo>
                  <a:pt x="449217" y="422192"/>
                  <a:pt x="450843" y="431742"/>
                  <a:pt x="453282" y="449624"/>
                </a:cubicBezTo>
                <a:cubicBezTo>
                  <a:pt x="455720" y="467505"/>
                  <a:pt x="456939" y="479291"/>
                  <a:pt x="456939" y="484981"/>
                </a:cubicBezTo>
                <a:cubicBezTo>
                  <a:pt x="456939" y="490670"/>
                  <a:pt x="456431" y="494328"/>
                  <a:pt x="455415" y="495953"/>
                </a:cubicBezTo>
                <a:cubicBezTo>
                  <a:pt x="454399" y="497579"/>
                  <a:pt x="452469" y="499306"/>
                  <a:pt x="449624" y="501135"/>
                </a:cubicBezTo>
                <a:cubicBezTo>
                  <a:pt x="446779" y="502964"/>
                  <a:pt x="445357" y="503878"/>
                  <a:pt x="445357" y="503878"/>
                </a:cubicBezTo>
                <a:cubicBezTo>
                  <a:pt x="445357" y="503878"/>
                  <a:pt x="443528" y="503777"/>
                  <a:pt x="439870" y="503573"/>
                </a:cubicBezTo>
                <a:cubicBezTo>
                  <a:pt x="436213" y="503370"/>
                  <a:pt x="433368" y="502557"/>
                  <a:pt x="431336" y="501135"/>
                </a:cubicBezTo>
                <a:cubicBezTo>
                  <a:pt x="429304" y="499713"/>
                  <a:pt x="427069" y="497376"/>
                  <a:pt x="424630" y="494125"/>
                </a:cubicBezTo>
                <a:cubicBezTo>
                  <a:pt x="422192" y="490873"/>
                  <a:pt x="420363" y="488232"/>
                  <a:pt x="419144" y="486200"/>
                </a:cubicBezTo>
                <a:cubicBezTo>
                  <a:pt x="417925" y="484168"/>
                  <a:pt x="416401" y="482136"/>
                  <a:pt x="414572" y="480104"/>
                </a:cubicBezTo>
                <a:cubicBezTo>
                  <a:pt x="412743" y="478072"/>
                  <a:pt x="411016" y="475532"/>
                  <a:pt x="409390" y="472484"/>
                </a:cubicBezTo>
                <a:cubicBezTo>
                  <a:pt x="407765" y="469436"/>
                  <a:pt x="405834" y="466794"/>
                  <a:pt x="403599" y="464559"/>
                </a:cubicBezTo>
                <a:cubicBezTo>
                  <a:pt x="401364" y="462324"/>
                  <a:pt x="399027" y="459682"/>
                  <a:pt x="396589" y="456634"/>
                </a:cubicBezTo>
                <a:cubicBezTo>
                  <a:pt x="394150" y="453586"/>
                  <a:pt x="392829" y="450741"/>
                  <a:pt x="392626" y="448100"/>
                </a:cubicBezTo>
                <a:cubicBezTo>
                  <a:pt x="392423" y="445458"/>
                  <a:pt x="391610" y="443325"/>
                  <a:pt x="390188" y="441699"/>
                </a:cubicBezTo>
                <a:cubicBezTo>
                  <a:pt x="388766" y="440073"/>
                  <a:pt x="387241" y="437635"/>
                  <a:pt x="385616" y="434384"/>
                </a:cubicBezTo>
                <a:cubicBezTo>
                  <a:pt x="383990" y="431133"/>
                  <a:pt x="382161" y="427983"/>
                  <a:pt x="380129" y="424935"/>
                </a:cubicBezTo>
                <a:cubicBezTo>
                  <a:pt x="378097" y="421887"/>
                  <a:pt x="376777" y="419245"/>
                  <a:pt x="376167" y="417010"/>
                </a:cubicBezTo>
                <a:cubicBezTo>
                  <a:pt x="375557" y="414775"/>
                  <a:pt x="374440" y="412845"/>
                  <a:pt x="372814" y="411219"/>
                </a:cubicBezTo>
                <a:cubicBezTo>
                  <a:pt x="371189" y="409593"/>
                  <a:pt x="369868" y="407765"/>
                  <a:pt x="368852" y="405733"/>
                </a:cubicBezTo>
                <a:cubicBezTo>
                  <a:pt x="367836" y="403701"/>
                  <a:pt x="366617" y="401669"/>
                  <a:pt x="365194" y="399637"/>
                </a:cubicBezTo>
                <a:cubicBezTo>
                  <a:pt x="363772" y="397605"/>
                  <a:pt x="361943" y="394353"/>
                  <a:pt x="359708" y="389883"/>
                </a:cubicBezTo>
                <a:cubicBezTo>
                  <a:pt x="357473" y="385413"/>
                  <a:pt x="355237" y="381857"/>
                  <a:pt x="353002" y="379215"/>
                </a:cubicBezTo>
                <a:cubicBezTo>
                  <a:pt x="350767" y="376573"/>
                  <a:pt x="349040" y="373322"/>
                  <a:pt x="347821" y="369461"/>
                </a:cubicBezTo>
                <a:cubicBezTo>
                  <a:pt x="346601" y="365601"/>
                  <a:pt x="345687" y="363264"/>
                  <a:pt x="345077" y="362451"/>
                </a:cubicBezTo>
                <a:cubicBezTo>
                  <a:pt x="344468" y="361638"/>
                  <a:pt x="342944" y="359708"/>
                  <a:pt x="340505" y="356660"/>
                </a:cubicBezTo>
                <a:cubicBezTo>
                  <a:pt x="338067" y="353612"/>
                  <a:pt x="336441" y="350361"/>
                  <a:pt x="335629" y="346906"/>
                </a:cubicBezTo>
                <a:cubicBezTo>
                  <a:pt x="334816" y="343452"/>
                  <a:pt x="333495" y="340709"/>
                  <a:pt x="331666" y="338677"/>
                </a:cubicBezTo>
                <a:lnTo>
                  <a:pt x="331397" y="338234"/>
                </a:lnTo>
                <a:lnTo>
                  <a:pt x="329228" y="339896"/>
                </a:lnTo>
                <a:cubicBezTo>
                  <a:pt x="326180" y="342334"/>
                  <a:pt x="324453" y="343553"/>
                  <a:pt x="324046" y="343553"/>
                </a:cubicBezTo>
                <a:cubicBezTo>
                  <a:pt x="323640" y="343553"/>
                  <a:pt x="320287" y="346500"/>
                  <a:pt x="313988" y="352393"/>
                </a:cubicBezTo>
                <a:cubicBezTo>
                  <a:pt x="307689" y="358285"/>
                  <a:pt x="304336" y="361232"/>
                  <a:pt x="303929" y="361232"/>
                </a:cubicBezTo>
                <a:cubicBezTo>
                  <a:pt x="303523" y="361232"/>
                  <a:pt x="302405" y="362146"/>
                  <a:pt x="300577" y="363975"/>
                </a:cubicBezTo>
                <a:cubicBezTo>
                  <a:pt x="298748" y="365804"/>
                  <a:pt x="297630" y="366718"/>
                  <a:pt x="297224" y="366718"/>
                </a:cubicBezTo>
                <a:cubicBezTo>
                  <a:pt x="296817" y="366718"/>
                  <a:pt x="296005" y="367429"/>
                  <a:pt x="294785" y="368852"/>
                </a:cubicBezTo>
                <a:cubicBezTo>
                  <a:pt x="293566" y="370274"/>
                  <a:pt x="291636" y="372205"/>
                  <a:pt x="288994" y="374643"/>
                </a:cubicBezTo>
                <a:cubicBezTo>
                  <a:pt x="286353" y="377081"/>
                  <a:pt x="284829" y="378301"/>
                  <a:pt x="284422" y="378301"/>
                </a:cubicBezTo>
                <a:cubicBezTo>
                  <a:pt x="284016" y="378301"/>
                  <a:pt x="282390" y="379520"/>
                  <a:pt x="279545" y="381958"/>
                </a:cubicBezTo>
                <a:cubicBezTo>
                  <a:pt x="276701" y="384397"/>
                  <a:pt x="275075" y="385616"/>
                  <a:pt x="274669" y="385616"/>
                </a:cubicBezTo>
                <a:cubicBezTo>
                  <a:pt x="274262" y="385616"/>
                  <a:pt x="273043" y="386327"/>
                  <a:pt x="271011" y="387749"/>
                </a:cubicBezTo>
                <a:cubicBezTo>
                  <a:pt x="268979" y="389172"/>
                  <a:pt x="267760" y="389883"/>
                  <a:pt x="267354" y="389883"/>
                </a:cubicBezTo>
                <a:cubicBezTo>
                  <a:pt x="266947" y="389883"/>
                  <a:pt x="265322" y="391305"/>
                  <a:pt x="262477" y="394150"/>
                </a:cubicBezTo>
                <a:cubicBezTo>
                  <a:pt x="259632" y="396995"/>
                  <a:pt x="256787" y="399129"/>
                  <a:pt x="253942" y="400551"/>
                </a:cubicBezTo>
                <a:cubicBezTo>
                  <a:pt x="251098" y="401973"/>
                  <a:pt x="249370" y="402685"/>
                  <a:pt x="248761" y="402685"/>
                </a:cubicBezTo>
                <a:cubicBezTo>
                  <a:pt x="248151" y="402685"/>
                  <a:pt x="247643" y="403091"/>
                  <a:pt x="247237" y="403904"/>
                </a:cubicBezTo>
                <a:cubicBezTo>
                  <a:pt x="246830" y="404717"/>
                  <a:pt x="245713" y="406037"/>
                  <a:pt x="243884" y="407866"/>
                </a:cubicBezTo>
                <a:cubicBezTo>
                  <a:pt x="242055" y="409695"/>
                  <a:pt x="239413" y="411524"/>
                  <a:pt x="235959" y="413353"/>
                </a:cubicBezTo>
                <a:cubicBezTo>
                  <a:pt x="232505" y="415181"/>
                  <a:pt x="230777" y="416096"/>
                  <a:pt x="230777" y="416096"/>
                </a:cubicBezTo>
                <a:cubicBezTo>
                  <a:pt x="230777" y="416096"/>
                  <a:pt x="229253" y="416096"/>
                  <a:pt x="226205" y="416096"/>
                </a:cubicBezTo>
                <a:cubicBezTo>
                  <a:pt x="223157" y="416096"/>
                  <a:pt x="220516" y="415486"/>
                  <a:pt x="218281" y="414267"/>
                </a:cubicBezTo>
                <a:cubicBezTo>
                  <a:pt x="216045" y="413048"/>
                  <a:pt x="214115" y="411321"/>
                  <a:pt x="212489" y="409085"/>
                </a:cubicBezTo>
                <a:cubicBezTo>
                  <a:pt x="210864" y="406850"/>
                  <a:pt x="210051" y="394150"/>
                  <a:pt x="210051" y="370985"/>
                </a:cubicBezTo>
                <a:cubicBezTo>
                  <a:pt x="210051" y="347821"/>
                  <a:pt x="210457" y="335527"/>
                  <a:pt x="211270" y="334105"/>
                </a:cubicBezTo>
                <a:cubicBezTo>
                  <a:pt x="212083" y="332682"/>
                  <a:pt x="213506" y="331260"/>
                  <a:pt x="215537" y="329837"/>
                </a:cubicBezTo>
                <a:cubicBezTo>
                  <a:pt x="217570" y="328415"/>
                  <a:pt x="220109" y="327704"/>
                  <a:pt x="223157" y="327704"/>
                </a:cubicBezTo>
                <a:cubicBezTo>
                  <a:pt x="226205" y="327704"/>
                  <a:pt x="228441" y="328110"/>
                  <a:pt x="229863" y="328923"/>
                </a:cubicBezTo>
                <a:cubicBezTo>
                  <a:pt x="231286" y="329736"/>
                  <a:pt x="232708" y="331158"/>
                  <a:pt x="234130" y="333190"/>
                </a:cubicBezTo>
                <a:cubicBezTo>
                  <a:pt x="235553" y="335222"/>
                  <a:pt x="236467" y="342436"/>
                  <a:pt x="236873" y="354831"/>
                </a:cubicBezTo>
                <a:cubicBezTo>
                  <a:pt x="237280" y="367226"/>
                  <a:pt x="238499" y="372509"/>
                  <a:pt x="240531" y="370681"/>
                </a:cubicBezTo>
                <a:cubicBezTo>
                  <a:pt x="242563" y="368852"/>
                  <a:pt x="244798" y="367328"/>
                  <a:pt x="247237" y="366109"/>
                </a:cubicBezTo>
                <a:cubicBezTo>
                  <a:pt x="249675" y="364889"/>
                  <a:pt x="252723" y="362959"/>
                  <a:pt x="256381" y="360317"/>
                </a:cubicBezTo>
                <a:cubicBezTo>
                  <a:pt x="260038" y="357676"/>
                  <a:pt x="262782" y="355745"/>
                  <a:pt x="264610" y="354526"/>
                </a:cubicBezTo>
                <a:cubicBezTo>
                  <a:pt x="266439" y="353307"/>
                  <a:pt x="267760" y="351986"/>
                  <a:pt x="268573" y="350564"/>
                </a:cubicBezTo>
                <a:cubicBezTo>
                  <a:pt x="269386" y="349141"/>
                  <a:pt x="270909" y="347719"/>
                  <a:pt x="273145" y="346297"/>
                </a:cubicBezTo>
                <a:cubicBezTo>
                  <a:pt x="275380" y="344874"/>
                  <a:pt x="277412" y="343249"/>
                  <a:pt x="279241" y="341420"/>
                </a:cubicBezTo>
                <a:cubicBezTo>
                  <a:pt x="281069" y="339591"/>
                  <a:pt x="283101" y="337965"/>
                  <a:pt x="285337" y="336543"/>
                </a:cubicBezTo>
                <a:cubicBezTo>
                  <a:pt x="287572" y="335121"/>
                  <a:pt x="291433" y="331869"/>
                  <a:pt x="296919" y="326789"/>
                </a:cubicBezTo>
                <a:cubicBezTo>
                  <a:pt x="302405" y="321709"/>
                  <a:pt x="306876" y="318052"/>
                  <a:pt x="310330" y="315817"/>
                </a:cubicBezTo>
                <a:lnTo>
                  <a:pt x="314252" y="312157"/>
                </a:lnTo>
                <a:lnTo>
                  <a:pt x="312769" y="309721"/>
                </a:lnTo>
                <a:cubicBezTo>
                  <a:pt x="311753" y="307079"/>
                  <a:pt x="310838" y="305453"/>
                  <a:pt x="310026" y="304844"/>
                </a:cubicBezTo>
                <a:cubicBezTo>
                  <a:pt x="309213" y="304234"/>
                  <a:pt x="307790" y="302304"/>
                  <a:pt x="305758" y="299053"/>
                </a:cubicBezTo>
                <a:cubicBezTo>
                  <a:pt x="303726" y="295801"/>
                  <a:pt x="302609" y="292957"/>
                  <a:pt x="302405" y="290518"/>
                </a:cubicBezTo>
                <a:cubicBezTo>
                  <a:pt x="302202" y="288080"/>
                  <a:pt x="301288" y="285438"/>
                  <a:pt x="299662" y="282593"/>
                </a:cubicBezTo>
                <a:cubicBezTo>
                  <a:pt x="298037" y="279749"/>
                  <a:pt x="296614" y="276497"/>
                  <a:pt x="295395" y="272840"/>
                </a:cubicBezTo>
                <a:cubicBezTo>
                  <a:pt x="294176" y="269182"/>
                  <a:pt x="292957" y="266642"/>
                  <a:pt x="291737" y="265220"/>
                </a:cubicBezTo>
                <a:cubicBezTo>
                  <a:pt x="290518" y="263797"/>
                  <a:pt x="289401" y="261664"/>
                  <a:pt x="288385" y="258819"/>
                </a:cubicBezTo>
                <a:cubicBezTo>
                  <a:pt x="287369" y="255974"/>
                  <a:pt x="286149" y="253231"/>
                  <a:pt x="284727" y="250589"/>
                </a:cubicBezTo>
                <a:cubicBezTo>
                  <a:pt x="283305" y="247948"/>
                  <a:pt x="281171" y="242766"/>
                  <a:pt x="278326" y="235045"/>
                </a:cubicBezTo>
                <a:cubicBezTo>
                  <a:pt x="275481" y="227323"/>
                  <a:pt x="272738" y="221329"/>
                  <a:pt x="270097" y="217061"/>
                </a:cubicBezTo>
                <a:lnTo>
                  <a:pt x="269012" y="214195"/>
                </a:lnTo>
                <a:lnTo>
                  <a:pt x="268801" y="217061"/>
                </a:lnTo>
                <a:cubicBezTo>
                  <a:pt x="268547" y="218484"/>
                  <a:pt x="268166" y="219601"/>
                  <a:pt x="267658" y="220414"/>
                </a:cubicBezTo>
                <a:cubicBezTo>
                  <a:pt x="266642" y="222040"/>
                  <a:pt x="264712" y="223767"/>
                  <a:pt x="261867" y="225596"/>
                </a:cubicBezTo>
                <a:cubicBezTo>
                  <a:pt x="259022" y="227425"/>
                  <a:pt x="256076" y="228847"/>
                  <a:pt x="253028" y="229863"/>
                </a:cubicBezTo>
                <a:cubicBezTo>
                  <a:pt x="249980" y="230879"/>
                  <a:pt x="247948" y="231387"/>
                  <a:pt x="246932" y="231387"/>
                </a:cubicBezTo>
                <a:cubicBezTo>
                  <a:pt x="245916" y="231387"/>
                  <a:pt x="244189" y="231997"/>
                  <a:pt x="241750" y="233216"/>
                </a:cubicBezTo>
                <a:cubicBezTo>
                  <a:pt x="239312" y="234435"/>
                  <a:pt x="236162" y="235756"/>
                  <a:pt x="232301" y="237178"/>
                </a:cubicBezTo>
                <a:cubicBezTo>
                  <a:pt x="228441" y="238601"/>
                  <a:pt x="224986" y="239921"/>
                  <a:pt x="221938" y="241141"/>
                </a:cubicBezTo>
                <a:cubicBezTo>
                  <a:pt x="218890" y="242360"/>
                  <a:pt x="217061" y="242969"/>
                  <a:pt x="216452" y="242969"/>
                </a:cubicBezTo>
                <a:cubicBezTo>
                  <a:pt x="215842" y="242969"/>
                  <a:pt x="214826" y="243579"/>
                  <a:pt x="213404" y="244798"/>
                </a:cubicBezTo>
                <a:cubicBezTo>
                  <a:pt x="211981" y="246017"/>
                  <a:pt x="211067" y="246627"/>
                  <a:pt x="210661" y="246627"/>
                </a:cubicBezTo>
                <a:cubicBezTo>
                  <a:pt x="210254" y="246627"/>
                  <a:pt x="208933" y="247541"/>
                  <a:pt x="206698" y="249370"/>
                </a:cubicBezTo>
                <a:cubicBezTo>
                  <a:pt x="204463" y="251199"/>
                  <a:pt x="203041" y="252113"/>
                  <a:pt x="202431" y="252113"/>
                </a:cubicBezTo>
                <a:cubicBezTo>
                  <a:pt x="201821" y="252113"/>
                  <a:pt x="200805" y="252723"/>
                  <a:pt x="199383" y="253942"/>
                </a:cubicBezTo>
                <a:cubicBezTo>
                  <a:pt x="197961" y="255161"/>
                  <a:pt x="196945" y="255771"/>
                  <a:pt x="196335" y="255771"/>
                </a:cubicBezTo>
                <a:cubicBezTo>
                  <a:pt x="195726" y="255771"/>
                  <a:pt x="194405" y="256482"/>
                  <a:pt x="192373" y="257905"/>
                </a:cubicBezTo>
                <a:cubicBezTo>
                  <a:pt x="190341" y="259327"/>
                  <a:pt x="189020" y="260038"/>
                  <a:pt x="188410" y="260038"/>
                </a:cubicBezTo>
                <a:cubicBezTo>
                  <a:pt x="187801" y="260038"/>
                  <a:pt x="186378" y="260648"/>
                  <a:pt x="184143" y="261867"/>
                </a:cubicBezTo>
                <a:cubicBezTo>
                  <a:pt x="181908" y="263086"/>
                  <a:pt x="180384" y="263696"/>
                  <a:pt x="179571" y="263696"/>
                </a:cubicBezTo>
                <a:cubicBezTo>
                  <a:pt x="178758" y="263696"/>
                  <a:pt x="176828" y="264407"/>
                  <a:pt x="173780" y="265829"/>
                </a:cubicBezTo>
                <a:cubicBezTo>
                  <a:pt x="170732" y="267252"/>
                  <a:pt x="169005" y="267963"/>
                  <a:pt x="168598" y="267963"/>
                </a:cubicBezTo>
                <a:cubicBezTo>
                  <a:pt x="168192" y="267963"/>
                  <a:pt x="165550" y="269690"/>
                  <a:pt x="160673" y="273145"/>
                </a:cubicBezTo>
                <a:lnTo>
                  <a:pt x="159848" y="273711"/>
                </a:lnTo>
                <a:lnTo>
                  <a:pt x="159835" y="282212"/>
                </a:lnTo>
                <a:cubicBezTo>
                  <a:pt x="159784" y="289172"/>
                  <a:pt x="159657" y="292957"/>
                  <a:pt x="159454" y="293566"/>
                </a:cubicBezTo>
                <a:cubicBezTo>
                  <a:pt x="159048" y="294785"/>
                  <a:pt x="158743" y="295395"/>
                  <a:pt x="158540" y="295395"/>
                </a:cubicBezTo>
                <a:cubicBezTo>
                  <a:pt x="158337" y="295395"/>
                  <a:pt x="158133" y="303421"/>
                  <a:pt x="157930" y="319474"/>
                </a:cubicBezTo>
                <a:cubicBezTo>
                  <a:pt x="157727" y="335527"/>
                  <a:pt x="157930" y="344366"/>
                  <a:pt x="158540" y="345992"/>
                </a:cubicBezTo>
                <a:cubicBezTo>
                  <a:pt x="159149" y="347617"/>
                  <a:pt x="159556" y="360825"/>
                  <a:pt x="159759" y="385616"/>
                </a:cubicBezTo>
                <a:cubicBezTo>
                  <a:pt x="159962" y="410406"/>
                  <a:pt x="159861" y="423411"/>
                  <a:pt x="159454" y="424630"/>
                </a:cubicBezTo>
                <a:cubicBezTo>
                  <a:pt x="159048" y="425849"/>
                  <a:pt x="158743" y="426459"/>
                  <a:pt x="158540" y="426459"/>
                </a:cubicBezTo>
                <a:cubicBezTo>
                  <a:pt x="158337" y="426459"/>
                  <a:pt x="158133" y="429507"/>
                  <a:pt x="157930" y="435603"/>
                </a:cubicBezTo>
                <a:cubicBezTo>
                  <a:pt x="157727" y="441699"/>
                  <a:pt x="157422" y="445357"/>
                  <a:pt x="157016" y="446576"/>
                </a:cubicBezTo>
                <a:cubicBezTo>
                  <a:pt x="156609" y="447795"/>
                  <a:pt x="156305" y="448405"/>
                  <a:pt x="156101" y="448405"/>
                </a:cubicBezTo>
                <a:cubicBezTo>
                  <a:pt x="155898" y="448405"/>
                  <a:pt x="155593" y="449827"/>
                  <a:pt x="155187" y="452672"/>
                </a:cubicBezTo>
                <a:cubicBezTo>
                  <a:pt x="154781" y="455517"/>
                  <a:pt x="153663" y="458158"/>
                  <a:pt x="151834" y="460597"/>
                </a:cubicBezTo>
                <a:cubicBezTo>
                  <a:pt x="150005" y="463035"/>
                  <a:pt x="147669" y="465169"/>
                  <a:pt x="144824" y="466997"/>
                </a:cubicBezTo>
                <a:cubicBezTo>
                  <a:pt x="141979" y="468826"/>
                  <a:pt x="140557" y="469741"/>
                  <a:pt x="140557" y="469741"/>
                </a:cubicBezTo>
                <a:cubicBezTo>
                  <a:pt x="140557" y="469741"/>
                  <a:pt x="139439" y="469741"/>
                  <a:pt x="137204" y="469741"/>
                </a:cubicBezTo>
                <a:cubicBezTo>
                  <a:pt x="134969" y="469741"/>
                  <a:pt x="132632" y="469029"/>
                  <a:pt x="130193" y="467607"/>
                </a:cubicBezTo>
                <a:cubicBezTo>
                  <a:pt x="127755" y="466185"/>
                  <a:pt x="125926" y="464457"/>
                  <a:pt x="124707" y="462425"/>
                </a:cubicBezTo>
                <a:cubicBezTo>
                  <a:pt x="123488" y="460393"/>
                  <a:pt x="122167" y="458768"/>
                  <a:pt x="120745" y="457549"/>
                </a:cubicBezTo>
                <a:cubicBezTo>
                  <a:pt x="119322" y="456329"/>
                  <a:pt x="117595" y="454399"/>
                  <a:pt x="115563" y="451757"/>
                </a:cubicBezTo>
                <a:cubicBezTo>
                  <a:pt x="113531" y="449116"/>
                  <a:pt x="111601" y="445357"/>
                  <a:pt x="109772" y="440480"/>
                </a:cubicBezTo>
                <a:cubicBezTo>
                  <a:pt x="107943" y="435603"/>
                  <a:pt x="105200" y="430929"/>
                  <a:pt x="101542" y="426459"/>
                </a:cubicBezTo>
                <a:cubicBezTo>
                  <a:pt x="97885" y="421989"/>
                  <a:pt x="93719" y="417010"/>
                  <a:pt x="89045" y="411524"/>
                </a:cubicBezTo>
                <a:cubicBezTo>
                  <a:pt x="84372" y="406037"/>
                  <a:pt x="80409" y="400246"/>
                  <a:pt x="77158" y="394150"/>
                </a:cubicBezTo>
                <a:cubicBezTo>
                  <a:pt x="73907" y="388054"/>
                  <a:pt x="70758" y="383482"/>
                  <a:pt x="67710" y="380434"/>
                </a:cubicBezTo>
                <a:cubicBezTo>
                  <a:pt x="64661" y="377386"/>
                  <a:pt x="61004" y="373017"/>
                  <a:pt x="56737" y="367328"/>
                </a:cubicBezTo>
                <a:lnTo>
                  <a:pt x="52667" y="362311"/>
                </a:lnTo>
                <a:lnTo>
                  <a:pt x="51860" y="363061"/>
                </a:lnTo>
                <a:cubicBezTo>
                  <a:pt x="49218" y="365093"/>
                  <a:pt x="47694" y="366109"/>
                  <a:pt x="47288" y="366109"/>
                </a:cubicBezTo>
                <a:cubicBezTo>
                  <a:pt x="46881" y="366109"/>
                  <a:pt x="45459" y="367429"/>
                  <a:pt x="43021" y="370071"/>
                </a:cubicBezTo>
                <a:cubicBezTo>
                  <a:pt x="40582" y="372713"/>
                  <a:pt x="37941" y="374948"/>
                  <a:pt x="35096" y="376777"/>
                </a:cubicBezTo>
                <a:cubicBezTo>
                  <a:pt x="32251" y="378605"/>
                  <a:pt x="30829" y="379520"/>
                  <a:pt x="30829" y="379520"/>
                </a:cubicBezTo>
                <a:cubicBezTo>
                  <a:pt x="30829" y="379520"/>
                  <a:pt x="29305" y="379520"/>
                  <a:pt x="26257" y="379520"/>
                </a:cubicBezTo>
                <a:cubicBezTo>
                  <a:pt x="23209" y="379520"/>
                  <a:pt x="20567" y="378910"/>
                  <a:pt x="18332" y="377691"/>
                </a:cubicBezTo>
                <a:cubicBezTo>
                  <a:pt x="16097" y="376472"/>
                  <a:pt x="14166" y="374745"/>
                  <a:pt x="12541" y="372509"/>
                </a:cubicBezTo>
                <a:cubicBezTo>
                  <a:pt x="10915" y="370274"/>
                  <a:pt x="10001" y="367328"/>
                  <a:pt x="9798" y="363670"/>
                </a:cubicBezTo>
                <a:cubicBezTo>
                  <a:pt x="9594" y="360013"/>
                  <a:pt x="9899" y="357371"/>
                  <a:pt x="10712" y="355745"/>
                </a:cubicBezTo>
                <a:cubicBezTo>
                  <a:pt x="11525" y="354120"/>
                  <a:pt x="12947" y="352393"/>
                  <a:pt x="14979" y="350564"/>
                </a:cubicBezTo>
                <a:cubicBezTo>
                  <a:pt x="17011" y="348735"/>
                  <a:pt x="19449" y="347414"/>
                  <a:pt x="22294" y="346601"/>
                </a:cubicBezTo>
                <a:cubicBezTo>
                  <a:pt x="25139" y="345789"/>
                  <a:pt x="28289" y="344671"/>
                  <a:pt x="31743" y="343249"/>
                </a:cubicBezTo>
                <a:lnTo>
                  <a:pt x="36224" y="340804"/>
                </a:lnTo>
                <a:lnTo>
                  <a:pt x="34486" y="338372"/>
                </a:lnTo>
                <a:cubicBezTo>
                  <a:pt x="32861" y="334917"/>
                  <a:pt x="31946" y="331768"/>
                  <a:pt x="31743" y="328923"/>
                </a:cubicBezTo>
                <a:cubicBezTo>
                  <a:pt x="31540" y="326078"/>
                  <a:pt x="32048" y="323538"/>
                  <a:pt x="33267" y="321303"/>
                </a:cubicBezTo>
                <a:cubicBezTo>
                  <a:pt x="34486" y="319068"/>
                  <a:pt x="36213" y="317137"/>
                  <a:pt x="38449" y="315512"/>
                </a:cubicBezTo>
                <a:cubicBezTo>
                  <a:pt x="40684" y="313886"/>
                  <a:pt x="43224" y="312972"/>
                  <a:pt x="46069" y="312769"/>
                </a:cubicBezTo>
                <a:cubicBezTo>
                  <a:pt x="48913" y="312565"/>
                  <a:pt x="51149" y="312870"/>
                  <a:pt x="52774" y="313683"/>
                </a:cubicBezTo>
                <a:cubicBezTo>
                  <a:pt x="54400" y="314496"/>
                  <a:pt x="56229" y="316020"/>
                  <a:pt x="58261" y="318255"/>
                </a:cubicBezTo>
                <a:lnTo>
                  <a:pt x="60574" y="322745"/>
                </a:lnTo>
                <a:lnTo>
                  <a:pt x="85998" y="303320"/>
                </a:lnTo>
                <a:cubicBezTo>
                  <a:pt x="95954" y="296411"/>
                  <a:pt x="104184" y="290925"/>
                  <a:pt x="110686" y="286861"/>
                </a:cubicBezTo>
                <a:cubicBezTo>
                  <a:pt x="113937" y="284829"/>
                  <a:pt x="117951" y="282238"/>
                  <a:pt x="122726" y="279088"/>
                </a:cubicBezTo>
                <a:lnTo>
                  <a:pt x="128299" y="275356"/>
                </a:lnTo>
                <a:lnTo>
                  <a:pt x="128479" y="268096"/>
                </a:lnTo>
                <a:cubicBezTo>
                  <a:pt x="128555" y="263842"/>
                  <a:pt x="128619" y="258921"/>
                  <a:pt x="128670" y="253333"/>
                </a:cubicBezTo>
                <a:cubicBezTo>
                  <a:pt x="128720" y="247745"/>
                  <a:pt x="128746" y="242817"/>
                  <a:pt x="128746" y="238550"/>
                </a:cubicBezTo>
                <a:lnTo>
                  <a:pt x="128681" y="229297"/>
                </a:lnTo>
                <a:lnTo>
                  <a:pt x="128060" y="229558"/>
                </a:lnTo>
                <a:cubicBezTo>
                  <a:pt x="125012" y="231184"/>
                  <a:pt x="118509" y="234740"/>
                  <a:pt x="108553" y="240226"/>
                </a:cubicBezTo>
                <a:cubicBezTo>
                  <a:pt x="98596" y="245713"/>
                  <a:pt x="93313" y="248456"/>
                  <a:pt x="92703" y="248456"/>
                </a:cubicBezTo>
                <a:cubicBezTo>
                  <a:pt x="92093" y="248456"/>
                  <a:pt x="90163" y="249573"/>
                  <a:pt x="86912" y="251809"/>
                </a:cubicBezTo>
                <a:cubicBezTo>
                  <a:pt x="83661" y="254044"/>
                  <a:pt x="79495" y="256482"/>
                  <a:pt x="74415" y="259124"/>
                </a:cubicBezTo>
                <a:cubicBezTo>
                  <a:pt x="69335" y="261765"/>
                  <a:pt x="66490" y="263086"/>
                  <a:pt x="65881" y="263086"/>
                </a:cubicBezTo>
                <a:cubicBezTo>
                  <a:pt x="65271" y="263086"/>
                  <a:pt x="63747" y="263696"/>
                  <a:pt x="61309" y="264915"/>
                </a:cubicBezTo>
                <a:cubicBezTo>
                  <a:pt x="58870" y="266134"/>
                  <a:pt x="57346" y="266744"/>
                  <a:pt x="56737" y="266744"/>
                </a:cubicBezTo>
                <a:cubicBezTo>
                  <a:pt x="56127" y="266744"/>
                  <a:pt x="53689" y="268065"/>
                  <a:pt x="49421" y="270706"/>
                </a:cubicBezTo>
                <a:cubicBezTo>
                  <a:pt x="45154" y="273348"/>
                  <a:pt x="43021" y="274669"/>
                  <a:pt x="43021" y="274669"/>
                </a:cubicBezTo>
                <a:cubicBezTo>
                  <a:pt x="43021" y="274669"/>
                  <a:pt x="40277" y="274669"/>
                  <a:pt x="34791" y="274669"/>
                </a:cubicBezTo>
                <a:cubicBezTo>
                  <a:pt x="29305" y="274669"/>
                  <a:pt x="25444" y="274059"/>
                  <a:pt x="23209" y="272840"/>
                </a:cubicBezTo>
                <a:cubicBezTo>
                  <a:pt x="20974" y="271621"/>
                  <a:pt x="19043" y="269893"/>
                  <a:pt x="17417" y="267658"/>
                </a:cubicBezTo>
                <a:cubicBezTo>
                  <a:pt x="15792" y="265423"/>
                  <a:pt x="14877" y="262883"/>
                  <a:pt x="14674" y="260038"/>
                </a:cubicBezTo>
                <a:cubicBezTo>
                  <a:pt x="14471" y="257193"/>
                  <a:pt x="14979" y="254653"/>
                  <a:pt x="16198" y="252418"/>
                </a:cubicBezTo>
                <a:cubicBezTo>
                  <a:pt x="17417" y="250183"/>
                  <a:pt x="19145" y="248253"/>
                  <a:pt x="21380" y="246627"/>
                </a:cubicBezTo>
                <a:cubicBezTo>
                  <a:pt x="23615" y="245001"/>
                  <a:pt x="26561" y="244087"/>
                  <a:pt x="30219" y="243884"/>
                </a:cubicBezTo>
                <a:cubicBezTo>
                  <a:pt x="33877" y="243681"/>
                  <a:pt x="36722" y="242868"/>
                  <a:pt x="38754" y="241445"/>
                </a:cubicBezTo>
                <a:cubicBezTo>
                  <a:pt x="40785" y="240023"/>
                  <a:pt x="45357" y="238194"/>
                  <a:pt x="52470" y="235959"/>
                </a:cubicBezTo>
                <a:cubicBezTo>
                  <a:pt x="59582" y="233724"/>
                  <a:pt x="64865" y="231590"/>
                  <a:pt x="68319" y="229558"/>
                </a:cubicBezTo>
                <a:cubicBezTo>
                  <a:pt x="71773" y="227526"/>
                  <a:pt x="80003" y="223869"/>
                  <a:pt x="93008" y="218585"/>
                </a:cubicBezTo>
                <a:lnTo>
                  <a:pt x="126649" y="206405"/>
                </a:lnTo>
                <a:lnTo>
                  <a:pt x="126384" y="203041"/>
                </a:lnTo>
                <a:cubicBezTo>
                  <a:pt x="126180" y="201618"/>
                  <a:pt x="125926" y="200704"/>
                  <a:pt x="125621" y="200297"/>
                </a:cubicBezTo>
                <a:cubicBezTo>
                  <a:pt x="125012" y="199485"/>
                  <a:pt x="124605" y="196538"/>
                  <a:pt x="124402" y="191458"/>
                </a:cubicBezTo>
                <a:cubicBezTo>
                  <a:pt x="124199" y="186378"/>
                  <a:pt x="123793" y="183432"/>
                  <a:pt x="123183" y="182619"/>
                </a:cubicBezTo>
                <a:cubicBezTo>
                  <a:pt x="122573" y="181806"/>
                  <a:pt x="122167" y="179368"/>
                  <a:pt x="121964" y="175304"/>
                </a:cubicBezTo>
                <a:cubicBezTo>
                  <a:pt x="121761" y="171240"/>
                  <a:pt x="121354" y="168801"/>
                  <a:pt x="120745" y="167989"/>
                </a:cubicBezTo>
                <a:cubicBezTo>
                  <a:pt x="120135" y="167176"/>
                  <a:pt x="119729" y="165347"/>
                  <a:pt x="119526" y="162502"/>
                </a:cubicBezTo>
                <a:lnTo>
                  <a:pt x="119857" y="160843"/>
                </a:lnTo>
                <a:lnTo>
                  <a:pt x="117621" y="162807"/>
                </a:lnTo>
                <a:cubicBezTo>
                  <a:pt x="116858" y="163417"/>
                  <a:pt x="116376" y="163721"/>
                  <a:pt x="116173" y="163721"/>
                </a:cubicBezTo>
                <a:cubicBezTo>
                  <a:pt x="115766" y="163721"/>
                  <a:pt x="114141" y="164941"/>
                  <a:pt x="111296" y="167379"/>
                </a:cubicBezTo>
                <a:cubicBezTo>
                  <a:pt x="108451" y="169817"/>
                  <a:pt x="106825" y="171037"/>
                  <a:pt x="106419" y="171037"/>
                </a:cubicBezTo>
                <a:cubicBezTo>
                  <a:pt x="106013" y="171037"/>
                  <a:pt x="104082" y="172764"/>
                  <a:pt x="100628" y="176218"/>
                </a:cubicBezTo>
                <a:cubicBezTo>
                  <a:pt x="97173" y="179673"/>
                  <a:pt x="94024" y="182314"/>
                  <a:pt x="91179" y="184143"/>
                </a:cubicBezTo>
                <a:cubicBezTo>
                  <a:pt x="88334" y="185972"/>
                  <a:pt x="86912" y="186886"/>
                  <a:pt x="86912" y="186886"/>
                </a:cubicBezTo>
                <a:cubicBezTo>
                  <a:pt x="86912" y="186886"/>
                  <a:pt x="85489" y="186886"/>
                  <a:pt x="82645" y="186886"/>
                </a:cubicBezTo>
                <a:cubicBezTo>
                  <a:pt x="79800" y="186886"/>
                  <a:pt x="77260" y="186277"/>
                  <a:pt x="75025" y="185057"/>
                </a:cubicBezTo>
                <a:cubicBezTo>
                  <a:pt x="72790" y="183838"/>
                  <a:pt x="70859" y="182111"/>
                  <a:pt x="69233" y="179876"/>
                </a:cubicBezTo>
                <a:cubicBezTo>
                  <a:pt x="67608" y="177641"/>
                  <a:pt x="66795" y="174796"/>
                  <a:pt x="66795" y="171341"/>
                </a:cubicBezTo>
                <a:cubicBezTo>
                  <a:pt x="66795" y="167887"/>
                  <a:pt x="68014" y="164534"/>
                  <a:pt x="70453" y="161283"/>
                </a:cubicBezTo>
                <a:cubicBezTo>
                  <a:pt x="72891" y="158032"/>
                  <a:pt x="75228" y="155695"/>
                  <a:pt x="77463" y="154273"/>
                </a:cubicBezTo>
                <a:cubicBezTo>
                  <a:pt x="79698" y="152850"/>
                  <a:pt x="81324" y="151631"/>
                  <a:pt x="82340" y="150615"/>
                </a:cubicBezTo>
                <a:cubicBezTo>
                  <a:pt x="83356" y="149599"/>
                  <a:pt x="86099" y="147465"/>
                  <a:pt x="90570" y="144214"/>
                </a:cubicBezTo>
                <a:cubicBezTo>
                  <a:pt x="95040" y="140963"/>
                  <a:pt x="97681" y="138829"/>
                  <a:pt x="98494" y="137813"/>
                </a:cubicBezTo>
                <a:cubicBezTo>
                  <a:pt x="99307" y="136797"/>
                  <a:pt x="101237" y="134664"/>
                  <a:pt x="104285" y="131413"/>
                </a:cubicBezTo>
                <a:cubicBezTo>
                  <a:pt x="107333" y="128161"/>
                  <a:pt x="113430" y="123285"/>
                  <a:pt x="122573" y="116782"/>
                </a:cubicBezTo>
                <a:cubicBezTo>
                  <a:pt x="131717" y="110280"/>
                  <a:pt x="138525" y="105911"/>
                  <a:pt x="142995" y="103676"/>
                </a:cubicBezTo>
                <a:cubicBezTo>
                  <a:pt x="147465" y="101441"/>
                  <a:pt x="151326" y="98901"/>
                  <a:pt x="154577" y="96056"/>
                </a:cubicBezTo>
                <a:cubicBezTo>
                  <a:pt x="157829" y="93211"/>
                  <a:pt x="160572" y="91382"/>
                  <a:pt x="162807" y="90569"/>
                </a:cubicBezTo>
                <a:cubicBezTo>
                  <a:pt x="165042" y="89756"/>
                  <a:pt x="167379" y="88334"/>
                  <a:pt x="169817" y="86302"/>
                </a:cubicBezTo>
                <a:cubicBezTo>
                  <a:pt x="172256" y="84270"/>
                  <a:pt x="175202" y="83254"/>
                  <a:pt x="178657" y="83254"/>
                </a:cubicBezTo>
                <a:cubicBezTo>
                  <a:pt x="182111" y="83254"/>
                  <a:pt x="184854" y="83965"/>
                  <a:pt x="186886" y="85388"/>
                </a:cubicBezTo>
                <a:cubicBezTo>
                  <a:pt x="188918" y="86810"/>
                  <a:pt x="190645" y="88842"/>
                  <a:pt x="192068" y="91484"/>
                </a:cubicBezTo>
                <a:cubicBezTo>
                  <a:pt x="193490" y="94125"/>
                  <a:pt x="193998" y="97376"/>
                  <a:pt x="193592" y="101237"/>
                </a:cubicBezTo>
                <a:cubicBezTo>
                  <a:pt x="193185" y="105098"/>
                  <a:pt x="192068" y="108045"/>
                  <a:pt x="190239" y="110077"/>
                </a:cubicBezTo>
                <a:cubicBezTo>
                  <a:pt x="188410" y="112109"/>
                  <a:pt x="185565" y="114141"/>
                  <a:pt x="181705" y="116173"/>
                </a:cubicBezTo>
                <a:cubicBezTo>
                  <a:pt x="177844" y="118205"/>
                  <a:pt x="175609" y="119221"/>
                  <a:pt x="174999" y="119221"/>
                </a:cubicBezTo>
                <a:cubicBezTo>
                  <a:pt x="174389" y="119221"/>
                  <a:pt x="172764" y="120338"/>
                  <a:pt x="170122" y="122573"/>
                </a:cubicBezTo>
                <a:cubicBezTo>
                  <a:pt x="167481" y="124809"/>
                  <a:pt x="163823" y="127247"/>
                  <a:pt x="159149" y="129889"/>
                </a:cubicBezTo>
                <a:cubicBezTo>
                  <a:pt x="154476" y="132530"/>
                  <a:pt x="151936" y="133851"/>
                  <a:pt x="151530" y="133851"/>
                </a:cubicBezTo>
                <a:cubicBezTo>
                  <a:pt x="151123" y="133851"/>
                  <a:pt x="147973" y="136086"/>
                  <a:pt x="142081" y="140557"/>
                </a:cubicBezTo>
                <a:cubicBezTo>
                  <a:pt x="139134" y="142792"/>
                  <a:pt x="136874" y="144468"/>
                  <a:pt x="135299" y="145586"/>
                </a:cubicBezTo>
                <a:lnTo>
                  <a:pt x="133127" y="146951"/>
                </a:lnTo>
                <a:lnTo>
                  <a:pt x="135070" y="146348"/>
                </a:lnTo>
                <a:cubicBezTo>
                  <a:pt x="138728" y="146145"/>
                  <a:pt x="141674" y="146653"/>
                  <a:pt x="143909" y="147872"/>
                </a:cubicBezTo>
                <a:cubicBezTo>
                  <a:pt x="146145" y="149091"/>
                  <a:pt x="148075" y="150818"/>
                  <a:pt x="149701" y="153053"/>
                </a:cubicBezTo>
                <a:cubicBezTo>
                  <a:pt x="151326" y="155289"/>
                  <a:pt x="152241" y="158946"/>
                  <a:pt x="152444" y="164026"/>
                </a:cubicBezTo>
                <a:cubicBezTo>
                  <a:pt x="152647" y="169106"/>
                  <a:pt x="153053" y="171951"/>
                  <a:pt x="153663" y="172561"/>
                </a:cubicBezTo>
                <a:cubicBezTo>
                  <a:pt x="154273" y="173170"/>
                  <a:pt x="154679" y="176320"/>
                  <a:pt x="154882" y="182009"/>
                </a:cubicBezTo>
                <a:cubicBezTo>
                  <a:pt x="155085" y="187699"/>
                  <a:pt x="155492" y="190950"/>
                  <a:pt x="156101" y="191763"/>
                </a:cubicBezTo>
                <a:cubicBezTo>
                  <a:pt x="156406" y="192169"/>
                  <a:pt x="156660" y="193109"/>
                  <a:pt x="156863" y="194582"/>
                </a:cubicBezTo>
                <a:lnTo>
                  <a:pt x="156915" y="195265"/>
                </a:lnTo>
                <a:lnTo>
                  <a:pt x="157321" y="195116"/>
                </a:lnTo>
                <a:cubicBezTo>
                  <a:pt x="166058" y="191255"/>
                  <a:pt x="176726" y="187191"/>
                  <a:pt x="189325" y="182924"/>
                </a:cubicBezTo>
                <a:cubicBezTo>
                  <a:pt x="201923" y="178657"/>
                  <a:pt x="212794" y="173577"/>
                  <a:pt x="221938" y="167684"/>
                </a:cubicBezTo>
                <a:cubicBezTo>
                  <a:pt x="226510" y="164737"/>
                  <a:pt x="231031" y="162248"/>
                  <a:pt x="235502" y="160216"/>
                </a:cubicBezTo>
                <a:lnTo>
                  <a:pt x="248397" y="155621"/>
                </a:lnTo>
                <a:lnTo>
                  <a:pt x="246017" y="148481"/>
                </a:lnTo>
                <a:cubicBezTo>
                  <a:pt x="245205" y="144824"/>
                  <a:pt x="243985" y="141877"/>
                  <a:pt x="242360" y="139642"/>
                </a:cubicBezTo>
                <a:cubicBezTo>
                  <a:pt x="240734" y="137407"/>
                  <a:pt x="239718" y="135273"/>
                  <a:pt x="239312" y="133241"/>
                </a:cubicBezTo>
                <a:cubicBezTo>
                  <a:pt x="238905" y="131209"/>
                  <a:pt x="238093" y="129279"/>
                  <a:pt x="236873" y="127450"/>
                </a:cubicBezTo>
                <a:cubicBezTo>
                  <a:pt x="235654" y="125621"/>
                  <a:pt x="234841" y="123589"/>
                  <a:pt x="234435" y="121354"/>
                </a:cubicBezTo>
                <a:cubicBezTo>
                  <a:pt x="234029" y="119119"/>
                  <a:pt x="233622" y="117798"/>
                  <a:pt x="233216" y="117392"/>
                </a:cubicBezTo>
                <a:cubicBezTo>
                  <a:pt x="232809" y="116985"/>
                  <a:pt x="232403" y="115563"/>
                  <a:pt x="231997" y="113125"/>
                </a:cubicBezTo>
                <a:cubicBezTo>
                  <a:pt x="231590" y="110686"/>
                  <a:pt x="230676" y="108451"/>
                  <a:pt x="229253" y="106419"/>
                </a:cubicBezTo>
                <a:cubicBezTo>
                  <a:pt x="227831" y="104387"/>
                  <a:pt x="227018" y="102253"/>
                  <a:pt x="226815" y="100018"/>
                </a:cubicBezTo>
                <a:cubicBezTo>
                  <a:pt x="226612" y="97783"/>
                  <a:pt x="224986" y="92601"/>
                  <a:pt x="221938" y="84473"/>
                </a:cubicBezTo>
                <a:cubicBezTo>
                  <a:pt x="218890" y="76345"/>
                  <a:pt x="217265" y="71062"/>
                  <a:pt x="217061" y="68624"/>
                </a:cubicBezTo>
                <a:cubicBezTo>
                  <a:pt x="216858" y="66185"/>
                  <a:pt x="216553" y="64763"/>
                  <a:pt x="216147" y="64356"/>
                </a:cubicBezTo>
                <a:cubicBezTo>
                  <a:pt x="215741" y="63950"/>
                  <a:pt x="214725" y="60902"/>
                  <a:pt x="213099" y="55212"/>
                </a:cubicBezTo>
                <a:cubicBezTo>
                  <a:pt x="211473" y="49523"/>
                  <a:pt x="209746" y="44849"/>
                  <a:pt x="207917" y="41192"/>
                </a:cubicBezTo>
                <a:cubicBezTo>
                  <a:pt x="206089" y="37534"/>
                  <a:pt x="205073" y="32962"/>
                  <a:pt x="204870" y="27476"/>
                </a:cubicBezTo>
                <a:cubicBezTo>
                  <a:pt x="204666" y="21989"/>
                  <a:pt x="205174" y="18128"/>
                  <a:pt x="206394" y="15893"/>
                </a:cubicBezTo>
                <a:cubicBezTo>
                  <a:pt x="207613" y="13658"/>
                  <a:pt x="209340" y="11728"/>
                  <a:pt x="211575" y="10102"/>
                </a:cubicBezTo>
                <a:cubicBezTo>
                  <a:pt x="213810" y="8476"/>
                  <a:pt x="217061" y="7664"/>
                  <a:pt x="221329" y="7664"/>
                </a:cubicBezTo>
                <a:close/>
                <a:moveTo>
                  <a:pt x="2070550" y="2787"/>
                </a:moveTo>
                <a:cubicBezTo>
                  <a:pt x="2075630" y="2787"/>
                  <a:pt x="2079288" y="3600"/>
                  <a:pt x="2081523" y="5225"/>
                </a:cubicBezTo>
                <a:cubicBezTo>
                  <a:pt x="2083758" y="6851"/>
                  <a:pt x="2086400" y="9797"/>
                  <a:pt x="2089448" y="14064"/>
                </a:cubicBezTo>
                <a:cubicBezTo>
                  <a:pt x="2092496" y="18332"/>
                  <a:pt x="2094325" y="21684"/>
                  <a:pt x="2094934" y="24123"/>
                </a:cubicBezTo>
                <a:cubicBezTo>
                  <a:pt x="2095544" y="26561"/>
                  <a:pt x="2096052" y="27882"/>
                  <a:pt x="2096458" y="28085"/>
                </a:cubicBezTo>
                <a:cubicBezTo>
                  <a:pt x="2096865" y="28288"/>
                  <a:pt x="2097271" y="29812"/>
                  <a:pt x="2097677" y="32657"/>
                </a:cubicBezTo>
                <a:cubicBezTo>
                  <a:pt x="2098084" y="35502"/>
                  <a:pt x="2098592" y="37331"/>
                  <a:pt x="2099201" y="38144"/>
                </a:cubicBezTo>
                <a:cubicBezTo>
                  <a:pt x="2099811" y="38956"/>
                  <a:pt x="2100217" y="41395"/>
                  <a:pt x="2100421" y="45459"/>
                </a:cubicBezTo>
                <a:cubicBezTo>
                  <a:pt x="2100624" y="49523"/>
                  <a:pt x="2100929" y="51758"/>
                  <a:pt x="2101335" y="52164"/>
                </a:cubicBezTo>
                <a:cubicBezTo>
                  <a:pt x="2101741" y="52571"/>
                  <a:pt x="2102148" y="54196"/>
                  <a:pt x="2102554" y="57041"/>
                </a:cubicBezTo>
                <a:cubicBezTo>
                  <a:pt x="2102961" y="59886"/>
                  <a:pt x="2103468" y="61715"/>
                  <a:pt x="2104078" y="62528"/>
                </a:cubicBezTo>
                <a:cubicBezTo>
                  <a:pt x="2104688" y="63340"/>
                  <a:pt x="2105094" y="65372"/>
                  <a:pt x="2105297" y="68624"/>
                </a:cubicBezTo>
                <a:cubicBezTo>
                  <a:pt x="2105500" y="71875"/>
                  <a:pt x="2105907" y="73907"/>
                  <a:pt x="2106517" y="74720"/>
                </a:cubicBezTo>
                <a:cubicBezTo>
                  <a:pt x="2107126" y="75532"/>
                  <a:pt x="2107533" y="80511"/>
                  <a:pt x="2107736" y="89655"/>
                </a:cubicBezTo>
                <a:cubicBezTo>
                  <a:pt x="2107837" y="94227"/>
                  <a:pt x="2107964" y="97681"/>
                  <a:pt x="2108117" y="100018"/>
                </a:cubicBezTo>
                <a:lnTo>
                  <a:pt x="2108511" y="102725"/>
                </a:lnTo>
                <a:lnTo>
                  <a:pt x="2112917" y="100933"/>
                </a:lnTo>
                <a:cubicBezTo>
                  <a:pt x="2119826" y="97681"/>
                  <a:pt x="2124906" y="95852"/>
                  <a:pt x="2128157" y="95446"/>
                </a:cubicBezTo>
                <a:cubicBezTo>
                  <a:pt x="2131408" y="95040"/>
                  <a:pt x="2133644" y="94328"/>
                  <a:pt x="2134863" y="93312"/>
                </a:cubicBezTo>
                <a:cubicBezTo>
                  <a:pt x="2136082" y="92296"/>
                  <a:pt x="2138419" y="91179"/>
                  <a:pt x="2141873" y="89960"/>
                </a:cubicBezTo>
                <a:cubicBezTo>
                  <a:pt x="2145328" y="88740"/>
                  <a:pt x="2147664" y="87724"/>
                  <a:pt x="2148884" y="86912"/>
                </a:cubicBezTo>
                <a:cubicBezTo>
                  <a:pt x="2150103" y="86099"/>
                  <a:pt x="2152440" y="85591"/>
                  <a:pt x="2155894" y="85388"/>
                </a:cubicBezTo>
                <a:cubicBezTo>
                  <a:pt x="2159349" y="85184"/>
                  <a:pt x="2161380" y="84778"/>
                  <a:pt x="2161990" y="84168"/>
                </a:cubicBezTo>
                <a:cubicBezTo>
                  <a:pt x="2162600" y="83559"/>
                  <a:pt x="2164632" y="83152"/>
                  <a:pt x="2168086" y="82949"/>
                </a:cubicBezTo>
                <a:cubicBezTo>
                  <a:pt x="2171541" y="82746"/>
                  <a:pt x="2174385" y="83254"/>
                  <a:pt x="2176621" y="84473"/>
                </a:cubicBezTo>
                <a:cubicBezTo>
                  <a:pt x="2178856" y="85692"/>
                  <a:pt x="2180786" y="87420"/>
                  <a:pt x="2182412" y="89655"/>
                </a:cubicBezTo>
                <a:cubicBezTo>
                  <a:pt x="2184037" y="91890"/>
                  <a:pt x="2184850" y="94735"/>
                  <a:pt x="2184850" y="98189"/>
                </a:cubicBezTo>
                <a:cubicBezTo>
                  <a:pt x="2184850" y="101644"/>
                  <a:pt x="2184241" y="104285"/>
                  <a:pt x="2183021" y="106114"/>
                </a:cubicBezTo>
                <a:cubicBezTo>
                  <a:pt x="2181802" y="107943"/>
                  <a:pt x="2179161" y="110077"/>
                  <a:pt x="2175097" y="112515"/>
                </a:cubicBezTo>
                <a:cubicBezTo>
                  <a:pt x="2171033" y="114953"/>
                  <a:pt x="2167984" y="116173"/>
                  <a:pt x="2165953" y="116173"/>
                </a:cubicBezTo>
                <a:cubicBezTo>
                  <a:pt x="2163921" y="116173"/>
                  <a:pt x="2162295" y="116579"/>
                  <a:pt x="2161076" y="117392"/>
                </a:cubicBezTo>
                <a:cubicBezTo>
                  <a:pt x="2159856" y="118205"/>
                  <a:pt x="2158231" y="118611"/>
                  <a:pt x="2156199" y="118611"/>
                </a:cubicBezTo>
                <a:cubicBezTo>
                  <a:pt x="2154167" y="118611"/>
                  <a:pt x="2152541" y="118916"/>
                  <a:pt x="2151322" y="119525"/>
                </a:cubicBezTo>
                <a:cubicBezTo>
                  <a:pt x="2150103" y="120135"/>
                  <a:pt x="2149188" y="120440"/>
                  <a:pt x="2148579" y="120440"/>
                </a:cubicBezTo>
                <a:cubicBezTo>
                  <a:pt x="2147969" y="120440"/>
                  <a:pt x="2147055" y="120948"/>
                  <a:pt x="2145836" y="121964"/>
                </a:cubicBezTo>
                <a:cubicBezTo>
                  <a:pt x="2144617" y="122980"/>
                  <a:pt x="2141670" y="123691"/>
                  <a:pt x="2136997" y="124097"/>
                </a:cubicBezTo>
                <a:cubicBezTo>
                  <a:pt x="2132323" y="124504"/>
                  <a:pt x="2129478" y="124707"/>
                  <a:pt x="2128462" y="124707"/>
                </a:cubicBezTo>
                <a:cubicBezTo>
                  <a:pt x="2127446" y="124707"/>
                  <a:pt x="2125211" y="125520"/>
                  <a:pt x="2121756" y="127145"/>
                </a:cubicBezTo>
                <a:lnTo>
                  <a:pt x="2112200" y="131055"/>
                </a:lnTo>
                <a:lnTo>
                  <a:pt x="2112422" y="145243"/>
                </a:lnTo>
                <a:cubicBezTo>
                  <a:pt x="2112498" y="152025"/>
                  <a:pt x="2112562" y="159911"/>
                  <a:pt x="2112613" y="168903"/>
                </a:cubicBezTo>
                <a:cubicBezTo>
                  <a:pt x="2112663" y="177895"/>
                  <a:pt x="2112727" y="185781"/>
                  <a:pt x="2112803" y="192563"/>
                </a:cubicBezTo>
                <a:lnTo>
                  <a:pt x="2112811" y="193075"/>
                </a:lnTo>
                <a:lnTo>
                  <a:pt x="2114137" y="192677"/>
                </a:lnTo>
                <a:cubicBezTo>
                  <a:pt x="2117388" y="192474"/>
                  <a:pt x="2120233" y="191661"/>
                  <a:pt x="2122671" y="190239"/>
                </a:cubicBezTo>
                <a:cubicBezTo>
                  <a:pt x="2125109" y="188817"/>
                  <a:pt x="2127548" y="188004"/>
                  <a:pt x="2129986" y="187801"/>
                </a:cubicBezTo>
                <a:cubicBezTo>
                  <a:pt x="2132425" y="187597"/>
                  <a:pt x="2133847" y="187293"/>
                  <a:pt x="2134253" y="186886"/>
                </a:cubicBezTo>
                <a:cubicBezTo>
                  <a:pt x="2134660" y="186480"/>
                  <a:pt x="2136489" y="185972"/>
                  <a:pt x="2139740" y="185362"/>
                </a:cubicBezTo>
                <a:cubicBezTo>
                  <a:pt x="2142991" y="184753"/>
                  <a:pt x="2146039" y="183432"/>
                  <a:pt x="2148884" y="181400"/>
                </a:cubicBezTo>
                <a:cubicBezTo>
                  <a:pt x="2151729" y="179368"/>
                  <a:pt x="2154675" y="178250"/>
                  <a:pt x="2157723" y="178047"/>
                </a:cubicBezTo>
                <a:cubicBezTo>
                  <a:pt x="2160771" y="177844"/>
                  <a:pt x="2162905" y="177234"/>
                  <a:pt x="2164124" y="176218"/>
                </a:cubicBezTo>
                <a:cubicBezTo>
                  <a:pt x="2165343" y="175202"/>
                  <a:pt x="2167172" y="174288"/>
                  <a:pt x="2169610" y="173475"/>
                </a:cubicBezTo>
                <a:cubicBezTo>
                  <a:pt x="2172049" y="172662"/>
                  <a:pt x="2174385" y="171849"/>
                  <a:pt x="2176621" y="171037"/>
                </a:cubicBezTo>
                <a:cubicBezTo>
                  <a:pt x="2178856" y="170224"/>
                  <a:pt x="2181599" y="168801"/>
                  <a:pt x="2184850" y="166769"/>
                </a:cubicBezTo>
                <a:cubicBezTo>
                  <a:pt x="2188101" y="164737"/>
                  <a:pt x="2192267" y="163721"/>
                  <a:pt x="2197347" y="163721"/>
                </a:cubicBezTo>
                <a:cubicBezTo>
                  <a:pt x="2202427" y="163721"/>
                  <a:pt x="2205983" y="164433"/>
                  <a:pt x="2208015" y="165855"/>
                </a:cubicBezTo>
                <a:cubicBezTo>
                  <a:pt x="2210047" y="167277"/>
                  <a:pt x="2211774" y="169309"/>
                  <a:pt x="2213197" y="171951"/>
                </a:cubicBezTo>
                <a:cubicBezTo>
                  <a:pt x="2214619" y="174593"/>
                  <a:pt x="2215127" y="177437"/>
                  <a:pt x="2214721" y="180485"/>
                </a:cubicBezTo>
                <a:cubicBezTo>
                  <a:pt x="2214314" y="183533"/>
                  <a:pt x="2213197" y="186073"/>
                  <a:pt x="2211368" y="188105"/>
                </a:cubicBezTo>
                <a:cubicBezTo>
                  <a:pt x="2209539" y="190137"/>
                  <a:pt x="2206897" y="192068"/>
                  <a:pt x="2203443" y="193897"/>
                </a:cubicBezTo>
                <a:cubicBezTo>
                  <a:pt x="2199988" y="195725"/>
                  <a:pt x="2197652" y="196640"/>
                  <a:pt x="2196433" y="196640"/>
                </a:cubicBezTo>
                <a:cubicBezTo>
                  <a:pt x="2195213" y="196640"/>
                  <a:pt x="2194096" y="197046"/>
                  <a:pt x="2193080" y="197859"/>
                </a:cubicBezTo>
                <a:cubicBezTo>
                  <a:pt x="2192064" y="198672"/>
                  <a:pt x="2191251" y="199078"/>
                  <a:pt x="2190641" y="199078"/>
                </a:cubicBezTo>
                <a:cubicBezTo>
                  <a:pt x="2190032" y="199078"/>
                  <a:pt x="2188305" y="199891"/>
                  <a:pt x="2185460" y="201517"/>
                </a:cubicBezTo>
                <a:cubicBezTo>
                  <a:pt x="2182615" y="203142"/>
                  <a:pt x="2180786" y="203955"/>
                  <a:pt x="2179973" y="203955"/>
                </a:cubicBezTo>
                <a:cubicBezTo>
                  <a:pt x="2179161" y="203955"/>
                  <a:pt x="2177535" y="204768"/>
                  <a:pt x="2175097" y="206393"/>
                </a:cubicBezTo>
                <a:cubicBezTo>
                  <a:pt x="2172658" y="208019"/>
                  <a:pt x="2170118" y="208832"/>
                  <a:pt x="2167476" y="208832"/>
                </a:cubicBezTo>
                <a:cubicBezTo>
                  <a:pt x="2164835" y="208832"/>
                  <a:pt x="2161279" y="210051"/>
                  <a:pt x="2156809" y="212489"/>
                </a:cubicBezTo>
                <a:cubicBezTo>
                  <a:pt x="2152338" y="214928"/>
                  <a:pt x="2149188" y="216147"/>
                  <a:pt x="2147360" y="216147"/>
                </a:cubicBezTo>
                <a:cubicBezTo>
                  <a:pt x="2145531" y="216147"/>
                  <a:pt x="2143905" y="216553"/>
                  <a:pt x="2142483" y="217366"/>
                </a:cubicBezTo>
                <a:cubicBezTo>
                  <a:pt x="2141061" y="218179"/>
                  <a:pt x="2139435" y="218585"/>
                  <a:pt x="2137606" y="218585"/>
                </a:cubicBezTo>
                <a:cubicBezTo>
                  <a:pt x="2135777" y="218585"/>
                  <a:pt x="2133339" y="219398"/>
                  <a:pt x="2130291" y="221024"/>
                </a:cubicBezTo>
                <a:cubicBezTo>
                  <a:pt x="2127243" y="222649"/>
                  <a:pt x="2124398" y="223462"/>
                  <a:pt x="2121756" y="223462"/>
                </a:cubicBezTo>
                <a:cubicBezTo>
                  <a:pt x="2119115" y="223462"/>
                  <a:pt x="2116981" y="223970"/>
                  <a:pt x="2115356" y="224986"/>
                </a:cubicBezTo>
                <a:lnTo>
                  <a:pt x="2114265" y="225422"/>
                </a:lnTo>
                <a:lnTo>
                  <a:pt x="2114594" y="228872"/>
                </a:lnTo>
                <a:cubicBezTo>
                  <a:pt x="2114797" y="231971"/>
                  <a:pt x="2114949" y="236467"/>
                  <a:pt x="2115051" y="242360"/>
                </a:cubicBezTo>
                <a:cubicBezTo>
                  <a:pt x="2115254" y="254145"/>
                  <a:pt x="2115153" y="260648"/>
                  <a:pt x="2114746" y="261867"/>
                </a:cubicBezTo>
                <a:cubicBezTo>
                  <a:pt x="2114340" y="263086"/>
                  <a:pt x="2114035" y="263696"/>
                  <a:pt x="2113832" y="263696"/>
                </a:cubicBezTo>
                <a:cubicBezTo>
                  <a:pt x="2113730" y="263696"/>
                  <a:pt x="2113603" y="267074"/>
                  <a:pt x="2113451" y="273830"/>
                </a:cubicBezTo>
                <a:lnTo>
                  <a:pt x="2113262" y="283493"/>
                </a:lnTo>
                <a:lnTo>
                  <a:pt x="2118099" y="281679"/>
                </a:lnTo>
                <a:cubicBezTo>
                  <a:pt x="2121960" y="279444"/>
                  <a:pt x="2125211" y="278225"/>
                  <a:pt x="2127853" y="278021"/>
                </a:cubicBezTo>
                <a:cubicBezTo>
                  <a:pt x="2130494" y="277818"/>
                  <a:pt x="2132120" y="277513"/>
                  <a:pt x="2132729" y="277107"/>
                </a:cubicBezTo>
                <a:cubicBezTo>
                  <a:pt x="2133339" y="276701"/>
                  <a:pt x="2135676" y="276091"/>
                  <a:pt x="2139740" y="275278"/>
                </a:cubicBezTo>
                <a:cubicBezTo>
                  <a:pt x="2143804" y="274465"/>
                  <a:pt x="2147055" y="273145"/>
                  <a:pt x="2149493" y="271316"/>
                </a:cubicBezTo>
                <a:cubicBezTo>
                  <a:pt x="2151932" y="269487"/>
                  <a:pt x="2154370" y="268471"/>
                  <a:pt x="2156809" y="268268"/>
                </a:cubicBezTo>
                <a:cubicBezTo>
                  <a:pt x="2159247" y="268065"/>
                  <a:pt x="2162498" y="266845"/>
                  <a:pt x="2166562" y="264610"/>
                </a:cubicBezTo>
                <a:cubicBezTo>
                  <a:pt x="2170626" y="262375"/>
                  <a:pt x="2174893" y="261156"/>
                  <a:pt x="2179364" y="260953"/>
                </a:cubicBezTo>
                <a:cubicBezTo>
                  <a:pt x="2183834" y="260749"/>
                  <a:pt x="2187187" y="261257"/>
                  <a:pt x="2189422" y="262477"/>
                </a:cubicBezTo>
                <a:cubicBezTo>
                  <a:pt x="2191657" y="263696"/>
                  <a:pt x="2193588" y="265423"/>
                  <a:pt x="2195213" y="267658"/>
                </a:cubicBezTo>
                <a:cubicBezTo>
                  <a:pt x="2196839" y="269893"/>
                  <a:pt x="2197652" y="272738"/>
                  <a:pt x="2197652" y="276193"/>
                </a:cubicBezTo>
                <a:cubicBezTo>
                  <a:pt x="2197652" y="279647"/>
                  <a:pt x="2197144" y="282187"/>
                  <a:pt x="2196128" y="283813"/>
                </a:cubicBezTo>
                <a:cubicBezTo>
                  <a:pt x="2195112" y="285438"/>
                  <a:pt x="2193181" y="287165"/>
                  <a:pt x="2190337" y="288994"/>
                </a:cubicBezTo>
                <a:cubicBezTo>
                  <a:pt x="2187492" y="290823"/>
                  <a:pt x="2185257" y="291737"/>
                  <a:pt x="2183631" y="291737"/>
                </a:cubicBezTo>
                <a:cubicBezTo>
                  <a:pt x="2182005" y="291737"/>
                  <a:pt x="2178856" y="292957"/>
                  <a:pt x="2174182" y="295395"/>
                </a:cubicBezTo>
                <a:cubicBezTo>
                  <a:pt x="2169508" y="297833"/>
                  <a:pt x="2166664" y="299053"/>
                  <a:pt x="2165648" y="299053"/>
                </a:cubicBezTo>
                <a:cubicBezTo>
                  <a:pt x="2164632" y="299053"/>
                  <a:pt x="2163514" y="299561"/>
                  <a:pt x="2162295" y="300577"/>
                </a:cubicBezTo>
                <a:cubicBezTo>
                  <a:pt x="2161076" y="301593"/>
                  <a:pt x="2158536" y="302710"/>
                  <a:pt x="2154675" y="303929"/>
                </a:cubicBezTo>
                <a:cubicBezTo>
                  <a:pt x="2150814" y="305149"/>
                  <a:pt x="2148376" y="305758"/>
                  <a:pt x="2147360" y="305758"/>
                </a:cubicBezTo>
                <a:cubicBezTo>
                  <a:pt x="2146344" y="305758"/>
                  <a:pt x="2144515" y="306266"/>
                  <a:pt x="2141873" y="307282"/>
                </a:cubicBezTo>
                <a:cubicBezTo>
                  <a:pt x="2139232" y="308298"/>
                  <a:pt x="2136997" y="308806"/>
                  <a:pt x="2135168" y="308806"/>
                </a:cubicBezTo>
                <a:cubicBezTo>
                  <a:pt x="2133339" y="308806"/>
                  <a:pt x="2130393" y="310025"/>
                  <a:pt x="2126329" y="312464"/>
                </a:cubicBezTo>
                <a:cubicBezTo>
                  <a:pt x="2122264" y="314902"/>
                  <a:pt x="2119216" y="316121"/>
                  <a:pt x="2117184" y="316121"/>
                </a:cubicBezTo>
                <a:lnTo>
                  <a:pt x="2112654" y="317254"/>
                </a:lnTo>
                <a:lnTo>
                  <a:pt x="2112555" y="322122"/>
                </a:lnTo>
                <a:cubicBezTo>
                  <a:pt x="2112136" y="337629"/>
                  <a:pt x="2111546" y="345992"/>
                  <a:pt x="2110784" y="347211"/>
                </a:cubicBezTo>
                <a:cubicBezTo>
                  <a:pt x="2109768" y="348837"/>
                  <a:pt x="2107837" y="350564"/>
                  <a:pt x="2104993" y="352393"/>
                </a:cubicBezTo>
                <a:cubicBezTo>
                  <a:pt x="2102148" y="354221"/>
                  <a:pt x="2100725" y="355136"/>
                  <a:pt x="2100725" y="355136"/>
                </a:cubicBezTo>
                <a:cubicBezTo>
                  <a:pt x="2100725" y="355136"/>
                  <a:pt x="2099608" y="355136"/>
                  <a:pt x="2097372" y="355136"/>
                </a:cubicBezTo>
                <a:cubicBezTo>
                  <a:pt x="2095137" y="355136"/>
                  <a:pt x="2092902" y="354526"/>
                  <a:pt x="2090667" y="353307"/>
                </a:cubicBezTo>
                <a:cubicBezTo>
                  <a:pt x="2088432" y="352088"/>
                  <a:pt x="2086501" y="350361"/>
                  <a:pt x="2084876" y="348125"/>
                </a:cubicBezTo>
                <a:cubicBezTo>
                  <a:pt x="2083250" y="345890"/>
                  <a:pt x="2082336" y="330345"/>
                  <a:pt x="2082133" y="301491"/>
                </a:cubicBezTo>
                <a:cubicBezTo>
                  <a:pt x="2081929" y="272637"/>
                  <a:pt x="2082133" y="257701"/>
                  <a:pt x="2082742" y="256685"/>
                </a:cubicBezTo>
                <a:cubicBezTo>
                  <a:pt x="2083352" y="255669"/>
                  <a:pt x="2083758" y="251809"/>
                  <a:pt x="2083961" y="245103"/>
                </a:cubicBezTo>
                <a:cubicBezTo>
                  <a:pt x="2084164" y="238397"/>
                  <a:pt x="2083961" y="234638"/>
                  <a:pt x="2083352" y="233825"/>
                </a:cubicBezTo>
                <a:lnTo>
                  <a:pt x="2083242" y="232808"/>
                </a:lnTo>
                <a:lnTo>
                  <a:pt x="2082742" y="232911"/>
                </a:lnTo>
                <a:cubicBezTo>
                  <a:pt x="2080101" y="234333"/>
                  <a:pt x="2078170" y="235045"/>
                  <a:pt x="2076951" y="235045"/>
                </a:cubicBezTo>
                <a:cubicBezTo>
                  <a:pt x="2075732" y="235045"/>
                  <a:pt x="2073598" y="235654"/>
                  <a:pt x="2070550" y="236873"/>
                </a:cubicBezTo>
                <a:cubicBezTo>
                  <a:pt x="2067502" y="238093"/>
                  <a:pt x="2063641" y="239007"/>
                  <a:pt x="2058968" y="239617"/>
                </a:cubicBezTo>
                <a:cubicBezTo>
                  <a:pt x="2054294" y="240226"/>
                  <a:pt x="2051043" y="240531"/>
                  <a:pt x="2049214" y="240531"/>
                </a:cubicBezTo>
                <a:cubicBezTo>
                  <a:pt x="2047385" y="240531"/>
                  <a:pt x="2046166" y="240734"/>
                  <a:pt x="2045556" y="241141"/>
                </a:cubicBezTo>
                <a:cubicBezTo>
                  <a:pt x="2044947" y="241547"/>
                  <a:pt x="2044134" y="241750"/>
                  <a:pt x="2043118" y="241750"/>
                </a:cubicBezTo>
                <a:cubicBezTo>
                  <a:pt x="2042102" y="241750"/>
                  <a:pt x="2039765" y="242360"/>
                  <a:pt x="2036108" y="243579"/>
                </a:cubicBezTo>
                <a:cubicBezTo>
                  <a:pt x="2032450" y="244798"/>
                  <a:pt x="2029301" y="245916"/>
                  <a:pt x="2026659" y="246932"/>
                </a:cubicBezTo>
                <a:cubicBezTo>
                  <a:pt x="2024017" y="247948"/>
                  <a:pt x="2019547" y="249472"/>
                  <a:pt x="2013248" y="251504"/>
                </a:cubicBezTo>
                <a:cubicBezTo>
                  <a:pt x="2006949" y="253536"/>
                  <a:pt x="2003393" y="254552"/>
                  <a:pt x="2002580" y="254552"/>
                </a:cubicBezTo>
                <a:cubicBezTo>
                  <a:pt x="2001767" y="254552"/>
                  <a:pt x="2000548" y="255161"/>
                  <a:pt x="1998922" y="256381"/>
                </a:cubicBezTo>
                <a:cubicBezTo>
                  <a:pt x="1997297" y="257600"/>
                  <a:pt x="1996179" y="258209"/>
                  <a:pt x="1995569" y="258209"/>
                </a:cubicBezTo>
                <a:cubicBezTo>
                  <a:pt x="1994960" y="258209"/>
                  <a:pt x="1993029" y="259835"/>
                  <a:pt x="1989778" y="263086"/>
                </a:cubicBezTo>
                <a:cubicBezTo>
                  <a:pt x="1986527" y="266337"/>
                  <a:pt x="1983276" y="268573"/>
                  <a:pt x="1980025" y="269792"/>
                </a:cubicBezTo>
                <a:cubicBezTo>
                  <a:pt x="1976774" y="271011"/>
                  <a:pt x="1974741" y="271621"/>
                  <a:pt x="1973929" y="271621"/>
                </a:cubicBezTo>
                <a:cubicBezTo>
                  <a:pt x="1973116" y="271621"/>
                  <a:pt x="1970474" y="272941"/>
                  <a:pt x="1966004" y="275583"/>
                </a:cubicBezTo>
                <a:cubicBezTo>
                  <a:pt x="1961533" y="278225"/>
                  <a:pt x="1959298" y="279545"/>
                  <a:pt x="1959298" y="279545"/>
                </a:cubicBezTo>
                <a:cubicBezTo>
                  <a:pt x="1959298" y="279545"/>
                  <a:pt x="1958181" y="279545"/>
                  <a:pt x="1955945" y="279545"/>
                </a:cubicBezTo>
                <a:cubicBezTo>
                  <a:pt x="1953710" y="279545"/>
                  <a:pt x="1951475" y="278936"/>
                  <a:pt x="1949240" y="277717"/>
                </a:cubicBezTo>
                <a:cubicBezTo>
                  <a:pt x="1947005" y="276497"/>
                  <a:pt x="1945074" y="274770"/>
                  <a:pt x="1943449" y="272535"/>
                </a:cubicBezTo>
                <a:cubicBezTo>
                  <a:pt x="1941823" y="270300"/>
                  <a:pt x="1941010" y="267455"/>
                  <a:pt x="1941010" y="264001"/>
                </a:cubicBezTo>
                <a:cubicBezTo>
                  <a:pt x="1941010" y="260546"/>
                  <a:pt x="1942128" y="257397"/>
                  <a:pt x="1944363" y="254552"/>
                </a:cubicBezTo>
                <a:cubicBezTo>
                  <a:pt x="1946598" y="251707"/>
                  <a:pt x="1949849" y="249065"/>
                  <a:pt x="1954117" y="246627"/>
                </a:cubicBezTo>
                <a:cubicBezTo>
                  <a:pt x="1958384" y="244189"/>
                  <a:pt x="1961940" y="242563"/>
                  <a:pt x="1964785" y="241750"/>
                </a:cubicBezTo>
                <a:cubicBezTo>
                  <a:pt x="1967629" y="240937"/>
                  <a:pt x="1969864" y="239718"/>
                  <a:pt x="1971490" y="238093"/>
                </a:cubicBezTo>
                <a:cubicBezTo>
                  <a:pt x="1973116" y="236467"/>
                  <a:pt x="1975757" y="234638"/>
                  <a:pt x="1979415" y="232606"/>
                </a:cubicBezTo>
                <a:cubicBezTo>
                  <a:pt x="1983073" y="230574"/>
                  <a:pt x="1993741" y="226815"/>
                  <a:pt x="2011419" y="221329"/>
                </a:cubicBezTo>
                <a:cubicBezTo>
                  <a:pt x="2029097" y="215842"/>
                  <a:pt x="2040578" y="212693"/>
                  <a:pt x="2045861" y="211880"/>
                </a:cubicBezTo>
                <a:cubicBezTo>
                  <a:pt x="2051145" y="211067"/>
                  <a:pt x="2056733" y="209746"/>
                  <a:pt x="2062625" y="207917"/>
                </a:cubicBezTo>
                <a:cubicBezTo>
                  <a:pt x="2068518" y="206089"/>
                  <a:pt x="2072887" y="204361"/>
                  <a:pt x="2075732" y="202736"/>
                </a:cubicBezTo>
                <a:lnTo>
                  <a:pt x="2082311" y="201091"/>
                </a:lnTo>
                <a:lnTo>
                  <a:pt x="2082133" y="178961"/>
                </a:lnTo>
                <a:cubicBezTo>
                  <a:pt x="2082082" y="170021"/>
                  <a:pt x="2082018" y="162172"/>
                  <a:pt x="2081942" y="155416"/>
                </a:cubicBezTo>
                <a:lnTo>
                  <a:pt x="2081812" y="147105"/>
                </a:lnTo>
                <a:lnTo>
                  <a:pt x="2081523" y="147262"/>
                </a:lnTo>
                <a:cubicBezTo>
                  <a:pt x="2080913" y="147262"/>
                  <a:pt x="2079999" y="147770"/>
                  <a:pt x="2078780" y="148786"/>
                </a:cubicBezTo>
                <a:cubicBezTo>
                  <a:pt x="2077560" y="149802"/>
                  <a:pt x="2076646" y="150310"/>
                  <a:pt x="2076037" y="150310"/>
                </a:cubicBezTo>
                <a:cubicBezTo>
                  <a:pt x="2075427" y="150310"/>
                  <a:pt x="2073496" y="151326"/>
                  <a:pt x="2070245" y="153358"/>
                </a:cubicBezTo>
                <a:cubicBezTo>
                  <a:pt x="2066994" y="155390"/>
                  <a:pt x="2065165" y="156406"/>
                  <a:pt x="2064759" y="156406"/>
                </a:cubicBezTo>
                <a:cubicBezTo>
                  <a:pt x="2064353" y="156406"/>
                  <a:pt x="2062524" y="157524"/>
                  <a:pt x="2059272" y="159759"/>
                </a:cubicBezTo>
                <a:cubicBezTo>
                  <a:pt x="2056021" y="161994"/>
                  <a:pt x="2054193" y="163112"/>
                  <a:pt x="2053786" y="163112"/>
                </a:cubicBezTo>
                <a:cubicBezTo>
                  <a:pt x="2053380" y="163112"/>
                  <a:pt x="2052872" y="163518"/>
                  <a:pt x="2052262" y="164331"/>
                </a:cubicBezTo>
                <a:cubicBezTo>
                  <a:pt x="2051653" y="165144"/>
                  <a:pt x="2049519" y="166668"/>
                  <a:pt x="2045861" y="168903"/>
                </a:cubicBezTo>
                <a:cubicBezTo>
                  <a:pt x="2042204" y="171138"/>
                  <a:pt x="2040070" y="172256"/>
                  <a:pt x="2039461" y="172256"/>
                </a:cubicBezTo>
                <a:cubicBezTo>
                  <a:pt x="2038851" y="172256"/>
                  <a:pt x="2038140" y="172967"/>
                  <a:pt x="2037327" y="174389"/>
                </a:cubicBezTo>
                <a:cubicBezTo>
                  <a:pt x="2036514" y="175812"/>
                  <a:pt x="2034685" y="177437"/>
                  <a:pt x="2031841" y="179266"/>
                </a:cubicBezTo>
                <a:cubicBezTo>
                  <a:pt x="2028996" y="181095"/>
                  <a:pt x="2027573" y="182009"/>
                  <a:pt x="2027573" y="182009"/>
                </a:cubicBezTo>
                <a:cubicBezTo>
                  <a:pt x="2027573" y="182009"/>
                  <a:pt x="2025643" y="182009"/>
                  <a:pt x="2021782" y="182009"/>
                </a:cubicBezTo>
                <a:cubicBezTo>
                  <a:pt x="2017921" y="182009"/>
                  <a:pt x="2014874" y="181400"/>
                  <a:pt x="2012638" y="180181"/>
                </a:cubicBezTo>
                <a:cubicBezTo>
                  <a:pt x="2010403" y="178961"/>
                  <a:pt x="2008473" y="177234"/>
                  <a:pt x="2006847" y="174999"/>
                </a:cubicBezTo>
                <a:cubicBezTo>
                  <a:pt x="2005221" y="172764"/>
                  <a:pt x="2004307" y="170224"/>
                  <a:pt x="2004104" y="167379"/>
                </a:cubicBezTo>
                <a:cubicBezTo>
                  <a:pt x="2003901" y="164534"/>
                  <a:pt x="2004205" y="162299"/>
                  <a:pt x="2005018" y="160673"/>
                </a:cubicBezTo>
                <a:cubicBezTo>
                  <a:pt x="2005831" y="159048"/>
                  <a:pt x="2006949" y="157524"/>
                  <a:pt x="2008371" y="156101"/>
                </a:cubicBezTo>
                <a:cubicBezTo>
                  <a:pt x="2009793" y="154679"/>
                  <a:pt x="2011419" y="153561"/>
                  <a:pt x="2013248" y="152749"/>
                </a:cubicBezTo>
                <a:cubicBezTo>
                  <a:pt x="2015077" y="151936"/>
                  <a:pt x="2017007" y="150513"/>
                  <a:pt x="2019039" y="148481"/>
                </a:cubicBezTo>
                <a:cubicBezTo>
                  <a:pt x="2021071" y="146449"/>
                  <a:pt x="2023814" y="144824"/>
                  <a:pt x="2027269" y="143605"/>
                </a:cubicBezTo>
                <a:cubicBezTo>
                  <a:pt x="2030723" y="142385"/>
                  <a:pt x="2033263" y="141166"/>
                  <a:pt x="2034889" y="139947"/>
                </a:cubicBezTo>
                <a:cubicBezTo>
                  <a:pt x="2036514" y="138728"/>
                  <a:pt x="2040680" y="136289"/>
                  <a:pt x="2047385" y="132632"/>
                </a:cubicBezTo>
                <a:cubicBezTo>
                  <a:pt x="2054091" y="128974"/>
                  <a:pt x="2059882" y="126129"/>
                  <a:pt x="2064759" y="124097"/>
                </a:cubicBezTo>
                <a:lnTo>
                  <a:pt x="2078957" y="116274"/>
                </a:lnTo>
                <a:lnTo>
                  <a:pt x="2078475" y="114344"/>
                </a:lnTo>
                <a:cubicBezTo>
                  <a:pt x="2077865" y="113531"/>
                  <a:pt x="2077459" y="108349"/>
                  <a:pt x="2077256" y="98799"/>
                </a:cubicBezTo>
                <a:cubicBezTo>
                  <a:pt x="2077053" y="89248"/>
                  <a:pt x="2076646" y="84067"/>
                  <a:pt x="2076037" y="83254"/>
                </a:cubicBezTo>
                <a:cubicBezTo>
                  <a:pt x="2075427" y="82441"/>
                  <a:pt x="2075020" y="80409"/>
                  <a:pt x="2074817" y="77158"/>
                </a:cubicBezTo>
                <a:cubicBezTo>
                  <a:pt x="2074614" y="73907"/>
                  <a:pt x="2074208" y="71875"/>
                  <a:pt x="2073598" y="71062"/>
                </a:cubicBezTo>
                <a:cubicBezTo>
                  <a:pt x="2072988" y="70249"/>
                  <a:pt x="2072582" y="68624"/>
                  <a:pt x="2072379" y="66185"/>
                </a:cubicBezTo>
                <a:cubicBezTo>
                  <a:pt x="2072176" y="63747"/>
                  <a:pt x="2071769" y="62121"/>
                  <a:pt x="2071160" y="61308"/>
                </a:cubicBezTo>
                <a:cubicBezTo>
                  <a:pt x="2070550" y="60496"/>
                  <a:pt x="2070144" y="58057"/>
                  <a:pt x="2069941" y="53993"/>
                </a:cubicBezTo>
                <a:cubicBezTo>
                  <a:pt x="2069737" y="49929"/>
                  <a:pt x="2069128" y="46576"/>
                  <a:pt x="2068112" y="43935"/>
                </a:cubicBezTo>
                <a:cubicBezTo>
                  <a:pt x="2067096" y="41293"/>
                  <a:pt x="2066283" y="38855"/>
                  <a:pt x="2065673" y="36620"/>
                </a:cubicBezTo>
                <a:cubicBezTo>
                  <a:pt x="2065064" y="34384"/>
                  <a:pt x="2063641" y="32657"/>
                  <a:pt x="2061406" y="31438"/>
                </a:cubicBezTo>
                <a:cubicBezTo>
                  <a:pt x="2059171" y="30219"/>
                  <a:pt x="2057241" y="28492"/>
                  <a:pt x="2055615" y="26256"/>
                </a:cubicBezTo>
                <a:cubicBezTo>
                  <a:pt x="2053989" y="24021"/>
                  <a:pt x="2053075" y="21481"/>
                  <a:pt x="2052872" y="18636"/>
                </a:cubicBezTo>
                <a:cubicBezTo>
                  <a:pt x="2052669" y="15792"/>
                  <a:pt x="2053176" y="13252"/>
                  <a:pt x="2054396" y="11016"/>
                </a:cubicBezTo>
                <a:cubicBezTo>
                  <a:pt x="2055615" y="8781"/>
                  <a:pt x="2057342" y="6851"/>
                  <a:pt x="2059577" y="5225"/>
                </a:cubicBezTo>
                <a:cubicBezTo>
                  <a:pt x="2061813" y="3600"/>
                  <a:pt x="2065470" y="2787"/>
                  <a:pt x="2070550" y="2787"/>
                </a:cubicBezTo>
                <a:close/>
                <a:moveTo>
                  <a:pt x="2931915" y="44"/>
                </a:moveTo>
                <a:cubicBezTo>
                  <a:pt x="2934759" y="-160"/>
                  <a:pt x="2937299" y="348"/>
                  <a:pt x="2939535" y="1568"/>
                </a:cubicBezTo>
                <a:cubicBezTo>
                  <a:pt x="2941770" y="2787"/>
                  <a:pt x="2943701" y="4514"/>
                  <a:pt x="2945326" y="6749"/>
                </a:cubicBezTo>
                <a:cubicBezTo>
                  <a:pt x="2946951" y="8984"/>
                  <a:pt x="2947764" y="15588"/>
                  <a:pt x="2947764" y="26561"/>
                </a:cubicBezTo>
                <a:cubicBezTo>
                  <a:pt x="2947764" y="37534"/>
                  <a:pt x="2946444" y="45662"/>
                  <a:pt x="2943802" y="50945"/>
                </a:cubicBezTo>
                <a:cubicBezTo>
                  <a:pt x="2941161" y="56228"/>
                  <a:pt x="2938519" y="60089"/>
                  <a:pt x="2935877" y="62528"/>
                </a:cubicBezTo>
                <a:cubicBezTo>
                  <a:pt x="2933235" y="64966"/>
                  <a:pt x="2931711" y="66185"/>
                  <a:pt x="2931305" y="66185"/>
                </a:cubicBezTo>
                <a:cubicBezTo>
                  <a:pt x="2930899" y="66185"/>
                  <a:pt x="2930594" y="66592"/>
                  <a:pt x="2930391" y="67404"/>
                </a:cubicBezTo>
                <a:cubicBezTo>
                  <a:pt x="2930187" y="68217"/>
                  <a:pt x="2928359" y="70249"/>
                  <a:pt x="2924905" y="73500"/>
                </a:cubicBezTo>
                <a:cubicBezTo>
                  <a:pt x="2921450" y="76752"/>
                  <a:pt x="2919519" y="78377"/>
                  <a:pt x="2919113" y="78377"/>
                </a:cubicBezTo>
                <a:cubicBezTo>
                  <a:pt x="2918707" y="78377"/>
                  <a:pt x="2916777" y="80104"/>
                  <a:pt x="2913322" y="83559"/>
                </a:cubicBezTo>
                <a:cubicBezTo>
                  <a:pt x="2909868" y="87013"/>
                  <a:pt x="2906413" y="89858"/>
                  <a:pt x="2902959" y="92093"/>
                </a:cubicBezTo>
                <a:cubicBezTo>
                  <a:pt x="2899505" y="94328"/>
                  <a:pt x="2897574" y="95446"/>
                  <a:pt x="2897168" y="95446"/>
                </a:cubicBezTo>
                <a:cubicBezTo>
                  <a:pt x="2896761" y="95446"/>
                  <a:pt x="2895644" y="96360"/>
                  <a:pt x="2893815" y="98189"/>
                </a:cubicBezTo>
                <a:cubicBezTo>
                  <a:pt x="2891986" y="100018"/>
                  <a:pt x="2889649" y="101847"/>
                  <a:pt x="2886805" y="103676"/>
                </a:cubicBezTo>
                <a:cubicBezTo>
                  <a:pt x="2883960" y="105505"/>
                  <a:pt x="2881724" y="106419"/>
                  <a:pt x="2880099" y="106419"/>
                </a:cubicBezTo>
                <a:cubicBezTo>
                  <a:pt x="2878473" y="106419"/>
                  <a:pt x="2876645" y="107537"/>
                  <a:pt x="2874613" y="109772"/>
                </a:cubicBezTo>
                <a:cubicBezTo>
                  <a:pt x="2872580" y="112007"/>
                  <a:pt x="2869939" y="114141"/>
                  <a:pt x="2866687" y="116173"/>
                </a:cubicBezTo>
                <a:cubicBezTo>
                  <a:pt x="2863436" y="118205"/>
                  <a:pt x="2861506" y="119221"/>
                  <a:pt x="2860897" y="119221"/>
                </a:cubicBezTo>
                <a:cubicBezTo>
                  <a:pt x="2860287" y="119221"/>
                  <a:pt x="2857645" y="120745"/>
                  <a:pt x="2852971" y="123793"/>
                </a:cubicBezTo>
                <a:cubicBezTo>
                  <a:pt x="2848298" y="126841"/>
                  <a:pt x="2845555" y="128365"/>
                  <a:pt x="2844742" y="128365"/>
                </a:cubicBezTo>
                <a:cubicBezTo>
                  <a:pt x="2843929" y="128365"/>
                  <a:pt x="2844843" y="129889"/>
                  <a:pt x="2847485" y="132937"/>
                </a:cubicBezTo>
                <a:lnTo>
                  <a:pt x="2848074" y="133975"/>
                </a:lnTo>
                <a:lnTo>
                  <a:pt x="2851143" y="132022"/>
                </a:lnTo>
                <a:cubicBezTo>
                  <a:pt x="2853378" y="131209"/>
                  <a:pt x="2855715" y="129889"/>
                  <a:pt x="2858153" y="128060"/>
                </a:cubicBezTo>
                <a:cubicBezTo>
                  <a:pt x="2860591" y="126231"/>
                  <a:pt x="2864859" y="123691"/>
                  <a:pt x="2870955" y="120440"/>
                </a:cubicBezTo>
                <a:cubicBezTo>
                  <a:pt x="2877051" y="117189"/>
                  <a:pt x="2883045" y="114242"/>
                  <a:pt x="2888938" y="111601"/>
                </a:cubicBezTo>
                <a:cubicBezTo>
                  <a:pt x="2894831" y="108959"/>
                  <a:pt x="2901029" y="106419"/>
                  <a:pt x="2907531" y="103981"/>
                </a:cubicBezTo>
                <a:cubicBezTo>
                  <a:pt x="2914033" y="101542"/>
                  <a:pt x="2920231" y="100018"/>
                  <a:pt x="2926123" y="99409"/>
                </a:cubicBezTo>
                <a:cubicBezTo>
                  <a:pt x="2932016" y="98799"/>
                  <a:pt x="2936588" y="97173"/>
                  <a:pt x="2939839" y="94532"/>
                </a:cubicBezTo>
                <a:cubicBezTo>
                  <a:pt x="2943091" y="91890"/>
                  <a:pt x="2947561" y="90468"/>
                  <a:pt x="2953251" y="90264"/>
                </a:cubicBezTo>
                <a:cubicBezTo>
                  <a:pt x="2958941" y="90061"/>
                  <a:pt x="2962191" y="89655"/>
                  <a:pt x="2963005" y="89045"/>
                </a:cubicBezTo>
                <a:cubicBezTo>
                  <a:pt x="2963817" y="88436"/>
                  <a:pt x="2966662" y="88029"/>
                  <a:pt x="2971539" y="87826"/>
                </a:cubicBezTo>
                <a:cubicBezTo>
                  <a:pt x="2976415" y="87623"/>
                  <a:pt x="2979261" y="87216"/>
                  <a:pt x="2980073" y="86607"/>
                </a:cubicBezTo>
                <a:cubicBezTo>
                  <a:pt x="2980886" y="85997"/>
                  <a:pt x="2983121" y="85591"/>
                  <a:pt x="2986779" y="85388"/>
                </a:cubicBezTo>
                <a:cubicBezTo>
                  <a:pt x="2990437" y="85184"/>
                  <a:pt x="2993383" y="85692"/>
                  <a:pt x="2995618" y="86912"/>
                </a:cubicBezTo>
                <a:cubicBezTo>
                  <a:pt x="2997853" y="88131"/>
                  <a:pt x="2999784" y="89858"/>
                  <a:pt x="3001409" y="92093"/>
                </a:cubicBezTo>
                <a:cubicBezTo>
                  <a:pt x="3003035" y="94328"/>
                  <a:pt x="3003949" y="97986"/>
                  <a:pt x="3004153" y="103066"/>
                </a:cubicBezTo>
                <a:cubicBezTo>
                  <a:pt x="3004356" y="108146"/>
                  <a:pt x="3004051" y="111601"/>
                  <a:pt x="3003238" y="113429"/>
                </a:cubicBezTo>
                <a:cubicBezTo>
                  <a:pt x="3002425" y="115258"/>
                  <a:pt x="3001917" y="116173"/>
                  <a:pt x="3001714" y="116173"/>
                </a:cubicBezTo>
                <a:cubicBezTo>
                  <a:pt x="3001511" y="116173"/>
                  <a:pt x="3001003" y="117290"/>
                  <a:pt x="3000190" y="119525"/>
                </a:cubicBezTo>
                <a:cubicBezTo>
                  <a:pt x="2999377" y="121761"/>
                  <a:pt x="2998158" y="123996"/>
                  <a:pt x="2996532" y="126231"/>
                </a:cubicBezTo>
                <a:cubicBezTo>
                  <a:pt x="2994907" y="128466"/>
                  <a:pt x="2993891" y="129584"/>
                  <a:pt x="2993485" y="129584"/>
                </a:cubicBezTo>
                <a:cubicBezTo>
                  <a:pt x="2993078" y="129584"/>
                  <a:pt x="2992062" y="131006"/>
                  <a:pt x="2990437" y="133851"/>
                </a:cubicBezTo>
                <a:cubicBezTo>
                  <a:pt x="2988811" y="136696"/>
                  <a:pt x="2983426" y="141268"/>
                  <a:pt x="2974282" y="147567"/>
                </a:cubicBezTo>
                <a:cubicBezTo>
                  <a:pt x="2965138" y="153866"/>
                  <a:pt x="2960363" y="157016"/>
                  <a:pt x="2959956" y="157016"/>
                </a:cubicBezTo>
                <a:cubicBezTo>
                  <a:pt x="2959550" y="157016"/>
                  <a:pt x="2956197" y="159962"/>
                  <a:pt x="2949898" y="165855"/>
                </a:cubicBezTo>
                <a:cubicBezTo>
                  <a:pt x="2943599" y="171748"/>
                  <a:pt x="2944513" y="174796"/>
                  <a:pt x="2952641" y="174999"/>
                </a:cubicBezTo>
                <a:cubicBezTo>
                  <a:pt x="2960769" y="175202"/>
                  <a:pt x="2965951" y="175913"/>
                  <a:pt x="2968186" y="177133"/>
                </a:cubicBezTo>
                <a:cubicBezTo>
                  <a:pt x="2970421" y="178352"/>
                  <a:pt x="2972352" y="180079"/>
                  <a:pt x="2973977" y="182314"/>
                </a:cubicBezTo>
                <a:cubicBezTo>
                  <a:pt x="2975603" y="184549"/>
                  <a:pt x="2976415" y="187394"/>
                  <a:pt x="2976415" y="190849"/>
                </a:cubicBezTo>
                <a:cubicBezTo>
                  <a:pt x="2976415" y="194303"/>
                  <a:pt x="2975907" y="196843"/>
                  <a:pt x="2974891" y="198469"/>
                </a:cubicBezTo>
                <a:cubicBezTo>
                  <a:pt x="2973876" y="200094"/>
                  <a:pt x="2971945" y="201821"/>
                  <a:pt x="2969101" y="203650"/>
                </a:cubicBezTo>
                <a:cubicBezTo>
                  <a:pt x="2966256" y="205479"/>
                  <a:pt x="2960871" y="206393"/>
                  <a:pt x="2952946" y="206393"/>
                </a:cubicBezTo>
                <a:cubicBezTo>
                  <a:pt x="2945021" y="206393"/>
                  <a:pt x="2940855" y="206597"/>
                  <a:pt x="2940449" y="207003"/>
                </a:cubicBezTo>
                <a:cubicBezTo>
                  <a:pt x="2940043" y="207409"/>
                  <a:pt x="2937299" y="208629"/>
                  <a:pt x="2932220" y="210661"/>
                </a:cubicBezTo>
                <a:cubicBezTo>
                  <a:pt x="2927139" y="212693"/>
                  <a:pt x="2920028" y="213709"/>
                  <a:pt x="2910884" y="213709"/>
                </a:cubicBezTo>
                <a:cubicBezTo>
                  <a:pt x="2901739" y="213709"/>
                  <a:pt x="2895237" y="214521"/>
                  <a:pt x="2891377" y="216147"/>
                </a:cubicBezTo>
                <a:cubicBezTo>
                  <a:pt x="2887515" y="217773"/>
                  <a:pt x="2885585" y="218585"/>
                  <a:pt x="2885585" y="218585"/>
                </a:cubicBezTo>
                <a:cubicBezTo>
                  <a:pt x="2885585" y="218585"/>
                  <a:pt x="2883147" y="218585"/>
                  <a:pt x="2878270" y="218585"/>
                </a:cubicBezTo>
                <a:lnTo>
                  <a:pt x="2868969" y="216991"/>
                </a:lnTo>
                <a:lnTo>
                  <a:pt x="2869583" y="220490"/>
                </a:lnTo>
                <a:cubicBezTo>
                  <a:pt x="2869786" y="222980"/>
                  <a:pt x="2869939" y="226510"/>
                  <a:pt x="2870040" y="231082"/>
                </a:cubicBezTo>
                <a:cubicBezTo>
                  <a:pt x="2870244" y="240226"/>
                  <a:pt x="2870650" y="245408"/>
                  <a:pt x="2871260" y="246627"/>
                </a:cubicBezTo>
                <a:cubicBezTo>
                  <a:pt x="2871488" y="247084"/>
                  <a:pt x="2871674" y="250227"/>
                  <a:pt x="2871817" y="256057"/>
                </a:cubicBezTo>
                <a:lnTo>
                  <a:pt x="2871908" y="260841"/>
                </a:lnTo>
                <a:lnTo>
                  <a:pt x="2874307" y="259733"/>
                </a:lnTo>
                <a:cubicBezTo>
                  <a:pt x="2874917" y="259124"/>
                  <a:pt x="2881623" y="255669"/>
                  <a:pt x="2894424" y="249370"/>
                </a:cubicBezTo>
                <a:cubicBezTo>
                  <a:pt x="2907226" y="243071"/>
                  <a:pt x="2916065" y="239413"/>
                  <a:pt x="2920942" y="238397"/>
                </a:cubicBezTo>
                <a:cubicBezTo>
                  <a:pt x="2925819" y="237381"/>
                  <a:pt x="2931001" y="235857"/>
                  <a:pt x="2936487" y="233825"/>
                </a:cubicBezTo>
                <a:cubicBezTo>
                  <a:pt x="2941973" y="231793"/>
                  <a:pt x="2945529" y="230168"/>
                  <a:pt x="2947155" y="228949"/>
                </a:cubicBezTo>
                <a:cubicBezTo>
                  <a:pt x="2948780" y="227729"/>
                  <a:pt x="2952641" y="227018"/>
                  <a:pt x="2958737" y="226815"/>
                </a:cubicBezTo>
                <a:cubicBezTo>
                  <a:pt x="2964833" y="226612"/>
                  <a:pt x="2968999" y="227120"/>
                  <a:pt x="2971234" y="228339"/>
                </a:cubicBezTo>
                <a:cubicBezTo>
                  <a:pt x="2973469" y="229558"/>
                  <a:pt x="2975399" y="231285"/>
                  <a:pt x="2977025" y="233521"/>
                </a:cubicBezTo>
                <a:cubicBezTo>
                  <a:pt x="2978651" y="235756"/>
                  <a:pt x="2979565" y="241141"/>
                  <a:pt x="2979769" y="249675"/>
                </a:cubicBezTo>
                <a:cubicBezTo>
                  <a:pt x="2979972" y="258209"/>
                  <a:pt x="2979870" y="263086"/>
                  <a:pt x="2979463" y="264305"/>
                </a:cubicBezTo>
                <a:cubicBezTo>
                  <a:pt x="2979057" y="265525"/>
                  <a:pt x="2978753" y="266134"/>
                  <a:pt x="2978549" y="266134"/>
                </a:cubicBezTo>
                <a:cubicBezTo>
                  <a:pt x="2978346" y="266134"/>
                  <a:pt x="2978041" y="267861"/>
                  <a:pt x="2977635" y="271316"/>
                </a:cubicBezTo>
                <a:cubicBezTo>
                  <a:pt x="2977229" y="274770"/>
                  <a:pt x="2976314" y="277513"/>
                  <a:pt x="2974891" y="279545"/>
                </a:cubicBezTo>
                <a:cubicBezTo>
                  <a:pt x="2973469" y="281577"/>
                  <a:pt x="2972657" y="282593"/>
                  <a:pt x="2972453" y="282593"/>
                </a:cubicBezTo>
                <a:cubicBezTo>
                  <a:pt x="2972250" y="282593"/>
                  <a:pt x="2971234" y="284524"/>
                  <a:pt x="2969405" y="288385"/>
                </a:cubicBezTo>
                <a:cubicBezTo>
                  <a:pt x="2967577" y="292245"/>
                  <a:pt x="2966561" y="294176"/>
                  <a:pt x="2966357" y="294176"/>
                </a:cubicBezTo>
                <a:cubicBezTo>
                  <a:pt x="2966154" y="294176"/>
                  <a:pt x="2965443" y="295395"/>
                  <a:pt x="2964223" y="297833"/>
                </a:cubicBezTo>
                <a:cubicBezTo>
                  <a:pt x="2963005" y="300272"/>
                  <a:pt x="2960769" y="303421"/>
                  <a:pt x="2957518" y="307282"/>
                </a:cubicBezTo>
                <a:cubicBezTo>
                  <a:pt x="2954267" y="311143"/>
                  <a:pt x="2951828" y="314191"/>
                  <a:pt x="2950203" y="316426"/>
                </a:cubicBezTo>
                <a:cubicBezTo>
                  <a:pt x="2948577" y="318661"/>
                  <a:pt x="2947663" y="319779"/>
                  <a:pt x="2947460" y="319779"/>
                </a:cubicBezTo>
                <a:cubicBezTo>
                  <a:pt x="2947256" y="319779"/>
                  <a:pt x="2946749" y="320490"/>
                  <a:pt x="2945936" y="321913"/>
                </a:cubicBezTo>
                <a:cubicBezTo>
                  <a:pt x="2945123" y="323335"/>
                  <a:pt x="2946139" y="324046"/>
                  <a:pt x="2948984" y="324046"/>
                </a:cubicBezTo>
                <a:cubicBezTo>
                  <a:pt x="2951828" y="324046"/>
                  <a:pt x="2954470" y="323741"/>
                  <a:pt x="2956908" y="323132"/>
                </a:cubicBezTo>
                <a:cubicBezTo>
                  <a:pt x="2959347" y="322522"/>
                  <a:pt x="2961176" y="321811"/>
                  <a:pt x="2962395" y="320998"/>
                </a:cubicBezTo>
                <a:cubicBezTo>
                  <a:pt x="2963614" y="320185"/>
                  <a:pt x="2966865" y="319677"/>
                  <a:pt x="2972148" y="319474"/>
                </a:cubicBezTo>
                <a:cubicBezTo>
                  <a:pt x="2977431" y="319271"/>
                  <a:pt x="2981191" y="319779"/>
                  <a:pt x="2983426" y="320998"/>
                </a:cubicBezTo>
                <a:cubicBezTo>
                  <a:pt x="2985661" y="322217"/>
                  <a:pt x="2987591" y="323945"/>
                  <a:pt x="2989217" y="326180"/>
                </a:cubicBezTo>
                <a:cubicBezTo>
                  <a:pt x="2990843" y="328415"/>
                  <a:pt x="2991655" y="331260"/>
                  <a:pt x="2991655" y="334714"/>
                </a:cubicBezTo>
                <a:cubicBezTo>
                  <a:pt x="2991655" y="338169"/>
                  <a:pt x="2991147" y="340709"/>
                  <a:pt x="2990131" y="342334"/>
                </a:cubicBezTo>
                <a:cubicBezTo>
                  <a:pt x="2989115" y="343960"/>
                  <a:pt x="2987185" y="345687"/>
                  <a:pt x="2984340" y="347516"/>
                </a:cubicBezTo>
                <a:cubicBezTo>
                  <a:pt x="2981496" y="349345"/>
                  <a:pt x="2979463" y="350259"/>
                  <a:pt x="2978245" y="350259"/>
                </a:cubicBezTo>
                <a:cubicBezTo>
                  <a:pt x="2977025" y="350259"/>
                  <a:pt x="2975806" y="350665"/>
                  <a:pt x="2974587" y="351478"/>
                </a:cubicBezTo>
                <a:cubicBezTo>
                  <a:pt x="2973368" y="352291"/>
                  <a:pt x="2971742" y="352697"/>
                  <a:pt x="2969710" y="352697"/>
                </a:cubicBezTo>
                <a:cubicBezTo>
                  <a:pt x="2967678" y="352697"/>
                  <a:pt x="2965443" y="353104"/>
                  <a:pt x="2963005" y="353917"/>
                </a:cubicBezTo>
                <a:cubicBezTo>
                  <a:pt x="2960566" y="354729"/>
                  <a:pt x="2957721" y="355136"/>
                  <a:pt x="2954470" y="355136"/>
                </a:cubicBezTo>
                <a:cubicBezTo>
                  <a:pt x="2951219" y="355136"/>
                  <a:pt x="2948780" y="355441"/>
                  <a:pt x="2947155" y="356050"/>
                </a:cubicBezTo>
                <a:cubicBezTo>
                  <a:pt x="2945529" y="356660"/>
                  <a:pt x="2944310" y="356965"/>
                  <a:pt x="2943497" y="356965"/>
                </a:cubicBezTo>
                <a:cubicBezTo>
                  <a:pt x="2942685" y="356965"/>
                  <a:pt x="2941262" y="357574"/>
                  <a:pt x="2939230" y="358793"/>
                </a:cubicBezTo>
                <a:cubicBezTo>
                  <a:pt x="2937198" y="360013"/>
                  <a:pt x="2931915" y="362045"/>
                  <a:pt x="2923380" y="364889"/>
                </a:cubicBezTo>
                <a:cubicBezTo>
                  <a:pt x="2914846" y="367734"/>
                  <a:pt x="2910173" y="369157"/>
                  <a:pt x="2909360" y="369157"/>
                </a:cubicBezTo>
                <a:cubicBezTo>
                  <a:pt x="2908547" y="369157"/>
                  <a:pt x="2906007" y="370071"/>
                  <a:pt x="2901739" y="371900"/>
                </a:cubicBezTo>
                <a:cubicBezTo>
                  <a:pt x="2897472" y="373729"/>
                  <a:pt x="2895034" y="374643"/>
                  <a:pt x="2894424" y="374643"/>
                </a:cubicBezTo>
                <a:cubicBezTo>
                  <a:pt x="2893815" y="374643"/>
                  <a:pt x="2891783" y="375456"/>
                  <a:pt x="2888329" y="377081"/>
                </a:cubicBezTo>
                <a:cubicBezTo>
                  <a:pt x="2884874" y="378707"/>
                  <a:pt x="2883147" y="379520"/>
                  <a:pt x="2883147" y="379520"/>
                </a:cubicBezTo>
                <a:cubicBezTo>
                  <a:pt x="2883147" y="379520"/>
                  <a:pt x="2881521" y="379520"/>
                  <a:pt x="2878270" y="379520"/>
                </a:cubicBezTo>
                <a:cubicBezTo>
                  <a:pt x="2875019" y="379520"/>
                  <a:pt x="2872276" y="378910"/>
                  <a:pt x="2870040" y="377691"/>
                </a:cubicBezTo>
                <a:lnTo>
                  <a:pt x="2865576" y="373697"/>
                </a:lnTo>
                <a:lnTo>
                  <a:pt x="2864859" y="374338"/>
                </a:lnTo>
                <a:cubicBezTo>
                  <a:pt x="2862014" y="376167"/>
                  <a:pt x="2860591" y="377081"/>
                  <a:pt x="2860591" y="377081"/>
                </a:cubicBezTo>
                <a:cubicBezTo>
                  <a:pt x="2860591" y="377081"/>
                  <a:pt x="2859474" y="377081"/>
                  <a:pt x="2857239" y="377081"/>
                </a:cubicBezTo>
                <a:cubicBezTo>
                  <a:pt x="2855004" y="377081"/>
                  <a:pt x="2852769" y="376472"/>
                  <a:pt x="2850533" y="375253"/>
                </a:cubicBezTo>
                <a:cubicBezTo>
                  <a:pt x="2848298" y="374033"/>
                  <a:pt x="2846367" y="372306"/>
                  <a:pt x="2844742" y="370071"/>
                </a:cubicBezTo>
                <a:cubicBezTo>
                  <a:pt x="2843116" y="367836"/>
                  <a:pt x="2842202" y="348329"/>
                  <a:pt x="2841999" y="311549"/>
                </a:cubicBezTo>
                <a:cubicBezTo>
                  <a:pt x="2841795" y="274770"/>
                  <a:pt x="2841389" y="255771"/>
                  <a:pt x="2840779" y="254552"/>
                </a:cubicBezTo>
                <a:cubicBezTo>
                  <a:pt x="2840170" y="253333"/>
                  <a:pt x="2839764" y="248253"/>
                  <a:pt x="2839561" y="239312"/>
                </a:cubicBezTo>
                <a:cubicBezTo>
                  <a:pt x="2839357" y="230371"/>
                  <a:pt x="2838951" y="225494"/>
                  <a:pt x="2838341" y="224681"/>
                </a:cubicBezTo>
                <a:cubicBezTo>
                  <a:pt x="2837731" y="223869"/>
                  <a:pt x="2837326" y="219195"/>
                  <a:pt x="2837122" y="210661"/>
                </a:cubicBezTo>
                <a:cubicBezTo>
                  <a:pt x="2836919" y="202126"/>
                  <a:pt x="2836513" y="197249"/>
                  <a:pt x="2835903" y="196030"/>
                </a:cubicBezTo>
                <a:cubicBezTo>
                  <a:pt x="2835293" y="194811"/>
                  <a:pt x="2834887" y="192779"/>
                  <a:pt x="2834684" y="189934"/>
                </a:cubicBezTo>
                <a:cubicBezTo>
                  <a:pt x="2834480" y="187089"/>
                  <a:pt x="2833769" y="184041"/>
                  <a:pt x="2832550" y="180790"/>
                </a:cubicBezTo>
                <a:cubicBezTo>
                  <a:pt x="2831331" y="177539"/>
                  <a:pt x="2830518" y="174085"/>
                  <a:pt x="2830112" y="170427"/>
                </a:cubicBezTo>
                <a:cubicBezTo>
                  <a:pt x="2829705" y="166769"/>
                  <a:pt x="2828994" y="164433"/>
                  <a:pt x="2827978" y="163417"/>
                </a:cubicBezTo>
                <a:cubicBezTo>
                  <a:pt x="2826962" y="162401"/>
                  <a:pt x="2825845" y="160064"/>
                  <a:pt x="2824625" y="156406"/>
                </a:cubicBezTo>
                <a:cubicBezTo>
                  <a:pt x="2823406" y="152749"/>
                  <a:pt x="2822187" y="150513"/>
                  <a:pt x="2820968" y="149701"/>
                </a:cubicBezTo>
                <a:cubicBezTo>
                  <a:pt x="2819748" y="148888"/>
                  <a:pt x="2817208" y="148380"/>
                  <a:pt x="2813348" y="148177"/>
                </a:cubicBezTo>
                <a:cubicBezTo>
                  <a:pt x="2809487" y="147973"/>
                  <a:pt x="2806439" y="147262"/>
                  <a:pt x="2804204" y="146043"/>
                </a:cubicBezTo>
                <a:cubicBezTo>
                  <a:pt x="2801969" y="144824"/>
                  <a:pt x="2800038" y="143097"/>
                  <a:pt x="2798413" y="140861"/>
                </a:cubicBezTo>
                <a:cubicBezTo>
                  <a:pt x="2796787" y="138626"/>
                  <a:pt x="2795873" y="136086"/>
                  <a:pt x="2795669" y="133241"/>
                </a:cubicBezTo>
                <a:cubicBezTo>
                  <a:pt x="2795466" y="130397"/>
                  <a:pt x="2795974" y="127857"/>
                  <a:pt x="2797193" y="125621"/>
                </a:cubicBezTo>
                <a:cubicBezTo>
                  <a:pt x="2798413" y="123386"/>
                  <a:pt x="2800343" y="121354"/>
                  <a:pt x="2802985" y="119525"/>
                </a:cubicBezTo>
                <a:cubicBezTo>
                  <a:pt x="2805626" y="117697"/>
                  <a:pt x="2809284" y="115258"/>
                  <a:pt x="2813957" y="112210"/>
                </a:cubicBezTo>
                <a:cubicBezTo>
                  <a:pt x="2818631" y="109162"/>
                  <a:pt x="2821984" y="106724"/>
                  <a:pt x="2824016" y="104895"/>
                </a:cubicBezTo>
                <a:cubicBezTo>
                  <a:pt x="2826048" y="103066"/>
                  <a:pt x="2828588" y="101441"/>
                  <a:pt x="2831636" y="100018"/>
                </a:cubicBezTo>
                <a:cubicBezTo>
                  <a:pt x="2834684" y="98596"/>
                  <a:pt x="2837731" y="96868"/>
                  <a:pt x="2840779" y="94836"/>
                </a:cubicBezTo>
                <a:cubicBezTo>
                  <a:pt x="2843828" y="92804"/>
                  <a:pt x="2846469" y="91382"/>
                  <a:pt x="2848705" y="90569"/>
                </a:cubicBezTo>
                <a:cubicBezTo>
                  <a:pt x="2850939" y="89756"/>
                  <a:pt x="2852971" y="88334"/>
                  <a:pt x="2854801" y="86302"/>
                </a:cubicBezTo>
                <a:cubicBezTo>
                  <a:pt x="2856629" y="84270"/>
                  <a:pt x="2859068" y="82035"/>
                  <a:pt x="2862115" y="79596"/>
                </a:cubicBezTo>
                <a:cubicBezTo>
                  <a:pt x="2865163" y="77158"/>
                  <a:pt x="2867805" y="75837"/>
                  <a:pt x="2870040" y="75634"/>
                </a:cubicBezTo>
                <a:cubicBezTo>
                  <a:pt x="2872276" y="75431"/>
                  <a:pt x="2874206" y="74516"/>
                  <a:pt x="2875831" y="72891"/>
                </a:cubicBezTo>
                <a:cubicBezTo>
                  <a:pt x="2877457" y="71265"/>
                  <a:pt x="2879693" y="69741"/>
                  <a:pt x="2882537" y="68319"/>
                </a:cubicBezTo>
                <a:cubicBezTo>
                  <a:pt x="2885382" y="66896"/>
                  <a:pt x="2888531" y="64458"/>
                  <a:pt x="2891986" y="61004"/>
                </a:cubicBezTo>
                <a:cubicBezTo>
                  <a:pt x="2895440" y="57549"/>
                  <a:pt x="2898285" y="55111"/>
                  <a:pt x="2900521" y="53688"/>
                </a:cubicBezTo>
                <a:cubicBezTo>
                  <a:pt x="2902755" y="52266"/>
                  <a:pt x="2904686" y="50336"/>
                  <a:pt x="2906312" y="47897"/>
                </a:cubicBezTo>
                <a:cubicBezTo>
                  <a:pt x="2907937" y="45459"/>
                  <a:pt x="2909664" y="43630"/>
                  <a:pt x="2911493" y="42411"/>
                </a:cubicBezTo>
                <a:cubicBezTo>
                  <a:pt x="2913322" y="41192"/>
                  <a:pt x="2914643" y="39769"/>
                  <a:pt x="2915455" y="38144"/>
                </a:cubicBezTo>
                <a:cubicBezTo>
                  <a:pt x="2916269" y="36518"/>
                  <a:pt x="2916777" y="31743"/>
                  <a:pt x="2916979" y="23818"/>
                </a:cubicBezTo>
                <a:cubicBezTo>
                  <a:pt x="2917183" y="15893"/>
                  <a:pt x="2917894" y="10813"/>
                  <a:pt x="2919113" y="8578"/>
                </a:cubicBezTo>
                <a:cubicBezTo>
                  <a:pt x="2920332" y="6343"/>
                  <a:pt x="2922060" y="4412"/>
                  <a:pt x="2924295" y="2787"/>
                </a:cubicBezTo>
                <a:cubicBezTo>
                  <a:pt x="2926530" y="1161"/>
                  <a:pt x="2929070" y="247"/>
                  <a:pt x="2931915" y="44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4800" b="0" i="0" u="none" strike="noStrike" kern="1200" cap="none" spc="30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  <a:cs typeface="SetoFont" panose="02000600000000000000" pitchFamily="2" charset="-122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5195789F-5F3A-4428-BCEF-7C9F222FF71B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53052FD9-B968-4E19-8F63-BC667E02C0F9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B54B217C-36A9-4F45-B2E4-3B8A7DD7B3B1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218555" t="-119149" r="-86703" b="-165901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52" name="自由线条-25_矢量">
            <a:extLst>
              <a:ext uri="{FF2B5EF4-FFF2-40B4-BE49-F238E27FC236}">
                <a16:creationId xmlns:a16="http://schemas.microsoft.com/office/drawing/2014/main" id="{75578C94-8994-4039-A71B-4655F31B4461}"/>
              </a:ext>
            </a:extLst>
          </p:cNvPr>
          <p:cNvSpPr txBox="1"/>
          <p:nvPr/>
        </p:nvSpPr>
        <p:spPr>
          <a:xfrm>
            <a:off x="305059" y="1988146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2 w 426204"/>
              <a:gd name="connsiteY7" fmla="*/ 0 h 341730"/>
              <a:gd name="connsiteX8" fmla="*/ 176625 w 426204"/>
              <a:gd name="connsiteY8" fmla="*/ 0 h 341730"/>
              <a:gd name="connsiteX9" fmla="*/ 98552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2" y="0"/>
                </a:move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4" name="自由线条-26_矢量">
            <a:extLst>
              <a:ext uri="{FF2B5EF4-FFF2-40B4-BE49-F238E27FC236}">
                <a16:creationId xmlns:a16="http://schemas.microsoft.com/office/drawing/2014/main" id="{DA0C2556-7087-44BB-B17B-CAA34D6605D0}"/>
              </a:ext>
            </a:extLst>
          </p:cNvPr>
          <p:cNvSpPr txBox="1"/>
          <p:nvPr/>
        </p:nvSpPr>
        <p:spPr>
          <a:xfrm rot="10800000">
            <a:off x="4625250" y="3351709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3 w 426204"/>
              <a:gd name="connsiteY5" fmla="*/ 175344 h 341730"/>
              <a:gd name="connsiteX6" fmla="*/ 154868 w 426204"/>
              <a:gd name="connsiteY6" fmla="*/ 175344 h 341730"/>
              <a:gd name="connsiteX7" fmla="*/ 404447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7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close/>
                <a:moveTo>
                  <a:pt x="404447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7" name="文本框-21_矢量">
            <a:extLst>
              <a:ext uri="{FF2B5EF4-FFF2-40B4-BE49-F238E27FC236}">
                <a16:creationId xmlns:a16="http://schemas.microsoft.com/office/drawing/2014/main" id="{A7CD596A-BBD0-4E1E-8CF5-C4B5D876566E}"/>
              </a:ext>
            </a:extLst>
          </p:cNvPr>
          <p:cNvSpPr txBox="1"/>
          <p:nvPr/>
        </p:nvSpPr>
        <p:spPr>
          <a:xfrm>
            <a:off x="5488966" y="5727685"/>
            <a:ext cx="1569796" cy="210312"/>
          </a:xfrm>
          <a:custGeom>
            <a:avLst/>
            <a:gdLst/>
            <a:ahLst/>
            <a:cxnLst/>
            <a:rect l="l" t="t" r="r" b="b"/>
            <a:pathLst>
              <a:path w="1569796" h="210312">
                <a:moveTo>
                  <a:pt x="949833" y="166650"/>
                </a:moveTo>
                <a:lnTo>
                  <a:pt x="949833" y="185166"/>
                </a:lnTo>
                <a:lnTo>
                  <a:pt x="1056361" y="185166"/>
                </a:lnTo>
                <a:lnTo>
                  <a:pt x="1056361" y="166650"/>
                </a:lnTo>
                <a:close/>
                <a:moveTo>
                  <a:pt x="1186206" y="153619"/>
                </a:moveTo>
                <a:lnTo>
                  <a:pt x="1203579" y="154534"/>
                </a:lnTo>
                <a:lnTo>
                  <a:pt x="1203579" y="178308"/>
                </a:lnTo>
                <a:cubicBezTo>
                  <a:pt x="1203579" y="183185"/>
                  <a:pt x="1204570" y="186347"/>
                  <a:pt x="1206551" y="187795"/>
                </a:cubicBezTo>
                <a:cubicBezTo>
                  <a:pt x="1208532" y="189243"/>
                  <a:pt x="1212342" y="190195"/>
                  <a:pt x="1217981" y="190653"/>
                </a:cubicBezTo>
                <a:cubicBezTo>
                  <a:pt x="1229716" y="191567"/>
                  <a:pt x="1241298" y="191567"/>
                  <a:pt x="1252728" y="190653"/>
                </a:cubicBezTo>
                <a:cubicBezTo>
                  <a:pt x="1255624" y="190500"/>
                  <a:pt x="1258062" y="190234"/>
                  <a:pt x="1260043" y="189853"/>
                </a:cubicBezTo>
                <a:cubicBezTo>
                  <a:pt x="1262025" y="189472"/>
                  <a:pt x="1263587" y="188900"/>
                  <a:pt x="1264730" y="188138"/>
                </a:cubicBezTo>
                <a:cubicBezTo>
                  <a:pt x="1265873" y="187376"/>
                  <a:pt x="1266749" y="186271"/>
                  <a:pt x="1267359" y="184823"/>
                </a:cubicBezTo>
                <a:cubicBezTo>
                  <a:pt x="1267968" y="183376"/>
                  <a:pt x="1268425" y="181432"/>
                  <a:pt x="1268730" y="178994"/>
                </a:cubicBezTo>
                <a:cubicBezTo>
                  <a:pt x="1269035" y="176860"/>
                  <a:pt x="1269264" y="174689"/>
                  <a:pt x="1269416" y="172479"/>
                </a:cubicBezTo>
                <a:cubicBezTo>
                  <a:pt x="1269568" y="170269"/>
                  <a:pt x="1269721" y="168021"/>
                  <a:pt x="1269873" y="165735"/>
                </a:cubicBezTo>
                <a:lnTo>
                  <a:pt x="1285418" y="171450"/>
                </a:lnTo>
                <a:cubicBezTo>
                  <a:pt x="1285113" y="173736"/>
                  <a:pt x="1284808" y="176060"/>
                  <a:pt x="1284504" y="178423"/>
                </a:cubicBezTo>
                <a:cubicBezTo>
                  <a:pt x="1284199" y="180785"/>
                  <a:pt x="1283894" y="183109"/>
                  <a:pt x="1283589" y="185395"/>
                </a:cubicBezTo>
                <a:cubicBezTo>
                  <a:pt x="1282827" y="189510"/>
                  <a:pt x="1281875" y="192786"/>
                  <a:pt x="1280732" y="195225"/>
                </a:cubicBezTo>
                <a:cubicBezTo>
                  <a:pt x="1279589" y="197663"/>
                  <a:pt x="1278027" y="199568"/>
                  <a:pt x="1276045" y="200940"/>
                </a:cubicBezTo>
                <a:cubicBezTo>
                  <a:pt x="1274064" y="202311"/>
                  <a:pt x="1271550" y="203264"/>
                  <a:pt x="1268502" y="203797"/>
                </a:cubicBezTo>
                <a:cubicBezTo>
                  <a:pt x="1265454" y="204331"/>
                  <a:pt x="1261720" y="204750"/>
                  <a:pt x="1257300" y="205054"/>
                </a:cubicBezTo>
                <a:cubicBezTo>
                  <a:pt x="1249985" y="205512"/>
                  <a:pt x="1242517" y="205740"/>
                  <a:pt x="1234897" y="205740"/>
                </a:cubicBezTo>
                <a:cubicBezTo>
                  <a:pt x="1227277" y="205740"/>
                  <a:pt x="1219810" y="205512"/>
                  <a:pt x="1212495" y="205054"/>
                </a:cubicBezTo>
                <a:cubicBezTo>
                  <a:pt x="1202893" y="204445"/>
                  <a:pt x="1196112" y="202654"/>
                  <a:pt x="1192149" y="199682"/>
                </a:cubicBezTo>
                <a:cubicBezTo>
                  <a:pt x="1188187" y="196711"/>
                  <a:pt x="1186206" y="191567"/>
                  <a:pt x="1186206" y="184252"/>
                </a:cubicBezTo>
                <a:close/>
                <a:moveTo>
                  <a:pt x="1300048" y="150419"/>
                </a:moveTo>
                <a:cubicBezTo>
                  <a:pt x="1302182" y="152857"/>
                  <a:pt x="1304544" y="155715"/>
                  <a:pt x="1307135" y="158992"/>
                </a:cubicBezTo>
                <a:cubicBezTo>
                  <a:pt x="1309726" y="162268"/>
                  <a:pt x="1312355" y="165735"/>
                  <a:pt x="1315022" y="169393"/>
                </a:cubicBezTo>
                <a:cubicBezTo>
                  <a:pt x="1317689" y="173050"/>
                  <a:pt x="1320356" y="176860"/>
                  <a:pt x="1323023" y="180823"/>
                </a:cubicBezTo>
                <a:cubicBezTo>
                  <a:pt x="1325690" y="184785"/>
                  <a:pt x="1328166" y="188595"/>
                  <a:pt x="1330452" y="192253"/>
                </a:cubicBezTo>
                <a:lnTo>
                  <a:pt x="1316965" y="202083"/>
                </a:lnTo>
                <a:cubicBezTo>
                  <a:pt x="1312545" y="194005"/>
                  <a:pt x="1307859" y="186157"/>
                  <a:pt x="1302906" y="178537"/>
                </a:cubicBezTo>
                <a:cubicBezTo>
                  <a:pt x="1297953" y="170917"/>
                  <a:pt x="1293038" y="164287"/>
                  <a:pt x="1288161" y="158649"/>
                </a:cubicBezTo>
                <a:close/>
                <a:moveTo>
                  <a:pt x="1158545" y="150419"/>
                </a:moveTo>
                <a:lnTo>
                  <a:pt x="1172718" y="157048"/>
                </a:lnTo>
                <a:cubicBezTo>
                  <a:pt x="1170737" y="161468"/>
                  <a:pt x="1168565" y="165926"/>
                  <a:pt x="1166203" y="170422"/>
                </a:cubicBezTo>
                <a:cubicBezTo>
                  <a:pt x="1163841" y="174917"/>
                  <a:pt x="1161441" y="179261"/>
                  <a:pt x="1159002" y="183452"/>
                </a:cubicBezTo>
                <a:cubicBezTo>
                  <a:pt x="1156564" y="187643"/>
                  <a:pt x="1154125" y="191567"/>
                  <a:pt x="1151687" y="195225"/>
                </a:cubicBezTo>
                <a:cubicBezTo>
                  <a:pt x="1149249" y="198882"/>
                  <a:pt x="1146886" y="202083"/>
                  <a:pt x="1144600" y="204826"/>
                </a:cubicBezTo>
                <a:lnTo>
                  <a:pt x="1130427" y="196368"/>
                </a:lnTo>
                <a:cubicBezTo>
                  <a:pt x="1132866" y="193472"/>
                  <a:pt x="1135456" y="190119"/>
                  <a:pt x="1138200" y="186309"/>
                </a:cubicBezTo>
                <a:cubicBezTo>
                  <a:pt x="1140943" y="182499"/>
                  <a:pt x="1143572" y="178537"/>
                  <a:pt x="1146086" y="174422"/>
                </a:cubicBezTo>
                <a:cubicBezTo>
                  <a:pt x="1148601" y="170307"/>
                  <a:pt x="1150925" y="166192"/>
                  <a:pt x="1153059" y="162078"/>
                </a:cubicBezTo>
                <a:cubicBezTo>
                  <a:pt x="1155192" y="157963"/>
                  <a:pt x="1157021" y="154077"/>
                  <a:pt x="1158545" y="150419"/>
                </a:cubicBezTo>
                <a:close/>
                <a:moveTo>
                  <a:pt x="1231240" y="142189"/>
                </a:moveTo>
                <a:cubicBezTo>
                  <a:pt x="1232611" y="143561"/>
                  <a:pt x="1234440" y="145428"/>
                  <a:pt x="1236726" y="147790"/>
                </a:cubicBezTo>
                <a:cubicBezTo>
                  <a:pt x="1239012" y="150152"/>
                  <a:pt x="1241336" y="152629"/>
                  <a:pt x="1243698" y="155220"/>
                </a:cubicBezTo>
                <a:cubicBezTo>
                  <a:pt x="1246061" y="157810"/>
                  <a:pt x="1248385" y="160439"/>
                  <a:pt x="1250671" y="163106"/>
                </a:cubicBezTo>
                <a:cubicBezTo>
                  <a:pt x="1252957" y="165773"/>
                  <a:pt x="1254862" y="168097"/>
                  <a:pt x="1256386" y="170079"/>
                </a:cubicBezTo>
                <a:lnTo>
                  <a:pt x="1245184" y="180594"/>
                </a:lnTo>
                <a:cubicBezTo>
                  <a:pt x="1243813" y="178308"/>
                  <a:pt x="1241984" y="175641"/>
                  <a:pt x="1239698" y="172593"/>
                </a:cubicBezTo>
                <a:cubicBezTo>
                  <a:pt x="1237412" y="169545"/>
                  <a:pt x="1235088" y="166573"/>
                  <a:pt x="1232726" y="163678"/>
                </a:cubicBezTo>
                <a:cubicBezTo>
                  <a:pt x="1230364" y="160782"/>
                  <a:pt x="1228077" y="158153"/>
                  <a:pt x="1225868" y="155791"/>
                </a:cubicBezTo>
                <a:cubicBezTo>
                  <a:pt x="1223658" y="153429"/>
                  <a:pt x="1221943" y="151638"/>
                  <a:pt x="1220724" y="150419"/>
                </a:cubicBezTo>
                <a:close/>
                <a:moveTo>
                  <a:pt x="949833" y="133503"/>
                </a:moveTo>
                <a:lnTo>
                  <a:pt x="949833" y="152476"/>
                </a:lnTo>
                <a:lnTo>
                  <a:pt x="1056361" y="152476"/>
                </a:lnTo>
                <a:lnTo>
                  <a:pt x="1056361" y="133503"/>
                </a:lnTo>
                <a:close/>
                <a:moveTo>
                  <a:pt x="933831" y="118415"/>
                </a:moveTo>
                <a:lnTo>
                  <a:pt x="1072363" y="118415"/>
                </a:lnTo>
                <a:lnTo>
                  <a:pt x="1072363" y="210084"/>
                </a:lnTo>
                <a:lnTo>
                  <a:pt x="1056361" y="210084"/>
                </a:lnTo>
                <a:lnTo>
                  <a:pt x="1056361" y="199797"/>
                </a:lnTo>
                <a:lnTo>
                  <a:pt x="949833" y="199797"/>
                </a:lnTo>
                <a:lnTo>
                  <a:pt x="949833" y="210312"/>
                </a:lnTo>
                <a:lnTo>
                  <a:pt x="933831" y="210312"/>
                </a:lnTo>
                <a:close/>
                <a:moveTo>
                  <a:pt x="1239241" y="111557"/>
                </a:moveTo>
                <a:lnTo>
                  <a:pt x="1239241" y="128473"/>
                </a:lnTo>
                <a:cubicBezTo>
                  <a:pt x="1249604" y="128169"/>
                  <a:pt x="1259320" y="127940"/>
                  <a:pt x="1268387" y="127788"/>
                </a:cubicBezTo>
                <a:cubicBezTo>
                  <a:pt x="1277455" y="127635"/>
                  <a:pt x="1285113" y="127407"/>
                  <a:pt x="1291362" y="127102"/>
                </a:cubicBezTo>
                <a:cubicBezTo>
                  <a:pt x="1289838" y="125425"/>
                  <a:pt x="1288428" y="123863"/>
                  <a:pt x="1287132" y="122416"/>
                </a:cubicBezTo>
                <a:cubicBezTo>
                  <a:pt x="1285837" y="120968"/>
                  <a:pt x="1284656" y="119634"/>
                  <a:pt x="1283589" y="118415"/>
                </a:cubicBezTo>
                <a:lnTo>
                  <a:pt x="1293876" y="111557"/>
                </a:lnTo>
                <a:close/>
                <a:moveTo>
                  <a:pt x="1239241" y="85268"/>
                </a:moveTo>
                <a:lnTo>
                  <a:pt x="1239241" y="98755"/>
                </a:lnTo>
                <a:lnTo>
                  <a:pt x="1289990" y="98755"/>
                </a:lnTo>
                <a:lnTo>
                  <a:pt x="1289990" y="85268"/>
                </a:lnTo>
                <a:close/>
                <a:moveTo>
                  <a:pt x="1172261" y="85268"/>
                </a:moveTo>
                <a:lnTo>
                  <a:pt x="1172261" y="98755"/>
                </a:lnTo>
                <a:lnTo>
                  <a:pt x="1223925" y="98755"/>
                </a:lnTo>
                <a:lnTo>
                  <a:pt x="1223925" y="85268"/>
                </a:lnTo>
                <a:close/>
                <a:moveTo>
                  <a:pt x="87325" y="81153"/>
                </a:moveTo>
                <a:lnTo>
                  <a:pt x="87325" y="138303"/>
                </a:lnTo>
                <a:lnTo>
                  <a:pt x="116358" y="138303"/>
                </a:lnTo>
                <a:lnTo>
                  <a:pt x="116358" y="81153"/>
                </a:lnTo>
                <a:close/>
                <a:moveTo>
                  <a:pt x="325527" y="72924"/>
                </a:moveTo>
                <a:lnTo>
                  <a:pt x="325527" y="101041"/>
                </a:lnTo>
                <a:lnTo>
                  <a:pt x="376962" y="101041"/>
                </a:lnTo>
                <a:lnTo>
                  <a:pt x="376962" y="72924"/>
                </a:lnTo>
                <a:close/>
                <a:moveTo>
                  <a:pt x="254661" y="72924"/>
                </a:moveTo>
                <a:lnTo>
                  <a:pt x="254661" y="101041"/>
                </a:lnTo>
                <a:lnTo>
                  <a:pt x="308382" y="101041"/>
                </a:lnTo>
                <a:lnTo>
                  <a:pt x="308382" y="72924"/>
                </a:lnTo>
                <a:close/>
                <a:moveTo>
                  <a:pt x="71781" y="65837"/>
                </a:moveTo>
                <a:lnTo>
                  <a:pt x="131902" y="65837"/>
                </a:lnTo>
                <a:lnTo>
                  <a:pt x="131902" y="153619"/>
                </a:lnTo>
                <a:lnTo>
                  <a:pt x="71781" y="153619"/>
                </a:lnTo>
                <a:close/>
                <a:moveTo>
                  <a:pt x="1239241" y="61036"/>
                </a:moveTo>
                <a:lnTo>
                  <a:pt x="1239241" y="73838"/>
                </a:lnTo>
                <a:lnTo>
                  <a:pt x="1289990" y="73838"/>
                </a:lnTo>
                <a:lnTo>
                  <a:pt x="1289990" y="61036"/>
                </a:lnTo>
                <a:close/>
                <a:moveTo>
                  <a:pt x="1172261" y="61036"/>
                </a:moveTo>
                <a:lnTo>
                  <a:pt x="1172261" y="73838"/>
                </a:lnTo>
                <a:lnTo>
                  <a:pt x="1223925" y="73838"/>
                </a:lnTo>
                <a:lnTo>
                  <a:pt x="1223925" y="61036"/>
                </a:lnTo>
                <a:close/>
                <a:moveTo>
                  <a:pt x="1071448" y="43891"/>
                </a:moveTo>
                <a:lnTo>
                  <a:pt x="1083107" y="53035"/>
                </a:lnTo>
                <a:cubicBezTo>
                  <a:pt x="1081431" y="55169"/>
                  <a:pt x="1079373" y="57646"/>
                  <a:pt x="1076935" y="60465"/>
                </a:cubicBezTo>
                <a:cubicBezTo>
                  <a:pt x="1074496" y="63284"/>
                  <a:pt x="1071982" y="66142"/>
                  <a:pt x="1069391" y="69037"/>
                </a:cubicBezTo>
                <a:cubicBezTo>
                  <a:pt x="1066800" y="71933"/>
                  <a:pt x="1064247" y="74714"/>
                  <a:pt x="1061733" y="77381"/>
                </a:cubicBezTo>
                <a:cubicBezTo>
                  <a:pt x="1059218" y="80048"/>
                  <a:pt x="1057047" y="82296"/>
                  <a:pt x="1055218" y="84125"/>
                </a:cubicBezTo>
                <a:lnTo>
                  <a:pt x="1044245" y="74752"/>
                </a:lnTo>
                <a:cubicBezTo>
                  <a:pt x="1046226" y="72771"/>
                  <a:pt x="1048474" y="70447"/>
                  <a:pt x="1050989" y="67780"/>
                </a:cubicBezTo>
                <a:cubicBezTo>
                  <a:pt x="1053503" y="65113"/>
                  <a:pt x="1056018" y="62370"/>
                  <a:pt x="1058532" y="59551"/>
                </a:cubicBezTo>
                <a:cubicBezTo>
                  <a:pt x="1061047" y="56731"/>
                  <a:pt x="1063447" y="53950"/>
                  <a:pt x="1065733" y="51207"/>
                </a:cubicBezTo>
                <a:cubicBezTo>
                  <a:pt x="1068019" y="48463"/>
                  <a:pt x="1069924" y="46025"/>
                  <a:pt x="1071448" y="43891"/>
                </a:cubicBezTo>
                <a:close/>
                <a:moveTo>
                  <a:pt x="932917" y="42977"/>
                </a:moveTo>
                <a:cubicBezTo>
                  <a:pt x="934898" y="44806"/>
                  <a:pt x="937184" y="47016"/>
                  <a:pt x="939775" y="49606"/>
                </a:cubicBezTo>
                <a:cubicBezTo>
                  <a:pt x="942366" y="52197"/>
                  <a:pt x="944956" y="54902"/>
                  <a:pt x="947547" y="57722"/>
                </a:cubicBezTo>
                <a:cubicBezTo>
                  <a:pt x="950138" y="60541"/>
                  <a:pt x="952614" y="63361"/>
                  <a:pt x="954977" y="66180"/>
                </a:cubicBezTo>
                <a:cubicBezTo>
                  <a:pt x="957339" y="68999"/>
                  <a:pt x="959282" y="71400"/>
                  <a:pt x="960806" y="73381"/>
                </a:cubicBezTo>
                <a:lnTo>
                  <a:pt x="949833" y="86182"/>
                </a:lnTo>
                <a:cubicBezTo>
                  <a:pt x="948309" y="83744"/>
                  <a:pt x="946404" y="80963"/>
                  <a:pt x="944118" y="77839"/>
                </a:cubicBezTo>
                <a:cubicBezTo>
                  <a:pt x="941832" y="74714"/>
                  <a:pt x="939394" y="71590"/>
                  <a:pt x="936803" y="68466"/>
                </a:cubicBezTo>
                <a:cubicBezTo>
                  <a:pt x="934212" y="65342"/>
                  <a:pt x="931660" y="62446"/>
                  <a:pt x="929145" y="59779"/>
                </a:cubicBezTo>
                <a:cubicBezTo>
                  <a:pt x="926630" y="57112"/>
                  <a:pt x="924382" y="54940"/>
                  <a:pt x="922401" y="53264"/>
                </a:cubicBezTo>
                <a:close/>
                <a:moveTo>
                  <a:pt x="988467" y="42291"/>
                </a:moveTo>
                <a:lnTo>
                  <a:pt x="988467" y="86411"/>
                </a:lnTo>
                <a:lnTo>
                  <a:pt x="1017727" y="86411"/>
                </a:lnTo>
                <a:lnTo>
                  <a:pt x="1017727" y="42291"/>
                </a:lnTo>
                <a:close/>
                <a:moveTo>
                  <a:pt x="782955" y="33147"/>
                </a:moveTo>
                <a:lnTo>
                  <a:pt x="782955" y="94412"/>
                </a:lnTo>
                <a:lnTo>
                  <a:pt x="834847" y="94412"/>
                </a:lnTo>
                <a:lnTo>
                  <a:pt x="834847" y="33147"/>
                </a:lnTo>
                <a:close/>
                <a:moveTo>
                  <a:pt x="711632" y="33147"/>
                </a:moveTo>
                <a:lnTo>
                  <a:pt x="711632" y="94412"/>
                </a:lnTo>
                <a:lnTo>
                  <a:pt x="765582" y="94412"/>
                </a:lnTo>
                <a:lnTo>
                  <a:pt x="765582" y="33147"/>
                </a:lnTo>
                <a:close/>
                <a:moveTo>
                  <a:pt x="554355" y="33147"/>
                </a:moveTo>
                <a:lnTo>
                  <a:pt x="554355" y="94412"/>
                </a:lnTo>
                <a:lnTo>
                  <a:pt x="606247" y="94412"/>
                </a:lnTo>
                <a:lnTo>
                  <a:pt x="606247" y="33147"/>
                </a:lnTo>
                <a:close/>
                <a:moveTo>
                  <a:pt x="483032" y="33147"/>
                </a:moveTo>
                <a:lnTo>
                  <a:pt x="483032" y="94412"/>
                </a:lnTo>
                <a:lnTo>
                  <a:pt x="536982" y="94412"/>
                </a:lnTo>
                <a:lnTo>
                  <a:pt x="536982" y="33147"/>
                </a:lnTo>
                <a:close/>
                <a:moveTo>
                  <a:pt x="325527" y="30175"/>
                </a:moveTo>
                <a:lnTo>
                  <a:pt x="325527" y="58293"/>
                </a:lnTo>
                <a:lnTo>
                  <a:pt x="376962" y="58293"/>
                </a:lnTo>
                <a:lnTo>
                  <a:pt x="376962" y="30175"/>
                </a:lnTo>
                <a:close/>
                <a:moveTo>
                  <a:pt x="254661" y="30175"/>
                </a:moveTo>
                <a:lnTo>
                  <a:pt x="254661" y="58293"/>
                </a:lnTo>
                <a:lnTo>
                  <a:pt x="308382" y="58293"/>
                </a:lnTo>
                <a:lnTo>
                  <a:pt x="308382" y="30175"/>
                </a:lnTo>
                <a:close/>
                <a:moveTo>
                  <a:pt x="69037" y="18517"/>
                </a:moveTo>
                <a:lnTo>
                  <a:pt x="190881" y="18517"/>
                </a:lnTo>
                <a:lnTo>
                  <a:pt x="190881" y="34747"/>
                </a:lnTo>
                <a:lnTo>
                  <a:pt x="171907" y="34747"/>
                </a:lnTo>
                <a:lnTo>
                  <a:pt x="171907" y="184709"/>
                </a:lnTo>
                <a:cubicBezTo>
                  <a:pt x="171907" y="188824"/>
                  <a:pt x="171488" y="192215"/>
                  <a:pt x="170650" y="194882"/>
                </a:cubicBezTo>
                <a:cubicBezTo>
                  <a:pt x="169812" y="197549"/>
                  <a:pt x="168364" y="199720"/>
                  <a:pt x="166307" y="201397"/>
                </a:cubicBezTo>
                <a:cubicBezTo>
                  <a:pt x="164249" y="203073"/>
                  <a:pt x="161506" y="204331"/>
                  <a:pt x="158077" y="205169"/>
                </a:cubicBezTo>
                <a:cubicBezTo>
                  <a:pt x="154648" y="206007"/>
                  <a:pt x="150419" y="206655"/>
                  <a:pt x="145390" y="207112"/>
                </a:cubicBezTo>
                <a:lnTo>
                  <a:pt x="129616" y="208483"/>
                </a:lnTo>
                <a:lnTo>
                  <a:pt x="123901" y="191796"/>
                </a:lnTo>
                <a:lnTo>
                  <a:pt x="143332" y="190424"/>
                </a:lnTo>
                <a:cubicBezTo>
                  <a:pt x="145771" y="190272"/>
                  <a:pt x="147714" y="189967"/>
                  <a:pt x="149162" y="189510"/>
                </a:cubicBezTo>
                <a:cubicBezTo>
                  <a:pt x="150610" y="189052"/>
                  <a:pt x="151753" y="188329"/>
                  <a:pt x="152591" y="187338"/>
                </a:cubicBezTo>
                <a:cubicBezTo>
                  <a:pt x="153429" y="186347"/>
                  <a:pt x="154000" y="185014"/>
                  <a:pt x="154305" y="183337"/>
                </a:cubicBezTo>
                <a:cubicBezTo>
                  <a:pt x="154610" y="181661"/>
                  <a:pt x="154762" y="179451"/>
                  <a:pt x="154762" y="176708"/>
                </a:cubicBezTo>
                <a:lnTo>
                  <a:pt x="154762" y="34747"/>
                </a:lnTo>
                <a:lnTo>
                  <a:pt x="69037" y="34747"/>
                </a:lnTo>
                <a:close/>
                <a:moveTo>
                  <a:pt x="694030" y="17145"/>
                </a:moveTo>
                <a:lnTo>
                  <a:pt x="852678" y="17145"/>
                </a:lnTo>
                <a:lnTo>
                  <a:pt x="852678" y="110871"/>
                </a:lnTo>
                <a:lnTo>
                  <a:pt x="711632" y="110871"/>
                </a:lnTo>
                <a:lnTo>
                  <a:pt x="711632" y="177165"/>
                </a:lnTo>
                <a:cubicBezTo>
                  <a:pt x="711632" y="181585"/>
                  <a:pt x="714451" y="184023"/>
                  <a:pt x="720090" y="184480"/>
                </a:cubicBezTo>
                <a:cubicBezTo>
                  <a:pt x="724967" y="184785"/>
                  <a:pt x="730720" y="185052"/>
                  <a:pt x="737350" y="185281"/>
                </a:cubicBezTo>
                <a:cubicBezTo>
                  <a:pt x="743979" y="185509"/>
                  <a:pt x="751066" y="185662"/>
                  <a:pt x="758609" y="185738"/>
                </a:cubicBezTo>
                <a:cubicBezTo>
                  <a:pt x="766153" y="185814"/>
                  <a:pt x="773887" y="185852"/>
                  <a:pt x="781812" y="185852"/>
                </a:cubicBezTo>
                <a:cubicBezTo>
                  <a:pt x="789737" y="185852"/>
                  <a:pt x="797319" y="185776"/>
                  <a:pt x="804558" y="185623"/>
                </a:cubicBezTo>
                <a:cubicBezTo>
                  <a:pt x="811797" y="185471"/>
                  <a:pt x="818464" y="185281"/>
                  <a:pt x="824560" y="185052"/>
                </a:cubicBezTo>
                <a:cubicBezTo>
                  <a:pt x="830656" y="184823"/>
                  <a:pt x="835762" y="184557"/>
                  <a:pt x="839877" y="184252"/>
                </a:cubicBezTo>
                <a:cubicBezTo>
                  <a:pt x="844296" y="183947"/>
                  <a:pt x="847192" y="182690"/>
                  <a:pt x="848563" y="180480"/>
                </a:cubicBezTo>
                <a:cubicBezTo>
                  <a:pt x="849935" y="178270"/>
                  <a:pt x="850926" y="175489"/>
                  <a:pt x="851535" y="172136"/>
                </a:cubicBezTo>
                <a:cubicBezTo>
                  <a:pt x="851992" y="169393"/>
                  <a:pt x="852335" y="166764"/>
                  <a:pt x="852564" y="164249"/>
                </a:cubicBezTo>
                <a:cubicBezTo>
                  <a:pt x="852793" y="161735"/>
                  <a:pt x="853059" y="159487"/>
                  <a:pt x="853364" y="157506"/>
                </a:cubicBezTo>
                <a:cubicBezTo>
                  <a:pt x="853516" y="155220"/>
                  <a:pt x="853669" y="153086"/>
                  <a:pt x="853821" y="151105"/>
                </a:cubicBezTo>
                <a:lnTo>
                  <a:pt x="870509" y="157963"/>
                </a:lnTo>
                <a:cubicBezTo>
                  <a:pt x="870357" y="159639"/>
                  <a:pt x="870128" y="161468"/>
                  <a:pt x="869823" y="163449"/>
                </a:cubicBezTo>
                <a:cubicBezTo>
                  <a:pt x="869518" y="165126"/>
                  <a:pt x="869252" y="167183"/>
                  <a:pt x="869023" y="169621"/>
                </a:cubicBezTo>
                <a:cubicBezTo>
                  <a:pt x="868795" y="172060"/>
                  <a:pt x="868452" y="174651"/>
                  <a:pt x="867994" y="177394"/>
                </a:cubicBezTo>
                <a:cubicBezTo>
                  <a:pt x="867080" y="182728"/>
                  <a:pt x="865937" y="186995"/>
                  <a:pt x="864565" y="190195"/>
                </a:cubicBezTo>
                <a:cubicBezTo>
                  <a:pt x="863194" y="193396"/>
                  <a:pt x="861479" y="195872"/>
                  <a:pt x="859422" y="197625"/>
                </a:cubicBezTo>
                <a:cubicBezTo>
                  <a:pt x="857364" y="199378"/>
                  <a:pt x="854850" y="200559"/>
                  <a:pt x="851878" y="201168"/>
                </a:cubicBezTo>
                <a:cubicBezTo>
                  <a:pt x="848906" y="201778"/>
                  <a:pt x="845363" y="202159"/>
                  <a:pt x="841248" y="202311"/>
                </a:cubicBezTo>
                <a:cubicBezTo>
                  <a:pt x="834085" y="202616"/>
                  <a:pt x="825170" y="202883"/>
                  <a:pt x="814502" y="203111"/>
                </a:cubicBezTo>
                <a:cubicBezTo>
                  <a:pt x="803834" y="203340"/>
                  <a:pt x="792671" y="203492"/>
                  <a:pt x="781012" y="203569"/>
                </a:cubicBezTo>
                <a:cubicBezTo>
                  <a:pt x="769354" y="203645"/>
                  <a:pt x="757924" y="203607"/>
                  <a:pt x="746722" y="203454"/>
                </a:cubicBezTo>
                <a:cubicBezTo>
                  <a:pt x="735521" y="203302"/>
                  <a:pt x="725805" y="202997"/>
                  <a:pt x="717576" y="202540"/>
                </a:cubicBezTo>
                <a:cubicBezTo>
                  <a:pt x="713004" y="202387"/>
                  <a:pt x="709194" y="201549"/>
                  <a:pt x="706146" y="200025"/>
                </a:cubicBezTo>
                <a:cubicBezTo>
                  <a:pt x="703098" y="198501"/>
                  <a:pt x="700659" y="196634"/>
                  <a:pt x="698830" y="194425"/>
                </a:cubicBezTo>
                <a:cubicBezTo>
                  <a:pt x="697002" y="192215"/>
                  <a:pt x="695744" y="189814"/>
                  <a:pt x="695058" y="187224"/>
                </a:cubicBezTo>
                <a:cubicBezTo>
                  <a:pt x="694373" y="184633"/>
                  <a:pt x="694030" y="182118"/>
                  <a:pt x="694030" y="179680"/>
                </a:cubicBezTo>
                <a:close/>
                <a:moveTo>
                  <a:pt x="465430" y="17145"/>
                </a:moveTo>
                <a:lnTo>
                  <a:pt x="624078" y="17145"/>
                </a:lnTo>
                <a:lnTo>
                  <a:pt x="624078" y="110871"/>
                </a:lnTo>
                <a:lnTo>
                  <a:pt x="483032" y="110871"/>
                </a:lnTo>
                <a:lnTo>
                  <a:pt x="483032" y="177165"/>
                </a:lnTo>
                <a:cubicBezTo>
                  <a:pt x="483032" y="181585"/>
                  <a:pt x="485851" y="184023"/>
                  <a:pt x="491490" y="184480"/>
                </a:cubicBezTo>
                <a:cubicBezTo>
                  <a:pt x="496367" y="184785"/>
                  <a:pt x="502120" y="185052"/>
                  <a:pt x="508750" y="185281"/>
                </a:cubicBezTo>
                <a:cubicBezTo>
                  <a:pt x="515379" y="185509"/>
                  <a:pt x="522466" y="185662"/>
                  <a:pt x="530009" y="185738"/>
                </a:cubicBezTo>
                <a:cubicBezTo>
                  <a:pt x="537553" y="185814"/>
                  <a:pt x="545287" y="185852"/>
                  <a:pt x="553212" y="185852"/>
                </a:cubicBezTo>
                <a:cubicBezTo>
                  <a:pt x="561137" y="185852"/>
                  <a:pt x="568719" y="185776"/>
                  <a:pt x="575958" y="185623"/>
                </a:cubicBezTo>
                <a:cubicBezTo>
                  <a:pt x="583197" y="185471"/>
                  <a:pt x="589864" y="185281"/>
                  <a:pt x="595960" y="185052"/>
                </a:cubicBezTo>
                <a:cubicBezTo>
                  <a:pt x="602056" y="184823"/>
                  <a:pt x="607162" y="184557"/>
                  <a:pt x="611277" y="184252"/>
                </a:cubicBezTo>
                <a:cubicBezTo>
                  <a:pt x="615696" y="183947"/>
                  <a:pt x="618592" y="182690"/>
                  <a:pt x="619963" y="180480"/>
                </a:cubicBezTo>
                <a:cubicBezTo>
                  <a:pt x="621335" y="178270"/>
                  <a:pt x="622326" y="175489"/>
                  <a:pt x="622935" y="172136"/>
                </a:cubicBezTo>
                <a:cubicBezTo>
                  <a:pt x="623392" y="169393"/>
                  <a:pt x="623735" y="166764"/>
                  <a:pt x="623964" y="164249"/>
                </a:cubicBezTo>
                <a:cubicBezTo>
                  <a:pt x="624193" y="161735"/>
                  <a:pt x="624459" y="159487"/>
                  <a:pt x="624764" y="157506"/>
                </a:cubicBezTo>
                <a:cubicBezTo>
                  <a:pt x="624916" y="155220"/>
                  <a:pt x="625069" y="153086"/>
                  <a:pt x="625221" y="151105"/>
                </a:cubicBezTo>
                <a:lnTo>
                  <a:pt x="641909" y="157963"/>
                </a:lnTo>
                <a:cubicBezTo>
                  <a:pt x="641757" y="159639"/>
                  <a:pt x="641528" y="161468"/>
                  <a:pt x="641223" y="163449"/>
                </a:cubicBezTo>
                <a:cubicBezTo>
                  <a:pt x="640918" y="165126"/>
                  <a:pt x="640652" y="167183"/>
                  <a:pt x="640423" y="169621"/>
                </a:cubicBezTo>
                <a:cubicBezTo>
                  <a:pt x="640195" y="172060"/>
                  <a:pt x="639852" y="174651"/>
                  <a:pt x="639394" y="177394"/>
                </a:cubicBezTo>
                <a:cubicBezTo>
                  <a:pt x="638480" y="182728"/>
                  <a:pt x="637337" y="186995"/>
                  <a:pt x="635965" y="190195"/>
                </a:cubicBezTo>
                <a:cubicBezTo>
                  <a:pt x="634594" y="193396"/>
                  <a:pt x="632879" y="195872"/>
                  <a:pt x="630822" y="197625"/>
                </a:cubicBezTo>
                <a:cubicBezTo>
                  <a:pt x="628764" y="199378"/>
                  <a:pt x="626250" y="200559"/>
                  <a:pt x="623278" y="201168"/>
                </a:cubicBezTo>
                <a:cubicBezTo>
                  <a:pt x="620306" y="201778"/>
                  <a:pt x="616763" y="202159"/>
                  <a:pt x="612648" y="202311"/>
                </a:cubicBezTo>
                <a:cubicBezTo>
                  <a:pt x="605485" y="202616"/>
                  <a:pt x="596570" y="202883"/>
                  <a:pt x="585902" y="203111"/>
                </a:cubicBezTo>
                <a:cubicBezTo>
                  <a:pt x="575234" y="203340"/>
                  <a:pt x="564071" y="203492"/>
                  <a:pt x="552412" y="203569"/>
                </a:cubicBezTo>
                <a:cubicBezTo>
                  <a:pt x="540754" y="203645"/>
                  <a:pt x="529324" y="203607"/>
                  <a:pt x="518122" y="203454"/>
                </a:cubicBezTo>
                <a:cubicBezTo>
                  <a:pt x="506921" y="203302"/>
                  <a:pt x="497205" y="202997"/>
                  <a:pt x="488976" y="202540"/>
                </a:cubicBezTo>
                <a:cubicBezTo>
                  <a:pt x="484404" y="202387"/>
                  <a:pt x="480594" y="201549"/>
                  <a:pt x="477546" y="200025"/>
                </a:cubicBezTo>
                <a:cubicBezTo>
                  <a:pt x="474498" y="198501"/>
                  <a:pt x="472059" y="196634"/>
                  <a:pt x="470230" y="194425"/>
                </a:cubicBezTo>
                <a:cubicBezTo>
                  <a:pt x="468402" y="192215"/>
                  <a:pt x="467144" y="189814"/>
                  <a:pt x="466459" y="187224"/>
                </a:cubicBezTo>
                <a:cubicBezTo>
                  <a:pt x="465773" y="184633"/>
                  <a:pt x="465430" y="182118"/>
                  <a:pt x="465430" y="179680"/>
                </a:cubicBezTo>
                <a:close/>
                <a:moveTo>
                  <a:pt x="238430" y="14859"/>
                </a:moveTo>
                <a:lnTo>
                  <a:pt x="394107" y="14859"/>
                </a:lnTo>
                <a:lnTo>
                  <a:pt x="394107" y="116358"/>
                </a:lnTo>
                <a:lnTo>
                  <a:pt x="325527" y="116358"/>
                </a:lnTo>
                <a:lnTo>
                  <a:pt x="325527" y="141732"/>
                </a:lnTo>
                <a:lnTo>
                  <a:pt x="398907" y="141732"/>
                </a:lnTo>
                <a:lnTo>
                  <a:pt x="398907" y="157506"/>
                </a:lnTo>
                <a:lnTo>
                  <a:pt x="325527" y="157506"/>
                </a:lnTo>
                <a:lnTo>
                  <a:pt x="325527" y="186081"/>
                </a:lnTo>
                <a:lnTo>
                  <a:pt x="418795" y="186081"/>
                </a:lnTo>
                <a:lnTo>
                  <a:pt x="418795" y="201625"/>
                </a:lnTo>
                <a:lnTo>
                  <a:pt x="215799" y="201625"/>
                </a:lnTo>
                <a:lnTo>
                  <a:pt x="215799" y="186081"/>
                </a:lnTo>
                <a:lnTo>
                  <a:pt x="308382" y="186081"/>
                </a:lnTo>
                <a:lnTo>
                  <a:pt x="308382" y="157506"/>
                </a:lnTo>
                <a:lnTo>
                  <a:pt x="235458" y="157506"/>
                </a:lnTo>
                <a:lnTo>
                  <a:pt x="235458" y="141732"/>
                </a:lnTo>
                <a:lnTo>
                  <a:pt x="308382" y="141732"/>
                </a:lnTo>
                <a:lnTo>
                  <a:pt x="308382" y="116358"/>
                </a:lnTo>
                <a:lnTo>
                  <a:pt x="238430" y="116358"/>
                </a:lnTo>
                <a:close/>
                <a:moveTo>
                  <a:pt x="0" y="14402"/>
                </a:moveTo>
                <a:lnTo>
                  <a:pt x="61265" y="14402"/>
                </a:lnTo>
                <a:lnTo>
                  <a:pt x="61265" y="30633"/>
                </a:lnTo>
                <a:cubicBezTo>
                  <a:pt x="58827" y="41301"/>
                  <a:pt x="56350" y="50940"/>
                  <a:pt x="53836" y="59551"/>
                </a:cubicBezTo>
                <a:cubicBezTo>
                  <a:pt x="51321" y="68161"/>
                  <a:pt x="48311" y="77115"/>
                  <a:pt x="44806" y="86411"/>
                </a:cubicBezTo>
                <a:cubicBezTo>
                  <a:pt x="46482" y="89916"/>
                  <a:pt x="48197" y="93345"/>
                  <a:pt x="49949" y="96698"/>
                </a:cubicBezTo>
                <a:cubicBezTo>
                  <a:pt x="51702" y="100051"/>
                  <a:pt x="53264" y="103747"/>
                  <a:pt x="54636" y="107785"/>
                </a:cubicBezTo>
                <a:cubicBezTo>
                  <a:pt x="56007" y="111824"/>
                  <a:pt x="57112" y="116396"/>
                  <a:pt x="57950" y="121501"/>
                </a:cubicBezTo>
                <a:cubicBezTo>
                  <a:pt x="58789" y="126607"/>
                  <a:pt x="59208" y="132588"/>
                  <a:pt x="59208" y="139446"/>
                </a:cubicBezTo>
                <a:cubicBezTo>
                  <a:pt x="59208" y="144018"/>
                  <a:pt x="58941" y="148057"/>
                  <a:pt x="58408" y="151562"/>
                </a:cubicBezTo>
                <a:cubicBezTo>
                  <a:pt x="57874" y="155067"/>
                  <a:pt x="56922" y="158077"/>
                  <a:pt x="55550" y="160592"/>
                </a:cubicBezTo>
                <a:cubicBezTo>
                  <a:pt x="54178" y="163106"/>
                  <a:pt x="52235" y="165126"/>
                  <a:pt x="49721" y="166650"/>
                </a:cubicBezTo>
                <a:cubicBezTo>
                  <a:pt x="47206" y="168174"/>
                  <a:pt x="43891" y="169240"/>
                  <a:pt x="39777" y="169850"/>
                </a:cubicBezTo>
                <a:lnTo>
                  <a:pt x="26746" y="171679"/>
                </a:lnTo>
                <a:lnTo>
                  <a:pt x="20803" y="155677"/>
                </a:lnTo>
                <a:lnTo>
                  <a:pt x="31547" y="154305"/>
                </a:lnTo>
                <a:cubicBezTo>
                  <a:pt x="36119" y="153696"/>
                  <a:pt x="39319" y="152438"/>
                  <a:pt x="41148" y="150533"/>
                </a:cubicBezTo>
                <a:cubicBezTo>
                  <a:pt x="42977" y="148628"/>
                  <a:pt x="43891" y="144856"/>
                  <a:pt x="43891" y="139218"/>
                </a:cubicBezTo>
                <a:cubicBezTo>
                  <a:pt x="43891" y="133122"/>
                  <a:pt x="43434" y="127635"/>
                  <a:pt x="42520" y="122758"/>
                </a:cubicBezTo>
                <a:cubicBezTo>
                  <a:pt x="41605" y="117882"/>
                  <a:pt x="40424" y="113462"/>
                  <a:pt x="38977" y="109500"/>
                </a:cubicBezTo>
                <a:cubicBezTo>
                  <a:pt x="37529" y="105537"/>
                  <a:pt x="35814" y="101842"/>
                  <a:pt x="33833" y="98413"/>
                </a:cubicBezTo>
                <a:cubicBezTo>
                  <a:pt x="31852" y="94984"/>
                  <a:pt x="29794" y="91669"/>
                  <a:pt x="27661" y="88468"/>
                </a:cubicBezTo>
                <a:cubicBezTo>
                  <a:pt x="31471" y="79324"/>
                  <a:pt x="34976" y="69761"/>
                  <a:pt x="38176" y="59779"/>
                </a:cubicBezTo>
                <a:cubicBezTo>
                  <a:pt x="41377" y="49797"/>
                  <a:pt x="44044" y="40081"/>
                  <a:pt x="46177" y="30633"/>
                </a:cubicBezTo>
                <a:lnTo>
                  <a:pt x="16231" y="30633"/>
                </a:lnTo>
                <a:lnTo>
                  <a:pt x="16231" y="209855"/>
                </a:lnTo>
                <a:lnTo>
                  <a:pt x="0" y="209855"/>
                </a:lnTo>
                <a:close/>
                <a:moveTo>
                  <a:pt x="1474470" y="4572"/>
                </a:moveTo>
                <a:lnTo>
                  <a:pt x="1491844" y="5258"/>
                </a:lnTo>
                <a:lnTo>
                  <a:pt x="1491844" y="43434"/>
                </a:lnTo>
                <a:lnTo>
                  <a:pt x="1553794" y="43434"/>
                </a:lnTo>
                <a:lnTo>
                  <a:pt x="1553794" y="59665"/>
                </a:lnTo>
                <a:lnTo>
                  <a:pt x="1502359" y="59665"/>
                </a:lnTo>
                <a:cubicBezTo>
                  <a:pt x="1506627" y="70180"/>
                  <a:pt x="1511160" y="80010"/>
                  <a:pt x="1515961" y="89154"/>
                </a:cubicBezTo>
                <a:cubicBezTo>
                  <a:pt x="1520762" y="98298"/>
                  <a:pt x="1525905" y="106833"/>
                  <a:pt x="1531392" y="114757"/>
                </a:cubicBezTo>
                <a:cubicBezTo>
                  <a:pt x="1536878" y="122682"/>
                  <a:pt x="1542784" y="130112"/>
                  <a:pt x="1549108" y="137046"/>
                </a:cubicBezTo>
                <a:cubicBezTo>
                  <a:pt x="1555433" y="143980"/>
                  <a:pt x="1562329" y="150571"/>
                  <a:pt x="1569796" y="156820"/>
                </a:cubicBezTo>
                <a:lnTo>
                  <a:pt x="1557681" y="171450"/>
                </a:lnTo>
                <a:cubicBezTo>
                  <a:pt x="1549146" y="163525"/>
                  <a:pt x="1541602" y="155486"/>
                  <a:pt x="1535049" y="147333"/>
                </a:cubicBezTo>
                <a:cubicBezTo>
                  <a:pt x="1528496" y="139180"/>
                  <a:pt x="1522629" y="130874"/>
                  <a:pt x="1517447" y="122416"/>
                </a:cubicBezTo>
                <a:cubicBezTo>
                  <a:pt x="1512265" y="113957"/>
                  <a:pt x="1507617" y="105232"/>
                  <a:pt x="1503502" y="96241"/>
                </a:cubicBezTo>
                <a:cubicBezTo>
                  <a:pt x="1499388" y="87249"/>
                  <a:pt x="1495501" y="77800"/>
                  <a:pt x="1491844" y="67894"/>
                </a:cubicBezTo>
                <a:lnTo>
                  <a:pt x="1491844" y="154534"/>
                </a:lnTo>
                <a:lnTo>
                  <a:pt x="1531620" y="154534"/>
                </a:lnTo>
                <a:lnTo>
                  <a:pt x="1531620" y="170307"/>
                </a:lnTo>
                <a:lnTo>
                  <a:pt x="1491844" y="170307"/>
                </a:lnTo>
                <a:lnTo>
                  <a:pt x="1491844" y="210312"/>
                </a:lnTo>
                <a:lnTo>
                  <a:pt x="1474470" y="210312"/>
                </a:lnTo>
                <a:lnTo>
                  <a:pt x="1474470" y="170307"/>
                </a:lnTo>
                <a:lnTo>
                  <a:pt x="1436065" y="170307"/>
                </a:lnTo>
                <a:lnTo>
                  <a:pt x="1436523" y="154534"/>
                </a:lnTo>
                <a:lnTo>
                  <a:pt x="1474470" y="154534"/>
                </a:lnTo>
                <a:lnTo>
                  <a:pt x="1474470" y="70866"/>
                </a:lnTo>
                <a:cubicBezTo>
                  <a:pt x="1468527" y="89611"/>
                  <a:pt x="1460449" y="107023"/>
                  <a:pt x="1450239" y="123101"/>
                </a:cubicBezTo>
                <a:cubicBezTo>
                  <a:pt x="1440028" y="139180"/>
                  <a:pt x="1428064" y="154610"/>
                  <a:pt x="1414348" y="169393"/>
                </a:cubicBezTo>
                <a:lnTo>
                  <a:pt x="1401547" y="157048"/>
                </a:lnTo>
                <a:lnTo>
                  <a:pt x="1401547" y="208483"/>
                </a:lnTo>
                <a:lnTo>
                  <a:pt x="1384859" y="208483"/>
                </a:lnTo>
                <a:lnTo>
                  <a:pt x="1384859" y="93040"/>
                </a:lnTo>
                <a:cubicBezTo>
                  <a:pt x="1381963" y="97917"/>
                  <a:pt x="1378877" y="102870"/>
                  <a:pt x="1375601" y="107899"/>
                </a:cubicBezTo>
                <a:cubicBezTo>
                  <a:pt x="1372324" y="112929"/>
                  <a:pt x="1368781" y="117882"/>
                  <a:pt x="1364971" y="122758"/>
                </a:cubicBezTo>
                <a:lnTo>
                  <a:pt x="1352169" y="111328"/>
                </a:lnTo>
                <a:cubicBezTo>
                  <a:pt x="1366342" y="92278"/>
                  <a:pt x="1377544" y="73648"/>
                  <a:pt x="1385773" y="55436"/>
                </a:cubicBezTo>
                <a:cubicBezTo>
                  <a:pt x="1394003" y="37224"/>
                  <a:pt x="1400175" y="20422"/>
                  <a:pt x="1404290" y="5029"/>
                </a:cubicBezTo>
                <a:lnTo>
                  <a:pt x="1420521" y="10059"/>
                </a:lnTo>
                <a:cubicBezTo>
                  <a:pt x="1418539" y="16612"/>
                  <a:pt x="1416025" y="24194"/>
                  <a:pt x="1412977" y="32804"/>
                </a:cubicBezTo>
                <a:cubicBezTo>
                  <a:pt x="1409929" y="41415"/>
                  <a:pt x="1406119" y="50749"/>
                  <a:pt x="1401547" y="60808"/>
                </a:cubicBezTo>
                <a:lnTo>
                  <a:pt x="1401547" y="156591"/>
                </a:lnTo>
                <a:cubicBezTo>
                  <a:pt x="1414196" y="144247"/>
                  <a:pt x="1426197" y="129921"/>
                  <a:pt x="1437551" y="113614"/>
                </a:cubicBezTo>
                <a:cubicBezTo>
                  <a:pt x="1448905" y="97308"/>
                  <a:pt x="1457935" y="79324"/>
                  <a:pt x="1464640" y="59665"/>
                </a:cubicBezTo>
                <a:lnTo>
                  <a:pt x="1419378" y="59665"/>
                </a:lnTo>
                <a:lnTo>
                  <a:pt x="1419378" y="43434"/>
                </a:lnTo>
                <a:lnTo>
                  <a:pt x="1474470" y="43434"/>
                </a:lnTo>
                <a:close/>
                <a:moveTo>
                  <a:pt x="1223925" y="3658"/>
                </a:moveTo>
                <a:lnTo>
                  <a:pt x="1239241" y="4344"/>
                </a:lnTo>
                <a:lnTo>
                  <a:pt x="1239241" y="21489"/>
                </a:lnTo>
                <a:lnTo>
                  <a:pt x="1325652" y="21489"/>
                </a:lnTo>
                <a:lnTo>
                  <a:pt x="1325652" y="35205"/>
                </a:lnTo>
                <a:lnTo>
                  <a:pt x="1239241" y="35205"/>
                </a:lnTo>
                <a:lnTo>
                  <a:pt x="1239241" y="48235"/>
                </a:lnTo>
                <a:lnTo>
                  <a:pt x="1306678" y="48235"/>
                </a:lnTo>
                <a:lnTo>
                  <a:pt x="1306678" y="111557"/>
                </a:lnTo>
                <a:lnTo>
                  <a:pt x="1295019" y="111557"/>
                </a:lnTo>
                <a:cubicBezTo>
                  <a:pt x="1297000" y="113538"/>
                  <a:pt x="1299286" y="115977"/>
                  <a:pt x="1301877" y="118872"/>
                </a:cubicBezTo>
                <a:cubicBezTo>
                  <a:pt x="1304468" y="121768"/>
                  <a:pt x="1307135" y="124892"/>
                  <a:pt x="1309878" y="128245"/>
                </a:cubicBezTo>
                <a:cubicBezTo>
                  <a:pt x="1312621" y="131598"/>
                  <a:pt x="1315326" y="135065"/>
                  <a:pt x="1317993" y="138646"/>
                </a:cubicBezTo>
                <a:cubicBezTo>
                  <a:pt x="1320660" y="142228"/>
                  <a:pt x="1323061" y="145618"/>
                  <a:pt x="1325194" y="148819"/>
                </a:cubicBezTo>
                <a:lnTo>
                  <a:pt x="1314222" y="159106"/>
                </a:lnTo>
                <a:cubicBezTo>
                  <a:pt x="1312545" y="156210"/>
                  <a:pt x="1310564" y="153124"/>
                  <a:pt x="1308278" y="149848"/>
                </a:cubicBezTo>
                <a:cubicBezTo>
                  <a:pt x="1305992" y="146571"/>
                  <a:pt x="1303630" y="143256"/>
                  <a:pt x="1301191" y="139903"/>
                </a:cubicBezTo>
                <a:cubicBezTo>
                  <a:pt x="1296924" y="140056"/>
                  <a:pt x="1290371" y="140246"/>
                  <a:pt x="1281532" y="140475"/>
                </a:cubicBezTo>
                <a:cubicBezTo>
                  <a:pt x="1272693" y="140704"/>
                  <a:pt x="1262825" y="141008"/>
                  <a:pt x="1251928" y="141389"/>
                </a:cubicBezTo>
                <a:cubicBezTo>
                  <a:pt x="1241031" y="141770"/>
                  <a:pt x="1229716" y="142151"/>
                  <a:pt x="1217981" y="142532"/>
                </a:cubicBezTo>
                <a:cubicBezTo>
                  <a:pt x="1206246" y="142913"/>
                  <a:pt x="1195273" y="143256"/>
                  <a:pt x="1185063" y="143561"/>
                </a:cubicBezTo>
                <a:cubicBezTo>
                  <a:pt x="1174852" y="143866"/>
                  <a:pt x="1166013" y="144171"/>
                  <a:pt x="1158545" y="144475"/>
                </a:cubicBezTo>
                <a:cubicBezTo>
                  <a:pt x="1151077" y="144780"/>
                  <a:pt x="1146277" y="144933"/>
                  <a:pt x="1144143" y="144933"/>
                </a:cubicBezTo>
                <a:lnTo>
                  <a:pt x="1143229" y="130531"/>
                </a:lnTo>
                <a:cubicBezTo>
                  <a:pt x="1145210" y="130531"/>
                  <a:pt x="1148868" y="130455"/>
                  <a:pt x="1154202" y="130302"/>
                </a:cubicBezTo>
                <a:cubicBezTo>
                  <a:pt x="1159536" y="130150"/>
                  <a:pt x="1165860" y="129997"/>
                  <a:pt x="1173175" y="129845"/>
                </a:cubicBezTo>
                <a:cubicBezTo>
                  <a:pt x="1180491" y="129693"/>
                  <a:pt x="1188530" y="129540"/>
                  <a:pt x="1197293" y="129388"/>
                </a:cubicBezTo>
                <a:cubicBezTo>
                  <a:pt x="1206056" y="129235"/>
                  <a:pt x="1214933" y="129007"/>
                  <a:pt x="1223925" y="128702"/>
                </a:cubicBezTo>
                <a:lnTo>
                  <a:pt x="1223925" y="111557"/>
                </a:lnTo>
                <a:lnTo>
                  <a:pt x="1155573" y="111557"/>
                </a:lnTo>
                <a:lnTo>
                  <a:pt x="1155573" y="48235"/>
                </a:lnTo>
                <a:lnTo>
                  <a:pt x="1223925" y="48235"/>
                </a:lnTo>
                <a:lnTo>
                  <a:pt x="1223925" y="35205"/>
                </a:lnTo>
                <a:lnTo>
                  <a:pt x="1137514" y="35205"/>
                </a:lnTo>
                <a:lnTo>
                  <a:pt x="1137514" y="21489"/>
                </a:lnTo>
                <a:lnTo>
                  <a:pt x="1223925" y="21489"/>
                </a:lnTo>
                <a:close/>
                <a:moveTo>
                  <a:pt x="964006" y="0"/>
                </a:moveTo>
                <a:cubicBezTo>
                  <a:pt x="966597" y="3048"/>
                  <a:pt x="969607" y="6630"/>
                  <a:pt x="973036" y="10744"/>
                </a:cubicBezTo>
                <a:cubicBezTo>
                  <a:pt x="976465" y="14859"/>
                  <a:pt x="979475" y="18822"/>
                  <a:pt x="982066" y="22632"/>
                </a:cubicBezTo>
                <a:lnTo>
                  <a:pt x="975436" y="27661"/>
                </a:lnTo>
                <a:lnTo>
                  <a:pt x="1022071" y="27661"/>
                </a:lnTo>
                <a:cubicBezTo>
                  <a:pt x="1023747" y="25680"/>
                  <a:pt x="1025538" y="23470"/>
                  <a:pt x="1027443" y="21031"/>
                </a:cubicBezTo>
                <a:cubicBezTo>
                  <a:pt x="1029348" y="18593"/>
                  <a:pt x="1031215" y="16117"/>
                  <a:pt x="1033044" y="13602"/>
                </a:cubicBezTo>
                <a:cubicBezTo>
                  <a:pt x="1034872" y="11087"/>
                  <a:pt x="1036587" y="8649"/>
                  <a:pt x="1038187" y="6287"/>
                </a:cubicBezTo>
                <a:cubicBezTo>
                  <a:pt x="1039787" y="3925"/>
                  <a:pt x="1041121" y="1829"/>
                  <a:pt x="1042188" y="0"/>
                </a:cubicBezTo>
                <a:lnTo>
                  <a:pt x="1055218" y="8001"/>
                </a:lnTo>
                <a:cubicBezTo>
                  <a:pt x="1053694" y="10592"/>
                  <a:pt x="1051674" y="13640"/>
                  <a:pt x="1049160" y="17145"/>
                </a:cubicBezTo>
                <a:cubicBezTo>
                  <a:pt x="1046645" y="20650"/>
                  <a:pt x="1044093" y="24156"/>
                  <a:pt x="1041502" y="27661"/>
                </a:cubicBezTo>
                <a:lnTo>
                  <a:pt x="1093165" y="27661"/>
                </a:lnTo>
                <a:lnTo>
                  <a:pt x="1093165" y="42291"/>
                </a:lnTo>
                <a:lnTo>
                  <a:pt x="1033729" y="42291"/>
                </a:lnTo>
                <a:lnTo>
                  <a:pt x="1033729" y="86411"/>
                </a:lnTo>
                <a:lnTo>
                  <a:pt x="1103452" y="86411"/>
                </a:lnTo>
                <a:lnTo>
                  <a:pt x="1103452" y="101041"/>
                </a:lnTo>
                <a:lnTo>
                  <a:pt x="902513" y="101041"/>
                </a:lnTo>
                <a:lnTo>
                  <a:pt x="902513" y="86411"/>
                </a:lnTo>
                <a:lnTo>
                  <a:pt x="972465" y="86411"/>
                </a:lnTo>
                <a:lnTo>
                  <a:pt x="972465" y="42291"/>
                </a:lnTo>
                <a:lnTo>
                  <a:pt x="913029" y="42291"/>
                </a:lnTo>
                <a:lnTo>
                  <a:pt x="913029" y="27661"/>
                </a:lnTo>
                <a:lnTo>
                  <a:pt x="966521" y="27661"/>
                </a:lnTo>
                <a:cubicBezTo>
                  <a:pt x="964083" y="24003"/>
                  <a:pt x="961492" y="20498"/>
                  <a:pt x="958749" y="17145"/>
                </a:cubicBezTo>
                <a:cubicBezTo>
                  <a:pt x="956005" y="13792"/>
                  <a:pt x="953567" y="10897"/>
                  <a:pt x="951433" y="8458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 spc="300">
                <a:latin typeface="书体坊赵九江钢笔行书" panose="03000509000000000000" pitchFamily="65" charset="-122"/>
                <a:ea typeface="书体坊赵九江钢笔行书" panose="03000509000000000000" pitchFamily="65" charset="-122"/>
                <a:cs typeface="SetoFont" panose="02000600000000000000" pitchFamily="2" charset="-122"/>
              </a:defRPr>
            </a:lvl1pPr>
          </a:lstStyle>
          <a:p>
            <a:pPr lvl="0"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22" name="常用图形-6" hidden="1">
            <a:extLst>
              <a:ext uri="{FF2B5EF4-FFF2-40B4-BE49-F238E27FC236}">
                <a16:creationId xmlns:a16="http://schemas.microsoft.com/office/drawing/2014/main" id="{92421657-1ADC-4469-8078-ED854E006AEC}"/>
              </a:ext>
            </a:extLst>
          </p:cNvPr>
          <p:cNvSpPr/>
          <p:nvPr/>
        </p:nvSpPr>
        <p:spPr>
          <a:xfrm flipH="1">
            <a:off x="0" y="-18514"/>
            <a:ext cx="12192000" cy="5013430"/>
          </a:xfrm>
          <a:prstGeom prst="rect">
            <a:avLst/>
          </a:prstGeom>
          <a:gradFill flip="none" rotWithShape="1">
            <a:gsLst>
              <a:gs pos="86000">
                <a:srgbClr val="F7F4F3">
                  <a:alpha val="0"/>
                </a:srgbClr>
              </a:gs>
              <a:gs pos="62000">
                <a:srgbClr val="F7F4F3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4" name="文本框-40" hidden="1">
            <a:extLst>
              <a:ext uri="{FF2B5EF4-FFF2-40B4-BE49-F238E27FC236}">
                <a16:creationId xmlns:a16="http://schemas.microsoft.com/office/drawing/2014/main" id="{550DD1A5-64E9-427B-8B62-F42D43F0654F}"/>
              </a:ext>
            </a:extLst>
          </p:cNvPr>
          <p:cNvSpPr txBox="1"/>
          <p:nvPr/>
        </p:nvSpPr>
        <p:spPr>
          <a:xfrm>
            <a:off x="9745419" y="5674538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阿里巴巴普惠体</a:t>
            </a:r>
          </a:p>
        </p:txBody>
      </p:sp>
      <p:sp>
        <p:nvSpPr>
          <p:cNvPr id="28" name="文本框-44" hidden="1">
            <a:extLst>
              <a:ext uri="{FF2B5EF4-FFF2-40B4-BE49-F238E27FC236}">
                <a16:creationId xmlns:a16="http://schemas.microsoft.com/office/drawing/2014/main" id="{F947AE6D-F54A-454D-A48C-A0495474D5F5}"/>
              </a:ext>
            </a:extLst>
          </p:cNvPr>
          <p:cNvSpPr txBox="1"/>
          <p:nvPr/>
        </p:nvSpPr>
        <p:spPr>
          <a:xfrm>
            <a:off x="1581818" y="5683815"/>
            <a:ext cx="301364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400" spc="300">
                <a:latin typeface="书体坊赵九江钢笔行书" panose="03000509000000000000" pitchFamily="65" charset="-122"/>
                <a:ea typeface="书体坊赵九江钢笔行书" panose="03000509000000000000" pitchFamily="65" charset="-122"/>
                <a:cs typeface="SetoFont" panose="020006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30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手书体" panose="02010800040101010101" pitchFamily="2" charset="-122"/>
                <a:ea typeface="手书体" panose="02010800040101010101" pitchFamily="2" charset="-122"/>
              </a:rPr>
              <a:t>手书体</a:t>
            </a:r>
            <a:endParaRPr kumimoji="0" lang="zh-CN" altLang="en-US" sz="2000" b="0" i="0" u="none" strike="noStrike" kern="1200" cap="none" spc="30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</a:endParaRPr>
          </a:p>
        </p:txBody>
      </p:sp>
      <p:sp>
        <p:nvSpPr>
          <p:cNvPr id="30" name="常用图形-45" hidden="1">
            <a:extLst>
              <a:ext uri="{FF2B5EF4-FFF2-40B4-BE49-F238E27FC236}">
                <a16:creationId xmlns:a16="http://schemas.microsoft.com/office/drawing/2014/main" id="{23C1DBC1-1D20-4640-83DC-0C534158B2F6}"/>
              </a:ext>
            </a:extLst>
          </p:cNvPr>
          <p:cNvSpPr/>
          <p:nvPr/>
        </p:nvSpPr>
        <p:spPr>
          <a:xfrm>
            <a:off x="836491" y="5699759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2" name="常用图形-46" hidden="1">
            <a:extLst>
              <a:ext uri="{FF2B5EF4-FFF2-40B4-BE49-F238E27FC236}">
                <a16:creationId xmlns:a16="http://schemas.microsoft.com/office/drawing/2014/main" id="{794BE525-3098-4B7C-8EC1-71ACC379F845}"/>
              </a:ext>
            </a:extLst>
          </p:cNvPr>
          <p:cNvSpPr/>
          <p:nvPr/>
        </p:nvSpPr>
        <p:spPr>
          <a:xfrm>
            <a:off x="4695090" y="5699759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4" name="常用图形-47" hidden="1">
            <a:extLst>
              <a:ext uri="{FF2B5EF4-FFF2-40B4-BE49-F238E27FC236}">
                <a16:creationId xmlns:a16="http://schemas.microsoft.com/office/drawing/2014/main" id="{83CB7700-BE3F-4CBB-9806-F256AA67E03D}"/>
              </a:ext>
            </a:extLst>
          </p:cNvPr>
          <p:cNvSpPr/>
          <p:nvPr/>
        </p:nvSpPr>
        <p:spPr>
          <a:xfrm>
            <a:off x="8975546" y="5699759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37" name="文本框-3" hidden="1">
            <a:extLst>
              <a:ext uri="{FF2B5EF4-FFF2-40B4-BE49-F238E27FC236}">
                <a16:creationId xmlns:a16="http://schemas.microsoft.com/office/drawing/2014/main" id="{B89AF2B1-DD05-41CA-A4A0-A1D71585585B}"/>
              </a:ext>
            </a:extLst>
          </p:cNvPr>
          <p:cNvSpPr txBox="1"/>
          <p:nvPr/>
        </p:nvSpPr>
        <p:spPr>
          <a:xfrm>
            <a:off x="782065" y="1988146"/>
            <a:ext cx="4355992" cy="19763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柯景腾的一群好友，为了共同喜欢的沈佳宜，不约而同从精诚中学国中部直升到高中部，继续未完的恋爱战斗。某天柯景腾因过度恶作剧被导师处罚，坐到好学生沈佳宜前面，由她代为监视。起先两人彼此抗拒，但柯景腾渐渐喜欢上</a:t>
            </a:r>
            <a:r>
              <a:rPr lang="zh-CN" altLang="en-US"/>
              <a:t>逼他</a:t>
            </a:r>
            <a:r>
              <a:rPr lang="en-US" altLang="zh-CN" dirty="0"/>
              <a:t>..</a:t>
            </a:r>
          </a:p>
        </p:txBody>
      </p:sp>
      <p:sp>
        <p:nvSpPr>
          <p:cNvPr id="41" name="文本框-4" hidden="1">
            <a:extLst>
              <a:ext uri="{FF2B5EF4-FFF2-40B4-BE49-F238E27FC236}">
                <a16:creationId xmlns:a16="http://schemas.microsoft.com/office/drawing/2014/main" id="{87CE3047-1DFF-4C2F-B87E-282BDC1D2B65}"/>
              </a:ext>
            </a:extLst>
          </p:cNvPr>
          <p:cNvSpPr txBox="1"/>
          <p:nvPr/>
        </p:nvSpPr>
        <p:spPr>
          <a:xfrm>
            <a:off x="763913" y="1070754"/>
            <a:ext cx="5532113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4400" spc="300">
                <a:solidFill>
                  <a:schemeClr val="bg1"/>
                </a:solidFill>
                <a:latin typeface="书体坊赵九江钢笔行书" panose="03000509000000000000" pitchFamily="65" charset="-122"/>
                <a:ea typeface="书体坊赵九江钢笔行书" panose="03000509000000000000" pitchFamily="65" charset="-122"/>
                <a:cs typeface="SetoFont" panose="020006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喜欢</a:t>
            </a:r>
            <a:r>
              <a: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你</a:t>
            </a:r>
            <a:r>
              <a: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，</a:t>
            </a:r>
            <a:endParaRPr kumimoji="0" lang="en-US" altLang="zh-TW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就</a:t>
            </a:r>
            <a:r>
              <a:rPr kumimoji="0" lang="zh-TW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像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喜欢青春时的自己</a:t>
            </a:r>
            <a:endParaRPr kumimoji="0" lang="zh-TW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43" name="文本框-2" hidden="1">
            <a:extLst>
              <a:ext uri="{FF2B5EF4-FFF2-40B4-BE49-F238E27FC236}">
                <a16:creationId xmlns:a16="http://schemas.microsoft.com/office/drawing/2014/main" id="{7ABE2D79-4F08-4115-9164-4B5CFEA37025}"/>
              </a:ext>
            </a:extLst>
          </p:cNvPr>
          <p:cNvSpPr txBox="1"/>
          <p:nvPr/>
        </p:nvSpPr>
        <p:spPr>
          <a:xfrm>
            <a:off x="5436669" y="1029526"/>
            <a:ext cx="2770748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0" i="0" u="none" strike="noStrike" kern="1200" cap="none" spc="3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手书体" panose="02010800040101010101" pitchFamily="2" charset="-122"/>
                <a:ea typeface="手书体" panose="02010800040101010101" pitchFamily="2" charset="-122"/>
                <a:cs typeface="SetoFont" panose="02000600000000000000" pitchFamily="2" charset="-122"/>
              </a:rPr>
              <a:t>那些年，</a:t>
            </a:r>
          </a:p>
        </p:txBody>
      </p:sp>
      <p:sp>
        <p:nvSpPr>
          <p:cNvPr id="49" name="文本框-16" hidden="1">
            <a:extLst>
              <a:ext uri="{FF2B5EF4-FFF2-40B4-BE49-F238E27FC236}">
                <a16:creationId xmlns:a16="http://schemas.microsoft.com/office/drawing/2014/main" id="{24187F6A-2B93-4847-B85F-AC20F604471A}"/>
              </a:ext>
            </a:extLst>
          </p:cNvPr>
          <p:cNvSpPr txBox="1"/>
          <p:nvPr/>
        </p:nvSpPr>
        <p:spPr>
          <a:xfrm>
            <a:off x="5494271" y="1833735"/>
            <a:ext cx="4502273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0" i="0" u="none" strike="noStrike" kern="1200" cap="none" spc="3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手书体" panose="02010800040101010101" pitchFamily="2" charset="-122"/>
                <a:ea typeface="手书体" panose="02010800040101010101" pitchFamily="2" charset="-122"/>
                <a:cs typeface="SetoFont" panose="02000600000000000000" pitchFamily="2" charset="-122"/>
              </a:rPr>
              <a:t>我们一起追</a:t>
            </a:r>
            <a:endParaRPr kumimoji="0" lang="en-US" altLang="zh-CN" sz="4800" b="0" i="0" u="none" strike="noStrike" kern="1200" cap="none" spc="30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手书体" panose="02010800040101010101" pitchFamily="2" charset="-122"/>
              <a:ea typeface="手书体" panose="02010800040101010101" pitchFamily="2" charset="-122"/>
              <a:cs typeface="SetoFont" panose="02000600000000000000" pitchFamily="2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0" i="0" u="none" strike="noStrike" kern="1200" cap="none" spc="3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手书体" panose="02010800040101010101" pitchFamily="2" charset="-122"/>
                <a:ea typeface="手书体" panose="02010800040101010101" pitchFamily="2" charset="-122"/>
                <a:cs typeface="SetoFont" panose="02000600000000000000" pitchFamily="2" charset="-122"/>
              </a:rPr>
              <a:t>的女孩</a:t>
            </a:r>
          </a:p>
        </p:txBody>
      </p:sp>
      <p:sp>
        <p:nvSpPr>
          <p:cNvPr id="51" name="自由线条-25" hidden="1">
            <a:extLst>
              <a:ext uri="{FF2B5EF4-FFF2-40B4-BE49-F238E27FC236}">
                <a16:creationId xmlns:a16="http://schemas.microsoft.com/office/drawing/2014/main" id="{7450FCDD-0625-4E8A-A94B-89E52F1DAED1}"/>
              </a:ext>
            </a:extLst>
          </p:cNvPr>
          <p:cNvSpPr txBox="1"/>
          <p:nvPr/>
        </p:nvSpPr>
        <p:spPr>
          <a:xfrm>
            <a:off x="305059" y="1988146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3" name="自由线条-26" hidden="1">
            <a:extLst>
              <a:ext uri="{FF2B5EF4-FFF2-40B4-BE49-F238E27FC236}">
                <a16:creationId xmlns:a16="http://schemas.microsoft.com/office/drawing/2014/main" id="{8E7456FD-C8C3-4148-95E7-6A682C2B6AB6}"/>
              </a:ext>
            </a:extLst>
          </p:cNvPr>
          <p:cNvSpPr txBox="1"/>
          <p:nvPr/>
        </p:nvSpPr>
        <p:spPr>
          <a:xfrm rot="10800000">
            <a:off x="4625250" y="3351709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5" name="文本框-21" hidden="1">
            <a:extLst>
              <a:ext uri="{FF2B5EF4-FFF2-40B4-BE49-F238E27FC236}">
                <a16:creationId xmlns:a16="http://schemas.microsoft.com/office/drawing/2014/main" id="{AC72C539-7AA1-4785-BD85-0D56BD3DCC73}"/>
              </a:ext>
            </a:extLst>
          </p:cNvPr>
          <p:cNvSpPr txBox="1"/>
          <p:nvPr/>
        </p:nvSpPr>
        <p:spPr>
          <a:xfrm>
            <a:off x="5464963" y="5705587"/>
            <a:ext cx="301364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400" spc="300">
                <a:latin typeface="书体坊赵九江钢笔行书" panose="03000509000000000000" pitchFamily="65" charset="-122"/>
                <a:ea typeface="书体坊赵九江钢笔行书" panose="03000509000000000000" pitchFamily="65" charset="-122"/>
                <a:cs typeface="SetoFont" panose="02000600000000000000" pitchFamily="2" charset="-122"/>
              </a:defRPr>
            </a:lvl1pPr>
          </a:lstStyle>
          <a:p>
            <a:pPr lvl="0">
              <a:defRPr/>
            </a:pPr>
            <a:r>
              <a:rPr lang="zh-CN" altLang="pt-BR" sz="1800" spc="0" dirty="0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阿里巴巴普惠体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895056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>
            <a:extLst>
              <a:ext uri="{FF2B5EF4-FFF2-40B4-BE49-F238E27FC236}">
                <a16:creationId xmlns:a16="http://schemas.microsoft.com/office/drawing/2014/main" id="{7441FBCE-95AF-48A2-9766-D5E8C0FEC3CD}"/>
              </a:ext>
            </a:extLst>
          </p:cNvPr>
          <p:cNvGrpSpPr/>
          <p:nvPr/>
        </p:nvGrpSpPr>
        <p:grpSpPr>
          <a:xfrm>
            <a:off x="0" y="-18514"/>
            <a:ext cx="12192000" cy="5013430"/>
            <a:chOff x="0" y="-18514"/>
            <a:chExt cx="12192000" cy="5013430"/>
          </a:xfrm>
        </p:grpSpPr>
        <p:pic>
          <p:nvPicPr>
            <p:cNvPr id="5122" name="Picture 2" descr="http://img31.mtime.cn/pi/2015/08/26/094359.97801675_1000X1000.jpg">
              <a:extLst>
                <a:ext uri="{FF2B5EF4-FFF2-40B4-BE49-F238E27FC236}">
                  <a16:creationId xmlns:a16="http://schemas.microsoft.com/office/drawing/2014/main" id="{CFE6251C-DCCE-42DE-834D-6EFD9860246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382" t="1398" r="4788" b="6680"/>
            <a:stretch/>
          </p:blipFill>
          <p:spPr bwMode="auto">
            <a:xfrm>
              <a:off x="0" y="-18514"/>
              <a:ext cx="10172700" cy="50134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ED9B7D0E-B626-45D4-81DF-0B7A1C23F2A8}"/>
                </a:ext>
              </a:extLst>
            </p:cNvPr>
            <p:cNvSpPr/>
            <p:nvPr/>
          </p:nvSpPr>
          <p:spPr>
            <a:xfrm>
              <a:off x="3774500" y="-18514"/>
              <a:ext cx="8417500" cy="5013430"/>
            </a:xfrm>
            <a:prstGeom prst="rect">
              <a:avLst/>
            </a:prstGeom>
            <a:gradFill flip="none" rotWithShape="1">
              <a:gsLst>
                <a:gs pos="78000">
                  <a:srgbClr val="FFCD2F"/>
                </a:gs>
                <a:gs pos="100000">
                  <a:srgbClr val="FEBE1F">
                    <a:alpha val="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21" name="文本框-39_矢量">
            <a:extLst>
              <a:ext uri="{FF2B5EF4-FFF2-40B4-BE49-F238E27FC236}">
                <a16:creationId xmlns:a16="http://schemas.microsoft.com/office/drawing/2014/main" id="{20E3FEDB-9AEF-4E46-AFC7-153019F473A3}"/>
              </a:ext>
            </a:extLst>
          </p:cNvPr>
          <p:cNvSpPr txBox="1"/>
          <p:nvPr/>
        </p:nvSpPr>
        <p:spPr>
          <a:xfrm>
            <a:off x="5186588" y="5723906"/>
            <a:ext cx="1507406" cy="241101"/>
          </a:xfrm>
          <a:custGeom>
            <a:avLst/>
            <a:gdLst/>
            <a:ahLst/>
            <a:cxnLst/>
            <a:rect l="l" t="t" r="r" b="b"/>
            <a:pathLst>
              <a:path w="1507406" h="241101">
                <a:moveTo>
                  <a:pt x="625785" y="232848"/>
                </a:moveTo>
                <a:lnTo>
                  <a:pt x="626958" y="233065"/>
                </a:lnTo>
                <a:lnTo>
                  <a:pt x="624086" y="241101"/>
                </a:lnTo>
                <a:close/>
                <a:moveTo>
                  <a:pt x="551520" y="165757"/>
                </a:moveTo>
                <a:cubicBezTo>
                  <a:pt x="556208" y="165757"/>
                  <a:pt x="560227" y="169441"/>
                  <a:pt x="563575" y="176808"/>
                </a:cubicBezTo>
                <a:cubicBezTo>
                  <a:pt x="558887" y="197569"/>
                  <a:pt x="553529" y="209959"/>
                  <a:pt x="547502" y="213978"/>
                </a:cubicBezTo>
                <a:lnTo>
                  <a:pt x="541474" y="213978"/>
                </a:lnTo>
                <a:cubicBezTo>
                  <a:pt x="537456" y="213978"/>
                  <a:pt x="535447" y="211634"/>
                  <a:pt x="535447" y="206945"/>
                </a:cubicBezTo>
                <a:lnTo>
                  <a:pt x="535447" y="199913"/>
                </a:lnTo>
                <a:cubicBezTo>
                  <a:pt x="542144" y="177143"/>
                  <a:pt x="547502" y="165757"/>
                  <a:pt x="551520" y="165757"/>
                </a:cubicBezTo>
                <a:close/>
                <a:moveTo>
                  <a:pt x="666043" y="158725"/>
                </a:moveTo>
                <a:cubicBezTo>
                  <a:pt x="680777" y="161404"/>
                  <a:pt x="695176" y="170780"/>
                  <a:pt x="709241" y="186854"/>
                </a:cubicBezTo>
                <a:lnTo>
                  <a:pt x="711250" y="200918"/>
                </a:lnTo>
                <a:cubicBezTo>
                  <a:pt x="709910" y="204936"/>
                  <a:pt x="707566" y="206945"/>
                  <a:pt x="704218" y="206945"/>
                </a:cubicBezTo>
                <a:cubicBezTo>
                  <a:pt x="688144" y="202927"/>
                  <a:pt x="673410" y="187858"/>
                  <a:pt x="660016" y="161739"/>
                </a:cubicBezTo>
                <a:close/>
                <a:moveTo>
                  <a:pt x="1169864" y="125574"/>
                </a:moveTo>
                <a:cubicBezTo>
                  <a:pt x="1157139" y="126913"/>
                  <a:pt x="1135708" y="128922"/>
                  <a:pt x="1105570" y="131601"/>
                </a:cubicBezTo>
                <a:cubicBezTo>
                  <a:pt x="1096194" y="132271"/>
                  <a:pt x="1091506" y="132271"/>
                  <a:pt x="1091506" y="131601"/>
                </a:cubicBezTo>
                <a:cubicBezTo>
                  <a:pt x="1096194" y="139638"/>
                  <a:pt x="1100547" y="154037"/>
                  <a:pt x="1104565" y="174799"/>
                </a:cubicBezTo>
                <a:lnTo>
                  <a:pt x="1106574" y="177812"/>
                </a:lnTo>
                <a:lnTo>
                  <a:pt x="1115616" y="177812"/>
                </a:lnTo>
                <a:cubicBezTo>
                  <a:pt x="1144414" y="174464"/>
                  <a:pt x="1161827" y="168771"/>
                  <a:pt x="1167854" y="160734"/>
                </a:cubicBezTo>
                <a:cubicBezTo>
                  <a:pt x="1167854" y="159395"/>
                  <a:pt x="1170868" y="148009"/>
                  <a:pt x="1176896" y="126578"/>
                </a:cubicBezTo>
                <a:cubicBezTo>
                  <a:pt x="1176896" y="125909"/>
                  <a:pt x="1174552" y="125574"/>
                  <a:pt x="1169864" y="125574"/>
                </a:cubicBezTo>
                <a:close/>
                <a:moveTo>
                  <a:pt x="109501" y="122560"/>
                </a:moveTo>
                <a:lnTo>
                  <a:pt x="117537" y="122560"/>
                </a:lnTo>
                <a:cubicBezTo>
                  <a:pt x="123565" y="122560"/>
                  <a:pt x="125574" y="125574"/>
                  <a:pt x="123565" y="131601"/>
                </a:cubicBezTo>
                <a:cubicBezTo>
                  <a:pt x="120886" y="145665"/>
                  <a:pt x="108831" y="164418"/>
                  <a:pt x="87400" y="187858"/>
                </a:cubicBezTo>
                <a:lnTo>
                  <a:pt x="70322" y="191877"/>
                </a:lnTo>
                <a:cubicBezTo>
                  <a:pt x="88404" y="163748"/>
                  <a:pt x="101464" y="140642"/>
                  <a:pt x="109501" y="122560"/>
                </a:cubicBezTo>
                <a:close/>
                <a:moveTo>
                  <a:pt x="660843" y="66815"/>
                </a:moveTo>
                <a:lnTo>
                  <a:pt x="661648" y="68563"/>
                </a:lnTo>
                <a:cubicBezTo>
                  <a:pt x="662234" y="71410"/>
                  <a:pt x="662025" y="75679"/>
                  <a:pt x="661020" y="81372"/>
                </a:cubicBezTo>
                <a:close/>
                <a:moveTo>
                  <a:pt x="317451" y="36165"/>
                </a:moveTo>
                <a:cubicBezTo>
                  <a:pt x="327496" y="38174"/>
                  <a:pt x="330845" y="45876"/>
                  <a:pt x="327496" y="59271"/>
                </a:cubicBezTo>
                <a:cubicBezTo>
                  <a:pt x="313600" y="74005"/>
                  <a:pt x="306651" y="83046"/>
                  <a:pt x="306651" y="86395"/>
                </a:cubicBezTo>
                <a:cubicBezTo>
                  <a:pt x="309832" y="101129"/>
                  <a:pt x="311423" y="114858"/>
                  <a:pt x="311423" y="127583"/>
                </a:cubicBezTo>
                <a:cubicBezTo>
                  <a:pt x="311423" y="134950"/>
                  <a:pt x="311088" y="156716"/>
                  <a:pt x="310419" y="192881"/>
                </a:cubicBezTo>
                <a:lnTo>
                  <a:pt x="311423" y="209959"/>
                </a:lnTo>
                <a:lnTo>
                  <a:pt x="304705" y="215987"/>
                </a:lnTo>
                <a:lnTo>
                  <a:pt x="300906" y="215987"/>
                </a:lnTo>
                <a:cubicBezTo>
                  <a:pt x="298363" y="215987"/>
                  <a:pt x="294837" y="209624"/>
                  <a:pt x="290327" y="196900"/>
                </a:cubicBezTo>
                <a:cubicBezTo>
                  <a:pt x="291666" y="172789"/>
                  <a:pt x="292336" y="149684"/>
                  <a:pt x="292336" y="127583"/>
                </a:cubicBezTo>
                <a:cubicBezTo>
                  <a:pt x="290996" y="109500"/>
                  <a:pt x="290327" y="100794"/>
                  <a:pt x="290327" y="101463"/>
                </a:cubicBezTo>
                <a:lnTo>
                  <a:pt x="254161" y="134615"/>
                </a:lnTo>
                <a:lnTo>
                  <a:pt x="254161" y="125574"/>
                </a:lnTo>
                <a:cubicBezTo>
                  <a:pt x="254831" y="120886"/>
                  <a:pt x="271689" y="97445"/>
                  <a:pt x="304736" y="55252"/>
                </a:cubicBezTo>
                <a:cubicBezTo>
                  <a:pt x="308556" y="49225"/>
                  <a:pt x="312794" y="42862"/>
                  <a:pt x="317451" y="36165"/>
                </a:cubicBezTo>
                <a:close/>
                <a:moveTo>
                  <a:pt x="1176896" y="35161"/>
                </a:moveTo>
                <a:cubicBezTo>
                  <a:pt x="1184263" y="44537"/>
                  <a:pt x="1187946" y="49895"/>
                  <a:pt x="1187946" y="51234"/>
                </a:cubicBezTo>
                <a:cubicBezTo>
                  <a:pt x="1189286" y="55252"/>
                  <a:pt x="1186942" y="57931"/>
                  <a:pt x="1180914" y="59271"/>
                </a:cubicBezTo>
                <a:cubicBezTo>
                  <a:pt x="1169529" y="58601"/>
                  <a:pt x="1160487" y="58266"/>
                  <a:pt x="1153790" y="58266"/>
                </a:cubicBezTo>
                <a:cubicBezTo>
                  <a:pt x="1132359" y="58266"/>
                  <a:pt x="1119299" y="65633"/>
                  <a:pt x="1114611" y="80367"/>
                </a:cubicBezTo>
                <a:cubicBezTo>
                  <a:pt x="1111932" y="87399"/>
                  <a:pt x="1109170" y="93845"/>
                  <a:pt x="1106323" y="99705"/>
                </a:cubicBezTo>
                <a:lnTo>
                  <a:pt x="1097645" y="115326"/>
                </a:lnTo>
                <a:lnTo>
                  <a:pt x="1130559" y="109375"/>
                </a:lnTo>
                <a:cubicBezTo>
                  <a:pt x="1159943" y="104101"/>
                  <a:pt x="1175389" y="101463"/>
                  <a:pt x="1176896" y="101463"/>
                </a:cubicBezTo>
                <a:cubicBezTo>
                  <a:pt x="1186272" y="101463"/>
                  <a:pt x="1197322" y="108161"/>
                  <a:pt x="1210047" y="121555"/>
                </a:cubicBezTo>
                <a:lnTo>
                  <a:pt x="1204020" y="129592"/>
                </a:lnTo>
                <a:cubicBezTo>
                  <a:pt x="1197992" y="144326"/>
                  <a:pt x="1192299" y="156046"/>
                  <a:pt x="1186942" y="164753"/>
                </a:cubicBezTo>
                <a:cubicBezTo>
                  <a:pt x="1186942" y="165422"/>
                  <a:pt x="1190960" y="171450"/>
                  <a:pt x="1198997" y="182835"/>
                </a:cubicBezTo>
                <a:lnTo>
                  <a:pt x="1198997" y="186854"/>
                </a:lnTo>
                <a:cubicBezTo>
                  <a:pt x="1200336" y="190202"/>
                  <a:pt x="1197992" y="192881"/>
                  <a:pt x="1191965" y="194890"/>
                </a:cubicBezTo>
                <a:lnTo>
                  <a:pt x="1183928" y="190872"/>
                </a:lnTo>
                <a:cubicBezTo>
                  <a:pt x="1162497" y="190872"/>
                  <a:pt x="1136377" y="193551"/>
                  <a:pt x="1105570" y="198909"/>
                </a:cubicBezTo>
                <a:lnTo>
                  <a:pt x="1105570" y="214982"/>
                </a:lnTo>
                <a:lnTo>
                  <a:pt x="1101552" y="214982"/>
                </a:lnTo>
                <a:cubicBezTo>
                  <a:pt x="1088827" y="214982"/>
                  <a:pt x="1081795" y="191877"/>
                  <a:pt x="1080455" y="145665"/>
                </a:cubicBezTo>
                <a:cubicBezTo>
                  <a:pt x="1079116" y="145665"/>
                  <a:pt x="1078446" y="146670"/>
                  <a:pt x="1078446" y="148679"/>
                </a:cubicBezTo>
                <a:cubicBezTo>
                  <a:pt x="1059024" y="173459"/>
                  <a:pt x="1039937" y="187858"/>
                  <a:pt x="1021184" y="191877"/>
                </a:cubicBezTo>
                <a:lnTo>
                  <a:pt x="1021184" y="184844"/>
                </a:lnTo>
                <a:cubicBezTo>
                  <a:pt x="1055340" y="154707"/>
                  <a:pt x="1079451" y="119211"/>
                  <a:pt x="1093515" y="78358"/>
                </a:cubicBezTo>
                <a:cubicBezTo>
                  <a:pt x="1096863" y="70991"/>
                  <a:pt x="1096529" y="65298"/>
                  <a:pt x="1092510" y="61280"/>
                </a:cubicBezTo>
                <a:cubicBezTo>
                  <a:pt x="1091840" y="61950"/>
                  <a:pt x="1084474" y="61280"/>
                  <a:pt x="1070409" y="59271"/>
                </a:cubicBezTo>
                <a:lnTo>
                  <a:pt x="1070409" y="48220"/>
                </a:lnTo>
                <a:lnTo>
                  <a:pt x="1075432" y="48220"/>
                </a:lnTo>
                <a:close/>
                <a:moveTo>
                  <a:pt x="804677" y="34156"/>
                </a:moveTo>
                <a:lnTo>
                  <a:pt x="814723" y="34156"/>
                </a:lnTo>
                <a:lnTo>
                  <a:pt x="824768" y="52239"/>
                </a:lnTo>
                <a:lnTo>
                  <a:pt x="821755" y="63289"/>
                </a:lnTo>
                <a:lnTo>
                  <a:pt x="822665" y="65298"/>
                </a:lnTo>
                <a:lnTo>
                  <a:pt x="880916" y="59433"/>
                </a:lnTo>
                <a:lnTo>
                  <a:pt x="876897" y="70521"/>
                </a:lnTo>
                <a:lnTo>
                  <a:pt x="838833" y="84385"/>
                </a:lnTo>
                <a:lnTo>
                  <a:pt x="840842" y="103473"/>
                </a:lnTo>
                <a:cubicBezTo>
                  <a:pt x="841512" y="182500"/>
                  <a:pt x="836091" y="219670"/>
                  <a:pt x="824580" y="214982"/>
                </a:cubicBezTo>
                <a:lnTo>
                  <a:pt x="817736" y="202927"/>
                </a:lnTo>
                <a:cubicBezTo>
                  <a:pt x="819076" y="192881"/>
                  <a:pt x="820080" y="181161"/>
                  <a:pt x="820750" y="167766"/>
                </a:cubicBezTo>
                <a:lnTo>
                  <a:pt x="820750" y="90413"/>
                </a:lnTo>
                <a:cubicBezTo>
                  <a:pt x="820750" y="88404"/>
                  <a:pt x="819746" y="87399"/>
                  <a:pt x="817736" y="87399"/>
                </a:cubicBezTo>
                <a:lnTo>
                  <a:pt x="814723" y="86395"/>
                </a:lnTo>
                <a:cubicBezTo>
                  <a:pt x="812044" y="91083"/>
                  <a:pt x="800993" y="100794"/>
                  <a:pt x="781571" y="115528"/>
                </a:cubicBezTo>
                <a:lnTo>
                  <a:pt x="773534" y="115528"/>
                </a:lnTo>
                <a:cubicBezTo>
                  <a:pt x="793626" y="80702"/>
                  <a:pt x="803672" y="59606"/>
                  <a:pt x="803672" y="52239"/>
                </a:cubicBezTo>
                <a:close/>
                <a:moveTo>
                  <a:pt x="407864" y="32147"/>
                </a:moveTo>
                <a:cubicBezTo>
                  <a:pt x="411882" y="33486"/>
                  <a:pt x="415566" y="34156"/>
                  <a:pt x="418914" y="34156"/>
                </a:cubicBezTo>
                <a:lnTo>
                  <a:pt x="418914" y="47216"/>
                </a:lnTo>
                <a:lnTo>
                  <a:pt x="399827" y="64294"/>
                </a:lnTo>
                <a:lnTo>
                  <a:pt x="399827" y="65298"/>
                </a:lnTo>
                <a:cubicBezTo>
                  <a:pt x="399827" y="75344"/>
                  <a:pt x="400162" y="89408"/>
                  <a:pt x="400832" y="107491"/>
                </a:cubicBezTo>
                <a:cubicBezTo>
                  <a:pt x="407529" y="106152"/>
                  <a:pt x="418914" y="104477"/>
                  <a:pt x="434988" y="102468"/>
                </a:cubicBezTo>
                <a:lnTo>
                  <a:pt x="450056" y="100459"/>
                </a:lnTo>
                <a:lnTo>
                  <a:pt x="461107" y="103473"/>
                </a:lnTo>
                <a:cubicBezTo>
                  <a:pt x="467134" y="108830"/>
                  <a:pt x="470148" y="113184"/>
                  <a:pt x="470148" y="116532"/>
                </a:cubicBezTo>
                <a:cubicBezTo>
                  <a:pt x="470148" y="119881"/>
                  <a:pt x="467637" y="121723"/>
                  <a:pt x="462614" y="122058"/>
                </a:cubicBezTo>
                <a:cubicBezTo>
                  <a:pt x="457591" y="122392"/>
                  <a:pt x="448382" y="123230"/>
                  <a:pt x="434988" y="124569"/>
                </a:cubicBezTo>
                <a:cubicBezTo>
                  <a:pt x="412217" y="127248"/>
                  <a:pt x="400832" y="128253"/>
                  <a:pt x="400832" y="127583"/>
                </a:cubicBezTo>
                <a:cubicBezTo>
                  <a:pt x="401501" y="150354"/>
                  <a:pt x="401501" y="166427"/>
                  <a:pt x="400832" y="175803"/>
                </a:cubicBezTo>
                <a:cubicBezTo>
                  <a:pt x="418914" y="175133"/>
                  <a:pt x="428625" y="174129"/>
                  <a:pt x="429965" y="172789"/>
                </a:cubicBezTo>
                <a:cubicBezTo>
                  <a:pt x="441350" y="174799"/>
                  <a:pt x="448047" y="179152"/>
                  <a:pt x="450056" y="185849"/>
                </a:cubicBezTo>
                <a:lnTo>
                  <a:pt x="450056" y="197904"/>
                </a:lnTo>
                <a:cubicBezTo>
                  <a:pt x="446708" y="197904"/>
                  <a:pt x="440011" y="197904"/>
                  <a:pt x="429965" y="197904"/>
                </a:cubicBezTo>
                <a:cubicBezTo>
                  <a:pt x="421258" y="196565"/>
                  <a:pt x="405185" y="197234"/>
                  <a:pt x="381744" y="199913"/>
                </a:cubicBezTo>
                <a:lnTo>
                  <a:pt x="368685" y="200918"/>
                </a:lnTo>
                <a:lnTo>
                  <a:pt x="351607" y="204936"/>
                </a:lnTo>
                <a:cubicBezTo>
                  <a:pt x="342900" y="198909"/>
                  <a:pt x="338547" y="193886"/>
                  <a:pt x="338547" y="189867"/>
                </a:cubicBezTo>
                <a:cubicBezTo>
                  <a:pt x="338547" y="185179"/>
                  <a:pt x="353281" y="181161"/>
                  <a:pt x="382749" y="177812"/>
                </a:cubicBezTo>
                <a:cubicBezTo>
                  <a:pt x="381410" y="168436"/>
                  <a:pt x="381410" y="153702"/>
                  <a:pt x="382749" y="133610"/>
                </a:cubicBezTo>
                <a:cubicBezTo>
                  <a:pt x="382749" y="132941"/>
                  <a:pt x="380740" y="133275"/>
                  <a:pt x="376721" y="134615"/>
                </a:cubicBezTo>
                <a:cubicBezTo>
                  <a:pt x="354620" y="138633"/>
                  <a:pt x="340891" y="140642"/>
                  <a:pt x="335533" y="140642"/>
                </a:cubicBezTo>
                <a:cubicBezTo>
                  <a:pt x="333524" y="139303"/>
                  <a:pt x="330510" y="138633"/>
                  <a:pt x="326492" y="138633"/>
                </a:cubicBezTo>
                <a:lnTo>
                  <a:pt x="321469" y="125574"/>
                </a:lnTo>
                <a:cubicBezTo>
                  <a:pt x="362322" y="116867"/>
                  <a:pt x="382749" y="112179"/>
                  <a:pt x="382749" y="111509"/>
                </a:cubicBezTo>
                <a:lnTo>
                  <a:pt x="382749" y="91418"/>
                </a:lnTo>
                <a:cubicBezTo>
                  <a:pt x="383377" y="81372"/>
                  <a:pt x="382707" y="75679"/>
                  <a:pt x="380740" y="74340"/>
                </a:cubicBezTo>
                <a:cubicBezTo>
                  <a:pt x="380070" y="74340"/>
                  <a:pt x="372368" y="76014"/>
                  <a:pt x="357634" y="79363"/>
                </a:cubicBezTo>
                <a:lnTo>
                  <a:pt x="350602" y="79363"/>
                </a:lnTo>
                <a:lnTo>
                  <a:pt x="350602" y="66303"/>
                </a:lnTo>
                <a:cubicBezTo>
                  <a:pt x="355960" y="66303"/>
                  <a:pt x="375047" y="54918"/>
                  <a:pt x="407864" y="32147"/>
                </a:cubicBezTo>
                <a:close/>
                <a:moveTo>
                  <a:pt x="1323566" y="30138"/>
                </a:moveTo>
                <a:lnTo>
                  <a:pt x="1327584" y="30138"/>
                </a:lnTo>
                <a:cubicBezTo>
                  <a:pt x="1331603" y="30138"/>
                  <a:pt x="1334951" y="35161"/>
                  <a:pt x="1337630" y="45206"/>
                </a:cubicBezTo>
                <a:lnTo>
                  <a:pt x="1337630" y="51234"/>
                </a:lnTo>
                <a:cubicBezTo>
                  <a:pt x="1333612" y="59940"/>
                  <a:pt x="1325926" y="71661"/>
                  <a:pt x="1314572" y="86395"/>
                </a:cubicBezTo>
                <a:cubicBezTo>
                  <a:pt x="1315880" y="92422"/>
                  <a:pt x="1316199" y="101463"/>
                  <a:pt x="1315529" y="113519"/>
                </a:cubicBezTo>
                <a:lnTo>
                  <a:pt x="1315529" y="201922"/>
                </a:lnTo>
                <a:lnTo>
                  <a:pt x="1313630" y="219000"/>
                </a:lnTo>
                <a:lnTo>
                  <a:pt x="1304102" y="219000"/>
                </a:lnTo>
                <a:cubicBezTo>
                  <a:pt x="1300931" y="219000"/>
                  <a:pt x="1298043" y="213643"/>
                  <a:pt x="1295437" y="202927"/>
                </a:cubicBezTo>
                <a:cubicBezTo>
                  <a:pt x="1295437" y="200918"/>
                  <a:pt x="1296107" y="189198"/>
                  <a:pt x="1297447" y="167766"/>
                </a:cubicBezTo>
                <a:lnTo>
                  <a:pt x="1297447" y="144661"/>
                </a:lnTo>
                <a:cubicBezTo>
                  <a:pt x="1297447" y="138633"/>
                  <a:pt x="1297447" y="131685"/>
                  <a:pt x="1297447" y="123816"/>
                </a:cubicBezTo>
                <a:lnTo>
                  <a:pt x="1297447" y="99123"/>
                </a:lnTo>
                <a:lnTo>
                  <a:pt x="1285282" y="107679"/>
                </a:lnTo>
                <a:cubicBezTo>
                  <a:pt x="1273603" y="115591"/>
                  <a:pt x="1266257" y="119546"/>
                  <a:pt x="1263243" y="119546"/>
                </a:cubicBezTo>
                <a:lnTo>
                  <a:pt x="1263243" y="113519"/>
                </a:lnTo>
                <a:cubicBezTo>
                  <a:pt x="1293025" y="80032"/>
                  <a:pt x="1313133" y="52239"/>
                  <a:pt x="1323566" y="30138"/>
                </a:cubicBezTo>
                <a:close/>
                <a:moveTo>
                  <a:pt x="141647" y="29133"/>
                </a:moveTo>
                <a:lnTo>
                  <a:pt x="155712" y="32147"/>
                </a:lnTo>
                <a:cubicBezTo>
                  <a:pt x="159060" y="34156"/>
                  <a:pt x="162744" y="38509"/>
                  <a:pt x="166762" y="45206"/>
                </a:cubicBezTo>
                <a:cubicBezTo>
                  <a:pt x="158725" y="52239"/>
                  <a:pt x="148240" y="64168"/>
                  <a:pt x="135306" y="80995"/>
                </a:cubicBezTo>
                <a:lnTo>
                  <a:pt x="122410" y="98307"/>
                </a:lnTo>
                <a:lnTo>
                  <a:pt x="127583" y="97445"/>
                </a:lnTo>
                <a:cubicBezTo>
                  <a:pt x="147005" y="94096"/>
                  <a:pt x="162744" y="91752"/>
                  <a:pt x="174799" y="90413"/>
                </a:cubicBezTo>
                <a:cubicBezTo>
                  <a:pt x="192212" y="88404"/>
                  <a:pt x="204602" y="94766"/>
                  <a:pt x="211969" y="109500"/>
                </a:cubicBezTo>
                <a:cubicBezTo>
                  <a:pt x="211299" y="131601"/>
                  <a:pt x="196900" y="172789"/>
                  <a:pt x="168771" y="233065"/>
                </a:cubicBezTo>
                <a:lnTo>
                  <a:pt x="163748" y="233065"/>
                </a:lnTo>
                <a:cubicBezTo>
                  <a:pt x="161069" y="233065"/>
                  <a:pt x="145331" y="222684"/>
                  <a:pt x="116533" y="201922"/>
                </a:cubicBezTo>
                <a:lnTo>
                  <a:pt x="112514" y="204936"/>
                </a:lnTo>
                <a:lnTo>
                  <a:pt x="88404" y="221010"/>
                </a:lnTo>
                <a:lnTo>
                  <a:pt x="88404" y="210964"/>
                </a:lnTo>
                <a:cubicBezTo>
                  <a:pt x="121890" y="169441"/>
                  <a:pt x="140308" y="139973"/>
                  <a:pt x="143657" y="122560"/>
                </a:cubicBezTo>
                <a:lnTo>
                  <a:pt x="149684" y="118542"/>
                </a:lnTo>
                <a:lnTo>
                  <a:pt x="154707" y="118542"/>
                </a:lnTo>
                <a:cubicBezTo>
                  <a:pt x="159395" y="120551"/>
                  <a:pt x="161739" y="123564"/>
                  <a:pt x="161739" y="127583"/>
                </a:cubicBezTo>
                <a:cubicBezTo>
                  <a:pt x="161739" y="140977"/>
                  <a:pt x="148680" y="163078"/>
                  <a:pt x="122560" y="193886"/>
                </a:cubicBezTo>
                <a:cubicBezTo>
                  <a:pt x="122560" y="193886"/>
                  <a:pt x="131602" y="196900"/>
                  <a:pt x="149684" y="202927"/>
                </a:cubicBezTo>
                <a:lnTo>
                  <a:pt x="158725" y="201922"/>
                </a:lnTo>
                <a:cubicBezTo>
                  <a:pt x="167432" y="190537"/>
                  <a:pt x="177143" y="161404"/>
                  <a:pt x="187859" y="114523"/>
                </a:cubicBezTo>
                <a:cubicBezTo>
                  <a:pt x="187189" y="110505"/>
                  <a:pt x="179487" y="109165"/>
                  <a:pt x="164753" y="110505"/>
                </a:cubicBezTo>
                <a:cubicBezTo>
                  <a:pt x="152698" y="112514"/>
                  <a:pt x="136290" y="114858"/>
                  <a:pt x="115528" y="117537"/>
                </a:cubicBezTo>
                <a:lnTo>
                  <a:pt x="95436" y="120551"/>
                </a:lnTo>
                <a:lnTo>
                  <a:pt x="92423" y="109500"/>
                </a:lnTo>
                <a:lnTo>
                  <a:pt x="101464" y="98450"/>
                </a:lnTo>
                <a:cubicBezTo>
                  <a:pt x="116198" y="74340"/>
                  <a:pt x="124904" y="58936"/>
                  <a:pt x="127583" y="52239"/>
                </a:cubicBezTo>
                <a:lnTo>
                  <a:pt x="127940" y="51882"/>
                </a:lnTo>
                <a:lnTo>
                  <a:pt x="96441" y="56257"/>
                </a:lnTo>
                <a:lnTo>
                  <a:pt x="94432" y="47216"/>
                </a:lnTo>
                <a:lnTo>
                  <a:pt x="94432" y="41188"/>
                </a:lnTo>
                <a:close/>
                <a:moveTo>
                  <a:pt x="41188" y="26119"/>
                </a:moveTo>
                <a:lnTo>
                  <a:pt x="50763" y="26119"/>
                </a:lnTo>
                <a:cubicBezTo>
                  <a:pt x="55724" y="26119"/>
                  <a:pt x="59564" y="32482"/>
                  <a:pt x="62285" y="45206"/>
                </a:cubicBezTo>
                <a:cubicBezTo>
                  <a:pt x="60276" y="55922"/>
                  <a:pt x="59271" y="66303"/>
                  <a:pt x="59271" y="76349"/>
                </a:cubicBezTo>
                <a:cubicBezTo>
                  <a:pt x="62620" y="75679"/>
                  <a:pt x="64964" y="75344"/>
                  <a:pt x="66303" y="75344"/>
                </a:cubicBezTo>
                <a:lnTo>
                  <a:pt x="77354" y="71326"/>
                </a:lnTo>
                <a:lnTo>
                  <a:pt x="85390" y="83381"/>
                </a:lnTo>
                <a:lnTo>
                  <a:pt x="79363" y="91418"/>
                </a:lnTo>
                <a:lnTo>
                  <a:pt x="59271" y="95436"/>
                </a:lnTo>
                <a:lnTo>
                  <a:pt x="60276" y="110505"/>
                </a:lnTo>
                <a:lnTo>
                  <a:pt x="84386" y="129592"/>
                </a:lnTo>
                <a:cubicBezTo>
                  <a:pt x="85056" y="140308"/>
                  <a:pt x="81707" y="147005"/>
                  <a:pt x="74340" y="149684"/>
                </a:cubicBezTo>
                <a:lnTo>
                  <a:pt x="67308" y="143656"/>
                </a:lnTo>
                <a:cubicBezTo>
                  <a:pt x="62620" y="138298"/>
                  <a:pt x="59941" y="135285"/>
                  <a:pt x="59271" y="134615"/>
                </a:cubicBezTo>
                <a:cubicBezTo>
                  <a:pt x="58601" y="143991"/>
                  <a:pt x="58266" y="168436"/>
                  <a:pt x="58266" y="207950"/>
                </a:cubicBezTo>
                <a:lnTo>
                  <a:pt x="60276" y="217996"/>
                </a:lnTo>
                <a:cubicBezTo>
                  <a:pt x="58936" y="221345"/>
                  <a:pt x="58266" y="224358"/>
                  <a:pt x="58266" y="227037"/>
                </a:cubicBezTo>
                <a:cubicBezTo>
                  <a:pt x="48890" y="227037"/>
                  <a:pt x="41523" y="223019"/>
                  <a:pt x="36165" y="214982"/>
                </a:cubicBezTo>
                <a:cubicBezTo>
                  <a:pt x="38175" y="186854"/>
                  <a:pt x="39179" y="169106"/>
                  <a:pt x="39179" y="161739"/>
                </a:cubicBezTo>
                <a:lnTo>
                  <a:pt x="40184" y="149684"/>
                </a:lnTo>
                <a:cubicBezTo>
                  <a:pt x="36165" y="153032"/>
                  <a:pt x="27124" y="159060"/>
                  <a:pt x="13060" y="167766"/>
                </a:cubicBezTo>
                <a:lnTo>
                  <a:pt x="0" y="167766"/>
                </a:lnTo>
                <a:cubicBezTo>
                  <a:pt x="26120" y="137629"/>
                  <a:pt x="39514" y="116532"/>
                  <a:pt x="40184" y="104477"/>
                </a:cubicBezTo>
                <a:cubicBezTo>
                  <a:pt x="40854" y="101798"/>
                  <a:pt x="41188" y="100459"/>
                  <a:pt x="41188" y="100459"/>
                </a:cubicBezTo>
                <a:lnTo>
                  <a:pt x="28129" y="105482"/>
                </a:lnTo>
                <a:lnTo>
                  <a:pt x="21097" y="105482"/>
                </a:lnTo>
                <a:cubicBezTo>
                  <a:pt x="15069" y="101463"/>
                  <a:pt x="12055" y="96441"/>
                  <a:pt x="12055" y="90413"/>
                </a:cubicBezTo>
                <a:cubicBezTo>
                  <a:pt x="26120" y="86395"/>
                  <a:pt x="36165" y="82711"/>
                  <a:pt x="42193" y="79363"/>
                </a:cubicBezTo>
                <a:cubicBezTo>
                  <a:pt x="42193" y="59940"/>
                  <a:pt x="42193" y="46881"/>
                  <a:pt x="42193" y="40184"/>
                </a:cubicBezTo>
                <a:cubicBezTo>
                  <a:pt x="41523" y="34826"/>
                  <a:pt x="41188" y="30138"/>
                  <a:pt x="41188" y="26119"/>
                </a:cubicBezTo>
                <a:close/>
                <a:moveTo>
                  <a:pt x="902122" y="19087"/>
                </a:moveTo>
                <a:lnTo>
                  <a:pt x="913172" y="38174"/>
                </a:lnTo>
                <a:lnTo>
                  <a:pt x="911163" y="53243"/>
                </a:lnTo>
                <a:lnTo>
                  <a:pt x="912168" y="53243"/>
                </a:lnTo>
                <a:cubicBezTo>
                  <a:pt x="920204" y="53243"/>
                  <a:pt x="938287" y="51234"/>
                  <a:pt x="966416" y="47216"/>
                </a:cubicBezTo>
                <a:cubicBezTo>
                  <a:pt x="969764" y="47885"/>
                  <a:pt x="973113" y="48220"/>
                  <a:pt x="976462" y="48220"/>
                </a:cubicBezTo>
                <a:lnTo>
                  <a:pt x="976462" y="56257"/>
                </a:lnTo>
                <a:cubicBezTo>
                  <a:pt x="976462" y="62284"/>
                  <a:pt x="965123" y="66973"/>
                  <a:pt x="942447" y="70321"/>
                </a:cubicBezTo>
                <a:cubicBezTo>
                  <a:pt x="943723" y="83716"/>
                  <a:pt x="944681" y="104142"/>
                  <a:pt x="945319" y="131601"/>
                </a:cubicBezTo>
                <a:cubicBezTo>
                  <a:pt x="945319" y="136959"/>
                  <a:pt x="945319" y="157721"/>
                  <a:pt x="945319" y="193886"/>
                </a:cubicBezTo>
                <a:cubicBezTo>
                  <a:pt x="944650" y="203262"/>
                  <a:pt x="944315" y="208955"/>
                  <a:pt x="944315" y="210964"/>
                </a:cubicBezTo>
                <a:cubicBezTo>
                  <a:pt x="940997" y="219000"/>
                  <a:pt x="937345" y="223019"/>
                  <a:pt x="933358" y="223019"/>
                </a:cubicBezTo>
                <a:cubicBezTo>
                  <a:pt x="925384" y="223019"/>
                  <a:pt x="910771" y="215317"/>
                  <a:pt x="889517" y="199913"/>
                </a:cubicBezTo>
                <a:lnTo>
                  <a:pt x="889517" y="187858"/>
                </a:lnTo>
                <a:lnTo>
                  <a:pt x="918085" y="196900"/>
                </a:lnTo>
                <a:lnTo>
                  <a:pt x="924207" y="196900"/>
                </a:lnTo>
                <a:lnTo>
                  <a:pt x="925227" y="169776"/>
                </a:lnTo>
                <a:lnTo>
                  <a:pt x="925227" y="111509"/>
                </a:lnTo>
                <a:cubicBezTo>
                  <a:pt x="925227" y="100124"/>
                  <a:pt x="925227" y="94096"/>
                  <a:pt x="925227" y="93427"/>
                </a:cubicBezTo>
                <a:cubicBezTo>
                  <a:pt x="923888" y="79363"/>
                  <a:pt x="922549" y="72330"/>
                  <a:pt x="921209" y="72330"/>
                </a:cubicBezTo>
                <a:lnTo>
                  <a:pt x="907145" y="73335"/>
                </a:lnTo>
                <a:cubicBezTo>
                  <a:pt x="907145" y="75344"/>
                  <a:pt x="901787" y="82376"/>
                  <a:pt x="891071" y="94431"/>
                </a:cubicBezTo>
                <a:lnTo>
                  <a:pt x="871984" y="111509"/>
                </a:lnTo>
                <a:lnTo>
                  <a:pt x="864952" y="103473"/>
                </a:lnTo>
                <a:lnTo>
                  <a:pt x="876897" y="70521"/>
                </a:lnTo>
                <a:lnTo>
                  <a:pt x="877447" y="70321"/>
                </a:lnTo>
                <a:lnTo>
                  <a:pt x="882532" y="59271"/>
                </a:lnTo>
                <a:lnTo>
                  <a:pt x="880916" y="59433"/>
                </a:lnTo>
                <a:lnTo>
                  <a:pt x="894085" y="23105"/>
                </a:lnTo>
                <a:close/>
                <a:moveTo>
                  <a:pt x="600698" y="7032"/>
                </a:moveTo>
                <a:lnTo>
                  <a:pt x="603712" y="7032"/>
                </a:lnTo>
                <a:cubicBezTo>
                  <a:pt x="606391" y="7032"/>
                  <a:pt x="609676" y="10046"/>
                  <a:pt x="613569" y="16073"/>
                </a:cubicBezTo>
                <a:lnTo>
                  <a:pt x="611654" y="49225"/>
                </a:lnTo>
                <a:cubicBezTo>
                  <a:pt x="612931" y="49225"/>
                  <a:pt x="626372" y="47885"/>
                  <a:pt x="651979" y="45206"/>
                </a:cubicBezTo>
                <a:lnTo>
                  <a:pt x="658007" y="45206"/>
                </a:lnTo>
                <a:cubicBezTo>
                  <a:pt x="659513" y="45709"/>
                  <a:pt x="660455" y="52615"/>
                  <a:pt x="660832" y="65926"/>
                </a:cubicBezTo>
                <a:lnTo>
                  <a:pt x="660843" y="66815"/>
                </a:lnTo>
                <a:lnTo>
                  <a:pt x="660173" y="65361"/>
                </a:lnTo>
                <a:cubicBezTo>
                  <a:pt x="659482" y="64649"/>
                  <a:pt x="658593" y="64294"/>
                  <a:pt x="657504" y="64294"/>
                </a:cubicBezTo>
                <a:cubicBezTo>
                  <a:pt x="653151" y="64294"/>
                  <a:pt x="648630" y="64294"/>
                  <a:pt x="643942" y="64294"/>
                </a:cubicBezTo>
                <a:cubicBezTo>
                  <a:pt x="617792" y="64294"/>
                  <a:pt x="604381" y="69317"/>
                  <a:pt x="603712" y="79363"/>
                </a:cubicBezTo>
                <a:lnTo>
                  <a:pt x="585629" y="128587"/>
                </a:lnTo>
                <a:lnTo>
                  <a:pt x="585629" y="129592"/>
                </a:lnTo>
                <a:cubicBezTo>
                  <a:pt x="602341" y="129592"/>
                  <a:pt x="610697" y="124904"/>
                  <a:pt x="610697" y="115528"/>
                </a:cubicBezTo>
                <a:lnTo>
                  <a:pt x="610697" y="110505"/>
                </a:lnTo>
                <a:cubicBezTo>
                  <a:pt x="610697" y="100459"/>
                  <a:pt x="610697" y="94431"/>
                  <a:pt x="610697" y="92422"/>
                </a:cubicBezTo>
                <a:lnTo>
                  <a:pt x="615500" y="89408"/>
                </a:lnTo>
                <a:lnTo>
                  <a:pt x="618372" y="89408"/>
                </a:lnTo>
                <a:cubicBezTo>
                  <a:pt x="624766" y="89408"/>
                  <a:pt x="628601" y="98785"/>
                  <a:pt x="629878" y="117537"/>
                </a:cubicBezTo>
                <a:lnTo>
                  <a:pt x="655997" y="116532"/>
                </a:lnTo>
                <a:cubicBezTo>
                  <a:pt x="666043" y="119881"/>
                  <a:pt x="671066" y="123564"/>
                  <a:pt x="671066" y="127583"/>
                </a:cubicBezTo>
                <a:lnTo>
                  <a:pt x="671066" y="129592"/>
                </a:lnTo>
                <a:cubicBezTo>
                  <a:pt x="669727" y="134280"/>
                  <a:pt x="663029" y="136624"/>
                  <a:pt x="650974" y="136624"/>
                </a:cubicBezTo>
                <a:lnTo>
                  <a:pt x="628873" y="141647"/>
                </a:lnTo>
                <a:cubicBezTo>
                  <a:pt x="629543" y="189198"/>
                  <a:pt x="629878" y="212973"/>
                  <a:pt x="629878" y="212973"/>
                </a:cubicBezTo>
                <a:lnTo>
                  <a:pt x="625785" y="232848"/>
                </a:lnTo>
                <a:lnTo>
                  <a:pt x="617795" y="231370"/>
                </a:lnTo>
                <a:cubicBezTo>
                  <a:pt x="608079" y="227979"/>
                  <a:pt x="596703" y="219503"/>
                  <a:pt x="583667" y="205941"/>
                </a:cubicBezTo>
                <a:lnTo>
                  <a:pt x="583667" y="202927"/>
                </a:lnTo>
                <a:cubicBezTo>
                  <a:pt x="583667" y="198909"/>
                  <a:pt x="586011" y="196900"/>
                  <a:pt x="590699" y="196900"/>
                </a:cubicBezTo>
                <a:cubicBezTo>
                  <a:pt x="600745" y="202927"/>
                  <a:pt x="606772" y="205606"/>
                  <a:pt x="608782" y="204936"/>
                </a:cubicBezTo>
                <a:cubicBezTo>
                  <a:pt x="609420" y="166092"/>
                  <a:pt x="609739" y="146670"/>
                  <a:pt x="609739" y="146670"/>
                </a:cubicBezTo>
                <a:lnTo>
                  <a:pt x="601702" y="148679"/>
                </a:lnTo>
                <a:cubicBezTo>
                  <a:pt x="592996" y="148679"/>
                  <a:pt x="579936" y="151358"/>
                  <a:pt x="562523" y="156716"/>
                </a:cubicBezTo>
                <a:cubicBezTo>
                  <a:pt x="558505" y="152028"/>
                  <a:pt x="556496" y="149349"/>
                  <a:pt x="556496" y="148679"/>
                </a:cubicBezTo>
                <a:lnTo>
                  <a:pt x="559510" y="137629"/>
                </a:lnTo>
                <a:cubicBezTo>
                  <a:pt x="564867" y="134280"/>
                  <a:pt x="572569" y="113519"/>
                  <a:pt x="582615" y="75344"/>
                </a:cubicBezTo>
                <a:cubicBezTo>
                  <a:pt x="581276" y="75344"/>
                  <a:pt x="576923" y="74674"/>
                  <a:pt x="569556" y="73335"/>
                </a:cubicBezTo>
                <a:lnTo>
                  <a:pt x="567546" y="73335"/>
                </a:lnTo>
                <a:cubicBezTo>
                  <a:pt x="564867" y="73335"/>
                  <a:pt x="561854" y="70656"/>
                  <a:pt x="558505" y="65298"/>
                </a:cubicBezTo>
                <a:cubicBezTo>
                  <a:pt x="558505" y="61280"/>
                  <a:pt x="568551" y="57596"/>
                  <a:pt x="588643" y="54248"/>
                </a:cubicBezTo>
                <a:cubicBezTo>
                  <a:pt x="592661" y="37505"/>
                  <a:pt x="594670" y="26454"/>
                  <a:pt x="594670" y="21096"/>
                </a:cubicBezTo>
                <a:lnTo>
                  <a:pt x="593666" y="9041"/>
                </a:lnTo>
                <a:close/>
                <a:moveTo>
                  <a:pt x="1387860" y="0"/>
                </a:moveTo>
                <a:lnTo>
                  <a:pt x="1397906" y="5023"/>
                </a:lnTo>
                <a:cubicBezTo>
                  <a:pt x="1404603" y="7702"/>
                  <a:pt x="1407282" y="24780"/>
                  <a:pt x="1405942" y="56257"/>
                </a:cubicBezTo>
                <a:lnTo>
                  <a:pt x="1415988" y="55252"/>
                </a:lnTo>
                <a:lnTo>
                  <a:pt x="1442107" y="51234"/>
                </a:lnTo>
                <a:cubicBezTo>
                  <a:pt x="1445456" y="52573"/>
                  <a:pt x="1448805" y="53243"/>
                  <a:pt x="1452153" y="53243"/>
                </a:cubicBezTo>
                <a:lnTo>
                  <a:pt x="1452153" y="63289"/>
                </a:lnTo>
                <a:cubicBezTo>
                  <a:pt x="1452153" y="69317"/>
                  <a:pt x="1438089" y="73335"/>
                  <a:pt x="1409961" y="75344"/>
                </a:cubicBezTo>
                <a:cubicBezTo>
                  <a:pt x="1406612" y="76014"/>
                  <a:pt x="1405273" y="77688"/>
                  <a:pt x="1405942" y="80367"/>
                </a:cubicBezTo>
                <a:cubicBezTo>
                  <a:pt x="1406612" y="85055"/>
                  <a:pt x="1424360" y="105147"/>
                  <a:pt x="1459186" y="140642"/>
                </a:cubicBezTo>
                <a:cubicBezTo>
                  <a:pt x="1468562" y="146670"/>
                  <a:pt x="1479947" y="153367"/>
                  <a:pt x="1493342" y="160734"/>
                </a:cubicBezTo>
                <a:lnTo>
                  <a:pt x="1507406" y="165757"/>
                </a:lnTo>
                <a:cubicBezTo>
                  <a:pt x="1497360" y="171785"/>
                  <a:pt x="1489993" y="174464"/>
                  <a:pt x="1485305" y="173794"/>
                </a:cubicBezTo>
                <a:cubicBezTo>
                  <a:pt x="1475259" y="181831"/>
                  <a:pt x="1448805" y="160399"/>
                  <a:pt x="1405942" y="109500"/>
                </a:cubicBezTo>
                <a:lnTo>
                  <a:pt x="1403933" y="107491"/>
                </a:lnTo>
                <a:lnTo>
                  <a:pt x="1403933" y="112514"/>
                </a:lnTo>
                <a:lnTo>
                  <a:pt x="1403933" y="150636"/>
                </a:lnTo>
                <a:lnTo>
                  <a:pt x="1417495" y="149935"/>
                </a:lnTo>
                <a:cubicBezTo>
                  <a:pt x="1423188" y="149433"/>
                  <a:pt x="1429718" y="148679"/>
                  <a:pt x="1437085" y="147675"/>
                </a:cubicBezTo>
                <a:lnTo>
                  <a:pt x="1442107" y="158725"/>
                </a:lnTo>
                <a:lnTo>
                  <a:pt x="1442107" y="160734"/>
                </a:lnTo>
                <a:cubicBezTo>
                  <a:pt x="1442107" y="167432"/>
                  <a:pt x="1429718" y="171785"/>
                  <a:pt x="1404938" y="173794"/>
                </a:cubicBezTo>
                <a:cubicBezTo>
                  <a:pt x="1405607" y="191207"/>
                  <a:pt x="1405273" y="207950"/>
                  <a:pt x="1403933" y="224023"/>
                </a:cubicBezTo>
                <a:cubicBezTo>
                  <a:pt x="1401924" y="226702"/>
                  <a:pt x="1400919" y="229381"/>
                  <a:pt x="1400919" y="232060"/>
                </a:cubicBezTo>
                <a:lnTo>
                  <a:pt x="1392883" y="232060"/>
                </a:lnTo>
                <a:cubicBezTo>
                  <a:pt x="1390873" y="232060"/>
                  <a:pt x="1387525" y="227372"/>
                  <a:pt x="1382837" y="217996"/>
                </a:cubicBezTo>
                <a:lnTo>
                  <a:pt x="1383841" y="185849"/>
                </a:lnTo>
                <a:lnTo>
                  <a:pt x="1383841" y="176808"/>
                </a:lnTo>
                <a:cubicBezTo>
                  <a:pt x="1373795" y="179487"/>
                  <a:pt x="1365089" y="178147"/>
                  <a:pt x="1357722" y="172789"/>
                </a:cubicBezTo>
                <a:lnTo>
                  <a:pt x="1350690" y="166762"/>
                </a:lnTo>
                <a:lnTo>
                  <a:pt x="1350690" y="160734"/>
                </a:lnTo>
                <a:cubicBezTo>
                  <a:pt x="1374109" y="158055"/>
                  <a:pt x="1386164" y="155711"/>
                  <a:pt x="1386855" y="153702"/>
                </a:cubicBezTo>
                <a:cubicBezTo>
                  <a:pt x="1386855" y="131601"/>
                  <a:pt x="1386855" y="117202"/>
                  <a:pt x="1386855" y="110505"/>
                </a:cubicBezTo>
                <a:lnTo>
                  <a:pt x="1382837" y="114523"/>
                </a:lnTo>
                <a:cubicBezTo>
                  <a:pt x="1354708" y="155376"/>
                  <a:pt x="1336960" y="177812"/>
                  <a:pt x="1329593" y="181831"/>
                </a:cubicBezTo>
                <a:lnTo>
                  <a:pt x="1323566" y="181831"/>
                </a:lnTo>
                <a:lnTo>
                  <a:pt x="1323566" y="172789"/>
                </a:lnTo>
                <a:cubicBezTo>
                  <a:pt x="1342318" y="144661"/>
                  <a:pt x="1361071" y="115193"/>
                  <a:pt x="1379823" y="84385"/>
                </a:cubicBezTo>
                <a:lnTo>
                  <a:pt x="1379823" y="81372"/>
                </a:lnTo>
                <a:lnTo>
                  <a:pt x="1370782" y="81372"/>
                </a:lnTo>
                <a:lnTo>
                  <a:pt x="1368772" y="81372"/>
                </a:lnTo>
                <a:lnTo>
                  <a:pt x="1355713" y="81372"/>
                </a:lnTo>
                <a:cubicBezTo>
                  <a:pt x="1347676" y="77824"/>
                  <a:pt x="1343658" y="74277"/>
                  <a:pt x="1343658" y="70729"/>
                </a:cubicBezTo>
                <a:lnTo>
                  <a:pt x="1343658" y="63289"/>
                </a:lnTo>
                <a:cubicBezTo>
                  <a:pt x="1373126" y="61971"/>
                  <a:pt x="1387860" y="59993"/>
                  <a:pt x="1387860" y="57356"/>
                </a:cubicBezTo>
                <a:lnTo>
                  <a:pt x="1387860" y="53400"/>
                </a:lnTo>
                <a:cubicBezTo>
                  <a:pt x="1387860" y="26370"/>
                  <a:pt x="1387860" y="8570"/>
                  <a:pt x="1387860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杨任东竹石体-Semibold" panose="02000000000000000000" pitchFamily="2" charset="-122"/>
              <a:ea typeface="杨任东竹石体-Semibold" panose="02000000000000000000" pitchFamily="2" charset="-122"/>
            </a:endParaRPr>
          </a:p>
        </p:txBody>
      </p:sp>
      <p:sp>
        <p:nvSpPr>
          <p:cNvPr id="24" name="文本框-40_矢量">
            <a:extLst>
              <a:ext uri="{FF2B5EF4-FFF2-40B4-BE49-F238E27FC236}">
                <a16:creationId xmlns:a16="http://schemas.microsoft.com/office/drawing/2014/main" id="{40F6807E-C0ED-4F2D-8750-BE4F6B2228F2}"/>
              </a:ext>
            </a:extLst>
          </p:cNvPr>
          <p:cNvSpPr txBox="1"/>
          <p:nvPr/>
        </p:nvSpPr>
        <p:spPr>
          <a:xfrm>
            <a:off x="9051370" y="5744084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0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lnSpc>
                <a:spcPct val="120000"/>
              </a:lnSpc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27" name="文本框-44_矢量">
            <a:extLst>
              <a:ext uri="{FF2B5EF4-FFF2-40B4-BE49-F238E27FC236}">
                <a16:creationId xmlns:a16="http://schemas.microsoft.com/office/drawing/2014/main" id="{B9861FAF-FD71-4280-B8E2-E11656F816C6}"/>
              </a:ext>
            </a:extLst>
          </p:cNvPr>
          <p:cNvSpPr txBox="1"/>
          <p:nvPr/>
        </p:nvSpPr>
        <p:spPr>
          <a:xfrm>
            <a:off x="1621547" y="5688364"/>
            <a:ext cx="1832738" cy="300547"/>
          </a:xfrm>
          <a:custGeom>
            <a:avLst/>
            <a:gdLst/>
            <a:ahLst/>
            <a:cxnLst/>
            <a:rect l="l" t="t" r="r" b="b"/>
            <a:pathLst>
              <a:path w="1832738" h="300547">
                <a:moveTo>
                  <a:pt x="122124" y="216493"/>
                </a:moveTo>
                <a:cubicBezTo>
                  <a:pt x="124664" y="217509"/>
                  <a:pt x="126569" y="219414"/>
                  <a:pt x="127839" y="222208"/>
                </a:cubicBezTo>
                <a:lnTo>
                  <a:pt x="135078" y="238591"/>
                </a:lnTo>
                <a:cubicBezTo>
                  <a:pt x="136348" y="241131"/>
                  <a:pt x="136475" y="243671"/>
                  <a:pt x="135459" y="246211"/>
                </a:cubicBezTo>
                <a:cubicBezTo>
                  <a:pt x="134443" y="248751"/>
                  <a:pt x="132665" y="250656"/>
                  <a:pt x="130125" y="251926"/>
                </a:cubicBezTo>
                <a:lnTo>
                  <a:pt x="55449" y="285835"/>
                </a:lnTo>
                <a:cubicBezTo>
                  <a:pt x="52655" y="287105"/>
                  <a:pt x="49988" y="287232"/>
                  <a:pt x="47448" y="286216"/>
                </a:cubicBezTo>
                <a:cubicBezTo>
                  <a:pt x="44908" y="285200"/>
                  <a:pt x="43003" y="283422"/>
                  <a:pt x="41733" y="280882"/>
                </a:cubicBezTo>
                <a:lnTo>
                  <a:pt x="34494" y="264118"/>
                </a:lnTo>
                <a:cubicBezTo>
                  <a:pt x="33224" y="261578"/>
                  <a:pt x="33097" y="259038"/>
                  <a:pt x="34113" y="256498"/>
                </a:cubicBezTo>
                <a:cubicBezTo>
                  <a:pt x="35129" y="253958"/>
                  <a:pt x="36907" y="252053"/>
                  <a:pt x="39447" y="250783"/>
                </a:cubicBezTo>
                <a:lnTo>
                  <a:pt x="114504" y="216874"/>
                </a:lnTo>
                <a:cubicBezTo>
                  <a:pt x="117044" y="215604"/>
                  <a:pt x="119584" y="215477"/>
                  <a:pt x="122124" y="216493"/>
                </a:cubicBezTo>
                <a:close/>
                <a:moveTo>
                  <a:pt x="1026047" y="214969"/>
                </a:moveTo>
                <a:cubicBezTo>
                  <a:pt x="1028714" y="215223"/>
                  <a:pt x="1030682" y="216366"/>
                  <a:pt x="1031952" y="218398"/>
                </a:cubicBezTo>
                <a:lnTo>
                  <a:pt x="1070814" y="266785"/>
                </a:lnTo>
                <a:cubicBezTo>
                  <a:pt x="1072592" y="268817"/>
                  <a:pt x="1073291" y="271040"/>
                  <a:pt x="1072910" y="273453"/>
                </a:cubicBezTo>
                <a:cubicBezTo>
                  <a:pt x="1072529" y="275866"/>
                  <a:pt x="1071322" y="277961"/>
                  <a:pt x="1069290" y="279739"/>
                </a:cubicBezTo>
                <a:lnTo>
                  <a:pt x="1056336" y="290026"/>
                </a:lnTo>
                <a:cubicBezTo>
                  <a:pt x="1054304" y="291550"/>
                  <a:pt x="1051955" y="292185"/>
                  <a:pt x="1049288" y="291931"/>
                </a:cubicBezTo>
                <a:cubicBezTo>
                  <a:pt x="1046621" y="291677"/>
                  <a:pt x="1044525" y="290534"/>
                  <a:pt x="1043001" y="288502"/>
                </a:cubicBezTo>
                <a:lnTo>
                  <a:pt x="1004520" y="239734"/>
                </a:lnTo>
                <a:cubicBezTo>
                  <a:pt x="1002996" y="238210"/>
                  <a:pt x="1002425" y="236115"/>
                  <a:pt x="1002806" y="233448"/>
                </a:cubicBezTo>
                <a:cubicBezTo>
                  <a:pt x="1003187" y="230781"/>
                  <a:pt x="1004393" y="228685"/>
                  <a:pt x="1006425" y="227161"/>
                </a:cubicBezTo>
                <a:lnTo>
                  <a:pt x="1019379" y="216874"/>
                </a:lnTo>
                <a:cubicBezTo>
                  <a:pt x="1021157" y="215350"/>
                  <a:pt x="1023380" y="214715"/>
                  <a:pt x="1026047" y="214969"/>
                </a:cubicBezTo>
                <a:close/>
                <a:moveTo>
                  <a:pt x="1188734" y="201063"/>
                </a:moveTo>
                <a:cubicBezTo>
                  <a:pt x="1190385" y="200682"/>
                  <a:pt x="1192099" y="200872"/>
                  <a:pt x="1193877" y="201634"/>
                </a:cubicBezTo>
                <a:lnTo>
                  <a:pt x="1216356" y="215350"/>
                </a:lnTo>
                <a:cubicBezTo>
                  <a:pt x="1217880" y="216366"/>
                  <a:pt x="1218896" y="217763"/>
                  <a:pt x="1219404" y="219541"/>
                </a:cubicBezTo>
                <a:cubicBezTo>
                  <a:pt x="1219912" y="221319"/>
                  <a:pt x="1219658" y="223097"/>
                  <a:pt x="1218642" y="224875"/>
                </a:cubicBezTo>
                <a:lnTo>
                  <a:pt x="1188162" y="275548"/>
                </a:lnTo>
                <a:cubicBezTo>
                  <a:pt x="1187400" y="277326"/>
                  <a:pt x="1186067" y="278469"/>
                  <a:pt x="1184162" y="278977"/>
                </a:cubicBezTo>
                <a:cubicBezTo>
                  <a:pt x="1182257" y="279485"/>
                  <a:pt x="1180542" y="279231"/>
                  <a:pt x="1179018" y="278215"/>
                </a:cubicBezTo>
                <a:lnTo>
                  <a:pt x="1156920" y="264880"/>
                </a:lnTo>
                <a:cubicBezTo>
                  <a:pt x="1155142" y="263610"/>
                  <a:pt x="1153936" y="262023"/>
                  <a:pt x="1153301" y="260118"/>
                </a:cubicBezTo>
                <a:cubicBezTo>
                  <a:pt x="1152666" y="258213"/>
                  <a:pt x="1152983" y="256625"/>
                  <a:pt x="1154253" y="255355"/>
                </a:cubicBezTo>
                <a:lnTo>
                  <a:pt x="1184352" y="204301"/>
                </a:lnTo>
                <a:cubicBezTo>
                  <a:pt x="1185622" y="202523"/>
                  <a:pt x="1187083" y="201444"/>
                  <a:pt x="1188734" y="201063"/>
                </a:cubicBezTo>
                <a:close/>
                <a:moveTo>
                  <a:pt x="1354469" y="200491"/>
                </a:moveTo>
                <a:cubicBezTo>
                  <a:pt x="1356374" y="200491"/>
                  <a:pt x="1357961" y="201253"/>
                  <a:pt x="1359231" y="202777"/>
                </a:cubicBezTo>
                <a:lnTo>
                  <a:pt x="1412571" y="255736"/>
                </a:lnTo>
                <a:cubicBezTo>
                  <a:pt x="1414095" y="256752"/>
                  <a:pt x="1414857" y="258340"/>
                  <a:pt x="1414857" y="260499"/>
                </a:cubicBezTo>
                <a:cubicBezTo>
                  <a:pt x="1414857" y="262658"/>
                  <a:pt x="1414095" y="264245"/>
                  <a:pt x="1412571" y="265261"/>
                </a:cubicBezTo>
                <a:lnTo>
                  <a:pt x="1400379" y="277072"/>
                </a:lnTo>
                <a:cubicBezTo>
                  <a:pt x="1399109" y="278596"/>
                  <a:pt x="1397522" y="279358"/>
                  <a:pt x="1395617" y="279358"/>
                </a:cubicBezTo>
                <a:cubicBezTo>
                  <a:pt x="1393712" y="279358"/>
                  <a:pt x="1392124" y="278723"/>
                  <a:pt x="1390854" y="277453"/>
                </a:cubicBezTo>
                <a:lnTo>
                  <a:pt x="1337133" y="224494"/>
                </a:lnTo>
                <a:cubicBezTo>
                  <a:pt x="1335863" y="222970"/>
                  <a:pt x="1335228" y="221319"/>
                  <a:pt x="1335228" y="219541"/>
                </a:cubicBezTo>
                <a:cubicBezTo>
                  <a:pt x="1335228" y="217763"/>
                  <a:pt x="1335863" y="216112"/>
                  <a:pt x="1337133" y="214588"/>
                </a:cubicBezTo>
                <a:lnTo>
                  <a:pt x="1349706" y="202777"/>
                </a:lnTo>
                <a:cubicBezTo>
                  <a:pt x="1350976" y="201253"/>
                  <a:pt x="1352564" y="200491"/>
                  <a:pt x="1354469" y="200491"/>
                </a:cubicBezTo>
                <a:close/>
                <a:moveTo>
                  <a:pt x="645618" y="197062"/>
                </a:moveTo>
                <a:lnTo>
                  <a:pt x="586182" y="206206"/>
                </a:lnTo>
                <a:cubicBezTo>
                  <a:pt x="584912" y="206460"/>
                  <a:pt x="583769" y="207222"/>
                  <a:pt x="582753" y="208492"/>
                </a:cubicBezTo>
                <a:cubicBezTo>
                  <a:pt x="581737" y="209762"/>
                  <a:pt x="581229" y="211032"/>
                  <a:pt x="581229" y="212302"/>
                </a:cubicBezTo>
                <a:lnTo>
                  <a:pt x="580086" y="228304"/>
                </a:lnTo>
                <a:cubicBezTo>
                  <a:pt x="580086" y="229320"/>
                  <a:pt x="580594" y="230336"/>
                  <a:pt x="581610" y="231352"/>
                </a:cubicBezTo>
                <a:cubicBezTo>
                  <a:pt x="582626" y="232368"/>
                  <a:pt x="583896" y="233130"/>
                  <a:pt x="585420" y="233638"/>
                </a:cubicBezTo>
                <a:lnTo>
                  <a:pt x="653238" y="238210"/>
                </a:lnTo>
                <a:cubicBezTo>
                  <a:pt x="654762" y="238210"/>
                  <a:pt x="655905" y="237766"/>
                  <a:pt x="656667" y="236877"/>
                </a:cubicBezTo>
                <a:cubicBezTo>
                  <a:pt x="657429" y="235988"/>
                  <a:pt x="657683" y="234908"/>
                  <a:pt x="657429" y="233638"/>
                </a:cubicBezTo>
                <a:lnTo>
                  <a:pt x="651714" y="201634"/>
                </a:lnTo>
                <a:cubicBezTo>
                  <a:pt x="651460" y="200110"/>
                  <a:pt x="650698" y="198904"/>
                  <a:pt x="649428" y="198015"/>
                </a:cubicBezTo>
                <a:cubicBezTo>
                  <a:pt x="648158" y="197126"/>
                  <a:pt x="646888" y="196808"/>
                  <a:pt x="645618" y="197062"/>
                </a:cubicBezTo>
                <a:close/>
                <a:moveTo>
                  <a:pt x="263856" y="191347"/>
                </a:moveTo>
                <a:lnTo>
                  <a:pt x="204420" y="207349"/>
                </a:lnTo>
                <a:cubicBezTo>
                  <a:pt x="201626" y="208111"/>
                  <a:pt x="199404" y="209699"/>
                  <a:pt x="197753" y="212112"/>
                </a:cubicBezTo>
                <a:cubicBezTo>
                  <a:pt x="196102" y="214525"/>
                  <a:pt x="195403" y="217128"/>
                  <a:pt x="195657" y="219922"/>
                </a:cubicBezTo>
                <a:lnTo>
                  <a:pt x="196038" y="228304"/>
                </a:lnTo>
                <a:cubicBezTo>
                  <a:pt x="196292" y="231098"/>
                  <a:pt x="197435" y="233448"/>
                  <a:pt x="199467" y="235353"/>
                </a:cubicBezTo>
                <a:cubicBezTo>
                  <a:pt x="201499" y="237258"/>
                  <a:pt x="203912" y="238083"/>
                  <a:pt x="206706" y="237829"/>
                </a:cubicBezTo>
                <a:lnTo>
                  <a:pt x="260808" y="234781"/>
                </a:lnTo>
                <a:cubicBezTo>
                  <a:pt x="263602" y="234527"/>
                  <a:pt x="266015" y="233384"/>
                  <a:pt x="268047" y="231352"/>
                </a:cubicBezTo>
                <a:cubicBezTo>
                  <a:pt x="270079" y="229320"/>
                  <a:pt x="271222" y="226907"/>
                  <a:pt x="271476" y="224113"/>
                </a:cubicBezTo>
                <a:lnTo>
                  <a:pt x="273000" y="198967"/>
                </a:lnTo>
                <a:cubicBezTo>
                  <a:pt x="273254" y="196173"/>
                  <a:pt x="272492" y="194014"/>
                  <a:pt x="270714" y="192490"/>
                </a:cubicBezTo>
                <a:cubicBezTo>
                  <a:pt x="268936" y="190966"/>
                  <a:pt x="266650" y="190585"/>
                  <a:pt x="263856" y="191347"/>
                </a:cubicBezTo>
                <a:close/>
                <a:moveTo>
                  <a:pt x="43888" y="157819"/>
                </a:moveTo>
                <a:lnTo>
                  <a:pt x="52157" y="157819"/>
                </a:lnTo>
                <a:cubicBezTo>
                  <a:pt x="54915" y="157819"/>
                  <a:pt x="57297" y="158835"/>
                  <a:pt x="59301" y="160867"/>
                </a:cubicBezTo>
                <a:cubicBezTo>
                  <a:pt x="61305" y="162899"/>
                  <a:pt x="62307" y="165312"/>
                  <a:pt x="62307" y="168106"/>
                </a:cubicBezTo>
                <a:lnTo>
                  <a:pt x="62307" y="196681"/>
                </a:lnTo>
                <a:cubicBezTo>
                  <a:pt x="62307" y="199475"/>
                  <a:pt x="61305" y="201825"/>
                  <a:pt x="59301" y="203730"/>
                </a:cubicBezTo>
                <a:cubicBezTo>
                  <a:pt x="57297" y="205635"/>
                  <a:pt x="54915" y="206587"/>
                  <a:pt x="52157" y="206587"/>
                </a:cubicBezTo>
                <a:lnTo>
                  <a:pt x="43888" y="206587"/>
                </a:lnTo>
                <a:cubicBezTo>
                  <a:pt x="41130" y="206587"/>
                  <a:pt x="38811" y="205635"/>
                  <a:pt x="36932" y="203730"/>
                </a:cubicBezTo>
                <a:cubicBezTo>
                  <a:pt x="35053" y="201825"/>
                  <a:pt x="34113" y="199475"/>
                  <a:pt x="34113" y="196681"/>
                </a:cubicBezTo>
                <a:lnTo>
                  <a:pt x="34113" y="168106"/>
                </a:lnTo>
                <a:cubicBezTo>
                  <a:pt x="34113" y="165312"/>
                  <a:pt x="35053" y="162899"/>
                  <a:pt x="36932" y="160867"/>
                </a:cubicBezTo>
                <a:cubicBezTo>
                  <a:pt x="38811" y="158835"/>
                  <a:pt x="41130" y="157819"/>
                  <a:pt x="43888" y="157819"/>
                </a:cubicBezTo>
                <a:close/>
                <a:moveTo>
                  <a:pt x="678765" y="150199"/>
                </a:moveTo>
                <a:cubicBezTo>
                  <a:pt x="680289" y="149945"/>
                  <a:pt x="681559" y="150263"/>
                  <a:pt x="682575" y="151152"/>
                </a:cubicBezTo>
                <a:cubicBezTo>
                  <a:pt x="683591" y="152041"/>
                  <a:pt x="684226" y="153247"/>
                  <a:pt x="684480" y="154771"/>
                </a:cubicBezTo>
                <a:lnTo>
                  <a:pt x="707721" y="278215"/>
                </a:lnTo>
                <a:cubicBezTo>
                  <a:pt x="707721" y="279739"/>
                  <a:pt x="707340" y="280882"/>
                  <a:pt x="706578" y="281644"/>
                </a:cubicBezTo>
                <a:cubicBezTo>
                  <a:pt x="705816" y="282406"/>
                  <a:pt x="704673" y="282660"/>
                  <a:pt x="703149" y="282406"/>
                </a:cubicBezTo>
                <a:lnTo>
                  <a:pt x="583515" y="274024"/>
                </a:lnTo>
                <a:cubicBezTo>
                  <a:pt x="582245" y="274024"/>
                  <a:pt x="581166" y="274342"/>
                  <a:pt x="580277" y="274977"/>
                </a:cubicBezTo>
                <a:cubicBezTo>
                  <a:pt x="579388" y="275612"/>
                  <a:pt x="578943" y="276437"/>
                  <a:pt x="578943" y="277453"/>
                </a:cubicBezTo>
                <a:cubicBezTo>
                  <a:pt x="578943" y="278215"/>
                  <a:pt x="578435" y="278977"/>
                  <a:pt x="577419" y="279739"/>
                </a:cubicBezTo>
                <a:cubicBezTo>
                  <a:pt x="576403" y="280501"/>
                  <a:pt x="575133" y="280755"/>
                  <a:pt x="573609" y="280501"/>
                </a:cubicBezTo>
                <a:lnTo>
                  <a:pt x="552654" y="279739"/>
                </a:lnTo>
                <a:cubicBezTo>
                  <a:pt x="551384" y="279485"/>
                  <a:pt x="550241" y="278850"/>
                  <a:pt x="549225" y="277834"/>
                </a:cubicBezTo>
                <a:cubicBezTo>
                  <a:pt x="548209" y="276818"/>
                  <a:pt x="547701" y="275802"/>
                  <a:pt x="547701" y="274786"/>
                </a:cubicBezTo>
                <a:lnTo>
                  <a:pt x="552273" y="162010"/>
                </a:lnTo>
                <a:cubicBezTo>
                  <a:pt x="552273" y="160486"/>
                  <a:pt x="552781" y="159280"/>
                  <a:pt x="553797" y="158391"/>
                </a:cubicBezTo>
                <a:cubicBezTo>
                  <a:pt x="554813" y="157502"/>
                  <a:pt x="555956" y="157057"/>
                  <a:pt x="557226" y="157057"/>
                </a:cubicBezTo>
                <a:lnTo>
                  <a:pt x="578181" y="158200"/>
                </a:lnTo>
                <a:cubicBezTo>
                  <a:pt x="579451" y="158200"/>
                  <a:pt x="580531" y="158518"/>
                  <a:pt x="581420" y="159153"/>
                </a:cubicBezTo>
                <a:cubicBezTo>
                  <a:pt x="582309" y="159788"/>
                  <a:pt x="582753" y="160740"/>
                  <a:pt x="582753" y="162010"/>
                </a:cubicBezTo>
                <a:cubicBezTo>
                  <a:pt x="582753" y="163026"/>
                  <a:pt x="583198" y="163788"/>
                  <a:pt x="584087" y="164296"/>
                </a:cubicBezTo>
                <a:cubicBezTo>
                  <a:pt x="584976" y="164804"/>
                  <a:pt x="586182" y="164931"/>
                  <a:pt x="587706" y="164677"/>
                </a:cubicBezTo>
                <a:close/>
                <a:moveTo>
                  <a:pt x="399111" y="146389"/>
                </a:moveTo>
                <a:cubicBezTo>
                  <a:pt x="397841" y="146643"/>
                  <a:pt x="396762" y="147342"/>
                  <a:pt x="395873" y="148485"/>
                </a:cubicBezTo>
                <a:cubicBezTo>
                  <a:pt x="394984" y="149628"/>
                  <a:pt x="394539" y="150961"/>
                  <a:pt x="394539" y="152485"/>
                </a:cubicBezTo>
                <a:lnTo>
                  <a:pt x="394539" y="156676"/>
                </a:lnTo>
                <a:cubicBezTo>
                  <a:pt x="394539" y="157946"/>
                  <a:pt x="394984" y="159026"/>
                  <a:pt x="395873" y="159915"/>
                </a:cubicBezTo>
                <a:cubicBezTo>
                  <a:pt x="396762" y="160804"/>
                  <a:pt x="397587" y="161121"/>
                  <a:pt x="398349" y="160867"/>
                </a:cubicBezTo>
                <a:cubicBezTo>
                  <a:pt x="399619" y="160359"/>
                  <a:pt x="400762" y="159597"/>
                  <a:pt x="401778" y="158581"/>
                </a:cubicBezTo>
                <a:cubicBezTo>
                  <a:pt x="402794" y="157565"/>
                  <a:pt x="403429" y="156549"/>
                  <a:pt x="403683" y="155533"/>
                </a:cubicBezTo>
                <a:lnTo>
                  <a:pt x="404445" y="149818"/>
                </a:lnTo>
                <a:cubicBezTo>
                  <a:pt x="404445" y="148548"/>
                  <a:pt x="404001" y="147596"/>
                  <a:pt x="403112" y="146961"/>
                </a:cubicBezTo>
                <a:cubicBezTo>
                  <a:pt x="402223" y="146326"/>
                  <a:pt x="401270" y="146135"/>
                  <a:pt x="400254" y="146389"/>
                </a:cubicBezTo>
                <a:close/>
                <a:moveTo>
                  <a:pt x="305385" y="140674"/>
                </a:moveTo>
                <a:cubicBezTo>
                  <a:pt x="308179" y="139912"/>
                  <a:pt x="310465" y="140230"/>
                  <a:pt x="312243" y="141627"/>
                </a:cubicBezTo>
                <a:cubicBezTo>
                  <a:pt x="314021" y="143024"/>
                  <a:pt x="314783" y="145119"/>
                  <a:pt x="314529" y="147913"/>
                </a:cubicBezTo>
                <a:lnTo>
                  <a:pt x="307290" y="260308"/>
                </a:lnTo>
                <a:cubicBezTo>
                  <a:pt x="307036" y="263102"/>
                  <a:pt x="305893" y="265515"/>
                  <a:pt x="303861" y="267547"/>
                </a:cubicBezTo>
                <a:cubicBezTo>
                  <a:pt x="301829" y="269579"/>
                  <a:pt x="299416" y="270722"/>
                  <a:pt x="296622" y="270976"/>
                </a:cubicBezTo>
                <a:lnTo>
                  <a:pt x="209373" y="275929"/>
                </a:lnTo>
                <a:cubicBezTo>
                  <a:pt x="206579" y="276183"/>
                  <a:pt x="204230" y="276755"/>
                  <a:pt x="202325" y="277644"/>
                </a:cubicBezTo>
                <a:cubicBezTo>
                  <a:pt x="200420" y="278533"/>
                  <a:pt x="199467" y="279612"/>
                  <a:pt x="199467" y="280882"/>
                </a:cubicBezTo>
                <a:cubicBezTo>
                  <a:pt x="199721" y="282152"/>
                  <a:pt x="198832" y="283295"/>
                  <a:pt x="196800" y="284311"/>
                </a:cubicBezTo>
                <a:cubicBezTo>
                  <a:pt x="194768" y="285327"/>
                  <a:pt x="192355" y="285962"/>
                  <a:pt x="189561" y="286216"/>
                </a:cubicBezTo>
                <a:lnTo>
                  <a:pt x="176607" y="286978"/>
                </a:lnTo>
                <a:cubicBezTo>
                  <a:pt x="173813" y="287232"/>
                  <a:pt x="171400" y="286407"/>
                  <a:pt x="169368" y="284502"/>
                </a:cubicBezTo>
                <a:cubicBezTo>
                  <a:pt x="167336" y="282597"/>
                  <a:pt x="166193" y="280247"/>
                  <a:pt x="165939" y="277453"/>
                </a:cubicBezTo>
                <a:lnTo>
                  <a:pt x="158319" y="162772"/>
                </a:lnTo>
                <a:cubicBezTo>
                  <a:pt x="158065" y="159978"/>
                  <a:pt x="158827" y="157565"/>
                  <a:pt x="160605" y="155533"/>
                </a:cubicBezTo>
                <a:cubicBezTo>
                  <a:pt x="162383" y="153501"/>
                  <a:pt x="164669" y="152358"/>
                  <a:pt x="167463" y="152104"/>
                </a:cubicBezTo>
                <a:lnTo>
                  <a:pt x="180798" y="151342"/>
                </a:lnTo>
                <a:cubicBezTo>
                  <a:pt x="183592" y="151088"/>
                  <a:pt x="186005" y="151850"/>
                  <a:pt x="188037" y="153628"/>
                </a:cubicBezTo>
                <a:cubicBezTo>
                  <a:pt x="190069" y="155406"/>
                  <a:pt x="191212" y="157692"/>
                  <a:pt x="191466" y="160486"/>
                </a:cubicBezTo>
                <a:lnTo>
                  <a:pt x="191466" y="160867"/>
                </a:lnTo>
                <a:cubicBezTo>
                  <a:pt x="191720" y="163661"/>
                  <a:pt x="192863" y="165757"/>
                  <a:pt x="194895" y="167154"/>
                </a:cubicBezTo>
                <a:cubicBezTo>
                  <a:pt x="196927" y="168551"/>
                  <a:pt x="199340" y="168995"/>
                  <a:pt x="202134" y="168487"/>
                </a:cubicBezTo>
                <a:close/>
                <a:moveTo>
                  <a:pt x="1793000" y="131149"/>
                </a:moveTo>
                <a:cubicBezTo>
                  <a:pt x="1795159" y="131403"/>
                  <a:pt x="1797000" y="132419"/>
                  <a:pt x="1798524" y="134197"/>
                </a:cubicBezTo>
                <a:lnTo>
                  <a:pt x="1830909" y="173440"/>
                </a:lnTo>
                <a:cubicBezTo>
                  <a:pt x="1832433" y="174964"/>
                  <a:pt x="1833005" y="176869"/>
                  <a:pt x="1832624" y="179155"/>
                </a:cubicBezTo>
                <a:cubicBezTo>
                  <a:pt x="1832243" y="181441"/>
                  <a:pt x="1831163" y="183346"/>
                  <a:pt x="1829385" y="184870"/>
                </a:cubicBezTo>
                <a:lnTo>
                  <a:pt x="1816812" y="195919"/>
                </a:lnTo>
                <a:cubicBezTo>
                  <a:pt x="1815034" y="197443"/>
                  <a:pt x="1813002" y="198015"/>
                  <a:pt x="1810716" y="197634"/>
                </a:cubicBezTo>
                <a:cubicBezTo>
                  <a:pt x="1808430" y="197253"/>
                  <a:pt x="1806525" y="196173"/>
                  <a:pt x="1805001" y="194395"/>
                </a:cubicBezTo>
                <a:lnTo>
                  <a:pt x="1772616" y="155533"/>
                </a:lnTo>
                <a:cubicBezTo>
                  <a:pt x="1771092" y="153755"/>
                  <a:pt x="1770457" y="151723"/>
                  <a:pt x="1770711" y="149437"/>
                </a:cubicBezTo>
                <a:cubicBezTo>
                  <a:pt x="1770965" y="147151"/>
                  <a:pt x="1771981" y="145246"/>
                  <a:pt x="1773759" y="143722"/>
                </a:cubicBezTo>
                <a:lnTo>
                  <a:pt x="1786713" y="133054"/>
                </a:lnTo>
                <a:cubicBezTo>
                  <a:pt x="1788745" y="131530"/>
                  <a:pt x="1790841" y="130895"/>
                  <a:pt x="1793000" y="131149"/>
                </a:cubicBezTo>
                <a:close/>
                <a:moveTo>
                  <a:pt x="487884" y="127339"/>
                </a:moveTo>
                <a:lnTo>
                  <a:pt x="485598" y="127720"/>
                </a:lnTo>
                <a:cubicBezTo>
                  <a:pt x="484074" y="128228"/>
                  <a:pt x="482804" y="129054"/>
                  <a:pt x="481788" y="130197"/>
                </a:cubicBezTo>
                <a:cubicBezTo>
                  <a:pt x="480772" y="131340"/>
                  <a:pt x="480264" y="132546"/>
                  <a:pt x="480264" y="133816"/>
                </a:cubicBezTo>
                <a:lnTo>
                  <a:pt x="480264" y="141055"/>
                </a:lnTo>
                <a:cubicBezTo>
                  <a:pt x="480264" y="142579"/>
                  <a:pt x="480772" y="143659"/>
                  <a:pt x="481788" y="144294"/>
                </a:cubicBezTo>
                <a:cubicBezTo>
                  <a:pt x="482804" y="144929"/>
                  <a:pt x="483947" y="144992"/>
                  <a:pt x="485217" y="144484"/>
                </a:cubicBezTo>
                <a:lnTo>
                  <a:pt x="486741" y="144103"/>
                </a:lnTo>
                <a:cubicBezTo>
                  <a:pt x="488011" y="143595"/>
                  <a:pt x="489154" y="142643"/>
                  <a:pt x="490170" y="141246"/>
                </a:cubicBezTo>
                <a:cubicBezTo>
                  <a:pt x="491186" y="139849"/>
                  <a:pt x="491694" y="138642"/>
                  <a:pt x="491694" y="137626"/>
                </a:cubicBezTo>
                <a:lnTo>
                  <a:pt x="492075" y="131530"/>
                </a:lnTo>
                <a:cubicBezTo>
                  <a:pt x="492329" y="130260"/>
                  <a:pt x="491948" y="129181"/>
                  <a:pt x="490932" y="128292"/>
                </a:cubicBezTo>
                <a:cubicBezTo>
                  <a:pt x="489916" y="127403"/>
                  <a:pt x="488900" y="127085"/>
                  <a:pt x="487884" y="127339"/>
                </a:cubicBezTo>
                <a:close/>
                <a:moveTo>
                  <a:pt x="123839" y="121434"/>
                </a:moveTo>
                <a:cubicBezTo>
                  <a:pt x="126506" y="120799"/>
                  <a:pt x="129109" y="121243"/>
                  <a:pt x="131649" y="122767"/>
                </a:cubicBezTo>
                <a:lnTo>
                  <a:pt x="146889" y="131911"/>
                </a:lnTo>
                <a:cubicBezTo>
                  <a:pt x="149429" y="133435"/>
                  <a:pt x="151017" y="135531"/>
                  <a:pt x="151652" y="138198"/>
                </a:cubicBezTo>
                <a:cubicBezTo>
                  <a:pt x="152287" y="140865"/>
                  <a:pt x="151842" y="143468"/>
                  <a:pt x="150318" y="146008"/>
                </a:cubicBezTo>
                <a:lnTo>
                  <a:pt x="117171" y="200491"/>
                </a:lnTo>
                <a:cubicBezTo>
                  <a:pt x="115647" y="203031"/>
                  <a:pt x="113552" y="204619"/>
                  <a:pt x="110885" y="205254"/>
                </a:cubicBezTo>
                <a:cubicBezTo>
                  <a:pt x="108218" y="205889"/>
                  <a:pt x="105614" y="205444"/>
                  <a:pt x="103074" y="203920"/>
                </a:cubicBezTo>
                <a:lnTo>
                  <a:pt x="87834" y="194776"/>
                </a:lnTo>
                <a:cubicBezTo>
                  <a:pt x="85294" y="193252"/>
                  <a:pt x="83707" y="191157"/>
                  <a:pt x="83072" y="188490"/>
                </a:cubicBezTo>
                <a:cubicBezTo>
                  <a:pt x="82437" y="185823"/>
                  <a:pt x="82881" y="183219"/>
                  <a:pt x="84405" y="180679"/>
                </a:cubicBezTo>
                <a:lnTo>
                  <a:pt x="117552" y="126196"/>
                </a:lnTo>
                <a:cubicBezTo>
                  <a:pt x="119076" y="123656"/>
                  <a:pt x="121172" y="122069"/>
                  <a:pt x="123839" y="121434"/>
                </a:cubicBezTo>
                <a:close/>
                <a:moveTo>
                  <a:pt x="791351" y="101050"/>
                </a:moveTo>
                <a:cubicBezTo>
                  <a:pt x="793764" y="100542"/>
                  <a:pt x="796113" y="100796"/>
                  <a:pt x="798399" y="101812"/>
                </a:cubicBezTo>
                <a:lnTo>
                  <a:pt x="812877" y="110194"/>
                </a:lnTo>
                <a:cubicBezTo>
                  <a:pt x="815417" y="111464"/>
                  <a:pt x="816941" y="113306"/>
                  <a:pt x="817449" y="115719"/>
                </a:cubicBezTo>
                <a:cubicBezTo>
                  <a:pt x="817957" y="118132"/>
                  <a:pt x="817703" y="120481"/>
                  <a:pt x="816687" y="122767"/>
                </a:cubicBezTo>
                <a:lnTo>
                  <a:pt x="785826" y="177250"/>
                </a:lnTo>
                <a:cubicBezTo>
                  <a:pt x="784810" y="179536"/>
                  <a:pt x="783032" y="181060"/>
                  <a:pt x="780492" y="181822"/>
                </a:cubicBezTo>
                <a:cubicBezTo>
                  <a:pt x="777952" y="182584"/>
                  <a:pt x="775539" y="182330"/>
                  <a:pt x="773253" y="181060"/>
                </a:cubicBezTo>
                <a:lnTo>
                  <a:pt x="758775" y="173059"/>
                </a:lnTo>
                <a:cubicBezTo>
                  <a:pt x="756489" y="171789"/>
                  <a:pt x="755029" y="169884"/>
                  <a:pt x="754394" y="167344"/>
                </a:cubicBezTo>
                <a:cubicBezTo>
                  <a:pt x="753759" y="164804"/>
                  <a:pt x="753822" y="162391"/>
                  <a:pt x="754584" y="160105"/>
                </a:cubicBezTo>
                <a:lnTo>
                  <a:pt x="785445" y="105241"/>
                </a:lnTo>
                <a:cubicBezTo>
                  <a:pt x="786969" y="102955"/>
                  <a:pt x="788938" y="101558"/>
                  <a:pt x="791351" y="101050"/>
                </a:cubicBezTo>
                <a:close/>
                <a:moveTo>
                  <a:pt x="1011378" y="95335"/>
                </a:moveTo>
                <a:cubicBezTo>
                  <a:pt x="1009092" y="95335"/>
                  <a:pt x="1006933" y="96224"/>
                  <a:pt x="1004901" y="98002"/>
                </a:cubicBezTo>
                <a:cubicBezTo>
                  <a:pt x="1002869" y="99780"/>
                  <a:pt x="1001853" y="101939"/>
                  <a:pt x="1001853" y="104479"/>
                </a:cubicBezTo>
                <a:lnTo>
                  <a:pt x="999567" y="149056"/>
                </a:lnTo>
                <a:cubicBezTo>
                  <a:pt x="999567" y="151850"/>
                  <a:pt x="1000012" y="154136"/>
                  <a:pt x="1000901" y="155914"/>
                </a:cubicBezTo>
                <a:cubicBezTo>
                  <a:pt x="1001790" y="157692"/>
                  <a:pt x="1002996" y="158581"/>
                  <a:pt x="1004520" y="158581"/>
                </a:cubicBezTo>
                <a:cubicBezTo>
                  <a:pt x="1006044" y="158073"/>
                  <a:pt x="1007505" y="156994"/>
                  <a:pt x="1008902" y="155343"/>
                </a:cubicBezTo>
                <a:cubicBezTo>
                  <a:pt x="1010299" y="153692"/>
                  <a:pt x="1011505" y="151596"/>
                  <a:pt x="1012521" y="149056"/>
                </a:cubicBezTo>
                <a:lnTo>
                  <a:pt x="1027380" y="104860"/>
                </a:lnTo>
                <a:cubicBezTo>
                  <a:pt x="1028142" y="102574"/>
                  <a:pt x="1027888" y="100542"/>
                  <a:pt x="1026618" y="98764"/>
                </a:cubicBezTo>
                <a:cubicBezTo>
                  <a:pt x="1025348" y="96986"/>
                  <a:pt x="1023443" y="95970"/>
                  <a:pt x="1020903" y="95716"/>
                </a:cubicBezTo>
                <a:close/>
                <a:moveTo>
                  <a:pt x="1595070" y="60283"/>
                </a:moveTo>
                <a:cubicBezTo>
                  <a:pt x="1596594" y="61045"/>
                  <a:pt x="1597483" y="62569"/>
                  <a:pt x="1597737" y="64855"/>
                </a:cubicBezTo>
                <a:lnTo>
                  <a:pt x="1611834" y="228304"/>
                </a:lnTo>
                <a:cubicBezTo>
                  <a:pt x="1612088" y="230590"/>
                  <a:pt x="1611517" y="232622"/>
                  <a:pt x="1610120" y="234400"/>
                </a:cubicBezTo>
                <a:cubicBezTo>
                  <a:pt x="1608723" y="236178"/>
                  <a:pt x="1606627" y="237194"/>
                  <a:pt x="1603833" y="237448"/>
                </a:cubicBezTo>
                <a:lnTo>
                  <a:pt x="1584021" y="239353"/>
                </a:lnTo>
                <a:cubicBezTo>
                  <a:pt x="1581735" y="239353"/>
                  <a:pt x="1579703" y="238591"/>
                  <a:pt x="1577925" y="237067"/>
                </a:cubicBezTo>
                <a:cubicBezTo>
                  <a:pt x="1576147" y="235543"/>
                  <a:pt x="1575131" y="233638"/>
                  <a:pt x="1574877" y="231352"/>
                </a:cubicBezTo>
                <a:lnTo>
                  <a:pt x="1566495" y="131530"/>
                </a:lnTo>
                <a:cubicBezTo>
                  <a:pt x="1566241" y="129498"/>
                  <a:pt x="1565416" y="128101"/>
                  <a:pt x="1564019" y="127339"/>
                </a:cubicBezTo>
                <a:cubicBezTo>
                  <a:pt x="1562622" y="126577"/>
                  <a:pt x="1560907" y="126831"/>
                  <a:pt x="1558875" y="128101"/>
                </a:cubicBezTo>
                <a:lnTo>
                  <a:pt x="1541349" y="140293"/>
                </a:lnTo>
                <a:cubicBezTo>
                  <a:pt x="1539317" y="141817"/>
                  <a:pt x="1537158" y="142325"/>
                  <a:pt x="1534872" y="141817"/>
                </a:cubicBezTo>
                <a:cubicBezTo>
                  <a:pt x="1532586" y="141309"/>
                  <a:pt x="1530808" y="140166"/>
                  <a:pt x="1529538" y="138388"/>
                </a:cubicBezTo>
                <a:lnTo>
                  <a:pt x="1518108" y="122005"/>
                </a:lnTo>
                <a:cubicBezTo>
                  <a:pt x="1516584" y="120227"/>
                  <a:pt x="1516013" y="118132"/>
                  <a:pt x="1516394" y="115719"/>
                </a:cubicBezTo>
                <a:cubicBezTo>
                  <a:pt x="1516775" y="113306"/>
                  <a:pt x="1518108" y="111591"/>
                  <a:pt x="1520394" y="110575"/>
                </a:cubicBezTo>
                <a:lnTo>
                  <a:pt x="1590498" y="61426"/>
                </a:lnTo>
                <a:cubicBezTo>
                  <a:pt x="1592022" y="59902"/>
                  <a:pt x="1593546" y="59521"/>
                  <a:pt x="1595070" y="60283"/>
                </a:cubicBezTo>
                <a:close/>
                <a:moveTo>
                  <a:pt x="67260" y="45424"/>
                </a:moveTo>
                <a:cubicBezTo>
                  <a:pt x="70054" y="44916"/>
                  <a:pt x="72594" y="45424"/>
                  <a:pt x="74880" y="46948"/>
                </a:cubicBezTo>
                <a:cubicBezTo>
                  <a:pt x="77166" y="48472"/>
                  <a:pt x="78563" y="50631"/>
                  <a:pt x="79071" y="53425"/>
                </a:cubicBezTo>
                <a:lnTo>
                  <a:pt x="84024" y="78952"/>
                </a:lnTo>
                <a:cubicBezTo>
                  <a:pt x="84532" y="81746"/>
                  <a:pt x="85929" y="83842"/>
                  <a:pt x="88215" y="85239"/>
                </a:cubicBezTo>
                <a:cubicBezTo>
                  <a:pt x="90501" y="86636"/>
                  <a:pt x="93041" y="87080"/>
                  <a:pt x="95835" y="86572"/>
                </a:cubicBezTo>
                <a:lnTo>
                  <a:pt x="132030" y="78952"/>
                </a:lnTo>
                <a:cubicBezTo>
                  <a:pt x="134824" y="78444"/>
                  <a:pt x="137428" y="78952"/>
                  <a:pt x="139841" y="80476"/>
                </a:cubicBezTo>
                <a:cubicBezTo>
                  <a:pt x="142254" y="82000"/>
                  <a:pt x="143714" y="84159"/>
                  <a:pt x="144222" y="86953"/>
                </a:cubicBezTo>
                <a:lnTo>
                  <a:pt x="145746" y="94954"/>
                </a:lnTo>
                <a:cubicBezTo>
                  <a:pt x="146254" y="97748"/>
                  <a:pt x="145810" y="100352"/>
                  <a:pt x="144413" y="102765"/>
                </a:cubicBezTo>
                <a:cubicBezTo>
                  <a:pt x="143016" y="105178"/>
                  <a:pt x="140920" y="106638"/>
                  <a:pt x="138126" y="107146"/>
                </a:cubicBezTo>
                <a:lnTo>
                  <a:pt x="13920" y="133054"/>
                </a:lnTo>
                <a:cubicBezTo>
                  <a:pt x="11126" y="133562"/>
                  <a:pt x="8586" y="133118"/>
                  <a:pt x="6300" y="131721"/>
                </a:cubicBezTo>
                <a:cubicBezTo>
                  <a:pt x="4014" y="130324"/>
                  <a:pt x="2617" y="128228"/>
                  <a:pt x="2109" y="125434"/>
                </a:cubicBezTo>
                <a:lnTo>
                  <a:pt x="204" y="117052"/>
                </a:lnTo>
                <a:cubicBezTo>
                  <a:pt x="-304" y="114258"/>
                  <a:pt x="141" y="111718"/>
                  <a:pt x="1538" y="109432"/>
                </a:cubicBezTo>
                <a:cubicBezTo>
                  <a:pt x="2935" y="107146"/>
                  <a:pt x="5030" y="105749"/>
                  <a:pt x="7824" y="105241"/>
                </a:cubicBezTo>
                <a:lnTo>
                  <a:pt x="38685" y="98764"/>
                </a:lnTo>
                <a:cubicBezTo>
                  <a:pt x="41479" y="98256"/>
                  <a:pt x="43638" y="96796"/>
                  <a:pt x="45162" y="94383"/>
                </a:cubicBezTo>
                <a:cubicBezTo>
                  <a:pt x="46686" y="91970"/>
                  <a:pt x="47194" y="89366"/>
                  <a:pt x="46686" y="86572"/>
                </a:cubicBezTo>
                <a:lnTo>
                  <a:pt x="41733" y="60664"/>
                </a:lnTo>
                <a:cubicBezTo>
                  <a:pt x="41225" y="57870"/>
                  <a:pt x="41733" y="55330"/>
                  <a:pt x="43257" y="53044"/>
                </a:cubicBezTo>
                <a:cubicBezTo>
                  <a:pt x="44781" y="50758"/>
                  <a:pt x="46940" y="49361"/>
                  <a:pt x="49734" y="48853"/>
                </a:cubicBezTo>
                <a:close/>
                <a:moveTo>
                  <a:pt x="564656" y="21421"/>
                </a:moveTo>
                <a:cubicBezTo>
                  <a:pt x="566053" y="20913"/>
                  <a:pt x="567386" y="20913"/>
                  <a:pt x="568656" y="21421"/>
                </a:cubicBezTo>
                <a:lnTo>
                  <a:pt x="588087" y="28660"/>
                </a:lnTo>
                <a:cubicBezTo>
                  <a:pt x="589357" y="29168"/>
                  <a:pt x="590246" y="30057"/>
                  <a:pt x="590754" y="31327"/>
                </a:cubicBezTo>
                <a:cubicBezTo>
                  <a:pt x="591262" y="32597"/>
                  <a:pt x="591262" y="33867"/>
                  <a:pt x="590754" y="35137"/>
                </a:cubicBezTo>
                <a:lnTo>
                  <a:pt x="588849" y="39709"/>
                </a:lnTo>
                <a:cubicBezTo>
                  <a:pt x="588595" y="40979"/>
                  <a:pt x="588786" y="42122"/>
                  <a:pt x="589421" y="43138"/>
                </a:cubicBezTo>
                <a:cubicBezTo>
                  <a:pt x="590056" y="44154"/>
                  <a:pt x="591008" y="44535"/>
                  <a:pt x="592278" y="44281"/>
                </a:cubicBezTo>
                <a:lnTo>
                  <a:pt x="599517" y="44281"/>
                </a:lnTo>
                <a:cubicBezTo>
                  <a:pt x="601041" y="44027"/>
                  <a:pt x="602248" y="43392"/>
                  <a:pt x="603137" y="42376"/>
                </a:cubicBezTo>
                <a:cubicBezTo>
                  <a:pt x="604026" y="41360"/>
                  <a:pt x="604470" y="40090"/>
                  <a:pt x="604470" y="38566"/>
                </a:cubicBezTo>
                <a:lnTo>
                  <a:pt x="603708" y="29422"/>
                </a:lnTo>
                <a:cubicBezTo>
                  <a:pt x="603708" y="27898"/>
                  <a:pt x="604153" y="26628"/>
                  <a:pt x="605042" y="25612"/>
                </a:cubicBezTo>
                <a:cubicBezTo>
                  <a:pt x="605931" y="24596"/>
                  <a:pt x="607137" y="23961"/>
                  <a:pt x="608661" y="23707"/>
                </a:cubicBezTo>
                <a:lnTo>
                  <a:pt x="639903" y="22183"/>
                </a:lnTo>
                <a:cubicBezTo>
                  <a:pt x="641173" y="22183"/>
                  <a:pt x="642253" y="22691"/>
                  <a:pt x="643142" y="23707"/>
                </a:cubicBezTo>
                <a:cubicBezTo>
                  <a:pt x="644031" y="24723"/>
                  <a:pt x="644475" y="25993"/>
                  <a:pt x="644475" y="27517"/>
                </a:cubicBezTo>
                <a:lnTo>
                  <a:pt x="644856" y="37042"/>
                </a:lnTo>
                <a:cubicBezTo>
                  <a:pt x="645364" y="38566"/>
                  <a:pt x="646126" y="39773"/>
                  <a:pt x="647142" y="40662"/>
                </a:cubicBezTo>
                <a:cubicBezTo>
                  <a:pt x="648158" y="41551"/>
                  <a:pt x="649301" y="41995"/>
                  <a:pt x="650571" y="41995"/>
                </a:cubicBezTo>
                <a:lnTo>
                  <a:pt x="693243" y="40090"/>
                </a:lnTo>
                <a:cubicBezTo>
                  <a:pt x="694767" y="40090"/>
                  <a:pt x="696037" y="40598"/>
                  <a:pt x="697053" y="41614"/>
                </a:cubicBezTo>
                <a:cubicBezTo>
                  <a:pt x="698069" y="42630"/>
                  <a:pt x="698577" y="43900"/>
                  <a:pt x="698577" y="45424"/>
                </a:cubicBezTo>
                <a:lnTo>
                  <a:pt x="699339" y="65998"/>
                </a:lnTo>
                <a:cubicBezTo>
                  <a:pt x="699339" y="67522"/>
                  <a:pt x="698895" y="68792"/>
                  <a:pt x="698006" y="69808"/>
                </a:cubicBezTo>
                <a:cubicBezTo>
                  <a:pt x="697117" y="70824"/>
                  <a:pt x="695910" y="71332"/>
                  <a:pt x="694386" y="71332"/>
                </a:cubicBezTo>
                <a:lnTo>
                  <a:pt x="652095" y="73237"/>
                </a:lnTo>
                <a:cubicBezTo>
                  <a:pt x="650571" y="73237"/>
                  <a:pt x="649301" y="73682"/>
                  <a:pt x="648285" y="74571"/>
                </a:cubicBezTo>
                <a:cubicBezTo>
                  <a:pt x="647269" y="75460"/>
                  <a:pt x="646761" y="76539"/>
                  <a:pt x="646761" y="77809"/>
                </a:cubicBezTo>
                <a:lnTo>
                  <a:pt x="648285" y="98764"/>
                </a:lnTo>
                <a:cubicBezTo>
                  <a:pt x="648285" y="100288"/>
                  <a:pt x="648793" y="101495"/>
                  <a:pt x="649809" y="102384"/>
                </a:cubicBezTo>
                <a:cubicBezTo>
                  <a:pt x="650825" y="103273"/>
                  <a:pt x="651841" y="103590"/>
                  <a:pt x="652857" y="103336"/>
                </a:cubicBezTo>
                <a:lnTo>
                  <a:pt x="711531" y="99907"/>
                </a:lnTo>
                <a:cubicBezTo>
                  <a:pt x="713055" y="99653"/>
                  <a:pt x="714325" y="99971"/>
                  <a:pt x="715341" y="100860"/>
                </a:cubicBezTo>
                <a:cubicBezTo>
                  <a:pt x="716357" y="101749"/>
                  <a:pt x="716865" y="102828"/>
                  <a:pt x="716865" y="104098"/>
                </a:cubicBezTo>
                <a:lnTo>
                  <a:pt x="718770" y="124672"/>
                </a:lnTo>
                <a:cubicBezTo>
                  <a:pt x="718770" y="126196"/>
                  <a:pt x="718326" y="127466"/>
                  <a:pt x="717437" y="128482"/>
                </a:cubicBezTo>
                <a:cubicBezTo>
                  <a:pt x="716548" y="129498"/>
                  <a:pt x="715341" y="130006"/>
                  <a:pt x="713817" y="130006"/>
                </a:cubicBezTo>
                <a:lnTo>
                  <a:pt x="551892" y="141436"/>
                </a:lnTo>
                <a:cubicBezTo>
                  <a:pt x="550368" y="141436"/>
                  <a:pt x="549098" y="140992"/>
                  <a:pt x="548082" y="140103"/>
                </a:cubicBezTo>
                <a:cubicBezTo>
                  <a:pt x="547066" y="139214"/>
                  <a:pt x="546558" y="138007"/>
                  <a:pt x="546558" y="136483"/>
                </a:cubicBezTo>
                <a:lnTo>
                  <a:pt x="544653" y="115909"/>
                </a:lnTo>
                <a:cubicBezTo>
                  <a:pt x="544653" y="114639"/>
                  <a:pt x="545098" y="113496"/>
                  <a:pt x="545987" y="112480"/>
                </a:cubicBezTo>
                <a:cubicBezTo>
                  <a:pt x="546876" y="111464"/>
                  <a:pt x="548082" y="110956"/>
                  <a:pt x="549606" y="110956"/>
                </a:cubicBezTo>
                <a:lnTo>
                  <a:pt x="602184" y="107146"/>
                </a:lnTo>
                <a:cubicBezTo>
                  <a:pt x="603708" y="106892"/>
                  <a:pt x="604851" y="106257"/>
                  <a:pt x="605613" y="105241"/>
                </a:cubicBezTo>
                <a:cubicBezTo>
                  <a:pt x="606375" y="104225"/>
                  <a:pt x="606756" y="102955"/>
                  <a:pt x="606756" y="101431"/>
                </a:cubicBezTo>
                <a:lnTo>
                  <a:pt x="605994" y="79714"/>
                </a:lnTo>
                <a:cubicBezTo>
                  <a:pt x="605994" y="78190"/>
                  <a:pt x="605486" y="76984"/>
                  <a:pt x="604470" y="76095"/>
                </a:cubicBezTo>
                <a:cubicBezTo>
                  <a:pt x="603454" y="75206"/>
                  <a:pt x="602184" y="74761"/>
                  <a:pt x="600660" y="74761"/>
                </a:cubicBezTo>
                <a:lnTo>
                  <a:pt x="580467" y="75142"/>
                </a:lnTo>
                <a:cubicBezTo>
                  <a:pt x="579451" y="75650"/>
                  <a:pt x="578245" y="76285"/>
                  <a:pt x="576848" y="77047"/>
                </a:cubicBezTo>
                <a:cubicBezTo>
                  <a:pt x="575451" y="77809"/>
                  <a:pt x="574498" y="78952"/>
                  <a:pt x="573990" y="80476"/>
                </a:cubicBezTo>
                <a:lnTo>
                  <a:pt x="570561" y="90001"/>
                </a:lnTo>
                <a:cubicBezTo>
                  <a:pt x="570053" y="91525"/>
                  <a:pt x="569101" y="92541"/>
                  <a:pt x="567704" y="93049"/>
                </a:cubicBezTo>
                <a:cubicBezTo>
                  <a:pt x="566307" y="93557"/>
                  <a:pt x="565100" y="93684"/>
                  <a:pt x="564084" y="93430"/>
                </a:cubicBezTo>
                <a:lnTo>
                  <a:pt x="544272" y="85810"/>
                </a:lnTo>
                <a:cubicBezTo>
                  <a:pt x="543002" y="85302"/>
                  <a:pt x="542113" y="84413"/>
                  <a:pt x="541605" y="83143"/>
                </a:cubicBezTo>
                <a:cubicBezTo>
                  <a:pt x="541097" y="81873"/>
                  <a:pt x="541097" y="80730"/>
                  <a:pt x="541605" y="79714"/>
                </a:cubicBezTo>
                <a:lnTo>
                  <a:pt x="561798" y="24469"/>
                </a:lnTo>
                <a:cubicBezTo>
                  <a:pt x="562306" y="22945"/>
                  <a:pt x="563259" y="21929"/>
                  <a:pt x="564656" y="21421"/>
                </a:cubicBezTo>
                <a:close/>
                <a:moveTo>
                  <a:pt x="223470" y="21040"/>
                </a:moveTo>
                <a:cubicBezTo>
                  <a:pt x="226264" y="20786"/>
                  <a:pt x="228741" y="21612"/>
                  <a:pt x="230900" y="23517"/>
                </a:cubicBezTo>
                <a:cubicBezTo>
                  <a:pt x="233059" y="25422"/>
                  <a:pt x="234138" y="27771"/>
                  <a:pt x="234138" y="30565"/>
                </a:cubicBezTo>
                <a:lnTo>
                  <a:pt x="235662" y="55711"/>
                </a:lnTo>
                <a:cubicBezTo>
                  <a:pt x="235916" y="58505"/>
                  <a:pt x="237059" y="60728"/>
                  <a:pt x="239091" y="62379"/>
                </a:cubicBezTo>
                <a:cubicBezTo>
                  <a:pt x="241123" y="64030"/>
                  <a:pt x="243536" y="64601"/>
                  <a:pt x="246330" y="64093"/>
                </a:cubicBezTo>
                <a:lnTo>
                  <a:pt x="289002" y="56854"/>
                </a:lnTo>
                <a:cubicBezTo>
                  <a:pt x="291796" y="56346"/>
                  <a:pt x="294273" y="56854"/>
                  <a:pt x="296432" y="58378"/>
                </a:cubicBezTo>
                <a:cubicBezTo>
                  <a:pt x="298591" y="59902"/>
                  <a:pt x="299924" y="62061"/>
                  <a:pt x="300432" y="64855"/>
                </a:cubicBezTo>
                <a:lnTo>
                  <a:pt x="301956" y="73237"/>
                </a:lnTo>
                <a:cubicBezTo>
                  <a:pt x="302464" y="76031"/>
                  <a:pt x="301893" y="78571"/>
                  <a:pt x="300242" y="80857"/>
                </a:cubicBezTo>
                <a:cubicBezTo>
                  <a:pt x="298591" y="83143"/>
                  <a:pt x="296368" y="84540"/>
                  <a:pt x="293574" y="85048"/>
                </a:cubicBezTo>
                <a:lnTo>
                  <a:pt x="248235" y="92668"/>
                </a:lnTo>
                <a:cubicBezTo>
                  <a:pt x="245441" y="93176"/>
                  <a:pt x="243092" y="94573"/>
                  <a:pt x="241187" y="96859"/>
                </a:cubicBezTo>
                <a:cubicBezTo>
                  <a:pt x="239282" y="99145"/>
                  <a:pt x="238456" y="101685"/>
                  <a:pt x="238710" y="104479"/>
                </a:cubicBezTo>
                <a:lnTo>
                  <a:pt x="240234" y="127339"/>
                </a:lnTo>
                <a:cubicBezTo>
                  <a:pt x="240488" y="130133"/>
                  <a:pt x="239663" y="132546"/>
                  <a:pt x="237758" y="134578"/>
                </a:cubicBezTo>
                <a:cubicBezTo>
                  <a:pt x="235853" y="136610"/>
                  <a:pt x="233503" y="137753"/>
                  <a:pt x="230709" y="138007"/>
                </a:cubicBezTo>
                <a:lnTo>
                  <a:pt x="212802" y="139150"/>
                </a:lnTo>
                <a:cubicBezTo>
                  <a:pt x="210008" y="139404"/>
                  <a:pt x="207532" y="138579"/>
                  <a:pt x="205373" y="136674"/>
                </a:cubicBezTo>
                <a:cubicBezTo>
                  <a:pt x="203214" y="134769"/>
                  <a:pt x="202134" y="132419"/>
                  <a:pt x="202134" y="129625"/>
                </a:cubicBezTo>
                <a:lnTo>
                  <a:pt x="196038" y="32851"/>
                </a:lnTo>
                <a:cubicBezTo>
                  <a:pt x="195784" y="30057"/>
                  <a:pt x="196610" y="27644"/>
                  <a:pt x="198515" y="25612"/>
                </a:cubicBezTo>
                <a:cubicBezTo>
                  <a:pt x="200420" y="23580"/>
                  <a:pt x="202769" y="22437"/>
                  <a:pt x="205563" y="22183"/>
                </a:cubicBezTo>
                <a:close/>
                <a:moveTo>
                  <a:pt x="980136" y="18373"/>
                </a:moveTo>
                <a:lnTo>
                  <a:pt x="996519" y="19135"/>
                </a:lnTo>
                <a:cubicBezTo>
                  <a:pt x="999313" y="19135"/>
                  <a:pt x="1001536" y="20151"/>
                  <a:pt x="1003187" y="22183"/>
                </a:cubicBezTo>
                <a:cubicBezTo>
                  <a:pt x="1004838" y="24215"/>
                  <a:pt x="1005536" y="26374"/>
                  <a:pt x="1005282" y="28660"/>
                </a:cubicBezTo>
                <a:lnTo>
                  <a:pt x="1004901" y="41995"/>
                </a:lnTo>
                <a:cubicBezTo>
                  <a:pt x="1004647" y="44535"/>
                  <a:pt x="1005473" y="46694"/>
                  <a:pt x="1007378" y="48472"/>
                </a:cubicBezTo>
                <a:cubicBezTo>
                  <a:pt x="1009283" y="50250"/>
                  <a:pt x="1011378" y="51266"/>
                  <a:pt x="1013664" y="51520"/>
                </a:cubicBezTo>
                <a:lnTo>
                  <a:pt x="1081482" y="54187"/>
                </a:lnTo>
                <a:cubicBezTo>
                  <a:pt x="1084276" y="54441"/>
                  <a:pt x="1086245" y="55457"/>
                  <a:pt x="1087388" y="57235"/>
                </a:cubicBezTo>
                <a:cubicBezTo>
                  <a:pt x="1088531" y="59013"/>
                  <a:pt x="1088848" y="61045"/>
                  <a:pt x="1088340" y="63331"/>
                </a:cubicBezTo>
                <a:lnTo>
                  <a:pt x="1059765" y="147532"/>
                </a:lnTo>
                <a:cubicBezTo>
                  <a:pt x="1058749" y="149818"/>
                  <a:pt x="1058940" y="151787"/>
                  <a:pt x="1060337" y="153438"/>
                </a:cubicBezTo>
                <a:cubicBezTo>
                  <a:pt x="1061734" y="155089"/>
                  <a:pt x="1063575" y="155914"/>
                  <a:pt x="1065861" y="155914"/>
                </a:cubicBezTo>
                <a:lnTo>
                  <a:pt x="1079577" y="155533"/>
                </a:lnTo>
                <a:cubicBezTo>
                  <a:pt x="1082117" y="155533"/>
                  <a:pt x="1084340" y="156359"/>
                  <a:pt x="1086245" y="158010"/>
                </a:cubicBezTo>
                <a:cubicBezTo>
                  <a:pt x="1088150" y="159661"/>
                  <a:pt x="1089229" y="161883"/>
                  <a:pt x="1089483" y="164677"/>
                </a:cubicBezTo>
                <a:lnTo>
                  <a:pt x="1089864" y="181060"/>
                </a:lnTo>
                <a:cubicBezTo>
                  <a:pt x="1090118" y="183600"/>
                  <a:pt x="1089293" y="185823"/>
                  <a:pt x="1087388" y="187728"/>
                </a:cubicBezTo>
                <a:cubicBezTo>
                  <a:pt x="1085483" y="189633"/>
                  <a:pt x="1083387" y="190712"/>
                  <a:pt x="1081101" y="190966"/>
                </a:cubicBezTo>
                <a:lnTo>
                  <a:pt x="1007568" y="193633"/>
                </a:lnTo>
                <a:cubicBezTo>
                  <a:pt x="1005028" y="193633"/>
                  <a:pt x="1002298" y="194395"/>
                  <a:pt x="999377" y="195919"/>
                </a:cubicBezTo>
                <a:cubicBezTo>
                  <a:pt x="996456" y="197443"/>
                  <a:pt x="994233" y="199221"/>
                  <a:pt x="992709" y="201253"/>
                </a:cubicBezTo>
                <a:lnTo>
                  <a:pt x="940512" y="277072"/>
                </a:lnTo>
                <a:cubicBezTo>
                  <a:pt x="938988" y="279104"/>
                  <a:pt x="937020" y="280438"/>
                  <a:pt x="934607" y="281073"/>
                </a:cubicBezTo>
                <a:cubicBezTo>
                  <a:pt x="932194" y="281708"/>
                  <a:pt x="929971" y="281136"/>
                  <a:pt x="927939" y="279358"/>
                </a:cubicBezTo>
                <a:lnTo>
                  <a:pt x="906984" y="265261"/>
                </a:lnTo>
                <a:cubicBezTo>
                  <a:pt x="904444" y="263737"/>
                  <a:pt x="902984" y="261705"/>
                  <a:pt x="902603" y="259165"/>
                </a:cubicBezTo>
                <a:cubicBezTo>
                  <a:pt x="902222" y="256625"/>
                  <a:pt x="902793" y="254339"/>
                  <a:pt x="904317" y="252307"/>
                </a:cubicBezTo>
                <a:lnTo>
                  <a:pt x="937464" y="203539"/>
                </a:lnTo>
                <a:cubicBezTo>
                  <a:pt x="939242" y="201507"/>
                  <a:pt x="939687" y="199729"/>
                  <a:pt x="938798" y="198205"/>
                </a:cubicBezTo>
                <a:cubicBezTo>
                  <a:pt x="937909" y="196681"/>
                  <a:pt x="936194" y="196173"/>
                  <a:pt x="933654" y="196681"/>
                </a:cubicBezTo>
                <a:lnTo>
                  <a:pt x="897078" y="197824"/>
                </a:lnTo>
                <a:cubicBezTo>
                  <a:pt x="894538" y="197824"/>
                  <a:pt x="892316" y="196935"/>
                  <a:pt x="890411" y="195157"/>
                </a:cubicBezTo>
                <a:cubicBezTo>
                  <a:pt x="888506" y="193379"/>
                  <a:pt x="887553" y="191220"/>
                  <a:pt x="887553" y="188680"/>
                </a:cubicBezTo>
                <a:lnTo>
                  <a:pt x="886791" y="171916"/>
                </a:lnTo>
                <a:cubicBezTo>
                  <a:pt x="886791" y="169376"/>
                  <a:pt x="887617" y="167217"/>
                  <a:pt x="889268" y="165439"/>
                </a:cubicBezTo>
                <a:cubicBezTo>
                  <a:pt x="890919" y="163661"/>
                  <a:pt x="893141" y="162645"/>
                  <a:pt x="895935" y="162391"/>
                </a:cubicBezTo>
                <a:lnTo>
                  <a:pt x="954609" y="160105"/>
                </a:lnTo>
                <a:cubicBezTo>
                  <a:pt x="957149" y="160105"/>
                  <a:pt x="959372" y="159153"/>
                  <a:pt x="961277" y="157248"/>
                </a:cubicBezTo>
                <a:cubicBezTo>
                  <a:pt x="963182" y="155343"/>
                  <a:pt x="964134" y="153120"/>
                  <a:pt x="964134" y="150580"/>
                </a:cubicBezTo>
                <a:lnTo>
                  <a:pt x="966420" y="103336"/>
                </a:lnTo>
                <a:cubicBezTo>
                  <a:pt x="966674" y="100542"/>
                  <a:pt x="965912" y="98193"/>
                  <a:pt x="964134" y="96288"/>
                </a:cubicBezTo>
                <a:cubicBezTo>
                  <a:pt x="962356" y="94383"/>
                  <a:pt x="960197" y="93303"/>
                  <a:pt x="957657" y="93049"/>
                </a:cubicBezTo>
                <a:lnTo>
                  <a:pt x="937845" y="92668"/>
                </a:lnTo>
                <a:cubicBezTo>
                  <a:pt x="935305" y="92414"/>
                  <a:pt x="933146" y="91335"/>
                  <a:pt x="931368" y="89430"/>
                </a:cubicBezTo>
                <a:cubicBezTo>
                  <a:pt x="929590" y="87525"/>
                  <a:pt x="928701" y="85302"/>
                  <a:pt x="928701" y="82762"/>
                </a:cubicBezTo>
                <a:lnTo>
                  <a:pt x="929463" y="57235"/>
                </a:lnTo>
                <a:cubicBezTo>
                  <a:pt x="929717" y="54949"/>
                  <a:pt x="930797" y="52854"/>
                  <a:pt x="932702" y="50949"/>
                </a:cubicBezTo>
                <a:cubicBezTo>
                  <a:pt x="934607" y="49044"/>
                  <a:pt x="936956" y="48218"/>
                  <a:pt x="939750" y="48472"/>
                </a:cubicBezTo>
                <a:lnTo>
                  <a:pt x="959943" y="49234"/>
                </a:lnTo>
                <a:cubicBezTo>
                  <a:pt x="962483" y="49234"/>
                  <a:pt x="964706" y="48345"/>
                  <a:pt x="966611" y="46567"/>
                </a:cubicBezTo>
                <a:cubicBezTo>
                  <a:pt x="968516" y="44789"/>
                  <a:pt x="969468" y="42630"/>
                  <a:pt x="969468" y="40090"/>
                </a:cubicBezTo>
                <a:lnTo>
                  <a:pt x="970230" y="27517"/>
                </a:lnTo>
                <a:cubicBezTo>
                  <a:pt x="970230" y="24723"/>
                  <a:pt x="971183" y="22501"/>
                  <a:pt x="973088" y="20850"/>
                </a:cubicBezTo>
                <a:cubicBezTo>
                  <a:pt x="974993" y="19199"/>
                  <a:pt x="977342" y="18373"/>
                  <a:pt x="980136" y="18373"/>
                </a:cubicBezTo>
                <a:close/>
                <a:moveTo>
                  <a:pt x="388443" y="17992"/>
                </a:moveTo>
                <a:lnTo>
                  <a:pt x="502362" y="24850"/>
                </a:lnTo>
                <a:cubicBezTo>
                  <a:pt x="503632" y="25104"/>
                  <a:pt x="504712" y="25739"/>
                  <a:pt x="505601" y="26755"/>
                </a:cubicBezTo>
                <a:cubicBezTo>
                  <a:pt x="506490" y="27771"/>
                  <a:pt x="506934" y="28914"/>
                  <a:pt x="506934" y="30184"/>
                </a:cubicBezTo>
                <a:lnTo>
                  <a:pt x="505791" y="51139"/>
                </a:lnTo>
                <a:cubicBezTo>
                  <a:pt x="505537" y="52663"/>
                  <a:pt x="504902" y="53870"/>
                  <a:pt x="503886" y="54759"/>
                </a:cubicBezTo>
                <a:cubicBezTo>
                  <a:pt x="502870" y="55648"/>
                  <a:pt x="501600" y="56092"/>
                  <a:pt x="500076" y="56092"/>
                </a:cubicBezTo>
                <a:lnTo>
                  <a:pt x="485598" y="54568"/>
                </a:lnTo>
                <a:cubicBezTo>
                  <a:pt x="484074" y="54568"/>
                  <a:pt x="482804" y="55013"/>
                  <a:pt x="481788" y="55902"/>
                </a:cubicBezTo>
                <a:cubicBezTo>
                  <a:pt x="480772" y="56791"/>
                  <a:pt x="480264" y="57997"/>
                  <a:pt x="480264" y="59521"/>
                </a:cubicBezTo>
                <a:lnTo>
                  <a:pt x="480264" y="82000"/>
                </a:lnTo>
                <a:cubicBezTo>
                  <a:pt x="480264" y="83270"/>
                  <a:pt x="480772" y="84286"/>
                  <a:pt x="481788" y="85048"/>
                </a:cubicBezTo>
                <a:cubicBezTo>
                  <a:pt x="482804" y="85810"/>
                  <a:pt x="484074" y="86064"/>
                  <a:pt x="485598" y="85810"/>
                </a:cubicBezTo>
                <a:lnTo>
                  <a:pt x="532461" y="76285"/>
                </a:lnTo>
                <a:cubicBezTo>
                  <a:pt x="533731" y="76031"/>
                  <a:pt x="534747" y="76222"/>
                  <a:pt x="535509" y="76857"/>
                </a:cubicBezTo>
                <a:cubicBezTo>
                  <a:pt x="536271" y="77492"/>
                  <a:pt x="536652" y="78571"/>
                  <a:pt x="536652" y="80095"/>
                </a:cubicBezTo>
                <a:lnTo>
                  <a:pt x="525984" y="244687"/>
                </a:lnTo>
                <a:cubicBezTo>
                  <a:pt x="525984" y="246211"/>
                  <a:pt x="525476" y="247545"/>
                  <a:pt x="524460" y="248688"/>
                </a:cubicBezTo>
                <a:cubicBezTo>
                  <a:pt x="523444" y="249831"/>
                  <a:pt x="522301" y="250783"/>
                  <a:pt x="521031" y="251545"/>
                </a:cubicBezTo>
                <a:lnTo>
                  <a:pt x="433401" y="278977"/>
                </a:lnTo>
                <a:cubicBezTo>
                  <a:pt x="431877" y="279231"/>
                  <a:pt x="430544" y="279104"/>
                  <a:pt x="429401" y="278596"/>
                </a:cubicBezTo>
                <a:cubicBezTo>
                  <a:pt x="428258" y="278088"/>
                  <a:pt x="427432" y="277072"/>
                  <a:pt x="426924" y="275548"/>
                </a:cubicBezTo>
                <a:lnTo>
                  <a:pt x="417780" y="246592"/>
                </a:lnTo>
                <a:cubicBezTo>
                  <a:pt x="417018" y="245068"/>
                  <a:pt x="417018" y="243671"/>
                  <a:pt x="417780" y="242401"/>
                </a:cubicBezTo>
                <a:cubicBezTo>
                  <a:pt x="418542" y="241131"/>
                  <a:pt x="419558" y="240369"/>
                  <a:pt x="420828" y="240115"/>
                </a:cubicBezTo>
                <a:lnTo>
                  <a:pt x="481788" y="220684"/>
                </a:lnTo>
                <a:cubicBezTo>
                  <a:pt x="483058" y="220430"/>
                  <a:pt x="484201" y="219668"/>
                  <a:pt x="485217" y="218398"/>
                </a:cubicBezTo>
                <a:cubicBezTo>
                  <a:pt x="486233" y="217128"/>
                  <a:pt x="486741" y="215731"/>
                  <a:pt x="486741" y="214207"/>
                </a:cubicBezTo>
                <a:lnTo>
                  <a:pt x="489027" y="181060"/>
                </a:lnTo>
                <a:cubicBezTo>
                  <a:pt x="489027" y="179536"/>
                  <a:pt x="488646" y="178457"/>
                  <a:pt x="487884" y="177822"/>
                </a:cubicBezTo>
                <a:cubicBezTo>
                  <a:pt x="487122" y="177187"/>
                  <a:pt x="486106" y="176996"/>
                  <a:pt x="484836" y="177250"/>
                </a:cubicBezTo>
                <a:lnTo>
                  <a:pt x="454356" y="188299"/>
                </a:lnTo>
                <a:cubicBezTo>
                  <a:pt x="452832" y="188807"/>
                  <a:pt x="451689" y="188744"/>
                  <a:pt x="450927" y="188109"/>
                </a:cubicBezTo>
                <a:cubicBezTo>
                  <a:pt x="450165" y="187474"/>
                  <a:pt x="449784" y="186394"/>
                  <a:pt x="449784" y="184870"/>
                </a:cubicBezTo>
                <a:lnTo>
                  <a:pt x="449784" y="140674"/>
                </a:lnTo>
                <a:cubicBezTo>
                  <a:pt x="449784" y="139150"/>
                  <a:pt x="449340" y="138007"/>
                  <a:pt x="448451" y="137245"/>
                </a:cubicBezTo>
                <a:cubicBezTo>
                  <a:pt x="447562" y="136483"/>
                  <a:pt x="446355" y="136229"/>
                  <a:pt x="444831" y="136483"/>
                </a:cubicBezTo>
                <a:lnTo>
                  <a:pt x="436449" y="138388"/>
                </a:lnTo>
                <a:cubicBezTo>
                  <a:pt x="434925" y="138642"/>
                  <a:pt x="433655" y="139341"/>
                  <a:pt x="432639" y="140484"/>
                </a:cubicBezTo>
                <a:cubicBezTo>
                  <a:pt x="431623" y="141627"/>
                  <a:pt x="430988" y="142960"/>
                  <a:pt x="430734" y="144484"/>
                </a:cubicBezTo>
                <a:lnTo>
                  <a:pt x="426543" y="177250"/>
                </a:lnTo>
                <a:cubicBezTo>
                  <a:pt x="426035" y="178774"/>
                  <a:pt x="425273" y="180108"/>
                  <a:pt x="424257" y="181251"/>
                </a:cubicBezTo>
                <a:cubicBezTo>
                  <a:pt x="423241" y="182394"/>
                  <a:pt x="422098" y="183092"/>
                  <a:pt x="420828" y="183346"/>
                </a:cubicBezTo>
                <a:lnTo>
                  <a:pt x="399111" y="186394"/>
                </a:lnTo>
                <a:cubicBezTo>
                  <a:pt x="397841" y="186902"/>
                  <a:pt x="396762" y="187728"/>
                  <a:pt x="395873" y="188871"/>
                </a:cubicBezTo>
                <a:cubicBezTo>
                  <a:pt x="394984" y="190014"/>
                  <a:pt x="394539" y="191347"/>
                  <a:pt x="394539" y="192871"/>
                </a:cubicBezTo>
                <a:lnTo>
                  <a:pt x="394539" y="196681"/>
                </a:lnTo>
                <a:cubicBezTo>
                  <a:pt x="394539" y="198205"/>
                  <a:pt x="394984" y="199412"/>
                  <a:pt x="395873" y="200301"/>
                </a:cubicBezTo>
                <a:cubicBezTo>
                  <a:pt x="396762" y="201190"/>
                  <a:pt x="397841" y="201380"/>
                  <a:pt x="399111" y="200872"/>
                </a:cubicBezTo>
                <a:lnTo>
                  <a:pt x="447117" y="194395"/>
                </a:lnTo>
                <a:cubicBezTo>
                  <a:pt x="448387" y="194395"/>
                  <a:pt x="449530" y="194840"/>
                  <a:pt x="450546" y="195729"/>
                </a:cubicBezTo>
                <a:cubicBezTo>
                  <a:pt x="451562" y="196618"/>
                  <a:pt x="452324" y="197824"/>
                  <a:pt x="452832" y="199348"/>
                </a:cubicBezTo>
                <a:lnTo>
                  <a:pt x="454737" y="214588"/>
                </a:lnTo>
                <a:cubicBezTo>
                  <a:pt x="455245" y="216112"/>
                  <a:pt x="455055" y="217382"/>
                  <a:pt x="454166" y="218398"/>
                </a:cubicBezTo>
                <a:cubicBezTo>
                  <a:pt x="453277" y="219414"/>
                  <a:pt x="452070" y="220049"/>
                  <a:pt x="450546" y="220303"/>
                </a:cubicBezTo>
                <a:lnTo>
                  <a:pt x="399111" y="226780"/>
                </a:lnTo>
                <a:cubicBezTo>
                  <a:pt x="397841" y="227034"/>
                  <a:pt x="396762" y="227669"/>
                  <a:pt x="395873" y="228685"/>
                </a:cubicBezTo>
                <a:cubicBezTo>
                  <a:pt x="394984" y="229701"/>
                  <a:pt x="394539" y="230971"/>
                  <a:pt x="394539" y="232495"/>
                </a:cubicBezTo>
                <a:lnTo>
                  <a:pt x="394539" y="260689"/>
                </a:lnTo>
                <a:cubicBezTo>
                  <a:pt x="394539" y="262213"/>
                  <a:pt x="394031" y="263483"/>
                  <a:pt x="393015" y="264499"/>
                </a:cubicBezTo>
                <a:cubicBezTo>
                  <a:pt x="391999" y="265515"/>
                  <a:pt x="390729" y="266023"/>
                  <a:pt x="389205" y="266023"/>
                </a:cubicBezTo>
                <a:lnTo>
                  <a:pt x="368631" y="266023"/>
                </a:lnTo>
                <a:cubicBezTo>
                  <a:pt x="367107" y="266023"/>
                  <a:pt x="365837" y="265515"/>
                  <a:pt x="364821" y="264499"/>
                </a:cubicBezTo>
                <a:cubicBezTo>
                  <a:pt x="363805" y="263483"/>
                  <a:pt x="363297" y="262213"/>
                  <a:pt x="363297" y="260689"/>
                </a:cubicBezTo>
                <a:lnTo>
                  <a:pt x="363297" y="96478"/>
                </a:lnTo>
                <a:cubicBezTo>
                  <a:pt x="363297" y="94954"/>
                  <a:pt x="363805" y="93684"/>
                  <a:pt x="364821" y="92668"/>
                </a:cubicBezTo>
                <a:cubicBezTo>
                  <a:pt x="365837" y="91652"/>
                  <a:pt x="367107" y="91144"/>
                  <a:pt x="368631" y="91144"/>
                </a:cubicBezTo>
                <a:lnTo>
                  <a:pt x="389205" y="91144"/>
                </a:lnTo>
                <a:cubicBezTo>
                  <a:pt x="390729" y="91144"/>
                  <a:pt x="391999" y="91652"/>
                  <a:pt x="393015" y="92668"/>
                </a:cubicBezTo>
                <a:cubicBezTo>
                  <a:pt x="394031" y="93684"/>
                  <a:pt x="394539" y="94954"/>
                  <a:pt x="394539" y="96478"/>
                </a:cubicBezTo>
                <a:lnTo>
                  <a:pt x="394539" y="100288"/>
                </a:lnTo>
                <a:cubicBezTo>
                  <a:pt x="394539" y="101812"/>
                  <a:pt x="394984" y="102892"/>
                  <a:pt x="395873" y="103527"/>
                </a:cubicBezTo>
                <a:cubicBezTo>
                  <a:pt x="396762" y="104162"/>
                  <a:pt x="397841" y="104352"/>
                  <a:pt x="399111" y="104098"/>
                </a:cubicBezTo>
                <a:lnTo>
                  <a:pt x="406350" y="102574"/>
                </a:lnTo>
                <a:cubicBezTo>
                  <a:pt x="407366" y="102574"/>
                  <a:pt x="408382" y="101939"/>
                  <a:pt x="409398" y="100669"/>
                </a:cubicBezTo>
                <a:cubicBezTo>
                  <a:pt x="410414" y="99399"/>
                  <a:pt x="411176" y="98129"/>
                  <a:pt x="411684" y="96859"/>
                </a:cubicBezTo>
                <a:lnTo>
                  <a:pt x="415875" y="63712"/>
                </a:lnTo>
                <a:cubicBezTo>
                  <a:pt x="416129" y="62442"/>
                  <a:pt x="416828" y="61363"/>
                  <a:pt x="417971" y="60474"/>
                </a:cubicBezTo>
                <a:cubicBezTo>
                  <a:pt x="419114" y="59585"/>
                  <a:pt x="420447" y="59267"/>
                  <a:pt x="421971" y="59521"/>
                </a:cubicBezTo>
                <a:lnTo>
                  <a:pt x="437211" y="61807"/>
                </a:lnTo>
                <a:cubicBezTo>
                  <a:pt x="438735" y="62061"/>
                  <a:pt x="439942" y="62696"/>
                  <a:pt x="440831" y="63712"/>
                </a:cubicBezTo>
                <a:cubicBezTo>
                  <a:pt x="441720" y="64728"/>
                  <a:pt x="442037" y="65998"/>
                  <a:pt x="441783" y="67522"/>
                </a:cubicBezTo>
                <a:lnTo>
                  <a:pt x="438354" y="91144"/>
                </a:lnTo>
                <a:cubicBezTo>
                  <a:pt x="438100" y="92668"/>
                  <a:pt x="438354" y="93748"/>
                  <a:pt x="439116" y="94383"/>
                </a:cubicBezTo>
                <a:cubicBezTo>
                  <a:pt x="439878" y="95018"/>
                  <a:pt x="441021" y="95208"/>
                  <a:pt x="442545" y="94954"/>
                </a:cubicBezTo>
                <a:lnTo>
                  <a:pt x="444831" y="94573"/>
                </a:lnTo>
                <a:cubicBezTo>
                  <a:pt x="446355" y="94319"/>
                  <a:pt x="447562" y="93621"/>
                  <a:pt x="448451" y="92478"/>
                </a:cubicBezTo>
                <a:cubicBezTo>
                  <a:pt x="449340" y="91335"/>
                  <a:pt x="449784" y="90001"/>
                  <a:pt x="449784" y="88477"/>
                </a:cubicBezTo>
                <a:lnTo>
                  <a:pt x="449784" y="57235"/>
                </a:lnTo>
                <a:cubicBezTo>
                  <a:pt x="449784" y="56219"/>
                  <a:pt x="449340" y="55203"/>
                  <a:pt x="448451" y="54187"/>
                </a:cubicBezTo>
                <a:cubicBezTo>
                  <a:pt x="447562" y="53171"/>
                  <a:pt x="446355" y="52409"/>
                  <a:pt x="444831" y="51901"/>
                </a:cubicBezTo>
                <a:lnTo>
                  <a:pt x="386157" y="48472"/>
                </a:lnTo>
                <a:cubicBezTo>
                  <a:pt x="384633" y="48218"/>
                  <a:pt x="383427" y="47583"/>
                  <a:pt x="382538" y="46567"/>
                </a:cubicBezTo>
                <a:cubicBezTo>
                  <a:pt x="381649" y="45551"/>
                  <a:pt x="381204" y="44408"/>
                  <a:pt x="381204" y="43138"/>
                </a:cubicBezTo>
                <a:lnTo>
                  <a:pt x="382728" y="22183"/>
                </a:lnTo>
                <a:cubicBezTo>
                  <a:pt x="382982" y="20659"/>
                  <a:pt x="383617" y="19516"/>
                  <a:pt x="384633" y="18754"/>
                </a:cubicBezTo>
                <a:cubicBezTo>
                  <a:pt x="385649" y="17992"/>
                  <a:pt x="386919" y="17738"/>
                  <a:pt x="388443" y="17992"/>
                </a:cubicBezTo>
                <a:close/>
                <a:moveTo>
                  <a:pt x="846405" y="8848"/>
                </a:moveTo>
                <a:lnTo>
                  <a:pt x="866979" y="11134"/>
                </a:lnTo>
                <a:cubicBezTo>
                  <a:pt x="869519" y="11388"/>
                  <a:pt x="871678" y="12468"/>
                  <a:pt x="873456" y="14373"/>
                </a:cubicBezTo>
                <a:cubicBezTo>
                  <a:pt x="875234" y="16278"/>
                  <a:pt x="875996" y="18627"/>
                  <a:pt x="875742" y="21421"/>
                </a:cubicBezTo>
                <a:lnTo>
                  <a:pt x="872694" y="55711"/>
                </a:lnTo>
                <a:cubicBezTo>
                  <a:pt x="872440" y="58505"/>
                  <a:pt x="872948" y="61109"/>
                  <a:pt x="874218" y="63522"/>
                </a:cubicBezTo>
                <a:cubicBezTo>
                  <a:pt x="875488" y="65935"/>
                  <a:pt x="877393" y="67776"/>
                  <a:pt x="879933" y="69046"/>
                </a:cubicBezTo>
                <a:lnTo>
                  <a:pt x="906984" y="81619"/>
                </a:lnTo>
                <a:cubicBezTo>
                  <a:pt x="909270" y="82635"/>
                  <a:pt x="910858" y="84350"/>
                  <a:pt x="911747" y="86763"/>
                </a:cubicBezTo>
                <a:cubicBezTo>
                  <a:pt x="912636" y="89176"/>
                  <a:pt x="912445" y="91652"/>
                  <a:pt x="911175" y="94192"/>
                </a:cubicBezTo>
                <a:lnTo>
                  <a:pt x="905841" y="104860"/>
                </a:lnTo>
                <a:cubicBezTo>
                  <a:pt x="904825" y="107654"/>
                  <a:pt x="903111" y="109369"/>
                  <a:pt x="900698" y="110004"/>
                </a:cubicBezTo>
                <a:cubicBezTo>
                  <a:pt x="898285" y="110639"/>
                  <a:pt x="895935" y="110575"/>
                  <a:pt x="893649" y="109813"/>
                </a:cubicBezTo>
                <a:lnTo>
                  <a:pt x="876885" y="101812"/>
                </a:lnTo>
                <a:cubicBezTo>
                  <a:pt x="874599" y="100796"/>
                  <a:pt x="872504" y="100796"/>
                  <a:pt x="870599" y="101812"/>
                </a:cubicBezTo>
                <a:cubicBezTo>
                  <a:pt x="868694" y="102828"/>
                  <a:pt x="867614" y="104606"/>
                  <a:pt x="867360" y="107146"/>
                </a:cubicBezTo>
                <a:lnTo>
                  <a:pt x="850977" y="280501"/>
                </a:lnTo>
                <a:cubicBezTo>
                  <a:pt x="850723" y="283295"/>
                  <a:pt x="849644" y="285454"/>
                  <a:pt x="847739" y="286978"/>
                </a:cubicBezTo>
                <a:cubicBezTo>
                  <a:pt x="845834" y="288502"/>
                  <a:pt x="843611" y="289137"/>
                  <a:pt x="841071" y="288883"/>
                </a:cubicBezTo>
                <a:lnTo>
                  <a:pt x="820116" y="287359"/>
                </a:lnTo>
                <a:cubicBezTo>
                  <a:pt x="817322" y="287105"/>
                  <a:pt x="815163" y="285899"/>
                  <a:pt x="813639" y="283740"/>
                </a:cubicBezTo>
                <a:cubicBezTo>
                  <a:pt x="812115" y="281581"/>
                  <a:pt x="811480" y="279231"/>
                  <a:pt x="811734" y="276691"/>
                </a:cubicBezTo>
                <a:lnTo>
                  <a:pt x="836118" y="17611"/>
                </a:lnTo>
                <a:cubicBezTo>
                  <a:pt x="836626" y="15071"/>
                  <a:pt x="837769" y="12912"/>
                  <a:pt x="839547" y="11134"/>
                </a:cubicBezTo>
                <a:cubicBezTo>
                  <a:pt x="841325" y="9356"/>
                  <a:pt x="843611" y="8594"/>
                  <a:pt x="846405" y="8848"/>
                </a:cubicBezTo>
                <a:close/>
                <a:moveTo>
                  <a:pt x="1740362" y="6562"/>
                </a:moveTo>
                <a:lnTo>
                  <a:pt x="1757317" y="7324"/>
                </a:lnTo>
                <a:cubicBezTo>
                  <a:pt x="1759630" y="7832"/>
                  <a:pt x="1761552" y="8848"/>
                  <a:pt x="1763082" y="10372"/>
                </a:cubicBezTo>
                <a:cubicBezTo>
                  <a:pt x="1764612" y="11896"/>
                  <a:pt x="1765250" y="14055"/>
                  <a:pt x="1764996" y="16849"/>
                </a:cubicBezTo>
                <a:lnTo>
                  <a:pt x="1762329" y="56854"/>
                </a:lnTo>
                <a:cubicBezTo>
                  <a:pt x="1762071" y="59394"/>
                  <a:pt x="1762705" y="61553"/>
                  <a:pt x="1764231" y="63331"/>
                </a:cubicBezTo>
                <a:cubicBezTo>
                  <a:pt x="1765757" y="65109"/>
                  <a:pt x="1767663" y="66252"/>
                  <a:pt x="1769949" y="66760"/>
                </a:cubicBezTo>
                <a:lnTo>
                  <a:pt x="1811478" y="72856"/>
                </a:lnTo>
                <a:cubicBezTo>
                  <a:pt x="1813764" y="73364"/>
                  <a:pt x="1815606" y="74507"/>
                  <a:pt x="1817003" y="76285"/>
                </a:cubicBezTo>
                <a:cubicBezTo>
                  <a:pt x="1818400" y="78063"/>
                  <a:pt x="1818971" y="80095"/>
                  <a:pt x="1818717" y="82381"/>
                </a:cubicBezTo>
                <a:lnTo>
                  <a:pt x="1816050" y="99145"/>
                </a:lnTo>
                <a:cubicBezTo>
                  <a:pt x="1815542" y="101431"/>
                  <a:pt x="1814463" y="103209"/>
                  <a:pt x="1812812" y="104479"/>
                </a:cubicBezTo>
                <a:cubicBezTo>
                  <a:pt x="1811161" y="105749"/>
                  <a:pt x="1809065" y="106257"/>
                  <a:pt x="1806525" y="106003"/>
                </a:cubicBezTo>
                <a:lnTo>
                  <a:pt x="1767663" y="100288"/>
                </a:lnTo>
                <a:cubicBezTo>
                  <a:pt x="1765377" y="100034"/>
                  <a:pt x="1763403" y="100542"/>
                  <a:pt x="1761740" y="101812"/>
                </a:cubicBezTo>
                <a:cubicBezTo>
                  <a:pt x="1760077" y="103082"/>
                  <a:pt x="1759116" y="104987"/>
                  <a:pt x="1758859" y="107527"/>
                </a:cubicBezTo>
                <a:lnTo>
                  <a:pt x="1753078" y="192871"/>
                </a:lnTo>
                <a:cubicBezTo>
                  <a:pt x="1752824" y="195157"/>
                  <a:pt x="1753467" y="196935"/>
                  <a:pt x="1755007" y="198205"/>
                </a:cubicBezTo>
                <a:cubicBezTo>
                  <a:pt x="1756547" y="199475"/>
                  <a:pt x="1758474" y="199983"/>
                  <a:pt x="1760787" y="199729"/>
                </a:cubicBezTo>
                <a:lnTo>
                  <a:pt x="1761561" y="199729"/>
                </a:lnTo>
                <a:cubicBezTo>
                  <a:pt x="1763851" y="199475"/>
                  <a:pt x="1765949" y="199983"/>
                  <a:pt x="1767854" y="201253"/>
                </a:cubicBezTo>
                <a:cubicBezTo>
                  <a:pt x="1769759" y="202523"/>
                  <a:pt x="1770838" y="204428"/>
                  <a:pt x="1771092" y="206968"/>
                </a:cubicBezTo>
                <a:lnTo>
                  <a:pt x="1772997" y="219922"/>
                </a:lnTo>
                <a:cubicBezTo>
                  <a:pt x="1773251" y="222208"/>
                  <a:pt x="1772743" y="224304"/>
                  <a:pt x="1771473" y="226209"/>
                </a:cubicBezTo>
                <a:cubicBezTo>
                  <a:pt x="1770203" y="228114"/>
                  <a:pt x="1768425" y="229193"/>
                  <a:pt x="1766139" y="229447"/>
                </a:cubicBezTo>
                <a:lnTo>
                  <a:pt x="1758859" y="230590"/>
                </a:lnTo>
                <a:cubicBezTo>
                  <a:pt x="1756549" y="230844"/>
                  <a:pt x="1754494" y="231924"/>
                  <a:pt x="1752694" y="233829"/>
                </a:cubicBezTo>
                <a:cubicBezTo>
                  <a:pt x="1750894" y="235734"/>
                  <a:pt x="1749867" y="237829"/>
                  <a:pt x="1749613" y="240115"/>
                </a:cubicBezTo>
                <a:lnTo>
                  <a:pt x="1746530" y="286216"/>
                </a:lnTo>
                <a:cubicBezTo>
                  <a:pt x="1746530" y="288502"/>
                  <a:pt x="1745631" y="290344"/>
                  <a:pt x="1743833" y="291741"/>
                </a:cubicBezTo>
                <a:cubicBezTo>
                  <a:pt x="1742035" y="293138"/>
                  <a:pt x="1739979" y="293836"/>
                  <a:pt x="1737665" y="293836"/>
                </a:cubicBezTo>
                <a:lnTo>
                  <a:pt x="1720800" y="292693"/>
                </a:lnTo>
                <a:cubicBezTo>
                  <a:pt x="1718514" y="292439"/>
                  <a:pt x="1716546" y="291487"/>
                  <a:pt x="1714895" y="289836"/>
                </a:cubicBezTo>
                <a:cubicBezTo>
                  <a:pt x="1713244" y="288185"/>
                  <a:pt x="1712672" y="286216"/>
                  <a:pt x="1713180" y="283930"/>
                </a:cubicBezTo>
                <a:lnTo>
                  <a:pt x="1715466" y="245068"/>
                </a:lnTo>
                <a:cubicBezTo>
                  <a:pt x="1715974" y="242528"/>
                  <a:pt x="1715403" y="240623"/>
                  <a:pt x="1713752" y="239353"/>
                </a:cubicBezTo>
                <a:cubicBezTo>
                  <a:pt x="1712101" y="238083"/>
                  <a:pt x="1710132" y="237575"/>
                  <a:pt x="1707846" y="237829"/>
                </a:cubicBezTo>
                <a:lnTo>
                  <a:pt x="1665174" y="243925"/>
                </a:lnTo>
                <a:cubicBezTo>
                  <a:pt x="1663142" y="244433"/>
                  <a:pt x="1661174" y="243989"/>
                  <a:pt x="1659269" y="242592"/>
                </a:cubicBezTo>
                <a:cubicBezTo>
                  <a:pt x="1657364" y="241195"/>
                  <a:pt x="1656284" y="239353"/>
                  <a:pt x="1656030" y="237067"/>
                </a:cubicBezTo>
                <a:lnTo>
                  <a:pt x="1653744" y="223732"/>
                </a:lnTo>
                <a:cubicBezTo>
                  <a:pt x="1653490" y="221446"/>
                  <a:pt x="1653998" y="219351"/>
                  <a:pt x="1655268" y="217446"/>
                </a:cubicBezTo>
                <a:cubicBezTo>
                  <a:pt x="1656538" y="215541"/>
                  <a:pt x="1658570" y="214461"/>
                  <a:pt x="1661364" y="214207"/>
                </a:cubicBezTo>
                <a:lnTo>
                  <a:pt x="1709751" y="207349"/>
                </a:lnTo>
                <a:cubicBezTo>
                  <a:pt x="1712291" y="207095"/>
                  <a:pt x="1714387" y="206016"/>
                  <a:pt x="1716038" y="204111"/>
                </a:cubicBezTo>
                <a:cubicBezTo>
                  <a:pt x="1717689" y="202206"/>
                  <a:pt x="1718768" y="199983"/>
                  <a:pt x="1719276" y="197443"/>
                </a:cubicBezTo>
                <a:lnTo>
                  <a:pt x="1723467" y="128482"/>
                </a:lnTo>
                <a:cubicBezTo>
                  <a:pt x="1723721" y="126196"/>
                  <a:pt x="1723213" y="124672"/>
                  <a:pt x="1721943" y="123910"/>
                </a:cubicBezTo>
                <a:cubicBezTo>
                  <a:pt x="1720673" y="123148"/>
                  <a:pt x="1719149" y="123529"/>
                  <a:pt x="1717371" y="125053"/>
                </a:cubicBezTo>
                <a:lnTo>
                  <a:pt x="1641933" y="183346"/>
                </a:lnTo>
                <a:cubicBezTo>
                  <a:pt x="1639901" y="184616"/>
                  <a:pt x="1637806" y="185124"/>
                  <a:pt x="1635647" y="184870"/>
                </a:cubicBezTo>
                <a:cubicBezTo>
                  <a:pt x="1633488" y="184616"/>
                  <a:pt x="1631646" y="183600"/>
                  <a:pt x="1630122" y="181822"/>
                </a:cubicBezTo>
                <a:lnTo>
                  <a:pt x="1619835" y="168106"/>
                </a:lnTo>
                <a:cubicBezTo>
                  <a:pt x="1618565" y="166582"/>
                  <a:pt x="1618057" y="164614"/>
                  <a:pt x="1618311" y="162201"/>
                </a:cubicBezTo>
                <a:cubicBezTo>
                  <a:pt x="1618565" y="159788"/>
                  <a:pt x="1619581" y="158073"/>
                  <a:pt x="1621359" y="157057"/>
                </a:cubicBezTo>
                <a:lnTo>
                  <a:pt x="1700226" y="96097"/>
                </a:lnTo>
                <a:cubicBezTo>
                  <a:pt x="1702004" y="94573"/>
                  <a:pt x="1702766" y="93240"/>
                  <a:pt x="1702512" y="92097"/>
                </a:cubicBezTo>
                <a:cubicBezTo>
                  <a:pt x="1702258" y="90954"/>
                  <a:pt x="1700988" y="90255"/>
                  <a:pt x="1698702" y="90001"/>
                </a:cubicBezTo>
                <a:lnTo>
                  <a:pt x="1647648" y="82000"/>
                </a:lnTo>
                <a:cubicBezTo>
                  <a:pt x="1645616" y="81746"/>
                  <a:pt x="1643902" y="80667"/>
                  <a:pt x="1642505" y="78762"/>
                </a:cubicBezTo>
                <a:cubicBezTo>
                  <a:pt x="1641108" y="76857"/>
                  <a:pt x="1640536" y="74888"/>
                  <a:pt x="1640790" y="72856"/>
                </a:cubicBezTo>
                <a:lnTo>
                  <a:pt x="1643457" y="56092"/>
                </a:lnTo>
                <a:cubicBezTo>
                  <a:pt x="1643711" y="53806"/>
                  <a:pt x="1644791" y="51901"/>
                  <a:pt x="1646696" y="50377"/>
                </a:cubicBezTo>
                <a:cubicBezTo>
                  <a:pt x="1648601" y="48853"/>
                  <a:pt x="1650696" y="48218"/>
                  <a:pt x="1652982" y="48472"/>
                </a:cubicBezTo>
                <a:lnTo>
                  <a:pt x="1720038" y="59140"/>
                </a:lnTo>
                <a:cubicBezTo>
                  <a:pt x="1722324" y="59394"/>
                  <a:pt x="1724293" y="58886"/>
                  <a:pt x="1725944" y="57616"/>
                </a:cubicBezTo>
                <a:cubicBezTo>
                  <a:pt x="1727595" y="56346"/>
                  <a:pt x="1728547" y="54568"/>
                  <a:pt x="1728801" y="52282"/>
                </a:cubicBezTo>
                <a:lnTo>
                  <a:pt x="1731498" y="14182"/>
                </a:lnTo>
                <a:cubicBezTo>
                  <a:pt x="1731498" y="12150"/>
                  <a:pt x="1732397" y="10309"/>
                  <a:pt x="1734195" y="8658"/>
                </a:cubicBezTo>
                <a:cubicBezTo>
                  <a:pt x="1735993" y="7007"/>
                  <a:pt x="1738048" y="6308"/>
                  <a:pt x="1740362" y="6562"/>
                </a:cubicBezTo>
                <a:close/>
                <a:moveTo>
                  <a:pt x="1327608" y="85"/>
                </a:moveTo>
                <a:cubicBezTo>
                  <a:pt x="1329640" y="-169"/>
                  <a:pt x="1331482" y="149"/>
                  <a:pt x="1333133" y="1038"/>
                </a:cubicBezTo>
                <a:cubicBezTo>
                  <a:pt x="1334784" y="1927"/>
                  <a:pt x="1335736" y="3387"/>
                  <a:pt x="1335990" y="5419"/>
                </a:cubicBezTo>
                <a:lnTo>
                  <a:pt x="1339800" y="22183"/>
                </a:lnTo>
                <a:cubicBezTo>
                  <a:pt x="1340562" y="24215"/>
                  <a:pt x="1340372" y="26057"/>
                  <a:pt x="1339229" y="27708"/>
                </a:cubicBezTo>
                <a:cubicBezTo>
                  <a:pt x="1338086" y="29359"/>
                  <a:pt x="1336498" y="30311"/>
                  <a:pt x="1334466" y="30565"/>
                </a:cubicBezTo>
                <a:lnTo>
                  <a:pt x="1204926" y="60283"/>
                </a:lnTo>
                <a:cubicBezTo>
                  <a:pt x="1202894" y="60791"/>
                  <a:pt x="1201116" y="61871"/>
                  <a:pt x="1199592" y="63522"/>
                </a:cubicBezTo>
                <a:cubicBezTo>
                  <a:pt x="1198068" y="65173"/>
                  <a:pt x="1197306" y="67014"/>
                  <a:pt x="1197306" y="69046"/>
                </a:cubicBezTo>
                <a:lnTo>
                  <a:pt x="1192734" y="136102"/>
                </a:lnTo>
                <a:cubicBezTo>
                  <a:pt x="1192480" y="137880"/>
                  <a:pt x="1192988" y="139404"/>
                  <a:pt x="1194258" y="140674"/>
                </a:cubicBezTo>
                <a:cubicBezTo>
                  <a:pt x="1195528" y="141944"/>
                  <a:pt x="1197052" y="142579"/>
                  <a:pt x="1198830" y="142579"/>
                </a:cubicBezTo>
                <a:lnTo>
                  <a:pt x="1262838" y="138769"/>
                </a:lnTo>
                <a:cubicBezTo>
                  <a:pt x="1264870" y="138769"/>
                  <a:pt x="1266585" y="138007"/>
                  <a:pt x="1267982" y="136483"/>
                </a:cubicBezTo>
                <a:cubicBezTo>
                  <a:pt x="1269379" y="134959"/>
                  <a:pt x="1270331" y="133181"/>
                  <a:pt x="1270839" y="131149"/>
                </a:cubicBezTo>
                <a:lnTo>
                  <a:pt x="1272744" y="94954"/>
                </a:lnTo>
                <a:cubicBezTo>
                  <a:pt x="1272998" y="92922"/>
                  <a:pt x="1273887" y="91335"/>
                  <a:pt x="1275411" y="90192"/>
                </a:cubicBezTo>
                <a:cubicBezTo>
                  <a:pt x="1276935" y="89049"/>
                  <a:pt x="1278586" y="88477"/>
                  <a:pt x="1280364" y="88477"/>
                </a:cubicBezTo>
                <a:lnTo>
                  <a:pt x="1306653" y="90382"/>
                </a:lnTo>
                <a:cubicBezTo>
                  <a:pt x="1308431" y="90382"/>
                  <a:pt x="1309955" y="91144"/>
                  <a:pt x="1311225" y="92668"/>
                </a:cubicBezTo>
                <a:cubicBezTo>
                  <a:pt x="1312495" y="94192"/>
                  <a:pt x="1313130" y="95970"/>
                  <a:pt x="1313130" y="98002"/>
                </a:cubicBezTo>
                <a:lnTo>
                  <a:pt x="1310844" y="129244"/>
                </a:lnTo>
                <a:cubicBezTo>
                  <a:pt x="1310590" y="131276"/>
                  <a:pt x="1311162" y="132927"/>
                  <a:pt x="1312559" y="134197"/>
                </a:cubicBezTo>
                <a:cubicBezTo>
                  <a:pt x="1313956" y="135467"/>
                  <a:pt x="1315416" y="135975"/>
                  <a:pt x="1316940" y="135721"/>
                </a:cubicBezTo>
                <a:lnTo>
                  <a:pt x="1391235" y="131530"/>
                </a:lnTo>
                <a:cubicBezTo>
                  <a:pt x="1393267" y="131276"/>
                  <a:pt x="1394918" y="131848"/>
                  <a:pt x="1396188" y="133245"/>
                </a:cubicBezTo>
                <a:cubicBezTo>
                  <a:pt x="1397458" y="134642"/>
                  <a:pt x="1398220" y="136356"/>
                  <a:pt x="1398474" y="138388"/>
                </a:cubicBezTo>
                <a:lnTo>
                  <a:pt x="1399617" y="155533"/>
                </a:lnTo>
                <a:cubicBezTo>
                  <a:pt x="1399871" y="157057"/>
                  <a:pt x="1399300" y="158581"/>
                  <a:pt x="1397903" y="160105"/>
                </a:cubicBezTo>
                <a:cubicBezTo>
                  <a:pt x="1396506" y="161629"/>
                  <a:pt x="1394791" y="162391"/>
                  <a:pt x="1392759" y="162391"/>
                </a:cubicBezTo>
                <a:lnTo>
                  <a:pt x="1315416" y="166582"/>
                </a:lnTo>
                <a:cubicBezTo>
                  <a:pt x="1313384" y="167090"/>
                  <a:pt x="1311606" y="168043"/>
                  <a:pt x="1310082" y="169440"/>
                </a:cubicBezTo>
                <a:cubicBezTo>
                  <a:pt x="1308558" y="170837"/>
                  <a:pt x="1307669" y="172424"/>
                  <a:pt x="1307415" y="174202"/>
                </a:cubicBezTo>
                <a:lnTo>
                  <a:pt x="1300557" y="280501"/>
                </a:lnTo>
                <a:cubicBezTo>
                  <a:pt x="1300303" y="282533"/>
                  <a:pt x="1299478" y="284375"/>
                  <a:pt x="1298081" y="286026"/>
                </a:cubicBezTo>
                <a:cubicBezTo>
                  <a:pt x="1296684" y="287677"/>
                  <a:pt x="1294969" y="288756"/>
                  <a:pt x="1292937" y="289264"/>
                </a:cubicBezTo>
                <a:lnTo>
                  <a:pt x="1242645" y="300313"/>
                </a:lnTo>
                <a:cubicBezTo>
                  <a:pt x="1240867" y="300821"/>
                  <a:pt x="1239089" y="300504"/>
                  <a:pt x="1237311" y="299361"/>
                </a:cubicBezTo>
                <a:cubicBezTo>
                  <a:pt x="1235533" y="298218"/>
                  <a:pt x="1234517" y="296757"/>
                  <a:pt x="1234263" y="294979"/>
                </a:cubicBezTo>
                <a:lnTo>
                  <a:pt x="1228548" y="269833"/>
                </a:lnTo>
                <a:cubicBezTo>
                  <a:pt x="1228294" y="267801"/>
                  <a:pt x="1228675" y="265960"/>
                  <a:pt x="1229691" y="264309"/>
                </a:cubicBezTo>
                <a:cubicBezTo>
                  <a:pt x="1230707" y="262658"/>
                  <a:pt x="1232104" y="261705"/>
                  <a:pt x="1233882" y="261451"/>
                </a:cubicBezTo>
                <a:lnTo>
                  <a:pt x="1255218" y="256498"/>
                </a:lnTo>
                <a:cubicBezTo>
                  <a:pt x="1256996" y="255990"/>
                  <a:pt x="1258647" y="254974"/>
                  <a:pt x="1260171" y="253450"/>
                </a:cubicBezTo>
                <a:cubicBezTo>
                  <a:pt x="1261695" y="251926"/>
                  <a:pt x="1262457" y="250148"/>
                  <a:pt x="1262457" y="248116"/>
                </a:cubicBezTo>
                <a:lnTo>
                  <a:pt x="1267410" y="176869"/>
                </a:lnTo>
                <a:cubicBezTo>
                  <a:pt x="1267410" y="174837"/>
                  <a:pt x="1266775" y="173123"/>
                  <a:pt x="1265505" y="171726"/>
                </a:cubicBezTo>
                <a:cubicBezTo>
                  <a:pt x="1264235" y="170329"/>
                  <a:pt x="1262711" y="169884"/>
                  <a:pt x="1260933" y="170392"/>
                </a:cubicBezTo>
                <a:lnTo>
                  <a:pt x="1165683" y="175345"/>
                </a:lnTo>
                <a:cubicBezTo>
                  <a:pt x="1163397" y="175853"/>
                  <a:pt x="1161683" y="175409"/>
                  <a:pt x="1160540" y="174012"/>
                </a:cubicBezTo>
                <a:cubicBezTo>
                  <a:pt x="1159397" y="172615"/>
                  <a:pt x="1158825" y="170900"/>
                  <a:pt x="1158825" y="168868"/>
                </a:cubicBezTo>
                <a:lnTo>
                  <a:pt x="1167969" y="43900"/>
                </a:lnTo>
                <a:cubicBezTo>
                  <a:pt x="1167969" y="41868"/>
                  <a:pt x="1168731" y="40090"/>
                  <a:pt x="1170255" y="38566"/>
                </a:cubicBezTo>
                <a:cubicBezTo>
                  <a:pt x="1171779" y="37042"/>
                  <a:pt x="1173557" y="35899"/>
                  <a:pt x="1175589" y="35137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000" b="0" i="0" u="none" strike="noStrike" kern="500" cap="none" spc="10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站酷快乐体 " panose="02010600030101010101" pitchFamily="2" charset="-122"/>
              <a:ea typeface="站酷快乐体 " panose="02010600030101010101" pitchFamily="2" charset="-122"/>
              <a:cs typeface="+mn-cs"/>
            </a:endParaRPr>
          </a:p>
        </p:txBody>
      </p:sp>
      <p:sp>
        <p:nvSpPr>
          <p:cNvPr id="30" name="常用图形-45_矢量">
            <a:extLst>
              <a:ext uri="{FF2B5EF4-FFF2-40B4-BE49-F238E27FC236}">
                <a16:creationId xmlns:a16="http://schemas.microsoft.com/office/drawing/2014/main" id="{A32E152A-B3DB-4FD9-A701-3924F28771E1}"/>
              </a:ext>
            </a:extLst>
          </p:cNvPr>
          <p:cNvSpPr/>
          <p:nvPr/>
        </p:nvSpPr>
        <p:spPr>
          <a:xfrm>
            <a:off x="807463" y="5707278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3" name="常用图形-46_矢量">
            <a:extLst>
              <a:ext uri="{FF2B5EF4-FFF2-40B4-BE49-F238E27FC236}">
                <a16:creationId xmlns:a16="http://schemas.microsoft.com/office/drawing/2014/main" id="{995F0649-F0E2-48FA-8964-1E685CB12488}"/>
              </a:ext>
            </a:extLst>
          </p:cNvPr>
          <p:cNvSpPr/>
          <p:nvPr/>
        </p:nvSpPr>
        <p:spPr>
          <a:xfrm>
            <a:off x="4381060" y="5707278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6" name="常用图形-47_矢量">
            <a:extLst>
              <a:ext uri="{FF2B5EF4-FFF2-40B4-BE49-F238E27FC236}">
                <a16:creationId xmlns:a16="http://schemas.microsoft.com/office/drawing/2014/main" id="{7D0F6532-4C77-4123-AEDA-C49E84CDC15D}"/>
              </a:ext>
            </a:extLst>
          </p:cNvPr>
          <p:cNvSpPr/>
          <p:nvPr/>
        </p:nvSpPr>
        <p:spPr>
          <a:xfrm>
            <a:off x="8254294" y="5707278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1" name="文本框-2_矢量">
            <a:extLst>
              <a:ext uri="{FF2B5EF4-FFF2-40B4-BE49-F238E27FC236}">
                <a16:creationId xmlns:a16="http://schemas.microsoft.com/office/drawing/2014/main" id="{52C2E340-6375-468D-8DF2-7B3D6833B79B}"/>
              </a:ext>
            </a:extLst>
          </p:cNvPr>
          <p:cNvSpPr txBox="1"/>
          <p:nvPr/>
        </p:nvSpPr>
        <p:spPr>
          <a:xfrm>
            <a:off x="6048522" y="840875"/>
            <a:ext cx="3833379" cy="687573"/>
          </a:xfrm>
          <a:custGeom>
            <a:avLst/>
            <a:gdLst/>
            <a:ahLst/>
            <a:cxnLst/>
            <a:rect l="l" t="t" r="r" b="b"/>
            <a:pathLst>
              <a:path w="3833379" h="687573">
                <a:moveTo>
                  <a:pt x="482803" y="509746"/>
                </a:moveTo>
                <a:lnTo>
                  <a:pt x="202844" y="530701"/>
                </a:lnTo>
                <a:cubicBezTo>
                  <a:pt x="196138" y="531260"/>
                  <a:pt x="192786" y="532098"/>
                  <a:pt x="192786" y="533216"/>
                </a:cubicBezTo>
                <a:cubicBezTo>
                  <a:pt x="192786" y="534333"/>
                  <a:pt x="195580" y="535451"/>
                  <a:pt x="201168" y="536568"/>
                </a:cubicBezTo>
                <a:lnTo>
                  <a:pt x="290855" y="550818"/>
                </a:lnTo>
                <a:cubicBezTo>
                  <a:pt x="297002" y="552494"/>
                  <a:pt x="304406" y="553053"/>
                  <a:pt x="313067" y="552494"/>
                </a:cubicBezTo>
                <a:cubicBezTo>
                  <a:pt x="321729" y="551935"/>
                  <a:pt x="328853" y="551097"/>
                  <a:pt x="334441" y="549980"/>
                </a:cubicBezTo>
                <a:lnTo>
                  <a:pt x="482803" y="513099"/>
                </a:lnTo>
                <a:cubicBezTo>
                  <a:pt x="488950" y="511981"/>
                  <a:pt x="492023" y="511003"/>
                  <a:pt x="492023" y="510165"/>
                </a:cubicBezTo>
                <a:cubicBezTo>
                  <a:pt x="492023" y="509327"/>
                  <a:pt x="488950" y="509187"/>
                  <a:pt x="482803" y="509746"/>
                </a:cubicBezTo>
                <a:close/>
                <a:moveTo>
                  <a:pt x="1267815" y="482924"/>
                </a:moveTo>
                <a:lnTo>
                  <a:pt x="1121130" y="503040"/>
                </a:lnTo>
                <a:cubicBezTo>
                  <a:pt x="1117219" y="503599"/>
                  <a:pt x="1113866" y="505415"/>
                  <a:pt x="1111072" y="508489"/>
                </a:cubicBezTo>
                <a:cubicBezTo>
                  <a:pt x="1108278" y="511562"/>
                  <a:pt x="1106881" y="515334"/>
                  <a:pt x="1106881" y="519804"/>
                </a:cubicBezTo>
                <a:lnTo>
                  <a:pt x="1106881" y="588537"/>
                </a:lnTo>
                <a:cubicBezTo>
                  <a:pt x="1106881" y="593007"/>
                  <a:pt x="1108278" y="596639"/>
                  <a:pt x="1111072" y="599433"/>
                </a:cubicBezTo>
                <a:cubicBezTo>
                  <a:pt x="1113866" y="602227"/>
                  <a:pt x="1117219" y="603624"/>
                  <a:pt x="1121130" y="603624"/>
                </a:cubicBezTo>
                <a:lnTo>
                  <a:pt x="1275359" y="603624"/>
                </a:lnTo>
                <a:cubicBezTo>
                  <a:pt x="1279829" y="603624"/>
                  <a:pt x="1283322" y="602227"/>
                  <a:pt x="1285837" y="599433"/>
                </a:cubicBezTo>
                <a:cubicBezTo>
                  <a:pt x="1288351" y="596639"/>
                  <a:pt x="1289608" y="593007"/>
                  <a:pt x="1289608" y="588537"/>
                </a:cubicBezTo>
                <a:lnTo>
                  <a:pt x="1282903" y="495497"/>
                </a:lnTo>
                <a:cubicBezTo>
                  <a:pt x="1282903" y="491585"/>
                  <a:pt x="1281366" y="488372"/>
                  <a:pt x="1278293" y="485857"/>
                </a:cubicBezTo>
                <a:cubicBezTo>
                  <a:pt x="1275219" y="483343"/>
                  <a:pt x="1271727" y="482365"/>
                  <a:pt x="1267815" y="482924"/>
                </a:cubicBezTo>
                <a:close/>
                <a:moveTo>
                  <a:pt x="1956120" y="468569"/>
                </a:moveTo>
                <a:cubicBezTo>
                  <a:pt x="1958425" y="468779"/>
                  <a:pt x="1960626" y="469512"/>
                  <a:pt x="1962721" y="470770"/>
                </a:cubicBezTo>
                <a:cubicBezTo>
                  <a:pt x="1966912" y="473284"/>
                  <a:pt x="1970125" y="477056"/>
                  <a:pt x="1972360" y="482085"/>
                </a:cubicBezTo>
                <a:lnTo>
                  <a:pt x="1994992" y="562553"/>
                </a:lnTo>
                <a:cubicBezTo>
                  <a:pt x="1996668" y="567023"/>
                  <a:pt x="1996109" y="571493"/>
                  <a:pt x="1993315" y="575964"/>
                </a:cubicBezTo>
                <a:cubicBezTo>
                  <a:pt x="1990521" y="580434"/>
                  <a:pt x="1986889" y="583228"/>
                  <a:pt x="1982419" y="584346"/>
                </a:cubicBezTo>
                <a:lnTo>
                  <a:pt x="1947214" y="594404"/>
                </a:lnTo>
                <a:cubicBezTo>
                  <a:pt x="1942185" y="596080"/>
                  <a:pt x="1937575" y="595661"/>
                  <a:pt x="1933384" y="593147"/>
                </a:cubicBezTo>
                <a:cubicBezTo>
                  <a:pt x="1929193" y="590632"/>
                  <a:pt x="1925980" y="587140"/>
                  <a:pt x="1923745" y="582669"/>
                </a:cubicBezTo>
                <a:lnTo>
                  <a:pt x="1901113" y="503040"/>
                </a:lnTo>
                <a:cubicBezTo>
                  <a:pt x="1899437" y="497452"/>
                  <a:pt x="1899856" y="492563"/>
                  <a:pt x="1902371" y="488372"/>
                </a:cubicBezTo>
                <a:cubicBezTo>
                  <a:pt x="1904885" y="484181"/>
                  <a:pt x="1908657" y="481247"/>
                  <a:pt x="1913686" y="479571"/>
                </a:cubicBezTo>
                <a:lnTo>
                  <a:pt x="1948891" y="469512"/>
                </a:lnTo>
                <a:cubicBezTo>
                  <a:pt x="1951405" y="468674"/>
                  <a:pt x="1953815" y="468360"/>
                  <a:pt x="1956120" y="468569"/>
                </a:cubicBezTo>
                <a:close/>
                <a:moveTo>
                  <a:pt x="895445" y="427288"/>
                </a:moveTo>
                <a:cubicBezTo>
                  <a:pt x="897261" y="427498"/>
                  <a:pt x="899007" y="428161"/>
                  <a:pt x="900684" y="429279"/>
                </a:cubicBezTo>
                <a:lnTo>
                  <a:pt x="940079" y="449395"/>
                </a:lnTo>
                <a:cubicBezTo>
                  <a:pt x="943991" y="451072"/>
                  <a:pt x="946505" y="454006"/>
                  <a:pt x="947623" y="458197"/>
                </a:cubicBezTo>
                <a:cubicBezTo>
                  <a:pt x="948740" y="462388"/>
                  <a:pt x="948461" y="466159"/>
                  <a:pt x="946785" y="469512"/>
                </a:cubicBezTo>
                <a:lnTo>
                  <a:pt x="842848" y="668166"/>
                </a:lnTo>
                <a:cubicBezTo>
                  <a:pt x="840613" y="672077"/>
                  <a:pt x="837539" y="674592"/>
                  <a:pt x="833628" y="675709"/>
                </a:cubicBezTo>
                <a:cubicBezTo>
                  <a:pt x="829716" y="676827"/>
                  <a:pt x="826084" y="676548"/>
                  <a:pt x="822731" y="674871"/>
                </a:cubicBezTo>
                <a:lnTo>
                  <a:pt x="784174" y="654755"/>
                </a:lnTo>
                <a:cubicBezTo>
                  <a:pt x="780262" y="652519"/>
                  <a:pt x="777608" y="649586"/>
                  <a:pt x="776211" y="645953"/>
                </a:cubicBezTo>
                <a:cubicBezTo>
                  <a:pt x="774814" y="642321"/>
                  <a:pt x="774954" y="638549"/>
                  <a:pt x="776630" y="634638"/>
                </a:cubicBezTo>
                <a:lnTo>
                  <a:pt x="881405" y="435984"/>
                </a:lnTo>
                <a:cubicBezTo>
                  <a:pt x="883081" y="432073"/>
                  <a:pt x="885875" y="429418"/>
                  <a:pt x="889787" y="428021"/>
                </a:cubicBezTo>
                <a:cubicBezTo>
                  <a:pt x="891743" y="427323"/>
                  <a:pt x="893629" y="427078"/>
                  <a:pt x="895445" y="427288"/>
                </a:cubicBezTo>
                <a:close/>
                <a:moveTo>
                  <a:pt x="2839516" y="406228"/>
                </a:moveTo>
                <a:cubicBezTo>
                  <a:pt x="2843987" y="405949"/>
                  <a:pt x="2848177" y="407486"/>
                  <a:pt x="2852089" y="410838"/>
                </a:cubicBezTo>
                <a:lnTo>
                  <a:pt x="3004641" y="560876"/>
                </a:lnTo>
                <a:cubicBezTo>
                  <a:pt x="3008553" y="564229"/>
                  <a:pt x="3010928" y="568839"/>
                  <a:pt x="3011767" y="574706"/>
                </a:cubicBezTo>
                <a:cubicBezTo>
                  <a:pt x="3012605" y="580574"/>
                  <a:pt x="3011627" y="585743"/>
                  <a:pt x="3008833" y="590213"/>
                </a:cubicBezTo>
                <a:lnTo>
                  <a:pt x="2982849" y="632961"/>
                </a:lnTo>
                <a:cubicBezTo>
                  <a:pt x="2980055" y="637991"/>
                  <a:pt x="2976562" y="640645"/>
                  <a:pt x="2972371" y="640924"/>
                </a:cubicBezTo>
                <a:cubicBezTo>
                  <a:pt x="2968180" y="641204"/>
                  <a:pt x="2964408" y="639667"/>
                  <a:pt x="2961055" y="636314"/>
                </a:cubicBezTo>
                <a:lnTo>
                  <a:pt x="2806827" y="487114"/>
                </a:lnTo>
                <a:cubicBezTo>
                  <a:pt x="2803474" y="483203"/>
                  <a:pt x="2801239" y="478453"/>
                  <a:pt x="2800121" y="472865"/>
                </a:cubicBezTo>
                <a:cubicBezTo>
                  <a:pt x="2799003" y="467277"/>
                  <a:pt x="2799841" y="462248"/>
                  <a:pt x="2802636" y="457778"/>
                </a:cubicBezTo>
                <a:lnTo>
                  <a:pt x="2828620" y="413353"/>
                </a:lnTo>
                <a:cubicBezTo>
                  <a:pt x="2831414" y="408882"/>
                  <a:pt x="2835046" y="406508"/>
                  <a:pt x="2839516" y="406228"/>
                </a:cubicBezTo>
                <a:close/>
                <a:moveTo>
                  <a:pt x="3515563" y="311931"/>
                </a:moveTo>
                <a:cubicBezTo>
                  <a:pt x="3520592" y="311372"/>
                  <a:pt x="3525062" y="312909"/>
                  <a:pt x="3528974" y="316541"/>
                </a:cubicBezTo>
                <a:cubicBezTo>
                  <a:pt x="3532885" y="320173"/>
                  <a:pt x="3534841" y="324504"/>
                  <a:pt x="3534841" y="329533"/>
                </a:cubicBezTo>
                <a:lnTo>
                  <a:pt x="3544900" y="527348"/>
                </a:lnTo>
                <a:cubicBezTo>
                  <a:pt x="3544900" y="532377"/>
                  <a:pt x="3546716" y="536289"/>
                  <a:pt x="3550348" y="539083"/>
                </a:cubicBezTo>
                <a:cubicBezTo>
                  <a:pt x="3553980" y="541877"/>
                  <a:pt x="3558590" y="542994"/>
                  <a:pt x="3564178" y="542436"/>
                </a:cubicBezTo>
                <a:lnTo>
                  <a:pt x="3745229" y="518128"/>
                </a:lnTo>
                <a:cubicBezTo>
                  <a:pt x="3750817" y="517569"/>
                  <a:pt x="3755148" y="515334"/>
                  <a:pt x="3758221" y="511422"/>
                </a:cubicBezTo>
                <a:cubicBezTo>
                  <a:pt x="3761295" y="507511"/>
                  <a:pt x="3762831" y="503040"/>
                  <a:pt x="3762831" y="498011"/>
                </a:cubicBezTo>
                <a:lnTo>
                  <a:pt x="3753611" y="355517"/>
                </a:lnTo>
                <a:cubicBezTo>
                  <a:pt x="3753611" y="349929"/>
                  <a:pt x="3755148" y="345319"/>
                  <a:pt x="3758221" y="341687"/>
                </a:cubicBezTo>
                <a:cubicBezTo>
                  <a:pt x="3761295" y="338055"/>
                  <a:pt x="3765346" y="335959"/>
                  <a:pt x="3770375" y="335400"/>
                </a:cubicBezTo>
                <a:lnTo>
                  <a:pt x="3789654" y="332886"/>
                </a:lnTo>
                <a:cubicBezTo>
                  <a:pt x="3795242" y="332327"/>
                  <a:pt x="3799853" y="333724"/>
                  <a:pt x="3803484" y="337077"/>
                </a:cubicBezTo>
                <a:cubicBezTo>
                  <a:pt x="3807117" y="340429"/>
                  <a:pt x="3808933" y="344900"/>
                  <a:pt x="3808933" y="350488"/>
                </a:cubicBezTo>
                <a:lnTo>
                  <a:pt x="3827373" y="638829"/>
                </a:lnTo>
                <a:cubicBezTo>
                  <a:pt x="3827373" y="643299"/>
                  <a:pt x="3825837" y="647490"/>
                  <a:pt x="3822763" y="651402"/>
                </a:cubicBezTo>
                <a:cubicBezTo>
                  <a:pt x="3819689" y="655313"/>
                  <a:pt x="3815638" y="657548"/>
                  <a:pt x="3810609" y="658107"/>
                </a:cubicBezTo>
                <a:lnTo>
                  <a:pt x="3791330" y="659784"/>
                </a:lnTo>
                <a:cubicBezTo>
                  <a:pt x="3785743" y="660342"/>
                  <a:pt x="3781132" y="658945"/>
                  <a:pt x="3777500" y="655593"/>
                </a:cubicBezTo>
                <a:cubicBezTo>
                  <a:pt x="3773868" y="652240"/>
                  <a:pt x="3772052" y="648049"/>
                  <a:pt x="3772052" y="643020"/>
                </a:cubicBezTo>
                <a:lnTo>
                  <a:pt x="3769537" y="619550"/>
                </a:lnTo>
                <a:cubicBezTo>
                  <a:pt x="3769537" y="614521"/>
                  <a:pt x="3767582" y="610470"/>
                  <a:pt x="3763670" y="607396"/>
                </a:cubicBezTo>
                <a:cubicBezTo>
                  <a:pt x="3759758" y="604323"/>
                  <a:pt x="3755288" y="603345"/>
                  <a:pt x="3750259" y="604462"/>
                </a:cubicBezTo>
                <a:lnTo>
                  <a:pt x="3493769" y="638829"/>
                </a:lnTo>
                <a:cubicBezTo>
                  <a:pt x="3489299" y="639388"/>
                  <a:pt x="3485108" y="638130"/>
                  <a:pt x="3481196" y="635057"/>
                </a:cubicBezTo>
                <a:cubicBezTo>
                  <a:pt x="3477285" y="631983"/>
                  <a:pt x="3475050" y="627653"/>
                  <a:pt x="3474491" y="622065"/>
                </a:cubicBezTo>
                <a:lnTo>
                  <a:pt x="3461079" y="334562"/>
                </a:lnTo>
                <a:cubicBezTo>
                  <a:pt x="3460521" y="328974"/>
                  <a:pt x="3461918" y="324364"/>
                  <a:pt x="3465271" y="320732"/>
                </a:cubicBezTo>
                <a:cubicBezTo>
                  <a:pt x="3468623" y="317100"/>
                  <a:pt x="3473094" y="315283"/>
                  <a:pt x="3478681" y="315283"/>
                </a:cubicBezTo>
                <a:close/>
                <a:moveTo>
                  <a:pt x="2125751" y="285108"/>
                </a:moveTo>
                <a:cubicBezTo>
                  <a:pt x="2130221" y="283991"/>
                  <a:pt x="2134273" y="285248"/>
                  <a:pt x="2137905" y="288880"/>
                </a:cubicBezTo>
                <a:cubicBezTo>
                  <a:pt x="2141537" y="292512"/>
                  <a:pt x="2143353" y="297122"/>
                  <a:pt x="2143353" y="302710"/>
                </a:cubicBezTo>
                <a:lnTo>
                  <a:pt x="2145030" y="332886"/>
                </a:lnTo>
                <a:cubicBezTo>
                  <a:pt x="2145588" y="337836"/>
                  <a:pt x="2147544" y="342040"/>
                  <a:pt x="2150897" y="345498"/>
                </a:cubicBezTo>
                <a:cubicBezTo>
                  <a:pt x="2154250" y="348956"/>
                  <a:pt x="2158720" y="350951"/>
                  <a:pt x="2164308" y="351483"/>
                </a:cubicBezTo>
                <a:lnTo>
                  <a:pt x="2220468" y="354679"/>
                </a:lnTo>
                <a:cubicBezTo>
                  <a:pt x="2226056" y="355246"/>
                  <a:pt x="2230386" y="357226"/>
                  <a:pt x="2233460" y="360618"/>
                </a:cubicBezTo>
                <a:cubicBezTo>
                  <a:pt x="2236533" y="364010"/>
                  <a:pt x="2238070" y="368531"/>
                  <a:pt x="2238070" y="374180"/>
                </a:cubicBezTo>
                <a:lnTo>
                  <a:pt x="2236393" y="410642"/>
                </a:lnTo>
                <a:cubicBezTo>
                  <a:pt x="2235835" y="415723"/>
                  <a:pt x="2233739" y="420100"/>
                  <a:pt x="2230107" y="423771"/>
                </a:cubicBezTo>
                <a:cubicBezTo>
                  <a:pt x="2226475" y="427443"/>
                  <a:pt x="2222144" y="428999"/>
                  <a:pt x="2217115" y="428441"/>
                </a:cubicBezTo>
                <a:lnTo>
                  <a:pt x="2165984" y="425926"/>
                </a:lnTo>
                <a:cubicBezTo>
                  <a:pt x="2160955" y="425926"/>
                  <a:pt x="2156764" y="427602"/>
                  <a:pt x="2153412" y="430955"/>
                </a:cubicBezTo>
                <a:cubicBezTo>
                  <a:pt x="2150059" y="434308"/>
                  <a:pt x="2148382" y="438499"/>
                  <a:pt x="2148382" y="443528"/>
                </a:cubicBezTo>
                <a:lnTo>
                  <a:pt x="2154250" y="654755"/>
                </a:lnTo>
                <a:cubicBezTo>
                  <a:pt x="2154250" y="659784"/>
                  <a:pt x="2152713" y="664114"/>
                  <a:pt x="2149640" y="667747"/>
                </a:cubicBezTo>
                <a:cubicBezTo>
                  <a:pt x="2146566" y="671379"/>
                  <a:pt x="2142236" y="673195"/>
                  <a:pt x="2136647" y="673195"/>
                </a:cubicBezTo>
                <a:lnTo>
                  <a:pt x="2020976" y="674871"/>
                </a:lnTo>
                <a:cubicBezTo>
                  <a:pt x="2015388" y="675989"/>
                  <a:pt x="2010778" y="674732"/>
                  <a:pt x="2007146" y="671099"/>
                </a:cubicBezTo>
                <a:cubicBezTo>
                  <a:pt x="2003513" y="667467"/>
                  <a:pt x="2001697" y="663136"/>
                  <a:pt x="2001697" y="658107"/>
                </a:cubicBezTo>
                <a:lnTo>
                  <a:pt x="2000859" y="621226"/>
                </a:lnTo>
                <a:cubicBezTo>
                  <a:pt x="2000859" y="615639"/>
                  <a:pt x="2002675" y="611028"/>
                  <a:pt x="2006307" y="607396"/>
                </a:cubicBezTo>
                <a:cubicBezTo>
                  <a:pt x="2009940" y="603764"/>
                  <a:pt x="2014270" y="601948"/>
                  <a:pt x="2019300" y="601948"/>
                </a:cubicBezTo>
                <a:lnTo>
                  <a:pt x="2060371" y="601110"/>
                </a:lnTo>
                <a:cubicBezTo>
                  <a:pt x="2065959" y="601110"/>
                  <a:pt x="2070430" y="599294"/>
                  <a:pt x="2073783" y="595661"/>
                </a:cubicBezTo>
                <a:cubicBezTo>
                  <a:pt x="2077135" y="592029"/>
                  <a:pt x="2078532" y="587978"/>
                  <a:pt x="2077973" y="583507"/>
                </a:cubicBezTo>
                <a:lnTo>
                  <a:pt x="2074621" y="440175"/>
                </a:lnTo>
                <a:cubicBezTo>
                  <a:pt x="2074621" y="435146"/>
                  <a:pt x="2072805" y="430815"/>
                  <a:pt x="2069172" y="427183"/>
                </a:cubicBezTo>
                <a:cubicBezTo>
                  <a:pt x="2065540" y="423551"/>
                  <a:pt x="2060930" y="421455"/>
                  <a:pt x="2055342" y="420897"/>
                </a:cubicBezTo>
                <a:lnTo>
                  <a:pt x="1878482" y="410838"/>
                </a:lnTo>
                <a:cubicBezTo>
                  <a:pt x="1873453" y="410838"/>
                  <a:pt x="1869122" y="409162"/>
                  <a:pt x="1865490" y="405809"/>
                </a:cubicBezTo>
                <a:cubicBezTo>
                  <a:pt x="1861858" y="402456"/>
                  <a:pt x="1860321" y="397706"/>
                  <a:pt x="1860880" y="391560"/>
                </a:cubicBezTo>
                <a:lnTo>
                  <a:pt x="1863394" y="355517"/>
                </a:lnTo>
                <a:cubicBezTo>
                  <a:pt x="1863394" y="349929"/>
                  <a:pt x="1865071" y="345598"/>
                  <a:pt x="1868424" y="342525"/>
                </a:cubicBezTo>
                <a:cubicBezTo>
                  <a:pt x="1871776" y="339452"/>
                  <a:pt x="1876526" y="337915"/>
                  <a:pt x="1882673" y="337915"/>
                </a:cubicBezTo>
                <a:lnTo>
                  <a:pt x="2052827" y="345904"/>
                </a:lnTo>
                <a:cubicBezTo>
                  <a:pt x="2057857" y="346428"/>
                  <a:pt x="2062187" y="345088"/>
                  <a:pt x="2065820" y="341883"/>
                </a:cubicBezTo>
                <a:cubicBezTo>
                  <a:pt x="2069452" y="338679"/>
                  <a:pt x="2070989" y="334562"/>
                  <a:pt x="2070430" y="329533"/>
                </a:cubicBezTo>
                <a:lnTo>
                  <a:pt x="2070430" y="304387"/>
                </a:lnTo>
                <a:cubicBezTo>
                  <a:pt x="2069871" y="299916"/>
                  <a:pt x="2071268" y="295725"/>
                  <a:pt x="2074621" y="291814"/>
                </a:cubicBezTo>
                <a:cubicBezTo>
                  <a:pt x="2077973" y="287902"/>
                  <a:pt x="2082723" y="285946"/>
                  <a:pt x="2088870" y="285946"/>
                </a:cubicBezTo>
                <a:close/>
                <a:moveTo>
                  <a:pt x="3697452" y="250742"/>
                </a:moveTo>
                <a:cubicBezTo>
                  <a:pt x="3701922" y="249624"/>
                  <a:pt x="3706393" y="250742"/>
                  <a:pt x="3710863" y="254095"/>
                </a:cubicBezTo>
                <a:lnTo>
                  <a:pt x="3736009" y="272535"/>
                </a:lnTo>
                <a:cubicBezTo>
                  <a:pt x="3739921" y="275888"/>
                  <a:pt x="3742435" y="280079"/>
                  <a:pt x="3743553" y="285108"/>
                </a:cubicBezTo>
                <a:cubicBezTo>
                  <a:pt x="3744671" y="290137"/>
                  <a:pt x="3744112" y="294887"/>
                  <a:pt x="3741877" y="299358"/>
                </a:cubicBezTo>
                <a:lnTo>
                  <a:pt x="3696613" y="381501"/>
                </a:lnTo>
                <a:cubicBezTo>
                  <a:pt x="3693820" y="385972"/>
                  <a:pt x="3692982" y="391141"/>
                  <a:pt x="3694099" y="397008"/>
                </a:cubicBezTo>
                <a:cubicBezTo>
                  <a:pt x="3695217" y="402875"/>
                  <a:pt x="3697731" y="407206"/>
                  <a:pt x="3701643" y="410000"/>
                </a:cubicBezTo>
                <a:lnTo>
                  <a:pt x="3710863" y="420059"/>
                </a:lnTo>
                <a:cubicBezTo>
                  <a:pt x="3714775" y="423411"/>
                  <a:pt x="3717010" y="427742"/>
                  <a:pt x="3717569" y="433051"/>
                </a:cubicBezTo>
                <a:cubicBezTo>
                  <a:pt x="3718128" y="438359"/>
                  <a:pt x="3717010" y="443249"/>
                  <a:pt x="3714216" y="447719"/>
                </a:cubicBezTo>
                <a:lnTo>
                  <a:pt x="3705834" y="459454"/>
                </a:lnTo>
                <a:cubicBezTo>
                  <a:pt x="3703599" y="463365"/>
                  <a:pt x="3699967" y="465601"/>
                  <a:pt x="3694937" y="466159"/>
                </a:cubicBezTo>
                <a:cubicBezTo>
                  <a:pt x="3689908" y="466718"/>
                  <a:pt x="3685717" y="465042"/>
                  <a:pt x="3682364" y="461130"/>
                </a:cubicBezTo>
                <a:lnTo>
                  <a:pt x="3676497" y="456939"/>
                </a:lnTo>
                <a:cubicBezTo>
                  <a:pt x="3672585" y="453028"/>
                  <a:pt x="3668534" y="451351"/>
                  <a:pt x="3664343" y="451910"/>
                </a:cubicBezTo>
                <a:cubicBezTo>
                  <a:pt x="3660152" y="452469"/>
                  <a:pt x="3656660" y="454984"/>
                  <a:pt x="3653866" y="459454"/>
                </a:cubicBezTo>
                <a:lnTo>
                  <a:pt x="3622014" y="517290"/>
                </a:lnTo>
                <a:cubicBezTo>
                  <a:pt x="3619779" y="521760"/>
                  <a:pt x="3616426" y="524554"/>
                  <a:pt x="3611955" y="525672"/>
                </a:cubicBezTo>
                <a:cubicBezTo>
                  <a:pt x="3607485" y="526789"/>
                  <a:pt x="3603015" y="525951"/>
                  <a:pt x="3598544" y="523157"/>
                </a:cubicBezTo>
                <a:lnTo>
                  <a:pt x="3573398" y="503878"/>
                </a:lnTo>
                <a:cubicBezTo>
                  <a:pt x="3569487" y="501084"/>
                  <a:pt x="3566833" y="497033"/>
                  <a:pt x="3565435" y="491725"/>
                </a:cubicBezTo>
                <a:cubicBezTo>
                  <a:pt x="3564039" y="486416"/>
                  <a:pt x="3564737" y="481806"/>
                  <a:pt x="3567531" y="477894"/>
                </a:cubicBezTo>
                <a:lnTo>
                  <a:pt x="3602735" y="412515"/>
                </a:lnTo>
                <a:cubicBezTo>
                  <a:pt x="3605529" y="408044"/>
                  <a:pt x="3606368" y="402875"/>
                  <a:pt x="3605250" y="397008"/>
                </a:cubicBezTo>
                <a:cubicBezTo>
                  <a:pt x="3604133" y="391141"/>
                  <a:pt x="3601897" y="386530"/>
                  <a:pt x="3598544" y="383178"/>
                </a:cubicBezTo>
                <a:lnTo>
                  <a:pt x="3565017" y="352164"/>
                </a:lnTo>
                <a:cubicBezTo>
                  <a:pt x="3562223" y="349370"/>
                  <a:pt x="3560406" y="345179"/>
                  <a:pt x="3559568" y="339591"/>
                </a:cubicBezTo>
                <a:cubicBezTo>
                  <a:pt x="3558730" y="334003"/>
                  <a:pt x="3559708" y="328974"/>
                  <a:pt x="3562502" y="324504"/>
                </a:cubicBezTo>
                <a:lnTo>
                  <a:pt x="3570045" y="313607"/>
                </a:lnTo>
                <a:cubicBezTo>
                  <a:pt x="3573398" y="309137"/>
                  <a:pt x="3577450" y="306622"/>
                  <a:pt x="3582199" y="306063"/>
                </a:cubicBezTo>
                <a:cubicBezTo>
                  <a:pt x="3586949" y="305505"/>
                  <a:pt x="3591001" y="307181"/>
                  <a:pt x="3594353" y="311093"/>
                </a:cubicBezTo>
                <a:lnTo>
                  <a:pt x="3622852" y="337915"/>
                </a:lnTo>
                <a:cubicBezTo>
                  <a:pt x="3626764" y="341268"/>
                  <a:pt x="3630955" y="342665"/>
                  <a:pt x="3635425" y="342106"/>
                </a:cubicBezTo>
                <a:cubicBezTo>
                  <a:pt x="3639895" y="341547"/>
                  <a:pt x="3643528" y="339033"/>
                  <a:pt x="3646322" y="334562"/>
                </a:cubicBezTo>
                <a:lnTo>
                  <a:pt x="3686555" y="259124"/>
                </a:lnTo>
                <a:cubicBezTo>
                  <a:pt x="3689349" y="254654"/>
                  <a:pt x="3692982" y="251860"/>
                  <a:pt x="3697452" y="250742"/>
                </a:cubicBezTo>
                <a:close/>
                <a:moveTo>
                  <a:pt x="839495" y="231463"/>
                </a:moveTo>
                <a:lnTo>
                  <a:pt x="928344" y="253257"/>
                </a:lnTo>
                <a:cubicBezTo>
                  <a:pt x="932256" y="254933"/>
                  <a:pt x="935329" y="257448"/>
                  <a:pt x="937564" y="260800"/>
                </a:cubicBezTo>
                <a:cubicBezTo>
                  <a:pt x="939800" y="264153"/>
                  <a:pt x="940358" y="267785"/>
                  <a:pt x="939241" y="271697"/>
                </a:cubicBezTo>
                <a:lnTo>
                  <a:pt x="932535" y="301034"/>
                </a:lnTo>
                <a:cubicBezTo>
                  <a:pt x="930859" y="304946"/>
                  <a:pt x="928484" y="307879"/>
                  <a:pt x="925411" y="309835"/>
                </a:cubicBezTo>
                <a:cubicBezTo>
                  <a:pt x="922337" y="311791"/>
                  <a:pt x="918565" y="312210"/>
                  <a:pt x="914095" y="311093"/>
                </a:cubicBezTo>
                <a:lnTo>
                  <a:pt x="825246" y="289299"/>
                </a:lnTo>
                <a:cubicBezTo>
                  <a:pt x="821334" y="288182"/>
                  <a:pt x="818261" y="285807"/>
                  <a:pt x="816025" y="282175"/>
                </a:cubicBezTo>
                <a:cubicBezTo>
                  <a:pt x="813790" y="278542"/>
                  <a:pt x="812952" y="274770"/>
                  <a:pt x="813511" y="270859"/>
                </a:cubicBezTo>
                <a:lnTo>
                  <a:pt x="821055" y="243198"/>
                </a:lnTo>
                <a:cubicBezTo>
                  <a:pt x="822731" y="238728"/>
                  <a:pt x="825106" y="235515"/>
                  <a:pt x="828179" y="233559"/>
                </a:cubicBezTo>
                <a:cubicBezTo>
                  <a:pt x="831253" y="231603"/>
                  <a:pt x="835025" y="230905"/>
                  <a:pt x="839495" y="231463"/>
                </a:cubicBezTo>
                <a:close/>
                <a:moveTo>
                  <a:pt x="422452" y="222243"/>
                </a:moveTo>
                <a:lnTo>
                  <a:pt x="100584" y="254933"/>
                </a:lnTo>
                <a:cubicBezTo>
                  <a:pt x="93878" y="255492"/>
                  <a:pt x="88430" y="258006"/>
                  <a:pt x="84239" y="262477"/>
                </a:cubicBezTo>
                <a:cubicBezTo>
                  <a:pt x="80048" y="266947"/>
                  <a:pt x="77952" y="272535"/>
                  <a:pt x="77952" y="279241"/>
                </a:cubicBezTo>
                <a:lnTo>
                  <a:pt x="78791" y="325342"/>
                </a:lnTo>
                <a:cubicBezTo>
                  <a:pt x="78791" y="331489"/>
                  <a:pt x="80886" y="336518"/>
                  <a:pt x="85077" y="340429"/>
                </a:cubicBezTo>
                <a:cubicBezTo>
                  <a:pt x="89268" y="344341"/>
                  <a:pt x="94716" y="346017"/>
                  <a:pt x="101422" y="345459"/>
                </a:cubicBezTo>
                <a:lnTo>
                  <a:pt x="409880" y="325342"/>
                </a:lnTo>
                <a:cubicBezTo>
                  <a:pt x="415467" y="324783"/>
                  <a:pt x="420497" y="323107"/>
                  <a:pt x="424967" y="320313"/>
                </a:cubicBezTo>
                <a:cubicBezTo>
                  <a:pt x="429437" y="317519"/>
                  <a:pt x="431952" y="314166"/>
                  <a:pt x="432511" y="310254"/>
                </a:cubicBezTo>
                <a:cubicBezTo>
                  <a:pt x="433628" y="306343"/>
                  <a:pt x="432231" y="303130"/>
                  <a:pt x="428320" y="300615"/>
                </a:cubicBezTo>
                <a:cubicBezTo>
                  <a:pt x="424408" y="298100"/>
                  <a:pt x="419100" y="297122"/>
                  <a:pt x="412394" y="297681"/>
                </a:cubicBezTo>
                <a:lnTo>
                  <a:pt x="193624" y="305225"/>
                </a:lnTo>
                <a:cubicBezTo>
                  <a:pt x="188036" y="305225"/>
                  <a:pt x="183007" y="303130"/>
                  <a:pt x="178536" y="298939"/>
                </a:cubicBezTo>
                <a:cubicBezTo>
                  <a:pt x="174066" y="294748"/>
                  <a:pt x="171551" y="289858"/>
                  <a:pt x="170993" y="284270"/>
                </a:cubicBezTo>
                <a:cubicBezTo>
                  <a:pt x="170993" y="277564"/>
                  <a:pt x="173088" y="271976"/>
                  <a:pt x="177279" y="267506"/>
                </a:cubicBezTo>
                <a:cubicBezTo>
                  <a:pt x="181470" y="263036"/>
                  <a:pt x="186360" y="260800"/>
                  <a:pt x="191947" y="260800"/>
                </a:cubicBezTo>
                <a:lnTo>
                  <a:pt x="418261" y="252418"/>
                </a:lnTo>
                <a:cubicBezTo>
                  <a:pt x="423850" y="252418"/>
                  <a:pt x="429158" y="250742"/>
                  <a:pt x="434187" y="247389"/>
                </a:cubicBezTo>
                <a:cubicBezTo>
                  <a:pt x="439217" y="244036"/>
                  <a:pt x="442010" y="240125"/>
                  <a:pt x="442569" y="235654"/>
                </a:cubicBezTo>
                <a:cubicBezTo>
                  <a:pt x="443128" y="231184"/>
                  <a:pt x="441452" y="227692"/>
                  <a:pt x="437540" y="225177"/>
                </a:cubicBezTo>
                <a:cubicBezTo>
                  <a:pt x="433628" y="222662"/>
                  <a:pt x="428599" y="221684"/>
                  <a:pt x="422452" y="222243"/>
                </a:cubicBezTo>
                <a:close/>
                <a:moveTo>
                  <a:pt x="2712110" y="207994"/>
                </a:moveTo>
                <a:cubicBezTo>
                  <a:pt x="2707081" y="207994"/>
                  <a:pt x="2702890" y="209670"/>
                  <a:pt x="2699537" y="213023"/>
                </a:cubicBezTo>
                <a:cubicBezTo>
                  <a:pt x="2696184" y="216376"/>
                  <a:pt x="2694787" y="220846"/>
                  <a:pt x="2695346" y="226434"/>
                </a:cubicBezTo>
                <a:lnTo>
                  <a:pt x="2712110" y="414191"/>
                </a:lnTo>
                <a:cubicBezTo>
                  <a:pt x="2712669" y="419779"/>
                  <a:pt x="2713227" y="422573"/>
                  <a:pt x="2713787" y="422573"/>
                </a:cubicBezTo>
                <a:cubicBezTo>
                  <a:pt x="2714345" y="422573"/>
                  <a:pt x="2714904" y="419779"/>
                  <a:pt x="2715463" y="414191"/>
                </a:cubicBezTo>
                <a:lnTo>
                  <a:pt x="2749829" y="225596"/>
                </a:lnTo>
                <a:cubicBezTo>
                  <a:pt x="2750388" y="220567"/>
                  <a:pt x="2749270" y="216376"/>
                  <a:pt x="2746476" y="213023"/>
                </a:cubicBezTo>
                <a:cubicBezTo>
                  <a:pt x="2743682" y="209670"/>
                  <a:pt x="2739491" y="207994"/>
                  <a:pt x="2733903" y="207994"/>
                </a:cubicBezTo>
                <a:close/>
                <a:moveTo>
                  <a:pt x="2525191" y="117468"/>
                </a:moveTo>
                <a:lnTo>
                  <a:pt x="2562911" y="123336"/>
                </a:lnTo>
                <a:cubicBezTo>
                  <a:pt x="2567939" y="123894"/>
                  <a:pt x="2571851" y="126269"/>
                  <a:pt x="2574645" y="130460"/>
                </a:cubicBezTo>
                <a:cubicBezTo>
                  <a:pt x="2577439" y="134651"/>
                  <a:pt x="2578557" y="139261"/>
                  <a:pt x="2577998" y="144291"/>
                </a:cubicBezTo>
                <a:lnTo>
                  <a:pt x="2564587" y="288461"/>
                </a:lnTo>
                <a:cubicBezTo>
                  <a:pt x="2564028" y="292931"/>
                  <a:pt x="2564307" y="295306"/>
                  <a:pt x="2565425" y="295586"/>
                </a:cubicBezTo>
                <a:cubicBezTo>
                  <a:pt x="2566543" y="295865"/>
                  <a:pt x="2568498" y="294049"/>
                  <a:pt x="2571293" y="290137"/>
                </a:cubicBezTo>
                <a:lnTo>
                  <a:pt x="2583865" y="263315"/>
                </a:lnTo>
                <a:cubicBezTo>
                  <a:pt x="2586659" y="258845"/>
                  <a:pt x="2590012" y="255911"/>
                  <a:pt x="2593924" y="254514"/>
                </a:cubicBezTo>
                <a:cubicBezTo>
                  <a:pt x="2597835" y="253117"/>
                  <a:pt x="2602306" y="254374"/>
                  <a:pt x="2607335" y="258286"/>
                </a:cubicBezTo>
                <a:lnTo>
                  <a:pt x="2623261" y="271697"/>
                </a:lnTo>
                <a:cubicBezTo>
                  <a:pt x="2627172" y="275050"/>
                  <a:pt x="2629827" y="279520"/>
                  <a:pt x="2631224" y="285108"/>
                </a:cubicBezTo>
                <a:cubicBezTo>
                  <a:pt x="2632621" y="290696"/>
                  <a:pt x="2631922" y="295725"/>
                  <a:pt x="2629128" y="300196"/>
                </a:cubicBezTo>
                <a:lnTo>
                  <a:pt x="2592247" y="373119"/>
                </a:lnTo>
                <a:cubicBezTo>
                  <a:pt x="2590571" y="377590"/>
                  <a:pt x="2590152" y="382339"/>
                  <a:pt x="2590990" y="387369"/>
                </a:cubicBezTo>
                <a:cubicBezTo>
                  <a:pt x="2591828" y="392398"/>
                  <a:pt x="2594482" y="396589"/>
                  <a:pt x="2598953" y="399942"/>
                </a:cubicBezTo>
                <a:lnTo>
                  <a:pt x="2620746" y="414191"/>
                </a:lnTo>
                <a:cubicBezTo>
                  <a:pt x="2625217" y="416985"/>
                  <a:pt x="2628150" y="421176"/>
                  <a:pt x="2629547" y="426764"/>
                </a:cubicBezTo>
                <a:cubicBezTo>
                  <a:pt x="2630944" y="432352"/>
                  <a:pt x="2630805" y="437381"/>
                  <a:pt x="2629128" y="441852"/>
                </a:cubicBezTo>
                <a:lnTo>
                  <a:pt x="2617393" y="468674"/>
                </a:lnTo>
                <a:cubicBezTo>
                  <a:pt x="2615717" y="473144"/>
                  <a:pt x="2612783" y="475938"/>
                  <a:pt x="2608592" y="477056"/>
                </a:cubicBezTo>
                <a:cubicBezTo>
                  <a:pt x="2604401" y="478174"/>
                  <a:pt x="2600071" y="477615"/>
                  <a:pt x="2595600" y="475380"/>
                </a:cubicBezTo>
                <a:lnTo>
                  <a:pt x="2564587" y="452748"/>
                </a:lnTo>
                <a:cubicBezTo>
                  <a:pt x="2560116" y="450513"/>
                  <a:pt x="2556205" y="450234"/>
                  <a:pt x="2552852" y="451910"/>
                </a:cubicBezTo>
                <a:cubicBezTo>
                  <a:pt x="2549499" y="453586"/>
                  <a:pt x="2547543" y="456939"/>
                  <a:pt x="2546985" y="461968"/>
                </a:cubicBezTo>
                <a:lnTo>
                  <a:pt x="2531059" y="636314"/>
                </a:lnTo>
                <a:cubicBezTo>
                  <a:pt x="2530500" y="641343"/>
                  <a:pt x="2528125" y="645255"/>
                  <a:pt x="2523934" y="648049"/>
                </a:cubicBezTo>
                <a:cubicBezTo>
                  <a:pt x="2519743" y="650843"/>
                  <a:pt x="2515412" y="651961"/>
                  <a:pt x="2510942" y="651402"/>
                </a:cubicBezTo>
                <a:lnTo>
                  <a:pt x="2473223" y="645534"/>
                </a:lnTo>
                <a:cubicBezTo>
                  <a:pt x="2468753" y="644417"/>
                  <a:pt x="2464701" y="641902"/>
                  <a:pt x="2461069" y="637991"/>
                </a:cubicBezTo>
                <a:cubicBezTo>
                  <a:pt x="2457437" y="634079"/>
                  <a:pt x="2455900" y="629329"/>
                  <a:pt x="2456459" y="623741"/>
                </a:cubicBezTo>
                <a:lnTo>
                  <a:pt x="2479929" y="392398"/>
                </a:lnTo>
                <a:cubicBezTo>
                  <a:pt x="2480487" y="387369"/>
                  <a:pt x="2479649" y="381641"/>
                  <a:pt x="2477414" y="375215"/>
                </a:cubicBezTo>
                <a:cubicBezTo>
                  <a:pt x="2475179" y="368789"/>
                  <a:pt x="2472385" y="363899"/>
                  <a:pt x="2469032" y="360546"/>
                </a:cubicBezTo>
                <a:lnTo>
                  <a:pt x="2411196" y="297681"/>
                </a:lnTo>
                <a:cubicBezTo>
                  <a:pt x="2407285" y="293770"/>
                  <a:pt x="2405189" y="289160"/>
                  <a:pt x="2404909" y="283851"/>
                </a:cubicBezTo>
                <a:cubicBezTo>
                  <a:pt x="2404630" y="278542"/>
                  <a:pt x="2405887" y="273653"/>
                  <a:pt x="2408681" y="269182"/>
                </a:cubicBezTo>
                <a:lnTo>
                  <a:pt x="2422093" y="246551"/>
                </a:lnTo>
                <a:cubicBezTo>
                  <a:pt x="2424887" y="242081"/>
                  <a:pt x="2428379" y="239706"/>
                  <a:pt x="2432570" y="239426"/>
                </a:cubicBezTo>
                <a:cubicBezTo>
                  <a:pt x="2436761" y="239147"/>
                  <a:pt x="2440812" y="240963"/>
                  <a:pt x="2444724" y="244875"/>
                </a:cubicBezTo>
                <a:lnTo>
                  <a:pt x="2476576" y="279241"/>
                </a:lnTo>
                <a:cubicBezTo>
                  <a:pt x="2480487" y="283152"/>
                  <a:pt x="2483701" y="284689"/>
                  <a:pt x="2486215" y="283851"/>
                </a:cubicBezTo>
                <a:cubicBezTo>
                  <a:pt x="2488730" y="283013"/>
                  <a:pt x="2490546" y="280079"/>
                  <a:pt x="2491663" y="275050"/>
                </a:cubicBezTo>
                <a:lnTo>
                  <a:pt x="2505913" y="133394"/>
                </a:lnTo>
                <a:cubicBezTo>
                  <a:pt x="2506471" y="127806"/>
                  <a:pt x="2508567" y="123615"/>
                  <a:pt x="2512199" y="120821"/>
                </a:cubicBezTo>
                <a:cubicBezTo>
                  <a:pt x="2515831" y="118027"/>
                  <a:pt x="2520162" y="116909"/>
                  <a:pt x="2525191" y="117468"/>
                </a:cubicBezTo>
                <a:close/>
                <a:moveTo>
                  <a:pt x="3615309" y="42030"/>
                </a:moveTo>
                <a:cubicBezTo>
                  <a:pt x="3619779" y="42030"/>
                  <a:pt x="3623690" y="43986"/>
                  <a:pt x="3627043" y="47898"/>
                </a:cubicBezTo>
                <a:lnTo>
                  <a:pt x="3684041" y="113277"/>
                </a:lnTo>
                <a:cubicBezTo>
                  <a:pt x="3687953" y="117189"/>
                  <a:pt x="3692702" y="120123"/>
                  <a:pt x="3698290" y="122078"/>
                </a:cubicBezTo>
                <a:cubicBezTo>
                  <a:pt x="3703878" y="124034"/>
                  <a:pt x="3709466" y="124453"/>
                  <a:pt x="3715054" y="123336"/>
                </a:cubicBezTo>
                <a:lnTo>
                  <a:pt x="3805580" y="104895"/>
                </a:lnTo>
                <a:cubicBezTo>
                  <a:pt x="3810609" y="104336"/>
                  <a:pt x="3815219" y="105454"/>
                  <a:pt x="3819410" y="108248"/>
                </a:cubicBezTo>
                <a:cubicBezTo>
                  <a:pt x="3823601" y="111042"/>
                  <a:pt x="3825976" y="114674"/>
                  <a:pt x="3826535" y="119145"/>
                </a:cubicBezTo>
                <a:lnTo>
                  <a:pt x="3833240" y="168598"/>
                </a:lnTo>
                <a:cubicBezTo>
                  <a:pt x="3833799" y="173628"/>
                  <a:pt x="3832682" y="178238"/>
                  <a:pt x="3829887" y="182429"/>
                </a:cubicBezTo>
                <a:cubicBezTo>
                  <a:pt x="3827094" y="186620"/>
                  <a:pt x="3823182" y="188995"/>
                  <a:pt x="3818153" y="189553"/>
                </a:cubicBezTo>
                <a:lnTo>
                  <a:pt x="3447668" y="264153"/>
                </a:lnTo>
                <a:cubicBezTo>
                  <a:pt x="3442639" y="265271"/>
                  <a:pt x="3438029" y="264433"/>
                  <a:pt x="3433838" y="261639"/>
                </a:cubicBezTo>
                <a:cubicBezTo>
                  <a:pt x="3429647" y="258845"/>
                  <a:pt x="3427273" y="254654"/>
                  <a:pt x="3426713" y="249066"/>
                </a:cubicBezTo>
                <a:lnTo>
                  <a:pt x="3419169" y="201288"/>
                </a:lnTo>
                <a:cubicBezTo>
                  <a:pt x="3418052" y="196818"/>
                  <a:pt x="3419169" y="192347"/>
                  <a:pt x="3422522" y="187877"/>
                </a:cubicBezTo>
                <a:cubicBezTo>
                  <a:pt x="3425875" y="183407"/>
                  <a:pt x="3429787" y="180892"/>
                  <a:pt x="3434257" y="180333"/>
                </a:cubicBezTo>
                <a:lnTo>
                  <a:pt x="3566693" y="152673"/>
                </a:lnTo>
                <a:cubicBezTo>
                  <a:pt x="3571163" y="152114"/>
                  <a:pt x="3573957" y="150158"/>
                  <a:pt x="3575075" y="146805"/>
                </a:cubicBezTo>
                <a:cubicBezTo>
                  <a:pt x="3576193" y="143452"/>
                  <a:pt x="3575075" y="139820"/>
                  <a:pt x="3571722" y="135909"/>
                </a:cubicBezTo>
                <a:lnTo>
                  <a:pt x="3562502" y="125012"/>
                </a:lnTo>
                <a:cubicBezTo>
                  <a:pt x="3558590" y="121100"/>
                  <a:pt x="3556634" y="116490"/>
                  <a:pt x="3556634" y="111182"/>
                </a:cubicBezTo>
                <a:cubicBezTo>
                  <a:pt x="3556634" y="105873"/>
                  <a:pt x="3558590" y="101263"/>
                  <a:pt x="3562502" y="97351"/>
                </a:cubicBezTo>
                <a:lnTo>
                  <a:pt x="3602735" y="48736"/>
                </a:lnTo>
                <a:cubicBezTo>
                  <a:pt x="3606647" y="44265"/>
                  <a:pt x="3610838" y="42030"/>
                  <a:pt x="3615309" y="42030"/>
                </a:cubicBezTo>
                <a:close/>
                <a:moveTo>
                  <a:pt x="822522" y="39725"/>
                </a:moveTo>
                <a:cubicBezTo>
                  <a:pt x="824338" y="39586"/>
                  <a:pt x="826084" y="39795"/>
                  <a:pt x="827760" y="40354"/>
                </a:cubicBezTo>
                <a:lnTo>
                  <a:pt x="948461" y="90646"/>
                </a:lnTo>
                <a:cubicBezTo>
                  <a:pt x="951814" y="92881"/>
                  <a:pt x="954328" y="95815"/>
                  <a:pt x="956005" y="99447"/>
                </a:cubicBezTo>
                <a:cubicBezTo>
                  <a:pt x="957681" y="103079"/>
                  <a:pt x="957681" y="106572"/>
                  <a:pt x="956005" y="109924"/>
                </a:cubicBezTo>
                <a:lnTo>
                  <a:pt x="945108" y="137585"/>
                </a:lnTo>
                <a:cubicBezTo>
                  <a:pt x="943432" y="141497"/>
                  <a:pt x="940638" y="144151"/>
                  <a:pt x="936726" y="145548"/>
                </a:cubicBezTo>
                <a:cubicBezTo>
                  <a:pt x="932815" y="146945"/>
                  <a:pt x="929182" y="147085"/>
                  <a:pt x="925830" y="145967"/>
                </a:cubicBezTo>
                <a:lnTo>
                  <a:pt x="805129" y="95675"/>
                </a:lnTo>
                <a:cubicBezTo>
                  <a:pt x="801217" y="93440"/>
                  <a:pt x="798563" y="90646"/>
                  <a:pt x="797166" y="87293"/>
                </a:cubicBezTo>
                <a:cubicBezTo>
                  <a:pt x="795769" y="83940"/>
                  <a:pt x="795909" y="80308"/>
                  <a:pt x="797585" y="76396"/>
                </a:cubicBezTo>
                <a:lnTo>
                  <a:pt x="808482" y="48736"/>
                </a:lnTo>
                <a:cubicBezTo>
                  <a:pt x="810158" y="45383"/>
                  <a:pt x="812952" y="42868"/>
                  <a:pt x="816864" y="41192"/>
                </a:cubicBezTo>
                <a:cubicBezTo>
                  <a:pt x="818819" y="40354"/>
                  <a:pt x="820705" y="39865"/>
                  <a:pt x="822522" y="39725"/>
                </a:cubicBezTo>
                <a:close/>
                <a:moveTo>
                  <a:pt x="2712948" y="33648"/>
                </a:moveTo>
                <a:lnTo>
                  <a:pt x="2894837" y="39516"/>
                </a:lnTo>
                <a:cubicBezTo>
                  <a:pt x="2900425" y="40074"/>
                  <a:pt x="2904896" y="42170"/>
                  <a:pt x="2908249" y="45802"/>
                </a:cubicBezTo>
                <a:cubicBezTo>
                  <a:pt x="2911602" y="49434"/>
                  <a:pt x="2913278" y="53765"/>
                  <a:pt x="2913278" y="58794"/>
                </a:cubicBezTo>
                <a:lnTo>
                  <a:pt x="2912440" y="90646"/>
                </a:lnTo>
                <a:cubicBezTo>
                  <a:pt x="2912440" y="95675"/>
                  <a:pt x="2910484" y="100006"/>
                  <a:pt x="2906572" y="103638"/>
                </a:cubicBezTo>
                <a:cubicBezTo>
                  <a:pt x="2902661" y="107270"/>
                  <a:pt x="2898469" y="109086"/>
                  <a:pt x="2893999" y="109086"/>
                </a:cubicBezTo>
                <a:lnTo>
                  <a:pt x="2864662" y="108248"/>
                </a:lnTo>
                <a:cubicBezTo>
                  <a:pt x="2859074" y="107689"/>
                  <a:pt x="2854185" y="108947"/>
                  <a:pt x="2849994" y="112020"/>
                </a:cubicBezTo>
                <a:cubicBezTo>
                  <a:pt x="2845803" y="115093"/>
                  <a:pt x="2843428" y="118865"/>
                  <a:pt x="2842869" y="123336"/>
                </a:cubicBezTo>
                <a:cubicBezTo>
                  <a:pt x="2842310" y="127806"/>
                  <a:pt x="2843428" y="131578"/>
                  <a:pt x="2846222" y="134651"/>
                </a:cubicBezTo>
                <a:cubicBezTo>
                  <a:pt x="2849016" y="137725"/>
                  <a:pt x="2853207" y="139261"/>
                  <a:pt x="2858795" y="139261"/>
                </a:cubicBezTo>
                <a:lnTo>
                  <a:pt x="2965246" y="139261"/>
                </a:lnTo>
                <a:cubicBezTo>
                  <a:pt x="2970834" y="139261"/>
                  <a:pt x="2975305" y="140938"/>
                  <a:pt x="2978657" y="144291"/>
                </a:cubicBezTo>
                <a:cubicBezTo>
                  <a:pt x="2982011" y="147643"/>
                  <a:pt x="2983687" y="151834"/>
                  <a:pt x="2983687" y="156864"/>
                </a:cubicBezTo>
                <a:lnTo>
                  <a:pt x="2977819" y="360546"/>
                </a:lnTo>
                <a:cubicBezTo>
                  <a:pt x="2977819" y="365575"/>
                  <a:pt x="2976143" y="369906"/>
                  <a:pt x="2972790" y="373538"/>
                </a:cubicBezTo>
                <a:cubicBezTo>
                  <a:pt x="2969437" y="377171"/>
                  <a:pt x="2964687" y="378707"/>
                  <a:pt x="2958541" y="378149"/>
                </a:cubicBezTo>
                <a:lnTo>
                  <a:pt x="2942615" y="377310"/>
                </a:lnTo>
                <a:cubicBezTo>
                  <a:pt x="2937586" y="377310"/>
                  <a:pt x="2933395" y="375494"/>
                  <a:pt x="2930042" y="371862"/>
                </a:cubicBezTo>
                <a:cubicBezTo>
                  <a:pt x="2926689" y="368230"/>
                  <a:pt x="2925013" y="363620"/>
                  <a:pt x="2925013" y="358032"/>
                </a:cubicBezTo>
                <a:lnTo>
                  <a:pt x="2929204" y="226434"/>
                </a:lnTo>
                <a:cubicBezTo>
                  <a:pt x="2929204" y="220846"/>
                  <a:pt x="2927387" y="216376"/>
                  <a:pt x="2923755" y="213023"/>
                </a:cubicBezTo>
                <a:cubicBezTo>
                  <a:pt x="2920123" y="209670"/>
                  <a:pt x="2915793" y="207994"/>
                  <a:pt x="2910763" y="207994"/>
                </a:cubicBezTo>
                <a:lnTo>
                  <a:pt x="2847060" y="207994"/>
                </a:lnTo>
                <a:cubicBezTo>
                  <a:pt x="2841472" y="207994"/>
                  <a:pt x="2836722" y="209670"/>
                  <a:pt x="2832811" y="213023"/>
                </a:cubicBezTo>
                <a:cubicBezTo>
                  <a:pt x="2828899" y="216376"/>
                  <a:pt x="2826105" y="220567"/>
                  <a:pt x="2824429" y="225596"/>
                </a:cubicBezTo>
                <a:lnTo>
                  <a:pt x="2754020" y="626256"/>
                </a:lnTo>
                <a:cubicBezTo>
                  <a:pt x="2753461" y="631844"/>
                  <a:pt x="2751365" y="635895"/>
                  <a:pt x="2747733" y="638410"/>
                </a:cubicBezTo>
                <a:cubicBezTo>
                  <a:pt x="2744101" y="640924"/>
                  <a:pt x="2739491" y="641064"/>
                  <a:pt x="2733903" y="638829"/>
                </a:cubicBezTo>
                <a:lnTo>
                  <a:pt x="2697861" y="629608"/>
                </a:lnTo>
                <a:cubicBezTo>
                  <a:pt x="2693390" y="627373"/>
                  <a:pt x="2689618" y="624020"/>
                  <a:pt x="2686545" y="619550"/>
                </a:cubicBezTo>
                <a:cubicBezTo>
                  <a:pt x="2683471" y="615080"/>
                  <a:pt x="2682214" y="610330"/>
                  <a:pt x="2682773" y="605301"/>
                </a:cubicBezTo>
                <a:lnTo>
                  <a:pt x="2706243" y="473703"/>
                </a:lnTo>
                <a:cubicBezTo>
                  <a:pt x="2706801" y="469233"/>
                  <a:pt x="2705684" y="465321"/>
                  <a:pt x="2702890" y="461968"/>
                </a:cubicBezTo>
                <a:cubicBezTo>
                  <a:pt x="2700096" y="458616"/>
                  <a:pt x="2696184" y="457219"/>
                  <a:pt x="2691155" y="457778"/>
                </a:cubicBezTo>
                <a:lnTo>
                  <a:pt x="2680258" y="459454"/>
                </a:lnTo>
                <a:cubicBezTo>
                  <a:pt x="2675229" y="460571"/>
                  <a:pt x="2670759" y="459594"/>
                  <a:pt x="2666847" y="456520"/>
                </a:cubicBezTo>
                <a:cubicBezTo>
                  <a:pt x="2662935" y="453447"/>
                  <a:pt x="2660980" y="449395"/>
                  <a:pt x="2660980" y="444366"/>
                </a:cubicBezTo>
                <a:lnTo>
                  <a:pt x="2635834" y="156864"/>
                </a:lnTo>
                <a:cubicBezTo>
                  <a:pt x="2635275" y="151834"/>
                  <a:pt x="2636532" y="147643"/>
                  <a:pt x="2639606" y="144291"/>
                </a:cubicBezTo>
                <a:cubicBezTo>
                  <a:pt x="2642679" y="140938"/>
                  <a:pt x="2647289" y="139261"/>
                  <a:pt x="2653436" y="139261"/>
                </a:cubicBezTo>
                <a:lnTo>
                  <a:pt x="2745638" y="139261"/>
                </a:lnTo>
                <a:cubicBezTo>
                  <a:pt x="2750667" y="139261"/>
                  <a:pt x="2755277" y="137585"/>
                  <a:pt x="2759468" y="134232"/>
                </a:cubicBezTo>
                <a:cubicBezTo>
                  <a:pt x="2763659" y="130879"/>
                  <a:pt x="2766593" y="126688"/>
                  <a:pt x="2768269" y="121659"/>
                </a:cubicBezTo>
                <a:cubicBezTo>
                  <a:pt x="2768828" y="117189"/>
                  <a:pt x="2767431" y="113138"/>
                  <a:pt x="2764079" y="109505"/>
                </a:cubicBezTo>
                <a:cubicBezTo>
                  <a:pt x="2760726" y="105873"/>
                  <a:pt x="2756814" y="104057"/>
                  <a:pt x="2752344" y="104057"/>
                </a:cubicBezTo>
                <a:lnTo>
                  <a:pt x="2712110" y="102381"/>
                </a:lnTo>
                <a:cubicBezTo>
                  <a:pt x="2707081" y="102381"/>
                  <a:pt x="2702750" y="100425"/>
                  <a:pt x="2699118" y="96513"/>
                </a:cubicBezTo>
                <a:cubicBezTo>
                  <a:pt x="2695485" y="92602"/>
                  <a:pt x="2693669" y="88411"/>
                  <a:pt x="2693669" y="83940"/>
                </a:cubicBezTo>
                <a:lnTo>
                  <a:pt x="2693669" y="51250"/>
                </a:lnTo>
                <a:cubicBezTo>
                  <a:pt x="2694228" y="46780"/>
                  <a:pt x="2696324" y="42729"/>
                  <a:pt x="2699956" y="39097"/>
                </a:cubicBezTo>
                <a:cubicBezTo>
                  <a:pt x="2703588" y="35464"/>
                  <a:pt x="2707919" y="33648"/>
                  <a:pt x="2712948" y="33648"/>
                </a:cubicBezTo>
                <a:close/>
                <a:moveTo>
                  <a:pt x="1728444" y="30295"/>
                </a:moveTo>
                <a:cubicBezTo>
                  <a:pt x="1732915" y="29737"/>
                  <a:pt x="1737106" y="31273"/>
                  <a:pt x="1741017" y="34906"/>
                </a:cubicBezTo>
                <a:cubicBezTo>
                  <a:pt x="1744929" y="38538"/>
                  <a:pt x="1747164" y="42589"/>
                  <a:pt x="1747723" y="47059"/>
                </a:cubicBezTo>
                <a:lnTo>
                  <a:pt x="1757781" y="178657"/>
                </a:lnTo>
                <a:cubicBezTo>
                  <a:pt x="1758899" y="183686"/>
                  <a:pt x="1760995" y="187039"/>
                  <a:pt x="1764068" y="188715"/>
                </a:cubicBezTo>
                <a:cubicBezTo>
                  <a:pt x="1767141" y="190392"/>
                  <a:pt x="1770913" y="189833"/>
                  <a:pt x="1775383" y="187039"/>
                </a:cubicBezTo>
                <a:lnTo>
                  <a:pt x="1782927" y="182848"/>
                </a:lnTo>
                <a:cubicBezTo>
                  <a:pt x="1786839" y="180613"/>
                  <a:pt x="1791449" y="180054"/>
                  <a:pt x="1796758" y="181171"/>
                </a:cubicBezTo>
                <a:cubicBezTo>
                  <a:pt x="1802066" y="182289"/>
                  <a:pt x="1805838" y="185083"/>
                  <a:pt x="1808073" y="189553"/>
                </a:cubicBezTo>
                <a:lnTo>
                  <a:pt x="1827352" y="222243"/>
                </a:lnTo>
                <a:cubicBezTo>
                  <a:pt x="1829587" y="226155"/>
                  <a:pt x="1830146" y="230625"/>
                  <a:pt x="1829028" y="235654"/>
                </a:cubicBezTo>
                <a:cubicBezTo>
                  <a:pt x="1827911" y="240684"/>
                  <a:pt x="1825117" y="244316"/>
                  <a:pt x="1820646" y="246551"/>
                </a:cubicBezTo>
                <a:lnTo>
                  <a:pt x="1782089" y="269182"/>
                </a:lnTo>
                <a:cubicBezTo>
                  <a:pt x="1777619" y="271976"/>
                  <a:pt x="1773987" y="276028"/>
                  <a:pt x="1771192" y="281336"/>
                </a:cubicBezTo>
                <a:cubicBezTo>
                  <a:pt x="1768399" y="286645"/>
                  <a:pt x="1767281" y="292093"/>
                  <a:pt x="1767840" y="297681"/>
                </a:cubicBezTo>
                <a:lnTo>
                  <a:pt x="1773707" y="371443"/>
                </a:lnTo>
                <a:cubicBezTo>
                  <a:pt x="1774266" y="376472"/>
                  <a:pt x="1776082" y="379825"/>
                  <a:pt x="1779155" y="381501"/>
                </a:cubicBezTo>
                <a:cubicBezTo>
                  <a:pt x="1782229" y="383178"/>
                  <a:pt x="1785721" y="382619"/>
                  <a:pt x="1789633" y="379825"/>
                </a:cubicBezTo>
                <a:lnTo>
                  <a:pt x="1808073" y="368090"/>
                </a:lnTo>
                <a:cubicBezTo>
                  <a:pt x="1812544" y="365296"/>
                  <a:pt x="1817154" y="364318"/>
                  <a:pt x="1821904" y="365156"/>
                </a:cubicBezTo>
                <a:cubicBezTo>
                  <a:pt x="1826653" y="365995"/>
                  <a:pt x="1830705" y="368649"/>
                  <a:pt x="1834058" y="373119"/>
                </a:cubicBezTo>
                <a:lnTo>
                  <a:pt x="1854174" y="404133"/>
                </a:lnTo>
                <a:cubicBezTo>
                  <a:pt x="1856968" y="408603"/>
                  <a:pt x="1857946" y="413353"/>
                  <a:pt x="1857108" y="418382"/>
                </a:cubicBezTo>
                <a:cubicBezTo>
                  <a:pt x="1856270" y="423411"/>
                  <a:pt x="1853336" y="427043"/>
                  <a:pt x="1848307" y="429279"/>
                </a:cubicBezTo>
                <a:lnTo>
                  <a:pt x="1798015" y="464483"/>
                </a:lnTo>
                <a:cubicBezTo>
                  <a:pt x="1792986" y="466718"/>
                  <a:pt x="1789214" y="470630"/>
                  <a:pt x="1786699" y="476218"/>
                </a:cubicBezTo>
                <a:cubicBezTo>
                  <a:pt x="1784184" y="481806"/>
                  <a:pt x="1782927" y="487114"/>
                  <a:pt x="1782927" y="492144"/>
                </a:cubicBezTo>
                <a:lnTo>
                  <a:pt x="1798015" y="664813"/>
                </a:lnTo>
                <a:cubicBezTo>
                  <a:pt x="1798574" y="669842"/>
                  <a:pt x="1797037" y="674312"/>
                  <a:pt x="1793405" y="678224"/>
                </a:cubicBezTo>
                <a:cubicBezTo>
                  <a:pt x="1789772" y="682136"/>
                  <a:pt x="1785442" y="684371"/>
                  <a:pt x="1780413" y="684930"/>
                </a:cubicBezTo>
                <a:lnTo>
                  <a:pt x="1743532" y="687444"/>
                </a:lnTo>
                <a:cubicBezTo>
                  <a:pt x="1738503" y="688003"/>
                  <a:pt x="1734032" y="686746"/>
                  <a:pt x="1730121" y="683672"/>
                </a:cubicBezTo>
                <a:cubicBezTo>
                  <a:pt x="1726209" y="680599"/>
                  <a:pt x="1724253" y="676268"/>
                  <a:pt x="1724253" y="670680"/>
                </a:cubicBezTo>
                <a:lnTo>
                  <a:pt x="1712518" y="539083"/>
                </a:lnTo>
                <a:cubicBezTo>
                  <a:pt x="1711960" y="533495"/>
                  <a:pt x="1710283" y="529863"/>
                  <a:pt x="1707489" y="528186"/>
                </a:cubicBezTo>
                <a:cubicBezTo>
                  <a:pt x="1704695" y="526510"/>
                  <a:pt x="1701063" y="527348"/>
                  <a:pt x="1696593" y="530701"/>
                </a:cubicBezTo>
                <a:lnTo>
                  <a:pt x="1650492" y="561714"/>
                </a:lnTo>
                <a:cubicBezTo>
                  <a:pt x="1646021" y="563949"/>
                  <a:pt x="1641132" y="564648"/>
                  <a:pt x="1635823" y="563810"/>
                </a:cubicBezTo>
                <a:cubicBezTo>
                  <a:pt x="1630514" y="562972"/>
                  <a:pt x="1626743" y="560317"/>
                  <a:pt x="1624507" y="555847"/>
                </a:cubicBezTo>
                <a:lnTo>
                  <a:pt x="1603552" y="524834"/>
                </a:lnTo>
                <a:cubicBezTo>
                  <a:pt x="1601317" y="520922"/>
                  <a:pt x="1600619" y="516451"/>
                  <a:pt x="1601457" y="511422"/>
                </a:cubicBezTo>
                <a:cubicBezTo>
                  <a:pt x="1602295" y="506393"/>
                  <a:pt x="1604670" y="502481"/>
                  <a:pt x="1608582" y="499687"/>
                </a:cubicBezTo>
                <a:lnTo>
                  <a:pt x="1689887" y="446881"/>
                </a:lnTo>
                <a:cubicBezTo>
                  <a:pt x="1694358" y="444087"/>
                  <a:pt x="1697850" y="439896"/>
                  <a:pt x="1700365" y="434308"/>
                </a:cubicBezTo>
                <a:cubicBezTo>
                  <a:pt x="1702879" y="428720"/>
                  <a:pt x="1703857" y="423132"/>
                  <a:pt x="1703298" y="417544"/>
                </a:cubicBezTo>
                <a:lnTo>
                  <a:pt x="1697431" y="339591"/>
                </a:lnTo>
                <a:cubicBezTo>
                  <a:pt x="1696872" y="334003"/>
                  <a:pt x="1694916" y="330371"/>
                  <a:pt x="1691563" y="328695"/>
                </a:cubicBezTo>
                <a:cubicBezTo>
                  <a:pt x="1688211" y="327018"/>
                  <a:pt x="1684299" y="327577"/>
                  <a:pt x="1679829" y="330371"/>
                </a:cubicBezTo>
                <a:lnTo>
                  <a:pt x="1571701" y="394074"/>
                </a:lnTo>
                <a:cubicBezTo>
                  <a:pt x="1567230" y="396309"/>
                  <a:pt x="1563598" y="396589"/>
                  <a:pt x="1560804" y="394912"/>
                </a:cubicBezTo>
                <a:cubicBezTo>
                  <a:pt x="1558010" y="393236"/>
                  <a:pt x="1556893" y="389883"/>
                  <a:pt x="1557452" y="384854"/>
                </a:cubicBezTo>
                <a:lnTo>
                  <a:pt x="1575892" y="122497"/>
                </a:lnTo>
                <a:cubicBezTo>
                  <a:pt x="1576451" y="117468"/>
                  <a:pt x="1578546" y="113417"/>
                  <a:pt x="1582178" y="110344"/>
                </a:cubicBezTo>
                <a:cubicBezTo>
                  <a:pt x="1585811" y="107270"/>
                  <a:pt x="1590421" y="105733"/>
                  <a:pt x="1596009" y="105733"/>
                </a:cubicBezTo>
                <a:lnTo>
                  <a:pt x="1632889" y="108248"/>
                </a:lnTo>
                <a:cubicBezTo>
                  <a:pt x="1637919" y="108807"/>
                  <a:pt x="1642110" y="111042"/>
                  <a:pt x="1645462" y="114954"/>
                </a:cubicBezTo>
                <a:cubicBezTo>
                  <a:pt x="1648815" y="118865"/>
                  <a:pt x="1649933" y="123336"/>
                  <a:pt x="1648815" y="128365"/>
                </a:cubicBezTo>
                <a:lnTo>
                  <a:pt x="1641271" y="249904"/>
                </a:lnTo>
                <a:cubicBezTo>
                  <a:pt x="1640713" y="254933"/>
                  <a:pt x="1641830" y="258286"/>
                  <a:pt x="1644624" y="259962"/>
                </a:cubicBezTo>
                <a:cubicBezTo>
                  <a:pt x="1647418" y="261639"/>
                  <a:pt x="1651050" y="261359"/>
                  <a:pt x="1655521" y="259124"/>
                </a:cubicBezTo>
                <a:lnTo>
                  <a:pt x="1673123" y="248227"/>
                </a:lnTo>
                <a:cubicBezTo>
                  <a:pt x="1677593" y="245433"/>
                  <a:pt x="1681086" y="241382"/>
                  <a:pt x="1683600" y="236074"/>
                </a:cubicBezTo>
                <a:cubicBezTo>
                  <a:pt x="1686115" y="230765"/>
                  <a:pt x="1687372" y="225875"/>
                  <a:pt x="1687372" y="221405"/>
                </a:cubicBezTo>
                <a:lnTo>
                  <a:pt x="1673961" y="53765"/>
                </a:lnTo>
                <a:cubicBezTo>
                  <a:pt x="1673403" y="47618"/>
                  <a:pt x="1674799" y="42868"/>
                  <a:pt x="1678152" y="39516"/>
                </a:cubicBezTo>
                <a:cubicBezTo>
                  <a:pt x="1681505" y="36163"/>
                  <a:pt x="1685696" y="33928"/>
                  <a:pt x="1690725" y="32810"/>
                </a:cubicBezTo>
                <a:close/>
                <a:moveTo>
                  <a:pt x="3331159" y="26104"/>
                </a:moveTo>
                <a:lnTo>
                  <a:pt x="3368877" y="29457"/>
                </a:lnTo>
                <a:cubicBezTo>
                  <a:pt x="3373907" y="30016"/>
                  <a:pt x="3378238" y="32112"/>
                  <a:pt x="3381870" y="35744"/>
                </a:cubicBezTo>
                <a:cubicBezTo>
                  <a:pt x="3385502" y="39376"/>
                  <a:pt x="3387039" y="43707"/>
                  <a:pt x="3386480" y="48736"/>
                </a:cubicBezTo>
                <a:lnTo>
                  <a:pt x="3373907" y="249066"/>
                </a:lnTo>
                <a:cubicBezTo>
                  <a:pt x="3372789" y="254654"/>
                  <a:pt x="3373208" y="258426"/>
                  <a:pt x="3375164" y="260381"/>
                </a:cubicBezTo>
                <a:cubicBezTo>
                  <a:pt x="3377120" y="262337"/>
                  <a:pt x="3379774" y="261918"/>
                  <a:pt x="3383127" y="259124"/>
                </a:cubicBezTo>
                <a:cubicBezTo>
                  <a:pt x="3386480" y="256889"/>
                  <a:pt x="3390112" y="256470"/>
                  <a:pt x="3394023" y="257867"/>
                </a:cubicBezTo>
                <a:cubicBezTo>
                  <a:pt x="3397935" y="259264"/>
                  <a:pt x="3401009" y="262197"/>
                  <a:pt x="3403244" y="266668"/>
                </a:cubicBezTo>
                <a:lnTo>
                  <a:pt x="3440125" y="334562"/>
                </a:lnTo>
                <a:cubicBezTo>
                  <a:pt x="3442919" y="339033"/>
                  <a:pt x="3443617" y="343782"/>
                  <a:pt x="3442220" y="348811"/>
                </a:cubicBezTo>
                <a:cubicBezTo>
                  <a:pt x="3440823" y="353841"/>
                  <a:pt x="3437889" y="358032"/>
                  <a:pt x="3433419" y="361384"/>
                </a:cubicBezTo>
                <a:lnTo>
                  <a:pt x="3416655" y="373957"/>
                </a:lnTo>
                <a:cubicBezTo>
                  <a:pt x="3412185" y="377310"/>
                  <a:pt x="3407714" y="378428"/>
                  <a:pt x="3403244" y="377310"/>
                </a:cubicBezTo>
                <a:cubicBezTo>
                  <a:pt x="3398774" y="376193"/>
                  <a:pt x="3395421" y="373399"/>
                  <a:pt x="3393185" y="368928"/>
                </a:cubicBezTo>
                <a:lnTo>
                  <a:pt x="3377259" y="341268"/>
                </a:lnTo>
                <a:cubicBezTo>
                  <a:pt x="3375025" y="336797"/>
                  <a:pt x="3372929" y="334702"/>
                  <a:pt x="3370973" y="334981"/>
                </a:cubicBezTo>
                <a:cubicBezTo>
                  <a:pt x="3369017" y="335261"/>
                  <a:pt x="3368039" y="337635"/>
                  <a:pt x="3368039" y="342106"/>
                </a:cubicBezTo>
                <a:lnTo>
                  <a:pt x="3348761" y="637152"/>
                </a:lnTo>
                <a:cubicBezTo>
                  <a:pt x="3348761" y="642182"/>
                  <a:pt x="3346805" y="646233"/>
                  <a:pt x="3342893" y="649306"/>
                </a:cubicBezTo>
                <a:cubicBezTo>
                  <a:pt x="3338982" y="652380"/>
                  <a:pt x="3334511" y="653637"/>
                  <a:pt x="3329482" y="653078"/>
                </a:cubicBezTo>
                <a:lnTo>
                  <a:pt x="3291763" y="650563"/>
                </a:lnTo>
                <a:cubicBezTo>
                  <a:pt x="3287293" y="650005"/>
                  <a:pt x="3283241" y="647909"/>
                  <a:pt x="3279609" y="644277"/>
                </a:cubicBezTo>
                <a:cubicBezTo>
                  <a:pt x="3275977" y="640645"/>
                  <a:pt x="3274161" y="636035"/>
                  <a:pt x="3274161" y="630447"/>
                </a:cubicBezTo>
                <a:lnTo>
                  <a:pt x="3293440" y="336238"/>
                </a:lnTo>
                <a:cubicBezTo>
                  <a:pt x="3293440" y="331209"/>
                  <a:pt x="3292462" y="328276"/>
                  <a:pt x="3290506" y="327437"/>
                </a:cubicBezTo>
                <a:cubicBezTo>
                  <a:pt x="3288550" y="326599"/>
                  <a:pt x="3286455" y="328136"/>
                  <a:pt x="3284219" y="332047"/>
                </a:cubicBezTo>
                <a:lnTo>
                  <a:pt x="3246501" y="387369"/>
                </a:lnTo>
                <a:cubicBezTo>
                  <a:pt x="3243148" y="391839"/>
                  <a:pt x="3239236" y="394214"/>
                  <a:pt x="3234766" y="394493"/>
                </a:cubicBezTo>
                <a:cubicBezTo>
                  <a:pt x="3230295" y="394773"/>
                  <a:pt x="3226104" y="392957"/>
                  <a:pt x="3222193" y="389045"/>
                </a:cubicBezTo>
                <a:lnTo>
                  <a:pt x="3191179" y="360546"/>
                </a:lnTo>
                <a:cubicBezTo>
                  <a:pt x="3187268" y="357194"/>
                  <a:pt x="3185032" y="353002"/>
                  <a:pt x="3184474" y="347973"/>
                </a:cubicBezTo>
                <a:cubicBezTo>
                  <a:pt x="3183915" y="342944"/>
                  <a:pt x="3185312" y="337915"/>
                  <a:pt x="3188665" y="332886"/>
                </a:cubicBezTo>
                <a:lnTo>
                  <a:pt x="3271647" y="213023"/>
                </a:lnTo>
                <a:cubicBezTo>
                  <a:pt x="3274441" y="209111"/>
                  <a:pt x="3277793" y="206317"/>
                  <a:pt x="3281705" y="204641"/>
                </a:cubicBezTo>
                <a:cubicBezTo>
                  <a:pt x="3285616" y="202965"/>
                  <a:pt x="3288969" y="203523"/>
                  <a:pt x="3291763" y="206317"/>
                </a:cubicBezTo>
                <a:cubicBezTo>
                  <a:pt x="3293998" y="208553"/>
                  <a:pt x="3296094" y="208692"/>
                  <a:pt x="3298050" y="206737"/>
                </a:cubicBezTo>
                <a:cubicBezTo>
                  <a:pt x="3300005" y="204781"/>
                  <a:pt x="3301263" y="201568"/>
                  <a:pt x="3301822" y="197097"/>
                </a:cubicBezTo>
                <a:lnTo>
                  <a:pt x="3311880" y="42868"/>
                </a:lnTo>
                <a:cubicBezTo>
                  <a:pt x="3311880" y="37839"/>
                  <a:pt x="3313836" y="33508"/>
                  <a:pt x="3317747" y="29876"/>
                </a:cubicBezTo>
                <a:cubicBezTo>
                  <a:pt x="3321659" y="26244"/>
                  <a:pt x="3326129" y="24987"/>
                  <a:pt x="3331159" y="26104"/>
                </a:cubicBezTo>
                <a:close/>
                <a:moveTo>
                  <a:pt x="490347" y="13531"/>
                </a:moveTo>
                <a:cubicBezTo>
                  <a:pt x="497052" y="13531"/>
                  <a:pt x="502501" y="15627"/>
                  <a:pt x="506692" y="19818"/>
                </a:cubicBezTo>
                <a:cubicBezTo>
                  <a:pt x="510883" y="24009"/>
                  <a:pt x="513257" y="28898"/>
                  <a:pt x="513816" y="34486"/>
                </a:cubicBezTo>
                <a:lnTo>
                  <a:pt x="513816" y="56280"/>
                </a:lnTo>
                <a:cubicBezTo>
                  <a:pt x="514375" y="62985"/>
                  <a:pt x="512559" y="68434"/>
                  <a:pt x="508368" y="72625"/>
                </a:cubicBezTo>
                <a:cubicBezTo>
                  <a:pt x="504177" y="76816"/>
                  <a:pt x="499008" y="79190"/>
                  <a:pt x="492861" y="79749"/>
                </a:cubicBezTo>
                <a:lnTo>
                  <a:pt x="347014" y="83940"/>
                </a:lnTo>
                <a:cubicBezTo>
                  <a:pt x="341426" y="83940"/>
                  <a:pt x="337235" y="85756"/>
                  <a:pt x="334441" y="89389"/>
                </a:cubicBezTo>
                <a:cubicBezTo>
                  <a:pt x="331647" y="93021"/>
                  <a:pt x="331927" y="97631"/>
                  <a:pt x="335280" y="103219"/>
                </a:cubicBezTo>
                <a:lnTo>
                  <a:pt x="336118" y="106572"/>
                </a:lnTo>
                <a:cubicBezTo>
                  <a:pt x="339471" y="111601"/>
                  <a:pt x="340169" y="117049"/>
                  <a:pt x="338213" y="122917"/>
                </a:cubicBezTo>
                <a:cubicBezTo>
                  <a:pt x="336258" y="128784"/>
                  <a:pt x="332486" y="133115"/>
                  <a:pt x="326898" y="135909"/>
                </a:cubicBezTo>
                <a:lnTo>
                  <a:pt x="302590" y="148482"/>
                </a:lnTo>
                <a:cubicBezTo>
                  <a:pt x="297002" y="151276"/>
                  <a:pt x="294348" y="153511"/>
                  <a:pt x="294627" y="155187"/>
                </a:cubicBezTo>
                <a:cubicBezTo>
                  <a:pt x="294906" y="156864"/>
                  <a:pt x="298119" y="157422"/>
                  <a:pt x="304266" y="156864"/>
                </a:cubicBezTo>
                <a:lnTo>
                  <a:pt x="511302" y="135909"/>
                </a:lnTo>
                <a:cubicBezTo>
                  <a:pt x="517448" y="134791"/>
                  <a:pt x="522338" y="136328"/>
                  <a:pt x="525970" y="140519"/>
                </a:cubicBezTo>
                <a:cubicBezTo>
                  <a:pt x="529602" y="144710"/>
                  <a:pt x="531139" y="149879"/>
                  <a:pt x="530580" y="156025"/>
                </a:cubicBezTo>
                <a:lnTo>
                  <a:pt x="521360" y="227272"/>
                </a:lnTo>
                <a:cubicBezTo>
                  <a:pt x="520801" y="232860"/>
                  <a:pt x="521220" y="237750"/>
                  <a:pt x="522617" y="241941"/>
                </a:cubicBezTo>
                <a:cubicBezTo>
                  <a:pt x="524014" y="246132"/>
                  <a:pt x="525551" y="248227"/>
                  <a:pt x="527227" y="248227"/>
                </a:cubicBezTo>
                <a:cubicBezTo>
                  <a:pt x="530021" y="248227"/>
                  <a:pt x="532396" y="250323"/>
                  <a:pt x="534352" y="254514"/>
                </a:cubicBezTo>
                <a:cubicBezTo>
                  <a:pt x="536308" y="258705"/>
                  <a:pt x="537565" y="264153"/>
                  <a:pt x="538124" y="270859"/>
                </a:cubicBezTo>
                <a:cubicBezTo>
                  <a:pt x="538124" y="277006"/>
                  <a:pt x="537006" y="282175"/>
                  <a:pt x="534771" y="286366"/>
                </a:cubicBezTo>
                <a:cubicBezTo>
                  <a:pt x="532536" y="290557"/>
                  <a:pt x="529742" y="292652"/>
                  <a:pt x="526389" y="292652"/>
                </a:cubicBezTo>
                <a:cubicBezTo>
                  <a:pt x="522478" y="292652"/>
                  <a:pt x="519125" y="294887"/>
                  <a:pt x="516331" y="299358"/>
                </a:cubicBezTo>
                <a:cubicBezTo>
                  <a:pt x="513537" y="303828"/>
                  <a:pt x="511860" y="309416"/>
                  <a:pt x="511302" y="316122"/>
                </a:cubicBezTo>
                <a:lnTo>
                  <a:pt x="502920" y="374796"/>
                </a:lnTo>
                <a:cubicBezTo>
                  <a:pt x="502361" y="380942"/>
                  <a:pt x="499707" y="386251"/>
                  <a:pt x="494957" y="390722"/>
                </a:cubicBezTo>
                <a:cubicBezTo>
                  <a:pt x="490207" y="395192"/>
                  <a:pt x="484479" y="397986"/>
                  <a:pt x="477774" y="399103"/>
                </a:cubicBezTo>
                <a:lnTo>
                  <a:pt x="248107" y="413353"/>
                </a:lnTo>
                <a:cubicBezTo>
                  <a:pt x="241960" y="413912"/>
                  <a:pt x="237490" y="415588"/>
                  <a:pt x="234696" y="418382"/>
                </a:cubicBezTo>
                <a:cubicBezTo>
                  <a:pt x="231902" y="421176"/>
                  <a:pt x="231622" y="424529"/>
                  <a:pt x="233857" y="428441"/>
                </a:cubicBezTo>
                <a:cubicBezTo>
                  <a:pt x="236652" y="431793"/>
                  <a:pt x="236931" y="435845"/>
                  <a:pt x="234696" y="440594"/>
                </a:cubicBezTo>
                <a:cubicBezTo>
                  <a:pt x="232460" y="445344"/>
                  <a:pt x="229108" y="449395"/>
                  <a:pt x="224637" y="452748"/>
                </a:cubicBezTo>
                <a:cubicBezTo>
                  <a:pt x="219049" y="456101"/>
                  <a:pt x="216674" y="458755"/>
                  <a:pt x="217513" y="460711"/>
                </a:cubicBezTo>
                <a:cubicBezTo>
                  <a:pt x="218351" y="462667"/>
                  <a:pt x="221564" y="463645"/>
                  <a:pt x="227152" y="463645"/>
                </a:cubicBezTo>
                <a:lnTo>
                  <a:pt x="523036" y="440175"/>
                </a:lnTo>
                <a:cubicBezTo>
                  <a:pt x="529742" y="439616"/>
                  <a:pt x="536168" y="441293"/>
                  <a:pt x="542315" y="445205"/>
                </a:cubicBezTo>
                <a:cubicBezTo>
                  <a:pt x="548462" y="449116"/>
                  <a:pt x="552653" y="453586"/>
                  <a:pt x="554888" y="458616"/>
                </a:cubicBezTo>
                <a:lnTo>
                  <a:pt x="589254" y="534054"/>
                </a:lnTo>
                <a:cubicBezTo>
                  <a:pt x="591489" y="539083"/>
                  <a:pt x="591489" y="543972"/>
                  <a:pt x="589254" y="548722"/>
                </a:cubicBezTo>
                <a:cubicBezTo>
                  <a:pt x="587019" y="553472"/>
                  <a:pt x="582828" y="556685"/>
                  <a:pt x="576681" y="558361"/>
                </a:cubicBezTo>
                <a:lnTo>
                  <a:pt x="497052" y="577640"/>
                </a:lnTo>
                <a:cubicBezTo>
                  <a:pt x="490905" y="579875"/>
                  <a:pt x="487832" y="581831"/>
                  <a:pt x="487832" y="583507"/>
                </a:cubicBezTo>
                <a:cubicBezTo>
                  <a:pt x="487832" y="585184"/>
                  <a:pt x="490905" y="586581"/>
                  <a:pt x="497052" y="587699"/>
                </a:cubicBezTo>
                <a:lnTo>
                  <a:pt x="598474" y="605301"/>
                </a:lnTo>
                <a:cubicBezTo>
                  <a:pt x="604621" y="605859"/>
                  <a:pt x="609371" y="608653"/>
                  <a:pt x="612724" y="613683"/>
                </a:cubicBezTo>
                <a:cubicBezTo>
                  <a:pt x="616077" y="618712"/>
                  <a:pt x="617194" y="624300"/>
                  <a:pt x="616077" y="630447"/>
                </a:cubicBezTo>
                <a:lnTo>
                  <a:pt x="616077" y="633799"/>
                </a:lnTo>
                <a:cubicBezTo>
                  <a:pt x="614959" y="639946"/>
                  <a:pt x="611886" y="644696"/>
                  <a:pt x="606857" y="648049"/>
                </a:cubicBezTo>
                <a:cubicBezTo>
                  <a:pt x="601827" y="651402"/>
                  <a:pt x="596239" y="652519"/>
                  <a:pt x="590092" y="651402"/>
                </a:cubicBezTo>
                <a:lnTo>
                  <a:pt x="381381" y="615359"/>
                </a:lnTo>
                <a:cubicBezTo>
                  <a:pt x="375234" y="614242"/>
                  <a:pt x="367969" y="613822"/>
                  <a:pt x="359587" y="614102"/>
                </a:cubicBezTo>
                <a:cubicBezTo>
                  <a:pt x="351205" y="614381"/>
                  <a:pt x="344221" y="615639"/>
                  <a:pt x="338632" y="617874"/>
                </a:cubicBezTo>
                <a:lnTo>
                  <a:pt x="117348" y="671518"/>
                </a:lnTo>
                <a:cubicBezTo>
                  <a:pt x="111201" y="673195"/>
                  <a:pt x="105473" y="672496"/>
                  <a:pt x="100165" y="669423"/>
                </a:cubicBezTo>
                <a:cubicBezTo>
                  <a:pt x="94856" y="666350"/>
                  <a:pt x="91643" y="662019"/>
                  <a:pt x="90525" y="656431"/>
                </a:cubicBezTo>
                <a:lnTo>
                  <a:pt x="84658" y="633799"/>
                </a:lnTo>
                <a:cubicBezTo>
                  <a:pt x="83540" y="628212"/>
                  <a:pt x="84518" y="622763"/>
                  <a:pt x="87592" y="617455"/>
                </a:cubicBezTo>
                <a:cubicBezTo>
                  <a:pt x="90665" y="612146"/>
                  <a:pt x="95275" y="608933"/>
                  <a:pt x="101422" y="607815"/>
                </a:cubicBezTo>
                <a:lnTo>
                  <a:pt x="175183" y="589375"/>
                </a:lnTo>
                <a:cubicBezTo>
                  <a:pt x="181889" y="587699"/>
                  <a:pt x="185102" y="586022"/>
                  <a:pt x="184823" y="584346"/>
                </a:cubicBezTo>
                <a:cubicBezTo>
                  <a:pt x="184543" y="582669"/>
                  <a:pt x="181330" y="581272"/>
                  <a:pt x="175183" y="580155"/>
                </a:cubicBezTo>
                <a:lnTo>
                  <a:pt x="129921" y="572611"/>
                </a:lnTo>
                <a:cubicBezTo>
                  <a:pt x="123774" y="570934"/>
                  <a:pt x="118884" y="567721"/>
                  <a:pt x="115252" y="562972"/>
                </a:cubicBezTo>
                <a:cubicBezTo>
                  <a:pt x="111620" y="558222"/>
                  <a:pt x="110363" y="553053"/>
                  <a:pt x="111480" y="547465"/>
                </a:cubicBezTo>
                <a:lnTo>
                  <a:pt x="113157" y="544112"/>
                </a:lnTo>
                <a:cubicBezTo>
                  <a:pt x="113715" y="537965"/>
                  <a:pt x="115392" y="532936"/>
                  <a:pt x="118186" y="529024"/>
                </a:cubicBezTo>
                <a:cubicBezTo>
                  <a:pt x="120980" y="525113"/>
                  <a:pt x="124053" y="523437"/>
                  <a:pt x="127406" y="523995"/>
                </a:cubicBezTo>
                <a:cubicBezTo>
                  <a:pt x="130759" y="524554"/>
                  <a:pt x="133273" y="523995"/>
                  <a:pt x="134950" y="522319"/>
                </a:cubicBezTo>
                <a:cubicBezTo>
                  <a:pt x="136626" y="520643"/>
                  <a:pt x="137464" y="518687"/>
                  <a:pt x="137464" y="516451"/>
                </a:cubicBezTo>
                <a:cubicBezTo>
                  <a:pt x="136906" y="513657"/>
                  <a:pt x="134950" y="512680"/>
                  <a:pt x="131597" y="513518"/>
                </a:cubicBezTo>
                <a:cubicBezTo>
                  <a:pt x="128244" y="514356"/>
                  <a:pt x="123774" y="516172"/>
                  <a:pt x="118186" y="518966"/>
                </a:cubicBezTo>
                <a:lnTo>
                  <a:pt x="51130" y="561714"/>
                </a:lnTo>
                <a:cubicBezTo>
                  <a:pt x="46101" y="565067"/>
                  <a:pt x="40513" y="566045"/>
                  <a:pt x="34366" y="564648"/>
                </a:cubicBezTo>
                <a:cubicBezTo>
                  <a:pt x="28219" y="563251"/>
                  <a:pt x="23469" y="559759"/>
                  <a:pt x="20117" y="554170"/>
                </a:cubicBezTo>
                <a:lnTo>
                  <a:pt x="8382" y="536568"/>
                </a:lnTo>
                <a:cubicBezTo>
                  <a:pt x="5588" y="531539"/>
                  <a:pt x="4749" y="525951"/>
                  <a:pt x="5867" y="519804"/>
                </a:cubicBezTo>
                <a:cubicBezTo>
                  <a:pt x="6985" y="513657"/>
                  <a:pt x="10058" y="508908"/>
                  <a:pt x="15087" y="505555"/>
                </a:cubicBezTo>
                <a:lnTo>
                  <a:pt x="133273" y="431793"/>
                </a:lnTo>
                <a:cubicBezTo>
                  <a:pt x="138303" y="428441"/>
                  <a:pt x="140538" y="425786"/>
                  <a:pt x="139979" y="423830"/>
                </a:cubicBezTo>
                <a:cubicBezTo>
                  <a:pt x="139420" y="421875"/>
                  <a:pt x="135788" y="421176"/>
                  <a:pt x="129082" y="421735"/>
                </a:cubicBezTo>
                <a:lnTo>
                  <a:pt x="25146" y="428441"/>
                </a:lnTo>
                <a:cubicBezTo>
                  <a:pt x="18440" y="428441"/>
                  <a:pt x="12992" y="426485"/>
                  <a:pt x="8801" y="422573"/>
                </a:cubicBezTo>
                <a:cubicBezTo>
                  <a:pt x="4610" y="418662"/>
                  <a:pt x="2514" y="413912"/>
                  <a:pt x="2514" y="408324"/>
                </a:cubicBezTo>
                <a:lnTo>
                  <a:pt x="0" y="208832"/>
                </a:lnTo>
                <a:cubicBezTo>
                  <a:pt x="0" y="203244"/>
                  <a:pt x="2095" y="197935"/>
                  <a:pt x="6286" y="192906"/>
                </a:cubicBezTo>
                <a:cubicBezTo>
                  <a:pt x="10477" y="187877"/>
                  <a:pt x="15646" y="185083"/>
                  <a:pt x="21793" y="184524"/>
                </a:cubicBezTo>
                <a:lnTo>
                  <a:pt x="81305" y="178657"/>
                </a:lnTo>
                <a:cubicBezTo>
                  <a:pt x="86893" y="178098"/>
                  <a:pt x="93878" y="176561"/>
                  <a:pt x="102260" y="174047"/>
                </a:cubicBezTo>
                <a:cubicBezTo>
                  <a:pt x="110642" y="171532"/>
                  <a:pt x="117348" y="168878"/>
                  <a:pt x="122377" y="166084"/>
                </a:cubicBezTo>
                <a:lnTo>
                  <a:pt x="262356" y="93999"/>
                </a:lnTo>
                <a:cubicBezTo>
                  <a:pt x="267385" y="91763"/>
                  <a:pt x="269760" y="89668"/>
                  <a:pt x="269481" y="87712"/>
                </a:cubicBezTo>
                <a:cubicBezTo>
                  <a:pt x="269202" y="85756"/>
                  <a:pt x="266268" y="85058"/>
                  <a:pt x="260680" y="85617"/>
                </a:cubicBezTo>
                <a:lnTo>
                  <a:pt x="57835" y="88969"/>
                </a:lnTo>
                <a:cubicBezTo>
                  <a:pt x="52247" y="90087"/>
                  <a:pt x="47218" y="88550"/>
                  <a:pt x="42748" y="84359"/>
                </a:cubicBezTo>
                <a:cubicBezTo>
                  <a:pt x="38277" y="80168"/>
                  <a:pt x="36042" y="74720"/>
                  <a:pt x="36042" y="68014"/>
                </a:cubicBezTo>
                <a:lnTo>
                  <a:pt x="34366" y="47059"/>
                </a:lnTo>
                <a:cubicBezTo>
                  <a:pt x="34366" y="40354"/>
                  <a:pt x="36461" y="34766"/>
                  <a:pt x="40652" y="30295"/>
                </a:cubicBezTo>
                <a:cubicBezTo>
                  <a:pt x="44843" y="25825"/>
                  <a:pt x="50292" y="23590"/>
                  <a:pt x="56997" y="23590"/>
                </a:cubicBezTo>
                <a:close/>
                <a:moveTo>
                  <a:pt x="1102899" y="9864"/>
                </a:moveTo>
                <a:cubicBezTo>
                  <a:pt x="1104715" y="9794"/>
                  <a:pt x="1106601" y="10179"/>
                  <a:pt x="1108557" y="11017"/>
                </a:cubicBezTo>
                <a:lnTo>
                  <a:pt x="1142923" y="21913"/>
                </a:lnTo>
                <a:cubicBezTo>
                  <a:pt x="1147953" y="23590"/>
                  <a:pt x="1151166" y="26104"/>
                  <a:pt x="1152563" y="29457"/>
                </a:cubicBezTo>
                <a:cubicBezTo>
                  <a:pt x="1153960" y="32810"/>
                  <a:pt x="1154099" y="36442"/>
                  <a:pt x="1152982" y="40354"/>
                </a:cubicBezTo>
                <a:lnTo>
                  <a:pt x="1151305" y="47059"/>
                </a:lnTo>
                <a:cubicBezTo>
                  <a:pt x="1149629" y="50971"/>
                  <a:pt x="1149769" y="54184"/>
                  <a:pt x="1151725" y="56699"/>
                </a:cubicBezTo>
                <a:cubicBezTo>
                  <a:pt x="1153680" y="59213"/>
                  <a:pt x="1156614" y="60471"/>
                  <a:pt x="1160526" y="60471"/>
                </a:cubicBezTo>
                <a:lnTo>
                  <a:pt x="1326489" y="44545"/>
                </a:lnTo>
                <a:cubicBezTo>
                  <a:pt x="1330401" y="43986"/>
                  <a:pt x="1333754" y="44964"/>
                  <a:pt x="1336548" y="47479"/>
                </a:cubicBezTo>
                <a:cubicBezTo>
                  <a:pt x="1339342" y="49993"/>
                  <a:pt x="1340739" y="53486"/>
                  <a:pt x="1340739" y="57956"/>
                </a:cubicBezTo>
                <a:lnTo>
                  <a:pt x="1340739" y="155187"/>
                </a:lnTo>
                <a:cubicBezTo>
                  <a:pt x="1340739" y="159658"/>
                  <a:pt x="1339621" y="164128"/>
                  <a:pt x="1337386" y="168598"/>
                </a:cubicBezTo>
                <a:cubicBezTo>
                  <a:pt x="1335151" y="173069"/>
                  <a:pt x="1332915" y="176701"/>
                  <a:pt x="1330680" y="179495"/>
                </a:cubicBezTo>
                <a:lnTo>
                  <a:pt x="1230096" y="260800"/>
                </a:lnTo>
                <a:cubicBezTo>
                  <a:pt x="1226743" y="263036"/>
                  <a:pt x="1225207" y="265830"/>
                  <a:pt x="1225486" y="269182"/>
                </a:cubicBezTo>
                <a:cubicBezTo>
                  <a:pt x="1225766" y="272535"/>
                  <a:pt x="1227861" y="274770"/>
                  <a:pt x="1231773" y="275888"/>
                </a:cubicBezTo>
                <a:lnTo>
                  <a:pt x="1433779" y="370605"/>
                </a:lnTo>
                <a:cubicBezTo>
                  <a:pt x="1437690" y="371722"/>
                  <a:pt x="1440205" y="374377"/>
                  <a:pt x="1441323" y="378568"/>
                </a:cubicBezTo>
                <a:cubicBezTo>
                  <a:pt x="1442440" y="382759"/>
                  <a:pt x="1442440" y="386530"/>
                  <a:pt x="1441323" y="389883"/>
                </a:cubicBezTo>
                <a:lnTo>
                  <a:pt x="1422044" y="429279"/>
                </a:lnTo>
                <a:cubicBezTo>
                  <a:pt x="1420926" y="433190"/>
                  <a:pt x="1418412" y="435845"/>
                  <a:pt x="1414500" y="437242"/>
                </a:cubicBezTo>
                <a:cubicBezTo>
                  <a:pt x="1410589" y="438639"/>
                  <a:pt x="1406677" y="438499"/>
                  <a:pt x="1402765" y="436822"/>
                </a:cubicBezTo>
                <a:lnTo>
                  <a:pt x="1365885" y="420059"/>
                </a:lnTo>
                <a:cubicBezTo>
                  <a:pt x="1362532" y="418382"/>
                  <a:pt x="1359598" y="418382"/>
                  <a:pt x="1357084" y="420059"/>
                </a:cubicBezTo>
                <a:cubicBezTo>
                  <a:pt x="1354569" y="421735"/>
                  <a:pt x="1353312" y="424529"/>
                  <a:pt x="1353312" y="428441"/>
                </a:cubicBezTo>
                <a:lnTo>
                  <a:pt x="1370076" y="661460"/>
                </a:lnTo>
                <a:cubicBezTo>
                  <a:pt x="1370076" y="665372"/>
                  <a:pt x="1368818" y="668725"/>
                  <a:pt x="1366304" y="671518"/>
                </a:cubicBezTo>
                <a:cubicBezTo>
                  <a:pt x="1363789" y="674312"/>
                  <a:pt x="1360017" y="675709"/>
                  <a:pt x="1354988" y="675709"/>
                </a:cubicBezTo>
                <a:lnTo>
                  <a:pt x="1049045" y="675709"/>
                </a:lnTo>
                <a:cubicBezTo>
                  <a:pt x="1045133" y="675709"/>
                  <a:pt x="1041501" y="674312"/>
                  <a:pt x="1038148" y="671518"/>
                </a:cubicBezTo>
                <a:cubicBezTo>
                  <a:pt x="1034796" y="668725"/>
                  <a:pt x="1033119" y="665372"/>
                  <a:pt x="1033119" y="661460"/>
                </a:cubicBezTo>
                <a:lnTo>
                  <a:pt x="1033119" y="455263"/>
                </a:lnTo>
                <a:cubicBezTo>
                  <a:pt x="1033119" y="450792"/>
                  <a:pt x="1034656" y="447021"/>
                  <a:pt x="1037729" y="443947"/>
                </a:cubicBezTo>
                <a:cubicBezTo>
                  <a:pt x="1040803" y="440874"/>
                  <a:pt x="1044575" y="439058"/>
                  <a:pt x="1049045" y="438499"/>
                </a:cubicBezTo>
                <a:lnTo>
                  <a:pt x="1311402" y="403295"/>
                </a:lnTo>
                <a:cubicBezTo>
                  <a:pt x="1314754" y="402736"/>
                  <a:pt x="1316710" y="401618"/>
                  <a:pt x="1317269" y="399942"/>
                </a:cubicBezTo>
                <a:cubicBezTo>
                  <a:pt x="1317828" y="398265"/>
                  <a:pt x="1316152" y="396309"/>
                  <a:pt x="1312240" y="394074"/>
                </a:cubicBezTo>
                <a:lnTo>
                  <a:pt x="1168069" y="327856"/>
                </a:lnTo>
                <a:cubicBezTo>
                  <a:pt x="1164158" y="326739"/>
                  <a:pt x="1159967" y="326320"/>
                  <a:pt x="1155496" y="326599"/>
                </a:cubicBezTo>
                <a:cubicBezTo>
                  <a:pt x="1151026" y="326879"/>
                  <a:pt x="1146835" y="328136"/>
                  <a:pt x="1142923" y="330371"/>
                </a:cubicBezTo>
                <a:lnTo>
                  <a:pt x="1030605" y="423411"/>
                </a:lnTo>
                <a:cubicBezTo>
                  <a:pt x="1027252" y="425646"/>
                  <a:pt x="1023480" y="426624"/>
                  <a:pt x="1019289" y="426345"/>
                </a:cubicBezTo>
                <a:cubicBezTo>
                  <a:pt x="1015098" y="426066"/>
                  <a:pt x="1011885" y="424529"/>
                  <a:pt x="1009650" y="421735"/>
                </a:cubicBezTo>
                <a:lnTo>
                  <a:pt x="991209" y="398265"/>
                </a:lnTo>
                <a:cubicBezTo>
                  <a:pt x="988415" y="394912"/>
                  <a:pt x="987158" y="391141"/>
                  <a:pt x="987437" y="386950"/>
                </a:cubicBezTo>
                <a:cubicBezTo>
                  <a:pt x="987717" y="382759"/>
                  <a:pt x="989533" y="379545"/>
                  <a:pt x="992886" y="377310"/>
                </a:cubicBezTo>
                <a:lnTo>
                  <a:pt x="1084249" y="303549"/>
                </a:lnTo>
                <a:cubicBezTo>
                  <a:pt x="1087602" y="301313"/>
                  <a:pt x="1089279" y="298659"/>
                  <a:pt x="1089279" y="295586"/>
                </a:cubicBezTo>
                <a:cubicBezTo>
                  <a:pt x="1089279" y="292512"/>
                  <a:pt x="1087602" y="290137"/>
                  <a:pt x="1084249" y="288461"/>
                </a:cubicBezTo>
                <a:cubicBezTo>
                  <a:pt x="1080338" y="287343"/>
                  <a:pt x="1077963" y="284969"/>
                  <a:pt x="1077125" y="281336"/>
                </a:cubicBezTo>
                <a:cubicBezTo>
                  <a:pt x="1076287" y="277704"/>
                  <a:pt x="1076706" y="273932"/>
                  <a:pt x="1078382" y="270021"/>
                </a:cubicBezTo>
                <a:lnTo>
                  <a:pt x="1096822" y="229787"/>
                </a:lnTo>
                <a:cubicBezTo>
                  <a:pt x="1099058" y="226434"/>
                  <a:pt x="1102131" y="224059"/>
                  <a:pt x="1106043" y="222662"/>
                </a:cubicBezTo>
                <a:cubicBezTo>
                  <a:pt x="1109954" y="221265"/>
                  <a:pt x="1113586" y="221405"/>
                  <a:pt x="1116939" y="223081"/>
                </a:cubicBezTo>
                <a:lnTo>
                  <a:pt x="1146276" y="236493"/>
                </a:lnTo>
                <a:cubicBezTo>
                  <a:pt x="1149629" y="237610"/>
                  <a:pt x="1153680" y="238029"/>
                  <a:pt x="1158430" y="237750"/>
                </a:cubicBezTo>
                <a:cubicBezTo>
                  <a:pt x="1163180" y="237471"/>
                  <a:pt x="1167511" y="235934"/>
                  <a:pt x="1171422" y="233140"/>
                </a:cubicBezTo>
                <a:lnTo>
                  <a:pt x="1270330" y="151834"/>
                </a:lnTo>
                <a:cubicBezTo>
                  <a:pt x="1273683" y="149040"/>
                  <a:pt x="1276477" y="145408"/>
                  <a:pt x="1278712" y="140938"/>
                </a:cubicBezTo>
                <a:cubicBezTo>
                  <a:pt x="1280947" y="136467"/>
                  <a:pt x="1282065" y="131997"/>
                  <a:pt x="1282065" y="127527"/>
                </a:cubicBezTo>
                <a:lnTo>
                  <a:pt x="1282065" y="122497"/>
                </a:lnTo>
                <a:cubicBezTo>
                  <a:pt x="1282065" y="118586"/>
                  <a:pt x="1280668" y="115233"/>
                  <a:pt x="1277874" y="112439"/>
                </a:cubicBezTo>
                <a:cubicBezTo>
                  <a:pt x="1275080" y="109645"/>
                  <a:pt x="1271727" y="108527"/>
                  <a:pt x="1267815" y="109086"/>
                </a:cubicBezTo>
                <a:lnTo>
                  <a:pt x="1142923" y="121659"/>
                </a:lnTo>
                <a:cubicBezTo>
                  <a:pt x="1139571" y="122218"/>
                  <a:pt x="1136358" y="122218"/>
                  <a:pt x="1133284" y="121659"/>
                </a:cubicBezTo>
                <a:cubicBezTo>
                  <a:pt x="1130211" y="121100"/>
                  <a:pt x="1128674" y="119983"/>
                  <a:pt x="1128674" y="118306"/>
                </a:cubicBezTo>
                <a:cubicBezTo>
                  <a:pt x="1128674" y="117748"/>
                  <a:pt x="1128255" y="118446"/>
                  <a:pt x="1127417" y="120402"/>
                </a:cubicBezTo>
                <a:cubicBezTo>
                  <a:pt x="1126579" y="122358"/>
                  <a:pt x="1125321" y="125291"/>
                  <a:pt x="1123645" y="129203"/>
                </a:cubicBezTo>
                <a:lnTo>
                  <a:pt x="1107719" y="180333"/>
                </a:lnTo>
                <a:cubicBezTo>
                  <a:pt x="1105484" y="183686"/>
                  <a:pt x="1102690" y="186340"/>
                  <a:pt x="1099337" y="188296"/>
                </a:cubicBezTo>
                <a:cubicBezTo>
                  <a:pt x="1095984" y="190252"/>
                  <a:pt x="1092352" y="190392"/>
                  <a:pt x="1088440" y="188715"/>
                </a:cubicBezTo>
                <a:lnTo>
                  <a:pt x="1054074" y="177819"/>
                </a:lnTo>
                <a:cubicBezTo>
                  <a:pt x="1050163" y="176142"/>
                  <a:pt x="1047229" y="173628"/>
                  <a:pt x="1045273" y="170275"/>
                </a:cubicBezTo>
                <a:cubicBezTo>
                  <a:pt x="1043317" y="166922"/>
                  <a:pt x="1042898" y="163290"/>
                  <a:pt x="1044016" y="159378"/>
                </a:cubicBezTo>
                <a:lnTo>
                  <a:pt x="1090117" y="20237"/>
                </a:lnTo>
                <a:cubicBezTo>
                  <a:pt x="1091793" y="16325"/>
                  <a:pt x="1094308" y="13392"/>
                  <a:pt x="1097661" y="11436"/>
                </a:cubicBezTo>
                <a:cubicBezTo>
                  <a:pt x="1099337" y="10458"/>
                  <a:pt x="1101083" y="9934"/>
                  <a:pt x="1102899" y="9864"/>
                </a:cubicBezTo>
                <a:close/>
                <a:moveTo>
                  <a:pt x="2064562" y="120"/>
                </a:moveTo>
                <a:lnTo>
                  <a:pt x="2101443" y="2635"/>
                </a:lnTo>
                <a:cubicBezTo>
                  <a:pt x="2106472" y="3194"/>
                  <a:pt x="2110524" y="5149"/>
                  <a:pt x="2113597" y="8502"/>
                </a:cubicBezTo>
                <a:cubicBezTo>
                  <a:pt x="2116671" y="11855"/>
                  <a:pt x="2117928" y="16605"/>
                  <a:pt x="2117369" y="22752"/>
                </a:cubicBezTo>
                <a:lnTo>
                  <a:pt x="2114854" y="71367"/>
                </a:lnTo>
                <a:cubicBezTo>
                  <a:pt x="2114296" y="76955"/>
                  <a:pt x="2115693" y="81426"/>
                  <a:pt x="2119045" y="84778"/>
                </a:cubicBezTo>
                <a:cubicBezTo>
                  <a:pt x="2122398" y="88131"/>
                  <a:pt x="2126869" y="90087"/>
                  <a:pt x="2132456" y="90646"/>
                </a:cubicBezTo>
                <a:lnTo>
                  <a:pt x="2204542" y="95623"/>
                </a:lnTo>
                <a:cubicBezTo>
                  <a:pt x="2209012" y="96173"/>
                  <a:pt x="2213063" y="98244"/>
                  <a:pt x="2216696" y="101837"/>
                </a:cubicBezTo>
                <a:cubicBezTo>
                  <a:pt x="2220328" y="105430"/>
                  <a:pt x="2221585" y="109715"/>
                  <a:pt x="2220468" y="114692"/>
                </a:cubicBezTo>
                <a:lnTo>
                  <a:pt x="2218791" y="151180"/>
                </a:lnTo>
                <a:cubicBezTo>
                  <a:pt x="2218232" y="156706"/>
                  <a:pt x="2216137" y="161131"/>
                  <a:pt x="2212505" y="164453"/>
                </a:cubicBezTo>
                <a:cubicBezTo>
                  <a:pt x="2208872" y="167776"/>
                  <a:pt x="2204542" y="168878"/>
                  <a:pt x="2199513" y="167760"/>
                </a:cubicBezTo>
                <a:lnTo>
                  <a:pt x="2128266" y="163569"/>
                </a:lnTo>
                <a:cubicBezTo>
                  <a:pt x="2122678" y="163569"/>
                  <a:pt x="2118068" y="165106"/>
                  <a:pt x="2114435" y="168179"/>
                </a:cubicBezTo>
                <a:cubicBezTo>
                  <a:pt x="2110803" y="171253"/>
                  <a:pt x="2108708" y="175863"/>
                  <a:pt x="2108149" y="182010"/>
                </a:cubicBezTo>
                <a:lnTo>
                  <a:pt x="2108149" y="182848"/>
                </a:lnTo>
                <a:cubicBezTo>
                  <a:pt x="2108149" y="188436"/>
                  <a:pt x="2109686" y="193186"/>
                  <a:pt x="2112759" y="197097"/>
                </a:cubicBezTo>
                <a:cubicBezTo>
                  <a:pt x="2115832" y="201009"/>
                  <a:pt x="2120163" y="202965"/>
                  <a:pt x="2125751" y="202965"/>
                </a:cubicBezTo>
                <a:lnTo>
                  <a:pt x="2243937" y="215538"/>
                </a:lnTo>
                <a:cubicBezTo>
                  <a:pt x="2248966" y="216096"/>
                  <a:pt x="2253157" y="218332"/>
                  <a:pt x="2256510" y="222243"/>
                </a:cubicBezTo>
                <a:cubicBezTo>
                  <a:pt x="2259863" y="226155"/>
                  <a:pt x="2261260" y="230625"/>
                  <a:pt x="2260701" y="235654"/>
                </a:cubicBezTo>
                <a:lnTo>
                  <a:pt x="2256510" y="272535"/>
                </a:lnTo>
                <a:cubicBezTo>
                  <a:pt x="2255951" y="277564"/>
                  <a:pt x="2253856" y="281616"/>
                  <a:pt x="2250224" y="284689"/>
                </a:cubicBezTo>
                <a:cubicBezTo>
                  <a:pt x="2246591" y="287763"/>
                  <a:pt x="2242261" y="289020"/>
                  <a:pt x="2237231" y="288461"/>
                </a:cubicBezTo>
                <a:lnTo>
                  <a:pt x="1884350" y="254095"/>
                </a:lnTo>
                <a:cubicBezTo>
                  <a:pt x="1879320" y="253536"/>
                  <a:pt x="1875129" y="251301"/>
                  <a:pt x="1871776" y="247389"/>
                </a:cubicBezTo>
                <a:cubicBezTo>
                  <a:pt x="1868424" y="243478"/>
                  <a:pt x="1867027" y="239007"/>
                  <a:pt x="1867585" y="233978"/>
                </a:cubicBezTo>
                <a:lnTo>
                  <a:pt x="1871776" y="197097"/>
                </a:lnTo>
                <a:cubicBezTo>
                  <a:pt x="1872335" y="191553"/>
                  <a:pt x="1874571" y="187257"/>
                  <a:pt x="1878482" y="184210"/>
                </a:cubicBezTo>
                <a:cubicBezTo>
                  <a:pt x="1882394" y="181163"/>
                  <a:pt x="1886864" y="179914"/>
                  <a:pt x="1891893" y="180464"/>
                </a:cubicBezTo>
                <a:lnTo>
                  <a:pt x="2015109" y="192107"/>
                </a:lnTo>
                <a:cubicBezTo>
                  <a:pt x="2020697" y="192666"/>
                  <a:pt x="2025167" y="191420"/>
                  <a:pt x="2028520" y="188368"/>
                </a:cubicBezTo>
                <a:cubicBezTo>
                  <a:pt x="2031872" y="185317"/>
                  <a:pt x="2033828" y="181298"/>
                  <a:pt x="2034387" y="176312"/>
                </a:cubicBezTo>
                <a:cubicBezTo>
                  <a:pt x="2034387" y="170768"/>
                  <a:pt x="2032850" y="166333"/>
                  <a:pt x="2029777" y="163006"/>
                </a:cubicBezTo>
                <a:cubicBezTo>
                  <a:pt x="2026704" y="159679"/>
                  <a:pt x="2022652" y="157741"/>
                  <a:pt x="2017623" y="157191"/>
                </a:cubicBezTo>
                <a:lnTo>
                  <a:pt x="1901951" y="148875"/>
                </a:lnTo>
                <a:cubicBezTo>
                  <a:pt x="1895805" y="148316"/>
                  <a:pt x="1891195" y="146375"/>
                  <a:pt x="1888121" y="143053"/>
                </a:cubicBezTo>
                <a:cubicBezTo>
                  <a:pt x="1885048" y="139731"/>
                  <a:pt x="1883791" y="135297"/>
                  <a:pt x="1884350" y="129753"/>
                </a:cubicBezTo>
                <a:lnTo>
                  <a:pt x="1886026" y="93999"/>
                </a:lnTo>
                <a:cubicBezTo>
                  <a:pt x="1886585" y="88969"/>
                  <a:pt x="1888680" y="84639"/>
                  <a:pt x="1892312" y="81007"/>
                </a:cubicBezTo>
                <a:cubicBezTo>
                  <a:pt x="1895945" y="77374"/>
                  <a:pt x="1900555" y="75838"/>
                  <a:pt x="1906143" y="76396"/>
                </a:cubicBezTo>
                <a:lnTo>
                  <a:pt x="2021814" y="83940"/>
                </a:lnTo>
                <a:cubicBezTo>
                  <a:pt x="2026843" y="83940"/>
                  <a:pt x="2031174" y="82404"/>
                  <a:pt x="2034806" y="79330"/>
                </a:cubicBezTo>
                <a:cubicBezTo>
                  <a:pt x="2038439" y="76257"/>
                  <a:pt x="2040534" y="72205"/>
                  <a:pt x="2041093" y="67176"/>
                </a:cubicBezTo>
                <a:lnTo>
                  <a:pt x="2044446" y="17722"/>
                </a:lnTo>
                <a:cubicBezTo>
                  <a:pt x="2045004" y="12134"/>
                  <a:pt x="2047100" y="7664"/>
                  <a:pt x="2050732" y="4311"/>
                </a:cubicBezTo>
                <a:cubicBezTo>
                  <a:pt x="2054364" y="958"/>
                  <a:pt x="2058974" y="-439"/>
                  <a:pt x="2064562" y="12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-30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站酷快乐体 " panose="02010600030101010101" pitchFamily="2" charset="-122"/>
              <a:ea typeface="站酷快乐体 " panose="02010600030101010101" pitchFamily="2" charset="-122"/>
              <a:cs typeface="+mn-cs"/>
            </a:endParaRPr>
          </a:p>
        </p:txBody>
      </p:sp>
      <p:sp>
        <p:nvSpPr>
          <p:cNvPr id="43" name="文本框-3_矢量">
            <a:extLst>
              <a:ext uri="{FF2B5EF4-FFF2-40B4-BE49-F238E27FC236}">
                <a16:creationId xmlns:a16="http://schemas.microsoft.com/office/drawing/2014/main" id="{9F4A495C-4A51-44BE-82DA-D25EB26572EE}"/>
              </a:ext>
            </a:extLst>
          </p:cNvPr>
          <p:cNvSpPr txBox="1"/>
          <p:nvPr/>
        </p:nvSpPr>
        <p:spPr>
          <a:xfrm>
            <a:off x="6104916" y="2412552"/>
            <a:ext cx="5542102" cy="1864538"/>
          </a:xfrm>
          <a:custGeom>
            <a:avLst/>
            <a:gdLst/>
            <a:ahLst/>
            <a:cxnLst/>
            <a:rect l="l" t="t" r="r" b="b"/>
            <a:pathLst>
              <a:path w="5542102" h="1864538">
                <a:moveTo>
                  <a:pt x="4135145" y="1809445"/>
                </a:moveTo>
                <a:lnTo>
                  <a:pt x="4145432" y="1809445"/>
                </a:lnTo>
                <a:cubicBezTo>
                  <a:pt x="4145432" y="1814474"/>
                  <a:pt x="4144708" y="1819542"/>
                  <a:pt x="4143260" y="1824647"/>
                </a:cubicBezTo>
                <a:cubicBezTo>
                  <a:pt x="4141812" y="1829752"/>
                  <a:pt x="4139983" y="1834667"/>
                  <a:pt x="4137774" y="1839392"/>
                </a:cubicBezTo>
                <a:cubicBezTo>
                  <a:pt x="4135564" y="1844116"/>
                  <a:pt x="4133087" y="1848650"/>
                  <a:pt x="4130344" y="1852994"/>
                </a:cubicBezTo>
                <a:cubicBezTo>
                  <a:pt x="4127601" y="1857337"/>
                  <a:pt x="4124934" y="1861185"/>
                  <a:pt x="4122343" y="1864538"/>
                </a:cubicBezTo>
                <a:lnTo>
                  <a:pt x="4113428" y="1864538"/>
                </a:lnTo>
                <a:cubicBezTo>
                  <a:pt x="4120134" y="1854784"/>
                  <a:pt x="4125429" y="1845221"/>
                  <a:pt x="4129316" y="1835848"/>
                </a:cubicBezTo>
                <a:cubicBezTo>
                  <a:pt x="4133202" y="1826476"/>
                  <a:pt x="4135145" y="1817675"/>
                  <a:pt x="4135145" y="1809445"/>
                </a:cubicBezTo>
                <a:close/>
                <a:moveTo>
                  <a:pt x="1636547" y="1808074"/>
                </a:moveTo>
                <a:cubicBezTo>
                  <a:pt x="1639900" y="1810360"/>
                  <a:pt x="1643329" y="1813027"/>
                  <a:pt x="1646834" y="1816075"/>
                </a:cubicBezTo>
                <a:cubicBezTo>
                  <a:pt x="1650339" y="1819123"/>
                  <a:pt x="1653768" y="1822399"/>
                  <a:pt x="1657121" y="1825904"/>
                </a:cubicBezTo>
                <a:cubicBezTo>
                  <a:pt x="1660474" y="1829410"/>
                  <a:pt x="1663712" y="1833029"/>
                  <a:pt x="1666837" y="1836763"/>
                </a:cubicBezTo>
                <a:cubicBezTo>
                  <a:pt x="1669961" y="1840497"/>
                  <a:pt x="1672818" y="1844192"/>
                  <a:pt x="1675409" y="1847850"/>
                </a:cubicBezTo>
                <a:lnTo>
                  <a:pt x="1665579" y="1854479"/>
                </a:lnTo>
                <a:cubicBezTo>
                  <a:pt x="1663598" y="1850822"/>
                  <a:pt x="1661160" y="1847050"/>
                  <a:pt x="1658264" y="1843164"/>
                </a:cubicBezTo>
                <a:cubicBezTo>
                  <a:pt x="1655369" y="1839277"/>
                  <a:pt x="1652320" y="1835506"/>
                  <a:pt x="1649120" y="1831848"/>
                </a:cubicBezTo>
                <a:cubicBezTo>
                  <a:pt x="1645920" y="1828190"/>
                  <a:pt x="1642643" y="1824761"/>
                  <a:pt x="1639290" y="1821561"/>
                </a:cubicBezTo>
                <a:cubicBezTo>
                  <a:pt x="1635937" y="1818361"/>
                  <a:pt x="1632889" y="1815694"/>
                  <a:pt x="1630146" y="1813560"/>
                </a:cubicBezTo>
                <a:close/>
                <a:moveTo>
                  <a:pt x="4014673" y="1803959"/>
                </a:moveTo>
                <a:cubicBezTo>
                  <a:pt x="4017721" y="1806550"/>
                  <a:pt x="4021607" y="1809788"/>
                  <a:pt x="4026331" y="1813674"/>
                </a:cubicBezTo>
                <a:cubicBezTo>
                  <a:pt x="4031056" y="1817560"/>
                  <a:pt x="4035894" y="1821599"/>
                  <a:pt x="4040847" y="1825790"/>
                </a:cubicBezTo>
                <a:cubicBezTo>
                  <a:pt x="4045800" y="1829981"/>
                  <a:pt x="4050563" y="1834134"/>
                  <a:pt x="4055135" y="1838249"/>
                </a:cubicBezTo>
                <a:cubicBezTo>
                  <a:pt x="4059707" y="1842364"/>
                  <a:pt x="4063441" y="1845869"/>
                  <a:pt x="4066336" y="1848764"/>
                </a:cubicBezTo>
                <a:lnTo>
                  <a:pt x="4061536" y="1854708"/>
                </a:lnTo>
                <a:cubicBezTo>
                  <a:pt x="4058640" y="1851812"/>
                  <a:pt x="4054944" y="1848345"/>
                  <a:pt x="4050448" y="1844307"/>
                </a:cubicBezTo>
                <a:cubicBezTo>
                  <a:pt x="4045953" y="1840268"/>
                  <a:pt x="4041304" y="1836115"/>
                  <a:pt x="4036504" y="1831848"/>
                </a:cubicBezTo>
                <a:cubicBezTo>
                  <a:pt x="4031703" y="1827581"/>
                  <a:pt x="4026979" y="1823504"/>
                  <a:pt x="4022331" y="1819618"/>
                </a:cubicBezTo>
                <a:cubicBezTo>
                  <a:pt x="4017682" y="1815732"/>
                  <a:pt x="4013758" y="1812493"/>
                  <a:pt x="4010558" y="1809902"/>
                </a:cubicBezTo>
                <a:close/>
                <a:moveTo>
                  <a:pt x="3952036" y="1801901"/>
                </a:moveTo>
                <a:lnTo>
                  <a:pt x="3956151" y="1807616"/>
                </a:lnTo>
                <a:cubicBezTo>
                  <a:pt x="3951427" y="1811426"/>
                  <a:pt x="3946131" y="1815274"/>
                  <a:pt x="3940263" y="1819161"/>
                </a:cubicBezTo>
                <a:cubicBezTo>
                  <a:pt x="3934396" y="1823047"/>
                  <a:pt x="3928262" y="1826819"/>
                  <a:pt x="3921861" y="1830476"/>
                </a:cubicBezTo>
                <a:cubicBezTo>
                  <a:pt x="3915460" y="1834134"/>
                  <a:pt x="3908945" y="1837563"/>
                  <a:pt x="3902316" y="1840763"/>
                </a:cubicBezTo>
                <a:cubicBezTo>
                  <a:pt x="3895686" y="1843964"/>
                  <a:pt x="3889248" y="1846783"/>
                  <a:pt x="3882999" y="1849222"/>
                </a:cubicBezTo>
                <a:lnTo>
                  <a:pt x="3880027" y="1841906"/>
                </a:lnTo>
                <a:cubicBezTo>
                  <a:pt x="3886276" y="1839620"/>
                  <a:pt x="3892638" y="1836991"/>
                  <a:pt x="3899115" y="1834020"/>
                </a:cubicBezTo>
                <a:cubicBezTo>
                  <a:pt x="3905592" y="1831048"/>
                  <a:pt x="3911993" y="1827809"/>
                  <a:pt x="3918318" y="1824304"/>
                </a:cubicBezTo>
                <a:cubicBezTo>
                  <a:pt x="3924642" y="1820799"/>
                  <a:pt x="3930662" y="1817141"/>
                  <a:pt x="3936377" y="1813331"/>
                </a:cubicBezTo>
                <a:cubicBezTo>
                  <a:pt x="3942092" y="1809521"/>
                  <a:pt x="3947312" y="1805711"/>
                  <a:pt x="3952036" y="1801901"/>
                </a:cubicBezTo>
                <a:close/>
                <a:moveTo>
                  <a:pt x="3102635" y="1795958"/>
                </a:moveTo>
                <a:cubicBezTo>
                  <a:pt x="3105988" y="1798091"/>
                  <a:pt x="3110407" y="1800987"/>
                  <a:pt x="3115894" y="1804645"/>
                </a:cubicBezTo>
                <a:cubicBezTo>
                  <a:pt x="3121380" y="1808302"/>
                  <a:pt x="3127019" y="1812150"/>
                  <a:pt x="3132810" y="1816189"/>
                </a:cubicBezTo>
                <a:cubicBezTo>
                  <a:pt x="3138601" y="1820227"/>
                  <a:pt x="3144088" y="1824152"/>
                  <a:pt x="3149269" y="1827962"/>
                </a:cubicBezTo>
                <a:cubicBezTo>
                  <a:pt x="3154451" y="1831772"/>
                  <a:pt x="3158490" y="1834820"/>
                  <a:pt x="3161385" y="1837106"/>
                </a:cubicBezTo>
                <a:lnTo>
                  <a:pt x="3157042" y="1843735"/>
                </a:lnTo>
                <a:cubicBezTo>
                  <a:pt x="3153994" y="1841144"/>
                  <a:pt x="3149879" y="1837944"/>
                  <a:pt x="3144697" y="1834134"/>
                </a:cubicBezTo>
                <a:cubicBezTo>
                  <a:pt x="3139516" y="1830324"/>
                  <a:pt x="3134067" y="1826438"/>
                  <a:pt x="3128352" y="1822475"/>
                </a:cubicBezTo>
                <a:cubicBezTo>
                  <a:pt x="3122637" y="1818513"/>
                  <a:pt x="3117074" y="1814703"/>
                  <a:pt x="3111664" y="1811045"/>
                </a:cubicBezTo>
                <a:cubicBezTo>
                  <a:pt x="3106254" y="1807388"/>
                  <a:pt x="3101797" y="1804416"/>
                  <a:pt x="3098292" y="1802130"/>
                </a:cubicBezTo>
                <a:close/>
                <a:moveTo>
                  <a:pt x="3024911" y="1793900"/>
                </a:moveTo>
                <a:lnTo>
                  <a:pt x="3030168" y="1799615"/>
                </a:lnTo>
                <a:cubicBezTo>
                  <a:pt x="3026664" y="1803425"/>
                  <a:pt x="3022510" y="1807388"/>
                  <a:pt x="3017710" y="1811503"/>
                </a:cubicBezTo>
                <a:cubicBezTo>
                  <a:pt x="3012909" y="1815617"/>
                  <a:pt x="3007880" y="1819732"/>
                  <a:pt x="3002622" y="1823847"/>
                </a:cubicBezTo>
                <a:cubicBezTo>
                  <a:pt x="2997364" y="1827962"/>
                  <a:pt x="2991992" y="1831924"/>
                  <a:pt x="2986506" y="1835734"/>
                </a:cubicBezTo>
                <a:cubicBezTo>
                  <a:pt x="2981020" y="1839544"/>
                  <a:pt x="2975838" y="1842973"/>
                  <a:pt x="2970961" y="1846021"/>
                </a:cubicBezTo>
                <a:lnTo>
                  <a:pt x="2966846" y="1839620"/>
                </a:lnTo>
                <a:cubicBezTo>
                  <a:pt x="2971571" y="1836725"/>
                  <a:pt x="2976638" y="1833410"/>
                  <a:pt x="2982048" y="1829676"/>
                </a:cubicBezTo>
                <a:cubicBezTo>
                  <a:pt x="2987458" y="1825943"/>
                  <a:pt x="2992754" y="1822056"/>
                  <a:pt x="2997936" y="1818018"/>
                </a:cubicBezTo>
                <a:cubicBezTo>
                  <a:pt x="3003118" y="1813979"/>
                  <a:pt x="3008032" y="1809902"/>
                  <a:pt x="3012681" y="1805788"/>
                </a:cubicBezTo>
                <a:cubicBezTo>
                  <a:pt x="3017329" y="1801673"/>
                  <a:pt x="3021406" y="1797710"/>
                  <a:pt x="3024911" y="1793900"/>
                </a:cubicBezTo>
                <a:close/>
                <a:moveTo>
                  <a:pt x="4436897" y="1787957"/>
                </a:moveTo>
                <a:cubicBezTo>
                  <a:pt x="4440098" y="1790243"/>
                  <a:pt x="4443640" y="1792872"/>
                  <a:pt x="4447527" y="1795844"/>
                </a:cubicBezTo>
                <a:cubicBezTo>
                  <a:pt x="4451413" y="1798815"/>
                  <a:pt x="4455337" y="1801978"/>
                  <a:pt x="4459300" y="1805330"/>
                </a:cubicBezTo>
                <a:cubicBezTo>
                  <a:pt x="4463262" y="1808683"/>
                  <a:pt x="4467148" y="1812036"/>
                  <a:pt x="4470958" y="1815389"/>
                </a:cubicBezTo>
                <a:cubicBezTo>
                  <a:pt x="4474768" y="1818742"/>
                  <a:pt x="4478274" y="1821866"/>
                  <a:pt x="4481474" y="1824761"/>
                </a:cubicBezTo>
                <a:lnTo>
                  <a:pt x="4476674" y="1830705"/>
                </a:lnTo>
                <a:cubicBezTo>
                  <a:pt x="4473473" y="1827505"/>
                  <a:pt x="4469968" y="1824228"/>
                  <a:pt x="4466158" y="1820875"/>
                </a:cubicBezTo>
                <a:cubicBezTo>
                  <a:pt x="4462348" y="1817522"/>
                  <a:pt x="4458462" y="1814208"/>
                  <a:pt x="4454499" y="1810931"/>
                </a:cubicBezTo>
                <a:cubicBezTo>
                  <a:pt x="4450536" y="1807655"/>
                  <a:pt x="4446689" y="1804492"/>
                  <a:pt x="4442954" y="1801444"/>
                </a:cubicBezTo>
                <a:cubicBezTo>
                  <a:pt x="4439220" y="1798396"/>
                  <a:pt x="4435754" y="1795729"/>
                  <a:pt x="4432554" y="1793443"/>
                </a:cubicBezTo>
                <a:close/>
                <a:moveTo>
                  <a:pt x="4404436" y="1787042"/>
                </a:moveTo>
                <a:lnTo>
                  <a:pt x="4409465" y="1792072"/>
                </a:lnTo>
                <a:cubicBezTo>
                  <a:pt x="4403826" y="1798777"/>
                  <a:pt x="4396968" y="1805673"/>
                  <a:pt x="4388891" y="1812760"/>
                </a:cubicBezTo>
                <a:cubicBezTo>
                  <a:pt x="4380814" y="1819847"/>
                  <a:pt x="4372660" y="1826133"/>
                  <a:pt x="4364430" y="1831619"/>
                </a:cubicBezTo>
                <a:lnTo>
                  <a:pt x="4360544" y="1825447"/>
                </a:lnTo>
                <a:cubicBezTo>
                  <a:pt x="4368774" y="1820113"/>
                  <a:pt x="4376775" y="1814017"/>
                  <a:pt x="4384548" y="1807159"/>
                </a:cubicBezTo>
                <a:cubicBezTo>
                  <a:pt x="4392320" y="1800301"/>
                  <a:pt x="4398950" y="1793596"/>
                  <a:pt x="4404436" y="1787042"/>
                </a:cubicBezTo>
                <a:close/>
                <a:moveTo>
                  <a:pt x="755980" y="1785899"/>
                </a:moveTo>
                <a:cubicBezTo>
                  <a:pt x="761161" y="1793062"/>
                  <a:pt x="767143" y="1799539"/>
                  <a:pt x="773925" y="1805330"/>
                </a:cubicBezTo>
                <a:cubicBezTo>
                  <a:pt x="780707" y="1811122"/>
                  <a:pt x="789051" y="1816456"/>
                  <a:pt x="798957" y="1821332"/>
                </a:cubicBezTo>
                <a:cubicBezTo>
                  <a:pt x="808863" y="1816456"/>
                  <a:pt x="817626" y="1811122"/>
                  <a:pt x="825246" y="1805330"/>
                </a:cubicBezTo>
                <a:cubicBezTo>
                  <a:pt x="832866" y="1799539"/>
                  <a:pt x="839647" y="1793062"/>
                  <a:pt x="845591" y="1785899"/>
                </a:cubicBezTo>
                <a:close/>
                <a:moveTo>
                  <a:pt x="3944721" y="1769669"/>
                </a:moveTo>
                <a:lnTo>
                  <a:pt x="3948607" y="1774927"/>
                </a:lnTo>
                <a:cubicBezTo>
                  <a:pt x="3945407" y="1777517"/>
                  <a:pt x="3941558" y="1780375"/>
                  <a:pt x="3937063" y="1783499"/>
                </a:cubicBezTo>
                <a:cubicBezTo>
                  <a:pt x="3932567" y="1786623"/>
                  <a:pt x="3927728" y="1789709"/>
                  <a:pt x="3922547" y="1792757"/>
                </a:cubicBezTo>
                <a:cubicBezTo>
                  <a:pt x="3917365" y="1795805"/>
                  <a:pt x="3912031" y="1798739"/>
                  <a:pt x="3906545" y="1801558"/>
                </a:cubicBezTo>
                <a:cubicBezTo>
                  <a:pt x="3901058" y="1804378"/>
                  <a:pt x="3895800" y="1806778"/>
                  <a:pt x="3890771" y="1808759"/>
                </a:cubicBezTo>
                <a:lnTo>
                  <a:pt x="3888028" y="1801901"/>
                </a:lnTo>
                <a:cubicBezTo>
                  <a:pt x="3893058" y="1800073"/>
                  <a:pt x="3898239" y="1797787"/>
                  <a:pt x="3903573" y="1795043"/>
                </a:cubicBezTo>
                <a:cubicBezTo>
                  <a:pt x="3908907" y="1792300"/>
                  <a:pt x="3914126" y="1789443"/>
                  <a:pt x="3919232" y="1786471"/>
                </a:cubicBezTo>
                <a:cubicBezTo>
                  <a:pt x="3924338" y="1783499"/>
                  <a:pt x="3929100" y="1780565"/>
                  <a:pt x="3933520" y="1777670"/>
                </a:cubicBezTo>
                <a:cubicBezTo>
                  <a:pt x="3937939" y="1774774"/>
                  <a:pt x="3941673" y="1772107"/>
                  <a:pt x="3944721" y="1769669"/>
                </a:cubicBezTo>
                <a:close/>
                <a:moveTo>
                  <a:pt x="2528620" y="1767840"/>
                </a:moveTo>
                <a:lnTo>
                  <a:pt x="2528620" y="1838477"/>
                </a:lnTo>
                <a:lnTo>
                  <a:pt x="2584398" y="1838477"/>
                </a:lnTo>
                <a:lnTo>
                  <a:pt x="2584398" y="1767840"/>
                </a:lnTo>
                <a:close/>
                <a:moveTo>
                  <a:pt x="937945" y="1767840"/>
                </a:moveTo>
                <a:lnTo>
                  <a:pt x="937945" y="1838477"/>
                </a:lnTo>
                <a:lnTo>
                  <a:pt x="993724" y="1838477"/>
                </a:lnTo>
                <a:lnTo>
                  <a:pt x="993724" y="1767840"/>
                </a:lnTo>
                <a:close/>
                <a:moveTo>
                  <a:pt x="2304288" y="1767611"/>
                </a:moveTo>
                <a:lnTo>
                  <a:pt x="2474594" y="1767611"/>
                </a:lnTo>
                <a:lnTo>
                  <a:pt x="2474594" y="1774698"/>
                </a:lnTo>
                <a:lnTo>
                  <a:pt x="2393213" y="1774698"/>
                </a:lnTo>
                <a:lnTo>
                  <a:pt x="2393213" y="1801444"/>
                </a:lnTo>
                <a:lnTo>
                  <a:pt x="2462707" y="1801444"/>
                </a:lnTo>
                <a:lnTo>
                  <a:pt x="2462707" y="1808302"/>
                </a:lnTo>
                <a:lnTo>
                  <a:pt x="2393213" y="1808302"/>
                </a:lnTo>
                <a:lnTo>
                  <a:pt x="2393213" y="1836877"/>
                </a:lnTo>
                <a:lnTo>
                  <a:pt x="2488768" y="1836877"/>
                </a:lnTo>
                <a:lnTo>
                  <a:pt x="2488768" y="1843735"/>
                </a:lnTo>
                <a:lnTo>
                  <a:pt x="2289886" y="1843735"/>
                </a:lnTo>
                <a:lnTo>
                  <a:pt x="2289886" y="1836877"/>
                </a:lnTo>
                <a:lnTo>
                  <a:pt x="2385669" y="1836877"/>
                </a:lnTo>
                <a:lnTo>
                  <a:pt x="2385669" y="1808302"/>
                </a:lnTo>
                <a:lnTo>
                  <a:pt x="2315946" y="1808302"/>
                </a:lnTo>
                <a:lnTo>
                  <a:pt x="2315946" y="1801444"/>
                </a:lnTo>
                <a:lnTo>
                  <a:pt x="2385669" y="1801444"/>
                </a:lnTo>
                <a:lnTo>
                  <a:pt x="2385669" y="1774698"/>
                </a:lnTo>
                <a:lnTo>
                  <a:pt x="2304288" y="1774698"/>
                </a:lnTo>
                <a:close/>
                <a:moveTo>
                  <a:pt x="3289020" y="1759382"/>
                </a:moveTo>
                <a:lnTo>
                  <a:pt x="3289020" y="1781785"/>
                </a:lnTo>
                <a:lnTo>
                  <a:pt x="3348684" y="1781785"/>
                </a:lnTo>
                <a:lnTo>
                  <a:pt x="3348684" y="1759382"/>
                </a:lnTo>
                <a:close/>
                <a:moveTo>
                  <a:pt x="3221354" y="1759382"/>
                </a:moveTo>
                <a:lnTo>
                  <a:pt x="3221354" y="1781785"/>
                </a:lnTo>
                <a:lnTo>
                  <a:pt x="3281476" y="1781785"/>
                </a:lnTo>
                <a:lnTo>
                  <a:pt x="3281476" y="1759382"/>
                </a:lnTo>
                <a:close/>
                <a:moveTo>
                  <a:pt x="2816428" y="1756639"/>
                </a:moveTo>
                <a:cubicBezTo>
                  <a:pt x="2818714" y="1758467"/>
                  <a:pt x="2821533" y="1760830"/>
                  <a:pt x="2824886" y="1763725"/>
                </a:cubicBezTo>
                <a:cubicBezTo>
                  <a:pt x="2828239" y="1766621"/>
                  <a:pt x="2831706" y="1769669"/>
                  <a:pt x="2835287" y="1772869"/>
                </a:cubicBezTo>
                <a:cubicBezTo>
                  <a:pt x="2838868" y="1776070"/>
                  <a:pt x="2842298" y="1779232"/>
                  <a:pt x="2845574" y="1782356"/>
                </a:cubicBezTo>
                <a:cubicBezTo>
                  <a:pt x="2848851" y="1785480"/>
                  <a:pt x="2851556" y="1788185"/>
                  <a:pt x="2853689" y="1790471"/>
                </a:cubicBezTo>
                <a:lnTo>
                  <a:pt x="2848889" y="1796186"/>
                </a:lnTo>
                <a:cubicBezTo>
                  <a:pt x="2846603" y="1793900"/>
                  <a:pt x="2843822" y="1791157"/>
                  <a:pt x="2840545" y="1787957"/>
                </a:cubicBezTo>
                <a:cubicBezTo>
                  <a:pt x="2837268" y="1784756"/>
                  <a:pt x="2833877" y="1781556"/>
                  <a:pt x="2830372" y="1778356"/>
                </a:cubicBezTo>
                <a:cubicBezTo>
                  <a:pt x="2826867" y="1775155"/>
                  <a:pt x="2823438" y="1772145"/>
                  <a:pt x="2820085" y="1769326"/>
                </a:cubicBezTo>
                <a:cubicBezTo>
                  <a:pt x="2816732" y="1766506"/>
                  <a:pt x="2813913" y="1764182"/>
                  <a:pt x="2811627" y="1762354"/>
                </a:cubicBezTo>
                <a:close/>
                <a:moveTo>
                  <a:pt x="1552879" y="1754353"/>
                </a:moveTo>
                <a:lnTo>
                  <a:pt x="1558823" y="1758696"/>
                </a:lnTo>
                <a:cubicBezTo>
                  <a:pt x="1552727" y="1768754"/>
                  <a:pt x="1546326" y="1777936"/>
                  <a:pt x="1539621" y="1786242"/>
                </a:cubicBezTo>
                <a:cubicBezTo>
                  <a:pt x="1532915" y="1794548"/>
                  <a:pt x="1525600" y="1802359"/>
                  <a:pt x="1517675" y="1809674"/>
                </a:cubicBezTo>
                <a:cubicBezTo>
                  <a:pt x="1520418" y="1811655"/>
                  <a:pt x="1524343" y="1814512"/>
                  <a:pt x="1529448" y="1818246"/>
                </a:cubicBezTo>
                <a:cubicBezTo>
                  <a:pt x="1534553" y="1821980"/>
                  <a:pt x="1539849" y="1825904"/>
                  <a:pt x="1545336" y="1830019"/>
                </a:cubicBezTo>
                <a:cubicBezTo>
                  <a:pt x="1550822" y="1834134"/>
                  <a:pt x="1556042" y="1838135"/>
                  <a:pt x="1560995" y="1842021"/>
                </a:cubicBezTo>
                <a:cubicBezTo>
                  <a:pt x="1565948" y="1845907"/>
                  <a:pt x="1569643" y="1848917"/>
                  <a:pt x="1572082" y="1851050"/>
                </a:cubicBezTo>
                <a:lnTo>
                  <a:pt x="1567281" y="1857451"/>
                </a:lnTo>
                <a:cubicBezTo>
                  <a:pt x="1564690" y="1855165"/>
                  <a:pt x="1560842" y="1852003"/>
                  <a:pt x="1555737" y="1847964"/>
                </a:cubicBezTo>
                <a:cubicBezTo>
                  <a:pt x="1550631" y="1843926"/>
                  <a:pt x="1545221" y="1839773"/>
                  <a:pt x="1539506" y="1835506"/>
                </a:cubicBezTo>
                <a:cubicBezTo>
                  <a:pt x="1533791" y="1831238"/>
                  <a:pt x="1528381" y="1827200"/>
                  <a:pt x="1523276" y="1823390"/>
                </a:cubicBezTo>
                <a:cubicBezTo>
                  <a:pt x="1518170" y="1819580"/>
                  <a:pt x="1514322" y="1816760"/>
                  <a:pt x="1511731" y="1814932"/>
                </a:cubicBezTo>
                <a:cubicBezTo>
                  <a:pt x="1502130" y="1823161"/>
                  <a:pt x="1491462" y="1830819"/>
                  <a:pt x="1479727" y="1837906"/>
                </a:cubicBezTo>
                <a:cubicBezTo>
                  <a:pt x="1467993" y="1844993"/>
                  <a:pt x="1454658" y="1851965"/>
                  <a:pt x="1439723" y="1858823"/>
                </a:cubicBezTo>
                <a:lnTo>
                  <a:pt x="1436065" y="1851736"/>
                </a:lnTo>
                <a:cubicBezTo>
                  <a:pt x="1450543" y="1845335"/>
                  <a:pt x="1463459" y="1838782"/>
                  <a:pt x="1474813" y="1832077"/>
                </a:cubicBezTo>
                <a:cubicBezTo>
                  <a:pt x="1486166" y="1825371"/>
                  <a:pt x="1496453" y="1818132"/>
                  <a:pt x="1505673" y="1810360"/>
                </a:cubicBezTo>
                <a:cubicBezTo>
                  <a:pt x="1514894" y="1802587"/>
                  <a:pt x="1523314" y="1794129"/>
                  <a:pt x="1530934" y="1784985"/>
                </a:cubicBezTo>
                <a:cubicBezTo>
                  <a:pt x="1538554" y="1775841"/>
                  <a:pt x="1545869" y="1765630"/>
                  <a:pt x="1552879" y="1754353"/>
                </a:cubicBezTo>
                <a:close/>
                <a:moveTo>
                  <a:pt x="4630598" y="1748866"/>
                </a:moveTo>
                <a:lnTo>
                  <a:pt x="4638598" y="1749323"/>
                </a:lnTo>
                <a:lnTo>
                  <a:pt x="4638598" y="1784756"/>
                </a:lnTo>
                <a:lnTo>
                  <a:pt x="4716322" y="1784756"/>
                </a:lnTo>
                <a:lnTo>
                  <a:pt x="4716322" y="1792300"/>
                </a:lnTo>
                <a:lnTo>
                  <a:pt x="4638598" y="1792300"/>
                </a:lnTo>
                <a:lnTo>
                  <a:pt x="4638598" y="1837334"/>
                </a:lnTo>
                <a:lnTo>
                  <a:pt x="4735754" y="1837334"/>
                </a:lnTo>
                <a:lnTo>
                  <a:pt x="4735754" y="1845107"/>
                </a:lnTo>
                <a:lnTo>
                  <a:pt x="4532756" y="1845107"/>
                </a:lnTo>
                <a:lnTo>
                  <a:pt x="4532756" y="1837334"/>
                </a:lnTo>
                <a:lnTo>
                  <a:pt x="4630598" y="1837334"/>
                </a:lnTo>
                <a:lnTo>
                  <a:pt x="4630598" y="1792300"/>
                </a:lnTo>
                <a:lnTo>
                  <a:pt x="4552416" y="1792300"/>
                </a:lnTo>
                <a:lnTo>
                  <a:pt x="4552416" y="1784756"/>
                </a:lnTo>
                <a:lnTo>
                  <a:pt x="4630598" y="1784756"/>
                </a:lnTo>
                <a:close/>
                <a:moveTo>
                  <a:pt x="4365345" y="1747952"/>
                </a:moveTo>
                <a:lnTo>
                  <a:pt x="4365345" y="1773326"/>
                </a:lnTo>
                <a:lnTo>
                  <a:pt x="4463872" y="1773326"/>
                </a:lnTo>
                <a:lnTo>
                  <a:pt x="4463872" y="1747952"/>
                </a:lnTo>
                <a:close/>
                <a:moveTo>
                  <a:pt x="2772308" y="1745209"/>
                </a:moveTo>
                <a:lnTo>
                  <a:pt x="2765450" y="1806931"/>
                </a:lnTo>
                <a:lnTo>
                  <a:pt x="2890494" y="1806931"/>
                </a:lnTo>
                <a:cubicBezTo>
                  <a:pt x="2890951" y="1799311"/>
                  <a:pt x="2891408" y="1790014"/>
                  <a:pt x="2891866" y="1779041"/>
                </a:cubicBezTo>
                <a:cubicBezTo>
                  <a:pt x="2892322" y="1768069"/>
                  <a:pt x="2892856" y="1756791"/>
                  <a:pt x="2893466" y="1745209"/>
                </a:cubicBezTo>
                <a:close/>
                <a:moveTo>
                  <a:pt x="3064230" y="1744751"/>
                </a:moveTo>
                <a:lnTo>
                  <a:pt x="3072231" y="1745209"/>
                </a:lnTo>
                <a:lnTo>
                  <a:pt x="3072231" y="1775612"/>
                </a:lnTo>
                <a:lnTo>
                  <a:pt x="3152698" y="1775612"/>
                </a:lnTo>
                <a:lnTo>
                  <a:pt x="3152698" y="1783156"/>
                </a:lnTo>
                <a:lnTo>
                  <a:pt x="3072231" y="1783156"/>
                </a:lnTo>
                <a:lnTo>
                  <a:pt x="3072231" y="1827047"/>
                </a:lnTo>
                <a:cubicBezTo>
                  <a:pt x="3072231" y="1831467"/>
                  <a:pt x="3071888" y="1834972"/>
                  <a:pt x="3071202" y="1837563"/>
                </a:cubicBezTo>
                <a:cubicBezTo>
                  <a:pt x="3070516" y="1840154"/>
                  <a:pt x="3069297" y="1842211"/>
                  <a:pt x="3067545" y="1843735"/>
                </a:cubicBezTo>
                <a:cubicBezTo>
                  <a:pt x="3065792" y="1845259"/>
                  <a:pt x="3063354" y="1846364"/>
                  <a:pt x="3060230" y="1847050"/>
                </a:cubicBezTo>
                <a:cubicBezTo>
                  <a:pt x="3057105" y="1847736"/>
                  <a:pt x="3053105" y="1848231"/>
                  <a:pt x="3048228" y="1848536"/>
                </a:cubicBezTo>
                <a:lnTo>
                  <a:pt x="3031312" y="1849679"/>
                </a:lnTo>
                <a:lnTo>
                  <a:pt x="3028568" y="1841678"/>
                </a:lnTo>
                <a:lnTo>
                  <a:pt x="3046170" y="1840763"/>
                </a:lnTo>
                <a:cubicBezTo>
                  <a:pt x="3050285" y="1840459"/>
                  <a:pt x="3053524" y="1840116"/>
                  <a:pt x="3055886" y="1839735"/>
                </a:cubicBezTo>
                <a:cubicBezTo>
                  <a:pt x="3058248" y="1839354"/>
                  <a:pt x="3060039" y="1838630"/>
                  <a:pt x="3061258" y="1837563"/>
                </a:cubicBezTo>
                <a:cubicBezTo>
                  <a:pt x="3062477" y="1836496"/>
                  <a:pt x="3063278" y="1834972"/>
                  <a:pt x="3063658" y="1832991"/>
                </a:cubicBezTo>
                <a:cubicBezTo>
                  <a:pt x="3064040" y="1831010"/>
                  <a:pt x="3064230" y="1828267"/>
                  <a:pt x="3064230" y="1824761"/>
                </a:cubicBezTo>
                <a:lnTo>
                  <a:pt x="3064230" y="1783156"/>
                </a:lnTo>
                <a:lnTo>
                  <a:pt x="2978962" y="1783156"/>
                </a:lnTo>
                <a:lnTo>
                  <a:pt x="2978962" y="1775612"/>
                </a:lnTo>
                <a:lnTo>
                  <a:pt x="3064230" y="1775612"/>
                </a:lnTo>
                <a:close/>
                <a:moveTo>
                  <a:pt x="3504362" y="1742923"/>
                </a:moveTo>
                <a:lnTo>
                  <a:pt x="3504362" y="1772412"/>
                </a:lnTo>
                <a:lnTo>
                  <a:pt x="3553739" y="1772412"/>
                </a:lnTo>
                <a:lnTo>
                  <a:pt x="3553739" y="1742923"/>
                </a:lnTo>
                <a:close/>
                <a:moveTo>
                  <a:pt x="284607" y="1741780"/>
                </a:moveTo>
                <a:lnTo>
                  <a:pt x="292379" y="1742237"/>
                </a:lnTo>
                <a:lnTo>
                  <a:pt x="292379" y="1777670"/>
                </a:lnTo>
                <a:lnTo>
                  <a:pt x="340842" y="1777670"/>
                </a:lnTo>
                <a:lnTo>
                  <a:pt x="340842" y="1785442"/>
                </a:lnTo>
                <a:lnTo>
                  <a:pt x="292379" y="1785442"/>
                </a:lnTo>
                <a:lnTo>
                  <a:pt x="292379" y="1827276"/>
                </a:lnTo>
                <a:cubicBezTo>
                  <a:pt x="302895" y="1826209"/>
                  <a:pt x="312915" y="1825142"/>
                  <a:pt x="322440" y="1824076"/>
                </a:cubicBezTo>
                <a:cubicBezTo>
                  <a:pt x="331965" y="1823009"/>
                  <a:pt x="340233" y="1822094"/>
                  <a:pt x="347243" y="1821332"/>
                </a:cubicBezTo>
                <a:lnTo>
                  <a:pt x="347700" y="1829105"/>
                </a:lnTo>
                <a:cubicBezTo>
                  <a:pt x="340080" y="1830019"/>
                  <a:pt x="330936" y="1831048"/>
                  <a:pt x="320268" y="1832191"/>
                </a:cubicBezTo>
                <a:cubicBezTo>
                  <a:pt x="309600" y="1833334"/>
                  <a:pt x="298589" y="1834401"/>
                  <a:pt x="287236" y="1835391"/>
                </a:cubicBezTo>
                <a:cubicBezTo>
                  <a:pt x="275882" y="1836382"/>
                  <a:pt x="264833" y="1837334"/>
                  <a:pt x="254089" y="1838249"/>
                </a:cubicBezTo>
                <a:cubicBezTo>
                  <a:pt x="243344" y="1839163"/>
                  <a:pt x="234010" y="1839925"/>
                  <a:pt x="226085" y="1840535"/>
                </a:cubicBezTo>
                <a:lnTo>
                  <a:pt x="225399" y="1832991"/>
                </a:lnTo>
                <a:cubicBezTo>
                  <a:pt x="233019" y="1832534"/>
                  <a:pt x="242011" y="1831848"/>
                  <a:pt x="252374" y="1830934"/>
                </a:cubicBezTo>
                <a:cubicBezTo>
                  <a:pt x="262737" y="1830019"/>
                  <a:pt x="273482" y="1829029"/>
                  <a:pt x="284607" y="1827962"/>
                </a:cubicBezTo>
                <a:lnTo>
                  <a:pt x="284607" y="1785442"/>
                </a:lnTo>
                <a:lnTo>
                  <a:pt x="236144" y="1785442"/>
                </a:lnTo>
                <a:lnTo>
                  <a:pt x="236144" y="1777670"/>
                </a:lnTo>
                <a:lnTo>
                  <a:pt x="284607" y="1777670"/>
                </a:lnTo>
                <a:close/>
                <a:moveTo>
                  <a:pt x="5102428" y="1741094"/>
                </a:moveTo>
                <a:cubicBezTo>
                  <a:pt x="5104561" y="1743227"/>
                  <a:pt x="5107304" y="1746123"/>
                  <a:pt x="5110658" y="1749781"/>
                </a:cubicBezTo>
                <a:cubicBezTo>
                  <a:pt x="5114010" y="1753438"/>
                  <a:pt x="5117439" y="1757324"/>
                  <a:pt x="5120944" y="1761439"/>
                </a:cubicBezTo>
                <a:cubicBezTo>
                  <a:pt x="5124449" y="1765554"/>
                  <a:pt x="5127726" y="1769516"/>
                  <a:pt x="5130774" y="1773326"/>
                </a:cubicBezTo>
                <a:cubicBezTo>
                  <a:pt x="5133822" y="1777136"/>
                  <a:pt x="5136108" y="1780184"/>
                  <a:pt x="5137632" y="1782470"/>
                </a:cubicBezTo>
                <a:lnTo>
                  <a:pt x="5131689" y="1787957"/>
                </a:lnTo>
                <a:cubicBezTo>
                  <a:pt x="5130317" y="1785671"/>
                  <a:pt x="5128146" y="1782623"/>
                  <a:pt x="5125174" y="1778813"/>
                </a:cubicBezTo>
                <a:cubicBezTo>
                  <a:pt x="5122202" y="1775003"/>
                  <a:pt x="5118963" y="1771040"/>
                  <a:pt x="5115458" y="1766926"/>
                </a:cubicBezTo>
                <a:cubicBezTo>
                  <a:pt x="5111953" y="1762811"/>
                  <a:pt x="5108486" y="1758886"/>
                  <a:pt x="5105056" y="1755153"/>
                </a:cubicBezTo>
                <a:cubicBezTo>
                  <a:pt x="5101628" y="1751419"/>
                  <a:pt x="5098846" y="1748561"/>
                  <a:pt x="5096712" y="1746580"/>
                </a:cubicBezTo>
                <a:close/>
                <a:moveTo>
                  <a:pt x="3940835" y="1737893"/>
                </a:moveTo>
                <a:lnTo>
                  <a:pt x="3944492" y="1743837"/>
                </a:lnTo>
                <a:cubicBezTo>
                  <a:pt x="3941444" y="1746123"/>
                  <a:pt x="3937787" y="1748599"/>
                  <a:pt x="3933520" y="1751266"/>
                </a:cubicBezTo>
                <a:cubicBezTo>
                  <a:pt x="3929253" y="1753934"/>
                  <a:pt x="3924756" y="1756524"/>
                  <a:pt x="3920032" y="1759039"/>
                </a:cubicBezTo>
                <a:cubicBezTo>
                  <a:pt x="3915308" y="1761553"/>
                  <a:pt x="3910469" y="1763954"/>
                  <a:pt x="3905516" y="1766240"/>
                </a:cubicBezTo>
                <a:cubicBezTo>
                  <a:pt x="3900564" y="1768526"/>
                  <a:pt x="3895953" y="1770507"/>
                  <a:pt x="3891686" y="1772183"/>
                </a:cubicBezTo>
                <a:lnTo>
                  <a:pt x="3889171" y="1765325"/>
                </a:lnTo>
                <a:cubicBezTo>
                  <a:pt x="3893896" y="1763649"/>
                  <a:pt x="3898734" y="1761630"/>
                  <a:pt x="3903687" y="1759268"/>
                </a:cubicBezTo>
                <a:cubicBezTo>
                  <a:pt x="3908640" y="1756905"/>
                  <a:pt x="3913441" y="1754467"/>
                  <a:pt x="3918089" y="1751952"/>
                </a:cubicBezTo>
                <a:cubicBezTo>
                  <a:pt x="3922737" y="1749438"/>
                  <a:pt x="3927004" y="1746961"/>
                  <a:pt x="3930890" y="1744523"/>
                </a:cubicBezTo>
                <a:cubicBezTo>
                  <a:pt x="3934777" y="1742084"/>
                  <a:pt x="3938092" y="1739875"/>
                  <a:pt x="3940835" y="1737893"/>
                </a:cubicBezTo>
                <a:close/>
                <a:moveTo>
                  <a:pt x="3289020" y="1730578"/>
                </a:moveTo>
                <a:lnTo>
                  <a:pt x="3289020" y="1752752"/>
                </a:lnTo>
                <a:lnTo>
                  <a:pt x="3348684" y="1752752"/>
                </a:lnTo>
                <a:lnTo>
                  <a:pt x="3348684" y="1730578"/>
                </a:lnTo>
                <a:close/>
                <a:moveTo>
                  <a:pt x="3221354" y="1730578"/>
                </a:moveTo>
                <a:lnTo>
                  <a:pt x="3221354" y="1752752"/>
                </a:lnTo>
                <a:lnTo>
                  <a:pt x="3281476" y="1752752"/>
                </a:lnTo>
                <a:lnTo>
                  <a:pt x="3281476" y="1730578"/>
                </a:lnTo>
                <a:close/>
                <a:moveTo>
                  <a:pt x="2620060" y="1730121"/>
                </a:moveTo>
                <a:cubicBezTo>
                  <a:pt x="2622499" y="1733017"/>
                  <a:pt x="2625394" y="1736598"/>
                  <a:pt x="2628747" y="1740865"/>
                </a:cubicBezTo>
                <a:cubicBezTo>
                  <a:pt x="2632100" y="1745132"/>
                  <a:pt x="2635490" y="1749552"/>
                  <a:pt x="2638920" y="1754124"/>
                </a:cubicBezTo>
                <a:cubicBezTo>
                  <a:pt x="2642348" y="1758696"/>
                  <a:pt x="2645702" y="1763268"/>
                  <a:pt x="2648978" y="1767840"/>
                </a:cubicBezTo>
                <a:cubicBezTo>
                  <a:pt x="2652255" y="1772412"/>
                  <a:pt x="2655036" y="1776374"/>
                  <a:pt x="2657322" y="1779727"/>
                </a:cubicBezTo>
                <a:lnTo>
                  <a:pt x="2650692" y="1784756"/>
                </a:lnTo>
                <a:cubicBezTo>
                  <a:pt x="2648406" y="1781099"/>
                  <a:pt x="2645702" y="1776984"/>
                  <a:pt x="2642577" y="1772412"/>
                </a:cubicBezTo>
                <a:cubicBezTo>
                  <a:pt x="2639453" y="1767840"/>
                  <a:pt x="2636176" y="1763230"/>
                  <a:pt x="2632748" y="1758582"/>
                </a:cubicBezTo>
                <a:cubicBezTo>
                  <a:pt x="2629318" y="1753934"/>
                  <a:pt x="2625966" y="1749514"/>
                  <a:pt x="2622689" y="1745323"/>
                </a:cubicBezTo>
                <a:cubicBezTo>
                  <a:pt x="2619412" y="1741132"/>
                  <a:pt x="2616555" y="1737589"/>
                  <a:pt x="2614117" y="1734693"/>
                </a:cubicBezTo>
                <a:close/>
                <a:moveTo>
                  <a:pt x="1029386" y="1730121"/>
                </a:moveTo>
                <a:cubicBezTo>
                  <a:pt x="1031824" y="1733017"/>
                  <a:pt x="1034719" y="1736598"/>
                  <a:pt x="1038072" y="1740865"/>
                </a:cubicBezTo>
                <a:cubicBezTo>
                  <a:pt x="1041425" y="1745132"/>
                  <a:pt x="1044816" y="1749552"/>
                  <a:pt x="1048245" y="1754124"/>
                </a:cubicBezTo>
                <a:cubicBezTo>
                  <a:pt x="1051674" y="1758696"/>
                  <a:pt x="1055027" y="1763268"/>
                  <a:pt x="1058303" y="1767840"/>
                </a:cubicBezTo>
                <a:cubicBezTo>
                  <a:pt x="1061580" y="1772412"/>
                  <a:pt x="1064361" y="1776374"/>
                  <a:pt x="1066647" y="1779727"/>
                </a:cubicBezTo>
                <a:lnTo>
                  <a:pt x="1060018" y="1784756"/>
                </a:lnTo>
                <a:cubicBezTo>
                  <a:pt x="1057732" y="1781099"/>
                  <a:pt x="1055027" y="1776984"/>
                  <a:pt x="1051903" y="1772412"/>
                </a:cubicBezTo>
                <a:cubicBezTo>
                  <a:pt x="1048778" y="1767840"/>
                  <a:pt x="1045502" y="1763230"/>
                  <a:pt x="1042073" y="1758582"/>
                </a:cubicBezTo>
                <a:cubicBezTo>
                  <a:pt x="1038644" y="1753934"/>
                  <a:pt x="1035291" y="1749514"/>
                  <a:pt x="1032014" y="1745323"/>
                </a:cubicBezTo>
                <a:cubicBezTo>
                  <a:pt x="1028738" y="1741132"/>
                  <a:pt x="1025880" y="1737589"/>
                  <a:pt x="1023442" y="1734693"/>
                </a:cubicBezTo>
                <a:close/>
                <a:moveTo>
                  <a:pt x="1830629" y="1728978"/>
                </a:moveTo>
                <a:lnTo>
                  <a:pt x="1872005" y="1728978"/>
                </a:lnTo>
                <a:lnTo>
                  <a:pt x="1872005" y="1829333"/>
                </a:lnTo>
                <a:cubicBezTo>
                  <a:pt x="1872767" y="1828571"/>
                  <a:pt x="1874139" y="1827276"/>
                  <a:pt x="1876120" y="1825447"/>
                </a:cubicBezTo>
                <a:cubicBezTo>
                  <a:pt x="1878101" y="1823618"/>
                  <a:pt x="1880273" y="1821561"/>
                  <a:pt x="1882635" y="1819275"/>
                </a:cubicBezTo>
                <a:cubicBezTo>
                  <a:pt x="1884997" y="1816989"/>
                  <a:pt x="1887474" y="1814589"/>
                  <a:pt x="1890064" y="1812074"/>
                </a:cubicBezTo>
                <a:cubicBezTo>
                  <a:pt x="1892655" y="1809560"/>
                  <a:pt x="1895055" y="1807273"/>
                  <a:pt x="1897265" y="1805216"/>
                </a:cubicBezTo>
                <a:cubicBezTo>
                  <a:pt x="1899475" y="1803159"/>
                  <a:pt x="1901342" y="1801406"/>
                  <a:pt x="1902866" y="1799958"/>
                </a:cubicBezTo>
                <a:cubicBezTo>
                  <a:pt x="1904390" y="1798510"/>
                  <a:pt x="1905228" y="1797710"/>
                  <a:pt x="1905381" y="1797558"/>
                </a:cubicBezTo>
                <a:lnTo>
                  <a:pt x="1909038" y="1804645"/>
                </a:lnTo>
                <a:cubicBezTo>
                  <a:pt x="1908581" y="1804949"/>
                  <a:pt x="1907514" y="1805902"/>
                  <a:pt x="1905838" y="1807502"/>
                </a:cubicBezTo>
                <a:cubicBezTo>
                  <a:pt x="1904161" y="1809102"/>
                  <a:pt x="1902142" y="1811007"/>
                  <a:pt x="1899780" y="1813217"/>
                </a:cubicBezTo>
                <a:cubicBezTo>
                  <a:pt x="1897418" y="1815427"/>
                  <a:pt x="1894865" y="1817827"/>
                  <a:pt x="1892122" y="1820418"/>
                </a:cubicBezTo>
                <a:cubicBezTo>
                  <a:pt x="1889379" y="1823009"/>
                  <a:pt x="1886712" y="1825485"/>
                  <a:pt x="1884121" y="1827848"/>
                </a:cubicBezTo>
                <a:cubicBezTo>
                  <a:pt x="1881530" y="1830210"/>
                  <a:pt x="1879244" y="1832305"/>
                  <a:pt x="1877263" y="1834134"/>
                </a:cubicBezTo>
                <a:cubicBezTo>
                  <a:pt x="1875282" y="1835963"/>
                  <a:pt x="1873834" y="1837258"/>
                  <a:pt x="1872919" y="1838020"/>
                </a:cubicBezTo>
                <a:cubicBezTo>
                  <a:pt x="1871700" y="1839087"/>
                  <a:pt x="1870481" y="1840230"/>
                  <a:pt x="1869262" y="1841449"/>
                </a:cubicBezTo>
                <a:cubicBezTo>
                  <a:pt x="1868043" y="1842668"/>
                  <a:pt x="1866366" y="1844421"/>
                  <a:pt x="1864233" y="1846707"/>
                </a:cubicBezTo>
                <a:lnTo>
                  <a:pt x="1859203" y="1840992"/>
                </a:lnTo>
                <a:cubicBezTo>
                  <a:pt x="1861337" y="1838858"/>
                  <a:pt x="1862709" y="1837220"/>
                  <a:pt x="1863318" y="1836077"/>
                </a:cubicBezTo>
                <a:cubicBezTo>
                  <a:pt x="1863928" y="1834934"/>
                  <a:pt x="1864233" y="1833601"/>
                  <a:pt x="1864233" y="1832077"/>
                </a:cubicBezTo>
                <a:lnTo>
                  <a:pt x="1864233" y="1736750"/>
                </a:lnTo>
                <a:lnTo>
                  <a:pt x="1830629" y="1736750"/>
                </a:lnTo>
                <a:close/>
                <a:moveTo>
                  <a:pt x="4004614" y="1728521"/>
                </a:moveTo>
                <a:lnTo>
                  <a:pt x="4011929" y="1728978"/>
                </a:lnTo>
                <a:lnTo>
                  <a:pt x="4011929" y="1764182"/>
                </a:lnTo>
                <a:cubicBezTo>
                  <a:pt x="4011929" y="1775003"/>
                  <a:pt x="4011206" y="1784490"/>
                  <a:pt x="4009758" y="1792643"/>
                </a:cubicBezTo>
                <a:cubicBezTo>
                  <a:pt x="4008310" y="1800797"/>
                  <a:pt x="4005414" y="1808302"/>
                  <a:pt x="4001071" y="1815160"/>
                </a:cubicBezTo>
                <a:cubicBezTo>
                  <a:pt x="3996728" y="1822018"/>
                  <a:pt x="3990593" y="1828648"/>
                  <a:pt x="3982668" y="1835048"/>
                </a:cubicBezTo>
                <a:cubicBezTo>
                  <a:pt x="3974744" y="1841449"/>
                  <a:pt x="3964304" y="1848307"/>
                  <a:pt x="3951350" y="1855622"/>
                </a:cubicBezTo>
                <a:lnTo>
                  <a:pt x="3946778" y="1849450"/>
                </a:lnTo>
                <a:cubicBezTo>
                  <a:pt x="3959275" y="1842440"/>
                  <a:pt x="3969333" y="1835925"/>
                  <a:pt x="3976954" y="1829905"/>
                </a:cubicBezTo>
                <a:cubicBezTo>
                  <a:pt x="3984574" y="1823885"/>
                  <a:pt x="3990441" y="1817637"/>
                  <a:pt x="3994556" y="1811160"/>
                </a:cubicBezTo>
                <a:cubicBezTo>
                  <a:pt x="3998670" y="1804683"/>
                  <a:pt x="4001376" y="1797596"/>
                  <a:pt x="4002671" y="1789900"/>
                </a:cubicBezTo>
                <a:cubicBezTo>
                  <a:pt x="4003966" y="1782204"/>
                  <a:pt x="4004614" y="1773250"/>
                  <a:pt x="4004614" y="1763039"/>
                </a:cubicBezTo>
                <a:close/>
                <a:moveTo>
                  <a:pt x="759866" y="1725549"/>
                </a:moveTo>
                <a:lnTo>
                  <a:pt x="767410" y="1726692"/>
                </a:lnTo>
                <a:cubicBezTo>
                  <a:pt x="766648" y="1730350"/>
                  <a:pt x="765772" y="1733893"/>
                  <a:pt x="764781" y="1737322"/>
                </a:cubicBezTo>
                <a:cubicBezTo>
                  <a:pt x="763790" y="1740751"/>
                  <a:pt x="762685" y="1744142"/>
                  <a:pt x="761466" y="1747495"/>
                </a:cubicBezTo>
                <a:lnTo>
                  <a:pt x="883310" y="1747495"/>
                </a:lnTo>
                <a:lnTo>
                  <a:pt x="883310" y="1754124"/>
                </a:lnTo>
                <a:lnTo>
                  <a:pt x="758952" y="1754124"/>
                </a:lnTo>
                <a:cubicBezTo>
                  <a:pt x="755599" y="1762658"/>
                  <a:pt x="751484" y="1770964"/>
                  <a:pt x="746607" y="1779041"/>
                </a:cubicBezTo>
                <a:lnTo>
                  <a:pt x="855878" y="1779041"/>
                </a:lnTo>
                <a:lnTo>
                  <a:pt x="855878" y="1785671"/>
                </a:lnTo>
                <a:cubicBezTo>
                  <a:pt x="843381" y="1801368"/>
                  <a:pt x="827151" y="1814551"/>
                  <a:pt x="807186" y="1825219"/>
                </a:cubicBezTo>
                <a:cubicBezTo>
                  <a:pt x="817397" y="1829638"/>
                  <a:pt x="829361" y="1833601"/>
                  <a:pt x="843076" y="1837106"/>
                </a:cubicBezTo>
                <a:cubicBezTo>
                  <a:pt x="856792" y="1840611"/>
                  <a:pt x="872871" y="1843888"/>
                  <a:pt x="891311" y="1846936"/>
                </a:cubicBezTo>
                <a:lnTo>
                  <a:pt x="889482" y="1854479"/>
                </a:lnTo>
                <a:cubicBezTo>
                  <a:pt x="869213" y="1850974"/>
                  <a:pt x="851801" y="1847126"/>
                  <a:pt x="837247" y="1842935"/>
                </a:cubicBezTo>
                <a:cubicBezTo>
                  <a:pt x="822693" y="1838744"/>
                  <a:pt x="810082" y="1834134"/>
                  <a:pt x="799414" y="1829105"/>
                </a:cubicBezTo>
                <a:cubicBezTo>
                  <a:pt x="787374" y="1834896"/>
                  <a:pt x="773925" y="1840040"/>
                  <a:pt x="759066" y="1844535"/>
                </a:cubicBezTo>
                <a:cubicBezTo>
                  <a:pt x="744207" y="1849031"/>
                  <a:pt x="727634" y="1853032"/>
                  <a:pt x="709345" y="1856537"/>
                </a:cubicBezTo>
                <a:lnTo>
                  <a:pt x="706831" y="1849222"/>
                </a:lnTo>
                <a:cubicBezTo>
                  <a:pt x="723900" y="1846174"/>
                  <a:pt x="739368" y="1842668"/>
                  <a:pt x="753237" y="1838706"/>
                </a:cubicBezTo>
                <a:cubicBezTo>
                  <a:pt x="767105" y="1834744"/>
                  <a:pt x="779754" y="1830248"/>
                  <a:pt x="791184" y="1825219"/>
                </a:cubicBezTo>
                <a:cubicBezTo>
                  <a:pt x="781126" y="1819885"/>
                  <a:pt x="772668" y="1813979"/>
                  <a:pt x="765810" y="1807502"/>
                </a:cubicBezTo>
                <a:cubicBezTo>
                  <a:pt x="758952" y="1801025"/>
                  <a:pt x="752856" y="1793824"/>
                  <a:pt x="747522" y="1785899"/>
                </a:cubicBezTo>
                <a:lnTo>
                  <a:pt x="742264" y="1785899"/>
                </a:lnTo>
                <a:cubicBezTo>
                  <a:pt x="735711" y="1795501"/>
                  <a:pt x="728091" y="1804759"/>
                  <a:pt x="719404" y="1813674"/>
                </a:cubicBezTo>
                <a:cubicBezTo>
                  <a:pt x="710717" y="1822590"/>
                  <a:pt x="700735" y="1831619"/>
                  <a:pt x="689457" y="1840763"/>
                </a:cubicBezTo>
                <a:lnTo>
                  <a:pt x="685342" y="1834363"/>
                </a:lnTo>
                <a:cubicBezTo>
                  <a:pt x="701192" y="1821866"/>
                  <a:pt x="714489" y="1809140"/>
                  <a:pt x="725233" y="1796186"/>
                </a:cubicBezTo>
                <a:cubicBezTo>
                  <a:pt x="735977" y="1783232"/>
                  <a:pt x="744474" y="1769212"/>
                  <a:pt x="750722" y="1754124"/>
                </a:cubicBezTo>
                <a:lnTo>
                  <a:pt x="695858" y="1754124"/>
                </a:lnTo>
                <a:lnTo>
                  <a:pt x="695858" y="1747495"/>
                </a:lnTo>
                <a:lnTo>
                  <a:pt x="753465" y="1747495"/>
                </a:lnTo>
                <a:cubicBezTo>
                  <a:pt x="754685" y="1743989"/>
                  <a:pt x="755827" y="1740408"/>
                  <a:pt x="756894" y="1736750"/>
                </a:cubicBezTo>
                <a:cubicBezTo>
                  <a:pt x="757961" y="1733093"/>
                  <a:pt x="758952" y="1729359"/>
                  <a:pt x="759866" y="1725549"/>
                </a:cubicBezTo>
                <a:close/>
                <a:moveTo>
                  <a:pt x="3809999" y="1722349"/>
                </a:moveTo>
                <a:lnTo>
                  <a:pt x="3811371" y="1730350"/>
                </a:lnTo>
                <a:cubicBezTo>
                  <a:pt x="3802684" y="1731569"/>
                  <a:pt x="3792664" y="1732712"/>
                  <a:pt x="3781310" y="1733779"/>
                </a:cubicBezTo>
                <a:cubicBezTo>
                  <a:pt x="3769956" y="1734845"/>
                  <a:pt x="3758260" y="1735912"/>
                  <a:pt x="3746220" y="1736979"/>
                </a:cubicBezTo>
                <a:cubicBezTo>
                  <a:pt x="3746220" y="1739113"/>
                  <a:pt x="3746220" y="1741741"/>
                  <a:pt x="3746220" y="1744866"/>
                </a:cubicBezTo>
                <a:cubicBezTo>
                  <a:pt x="3746220" y="1747990"/>
                  <a:pt x="3746220" y="1751190"/>
                  <a:pt x="3746220" y="1754467"/>
                </a:cubicBezTo>
                <a:cubicBezTo>
                  <a:pt x="3746220" y="1757744"/>
                  <a:pt x="3746182" y="1760944"/>
                  <a:pt x="3746106" y="1764068"/>
                </a:cubicBezTo>
                <a:cubicBezTo>
                  <a:pt x="3746030" y="1767192"/>
                  <a:pt x="3745991" y="1769745"/>
                  <a:pt x="3745991" y="1771726"/>
                </a:cubicBezTo>
                <a:lnTo>
                  <a:pt x="3745991" y="1773098"/>
                </a:lnTo>
                <a:lnTo>
                  <a:pt x="3836517" y="1773098"/>
                </a:lnTo>
                <a:lnTo>
                  <a:pt x="3836517" y="1780413"/>
                </a:lnTo>
                <a:lnTo>
                  <a:pt x="3745763" y="1780413"/>
                </a:lnTo>
                <a:cubicBezTo>
                  <a:pt x="3749420" y="1788795"/>
                  <a:pt x="3753954" y="1796301"/>
                  <a:pt x="3759364" y="1802930"/>
                </a:cubicBezTo>
                <a:cubicBezTo>
                  <a:pt x="3764775" y="1809560"/>
                  <a:pt x="3771328" y="1815579"/>
                  <a:pt x="3779024" y="1820990"/>
                </a:cubicBezTo>
                <a:cubicBezTo>
                  <a:pt x="3786720" y="1826400"/>
                  <a:pt x="3795712" y="1831277"/>
                  <a:pt x="3805999" y="1835620"/>
                </a:cubicBezTo>
                <a:cubicBezTo>
                  <a:pt x="3816286" y="1839963"/>
                  <a:pt x="3828058" y="1844040"/>
                  <a:pt x="3841318" y="1847850"/>
                </a:cubicBezTo>
                <a:lnTo>
                  <a:pt x="3839032" y="1855851"/>
                </a:lnTo>
                <a:cubicBezTo>
                  <a:pt x="3825925" y="1851889"/>
                  <a:pt x="3814267" y="1847736"/>
                  <a:pt x="3804056" y="1843392"/>
                </a:cubicBezTo>
                <a:cubicBezTo>
                  <a:pt x="3793845" y="1839049"/>
                  <a:pt x="3784815" y="1834248"/>
                  <a:pt x="3776966" y="1828990"/>
                </a:cubicBezTo>
                <a:cubicBezTo>
                  <a:pt x="3769118" y="1823733"/>
                  <a:pt x="3762336" y="1817941"/>
                  <a:pt x="3756621" y="1811617"/>
                </a:cubicBezTo>
                <a:cubicBezTo>
                  <a:pt x="3750906" y="1805292"/>
                  <a:pt x="3746144" y="1798168"/>
                  <a:pt x="3742334" y="1790243"/>
                </a:cubicBezTo>
                <a:cubicBezTo>
                  <a:pt x="3737152" y="1804111"/>
                  <a:pt x="3726522" y="1816379"/>
                  <a:pt x="3710444" y="1827047"/>
                </a:cubicBezTo>
                <a:cubicBezTo>
                  <a:pt x="3694366" y="1837715"/>
                  <a:pt x="3672763" y="1847317"/>
                  <a:pt x="3645636" y="1855851"/>
                </a:cubicBezTo>
                <a:lnTo>
                  <a:pt x="3642207" y="1848307"/>
                </a:lnTo>
                <a:cubicBezTo>
                  <a:pt x="3671010" y="1839620"/>
                  <a:pt x="3693185" y="1829752"/>
                  <a:pt x="3708730" y="1818703"/>
                </a:cubicBezTo>
                <a:cubicBezTo>
                  <a:pt x="3724274" y="1807655"/>
                  <a:pt x="3733571" y="1794891"/>
                  <a:pt x="3736619" y="1780413"/>
                </a:cubicBezTo>
                <a:lnTo>
                  <a:pt x="3647236" y="1780413"/>
                </a:lnTo>
                <a:lnTo>
                  <a:pt x="3647236" y="1773098"/>
                </a:lnTo>
                <a:lnTo>
                  <a:pt x="3737533" y="1773098"/>
                </a:lnTo>
                <a:lnTo>
                  <a:pt x="3737533" y="1771726"/>
                </a:lnTo>
                <a:cubicBezTo>
                  <a:pt x="3737686" y="1769745"/>
                  <a:pt x="3737800" y="1767269"/>
                  <a:pt x="3737876" y="1764297"/>
                </a:cubicBezTo>
                <a:cubicBezTo>
                  <a:pt x="3737952" y="1761325"/>
                  <a:pt x="3738028" y="1758239"/>
                  <a:pt x="3738104" y="1755038"/>
                </a:cubicBezTo>
                <a:cubicBezTo>
                  <a:pt x="3738181" y="1751838"/>
                  <a:pt x="3738257" y="1748676"/>
                  <a:pt x="3738333" y="1745552"/>
                </a:cubicBezTo>
                <a:cubicBezTo>
                  <a:pt x="3738410" y="1742427"/>
                  <a:pt x="3738448" y="1739798"/>
                  <a:pt x="3738448" y="1737665"/>
                </a:cubicBezTo>
                <a:cubicBezTo>
                  <a:pt x="3724732" y="1738884"/>
                  <a:pt x="3711625" y="1739875"/>
                  <a:pt x="3699128" y="1740637"/>
                </a:cubicBezTo>
                <a:cubicBezTo>
                  <a:pt x="3686632" y="1741399"/>
                  <a:pt x="3675812" y="1741932"/>
                  <a:pt x="3666667" y="1742237"/>
                </a:cubicBezTo>
                <a:lnTo>
                  <a:pt x="3666439" y="1734693"/>
                </a:lnTo>
                <a:cubicBezTo>
                  <a:pt x="3672382" y="1734541"/>
                  <a:pt x="3679126" y="1734236"/>
                  <a:pt x="3686670" y="1733779"/>
                </a:cubicBezTo>
                <a:cubicBezTo>
                  <a:pt x="3694214" y="1733321"/>
                  <a:pt x="3702214" y="1732788"/>
                  <a:pt x="3710673" y="1732178"/>
                </a:cubicBezTo>
                <a:cubicBezTo>
                  <a:pt x="3719131" y="1731569"/>
                  <a:pt x="3727856" y="1730921"/>
                  <a:pt x="3736847" y="1730235"/>
                </a:cubicBezTo>
                <a:cubicBezTo>
                  <a:pt x="3745839" y="1729549"/>
                  <a:pt x="3754640" y="1728749"/>
                  <a:pt x="3763250" y="1727835"/>
                </a:cubicBezTo>
                <a:cubicBezTo>
                  <a:pt x="3771861" y="1726921"/>
                  <a:pt x="3780167" y="1726006"/>
                  <a:pt x="3788168" y="1725092"/>
                </a:cubicBezTo>
                <a:cubicBezTo>
                  <a:pt x="3796169" y="1724177"/>
                  <a:pt x="3803446" y="1723263"/>
                  <a:pt x="3809999" y="1722349"/>
                </a:cubicBezTo>
                <a:close/>
                <a:moveTo>
                  <a:pt x="487375" y="1716862"/>
                </a:moveTo>
                <a:lnTo>
                  <a:pt x="495604" y="1718920"/>
                </a:lnTo>
                <a:cubicBezTo>
                  <a:pt x="494080" y="1725473"/>
                  <a:pt x="492214" y="1732483"/>
                  <a:pt x="490004" y="1739951"/>
                </a:cubicBezTo>
                <a:cubicBezTo>
                  <a:pt x="487794" y="1747418"/>
                  <a:pt x="485318" y="1754962"/>
                  <a:pt x="482574" y="1762582"/>
                </a:cubicBezTo>
                <a:cubicBezTo>
                  <a:pt x="479831" y="1770202"/>
                  <a:pt x="477012" y="1777670"/>
                  <a:pt x="474116" y="1784985"/>
                </a:cubicBezTo>
                <a:cubicBezTo>
                  <a:pt x="471221" y="1792300"/>
                  <a:pt x="468325" y="1799006"/>
                  <a:pt x="465429" y="1805102"/>
                </a:cubicBezTo>
                <a:lnTo>
                  <a:pt x="457886" y="1802130"/>
                </a:lnTo>
                <a:cubicBezTo>
                  <a:pt x="460629" y="1796186"/>
                  <a:pt x="463448" y="1789633"/>
                  <a:pt x="466344" y="1782470"/>
                </a:cubicBezTo>
                <a:cubicBezTo>
                  <a:pt x="469239" y="1775308"/>
                  <a:pt x="472021" y="1767954"/>
                  <a:pt x="474688" y="1760410"/>
                </a:cubicBezTo>
                <a:cubicBezTo>
                  <a:pt x="477355" y="1752867"/>
                  <a:pt x="479793" y="1745361"/>
                  <a:pt x="482003" y="1737893"/>
                </a:cubicBezTo>
                <a:cubicBezTo>
                  <a:pt x="484213" y="1730426"/>
                  <a:pt x="486003" y="1723415"/>
                  <a:pt x="487375" y="1716862"/>
                </a:cubicBezTo>
                <a:close/>
                <a:moveTo>
                  <a:pt x="4365345" y="1715262"/>
                </a:moveTo>
                <a:lnTo>
                  <a:pt x="4365345" y="1741094"/>
                </a:lnTo>
                <a:lnTo>
                  <a:pt x="4463872" y="1741094"/>
                </a:lnTo>
                <a:lnTo>
                  <a:pt x="4463872" y="1715262"/>
                </a:lnTo>
                <a:close/>
                <a:moveTo>
                  <a:pt x="1217523" y="1712747"/>
                </a:moveTo>
                <a:cubicBezTo>
                  <a:pt x="1214018" y="1724025"/>
                  <a:pt x="1210284" y="1734807"/>
                  <a:pt x="1206322" y="1745094"/>
                </a:cubicBezTo>
                <a:cubicBezTo>
                  <a:pt x="1202359" y="1755381"/>
                  <a:pt x="1198549" y="1764411"/>
                  <a:pt x="1194892" y="1772183"/>
                </a:cubicBezTo>
                <a:cubicBezTo>
                  <a:pt x="1202512" y="1775689"/>
                  <a:pt x="1211122" y="1779880"/>
                  <a:pt x="1220724" y="1784756"/>
                </a:cubicBezTo>
                <a:cubicBezTo>
                  <a:pt x="1230325" y="1789633"/>
                  <a:pt x="1240460" y="1794891"/>
                  <a:pt x="1251127" y="1800530"/>
                </a:cubicBezTo>
                <a:cubicBezTo>
                  <a:pt x="1256919" y="1795501"/>
                  <a:pt x="1261986" y="1790014"/>
                  <a:pt x="1266329" y="1784071"/>
                </a:cubicBezTo>
                <a:cubicBezTo>
                  <a:pt x="1270673" y="1778127"/>
                  <a:pt x="1274559" y="1771574"/>
                  <a:pt x="1277988" y="1764411"/>
                </a:cubicBezTo>
                <a:cubicBezTo>
                  <a:pt x="1281417" y="1757248"/>
                  <a:pt x="1284465" y="1749400"/>
                  <a:pt x="1287132" y="1740865"/>
                </a:cubicBezTo>
                <a:cubicBezTo>
                  <a:pt x="1289799" y="1732331"/>
                  <a:pt x="1292276" y="1722958"/>
                  <a:pt x="1294562" y="1712747"/>
                </a:cubicBezTo>
                <a:close/>
                <a:moveTo>
                  <a:pt x="32004" y="1712747"/>
                </a:moveTo>
                <a:cubicBezTo>
                  <a:pt x="33985" y="1714881"/>
                  <a:pt x="36690" y="1717929"/>
                  <a:pt x="40119" y="1721891"/>
                </a:cubicBezTo>
                <a:cubicBezTo>
                  <a:pt x="43548" y="1725854"/>
                  <a:pt x="47129" y="1730045"/>
                  <a:pt x="50863" y="1734464"/>
                </a:cubicBezTo>
                <a:cubicBezTo>
                  <a:pt x="54597" y="1738884"/>
                  <a:pt x="58217" y="1743265"/>
                  <a:pt x="61722" y="1747609"/>
                </a:cubicBezTo>
                <a:cubicBezTo>
                  <a:pt x="65227" y="1751952"/>
                  <a:pt x="68123" y="1755572"/>
                  <a:pt x="70408" y="1758467"/>
                </a:cubicBezTo>
                <a:lnTo>
                  <a:pt x="64694" y="1763725"/>
                </a:lnTo>
                <a:cubicBezTo>
                  <a:pt x="62560" y="1760982"/>
                  <a:pt x="59779" y="1757439"/>
                  <a:pt x="56350" y="1753095"/>
                </a:cubicBezTo>
                <a:cubicBezTo>
                  <a:pt x="52921" y="1748752"/>
                  <a:pt x="49339" y="1744332"/>
                  <a:pt x="45605" y="1739836"/>
                </a:cubicBezTo>
                <a:cubicBezTo>
                  <a:pt x="41872" y="1735341"/>
                  <a:pt x="38252" y="1731112"/>
                  <a:pt x="34747" y="1727149"/>
                </a:cubicBezTo>
                <a:cubicBezTo>
                  <a:pt x="31242" y="1723187"/>
                  <a:pt x="28422" y="1720139"/>
                  <a:pt x="26289" y="1718005"/>
                </a:cubicBezTo>
                <a:close/>
                <a:moveTo>
                  <a:pt x="622935" y="1712290"/>
                </a:moveTo>
                <a:cubicBezTo>
                  <a:pt x="625678" y="1717015"/>
                  <a:pt x="628840" y="1722958"/>
                  <a:pt x="632422" y="1730121"/>
                </a:cubicBezTo>
                <a:cubicBezTo>
                  <a:pt x="636003" y="1737284"/>
                  <a:pt x="639622" y="1744790"/>
                  <a:pt x="643280" y="1752638"/>
                </a:cubicBezTo>
                <a:cubicBezTo>
                  <a:pt x="646938" y="1760487"/>
                  <a:pt x="650405" y="1768259"/>
                  <a:pt x="653681" y="1775955"/>
                </a:cubicBezTo>
                <a:cubicBezTo>
                  <a:pt x="656958" y="1783652"/>
                  <a:pt x="659739" y="1790395"/>
                  <a:pt x="662025" y="1796186"/>
                </a:cubicBezTo>
                <a:lnTo>
                  <a:pt x="654482" y="1799615"/>
                </a:lnTo>
                <a:cubicBezTo>
                  <a:pt x="652195" y="1793977"/>
                  <a:pt x="649376" y="1787309"/>
                  <a:pt x="646023" y="1779613"/>
                </a:cubicBezTo>
                <a:cubicBezTo>
                  <a:pt x="642670" y="1771917"/>
                  <a:pt x="639165" y="1764106"/>
                  <a:pt x="635508" y="1756181"/>
                </a:cubicBezTo>
                <a:cubicBezTo>
                  <a:pt x="631850" y="1748257"/>
                  <a:pt x="628269" y="1740713"/>
                  <a:pt x="624763" y="1733550"/>
                </a:cubicBezTo>
                <a:cubicBezTo>
                  <a:pt x="621258" y="1726387"/>
                  <a:pt x="618210" y="1720444"/>
                  <a:pt x="615619" y="1715719"/>
                </a:cubicBezTo>
                <a:close/>
                <a:moveTo>
                  <a:pt x="2528620" y="1697888"/>
                </a:moveTo>
                <a:lnTo>
                  <a:pt x="2528620" y="1759839"/>
                </a:lnTo>
                <a:lnTo>
                  <a:pt x="2584398" y="1759839"/>
                </a:lnTo>
                <a:lnTo>
                  <a:pt x="2584398" y="1697888"/>
                </a:lnTo>
                <a:close/>
                <a:moveTo>
                  <a:pt x="937945" y="1697888"/>
                </a:moveTo>
                <a:lnTo>
                  <a:pt x="937945" y="1759839"/>
                </a:lnTo>
                <a:lnTo>
                  <a:pt x="993724" y="1759839"/>
                </a:lnTo>
                <a:lnTo>
                  <a:pt x="993724" y="1697888"/>
                </a:lnTo>
                <a:close/>
                <a:moveTo>
                  <a:pt x="2396413" y="1696517"/>
                </a:moveTo>
                <a:lnTo>
                  <a:pt x="2396413" y="1699717"/>
                </a:lnTo>
                <a:cubicBezTo>
                  <a:pt x="2396413" y="1706423"/>
                  <a:pt x="2396184" y="1712290"/>
                  <a:pt x="2395728" y="1717319"/>
                </a:cubicBezTo>
                <a:lnTo>
                  <a:pt x="2460650" y="1717319"/>
                </a:lnTo>
                <a:lnTo>
                  <a:pt x="2460650" y="1696517"/>
                </a:lnTo>
                <a:close/>
                <a:moveTo>
                  <a:pt x="516407" y="1694459"/>
                </a:moveTo>
                <a:lnTo>
                  <a:pt x="524408" y="1694917"/>
                </a:lnTo>
                <a:lnTo>
                  <a:pt x="524408" y="1815846"/>
                </a:lnTo>
                <a:cubicBezTo>
                  <a:pt x="524408" y="1820266"/>
                  <a:pt x="524751" y="1823847"/>
                  <a:pt x="525437" y="1826590"/>
                </a:cubicBezTo>
                <a:cubicBezTo>
                  <a:pt x="526123" y="1829333"/>
                  <a:pt x="527342" y="1831543"/>
                  <a:pt x="529094" y="1833220"/>
                </a:cubicBezTo>
                <a:cubicBezTo>
                  <a:pt x="530847" y="1834896"/>
                  <a:pt x="533247" y="1836077"/>
                  <a:pt x="536295" y="1836763"/>
                </a:cubicBezTo>
                <a:cubicBezTo>
                  <a:pt x="539343" y="1837449"/>
                  <a:pt x="543229" y="1837944"/>
                  <a:pt x="547954" y="1838249"/>
                </a:cubicBezTo>
                <a:cubicBezTo>
                  <a:pt x="558469" y="1838858"/>
                  <a:pt x="568833" y="1838858"/>
                  <a:pt x="579043" y="1838249"/>
                </a:cubicBezTo>
                <a:cubicBezTo>
                  <a:pt x="584530" y="1837944"/>
                  <a:pt x="588911" y="1837449"/>
                  <a:pt x="592188" y="1836763"/>
                </a:cubicBezTo>
                <a:cubicBezTo>
                  <a:pt x="595465" y="1836077"/>
                  <a:pt x="598055" y="1834972"/>
                  <a:pt x="599960" y="1833448"/>
                </a:cubicBezTo>
                <a:cubicBezTo>
                  <a:pt x="601865" y="1831924"/>
                  <a:pt x="603237" y="1829867"/>
                  <a:pt x="604075" y="1827276"/>
                </a:cubicBezTo>
                <a:cubicBezTo>
                  <a:pt x="604913" y="1824685"/>
                  <a:pt x="605637" y="1821180"/>
                  <a:pt x="606247" y="1816760"/>
                </a:cubicBezTo>
                <a:cubicBezTo>
                  <a:pt x="606552" y="1814779"/>
                  <a:pt x="606857" y="1812188"/>
                  <a:pt x="607161" y="1808988"/>
                </a:cubicBezTo>
                <a:cubicBezTo>
                  <a:pt x="607466" y="1805788"/>
                  <a:pt x="607771" y="1802663"/>
                  <a:pt x="608076" y="1799615"/>
                </a:cubicBezTo>
                <a:cubicBezTo>
                  <a:pt x="608380" y="1796567"/>
                  <a:pt x="608609" y="1793862"/>
                  <a:pt x="608761" y="1791500"/>
                </a:cubicBezTo>
                <a:cubicBezTo>
                  <a:pt x="608914" y="1789138"/>
                  <a:pt x="608990" y="1787728"/>
                  <a:pt x="608990" y="1787271"/>
                </a:cubicBezTo>
                <a:lnTo>
                  <a:pt x="616991" y="1791157"/>
                </a:lnTo>
                <a:cubicBezTo>
                  <a:pt x="616991" y="1791614"/>
                  <a:pt x="616915" y="1792910"/>
                  <a:pt x="616763" y="1795043"/>
                </a:cubicBezTo>
                <a:cubicBezTo>
                  <a:pt x="616610" y="1797177"/>
                  <a:pt x="616381" y="1799692"/>
                  <a:pt x="616077" y="1802587"/>
                </a:cubicBezTo>
                <a:cubicBezTo>
                  <a:pt x="615772" y="1805483"/>
                  <a:pt x="615467" y="1808416"/>
                  <a:pt x="615162" y="1811388"/>
                </a:cubicBezTo>
                <a:cubicBezTo>
                  <a:pt x="614857" y="1814360"/>
                  <a:pt x="614553" y="1816913"/>
                  <a:pt x="614248" y="1819046"/>
                </a:cubicBezTo>
                <a:cubicBezTo>
                  <a:pt x="613486" y="1824533"/>
                  <a:pt x="612495" y="1828990"/>
                  <a:pt x="611276" y="1832419"/>
                </a:cubicBezTo>
                <a:cubicBezTo>
                  <a:pt x="610057" y="1835848"/>
                  <a:pt x="608190" y="1838515"/>
                  <a:pt x="605675" y="1840420"/>
                </a:cubicBezTo>
                <a:cubicBezTo>
                  <a:pt x="603161" y="1842326"/>
                  <a:pt x="599884" y="1843697"/>
                  <a:pt x="595846" y="1844535"/>
                </a:cubicBezTo>
                <a:cubicBezTo>
                  <a:pt x="591807" y="1845373"/>
                  <a:pt x="586587" y="1846021"/>
                  <a:pt x="580186" y="1846478"/>
                </a:cubicBezTo>
                <a:cubicBezTo>
                  <a:pt x="569061" y="1847240"/>
                  <a:pt x="557860" y="1847240"/>
                  <a:pt x="546582" y="1846478"/>
                </a:cubicBezTo>
                <a:cubicBezTo>
                  <a:pt x="541096" y="1846174"/>
                  <a:pt x="536448" y="1845564"/>
                  <a:pt x="532638" y="1844650"/>
                </a:cubicBezTo>
                <a:cubicBezTo>
                  <a:pt x="528828" y="1843735"/>
                  <a:pt x="525703" y="1842211"/>
                  <a:pt x="523265" y="1840078"/>
                </a:cubicBezTo>
                <a:cubicBezTo>
                  <a:pt x="520827" y="1837944"/>
                  <a:pt x="519074" y="1835048"/>
                  <a:pt x="518007" y="1831391"/>
                </a:cubicBezTo>
                <a:cubicBezTo>
                  <a:pt x="516940" y="1827733"/>
                  <a:pt x="516407" y="1823009"/>
                  <a:pt x="516407" y="1817218"/>
                </a:cubicBezTo>
                <a:close/>
                <a:moveTo>
                  <a:pt x="2821000" y="1686458"/>
                </a:moveTo>
                <a:cubicBezTo>
                  <a:pt x="2823286" y="1688287"/>
                  <a:pt x="2826143" y="1690611"/>
                  <a:pt x="2829572" y="1693431"/>
                </a:cubicBezTo>
                <a:cubicBezTo>
                  <a:pt x="2833001" y="1696250"/>
                  <a:pt x="2836468" y="1699184"/>
                  <a:pt x="2839973" y="1702232"/>
                </a:cubicBezTo>
                <a:cubicBezTo>
                  <a:pt x="2843479" y="1705280"/>
                  <a:pt x="2846794" y="1708252"/>
                  <a:pt x="2849917" y="1711147"/>
                </a:cubicBezTo>
                <a:cubicBezTo>
                  <a:pt x="2853042" y="1714043"/>
                  <a:pt x="2855518" y="1716481"/>
                  <a:pt x="2857347" y="1718462"/>
                </a:cubicBezTo>
                <a:lnTo>
                  <a:pt x="2852546" y="1724635"/>
                </a:lnTo>
                <a:cubicBezTo>
                  <a:pt x="2850565" y="1722501"/>
                  <a:pt x="2847974" y="1719948"/>
                  <a:pt x="2844774" y="1716977"/>
                </a:cubicBezTo>
                <a:cubicBezTo>
                  <a:pt x="2841574" y="1714005"/>
                  <a:pt x="2838259" y="1710957"/>
                  <a:pt x="2834830" y="1707832"/>
                </a:cubicBezTo>
                <a:cubicBezTo>
                  <a:pt x="2831401" y="1704708"/>
                  <a:pt x="2828010" y="1701775"/>
                  <a:pt x="2824657" y="1699031"/>
                </a:cubicBezTo>
                <a:cubicBezTo>
                  <a:pt x="2821304" y="1696288"/>
                  <a:pt x="2818485" y="1694078"/>
                  <a:pt x="2816199" y="1692402"/>
                </a:cubicBezTo>
                <a:close/>
                <a:moveTo>
                  <a:pt x="3024454" y="1686230"/>
                </a:moveTo>
                <a:cubicBezTo>
                  <a:pt x="3025520" y="1689278"/>
                  <a:pt x="3026740" y="1692897"/>
                  <a:pt x="3028111" y="1697088"/>
                </a:cubicBezTo>
                <a:cubicBezTo>
                  <a:pt x="3029483" y="1701279"/>
                  <a:pt x="3030931" y="1705623"/>
                  <a:pt x="3032454" y="1710119"/>
                </a:cubicBezTo>
                <a:cubicBezTo>
                  <a:pt x="3033978" y="1714614"/>
                  <a:pt x="3035388" y="1718881"/>
                  <a:pt x="3036684" y="1722920"/>
                </a:cubicBezTo>
                <a:cubicBezTo>
                  <a:pt x="3037979" y="1726959"/>
                  <a:pt x="3039008" y="1730350"/>
                  <a:pt x="3039770" y="1733093"/>
                </a:cubicBezTo>
                <a:lnTo>
                  <a:pt x="3090519" y="1733093"/>
                </a:lnTo>
                <a:cubicBezTo>
                  <a:pt x="3091586" y="1730350"/>
                  <a:pt x="3092919" y="1726959"/>
                  <a:pt x="3094520" y="1722920"/>
                </a:cubicBezTo>
                <a:cubicBezTo>
                  <a:pt x="3096120" y="1718881"/>
                  <a:pt x="3097758" y="1714614"/>
                  <a:pt x="3099434" y="1710119"/>
                </a:cubicBezTo>
                <a:cubicBezTo>
                  <a:pt x="3101111" y="1705623"/>
                  <a:pt x="3102749" y="1701279"/>
                  <a:pt x="3104349" y="1697088"/>
                </a:cubicBezTo>
                <a:cubicBezTo>
                  <a:pt x="3105950" y="1692897"/>
                  <a:pt x="3107283" y="1689278"/>
                  <a:pt x="3108350" y="1686230"/>
                </a:cubicBezTo>
                <a:close/>
                <a:moveTo>
                  <a:pt x="4365345" y="1683029"/>
                </a:moveTo>
                <a:lnTo>
                  <a:pt x="4365345" y="1708404"/>
                </a:lnTo>
                <a:lnTo>
                  <a:pt x="4463872" y="1708404"/>
                </a:lnTo>
                <a:lnTo>
                  <a:pt x="4463872" y="1683029"/>
                </a:lnTo>
                <a:close/>
                <a:moveTo>
                  <a:pt x="3897629" y="1681429"/>
                </a:moveTo>
                <a:cubicBezTo>
                  <a:pt x="3898696" y="1687525"/>
                  <a:pt x="3899763" y="1694459"/>
                  <a:pt x="3900830" y="1702232"/>
                </a:cubicBezTo>
                <a:cubicBezTo>
                  <a:pt x="3901896" y="1710004"/>
                  <a:pt x="3902811" y="1717167"/>
                  <a:pt x="3903573" y="1723720"/>
                </a:cubicBezTo>
                <a:lnTo>
                  <a:pt x="3927576" y="1723720"/>
                </a:lnTo>
                <a:cubicBezTo>
                  <a:pt x="3928186" y="1720977"/>
                  <a:pt x="3928871" y="1717777"/>
                  <a:pt x="3929634" y="1714119"/>
                </a:cubicBezTo>
                <a:cubicBezTo>
                  <a:pt x="3930396" y="1710461"/>
                  <a:pt x="3931157" y="1706690"/>
                  <a:pt x="3931919" y="1702803"/>
                </a:cubicBezTo>
                <a:cubicBezTo>
                  <a:pt x="3932682" y="1698917"/>
                  <a:pt x="3933405" y="1695145"/>
                  <a:pt x="3934091" y="1691488"/>
                </a:cubicBezTo>
                <a:cubicBezTo>
                  <a:pt x="3934777" y="1687830"/>
                  <a:pt x="3935348" y="1684477"/>
                  <a:pt x="3935806" y="1681429"/>
                </a:cubicBezTo>
                <a:close/>
                <a:moveTo>
                  <a:pt x="724890" y="1675714"/>
                </a:moveTo>
                <a:cubicBezTo>
                  <a:pt x="727938" y="1678915"/>
                  <a:pt x="731444" y="1682991"/>
                  <a:pt x="735406" y="1687944"/>
                </a:cubicBezTo>
                <a:cubicBezTo>
                  <a:pt x="739368" y="1692897"/>
                  <a:pt x="742874" y="1697736"/>
                  <a:pt x="745922" y="1702460"/>
                </a:cubicBezTo>
                <a:lnTo>
                  <a:pt x="739978" y="1706118"/>
                </a:lnTo>
                <a:cubicBezTo>
                  <a:pt x="737082" y="1701851"/>
                  <a:pt x="733730" y="1697203"/>
                  <a:pt x="729919" y="1692173"/>
                </a:cubicBezTo>
                <a:cubicBezTo>
                  <a:pt x="726109" y="1687144"/>
                  <a:pt x="722528" y="1682877"/>
                  <a:pt x="719175" y="1679372"/>
                </a:cubicBezTo>
                <a:close/>
                <a:moveTo>
                  <a:pt x="1382115" y="1674571"/>
                </a:moveTo>
                <a:lnTo>
                  <a:pt x="1446809" y="1674571"/>
                </a:lnTo>
                <a:lnTo>
                  <a:pt x="1446809" y="1682572"/>
                </a:lnTo>
                <a:lnTo>
                  <a:pt x="1419606" y="1725778"/>
                </a:lnTo>
                <a:lnTo>
                  <a:pt x="1419606" y="1756410"/>
                </a:lnTo>
                <a:cubicBezTo>
                  <a:pt x="1424482" y="1754581"/>
                  <a:pt x="1429093" y="1752829"/>
                  <a:pt x="1433436" y="1751152"/>
                </a:cubicBezTo>
                <a:cubicBezTo>
                  <a:pt x="1437779" y="1749476"/>
                  <a:pt x="1441703" y="1747876"/>
                  <a:pt x="1445209" y="1746352"/>
                </a:cubicBezTo>
                <a:lnTo>
                  <a:pt x="1445895" y="1750238"/>
                </a:lnTo>
                <a:lnTo>
                  <a:pt x="1446809" y="1754353"/>
                </a:lnTo>
                <a:cubicBezTo>
                  <a:pt x="1442999" y="1755877"/>
                  <a:pt x="1438770" y="1757515"/>
                  <a:pt x="1434122" y="1759268"/>
                </a:cubicBezTo>
                <a:cubicBezTo>
                  <a:pt x="1429473" y="1761020"/>
                  <a:pt x="1424635" y="1762811"/>
                  <a:pt x="1419606" y="1764640"/>
                </a:cubicBezTo>
                <a:lnTo>
                  <a:pt x="1419606" y="1829333"/>
                </a:lnTo>
                <a:cubicBezTo>
                  <a:pt x="1419606" y="1833753"/>
                  <a:pt x="1419186" y="1837373"/>
                  <a:pt x="1418348" y="1840192"/>
                </a:cubicBezTo>
                <a:cubicBezTo>
                  <a:pt x="1417510" y="1843011"/>
                  <a:pt x="1416062" y="1845297"/>
                  <a:pt x="1414005" y="1847050"/>
                </a:cubicBezTo>
                <a:cubicBezTo>
                  <a:pt x="1411947" y="1848802"/>
                  <a:pt x="1409280" y="1850060"/>
                  <a:pt x="1406004" y="1850822"/>
                </a:cubicBezTo>
                <a:cubicBezTo>
                  <a:pt x="1402727" y="1851584"/>
                  <a:pt x="1398575" y="1852193"/>
                  <a:pt x="1393545" y="1852651"/>
                </a:cubicBezTo>
                <a:lnTo>
                  <a:pt x="1379601" y="1853794"/>
                </a:lnTo>
                <a:lnTo>
                  <a:pt x="1377315" y="1845793"/>
                </a:lnTo>
                <a:lnTo>
                  <a:pt x="1392174" y="1844878"/>
                </a:lnTo>
                <a:cubicBezTo>
                  <a:pt x="1396289" y="1844573"/>
                  <a:pt x="1399603" y="1844154"/>
                  <a:pt x="1402118" y="1843621"/>
                </a:cubicBezTo>
                <a:cubicBezTo>
                  <a:pt x="1404632" y="1843087"/>
                  <a:pt x="1406614" y="1842211"/>
                  <a:pt x="1408062" y="1840992"/>
                </a:cubicBezTo>
                <a:cubicBezTo>
                  <a:pt x="1409509" y="1839773"/>
                  <a:pt x="1410462" y="1838096"/>
                  <a:pt x="1410919" y="1835963"/>
                </a:cubicBezTo>
                <a:cubicBezTo>
                  <a:pt x="1411376" y="1833829"/>
                  <a:pt x="1411605" y="1831010"/>
                  <a:pt x="1411605" y="1827505"/>
                </a:cubicBezTo>
                <a:lnTo>
                  <a:pt x="1411605" y="1767611"/>
                </a:lnTo>
                <a:cubicBezTo>
                  <a:pt x="1404594" y="1770202"/>
                  <a:pt x="1397736" y="1772717"/>
                  <a:pt x="1391031" y="1775155"/>
                </a:cubicBezTo>
                <a:cubicBezTo>
                  <a:pt x="1384325" y="1777594"/>
                  <a:pt x="1378458" y="1779880"/>
                  <a:pt x="1373428" y="1782013"/>
                </a:cubicBezTo>
                <a:lnTo>
                  <a:pt x="1371371" y="1774469"/>
                </a:lnTo>
                <a:cubicBezTo>
                  <a:pt x="1376705" y="1772336"/>
                  <a:pt x="1382915" y="1769935"/>
                  <a:pt x="1390002" y="1767269"/>
                </a:cubicBezTo>
                <a:cubicBezTo>
                  <a:pt x="1397089" y="1764602"/>
                  <a:pt x="1404289" y="1761973"/>
                  <a:pt x="1411605" y="1759382"/>
                </a:cubicBezTo>
                <a:lnTo>
                  <a:pt x="1411605" y="1723949"/>
                </a:lnTo>
                <a:lnTo>
                  <a:pt x="1437894" y="1682572"/>
                </a:lnTo>
                <a:lnTo>
                  <a:pt x="1382115" y="1682572"/>
                </a:lnTo>
                <a:close/>
                <a:moveTo>
                  <a:pt x="2780080" y="1673657"/>
                </a:moveTo>
                <a:lnTo>
                  <a:pt x="2772994" y="1737665"/>
                </a:lnTo>
                <a:lnTo>
                  <a:pt x="2893923" y="1737665"/>
                </a:lnTo>
                <a:cubicBezTo>
                  <a:pt x="2894228" y="1730197"/>
                  <a:pt x="2894533" y="1722958"/>
                  <a:pt x="2894837" y="1715948"/>
                </a:cubicBezTo>
                <a:cubicBezTo>
                  <a:pt x="2895142" y="1708937"/>
                  <a:pt x="2895409" y="1702575"/>
                  <a:pt x="2895638" y="1696860"/>
                </a:cubicBezTo>
                <a:cubicBezTo>
                  <a:pt x="2895866" y="1691145"/>
                  <a:pt x="2896095" y="1686268"/>
                  <a:pt x="2896323" y="1682229"/>
                </a:cubicBezTo>
                <a:cubicBezTo>
                  <a:pt x="2896552" y="1678191"/>
                  <a:pt x="2896666" y="1675333"/>
                  <a:pt x="2896666" y="1673657"/>
                </a:cubicBezTo>
                <a:close/>
                <a:moveTo>
                  <a:pt x="363017" y="1673657"/>
                </a:moveTo>
                <a:lnTo>
                  <a:pt x="370103" y="1674114"/>
                </a:lnTo>
                <a:lnTo>
                  <a:pt x="370103" y="1806245"/>
                </a:lnTo>
                <a:lnTo>
                  <a:pt x="363017" y="1806245"/>
                </a:lnTo>
                <a:close/>
                <a:moveTo>
                  <a:pt x="853592" y="1673200"/>
                </a:moveTo>
                <a:lnTo>
                  <a:pt x="859764" y="1677086"/>
                </a:lnTo>
                <a:cubicBezTo>
                  <a:pt x="858240" y="1679372"/>
                  <a:pt x="856411" y="1681886"/>
                  <a:pt x="854278" y="1684630"/>
                </a:cubicBezTo>
                <a:cubicBezTo>
                  <a:pt x="852144" y="1687373"/>
                  <a:pt x="849896" y="1690192"/>
                  <a:pt x="847534" y="1693088"/>
                </a:cubicBezTo>
                <a:cubicBezTo>
                  <a:pt x="845172" y="1695983"/>
                  <a:pt x="842810" y="1698841"/>
                  <a:pt x="840448" y="1701660"/>
                </a:cubicBezTo>
                <a:cubicBezTo>
                  <a:pt x="838085" y="1704480"/>
                  <a:pt x="835837" y="1707032"/>
                  <a:pt x="833704" y="1709318"/>
                </a:cubicBezTo>
                <a:lnTo>
                  <a:pt x="875766" y="1709318"/>
                </a:lnTo>
                <a:lnTo>
                  <a:pt x="875766" y="1738122"/>
                </a:lnTo>
                <a:lnTo>
                  <a:pt x="867994" y="1738122"/>
                </a:lnTo>
                <a:lnTo>
                  <a:pt x="867994" y="1716176"/>
                </a:lnTo>
                <a:lnTo>
                  <a:pt x="709803" y="1716176"/>
                </a:lnTo>
                <a:lnTo>
                  <a:pt x="709803" y="1737893"/>
                </a:lnTo>
                <a:lnTo>
                  <a:pt x="702030" y="1737893"/>
                </a:lnTo>
                <a:lnTo>
                  <a:pt x="702030" y="1709318"/>
                </a:lnTo>
                <a:lnTo>
                  <a:pt x="824103" y="1709318"/>
                </a:lnTo>
                <a:cubicBezTo>
                  <a:pt x="826236" y="1707032"/>
                  <a:pt x="828675" y="1704365"/>
                  <a:pt x="831418" y="1701317"/>
                </a:cubicBezTo>
                <a:cubicBezTo>
                  <a:pt x="834161" y="1698269"/>
                  <a:pt x="836904" y="1695069"/>
                  <a:pt x="839647" y="1691716"/>
                </a:cubicBezTo>
                <a:cubicBezTo>
                  <a:pt x="842391" y="1688363"/>
                  <a:pt x="844981" y="1685087"/>
                  <a:pt x="847420" y="1681886"/>
                </a:cubicBezTo>
                <a:cubicBezTo>
                  <a:pt x="849858" y="1678686"/>
                  <a:pt x="851916" y="1675790"/>
                  <a:pt x="853592" y="1673200"/>
                </a:cubicBezTo>
                <a:close/>
                <a:moveTo>
                  <a:pt x="782497" y="1673200"/>
                </a:moveTo>
                <a:cubicBezTo>
                  <a:pt x="784022" y="1675028"/>
                  <a:pt x="785660" y="1677124"/>
                  <a:pt x="787412" y="1679486"/>
                </a:cubicBezTo>
                <a:cubicBezTo>
                  <a:pt x="789165" y="1681848"/>
                  <a:pt x="790918" y="1684363"/>
                  <a:pt x="792670" y="1687030"/>
                </a:cubicBezTo>
                <a:cubicBezTo>
                  <a:pt x="794423" y="1689697"/>
                  <a:pt x="796137" y="1692326"/>
                  <a:pt x="797814" y="1694917"/>
                </a:cubicBezTo>
                <a:cubicBezTo>
                  <a:pt x="799490" y="1697507"/>
                  <a:pt x="801014" y="1699946"/>
                  <a:pt x="802386" y="1702232"/>
                </a:cubicBezTo>
                <a:lnTo>
                  <a:pt x="796213" y="1706118"/>
                </a:lnTo>
                <a:cubicBezTo>
                  <a:pt x="794842" y="1703832"/>
                  <a:pt x="793318" y="1701394"/>
                  <a:pt x="791641" y="1698803"/>
                </a:cubicBezTo>
                <a:cubicBezTo>
                  <a:pt x="789965" y="1696212"/>
                  <a:pt x="788251" y="1693621"/>
                  <a:pt x="786498" y="1691030"/>
                </a:cubicBezTo>
                <a:cubicBezTo>
                  <a:pt x="784745" y="1688440"/>
                  <a:pt x="782993" y="1685963"/>
                  <a:pt x="781240" y="1683601"/>
                </a:cubicBezTo>
                <a:cubicBezTo>
                  <a:pt x="779488" y="1681239"/>
                  <a:pt x="777926" y="1679143"/>
                  <a:pt x="776554" y="1677314"/>
                </a:cubicBezTo>
                <a:close/>
                <a:moveTo>
                  <a:pt x="3447440" y="1670456"/>
                </a:moveTo>
                <a:lnTo>
                  <a:pt x="3447440" y="1699260"/>
                </a:lnTo>
                <a:lnTo>
                  <a:pt x="3588029" y="1699260"/>
                </a:lnTo>
                <a:lnTo>
                  <a:pt x="3588029" y="1670456"/>
                </a:lnTo>
                <a:close/>
                <a:moveTo>
                  <a:pt x="4542586" y="1669542"/>
                </a:moveTo>
                <a:lnTo>
                  <a:pt x="4725695" y="1669542"/>
                </a:lnTo>
                <a:lnTo>
                  <a:pt x="4725695" y="1677086"/>
                </a:lnTo>
                <a:lnTo>
                  <a:pt x="4629226" y="1677086"/>
                </a:lnTo>
                <a:cubicBezTo>
                  <a:pt x="4624958" y="1681963"/>
                  <a:pt x="4620272" y="1687030"/>
                  <a:pt x="4615167" y="1692288"/>
                </a:cubicBezTo>
                <a:cubicBezTo>
                  <a:pt x="4610062" y="1697545"/>
                  <a:pt x="4604842" y="1702727"/>
                  <a:pt x="4599508" y="1707832"/>
                </a:cubicBezTo>
                <a:cubicBezTo>
                  <a:pt x="4594174" y="1712938"/>
                  <a:pt x="4588916" y="1717815"/>
                  <a:pt x="4583734" y="1722463"/>
                </a:cubicBezTo>
                <a:cubicBezTo>
                  <a:pt x="4578552" y="1727111"/>
                  <a:pt x="4573828" y="1731112"/>
                  <a:pt x="4569561" y="1734464"/>
                </a:cubicBezTo>
                <a:cubicBezTo>
                  <a:pt x="4572000" y="1734312"/>
                  <a:pt x="4576190" y="1734160"/>
                  <a:pt x="4582134" y="1734007"/>
                </a:cubicBezTo>
                <a:cubicBezTo>
                  <a:pt x="4588078" y="1733855"/>
                  <a:pt x="4594936" y="1733664"/>
                  <a:pt x="4602708" y="1733436"/>
                </a:cubicBezTo>
                <a:cubicBezTo>
                  <a:pt x="4610480" y="1733207"/>
                  <a:pt x="4618786" y="1732978"/>
                  <a:pt x="4627626" y="1732750"/>
                </a:cubicBezTo>
                <a:cubicBezTo>
                  <a:pt x="4636464" y="1732521"/>
                  <a:pt x="4645075" y="1732293"/>
                  <a:pt x="4653458" y="1732064"/>
                </a:cubicBezTo>
                <a:cubicBezTo>
                  <a:pt x="4661840" y="1731835"/>
                  <a:pt x="4669612" y="1731607"/>
                  <a:pt x="4676774" y="1731378"/>
                </a:cubicBezTo>
                <a:cubicBezTo>
                  <a:pt x="4683937" y="1731150"/>
                  <a:pt x="4689728" y="1730959"/>
                  <a:pt x="4694148" y="1730807"/>
                </a:cubicBezTo>
                <a:cubicBezTo>
                  <a:pt x="4690948" y="1727606"/>
                  <a:pt x="4687709" y="1724444"/>
                  <a:pt x="4684432" y="1721320"/>
                </a:cubicBezTo>
                <a:cubicBezTo>
                  <a:pt x="4681156" y="1718196"/>
                  <a:pt x="4677956" y="1715148"/>
                  <a:pt x="4674832" y="1712176"/>
                </a:cubicBezTo>
                <a:cubicBezTo>
                  <a:pt x="4671707" y="1709204"/>
                  <a:pt x="4668698" y="1706423"/>
                  <a:pt x="4665802" y="1703832"/>
                </a:cubicBezTo>
                <a:cubicBezTo>
                  <a:pt x="4662906" y="1701241"/>
                  <a:pt x="4660316" y="1699031"/>
                  <a:pt x="4658030" y="1697203"/>
                </a:cubicBezTo>
                <a:lnTo>
                  <a:pt x="4663973" y="1691488"/>
                </a:lnTo>
                <a:cubicBezTo>
                  <a:pt x="4667783" y="1694688"/>
                  <a:pt x="4672317" y="1698727"/>
                  <a:pt x="4677574" y="1703603"/>
                </a:cubicBezTo>
                <a:cubicBezTo>
                  <a:pt x="4682832" y="1708480"/>
                  <a:pt x="4688166" y="1713548"/>
                  <a:pt x="4693576" y="1718805"/>
                </a:cubicBezTo>
                <a:cubicBezTo>
                  <a:pt x="4698987" y="1724063"/>
                  <a:pt x="4704130" y="1729207"/>
                  <a:pt x="4709007" y="1734236"/>
                </a:cubicBezTo>
                <a:cubicBezTo>
                  <a:pt x="4713884" y="1739265"/>
                  <a:pt x="4717846" y="1743456"/>
                  <a:pt x="4720894" y="1746809"/>
                </a:cubicBezTo>
                <a:lnTo>
                  <a:pt x="4715180" y="1752981"/>
                </a:lnTo>
                <a:cubicBezTo>
                  <a:pt x="4713502" y="1751000"/>
                  <a:pt x="4711484" y="1748752"/>
                  <a:pt x="4709122" y="1746237"/>
                </a:cubicBezTo>
                <a:cubicBezTo>
                  <a:pt x="4706759" y="1743723"/>
                  <a:pt x="4704206" y="1741018"/>
                  <a:pt x="4701464" y="1738122"/>
                </a:cubicBezTo>
                <a:cubicBezTo>
                  <a:pt x="4699024" y="1738274"/>
                  <a:pt x="4694262" y="1738427"/>
                  <a:pt x="4687176" y="1738579"/>
                </a:cubicBezTo>
                <a:cubicBezTo>
                  <a:pt x="4680090" y="1738732"/>
                  <a:pt x="4671860" y="1738922"/>
                  <a:pt x="4662487" y="1739151"/>
                </a:cubicBezTo>
                <a:cubicBezTo>
                  <a:pt x="4653114" y="1739379"/>
                  <a:pt x="4643208" y="1739646"/>
                  <a:pt x="4632769" y="1739951"/>
                </a:cubicBezTo>
                <a:cubicBezTo>
                  <a:pt x="4622329" y="1740256"/>
                  <a:pt x="4612500" y="1740522"/>
                  <a:pt x="4603280" y="1740751"/>
                </a:cubicBezTo>
                <a:cubicBezTo>
                  <a:pt x="4594060" y="1740979"/>
                  <a:pt x="4586096" y="1741208"/>
                  <a:pt x="4579391" y="1741437"/>
                </a:cubicBezTo>
                <a:cubicBezTo>
                  <a:pt x="4572685" y="1741665"/>
                  <a:pt x="4568418" y="1741856"/>
                  <a:pt x="4566590" y="1742008"/>
                </a:cubicBezTo>
                <a:cubicBezTo>
                  <a:pt x="4565065" y="1742008"/>
                  <a:pt x="4563770" y="1742084"/>
                  <a:pt x="4562703" y="1742237"/>
                </a:cubicBezTo>
                <a:cubicBezTo>
                  <a:pt x="4561636" y="1742389"/>
                  <a:pt x="4560532" y="1742503"/>
                  <a:pt x="4559388" y="1742580"/>
                </a:cubicBezTo>
                <a:cubicBezTo>
                  <a:pt x="4558246" y="1742656"/>
                  <a:pt x="4557064" y="1742770"/>
                  <a:pt x="4555845" y="1742923"/>
                </a:cubicBezTo>
                <a:cubicBezTo>
                  <a:pt x="4554626" y="1743075"/>
                  <a:pt x="4553102" y="1743227"/>
                  <a:pt x="4551273" y="1743380"/>
                </a:cubicBezTo>
                <a:lnTo>
                  <a:pt x="4549673" y="1735836"/>
                </a:lnTo>
                <a:cubicBezTo>
                  <a:pt x="4552874" y="1735531"/>
                  <a:pt x="4555121" y="1735112"/>
                  <a:pt x="4556416" y="1734579"/>
                </a:cubicBezTo>
                <a:cubicBezTo>
                  <a:pt x="4557712" y="1734045"/>
                  <a:pt x="4558893" y="1733398"/>
                  <a:pt x="4559960" y="1732636"/>
                </a:cubicBezTo>
                <a:cubicBezTo>
                  <a:pt x="4563922" y="1729588"/>
                  <a:pt x="4568418" y="1725892"/>
                  <a:pt x="4573448" y="1721548"/>
                </a:cubicBezTo>
                <a:cubicBezTo>
                  <a:pt x="4578476" y="1717205"/>
                  <a:pt x="4583658" y="1712519"/>
                  <a:pt x="4588992" y="1707490"/>
                </a:cubicBezTo>
                <a:cubicBezTo>
                  <a:pt x="4594326" y="1702460"/>
                  <a:pt x="4599584" y="1697355"/>
                  <a:pt x="4604766" y="1692173"/>
                </a:cubicBezTo>
                <a:cubicBezTo>
                  <a:pt x="4609947" y="1686992"/>
                  <a:pt x="4614748" y="1681963"/>
                  <a:pt x="4619167" y="1677086"/>
                </a:cubicBezTo>
                <a:lnTo>
                  <a:pt x="4542586" y="1677086"/>
                </a:lnTo>
                <a:close/>
                <a:moveTo>
                  <a:pt x="232257" y="1668856"/>
                </a:moveTo>
                <a:lnTo>
                  <a:pt x="344728" y="1668856"/>
                </a:lnTo>
                <a:lnTo>
                  <a:pt x="344728" y="1676629"/>
                </a:lnTo>
                <a:lnTo>
                  <a:pt x="287807" y="1676629"/>
                </a:lnTo>
                <a:cubicBezTo>
                  <a:pt x="285064" y="1681048"/>
                  <a:pt x="282016" y="1685849"/>
                  <a:pt x="278663" y="1691030"/>
                </a:cubicBezTo>
                <a:cubicBezTo>
                  <a:pt x="275310" y="1696212"/>
                  <a:pt x="271919" y="1701317"/>
                  <a:pt x="268490" y="1706347"/>
                </a:cubicBezTo>
                <a:cubicBezTo>
                  <a:pt x="265061" y="1711376"/>
                  <a:pt x="261709" y="1716138"/>
                  <a:pt x="258432" y="1720634"/>
                </a:cubicBezTo>
                <a:cubicBezTo>
                  <a:pt x="255155" y="1725130"/>
                  <a:pt x="252146" y="1728978"/>
                  <a:pt x="249402" y="1732178"/>
                </a:cubicBezTo>
                <a:cubicBezTo>
                  <a:pt x="251079" y="1732026"/>
                  <a:pt x="253708" y="1731874"/>
                  <a:pt x="257289" y="1731721"/>
                </a:cubicBezTo>
                <a:cubicBezTo>
                  <a:pt x="260870" y="1731569"/>
                  <a:pt x="264985" y="1731378"/>
                  <a:pt x="269633" y="1731150"/>
                </a:cubicBezTo>
                <a:cubicBezTo>
                  <a:pt x="274282" y="1730921"/>
                  <a:pt x="279196" y="1730693"/>
                  <a:pt x="284378" y="1730464"/>
                </a:cubicBezTo>
                <a:cubicBezTo>
                  <a:pt x="289560" y="1730235"/>
                  <a:pt x="294665" y="1730045"/>
                  <a:pt x="299694" y="1729892"/>
                </a:cubicBezTo>
                <a:cubicBezTo>
                  <a:pt x="304724" y="1729740"/>
                  <a:pt x="309372" y="1729549"/>
                  <a:pt x="313639" y="1729321"/>
                </a:cubicBezTo>
                <a:cubicBezTo>
                  <a:pt x="317906" y="1729092"/>
                  <a:pt x="321488" y="1728902"/>
                  <a:pt x="324383" y="1728749"/>
                </a:cubicBezTo>
                <a:cubicBezTo>
                  <a:pt x="320573" y="1723111"/>
                  <a:pt x="316763" y="1717548"/>
                  <a:pt x="312953" y="1712062"/>
                </a:cubicBezTo>
                <a:cubicBezTo>
                  <a:pt x="309143" y="1706575"/>
                  <a:pt x="305867" y="1702079"/>
                  <a:pt x="303123" y="1698574"/>
                </a:cubicBezTo>
                <a:lnTo>
                  <a:pt x="308838" y="1694459"/>
                </a:lnTo>
                <a:cubicBezTo>
                  <a:pt x="311124" y="1697507"/>
                  <a:pt x="313829" y="1701241"/>
                  <a:pt x="316954" y="1705661"/>
                </a:cubicBezTo>
                <a:cubicBezTo>
                  <a:pt x="320078" y="1710080"/>
                  <a:pt x="323240" y="1714652"/>
                  <a:pt x="326441" y="1719377"/>
                </a:cubicBezTo>
                <a:cubicBezTo>
                  <a:pt x="329641" y="1724101"/>
                  <a:pt x="332727" y="1728711"/>
                  <a:pt x="335699" y="1733207"/>
                </a:cubicBezTo>
                <a:cubicBezTo>
                  <a:pt x="338671" y="1737703"/>
                  <a:pt x="341223" y="1741627"/>
                  <a:pt x="343357" y="1744980"/>
                </a:cubicBezTo>
                <a:lnTo>
                  <a:pt x="337413" y="1749095"/>
                </a:lnTo>
                <a:lnTo>
                  <a:pt x="329184" y="1735836"/>
                </a:lnTo>
                <a:cubicBezTo>
                  <a:pt x="327507" y="1735988"/>
                  <a:pt x="324497" y="1736141"/>
                  <a:pt x="320154" y="1736293"/>
                </a:cubicBezTo>
                <a:cubicBezTo>
                  <a:pt x="315811" y="1736446"/>
                  <a:pt x="310743" y="1736636"/>
                  <a:pt x="304952" y="1736865"/>
                </a:cubicBezTo>
                <a:cubicBezTo>
                  <a:pt x="299161" y="1737093"/>
                  <a:pt x="293065" y="1737360"/>
                  <a:pt x="286664" y="1737665"/>
                </a:cubicBezTo>
                <a:cubicBezTo>
                  <a:pt x="280263" y="1737970"/>
                  <a:pt x="274243" y="1738236"/>
                  <a:pt x="268605" y="1738465"/>
                </a:cubicBezTo>
                <a:cubicBezTo>
                  <a:pt x="262966" y="1738694"/>
                  <a:pt x="258089" y="1738922"/>
                  <a:pt x="253974" y="1739151"/>
                </a:cubicBezTo>
                <a:cubicBezTo>
                  <a:pt x="249860" y="1739379"/>
                  <a:pt x="247269" y="1739570"/>
                  <a:pt x="246202" y="1739722"/>
                </a:cubicBezTo>
                <a:cubicBezTo>
                  <a:pt x="244526" y="1739722"/>
                  <a:pt x="243078" y="1739798"/>
                  <a:pt x="241859" y="1739951"/>
                </a:cubicBezTo>
                <a:cubicBezTo>
                  <a:pt x="240639" y="1740103"/>
                  <a:pt x="238887" y="1740408"/>
                  <a:pt x="236601" y="1740865"/>
                </a:cubicBezTo>
                <a:lnTo>
                  <a:pt x="235001" y="1733779"/>
                </a:lnTo>
                <a:cubicBezTo>
                  <a:pt x="236677" y="1733474"/>
                  <a:pt x="237896" y="1733131"/>
                  <a:pt x="238658" y="1732750"/>
                </a:cubicBezTo>
                <a:cubicBezTo>
                  <a:pt x="239420" y="1732369"/>
                  <a:pt x="239954" y="1732026"/>
                  <a:pt x="240258" y="1731721"/>
                </a:cubicBezTo>
                <a:cubicBezTo>
                  <a:pt x="242697" y="1728826"/>
                  <a:pt x="245592" y="1725206"/>
                  <a:pt x="248945" y="1720863"/>
                </a:cubicBezTo>
                <a:cubicBezTo>
                  <a:pt x="252298" y="1716519"/>
                  <a:pt x="255765" y="1711833"/>
                  <a:pt x="259346" y="1706804"/>
                </a:cubicBezTo>
                <a:cubicBezTo>
                  <a:pt x="262928" y="1701775"/>
                  <a:pt x="266433" y="1696631"/>
                  <a:pt x="269862" y="1691373"/>
                </a:cubicBezTo>
                <a:cubicBezTo>
                  <a:pt x="273291" y="1686115"/>
                  <a:pt x="276377" y="1681201"/>
                  <a:pt x="279120" y="1676629"/>
                </a:cubicBezTo>
                <a:lnTo>
                  <a:pt x="232257" y="1676629"/>
                </a:lnTo>
                <a:close/>
                <a:moveTo>
                  <a:pt x="2396413" y="1668399"/>
                </a:moveTo>
                <a:lnTo>
                  <a:pt x="2396413" y="1690345"/>
                </a:lnTo>
                <a:lnTo>
                  <a:pt x="2460650" y="1690345"/>
                </a:lnTo>
                <a:lnTo>
                  <a:pt x="2460650" y="1668399"/>
                </a:lnTo>
                <a:close/>
                <a:moveTo>
                  <a:pt x="2772536" y="1665884"/>
                </a:moveTo>
                <a:lnTo>
                  <a:pt x="2904896" y="1665884"/>
                </a:lnTo>
                <a:cubicBezTo>
                  <a:pt x="2904896" y="1666189"/>
                  <a:pt x="2904820" y="1668399"/>
                  <a:pt x="2904667" y="1672514"/>
                </a:cubicBezTo>
                <a:cubicBezTo>
                  <a:pt x="2904515" y="1676629"/>
                  <a:pt x="2904286" y="1682001"/>
                  <a:pt x="2903981" y="1688630"/>
                </a:cubicBezTo>
                <a:cubicBezTo>
                  <a:pt x="2903676" y="1695260"/>
                  <a:pt x="2903334" y="1702803"/>
                  <a:pt x="2902952" y="1711261"/>
                </a:cubicBezTo>
                <a:cubicBezTo>
                  <a:pt x="2902572" y="1719720"/>
                  <a:pt x="2902152" y="1728521"/>
                  <a:pt x="2901695" y="1737665"/>
                </a:cubicBezTo>
                <a:lnTo>
                  <a:pt x="2938957" y="1737665"/>
                </a:lnTo>
                <a:lnTo>
                  <a:pt x="2938957" y="1745209"/>
                </a:lnTo>
                <a:lnTo>
                  <a:pt x="2901467" y="1745209"/>
                </a:lnTo>
                <a:cubicBezTo>
                  <a:pt x="2900857" y="1756943"/>
                  <a:pt x="2900324" y="1768221"/>
                  <a:pt x="2899867" y="1779041"/>
                </a:cubicBezTo>
                <a:cubicBezTo>
                  <a:pt x="2899410" y="1789862"/>
                  <a:pt x="2898952" y="1799158"/>
                  <a:pt x="2898495" y="1806931"/>
                </a:cubicBezTo>
                <a:lnTo>
                  <a:pt x="2930042" y="1806931"/>
                </a:lnTo>
                <a:lnTo>
                  <a:pt x="2930042" y="1814932"/>
                </a:lnTo>
                <a:lnTo>
                  <a:pt x="2898038" y="1814932"/>
                </a:lnTo>
                <a:cubicBezTo>
                  <a:pt x="2897885" y="1816913"/>
                  <a:pt x="2897809" y="1818589"/>
                  <a:pt x="2897809" y="1819961"/>
                </a:cubicBezTo>
                <a:cubicBezTo>
                  <a:pt x="2897809" y="1821332"/>
                  <a:pt x="2897733" y="1822399"/>
                  <a:pt x="2897580" y="1823161"/>
                </a:cubicBezTo>
                <a:cubicBezTo>
                  <a:pt x="2897123" y="1828343"/>
                  <a:pt x="2896171" y="1832648"/>
                  <a:pt x="2894723" y="1836077"/>
                </a:cubicBezTo>
                <a:cubicBezTo>
                  <a:pt x="2893275" y="1839506"/>
                  <a:pt x="2891142" y="1842249"/>
                  <a:pt x="2888322" y="1844307"/>
                </a:cubicBezTo>
                <a:cubicBezTo>
                  <a:pt x="2885503" y="1846364"/>
                  <a:pt x="2881884" y="1847888"/>
                  <a:pt x="2877464" y="1848879"/>
                </a:cubicBezTo>
                <a:cubicBezTo>
                  <a:pt x="2873044" y="1849869"/>
                  <a:pt x="2867786" y="1850593"/>
                  <a:pt x="2861690" y="1851050"/>
                </a:cubicBezTo>
                <a:lnTo>
                  <a:pt x="2833116" y="1852879"/>
                </a:lnTo>
                <a:lnTo>
                  <a:pt x="2830829" y="1845335"/>
                </a:lnTo>
                <a:lnTo>
                  <a:pt x="2860319" y="1843507"/>
                </a:lnTo>
                <a:cubicBezTo>
                  <a:pt x="2865500" y="1843202"/>
                  <a:pt x="2869920" y="1842668"/>
                  <a:pt x="2873578" y="1841906"/>
                </a:cubicBezTo>
                <a:cubicBezTo>
                  <a:pt x="2877235" y="1841144"/>
                  <a:pt x="2880207" y="1839963"/>
                  <a:pt x="2882493" y="1838363"/>
                </a:cubicBezTo>
                <a:cubicBezTo>
                  <a:pt x="2884779" y="1836763"/>
                  <a:pt x="2886456" y="1834667"/>
                  <a:pt x="2887522" y="1832077"/>
                </a:cubicBezTo>
                <a:cubicBezTo>
                  <a:pt x="2888589" y="1829486"/>
                  <a:pt x="2889275" y="1826133"/>
                  <a:pt x="2889580" y="1822018"/>
                </a:cubicBezTo>
                <a:cubicBezTo>
                  <a:pt x="2889732" y="1821256"/>
                  <a:pt x="2889808" y="1820304"/>
                  <a:pt x="2889808" y="1819161"/>
                </a:cubicBezTo>
                <a:cubicBezTo>
                  <a:pt x="2889808" y="1818018"/>
                  <a:pt x="2889884" y="1816608"/>
                  <a:pt x="2890037" y="1814932"/>
                </a:cubicBezTo>
                <a:lnTo>
                  <a:pt x="2756534" y="1814932"/>
                </a:lnTo>
                <a:lnTo>
                  <a:pt x="2764078" y="1745209"/>
                </a:lnTo>
                <a:lnTo>
                  <a:pt x="2735275" y="1745209"/>
                </a:lnTo>
                <a:lnTo>
                  <a:pt x="2735275" y="1737665"/>
                </a:lnTo>
                <a:lnTo>
                  <a:pt x="2764764" y="1737665"/>
                </a:lnTo>
                <a:close/>
                <a:moveTo>
                  <a:pt x="3964609" y="1664741"/>
                </a:moveTo>
                <a:lnTo>
                  <a:pt x="4060164" y="1664741"/>
                </a:lnTo>
                <a:lnTo>
                  <a:pt x="4060164" y="1672285"/>
                </a:lnTo>
                <a:lnTo>
                  <a:pt x="4012615" y="1672285"/>
                </a:lnTo>
                <a:cubicBezTo>
                  <a:pt x="4011701" y="1676705"/>
                  <a:pt x="4010558" y="1682039"/>
                  <a:pt x="4009186" y="1688287"/>
                </a:cubicBezTo>
                <a:cubicBezTo>
                  <a:pt x="4007815" y="1694536"/>
                  <a:pt x="4006443" y="1700251"/>
                  <a:pt x="4005071" y="1705432"/>
                </a:cubicBezTo>
                <a:lnTo>
                  <a:pt x="4046905" y="1705432"/>
                </a:lnTo>
                <a:lnTo>
                  <a:pt x="4046905" y="1801216"/>
                </a:lnTo>
                <a:lnTo>
                  <a:pt x="4039590" y="1801216"/>
                </a:lnTo>
                <a:lnTo>
                  <a:pt x="4039590" y="1712747"/>
                </a:lnTo>
                <a:lnTo>
                  <a:pt x="3976954" y="1712747"/>
                </a:lnTo>
                <a:lnTo>
                  <a:pt x="3976954" y="1801216"/>
                </a:lnTo>
                <a:lnTo>
                  <a:pt x="3969638" y="1801216"/>
                </a:lnTo>
                <a:lnTo>
                  <a:pt x="3969638" y="1705432"/>
                </a:lnTo>
                <a:lnTo>
                  <a:pt x="3997985" y="1705432"/>
                </a:lnTo>
                <a:cubicBezTo>
                  <a:pt x="3998594" y="1702841"/>
                  <a:pt x="3999242" y="1700060"/>
                  <a:pt x="3999928" y="1697088"/>
                </a:cubicBezTo>
                <a:cubicBezTo>
                  <a:pt x="4000614" y="1694116"/>
                  <a:pt x="4001262" y="1691183"/>
                  <a:pt x="4001871" y="1688287"/>
                </a:cubicBezTo>
                <a:cubicBezTo>
                  <a:pt x="4002480" y="1685392"/>
                  <a:pt x="4003090" y="1682572"/>
                  <a:pt x="4003700" y="1679829"/>
                </a:cubicBezTo>
                <a:cubicBezTo>
                  <a:pt x="4004310" y="1677086"/>
                  <a:pt x="4004843" y="1674571"/>
                  <a:pt x="4005300" y="1672285"/>
                </a:cubicBezTo>
                <a:lnTo>
                  <a:pt x="3964609" y="1672285"/>
                </a:lnTo>
                <a:close/>
                <a:moveTo>
                  <a:pt x="3439668" y="1663141"/>
                </a:moveTo>
                <a:lnTo>
                  <a:pt x="3595801" y="1663141"/>
                </a:lnTo>
                <a:lnTo>
                  <a:pt x="3595801" y="1706118"/>
                </a:lnTo>
                <a:lnTo>
                  <a:pt x="3447440" y="1706118"/>
                </a:lnTo>
                <a:lnTo>
                  <a:pt x="3447440" y="1734693"/>
                </a:lnTo>
                <a:cubicBezTo>
                  <a:pt x="3447440" y="1742008"/>
                  <a:pt x="3447326" y="1748790"/>
                  <a:pt x="3447097" y="1755038"/>
                </a:cubicBezTo>
                <a:cubicBezTo>
                  <a:pt x="3446868" y="1761287"/>
                  <a:pt x="3446602" y="1767078"/>
                  <a:pt x="3446297" y="1772412"/>
                </a:cubicBezTo>
                <a:lnTo>
                  <a:pt x="3497046" y="1772412"/>
                </a:lnTo>
                <a:lnTo>
                  <a:pt x="3497046" y="1742923"/>
                </a:lnTo>
                <a:lnTo>
                  <a:pt x="3455212" y="1742923"/>
                </a:lnTo>
                <a:lnTo>
                  <a:pt x="3455212" y="1736293"/>
                </a:lnTo>
                <a:lnTo>
                  <a:pt x="3497046" y="1736293"/>
                </a:lnTo>
                <a:lnTo>
                  <a:pt x="3497046" y="1711604"/>
                </a:lnTo>
                <a:lnTo>
                  <a:pt x="3504362" y="1712062"/>
                </a:lnTo>
                <a:lnTo>
                  <a:pt x="3504362" y="1736293"/>
                </a:lnTo>
                <a:lnTo>
                  <a:pt x="3553739" y="1736293"/>
                </a:lnTo>
                <a:lnTo>
                  <a:pt x="3553739" y="1711604"/>
                </a:lnTo>
                <a:lnTo>
                  <a:pt x="3561283" y="1712062"/>
                </a:lnTo>
                <a:lnTo>
                  <a:pt x="3561283" y="1736293"/>
                </a:lnTo>
                <a:lnTo>
                  <a:pt x="3603574" y="1736293"/>
                </a:lnTo>
                <a:lnTo>
                  <a:pt x="3603574" y="1742923"/>
                </a:lnTo>
                <a:lnTo>
                  <a:pt x="3561283" y="1742923"/>
                </a:lnTo>
                <a:lnTo>
                  <a:pt x="3561283" y="1772412"/>
                </a:lnTo>
                <a:lnTo>
                  <a:pt x="3612032" y="1772412"/>
                </a:lnTo>
                <a:lnTo>
                  <a:pt x="3612032" y="1779270"/>
                </a:lnTo>
                <a:lnTo>
                  <a:pt x="3519449" y="1779270"/>
                </a:lnTo>
                <a:cubicBezTo>
                  <a:pt x="3526002" y="1791767"/>
                  <a:pt x="3534918" y="1802587"/>
                  <a:pt x="3546195" y="1811731"/>
                </a:cubicBezTo>
                <a:cubicBezTo>
                  <a:pt x="3562044" y="1803654"/>
                  <a:pt x="3576142" y="1795348"/>
                  <a:pt x="3588486" y="1786814"/>
                </a:cubicBezTo>
                <a:lnTo>
                  <a:pt x="3592601" y="1792300"/>
                </a:lnTo>
                <a:cubicBezTo>
                  <a:pt x="3586657" y="1796263"/>
                  <a:pt x="3580294" y="1800263"/>
                  <a:pt x="3573513" y="1804302"/>
                </a:cubicBezTo>
                <a:cubicBezTo>
                  <a:pt x="3566731" y="1808340"/>
                  <a:pt x="3559606" y="1812341"/>
                  <a:pt x="3552139" y="1816303"/>
                </a:cubicBezTo>
                <a:cubicBezTo>
                  <a:pt x="3568902" y="1828038"/>
                  <a:pt x="3590238" y="1836572"/>
                  <a:pt x="3616147" y="1841906"/>
                </a:cubicBezTo>
                <a:lnTo>
                  <a:pt x="3613632" y="1849450"/>
                </a:lnTo>
                <a:cubicBezTo>
                  <a:pt x="3588638" y="1843811"/>
                  <a:pt x="3567607" y="1835315"/>
                  <a:pt x="3550538" y="1823961"/>
                </a:cubicBezTo>
                <a:cubicBezTo>
                  <a:pt x="3533470" y="1812607"/>
                  <a:pt x="3520440" y="1797710"/>
                  <a:pt x="3511448" y="1779270"/>
                </a:cubicBezTo>
                <a:lnTo>
                  <a:pt x="3484473" y="1779270"/>
                </a:lnTo>
                <a:lnTo>
                  <a:pt x="3484473" y="1844650"/>
                </a:lnTo>
                <a:cubicBezTo>
                  <a:pt x="3486302" y="1843735"/>
                  <a:pt x="3489426" y="1842364"/>
                  <a:pt x="3493846" y="1840535"/>
                </a:cubicBezTo>
                <a:cubicBezTo>
                  <a:pt x="3498265" y="1838706"/>
                  <a:pt x="3502876" y="1836839"/>
                  <a:pt x="3507676" y="1834934"/>
                </a:cubicBezTo>
                <a:cubicBezTo>
                  <a:pt x="3512476" y="1833029"/>
                  <a:pt x="3516782" y="1831277"/>
                  <a:pt x="3520592" y="1829676"/>
                </a:cubicBezTo>
                <a:cubicBezTo>
                  <a:pt x="3524402" y="1828076"/>
                  <a:pt x="3526688" y="1827124"/>
                  <a:pt x="3527450" y="1826819"/>
                </a:cubicBezTo>
                <a:lnTo>
                  <a:pt x="3528822" y="1833220"/>
                </a:lnTo>
                <a:cubicBezTo>
                  <a:pt x="3528364" y="1833372"/>
                  <a:pt x="3527031" y="1833905"/>
                  <a:pt x="3524821" y="1834820"/>
                </a:cubicBezTo>
                <a:cubicBezTo>
                  <a:pt x="3522611" y="1835734"/>
                  <a:pt x="3519906" y="1836877"/>
                  <a:pt x="3516706" y="1838249"/>
                </a:cubicBezTo>
                <a:cubicBezTo>
                  <a:pt x="3513505" y="1839620"/>
                  <a:pt x="3510038" y="1841068"/>
                  <a:pt x="3506304" y="1842592"/>
                </a:cubicBezTo>
                <a:cubicBezTo>
                  <a:pt x="3502570" y="1844116"/>
                  <a:pt x="3499104" y="1845526"/>
                  <a:pt x="3495903" y="1846821"/>
                </a:cubicBezTo>
                <a:cubicBezTo>
                  <a:pt x="3492702" y="1848117"/>
                  <a:pt x="3489921" y="1849260"/>
                  <a:pt x="3487559" y="1850250"/>
                </a:cubicBezTo>
                <a:cubicBezTo>
                  <a:pt x="3485197" y="1851241"/>
                  <a:pt x="3483711" y="1851812"/>
                  <a:pt x="3483101" y="1851965"/>
                </a:cubicBezTo>
                <a:cubicBezTo>
                  <a:pt x="3482187" y="1852422"/>
                  <a:pt x="3481120" y="1852994"/>
                  <a:pt x="3479901" y="1853679"/>
                </a:cubicBezTo>
                <a:cubicBezTo>
                  <a:pt x="3478682" y="1854365"/>
                  <a:pt x="3477234" y="1855318"/>
                  <a:pt x="3475558" y="1856537"/>
                </a:cubicBezTo>
                <a:lnTo>
                  <a:pt x="3472129" y="1850365"/>
                </a:lnTo>
                <a:cubicBezTo>
                  <a:pt x="3474415" y="1848688"/>
                  <a:pt x="3475786" y="1847545"/>
                  <a:pt x="3476243" y="1846936"/>
                </a:cubicBezTo>
                <a:cubicBezTo>
                  <a:pt x="3476700" y="1846326"/>
                  <a:pt x="3476929" y="1845716"/>
                  <a:pt x="3476929" y="1845107"/>
                </a:cubicBezTo>
                <a:lnTo>
                  <a:pt x="3476929" y="1779270"/>
                </a:lnTo>
                <a:lnTo>
                  <a:pt x="3445611" y="1779270"/>
                </a:lnTo>
                <a:cubicBezTo>
                  <a:pt x="3444849" y="1787195"/>
                  <a:pt x="3443744" y="1794358"/>
                  <a:pt x="3442296" y="1800758"/>
                </a:cubicBezTo>
                <a:cubicBezTo>
                  <a:pt x="3440848" y="1807159"/>
                  <a:pt x="3439020" y="1813331"/>
                  <a:pt x="3436810" y="1819275"/>
                </a:cubicBezTo>
                <a:cubicBezTo>
                  <a:pt x="3434600" y="1825219"/>
                  <a:pt x="3432010" y="1831086"/>
                  <a:pt x="3429038" y="1836877"/>
                </a:cubicBezTo>
                <a:cubicBezTo>
                  <a:pt x="3426066" y="1842668"/>
                  <a:pt x="3422675" y="1848841"/>
                  <a:pt x="3418865" y="1855394"/>
                </a:cubicBezTo>
                <a:lnTo>
                  <a:pt x="3412464" y="1851736"/>
                </a:lnTo>
                <a:cubicBezTo>
                  <a:pt x="3417798" y="1842745"/>
                  <a:pt x="3422218" y="1834439"/>
                  <a:pt x="3425723" y="1826819"/>
                </a:cubicBezTo>
                <a:cubicBezTo>
                  <a:pt x="3429228" y="1819199"/>
                  <a:pt x="3432010" y="1811007"/>
                  <a:pt x="3434067" y="1802244"/>
                </a:cubicBezTo>
                <a:cubicBezTo>
                  <a:pt x="3436124" y="1793481"/>
                  <a:pt x="3437572" y="1783537"/>
                  <a:pt x="3438410" y="1772412"/>
                </a:cubicBezTo>
                <a:cubicBezTo>
                  <a:pt x="3439248" y="1761287"/>
                  <a:pt x="3439668" y="1747799"/>
                  <a:pt x="3439668" y="1731950"/>
                </a:cubicBezTo>
                <a:close/>
                <a:moveTo>
                  <a:pt x="2389098" y="1661770"/>
                </a:moveTo>
                <a:lnTo>
                  <a:pt x="2467965" y="1661770"/>
                </a:lnTo>
                <a:lnTo>
                  <a:pt x="2467965" y="1732864"/>
                </a:lnTo>
                <a:cubicBezTo>
                  <a:pt x="2467965" y="1740027"/>
                  <a:pt x="2466403" y="1744942"/>
                  <a:pt x="2463279" y="1747609"/>
                </a:cubicBezTo>
                <a:cubicBezTo>
                  <a:pt x="2460154" y="1750276"/>
                  <a:pt x="2454478" y="1751838"/>
                  <a:pt x="2446248" y="1752295"/>
                </a:cubicBezTo>
                <a:lnTo>
                  <a:pt x="2425674" y="1753438"/>
                </a:lnTo>
                <a:lnTo>
                  <a:pt x="2423617" y="1746580"/>
                </a:lnTo>
                <a:lnTo>
                  <a:pt x="2443734" y="1745666"/>
                </a:lnTo>
                <a:cubicBezTo>
                  <a:pt x="2447086" y="1745513"/>
                  <a:pt x="2449867" y="1745170"/>
                  <a:pt x="2452078" y="1744637"/>
                </a:cubicBezTo>
                <a:cubicBezTo>
                  <a:pt x="2454287" y="1744104"/>
                  <a:pt x="2456002" y="1743265"/>
                  <a:pt x="2457221" y="1742123"/>
                </a:cubicBezTo>
                <a:cubicBezTo>
                  <a:pt x="2458440" y="1740979"/>
                  <a:pt x="2459316" y="1739456"/>
                  <a:pt x="2459850" y="1737551"/>
                </a:cubicBezTo>
                <a:cubicBezTo>
                  <a:pt x="2460383" y="1735645"/>
                  <a:pt x="2460650" y="1733245"/>
                  <a:pt x="2460650" y="1730350"/>
                </a:cubicBezTo>
                <a:lnTo>
                  <a:pt x="2460650" y="1723492"/>
                </a:lnTo>
                <a:lnTo>
                  <a:pt x="2395042" y="1723492"/>
                </a:lnTo>
                <a:cubicBezTo>
                  <a:pt x="2394432" y="1727149"/>
                  <a:pt x="2393518" y="1730540"/>
                  <a:pt x="2392298" y="1733664"/>
                </a:cubicBezTo>
                <a:cubicBezTo>
                  <a:pt x="2391079" y="1736789"/>
                  <a:pt x="2389365" y="1739760"/>
                  <a:pt x="2387155" y="1742580"/>
                </a:cubicBezTo>
                <a:cubicBezTo>
                  <a:pt x="2384945" y="1745399"/>
                  <a:pt x="2382278" y="1748295"/>
                  <a:pt x="2379154" y="1751266"/>
                </a:cubicBezTo>
                <a:cubicBezTo>
                  <a:pt x="2376030" y="1754238"/>
                  <a:pt x="2372182" y="1757477"/>
                  <a:pt x="2367610" y="1760982"/>
                </a:cubicBezTo>
                <a:lnTo>
                  <a:pt x="2361666" y="1756181"/>
                </a:lnTo>
                <a:cubicBezTo>
                  <a:pt x="2368067" y="1751305"/>
                  <a:pt x="2373096" y="1746923"/>
                  <a:pt x="2376754" y="1743037"/>
                </a:cubicBezTo>
                <a:cubicBezTo>
                  <a:pt x="2380411" y="1739151"/>
                  <a:pt x="2383154" y="1735150"/>
                  <a:pt x="2384983" y="1731035"/>
                </a:cubicBezTo>
                <a:cubicBezTo>
                  <a:pt x="2386812" y="1726921"/>
                  <a:pt x="2387955" y="1722310"/>
                  <a:pt x="2388412" y="1717205"/>
                </a:cubicBezTo>
                <a:cubicBezTo>
                  <a:pt x="2388870" y="1712100"/>
                  <a:pt x="2389098" y="1705889"/>
                  <a:pt x="2389098" y="1698574"/>
                </a:cubicBezTo>
                <a:close/>
                <a:moveTo>
                  <a:pt x="3363315" y="1656512"/>
                </a:moveTo>
                <a:lnTo>
                  <a:pt x="3364230" y="1663827"/>
                </a:lnTo>
                <a:cubicBezTo>
                  <a:pt x="3354628" y="1664741"/>
                  <a:pt x="3343236" y="1665618"/>
                  <a:pt x="3330054" y="1666456"/>
                </a:cubicBezTo>
                <a:cubicBezTo>
                  <a:pt x="3316871" y="1667294"/>
                  <a:pt x="3303193" y="1668094"/>
                  <a:pt x="3289020" y="1668856"/>
                </a:cubicBezTo>
                <a:lnTo>
                  <a:pt x="3289020" y="1694917"/>
                </a:lnTo>
                <a:lnTo>
                  <a:pt x="3387547" y="1694917"/>
                </a:lnTo>
                <a:lnTo>
                  <a:pt x="3387547" y="1701546"/>
                </a:lnTo>
                <a:lnTo>
                  <a:pt x="3289020" y="1701546"/>
                </a:lnTo>
                <a:lnTo>
                  <a:pt x="3289020" y="1723949"/>
                </a:lnTo>
                <a:lnTo>
                  <a:pt x="3356228" y="1723949"/>
                </a:lnTo>
                <a:lnTo>
                  <a:pt x="3356228" y="1788414"/>
                </a:lnTo>
                <a:lnTo>
                  <a:pt x="3289020" y="1788414"/>
                </a:lnTo>
                <a:lnTo>
                  <a:pt x="3289020" y="1811045"/>
                </a:lnTo>
                <a:lnTo>
                  <a:pt x="3366516" y="1811045"/>
                </a:lnTo>
                <a:lnTo>
                  <a:pt x="3366516" y="1817446"/>
                </a:lnTo>
                <a:lnTo>
                  <a:pt x="3289020" y="1817446"/>
                </a:lnTo>
                <a:lnTo>
                  <a:pt x="3289020" y="1840078"/>
                </a:lnTo>
                <a:lnTo>
                  <a:pt x="3381832" y="1840078"/>
                </a:lnTo>
                <a:lnTo>
                  <a:pt x="3381832" y="1846707"/>
                </a:lnTo>
                <a:lnTo>
                  <a:pt x="3188208" y="1846707"/>
                </a:lnTo>
                <a:lnTo>
                  <a:pt x="3188208" y="1840078"/>
                </a:lnTo>
                <a:lnTo>
                  <a:pt x="3281476" y="1840078"/>
                </a:lnTo>
                <a:lnTo>
                  <a:pt x="3281476" y="1817446"/>
                </a:lnTo>
                <a:lnTo>
                  <a:pt x="3203752" y="1817446"/>
                </a:lnTo>
                <a:lnTo>
                  <a:pt x="3203752" y="1811045"/>
                </a:lnTo>
                <a:lnTo>
                  <a:pt x="3281476" y="1811045"/>
                </a:lnTo>
                <a:lnTo>
                  <a:pt x="3281476" y="1788414"/>
                </a:lnTo>
                <a:lnTo>
                  <a:pt x="3214039" y="1788414"/>
                </a:lnTo>
                <a:lnTo>
                  <a:pt x="3214039" y="1723949"/>
                </a:lnTo>
                <a:lnTo>
                  <a:pt x="3281476" y="1723949"/>
                </a:lnTo>
                <a:lnTo>
                  <a:pt x="3281476" y="1701546"/>
                </a:lnTo>
                <a:lnTo>
                  <a:pt x="3182721" y="1701546"/>
                </a:lnTo>
                <a:lnTo>
                  <a:pt x="3182721" y="1694917"/>
                </a:lnTo>
                <a:lnTo>
                  <a:pt x="3281476" y="1694917"/>
                </a:lnTo>
                <a:lnTo>
                  <a:pt x="3281476" y="1669313"/>
                </a:lnTo>
                <a:cubicBezTo>
                  <a:pt x="3266998" y="1670075"/>
                  <a:pt x="3252977" y="1670723"/>
                  <a:pt x="3239414" y="1671256"/>
                </a:cubicBezTo>
                <a:cubicBezTo>
                  <a:pt x="3225850" y="1671790"/>
                  <a:pt x="3214039" y="1672209"/>
                  <a:pt x="3203981" y="1672514"/>
                </a:cubicBezTo>
                <a:lnTo>
                  <a:pt x="3203752" y="1665427"/>
                </a:lnTo>
                <a:cubicBezTo>
                  <a:pt x="3210762" y="1665275"/>
                  <a:pt x="3218612" y="1665046"/>
                  <a:pt x="3227298" y="1664741"/>
                </a:cubicBezTo>
                <a:cubicBezTo>
                  <a:pt x="3235985" y="1664437"/>
                  <a:pt x="3245090" y="1664056"/>
                  <a:pt x="3254616" y="1663598"/>
                </a:cubicBezTo>
                <a:cubicBezTo>
                  <a:pt x="3264140" y="1663141"/>
                  <a:pt x="3273894" y="1662646"/>
                  <a:pt x="3283876" y="1662112"/>
                </a:cubicBezTo>
                <a:cubicBezTo>
                  <a:pt x="3293858" y="1661579"/>
                  <a:pt x="3303574" y="1661008"/>
                  <a:pt x="3313023" y="1660398"/>
                </a:cubicBezTo>
                <a:cubicBezTo>
                  <a:pt x="3322472" y="1659788"/>
                  <a:pt x="3331502" y="1659141"/>
                  <a:pt x="3340112" y="1658455"/>
                </a:cubicBezTo>
                <a:cubicBezTo>
                  <a:pt x="3348723" y="1657769"/>
                  <a:pt x="3356457" y="1657121"/>
                  <a:pt x="3363315" y="1656512"/>
                </a:cubicBezTo>
                <a:close/>
                <a:moveTo>
                  <a:pt x="1851660" y="1656055"/>
                </a:moveTo>
                <a:cubicBezTo>
                  <a:pt x="1853641" y="1658341"/>
                  <a:pt x="1856232" y="1661541"/>
                  <a:pt x="1859432" y="1665656"/>
                </a:cubicBezTo>
                <a:cubicBezTo>
                  <a:pt x="1862632" y="1669771"/>
                  <a:pt x="1865909" y="1674076"/>
                  <a:pt x="1869262" y="1678572"/>
                </a:cubicBezTo>
                <a:cubicBezTo>
                  <a:pt x="1872615" y="1683068"/>
                  <a:pt x="1875815" y="1687525"/>
                  <a:pt x="1878863" y="1691945"/>
                </a:cubicBezTo>
                <a:cubicBezTo>
                  <a:pt x="1881911" y="1696364"/>
                  <a:pt x="1884349" y="1700098"/>
                  <a:pt x="1886178" y="1703146"/>
                </a:cubicBezTo>
                <a:lnTo>
                  <a:pt x="1879549" y="1707947"/>
                </a:lnTo>
                <a:cubicBezTo>
                  <a:pt x="1877720" y="1704899"/>
                  <a:pt x="1875244" y="1701165"/>
                  <a:pt x="1872119" y="1696745"/>
                </a:cubicBezTo>
                <a:cubicBezTo>
                  <a:pt x="1868995" y="1692326"/>
                  <a:pt x="1865795" y="1687830"/>
                  <a:pt x="1862518" y="1683258"/>
                </a:cubicBezTo>
                <a:cubicBezTo>
                  <a:pt x="1859242" y="1678686"/>
                  <a:pt x="1856041" y="1674381"/>
                  <a:pt x="1852917" y="1670342"/>
                </a:cubicBezTo>
                <a:cubicBezTo>
                  <a:pt x="1849793" y="1666303"/>
                  <a:pt x="1847316" y="1663217"/>
                  <a:pt x="1845487" y="1661084"/>
                </a:cubicBezTo>
                <a:close/>
                <a:moveTo>
                  <a:pt x="870509" y="1655369"/>
                </a:moveTo>
                <a:lnTo>
                  <a:pt x="871651" y="1661998"/>
                </a:lnTo>
                <a:cubicBezTo>
                  <a:pt x="859459" y="1663675"/>
                  <a:pt x="846163" y="1665199"/>
                  <a:pt x="831761" y="1666570"/>
                </a:cubicBezTo>
                <a:cubicBezTo>
                  <a:pt x="817359" y="1667942"/>
                  <a:pt x="802729" y="1669237"/>
                  <a:pt x="787870" y="1670456"/>
                </a:cubicBezTo>
                <a:cubicBezTo>
                  <a:pt x="773011" y="1671676"/>
                  <a:pt x="758418" y="1672742"/>
                  <a:pt x="744093" y="1673657"/>
                </a:cubicBezTo>
                <a:cubicBezTo>
                  <a:pt x="729767" y="1674571"/>
                  <a:pt x="716585" y="1675257"/>
                  <a:pt x="704545" y="1675714"/>
                </a:cubicBezTo>
                <a:lnTo>
                  <a:pt x="704316" y="1668628"/>
                </a:lnTo>
                <a:cubicBezTo>
                  <a:pt x="716356" y="1668170"/>
                  <a:pt x="729577" y="1667523"/>
                  <a:pt x="743978" y="1666685"/>
                </a:cubicBezTo>
                <a:cubicBezTo>
                  <a:pt x="758380" y="1665846"/>
                  <a:pt x="772972" y="1664856"/>
                  <a:pt x="787755" y="1663713"/>
                </a:cubicBezTo>
                <a:cubicBezTo>
                  <a:pt x="802538" y="1662570"/>
                  <a:pt x="817054" y="1661312"/>
                  <a:pt x="831304" y="1659941"/>
                </a:cubicBezTo>
                <a:cubicBezTo>
                  <a:pt x="845553" y="1658569"/>
                  <a:pt x="858621" y="1657045"/>
                  <a:pt x="870509" y="1655369"/>
                </a:cubicBezTo>
                <a:close/>
                <a:moveTo>
                  <a:pt x="5028590" y="1654454"/>
                </a:moveTo>
                <a:cubicBezTo>
                  <a:pt x="5030571" y="1656283"/>
                  <a:pt x="5033086" y="1658874"/>
                  <a:pt x="5036134" y="1662227"/>
                </a:cubicBezTo>
                <a:cubicBezTo>
                  <a:pt x="5039182" y="1665580"/>
                  <a:pt x="5042306" y="1669123"/>
                  <a:pt x="5045506" y="1672857"/>
                </a:cubicBezTo>
                <a:cubicBezTo>
                  <a:pt x="5048706" y="1676590"/>
                  <a:pt x="5051754" y="1680210"/>
                  <a:pt x="5054650" y="1683715"/>
                </a:cubicBezTo>
                <a:cubicBezTo>
                  <a:pt x="5057546" y="1687220"/>
                  <a:pt x="5059680" y="1689964"/>
                  <a:pt x="5061052" y="1691945"/>
                </a:cubicBezTo>
                <a:lnTo>
                  <a:pt x="5055108" y="1697431"/>
                </a:lnTo>
                <a:cubicBezTo>
                  <a:pt x="5053736" y="1695298"/>
                  <a:pt x="5051640" y="1692478"/>
                  <a:pt x="5048821" y="1688973"/>
                </a:cubicBezTo>
                <a:cubicBezTo>
                  <a:pt x="5046002" y="1685468"/>
                  <a:pt x="5042992" y="1681848"/>
                  <a:pt x="5039792" y="1678115"/>
                </a:cubicBezTo>
                <a:cubicBezTo>
                  <a:pt x="5036591" y="1674381"/>
                  <a:pt x="5033466" y="1670799"/>
                  <a:pt x="5030419" y="1667370"/>
                </a:cubicBezTo>
                <a:cubicBezTo>
                  <a:pt x="5027371" y="1663941"/>
                  <a:pt x="5024856" y="1661312"/>
                  <a:pt x="5022875" y="1659484"/>
                </a:cubicBezTo>
                <a:close/>
                <a:moveTo>
                  <a:pt x="406450" y="1653769"/>
                </a:moveTo>
                <a:lnTo>
                  <a:pt x="413994" y="1654226"/>
                </a:lnTo>
                <a:lnTo>
                  <a:pt x="413994" y="1827047"/>
                </a:lnTo>
                <a:cubicBezTo>
                  <a:pt x="413994" y="1831467"/>
                  <a:pt x="413537" y="1835086"/>
                  <a:pt x="412623" y="1837906"/>
                </a:cubicBezTo>
                <a:cubicBezTo>
                  <a:pt x="411708" y="1840725"/>
                  <a:pt x="410261" y="1843011"/>
                  <a:pt x="408279" y="1844764"/>
                </a:cubicBezTo>
                <a:cubicBezTo>
                  <a:pt x="406298" y="1846516"/>
                  <a:pt x="403631" y="1847850"/>
                  <a:pt x="400278" y="1848764"/>
                </a:cubicBezTo>
                <a:cubicBezTo>
                  <a:pt x="396926" y="1849679"/>
                  <a:pt x="392887" y="1850288"/>
                  <a:pt x="388163" y="1850593"/>
                </a:cubicBezTo>
                <a:lnTo>
                  <a:pt x="372618" y="1851736"/>
                </a:lnTo>
                <a:lnTo>
                  <a:pt x="370103" y="1844192"/>
                </a:lnTo>
                <a:lnTo>
                  <a:pt x="386562" y="1843049"/>
                </a:lnTo>
                <a:cubicBezTo>
                  <a:pt x="390372" y="1842745"/>
                  <a:pt x="393573" y="1842287"/>
                  <a:pt x="396163" y="1841678"/>
                </a:cubicBezTo>
                <a:cubicBezTo>
                  <a:pt x="398754" y="1841068"/>
                  <a:pt x="400812" y="1840116"/>
                  <a:pt x="402336" y="1838820"/>
                </a:cubicBezTo>
                <a:cubicBezTo>
                  <a:pt x="403860" y="1837525"/>
                  <a:pt x="404926" y="1835810"/>
                  <a:pt x="405536" y="1833677"/>
                </a:cubicBezTo>
                <a:cubicBezTo>
                  <a:pt x="406146" y="1831543"/>
                  <a:pt x="406450" y="1828724"/>
                  <a:pt x="406450" y="1825219"/>
                </a:cubicBezTo>
                <a:close/>
                <a:moveTo>
                  <a:pt x="134645" y="1652397"/>
                </a:moveTo>
                <a:cubicBezTo>
                  <a:pt x="137084" y="1654073"/>
                  <a:pt x="139903" y="1656016"/>
                  <a:pt x="143103" y="1658226"/>
                </a:cubicBezTo>
                <a:cubicBezTo>
                  <a:pt x="146304" y="1660436"/>
                  <a:pt x="149542" y="1662722"/>
                  <a:pt x="152819" y="1665084"/>
                </a:cubicBezTo>
                <a:cubicBezTo>
                  <a:pt x="156095" y="1667446"/>
                  <a:pt x="159220" y="1669809"/>
                  <a:pt x="162191" y="1672171"/>
                </a:cubicBezTo>
                <a:cubicBezTo>
                  <a:pt x="165163" y="1674533"/>
                  <a:pt x="167716" y="1676629"/>
                  <a:pt x="169849" y="1678457"/>
                </a:cubicBezTo>
                <a:lnTo>
                  <a:pt x="165278" y="1684172"/>
                </a:lnTo>
                <a:cubicBezTo>
                  <a:pt x="163296" y="1682496"/>
                  <a:pt x="160820" y="1680477"/>
                  <a:pt x="157848" y="1678115"/>
                </a:cubicBezTo>
                <a:cubicBezTo>
                  <a:pt x="154876" y="1675752"/>
                  <a:pt x="151752" y="1673352"/>
                  <a:pt x="148475" y="1670914"/>
                </a:cubicBezTo>
                <a:cubicBezTo>
                  <a:pt x="145199" y="1668475"/>
                  <a:pt x="141960" y="1666113"/>
                  <a:pt x="138760" y="1663827"/>
                </a:cubicBezTo>
                <a:cubicBezTo>
                  <a:pt x="135560" y="1661541"/>
                  <a:pt x="132740" y="1659636"/>
                  <a:pt x="130302" y="1658112"/>
                </a:cubicBezTo>
                <a:close/>
                <a:moveTo>
                  <a:pt x="1508988" y="1652168"/>
                </a:moveTo>
                <a:cubicBezTo>
                  <a:pt x="1510665" y="1656588"/>
                  <a:pt x="1512265" y="1661960"/>
                  <a:pt x="1513789" y="1668285"/>
                </a:cubicBezTo>
                <a:cubicBezTo>
                  <a:pt x="1515313" y="1674609"/>
                  <a:pt x="1516837" y="1680515"/>
                  <a:pt x="1518361" y="1686001"/>
                </a:cubicBezTo>
                <a:lnTo>
                  <a:pt x="1574597" y="1686001"/>
                </a:lnTo>
                <a:lnTo>
                  <a:pt x="1574597" y="1693774"/>
                </a:lnTo>
                <a:lnTo>
                  <a:pt x="1500987" y="1693774"/>
                </a:lnTo>
                <a:cubicBezTo>
                  <a:pt x="1498854" y="1698041"/>
                  <a:pt x="1496301" y="1702575"/>
                  <a:pt x="1493329" y="1707375"/>
                </a:cubicBezTo>
                <a:cubicBezTo>
                  <a:pt x="1490357" y="1712176"/>
                  <a:pt x="1487271" y="1716862"/>
                  <a:pt x="1484071" y="1721434"/>
                </a:cubicBezTo>
                <a:cubicBezTo>
                  <a:pt x="1480870" y="1726006"/>
                  <a:pt x="1477708" y="1730273"/>
                  <a:pt x="1474584" y="1734236"/>
                </a:cubicBezTo>
                <a:cubicBezTo>
                  <a:pt x="1471460" y="1738198"/>
                  <a:pt x="1468526" y="1741551"/>
                  <a:pt x="1465783" y="1744294"/>
                </a:cubicBezTo>
                <a:cubicBezTo>
                  <a:pt x="1468221" y="1744142"/>
                  <a:pt x="1471879" y="1743951"/>
                  <a:pt x="1476756" y="1743723"/>
                </a:cubicBezTo>
                <a:cubicBezTo>
                  <a:pt x="1481633" y="1743494"/>
                  <a:pt x="1486700" y="1743265"/>
                  <a:pt x="1491958" y="1743037"/>
                </a:cubicBezTo>
                <a:cubicBezTo>
                  <a:pt x="1497215" y="1742808"/>
                  <a:pt x="1502207" y="1742580"/>
                  <a:pt x="1506931" y="1742351"/>
                </a:cubicBezTo>
                <a:cubicBezTo>
                  <a:pt x="1511655" y="1742123"/>
                  <a:pt x="1515160" y="1741932"/>
                  <a:pt x="1517446" y="1741780"/>
                </a:cubicBezTo>
                <a:cubicBezTo>
                  <a:pt x="1520952" y="1736750"/>
                  <a:pt x="1524457" y="1731493"/>
                  <a:pt x="1527962" y="1726006"/>
                </a:cubicBezTo>
                <a:cubicBezTo>
                  <a:pt x="1531467" y="1720520"/>
                  <a:pt x="1534972" y="1714652"/>
                  <a:pt x="1538478" y="1708404"/>
                </a:cubicBezTo>
                <a:lnTo>
                  <a:pt x="1545107" y="1712062"/>
                </a:lnTo>
                <a:cubicBezTo>
                  <a:pt x="1538401" y="1724254"/>
                  <a:pt x="1531429" y="1735303"/>
                  <a:pt x="1524190" y="1745209"/>
                </a:cubicBezTo>
                <a:cubicBezTo>
                  <a:pt x="1516951" y="1755115"/>
                  <a:pt x="1509102" y="1764335"/>
                  <a:pt x="1500644" y="1772869"/>
                </a:cubicBezTo>
                <a:cubicBezTo>
                  <a:pt x="1492186" y="1781404"/>
                  <a:pt x="1482966" y="1789366"/>
                  <a:pt x="1472984" y="1796758"/>
                </a:cubicBezTo>
                <a:cubicBezTo>
                  <a:pt x="1463002" y="1804149"/>
                  <a:pt x="1451914" y="1811274"/>
                  <a:pt x="1439723" y="1818132"/>
                </a:cubicBezTo>
                <a:lnTo>
                  <a:pt x="1435836" y="1811274"/>
                </a:lnTo>
                <a:cubicBezTo>
                  <a:pt x="1444218" y="1806550"/>
                  <a:pt x="1451953" y="1801825"/>
                  <a:pt x="1459039" y="1797101"/>
                </a:cubicBezTo>
                <a:cubicBezTo>
                  <a:pt x="1466126" y="1792376"/>
                  <a:pt x="1472755" y="1787500"/>
                  <a:pt x="1478927" y="1782470"/>
                </a:cubicBezTo>
                <a:cubicBezTo>
                  <a:pt x="1485100" y="1777441"/>
                  <a:pt x="1490853" y="1772222"/>
                  <a:pt x="1496187" y="1766811"/>
                </a:cubicBezTo>
                <a:cubicBezTo>
                  <a:pt x="1501521" y="1761401"/>
                  <a:pt x="1506626" y="1755572"/>
                  <a:pt x="1511503" y="1749323"/>
                </a:cubicBezTo>
                <a:cubicBezTo>
                  <a:pt x="1507845" y="1749476"/>
                  <a:pt x="1503311" y="1749666"/>
                  <a:pt x="1497901" y="1749895"/>
                </a:cubicBezTo>
                <a:cubicBezTo>
                  <a:pt x="1492491" y="1750123"/>
                  <a:pt x="1487157" y="1750352"/>
                  <a:pt x="1481899" y="1750581"/>
                </a:cubicBezTo>
                <a:cubicBezTo>
                  <a:pt x="1476641" y="1750809"/>
                  <a:pt x="1471955" y="1751038"/>
                  <a:pt x="1467840" y="1751266"/>
                </a:cubicBezTo>
                <a:cubicBezTo>
                  <a:pt x="1463726" y="1751495"/>
                  <a:pt x="1461135" y="1751686"/>
                  <a:pt x="1460068" y="1751838"/>
                </a:cubicBezTo>
                <a:cubicBezTo>
                  <a:pt x="1459306" y="1751838"/>
                  <a:pt x="1458353" y="1751914"/>
                  <a:pt x="1457210" y="1752067"/>
                </a:cubicBezTo>
                <a:cubicBezTo>
                  <a:pt x="1456067" y="1752219"/>
                  <a:pt x="1454658" y="1752524"/>
                  <a:pt x="1452981" y="1752981"/>
                </a:cubicBezTo>
                <a:lnTo>
                  <a:pt x="1451381" y="1745209"/>
                </a:lnTo>
                <a:cubicBezTo>
                  <a:pt x="1452295" y="1744904"/>
                  <a:pt x="1453439" y="1744523"/>
                  <a:pt x="1454810" y="1744066"/>
                </a:cubicBezTo>
                <a:cubicBezTo>
                  <a:pt x="1456182" y="1743608"/>
                  <a:pt x="1457248" y="1742999"/>
                  <a:pt x="1458010" y="1742237"/>
                </a:cubicBezTo>
                <a:cubicBezTo>
                  <a:pt x="1460297" y="1740256"/>
                  <a:pt x="1462925" y="1737474"/>
                  <a:pt x="1465897" y="1733893"/>
                </a:cubicBezTo>
                <a:cubicBezTo>
                  <a:pt x="1468869" y="1730311"/>
                  <a:pt x="1471879" y="1726311"/>
                  <a:pt x="1474927" y="1721891"/>
                </a:cubicBezTo>
                <a:cubicBezTo>
                  <a:pt x="1477975" y="1717472"/>
                  <a:pt x="1481023" y="1712824"/>
                  <a:pt x="1484071" y="1707947"/>
                </a:cubicBezTo>
                <a:cubicBezTo>
                  <a:pt x="1487119" y="1703070"/>
                  <a:pt x="1489862" y="1698346"/>
                  <a:pt x="1492301" y="1693774"/>
                </a:cubicBezTo>
                <a:lnTo>
                  <a:pt x="1450695" y="1693774"/>
                </a:lnTo>
                <a:lnTo>
                  <a:pt x="1450695" y="1686001"/>
                </a:lnTo>
                <a:lnTo>
                  <a:pt x="1510360" y="1686001"/>
                </a:lnTo>
                <a:cubicBezTo>
                  <a:pt x="1508988" y="1680667"/>
                  <a:pt x="1507502" y="1674952"/>
                  <a:pt x="1505902" y="1668856"/>
                </a:cubicBezTo>
                <a:cubicBezTo>
                  <a:pt x="1504302" y="1662760"/>
                  <a:pt x="1502740" y="1657502"/>
                  <a:pt x="1501216" y="1653083"/>
                </a:cubicBezTo>
                <a:close/>
                <a:moveTo>
                  <a:pt x="5086654" y="1651483"/>
                </a:moveTo>
                <a:lnTo>
                  <a:pt x="5094656" y="1651940"/>
                </a:lnTo>
                <a:cubicBezTo>
                  <a:pt x="5094656" y="1652854"/>
                  <a:pt x="5094541" y="1655483"/>
                  <a:pt x="5094312" y="1659827"/>
                </a:cubicBezTo>
                <a:cubicBezTo>
                  <a:pt x="5094084" y="1664170"/>
                  <a:pt x="5093816" y="1669047"/>
                  <a:pt x="5093512" y="1674457"/>
                </a:cubicBezTo>
                <a:cubicBezTo>
                  <a:pt x="5093208" y="1679867"/>
                  <a:pt x="5092864" y="1685239"/>
                  <a:pt x="5092484" y="1690573"/>
                </a:cubicBezTo>
                <a:cubicBezTo>
                  <a:pt x="5092102" y="1695907"/>
                  <a:pt x="5091760" y="1700098"/>
                  <a:pt x="5091455" y="1703146"/>
                </a:cubicBezTo>
                <a:cubicBezTo>
                  <a:pt x="5091455" y="1703603"/>
                  <a:pt x="5091416" y="1704061"/>
                  <a:pt x="5091340" y="1704518"/>
                </a:cubicBezTo>
                <a:cubicBezTo>
                  <a:pt x="5091264" y="1704975"/>
                  <a:pt x="5091226" y="1705432"/>
                  <a:pt x="5091226" y="1705889"/>
                </a:cubicBezTo>
                <a:lnTo>
                  <a:pt x="5173980" y="1705889"/>
                </a:lnTo>
                <a:cubicBezTo>
                  <a:pt x="5173980" y="1706804"/>
                  <a:pt x="5173866" y="1709661"/>
                  <a:pt x="5173637" y="1714462"/>
                </a:cubicBezTo>
                <a:cubicBezTo>
                  <a:pt x="5173408" y="1719262"/>
                  <a:pt x="5173103" y="1725206"/>
                  <a:pt x="5172722" y="1732293"/>
                </a:cubicBezTo>
                <a:cubicBezTo>
                  <a:pt x="5172341" y="1739379"/>
                  <a:pt x="5171884" y="1747152"/>
                  <a:pt x="5171350" y="1755610"/>
                </a:cubicBezTo>
                <a:cubicBezTo>
                  <a:pt x="5170818" y="1764068"/>
                  <a:pt x="5170322" y="1772336"/>
                  <a:pt x="5169865" y="1780413"/>
                </a:cubicBezTo>
                <a:cubicBezTo>
                  <a:pt x="5169408" y="1788490"/>
                  <a:pt x="5168950" y="1795958"/>
                  <a:pt x="5168493" y="1802816"/>
                </a:cubicBezTo>
                <a:cubicBezTo>
                  <a:pt x="5168036" y="1809674"/>
                  <a:pt x="5167654" y="1815008"/>
                  <a:pt x="5167350" y="1818818"/>
                </a:cubicBezTo>
                <a:cubicBezTo>
                  <a:pt x="5166893" y="1824152"/>
                  <a:pt x="5165940" y="1828495"/>
                  <a:pt x="5164492" y="1831848"/>
                </a:cubicBezTo>
                <a:cubicBezTo>
                  <a:pt x="5163044" y="1835201"/>
                  <a:pt x="5160873" y="1837868"/>
                  <a:pt x="5157978" y="1839849"/>
                </a:cubicBezTo>
                <a:cubicBezTo>
                  <a:pt x="5155082" y="1841830"/>
                  <a:pt x="5151348" y="1843240"/>
                  <a:pt x="5146776" y="1844078"/>
                </a:cubicBezTo>
                <a:cubicBezTo>
                  <a:pt x="5142204" y="1844916"/>
                  <a:pt x="5136642" y="1845488"/>
                  <a:pt x="5130088" y="1845793"/>
                </a:cubicBezTo>
                <a:lnTo>
                  <a:pt x="5104028" y="1846936"/>
                </a:lnTo>
                <a:lnTo>
                  <a:pt x="5101514" y="1838706"/>
                </a:lnTo>
                <a:lnTo>
                  <a:pt x="5128488" y="1837792"/>
                </a:lnTo>
                <a:cubicBezTo>
                  <a:pt x="5134279" y="1837639"/>
                  <a:pt x="5139080" y="1837220"/>
                  <a:pt x="5142890" y="1836534"/>
                </a:cubicBezTo>
                <a:cubicBezTo>
                  <a:pt x="5146700" y="1835848"/>
                  <a:pt x="5149748" y="1834706"/>
                  <a:pt x="5152034" y="1833105"/>
                </a:cubicBezTo>
                <a:cubicBezTo>
                  <a:pt x="5154320" y="1831505"/>
                  <a:pt x="5155996" y="1829333"/>
                  <a:pt x="5157063" y="1826590"/>
                </a:cubicBezTo>
                <a:cubicBezTo>
                  <a:pt x="5158130" y="1823847"/>
                  <a:pt x="5158892" y="1820266"/>
                  <a:pt x="5159350" y="1815846"/>
                </a:cubicBezTo>
                <a:cubicBezTo>
                  <a:pt x="5159654" y="1812493"/>
                  <a:pt x="5160035" y="1807921"/>
                  <a:pt x="5160492" y="1802130"/>
                </a:cubicBezTo>
                <a:cubicBezTo>
                  <a:pt x="5160950" y="1796339"/>
                  <a:pt x="5161407" y="1790052"/>
                  <a:pt x="5161864" y="1783270"/>
                </a:cubicBezTo>
                <a:cubicBezTo>
                  <a:pt x="5162320" y="1776489"/>
                  <a:pt x="5162740" y="1769440"/>
                  <a:pt x="5163121" y="1762125"/>
                </a:cubicBezTo>
                <a:cubicBezTo>
                  <a:pt x="5163502" y="1754810"/>
                  <a:pt x="5163845" y="1747952"/>
                  <a:pt x="5164150" y="1741551"/>
                </a:cubicBezTo>
                <a:cubicBezTo>
                  <a:pt x="5164454" y="1735150"/>
                  <a:pt x="5164721" y="1729473"/>
                  <a:pt x="5164950" y="1724520"/>
                </a:cubicBezTo>
                <a:cubicBezTo>
                  <a:pt x="5165178" y="1719567"/>
                  <a:pt x="5165368" y="1716024"/>
                  <a:pt x="5165521" y="1713890"/>
                </a:cubicBezTo>
                <a:lnTo>
                  <a:pt x="5090312" y="1713890"/>
                </a:lnTo>
                <a:cubicBezTo>
                  <a:pt x="5088636" y="1729283"/>
                  <a:pt x="5085816" y="1743342"/>
                  <a:pt x="5081854" y="1756067"/>
                </a:cubicBezTo>
                <a:cubicBezTo>
                  <a:pt x="5077891" y="1768793"/>
                  <a:pt x="5072482" y="1780756"/>
                  <a:pt x="5065623" y="1791957"/>
                </a:cubicBezTo>
                <a:cubicBezTo>
                  <a:pt x="5058766" y="1803159"/>
                  <a:pt x="5050382" y="1813789"/>
                  <a:pt x="5040477" y="1823847"/>
                </a:cubicBezTo>
                <a:cubicBezTo>
                  <a:pt x="5030571" y="1833905"/>
                  <a:pt x="5018760" y="1843888"/>
                  <a:pt x="5005044" y="1853794"/>
                </a:cubicBezTo>
                <a:lnTo>
                  <a:pt x="4999558" y="1847393"/>
                </a:lnTo>
                <a:cubicBezTo>
                  <a:pt x="5012816" y="1837639"/>
                  <a:pt x="5024284" y="1827962"/>
                  <a:pt x="5033962" y="1818361"/>
                </a:cubicBezTo>
                <a:cubicBezTo>
                  <a:pt x="5043639" y="1808759"/>
                  <a:pt x="5051793" y="1798663"/>
                  <a:pt x="5058422" y="1788071"/>
                </a:cubicBezTo>
                <a:cubicBezTo>
                  <a:pt x="5065052" y="1777479"/>
                  <a:pt x="5070271" y="1766126"/>
                  <a:pt x="5074082" y="1754010"/>
                </a:cubicBezTo>
                <a:cubicBezTo>
                  <a:pt x="5077891" y="1741894"/>
                  <a:pt x="5080710" y="1728521"/>
                  <a:pt x="5082540" y="1713890"/>
                </a:cubicBezTo>
                <a:lnTo>
                  <a:pt x="5004586" y="1713890"/>
                </a:lnTo>
                <a:lnTo>
                  <a:pt x="5004586" y="1705889"/>
                </a:lnTo>
                <a:lnTo>
                  <a:pt x="5083454" y="1705889"/>
                </a:lnTo>
                <a:cubicBezTo>
                  <a:pt x="5083454" y="1705432"/>
                  <a:pt x="5083492" y="1704937"/>
                  <a:pt x="5083568" y="1704403"/>
                </a:cubicBezTo>
                <a:cubicBezTo>
                  <a:pt x="5083644" y="1703870"/>
                  <a:pt x="5083682" y="1703375"/>
                  <a:pt x="5083682" y="1702918"/>
                </a:cubicBezTo>
                <a:cubicBezTo>
                  <a:pt x="5083835" y="1699870"/>
                  <a:pt x="5084102" y="1695640"/>
                  <a:pt x="5084482" y="1690230"/>
                </a:cubicBezTo>
                <a:cubicBezTo>
                  <a:pt x="5084864" y="1684820"/>
                  <a:pt x="5085206" y="1679410"/>
                  <a:pt x="5085512" y="1674000"/>
                </a:cubicBezTo>
                <a:cubicBezTo>
                  <a:pt x="5085816" y="1668590"/>
                  <a:pt x="5086083" y="1663713"/>
                  <a:pt x="5086312" y="1659369"/>
                </a:cubicBezTo>
                <a:cubicBezTo>
                  <a:pt x="5086540" y="1655026"/>
                  <a:pt x="5086654" y="1652397"/>
                  <a:pt x="5086654" y="1651483"/>
                </a:cubicBezTo>
                <a:close/>
                <a:moveTo>
                  <a:pt x="4908346" y="1651483"/>
                </a:moveTo>
                <a:cubicBezTo>
                  <a:pt x="4910632" y="1653159"/>
                  <a:pt x="4913184" y="1655064"/>
                  <a:pt x="4916004" y="1657198"/>
                </a:cubicBezTo>
                <a:cubicBezTo>
                  <a:pt x="4918824" y="1659331"/>
                  <a:pt x="4921643" y="1661579"/>
                  <a:pt x="4924462" y="1663941"/>
                </a:cubicBezTo>
                <a:cubicBezTo>
                  <a:pt x="4927282" y="1666303"/>
                  <a:pt x="4930064" y="1668666"/>
                  <a:pt x="4932807" y="1671028"/>
                </a:cubicBezTo>
                <a:cubicBezTo>
                  <a:pt x="4935550" y="1673390"/>
                  <a:pt x="4938064" y="1675562"/>
                  <a:pt x="4940350" y="1677543"/>
                </a:cubicBezTo>
                <a:lnTo>
                  <a:pt x="4935321" y="1683029"/>
                </a:lnTo>
                <a:cubicBezTo>
                  <a:pt x="4933188" y="1681048"/>
                  <a:pt x="4930825" y="1678877"/>
                  <a:pt x="4928234" y="1676514"/>
                </a:cubicBezTo>
                <a:cubicBezTo>
                  <a:pt x="4925644" y="1674152"/>
                  <a:pt x="4922938" y="1671828"/>
                  <a:pt x="4920119" y="1669542"/>
                </a:cubicBezTo>
                <a:cubicBezTo>
                  <a:pt x="4917300" y="1667256"/>
                  <a:pt x="4914480" y="1665008"/>
                  <a:pt x="4911661" y="1662798"/>
                </a:cubicBezTo>
                <a:cubicBezTo>
                  <a:pt x="4908842" y="1660589"/>
                  <a:pt x="4906136" y="1658569"/>
                  <a:pt x="4903546" y="1656740"/>
                </a:cubicBezTo>
                <a:close/>
                <a:moveTo>
                  <a:pt x="4357344" y="1651483"/>
                </a:moveTo>
                <a:lnTo>
                  <a:pt x="4365345" y="1651940"/>
                </a:lnTo>
                <a:lnTo>
                  <a:pt x="4365345" y="1675943"/>
                </a:lnTo>
                <a:lnTo>
                  <a:pt x="4463872" y="1675943"/>
                </a:lnTo>
                <a:lnTo>
                  <a:pt x="4463872" y="1651483"/>
                </a:lnTo>
                <a:lnTo>
                  <a:pt x="4471644" y="1651940"/>
                </a:lnTo>
                <a:lnTo>
                  <a:pt x="4471644" y="1675943"/>
                </a:lnTo>
                <a:lnTo>
                  <a:pt x="4508677" y="1675943"/>
                </a:lnTo>
                <a:lnTo>
                  <a:pt x="4508677" y="1683029"/>
                </a:lnTo>
                <a:lnTo>
                  <a:pt x="4471644" y="1683029"/>
                </a:lnTo>
                <a:lnTo>
                  <a:pt x="4471644" y="1773326"/>
                </a:lnTo>
                <a:lnTo>
                  <a:pt x="4516450" y="1773326"/>
                </a:lnTo>
                <a:lnTo>
                  <a:pt x="4516450" y="1780642"/>
                </a:lnTo>
                <a:lnTo>
                  <a:pt x="4347514" y="1780642"/>
                </a:lnTo>
                <a:lnTo>
                  <a:pt x="4347514" y="1839392"/>
                </a:lnTo>
                <a:lnTo>
                  <a:pt x="4504791" y="1839392"/>
                </a:lnTo>
                <a:lnTo>
                  <a:pt x="4504791" y="1846478"/>
                </a:lnTo>
                <a:lnTo>
                  <a:pt x="4339742" y="1846478"/>
                </a:lnTo>
                <a:lnTo>
                  <a:pt x="4339742" y="1780642"/>
                </a:lnTo>
                <a:lnTo>
                  <a:pt x="4312310" y="1780642"/>
                </a:lnTo>
                <a:lnTo>
                  <a:pt x="4312310" y="1773326"/>
                </a:lnTo>
                <a:lnTo>
                  <a:pt x="4357344" y="1773326"/>
                </a:lnTo>
                <a:lnTo>
                  <a:pt x="4357344" y="1683029"/>
                </a:lnTo>
                <a:lnTo>
                  <a:pt x="4320310" y="1683029"/>
                </a:lnTo>
                <a:lnTo>
                  <a:pt x="4320310" y="1675943"/>
                </a:lnTo>
                <a:lnTo>
                  <a:pt x="4357344" y="1675943"/>
                </a:lnTo>
                <a:close/>
                <a:moveTo>
                  <a:pt x="2333320" y="1651483"/>
                </a:moveTo>
                <a:cubicBezTo>
                  <a:pt x="2334996" y="1656055"/>
                  <a:pt x="2336558" y="1660817"/>
                  <a:pt x="2338006" y="1665770"/>
                </a:cubicBezTo>
                <a:cubicBezTo>
                  <a:pt x="2339454" y="1670723"/>
                  <a:pt x="2340940" y="1675867"/>
                  <a:pt x="2342464" y="1681201"/>
                </a:cubicBezTo>
                <a:lnTo>
                  <a:pt x="2379497" y="1681201"/>
                </a:lnTo>
                <a:lnTo>
                  <a:pt x="2379497" y="1688516"/>
                </a:lnTo>
                <a:lnTo>
                  <a:pt x="2322347" y="1688516"/>
                </a:lnTo>
                <a:lnTo>
                  <a:pt x="2322347" y="1737436"/>
                </a:lnTo>
                <a:lnTo>
                  <a:pt x="2369438" y="1719148"/>
                </a:lnTo>
                <a:lnTo>
                  <a:pt x="2371039" y="1726463"/>
                </a:lnTo>
                <a:cubicBezTo>
                  <a:pt x="2370581" y="1726616"/>
                  <a:pt x="2369172" y="1727149"/>
                  <a:pt x="2366810" y="1728064"/>
                </a:cubicBezTo>
                <a:cubicBezTo>
                  <a:pt x="2364448" y="1728978"/>
                  <a:pt x="2361590" y="1730083"/>
                  <a:pt x="2358237" y="1731378"/>
                </a:cubicBezTo>
                <a:cubicBezTo>
                  <a:pt x="2354884" y="1732674"/>
                  <a:pt x="2351227" y="1734083"/>
                  <a:pt x="2347264" y="1735607"/>
                </a:cubicBezTo>
                <a:cubicBezTo>
                  <a:pt x="2343302" y="1737131"/>
                  <a:pt x="2339568" y="1738579"/>
                  <a:pt x="2336063" y="1739951"/>
                </a:cubicBezTo>
                <a:cubicBezTo>
                  <a:pt x="2332558" y="1741322"/>
                  <a:pt x="2329510" y="1742503"/>
                  <a:pt x="2326919" y="1743494"/>
                </a:cubicBezTo>
                <a:cubicBezTo>
                  <a:pt x="2324328" y="1744485"/>
                  <a:pt x="2322728" y="1745132"/>
                  <a:pt x="2322118" y="1745437"/>
                </a:cubicBezTo>
                <a:cubicBezTo>
                  <a:pt x="2320746" y="1746047"/>
                  <a:pt x="2319413" y="1746694"/>
                  <a:pt x="2318118" y="1747380"/>
                </a:cubicBezTo>
                <a:cubicBezTo>
                  <a:pt x="2316822" y="1748066"/>
                  <a:pt x="2315108" y="1749019"/>
                  <a:pt x="2312974" y="1750238"/>
                </a:cubicBezTo>
                <a:lnTo>
                  <a:pt x="2309546" y="1743837"/>
                </a:lnTo>
                <a:cubicBezTo>
                  <a:pt x="2311984" y="1742008"/>
                  <a:pt x="2313470" y="1740675"/>
                  <a:pt x="2314003" y="1739836"/>
                </a:cubicBezTo>
                <a:cubicBezTo>
                  <a:pt x="2314536" y="1738998"/>
                  <a:pt x="2314803" y="1737741"/>
                  <a:pt x="2314803" y="1736065"/>
                </a:cubicBezTo>
                <a:lnTo>
                  <a:pt x="2314803" y="1688516"/>
                </a:lnTo>
                <a:lnTo>
                  <a:pt x="2289657" y="1688516"/>
                </a:lnTo>
                <a:lnTo>
                  <a:pt x="2289657" y="1681201"/>
                </a:lnTo>
                <a:lnTo>
                  <a:pt x="2334692" y="1681201"/>
                </a:lnTo>
                <a:cubicBezTo>
                  <a:pt x="2333320" y="1676171"/>
                  <a:pt x="2331910" y="1671218"/>
                  <a:pt x="2330462" y="1666342"/>
                </a:cubicBezTo>
                <a:cubicBezTo>
                  <a:pt x="2329014" y="1661465"/>
                  <a:pt x="2327452" y="1656817"/>
                  <a:pt x="2325776" y="1652397"/>
                </a:cubicBezTo>
                <a:close/>
                <a:moveTo>
                  <a:pt x="546125" y="1651025"/>
                </a:moveTo>
                <a:cubicBezTo>
                  <a:pt x="549173" y="1655140"/>
                  <a:pt x="552755" y="1660360"/>
                  <a:pt x="556869" y="1666685"/>
                </a:cubicBezTo>
                <a:cubicBezTo>
                  <a:pt x="560984" y="1673009"/>
                  <a:pt x="565175" y="1679639"/>
                  <a:pt x="569442" y="1686573"/>
                </a:cubicBezTo>
                <a:cubicBezTo>
                  <a:pt x="573709" y="1693507"/>
                  <a:pt x="577786" y="1700251"/>
                  <a:pt x="581672" y="1706804"/>
                </a:cubicBezTo>
                <a:cubicBezTo>
                  <a:pt x="585559" y="1713357"/>
                  <a:pt x="588721" y="1718843"/>
                  <a:pt x="591159" y="1723263"/>
                </a:cubicBezTo>
                <a:lnTo>
                  <a:pt x="584301" y="1728064"/>
                </a:lnTo>
                <a:cubicBezTo>
                  <a:pt x="581863" y="1723492"/>
                  <a:pt x="578701" y="1717891"/>
                  <a:pt x="574814" y="1711261"/>
                </a:cubicBezTo>
                <a:cubicBezTo>
                  <a:pt x="570928" y="1704632"/>
                  <a:pt x="566890" y="1697888"/>
                  <a:pt x="562699" y="1691030"/>
                </a:cubicBezTo>
                <a:cubicBezTo>
                  <a:pt x="558508" y="1684172"/>
                  <a:pt x="554355" y="1677581"/>
                  <a:pt x="550240" y="1671256"/>
                </a:cubicBezTo>
                <a:cubicBezTo>
                  <a:pt x="546125" y="1664932"/>
                  <a:pt x="542620" y="1659788"/>
                  <a:pt x="539724" y="1655826"/>
                </a:cubicBezTo>
                <a:close/>
                <a:moveTo>
                  <a:pt x="2159126" y="1650797"/>
                </a:moveTo>
                <a:lnTo>
                  <a:pt x="2167356" y="1651254"/>
                </a:lnTo>
                <a:cubicBezTo>
                  <a:pt x="2167356" y="1651406"/>
                  <a:pt x="2167356" y="1652702"/>
                  <a:pt x="2167356" y="1655140"/>
                </a:cubicBezTo>
                <a:cubicBezTo>
                  <a:pt x="2167356" y="1657579"/>
                  <a:pt x="2167318" y="1660779"/>
                  <a:pt x="2167242" y="1664741"/>
                </a:cubicBezTo>
                <a:cubicBezTo>
                  <a:pt x="2167166" y="1668704"/>
                  <a:pt x="2167090" y="1673276"/>
                  <a:pt x="2167013" y="1678457"/>
                </a:cubicBezTo>
                <a:cubicBezTo>
                  <a:pt x="2166937" y="1683639"/>
                  <a:pt x="2166823" y="1689049"/>
                  <a:pt x="2166670" y="1694688"/>
                </a:cubicBezTo>
                <a:lnTo>
                  <a:pt x="2243480" y="1694688"/>
                </a:lnTo>
                <a:lnTo>
                  <a:pt x="2243480" y="1702918"/>
                </a:lnTo>
                <a:lnTo>
                  <a:pt x="2166670" y="1702918"/>
                </a:lnTo>
                <a:cubicBezTo>
                  <a:pt x="2166518" y="1707642"/>
                  <a:pt x="2166404" y="1712290"/>
                  <a:pt x="2166328" y="1716862"/>
                </a:cubicBezTo>
                <a:cubicBezTo>
                  <a:pt x="2166252" y="1721434"/>
                  <a:pt x="2166175" y="1725663"/>
                  <a:pt x="2166099" y="1729549"/>
                </a:cubicBezTo>
                <a:cubicBezTo>
                  <a:pt x="2166023" y="1733436"/>
                  <a:pt x="2165946" y="1736865"/>
                  <a:pt x="2165870" y="1739836"/>
                </a:cubicBezTo>
                <a:cubicBezTo>
                  <a:pt x="2165794" y="1742808"/>
                  <a:pt x="2165756" y="1745056"/>
                  <a:pt x="2165756" y="1746580"/>
                </a:cubicBezTo>
                <a:cubicBezTo>
                  <a:pt x="2165756" y="1747799"/>
                  <a:pt x="2165718" y="1748942"/>
                  <a:pt x="2165642" y="1750009"/>
                </a:cubicBezTo>
                <a:cubicBezTo>
                  <a:pt x="2165566" y="1751076"/>
                  <a:pt x="2165451" y="1752219"/>
                  <a:pt x="2165299" y="1753438"/>
                </a:cubicBezTo>
                <a:lnTo>
                  <a:pt x="2254453" y="1753438"/>
                </a:lnTo>
                <a:lnTo>
                  <a:pt x="2254453" y="1761668"/>
                </a:lnTo>
                <a:lnTo>
                  <a:pt x="2166442" y="1761668"/>
                </a:lnTo>
                <a:cubicBezTo>
                  <a:pt x="2172538" y="1781480"/>
                  <a:pt x="2183244" y="1798282"/>
                  <a:pt x="2198560" y="1812074"/>
                </a:cubicBezTo>
                <a:cubicBezTo>
                  <a:pt x="2213876" y="1825866"/>
                  <a:pt x="2234260" y="1837792"/>
                  <a:pt x="2259710" y="1847850"/>
                </a:cubicBezTo>
                <a:lnTo>
                  <a:pt x="2256053" y="1855622"/>
                </a:lnTo>
                <a:cubicBezTo>
                  <a:pt x="2231364" y="1845564"/>
                  <a:pt x="2211247" y="1833791"/>
                  <a:pt x="2195703" y="1820304"/>
                </a:cubicBezTo>
                <a:cubicBezTo>
                  <a:pt x="2180158" y="1806816"/>
                  <a:pt x="2168804" y="1790548"/>
                  <a:pt x="2161641" y="1771498"/>
                </a:cubicBezTo>
                <a:cubicBezTo>
                  <a:pt x="2156307" y="1788109"/>
                  <a:pt x="2146020" y="1803502"/>
                  <a:pt x="2130780" y="1817675"/>
                </a:cubicBezTo>
                <a:cubicBezTo>
                  <a:pt x="2115540" y="1831848"/>
                  <a:pt x="2094661" y="1844878"/>
                  <a:pt x="2068144" y="1856765"/>
                </a:cubicBezTo>
                <a:lnTo>
                  <a:pt x="2064029" y="1848993"/>
                </a:lnTo>
                <a:cubicBezTo>
                  <a:pt x="2091308" y="1836801"/>
                  <a:pt x="2112454" y="1823618"/>
                  <a:pt x="2127465" y="1809445"/>
                </a:cubicBezTo>
                <a:cubicBezTo>
                  <a:pt x="2142477" y="1795272"/>
                  <a:pt x="2151888" y="1779346"/>
                  <a:pt x="2155697" y="1761668"/>
                </a:cubicBezTo>
                <a:lnTo>
                  <a:pt x="2066544" y="1761668"/>
                </a:lnTo>
                <a:lnTo>
                  <a:pt x="2066544" y="1753438"/>
                </a:lnTo>
                <a:lnTo>
                  <a:pt x="2157069" y="1753438"/>
                </a:lnTo>
                <a:cubicBezTo>
                  <a:pt x="2157222" y="1752219"/>
                  <a:pt x="2157336" y="1751114"/>
                  <a:pt x="2157412" y="1750123"/>
                </a:cubicBezTo>
                <a:cubicBezTo>
                  <a:pt x="2157488" y="1749133"/>
                  <a:pt x="2157526" y="1748028"/>
                  <a:pt x="2157526" y="1746809"/>
                </a:cubicBezTo>
                <a:cubicBezTo>
                  <a:pt x="2157526" y="1745285"/>
                  <a:pt x="2157565" y="1743037"/>
                  <a:pt x="2157641" y="1740065"/>
                </a:cubicBezTo>
                <a:cubicBezTo>
                  <a:pt x="2157717" y="1737093"/>
                  <a:pt x="2157793" y="1733664"/>
                  <a:pt x="2157869" y="1729778"/>
                </a:cubicBezTo>
                <a:cubicBezTo>
                  <a:pt x="2157945" y="1725892"/>
                  <a:pt x="2158022" y="1721663"/>
                  <a:pt x="2158098" y="1717091"/>
                </a:cubicBezTo>
                <a:cubicBezTo>
                  <a:pt x="2158174" y="1712519"/>
                  <a:pt x="2158288" y="1707794"/>
                  <a:pt x="2158441" y="1702918"/>
                </a:cubicBezTo>
                <a:lnTo>
                  <a:pt x="2102663" y="1702918"/>
                </a:lnTo>
                <a:cubicBezTo>
                  <a:pt x="2099615" y="1710080"/>
                  <a:pt x="2096414" y="1716977"/>
                  <a:pt x="2093061" y="1723606"/>
                </a:cubicBezTo>
                <a:cubicBezTo>
                  <a:pt x="2089708" y="1730235"/>
                  <a:pt x="2086051" y="1736446"/>
                  <a:pt x="2082089" y="1742237"/>
                </a:cubicBezTo>
                <a:lnTo>
                  <a:pt x="2075459" y="1738122"/>
                </a:lnTo>
                <a:cubicBezTo>
                  <a:pt x="2082622" y="1727302"/>
                  <a:pt x="2088985" y="1715300"/>
                  <a:pt x="2094547" y="1702118"/>
                </a:cubicBezTo>
                <a:cubicBezTo>
                  <a:pt x="2100110" y="1688935"/>
                  <a:pt x="2104567" y="1675562"/>
                  <a:pt x="2107920" y="1661998"/>
                </a:cubicBezTo>
                <a:lnTo>
                  <a:pt x="2115693" y="1663827"/>
                </a:lnTo>
                <a:cubicBezTo>
                  <a:pt x="2114321" y="1669161"/>
                  <a:pt x="2112835" y="1674381"/>
                  <a:pt x="2111235" y="1679486"/>
                </a:cubicBezTo>
                <a:cubicBezTo>
                  <a:pt x="2109635" y="1684591"/>
                  <a:pt x="2107844" y="1689659"/>
                  <a:pt x="2105863" y="1694688"/>
                </a:cubicBezTo>
                <a:lnTo>
                  <a:pt x="2158441" y="1694688"/>
                </a:lnTo>
                <a:cubicBezTo>
                  <a:pt x="2158593" y="1689049"/>
                  <a:pt x="2158708" y="1683639"/>
                  <a:pt x="2158784" y="1678457"/>
                </a:cubicBezTo>
                <a:cubicBezTo>
                  <a:pt x="2158860" y="1673276"/>
                  <a:pt x="2158936" y="1668628"/>
                  <a:pt x="2159012" y="1664513"/>
                </a:cubicBezTo>
                <a:cubicBezTo>
                  <a:pt x="2159089" y="1660398"/>
                  <a:pt x="2159126" y="1657121"/>
                  <a:pt x="2159126" y="1654683"/>
                </a:cubicBezTo>
                <a:cubicBezTo>
                  <a:pt x="2159126" y="1652245"/>
                  <a:pt x="2159126" y="1650949"/>
                  <a:pt x="2159126" y="1650797"/>
                </a:cubicBezTo>
                <a:close/>
                <a:moveTo>
                  <a:pt x="2555366" y="1650340"/>
                </a:moveTo>
                <a:lnTo>
                  <a:pt x="2563368" y="1651940"/>
                </a:lnTo>
                <a:cubicBezTo>
                  <a:pt x="2562910" y="1654531"/>
                  <a:pt x="2562262" y="1657426"/>
                  <a:pt x="2561424" y="1660627"/>
                </a:cubicBezTo>
                <a:cubicBezTo>
                  <a:pt x="2560586" y="1663827"/>
                  <a:pt x="2559710" y="1667104"/>
                  <a:pt x="2558795" y="1670456"/>
                </a:cubicBezTo>
                <a:cubicBezTo>
                  <a:pt x="2557881" y="1673809"/>
                  <a:pt x="2556928" y="1677162"/>
                  <a:pt x="2555938" y="1680515"/>
                </a:cubicBezTo>
                <a:cubicBezTo>
                  <a:pt x="2554947" y="1683868"/>
                  <a:pt x="2553918" y="1686992"/>
                  <a:pt x="2552852" y="1689887"/>
                </a:cubicBezTo>
                <a:lnTo>
                  <a:pt x="2591942" y="1689887"/>
                </a:lnTo>
                <a:lnTo>
                  <a:pt x="2591942" y="1846021"/>
                </a:lnTo>
                <a:lnTo>
                  <a:pt x="2521076" y="1846021"/>
                </a:lnTo>
                <a:lnTo>
                  <a:pt x="2521076" y="1689887"/>
                </a:lnTo>
                <a:lnTo>
                  <a:pt x="2544622" y="1689887"/>
                </a:lnTo>
                <a:cubicBezTo>
                  <a:pt x="2545689" y="1686992"/>
                  <a:pt x="2546718" y="1683830"/>
                  <a:pt x="2547708" y="1680401"/>
                </a:cubicBezTo>
                <a:cubicBezTo>
                  <a:pt x="2548699" y="1676972"/>
                  <a:pt x="2549690" y="1673504"/>
                  <a:pt x="2550680" y="1669999"/>
                </a:cubicBezTo>
                <a:cubicBezTo>
                  <a:pt x="2551671" y="1666494"/>
                  <a:pt x="2552547" y="1663027"/>
                  <a:pt x="2553309" y="1659598"/>
                </a:cubicBezTo>
                <a:cubicBezTo>
                  <a:pt x="2554071" y="1656169"/>
                  <a:pt x="2554757" y="1653083"/>
                  <a:pt x="2555366" y="1650340"/>
                </a:cubicBezTo>
                <a:close/>
                <a:moveTo>
                  <a:pt x="1950872" y="1650340"/>
                </a:moveTo>
                <a:lnTo>
                  <a:pt x="1958873" y="1650797"/>
                </a:lnTo>
                <a:lnTo>
                  <a:pt x="1958873" y="1718691"/>
                </a:lnTo>
                <a:lnTo>
                  <a:pt x="2024024" y="1718691"/>
                </a:lnTo>
                <a:lnTo>
                  <a:pt x="2024024" y="1726463"/>
                </a:lnTo>
                <a:lnTo>
                  <a:pt x="1958873" y="1726463"/>
                </a:lnTo>
                <a:lnTo>
                  <a:pt x="1958873" y="1834363"/>
                </a:lnTo>
                <a:lnTo>
                  <a:pt x="2035454" y="1834363"/>
                </a:lnTo>
                <a:lnTo>
                  <a:pt x="2035454" y="1841906"/>
                </a:lnTo>
                <a:lnTo>
                  <a:pt x="1888464" y="1841906"/>
                </a:lnTo>
                <a:lnTo>
                  <a:pt x="1888464" y="1834363"/>
                </a:lnTo>
                <a:lnTo>
                  <a:pt x="1950872" y="1834363"/>
                </a:lnTo>
                <a:close/>
                <a:moveTo>
                  <a:pt x="964692" y="1650340"/>
                </a:moveTo>
                <a:lnTo>
                  <a:pt x="972693" y="1651940"/>
                </a:lnTo>
                <a:cubicBezTo>
                  <a:pt x="972236" y="1654531"/>
                  <a:pt x="971588" y="1657426"/>
                  <a:pt x="970750" y="1660627"/>
                </a:cubicBezTo>
                <a:cubicBezTo>
                  <a:pt x="969911" y="1663827"/>
                  <a:pt x="969035" y="1667104"/>
                  <a:pt x="968121" y="1670456"/>
                </a:cubicBezTo>
                <a:cubicBezTo>
                  <a:pt x="967206" y="1673809"/>
                  <a:pt x="966254" y="1677162"/>
                  <a:pt x="965263" y="1680515"/>
                </a:cubicBezTo>
                <a:cubicBezTo>
                  <a:pt x="964273" y="1683868"/>
                  <a:pt x="963244" y="1686992"/>
                  <a:pt x="962177" y="1689887"/>
                </a:cubicBezTo>
                <a:lnTo>
                  <a:pt x="1001268" y="1689887"/>
                </a:lnTo>
                <a:lnTo>
                  <a:pt x="1001268" y="1846021"/>
                </a:lnTo>
                <a:lnTo>
                  <a:pt x="930402" y="1846021"/>
                </a:lnTo>
                <a:lnTo>
                  <a:pt x="930402" y="1689887"/>
                </a:lnTo>
                <a:lnTo>
                  <a:pt x="953947" y="1689887"/>
                </a:lnTo>
                <a:cubicBezTo>
                  <a:pt x="955014" y="1686992"/>
                  <a:pt x="956043" y="1683830"/>
                  <a:pt x="957034" y="1680401"/>
                </a:cubicBezTo>
                <a:cubicBezTo>
                  <a:pt x="958024" y="1676972"/>
                  <a:pt x="959015" y="1673504"/>
                  <a:pt x="960005" y="1669999"/>
                </a:cubicBezTo>
                <a:cubicBezTo>
                  <a:pt x="960996" y="1666494"/>
                  <a:pt x="961872" y="1663027"/>
                  <a:pt x="962634" y="1659598"/>
                </a:cubicBezTo>
                <a:cubicBezTo>
                  <a:pt x="963396" y="1656169"/>
                  <a:pt x="964082" y="1653083"/>
                  <a:pt x="964692" y="1650340"/>
                </a:cubicBezTo>
                <a:close/>
                <a:moveTo>
                  <a:pt x="4874285" y="1649654"/>
                </a:moveTo>
                <a:lnTo>
                  <a:pt x="4881828" y="1649882"/>
                </a:lnTo>
                <a:cubicBezTo>
                  <a:pt x="4881828" y="1649882"/>
                  <a:pt x="4881904" y="1650987"/>
                  <a:pt x="4882058" y="1653197"/>
                </a:cubicBezTo>
                <a:cubicBezTo>
                  <a:pt x="4882210" y="1655407"/>
                  <a:pt x="4882438" y="1658341"/>
                  <a:pt x="4882743" y="1661998"/>
                </a:cubicBezTo>
                <a:cubicBezTo>
                  <a:pt x="4883048" y="1665656"/>
                  <a:pt x="4883390" y="1669885"/>
                  <a:pt x="4883772" y="1674685"/>
                </a:cubicBezTo>
                <a:cubicBezTo>
                  <a:pt x="4884153" y="1679486"/>
                  <a:pt x="4884572" y="1684553"/>
                  <a:pt x="4885029" y="1689887"/>
                </a:cubicBezTo>
                <a:lnTo>
                  <a:pt x="4959782" y="1689887"/>
                </a:lnTo>
                <a:lnTo>
                  <a:pt x="4959782" y="1698117"/>
                </a:lnTo>
                <a:lnTo>
                  <a:pt x="4885715" y="1698117"/>
                </a:lnTo>
                <a:cubicBezTo>
                  <a:pt x="4889068" y="1735455"/>
                  <a:pt x="4894782" y="1766164"/>
                  <a:pt x="4902860" y="1790243"/>
                </a:cubicBezTo>
                <a:cubicBezTo>
                  <a:pt x="4910785" y="1779880"/>
                  <a:pt x="4917414" y="1768983"/>
                  <a:pt x="4922748" y="1757553"/>
                </a:cubicBezTo>
                <a:cubicBezTo>
                  <a:pt x="4928082" y="1746123"/>
                  <a:pt x="4932958" y="1733245"/>
                  <a:pt x="4937378" y="1718920"/>
                </a:cubicBezTo>
                <a:lnTo>
                  <a:pt x="4944236" y="1721663"/>
                </a:lnTo>
                <a:cubicBezTo>
                  <a:pt x="4941798" y="1729283"/>
                  <a:pt x="4939246" y="1736560"/>
                  <a:pt x="4936578" y="1743494"/>
                </a:cubicBezTo>
                <a:cubicBezTo>
                  <a:pt x="4933912" y="1750428"/>
                  <a:pt x="4931054" y="1757020"/>
                  <a:pt x="4928006" y="1763268"/>
                </a:cubicBezTo>
                <a:cubicBezTo>
                  <a:pt x="4924958" y="1769516"/>
                  <a:pt x="4921605" y="1775574"/>
                  <a:pt x="4917948" y="1781442"/>
                </a:cubicBezTo>
                <a:cubicBezTo>
                  <a:pt x="4914290" y="1787309"/>
                  <a:pt x="4910251" y="1793062"/>
                  <a:pt x="4905832" y="1798701"/>
                </a:cubicBezTo>
                <a:cubicBezTo>
                  <a:pt x="4908118" y="1804797"/>
                  <a:pt x="4910594" y="1810398"/>
                  <a:pt x="4913262" y="1815503"/>
                </a:cubicBezTo>
                <a:cubicBezTo>
                  <a:pt x="4915928" y="1820608"/>
                  <a:pt x="4918786" y="1825295"/>
                  <a:pt x="4921834" y="1829562"/>
                </a:cubicBezTo>
                <a:cubicBezTo>
                  <a:pt x="4925492" y="1834439"/>
                  <a:pt x="4929110" y="1837753"/>
                  <a:pt x="4932692" y="1839506"/>
                </a:cubicBezTo>
                <a:cubicBezTo>
                  <a:pt x="4936274" y="1841259"/>
                  <a:pt x="4939131" y="1842135"/>
                  <a:pt x="4941265" y="1842135"/>
                </a:cubicBezTo>
                <a:cubicBezTo>
                  <a:pt x="4942636" y="1842135"/>
                  <a:pt x="4943856" y="1841868"/>
                  <a:pt x="4944922" y="1841335"/>
                </a:cubicBezTo>
                <a:cubicBezTo>
                  <a:pt x="4945989" y="1840802"/>
                  <a:pt x="4947056" y="1839773"/>
                  <a:pt x="4948122" y="1838249"/>
                </a:cubicBezTo>
                <a:cubicBezTo>
                  <a:pt x="4949190" y="1836725"/>
                  <a:pt x="4950142" y="1834629"/>
                  <a:pt x="4950980" y="1831962"/>
                </a:cubicBezTo>
                <a:cubicBezTo>
                  <a:pt x="4951818" y="1829295"/>
                  <a:pt x="4952694" y="1825828"/>
                  <a:pt x="4953609" y="1821561"/>
                </a:cubicBezTo>
                <a:cubicBezTo>
                  <a:pt x="4954370" y="1818208"/>
                  <a:pt x="4955132" y="1814322"/>
                  <a:pt x="4955895" y="1809902"/>
                </a:cubicBezTo>
                <a:cubicBezTo>
                  <a:pt x="4956657" y="1805483"/>
                  <a:pt x="4957267" y="1801292"/>
                  <a:pt x="4957724" y="1797329"/>
                </a:cubicBezTo>
                <a:lnTo>
                  <a:pt x="4964582" y="1800530"/>
                </a:lnTo>
                <a:cubicBezTo>
                  <a:pt x="4964124" y="1804340"/>
                  <a:pt x="4963477" y="1808302"/>
                  <a:pt x="4962638" y="1812417"/>
                </a:cubicBezTo>
                <a:cubicBezTo>
                  <a:pt x="4961800" y="1816532"/>
                  <a:pt x="4961000" y="1820570"/>
                  <a:pt x="4960239" y="1824533"/>
                </a:cubicBezTo>
                <a:cubicBezTo>
                  <a:pt x="4959172" y="1829867"/>
                  <a:pt x="4957990" y="1834248"/>
                  <a:pt x="4956696" y="1837677"/>
                </a:cubicBezTo>
                <a:cubicBezTo>
                  <a:pt x="4955400" y="1841106"/>
                  <a:pt x="4953952" y="1843773"/>
                  <a:pt x="4952352" y="1845678"/>
                </a:cubicBezTo>
                <a:cubicBezTo>
                  <a:pt x="4950752" y="1847583"/>
                  <a:pt x="4948999" y="1848879"/>
                  <a:pt x="4947094" y="1849565"/>
                </a:cubicBezTo>
                <a:cubicBezTo>
                  <a:pt x="4945189" y="1850250"/>
                  <a:pt x="4943170" y="1850593"/>
                  <a:pt x="4941036" y="1850593"/>
                </a:cubicBezTo>
                <a:cubicBezTo>
                  <a:pt x="4937226" y="1850593"/>
                  <a:pt x="4933111" y="1849298"/>
                  <a:pt x="4928692" y="1846707"/>
                </a:cubicBezTo>
                <a:cubicBezTo>
                  <a:pt x="4924272" y="1844116"/>
                  <a:pt x="4919700" y="1839544"/>
                  <a:pt x="4914976" y="1832991"/>
                </a:cubicBezTo>
                <a:cubicBezTo>
                  <a:pt x="4909642" y="1825371"/>
                  <a:pt x="4904765" y="1816151"/>
                  <a:pt x="4900346" y="1805330"/>
                </a:cubicBezTo>
                <a:cubicBezTo>
                  <a:pt x="4894402" y="1812188"/>
                  <a:pt x="4887734" y="1818894"/>
                  <a:pt x="4880343" y="1825447"/>
                </a:cubicBezTo>
                <a:cubicBezTo>
                  <a:pt x="4872951" y="1832000"/>
                  <a:pt x="4864455" y="1838706"/>
                  <a:pt x="4854854" y="1845564"/>
                </a:cubicBezTo>
                <a:lnTo>
                  <a:pt x="4850054" y="1839163"/>
                </a:lnTo>
                <a:cubicBezTo>
                  <a:pt x="4860112" y="1831848"/>
                  <a:pt x="4868988" y="1824799"/>
                  <a:pt x="4876685" y="1818018"/>
                </a:cubicBezTo>
                <a:cubicBezTo>
                  <a:pt x="4884381" y="1811236"/>
                  <a:pt x="4891201" y="1804340"/>
                  <a:pt x="4897145" y="1797329"/>
                </a:cubicBezTo>
                <a:cubicBezTo>
                  <a:pt x="4892725" y="1784528"/>
                  <a:pt x="4888916" y="1769974"/>
                  <a:pt x="4885715" y="1753667"/>
                </a:cubicBezTo>
                <a:cubicBezTo>
                  <a:pt x="4882514" y="1737360"/>
                  <a:pt x="4880000" y="1718843"/>
                  <a:pt x="4878171" y="1698117"/>
                </a:cubicBezTo>
                <a:lnTo>
                  <a:pt x="4796561" y="1698117"/>
                </a:lnTo>
                <a:lnTo>
                  <a:pt x="4796561" y="1738579"/>
                </a:lnTo>
                <a:lnTo>
                  <a:pt x="4853025" y="1738579"/>
                </a:lnTo>
                <a:cubicBezTo>
                  <a:pt x="4853025" y="1739036"/>
                  <a:pt x="4852949" y="1740637"/>
                  <a:pt x="4852796" y="1743380"/>
                </a:cubicBezTo>
                <a:cubicBezTo>
                  <a:pt x="4852644" y="1746123"/>
                  <a:pt x="4852492" y="1749514"/>
                  <a:pt x="4852340" y="1753552"/>
                </a:cubicBezTo>
                <a:cubicBezTo>
                  <a:pt x="4852186" y="1757591"/>
                  <a:pt x="4851958" y="1762049"/>
                  <a:pt x="4851654" y="1766926"/>
                </a:cubicBezTo>
                <a:cubicBezTo>
                  <a:pt x="4851348" y="1771802"/>
                  <a:pt x="4851082" y="1776489"/>
                  <a:pt x="4850854" y="1780985"/>
                </a:cubicBezTo>
                <a:cubicBezTo>
                  <a:pt x="4850625" y="1785480"/>
                  <a:pt x="4850396" y="1789633"/>
                  <a:pt x="4850168" y="1793443"/>
                </a:cubicBezTo>
                <a:cubicBezTo>
                  <a:pt x="4849939" y="1797253"/>
                  <a:pt x="4849748" y="1800149"/>
                  <a:pt x="4849596" y="1802130"/>
                </a:cubicBezTo>
                <a:cubicBezTo>
                  <a:pt x="4849139" y="1807007"/>
                  <a:pt x="4848415" y="1810969"/>
                  <a:pt x="4847424" y="1814017"/>
                </a:cubicBezTo>
                <a:cubicBezTo>
                  <a:pt x="4846434" y="1817065"/>
                  <a:pt x="4844796" y="1819504"/>
                  <a:pt x="4842510" y="1821332"/>
                </a:cubicBezTo>
                <a:cubicBezTo>
                  <a:pt x="4840224" y="1823161"/>
                  <a:pt x="4837214" y="1824457"/>
                  <a:pt x="4833480" y="1825219"/>
                </a:cubicBezTo>
                <a:cubicBezTo>
                  <a:pt x="4829746" y="1825981"/>
                  <a:pt x="4824983" y="1826590"/>
                  <a:pt x="4819192" y="1827047"/>
                </a:cubicBezTo>
                <a:lnTo>
                  <a:pt x="4803419" y="1828419"/>
                </a:lnTo>
                <a:lnTo>
                  <a:pt x="4801133" y="1820418"/>
                </a:lnTo>
                <a:lnTo>
                  <a:pt x="4817821" y="1819504"/>
                </a:lnTo>
                <a:cubicBezTo>
                  <a:pt x="4822697" y="1819199"/>
                  <a:pt x="4826660" y="1818742"/>
                  <a:pt x="4829708" y="1818132"/>
                </a:cubicBezTo>
                <a:cubicBezTo>
                  <a:pt x="4832756" y="1817522"/>
                  <a:pt x="4835156" y="1816570"/>
                  <a:pt x="4836909" y="1815274"/>
                </a:cubicBezTo>
                <a:cubicBezTo>
                  <a:pt x="4838662" y="1813979"/>
                  <a:pt x="4839881" y="1812188"/>
                  <a:pt x="4840566" y="1809902"/>
                </a:cubicBezTo>
                <a:cubicBezTo>
                  <a:pt x="4841252" y="1807616"/>
                  <a:pt x="4841748" y="1804492"/>
                  <a:pt x="4842052" y="1800530"/>
                </a:cubicBezTo>
                <a:cubicBezTo>
                  <a:pt x="4842204" y="1798091"/>
                  <a:pt x="4842395" y="1794243"/>
                  <a:pt x="4842624" y="1788985"/>
                </a:cubicBezTo>
                <a:cubicBezTo>
                  <a:pt x="4842852" y="1783728"/>
                  <a:pt x="4843119" y="1778279"/>
                  <a:pt x="4843424" y="1772641"/>
                </a:cubicBezTo>
                <a:cubicBezTo>
                  <a:pt x="4843728" y="1767002"/>
                  <a:pt x="4843996" y="1761706"/>
                  <a:pt x="4844224" y="1756753"/>
                </a:cubicBezTo>
                <a:cubicBezTo>
                  <a:pt x="4844452" y="1751800"/>
                  <a:pt x="4844567" y="1748333"/>
                  <a:pt x="4844567" y="1746352"/>
                </a:cubicBezTo>
                <a:lnTo>
                  <a:pt x="4796561" y="1746352"/>
                </a:lnTo>
                <a:lnTo>
                  <a:pt x="4796561" y="1748638"/>
                </a:lnTo>
                <a:cubicBezTo>
                  <a:pt x="4796561" y="1760830"/>
                  <a:pt x="4795990" y="1771688"/>
                  <a:pt x="4794846" y="1781213"/>
                </a:cubicBezTo>
                <a:cubicBezTo>
                  <a:pt x="4793704" y="1790738"/>
                  <a:pt x="4791912" y="1799615"/>
                  <a:pt x="4789474" y="1807845"/>
                </a:cubicBezTo>
                <a:cubicBezTo>
                  <a:pt x="4787036" y="1816075"/>
                  <a:pt x="4783912" y="1823923"/>
                  <a:pt x="4780102" y="1831391"/>
                </a:cubicBezTo>
                <a:cubicBezTo>
                  <a:pt x="4776292" y="1838858"/>
                  <a:pt x="4771720" y="1846631"/>
                  <a:pt x="4766386" y="1854708"/>
                </a:cubicBezTo>
                <a:lnTo>
                  <a:pt x="4759299" y="1850822"/>
                </a:lnTo>
                <a:cubicBezTo>
                  <a:pt x="4764480" y="1843049"/>
                  <a:pt x="4768938" y="1835620"/>
                  <a:pt x="4772672" y="1828533"/>
                </a:cubicBezTo>
                <a:cubicBezTo>
                  <a:pt x="4776406" y="1821447"/>
                  <a:pt x="4779454" y="1813941"/>
                  <a:pt x="4781816" y="1806016"/>
                </a:cubicBezTo>
                <a:cubicBezTo>
                  <a:pt x="4784178" y="1798091"/>
                  <a:pt x="4785893" y="1789481"/>
                  <a:pt x="4786960" y="1780184"/>
                </a:cubicBezTo>
                <a:cubicBezTo>
                  <a:pt x="4788026" y="1770888"/>
                  <a:pt x="4788560" y="1760296"/>
                  <a:pt x="4788560" y="1748409"/>
                </a:cubicBezTo>
                <a:lnTo>
                  <a:pt x="4788560" y="1689887"/>
                </a:lnTo>
                <a:lnTo>
                  <a:pt x="4877485" y="1689887"/>
                </a:lnTo>
                <a:close/>
                <a:moveTo>
                  <a:pt x="1225981" y="1649654"/>
                </a:moveTo>
                <a:lnTo>
                  <a:pt x="1233983" y="1651483"/>
                </a:lnTo>
                <a:cubicBezTo>
                  <a:pt x="1232306" y="1659407"/>
                  <a:pt x="1230325" y="1667904"/>
                  <a:pt x="1228039" y="1676972"/>
                </a:cubicBezTo>
                <a:cubicBezTo>
                  <a:pt x="1225753" y="1686039"/>
                  <a:pt x="1223086" y="1695298"/>
                  <a:pt x="1220038" y="1704746"/>
                </a:cubicBezTo>
                <a:lnTo>
                  <a:pt x="1346682" y="1704746"/>
                </a:lnTo>
                <a:lnTo>
                  <a:pt x="1346682" y="1712747"/>
                </a:lnTo>
                <a:lnTo>
                  <a:pt x="1302791" y="1712747"/>
                </a:lnTo>
                <a:cubicBezTo>
                  <a:pt x="1300353" y="1723568"/>
                  <a:pt x="1297800" y="1733436"/>
                  <a:pt x="1295133" y="1742351"/>
                </a:cubicBezTo>
                <a:cubicBezTo>
                  <a:pt x="1292466" y="1751266"/>
                  <a:pt x="1289418" y="1759458"/>
                  <a:pt x="1285989" y="1766926"/>
                </a:cubicBezTo>
                <a:cubicBezTo>
                  <a:pt x="1282560" y="1774393"/>
                  <a:pt x="1278674" y="1781251"/>
                  <a:pt x="1274330" y="1787500"/>
                </a:cubicBezTo>
                <a:cubicBezTo>
                  <a:pt x="1269987" y="1793748"/>
                  <a:pt x="1264920" y="1799463"/>
                  <a:pt x="1259128" y="1804645"/>
                </a:cubicBezTo>
                <a:cubicBezTo>
                  <a:pt x="1272844" y="1811807"/>
                  <a:pt x="1286522" y="1819085"/>
                  <a:pt x="1300162" y="1826476"/>
                </a:cubicBezTo>
                <a:cubicBezTo>
                  <a:pt x="1313802" y="1833867"/>
                  <a:pt x="1326565" y="1840916"/>
                  <a:pt x="1338453" y="1847621"/>
                </a:cubicBezTo>
                <a:lnTo>
                  <a:pt x="1334109" y="1855394"/>
                </a:lnTo>
                <a:cubicBezTo>
                  <a:pt x="1322374" y="1848536"/>
                  <a:pt x="1309421" y="1841259"/>
                  <a:pt x="1295247" y="1833562"/>
                </a:cubicBezTo>
                <a:cubicBezTo>
                  <a:pt x="1281074" y="1825866"/>
                  <a:pt x="1266825" y="1818132"/>
                  <a:pt x="1252499" y="1810360"/>
                </a:cubicBezTo>
                <a:cubicBezTo>
                  <a:pt x="1246860" y="1814779"/>
                  <a:pt x="1240536" y="1818932"/>
                  <a:pt x="1233525" y="1822818"/>
                </a:cubicBezTo>
                <a:cubicBezTo>
                  <a:pt x="1226515" y="1826705"/>
                  <a:pt x="1218743" y="1830438"/>
                  <a:pt x="1210208" y="1834020"/>
                </a:cubicBezTo>
                <a:cubicBezTo>
                  <a:pt x="1201674" y="1837601"/>
                  <a:pt x="1192187" y="1841144"/>
                  <a:pt x="1181747" y="1844650"/>
                </a:cubicBezTo>
                <a:cubicBezTo>
                  <a:pt x="1171308" y="1848155"/>
                  <a:pt x="1159840" y="1851660"/>
                  <a:pt x="1147343" y="1855165"/>
                </a:cubicBezTo>
                <a:lnTo>
                  <a:pt x="1144143" y="1846936"/>
                </a:lnTo>
                <a:cubicBezTo>
                  <a:pt x="1167612" y="1840535"/>
                  <a:pt x="1187424" y="1834134"/>
                  <a:pt x="1203579" y="1827733"/>
                </a:cubicBezTo>
                <a:cubicBezTo>
                  <a:pt x="1219733" y="1821332"/>
                  <a:pt x="1233220" y="1814093"/>
                  <a:pt x="1244041" y="1806016"/>
                </a:cubicBezTo>
                <a:cubicBezTo>
                  <a:pt x="1232916" y="1800225"/>
                  <a:pt x="1222209" y="1794739"/>
                  <a:pt x="1211922" y="1789557"/>
                </a:cubicBezTo>
                <a:cubicBezTo>
                  <a:pt x="1201636" y="1784375"/>
                  <a:pt x="1192377" y="1779803"/>
                  <a:pt x="1184148" y="1775841"/>
                </a:cubicBezTo>
                <a:cubicBezTo>
                  <a:pt x="1188872" y="1765630"/>
                  <a:pt x="1193292" y="1755229"/>
                  <a:pt x="1197406" y="1744637"/>
                </a:cubicBezTo>
                <a:cubicBezTo>
                  <a:pt x="1201521" y="1734045"/>
                  <a:pt x="1205331" y="1723415"/>
                  <a:pt x="1208836" y="1712747"/>
                </a:cubicBezTo>
                <a:lnTo>
                  <a:pt x="1146886" y="1712747"/>
                </a:lnTo>
                <a:lnTo>
                  <a:pt x="1146886" y="1704746"/>
                </a:lnTo>
                <a:lnTo>
                  <a:pt x="1211580" y="1704746"/>
                </a:lnTo>
                <a:cubicBezTo>
                  <a:pt x="1214628" y="1695145"/>
                  <a:pt x="1217333" y="1685735"/>
                  <a:pt x="1219695" y="1676514"/>
                </a:cubicBezTo>
                <a:cubicBezTo>
                  <a:pt x="1222057" y="1667294"/>
                  <a:pt x="1224153" y="1658341"/>
                  <a:pt x="1225981" y="1649654"/>
                </a:cubicBezTo>
                <a:close/>
                <a:moveTo>
                  <a:pt x="100355" y="1649654"/>
                </a:moveTo>
                <a:lnTo>
                  <a:pt x="108128" y="1650111"/>
                </a:lnTo>
                <a:lnTo>
                  <a:pt x="108128" y="1689659"/>
                </a:lnTo>
                <a:lnTo>
                  <a:pt x="197967" y="1689659"/>
                </a:lnTo>
                <a:lnTo>
                  <a:pt x="197967" y="1697660"/>
                </a:lnTo>
                <a:lnTo>
                  <a:pt x="108128" y="1697660"/>
                </a:lnTo>
                <a:lnTo>
                  <a:pt x="108128" y="1706347"/>
                </a:lnTo>
                <a:cubicBezTo>
                  <a:pt x="115290" y="1727530"/>
                  <a:pt x="124511" y="1746047"/>
                  <a:pt x="135788" y="1761896"/>
                </a:cubicBezTo>
                <a:cubicBezTo>
                  <a:pt x="139750" y="1758544"/>
                  <a:pt x="143827" y="1754886"/>
                  <a:pt x="148018" y="1750924"/>
                </a:cubicBezTo>
                <a:cubicBezTo>
                  <a:pt x="152209" y="1746961"/>
                  <a:pt x="156324" y="1742846"/>
                  <a:pt x="160363" y="1738579"/>
                </a:cubicBezTo>
                <a:cubicBezTo>
                  <a:pt x="164401" y="1734312"/>
                  <a:pt x="168249" y="1730083"/>
                  <a:pt x="171907" y="1725892"/>
                </a:cubicBezTo>
                <a:cubicBezTo>
                  <a:pt x="175565" y="1721701"/>
                  <a:pt x="178841" y="1717624"/>
                  <a:pt x="181737" y="1713662"/>
                </a:cubicBezTo>
                <a:lnTo>
                  <a:pt x="187680" y="1719148"/>
                </a:lnTo>
                <a:cubicBezTo>
                  <a:pt x="184632" y="1722958"/>
                  <a:pt x="181203" y="1727035"/>
                  <a:pt x="177393" y="1731378"/>
                </a:cubicBezTo>
                <a:cubicBezTo>
                  <a:pt x="173583" y="1735722"/>
                  <a:pt x="169583" y="1740065"/>
                  <a:pt x="165392" y="1744409"/>
                </a:cubicBezTo>
                <a:cubicBezTo>
                  <a:pt x="161201" y="1748752"/>
                  <a:pt x="156934" y="1752943"/>
                  <a:pt x="152590" y="1756981"/>
                </a:cubicBezTo>
                <a:cubicBezTo>
                  <a:pt x="148247" y="1761020"/>
                  <a:pt x="144170" y="1764716"/>
                  <a:pt x="140360" y="1768069"/>
                </a:cubicBezTo>
                <a:cubicBezTo>
                  <a:pt x="149199" y="1779499"/>
                  <a:pt x="159182" y="1789748"/>
                  <a:pt x="170307" y="1798815"/>
                </a:cubicBezTo>
                <a:cubicBezTo>
                  <a:pt x="181432" y="1807883"/>
                  <a:pt x="194005" y="1816227"/>
                  <a:pt x="208026" y="1823847"/>
                </a:cubicBezTo>
                <a:lnTo>
                  <a:pt x="203225" y="1831619"/>
                </a:lnTo>
                <a:cubicBezTo>
                  <a:pt x="191948" y="1825219"/>
                  <a:pt x="181584" y="1818361"/>
                  <a:pt x="172136" y="1811045"/>
                </a:cubicBezTo>
                <a:cubicBezTo>
                  <a:pt x="162687" y="1803730"/>
                  <a:pt x="154076" y="1795805"/>
                  <a:pt x="146304" y="1787271"/>
                </a:cubicBezTo>
                <a:cubicBezTo>
                  <a:pt x="138531" y="1778737"/>
                  <a:pt x="131483" y="1769440"/>
                  <a:pt x="125158" y="1759382"/>
                </a:cubicBezTo>
                <a:cubicBezTo>
                  <a:pt x="118834" y="1749323"/>
                  <a:pt x="113157" y="1738351"/>
                  <a:pt x="108128" y="1726463"/>
                </a:cubicBezTo>
                <a:lnTo>
                  <a:pt x="108128" y="1828190"/>
                </a:lnTo>
                <a:cubicBezTo>
                  <a:pt x="108128" y="1832305"/>
                  <a:pt x="107670" y="1835696"/>
                  <a:pt x="106756" y="1838363"/>
                </a:cubicBezTo>
                <a:cubicBezTo>
                  <a:pt x="105842" y="1841030"/>
                  <a:pt x="104356" y="1843164"/>
                  <a:pt x="102298" y="1844764"/>
                </a:cubicBezTo>
                <a:cubicBezTo>
                  <a:pt x="100241" y="1846364"/>
                  <a:pt x="97536" y="1847583"/>
                  <a:pt x="94183" y="1848422"/>
                </a:cubicBezTo>
                <a:cubicBezTo>
                  <a:pt x="90830" y="1849260"/>
                  <a:pt x="86639" y="1849831"/>
                  <a:pt x="81610" y="1850136"/>
                </a:cubicBezTo>
                <a:lnTo>
                  <a:pt x="65837" y="1851279"/>
                </a:lnTo>
                <a:lnTo>
                  <a:pt x="63551" y="1843507"/>
                </a:lnTo>
                <a:lnTo>
                  <a:pt x="80467" y="1842135"/>
                </a:lnTo>
                <a:cubicBezTo>
                  <a:pt x="84582" y="1841830"/>
                  <a:pt x="87896" y="1841373"/>
                  <a:pt x="90411" y="1840763"/>
                </a:cubicBezTo>
                <a:cubicBezTo>
                  <a:pt x="92926" y="1840154"/>
                  <a:pt x="94945" y="1839277"/>
                  <a:pt x="96469" y="1838135"/>
                </a:cubicBezTo>
                <a:cubicBezTo>
                  <a:pt x="97993" y="1836991"/>
                  <a:pt x="99022" y="1835506"/>
                  <a:pt x="99555" y="1833677"/>
                </a:cubicBezTo>
                <a:cubicBezTo>
                  <a:pt x="100088" y="1831848"/>
                  <a:pt x="100355" y="1829410"/>
                  <a:pt x="100355" y="1826362"/>
                </a:cubicBezTo>
                <a:lnTo>
                  <a:pt x="100355" y="1766926"/>
                </a:lnTo>
                <a:cubicBezTo>
                  <a:pt x="93954" y="1771802"/>
                  <a:pt x="86791" y="1776984"/>
                  <a:pt x="78867" y="1782470"/>
                </a:cubicBezTo>
                <a:cubicBezTo>
                  <a:pt x="70942" y="1787957"/>
                  <a:pt x="62903" y="1793443"/>
                  <a:pt x="54749" y="1798930"/>
                </a:cubicBezTo>
                <a:cubicBezTo>
                  <a:pt x="46596" y="1804416"/>
                  <a:pt x="38595" y="1809598"/>
                  <a:pt x="30746" y="1814474"/>
                </a:cubicBezTo>
                <a:cubicBezTo>
                  <a:pt x="22898" y="1819351"/>
                  <a:pt x="15773" y="1823618"/>
                  <a:pt x="9372" y="1827276"/>
                </a:cubicBezTo>
                <a:lnTo>
                  <a:pt x="5258" y="1819732"/>
                </a:lnTo>
                <a:cubicBezTo>
                  <a:pt x="11963" y="1815922"/>
                  <a:pt x="19507" y="1811426"/>
                  <a:pt x="27889" y="1806245"/>
                </a:cubicBezTo>
                <a:cubicBezTo>
                  <a:pt x="36271" y="1801063"/>
                  <a:pt x="44767" y="1795615"/>
                  <a:pt x="53378" y="1789900"/>
                </a:cubicBezTo>
                <a:cubicBezTo>
                  <a:pt x="61988" y="1784185"/>
                  <a:pt x="70370" y="1778508"/>
                  <a:pt x="78524" y="1772869"/>
                </a:cubicBezTo>
                <a:cubicBezTo>
                  <a:pt x="86677" y="1767230"/>
                  <a:pt x="93954" y="1761973"/>
                  <a:pt x="100355" y="1757096"/>
                </a:cubicBezTo>
                <a:lnTo>
                  <a:pt x="100355" y="1697660"/>
                </a:lnTo>
                <a:lnTo>
                  <a:pt x="11887" y="1697660"/>
                </a:lnTo>
                <a:lnTo>
                  <a:pt x="11887" y="1689659"/>
                </a:lnTo>
                <a:lnTo>
                  <a:pt x="100355" y="1689659"/>
                </a:lnTo>
                <a:close/>
                <a:moveTo>
                  <a:pt x="3062630" y="1649425"/>
                </a:moveTo>
                <a:cubicBezTo>
                  <a:pt x="3064306" y="1653845"/>
                  <a:pt x="3065868" y="1658531"/>
                  <a:pt x="3067316" y="1663484"/>
                </a:cubicBezTo>
                <a:cubicBezTo>
                  <a:pt x="3068764" y="1668437"/>
                  <a:pt x="3070174" y="1673504"/>
                  <a:pt x="3071545" y="1678686"/>
                </a:cubicBezTo>
                <a:lnTo>
                  <a:pt x="3148355" y="1678686"/>
                </a:lnTo>
                <a:lnTo>
                  <a:pt x="3148355" y="1686230"/>
                </a:lnTo>
                <a:lnTo>
                  <a:pt x="3116122" y="1686230"/>
                </a:lnTo>
                <a:cubicBezTo>
                  <a:pt x="3115208" y="1688821"/>
                  <a:pt x="3113989" y="1692135"/>
                  <a:pt x="3112464" y="1696174"/>
                </a:cubicBezTo>
                <a:cubicBezTo>
                  <a:pt x="3110941" y="1700212"/>
                  <a:pt x="3109340" y="1704442"/>
                  <a:pt x="3107664" y="1708861"/>
                </a:cubicBezTo>
                <a:cubicBezTo>
                  <a:pt x="3105988" y="1713281"/>
                  <a:pt x="3104349" y="1717624"/>
                  <a:pt x="3102749" y="1721891"/>
                </a:cubicBezTo>
                <a:cubicBezTo>
                  <a:pt x="3101149" y="1726159"/>
                  <a:pt x="3099739" y="1729892"/>
                  <a:pt x="3098520" y="1733093"/>
                </a:cubicBezTo>
                <a:lnTo>
                  <a:pt x="3162300" y="1733093"/>
                </a:lnTo>
                <a:lnTo>
                  <a:pt x="3162300" y="1740637"/>
                </a:lnTo>
                <a:lnTo>
                  <a:pt x="2968446" y="1740637"/>
                </a:lnTo>
                <a:lnTo>
                  <a:pt x="2968446" y="1733093"/>
                </a:lnTo>
                <a:lnTo>
                  <a:pt x="3031540" y="1733093"/>
                </a:lnTo>
                <a:cubicBezTo>
                  <a:pt x="3030626" y="1730045"/>
                  <a:pt x="3029521" y="1726387"/>
                  <a:pt x="3028225" y="1722120"/>
                </a:cubicBezTo>
                <a:cubicBezTo>
                  <a:pt x="3026930" y="1717853"/>
                  <a:pt x="3025596" y="1713509"/>
                  <a:pt x="3024225" y="1709090"/>
                </a:cubicBezTo>
                <a:cubicBezTo>
                  <a:pt x="3022853" y="1704670"/>
                  <a:pt x="3021520" y="1700403"/>
                  <a:pt x="3020224" y="1696288"/>
                </a:cubicBezTo>
                <a:cubicBezTo>
                  <a:pt x="3018929" y="1692173"/>
                  <a:pt x="3017824" y="1688821"/>
                  <a:pt x="3016910" y="1686230"/>
                </a:cubicBezTo>
                <a:lnTo>
                  <a:pt x="2983077" y="1686230"/>
                </a:lnTo>
                <a:lnTo>
                  <a:pt x="2983077" y="1678686"/>
                </a:lnTo>
                <a:lnTo>
                  <a:pt x="3063544" y="1678686"/>
                </a:lnTo>
                <a:cubicBezTo>
                  <a:pt x="3062172" y="1673809"/>
                  <a:pt x="3060801" y="1668970"/>
                  <a:pt x="3059429" y="1664170"/>
                </a:cubicBezTo>
                <a:cubicBezTo>
                  <a:pt x="3058058" y="1659369"/>
                  <a:pt x="3056534" y="1654759"/>
                  <a:pt x="3054858" y="1650340"/>
                </a:cubicBezTo>
                <a:close/>
                <a:moveTo>
                  <a:pt x="3686784" y="1648739"/>
                </a:moveTo>
                <a:lnTo>
                  <a:pt x="3694328" y="1651711"/>
                </a:lnTo>
                <a:cubicBezTo>
                  <a:pt x="3692804" y="1655216"/>
                  <a:pt x="3691089" y="1658912"/>
                  <a:pt x="3689184" y="1662798"/>
                </a:cubicBezTo>
                <a:cubicBezTo>
                  <a:pt x="3687279" y="1666685"/>
                  <a:pt x="3685184" y="1670685"/>
                  <a:pt x="3682898" y="1674800"/>
                </a:cubicBezTo>
                <a:lnTo>
                  <a:pt x="3747363" y="1674800"/>
                </a:lnTo>
                <a:lnTo>
                  <a:pt x="3747363" y="1682344"/>
                </a:lnTo>
                <a:lnTo>
                  <a:pt x="3703015" y="1682344"/>
                </a:lnTo>
                <a:cubicBezTo>
                  <a:pt x="3703776" y="1684630"/>
                  <a:pt x="3704653" y="1687182"/>
                  <a:pt x="3705644" y="1690002"/>
                </a:cubicBezTo>
                <a:cubicBezTo>
                  <a:pt x="3706634" y="1692821"/>
                  <a:pt x="3707587" y="1695679"/>
                  <a:pt x="3708501" y="1698574"/>
                </a:cubicBezTo>
                <a:cubicBezTo>
                  <a:pt x="3709416" y="1701470"/>
                  <a:pt x="3710292" y="1704251"/>
                  <a:pt x="3711130" y="1706918"/>
                </a:cubicBezTo>
                <a:cubicBezTo>
                  <a:pt x="3711968" y="1709585"/>
                  <a:pt x="3712692" y="1711833"/>
                  <a:pt x="3713302" y="1713662"/>
                </a:cubicBezTo>
                <a:lnTo>
                  <a:pt x="3706215" y="1715719"/>
                </a:lnTo>
                <a:cubicBezTo>
                  <a:pt x="3705606" y="1713738"/>
                  <a:pt x="3704882" y="1711261"/>
                  <a:pt x="3704044" y="1708290"/>
                </a:cubicBezTo>
                <a:cubicBezTo>
                  <a:pt x="3703205" y="1705318"/>
                  <a:pt x="3702290" y="1702270"/>
                  <a:pt x="3701300" y="1699146"/>
                </a:cubicBezTo>
                <a:cubicBezTo>
                  <a:pt x="3700309" y="1696022"/>
                  <a:pt x="3699319" y="1692973"/>
                  <a:pt x="3698328" y="1690002"/>
                </a:cubicBezTo>
                <a:cubicBezTo>
                  <a:pt x="3697338" y="1687030"/>
                  <a:pt x="3696461" y="1684477"/>
                  <a:pt x="3695700" y="1682344"/>
                </a:cubicBezTo>
                <a:lnTo>
                  <a:pt x="3678554" y="1682344"/>
                </a:lnTo>
                <a:cubicBezTo>
                  <a:pt x="3674440" y="1689202"/>
                  <a:pt x="3669982" y="1695983"/>
                  <a:pt x="3665181" y="1702689"/>
                </a:cubicBezTo>
                <a:cubicBezTo>
                  <a:pt x="3660381" y="1709395"/>
                  <a:pt x="3655542" y="1715414"/>
                  <a:pt x="3650665" y="1720748"/>
                </a:cubicBezTo>
                <a:lnTo>
                  <a:pt x="3644722" y="1715719"/>
                </a:lnTo>
                <a:cubicBezTo>
                  <a:pt x="3648836" y="1711300"/>
                  <a:pt x="3652951" y="1706194"/>
                  <a:pt x="3657066" y="1700403"/>
                </a:cubicBezTo>
                <a:cubicBezTo>
                  <a:pt x="3661181" y="1694612"/>
                  <a:pt x="3665105" y="1688706"/>
                  <a:pt x="3668839" y="1682686"/>
                </a:cubicBezTo>
                <a:cubicBezTo>
                  <a:pt x="3672573" y="1676667"/>
                  <a:pt x="3676002" y="1670685"/>
                  <a:pt x="3679126" y="1664741"/>
                </a:cubicBezTo>
                <a:cubicBezTo>
                  <a:pt x="3682250" y="1658798"/>
                  <a:pt x="3684803" y="1653464"/>
                  <a:pt x="3686784" y="1648739"/>
                </a:cubicBezTo>
                <a:close/>
                <a:moveTo>
                  <a:pt x="2632404" y="1648739"/>
                </a:moveTo>
                <a:lnTo>
                  <a:pt x="2639948" y="1650568"/>
                </a:lnTo>
                <a:cubicBezTo>
                  <a:pt x="2638424" y="1656359"/>
                  <a:pt x="2636596" y="1662608"/>
                  <a:pt x="2634462" y="1669313"/>
                </a:cubicBezTo>
                <a:cubicBezTo>
                  <a:pt x="2632328" y="1676019"/>
                  <a:pt x="2629890" y="1682877"/>
                  <a:pt x="2627147" y="1689887"/>
                </a:cubicBezTo>
                <a:lnTo>
                  <a:pt x="2696870" y="1689887"/>
                </a:lnTo>
                <a:cubicBezTo>
                  <a:pt x="2696870" y="1690497"/>
                  <a:pt x="2696756" y="1693850"/>
                  <a:pt x="2696527" y="1699946"/>
                </a:cubicBezTo>
                <a:cubicBezTo>
                  <a:pt x="2696298" y="1706042"/>
                  <a:pt x="2696070" y="1713624"/>
                  <a:pt x="2695841" y="1722691"/>
                </a:cubicBezTo>
                <a:cubicBezTo>
                  <a:pt x="2695612" y="1731759"/>
                  <a:pt x="2695308" y="1741665"/>
                  <a:pt x="2694926" y="1752410"/>
                </a:cubicBezTo>
                <a:cubicBezTo>
                  <a:pt x="2694546" y="1763154"/>
                  <a:pt x="2694165" y="1773288"/>
                  <a:pt x="2693784" y="1782813"/>
                </a:cubicBezTo>
                <a:cubicBezTo>
                  <a:pt x="2693403" y="1792338"/>
                  <a:pt x="2693098" y="1800720"/>
                  <a:pt x="2692869" y="1807959"/>
                </a:cubicBezTo>
                <a:cubicBezTo>
                  <a:pt x="2692640" y="1815198"/>
                  <a:pt x="2692450" y="1819808"/>
                  <a:pt x="2692298" y="1821790"/>
                </a:cubicBezTo>
                <a:cubicBezTo>
                  <a:pt x="2691993" y="1826819"/>
                  <a:pt x="2691307" y="1830895"/>
                  <a:pt x="2690240" y="1834020"/>
                </a:cubicBezTo>
                <a:cubicBezTo>
                  <a:pt x="2689174" y="1837144"/>
                  <a:pt x="2687497" y="1839620"/>
                  <a:pt x="2685211" y="1841449"/>
                </a:cubicBezTo>
                <a:cubicBezTo>
                  <a:pt x="2682925" y="1843278"/>
                  <a:pt x="2679877" y="1844611"/>
                  <a:pt x="2676067" y="1845450"/>
                </a:cubicBezTo>
                <a:cubicBezTo>
                  <a:pt x="2672257" y="1846288"/>
                  <a:pt x="2667533" y="1846936"/>
                  <a:pt x="2661894" y="1847393"/>
                </a:cubicBezTo>
                <a:lnTo>
                  <a:pt x="2643377" y="1848764"/>
                </a:lnTo>
                <a:lnTo>
                  <a:pt x="2640406" y="1840763"/>
                </a:lnTo>
                <a:lnTo>
                  <a:pt x="2660065" y="1839392"/>
                </a:lnTo>
                <a:cubicBezTo>
                  <a:pt x="2664790" y="1839087"/>
                  <a:pt x="2668714" y="1838630"/>
                  <a:pt x="2671838" y="1838020"/>
                </a:cubicBezTo>
                <a:cubicBezTo>
                  <a:pt x="2674962" y="1837411"/>
                  <a:pt x="2677401" y="1836382"/>
                  <a:pt x="2679153" y="1834934"/>
                </a:cubicBezTo>
                <a:cubicBezTo>
                  <a:pt x="2680906" y="1833486"/>
                  <a:pt x="2682163" y="1831467"/>
                  <a:pt x="2682925" y="1828876"/>
                </a:cubicBezTo>
                <a:cubicBezTo>
                  <a:pt x="2683688" y="1826285"/>
                  <a:pt x="2684220" y="1822933"/>
                  <a:pt x="2684526" y="1818818"/>
                </a:cubicBezTo>
                <a:cubicBezTo>
                  <a:pt x="2684678" y="1816837"/>
                  <a:pt x="2684868" y="1812798"/>
                  <a:pt x="2685097" y="1806702"/>
                </a:cubicBezTo>
                <a:cubicBezTo>
                  <a:pt x="2685325" y="1800606"/>
                  <a:pt x="2685592" y="1793405"/>
                  <a:pt x="2685897" y="1785099"/>
                </a:cubicBezTo>
                <a:cubicBezTo>
                  <a:pt x="2686202" y="1776794"/>
                  <a:pt x="2686507" y="1767992"/>
                  <a:pt x="2686811" y="1758696"/>
                </a:cubicBezTo>
                <a:cubicBezTo>
                  <a:pt x="2687116" y="1749400"/>
                  <a:pt x="2687421" y="1740598"/>
                  <a:pt x="2687726" y="1732293"/>
                </a:cubicBezTo>
                <a:cubicBezTo>
                  <a:pt x="2688031" y="1723987"/>
                  <a:pt x="2688259" y="1716710"/>
                  <a:pt x="2688412" y="1710461"/>
                </a:cubicBezTo>
                <a:cubicBezTo>
                  <a:pt x="2688564" y="1704213"/>
                  <a:pt x="2688716" y="1700022"/>
                  <a:pt x="2688869" y="1697888"/>
                </a:cubicBezTo>
                <a:lnTo>
                  <a:pt x="2623946" y="1697888"/>
                </a:lnTo>
                <a:cubicBezTo>
                  <a:pt x="2621051" y="1704594"/>
                  <a:pt x="2617926" y="1711147"/>
                  <a:pt x="2614574" y="1717548"/>
                </a:cubicBezTo>
                <a:cubicBezTo>
                  <a:pt x="2611221" y="1723949"/>
                  <a:pt x="2607564" y="1730121"/>
                  <a:pt x="2603601" y="1736065"/>
                </a:cubicBezTo>
                <a:lnTo>
                  <a:pt x="2596972" y="1731493"/>
                </a:lnTo>
                <a:cubicBezTo>
                  <a:pt x="2601391" y="1725092"/>
                  <a:pt x="2605430" y="1718310"/>
                  <a:pt x="2609087" y="1711147"/>
                </a:cubicBezTo>
                <a:cubicBezTo>
                  <a:pt x="2612745" y="1703984"/>
                  <a:pt x="2616060" y="1696745"/>
                  <a:pt x="2619032" y="1689430"/>
                </a:cubicBezTo>
                <a:cubicBezTo>
                  <a:pt x="2622003" y="1682115"/>
                  <a:pt x="2624594" y="1674990"/>
                  <a:pt x="2626804" y="1668056"/>
                </a:cubicBezTo>
                <a:cubicBezTo>
                  <a:pt x="2629014" y="1661122"/>
                  <a:pt x="2630881" y="1654683"/>
                  <a:pt x="2632404" y="1648739"/>
                </a:cubicBezTo>
                <a:close/>
                <a:moveTo>
                  <a:pt x="1041730" y="1648739"/>
                </a:moveTo>
                <a:lnTo>
                  <a:pt x="1049274" y="1650568"/>
                </a:lnTo>
                <a:cubicBezTo>
                  <a:pt x="1047750" y="1656359"/>
                  <a:pt x="1045921" y="1662608"/>
                  <a:pt x="1043787" y="1669313"/>
                </a:cubicBezTo>
                <a:cubicBezTo>
                  <a:pt x="1041654" y="1676019"/>
                  <a:pt x="1039215" y="1682877"/>
                  <a:pt x="1036472" y="1689887"/>
                </a:cubicBezTo>
                <a:lnTo>
                  <a:pt x="1106195" y="1689887"/>
                </a:lnTo>
                <a:cubicBezTo>
                  <a:pt x="1106195" y="1690497"/>
                  <a:pt x="1106081" y="1693850"/>
                  <a:pt x="1105852" y="1699946"/>
                </a:cubicBezTo>
                <a:cubicBezTo>
                  <a:pt x="1105624" y="1706042"/>
                  <a:pt x="1105395" y="1713624"/>
                  <a:pt x="1105166" y="1722691"/>
                </a:cubicBezTo>
                <a:cubicBezTo>
                  <a:pt x="1104938" y="1731759"/>
                  <a:pt x="1104633" y="1741665"/>
                  <a:pt x="1104252" y="1752410"/>
                </a:cubicBezTo>
                <a:cubicBezTo>
                  <a:pt x="1103871" y="1763154"/>
                  <a:pt x="1103490" y="1773288"/>
                  <a:pt x="1103109" y="1782813"/>
                </a:cubicBezTo>
                <a:cubicBezTo>
                  <a:pt x="1102728" y="1792338"/>
                  <a:pt x="1102423" y="1800720"/>
                  <a:pt x="1102195" y="1807959"/>
                </a:cubicBezTo>
                <a:cubicBezTo>
                  <a:pt x="1101966" y="1815198"/>
                  <a:pt x="1101775" y="1819808"/>
                  <a:pt x="1101623" y="1821790"/>
                </a:cubicBezTo>
                <a:cubicBezTo>
                  <a:pt x="1101318" y="1826819"/>
                  <a:pt x="1100632" y="1830895"/>
                  <a:pt x="1099566" y="1834020"/>
                </a:cubicBezTo>
                <a:cubicBezTo>
                  <a:pt x="1098499" y="1837144"/>
                  <a:pt x="1096822" y="1839620"/>
                  <a:pt x="1094536" y="1841449"/>
                </a:cubicBezTo>
                <a:cubicBezTo>
                  <a:pt x="1092250" y="1843278"/>
                  <a:pt x="1089202" y="1844611"/>
                  <a:pt x="1085392" y="1845450"/>
                </a:cubicBezTo>
                <a:cubicBezTo>
                  <a:pt x="1081583" y="1846288"/>
                  <a:pt x="1076858" y="1846936"/>
                  <a:pt x="1071219" y="1847393"/>
                </a:cubicBezTo>
                <a:lnTo>
                  <a:pt x="1052703" y="1848764"/>
                </a:lnTo>
                <a:lnTo>
                  <a:pt x="1049731" y="1840763"/>
                </a:lnTo>
                <a:lnTo>
                  <a:pt x="1069390" y="1839392"/>
                </a:lnTo>
                <a:cubicBezTo>
                  <a:pt x="1074115" y="1839087"/>
                  <a:pt x="1078039" y="1838630"/>
                  <a:pt x="1081163" y="1838020"/>
                </a:cubicBezTo>
                <a:cubicBezTo>
                  <a:pt x="1084288" y="1837411"/>
                  <a:pt x="1086726" y="1836382"/>
                  <a:pt x="1088479" y="1834934"/>
                </a:cubicBezTo>
                <a:cubicBezTo>
                  <a:pt x="1090231" y="1833486"/>
                  <a:pt x="1091488" y="1831467"/>
                  <a:pt x="1092250" y="1828876"/>
                </a:cubicBezTo>
                <a:cubicBezTo>
                  <a:pt x="1093012" y="1826285"/>
                  <a:pt x="1093546" y="1822933"/>
                  <a:pt x="1093851" y="1818818"/>
                </a:cubicBezTo>
                <a:cubicBezTo>
                  <a:pt x="1094003" y="1816837"/>
                  <a:pt x="1094194" y="1812798"/>
                  <a:pt x="1094422" y="1806702"/>
                </a:cubicBezTo>
                <a:cubicBezTo>
                  <a:pt x="1094651" y="1800606"/>
                  <a:pt x="1094917" y="1793405"/>
                  <a:pt x="1095222" y="1785099"/>
                </a:cubicBezTo>
                <a:cubicBezTo>
                  <a:pt x="1095527" y="1776794"/>
                  <a:pt x="1095832" y="1767992"/>
                  <a:pt x="1096137" y="1758696"/>
                </a:cubicBezTo>
                <a:cubicBezTo>
                  <a:pt x="1096441" y="1749400"/>
                  <a:pt x="1096746" y="1740598"/>
                  <a:pt x="1097051" y="1732293"/>
                </a:cubicBezTo>
                <a:cubicBezTo>
                  <a:pt x="1097356" y="1723987"/>
                  <a:pt x="1097585" y="1716710"/>
                  <a:pt x="1097737" y="1710461"/>
                </a:cubicBezTo>
                <a:cubicBezTo>
                  <a:pt x="1097889" y="1704213"/>
                  <a:pt x="1098042" y="1700022"/>
                  <a:pt x="1098194" y="1697888"/>
                </a:cubicBezTo>
                <a:lnTo>
                  <a:pt x="1033272" y="1697888"/>
                </a:lnTo>
                <a:cubicBezTo>
                  <a:pt x="1030376" y="1704594"/>
                  <a:pt x="1027252" y="1711147"/>
                  <a:pt x="1023899" y="1717548"/>
                </a:cubicBezTo>
                <a:cubicBezTo>
                  <a:pt x="1020546" y="1723949"/>
                  <a:pt x="1016889" y="1730121"/>
                  <a:pt x="1012926" y="1736065"/>
                </a:cubicBezTo>
                <a:lnTo>
                  <a:pt x="1006297" y="1731493"/>
                </a:lnTo>
                <a:cubicBezTo>
                  <a:pt x="1010717" y="1725092"/>
                  <a:pt x="1014755" y="1718310"/>
                  <a:pt x="1018413" y="1711147"/>
                </a:cubicBezTo>
                <a:cubicBezTo>
                  <a:pt x="1022070" y="1703984"/>
                  <a:pt x="1025385" y="1696745"/>
                  <a:pt x="1028357" y="1689430"/>
                </a:cubicBezTo>
                <a:cubicBezTo>
                  <a:pt x="1031329" y="1682115"/>
                  <a:pt x="1033919" y="1674990"/>
                  <a:pt x="1036129" y="1668056"/>
                </a:cubicBezTo>
                <a:cubicBezTo>
                  <a:pt x="1038339" y="1661122"/>
                  <a:pt x="1040206" y="1654683"/>
                  <a:pt x="1041730" y="1648739"/>
                </a:cubicBezTo>
                <a:close/>
                <a:moveTo>
                  <a:pt x="3770908" y="1648511"/>
                </a:moveTo>
                <a:lnTo>
                  <a:pt x="3778452" y="1651025"/>
                </a:lnTo>
                <a:cubicBezTo>
                  <a:pt x="3776776" y="1655140"/>
                  <a:pt x="3775062" y="1659179"/>
                  <a:pt x="3773309" y="1663141"/>
                </a:cubicBezTo>
                <a:cubicBezTo>
                  <a:pt x="3771556" y="1667104"/>
                  <a:pt x="3769766" y="1670990"/>
                  <a:pt x="3767937" y="1674800"/>
                </a:cubicBezTo>
                <a:lnTo>
                  <a:pt x="3842003" y="1674800"/>
                </a:lnTo>
                <a:lnTo>
                  <a:pt x="3842003" y="1682344"/>
                </a:lnTo>
                <a:lnTo>
                  <a:pt x="3792397" y="1682344"/>
                </a:lnTo>
                <a:cubicBezTo>
                  <a:pt x="3793464" y="1684477"/>
                  <a:pt x="3794607" y="1686839"/>
                  <a:pt x="3795826" y="1689430"/>
                </a:cubicBezTo>
                <a:cubicBezTo>
                  <a:pt x="3797045" y="1692021"/>
                  <a:pt x="3798226" y="1694650"/>
                  <a:pt x="3799369" y="1697317"/>
                </a:cubicBezTo>
                <a:cubicBezTo>
                  <a:pt x="3800512" y="1699984"/>
                  <a:pt x="3801656" y="1702537"/>
                  <a:pt x="3802798" y="1704975"/>
                </a:cubicBezTo>
                <a:cubicBezTo>
                  <a:pt x="3803942" y="1707413"/>
                  <a:pt x="3804894" y="1709547"/>
                  <a:pt x="3805656" y="1711376"/>
                </a:cubicBezTo>
                <a:lnTo>
                  <a:pt x="3799255" y="1714119"/>
                </a:lnTo>
                <a:cubicBezTo>
                  <a:pt x="3798340" y="1711985"/>
                  <a:pt x="3797274" y="1709509"/>
                  <a:pt x="3796055" y="1706690"/>
                </a:cubicBezTo>
                <a:cubicBezTo>
                  <a:pt x="3794836" y="1703870"/>
                  <a:pt x="3793578" y="1700974"/>
                  <a:pt x="3792283" y="1698003"/>
                </a:cubicBezTo>
                <a:cubicBezTo>
                  <a:pt x="3790988" y="1695031"/>
                  <a:pt x="3789692" y="1692173"/>
                  <a:pt x="3788397" y="1689430"/>
                </a:cubicBezTo>
                <a:cubicBezTo>
                  <a:pt x="3787102" y="1686687"/>
                  <a:pt x="3785920" y="1684325"/>
                  <a:pt x="3784853" y="1682344"/>
                </a:cubicBezTo>
                <a:lnTo>
                  <a:pt x="3764279" y="1682344"/>
                </a:lnTo>
                <a:cubicBezTo>
                  <a:pt x="3761079" y="1688744"/>
                  <a:pt x="3757726" y="1694917"/>
                  <a:pt x="3754221" y="1700860"/>
                </a:cubicBezTo>
                <a:cubicBezTo>
                  <a:pt x="3750716" y="1706804"/>
                  <a:pt x="3747058" y="1712519"/>
                  <a:pt x="3743248" y="1718005"/>
                </a:cubicBezTo>
                <a:lnTo>
                  <a:pt x="3736619" y="1713890"/>
                </a:lnTo>
                <a:cubicBezTo>
                  <a:pt x="3743324" y="1703984"/>
                  <a:pt x="3749573" y="1693507"/>
                  <a:pt x="3755364" y="1682458"/>
                </a:cubicBezTo>
                <a:cubicBezTo>
                  <a:pt x="3761155" y="1671409"/>
                  <a:pt x="3766337" y="1660093"/>
                  <a:pt x="3770908" y="1648511"/>
                </a:cubicBezTo>
                <a:close/>
                <a:moveTo>
                  <a:pt x="3914089" y="1648282"/>
                </a:moveTo>
                <a:cubicBezTo>
                  <a:pt x="3915460" y="1652245"/>
                  <a:pt x="3916832" y="1656398"/>
                  <a:pt x="3918203" y="1660741"/>
                </a:cubicBezTo>
                <a:cubicBezTo>
                  <a:pt x="3919575" y="1665084"/>
                  <a:pt x="3920870" y="1669542"/>
                  <a:pt x="3922090" y="1674114"/>
                </a:cubicBezTo>
                <a:lnTo>
                  <a:pt x="3960266" y="1674114"/>
                </a:lnTo>
                <a:lnTo>
                  <a:pt x="3960266" y="1681429"/>
                </a:lnTo>
                <a:lnTo>
                  <a:pt x="3942664" y="1681429"/>
                </a:lnTo>
                <a:cubicBezTo>
                  <a:pt x="3942206" y="1684172"/>
                  <a:pt x="3941673" y="1687373"/>
                  <a:pt x="3941064" y="1691030"/>
                </a:cubicBezTo>
                <a:cubicBezTo>
                  <a:pt x="3940454" y="1694688"/>
                  <a:pt x="3939768" y="1698460"/>
                  <a:pt x="3939006" y="1702346"/>
                </a:cubicBezTo>
                <a:cubicBezTo>
                  <a:pt x="3938244" y="1706232"/>
                  <a:pt x="3937520" y="1710042"/>
                  <a:pt x="3936834" y="1713776"/>
                </a:cubicBezTo>
                <a:cubicBezTo>
                  <a:pt x="3936148" y="1717510"/>
                  <a:pt x="3935501" y="1720825"/>
                  <a:pt x="3934891" y="1723720"/>
                </a:cubicBezTo>
                <a:lnTo>
                  <a:pt x="3959580" y="1723720"/>
                </a:lnTo>
                <a:lnTo>
                  <a:pt x="3959580" y="1731035"/>
                </a:lnTo>
                <a:lnTo>
                  <a:pt x="3882313" y="1731035"/>
                </a:lnTo>
                <a:lnTo>
                  <a:pt x="3882313" y="1766011"/>
                </a:lnTo>
                <a:cubicBezTo>
                  <a:pt x="3882313" y="1776679"/>
                  <a:pt x="3881970" y="1785937"/>
                  <a:pt x="3881285" y="1793786"/>
                </a:cubicBezTo>
                <a:cubicBezTo>
                  <a:pt x="3880598" y="1801635"/>
                  <a:pt x="3879494" y="1808912"/>
                  <a:pt x="3877970" y="1815617"/>
                </a:cubicBezTo>
                <a:cubicBezTo>
                  <a:pt x="3876446" y="1822323"/>
                  <a:pt x="3874503" y="1828762"/>
                  <a:pt x="3872140" y="1834934"/>
                </a:cubicBezTo>
                <a:cubicBezTo>
                  <a:pt x="3869778" y="1841106"/>
                  <a:pt x="3866997" y="1847774"/>
                  <a:pt x="3863797" y="1854937"/>
                </a:cubicBezTo>
                <a:lnTo>
                  <a:pt x="3856939" y="1851736"/>
                </a:lnTo>
                <a:cubicBezTo>
                  <a:pt x="3860291" y="1845031"/>
                  <a:pt x="3863111" y="1838744"/>
                  <a:pt x="3865397" y="1832877"/>
                </a:cubicBezTo>
                <a:cubicBezTo>
                  <a:pt x="3867683" y="1827009"/>
                  <a:pt x="3869550" y="1820837"/>
                  <a:pt x="3870998" y="1814360"/>
                </a:cubicBezTo>
                <a:cubicBezTo>
                  <a:pt x="3872445" y="1807883"/>
                  <a:pt x="3873512" y="1800644"/>
                  <a:pt x="3874198" y="1792643"/>
                </a:cubicBezTo>
                <a:cubicBezTo>
                  <a:pt x="3874884" y="1784642"/>
                  <a:pt x="3875226" y="1775155"/>
                  <a:pt x="3875226" y="1764182"/>
                </a:cubicBezTo>
                <a:lnTo>
                  <a:pt x="3875226" y="1723720"/>
                </a:lnTo>
                <a:lnTo>
                  <a:pt x="3896944" y="1723720"/>
                </a:lnTo>
                <a:lnTo>
                  <a:pt x="3890771" y="1681429"/>
                </a:lnTo>
                <a:lnTo>
                  <a:pt x="3867683" y="1681429"/>
                </a:lnTo>
                <a:lnTo>
                  <a:pt x="3867683" y="1674114"/>
                </a:lnTo>
                <a:lnTo>
                  <a:pt x="3915003" y="1674114"/>
                </a:lnTo>
                <a:cubicBezTo>
                  <a:pt x="3913784" y="1669694"/>
                  <a:pt x="3912526" y="1665427"/>
                  <a:pt x="3911231" y="1661312"/>
                </a:cubicBezTo>
                <a:cubicBezTo>
                  <a:pt x="3909936" y="1657198"/>
                  <a:pt x="3908526" y="1653159"/>
                  <a:pt x="3907002" y="1649197"/>
                </a:cubicBezTo>
                <a:close/>
                <a:moveTo>
                  <a:pt x="511149" y="1486129"/>
                </a:moveTo>
                <a:lnTo>
                  <a:pt x="511149" y="1503959"/>
                </a:lnTo>
                <a:lnTo>
                  <a:pt x="617677" y="1503959"/>
                </a:lnTo>
                <a:lnTo>
                  <a:pt x="617677" y="1486129"/>
                </a:lnTo>
                <a:close/>
                <a:moveTo>
                  <a:pt x="3505504" y="1476299"/>
                </a:moveTo>
                <a:lnTo>
                  <a:pt x="3500246" y="1504645"/>
                </a:lnTo>
                <a:lnTo>
                  <a:pt x="3565626" y="1504645"/>
                </a:lnTo>
                <a:lnTo>
                  <a:pt x="3567455" y="1476299"/>
                </a:lnTo>
                <a:close/>
                <a:moveTo>
                  <a:pt x="3689299" y="1476070"/>
                </a:moveTo>
                <a:cubicBezTo>
                  <a:pt x="3691432" y="1477289"/>
                  <a:pt x="3694099" y="1478890"/>
                  <a:pt x="3697300" y="1480871"/>
                </a:cubicBezTo>
                <a:cubicBezTo>
                  <a:pt x="3700500" y="1482852"/>
                  <a:pt x="3703776" y="1484986"/>
                  <a:pt x="3707130" y="1487272"/>
                </a:cubicBezTo>
                <a:cubicBezTo>
                  <a:pt x="3710482" y="1489558"/>
                  <a:pt x="3713759" y="1491806"/>
                  <a:pt x="3716959" y="1494015"/>
                </a:cubicBezTo>
                <a:cubicBezTo>
                  <a:pt x="3720160" y="1496225"/>
                  <a:pt x="3722903" y="1498168"/>
                  <a:pt x="3725189" y="1499845"/>
                </a:cubicBezTo>
                <a:lnTo>
                  <a:pt x="3721074" y="1505560"/>
                </a:lnTo>
                <a:cubicBezTo>
                  <a:pt x="3718788" y="1503883"/>
                  <a:pt x="3716083" y="1501940"/>
                  <a:pt x="3712959" y="1499730"/>
                </a:cubicBezTo>
                <a:cubicBezTo>
                  <a:pt x="3709835" y="1497520"/>
                  <a:pt x="3706596" y="1495311"/>
                  <a:pt x="3703243" y="1493101"/>
                </a:cubicBezTo>
                <a:cubicBezTo>
                  <a:pt x="3699890" y="1490891"/>
                  <a:pt x="3696652" y="1488757"/>
                  <a:pt x="3693528" y="1486700"/>
                </a:cubicBezTo>
                <a:cubicBezTo>
                  <a:pt x="3690404" y="1484643"/>
                  <a:pt x="3687698" y="1483004"/>
                  <a:pt x="3685412" y="1481785"/>
                </a:cubicBezTo>
                <a:close/>
                <a:moveTo>
                  <a:pt x="2553995" y="1476070"/>
                </a:moveTo>
                <a:lnTo>
                  <a:pt x="2564282" y="1476070"/>
                </a:lnTo>
                <a:cubicBezTo>
                  <a:pt x="2564282" y="1481099"/>
                  <a:pt x="2563558" y="1486167"/>
                  <a:pt x="2562110" y="1491272"/>
                </a:cubicBezTo>
                <a:cubicBezTo>
                  <a:pt x="2560662" y="1496377"/>
                  <a:pt x="2558833" y="1501292"/>
                  <a:pt x="2556624" y="1506017"/>
                </a:cubicBezTo>
                <a:cubicBezTo>
                  <a:pt x="2554414" y="1510741"/>
                  <a:pt x="2551937" y="1515275"/>
                  <a:pt x="2549194" y="1519619"/>
                </a:cubicBezTo>
                <a:cubicBezTo>
                  <a:pt x="2546451" y="1523962"/>
                  <a:pt x="2543784" y="1527810"/>
                  <a:pt x="2541193" y="1531163"/>
                </a:cubicBezTo>
                <a:lnTo>
                  <a:pt x="2532278" y="1531163"/>
                </a:lnTo>
                <a:cubicBezTo>
                  <a:pt x="2538984" y="1521409"/>
                  <a:pt x="2544279" y="1511846"/>
                  <a:pt x="2548166" y="1502473"/>
                </a:cubicBezTo>
                <a:cubicBezTo>
                  <a:pt x="2552052" y="1493101"/>
                  <a:pt x="2553995" y="1484300"/>
                  <a:pt x="2553995" y="1476070"/>
                </a:cubicBezTo>
                <a:close/>
                <a:moveTo>
                  <a:pt x="963320" y="1476070"/>
                </a:moveTo>
                <a:lnTo>
                  <a:pt x="973607" y="1476070"/>
                </a:lnTo>
                <a:cubicBezTo>
                  <a:pt x="973607" y="1481099"/>
                  <a:pt x="972883" y="1486167"/>
                  <a:pt x="971435" y="1491272"/>
                </a:cubicBezTo>
                <a:cubicBezTo>
                  <a:pt x="969988" y="1496377"/>
                  <a:pt x="968159" y="1501292"/>
                  <a:pt x="965949" y="1506017"/>
                </a:cubicBezTo>
                <a:cubicBezTo>
                  <a:pt x="963739" y="1510741"/>
                  <a:pt x="961263" y="1515275"/>
                  <a:pt x="958519" y="1519619"/>
                </a:cubicBezTo>
                <a:cubicBezTo>
                  <a:pt x="955776" y="1523962"/>
                  <a:pt x="953109" y="1527810"/>
                  <a:pt x="950518" y="1531163"/>
                </a:cubicBezTo>
                <a:lnTo>
                  <a:pt x="941603" y="1531163"/>
                </a:lnTo>
                <a:cubicBezTo>
                  <a:pt x="948309" y="1521409"/>
                  <a:pt x="953605" y="1511846"/>
                  <a:pt x="957491" y="1502473"/>
                </a:cubicBezTo>
                <a:cubicBezTo>
                  <a:pt x="961377" y="1493101"/>
                  <a:pt x="963320" y="1484300"/>
                  <a:pt x="963320" y="1476070"/>
                </a:cubicBezTo>
                <a:close/>
                <a:moveTo>
                  <a:pt x="5027447" y="1474699"/>
                </a:moveTo>
                <a:cubicBezTo>
                  <a:pt x="5030800" y="1476985"/>
                  <a:pt x="5034228" y="1479652"/>
                  <a:pt x="5037734" y="1482700"/>
                </a:cubicBezTo>
                <a:cubicBezTo>
                  <a:pt x="5041239" y="1485748"/>
                  <a:pt x="5044668" y="1489024"/>
                  <a:pt x="5048020" y="1492529"/>
                </a:cubicBezTo>
                <a:cubicBezTo>
                  <a:pt x="5051374" y="1496035"/>
                  <a:pt x="5054612" y="1499654"/>
                  <a:pt x="5057736" y="1503388"/>
                </a:cubicBezTo>
                <a:cubicBezTo>
                  <a:pt x="5060860" y="1507122"/>
                  <a:pt x="5063718" y="1510817"/>
                  <a:pt x="5066309" y="1514475"/>
                </a:cubicBezTo>
                <a:lnTo>
                  <a:pt x="5056479" y="1521104"/>
                </a:lnTo>
                <a:cubicBezTo>
                  <a:pt x="5054498" y="1517447"/>
                  <a:pt x="5052060" y="1513675"/>
                  <a:pt x="5049164" y="1509789"/>
                </a:cubicBezTo>
                <a:cubicBezTo>
                  <a:pt x="5046268" y="1505902"/>
                  <a:pt x="5043220" y="1502131"/>
                  <a:pt x="5040020" y="1498473"/>
                </a:cubicBezTo>
                <a:cubicBezTo>
                  <a:pt x="5036820" y="1494815"/>
                  <a:pt x="5033543" y="1491386"/>
                  <a:pt x="5030190" y="1488186"/>
                </a:cubicBezTo>
                <a:cubicBezTo>
                  <a:pt x="5026837" y="1484986"/>
                  <a:pt x="5023790" y="1482319"/>
                  <a:pt x="5021046" y="1480185"/>
                </a:cubicBezTo>
                <a:close/>
                <a:moveTo>
                  <a:pt x="2127808" y="1463040"/>
                </a:moveTo>
                <a:lnTo>
                  <a:pt x="2127808" y="1488872"/>
                </a:lnTo>
                <a:lnTo>
                  <a:pt x="2194331" y="1488872"/>
                </a:lnTo>
                <a:lnTo>
                  <a:pt x="2194331" y="1463040"/>
                </a:lnTo>
                <a:close/>
                <a:moveTo>
                  <a:pt x="511149" y="1461440"/>
                </a:moveTo>
                <a:lnTo>
                  <a:pt x="511149" y="1479271"/>
                </a:lnTo>
                <a:lnTo>
                  <a:pt x="617677" y="1479271"/>
                </a:lnTo>
                <a:lnTo>
                  <a:pt x="617677" y="1461440"/>
                </a:lnTo>
                <a:close/>
                <a:moveTo>
                  <a:pt x="3016681" y="1459840"/>
                </a:moveTo>
                <a:lnTo>
                  <a:pt x="3015538" y="1460983"/>
                </a:lnTo>
                <a:cubicBezTo>
                  <a:pt x="3023006" y="1467079"/>
                  <a:pt x="3031197" y="1472565"/>
                  <a:pt x="3040113" y="1477442"/>
                </a:cubicBezTo>
                <a:cubicBezTo>
                  <a:pt x="3049028" y="1482319"/>
                  <a:pt x="3058972" y="1486738"/>
                  <a:pt x="3069945" y="1490701"/>
                </a:cubicBezTo>
                <a:cubicBezTo>
                  <a:pt x="3081527" y="1486281"/>
                  <a:pt x="3091891" y="1481519"/>
                  <a:pt x="3101034" y="1476413"/>
                </a:cubicBezTo>
                <a:cubicBezTo>
                  <a:pt x="3110178" y="1471308"/>
                  <a:pt x="3118408" y="1465783"/>
                  <a:pt x="3125723" y="1459840"/>
                </a:cubicBezTo>
                <a:close/>
                <a:moveTo>
                  <a:pt x="2120036" y="1456411"/>
                </a:moveTo>
                <a:lnTo>
                  <a:pt x="2202103" y="1456411"/>
                </a:lnTo>
                <a:lnTo>
                  <a:pt x="2202103" y="1495501"/>
                </a:lnTo>
                <a:lnTo>
                  <a:pt x="2120036" y="1495501"/>
                </a:lnTo>
                <a:close/>
                <a:moveTo>
                  <a:pt x="3785310" y="1444295"/>
                </a:moveTo>
                <a:lnTo>
                  <a:pt x="3792626" y="1444752"/>
                </a:lnTo>
                <a:lnTo>
                  <a:pt x="3792626" y="1464640"/>
                </a:lnTo>
                <a:lnTo>
                  <a:pt x="3840632" y="1464640"/>
                </a:lnTo>
                <a:lnTo>
                  <a:pt x="3840632" y="1471727"/>
                </a:lnTo>
                <a:lnTo>
                  <a:pt x="3792626" y="1471727"/>
                </a:lnTo>
                <a:lnTo>
                  <a:pt x="3792626" y="1493672"/>
                </a:lnTo>
                <a:cubicBezTo>
                  <a:pt x="3792626" y="1498092"/>
                  <a:pt x="3792207" y="1501711"/>
                  <a:pt x="3791368" y="1504531"/>
                </a:cubicBezTo>
                <a:cubicBezTo>
                  <a:pt x="3790530" y="1507350"/>
                  <a:pt x="3789044" y="1509598"/>
                  <a:pt x="3786911" y="1511275"/>
                </a:cubicBezTo>
                <a:cubicBezTo>
                  <a:pt x="3784778" y="1512951"/>
                  <a:pt x="3781882" y="1514170"/>
                  <a:pt x="3778224" y="1514932"/>
                </a:cubicBezTo>
                <a:cubicBezTo>
                  <a:pt x="3774566" y="1515694"/>
                  <a:pt x="3769994" y="1516228"/>
                  <a:pt x="3764508" y="1516532"/>
                </a:cubicBezTo>
                <a:lnTo>
                  <a:pt x="3742791" y="1517675"/>
                </a:lnTo>
                <a:lnTo>
                  <a:pt x="3740276" y="1510589"/>
                </a:lnTo>
                <a:lnTo>
                  <a:pt x="3763365" y="1509674"/>
                </a:lnTo>
                <a:cubicBezTo>
                  <a:pt x="3767937" y="1509522"/>
                  <a:pt x="3771671" y="1509141"/>
                  <a:pt x="3774566" y="1508531"/>
                </a:cubicBezTo>
                <a:cubicBezTo>
                  <a:pt x="3777462" y="1507922"/>
                  <a:pt x="3779710" y="1506931"/>
                  <a:pt x="3781310" y="1505560"/>
                </a:cubicBezTo>
                <a:cubicBezTo>
                  <a:pt x="3782910" y="1504188"/>
                  <a:pt x="3783977" y="1502435"/>
                  <a:pt x="3784510" y="1500302"/>
                </a:cubicBezTo>
                <a:cubicBezTo>
                  <a:pt x="3785044" y="1498168"/>
                  <a:pt x="3785310" y="1495349"/>
                  <a:pt x="3785310" y="1491844"/>
                </a:cubicBezTo>
                <a:lnTo>
                  <a:pt x="3785310" y="1471727"/>
                </a:lnTo>
                <a:lnTo>
                  <a:pt x="3646779" y="1471727"/>
                </a:lnTo>
                <a:lnTo>
                  <a:pt x="3646779" y="1464640"/>
                </a:lnTo>
                <a:lnTo>
                  <a:pt x="3785310" y="1464640"/>
                </a:lnTo>
                <a:close/>
                <a:moveTo>
                  <a:pt x="251917" y="1443838"/>
                </a:moveTo>
                <a:lnTo>
                  <a:pt x="251917" y="1490243"/>
                </a:lnTo>
                <a:lnTo>
                  <a:pt x="283235" y="1490243"/>
                </a:lnTo>
                <a:lnTo>
                  <a:pt x="283235" y="1443838"/>
                </a:lnTo>
                <a:close/>
                <a:moveTo>
                  <a:pt x="3511905" y="1442695"/>
                </a:moveTo>
                <a:lnTo>
                  <a:pt x="3506876" y="1469441"/>
                </a:lnTo>
                <a:lnTo>
                  <a:pt x="3567912" y="1469441"/>
                </a:lnTo>
                <a:lnTo>
                  <a:pt x="3569512" y="1442695"/>
                </a:lnTo>
                <a:close/>
                <a:moveTo>
                  <a:pt x="511149" y="1436751"/>
                </a:moveTo>
                <a:lnTo>
                  <a:pt x="511149" y="1455039"/>
                </a:lnTo>
                <a:lnTo>
                  <a:pt x="617677" y="1455039"/>
                </a:lnTo>
                <a:lnTo>
                  <a:pt x="617677" y="1436751"/>
                </a:lnTo>
                <a:close/>
                <a:moveTo>
                  <a:pt x="4338370" y="1434465"/>
                </a:moveTo>
                <a:lnTo>
                  <a:pt x="4338370" y="1505102"/>
                </a:lnTo>
                <a:lnTo>
                  <a:pt x="4394148" y="1505102"/>
                </a:lnTo>
                <a:lnTo>
                  <a:pt x="4394148" y="1434465"/>
                </a:lnTo>
                <a:close/>
                <a:moveTo>
                  <a:pt x="5292699" y="1434236"/>
                </a:moveTo>
                <a:lnTo>
                  <a:pt x="5292699" y="1470584"/>
                </a:lnTo>
                <a:lnTo>
                  <a:pt x="5380024" y="1470584"/>
                </a:lnTo>
                <a:lnTo>
                  <a:pt x="5380024" y="1434236"/>
                </a:lnTo>
                <a:close/>
                <a:moveTo>
                  <a:pt x="3027197" y="1434236"/>
                </a:moveTo>
                <a:lnTo>
                  <a:pt x="3034055" y="1437665"/>
                </a:lnTo>
                <a:cubicBezTo>
                  <a:pt x="3032378" y="1440256"/>
                  <a:pt x="3030550" y="1442847"/>
                  <a:pt x="3028568" y="1445438"/>
                </a:cubicBezTo>
                <a:cubicBezTo>
                  <a:pt x="3026588" y="1448029"/>
                  <a:pt x="3024530" y="1450619"/>
                  <a:pt x="3022396" y="1453210"/>
                </a:cubicBezTo>
                <a:lnTo>
                  <a:pt x="3137382" y="1453210"/>
                </a:lnTo>
                <a:lnTo>
                  <a:pt x="3137382" y="1459840"/>
                </a:lnTo>
                <a:cubicBezTo>
                  <a:pt x="3121837" y="1473403"/>
                  <a:pt x="3102787" y="1484833"/>
                  <a:pt x="3080232" y="1494130"/>
                </a:cubicBezTo>
                <a:cubicBezTo>
                  <a:pt x="3092272" y="1498092"/>
                  <a:pt x="3105454" y="1501521"/>
                  <a:pt x="3119780" y="1504417"/>
                </a:cubicBezTo>
                <a:cubicBezTo>
                  <a:pt x="3134106" y="1507312"/>
                  <a:pt x="3149879" y="1510055"/>
                  <a:pt x="3167100" y="1512646"/>
                </a:cubicBezTo>
                <a:lnTo>
                  <a:pt x="3165500" y="1520190"/>
                </a:lnTo>
                <a:cubicBezTo>
                  <a:pt x="3146145" y="1517142"/>
                  <a:pt x="3128733" y="1513827"/>
                  <a:pt x="3113265" y="1510246"/>
                </a:cubicBezTo>
                <a:cubicBezTo>
                  <a:pt x="3097796" y="1506665"/>
                  <a:pt x="3083585" y="1502588"/>
                  <a:pt x="3070630" y="1498016"/>
                </a:cubicBezTo>
                <a:cubicBezTo>
                  <a:pt x="3056762" y="1503197"/>
                  <a:pt x="3041446" y="1507807"/>
                  <a:pt x="3024682" y="1511846"/>
                </a:cubicBezTo>
                <a:cubicBezTo>
                  <a:pt x="3007918" y="1515885"/>
                  <a:pt x="2989326" y="1519657"/>
                  <a:pt x="2968904" y="1523162"/>
                </a:cubicBezTo>
                <a:lnTo>
                  <a:pt x="2967075" y="1516075"/>
                </a:lnTo>
                <a:cubicBezTo>
                  <a:pt x="2985668" y="1513027"/>
                  <a:pt x="3002622" y="1509712"/>
                  <a:pt x="3017938" y="1506131"/>
                </a:cubicBezTo>
                <a:cubicBezTo>
                  <a:pt x="3033255" y="1502550"/>
                  <a:pt x="3047390" y="1498549"/>
                  <a:pt x="3060344" y="1494130"/>
                </a:cubicBezTo>
                <a:cubicBezTo>
                  <a:pt x="3050742" y="1490167"/>
                  <a:pt x="3041904" y="1485862"/>
                  <a:pt x="3033826" y="1481214"/>
                </a:cubicBezTo>
                <a:cubicBezTo>
                  <a:pt x="3025749" y="1476565"/>
                  <a:pt x="3018205" y="1471346"/>
                  <a:pt x="3011195" y="1465555"/>
                </a:cubicBezTo>
                <a:cubicBezTo>
                  <a:pt x="3005251" y="1471498"/>
                  <a:pt x="2998850" y="1477213"/>
                  <a:pt x="2991992" y="1482700"/>
                </a:cubicBezTo>
                <a:cubicBezTo>
                  <a:pt x="2985134" y="1488186"/>
                  <a:pt x="2977819" y="1493368"/>
                  <a:pt x="2970047" y="1498244"/>
                </a:cubicBezTo>
                <a:lnTo>
                  <a:pt x="2966160" y="1491844"/>
                </a:lnTo>
                <a:cubicBezTo>
                  <a:pt x="2979419" y="1483614"/>
                  <a:pt x="2991345" y="1474470"/>
                  <a:pt x="3001936" y="1464412"/>
                </a:cubicBezTo>
                <a:cubicBezTo>
                  <a:pt x="3012528" y="1454353"/>
                  <a:pt x="3020948" y="1444295"/>
                  <a:pt x="3027197" y="1434236"/>
                </a:cubicBezTo>
                <a:close/>
                <a:moveTo>
                  <a:pt x="2079345" y="1427836"/>
                </a:moveTo>
                <a:lnTo>
                  <a:pt x="2243023" y="1427836"/>
                </a:lnTo>
                <a:lnTo>
                  <a:pt x="2243023" y="1494358"/>
                </a:lnTo>
                <a:cubicBezTo>
                  <a:pt x="2243023" y="1498625"/>
                  <a:pt x="2242642" y="1502054"/>
                  <a:pt x="2241880" y="1504645"/>
                </a:cubicBezTo>
                <a:cubicBezTo>
                  <a:pt x="2241118" y="1507236"/>
                  <a:pt x="2239746" y="1509331"/>
                  <a:pt x="2237765" y="1510932"/>
                </a:cubicBezTo>
                <a:cubicBezTo>
                  <a:pt x="2235784" y="1512532"/>
                  <a:pt x="2233193" y="1513713"/>
                  <a:pt x="2229993" y="1514475"/>
                </a:cubicBezTo>
                <a:cubicBezTo>
                  <a:pt x="2226792" y="1515237"/>
                  <a:pt x="2222830" y="1515847"/>
                  <a:pt x="2218105" y="1516304"/>
                </a:cubicBezTo>
                <a:lnTo>
                  <a:pt x="2202332" y="1517904"/>
                </a:lnTo>
                <a:lnTo>
                  <a:pt x="2200275" y="1510817"/>
                </a:lnTo>
                <a:lnTo>
                  <a:pt x="2216048" y="1509446"/>
                </a:lnTo>
                <a:cubicBezTo>
                  <a:pt x="2220010" y="1509141"/>
                  <a:pt x="2223211" y="1508722"/>
                  <a:pt x="2225649" y="1508189"/>
                </a:cubicBezTo>
                <a:cubicBezTo>
                  <a:pt x="2228088" y="1507655"/>
                  <a:pt x="2229993" y="1506817"/>
                  <a:pt x="2231364" y="1505674"/>
                </a:cubicBezTo>
                <a:cubicBezTo>
                  <a:pt x="2232736" y="1504531"/>
                  <a:pt x="2233688" y="1502969"/>
                  <a:pt x="2234222" y="1500988"/>
                </a:cubicBezTo>
                <a:cubicBezTo>
                  <a:pt x="2234755" y="1499006"/>
                  <a:pt x="2235022" y="1496339"/>
                  <a:pt x="2235022" y="1492987"/>
                </a:cubicBezTo>
                <a:lnTo>
                  <a:pt x="2235022" y="1434694"/>
                </a:lnTo>
                <a:lnTo>
                  <a:pt x="2087346" y="1434694"/>
                </a:lnTo>
                <a:lnTo>
                  <a:pt x="2087346" y="1519047"/>
                </a:lnTo>
                <a:lnTo>
                  <a:pt x="2079345" y="1519047"/>
                </a:lnTo>
                <a:close/>
                <a:moveTo>
                  <a:pt x="1707870" y="1426007"/>
                </a:moveTo>
                <a:lnTo>
                  <a:pt x="1707870" y="1448410"/>
                </a:lnTo>
                <a:lnTo>
                  <a:pt x="1767535" y="1448410"/>
                </a:lnTo>
                <a:lnTo>
                  <a:pt x="1767535" y="1426007"/>
                </a:lnTo>
                <a:close/>
                <a:moveTo>
                  <a:pt x="1640205" y="1426007"/>
                </a:moveTo>
                <a:lnTo>
                  <a:pt x="1640205" y="1448410"/>
                </a:lnTo>
                <a:lnTo>
                  <a:pt x="1700327" y="1448410"/>
                </a:lnTo>
                <a:lnTo>
                  <a:pt x="1700327" y="1426007"/>
                </a:lnTo>
                <a:close/>
                <a:moveTo>
                  <a:pt x="367131" y="1424407"/>
                </a:moveTo>
                <a:lnTo>
                  <a:pt x="367131" y="1461897"/>
                </a:lnTo>
                <a:lnTo>
                  <a:pt x="398221" y="1461897"/>
                </a:lnTo>
                <a:lnTo>
                  <a:pt x="398221" y="1424407"/>
                </a:lnTo>
                <a:close/>
                <a:moveTo>
                  <a:pt x="328269" y="1424407"/>
                </a:moveTo>
                <a:lnTo>
                  <a:pt x="328269" y="1461897"/>
                </a:lnTo>
                <a:lnTo>
                  <a:pt x="359816" y="1461897"/>
                </a:lnTo>
                <a:lnTo>
                  <a:pt x="359816" y="1424407"/>
                </a:lnTo>
                <a:close/>
                <a:moveTo>
                  <a:pt x="1217066" y="1410462"/>
                </a:moveTo>
                <a:lnTo>
                  <a:pt x="1224381" y="1413434"/>
                </a:lnTo>
                <a:cubicBezTo>
                  <a:pt x="1222705" y="1416177"/>
                  <a:pt x="1220838" y="1418920"/>
                  <a:pt x="1218781" y="1421663"/>
                </a:cubicBezTo>
                <a:cubicBezTo>
                  <a:pt x="1216723" y="1424407"/>
                  <a:pt x="1214628" y="1427150"/>
                  <a:pt x="1212494" y="1429893"/>
                </a:cubicBezTo>
                <a:lnTo>
                  <a:pt x="1310792" y="1429893"/>
                </a:lnTo>
                <a:lnTo>
                  <a:pt x="1310792" y="1437437"/>
                </a:lnTo>
                <a:cubicBezTo>
                  <a:pt x="1304391" y="1446124"/>
                  <a:pt x="1297152" y="1454391"/>
                  <a:pt x="1289075" y="1462240"/>
                </a:cubicBezTo>
                <a:cubicBezTo>
                  <a:pt x="1280998" y="1470089"/>
                  <a:pt x="1271168" y="1477594"/>
                  <a:pt x="1259586" y="1484757"/>
                </a:cubicBezTo>
                <a:cubicBezTo>
                  <a:pt x="1248003" y="1491920"/>
                  <a:pt x="1234249" y="1498740"/>
                  <a:pt x="1218323" y="1505217"/>
                </a:cubicBezTo>
                <a:cubicBezTo>
                  <a:pt x="1202398" y="1511694"/>
                  <a:pt x="1183386" y="1517980"/>
                  <a:pt x="1161288" y="1524076"/>
                </a:cubicBezTo>
                <a:lnTo>
                  <a:pt x="1157630" y="1516761"/>
                </a:lnTo>
                <a:cubicBezTo>
                  <a:pt x="1178814" y="1511122"/>
                  <a:pt x="1197102" y="1505255"/>
                  <a:pt x="1212494" y="1499159"/>
                </a:cubicBezTo>
                <a:cubicBezTo>
                  <a:pt x="1227887" y="1493063"/>
                  <a:pt x="1241145" y="1486700"/>
                  <a:pt x="1252270" y="1480071"/>
                </a:cubicBezTo>
                <a:cubicBezTo>
                  <a:pt x="1263396" y="1473441"/>
                  <a:pt x="1272768" y="1466545"/>
                  <a:pt x="1280388" y="1459382"/>
                </a:cubicBezTo>
                <a:cubicBezTo>
                  <a:pt x="1288008" y="1452220"/>
                  <a:pt x="1294714" y="1444752"/>
                  <a:pt x="1300505" y="1436980"/>
                </a:cubicBezTo>
                <a:lnTo>
                  <a:pt x="1206551" y="1436980"/>
                </a:lnTo>
                <a:cubicBezTo>
                  <a:pt x="1204874" y="1438961"/>
                  <a:pt x="1203160" y="1440866"/>
                  <a:pt x="1201407" y="1442695"/>
                </a:cubicBezTo>
                <a:cubicBezTo>
                  <a:pt x="1199654" y="1444523"/>
                  <a:pt x="1197864" y="1446352"/>
                  <a:pt x="1196035" y="1448181"/>
                </a:cubicBezTo>
                <a:cubicBezTo>
                  <a:pt x="1198930" y="1449705"/>
                  <a:pt x="1202436" y="1451610"/>
                  <a:pt x="1206551" y="1453896"/>
                </a:cubicBezTo>
                <a:cubicBezTo>
                  <a:pt x="1210665" y="1456182"/>
                  <a:pt x="1214818" y="1458582"/>
                  <a:pt x="1219009" y="1461097"/>
                </a:cubicBezTo>
                <a:cubicBezTo>
                  <a:pt x="1223200" y="1463611"/>
                  <a:pt x="1227277" y="1466050"/>
                  <a:pt x="1231239" y="1468412"/>
                </a:cubicBezTo>
                <a:cubicBezTo>
                  <a:pt x="1235202" y="1470774"/>
                  <a:pt x="1238478" y="1472870"/>
                  <a:pt x="1241069" y="1474699"/>
                </a:cubicBezTo>
                <a:lnTo>
                  <a:pt x="1237183" y="1481557"/>
                </a:lnTo>
                <a:cubicBezTo>
                  <a:pt x="1234440" y="1479728"/>
                  <a:pt x="1231011" y="1477518"/>
                  <a:pt x="1226896" y="1474927"/>
                </a:cubicBezTo>
                <a:cubicBezTo>
                  <a:pt x="1222781" y="1472336"/>
                  <a:pt x="1218476" y="1469707"/>
                  <a:pt x="1213980" y="1467040"/>
                </a:cubicBezTo>
                <a:cubicBezTo>
                  <a:pt x="1209484" y="1464373"/>
                  <a:pt x="1205141" y="1461821"/>
                  <a:pt x="1200950" y="1459382"/>
                </a:cubicBezTo>
                <a:cubicBezTo>
                  <a:pt x="1196759" y="1456944"/>
                  <a:pt x="1193215" y="1454963"/>
                  <a:pt x="1190320" y="1453439"/>
                </a:cubicBezTo>
                <a:cubicBezTo>
                  <a:pt x="1185748" y="1457706"/>
                  <a:pt x="1180871" y="1461821"/>
                  <a:pt x="1175689" y="1465783"/>
                </a:cubicBezTo>
                <a:cubicBezTo>
                  <a:pt x="1170508" y="1469746"/>
                  <a:pt x="1165174" y="1473556"/>
                  <a:pt x="1159687" y="1477213"/>
                </a:cubicBezTo>
                <a:lnTo>
                  <a:pt x="1154887" y="1471041"/>
                </a:lnTo>
                <a:cubicBezTo>
                  <a:pt x="1168146" y="1462354"/>
                  <a:pt x="1180071" y="1452753"/>
                  <a:pt x="1190663" y="1442237"/>
                </a:cubicBezTo>
                <a:cubicBezTo>
                  <a:pt x="1201255" y="1431722"/>
                  <a:pt x="1210056" y="1421130"/>
                  <a:pt x="1217066" y="1410462"/>
                </a:cubicBezTo>
                <a:close/>
                <a:moveTo>
                  <a:pt x="3007080" y="1403604"/>
                </a:moveTo>
                <a:lnTo>
                  <a:pt x="3007080" y="1427150"/>
                </a:lnTo>
                <a:lnTo>
                  <a:pt x="3125952" y="1427150"/>
                </a:lnTo>
                <a:lnTo>
                  <a:pt x="3125952" y="1403604"/>
                </a:lnTo>
                <a:close/>
                <a:moveTo>
                  <a:pt x="5209488" y="1399718"/>
                </a:moveTo>
                <a:lnTo>
                  <a:pt x="5246979" y="1399718"/>
                </a:lnTo>
                <a:lnTo>
                  <a:pt x="5246979" y="1478128"/>
                </a:lnTo>
                <a:cubicBezTo>
                  <a:pt x="5251246" y="1483919"/>
                  <a:pt x="5255400" y="1488567"/>
                  <a:pt x="5259438" y="1492072"/>
                </a:cubicBezTo>
                <a:cubicBezTo>
                  <a:pt x="5263476" y="1495577"/>
                  <a:pt x="5267820" y="1498282"/>
                  <a:pt x="5272468" y="1500187"/>
                </a:cubicBezTo>
                <a:cubicBezTo>
                  <a:pt x="5277116" y="1502093"/>
                  <a:pt x="5282298" y="1503426"/>
                  <a:pt x="5288012" y="1504188"/>
                </a:cubicBezTo>
                <a:cubicBezTo>
                  <a:pt x="5293728" y="1504950"/>
                  <a:pt x="5300396" y="1505407"/>
                  <a:pt x="5308016" y="1505560"/>
                </a:cubicBezTo>
                <a:cubicBezTo>
                  <a:pt x="5342915" y="1506169"/>
                  <a:pt x="5377814" y="1505712"/>
                  <a:pt x="5412714" y="1504188"/>
                </a:cubicBezTo>
                <a:lnTo>
                  <a:pt x="5410656" y="1511732"/>
                </a:lnTo>
                <a:cubicBezTo>
                  <a:pt x="5376214" y="1513256"/>
                  <a:pt x="5341772" y="1513713"/>
                  <a:pt x="5307330" y="1513103"/>
                </a:cubicBezTo>
                <a:cubicBezTo>
                  <a:pt x="5299557" y="1512951"/>
                  <a:pt x="5292661" y="1512532"/>
                  <a:pt x="5286641" y="1511846"/>
                </a:cubicBezTo>
                <a:cubicBezTo>
                  <a:pt x="5280622" y="1511160"/>
                  <a:pt x="5275173" y="1509827"/>
                  <a:pt x="5270296" y="1507846"/>
                </a:cubicBezTo>
                <a:cubicBezTo>
                  <a:pt x="5265420" y="1505864"/>
                  <a:pt x="5260810" y="1503159"/>
                  <a:pt x="5256466" y="1499730"/>
                </a:cubicBezTo>
                <a:cubicBezTo>
                  <a:pt x="5252122" y="1496301"/>
                  <a:pt x="5247741" y="1491691"/>
                  <a:pt x="5243321" y="1485900"/>
                </a:cubicBezTo>
                <a:cubicBezTo>
                  <a:pt x="5241340" y="1487881"/>
                  <a:pt x="5238978" y="1490243"/>
                  <a:pt x="5236235" y="1492987"/>
                </a:cubicBezTo>
                <a:cubicBezTo>
                  <a:pt x="5233492" y="1495730"/>
                  <a:pt x="5230672" y="1498549"/>
                  <a:pt x="5227776" y="1501445"/>
                </a:cubicBezTo>
                <a:cubicBezTo>
                  <a:pt x="5224881" y="1504340"/>
                  <a:pt x="5222024" y="1507122"/>
                  <a:pt x="5219204" y="1509789"/>
                </a:cubicBezTo>
                <a:cubicBezTo>
                  <a:pt x="5216385" y="1512456"/>
                  <a:pt x="5213984" y="1514780"/>
                  <a:pt x="5212003" y="1516761"/>
                </a:cubicBezTo>
                <a:lnTo>
                  <a:pt x="5208116" y="1508760"/>
                </a:lnTo>
                <a:lnTo>
                  <a:pt x="5239206" y="1478356"/>
                </a:lnTo>
                <a:lnTo>
                  <a:pt x="5239206" y="1407490"/>
                </a:lnTo>
                <a:lnTo>
                  <a:pt x="5209488" y="1407490"/>
                </a:lnTo>
                <a:close/>
                <a:moveTo>
                  <a:pt x="3861282" y="1398118"/>
                </a:moveTo>
                <a:lnTo>
                  <a:pt x="3901973" y="1398118"/>
                </a:lnTo>
                <a:lnTo>
                  <a:pt x="3901973" y="1473784"/>
                </a:lnTo>
                <a:cubicBezTo>
                  <a:pt x="3905782" y="1479880"/>
                  <a:pt x="3909593" y="1484833"/>
                  <a:pt x="3913403" y="1488643"/>
                </a:cubicBezTo>
                <a:cubicBezTo>
                  <a:pt x="3917213" y="1492453"/>
                  <a:pt x="3921442" y="1495425"/>
                  <a:pt x="3926090" y="1497559"/>
                </a:cubicBezTo>
                <a:cubicBezTo>
                  <a:pt x="3930738" y="1499692"/>
                  <a:pt x="3936111" y="1501216"/>
                  <a:pt x="3942206" y="1502131"/>
                </a:cubicBezTo>
                <a:cubicBezTo>
                  <a:pt x="3948302" y="1503045"/>
                  <a:pt x="3955618" y="1503578"/>
                  <a:pt x="3964152" y="1503731"/>
                </a:cubicBezTo>
                <a:cubicBezTo>
                  <a:pt x="3997222" y="1504493"/>
                  <a:pt x="4030370" y="1504036"/>
                  <a:pt x="4063593" y="1502359"/>
                </a:cubicBezTo>
                <a:lnTo>
                  <a:pt x="4061307" y="1510360"/>
                </a:lnTo>
                <a:cubicBezTo>
                  <a:pt x="4028541" y="1512037"/>
                  <a:pt x="3995851" y="1512494"/>
                  <a:pt x="3963238" y="1511732"/>
                </a:cubicBezTo>
                <a:cubicBezTo>
                  <a:pt x="3955008" y="1511579"/>
                  <a:pt x="3947807" y="1511084"/>
                  <a:pt x="3941635" y="1510246"/>
                </a:cubicBezTo>
                <a:cubicBezTo>
                  <a:pt x="3935463" y="1509408"/>
                  <a:pt x="3929862" y="1507922"/>
                  <a:pt x="3924833" y="1505788"/>
                </a:cubicBezTo>
                <a:cubicBezTo>
                  <a:pt x="3919804" y="1503655"/>
                  <a:pt x="3915155" y="1500683"/>
                  <a:pt x="3910888" y="1496873"/>
                </a:cubicBezTo>
                <a:cubicBezTo>
                  <a:pt x="3906621" y="1493063"/>
                  <a:pt x="3902354" y="1488034"/>
                  <a:pt x="3898086" y="1481785"/>
                </a:cubicBezTo>
                <a:lnTo>
                  <a:pt x="3863340" y="1515389"/>
                </a:lnTo>
                <a:lnTo>
                  <a:pt x="3859682" y="1507388"/>
                </a:lnTo>
                <a:lnTo>
                  <a:pt x="3894658" y="1474241"/>
                </a:lnTo>
                <a:lnTo>
                  <a:pt x="3894658" y="1405890"/>
                </a:lnTo>
                <a:lnTo>
                  <a:pt x="3861282" y="1405890"/>
                </a:lnTo>
                <a:close/>
                <a:moveTo>
                  <a:pt x="1707870" y="1397203"/>
                </a:moveTo>
                <a:lnTo>
                  <a:pt x="1707870" y="1419377"/>
                </a:lnTo>
                <a:lnTo>
                  <a:pt x="1767535" y="1419377"/>
                </a:lnTo>
                <a:lnTo>
                  <a:pt x="1767535" y="1397203"/>
                </a:lnTo>
                <a:close/>
                <a:moveTo>
                  <a:pt x="1640205" y="1397203"/>
                </a:moveTo>
                <a:lnTo>
                  <a:pt x="1640205" y="1419377"/>
                </a:lnTo>
                <a:lnTo>
                  <a:pt x="1700327" y="1419377"/>
                </a:lnTo>
                <a:lnTo>
                  <a:pt x="1700327" y="1397203"/>
                </a:lnTo>
                <a:close/>
                <a:moveTo>
                  <a:pt x="4429810" y="1396746"/>
                </a:moveTo>
                <a:cubicBezTo>
                  <a:pt x="4432248" y="1399642"/>
                  <a:pt x="4435144" y="1403223"/>
                  <a:pt x="4438497" y="1407490"/>
                </a:cubicBezTo>
                <a:cubicBezTo>
                  <a:pt x="4441850" y="1411757"/>
                  <a:pt x="4445240" y="1416177"/>
                  <a:pt x="4448670" y="1420749"/>
                </a:cubicBezTo>
                <a:cubicBezTo>
                  <a:pt x="4452098" y="1425321"/>
                  <a:pt x="4455452" y="1429893"/>
                  <a:pt x="4458728" y="1434465"/>
                </a:cubicBezTo>
                <a:cubicBezTo>
                  <a:pt x="4462004" y="1439037"/>
                  <a:pt x="4464786" y="1442999"/>
                  <a:pt x="4467072" y="1446352"/>
                </a:cubicBezTo>
                <a:lnTo>
                  <a:pt x="4460442" y="1451381"/>
                </a:lnTo>
                <a:cubicBezTo>
                  <a:pt x="4458156" y="1447724"/>
                  <a:pt x="4455452" y="1443609"/>
                  <a:pt x="4452328" y="1439037"/>
                </a:cubicBezTo>
                <a:cubicBezTo>
                  <a:pt x="4449203" y="1434465"/>
                  <a:pt x="4445926" y="1429855"/>
                  <a:pt x="4442498" y="1425207"/>
                </a:cubicBezTo>
                <a:cubicBezTo>
                  <a:pt x="4439068" y="1420558"/>
                  <a:pt x="4435716" y="1416139"/>
                  <a:pt x="4432439" y="1411948"/>
                </a:cubicBezTo>
                <a:cubicBezTo>
                  <a:pt x="4429162" y="1407757"/>
                  <a:pt x="4426305" y="1404214"/>
                  <a:pt x="4423866" y="1401318"/>
                </a:cubicBezTo>
                <a:close/>
                <a:moveTo>
                  <a:pt x="251917" y="1394003"/>
                </a:moveTo>
                <a:lnTo>
                  <a:pt x="251917" y="1436522"/>
                </a:lnTo>
                <a:lnTo>
                  <a:pt x="283235" y="1436522"/>
                </a:lnTo>
                <a:lnTo>
                  <a:pt x="283235" y="1394003"/>
                </a:lnTo>
                <a:close/>
                <a:moveTo>
                  <a:pt x="1897380" y="1385773"/>
                </a:moveTo>
                <a:lnTo>
                  <a:pt x="1897380" y="1447724"/>
                </a:lnTo>
                <a:lnTo>
                  <a:pt x="1960016" y="1447724"/>
                </a:lnTo>
                <a:lnTo>
                  <a:pt x="1960016" y="1385773"/>
                </a:lnTo>
                <a:close/>
                <a:moveTo>
                  <a:pt x="3943807" y="1384173"/>
                </a:moveTo>
                <a:cubicBezTo>
                  <a:pt x="3945635" y="1386459"/>
                  <a:pt x="3948112" y="1389774"/>
                  <a:pt x="3951236" y="1394117"/>
                </a:cubicBezTo>
                <a:cubicBezTo>
                  <a:pt x="3954360" y="1398460"/>
                  <a:pt x="3957637" y="1403109"/>
                  <a:pt x="3961066" y="1408062"/>
                </a:cubicBezTo>
                <a:cubicBezTo>
                  <a:pt x="3964495" y="1413015"/>
                  <a:pt x="3967810" y="1417891"/>
                  <a:pt x="3971010" y="1422692"/>
                </a:cubicBezTo>
                <a:cubicBezTo>
                  <a:pt x="3974210" y="1427493"/>
                  <a:pt x="3976802" y="1431417"/>
                  <a:pt x="3978782" y="1434465"/>
                </a:cubicBezTo>
                <a:lnTo>
                  <a:pt x="3972610" y="1439037"/>
                </a:lnTo>
                <a:cubicBezTo>
                  <a:pt x="3970782" y="1435989"/>
                  <a:pt x="3968267" y="1432065"/>
                  <a:pt x="3965066" y="1427264"/>
                </a:cubicBezTo>
                <a:cubicBezTo>
                  <a:pt x="3961866" y="1422464"/>
                  <a:pt x="3958589" y="1417587"/>
                  <a:pt x="3955236" y="1412634"/>
                </a:cubicBezTo>
                <a:cubicBezTo>
                  <a:pt x="3951884" y="1407681"/>
                  <a:pt x="3948645" y="1403032"/>
                  <a:pt x="3945521" y="1398689"/>
                </a:cubicBezTo>
                <a:cubicBezTo>
                  <a:pt x="3942397" y="1394346"/>
                  <a:pt x="3939920" y="1391031"/>
                  <a:pt x="3938092" y="1388745"/>
                </a:cubicBezTo>
                <a:close/>
                <a:moveTo>
                  <a:pt x="1478813" y="1383030"/>
                </a:moveTo>
                <a:lnTo>
                  <a:pt x="1478813" y="1420978"/>
                </a:lnTo>
                <a:lnTo>
                  <a:pt x="1541450" y="1420978"/>
                </a:lnTo>
                <a:lnTo>
                  <a:pt x="1541450" y="1383030"/>
                </a:lnTo>
                <a:close/>
                <a:moveTo>
                  <a:pt x="1408404" y="1383030"/>
                </a:moveTo>
                <a:lnTo>
                  <a:pt x="1408404" y="1420978"/>
                </a:lnTo>
                <a:lnTo>
                  <a:pt x="1471269" y="1420978"/>
                </a:lnTo>
                <a:lnTo>
                  <a:pt x="1471269" y="1383030"/>
                </a:lnTo>
                <a:close/>
                <a:moveTo>
                  <a:pt x="367131" y="1379830"/>
                </a:moveTo>
                <a:lnTo>
                  <a:pt x="367131" y="1417320"/>
                </a:lnTo>
                <a:lnTo>
                  <a:pt x="398221" y="1417320"/>
                </a:lnTo>
                <a:lnTo>
                  <a:pt x="398221" y="1379830"/>
                </a:lnTo>
                <a:close/>
                <a:moveTo>
                  <a:pt x="328269" y="1379830"/>
                </a:moveTo>
                <a:lnTo>
                  <a:pt x="328269" y="1417320"/>
                </a:lnTo>
                <a:lnTo>
                  <a:pt x="359816" y="1417320"/>
                </a:lnTo>
                <a:lnTo>
                  <a:pt x="359816" y="1379830"/>
                </a:lnTo>
                <a:close/>
                <a:moveTo>
                  <a:pt x="1890293" y="1378458"/>
                </a:moveTo>
                <a:lnTo>
                  <a:pt x="1967103" y="1378458"/>
                </a:lnTo>
                <a:lnTo>
                  <a:pt x="1967103" y="1455039"/>
                </a:lnTo>
                <a:lnTo>
                  <a:pt x="1890293" y="1455039"/>
                </a:lnTo>
                <a:close/>
                <a:moveTo>
                  <a:pt x="2106549" y="1375715"/>
                </a:moveTo>
                <a:lnTo>
                  <a:pt x="2106549" y="1399718"/>
                </a:lnTo>
                <a:lnTo>
                  <a:pt x="2215591" y="1399718"/>
                </a:lnTo>
                <a:lnTo>
                  <a:pt x="2215591" y="1375715"/>
                </a:lnTo>
                <a:close/>
                <a:moveTo>
                  <a:pt x="3007080" y="1374800"/>
                </a:moveTo>
                <a:lnTo>
                  <a:pt x="3007080" y="1397432"/>
                </a:lnTo>
                <a:lnTo>
                  <a:pt x="3125952" y="1397432"/>
                </a:lnTo>
                <a:lnTo>
                  <a:pt x="3125952" y="1374800"/>
                </a:lnTo>
                <a:close/>
                <a:moveTo>
                  <a:pt x="2393213" y="1373886"/>
                </a:moveTo>
                <a:lnTo>
                  <a:pt x="2393213" y="1442237"/>
                </a:lnTo>
                <a:lnTo>
                  <a:pt x="2463622" y="1442237"/>
                </a:lnTo>
                <a:lnTo>
                  <a:pt x="2463622" y="1373886"/>
                </a:lnTo>
                <a:close/>
                <a:moveTo>
                  <a:pt x="2314803" y="1373886"/>
                </a:moveTo>
                <a:lnTo>
                  <a:pt x="2314803" y="1442237"/>
                </a:lnTo>
                <a:lnTo>
                  <a:pt x="2385212" y="1442237"/>
                </a:lnTo>
                <a:lnTo>
                  <a:pt x="2385212" y="1373886"/>
                </a:lnTo>
                <a:close/>
                <a:moveTo>
                  <a:pt x="2098776" y="1369543"/>
                </a:moveTo>
                <a:lnTo>
                  <a:pt x="2223592" y="1369543"/>
                </a:lnTo>
                <a:lnTo>
                  <a:pt x="2223592" y="1406119"/>
                </a:lnTo>
                <a:lnTo>
                  <a:pt x="2098776" y="1406119"/>
                </a:lnTo>
                <a:close/>
                <a:moveTo>
                  <a:pt x="2999308" y="1368171"/>
                </a:moveTo>
                <a:lnTo>
                  <a:pt x="3134182" y="1368171"/>
                </a:lnTo>
                <a:lnTo>
                  <a:pt x="3134182" y="1433551"/>
                </a:lnTo>
                <a:lnTo>
                  <a:pt x="2999308" y="1433551"/>
                </a:lnTo>
                <a:close/>
                <a:moveTo>
                  <a:pt x="1205636" y="1366799"/>
                </a:moveTo>
                <a:cubicBezTo>
                  <a:pt x="1207922" y="1368019"/>
                  <a:pt x="1210437" y="1369504"/>
                  <a:pt x="1213180" y="1371257"/>
                </a:cubicBezTo>
                <a:cubicBezTo>
                  <a:pt x="1215923" y="1373010"/>
                  <a:pt x="1218704" y="1374800"/>
                  <a:pt x="1221524" y="1376629"/>
                </a:cubicBezTo>
                <a:cubicBezTo>
                  <a:pt x="1224343" y="1378458"/>
                  <a:pt x="1227010" y="1380287"/>
                  <a:pt x="1229525" y="1382116"/>
                </a:cubicBezTo>
                <a:cubicBezTo>
                  <a:pt x="1232039" y="1383944"/>
                  <a:pt x="1234135" y="1385545"/>
                  <a:pt x="1235811" y="1386916"/>
                </a:cubicBezTo>
                <a:lnTo>
                  <a:pt x="1231925" y="1392631"/>
                </a:lnTo>
                <a:cubicBezTo>
                  <a:pt x="1230096" y="1391107"/>
                  <a:pt x="1227925" y="1389431"/>
                  <a:pt x="1225410" y="1387602"/>
                </a:cubicBezTo>
                <a:cubicBezTo>
                  <a:pt x="1222895" y="1385773"/>
                  <a:pt x="1220267" y="1383944"/>
                  <a:pt x="1217523" y="1382116"/>
                </a:cubicBezTo>
                <a:cubicBezTo>
                  <a:pt x="1214780" y="1380287"/>
                  <a:pt x="1212037" y="1378496"/>
                  <a:pt x="1209294" y="1376744"/>
                </a:cubicBezTo>
                <a:cubicBezTo>
                  <a:pt x="1206551" y="1374991"/>
                  <a:pt x="1204036" y="1373505"/>
                  <a:pt x="1201750" y="1372286"/>
                </a:cubicBezTo>
                <a:close/>
                <a:moveTo>
                  <a:pt x="4338370" y="1364513"/>
                </a:moveTo>
                <a:lnTo>
                  <a:pt x="4338370" y="1426464"/>
                </a:lnTo>
                <a:lnTo>
                  <a:pt x="4394148" y="1426464"/>
                </a:lnTo>
                <a:lnTo>
                  <a:pt x="4394148" y="1364513"/>
                </a:lnTo>
                <a:close/>
                <a:moveTo>
                  <a:pt x="3684270" y="1361084"/>
                </a:moveTo>
                <a:lnTo>
                  <a:pt x="3822115" y="1361084"/>
                </a:lnTo>
                <a:lnTo>
                  <a:pt x="3822115" y="1367257"/>
                </a:lnTo>
                <a:lnTo>
                  <a:pt x="3684270" y="1367257"/>
                </a:lnTo>
                <a:close/>
                <a:moveTo>
                  <a:pt x="5292699" y="1351940"/>
                </a:moveTo>
                <a:lnTo>
                  <a:pt x="5292699" y="1388516"/>
                </a:lnTo>
                <a:lnTo>
                  <a:pt x="5377967" y="1388516"/>
                </a:lnTo>
                <a:lnTo>
                  <a:pt x="5377967" y="1351940"/>
                </a:lnTo>
                <a:close/>
                <a:moveTo>
                  <a:pt x="251917" y="1343025"/>
                </a:moveTo>
                <a:lnTo>
                  <a:pt x="251917" y="1386459"/>
                </a:lnTo>
                <a:lnTo>
                  <a:pt x="283235" y="1386459"/>
                </a:lnTo>
                <a:lnTo>
                  <a:pt x="283235" y="1343025"/>
                </a:lnTo>
                <a:close/>
                <a:moveTo>
                  <a:pt x="1853260" y="1338453"/>
                </a:moveTo>
                <a:lnTo>
                  <a:pt x="1853260" y="1494587"/>
                </a:lnTo>
                <a:lnTo>
                  <a:pt x="2004364" y="1494587"/>
                </a:lnTo>
                <a:lnTo>
                  <a:pt x="2004364" y="1338453"/>
                </a:lnTo>
                <a:close/>
                <a:moveTo>
                  <a:pt x="1478813" y="1338453"/>
                </a:moveTo>
                <a:lnTo>
                  <a:pt x="1478813" y="1375943"/>
                </a:lnTo>
                <a:lnTo>
                  <a:pt x="1541450" y="1375943"/>
                </a:lnTo>
                <a:lnTo>
                  <a:pt x="1541450" y="1338453"/>
                </a:lnTo>
                <a:close/>
                <a:moveTo>
                  <a:pt x="1408404" y="1338453"/>
                </a:moveTo>
                <a:lnTo>
                  <a:pt x="1408404" y="1375943"/>
                </a:lnTo>
                <a:lnTo>
                  <a:pt x="1471269" y="1375943"/>
                </a:lnTo>
                <a:lnTo>
                  <a:pt x="1471269" y="1338453"/>
                </a:lnTo>
                <a:close/>
                <a:moveTo>
                  <a:pt x="3194608" y="1337310"/>
                </a:moveTo>
                <a:lnTo>
                  <a:pt x="3367887" y="1337310"/>
                </a:lnTo>
                <a:lnTo>
                  <a:pt x="3367887" y="1345540"/>
                </a:lnTo>
                <a:lnTo>
                  <a:pt x="3289249" y="1400861"/>
                </a:lnTo>
                <a:lnTo>
                  <a:pt x="3289249" y="1490472"/>
                </a:lnTo>
                <a:cubicBezTo>
                  <a:pt x="3289249" y="1495349"/>
                  <a:pt x="3288868" y="1499235"/>
                  <a:pt x="3288106" y="1502131"/>
                </a:cubicBezTo>
                <a:cubicBezTo>
                  <a:pt x="3287344" y="1505026"/>
                  <a:pt x="3285934" y="1507312"/>
                  <a:pt x="3283876" y="1508989"/>
                </a:cubicBezTo>
                <a:cubicBezTo>
                  <a:pt x="3281819" y="1510665"/>
                  <a:pt x="3279000" y="1511884"/>
                  <a:pt x="3275418" y="1512646"/>
                </a:cubicBezTo>
                <a:cubicBezTo>
                  <a:pt x="3271837" y="1513408"/>
                  <a:pt x="3267227" y="1514018"/>
                  <a:pt x="3261588" y="1514475"/>
                </a:cubicBezTo>
                <a:lnTo>
                  <a:pt x="3240785" y="1516075"/>
                </a:lnTo>
                <a:lnTo>
                  <a:pt x="3238500" y="1508074"/>
                </a:lnTo>
                <a:lnTo>
                  <a:pt x="3259759" y="1506703"/>
                </a:lnTo>
                <a:cubicBezTo>
                  <a:pt x="3264331" y="1506398"/>
                  <a:pt x="3268027" y="1505979"/>
                  <a:pt x="3270846" y="1505445"/>
                </a:cubicBezTo>
                <a:cubicBezTo>
                  <a:pt x="3273666" y="1504912"/>
                  <a:pt x="3275837" y="1504036"/>
                  <a:pt x="3277362" y="1502816"/>
                </a:cubicBezTo>
                <a:cubicBezTo>
                  <a:pt x="3278885" y="1501597"/>
                  <a:pt x="3279914" y="1499883"/>
                  <a:pt x="3280448" y="1497673"/>
                </a:cubicBezTo>
                <a:cubicBezTo>
                  <a:pt x="3280981" y="1495463"/>
                  <a:pt x="3281248" y="1492377"/>
                  <a:pt x="3281248" y="1488415"/>
                </a:cubicBezTo>
                <a:lnTo>
                  <a:pt x="3281248" y="1396517"/>
                </a:lnTo>
                <a:lnTo>
                  <a:pt x="3354171" y="1345540"/>
                </a:lnTo>
                <a:lnTo>
                  <a:pt x="3194608" y="1345540"/>
                </a:lnTo>
                <a:close/>
                <a:moveTo>
                  <a:pt x="699059" y="1337310"/>
                </a:moveTo>
                <a:lnTo>
                  <a:pt x="872337" y="1337310"/>
                </a:lnTo>
                <a:lnTo>
                  <a:pt x="872337" y="1345540"/>
                </a:lnTo>
                <a:lnTo>
                  <a:pt x="793699" y="1400861"/>
                </a:lnTo>
                <a:lnTo>
                  <a:pt x="793699" y="1490472"/>
                </a:lnTo>
                <a:cubicBezTo>
                  <a:pt x="793699" y="1495349"/>
                  <a:pt x="793318" y="1499235"/>
                  <a:pt x="792556" y="1502131"/>
                </a:cubicBezTo>
                <a:cubicBezTo>
                  <a:pt x="791794" y="1505026"/>
                  <a:pt x="790384" y="1507312"/>
                  <a:pt x="788327" y="1508989"/>
                </a:cubicBezTo>
                <a:cubicBezTo>
                  <a:pt x="786269" y="1510665"/>
                  <a:pt x="783450" y="1511884"/>
                  <a:pt x="779869" y="1512646"/>
                </a:cubicBezTo>
                <a:cubicBezTo>
                  <a:pt x="776287" y="1513408"/>
                  <a:pt x="771677" y="1514018"/>
                  <a:pt x="766038" y="1514475"/>
                </a:cubicBezTo>
                <a:lnTo>
                  <a:pt x="745236" y="1516075"/>
                </a:lnTo>
                <a:lnTo>
                  <a:pt x="742950" y="1508074"/>
                </a:lnTo>
                <a:lnTo>
                  <a:pt x="764209" y="1506703"/>
                </a:lnTo>
                <a:cubicBezTo>
                  <a:pt x="768782" y="1506398"/>
                  <a:pt x="772477" y="1505979"/>
                  <a:pt x="775297" y="1505445"/>
                </a:cubicBezTo>
                <a:cubicBezTo>
                  <a:pt x="778116" y="1504912"/>
                  <a:pt x="780288" y="1504036"/>
                  <a:pt x="781812" y="1502816"/>
                </a:cubicBezTo>
                <a:cubicBezTo>
                  <a:pt x="783336" y="1501597"/>
                  <a:pt x="784364" y="1499883"/>
                  <a:pt x="784898" y="1497673"/>
                </a:cubicBezTo>
                <a:cubicBezTo>
                  <a:pt x="785431" y="1495463"/>
                  <a:pt x="785698" y="1492377"/>
                  <a:pt x="785698" y="1488415"/>
                </a:cubicBezTo>
                <a:lnTo>
                  <a:pt x="785698" y="1396517"/>
                </a:lnTo>
                <a:lnTo>
                  <a:pt x="858621" y="1345540"/>
                </a:lnTo>
                <a:lnTo>
                  <a:pt x="699059" y="1345540"/>
                </a:lnTo>
                <a:close/>
                <a:moveTo>
                  <a:pt x="244602" y="1335481"/>
                </a:moveTo>
                <a:lnTo>
                  <a:pt x="290779" y="1335481"/>
                </a:lnTo>
                <a:lnTo>
                  <a:pt x="290779" y="1497787"/>
                </a:lnTo>
                <a:lnTo>
                  <a:pt x="244602" y="1497787"/>
                </a:lnTo>
                <a:close/>
                <a:moveTo>
                  <a:pt x="4842966" y="1333652"/>
                </a:moveTo>
                <a:lnTo>
                  <a:pt x="4966410" y="1333652"/>
                </a:lnTo>
                <a:lnTo>
                  <a:pt x="4966410" y="1341425"/>
                </a:lnTo>
                <a:lnTo>
                  <a:pt x="4905374" y="1341425"/>
                </a:lnTo>
                <a:lnTo>
                  <a:pt x="4905374" y="1378229"/>
                </a:lnTo>
                <a:lnTo>
                  <a:pt x="4951094" y="1378229"/>
                </a:lnTo>
                <a:lnTo>
                  <a:pt x="4951094" y="1465326"/>
                </a:lnTo>
                <a:cubicBezTo>
                  <a:pt x="4951094" y="1469593"/>
                  <a:pt x="4950790" y="1472984"/>
                  <a:pt x="4950180" y="1475499"/>
                </a:cubicBezTo>
                <a:cubicBezTo>
                  <a:pt x="4949570" y="1478013"/>
                  <a:pt x="4948504" y="1479956"/>
                  <a:pt x="4946980" y="1481328"/>
                </a:cubicBezTo>
                <a:cubicBezTo>
                  <a:pt x="4945456" y="1482700"/>
                  <a:pt x="4943322" y="1483652"/>
                  <a:pt x="4940579" y="1484185"/>
                </a:cubicBezTo>
                <a:cubicBezTo>
                  <a:pt x="4937836" y="1484719"/>
                  <a:pt x="4934330" y="1485214"/>
                  <a:pt x="4930064" y="1485671"/>
                </a:cubicBezTo>
                <a:lnTo>
                  <a:pt x="4919319" y="1486814"/>
                </a:lnTo>
                <a:lnTo>
                  <a:pt x="4917034" y="1479042"/>
                </a:lnTo>
                <a:lnTo>
                  <a:pt x="4928692" y="1478128"/>
                </a:lnTo>
                <a:cubicBezTo>
                  <a:pt x="4931892" y="1477823"/>
                  <a:pt x="4934483" y="1477480"/>
                  <a:pt x="4936464" y="1477099"/>
                </a:cubicBezTo>
                <a:cubicBezTo>
                  <a:pt x="4938446" y="1476718"/>
                  <a:pt x="4939969" y="1476070"/>
                  <a:pt x="4941036" y="1475156"/>
                </a:cubicBezTo>
                <a:cubicBezTo>
                  <a:pt x="4942102" y="1474241"/>
                  <a:pt x="4942826" y="1472870"/>
                  <a:pt x="4943208" y="1471041"/>
                </a:cubicBezTo>
                <a:cubicBezTo>
                  <a:pt x="4943588" y="1469212"/>
                  <a:pt x="4943780" y="1466698"/>
                  <a:pt x="4943780" y="1463497"/>
                </a:cubicBezTo>
                <a:lnTo>
                  <a:pt x="4943780" y="1385773"/>
                </a:lnTo>
                <a:lnTo>
                  <a:pt x="4905374" y="1385773"/>
                </a:lnTo>
                <a:lnTo>
                  <a:pt x="4905374" y="1520876"/>
                </a:lnTo>
                <a:lnTo>
                  <a:pt x="4898060" y="1520876"/>
                </a:lnTo>
                <a:lnTo>
                  <a:pt x="4898060" y="1385773"/>
                </a:lnTo>
                <a:lnTo>
                  <a:pt x="4860340" y="1385773"/>
                </a:lnTo>
                <a:lnTo>
                  <a:pt x="4860340" y="1486586"/>
                </a:lnTo>
                <a:lnTo>
                  <a:pt x="4853025" y="1486586"/>
                </a:lnTo>
                <a:lnTo>
                  <a:pt x="4853025" y="1378229"/>
                </a:lnTo>
                <a:lnTo>
                  <a:pt x="4898060" y="1378229"/>
                </a:lnTo>
                <a:lnTo>
                  <a:pt x="4898060" y="1341425"/>
                </a:lnTo>
                <a:lnTo>
                  <a:pt x="4842966" y="1341425"/>
                </a:lnTo>
                <a:close/>
                <a:moveTo>
                  <a:pt x="4781245" y="1332738"/>
                </a:moveTo>
                <a:lnTo>
                  <a:pt x="4788560" y="1333195"/>
                </a:lnTo>
                <a:lnTo>
                  <a:pt x="4788560" y="1468526"/>
                </a:lnTo>
                <a:lnTo>
                  <a:pt x="4781245" y="1468526"/>
                </a:lnTo>
                <a:close/>
                <a:moveTo>
                  <a:pt x="2822142" y="1332052"/>
                </a:moveTo>
                <a:lnTo>
                  <a:pt x="2918612" y="1332052"/>
                </a:lnTo>
                <a:cubicBezTo>
                  <a:pt x="2918612" y="1332357"/>
                  <a:pt x="2918536" y="1333881"/>
                  <a:pt x="2918383" y="1336624"/>
                </a:cubicBezTo>
                <a:cubicBezTo>
                  <a:pt x="2918231" y="1339367"/>
                  <a:pt x="2918040" y="1342530"/>
                  <a:pt x="2917812" y="1346111"/>
                </a:cubicBezTo>
                <a:cubicBezTo>
                  <a:pt x="2917583" y="1349693"/>
                  <a:pt x="2917392" y="1353160"/>
                  <a:pt x="2917240" y="1356512"/>
                </a:cubicBezTo>
                <a:cubicBezTo>
                  <a:pt x="2917088" y="1359865"/>
                  <a:pt x="2916935" y="1362227"/>
                  <a:pt x="2916783" y="1363599"/>
                </a:cubicBezTo>
                <a:cubicBezTo>
                  <a:pt x="2916478" y="1367866"/>
                  <a:pt x="2915792" y="1371295"/>
                  <a:pt x="2914726" y="1373886"/>
                </a:cubicBezTo>
                <a:cubicBezTo>
                  <a:pt x="2913659" y="1376477"/>
                  <a:pt x="2912058" y="1378496"/>
                  <a:pt x="2909925" y="1379944"/>
                </a:cubicBezTo>
                <a:cubicBezTo>
                  <a:pt x="2907792" y="1381392"/>
                  <a:pt x="2904934" y="1382420"/>
                  <a:pt x="2901352" y="1383030"/>
                </a:cubicBezTo>
                <a:cubicBezTo>
                  <a:pt x="2897771" y="1383640"/>
                  <a:pt x="2893314" y="1384173"/>
                  <a:pt x="2887979" y="1384630"/>
                </a:cubicBezTo>
                <a:lnTo>
                  <a:pt x="2861919" y="1386688"/>
                </a:lnTo>
                <a:lnTo>
                  <a:pt x="2858947" y="1379144"/>
                </a:lnTo>
                <a:lnTo>
                  <a:pt x="2885922" y="1377086"/>
                </a:lnTo>
                <a:cubicBezTo>
                  <a:pt x="2890342" y="1376782"/>
                  <a:pt x="2893999" y="1376362"/>
                  <a:pt x="2896895" y="1375829"/>
                </a:cubicBezTo>
                <a:cubicBezTo>
                  <a:pt x="2899790" y="1375296"/>
                  <a:pt x="2902076" y="1374534"/>
                  <a:pt x="2903753" y="1373543"/>
                </a:cubicBezTo>
                <a:cubicBezTo>
                  <a:pt x="2905429" y="1372552"/>
                  <a:pt x="2906648" y="1371143"/>
                  <a:pt x="2907410" y="1369314"/>
                </a:cubicBezTo>
                <a:cubicBezTo>
                  <a:pt x="2908172" y="1367485"/>
                  <a:pt x="2908706" y="1365047"/>
                  <a:pt x="2909010" y="1361999"/>
                </a:cubicBezTo>
                <a:cubicBezTo>
                  <a:pt x="2909163" y="1360932"/>
                  <a:pt x="2909316" y="1359408"/>
                  <a:pt x="2909468" y="1357427"/>
                </a:cubicBezTo>
                <a:cubicBezTo>
                  <a:pt x="2909620" y="1355446"/>
                  <a:pt x="2909773" y="1353350"/>
                  <a:pt x="2909925" y="1351140"/>
                </a:cubicBezTo>
                <a:cubicBezTo>
                  <a:pt x="2910077" y="1348931"/>
                  <a:pt x="2910230" y="1346797"/>
                  <a:pt x="2910382" y="1344740"/>
                </a:cubicBezTo>
                <a:cubicBezTo>
                  <a:pt x="2910534" y="1342682"/>
                  <a:pt x="2910611" y="1341044"/>
                  <a:pt x="2910611" y="1339825"/>
                </a:cubicBezTo>
                <a:lnTo>
                  <a:pt x="2829686" y="1339825"/>
                </a:lnTo>
                <a:lnTo>
                  <a:pt x="2829686" y="1407262"/>
                </a:lnTo>
                <a:lnTo>
                  <a:pt x="2921812" y="1407262"/>
                </a:lnTo>
                <a:lnTo>
                  <a:pt x="2921812" y="1414577"/>
                </a:lnTo>
                <a:cubicBezTo>
                  <a:pt x="2918764" y="1426007"/>
                  <a:pt x="2914382" y="1436751"/>
                  <a:pt x="2908668" y="1446809"/>
                </a:cubicBezTo>
                <a:cubicBezTo>
                  <a:pt x="2902952" y="1456868"/>
                  <a:pt x="2895447" y="1466621"/>
                  <a:pt x="2886150" y="1476070"/>
                </a:cubicBezTo>
                <a:cubicBezTo>
                  <a:pt x="2893161" y="1482471"/>
                  <a:pt x="2901124" y="1488605"/>
                  <a:pt x="2910039" y="1494473"/>
                </a:cubicBezTo>
                <a:cubicBezTo>
                  <a:pt x="2918955" y="1500340"/>
                  <a:pt x="2928899" y="1506322"/>
                  <a:pt x="2939872" y="1512418"/>
                </a:cubicBezTo>
                <a:lnTo>
                  <a:pt x="2935756" y="1519276"/>
                </a:lnTo>
                <a:cubicBezTo>
                  <a:pt x="2924479" y="1513027"/>
                  <a:pt x="2914306" y="1506855"/>
                  <a:pt x="2905239" y="1500759"/>
                </a:cubicBezTo>
                <a:cubicBezTo>
                  <a:pt x="2896171" y="1494663"/>
                  <a:pt x="2888056" y="1488186"/>
                  <a:pt x="2880893" y="1481328"/>
                </a:cubicBezTo>
                <a:cubicBezTo>
                  <a:pt x="2874797" y="1487119"/>
                  <a:pt x="2867977" y="1492796"/>
                  <a:pt x="2860433" y="1498359"/>
                </a:cubicBezTo>
                <a:cubicBezTo>
                  <a:pt x="2852889" y="1503921"/>
                  <a:pt x="2844545" y="1509446"/>
                  <a:pt x="2835401" y="1514932"/>
                </a:cubicBezTo>
                <a:lnTo>
                  <a:pt x="2830601" y="1508760"/>
                </a:lnTo>
                <a:cubicBezTo>
                  <a:pt x="2848432" y="1498092"/>
                  <a:pt x="2863443" y="1487272"/>
                  <a:pt x="2875635" y="1476299"/>
                </a:cubicBezTo>
                <a:cubicBezTo>
                  <a:pt x="2867862" y="1468069"/>
                  <a:pt x="2861310" y="1459306"/>
                  <a:pt x="2855976" y="1450010"/>
                </a:cubicBezTo>
                <a:cubicBezTo>
                  <a:pt x="2850642" y="1440713"/>
                  <a:pt x="2846374" y="1430198"/>
                  <a:pt x="2843174" y="1418463"/>
                </a:cubicBezTo>
                <a:lnTo>
                  <a:pt x="2849803" y="1416177"/>
                </a:lnTo>
                <a:cubicBezTo>
                  <a:pt x="2852851" y="1427607"/>
                  <a:pt x="2856928" y="1437742"/>
                  <a:pt x="2862033" y="1446581"/>
                </a:cubicBezTo>
                <a:cubicBezTo>
                  <a:pt x="2867139" y="1455420"/>
                  <a:pt x="2873425" y="1463573"/>
                  <a:pt x="2880893" y="1471041"/>
                </a:cubicBezTo>
                <a:cubicBezTo>
                  <a:pt x="2889427" y="1462354"/>
                  <a:pt x="2896361" y="1453439"/>
                  <a:pt x="2901695" y="1444295"/>
                </a:cubicBezTo>
                <a:cubicBezTo>
                  <a:pt x="2907030" y="1435151"/>
                  <a:pt x="2911220" y="1425321"/>
                  <a:pt x="2914268" y="1414805"/>
                </a:cubicBezTo>
                <a:lnTo>
                  <a:pt x="2829686" y="1414805"/>
                </a:lnTo>
                <a:lnTo>
                  <a:pt x="2829686" y="1522705"/>
                </a:lnTo>
                <a:lnTo>
                  <a:pt x="2822142" y="1522705"/>
                </a:lnTo>
                <a:close/>
                <a:moveTo>
                  <a:pt x="1400403" y="1331138"/>
                </a:moveTo>
                <a:lnTo>
                  <a:pt x="1549222" y="1331138"/>
                </a:lnTo>
                <a:lnTo>
                  <a:pt x="1549222" y="1428521"/>
                </a:lnTo>
                <a:lnTo>
                  <a:pt x="1478813" y="1428521"/>
                </a:lnTo>
                <a:lnTo>
                  <a:pt x="1478813" y="1460983"/>
                </a:lnTo>
                <a:lnTo>
                  <a:pt x="1555851" y="1460983"/>
                </a:lnTo>
                <a:lnTo>
                  <a:pt x="1555851" y="1468526"/>
                </a:lnTo>
                <a:lnTo>
                  <a:pt x="1478813" y="1468526"/>
                </a:lnTo>
                <a:lnTo>
                  <a:pt x="1478813" y="1503502"/>
                </a:lnTo>
                <a:lnTo>
                  <a:pt x="1573911" y="1503502"/>
                </a:lnTo>
                <a:lnTo>
                  <a:pt x="1573911" y="1511046"/>
                </a:lnTo>
                <a:lnTo>
                  <a:pt x="1375714" y="1511046"/>
                </a:lnTo>
                <a:lnTo>
                  <a:pt x="1375714" y="1503502"/>
                </a:lnTo>
                <a:lnTo>
                  <a:pt x="1471269" y="1503502"/>
                </a:lnTo>
                <a:lnTo>
                  <a:pt x="1471269" y="1468526"/>
                </a:lnTo>
                <a:lnTo>
                  <a:pt x="1394002" y="1468526"/>
                </a:lnTo>
                <a:lnTo>
                  <a:pt x="1394002" y="1460983"/>
                </a:lnTo>
                <a:lnTo>
                  <a:pt x="1471269" y="1460983"/>
                </a:lnTo>
                <a:lnTo>
                  <a:pt x="1471269" y="1428521"/>
                </a:lnTo>
                <a:lnTo>
                  <a:pt x="1400403" y="1428521"/>
                </a:lnTo>
                <a:close/>
                <a:moveTo>
                  <a:pt x="3665753" y="1330909"/>
                </a:moveTo>
                <a:lnTo>
                  <a:pt x="3834002" y="1330909"/>
                </a:lnTo>
                <a:lnTo>
                  <a:pt x="3834002" y="1337310"/>
                </a:lnTo>
                <a:lnTo>
                  <a:pt x="3673068" y="1337310"/>
                </a:lnTo>
                <a:lnTo>
                  <a:pt x="3673068" y="1375486"/>
                </a:lnTo>
                <a:cubicBezTo>
                  <a:pt x="3673068" y="1378077"/>
                  <a:pt x="3673030" y="1380515"/>
                  <a:pt x="3672954" y="1382801"/>
                </a:cubicBezTo>
                <a:cubicBezTo>
                  <a:pt x="3672877" y="1385087"/>
                  <a:pt x="3672763" y="1387297"/>
                  <a:pt x="3672611" y="1389431"/>
                </a:cubicBezTo>
                <a:lnTo>
                  <a:pt x="3835602" y="1389431"/>
                </a:lnTo>
                <a:lnTo>
                  <a:pt x="3835602" y="1395603"/>
                </a:lnTo>
                <a:lnTo>
                  <a:pt x="3739590" y="1395603"/>
                </a:lnTo>
                <a:cubicBezTo>
                  <a:pt x="3744315" y="1400937"/>
                  <a:pt x="3749230" y="1405623"/>
                  <a:pt x="3754335" y="1409662"/>
                </a:cubicBezTo>
                <a:cubicBezTo>
                  <a:pt x="3759440" y="1413701"/>
                  <a:pt x="3765042" y="1417244"/>
                  <a:pt x="3771137" y="1420292"/>
                </a:cubicBezTo>
                <a:cubicBezTo>
                  <a:pt x="3779824" y="1416939"/>
                  <a:pt x="3787749" y="1413548"/>
                  <a:pt x="3794912" y="1410119"/>
                </a:cubicBezTo>
                <a:cubicBezTo>
                  <a:pt x="3802075" y="1406690"/>
                  <a:pt x="3808856" y="1403223"/>
                  <a:pt x="3815257" y="1399718"/>
                </a:cubicBezTo>
                <a:lnTo>
                  <a:pt x="3818914" y="1405433"/>
                </a:lnTo>
                <a:cubicBezTo>
                  <a:pt x="3813124" y="1408481"/>
                  <a:pt x="3806913" y="1411567"/>
                  <a:pt x="3800284" y="1414691"/>
                </a:cubicBezTo>
                <a:cubicBezTo>
                  <a:pt x="3793654" y="1417815"/>
                  <a:pt x="3786606" y="1420901"/>
                  <a:pt x="3779138" y="1423949"/>
                </a:cubicBezTo>
                <a:cubicBezTo>
                  <a:pt x="3787825" y="1427759"/>
                  <a:pt x="3797465" y="1430769"/>
                  <a:pt x="3808056" y="1432979"/>
                </a:cubicBezTo>
                <a:cubicBezTo>
                  <a:pt x="3818648" y="1435189"/>
                  <a:pt x="3830726" y="1436903"/>
                  <a:pt x="3844289" y="1438123"/>
                </a:cubicBezTo>
                <a:lnTo>
                  <a:pt x="3842918" y="1445209"/>
                </a:lnTo>
                <a:cubicBezTo>
                  <a:pt x="3829050" y="1443838"/>
                  <a:pt x="3816590" y="1441894"/>
                  <a:pt x="3805542" y="1439380"/>
                </a:cubicBezTo>
                <a:cubicBezTo>
                  <a:pt x="3794493" y="1436865"/>
                  <a:pt x="3784510" y="1433665"/>
                  <a:pt x="3775595" y="1429779"/>
                </a:cubicBezTo>
                <a:cubicBezTo>
                  <a:pt x="3766680" y="1425893"/>
                  <a:pt x="3758564" y="1421130"/>
                  <a:pt x="3751249" y="1415491"/>
                </a:cubicBezTo>
                <a:cubicBezTo>
                  <a:pt x="3743934" y="1409852"/>
                  <a:pt x="3737076" y="1403223"/>
                  <a:pt x="3730675" y="1395603"/>
                </a:cubicBezTo>
                <a:lnTo>
                  <a:pt x="3708272" y="1395603"/>
                </a:lnTo>
                <a:lnTo>
                  <a:pt x="3708272" y="1441780"/>
                </a:lnTo>
                <a:lnTo>
                  <a:pt x="3750563" y="1428750"/>
                </a:lnTo>
                <a:lnTo>
                  <a:pt x="3751478" y="1435379"/>
                </a:lnTo>
                <a:cubicBezTo>
                  <a:pt x="3751020" y="1435532"/>
                  <a:pt x="3749725" y="1435913"/>
                  <a:pt x="3747591" y="1436522"/>
                </a:cubicBezTo>
                <a:cubicBezTo>
                  <a:pt x="3745458" y="1437132"/>
                  <a:pt x="3742867" y="1437932"/>
                  <a:pt x="3739819" y="1438923"/>
                </a:cubicBezTo>
                <a:cubicBezTo>
                  <a:pt x="3736771" y="1439913"/>
                  <a:pt x="3733494" y="1440942"/>
                  <a:pt x="3729990" y="1442009"/>
                </a:cubicBezTo>
                <a:cubicBezTo>
                  <a:pt x="3726484" y="1443076"/>
                  <a:pt x="3723132" y="1444142"/>
                  <a:pt x="3719931" y="1445209"/>
                </a:cubicBezTo>
                <a:cubicBezTo>
                  <a:pt x="3716731" y="1446276"/>
                  <a:pt x="3713949" y="1447190"/>
                  <a:pt x="3711587" y="1447952"/>
                </a:cubicBezTo>
                <a:cubicBezTo>
                  <a:pt x="3709225" y="1448714"/>
                  <a:pt x="3707663" y="1449172"/>
                  <a:pt x="3706901" y="1449324"/>
                </a:cubicBezTo>
                <a:cubicBezTo>
                  <a:pt x="3705682" y="1449629"/>
                  <a:pt x="3704424" y="1450086"/>
                  <a:pt x="3703129" y="1450696"/>
                </a:cubicBezTo>
                <a:cubicBezTo>
                  <a:pt x="3701833" y="1451305"/>
                  <a:pt x="3700043" y="1452372"/>
                  <a:pt x="3697757" y="1453896"/>
                </a:cubicBezTo>
                <a:lnTo>
                  <a:pt x="3694785" y="1447724"/>
                </a:lnTo>
                <a:cubicBezTo>
                  <a:pt x="3697376" y="1446047"/>
                  <a:pt x="3699014" y="1444866"/>
                  <a:pt x="3699700" y="1444181"/>
                </a:cubicBezTo>
                <a:cubicBezTo>
                  <a:pt x="3700386" y="1443495"/>
                  <a:pt x="3700729" y="1442847"/>
                  <a:pt x="3700729" y="1442237"/>
                </a:cubicBezTo>
                <a:lnTo>
                  <a:pt x="3700729" y="1395603"/>
                </a:lnTo>
                <a:lnTo>
                  <a:pt x="3672382" y="1395603"/>
                </a:lnTo>
                <a:cubicBezTo>
                  <a:pt x="3671773" y="1402156"/>
                  <a:pt x="3670858" y="1408100"/>
                  <a:pt x="3669639" y="1413434"/>
                </a:cubicBezTo>
                <a:cubicBezTo>
                  <a:pt x="3668420" y="1418768"/>
                  <a:pt x="3666820" y="1423911"/>
                  <a:pt x="3664838" y="1428864"/>
                </a:cubicBezTo>
                <a:cubicBezTo>
                  <a:pt x="3662857" y="1433817"/>
                  <a:pt x="3660457" y="1438618"/>
                  <a:pt x="3657638" y="1443266"/>
                </a:cubicBezTo>
                <a:cubicBezTo>
                  <a:pt x="3654818" y="1447914"/>
                  <a:pt x="3651580" y="1452829"/>
                  <a:pt x="3647922" y="1458011"/>
                </a:cubicBezTo>
                <a:lnTo>
                  <a:pt x="3641064" y="1453667"/>
                </a:lnTo>
                <a:cubicBezTo>
                  <a:pt x="3645484" y="1447419"/>
                  <a:pt x="3649256" y="1441552"/>
                  <a:pt x="3652380" y="1436065"/>
                </a:cubicBezTo>
                <a:cubicBezTo>
                  <a:pt x="3655504" y="1430579"/>
                  <a:pt x="3658057" y="1424864"/>
                  <a:pt x="3660038" y="1418920"/>
                </a:cubicBezTo>
                <a:cubicBezTo>
                  <a:pt x="3662019" y="1412977"/>
                  <a:pt x="3663467" y="1406461"/>
                  <a:pt x="3664381" y="1399375"/>
                </a:cubicBezTo>
                <a:cubicBezTo>
                  <a:pt x="3665296" y="1392288"/>
                  <a:pt x="3665753" y="1383944"/>
                  <a:pt x="3665753" y="1374343"/>
                </a:cubicBezTo>
                <a:close/>
                <a:moveTo>
                  <a:pt x="1845259" y="1330223"/>
                </a:moveTo>
                <a:lnTo>
                  <a:pt x="2012137" y="1330223"/>
                </a:lnTo>
                <a:lnTo>
                  <a:pt x="2012137" y="1519504"/>
                </a:lnTo>
                <a:lnTo>
                  <a:pt x="2004364" y="1519504"/>
                </a:lnTo>
                <a:lnTo>
                  <a:pt x="2004364" y="1502131"/>
                </a:lnTo>
                <a:lnTo>
                  <a:pt x="1853260" y="1502131"/>
                </a:lnTo>
                <a:lnTo>
                  <a:pt x="1853260" y="1519504"/>
                </a:lnTo>
                <a:lnTo>
                  <a:pt x="1845259" y="1519504"/>
                </a:lnTo>
                <a:close/>
                <a:moveTo>
                  <a:pt x="414909" y="1327023"/>
                </a:moveTo>
                <a:lnTo>
                  <a:pt x="416280" y="1334110"/>
                </a:lnTo>
                <a:cubicBezTo>
                  <a:pt x="409575" y="1335329"/>
                  <a:pt x="401993" y="1336510"/>
                  <a:pt x="393535" y="1337653"/>
                </a:cubicBezTo>
                <a:cubicBezTo>
                  <a:pt x="385076" y="1338796"/>
                  <a:pt x="376275" y="1339901"/>
                  <a:pt x="367131" y="1340968"/>
                </a:cubicBezTo>
                <a:lnTo>
                  <a:pt x="367131" y="1372743"/>
                </a:lnTo>
                <a:lnTo>
                  <a:pt x="427939" y="1372743"/>
                </a:lnTo>
                <a:lnTo>
                  <a:pt x="427939" y="1379830"/>
                </a:lnTo>
                <a:lnTo>
                  <a:pt x="405307" y="1379830"/>
                </a:lnTo>
                <a:lnTo>
                  <a:pt x="405307" y="1417320"/>
                </a:lnTo>
                <a:lnTo>
                  <a:pt x="434111" y="1417320"/>
                </a:lnTo>
                <a:lnTo>
                  <a:pt x="434111" y="1424407"/>
                </a:lnTo>
                <a:lnTo>
                  <a:pt x="405307" y="1424407"/>
                </a:lnTo>
                <a:lnTo>
                  <a:pt x="405307" y="1461897"/>
                </a:lnTo>
                <a:lnTo>
                  <a:pt x="427939" y="1461897"/>
                </a:lnTo>
                <a:lnTo>
                  <a:pt x="427939" y="1469212"/>
                </a:lnTo>
                <a:lnTo>
                  <a:pt x="367131" y="1469212"/>
                </a:lnTo>
                <a:lnTo>
                  <a:pt x="367131" y="1504188"/>
                </a:lnTo>
                <a:lnTo>
                  <a:pt x="421538" y="1504188"/>
                </a:lnTo>
                <a:lnTo>
                  <a:pt x="421538" y="1511275"/>
                </a:lnTo>
                <a:lnTo>
                  <a:pt x="305181" y="1511275"/>
                </a:lnTo>
                <a:lnTo>
                  <a:pt x="305181" y="1504188"/>
                </a:lnTo>
                <a:lnTo>
                  <a:pt x="359816" y="1504188"/>
                </a:lnTo>
                <a:lnTo>
                  <a:pt x="359816" y="1469212"/>
                </a:lnTo>
                <a:lnTo>
                  <a:pt x="301066" y="1469212"/>
                </a:lnTo>
                <a:lnTo>
                  <a:pt x="301066" y="1461897"/>
                </a:lnTo>
                <a:lnTo>
                  <a:pt x="321183" y="1461897"/>
                </a:lnTo>
                <a:lnTo>
                  <a:pt x="321183" y="1424407"/>
                </a:lnTo>
                <a:lnTo>
                  <a:pt x="297180" y="1424407"/>
                </a:lnTo>
                <a:lnTo>
                  <a:pt x="297180" y="1417320"/>
                </a:lnTo>
                <a:lnTo>
                  <a:pt x="321183" y="1417320"/>
                </a:lnTo>
                <a:lnTo>
                  <a:pt x="321183" y="1379830"/>
                </a:lnTo>
                <a:lnTo>
                  <a:pt x="303581" y="1379830"/>
                </a:lnTo>
                <a:lnTo>
                  <a:pt x="303581" y="1372743"/>
                </a:lnTo>
                <a:lnTo>
                  <a:pt x="359816" y="1372743"/>
                </a:lnTo>
                <a:lnTo>
                  <a:pt x="359816" y="1341882"/>
                </a:lnTo>
                <a:cubicBezTo>
                  <a:pt x="349910" y="1342949"/>
                  <a:pt x="340461" y="1343863"/>
                  <a:pt x="331470" y="1344625"/>
                </a:cubicBezTo>
                <a:cubicBezTo>
                  <a:pt x="322478" y="1345387"/>
                  <a:pt x="314782" y="1345921"/>
                  <a:pt x="308381" y="1346225"/>
                </a:cubicBezTo>
                <a:lnTo>
                  <a:pt x="307924" y="1339139"/>
                </a:lnTo>
                <a:cubicBezTo>
                  <a:pt x="314477" y="1338834"/>
                  <a:pt x="322402" y="1338262"/>
                  <a:pt x="331698" y="1337424"/>
                </a:cubicBezTo>
                <a:cubicBezTo>
                  <a:pt x="340995" y="1336586"/>
                  <a:pt x="350596" y="1335634"/>
                  <a:pt x="360502" y="1334567"/>
                </a:cubicBezTo>
                <a:cubicBezTo>
                  <a:pt x="370408" y="1333500"/>
                  <a:pt x="380162" y="1332319"/>
                  <a:pt x="389763" y="1331023"/>
                </a:cubicBezTo>
                <a:cubicBezTo>
                  <a:pt x="399364" y="1329728"/>
                  <a:pt x="407746" y="1328395"/>
                  <a:pt x="414909" y="1327023"/>
                </a:cubicBezTo>
                <a:close/>
                <a:moveTo>
                  <a:pt x="3883456" y="1325194"/>
                </a:moveTo>
                <a:cubicBezTo>
                  <a:pt x="3885437" y="1327633"/>
                  <a:pt x="3887838" y="1330757"/>
                  <a:pt x="3890657" y="1334567"/>
                </a:cubicBezTo>
                <a:cubicBezTo>
                  <a:pt x="3893476" y="1338377"/>
                  <a:pt x="3896410" y="1342339"/>
                  <a:pt x="3899458" y="1346454"/>
                </a:cubicBezTo>
                <a:cubicBezTo>
                  <a:pt x="3902506" y="1350569"/>
                  <a:pt x="3905440" y="1354645"/>
                  <a:pt x="3908260" y="1358684"/>
                </a:cubicBezTo>
                <a:cubicBezTo>
                  <a:pt x="3911079" y="1362723"/>
                  <a:pt x="3913403" y="1366190"/>
                  <a:pt x="3915232" y="1369085"/>
                </a:cubicBezTo>
                <a:lnTo>
                  <a:pt x="3909060" y="1373886"/>
                </a:lnTo>
                <a:cubicBezTo>
                  <a:pt x="3907231" y="1371143"/>
                  <a:pt x="3904944" y="1367752"/>
                  <a:pt x="3902201" y="1363713"/>
                </a:cubicBezTo>
                <a:cubicBezTo>
                  <a:pt x="3899458" y="1359675"/>
                  <a:pt x="3896601" y="1355598"/>
                  <a:pt x="3893629" y="1351483"/>
                </a:cubicBezTo>
                <a:cubicBezTo>
                  <a:pt x="3890657" y="1347368"/>
                  <a:pt x="3887723" y="1343406"/>
                  <a:pt x="3884828" y="1339596"/>
                </a:cubicBezTo>
                <a:cubicBezTo>
                  <a:pt x="3881932" y="1335786"/>
                  <a:pt x="3879494" y="1332662"/>
                  <a:pt x="3877512" y="1330223"/>
                </a:cubicBezTo>
                <a:close/>
                <a:moveTo>
                  <a:pt x="5227776" y="1323823"/>
                </a:moveTo>
                <a:cubicBezTo>
                  <a:pt x="5229606" y="1326261"/>
                  <a:pt x="5231777" y="1329347"/>
                  <a:pt x="5234292" y="1333081"/>
                </a:cubicBezTo>
                <a:cubicBezTo>
                  <a:pt x="5236806" y="1336815"/>
                  <a:pt x="5239435" y="1340739"/>
                  <a:pt x="5242178" y="1344854"/>
                </a:cubicBezTo>
                <a:cubicBezTo>
                  <a:pt x="5244922" y="1348969"/>
                  <a:pt x="5247512" y="1353007"/>
                  <a:pt x="5249951" y="1356970"/>
                </a:cubicBezTo>
                <a:cubicBezTo>
                  <a:pt x="5252390" y="1360932"/>
                  <a:pt x="5254370" y="1364361"/>
                  <a:pt x="5255894" y="1367257"/>
                </a:cubicBezTo>
                <a:lnTo>
                  <a:pt x="5249722" y="1372286"/>
                </a:lnTo>
                <a:cubicBezTo>
                  <a:pt x="5248198" y="1369543"/>
                  <a:pt x="5246218" y="1366152"/>
                  <a:pt x="5243778" y="1362113"/>
                </a:cubicBezTo>
                <a:cubicBezTo>
                  <a:pt x="5241340" y="1358074"/>
                  <a:pt x="5238788" y="1353998"/>
                  <a:pt x="5236120" y="1349883"/>
                </a:cubicBezTo>
                <a:cubicBezTo>
                  <a:pt x="5233454" y="1345768"/>
                  <a:pt x="5230824" y="1341806"/>
                  <a:pt x="5228234" y="1337996"/>
                </a:cubicBezTo>
                <a:cubicBezTo>
                  <a:pt x="5225643" y="1334186"/>
                  <a:pt x="5223433" y="1331062"/>
                  <a:pt x="5221604" y="1328623"/>
                </a:cubicBezTo>
                <a:close/>
                <a:moveTo>
                  <a:pt x="1782165" y="1323137"/>
                </a:moveTo>
                <a:lnTo>
                  <a:pt x="1783080" y="1330452"/>
                </a:lnTo>
                <a:cubicBezTo>
                  <a:pt x="1773479" y="1331366"/>
                  <a:pt x="1762086" y="1332243"/>
                  <a:pt x="1748904" y="1333081"/>
                </a:cubicBezTo>
                <a:cubicBezTo>
                  <a:pt x="1735721" y="1333919"/>
                  <a:pt x="1722044" y="1334719"/>
                  <a:pt x="1707870" y="1335481"/>
                </a:cubicBezTo>
                <a:lnTo>
                  <a:pt x="1707870" y="1361542"/>
                </a:lnTo>
                <a:lnTo>
                  <a:pt x="1806397" y="1361542"/>
                </a:lnTo>
                <a:lnTo>
                  <a:pt x="1806397" y="1368171"/>
                </a:lnTo>
                <a:lnTo>
                  <a:pt x="1707870" y="1368171"/>
                </a:lnTo>
                <a:lnTo>
                  <a:pt x="1707870" y="1390574"/>
                </a:lnTo>
                <a:lnTo>
                  <a:pt x="1775079" y="1390574"/>
                </a:lnTo>
                <a:lnTo>
                  <a:pt x="1775079" y="1455039"/>
                </a:lnTo>
                <a:lnTo>
                  <a:pt x="1707870" y="1455039"/>
                </a:lnTo>
                <a:lnTo>
                  <a:pt x="1707870" y="1477670"/>
                </a:lnTo>
                <a:lnTo>
                  <a:pt x="1785366" y="1477670"/>
                </a:lnTo>
                <a:lnTo>
                  <a:pt x="1785366" y="1484071"/>
                </a:lnTo>
                <a:lnTo>
                  <a:pt x="1707870" y="1484071"/>
                </a:lnTo>
                <a:lnTo>
                  <a:pt x="1707870" y="1506703"/>
                </a:lnTo>
                <a:lnTo>
                  <a:pt x="1800682" y="1506703"/>
                </a:lnTo>
                <a:lnTo>
                  <a:pt x="1800682" y="1513332"/>
                </a:lnTo>
                <a:lnTo>
                  <a:pt x="1607058" y="1513332"/>
                </a:lnTo>
                <a:lnTo>
                  <a:pt x="1607058" y="1506703"/>
                </a:lnTo>
                <a:lnTo>
                  <a:pt x="1700327" y="1506703"/>
                </a:lnTo>
                <a:lnTo>
                  <a:pt x="1700327" y="1484071"/>
                </a:lnTo>
                <a:lnTo>
                  <a:pt x="1622602" y="1484071"/>
                </a:lnTo>
                <a:lnTo>
                  <a:pt x="1622602" y="1477670"/>
                </a:lnTo>
                <a:lnTo>
                  <a:pt x="1700327" y="1477670"/>
                </a:lnTo>
                <a:lnTo>
                  <a:pt x="1700327" y="1455039"/>
                </a:lnTo>
                <a:lnTo>
                  <a:pt x="1632889" y="1455039"/>
                </a:lnTo>
                <a:lnTo>
                  <a:pt x="1632889" y="1390574"/>
                </a:lnTo>
                <a:lnTo>
                  <a:pt x="1700327" y="1390574"/>
                </a:lnTo>
                <a:lnTo>
                  <a:pt x="1700327" y="1368171"/>
                </a:lnTo>
                <a:lnTo>
                  <a:pt x="1601571" y="1368171"/>
                </a:lnTo>
                <a:lnTo>
                  <a:pt x="1601571" y="1361542"/>
                </a:lnTo>
                <a:lnTo>
                  <a:pt x="1700327" y="1361542"/>
                </a:lnTo>
                <a:lnTo>
                  <a:pt x="1700327" y="1335938"/>
                </a:lnTo>
                <a:cubicBezTo>
                  <a:pt x="1685848" y="1336700"/>
                  <a:pt x="1671828" y="1337348"/>
                  <a:pt x="1658264" y="1337881"/>
                </a:cubicBezTo>
                <a:cubicBezTo>
                  <a:pt x="1644701" y="1338415"/>
                  <a:pt x="1632889" y="1338834"/>
                  <a:pt x="1622831" y="1339139"/>
                </a:cubicBezTo>
                <a:lnTo>
                  <a:pt x="1622602" y="1332052"/>
                </a:lnTo>
                <a:cubicBezTo>
                  <a:pt x="1629613" y="1331900"/>
                  <a:pt x="1637462" y="1331671"/>
                  <a:pt x="1646148" y="1331366"/>
                </a:cubicBezTo>
                <a:cubicBezTo>
                  <a:pt x="1654835" y="1331062"/>
                  <a:pt x="1663941" y="1330681"/>
                  <a:pt x="1673466" y="1330223"/>
                </a:cubicBezTo>
                <a:cubicBezTo>
                  <a:pt x="1682991" y="1329766"/>
                  <a:pt x="1692745" y="1329271"/>
                  <a:pt x="1702727" y="1328737"/>
                </a:cubicBezTo>
                <a:cubicBezTo>
                  <a:pt x="1712709" y="1328204"/>
                  <a:pt x="1722424" y="1327633"/>
                  <a:pt x="1731873" y="1327023"/>
                </a:cubicBezTo>
                <a:cubicBezTo>
                  <a:pt x="1741322" y="1326413"/>
                  <a:pt x="1750352" y="1325766"/>
                  <a:pt x="1758962" y="1325080"/>
                </a:cubicBezTo>
                <a:cubicBezTo>
                  <a:pt x="1767573" y="1324394"/>
                  <a:pt x="1775307" y="1323746"/>
                  <a:pt x="1782165" y="1323137"/>
                </a:cubicBezTo>
                <a:close/>
                <a:moveTo>
                  <a:pt x="4140631" y="1321994"/>
                </a:moveTo>
                <a:lnTo>
                  <a:pt x="4147946" y="1323823"/>
                </a:lnTo>
                <a:cubicBezTo>
                  <a:pt x="4145508" y="1331595"/>
                  <a:pt x="4142726" y="1339291"/>
                  <a:pt x="4139602" y="1346911"/>
                </a:cubicBezTo>
                <a:cubicBezTo>
                  <a:pt x="4136478" y="1354531"/>
                  <a:pt x="4133164" y="1361999"/>
                  <a:pt x="4129658" y="1369314"/>
                </a:cubicBezTo>
                <a:lnTo>
                  <a:pt x="4129887" y="1369314"/>
                </a:lnTo>
                <a:lnTo>
                  <a:pt x="4129887" y="1521333"/>
                </a:lnTo>
                <a:lnTo>
                  <a:pt x="4122343" y="1521333"/>
                </a:lnTo>
                <a:lnTo>
                  <a:pt x="4122343" y="1383716"/>
                </a:lnTo>
                <a:cubicBezTo>
                  <a:pt x="4117314" y="1393165"/>
                  <a:pt x="4112056" y="1402118"/>
                  <a:pt x="4106570" y="1410576"/>
                </a:cubicBezTo>
                <a:cubicBezTo>
                  <a:pt x="4101084" y="1419035"/>
                  <a:pt x="4095673" y="1426769"/>
                  <a:pt x="4090339" y="1433779"/>
                </a:cubicBezTo>
                <a:lnTo>
                  <a:pt x="4085539" y="1427150"/>
                </a:lnTo>
                <a:cubicBezTo>
                  <a:pt x="4090568" y="1421054"/>
                  <a:pt x="4095673" y="1413929"/>
                  <a:pt x="4100855" y="1405776"/>
                </a:cubicBezTo>
                <a:cubicBezTo>
                  <a:pt x="4106036" y="1397622"/>
                  <a:pt x="4111104" y="1388974"/>
                  <a:pt x="4116057" y="1379830"/>
                </a:cubicBezTo>
                <a:cubicBezTo>
                  <a:pt x="4121010" y="1370686"/>
                  <a:pt x="4125582" y="1361161"/>
                  <a:pt x="4129773" y="1351255"/>
                </a:cubicBezTo>
                <a:cubicBezTo>
                  <a:pt x="4133964" y="1341349"/>
                  <a:pt x="4137583" y="1331595"/>
                  <a:pt x="4140631" y="1321994"/>
                </a:cubicBezTo>
                <a:close/>
                <a:moveTo>
                  <a:pt x="4819878" y="1318793"/>
                </a:moveTo>
                <a:lnTo>
                  <a:pt x="4827422" y="1319251"/>
                </a:lnTo>
                <a:lnTo>
                  <a:pt x="4827422" y="1403833"/>
                </a:lnTo>
                <a:cubicBezTo>
                  <a:pt x="4827422" y="1420292"/>
                  <a:pt x="4826812" y="1434198"/>
                  <a:pt x="4825594" y="1445552"/>
                </a:cubicBezTo>
                <a:cubicBezTo>
                  <a:pt x="4824374" y="1456906"/>
                  <a:pt x="4822012" y="1466926"/>
                  <a:pt x="4818506" y="1475613"/>
                </a:cubicBezTo>
                <a:cubicBezTo>
                  <a:pt x="4815001" y="1484300"/>
                  <a:pt x="4810124" y="1492148"/>
                  <a:pt x="4803876" y="1499159"/>
                </a:cubicBezTo>
                <a:cubicBezTo>
                  <a:pt x="4797628" y="1506169"/>
                  <a:pt x="4789550" y="1513561"/>
                  <a:pt x="4779644" y="1521333"/>
                </a:cubicBezTo>
                <a:lnTo>
                  <a:pt x="4774387" y="1515618"/>
                </a:lnTo>
                <a:cubicBezTo>
                  <a:pt x="4784140" y="1508150"/>
                  <a:pt x="4791989" y="1501102"/>
                  <a:pt x="4797932" y="1494473"/>
                </a:cubicBezTo>
                <a:cubicBezTo>
                  <a:pt x="4803876" y="1487843"/>
                  <a:pt x="4808486" y="1480528"/>
                  <a:pt x="4811762" y="1472527"/>
                </a:cubicBezTo>
                <a:cubicBezTo>
                  <a:pt x="4815040" y="1464526"/>
                  <a:pt x="4817211" y="1455153"/>
                  <a:pt x="4818278" y="1444409"/>
                </a:cubicBezTo>
                <a:cubicBezTo>
                  <a:pt x="4819344" y="1433665"/>
                  <a:pt x="4819878" y="1420292"/>
                  <a:pt x="4819878" y="1404290"/>
                </a:cubicBezTo>
                <a:close/>
                <a:moveTo>
                  <a:pt x="4619396" y="1318108"/>
                </a:moveTo>
                <a:lnTo>
                  <a:pt x="4627854" y="1318565"/>
                </a:lnTo>
                <a:lnTo>
                  <a:pt x="4627854" y="1350112"/>
                </a:lnTo>
                <a:lnTo>
                  <a:pt x="4681575" y="1350112"/>
                </a:lnTo>
                <a:lnTo>
                  <a:pt x="4681575" y="1357655"/>
                </a:lnTo>
                <a:lnTo>
                  <a:pt x="4627854" y="1357655"/>
                </a:lnTo>
                <a:lnTo>
                  <a:pt x="4627854" y="1397889"/>
                </a:lnTo>
                <a:lnTo>
                  <a:pt x="4655744" y="1397889"/>
                </a:lnTo>
                <a:cubicBezTo>
                  <a:pt x="4678146" y="1378077"/>
                  <a:pt x="4696053" y="1356436"/>
                  <a:pt x="4709464" y="1332967"/>
                </a:cubicBezTo>
                <a:lnTo>
                  <a:pt x="4716094" y="1337539"/>
                </a:lnTo>
                <a:cubicBezTo>
                  <a:pt x="4703596" y="1359027"/>
                  <a:pt x="4687442" y="1379144"/>
                  <a:pt x="4667630" y="1397889"/>
                </a:cubicBezTo>
                <a:lnTo>
                  <a:pt x="4734382" y="1397889"/>
                </a:lnTo>
                <a:lnTo>
                  <a:pt x="4734382" y="1405890"/>
                </a:lnTo>
                <a:lnTo>
                  <a:pt x="4658944" y="1405890"/>
                </a:lnTo>
                <a:cubicBezTo>
                  <a:pt x="4649800" y="1413815"/>
                  <a:pt x="4640084" y="1421435"/>
                  <a:pt x="4629798" y="1428750"/>
                </a:cubicBezTo>
                <a:cubicBezTo>
                  <a:pt x="4619510" y="1436065"/>
                  <a:pt x="4608499" y="1443152"/>
                  <a:pt x="4596764" y="1450010"/>
                </a:cubicBezTo>
                <a:lnTo>
                  <a:pt x="4596764" y="1476756"/>
                </a:lnTo>
                <a:cubicBezTo>
                  <a:pt x="4604537" y="1474165"/>
                  <a:pt x="4612842" y="1471155"/>
                  <a:pt x="4621682" y="1467726"/>
                </a:cubicBezTo>
                <a:cubicBezTo>
                  <a:pt x="4630521" y="1464297"/>
                  <a:pt x="4639398" y="1460678"/>
                  <a:pt x="4648314" y="1456868"/>
                </a:cubicBezTo>
                <a:cubicBezTo>
                  <a:pt x="4657229" y="1453058"/>
                  <a:pt x="4665992" y="1449057"/>
                  <a:pt x="4674603" y="1444866"/>
                </a:cubicBezTo>
                <a:cubicBezTo>
                  <a:pt x="4683214" y="1440675"/>
                  <a:pt x="4691176" y="1436446"/>
                  <a:pt x="4698492" y="1432179"/>
                </a:cubicBezTo>
                <a:lnTo>
                  <a:pt x="4701692" y="1439494"/>
                </a:lnTo>
                <a:cubicBezTo>
                  <a:pt x="4694072" y="1443761"/>
                  <a:pt x="4685804" y="1448029"/>
                  <a:pt x="4676889" y="1452296"/>
                </a:cubicBezTo>
                <a:cubicBezTo>
                  <a:pt x="4667974" y="1456563"/>
                  <a:pt x="4658906" y="1460640"/>
                  <a:pt x="4649686" y="1464526"/>
                </a:cubicBezTo>
                <a:cubicBezTo>
                  <a:pt x="4640465" y="1468412"/>
                  <a:pt x="4631321" y="1472070"/>
                  <a:pt x="4622254" y="1475499"/>
                </a:cubicBezTo>
                <a:cubicBezTo>
                  <a:pt x="4613186" y="1478928"/>
                  <a:pt x="4604690" y="1481938"/>
                  <a:pt x="4596764" y="1484528"/>
                </a:cubicBezTo>
                <a:lnTo>
                  <a:pt x="4596764" y="1487729"/>
                </a:lnTo>
                <a:cubicBezTo>
                  <a:pt x="4596764" y="1491996"/>
                  <a:pt x="4597031" y="1495463"/>
                  <a:pt x="4597564" y="1498130"/>
                </a:cubicBezTo>
                <a:cubicBezTo>
                  <a:pt x="4598098" y="1500797"/>
                  <a:pt x="4599088" y="1502931"/>
                  <a:pt x="4600536" y="1504531"/>
                </a:cubicBezTo>
                <a:cubicBezTo>
                  <a:pt x="4601984" y="1506131"/>
                  <a:pt x="4604042" y="1507236"/>
                  <a:pt x="4606708" y="1507846"/>
                </a:cubicBezTo>
                <a:cubicBezTo>
                  <a:pt x="4609376" y="1508455"/>
                  <a:pt x="4612918" y="1508836"/>
                  <a:pt x="4617338" y="1508989"/>
                </a:cubicBezTo>
                <a:cubicBezTo>
                  <a:pt x="4639284" y="1509903"/>
                  <a:pt x="4661230" y="1509903"/>
                  <a:pt x="4683175" y="1508989"/>
                </a:cubicBezTo>
                <a:cubicBezTo>
                  <a:pt x="4687594" y="1508836"/>
                  <a:pt x="4691252" y="1508455"/>
                  <a:pt x="4694148" y="1507846"/>
                </a:cubicBezTo>
                <a:cubicBezTo>
                  <a:pt x="4697044" y="1507236"/>
                  <a:pt x="4699368" y="1506245"/>
                  <a:pt x="4701120" y="1504874"/>
                </a:cubicBezTo>
                <a:cubicBezTo>
                  <a:pt x="4702873" y="1503502"/>
                  <a:pt x="4704206" y="1501597"/>
                  <a:pt x="4705121" y="1499159"/>
                </a:cubicBezTo>
                <a:cubicBezTo>
                  <a:pt x="4706036" y="1496720"/>
                  <a:pt x="4706797" y="1493520"/>
                  <a:pt x="4707407" y="1489558"/>
                </a:cubicBezTo>
                <a:cubicBezTo>
                  <a:pt x="4707559" y="1488034"/>
                  <a:pt x="4707788" y="1486205"/>
                  <a:pt x="4708093" y="1484071"/>
                </a:cubicBezTo>
                <a:cubicBezTo>
                  <a:pt x="4708397" y="1481938"/>
                  <a:pt x="4708664" y="1479880"/>
                  <a:pt x="4708893" y="1477899"/>
                </a:cubicBezTo>
                <a:cubicBezTo>
                  <a:pt x="4709122" y="1475918"/>
                  <a:pt x="4709312" y="1474203"/>
                  <a:pt x="4709464" y="1472756"/>
                </a:cubicBezTo>
                <a:cubicBezTo>
                  <a:pt x="4709616" y="1471308"/>
                  <a:pt x="4709693" y="1470508"/>
                  <a:pt x="4709693" y="1470355"/>
                </a:cubicBezTo>
                <a:lnTo>
                  <a:pt x="4717237" y="1472413"/>
                </a:lnTo>
                <a:cubicBezTo>
                  <a:pt x="4717237" y="1472717"/>
                  <a:pt x="4717160" y="1473556"/>
                  <a:pt x="4717008" y="1474927"/>
                </a:cubicBezTo>
                <a:cubicBezTo>
                  <a:pt x="4716856" y="1476299"/>
                  <a:pt x="4716666" y="1477975"/>
                  <a:pt x="4716436" y="1479956"/>
                </a:cubicBezTo>
                <a:cubicBezTo>
                  <a:pt x="4716208" y="1481938"/>
                  <a:pt x="4715941" y="1483995"/>
                  <a:pt x="4715636" y="1486129"/>
                </a:cubicBezTo>
                <a:cubicBezTo>
                  <a:pt x="4715332" y="1488262"/>
                  <a:pt x="4715103" y="1490091"/>
                  <a:pt x="4714951" y="1491615"/>
                </a:cubicBezTo>
                <a:cubicBezTo>
                  <a:pt x="4714188" y="1496492"/>
                  <a:pt x="4713198" y="1500530"/>
                  <a:pt x="4711979" y="1503731"/>
                </a:cubicBezTo>
                <a:cubicBezTo>
                  <a:pt x="4710760" y="1506931"/>
                  <a:pt x="4709007" y="1509446"/>
                  <a:pt x="4706721" y="1511275"/>
                </a:cubicBezTo>
                <a:cubicBezTo>
                  <a:pt x="4704436" y="1513103"/>
                  <a:pt x="4701464" y="1514437"/>
                  <a:pt x="4697806" y="1515275"/>
                </a:cubicBezTo>
                <a:cubicBezTo>
                  <a:pt x="4694148" y="1516113"/>
                  <a:pt x="4689576" y="1516609"/>
                  <a:pt x="4684090" y="1516761"/>
                </a:cubicBezTo>
                <a:cubicBezTo>
                  <a:pt x="4661230" y="1517675"/>
                  <a:pt x="4638370" y="1517675"/>
                  <a:pt x="4615510" y="1516761"/>
                </a:cubicBezTo>
                <a:cubicBezTo>
                  <a:pt x="4610328" y="1516609"/>
                  <a:pt x="4605984" y="1516075"/>
                  <a:pt x="4602480" y="1515161"/>
                </a:cubicBezTo>
                <a:cubicBezTo>
                  <a:pt x="4598974" y="1514246"/>
                  <a:pt x="4596193" y="1512760"/>
                  <a:pt x="4594136" y="1510703"/>
                </a:cubicBezTo>
                <a:cubicBezTo>
                  <a:pt x="4592078" y="1508646"/>
                  <a:pt x="4590630" y="1505902"/>
                  <a:pt x="4589792" y="1502473"/>
                </a:cubicBezTo>
                <a:cubicBezTo>
                  <a:pt x="4588954" y="1499044"/>
                  <a:pt x="4588535" y="1494663"/>
                  <a:pt x="4588535" y="1489329"/>
                </a:cubicBezTo>
                <a:lnTo>
                  <a:pt x="4588535" y="1454810"/>
                </a:lnTo>
                <a:cubicBezTo>
                  <a:pt x="4580458" y="1459230"/>
                  <a:pt x="4572114" y="1463611"/>
                  <a:pt x="4563503" y="1467955"/>
                </a:cubicBezTo>
                <a:cubicBezTo>
                  <a:pt x="4554892" y="1472298"/>
                  <a:pt x="4546016" y="1476451"/>
                  <a:pt x="4536872" y="1480414"/>
                </a:cubicBezTo>
                <a:lnTo>
                  <a:pt x="4533671" y="1472413"/>
                </a:lnTo>
                <a:cubicBezTo>
                  <a:pt x="4555768" y="1462964"/>
                  <a:pt x="4576190" y="1452753"/>
                  <a:pt x="4594936" y="1441780"/>
                </a:cubicBezTo>
                <a:cubicBezTo>
                  <a:pt x="4613681" y="1430807"/>
                  <a:pt x="4630826" y="1418844"/>
                  <a:pt x="4646371" y="1405890"/>
                </a:cubicBezTo>
                <a:lnTo>
                  <a:pt x="4540072" y="1405890"/>
                </a:lnTo>
                <a:lnTo>
                  <a:pt x="4540072" y="1397889"/>
                </a:lnTo>
                <a:lnTo>
                  <a:pt x="4619396" y="1397889"/>
                </a:lnTo>
                <a:lnTo>
                  <a:pt x="4619396" y="1357655"/>
                </a:lnTo>
                <a:lnTo>
                  <a:pt x="4566590" y="1357655"/>
                </a:lnTo>
                <a:lnTo>
                  <a:pt x="4566590" y="1350112"/>
                </a:lnTo>
                <a:lnTo>
                  <a:pt x="4619396" y="1350112"/>
                </a:lnTo>
                <a:close/>
                <a:moveTo>
                  <a:pt x="4211954" y="1318108"/>
                </a:moveTo>
                <a:lnTo>
                  <a:pt x="4219270" y="1318793"/>
                </a:lnTo>
                <a:lnTo>
                  <a:pt x="4219270" y="1378229"/>
                </a:lnTo>
                <a:lnTo>
                  <a:pt x="4270018" y="1360170"/>
                </a:lnTo>
                <a:cubicBezTo>
                  <a:pt x="4270018" y="1360322"/>
                  <a:pt x="4269942" y="1362151"/>
                  <a:pt x="4269790" y="1365656"/>
                </a:cubicBezTo>
                <a:cubicBezTo>
                  <a:pt x="4269638" y="1369162"/>
                  <a:pt x="4269486" y="1373505"/>
                  <a:pt x="4269333" y="1378687"/>
                </a:cubicBezTo>
                <a:cubicBezTo>
                  <a:pt x="4269180" y="1383868"/>
                  <a:pt x="4268990" y="1389545"/>
                  <a:pt x="4268762" y="1395717"/>
                </a:cubicBezTo>
                <a:cubicBezTo>
                  <a:pt x="4268533" y="1401890"/>
                  <a:pt x="4268342" y="1407719"/>
                  <a:pt x="4268190" y="1413205"/>
                </a:cubicBezTo>
                <a:cubicBezTo>
                  <a:pt x="4268038" y="1418692"/>
                  <a:pt x="4267847" y="1423492"/>
                  <a:pt x="4267618" y="1427607"/>
                </a:cubicBezTo>
                <a:cubicBezTo>
                  <a:pt x="4267390" y="1431722"/>
                  <a:pt x="4267276" y="1434313"/>
                  <a:pt x="4267276" y="1435379"/>
                </a:cubicBezTo>
                <a:cubicBezTo>
                  <a:pt x="4266970" y="1439799"/>
                  <a:pt x="4266324" y="1443228"/>
                  <a:pt x="4265332" y="1445666"/>
                </a:cubicBezTo>
                <a:cubicBezTo>
                  <a:pt x="4264342" y="1448105"/>
                  <a:pt x="4262856" y="1450010"/>
                  <a:pt x="4260875" y="1451381"/>
                </a:cubicBezTo>
                <a:cubicBezTo>
                  <a:pt x="4258894" y="1452753"/>
                  <a:pt x="4256265" y="1453820"/>
                  <a:pt x="4252988" y="1454582"/>
                </a:cubicBezTo>
                <a:cubicBezTo>
                  <a:pt x="4249712" y="1455344"/>
                  <a:pt x="4245635" y="1456182"/>
                  <a:pt x="4240758" y="1457096"/>
                </a:cubicBezTo>
                <a:lnTo>
                  <a:pt x="4233214" y="1458468"/>
                </a:lnTo>
                <a:lnTo>
                  <a:pt x="4231157" y="1450238"/>
                </a:lnTo>
                <a:lnTo>
                  <a:pt x="4239158" y="1449095"/>
                </a:lnTo>
                <a:cubicBezTo>
                  <a:pt x="4243424" y="1448486"/>
                  <a:pt x="4246854" y="1447914"/>
                  <a:pt x="4249444" y="1447381"/>
                </a:cubicBezTo>
                <a:cubicBezTo>
                  <a:pt x="4252036" y="1446848"/>
                  <a:pt x="4254054" y="1446085"/>
                  <a:pt x="4255503" y="1445095"/>
                </a:cubicBezTo>
                <a:cubicBezTo>
                  <a:pt x="4256950" y="1444104"/>
                  <a:pt x="4257941" y="1442656"/>
                  <a:pt x="4258474" y="1440752"/>
                </a:cubicBezTo>
                <a:cubicBezTo>
                  <a:pt x="4259008" y="1438847"/>
                  <a:pt x="4259427" y="1436141"/>
                  <a:pt x="4259732" y="1432636"/>
                </a:cubicBezTo>
                <a:cubicBezTo>
                  <a:pt x="4259884" y="1431722"/>
                  <a:pt x="4259998" y="1429817"/>
                  <a:pt x="4260074" y="1426921"/>
                </a:cubicBezTo>
                <a:cubicBezTo>
                  <a:pt x="4260151" y="1424026"/>
                  <a:pt x="4260266" y="1420558"/>
                  <a:pt x="4260418" y="1416520"/>
                </a:cubicBezTo>
                <a:cubicBezTo>
                  <a:pt x="4260570" y="1412481"/>
                  <a:pt x="4260760" y="1408138"/>
                  <a:pt x="4260989" y="1403490"/>
                </a:cubicBezTo>
                <a:cubicBezTo>
                  <a:pt x="4261218" y="1398841"/>
                  <a:pt x="4261408" y="1394384"/>
                  <a:pt x="4261560" y="1390117"/>
                </a:cubicBezTo>
                <a:cubicBezTo>
                  <a:pt x="4261713" y="1385849"/>
                  <a:pt x="4261827" y="1382001"/>
                  <a:pt x="4261904" y="1378572"/>
                </a:cubicBezTo>
                <a:cubicBezTo>
                  <a:pt x="4261980" y="1375143"/>
                  <a:pt x="4262094" y="1372591"/>
                  <a:pt x="4262246" y="1370914"/>
                </a:cubicBezTo>
                <a:lnTo>
                  <a:pt x="4219270" y="1386230"/>
                </a:lnTo>
                <a:lnTo>
                  <a:pt x="4219270" y="1481099"/>
                </a:lnTo>
                <a:lnTo>
                  <a:pt x="4211954" y="1480871"/>
                </a:lnTo>
                <a:lnTo>
                  <a:pt x="4211954" y="1388745"/>
                </a:lnTo>
                <a:lnTo>
                  <a:pt x="4173092" y="1402690"/>
                </a:lnTo>
                <a:lnTo>
                  <a:pt x="4173092" y="1484300"/>
                </a:lnTo>
                <a:cubicBezTo>
                  <a:pt x="4173092" y="1488415"/>
                  <a:pt x="4173473" y="1491806"/>
                  <a:pt x="4174235" y="1494473"/>
                </a:cubicBezTo>
                <a:cubicBezTo>
                  <a:pt x="4174998" y="1497140"/>
                  <a:pt x="4176331" y="1499273"/>
                  <a:pt x="4178236" y="1500873"/>
                </a:cubicBezTo>
                <a:cubicBezTo>
                  <a:pt x="4180141" y="1502473"/>
                  <a:pt x="4182770" y="1503616"/>
                  <a:pt x="4186122" y="1504302"/>
                </a:cubicBezTo>
                <a:cubicBezTo>
                  <a:pt x="4189475" y="1504988"/>
                  <a:pt x="4193743" y="1505483"/>
                  <a:pt x="4198924" y="1505788"/>
                </a:cubicBezTo>
                <a:cubicBezTo>
                  <a:pt x="4216450" y="1506703"/>
                  <a:pt x="4233976" y="1506703"/>
                  <a:pt x="4251502" y="1505788"/>
                </a:cubicBezTo>
                <a:cubicBezTo>
                  <a:pt x="4257446" y="1505483"/>
                  <a:pt x="4262132" y="1505026"/>
                  <a:pt x="4265561" y="1504417"/>
                </a:cubicBezTo>
                <a:cubicBezTo>
                  <a:pt x="4268990" y="1503807"/>
                  <a:pt x="4271657" y="1502855"/>
                  <a:pt x="4273562" y="1501559"/>
                </a:cubicBezTo>
                <a:cubicBezTo>
                  <a:pt x="4275468" y="1500264"/>
                  <a:pt x="4276839" y="1498511"/>
                  <a:pt x="4277677" y="1496301"/>
                </a:cubicBezTo>
                <a:cubicBezTo>
                  <a:pt x="4278515" y="1494091"/>
                  <a:pt x="4279162" y="1491158"/>
                  <a:pt x="4279620" y="1487500"/>
                </a:cubicBezTo>
                <a:cubicBezTo>
                  <a:pt x="4279772" y="1485976"/>
                  <a:pt x="4280001" y="1483995"/>
                  <a:pt x="4280306" y="1481557"/>
                </a:cubicBezTo>
                <a:cubicBezTo>
                  <a:pt x="4280611" y="1479118"/>
                  <a:pt x="4280915" y="1476718"/>
                  <a:pt x="4281220" y="1474356"/>
                </a:cubicBezTo>
                <a:cubicBezTo>
                  <a:pt x="4281525" y="1471994"/>
                  <a:pt x="4281754" y="1469898"/>
                  <a:pt x="4281906" y="1468069"/>
                </a:cubicBezTo>
                <a:cubicBezTo>
                  <a:pt x="4282058" y="1466240"/>
                  <a:pt x="4282134" y="1465174"/>
                  <a:pt x="4282134" y="1464869"/>
                </a:cubicBezTo>
                <a:lnTo>
                  <a:pt x="4289678" y="1467155"/>
                </a:lnTo>
                <a:cubicBezTo>
                  <a:pt x="4289678" y="1467612"/>
                  <a:pt x="4289564" y="1468755"/>
                  <a:pt x="4289336" y="1470584"/>
                </a:cubicBezTo>
                <a:cubicBezTo>
                  <a:pt x="4289107" y="1472413"/>
                  <a:pt x="4288878" y="1474470"/>
                  <a:pt x="4288650" y="1476756"/>
                </a:cubicBezTo>
                <a:cubicBezTo>
                  <a:pt x="4288421" y="1479042"/>
                  <a:pt x="4288154" y="1481404"/>
                  <a:pt x="4287850" y="1483843"/>
                </a:cubicBezTo>
                <a:cubicBezTo>
                  <a:pt x="4287544" y="1486281"/>
                  <a:pt x="4287316" y="1488415"/>
                  <a:pt x="4287164" y="1490243"/>
                </a:cubicBezTo>
                <a:cubicBezTo>
                  <a:pt x="4286706" y="1494815"/>
                  <a:pt x="4285906" y="1498549"/>
                  <a:pt x="4284764" y="1501445"/>
                </a:cubicBezTo>
                <a:cubicBezTo>
                  <a:pt x="4283620" y="1504340"/>
                  <a:pt x="4281792" y="1506626"/>
                  <a:pt x="4279277" y="1508303"/>
                </a:cubicBezTo>
                <a:cubicBezTo>
                  <a:pt x="4276762" y="1509979"/>
                  <a:pt x="4273448" y="1511198"/>
                  <a:pt x="4269333" y="1511960"/>
                </a:cubicBezTo>
                <a:cubicBezTo>
                  <a:pt x="4265218" y="1512722"/>
                  <a:pt x="4259960" y="1513256"/>
                  <a:pt x="4253560" y="1513561"/>
                </a:cubicBezTo>
                <a:cubicBezTo>
                  <a:pt x="4234662" y="1514475"/>
                  <a:pt x="4215764" y="1514475"/>
                  <a:pt x="4196867" y="1513561"/>
                </a:cubicBezTo>
                <a:cubicBezTo>
                  <a:pt x="4191228" y="1513256"/>
                  <a:pt x="4186428" y="1512646"/>
                  <a:pt x="4182465" y="1511732"/>
                </a:cubicBezTo>
                <a:cubicBezTo>
                  <a:pt x="4178502" y="1510817"/>
                  <a:pt x="4175264" y="1509331"/>
                  <a:pt x="4172750" y="1507274"/>
                </a:cubicBezTo>
                <a:cubicBezTo>
                  <a:pt x="4170235" y="1505217"/>
                  <a:pt x="4168406" y="1502473"/>
                  <a:pt x="4167263" y="1499044"/>
                </a:cubicBezTo>
                <a:cubicBezTo>
                  <a:pt x="4166120" y="1495615"/>
                  <a:pt x="4165549" y="1491234"/>
                  <a:pt x="4165549" y="1485900"/>
                </a:cubicBezTo>
                <a:lnTo>
                  <a:pt x="4165549" y="1405433"/>
                </a:lnTo>
                <a:lnTo>
                  <a:pt x="4139031" y="1414805"/>
                </a:lnTo>
                <a:lnTo>
                  <a:pt x="4137202" y="1407490"/>
                </a:lnTo>
                <a:lnTo>
                  <a:pt x="4165549" y="1397432"/>
                </a:lnTo>
                <a:lnTo>
                  <a:pt x="4165549" y="1343939"/>
                </a:lnTo>
                <a:lnTo>
                  <a:pt x="4173092" y="1344397"/>
                </a:lnTo>
                <a:lnTo>
                  <a:pt x="4173092" y="1394689"/>
                </a:lnTo>
                <a:lnTo>
                  <a:pt x="4211954" y="1380744"/>
                </a:lnTo>
                <a:close/>
                <a:moveTo>
                  <a:pt x="2774365" y="1318108"/>
                </a:moveTo>
                <a:lnTo>
                  <a:pt x="2781909" y="1318565"/>
                </a:lnTo>
                <a:lnTo>
                  <a:pt x="2781909" y="1364742"/>
                </a:lnTo>
                <a:lnTo>
                  <a:pt x="2812770" y="1364742"/>
                </a:lnTo>
                <a:lnTo>
                  <a:pt x="2812770" y="1372057"/>
                </a:lnTo>
                <a:lnTo>
                  <a:pt x="2781909" y="1372057"/>
                </a:lnTo>
                <a:lnTo>
                  <a:pt x="2781909" y="1418692"/>
                </a:lnTo>
                <a:cubicBezTo>
                  <a:pt x="2787243" y="1416558"/>
                  <a:pt x="2792348" y="1414577"/>
                  <a:pt x="2797225" y="1412748"/>
                </a:cubicBezTo>
                <a:cubicBezTo>
                  <a:pt x="2802102" y="1410919"/>
                  <a:pt x="2806369" y="1409243"/>
                  <a:pt x="2810027" y="1407719"/>
                </a:cubicBezTo>
                <a:lnTo>
                  <a:pt x="2810941" y="1411834"/>
                </a:lnTo>
                <a:lnTo>
                  <a:pt x="2811398" y="1415034"/>
                </a:lnTo>
                <a:cubicBezTo>
                  <a:pt x="2807588" y="1416710"/>
                  <a:pt x="2803131" y="1418539"/>
                  <a:pt x="2798025" y="1420520"/>
                </a:cubicBezTo>
                <a:cubicBezTo>
                  <a:pt x="2792920" y="1422502"/>
                  <a:pt x="2787548" y="1424559"/>
                  <a:pt x="2781909" y="1426693"/>
                </a:cubicBezTo>
                <a:lnTo>
                  <a:pt x="2781909" y="1496644"/>
                </a:lnTo>
                <a:cubicBezTo>
                  <a:pt x="2781909" y="1500607"/>
                  <a:pt x="2781604" y="1503807"/>
                  <a:pt x="2780994" y="1506245"/>
                </a:cubicBezTo>
                <a:cubicBezTo>
                  <a:pt x="2780385" y="1508684"/>
                  <a:pt x="2779204" y="1510627"/>
                  <a:pt x="2777451" y="1512075"/>
                </a:cubicBezTo>
                <a:cubicBezTo>
                  <a:pt x="2775699" y="1513523"/>
                  <a:pt x="2773375" y="1514551"/>
                  <a:pt x="2770479" y="1515161"/>
                </a:cubicBezTo>
                <a:cubicBezTo>
                  <a:pt x="2767584" y="1515770"/>
                  <a:pt x="2763850" y="1516304"/>
                  <a:pt x="2759278" y="1516761"/>
                </a:cubicBezTo>
                <a:lnTo>
                  <a:pt x="2745333" y="1517904"/>
                </a:lnTo>
                <a:lnTo>
                  <a:pt x="2743047" y="1510360"/>
                </a:lnTo>
                <a:lnTo>
                  <a:pt x="2757677" y="1509446"/>
                </a:lnTo>
                <a:cubicBezTo>
                  <a:pt x="2761183" y="1509141"/>
                  <a:pt x="2764002" y="1508760"/>
                  <a:pt x="2766136" y="1508303"/>
                </a:cubicBezTo>
                <a:cubicBezTo>
                  <a:pt x="2768269" y="1507846"/>
                  <a:pt x="2769946" y="1507122"/>
                  <a:pt x="2771164" y="1506131"/>
                </a:cubicBezTo>
                <a:cubicBezTo>
                  <a:pt x="2772384" y="1505140"/>
                  <a:pt x="2773222" y="1503769"/>
                  <a:pt x="2773679" y="1502016"/>
                </a:cubicBezTo>
                <a:cubicBezTo>
                  <a:pt x="2774136" y="1500264"/>
                  <a:pt x="2774365" y="1497940"/>
                  <a:pt x="2774365" y="1495044"/>
                </a:cubicBezTo>
                <a:lnTo>
                  <a:pt x="2774365" y="1429436"/>
                </a:lnTo>
                <a:cubicBezTo>
                  <a:pt x="2767050" y="1432179"/>
                  <a:pt x="2760116" y="1434732"/>
                  <a:pt x="2753562" y="1437094"/>
                </a:cubicBezTo>
                <a:cubicBezTo>
                  <a:pt x="2747010" y="1439456"/>
                  <a:pt x="2741676" y="1441399"/>
                  <a:pt x="2737560" y="1442923"/>
                </a:cubicBezTo>
                <a:lnTo>
                  <a:pt x="2735960" y="1435608"/>
                </a:lnTo>
                <a:cubicBezTo>
                  <a:pt x="2740380" y="1434084"/>
                  <a:pt x="2746019" y="1432065"/>
                  <a:pt x="2752877" y="1429550"/>
                </a:cubicBezTo>
                <a:cubicBezTo>
                  <a:pt x="2759735" y="1427035"/>
                  <a:pt x="2766898" y="1424407"/>
                  <a:pt x="2774365" y="1421663"/>
                </a:cubicBezTo>
                <a:lnTo>
                  <a:pt x="2774365" y="1372057"/>
                </a:lnTo>
                <a:lnTo>
                  <a:pt x="2738475" y="1372057"/>
                </a:lnTo>
                <a:lnTo>
                  <a:pt x="2738475" y="1364742"/>
                </a:lnTo>
                <a:lnTo>
                  <a:pt x="2774365" y="1364742"/>
                </a:lnTo>
                <a:close/>
                <a:moveTo>
                  <a:pt x="3018053" y="1317193"/>
                </a:moveTo>
                <a:lnTo>
                  <a:pt x="3025139" y="1320622"/>
                </a:lnTo>
                <a:cubicBezTo>
                  <a:pt x="3023463" y="1323823"/>
                  <a:pt x="3021748" y="1327023"/>
                  <a:pt x="3019996" y="1330223"/>
                </a:cubicBezTo>
                <a:cubicBezTo>
                  <a:pt x="3018244" y="1333424"/>
                  <a:pt x="3016452" y="1336548"/>
                  <a:pt x="3014624" y="1339596"/>
                </a:cubicBezTo>
                <a:lnTo>
                  <a:pt x="3157499" y="1339596"/>
                </a:lnTo>
                <a:lnTo>
                  <a:pt x="3157499" y="1346683"/>
                </a:lnTo>
                <a:lnTo>
                  <a:pt x="3010052" y="1346683"/>
                </a:lnTo>
                <a:cubicBezTo>
                  <a:pt x="3004718" y="1354912"/>
                  <a:pt x="2998812" y="1362799"/>
                  <a:pt x="2992335" y="1370343"/>
                </a:cubicBezTo>
                <a:cubicBezTo>
                  <a:pt x="2985858" y="1377886"/>
                  <a:pt x="2978886" y="1385316"/>
                  <a:pt x="2971418" y="1392631"/>
                </a:cubicBezTo>
                <a:lnTo>
                  <a:pt x="2966160" y="1386459"/>
                </a:lnTo>
                <a:cubicBezTo>
                  <a:pt x="2977134" y="1376401"/>
                  <a:pt x="2987077" y="1365314"/>
                  <a:pt x="2995993" y="1353198"/>
                </a:cubicBezTo>
                <a:cubicBezTo>
                  <a:pt x="3004908" y="1341082"/>
                  <a:pt x="3012262" y="1329080"/>
                  <a:pt x="3018053" y="1317193"/>
                </a:cubicBezTo>
                <a:close/>
                <a:moveTo>
                  <a:pt x="1282217" y="1317193"/>
                </a:moveTo>
                <a:lnTo>
                  <a:pt x="1289761" y="1317650"/>
                </a:lnTo>
                <a:lnTo>
                  <a:pt x="1289761" y="1347140"/>
                </a:lnTo>
                <a:lnTo>
                  <a:pt x="1338224" y="1347140"/>
                </a:lnTo>
                <a:lnTo>
                  <a:pt x="1338224" y="1354455"/>
                </a:lnTo>
                <a:lnTo>
                  <a:pt x="1289989" y="1354455"/>
                </a:lnTo>
                <a:cubicBezTo>
                  <a:pt x="1295323" y="1364056"/>
                  <a:pt x="1303172" y="1373048"/>
                  <a:pt x="1313535" y="1381430"/>
                </a:cubicBezTo>
                <a:cubicBezTo>
                  <a:pt x="1323899" y="1389812"/>
                  <a:pt x="1336014" y="1397889"/>
                  <a:pt x="1349883" y="1405661"/>
                </a:cubicBezTo>
                <a:lnTo>
                  <a:pt x="1346454" y="1412291"/>
                </a:lnTo>
                <a:cubicBezTo>
                  <a:pt x="1334109" y="1405280"/>
                  <a:pt x="1323099" y="1397927"/>
                  <a:pt x="1313421" y="1390231"/>
                </a:cubicBezTo>
                <a:cubicBezTo>
                  <a:pt x="1303744" y="1382535"/>
                  <a:pt x="1295857" y="1374343"/>
                  <a:pt x="1289761" y="1365656"/>
                </a:cubicBezTo>
                <a:lnTo>
                  <a:pt x="1289761" y="1416177"/>
                </a:lnTo>
                <a:lnTo>
                  <a:pt x="1282217" y="1416177"/>
                </a:lnTo>
                <a:lnTo>
                  <a:pt x="1282217" y="1366342"/>
                </a:lnTo>
                <a:cubicBezTo>
                  <a:pt x="1271244" y="1382649"/>
                  <a:pt x="1255166" y="1397279"/>
                  <a:pt x="1233983" y="1410233"/>
                </a:cubicBezTo>
                <a:lnTo>
                  <a:pt x="1229868" y="1404290"/>
                </a:lnTo>
                <a:cubicBezTo>
                  <a:pt x="1242212" y="1396822"/>
                  <a:pt x="1252575" y="1389088"/>
                  <a:pt x="1260957" y="1381087"/>
                </a:cubicBezTo>
                <a:cubicBezTo>
                  <a:pt x="1269339" y="1373086"/>
                  <a:pt x="1276350" y="1364209"/>
                  <a:pt x="1281988" y="1354455"/>
                </a:cubicBezTo>
                <a:lnTo>
                  <a:pt x="1245184" y="1354455"/>
                </a:lnTo>
                <a:lnTo>
                  <a:pt x="1245184" y="1347140"/>
                </a:lnTo>
                <a:lnTo>
                  <a:pt x="1282217" y="1347140"/>
                </a:lnTo>
                <a:close/>
                <a:moveTo>
                  <a:pt x="1193292" y="1317193"/>
                </a:moveTo>
                <a:lnTo>
                  <a:pt x="1200835" y="1317650"/>
                </a:lnTo>
                <a:lnTo>
                  <a:pt x="1200835" y="1347140"/>
                </a:lnTo>
                <a:lnTo>
                  <a:pt x="1238097" y="1347140"/>
                </a:lnTo>
                <a:lnTo>
                  <a:pt x="1238097" y="1354455"/>
                </a:lnTo>
                <a:lnTo>
                  <a:pt x="1200835" y="1354455"/>
                </a:lnTo>
                <a:lnTo>
                  <a:pt x="1200835" y="1416406"/>
                </a:lnTo>
                <a:lnTo>
                  <a:pt x="1193292" y="1416406"/>
                </a:lnTo>
                <a:lnTo>
                  <a:pt x="1193292" y="1367028"/>
                </a:lnTo>
                <a:cubicBezTo>
                  <a:pt x="1188263" y="1375715"/>
                  <a:pt x="1181824" y="1383944"/>
                  <a:pt x="1173975" y="1391717"/>
                </a:cubicBezTo>
                <a:cubicBezTo>
                  <a:pt x="1166126" y="1399489"/>
                  <a:pt x="1157173" y="1407033"/>
                  <a:pt x="1147114" y="1414348"/>
                </a:cubicBezTo>
                <a:lnTo>
                  <a:pt x="1143000" y="1407719"/>
                </a:lnTo>
                <a:cubicBezTo>
                  <a:pt x="1154277" y="1399642"/>
                  <a:pt x="1164221" y="1391222"/>
                  <a:pt x="1172832" y="1382459"/>
                </a:cubicBezTo>
                <a:cubicBezTo>
                  <a:pt x="1181442" y="1373695"/>
                  <a:pt x="1188034" y="1364361"/>
                  <a:pt x="1192606" y="1354455"/>
                </a:cubicBezTo>
                <a:lnTo>
                  <a:pt x="1152372" y="1354455"/>
                </a:lnTo>
                <a:lnTo>
                  <a:pt x="1152372" y="1347140"/>
                </a:lnTo>
                <a:lnTo>
                  <a:pt x="1193292" y="1347140"/>
                </a:lnTo>
                <a:close/>
                <a:moveTo>
                  <a:pt x="4365116" y="1316965"/>
                </a:moveTo>
                <a:lnTo>
                  <a:pt x="4373118" y="1318565"/>
                </a:lnTo>
                <a:cubicBezTo>
                  <a:pt x="4372660" y="1321156"/>
                  <a:pt x="4372012" y="1324051"/>
                  <a:pt x="4371174" y="1327252"/>
                </a:cubicBezTo>
                <a:cubicBezTo>
                  <a:pt x="4370336" y="1330452"/>
                  <a:pt x="4369460" y="1333729"/>
                  <a:pt x="4368546" y="1337081"/>
                </a:cubicBezTo>
                <a:cubicBezTo>
                  <a:pt x="4367631" y="1340434"/>
                  <a:pt x="4366678" y="1343787"/>
                  <a:pt x="4365688" y="1347140"/>
                </a:cubicBezTo>
                <a:cubicBezTo>
                  <a:pt x="4364698" y="1350493"/>
                  <a:pt x="4363668" y="1353617"/>
                  <a:pt x="4362602" y="1356512"/>
                </a:cubicBezTo>
                <a:lnTo>
                  <a:pt x="4401692" y="1356512"/>
                </a:lnTo>
                <a:lnTo>
                  <a:pt x="4401692" y="1512646"/>
                </a:lnTo>
                <a:lnTo>
                  <a:pt x="4330826" y="1512646"/>
                </a:lnTo>
                <a:lnTo>
                  <a:pt x="4330826" y="1356512"/>
                </a:lnTo>
                <a:lnTo>
                  <a:pt x="4354372" y="1356512"/>
                </a:lnTo>
                <a:cubicBezTo>
                  <a:pt x="4355439" y="1353617"/>
                  <a:pt x="4356468" y="1350454"/>
                  <a:pt x="4357458" y="1347026"/>
                </a:cubicBezTo>
                <a:cubicBezTo>
                  <a:pt x="4358449" y="1343597"/>
                  <a:pt x="4359440" y="1340129"/>
                  <a:pt x="4360430" y="1336624"/>
                </a:cubicBezTo>
                <a:cubicBezTo>
                  <a:pt x="4361420" y="1333119"/>
                  <a:pt x="4362297" y="1329652"/>
                  <a:pt x="4363059" y="1326223"/>
                </a:cubicBezTo>
                <a:cubicBezTo>
                  <a:pt x="4363821" y="1322794"/>
                  <a:pt x="4364507" y="1319708"/>
                  <a:pt x="4365116" y="1316965"/>
                </a:cubicBezTo>
                <a:close/>
                <a:moveTo>
                  <a:pt x="2159813" y="1316965"/>
                </a:moveTo>
                <a:cubicBezTo>
                  <a:pt x="2161184" y="1320775"/>
                  <a:pt x="2162479" y="1324737"/>
                  <a:pt x="2163698" y="1328852"/>
                </a:cubicBezTo>
                <a:cubicBezTo>
                  <a:pt x="2164918" y="1332967"/>
                  <a:pt x="2166137" y="1337234"/>
                  <a:pt x="2167356" y="1341653"/>
                </a:cubicBezTo>
                <a:lnTo>
                  <a:pt x="2261311" y="1341653"/>
                </a:lnTo>
                <a:lnTo>
                  <a:pt x="2261311" y="1348511"/>
                </a:lnTo>
                <a:lnTo>
                  <a:pt x="2061057" y="1348511"/>
                </a:lnTo>
                <a:lnTo>
                  <a:pt x="2061057" y="1341653"/>
                </a:lnTo>
                <a:lnTo>
                  <a:pt x="2159584" y="1341653"/>
                </a:lnTo>
                <a:cubicBezTo>
                  <a:pt x="2157145" y="1332814"/>
                  <a:pt x="2154707" y="1324889"/>
                  <a:pt x="2152268" y="1317879"/>
                </a:cubicBezTo>
                <a:close/>
                <a:moveTo>
                  <a:pt x="5331332" y="1316736"/>
                </a:moveTo>
                <a:lnTo>
                  <a:pt x="5339333" y="1318336"/>
                </a:lnTo>
                <a:cubicBezTo>
                  <a:pt x="5338114" y="1321384"/>
                  <a:pt x="5336476" y="1325423"/>
                  <a:pt x="5334418" y="1330452"/>
                </a:cubicBezTo>
                <a:cubicBezTo>
                  <a:pt x="5332361" y="1335481"/>
                  <a:pt x="5330342" y="1340206"/>
                  <a:pt x="5328360" y="1344625"/>
                </a:cubicBezTo>
                <a:lnTo>
                  <a:pt x="5385739" y="1344625"/>
                </a:lnTo>
                <a:lnTo>
                  <a:pt x="5385739" y="1395832"/>
                </a:lnTo>
                <a:lnTo>
                  <a:pt x="5292699" y="1395832"/>
                </a:lnTo>
                <a:lnTo>
                  <a:pt x="5292699" y="1426921"/>
                </a:lnTo>
                <a:lnTo>
                  <a:pt x="5387568" y="1426921"/>
                </a:lnTo>
                <a:lnTo>
                  <a:pt x="5387568" y="1478356"/>
                </a:lnTo>
                <a:lnTo>
                  <a:pt x="5284926" y="1478356"/>
                </a:lnTo>
                <a:lnTo>
                  <a:pt x="5284926" y="1344625"/>
                </a:lnTo>
                <a:lnTo>
                  <a:pt x="5319674" y="1344625"/>
                </a:lnTo>
                <a:cubicBezTo>
                  <a:pt x="5321960" y="1340053"/>
                  <a:pt x="5324170" y="1335100"/>
                  <a:pt x="5326303" y="1329766"/>
                </a:cubicBezTo>
                <a:cubicBezTo>
                  <a:pt x="5328436" y="1324432"/>
                  <a:pt x="5330114" y="1320089"/>
                  <a:pt x="5331332" y="1316736"/>
                </a:cubicBezTo>
                <a:close/>
                <a:moveTo>
                  <a:pt x="95783" y="1316736"/>
                </a:moveTo>
                <a:lnTo>
                  <a:pt x="104241" y="1317193"/>
                </a:lnTo>
                <a:lnTo>
                  <a:pt x="104241" y="1387145"/>
                </a:lnTo>
                <a:lnTo>
                  <a:pt x="192024" y="1387145"/>
                </a:lnTo>
                <a:lnTo>
                  <a:pt x="192024" y="1394917"/>
                </a:lnTo>
                <a:lnTo>
                  <a:pt x="104241" y="1394917"/>
                </a:lnTo>
                <a:lnTo>
                  <a:pt x="104241" y="1500302"/>
                </a:lnTo>
                <a:lnTo>
                  <a:pt x="205968" y="1500302"/>
                </a:lnTo>
                <a:lnTo>
                  <a:pt x="205968" y="1508303"/>
                </a:lnTo>
                <a:lnTo>
                  <a:pt x="2286" y="1508303"/>
                </a:lnTo>
                <a:lnTo>
                  <a:pt x="2286" y="1500302"/>
                </a:lnTo>
                <a:lnTo>
                  <a:pt x="95783" y="1500302"/>
                </a:lnTo>
                <a:close/>
                <a:moveTo>
                  <a:pt x="4014216" y="1316507"/>
                </a:moveTo>
                <a:lnTo>
                  <a:pt x="4021759" y="1316965"/>
                </a:lnTo>
                <a:lnTo>
                  <a:pt x="4021759" y="1360399"/>
                </a:lnTo>
                <a:lnTo>
                  <a:pt x="4057878" y="1360399"/>
                </a:lnTo>
                <a:lnTo>
                  <a:pt x="4057878" y="1368171"/>
                </a:lnTo>
                <a:lnTo>
                  <a:pt x="4021759" y="1368171"/>
                </a:lnTo>
                <a:lnTo>
                  <a:pt x="4021759" y="1450924"/>
                </a:lnTo>
                <a:cubicBezTo>
                  <a:pt x="4021759" y="1456715"/>
                  <a:pt x="4021340" y="1461364"/>
                  <a:pt x="4020502" y="1464869"/>
                </a:cubicBezTo>
                <a:cubicBezTo>
                  <a:pt x="4019664" y="1468374"/>
                  <a:pt x="4018102" y="1471117"/>
                  <a:pt x="4015816" y="1473098"/>
                </a:cubicBezTo>
                <a:cubicBezTo>
                  <a:pt x="4013530" y="1475080"/>
                  <a:pt x="4010406" y="1476489"/>
                  <a:pt x="4006443" y="1477327"/>
                </a:cubicBezTo>
                <a:cubicBezTo>
                  <a:pt x="4002480" y="1478166"/>
                  <a:pt x="3997375" y="1478813"/>
                  <a:pt x="3991127" y="1479271"/>
                </a:cubicBezTo>
                <a:lnTo>
                  <a:pt x="3968495" y="1481099"/>
                </a:lnTo>
                <a:lnTo>
                  <a:pt x="3965981" y="1472641"/>
                </a:lnTo>
                <a:lnTo>
                  <a:pt x="3989526" y="1471270"/>
                </a:lnTo>
                <a:cubicBezTo>
                  <a:pt x="3994708" y="1470965"/>
                  <a:pt x="3998899" y="1470469"/>
                  <a:pt x="4002100" y="1469784"/>
                </a:cubicBezTo>
                <a:cubicBezTo>
                  <a:pt x="4005300" y="1469098"/>
                  <a:pt x="4007815" y="1467993"/>
                  <a:pt x="4009643" y="1466469"/>
                </a:cubicBezTo>
                <a:cubicBezTo>
                  <a:pt x="4011472" y="1464945"/>
                  <a:pt x="4012692" y="1462849"/>
                  <a:pt x="4013301" y="1460182"/>
                </a:cubicBezTo>
                <a:cubicBezTo>
                  <a:pt x="4013910" y="1457515"/>
                  <a:pt x="4014216" y="1453896"/>
                  <a:pt x="4014216" y="1449324"/>
                </a:cubicBezTo>
                <a:lnTo>
                  <a:pt x="4014216" y="1368171"/>
                </a:lnTo>
                <a:lnTo>
                  <a:pt x="3926662" y="1368171"/>
                </a:lnTo>
                <a:lnTo>
                  <a:pt x="3926662" y="1360399"/>
                </a:lnTo>
                <a:lnTo>
                  <a:pt x="4014216" y="1360399"/>
                </a:lnTo>
                <a:close/>
                <a:moveTo>
                  <a:pt x="2385212" y="1316507"/>
                </a:moveTo>
                <a:lnTo>
                  <a:pt x="2393213" y="1316965"/>
                </a:lnTo>
                <a:lnTo>
                  <a:pt x="2393213" y="1365885"/>
                </a:lnTo>
                <a:lnTo>
                  <a:pt x="2471623" y="1365885"/>
                </a:lnTo>
                <a:lnTo>
                  <a:pt x="2471623" y="1450238"/>
                </a:lnTo>
                <a:lnTo>
                  <a:pt x="2393213" y="1450238"/>
                </a:lnTo>
                <a:lnTo>
                  <a:pt x="2393213" y="1522019"/>
                </a:lnTo>
                <a:lnTo>
                  <a:pt x="2385212" y="1522019"/>
                </a:lnTo>
                <a:lnTo>
                  <a:pt x="2385212" y="1450238"/>
                </a:lnTo>
                <a:lnTo>
                  <a:pt x="2306802" y="1450238"/>
                </a:lnTo>
                <a:lnTo>
                  <a:pt x="2306802" y="1365885"/>
                </a:lnTo>
                <a:lnTo>
                  <a:pt x="2385212" y="1365885"/>
                </a:lnTo>
                <a:close/>
                <a:moveTo>
                  <a:pt x="4442154" y="1315364"/>
                </a:moveTo>
                <a:lnTo>
                  <a:pt x="4449698" y="1317193"/>
                </a:lnTo>
                <a:cubicBezTo>
                  <a:pt x="4448174" y="1322984"/>
                  <a:pt x="4446346" y="1329233"/>
                  <a:pt x="4444212" y="1335938"/>
                </a:cubicBezTo>
                <a:cubicBezTo>
                  <a:pt x="4442078" y="1342644"/>
                  <a:pt x="4439640" y="1349502"/>
                  <a:pt x="4436897" y="1356512"/>
                </a:cubicBezTo>
                <a:lnTo>
                  <a:pt x="4506620" y="1356512"/>
                </a:lnTo>
                <a:cubicBezTo>
                  <a:pt x="4506620" y="1357122"/>
                  <a:pt x="4506506" y="1360475"/>
                  <a:pt x="4506277" y="1366571"/>
                </a:cubicBezTo>
                <a:cubicBezTo>
                  <a:pt x="4506048" y="1372667"/>
                  <a:pt x="4505820" y="1380249"/>
                  <a:pt x="4505591" y="1389316"/>
                </a:cubicBezTo>
                <a:cubicBezTo>
                  <a:pt x="4505362" y="1398384"/>
                  <a:pt x="4505058" y="1408290"/>
                  <a:pt x="4504677" y="1419035"/>
                </a:cubicBezTo>
                <a:cubicBezTo>
                  <a:pt x="4504296" y="1429779"/>
                  <a:pt x="4503914" y="1439913"/>
                  <a:pt x="4503534" y="1449438"/>
                </a:cubicBezTo>
                <a:cubicBezTo>
                  <a:pt x="4503153" y="1458963"/>
                  <a:pt x="4502848" y="1467345"/>
                  <a:pt x="4502620" y="1474584"/>
                </a:cubicBezTo>
                <a:cubicBezTo>
                  <a:pt x="4502390" y="1481823"/>
                  <a:pt x="4502200" y="1486433"/>
                  <a:pt x="4502048" y="1488415"/>
                </a:cubicBezTo>
                <a:cubicBezTo>
                  <a:pt x="4501743" y="1493444"/>
                  <a:pt x="4501057" y="1497520"/>
                  <a:pt x="4499990" y="1500645"/>
                </a:cubicBezTo>
                <a:cubicBezTo>
                  <a:pt x="4498924" y="1503769"/>
                  <a:pt x="4497248" y="1506245"/>
                  <a:pt x="4494961" y="1508074"/>
                </a:cubicBezTo>
                <a:cubicBezTo>
                  <a:pt x="4492675" y="1509903"/>
                  <a:pt x="4489627" y="1511236"/>
                  <a:pt x="4485817" y="1512075"/>
                </a:cubicBezTo>
                <a:cubicBezTo>
                  <a:pt x="4482008" y="1512913"/>
                  <a:pt x="4477282" y="1513561"/>
                  <a:pt x="4471644" y="1514018"/>
                </a:cubicBezTo>
                <a:lnTo>
                  <a:pt x="4453128" y="1515389"/>
                </a:lnTo>
                <a:lnTo>
                  <a:pt x="4450156" y="1507388"/>
                </a:lnTo>
                <a:lnTo>
                  <a:pt x="4469816" y="1506017"/>
                </a:lnTo>
                <a:cubicBezTo>
                  <a:pt x="4474540" y="1505712"/>
                  <a:pt x="4478464" y="1505255"/>
                  <a:pt x="4481588" y="1504645"/>
                </a:cubicBezTo>
                <a:cubicBezTo>
                  <a:pt x="4484712" y="1504036"/>
                  <a:pt x="4487151" y="1503007"/>
                  <a:pt x="4488904" y="1501559"/>
                </a:cubicBezTo>
                <a:cubicBezTo>
                  <a:pt x="4490656" y="1500111"/>
                  <a:pt x="4491913" y="1498092"/>
                  <a:pt x="4492675" y="1495501"/>
                </a:cubicBezTo>
                <a:cubicBezTo>
                  <a:pt x="4493438" y="1492910"/>
                  <a:pt x="4493970" y="1489558"/>
                  <a:pt x="4494276" y="1485443"/>
                </a:cubicBezTo>
                <a:cubicBezTo>
                  <a:pt x="4494428" y="1483462"/>
                  <a:pt x="4494618" y="1479423"/>
                  <a:pt x="4494847" y="1473327"/>
                </a:cubicBezTo>
                <a:cubicBezTo>
                  <a:pt x="4495076" y="1467231"/>
                  <a:pt x="4495342" y="1460030"/>
                  <a:pt x="4495647" y="1451724"/>
                </a:cubicBezTo>
                <a:cubicBezTo>
                  <a:pt x="4495952" y="1443419"/>
                  <a:pt x="4496256" y="1434617"/>
                  <a:pt x="4496562" y="1425321"/>
                </a:cubicBezTo>
                <a:cubicBezTo>
                  <a:pt x="4496866" y="1416025"/>
                  <a:pt x="4497171" y="1407223"/>
                  <a:pt x="4497476" y="1398918"/>
                </a:cubicBezTo>
                <a:cubicBezTo>
                  <a:pt x="4497780" y="1390612"/>
                  <a:pt x="4498010" y="1383335"/>
                  <a:pt x="4498162" y="1377086"/>
                </a:cubicBezTo>
                <a:cubicBezTo>
                  <a:pt x="4498314" y="1370838"/>
                  <a:pt x="4498466" y="1366647"/>
                  <a:pt x="4498618" y="1364513"/>
                </a:cubicBezTo>
                <a:lnTo>
                  <a:pt x="4433696" y="1364513"/>
                </a:lnTo>
                <a:cubicBezTo>
                  <a:pt x="4430801" y="1371219"/>
                  <a:pt x="4427676" y="1377772"/>
                  <a:pt x="4424324" y="1384173"/>
                </a:cubicBezTo>
                <a:cubicBezTo>
                  <a:pt x="4420971" y="1390574"/>
                  <a:pt x="4417314" y="1396746"/>
                  <a:pt x="4413351" y="1402690"/>
                </a:cubicBezTo>
                <a:lnTo>
                  <a:pt x="4406722" y="1398118"/>
                </a:lnTo>
                <a:cubicBezTo>
                  <a:pt x="4411141" y="1391717"/>
                  <a:pt x="4415180" y="1384935"/>
                  <a:pt x="4418838" y="1377772"/>
                </a:cubicBezTo>
                <a:cubicBezTo>
                  <a:pt x="4422495" y="1370609"/>
                  <a:pt x="4425810" y="1363370"/>
                  <a:pt x="4428782" y="1356055"/>
                </a:cubicBezTo>
                <a:cubicBezTo>
                  <a:pt x="4431754" y="1348740"/>
                  <a:pt x="4434344" y="1341615"/>
                  <a:pt x="4436554" y="1334681"/>
                </a:cubicBezTo>
                <a:cubicBezTo>
                  <a:pt x="4438764" y="1327747"/>
                  <a:pt x="4440630" y="1321308"/>
                  <a:pt x="4442154" y="1315364"/>
                </a:cubicBezTo>
                <a:close/>
                <a:moveTo>
                  <a:pt x="3559911" y="1314450"/>
                </a:moveTo>
                <a:lnTo>
                  <a:pt x="3566083" y="1318336"/>
                </a:lnTo>
                <a:cubicBezTo>
                  <a:pt x="3564559" y="1320470"/>
                  <a:pt x="3562768" y="1322794"/>
                  <a:pt x="3560711" y="1325309"/>
                </a:cubicBezTo>
                <a:cubicBezTo>
                  <a:pt x="3558654" y="1327823"/>
                  <a:pt x="3556482" y="1330376"/>
                  <a:pt x="3554196" y="1332967"/>
                </a:cubicBezTo>
                <a:cubicBezTo>
                  <a:pt x="3551910" y="1335557"/>
                  <a:pt x="3549586" y="1338148"/>
                  <a:pt x="3547224" y="1340739"/>
                </a:cubicBezTo>
                <a:cubicBezTo>
                  <a:pt x="3544862" y="1343330"/>
                  <a:pt x="3542690" y="1345692"/>
                  <a:pt x="3540708" y="1347826"/>
                </a:cubicBezTo>
                <a:lnTo>
                  <a:pt x="3605631" y="1347826"/>
                </a:lnTo>
                <a:lnTo>
                  <a:pt x="3605631" y="1354912"/>
                </a:lnTo>
                <a:lnTo>
                  <a:pt x="3505962" y="1354912"/>
                </a:lnTo>
                <a:cubicBezTo>
                  <a:pt x="3504133" y="1362685"/>
                  <a:pt x="3502075" y="1370228"/>
                  <a:pt x="3499789" y="1377544"/>
                </a:cubicBezTo>
                <a:lnTo>
                  <a:pt x="3595116" y="1377544"/>
                </a:lnTo>
                <a:lnTo>
                  <a:pt x="3595116" y="1384630"/>
                </a:lnTo>
                <a:lnTo>
                  <a:pt x="3497504" y="1384630"/>
                </a:lnTo>
                <a:cubicBezTo>
                  <a:pt x="3494608" y="1392707"/>
                  <a:pt x="3491636" y="1400175"/>
                  <a:pt x="3488588" y="1407033"/>
                </a:cubicBezTo>
                <a:lnTo>
                  <a:pt x="3612260" y="1407033"/>
                </a:lnTo>
                <a:lnTo>
                  <a:pt x="3612260" y="1414120"/>
                </a:lnTo>
                <a:lnTo>
                  <a:pt x="3484930" y="1414120"/>
                </a:lnTo>
                <a:cubicBezTo>
                  <a:pt x="3483101" y="1417930"/>
                  <a:pt x="3481120" y="1421587"/>
                  <a:pt x="3478987" y="1425092"/>
                </a:cubicBezTo>
                <a:cubicBezTo>
                  <a:pt x="3476853" y="1428598"/>
                  <a:pt x="3474643" y="1432103"/>
                  <a:pt x="3472357" y="1435608"/>
                </a:cubicBezTo>
                <a:lnTo>
                  <a:pt x="3577742" y="1435608"/>
                </a:lnTo>
                <a:lnTo>
                  <a:pt x="3573627" y="1504645"/>
                </a:lnTo>
                <a:lnTo>
                  <a:pt x="3614089" y="1504645"/>
                </a:lnTo>
                <a:lnTo>
                  <a:pt x="3614089" y="1511503"/>
                </a:lnTo>
                <a:lnTo>
                  <a:pt x="3432810" y="1511503"/>
                </a:lnTo>
                <a:lnTo>
                  <a:pt x="3432810" y="1504645"/>
                </a:lnTo>
                <a:lnTo>
                  <a:pt x="3492246" y="1504645"/>
                </a:lnTo>
                <a:lnTo>
                  <a:pt x="3497504" y="1476299"/>
                </a:lnTo>
                <a:lnTo>
                  <a:pt x="3453841" y="1476299"/>
                </a:lnTo>
                <a:lnTo>
                  <a:pt x="3453841" y="1469441"/>
                </a:lnTo>
                <a:lnTo>
                  <a:pt x="3498646" y="1469441"/>
                </a:lnTo>
                <a:lnTo>
                  <a:pt x="3503676" y="1442695"/>
                </a:lnTo>
                <a:lnTo>
                  <a:pt x="3467557" y="1442695"/>
                </a:lnTo>
                <a:cubicBezTo>
                  <a:pt x="3460242" y="1452601"/>
                  <a:pt x="3452164" y="1461973"/>
                  <a:pt x="3443325" y="1470812"/>
                </a:cubicBezTo>
                <a:cubicBezTo>
                  <a:pt x="3434486" y="1479652"/>
                  <a:pt x="3424580" y="1488186"/>
                  <a:pt x="3413607" y="1496416"/>
                </a:cubicBezTo>
                <a:lnTo>
                  <a:pt x="3409721" y="1489786"/>
                </a:lnTo>
                <a:cubicBezTo>
                  <a:pt x="3424199" y="1478813"/>
                  <a:pt x="3437000" y="1467155"/>
                  <a:pt x="3448126" y="1454810"/>
                </a:cubicBezTo>
                <a:cubicBezTo>
                  <a:pt x="3459251" y="1442466"/>
                  <a:pt x="3468776" y="1428902"/>
                  <a:pt x="3476700" y="1414120"/>
                </a:cubicBezTo>
                <a:lnTo>
                  <a:pt x="3416350" y="1414120"/>
                </a:lnTo>
                <a:lnTo>
                  <a:pt x="3416350" y="1407033"/>
                </a:lnTo>
                <a:lnTo>
                  <a:pt x="3480358" y="1407033"/>
                </a:lnTo>
                <a:cubicBezTo>
                  <a:pt x="3482034" y="1403528"/>
                  <a:pt x="3483673" y="1399908"/>
                  <a:pt x="3485273" y="1396174"/>
                </a:cubicBezTo>
                <a:cubicBezTo>
                  <a:pt x="3486873" y="1392441"/>
                  <a:pt x="3488359" y="1388593"/>
                  <a:pt x="3489731" y="1384630"/>
                </a:cubicBezTo>
                <a:lnTo>
                  <a:pt x="3433038" y="1384630"/>
                </a:lnTo>
                <a:lnTo>
                  <a:pt x="3433038" y="1377544"/>
                </a:lnTo>
                <a:lnTo>
                  <a:pt x="3492017" y="1377544"/>
                </a:lnTo>
                <a:cubicBezTo>
                  <a:pt x="3494303" y="1370228"/>
                  <a:pt x="3496360" y="1362685"/>
                  <a:pt x="3498189" y="1354912"/>
                </a:cubicBezTo>
                <a:lnTo>
                  <a:pt x="3426180" y="1354912"/>
                </a:lnTo>
                <a:lnTo>
                  <a:pt x="3426180" y="1347826"/>
                </a:lnTo>
                <a:lnTo>
                  <a:pt x="3530650" y="1347826"/>
                </a:lnTo>
                <a:cubicBezTo>
                  <a:pt x="3532936" y="1345692"/>
                  <a:pt x="3535451" y="1343177"/>
                  <a:pt x="3538194" y="1340282"/>
                </a:cubicBezTo>
                <a:cubicBezTo>
                  <a:pt x="3540938" y="1337386"/>
                  <a:pt x="3543680" y="1334414"/>
                  <a:pt x="3546424" y="1331366"/>
                </a:cubicBezTo>
                <a:cubicBezTo>
                  <a:pt x="3549167" y="1328318"/>
                  <a:pt x="3551720" y="1325309"/>
                  <a:pt x="3554082" y="1322337"/>
                </a:cubicBezTo>
                <a:cubicBezTo>
                  <a:pt x="3556444" y="1319365"/>
                  <a:pt x="3558387" y="1316736"/>
                  <a:pt x="3559911" y="1314450"/>
                </a:cubicBezTo>
                <a:close/>
                <a:moveTo>
                  <a:pt x="3468471" y="1314450"/>
                </a:moveTo>
                <a:cubicBezTo>
                  <a:pt x="3470452" y="1316126"/>
                  <a:pt x="3472586" y="1318069"/>
                  <a:pt x="3474872" y="1320279"/>
                </a:cubicBezTo>
                <a:cubicBezTo>
                  <a:pt x="3477158" y="1322489"/>
                  <a:pt x="3479444" y="1324737"/>
                  <a:pt x="3481730" y="1327023"/>
                </a:cubicBezTo>
                <a:cubicBezTo>
                  <a:pt x="3484016" y="1329309"/>
                  <a:pt x="3486226" y="1331557"/>
                  <a:pt x="3488359" y="1333767"/>
                </a:cubicBezTo>
                <a:cubicBezTo>
                  <a:pt x="3490493" y="1335977"/>
                  <a:pt x="3492398" y="1338072"/>
                  <a:pt x="3494074" y="1340053"/>
                </a:cubicBezTo>
                <a:lnTo>
                  <a:pt x="3488131" y="1344625"/>
                </a:lnTo>
                <a:cubicBezTo>
                  <a:pt x="3484778" y="1340663"/>
                  <a:pt x="3480701" y="1336281"/>
                  <a:pt x="3475901" y="1331481"/>
                </a:cubicBezTo>
                <a:cubicBezTo>
                  <a:pt x="3471100" y="1326680"/>
                  <a:pt x="3466718" y="1322527"/>
                  <a:pt x="3462756" y="1319022"/>
                </a:cubicBezTo>
                <a:close/>
                <a:moveTo>
                  <a:pt x="512064" y="1313764"/>
                </a:moveTo>
                <a:cubicBezTo>
                  <a:pt x="513893" y="1315441"/>
                  <a:pt x="515912" y="1317346"/>
                  <a:pt x="518122" y="1319479"/>
                </a:cubicBezTo>
                <a:cubicBezTo>
                  <a:pt x="520331" y="1321613"/>
                  <a:pt x="522579" y="1323861"/>
                  <a:pt x="524865" y="1326223"/>
                </a:cubicBezTo>
                <a:cubicBezTo>
                  <a:pt x="527151" y="1328585"/>
                  <a:pt x="529361" y="1330985"/>
                  <a:pt x="531495" y="1333424"/>
                </a:cubicBezTo>
                <a:cubicBezTo>
                  <a:pt x="533628" y="1335862"/>
                  <a:pt x="535610" y="1338072"/>
                  <a:pt x="537438" y="1340053"/>
                </a:cubicBezTo>
                <a:lnTo>
                  <a:pt x="531723" y="1344854"/>
                </a:lnTo>
                <a:lnTo>
                  <a:pt x="579272" y="1344854"/>
                </a:lnTo>
                <a:cubicBezTo>
                  <a:pt x="581558" y="1342873"/>
                  <a:pt x="583997" y="1340548"/>
                  <a:pt x="586587" y="1337881"/>
                </a:cubicBezTo>
                <a:cubicBezTo>
                  <a:pt x="589178" y="1335215"/>
                  <a:pt x="591769" y="1332433"/>
                  <a:pt x="594360" y="1329538"/>
                </a:cubicBezTo>
                <a:cubicBezTo>
                  <a:pt x="596951" y="1326642"/>
                  <a:pt x="599351" y="1323823"/>
                  <a:pt x="601561" y="1321079"/>
                </a:cubicBezTo>
                <a:cubicBezTo>
                  <a:pt x="603770" y="1318336"/>
                  <a:pt x="605637" y="1315898"/>
                  <a:pt x="607161" y="1313764"/>
                </a:cubicBezTo>
                <a:lnTo>
                  <a:pt x="613562" y="1317879"/>
                </a:lnTo>
                <a:cubicBezTo>
                  <a:pt x="612190" y="1319708"/>
                  <a:pt x="610590" y="1321803"/>
                  <a:pt x="608761" y="1324165"/>
                </a:cubicBezTo>
                <a:cubicBezTo>
                  <a:pt x="606933" y="1326528"/>
                  <a:pt x="604990" y="1328890"/>
                  <a:pt x="602932" y="1331252"/>
                </a:cubicBezTo>
                <a:cubicBezTo>
                  <a:pt x="600875" y="1333614"/>
                  <a:pt x="598703" y="1335977"/>
                  <a:pt x="596417" y="1338339"/>
                </a:cubicBezTo>
                <a:cubicBezTo>
                  <a:pt x="594131" y="1340701"/>
                  <a:pt x="591998" y="1342873"/>
                  <a:pt x="590016" y="1344854"/>
                </a:cubicBezTo>
                <a:lnTo>
                  <a:pt x="648309" y="1344854"/>
                </a:lnTo>
                <a:lnTo>
                  <a:pt x="648309" y="1351712"/>
                </a:lnTo>
                <a:lnTo>
                  <a:pt x="550697" y="1351712"/>
                </a:lnTo>
                <a:cubicBezTo>
                  <a:pt x="549783" y="1355522"/>
                  <a:pt x="548716" y="1359294"/>
                  <a:pt x="547497" y="1363027"/>
                </a:cubicBezTo>
                <a:cubicBezTo>
                  <a:pt x="546278" y="1366761"/>
                  <a:pt x="545058" y="1370381"/>
                  <a:pt x="543839" y="1373886"/>
                </a:cubicBezTo>
                <a:lnTo>
                  <a:pt x="638251" y="1373886"/>
                </a:lnTo>
                <a:lnTo>
                  <a:pt x="638251" y="1380744"/>
                </a:lnTo>
                <a:lnTo>
                  <a:pt x="541096" y="1380744"/>
                </a:lnTo>
                <a:cubicBezTo>
                  <a:pt x="539420" y="1384554"/>
                  <a:pt x="537743" y="1388326"/>
                  <a:pt x="536067" y="1392060"/>
                </a:cubicBezTo>
                <a:cubicBezTo>
                  <a:pt x="534390" y="1395794"/>
                  <a:pt x="532485" y="1399413"/>
                  <a:pt x="530352" y="1402918"/>
                </a:cubicBezTo>
                <a:lnTo>
                  <a:pt x="655853" y="1402918"/>
                </a:lnTo>
                <a:lnTo>
                  <a:pt x="655853" y="1409776"/>
                </a:lnTo>
                <a:lnTo>
                  <a:pt x="526237" y="1409776"/>
                </a:lnTo>
                <a:cubicBezTo>
                  <a:pt x="522122" y="1416787"/>
                  <a:pt x="517474" y="1423492"/>
                  <a:pt x="512292" y="1429893"/>
                </a:cubicBezTo>
                <a:lnTo>
                  <a:pt x="626135" y="1429893"/>
                </a:lnTo>
                <a:lnTo>
                  <a:pt x="626135" y="1522933"/>
                </a:lnTo>
                <a:lnTo>
                  <a:pt x="617677" y="1522933"/>
                </a:lnTo>
                <a:lnTo>
                  <a:pt x="617677" y="1511046"/>
                </a:lnTo>
                <a:lnTo>
                  <a:pt x="511149" y="1511046"/>
                </a:lnTo>
                <a:lnTo>
                  <a:pt x="511149" y="1523162"/>
                </a:lnTo>
                <a:lnTo>
                  <a:pt x="502920" y="1523162"/>
                </a:lnTo>
                <a:lnTo>
                  <a:pt x="502920" y="1441323"/>
                </a:lnTo>
                <a:cubicBezTo>
                  <a:pt x="490728" y="1455191"/>
                  <a:pt x="475945" y="1469060"/>
                  <a:pt x="458571" y="1482928"/>
                </a:cubicBezTo>
                <a:lnTo>
                  <a:pt x="453999" y="1476299"/>
                </a:lnTo>
                <a:cubicBezTo>
                  <a:pt x="467868" y="1465326"/>
                  <a:pt x="480022" y="1454429"/>
                  <a:pt x="490461" y="1443609"/>
                </a:cubicBezTo>
                <a:cubicBezTo>
                  <a:pt x="500900" y="1432789"/>
                  <a:pt x="509854" y="1421511"/>
                  <a:pt x="517322" y="1409776"/>
                </a:cubicBezTo>
                <a:lnTo>
                  <a:pt x="459029" y="1409776"/>
                </a:lnTo>
                <a:lnTo>
                  <a:pt x="459029" y="1402918"/>
                </a:lnTo>
                <a:lnTo>
                  <a:pt x="521665" y="1402918"/>
                </a:lnTo>
                <a:cubicBezTo>
                  <a:pt x="523798" y="1399413"/>
                  <a:pt x="525780" y="1395794"/>
                  <a:pt x="527608" y="1392060"/>
                </a:cubicBezTo>
                <a:cubicBezTo>
                  <a:pt x="529437" y="1388326"/>
                  <a:pt x="531190" y="1384554"/>
                  <a:pt x="532866" y="1380744"/>
                </a:cubicBezTo>
                <a:lnTo>
                  <a:pt x="477088" y="1380744"/>
                </a:lnTo>
                <a:lnTo>
                  <a:pt x="477088" y="1373886"/>
                </a:lnTo>
                <a:lnTo>
                  <a:pt x="535610" y="1373886"/>
                </a:lnTo>
                <a:cubicBezTo>
                  <a:pt x="536981" y="1370381"/>
                  <a:pt x="538238" y="1366799"/>
                  <a:pt x="539381" y="1363142"/>
                </a:cubicBezTo>
                <a:cubicBezTo>
                  <a:pt x="540524" y="1359484"/>
                  <a:pt x="541629" y="1355674"/>
                  <a:pt x="542696" y="1351712"/>
                </a:cubicBezTo>
                <a:lnTo>
                  <a:pt x="467029" y="1351712"/>
                </a:lnTo>
                <a:lnTo>
                  <a:pt x="467029" y="1344854"/>
                </a:lnTo>
                <a:lnTo>
                  <a:pt x="531266" y="1344854"/>
                </a:lnTo>
                <a:cubicBezTo>
                  <a:pt x="527761" y="1340739"/>
                  <a:pt x="523684" y="1336167"/>
                  <a:pt x="519036" y="1331138"/>
                </a:cubicBezTo>
                <a:cubicBezTo>
                  <a:pt x="514388" y="1326109"/>
                  <a:pt x="510159" y="1321918"/>
                  <a:pt x="506349" y="1318565"/>
                </a:cubicBezTo>
                <a:close/>
                <a:moveTo>
                  <a:pt x="3157499" y="1154278"/>
                </a:moveTo>
                <a:cubicBezTo>
                  <a:pt x="3152165" y="1154278"/>
                  <a:pt x="3147669" y="1155840"/>
                  <a:pt x="3144011" y="1158964"/>
                </a:cubicBezTo>
                <a:cubicBezTo>
                  <a:pt x="3140354" y="1162088"/>
                  <a:pt x="3138525" y="1166698"/>
                  <a:pt x="3138525" y="1172794"/>
                </a:cubicBezTo>
                <a:cubicBezTo>
                  <a:pt x="3138525" y="1178890"/>
                  <a:pt x="3140354" y="1183500"/>
                  <a:pt x="3144011" y="1186624"/>
                </a:cubicBezTo>
                <a:cubicBezTo>
                  <a:pt x="3147669" y="1189749"/>
                  <a:pt x="3152165" y="1191311"/>
                  <a:pt x="3157499" y="1191311"/>
                </a:cubicBezTo>
                <a:cubicBezTo>
                  <a:pt x="3162833" y="1191311"/>
                  <a:pt x="3167328" y="1189749"/>
                  <a:pt x="3170986" y="1186624"/>
                </a:cubicBezTo>
                <a:cubicBezTo>
                  <a:pt x="3174644" y="1183500"/>
                  <a:pt x="3176473" y="1178890"/>
                  <a:pt x="3176473" y="1172794"/>
                </a:cubicBezTo>
                <a:cubicBezTo>
                  <a:pt x="3176473" y="1166698"/>
                  <a:pt x="3174644" y="1162088"/>
                  <a:pt x="3170986" y="1158964"/>
                </a:cubicBezTo>
                <a:cubicBezTo>
                  <a:pt x="3167328" y="1155840"/>
                  <a:pt x="3162833" y="1154278"/>
                  <a:pt x="3157499" y="1154278"/>
                </a:cubicBezTo>
                <a:close/>
                <a:moveTo>
                  <a:pt x="559155" y="1153135"/>
                </a:moveTo>
                <a:lnTo>
                  <a:pt x="559155" y="1179195"/>
                </a:lnTo>
                <a:lnTo>
                  <a:pt x="633907" y="1179195"/>
                </a:lnTo>
                <a:lnTo>
                  <a:pt x="633907" y="1153135"/>
                </a:lnTo>
                <a:close/>
                <a:moveTo>
                  <a:pt x="1420520" y="1152220"/>
                </a:moveTo>
                <a:lnTo>
                  <a:pt x="1430807" y="1152220"/>
                </a:lnTo>
                <a:cubicBezTo>
                  <a:pt x="1430807" y="1157249"/>
                  <a:pt x="1430083" y="1162317"/>
                  <a:pt x="1428635" y="1167422"/>
                </a:cubicBezTo>
                <a:cubicBezTo>
                  <a:pt x="1427188" y="1172527"/>
                  <a:pt x="1425359" y="1177442"/>
                  <a:pt x="1423149" y="1182167"/>
                </a:cubicBezTo>
                <a:cubicBezTo>
                  <a:pt x="1420939" y="1186891"/>
                  <a:pt x="1418463" y="1191425"/>
                  <a:pt x="1415719" y="1195769"/>
                </a:cubicBezTo>
                <a:cubicBezTo>
                  <a:pt x="1412976" y="1200112"/>
                  <a:pt x="1410309" y="1203960"/>
                  <a:pt x="1407718" y="1207313"/>
                </a:cubicBezTo>
                <a:lnTo>
                  <a:pt x="1398803" y="1207313"/>
                </a:lnTo>
                <a:cubicBezTo>
                  <a:pt x="1405509" y="1197559"/>
                  <a:pt x="1410805" y="1187996"/>
                  <a:pt x="1414691" y="1178623"/>
                </a:cubicBezTo>
                <a:cubicBezTo>
                  <a:pt x="1418577" y="1169251"/>
                  <a:pt x="1420520" y="1160450"/>
                  <a:pt x="1420520" y="1152220"/>
                </a:cubicBezTo>
                <a:close/>
                <a:moveTo>
                  <a:pt x="3157499" y="1147191"/>
                </a:moveTo>
                <a:cubicBezTo>
                  <a:pt x="3164814" y="1147191"/>
                  <a:pt x="3171139" y="1149325"/>
                  <a:pt x="3176473" y="1153592"/>
                </a:cubicBezTo>
                <a:cubicBezTo>
                  <a:pt x="3181807" y="1157859"/>
                  <a:pt x="3184474" y="1164260"/>
                  <a:pt x="3184474" y="1172794"/>
                </a:cubicBezTo>
                <a:cubicBezTo>
                  <a:pt x="3184474" y="1177061"/>
                  <a:pt x="3183750" y="1180795"/>
                  <a:pt x="3182302" y="1183996"/>
                </a:cubicBezTo>
                <a:cubicBezTo>
                  <a:pt x="3180854" y="1187196"/>
                  <a:pt x="3178873" y="1189863"/>
                  <a:pt x="3176358" y="1191997"/>
                </a:cubicBezTo>
                <a:cubicBezTo>
                  <a:pt x="3173844" y="1194130"/>
                  <a:pt x="3170986" y="1195730"/>
                  <a:pt x="3167786" y="1196797"/>
                </a:cubicBezTo>
                <a:cubicBezTo>
                  <a:pt x="3164585" y="1197864"/>
                  <a:pt x="3161156" y="1198397"/>
                  <a:pt x="3157499" y="1198397"/>
                </a:cubicBezTo>
                <a:cubicBezTo>
                  <a:pt x="3150184" y="1198397"/>
                  <a:pt x="3143859" y="1196264"/>
                  <a:pt x="3138525" y="1191997"/>
                </a:cubicBezTo>
                <a:cubicBezTo>
                  <a:pt x="3133191" y="1187729"/>
                  <a:pt x="3130524" y="1181329"/>
                  <a:pt x="3130524" y="1172794"/>
                </a:cubicBezTo>
                <a:cubicBezTo>
                  <a:pt x="3130524" y="1164260"/>
                  <a:pt x="3133191" y="1157859"/>
                  <a:pt x="3138525" y="1153592"/>
                </a:cubicBezTo>
                <a:cubicBezTo>
                  <a:pt x="3143859" y="1149325"/>
                  <a:pt x="3150184" y="1147191"/>
                  <a:pt x="3157499" y="1147191"/>
                </a:cubicBezTo>
                <a:close/>
                <a:moveTo>
                  <a:pt x="5138546" y="1141247"/>
                </a:moveTo>
                <a:lnTo>
                  <a:pt x="5289422" y="1141247"/>
                </a:lnTo>
                <a:lnTo>
                  <a:pt x="5289422" y="1148791"/>
                </a:lnTo>
                <a:lnTo>
                  <a:pt x="5138546" y="1148791"/>
                </a:lnTo>
                <a:close/>
                <a:moveTo>
                  <a:pt x="2223592" y="1133246"/>
                </a:moveTo>
                <a:cubicBezTo>
                  <a:pt x="2226182" y="1136142"/>
                  <a:pt x="2229269" y="1139761"/>
                  <a:pt x="2232850" y="1144105"/>
                </a:cubicBezTo>
                <a:cubicBezTo>
                  <a:pt x="2236432" y="1148448"/>
                  <a:pt x="2240089" y="1153020"/>
                  <a:pt x="2243823" y="1157821"/>
                </a:cubicBezTo>
                <a:cubicBezTo>
                  <a:pt x="2247557" y="1162622"/>
                  <a:pt x="2251176" y="1167308"/>
                  <a:pt x="2254681" y="1171880"/>
                </a:cubicBezTo>
                <a:cubicBezTo>
                  <a:pt x="2258186" y="1176452"/>
                  <a:pt x="2261158" y="1180414"/>
                  <a:pt x="2263597" y="1183767"/>
                </a:cubicBezTo>
                <a:lnTo>
                  <a:pt x="2257425" y="1188339"/>
                </a:lnTo>
                <a:cubicBezTo>
                  <a:pt x="2255139" y="1185139"/>
                  <a:pt x="2252281" y="1181252"/>
                  <a:pt x="2248852" y="1176680"/>
                </a:cubicBezTo>
                <a:cubicBezTo>
                  <a:pt x="2245423" y="1172108"/>
                  <a:pt x="2241842" y="1167460"/>
                  <a:pt x="2238108" y="1162736"/>
                </a:cubicBezTo>
                <a:cubicBezTo>
                  <a:pt x="2234374" y="1158011"/>
                  <a:pt x="2230716" y="1153477"/>
                  <a:pt x="2227135" y="1149134"/>
                </a:cubicBezTo>
                <a:cubicBezTo>
                  <a:pt x="2223554" y="1144791"/>
                  <a:pt x="2220391" y="1141095"/>
                  <a:pt x="2217648" y="1138047"/>
                </a:cubicBezTo>
                <a:close/>
                <a:moveTo>
                  <a:pt x="2153640" y="1131418"/>
                </a:moveTo>
                <a:lnTo>
                  <a:pt x="2160041" y="1135532"/>
                </a:lnTo>
                <a:cubicBezTo>
                  <a:pt x="2157298" y="1140409"/>
                  <a:pt x="2154173" y="1145324"/>
                  <a:pt x="2150668" y="1150277"/>
                </a:cubicBezTo>
                <a:cubicBezTo>
                  <a:pt x="2147163" y="1155230"/>
                  <a:pt x="2143467" y="1160031"/>
                  <a:pt x="2139581" y="1164679"/>
                </a:cubicBezTo>
                <a:cubicBezTo>
                  <a:pt x="2135695" y="1169327"/>
                  <a:pt x="2131809" y="1173747"/>
                  <a:pt x="2127923" y="1177938"/>
                </a:cubicBezTo>
                <a:cubicBezTo>
                  <a:pt x="2124036" y="1182129"/>
                  <a:pt x="2120417" y="1185901"/>
                  <a:pt x="2117064" y="1189253"/>
                </a:cubicBezTo>
                <a:lnTo>
                  <a:pt x="2111349" y="1184224"/>
                </a:lnTo>
                <a:cubicBezTo>
                  <a:pt x="2114702" y="1181024"/>
                  <a:pt x="2118283" y="1177328"/>
                  <a:pt x="2122093" y="1173137"/>
                </a:cubicBezTo>
                <a:cubicBezTo>
                  <a:pt x="2125903" y="1168946"/>
                  <a:pt x="2129713" y="1164527"/>
                  <a:pt x="2133523" y="1159878"/>
                </a:cubicBezTo>
                <a:cubicBezTo>
                  <a:pt x="2137333" y="1155230"/>
                  <a:pt x="2140953" y="1150468"/>
                  <a:pt x="2144382" y="1145591"/>
                </a:cubicBezTo>
                <a:cubicBezTo>
                  <a:pt x="2147811" y="1140714"/>
                  <a:pt x="2150897" y="1135990"/>
                  <a:pt x="2153640" y="1131418"/>
                </a:cubicBezTo>
                <a:close/>
                <a:moveTo>
                  <a:pt x="1722272" y="1130732"/>
                </a:moveTo>
                <a:cubicBezTo>
                  <a:pt x="1725472" y="1133018"/>
                  <a:pt x="1729016" y="1135647"/>
                  <a:pt x="1732902" y="1138619"/>
                </a:cubicBezTo>
                <a:cubicBezTo>
                  <a:pt x="1736788" y="1141590"/>
                  <a:pt x="1740712" y="1144753"/>
                  <a:pt x="1744675" y="1148105"/>
                </a:cubicBezTo>
                <a:cubicBezTo>
                  <a:pt x="1748637" y="1151458"/>
                  <a:pt x="1752523" y="1154811"/>
                  <a:pt x="1756333" y="1158164"/>
                </a:cubicBezTo>
                <a:cubicBezTo>
                  <a:pt x="1760143" y="1161517"/>
                  <a:pt x="1763649" y="1164641"/>
                  <a:pt x="1766849" y="1167536"/>
                </a:cubicBezTo>
                <a:lnTo>
                  <a:pt x="1762048" y="1173480"/>
                </a:lnTo>
                <a:cubicBezTo>
                  <a:pt x="1758848" y="1170280"/>
                  <a:pt x="1755343" y="1167003"/>
                  <a:pt x="1751533" y="1163650"/>
                </a:cubicBezTo>
                <a:cubicBezTo>
                  <a:pt x="1747723" y="1160297"/>
                  <a:pt x="1743837" y="1156983"/>
                  <a:pt x="1739874" y="1153706"/>
                </a:cubicBezTo>
                <a:cubicBezTo>
                  <a:pt x="1735912" y="1150429"/>
                  <a:pt x="1732064" y="1147267"/>
                  <a:pt x="1728330" y="1144219"/>
                </a:cubicBezTo>
                <a:cubicBezTo>
                  <a:pt x="1724596" y="1141171"/>
                  <a:pt x="1721129" y="1138504"/>
                  <a:pt x="1717929" y="1136218"/>
                </a:cubicBezTo>
                <a:close/>
                <a:moveTo>
                  <a:pt x="1689811" y="1129817"/>
                </a:moveTo>
                <a:lnTo>
                  <a:pt x="1694840" y="1134847"/>
                </a:lnTo>
                <a:cubicBezTo>
                  <a:pt x="1689201" y="1141552"/>
                  <a:pt x="1682343" y="1148448"/>
                  <a:pt x="1674266" y="1155535"/>
                </a:cubicBezTo>
                <a:cubicBezTo>
                  <a:pt x="1666189" y="1162622"/>
                  <a:pt x="1658035" y="1168908"/>
                  <a:pt x="1649806" y="1174394"/>
                </a:cubicBezTo>
                <a:lnTo>
                  <a:pt x="1645920" y="1168222"/>
                </a:lnTo>
                <a:cubicBezTo>
                  <a:pt x="1654149" y="1162888"/>
                  <a:pt x="1662150" y="1156792"/>
                  <a:pt x="1669923" y="1149934"/>
                </a:cubicBezTo>
                <a:cubicBezTo>
                  <a:pt x="1677695" y="1143076"/>
                  <a:pt x="1684324" y="1136371"/>
                  <a:pt x="1689811" y="1129817"/>
                </a:cubicBezTo>
                <a:close/>
                <a:moveTo>
                  <a:pt x="559155" y="1119302"/>
                </a:moveTo>
                <a:lnTo>
                  <a:pt x="559155" y="1146277"/>
                </a:lnTo>
                <a:lnTo>
                  <a:pt x="633907" y="1146277"/>
                </a:lnTo>
                <a:lnTo>
                  <a:pt x="633907" y="1119302"/>
                </a:lnTo>
                <a:close/>
                <a:moveTo>
                  <a:pt x="1050188" y="1117244"/>
                </a:moveTo>
                <a:lnTo>
                  <a:pt x="1057503" y="1117702"/>
                </a:lnTo>
                <a:lnTo>
                  <a:pt x="1057503" y="1166851"/>
                </a:lnTo>
                <a:cubicBezTo>
                  <a:pt x="1057503" y="1170203"/>
                  <a:pt x="1057732" y="1172870"/>
                  <a:pt x="1058189" y="1174852"/>
                </a:cubicBezTo>
                <a:cubicBezTo>
                  <a:pt x="1058646" y="1176833"/>
                  <a:pt x="1059484" y="1178395"/>
                  <a:pt x="1060704" y="1179538"/>
                </a:cubicBezTo>
                <a:cubicBezTo>
                  <a:pt x="1061923" y="1180681"/>
                  <a:pt x="1063599" y="1181481"/>
                  <a:pt x="1065733" y="1181938"/>
                </a:cubicBezTo>
                <a:cubicBezTo>
                  <a:pt x="1067866" y="1182395"/>
                  <a:pt x="1070686" y="1182700"/>
                  <a:pt x="1074191" y="1182853"/>
                </a:cubicBezTo>
                <a:cubicBezTo>
                  <a:pt x="1078458" y="1183005"/>
                  <a:pt x="1082725" y="1183005"/>
                  <a:pt x="1086993" y="1182853"/>
                </a:cubicBezTo>
                <a:cubicBezTo>
                  <a:pt x="1090803" y="1182700"/>
                  <a:pt x="1093851" y="1182395"/>
                  <a:pt x="1096137" y="1181938"/>
                </a:cubicBezTo>
                <a:cubicBezTo>
                  <a:pt x="1098423" y="1181481"/>
                  <a:pt x="1100251" y="1180719"/>
                  <a:pt x="1101623" y="1179652"/>
                </a:cubicBezTo>
                <a:cubicBezTo>
                  <a:pt x="1102995" y="1178585"/>
                  <a:pt x="1104023" y="1177099"/>
                  <a:pt x="1104709" y="1175194"/>
                </a:cubicBezTo>
                <a:cubicBezTo>
                  <a:pt x="1105395" y="1173290"/>
                  <a:pt x="1105966" y="1170737"/>
                  <a:pt x="1106424" y="1167536"/>
                </a:cubicBezTo>
                <a:cubicBezTo>
                  <a:pt x="1106728" y="1165403"/>
                  <a:pt x="1106995" y="1163002"/>
                  <a:pt x="1107224" y="1160335"/>
                </a:cubicBezTo>
                <a:cubicBezTo>
                  <a:pt x="1107452" y="1157669"/>
                  <a:pt x="1107681" y="1154963"/>
                  <a:pt x="1107910" y="1152220"/>
                </a:cubicBezTo>
                <a:cubicBezTo>
                  <a:pt x="1108138" y="1149477"/>
                  <a:pt x="1108367" y="1146924"/>
                  <a:pt x="1108595" y="1144562"/>
                </a:cubicBezTo>
                <a:cubicBezTo>
                  <a:pt x="1108824" y="1142200"/>
                  <a:pt x="1108938" y="1140257"/>
                  <a:pt x="1108938" y="1138733"/>
                </a:cubicBezTo>
                <a:lnTo>
                  <a:pt x="1115568" y="1140562"/>
                </a:lnTo>
                <a:cubicBezTo>
                  <a:pt x="1115415" y="1142086"/>
                  <a:pt x="1115263" y="1144067"/>
                  <a:pt x="1115110" y="1146505"/>
                </a:cubicBezTo>
                <a:cubicBezTo>
                  <a:pt x="1114958" y="1148944"/>
                  <a:pt x="1114767" y="1151534"/>
                  <a:pt x="1114539" y="1154278"/>
                </a:cubicBezTo>
                <a:cubicBezTo>
                  <a:pt x="1114310" y="1157021"/>
                  <a:pt x="1114082" y="1159726"/>
                  <a:pt x="1113853" y="1162393"/>
                </a:cubicBezTo>
                <a:cubicBezTo>
                  <a:pt x="1113624" y="1165060"/>
                  <a:pt x="1113434" y="1167460"/>
                  <a:pt x="1113282" y="1169594"/>
                </a:cubicBezTo>
                <a:cubicBezTo>
                  <a:pt x="1112824" y="1173861"/>
                  <a:pt x="1112139" y="1177328"/>
                  <a:pt x="1111224" y="1179995"/>
                </a:cubicBezTo>
                <a:cubicBezTo>
                  <a:pt x="1110310" y="1182662"/>
                  <a:pt x="1108900" y="1184758"/>
                  <a:pt x="1106995" y="1186282"/>
                </a:cubicBezTo>
                <a:cubicBezTo>
                  <a:pt x="1105090" y="1187806"/>
                  <a:pt x="1102614" y="1188910"/>
                  <a:pt x="1099566" y="1189596"/>
                </a:cubicBezTo>
                <a:cubicBezTo>
                  <a:pt x="1096518" y="1190282"/>
                  <a:pt x="1092631" y="1190701"/>
                  <a:pt x="1087907" y="1190854"/>
                </a:cubicBezTo>
                <a:cubicBezTo>
                  <a:pt x="1082573" y="1191158"/>
                  <a:pt x="1077315" y="1191158"/>
                  <a:pt x="1072134" y="1190854"/>
                </a:cubicBezTo>
                <a:cubicBezTo>
                  <a:pt x="1067866" y="1190701"/>
                  <a:pt x="1064323" y="1190244"/>
                  <a:pt x="1061504" y="1189482"/>
                </a:cubicBezTo>
                <a:cubicBezTo>
                  <a:pt x="1058684" y="1188720"/>
                  <a:pt x="1056437" y="1187501"/>
                  <a:pt x="1054760" y="1185824"/>
                </a:cubicBezTo>
                <a:cubicBezTo>
                  <a:pt x="1053084" y="1184148"/>
                  <a:pt x="1051903" y="1181938"/>
                  <a:pt x="1051217" y="1179195"/>
                </a:cubicBezTo>
                <a:cubicBezTo>
                  <a:pt x="1050531" y="1176452"/>
                  <a:pt x="1050188" y="1173023"/>
                  <a:pt x="1050188" y="1168908"/>
                </a:cubicBezTo>
                <a:close/>
                <a:moveTo>
                  <a:pt x="4527422" y="1115416"/>
                </a:moveTo>
                <a:lnTo>
                  <a:pt x="4527422" y="1170508"/>
                </a:lnTo>
                <a:lnTo>
                  <a:pt x="4626863" y="1170508"/>
                </a:lnTo>
                <a:lnTo>
                  <a:pt x="4626863" y="1115416"/>
                </a:lnTo>
                <a:close/>
                <a:moveTo>
                  <a:pt x="4047972" y="1114730"/>
                </a:moveTo>
                <a:lnTo>
                  <a:pt x="4052087" y="1116330"/>
                </a:lnTo>
                <a:lnTo>
                  <a:pt x="4055288" y="1117473"/>
                </a:lnTo>
                <a:cubicBezTo>
                  <a:pt x="4053611" y="1122959"/>
                  <a:pt x="4051668" y="1129132"/>
                  <a:pt x="4049458" y="1135990"/>
                </a:cubicBezTo>
                <a:cubicBezTo>
                  <a:pt x="4047248" y="1142848"/>
                  <a:pt x="4044886" y="1149820"/>
                  <a:pt x="4042371" y="1156906"/>
                </a:cubicBezTo>
                <a:cubicBezTo>
                  <a:pt x="4039857" y="1163993"/>
                  <a:pt x="4037266" y="1170965"/>
                  <a:pt x="4034599" y="1177823"/>
                </a:cubicBezTo>
                <a:cubicBezTo>
                  <a:pt x="4031932" y="1184681"/>
                  <a:pt x="4029379" y="1190777"/>
                  <a:pt x="4026941" y="1196111"/>
                </a:cubicBezTo>
                <a:lnTo>
                  <a:pt x="4019626" y="1193368"/>
                </a:lnTo>
                <a:cubicBezTo>
                  <a:pt x="4021912" y="1188034"/>
                  <a:pt x="4024388" y="1181976"/>
                  <a:pt x="4027055" y="1175194"/>
                </a:cubicBezTo>
                <a:cubicBezTo>
                  <a:pt x="4029722" y="1168413"/>
                  <a:pt x="4032351" y="1161478"/>
                  <a:pt x="4034942" y="1154392"/>
                </a:cubicBezTo>
                <a:cubicBezTo>
                  <a:pt x="4037533" y="1147305"/>
                  <a:pt x="4039971" y="1140295"/>
                  <a:pt x="4042257" y="1133361"/>
                </a:cubicBezTo>
                <a:cubicBezTo>
                  <a:pt x="4044543" y="1126427"/>
                  <a:pt x="4046448" y="1120216"/>
                  <a:pt x="4047972" y="1114730"/>
                </a:cubicBezTo>
                <a:close/>
                <a:moveTo>
                  <a:pt x="551383" y="1112215"/>
                </a:moveTo>
                <a:lnTo>
                  <a:pt x="641451" y="1112215"/>
                </a:lnTo>
                <a:lnTo>
                  <a:pt x="641451" y="1197712"/>
                </a:lnTo>
                <a:lnTo>
                  <a:pt x="633907" y="1197712"/>
                </a:lnTo>
                <a:lnTo>
                  <a:pt x="633907" y="1186510"/>
                </a:lnTo>
                <a:lnTo>
                  <a:pt x="559155" y="1186510"/>
                </a:lnTo>
                <a:lnTo>
                  <a:pt x="559155" y="1198169"/>
                </a:lnTo>
                <a:lnTo>
                  <a:pt x="551383" y="1198169"/>
                </a:lnTo>
                <a:close/>
                <a:moveTo>
                  <a:pt x="4519650" y="1108100"/>
                </a:moveTo>
                <a:lnTo>
                  <a:pt x="4634407" y="1108100"/>
                </a:lnTo>
                <a:lnTo>
                  <a:pt x="4634407" y="1194511"/>
                </a:lnTo>
                <a:lnTo>
                  <a:pt x="4626863" y="1194511"/>
                </a:lnTo>
                <a:lnTo>
                  <a:pt x="4626863" y="1177595"/>
                </a:lnTo>
                <a:lnTo>
                  <a:pt x="4527422" y="1177595"/>
                </a:lnTo>
                <a:lnTo>
                  <a:pt x="4527422" y="1194511"/>
                </a:lnTo>
                <a:lnTo>
                  <a:pt x="4519650" y="1194511"/>
                </a:lnTo>
                <a:close/>
                <a:moveTo>
                  <a:pt x="5491810" y="1107643"/>
                </a:moveTo>
                <a:lnTo>
                  <a:pt x="5491810" y="1140333"/>
                </a:lnTo>
                <a:lnTo>
                  <a:pt x="5534558" y="1140333"/>
                </a:lnTo>
                <a:lnTo>
                  <a:pt x="5534558" y="1107643"/>
                </a:lnTo>
                <a:close/>
                <a:moveTo>
                  <a:pt x="5440832" y="1107643"/>
                </a:moveTo>
                <a:lnTo>
                  <a:pt x="5440832" y="1140333"/>
                </a:lnTo>
                <a:lnTo>
                  <a:pt x="5484037" y="1140333"/>
                </a:lnTo>
                <a:lnTo>
                  <a:pt x="5484037" y="1107643"/>
                </a:lnTo>
                <a:close/>
                <a:moveTo>
                  <a:pt x="3859377" y="1093241"/>
                </a:moveTo>
                <a:cubicBezTo>
                  <a:pt x="3863644" y="1105129"/>
                  <a:pt x="3869054" y="1115606"/>
                  <a:pt x="3875608" y="1124674"/>
                </a:cubicBezTo>
                <a:cubicBezTo>
                  <a:pt x="3882161" y="1133742"/>
                  <a:pt x="3890314" y="1141933"/>
                  <a:pt x="3900068" y="1149248"/>
                </a:cubicBezTo>
                <a:cubicBezTo>
                  <a:pt x="3909974" y="1141628"/>
                  <a:pt x="3918242" y="1133284"/>
                  <a:pt x="3924871" y="1124217"/>
                </a:cubicBezTo>
                <a:cubicBezTo>
                  <a:pt x="3931500" y="1115149"/>
                  <a:pt x="3937253" y="1104824"/>
                  <a:pt x="3942130" y="1093241"/>
                </a:cubicBezTo>
                <a:close/>
                <a:moveTo>
                  <a:pt x="3852062" y="1093241"/>
                </a:moveTo>
                <a:lnTo>
                  <a:pt x="3852062" y="1093699"/>
                </a:lnTo>
                <a:lnTo>
                  <a:pt x="3852976" y="1093241"/>
                </a:lnTo>
                <a:close/>
                <a:moveTo>
                  <a:pt x="1925497" y="1091641"/>
                </a:moveTo>
                <a:lnTo>
                  <a:pt x="1933498" y="1092098"/>
                </a:lnTo>
                <a:lnTo>
                  <a:pt x="1933498" y="1127531"/>
                </a:lnTo>
                <a:lnTo>
                  <a:pt x="2011222" y="1127531"/>
                </a:lnTo>
                <a:lnTo>
                  <a:pt x="2011222" y="1135075"/>
                </a:lnTo>
                <a:lnTo>
                  <a:pt x="1933498" y="1135075"/>
                </a:lnTo>
                <a:lnTo>
                  <a:pt x="1933498" y="1180109"/>
                </a:lnTo>
                <a:lnTo>
                  <a:pt x="2030653" y="1180109"/>
                </a:lnTo>
                <a:lnTo>
                  <a:pt x="2030653" y="1187882"/>
                </a:lnTo>
                <a:lnTo>
                  <a:pt x="1827657" y="1187882"/>
                </a:lnTo>
                <a:lnTo>
                  <a:pt x="1827657" y="1180109"/>
                </a:lnTo>
                <a:lnTo>
                  <a:pt x="1925497" y="1180109"/>
                </a:lnTo>
                <a:lnTo>
                  <a:pt x="1925497" y="1135075"/>
                </a:lnTo>
                <a:lnTo>
                  <a:pt x="1847316" y="1135075"/>
                </a:lnTo>
                <a:lnTo>
                  <a:pt x="1847316" y="1127531"/>
                </a:lnTo>
                <a:lnTo>
                  <a:pt x="1925497" y="1127531"/>
                </a:lnTo>
                <a:close/>
                <a:moveTo>
                  <a:pt x="1650720" y="1090727"/>
                </a:moveTo>
                <a:lnTo>
                  <a:pt x="1650720" y="1116101"/>
                </a:lnTo>
                <a:lnTo>
                  <a:pt x="1749247" y="1116101"/>
                </a:lnTo>
                <a:lnTo>
                  <a:pt x="1749247" y="1090727"/>
                </a:lnTo>
                <a:close/>
                <a:moveTo>
                  <a:pt x="4232757" y="1074268"/>
                </a:moveTo>
                <a:lnTo>
                  <a:pt x="4273448" y="1074268"/>
                </a:lnTo>
                <a:lnTo>
                  <a:pt x="4273448" y="1149934"/>
                </a:lnTo>
                <a:cubicBezTo>
                  <a:pt x="4277258" y="1156030"/>
                  <a:pt x="4281068" y="1160983"/>
                  <a:pt x="4284878" y="1164793"/>
                </a:cubicBezTo>
                <a:cubicBezTo>
                  <a:pt x="4288688" y="1168603"/>
                  <a:pt x="4292917" y="1171575"/>
                  <a:pt x="4297565" y="1173709"/>
                </a:cubicBezTo>
                <a:cubicBezTo>
                  <a:pt x="4302214" y="1175842"/>
                  <a:pt x="4307586" y="1177366"/>
                  <a:pt x="4313682" y="1178281"/>
                </a:cubicBezTo>
                <a:cubicBezTo>
                  <a:pt x="4319778" y="1179195"/>
                  <a:pt x="4327092" y="1179728"/>
                  <a:pt x="4335627" y="1179881"/>
                </a:cubicBezTo>
                <a:cubicBezTo>
                  <a:pt x="4368698" y="1180643"/>
                  <a:pt x="4401845" y="1180186"/>
                  <a:pt x="4435068" y="1178509"/>
                </a:cubicBezTo>
                <a:lnTo>
                  <a:pt x="4432782" y="1186510"/>
                </a:lnTo>
                <a:cubicBezTo>
                  <a:pt x="4400016" y="1188187"/>
                  <a:pt x="4367326" y="1188644"/>
                  <a:pt x="4334712" y="1187882"/>
                </a:cubicBezTo>
                <a:cubicBezTo>
                  <a:pt x="4326483" y="1187729"/>
                  <a:pt x="4319282" y="1187234"/>
                  <a:pt x="4313110" y="1186396"/>
                </a:cubicBezTo>
                <a:cubicBezTo>
                  <a:pt x="4306938" y="1185558"/>
                  <a:pt x="4301337" y="1184072"/>
                  <a:pt x="4296308" y="1181938"/>
                </a:cubicBezTo>
                <a:cubicBezTo>
                  <a:pt x="4291278" y="1179805"/>
                  <a:pt x="4286630" y="1176833"/>
                  <a:pt x="4282364" y="1173023"/>
                </a:cubicBezTo>
                <a:cubicBezTo>
                  <a:pt x="4278096" y="1169213"/>
                  <a:pt x="4273829" y="1164184"/>
                  <a:pt x="4269562" y="1157935"/>
                </a:cubicBezTo>
                <a:lnTo>
                  <a:pt x="4234814" y="1191539"/>
                </a:lnTo>
                <a:lnTo>
                  <a:pt x="4231157" y="1183538"/>
                </a:lnTo>
                <a:lnTo>
                  <a:pt x="4266132" y="1150391"/>
                </a:lnTo>
                <a:lnTo>
                  <a:pt x="4266132" y="1082040"/>
                </a:lnTo>
                <a:lnTo>
                  <a:pt x="4232757" y="1082040"/>
                </a:lnTo>
                <a:close/>
                <a:moveTo>
                  <a:pt x="5405628" y="1073353"/>
                </a:moveTo>
                <a:cubicBezTo>
                  <a:pt x="5407304" y="1075334"/>
                  <a:pt x="5409284" y="1077735"/>
                  <a:pt x="5411570" y="1080554"/>
                </a:cubicBezTo>
                <a:cubicBezTo>
                  <a:pt x="5413857" y="1083373"/>
                  <a:pt x="5416143" y="1086307"/>
                  <a:pt x="5418429" y="1089355"/>
                </a:cubicBezTo>
                <a:cubicBezTo>
                  <a:pt x="5420715" y="1092403"/>
                  <a:pt x="5422887" y="1095375"/>
                  <a:pt x="5424944" y="1098271"/>
                </a:cubicBezTo>
                <a:cubicBezTo>
                  <a:pt x="5427002" y="1101166"/>
                  <a:pt x="5428716" y="1103681"/>
                  <a:pt x="5430088" y="1105814"/>
                </a:cubicBezTo>
                <a:lnTo>
                  <a:pt x="5424830" y="1111072"/>
                </a:lnTo>
                <a:cubicBezTo>
                  <a:pt x="5423458" y="1108786"/>
                  <a:pt x="5421706" y="1106157"/>
                  <a:pt x="5419572" y="1103185"/>
                </a:cubicBezTo>
                <a:cubicBezTo>
                  <a:pt x="5417438" y="1100214"/>
                  <a:pt x="5415228" y="1097204"/>
                  <a:pt x="5412942" y="1094156"/>
                </a:cubicBezTo>
                <a:cubicBezTo>
                  <a:pt x="5410656" y="1091108"/>
                  <a:pt x="5408408" y="1088174"/>
                  <a:pt x="5406199" y="1085355"/>
                </a:cubicBezTo>
                <a:cubicBezTo>
                  <a:pt x="5403989" y="1082535"/>
                  <a:pt x="5402046" y="1080211"/>
                  <a:pt x="5400370" y="1078382"/>
                </a:cubicBezTo>
                <a:close/>
                <a:moveTo>
                  <a:pt x="2291257" y="1073125"/>
                </a:moveTo>
                <a:lnTo>
                  <a:pt x="2387955" y="1073125"/>
                </a:lnTo>
                <a:lnTo>
                  <a:pt x="2387955" y="1081126"/>
                </a:lnTo>
                <a:lnTo>
                  <a:pt x="2339492" y="1081126"/>
                </a:lnTo>
                <a:cubicBezTo>
                  <a:pt x="2337816" y="1086917"/>
                  <a:pt x="2335644" y="1093394"/>
                  <a:pt x="2332977" y="1100557"/>
                </a:cubicBezTo>
                <a:cubicBezTo>
                  <a:pt x="2330310" y="1107719"/>
                  <a:pt x="2327528" y="1114844"/>
                  <a:pt x="2324633" y="1121931"/>
                </a:cubicBezTo>
                <a:cubicBezTo>
                  <a:pt x="2321737" y="1129017"/>
                  <a:pt x="2318804" y="1135685"/>
                  <a:pt x="2315832" y="1141933"/>
                </a:cubicBezTo>
                <a:cubicBezTo>
                  <a:pt x="2312860" y="1148182"/>
                  <a:pt x="2310231" y="1153287"/>
                  <a:pt x="2307945" y="1157249"/>
                </a:cubicBezTo>
                <a:cubicBezTo>
                  <a:pt x="2310384" y="1157097"/>
                  <a:pt x="2314498" y="1156830"/>
                  <a:pt x="2320289" y="1156449"/>
                </a:cubicBezTo>
                <a:cubicBezTo>
                  <a:pt x="2326080" y="1156068"/>
                  <a:pt x="2332291" y="1155687"/>
                  <a:pt x="2338920" y="1155306"/>
                </a:cubicBezTo>
                <a:cubicBezTo>
                  <a:pt x="2345550" y="1154925"/>
                  <a:pt x="2352065" y="1154544"/>
                  <a:pt x="2358466" y="1154163"/>
                </a:cubicBezTo>
                <a:cubicBezTo>
                  <a:pt x="2364866" y="1153782"/>
                  <a:pt x="2369896" y="1153439"/>
                  <a:pt x="2373553" y="1153135"/>
                </a:cubicBezTo>
                <a:cubicBezTo>
                  <a:pt x="2371877" y="1149325"/>
                  <a:pt x="2370086" y="1145286"/>
                  <a:pt x="2368181" y="1141019"/>
                </a:cubicBezTo>
                <a:cubicBezTo>
                  <a:pt x="2366276" y="1136752"/>
                  <a:pt x="2364371" y="1132599"/>
                  <a:pt x="2362466" y="1128560"/>
                </a:cubicBezTo>
                <a:cubicBezTo>
                  <a:pt x="2360561" y="1124521"/>
                  <a:pt x="2358694" y="1120711"/>
                  <a:pt x="2356866" y="1117130"/>
                </a:cubicBezTo>
                <a:cubicBezTo>
                  <a:pt x="2355037" y="1113549"/>
                  <a:pt x="2353436" y="1110463"/>
                  <a:pt x="2352065" y="1107872"/>
                </a:cubicBezTo>
                <a:lnTo>
                  <a:pt x="2358694" y="1105129"/>
                </a:lnTo>
                <a:cubicBezTo>
                  <a:pt x="2360523" y="1108786"/>
                  <a:pt x="2362733" y="1113320"/>
                  <a:pt x="2365324" y="1118730"/>
                </a:cubicBezTo>
                <a:cubicBezTo>
                  <a:pt x="2367914" y="1124140"/>
                  <a:pt x="2370543" y="1129703"/>
                  <a:pt x="2373210" y="1135418"/>
                </a:cubicBezTo>
                <a:cubicBezTo>
                  <a:pt x="2375878" y="1141133"/>
                  <a:pt x="2378430" y="1146696"/>
                  <a:pt x="2380868" y="1152106"/>
                </a:cubicBezTo>
                <a:cubicBezTo>
                  <a:pt x="2383307" y="1157516"/>
                  <a:pt x="2385288" y="1162126"/>
                  <a:pt x="2386812" y="1165936"/>
                </a:cubicBezTo>
                <a:lnTo>
                  <a:pt x="2380183" y="1169594"/>
                </a:lnTo>
                <a:cubicBezTo>
                  <a:pt x="2379726" y="1168375"/>
                  <a:pt x="2379230" y="1167079"/>
                  <a:pt x="2378697" y="1165708"/>
                </a:cubicBezTo>
                <a:cubicBezTo>
                  <a:pt x="2378164" y="1164336"/>
                  <a:pt x="2377516" y="1162812"/>
                  <a:pt x="2376754" y="1161136"/>
                </a:cubicBezTo>
                <a:cubicBezTo>
                  <a:pt x="2375077" y="1161288"/>
                  <a:pt x="2372296" y="1161478"/>
                  <a:pt x="2368410" y="1161707"/>
                </a:cubicBezTo>
                <a:cubicBezTo>
                  <a:pt x="2364524" y="1161936"/>
                  <a:pt x="2360066" y="1162202"/>
                  <a:pt x="2355037" y="1162507"/>
                </a:cubicBezTo>
                <a:cubicBezTo>
                  <a:pt x="2350008" y="1162812"/>
                  <a:pt x="2344750" y="1163155"/>
                  <a:pt x="2339263" y="1163536"/>
                </a:cubicBezTo>
                <a:cubicBezTo>
                  <a:pt x="2333777" y="1163917"/>
                  <a:pt x="2328672" y="1164260"/>
                  <a:pt x="2323947" y="1164565"/>
                </a:cubicBezTo>
                <a:cubicBezTo>
                  <a:pt x="2319222" y="1164869"/>
                  <a:pt x="2315146" y="1165136"/>
                  <a:pt x="2311717" y="1165365"/>
                </a:cubicBezTo>
                <a:cubicBezTo>
                  <a:pt x="2308288" y="1165593"/>
                  <a:pt x="2306116" y="1165784"/>
                  <a:pt x="2305202" y="1165936"/>
                </a:cubicBezTo>
                <a:cubicBezTo>
                  <a:pt x="2303983" y="1166089"/>
                  <a:pt x="2302649" y="1166317"/>
                  <a:pt x="2301201" y="1166622"/>
                </a:cubicBezTo>
                <a:cubicBezTo>
                  <a:pt x="2299754" y="1166927"/>
                  <a:pt x="2297963" y="1167384"/>
                  <a:pt x="2295829" y="1167994"/>
                </a:cubicBezTo>
                <a:lnTo>
                  <a:pt x="2293314" y="1160221"/>
                </a:lnTo>
                <a:cubicBezTo>
                  <a:pt x="2295753" y="1159307"/>
                  <a:pt x="2297353" y="1158469"/>
                  <a:pt x="2298115" y="1157707"/>
                </a:cubicBezTo>
                <a:cubicBezTo>
                  <a:pt x="2298877" y="1156945"/>
                  <a:pt x="2299563" y="1156030"/>
                  <a:pt x="2300172" y="1154963"/>
                </a:cubicBezTo>
                <a:cubicBezTo>
                  <a:pt x="2302458" y="1151306"/>
                  <a:pt x="2305049" y="1146505"/>
                  <a:pt x="2307945" y="1140562"/>
                </a:cubicBezTo>
                <a:cubicBezTo>
                  <a:pt x="2310841" y="1134618"/>
                  <a:pt x="2313736" y="1128217"/>
                  <a:pt x="2316632" y="1121359"/>
                </a:cubicBezTo>
                <a:cubicBezTo>
                  <a:pt x="2319528" y="1114501"/>
                  <a:pt x="2322308" y="1107529"/>
                  <a:pt x="2324976" y="1100442"/>
                </a:cubicBezTo>
                <a:cubicBezTo>
                  <a:pt x="2327643" y="1093356"/>
                  <a:pt x="2329891" y="1086917"/>
                  <a:pt x="2331719" y="1081126"/>
                </a:cubicBezTo>
                <a:lnTo>
                  <a:pt x="2291257" y="1081126"/>
                </a:lnTo>
                <a:close/>
                <a:moveTo>
                  <a:pt x="5491810" y="1066952"/>
                </a:moveTo>
                <a:lnTo>
                  <a:pt x="5491810" y="1100328"/>
                </a:lnTo>
                <a:lnTo>
                  <a:pt x="5534558" y="1100328"/>
                </a:lnTo>
                <a:lnTo>
                  <a:pt x="5534558" y="1066952"/>
                </a:lnTo>
                <a:close/>
                <a:moveTo>
                  <a:pt x="5440832" y="1066952"/>
                </a:moveTo>
                <a:lnTo>
                  <a:pt x="5440832" y="1100328"/>
                </a:lnTo>
                <a:lnTo>
                  <a:pt x="5484037" y="1100328"/>
                </a:lnTo>
                <a:lnTo>
                  <a:pt x="5484037" y="1066952"/>
                </a:lnTo>
                <a:close/>
                <a:moveTo>
                  <a:pt x="2149068" y="1066038"/>
                </a:moveTo>
                <a:lnTo>
                  <a:pt x="2149068" y="1108329"/>
                </a:lnTo>
                <a:lnTo>
                  <a:pt x="2232736" y="1108329"/>
                </a:lnTo>
                <a:lnTo>
                  <a:pt x="2232736" y="1066038"/>
                </a:lnTo>
                <a:close/>
                <a:moveTo>
                  <a:pt x="4315282" y="1060323"/>
                </a:moveTo>
                <a:cubicBezTo>
                  <a:pt x="4317110" y="1062609"/>
                  <a:pt x="4319587" y="1065924"/>
                  <a:pt x="4322711" y="1070267"/>
                </a:cubicBezTo>
                <a:cubicBezTo>
                  <a:pt x="4325836" y="1074610"/>
                  <a:pt x="4329112" y="1079259"/>
                  <a:pt x="4332541" y="1084212"/>
                </a:cubicBezTo>
                <a:cubicBezTo>
                  <a:pt x="4335970" y="1089165"/>
                  <a:pt x="4339284" y="1094042"/>
                  <a:pt x="4342485" y="1098842"/>
                </a:cubicBezTo>
                <a:cubicBezTo>
                  <a:pt x="4345686" y="1103643"/>
                  <a:pt x="4348276" y="1107567"/>
                  <a:pt x="4350258" y="1110615"/>
                </a:cubicBezTo>
                <a:lnTo>
                  <a:pt x="4344085" y="1115187"/>
                </a:lnTo>
                <a:cubicBezTo>
                  <a:pt x="4342256" y="1112139"/>
                  <a:pt x="4339742" y="1108215"/>
                  <a:pt x="4336542" y="1103414"/>
                </a:cubicBezTo>
                <a:cubicBezTo>
                  <a:pt x="4333341" y="1098613"/>
                  <a:pt x="4330064" y="1093737"/>
                  <a:pt x="4326712" y="1088784"/>
                </a:cubicBezTo>
                <a:cubicBezTo>
                  <a:pt x="4323359" y="1083831"/>
                  <a:pt x="4320120" y="1079182"/>
                  <a:pt x="4316996" y="1074839"/>
                </a:cubicBezTo>
                <a:cubicBezTo>
                  <a:pt x="4313872" y="1070496"/>
                  <a:pt x="4311396" y="1067181"/>
                  <a:pt x="4309566" y="1064895"/>
                </a:cubicBezTo>
                <a:close/>
                <a:moveTo>
                  <a:pt x="2141296" y="1058494"/>
                </a:moveTo>
                <a:lnTo>
                  <a:pt x="2240737" y="1058494"/>
                </a:lnTo>
                <a:lnTo>
                  <a:pt x="2240737" y="1115644"/>
                </a:lnTo>
                <a:lnTo>
                  <a:pt x="2197074" y="1115644"/>
                </a:lnTo>
                <a:lnTo>
                  <a:pt x="2197074" y="1174394"/>
                </a:lnTo>
                <a:cubicBezTo>
                  <a:pt x="2197074" y="1177900"/>
                  <a:pt x="2196731" y="1180757"/>
                  <a:pt x="2196045" y="1182967"/>
                </a:cubicBezTo>
                <a:cubicBezTo>
                  <a:pt x="2195360" y="1185177"/>
                  <a:pt x="2194178" y="1186929"/>
                  <a:pt x="2192502" y="1188225"/>
                </a:cubicBezTo>
                <a:cubicBezTo>
                  <a:pt x="2190826" y="1189520"/>
                  <a:pt x="2188578" y="1190473"/>
                  <a:pt x="2185758" y="1191082"/>
                </a:cubicBezTo>
                <a:cubicBezTo>
                  <a:pt x="2182939" y="1191692"/>
                  <a:pt x="2179396" y="1192149"/>
                  <a:pt x="2175129" y="1192454"/>
                </a:cubicBezTo>
                <a:lnTo>
                  <a:pt x="2160955" y="1193597"/>
                </a:lnTo>
                <a:lnTo>
                  <a:pt x="2158669" y="1186053"/>
                </a:lnTo>
                <a:lnTo>
                  <a:pt x="2173528" y="1185139"/>
                </a:lnTo>
                <a:cubicBezTo>
                  <a:pt x="2176881" y="1184834"/>
                  <a:pt x="2179586" y="1184453"/>
                  <a:pt x="2181644" y="1183996"/>
                </a:cubicBezTo>
                <a:cubicBezTo>
                  <a:pt x="2183701" y="1183538"/>
                  <a:pt x="2185301" y="1182853"/>
                  <a:pt x="2186444" y="1181938"/>
                </a:cubicBezTo>
                <a:cubicBezTo>
                  <a:pt x="2187587" y="1181024"/>
                  <a:pt x="2188349" y="1179805"/>
                  <a:pt x="2188730" y="1178281"/>
                </a:cubicBezTo>
                <a:cubicBezTo>
                  <a:pt x="2189111" y="1176757"/>
                  <a:pt x="2189302" y="1174775"/>
                  <a:pt x="2189302" y="1172337"/>
                </a:cubicBezTo>
                <a:lnTo>
                  <a:pt x="2189302" y="1115644"/>
                </a:lnTo>
                <a:lnTo>
                  <a:pt x="2141296" y="1115644"/>
                </a:lnTo>
                <a:close/>
                <a:moveTo>
                  <a:pt x="1650720" y="1058037"/>
                </a:moveTo>
                <a:lnTo>
                  <a:pt x="1650720" y="1083869"/>
                </a:lnTo>
                <a:lnTo>
                  <a:pt x="1749247" y="1083869"/>
                </a:lnTo>
                <a:lnTo>
                  <a:pt x="1749247" y="1058037"/>
                </a:lnTo>
                <a:close/>
                <a:moveTo>
                  <a:pt x="4134154" y="1056437"/>
                </a:moveTo>
                <a:lnTo>
                  <a:pt x="4134154" y="1124788"/>
                </a:lnTo>
                <a:lnTo>
                  <a:pt x="4177360" y="1124788"/>
                </a:lnTo>
                <a:lnTo>
                  <a:pt x="4177360" y="1056437"/>
                </a:lnTo>
                <a:close/>
                <a:moveTo>
                  <a:pt x="4017797" y="1052779"/>
                </a:moveTo>
                <a:cubicBezTo>
                  <a:pt x="4020083" y="1054456"/>
                  <a:pt x="4022940" y="1056665"/>
                  <a:pt x="4026370" y="1059409"/>
                </a:cubicBezTo>
                <a:cubicBezTo>
                  <a:pt x="4029798" y="1062152"/>
                  <a:pt x="4033304" y="1065047"/>
                  <a:pt x="4036885" y="1068095"/>
                </a:cubicBezTo>
                <a:cubicBezTo>
                  <a:pt x="4040466" y="1071143"/>
                  <a:pt x="4043972" y="1074153"/>
                  <a:pt x="4047401" y="1077125"/>
                </a:cubicBezTo>
                <a:cubicBezTo>
                  <a:pt x="4050830" y="1080097"/>
                  <a:pt x="4053687" y="1082650"/>
                  <a:pt x="4055973" y="1084783"/>
                </a:cubicBezTo>
                <a:lnTo>
                  <a:pt x="4051401" y="1091413"/>
                </a:lnTo>
                <a:cubicBezTo>
                  <a:pt x="4049115" y="1089127"/>
                  <a:pt x="4046296" y="1086460"/>
                  <a:pt x="4042943" y="1083412"/>
                </a:cubicBezTo>
                <a:cubicBezTo>
                  <a:pt x="4039590" y="1080364"/>
                  <a:pt x="4036085" y="1077316"/>
                  <a:pt x="4032427" y="1074268"/>
                </a:cubicBezTo>
                <a:cubicBezTo>
                  <a:pt x="4028770" y="1071220"/>
                  <a:pt x="4025226" y="1068362"/>
                  <a:pt x="4021797" y="1065695"/>
                </a:cubicBezTo>
                <a:cubicBezTo>
                  <a:pt x="4018368" y="1063028"/>
                  <a:pt x="4015511" y="1060856"/>
                  <a:pt x="4013225" y="1059180"/>
                </a:cubicBezTo>
                <a:close/>
                <a:moveTo>
                  <a:pt x="5026761" y="1052551"/>
                </a:moveTo>
                <a:lnTo>
                  <a:pt x="5034762" y="1053008"/>
                </a:lnTo>
                <a:lnTo>
                  <a:pt x="5034762" y="1095070"/>
                </a:lnTo>
                <a:lnTo>
                  <a:pt x="5093055" y="1095070"/>
                </a:lnTo>
                <a:lnTo>
                  <a:pt x="5093055" y="1103071"/>
                </a:lnTo>
                <a:lnTo>
                  <a:pt x="5034762" y="1103071"/>
                </a:lnTo>
                <a:lnTo>
                  <a:pt x="5034762" y="1172337"/>
                </a:lnTo>
                <a:lnTo>
                  <a:pt x="5104484" y="1172337"/>
                </a:lnTo>
                <a:lnTo>
                  <a:pt x="5104484" y="1179424"/>
                </a:lnTo>
                <a:lnTo>
                  <a:pt x="4959782" y="1179424"/>
                </a:lnTo>
                <a:lnTo>
                  <a:pt x="4959782" y="1172337"/>
                </a:lnTo>
                <a:lnTo>
                  <a:pt x="5026761" y="1172337"/>
                </a:lnTo>
                <a:lnTo>
                  <a:pt x="5026761" y="1103071"/>
                </a:lnTo>
                <a:lnTo>
                  <a:pt x="4971668" y="1103071"/>
                </a:lnTo>
                <a:lnTo>
                  <a:pt x="4971668" y="1095070"/>
                </a:lnTo>
                <a:lnTo>
                  <a:pt x="5026761" y="1095070"/>
                </a:lnTo>
                <a:close/>
                <a:moveTo>
                  <a:pt x="491718" y="1047979"/>
                </a:moveTo>
                <a:cubicBezTo>
                  <a:pt x="490194" y="1060933"/>
                  <a:pt x="488480" y="1073467"/>
                  <a:pt x="486575" y="1085583"/>
                </a:cubicBezTo>
                <a:cubicBezTo>
                  <a:pt x="484670" y="1097699"/>
                  <a:pt x="482574" y="1108862"/>
                  <a:pt x="480288" y="1119073"/>
                </a:cubicBezTo>
                <a:cubicBezTo>
                  <a:pt x="482879" y="1121359"/>
                  <a:pt x="486041" y="1124255"/>
                  <a:pt x="489775" y="1127760"/>
                </a:cubicBezTo>
                <a:cubicBezTo>
                  <a:pt x="493509" y="1131265"/>
                  <a:pt x="497433" y="1135075"/>
                  <a:pt x="501548" y="1139190"/>
                </a:cubicBezTo>
                <a:cubicBezTo>
                  <a:pt x="504291" y="1133856"/>
                  <a:pt x="506692" y="1128103"/>
                  <a:pt x="508749" y="1121931"/>
                </a:cubicBezTo>
                <a:cubicBezTo>
                  <a:pt x="510806" y="1115758"/>
                  <a:pt x="512635" y="1108977"/>
                  <a:pt x="514235" y="1101585"/>
                </a:cubicBezTo>
                <a:cubicBezTo>
                  <a:pt x="515836" y="1094194"/>
                  <a:pt x="517207" y="1086117"/>
                  <a:pt x="518350" y="1077354"/>
                </a:cubicBezTo>
                <a:cubicBezTo>
                  <a:pt x="519493" y="1068591"/>
                  <a:pt x="520522" y="1058799"/>
                  <a:pt x="521436" y="1047979"/>
                </a:cubicBezTo>
                <a:close/>
                <a:moveTo>
                  <a:pt x="248259" y="1035177"/>
                </a:moveTo>
                <a:lnTo>
                  <a:pt x="256032" y="1035634"/>
                </a:lnTo>
                <a:lnTo>
                  <a:pt x="256032" y="1194283"/>
                </a:lnTo>
                <a:lnTo>
                  <a:pt x="248259" y="1194283"/>
                </a:lnTo>
                <a:close/>
                <a:moveTo>
                  <a:pt x="1044473" y="1031519"/>
                </a:moveTo>
                <a:lnTo>
                  <a:pt x="1051788" y="1031977"/>
                </a:lnTo>
                <a:cubicBezTo>
                  <a:pt x="1051788" y="1034567"/>
                  <a:pt x="1051788" y="1038225"/>
                  <a:pt x="1051788" y="1042949"/>
                </a:cubicBezTo>
                <a:cubicBezTo>
                  <a:pt x="1051788" y="1047674"/>
                  <a:pt x="1051750" y="1052627"/>
                  <a:pt x="1051674" y="1057808"/>
                </a:cubicBezTo>
                <a:cubicBezTo>
                  <a:pt x="1051598" y="1062990"/>
                  <a:pt x="1051483" y="1067943"/>
                  <a:pt x="1051331" y="1072667"/>
                </a:cubicBezTo>
                <a:cubicBezTo>
                  <a:pt x="1051179" y="1077392"/>
                  <a:pt x="1051026" y="1081049"/>
                  <a:pt x="1050874" y="1083640"/>
                </a:cubicBezTo>
                <a:cubicBezTo>
                  <a:pt x="1050417" y="1097813"/>
                  <a:pt x="1048778" y="1110425"/>
                  <a:pt x="1045959" y="1121473"/>
                </a:cubicBezTo>
                <a:cubicBezTo>
                  <a:pt x="1043140" y="1132523"/>
                  <a:pt x="1038796" y="1142619"/>
                  <a:pt x="1032929" y="1151763"/>
                </a:cubicBezTo>
                <a:cubicBezTo>
                  <a:pt x="1027061" y="1160907"/>
                  <a:pt x="1019479" y="1169365"/>
                  <a:pt x="1010183" y="1177138"/>
                </a:cubicBezTo>
                <a:cubicBezTo>
                  <a:pt x="1000887" y="1184910"/>
                  <a:pt x="989533" y="1192606"/>
                  <a:pt x="976122" y="1200226"/>
                </a:cubicBezTo>
                <a:lnTo>
                  <a:pt x="971550" y="1193368"/>
                </a:lnTo>
                <a:cubicBezTo>
                  <a:pt x="984808" y="1186053"/>
                  <a:pt x="995934" y="1178738"/>
                  <a:pt x="1004925" y="1171423"/>
                </a:cubicBezTo>
                <a:cubicBezTo>
                  <a:pt x="1013917" y="1164107"/>
                  <a:pt x="1021156" y="1156183"/>
                  <a:pt x="1026642" y="1147648"/>
                </a:cubicBezTo>
                <a:cubicBezTo>
                  <a:pt x="1032129" y="1139114"/>
                  <a:pt x="1036129" y="1129627"/>
                  <a:pt x="1038644" y="1119187"/>
                </a:cubicBezTo>
                <a:cubicBezTo>
                  <a:pt x="1041158" y="1108748"/>
                  <a:pt x="1042720" y="1096670"/>
                  <a:pt x="1043330" y="1082954"/>
                </a:cubicBezTo>
                <a:cubicBezTo>
                  <a:pt x="1043482" y="1080364"/>
                  <a:pt x="1043597" y="1076706"/>
                  <a:pt x="1043673" y="1071982"/>
                </a:cubicBezTo>
                <a:cubicBezTo>
                  <a:pt x="1043749" y="1067257"/>
                  <a:pt x="1043863" y="1062342"/>
                  <a:pt x="1044016" y="1057237"/>
                </a:cubicBezTo>
                <a:cubicBezTo>
                  <a:pt x="1044168" y="1052131"/>
                  <a:pt x="1044282" y="1047217"/>
                  <a:pt x="1044359" y="1042492"/>
                </a:cubicBezTo>
                <a:cubicBezTo>
                  <a:pt x="1044435" y="1037768"/>
                  <a:pt x="1044473" y="1034110"/>
                  <a:pt x="1044473" y="1031519"/>
                </a:cubicBezTo>
                <a:close/>
                <a:moveTo>
                  <a:pt x="329184" y="1030605"/>
                </a:moveTo>
                <a:cubicBezTo>
                  <a:pt x="330555" y="1034110"/>
                  <a:pt x="332041" y="1038187"/>
                  <a:pt x="333641" y="1042835"/>
                </a:cubicBezTo>
                <a:cubicBezTo>
                  <a:pt x="335242" y="1047483"/>
                  <a:pt x="336727" y="1052017"/>
                  <a:pt x="338099" y="1056437"/>
                </a:cubicBezTo>
                <a:lnTo>
                  <a:pt x="393192" y="1056437"/>
                </a:lnTo>
                <a:lnTo>
                  <a:pt x="393192" y="1063752"/>
                </a:lnTo>
                <a:lnTo>
                  <a:pt x="335356" y="1063752"/>
                </a:lnTo>
                <a:lnTo>
                  <a:pt x="335356" y="1092556"/>
                </a:lnTo>
                <a:lnTo>
                  <a:pt x="377418" y="1092556"/>
                </a:lnTo>
                <a:lnTo>
                  <a:pt x="377418" y="1141705"/>
                </a:lnTo>
                <a:cubicBezTo>
                  <a:pt x="377418" y="1145362"/>
                  <a:pt x="377190" y="1148372"/>
                  <a:pt x="376732" y="1150734"/>
                </a:cubicBezTo>
                <a:cubicBezTo>
                  <a:pt x="376275" y="1153096"/>
                  <a:pt x="375323" y="1154963"/>
                  <a:pt x="373875" y="1156335"/>
                </a:cubicBezTo>
                <a:cubicBezTo>
                  <a:pt x="372427" y="1157707"/>
                  <a:pt x="370408" y="1158697"/>
                  <a:pt x="367817" y="1159307"/>
                </a:cubicBezTo>
                <a:cubicBezTo>
                  <a:pt x="365226" y="1159916"/>
                  <a:pt x="361874" y="1160374"/>
                  <a:pt x="357759" y="1160678"/>
                </a:cubicBezTo>
                <a:lnTo>
                  <a:pt x="346557" y="1161593"/>
                </a:lnTo>
                <a:lnTo>
                  <a:pt x="344271" y="1154278"/>
                </a:lnTo>
                <a:lnTo>
                  <a:pt x="356387" y="1153363"/>
                </a:lnTo>
                <a:cubicBezTo>
                  <a:pt x="359435" y="1153211"/>
                  <a:pt x="361912" y="1152944"/>
                  <a:pt x="363817" y="1152563"/>
                </a:cubicBezTo>
                <a:cubicBezTo>
                  <a:pt x="365722" y="1152182"/>
                  <a:pt x="367169" y="1151573"/>
                  <a:pt x="368160" y="1150734"/>
                </a:cubicBezTo>
                <a:cubicBezTo>
                  <a:pt x="369151" y="1149896"/>
                  <a:pt x="369798" y="1148639"/>
                  <a:pt x="370103" y="1146962"/>
                </a:cubicBezTo>
                <a:cubicBezTo>
                  <a:pt x="370408" y="1145286"/>
                  <a:pt x="370560" y="1143076"/>
                  <a:pt x="370560" y="1140333"/>
                </a:cubicBezTo>
                <a:lnTo>
                  <a:pt x="370560" y="1099642"/>
                </a:lnTo>
                <a:lnTo>
                  <a:pt x="335356" y="1099642"/>
                </a:lnTo>
                <a:lnTo>
                  <a:pt x="335356" y="1186053"/>
                </a:lnTo>
                <a:lnTo>
                  <a:pt x="328498" y="1186053"/>
                </a:lnTo>
                <a:lnTo>
                  <a:pt x="328498" y="1099642"/>
                </a:lnTo>
                <a:lnTo>
                  <a:pt x="293065" y="1099642"/>
                </a:lnTo>
                <a:lnTo>
                  <a:pt x="293065" y="1162507"/>
                </a:lnTo>
                <a:lnTo>
                  <a:pt x="286207" y="1162507"/>
                </a:lnTo>
                <a:lnTo>
                  <a:pt x="286207" y="1092556"/>
                </a:lnTo>
                <a:lnTo>
                  <a:pt x="328498" y="1092556"/>
                </a:lnTo>
                <a:lnTo>
                  <a:pt x="328498" y="1063752"/>
                </a:lnTo>
                <a:lnTo>
                  <a:pt x="270433" y="1063752"/>
                </a:lnTo>
                <a:lnTo>
                  <a:pt x="270433" y="1056437"/>
                </a:lnTo>
                <a:lnTo>
                  <a:pt x="331012" y="1056437"/>
                </a:lnTo>
                <a:cubicBezTo>
                  <a:pt x="329793" y="1052017"/>
                  <a:pt x="328384" y="1047636"/>
                  <a:pt x="326783" y="1043292"/>
                </a:cubicBezTo>
                <a:cubicBezTo>
                  <a:pt x="325183" y="1038949"/>
                  <a:pt x="323773" y="1035101"/>
                  <a:pt x="322554" y="1031748"/>
                </a:cubicBezTo>
                <a:close/>
                <a:moveTo>
                  <a:pt x="2070887" y="1030148"/>
                </a:moveTo>
                <a:lnTo>
                  <a:pt x="2077974" y="1031062"/>
                </a:lnTo>
                <a:cubicBezTo>
                  <a:pt x="2077212" y="1036701"/>
                  <a:pt x="2076335" y="1043140"/>
                  <a:pt x="2075345" y="1050379"/>
                </a:cubicBezTo>
                <a:cubicBezTo>
                  <a:pt x="2074354" y="1057618"/>
                  <a:pt x="2073249" y="1064933"/>
                  <a:pt x="2072030" y="1072325"/>
                </a:cubicBezTo>
                <a:cubicBezTo>
                  <a:pt x="2070811" y="1079716"/>
                  <a:pt x="2069591" y="1086841"/>
                  <a:pt x="2068372" y="1093699"/>
                </a:cubicBezTo>
                <a:cubicBezTo>
                  <a:pt x="2067153" y="1100557"/>
                  <a:pt x="2066010" y="1106424"/>
                  <a:pt x="2064943" y="1111301"/>
                </a:cubicBezTo>
                <a:lnTo>
                  <a:pt x="2058085" y="1109929"/>
                </a:lnTo>
                <a:cubicBezTo>
                  <a:pt x="2059152" y="1105052"/>
                  <a:pt x="2060295" y="1099223"/>
                  <a:pt x="2061514" y="1092441"/>
                </a:cubicBezTo>
                <a:cubicBezTo>
                  <a:pt x="2062733" y="1085660"/>
                  <a:pt x="2063953" y="1078611"/>
                  <a:pt x="2065172" y="1071296"/>
                </a:cubicBezTo>
                <a:cubicBezTo>
                  <a:pt x="2066391" y="1063981"/>
                  <a:pt x="2067496" y="1056704"/>
                  <a:pt x="2068487" y="1049465"/>
                </a:cubicBezTo>
                <a:cubicBezTo>
                  <a:pt x="2069477" y="1042225"/>
                  <a:pt x="2070277" y="1035787"/>
                  <a:pt x="2070887" y="1030148"/>
                </a:cubicBezTo>
                <a:close/>
                <a:moveTo>
                  <a:pt x="2111121" y="1029233"/>
                </a:moveTo>
                <a:cubicBezTo>
                  <a:pt x="2112492" y="1031519"/>
                  <a:pt x="2114131" y="1034377"/>
                  <a:pt x="2116035" y="1037806"/>
                </a:cubicBezTo>
                <a:cubicBezTo>
                  <a:pt x="2117940" y="1041235"/>
                  <a:pt x="2119883" y="1044816"/>
                  <a:pt x="2121865" y="1048550"/>
                </a:cubicBezTo>
                <a:cubicBezTo>
                  <a:pt x="2123846" y="1052284"/>
                  <a:pt x="2125675" y="1055942"/>
                  <a:pt x="2127351" y="1059523"/>
                </a:cubicBezTo>
                <a:cubicBezTo>
                  <a:pt x="2129027" y="1063104"/>
                  <a:pt x="2130475" y="1066114"/>
                  <a:pt x="2131694" y="1068553"/>
                </a:cubicBezTo>
                <a:lnTo>
                  <a:pt x="2125522" y="1072667"/>
                </a:lnTo>
                <a:cubicBezTo>
                  <a:pt x="2124456" y="1070229"/>
                  <a:pt x="2123084" y="1067257"/>
                  <a:pt x="2121408" y="1063752"/>
                </a:cubicBezTo>
                <a:cubicBezTo>
                  <a:pt x="2119731" y="1060247"/>
                  <a:pt x="2117940" y="1056627"/>
                  <a:pt x="2116035" y="1052894"/>
                </a:cubicBezTo>
                <a:cubicBezTo>
                  <a:pt x="2114131" y="1049160"/>
                  <a:pt x="2112225" y="1045540"/>
                  <a:pt x="2110320" y="1042035"/>
                </a:cubicBezTo>
                <a:cubicBezTo>
                  <a:pt x="2108415" y="1038530"/>
                  <a:pt x="2106777" y="1035558"/>
                  <a:pt x="2105406" y="1033120"/>
                </a:cubicBezTo>
                <a:close/>
                <a:moveTo>
                  <a:pt x="1650720" y="1025804"/>
                </a:moveTo>
                <a:lnTo>
                  <a:pt x="1650720" y="1051179"/>
                </a:lnTo>
                <a:lnTo>
                  <a:pt x="1749247" y="1051179"/>
                </a:lnTo>
                <a:lnTo>
                  <a:pt x="1749247" y="1025804"/>
                </a:lnTo>
                <a:close/>
                <a:moveTo>
                  <a:pt x="3034817" y="1024890"/>
                </a:moveTo>
                <a:cubicBezTo>
                  <a:pt x="3027806" y="1024890"/>
                  <a:pt x="3021748" y="1025995"/>
                  <a:pt x="3016643" y="1028205"/>
                </a:cubicBezTo>
                <a:cubicBezTo>
                  <a:pt x="3011538" y="1030415"/>
                  <a:pt x="3007308" y="1034224"/>
                  <a:pt x="3003956" y="1039635"/>
                </a:cubicBezTo>
                <a:cubicBezTo>
                  <a:pt x="3000603" y="1045045"/>
                  <a:pt x="2998126" y="1052398"/>
                  <a:pt x="2996526" y="1061695"/>
                </a:cubicBezTo>
                <a:cubicBezTo>
                  <a:pt x="2994926" y="1070991"/>
                  <a:pt x="2994126" y="1082726"/>
                  <a:pt x="2994126" y="1096899"/>
                </a:cubicBezTo>
                <a:cubicBezTo>
                  <a:pt x="2994126" y="1111072"/>
                  <a:pt x="2994926" y="1122807"/>
                  <a:pt x="2996526" y="1132103"/>
                </a:cubicBezTo>
                <a:cubicBezTo>
                  <a:pt x="2998126" y="1141400"/>
                  <a:pt x="3000603" y="1148791"/>
                  <a:pt x="3003956" y="1154278"/>
                </a:cubicBezTo>
                <a:cubicBezTo>
                  <a:pt x="3007308" y="1159764"/>
                  <a:pt x="3011538" y="1163574"/>
                  <a:pt x="3016643" y="1165708"/>
                </a:cubicBezTo>
                <a:cubicBezTo>
                  <a:pt x="3021748" y="1167841"/>
                  <a:pt x="3027806" y="1168908"/>
                  <a:pt x="3034817" y="1168908"/>
                </a:cubicBezTo>
                <a:cubicBezTo>
                  <a:pt x="3041675" y="1168908"/>
                  <a:pt x="3047656" y="1167841"/>
                  <a:pt x="3052762" y="1165708"/>
                </a:cubicBezTo>
                <a:cubicBezTo>
                  <a:pt x="3057867" y="1163574"/>
                  <a:pt x="3062096" y="1159764"/>
                  <a:pt x="3065449" y="1154278"/>
                </a:cubicBezTo>
                <a:cubicBezTo>
                  <a:pt x="3068802" y="1148791"/>
                  <a:pt x="3071278" y="1141400"/>
                  <a:pt x="3072879" y="1132103"/>
                </a:cubicBezTo>
                <a:cubicBezTo>
                  <a:pt x="3074479" y="1122807"/>
                  <a:pt x="3075279" y="1111072"/>
                  <a:pt x="3075279" y="1096899"/>
                </a:cubicBezTo>
                <a:cubicBezTo>
                  <a:pt x="3075279" y="1082726"/>
                  <a:pt x="3074479" y="1070991"/>
                  <a:pt x="3072879" y="1061695"/>
                </a:cubicBezTo>
                <a:cubicBezTo>
                  <a:pt x="3071278" y="1052398"/>
                  <a:pt x="3068802" y="1045045"/>
                  <a:pt x="3065449" y="1039635"/>
                </a:cubicBezTo>
                <a:cubicBezTo>
                  <a:pt x="3062096" y="1034224"/>
                  <a:pt x="3057867" y="1030415"/>
                  <a:pt x="3052762" y="1028205"/>
                </a:cubicBezTo>
                <a:cubicBezTo>
                  <a:pt x="3047656" y="1025995"/>
                  <a:pt x="3041675" y="1024890"/>
                  <a:pt x="3034817" y="1024890"/>
                </a:cubicBezTo>
                <a:close/>
                <a:moveTo>
                  <a:pt x="2915335" y="1017575"/>
                </a:moveTo>
                <a:lnTo>
                  <a:pt x="2920822" y="1017575"/>
                </a:lnTo>
                <a:lnTo>
                  <a:pt x="2920822" y="1176223"/>
                </a:lnTo>
                <a:lnTo>
                  <a:pt x="2910077" y="1176223"/>
                </a:lnTo>
                <a:lnTo>
                  <a:pt x="2910077" y="1028319"/>
                </a:lnTo>
                <a:lnTo>
                  <a:pt x="2870072" y="1036091"/>
                </a:lnTo>
                <a:lnTo>
                  <a:pt x="2870072" y="1026719"/>
                </a:lnTo>
                <a:close/>
                <a:moveTo>
                  <a:pt x="2791510" y="1017575"/>
                </a:moveTo>
                <a:lnTo>
                  <a:pt x="2796997" y="1017575"/>
                </a:lnTo>
                <a:lnTo>
                  <a:pt x="2796997" y="1176223"/>
                </a:lnTo>
                <a:lnTo>
                  <a:pt x="2786252" y="1176223"/>
                </a:lnTo>
                <a:lnTo>
                  <a:pt x="2786252" y="1028319"/>
                </a:lnTo>
                <a:lnTo>
                  <a:pt x="2746248" y="1036091"/>
                </a:lnTo>
                <a:lnTo>
                  <a:pt x="2746248" y="1026719"/>
                </a:lnTo>
                <a:close/>
                <a:moveTo>
                  <a:pt x="4811115" y="1017118"/>
                </a:moveTo>
                <a:lnTo>
                  <a:pt x="4877409" y="1017118"/>
                </a:lnTo>
                <a:lnTo>
                  <a:pt x="4877409" y="1137818"/>
                </a:lnTo>
                <a:cubicBezTo>
                  <a:pt x="4877409" y="1142390"/>
                  <a:pt x="4876990" y="1146086"/>
                  <a:pt x="4876152" y="1148906"/>
                </a:cubicBezTo>
                <a:cubicBezTo>
                  <a:pt x="4875314" y="1151725"/>
                  <a:pt x="4873904" y="1153973"/>
                  <a:pt x="4871922" y="1155649"/>
                </a:cubicBezTo>
                <a:cubicBezTo>
                  <a:pt x="4869942" y="1157326"/>
                  <a:pt x="4867312" y="1158545"/>
                  <a:pt x="4864036" y="1159307"/>
                </a:cubicBezTo>
                <a:cubicBezTo>
                  <a:pt x="4860760" y="1160069"/>
                  <a:pt x="4856682" y="1160755"/>
                  <a:pt x="4851806" y="1161364"/>
                </a:cubicBezTo>
                <a:lnTo>
                  <a:pt x="4840148" y="1162736"/>
                </a:lnTo>
                <a:lnTo>
                  <a:pt x="4837861" y="1154735"/>
                </a:lnTo>
                <a:lnTo>
                  <a:pt x="4849520" y="1153363"/>
                </a:lnTo>
                <a:cubicBezTo>
                  <a:pt x="4853634" y="1152906"/>
                  <a:pt x="4856988" y="1152411"/>
                  <a:pt x="4859578" y="1151877"/>
                </a:cubicBezTo>
                <a:cubicBezTo>
                  <a:pt x="4862169" y="1151344"/>
                  <a:pt x="4864188" y="1150468"/>
                  <a:pt x="4865636" y="1149248"/>
                </a:cubicBezTo>
                <a:cubicBezTo>
                  <a:pt x="4867084" y="1148029"/>
                  <a:pt x="4868112" y="1146391"/>
                  <a:pt x="4868722" y="1144333"/>
                </a:cubicBezTo>
                <a:cubicBezTo>
                  <a:pt x="4869332" y="1142276"/>
                  <a:pt x="4869636" y="1139419"/>
                  <a:pt x="4869636" y="1135761"/>
                </a:cubicBezTo>
                <a:lnTo>
                  <a:pt x="4869636" y="1025119"/>
                </a:lnTo>
                <a:lnTo>
                  <a:pt x="4818888" y="1025119"/>
                </a:lnTo>
                <a:lnTo>
                  <a:pt x="4818888" y="1197940"/>
                </a:lnTo>
                <a:lnTo>
                  <a:pt x="4811115" y="1197940"/>
                </a:lnTo>
                <a:close/>
                <a:moveTo>
                  <a:pt x="597789" y="1015746"/>
                </a:moveTo>
                <a:cubicBezTo>
                  <a:pt x="590473" y="1016660"/>
                  <a:pt x="583120" y="1017499"/>
                  <a:pt x="575729" y="1018261"/>
                </a:cubicBezTo>
                <a:cubicBezTo>
                  <a:pt x="568337" y="1019023"/>
                  <a:pt x="560984" y="1019708"/>
                  <a:pt x="553669" y="1020318"/>
                </a:cubicBezTo>
                <a:lnTo>
                  <a:pt x="553669" y="1050493"/>
                </a:lnTo>
                <a:lnTo>
                  <a:pt x="603275" y="1050493"/>
                </a:lnTo>
                <a:cubicBezTo>
                  <a:pt x="600989" y="1040587"/>
                  <a:pt x="599160" y="1029005"/>
                  <a:pt x="597789" y="1015746"/>
                </a:cubicBezTo>
                <a:close/>
                <a:moveTo>
                  <a:pt x="3034817" y="1015289"/>
                </a:moveTo>
                <a:cubicBezTo>
                  <a:pt x="3043046" y="1015289"/>
                  <a:pt x="3050362" y="1016470"/>
                  <a:pt x="3056762" y="1018832"/>
                </a:cubicBezTo>
                <a:cubicBezTo>
                  <a:pt x="3063163" y="1021194"/>
                  <a:pt x="3068574" y="1025461"/>
                  <a:pt x="3072993" y="1031634"/>
                </a:cubicBezTo>
                <a:cubicBezTo>
                  <a:pt x="3077412" y="1037806"/>
                  <a:pt x="3080766" y="1046150"/>
                  <a:pt x="3083051" y="1056665"/>
                </a:cubicBezTo>
                <a:cubicBezTo>
                  <a:pt x="3085338" y="1067181"/>
                  <a:pt x="3086480" y="1080592"/>
                  <a:pt x="3086480" y="1096899"/>
                </a:cubicBezTo>
                <a:cubicBezTo>
                  <a:pt x="3086480" y="1113206"/>
                  <a:pt x="3085338" y="1126655"/>
                  <a:pt x="3083051" y="1137247"/>
                </a:cubicBezTo>
                <a:cubicBezTo>
                  <a:pt x="3080766" y="1147839"/>
                  <a:pt x="3077412" y="1156183"/>
                  <a:pt x="3072993" y="1162279"/>
                </a:cubicBezTo>
                <a:cubicBezTo>
                  <a:pt x="3068574" y="1168375"/>
                  <a:pt x="3063163" y="1172604"/>
                  <a:pt x="3056762" y="1174966"/>
                </a:cubicBezTo>
                <a:cubicBezTo>
                  <a:pt x="3050362" y="1177328"/>
                  <a:pt x="3043046" y="1178509"/>
                  <a:pt x="3034817" y="1178509"/>
                </a:cubicBezTo>
                <a:cubicBezTo>
                  <a:pt x="3026740" y="1178509"/>
                  <a:pt x="3019462" y="1177328"/>
                  <a:pt x="3012986" y="1174966"/>
                </a:cubicBezTo>
                <a:cubicBezTo>
                  <a:pt x="3006508" y="1172604"/>
                  <a:pt x="3001060" y="1168375"/>
                  <a:pt x="2996641" y="1162279"/>
                </a:cubicBezTo>
                <a:cubicBezTo>
                  <a:pt x="2992221" y="1156183"/>
                  <a:pt x="2988830" y="1147839"/>
                  <a:pt x="2986468" y="1137247"/>
                </a:cubicBezTo>
                <a:cubicBezTo>
                  <a:pt x="2984106" y="1126655"/>
                  <a:pt x="2982925" y="1113206"/>
                  <a:pt x="2982925" y="1096899"/>
                </a:cubicBezTo>
                <a:cubicBezTo>
                  <a:pt x="2982925" y="1080592"/>
                  <a:pt x="2984106" y="1067181"/>
                  <a:pt x="2986468" y="1056665"/>
                </a:cubicBezTo>
                <a:cubicBezTo>
                  <a:pt x="2988830" y="1046150"/>
                  <a:pt x="2992221" y="1037806"/>
                  <a:pt x="2996641" y="1031634"/>
                </a:cubicBezTo>
                <a:cubicBezTo>
                  <a:pt x="3001060" y="1025461"/>
                  <a:pt x="3006508" y="1021194"/>
                  <a:pt x="3012986" y="1018832"/>
                </a:cubicBezTo>
                <a:cubicBezTo>
                  <a:pt x="3019462" y="1016470"/>
                  <a:pt x="3026740" y="1015289"/>
                  <a:pt x="3034817" y="1015289"/>
                </a:cubicBezTo>
                <a:close/>
                <a:moveTo>
                  <a:pt x="2302687" y="1015060"/>
                </a:moveTo>
                <a:lnTo>
                  <a:pt x="2380183" y="1015060"/>
                </a:lnTo>
                <a:lnTo>
                  <a:pt x="2380183" y="1022604"/>
                </a:lnTo>
                <a:lnTo>
                  <a:pt x="2302687" y="1022604"/>
                </a:lnTo>
                <a:close/>
                <a:moveTo>
                  <a:pt x="918286" y="1014374"/>
                </a:moveTo>
                <a:lnTo>
                  <a:pt x="989380" y="1014374"/>
                </a:lnTo>
                <a:lnTo>
                  <a:pt x="989380" y="1021918"/>
                </a:lnTo>
                <a:lnTo>
                  <a:pt x="957834" y="1021918"/>
                </a:lnTo>
                <a:lnTo>
                  <a:pt x="957834" y="1079068"/>
                </a:lnTo>
                <a:lnTo>
                  <a:pt x="989380" y="1079068"/>
                </a:lnTo>
                <a:lnTo>
                  <a:pt x="989380" y="1086841"/>
                </a:lnTo>
                <a:lnTo>
                  <a:pt x="957834" y="1086841"/>
                </a:lnTo>
                <a:lnTo>
                  <a:pt x="957834" y="1149706"/>
                </a:lnTo>
                <a:cubicBezTo>
                  <a:pt x="964387" y="1147724"/>
                  <a:pt x="970635" y="1145781"/>
                  <a:pt x="976579" y="1143876"/>
                </a:cubicBezTo>
                <a:cubicBezTo>
                  <a:pt x="982522" y="1141971"/>
                  <a:pt x="987704" y="1140181"/>
                  <a:pt x="992124" y="1138504"/>
                </a:cubicBezTo>
                <a:lnTo>
                  <a:pt x="993038" y="1142162"/>
                </a:lnTo>
                <a:lnTo>
                  <a:pt x="993724" y="1146048"/>
                </a:lnTo>
                <a:cubicBezTo>
                  <a:pt x="988695" y="1147724"/>
                  <a:pt x="982751" y="1149667"/>
                  <a:pt x="975893" y="1151877"/>
                </a:cubicBezTo>
                <a:cubicBezTo>
                  <a:pt x="969035" y="1154087"/>
                  <a:pt x="961987" y="1156335"/>
                  <a:pt x="954748" y="1158621"/>
                </a:cubicBezTo>
                <a:cubicBezTo>
                  <a:pt x="947509" y="1160907"/>
                  <a:pt x="940422" y="1163079"/>
                  <a:pt x="933488" y="1165136"/>
                </a:cubicBezTo>
                <a:cubicBezTo>
                  <a:pt x="926554" y="1167194"/>
                  <a:pt x="920496" y="1168908"/>
                  <a:pt x="915314" y="1170280"/>
                </a:cubicBezTo>
                <a:lnTo>
                  <a:pt x="913714" y="1162736"/>
                </a:lnTo>
                <a:cubicBezTo>
                  <a:pt x="918591" y="1161364"/>
                  <a:pt x="924153" y="1159802"/>
                  <a:pt x="930402" y="1158049"/>
                </a:cubicBezTo>
                <a:cubicBezTo>
                  <a:pt x="936650" y="1156297"/>
                  <a:pt x="943127" y="1154354"/>
                  <a:pt x="949833" y="1152220"/>
                </a:cubicBezTo>
                <a:lnTo>
                  <a:pt x="949833" y="1086841"/>
                </a:lnTo>
                <a:lnTo>
                  <a:pt x="919657" y="1086841"/>
                </a:lnTo>
                <a:lnTo>
                  <a:pt x="919657" y="1079068"/>
                </a:lnTo>
                <a:lnTo>
                  <a:pt x="949833" y="1079068"/>
                </a:lnTo>
                <a:lnTo>
                  <a:pt x="949833" y="1021918"/>
                </a:lnTo>
                <a:lnTo>
                  <a:pt x="918286" y="1021918"/>
                </a:lnTo>
                <a:close/>
                <a:moveTo>
                  <a:pt x="2518333" y="1013460"/>
                </a:moveTo>
                <a:lnTo>
                  <a:pt x="2691612" y="1013460"/>
                </a:lnTo>
                <a:lnTo>
                  <a:pt x="2691612" y="1021690"/>
                </a:lnTo>
                <a:lnTo>
                  <a:pt x="2612974" y="1077011"/>
                </a:lnTo>
                <a:lnTo>
                  <a:pt x="2612974" y="1166622"/>
                </a:lnTo>
                <a:cubicBezTo>
                  <a:pt x="2612974" y="1171499"/>
                  <a:pt x="2612592" y="1175385"/>
                  <a:pt x="2611830" y="1178281"/>
                </a:cubicBezTo>
                <a:cubicBezTo>
                  <a:pt x="2611068" y="1181176"/>
                  <a:pt x="2609659" y="1183462"/>
                  <a:pt x="2607601" y="1185139"/>
                </a:cubicBezTo>
                <a:cubicBezTo>
                  <a:pt x="2605544" y="1186815"/>
                  <a:pt x="2602724" y="1188034"/>
                  <a:pt x="2599143" y="1188796"/>
                </a:cubicBezTo>
                <a:cubicBezTo>
                  <a:pt x="2595562" y="1189558"/>
                  <a:pt x="2590952" y="1190168"/>
                  <a:pt x="2585313" y="1190625"/>
                </a:cubicBezTo>
                <a:lnTo>
                  <a:pt x="2564510" y="1192225"/>
                </a:lnTo>
                <a:lnTo>
                  <a:pt x="2562224" y="1184224"/>
                </a:lnTo>
                <a:lnTo>
                  <a:pt x="2583484" y="1182853"/>
                </a:lnTo>
                <a:cubicBezTo>
                  <a:pt x="2588056" y="1182548"/>
                  <a:pt x="2591752" y="1182129"/>
                  <a:pt x="2594571" y="1181595"/>
                </a:cubicBezTo>
                <a:cubicBezTo>
                  <a:pt x="2597391" y="1181062"/>
                  <a:pt x="2599562" y="1180186"/>
                  <a:pt x="2601086" y="1178966"/>
                </a:cubicBezTo>
                <a:cubicBezTo>
                  <a:pt x="2602610" y="1177747"/>
                  <a:pt x="2603639" y="1176033"/>
                  <a:pt x="2604172" y="1173823"/>
                </a:cubicBezTo>
                <a:cubicBezTo>
                  <a:pt x="2604706" y="1171613"/>
                  <a:pt x="2604972" y="1168527"/>
                  <a:pt x="2604972" y="1164565"/>
                </a:cubicBezTo>
                <a:lnTo>
                  <a:pt x="2604972" y="1072667"/>
                </a:lnTo>
                <a:lnTo>
                  <a:pt x="2677896" y="1021690"/>
                </a:lnTo>
                <a:lnTo>
                  <a:pt x="2518333" y="1021690"/>
                </a:lnTo>
                <a:close/>
                <a:moveTo>
                  <a:pt x="1837486" y="1012317"/>
                </a:moveTo>
                <a:lnTo>
                  <a:pt x="2020595" y="1012317"/>
                </a:lnTo>
                <a:lnTo>
                  <a:pt x="2020595" y="1019861"/>
                </a:lnTo>
                <a:lnTo>
                  <a:pt x="1924126" y="1019861"/>
                </a:lnTo>
                <a:cubicBezTo>
                  <a:pt x="1919858" y="1024738"/>
                  <a:pt x="1915172" y="1029805"/>
                  <a:pt x="1910067" y="1035063"/>
                </a:cubicBezTo>
                <a:cubicBezTo>
                  <a:pt x="1904962" y="1040321"/>
                  <a:pt x="1899742" y="1045502"/>
                  <a:pt x="1894408" y="1050607"/>
                </a:cubicBezTo>
                <a:cubicBezTo>
                  <a:pt x="1889074" y="1055713"/>
                  <a:pt x="1883816" y="1060590"/>
                  <a:pt x="1878634" y="1065238"/>
                </a:cubicBezTo>
                <a:cubicBezTo>
                  <a:pt x="1873453" y="1069886"/>
                  <a:pt x="1868728" y="1073887"/>
                  <a:pt x="1864461" y="1077239"/>
                </a:cubicBezTo>
                <a:cubicBezTo>
                  <a:pt x="1866900" y="1077087"/>
                  <a:pt x="1871091" y="1076935"/>
                  <a:pt x="1877034" y="1076782"/>
                </a:cubicBezTo>
                <a:cubicBezTo>
                  <a:pt x="1882978" y="1076630"/>
                  <a:pt x="1889836" y="1076439"/>
                  <a:pt x="1897608" y="1076211"/>
                </a:cubicBezTo>
                <a:cubicBezTo>
                  <a:pt x="1905381" y="1075982"/>
                  <a:pt x="1913686" y="1075753"/>
                  <a:pt x="1922526" y="1075525"/>
                </a:cubicBezTo>
                <a:cubicBezTo>
                  <a:pt x="1931365" y="1075296"/>
                  <a:pt x="1939975" y="1075068"/>
                  <a:pt x="1948357" y="1074839"/>
                </a:cubicBezTo>
                <a:cubicBezTo>
                  <a:pt x="1956739" y="1074610"/>
                  <a:pt x="1964512" y="1074382"/>
                  <a:pt x="1971675" y="1074153"/>
                </a:cubicBezTo>
                <a:cubicBezTo>
                  <a:pt x="1978837" y="1073925"/>
                  <a:pt x="1984629" y="1073734"/>
                  <a:pt x="1989048" y="1073582"/>
                </a:cubicBezTo>
                <a:cubicBezTo>
                  <a:pt x="1985848" y="1070381"/>
                  <a:pt x="1982609" y="1067219"/>
                  <a:pt x="1979333" y="1064095"/>
                </a:cubicBezTo>
                <a:cubicBezTo>
                  <a:pt x="1976056" y="1060971"/>
                  <a:pt x="1972856" y="1057923"/>
                  <a:pt x="1969731" y="1054951"/>
                </a:cubicBezTo>
                <a:cubicBezTo>
                  <a:pt x="1966607" y="1051979"/>
                  <a:pt x="1963598" y="1049198"/>
                  <a:pt x="1960702" y="1046607"/>
                </a:cubicBezTo>
                <a:cubicBezTo>
                  <a:pt x="1957806" y="1044016"/>
                  <a:pt x="1955215" y="1041806"/>
                  <a:pt x="1952929" y="1039978"/>
                </a:cubicBezTo>
                <a:lnTo>
                  <a:pt x="1958873" y="1034263"/>
                </a:lnTo>
                <a:cubicBezTo>
                  <a:pt x="1962683" y="1037463"/>
                  <a:pt x="1967217" y="1041502"/>
                  <a:pt x="1972475" y="1046378"/>
                </a:cubicBezTo>
                <a:cubicBezTo>
                  <a:pt x="1977733" y="1051255"/>
                  <a:pt x="1983066" y="1056323"/>
                  <a:pt x="1988477" y="1061580"/>
                </a:cubicBezTo>
                <a:cubicBezTo>
                  <a:pt x="1993887" y="1066838"/>
                  <a:pt x="1999031" y="1071982"/>
                  <a:pt x="2003907" y="1077011"/>
                </a:cubicBezTo>
                <a:cubicBezTo>
                  <a:pt x="2008784" y="1082040"/>
                  <a:pt x="2012746" y="1086231"/>
                  <a:pt x="2015794" y="1089584"/>
                </a:cubicBezTo>
                <a:lnTo>
                  <a:pt x="2010079" y="1095756"/>
                </a:lnTo>
                <a:cubicBezTo>
                  <a:pt x="2008403" y="1093775"/>
                  <a:pt x="2006384" y="1091527"/>
                  <a:pt x="2004021" y="1089012"/>
                </a:cubicBezTo>
                <a:cubicBezTo>
                  <a:pt x="2001659" y="1086498"/>
                  <a:pt x="1999107" y="1083793"/>
                  <a:pt x="1996363" y="1080897"/>
                </a:cubicBezTo>
                <a:cubicBezTo>
                  <a:pt x="1993925" y="1081049"/>
                  <a:pt x="1989163" y="1081202"/>
                  <a:pt x="1982076" y="1081354"/>
                </a:cubicBezTo>
                <a:cubicBezTo>
                  <a:pt x="1974989" y="1081507"/>
                  <a:pt x="1966760" y="1081697"/>
                  <a:pt x="1957387" y="1081926"/>
                </a:cubicBezTo>
                <a:cubicBezTo>
                  <a:pt x="1948014" y="1082154"/>
                  <a:pt x="1938109" y="1082421"/>
                  <a:pt x="1927669" y="1082726"/>
                </a:cubicBezTo>
                <a:cubicBezTo>
                  <a:pt x="1917230" y="1083031"/>
                  <a:pt x="1907400" y="1083297"/>
                  <a:pt x="1898180" y="1083526"/>
                </a:cubicBezTo>
                <a:cubicBezTo>
                  <a:pt x="1888960" y="1083754"/>
                  <a:pt x="1880996" y="1083983"/>
                  <a:pt x="1874291" y="1084212"/>
                </a:cubicBezTo>
                <a:cubicBezTo>
                  <a:pt x="1867585" y="1084440"/>
                  <a:pt x="1863318" y="1084631"/>
                  <a:pt x="1861489" y="1084783"/>
                </a:cubicBezTo>
                <a:cubicBezTo>
                  <a:pt x="1859965" y="1084783"/>
                  <a:pt x="1858670" y="1084859"/>
                  <a:pt x="1857603" y="1085012"/>
                </a:cubicBezTo>
                <a:cubicBezTo>
                  <a:pt x="1856536" y="1085164"/>
                  <a:pt x="1855431" y="1085278"/>
                  <a:pt x="1854288" y="1085355"/>
                </a:cubicBezTo>
                <a:cubicBezTo>
                  <a:pt x="1853146" y="1085431"/>
                  <a:pt x="1851964" y="1085545"/>
                  <a:pt x="1850745" y="1085698"/>
                </a:cubicBezTo>
                <a:cubicBezTo>
                  <a:pt x="1849526" y="1085850"/>
                  <a:pt x="1848002" y="1086002"/>
                  <a:pt x="1846173" y="1086155"/>
                </a:cubicBezTo>
                <a:lnTo>
                  <a:pt x="1844573" y="1078611"/>
                </a:lnTo>
                <a:cubicBezTo>
                  <a:pt x="1847773" y="1078306"/>
                  <a:pt x="1850021" y="1077887"/>
                  <a:pt x="1851317" y="1077354"/>
                </a:cubicBezTo>
                <a:cubicBezTo>
                  <a:pt x="1852612" y="1076820"/>
                  <a:pt x="1853793" y="1076173"/>
                  <a:pt x="1854860" y="1075411"/>
                </a:cubicBezTo>
                <a:cubicBezTo>
                  <a:pt x="1858822" y="1072363"/>
                  <a:pt x="1863318" y="1068667"/>
                  <a:pt x="1868347" y="1064323"/>
                </a:cubicBezTo>
                <a:cubicBezTo>
                  <a:pt x="1873377" y="1059980"/>
                  <a:pt x="1878558" y="1055294"/>
                  <a:pt x="1883892" y="1050265"/>
                </a:cubicBezTo>
                <a:cubicBezTo>
                  <a:pt x="1889226" y="1045235"/>
                  <a:pt x="1894484" y="1040130"/>
                  <a:pt x="1899666" y="1034948"/>
                </a:cubicBezTo>
                <a:cubicBezTo>
                  <a:pt x="1904847" y="1029767"/>
                  <a:pt x="1909648" y="1024738"/>
                  <a:pt x="1914067" y="1019861"/>
                </a:cubicBezTo>
                <a:lnTo>
                  <a:pt x="1837486" y="1019861"/>
                </a:lnTo>
                <a:close/>
                <a:moveTo>
                  <a:pt x="300609" y="1010031"/>
                </a:moveTo>
                <a:lnTo>
                  <a:pt x="415595" y="1010031"/>
                </a:lnTo>
                <a:lnTo>
                  <a:pt x="415595" y="1165250"/>
                </a:lnTo>
                <a:cubicBezTo>
                  <a:pt x="415595" y="1171042"/>
                  <a:pt x="415137" y="1175652"/>
                  <a:pt x="414223" y="1179081"/>
                </a:cubicBezTo>
                <a:cubicBezTo>
                  <a:pt x="413308" y="1182510"/>
                  <a:pt x="411746" y="1185177"/>
                  <a:pt x="409537" y="1187082"/>
                </a:cubicBezTo>
                <a:cubicBezTo>
                  <a:pt x="407327" y="1188987"/>
                  <a:pt x="404317" y="1190320"/>
                  <a:pt x="400507" y="1191082"/>
                </a:cubicBezTo>
                <a:cubicBezTo>
                  <a:pt x="396697" y="1191844"/>
                  <a:pt x="391973" y="1192454"/>
                  <a:pt x="386334" y="1192911"/>
                </a:cubicBezTo>
                <a:lnTo>
                  <a:pt x="368046" y="1194283"/>
                </a:lnTo>
                <a:lnTo>
                  <a:pt x="365988" y="1186510"/>
                </a:lnTo>
                <a:lnTo>
                  <a:pt x="384962" y="1185139"/>
                </a:lnTo>
                <a:cubicBezTo>
                  <a:pt x="389687" y="1184834"/>
                  <a:pt x="393573" y="1184377"/>
                  <a:pt x="396621" y="1183767"/>
                </a:cubicBezTo>
                <a:cubicBezTo>
                  <a:pt x="399669" y="1183157"/>
                  <a:pt x="401993" y="1182091"/>
                  <a:pt x="403593" y="1180567"/>
                </a:cubicBezTo>
                <a:cubicBezTo>
                  <a:pt x="405193" y="1179043"/>
                  <a:pt x="406298" y="1176985"/>
                  <a:pt x="406908" y="1174394"/>
                </a:cubicBezTo>
                <a:cubicBezTo>
                  <a:pt x="407517" y="1171804"/>
                  <a:pt x="407822" y="1168298"/>
                  <a:pt x="407822" y="1163879"/>
                </a:cubicBezTo>
                <a:lnTo>
                  <a:pt x="407822" y="1017803"/>
                </a:lnTo>
                <a:lnTo>
                  <a:pt x="300609" y="1017803"/>
                </a:lnTo>
                <a:close/>
                <a:moveTo>
                  <a:pt x="1222781" y="1009802"/>
                </a:moveTo>
                <a:lnTo>
                  <a:pt x="1316278" y="1009802"/>
                </a:lnTo>
                <a:lnTo>
                  <a:pt x="1316278" y="1017575"/>
                </a:lnTo>
                <a:lnTo>
                  <a:pt x="1231011" y="1074496"/>
                </a:lnTo>
                <a:lnTo>
                  <a:pt x="1331137" y="1074496"/>
                </a:lnTo>
                <a:cubicBezTo>
                  <a:pt x="1331137" y="1074953"/>
                  <a:pt x="1331023" y="1077201"/>
                  <a:pt x="1330794" y="1081240"/>
                </a:cubicBezTo>
                <a:cubicBezTo>
                  <a:pt x="1330566" y="1085278"/>
                  <a:pt x="1330223" y="1090231"/>
                  <a:pt x="1329766" y="1096099"/>
                </a:cubicBezTo>
                <a:cubicBezTo>
                  <a:pt x="1329309" y="1101966"/>
                  <a:pt x="1328851" y="1108405"/>
                  <a:pt x="1328394" y="1115416"/>
                </a:cubicBezTo>
                <a:cubicBezTo>
                  <a:pt x="1327937" y="1122426"/>
                  <a:pt x="1327442" y="1129170"/>
                  <a:pt x="1326908" y="1135647"/>
                </a:cubicBezTo>
                <a:cubicBezTo>
                  <a:pt x="1326375" y="1142124"/>
                  <a:pt x="1325918" y="1147915"/>
                  <a:pt x="1325537" y="1153020"/>
                </a:cubicBezTo>
                <a:cubicBezTo>
                  <a:pt x="1325156" y="1158126"/>
                  <a:pt x="1324889" y="1161745"/>
                  <a:pt x="1324737" y="1163879"/>
                </a:cubicBezTo>
                <a:cubicBezTo>
                  <a:pt x="1324279" y="1168451"/>
                  <a:pt x="1323479" y="1172185"/>
                  <a:pt x="1322336" y="1175080"/>
                </a:cubicBezTo>
                <a:cubicBezTo>
                  <a:pt x="1321193" y="1177976"/>
                  <a:pt x="1319441" y="1180262"/>
                  <a:pt x="1317079" y="1181938"/>
                </a:cubicBezTo>
                <a:cubicBezTo>
                  <a:pt x="1314716" y="1183615"/>
                  <a:pt x="1311668" y="1184834"/>
                  <a:pt x="1307934" y="1185596"/>
                </a:cubicBezTo>
                <a:cubicBezTo>
                  <a:pt x="1304201" y="1186358"/>
                  <a:pt x="1299514" y="1187044"/>
                  <a:pt x="1293876" y="1187653"/>
                </a:cubicBezTo>
                <a:lnTo>
                  <a:pt x="1280160" y="1189025"/>
                </a:lnTo>
                <a:lnTo>
                  <a:pt x="1277645" y="1181252"/>
                </a:lnTo>
                <a:lnTo>
                  <a:pt x="1292733" y="1179881"/>
                </a:lnTo>
                <a:cubicBezTo>
                  <a:pt x="1297152" y="1179424"/>
                  <a:pt x="1300848" y="1178928"/>
                  <a:pt x="1303820" y="1178395"/>
                </a:cubicBezTo>
                <a:cubicBezTo>
                  <a:pt x="1306792" y="1177861"/>
                  <a:pt x="1309230" y="1176947"/>
                  <a:pt x="1311135" y="1175652"/>
                </a:cubicBezTo>
                <a:cubicBezTo>
                  <a:pt x="1313040" y="1174356"/>
                  <a:pt x="1314450" y="1172604"/>
                  <a:pt x="1315364" y="1170394"/>
                </a:cubicBezTo>
                <a:cubicBezTo>
                  <a:pt x="1316278" y="1168184"/>
                  <a:pt x="1316964" y="1165250"/>
                  <a:pt x="1317421" y="1161593"/>
                </a:cubicBezTo>
                <a:cubicBezTo>
                  <a:pt x="1317574" y="1159764"/>
                  <a:pt x="1317802" y="1156754"/>
                  <a:pt x="1318107" y="1152563"/>
                </a:cubicBezTo>
                <a:cubicBezTo>
                  <a:pt x="1318412" y="1148372"/>
                  <a:pt x="1318755" y="1143648"/>
                  <a:pt x="1319136" y="1138390"/>
                </a:cubicBezTo>
                <a:cubicBezTo>
                  <a:pt x="1319517" y="1133132"/>
                  <a:pt x="1319936" y="1127608"/>
                  <a:pt x="1320393" y="1121816"/>
                </a:cubicBezTo>
                <a:cubicBezTo>
                  <a:pt x="1320850" y="1116025"/>
                  <a:pt x="1321270" y="1110463"/>
                  <a:pt x="1321651" y="1105129"/>
                </a:cubicBezTo>
                <a:cubicBezTo>
                  <a:pt x="1322031" y="1099795"/>
                  <a:pt x="1322374" y="1095070"/>
                  <a:pt x="1322679" y="1090955"/>
                </a:cubicBezTo>
                <a:cubicBezTo>
                  <a:pt x="1322984" y="1086841"/>
                  <a:pt x="1323213" y="1083793"/>
                  <a:pt x="1323365" y="1081811"/>
                </a:cubicBezTo>
                <a:lnTo>
                  <a:pt x="1291590" y="1081811"/>
                </a:lnTo>
                <a:cubicBezTo>
                  <a:pt x="1289761" y="1095223"/>
                  <a:pt x="1287284" y="1107300"/>
                  <a:pt x="1284160" y="1118044"/>
                </a:cubicBezTo>
                <a:cubicBezTo>
                  <a:pt x="1281036" y="1128789"/>
                  <a:pt x="1277035" y="1138733"/>
                  <a:pt x="1272159" y="1147877"/>
                </a:cubicBezTo>
                <a:cubicBezTo>
                  <a:pt x="1267282" y="1157021"/>
                  <a:pt x="1261338" y="1165593"/>
                  <a:pt x="1254328" y="1173594"/>
                </a:cubicBezTo>
                <a:cubicBezTo>
                  <a:pt x="1247317" y="1181595"/>
                  <a:pt x="1239012" y="1189482"/>
                  <a:pt x="1229410" y="1197254"/>
                </a:cubicBezTo>
                <a:lnTo>
                  <a:pt x="1223467" y="1191768"/>
                </a:lnTo>
                <a:cubicBezTo>
                  <a:pt x="1232763" y="1184300"/>
                  <a:pt x="1240840" y="1176795"/>
                  <a:pt x="1247698" y="1169251"/>
                </a:cubicBezTo>
                <a:cubicBezTo>
                  <a:pt x="1254556" y="1161707"/>
                  <a:pt x="1260386" y="1153592"/>
                  <a:pt x="1265186" y="1144905"/>
                </a:cubicBezTo>
                <a:cubicBezTo>
                  <a:pt x="1269987" y="1136218"/>
                  <a:pt x="1273911" y="1126731"/>
                  <a:pt x="1276959" y="1116444"/>
                </a:cubicBezTo>
                <a:cubicBezTo>
                  <a:pt x="1280007" y="1106157"/>
                  <a:pt x="1282522" y="1094613"/>
                  <a:pt x="1284503" y="1081811"/>
                </a:cubicBezTo>
                <a:lnTo>
                  <a:pt x="1252270" y="1081811"/>
                </a:lnTo>
                <a:cubicBezTo>
                  <a:pt x="1248156" y="1102385"/>
                  <a:pt x="1240840" y="1120711"/>
                  <a:pt x="1230325" y="1136790"/>
                </a:cubicBezTo>
                <a:cubicBezTo>
                  <a:pt x="1219809" y="1152868"/>
                  <a:pt x="1205255" y="1167384"/>
                  <a:pt x="1186662" y="1180338"/>
                </a:cubicBezTo>
                <a:lnTo>
                  <a:pt x="1181176" y="1175309"/>
                </a:lnTo>
                <a:cubicBezTo>
                  <a:pt x="1199464" y="1162355"/>
                  <a:pt x="1213675" y="1148334"/>
                  <a:pt x="1223810" y="1133246"/>
                </a:cubicBezTo>
                <a:cubicBezTo>
                  <a:pt x="1233944" y="1118159"/>
                  <a:pt x="1240993" y="1101014"/>
                  <a:pt x="1244955" y="1081811"/>
                </a:cubicBezTo>
                <a:lnTo>
                  <a:pt x="1216609" y="1081811"/>
                </a:lnTo>
                <a:lnTo>
                  <a:pt x="1216609" y="1074725"/>
                </a:lnTo>
                <a:lnTo>
                  <a:pt x="1302334" y="1017346"/>
                </a:lnTo>
                <a:lnTo>
                  <a:pt x="1222781" y="1017346"/>
                </a:lnTo>
                <a:close/>
                <a:moveTo>
                  <a:pt x="5160492" y="1008659"/>
                </a:moveTo>
                <a:lnTo>
                  <a:pt x="5290108" y="1008659"/>
                </a:lnTo>
                <a:lnTo>
                  <a:pt x="5280278" y="1096213"/>
                </a:lnTo>
                <a:lnTo>
                  <a:pt x="5319826" y="1096213"/>
                </a:lnTo>
                <a:cubicBezTo>
                  <a:pt x="5319826" y="1097280"/>
                  <a:pt x="5319712" y="1099490"/>
                  <a:pt x="5319483" y="1102843"/>
                </a:cubicBezTo>
                <a:cubicBezTo>
                  <a:pt x="5319254" y="1106195"/>
                  <a:pt x="5318950" y="1110120"/>
                  <a:pt x="5318568" y="1114615"/>
                </a:cubicBezTo>
                <a:cubicBezTo>
                  <a:pt x="5318188" y="1119111"/>
                  <a:pt x="5317731" y="1123874"/>
                  <a:pt x="5317198" y="1128903"/>
                </a:cubicBezTo>
                <a:cubicBezTo>
                  <a:pt x="5316664" y="1133932"/>
                  <a:pt x="5316206" y="1138695"/>
                  <a:pt x="5315826" y="1143190"/>
                </a:cubicBezTo>
                <a:cubicBezTo>
                  <a:pt x="5315444" y="1147686"/>
                  <a:pt x="5315064" y="1151649"/>
                  <a:pt x="5314683" y="1155078"/>
                </a:cubicBezTo>
                <a:cubicBezTo>
                  <a:pt x="5314302" y="1158507"/>
                  <a:pt x="5314036" y="1160831"/>
                  <a:pt x="5313882" y="1162050"/>
                </a:cubicBezTo>
                <a:cubicBezTo>
                  <a:pt x="5313121" y="1168146"/>
                  <a:pt x="5311940" y="1173023"/>
                  <a:pt x="5310340" y="1176680"/>
                </a:cubicBezTo>
                <a:cubicBezTo>
                  <a:pt x="5308739" y="1180338"/>
                  <a:pt x="5306377" y="1183234"/>
                  <a:pt x="5303253" y="1185367"/>
                </a:cubicBezTo>
                <a:cubicBezTo>
                  <a:pt x="5300128" y="1187501"/>
                  <a:pt x="5296090" y="1189063"/>
                  <a:pt x="5291137" y="1190053"/>
                </a:cubicBezTo>
                <a:cubicBezTo>
                  <a:pt x="5286184" y="1191044"/>
                  <a:pt x="5280126" y="1191768"/>
                  <a:pt x="5272964" y="1192225"/>
                </a:cubicBezTo>
                <a:lnTo>
                  <a:pt x="5244846" y="1194283"/>
                </a:lnTo>
                <a:lnTo>
                  <a:pt x="5242560" y="1186739"/>
                </a:lnTo>
                <a:lnTo>
                  <a:pt x="5271363" y="1184910"/>
                </a:lnTo>
                <a:cubicBezTo>
                  <a:pt x="5277612" y="1184453"/>
                  <a:pt x="5282793" y="1183881"/>
                  <a:pt x="5286908" y="1183195"/>
                </a:cubicBezTo>
                <a:cubicBezTo>
                  <a:pt x="5291022" y="1182510"/>
                  <a:pt x="5294337" y="1181290"/>
                  <a:pt x="5296852" y="1179538"/>
                </a:cubicBezTo>
                <a:cubicBezTo>
                  <a:pt x="5299366" y="1177785"/>
                  <a:pt x="5301272" y="1175423"/>
                  <a:pt x="5302567" y="1172451"/>
                </a:cubicBezTo>
                <a:cubicBezTo>
                  <a:pt x="5303862" y="1169480"/>
                  <a:pt x="5304891" y="1165555"/>
                  <a:pt x="5305653" y="1160678"/>
                </a:cubicBezTo>
                <a:cubicBezTo>
                  <a:pt x="5305806" y="1159612"/>
                  <a:pt x="5306034" y="1157669"/>
                  <a:pt x="5306338" y="1154849"/>
                </a:cubicBezTo>
                <a:cubicBezTo>
                  <a:pt x="5306644" y="1152030"/>
                  <a:pt x="5306986" y="1148753"/>
                  <a:pt x="5307368" y="1145019"/>
                </a:cubicBezTo>
                <a:cubicBezTo>
                  <a:pt x="5307748" y="1141285"/>
                  <a:pt x="5308168" y="1137285"/>
                  <a:pt x="5308624" y="1133018"/>
                </a:cubicBezTo>
                <a:cubicBezTo>
                  <a:pt x="5309082" y="1128751"/>
                  <a:pt x="5309501" y="1124674"/>
                  <a:pt x="5309882" y="1120788"/>
                </a:cubicBezTo>
                <a:cubicBezTo>
                  <a:pt x="5310263" y="1116902"/>
                  <a:pt x="5310568" y="1113434"/>
                  <a:pt x="5310796" y="1110386"/>
                </a:cubicBezTo>
                <a:cubicBezTo>
                  <a:pt x="5311025" y="1107338"/>
                  <a:pt x="5311216" y="1105129"/>
                  <a:pt x="5311368" y="1103757"/>
                </a:cubicBezTo>
                <a:lnTo>
                  <a:pt x="5174437" y="1103757"/>
                </a:lnTo>
                <a:lnTo>
                  <a:pt x="5182666" y="1028776"/>
                </a:lnTo>
                <a:lnTo>
                  <a:pt x="5190667" y="1029462"/>
                </a:lnTo>
                <a:lnTo>
                  <a:pt x="5183352" y="1096213"/>
                </a:lnTo>
                <a:lnTo>
                  <a:pt x="5272049" y="1096213"/>
                </a:lnTo>
                <a:lnTo>
                  <a:pt x="5281192" y="1016432"/>
                </a:lnTo>
                <a:lnTo>
                  <a:pt x="5160492" y="1016432"/>
                </a:lnTo>
                <a:close/>
                <a:moveTo>
                  <a:pt x="3337407" y="1008431"/>
                </a:moveTo>
                <a:lnTo>
                  <a:pt x="3530117" y="1008431"/>
                </a:lnTo>
                <a:lnTo>
                  <a:pt x="3530117" y="1016203"/>
                </a:lnTo>
                <a:lnTo>
                  <a:pt x="3440734" y="1016203"/>
                </a:lnTo>
                <a:cubicBezTo>
                  <a:pt x="3439972" y="1019251"/>
                  <a:pt x="3439020" y="1022718"/>
                  <a:pt x="3437877" y="1026604"/>
                </a:cubicBezTo>
                <a:cubicBezTo>
                  <a:pt x="3436734" y="1030491"/>
                  <a:pt x="3435590" y="1034491"/>
                  <a:pt x="3434448" y="1038606"/>
                </a:cubicBezTo>
                <a:cubicBezTo>
                  <a:pt x="3433305" y="1042721"/>
                  <a:pt x="3432124" y="1046759"/>
                  <a:pt x="3430904" y="1050722"/>
                </a:cubicBezTo>
                <a:cubicBezTo>
                  <a:pt x="3429685" y="1054684"/>
                  <a:pt x="3428542" y="1058266"/>
                  <a:pt x="3427476" y="1061466"/>
                </a:cubicBezTo>
                <a:lnTo>
                  <a:pt x="3514343" y="1061466"/>
                </a:lnTo>
                <a:lnTo>
                  <a:pt x="3514343" y="1168451"/>
                </a:lnTo>
                <a:cubicBezTo>
                  <a:pt x="3514343" y="1172870"/>
                  <a:pt x="3513962" y="1176376"/>
                  <a:pt x="3513200" y="1178966"/>
                </a:cubicBezTo>
                <a:cubicBezTo>
                  <a:pt x="3512438" y="1181557"/>
                  <a:pt x="3511105" y="1183653"/>
                  <a:pt x="3509200" y="1185253"/>
                </a:cubicBezTo>
                <a:cubicBezTo>
                  <a:pt x="3507295" y="1186853"/>
                  <a:pt x="3504742" y="1187996"/>
                  <a:pt x="3501542" y="1188682"/>
                </a:cubicBezTo>
                <a:cubicBezTo>
                  <a:pt x="3498342" y="1189368"/>
                  <a:pt x="3494303" y="1189939"/>
                  <a:pt x="3489426" y="1190396"/>
                </a:cubicBezTo>
                <a:lnTo>
                  <a:pt x="3476624" y="1191539"/>
                </a:lnTo>
                <a:lnTo>
                  <a:pt x="3474110" y="1183996"/>
                </a:lnTo>
                <a:lnTo>
                  <a:pt x="3487597" y="1182624"/>
                </a:lnTo>
                <a:cubicBezTo>
                  <a:pt x="3491712" y="1182167"/>
                  <a:pt x="3494989" y="1181710"/>
                  <a:pt x="3497427" y="1181252"/>
                </a:cubicBezTo>
                <a:cubicBezTo>
                  <a:pt x="3499866" y="1180795"/>
                  <a:pt x="3501732" y="1180033"/>
                  <a:pt x="3503028" y="1178966"/>
                </a:cubicBezTo>
                <a:cubicBezTo>
                  <a:pt x="3504323" y="1177900"/>
                  <a:pt x="3505161" y="1176414"/>
                  <a:pt x="3505542" y="1174509"/>
                </a:cubicBezTo>
                <a:cubicBezTo>
                  <a:pt x="3505923" y="1172604"/>
                  <a:pt x="3506114" y="1170051"/>
                  <a:pt x="3506114" y="1166851"/>
                </a:cubicBezTo>
                <a:lnTo>
                  <a:pt x="3506114" y="1069467"/>
                </a:lnTo>
                <a:lnTo>
                  <a:pt x="3462908" y="1069467"/>
                </a:lnTo>
                <a:lnTo>
                  <a:pt x="3462908" y="1180795"/>
                </a:lnTo>
                <a:lnTo>
                  <a:pt x="3454908" y="1180795"/>
                </a:lnTo>
                <a:lnTo>
                  <a:pt x="3454908" y="1069467"/>
                </a:lnTo>
                <a:lnTo>
                  <a:pt x="3412159" y="1069467"/>
                </a:lnTo>
                <a:lnTo>
                  <a:pt x="3412159" y="1180795"/>
                </a:lnTo>
                <a:lnTo>
                  <a:pt x="3404158" y="1180795"/>
                </a:lnTo>
                <a:lnTo>
                  <a:pt x="3404158" y="1069467"/>
                </a:lnTo>
                <a:lnTo>
                  <a:pt x="3361182" y="1069467"/>
                </a:lnTo>
                <a:lnTo>
                  <a:pt x="3361182" y="1191997"/>
                </a:lnTo>
                <a:lnTo>
                  <a:pt x="3352952" y="1191997"/>
                </a:lnTo>
                <a:lnTo>
                  <a:pt x="3352952" y="1061466"/>
                </a:lnTo>
                <a:lnTo>
                  <a:pt x="3418789" y="1061466"/>
                </a:lnTo>
                <a:cubicBezTo>
                  <a:pt x="3419703" y="1058418"/>
                  <a:pt x="3420770" y="1054913"/>
                  <a:pt x="3421989" y="1050950"/>
                </a:cubicBezTo>
                <a:cubicBezTo>
                  <a:pt x="3423208" y="1046988"/>
                  <a:pt x="3424427" y="1042949"/>
                  <a:pt x="3425647" y="1038835"/>
                </a:cubicBezTo>
                <a:cubicBezTo>
                  <a:pt x="3426866" y="1034720"/>
                  <a:pt x="3428009" y="1030681"/>
                  <a:pt x="3429076" y="1026719"/>
                </a:cubicBezTo>
                <a:cubicBezTo>
                  <a:pt x="3430142" y="1022756"/>
                  <a:pt x="3431057" y="1019251"/>
                  <a:pt x="3431819" y="1016203"/>
                </a:cubicBezTo>
                <a:lnTo>
                  <a:pt x="3337407" y="1016203"/>
                </a:lnTo>
                <a:close/>
                <a:moveTo>
                  <a:pt x="1001496" y="1006831"/>
                </a:moveTo>
                <a:lnTo>
                  <a:pt x="1096137" y="1006831"/>
                </a:lnTo>
                <a:lnTo>
                  <a:pt x="1096137" y="1130960"/>
                </a:lnTo>
                <a:lnTo>
                  <a:pt x="1088364" y="1130960"/>
                </a:lnTo>
                <a:lnTo>
                  <a:pt x="1088364" y="1014832"/>
                </a:lnTo>
                <a:lnTo>
                  <a:pt x="1009269" y="1014832"/>
                </a:lnTo>
                <a:lnTo>
                  <a:pt x="1009269" y="1130732"/>
                </a:lnTo>
                <a:lnTo>
                  <a:pt x="1001496" y="1130732"/>
                </a:lnTo>
                <a:close/>
                <a:moveTo>
                  <a:pt x="5433974" y="1005916"/>
                </a:moveTo>
                <a:lnTo>
                  <a:pt x="5540044" y="1005916"/>
                </a:lnTo>
                <a:lnTo>
                  <a:pt x="5540044" y="1013460"/>
                </a:lnTo>
                <a:cubicBezTo>
                  <a:pt x="5537302" y="1015898"/>
                  <a:pt x="5533948" y="1018794"/>
                  <a:pt x="5529986" y="1022147"/>
                </a:cubicBezTo>
                <a:cubicBezTo>
                  <a:pt x="5526024" y="1025500"/>
                  <a:pt x="5521870" y="1029005"/>
                  <a:pt x="5517527" y="1032662"/>
                </a:cubicBezTo>
                <a:cubicBezTo>
                  <a:pt x="5513184" y="1036320"/>
                  <a:pt x="5508878" y="1039901"/>
                  <a:pt x="5504612" y="1043407"/>
                </a:cubicBezTo>
                <a:cubicBezTo>
                  <a:pt x="5500344" y="1046912"/>
                  <a:pt x="5496534" y="1049960"/>
                  <a:pt x="5493182" y="1052551"/>
                </a:cubicBezTo>
                <a:lnTo>
                  <a:pt x="5496838" y="1055751"/>
                </a:lnTo>
                <a:lnTo>
                  <a:pt x="5493410" y="1059637"/>
                </a:lnTo>
                <a:lnTo>
                  <a:pt x="5542102" y="1059637"/>
                </a:lnTo>
                <a:lnTo>
                  <a:pt x="5542102" y="1173709"/>
                </a:lnTo>
                <a:cubicBezTo>
                  <a:pt x="5542102" y="1177366"/>
                  <a:pt x="5541758" y="1180300"/>
                  <a:pt x="5541073" y="1182510"/>
                </a:cubicBezTo>
                <a:cubicBezTo>
                  <a:pt x="5540387" y="1184719"/>
                  <a:pt x="5539168" y="1186472"/>
                  <a:pt x="5537415" y="1187768"/>
                </a:cubicBezTo>
                <a:cubicBezTo>
                  <a:pt x="5535663" y="1189063"/>
                  <a:pt x="5533338" y="1190053"/>
                  <a:pt x="5530443" y="1190739"/>
                </a:cubicBezTo>
                <a:cubicBezTo>
                  <a:pt x="5527547" y="1191425"/>
                  <a:pt x="5523966" y="1191997"/>
                  <a:pt x="5519699" y="1192454"/>
                </a:cubicBezTo>
                <a:lnTo>
                  <a:pt x="5510098" y="1193597"/>
                </a:lnTo>
                <a:lnTo>
                  <a:pt x="5508040" y="1186282"/>
                </a:lnTo>
                <a:lnTo>
                  <a:pt x="5518098" y="1185367"/>
                </a:lnTo>
                <a:cubicBezTo>
                  <a:pt x="5521756" y="1184910"/>
                  <a:pt x="5524652" y="1184491"/>
                  <a:pt x="5526786" y="1184110"/>
                </a:cubicBezTo>
                <a:cubicBezTo>
                  <a:pt x="5528919" y="1183729"/>
                  <a:pt x="5530558" y="1183081"/>
                  <a:pt x="5531700" y="1182167"/>
                </a:cubicBezTo>
                <a:cubicBezTo>
                  <a:pt x="5532844" y="1181252"/>
                  <a:pt x="5533606" y="1179995"/>
                  <a:pt x="5533986" y="1178395"/>
                </a:cubicBezTo>
                <a:cubicBezTo>
                  <a:pt x="5534367" y="1176795"/>
                  <a:pt x="5534558" y="1174699"/>
                  <a:pt x="5534558" y="1172108"/>
                </a:cubicBezTo>
                <a:lnTo>
                  <a:pt x="5534558" y="1147420"/>
                </a:lnTo>
                <a:lnTo>
                  <a:pt x="5491810" y="1147420"/>
                </a:lnTo>
                <a:lnTo>
                  <a:pt x="5491810" y="1191311"/>
                </a:lnTo>
                <a:lnTo>
                  <a:pt x="5484037" y="1191311"/>
                </a:lnTo>
                <a:lnTo>
                  <a:pt x="5484037" y="1147420"/>
                </a:lnTo>
                <a:lnTo>
                  <a:pt x="5440832" y="1147420"/>
                </a:lnTo>
                <a:lnTo>
                  <a:pt x="5440832" y="1194283"/>
                </a:lnTo>
                <a:lnTo>
                  <a:pt x="5433060" y="1194283"/>
                </a:lnTo>
                <a:lnTo>
                  <a:pt x="5433060" y="1059637"/>
                </a:lnTo>
                <a:lnTo>
                  <a:pt x="5489752" y="1059637"/>
                </a:lnTo>
                <a:cubicBezTo>
                  <a:pt x="5486856" y="1056894"/>
                  <a:pt x="5483542" y="1053884"/>
                  <a:pt x="5479808" y="1050607"/>
                </a:cubicBezTo>
                <a:cubicBezTo>
                  <a:pt x="5476074" y="1047331"/>
                  <a:pt x="5472264" y="1044092"/>
                  <a:pt x="5468378" y="1040892"/>
                </a:cubicBezTo>
                <a:cubicBezTo>
                  <a:pt x="5464492" y="1037692"/>
                  <a:pt x="5460758" y="1034644"/>
                  <a:pt x="5457176" y="1031748"/>
                </a:cubicBezTo>
                <a:cubicBezTo>
                  <a:pt x="5453596" y="1028852"/>
                  <a:pt x="5450510" y="1026490"/>
                  <a:pt x="5447918" y="1024661"/>
                </a:cubicBezTo>
                <a:lnTo>
                  <a:pt x="5452033" y="1019175"/>
                </a:lnTo>
                <a:cubicBezTo>
                  <a:pt x="5454167" y="1020851"/>
                  <a:pt x="5456644" y="1022794"/>
                  <a:pt x="5459462" y="1025004"/>
                </a:cubicBezTo>
                <a:cubicBezTo>
                  <a:pt x="5462282" y="1027214"/>
                  <a:pt x="5465292" y="1029614"/>
                  <a:pt x="5468492" y="1032205"/>
                </a:cubicBezTo>
                <a:cubicBezTo>
                  <a:pt x="5471692" y="1034796"/>
                  <a:pt x="5474931" y="1037425"/>
                  <a:pt x="5478208" y="1040092"/>
                </a:cubicBezTo>
                <a:cubicBezTo>
                  <a:pt x="5481485" y="1042759"/>
                  <a:pt x="5484571" y="1045312"/>
                  <a:pt x="5487466" y="1047750"/>
                </a:cubicBezTo>
                <a:cubicBezTo>
                  <a:pt x="5490362" y="1045464"/>
                  <a:pt x="5493638" y="1042835"/>
                  <a:pt x="5497296" y="1039863"/>
                </a:cubicBezTo>
                <a:cubicBezTo>
                  <a:pt x="5500954" y="1036892"/>
                  <a:pt x="5504612" y="1033844"/>
                  <a:pt x="5508268" y="1030719"/>
                </a:cubicBezTo>
                <a:cubicBezTo>
                  <a:pt x="5511926" y="1027595"/>
                  <a:pt x="5515546" y="1024547"/>
                  <a:pt x="5519128" y="1021575"/>
                </a:cubicBezTo>
                <a:cubicBezTo>
                  <a:pt x="5522708" y="1018603"/>
                  <a:pt x="5525870" y="1015975"/>
                  <a:pt x="5528614" y="1013689"/>
                </a:cubicBezTo>
                <a:lnTo>
                  <a:pt x="5433974" y="1013689"/>
                </a:lnTo>
                <a:close/>
                <a:moveTo>
                  <a:pt x="4254932" y="1001344"/>
                </a:moveTo>
                <a:cubicBezTo>
                  <a:pt x="4256912" y="1003783"/>
                  <a:pt x="4259312" y="1006907"/>
                  <a:pt x="4262132" y="1010717"/>
                </a:cubicBezTo>
                <a:cubicBezTo>
                  <a:pt x="4264952" y="1014527"/>
                  <a:pt x="4267885" y="1018489"/>
                  <a:pt x="4270933" y="1022604"/>
                </a:cubicBezTo>
                <a:cubicBezTo>
                  <a:pt x="4273982" y="1026719"/>
                  <a:pt x="4276915" y="1030796"/>
                  <a:pt x="4279734" y="1034834"/>
                </a:cubicBezTo>
                <a:cubicBezTo>
                  <a:pt x="4282554" y="1038873"/>
                  <a:pt x="4284878" y="1042340"/>
                  <a:pt x="4286706" y="1045235"/>
                </a:cubicBezTo>
                <a:lnTo>
                  <a:pt x="4280534" y="1050036"/>
                </a:lnTo>
                <a:cubicBezTo>
                  <a:pt x="4278706" y="1047293"/>
                  <a:pt x="4276420" y="1043902"/>
                  <a:pt x="4273676" y="1039863"/>
                </a:cubicBezTo>
                <a:cubicBezTo>
                  <a:pt x="4270933" y="1035825"/>
                  <a:pt x="4268076" y="1031748"/>
                  <a:pt x="4265104" y="1027633"/>
                </a:cubicBezTo>
                <a:cubicBezTo>
                  <a:pt x="4262132" y="1023518"/>
                  <a:pt x="4259198" y="1019556"/>
                  <a:pt x="4256302" y="1015746"/>
                </a:cubicBezTo>
                <a:cubicBezTo>
                  <a:pt x="4253408" y="1011936"/>
                  <a:pt x="4250968" y="1008812"/>
                  <a:pt x="4248988" y="1006373"/>
                </a:cubicBezTo>
                <a:close/>
                <a:moveTo>
                  <a:pt x="646938" y="999744"/>
                </a:moveTo>
                <a:lnTo>
                  <a:pt x="648309" y="1006831"/>
                </a:lnTo>
                <a:cubicBezTo>
                  <a:pt x="641604" y="1008507"/>
                  <a:pt x="634593" y="1009955"/>
                  <a:pt x="627278" y="1011174"/>
                </a:cubicBezTo>
                <a:cubicBezTo>
                  <a:pt x="619963" y="1012393"/>
                  <a:pt x="612419" y="1013612"/>
                  <a:pt x="604647" y="1014832"/>
                </a:cubicBezTo>
                <a:cubicBezTo>
                  <a:pt x="606018" y="1029310"/>
                  <a:pt x="607923" y="1041197"/>
                  <a:pt x="610362" y="1050493"/>
                </a:cubicBezTo>
                <a:lnTo>
                  <a:pt x="659282" y="1050493"/>
                </a:lnTo>
                <a:lnTo>
                  <a:pt x="659282" y="1057580"/>
                </a:lnTo>
                <a:lnTo>
                  <a:pt x="612419" y="1057580"/>
                </a:lnTo>
                <a:cubicBezTo>
                  <a:pt x="614553" y="1064743"/>
                  <a:pt x="617105" y="1070762"/>
                  <a:pt x="620077" y="1075639"/>
                </a:cubicBezTo>
                <a:cubicBezTo>
                  <a:pt x="623049" y="1080516"/>
                  <a:pt x="626364" y="1085012"/>
                  <a:pt x="630021" y="1089127"/>
                </a:cubicBezTo>
                <a:cubicBezTo>
                  <a:pt x="632460" y="1092022"/>
                  <a:pt x="635279" y="1094042"/>
                  <a:pt x="638480" y="1095184"/>
                </a:cubicBezTo>
                <a:cubicBezTo>
                  <a:pt x="641680" y="1096327"/>
                  <a:pt x="644347" y="1096899"/>
                  <a:pt x="646480" y="1096899"/>
                </a:cubicBezTo>
                <a:cubicBezTo>
                  <a:pt x="648462" y="1096899"/>
                  <a:pt x="650062" y="1096289"/>
                  <a:pt x="651281" y="1095070"/>
                </a:cubicBezTo>
                <a:cubicBezTo>
                  <a:pt x="652500" y="1093851"/>
                  <a:pt x="653643" y="1090574"/>
                  <a:pt x="654710" y="1085240"/>
                </a:cubicBezTo>
                <a:cubicBezTo>
                  <a:pt x="655015" y="1083564"/>
                  <a:pt x="655320" y="1081735"/>
                  <a:pt x="655624" y="1079754"/>
                </a:cubicBezTo>
                <a:cubicBezTo>
                  <a:pt x="655929" y="1077773"/>
                  <a:pt x="656234" y="1075182"/>
                  <a:pt x="656539" y="1071982"/>
                </a:cubicBezTo>
                <a:lnTo>
                  <a:pt x="662254" y="1075182"/>
                </a:lnTo>
                <a:cubicBezTo>
                  <a:pt x="661797" y="1078230"/>
                  <a:pt x="661454" y="1080706"/>
                  <a:pt x="661225" y="1082611"/>
                </a:cubicBezTo>
                <a:cubicBezTo>
                  <a:pt x="660997" y="1084517"/>
                  <a:pt x="660654" y="1086460"/>
                  <a:pt x="660196" y="1088441"/>
                </a:cubicBezTo>
                <a:cubicBezTo>
                  <a:pt x="659130" y="1094232"/>
                  <a:pt x="657568" y="1098309"/>
                  <a:pt x="655510" y="1100671"/>
                </a:cubicBezTo>
                <a:cubicBezTo>
                  <a:pt x="653453" y="1103033"/>
                  <a:pt x="650443" y="1104214"/>
                  <a:pt x="646480" y="1104214"/>
                </a:cubicBezTo>
                <a:cubicBezTo>
                  <a:pt x="643128" y="1104214"/>
                  <a:pt x="639432" y="1103338"/>
                  <a:pt x="635393" y="1101585"/>
                </a:cubicBezTo>
                <a:cubicBezTo>
                  <a:pt x="631355" y="1099833"/>
                  <a:pt x="627811" y="1097204"/>
                  <a:pt x="624763" y="1093699"/>
                </a:cubicBezTo>
                <a:cubicBezTo>
                  <a:pt x="616077" y="1084402"/>
                  <a:pt x="609524" y="1072363"/>
                  <a:pt x="605104" y="1057580"/>
                </a:cubicBezTo>
                <a:lnTo>
                  <a:pt x="553669" y="1057580"/>
                </a:lnTo>
                <a:lnTo>
                  <a:pt x="553669" y="1092327"/>
                </a:lnTo>
                <a:cubicBezTo>
                  <a:pt x="555650" y="1091717"/>
                  <a:pt x="558812" y="1090727"/>
                  <a:pt x="563156" y="1089355"/>
                </a:cubicBezTo>
                <a:cubicBezTo>
                  <a:pt x="567499" y="1087984"/>
                  <a:pt x="571995" y="1086536"/>
                  <a:pt x="576643" y="1085012"/>
                </a:cubicBezTo>
                <a:cubicBezTo>
                  <a:pt x="581291" y="1083488"/>
                  <a:pt x="585520" y="1082154"/>
                  <a:pt x="589330" y="1081011"/>
                </a:cubicBezTo>
                <a:cubicBezTo>
                  <a:pt x="593140" y="1079868"/>
                  <a:pt x="595503" y="1079144"/>
                  <a:pt x="596417" y="1078840"/>
                </a:cubicBezTo>
                <a:lnTo>
                  <a:pt x="596874" y="1085698"/>
                </a:lnTo>
                <a:cubicBezTo>
                  <a:pt x="596417" y="1085850"/>
                  <a:pt x="595084" y="1086269"/>
                  <a:pt x="592874" y="1086955"/>
                </a:cubicBezTo>
                <a:cubicBezTo>
                  <a:pt x="590664" y="1087641"/>
                  <a:pt x="587997" y="1088479"/>
                  <a:pt x="584873" y="1089469"/>
                </a:cubicBezTo>
                <a:cubicBezTo>
                  <a:pt x="581749" y="1090460"/>
                  <a:pt x="578434" y="1091527"/>
                  <a:pt x="574929" y="1092670"/>
                </a:cubicBezTo>
                <a:cubicBezTo>
                  <a:pt x="571424" y="1093813"/>
                  <a:pt x="568071" y="1094880"/>
                  <a:pt x="564870" y="1095870"/>
                </a:cubicBezTo>
                <a:cubicBezTo>
                  <a:pt x="561670" y="1096861"/>
                  <a:pt x="558889" y="1097775"/>
                  <a:pt x="556526" y="1098613"/>
                </a:cubicBezTo>
                <a:cubicBezTo>
                  <a:pt x="554164" y="1099452"/>
                  <a:pt x="552602" y="1100023"/>
                  <a:pt x="551840" y="1100328"/>
                </a:cubicBezTo>
                <a:cubicBezTo>
                  <a:pt x="551078" y="1100633"/>
                  <a:pt x="550278" y="1101014"/>
                  <a:pt x="549440" y="1101471"/>
                </a:cubicBezTo>
                <a:cubicBezTo>
                  <a:pt x="548602" y="1101928"/>
                  <a:pt x="547344" y="1102538"/>
                  <a:pt x="545668" y="1103300"/>
                </a:cubicBezTo>
                <a:lnTo>
                  <a:pt x="542925" y="1097813"/>
                </a:lnTo>
                <a:cubicBezTo>
                  <a:pt x="544449" y="1096442"/>
                  <a:pt x="545363" y="1095451"/>
                  <a:pt x="545668" y="1094842"/>
                </a:cubicBezTo>
                <a:cubicBezTo>
                  <a:pt x="545973" y="1094232"/>
                  <a:pt x="546125" y="1093622"/>
                  <a:pt x="546125" y="1093013"/>
                </a:cubicBezTo>
                <a:lnTo>
                  <a:pt x="546125" y="1013689"/>
                </a:lnTo>
                <a:cubicBezTo>
                  <a:pt x="563956" y="1012469"/>
                  <a:pt x="581558" y="1010641"/>
                  <a:pt x="598932" y="1008202"/>
                </a:cubicBezTo>
                <a:cubicBezTo>
                  <a:pt x="616305" y="1005764"/>
                  <a:pt x="632307" y="1002944"/>
                  <a:pt x="646938" y="999744"/>
                </a:cubicBezTo>
                <a:close/>
                <a:moveTo>
                  <a:pt x="4027626" y="999287"/>
                </a:moveTo>
                <a:cubicBezTo>
                  <a:pt x="4029912" y="1000963"/>
                  <a:pt x="4032656" y="1003173"/>
                  <a:pt x="4035856" y="1005916"/>
                </a:cubicBezTo>
                <a:cubicBezTo>
                  <a:pt x="4039057" y="1008659"/>
                  <a:pt x="4042410" y="1011555"/>
                  <a:pt x="4045915" y="1014603"/>
                </a:cubicBezTo>
                <a:cubicBezTo>
                  <a:pt x="4049420" y="1017651"/>
                  <a:pt x="4052849" y="1020737"/>
                  <a:pt x="4056202" y="1023861"/>
                </a:cubicBezTo>
                <a:cubicBezTo>
                  <a:pt x="4059554" y="1026985"/>
                  <a:pt x="4062374" y="1029767"/>
                  <a:pt x="4064660" y="1032205"/>
                </a:cubicBezTo>
                <a:lnTo>
                  <a:pt x="4059631" y="1038606"/>
                </a:lnTo>
                <a:cubicBezTo>
                  <a:pt x="4057345" y="1036015"/>
                  <a:pt x="4054563" y="1033120"/>
                  <a:pt x="4051287" y="1029919"/>
                </a:cubicBezTo>
                <a:cubicBezTo>
                  <a:pt x="4048010" y="1026719"/>
                  <a:pt x="4044658" y="1023595"/>
                  <a:pt x="4041228" y="1020547"/>
                </a:cubicBezTo>
                <a:cubicBezTo>
                  <a:pt x="4037800" y="1017499"/>
                  <a:pt x="4034484" y="1014641"/>
                  <a:pt x="4031284" y="1011974"/>
                </a:cubicBezTo>
                <a:cubicBezTo>
                  <a:pt x="4028084" y="1009307"/>
                  <a:pt x="4025341" y="1007135"/>
                  <a:pt x="4023055" y="1005459"/>
                </a:cubicBezTo>
                <a:close/>
                <a:moveTo>
                  <a:pt x="4638750" y="998601"/>
                </a:moveTo>
                <a:lnTo>
                  <a:pt x="4640580" y="1006602"/>
                </a:lnTo>
                <a:cubicBezTo>
                  <a:pt x="4630674" y="1008431"/>
                  <a:pt x="4619586" y="1010069"/>
                  <a:pt x="4607318" y="1011517"/>
                </a:cubicBezTo>
                <a:cubicBezTo>
                  <a:pt x="4595050" y="1012965"/>
                  <a:pt x="4582477" y="1014298"/>
                  <a:pt x="4569599" y="1015517"/>
                </a:cubicBezTo>
                <a:cubicBezTo>
                  <a:pt x="4556722" y="1016737"/>
                  <a:pt x="4543958" y="1017765"/>
                  <a:pt x="4531308" y="1018603"/>
                </a:cubicBezTo>
                <a:cubicBezTo>
                  <a:pt x="4518660" y="1019442"/>
                  <a:pt x="4507077" y="1020089"/>
                  <a:pt x="4496562" y="1020547"/>
                </a:cubicBezTo>
                <a:lnTo>
                  <a:pt x="4496562" y="1059866"/>
                </a:lnTo>
                <a:lnTo>
                  <a:pt x="4657953" y="1059866"/>
                </a:lnTo>
                <a:lnTo>
                  <a:pt x="4657953" y="1067410"/>
                </a:lnTo>
                <a:lnTo>
                  <a:pt x="4496562" y="1067410"/>
                </a:lnTo>
                <a:lnTo>
                  <a:pt x="4496562" y="1070839"/>
                </a:lnTo>
                <a:cubicBezTo>
                  <a:pt x="4496562" y="1084402"/>
                  <a:pt x="4496028" y="1096480"/>
                  <a:pt x="4494961" y="1107072"/>
                </a:cubicBezTo>
                <a:cubicBezTo>
                  <a:pt x="4493894" y="1117663"/>
                  <a:pt x="4491990" y="1127569"/>
                  <a:pt x="4489246" y="1136790"/>
                </a:cubicBezTo>
                <a:cubicBezTo>
                  <a:pt x="4486503" y="1146010"/>
                  <a:pt x="4482846" y="1154925"/>
                  <a:pt x="4478274" y="1163536"/>
                </a:cubicBezTo>
                <a:cubicBezTo>
                  <a:pt x="4473702" y="1172147"/>
                  <a:pt x="4467910" y="1181252"/>
                  <a:pt x="4460900" y="1190854"/>
                </a:cubicBezTo>
                <a:lnTo>
                  <a:pt x="4454499" y="1186053"/>
                </a:lnTo>
                <a:cubicBezTo>
                  <a:pt x="4461357" y="1176604"/>
                  <a:pt x="4466996" y="1167765"/>
                  <a:pt x="4471415" y="1159535"/>
                </a:cubicBezTo>
                <a:cubicBezTo>
                  <a:pt x="4475835" y="1151306"/>
                  <a:pt x="4479340" y="1142771"/>
                  <a:pt x="4481931" y="1133932"/>
                </a:cubicBezTo>
                <a:cubicBezTo>
                  <a:pt x="4484522" y="1125093"/>
                  <a:pt x="4486312" y="1115530"/>
                  <a:pt x="4487303" y="1105243"/>
                </a:cubicBezTo>
                <a:cubicBezTo>
                  <a:pt x="4488294" y="1094956"/>
                  <a:pt x="4488789" y="1083031"/>
                  <a:pt x="4488789" y="1069467"/>
                </a:cubicBezTo>
                <a:lnTo>
                  <a:pt x="4488789" y="1012774"/>
                </a:lnTo>
                <a:cubicBezTo>
                  <a:pt x="4499914" y="1012469"/>
                  <a:pt x="4512030" y="1011936"/>
                  <a:pt x="4525136" y="1011174"/>
                </a:cubicBezTo>
                <a:cubicBezTo>
                  <a:pt x="4538243" y="1010412"/>
                  <a:pt x="4551464" y="1009383"/>
                  <a:pt x="4564798" y="1008088"/>
                </a:cubicBezTo>
                <a:cubicBezTo>
                  <a:pt x="4578134" y="1006792"/>
                  <a:pt x="4591202" y="1005345"/>
                  <a:pt x="4604004" y="1003744"/>
                </a:cubicBezTo>
                <a:cubicBezTo>
                  <a:pt x="4616805" y="1002144"/>
                  <a:pt x="4628388" y="1000430"/>
                  <a:pt x="4638750" y="998601"/>
                </a:cubicBezTo>
                <a:close/>
                <a:moveTo>
                  <a:pt x="3607231" y="998144"/>
                </a:moveTo>
                <a:lnTo>
                  <a:pt x="3614546" y="999973"/>
                </a:lnTo>
                <a:cubicBezTo>
                  <a:pt x="3612108" y="1007745"/>
                  <a:pt x="3609327" y="1015441"/>
                  <a:pt x="3606202" y="1023061"/>
                </a:cubicBezTo>
                <a:cubicBezTo>
                  <a:pt x="3603078" y="1030681"/>
                  <a:pt x="3599764" y="1038149"/>
                  <a:pt x="3596258" y="1045464"/>
                </a:cubicBezTo>
                <a:lnTo>
                  <a:pt x="3596487" y="1045464"/>
                </a:lnTo>
                <a:lnTo>
                  <a:pt x="3596487" y="1197483"/>
                </a:lnTo>
                <a:lnTo>
                  <a:pt x="3588943" y="1197483"/>
                </a:lnTo>
                <a:lnTo>
                  <a:pt x="3588943" y="1059866"/>
                </a:lnTo>
                <a:cubicBezTo>
                  <a:pt x="3583914" y="1069315"/>
                  <a:pt x="3578656" y="1078268"/>
                  <a:pt x="3573170" y="1086726"/>
                </a:cubicBezTo>
                <a:cubicBezTo>
                  <a:pt x="3567684" y="1095184"/>
                  <a:pt x="3562273" y="1102919"/>
                  <a:pt x="3556939" y="1109929"/>
                </a:cubicBezTo>
                <a:lnTo>
                  <a:pt x="3552139" y="1103300"/>
                </a:lnTo>
                <a:cubicBezTo>
                  <a:pt x="3557168" y="1097204"/>
                  <a:pt x="3562273" y="1090079"/>
                  <a:pt x="3567455" y="1081926"/>
                </a:cubicBezTo>
                <a:cubicBezTo>
                  <a:pt x="3572636" y="1073772"/>
                  <a:pt x="3577704" y="1065124"/>
                  <a:pt x="3582657" y="1055980"/>
                </a:cubicBezTo>
                <a:cubicBezTo>
                  <a:pt x="3587610" y="1046836"/>
                  <a:pt x="3592182" y="1037311"/>
                  <a:pt x="3596373" y="1027405"/>
                </a:cubicBezTo>
                <a:cubicBezTo>
                  <a:pt x="3600564" y="1017499"/>
                  <a:pt x="3604183" y="1007745"/>
                  <a:pt x="3607231" y="998144"/>
                </a:cubicBezTo>
                <a:close/>
                <a:moveTo>
                  <a:pt x="3911041" y="996315"/>
                </a:moveTo>
                <a:cubicBezTo>
                  <a:pt x="3913479" y="997534"/>
                  <a:pt x="3916565" y="999211"/>
                  <a:pt x="3920299" y="1001344"/>
                </a:cubicBezTo>
                <a:cubicBezTo>
                  <a:pt x="3924033" y="1003478"/>
                  <a:pt x="3927881" y="1005688"/>
                  <a:pt x="3931843" y="1007974"/>
                </a:cubicBezTo>
                <a:cubicBezTo>
                  <a:pt x="3935806" y="1010260"/>
                  <a:pt x="3939540" y="1012469"/>
                  <a:pt x="3943044" y="1014603"/>
                </a:cubicBezTo>
                <a:cubicBezTo>
                  <a:pt x="3946550" y="1016737"/>
                  <a:pt x="3949217" y="1018413"/>
                  <a:pt x="3951046" y="1019632"/>
                </a:cubicBezTo>
                <a:lnTo>
                  <a:pt x="3947388" y="1026490"/>
                </a:lnTo>
                <a:cubicBezTo>
                  <a:pt x="3945407" y="1025119"/>
                  <a:pt x="3942664" y="1023328"/>
                  <a:pt x="3939158" y="1021118"/>
                </a:cubicBezTo>
                <a:cubicBezTo>
                  <a:pt x="3935653" y="1018908"/>
                  <a:pt x="3931919" y="1016622"/>
                  <a:pt x="3927957" y="1014260"/>
                </a:cubicBezTo>
                <a:cubicBezTo>
                  <a:pt x="3923994" y="1011898"/>
                  <a:pt x="3920108" y="1009688"/>
                  <a:pt x="3916298" y="1007631"/>
                </a:cubicBezTo>
                <a:cubicBezTo>
                  <a:pt x="3912488" y="1005573"/>
                  <a:pt x="3909364" y="1004011"/>
                  <a:pt x="3906926" y="1002944"/>
                </a:cubicBezTo>
                <a:close/>
                <a:moveTo>
                  <a:pt x="738149" y="995172"/>
                </a:moveTo>
                <a:cubicBezTo>
                  <a:pt x="738606" y="997001"/>
                  <a:pt x="739216" y="999553"/>
                  <a:pt x="739978" y="1002830"/>
                </a:cubicBezTo>
                <a:cubicBezTo>
                  <a:pt x="740740" y="1006107"/>
                  <a:pt x="741578" y="1009688"/>
                  <a:pt x="742492" y="1013574"/>
                </a:cubicBezTo>
                <a:cubicBezTo>
                  <a:pt x="743407" y="1017460"/>
                  <a:pt x="744283" y="1021347"/>
                  <a:pt x="745121" y="1025233"/>
                </a:cubicBezTo>
                <a:cubicBezTo>
                  <a:pt x="745960" y="1029119"/>
                  <a:pt x="746683" y="1032434"/>
                  <a:pt x="747293" y="1035177"/>
                </a:cubicBezTo>
                <a:lnTo>
                  <a:pt x="772439" y="1035177"/>
                </a:lnTo>
                <a:lnTo>
                  <a:pt x="772439" y="1043178"/>
                </a:lnTo>
                <a:cubicBezTo>
                  <a:pt x="763905" y="1057656"/>
                  <a:pt x="754684" y="1071220"/>
                  <a:pt x="744778" y="1083869"/>
                </a:cubicBezTo>
                <a:cubicBezTo>
                  <a:pt x="746912" y="1085240"/>
                  <a:pt x="750036" y="1087412"/>
                  <a:pt x="754151" y="1090384"/>
                </a:cubicBezTo>
                <a:cubicBezTo>
                  <a:pt x="758266" y="1093356"/>
                  <a:pt x="762533" y="1096518"/>
                  <a:pt x="766953" y="1099871"/>
                </a:cubicBezTo>
                <a:cubicBezTo>
                  <a:pt x="771372" y="1103224"/>
                  <a:pt x="775563" y="1106500"/>
                  <a:pt x="779526" y="1109701"/>
                </a:cubicBezTo>
                <a:cubicBezTo>
                  <a:pt x="783488" y="1112901"/>
                  <a:pt x="786536" y="1115492"/>
                  <a:pt x="788670" y="1117473"/>
                </a:cubicBezTo>
                <a:lnTo>
                  <a:pt x="784326" y="1123874"/>
                </a:lnTo>
                <a:cubicBezTo>
                  <a:pt x="782497" y="1122045"/>
                  <a:pt x="779945" y="1119797"/>
                  <a:pt x="776668" y="1117130"/>
                </a:cubicBezTo>
                <a:cubicBezTo>
                  <a:pt x="773392" y="1114463"/>
                  <a:pt x="769810" y="1111644"/>
                  <a:pt x="765924" y="1108672"/>
                </a:cubicBezTo>
                <a:cubicBezTo>
                  <a:pt x="762038" y="1105700"/>
                  <a:pt x="758152" y="1102804"/>
                  <a:pt x="754265" y="1099985"/>
                </a:cubicBezTo>
                <a:cubicBezTo>
                  <a:pt x="750379" y="1097166"/>
                  <a:pt x="747064" y="1094765"/>
                  <a:pt x="744321" y="1092784"/>
                </a:cubicBezTo>
                <a:lnTo>
                  <a:pt x="744321" y="1198626"/>
                </a:lnTo>
                <a:lnTo>
                  <a:pt x="736320" y="1198626"/>
                </a:lnTo>
                <a:lnTo>
                  <a:pt x="736320" y="1093927"/>
                </a:lnTo>
                <a:cubicBezTo>
                  <a:pt x="729462" y="1101700"/>
                  <a:pt x="722223" y="1109205"/>
                  <a:pt x="714603" y="1116444"/>
                </a:cubicBezTo>
                <a:cubicBezTo>
                  <a:pt x="706983" y="1123683"/>
                  <a:pt x="698601" y="1130808"/>
                  <a:pt x="689457" y="1137818"/>
                </a:cubicBezTo>
                <a:lnTo>
                  <a:pt x="684657" y="1130960"/>
                </a:lnTo>
                <a:cubicBezTo>
                  <a:pt x="702183" y="1117549"/>
                  <a:pt x="717270" y="1103643"/>
                  <a:pt x="729919" y="1089241"/>
                </a:cubicBezTo>
                <a:cubicBezTo>
                  <a:pt x="742569" y="1074839"/>
                  <a:pt x="753770" y="1059485"/>
                  <a:pt x="763524" y="1043178"/>
                </a:cubicBezTo>
                <a:lnTo>
                  <a:pt x="694944" y="1043178"/>
                </a:lnTo>
                <a:lnTo>
                  <a:pt x="694944" y="1035177"/>
                </a:lnTo>
                <a:lnTo>
                  <a:pt x="739292" y="1035177"/>
                </a:lnTo>
                <a:cubicBezTo>
                  <a:pt x="738682" y="1032434"/>
                  <a:pt x="737959" y="1029233"/>
                  <a:pt x="737120" y="1025576"/>
                </a:cubicBezTo>
                <a:cubicBezTo>
                  <a:pt x="736282" y="1021918"/>
                  <a:pt x="735444" y="1018261"/>
                  <a:pt x="734606" y="1014603"/>
                </a:cubicBezTo>
                <a:cubicBezTo>
                  <a:pt x="733768" y="1010945"/>
                  <a:pt x="732967" y="1007478"/>
                  <a:pt x="732205" y="1004202"/>
                </a:cubicBezTo>
                <a:cubicBezTo>
                  <a:pt x="731444" y="1000925"/>
                  <a:pt x="730834" y="998372"/>
                  <a:pt x="730377" y="996544"/>
                </a:cubicBezTo>
                <a:close/>
                <a:moveTo>
                  <a:pt x="5391226" y="994943"/>
                </a:moveTo>
                <a:lnTo>
                  <a:pt x="5398769" y="995401"/>
                </a:lnTo>
                <a:lnTo>
                  <a:pt x="5398769" y="1040206"/>
                </a:lnTo>
                <a:lnTo>
                  <a:pt x="5428716" y="1040206"/>
                </a:lnTo>
                <a:lnTo>
                  <a:pt x="5428716" y="1047750"/>
                </a:lnTo>
                <a:lnTo>
                  <a:pt x="5398769" y="1047750"/>
                </a:lnTo>
                <a:lnTo>
                  <a:pt x="5398769" y="1196569"/>
                </a:lnTo>
                <a:lnTo>
                  <a:pt x="5391226" y="1196569"/>
                </a:lnTo>
                <a:lnTo>
                  <a:pt x="5391226" y="1069924"/>
                </a:lnTo>
                <a:cubicBezTo>
                  <a:pt x="5387110" y="1082573"/>
                  <a:pt x="5382120" y="1095032"/>
                  <a:pt x="5376252" y="1107300"/>
                </a:cubicBezTo>
                <a:cubicBezTo>
                  <a:pt x="5370384" y="1119569"/>
                  <a:pt x="5364174" y="1131037"/>
                  <a:pt x="5357622" y="1141705"/>
                </a:cubicBezTo>
                <a:lnTo>
                  <a:pt x="5352134" y="1136447"/>
                </a:lnTo>
                <a:cubicBezTo>
                  <a:pt x="5360060" y="1123493"/>
                  <a:pt x="5367528" y="1109281"/>
                  <a:pt x="5374538" y="1093813"/>
                </a:cubicBezTo>
                <a:cubicBezTo>
                  <a:pt x="5381548" y="1078344"/>
                  <a:pt x="5387035" y="1062990"/>
                  <a:pt x="5390997" y="1047750"/>
                </a:cubicBezTo>
                <a:lnTo>
                  <a:pt x="5359678" y="1047750"/>
                </a:lnTo>
                <a:lnTo>
                  <a:pt x="5359678" y="1040206"/>
                </a:lnTo>
                <a:lnTo>
                  <a:pt x="5391226" y="1040206"/>
                </a:lnTo>
                <a:close/>
                <a:moveTo>
                  <a:pt x="4740020" y="994258"/>
                </a:moveTo>
                <a:lnTo>
                  <a:pt x="4748250" y="994715"/>
                </a:lnTo>
                <a:lnTo>
                  <a:pt x="4748250" y="1035863"/>
                </a:lnTo>
                <a:lnTo>
                  <a:pt x="4792827" y="1035863"/>
                </a:lnTo>
                <a:lnTo>
                  <a:pt x="4792827" y="1043864"/>
                </a:lnTo>
                <a:lnTo>
                  <a:pt x="4748250" y="1043864"/>
                </a:lnTo>
                <a:lnTo>
                  <a:pt x="4748250" y="1090727"/>
                </a:lnTo>
                <a:lnTo>
                  <a:pt x="4801514" y="1090727"/>
                </a:lnTo>
                <a:lnTo>
                  <a:pt x="4801514" y="1098728"/>
                </a:lnTo>
                <a:lnTo>
                  <a:pt x="4742992" y="1098728"/>
                </a:lnTo>
                <a:cubicBezTo>
                  <a:pt x="4740858" y="1103605"/>
                  <a:pt x="4738230" y="1109129"/>
                  <a:pt x="4735106" y="1115301"/>
                </a:cubicBezTo>
                <a:cubicBezTo>
                  <a:pt x="4731981" y="1121473"/>
                  <a:pt x="4728743" y="1127646"/>
                  <a:pt x="4725390" y="1133818"/>
                </a:cubicBezTo>
                <a:cubicBezTo>
                  <a:pt x="4722037" y="1139990"/>
                  <a:pt x="4718684" y="1145819"/>
                  <a:pt x="4715332" y="1151306"/>
                </a:cubicBezTo>
                <a:cubicBezTo>
                  <a:pt x="4711979" y="1156792"/>
                  <a:pt x="4709007" y="1161288"/>
                  <a:pt x="4706416" y="1164793"/>
                </a:cubicBezTo>
                <a:cubicBezTo>
                  <a:pt x="4708092" y="1164641"/>
                  <a:pt x="4710760" y="1164450"/>
                  <a:pt x="4714417" y="1164222"/>
                </a:cubicBezTo>
                <a:cubicBezTo>
                  <a:pt x="4718075" y="1163993"/>
                  <a:pt x="4722304" y="1163765"/>
                  <a:pt x="4727104" y="1163536"/>
                </a:cubicBezTo>
                <a:cubicBezTo>
                  <a:pt x="4731905" y="1163307"/>
                  <a:pt x="4736972" y="1163041"/>
                  <a:pt x="4742306" y="1162736"/>
                </a:cubicBezTo>
                <a:cubicBezTo>
                  <a:pt x="4747640" y="1162431"/>
                  <a:pt x="4752746" y="1162164"/>
                  <a:pt x="4757622" y="1161936"/>
                </a:cubicBezTo>
                <a:cubicBezTo>
                  <a:pt x="4762500" y="1161707"/>
                  <a:pt x="4766957" y="1161517"/>
                  <a:pt x="4770996" y="1161364"/>
                </a:cubicBezTo>
                <a:cubicBezTo>
                  <a:pt x="4775034" y="1161212"/>
                  <a:pt x="4778120" y="1161059"/>
                  <a:pt x="4780254" y="1160907"/>
                </a:cubicBezTo>
                <a:cubicBezTo>
                  <a:pt x="4778272" y="1157249"/>
                  <a:pt x="4776216" y="1153554"/>
                  <a:pt x="4774082" y="1149820"/>
                </a:cubicBezTo>
                <a:cubicBezTo>
                  <a:pt x="4771948" y="1146086"/>
                  <a:pt x="4769814" y="1142429"/>
                  <a:pt x="4767681" y="1138847"/>
                </a:cubicBezTo>
                <a:cubicBezTo>
                  <a:pt x="4765547" y="1135266"/>
                  <a:pt x="4763490" y="1131951"/>
                  <a:pt x="4761509" y="1128903"/>
                </a:cubicBezTo>
                <a:cubicBezTo>
                  <a:pt x="4759528" y="1125855"/>
                  <a:pt x="4757775" y="1123188"/>
                  <a:pt x="4756251" y="1120902"/>
                </a:cubicBezTo>
                <a:lnTo>
                  <a:pt x="4762652" y="1116787"/>
                </a:lnTo>
                <a:cubicBezTo>
                  <a:pt x="4765090" y="1120292"/>
                  <a:pt x="4767910" y="1124674"/>
                  <a:pt x="4771110" y="1129932"/>
                </a:cubicBezTo>
                <a:cubicBezTo>
                  <a:pt x="4774310" y="1135190"/>
                  <a:pt x="4777549" y="1140676"/>
                  <a:pt x="4780826" y="1146391"/>
                </a:cubicBezTo>
                <a:cubicBezTo>
                  <a:pt x="4784102" y="1152106"/>
                  <a:pt x="4787264" y="1157745"/>
                  <a:pt x="4790312" y="1163307"/>
                </a:cubicBezTo>
                <a:cubicBezTo>
                  <a:pt x="4793360" y="1168870"/>
                  <a:pt x="4795875" y="1173632"/>
                  <a:pt x="4797856" y="1177595"/>
                </a:cubicBezTo>
                <a:lnTo>
                  <a:pt x="4790998" y="1181938"/>
                </a:lnTo>
                <a:cubicBezTo>
                  <a:pt x="4789170" y="1178128"/>
                  <a:pt x="4786884" y="1173556"/>
                  <a:pt x="4784140" y="1168222"/>
                </a:cubicBezTo>
                <a:cubicBezTo>
                  <a:pt x="4782006" y="1168375"/>
                  <a:pt x="4778692" y="1168565"/>
                  <a:pt x="4774196" y="1168794"/>
                </a:cubicBezTo>
                <a:cubicBezTo>
                  <a:pt x="4769700" y="1169022"/>
                  <a:pt x="4764671" y="1169289"/>
                  <a:pt x="4759108" y="1169594"/>
                </a:cubicBezTo>
                <a:cubicBezTo>
                  <a:pt x="4753546" y="1169899"/>
                  <a:pt x="4747754" y="1170203"/>
                  <a:pt x="4741734" y="1170508"/>
                </a:cubicBezTo>
                <a:cubicBezTo>
                  <a:pt x="4735716" y="1170813"/>
                  <a:pt x="4730076" y="1171118"/>
                  <a:pt x="4724818" y="1171423"/>
                </a:cubicBezTo>
                <a:cubicBezTo>
                  <a:pt x="4719560" y="1171727"/>
                  <a:pt x="4715027" y="1171994"/>
                  <a:pt x="4711217" y="1172223"/>
                </a:cubicBezTo>
                <a:cubicBezTo>
                  <a:pt x="4707406" y="1172451"/>
                  <a:pt x="4704968" y="1172566"/>
                  <a:pt x="4703902" y="1172566"/>
                </a:cubicBezTo>
                <a:cubicBezTo>
                  <a:pt x="4702530" y="1172870"/>
                  <a:pt x="4701196" y="1173099"/>
                  <a:pt x="4699901" y="1173251"/>
                </a:cubicBezTo>
                <a:cubicBezTo>
                  <a:pt x="4698606" y="1173404"/>
                  <a:pt x="4696662" y="1173785"/>
                  <a:pt x="4694072" y="1174394"/>
                </a:cubicBezTo>
                <a:lnTo>
                  <a:pt x="4692243" y="1166165"/>
                </a:lnTo>
                <a:cubicBezTo>
                  <a:pt x="4694376" y="1165708"/>
                  <a:pt x="4695824" y="1165289"/>
                  <a:pt x="4696586" y="1164907"/>
                </a:cubicBezTo>
                <a:cubicBezTo>
                  <a:pt x="4697348" y="1164527"/>
                  <a:pt x="4698034" y="1163955"/>
                  <a:pt x="4698644" y="1163193"/>
                </a:cubicBezTo>
                <a:cubicBezTo>
                  <a:pt x="4700930" y="1160450"/>
                  <a:pt x="4703634" y="1156525"/>
                  <a:pt x="4706759" y="1151420"/>
                </a:cubicBezTo>
                <a:cubicBezTo>
                  <a:pt x="4709883" y="1146315"/>
                  <a:pt x="4713122" y="1140714"/>
                  <a:pt x="4716474" y="1134618"/>
                </a:cubicBezTo>
                <a:cubicBezTo>
                  <a:pt x="4719828" y="1128522"/>
                  <a:pt x="4723104" y="1122312"/>
                  <a:pt x="4726304" y="1115987"/>
                </a:cubicBezTo>
                <a:cubicBezTo>
                  <a:pt x="4729504" y="1109662"/>
                  <a:pt x="4732248" y="1103909"/>
                  <a:pt x="4734534" y="1098728"/>
                </a:cubicBezTo>
                <a:lnTo>
                  <a:pt x="4686528" y="1098728"/>
                </a:lnTo>
                <a:lnTo>
                  <a:pt x="4686528" y="1090727"/>
                </a:lnTo>
                <a:lnTo>
                  <a:pt x="4740020" y="1090727"/>
                </a:lnTo>
                <a:lnTo>
                  <a:pt x="4740020" y="1043864"/>
                </a:lnTo>
                <a:lnTo>
                  <a:pt x="4697958" y="1043864"/>
                </a:lnTo>
                <a:lnTo>
                  <a:pt x="4697958" y="1035863"/>
                </a:lnTo>
                <a:lnTo>
                  <a:pt x="4740020" y="1035863"/>
                </a:lnTo>
                <a:close/>
                <a:moveTo>
                  <a:pt x="3864635" y="994258"/>
                </a:moveTo>
                <a:lnTo>
                  <a:pt x="3872636" y="995172"/>
                </a:lnTo>
                <a:cubicBezTo>
                  <a:pt x="3871874" y="1003859"/>
                  <a:pt x="3870921" y="1012088"/>
                  <a:pt x="3869778" y="1019861"/>
                </a:cubicBezTo>
                <a:cubicBezTo>
                  <a:pt x="3868636" y="1027633"/>
                  <a:pt x="3867378" y="1035177"/>
                  <a:pt x="3866006" y="1042492"/>
                </a:cubicBezTo>
                <a:lnTo>
                  <a:pt x="3979392" y="1042492"/>
                </a:lnTo>
                <a:lnTo>
                  <a:pt x="3979392" y="1050265"/>
                </a:lnTo>
                <a:lnTo>
                  <a:pt x="3864406" y="1050265"/>
                </a:lnTo>
                <a:cubicBezTo>
                  <a:pt x="3861968" y="1062457"/>
                  <a:pt x="3858768" y="1074268"/>
                  <a:pt x="3854805" y="1085698"/>
                </a:cubicBezTo>
                <a:lnTo>
                  <a:pt x="3950817" y="1085698"/>
                </a:lnTo>
                <a:lnTo>
                  <a:pt x="3950817" y="1093241"/>
                </a:lnTo>
                <a:cubicBezTo>
                  <a:pt x="3945483" y="1106043"/>
                  <a:pt x="3939311" y="1117359"/>
                  <a:pt x="3932300" y="1127188"/>
                </a:cubicBezTo>
                <a:cubicBezTo>
                  <a:pt x="3925290" y="1137018"/>
                  <a:pt x="3916756" y="1145972"/>
                  <a:pt x="3906697" y="1154049"/>
                </a:cubicBezTo>
                <a:cubicBezTo>
                  <a:pt x="3916756" y="1160907"/>
                  <a:pt x="3928300" y="1167155"/>
                  <a:pt x="3941330" y="1172794"/>
                </a:cubicBezTo>
                <a:cubicBezTo>
                  <a:pt x="3954360" y="1178433"/>
                  <a:pt x="3969486" y="1184072"/>
                  <a:pt x="3986707" y="1189711"/>
                </a:cubicBezTo>
                <a:lnTo>
                  <a:pt x="3983507" y="1198169"/>
                </a:lnTo>
                <a:cubicBezTo>
                  <a:pt x="3965524" y="1191920"/>
                  <a:pt x="3949712" y="1185672"/>
                  <a:pt x="3936072" y="1179424"/>
                </a:cubicBezTo>
                <a:cubicBezTo>
                  <a:pt x="3922432" y="1173175"/>
                  <a:pt x="3910431" y="1166393"/>
                  <a:pt x="3900068" y="1159078"/>
                </a:cubicBezTo>
                <a:cubicBezTo>
                  <a:pt x="3889705" y="1166546"/>
                  <a:pt x="3877665" y="1173442"/>
                  <a:pt x="3863949" y="1179766"/>
                </a:cubicBezTo>
                <a:cubicBezTo>
                  <a:pt x="3850233" y="1186091"/>
                  <a:pt x="3834079" y="1192378"/>
                  <a:pt x="3815486" y="1198626"/>
                </a:cubicBezTo>
                <a:lnTo>
                  <a:pt x="3812514" y="1190625"/>
                </a:lnTo>
                <a:cubicBezTo>
                  <a:pt x="3830192" y="1184834"/>
                  <a:pt x="3845623" y="1179005"/>
                  <a:pt x="3858806" y="1173137"/>
                </a:cubicBezTo>
                <a:cubicBezTo>
                  <a:pt x="3871988" y="1167270"/>
                  <a:pt x="3883532" y="1160907"/>
                  <a:pt x="3893438" y="1154049"/>
                </a:cubicBezTo>
                <a:cubicBezTo>
                  <a:pt x="3883380" y="1145972"/>
                  <a:pt x="3875036" y="1137094"/>
                  <a:pt x="3868407" y="1127417"/>
                </a:cubicBezTo>
                <a:cubicBezTo>
                  <a:pt x="3861778" y="1117740"/>
                  <a:pt x="3856253" y="1106729"/>
                  <a:pt x="3851833" y="1094384"/>
                </a:cubicBezTo>
                <a:cubicBezTo>
                  <a:pt x="3844823" y="1112672"/>
                  <a:pt x="3835946" y="1129665"/>
                  <a:pt x="3825201" y="1145362"/>
                </a:cubicBezTo>
                <a:cubicBezTo>
                  <a:pt x="3814457" y="1161059"/>
                  <a:pt x="3801389" y="1176985"/>
                  <a:pt x="3785996" y="1193140"/>
                </a:cubicBezTo>
                <a:lnTo>
                  <a:pt x="3780510" y="1186739"/>
                </a:lnTo>
                <a:cubicBezTo>
                  <a:pt x="3790416" y="1176528"/>
                  <a:pt x="3799332" y="1166279"/>
                  <a:pt x="3807256" y="1155992"/>
                </a:cubicBezTo>
                <a:cubicBezTo>
                  <a:pt x="3815181" y="1145705"/>
                  <a:pt x="3822268" y="1135075"/>
                  <a:pt x="3828516" y="1124102"/>
                </a:cubicBezTo>
                <a:cubicBezTo>
                  <a:pt x="3834764" y="1113130"/>
                  <a:pt x="3840175" y="1101585"/>
                  <a:pt x="3844746" y="1089469"/>
                </a:cubicBezTo>
                <a:cubicBezTo>
                  <a:pt x="3849318" y="1077354"/>
                  <a:pt x="3853128" y="1064285"/>
                  <a:pt x="3856176" y="1050265"/>
                </a:cubicBezTo>
                <a:lnTo>
                  <a:pt x="3802684" y="1050265"/>
                </a:lnTo>
                <a:lnTo>
                  <a:pt x="3802684" y="1043178"/>
                </a:lnTo>
                <a:cubicBezTo>
                  <a:pt x="3803446" y="1040435"/>
                  <a:pt x="3804322" y="1037120"/>
                  <a:pt x="3805313" y="1033234"/>
                </a:cubicBezTo>
                <a:cubicBezTo>
                  <a:pt x="3806304" y="1029348"/>
                  <a:pt x="3807294" y="1025385"/>
                  <a:pt x="3808285" y="1021347"/>
                </a:cubicBezTo>
                <a:cubicBezTo>
                  <a:pt x="3809275" y="1017308"/>
                  <a:pt x="3810228" y="1013384"/>
                  <a:pt x="3811142" y="1009574"/>
                </a:cubicBezTo>
                <a:cubicBezTo>
                  <a:pt x="3812057" y="1005764"/>
                  <a:pt x="3812742" y="1002563"/>
                  <a:pt x="3813200" y="999973"/>
                </a:cubicBezTo>
                <a:lnTo>
                  <a:pt x="3820744" y="1001801"/>
                </a:lnTo>
                <a:cubicBezTo>
                  <a:pt x="3820286" y="1004240"/>
                  <a:pt x="3819639" y="1007212"/>
                  <a:pt x="3818801" y="1010717"/>
                </a:cubicBezTo>
                <a:cubicBezTo>
                  <a:pt x="3817962" y="1014222"/>
                  <a:pt x="3817048" y="1017918"/>
                  <a:pt x="3816057" y="1021804"/>
                </a:cubicBezTo>
                <a:cubicBezTo>
                  <a:pt x="3815067" y="1025690"/>
                  <a:pt x="3814114" y="1029462"/>
                  <a:pt x="3813200" y="1033120"/>
                </a:cubicBezTo>
                <a:cubicBezTo>
                  <a:pt x="3812285" y="1036777"/>
                  <a:pt x="3811447" y="1039901"/>
                  <a:pt x="3810685" y="1042492"/>
                </a:cubicBezTo>
                <a:lnTo>
                  <a:pt x="3857777" y="1042492"/>
                </a:lnTo>
                <a:cubicBezTo>
                  <a:pt x="3860825" y="1027557"/>
                  <a:pt x="3863111" y="1011479"/>
                  <a:pt x="3864635" y="994258"/>
                </a:cubicBezTo>
                <a:close/>
                <a:moveTo>
                  <a:pt x="3678554" y="994258"/>
                </a:moveTo>
                <a:lnTo>
                  <a:pt x="3685870" y="994943"/>
                </a:lnTo>
                <a:lnTo>
                  <a:pt x="3685870" y="1054379"/>
                </a:lnTo>
                <a:lnTo>
                  <a:pt x="3736619" y="1036320"/>
                </a:lnTo>
                <a:cubicBezTo>
                  <a:pt x="3736619" y="1036472"/>
                  <a:pt x="3736542" y="1038301"/>
                  <a:pt x="3736390" y="1041806"/>
                </a:cubicBezTo>
                <a:cubicBezTo>
                  <a:pt x="3736238" y="1045312"/>
                  <a:pt x="3736085" y="1049655"/>
                  <a:pt x="3735933" y="1054837"/>
                </a:cubicBezTo>
                <a:cubicBezTo>
                  <a:pt x="3735781" y="1060018"/>
                  <a:pt x="3735590" y="1065695"/>
                  <a:pt x="3735362" y="1071867"/>
                </a:cubicBezTo>
                <a:cubicBezTo>
                  <a:pt x="3735133" y="1078040"/>
                  <a:pt x="3734942" y="1083869"/>
                  <a:pt x="3734790" y="1089355"/>
                </a:cubicBezTo>
                <a:cubicBezTo>
                  <a:pt x="3734638" y="1094842"/>
                  <a:pt x="3734447" y="1099642"/>
                  <a:pt x="3734218" y="1103757"/>
                </a:cubicBezTo>
                <a:cubicBezTo>
                  <a:pt x="3733990" y="1107872"/>
                  <a:pt x="3733876" y="1110463"/>
                  <a:pt x="3733876" y="1111529"/>
                </a:cubicBezTo>
                <a:cubicBezTo>
                  <a:pt x="3733571" y="1115949"/>
                  <a:pt x="3732923" y="1119378"/>
                  <a:pt x="3731932" y="1121816"/>
                </a:cubicBezTo>
                <a:cubicBezTo>
                  <a:pt x="3730942" y="1124255"/>
                  <a:pt x="3729456" y="1126160"/>
                  <a:pt x="3727475" y="1127531"/>
                </a:cubicBezTo>
                <a:cubicBezTo>
                  <a:pt x="3725494" y="1128903"/>
                  <a:pt x="3722865" y="1129970"/>
                  <a:pt x="3719588" y="1130732"/>
                </a:cubicBezTo>
                <a:cubicBezTo>
                  <a:pt x="3716312" y="1131494"/>
                  <a:pt x="3712235" y="1132332"/>
                  <a:pt x="3707358" y="1133246"/>
                </a:cubicBezTo>
                <a:lnTo>
                  <a:pt x="3699814" y="1134618"/>
                </a:lnTo>
                <a:lnTo>
                  <a:pt x="3697757" y="1126388"/>
                </a:lnTo>
                <a:lnTo>
                  <a:pt x="3705758" y="1125245"/>
                </a:lnTo>
                <a:cubicBezTo>
                  <a:pt x="3710025" y="1124636"/>
                  <a:pt x="3713454" y="1124064"/>
                  <a:pt x="3716045" y="1123531"/>
                </a:cubicBezTo>
                <a:cubicBezTo>
                  <a:pt x="3718636" y="1122998"/>
                  <a:pt x="3720655" y="1122235"/>
                  <a:pt x="3722103" y="1121245"/>
                </a:cubicBezTo>
                <a:cubicBezTo>
                  <a:pt x="3723550" y="1120254"/>
                  <a:pt x="3724541" y="1118806"/>
                  <a:pt x="3725075" y="1116902"/>
                </a:cubicBezTo>
                <a:cubicBezTo>
                  <a:pt x="3725608" y="1114996"/>
                  <a:pt x="3726027" y="1112291"/>
                  <a:pt x="3726332" y="1108786"/>
                </a:cubicBezTo>
                <a:cubicBezTo>
                  <a:pt x="3726484" y="1107872"/>
                  <a:pt x="3726598" y="1105967"/>
                  <a:pt x="3726674" y="1103071"/>
                </a:cubicBezTo>
                <a:cubicBezTo>
                  <a:pt x="3726751" y="1100176"/>
                  <a:pt x="3726865" y="1096708"/>
                  <a:pt x="3727018" y="1092670"/>
                </a:cubicBezTo>
                <a:cubicBezTo>
                  <a:pt x="3727170" y="1088631"/>
                  <a:pt x="3727360" y="1084288"/>
                  <a:pt x="3727589" y="1079640"/>
                </a:cubicBezTo>
                <a:cubicBezTo>
                  <a:pt x="3727818" y="1074992"/>
                  <a:pt x="3728008" y="1070534"/>
                  <a:pt x="3728160" y="1066267"/>
                </a:cubicBezTo>
                <a:cubicBezTo>
                  <a:pt x="3728313" y="1061999"/>
                  <a:pt x="3728428" y="1058151"/>
                  <a:pt x="3728504" y="1054722"/>
                </a:cubicBezTo>
                <a:cubicBezTo>
                  <a:pt x="3728580" y="1051293"/>
                  <a:pt x="3728694" y="1048741"/>
                  <a:pt x="3728846" y="1047064"/>
                </a:cubicBezTo>
                <a:lnTo>
                  <a:pt x="3685870" y="1062380"/>
                </a:lnTo>
                <a:lnTo>
                  <a:pt x="3685870" y="1157249"/>
                </a:lnTo>
                <a:lnTo>
                  <a:pt x="3678554" y="1157021"/>
                </a:lnTo>
                <a:lnTo>
                  <a:pt x="3678554" y="1064895"/>
                </a:lnTo>
                <a:lnTo>
                  <a:pt x="3639692" y="1078840"/>
                </a:lnTo>
                <a:lnTo>
                  <a:pt x="3639692" y="1160450"/>
                </a:lnTo>
                <a:cubicBezTo>
                  <a:pt x="3639692" y="1164565"/>
                  <a:pt x="3640074" y="1167956"/>
                  <a:pt x="3640835" y="1170623"/>
                </a:cubicBezTo>
                <a:cubicBezTo>
                  <a:pt x="3641598" y="1173290"/>
                  <a:pt x="3642931" y="1175423"/>
                  <a:pt x="3644836" y="1177023"/>
                </a:cubicBezTo>
                <a:cubicBezTo>
                  <a:pt x="3646741" y="1178623"/>
                  <a:pt x="3649370" y="1179766"/>
                  <a:pt x="3652723" y="1180452"/>
                </a:cubicBezTo>
                <a:cubicBezTo>
                  <a:pt x="3656076" y="1181138"/>
                  <a:pt x="3660342" y="1181633"/>
                  <a:pt x="3665524" y="1181938"/>
                </a:cubicBezTo>
                <a:cubicBezTo>
                  <a:pt x="3683050" y="1182853"/>
                  <a:pt x="3700576" y="1182853"/>
                  <a:pt x="3718102" y="1181938"/>
                </a:cubicBezTo>
                <a:cubicBezTo>
                  <a:pt x="3724046" y="1181633"/>
                  <a:pt x="3728732" y="1181176"/>
                  <a:pt x="3732161" y="1180567"/>
                </a:cubicBezTo>
                <a:cubicBezTo>
                  <a:pt x="3735590" y="1179957"/>
                  <a:pt x="3738257" y="1179005"/>
                  <a:pt x="3740162" y="1177709"/>
                </a:cubicBezTo>
                <a:cubicBezTo>
                  <a:pt x="3742067" y="1176414"/>
                  <a:pt x="3743439" y="1174661"/>
                  <a:pt x="3744277" y="1172451"/>
                </a:cubicBezTo>
                <a:cubicBezTo>
                  <a:pt x="3745115" y="1170241"/>
                  <a:pt x="3745763" y="1167308"/>
                  <a:pt x="3746220" y="1163650"/>
                </a:cubicBezTo>
                <a:cubicBezTo>
                  <a:pt x="3746372" y="1162126"/>
                  <a:pt x="3746601" y="1160145"/>
                  <a:pt x="3746906" y="1157707"/>
                </a:cubicBezTo>
                <a:cubicBezTo>
                  <a:pt x="3747210" y="1155268"/>
                  <a:pt x="3747516" y="1152868"/>
                  <a:pt x="3747820" y="1150506"/>
                </a:cubicBezTo>
                <a:cubicBezTo>
                  <a:pt x="3748125" y="1148144"/>
                  <a:pt x="3748354" y="1146048"/>
                  <a:pt x="3748506" y="1144219"/>
                </a:cubicBezTo>
                <a:cubicBezTo>
                  <a:pt x="3748658" y="1142390"/>
                  <a:pt x="3748734" y="1141324"/>
                  <a:pt x="3748734" y="1141019"/>
                </a:cubicBezTo>
                <a:lnTo>
                  <a:pt x="3756278" y="1143305"/>
                </a:lnTo>
                <a:cubicBezTo>
                  <a:pt x="3756278" y="1143762"/>
                  <a:pt x="3756164" y="1144905"/>
                  <a:pt x="3755936" y="1146734"/>
                </a:cubicBezTo>
                <a:cubicBezTo>
                  <a:pt x="3755707" y="1148563"/>
                  <a:pt x="3755478" y="1150620"/>
                  <a:pt x="3755250" y="1152906"/>
                </a:cubicBezTo>
                <a:cubicBezTo>
                  <a:pt x="3755021" y="1155192"/>
                  <a:pt x="3754754" y="1157554"/>
                  <a:pt x="3754450" y="1159993"/>
                </a:cubicBezTo>
                <a:cubicBezTo>
                  <a:pt x="3754145" y="1162431"/>
                  <a:pt x="3753916" y="1164565"/>
                  <a:pt x="3753764" y="1166393"/>
                </a:cubicBezTo>
                <a:cubicBezTo>
                  <a:pt x="3753307" y="1170965"/>
                  <a:pt x="3752507" y="1174699"/>
                  <a:pt x="3751364" y="1177595"/>
                </a:cubicBezTo>
                <a:cubicBezTo>
                  <a:pt x="3750220" y="1180490"/>
                  <a:pt x="3748392" y="1182776"/>
                  <a:pt x="3745877" y="1184453"/>
                </a:cubicBezTo>
                <a:cubicBezTo>
                  <a:pt x="3743362" y="1186129"/>
                  <a:pt x="3740048" y="1187348"/>
                  <a:pt x="3735933" y="1188110"/>
                </a:cubicBezTo>
                <a:cubicBezTo>
                  <a:pt x="3731818" y="1188872"/>
                  <a:pt x="3726560" y="1189406"/>
                  <a:pt x="3720160" y="1189711"/>
                </a:cubicBezTo>
                <a:cubicBezTo>
                  <a:pt x="3701262" y="1190625"/>
                  <a:pt x="3682364" y="1190625"/>
                  <a:pt x="3663467" y="1189711"/>
                </a:cubicBezTo>
                <a:cubicBezTo>
                  <a:pt x="3657828" y="1189406"/>
                  <a:pt x="3653027" y="1188796"/>
                  <a:pt x="3649065" y="1187882"/>
                </a:cubicBezTo>
                <a:cubicBezTo>
                  <a:pt x="3645102" y="1186967"/>
                  <a:pt x="3641864" y="1185481"/>
                  <a:pt x="3639350" y="1183424"/>
                </a:cubicBezTo>
                <a:cubicBezTo>
                  <a:pt x="3636835" y="1181367"/>
                  <a:pt x="3635006" y="1178623"/>
                  <a:pt x="3633863" y="1175194"/>
                </a:cubicBezTo>
                <a:cubicBezTo>
                  <a:pt x="3632720" y="1171765"/>
                  <a:pt x="3632149" y="1167384"/>
                  <a:pt x="3632149" y="1162050"/>
                </a:cubicBezTo>
                <a:lnTo>
                  <a:pt x="3632149" y="1081583"/>
                </a:lnTo>
                <a:lnTo>
                  <a:pt x="3605631" y="1090955"/>
                </a:lnTo>
                <a:lnTo>
                  <a:pt x="3603802" y="1083640"/>
                </a:lnTo>
                <a:lnTo>
                  <a:pt x="3632149" y="1073582"/>
                </a:lnTo>
                <a:lnTo>
                  <a:pt x="3632149" y="1020089"/>
                </a:lnTo>
                <a:lnTo>
                  <a:pt x="3639692" y="1020547"/>
                </a:lnTo>
                <a:lnTo>
                  <a:pt x="3639692" y="1070839"/>
                </a:lnTo>
                <a:lnTo>
                  <a:pt x="3678554" y="1056894"/>
                </a:lnTo>
                <a:close/>
                <a:moveTo>
                  <a:pt x="1642719" y="994258"/>
                </a:moveTo>
                <a:lnTo>
                  <a:pt x="1650720" y="994715"/>
                </a:lnTo>
                <a:lnTo>
                  <a:pt x="1650720" y="1018718"/>
                </a:lnTo>
                <a:lnTo>
                  <a:pt x="1749247" y="1018718"/>
                </a:lnTo>
                <a:lnTo>
                  <a:pt x="1749247" y="994258"/>
                </a:lnTo>
                <a:lnTo>
                  <a:pt x="1757019" y="994715"/>
                </a:lnTo>
                <a:lnTo>
                  <a:pt x="1757019" y="1018718"/>
                </a:lnTo>
                <a:lnTo>
                  <a:pt x="1794052" y="1018718"/>
                </a:lnTo>
                <a:lnTo>
                  <a:pt x="1794052" y="1025804"/>
                </a:lnTo>
                <a:lnTo>
                  <a:pt x="1757019" y="1025804"/>
                </a:lnTo>
                <a:lnTo>
                  <a:pt x="1757019" y="1116101"/>
                </a:lnTo>
                <a:lnTo>
                  <a:pt x="1801825" y="1116101"/>
                </a:lnTo>
                <a:lnTo>
                  <a:pt x="1801825" y="1123417"/>
                </a:lnTo>
                <a:lnTo>
                  <a:pt x="1632889" y="1123417"/>
                </a:lnTo>
                <a:lnTo>
                  <a:pt x="1632889" y="1182167"/>
                </a:lnTo>
                <a:lnTo>
                  <a:pt x="1790166" y="1182167"/>
                </a:lnTo>
                <a:lnTo>
                  <a:pt x="1790166" y="1189253"/>
                </a:lnTo>
                <a:lnTo>
                  <a:pt x="1625117" y="1189253"/>
                </a:lnTo>
                <a:lnTo>
                  <a:pt x="1625117" y="1123417"/>
                </a:lnTo>
                <a:lnTo>
                  <a:pt x="1597685" y="1123417"/>
                </a:lnTo>
                <a:lnTo>
                  <a:pt x="1597685" y="1116101"/>
                </a:lnTo>
                <a:lnTo>
                  <a:pt x="1642719" y="1116101"/>
                </a:lnTo>
                <a:lnTo>
                  <a:pt x="1642719" y="1025804"/>
                </a:lnTo>
                <a:lnTo>
                  <a:pt x="1605686" y="1025804"/>
                </a:lnTo>
                <a:lnTo>
                  <a:pt x="1605686" y="1018718"/>
                </a:lnTo>
                <a:lnTo>
                  <a:pt x="1642719" y="1018718"/>
                </a:lnTo>
                <a:close/>
                <a:moveTo>
                  <a:pt x="488975" y="993800"/>
                </a:moveTo>
                <a:lnTo>
                  <a:pt x="496290" y="994029"/>
                </a:lnTo>
                <a:cubicBezTo>
                  <a:pt x="495986" y="1001497"/>
                  <a:pt x="495490" y="1009117"/>
                  <a:pt x="494804" y="1016889"/>
                </a:cubicBezTo>
                <a:cubicBezTo>
                  <a:pt x="494119" y="1024661"/>
                  <a:pt x="493395" y="1032510"/>
                  <a:pt x="492633" y="1040435"/>
                </a:cubicBezTo>
                <a:lnTo>
                  <a:pt x="528523" y="1040435"/>
                </a:lnTo>
                <a:lnTo>
                  <a:pt x="528523" y="1047979"/>
                </a:lnTo>
                <a:cubicBezTo>
                  <a:pt x="527608" y="1059561"/>
                  <a:pt x="526542" y="1070038"/>
                  <a:pt x="525322" y="1079411"/>
                </a:cubicBezTo>
                <a:cubicBezTo>
                  <a:pt x="524103" y="1088784"/>
                  <a:pt x="522655" y="1097356"/>
                  <a:pt x="520979" y="1105129"/>
                </a:cubicBezTo>
                <a:cubicBezTo>
                  <a:pt x="519303" y="1112901"/>
                  <a:pt x="517321" y="1119988"/>
                  <a:pt x="515036" y="1126388"/>
                </a:cubicBezTo>
                <a:cubicBezTo>
                  <a:pt x="512749" y="1132789"/>
                  <a:pt x="510082" y="1138809"/>
                  <a:pt x="507034" y="1144448"/>
                </a:cubicBezTo>
                <a:cubicBezTo>
                  <a:pt x="512826" y="1149934"/>
                  <a:pt x="518503" y="1155421"/>
                  <a:pt x="524065" y="1160907"/>
                </a:cubicBezTo>
                <a:cubicBezTo>
                  <a:pt x="529628" y="1166393"/>
                  <a:pt x="534390" y="1171118"/>
                  <a:pt x="538353" y="1175080"/>
                </a:cubicBezTo>
                <a:lnTo>
                  <a:pt x="533095" y="1180567"/>
                </a:lnTo>
                <a:lnTo>
                  <a:pt x="503148" y="1151306"/>
                </a:lnTo>
                <a:cubicBezTo>
                  <a:pt x="498271" y="1159078"/>
                  <a:pt x="492518" y="1166508"/>
                  <a:pt x="485889" y="1173594"/>
                </a:cubicBezTo>
                <a:cubicBezTo>
                  <a:pt x="479260" y="1180681"/>
                  <a:pt x="471297" y="1188339"/>
                  <a:pt x="462000" y="1196569"/>
                </a:cubicBezTo>
                <a:lnTo>
                  <a:pt x="456742" y="1191082"/>
                </a:lnTo>
                <a:cubicBezTo>
                  <a:pt x="465886" y="1183157"/>
                  <a:pt x="473811" y="1175690"/>
                  <a:pt x="480517" y="1168679"/>
                </a:cubicBezTo>
                <a:cubicBezTo>
                  <a:pt x="487222" y="1161669"/>
                  <a:pt x="492937" y="1154201"/>
                  <a:pt x="497662" y="1146277"/>
                </a:cubicBezTo>
                <a:cubicBezTo>
                  <a:pt x="492785" y="1141552"/>
                  <a:pt x="488175" y="1137133"/>
                  <a:pt x="483832" y="1133018"/>
                </a:cubicBezTo>
                <a:cubicBezTo>
                  <a:pt x="479488" y="1128903"/>
                  <a:pt x="475564" y="1125322"/>
                  <a:pt x="472059" y="1122274"/>
                </a:cubicBezTo>
                <a:cubicBezTo>
                  <a:pt x="473125" y="1118006"/>
                  <a:pt x="474192" y="1113053"/>
                  <a:pt x="475259" y="1107415"/>
                </a:cubicBezTo>
                <a:cubicBezTo>
                  <a:pt x="476326" y="1101776"/>
                  <a:pt x="477355" y="1095756"/>
                  <a:pt x="478345" y="1089355"/>
                </a:cubicBezTo>
                <a:cubicBezTo>
                  <a:pt x="479336" y="1082954"/>
                  <a:pt x="480326" y="1076249"/>
                  <a:pt x="481317" y="1069238"/>
                </a:cubicBezTo>
                <a:cubicBezTo>
                  <a:pt x="482308" y="1062228"/>
                  <a:pt x="483260" y="1055141"/>
                  <a:pt x="484174" y="1047979"/>
                </a:cubicBezTo>
                <a:lnTo>
                  <a:pt x="460629" y="1047979"/>
                </a:lnTo>
                <a:lnTo>
                  <a:pt x="460629" y="1040435"/>
                </a:lnTo>
                <a:lnTo>
                  <a:pt x="485089" y="1040435"/>
                </a:lnTo>
                <a:cubicBezTo>
                  <a:pt x="486003" y="1032205"/>
                  <a:pt x="486803" y="1024204"/>
                  <a:pt x="487489" y="1016432"/>
                </a:cubicBezTo>
                <a:cubicBezTo>
                  <a:pt x="488175" y="1008659"/>
                  <a:pt x="488670" y="1001116"/>
                  <a:pt x="488975" y="993800"/>
                </a:cubicBezTo>
                <a:close/>
                <a:moveTo>
                  <a:pt x="2091918" y="993572"/>
                </a:moveTo>
                <a:lnTo>
                  <a:pt x="2099462" y="994029"/>
                </a:lnTo>
                <a:lnTo>
                  <a:pt x="2099462" y="1197026"/>
                </a:lnTo>
                <a:lnTo>
                  <a:pt x="2091918" y="1197026"/>
                </a:lnTo>
                <a:close/>
                <a:moveTo>
                  <a:pt x="4177360" y="993343"/>
                </a:moveTo>
                <a:lnTo>
                  <a:pt x="4185360" y="993800"/>
                </a:lnTo>
                <a:lnTo>
                  <a:pt x="4185360" y="1048893"/>
                </a:lnTo>
                <a:lnTo>
                  <a:pt x="4214622" y="1048893"/>
                </a:lnTo>
                <a:lnTo>
                  <a:pt x="4214622" y="1056665"/>
                </a:lnTo>
                <a:lnTo>
                  <a:pt x="4185360" y="1056665"/>
                </a:lnTo>
                <a:lnTo>
                  <a:pt x="4185360" y="1132561"/>
                </a:lnTo>
                <a:lnTo>
                  <a:pt x="4126153" y="1132561"/>
                </a:lnTo>
                <a:lnTo>
                  <a:pt x="4126153" y="1056437"/>
                </a:lnTo>
                <a:lnTo>
                  <a:pt x="4092320" y="1056208"/>
                </a:lnTo>
                <a:lnTo>
                  <a:pt x="4092320" y="1175995"/>
                </a:lnTo>
                <a:lnTo>
                  <a:pt x="4210964" y="1175995"/>
                </a:lnTo>
                <a:lnTo>
                  <a:pt x="4210964" y="1183767"/>
                </a:lnTo>
                <a:lnTo>
                  <a:pt x="4084320" y="1183767"/>
                </a:lnTo>
                <a:lnTo>
                  <a:pt x="4084320" y="1056208"/>
                </a:lnTo>
                <a:lnTo>
                  <a:pt x="4066260" y="1056208"/>
                </a:lnTo>
                <a:lnTo>
                  <a:pt x="4066260" y="1048436"/>
                </a:lnTo>
                <a:lnTo>
                  <a:pt x="4084320" y="1048436"/>
                </a:lnTo>
                <a:lnTo>
                  <a:pt x="4084320" y="1000658"/>
                </a:lnTo>
                <a:lnTo>
                  <a:pt x="4092320" y="1001116"/>
                </a:lnTo>
                <a:lnTo>
                  <a:pt x="4092320" y="1048436"/>
                </a:lnTo>
                <a:lnTo>
                  <a:pt x="4126153" y="1048664"/>
                </a:lnTo>
                <a:lnTo>
                  <a:pt x="4126153" y="993800"/>
                </a:lnTo>
                <a:lnTo>
                  <a:pt x="4134154" y="994258"/>
                </a:lnTo>
                <a:lnTo>
                  <a:pt x="4134154" y="1048664"/>
                </a:lnTo>
                <a:lnTo>
                  <a:pt x="4177360" y="1048664"/>
                </a:lnTo>
                <a:close/>
                <a:moveTo>
                  <a:pt x="806272" y="993343"/>
                </a:moveTo>
                <a:lnTo>
                  <a:pt x="814273" y="993800"/>
                </a:lnTo>
                <a:lnTo>
                  <a:pt x="814273" y="1160678"/>
                </a:lnTo>
                <a:cubicBezTo>
                  <a:pt x="814273" y="1164641"/>
                  <a:pt x="814540" y="1167879"/>
                  <a:pt x="815073" y="1170394"/>
                </a:cubicBezTo>
                <a:cubicBezTo>
                  <a:pt x="815606" y="1172908"/>
                  <a:pt x="816597" y="1174928"/>
                  <a:pt x="818045" y="1176452"/>
                </a:cubicBezTo>
                <a:cubicBezTo>
                  <a:pt x="819493" y="1177976"/>
                  <a:pt x="821474" y="1179043"/>
                  <a:pt x="823988" y="1179652"/>
                </a:cubicBezTo>
                <a:cubicBezTo>
                  <a:pt x="826503" y="1180262"/>
                  <a:pt x="829742" y="1180643"/>
                  <a:pt x="833704" y="1180795"/>
                </a:cubicBezTo>
                <a:cubicBezTo>
                  <a:pt x="840105" y="1181100"/>
                  <a:pt x="846582" y="1181100"/>
                  <a:pt x="853135" y="1180795"/>
                </a:cubicBezTo>
                <a:cubicBezTo>
                  <a:pt x="857402" y="1180643"/>
                  <a:pt x="860831" y="1180300"/>
                  <a:pt x="863422" y="1179766"/>
                </a:cubicBezTo>
                <a:cubicBezTo>
                  <a:pt x="866013" y="1179233"/>
                  <a:pt x="868108" y="1178281"/>
                  <a:pt x="869708" y="1176909"/>
                </a:cubicBezTo>
                <a:cubicBezTo>
                  <a:pt x="871309" y="1175537"/>
                  <a:pt x="872490" y="1173632"/>
                  <a:pt x="873252" y="1171194"/>
                </a:cubicBezTo>
                <a:cubicBezTo>
                  <a:pt x="874014" y="1168756"/>
                  <a:pt x="874623" y="1165479"/>
                  <a:pt x="875080" y="1161364"/>
                </a:cubicBezTo>
                <a:cubicBezTo>
                  <a:pt x="875233" y="1159231"/>
                  <a:pt x="875461" y="1156754"/>
                  <a:pt x="875766" y="1153935"/>
                </a:cubicBezTo>
                <a:cubicBezTo>
                  <a:pt x="876071" y="1151115"/>
                  <a:pt x="876300" y="1148372"/>
                  <a:pt x="876452" y="1145705"/>
                </a:cubicBezTo>
                <a:cubicBezTo>
                  <a:pt x="876605" y="1143038"/>
                  <a:pt x="876757" y="1140714"/>
                  <a:pt x="876909" y="1138733"/>
                </a:cubicBezTo>
                <a:cubicBezTo>
                  <a:pt x="877062" y="1136752"/>
                  <a:pt x="877138" y="1135532"/>
                  <a:pt x="877138" y="1135075"/>
                </a:cubicBezTo>
                <a:lnTo>
                  <a:pt x="884910" y="1137133"/>
                </a:lnTo>
                <a:cubicBezTo>
                  <a:pt x="884910" y="1137590"/>
                  <a:pt x="884834" y="1138809"/>
                  <a:pt x="884682" y="1140790"/>
                </a:cubicBezTo>
                <a:cubicBezTo>
                  <a:pt x="884529" y="1142771"/>
                  <a:pt x="884339" y="1145057"/>
                  <a:pt x="884110" y="1147648"/>
                </a:cubicBezTo>
                <a:cubicBezTo>
                  <a:pt x="883882" y="1150239"/>
                  <a:pt x="883615" y="1152982"/>
                  <a:pt x="883310" y="1155878"/>
                </a:cubicBezTo>
                <a:cubicBezTo>
                  <a:pt x="883005" y="1158773"/>
                  <a:pt x="882777" y="1161288"/>
                  <a:pt x="882624" y="1163422"/>
                </a:cubicBezTo>
                <a:cubicBezTo>
                  <a:pt x="882167" y="1168451"/>
                  <a:pt x="881367" y="1172604"/>
                  <a:pt x="880224" y="1175880"/>
                </a:cubicBezTo>
                <a:cubicBezTo>
                  <a:pt x="879081" y="1179157"/>
                  <a:pt x="877443" y="1181748"/>
                  <a:pt x="875309" y="1183653"/>
                </a:cubicBezTo>
                <a:cubicBezTo>
                  <a:pt x="873176" y="1185558"/>
                  <a:pt x="870394" y="1186891"/>
                  <a:pt x="866965" y="1187653"/>
                </a:cubicBezTo>
                <a:cubicBezTo>
                  <a:pt x="863536" y="1188415"/>
                  <a:pt x="859231" y="1188872"/>
                  <a:pt x="854049" y="1189025"/>
                </a:cubicBezTo>
                <a:cubicBezTo>
                  <a:pt x="846734" y="1189177"/>
                  <a:pt x="839495" y="1189177"/>
                  <a:pt x="832332" y="1189025"/>
                </a:cubicBezTo>
                <a:cubicBezTo>
                  <a:pt x="827303" y="1188872"/>
                  <a:pt x="823112" y="1188377"/>
                  <a:pt x="819759" y="1187539"/>
                </a:cubicBezTo>
                <a:cubicBezTo>
                  <a:pt x="816406" y="1186701"/>
                  <a:pt x="813740" y="1185253"/>
                  <a:pt x="811758" y="1183195"/>
                </a:cubicBezTo>
                <a:cubicBezTo>
                  <a:pt x="809777" y="1181138"/>
                  <a:pt x="808367" y="1178395"/>
                  <a:pt x="807529" y="1174966"/>
                </a:cubicBezTo>
                <a:cubicBezTo>
                  <a:pt x="806691" y="1171537"/>
                  <a:pt x="806272" y="1167155"/>
                  <a:pt x="806272" y="1161821"/>
                </a:cubicBezTo>
                <a:close/>
                <a:moveTo>
                  <a:pt x="2189302" y="993115"/>
                </a:moveTo>
                <a:cubicBezTo>
                  <a:pt x="2190978" y="997534"/>
                  <a:pt x="2192502" y="1002106"/>
                  <a:pt x="2193874" y="1006831"/>
                </a:cubicBezTo>
                <a:cubicBezTo>
                  <a:pt x="2195245" y="1011555"/>
                  <a:pt x="2196617" y="1016432"/>
                  <a:pt x="2197989" y="1021461"/>
                </a:cubicBezTo>
                <a:lnTo>
                  <a:pt x="2257882" y="1021461"/>
                </a:lnTo>
                <a:lnTo>
                  <a:pt x="2257882" y="1029005"/>
                </a:lnTo>
                <a:lnTo>
                  <a:pt x="2128723" y="1029005"/>
                </a:lnTo>
                <a:lnTo>
                  <a:pt x="2128723" y="1021461"/>
                </a:lnTo>
                <a:lnTo>
                  <a:pt x="2189988" y="1021461"/>
                </a:lnTo>
                <a:cubicBezTo>
                  <a:pt x="2188616" y="1016584"/>
                  <a:pt x="2187244" y="1011860"/>
                  <a:pt x="2185873" y="1007288"/>
                </a:cubicBezTo>
                <a:cubicBezTo>
                  <a:pt x="2184501" y="1002716"/>
                  <a:pt x="2183053" y="998296"/>
                  <a:pt x="2181529" y="994029"/>
                </a:cubicBezTo>
                <a:close/>
                <a:moveTo>
                  <a:pt x="99212" y="993115"/>
                </a:moveTo>
                <a:lnTo>
                  <a:pt x="107442" y="993572"/>
                </a:lnTo>
                <a:lnTo>
                  <a:pt x="107442" y="1053465"/>
                </a:lnTo>
                <a:lnTo>
                  <a:pt x="197967" y="1053465"/>
                </a:lnTo>
                <a:lnTo>
                  <a:pt x="197967" y="1061695"/>
                </a:lnTo>
                <a:lnTo>
                  <a:pt x="107213" y="1061695"/>
                </a:lnTo>
                <a:cubicBezTo>
                  <a:pt x="107213" y="1062304"/>
                  <a:pt x="107213" y="1062914"/>
                  <a:pt x="107213" y="1063523"/>
                </a:cubicBezTo>
                <a:cubicBezTo>
                  <a:pt x="107213" y="1064133"/>
                  <a:pt x="107137" y="1064743"/>
                  <a:pt x="106984" y="1065352"/>
                </a:cubicBezTo>
                <a:cubicBezTo>
                  <a:pt x="109728" y="1089431"/>
                  <a:pt x="119253" y="1111720"/>
                  <a:pt x="135559" y="1132218"/>
                </a:cubicBezTo>
                <a:cubicBezTo>
                  <a:pt x="151866" y="1152715"/>
                  <a:pt x="174650" y="1171727"/>
                  <a:pt x="203911" y="1189253"/>
                </a:cubicBezTo>
                <a:lnTo>
                  <a:pt x="199339" y="1197026"/>
                </a:lnTo>
                <a:cubicBezTo>
                  <a:pt x="173431" y="1180871"/>
                  <a:pt x="152400" y="1163612"/>
                  <a:pt x="136245" y="1145248"/>
                </a:cubicBezTo>
                <a:cubicBezTo>
                  <a:pt x="120091" y="1126884"/>
                  <a:pt x="109270" y="1107491"/>
                  <a:pt x="103784" y="1087069"/>
                </a:cubicBezTo>
                <a:cubicBezTo>
                  <a:pt x="101193" y="1097890"/>
                  <a:pt x="97193" y="1108177"/>
                  <a:pt x="91783" y="1117930"/>
                </a:cubicBezTo>
                <a:cubicBezTo>
                  <a:pt x="86372" y="1127684"/>
                  <a:pt x="79667" y="1137094"/>
                  <a:pt x="71666" y="1146162"/>
                </a:cubicBezTo>
                <a:cubicBezTo>
                  <a:pt x="63665" y="1155230"/>
                  <a:pt x="54368" y="1164069"/>
                  <a:pt x="43777" y="1172680"/>
                </a:cubicBezTo>
                <a:cubicBezTo>
                  <a:pt x="33185" y="1181290"/>
                  <a:pt x="21412" y="1189863"/>
                  <a:pt x="8458" y="1198397"/>
                </a:cubicBezTo>
                <a:lnTo>
                  <a:pt x="3886" y="1190396"/>
                </a:lnTo>
                <a:cubicBezTo>
                  <a:pt x="18821" y="1180948"/>
                  <a:pt x="32080" y="1171385"/>
                  <a:pt x="43662" y="1161707"/>
                </a:cubicBezTo>
                <a:cubicBezTo>
                  <a:pt x="55245" y="1152030"/>
                  <a:pt x="65036" y="1141971"/>
                  <a:pt x="73037" y="1131532"/>
                </a:cubicBezTo>
                <a:cubicBezTo>
                  <a:pt x="81038" y="1121092"/>
                  <a:pt x="87211" y="1110120"/>
                  <a:pt x="91554" y="1098613"/>
                </a:cubicBezTo>
                <a:cubicBezTo>
                  <a:pt x="95897" y="1087107"/>
                  <a:pt x="98374" y="1074801"/>
                  <a:pt x="98983" y="1061695"/>
                </a:cubicBezTo>
                <a:lnTo>
                  <a:pt x="8915" y="1061695"/>
                </a:lnTo>
                <a:lnTo>
                  <a:pt x="8915" y="1053465"/>
                </a:lnTo>
                <a:lnTo>
                  <a:pt x="99212" y="1053465"/>
                </a:lnTo>
                <a:close/>
                <a:moveTo>
                  <a:pt x="256946" y="992886"/>
                </a:moveTo>
                <a:cubicBezTo>
                  <a:pt x="259080" y="995020"/>
                  <a:pt x="261594" y="997648"/>
                  <a:pt x="264490" y="1000773"/>
                </a:cubicBezTo>
                <a:cubicBezTo>
                  <a:pt x="267385" y="1003897"/>
                  <a:pt x="270357" y="1007173"/>
                  <a:pt x="273405" y="1010602"/>
                </a:cubicBezTo>
                <a:cubicBezTo>
                  <a:pt x="276453" y="1014031"/>
                  <a:pt x="279387" y="1017384"/>
                  <a:pt x="282206" y="1020661"/>
                </a:cubicBezTo>
                <a:cubicBezTo>
                  <a:pt x="285026" y="1023937"/>
                  <a:pt x="287426" y="1026795"/>
                  <a:pt x="289407" y="1029233"/>
                </a:cubicBezTo>
                <a:lnTo>
                  <a:pt x="283921" y="1034720"/>
                </a:lnTo>
                <a:cubicBezTo>
                  <a:pt x="282092" y="1032281"/>
                  <a:pt x="279768" y="1029386"/>
                  <a:pt x="276949" y="1026033"/>
                </a:cubicBezTo>
                <a:cubicBezTo>
                  <a:pt x="274129" y="1022680"/>
                  <a:pt x="271195" y="1019289"/>
                  <a:pt x="268147" y="1015860"/>
                </a:cubicBezTo>
                <a:cubicBezTo>
                  <a:pt x="265099" y="1012431"/>
                  <a:pt x="262128" y="1009155"/>
                  <a:pt x="259232" y="1006031"/>
                </a:cubicBezTo>
                <a:cubicBezTo>
                  <a:pt x="256336" y="1002906"/>
                  <a:pt x="253822" y="1000354"/>
                  <a:pt x="251688" y="998372"/>
                </a:cubicBezTo>
                <a:close/>
                <a:moveTo>
                  <a:pt x="4385690" y="992657"/>
                </a:moveTo>
                <a:lnTo>
                  <a:pt x="4393234" y="993115"/>
                </a:lnTo>
                <a:lnTo>
                  <a:pt x="4393234" y="1036549"/>
                </a:lnTo>
                <a:lnTo>
                  <a:pt x="4429353" y="1036549"/>
                </a:lnTo>
                <a:lnTo>
                  <a:pt x="4429353" y="1044321"/>
                </a:lnTo>
                <a:lnTo>
                  <a:pt x="4393234" y="1044321"/>
                </a:lnTo>
                <a:lnTo>
                  <a:pt x="4393234" y="1127074"/>
                </a:lnTo>
                <a:cubicBezTo>
                  <a:pt x="4393234" y="1132865"/>
                  <a:pt x="4392816" y="1137514"/>
                  <a:pt x="4391977" y="1141019"/>
                </a:cubicBezTo>
                <a:cubicBezTo>
                  <a:pt x="4391138" y="1144524"/>
                  <a:pt x="4389576" y="1147267"/>
                  <a:pt x="4387290" y="1149248"/>
                </a:cubicBezTo>
                <a:cubicBezTo>
                  <a:pt x="4385005" y="1151230"/>
                  <a:pt x="4381880" y="1152639"/>
                  <a:pt x="4377918" y="1153477"/>
                </a:cubicBezTo>
                <a:cubicBezTo>
                  <a:pt x="4373956" y="1154316"/>
                  <a:pt x="4368850" y="1154963"/>
                  <a:pt x="4362602" y="1155421"/>
                </a:cubicBezTo>
                <a:lnTo>
                  <a:pt x="4339970" y="1157249"/>
                </a:lnTo>
                <a:lnTo>
                  <a:pt x="4337456" y="1148791"/>
                </a:lnTo>
                <a:lnTo>
                  <a:pt x="4361002" y="1147420"/>
                </a:lnTo>
                <a:cubicBezTo>
                  <a:pt x="4366183" y="1147115"/>
                  <a:pt x="4370374" y="1146619"/>
                  <a:pt x="4373574" y="1145934"/>
                </a:cubicBezTo>
                <a:cubicBezTo>
                  <a:pt x="4376775" y="1145248"/>
                  <a:pt x="4379290" y="1144143"/>
                  <a:pt x="4381118" y="1142619"/>
                </a:cubicBezTo>
                <a:cubicBezTo>
                  <a:pt x="4382948" y="1141095"/>
                  <a:pt x="4384166" y="1139000"/>
                  <a:pt x="4384776" y="1136332"/>
                </a:cubicBezTo>
                <a:cubicBezTo>
                  <a:pt x="4385386" y="1133665"/>
                  <a:pt x="4385690" y="1130046"/>
                  <a:pt x="4385690" y="1125474"/>
                </a:cubicBezTo>
                <a:lnTo>
                  <a:pt x="4385690" y="1044321"/>
                </a:lnTo>
                <a:lnTo>
                  <a:pt x="4298137" y="1044321"/>
                </a:lnTo>
                <a:lnTo>
                  <a:pt x="4298137" y="1036549"/>
                </a:lnTo>
                <a:lnTo>
                  <a:pt x="4385690" y="1036549"/>
                </a:lnTo>
                <a:close/>
                <a:moveTo>
                  <a:pt x="2415387" y="992657"/>
                </a:moveTo>
                <a:lnTo>
                  <a:pt x="2422702" y="993115"/>
                </a:lnTo>
                <a:cubicBezTo>
                  <a:pt x="2422702" y="993115"/>
                  <a:pt x="2422664" y="994639"/>
                  <a:pt x="2422588" y="997687"/>
                </a:cubicBezTo>
                <a:cubicBezTo>
                  <a:pt x="2422512" y="1000735"/>
                  <a:pt x="2422436" y="1004583"/>
                  <a:pt x="2422359" y="1009231"/>
                </a:cubicBezTo>
                <a:cubicBezTo>
                  <a:pt x="2422283" y="1013879"/>
                  <a:pt x="2422207" y="1018908"/>
                  <a:pt x="2422131" y="1024319"/>
                </a:cubicBezTo>
                <a:cubicBezTo>
                  <a:pt x="2422054" y="1029729"/>
                  <a:pt x="2421940" y="1034872"/>
                  <a:pt x="2421788" y="1039749"/>
                </a:cubicBezTo>
                <a:lnTo>
                  <a:pt x="2477338" y="1039749"/>
                </a:lnTo>
                <a:cubicBezTo>
                  <a:pt x="2477338" y="1040663"/>
                  <a:pt x="2477223" y="1043978"/>
                  <a:pt x="2476995" y="1049693"/>
                </a:cubicBezTo>
                <a:cubicBezTo>
                  <a:pt x="2476766" y="1055408"/>
                  <a:pt x="2476500" y="1062342"/>
                  <a:pt x="2476194" y="1070496"/>
                </a:cubicBezTo>
                <a:cubicBezTo>
                  <a:pt x="2475890" y="1078649"/>
                  <a:pt x="2475585" y="1087565"/>
                  <a:pt x="2475280" y="1097242"/>
                </a:cubicBezTo>
                <a:cubicBezTo>
                  <a:pt x="2474976" y="1106919"/>
                  <a:pt x="2474633" y="1116178"/>
                  <a:pt x="2474252" y="1125017"/>
                </a:cubicBezTo>
                <a:cubicBezTo>
                  <a:pt x="2473870" y="1133856"/>
                  <a:pt x="2473528" y="1141743"/>
                  <a:pt x="2473223" y="1148677"/>
                </a:cubicBezTo>
                <a:cubicBezTo>
                  <a:pt x="2472918" y="1155611"/>
                  <a:pt x="2472690" y="1160450"/>
                  <a:pt x="2472537" y="1163193"/>
                </a:cubicBezTo>
                <a:cubicBezTo>
                  <a:pt x="2472232" y="1168070"/>
                  <a:pt x="2471508" y="1172070"/>
                  <a:pt x="2470365" y="1175194"/>
                </a:cubicBezTo>
                <a:cubicBezTo>
                  <a:pt x="2469222" y="1178319"/>
                  <a:pt x="2467470" y="1180833"/>
                  <a:pt x="2465108" y="1182738"/>
                </a:cubicBezTo>
                <a:cubicBezTo>
                  <a:pt x="2462745" y="1184643"/>
                  <a:pt x="2459697" y="1186053"/>
                  <a:pt x="2455964" y="1186967"/>
                </a:cubicBezTo>
                <a:cubicBezTo>
                  <a:pt x="2452230" y="1187882"/>
                  <a:pt x="2447620" y="1188568"/>
                  <a:pt x="2442133" y="1189025"/>
                </a:cubicBezTo>
                <a:lnTo>
                  <a:pt x="2424760" y="1190396"/>
                </a:lnTo>
                <a:lnTo>
                  <a:pt x="2422474" y="1182395"/>
                </a:lnTo>
                <a:lnTo>
                  <a:pt x="2440076" y="1181024"/>
                </a:lnTo>
                <a:cubicBezTo>
                  <a:pt x="2444800" y="1180719"/>
                  <a:pt x="2448724" y="1180224"/>
                  <a:pt x="2451848" y="1179538"/>
                </a:cubicBezTo>
                <a:cubicBezTo>
                  <a:pt x="2454973" y="1178852"/>
                  <a:pt x="2457488" y="1177785"/>
                  <a:pt x="2459393" y="1176337"/>
                </a:cubicBezTo>
                <a:cubicBezTo>
                  <a:pt x="2461298" y="1174890"/>
                  <a:pt x="2462669" y="1172908"/>
                  <a:pt x="2463507" y="1170394"/>
                </a:cubicBezTo>
                <a:cubicBezTo>
                  <a:pt x="2464346" y="1167879"/>
                  <a:pt x="2464841" y="1164565"/>
                  <a:pt x="2464993" y="1160450"/>
                </a:cubicBezTo>
                <a:cubicBezTo>
                  <a:pt x="2465146" y="1158011"/>
                  <a:pt x="2465336" y="1153858"/>
                  <a:pt x="2465565" y="1147991"/>
                </a:cubicBezTo>
                <a:cubicBezTo>
                  <a:pt x="2465794" y="1142124"/>
                  <a:pt x="2466060" y="1135418"/>
                  <a:pt x="2466365" y="1127874"/>
                </a:cubicBezTo>
                <a:cubicBezTo>
                  <a:pt x="2466670" y="1120331"/>
                  <a:pt x="2467012" y="1112368"/>
                  <a:pt x="2467394" y="1103986"/>
                </a:cubicBezTo>
                <a:cubicBezTo>
                  <a:pt x="2467775" y="1095604"/>
                  <a:pt x="2468118" y="1087641"/>
                  <a:pt x="2468422" y="1080097"/>
                </a:cubicBezTo>
                <a:cubicBezTo>
                  <a:pt x="2468727" y="1072553"/>
                  <a:pt x="2468994" y="1065886"/>
                  <a:pt x="2469222" y="1060094"/>
                </a:cubicBezTo>
                <a:cubicBezTo>
                  <a:pt x="2469451" y="1054303"/>
                  <a:pt x="2469642" y="1050188"/>
                  <a:pt x="2469794" y="1047750"/>
                </a:cubicBezTo>
                <a:lnTo>
                  <a:pt x="2421559" y="1047750"/>
                </a:lnTo>
                <a:cubicBezTo>
                  <a:pt x="2421559" y="1048969"/>
                  <a:pt x="2421521" y="1050150"/>
                  <a:pt x="2421445" y="1051293"/>
                </a:cubicBezTo>
                <a:cubicBezTo>
                  <a:pt x="2421369" y="1052436"/>
                  <a:pt x="2421330" y="1053465"/>
                  <a:pt x="2421330" y="1054379"/>
                </a:cubicBezTo>
                <a:cubicBezTo>
                  <a:pt x="2420721" y="1067486"/>
                  <a:pt x="2419997" y="1079221"/>
                  <a:pt x="2419159" y="1089584"/>
                </a:cubicBezTo>
                <a:cubicBezTo>
                  <a:pt x="2418320" y="1099947"/>
                  <a:pt x="2417178" y="1109320"/>
                  <a:pt x="2415730" y="1117702"/>
                </a:cubicBezTo>
                <a:cubicBezTo>
                  <a:pt x="2414282" y="1126084"/>
                  <a:pt x="2412453" y="1133780"/>
                  <a:pt x="2410244" y="1140790"/>
                </a:cubicBezTo>
                <a:cubicBezTo>
                  <a:pt x="2408034" y="1147801"/>
                  <a:pt x="2405252" y="1154506"/>
                  <a:pt x="2401900" y="1160907"/>
                </a:cubicBezTo>
                <a:cubicBezTo>
                  <a:pt x="2398547" y="1167308"/>
                  <a:pt x="2394546" y="1173670"/>
                  <a:pt x="2389898" y="1179995"/>
                </a:cubicBezTo>
                <a:cubicBezTo>
                  <a:pt x="2385250" y="1186320"/>
                  <a:pt x="2379726" y="1193063"/>
                  <a:pt x="2373325" y="1200226"/>
                </a:cubicBezTo>
                <a:lnTo>
                  <a:pt x="2366695" y="1195197"/>
                </a:lnTo>
                <a:cubicBezTo>
                  <a:pt x="2372639" y="1188644"/>
                  <a:pt x="2377820" y="1182472"/>
                  <a:pt x="2382240" y="1176680"/>
                </a:cubicBezTo>
                <a:cubicBezTo>
                  <a:pt x="2386660" y="1170889"/>
                  <a:pt x="2390546" y="1165022"/>
                  <a:pt x="2393899" y="1159078"/>
                </a:cubicBezTo>
                <a:cubicBezTo>
                  <a:pt x="2397252" y="1153135"/>
                  <a:pt x="2400071" y="1146848"/>
                  <a:pt x="2402357" y="1140219"/>
                </a:cubicBezTo>
                <a:cubicBezTo>
                  <a:pt x="2404643" y="1133589"/>
                  <a:pt x="2406548" y="1126122"/>
                  <a:pt x="2408072" y="1117816"/>
                </a:cubicBezTo>
                <a:cubicBezTo>
                  <a:pt x="2409596" y="1109510"/>
                  <a:pt x="2410777" y="1100214"/>
                  <a:pt x="2411615" y="1089927"/>
                </a:cubicBezTo>
                <a:cubicBezTo>
                  <a:pt x="2412453" y="1079640"/>
                  <a:pt x="2413177" y="1067867"/>
                  <a:pt x="2413787" y="1054608"/>
                </a:cubicBezTo>
                <a:cubicBezTo>
                  <a:pt x="2413787" y="1053846"/>
                  <a:pt x="2413825" y="1052894"/>
                  <a:pt x="2413901" y="1051750"/>
                </a:cubicBezTo>
                <a:cubicBezTo>
                  <a:pt x="2413977" y="1050607"/>
                  <a:pt x="2414016" y="1049274"/>
                  <a:pt x="2414016" y="1047750"/>
                </a:cubicBezTo>
                <a:lnTo>
                  <a:pt x="2380411" y="1047750"/>
                </a:lnTo>
                <a:lnTo>
                  <a:pt x="2380411" y="1039749"/>
                </a:lnTo>
                <a:lnTo>
                  <a:pt x="2414244" y="1039749"/>
                </a:lnTo>
                <a:close/>
                <a:moveTo>
                  <a:pt x="1177975" y="991972"/>
                </a:moveTo>
                <a:lnTo>
                  <a:pt x="1185519" y="992429"/>
                </a:lnTo>
                <a:lnTo>
                  <a:pt x="1185519" y="1048893"/>
                </a:lnTo>
                <a:lnTo>
                  <a:pt x="1215466" y="1048893"/>
                </a:lnTo>
                <a:lnTo>
                  <a:pt x="1215466" y="1056437"/>
                </a:lnTo>
                <a:lnTo>
                  <a:pt x="1185519" y="1056437"/>
                </a:lnTo>
                <a:lnTo>
                  <a:pt x="1185519" y="1132561"/>
                </a:lnTo>
                <a:cubicBezTo>
                  <a:pt x="1191310" y="1130275"/>
                  <a:pt x="1196835" y="1128027"/>
                  <a:pt x="1202093" y="1125817"/>
                </a:cubicBezTo>
                <a:cubicBezTo>
                  <a:pt x="1207351" y="1123607"/>
                  <a:pt x="1211961" y="1121664"/>
                  <a:pt x="1215923" y="1119988"/>
                </a:cubicBezTo>
                <a:lnTo>
                  <a:pt x="1216837" y="1124560"/>
                </a:lnTo>
                <a:lnTo>
                  <a:pt x="1217523" y="1127760"/>
                </a:lnTo>
                <a:cubicBezTo>
                  <a:pt x="1212951" y="1129894"/>
                  <a:pt x="1207503" y="1132218"/>
                  <a:pt x="1201178" y="1134732"/>
                </a:cubicBezTo>
                <a:cubicBezTo>
                  <a:pt x="1194854" y="1137247"/>
                  <a:pt x="1188300" y="1139838"/>
                  <a:pt x="1181519" y="1142505"/>
                </a:cubicBezTo>
                <a:cubicBezTo>
                  <a:pt x="1174737" y="1145172"/>
                  <a:pt x="1168069" y="1147686"/>
                  <a:pt x="1161516" y="1150048"/>
                </a:cubicBezTo>
                <a:cubicBezTo>
                  <a:pt x="1154963" y="1152411"/>
                  <a:pt x="1149248" y="1154506"/>
                  <a:pt x="1144371" y="1156335"/>
                </a:cubicBezTo>
                <a:lnTo>
                  <a:pt x="1142542" y="1148563"/>
                </a:lnTo>
                <a:cubicBezTo>
                  <a:pt x="1147114" y="1146886"/>
                  <a:pt x="1152487" y="1144905"/>
                  <a:pt x="1158659" y="1142619"/>
                </a:cubicBezTo>
                <a:cubicBezTo>
                  <a:pt x="1164831" y="1140333"/>
                  <a:pt x="1171270" y="1137895"/>
                  <a:pt x="1177975" y="1135304"/>
                </a:cubicBezTo>
                <a:lnTo>
                  <a:pt x="1177975" y="1056437"/>
                </a:lnTo>
                <a:lnTo>
                  <a:pt x="1148257" y="1056437"/>
                </a:lnTo>
                <a:lnTo>
                  <a:pt x="1148257" y="1048893"/>
                </a:lnTo>
                <a:lnTo>
                  <a:pt x="1177975" y="1048893"/>
                </a:lnTo>
                <a:close/>
                <a:moveTo>
                  <a:pt x="4988585" y="991514"/>
                </a:moveTo>
                <a:lnTo>
                  <a:pt x="4996128" y="993572"/>
                </a:lnTo>
                <a:cubicBezTo>
                  <a:pt x="4992624" y="1004087"/>
                  <a:pt x="4988737" y="1014374"/>
                  <a:pt x="4984470" y="1024433"/>
                </a:cubicBezTo>
                <a:lnTo>
                  <a:pt x="5101970" y="1024433"/>
                </a:lnTo>
                <a:lnTo>
                  <a:pt x="5101970" y="1031977"/>
                </a:lnTo>
                <a:lnTo>
                  <a:pt x="4981041" y="1031977"/>
                </a:lnTo>
                <a:cubicBezTo>
                  <a:pt x="4972354" y="1050874"/>
                  <a:pt x="4962144" y="1068857"/>
                  <a:pt x="4950408" y="1085926"/>
                </a:cubicBezTo>
                <a:lnTo>
                  <a:pt x="4950408" y="1197254"/>
                </a:lnTo>
                <a:lnTo>
                  <a:pt x="4942636" y="1197254"/>
                </a:lnTo>
                <a:lnTo>
                  <a:pt x="4942636" y="1096670"/>
                </a:lnTo>
                <a:cubicBezTo>
                  <a:pt x="4936997" y="1104443"/>
                  <a:pt x="4931130" y="1111720"/>
                  <a:pt x="4925034" y="1118502"/>
                </a:cubicBezTo>
                <a:cubicBezTo>
                  <a:pt x="4918938" y="1125283"/>
                  <a:pt x="4912690" y="1131799"/>
                  <a:pt x="4906288" y="1138047"/>
                </a:cubicBezTo>
                <a:lnTo>
                  <a:pt x="4901260" y="1131418"/>
                </a:lnTo>
                <a:cubicBezTo>
                  <a:pt x="4914976" y="1118464"/>
                  <a:pt x="4927968" y="1103452"/>
                  <a:pt x="4940236" y="1086383"/>
                </a:cubicBezTo>
                <a:cubicBezTo>
                  <a:pt x="4952504" y="1069315"/>
                  <a:pt x="4963210" y="1051179"/>
                  <a:pt x="4972354" y="1031977"/>
                </a:cubicBezTo>
                <a:lnTo>
                  <a:pt x="4909032" y="1031977"/>
                </a:lnTo>
                <a:lnTo>
                  <a:pt x="4909032" y="1024433"/>
                </a:lnTo>
                <a:lnTo>
                  <a:pt x="4976012" y="1024433"/>
                </a:lnTo>
                <a:cubicBezTo>
                  <a:pt x="4978450" y="1019099"/>
                  <a:pt x="4980736" y="1013650"/>
                  <a:pt x="4982870" y="1008088"/>
                </a:cubicBezTo>
                <a:cubicBezTo>
                  <a:pt x="4985004" y="1002525"/>
                  <a:pt x="4986908" y="997001"/>
                  <a:pt x="4988585" y="991514"/>
                </a:cubicBezTo>
                <a:close/>
                <a:moveTo>
                  <a:pt x="4368774" y="828904"/>
                </a:moveTo>
                <a:lnTo>
                  <a:pt x="4368774" y="846734"/>
                </a:lnTo>
                <a:lnTo>
                  <a:pt x="4475302" y="846734"/>
                </a:lnTo>
                <a:lnTo>
                  <a:pt x="4475302" y="828904"/>
                </a:lnTo>
                <a:close/>
                <a:moveTo>
                  <a:pt x="3906545" y="818845"/>
                </a:moveTo>
                <a:lnTo>
                  <a:pt x="3916832" y="818845"/>
                </a:lnTo>
                <a:cubicBezTo>
                  <a:pt x="3916832" y="823874"/>
                  <a:pt x="3916108" y="828942"/>
                  <a:pt x="3914660" y="834047"/>
                </a:cubicBezTo>
                <a:cubicBezTo>
                  <a:pt x="3913212" y="839152"/>
                  <a:pt x="3911383" y="844067"/>
                  <a:pt x="3909174" y="848792"/>
                </a:cubicBezTo>
                <a:cubicBezTo>
                  <a:pt x="3906964" y="853516"/>
                  <a:pt x="3904487" y="858050"/>
                  <a:pt x="3901744" y="862393"/>
                </a:cubicBezTo>
                <a:cubicBezTo>
                  <a:pt x="3899001" y="866737"/>
                  <a:pt x="3896334" y="870585"/>
                  <a:pt x="3893743" y="873938"/>
                </a:cubicBezTo>
                <a:lnTo>
                  <a:pt x="3884828" y="873938"/>
                </a:lnTo>
                <a:cubicBezTo>
                  <a:pt x="3891534" y="864184"/>
                  <a:pt x="3896829" y="854621"/>
                  <a:pt x="3900716" y="845248"/>
                </a:cubicBezTo>
                <a:cubicBezTo>
                  <a:pt x="3904602" y="835876"/>
                  <a:pt x="3906545" y="827075"/>
                  <a:pt x="3906545" y="818845"/>
                </a:cubicBezTo>
                <a:close/>
                <a:moveTo>
                  <a:pt x="2782595" y="818845"/>
                </a:moveTo>
                <a:lnTo>
                  <a:pt x="2792882" y="818845"/>
                </a:lnTo>
                <a:cubicBezTo>
                  <a:pt x="2792882" y="823874"/>
                  <a:pt x="2792158" y="828942"/>
                  <a:pt x="2790710" y="834047"/>
                </a:cubicBezTo>
                <a:cubicBezTo>
                  <a:pt x="2789262" y="839152"/>
                  <a:pt x="2787433" y="844067"/>
                  <a:pt x="2785224" y="848792"/>
                </a:cubicBezTo>
                <a:cubicBezTo>
                  <a:pt x="2783014" y="853516"/>
                  <a:pt x="2780537" y="858050"/>
                  <a:pt x="2777794" y="862393"/>
                </a:cubicBezTo>
                <a:cubicBezTo>
                  <a:pt x="2775051" y="866737"/>
                  <a:pt x="2772384" y="870585"/>
                  <a:pt x="2769793" y="873938"/>
                </a:cubicBezTo>
                <a:lnTo>
                  <a:pt x="2760878" y="873938"/>
                </a:lnTo>
                <a:cubicBezTo>
                  <a:pt x="2767584" y="864184"/>
                  <a:pt x="2772879" y="854621"/>
                  <a:pt x="2776766" y="845248"/>
                </a:cubicBezTo>
                <a:cubicBezTo>
                  <a:pt x="2780652" y="835876"/>
                  <a:pt x="2782595" y="827075"/>
                  <a:pt x="2782595" y="818845"/>
                </a:cubicBezTo>
                <a:close/>
                <a:moveTo>
                  <a:pt x="277520" y="818845"/>
                </a:moveTo>
                <a:lnTo>
                  <a:pt x="287807" y="818845"/>
                </a:lnTo>
                <a:cubicBezTo>
                  <a:pt x="287807" y="823874"/>
                  <a:pt x="287083" y="828942"/>
                  <a:pt x="285635" y="834047"/>
                </a:cubicBezTo>
                <a:cubicBezTo>
                  <a:pt x="284188" y="839152"/>
                  <a:pt x="282359" y="844067"/>
                  <a:pt x="280149" y="848792"/>
                </a:cubicBezTo>
                <a:cubicBezTo>
                  <a:pt x="277939" y="853516"/>
                  <a:pt x="275463" y="858050"/>
                  <a:pt x="272720" y="862393"/>
                </a:cubicBezTo>
                <a:cubicBezTo>
                  <a:pt x="269976" y="866737"/>
                  <a:pt x="267309" y="870585"/>
                  <a:pt x="264719" y="873938"/>
                </a:cubicBezTo>
                <a:lnTo>
                  <a:pt x="255803" y="873938"/>
                </a:lnTo>
                <a:cubicBezTo>
                  <a:pt x="262509" y="864184"/>
                  <a:pt x="267805" y="854621"/>
                  <a:pt x="271691" y="845248"/>
                </a:cubicBezTo>
                <a:cubicBezTo>
                  <a:pt x="275577" y="835876"/>
                  <a:pt x="277520" y="827075"/>
                  <a:pt x="277520" y="818845"/>
                </a:cubicBezTo>
                <a:close/>
                <a:moveTo>
                  <a:pt x="4174235" y="814959"/>
                </a:moveTo>
                <a:lnTo>
                  <a:pt x="4174235" y="843534"/>
                </a:lnTo>
                <a:lnTo>
                  <a:pt x="4258360" y="843534"/>
                </a:lnTo>
                <a:lnTo>
                  <a:pt x="4258360" y="814959"/>
                </a:lnTo>
                <a:close/>
                <a:moveTo>
                  <a:pt x="3660266" y="813587"/>
                </a:moveTo>
                <a:lnTo>
                  <a:pt x="3660266" y="846049"/>
                </a:lnTo>
                <a:lnTo>
                  <a:pt x="3724046" y="846049"/>
                </a:lnTo>
                <a:lnTo>
                  <a:pt x="3724046" y="813587"/>
                </a:lnTo>
                <a:close/>
                <a:moveTo>
                  <a:pt x="5061508" y="810844"/>
                </a:moveTo>
                <a:lnTo>
                  <a:pt x="5061508" y="842620"/>
                </a:lnTo>
                <a:lnTo>
                  <a:pt x="5172151" y="842620"/>
                </a:lnTo>
                <a:lnTo>
                  <a:pt x="5172151" y="810844"/>
                </a:lnTo>
                <a:close/>
                <a:moveTo>
                  <a:pt x="5269153" y="810387"/>
                </a:moveTo>
                <a:lnTo>
                  <a:pt x="5276697" y="810844"/>
                </a:lnTo>
                <a:lnTo>
                  <a:pt x="5276697" y="837819"/>
                </a:lnTo>
                <a:cubicBezTo>
                  <a:pt x="5276697" y="842848"/>
                  <a:pt x="5277764" y="846277"/>
                  <a:pt x="5279897" y="848106"/>
                </a:cubicBezTo>
                <a:cubicBezTo>
                  <a:pt x="5282031" y="849935"/>
                  <a:pt x="5286070" y="851002"/>
                  <a:pt x="5292013" y="851306"/>
                </a:cubicBezTo>
                <a:cubicBezTo>
                  <a:pt x="5306491" y="852068"/>
                  <a:pt x="5320969" y="852068"/>
                  <a:pt x="5335448" y="851306"/>
                </a:cubicBezTo>
                <a:cubicBezTo>
                  <a:pt x="5338952" y="851154"/>
                  <a:pt x="5341772" y="850887"/>
                  <a:pt x="5343906" y="850506"/>
                </a:cubicBezTo>
                <a:cubicBezTo>
                  <a:pt x="5346039" y="850125"/>
                  <a:pt x="5347716" y="849478"/>
                  <a:pt x="5348934" y="848563"/>
                </a:cubicBezTo>
                <a:cubicBezTo>
                  <a:pt x="5350154" y="847649"/>
                  <a:pt x="5351030" y="846430"/>
                  <a:pt x="5351563" y="844906"/>
                </a:cubicBezTo>
                <a:cubicBezTo>
                  <a:pt x="5352097" y="843382"/>
                  <a:pt x="5352516" y="841400"/>
                  <a:pt x="5352820" y="838962"/>
                </a:cubicBezTo>
                <a:cubicBezTo>
                  <a:pt x="5352974" y="837895"/>
                  <a:pt x="5353164" y="836524"/>
                  <a:pt x="5353392" y="834847"/>
                </a:cubicBezTo>
                <a:cubicBezTo>
                  <a:pt x="5353620" y="833171"/>
                  <a:pt x="5353812" y="831494"/>
                  <a:pt x="5353964" y="829818"/>
                </a:cubicBezTo>
                <a:cubicBezTo>
                  <a:pt x="5354116" y="828142"/>
                  <a:pt x="5354269" y="826656"/>
                  <a:pt x="5354420" y="825360"/>
                </a:cubicBezTo>
                <a:cubicBezTo>
                  <a:pt x="5354574" y="824065"/>
                  <a:pt x="5354650" y="823189"/>
                  <a:pt x="5354650" y="822731"/>
                </a:cubicBezTo>
                <a:lnTo>
                  <a:pt x="5361965" y="825703"/>
                </a:lnTo>
                <a:cubicBezTo>
                  <a:pt x="5361965" y="826618"/>
                  <a:pt x="5361774" y="828675"/>
                  <a:pt x="5361394" y="831875"/>
                </a:cubicBezTo>
                <a:cubicBezTo>
                  <a:pt x="5361012" y="835076"/>
                  <a:pt x="5360593" y="838048"/>
                  <a:pt x="5360136" y="840791"/>
                </a:cubicBezTo>
                <a:cubicBezTo>
                  <a:pt x="5359526" y="844144"/>
                  <a:pt x="5358803" y="846849"/>
                  <a:pt x="5357964" y="848906"/>
                </a:cubicBezTo>
                <a:cubicBezTo>
                  <a:pt x="5357126" y="850963"/>
                  <a:pt x="5355868" y="852640"/>
                  <a:pt x="5354192" y="853935"/>
                </a:cubicBezTo>
                <a:cubicBezTo>
                  <a:pt x="5352516" y="855231"/>
                  <a:pt x="5350268" y="856145"/>
                  <a:pt x="5347448" y="856678"/>
                </a:cubicBezTo>
                <a:cubicBezTo>
                  <a:pt x="5344630" y="857212"/>
                  <a:pt x="5341086" y="857555"/>
                  <a:pt x="5336818" y="857707"/>
                </a:cubicBezTo>
                <a:cubicBezTo>
                  <a:pt x="5321122" y="858469"/>
                  <a:pt x="5305500" y="858469"/>
                  <a:pt x="5289956" y="857707"/>
                </a:cubicBezTo>
                <a:cubicBezTo>
                  <a:pt x="5282183" y="857402"/>
                  <a:pt x="5276773" y="855916"/>
                  <a:pt x="5273725" y="853249"/>
                </a:cubicBezTo>
                <a:cubicBezTo>
                  <a:pt x="5270678" y="850582"/>
                  <a:pt x="5269153" y="845668"/>
                  <a:pt x="5269153" y="838505"/>
                </a:cubicBezTo>
                <a:close/>
                <a:moveTo>
                  <a:pt x="5380481" y="810158"/>
                </a:moveTo>
                <a:cubicBezTo>
                  <a:pt x="5382920" y="812749"/>
                  <a:pt x="5385586" y="815797"/>
                  <a:pt x="5388482" y="819302"/>
                </a:cubicBezTo>
                <a:cubicBezTo>
                  <a:pt x="5391378" y="822808"/>
                  <a:pt x="5394274" y="826427"/>
                  <a:pt x="5397169" y="830161"/>
                </a:cubicBezTo>
                <a:cubicBezTo>
                  <a:pt x="5400065" y="833895"/>
                  <a:pt x="5402808" y="837552"/>
                  <a:pt x="5405399" y="841134"/>
                </a:cubicBezTo>
                <a:cubicBezTo>
                  <a:pt x="5407990" y="844715"/>
                  <a:pt x="5410124" y="847801"/>
                  <a:pt x="5411800" y="850392"/>
                </a:cubicBezTo>
                <a:lnTo>
                  <a:pt x="5405628" y="854964"/>
                </a:lnTo>
                <a:cubicBezTo>
                  <a:pt x="5403798" y="852068"/>
                  <a:pt x="5401588" y="848792"/>
                  <a:pt x="5398998" y="845134"/>
                </a:cubicBezTo>
                <a:cubicBezTo>
                  <a:pt x="5396408" y="841477"/>
                  <a:pt x="5393664" y="837781"/>
                  <a:pt x="5390768" y="834047"/>
                </a:cubicBezTo>
                <a:cubicBezTo>
                  <a:pt x="5387872" y="830313"/>
                  <a:pt x="5384978" y="826732"/>
                  <a:pt x="5382082" y="823303"/>
                </a:cubicBezTo>
                <a:cubicBezTo>
                  <a:pt x="5379186" y="819874"/>
                  <a:pt x="5376595" y="816864"/>
                  <a:pt x="5374309" y="814273"/>
                </a:cubicBezTo>
                <a:close/>
                <a:moveTo>
                  <a:pt x="5244922" y="810158"/>
                </a:moveTo>
                <a:lnTo>
                  <a:pt x="5251779" y="813587"/>
                </a:lnTo>
                <a:cubicBezTo>
                  <a:pt x="5250103" y="816940"/>
                  <a:pt x="5248122" y="820445"/>
                  <a:pt x="5245836" y="824103"/>
                </a:cubicBezTo>
                <a:cubicBezTo>
                  <a:pt x="5243550" y="827761"/>
                  <a:pt x="5241150" y="831418"/>
                  <a:pt x="5238635" y="835076"/>
                </a:cubicBezTo>
                <a:cubicBezTo>
                  <a:pt x="5236120" y="838733"/>
                  <a:pt x="5233530" y="842277"/>
                  <a:pt x="5230862" y="845706"/>
                </a:cubicBezTo>
                <a:cubicBezTo>
                  <a:pt x="5228196" y="849135"/>
                  <a:pt x="5225643" y="852221"/>
                  <a:pt x="5223204" y="854964"/>
                </a:cubicBezTo>
                <a:lnTo>
                  <a:pt x="5217261" y="850392"/>
                </a:lnTo>
                <a:cubicBezTo>
                  <a:pt x="5219700" y="847649"/>
                  <a:pt x="5222214" y="844639"/>
                  <a:pt x="5224804" y="841362"/>
                </a:cubicBezTo>
                <a:cubicBezTo>
                  <a:pt x="5227396" y="838086"/>
                  <a:pt x="5229910" y="834657"/>
                  <a:pt x="5232348" y="831075"/>
                </a:cubicBezTo>
                <a:cubicBezTo>
                  <a:pt x="5234787" y="827494"/>
                  <a:pt x="5237073" y="823912"/>
                  <a:pt x="5239206" y="820331"/>
                </a:cubicBezTo>
                <a:cubicBezTo>
                  <a:pt x="5241340" y="816750"/>
                  <a:pt x="5243246" y="813359"/>
                  <a:pt x="5244922" y="810158"/>
                </a:cubicBezTo>
                <a:close/>
                <a:moveTo>
                  <a:pt x="4368774" y="804215"/>
                </a:moveTo>
                <a:lnTo>
                  <a:pt x="4368774" y="822046"/>
                </a:lnTo>
                <a:lnTo>
                  <a:pt x="4475302" y="822046"/>
                </a:lnTo>
                <a:lnTo>
                  <a:pt x="4475302" y="804215"/>
                </a:lnTo>
                <a:close/>
                <a:moveTo>
                  <a:pt x="5305500" y="803529"/>
                </a:moveTo>
                <a:cubicBezTo>
                  <a:pt x="5307024" y="804901"/>
                  <a:pt x="5309082" y="806729"/>
                  <a:pt x="5311672" y="809015"/>
                </a:cubicBezTo>
                <a:cubicBezTo>
                  <a:pt x="5314264" y="811301"/>
                  <a:pt x="5316969" y="813778"/>
                  <a:pt x="5319788" y="816445"/>
                </a:cubicBezTo>
                <a:cubicBezTo>
                  <a:pt x="5322608" y="819112"/>
                  <a:pt x="5325274" y="821703"/>
                  <a:pt x="5327789" y="824217"/>
                </a:cubicBezTo>
                <a:cubicBezTo>
                  <a:pt x="5330304" y="826732"/>
                  <a:pt x="5332323" y="828751"/>
                  <a:pt x="5333847" y="830275"/>
                </a:cubicBezTo>
                <a:lnTo>
                  <a:pt x="5328818" y="835533"/>
                </a:lnTo>
                <a:cubicBezTo>
                  <a:pt x="5327294" y="834009"/>
                  <a:pt x="5325274" y="831952"/>
                  <a:pt x="5322760" y="829361"/>
                </a:cubicBezTo>
                <a:cubicBezTo>
                  <a:pt x="5320246" y="826770"/>
                  <a:pt x="5317616" y="824141"/>
                  <a:pt x="5314873" y="821474"/>
                </a:cubicBezTo>
                <a:cubicBezTo>
                  <a:pt x="5312130" y="818807"/>
                  <a:pt x="5309463" y="816292"/>
                  <a:pt x="5306872" y="813930"/>
                </a:cubicBezTo>
                <a:cubicBezTo>
                  <a:pt x="5304282" y="811568"/>
                  <a:pt x="5302224" y="809777"/>
                  <a:pt x="5300700" y="808558"/>
                </a:cubicBezTo>
                <a:close/>
                <a:moveTo>
                  <a:pt x="1410004" y="796671"/>
                </a:moveTo>
                <a:lnTo>
                  <a:pt x="1410004" y="838962"/>
                </a:lnTo>
                <a:lnTo>
                  <a:pt x="1540306" y="838962"/>
                </a:lnTo>
                <a:lnTo>
                  <a:pt x="1540306" y="796671"/>
                </a:lnTo>
                <a:close/>
                <a:moveTo>
                  <a:pt x="2162098" y="795985"/>
                </a:moveTo>
                <a:lnTo>
                  <a:pt x="2162098" y="818388"/>
                </a:lnTo>
                <a:lnTo>
                  <a:pt x="2226564" y="818388"/>
                </a:lnTo>
                <a:lnTo>
                  <a:pt x="2226564" y="795985"/>
                </a:lnTo>
                <a:close/>
                <a:moveTo>
                  <a:pt x="1051331" y="795528"/>
                </a:moveTo>
                <a:cubicBezTo>
                  <a:pt x="1056055" y="799338"/>
                  <a:pt x="1061504" y="803986"/>
                  <a:pt x="1067676" y="809473"/>
                </a:cubicBezTo>
                <a:cubicBezTo>
                  <a:pt x="1073848" y="814959"/>
                  <a:pt x="1080097" y="820598"/>
                  <a:pt x="1086421" y="826389"/>
                </a:cubicBezTo>
                <a:cubicBezTo>
                  <a:pt x="1092746" y="832180"/>
                  <a:pt x="1098689" y="837781"/>
                  <a:pt x="1104252" y="843191"/>
                </a:cubicBezTo>
                <a:cubicBezTo>
                  <a:pt x="1109815" y="848601"/>
                  <a:pt x="1114425" y="853211"/>
                  <a:pt x="1118082" y="857021"/>
                </a:cubicBezTo>
                <a:lnTo>
                  <a:pt x="1112367" y="863651"/>
                </a:lnTo>
                <a:cubicBezTo>
                  <a:pt x="1108710" y="859688"/>
                  <a:pt x="1104100" y="854926"/>
                  <a:pt x="1098537" y="849363"/>
                </a:cubicBezTo>
                <a:cubicBezTo>
                  <a:pt x="1092974" y="843801"/>
                  <a:pt x="1087107" y="838162"/>
                  <a:pt x="1080935" y="832447"/>
                </a:cubicBezTo>
                <a:cubicBezTo>
                  <a:pt x="1074763" y="826732"/>
                  <a:pt x="1068590" y="821169"/>
                  <a:pt x="1062418" y="815759"/>
                </a:cubicBezTo>
                <a:cubicBezTo>
                  <a:pt x="1056246" y="810349"/>
                  <a:pt x="1050798" y="805739"/>
                  <a:pt x="1046073" y="801929"/>
                </a:cubicBezTo>
                <a:close/>
                <a:moveTo>
                  <a:pt x="983437" y="794385"/>
                </a:moveTo>
                <a:lnTo>
                  <a:pt x="989609" y="800100"/>
                </a:lnTo>
                <a:cubicBezTo>
                  <a:pt x="985494" y="805434"/>
                  <a:pt x="980694" y="811035"/>
                  <a:pt x="975207" y="816902"/>
                </a:cubicBezTo>
                <a:cubicBezTo>
                  <a:pt x="969721" y="822769"/>
                  <a:pt x="963930" y="828561"/>
                  <a:pt x="957834" y="834276"/>
                </a:cubicBezTo>
                <a:cubicBezTo>
                  <a:pt x="951738" y="839991"/>
                  <a:pt x="945527" y="845515"/>
                  <a:pt x="939203" y="850849"/>
                </a:cubicBezTo>
                <a:cubicBezTo>
                  <a:pt x="932878" y="856183"/>
                  <a:pt x="926897" y="860908"/>
                  <a:pt x="921258" y="865022"/>
                </a:cubicBezTo>
                <a:lnTo>
                  <a:pt x="915771" y="857936"/>
                </a:lnTo>
                <a:cubicBezTo>
                  <a:pt x="921410" y="854126"/>
                  <a:pt x="927354" y="849668"/>
                  <a:pt x="933602" y="844563"/>
                </a:cubicBezTo>
                <a:cubicBezTo>
                  <a:pt x="939851" y="839457"/>
                  <a:pt x="945985" y="834047"/>
                  <a:pt x="952004" y="828332"/>
                </a:cubicBezTo>
                <a:cubicBezTo>
                  <a:pt x="958024" y="822617"/>
                  <a:pt x="963739" y="816864"/>
                  <a:pt x="969149" y="811073"/>
                </a:cubicBezTo>
                <a:cubicBezTo>
                  <a:pt x="974560" y="805282"/>
                  <a:pt x="979322" y="799719"/>
                  <a:pt x="983437" y="794385"/>
                </a:cubicBezTo>
                <a:close/>
                <a:moveTo>
                  <a:pt x="821588" y="783869"/>
                </a:moveTo>
                <a:lnTo>
                  <a:pt x="828903" y="784327"/>
                </a:lnTo>
                <a:lnTo>
                  <a:pt x="828903" y="833476"/>
                </a:lnTo>
                <a:cubicBezTo>
                  <a:pt x="828903" y="836828"/>
                  <a:pt x="829132" y="839495"/>
                  <a:pt x="829589" y="841477"/>
                </a:cubicBezTo>
                <a:cubicBezTo>
                  <a:pt x="830046" y="843458"/>
                  <a:pt x="830885" y="845020"/>
                  <a:pt x="832104" y="846163"/>
                </a:cubicBezTo>
                <a:cubicBezTo>
                  <a:pt x="833323" y="847306"/>
                  <a:pt x="834999" y="848106"/>
                  <a:pt x="837133" y="848563"/>
                </a:cubicBezTo>
                <a:cubicBezTo>
                  <a:pt x="839266" y="849020"/>
                  <a:pt x="842086" y="849325"/>
                  <a:pt x="845591" y="849478"/>
                </a:cubicBezTo>
                <a:cubicBezTo>
                  <a:pt x="849858" y="849630"/>
                  <a:pt x="854126" y="849630"/>
                  <a:pt x="858393" y="849478"/>
                </a:cubicBezTo>
                <a:cubicBezTo>
                  <a:pt x="862203" y="849325"/>
                  <a:pt x="865251" y="849020"/>
                  <a:pt x="867537" y="848563"/>
                </a:cubicBezTo>
                <a:cubicBezTo>
                  <a:pt x="869823" y="848106"/>
                  <a:pt x="871651" y="847344"/>
                  <a:pt x="873023" y="846277"/>
                </a:cubicBezTo>
                <a:cubicBezTo>
                  <a:pt x="874395" y="845210"/>
                  <a:pt x="875423" y="843724"/>
                  <a:pt x="876109" y="841819"/>
                </a:cubicBezTo>
                <a:cubicBezTo>
                  <a:pt x="876795" y="839914"/>
                  <a:pt x="877366" y="837362"/>
                  <a:pt x="877824" y="834161"/>
                </a:cubicBezTo>
                <a:cubicBezTo>
                  <a:pt x="878129" y="832028"/>
                  <a:pt x="878395" y="829627"/>
                  <a:pt x="878624" y="826960"/>
                </a:cubicBezTo>
                <a:cubicBezTo>
                  <a:pt x="878852" y="824293"/>
                  <a:pt x="879081" y="821588"/>
                  <a:pt x="879310" y="818845"/>
                </a:cubicBezTo>
                <a:cubicBezTo>
                  <a:pt x="879538" y="816102"/>
                  <a:pt x="879767" y="813549"/>
                  <a:pt x="879995" y="811187"/>
                </a:cubicBezTo>
                <a:cubicBezTo>
                  <a:pt x="880224" y="808825"/>
                  <a:pt x="880338" y="806882"/>
                  <a:pt x="880338" y="805358"/>
                </a:cubicBezTo>
                <a:lnTo>
                  <a:pt x="886968" y="807187"/>
                </a:lnTo>
                <a:cubicBezTo>
                  <a:pt x="886815" y="808711"/>
                  <a:pt x="886663" y="810692"/>
                  <a:pt x="886511" y="813130"/>
                </a:cubicBezTo>
                <a:cubicBezTo>
                  <a:pt x="886358" y="815569"/>
                  <a:pt x="886168" y="818159"/>
                  <a:pt x="885939" y="820903"/>
                </a:cubicBezTo>
                <a:cubicBezTo>
                  <a:pt x="885710" y="823646"/>
                  <a:pt x="885482" y="826351"/>
                  <a:pt x="885253" y="829018"/>
                </a:cubicBezTo>
                <a:cubicBezTo>
                  <a:pt x="885025" y="831685"/>
                  <a:pt x="884834" y="834085"/>
                  <a:pt x="884682" y="836219"/>
                </a:cubicBezTo>
                <a:cubicBezTo>
                  <a:pt x="884224" y="840486"/>
                  <a:pt x="883539" y="843953"/>
                  <a:pt x="882624" y="846620"/>
                </a:cubicBezTo>
                <a:cubicBezTo>
                  <a:pt x="881710" y="849287"/>
                  <a:pt x="880300" y="851383"/>
                  <a:pt x="878395" y="852907"/>
                </a:cubicBezTo>
                <a:cubicBezTo>
                  <a:pt x="876490" y="854431"/>
                  <a:pt x="874014" y="855535"/>
                  <a:pt x="870966" y="856221"/>
                </a:cubicBezTo>
                <a:cubicBezTo>
                  <a:pt x="867918" y="856907"/>
                  <a:pt x="864032" y="857326"/>
                  <a:pt x="859307" y="857479"/>
                </a:cubicBezTo>
                <a:cubicBezTo>
                  <a:pt x="853973" y="857783"/>
                  <a:pt x="848715" y="857783"/>
                  <a:pt x="843534" y="857479"/>
                </a:cubicBezTo>
                <a:cubicBezTo>
                  <a:pt x="839266" y="857326"/>
                  <a:pt x="835723" y="856869"/>
                  <a:pt x="832904" y="856107"/>
                </a:cubicBezTo>
                <a:cubicBezTo>
                  <a:pt x="830084" y="855345"/>
                  <a:pt x="827836" y="854126"/>
                  <a:pt x="826160" y="852449"/>
                </a:cubicBezTo>
                <a:cubicBezTo>
                  <a:pt x="824484" y="850773"/>
                  <a:pt x="823303" y="848563"/>
                  <a:pt x="822617" y="845820"/>
                </a:cubicBezTo>
                <a:cubicBezTo>
                  <a:pt x="821931" y="843077"/>
                  <a:pt x="821588" y="839648"/>
                  <a:pt x="821588" y="835533"/>
                </a:cubicBezTo>
                <a:close/>
                <a:moveTo>
                  <a:pt x="3768165" y="780440"/>
                </a:moveTo>
                <a:lnTo>
                  <a:pt x="3766108" y="784327"/>
                </a:lnTo>
                <a:cubicBezTo>
                  <a:pt x="3769004" y="792099"/>
                  <a:pt x="3772433" y="799147"/>
                  <a:pt x="3776395" y="805472"/>
                </a:cubicBezTo>
                <a:cubicBezTo>
                  <a:pt x="3780358" y="811797"/>
                  <a:pt x="3784930" y="817626"/>
                  <a:pt x="3790111" y="822960"/>
                </a:cubicBezTo>
                <a:cubicBezTo>
                  <a:pt x="3795598" y="817169"/>
                  <a:pt x="3800436" y="810844"/>
                  <a:pt x="3804627" y="803986"/>
                </a:cubicBezTo>
                <a:cubicBezTo>
                  <a:pt x="3808818" y="797128"/>
                  <a:pt x="3812666" y="789280"/>
                  <a:pt x="3816172" y="780440"/>
                </a:cubicBezTo>
                <a:close/>
                <a:moveTo>
                  <a:pt x="4368774" y="779526"/>
                </a:moveTo>
                <a:lnTo>
                  <a:pt x="4368774" y="797814"/>
                </a:lnTo>
                <a:lnTo>
                  <a:pt x="4475302" y="797814"/>
                </a:lnTo>
                <a:lnTo>
                  <a:pt x="4475302" y="779526"/>
                </a:lnTo>
                <a:close/>
                <a:moveTo>
                  <a:pt x="5028590" y="778383"/>
                </a:moveTo>
                <a:lnTo>
                  <a:pt x="5033391" y="779755"/>
                </a:lnTo>
                <a:lnTo>
                  <a:pt x="5036134" y="780898"/>
                </a:lnTo>
                <a:cubicBezTo>
                  <a:pt x="5034457" y="786384"/>
                  <a:pt x="5032476" y="792670"/>
                  <a:pt x="5030190" y="799757"/>
                </a:cubicBezTo>
                <a:cubicBezTo>
                  <a:pt x="5027904" y="806844"/>
                  <a:pt x="5025504" y="814045"/>
                  <a:pt x="5022989" y="821360"/>
                </a:cubicBezTo>
                <a:cubicBezTo>
                  <a:pt x="5020474" y="828675"/>
                  <a:pt x="5017884" y="835800"/>
                  <a:pt x="5015217" y="842734"/>
                </a:cubicBezTo>
                <a:cubicBezTo>
                  <a:pt x="5012550" y="849668"/>
                  <a:pt x="5010074" y="855726"/>
                  <a:pt x="5007787" y="860908"/>
                </a:cubicBezTo>
                <a:lnTo>
                  <a:pt x="5000244" y="858393"/>
                </a:lnTo>
                <a:cubicBezTo>
                  <a:pt x="5002682" y="852754"/>
                  <a:pt x="5005272" y="846468"/>
                  <a:pt x="5008016" y="839533"/>
                </a:cubicBezTo>
                <a:cubicBezTo>
                  <a:pt x="5010759" y="832599"/>
                  <a:pt x="5013388" y="825551"/>
                  <a:pt x="5015903" y="818388"/>
                </a:cubicBezTo>
                <a:cubicBezTo>
                  <a:pt x="5018418" y="811225"/>
                  <a:pt x="5020780" y="804177"/>
                  <a:pt x="5022989" y="797242"/>
                </a:cubicBezTo>
                <a:cubicBezTo>
                  <a:pt x="5025199" y="790308"/>
                  <a:pt x="5027066" y="784022"/>
                  <a:pt x="5028590" y="778383"/>
                </a:cubicBezTo>
                <a:close/>
                <a:moveTo>
                  <a:pt x="4174235" y="777926"/>
                </a:moveTo>
                <a:lnTo>
                  <a:pt x="4174235" y="807872"/>
                </a:lnTo>
                <a:lnTo>
                  <a:pt x="4258360" y="807872"/>
                </a:lnTo>
                <a:lnTo>
                  <a:pt x="4258360" y="777926"/>
                </a:lnTo>
                <a:close/>
                <a:moveTo>
                  <a:pt x="3457041" y="777926"/>
                </a:moveTo>
                <a:lnTo>
                  <a:pt x="3461613" y="779983"/>
                </a:lnTo>
                <a:lnTo>
                  <a:pt x="3464356" y="781126"/>
                </a:lnTo>
                <a:cubicBezTo>
                  <a:pt x="3461918" y="787070"/>
                  <a:pt x="3459175" y="793471"/>
                  <a:pt x="3456126" y="800329"/>
                </a:cubicBezTo>
                <a:cubicBezTo>
                  <a:pt x="3453078" y="807187"/>
                  <a:pt x="3449916" y="814083"/>
                  <a:pt x="3446640" y="821017"/>
                </a:cubicBezTo>
                <a:cubicBezTo>
                  <a:pt x="3443363" y="827951"/>
                  <a:pt x="3440010" y="834771"/>
                  <a:pt x="3436581" y="841477"/>
                </a:cubicBezTo>
                <a:cubicBezTo>
                  <a:pt x="3433152" y="848182"/>
                  <a:pt x="3429761" y="854354"/>
                  <a:pt x="3426408" y="859993"/>
                </a:cubicBezTo>
                <a:lnTo>
                  <a:pt x="3418865" y="856793"/>
                </a:lnTo>
                <a:cubicBezTo>
                  <a:pt x="3422065" y="851154"/>
                  <a:pt x="3425380" y="844982"/>
                  <a:pt x="3428809" y="838276"/>
                </a:cubicBezTo>
                <a:cubicBezTo>
                  <a:pt x="3432238" y="831571"/>
                  <a:pt x="3435629" y="824751"/>
                  <a:pt x="3438982" y="817816"/>
                </a:cubicBezTo>
                <a:cubicBezTo>
                  <a:pt x="3442334" y="810882"/>
                  <a:pt x="3445573" y="803986"/>
                  <a:pt x="3448697" y="797128"/>
                </a:cubicBezTo>
                <a:cubicBezTo>
                  <a:pt x="3451821" y="790270"/>
                  <a:pt x="3454602" y="783869"/>
                  <a:pt x="3457041" y="777926"/>
                </a:cubicBezTo>
                <a:close/>
                <a:moveTo>
                  <a:pt x="1199007" y="777926"/>
                </a:moveTo>
                <a:lnTo>
                  <a:pt x="1199007" y="811073"/>
                </a:lnTo>
                <a:lnTo>
                  <a:pt x="1308277" y="811073"/>
                </a:lnTo>
                <a:lnTo>
                  <a:pt x="1308277" y="777926"/>
                </a:lnTo>
                <a:close/>
                <a:moveTo>
                  <a:pt x="5253608" y="774268"/>
                </a:moveTo>
                <a:lnTo>
                  <a:pt x="5253608" y="794614"/>
                </a:lnTo>
                <a:lnTo>
                  <a:pt x="5372709" y="794614"/>
                </a:lnTo>
                <a:lnTo>
                  <a:pt x="5372709" y="774268"/>
                </a:lnTo>
                <a:close/>
                <a:moveTo>
                  <a:pt x="4166234" y="770839"/>
                </a:moveTo>
                <a:lnTo>
                  <a:pt x="4266361" y="770839"/>
                </a:lnTo>
                <a:lnTo>
                  <a:pt x="4266361" y="863879"/>
                </a:lnTo>
                <a:lnTo>
                  <a:pt x="4258360" y="863879"/>
                </a:lnTo>
                <a:lnTo>
                  <a:pt x="4258360" y="850849"/>
                </a:lnTo>
                <a:lnTo>
                  <a:pt x="4174235" y="850849"/>
                </a:lnTo>
                <a:lnTo>
                  <a:pt x="4174235" y="864337"/>
                </a:lnTo>
                <a:lnTo>
                  <a:pt x="4166234" y="864337"/>
                </a:lnTo>
                <a:close/>
                <a:moveTo>
                  <a:pt x="2162098" y="767639"/>
                </a:moveTo>
                <a:lnTo>
                  <a:pt x="2162098" y="789127"/>
                </a:lnTo>
                <a:lnTo>
                  <a:pt x="2226564" y="789127"/>
                </a:lnTo>
                <a:lnTo>
                  <a:pt x="2226564" y="767639"/>
                </a:lnTo>
                <a:close/>
                <a:moveTo>
                  <a:pt x="535152" y="759866"/>
                </a:moveTo>
                <a:cubicBezTo>
                  <a:pt x="539419" y="771754"/>
                  <a:pt x="544830" y="782231"/>
                  <a:pt x="551383" y="791299"/>
                </a:cubicBezTo>
                <a:cubicBezTo>
                  <a:pt x="557936" y="800367"/>
                  <a:pt x="566089" y="808558"/>
                  <a:pt x="575843" y="815873"/>
                </a:cubicBezTo>
                <a:cubicBezTo>
                  <a:pt x="585749" y="808253"/>
                  <a:pt x="594017" y="799909"/>
                  <a:pt x="600646" y="790842"/>
                </a:cubicBezTo>
                <a:cubicBezTo>
                  <a:pt x="607276" y="781774"/>
                  <a:pt x="613029" y="771449"/>
                  <a:pt x="617906" y="759866"/>
                </a:cubicBezTo>
                <a:close/>
                <a:moveTo>
                  <a:pt x="527837" y="759866"/>
                </a:moveTo>
                <a:lnTo>
                  <a:pt x="527837" y="760324"/>
                </a:lnTo>
                <a:lnTo>
                  <a:pt x="528752" y="759866"/>
                </a:lnTo>
                <a:close/>
                <a:moveTo>
                  <a:pt x="2395956" y="757123"/>
                </a:moveTo>
                <a:lnTo>
                  <a:pt x="2403728" y="757580"/>
                </a:lnTo>
                <a:lnTo>
                  <a:pt x="2403728" y="829589"/>
                </a:lnTo>
                <a:cubicBezTo>
                  <a:pt x="2403728" y="836752"/>
                  <a:pt x="2405100" y="841515"/>
                  <a:pt x="2407843" y="843877"/>
                </a:cubicBezTo>
                <a:cubicBezTo>
                  <a:pt x="2410586" y="846239"/>
                  <a:pt x="2415540" y="847649"/>
                  <a:pt x="2422702" y="848106"/>
                </a:cubicBezTo>
                <a:cubicBezTo>
                  <a:pt x="2432608" y="848868"/>
                  <a:pt x="2442514" y="848868"/>
                  <a:pt x="2452420" y="848106"/>
                </a:cubicBezTo>
                <a:cubicBezTo>
                  <a:pt x="2456688" y="847801"/>
                  <a:pt x="2460116" y="847382"/>
                  <a:pt x="2462707" y="846849"/>
                </a:cubicBezTo>
                <a:cubicBezTo>
                  <a:pt x="2465298" y="846315"/>
                  <a:pt x="2467318" y="845401"/>
                  <a:pt x="2468765" y="844105"/>
                </a:cubicBezTo>
                <a:cubicBezTo>
                  <a:pt x="2470213" y="842810"/>
                  <a:pt x="2471318" y="841057"/>
                  <a:pt x="2472080" y="838848"/>
                </a:cubicBezTo>
                <a:cubicBezTo>
                  <a:pt x="2472842" y="836638"/>
                  <a:pt x="2473451" y="833780"/>
                  <a:pt x="2473908" y="830275"/>
                </a:cubicBezTo>
                <a:cubicBezTo>
                  <a:pt x="2474061" y="828751"/>
                  <a:pt x="2474252" y="826541"/>
                  <a:pt x="2474480" y="823646"/>
                </a:cubicBezTo>
                <a:cubicBezTo>
                  <a:pt x="2474708" y="820750"/>
                  <a:pt x="2474861" y="817893"/>
                  <a:pt x="2474937" y="815073"/>
                </a:cubicBezTo>
                <a:cubicBezTo>
                  <a:pt x="2475014" y="812254"/>
                  <a:pt x="2475090" y="809701"/>
                  <a:pt x="2475166" y="807415"/>
                </a:cubicBezTo>
                <a:cubicBezTo>
                  <a:pt x="2475242" y="805129"/>
                  <a:pt x="2475280" y="803758"/>
                  <a:pt x="2475280" y="803300"/>
                </a:cubicBezTo>
                <a:lnTo>
                  <a:pt x="2483052" y="806044"/>
                </a:lnTo>
                <a:cubicBezTo>
                  <a:pt x="2483052" y="806501"/>
                  <a:pt x="2483014" y="807834"/>
                  <a:pt x="2482938" y="810044"/>
                </a:cubicBezTo>
                <a:cubicBezTo>
                  <a:pt x="2482862" y="812254"/>
                  <a:pt x="2482710" y="814768"/>
                  <a:pt x="2482481" y="817588"/>
                </a:cubicBezTo>
                <a:cubicBezTo>
                  <a:pt x="2482252" y="820407"/>
                  <a:pt x="2482024" y="823189"/>
                  <a:pt x="2481795" y="825932"/>
                </a:cubicBezTo>
                <a:cubicBezTo>
                  <a:pt x="2481566" y="828675"/>
                  <a:pt x="2481376" y="830885"/>
                  <a:pt x="2481224" y="832561"/>
                </a:cubicBezTo>
                <a:cubicBezTo>
                  <a:pt x="2480614" y="837133"/>
                  <a:pt x="2479814" y="840867"/>
                  <a:pt x="2478824" y="843763"/>
                </a:cubicBezTo>
                <a:cubicBezTo>
                  <a:pt x="2477833" y="846658"/>
                  <a:pt x="2476347" y="848944"/>
                  <a:pt x="2474366" y="850621"/>
                </a:cubicBezTo>
                <a:cubicBezTo>
                  <a:pt x="2472384" y="852297"/>
                  <a:pt x="2469756" y="853516"/>
                  <a:pt x="2466479" y="854278"/>
                </a:cubicBezTo>
                <a:cubicBezTo>
                  <a:pt x="2463202" y="855040"/>
                  <a:pt x="2458974" y="855574"/>
                  <a:pt x="2453792" y="855878"/>
                </a:cubicBezTo>
                <a:cubicBezTo>
                  <a:pt x="2442819" y="856640"/>
                  <a:pt x="2431846" y="856640"/>
                  <a:pt x="2420874" y="855878"/>
                </a:cubicBezTo>
                <a:cubicBezTo>
                  <a:pt x="2416302" y="855574"/>
                  <a:pt x="2412415" y="855002"/>
                  <a:pt x="2409215" y="854164"/>
                </a:cubicBezTo>
                <a:cubicBezTo>
                  <a:pt x="2406014" y="853326"/>
                  <a:pt x="2403424" y="851992"/>
                  <a:pt x="2401442" y="850163"/>
                </a:cubicBezTo>
                <a:cubicBezTo>
                  <a:pt x="2399461" y="848335"/>
                  <a:pt x="2398052" y="845896"/>
                  <a:pt x="2397214" y="842848"/>
                </a:cubicBezTo>
                <a:cubicBezTo>
                  <a:pt x="2396375" y="839800"/>
                  <a:pt x="2395956" y="835914"/>
                  <a:pt x="2395956" y="831190"/>
                </a:cubicBezTo>
                <a:close/>
                <a:moveTo>
                  <a:pt x="4789932" y="755523"/>
                </a:moveTo>
                <a:lnTo>
                  <a:pt x="4920919" y="755523"/>
                </a:lnTo>
                <a:cubicBezTo>
                  <a:pt x="4920919" y="756437"/>
                  <a:pt x="4920805" y="758533"/>
                  <a:pt x="4920576" y="761809"/>
                </a:cubicBezTo>
                <a:cubicBezTo>
                  <a:pt x="4920348" y="765086"/>
                  <a:pt x="4920043" y="769048"/>
                  <a:pt x="4919662" y="773697"/>
                </a:cubicBezTo>
                <a:cubicBezTo>
                  <a:pt x="4919281" y="778345"/>
                  <a:pt x="4918900" y="783336"/>
                  <a:pt x="4918520" y="788670"/>
                </a:cubicBezTo>
                <a:cubicBezTo>
                  <a:pt x="4918138" y="794004"/>
                  <a:pt x="4917757" y="799224"/>
                  <a:pt x="4917376" y="804329"/>
                </a:cubicBezTo>
                <a:cubicBezTo>
                  <a:pt x="4916995" y="809434"/>
                  <a:pt x="4916614" y="814121"/>
                  <a:pt x="4916233" y="818388"/>
                </a:cubicBezTo>
                <a:cubicBezTo>
                  <a:pt x="4915852" y="822655"/>
                  <a:pt x="4915509" y="826008"/>
                  <a:pt x="4915204" y="828446"/>
                </a:cubicBezTo>
                <a:cubicBezTo>
                  <a:pt x="4914594" y="833780"/>
                  <a:pt x="4913604" y="838124"/>
                  <a:pt x="4912232" y="841477"/>
                </a:cubicBezTo>
                <a:cubicBezTo>
                  <a:pt x="4910861" y="844829"/>
                  <a:pt x="4908804" y="847496"/>
                  <a:pt x="4906060" y="849478"/>
                </a:cubicBezTo>
                <a:cubicBezTo>
                  <a:pt x="4903318" y="851459"/>
                  <a:pt x="4899812" y="852945"/>
                  <a:pt x="4895544" y="853935"/>
                </a:cubicBezTo>
                <a:cubicBezTo>
                  <a:pt x="4891278" y="854926"/>
                  <a:pt x="4886096" y="855650"/>
                  <a:pt x="4880000" y="856107"/>
                </a:cubicBezTo>
                <a:lnTo>
                  <a:pt x="4860340" y="857707"/>
                </a:lnTo>
                <a:lnTo>
                  <a:pt x="4857597" y="849706"/>
                </a:lnTo>
                <a:lnTo>
                  <a:pt x="4878400" y="848335"/>
                </a:lnTo>
                <a:cubicBezTo>
                  <a:pt x="4883734" y="847877"/>
                  <a:pt x="4888191" y="847306"/>
                  <a:pt x="4891772" y="846620"/>
                </a:cubicBezTo>
                <a:cubicBezTo>
                  <a:pt x="4895354" y="845934"/>
                  <a:pt x="4898212" y="844791"/>
                  <a:pt x="4900346" y="843191"/>
                </a:cubicBezTo>
                <a:cubicBezTo>
                  <a:pt x="4902478" y="841591"/>
                  <a:pt x="4904118" y="839419"/>
                  <a:pt x="4905260" y="836676"/>
                </a:cubicBezTo>
                <a:cubicBezTo>
                  <a:pt x="4906403" y="833933"/>
                  <a:pt x="4907203" y="830275"/>
                  <a:pt x="4907660" y="825703"/>
                </a:cubicBezTo>
                <a:cubicBezTo>
                  <a:pt x="4907966" y="822655"/>
                  <a:pt x="4908346" y="818121"/>
                  <a:pt x="4908804" y="812101"/>
                </a:cubicBezTo>
                <a:cubicBezTo>
                  <a:pt x="4909260" y="806082"/>
                  <a:pt x="4909756" y="799871"/>
                  <a:pt x="4910290" y="793471"/>
                </a:cubicBezTo>
                <a:cubicBezTo>
                  <a:pt x="4910822" y="787070"/>
                  <a:pt x="4911318" y="781012"/>
                  <a:pt x="4911776" y="775297"/>
                </a:cubicBezTo>
                <a:cubicBezTo>
                  <a:pt x="4912232" y="769582"/>
                  <a:pt x="4912537" y="765581"/>
                  <a:pt x="4912690" y="763295"/>
                </a:cubicBezTo>
                <a:lnTo>
                  <a:pt x="4837480" y="763295"/>
                </a:lnTo>
                <a:lnTo>
                  <a:pt x="4836338" y="780669"/>
                </a:lnTo>
                <a:cubicBezTo>
                  <a:pt x="4835575" y="790118"/>
                  <a:pt x="4834204" y="798652"/>
                  <a:pt x="4832222" y="806272"/>
                </a:cubicBezTo>
                <a:cubicBezTo>
                  <a:pt x="4830241" y="813892"/>
                  <a:pt x="4826926" y="821055"/>
                  <a:pt x="4822278" y="827761"/>
                </a:cubicBezTo>
                <a:cubicBezTo>
                  <a:pt x="4817630" y="834466"/>
                  <a:pt x="4811382" y="840905"/>
                  <a:pt x="4803534" y="847077"/>
                </a:cubicBezTo>
                <a:cubicBezTo>
                  <a:pt x="4795684" y="853249"/>
                  <a:pt x="4785512" y="859612"/>
                  <a:pt x="4773015" y="866165"/>
                </a:cubicBezTo>
                <a:lnTo>
                  <a:pt x="4767529" y="859536"/>
                </a:lnTo>
                <a:cubicBezTo>
                  <a:pt x="4779568" y="853440"/>
                  <a:pt x="4789360" y="847534"/>
                  <a:pt x="4796904" y="841819"/>
                </a:cubicBezTo>
                <a:cubicBezTo>
                  <a:pt x="4804448" y="836104"/>
                  <a:pt x="4810429" y="830161"/>
                  <a:pt x="4814849" y="823989"/>
                </a:cubicBezTo>
                <a:cubicBezTo>
                  <a:pt x="4819268" y="817816"/>
                  <a:pt x="4822468" y="811225"/>
                  <a:pt x="4824450" y="804215"/>
                </a:cubicBezTo>
                <a:cubicBezTo>
                  <a:pt x="4826432" y="797204"/>
                  <a:pt x="4827802" y="789280"/>
                  <a:pt x="4828565" y="780440"/>
                </a:cubicBezTo>
                <a:cubicBezTo>
                  <a:pt x="4828870" y="776935"/>
                  <a:pt x="4829098" y="773697"/>
                  <a:pt x="4829251" y="770725"/>
                </a:cubicBezTo>
                <a:cubicBezTo>
                  <a:pt x="4829403" y="767753"/>
                  <a:pt x="4829555" y="765277"/>
                  <a:pt x="4829708" y="763295"/>
                </a:cubicBezTo>
                <a:lnTo>
                  <a:pt x="4789932" y="763295"/>
                </a:lnTo>
                <a:close/>
                <a:moveTo>
                  <a:pt x="3772509" y="755066"/>
                </a:moveTo>
                <a:lnTo>
                  <a:pt x="3778681" y="757580"/>
                </a:lnTo>
                <a:cubicBezTo>
                  <a:pt x="3777766" y="760171"/>
                  <a:pt x="3776700" y="762800"/>
                  <a:pt x="3775480" y="765467"/>
                </a:cubicBezTo>
                <a:cubicBezTo>
                  <a:pt x="3774262" y="768134"/>
                  <a:pt x="3773042" y="770763"/>
                  <a:pt x="3771823" y="773354"/>
                </a:cubicBezTo>
                <a:lnTo>
                  <a:pt x="3823944" y="773354"/>
                </a:lnTo>
                <a:lnTo>
                  <a:pt x="3823944" y="780440"/>
                </a:lnTo>
                <a:cubicBezTo>
                  <a:pt x="3819982" y="790499"/>
                  <a:pt x="3815752" y="799338"/>
                  <a:pt x="3811257" y="806958"/>
                </a:cubicBezTo>
                <a:cubicBezTo>
                  <a:pt x="3806761" y="814578"/>
                  <a:pt x="3801465" y="821588"/>
                  <a:pt x="3795369" y="827989"/>
                </a:cubicBezTo>
                <a:cubicBezTo>
                  <a:pt x="3801770" y="833628"/>
                  <a:pt x="3809047" y="838771"/>
                  <a:pt x="3817200" y="843420"/>
                </a:cubicBezTo>
                <a:cubicBezTo>
                  <a:pt x="3825354" y="848068"/>
                  <a:pt x="3834688" y="852449"/>
                  <a:pt x="3845204" y="856564"/>
                </a:cubicBezTo>
                <a:lnTo>
                  <a:pt x="3842003" y="863194"/>
                </a:lnTo>
                <a:cubicBezTo>
                  <a:pt x="3831335" y="858622"/>
                  <a:pt x="3821772" y="853859"/>
                  <a:pt x="3813314" y="848906"/>
                </a:cubicBezTo>
                <a:cubicBezTo>
                  <a:pt x="3804856" y="843953"/>
                  <a:pt x="3797274" y="838581"/>
                  <a:pt x="3790568" y="832790"/>
                </a:cubicBezTo>
                <a:cubicBezTo>
                  <a:pt x="3783710" y="838886"/>
                  <a:pt x="3775786" y="844525"/>
                  <a:pt x="3766794" y="849706"/>
                </a:cubicBezTo>
                <a:cubicBezTo>
                  <a:pt x="3757803" y="854888"/>
                  <a:pt x="3747134" y="860146"/>
                  <a:pt x="3734790" y="865480"/>
                </a:cubicBezTo>
                <a:lnTo>
                  <a:pt x="3731132" y="858622"/>
                </a:lnTo>
                <a:cubicBezTo>
                  <a:pt x="3743172" y="853745"/>
                  <a:pt x="3753574" y="848830"/>
                  <a:pt x="3762336" y="843877"/>
                </a:cubicBezTo>
                <a:cubicBezTo>
                  <a:pt x="3771099" y="838924"/>
                  <a:pt x="3778758" y="833552"/>
                  <a:pt x="3785310" y="827761"/>
                </a:cubicBezTo>
                <a:cubicBezTo>
                  <a:pt x="3780281" y="822731"/>
                  <a:pt x="3775824" y="817283"/>
                  <a:pt x="3771937" y="811416"/>
                </a:cubicBezTo>
                <a:cubicBezTo>
                  <a:pt x="3768051" y="805548"/>
                  <a:pt x="3764584" y="799033"/>
                  <a:pt x="3761536" y="791870"/>
                </a:cubicBezTo>
                <a:cubicBezTo>
                  <a:pt x="3758336" y="797052"/>
                  <a:pt x="3754983" y="802005"/>
                  <a:pt x="3751478" y="806729"/>
                </a:cubicBezTo>
                <a:cubicBezTo>
                  <a:pt x="3747973" y="811454"/>
                  <a:pt x="3744315" y="815873"/>
                  <a:pt x="3740505" y="819988"/>
                </a:cubicBezTo>
                <a:lnTo>
                  <a:pt x="3735476" y="814730"/>
                </a:lnTo>
                <a:cubicBezTo>
                  <a:pt x="3739133" y="810920"/>
                  <a:pt x="3742791" y="806577"/>
                  <a:pt x="3746448" y="801700"/>
                </a:cubicBezTo>
                <a:cubicBezTo>
                  <a:pt x="3750106" y="796823"/>
                  <a:pt x="3753535" y="791756"/>
                  <a:pt x="3756736" y="786498"/>
                </a:cubicBezTo>
                <a:cubicBezTo>
                  <a:pt x="3759936" y="781240"/>
                  <a:pt x="3762908" y="775906"/>
                  <a:pt x="3765651" y="770496"/>
                </a:cubicBezTo>
                <a:cubicBezTo>
                  <a:pt x="3768394" y="765086"/>
                  <a:pt x="3770680" y="759943"/>
                  <a:pt x="3772509" y="755066"/>
                </a:cubicBezTo>
                <a:close/>
                <a:moveTo>
                  <a:pt x="1831543" y="750037"/>
                </a:moveTo>
                <a:lnTo>
                  <a:pt x="2032939" y="750037"/>
                </a:lnTo>
                <a:lnTo>
                  <a:pt x="2032939" y="758723"/>
                </a:lnTo>
                <a:lnTo>
                  <a:pt x="1831543" y="758723"/>
                </a:lnTo>
                <a:close/>
                <a:moveTo>
                  <a:pt x="5253608" y="747751"/>
                </a:moveTo>
                <a:lnTo>
                  <a:pt x="5253608" y="768096"/>
                </a:lnTo>
                <a:lnTo>
                  <a:pt x="5372709" y="768096"/>
                </a:lnTo>
                <a:lnTo>
                  <a:pt x="5372709" y="747751"/>
                </a:lnTo>
                <a:close/>
                <a:moveTo>
                  <a:pt x="1410004" y="747065"/>
                </a:moveTo>
                <a:lnTo>
                  <a:pt x="1410004" y="789356"/>
                </a:lnTo>
                <a:lnTo>
                  <a:pt x="1540306" y="789356"/>
                </a:lnTo>
                <a:lnTo>
                  <a:pt x="1540306" y="747065"/>
                </a:lnTo>
                <a:close/>
                <a:moveTo>
                  <a:pt x="42062" y="744322"/>
                </a:moveTo>
                <a:lnTo>
                  <a:pt x="162992" y="744322"/>
                </a:lnTo>
                <a:lnTo>
                  <a:pt x="162992" y="751865"/>
                </a:lnTo>
                <a:lnTo>
                  <a:pt x="109956" y="785241"/>
                </a:lnTo>
                <a:lnTo>
                  <a:pt x="109956" y="795071"/>
                </a:lnTo>
                <a:lnTo>
                  <a:pt x="201168" y="795071"/>
                </a:lnTo>
                <a:lnTo>
                  <a:pt x="201168" y="802843"/>
                </a:lnTo>
                <a:lnTo>
                  <a:pt x="109956" y="802843"/>
                </a:lnTo>
                <a:lnTo>
                  <a:pt x="109956" y="835533"/>
                </a:lnTo>
                <a:cubicBezTo>
                  <a:pt x="109956" y="840410"/>
                  <a:pt x="109537" y="844296"/>
                  <a:pt x="108699" y="847192"/>
                </a:cubicBezTo>
                <a:cubicBezTo>
                  <a:pt x="107861" y="850087"/>
                  <a:pt x="106451" y="852373"/>
                  <a:pt x="104470" y="854050"/>
                </a:cubicBezTo>
                <a:cubicBezTo>
                  <a:pt x="102489" y="855726"/>
                  <a:pt x="99746" y="856907"/>
                  <a:pt x="96240" y="857593"/>
                </a:cubicBezTo>
                <a:cubicBezTo>
                  <a:pt x="92735" y="858279"/>
                  <a:pt x="88392" y="858774"/>
                  <a:pt x="83210" y="859079"/>
                </a:cubicBezTo>
                <a:lnTo>
                  <a:pt x="63093" y="860450"/>
                </a:lnTo>
                <a:lnTo>
                  <a:pt x="60807" y="852678"/>
                </a:lnTo>
                <a:lnTo>
                  <a:pt x="81839" y="851535"/>
                </a:lnTo>
                <a:cubicBezTo>
                  <a:pt x="85953" y="851383"/>
                  <a:pt x="89306" y="851040"/>
                  <a:pt x="91897" y="850506"/>
                </a:cubicBezTo>
                <a:cubicBezTo>
                  <a:pt x="94488" y="849973"/>
                  <a:pt x="96507" y="849097"/>
                  <a:pt x="97955" y="847877"/>
                </a:cubicBezTo>
                <a:cubicBezTo>
                  <a:pt x="99403" y="846658"/>
                  <a:pt x="100393" y="844944"/>
                  <a:pt x="100927" y="842734"/>
                </a:cubicBezTo>
                <a:cubicBezTo>
                  <a:pt x="101460" y="840524"/>
                  <a:pt x="101727" y="837590"/>
                  <a:pt x="101727" y="833933"/>
                </a:cubicBezTo>
                <a:lnTo>
                  <a:pt x="101727" y="802843"/>
                </a:lnTo>
                <a:lnTo>
                  <a:pt x="5486" y="802843"/>
                </a:lnTo>
                <a:lnTo>
                  <a:pt x="5486" y="795071"/>
                </a:lnTo>
                <a:lnTo>
                  <a:pt x="101727" y="795071"/>
                </a:lnTo>
                <a:lnTo>
                  <a:pt x="101727" y="781812"/>
                </a:lnTo>
                <a:lnTo>
                  <a:pt x="149504" y="752094"/>
                </a:lnTo>
                <a:lnTo>
                  <a:pt x="42062" y="752094"/>
                </a:lnTo>
                <a:close/>
                <a:moveTo>
                  <a:pt x="5246064" y="741350"/>
                </a:moveTo>
                <a:lnTo>
                  <a:pt x="5380252" y="741350"/>
                </a:lnTo>
                <a:lnTo>
                  <a:pt x="5380252" y="801014"/>
                </a:lnTo>
                <a:lnTo>
                  <a:pt x="5246064" y="801014"/>
                </a:lnTo>
                <a:close/>
                <a:moveTo>
                  <a:pt x="1199007" y="737921"/>
                </a:moveTo>
                <a:lnTo>
                  <a:pt x="1199007" y="770839"/>
                </a:lnTo>
                <a:lnTo>
                  <a:pt x="1308277" y="770839"/>
                </a:lnTo>
                <a:lnTo>
                  <a:pt x="1308277" y="737921"/>
                </a:lnTo>
                <a:close/>
                <a:moveTo>
                  <a:pt x="3769766" y="729463"/>
                </a:moveTo>
                <a:lnTo>
                  <a:pt x="3774795" y="734263"/>
                </a:lnTo>
                <a:cubicBezTo>
                  <a:pt x="3769918" y="740969"/>
                  <a:pt x="3764241" y="747598"/>
                  <a:pt x="3757764" y="754151"/>
                </a:cubicBezTo>
                <a:cubicBezTo>
                  <a:pt x="3751287" y="760705"/>
                  <a:pt x="3744696" y="766572"/>
                  <a:pt x="3737990" y="771754"/>
                </a:cubicBezTo>
                <a:lnTo>
                  <a:pt x="3733876" y="765581"/>
                </a:lnTo>
                <a:cubicBezTo>
                  <a:pt x="3740276" y="760705"/>
                  <a:pt x="3746677" y="755066"/>
                  <a:pt x="3753078" y="748665"/>
                </a:cubicBezTo>
                <a:cubicBezTo>
                  <a:pt x="3759479" y="742264"/>
                  <a:pt x="3765042" y="735863"/>
                  <a:pt x="3769766" y="729463"/>
                </a:cubicBezTo>
                <a:close/>
                <a:moveTo>
                  <a:pt x="3804284" y="729005"/>
                </a:moveTo>
                <a:cubicBezTo>
                  <a:pt x="3806723" y="731139"/>
                  <a:pt x="3809732" y="733844"/>
                  <a:pt x="3813314" y="737121"/>
                </a:cubicBezTo>
                <a:cubicBezTo>
                  <a:pt x="3816896" y="740397"/>
                  <a:pt x="3820591" y="743826"/>
                  <a:pt x="3824401" y="747408"/>
                </a:cubicBezTo>
                <a:cubicBezTo>
                  <a:pt x="3828212" y="750989"/>
                  <a:pt x="3831792" y="754456"/>
                  <a:pt x="3835145" y="757809"/>
                </a:cubicBezTo>
                <a:cubicBezTo>
                  <a:pt x="3838498" y="761162"/>
                  <a:pt x="3841242" y="763981"/>
                  <a:pt x="3843375" y="766267"/>
                </a:cubicBezTo>
                <a:lnTo>
                  <a:pt x="3839032" y="771754"/>
                </a:lnTo>
                <a:cubicBezTo>
                  <a:pt x="3836898" y="769315"/>
                  <a:pt x="3834116" y="766420"/>
                  <a:pt x="3830688" y="763067"/>
                </a:cubicBezTo>
                <a:cubicBezTo>
                  <a:pt x="3827258" y="759714"/>
                  <a:pt x="3823678" y="756285"/>
                  <a:pt x="3819943" y="752780"/>
                </a:cubicBezTo>
                <a:cubicBezTo>
                  <a:pt x="3816210" y="749275"/>
                  <a:pt x="3812552" y="745884"/>
                  <a:pt x="3808970" y="742607"/>
                </a:cubicBezTo>
                <a:cubicBezTo>
                  <a:pt x="3805389" y="739330"/>
                  <a:pt x="3802380" y="736625"/>
                  <a:pt x="3799941" y="734492"/>
                </a:cubicBezTo>
                <a:close/>
                <a:moveTo>
                  <a:pt x="2992450" y="726262"/>
                </a:moveTo>
                <a:lnTo>
                  <a:pt x="3000679" y="728320"/>
                </a:lnTo>
                <a:cubicBezTo>
                  <a:pt x="2999155" y="734873"/>
                  <a:pt x="2997288" y="741883"/>
                  <a:pt x="2995078" y="749351"/>
                </a:cubicBezTo>
                <a:cubicBezTo>
                  <a:pt x="2992869" y="756818"/>
                  <a:pt x="2990392" y="764362"/>
                  <a:pt x="2987649" y="771982"/>
                </a:cubicBezTo>
                <a:cubicBezTo>
                  <a:pt x="2984906" y="779602"/>
                  <a:pt x="2982086" y="787070"/>
                  <a:pt x="2979191" y="794385"/>
                </a:cubicBezTo>
                <a:cubicBezTo>
                  <a:pt x="2976296" y="801700"/>
                  <a:pt x="2973400" y="808406"/>
                  <a:pt x="2970504" y="814502"/>
                </a:cubicBezTo>
                <a:lnTo>
                  <a:pt x="2962960" y="811530"/>
                </a:lnTo>
                <a:cubicBezTo>
                  <a:pt x="2965703" y="805586"/>
                  <a:pt x="2968523" y="799033"/>
                  <a:pt x="2971418" y="791870"/>
                </a:cubicBezTo>
                <a:cubicBezTo>
                  <a:pt x="2974314" y="784708"/>
                  <a:pt x="2977095" y="777354"/>
                  <a:pt x="2979762" y="769810"/>
                </a:cubicBezTo>
                <a:cubicBezTo>
                  <a:pt x="2982429" y="762267"/>
                  <a:pt x="2984868" y="754761"/>
                  <a:pt x="2987077" y="747293"/>
                </a:cubicBezTo>
                <a:cubicBezTo>
                  <a:pt x="2989287" y="739826"/>
                  <a:pt x="2991078" y="732815"/>
                  <a:pt x="2992450" y="726262"/>
                </a:cubicBezTo>
                <a:close/>
                <a:moveTo>
                  <a:pt x="3706215" y="723062"/>
                </a:moveTo>
                <a:lnTo>
                  <a:pt x="3706215" y="760324"/>
                </a:lnTo>
                <a:cubicBezTo>
                  <a:pt x="3706215" y="765200"/>
                  <a:pt x="3707167" y="768439"/>
                  <a:pt x="3709072" y="770039"/>
                </a:cubicBezTo>
                <a:cubicBezTo>
                  <a:pt x="3710978" y="771639"/>
                  <a:pt x="3713683" y="772439"/>
                  <a:pt x="3717188" y="772439"/>
                </a:cubicBezTo>
                <a:lnTo>
                  <a:pt x="3724046" y="772439"/>
                </a:lnTo>
                <a:lnTo>
                  <a:pt x="3724046" y="723062"/>
                </a:lnTo>
                <a:close/>
                <a:moveTo>
                  <a:pt x="3660266" y="723062"/>
                </a:moveTo>
                <a:lnTo>
                  <a:pt x="3660266" y="786613"/>
                </a:lnTo>
                <a:lnTo>
                  <a:pt x="3660266" y="806729"/>
                </a:lnTo>
                <a:lnTo>
                  <a:pt x="3724046" y="806729"/>
                </a:lnTo>
                <a:lnTo>
                  <a:pt x="3724046" y="778840"/>
                </a:lnTo>
                <a:lnTo>
                  <a:pt x="3715588" y="778840"/>
                </a:lnTo>
                <a:cubicBezTo>
                  <a:pt x="3710254" y="778840"/>
                  <a:pt x="3706406" y="777507"/>
                  <a:pt x="3704044" y="774840"/>
                </a:cubicBezTo>
                <a:cubicBezTo>
                  <a:pt x="3701681" y="772173"/>
                  <a:pt x="3700500" y="767944"/>
                  <a:pt x="3700500" y="762152"/>
                </a:cubicBezTo>
                <a:lnTo>
                  <a:pt x="3700500" y="723062"/>
                </a:lnTo>
                <a:lnTo>
                  <a:pt x="3683584" y="723062"/>
                </a:lnTo>
                <a:lnTo>
                  <a:pt x="3683584" y="726034"/>
                </a:lnTo>
                <a:cubicBezTo>
                  <a:pt x="3683584" y="734873"/>
                  <a:pt x="3683355" y="742264"/>
                  <a:pt x="3682898" y="748208"/>
                </a:cubicBezTo>
                <a:cubicBezTo>
                  <a:pt x="3682441" y="754151"/>
                  <a:pt x="3681564" y="759447"/>
                  <a:pt x="3680269" y="764095"/>
                </a:cubicBezTo>
                <a:cubicBezTo>
                  <a:pt x="3678974" y="768744"/>
                  <a:pt x="3677183" y="773049"/>
                  <a:pt x="3674897" y="777011"/>
                </a:cubicBezTo>
                <a:cubicBezTo>
                  <a:pt x="3672611" y="780974"/>
                  <a:pt x="3669639" y="785317"/>
                  <a:pt x="3665982" y="790042"/>
                </a:cubicBezTo>
                <a:lnTo>
                  <a:pt x="3660266" y="786613"/>
                </a:lnTo>
                <a:cubicBezTo>
                  <a:pt x="3663924" y="782193"/>
                  <a:pt x="3666896" y="778078"/>
                  <a:pt x="3669182" y="774268"/>
                </a:cubicBezTo>
                <a:cubicBezTo>
                  <a:pt x="3671468" y="770458"/>
                  <a:pt x="3673258" y="766343"/>
                  <a:pt x="3674554" y="761924"/>
                </a:cubicBezTo>
                <a:cubicBezTo>
                  <a:pt x="3675849" y="757504"/>
                  <a:pt x="3676726" y="752399"/>
                  <a:pt x="3677183" y="746608"/>
                </a:cubicBezTo>
                <a:cubicBezTo>
                  <a:pt x="3677640" y="740816"/>
                  <a:pt x="3677868" y="733654"/>
                  <a:pt x="3677868" y="725119"/>
                </a:cubicBezTo>
                <a:lnTo>
                  <a:pt x="3677868" y="723062"/>
                </a:lnTo>
                <a:close/>
                <a:moveTo>
                  <a:pt x="5137632" y="722833"/>
                </a:moveTo>
                <a:lnTo>
                  <a:pt x="5137632" y="752323"/>
                </a:lnTo>
                <a:cubicBezTo>
                  <a:pt x="5137632" y="759333"/>
                  <a:pt x="5138661" y="763943"/>
                  <a:pt x="5140718" y="766153"/>
                </a:cubicBezTo>
                <a:cubicBezTo>
                  <a:pt x="5142776" y="768363"/>
                  <a:pt x="5146700" y="769468"/>
                  <a:pt x="5152491" y="769468"/>
                </a:cubicBezTo>
                <a:lnTo>
                  <a:pt x="5172151" y="769468"/>
                </a:lnTo>
                <a:lnTo>
                  <a:pt x="5172151" y="722833"/>
                </a:lnTo>
                <a:close/>
                <a:moveTo>
                  <a:pt x="5061508" y="722833"/>
                </a:moveTo>
                <a:lnTo>
                  <a:pt x="5061508" y="803529"/>
                </a:lnTo>
                <a:lnTo>
                  <a:pt x="5172151" y="803529"/>
                </a:lnTo>
                <a:lnTo>
                  <a:pt x="5172151" y="776554"/>
                </a:lnTo>
                <a:lnTo>
                  <a:pt x="5150662" y="776554"/>
                </a:lnTo>
                <a:cubicBezTo>
                  <a:pt x="5147005" y="776554"/>
                  <a:pt x="5143919" y="776249"/>
                  <a:pt x="5141404" y="775640"/>
                </a:cubicBezTo>
                <a:cubicBezTo>
                  <a:pt x="5138890" y="775030"/>
                  <a:pt x="5136832" y="773887"/>
                  <a:pt x="5135232" y="772211"/>
                </a:cubicBezTo>
                <a:cubicBezTo>
                  <a:pt x="5133632" y="770534"/>
                  <a:pt x="5132450" y="768210"/>
                  <a:pt x="5131689" y="765238"/>
                </a:cubicBezTo>
                <a:cubicBezTo>
                  <a:pt x="5130926" y="762267"/>
                  <a:pt x="5130546" y="758495"/>
                  <a:pt x="5130546" y="753923"/>
                </a:cubicBezTo>
                <a:lnTo>
                  <a:pt x="5130546" y="722833"/>
                </a:lnTo>
                <a:lnTo>
                  <a:pt x="5101056" y="722833"/>
                </a:lnTo>
                <a:cubicBezTo>
                  <a:pt x="5101056" y="732282"/>
                  <a:pt x="5100599" y="740207"/>
                  <a:pt x="5099684" y="746608"/>
                </a:cubicBezTo>
                <a:cubicBezTo>
                  <a:pt x="5098770" y="753008"/>
                  <a:pt x="5097170" y="758609"/>
                  <a:pt x="5094884" y="763410"/>
                </a:cubicBezTo>
                <a:cubicBezTo>
                  <a:pt x="5092598" y="768210"/>
                  <a:pt x="5089436" y="772516"/>
                  <a:pt x="5085397" y="776326"/>
                </a:cubicBezTo>
                <a:cubicBezTo>
                  <a:pt x="5081358" y="780136"/>
                  <a:pt x="5076062" y="784174"/>
                  <a:pt x="5069510" y="788441"/>
                </a:cubicBezTo>
                <a:lnTo>
                  <a:pt x="5065166" y="782726"/>
                </a:lnTo>
                <a:cubicBezTo>
                  <a:pt x="5071262" y="778764"/>
                  <a:pt x="5076215" y="775068"/>
                  <a:pt x="5080025" y="771639"/>
                </a:cubicBezTo>
                <a:cubicBezTo>
                  <a:pt x="5083835" y="768210"/>
                  <a:pt x="5086806" y="764362"/>
                  <a:pt x="5088940" y="760095"/>
                </a:cubicBezTo>
                <a:cubicBezTo>
                  <a:pt x="5091074" y="755828"/>
                  <a:pt x="5092484" y="750760"/>
                  <a:pt x="5093170" y="744893"/>
                </a:cubicBezTo>
                <a:cubicBezTo>
                  <a:pt x="5093855" y="739026"/>
                  <a:pt x="5094198" y="731672"/>
                  <a:pt x="5094198" y="722833"/>
                </a:cubicBezTo>
                <a:close/>
                <a:moveTo>
                  <a:pt x="3128010" y="721690"/>
                </a:moveTo>
                <a:cubicBezTo>
                  <a:pt x="3130752" y="726415"/>
                  <a:pt x="3133915" y="732358"/>
                  <a:pt x="3137496" y="739521"/>
                </a:cubicBezTo>
                <a:cubicBezTo>
                  <a:pt x="3141078" y="746684"/>
                  <a:pt x="3144697" y="754189"/>
                  <a:pt x="3148355" y="762038"/>
                </a:cubicBezTo>
                <a:cubicBezTo>
                  <a:pt x="3152012" y="769887"/>
                  <a:pt x="3155480" y="777659"/>
                  <a:pt x="3158756" y="785355"/>
                </a:cubicBezTo>
                <a:cubicBezTo>
                  <a:pt x="3162033" y="793051"/>
                  <a:pt x="3164814" y="799795"/>
                  <a:pt x="3167100" y="805586"/>
                </a:cubicBezTo>
                <a:lnTo>
                  <a:pt x="3159556" y="809015"/>
                </a:lnTo>
                <a:cubicBezTo>
                  <a:pt x="3157270" y="803377"/>
                  <a:pt x="3154451" y="796709"/>
                  <a:pt x="3151098" y="789013"/>
                </a:cubicBezTo>
                <a:cubicBezTo>
                  <a:pt x="3147746" y="781317"/>
                  <a:pt x="3144240" y="773506"/>
                  <a:pt x="3140582" y="765581"/>
                </a:cubicBezTo>
                <a:cubicBezTo>
                  <a:pt x="3136925" y="757657"/>
                  <a:pt x="3133343" y="750113"/>
                  <a:pt x="3129838" y="742950"/>
                </a:cubicBezTo>
                <a:cubicBezTo>
                  <a:pt x="3126333" y="735787"/>
                  <a:pt x="3123285" y="729844"/>
                  <a:pt x="3120694" y="725119"/>
                </a:cubicBezTo>
                <a:close/>
                <a:moveTo>
                  <a:pt x="3288563" y="716661"/>
                </a:moveTo>
                <a:lnTo>
                  <a:pt x="3288563" y="785012"/>
                </a:lnTo>
                <a:lnTo>
                  <a:pt x="3358972" y="785012"/>
                </a:lnTo>
                <a:lnTo>
                  <a:pt x="3358972" y="716661"/>
                </a:lnTo>
                <a:close/>
                <a:moveTo>
                  <a:pt x="3210153" y="716661"/>
                </a:moveTo>
                <a:lnTo>
                  <a:pt x="3210153" y="785012"/>
                </a:lnTo>
                <a:lnTo>
                  <a:pt x="3280562" y="785012"/>
                </a:lnTo>
                <a:lnTo>
                  <a:pt x="3280562" y="716661"/>
                </a:lnTo>
                <a:close/>
                <a:moveTo>
                  <a:pt x="3419093" y="716204"/>
                </a:moveTo>
                <a:cubicBezTo>
                  <a:pt x="3421837" y="718033"/>
                  <a:pt x="3425266" y="720433"/>
                  <a:pt x="3429380" y="723405"/>
                </a:cubicBezTo>
                <a:cubicBezTo>
                  <a:pt x="3433496" y="726376"/>
                  <a:pt x="3437724" y="729539"/>
                  <a:pt x="3442068" y="732892"/>
                </a:cubicBezTo>
                <a:cubicBezTo>
                  <a:pt x="3446411" y="736244"/>
                  <a:pt x="3450640" y="739597"/>
                  <a:pt x="3454755" y="742950"/>
                </a:cubicBezTo>
                <a:cubicBezTo>
                  <a:pt x="3458870" y="746303"/>
                  <a:pt x="3462375" y="749275"/>
                  <a:pt x="3465271" y="751865"/>
                </a:cubicBezTo>
                <a:lnTo>
                  <a:pt x="3460699" y="758266"/>
                </a:lnTo>
                <a:cubicBezTo>
                  <a:pt x="3457803" y="755675"/>
                  <a:pt x="3454298" y="752704"/>
                  <a:pt x="3450183" y="749351"/>
                </a:cubicBezTo>
                <a:cubicBezTo>
                  <a:pt x="3446068" y="745998"/>
                  <a:pt x="3441839" y="742645"/>
                  <a:pt x="3437496" y="739292"/>
                </a:cubicBezTo>
                <a:cubicBezTo>
                  <a:pt x="3433152" y="735940"/>
                  <a:pt x="3428961" y="732777"/>
                  <a:pt x="3424923" y="729805"/>
                </a:cubicBezTo>
                <a:cubicBezTo>
                  <a:pt x="3420884" y="726834"/>
                  <a:pt x="3417493" y="724433"/>
                  <a:pt x="3414750" y="722605"/>
                </a:cubicBezTo>
                <a:close/>
                <a:moveTo>
                  <a:pt x="4997958" y="713461"/>
                </a:moveTo>
                <a:cubicBezTo>
                  <a:pt x="5000396" y="715442"/>
                  <a:pt x="5003482" y="717994"/>
                  <a:pt x="5007216" y="721119"/>
                </a:cubicBezTo>
                <a:cubicBezTo>
                  <a:pt x="5010949" y="724243"/>
                  <a:pt x="5014760" y="727519"/>
                  <a:pt x="5018646" y="730948"/>
                </a:cubicBezTo>
                <a:cubicBezTo>
                  <a:pt x="5022532" y="734377"/>
                  <a:pt x="5026342" y="737806"/>
                  <a:pt x="5030076" y="741235"/>
                </a:cubicBezTo>
                <a:cubicBezTo>
                  <a:pt x="5033810" y="744664"/>
                  <a:pt x="5036972" y="747598"/>
                  <a:pt x="5039562" y="750037"/>
                </a:cubicBezTo>
                <a:lnTo>
                  <a:pt x="5034534" y="756437"/>
                </a:lnTo>
                <a:cubicBezTo>
                  <a:pt x="5031942" y="753999"/>
                  <a:pt x="5028818" y="751065"/>
                  <a:pt x="5025161" y="747636"/>
                </a:cubicBezTo>
                <a:cubicBezTo>
                  <a:pt x="5021503" y="744207"/>
                  <a:pt x="5017731" y="740740"/>
                  <a:pt x="5013846" y="737235"/>
                </a:cubicBezTo>
                <a:cubicBezTo>
                  <a:pt x="5009959" y="733730"/>
                  <a:pt x="5006187" y="730377"/>
                  <a:pt x="5002530" y="727177"/>
                </a:cubicBezTo>
                <a:cubicBezTo>
                  <a:pt x="4998872" y="723976"/>
                  <a:pt x="4995824" y="721385"/>
                  <a:pt x="4993386" y="719404"/>
                </a:cubicBezTo>
                <a:close/>
                <a:moveTo>
                  <a:pt x="2162098" y="712089"/>
                </a:moveTo>
                <a:lnTo>
                  <a:pt x="2162098" y="734720"/>
                </a:lnTo>
                <a:lnTo>
                  <a:pt x="2221763" y="734720"/>
                </a:lnTo>
                <a:lnTo>
                  <a:pt x="2221763" y="712089"/>
                </a:lnTo>
                <a:close/>
                <a:moveTo>
                  <a:pt x="2094433" y="712089"/>
                </a:moveTo>
                <a:lnTo>
                  <a:pt x="2094433" y="734720"/>
                </a:lnTo>
                <a:lnTo>
                  <a:pt x="2154783" y="734720"/>
                </a:lnTo>
                <a:lnTo>
                  <a:pt x="2154783" y="712089"/>
                </a:lnTo>
                <a:close/>
                <a:moveTo>
                  <a:pt x="3021482" y="703859"/>
                </a:moveTo>
                <a:lnTo>
                  <a:pt x="3029483" y="704317"/>
                </a:lnTo>
                <a:lnTo>
                  <a:pt x="3029483" y="825246"/>
                </a:lnTo>
                <a:cubicBezTo>
                  <a:pt x="3029483" y="829666"/>
                  <a:pt x="3029826" y="833247"/>
                  <a:pt x="3030512" y="835990"/>
                </a:cubicBezTo>
                <a:cubicBezTo>
                  <a:pt x="3031197" y="838733"/>
                  <a:pt x="3032417" y="840943"/>
                  <a:pt x="3034169" y="842620"/>
                </a:cubicBezTo>
                <a:cubicBezTo>
                  <a:pt x="3035922" y="844296"/>
                  <a:pt x="3038322" y="845477"/>
                  <a:pt x="3041370" y="846163"/>
                </a:cubicBezTo>
                <a:cubicBezTo>
                  <a:pt x="3044418" y="846849"/>
                  <a:pt x="3048304" y="847344"/>
                  <a:pt x="3053028" y="847649"/>
                </a:cubicBezTo>
                <a:cubicBezTo>
                  <a:pt x="3063544" y="848258"/>
                  <a:pt x="3073908" y="848258"/>
                  <a:pt x="3084118" y="847649"/>
                </a:cubicBezTo>
                <a:cubicBezTo>
                  <a:pt x="3089604" y="847344"/>
                  <a:pt x="3093986" y="846849"/>
                  <a:pt x="3097263" y="846163"/>
                </a:cubicBezTo>
                <a:cubicBezTo>
                  <a:pt x="3100539" y="845477"/>
                  <a:pt x="3103130" y="844372"/>
                  <a:pt x="3105035" y="842848"/>
                </a:cubicBezTo>
                <a:cubicBezTo>
                  <a:pt x="3106940" y="841324"/>
                  <a:pt x="3108312" y="839267"/>
                  <a:pt x="3109150" y="836676"/>
                </a:cubicBezTo>
                <a:cubicBezTo>
                  <a:pt x="3109988" y="834085"/>
                  <a:pt x="3110712" y="830580"/>
                  <a:pt x="3111322" y="826160"/>
                </a:cubicBezTo>
                <a:cubicBezTo>
                  <a:pt x="3111626" y="824179"/>
                  <a:pt x="3111931" y="821588"/>
                  <a:pt x="3112236" y="818388"/>
                </a:cubicBezTo>
                <a:cubicBezTo>
                  <a:pt x="3112541" y="815188"/>
                  <a:pt x="3112846" y="812063"/>
                  <a:pt x="3113150" y="809015"/>
                </a:cubicBezTo>
                <a:cubicBezTo>
                  <a:pt x="3113455" y="805967"/>
                  <a:pt x="3113684" y="803262"/>
                  <a:pt x="3113836" y="800900"/>
                </a:cubicBezTo>
                <a:cubicBezTo>
                  <a:pt x="3113989" y="798538"/>
                  <a:pt x="3114064" y="797128"/>
                  <a:pt x="3114064" y="796671"/>
                </a:cubicBezTo>
                <a:lnTo>
                  <a:pt x="3122066" y="800557"/>
                </a:lnTo>
                <a:cubicBezTo>
                  <a:pt x="3122066" y="801014"/>
                  <a:pt x="3121990" y="802310"/>
                  <a:pt x="3121837" y="804443"/>
                </a:cubicBezTo>
                <a:cubicBezTo>
                  <a:pt x="3121685" y="806577"/>
                  <a:pt x="3121456" y="809092"/>
                  <a:pt x="3121151" y="811987"/>
                </a:cubicBezTo>
                <a:cubicBezTo>
                  <a:pt x="3120847" y="814883"/>
                  <a:pt x="3120542" y="817816"/>
                  <a:pt x="3120237" y="820788"/>
                </a:cubicBezTo>
                <a:cubicBezTo>
                  <a:pt x="3119932" y="823760"/>
                  <a:pt x="3119627" y="826313"/>
                  <a:pt x="3119322" y="828446"/>
                </a:cubicBezTo>
                <a:cubicBezTo>
                  <a:pt x="3118560" y="833933"/>
                  <a:pt x="3117570" y="838390"/>
                  <a:pt x="3116351" y="841819"/>
                </a:cubicBezTo>
                <a:cubicBezTo>
                  <a:pt x="3115132" y="845248"/>
                  <a:pt x="3113265" y="847915"/>
                  <a:pt x="3110750" y="849820"/>
                </a:cubicBezTo>
                <a:cubicBezTo>
                  <a:pt x="3108235" y="851725"/>
                  <a:pt x="3104959" y="853097"/>
                  <a:pt x="3100920" y="853935"/>
                </a:cubicBezTo>
                <a:cubicBezTo>
                  <a:pt x="3096882" y="854773"/>
                  <a:pt x="3091662" y="855421"/>
                  <a:pt x="3085261" y="855878"/>
                </a:cubicBezTo>
                <a:cubicBezTo>
                  <a:pt x="3074136" y="856640"/>
                  <a:pt x="3062934" y="856640"/>
                  <a:pt x="3051657" y="855878"/>
                </a:cubicBezTo>
                <a:cubicBezTo>
                  <a:pt x="3046170" y="855574"/>
                  <a:pt x="3041522" y="854964"/>
                  <a:pt x="3037712" y="854050"/>
                </a:cubicBezTo>
                <a:cubicBezTo>
                  <a:pt x="3033902" y="853135"/>
                  <a:pt x="3030778" y="851611"/>
                  <a:pt x="3028340" y="849478"/>
                </a:cubicBezTo>
                <a:cubicBezTo>
                  <a:pt x="3025901" y="847344"/>
                  <a:pt x="3024149" y="844448"/>
                  <a:pt x="3023082" y="840791"/>
                </a:cubicBezTo>
                <a:cubicBezTo>
                  <a:pt x="3022015" y="837133"/>
                  <a:pt x="3021482" y="832409"/>
                  <a:pt x="3021482" y="826618"/>
                </a:cubicBezTo>
                <a:close/>
                <a:moveTo>
                  <a:pt x="4192524" y="700888"/>
                </a:moveTo>
                <a:lnTo>
                  <a:pt x="4192524" y="737692"/>
                </a:lnTo>
                <a:lnTo>
                  <a:pt x="4240072" y="737692"/>
                </a:lnTo>
                <a:lnTo>
                  <a:pt x="4240072" y="700888"/>
                </a:lnTo>
                <a:close/>
                <a:moveTo>
                  <a:pt x="3540480" y="700430"/>
                </a:moveTo>
                <a:cubicBezTo>
                  <a:pt x="3541090" y="702564"/>
                  <a:pt x="3541852" y="705155"/>
                  <a:pt x="3542766" y="708203"/>
                </a:cubicBezTo>
                <a:cubicBezTo>
                  <a:pt x="3543680" y="711251"/>
                  <a:pt x="3544595" y="714489"/>
                  <a:pt x="3545509" y="717918"/>
                </a:cubicBezTo>
                <a:cubicBezTo>
                  <a:pt x="3546424" y="721347"/>
                  <a:pt x="3547338" y="724738"/>
                  <a:pt x="3548252" y="728091"/>
                </a:cubicBezTo>
                <a:cubicBezTo>
                  <a:pt x="3549167" y="731444"/>
                  <a:pt x="3550005" y="734568"/>
                  <a:pt x="3550767" y="737464"/>
                </a:cubicBezTo>
                <a:lnTo>
                  <a:pt x="3592601" y="737464"/>
                </a:lnTo>
                <a:lnTo>
                  <a:pt x="3592601" y="745236"/>
                </a:lnTo>
                <a:cubicBezTo>
                  <a:pt x="3588181" y="751027"/>
                  <a:pt x="3582695" y="757352"/>
                  <a:pt x="3576142" y="764210"/>
                </a:cubicBezTo>
                <a:cubicBezTo>
                  <a:pt x="3569588" y="771068"/>
                  <a:pt x="3562464" y="778040"/>
                  <a:pt x="3554768" y="785127"/>
                </a:cubicBezTo>
                <a:cubicBezTo>
                  <a:pt x="3547071" y="792213"/>
                  <a:pt x="3539070" y="799224"/>
                  <a:pt x="3530764" y="806158"/>
                </a:cubicBezTo>
                <a:cubicBezTo>
                  <a:pt x="3522458" y="813092"/>
                  <a:pt x="3514267" y="819379"/>
                  <a:pt x="3506190" y="825017"/>
                </a:cubicBezTo>
                <a:lnTo>
                  <a:pt x="3508019" y="828218"/>
                </a:lnTo>
                <a:cubicBezTo>
                  <a:pt x="3510457" y="832028"/>
                  <a:pt x="3512820" y="835076"/>
                  <a:pt x="3515106" y="837362"/>
                </a:cubicBezTo>
                <a:cubicBezTo>
                  <a:pt x="3517392" y="839648"/>
                  <a:pt x="3519982" y="841477"/>
                  <a:pt x="3522878" y="842848"/>
                </a:cubicBezTo>
                <a:cubicBezTo>
                  <a:pt x="3525773" y="844220"/>
                  <a:pt x="3529202" y="845210"/>
                  <a:pt x="3533165" y="845820"/>
                </a:cubicBezTo>
                <a:cubicBezTo>
                  <a:pt x="3537127" y="846430"/>
                  <a:pt x="3541928" y="846811"/>
                  <a:pt x="3547567" y="846963"/>
                </a:cubicBezTo>
                <a:cubicBezTo>
                  <a:pt x="3558997" y="847420"/>
                  <a:pt x="3570312" y="847573"/>
                  <a:pt x="3581514" y="847420"/>
                </a:cubicBezTo>
                <a:cubicBezTo>
                  <a:pt x="3592715" y="847268"/>
                  <a:pt x="3604031" y="846963"/>
                  <a:pt x="3615461" y="846506"/>
                </a:cubicBezTo>
                <a:lnTo>
                  <a:pt x="3614089" y="854278"/>
                </a:lnTo>
                <a:cubicBezTo>
                  <a:pt x="3602964" y="854735"/>
                  <a:pt x="3591839" y="855040"/>
                  <a:pt x="3580714" y="855193"/>
                </a:cubicBezTo>
                <a:cubicBezTo>
                  <a:pt x="3569588" y="855345"/>
                  <a:pt x="3558463" y="855193"/>
                  <a:pt x="3547338" y="854735"/>
                </a:cubicBezTo>
                <a:cubicBezTo>
                  <a:pt x="3541394" y="854583"/>
                  <a:pt x="3536251" y="854202"/>
                  <a:pt x="3531908" y="853592"/>
                </a:cubicBezTo>
                <a:cubicBezTo>
                  <a:pt x="3527564" y="852983"/>
                  <a:pt x="3523754" y="851954"/>
                  <a:pt x="3520478" y="850506"/>
                </a:cubicBezTo>
                <a:cubicBezTo>
                  <a:pt x="3517201" y="849058"/>
                  <a:pt x="3514267" y="847115"/>
                  <a:pt x="3511676" y="844677"/>
                </a:cubicBezTo>
                <a:cubicBezTo>
                  <a:pt x="3509086" y="842239"/>
                  <a:pt x="3506571" y="839038"/>
                  <a:pt x="3504133" y="835076"/>
                </a:cubicBezTo>
                <a:cubicBezTo>
                  <a:pt x="3502456" y="832180"/>
                  <a:pt x="3501123" y="830161"/>
                  <a:pt x="3500132" y="829018"/>
                </a:cubicBezTo>
                <a:cubicBezTo>
                  <a:pt x="3499142" y="827875"/>
                  <a:pt x="3498113" y="827227"/>
                  <a:pt x="3497046" y="827075"/>
                </a:cubicBezTo>
                <a:cubicBezTo>
                  <a:pt x="3495979" y="827227"/>
                  <a:pt x="3494874" y="827722"/>
                  <a:pt x="3493731" y="828561"/>
                </a:cubicBezTo>
                <a:cubicBezTo>
                  <a:pt x="3492588" y="829399"/>
                  <a:pt x="3490569" y="831266"/>
                  <a:pt x="3487674" y="834161"/>
                </a:cubicBezTo>
                <a:cubicBezTo>
                  <a:pt x="3486759" y="835076"/>
                  <a:pt x="3485349" y="836524"/>
                  <a:pt x="3483444" y="838505"/>
                </a:cubicBezTo>
                <a:cubicBezTo>
                  <a:pt x="3481539" y="840486"/>
                  <a:pt x="3479558" y="842620"/>
                  <a:pt x="3477501" y="844906"/>
                </a:cubicBezTo>
                <a:cubicBezTo>
                  <a:pt x="3475444" y="847192"/>
                  <a:pt x="3473538" y="849325"/>
                  <a:pt x="3471786" y="851306"/>
                </a:cubicBezTo>
                <a:cubicBezTo>
                  <a:pt x="3470033" y="853288"/>
                  <a:pt x="3468852" y="854583"/>
                  <a:pt x="3468242" y="855193"/>
                </a:cubicBezTo>
                <a:lnTo>
                  <a:pt x="3462070" y="849935"/>
                </a:lnTo>
                <a:cubicBezTo>
                  <a:pt x="3462680" y="849020"/>
                  <a:pt x="3463975" y="847496"/>
                  <a:pt x="3465956" y="845363"/>
                </a:cubicBezTo>
                <a:cubicBezTo>
                  <a:pt x="3467938" y="843229"/>
                  <a:pt x="3470071" y="840943"/>
                  <a:pt x="3472357" y="838505"/>
                </a:cubicBezTo>
                <a:cubicBezTo>
                  <a:pt x="3474643" y="836066"/>
                  <a:pt x="3476815" y="833704"/>
                  <a:pt x="3478872" y="831418"/>
                </a:cubicBezTo>
                <a:cubicBezTo>
                  <a:pt x="3480930" y="829132"/>
                  <a:pt x="3482416" y="827532"/>
                  <a:pt x="3483330" y="826618"/>
                </a:cubicBezTo>
                <a:cubicBezTo>
                  <a:pt x="3487140" y="822808"/>
                  <a:pt x="3489883" y="820445"/>
                  <a:pt x="3491560" y="819531"/>
                </a:cubicBezTo>
                <a:cubicBezTo>
                  <a:pt x="3493236" y="818617"/>
                  <a:pt x="3494912" y="818159"/>
                  <a:pt x="3496589" y="818159"/>
                </a:cubicBezTo>
                <a:cubicBezTo>
                  <a:pt x="3498113" y="818159"/>
                  <a:pt x="3499560" y="818617"/>
                  <a:pt x="3500932" y="819531"/>
                </a:cubicBezTo>
                <a:cubicBezTo>
                  <a:pt x="3508248" y="814349"/>
                  <a:pt x="3515753" y="808596"/>
                  <a:pt x="3523450" y="802272"/>
                </a:cubicBezTo>
                <a:cubicBezTo>
                  <a:pt x="3531146" y="795947"/>
                  <a:pt x="3538613" y="789432"/>
                  <a:pt x="3545852" y="782726"/>
                </a:cubicBezTo>
                <a:cubicBezTo>
                  <a:pt x="3553091" y="776021"/>
                  <a:pt x="3559835" y="769429"/>
                  <a:pt x="3566083" y="762952"/>
                </a:cubicBezTo>
                <a:cubicBezTo>
                  <a:pt x="3572332" y="756475"/>
                  <a:pt x="3577666" y="750570"/>
                  <a:pt x="3582085" y="745236"/>
                </a:cubicBezTo>
                <a:lnTo>
                  <a:pt x="3486759" y="745236"/>
                </a:lnTo>
                <a:lnTo>
                  <a:pt x="3486759" y="737464"/>
                </a:lnTo>
                <a:lnTo>
                  <a:pt x="3543223" y="737464"/>
                </a:lnTo>
                <a:cubicBezTo>
                  <a:pt x="3542461" y="734720"/>
                  <a:pt x="3541623" y="731672"/>
                  <a:pt x="3540708" y="728320"/>
                </a:cubicBezTo>
                <a:cubicBezTo>
                  <a:pt x="3539794" y="724967"/>
                  <a:pt x="3538880" y="721652"/>
                  <a:pt x="3537966" y="718375"/>
                </a:cubicBezTo>
                <a:cubicBezTo>
                  <a:pt x="3537051" y="715099"/>
                  <a:pt x="3536137" y="711975"/>
                  <a:pt x="3535222" y="709003"/>
                </a:cubicBezTo>
                <a:cubicBezTo>
                  <a:pt x="3534308" y="706031"/>
                  <a:pt x="3533546" y="703478"/>
                  <a:pt x="3532936" y="701345"/>
                </a:cubicBezTo>
                <a:close/>
                <a:moveTo>
                  <a:pt x="815873" y="698144"/>
                </a:moveTo>
                <a:lnTo>
                  <a:pt x="823188" y="698602"/>
                </a:lnTo>
                <a:cubicBezTo>
                  <a:pt x="823188" y="701192"/>
                  <a:pt x="823188" y="704850"/>
                  <a:pt x="823188" y="709574"/>
                </a:cubicBezTo>
                <a:cubicBezTo>
                  <a:pt x="823188" y="714299"/>
                  <a:pt x="823150" y="719252"/>
                  <a:pt x="823074" y="724433"/>
                </a:cubicBezTo>
                <a:cubicBezTo>
                  <a:pt x="822998" y="729615"/>
                  <a:pt x="822884" y="734568"/>
                  <a:pt x="822731" y="739292"/>
                </a:cubicBezTo>
                <a:cubicBezTo>
                  <a:pt x="822579" y="744017"/>
                  <a:pt x="822426" y="747674"/>
                  <a:pt x="822274" y="750265"/>
                </a:cubicBezTo>
                <a:cubicBezTo>
                  <a:pt x="821817" y="764438"/>
                  <a:pt x="820178" y="777049"/>
                  <a:pt x="817359" y="788098"/>
                </a:cubicBezTo>
                <a:cubicBezTo>
                  <a:pt x="814540" y="799147"/>
                  <a:pt x="810196" y="809244"/>
                  <a:pt x="804329" y="818388"/>
                </a:cubicBezTo>
                <a:cubicBezTo>
                  <a:pt x="798461" y="827532"/>
                  <a:pt x="790880" y="835990"/>
                  <a:pt x="781583" y="843763"/>
                </a:cubicBezTo>
                <a:cubicBezTo>
                  <a:pt x="772287" y="851535"/>
                  <a:pt x="760933" y="859231"/>
                  <a:pt x="747522" y="866851"/>
                </a:cubicBezTo>
                <a:lnTo>
                  <a:pt x="742950" y="859993"/>
                </a:lnTo>
                <a:cubicBezTo>
                  <a:pt x="756209" y="852678"/>
                  <a:pt x="767334" y="845363"/>
                  <a:pt x="776325" y="838048"/>
                </a:cubicBezTo>
                <a:cubicBezTo>
                  <a:pt x="785317" y="830732"/>
                  <a:pt x="792556" y="822808"/>
                  <a:pt x="798042" y="814273"/>
                </a:cubicBezTo>
                <a:cubicBezTo>
                  <a:pt x="803529" y="805739"/>
                  <a:pt x="807529" y="796252"/>
                  <a:pt x="810044" y="785812"/>
                </a:cubicBezTo>
                <a:cubicBezTo>
                  <a:pt x="812558" y="775373"/>
                  <a:pt x="814120" y="763295"/>
                  <a:pt x="814730" y="749579"/>
                </a:cubicBezTo>
                <a:cubicBezTo>
                  <a:pt x="814882" y="746989"/>
                  <a:pt x="814997" y="743331"/>
                  <a:pt x="815073" y="738607"/>
                </a:cubicBezTo>
                <a:cubicBezTo>
                  <a:pt x="815149" y="733882"/>
                  <a:pt x="815263" y="728967"/>
                  <a:pt x="815416" y="723862"/>
                </a:cubicBezTo>
                <a:cubicBezTo>
                  <a:pt x="815568" y="718756"/>
                  <a:pt x="815683" y="713842"/>
                  <a:pt x="815759" y="709117"/>
                </a:cubicBezTo>
                <a:cubicBezTo>
                  <a:pt x="815835" y="704393"/>
                  <a:pt x="815873" y="700735"/>
                  <a:pt x="815873" y="698144"/>
                </a:cubicBezTo>
                <a:close/>
                <a:moveTo>
                  <a:pt x="1410004" y="697001"/>
                </a:moveTo>
                <a:lnTo>
                  <a:pt x="1410004" y="739750"/>
                </a:lnTo>
                <a:lnTo>
                  <a:pt x="1540306" y="739750"/>
                </a:lnTo>
                <a:lnTo>
                  <a:pt x="1540306" y="697001"/>
                </a:lnTo>
                <a:close/>
                <a:moveTo>
                  <a:pt x="5279440" y="687172"/>
                </a:moveTo>
                <a:cubicBezTo>
                  <a:pt x="5280202" y="691286"/>
                  <a:pt x="5281002" y="695935"/>
                  <a:pt x="5281840" y="701116"/>
                </a:cubicBezTo>
                <a:cubicBezTo>
                  <a:pt x="5282679" y="706298"/>
                  <a:pt x="5283403" y="710870"/>
                  <a:pt x="5284012" y="714832"/>
                </a:cubicBezTo>
                <a:lnTo>
                  <a:pt x="5341162" y="714832"/>
                </a:lnTo>
                <a:cubicBezTo>
                  <a:pt x="5342381" y="710870"/>
                  <a:pt x="5343676" y="706298"/>
                  <a:pt x="5345048" y="701116"/>
                </a:cubicBezTo>
                <a:cubicBezTo>
                  <a:pt x="5346420" y="695935"/>
                  <a:pt x="5347486" y="691286"/>
                  <a:pt x="5348249" y="687172"/>
                </a:cubicBezTo>
                <a:close/>
                <a:moveTo>
                  <a:pt x="954862" y="684428"/>
                </a:moveTo>
                <a:lnTo>
                  <a:pt x="954862" y="768553"/>
                </a:lnTo>
                <a:lnTo>
                  <a:pt x="1080592" y="768553"/>
                </a:lnTo>
                <a:lnTo>
                  <a:pt x="1080592" y="684428"/>
                </a:lnTo>
                <a:close/>
                <a:moveTo>
                  <a:pt x="3683584" y="681914"/>
                </a:moveTo>
                <a:lnTo>
                  <a:pt x="3683584" y="715975"/>
                </a:lnTo>
                <a:lnTo>
                  <a:pt x="3700500" y="715975"/>
                </a:lnTo>
                <a:lnTo>
                  <a:pt x="3700500" y="681914"/>
                </a:lnTo>
                <a:close/>
                <a:moveTo>
                  <a:pt x="5101056" y="680999"/>
                </a:moveTo>
                <a:lnTo>
                  <a:pt x="5101056" y="715518"/>
                </a:lnTo>
                <a:lnTo>
                  <a:pt x="5130546" y="715518"/>
                </a:lnTo>
                <a:lnTo>
                  <a:pt x="5130546" y="680999"/>
                </a:lnTo>
                <a:close/>
                <a:moveTo>
                  <a:pt x="689686" y="680999"/>
                </a:moveTo>
                <a:lnTo>
                  <a:pt x="760780" y="680999"/>
                </a:lnTo>
                <a:lnTo>
                  <a:pt x="760780" y="688543"/>
                </a:lnTo>
                <a:lnTo>
                  <a:pt x="729234" y="688543"/>
                </a:lnTo>
                <a:lnTo>
                  <a:pt x="729234" y="745693"/>
                </a:lnTo>
                <a:lnTo>
                  <a:pt x="760780" y="745693"/>
                </a:lnTo>
                <a:lnTo>
                  <a:pt x="760780" y="753466"/>
                </a:lnTo>
                <a:lnTo>
                  <a:pt x="729234" y="753466"/>
                </a:lnTo>
                <a:lnTo>
                  <a:pt x="729234" y="816331"/>
                </a:lnTo>
                <a:cubicBezTo>
                  <a:pt x="735787" y="814349"/>
                  <a:pt x="742035" y="812406"/>
                  <a:pt x="747979" y="810501"/>
                </a:cubicBezTo>
                <a:cubicBezTo>
                  <a:pt x="753922" y="808596"/>
                  <a:pt x="759104" y="806806"/>
                  <a:pt x="763524" y="805129"/>
                </a:cubicBezTo>
                <a:lnTo>
                  <a:pt x="764438" y="808787"/>
                </a:lnTo>
                <a:lnTo>
                  <a:pt x="765124" y="812673"/>
                </a:lnTo>
                <a:cubicBezTo>
                  <a:pt x="760095" y="814349"/>
                  <a:pt x="754151" y="816292"/>
                  <a:pt x="747293" y="818502"/>
                </a:cubicBezTo>
                <a:cubicBezTo>
                  <a:pt x="740435" y="820712"/>
                  <a:pt x="733387" y="822960"/>
                  <a:pt x="726148" y="825246"/>
                </a:cubicBezTo>
                <a:cubicBezTo>
                  <a:pt x="718909" y="827532"/>
                  <a:pt x="711822" y="829704"/>
                  <a:pt x="704888" y="831761"/>
                </a:cubicBezTo>
                <a:cubicBezTo>
                  <a:pt x="697954" y="833818"/>
                  <a:pt x="691896" y="835533"/>
                  <a:pt x="686714" y="836905"/>
                </a:cubicBezTo>
                <a:lnTo>
                  <a:pt x="685114" y="829361"/>
                </a:lnTo>
                <a:cubicBezTo>
                  <a:pt x="689991" y="827989"/>
                  <a:pt x="695553" y="826427"/>
                  <a:pt x="701802" y="824674"/>
                </a:cubicBezTo>
                <a:cubicBezTo>
                  <a:pt x="708050" y="822922"/>
                  <a:pt x="714527" y="820979"/>
                  <a:pt x="721233" y="818845"/>
                </a:cubicBezTo>
                <a:lnTo>
                  <a:pt x="721233" y="753466"/>
                </a:lnTo>
                <a:lnTo>
                  <a:pt x="691057" y="753466"/>
                </a:lnTo>
                <a:lnTo>
                  <a:pt x="691057" y="745693"/>
                </a:lnTo>
                <a:lnTo>
                  <a:pt x="721233" y="745693"/>
                </a:lnTo>
                <a:lnTo>
                  <a:pt x="721233" y="688543"/>
                </a:lnTo>
                <a:lnTo>
                  <a:pt x="689686" y="688543"/>
                </a:lnTo>
                <a:close/>
                <a:moveTo>
                  <a:pt x="4585334" y="678028"/>
                </a:moveTo>
                <a:lnTo>
                  <a:pt x="4679060" y="678028"/>
                </a:lnTo>
                <a:lnTo>
                  <a:pt x="4679060" y="833018"/>
                </a:lnTo>
                <a:cubicBezTo>
                  <a:pt x="4679060" y="836371"/>
                  <a:pt x="4679365" y="839038"/>
                  <a:pt x="4679975" y="841019"/>
                </a:cubicBezTo>
                <a:cubicBezTo>
                  <a:pt x="4680584" y="843001"/>
                  <a:pt x="4681499" y="844563"/>
                  <a:pt x="4682718" y="845706"/>
                </a:cubicBezTo>
                <a:cubicBezTo>
                  <a:pt x="4683937" y="846849"/>
                  <a:pt x="4685576" y="847649"/>
                  <a:pt x="4687633" y="848106"/>
                </a:cubicBezTo>
                <a:cubicBezTo>
                  <a:pt x="4689690" y="848563"/>
                  <a:pt x="4692243" y="848868"/>
                  <a:pt x="4695291" y="849020"/>
                </a:cubicBezTo>
                <a:cubicBezTo>
                  <a:pt x="4699254" y="849325"/>
                  <a:pt x="4703216" y="849325"/>
                  <a:pt x="4707178" y="849020"/>
                </a:cubicBezTo>
                <a:cubicBezTo>
                  <a:pt x="4710226" y="848868"/>
                  <a:pt x="4712817" y="848563"/>
                  <a:pt x="4714951" y="848106"/>
                </a:cubicBezTo>
                <a:cubicBezTo>
                  <a:pt x="4717084" y="847649"/>
                  <a:pt x="4718837" y="846849"/>
                  <a:pt x="4720208" y="845706"/>
                </a:cubicBezTo>
                <a:cubicBezTo>
                  <a:pt x="4721580" y="844563"/>
                  <a:pt x="4722647" y="843001"/>
                  <a:pt x="4723409" y="841019"/>
                </a:cubicBezTo>
                <a:cubicBezTo>
                  <a:pt x="4724170" y="839038"/>
                  <a:pt x="4724780" y="836524"/>
                  <a:pt x="4725238" y="833476"/>
                </a:cubicBezTo>
                <a:cubicBezTo>
                  <a:pt x="4726000" y="827380"/>
                  <a:pt x="4726648" y="821284"/>
                  <a:pt x="4727181" y="815188"/>
                </a:cubicBezTo>
                <a:cubicBezTo>
                  <a:pt x="4727714" y="809092"/>
                  <a:pt x="4728057" y="803681"/>
                  <a:pt x="4728210" y="798957"/>
                </a:cubicBezTo>
                <a:lnTo>
                  <a:pt x="4735982" y="801700"/>
                </a:lnTo>
                <a:cubicBezTo>
                  <a:pt x="4735677" y="807187"/>
                  <a:pt x="4735296" y="812673"/>
                  <a:pt x="4734839" y="818159"/>
                </a:cubicBezTo>
                <a:cubicBezTo>
                  <a:pt x="4734382" y="823646"/>
                  <a:pt x="4733772" y="829589"/>
                  <a:pt x="4733010" y="835990"/>
                </a:cubicBezTo>
                <a:cubicBezTo>
                  <a:pt x="4732553" y="840257"/>
                  <a:pt x="4731828" y="843763"/>
                  <a:pt x="4730838" y="846506"/>
                </a:cubicBezTo>
                <a:cubicBezTo>
                  <a:pt x="4729848" y="849249"/>
                  <a:pt x="4728476" y="851383"/>
                  <a:pt x="4726724" y="852907"/>
                </a:cubicBezTo>
                <a:cubicBezTo>
                  <a:pt x="4724970" y="854431"/>
                  <a:pt x="4722647" y="855535"/>
                  <a:pt x="4719752" y="856221"/>
                </a:cubicBezTo>
                <a:cubicBezTo>
                  <a:pt x="4716856" y="856907"/>
                  <a:pt x="4713198" y="857326"/>
                  <a:pt x="4708778" y="857479"/>
                </a:cubicBezTo>
                <a:cubicBezTo>
                  <a:pt x="4703596" y="857783"/>
                  <a:pt x="4698492" y="857783"/>
                  <a:pt x="4693462" y="857479"/>
                </a:cubicBezTo>
                <a:cubicBezTo>
                  <a:pt x="4689652" y="857326"/>
                  <a:pt x="4686337" y="856907"/>
                  <a:pt x="4683518" y="856221"/>
                </a:cubicBezTo>
                <a:cubicBezTo>
                  <a:pt x="4680698" y="855535"/>
                  <a:pt x="4678336" y="854392"/>
                  <a:pt x="4676432" y="852792"/>
                </a:cubicBezTo>
                <a:cubicBezTo>
                  <a:pt x="4674526" y="851192"/>
                  <a:pt x="4673117" y="848982"/>
                  <a:pt x="4672202" y="846163"/>
                </a:cubicBezTo>
                <a:cubicBezTo>
                  <a:pt x="4671288" y="843343"/>
                  <a:pt x="4670831" y="839648"/>
                  <a:pt x="4670831" y="835076"/>
                </a:cubicBezTo>
                <a:lnTo>
                  <a:pt x="4670831" y="686257"/>
                </a:lnTo>
                <a:lnTo>
                  <a:pt x="4593336" y="686257"/>
                </a:lnTo>
                <a:lnTo>
                  <a:pt x="4593336" y="744550"/>
                </a:lnTo>
                <a:cubicBezTo>
                  <a:pt x="4593336" y="756133"/>
                  <a:pt x="4592992" y="766343"/>
                  <a:pt x="4592307" y="775183"/>
                </a:cubicBezTo>
                <a:cubicBezTo>
                  <a:pt x="4591621" y="784022"/>
                  <a:pt x="4590516" y="791870"/>
                  <a:pt x="4588992" y="798728"/>
                </a:cubicBezTo>
                <a:cubicBezTo>
                  <a:pt x="4587468" y="805586"/>
                  <a:pt x="4585410" y="811759"/>
                  <a:pt x="4582820" y="817245"/>
                </a:cubicBezTo>
                <a:cubicBezTo>
                  <a:pt x="4580229" y="822731"/>
                  <a:pt x="4576952" y="827951"/>
                  <a:pt x="4572990" y="832904"/>
                </a:cubicBezTo>
                <a:cubicBezTo>
                  <a:pt x="4569028" y="837857"/>
                  <a:pt x="4564380" y="842772"/>
                  <a:pt x="4559046" y="847649"/>
                </a:cubicBezTo>
                <a:cubicBezTo>
                  <a:pt x="4553712" y="852526"/>
                  <a:pt x="4547540" y="857860"/>
                  <a:pt x="4540529" y="863651"/>
                </a:cubicBezTo>
                <a:lnTo>
                  <a:pt x="4534586" y="857479"/>
                </a:lnTo>
                <a:cubicBezTo>
                  <a:pt x="4541444" y="851992"/>
                  <a:pt x="4547425" y="846963"/>
                  <a:pt x="4552530" y="842391"/>
                </a:cubicBezTo>
                <a:cubicBezTo>
                  <a:pt x="4557636" y="837819"/>
                  <a:pt x="4562094" y="833247"/>
                  <a:pt x="4565904" y="828675"/>
                </a:cubicBezTo>
                <a:cubicBezTo>
                  <a:pt x="4569714" y="824103"/>
                  <a:pt x="4572838" y="819226"/>
                  <a:pt x="4575276" y="814045"/>
                </a:cubicBezTo>
                <a:cubicBezTo>
                  <a:pt x="4577714" y="808863"/>
                  <a:pt x="4579696" y="802996"/>
                  <a:pt x="4581220" y="796442"/>
                </a:cubicBezTo>
                <a:cubicBezTo>
                  <a:pt x="4582744" y="789889"/>
                  <a:pt x="4583810" y="782422"/>
                  <a:pt x="4584420" y="774040"/>
                </a:cubicBezTo>
                <a:cubicBezTo>
                  <a:pt x="4585030" y="765658"/>
                  <a:pt x="4585334" y="755828"/>
                  <a:pt x="4585334" y="744550"/>
                </a:cubicBezTo>
                <a:close/>
                <a:moveTo>
                  <a:pt x="1620545" y="676885"/>
                </a:moveTo>
                <a:lnTo>
                  <a:pt x="1773479" y="676885"/>
                </a:lnTo>
                <a:lnTo>
                  <a:pt x="1773479" y="755294"/>
                </a:lnTo>
                <a:lnTo>
                  <a:pt x="1635861" y="755294"/>
                </a:lnTo>
                <a:lnTo>
                  <a:pt x="1635861" y="820445"/>
                </a:lnTo>
                <a:cubicBezTo>
                  <a:pt x="1635861" y="826237"/>
                  <a:pt x="1636280" y="830885"/>
                  <a:pt x="1637119" y="834390"/>
                </a:cubicBezTo>
                <a:cubicBezTo>
                  <a:pt x="1637957" y="837895"/>
                  <a:pt x="1639443" y="840638"/>
                  <a:pt x="1641576" y="842620"/>
                </a:cubicBezTo>
                <a:cubicBezTo>
                  <a:pt x="1643710" y="844601"/>
                  <a:pt x="1646606" y="845972"/>
                  <a:pt x="1650263" y="846734"/>
                </a:cubicBezTo>
                <a:cubicBezTo>
                  <a:pt x="1653921" y="847496"/>
                  <a:pt x="1658493" y="847954"/>
                  <a:pt x="1663979" y="848106"/>
                </a:cubicBezTo>
                <a:cubicBezTo>
                  <a:pt x="1694459" y="849173"/>
                  <a:pt x="1725015" y="849173"/>
                  <a:pt x="1755648" y="848106"/>
                </a:cubicBezTo>
                <a:cubicBezTo>
                  <a:pt x="1761744" y="847954"/>
                  <a:pt x="1766582" y="847534"/>
                  <a:pt x="1770164" y="846849"/>
                </a:cubicBezTo>
                <a:cubicBezTo>
                  <a:pt x="1773745" y="846163"/>
                  <a:pt x="1776488" y="844982"/>
                  <a:pt x="1778393" y="843305"/>
                </a:cubicBezTo>
                <a:cubicBezTo>
                  <a:pt x="1780298" y="841629"/>
                  <a:pt x="1781670" y="839381"/>
                  <a:pt x="1782508" y="836562"/>
                </a:cubicBezTo>
                <a:cubicBezTo>
                  <a:pt x="1783346" y="833742"/>
                  <a:pt x="1784147" y="830047"/>
                  <a:pt x="1784909" y="825475"/>
                </a:cubicBezTo>
                <a:cubicBezTo>
                  <a:pt x="1785213" y="823493"/>
                  <a:pt x="1785518" y="821055"/>
                  <a:pt x="1785823" y="818159"/>
                </a:cubicBezTo>
                <a:cubicBezTo>
                  <a:pt x="1786128" y="815264"/>
                  <a:pt x="1786432" y="812444"/>
                  <a:pt x="1786737" y="809701"/>
                </a:cubicBezTo>
                <a:cubicBezTo>
                  <a:pt x="1787042" y="806958"/>
                  <a:pt x="1787271" y="804520"/>
                  <a:pt x="1787423" y="802386"/>
                </a:cubicBezTo>
                <a:cubicBezTo>
                  <a:pt x="1787576" y="800252"/>
                  <a:pt x="1787652" y="798957"/>
                  <a:pt x="1787652" y="798500"/>
                </a:cubicBezTo>
                <a:lnTo>
                  <a:pt x="1795424" y="801472"/>
                </a:lnTo>
                <a:cubicBezTo>
                  <a:pt x="1795424" y="802081"/>
                  <a:pt x="1795310" y="803415"/>
                  <a:pt x="1795081" y="805472"/>
                </a:cubicBezTo>
                <a:cubicBezTo>
                  <a:pt x="1794852" y="807529"/>
                  <a:pt x="1794624" y="809854"/>
                  <a:pt x="1794395" y="812444"/>
                </a:cubicBezTo>
                <a:cubicBezTo>
                  <a:pt x="1794167" y="815035"/>
                  <a:pt x="1793900" y="817740"/>
                  <a:pt x="1793595" y="820560"/>
                </a:cubicBezTo>
                <a:cubicBezTo>
                  <a:pt x="1793290" y="823379"/>
                  <a:pt x="1792986" y="825779"/>
                  <a:pt x="1792681" y="827761"/>
                </a:cubicBezTo>
                <a:cubicBezTo>
                  <a:pt x="1791767" y="833552"/>
                  <a:pt x="1790700" y="838238"/>
                  <a:pt x="1789480" y="841819"/>
                </a:cubicBezTo>
                <a:cubicBezTo>
                  <a:pt x="1788261" y="845401"/>
                  <a:pt x="1786471" y="848220"/>
                  <a:pt x="1784108" y="850278"/>
                </a:cubicBezTo>
                <a:cubicBezTo>
                  <a:pt x="1781746" y="852335"/>
                  <a:pt x="1778470" y="853821"/>
                  <a:pt x="1774279" y="854735"/>
                </a:cubicBezTo>
                <a:cubicBezTo>
                  <a:pt x="1770088" y="855650"/>
                  <a:pt x="1764487" y="856183"/>
                  <a:pt x="1757476" y="856336"/>
                </a:cubicBezTo>
                <a:cubicBezTo>
                  <a:pt x="1725777" y="857402"/>
                  <a:pt x="1694078" y="857402"/>
                  <a:pt x="1662379" y="856336"/>
                </a:cubicBezTo>
                <a:cubicBezTo>
                  <a:pt x="1655978" y="856183"/>
                  <a:pt x="1650568" y="855650"/>
                  <a:pt x="1646148" y="854735"/>
                </a:cubicBezTo>
                <a:cubicBezTo>
                  <a:pt x="1641728" y="853821"/>
                  <a:pt x="1638147" y="852145"/>
                  <a:pt x="1635404" y="849706"/>
                </a:cubicBezTo>
                <a:cubicBezTo>
                  <a:pt x="1632661" y="847268"/>
                  <a:pt x="1630718" y="843839"/>
                  <a:pt x="1629575" y="839419"/>
                </a:cubicBezTo>
                <a:cubicBezTo>
                  <a:pt x="1628432" y="835000"/>
                  <a:pt x="1627860" y="829208"/>
                  <a:pt x="1627860" y="822046"/>
                </a:cubicBezTo>
                <a:lnTo>
                  <a:pt x="1627860" y="747293"/>
                </a:lnTo>
                <a:lnTo>
                  <a:pt x="1765477" y="747293"/>
                </a:lnTo>
                <a:lnTo>
                  <a:pt x="1765477" y="684886"/>
                </a:lnTo>
                <a:lnTo>
                  <a:pt x="1620545" y="684886"/>
                </a:lnTo>
                <a:close/>
                <a:moveTo>
                  <a:pt x="2308631" y="676427"/>
                </a:moveTo>
                <a:lnTo>
                  <a:pt x="2470251" y="676427"/>
                </a:lnTo>
                <a:lnTo>
                  <a:pt x="2470251" y="684657"/>
                </a:lnTo>
                <a:lnTo>
                  <a:pt x="2386812" y="684657"/>
                </a:lnTo>
                <a:cubicBezTo>
                  <a:pt x="2386660" y="686791"/>
                  <a:pt x="2386508" y="689496"/>
                  <a:pt x="2386355" y="692772"/>
                </a:cubicBezTo>
                <a:cubicBezTo>
                  <a:pt x="2386202" y="696049"/>
                  <a:pt x="2386088" y="699440"/>
                  <a:pt x="2386012" y="702945"/>
                </a:cubicBezTo>
                <a:cubicBezTo>
                  <a:pt x="2385936" y="706450"/>
                  <a:pt x="2385822" y="709955"/>
                  <a:pt x="2385669" y="713461"/>
                </a:cubicBezTo>
                <a:cubicBezTo>
                  <a:pt x="2385517" y="716966"/>
                  <a:pt x="2385364" y="719938"/>
                  <a:pt x="2385212" y="722376"/>
                </a:cubicBezTo>
                <a:cubicBezTo>
                  <a:pt x="2384907" y="725729"/>
                  <a:pt x="2384640" y="729005"/>
                  <a:pt x="2384412" y="732206"/>
                </a:cubicBezTo>
                <a:cubicBezTo>
                  <a:pt x="2384183" y="735406"/>
                  <a:pt x="2383840" y="738530"/>
                  <a:pt x="2383383" y="741578"/>
                </a:cubicBezTo>
                <a:lnTo>
                  <a:pt x="2484882" y="741578"/>
                </a:lnTo>
                <a:lnTo>
                  <a:pt x="2484882" y="749351"/>
                </a:lnTo>
                <a:lnTo>
                  <a:pt x="2382012" y="749351"/>
                </a:lnTo>
                <a:cubicBezTo>
                  <a:pt x="2379726" y="761848"/>
                  <a:pt x="2376220" y="773468"/>
                  <a:pt x="2371496" y="784212"/>
                </a:cubicBezTo>
                <a:cubicBezTo>
                  <a:pt x="2366772" y="794956"/>
                  <a:pt x="2360752" y="805053"/>
                  <a:pt x="2353436" y="814502"/>
                </a:cubicBezTo>
                <a:cubicBezTo>
                  <a:pt x="2346121" y="823951"/>
                  <a:pt x="2337549" y="832866"/>
                  <a:pt x="2327719" y="841248"/>
                </a:cubicBezTo>
                <a:cubicBezTo>
                  <a:pt x="2317889" y="849630"/>
                  <a:pt x="2306650" y="857631"/>
                  <a:pt x="2294000" y="865251"/>
                </a:cubicBezTo>
                <a:lnTo>
                  <a:pt x="2289200" y="858164"/>
                </a:lnTo>
                <a:cubicBezTo>
                  <a:pt x="2301240" y="850849"/>
                  <a:pt x="2311984" y="843267"/>
                  <a:pt x="2321432" y="835419"/>
                </a:cubicBezTo>
                <a:cubicBezTo>
                  <a:pt x="2330881" y="827570"/>
                  <a:pt x="2339073" y="819226"/>
                  <a:pt x="2346007" y="810387"/>
                </a:cubicBezTo>
                <a:cubicBezTo>
                  <a:pt x="2352941" y="801548"/>
                  <a:pt x="2358732" y="792099"/>
                  <a:pt x="2363380" y="782041"/>
                </a:cubicBezTo>
                <a:cubicBezTo>
                  <a:pt x="2368029" y="771982"/>
                  <a:pt x="2371496" y="761086"/>
                  <a:pt x="2373782" y="749351"/>
                </a:cubicBezTo>
                <a:lnTo>
                  <a:pt x="2294229" y="749351"/>
                </a:lnTo>
                <a:lnTo>
                  <a:pt x="2294229" y="741578"/>
                </a:lnTo>
                <a:lnTo>
                  <a:pt x="2375154" y="741578"/>
                </a:lnTo>
                <a:cubicBezTo>
                  <a:pt x="2376068" y="735025"/>
                  <a:pt x="2376754" y="728472"/>
                  <a:pt x="2377211" y="721919"/>
                </a:cubicBezTo>
                <a:cubicBezTo>
                  <a:pt x="2377363" y="719480"/>
                  <a:pt x="2377516" y="716547"/>
                  <a:pt x="2377668" y="713118"/>
                </a:cubicBezTo>
                <a:cubicBezTo>
                  <a:pt x="2377820" y="709689"/>
                  <a:pt x="2377973" y="706222"/>
                  <a:pt x="2378125" y="702716"/>
                </a:cubicBezTo>
                <a:cubicBezTo>
                  <a:pt x="2378278" y="699211"/>
                  <a:pt x="2378430" y="695858"/>
                  <a:pt x="2378582" y="692658"/>
                </a:cubicBezTo>
                <a:cubicBezTo>
                  <a:pt x="2378735" y="689458"/>
                  <a:pt x="2378811" y="686791"/>
                  <a:pt x="2378811" y="684657"/>
                </a:cubicBezTo>
                <a:lnTo>
                  <a:pt x="2308631" y="684657"/>
                </a:lnTo>
                <a:close/>
                <a:moveTo>
                  <a:pt x="946632" y="676199"/>
                </a:moveTo>
                <a:lnTo>
                  <a:pt x="1088364" y="676199"/>
                </a:lnTo>
                <a:lnTo>
                  <a:pt x="1088364" y="776326"/>
                </a:lnTo>
                <a:lnTo>
                  <a:pt x="946632" y="776326"/>
                </a:lnTo>
                <a:close/>
                <a:moveTo>
                  <a:pt x="3641521" y="674370"/>
                </a:moveTo>
                <a:lnTo>
                  <a:pt x="3740048" y="674370"/>
                </a:lnTo>
                <a:lnTo>
                  <a:pt x="3740048" y="681914"/>
                </a:lnTo>
                <a:lnTo>
                  <a:pt x="3706215" y="681914"/>
                </a:lnTo>
                <a:lnTo>
                  <a:pt x="3706215" y="715975"/>
                </a:lnTo>
                <a:lnTo>
                  <a:pt x="3730675" y="715975"/>
                </a:lnTo>
                <a:lnTo>
                  <a:pt x="3730675" y="852678"/>
                </a:lnTo>
                <a:lnTo>
                  <a:pt x="3653637" y="852678"/>
                </a:lnTo>
                <a:lnTo>
                  <a:pt x="3653637" y="715975"/>
                </a:lnTo>
                <a:lnTo>
                  <a:pt x="3677868" y="715975"/>
                </a:lnTo>
                <a:lnTo>
                  <a:pt x="3677868" y="681914"/>
                </a:lnTo>
                <a:lnTo>
                  <a:pt x="3641521" y="681914"/>
                </a:lnTo>
                <a:close/>
                <a:moveTo>
                  <a:pt x="5049392" y="673456"/>
                </a:moveTo>
                <a:lnTo>
                  <a:pt x="5196382" y="673456"/>
                </a:lnTo>
                <a:lnTo>
                  <a:pt x="5196382" y="680999"/>
                </a:lnTo>
                <a:lnTo>
                  <a:pt x="5137632" y="680999"/>
                </a:lnTo>
                <a:lnTo>
                  <a:pt x="5137632" y="715518"/>
                </a:lnTo>
                <a:lnTo>
                  <a:pt x="5179466" y="715518"/>
                </a:lnTo>
                <a:lnTo>
                  <a:pt x="5179466" y="862736"/>
                </a:lnTo>
                <a:lnTo>
                  <a:pt x="5172151" y="862736"/>
                </a:lnTo>
                <a:lnTo>
                  <a:pt x="5172151" y="849935"/>
                </a:lnTo>
                <a:lnTo>
                  <a:pt x="5061508" y="849935"/>
                </a:lnTo>
                <a:lnTo>
                  <a:pt x="5061508" y="862736"/>
                </a:lnTo>
                <a:lnTo>
                  <a:pt x="5054193" y="862736"/>
                </a:lnTo>
                <a:lnTo>
                  <a:pt x="5054193" y="715518"/>
                </a:lnTo>
                <a:lnTo>
                  <a:pt x="5094198" y="715518"/>
                </a:lnTo>
                <a:lnTo>
                  <a:pt x="5094198" y="680999"/>
                </a:lnTo>
                <a:lnTo>
                  <a:pt x="5049392" y="680999"/>
                </a:lnTo>
                <a:close/>
                <a:moveTo>
                  <a:pt x="772896" y="673456"/>
                </a:moveTo>
                <a:lnTo>
                  <a:pt x="867537" y="673456"/>
                </a:lnTo>
                <a:lnTo>
                  <a:pt x="867537" y="797585"/>
                </a:lnTo>
                <a:lnTo>
                  <a:pt x="859764" y="797585"/>
                </a:lnTo>
                <a:lnTo>
                  <a:pt x="859764" y="681457"/>
                </a:lnTo>
                <a:lnTo>
                  <a:pt x="780669" y="681457"/>
                </a:lnTo>
                <a:lnTo>
                  <a:pt x="780669" y="797357"/>
                </a:lnTo>
                <a:lnTo>
                  <a:pt x="772896" y="797357"/>
                </a:lnTo>
                <a:close/>
                <a:moveTo>
                  <a:pt x="3599459" y="667969"/>
                </a:moveTo>
                <a:lnTo>
                  <a:pt x="3600830" y="675970"/>
                </a:lnTo>
                <a:cubicBezTo>
                  <a:pt x="3593210" y="678104"/>
                  <a:pt x="3584409" y="680199"/>
                  <a:pt x="3574427" y="682257"/>
                </a:cubicBezTo>
                <a:cubicBezTo>
                  <a:pt x="3564445" y="684314"/>
                  <a:pt x="3554158" y="686257"/>
                  <a:pt x="3543566" y="688086"/>
                </a:cubicBezTo>
                <a:cubicBezTo>
                  <a:pt x="3532974" y="689915"/>
                  <a:pt x="3522497" y="691515"/>
                  <a:pt x="3512134" y="692887"/>
                </a:cubicBezTo>
                <a:cubicBezTo>
                  <a:pt x="3501770" y="694258"/>
                  <a:pt x="3492322" y="695249"/>
                  <a:pt x="3483788" y="695858"/>
                </a:cubicBezTo>
                <a:lnTo>
                  <a:pt x="3483330" y="688086"/>
                </a:lnTo>
                <a:cubicBezTo>
                  <a:pt x="3491712" y="687476"/>
                  <a:pt x="3501046" y="686486"/>
                  <a:pt x="3511334" y="685114"/>
                </a:cubicBezTo>
                <a:cubicBezTo>
                  <a:pt x="3521620" y="683743"/>
                  <a:pt x="3532022" y="682142"/>
                  <a:pt x="3542538" y="680314"/>
                </a:cubicBezTo>
                <a:cubicBezTo>
                  <a:pt x="3553053" y="678485"/>
                  <a:pt x="3563264" y="676504"/>
                  <a:pt x="3573170" y="674370"/>
                </a:cubicBezTo>
                <a:cubicBezTo>
                  <a:pt x="3583076" y="672236"/>
                  <a:pt x="3591839" y="670103"/>
                  <a:pt x="3599459" y="667969"/>
                </a:cubicBezTo>
                <a:close/>
                <a:moveTo>
                  <a:pt x="3433496" y="667283"/>
                </a:moveTo>
                <a:cubicBezTo>
                  <a:pt x="3436086" y="669112"/>
                  <a:pt x="3439248" y="671474"/>
                  <a:pt x="3442982" y="674370"/>
                </a:cubicBezTo>
                <a:cubicBezTo>
                  <a:pt x="3446716" y="677266"/>
                  <a:pt x="3450526" y="680314"/>
                  <a:pt x="3454412" y="683514"/>
                </a:cubicBezTo>
                <a:cubicBezTo>
                  <a:pt x="3458298" y="686714"/>
                  <a:pt x="3462032" y="689877"/>
                  <a:pt x="3465614" y="693001"/>
                </a:cubicBezTo>
                <a:cubicBezTo>
                  <a:pt x="3469195" y="696125"/>
                  <a:pt x="3472129" y="698830"/>
                  <a:pt x="3474415" y="701116"/>
                </a:cubicBezTo>
                <a:lnTo>
                  <a:pt x="3469842" y="707746"/>
                </a:lnTo>
                <a:cubicBezTo>
                  <a:pt x="3467404" y="705460"/>
                  <a:pt x="3464394" y="702716"/>
                  <a:pt x="3460813" y="699516"/>
                </a:cubicBezTo>
                <a:cubicBezTo>
                  <a:pt x="3457232" y="696316"/>
                  <a:pt x="3453498" y="693077"/>
                  <a:pt x="3449612" y="689800"/>
                </a:cubicBezTo>
                <a:cubicBezTo>
                  <a:pt x="3445726" y="686524"/>
                  <a:pt x="3441954" y="683438"/>
                  <a:pt x="3438296" y="680542"/>
                </a:cubicBezTo>
                <a:cubicBezTo>
                  <a:pt x="3434638" y="677647"/>
                  <a:pt x="3431590" y="675361"/>
                  <a:pt x="3429152" y="673684"/>
                </a:cubicBezTo>
                <a:close/>
                <a:moveTo>
                  <a:pt x="4841366" y="664769"/>
                </a:moveTo>
                <a:lnTo>
                  <a:pt x="4848682" y="667969"/>
                </a:lnTo>
                <a:cubicBezTo>
                  <a:pt x="4840148" y="686257"/>
                  <a:pt x="4828756" y="703097"/>
                  <a:pt x="4814506" y="718490"/>
                </a:cubicBezTo>
                <a:cubicBezTo>
                  <a:pt x="4800256" y="733882"/>
                  <a:pt x="4784368" y="747979"/>
                  <a:pt x="4766843" y="760781"/>
                </a:cubicBezTo>
                <a:lnTo>
                  <a:pt x="4762500" y="754151"/>
                </a:lnTo>
                <a:cubicBezTo>
                  <a:pt x="4770729" y="748208"/>
                  <a:pt x="4778692" y="741845"/>
                  <a:pt x="4786388" y="735063"/>
                </a:cubicBezTo>
                <a:cubicBezTo>
                  <a:pt x="4794084" y="728281"/>
                  <a:pt x="4801362" y="721119"/>
                  <a:pt x="4808220" y="713575"/>
                </a:cubicBezTo>
                <a:cubicBezTo>
                  <a:pt x="4815078" y="706031"/>
                  <a:pt x="4821326" y="698182"/>
                  <a:pt x="4826964" y="690029"/>
                </a:cubicBezTo>
                <a:cubicBezTo>
                  <a:pt x="4832604" y="681876"/>
                  <a:pt x="4837404" y="673456"/>
                  <a:pt x="4841366" y="664769"/>
                </a:cubicBezTo>
                <a:close/>
                <a:moveTo>
                  <a:pt x="5006873" y="663397"/>
                </a:moveTo>
                <a:cubicBezTo>
                  <a:pt x="5009159" y="665074"/>
                  <a:pt x="5012092" y="667283"/>
                  <a:pt x="5015674" y="670027"/>
                </a:cubicBezTo>
                <a:cubicBezTo>
                  <a:pt x="5019256" y="672770"/>
                  <a:pt x="5022913" y="675742"/>
                  <a:pt x="5026647" y="678942"/>
                </a:cubicBezTo>
                <a:cubicBezTo>
                  <a:pt x="5030380" y="682142"/>
                  <a:pt x="5034000" y="685305"/>
                  <a:pt x="5037506" y="688429"/>
                </a:cubicBezTo>
                <a:cubicBezTo>
                  <a:pt x="5041010" y="691553"/>
                  <a:pt x="5043906" y="694258"/>
                  <a:pt x="5046192" y="696544"/>
                </a:cubicBezTo>
                <a:lnTo>
                  <a:pt x="5041620" y="702716"/>
                </a:lnTo>
                <a:cubicBezTo>
                  <a:pt x="5039334" y="700583"/>
                  <a:pt x="5036438" y="697954"/>
                  <a:pt x="5032933" y="694830"/>
                </a:cubicBezTo>
                <a:cubicBezTo>
                  <a:pt x="5029428" y="691705"/>
                  <a:pt x="5025808" y="688543"/>
                  <a:pt x="5022074" y="685343"/>
                </a:cubicBezTo>
                <a:cubicBezTo>
                  <a:pt x="5018341" y="682142"/>
                  <a:pt x="5014721" y="679094"/>
                  <a:pt x="5011216" y="676199"/>
                </a:cubicBezTo>
                <a:cubicBezTo>
                  <a:pt x="5007711" y="673303"/>
                  <a:pt x="5004816" y="671017"/>
                  <a:pt x="5002530" y="669341"/>
                </a:cubicBezTo>
                <a:close/>
                <a:moveTo>
                  <a:pt x="586816" y="662940"/>
                </a:moveTo>
                <a:cubicBezTo>
                  <a:pt x="589254" y="664159"/>
                  <a:pt x="592340" y="665836"/>
                  <a:pt x="596074" y="667969"/>
                </a:cubicBezTo>
                <a:cubicBezTo>
                  <a:pt x="599808" y="670103"/>
                  <a:pt x="603656" y="672313"/>
                  <a:pt x="607618" y="674599"/>
                </a:cubicBezTo>
                <a:cubicBezTo>
                  <a:pt x="611581" y="676885"/>
                  <a:pt x="615315" y="679094"/>
                  <a:pt x="618820" y="681228"/>
                </a:cubicBezTo>
                <a:cubicBezTo>
                  <a:pt x="622325" y="683362"/>
                  <a:pt x="624992" y="685038"/>
                  <a:pt x="626821" y="686257"/>
                </a:cubicBezTo>
                <a:lnTo>
                  <a:pt x="623163" y="693115"/>
                </a:lnTo>
                <a:cubicBezTo>
                  <a:pt x="621182" y="691744"/>
                  <a:pt x="618439" y="689953"/>
                  <a:pt x="614934" y="687743"/>
                </a:cubicBezTo>
                <a:cubicBezTo>
                  <a:pt x="611428" y="685533"/>
                  <a:pt x="607695" y="683247"/>
                  <a:pt x="603732" y="680885"/>
                </a:cubicBezTo>
                <a:cubicBezTo>
                  <a:pt x="599770" y="678523"/>
                  <a:pt x="595884" y="676313"/>
                  <a:pt x="592074" y="674256"/>
                </a:cubicBezTo>
                <a:cubicBezTo>
                  <a:pt x="588264" y="672198"/>
                  <a:pt x="585140" y="670636"/>
                  <a:pt x="582701" y="669569"/>
                </a:cubicBezTo>
                <a:close/>
                <a:moveTo>
                  <a:pt x="4184522" y="662483"/>
                </a:moveTo>
                <a:lnTo>
                  <a:pt x="4192524" y="662940"/>
                </a:lnTo>
                <a:lnTo>
                  <a:pt x="4192524" y="693801"/>
                </a:lnTo>
                <a:lnTo>
                  <a:pt x="4240072" y="693801"/>
                </a:lnTo>
                <a:lnTo>
                  <a:pt x="4240072" y="662483"/>
                </a:lnTo>
                <a:lnTo>
                  <a:pt x="4248074" y="662940"/>
                </a:lnTo>
                <a:lnTo>
                  <a:pt x="4248074" y="693801"/>
                </a:lnTo>
                <a:lnTo>
                  <a:pt x="4283506" y="693801"/>
                </a:lnTo>
                <a:lnTo>
                  <a:pt x="4283506" y="700888"/>
                </a:lnTo>
                <a:lnTo>
                  <a:pt x="4248074" y="700888"/>
                </a:lnTo>
                <a:lnTo>
                  <a:pt x="4248074" y="737692"/>
                </a:lnTo>
                <a:lnTo>
                  <a:pt x="4292193" y="737692"/>
                </a:lnTo>
                <a:lnTo>
                  <a:pt x="4292193" y="745007"/>
                </a:lnTo>
                <a:lnTo>
                  <a:pt x="4141774" y="745007"/>
                </a:lnTo>
                <a:lnTo>
                  <a:pt x="4141774" y="737692"/>
                </a:lnTo>
                <a:lnTo>
                  <a:pt x="4184522" y="737692"/>
                </a:lnTo>
                <a:lnTo>
                  <a:pt x="4184522" y="700888"/>
                </a:lnTo>
                <a:lnTo>
                  <a:pt x="4152747" y="700888"/>
                </a:lnTo>
                <a:lnTo>
                  <a:pt x="4152747" y="693801"/>
                </a:lnTo>
                <a:lnTo>
                  <a:pt x="4184522" y="693801"/>
                </a:lnTo>
                <a:close/>
                <a:moveTo>
                  <a:pt x="4136745" y="662254"/>
                </a:moveTo>
                <a:lnTo>
                  <a:pt x="4144518" y="664312"/>
                </a:lnTo>
                <a:cubicBezTo>
                  <a:pt x="4142232" y="672236"/>
                  <a:pt x="4139640" y="680085"/>
                  <a:pt x="4136745" y="687857"/>
                </a:cubicBezTo>
                <a:cubicBezTo>
                  <a:pt x="4133850" y="695630"/>
                  <a:pt x="4130725" y="703326"/>
                  <a:pt x="4127372" y="710946"/>
                </a:cubicBezTo>
                <a:lnTo>
                  <a:pt x="4127372" y="864108"/>
                </a:lnTo>
                <a:lnTo>
                  <a:pt x="4119828" y="864108"/>
                </a:lnTo>
                <a:lnTo>
                  <a:pt x="4119828" y="727177"/>
                </a:lnTo>
                <a:cubicBezTo>
                  <a:pt x="4115257" y="736473"/>
                  <a:pt x="4110456" y="745312"/>
                  <a:pt x="4105427" y="753694"/>
                </a:cubicBezTo>
                <a:cubicBezTo>
                  <a:pt x="4100398" y="762076"/>
                  <a:pt x="4095445" y="769696"/>
                  <a:pt x="4090568" y="776554"/>
                </a:cubicBezTo>
                <a:lnTo>
                  <a:pt x="4085539" y="770611"/>
                </a:lnTo>
                <a:cubicBezTo>
                  <a:pt x="4090110" y="764210"/>
                  <a:pt x="4094835" y="756780"/>
                  <a:pt x="4099712" y="748322"/>
                </a:cubicBezTo>
                <a:cubicBezTo>
                  <a:pt x="4104589" y="739864"/>
                  <a:pt x="4109313" y="730872"/>
                  <a:pt x="4113885" y="721347"/>
                </a:cubicBezTo>
                <a:cubicBezTo>
                  <a:pt x="4118457" y="711822"/>
                  <a:pt x="4122724" y="702031"/>
                  <a:pt x="4126686" y="691972"/>
                </a:cubicBezTo>
                <a:cubicBezTo>
                  <a:pt x="4130649" y="681914"/>
                  <a:pt x="4134002" y="672008"/>
                  <a:pt x="4136745" y="662254"/>
                </a:cubicBezTo>
                <a:close/>
                <a:moveTo>
                  <a:pt x="2650921" y="660883"/>
                </a:moveTo>
                <a:cubicBezTo>
                  <a:pt x="2653207" y="662559"/>
                  <a:pt x="2655760" y="664464"/>
                  <a:pt x="2658579" y="666598"/>
                </a:cubicBezTo>
                <a:cubicBezTo>
                  <a:pt x="2661399" y="668731"/>
                  <a:pt x="2664218" y="670979"/>
                  <a:pt x="2667038" y="673341"/>
                </a:cubicBezTo>
                <a:cubicBezTo>
                  <a:pt x="2669857" y="675703"/>
                  <a:pt x="2672638" y="678066"/>
                  <a:pt x="2675381" y="680428"/>
                </a:cubicBezTo>
                <a:cubicBezTo>
                  <a:pt x="2678125" y="682790"/>
                  <a:pt x="2680639" y="684962"/>
                  <a:pt x="2682925" y="686943"/>
                </a:cubicBezTo>
                <a:lnTo>
                  <a:pt x="2677896" y="692429"/>
                </a:lnTo>
                <a:cubicBezTo>
                  <a:pt x="2675762" y="690448"/>
                  <a:pt x="2673400" y="688276"/>
                  <a:pt x="2670810" y="685914"/>
                </a:cubicBezTo>
                <a:cubicBezTo>
                  <a:pt x="2668218" y="683552"/>
                  <a:pt x="2665514" y="681228"/>
                  <a:pt x="2662694" y="678942"/>
                </a:cubicBezTo>
                <a:cubicBezTo>
                  <a:pt x="2659874" y="676656"/>
                  <a:pt x="2657055" y="674408"/>
                  <a:pt x="2654236" y="672198"/>
                </a:cubicBezTo>
                <a:cubicBezTo>
                  <a:pt x="2651416" y="669988"/>
                  <a:pt x="2648712" y="667969"/>
                  <a:pt x="2646120" y="666140"/>
                </a:cubicBezTo>
                <a:close/>
                <a:moveTo>
                  <a:pt x="540410" y="660883"/>
                </a:moveTo>
                <a:lnTo>
                  <a:pt x="548411" y="661797"/>
                </a:lnTo>
                <a:cubicBezTo>
                  <a:pt x="547649" y="670484"/>
                  <a:pt x="546697" y="678713"/>
                  <a:pt x="545554" y="686486"/>
                </a:cubicBezTo>
                <a:cubicBezTo>
                  <a:pt x="544411" y="694258"/>
                  <a:pt x="543153" y="701802"/>
                  <a:pt x="541782" y="709117"/>
                </a:cubicBezTo>
                <a:lnTo>
                  <a:pt x="655167" y="709117"/>
                </a:lnTo>
                <a:lnTo>
                  <a:pt x="655167" y="716890"/>
                </a:lnTo>
                <a:lnTo>
                  <a:pt x="540182" y="716890"/>
                </a:lnTo>
                <a:cubicBezTo>
                  <a:pt x="537743" y="729082"/>
                  <a:pt x="534543" y="740893"/>
                  <a:pt x="530580" y="752323"/>
                </a:cubicBezTo>
                <a:lnTo>
                  <a:pt x="626592" y="752323"/>
                </a:lnTo>
                <a:lnTo>
                  <a:pt x="626592" y="759866"/>
                </a:lnTo>
                <a:cubicBezTo>
                  <a:pt x="621258" y="772668"/>
                  <a:pt x="615086" y="783984"/>
                  <a:pt x="608076" y="793813"/>
                </a:cubicBezTo>
                <a:cubicBezTo>
                  <a:pt x="601065" y="803643"/>
                  <a:pt x="592531" y="812597"/>
                  <a:pt x="582473" y="820674"/>
                </a:cubicBezTo>
                <a:cubicBezTo>
                  <a:pt x="592531" y="827532"/>
                  <a:pt x="604075" y="833780"/>
                  <a:pt x="617105" y="839419"/>
                </a:cubicBezTo>
                <a:cubicBezTo>
                  <a:pt x="630136" y="845058"/>
                  <a:pt x="645261" y="850697"/>
                  <a:pt x="662482" y="856336"/>
                </a:cubicBezTo>
                <a:lnTo>
                  <a:pt x="659282" y="864794"/>
                </a:lnTo>
                <a:cubicBezTo>
                  <a:pt x="641299" y="858545"/>
                  <a:pt x="625487" y="852297"/>
                  <a:pt x="611848" y="846049"/>
                </a:cubicBezTo>
                <a:cubicBezTo>
                  <a:pt x="598208" y="839800"/>
                  <a:pt x="586206" y="833018"/>
                  <a:pt x="575843" y="825703"/>
                </a:cubicBezTo>
                <a:cubicBezTo>
                  <a:pt x="565480" y="833171"/>
                  <a:pt x="553440" y="840067"/>
                  <a:pt x="539724" y="846391"/>
                </a:cubicBezTo>
                <a:cubicBezTo>
                  <a:pt x="526008" y="852716"/>
                  <a:pt x="509854" y="859003"/>
                  <a:pt x="491261" y="865251"/>
                </a:cubicBezTo>
                <a:lnTo>
                  <a:pt x="488289" y="857250"/>
                </a:lnTo>
                <a:cubicBezTo>
                  <a:pt x="505968" y="851459"/>
                  <a:pt x="521398" y="845629"/>
                  <a:pt x="534581" y="839762"/>
                </a:cubicBezTo>
                <a:cubicBezTo>
                  <a:pt x="547763" y="833895"/>
                  <a:pt x="559308" y="827532"/>
                  <a:pt x="569214" y="820674"/>
                </a:cubicBezTo>
                <a:cubicBezTo>
                  <a:pt x="559155" y="812597"/>
                  <a:pt x="550811" y="803719"/>
                  <a:pt x="544182" y="794042"/>
                </a:cubicBezTo>
                <a:cubicBezTo>
                  <a:pt x="537553" y="784365"/>
                  <a:pt x="532028" y="773354"/>
                  <a:pt x="527608" y="761009"/>
                </a:cubicBezTo>
                <a:cubicBezTo>
                  <a:pt x="520598" y="779297"/>
                  <a:pt x="511721" y="796290"/>
                  <a:pt x="500977" y="811987"/>
                </a:cubicBezTo>
                <a:cubicBezTo>
                  <a:pt x="490232" y="827684"/>
                  <a:pt x="477164" y="843610"/>
                  <a:pt x="461772" y="859765"/>
                </a:cubicBezTo>
                <a:lnTo>
                  <a:pt x="456285" y="853364"/>
                </a:lnTo>
                <a:cubicBezTo>
                  <a:pt x="466191" y="843153"/>
                  <a:pt x="475107" y="832904"/>
                  <a:pt x="483031" y="822617"/>
                </a:cubicBezTo>
                <a:cubicBezTo>
                  <a:pt x="490956" y="812330"/>
                  <a:pt x="498043" y="801700"/>
                  <a:pt x="504291" y="790727"/>
                </a:cubicBezTo>
                <a:cubicBezTo>
                  <a:pt x="510540" y="779755"/>
                  <a:pt x="515950" y="768210"/>
                  <a:pt x="520522" y="756094"/>
                </a:cubicBezTo>
                <a:cubicBezTo>
                  <a:pt x="525094" y="743979"/>
                  <a:pt x="528904" y="730910"/>
                  <a:pt x="531952" y="716890"/>
                </a:cubicBezTo>
                <a:lnTo>
                  <a:pt x="478460" y="716890"/>
                </a:lnTo>
                <a:lnTo>
                  <a:pt x="478460" y="709803"/>
                </a:lnTo>
                <a:cubicBezTo>
                  <a:pt x="479221" y="707060"/>
                  <a:pt x="480098" y="703745"/>
                  <a:pt x="481088" y="699859"/>
                </a:cubicBezTo>
                <a:cubicBezTo>
                  <a:pt x="482079" y="695973"/>
                  <a:pt x="483070" y="692010"/>
                  <a:pt x="484060" y="687972"/>
                </a:cubicBezTo>
                <a:cubicBezTo>
                  <a:pt x="485051" y="683933"/>
                  <a:pt x="486003" y="680009"/>
                  <a:pt x="486918" y="676199"/>
                </a:cubicBezTo>
                <a:cubicBezTo>
                  <a:pt x="487832" y="672389"/>
                  <a:pt x="488518" y="669188"/>
                  <a:pt x="488975" y="666598"/>
                </a:cubicBezTo>
                <a:lnTo>
                  <a:pt x="496519" y="668426"/>
                </a:lnTo>
                <a:cubicBezTo>
                  <a:pt x="496062" y="670865"/>
                  <a:pt x="495414" y="673837"/>
                  <a:pt x="494576" y="677342"/>
                </a:cubicBezTo>
                <a:cubicBezTo>
                  <a:pt x="493738" y="680847"/>
                  <a:pt x="492823" y="684543"/>
                  <a:pt x="491833" y="688429"/>
                </a:cubicBezTo>
                <a:cubicBezTo>
                  <a:pt x="490842" y="692315"/>
                  <a:pt x="489889" y="696087"/>
                  <a:pt x="488975" y="699745"/>
                </a:cubicBezTo>
                <a:cubicBezTo>
                  <a:pt x="488061" y="703402"/>
                  <a:pt x="487223" y="706526"/>
                  <a:pt x="486460" y="709117"/>
                </a:cubicBezTo>
                <a:lnTo>
                  <a:pt x="533552" y="709117"/>
                </a:lnTo>
                <a:cubicBezTo>
                  <a:pt x="536600" y="694182"/>
                  <a:pt x="538886" y="678104"/>
                  <a:pt x="540410" y="660883"/>
                </a:cubicBezTo>
                <a:close/>
                <a:moveTo>
                  <a:pt x="37719" y="660883"/>
                </a:moveTo>
                <a:cubicBezTo>
                  <a:pt x="39395" y="663473"/>
                  <a:pt x="41300" y="666407"/>
                  <a:pt x="43434" y="669684"/>
                </a:cubicBezTo>
                <a:cubicBezTo>
                  <a:pt x="45567" y="672960"/>
                  <a:pt x="47701" y="676237"/>
                  <a:pt x="49835" y="679513"/>
                </a:cubicBezTo>
                <a:cubicBezTo>
                  <a:pt x="51968" y="682790"/>
                  <a:pt x="54064" y="686067"/>
                  <a:pt x="56121" y="689343"/>
                </a:cubicBezTo>
                <a:cubicBezTo>
                  <a:pt x="58178" y="692620"/>
                  <a:pt x="60045" y="695554"/>
                  <a:pt x="61722" y="698144"/>
                </a:cubicBezTo>
                <a:lnTo>
                  <a:pt x="55092" y="702259"/>
                </a:lnTo>
                <a:cubicBezTo>
                  <a:pt x="53568" y="699668"/>
                  <a:pt x="51854" y="696811"/>
                  <a:pt x="49949" y="693687"/>
                </a:cubicBezTo>
                <a:cubicBezTo>
                  <a:pt x="48044" y="690562"/>
                  <a:pt x="46025" y="687324"/>
                  <a:pt x="43891" y="683971"/>
                </a:cubicBezTo>
                <a:cubicBezTo>
                  <a:pt x="41757" y="680618"/>
                  <a:pt x="39586" y="677304"/>
                  <a:pt x="37376" y="674027"/>
                </a:cubicBezTo>
                <a:cubicBezTo>
                  <a:pt x="35166" y="670750"/>
                  <a:pt x="33071" y="667664"/>
                  <a:pt x="31089" y="664769"/>
                </a:cubicBezTo>
                <a:close/>
                <a:moveTo>
                  <a:pt x="168707" y="660654"/>
                </a:moveTo>
                <a:lnTo>
                  <a:pt x="175793" y="664540"/>
                </a:lnTo>
                <a:cubicBezTo>
                  <a:pt x="174117" y="667283"/>
                  <a:pt x="172135" y="670408"/>
                  <a:pt x="169850" y="673913"/>
                </a:cubicBezTo>
                <a:cubicBezTo>
                  <a:pt x="167564" y="677418"/>
                  <a:pt x="165125" y="680999"/>
                  <a:pt x="162534" y="684657"/>
                </a:cubicBezTo>
                <a:cubicBezTo>
                  <a:pt x="159944" y="688315"/>
                  <a:pt x="157315" y="691934"/>
                  <a:pt x="154648" y="695515"/>
                </a:cubicBezTo>
                <a:cubicBezTo>
                  <a:pt x="151981" y="699097"/>
                  <a:pt x="149504" y="702412"/>
                  <a:pt x="147218" y="705460"/>
                </a:cubicBezTo>
                <a:lnTo>
                  <a:pt x="190195" y="705460"/>
                </a:lnTo>
                <a:lnTo>
                  <a:pt x="190195" y="744093"/>
                </a:lnTo>
                <a:lnTo>
                  <a:pt x="182422" y="744093"/>
                </a:lnTo>
                <a:lnTo>
                  <a:pt x="182422" y="713232"/>
                </a:lnTo>
                <a:lnTo>
                  <a:pt x="24003" y="713232"/>
                </a:lnTo>
                <a:lnTo>
                  <a:pt x="24003" y="743864"/>
                </a:lnTo>
                <a:lnTo>
                  <a:pt x="16230" y="743864"/>
                </a:lnTo>
                <a:lnTo>
                  <a:pt x="16230" y="705460"/>
                </a:lnTo>
                <a:lnTo>
                  <a:pt x="137617" y="705460"/>
                </a:lnTo>
                <a:cubicBezTo>
                  <a:pt x="140208" y="702259"/>
                  <a:pt x="142989" y="698678"/>
                  <a:pt x="145961" y="694715"/>
                </a:cubicBezTo>
                <a:cubicBezTo>
                  <a:pt x="148933" y="690753"/>
                  <a:pt x="151866" y="686714"/>
                  <a:pt x="154762" y="682600"/>
                </a:cubicBezTo>
                <a:cubicBezTo>
                  <a:pt x="157658" y="678485"/>
                  <a:pt x="160324" y="674522"/>
                  <a:pt x="162763" y="670712"/>
                </a:cubicBezTo>
                <a:cubicBezTo>
                  <a:pt x="165201" y="666902"/>
                  <a:pt x="167182" y="663550"/>
                  <a:pt x="168707" y="660654"/>
                </a:cubicBezTo>
                <a:close/>
                <a:moveTo>
                  <a:pt x="3051200" y="660425"/>
                </a:moveTo>
                <a:cubicBezTo>
                  <a:pt x="3054248" y="664540"/>
                  <a:pt x="3057829" y="669760"/>
                  <a:pt x="3061944" y="676084"/>
                </a:cubicBezTo>
                <a:cubicBezTo>
                  <a:pt x="3066059" y="682409"/>
                  <a:pt x="3070250" y="689039"/>
                  <a:pt x="3074517" y="695973"/>
                </a:cubicBezTo>
                <a:cubicBezTo>
                  <a:pt x="3078784" y="702907"/>
                  <a:pt x="3082861" y="709651"/>
                  <a:pt x="3086747" y="716204"/>
                </a:cubicBezTo>
                <a:cubicBezTo>
                  <a:pt x="3090633" y="722757"/>
                  <a:pt x="3093796" y="728243"/>
                  <a:pt x="3096234" y="732663"/>
                </a:cubicBezTo>
                <a:lnTo>
                  <a:pt x="3089376" y="737464"/>
                </a:lnTo>
                <a:cubicBezTo>
                  <a:pt x="3086938" y="732892"/>
                  <a:pt x="3083775" y="727291"/>
                  <a:pt x="3079889" y="720661"/>
                </a:cubicBezTo>
                <a:cubicBezTo>
                  <a:pt x="3076003" y="714032"/>
                  <a:pt x="3071964" y="707288"/>
                  <a:pt x="3067773" y="700430"/>
                </a:cubicBezTo>
                <a:cubicBezTo>
                  <a:pt x="3063582" y="693572"/>
                  <a:pt x="3059429" y="686981"/>
                  <a:pt x="3055314" y="680656"/>
                </a:cubicBezTo>
                <a:cubicBezTo>
                  <a:pt x="3051200" y="674332"/>
                  <a:pt x="3047694" y="669188"/>
                  <a:pt x="3044799" y="665226"/>
                </a:cubicBezTo>
                <a:close/>
                <a:moveTo>
                  <a:pt x="3784853" y="659740"/>
                </a:moveTo>
                <a:lnTo>
                  <a:pt x="3791025" y="662711"/>
                </a:lnTo>
                <a:cubicBezTo>
                  <a:pt x="3788892" y="666826"/>
                  <a:pt x="3786454" y="671208"/>
                  <a:pt x="3783710" y="675856"/>
                </a:cubicBezTo>
                <a:cubicBezTo>
                  <a:pt x="3780967" y="680504"/>
                  <a:pt x="3778110" y="685076"/>
                  <a:pt x="3775138" y="689572"/>
                </a:cubicBezTo>
                <a:cubicBezTo>
                  <a:pt x="3772166" y="694068"/>
                  <a:pt x="3769118" y="698373"/>
                  <a:pt x="3765994" y="702488"/>
                </a:cubicBezTo>
                <a:cubicBezTo>
                  <a:pt x="3762870" y="706603"/>
                  <a:pt x="3759936" y="710184"/>
                  <a:pt x="3757193" y="713232"/>
                </a:cubicBezTo>
                <a:cubicBezTo>
                  <a:pt x="3760088" y="713080"/>
                  <a:pt x="3764356" y="712851"/>
                  <a:pt x="3769994" y="712546"/>
                </a:cubicBezTo>
                <a:cubicBezTo>
                  <a:pt x="3775633" y="712241"/>
                  <a:pt x="3781653" y="711898"/>
                  <a:pt x="3788054" y="711517"/>
                </a:cubicBezTo>
                <a:cubicBezTo>
                  <a:pt x="3794454" y="711136"/>
                  <a:pt x="3800627" y="710755"/>
                  <a:pt x="3806570" y="710374"/>
                </a:cubicBezTo>
                <a:cubicBezTo>
                  <a:pt x="3812514" y="709993"/>
                  <a:pt x="3817238" y="709651"/>
                  <a:pt x="3820744" y="709346"/>
                </a:cubicBezTo>
                <a:cubicBezTo>
                  <a:pt x="3817238" y="704164"/>
                  <a:pt x="3813733" y="699173"/>
                  <a:pt x="3810228" y="694372"/>
                </a:cubicBezTo>
                <a:cubicBezTo>
                  <a:pt x="3806723" y="689572"/>
                  <a:pt x="3803751" y="685648"/>
                  <a:pt x="3801312" y="682600"/>
                </a:cubicBezTo>
                <a:lnTo>
                  <a:pt x="3806799" y="678256"/>
                </a:lnTo>
                <a:cubicBezTo>
                  <a:pt x="3808780" y="680847"/>
                  <a:pt x="3811181" y="684047"/>
                  <a:pt x="3814000" y="687857"/>
                </a:cubicBezTo>
                <a:cubicBezTo>
                  <a:pt x="3816820" y="691667"/>
                  <a:pt x="3819715" y="695706"/>
                  <a:pt x="3822686" y="699973"/>
                </a:cubicBezTo>
                <a:cubicBezTo>
                  <a:pt x="3825658" y="704240"/>
                  <a:pt x="3828554" y="708508"/>
                  <a:pt x="3831374" y="712775"/>
                </a:cubicBezTo>
                <a:cubicBezTo>
                  <a:pt x="3834193" y="717042"/>
                  <a:pt x="3836593" y="720852"/>
                  <a:pt x="3838574" y="724205"/>
                </a:cubicBezTo>
                <a:lnTo>
                  <a:pt x="3833316" y="728548"/>
                </a:lnTo>
                <a:cubicBezTo>
                  <a:pt x="3832250" y="726719"/>
                  <a:pt x="3831069" y="724738"/>
                  <a:pt x="3829773" y="722605"/>
                </a:cubicBezTo>
                <a:cubicBezTo>
                  <a:pt x="3828478" y="720471"/>
                  <a:pt x="3826992" y="718337"/>
                  <a:pt x="3825315" y="716204"/>
                </a:cubicBezTo>
                <a:cubicBezTo>
                  <a:pt x="3823487" y="716356"/>
                  <a:pt x="3820591" y="716547"/>
                  <a:pt x="3816629" y="716775"/>
                </a:cubicBezTo>
                <a:cubicBezTo>
                  <a:pt x="3812666" y="717004"/>
                  <a:pt x="3808209" y="717271"/>
                  <a:pt x="3803256" y="717575"/>
                </a:cubicBezTo>
                <a:cubicBezTo>
                  <a:pt x="3798303" y="717880"/>
                  <a:pt x="3793083" y="718185"/>
                  <a:pt x="3787596" y="718490"/>
                </a:cubicBezTo>
                <a:cubicBezTo>
                  <a:pt x="3782110" y="718795"/>
                  <a:pt x="3777005" y="719099"/>
                  <a:pt x="3772280" y="719404"/>
                </a:cubicBezTo>
                <a:cubicBezTo>
                  <a:pt x="3767556" y="719709"/>
                  <a:pt x="3763441" y="719976"/>
                  <a:pt x="3759936" y="720204"/>
                </a:cubicBezTo>
                <a:cubicBezTo>
                  <a:pt x="3756431" y="720433"/>
                  <a:pt x="3754145" y="720623"/>
                  <a:pt x="3753078" y="720776"/>
                </a:cubicBezTo>
                <a:cubicBezTo>
                  <a:pt x="3752011" y="720776"/>
                  <a:pt x="3750868" y="720890"/>
                  <a:pt x="3749649" y="721119"/>
                </a:cubicBezTo>
                <a:cubicBezTo>
                  <a:pt x="3748430" y="721347"/>
                  <a:pt x="3746677" y="721614"/>
                  <a:pt x="3744391" y="721919"/>
                </a:cubicBezTo>
                <a:lnTo>
                  <a:pt x="3743020" y="714604"/>
                </a:lnTo>
                <a:cubicBezTo>
                  <a:pt x="3745610" y="713994"/>
                  <a:pt x="3747210" y="713499"/>
                  <a:pt x="3747820" y="713118"/>
                </a:cubicBezTo>
                <a:cubicBezTo>
                  <a:pt x="3748430" y="712737"/>
                  <a:pt x="3749040" y="712318"/>
                  <a:pt x="3749649" y="711860"/>
                </a:cubicBezTo>
                <a:cubicBezTo>
                  <a:pt x="3752392" y="708965"/>
                  <a:pt x="3755326" y="705421"/>
                  <a:pt x="3758450" y="701230"/>
                </a:cubicBezTo>
                <a:cubicBezTo>
                  <a:pt x="3761574" y="697039"/>
                  <a:pt x="3764736" y="692582"/>
                  <a:pt x="3767937" y="687857"/>
                </a:cubicBezTo>
                <a:cubicBezTo>
                  <a:pt x="3771137" y="683133"/>
                  <a:pt x="3774224" y="678332"/>
                  <a:pt x="3777195" y="673456"/>
                </a:cubicBezTo>
                <a:cubicBezTo>
                  <a:pt x="3780167" y="668579"/>
                  <a:pt x="3782720" y="664007"/>
                  <a:pt x="3784853" y="659740"/>
                </a:cubicBezTo>
                <a:close/>
                <a:moveTo>
                  <a:pt x="4886401" y="659511"/>
                </a:moveTo>
                <a:cubicBezTo>
                  <a:pt x="4890363" y="670636"/>
                  <a:pt x="4895012" y="680771"/>
                  <a:pt x="4900346" y="689915"/>
                </a:cubicBezTo>
                <a:cubicBezTo>
                  <a:pt x="4905679" y="699059"/>
                  <a:pt x="4911776" y="707441"/>
                  <a:pt x="4918633" y="715061"/>
                </a:cubicBezTo>
                <a:cubicBezTo>
                  <a:pt x="4925492" y="722681"/>
                  <a:pt x="4933149" y="729767"/>
                  <a:pt x="4941608" y="736321"/>
                </a:cubicBezTo>
                <a:cubicBezTo>
                  <a:pt x="4950066" y="742874"/>
                  <a:pt x="4959476" y="749122"/>
                  <a:pt x="4969840" y="755066"/>
                </a:cubicBezTo>
                <a:lnTo>
                  <a:pt x="4965954" y="762381"/>
                </a:lnTo>
                <a:cubicBezTo>
                  <a:pt x="4955132" y="756133"/>
                  <a:pt x="4945341" y="749617"/>
                  <a:pt x="4936578" y="742836"/>
                </a:cubicBezTo>
                <a:cubicBezTo>
                  <a:pt x="4927815" y="736054"/>
                  <a:pt x="4919890" y="728662"/>
                  <a:pt x="4912804" y="720661"/>
                </a:cubicBezTo>
                <a:cubicBezTo>
                  <a:pt x="4905718" y="712660"/>
                  <a:pt x="4899392" y="703859"/>
                  <a:pt x="4893830" y="694258"/>
                </a:cubicBezTo>
                <a:cubicBezTo>
                  <a:pt x="4888268" y="684657"/>
                  <a:pt x="4883353" y="673989"/>
                  <a:pt x="4879086" y="662254"/>
                </a:cubicBezTo>
                <a:close/>
                <a:moveTo>
                  <a:pt x="3280562" y="659282"/>
                </a:moveTo>
                <a:lnTo>
                  <a:pt x="3288563" y="659740"/>
                </a:lnTo>
                <a:lnTo>
                  <a:pt x="3288563" y="708660"/>
                </a:lnTo>
                <a:lnTo>
                  <a:pt x="3366973" y="708660"/>
                </a:lnTo>
                <a:lnTo>
                  <a:pt x="3366973" y="793013"/>
                </a:lnTo>
                <a:lnTo>
                  <a:pt x="3288563" y="793013"/>
                </a:lnTo>
                <a:lnTo>
                  <a:pt x="3288563" y="864794"/>
                </a:lnTo>
                <a:lnTo>
                  <a:pt x="3280562" y="864794"/>
                </a:lnTo>
                <a:lnTo>
                  <a:pt x="3280562" y="793013"/>
                </a:lnTo>
                <a:lnTo>
                  <a:pt x="3202152" y="793013"/>
                </a:lnTo>
                <a:lnTo>
                  <a:pt x="3202152" y="708660"/>
                </a:lnTo>
                <a:lnTo>
                  <a:pt x="3280562" y="708660"/>
                </a:lnTo>
                <a:close/>
                <a:moveTo>
                  <a:pt x="2616860" y="659054"/>
                </a:moveTo>
                <a:lnTo>
                  <a:pt x="2624404" y="659282"/>
                </a:lnTo>
                <a:cubicBezTo>
                  <a:pt x="2624404" y="659282"/>
                  <a:pt x="2624480" y="660387"/>
                  <a:pt x="2624632" y="662597"/>
                </a:cubicBezTo>
                <a:cubicBezTo>
                  <a:pt x="2624784" y="664807"/>
                  <a:pt x="2625013" y="667741"/>
                  <a:pt x="2625318" y="671398"/>
                </a:cubicBezTo>
                <a:cubicBezTo>
                  <a:pt x="2625623" y="675056"/>
                  <a:pt x="2625966" y="679285"/>
                  <a:pt x="2626347" y="684085"/>
                </a:cubicBezTo>
                <a:cubicBezTo>
                  <a:pt x="2626728" y="688886"/>
                  <a:pt x="2627147" y="693953"/>
                  <a:pt x="2627604" y="699287"/>
                </a:cubicBezTo>
                <a:lnTo>
                  <a:pt x="2702356" y="699287"/>
                </a:lnTo>
                <a:lnTo>
                  <a:pt x="2702356" y="707517"/>
                </a:lnTo>
                <a:lnTo>
                  <a:pt x="2628290" y="707517"/>
                </a:lnTo>
                <a:cubicBezTo>
                  <a:pt x="2631642" y="744855"/>
                  <a:pt x="2637358" y="775564"/>
                  <a:pt x="2645435" y="799643"/>
                </a:cubicBezTo>
                <a:cubicBezTo>
                  <a:pt x="2653360" y="789280"/>
                  <a:pt x="2659989" y="778383"/>
                  <a:pt x="2665323" y="766953"/>
                </a:cubicBezTo>
                <a:cubicBezTo>
                  <a:pt x="2670657" y="755523"/>
                  <a:pt x="2675534" y="742645"/>
                  <a:pt x="2679953" y="728320"/>
                </a:cubicBezTo>
                <a:lnTo>
                  <a:pt x="2686811" y="731063"/>
                </a:lnTo>
                <a:cubicBezTo>
                  <a:pt x="2684373" y="738683"/>
                  <a:pt x="2681820" y="745960"/>
                  <a:pt x="2679153" y="752894"/>
                </a:cubicBezTo>
                <a:cubicBezTo>
                  <a:pt x="2676486" y="759828"/>
                  <a:pt x="2673629" y="766420"/>
                  <a:pt x="2670580" y="772668"/>
                </a:cubicBezTo>
                <a:cubicBezTo>
                  <a:pt x="2667533" y="778916"/>
                  <a:pt x="2664180" y="784974"/>
                  <a:pt x="2660522" y="790842"/>
                </a:cubicBezTo>
                <a:cubicBezTo>
                  <a:pt x="2656864" y="796709"/>
                  <a:pt x="2652826" y="802462"/>
                  <a:pt x="2648406" y="808101"/>
                </a:cubicBezTo>
                <a:cubicBezTo>
                  <a:pt x="2650692" y="814197"/>
                  <a:pt x="2653169" y="819798"/>
                  <a:pt x="2655836" y="824903"/>
                </a:cubicBezTo>
                <a:cubicBezTo>
                  <a:pt x="2658503" y="830008"/>
                  <a:pt x="2661360" y="834695"/>
                  <a:pt x="2664408" y="838962"/>
                </a:cubicBezTo>
                <a:cubicBezTo>
                  <a:pt x="2668066" y="843839"/>
                  <a:pt x="2671686" y="847153"/>
                  <a:pt x="2675267" y="848906"/>
                </a:cubicBezTo>
                <a:cubicBezTo>
                  <a:pt x="2678848" y="850659"/>
                  <a:pt x="2681706" y="851535"/>
                  <a:pt x="2683840" y="851535"/>
                </a:cubicBezTo>
                <a:cubicBezTo>
                  <a:pt x="2685211" y="851535"/>
                  <a:pt x="2686430" y="851268"/>
                  <a:pt x="2687497" y="850735"/>
                </a:cubicBezTo>
                <a:cubicBezTo>
                  <a:pt x="2688564" y="850201"/>
                  <a:pt x="2689631" y="849173"/>
                  <a:pt x="2690698" y="847649"/>
                </a:cubicBezTo>
                <a:cubicBezTo>
                  <a:pt x="2691764" y="846125"/>
                  <a:pt x="2692717" y="844029"/>
                  <a:pt x="2693555" y="841362"/>
                </a:cubicBezTo>
                <a:cubicBezTo>
                  <a:pt x="2694394" y="838695"/>
                  <a:pt x="2695270" y="835228"/>
                  <a:pt x="2696184" y="830961"/>
                </a:cubicBezTo>
                <a:cubicBezTo>
                  <a:pt x="2696946" y="827608"/>
                  <a:pt x="2697708" y="823722"/>
                  <a:pt x="2698470" y="819302"/>
                </a:cubicBezTo>
                <a:cubicBezTo>
                  <a:pt x="2699232" y="814883"/>
                  <a:pt x="2699842" y="810692"/>
                  <a:pt x="2700299" y="806729"/>
                </a:cubicBezTo>
                <a:lnTo>
                  <a:pt x="2707156" y="809930"/>
                </a:lnTo>
                <a:cubicBezTo>
                  <a:pt x="2706700" y="813740"/>
                  <a:pt x="2706052" y="817702"/>
                  <a:pt x="2705214" y="821817"/>
                </a:cubicBezTo>
                <a:cubicBezTo>
                  <a:pt x="2704376" y="825932"/>
                  <a:pt x="2703576" y="829970"/>
                  <a:pt x="2702813" y="833933"/>
                </a:cubicBezTo>
                <a:cubicBezTo>
                  <a:pt x="2701747" y="839267"/>
                  <a:pt x="2700566" y="843648"/>
                  <a:pt x="2699270" y="847077"/>
                </a:cubicBezTo>
                <a:cubicBezTo>
                  <a:pt x="2697975" y="850506"/>
                  <a:pt x="2696527" y="853173"/>
                  <a:pt x="2694926" y="855078"/>
                </a:cubicBezTo>
                <a:cubicBezTo>
                  <a:pt x="2693326" y="856983"/>
                  <a:pt x="2691574" y="858279"/>
                  <a:pt x="2689669" y="858964"/>
                </a:cubicBezTo>
                <a:cubicBezTo>
                  <a:pt x="2687764" y="859650"/>
                  <a:pt x="2685745" y="859993"/>
                  <a:pt x="2683611" y="859993"/>
                </a:cubicBezTo>
                <a:cubicBezTo>
                  <a:pt x="2679801" y="859993"/>
                  <a:pt x="2675686" y="858698"/>
                  <a:pt x="2671267" y="856107"/>
                </a:cubicBezTo>
                <a:cubicBezTo>
                  <a:pt x="2666847" y="853516"/>
                  <a:pt x="2662275" y="848944"/>
                  <a:pt x="2657550" y="842391"/>
                </a:cubicBezTo>
                <a:cubicBezTo>
                  <a:pt x="2652217" y="834771"/>
                  <a:pt x="2647340" y="825551"/>
                  <a:pt x="2642920" y="814730"/>
                </a:cubicBezTo>
                <a:cubicBezTo>
                  <a:pt x="2636976" y="821588"/>
                  <a:pt x="2630309" y="828294"/>
                  <a:pt x="2622918" y="834847"/>
                </a:cubicBezTo>
                <a:cubicBezTo>
                  <a:pt x="2615526" y="841400"/>
                  <a:pt x="2607030" y="848106"/>
                  <a:pt x="2597429" y="854964"/>
                </a:cubicBezTo>
                <a:lnTo>
                  <a:pt x="2592628" y="848563"/>
                </a:lnTo>
                <a:cubicBezTo>
                  <a:pt x="2602686" y="841248"/>
                  <a:pt x="2611564" y="834199"/>
                  <a:pt x="2619260" y="827418"/>
                </a:cubicBezTo>
                <a:cubicBezTo>
                  <a:pt x="2626956" y="820636"/>
                  <a:pt x="2633776" y="813740"/>
                  <a:pt x="2639720" y="806729"/>
                </a:cubicBezTo>
                <a:cubicBezTo>
                  <a:pt x="2635300" y="793928"/>
                  <a:pt x="2631490" y="779374"/>
                  <a:pt x="2628290" y="763067"/>
                </a:cubicBezTo>
                <a:cubicBezTo>
                  <a:pt x="2625089" y="746760"/>
                  <a:pt x="2622575" y="728243"/>
                  <a:pt x="2620746" y="707517"/>
                </a:cubicBezTo>
                <a:lnTo>
                  <a:pt x="2539136" y="707517"/>
                </a:lnTo>
                <a:lnTo>
                  <a:pt x="2539136" y="747979"/>
                </a:lnTo>
                <a:lnTo>
                  <a:pt x="2595600" y="747979"/>
                </a:lnTo>
                <a:cubicBezTo>
                  <a:pt x="2595600" y="748436"/>
                  <a:pt x="2595524" y="750037"/>
                  <a:pt x="2595371" y="752780"/>
                </a:cubicBezTo>
                <a:cubicBezTo>
                  <a:pt x="2595219" y="755523"/>
                  <a:pt x="2595067" y="758914"/>
                  <a:pt x="2594914" y="762952"/>
                </a:cubicBezTo>
                <a:cubicBezTo>
                  <a:pt x="2594762" y="766991"/>
                  <a:pt x="2594533" y="771449"/>
                  <a:pt x="2594228" y="776326"/>
                </a:cubicBezTo>
                <a:cubicBezTo>
                  <a:pt x="2593924" y="781202"/>
                  <a:pt x="2593657" y="785889"/>
                  <a:pt x="2593428" y="790384"/>
                </a:cubicBezTo>
                <a:cubicBezTo>
                  <a:pt x="2593200" y="794880"/>
                  <a:pt x="2592971" y="799033"/>
                  <a:pt x="2592742" y="802843"/>
                </a:cubicBezTo>
                <a:cubicBezTo>
                  <a:pt x="2592514" y="806653"/>
                  <a:pt x="2592324" y="809549"/>
                  <a:pt x="2592171" y="811530"/>
                </a:cubicBezTo>
                <a:cubicBezTo>
                  <a:pt x="2591714" y="816407"/>
                  <a:pt x="2590990" y="820369"/>
                  <a:pt x="2589999" y="823417"/>
                </a:cubicBezTo>
                <a:cubicBezTo>
                  <a:pt x="2589008" y="826465"/>
                  <a:pt x="2587370" y="828904"/>
                  <a:pt x="2585084" y="830732"/>
                </a:cubicBezTo>
                <a:cubicBezTo>
                  <a:pt x="2582798" y="832561"/>
                  <a:pt x="2579788" y="833857"/>
                  <a:pt x="2576055" y="834619"/>
                </a:cubicBezTo>
                <a:cubicBezTo>
                  <a:pt x="2572321" y="835381"/>
                  <a:pt x="2567558" y="835990"/>
                  <a:pt x="2561767" y="836447"/>
                </a:cubicBezTo>
                <a:lnTo>
                  <a:pt x="2545994" y="837819"/>
                </a:lnTo>
                <a:lnTo>
                  <a:pt x="2543708" y="829818"/>
                </a:lnTo>
                <a:lnTo>
                  <a:pt x="2560396" y="828904"/>
                </a:lnTo>
                <a:cubicBezTo>
                  <a:pt x="2565272" y="828599"/>
                  <a:pt x="2569235" y="828142"/>
                  <a:pt x="2572283" y="827532"/>
                </a:cubicBezTo>
                <a:cubicBezTo>
                  <a:pt x="2575331" y="826922"/>
                  <a:pt x="2577731" y="825970"/>
                  <a:pt x="2579484" y="824674"/>
                </a:cubicBezTo>
                <a:cubicBezTo>
                  <a:pt x="2581236" y="823379"/>
                  <a:pt x="2582456" y="821588"/>
                  <a:pt x="2583141" y="819302"/>
                </a:cubicBezTo>
                <a:cubicBezTo>
                  <a:pt x="2583827" y="817016"/>
                  <a:pt x="2584322" y="813892"/>
                  <a:pt x="2584627" y="809930"/>
                </a:cubicBezTo>
                <a:cubicBezTo>
                  <a:pt x="2584780" y="807491"/>
                  <a:pt x="2584970" y="803643"/>
                  <a:pt x="2585198" y="798385"/>
                </a:cubicBezTo>
                <a:cubicBezTo>
                  <a:pt x="2585427" y="793128"/>
                  <a:pt x="2585694" y="787679"/>
                  <a:pt x="2585999" y="782041"/>
                </a:cubicBezTo>
                <a:cubicBezTo>
                  <a:pt x="2586304" y="776402"/>
                  <a:pt x="2586570" y="771106"/>
                  <a:pt x="2586799" y="766153"/>
                </a:cubicBezTo>
                <a:cubicBezTo>
                  <a:pt x="2587027" y="761200"/>
                  <a:pt x="2587142" y="757733"/>
                  <a:pt x="2587142" y="755752"/>
                </a:cubicBezTo>
                <a:lnTo>
                  <a:pt x="2539136" y="755752"/>
                </a:lnTo>
                <a:lnTo>
                  <a:pt x="2539136" y="758038"/>
                </a:lnTo>
                <a:cubicBezTo>
                  <a:pt x="2539136" y="770230"/>
                  <a:pt x="2538564" y="781088"/>
                  <a:pt x="2537421" y="790613"/>
                </a:cubicBezTo>
                <a:cubicBezTo>
                  <a:pt x="2536278" y="800138"/>
                  <a:pt x="2534488" y="809015"/>
                  <a:pt x="2532049" y="817245"/>
                </a:cubicBezTo>
                <a:cubicBezTo>
                  <a:pt x="2529611" y="825475"/>
                  <a:pt x="2526486" y="833323"/>
                  <a:pt x="2522676" y="840791"/>
                </a:cubicBezTo>
                <a:cubicBezTo>
                  <a:pt x="2518867" y="848258"/>
                  <a:pt x="2514295" y="856031"/>
                  <a:pt x="2508960" y="864108"/>
                </a:cubicBezTo>
                <a:lnTo>
                  <a:pt x="2501874" y="860222"/>
                </a:lnTo>
                <a:cubicBezTo>
                  <a:pt x="2507056" y="852449"/>
                  <a:pt x="2511513" y="845020"/>
                  <a:pt x="2515247" y="837933"/>
                </a:cubicBezTo>
                <a:cubicBezTo>
                  <a:pt x="2518981" y="830847"/>
                  <a:pt x="2522029" y="823341"/>
                  <a:pt x="2524391" y="815416"/>
                </a:cubicBezTo>
                <a:cubicBezTo>
                  <a:pt x="2526753" y="807491"/>
                  <a:pt x="2528468" y="798881"/>
                  <a:pt x="2529534" y="789584"/>
                </a:cubicBezTo>
                <a:cubicBezTo>
                  <a:pt x="2530601" y="780288"/>
                  <a:pt x="2531135" y="769696"/>
                  <a:pt x="2531135" y="757809"/>
                </a:cubicBezTo>
                <a:lnTo>
                  <a:pt x="2531135" y="699287"/>
                </a:lnTo>
                <a:lnTo>
                  <a:pt x="2620060" y="699287"/>
                </a:lnTo>
                <a:close/>
                <a:moveTo>
                  <a:pt x="1231239" y="659054"/>
                </a:moveTo>
                <a:lnTo>
                  <a:pt x="1239240" y="661111"/>
                </a:lnTo>
                <a:cubicBezTo>
                  <a:pt x="1237259" y="666293"/>
                  <a:pt x="1235163" y="671322"/>
                  <a:pt x="1232954" y="676199"/>
                </a:cubicBezTo>
                <a:cubicBezTo>
                  <a:pt x="1230744" y="681076"/>
                  <a:pt x="1228420" y="685876"/>
                  <a:pt x="1225981" y="690601"/>
                </a:cubicBezTo>
                <a:lnTo>
                  <a:pt x="1345539" y="690601"/>
                </a:lnTo>
                <a:lnTo>
                  <a:pt x="1345539" y="698144"/>
                </a:lnTo>
                <a:lnTo>
                  <a:pt x="1221867" y="698144"/>
                </a:lnTo>
                <a:cubicBezTo>
                  <a:pt x="1218819" y="703936"/>
                  <a:pt x="1215542" y="709460"/>
                  <a:pt x="1212037" y="714718"/>
                </a:cubicBezTo>
                <a:cubicBezTo>
                  <a:pt x="1208532" y="719976"/>
                  <a:pt x="1204874" y="725195"/>
                  <a:pt x="1201064" y="730377"/>
                </a:cubicBezTo>
                <a:lnTo>
                  <a:pt x="1316050" y="730377"/>
                </a:lnTo>
                <a:lnTo>
                  <a:pt x="1316050" y="838505"/>
                </a:lnTo>
                <a:cubicBezTo>
                  <a:pt x="1316050" y="842467"/>
                  <a:pt x="1315669" y="845744"/>
                  <a:pt x="1314907" y="848335"/>
                </a:cubicBezTo>
                <a:cubicBezTo>
                  <a:pt x="1314145" y="850925"/>
                  <a:pt x="1312849" y="853021"/>
                  <a:pt x="1311021" y="854621"/>
                </a:cubicBezTo>
                <a:cubicBezTo>
                  <a:pt x="1309192" y="856221"/>
                  <a:pt x="1306715" y="857402"/>
                  <a:pt x="1303591" y="858164"/>
                </a:cubicBezTo>
                <a:cubicBezTo>
                  <a:pt x="1300467" y="858926"/>
                  <a:pt x="1296543" y="859384"/>
                  <a:pt x="1291818" y="859536"/>
                </a:cubicBezTo>
                <a:lnTo>
                  <a:pt x="1269873" y="860679"/>
                </a:lnTo>
                <a:lnTo>
                  <a:pt x="1267587" y="853135"/>
                </a:lnTo>
                <a:lnTo>
                  <a:pt x="1289761" y="852221"/>
                </a:lnTo>
                <a:cubicBezTo>
                  <a:pt x="1293876" y="852068"/>
                  <a:pt x="1297152" y="851725"/>
                  <a:pt x="1299591" y="851192"/>
                </a:cubicBezTo>
                <a:cubicBezTo>
                  <a:pt x="1302029" y="850659"/>
                  <a:pt x="1303896" y="849859"/>
                  <a:pt x="1305191" y="848792"/>
                </a:cubicBezTo>
                <a:cubicBezTo>
                  <a:pt x="1306487" y="847725"/>
                  <a:pt x="1307325" y="846239"/>
                  <a:pt x="1307706" y="844334"/>
                </a:cubicBezTo>
                <a:cubicBezTo>
                  <a:pt x="1308087" y="842429"/>
                  <a:pt x="1308277" y="839953"/>
                  <a:pt x="1308277" y="836905"/>
                </a:cubicBezTo>
                <a:lnTo>
                  <a:pt x="1308277" y="818388"/>
                </a:lnTo>
                <a:lnTo>
                  <a:pt x="1199007" y="818388"/>
                </a:lnTo>
                <a:lnTo>
                  <a:pt x="1199007" y="862508"/>
                </a:lnTo>
                <a:lnTo>
                  <a:pt x="1191463" y="862508"/>
                </a:lnTo>
                <a:lnTo>
                  <a:pt x="1191463" y="742264"/>
                </a:lnTo>
                <a:cubicBezTo>
                  <a:pt x="1184910" y="750037"/>
                  <a:pt x="1177937" y="757504"/>
                  <a:pt x="1170546" y="764667"/>
                </a:cubicBezTo>
                <a:cubicBezTo>
                  <a:pt x="1163155" y="771830"/>
                  <a:pt x="1155268" y="778840"/>
                  <a:pt x="1146886" y="785698"/>
                </a:cubicBezTo>
                <a:lnTo>
                  <a:pt x="1143000" y="778154"/>
                </a:lnTo>
                <a:cubicBezTo>
                  <a:pt x="1157325" y="766420"/>
                  <a:pt x="1170317" y="754037"/>
                  <a:pt x="1181976" y="741007"/>
                </a:cubicBezTo>
                <a:cubicBezTo>
                  <a:pt x="1193635" y="727977"/>
                  <a:pt x="1203883" y="713689"/>
                  <a:pt x="1212723" y="698144"/>
                </a:cubicBezTo>
                <a:lnTo>
                  <a:pt x="1152144" y="698144"/>
                </a:lnTo>
                <a:lnTo>
                  <a:pt x="1152144" y="690601"/>
                </a:lnTo>
                <a:lnTo>
                  <a:pt x="1217066" y="690601"/>
                </a:lnTo>
                <a:cubicBezTo>
                  <a:pt x="1219657" y="685571"/>
                  <a:pt x="1222133" y="680428"/>
                  <a:pt x="1224496" y="675170"/>
                </a:cubicBezTo>
                <a:cubicBezTo>
                  <a:pt x="1226858" y="669912"/>
                  <a:pt x="1229106" y="664540"/>
                  <a:pt x="1231239" y="659054"/>
                </a:cubicBezTo>
                <a:close/>
                <a:moveTo>
                  <a:pt x="5315102" y="658139"/>
                </a:moveTo>
                <a:cubicBezTo>
                  <a:pt x="5316626" y="662407"/>
                  <a:pt x="5317884" y="666102"/>
                  <a:pt x="5318874" y="669226"/>
                </a:cubicBezTo>
                <a:cubicBezTo>
                  <a:pt x="5319864" y="672351"/>
                  <a:pt x="5320969" y="676123"/>
                  <a:pt x="5322188" y="680542"/>
                </a:cubicBezTo>
                <a:lnTo>
                  <a:pt x="5398998" y="680542"/>
                </a:lnTo>
                <a:lnTo>
                  <a:pt x="5398998" y="687172"/>
                </a:lnTo>
                <a:lnTo>
                  <a:pt x="5355792" y="687172"/>
                </a:lnTo>
                <a:cubicBezTo>
                  <a:pt x="5354878" y="691134"/>
                  <a:pt x="5353774" y="695706"/>
                  <a:pt x="5352478" y="700888"/>
                </a:cubicBezTo>
                <a:cubicBezTo>
                  <a:pt x="5351182" y="706069"/>
                  <a:pt x="5349925" y="710717"/>
                  <a:pt x="5348706" y="714832"/>
                </a:cubicBezTo>
                <a:lnTo>
                  <a:pt x="5413628" y="714832"/>
                </a:lnTo>
                <a:lnTo>
                  <a:pt x="5413628" y="721462"/>
                </a:lnTo>
                <a:lnTo>
                  <a:pt x="5213374" y="721462"/>
                </a:lnTo>
                <a:lnTo>
                  <a:pt x="5213374" y="714832"/>
                </a:lnTo>
                <a:lnTo>
                  <a:pt x="5277154" y="714832"/>
                </a:lnTo>
                <a:cubicBezTo>
                  <a:pt x="5276392" y="710870"/>
                  <a:pt x="5275592" y="706260"/>
                  <a:pt x="5274754" y="701002"/>
                </a:cubicBezTo>
                <a:cubicBezTo>
                  <a:pt x="5273916" y="695744"/>
                  <a:pt x="5273116" y="691134"/>
                  <a:pt x="5272354" y="687172"/>
                </a:cubicBezTo>
                <a:lnTo>
                  <a:pt x="5228005" y="687172"/>
                </a:lnTo>
                <a:lnTo>
                  <a:pt x="5228005" y="680542"/>
                </a:lnTo>
                <a:lnTo>
                  <a:pt x="5314187" y="680542"/>
                </a:lnTo>
                <a:cubicBezTo>
                  <a:pt x="5312968" y="676580"/>
                  <a:pt x="5311901" y="672998"/>
                  <a:pt x="5310986" y="669798"/>
                </a:cubicBezTo>
                <a:cubicBezTo>
                  <a:pt x="5310072" y="666598"/>
                  <a:pt x="5308854" y="663016"/>
                  <a:pt x="5307330" y="659054"/>
                </a:cubicBezTo>
                <a:close/>
                <a:moveTo>
                  <a:pt x="2154783" y="657682"/>
                </a:moveTo>
                <a:lnTo>
                  <a:pt x="2162098" y="658139"/>
                </a:lnTo>
                <a:lnTo>
                  <a:pt x="2162098" y="679171"/>
                </a:lnTo>
                <a:lnTo>
                  <a:pt x="2253767" y="679171"/>
                </a:lnTo>
                <a:lnTo>
                  <a:pt x="2253767" y="685800"/>
                </a:lnTo>
                <a:lnTo>
                  <a:pt x="2162098" y="685800"/>
                </a:lnTo>
                <a:lnTo>
                  <a:pt x="2162098" y="705917"/>
                </a:lnTo>
                <a:lnTo>
                  <a:pt x="2229078" y="705917"/>
                </a:lnTo>
                <a:lnTo>
                  <a:pt x="2229078" y="741121"/>
                </a:lnTo>
                <a:lnTo>
                  <a:pt x="2162098" y="741121"/>
                </a:lnTo>
                <a:lnTo>
                  <a:pt x="2162098" y="761009"/>
                </a:lnTo>
                <a:lnTo>
                  <a:pt x="2233879" y="761009"/>
                </a:lnTo>
                <a:lnTo>
                  <a:pt x="2233879" y="789127"/>
                </a:lnTo>
                <a:lnTo>
                  <a:pt x="2260854" y="789127"/>
                </a:lnTo>
                <a:lnTo>
                  <a:pt x="2260854" y="795985"/>
                </a:lnTo>
                <a:lnTo>
                  <a:pt x="2233879" y="795985"/>
                </a:lnTo>
                <a:lnTo>
                  <a:pt x="2233879" y="825017"/>
                </a:lnTo>
                <a:lnTo>
                  <a:pt x="2162098" y="825017"/>
                </a:lnTo>
                <a:lnTo>
                  <a:pt x="2162098" y="835990"/>
                </a:lnTo>
                <a:cubicBezTo>
                  <a:pt x="2162098" y="840257"/>
                  <a:pt x="2161679" y="843801"/>
                  <a:pt x="2160841" y="846620"/>
                </a:cubicBezTo>
                <a:cubicBezTo>
                  <a:pt x="2160003" y="849439"/>
                  <a:pt x="2158593" y="851764"/>
                  <a:pt x="2156612" y="853592"/>
                </a:cubicBezTo>
                <a:cubicBezTo>
                  <a:pt x="2154631" y="855421"/>
                  <a:pt x="2152040" y="856755"/>
                  <a:pt x="2148840" y="857593"/>
                </a:cubicBezTo>
                <a:cubicBezTo>
                  <a:pt x="2145639" y="858431"/>
                  <a:pt x="2141753" y="859003"/>
                  <a:pt x="2137181" y="859307"/>
                </a:cubicBezTo>
                <a:lnTo>
                  <a:pt x="2119579" y="860450"/>
                </a:lnTo>
                <a:lnTo>
                  <a:pt x="2117521" y="853135"/>
                </a:lnTo>
                <a:lnTo>
                  <a:pt x="2135809" y="852221"/>
                </a:lnTo>
                <a:cubicBezTo>
                  <a:pt x="2139467" y="852068"/>
                  <a:pt x="2142515" y="851687"/>
                  <a:pt x="2144954" y="851078"/>
                </a:cubicBezTo>
                <a:cubicBezTo>
                  <a:pt x="2147392" y="850468"/>
                  <a:pt x="2149335" y="849516"/>
                  <a:pt x="2150783" y="848220"/>
                </a:cubicBezTo>
                <a:cubicBezTo>
                  <a:pt x="2152230" y="846925"/>
                  <a:pt x="2153259" y="845210"/>
                  <a:pt x="2153869" y="843077"/>
                </a:cubicBezTo>
                <a:cubicBezTo>
                  <a:pt x="2154478" y="840943"/>
                  <a:pt x="2154783" y="838200"/>
                  <a:pt x="2154783" y="834847"/>
                </a:cubicBezTo>
                <a:lnTo>
                  <a:pt x="2154783" y="825017"/>
                </a:lnTo>
                <a:lnTo>
                  <a:pt x="2071344" y="825017"/>
                </a:lnTo>
                <a:lnTo>
                  <a:pt x="2071344" y="818388"/>
                </a:lnTo>
                <a:lnTo>
                  <a:pt x="2154783" y="818388"/>
                </a:lnTo>
                <a:lnTo>
                  <a:pt x="2154783" y="795985"/>
                </a:lnTo>
                <a:lnTo>
                  <a:pt x="2055114" y="795985"/>
                </a:lnTo>
                <a:lnTo>
                  <a:pt x="2055114" y="789127"/>
                </a:lnTo>
                <a:lnTo>
                  <a:pt x="2154783" y="789127"/>
                </a:lnTo>
                <a:lnTo>
                  <a:pt x="2154783" y="767639"/>
                </a:lnTo>
                <a:lnTo>
                  <a:pt x="2073630" y="767639"/>
                </a:lnTo>
                <a:lnTo>
                  <a:pt x="2073630" y="761009"/>
                </a:lnTo>
                <a:lnTo>
                  <a:pt x="2154783" y="761009"/>
                </a:lnTo>
                <a:lnTo>
                  <a:pt x="2154783" y="741121"/>
                </a:lnTo>
                <a:lnTo>
                  <a:pt x="2086889" y="741121"/>
                </a:lnTo>
                <a:lnTo>
                  <a:pt x="2086889" y="705917"/>
                </a:lnTo>
                <a:lnTo>
                  <a:pt x="2154783" y="705917"/>
                </a:lnTo>
                <a:lnTo>
                  <a:pt x="2154783" y="685800"/>
                </a:lnTo>
                <a:lnTo>
                  <a:pt x="2062200" y="685800"/>
                </a:lnTo>
                <a:lnTo>
                  <a:pt x="2062200" y="679171"/>
                </a:lnTo>
                <a:lnTo>
                  <a:pt x="2154783" y="679171"/>
                </a:lnTo>
                <a:close/>
                <a:moveTo>
                  <a:pt x="1467154" y="657225"/>
                </a:moveTo>
                <a:lnTo>
                  <a:pt x="1475613" y="658825"/>
                </a:lnTo>
                <a:cubicBezTo>
                  <a:pt x="1474851" y="660959"/>
                  <a:pt x="1474013" y="663321"/>
                  <a:pt x="1473098" y="665912"/>
                </a:cubicBezTo>
                <a:cubicBezTo>
                  <a:pt x="1472184" y="668503"/>
                  <a:pt x="1471193" y="671170"/>
                  <a:pt x="1470126" y="673913"/>
                </a:cubicBezTo>
                <a:cubicBezTo>
                  <a:pt x="1469060" y="676656"/>
                  <a:pt x="1467993" y="679323"/>
                  <a:pt x="1466926" y="681914"/>
                </a:cubicBezTo>
                <a:cubicBezTo>
                  <a:pt x="1465859" y="684505"/>
                  <a:pt x="1464792" y="686943"/>
                  <a:pt x="1463725" y="689229"/>
                </a:cubicBezTo>
                <a:lnTo>
                  <a:pt x="1548308" y="689229"/>
                </a:lnTo>
                <a:lnTo>
                  <a:pt x="1548308" y="862736"/>
                </a:lnTo>
                <a:lnTo>
                  <a:pt x="1540306" y="862736"/>
                </a:lnTo>
                <a:lnTo>
                  <a:pt x="1540306" y="846734"/>
                </a:lnTo>
                <a:lnTo>
                  <a:pt x="1410004" y="846734"/>
                </a:lnTo>
                <a:lnTo>
                  <a:pt x="1410004" y="863879"/>
                </a:lnTo>
                <a:lnTo>
                  <a:pt x="1402003" y="863879"/>
                </a:lnTo>
                <a:lnTo>
                  <a:pt x="1402003" y="689229"/>
                </a:lnTo>
                <a:lnTo>
                  <a:pt x="1454581" y="689229"/>
                </a:lnTo>
                <a:cubicBezTo>
                  <a:pt x="1455648" y="686943"/>
                  <a:pt x="1456791" y="684390"/>
                  <a:pt x="1458010" y="681571"/>
                </a:cubicBezTo>
                <a:cubicBezTo>
                  <a:pt x="1459230" y="678751"/>
                  <a:pt x="1460411" y="675894"/>
                  <a:pt x="1461554" y="672998"/>
                </a:cubicBezTo>
                <a:cubicBezTo>
                  <a:pt x="1462697" y="670103"/>
                  <a:pt x="1463725" y="667283"/>
                  <a:pt x="1464640" y="664540"/>
                </a:cubicBezTo>
                <a:cubicBezTo>
                  <a:pt x="1465554" y="661797"/>
                  <a:pt x="1466393" y="659359"/>
                  <a:pt x="1467154" y="657225"/>
                </a:cubicBezTo>
                <a:close/>
                <a:moveTo>
                  <a:pt x="93497" y="656996"/>
                </a:moveTo>
                <a:cubicBezTo>
                  <a:pt x="95174" y="659892"/>
                  <a:pt x="96964" y="663054"/>
                  <a:pt x="98869" y="666483"/>
                </a:cubicBezTo>
                <a:cubicBezTo>
                  <a:pt x="100774" y="669912"/>
                  <a:pt x="102717" y="673417"/>
                  <a:pt x="104698" y="676999"/>
                </a:cubicBezTo>
                <a:cubicBezTo>
                  <a:pt x="106680" y="680580"/>
                  <a:pt x="108547" y="684047"/>
                  <a:pt x="110299" y="687400"/>
                </a:cubicBezTo>
                <a:cubicBezTo>
                  <a:pt x="112052" y="690753"/>
                  <a:pt x="113614" y="693801"/>
                  <a:pt x="114986" y="696544"/>
                </a:cubicBezTo>
                <a:lnTo>
                  <a:pt x="107899" y="700202"/>
                </a:lnTo>
                <a:cubicBezTo>
                  <a:pt x="106680" y="697611"/>
                  <a:pt x="105232" y="694639"/>
                  <a:pt x="103556" y="691286"/>
                </a:cubicBezTo>
                <a:cubicBezTo>
                  <a:pt x="101879" y="687934"/>
                  <a:pt x="100127" y="684505"/>
                  <a:pt x="98298" y="680999"/>
                </a:cubicBezTo>
                <a:cubicBezTo>
                  <a:pt x="96469" y="677494"/>
                  <a:pt x="94564" y="673951"/>
                  <a:pt x="92583" y="670369"/>
                </a:cubicBezTo>
                <a:cubicBezTo>
                  <a:pt x="90602" y="666788"/>
                  <a:pt x="88620" y="663473"/>
                  <a:pt x="86639" y="660425"/>
                </a:cubicBezTo>
                <a:close/>
                <a:moveTo>
                  <a:pt x="4369688" y="656539"/>
                </a:moveTo>
                <a:cubicBezTo>
                  <a:pt x="4371517" y="658216"/>
                  <a:pt x="4373536" y="660121"/>
                  <a:pt x="4375746" y="662254"/>
                </a:cubicBezTo>
                <a:cubicBezTo>
                  <a:pt x="4377956" y="664388"/>
                  <a:pt x="4380204" y="666636"/>
                  <a:pt x="4382490" y="668998"/>
                </a:cubicBezTo>
                <a:cubicBezTo>
                  <a:pt x="4384776" y="671360"/>
                  <a:pt x="4386986" y="673760"/>
                  <a:pt x="4389120" y="676199"/>
                </a:cubicBezTo>
                <a:cubicBezTo>
                  <a:pt x="4391253" y="678637"/>
                  <a:pt x="4393234" y="680847"/>
                  <a:pt x="4395063" y="682828"/>
                </a:cubicBezTo>
                <a:lnTo>
                  <a:pt x="4389348" y="687629"/>
                </a:lnTo>
                <a:lnTo>
                  <a:pt x="4436897" y="687629"/>
                </a:lnTo>
                <a:cubicBezTo>
                  <a:pt x="4439183" y="685648"/>
                  <a:pt x="4441621" y="683323"/>
                  <a:pt x="4444212" y="680656"/>
                </a:cubicBezTo>
                <a:cubicBezTo>
                  <a:pt x="4446803" y="677989"/>
                  <a:pt x="4449394" y="675208"/>
                  <a:pt x="4451984" y="672313"/>
                </a:cubicBezTo>
                <a:cubicBezTo>
                  <a:pt x="4454575" y="669417"/>
                  <a:pt x="4456976" y="666598"/>
                  <a:pt x="4459186" y="663854"/>
                </a:cubicBezTo>
                <a:cubicBezTo>
                  <a:pt x="4461395" y="661111"/>
                  <a:pt x="4463262" y="658673"/>
                  <a:pt x="4464786" y="656539"/>
                </a:cubicBezTo>
                <a:lnTo>
                  <a:pt x="4471186" y="660654"/>
                </a:lnTo>
                <a:cubicBezTo>
                  <a:pt x="4469816" y="662483"/>
                  <a:pt x="4468215" y="664578"/>
                  <a:pt x="4466386" y="666940"/>
                </a:cubicBezTo>
                <a:cubicBezTo>
                  <a:pt x="4464558" y="669303"/>
                  <a:pt x="4462614" y="671665"/>
                  <a:pt x="4460557" y="674027"/>
                </a:cubicBezTo>
                <a:cubicBezTo>
                  <a:pt x="4458500" y="676389"/>
                  <a:pt x="4456328" y="678751"/>
                  <a:pt x="4454042" y="681114"/>
                </a:cubicBezTo>
                <a:cubicBezTo>
                  <a:pt x="4451756" y="683476"/>
                  <a:pt x="4449622" y="685648"/>
                  <a:pt x="4447641" y="687629"/>
                </a:cubicBezTo>
                <a:lnTo>
                  <a:pt x="4505934" y="687629"/>
                </a:lnTo>
                <a:lnTo>
                  <a:pt x="4505934" y="694487"/>
                </a:lnTo>
                <a:lnTo>
                  <a:pt x="4408322" y="694487"/>
                </a:lnTo>
                <a:cubicBezTo>
                  <a:pt x="4407408" y="698297"/>
                  <a:pt x="4406340" y="702069"/>
                  <a:pt x="4405122" y="705802"/>
                </a:cubicBezTo>
                <a:cubicBezTo>
                  <a:pt x="4403902" y="709536"/>
                  <a:pt x="4402683" y="713156"/>
                  <a:pt x="4401464" y="716661"/>
                </a:cubicBezTo>
                <a:lnTo>
                  <a:pt x="4495876" y="716661"/>
                </a:lnTo>
                <a:lnTo>
                  <a:pt x="4495876" y="723519"/>
                </a:lnTo>
                <a:lnTo>
                  <a:pt x="4398720" y="723519"/>
                </a:lnTo>
                <a:cubicBezTo>
                  <a:pt x="4397044" y="727329"/>
                  <a:pt x="4395368" y="731101"/>
                  <a:pt x="4393692" y="734835"/>
                </a:cubicBezTo>
                <a:cubicBezTo>
                  <a:pt x="4392015" y="738568"/>
                  <a:pt x="4390110" y="742188"/>
                  <a:pt x="4387976" y="745693"/>
                </a:cubicBezTo>
                <a:lnTo>
                  <a:pt x="4513478" y="745693"/>
                </a:lnTo>
                <a:lnTo>
                  <a:pt x="4513478" y="752551"/>
                </a:lnTo>
                <a:lnTo>
                  <a:pt x="4383862" y="752551"/>
                </a:lnTo>
                <a:cubicBezTo>
                  <a:pt x="4379747" y="759562"/>
                  <a:pt x="4375098" y="766267"/>
                  <a:pt x="4369917" y="772668"/>
                </a:cubicBezTo>
                <a:lnTo>
                  <a:pt x="4483760" y="772668"/>
                </a:lnTo>
                <a:lnTo>
                  <a:pt x="4483760" y="865708"/>
                </a:lnTo>
                <a:lnTo>
                  <a:pt x="4475302" y="865708"/>
                </a:lnTo>
                <a:lnTo>
                  <a:pt x="4475302" y="853821"/>
                </a:lnTo>
                <a:lnTo>
                  <a:pt x="4368774" y="853821"/>
                </a:lnTo>
                <a:lnTo>
                  <a:pt x="4368774" y="865937"/>
                </a:lnTo>
                <a:lnTo>
                  <a:pt x="4360544" y="865937"/>
                </a:lnTo>
                <a:lnTo>
                  <a:pt x="4360544" y="784098"/>
                </a:lnTo>
                <a:cubicBezTo>
                  <a:pt x="4348352" y="797966"/>
                  <a:pt x="4333570" y="811835"/>
                  <a:pt x="4316196" y="825703"/>
                </a:cubicBezTo>
                <a:lnTo>
                  <a:pt x="4311624" y="819074"/>
                </a:lnTo>
                <a:cubicBezTo>
                  <a:pt x="4325492" y="808101"/>
                  <a:pt x="4337646" y="797204"/>
                  <a:pt x="4348086" y="786384"/>
                </a:cubicBezTo>
                <a:cubicBezTo>
                  <a:pt x="4358525" y="775564"/>
                  <a:pt x="4367479" y="764286"/>
                  <a:pt x="4374946" y="752551"/>
                </a:cubicBezTo>
                <a:lnTo>
                  <a:pt x="4316653" y="752551"/>
                </a:lnTo>
                <a:lnTo>
                  <a:pt x="4316653" y="745693"/>
                </a:lnTo>
                <a:lnTo>
                  <a:pt x="4379290" y="745693"/>
                </a:lnTo>
                <a:cubicBezTo>
                  <a:pt x="4381424" y="742188"/>
                  <a:pt x="4383404" y="738568"/>
                  <a:pt x="4385233" y="734835"/>
                </a:cubicBezTo>
                <a:cubicBezTo>
                  <a:pt x="4387062" y="731101"/>
                  <a:pt x="4388814" y="727329"/>
                  <a:pt x="4390491" y="723519"/>
                </a:cubicBezTo>
                <a:lnTo>
                  <a:pt x="4334712" y="723519"/>
                </a:lnTo>
                <a:lnTo>
                  <a:pt x="4334712" y="716661"/>
                </a:lnTo>
                <a:lnTo>
                  <a:pt x="4393234" y="716661"/>
                </a:lnTo>
                <a:cubicBezTo>
                  <a:pt x="4394606" y="713156"/>
                  <a:pt x="4395863" y="709574"/>
                  <a:pt x="4397006" y="705917"/>
                </a:cubicBezTo>
                <a:cubicBezTo>
                  <a:pt x="4398149" y="702259"/>
                  <a:pt x="4399254" y="698449"/>
                  <a:pt x="4400320" y="694487"/>
                </a:cubicBezTo>
                <a:lnTo>
                  <a:pt x="4324654" y="694487"/>
                </a:lnTo>
                <a:lnTo>
                  <a:pt x="4324654" y="687629"/>
                </a:lnTo>
                <a:lnTo>
                  <a:pt x="4388891" y="687629"/>
                </a:lnTo>
                <a:cubicBezTo>
                  <a:pt x="4385386" y="683514"/>
                  <a:pt x="4381309" y="678942"/>
                  <a:pt x="4376661" y="673913"/>
                </a:cubicBezTo>
                <a:cubicBezTo>
                  <a:pt x="4372012" y="668884"/>
                  <a:pt x="4367783" y="664693"/>
                  <a:pt x="4363974" y="661340"/>
                </a:cubicBezTo>
                <a:close/>
                <a:moveTo>
                  <a:pt x="787755" y="486385"/>
                </a:moveTo>
                <a:lnTo>
                  <a:pt x="787755" y="512445"/>
                </a:lnTo>
                <a:lnTo>
                  <a:pt x="862507" y="512445"/>
                </a:lnTo>
                <a:lnTo>
                  <a:pt x="862507" y="486385"/>
                </a:lnTo>
                <a:close/>
                <a:moveTo>
                  <a:pt x="1191920" y="485470"/>
                </a:moveTo>
                <a:lnTo>
                  <a:pt x="1202207" y="485470"/>
                </a:lnTo>
                <a:cubicBezTo>
                  <a:pt x="1202207" y="490499"/>
                  <a:pt x="1201483" y="495567"/>
                  <a:pt x="1200035" y="500672"/>
                </a:cubicBezTo>
                <a:cubicBezTo>
                  <a:pt x="1198588" y="505777"/>
                  <a:pt x="1196759" y="510692"/>
                  <a:pt x="1194549" y="515417"/>
                </a:cubicBezTo>
                <a:cubicBezTo>
                  <a:pt x="1192339" y="520141"/>
                  <a:pt x="1189863" y="524675"/>
                  <a:pt x="1187119" y="529018"/>
                </a:cubicBezTo>
                <a:cubicBezTo>
                  <a:pt x="1184376" y="533362"/>
                  <a:pt x="1181709" y="537210"/>
                  <a:pt x="1179118" y="540563"/>
                </a:cubicBezTo>
                <a:lnTo>
                  <a:pt x="1170203" y="540563"/>
                </a:lnTo>
                <a:cubicBezTo>
                  <a:pt x="1176909" y="530809"/>
                  <a:pt x="1182205" y="521246"/>
                  <a:pt x="1186091" y="511873"/>
                </a:cubicBezTo>
                <a:cubicBezTo>
                  <a:pt x="1189977" y="502501"/>
                  <a:pt x="1191920" y="493700"/>
                  <a:pt x="1191920" y="485470"/>
                </a:cubicBezTo>
                <a:close/>
                <a:moveTo>
                  <a:pt x="2127808" y="477469"/>
                </a:moveTo>
                <a:lnTo>
                  <a:pt x="2127808" y="509245"/>
                </a:lnTo>
                <a:lnTo>
                  <a:pt x="2238451" y="509245"/>
                </a:lnTo>
                <a:lnTo>
                  <a:pt x="2238451" y="477469"/>
                </a:lnTo>
                <a:close/>
                <a:moveTo>
                  <a:pt x="2558110" y="474269"/>
                </a:moveTo>
                <a:lnTo>
                  <a:pt x="2556738" y="475640"/>
                </a:lnTo>
                <a:cubicBezTo>
                  <a:pt x="2570911" y="486004"/>
                  <a:pt x="2588894" y="494843"/>
                  <a:pt x="2610688" y="502158"/>
                </a:cubicBezTo>
                <a:cubicBezTo>
                  <a:pt x="2632786" y="494386"/>
                  <a:pt x="2650998" y="485089"/>
                  <a:pt x="2665323" y="474269"/>
                </a:cubicBezTo>
                <a:close/>
                <a:moveTo>
                  <a:pt x="3035884" y="472211"/>
                </a:moveTo>
                <a:lnTo>
                  <a:pt x="3035884" y="506501"/>
                </a:lnTo>
                <a:lnTo>
                  <a:pt x="3089376" y="506501"/>
                </a:lnTo>
                <a:lnTo>
                  <a:pt x="3089376" y="472211"/>
                </a:lnTo>
                <a:close/>
                <a:moveTo>
                  <a:pt x="3962323" y="462610"/>
                </a:moveTo>
                <a:lnTo>
                  <a:pt x="3962323" y="485013"/>
                </a:lnTo>
                <a:lnTo>
                  <a:pt x="4026788" y="485013"/>
                </a:lnTo>
                <a:lnTo>
                  <a:pt x="4026788" y="462610"/>
                </a:lnTo>
                <a:close/>
                <a:moveTo>
                  <a:pt x="2816428" y="458038"/>
                </a:moveTo>
                <a:lnTo>
                  <a:pt x="2816428" y="507187"/>
                </a:lnTo>
                <a:lnTo>
                  <a:pt x="2898266" y="507187"/>
                </a:lnTo>
                <a:lnTo>
                  <a:pt x="2898266" y="458038"/>
                </a:lnTo>
                <a:close/>
                <a:moveTo>
                  <a:pt x="3483558" y="456438"/>
                </a:moveTo>
                <a:lnTo>
                  <a:pt x="3483558" y="494386"/>
                </a:lnTo>
                <a:lnTo>
                  <a:pt x="3548252" y="494386"/>
                </a:lnTo>
                <a:lnTo>
                  <a:pt x="3548252" y="456438"/>
                </a:lnTo>
                <a:close/>
                <a:moveTo>
                  <a:pt x="787755" y="452552"/>
                </a:moveTo>
                <a:lnTo>
                  <a:pt x="787755" y="479527"/>
                </a:lnTo>
                <a:lnTo>
                  <a:pt x="862507" y="479527"/>
                </a:lnTo>
                <a:lnTo>
                  <a:pt x="862507" y="452552"/>
                </a:lnTo>
                <a:close/>
                <a:moveTo>
                  <a:pt x="2808655" y="450494"/>
                </a:moveTo>
                <a:lnTo>
                  <a:pt x="2905582" y="450494"/>
                </a:lnTo>
                <a:lnTo>
                  <a:pt x="2905582" y="529133"/>
                </a:lnTo>
                <a:lnTo>
                  <a:pt x="2898266" y="529133"/>
                </a:lnTo>
                <a:lnTo>
                  <a:pt x="2898266" y="513817"/>
                </a:lnTo>
                <a:lnTo>
                  <a:pt x="2816428" y="513817"/>
                </a:lnTo>
                <a:lnTo>
                  <a:pt x="2816428" y="529133"/>
                </a:lnTo>
                <a:lnTo>
                  <a:pt x="2808655" y="529133"/>
                </a:lnTo>
                <a:close/>
                <a:moveTo>
                  <a:pt x="3476243" y="449123"/>
                </a:moveTo>
                <a:lnTo>
                  <a:pt x="3555796" y="449123"/>
                </a:lnTo>
                <a:lnTo>
                  <a:pt x="3555796" y="501701"/>
                </a:lnTo>
                <a:lnTo>
                  <a:pt x="3476243" y="501701"/>
                </a:lnTo>
                <a:close/>
                <a:moveTo>
                  <a:pt x="779983" y="445465"/>
                </a:moveTo>
                <a:lnTo>
                  <a:pt x="870051" y="445465"/>
                </a:lnTo>
                <a:lnTo>
                  <a:pt x="870051" y="530962"/>
                </a:lnTo>
                <a:lnTo>
                  <a:pt x="862507" y="530962"/>
                </a:lnTo>
                <a:lnTo>
                  <a:pt x="862507" y="519760"/>
                </a:lnTo>
                <a:lnTo>
                  <a:pt x="787755" y="519760"/>
                </a:lnTo>
                <a:lnTo>
                  <a:pt x="787755" y="531419"/>
                </a:lnTo>
                <a:lnTo>
                  <a:pt x="779983" y="531419"/>
                </a:lnTo>
                <a:close/>
                <a:moveTo>
                  <a:pt x="2094890" y="445008"/>
                </a:moveTo>
                <a:lnTo>
                  <a:pt x="2099691" y="446380"/>
                </a:lnTo>
                <a:lnTo>
                  <a:pt x="2102434" y="447523"/>
                </a:lnTo>
                <a:cubicBezTo>
                  <a:pt x="2100758" y="453009"/>
                  <a:pt x="2098776" y="459295"/>
                  <a:pt x="2096490" y="466382"/>
                </a:cubicBezTo>
                <a:cubicBezTo>
                  <a:pt x="2094204" y="473469"/>
                  <a:pt x="2091804" y="480670"/>
                  <a:pt x="2089289" y="487985"/>
                </a:cubicBezTo>
                <a:cubicBezTo>
                  <a:pt x="2086775" y="495300"/>
                  <a:pt x="2084184" y="502425"/>
                  <a:pt x="2081517" y="509359"/>
                </a:cubicBezTo>
                <a:cubicBezTo>
                  <a:pt x="2078850" y="516293"/>
                  <a:pt x="2076373" y="522351"/>
                  <a:pt x="2074088" y="527533"/>
                </a:cubicBezTo>
                <a:lnTo>
                  <a:pt x="2066544" y="525018"/>
                </a:lnTo>
                <a:cubicBezTo>
                  <a:pt x="2068982" y="519379"/>
                  <a:pt x="2071573" y="513093"/>
                  <a:pt x="2074316" y="506158"/>
                </a:cubicBezTo>
                <a:cubicBezTo>
                  <a:pt x="2077059" y="499224"/>
                  <a:pt x="2079688" y="492176"/>
                  <a:pt x="2082203" y="485013"/>
                </a:cubicBezTo>
                <a:cubicBezTo>
                  <a:pt x="2084717" y="477850"/>
                  <a:pt x="2087080" y="470802"/>
                  <a:pt x="2089289" y="463867"/>
                </a:cubicBezTo>
                <a:cubicBezTo>
                  <a:pt x="2091499" y="456933"/>
                  <a:pt x="2093366" y="450647"/>
                  <a:pt x="2094890" y="445008"/>
                </a:cubicBezTo>
                <a:close/>
                <a:moveTo>
                  <a:pt x="2771622" y="444094"/>
                </a:moveTo>
                <a:lnTo>
                  <a:pt x="2778480" y="447294"/>
                </a:lnTo>
                <a:cubicBezTo>
                  <a:pt x="2776651" y="452780"/>
                  <a:pt x="2774480" y="458953"/>
                  <a:pt x="2771965" y="465811"/>
                </a:cubicBezTo>
                <a:cubicBezTo>
                  <a:pt x="2769450" y="472669"/>
                  <a:pt x="2766821" y="479679"/>
                  <a:pt x="2764078" y="486842"/>
                </a:cubicBezTo>
                <a:cubicBezTo>
                  <a:pt x="2761335" y="494005"/>
                  <a:pt x="2758554" y="500977"/>
                  <a:pt x="2755734" y="507759"/>
                </a:cubicBezTo>
                <a:cubicBezTo>
                  <a:pt x="2752915" y="514540"/>
                  <a:pt x="2750362" y="520522"/>
                  <a:pt x="2748076" y="525704"/>
                </a:cubicBezTo>
                <a:lnTo>
                  <a:pt x="2740304" y="522732"/>
                </a:lnTo>
                <a:cubicBezTo>
                  <a:pt x="2742742" y="517550"/>
                  <a:pt x="2745409" y="511569"/>
                  <a:pt x="2748305" y="504787"/>
                </a:cubicBezTo>
                <a:cubicBezTo>
                  <a:pt x="2751200" y="498005"/>
                  <a:pt x="2754096" y="491033"/>
                  <a:pt x="2756992" y="483870"/>
                </a:cubicBezTo>
                <a:cubicBezTo>
                  <a:pt x="2759887" y="476707"/>
                  <a:pt x="2762592" y="469659"/>
                  <a:pt x="2765107" y="462724"/>
                </a:cubicBezTo>
                <a:cubicBezTo>
                  <a:pt x="2767622" y="455790"/>
                  <a:pt x="2769793" y="449580"/>
                  <a:pt x="2771622" y="444094"/>
                </a:cubicBezTo>
                <a:close/>
                <a:moveTo>
                  <a:pt x="4786046" y="443865"/>
                </a:moveTo>
                <a:lnTo>
                  <a:pt x="4786046" y="514502"/>
                </a:lnTo>
                <a:lnTo>
                  <a:pt x="4841824" y="514502"/>
                </a:lnTo>
                <a:lnTo>
                  <a:pt x="4841824" y="443865"/>
                </a:lnTo>
                <a:close/>
                <a:moveTo>
                  <a:pt x="480746" y="443865"/>
                </a:moveTo>
                <a:lnTo>
                  <a:pt x="480746" y="514502"/>
                </a:lnTo>
                <a:lnTo>
                  <a:pt x="536524" y="514502"/>
                </a:lnTo>
                <a:lnTo>
                  <a:pt x="536524" y="443865"/>
                </a:lnTo>
                <a:close/>
                <a:moveTo>
                  <a:pt x="3962323" y="434264"/>
                </a:moveTo>
                <a:lnTo>
                  <a:pt x="3962323" y="455752"/>
                </a:lnTo>
                <a:lnTo>
                  <a:pt x="4026788" y="455752"/>
                </a:lnTo>
                <a:lnTo>
                  <a:pt x="4026788" y="434264"/>
                </a:lnTo>
                <a:close/>
                <a:moveTo>
                  <a:pt x="2310688" y="432435"/>
                </a:moveTo>
                <a:lnTo>
                  <a:pt x="2310688" y="501472"/>
                </a:lnTo>
                <a:lnTo>
                  <a:pt x="2356866" y="501472"/>
                </a:lnTo>
                <a:lnTo>
                  <a:pt x="2356866" y="432435"/>
                </a:lnTo>
                <a:close/>
                <a:moveTo>
                  <a:pt x="3035884" y="430835"/>
                </a:moveTo>
                <a:lnTo>
                  <a:pt x="3035884" y="464896"/>
                </a:lnTo>
                <a:lnTo>
                  <a:pt x="3089376" y="464896"/>
                </a:lnTo>
                <a:lnTo>
                  <a:pt x="3089376" y="430835"/>
                </a:lnTo>
                <a:close/>
                <a:moveTo>
                  <a:pt x="5277383" y="430606"/>
                </a:moveTo>
                <a:lnTo>
                  <a:pt x="5277383" y="481584"/>
                </a:lnTo>
                <a:lnTo>
                  <a:pt x="5342991" y="481584"/>
                </a:lnTo>
                <a:lnTo>
                  <a:pt x="5342991" y="430606"/>
                </a:lnTo>
                <a:close/>
                <a:moveTo>
                  <a:pt x="2547822" y="424663"/>
                </a:moveTo>
                <a:lnTo>
                  <a:pt x="2547822" y="443636"/>
                </a:lnTo>
                <a:lnTo>
                  <a:pt x="2669209" y="443636"/>
                </a:lnTo>
                <a:lnTo>
                  <a:pt x="2669209" y="424663"/>
                </a:lnTo>
                <a:close/>
                <a:moveTo>
                  <a:pt x="5269610" y="423062"/>
                </a:moveTo>
                <a:lnTo>
                  <a:pt x="5350535" y="423062"/>
                </a:lnTo>
                <a:lnTo>
                  <a:pt x="5350535" y="488899"/>
                </a:lnTo>
                <a:lnTo>
                  <a:pt x="5269610" y="488899"/>
                </a:lnTo>
                <a:close/>
                <a:moveTo>
                  <a:pt x="1482928" y="417119"/>
                </a:moveTo>
                <a:cubicBezTo>
                  <a:pt x="1485061" y="419252"/>
                  <a:pt x="1487805" y="422148"/>
                  <a:pt x="1491157" y="425806"/>
                </a:cubicBezTo>
                <a:cubicBezTo>
                  <a:pt x="1494510" y="429463"/>
                  <a:pt x="1497939" y="433349"/>
                  <a:pt x="1501444" y="437464"/>
                </a:cubicBezTo>
                <a:cubicBezTo>
                  <a:pt x="1504950" y="441579"/>
                  <a:pt x="1508226" y="445541"/>
                  <a:pt x="1511274" y="449351"/>
                </a:cubicBezTo>
                <a:cubicBezTo>
                  <a:pt x="1514322" y="453161"/>
                  <a:pt x="1516608" y="456209"/>
                  <a:pt x="1518132" y="458495"/>
                </a:cubicBezTo>
                <a:lnTo>
                  <a:pt x="1512189" y="463982"/>
                </a:lnTo>
                <a:cubicBezTo>
                  <a:pt x="1510817" y="461696"/>
                  <a:pt x="1508645" y="458648"/>
                  <a:pt x="1505674" y="454838"/>
                </a:cubicBezTo>
                <a:cubicBezTo>
                  <a:pt x="1502702" y="451028"/>
                  <a:pt x="1499463" y="447065"/>
                  <a:pt x="1495958" y="442951"/>
                </a:cubicBezTo>
                <a:cubicBezTo>
                  <a:pt x="1492453" y="438836"/>
                  <a:pt x="1488986" y="434911"/>
                  <a:pt x="1485557" y="431178"/>
                </a:cubicBezTo>
                <a:cubicBezTo>
                  <a:pt x="1482128" y="427444"/>
                  <a:pt x="1479347" y="424586"/>
                  <a:pt x="1477213" y="422605"/>
                </a:cubicBezTo>
                <a:close/>
                <a:moveTo>
                  <a:pt x="302438" y="409804"/>
                </a:moveTo>
                <a:lnTo>
                  <a:pt x="433197" y="409804"/>
                </a:lnTo>
                <a:lnTo>
                  <a:pt x="433197" y="417347"/>
                </a:lnTo>
                <a:lnTo>
                  <a:pt x="391134" y="417347"/>
                </a:lnTo>
                <a:lnTo>
                  <a:pt x="391134" y="501701"/>
                </a:lnTo>
                <a:cubicBezTo>
                  <a:pt x="391134" y="506273"/>
                  <a:pt x="390677" y="510007"/>
                  <a:pt x="389763" y="512902"/>
                </a:cubicBezTo>
                <a:cubicBezTo>
                  <a:pt x="388848" y="515798"/>
                  <a:pt x="387362" y="518160"/>
                  <a:pt x="385305" y="519989"/>
                </a:cubicBezTo>
                <a:cubicBezTo>
                  <a:pt x="383248" y="521818"/>
                  <a:pt x="380543" y="523189"/>
                  <a:pt x="377190" y="524104"/>
                </a:cubicBezTo>
                <a:cubicBezTo>
                  <a:pt x="373837" y="525018"/>
                  <a:pt x="369646" y="525704"/>
                  <a:pt x="364617" y="526161"/>
                </a:cubicBezTo>
                <a:lnTo>
                  <a:pt x="342443" y="528218"/>
                </a:lnTo>
                <a:lnTo>
                  <a:pt x="340157" y="519989"/>
                </a:lnTo>
                <a:lnTo>
                  <a:pt x="363245" y="517931"/>
                </a:lnTo>
                <a:cubicBezTo>
                  <a:pt x="367055" y="517627"/>
                  <a:pt x="370255" y="517169"/>
                  <a:pt x="372846" y="516560"/>
                </a:cubicBezTo>
                <a:cubicBezTo>
                  <a:pt x="375437" y="515950"/>
                  <a:pt x="377494" y="514998"/>
                  <a:pt x="379019" y="513702"/>
                </a:cubicBezTo>
                <a:cubicBezTo>
                  <a:pt x="380543" y="512407"/>
                  <a:pt x="381647" y="510692"/>
                  <a:pt x="382333" y="508559"/>
                </a:cubicBezTo>
                <a:cubicBezTo>
                  <a:pt x="383019" y="506425"/>
                  <a:pt x="383362" y="503606"/>
                  <a:pt x="383362" y="500101"/>
                </a:cubicBezTo>
                <a:lnTo>
                  <a:pt x="383362" y="417347"/>
                </a:lnTo>
                <a:lnTo>
                  <a:pt x="302438" y="417347"/>
                </a:lnTo>
                <a:close/>
                <a:moveTo>
                  <a:pt x="4877485" y="406146"/>
                </a:moveTo>
                <a:cubicBezTo>
                  <a:pt x="4879924" y="409042"/>
                  <a:pt x="4882819" y="412623"/>
                  <a:pt x="4886172" y="416890"/>
                </a:cubicBezTo>
                <a:cubicBezTo>
                  <a:pt x="4889524" y="421157"/>
                  <a:pt x="4892916" y="425577"/>
                  <a:pt x="4896345" y="430149"/>
                </a:cubicBezTo>
                <a:cubicBezTo>
                  <a:pt x="4899774" y="434721"/>
                  <a:pt x="4903126" y="439293"/>
                  <a:pt x="4906403" y="443865"/>
                </a:cubicBezTo>
                <a:cubicBezTo>
                  <a:pt x="4909680" y="448437"/>
                  <a:pt x="4912461" y="452399"/>
                  <a:pt x="4914748" y="455752"/>
                </a:cubicBezTo>
                <a:lnTo>
                  <a:pt x="4908118" y="460781"/>
                </a:lnTo>
                <a:cubicBezTo>
                  <a:pt x="4905832" y="457124"/>
                  <a:pt x="4903126" y="453009"/>
                  <a:pt x="4900002" y="448437"/>
                </a:cubicBezTo>
                <a:cubicBezTo>
                  <a:pt x="4896878" y="443865"/>
                  <a:pt x="4893602" y="439255"/>
                  <a:pt x="4890173" y="434607"/>
                </a:cubicBezTo>
                <a:cubicBezTo>
                  <a:pt x="4886744" y="429958"/>
                  <a:pt x="4883390" y="425539"/>
                  <a:pt x="4880114" y="421348"/>
                </a:cubicBezTo>
                <a:cubicBezTo>
                  <a:pt x="4876838" y="417157"/>
                  <a:pt x="4873980" y="413614"/>
                  <a:pt x="4871542" y="410718"/>
                </a:cubicBezTo>
                <a:close/>
                <a:moveTo>
                  <a:pt x="572185" y="406146"/>
                </a:moveTo>
                <a:cubicBezTo>
                  <a:pt x="574624" y="409042"/>
                  <a:pt x="577519" y="412623"/>
                  <a:pt x="580872" y="416890"/>
                </a:cubicBezTo>
                <a:cubicBezTo>
                  <a:pt x="584225" y="421157"/>
                  <a:pt x="587616" y="425577"/>
                  <a:pt x="591045" y="430149"/>
                </a:cubicBezTo>
                <a:cubicBezTo>
                  <a:pt x="594474" y="434721"/>
                  <a:pt x="597827" y="439293"/>
                  <a:pt x="601103" y="443865"/>
                </a:cubicBezTo>
                <a:cubicBezTo>
                  <a:pt x="604380" y="448437"/>
                  <a:pt x="607161" y="452399"/>
                  <a:pt x="609447" y="455752"/>
                </a:cubicBezTo>
                <a:lnTo>
                  <a:pt x="602818" y="460781"/>
                </a:lnTo>
                <a:cubicBezTo>
                  <a:pt x="600532" y="457124"/>
                  <a:pt x="597827" y="453009"/>
                  <a:pt x="594703" y="448437"/>
                </a:cubicBezTo>
                <a:cubicBezTo>
                  <a:pt x="591578" y="443865"/>
                  <a:pt x="588302" y="439255"/>
                  <a:pt x="584873" y="434607"/>
                </a:cubicBezTo>
                <a:cubicBezTo>
                  <a:pt x="581444" y="429958"/>
                  <a:pt x="578091" y="425539"/>
                  <a:pt x="574814" y="421348"/>
                </a:cubicBezTo>
                <a:cubicBezTo>
                  <a:pt x="571538" y="417157"/>
                  <a:pt x="568680" y="413614"/>
                  <a:pt x="566242" y="410718"/>
                </a:cubicBezTo>
                <a:close/>
                <a:moveTo>
                  <a:pt x="3284905" y="405232"/>
                </a:moveTo>
                <a:cubicBezTo>
                  <a:pt x="3286886" y="407822"/>
                  <a:pt x="3289630" y="411480"/>
                  <a:pt x="3293135" y="416204"/>
                </a:cubicBezTo>
                <a:cubicBezTo>
                  <a:pt x="3296640" y="420929"/>
                  <a:pt x="3300298" y="425920"/>
                  <a:pt x="3304108" y="431178"/>
                </a:cubicBezTo>
                <a:cubicBezTo>
                  <a:pt x="3307918" y="436435"/>
                  <a:pt x="3311537" y="441541"/>
                  <a:pt x="3314966" y="446494"/>
                </a:cubicBezTo>
                <a:cubicBezTo>
                  <a:pt x="3318395" y="451447"/>
                  <a:pt x="3321100" y="455524"/>
                  <a:pt x="3323082" y="458724"/>
                </a:cubicBezTo>
                <a:lnTo>
                  <a:pt x="3316681" y="462839"/>
                </a:lnTo>
                <a:cubicBezTo>
                  <a:pt x="3314852" y="459791"/>
                  <a:pt x="3312223" y="455790"/>
                  <a:pt x="3308794" y="450837"/>
                </a:cubicBezTo>
                <a:cubicBezTo>
                  <a:pt x="3305365" y="445884"/>
                  <a:pt x="3301783" y="440779"/>
                  <a:pt x="3298050" y="435521"/>
                </a:cubicBezTo>
                <a:cubicBezTo>
                  <a:pt x="3294316" y="430263"/>
                  <a:pt x="3290696" y="425272"/>
                  <a:pt x="3287191" y="420548"/>
                </a:cubicBezTo>
                <a:cubicBezTo>
                  <a:pt x="3283686" y="415823"/>
                  <a:pt x="3280867" y="412166"/>
                  <a:pt x="3278733" y="409575"/>
                </a:cubicBezTo>
                <a:close/>
                <a:moveTo>
                  <a:pt x="2391156" y="404089"/>
                </a:moveTo>
                <a:cubicBezTo>
                  <a:pt x="2393289" y="406832"/>
                  <a:pt x="2395956" y="410680"/>
                  <a:pt x="2399156" y="415633"/>
                </a:cubicBezTo>
                <a:cubicBezTo>
                  <a:pt x="2402357" y="420586"/>
                  <a:pt x="2405634" y="425844"/>
                  <a:pt x="2408986" y="431406"/>
                </a:cubicBezTo>
                <a:cubicBezTo>
                  <a:pt x="2412339" y="436969"/>
                  <a:pt x="2415540" y="442379"/>
                  <a:pt x="2418588" y="447637"/>
                </a:cubicBezTo>
                <a:cubicBezTo>
                  <a:pt x="2421635" y="452895"/>
                  <a:pt x="2424074" y="457200"/>
                  <a:pt x="2425903" y="460553"/>
                </a:cubicBezTo>
                <a:lnTo>
                  <a:pt x="2419045" y="464439"/>
                </a:lnTo>
                <a:cubicBezTo>
                  <a:pt x="2417216" y="461086"/>
                  <a:pt x="2414778" y="456743"/>
                  <a:pt x="2411730" y="451409"/>
                </a:cubicBezTo>
                <a:cubicBezTo>
                  <a:pt x="2408682" y="446075"/>
                  <a:pt x="2405481" y="440665"/>
                  <a:pt x="2402128" y="435178"/>
                </a:cubicBezTo>
                <a:cubicBezTo>
                  <a:pt x="2398775" y="429692"/>
                  <a:pt x="2395537" y="424434"/>
                  <a:pt x="2392413" y="419405"/>
                </a:cubicBezTo>
                <a:cubicBezTo>
                  <a:pt x="2389289" y="414376"/>
                  <a:pt x="2386736" y="410489"/>
                  <a:pt x="2384755" y="407746"/>
                </a:cubicBezTo>
                <a:close/>
                <a:moveTo>
                  <a:pt x="2547822" y="400202"/>
                </a:moveTo>
                <a:lnTo>
                  <a:pt x="2547822" y="418719"/>
                </a:lnTo>
                <a:lnTo>
                  <a:pt x="2669209" y="418719"/>
                </a:lnTo>
                <a:lnTo>
                  <a:pt x="2669209" y="400202"/>
                </a:lnTo>
                <a:close/>
                <a:moveTo>
                  <a:pt x="99441" y="399059"/>
                </a:moveTo>
                <a:lnTo>
                  <a:pt x="106985" y="399517"/>
                </a:lnTo>
                <a:lnTo>
                  <a:pt x="106985" y="436093"/>
                </a:lnTo>
                <a:lnTo>
                  <a:pt x="158420" y="436093"/>
                </a:lnTo>
                <a:lnTo>
                  <a:pt x="158420" y="443408"/>
                </a:lnTo>
                <a:lnTo>
                  <a:pt x="106985" y="443408"/>
                </a:lnTo>
                <a:lnTo>
                  <a:pt x="106985" y="480441"/>
                </a:lnTo>
                <a:lnTo>
                  <a:pt x="194767" y="480441"/>
                </a:lnTo>
                <a:lnTo>
                  <a:pt x="194767" y="488213"/>
                </a:lnTo>
                <a:lnTo>
                  <a:pt x="106985" y="488213"/>
                </a:lnTo>
                <a:lnTo>
                  <a:pt x="106985" y="532790"/>
                </a:lnTo>
                <a:lnTo>
                  <a:pt x="99441" y="532790"/>
                </a:lnTo>
                <a:lnTo>
                  <a:pt x="99441" y="488213"/>
                </a:lnTo>
                <a:lnTo>
                  <a:pt x="11658" y="488213"/>
                </a:lnTo>
                <a:lnTo>
                  <a:pt x="11658" y="480441"/>
                </a:lnTo>
                <a:lnTo>
                  <a:pt x="99441" y="480441"/>
                </a:lnTo>
                <a:lnTo>
                  <a:pt x="99441" y="443408"/>
                </a:lnTo>
                <a:lnTo>
                  <a:pt x="48234" y="443408"/>
                </a:lnTo>
                <a:lnTo>
                  <a:pt x="48234" y="436093"/>
                </a:lnTo>
                <a:lnTo>
                  <a:pt x="99441" y="436093"/>
                </a:lnTo>
                <a:close/>
                <a:moveTo>
                  <a:pt x="2203932" y="389458"/>
                </a:moveTo>
                <a:lnTo>
                  <a:pt x="2203932" y="418948"/>
                </a:lnTo>
                <a:cubicBezTo>
                  <a:pt x="2203932" y="425958"/>
                  <a:pt x="2204961" y="430568"/>
                  <a:pt x="2207018" y="432778"/>
                </a:cubicBezTo>
                <a:cubicBezTo>
                  <a:pt x="2209076" y="434988"/>
                  <a:pt x="2213000" y="436093"/>
                  <a:pt x="2218791" y="436093"/>
                </a:cubicBezTo>
                <a:lnTo>
                  <a:pt x="2238451" y="436093"/>
                </a:lnTo>
                <a:lnTo>
                  <a:pt x="2238451" y="389458"/>
                </a:lnTo>
                <a:close/>
                <a:moveTo>
                  <a:pt x="2127808" y="389458"/>
                </a:moveTo>
                <a:lnTo>
                  <a:pt x="2127808" y="470154"/>
                </a:lnTo>
                <a:lnTo>
                  <a:pt x="2238451" y="470154"/>
                </a:lnTo>
                <a:lnTo>
                  <a:pt x="2238451" y="443179"/>
                </a:lnTo>
                <a:lnTo>
                  <a:pt x="2216963" y="443179"/>
                </a:lnTo>
                <a:cubicBezTo>
                  <a:pt x="2213305" y="443179"/>
                  <a:pt x="2210219" y="442874"/>
                  <a:pt x="2207704" y="442265"/>
                </a:cubicBezTo>
                <a:cubicBezTo>
                  <a:pt x="2205190" y="441655"/>
                  <a:pt x="2203132" y="440512"/>
                  <a:pt x="2201532" y="438836"/>
                </a:cubicBezTo>
                <a:cubicBezTo>
                  <a:pt x="2199932" y="437159"/>
                  <a:pt x="2198750" y="434835"/>
                  <a:pt x="2197989" y="431863"/>
                </a:cubicBezTo>
                <a:cubicBezTo>
                  <a:pt x="2197227" y="428892"/>
                  <a:pt x="2196846" y="425120"/>
                  <a:pt x="2196846" y="420548"/>
                </a:cubicBezTo>
                <a:lnTo>
                  <a:pt x="2196846" y="389458"/>
                </a:lnTo>
                <a:lnTo>
                  <a:pt x="2167356" y="389458"/>
                </a:lnTo>
                <a:cubicBezTo>
                  <a:pt x="2167356" y="398907"/>
                  <a:pt x="2166899" y="406832"/>
                  <a:pt x="2165985" y="413233"/>
                </a:cubicBezTo>
                <a:cubicBezTo>
                  <a:pt x="2165070" y="419633"/>
                  <a:pt x="2163470" y="425234"/>
                  <a:pt x="2161184" y="430035"/>
                </a:cubicBezTo>
                <a:cubicBezTo>
                  <a:pt x="2158898" y="434835"/>
                  <a:pt x="2155736" y="439141"/>
                  <a:pt x="2151697" y="442951"/>
                </a:cubicBezTo>
                <a:cubicBezTo>
                  <a:pt x="2147658" y="446761"/>
                  <a:pt x="2142363" y="450799"/>
                  <a:pt x="2135809" y="455066"/>
                </a:cubicBezTo>
                <a:lnTo>
                  <a:pt x="2131466" y="449351"/>
                </a:lnTo>
                <a:cubicBezTo>
                  <a:pt x="2137562" y="445389"/>
                  <a:pt x="2142515" y="441693"/>
                  <a:pt x="2146325" y="438264"/>
                </a:cubicBezTo>
                <a:cubicBezTo>
                  <a:pt x="2150135" y="434835"/>
                  <a:pt x="2153107" y="430987"/>
                  <a:pt x="2155240" y="426720"/>
                </a:cubicBezTo>
                <a:cubicBezTo>
                  <a:pt x="2157374" y="422453"/>
                  <a:pt x="2158784" y="417385"/>
                  <a:pt x="2159470" y="411518"/>
                </a:cubicBezTo>
                <a:cubicBezTo>
                  <a:pt x="2160155" y="405651"/>
                  <a:pt x="2160498" y="398297"/>
                  <a:pt x="2160498" y="389458"/>
                </a:cubicBezTo>
                <a:close/>
                <a:moveTo>
                  <a:pt x="3097148" y="389230"/>
                </a:moveTo>
                <a:lnTo>
                  <a:pt x="3097148" y="506501"/>
                </a:lnTo>
                <a:lnTo>
                  <a:pt x="3136239" y="506501"/>
                </a:lnTo>
                <a:lnTo>
                  <a:pt x="3136239" y="389230"/>
                </a:lnTo>
                <a:close/>
                <a:moveTo>
                  <a:pt x="3035884" y="389230"/>
                </a:moveTo>
                <a:lnTo>
                  <a:pt x="3035884" y="423291"/>
                </a:lnTo>
                <a:lnTo>
                  <a:pt x="3089376" y="423291"/>
                </a:lnTo>
                <a:lnTo>
                  <a:pt x="3089376" y="389230"/>
                </a:lnTo>
                <a:close/>
                <a:moveTo>
                  <a:pt x="2989249" y="389230"/>
                </a:moveTo>
                <a:lnTo>
                  <a:pt x="2989249" y="506501"/>
                </a:lnTo>
                <a:lnTo>
                  <a:pt x="3028340" y="506501"/>
                </a:lnTo>
                <a:lnTo>
                  <a:pt x="3028340" y="389230"/>
                </a:lnTo>
                <a:close/>
                <a:moveTo>
                  <a:pt x="290779" y="384886"/>
                </a:moveTo>
                <a:lnTo>
                  <a:pt x="296951" y="389458"/>
                </a:lnTo>
                <a:cubicBezTo>
                  <a:pt x="290855" y="399364"/>
                  <a:pt x="283159" y="409880"/>
                  <a:pt x="273863" y="421005"/>
                </a:cubicBezTo>
                <a:lnTo>
                  <a:pt x="273863" y="529361"/>
                </a:lnTo>
                <a:lnTo>
                  <a:pt x="265862" y="529361"/>
                </a:lnTo>
                <a:lnTo>
                  <a:pt x="265862" y="430378"/>
                </a:lnTo>
                <a:cubicBezTo>
                  <a:pt x="260070" y="436931"/>
                  <a:pt x="254203" y="443217"/>
                  <a:pt x="248259" y="449237"/>
                </a:cubicBezTo>
                <a:cubicBezTo>
                  <a:pt x="242316" y="455257"/>
                  <a:pt x="236677" y="460705"/>
                  <a:pt x="231343" y="465582"/>
                </a:cubicBezTo>
                <a:lnTo>
                  <a:pt x="227685" y="458267"/>
                </a:lnTo>
                <a:cubicBezTo>
                  <a:pt x="232867" y="453542"/>
                  <a:pt x="238430" y="448132"/>
                  <a:pt x="244373" y="442036"/>
                </a:cubicBezTo>
                <a:cubicBezTo>
                  <a:pt x="250317" y="435940"/>
                  <a:pt x="256146" y="429654"/>
                  <a:pt x="261861" y="423177"/>
                </a:cubicBezTo>
                <a:cubicBezTo>
                  <a:pt x="267576" y="416700"/>
                  <a:pt x="272948" y="410146"/>
                  <a:pt x="277977" y="403517"/>
                </a:cubicBezTo>
                <a:cubicBezTo>
                  <a:pt x="283007" y="396888"/>
                  <a:pt x="287274" y="390677"/>
                  <a:pt x="290779" y="384886"/>
                </a:cubicBezTo>
                <a:close/>
                <a:moveTo>
                  <a:pt x="1634947" y="384429"/>
                </a:moveTo>
                <a:cubicBezTo>
                  <a:pt x="1633270" y="397840"/>
                  <a:pt x="1631366" y="410756"/>
                  <a:pt x="1629232" y="423177"/>
                </a:cubicBezTo>
                <a:cubicBezTo>
                  <a:pt x="1627098" y="435597"/>
                  <a:pt x="1624812" y="446608"/>
                  <a:pt x="1622374" y="456209"/>
                </a:cubicBezTo>
                <a:cubicBezTo>
                  <a:pt x="1625117" y="458648"/>
                  <a:pt x="1628317" y="461505"/>
                  <a:pt x="1631975" y="464782"/>
                </a:cubicBezTo>
                <a:cubicBezTo>
                  <a:pt x="1635633" y="468058"/>
                  <a:pt x="1639519" y="471602"/>
                  <a:pt x="1643634" y="475412"/>
                </a:cubicBezTo>
                <a:cubicBezTo>
                  <a:pt x="1646682" y="470078"/>
                  <a:pt x="1649311" y="464439"/>
                  <a:pt x="1651520" y="458495"/>
                </a:cubicBezTo>
                <a:cubicBezTo>
                  <a:pt x="1653730" y="452552"/>
                  <a:pt x="1655673" y="445922"/>
                  <a:pt x="1657350" y="438607"/>
                </a:cubicBezTo>
                <a:cubicBezTo>
                  <a:pt x="1659026" y="431292"/>
                  <a:pt x="1660474" y="423215"/>
                  <a:pt x="1661693" y="414376"/>
                </a:cubicBezTo>
                <a:cubicBezTo>
                  <a:pt x="1662912" y="405536"/>
                  <a:pt x="1664055" y="395554"/>
                  <a:pt x="1665122" y="384429"/>
                </a:cubicBezTo>
                <a:close/>
                <a:moveTo>
                  <a:pt x="5252694" y="384200"/>
                </a:moveTo>
                <a:lnTo>
                  <a:pt x="5367680" y="384200"/>
                </a:lnTo>
                <a:lnTo>
                  <a:pt x="5367680" y="391516"/>
                </a:lnTo>
                <a:lnTo>
                  <a:pt x="5252694" y="391516"/>
                </a:lnTo>
                <a:close/>
                <a:moveTo>
                  <a:pt x="720318" y="381229"/>
                </a:moveTo>
                <a:cubicBezTo>
                  <a:pt x="718794" y="394183"/>
                  <a:pt x="717080" y="406717"/>
                  <a:pt x="715175" y="418833"/>
                </a:cubicBezTo>
                <a:cubicBezTo>
                  <a:pt x="713270" y="430949"/>
                  <a:pt x="711174" y="442112"/>
                  <a:pt x="708888" y="452323"/>
                </a:cubicBezTo>
                <a:cubicBezTo>
                  <a:pt x="711479" y="454609"/>
                  <a:pt x="714642" y="457505"/>
                  <a:pt x="718375" y="461010"/>
                </a:cubicBezTo>
                <a:cubicBezTo>
                  <a:pt x="722109" y="464515"/>
                  <a:pt x="726033" y="468325"/>
                  <a:pt x="730148" y="472440"/>
                </a:cubicBezTo>
                <a:cubicBezTo>
                  <a:pt x="732891" y="467106"/>
                  <a:pt x="735292" y="461353"/>
                  <a:pt x="737349" y="455181"/>
                </a:cubicBezTo>
                <a:cubicBezTo>
                  <a:pt x="739406" y="449008"/>
                  <a:pt x="741235" y="442227"/>
                  <a:pt x="742835" y="434835"/>
                </a:cubicBezTo>
                <a:cubicBezTo>
                  <a:pt x="744436" y="427444"/>
                  <a:pt x="745807" y="419367"/>
                  <a:pt x="746950" y="410604"/>
                </a:cubicBezTo>
                <a:cubicBezTo>
                  <a:pt x="748093" y="401841"/>
                  <a:pt x="749122" y="392049"/>
                  <a:pt x="750036" y="381229"/>
                </a:cubicBezTo>
                <a:close/>
                <a:moveTo>
                  <a:pt x="2064258" y="380086"/>
                </a:moveTo>
                <a:cubicBezTo>
                  <a:pt x="2066696" y="382067"/>
                  <a:pt x="2069782" y="384619"/>
                  <a:pt x="2073516" y="387744"/>
                </a:cubicBezTo>
                <a:cubicBezTo>
                  <a:pt x="2077250" y="390868"/>
                  <a:pt x="2081060" y="394144"/>
                  <a:pt x="2084946" y="397573"/>
                </a:cubicBezTo>
                <a:cubicBezTo>
                  <a:pt x="2088832" y="401002"/>
                  <a:pt x="2092642" y="404431"/>
                  <a:pt x="2096376" y="407860"/>
                </a:cubicBezTo>
                <a:cubicBezTo>
                  <a:pt x="2100110" y="411289"/>
                  <a:pt x="2103272" y="414223"/>
                  <a:pt x="2105863" y="416662"/>
                </a:cubicBezTo>
                <a:lnTo>
                  <a:pt x="2100834" y="423062"/>
                </a:lnTo>
                <a:cubicBezTo>
                  <a:pt x="2098243" y="420624"/>
                  <a:pt x="2095119" y="417690"/>
                  <a:pt x="2091461" y="414261"/>
                </a:cubicBezTo>
                <a:cubicBezTo>
                  <a:pt x="2087804" y="410832"/>
                  <a:pt x="2084031" y="407365"/>
                  <a:pt x="2080145" y="403860"/>
                </a:cubicBezTo>
                <a:cubicBezTo>
                  <a:pt x="2076259" y="400355"/>
                  <a:pt x="2072487" y="397002"/>
                  <a:pt x="2068830" y="393802"/>
                </a:cubicBezTo>
                <a:cubicBezTo>
                  <a:pt x="2065172" y="390601"/>
                  <a:pt x="2062124" y="388010"/>
                  <a:pt x="2059686" y="386029"/>
                </a:cubicBezTo>
                <a:close/>
                <a:moveTo>
                  <a:pt x="2736189" y="379171"/>
                </a:moveTo>
                <a:cubicBezTo>
                  <a:pt x="2738780" y="381152"/>
                  <a:pt x="2742018" y="383781"/>
                  <a:pt x="2745904" y="387058"/>
                </a:cubicBezTo>
                <a:cubicBezTo>
                  <a:pt x="2749790" y="390334"/>
                  <a:pt x="2753753" y="393763"/>
                  <a:pt x="2757792" y="397345"/>
                </a:cubicBezTo>
                <a:cubicBezTo>
                  <a:pt x="2761830" y="400926"/>
                  <a:pt x="2765792" y="404508"/>
                  <a:pt x="2769679" y="408089"/>
                </a:cubicBezTo>
                <a:cubicBezTo>
                  <a:pt x="2773565" y="411670"/>
                  <a:pt x="2776804" y="414757"/>
                  <a:pt x="2779394" y="417347"/>
                </a:cubicBezTo>
                <a:lnTo>
                  <a:pt x="2774365" y="423748"/>
                </a:lnTo>
                <a:cubicBezTo>
                  <a:pt x="2771622" y="421005"/>
                  <a:pt x="2768307" y="417805"/>
                  <a:pt x="2764421" y="414147"/>
                </a:cubicBezTo>
                <a:cubicBezTo>
                  <a:pt x="2760535" y="410489"/>
                  <a:pt x="2756572" y="406832"/>
                  <a:pt x="2752534" y="403174"/>
                </a:cubicBezTo>
                <a:cubicBezTo>
                  <a:pt x="2748495" y="399517"/>
                  <a:pt x="2744571" y="396126"/>
                  <a:pt x="2740761" y="393001"/>
                </a:cubicBezTo>
                <a:cubicBezTo>
                  <a:pt x="2736951" y="389877"/>
                  <a:pt x="2733827" y="387401"/>
                  <a:pt x="2731388" y="385572"/>
                </a:cubicBezTo>
                <a:close/>
                <a:moveTo>
                  <a:pt x="3962323" y="378714"/>
                </a:moveTo>
                <a:lnTo>
                  <a:pt x="3962323" y="401345"/>
                </a:lnTo>
                <a:lnTo>
                  <a:pt x="4021988" y="401345"/>
                </a:lnTo>
                <a:lnTo>
                  <a:pt x="4021988" y="378714"/>
                </a:lnTo>
                <a:close/>
                <a:moveTo>
                  <a:pt x="3894658" y="378714"/>
                </a:moveTo>
                <a:lnTo>
                  <a:pt x="3894658" y="401345"/>
                </a:lnTo>
                <a:lnTo>
                  <a:pt x="3955008" y="401345"/>
                </a:lnTo>
                <a:lnTo>
                  <a:pt x="3955008" y="378714"/>
                </a:lnTo>
                <a:close/>
                <a:moveTo>
                  <a:pt x="2547822" y="375285"/>
                </a:moveTo>
                <a:lnTo>
                  <a:pt x="2547822" y="394487"/>
                </a:lnTo>
                <a:lnTo>
                  <a:pt x="2669209" y="394487"/>
                </a:lnTo>
                <a:lnTo>
                  <a:pt x="2669209" y="375285"/>
                </a:lnTo>
                <a:close/>
                <a:moveTo>
                  <a:pt x="4786046" y="373913"/>
                </a:moveTo>
                <a:lnTo>
                  <a:pt x="4786046" y="435864"/>
                </a:lnTo>
                <a:lnTo>
                  <a:pt x="4841824" y="435864"/>
                </a:lnTo>
                <a:lnTo>
                  <a:pt x="4841824" y="373913"/>
                </a:lnTo>
                <a:close/>
                <a:moveTo>
                  <a:pt x="480746" y="373913"/>
                </a:moveTo>
                <a:lnTo>
                  <a:pt x="480746" y="435864"/>
                </a:lnTo>
                <a:lnTo>
                  <a:pt x="536524" y="435864"/>
                </a:lnTo>
                <a:lnTo>
                  <a:pt x="536524" y="373913"/>
                </a:lnTo>
                <a:close/>
                <a:moveTo>
                  <a:pt x="4272076" y="368427"/>
                </a:moveTo>
                <a:lnTo>
                  <a:pt x="4279392" y="371627"/>
                </a:lnTo>
                <a:cubicBezTo>
                  <a:pt x="4277410" y="377876"/>
                  <a:pt x="4274782" y="385305"/>
                  <a:pt x="4271504" y="393916"/>
                </a:cubicBezTo>
                <a:cubicBezTo>
                  <a:pt x="4268228" y="402526"/>
                  <a:pt x="4264723" y="411328"/>
                  <a:pt x="4260989" y="420319"/>
                </a:cubicBezTo>
                <a:cubicBezTo>
                  <a:pt x="4257256" y="429311"/>
                  <a:pt x="4253446" y="437998"/>
                  <a:pt x="4249559" y="446380"/>
                </a:cubicBezTo>
                <a:cubicBezTo>
                  <a:pt x="4245673" y="454762"/>
                  <a:pt x="4242130" y="461924"/>
                  <a:pt x="4238929" y="467868"/>
                </a:cubicBezTo>
                <a:lnTo>
                  <a:pt x="4231842" y="463982"/>
                </a:lnTo>
                <a:cubicBezTo>
                  <a:pt x="4235043" y="458038"/>
                  <a:pt x="4238548" y="450952"/>
                  <a:pt x="4242358" y="442722"/>
                </a:cubicBezTo>
                <a:cubicBezTo>
                  <a:pt x="4246168" y="434492"/>
                  <a:pt x="4249940" y="425920"/>
                  <a:pt x="4253674" y="417004"/>
                </a:cubicBezTo>
                <a:cubicBezTo>
                  <a:pt x="4257408" y="408089"/>
                  <a:pt x="4260912" y="399364"/>
                  <a:pt x="4264190" y="390830"/>
                </a:cubicBezTo>
                <a:cubicBezTo>
                  <a:pt x="4267466" y="382295"/>
                  <a:pt x="4270095" y="374828"/>
                  <a:pt x="4272076" y="368427"/>
                </a:cubicBezTo>
                <a:close/>
                <a:moveTo>
                  <a:pt x="4108399" y="367741"/>
                </a:moveTo>
                <a:cubicBezTo>
                  <a:pt x="4109161" y="368960"/>
                  <a:pt x="4110456" y="371627"/>
                  <a:pt x="4112285" y="375742"/>
                </a:cubicBezTo>
                <a:cubicBezTo>
                  <a:pt x="4114114" y="379857"/>
                  <a:pt x="4116247" y="384772"/>
                  <a:pt x="4118686" y="390487"/>
                </a:cubicBezTo>
                <a:cubicBezTo>
                  <a:pt x="4121124" y="396202"/>
                  <a:pt x="4123715" y="402450"/>
                  <a:pt x="4126458" y="409232"/>
                </a:cubicBezTo>
                <a:cubicBezTo>
                  <a:pt x="4129201" y="416014"/>
                  <a:pt x="4131906" y="422758"/>
                  <a:pt x="4134573" y="429463"/>
                </a:cubicBezTo>
                <a:cubicBezTo>
                  <a:pt x="4137240" y="436169"/>
                  <a:pt x="4139717" y="442493"/>
                  <a:pt x="4142003" y="448437"/>
                </a:cubicBezTo>
                <a:cubicBezTo>
                  <a:pt x="4144289" y="454381"/>
                  <a:pt x="4146118" y="459410"/>
                  <a:pt x="4147489" y="463525"/>
                </a:cubicBezTo>
                <a:lnTo>
                  <a:pt x="4140174" y="466954"/>
                </a:lnTo>
                <a:cubicBezTo>
                  <a:pt x="4138650" y="462686"/>
                  <a:pt x="4136783" y="457543"/>
                  <a:pt x="4134573" y="451523"/>
                </a:cubicBezTo>
                <a:cubicBezTo>
                  <a:pt x="4132364" y="445503"/>
                  <a:pt x="4129925" y="439141"/>
                  <a:pt x="4127258" y="432435"/>
                </a:cubicBezTo>
                <a:cubicBezTo>
                  <a:pt x="4124591" y="425729"/>
                  <a:pt x="4121886" y="418986"/>
                  <a:pt x="4119143" y="412204"/>
                </a:cubicBezTo>
                <a:cubicBezTo>
                  <a:pt x="4116400" y="405422"/>
                  <a:pt x="4113808" y="399174"/>
                  <a:pt x="4111370" y="393459"/>
                </a:cubicBezTo>
                <a:cubicBezTo>
                  <a:pt x="4108932" y="387744"/>
                  <a:pt x="4106836" y="382867"/>
                  <a:pt x="4105084" y="378828"/>
                </a:cubicBezTo>
                <a:cubicBezTo>
                  <a:pt x="4103332" y="374790"/>
                  <a:pt x="4102074" y="372161"/>
                  <a:pt x="4101312" y="370942"/>
                </a:cubicBezTo>
                <a:close/>
                <a:moveTo>
                  <a:pt x="4539386" y="358369"/>
                </a:moveTo>
                <a:lnTo>
                  <a:pt x="4620539" y="358369"/>
                </a:lnTo>
                <a:lnTo>
                  <a:pt x="4620539" y="365912"/>
                </a:lnTo>
                <a:lnTo>
                  <a:pt x="4582591" y="365912"/>
                </a:lnTo>
                <a:lnTo>
                  <a:pt x="4582591" y="470840"/>
                </a:lnTo>
                <a:cubicBezTo>
                  <a:pt x="4590211" y="468859"/>
                  <a:pt x="4597526" y="466992"/>
                  <a:pt x="4604537" y="465239"/>
                </a:cubicBezTo>
                <a:cubicBezTo>
                  <a:pt x="4611548" y="463486"/>
                  <a:pt x="4617491" y="461924"/>
                  <a:pt x="4622368" y="460553"/>
                </a:cubicBezTo>
                <a:lnTo>
                  <a:pt x="4623054" y="464668"/>
                </a:lnTo>
                <a:lnTo>
                  <a:pt x="4623511" y="468097"/>
                </a:lnTo>
                <a:cubicBezTo>
                  <a:pt x="4618329" y="469468"/>
                  <a:pt x="4611852" y="471183"/>
                  <a:pt x="4604080" y="473240"/>
                </a:cubicBezTo>
                <a:cubicBezTo>
                  <a:pt x="4596308" y="475297"/>
                  <a:pt x="4588230" y="477355"/>
                  <a:pt x="4579848" y="479412"/>
                </a:cubicBezTo>
                <a:cubicBezTo>
                  <a:pt x="4571466" y="481470"/>
                  <a:pt x="4563236" y="483451"/>
                  <a:pt x="4555160" y="485356"/>
                </a:cubicBezTo>
                <a:cubicBezTo>
                  <a:pt x="4547082" y="487261"/>
                  <a:pt x="4540072" y="488899"/>
                  <a:pt x="4534128" y="490271"/>
                </a:cubicBezTo>
                <a:lnTo>
                  <a:pt x="4532756" y="482498"/>
                </a:lnTo>
                <a:cubicBezTo>
                  <a:pt x="4538090" y="481279"/>
                  <a:pt x="4544453" y="479831"/>
                  <a:pt x="4551844" y="478155"/>
                </a:cubicBezTo>
                <a:cubicBezTo>
                  <a:pt x="4559236" y="476479"/>
                  <a:pt x="4566894" y="474650"/>
                  <a:pt x="4574819" y="472669"/>
                </a:cubicBezTo>
                <a:lnTo>
                  <a:pt x="4574819" y="365912"/>
                </a:lnTo>
                <a:lnTo>
                  <a:pt x="4539386" y="365912"/>
                </a:lnTo>
                <a:close/>
                <a:moveTo>
                  <a:pt x="2310688" y="356311"/>
                </a:moveTo>
                <a:lnTo>
                  <a:pt x="2310688" y="424434"/>
                </a:lnTo>
                <a:lnTo>
                  <a:pt x="2356866" y="424434"/>
                </a:lnTo>
                <a:lnTo>
                  <a:pt x="2356866" y="356311"/>
                </a:lnTo>
                <a:close/>
                <a:moveTo>
                  <a:pt x="3189350" y="356083"/>
                </a:moveTo>
                <a:lnTo>
                  <a:pt x="3268675" y="356083"/>
                </a:lnTo>
                <a:lnTo>
                  <a:pt x="3268675" y="363855"/>
                </a:lnTo>
                <a:cubicBezTo>
                  <a:pt x="3266084" y="379095"/>
                  <a:pt x="3262731" y="393344"/>
                  <a:pt x="3258616" y="406603"/>
                </a:cubicBezTo>
                <a:cubicBezTo>
                  <a:pt x="3254501" y="419862"/>
                  <a:pt x="3249244" y="432740"/>
                  <a:pt x="3242843" y="445237"/>
                </a:cubicBezTo>
                <a:cubicBezTo>
                  <a:pt x="3249244" y="454533"/>
                  <a:pt x="3255568" y="463753"/>
                  <a:pt x="3261817" y="472897"/>
                </a:cubicBezTo>
                <a:cubicBezTo>
                  <a:pt x="3268065" y="482041"/>
                  <a:pt x="3273856" y="490652"/>
                  <a:pt x="3279190" y="498729"/>
                </a:cubicBezTo>
                <a:lnTo>
                  <a:pt x="3272790" y="503758"/>
                </a:lnTo>
                <a:cubicBezTo>
                  <a:pt x="3267760" y="495986"/>
                  <a:pt x="3262312" y="487794"/>
                  <a:pt x="3256444" y="479184"/>
                </a:cubicBezTo>
                <a:cubicBezTo>
                  <a:pt x="3250577" y="470573"/>
                  <a:pt x="3244672" y="461848"/>
                  <a:pt x="3238728" y="453009"/>
                </a:cubicBezTo>
                <a:cubicBezTo>
                  <a:pt x="3232175" y="464896"/>
                  <a:pt x="3224631" y="476631"/>
                  <a:pt x="3216097" y="488213"/>
                </a:cubicBezTo>
                <a:cubicBezTo>
                  <a:pt x="3207562" y="499796"/>
                  <a:pt x="3197808" y="511607"/>
                  <a:pt x="3186836" y="523646"/>
                </a:cubicBezTo>
                <a:lnTo>
                  <a:pt x="3181350" y="517931"/>
                </a:lnTo>
                <a:cubicBezTo>
                  <a:pt x="3192627" y="505587"/>
                  <a:pt x="3202571" y="493547"/>
                  <a:pt x="3211182" y="481813"/>
                </a:cubicBezTo>
                <a:cubicBezTo>
                  <a:pt x="3219792" y="470078"/>
                  <a:pt x="3227298" y="458038"/>
                  <a:pt x="3233699" y="445694"/>
                </a:cubicBezTo>
                <a:cubicBezTo>
                  <a:pt x="3226079" y="434721"/>
                  <a:pt x="3218726" y="424167"/>
                  <a:pt x="3211639" y="414033"/>
                </a:cubicBezTo>
                <a:cubicBezTo>
                  <a:pt x="3204552" y="403898"/>
                  <a:pt x="3198342" y="395021"/>
                  <a:pt x="3193008" y="387401"/>
                </a:cubicBezTo>
                <a:lnTo>
                  <a:pt x="3199180" y="382829"/>
                </a:lnTo>
                <a:cubicBezTo>
                  <a:pt x="3204210" y="389992"/>
                  <a:pt x="3210077" y="398335"/>
                  <a:pt x="3216782" y="407860"/>
                </a:cubicBezTo>
                <a:cubicBezTo>
                  <a:pt x="3223488" y="417385"/>
                  <a:pt x="3230498" y="427406"/>
                  <a:pt x="3237814" y="437921"/>
                </a:cubicBezTo>
                <a:cubicBezTo>
                  <a:pt x="3243300" y="426491"/>
                  <a:pt x="3247948" y="414718"/>
                  <a:pt x="3251758" y="402603"/>
                </a:cubicBezTo>
                <a:cubicBezTo>
                  <a:pt x="3255568" y="390487"/>
                  <a:pt x="3258540" y="377571"/>
                  <a:pt x="3260674" y="363855"/>
                </a:cubicBezTo>
                <a:lnTo>
                  <a:pt x="3189350" y="363855"/>
                </a:lnTo>
                <a:close/>
                <a:moveTo>
                  <a:pt x="2827400" y="355397"/>
                </a:moveTo>
                <a:cubicBezTo>
                  <a:pt x="2826638" y="356616"/>
                  <a:pt x="2825800" y="357835"/>
                  <a:pt x="2824886" y="359054"/>
                </a:cubicBezTo>
                <a:cubicBezTo>
                  <a:pt x="2823971" y="360274"/>
                  <a:pt x="2823133" y="361493"/>
                  <a:pt x="2822371" y="362712"/>
                </a:cubicBezTo>
                <a:cubicBezTo>
                  <a:pt x="2832734" y="378714"/>
                  <a:pt x="2845155" y="391820"/>
                  <a:pt x="2859633" y="402031"/>
                </a:cubicBezTo>
                <a:cubicBezTo>
                  <a:pt x="2877006" y="389382"/>
                  <a:pt x="2891256" y="373837"/>
                  <a:pt x="2902381" y="355397"/>
                </a:cubicBezTo>
                <a:close/>
                <a:moveTo>
                  <a:pt x="3730904" y="354940"/>
                </a:moveTo>
                <a:lnTo>
                  <a:pt x="3738448" y="355397"/>
                </a:lnTo>
                <a:lnTo>
                  <a:pt x="3738448" y="377342"/>
                </a:lnTo>
                <a:lnTo>
                  <a:pt x="3800855" y="377342"/>
                </a:lnTo>
                <a:lnTo>
                  <a:pt x="3800855" y="383972"/>
                </a:lnTo>
                <a:lnTo>
                  <a:pt x="3738448" y="383972"/>
                </a:lnTo>
                <a:lnTo>
                  <a:pt x="3738448" y="409118"/>
                </a:lnTo>
                <a:lnTo>
                  <a:pt x="3794683" y="409118"/>
                </a:lnTo>
                <a:lnTo>
                  <a:pt x="3794683" y="415747"/>
                </a:lnTo>
                <a:lnTo>
                  <a:pt x="3738448" y="415747"/>
                </a:lnTo>
                <a:lnTo>
                  <a:pt x="3738448" y="441122"/>
                </a:lnTo>
                <a:lnTo>
                  <a:pt x="3794226" y="441122"/>
                </a:lnTo>
                <a:cubicBezTo>
                  <a:pt x="3794226" y="441427"/>
                  <a:pt x="3794150" y="442874"/>
                  <a:pt x="3793997" y="445465"/>
                </a:cubicBezTo>
                <a:cubicBezTo>
                  <a:pt x="3793845" y="448056"/>
                  <a:pt x="3793654" y="450952"/>
                  <a:pt x="3793426" y="454152"/>
                </a:cubicBezTo>
                <a:cubicBezTo>
                  <a:pt x="3793197" y="457352"/>
                  <a:pt x="3792968" y="460438"/>
                  <a:pt x="3792740" y="463410"/>
                </a:cubicBezTo>
                <a:cubicBezTo>
                  <a:pt x="3792511" y="466382"/>
                  <a:pt x="3792321" y="468325"/>
                  <a:pt x="3792168" y="469240"/>
                </a:cubicBezTo>
                <a:cubicBezTo>
                  <a:pt x="3791864" y="472745"/>
                  <a:pt x="3791216" y="475602"/>
                  <a:pt x="3790225" y="477812"/>
                </a:cubicBezTo>
                <a:cubicBezTo>
                  <a:pt x="3789235" y="480022"/>
                  <a:pt x="3787825" y="481774"/>
                  <a:pt x="3785996" y="483070"/>
                </a:cubicBezTo>
                <a:cubicBezTo>
                  <a:pt x="3784168" y="484365"/>
                  <a:pt x="3781844" y="485318"/>
                  <a:pt x="3779024" y="485927"/>
                </a:cubicBezTo>
                <a:cubicBezTo>
                  <a:pt x="3776205" y="486537"/>
                  <a:pt x="3772738" y="486994"/>
                  <a:pt x="3768622" y="487299"/>
                </a:cubicBezTo>
                <a:lnTo>
                  <a:pt x="3754221" y="488442"/>
                </a:lnTo>
                <a:lnTo>
                  <a:pt x="3752164" y="481813"/>
                </a:lnTo>
                <a:lnTo>
                  <a:pt x="3767022" y="480898"/>
                </a:lnTo>
                <a:cubicBezTo>
                  <a:pt x="3770528" y="480593"/>
                  <a:pt x="3773386" y="480212"/>
                  <a:pt x="3775595" y="479755"/>
                </a:cubicBezTo>
                <a:cubicBezTo>
                  <a:pt x="3777805" y="479298"/>
                  <a:pt x="3779596" y="478612"/>
                  <a:pt x="3780967" y="477698"/>
                </a:cubicBezTo>
                <a:cubicBezTo>
                  <a:pt x="3782339" y="476783"/>
                  <a:pt x="3783329" y="475602"/>
                  <a:pt x="3783939" y="474154"/>
                </a:cubicBezTo>
                <a:cubicBezTo>
                  <a:pt x="3784549" y="472707"/>
                  <a:pt x="3785006" y="470764"/>
                  <a:pt x="3785310" y="468325"/>
                </a:cubicBezTo>
                <a:cubicBezTo>
                  <a:pt x="3785310" y="467716"/>
                  <a:pt x="3785387" y="466534"/>
                  <a:pt x="3785539" y="464782"/>
                </a:cubicBezTo>
                <a:cubicBezTo>
                  <a:pt x="3785692" y="463029"/>
                  <a:pt x="3785882" y="461124"/>
                  <a:pt x="3786110" y="459067"/>
                </a:cubicBezTo>
                <a:cubicBezTo>
                  <a:pt x="3786339" y="457009"/>
                  <a:pt x="3786530" y="454952"/>
                  <a:pt x="3786682" y="452895"/>
                </a:cubicBezTo>
                <a:cubicBezTo>
                  <a:pt x="3786835" y="450837"/>
                  <a:pt x="3786911" y="449199"/>
                  <a:pt x="3786911" y="447980"/>
                </a:cubicBezTo>
                <a:lnTo>
                  <a:pt x="3738448" y="447980"/>
                </a:lnTo>
                <a:lnTo>
                  <a:pt x="3738448" y="501929"/>
                </a:lnTo>
                <a:lnTo>
                  <a:pt x="3730904" y="501929"/>
                </a:lnTo>
                <a:lnTo>
                  <a:pt x="3730904" y="447980"/>
                </a:lnTo>
                <a:lnTo>
                  <a:pt x="3680155" y="447980"/>
                </a:lnTo>
                <a:lnTo>
                  <a:pt x="3680155" y="441122"/>
                </a:lnTo>
                <a:lnTo>
                  <a:pt x="3730904" y="441122"/>
                </a:lnTo>
                <a:lnTo>
                  <a:pt x="3730904" y="415747"/>
                </a:lnTo>
                <a:lnTo>
                  <a:pt x="3689070" y="415747"/>
                </a:lnTo>
                <a:lnTo>
                  <a:pt x="3689070" y="409118"/>
                </a:lnTo>
                <a:lnTo>
                  <a:pt x="3730904" y="409118"/>
                </a:lnTo>
                <a:lnTo>
                  <a:pt x="3730904" y="383972"/>
                </a:lnTo>
                <a:lnTo>
                  <a:pt x="3681984" y="383972"/>
                </a:lnTo>
                <a:lnTo>
                  <a:pt x="3681984" y="377342"/>
                </a:lnTo>
                <a:lnTo>
                  <a:pt x="3730904" y="377342"/>
                </a:lnTo>
                <a:close/>
                <a:moveTo>
                  <a:pt x="3512362" y="354025"/>
                </a:moveTo>
                <a:lnTo>
                  <a:pt x="3519677" y="354482"/>
                </a:lnTo>
                <a:lnTo>
                  <a:pt x="3519677" y="380086"/>
                </a:lnTo>
                <a:lnTo>
                  <a:pt x="3566083" y="380086"/>
                </a:lnTo>
                <a:lnTo>
                  <a:pt x="3566083" y="386944"/>
                </a:lnTo>
                <a:lnTo>
                  <a:pt x="3519677" y="386944"/>
                </a:lnTo>
                <a:lnTo>
                  <a:pt x="3519677" y="416890"/>
                </a:lnTo>
                <a:lnTo>
                  <a:pt x="3575684" y="416890"/>
                </a:lnTo>
                <a:lnTo>
                  <a:pt x="3575684" y="423748"/>
                </a:lnTo>
                <a:lnTo>
                  <a:pt x="3456355" y="423748"/>
                </a:lnTo>
                <a:lnTo>
                  <a:pt x="3456355" y="416890"/>
                </a:lnTo>
                <a:lnTo>
                  <a:pt x="3512362" y="416890"/>
                </a:lnTo>
                <a:lnTo>
                  <a:pt x="3512362" y="386944"/>
                </a:lnTo>
                <a:lnTo>
                  <a:pt x="3465728" y="386944"/>
                </a:lnTo>
                <a:lnTo>
                  <a:pt x="3465728" y="380086"/>
                </a:lnTo>
                <a:lnTo>
                  <a:pt x="3512362" y="380086"/>
                </a:lnTo>
                <a:close/>
                <a:moveTo>
                  <a:pt x="1920240" y="352196"/>
                </a:moveTo>
                <a:lnTo>
                  <a:pt x="1920240" y="421005"/>
                </a:lnTo>
                <a:lnTo>
                  <a:pt x="2005279" y="421005"/>
                </a:lnTo>
                <a:lnTo>
                  <a:pt x="2005279" y="352196"/>
                </a:lnTo>
                <a:close/>
                <a:moveTo>
                  <a:pt x="826389" y="348996"/>
                </a:moveTo>
                <a:cubicBezTo>
                  <a:pt x="819074" y="349910"/>
                  <a:pt x="811720" y="350749"/>
                  <a:pt x="804329" y="351511"/>
                </a:cubicBezTo>
                <a:cubicBezTo>
                  <a:pt x="796937" y="352273"/>
                  <a:pt x="789584" y="352958"/>
                  <a:pt x="782269" y="353568"/>
                </a:cubicBezTo>
                <a:lnTo>
                  <a:pt x="782269" y="383743"/>
                </a:lnTo>
                <a:lnTo>
                  <a:pt x="831875" y="383743"/>
                </a:lnTo>
                <a:cubicBezTo>
                  <a:pt x="829589" y="373837"/>
                  <a:pt x="827760" y="362255"/>
                  <a:pt x="826389" y="348996"/>
                </a:cubicBezTo>
                <a:close/>
                <a:moveTo>
                  <a:pt x="2303373" y="348082"/>
                </a:moveTo>
                <a:lnTo>
                  <a:pt x="2364181" y="348082"/>
                </a:lnTo>
                <a:lnTo>
                  <a:pt x="2364181" y="509702"/>
                </a:lnTo>
                <a:lnTo>
                  <a:pt x="2303373" y="509702"/>
                </a:lnTo>
                <a:close/>
                <a:moveTo>
                  <a:pt x="2167356" y="347624"/>
                </a:moveTo>
                <a:lnTo>
                  <a:pt x="2167356" y="382143"/>
                </a:lnTo>
                <a:lnTo>
                  <a:pt x="2196846" y="382143"/>
                </a:lnTo>
                <a:lnTo>
                  <a:pt x="2196846" y="347624"/>
                </a:lnTo>
                <a:close/>
                <a:moveTo>
                  <a:pt x="3666896" y="347167"/>
                </a:moveTo>
                <a:lnTo>
                  <a:pt x="3666896" y="509702"/>
                </a:lnTo>
                <a:lnTo>
                  <a:pt x="3817543" y="509702"/>
                </a:lnTo>
                <a:lnTo>
                  <a:pt x="3817543" y="347167"/>
                </a:lnTo>
                <a:close/>
                <a:moveTo>
                  <a:pt x="1912010" y="344195"/>
                </a:moveTo>
                <a:lnTo>
                  <a:pt x="2012823" y="344195"/>
                </a:lnTo>
                <a:lnTo>
                  <a:pt x="2012823" y="428777"/>
                </a:lnTo>
                <a:lnTo>
                  <a:pt x="1984476" y="428777"/>
                </a:lnTo>
                <a:lnTo>
                  <a:pt x="1984476" y="503301"/>
                </a:lnTo>
                <a:cubicBezTo>
                  <a:pt x="1984476" y="508178"/>
                  <a:pt x="1985352" y="511378"/>
                  <a:pt x="1987105" y="512902"/>
                </a:cubicBezTo>
                <a:cubicBezTo>
                  <a:pt x="1988858" y="514426"/>
                  <a:pt x="1992325" y="515341"/>
                  <a:pt x="1997506" y="515645"/>
                </a:cubicBezTo>
                <a:cubicBezTo>
                  <a:pt x="2000402" y="515798"/>
                  <a:pt x="2003298" y="515798"/>
                  <a:pt x="2006193" y="515645"/>
                </a:cubicBezTo>
                <a:cubicBezTo>
                  <a:pt x="2009241" y="515493"/>
                  <a:pt x="2011680" y="515188"/>
                  <a:pt x="2013508" y="514731"/>
                </a:cubicBezTo>
                <a:cubicBezTo>
                  <a:pt x="2015337" y="514274"/>
                  <a:pt x="2016823" y="513626"/>
                  <a:pt x="2017966" y="512788"/>
                </a:cubicBezTo>
                <a:cubicBezTo>
                  <a:pt x="2019109" y="511950"/>
                  <a:pt x="2019947" y="510807"/>
                  <a:pt x="2020481" y="509359"/>
                </a:cubicBezTo>
                <a:cubicBezTo>
                  <a:pt x="2021014" y="507911"/>
                  <a:pt x="2021433" y="506044"/>
                  <a:pt x="2021738" y="503758"/>
                </a:cubicBezTo>
                <a:cubicBezTo>
                  <a:pt x="2022195" y="500253"/>
                  <a:pt x="2022576" y="496443"/>
                  <a:pt x="2022881" y="492328"/>
                </a:cubicBezTo>
                <a:cubicBezTo>
                  <a:pt x="2023186" y="488213"/>
                  <a:pt x="2023491" y="483489"/>
                  <a:pt x="2023795" y="478155"/>
                </a:cubicBezTo>
                <a:lnTo>
                  <a:pt x="2030654" y="479984"/>
                </a:lnTo>
                <a:cubicBezTo>
                  <a:pt x="2030349" y="485775"/>
                  <a:pt x="2030082" y="490537"/>
                  <a:pt x="2029853" y="494271"/>
                </a:cubicBezTo>
                <a:cubicBezTo>
                  <a:pt x="2029625" y="498005"/>
                  <a:pt x="2029282" y="501853"/>
                  <a:pt x="2028825" y="505816"/>
                </a:cubicBezTo>
                <a:cubicBezTo>
                  <a:pt x="2028367" y="509321"/>
                  <a:pt x="2027720" y="512140"/>
                  <a:pt x="2026882" y="514274"/>
                </a:cubicBezTo>
                <a:cubicBezTo>
                  <a:pt x="2026043" y="516407"/>
                  <a:pt x="2024824" y="518160"/>
                  <a:pt x="2023224" y="519532"/>
                </a:cubicBezTo>
                <a:cubicBezTo>
                  <a:pt x="2021624" y="520903"/>
                  <a:pt x="2019566" y="521894"/>
                  <a:pt x="2017052" y="522503"/>
                </a:cubicBezTo>
                <a:cubicBezTo>
                  <a:pt x="2014537" y="523113"/>
                  <a:pt x="2011375" y="523494"/>
                  <a:pt x="2007565" y="523646"/>
                </a:cubicBezTo>
                <a:cubicBezTo>
                  <a:pt x="2003602" y="523951"/>
                  <a:pt x="1999716" y="523951"/>
                  <a:pt x="1995906" y="523646"/>
                </a:cubicBezTo>
                <a:cubicBezTo>
                  <a:pt x="1988896" y="523189"/>
                  <a:pt x="1983981" y="521703"/>
                  <a:pt x="1981162" y="519189"/>
                </a:cubicBezTo>
                <a:cubicBezTo>
                  <a:pt x="1978342" y="516674"/>
                  <a:pt x="1976933" y="511912"/>
                  <a:pt x="1976933" y="504901"/>
                </a:cubicBezTo>
                <a:lnTo>
                  <a:pt x="1976933" y="428777"/>
                </a:lnTo>
                <a:lnTo>
                  <a:pt x="1943785" y="428777"/>
                </a:lnTo>
                <a:cubicBezTo>
                  <a:pt x="1943785" y="430606"/>
                  <a:pt x="1943785" y="432778"/>
                  <a:pt x="1943785" y="435292"/>
                </a:cubicBezTo>
                <a:cubicBezTo>
                  <a:pt x="1943785" y="437807"/>
                  <a:pt x="1943709" y="439903"/>
                  <a:pt x="1943557" y="441579"/>
                </a:cubicBezTo>
                <a:cubicBezTo>
                  <a:pt x="1942947" y="453771"/>
                  <a:pt x="1941728" y="464287"/>
                  <a:pt x="1939899" y="473126"/>
                </a:cubicBezTo>
                <a:cubicBezTo>
                  <a:pt x="1938070" y="481965"/>
                  <a:pt x="1935213" y="489814"/>
                  <a:pt x="1931327" y="496672"/>
                </a:cubicBezTo>
                <a:cubicBezTo>
                  <a:pt x="1927441" y="503530"/>
                  <a:pt x="1922373" y="509740"/>
                  <a:pt x="1916125" y="515302"/>
                </a:cubicBezTo>
                <a:cubicBezTo>
                  <a:pt x="1909877" y="520865"/>
                  <a:pt x="1902028" y="526542"/>
                  <a:pt x="1892579" y="532333"/>
                </a:cubicBezTo>
                <a:lnTo>
                  <a:pt x="1886864" y="526390"/>
                </a:lnTo>
                <a:cubicBezTo>
                  <a:pt x="1896161" y="520903"/>
                  <a:pt x="1903857" y="515531"/>
                  <a:pt x="1909953" y="510273"/>
                </a:cubicBezTo>
                <a:cubicBezTo>
                  <a:pt x="1916049" y="505015"/>
                  <a:pt x="1920964" y="499148"/>
                  <a:pt x="1924697" y="492671"/>
                </a:cubicBezTo>
                <a:cubicBezTo>
                  <a:pt x="1928431" y="486194"/>
                  <a:pt x="1931136" y="478803"/>
                  <a:pt x="1932813" y="470497"/>
                </a:cubicBezTo>
                <a:cubicBezTo>
                  <a:pt x="1934489" y="462191"/>
                  <a:pt x="1935480" y="452247"/>
                  <a:pt x="1935785" y="440665"/>
                </a:cubicBezTo>
                <a:cubicBezTo>
                  <a:pt x="1935937" y="439141"/>
                  <a:pt x="1936013" y="437197"/>
                  <a:pt x="1936013" y="434835"/>
                </a:cubicBezTo>
                <a:cubicBezTo>
                  <a:pt x="1936013" y="432473"/>
                  <a:pt x="1936013" y="430454"/>
                  <a:pt x="1936013" y="428777"/>
                </a:cubicBezTo>
                <a:lnTo>
                  <a:pt x="1912010" y="428777"/>
                </a:lnTo>
                <a:close/>
                <a:moveTo>
                  <a:pt x="317982" y="342367"/>
                </a:moveTo>
                <a:lnTo>
                  <a:pt x="420624" y="342367"/>
                </a:lnTo>
                <a:lnTo>
                  <a:pt x="420624" y="350139"/>
                </a:lnTo>
                <a:lnTo>
                  <a:pt x="317982" y="350139"/>
                </a:lnTo>
                <a:close/>
                <a:moveTo>
                  <a:pt x="5227090" y="342138"/>
                </a:moveTo>
                <a:lnTo>
                  <a:pt x="5393282" y="342138"/>
                </a:lnTo>
                <a:lnTo>
                  <a:pt x="5393282" y="501472"/>
                </a:lnTo>
                <a:cubicBezTo>
                  <a:pt x="5393282" y="506349"/>
                  <a:pt x="5392864" y="510235"/>
                  <a:pt x="5392026" y="513131"/>
                </a:cubicBezTo>
                <a:cubicBezTo>
                  <a:pt x="5391188" y="516026"/>
                  <a:pt x="5389740" y="518312"/>
                  <a:pt x="5387682" y="519989"/>
                </a:cubicBezTo>
                <a:cubicBezTo>
                  <a:pt x="5385624" y="521665"/>
                  <a:pt x="5382882" y="522922"/>
                  <a:pt x="5379453" y="523761"/>
                </a:cubicBezTo>
                <a:cubicBezTo>
                  <a:pt x="5376024" y="524599"/>
                  <a:pt x="5371718" y="525247"/>
                  <a:pt x="5366536" y="525704"/>
                </a:cubicBezTo>
                <a:lnTo>
                  <a:pt x="5352134" y="527075"/>
                </a:lnTo>
                <a:lnTo>
                  <a:pt x="5349849" y="519532"/>
                </a:lnTo>
                <a:lnTo>
                  <a:pt x="5364708" y="518160"/>
                </a:lnTo>
                <a:cubicBezTo>
                  <a:pt x="5368976" y="517703"/>
                  <a:pt x="5372480" y="517207"/>
                  <a:pt x="5375224" y="516674"/>
                </a:cubicBezTo>
                <a:cubicBezTo>
                  <a:pt x="5377967" y="516141"/>
                  <a:pt x="5380100" y="515264"/>
                  <a:pt x="5381624" y="514045"/>
                </a:cubicBezTo>
                <a:cubicBezTo>
                  <a:pt x="5383148" y="512826"/>
                  <a:pt x="5384178" y="511111"/>
                  <a:pt x="5384710" y="508902"/>
                </a:cubicBezTo>
                <a:cubicBezTo>
                  <a:pt x="5385244" y="506692"/>
                  <a:pt x="5385510" y="503758"/>
                  <a:pt x="5385510" y="500101"/>
                </a:cubicBezTo>
                <a:lnTo>
                  <a:pt x="5385510" y="349910"/>
                </a:lnTo>
                <a:lnTo>
                  <a:pt x="5234863" y="349910"/>
                </a:lnTo>
                <a:lnTo>
                  <a:pt x="5234863" y="528447"/>
                </a:lnTo>
                <a:lnTo>
                  <a:pt x="5227090" y="528447"/>
                </a:lnTo>
                <a:close/>
                <a:moveTo>
                  <a:pt x="2512161" y="340309"/>
                </a:moveTo>
                <a:lnTo>
                  <a:pt x="2704642" y="340309"/>
                </a:lnTo>
                <a:lnTo>
                  <a:pt x="2704642" y="347167"/>
                </a:lnTo>
                <a:lnTo>
                  <a:pt x="2613202" y="347167"/>
                </a:lnTo>
                <a:cubicBezTo>
                  <a:pt x="2612135" y="350520"/>
                  <a:pt x="2610916" y="354216"/>
                  <a:pt x="2609544" y="358254"/>
                </a:cubicBezTo>
                <a:cubicBezTo>
                  <a:pt x="2608173" y="362293"/>
                  <a:pt x="2606878" y="365836"/>
                  <a:pt x="2605658" y="368884"/>
                </a:cubicBezTo>
                <a:lnTo>
                  <a:pt x="2676982" y="368884"/>
                </a:lnTo>
                <a:lnTo>
                  <a:pt x="2676982" y="449809"/>
                </a:lnTo>
                <a:lnTo>
                  <a:pt x="2578684" y="449809"/>
                </a:lnTo>
                <a:lnTo>
                  <a:pt x="2579598" y="450266"/>
                </a:lnTo>
                <a:cubicBezTo>
                  <a:pt x="2575178" y="456209"/>
                  <a:pt x="2570149" y="462153"/>
                  <a:pt x="2564510" y="468097"/>
                </a:cubicBezTo>
                <a:lnTo>
                  <a:pt x="2677896" y="468097"/>
                </a:lnTo>
                <a:lnTo>
                  <a:pt x="2677896" y="474269"/>
                </a:lnTo>
                <a:cubicBezTo>
                  <a:pt x="2662199" y="486766"/>
                  <a:pt x="2643377" y="497205"/>
                  <a:pt x="2621432" y="505587"/>
                </a:cubicBezTo>
                <a:cubicBezTo>
                  <a:pt x="2633776" y="509245"/>
                  <a:pt x="2647302" y="512521"/>
                  <a:pt x="2662008" y="515417"/>
                </a:cubicBezTo>
                <a:cubicBezTo>
                  <a:pt x="2676715" y="518312"/>
                  <a:pt x="2692908" y="520979"/>
                  <a:pt x="2710586" y="523418"/>
                </a:cubicBezTo>
                <a:lnTo>
                  <a:pt x="2709671" y="530276"/>
                </a:lnTo>
                <a:cubicBezTo>
                  <a:pt x="2689554" y="527685"/>
                  <a:pt x="2671419" y="524675"/>
                  <a:pt x="2655264" y="521246"/>
                </a:cubicBezTo>
                <a:cubicBezTo>
                  <a:pt x="2639110" y="517817"/>
                  <a:pt x="2624327" y="513893"/>
                  <a:pt x="2610916" y="509473"/>
                </a:cubicBezTo>
                <a:cubicBezTo>
                  <a:pt x="2597048" y="514350"/>
                  <a:pt x="2581922" y="518693"/>
                  <a:pt x="2565539" y="522503"/>
                </a:cubicBezTo>
                <a:cubicBezTo>
                  <a:pt x="2549156" y="526313"/>
                  <a:pt x="2530982" y="529742"/>
                  <a:pt x="2511018" y="532790"/>
                </a:cubicBezTo>
                <a:lnTo>
                  <a:pt x="2509189" y="525704"/>
                </a:lnTo>
                <a:cubicBezTo>
                  <a:pt x="2545003" y="520217"/>
                  <a:pt x="2575331" y="513512"/>
                  <a:pt x="2600172" y="505587"/>
                </a:cubicBezTo>
                <a:cubicBezTo>
                  <a:pt x="2581884" y="498729"/>
                  <a:pt x="2565806" y="490118"/>
                  <a:pt x="2551937" y="479755"/>
                </a:cubicBezTo>
                <a:cubicBezTo>
                  <a:pt x="2546146" y="484632"/>
                  <a:pt x="2540050" y="489356"/>
                  <a:pt x="2533650" y="493928"/>
                </a:cubicBezTo>
                <a:cubicBezTo>
                  <a:pt x="2527248" y="498500"/>
                  <a:pt x="2520391" y="502768"/>
                  <a:pt x="2513076" y="506730"/>
                </a:cubicBezTo>
                <a:lnTo>
                  <a:pt x="2509646" y="500329"/>
                </a:lnTo>
                <a:cubicBezTo>
                  <a:pt x="2522753" y="493014"/>
                  <a:pt x="2534678" y="484937"/>
                  <a:pt x="2545422" y="476098"/>
                </a:cubicBezTo>
                <a:cubicBezTo>
                  <a:pt x="2556166" y="467258"/>
                  <a:pt x="2564739" y="458495"/>
                  <a:pt x="2571140" y="449809"/>
                </a:cubicBezTo>
                <a:lnTo>
                  <a:pt x="2540050" y="449809"/>
                </a:lnTo>
                <a:lnTo>
                  <a:pt x="2540050" y="368884"/>
                </a:lnTo>
                <a:lnTo>
                  <a:pt x="2597429" y="368884"/>
                </a:lnTo>
                <a:cubicBezTo>
                  <a:pt x="2598648" y="365836"/>
                  <a:pt x="2599905" y="362331"/>
                  <a:pt x="2601200" y="358369"/>
                </a:cubicBezTo>
                <a:cubicBezTo>
                  <a:pt x="2602496" y="354406"/>
                  <a:pt x="2603753" y="350672"/>
                  <a:pt x="2604972" y="347167"/>
                </a:cubicBezTo>
                <a:lnTo>
                  <a:pt x="2512161" y="347167"/>
                </a:lnTo>
                <a:close/>
                <a:moveTo>
                  <a:pt x="2115693" y="340081"/>
                </a:moveTo>
                <a:lnTo>
                  <a:pt x="2262683" y="340081"/>
                </a:lnTo>
                <a:lnTo>
                  <a:pt x="2262683" y="347624"/>
                </a:lnTo>
                <a:lnTo>
                  <a:pt x="2203932" y="347624"/>
                </a:lnTo>
                <a:lnTo>
                  <a:pt x="2203932" y="382143"/>
                </a:lnTo>
                <a:lnTo>
                  <a:pt x="2245766" y="382143"/>
                </a:lnTo>
                <a:lnTo>
                  <a:pt x="2245766" y="529361"/>
                </a:lnTo>
                <a:lnTo>
                  <a:pt x="2238451" y="529361"/>
                </a:lnTo>
                <a:lnTo>
                  <a:pt x="2238451" y="516560"/>
                </a:lnTo>
                <a:lnTo>
                  <a:pt x="2127808" y="516560"/>
                </a:lnTo>
                <a:lnTo>
                  <a:pt x="2127808" y="529361"/>
                </a:lnTo>
                <a:lnTo>
                  <a:pt x="2120493" y="529361"/>
                </a:lnTo>
                <a:lnTo>
                  <a:pt x="2120493" y="382143"/>
                </a:lnTo>
                <a:lnTo>
                  <a:pt x="2160498" y="382143"/>
                </a:lnTo>
                <a:lnTo>
                  <a:pt x="2160498" y="347624"/>
                </a:lnTo>
                <a:lnTo>
                  <a:pt x="2115693" y="347624"/>
                </a:lnTo>
                <a:close/>
                <a:moveTo>
                  <a:pt x="3438524" y="339623"/>
                </a:moveTo>
                <a:lnTo>
                  <a:pt x="3595344" y="339623"/>
                </a:lnTo>
                <a:lnTo>
                  <a:pt x="3595344" y="500786"/>
                </a:lnTo>
                <a:cubicBezTo>
                  <a:pt x="3595344" y="505816"/>
                  <a:pt x="3594925" y="509854"/>
                  <a:pt x="3594087" y="512902"/>
                </a:cubicBezTo>
                <a:cubicBezTo>
                  <a:pt x="3593248" y="515950"/>
                  <a:pt x="3591724" y="518350"/>
                  <a:pt x="3589515" y="520103"/>
                </a:cubicBezTo>
                <a:cubicBezTo>
                  <a:pt x="3587305" y="521856"/>
                  <a:pt x="3584371" y="523113"/>
                  <a:pt x="3580714" y="523875"/>
                </a:cubicBezTo>
                <a:cubicBezTo>
                  <a:pt x="3577056" y="524637"/>
                  <a:pt x="3572408" y="525323"/>
                  <a:pt x="3566769" y="525932"/>
                </a:cubicBezTo>
                <a:lnTo>
                  <a:pt x="3555110" y="527075"/>
                </a:lnTo>
                <a:lnTo>
                  <a:pt x="3553282" y="519760"/>
                </a:lnTo>
                <a:lnTo>
                  <a:pt x="3565398" y="518846"/>
                </a:lnTo>
                <a:cubicBezTo>
                  <a:pt x="3570122" y="518389"/>
                  <a:pt x="3573932" y="517893"/>
                  <a:pt x="3576827" y="517360"/>
                </a:cubicBezTo>
                <a:cubicBezTo>
                  <a:pt x="3579723" y="516826"/>
                  <a:pt x="3581971" y="515912"/>
                  <a:pt x="3583571" y="514617"/>
                </a:cubicBezTo>
                <a:cubicBezTo>
                  <a:pt x="3585171" y="513321"/>
                  <a:pt x="3586238" y="511531"/>
                  <a:pt x="3586772" y="509245"/>
                </a:cubicBezTo>
                <a:cubicBezTo>
                  <a:pt x="3587305" y="506959"/>
                  <a:pt x="3587572" y="503834"/>
                  <a:pt x="3587572" y="499872"/>
                </a:cubicBezTo>
                <a:lnTo>
                  <a:pt x="3587572" y="347167"/>
                </a:lnTo>
                <a:lnTo>
                  <a:pt x="3446068" y="347167"/>
                </a:lnTo>
                <a:lnTo>
                  <a:pt x="3446068" y="413690"/>
                </a:lnTo>
                <a:cubicBezTo>
                  <a:pt x="3446068" y="424663"/>
                  <a:pt x="3445878" y="434378"/>
                  <a:pt x="3445497" y="442836"/>
                </a:cubicBezTo>
                <a:cubicBezTo>
                  <a:pt x="3445116" y="451294"/>
                  <a:pt x="3444544" y="458953"/>
                  <a:pt x="3443782" y="465811"/>
                </a:cubicBezTo>
                <a:cubicBezTo>
                  <a:pt x="3443020" y="472669"/>
                  <a:pt x="3441954" y="478841"/>
                  <a:pt x="3440582" y="484327"/>
                </a:cubicBezTo>
                <a:cubicBezTo>
                  <a:pt x="3439210" y="489814"/>
                  <a:pt x="3437534" y="495033"/>
                  <a:pt x="3435552" y="499986"/>
                </a:cubicBezTo>
                <a:cubicBezTo>
                  <a:pt x="3433571" y="504939"/>
                  <a:pt x="3431247" y="509854"/>
                  <a:pt x="3428580" y="514731"/>
                </a:cubicBezTo>
                <a:cubicBezTo>
                  <a:pt x="3425913" y="519608"/>
                  <a:pt x="3422827" y="524789"/>
                  <a:pt x="3419322" y="530276"/>
                </a:cubicBezTo>
                <a:lnTo>
                  <a:pt x="3412464" y="526390"/>
                </a:lnTo>
                <a:cubicBezTo>
                  <a:pt x="3417493" y="518312"/>
                  <a:pt x="3421684" y="510883"/>
                  <a:pt x="3425037" y="504101"/>
                </a:cubicBezTo>
                <a:cubicBezTo>
                  <a:pt x="3428390" y="497319"/>
                  <a:pt x="3431057" y="489814"/>
                  <a:pt x="3433038" y="481584"/>
                </a:cubicBezTo>
                <a:cubicBezTo>
                  <a:pt x="3435019" y="473354"/>
                  <a:pt x="3436429" y="463715"/>
                  <a:pt x="3437267" y="452666"/>
                </a:cubicBezTo>
                <a:cubicBezTo>
                  <a:pt x="3438105" y="441617"/>
                  <a:pt x="3438524" y="427863"/>
                  <a:pt x="3438524" y="411404"/>
                </a:cubicBezTo>
                <a:close/>
                <a:moveTo>
                  <a:pt x="3659352" y="339395"/>
                </a:moveTo>
                <a:lnTo>
                  <a:pt x="3825087" y="339395"/>
                </a:lnTo>
                <a:lnTo>
                  <a:pt x="3825087" y="532333"/>
                </a:lnTo>
                <a:lnTo>
                  <a:pt x="3817543" y="532333"/>
                </a:lnTo>
                <a:lnTo>
                  <a:pt x="3817543" y="517246"/>
                </a:lnTo>
                <a:lnTo>
                  <a:pt x="3666896" y="517246"/>
                </a:lnTo>
                <a:lnTo>
                  <a:pt x="3666896" y="532333"/>
                </a:lnTo>
                <a:lnTo>
                  <a:pt x="3659352" y="532333"/>
                </a:lnTo>
                <a:close/>
                <a:moveTo>
                  <a:pt x="2965475" y="339166"/>
                </a:moveTo>
                <a:lnTo>
                  <a:pt x="3160013" y="339166"/>
                </a:lnTo>
                <a:lnTo>
                  <a:pt x="3160013" y="346710"/>
                </a:lnTo>
                <a:lnTo>
                  <a:pt x="3065144" y="346710"/>
                </a:lnTo>
                <a:cubicBezTo>
                  <a:pt x="3064382" y="349148"/>
                  <a:pt x="3063430" y="351853"/>
                  <a:pt x="3062287" y="354825"/>
                </a:cubicBezTo>
                <a:cubicBezTo>
                  <a:pt x="3061144" y="357797"/>
                  <a:pt x="3060001" y="360883"/>
                  <a:pt x="3058858" y="364084"/>
                </a:cubicBezTo>
                <a:cubicBezTo>
                  <a:pt x="3057715" y="367284"/>
                  <a:pt x="3056534" y="370446"/>
                  <a:pt x="3055314" y="373570"/>
                </a:cubicBezTo>
                <a:cubicBezTo>
                  <a:pt x="3054095" y="376695"/>
                  <a:pt x="3052952" y="379476"/>
                  <a:pt x="3051886" y="381914"/>
                </a:cubicBezTo>
                <a:lnTo>
                  <a:pt x="3144011" y="381914"/>
                </a:lnTo>
                <a:lnTo>
                  <a:pt x="3144011" y="528447"/>
                </a:lnTo>
                <a:lnTo>
                  <a:pt x="3136239" y="528447"/>
                </a:lnTo>
                <a:lnTo>
                  <a:pt x="3136239" y="513131"/>
                </a:lnTo>
                <a:lnTo>
                  <a:pt x="2989249" y="513131"/>
                </a:lnTo>
                <a:lnTo>
                  <a:pt x="2989249" y="528447"/>
                </a:lnTo>
                <a:lnTo>
                  <a:pt x="2981477" y="528447"/>
                </a:lnTo>
                <a:lnTo>
                  <a:pt x="2981477" y="381914"/>
                </a:lnTo>
                <a:lnTo>
                  <a:pt x="3043427" y="381914"/>
                </a:lnTo>
                <a:cubicBezTo>
                  <a:pt x="3044494" y="379628"/>
                  <a:pt x="3045599" y="376961"/>
                  <a:pt x="3046742" y="373913"/>
                </a:cubicBezTo>
                <a:cubicBezTo>
                  <a:pt x="3047885" y="370865"/>
                  <a:pt x="3049066" y="367741"/>
                  <a:pt x="3050285" y="364541"/>
                </a:cubicBezTo>
                <a:cubicBezTo>
                  <a:pt x="3051505" y="361340"/>
                  <a:pt x="3052648" y="358216"/>
                  <a:pt x="3053714" y="355168"/>
                </a:cubicBezTo>
                <a:cubicBezTo>
                  <a:pt x="3054781" y="352120"/>
                  <a:pt x="3055772" y="349301"/>
                  <a:pt x="3056686" y="346710"/>
                </a:cubicBezTo>
                <a:lnTo>
                  <a:pt x="2965475" y="346710"/>
                </a:lnTo>
                <a:close/>
                <a:moveTo>
                  <a:pt x="875538" y="332994"/>
                </a:moveTo>
                <a:lnTo>
                  <a:pt x="876909" y="340081"/>
                </a:lnTo>
                <a:cubicBezTo>
                  <a:pt x="870204" y="341757"/>
                  <a:pt x="863193" y="343205"/>
                  <a:pt x="855878" y="344424"/>
                </a:cubicBezTo>
                <a:cubicBezTo>
                  <a:pt x="848563" y="345643"/>
                  <a:pt x="841019" y="346862"/>
                  <a:pt x="833247" y="348082"/>
                </a:cubicBezTo>
                <a:cubicBezTo>
                  <a:pt x="834618" y="362560"/>
                  <a:pt x="836523" y="374447"/>
                  <a:pt x="838962" y="383743"/>
                </a:cubicBezTo>
                <a:lnTo>
                  <a:pt x="887882" y="383743"/>
                </a:lnTo>
                <a:lnTo>
                  <a:pt x="887882" y="390830"/>
                </a:lnTo>
                <a:lnTo>
                  <a:pt x="841019" y="390830"/>
                </a:lnTo>
                <a:cubicBezTo>
                  <a:pt x="843153" y="397993"/>
                  <a:pt x="845705" y="404012"/>
                  <a:pt x="848677" y="408889"/>
                </a:cubicBezTo>
                <a:cubicBezTo>
                  <a:pt x="851649" y="413766"/>
                  <a:pt x="854964" y="418262"/>
                  <a:pt x="858621" y="422377"/>
                </a:cubicBezTo>
                <a:cubicBezTo>
                  <a:pt x="861060" y="425272"/>
                  <a:pt x="863879" y="427291"/>
                  <a:pt x="867080" y="428434"/>
                </a:cubicBezTo>
                <a:cubicBezTo>
                  <a:pt x="870280" y="429577"/>
                  <a:pt x="872947" y="430149"/>
                  <a:pt x="875080" y="430149"/>
                </a:cubicBezTo>
                <a:cubicBezTo>
                  <a:pt x="877062" y="430149"/>
                  <a:pt x="878662" y="429539"/>
                  <a:pt x="879881" y="428320"/>
                </a:cubicBezTo>
                <a:cubicBezTo>
                  <a:pt x="881100" y="427101"/>
                  <a:pt x="882243" y="423824"/>
                  <a:pt x="883310" y="418490"/>
                </a:cubicBezTo>
                <a:cubicBezTo>
                  <a:pt x="883615" y="416814"/>
                  <a:pt x="883920" y="414985"/>
                  <a:pt x="884224" y="413004"/>
                </a:cubicBezTo>
                <a:cubicBezTo>
                  <a:pt x="884529" y="411023"/>
                  <a:pt x="884834" y="408432"/>
                  <a:pt x="885139" y="405232"/>
                </a:cubicBezTo>
                <a:lnTo>
                  <a:pt x="890854" y="408432"/>
                </a:lnTo>
                <a:cubicBezTo>
                  <a:pt x="890397" y="411480"/>
                  <a:pt x="890054" y="413956"/>
                  <a:pt x="889825" y="415861"/>
                </a:cubicBezTo>
                <a:cubicBezTo>
                  <a:pt x="889597" y="417766"/>
                  <a:pt x="889254" y="419710"/>
                  <a:pt x="888797" y="421691"/>
                </a:cubicBezTo>
                <a:cubicBezTo>
                  <a:pt x="887730" y="427482"/>
                  <a:pt x="886168" y="431559"/>
                  <a:pt x="884110" y="433921"/>
                </a:cubicBezTo>
                <a:cubicBezTo>
                  <a:pt x="882053" y="436283"/>
                  <a:pt x="879043" y="437464"/>
                  <a:pt x="875080" y="437464"/>
                </a:cubicBezTo>
                <a:cubicBezTo>
                  <a:pt x="871728" y="437464"/>
                  <a:pt x="868032" y="436588"/>
                  <a:pt x="863993" y="434835"/>
                </a:cubicBezTo>
                <a:cubicBezTo>
                  <a:pt x="859955" y="433083"/>
                  <a:pt x="856411" y="430454"/>
                  <a:pt x="853363" y="426949"/>
                </a:cubicBezTo>
                <a:cubicBezTo>
                  <a:pt x="844677" y="417652"/>
                  <a:pt x="838124" y="405613"/>
                  <a:pt x="833704" y="390830"/>
                </a:cubicBezTo>
                <a:lnTo>
                  <a:pt x="782269" y="390830"/>
                </a:lnTo>
                <a:lnTo>
                  <a:pt x="782269" y="425577"/>
                </a:lnTo>
                <a:cubicBezTo>
                  <a:pt x="784250" y="424967"/>
                  <a:pt x="787412" y="423977"/>
                  <a:pt x="791756" y="422605"/>
                </a:cubicBezTo>
                <a:cubicBezTo>
                  <a:pt x="796099" y="421234"/>
                  <a:pt x="800595" y="419786"/>
                  <a:pt x="805243" y="418262"/>
                </a:cubicBezTo>
                <a:cubicBezTo>
                  <a:pt x="809891" y="416738"/>
                  <a:pt x="814121" y="415404"/>
                  <a:pt x="817930" y="414261"/>
                </a:cubicBezTo>
                <a:cubicBezTo>
                  <a:pt x="821740" y="413118"/>
                  <a:pt x="824103" y="412394"/>
                  <a:pt x="825017" y="412090"/>
                </a:cubicBezTo>
                <a:lnTo>
                  <a:pt x="825474" y="418948"/>
                </a:lnTo>
                <a:cubicBezTo>
                  <a:pt x="825017" y="419100"/>
                  <a:pt x="823684" y="419519"/>
                  <a:pt x="821474" y="420205"/>
                </a:cubicBezTo>
                <a:cubicBezTo>
                  <a:pt x="819264" y="420891"/>
                  <a:pt x="816597" y="421729"/>
                  <a:pt x="813473" y="422719"/>
                </a:cubicBezTo>
                <a:cubicBezTo>
                  <a:pt x="810349" y="423710"/>
                  <a:pt x="807034" y="424777"/>
                  <a:pt x="803529" y="425920"/>
                </a:cubicBezTo>
                <a:cubicBezTo>
                  <a:pt x="800024" y="427063"/>
                  <a:pt x="796671" y="428130"/>
                  <a:pt x="793470" y="429120"/>
                </a:cubicBezTo>
                <a:cubicBezTo>
                  <a:pt x="790270" y="430111"/>
                  <a:pt x="787489" y="431025"/>
                  <a:pt x="785126" y="431863"/>
                </a:cubicBezTo>
                <a:cubicBezTo>
                  <a:pt x="782764" y="432702"/>
                  <a:pt x="781202" y="433273"/>
                  <a:pt x="780440" y="433578"/>
                </a:cubicBezTo>
                <a:cubicBezTo>
                  <a:pt x="779678" y="433883"/>
                  <a:pt x="778878" y="434264"/>
                  <a:pt x="778040" y="434721"/>
                </a:cubicBezTo>
                <a:cubicBezTo>
                  <a:pt x="777202" y="435178"/>
                  <a:pt x="775944" y="435788"/>
                  <a:pt x="774268" y="436550"/>
                </a:cubicBezTo>
                <a:lnTo>
                  <a:pt x="771525" y="431063"/>
                </a:lnTo>
                <a:cubicBezTo>
                  <a:pt x="773049" y="429692"/>
                  <a:pt x="773963" y="428701"/>
                  <a:pt x="774268" y="428092"/>
                </a:cubicBezTo>
                <a:cubicBezTo>
                  <a:pt x="774573" y="427482"/>
                  <a:pt x="774725" y="426872"/>
                  <a:pt x="774725" y="426263"/>
                </a:cubicBezTo>
                <a:lnTo>
                  <a:pt x="774725" y="346939"/>
                </a:lnTo>
                <a:cubicBezTo>
                  <a:pt x="792556" y="345719"/>
                  <a:pt x="810158" y="343891"/>
                  <a:pt x="827532" y="341452"/>
                </a:cubicBezTo>
                <a:cubicBezTo>
                  <a:pt x="844905" y="339014"/>
                  <a:pt x="860907" y="336194"/>
                  <a:pt x="875538" y="332994"/>
                </a:cubicBezTo>
                <a:close/>
                <a:moveTo>
                  <a:pt x="1409090" y="330479"/>
                </a:moveTo>
                <a:cubicBezTo>
                  <a:pt x="1411071" y="332308"/>
                  <a:pt x="1413586" y="334899"/>
                  <a:pt x="1416634" y="338252"/>
                </a:cubicBezTo>
                <a:cubicBezTo>
                  <a:pt x="1419682" y="341605"/>
                  <a:pt x="1422806" y="345148"/>
                  <a:pt x="1426006" y="348882"/>
                </a:cubicBezTo>
                <a:cubicBezTo>
                  <a:pt x="1429207" y="352615"/>
                  <a:pt x="1432255" y="356235"/>
                  <a:pt x="1435151" y="359740"/>
                </a:cubicBezTo>
                <a:cubicBezTo>
                  <a:pt x="1438046" y="363245"/>
                  <a:pt x="1440180" y="365989"/>
                  <a:pt x="1441551" y="367970"/>
                </a:cubicBezTo>
                <a:lnTo>
                  <a:pt x="1435608" y="373456"/>
                </a:lnTo>
                <a:cubicBezTo>
                  <a:pt x="1434236" y="371323"/>
                  <a:pt x="1432141" y="368503"/>
                  <a:pt x="1429321" y="364998"/>
                </a:cubicBezTo>
                <a:cubicBezTo>
                  <a:pt x="1426502" y="361493"/>
                  <a:pt x="1423492" y="357873"/>
                  <a:pt x="1420291" y="354139"/>
                </a:cubicBezTo>
                <a:cubicBezTo>
                  <a:pt x="1417091" y="350406"/>
                  <a:pt x="1413967" y="346824"/>
                  <a:pt x="1410919" y="343395"/>
                </a:cubicBezTo>
                <a:cubicBezTo>
                  <a:pt x="1407871" y="339966"/>
                  <a:pt x="1405356" y="337337"/>
                  <a:pt x="1403375" y="335509"/>
                </a:cubicBezTo>
                <a:close/>
                <a:moveTo>
                  <a:pt x="2073173" y="330022"/>
                </a:moveTo>
                <a:cubicBezTo>
                  <a:pt x="2075459" y="331699"/>
                  <a:pt x="2078393" y="333908"/>
                  <a:pt x="2081974" y="336652"/>
                </a:cubicBezTo>
                <a:cubicBezTo>
                  <a:pt x="2085556" y="339395"/>
                  <a:pt x="2089213" y="342367"/>
                  <a:pt x="2092947" y="345567"/>
                </a:cubicBezTo>
                <a:cubicBezTo>
                  <a:pt x="2096681" y="348767"/>
                  <a:pt x="2100300" y="351930"/>
                  <a:pt x="2103805" y="355054"/>
                </a:cubicBezTo>
                <a:cubicBezTo>
                  <a:pt x="2107310" y="358178"/>
                  <a:pt x="2110206" y="360883"/>
                  <a:pt x="2112492" y="363169"/>
                </a:cubicBezTo>
                <a:lnTo>
                  <a:pt x="2107920" y="369341"/>
                </a:lnTo>
                <a:cubicBezTo>
                  <a:pt x="2105634" y="367208"/>
                  <a:pt x="2102739" y="364579"/>
                  <a:pt x="2099233" y="361455"/>
                </a:cubicBezTo>
                <a:cubicBezTo>
                  <a:pt x="2095728" y="358330"/>
                  <a:pt x="2092109" y="355168"/>
                  <a:pt x="2088375" y="351968"/>
                </a:cubicBezTo>
                <a:cubicBezTo>
                  <a:pt x="2084641" y="348767"/>
                  <a:pt x="2081022" y="345719"/>
                  <a:pt x="2077517" y="342824"/>
                </a:cubicBezTo>
                <a:cubicBezTo>
                  <a:pt x="2074011" y="339928"/>
                  <a:pt x="2071116" y="337642"/>
                  <a:pt x="2068830" y="335966"/>
                </a:cubicBezTo>
                <a:close/>
                <a:moveTo>
                  <a:pt x="1866061" y="330022"/>
                </a:moveTo>
                <a:cubicBezTo>
                  <a:pt x="1866519" y="331699"/>
                  <a:pt x="1867090" y="334213"/>
                  <a:pt x="1867776" y="337566"/>
                </a:cubicBezTo>
                <a:cubicBezTo>
                  <a:pt x="1868462" y="340919"/>
                  <a:pt x="1869224" y="344500"/>
                  <a:pt x="1870062" y="348310"/>
                </a:cubicBezTo>
                <a:cubicBezTo>
                  <a:pt x="1870900" y="352120"/>
                  <a:pt x="1871700" y="355968"/>
                  <a:pt x="1872462" y="359854"/>
                </a:cubicBezTo>
                <a:cubicBezTo>
                  <a:pt x="1873224" y="363741"/>
                  <a:pt x="1873910" y="367132"/>
                  <a:pt x="1874520" y="370027"/>
                </a:cubicBezTo>
                <a:lnTo>
                  <a:pt x="1893951" y="370027"/>
                </a:lnTo>
                <a:lnTo>
                  <a:pt x="1893951" y="377571"/>
                </a:lnTo>
                <a:cubicBezTo>
                  <a:pt x="1887702" y="391287"/>
                  <a:pt x="1880920" y="404089"/>
                  <a:pt x="1873605" y="415976"/>
                </a:cubicBezTo>
                <a:cubicBezTo>
                  <a:pt x="1875282" y="417347"/>
                  <a:pt x="1877606" y="419481"/>
                  <a:pt x="1880577" y="422377"/>
                </a:cubicBezTo>
                <a:cubicBezTo>
                  <a:pt x="1883549" y="425272"/>
                  <a:pt x="1886635" y="428358"/>
                  <a:pt x="1889836" y="431635"/>
                </a:cubicBezTo>
                <a:cubicBezTo>
                  <a:pt x="1893036" y="434911"/>
                  <a:pt x="1896084" y="438036"/>
                  <a:pt x="1898980" y="441007"/>
                </a:cubicBezTo>
                <a:cubicBezTo>
                  <a:pt x="1901876" y="443979"/>
                  <a:pt x="1904009" y="446303"/>
                  <a:pt x="1905381" y="447980"/>
                </a:cubicBezTo>
                <a:lnTo>
                  <a:pt x="1900580" y="453695"/>
                </a:lnTo>
                <a:cubicBezTo>
                  <a:pt x="1899361" y="452171"/>
                  <a:pt x="1897570" y="450151"/>
                  <a:pt x="1895208" y="447637"/>
                </a:cubicBezTo>
                <a:cubicBezTo>
                  <a:pt x="1892846" y="445122"/>
                  <a:pt x="1890331" y="442493"/>
                  <a:pt x="1887664" y="439750"/>
                </a:cubicBezTo>
                <a:cubicBezTo>
                  <a:pt x="1884997" y="437007"/>
                  <a:pt x="1882292" y="434264"/>
                  <a:pt x="1879549" y="431521"/>
                </a:cubicBezTo>
                <a:cubicBezTo>
                  <a:pt x="1876806" y="428777"/>
                  <a:pt x="1874444" y="426491"/>
                  <a:pt x="1872462" y="424663"/>
                </a:cubicBezTo>
                <a:lnTo>
                  <a:pt x="1872462" y="531190"/>
                </a:lnTo>
                <a:lnTo>
                  <a:pt x="1864690" y="531190"/>
                </a:lnTo>
                <a:lnTo>
                  <a:pt x="1864690" y="429235"/>
                </a:lnTo>
                <a:cubicBezTo>
                  <a:pt x="1859813" y="435940"/>
                  <a:pt x="1854631" y="442531"/>
                  <a:pt x="1849145" y="449008"/>
                </a:cubicBezTo>
                <a:cubicBezTo>
                  <a:pt x="1843659" y="455485"/>
                  <a:pt x="1837715" y="462001"/>
                  <a:pt x="1831314" y="468554"/>
                </a:cubicBezTo>
                <a:lnTo>
                  <a:pt x="1827657" y="461467"/>
                </a:lnTo>
                <a:cubicBezTo>
                  <a:pt x="1840458" y="448208"/>
                  <a:pt x="1851583" y="434873"/>
                  <a:pt x="1861032" y="421462"/>
                </a:cubicBezTo>
                <a:cubicBezTo>
                  <a:pt x="1870481" y="408051"/>
                  <a:pt x="1878787" y="393344"/>
                  <a:pt x="1885950" y="377342"/>
                </a:cubicBezTo>
                <a:lnTo>
                  <a:pt x="1836115" y="377342"/>
                </a:lnTo>
                <a:lnTo>
                  <a:pt x="1836115" y="370027"/>
                </a:lnTo>
                <a:lnTo>
                  <a:pt x="1866976" y="370027"/>
                </a:lnTo>
                <a:cubicBezTo>
                  <a:pt x="1866366" y="367132"/>
                  <a:pt x="1865681" y="363817"/>
                  <a:pt x="1864919" y="360083"/>
                </a:cubicBezTo>
                <a:cubicBezTo>
                  <a:pt x="1864157" y="356349"/>
                  <a:pt x="1863356" y="352654"/>
                  <a:pt x="1862518" y="348996"/>
                </a:cubicBezTo>
                <a:cubicBezTo>
                  <a:pt x="1861680" y="345338"/>
                  <a:pt x="1860918" y="341947"/>
                  <a:pt x="1860232" y="338823"/>
                </a:cubicBezTo>
                <a:cubicBezTo>
                  <a:pt x="1859546" y="335699"/>
                  <a:pt x="1858975" y="333223"/>
                  <a:pt x="1858518" y="331394"/>
                </a:cubicBezTo>
                <a:close/>
                <a:moveTo>
                  <a:pt x="1632889" y="329794"/>
                </a:moveTo>
                <a:lnTo>
                  <a:pt x="1640205" y="330251"/>
                </a:lnTo>
                <a:cubicBezTo>
                  <a:pt x="1639748" y="337414"/>
                  <a:pt x="1639138" y="344919"/>
                  <a:pt x="1638376" y="352768"/>
                </a:cubicBezTo>
                <a:cubicBezTo>
                  <a:pt x="1637614" y="360616"/>
                  <a:pt x="1636776" y="368656"/>
                  <a:pt x="1635861" y="376885"/>
                </a:cubicBezTo>
                <a:lnTo>
                  <a:pt x="1672209" y="376885"/>
                </a:lnTo>
                <a:lnTo>
                  <a:pt x="1672209" y="384429"/>
                </a:lnTo>
                <a:cubicBezTo>
                  <a:pt x="1671142" y="396469"/>
                  <a:pt x="1669961" y="407175"/>
                  <a:pt x="1668665" y="416547"/>
                </a:cubicBezTo>
                <a:cubicBezTo>
                  <a:pt x="1667370" y="425920"/>
                  <a:pt x="1665846" y="434454"/>
                  <a:pt x="1664093" y="442150"/>
                </a:cubicBezTo>
                <a:cubicBezTo>
                  <a:pt x="1662341" y="449847"/>
                  <a:pt x="1660283" y="456781"/>
                  <a:pt x="1657921" y="462953"/>
                </a:cubicBezTo>
                <a:cubicBezTo>
                  <a:pt x="1655559" y="469125"/>
                  <a:pt x="1652778" y="475031"/>
                  <a:pt x="1649577" y="480670"/>
                </a:cubicBezTo>
                <a:cubicBezTo>
                  <a:pt x="1655369" y="486004"/>
                  <a:pt x="1661121" y="491376"/>
                  <a:pt x="1666837" y="496786"/>
                </a:cubicBezTo>
                <a:cubicBezTo>
                  <a:pt x="1672552" y="502196"/>
                  <a:pt x="1677543" y="506959"/>
                  <a:pt x="1681810" y="511073"/>
                </a:cubicBezTo>
                <a:lnTo>
                  <a:pt x="1676781" y="517246"/>
                </a:lnTo>
                <a:cubicBezTo>
                  <a:pt x="1672818" y="513283"/>
                  <a:pt x="1668094" y="508673"/>
                  <a:pt x="1662607" y="503415"/>
                </a:cubicBezTo>
                <a:cubicBezTo>
                  <a:pt x="1657121" y="498157"/>
                  <a:pt x="1651406" y="492785"/>
                  <a:pt x="1645463" y="487299"/>
                </a:cubicBezTo>
                <a:cubicBezTo>
                  <a:pt x="1640738" y="494157"/>
                  <a:pt x="1635137" y="501015"/>
                  <a:pt x="1628660" y="507873"/>
                </a:cubicBezTo>
                <a:cubicBezTo>
                  <a:pt x="1622183" y="514731"/>
                  <a:pt x="1614449" y="522427"/>
                  <a:pt x="1605457" y="530962"/>
                </a:cubicBezTo>
                <a:lnTo>
                  <a:pt x="1600200" y="525247"/>
                </a:lnTo>
                <a:cubicBezTo>
                  <a:pt x="1609039" y="517017"/>
                  <a:pt x="1616659" y="509511"/>
                  <a:pt x="1623060" y="502729"/>
                </a:cubicBezTo>
                <a:cubicBezTo>
                  <a:pt x="1629460" y="495948"/>
                  <a:pt x="1635023" y="488975"/>
                  <a:pt x="1639748" y="481813"/>
                </a:cubicBezTo>
                <a:cubicBezTo>
                  <a:pt x="1635176" y="477698"/>
                  <a:pt x="1630680" y="473697"/>
                  <a:pt x="1626260" y="469811"/>
                </a:cubicBezTo>
                <a:cubicBezTo>
                  <a:pt x="1621840" y="465925"/>
                  <a:pt x="1617802" y="462382"/>
                  <a:pt x="1614144" y="459181"/>
                </a:cubicBezTo>
                <a:cubicBezTo>
                  <a:pt x="1617040" y="447599"/>
                  <a:pt x="1619631" y="435483"/>
                  <a:pt x="1621917" y="422834"/>
                </a:cubicBezTo>
                <a:cubicBezTo>
                  <a:pt x="1624203" y="410185"/>
                  <a:pt x="1626184" y="397383"/>
                  <a:pt x="1627860" y="384429"/>
                </a:cubicBezTo>
                <a:lnTo>
                  <a:pt x="1606143" y="384429"/>
                </a:lnTo>
                <a:lnTo>
                  <a:pt x="1606143" y="376885"/>
                </a:lnTo>
                <a:lnTo>
                  <a:pt x="1628775" y="376885"/>
                </a:lnTo>
                <a:cubicBezTo>
                  <a:pt x="1629689" y="368656"/>
                  <a:pt x="1630489" y="360616"/>
                  <a:pt x="1631175" y="352768"/>
                </a:cubicBezTo>
                <a:cubicBezTo>
                  <a:pt x="1631861" y="344919"/>
                  <a:pt x="1632432" y="337261"/>
                  <a:pt x="1632889" y="329794"/>
                </a:cubicBezTo>
                <a:close/>
                <a:moveTo>
                  <a:pt x="2749905" y="329108"/>
                </a:moveTo>
                <a:cubicBezTo>
                  <a:pt x="2752343" y="330937"/>
                  <a:pt x="2755353" y="333413"/>
                  <a:pt x="2758934" y="336537"/>
                </a:cubicBezTo>
                <a:cubicBezTo>
                  <a:pt x="2762516" y="339661"/>
                  <a:pt x="2766250" y="342938"/>
                  <a:pt x="2770136" y="346367"/>
                </a:cubicBezTo>
                <a:cubicBezTo>
                  <a:pt x="2774022" y="349796"/>
                  <a:pt x="2777718" y="353149"/>
                  <a:pt x="2781223" y="356425"/>
                </a:cubicBezTo>
                <a:cubicBezTo>
                  <a:pt x="2784728" y="359702"/>
                  <a:pt x="2787624" y="362407"/>
                  <a:pt x="2789910" y="364541"/>
                </a:cubicBezTo>
                <a:lnTo>
                  <a:pt x="2784880" y="371170"/>
                </a:lnTo>
                <a:cubicBezTo>
                  <a:pt x="2782442" y="368732"/>
                  <a:pt x="2779432" y="365836"/>
                  <a:pt x="2775851" y="362483"/>
                </a:cubicBezTo>
                <a:cubicBezTo>
                  <a:pt x="2772270" y="359131"/>
                  <a:pt x="2768612" y="355740"/>
                  <a:pt x="2764878" y="352311"/>
                </a:cubicBezTo>
                <a:cubicBezTo>
                  <a:pt x="2761144" y="348882"/>
                  <a:pt x="2757487" y="345681"/>
                  <a:pt x="2753906" y="342709"/>
                </a:cubicBezTo>
                <a:cubicBezTo>
                  <a:pt x="2750324" y="339738"/>
                  <a:pt x="2747314" y="337337"/>
                  <a:pt x="2744876" y="335509"/>
                </a:cubicBezTo>
                <a:close/>
                <a:moveTo>
                  <a:pt x="4161205" y="328422"/>
                </a:moveTo>
                <a:lnTo>
                  <a:pt x="4169206" y="328879"/>
                </a:lnTo>
                <a:lnTo>
                  <a:pt x="4169206" y="509245"/>
                </a:lnTo>
                <a:lnTo>
                  <a:pt x="4210812" y="509245"/>
                </a:lnTo>
                <a:lnTo>
                  <a:pt x="4210812" y="328422"/>
                </a:lnTo>
                <a:lnTo>
                  <a:pt x="4218812" y="328879"/>
                </a:lnTo>
                <a:lnTo>
                  <a:pt x="4218812" y="509245"/>
                </a:lnTo>
                <a:lnTo>
                  <a:pt x="4288992" y="509245"/>
                </a:lnTo>
                <a:lnTo>
                  <a:pt x="4288992" y="517017"/>
                </a:lnTo>
                <a:lnTo>
                  <a:pt x="4091025" y="517017"/>
                </a:lnTo>
                <a:lnTo>
                  <a:pt x="4091025" y="509245"/>
                </a:lnTo>
                <a:lnTo>
                  <a:pt x="4161205" y="509245"/>
                </a:lnTo>
                <a:close/>
                <a:moveTo>
                  <a:pt x="966749" y="328422"/>
                </a:moveTo>
                <a:cubicBezTo>
                  <a:pt x="967206" y="330251"/>
                  <a:pt x="967816" y="332803"/>
                  <a:pt x="968578" y="336080"/>
                </a:cubicBezTo>
                <a:cubicBezTo>
                  <a:pt x="969340" y="339357"/>
                  <a:pt x="970178" y="342938"/>
                  <a:pt x="971093" y="346824"/>
                </a:cubicBezTo>
                <a:cubicBezTo>
                  <a:pt x="972007" y="350710"/>
                  <a:pt x="972883" y="354597"/>
                  <a:pt x="973721" y="358483"/>
                </a:cubicBezTo>
                <a:cubicBezTo>
                  <a:pt x="974560" y="362369"/>
                  <a:pt x="975284" y="365684"/>
                  <a:pt x="975893" y="368427"/>
                </a:cubicBezTo>
                <a:lnTo>
                  <a:pt x="1001039" y="368427"/>
                </a:lnTo>
                <a:lnTo>
                  <a:pt x="1001039" y="376428"/>
                </a:lnTo>
                <a:cubicBezTo>
                  <a:pt x="992505" y="390906"/>
                  <a:pt x="983285" y="404470"/>
                  <a:pt x="973378" y="417119"/>
                </a:cubicBezTo>
                <a:cubicBezTo>
                  <a:pt x="975512" y="418490"/>
                  <a:pt x="978636" y="420662"/>
                  <a:pt x="982751" y="423634"/>
                </a:cubicBezTo>
                <a:cubicBezTo>
                  <a:pt x="986866" y="426606"/>
                  <a:pt x="991133" y="429768"/>
                  <a:pt x="995553" y="433121"/>
                </a:cubicBezTo>
                <a:cubicBezTo>
                  <a:pt x="999972" y="436474"/>
                  <a:pt x="1004163" y="439750"/>
                  <a:pt x="1008126" y="442951"/>
                </a:cubicBezTo>
                <a:cubicBezTo>
                  <a:pt x="1012088" y="446151"/>
                  <a:pt x="1015136" y="448742"/>
                  <a:pt x="1017270" y="450723"/>
                </a:cubicBezTo>
                <a:lnTo>
                  <a:pt x="1012926" y="457124"/>
                </a:lnTo>
                <a:cubicBezTo>
                  <a:pt x="1011097" y="455295"/>
                  <a:pt x="1008545" y="453047"/>
                  <a:pt x="1005268" y="450380"/>
                </a:cubicBezTo>
                <a:cubicBezTo>
                  <a:pt x="1001992" y="447713"/>
                  <a:pt x="998410" y="444894"/>
                  <a:pt x="994524" y="441922"/>
                </a:cubicBezTo>
                <a:cubicBezTo>
                  <a:pt x="990638" y="438950"/>
                  <a:pt x="986752" y="436054"/>
                  <a:pt x="982865" y="433235"/>
                </a:cubicBezTo>
                <a:cubicBezTo>
                  <a:pt x="978979" y="430416"/>
                  <a:pt x="975664" y="428015"/>
                  <a:pt x="972921" y="426034"/>
                </a:cubicBezTo>
                <a:lnTo>
                  <a:pt x="972921" y="531876"/>
                </a:lnTo>
                <a:lnTo>
                  <a:pt x="964920" y="531876"/>
                </a:lnTo>
                <a:lnTo>
                  <a:pt x="964920" y="427177"/>
                </a:lnTo>
                <a:cubicBezTo>
                  <a:pt x="958062" y="434950"/>
                  <a:pt x="950823" y="442455"/>
                  <a:pt x="943203" y="449694"/>
                </a:cubicBezTo>
                <a:cubicBezTo>
                  <a:pt x="935583" y="456933"/>
                  <a:pt x="927201" y="464058"/>
                  <a:pt x="918057" y="471068"/>
                </a:cubicBezTo>
                <a:lnTo>
                  <a:pt x="913257" y="464210"/>
                </a:lnTo>
                <a:cubicBezTo>
                  <a:pt x="930783" y="450799"/>
                  <a:pt x="945870" y="436893"/>
                  <a:pt x="958519" y="422491"/>
                </a:cubicBezTo>
                <a:cubicBezTo>
                  <a:pt x="971169" y="408089"/>
                  <a:pt x="982370" y="392735"/>
                  <a:pt x="992124" y="376428"/>
                </a:cubicBezTo>
                <a:lnTo>
                  <a:pt x="923544" y="376428"/>
                </a:lnTo>
                <a:lnTo>
                  <a:pt x="923544" y="368427"/>
                </a:lnTo>
                <a:lnTo>
                  <a:pt x="967892" y="368427"/>
                </a:lnTo>
                <a:cubicBezTo>
                  <a:pt x="967283" y="365684"/>
                  <a:pt x="966559" y="362483"/>
                  <a:pt x="965720" y="358826"/>
                </a:cubicBezTo>
                <a:cubicBezTo>
                  <a:pt x="964882" y="355168"/>
                  <a:pt x="964044" y="351511"/>
                  <a:pt x="963206" y="347853"/>
                </a:cubicBezTo>
                <a:cubicBezTo>
                  <a:pt x="962368" y="344195"/>
                  <a:pt x="961568" y="340728"/>
                  <a:pt x="960805" y="337452"/>
                </a:cubicBezTo>
                <a:cubicBezTo>
                  <a:pt x="960043" y="334175"/>
                  <a:pt x="959434" y="331622"/>
                  <a:pt x="958977" y="329794"/>
                </a:cubicBezTo>
                <a:close/>
                <a:moveTo>
                  <a:pt x="290093" y="328422"/>
                </a:moveTo>
                <a:lnTo>
                  <a:pt x="296037" y="333680"/>
                </a:lnTo>
                <a:cubicBezTo>
                  <a:pt x="292532" y="338557"/>
                  <a:pt x="288455" y="343738"/>
                  <a:pt x="283807" y="349225"/>
                </a:cubicBezTo>
                <a:cubicBezTo>
                  <a:pt x="279158" y="354711"/>
                  <a:pt x="274282" y="360159"/>
                  <a:pt x="269176" y="365569"/>
                </a:cubicBezTo>
                <a:cubicBezTo>
                  <a:pt x="264071" y="370980"/>
                  <a:pt x="258851" y="376085"/>
                  <a:pt x="253517" y="380886"/>
                </a:cubicBezTo>
                <a:cubicBezTo>
                  <a:pt x="248183" y="385686"/>
                  <a:pt x="243230" y="389915"/>
                  <a:pt x="238658" y="393573"/>
                </a:cubicBezTo>
                <a:lnTo>
                  <a:pt x="234543" y="386486"/>
                </a:lnTo>
                <a:cubicBezTo>
                  <a:pt x="238963" y="383134"/>
                  <a:pt x="243725" y="379133"/>
                  <a:pt x="248831" y="374485"/>
                </a:cubicBezTo>
                <a:cubicBezTo>
                  <a:pt x="253936" y="369837"/>
                  <a:pt x="258965" y="364884"/>
                  <a:pt x="263918" y="359626"/>
                </a:cubicBezTo>
                <a:cubicBezTo>
                  <a:pt x="268871" y="354368"/>
                  <a:pt x="273634" y="349072"/>
                  <a:pt x="278206" y="343738"/>
                </a:cubicBezTo>
                <a:cubicBezTo>
                  <a:pt x="282778" y="338404"/>
                  <a:pt x="286740" y="333299"/>
                  <a:pt x="290093" y="328422"/>
                </a:cubicBezTo>
                <a:close/>
                <a:moveTo>
                  <a:pt x="36804" y="328193"/>
                </a:moveTo>
                <a:cubicBezTo>
                  <a:pt x="39243" y="330937"/>
                  <a:pt x="41719" y="333946"/>
                  <a:pt x="44234" y="337223"/>
                </a:cubicBezTo>
                <a:cubicBezTo>
                  <a:pt x="46748" y="340500"/>
                  <a:pt x="49263" y="343814"/>
                  <a:pt x="51778" y="347167"/>
                </a:cubicBezTo>
                <a:cubicBezTo>
                  <a:pt x="54292" y="350520"/>
                  <a:pt x="56731" y="353835"/>
                  <a:pt x="59093" y="357111"/>
                </a:cubicBezTo>
                <a:cubicBezTo>
                  <a:pt x="61455" y="360388"/>
                  <a:pt x="63627" y="363398"/>
                  <a:pt x="65608" y="366141"/>
                </a:cubicBezTo>
                <a:lnTo>
                  <a:pt x="58979" y="370256"/>
                </a:lnTo>
                <a:cubicBezTo>
                  <a:pt x="57150" y="367513"/>
                  <a:pt x="55092" y="364503"/>
                  <a:pt x="52806" y="361226"/>
                </a:cubicBezTo>
                <a:cubicBezTo>
                  <a:pt x="50520" y="357949"/>
                  <a:pt x="48158" y="354635"/>
                  <a:pt x="45720" y="351282"/>
                </a:cubicBezTo>
                <a:cubicBezTo>
                  <a:pt x="43281" y="347929"/>
                  <a:pt x="40729" y="344576"/>
                  <a:pt x="38062" y="341224"/>
                </a:cubicBezTo>
                <a:cubicBezTo>
                  <a:pt x="35395" y="337871"/>
                  <a:pt x="32842" y="334823"/>
                  <a:pt x="30404" y="332080"/>
                </a:cubicBezTo>
                <a:close/>
                <a:moveTo>
                  <a:pt x="169392" y="327965"/>
                </a:moveTo>
                <a:lnTo>
                  <a:pt x="176479" y="331165"/>
                </a:lnTo>
                <a:cubicBezTo>
                  <a:pt x="174650" y="334366"/>
                  <a:pt x="172478" y="337947"/>
                  <a:pt x="169964" y="341909"/>
                </a:cubicBezTo>
                <a:cubicBezTo>
                  <a:pt x="167449" y="345872"/>
                  <a:pt x="164820" y="349987"/>
                  <a:pt x="162077" y="354254"/>
                </a:cubicBezTo>
                <a:cubicBezTo>
                  <a:pt x="159334" y="358521"/>
                  <a:pt x="156591" y="362712"/>
                  <a:pt x="153848" y="366827"/>
                </a:cubicBezTo>
                <a:cubicBezTo>
                  <a:pt x="151104" y="370942"/>
                  <a:pt x="148590" y="374675"/>
                  <a:pt x="146304" y="378028"/>
                </a:cubicBezTo>
                <a:lnTo>
                  <a:pt x="199796" y="378028"/>
                </a:lnTo>
                <a:lnTo>
                  <a:pt x="199796" y="385572"/>
                </a:lnTo>
                <a:lnTo>
                  <a:pt x="135331" y="385572"/>
                </a:lnTo>
                <a:cubicBezTo>
                  <a:pt x="142951" y="399440"/>
                  <a:pt x="152628" y="411632"/>
                  <a:pt x="164363" y="422148"/>
                </a:cubicBezTo>
                <a:cubicBezTo>
                  <a:pt x="176098" y="432664"/>
                  <a:pt x="190271" y="442493"/>
                  <a:pt x="206883" y="451637"/>
                </a:cubicBezTo>
                <a:lnTo>
                  <a:pt x="203454" y="458724"/>
                </a:lnTo>
                <a:cubicBezTo>
                  <a:pt x="185775" y="448818"/>
                  <a:pt x="170535" y="437959"/>
                  <a:pt x="157734" y="426148"/>
                </a:cubicBezTo>
                <a:cubicBezTo>
                  <a:pt x="144932" y="414337"/>
                  <a:pt x="134569" y="400812"/>
                  <a:pt x="126644" y="385572"/>
                </a:cubicBezTo>
                <a:lnTo>
                  <a:pt x="80924" y="385572"/>
                </a:lnTo>
                <a:cubicBezTo>
                  <a:pt x="73457" y="400507"/>
                  <a:pt x="63093" y="414223"/>
                  <a:pt x="49835" y="426720"/>
                </a:cubicBezTo>
                <a:cubicBezTo>
                  <a:pt x="36576" y="439217"/>
                  <a:pt x="21183" y="450494"/>
                  <a:pt x="3657" y="460553"/>
                </a:cubicBezTo>
                <a:lnTo>
                  <a:pt x="0" y="453695"/>
                </a:lnTo>
                <a:cubicBezTo>
                  <a:pt x="16459" y="444551"/>
                  <a:pt x="30823" y="434340"/>
                  <a:pt x="43091" y="423062"/>
                </a:cubicBezTo>
                <a:cubicBezTo>
                  <a:pt x="55359" y="411785"/>
                  <a:pt x="65151" y="399288"/>
                  <a:pt x="72466" y="385572"/>
                </a:cubicBezTo>
                <a:lnTo>
                  <a:pt x="7544" y="385572"/>
                </a:lnTo>
                <a:lnTo>
                  <a:pt x="7544" y="378028"/>
                </a:lnTo>
                <a:lnTo>
                  <a:pt x="137617" y="378028"/>
                </a:lnTo>
                <a:cubicBezTo>
                  <a:pt x="139903" y="374828"/>
                  <a:pt x="142494" y="371018"/>
                  <a:pt x="145389" y="366598"/>
                </a:cubicBezTo>
                <a:cubicBezTo>
                  <a:pt x="148285" y="362179"/>
                  <a:pt x="151219" y="357683"/>
                  <a:pt x="154190" y="353111"/>
                </a:cubicBezTo>
                <a:cubicBezTo>
                  <a:pt x="157162" y="348539"/>
                  <a:pt x="159982" y="344043"/>
                  <a:pt x="162649" y="339623"/>
                </a:cubicBezTo>
                <a:cubicBezTo>
                  <a:pt x="165316" y="335204"/>
                  <a:pt x="167564" y="331318"/>
                  <a:pt x="169392" y="327965"/>
                </a:cubicBezTo>
                <a:close/>
                <a:moveTo>
                  <a:pt x="5076596" y="327508"/>
                </a:moveTo>
                <a:lnTo>
                  <a:pt x="5085054" y="327965"/>
                </a:lnTo>
                <a:lnTo>
                  <a:pt x="5085054" y="359512"/>
                </a:lnTo>
                <a:lnTo>
                  <a:pt x="5138775" y="359512"/>
                </a:lnTo>
                <a:lnTo>
                  <a:pt x="5138775" y="367055"/>
                </a:lnTo>
                <a:lnTo>
                  <a:pt x="5085054" y="367055"/>
                </a:lnTo>
                <a:lnTo>
                  <a:pt x="5085054" y="407289"/>
                </a:lnTo>
                <a:lnTo>
                  <a:pt x="5112944" y="407289"/>
                </a:lnTo>
                <a:cubicBezTo>
                  <a:pt x="5135346" y="387477"/>
                  <a:pt x="5153252" y="365836"/>
                  <a:pt x="5166664" y="342367"/>
                </a:cubicBezTo>
                <a:lnTo>
                  <a:pt x="5173294" y="346939"/>
                </a:lnTo>
                <a:cubicBezTo>
                  <a:pt x="5160797" y="368427"/>
                  <a:pt x="5144642" y="388544"/>
                  <a:pt x="5124830" y="407289"/>
                </a:cubicBezTo>
                <a:lnTo>
                  <a:pt x="5191582" y="407289"/>
                </a:lnTo>
                <a:lnTo>
                  <a:pt x="5191582" y="415290"/>
                </a:lnTo>
                <a:lnTo>
                  <a:pt x="5116144" y="415290"/>
                </a:lnTo>
                <a:cubicBezTo>
                  <a:pt x="5107000" y="423215"/>
                  <a:pt x="5097284" y="430835"/>
                  <a:pt x="5086998" y="438150"/>
                </a:cubicBezTo>
                <a:cubicBezTo>
                  <a:pt x="5076710" y="445465"/>
                  <a:pt x="5065700" y="452552"/>
                  <a:pt x="5053964" y="459410"/>
                </a:cubicBezTo>
                <a:lnTo>
                  <a:pt x="5053964" y="486156"/>
                </a:lnTo>
                <a:cubicBezTo>
                  <a:pt x="5061736" y="483565"/>
                  <a:pt x="5070042" y="480555"/>
                  <a:pt x="5078882" y="477126"/>
                </a:cubicBezTo>
                <a:cubicBezTo>
                  <a:pt x="5087721" y="473697"/>
                  <a:pt x="5096598" y="470078"/>
                  <a:pt x="5105514" y="466268"/>
                </a:cubicBezTo>
                <a:cubicBezTo>
                  <a:pt x="5114430" y="462458"/>
                  <a:pt x="5123192" y="458457"/>
                  <a:pt x="5131803" y="454266"/>
                </a:cubicBezTo>
                <a:cubicBezTo>
                  <a:pt x="5140414" y="450075"/>
                  <a:pt x="5148376" y="445846"/>
                  <a:pt x="5155692" y="441579"/>
                </a:cubicBezTo>
                <a:lnTo>
                  <a:pt x="5158892" y="448894"/>
                </a:lnTo>
                <a:cubicBezTo>
                  <a:pt x="5151272" y="453161"/>
                  <a:pt x="5143004" y="457429"/>
                  <a:pt x="5134088" y="461696"/>
                </a:cubicBezTo>
                <a:cubicBezTo>
                  <a:pt x="5125174" y="465963"/>
                  <a:pt x="5116106" y="470040"/>
                  <a:pt x="5106886" y="473926"/>
                </a:cubicBezTo>
                <a:cubicBezTo>
                  <a:pt x="5097666" y="477812"/>
                  <a:pt x="5088521" y="481470"/>
                  <a:pt x="5079454" y="484899"/>
                </a:cubicBezTo>
                <a:cubicBezTo>
                  <a:pt x="5070386" y="488328"/>
                  <a:pt x="5061889" y="491338"/>
                  <a:pt x="5053964" y="493928"/>
                </a:cubicBezTo>
                <a:lnTo>
                  <a:pt x="5053964" y="497129"/>
                </a:lnTo>
                <a:cubicBezTo>
                  <a:pt x="5053964" y="501396"/>
                  <a:pt x="5054232" y="504863"/>
                  <a:pt x="5054764" y="507530"/>
                </a:cubicBezTo>
                <a:cubicBezTo>
                  <a:pt x="5055298" y="510197"/>
                  <a:pt x="5056289" y="512331"/>
                  <a:pt x="5057736" y="513931"/>
                </a:cubicBezTo>
                <a:cubicBezTo>
                  <a:pt x="5059184" y="515531"/>
                  <a:pt x="5061242" y="516636"/>
                  <a:pt x="5063908" y="517246"/>
                </a:cubicBezTo>
                <a:cubicBezTo>
                  <a:pt x="5066576" y="517855"/>
                  <a:pt x="5070118" y="518236"/>
                  <a:pt x="5074539" y="518389"/>
                </a:cubicBezTo>
                <a:cubicBezTo>
                  <a:pt x="5096484" y="519303"/>
                  <a:pt x="5118430" y="519303"/>
                  <a:pt x="5140376" y="518389"/>
                </a:cubicBezTo>
                <a:cubicBezTo>
                  <a:pt x="5144794" y="518236"/>
                  <a:pt x="5148452" y="517855"/>
                  <a:pt x="5151348" y="517246"/>
                </a:cubicBezTo>
                <a:cubicBezTo>
                  <a:pt x="5154244" y="516636"/>
                  <a:pt x="5156568" y="515645"/>
                  <a:pt x="5158320" y="514274"/>
                </a:cubicBezTo>
                <a:cubicBezTo>
                  <a:pt x="5160073" y="512902"/>
                  <a:pt x="5161407" y="510997"/>
                  <a:pt x="5162320" y="508559"/>
                </a:cubicBezTo>
                <a:cubicBezTo>
                  <a:pt x="5163235" y="506120"/>
                  <a:pt x="5163998" y="502920"/>
                  <a:pt x="5164607" y="498958"/>
                </a:cubicBezTo>
                <a:cubicBezTo>
                  <a:pt x="5164760" y="497434"/>
                  <a:pt x="5164988" y="495605"/>
                  <a:pt x="5165292" y="493471"/>
                </a:cubicBezTo>
                <a:cubicBezTo>
                  <a:pt x="5165597" y="491338"/>
                  <a:pt x="5165864" y="489280"/>
                  <a:pt x="5166093" y="487299"/>
                </a:cubicBezTo>
                <a:cubicBezTo>
                  <a:pt x="5166322" y="485318"/>
                  <a:pt x="5166512" y="483603"/>
                  <a:pt x="5166664" y="482155"/>
                </a:cubicBezTo>
                <a:cubicBezTo>
                  <a:pt x="5166816" y="480708"/>
                  <a:pt x="5166893" y="479908"/>
                  <a:pt x="5166893" y="479755"/>
                </a:cubicBezTo>
                <a:lnTo>
                  <a:pt x="5174437" y="481813"/>
                </a:lnTo>
                <a:cubicBezTo>
                  <a:pt x="5174437" y="482117"/>
                  <a:pt x="5174360" y="482956"/>
                  <a:pt x="5174208" y="484327"/>
                </a:cubicBezTo>
                <a:cubicBezTo>
                  <a:pt x="5174056" y="485699"/>
                  <a:pt x="5173866" y="487375"/>
                  <a:pt x="5173637" y="489356"/>
                </a:cubicBezTo>
                <a:cubicBezTo>
                  <a:pt x="5173408" y="491338"/>
                  <a:pt x="5173141" y="493395"/>
                  <a:pt x="5172836" y="495529"/>
                </a:cubicBezTo>
                <a:cubicBezTo>
                  <a:pt x="5172532" y="497662"/>
                  <a:pt x="5172303" y="499491"/>
                  <a:pt x="5172151" y="501015"/>
                </a:cubicBezTo>
                <a:cubicBezTo>
                  <a:pt x="5171388" y="505892"/>
                  <a:pt x="5170398" y="509930"/>
                  <a:pt x="5169179" y="513131"/>
                </a:cubicBezTo>
                <a:cubicBezTo>
                  <a:pt x="5167960" y="516331"/>
                  <a:pt x="5166207" y="518846"/>
                  <a:pt x="5163921" y="520675"/>
                </a:cubicBezTo>
                <a:cubicBezTo>
                  <a:pt x="5161636" y="522503"/>
                  <a:pt x="5158664" y="523837"/>
                  <a:pt x="5155006" y="524675"/>
                </a:cubicBezTo>
                <a:cubicBezTo>
                  <a:pt x="5151348" y="525513"/>
                  <a:pt x="5146776" y="526009"/>
                  <a:pt x="5141290" y="526161"/>
                </a:cubicBezTo>
                <a:cubicBezTo>
                  <a:pt x="5118430" y="527075"/>
                  <a:pt x="5095570" y="527075"/>
                  <a:pt x="5072710" y="526161"/>
                </a:cubicBezTo>
                <a:cubicBezTo>
                  <a:pt x="5067528" y="526009"/>
                  <a:pt x="5063184" y="525475"/>
                  <a:pt x="5059680" y="524561"/>
                </a:cubicBezTo>
                <a:cubicBezTo>
                  <a:pt x="5056174" y="523646"/>
                  <a:pt x="5053393" y="522160"/>
                  <a:pt x="5051336" y="520103"/>
                </a:cubicBezTo>
                <a:cubicBezTo>
                  <a:pt x="5049278" y="518046"/>
                  <a:pt x="5047830" y="515302"/>
                  <a:pt x="5046992" y="511873"/>
                </a:cubicBezTo>
                <a:cubicBezTo>
                  <a:pt x="5046154" y="508444"/>
                  <a:pt x="5045735" y="504063"/>
                  <a:pt x="5045735" y="498729"/>
                </a:cubicBezTo>
                <a:lnTo>
                  <a:pt x="5045735" y="464210"/>
                </a:lnTo>
                <a:cubicBezTo>
                  <a:pt x="5037658" y="468630"/>
                  <a:pt x="5029314" y="473011"/>
                  <a:pt x="5020703" y="477355"/>
                </a:cubicBezTo>
                <a:cubicBezTo>
                  <a:pt x="5012092" y="481698"/>
                  <a:pt x="5003216" y="485851"/>
                  <a:pt x="4994071" y="489814"/>
                </a:cubicBezTo>
                <a:lnTo>
                  <a:pt x="4990870" y="481813"/>
                </a:lnTo>
                <a:cubicBezTo>
                  <a:pt x="5012968" y="472364"/>
                  <a:pt x="5033391" y="462153"/>
                  <a:pt x="5052136" y="451180"/>
                </a:cubicBezTo>
                <a:cubicBezTo>
                  <a:pt x="5070881" y="440207"/>
                  <a:pt x="5088026" y="428244"/>
                  <a:pt x="5103571" y="415290"/>
                </a:cubicBezTo>
                <a:lnTo>
                  <a:pt x="4997272" y="415290"/>
                </a:lnTo>
                <a:lnTo>
                  <a:pt x="4997272" y="407289"/>
                </a:lnTo>
                <a:lnTo>
                  <a:pt x="5076596" y="407289"/>
                </a:lnTo>
                <a:lnTo>
                  <a:pt x="5076596" y="367055"/>
                </a:lnTo>
                <a:lnTo>
                  <a:pt x="5023790" y="367055"/>
                </a:lnTo>
                <a:lnTo>
                  <a:pt x="5023790" y="359512"/>
                </a:lnTo>
                <a:lnTo>
                  <a:pt x="5076596" y="359512"/>
                </a:lnTo>
                <a:close/>
                <a:moveTo>
                  <a:pt x="4460671" y="327508"/>
                </a:moveTo>
                <a:cubicBezTo>
                  <a:pt x="4462958" y="329184"/>
                  <a:pt x="4465510" y="331089"/>
                  <a:pt x="4468330" y="333223"/>
                </a:cubicBezTo>
                <a:cubicBezTo>
                  <a:pt x="4471149" y="335356"/>
                  <a:pt x="4473968" y="337604"/>
                  <a:pt x="4476788" y="339966"/>
                </a:cubicBezTo>
                <a:cubicBezTo>
                  <a:pt x="4479607" y="342328"/>
                  <a:pt x="4482388" y="344691"/>
                  <a:pt x="4485132" y="347053"/>
                </a:cubicBezTo>
                <a:cubicBezTo>
                  <a:pt x="4487874" y="349415"/>
                  <a:pt x="4490390" y="351587"/>
                  <a:pt x="4492675" y="353568"/>
                </a:cubicBezTo>
                <a:lnTo>
                  <a:pt x="4487646" y="359054"/>
                </a:lnTo>
                <a:cubicBezTo>
                  <a:pt x="4485512" y="357073"/>
                  <a:pt x="4483150" y="354901"/>
                  <a:pt x="4480560" y="352539"/>
                </a:cubicBezTo>
                <a:cubicBezTo>
                  <a:pt x="4477968" y="350177"/>
                  <a:pt x="4475264" y="347853"/>
                  <a:pt x="4472444" y="345567"/>
                </a:cubicBezTo>
                <a:cubicBezTo>
                  <a:pt x="4469624" y="343281"/>
                  <a:pt x="4466806" y="341033"/>
                  <a:pt x="4463986" y="338823"/>
                </a:cubicBezTo>
                <a:cubicBezTo>
                  <a:pt x="4461166" y="336613"/>
                  <a:pt x="4458462" y="334594"/>
                  <a:pt x="4455870" y="332765"/>
                </a:cubicBezTo>
                <a:close/>
                <a:moveTo>
                  <a:pt x="1732788" y="327508"/>
                </a:moveTo>
                <a:lnTo>
                  <a:pt x="1740103" y="327965"/>
                </a:lnTo>
                <a:lnTo>
                  <a:pt x="1740103" y="387401"/>
                </a:lnTo>
                <a:lnTo>
                  <a:pt x="1786509" y="369570"/>
                </a:lnTo>
                <a:cubicBezTo>
                  <a:pt x="1786509" y="369722"/>
                  <a:pt x="1786471" y="371551"/>
                  <a:pt x="1786394" y="375056"/>
                </a:cubicBezTo>
                <a:cubicBezTo>
                  <a:pt x="1786318" y="378562"/>
                  <a:pt x="1786166" y="382905"/>
                  <a:pt x="1785937" y="388087"/>
                </a:cubicBezTo>
                <a:cubicBezTo>
                  <a:pt x="1785709" y="393268"/>
                  <a:pt x="1785518" y="398945"/>
                  <a:pt x="1785366" y="405117"/>
                </a:cubicBezTo>
                <a:cubicBezTo>
                  <a:pt x="1785213" y="411289"/>
                  <a:pt x="1785023" y="417119"/>
                  <a:pt x="1784794" y="422605"/>
                </a:cubicBezTo>
                <a:cubicBezTo>
                  <a:pt x="1784566" y="428092"/>
                  <a:pt x="1784413" y="432892"/>
                  <a:pt x="1784337" y="437007"/>
                </a:cubicBezTo>
                <a:cubicBezTo>
                  <a:pt x="1784261" y="441122"/>
                  <a:pt x="1784223" y="443713"/>
                  <a:pt x="1784223" y="444779"/>
                </a:cubicBezTo>
                <a:cubicBezTo>
                  <a:pt x="1784223" y="449199"/>
                  <a:pt x="1783804" y="452666"/>
                  <a:pt x="1782965" y="455181"/>
                </a:cubicBezTo>
                <a:cubicBezTo>
                  <a:pt x="1782127" y="457695"/>
                  <a:pt x="1780717" y="459676"/>
                  <a:pt x="1778736" y="461124"/>
                </a:cubicBezTo>
                <a:cubicBezTo>
                  <a:pt x="1776755" y="462572"/>
                  <a:pt x="1774164" y="463601"/>
                  <a:pt x="1770964" y="464210"/>
                </a:cubicBezTo>
                <a:cubicBezTo>
                  <a:pt x="1767763" y="464820"/>
                  <a:pt x="1763877" y="465430"/>
                  <a:pt x="1759305" y="466039"/>
                </a:cubicBezTo>
                <a:lnTo>
                  <a:pt x="1750161" y="467411"/>
                </a:lnTo>
                <a:lnTo>
                  <a:pt x="1747875" y="459410"/>
                </a:lnTo>
                <a:lnTo>
                  <a:pt x="1757705" y="458495"/>
                </a:lnTo>
                <a:cubicBezTo>
                  <a:pt x="1761515" y="458038"/>
                  <a:pt x="1764639" y="457581"/>
                  <a:pt x="1767078" y="457124"/>
                </a:cubicBezTo>
                <a:cubicBezTo>
                  <a:pt x="1769516" y="456667"/>
                  <a:pt x="1771421" y="455943"/>
                  <a:pt x="1772793" y="454952"/>
                </a:cubicBezTo>
                <a:cubicBezTo>
                  <a:pt x="1774164" y="453961"/>
                  <a:pt x="1775117" y="452514"/>
                  <a:pt x="1775650" y="450609"/>
                </a:cubicBezTo>
                <a:cubicBezTo>
                  <a:pt x="1776184" y="448704"/>
                  <a:pt x="1776526" y="445999"/>
                  <a:pt x="1776679" y="442493"/>
                </a:cubicBezTo>
                <a:cubicBezTo>
                  <a:pt x="1776831" y="441122"/>
                  <a:pt x="1776984" y="437655"/>
                  <a:pt x="1777136" y="432092"/>
                </a:cubicBezTo>
                <a:cubicBezTo>
                  <a:pt x="1777288" y="426529"/>
                  <a:pt x="1777479" y="420395"/>
                  <a:pt x="1777708" y="413690"/>
                </a:cubicBezTo>
                <a:cubicBezTo>
                  <a:pt x="1777936" y="406984"/>
                  <a:pt x="1778127" y="400545"/>
                  <a:pt x="1778279" y="394373"/>
                </a:cubicBezTo>
                <a:cubicBezTo>
                  <a:pt x="1778431" y="388201"/>
                  <a:pt x="1778508" y="383743"/>
                  <a:pt x="1778508" y="381000"/>
                </a:cubicBezTo>
                <a:lnTo>
                  <a:pt x="1740103" y="395859"/>
                </a:lnTo>
                <a:lnTo>
                  <a:pt x="1740103" y="490042"/>
                </a:lnTo>
                <a:lnTo>
                  <a:pt x="1732788" y="490042"/>
                </a:lnTo>
                <a:lnTo>
                  <a:pt x="1732788" y="398602"/>
                </a:lnTo>
                <a:lnTo>
                  <a:pt x="1698498" y="411861"/>
                </a:lnTo>
                <a:lnTo>
                  <a:pt x="1698498" y="493700"/>
                </a:lnTo>
                <a:cubicBezTo>
                  <a:pt x="1698498" y="497815"/>
                  <a:pt x="1698841" y="501244"/>
                  <a:pt x="1699526" y="503987"/>
                </a:cubicBezTo>
                <a:cubicBezTo>
                  <a:pt x="1700212" y="506730"/>
                  <a:pt x="1701469" y="508902"/>
                  <a:pt x="1703298" y="510502"/>
                </a:cubicBezTo>
                <a:cubicBezTo>
                  <a:pt x="1705127" y="512102"/>
                  <a:pt x="1707565" y="513207"/>
                  <a:pt x="1710613" y="513817"/>
                </a:cubicBezTo>
                <a:cubicBezTo>
                  <a:pt x="1713661" y="514426"/>
                  <a:pt x="1717472" y="514807"/>
                  <a:pt x="1722044" y="514960"/>
                </a:cubicBezTo>
                <a:cubicBezTo>
                  <a:pt x="1738350" y="515417"/>
                  <a:pt x="1754657" y="515417"/>
                  <a:pt x="1770964" y="514960"/>
                </a:cubicBezTo>
                <a:cubicBezTo>
                  <a:pt x="1775993" y="514807"/>
                  <a:pt x="1779993" y="514464"/>
                  <a:pt x="1782965" y="513931"/>
                </a:cubicBezTo>
                <a:cubicBezTo>
                  <a:pt x="1785937" y="513397"/>
                  <a:pt x="1788261" y="512445"/>
                  <a:pt x="1789938" y="511073"/>
                </a:cubicBezTo>
                <a:cubicBezTo>
                  <a:pt x="1791614" y="509702"/>
                  <a:pt x="1792833" y="507873"/>
                  <a:pt x="1793595" y="505587"/>
                </a:cubicBezTo>
                <a:cubicBezTo>
                  <a:pt x="1794357" y="503301"/>
                  <a:pt x="1794967" y="500405"/>
                  <a:pt x="1795424" y="496900"/>
                </a:cubicBezTo>
                <a:cubicBezTo>
                  <a:pt x="1795729" y="495071"/>
                  <a:pt x="1795996" y="492938"/>
                  <a:pt x="1796224" y="490499"/>
                </a:cubicBezTo>
                <a:cubicBezTo>
                  <a:pt x="1796453" y="488061"/>
                  <a:pt x="1796681" y="485737"/>
                  <a:pt x="1796910" y="483527"/>
                </a:cubicBezTo>
                <a:cubicBezTo>
                  <a:pt x="1797139" y="481317"/>
                  <a:pt x="1797291" y="479336"/>
                  <a:pt x="1797367" y="477583"/>
                </a:cubicBezTo>
                <a:cubicBezTo>
                  <a:pt x="1797443" y="475831"/>
                  <a:pt x="1797481" y="474650"/>
                  <a:pt x="1797481" y="474040"/>
                </a:cubicBezTo>
                <a:lnTo>
                  <a:pt x="1804797" y="477241"/>
                </a:lnTo>
                <a:cubicBezTo>
                  <a:pt x="1804797" y="478003"/>
                  <a:pt x="1804759" y="479222"/>
                  <a:pt x="1804682" y="480898"/>
                </a:cubicBezTo>
                <a:cubicBezTo>
                  <a:pt x="1804606" y="482575"/>
                  <a:pt x="1804454" y="484518"/>
                  <a:pt x="1804225" y="486727"/>
                </a:cubicBezTo>
                <a:cubicBezTo>
                  <a:pt x="1803996" y="488937"/>
                  <a:pt x="1803768" y="491185"/>
                  <a:pt x="1803539" y="493471"/>
                </a:cubicBezTo>
                <a:cubicBezTo>
                  <a:pt x="1803311" y="495757"/>
                  <a:pt x="1803044" y="497891"/>
                  <a:pt x="1802739" y="499872"/>
                </a:cubicBezTo>
                <a:cubicBezTo>
                  <a:pt x="1802130" y="504292"/>
                  <a:pt x="1801291" y="507949"/>
                  <a:pt x="1800225" y="510845"/>
                </a:cubicBezTo>
                <a:cubicBezTo>
                  <a:pt x="1799158" y="513740"/>
                  <a:pt x="1797596" y="516026"/>
                  <a:pt x="1795538" y="517703"/>
                </a:cubicBezTo>
                <a:cubicBezTo>
                  <a:pt x="1793481" y="519379"/>
                  <a:pt x="1790661" y="520598"/>
                  <a:pt x="1787080" y="521360"/>
                </a:cubicBezTo>
                <a:cubicBezTo>
                  <a:pt x="1783499" y="522122"/>
                  <a:pt x="1778889" y="522580"/>
                  <a:pt x="1773250" y="522732"/>
                </a:cubicBezTo>
                <a:cubicBezTo>
                  <a:pt x="1755572" y="523189"/>
                  <a:pt x="1737893" y="523189"/>
                  <a:pt x="1720215" y="522732"/>
                </a:cubicBezTo>
                <a:cubicBezTo>
                  <a:pt x="1714881" y="522580"/>
                  <a:pt x="1710347" y="522084"/>
                  <a:pt x="1706613" y="521246"/>
                </a:cubicBezTo>
                <a:cubicBezTo>
                  <a:pt x="1702879" y="520408"/>
                  <a:pt x="1699831" y="518960"/>
                  <a:pt x="1697469" y="516903"/>
                </a:cubicBezTo>
                <a:cubicBezTo>
                  <a:pt x="1695107" y="514845"/>
                  <a:pt x="1693392" y="512102"/>
                  <a:pt x="1692326" y="508673"/>
                </a:cubicBezTo>
                <a:cubicBezTo>
                  <a:pt x="1691259" y="505244"/>
                  <a:pt x="1690725" y="500786"/>
                  <a:pt x="1690725" y="495300"/>
                </a:cubicBezTo>
                <a:lnTo>
                  <a:pt x="1690725" y="414833"/>
                </a:lnTo>
                <a:lnTo>
                  <a:pt x="1674495" y="421005"/>
                </a:lnTo>
                <a:lnTo>
                  <a:pt x="1672209" y="413690"/>
                </a:lnTo>
                <a:lnTo>
                  <a:pt x="1690725" y="406603"/>
                </a:lnTo>
                <a:lnTo>
                  <a:pt x="1690725" y="353339"/>
                </a:lnTo>
                <a:lnTo>
                  <a:pt x="1698498" y="353797"/>
                </a:lnTo>
                <a:lnTo>
                  <a:pt x="1698498" y="403631"/>
                </a:lnTo>
                <a:lnTo>
                  <a:pt x="1732788" y="390373"/>
                </a:lnTo>
                <a:close/>
                <a:moveTo>
                  <a:pt x="1467154" y="327508"/>
                </a:moveTo>
                <a:lnTo>
                  <a:pt x="1475156" y="327965"/>
                </a:lnTo>
                <a:cubicBezTo>
                  <a:pt x="1475156" y="328879"/>
                  <a:pt x="1475041" y="331508"/>
                  <a:pt x="1474813" y="335851"/>
                </a:cubicBezTo>
                <a:cubicBezTo>
                  <a:pt x="1474584" y="340195"/>
                  <a:pt x="1474317" y="345072"/>
                  <a:pt x="1474013" y="350482"/>
                </a:cubicBezTo>
                <a:cubicBezTo>
                  <a:pt x="1473708" y="355892"/>
                  <a:pt x="1473365" y="361264"/>
                  <a:pt x="1472984" y="366598"/>
                </a:cubicBezTo>
                <a:cubicBezTo>
                  <a:pt x="1472603" y="371932"/>
                  <a:pt x="1472260" y="376123"/>
                  <a:pt x="1471955" y="379171"/>
                </a:cubicBezTo>
                <a:cubicBezTo>
                  <a:pt x="1471955" y="379628"/>
                  <a:pt x="1471917" y="380086"/>
                  <a:pt x="1471841" y="380543"/>
                </a:cubicBezTo>
                <a:cubicBezTo>
                  <a:pt x="1471764" y="381000"/>
                  <a:pt x="1471726" y="381457"/>
                  <a:pt x="1471726" y="381914"/>
                </a:cubicBezTo>
                <a:lnTo>
                  <a:pt x="1554480" y="381914"/>
                </a:lnTo>
                <a:cubicBezTo>
                  <a:pt x="1554480" y="382829"/>
                  <a:pt x="1554365" y="385686"/>
                  <a:pt x="1554137" y="390487"/>
                </a:cubicBezTo>
                <a:cubicBezTo>
                  <a:pt x="1553908" y="395287"/>
                  <a:pt x="1553603" y="401231"/>
                  <a:pt x="1553222" y="408318"/>
                </a:cubicBezTo>
                <a:cubicBezTo>
                  <a:pt x="1552841" y="415404"/>
                  <a:pt x="1552384" y="423177"/>
                  <a:pt x="1551851" y="431635"/>
                </a:cubicBezTo>
                <a:cubicBezTo>
                  <a:pt x="1551317" y="440093"/>
                  <a:pt x="1550822" y="448361"/>
                  <a:pt x="1550365" y="456438"/>
                </a:cubicBezTo>
                <a:cubicBezTo>
                  <a:pt x="1549908" y="464515"/>
                  <a:pt x="1549451" y="471983"/>
                  <a:pt x="1548993" y="478841"/>
                </a:cubicBezTo>
                <a:cubicBezTo>
                  <a:pt x="1548536" y="485699"/>
                  <a:pt x="1548155" y="491033"/>
                  <a:pt x="1547850" y="494843"/>
                </a:cubicBezTo>
                <a:cubicBezTo>
                  <a:pt x="1547393" y="500177"/>
                  <a:pt x="1546441" y="504520"/>
                  <a:pt x="1544993" y="507873"/>
                </a:cubicBezTo>
                <a:cubicBezTo>
                  <a:pt x="1543545" y="511226"/>
                  <a:pt x="1541373" y="513893"/>
                  <a:pt x="1538478" y="515874"/>
                </a:cubicBezTo>
                <a:cubicBezTo>
                  <a:pt x="1535582" y="517855"/>
                  <a:pt x="1531848" y="519265"/>
                  <a:pt x="1527276" y="520103"/>
                </a:cubicBezTo>
                <a:cubicBezTo>
                  <a:pt x="1522704" y="520941"/>
                  <a:pt x="1517142" y="521513"/>
                  <a:pt x="1510588" y="521818"/>
                </a:cubicBezTo>
                <a:lnTo>
                  <a:pt x="1484528" y="522961"/>
                </a:lnTo>
                <a:lnTo>
                  <a:pt x="1482013" y="514731"/>
                </a:lnTo>
                <a:lnTo>
                  <a:pt x="1508988" y="513817"/>
                </a:lnTo>
                <a:cubicBezTo>
                  <a:pt x="1514779" y="513664"/>
                  <a:pt x="1519580" y="513245"/>
                  <a:pt x="1523390" y="512559"/>
                </a:cubicBezTo>
                <a:cubicBezTo>
                  <a:pt x="1527200" y="511873"/>
                  <a:pt x="1530248" y="510730"/>
                  <a:pt x="1532534" y="509130"/>
                </a:cubicBezTo>
                <a:cubicBezTo>
                  <a:pt x="1534820" y="507530"/>
                  <a:pt x="1536497" y="505358"/>
                  <a:pt x="1537563" y="502615"/>
                </a:cubicBezTo>
                <a:cubicBezTo>
                  <a:pt x="1538630" y="499872"/>
                  <a:pt x="1539392" y="496291"/>
                  <a:pt x="1539849" y="491871"/>
                </a:cubicBezTo>
                <a:cubicBezTo>
                  <a:pt x="1540154" y="488518"/>
                  <a:pt x="1540535" y="483946"/>
                  <a:pt x="1540992" y="478155"/>
                </a:cubicBezTo>
                <a:cubicBezTo>
                  <a:pt x="1541450" y="472364"/>
                  <a:pt x="1541907" y="466077"/>
                  <a:pt x="1542364" y="459295"/>
                </a:cubicBezTo>
                <a:cubicBezTo>
                  <a:pt x="1542821" y="452514"/>
                  <a:pt x="1543240" y="445465"/>
                  <a:pt x="1543621" y="438150"/>
                </a:cubicBezTo>
                <a:cubicBezTo>
                  <a:pt x="1544002" y="430835"/>
                  <a:pt x="1544345" y="423977"/>
                  <a:pt x="1544650" y="417576"/>
                </a:cubicBezTo>
                <a:cubicBezTo>
                  <a:pt x="1544955" y="411175"/>
                  <a:pt x="1545221" y="405498"/>
                  <a:pt x="1545450" y="400545"/>
                </a:cubicBezTo>
                <a:cubicBezTo>
                  <a:pt x="1545679" y="395592"/>
                  <a:pt x="1545869" y="392049"/>
                  <a:pt x="1546022" y="389915"/>
                </a:cubicBezTo>
                <a:lnTo>
                  <a:pt x="1470812" y="389915"/>
                </a:lnTo>
                <a:cubicBezTo>
                  <a:pt x="1469136" y="405308"/>
                  <a:pt x="1466316" y="419367"/>
                  <a:pt x="1462354" y="432092"/>
                </a:cubicBezTo>
                <a:cubicBezTo>
                  <a:pt x="1458391" y="444817"/>
                  <a:pt x="1452981" y="456781"/>
                  <a:pt x="1446123" y="467982"/>
                </a:cubicBezTo>
                <a:cubicBezTo>
                  <a:pt x="1439265" y="479184"/>
                  <a:pt x="1430883" y="489814"/>
                  <a:pt x="1420977" y="499872"/>
                </a:cubicBezTo>
                <a:cubicBezTo>
                  <a:pt x="1411071" y="509930"/>
                  <a:pt x="1399260" y="519913"/>
                  <a:pt x="1385544" y="529819"/>
                </a:cubicBezTo>
                <a:lnTo>
                  <a:pt x="1380058" y="523418"/>
                </a:lnTo>
                <a:cubicBezTo>
                  <a:pt x="1393317" y="513664"/>
                  <a:pt x="1404785" y="503987"/>
                  <a:pt x="1414462" y="494386"/>
                </a:cubicBezTo>
                <a:cubicBezTo>
                  <a:pt x="1424140" y="484784"/>
                  <a:pt x="1432293" y="474688"/>
                  <a:pt x="1438922" y="464096"/>
                </a:cubicBezTo>
                <a:cubicBezTo>
                  <a:pt x="1445552" y="453504"/>
                  <a:pt x="1450772" y="442150"/>
                  <a:pt x="1454581" y="430035"/>
                </a:cubicBezTo>
                <a:cubicBezTo>
                  <a:pt x="1458391" y="417919"/>
                  <a:pt x="1461211" y="404546"/>
                  <a:pt x="1463040" y="389915"/>
                </a:cubicBezTo>
                <a:lnTo>
                  <a:pt x="1385087" y="389915"/>
                </a:lnTo>
                <a:lnTo>
                  <a:pt x="1385087" y="381914"/>
                </a:lnTo>
                <a:lnTo>
                  <a:pt x="1463954" y="381914"/>
                </a:lnTo>
                <a:cubicBezTo>
                  <a:pt x="1463954" y="381457"/>
                  <a:pt x="1463992" y="380962"/>
                  <a:pt x="1464068" y="380428"/>
                </a:cubicBezTo>
                <a:cubicBezTo>
                  <a:pt x="1464145" y="379895"/>
                  <a:pt x="1464183" y="379400"/>
                  <a:pt x="1464183" y="378943"/>
                </a:cubicBezTo>
                <a:cubicBezTo>
                  <a:pt x="1464335" y="375895"/>
                  <a:pt x="1464602" y="371665"/>
                  <a:pt x="1464983" y="366255"/>
                </a:cubicBezTo>
                <a:cubicBezTo>
                  <a:pt x="1465364" y="360845"/>
                  <a:pt x="1465707" y="355435"/>
                  <a:pt x="1466011" y="350025"/>
                </a:cubicBezTo>
                <a:cubicBezTo>
                  <a:pt x="1466316" y="344614"/>
                  <a:pt x="1466583" y="339738"/>
                  <a:pt x="1466812" y="335394"/>
                </a:cubicBezTo>
                <a:cubicBezTo>
                  <a:pt x="1467040" y="331051"/>
                  <a:pt x="1467154" y="328422"/>
                  <a:pt x="1467154" y="327508"/>
                </a:cubicBezTo>
                <a:close/>
                <a:moveTo>
                  <a:pt x="717575" y="327050"/>
                </a:moveTo>
                <a:lnTo>
                  <a:pt x="724890" y="327279"/>
                </a:lnTo>
                <a:cubicBezTo>
                  <a:pt x="724586" y="334747"/>
                  <a:pt x="724090" y="342367"/>
                  <a:pt x="723404" y="350139"/>
                </a:cubicBezTo>
                <a:cubicBezTo>
                  <a:pt x="722719" y="357911"/>
                  <a:pt x="721995" y="365760"/>
                  <a:pt x="721233" y="373685"/>
                </a:cubicBezTo>
                <a:lnTo>
                  <a:pt x="757123" y="373685"/>
                </a:lnTo>
                <a:lnTo>
                  <a:pt x="757123" y="381229"/>
                </a:lnTo>
                <a:cubicBezTo>
                  <a:pt x="756209" y="392811"/>
                  <a:pt x="755142" y="403288"/>
                  <a:pt x="753922" y="412661"/>
                </a:cubicBezTo>
                <a:cubicBezTo>
                  <a:pt x="752703" y="422034"/>
                  <a:pt x="751255" y="430606"/>
                  <a:pt x="749579" y="438379"/>
                </a:cubicBezTo>
                <a:cubicBezTo>
                  <a:pt x="747903" y="446151"/>
                  <a:pt x="745922" y="453238"/>
                  <a:pt x="743636" y="459638"/>
                </a:cubicBezTo>
                <a:cubicBezTo>
                  <a:pt x="741349" y="466039"/>
                  <a:pt x="738682" y="472059"/>
                  <a:pt x="735634" y="477698"/>
                </a:cubicBezTo>
                <a:cubicBezTo>
                  <a:pt x="741426" y="483184"/>
                  <a:pt x="747103" y="488671"/>
                  <a:pt x="752665" y="494157"/>
                </a:cubicBezTo>
                <a:cubicBezTo>
                  <a:pt x="758228" y="499643"/>
                  <a:pt x="762990" y="504368"/>
                  <a:pt x="766953" y="508330"/>
                </a:cubicBezTo>
                <a:lnTo>
                  <a:pt x="761695" y="513817"/>
                </a:lnTo>
                <a:lnTo>
                  <a:pt x="731748" y="484556"/>
                </a:lnTo>
                <a:cubicBezTo>
                  <a:pt x="726872" y="492328"/>
                  <a:pt x="721118" y="499758"/>
                  <a:pt x="714489" y="506844"/>
                </a:cubicBezTo>
                <a:cubicBezTo>
                  <a:pt x="707860" y="513931"/>
                  <a:pt x="699897" y="521589"/>
                  <a:pt x="690600" y="529819"/>
                </a:cubicBezTo>
                <a:lnTo>
                  <a:pt x="685342" y="524332"/>
                </a:lnTo>
                <a:cubicBezTo>
                  <a:pt x="694486" y="516407"/>
                  <a:pt x="702411" y="508940"/>
                  <a:pt x="709117" y="501929"/>
                </a:cubicBezTo>
                <a:cubicBezTo>
                  <a:pt x="715822" y="494919"/>
                  <a:pt x="721537" y="487451"/>
                  <a:pt x="726262" y="479527"/>
                </a:cubicBezTo>
                <a:cubicBezTo>
                  <a:pt x="721385" y="474802"/>
                  <a:pt x="716775" y="470383"/>
                  <a:pt x="712432" y="466268"/>
                </a:cubicBezTo>
                <a:cubicBezTo>
                  <a:pt x="708088" y="462153"/>
                  <a:pt x="704164" y="458572"/>
                  <a:pt x="700659" y="455524"/>
                </a:cubicBezTo>
                <a:cubicBezTo>
                  <a:pt x="701726" y="451256"/>
                  <a:pt x="702792" y="446303"/>
                  <a:pt x="703859" y="440665"/>
                </a:cubicBezTo>
                <a:cubicBezTo>
                  <a:pt x="704926" y="435026"/>
                  <a:pt x="705955" y="429006"/>
                  <a:pt x="706945" y="422605"/>
                </a:cubicBezTo>
                <a:cubicBezTo>
                  <a:pt x="707936" y="416204"/>
                  <a:pt x="708926" y="409499"/>
                  <a:pt x="709917" y="402488"/>
                </a:cubicBezTo>
                <a:cubicBezTo>
                  <a:pt x="710908" y="395478"/>
                  <a:pt x="711860" y="388391"/>
                  <a:pt x="712774" y="381229"/>
                </a:cubicBezTo>
                <a:lnTo>
                  <a:pt x="689229" y="381229"/>
                </a:lnTo>
                <a:lnTo>
                  <a:pt x="689229" y="373685"/>
                </a:lnTo>
                <a:lnTo>
                  <a:pt x="713689" y="373685"/>
                </a:lnTo>
                <a:cubicBezTo>
                  <a:pt x="714603" y="365455"/>
                  <a:pt x="715403" y="357454"/>
                  <a:pt x="716089" y="349682"/>
                </a:cubicBezTo>
                <a:cubicBezTo>
                  <a:pt x="716775" y="341909"/>
                  <a:pt x="717270" y="334366"/>
                  <a:pt x="717575" y="327050"/>
                </a:cubicBezTo>
                <a:close/>
                <a:moveTo>
                  <a:pt x="1034872" y="326593"/>
                </a:moveTo>
                <a:lnTo>
                  <a:pt x="1042873" y="327050"/>
                </a:lnTo>
                <a:lnTo>
                  <a:pt x="1042873" y="493928"/>
                </a:lnTo>
                <a:cubicBezTo>
                  <a:pt x="1042873" y="497891"/>
                  <a:pt x="1043140" y="501129"/>
                  <a:pt x="1043673" y="503644"/>
                </a:cubicBezTo>
                <a:cubicBezTo>
                  <a:pt x="1044206" y="506158"/>
                  <a:pt x="1045197" y="508178"/>
                  <a:pt x="1046645" y="509702"/>
                </a:cubicBezTo>
                <a:cubicBezTo>
                  <a:pt x="1048093" y="511226"/>
                  <a:pt x="1050074" y="512293"/>
                  <a:pt x="1052588" y="512902"/>
                </a:cubicBezTo>
                <a:cubicBezTo>
                  <a:pt x="1055103" y="513512"/>
                  <a:pt x="1058341" y="513893"/>
                  <a:pt x="1062304" y="514045"/>
                </a:cubicBezTo>
                <a:cubicBezTo>
                  <a:pt x="1068705" y="514350"/>
                  <a:pt x="1075182" y="514350"/>
                  <a:pt x="1081735" y="514045"/>
                </a:cubicBezTo>
                <a:cubicBezTo>
                  <a:pt x="1086002" y="513893"/>
                  <a:pt x="1089431" y="513550"/>
                  <a:pt x="1092022" y="513016"/>
                </a:cubicBezTo>
                <a:cubicBezTo>
                  <a:pt x="1094613" y="512483"/>
                  <a:pt x="1096708" y="511531"/>
                  <a:pt x="1098308" y="510159"/>
                </a:cubicBezTo>
                <a:cubicBezTo>
                  <a:pt x="1099909" y="508787"/>
                  <a:pt x="1101090" y="506882"/>
                  <a:pt x="1101852" y="504444"/>
                </a:cubicBezTo>
                <a:cubicBezTo>
                  <a:pt x="1102614" y="502006"/>
                  <a:pt x="1103223" y="498729"/>
                  <a:pt x="1103680" y="494614"/>
                </a:cubicBezTo>
                <a:cubicBezTo>
                  <a:pt x="1103833" y="492481"/>
                  <a:pt x="1104062" y="490004"/>
                  <a:pt x="1104366" y="487185"/>
                </a:cubicBezTo>
                <a:cubicBezTo>
                  <a:pt x="1104671" y="484365"/>
                  <a:pt x="1104900" y="481622"/>
                  <a:pt x="1105052" y="478955"/>
                </a:cubicBezTo>
                <a:cubicBezTo>
                  <a:pt x="1105204" y="476288"/>
                  <a:pt x="1105357" y="473964"/>
                  <a:pt x="1105509" y="471983"/>
                </a:cubicBezTo>
                <a:cubicBezTo>
                  <a:pt x="1105662" y="470002"/>
                  <a:pt x="1105738" y="468782"/>
                  <a:pt x="1105738" y="468325"/>
                </a:cubicBezTo>
                <a:lnTo>
                  <a:pt x="1113510" y="470383"/>
                </a:lnTo>
                <a:cubicBezTo>
                  <a:pt x="1113510" y="470840"/>
                  <a:pt x="1113434" y="472059"/>
                  <a:pt x="1113282" y="474040"/>
                </a:cubicBezTo>
                <a:cubicBezTo>
                  <a:pt x="1113129" y="476021"/>
                  <a:pt x="1112939" y="478307"/>
                  <a:pt x="1112710" y="480898"/>
                </a:cubicBezTo>
                <a:cubicBezTo>
                  <a:pt x="1112482" y="483489"/>
                  <a:pt x="1112215" y="486232"/>
                  <a:pt x="1111910" y="489128"/>
                </a:cubicBezTo>
                <a:cubicBezTo>
                  <a:pt x="1111605" y="492023"/>
                  <a:pt x="1111377" y="494538"/>
                  <a:pt x="1111224" y="496672"/>
                </a:cubicBezTo>
                <a:cubicBezTo>
                  <a:pt x="1110767" y="501701"/>
                  <a:pt x="1109967" y="505854"/>
                  <a:pt x="1108824" y="509130"/>
                </a:cubicBezTo>
                <a:cubicBezTo>
                  <a:pt x="1107681" y="512407"/>
                  <a:pt x="1106043" y="514998"/>
                  <a:pt x="1103909" y="516903"/>
                </a:cubicBezTo>
                <a:cubicBezTo>
                  <a:pt x="1101775" y="518808"/>
                  <a:pt x="1098994" y="520141"/>
                  <a:pt x="1095565" y="520903"/>
                </a:cubicBezTo>
                <a:cubicBezTo>
                  <a:pt x="1092136" y="521665"/>
                  <a:pt x="1087831" y="522122"/>
                  <a:pt x="1082649" y="522275"/>
                </a:cubicBezTo>
                <a:cubicBezTo>
                  <a:pt x="1075334" y="522427"/>
                  <a:pt x="1068095" y="522427"/>
                  <a:pt x="1060932" y="522275"/>
                </a:cubicBezTo>
                <a:cubicBezTo>
                  <a:pt x="1055903" y="522122"/>
                  <a:pt x="1051712" y="521627"/>
                  <a:pt x="1048359" y="520789"/>
                </a:cubicBezTo>
                <a:cubicBezTo>
                  <a:pt x="1045006" y="519951"/>
                  <a:pt x="1042339" y="518503"/>
                  <a:pt x="1040358" y="516445"/>
                </a:cubicBezTo>
                <a:cubicBezTo>
                  <a:pt x="1038377" y="514388"/>
                  <a:pt x="1036967" y="511645"/>
                  <a:pt x="1036129" y="508216"/>
                </a:cubicBezTo>
                <a:cubicBezTo>
                  <a:pt x="1035291" y="504787"/>
                  <a:pt x="1034872" y="500405"/>
                  <a:pt x="1034872" y="495071"/>
                </a:cubicBezTo>
                <a:close/>
                <a:moveTo>
                  <a:pt x="4812792" y="326365"/>
                </a:moveTo>
                <a:lnTo>
                  <a:pt x="4820792" y="327965"/>
                </a:lnTo>
                <a:cubicBezTo>
                  <a:pt x="4820336" y="330556"/>
                  <a:pt x="4819688" y="333451"/>
                  <a:pt x="4818850" y="336652"/>
                </a:cubicBezTo>
                <a:cubicBezTo>
                  <a:pt x="4818011" y="339852"/>
                  <a:pt x="4817135" y="343129"/>
                  <a:pt x="4816220" y="346481"/>
                </a:cubicBezTo>
                <a:cubicBezTo>
                  <a:pt x="4815306" y="349834"/>
                  <a:pt x="4814354" y="353187"/>
                  <a:pt x="4813363" y="356540"/>
                </a:cubicBezTo>
                <a:cubicBezTo>
                  <a:pt x="4812372" y="359893"/>
                  <a:pt x="4811344" y="363017"/>
                  <a:pt x="4810277" y="365912"/>
                </a:cubicBezTo>
                <a:lnTo>
                  <a:pt x="4849368" y="365912"/>
                </a:lnTo>
                <a:lnTo>
                  <a:pt x="4849368" y="522046"/>
                </a:lnTo>
                <a:lnTo>
                  <a:pt x="4778502" y="522046"/>
                </a:lnTo>
                <a:lnTo>
                  <a:pt x="4778502" y="365912"/>
                </a:lnTo>
                <a:lnTo>
                  <a:pt x="4802048" y="365912"/>
                </a:lnTo>
                <a:cubicBezTo>
                  <a:pt x="4803114" y="363017"/>
                  <a:pt x="4804143" y="359854"/>
                  <a:pt x="4805134" y="356425"/>
                </a:cubicBezTo>
                <a:cubicBezTo>
                  <a:pt x="4806124" y="352996"/>
                  <a:pt x="4807114" y="349529"/>
                  <a:pt x="4808106" y="346024"/>
                </a:cubicBezTo>
                <a:cubicBezTo>
                  <a:pt x="4809096" y="342519"/>
                  <a:pt x="4809972" y="339052"/>
                  <a:pt x="4810734" y="335623"/>
                </a:cubicBezTo>
                <a:cubicBezTo>
                  <a:pt x="4811496" y="332194"/>
                  <a:pt x="4812182" y="329108"/>
                  <a:pt x="4812792" y="326365"/>
                </a:cubicBezTo>
                <a:close/>
                <a:moveTo>
                  <a:pt x="3345256" y="326365"/>
                </a:moveTo>
                <a:lnTo>
                  <a:pt x="3353257" y="326822"/>
                </a:lnTo>
                <a:lnTo>
                  <a:pt x="3353257" y="376199"/>
                </a:lnTo>
                <a:lnTo>
                  <a:pt x="3387547" y="376199"/>
                </a:lnTo>
                <a:lnTo>
                  <a:pt x="3387547" y="384200"/>
                </a:lnTo>
                <a:lnTo>
                  <a:pt x="3353257" y="384200"/>
                </a:lnTo>
                <a:lnTo>
                  <a:pt x="3353257" y="500329"/>
                </a:lnTo>
                <a:cubicBezTo>
                  <a:pt x="3353257" y="505054"/>
                  <a:pt x="3352838" y="508978"/>
                  <a:pt x="3352000" y="512102"/>
                </a:cubicBezTo>
                <a:cubicBezTo>
                  <a:pt x="3351161" y="515226"/>
                  <a:pt x="3349713" y="517741"/>
                  <a:pt x="3347656" y="519646"/>
                </a:cubicBezTo>
                <a:cubicBezTo>
                  <a:pt x="3345598" y="521551"/>
                  <a:pt x="3342741" y="522922"/>
                  <a:pt x="3339084" y="523761"/>
                </a:cubicBezTo>
                <a:cubicBezTo>
                  <a:pt x="3335426" y="524599"/>
                  <a:pt x="3330854" y="525170"/>
                  <a:pt x="3325368" y="525475"/>
                </a:cubicBezTo>
                <a:lnTo>
                  <a:pt x="3305022" y="526618"/>
                </a:lnTo>
                <a:lnTo>
                  <a:pt x="3302736" y="518617"/>
                </a:lnTo>
                <a:lnTo>
                  <a:pt x="3323996" y="517703"/>
                </a:lnTo>
                <a:cubicBezTo>
                  <a:pt x="3328416" y="517550"/>
                  <a:pt x="3331997" y="517169"/>
                  <a:pt x="3334740" y="516560"/>
                </a:cubicBezTo>
                <a:cubicBezTo>
                  <a:pt x="3337483" y="515950"/>
                  <a:pt x="3339655" y="514960"/>
                  <a:pt x="3341255" y="513588"/>
                </a:cubicBezTo>
                <a:cubicBezTo>
                  <a:pt x="3342855" y="512216"/>
                  <a:pt x="3343922" y="510349"/>
                  <a:pt x="3344456" y="507987"/>
                </a:cubicBezTo>
                <a:cubicBezTo>
                  <a:pt x="3344989" y="505625"/>
                  <a:pt x="3345256" y="502539"/>
                  <a:pt x="3345256" y="498729"/>
                </a:cubicBezTo>
                <a:lnTo>
                  <a:pt x="3345256" y="384200"/>
                </a:lnTo>
                <a:lnTo>
                  <a:pt x="3274618" y="384200"/>
                </a:lnTo>
                <a:lnTo>
                  <a:pt x="3274618" y="376199"/>
                </a:lnTo>
                <a:lnTo>
                  <a:pt x="3345256" y="376199"/>
                </a:lnTo>
                <a:close/>
                <a:moveTo>
                  <a:pt x="2450134" y="326365"/>
                </a:moveTo>
                <a:lnTo>
                  <a:pt x="2457907" y="326822"/>
                </a:lnTo>
                <a:lnTo>
                  <a:pt x="2457907" y="376199"/>
                </a:lnTo>
                <a:lnTo>
                  <a:pt x="2492882" y="376199"/>
                </a:lnTo>
                <a:lnTo>
                  <a:pt x="2492882" y="384429"/>
                </a:lnTo>
                <a:lnTo>
                  <a:pt x="2457907" y="384429"/>
                </a:lnTo>
                <a:lnTo>
                  <a:pt x="2457907" y="500329"/>
                </a:lnTo>
                <a:cubicBezTo>
                  <a:pt x="2457907" y="505358"/>
                  <a:pt x="2457488" y="509435"/>
                  <a:pt x="2456649" y="512559"/>
                </a:cubicBezTo>
                <a:cubicBezTo>
                  <a:pt x="2455811" y="515683"/>
                  <a:pt x="2454249" y="518160"/>
                  <a:pt x="2451963" y="519989"/>
                </a:cubicBezTo>
                <a:cubicBezTo>
                  <a:pt x="2449677" y="521818"/>
                  <a:pt x="2446591" y="523113"/>
                  <a:pt x="2442705" y="523875"/>
                </a:cubicBezTo>
                <a:cubicBezTo>
                  <a:pt x="2438818" y="524637"/>
                  <a:pt x="2433827" y="525170"/>
                  <a:pt x="2427732" y="525475"/>
                </a:cubicBezTo>
                <a:lnTo>
                  <a:pt x="2406243" y="526618"/>
                </a:lnTo>
                <a:lnTo>
                  <a:pt x="2403957" y="518617"/>
                </a:lnTo>
                <a:lnTo>
                  <a:pt x="2426131" y="517703"/>
                </a:lnTo>
                <a:cubicBezTo>
                  <a:pt x="2431313" y="517398"/>
                  <a:pt x="2435466" y="516941"/>
                  <a:pt x="2438590" y="516331"/>
                </a:cubicBezTo>
                <a:cubicBezTo>
                  <a:pt x="2441714" y="515722"/>
                  <a:pt x="2444114" y="514731"/>
                  <a:pt x="2445791" y="513359"/>
                </a:cubicBezTo>
                <a:cubicBezTo>
                  <a:pt x="2447467" y="511988"/>
                  <a:pt x="2448610" y="510121"/>
                  <a:pt x="2449220" y="507759"/>
                </a:cubicBezTo>
                <a:cubicBezTo>
                  <a:pt x="2449830" y="505396"/>
                  <a:pt x="2450134" y="502310"/>
                  <a:pt x="2450134" y="498500"/>
                </a:cubicBezTo>
                <a:lnTo>
                  <a:pt x="2450134" y="384429"/>
                </a:lnTo>
                <a:lnTo>
                  <a:pt x="2372182" y="384429"/>
                </a:lnTo>
                <a:lnTo>
                  <a:pt x="2372182" y="376199"/>
                </a:lnTo>
                <a:lnTo>
                  <a:pt x="2450134" y="376199"/>
                </a:lnTo>
                <a:close/>
                <a:moveTo>
                  <a:pt x="507492" y="326365"/>
                </a:moveTo>
                <a:lnTo>
                  <a:pt x="515493" y="327965"/>
                </a:lnTo>
                <a:cubicBezTo>
                  <a:pt x="515036" y="330556"/>
                  <a:pt x="514388" y="333451"/>
                  <a:pt x="513550" y="336652"/>
                </a:cubicBezTo>
                <a:cubicBezTo>
                  <a:pt x="512711" y="339852"/>
                  <a:pt x="511835" y="343129"/>
                  <a:pt x="510921" y="346481"/>
                </a:cubicBezTo>
                <a:cubicBezTo>
                  <a:pt x="510006" y="349834"/>
                  <a:pt x="509054" y="353187"/>
                  <a:pt x="508063" y="356540"/>
                </a:cubicBezTo>
                <a:cubicBezTo>
                  <a:pt x="507073" y="359893"/>
                  <a:pt x="506044" y="363017"/>
                  <a:pt x="504977" y="365912"/>
                </a:cubicBezTo>
                <a:lnTo>
                  <a:pt x="544068" y="365912"/>
                </a:lnTo>
                <a:lnTo>
                  <a:pt x="544068" y="522046"/>
                </a:lnTo>
                <a:lnTo>
                  <a:pt x="473202" y="522046"/>
                </a:lnTo>
                <a:lnTo>
                  <a:pt x="473202" y="365912"/>
                </a:lnTo>
                <a:lnTo>
                  <a:pt x="496748" y="365912"/>
                </a:lnTo>
                <a:cubicBezTo>
                  <a:pt x="497814" y="363017"/>
                  <a:pt x="498843" y="359854"/>
                  <a:pt x="499834" y="356425"/>
                </a:cubicBezTo>
                <a:cubicBezTo>
                  <a:pt x="500824" y="352996"/>
                  <a:pt x="501815" y="349529"/>
                  <a:pt x="502805" y="346024"/>
                </a:cubicBezTo>
                <a:cubicBezTo>
                  <a:pt x="503796" y="342519"/>
                  <a:pt x="504672" y="339052"/>
                  <a:pt x="505434" y="335623"/>
                </a:cubicBezTo>
                <a:cubicBezTo>
                  <a:pt x="506196" y="332194"/>
                  <a:pt x="506882" y="329108"/>
                  <a:pt x="507492" y="326365"/>
                </a:cubicBezTo>
                <a:close/>
                <a:moveTo>
                  <a:pt x="4647971" y="325679"/>
                </a:moveTo>
                <a:lnTo>
                  <a:pt x="4655514" y="326136"/>
                </a:lnTo>
                <a:cubicBezTo>
                  <a:pt x="4655514" y="327050"/>
                  <a:pt x="4655476" y="329565"/>
                  <a:pt x="4655400" y="333680"/>
                </a:cubicBezTo>
                <a:cubicBezTo>
                  <a:pt x="4655324" y="337795"/>
                  <a:pt x="4655248" y="342519"/>
                  <a:pt x="4655172" y="347853"/>
                </a:cubicBezTo>
                <a:cubicBezTo>
                  <a:pt x="4655096" y="353187"/>
                  <a:pt x="4655019" y="358597"/>
                  <a:pt x="4654943" y="364084"/>
                </a:cubicBezTo>
                <a:cubicBezTo>
                  <a:pt x="4654867" y="369570"/>
                  <a:pt x="4654752" y="374218"/>
                  <a:pt x="4654600" y="378028"/>
                </a:cubicBezTo>
                <a:lnTo>
                  <a:pt x="4718380" y="378028"/>
                </a:lnTo>
                <a:cubicBezTo>
                  <a:pt x="4718380" y="378943"/>
                  <a:pt x="4718304" y="381914"/>
                  <a:pt x="4718152" y="386944"/>
                </a:cubicBezTo>
                <a:cubicBezTo>
                  <a:pt x="4717998" y="391973"/>
                  <a:pt x="4717770" y="398107"/>
                  <a:pt x="4717466" y="405346"/>
                </a:cubicBezTo>
                <a:cubicBezTo>
                  <a:pt x="4717160" y="412585"/>
                  <a:pt x="4716894" y="420472"/>
                  <a:pt x="4716666" y="429006"/>
                </a:cubicBezTo>
                <a:cubicBezTo>
                  <a:pt x="4716436" y="437540"/>
                  <a:pt x="4716170" y="445808"/>
                  <a:pt x="4715865" y="453809"/>
                </a:cubicBezTo>
                <a:cubicBezTo>
                  <a:pt x="4715560" y="461810"/>
                  <a:pt x="4715294" y="469011"/>
                  <a:pt x="4715065" y="475412"/>
                </a:cubicBezTo>
                <a:cubicBezTo>
                  <a:pt x="4714836" y="481813"/>
                  <a:pt x="4714646" y="486537"/>
                  <a:pt x="4714494" y="489585"/>
                </a:cubicBezTo>
                <a:cubicBezTo>
                  <a:pt x="4714188" y="496291"/>
                  <a:pt x="4713426" y="501663"/>
                  <a:pt x="4712208" y="505701"/>
                </a:cubicBezTo>
                <a:cubicBezTo>
                  <a:pt x="4710988" y="509740"/>
                  <a:pt x="4709007" y="512864"/>
                  <a:pt x="4706264" y="515074"/>
                </a:cubicBezTo>
                <a:cubicBezTo>
                  <a:pt x="4703521" y="517284"/>
                  <a:pt x="4699786" y="518884"/>
                  <a:pt x="4695062" y="519874"/>
                </a:cubicBezTo>
                <a:cubicBezTo>
                  <a:pt x="4690338" y="520865"/>
                  <a:pt x="4684318" y="521665"/>
                  <a:pt x="4677003" y="522275"/>
                </a:cubicBezTo>
                <a:lnTo>
                  <a:pt x="4661230" y="523646"/>
                </a:lnTo>
                <a:lnTo>
                  <a:pt x="4658715" y="515645"/>
                </a:lnTo>
                <a:lnTo>
                  <a:pt x="4674946" y="514274"/>
                </a:lnTo>
                <a:cubicBezTo>
                  <a:pt x="4681499" y="513664"/>
                  <a:pt x="4686756" y="513016"/>
                  <a:pt x="4690719" y="512331"/>
                </a:cubicBezTo>
                <a:cubicBezTo>
                  <a:pt x="4694681" y="511645"/>
                  <a:pt x="4697806" y="510388"/>
                  <a:pt x="4700092" y="508559"/>
                </a:cubicBezTo>
                <a:cubicBezTo>
                  <a:pt x="4702378" y="506730"/>
                  <a:pt x="4704016" y="504177"/>
                  <a:pt x="4705006" y="500901"/>
                </a:cubicBezTo>
                <a:cubicBezTo>
                  <a:pt x="4705997" y="497624"/>
                  <a:pt x="4706644" y="493090"/>
                  <a:pt x="4706950" y="487299"/>
                </a:cubicBezTo>
                <a:cubicBezTo>
                  <a:pt x="4707102" y="482879"/>
                  <a:pt x="4707368" y="476479"/>
                  <a:pt x="4707750" y="468097"/>
                </a:cubicBezTo>
                <a:cubicBezTo>
                  <a:pt x="4708130" y="459715"/>
                  <a:pt x="4708474" y="450647"/>
                  <a:pt x="4708778" y="440893"/>
                </a:cubicBezTo>
                <a:cubicBezTo>
                  <a:pt x="4709083" y="431140"/>
                  <a:pt x="4709350" y="421386"/>
                  <a:pt x="4709578" y="411632"/>
                </a:cubicBezTo>
                <a:cubicBezTo>
                  <a:pt x="4709808" y="401879"/>
                  <a:pt x="4709998" y="393344"/>
                  <a:pt x="4710150" y="386029"/>
                </a:cubicBezTo>
                <a:lnTo>
                  <a:pt x="4654144" y="386029"/>
                </a:lnTo>
                <a:cubicBezTo>
                  <a:pt x="4653686" y="399745"/>
                  <a:pt x="4653114" y="411861"/>
                  <a:pt x="4652428" y="422377"/>
                </a:cubicBezTo>
                <a:cubicBezTo>
                  <a:pt x="4651743" y="432892"/>
                  <a:pt x="4650676" y="442303"/>
                  <a:pt x="4649228" y="450609"/>
                </a:cubicBezTo>
                <a:cubicBezTo>
                  <a:pt x="4647780" y="458914"/>
                  <a:pt x="4645800" y="466458"/>
                  <a:pt x="4643284" y="473240"/>
                </a:cubicBezTo>
                <a:cubicBezTo>
                  <a:pt x="4640770" y="480022"/>
                  <a:pt x="4637456" y="486575"/>
                  <a:pt x="4633340" y="492900"/>
                </a:cubicBezTo>
                <a:cubicBezTo>
                  <a:pt x="4629226" y="499224"/>
                  <a:pt x="4624158" y="505511"/>
                  <a:pt x="4618139" y="511759"/>
                </a:cubicBezTo>
                <a:cubicBezTo>
                  <a:pt x="4612119" y="518008"/>
                  <a:pt x="4604918" y="524866"/>
                  <a:pt x="4596536" y="532333"/>
                </a:cubicBezTo>
                <a:lnTo>
                  <a:pt x="4590364" y="526618"/>
                </a:lnTo>
                <a:cubicBezTo>
                  <a:pt x="4598594" y="519303"/>
                  <a:pt x="4605680" y="512597"/>
                  <a:pt x="4611624" y="506501"/>
                </a:cubicBezTo>
                <a:cubicBezTo>
                  <a:pt x="4617567" y="500405"/>
                  <a:pt x="4622520" y="494347"/>
                  <a:pt x="4626482" y="488328"/>
                </a:cubicBezTo>
                <a:cubicBezTo>
                  <a:pt x="4630444" y="482308"/>
                  <a:pt x="4633645" y="476098"/>
                  <a:pt x="4636084" y="469697"/>
                </a:cubicBezTo>
                <a:cubicBezTo>
                  <a:pt x="4638522" y="463296"/>
                  <a:pt x="4640427" y="456095"/>
                  <a:pt x="4641798" y="448094"/>
                </a:cubicBezTo>
                <a:cubicBezTo>
                  <a:pt x="4643170" y="440093"/>
                  <a:pt x="4644199" y="431063"/>
                  <a:pt x="4644885" y="421005"/>
                </a:cubicBezTo>
                <a:cubicBezTo>
                  <a:pt x="4645570" y="410947"/>
                  <a:pt x="4646142" y="399288"/>
                  <a:pt x="4646600" y="386029"/>
                </a:cubicBezTo>
                <a:lnTo>
                  <a:pt x="4614366" y="386029"/>
                </a:lnTo>
                <a:lnTo>
                  <a:pt x="4614366" y="378028"/>
                </a:lnTo>
                <a:lnTo>
                  <a:pt x="4646828" y="378028"/>
                </a:lnTo>
                <a:cubicBezTo>
                  <a:pt x="4646980" y="374066"/>
                  <a:pt x="4647094" y="369265"/>
                  <a:pt x="4647170" y="363626"/>
                </a:cubicBezTo>
                <a:cubicBezTo>
                  <a:pt x="4647247" y="357988"/>
                  <a:pt x="4647361" y="352463"/>
                  <a:pt x="4647514" y="347053"/>
                </a:cubicBezTo>
                <a:cubicBezTo>
                  <a:pt x="4647666" y="341643"/>
                  <a:pt x="4647780" y="336918"/>
                  <a:pt x="4647856" y="332880"/>
                </a:cubicBezTo>
                <a:cubicBezTo>
                  <a:pt x="4647932" y="328841"/>
                  <a:pt x="4647971" y="326441"/>
                  <a:pt x="4647971" y="325679"/>
                </a:cubicBezTo>
                <a:close/>
                <a:moveTo>
                  <a:pt x="4426610" y="325679"/>
                </a:moveTo>
                <a:lnTo>
                  <a:pt x="4434154" y="325907"/>
                </a:lnTo>
                <a:cubicBezTo>
                  <a:pt x="4434154" y="325907"/>
                  <a:pt x="4434230" y="327012"/>
                  <a:pt x="4434382" y="329222"/>
                </a:cubicBezTo>
                <a:cubicBezTo>
                  <a:pt x="4434534" y="331432"/>
                  <a:pt x="4434763" y="334366"/>
                  <a:pt x="4435068" y="338023"/>
                </a:cubicBezTo>
                <a:cubicBezTo>
                  <a:pt x="4435373" y="341681"/>
                  <a:pt x="4435716" y="345910"/>
                  <a:pt x="4436096" y="350710"/>
                </a:cubicBezTo>
                <a:cubicBezTo>
                  <a:pt x="4436478" y="355511"/>
                  <a:pt x="4436897" y="360578"/>
                  <a:pt x="4437354" y="365912"/>
                </a:cubicBezTo>
                <a:lnTo>
                  <a:pt x="4512106" y="365912"/>
                </a:lnTo>
                <a:lnTo>
                  <a:pt x="4512106" y="374142"/>
                </a:lnTo>
                <a:lnTo>
                  <a:pt x="4438040" y="374142"/>
                </a:lnTo>
                <a:cubicBezTo>
                  <a:pt x="4441392" y="411480"/>
                  <a:pt x="4447108" y="442189"/>
                  <a:pt x="4455185" y="466268"/>
                </a:cubicBezTo>
                <a:cubicBezTo>
                  <a:pt x="4463110" y="455905"/>
                  <a:pt x="4469739" y="445008"/>
                  <a:pt x="4475073" y="433578"/>
                </a:cubicBezTo>
                <a:cubicBezTo>
                  <a:pt x="4480407" y="422148"/>
                  <a:pt x="4485284" y="409270"/>
                  <a:pt x="4489704" y="394945"/>
                </a:cubicBezTo>
                <a:lnTo>
                  <a:pt x="4496562" y="397688"/>
                </a:lnTo>
                <a:cubicBezTo>
                  <a:pt x="4494123" y="405308"/>
                  <a:pt x="4491570" y="412585"/>
                  <a:pt x="4488904" y="419519"/>
                </a:cubicBezTo>
                <a:cubicBezTo>
                  <a:pt x="4486236" y="426453"/>
                  <a:pt x="4483379" y="433045"/>
                  <a:pt x="4480331" y="439293"/>
                </a:cubicBezTo>
                <a:cubicBezTo>
                  <a:pt x="4477282" y="445541"/>
                  <a:pt x="4473930" y="451599"/>
                  <a:pt x="4470272" y="457467"/>
                </a:cubicBezTo>
                <a:cubicBezTo>
                  <a:pt x="4466615" y="463334"/>
                  <a:pt x="4462576" y="469087"/>
                  <a:pt x="4458156" y="474726"/>
                </a:cubicBezTo>
                <a:cubicBezTo>
                  <a:pt x="4460442" y="480822"/>
                  <a:pt x="4462919" y="486423"/>
                  <a:pt x="4465586" y="491528"/>
                </a:cubicBezTo>
                <a:cubicBezTo>
                  <a:pt x="4468253" y="496633"/>
                  <a:pt x="4471110" y="501320"/>
                  <a:pt x="4474158" y="505587"/>
                </a:cubicBezTo>
                <a:cubicBezTo>
                  <a:pt x="4477816" y="510464"/>
                  <a:pt x="4481436" y="513778"/>
                  <a:pt x="4485017" y="515531"/>
                </a:cubicBezTo>
                <a:cubicBezTo>
                  <a:pt x="4488598" y="517284"/>
                  <a:pt x="4491456" y="518160"/>
                  <a:pt x="4493590" y="518160"/>
                </a:cubicBezTo>
                <a:cubicBezTo>
                  <a:pt x="4494961" y="518160"/>
                  <a:pt x="4496180" y="517893"/>
                  <a:pt x="4497248" y="517360"/>
                </a:cubicBezTo>
                <a:cubicBezTo>
                  <a:pt x="4498314" y="516826"/>
                  <a:pt x="4499381" y="515798"/>
                  <a:pt x="4500448" y="514274"/>
                </a:cubicBezTo>
                <a:cubicBezTo>
                  <a:pt x="4501514" y="512750"/>
                  <a:pt x="4502467" y="510654"/>
                  <a:pt x="4503305" y="507987"/>
                </a:cubicBezTo>
                <a:cubicBezTo>
                  <a:pt x="4504143" y="505320"/>
                  <a:pt x="4505020" y="501853"/>
                  <a:pt x="4505934" y="497586"/>
                </a:cubicBezTo>
                <a:cubicBezTo>
                  <a:pt x="4506696" y="494233"/>
                  <a:pt x="4507458" y="490347"/>
                  <a:pt x="4508220" y="485927"/>
                </a:cubicBezTo>
                <a:cubicBezTo>
                  <a:pt x="4508982" y="481508"/>
                  <a:pt x="4509592" y="477317"/>
                  <a:pt x="4510049" y="473354"/>
                </a:cubicBezTo>
                <a:lnTo>
                  <a:pt x="4516907" y="476555"/>
                </a:lnTo>
                <a:cubicBezTo>
                  <a:pt x="4516450" y="480365"/>
                  <a:pt x="4515802" y="484327"/>
                  <a:pt x="4514964" y="488442"/>
                </a:cubicBezTo>
                <a:cubicBezTo>
                  <a:pt x="4514126" y="492557"/>
                  <a:pt x="4513326" y="496595"/>
                  <a:pt x="4512564" y="500558"/>
                </a:cubicBezTo>
                <a:cubicBezTo>
                  <a:pt x="4511496" y="505892"/>
                  <a:pt x="4510316" y="510273"/>
                  <a:pt x="4509020" y="513702"/>
                </a:cubicBezTo>
                <a:cubicBezTo>
                  <a:pt x="4507725" y="517131"/>
                  <a:pt x="4506277" y="519798"/>
                  <a:pt x="4504677" y="521703"/>
                </a:cubicBezTo>
                <a:cubicBezTo>
                  <a:pt x="4503076" y="523608"/>
                  <a:pt x="4501324" y="524904"/>
                  <a:pt x="4499419" y="525589"/>
                </a:cubicBezTo>
                <a:cubicBezTo>
                  <a:pt x="4497514" y="526275"/>
                  <a:pt x="4495495" y="526618"/>
                  <a:pt x="4493361" y="526618"/>
                </a:cubicBezTo>
                <a:cubicBezTo>
                  <a:pt x="4489552" y="526618"/>
                  <a:pt x="4485436" y="525323"/>
                  <a:pt x="4481016" y="522732"/>
                </a:cubicBezTo>
                <a:cubicBezTo>
                  <a:pt x="4476597" y="520141"/>
                  <a:pt x="4472024" y="515569"/>
                  <a:pt x="4467300" y="509016"/>
                </a:cubicBezTo>
                <a:cubicBezTo>
                  <a:pt x="4461966" y="501396"/>
                  <a:pt x="4457090" y="492176"/>
                  <a:pt x="4452670" y="481355"/>
                </a:cubicBezTo>
                <a:cubicBezTo>
                  <a:pt x="4446726" y="488213"/>
                  <a:pt x="4440059" y="494919"/>
                  <a:pt x="4432668" y="501472"/>
                </a:cubicBezTo>
                <a:cubicBezTo>
                  <a:pt x="4425276" y="508025"/>
                  <a:pt x="4416780" y="514731"/>
                  <a:pt x="4407178" y="521589"/>
                </a:cubicBezTo>
                <a:lnTo>
                  <a:pt x="4402378" y="515188"/>
                </a:lnTo>
                <a:cubicBezTo>
                  <a:pt x="4412436" y="507873"/>
                  <a:pt x="4421314" y="500824"/>
                  <a:pt x="4429010" y="494043"/>
                </a:cubicBezTo>
                <a:cubicBezTo>
                  <a:pt x="4436706" y="487261"/>
                  <a:pt x="4443526" y="480365"/>
                  <a:pt x="4449470" y="473354"/>
                </a:cubicBezTo>
                <a:cubicBezTo>
                  <a:pt x="4445050" y="460553"/>
                  <a:pt x="4441240" y="445999"/>
                  <a:pt x="4438040" y="429692"/>
                </a:cubicBezTo>
                <a:cubicBezTo>
                  <a:pt x="4434840" y="413385"/>
                  <a:pt x="4432325" y="394868"/>
                  <a:pt x="4430496" y="374142"/>
                </a:cubicBezTo>
                <a:lnTo>
                  <a:pt x="4348886" y="374142"/>
                </a:lnTo>
                <a:lnTo>
                  <a:pt x="4348886" y="414604"/>
                </a:lnTo>
                <a:lnTo>
                  <a:pt x="4405350" y="414604"/>
                </a:lnTo>
                <a:cubicBezTo>
                  <a:pt x="4405350" y="415061"/>
                  <a:pt x="4405274" y="416662"/>
                  <a:pt x="4405122" y="419405"/>
                </a:cubicBezTo>
                <a:cubicBezTo>
                  <a:pt x="4404969" y="422148"/>
                  <a:pt x="4404816" y="425539"/>
                  <a:pt x="4404664" y="429577"/>
                </a:cubicBezTo>
                <a:cubicBezTo>
                  <a:pt x="4404512" y="433616"/>
                  <a:pt x="4404283" y="438074"/>
                  <a:pt x="4403978" y="442951"/>
                </a:cubicBezTo>
                <a:cubicBezTo>
                  <a:pt x="4403674" y="447827"/>
                  <a:pt x="4403407" y="452514"/>
                  <a:pt x="4403178" y="457009"/>
                </a:cubicBezTo>
                <a:cubicBezTo>
                  <a:pt x="4402950" y="461505"/>
                  <a:pt x="4402721" y="465658"/>
                  <a:pt x="4402492" y="469468"/>
                </a:cubicBezTo>
                <a:cubicBezTo>
                  <a:pt x="4402264" y="473278"/>
                  <a:pt x="4402073" y="476174"/>
                  <a:pt x="4401921" y="478155"/>
                </a:cubicBezTo>
                <a:cubicBezTo>
                  <a:pt x="4401464" y="483032"/>
                  <a:pt x="4400740" y="486994"/>
                  <a:pt x="4399749" y="490042"/>
                </a:cubicBezTo>
                <a:cubicBezTo>
                  <a:pt x="4398758" y="493090"/>
                  <a:pt x="4397120" y="495529"/>
                  <a:pt x="4394834" y="497357"/>
                </a:cubicBezTo>
                <a:cubicBezTo>
                  <a:pt x="4392548" y="499186"/>
                  <a:pt x="4389539" y="500482"/>
                  <a:pt x="4385804" y="501244"/>
                </a:cubicBezTo>
                <a:cubicBezTo>
                  <a:pt x="4382070" y="502006"/>
                  <a:pt x="4377308" y="502615"/>
                  <a:pt x="4371517" y="503072"/>
                </a:cubicBezTo>
                <a:lnTo>
                  <a:pt x="4355744" y="504444"/>
                </a:lnTo>
                <a:lnTo>
                  <a:pt x="4353458" y="496443"/>
                </a:lnTo>
                <a:lnTo>
                  <a:pt x="4370146" y="495529"/>
                </a:lnTo>
                <a:cubicBezTo>
                  <a:pt x="4375022" y="495224"/>
                  <a:pt x="4378985" y="494767"/>
                  <a:pt x="4382033" y="494157"/>
                </a:cubicBezTo>
                <a:cubicBezTo>
                  <a:pt x="4385081" y="493547"/>
                  <a:pt x="4387482" y="492595"/>
                  <a:pt x="4389234" y="491299"/>
                </a:cubicBezTo>
                <a:cubicBezTo>
                  <a:pt x="4390986" y="490004"/>
                  <a:pt x="4392206" y="488213"/>
                  <a:pt x="4392891" y="485927"/>
                </a:cubicBezTo>
                <a:cubicBezTo>
                  <a:pt x="4393577" y="483641"/>
                  <a:pt x="4394072" y="480517"/>
                  <a:pt x="4394377" y="476555"/>
                </a:cubicBezTo>
                <a:cubicBezTo>
                  <a:pt x="4394530" y="474116"/>
                  <a:pt x="4394720" y="470268"/>
                  <a:pt x="4394948" y="465010"/>
                </a:cubicBezTo>
                <a:cubicBezTo>
                  <a:pt x="4395178" y="459753"/>
                  <a:pt x="4395444" y="454304"/>
                  <a:pt x="4395749" y="448666"/>
                </a:cubicBezTo>
                <a:cubicBezTo>
                  <a:pt x="4396054" y="443027"/>
                  <a:pt x="4396320" y="437731"/>
                  <a:pt x="4396549" y="432778"/>
                </a:cubicBezTo>
                <a:cubicBezTo>
                  <a:pt x="4396778" y="427825"/>
                  <a:pt x="4396892" y="424358"/>
                  <a:pt x="4396892" y="422377"/>
                </a:cubicBezTo>
                <a:lnTo>
                  <a:pt x="4348886" y="422377"/>
                </a:lnTo>
                <a:lnTo>
                  <a:pt x="4348886" y="424663"/>
                </a:lnTo>
                <a:cubicBezTo>
                  <a:pt x="4348886" y="436855"/>
                  <a:pt x="4348314" y="447713"/>
                  <a:pt x="4347172" y="457238"/>
                </a:cubicBezTo>
                <a:cubicBezTo>
                  <a:pt x="4346028" y="466763"/>
                  <a:pt x="4344238" y="475640"/>
                  <a:pt x="4341800" y="483870"/>
                </a:cubicBezTo>
                <a:cubicBezTo>
                  <a:pt x="4339361" y="492100"/>
                  <a:pt x="4336236" y="499948"/>
                  <a:pt x="4332426" y="507416"/>
                </a:cubicBezTo>
                <a:cubicBezTo>
                  <a:pt x="4328616" y="514883"/>
                  <a:pt x="4324045" y="522656"/>
                  <a:pt x="4318710" y="530733"/>
                </a:cubicBezTo>
                <a:lnTo>
                  <a:pt x="4311624" y="526847"/>
                </a:lnTo>
                <a:cubicBezTo>
                  <a:pt x="4316806" y="519074"/>
                  <a:pt x="4321264" y="511645"/>
                  <a:pt x="4324997" y="504558"/>
                </a:cubicBezTo>
                <a:cubicBezTo>
                  <a:pt x="4328731" y="497472"/>
                  <a:pt x="4331778" y="489966"/>
                  <a:pt x="4334141" y="482041"/>
                </a:cubicBezTo>
                <a:cubicBezTo>
                  <a:pt x="4336504" y="474116"/>
                  <a:pt x="4338218" y="465506"/>
                  <a:pt x="4339284" y="456209"/>
                </a:cubicBezTo>
                <a:cubicBezTo>
                  <a:pt x="4340352" y="446913"/>
                  <a:pt x="4340885" y="436321"/>
                  <a:pt x="4340885" y="424434"/>
                </a:cubicBezTo>
                <a:lnTo>
                  <a:pt x="4340885" y="365912"/>
                </a:lnTo>
                <a:lnTo>
                  <a:pt x="4429810" y="365912"/>
                </a:lnTo>
                <a:close/>
                <a:moveTo>
                  <a:pt x="94412" y="324993"/>
                </a:moveTo>
                <a:cubicBezTo>
                  <a:pt x="96393" y="328041"/>
                  <a:pt x="98450" y="331356"/>
                  <a:pt x="100584" y="334937"/>
                </a:cubicBezTo>
                <a:cubicBezTo>
                  <a:pt x="102717" y="338518"/>
                  <a:pt x="104813" y="342176"/>
                  <a:pt x="106870" y="345910"/>
                </a:cubicBezTo>
                <a:cubicBezTo>
                  <a:pt x="108928" y="349644"/>
                  <a:pt x="110909" y="353301"/>
                  <a:pt x="112814" y="356883"/>
                </a:cubicBezTo>
                <a:cubicBezTo>
                  <a:pt x="114719" y="360464"/>
                  <a:pt x="116357" y="363703"/>
                  <a:pt x="117729" y="366598"/>
                </a:cubicBezTo>
                <a:lnTo>
                  <a:pt x="110871" y="370027"/>
                </a:lnTo>
                <a:cubicBezTo>
                  <a:pt x="109499" y="367132"/>
                  <a:pt x="107899" y="363931"/>
                  <a:pt x="106070" y="360426"/>
                </a:cubicBezTo>
                <a:cubicBezTo>
                  <a:pt x="104241" y="356921"/>
                  <a:pt x="102298" y="353301"/>
                  <a:pt x="100241" y="349567"/>
                </a:cubicBezTo>
                <a:cubicBezTo>
                  <a:pt x="98183" y="345834"/>
                  <a:pt x="96050" y="342100"/>
                  <a:pt x="93840" y="338366"/>
                </a:cubicBezTo>
                <a:cubicBezTo>
                  <a:pt x="91630" y="334632"/>
                  <a:pt x="89535" y="331165"/>
                  <a:pt x="87554" y="327965"/>
                </a:cubicBezTo>
                <a:close/>
                <a:moveTo>
                  <a:pt x="4889830" y="324764"/>
                </a:moveTo>
                <a:lnTo>
                  <a:pt x="4897374" y="326593"/>
                </a:lnTo>
                <a:cubicBezTo>
                  <a:pt x="4895849" y="332384"/>
                  <a:pt x="4894020" y="338633"/>
                  <a:pt x="4891887" y="345338"/>
                </a:cubicBezTo>
                <a:cubicBezTo>
                  <a:pt x="4889754" y="352044"/>
                  <a:pt x="4887316" y="358902"/>
                  <a:pt x="4884572" y="365912"/>
                </a:cubicBezTo>
                <a:lnTo>
                  <a:pt x="4954295" y="365912"/>
                </a:lnTo>
                <a:cubicBezTo>
                  <a:pt x="4954295" y="366522"/>
                  <a:pt x="4954180" y="369875"/>
                  <a:pt x="4953952" y="375971"/>
                </a:cubicBezTo>
                <a:cubicBezTo>
                  <a:pt x="4953724" y="382067"/>
                  <a:pt x="4953495" y="389649"/>
                  <a:pt x="4953266" y="398716"/>
                </a:cubicBezTo>
                <a:cubicBezTo>
                  <a:pt x="4953038" y="407784"/>
                  <a:pt x="4952733" y="417690"/>
                  <a:pt x="4952352" y="428434"/>
                </a:cubicBezTo>
                <a:cubicBezTo>
                  <a:pt x="4951970" y="439179"/>
                  <a:pt x="4951590" y="449313"/>
                  <a:pt x="4951208" y="458838"/>
                </a:cubicBezTo>
                <a:cubicBezTo>
                  <a:pt x="4950828" y="468363"/>
                  <a:pt x="4950523" y="476745"/>
                  <a:pt x="4950294" y="483984"/>
                </a:cubicBezTo>
                <a:cubicBezTo>
                  <a:pt x="4950066" y="491223"/>
                  <a:pt x="4949875" y="495833"/>
                  <a:pt x="4949723" y="497815"/>
                </a:cubicBezTo>
                <a:cubicBezTo>
                  <a:pt x="4949418" y="502844"/>
                  <a:pt x="4948732" y="506920"/>
                  <a:pt x="4947666" y="510045"/>
                </a:cubicBezTo>
                <a:cubicBezTo>
                  <a:pt x="4946598" y="513169"/>
                  <a:pt x="4944922" y="515645"/>
                  <a:pt x="4942636" y="517474"/>
                </a:cubicBezTo>
                <a:cubicBezTo>
                  <a:pt x="4940350" y="519303"/>
                  <a:pt x="4937302" y="520636"/>
                  <a:pt x="4933492" y="521475"/>
                </a:cubicBezTo>
                <a:cubicBezTo>
                  <a:pt x="4929682" y="522313"/>
                  <a:pt x="4924958" y="522961"/>
                  <a:pt x="4919319" y="523418"/>
                </a:cubicBezTo>
                <a:lnTo>
                  <a:pt x="4900802" y="524789"/>
                </a:lnTo>
                <a:lnTo>
                  <a:pt x="4897831" y="516788"/>
                </a:lnTo>
                <a:lnTo>
                  <a:pt x="4917490" y="515417"/>
                </a:lnTo>
                <a:cubicBezTo>
                  <a:pt x="4922214" y="515112"/>
                  <a:pt x="4926138" y="514655"/>
                  <a:pt x="4929264" y="514045"/>
                </a:cubicBezTo>
                <a:cubicBezTo>
                  <a:pt x="4932387" y="513436"/>
                  <a:pt x="4934826" y="512407"/>
                  <a:pt x="4936578" y="510959"/>
                </a:cubicBezTo>
                <a:cubicBezTo>
                  <a:pt x="4938331" y="509511"/>
                  <a:pt x="4939588" y="507492"/>
                  <a:pt x="4940350" y="504901"/>
                </a:cubicBezTo>
                <a:cubicBezTo>
                  <a:pt x="4941112" y="502310"/>
                  <a:pt x="4941646" y="498958"/>
                  <a:pt x="4941950" y="494843"/>
                </a:cubicBezTo>
                <a:cubicBezTo>
                  <a:pt x="4942102" y="492862"/>
                  <a:pt x="4942294" y="488823"/>
                  <a:pt x="4942522" y="482727"/>
                </a:cubicBezTo>
                <a:cubicBezTo>
                  <a:pt x="4942750" y="476631"/>
                  <a:pt x="4943017" y="469430"/>
                  <a:pt x="4943322" y="461124"/>
                </a:cubicBezTo>
                <a:cubicBezTo>
                  <a:pt x="4943626" y="452818"/>
                  <a:pt x="4943932" y="444017"/>
                  <a:pt x="4944236" y="434721"/>
                </a:cubicBezTo>
                <a:cubicBezTo>
                  <a:pt x="4944541" y="425425"/>
                  <a:pt x="4944846" y="416623"/>
                  <a:pt x="4945151" y="408318"/>
                </a:cubicBezTo>
                <a:cubicBezTo>
                  <a:pt x="4945456" y="400012"/>
                  <a:pt x="4945684" y="392735"/>
                  <a:pt x="4945837" y="386486"/>
                </a:cubicBezTo>
                <a:cubicBezTo>
                  <a:pt x="4945989" y="380238"/>
                  <a:pt x="4946142" y="376047"/>
                  <a:pt x="4946294" y="373913"/>
                </a:cubicBezTo>
                <a:lnTo>
                  <a:pt x="4881372" y="373913"/>
                </a:lnTo>
                <a:cubicBezTo>
                  <a:pt x="4878476" y="380619"/>
                  <a:pt x="4875352" y="387172"/>
                  <a:pt x="4871999" y="393573"/>
                </a:cubicBezTo>
                <a:cubicBezTo>
                  <a:pt x="4868646" y="399974"/>
                  <a:pt x="4864988" y="406146"/>
                  <a:pt x="4861026" y="412090"/>
                </a:cubicBezTo>
                <a:lnTo>
                  <a:pt x="4854396" y="407518"/>
                </a:lnTo>
                <a:cubicBezTo>
                  <a:pt x="4858816" y="401117"/>
                  <a:pt x="4862855" y="394335"/>
                  <a:pt x="4866512" y="387172"/>
                </a:cubicBezTo>
                <a:cubicBezTo>
                  <a:pt x="4870170" y="380009"/>
                  <a:pt x="4873485" y="372770"/>
                  <a:pt x="4876456" y="365455"/>
                </a:cubicBezTo>
                <a:cubicBezTo>
                  <a:pt x="4879428" y="358140"/>
                  <a:pt x="4882019" y="351015"/>
                  <a:pt x="4884229" y="344081"/>
                </a:cubicBezTo>
                <a:cubicBezTo>
                  <a:pt x="4886438" y="337147"/>
                  <a:pt x="4888306" y="330708"/>
                  <a:pt x="4889830" y="324764"/>
                </a:cubicBezTo>
                <a:close/>
                <a:moveTo>
                  <a:pt x="584530" y="324764"/>
                </a:moveTo>
                <a:lnTo>
                  <a:pt x="592074" y="326593"/>
                </a:lnTo>
                <a:cubicBezTo>
                  <a:pt x="590550" y="332384"/>
                  <a:pt x="588721" y="338633"/>
                  <a:pt x="586587" y="345338"/>
                </a:cubicBezTo>
                <a:cubicBezTo>
                  <a:pt x="584454" y="352044"/>
                  <a:pt x="582015" y="358902"/>
                  <a:pt x="579272" y="365912"/>
                </a:cubicBezTo>
                <a:lnTo>
                  <a:pt x="648995" y="365912"/>
                </a:lnTo>
                <a:cubicBezTo>
                  <a:pt x="648995" y="366522"/>
                  <a:pt x="648881" y="369875"/>
                  <a:pt x="648652" y="375971"/>
                </a:cubicBezTo>
                <a:cubicBezTo>
                  <a:pt x="648424" y="382067"/>
                  <a:pt x="648195" y="389649"/>
                  <a:pt x="647966" y="398716"/>
                </a:cubicBezTo>
                <a:cubicBezTo>
                  <a:pt x="647738" y="407784"/>
                  <a:pt x="647433" y="417690"/>
                  <a:pt x="647052" y="428434"/>
                </a:cubicBezTo>
                <a:cubicBezTo>
                  <a:pt x="646671" y="439179"/>
                  <a:pt x="646290" y="449313"/>
                  <a:pt x="645909" y="458838"/>
                </a:cubicBezTo>
                <a:cubicBezTo>
                  <a:pt x="645528" y="468363"/>
                  <a:pt x="645223" y="476745"/>
                  <a:pt x="644995" y="483984"/>
                </a:cubicBezTo>
                <a:cubicBezTo>
                  <a:pt x="644766" y="491223"/>
                  <a:pt x="644576" y="495833"/>
                  <a:pt x="644423" y="497815"/>
                </a:cubicBezTo>
                <a:cubicBezTo>
                  <a:pt x="644118" y="502844"/>
                  <a:pt x="643432" y="506920"/>
                  <a:pt x="642366" y="510045"/>
                </a:cubicBezTo>
                <a:cubicBezTo>
                  <a:pt x="641299" y="513169"/>
                  <a:pt x="639622" y="515645"/>
                  <a:pt x="637336" y="517474"/>
                </a:cubicBezTo>
                <a:cubicBezTo>
                  <a:pt x="635051" y="519303"/>
                  <a:pt x="632003" y="520636"/>
                  <a:pt x="628192" y="521475"/>
                </a:cubicBezTo>
                <a:cubicBezTo>
                  <a:pt x="624382" y="522313"/>
                  <a:pt x="619658" y="522961"/>
                  <a:pt x="614019" y="523418"/>
                </a:cubicBezTo>
                <a:lnTo>
                  <a:pt x="595503" y="524789"/>
                </a:lnTo>
                <a:lnTo>
                  <a:pt x="592531" y="516788"/>
                </a:lnTo>
                <a:lnTo>
                  <a:pt x="612190" y="515417"/>
                </a:lnTo>
                <a:cubicBezTo>
                  <a:pt x="616915" y="515112"/>
                  <a:pt x="620839" y="514655"/>
                  <a:pt x="623963" y="514045"/>
                </a:cubicBezTo>
                <a:cubicBezTo>
                  <a:pt x="627088" y="513436"/>
                  <a:pt x="629526" y="512407"/>
                  <a:pt x="631279" y="510959"/>
                </a:cubicBezTo>
                <a:cubicBezTo>
                  <a:pt x="633031" y="509511"/>
                  <a:pt x="634288" y="507492"/>
                  <a:pt x="635051" y="504901"/>
                </a:cubicBezTo>
                <a:cubicBezTo>
                  <a:pt x="635812" y="502310"/>
                  <a:pt x="636346" y="498958"/>
                  <a:pt x="636651" y="494843"/>
                </a:cubicBezTo>
                <a:cubicBezTo>
                  <a:pt x="636803" y="492862"/>
                  <a:pt x="636994" y="488823"/>
                  <a:pt x="637222" y="482727"/>
                </a:cubicBezTo>
                <a:cubicBezTo>
                  <a:pt x="637451" y="476631"/>
                  <a:pt x="637717" y="469430"/>
                  <a:pt x="638022" y="461124"/>
                </a:cubicBezTo>
                <a:cubicBezTo>
                  <a:pt x="638327" y="452818"/>
                  <a:pt x="638632" y="444017"/>
                  <a:pt x="638937" y="434721"/>
                </a:cubicBezTo>
                <a:cubicBezTo>
                  <a:pt x="639241" y="425425"/>
                  <a:pt x="639546" y="416623"/>
                  <a:pt x="639851" y="408318"/>
                </a:cubicBezTo>
                <a:cubicBezTo>
                  <a:pt x="640156" y="400012"/>
                  <a:pt x="640384" y="392735"/>
                  <a:pt x="640537" y="386486"/>
                </a:cubicBezTo>
                <a:cubicBezTo>
                  <a:pt x="640689" y="380238"/>
                  <a:pt x="640842" y="376047"/>
                  <a:pt x="640994" y="373913"/>
                </a:cubicBezTo>
                <a:lnTo>
                  <a:pt x="576072" y="373913"/>
                </a:lnTo>
                <a:cubicBezTo>
                  <a:pt x="573176" y="380619"/>
                  <a:pt x="570052" y="387172"/>
                  <a:pt x="566699" y="393573"/>
                </a:cubicBezTo>
                <a:cubicBezTo>
                  <a:pt x="563346" y="399974"/>
                  <a:pt x="559689" y="406146"/>
                  <a:pt x="555726" y="412090"/>
                </a:cubicBezTo>
                <a:lnTo>
                  <a:pt x="549097" y="407518"/>
                </a:lnTo>
                <a:cubicBezTo>
                  <a:pt x="553516" y="401117"/>
                  <a:pt x="557555" y="394335"/>
                  <a:pt x="561213" y="387172"/>
                </a:cubicBezTo>
                <a:cubicBezTo>
                  <a:pt x="564870" y="380009"/>
                  <a:pt x="568185" y="372770"/>
                  <a:pt x="571157" y="365455"/>
                </a:cubicBezTo>
                <a:cubicBezTo>
                  <a:pt x="574129" y="358140"/>
                  <a:pt x="576719" y="351015"/>
                  <a:pt x="578929" y="344081"/>
                </a:cubicBezTo>
                <a:cubicBezTo>
                  <a:pt x="581139" y="337147"/>
                  <a:pt x="583006" y="330708"/>
                  <a:pt x="584530" y="324764"/>
                </a:cubicBezTo>
                <a:close/>
                <a:moveTo>
                  <a:pt x="3955008" y="324307"/>
                </a:moveTo>
                <a:lnTo>
                  <a:pt x="3962323" y="324764"/>
                </a:lnTo>
                <a:lnTo>
                  <a:pt x="3962323" y="345796"/>
                </a:lnTo>
                <a:lnTo>
                  <a:pt x="4053992" y="345796"/>
                </a:lnTo>
                <a:lnTo>
                  <a:pt x="4053992" y="352425"/>
                </a:lnTo>
                <a:lnTo>
                  <a:pt x="3962323" y="352425"/>
                </a:lnTo>
                <a:lnTo>
                  <a:pt x="3962323" y="372542"/>
                </a:lnTo>
                <a:lnTo>
                  <a:pt x="4029303" y="372542"/>
                </a:lnTo>
                <a:lnTo>
                  <a:pt x="4029303" y="407746"/>
                </a:lnTo>
                <a:lnTo>
                  <a:pt x="3962323" y="407746"/>
                </a:lnTo>
                <a:lnTo>
                  <a:pt x="3962323" y="427634"/>
                </a:lnTo>
                <a:lnTo>
                  <a:pt x="4034104" y="427634"/>
                </a:lnTo>
                <a:lnTo>
                  <a:pt x="4034104" y="455752"/>
                </a:lnTo>
                <a:lnTo>
                  <a:pt x="4061078" y="455752"/>
                </a:lnTo>
                <a:lnTo>
                  <a:pt x="4061078" y="462610"/>
                </a:lnTo>
                <a:lnTo>
                  <a:pt x="4034104" y="462610"/>
                </a:lnTo>
                <a:lnTo>
                  <a:pt x="4034104" y="491642"/>
                </a:lnTo>
                <a:lnTo>
                  <a:pt x="3962323" y="491642"/>
                </a:lnTo>
                <a:lnTo>
                  <a:pt x="3962323" y="502615"/>
                </a:lnTo>
                <a:cubicBezTo>
                  <a:pt x="3962323" y="506882"/>
                  <a:pt x="3961904" y="510426"/>
                  <a:pt x="3961066" y="513245"/>
                </a:cubicBezTo>
                <a:cubicBezTo>
                  <a:pt x="3960228" y="516064"/>
                  <a:pt x="3958818" y="518389"/>
                  <a:pt x="3956837" y="520217"/>
                </a:cubicBezTo>
                <a:cubicBezTo>
                  <a:pt x="3954856" y="522046"/>
                  <a:pt x="3952265" y="523380"/>
                  <a:pt x="3949064" y="524218"/>
                </a:cubicBezTo>
                <a:cubicBezTo>
                  <a:pt x="3945864" y="525056"/>
                  <a:pt x="3941978" y="525628"/>
                  <a:pt x="3937406" y="525932"/>
                </a:cubicBezTo>
                <a:lnTo>
                  <a:pt x="3919804" y="527075"/>
                </a:lnTo>
                <a:lnTo>
                  <a:pt x="3917746" y="519760"/>
                </a:lnTo>
                <a:lnTo>
                  <a:pt x="3936034" y="518846"/>
                </a:lnTo>
                <a:cubicBezTo>
                  <a:pt x="3939692" y="518693"/>
                  <a:pt x="3942740" y="518312"/>
                  <a:pt x="3945178" y="517703"/>
                </a:cubicBezTo>
                <a:cubicBezTo>
                  <a:pt x="3947616" y="517093"/>
                  <a:pt x="3949560" y="516141"/>
                  <a:pt x="3951008" y="514845"/>
                </a:cubicBezTo>
                <a:cubicBezTo>
                  <a:pt x="3952456" y="513550"/>
                  <a:pt x="3953484" y="511835"/>
                  <a:pt x="3954094" y="509702"/>
                </a:cubicBezTo>
                <a:cubicBezTo>
                  <a:pt x="3954703" y="507568"/>
                  <a:pt x="3955008" y="504825"/>
                  <a:pt x="3955008" y="501472"/>
                </a:cubicBezTo>
                <a:lnTo>
                  <a:pt x="3955008" y="491642"/>
                </a:lnTo>
                <a:lnTo>
                  <a:pt x="3871569" y="491642"/>
                </a:lnTo>
                <a:lnTo>
                  <a:pt x="3871569" y="485013"/>
                </a:lnTo>
                <a:lnTo>
                  <a:pt x="3955008" y="485013"/>
                </a:lnTo>
                <a:lnTo>
                  <a:pt x="3955008" y="462610"/>
                </a:lnTo>
                <a:lnTo>
                  <a:pt x="3855338" y="462610"/>
                </a:lnTo>
                <a:lnTo>
                  <a:pt x="3855338" y="455752"/>
                </a:lnTo>
                <a:lnTo>
                  <a:pt x="3955008" y="455752"/>
                </a:lnTo>
                <a:lnTo>
                  <a:pt x="3955008" y="434264"/>
                </a:lnTo>
                <a:lnTo>
                  <a:pt x="3873855" y="434264"/>
                </a:lnTo>
                <a:lnTo>
                  <a:pt x="3873855" y="427634"/>
                </a:lnTo>
                <a:lnTo>
                  <a:pt x="3955008" y="427634"/>
                </a:lnTo>
                <a:lnTo>
                  <a:pt x="3955008" y="407746"/>
                </a:lnTo>
                <a:lnTo>
                  <a:pt x="3887114" y="407746"/>
                </a:lnTo>
                <a:lnTo>
                  <a:pt x="3887114" y="372542"/>
                </a:lnTo>
                <a:lnTo>
                  <a:pt x="3955008" y="372542"/>
                </a:lnTo>
                <a:lnTo>
                  <a:pt x="3955008" y="352425"/>
                </a:lnTo>
                <a:lnTo>
                  <a:pt x="3862425" y="352425"/>
                </a:lnTo>
                <a:lnTo>
                  <a:pt x="3862425" y="345796"/>
                </a:lnTo>
                <a:lnTo>
                  <a:pt x="3955008" y="345796"/>
                </a:lnTo>
                <a:close/>
                <a:moveTo>
                  <a:pt x="2835858" y="324307"/>
                </a:moveTo>
                <a:lnTo>
                  <a:pt x="2843631" y="326822"/>
                </a:lnTo>
                <a:cubicBezTo>
                  <a:pt x="2841954" y="330327"/>
                  <a:pt x="2840164" y="333832"/>
                  <a:pt x="2838259" y="337337"/>
                </a:cubicBezTo>
                <a:cubicBezTo>
                  <a:pt x="2836354" y="340843"/>
                  <a:pt x="2834334" y="344424"/>
                  <a:pt x="2832201" y="348082"/>
                </a:cubicBezTo>
                <a:lnTo>
                  <a:pt x="2911525" y="348082"/>
                </a:lnTo>
                <a:lnTo>
                  <a:pt x="2911525" y="355397"/>
                </a:lnTo>
                <a:cubicBezTo>
                  <a:pt x="2899943" y="375666"/>
                  <a:pt x="2884932" y="392659"/>
                  <a:pt x="2866491" y="406375"/>
                </a:cubicBezTo>
                <a:cubicBezTo>
                  <a:pt x="2875940" y="412318"/>
                  <a:pt x="2886417" y="417424"/>
                  <a:pt x="2897924" y="421691"/>
                </a:cubicBezTo>
                <a:cubicBezTo>
                  <a:pt x="2909430" y="425958"/>
                  <a:pt x="2922346" y="429692"/>
                  <a:pt x="2936671" y="432892"/>
                </a:cubicBezTo>
                <a:lnTo>
                  <a:pt x="2934385" y="440665"/>
                </a:lnTo>
                <a:cubicBezTo>
                  <a:pt x="2918993" y="437007"/>
                  <a:pt x="2905239" y="432816"/>
                  <a:pt x="2893123" y="428092"/>
                </a:cubicBezTo>
                <a:cubicBezTo>
                  <a:pt x="2881007" y="423367"/>
                  <a:pt x="2869920" y="417728"/>
                  <a:pt x="2859862" y="411175"/>
                </a:cubicBezTo>
                <a:cubicBezTo>
                  <a:pt x="2849803" y="417881"/>
                  <a:pt x="2838716" y="423939"/>
                  <a:pt x="2826600" y="429349"/>
                </a:cubicBezTo>
                <a:cubicBezTo>
                  <a:pt x="2814484" y="434759"/>
                  <a:pt x="2800883" y="439750"/>
                  <a:pt x="2785795" y="444322"/>
                </a:cubicBezTo>
                <a:lnTo>
                  <a:pt x="2783052" y="437007"/>
                </a:lnTo>
                <a:cubicBezTo>
                  <a:pt x="2797378" y="432740"/>
                  <a:pt x="2810255" y="428130"/>
                  <a:pt x="2821685" y="423177"/>
                </a:cubicBezTo>
                <a:cubicBezTo>
                  <a:pt x="2833116" y="418224"/>
                  <a:pt x="2843555" y="412623"/>
                  <a:pt x="2853004" y="406375"/>
                </a:cubicBezTo>
                <a:cubicBezTo>
                  <a:pt x="2839592" y="396316"/>
                  <a:pt x="2827705" y="383896"/>
                  <a:pt x="2817342" y="369113"/>
                </a:cubicBezTo>
                <a:cubicBezTo>
                  <a:pt x="2813227" y="374447"/>
                  <a:pt x="2808960" y="379590"/>
                  <a:pt x="2804540" y="384543"/>
                </a:cubicBezTo>
                <a:cubicBezTo>
                  <a:pt x="2800121" y="389496"/>
                  <a:pt x="2795701" y="394030"/>
                  <a:pt x="2791282" y="398145"/>
                </a:cubicBezTo>
                <a:lnTo>
                  <a:pt x="2786252" y="392201"/>
                </a:lnTo>
                <a:cubicBezTo>
                  <a:pt x="2790977" y="387782"/>
                  <a:pt x="2795777" y="382753"/>
                  <a:pt x="2800654" y="377114"/>
                </a:cubicBezTo>
                <a:cubicBezTo>
                  <a:pt x="2805531" y="371475"/>
                  <a:pt x="2810179" y="365646"/>
                  <a:pt x="2814599" y="359626"/>
                </a:cubicBezTo>
                <a:cubicBezTo>
                  <a:pt x="2819018" y="353606"/>
                  <a:pt x="2823057" y="347586"/>
                  <a:pt x="2826714" y="341566"/>
                </a:cubicBezTo>
                <a:cubicBezTo>
                  <a:pt x="2830372" y="335547"/>
                  <a:pt x="2833420" y="329794"/>
                  <a:pt x="2835858" y="324307"/>
                </a:cubicBezTo>
                <a:close/>
                <a:moveTo>
                  <a:pt x="2133066" y="168250"/>
                </a:moveTo>
                <a:lnTo>
                  <a:pt x="2133295" y="171450"/>
                </a:lnTo>
                <a:lnTo>
                  <a:pt x="2133752" y="175565"/>
                </a:lnTo>
                <a:cubicBezTo>
                  <a:pt x="2128875" y="176632"/>
                  <a:pt x="2123160" y="177813"/>
                  <a:pt x="2116607" y="179108"/>
                </a:cubicBezTo>
                <a:cubicBezTo>
                  <a:pt x="2110054" y="180403"/>
                  <a:pt x="2103348" y="181699"/>
                  <a:pt x="2096490" y="182994"/>
                </a:cubicBezTo>
                <a:cubicBezTo>
                  <a:pt x="2089632" y="184290"/>
                  <a:pt x="2082927" y="185509"/>
                  <a:pt x="2076373" y="186652"/>
                </a:cubicBezTo>
                <a:cubicBezTo>
                  <a:pt x="2069820" y="187795"/>
                  <a:pt x="2063953" y="188747"/>
                  <a:pt x="2058771" y="189509"/>
                </a:cubicBezTo>
                <a:lnTo>
                  <a:pt x="2058085" y="182423"/>
                </a:lnTo>
                <a:cubicBezTo>
                  <a:pt x="2062962" y="181661"/>
                  <a:pt x="2068677" y="180670"/>
                  <a:pt x="2075231" y="179451"/>
                </a:cubicBezTo>
                <a:cubicBezTo>
                  <a:pt x="2081784" y="178232"/>
                  <a:pt x="2088527" y="176974"/>
                  <a:pt x="2095462" y="175679"/>
                </a:cubicBezTo>
                <a:cubicBezTo>
                  <a:pt x="2102396" y="174384"/>
                  <a:pt x="2109139" y="173088"/>
                  <a:pt x="2115693" y="171793"/>
                </a:cubicBezTo>
                <a:cubicBezTo>
                  <a:pt x="2122246" y="170497"/>
                  <a:pt x="2128037" y="169316"/>
                  <a:pt x="2133066" y="168250"/>
                </a:cubicBezTo>
                <a:close/>
                <a:moveTo>
                  <a:pt x="1874748" y="162763"/>
                </a:moveTo>
                <a:lnTo>
                  <a:pt x="1874748" y="187681"/>
                </a:lnTo>
                <a:lnTo>
                  <a:pt x="1989506" y="187681"/>
                </a:lnTo>
                <a:lnTo>
                  <a:pt x="1989506" y="162763"/>
                </a:lnTo>
                <a:close/>
                <a:moveTo>
                  <a:pt x="2389098" y="158420"/>
                </a:moveTo>
                <a:lnTo>
                  <a:pt x="2389098" y="187909"/>
                </a:lnTo>
                <a:lnTo>
                  <a:pt x="2462936" y="187909"/>
                </a:lnTo>
                <a:lnTo>
                  <a:pt x="2462936" y="158420"/>
                </a:lnTo>
                <a:close/>
                <a:moveTo>
                  <a:pt x="4604308" y="153619"/>
                </a:moveTo>
                <a:lnTo>
                  <a:pt x="4604308" y="185395"/>
                </a:lnTo>
                <a:lnTo>
                  <a:pt x="4714951" y="185395"/>
                </a:lnTo>
                <a:lnTo>
                  <a:pt x="4714951" y="153619"/>
                </a:lnTo>
                <a:close/>
                <a:moveTo>
                  <a:pt x="1088136" y="152248"/>
                </a:moveTo>
                <a:lnTo>
                  <a:pt x="1091793" y="158420"/>
                </a:lnTo>
                <a:cubicBezTo>
                  <a:pt x="1081583" y="164363"/>
                  <a:pt x="1070914" y="169774"/>
                  <a:pt x="1059789" y="174650"/>
                </a:cubicBezTo>
                <a:cubicBezTo>
                  <a:pt x="1048664" y="179527"/>
                  <a:pt x="1036701" y="183985"/>
                  <a:pt x="1023899" y="188023"/>
                </a:cubicBezTo>
                <a:cubicBezTo>
                  <a:pt x="1011097" y="192062"/>
                  <a:pt x="997305" y="195796"/>
                  <a:pt x="982522" y="199225"/>
                </a:cubicBezTo>
                <a:cubicBezTo>
                  <a:pt x="967740" y="202654"/>
                  <a:pt x="951661" y="205816"/>
                  <a:pt x="934288" y="208712"/>
                </a:cubicBezTo>
                <a:lnTo>
                  <a:pt x="932002" y="201625"/>
                </a:lnTo>
                <a:cubicBezTo>
                  <a:pt x="949833" y="198577"/>
                  <a:pt x="966101" y="195377"/>
                  <a:pt x="980808" y="192024"/>
                </a:cubicBezTo>
                <a:cubicBezTo>
                  <a:pt x="995515" y="188671"/>
                  <a:pt x="1009154" y="185014"/>
                  <a:pt x="1021727" y="181051"/>
                </a:cubicBezTo>
                <a:cubicBezTo>
                  <a:pt x="1034300" y="177089"/>
                  <a:pt x="1045997" y="172745"/>
                  <a:pt x="1056817" y="168021"/>
                </a:cubicBezTo>
                <a:cubicBezTo>
                  <a:pt x="1067638" y="163297"/>
                  <a:pt x="1078077" y="158039"/>
                  <a:pt x="1088136" y="152248"/>
                </a:cubicBezTo>
                <a:close/>
                <a:moveTo>
                  <a:pt x="53035" y="150419"/>
                </a:moveTo>
                <a:lnTo>
                  <a:pt x="51663" y="151790"/>
                </a:lnTo>
                <a:cubicBezTo>
                  <a:pt x="65837" y="162154"/>
                  <a:pt x="83820" y="170993"/>
                  <a:pt x="105613" y="178308"/>
                </a:cubicBezTo>
                <a:cubicBezTo>
                  <a:pt x="127711" y="170536"/>
                  <a:pt x="145923" y="161239"/>
                  <a:pt x="160248" y="150419"/>
                </a:cubicBezTo>
                <a:close/>
                <a:moveTo>
                  <a:pt x="3741876" y="140818"/>
                </a:moveTo>
                <a:lnTo>
                  <a:pt x="3741876" y="181737"/>
                </a:lnTo>
                <a:lnTo>
                  <a:pt x="3785082" y="181737"/>
                </a:lnTo>
                <a:lnTo>
                  <a:pt x="3785082" y="140818"/>
                </a:lnTo>
                <a:close/>
                <a:moveTo>
                  <a:pt x="1410004" y="139446"/>
                </a:moveTo>
                <a:lnTo>
                  <a:pt x="1410004" y="181737"/>
                </a:lnTo>
                <a:lnTo>
                  <a:pt x="1540306" y="181737"/>
                </a:lnTo>
                <a:lnTo>
                  <a:pt x="1540306" y="139446"/>
                </a:lnTo>
                <a:close/>
                <a:moveTo>
                  <a:pt x="2537078" y="135103"/>
                </a:moveTo>
                <a:lnTo>
                  <a:pt x="2543936" y="137617"/>
                </a:lnTo>
                <a:cubicBezTo>
                  <a:pt x="2542260" y="142189"/>
                  <a:pt x="2540279" y="146990"/>
                  <a:pt x="2537993" y="152019"/>
                </a:cubicBezTo>
                <a:cubicBezTo>
                  <a:pt x="2535706" y="157048"/>
                  <a:pt x="2533306" y="162039"/>
                  <a:pt x="2530792" y="166992"/>
                </a:cubicBezTo>
                <a:cubicBezTo>
                  <a:pt x="2528277" y="171945"/>
                  <a:pt x="2525686" y="176708"/>
                  <a:pt x="2523020" y="181280"/>
                </a:cubicBezTo>
                <a:cubicBezTo>
                  <a:pt x="2520352" y="185852"/>
                  <a:pt x="2517724" y="190043"/>
                  <a:pt x="2515133" y="193853"/>
                </a:cubicBezTo>
                <a:lnTo>
                  <a:pt x="2508960" y="189967"/>
                </a:lnTo>
                <a:cubicBezTo>
                  <a:pt x="2511551" y="186157"/>
                  <a:pt x="2514142" y="182042"/>
                  <a:pt x="2516733" y="177622"/>
                </a:cubicBezTo>
                <a:cubicBezTo>
                  <a:pt x="2519324" y="173203"/>
                  <a:pt x="2521838" y="168592"/>
                  <a:pt x="2524277" y="163792"/>
                </a:cubicBezTo>
                <a:cubicBezTo>
                  <a:pt x="2526715" y="158991"/>
                  <a:pt x="2529039" y="154153"/>
                  <a:pt x="2531249" y="149276"/>
                </a:cubicBezTo>
                <a:cubicBezTo>
                  <a:pt x="2533459" y="144399"/>
                  <a:pt x="2535402" y="139675"/>
                  <a:pt x="2537078" y="135103"/>
                </a:cubicBezTo>
                <a:close/>
                <a:moveTo>
                  <a:pt x="311353" y="134188"/>
                </a:moveTo>
                <a:lnTo>
                  <a:pt x="311353" y="183337"/>
                </a:lnTo>
                <a:lnTo>
                  <a:pt x="393192" y="183337"/>
                </a:lnTo>
                <a:lnTo>
                  <a:pt x="393192" y="134188"/>
                </a:lnTo>
                <a:close/>
                <a:moveTo>
                  <a:pt x="2563368" y="133731"/>
                </a:moveTo>
                <a:lnTo>
                  <a:pt x="2571140" y="134188"/>
                </a:lnTo>
                <a:lnTo>
                  <a:pt x="2571140" y="178079"/>
                </a:lnTo>
                <a:cubicBezTo>
                  <a:pt x="2571140" y="181432"/>
                  <a:pt x="2571406" y="184175"/>
                  <a:pt x="2571940" y="186309"/>
                </a:cubicBezTo>
                <a:cubicBezTo>
                  <a:pt x="2572473" y="188443"/>
                  <a:pt x="2573388" y="190157"/>
                  <a:pt x="2574683" y="191452"/>
                </a:cubicBezTo>
                <a:cubicBezTo>
                  <a:pt x="2575978" y="192748"/>
                  <a:pt x="2577693" y="193700"/>
                  <a:pt x="2579826" y="194310"/>
                </a:cubicBezTo>
                <a:cubicBezTo>
                  <a:pt x="2581960" y="194920"/>
                  <a:pt x="2584704" y="195301"/>
                  <a:pt x="2588056" y="195453"/>
                </a:cubicBezTo>
                <a:cubicBezTo>
                  <a:pt x="2601772" y="196367"/>
                  <a:pt x="2615488" y="196367"/>
                  <a:pt x="2629204" y="195453"/>
                </a:cubicBezTo>
                <a:cubicBezTo>
                  <a:pt x="2632862" y="195301"/>
                  <a:pt x="2635872" y="194958"/>
                  <a:pt x="2638234" y="194424"/>
                </a:cubicBezTo>
                <a:cubicBezTo>
                  <a:pt x="2640596" y="193891"/>
                  <a:pt x="2642425" y="193053"/>
                  <a:pt x="2643720" y="191910"/>
                </a:cubicBezTo>
                <a:cubicBezTo>
                  <a:pt x="2645016" y="190767"/>
                  <a:pt x="2645968" y="189243"/>
                  <a:pt x="2646578" y="187338"/>
                </a:cubicBezTo>
                <a:cubicBezTo>
                  <a:pt x="2647187" y="185433"/>
                  <a:pt x="2647644" y="182956"/>
                  <a:pt x="2647950" y="179908"/>
                </a:cubicBezTo>
                <a:cubicBezTo>
                  <a:pt x="2648102" y="178689"/>
                  <a:pt x="2648216" y="177051"/>
                  <a:pt x="2648292" y="174993"/>
                </a:cubicBezTo>
                <a:cubicBezTo>
                  <a:pt x="2648368" y="172936"/>
                  <a:pt x="2648483" y="170878"/>
                  <a:pt x="2648635" y="168821"/>
                </a:cubicBezTo>
                <a:cubicBezTo>
                  <a:pt x="2648788" y="166764"/>
                  <a:pt x="2648902" y="164897"/>
                  <a:pt x="2648978" y="163220"/>
                </a:cubicBezTo>
                <a:cubicBezTo>
                  <a:pt x="2649054" y="161544"/>
                  <a:pt x="2649092" y="160553"/>
                  <a:pt x="2649092" y="160249"/>
                </a:cubicBezTo>
                <a:lnTo>
                  <a:pt x="2656636" y="162763"/>
                </a:lnTo>
                <a:cubicBezTo>
                  <a:pt x="2656636" y="163220"/>
                  <a:pt x="2656598" y="164249"/>
                  <a:pt x="2656522" y="165849"/>
                </a:cubicBezTo>
                <a:cubicBezTo>
                  <a:pt x="2656446" y="167449"/>
                  <a:pt x="2656332" y="169240"/>
                  <a:pt x="2656179" y="171221"/>
                </a:cubicBezTo>
                <a:cubicBezTo>
                  <a:pt x="2656026" y="173203"/>
                  <a:pt x="2655874" y="175222"/>
                  <a:pt x="2655722" y="177279"/>
                </a:cubicBezTo>
                <a:cubicBezTo>
                  <a:pt x="2655570" y="179337"/>
                  <a:pt x="2655417" y="181051"/>
                  <a:pt x="2655264" y="182423"/>
                </a:cubicBezTo>
                <a:cubicBezTo>
                  <a:pt x="2654808" y="186385"/>
                  <a:pt x="2654122" y="189624"/>
                  <a:pt x="2653207" y="192138"/>
                </a:cubicBezTo>
                <a:cubicBezTo>
                  <a:pt x="2652293" y="194653"/>
                  <a:pt x="2650883" y="196634"/>
                  <a:pt x="2648978" y="198082"/>
                </a:cubicBezTo>
                <a:cubicBezTo>
                  <a:pt x="2647073" y="199530"/>
                  <a:pt x="2644597" y="200596"/>
                  <a:pt x="2641548" y="201282"/>
                </a:cubicBezTo>
                <a:cubicBezTo>
                  <a:pt x="2638500" y="201968"/>
                  <a:pt x="2634614" y="202463"/>
                  <a:pt x="2629890" y="202768"/>
                </a:cubicBezTo>
                <a:cubicBezTo>
                  <a:pt x="2615260" y="203683"/>
                  <a:pt x="2600706" y="203683"/>
                  <a:pt x="2586227" y="202768"/>
                </a:cubicBezTo>
                <a:cubicBezTo>
                  <a:pt x="2582112" y="202463"/>
                  <a:pt x="2578608" y="201930"/>
                  <a:pt x="2575712" y="201168"/>
                </a:cubicBezTo>
                <a:cubicBezTo>
                  <a:pt x="2572816" y="200406"/>
                  <a:pt x="2570454" y="199149"/>
                  <a:pt x="2568625" y="197396"/>
                </a:cubicBezTo>
                <a:cubicBezTo>
                  <a:pt x="2566796" y="195643"/>
                  <a:pt x="2565463" y="193396"/>
                  <a:pt x="2564624" y="190652"/>
                </a:cubicBezTo>
                <a:cubicBezTo>
                  <a:pt x="2563786" y="187909"/>
                  <a:pt x="2563368" y="184404"/>
                  <a:pt x="2563368" y="180137"/>
                </a:cubicBezTo>
                <a:close/>
                <a:moveTo>
                  <a:pt x="2669209" y="132817"/>
                </a:moveTo>
                <a:cubicBezTo>
                  <a:pt x="2672105" y="136169"/>
                  <a:pt x="2675267" y="140246"/>
                  <a:pt x="2678696" y="145047"/>
                </a:cubicBezTo>
                <a:cubicBezTo>
                  <a:pt x="2682125" y="149847"/>
                  <a:pt x="2685554" y="154762"/>
                  <a:pt x="2688983" y="159791"/>
                </a:cubicBezTo>
                <a:cubicBezTo>
                  <a:pt x="2692412" y="164821"/>
                  <a:pt x="2695689" y="169735"/>
                  <a:pt x="2698813" y="174536"/>
                </a:cubicBezTo>
                <a:cubicBezTo>
                  <a:pt x="2701937" y="179337"/>
                  <a:pt x="2704642" y="183490"/>
                  <a:pt x="2706928" y="186995"/>
                </a:cubicBezTo>
                <a:lnTo>
                  <a:pt x="2700299" y="191567"/>
                </a:lnTo>
                <a:cubicBezTo>
                  <a:pt x="2698165" y="188062"/>
                  <a:pt x="2695612" y="183871"/>
                  <a:pt x="2692640" y="178994"/>
                </a:cubicBezTo>
                <a:cubicBezTo>
                  <a:pt x="2689669" y="174117"/>
                  <a:pt x="2686468" y="169126"/>
                  <a:pt x="2683040" y="164020"/>
                </a:cubicBezTo>
                <a:cubicBezTo>
                  <a:pt x="2679610" y="158915"/>
                  <a:pt x="2676143" y="154000"/>
                  <a:pt x="2672638" y="149276"/>
                </a:cubicBezTo>
                <a:cubicBezTo>
                  <a:pt x="2669133" y="144551"/>
                  <a:pt x="2665933" y="140437"/>
                  <a:pt x="2663037" y="136931"/>
                </a:cubicBezTo>
                <a:close/>
                <a:moveTo>
                  <a:pt x="4834966" y="131902"/>
                </a:moveTo>
                <a:lnTo>
                  <a:pt x="4834966" y="184709"/>
                </a:lnTo>
                <a:lnTo>
                  <a:pt x="4934178" y="184709"/>
                </a:lnTo>
                <a:lnTo>
                  <a:pt x="4934178" y="131902"/>
                </a:lnTo>
                <a:close/>
                <a:moveTo>
                  <a:pt x="1874748" y="130531"/>
                </a:moveTo>
                <a:lnTo>
                  <a:pt x="1874748" y="156134"/>
                </a:lnTo>
                <a:lnTo>
                  <a:pt x="1989506" y="156134"/>
                </a:lnTo>
                <a:lnTo>
                  <a:pt x="1989506" y="130531"/>
                </a:lnTo>
                <a:close/>
                <a:moveTo>
                  <a:pt x="1060932" y="126873"/>
                </a:moveTo>
                <a:lnTo>
                  <a:pt x="1064361" y="133274"/>
                </a:lnTo>
                <a:cubicBezTo>
                  <a:pt x="1048664" y="142418"/>
                  <a:pt x="1030871" y="150533"/>
                  <a:pt x="1010983" y="157620"/>
                </a:cubicBezTo>
                <a:cubicBezTo>
                  <a:pt x="991095" y="164706"/>
                  <a:pt x="969492" y="170688"/>
                  <a:pt x="946175" y="175565"/>
                </a:cubicBezTo>
                <a:lnTo>
                  <a:pt x="944118" y="168707"/>
                </a:lnTo>
                <a:cubicBezTo>
                  <a:pt x="967130" y="163982"/>
                  <a:pt x="988466" y="158039"/>
                  <a:pt x="1008126" y="150876"/>
                </a:cubicBezTo>
                <a:cubicBezTo>
                  <a:pt x="1027785" y="143713"/>
                  <a:pt x="1045387" y="135712"/>
                  <a:pt x="1060932" y="126873"/>
                </a:cubicBezTo>
                <a:close/>
                <a:moveTo>
                  <a:pt x="303580" y="126644"/>
                </a:moveTo>
                <a:lnTo>
                  <a:pt x="400507" y="126644"/>
                </a:lnTo>
                <a:lnTo>
                  <a:pt x="400507" y="205283"/>
                </a:lnTo>
                <a:lnTo>
                  <a:pt x="393192" y="205283"/>
                </a:lnTo>
                <a:lnTo>
                  <a:pt x="393192" y="189967"/>
                </a:lnTo>
                <a:lnTo>
                  <a:pt x="311353" y="189967"/>
                </a:lnTo>
                <a:lnTo>
                  <a:pt x="311353" y="205283"/>
                </a:lnTo>
                <a:lnTo>
                  <a:pt x="303580" y="205283"/>
                </a:lnTo>
                <a:close/>
                <a:moveTo>
                  <a:pt x="2144496" y="124358"/>
                </a:moveTo>
                <a:lnTo>
                  <a:pt x="2245080" y="124358"/>
                </a:lnTo>
                <a:lnTo>
                  <a:pt x="2245080" y="131902"/>
                </a:lnTo>
                <a:lnTo>
                  <a:pt x="2198446" y="131902"/>
                </a:lnTo>
                <a:lnTo>
                  <a:pt x="2198446" y="186538"/>
                </a:lnTo>
                <a:lnTo>
                  <a:pt x="2259482" y="186538"/>
                </a:lnTo>
                <a:lnTo>
                  <a:pt x="2259482" y="194081"/>
                </a:lnTo>
                <a:lnTo>
                  <a:pt x="2127351" y="194081"/>
                </a:lnTo>
                <a:lnTo>
                  <a:pt x="2127351" y="186538"/>
                </a:lnTo>
                <a:lnTo>
                  <a:pt x="2191131" y="186538"/>
                </a:lnTo>
                <a:lnTo>
                  <a:pt x="2191131" y="131902"/>
                </a:lnTo>
                <a:lnTo>
                  <a:pt x="2144496" y="131902"/>
                </a:lnTo>
                <a:close/>
                <a:moveTo>
                  <a:pt x="1867433" y="123673"/>
                </a:moveTo>
                <a:lnTo>
                  <a:pt x="1997049" y="123673"/>
                </a:lnTo>
                <a:lnTo>
                  <a:pt x="1997049" y="208483"/>
                </a:lnTo>
                <a:lnTo>
                  <a:pt x="1989506" y="208483"/>
                </a:lnTo>
                <a:lnTo>
                  <a:pt x="1989506" y="194996"/>
                </a:lnTo>
                <a:lnTo>
                  <a:pt x="1874748" y="194996"/>
                </a:lnTo>
                <a:lnTo>
                  <a:pt x="1874748" y="208483"/>
                </a:lnTo>
                <a:lnTo>
                  <a:pt x="1867433" y="208483"/>
                </a:lnTo>
                <a:close/>
                <a:moveTo>
                  <a:pt x="2601544" y="121844"/>
                </a:moveTo>
                <a:cubicBezTo>
                  <a:pt x="2603220" y="123673"/>
                  <a:pt x="2605354" y="126187"/>
                  <a:pt x="2607944" y="129388"/>
                </a:cubicBezTo>
                <a:cubicBezTo>
                  <a:pt x="2610535" y="132588"/>
                  <a:pt x="2613240" y="135979"/>
                  <a:pt x="2616060" y="139560"/>
                </a:cubicBezTo>
                <a:cubicBezTo>
                  <a:pt x="2618879" y="143142"/>
                  <a:pt x="2621546" y="146609"/>
                  <a:pt x="2624060" y="149962"/>
                </a:cubicBezTo>
                <a:cubicBezTo>
                  <a:pt x="2626575" y="153314"/>
                  <a:pt x="2628595" y="156058"/>
                  <a:pt x="2630118" y="158191"/>
                </a:cubicBezTo>
                <a:lnTo>
                  <a:pt x="2623718" y="162992"/>
                </a:lnTo>
                <a:cubicBezTo>
                  <a:pt x="2622346" y="160858"/>
                  <a:pt x="2620441" y="158115"/>
                  <a:pt x="2618003" y="154762"/>
                </a:cubicBezTo>
                <a:cubicBezTo>
                  <a:pt x="2615564" y="151409"/>
                  <a:pt x="2613012" y="147942"/>
                  <a:pt x="2610345" y="144361"/>
                </a:cubicBezTo>
                <a:cubicBezTo>
                  <a:pt x="2607678" y="140779"/>
                  <a:pt x="2605011" y="137350"/>
                  <a:pt x="2602344" y="134074"/>
                </a:cubicBezTo>
                <a:cubicBezTo>
                  <a:pt x="2599677" y="130797"/>
                  <a:pt x="2597429" y="128168"/>
                  <a:pt x="2595600" y="126187"/>
                </a:cubicBezTo>
                <a:close/>
                <a:moveTo>
                  <a:pt x="2389098" y="121844"/>
                </a:moveTo>
                <a:lnTo>
                  <a:pt x="2389098" y="151562"/>
                </a:lnTo>
                <a:lnTo>
                  <a:pt x="2462936" y="151562"/>
                </a:lnTo>
                <a:lnTo>
                  <a:pt x="2462936" y="121844"/>
                </a:lnTo>
                <a:close/>
                <a:moveTo>
                  <a:pt x="4571390" y="121158"/>
                </a:moveTo>
                <a:lnTo>
                  <a:pt x="4576190" y="122530"/>
                </a:lnTo>
                <a:lnTo>
                  <a:pt x="4578934" y="123673"/>
                </a:lnTo>
                <a:cubicBezTo>
                  <a:pt x="4577258" y="129159"/>
                  <a:pt x="4575276" y="135445"/>
                  <a:pt x="4572990" y="142532"/>
                </a:cubicBezTo>
                <a:cubicBezTo>
                  <a:pt x="4570704" y="149619"/>
                  <a:pt x="4568304" y="156820"/>
                  <a:pt x="4565790" y="164135"/>
                </a:cubicBezTo>
                <a:cubicBezTo>
                  <a:pt x="4563274" y="171450"/>
                  <a:pt x="4560684" y="178575"/>
                  <a:pt x="4558017" y="185509"/>
                </a:cubicBezTo>
                <a:cubicBezTo>
                  <a:pt x="4555350" y="192443"/>
                  <a:pt x="4552874" y="198501"/>
                  <a:pt x="4550588" y="203683"/>
                </a:cubicBezTo>
                <a:lnTo>
                  <a:pt x="4543044" y="201168"/>
                </a:lnTo>
                <a:cubicBezTo>
                  <a:pt x="4545482" y="195529"/>
                  <a:pt x="4548072" y="189243"/>
                  <a:pt x="4550816" y="182308"/>
                </a:cubicBezTo>
                <a:cubicBezTo>
                  <a:pt x="4553560" y="175374"/>
                  <a:pt x="4556188" y="168326"/>
                  <a:pt x="4558702" y="161163"/>
                </a:cubicBezTo>
                <a:cubicBezTo>
                  <a:pt x="4561218" y="154000"/>
                  <a:pt x="4563579" y="146952"/>
                  <a:pt x="4565790" y="140017"/>
                </a:cubicBezTo>
                <a:cubicBezTo>
                  <a:pt x="4567999" y="133083"/>
                  <a:pt x="4569866" y="126797"/>
                  <a:pt x="4571390" y="121158"/>
                </a:cubicBezTo>
                <a:close/>
                <a:moveTo>
                  <a:pt x="266547" y="120244"/>
                </a:moveTo>
                <a:lnTo>
                  <a:pt x="273405" y="123444"/>
                </a:lnTo>
                <a:cubicBezTo>
                  <a:pt x="271576" y="128930"/>
                  <a:pt x="269405" y="135103"/>
                  <a:pt x="266890" y="141961"/>
                </a:cubicBezTo>
                <a:cubicBezTo>
                  <a:pt x="264376" y="148819"/>
                  <a:pt x="261747" y="155829"/>
                  <a:pt x="259003" y="162992"/>
                </a:cubicBezTo>
                <a:cubicBezTo>
                  <a:pt x="256260" y="170155"/>
                  <a:pt x="253479" y="177127"/>
                  <a:pt x="250660" y="183909"/>
                </a:cubicBezTo>
                <a:cubicBezTo>
                  <a:pt x="247840" y="190690"/>
                  <a:pt x="245288" y="196672"/>
                  <a:pt x="243002" y="201854"/>
                </a:cubicBezTo>
                <a:lnTo>
                  <a:pt x="235229" y="198882"/>
                </a:lnTo>
                <a:cubicBezTo>
                  <a:pt x="237668" y="193700"/>
                  <a:pt x="240335" y="187719"/>
                  <a:pt x="243230" y="180937"/>
                </a:cubicBezTo>
                <a:cubicBezTo>
                  <a:pt x="246126" y="174155"/>
                  <a:pt x="249021" y="167183"/>
                  <a:pt x="251917" y="160020"/>
                </a:cubicBezTo>
                <a:cubicBezTo>
                  <a:pt x="254812" y="152857"/>
                  <a:pt x="257518" y="145809"/>
                  <a:pt x="260032" y="138874"/>
                </a:cubicBezTo>
                <a:cubicBezTo>
                  <a:pt x="262547" y="131940"/>
                  <a:pt x="264719" y="125730"/>
                  <a:pt x="266547" y="120244"/>
                </a:cubicBezTo>
                <a:close/>
                <a:moveTo>
                  <a:pt x="2757220" y="120015"/>
                </a:moveTo>
                <a:lnTo>
                  <a:pt x="2757220" y="190652"/>
                </a:lnTo>
                <a:lnTo>
                  <a:pt x="2812998" y="190652"/>
                </a:lnTo>
                <a:lnTo>
                  <a:pt x="2812998" y="120015"/>
                </a:lnTo>
                <a:close/>
                <a:moveTo>
                  <a:pt x="487603" y="116129"/>
                </a:moveTo>
                <a:lnTo>
                  <a:pt x="487603" y="146990"/>
                </a:lnTo>
                <a:lnTo>
                  <a:pt x="544296" y="146990"/>
                </a:lnTo>
                <a:lnTo>
                  <a:pt x="544296" y="116129"/>
                </a:lnTo>
                <a:close/>
                <a:moveTo>
                  <a:pt x="4414036" y="115672"/>
                </a:moveTo>
                <a:lnTo>
                  <a:pt x="4422266" y="116129"/>
                </a:lnTo>
                <a:lnTo>
                  <a:pt x="4422266" y="146304"/>
                </a:lnTo>
                <a:lnTo>
                  <a:pt x="4517592" y="146304"/>
                </a:lnTo>
                <a:lnTo>
                  <a:pt x="4517592" y="154305"/>
                </a:lnTo>
                <a:lnTo>
                  <a:pt x="4422266" y="154305"/>
                </a:lnTo>
                <a:lnTo>
                  <a:pt x="4422266" y="209169"/>
                </a:lnTo>
                <a:lnTo>
                  <a:pt x="4414036" y="209169"/>
                </a:lnTo>
                <a:lnTo>
                  <a:pt x="4414036" y="154305"/>
                </a:lnTo>
                <a:lnTo>
                  <a:pt x="4319625" y="154305"/>
                </a:lnTo>
                <a:lnTo>
                  <a:pt x="4319625" y="146304"/>
                </a:lnTo>
                <a:lnTo>
                  <a:pt x="4414036" y="146304"/>
                </a:lnTo>
                <a:close/>
                <a:moveTo>
                  <a:pt x="2382012" y="114986"/>
                </a:moveTo>
                <a:lnTo>
                  <a:pt x="2470251" y="114986"/>
                </a:lnTo>
                <a:lnTo>
                  <a:pt x="2470251" y="207797"/>
                </a:lnTo>
                <a:lnTo>
                  <a:pt x="2462936" y="207797"/>
                </a:lnTo>
                <a:lnTo>
                  <a:pt x="2462936" y="194996"/>
                </a:lnTo>
                <a:lnTo>
                  <a:pt x="2389098" y="194996"/>
                </a:lnTo>
                <a:lnTo>
                  <a:pt x="2389098" y="208026"/>
                </a:lnTo>
                <a:lnTo>
                  <a:pt x="2382012" y="208026"/>
                </a:lnTo>
                <a:close/>
                <a:moveTo>
                  <a:pt x="5317845" y="111557"/>
                </a:moveTo>
                <a:lnTo>
                  <a:pt x="5317845" y="133960"/>
                </a:lnTo>
                <a:lnTo>
                  <a:pt x="5377510" y="133960"/>
                </a:lnTo>
                <a:lnTo>
                  <a:pt x="5377510" y="111557"/>
                </a:lnTo>
                <a:close/>
                <a:moveTo>
                  <a:pt x="5250180" y="111557"/>
                </a:moveTo>
                <a:lnTo>
                  <a:pt x="5250180" y="133960"/>
                </a:lnTo>
                <a:lnTo>
                  <a:pt x="5310301" y="133960"/>
                </a:lnTo>
                <a:lnTo>
                  <a:pt x="5310301" y="111557"/>
                </a:lnTo>
                <a:close/>
                <a:moveTo>
                  <a:pt x="5121173" y="110871"/>
                </a:moveTo>
                <a:lnTo>
                  <a:pt x="5128717" y="111328"/>
                </a:lnTo>
                <a:lnTo>
                  <a:pt x="5128717" y="129845"/>
                </a:lnTo>
                <a:lnTo>
                  <a:pt x="5179237" y="129845"/>
                </a:lnTo>
                <a:lnTo>
                  <a:pt x="5179237" y="136703"/>
                </a:lnTo>
                <a:lnTo>
                  <a:pt x="5128717" y="136703"/>
                </a:lnTo>
                <a:lnTo>
                  <a:pt x="5128717" y="159563"/>
                </a:lnTo>
                <a:lnTo>
                  <a:pt x="5175123" y="159563"/>
                </a:lnTo>
                <a:lnTo>
                  <a:pt x="5175123" y="166649"/>
                </a:lnTo>
                <a:lnTo>
                  <a:pt x="5128717" y="166649"/>
                </a:lnTo>
                <a:lnTo>
                  <a:pt x="5128717" y="191110"/>
                </a:lnTo>
                <a:lnTo>
                  <a:pt x="5187696" y="191110"/>
                </a:lnTo>
                <a:lnTo>
                  <a:pt x="5187696" y="198196"/>
                </a:lnTo>
                <a:lnTo>
                  <a:pt x="5053736" y="198196"/>
                </a:lnTo>
                <a:lnTo>
                  <a:pt x="5053736" y="191110"/>
                </a:lnTo>
                <a:lnTo>
                  <a:pt x="5121173" y="191110"/>
                </a:lnTo>
                <a:lnTo>
                  <a:pt x="5121173" y="166649"/>
                </a:lnTo>
                <a:lnTo>
                  <a:pt x="5075682" y="166649"/>
                </a:lnTo>
                <a:lnTo>
                  <a:pt x="5075682" y="159563"/>
                </a:lnTo>
                <a:lnTo>
                  <a:pt x="5121173" y="159563"/>
                </a:lnTo>
                <a:lnTo>
                  <a:pt x="5121173" y="136703"/>
                </a:lnTo>
                <a:lnTo>
                  <a:pt x="5078196" y="136703"/>
                </a:lnTo>
                <a:cubicBezTo>
                  <a:pt x="5073014" y="146609"/>
                  <a:pt x="5067452" y="155600"/>
                  <a:pt x="5061508" y="163678"/>
                </a:cubicBezTo>
                <a:lnTo>
                  <a:pt x="5055794" y="159791"/>
                </a:lnTo>
                <a:cubicBezTo>
                  <a:pt x="5058384" y="156439"/>
                  <a:pt x="5060974" y="152705"/>
                  <a:pt x="5063566" y="148590"/>
                </a:cubicBezTo>
                <a:cubicBezTo>
                  <a:pt x="5066156" y="144475"/>
                  <a:pt x="5068595" y="140322"/>
                  <a:pt x="5070881" y="136131"/>
                </a:cubicBezTo>
                <a:cubicBezTo>
                  <a:pt x="5073167" y="131940"/>
                  <a:pt x="5075300" y="127711"/>
                  <a:pt x="5077282" y="123444"/>
                </a:cubicBezTo>
                <a:cubicBezTo>
                  <a:pt x="5079263" y="119177"/>
                  <a:pt x="5080940" y="115062"/>
                  <a:pt x="5082311" y="111100"/>
                </a:cubicBezTo>
                <a:lnTo>
                  <a:pt x="5088712" y="113157"/>
                </a:lnTo>
                <a:cubicBezTo>
                  <a:pt x="5087798" y="115748"/>
                  <a:pt x="5086730" y="118453"/>
                  <a:pt x="5085512" y="121272"/>
                </a:cubicBezTo>
                <a:cubicBezTo>
                  <a:pt x="5084292" y="124092"/>
                  <a:pt x="5082997" y="126949"/>
                  <a:pt x="5081625" y="129845"/>
                </a:cubicBezTo>
                <a:lnTo>
                  <a:pt x="5121173" y="129845"/>
                </a:lnTo>
                <a:close/>
                <a:moveTo>
                  <a:pt x="4121658" y="108814"/>
                </a:moveTo>
                <a:lnTo>
                  <a:pt x="4250359" y="108814"/>
                </a:lnTo>
                <a:lnTo>
                  <a:pt x="4250359" y="114529"/>
                </a:lnTo>
                <a:lnTo>
                  <a:pt x="4194352" y="114529"/>
                </a:lnTo>
                <a:cubicBezTo>
                  <a:pt x="4188561" y="117881"/>
                  <a:pt x="4182465" y="121006"/>
                  <a:pt x="4176064" y="123901"/>
                </a:cubicBezTo>
                <a:cubicBezTo>
                  <a:pt x="4180788" y="128016"/>
                  <a:pt x="4184751" y="132016"/>
                  <a:pt x="4187952" y="135903"/>
                </a:cubicBezTo>
                <a:cubicBezTo>
                  <a:pt x="4191152" y="139789"/>
                  <a:pt x="4193818" y="143866"/>
                  <a:pt x="4195952" y="148133"/>
                </a:cubicBezTo>
                <a:cubicBezTo>
                  <a:pt x="4205858" y="144932"/>
                  <a:pt x="4216260" y="141084"/>
                  <a:pt x="4227156" y="136588"/>
                </a:cubicBezTo>
                <a:cubicBezTo>
                  <a:pt x="4238052" y="132093"/>
                  <a:pt x="4247997" y="127635"/>
                  <a:pt x="4256988" y="123215"/>
                </a:cubicBezTo>
                <a:lnTo>
                  <a:pt x="4259960" y="129159"/>
                </a:lnTo>
                <a:cubicBezTo>
                  <a:pt x="4254474" y="131902"/>
                  <a:pt x="4248454" y="134683"/>
                  <a:pt x="4241901" y="137503"/>
                </a:cubicBezTo>
                <a:cubicBezTo>
                  <a:pt x="4235348" y="140322"/>
                  <a:pt x="4228642" y="143027"/>
                  <a:pt x="4221784" y="145618"/>
                </a:cubicBezTo>
                <a:cubicBezTo>
                  <a:pt x="4225442" y="151105"/>
                  <a:pt x="4229442" y="156019"/>
                  <a:pt x="4233786" y="160363"/>
                </a:cubicBezTo>
                <a:cubicBezTo>
                  <a:pt x="4238129" y="164706"/>
                  <a:pt x="4242968" y="168669"/>
                  <a:pt x="4248302" y="172250"/>
                </a:cubicBezTo>
                <a:cubicBezTo>
                  <a:pt x="4253636" y="175831"/>
                  <a:pt x="4259618" y="179032"/>
                  <a:pt x="4266247" y="181851"/>
                </a:cubicBezTo>
                <a:cubicBezTo>
                  <a:pt x="4272876" y="184671"/>
                  <a:pt x="4280230" y="187376"/>
                  <a:pt x="4288307" y="189967"/>
                </a:cubicBezTo>
                <a:lnTo>
                  <a:pt x="4284420" y="196596"/>
                </a:lnTo>
                <a:cubicBezTo>
                  <a:pt x="4276191" y="193853"/>
                  <a:pt x="4268685" y="190881"/>
                  <a:pt x="4261904" y="187681"/>
                </a:cubicBezTo>
                <a:cubicBezTo>
                  <a:pt x="4255122" y="184480"/>
                  <a:pt x="4248912" y="180975"/>
                  <a:pt x="4243272" y="177165"/>
                </a:cubicBezTo>
                <a:cubicBezTo>
                  <a:pt x="4237634" y="173355"/>
                  <a:pt x="4232490" y="169050"/>
                  <a:pt x="4227842" y="164249"/>
                </a:cubicBezTo>
                <a:cubicBezTo>
                  <a:pt x="4223194" y="159448"/>
                  <a:pt x="4218964" y="154076"/>
                  <a:pt x="4215154" y="148133"/>
                </a:cubicBezTo>
                <a:cubicBezTo>
                  <a:pt x="4212260" y="149200"/>
                  <a:pt x="4209402" y="150228"/>
                  <a:pt x="4206582" y="151219"/>
                </a:cubicBezTo>
                <a:cubicBezTo>
                  <a:pt x="4203762" y="152209"/>
                  <a:pt x="4201058" y="153086"/>
                  <a:pt x="4198467" y="153848"/>
                </a:cubicBezTo>
                <a:cubicBezTo>
                  <a:pt x="4199838" y="157810"/>
                  <a:pt x="4200830" y="161887"/>
                  <a:pt x="4201439" y="166078"/>
                </a:cubicBezTo>
                <a:cubicBezTo>
                  <a:pt x="4202048" y="170269"/>
                  <a:pt x="4202353" y="174879"/>
                  <a:pt x="4202353" y="179908"/>
                </a:cubicBezTo>
                <a:cubicBezTo>
                  <a:pt x="4202353" y="184175"/>
                  <a:pt x="4201820" y="187757"/>
                  <a:pt x="4200753" y="190652"/>
                </a:cubicBezTo>
                <a:cubicBezTo>
                  <a:pt x="4199686" y="193548"/>
                  <a:pt x="4197934" y="195872"/>
                  <a:pt x="4195495" y="197625"/>
                </a:cubicBezTo>
                <a:cubicBezTo>
                  <a:pt x="4193057" y="199377"/>
                  <a:pt x="4189856" y="200711"/>
                  <a:pt x="4185894" y="201625"/>
                </a:cubicBezTo>
                <a:cubicBezTo>
                  <a:pt x="4181932" y="202540"/>
                  <a:pt x="4176978" y="203225"/>
                  <a:pt x="4171035" y="203683"/>
                </a:cubicBezTo>
                <a:lnTo>
                  <a:pt x="4151833" y="205054"/>
                </a:lnTo>
                <a:lnTo>
                  <a:pt x="4149775" y="198425"/>
                </a:lnTo>
                <a:lnTo>
                  <a:pt x="4168978" y="197053"/>
                </a:lnTo>
                <a:cubicBezTo>
                  <a:pt x="4174312" y="196596"/>
                  <a:pt x="4178693" y="196024"/>
                  <a:pt x="4182122" y="195339"/>
                </a:cubicBezTo>
                <a:cubicBezTo>
                  <a:pt x="4185551" y="194653"/>
                  <a:pt x="4188218" y="193624"/>
                  <a:pt x="4190123" y="192253"/>
                </a:cubicBezTo>
                <a:cubicBezTo>
                  <a:pt x="4192028" y="190881"/>
                  <a:pt x="4193362" y="189128"/>
                  <a:pt x="4194124" y="186995"/>
                </a:cubicBezTo>
                <a:cubicBezTo>
                  <a:pt x="4194886" y="184861"/>
                  <a:pt x="4195266" y="182194"/>
                  <a:pt x="4195266" y="178994"/>
                </a:cubicBezTo>
                <a:cubicBezTo>
                  <a:pt x="4195266" y="171831"/>
                  <a:pt x="4194504" y="165430"/>
                  <a:pt x="4192980" y="159791"/>
                </a:cubicBezTo>
                <a:cubicBezTo>
                  <a:pt x="4180941" y="168326"/>
                  <a:pt x="4166615" y="176174"/>
                  <a:pt x="4150004" y="183337"/>
                </a:cubicBezTo>
                <a:cubicBezTo>
                  <a:pt x="4133392" y="190500"/>
                  <a:pt x="4113962" y="197358"/>
                  <a:pt x="4091711" y="203911"/>
                </a:cubicBezTo>
                <a:lnTo>
                  <a:pt x="4089653" y="197282"/>
                </a:lnTo>
                <a:cubicBezTo>
                  <a:pt x="4112208" y="191186"/>
                  <a:pt x="4131754" y="184556"/>
                  <a:pt x="4148289" y="177394"/>
                </a:cubicBezTo>
                <a:cubicBezTo>
                  <a:pt x="4164825" y="170231"/>
                  <a:pt x="4178960" y="162306"/>
                  <a:pt x="4190694" y="153619"/>
                </a:cubicBezTo>
                <a:cubicBezTo>
                  <a:pt x="4189780" y="151486"/>
                  <a:pt x="4188714" y="149390"/>
                  <a:pt x="4187494" y="147333"/>
                </a:cubicBezTo>
                <a:cubicBezTo>
                  <a:pt x="4186274" y="145275"/>
                  <a:pt x="4184828" y="143180"/>
                  <a:pt x="4183151" y="141046"/>
                </a:cubicBezTo>
                <a:cubicBezTo>
                  <a:pt x="4171721" y="148361"/>
                  <a:pt x="4158652" y="154991"/>
                  <a:pt x="4143946" y="160934"/>
                </a:cubicBezTo>
                <a:cubicBezTo>
                  <a:pt x="4129239" y="166878"/>
                  <a:pt x="4113199" y="172212"/>
                  <a:pt x="4095826" y="176936"/>
                </a:cubicBezTo>
                <a:lnTo>
                  <a:pt x="4094226" y="170536"/>
                </a:lnTo>
                <a:cubicBezTo>
                  <a:pt x="4110990" y="166268"/>
                  <a:pt x="4126572" y="161239"/>
                  <a:pt x="4140974" y="155448"/>
                </a:cubicBezTo>
                <a:cubicBezTo>
                  <a:pt x="4155376" y="149657"/>
                  <a:pt x="4168215" y="143408"/>
                  <a:pt x="4179493" y="136703"/>
                </a:cubicBezTo>
                <a:cubicBezTo>
                  <a:pt x="4177970" y="135026"/>
                  <a:pt x="4176407" y="133388"/>
                  <a:pt x="4174807" y="131788"/>
                </a:cubicBezTo>
                <a:cubicBezTo>
                  <a:pt x="4173207" y="130188"/>
                  <a:pt x="4171416" y="128549"/>
                  <a:pt x="4169435" y="126873"/>
                </a:cubicBezTo>
                <a:cubicBezTo>
                  <a:pt x="4158767" y="131597"/>
                  <a:pt x="4147298" y="136055"/>
                  <a:pt x="4135030" y="140246"/>
                </a:cubicBezTo>
                <a:cubicBezTo>
                  <a:pt x="4122762" y="144437"/>
                  <a:pt x="4110075" y="148133"/>
                  <a:pt x="4096968" y="151333"/>
                </a:cubicBezTo>
                <a:lnTo>
                  <a:pt x="4095140" y="144932"/>
                </a:lnTo>
                <a:cubicBezTo>
                  <a:pt x="4112361" y="140970"/>
                  <a:pt x="4128401" y="136322"/>
                  <a:pt x="4143260" y="130988"/>
                </a:cubicBezTo>
                <a:cubicBezTo>
                  <a:pt x="4158119" y="125654"/>
                  <a:pt x="4170806" y="120167"/>
                  <a:pt x="4181322" y="114529"/>
                </a:cubicBezTo>
                <a:lnTo>
                  <a:pt x="4121658" y="114529"/>
                </a:lnTo>
                <a:close/>
                <a:moveTo>
                  <a:pt x="2310231" y="108128"/>
                </a:moveTo>
                <a:lnTo>
                  <a:pt x="2310231" y="174650"/>
                </a:lnTo>
                <a:lnTo>
                  <a:pt x="2346578" y="174650"/>
                </a:lnTo>
                <a:lnTo>
                  <a:pt x="2346578" y="108128"/>
                </a:lnTo>
                <a:close/>
                <a:moveTo>
                  <a:pt x="1036701" y="104013"/>
                </a:moveTo>
                <a:lnTo>
                  <a:pt x="1039444" y="110642"/>
                </a:lnTo>
                <a:cubicBezTo>
                  <a:pt x="1033653" y="113690"/>
                  <a:pt x="1027366" y="116738"/>
                  <a:pt x="1020584" y="119786"/>
                </a:cubicBezTo>
                <a:cubicBezTo>
                  <a:pt x="1013803" y="122834"/>
                  <a:pt x="1006754" y="125730"/>
                  <a:pt x="999439" y="128473"/>
                </a:cubicBezTo>
                <a:cubicBezTo>
                  <a:pt x="992124" y="131216"/>
                  <a:pt x="984732" y="133845"/>
                  <a:pt x="977265" y="136360"/>
                </a:cubicBezTo>
                <a:cubicBezTo>
                  <a:pt x="969797" y="138874"/>
                  <a:pt x="962558" y="141046"/>
                  <a:pt x="955548" y="142875"/>
                </a:cubicBezTo>
                <a:lnTo>
                  <a:pt x="953262" y="135560"/>
                </a:lnTo>
                <a:cubicBezTo>
                  <a:pt x="960272" y="133731"/>
                  <a:pt x="967511" y="131635"/>
                  <a:pt x="974979" y="129273"/>
                </a:cubicBezTo>
                <a:cubicBezTo>
                  <a:pt x="982446" y="126911"/>
                  <a:pt x="989838" y="124358"/>
                  <a:pt x="997153" y="121615"/>
                </a:cubicBezTo>
                <a:cubicBezTo>
                  <a:pt x="1004468" y="118872"/>
                  <a:pt x="1011517" y="116014"/>
                  <a:pt x="1018298" y="113043"/>
                </a:cubicBezTo>
                <a:cubicBezTo>
                  <a:pt x="1025080" y="110071"/>
                  <a:pt x="1031214" y="107061"/>
                  <a:pt x="1036701" y="104013"/>
                </a:cubicBezTo>
                <a:close/>
                <a:moveTo>
                  <a:pt x="3067888" y="102413"/>
                </a:moveTo>
                <a:cubicBezTo>
                  <a:pt x="3075355" y="122377"/>
                  <a:pt x="3085033" y="139141"/>
                  <a:pt x="3096920" y="152705"/>
                </a:cubicBezTo>
                <a:cubicBezTo>
                  <a:pt x="3103016" y="145390"/>
                  <a:pt x="3108312" y="137617"/>
                  <a:pt x="3112808" y="129388"/>
                </a:cubicBezTo>
                <a:cubicBezTo>
                  <a:pt x="3117303" y="121158"/>
                  <a:pt x="3121228" y="112166"/>
                  <a:pt x="3124580" y="102413"/>
                </a:cubicBezTo>
                <a:lnTo>
                  <a:pt x="3131896" y="105156"/>
                </a:lnTo>
                <a:cubicBezTo>
                  <a:pt x="3124885" y="125425"/>
                  <a:pt x="3114903" y="143180"/>
                  <a:pt x="3101949" y="158420"/>
                </a:cubicBezTo>
                <a:cubicBezTo>
                  <a:pt x="3110331" y="166954"/>
                  <a:pt x="3119970" y="174574"/>
                  <a:pt x="3130867" y="181280"/>
                </a:cubicBezTo>
                <a:cubicBezTo>
                  <a:pt x="3141764" y="187985"/>
                  <a:pt x="3154451" y="194462"/>
                  <a:pt x="3168929" y="200711"/>
                </a:cubicBezTo>
                <a:lnTo>
                  <a:pt x="3164814" y="208255"/>
                </a:lnTo>
                <a:cubicBezTo>
                  <a:pt x="3150336" y="201854"/>
                  <a:pt x="3137534" y="195148"/>
                  <a:pt x="3126409" y="188138"/>
                </a:cubicBezTo>
                <a:cubicBezTo>
                  <a:pt x="3115284" y="181127"/>
                  <a:pt x="3105454" y="173126"/>
                  <a:pt x="3096920" y="164135"/>
                </a:cubicBezTo>
                <a:cubicBezTo>
                  <a:pt x="3088233" y="173279"/>
                  <a:pt x="3078327" y="181585"/>
                  <a:pt x="3067202" y="189052"/>
                </a:cubicBezTo>
                <a:cubicBezTo>
                  <a:pt x="3056076" y="196520"/>
                  <a:pt x="3043199" y="203606"/>
                  <a:pt x="3028568" y="210312"/>
                </a:cubicBezTo>
                <a:lnTo>
                  <a:pt x="3024911" y="203225"/>
                </a:lnTo>
                <a:cubicBezTo>
                  <a:pt x="3039389" y="196672"/>
                  <a:pt x="3052076" y="189776"/>
                  <a:pt x="3062973" y="182537"/>
                </a:cubicBezTo>
                <a:cubicBezTo>
                  <a:pt x="3073870" y="175298"/>
                  <a:pt x="3083432" y="167335"/>
                  <a:pt x="3091662" y="158648"/>
                </a:cubicBezTo>
                <a:cubicBezTo>
                  <a:pt x="3079165" y="144018"/>
                  <a:pt x="3069030" y="126187"/>
                  <a:pt x="3061258" y="105156"/>
                </a:cubicBezTo>
                <a:close/>
                <a:moveTo>
                  <a:pt x="3465728" y="101270"/>
                </a:moveTo>
                <a:cubicBezTo>
                  <a:pt x="3467404" y="103099"/>
                  <a:pt x="3469500" y="105461"/>
                  <a:pt x="3472014" y="108356"/>
                </a:cubicBezTo>
                <a:cubicBezTo>
                  <a:pt x="3474529" y="111252"/>
                  <a:pt x="3477158" y="114376"/>
                  <a:pt x="3479901" y="117729"/>
                </a:cubicBezTo>
                <a:cubicBezTo>
                  <a:pt x="3482644" y="121082"/>
                  <a:pt x="3485349" y="124473"/>
                  <a:pt x="3488016" y="127902"/>
                </a:cubicBezTo>
                <a:cubicBezTo>
                  <a:pt x="3490683" y="131331"/>
                  <a:pt x="3493008" y="134341"/>
                  <a:pt x="3494989" y="136931"/>
                </a:cubicBezTo>
                <a:lnTo>
                  <a:pt x="3489274" y="141961"/>
                </a:lnTo>
                <a:cubicBezTo>
                  <a:pt x="3487597" y="139370"/>
                  <a:pt x="3485464" y="136398"/>
                  <a:pt x="3482873" y="133045"/>
                </a:cubicBezTo>
                <a:cubicBezTo>
                  <a:pt x="3480282" y="129692"/>
                  <a:pt x="3477653" y="126340"/>
                  <a:pt x="3474986" y="122987"/>
                </a:cubicBezTo>
                <a:cubicBezTo>
                  <a:pt x="3472319" y="119634"/>
                  <a:pt x="3469690" y="116472"/>
                  <a:pt x="3467100" y="113500"/>
                </a:cubicBezTo>
                <a:cubicBezTo>
                  <a:pt x="3464508" y="110528"/>
                  <a:pt x="3462375" y="108128"/>
                  <a:pt x="3460699" y="106299"/>
                </a:cubicBezTo>
                <a:close/>
                <a:moveTo>
                  <a:pt x="42748" y="100813"/>
                </a:moveTo>
                <a:lnTo>
                  <a:pt x="42748" y="119786"/>
                </a:lnTo>
                <a:lnTo>
                  <a:pt x="164134" y="119786"/>
                </a:lnTo>
                <a:lnTo>
                  <a:pt x="164134" y="100813"/>
                </a:lnTo>
                <a:close/>
                <a:moveTo>
                  <a:pt x="5079110" y="95783"/>
                </a:moveTo>
                <a:lnTo>
                  <a:pt x="5167808" y="95783"/>
                </a:lnTo>
                <a:lnTo>
                  <a:pt x="5167808" y="102413"/>
                </a:lnTo>
                <a:lnTo>
                  <a:pt x="5079110" y="102413"/>
                </a:lnTo>
                <a:close/>
                <a:moveTo>
                  <a:pt x="3741876" y="95326"/>
                </a:moveTo>
                <a:lnTo>
                  <a:pt x="3741876" y="133274"/>
                </a:lnTo>
                <a:lnTo>
                  <a:pt x="3785082" y="133274"/>
                </a:lnTo>
                <a:lnTo>
                  <a:pt x="3785082" y="95326"/>
                </a:lnTo>
                <a:close/>
                <a:moveTo>
                  <a:pt x="1410004" y="89840"/>
                </a:moveTo>
                <a:lnTo>
                  <a:pt x="1410004" y="132131"/>
                </a:lnTo>
                <a:lnTo>
                  <a:pt x="1540306" y="132131"/>
                </a:lnTo>
                <a:lnTo>
                  <a:pt x="1540306" y="89840"/>
                </a:lnTo>
                <a:close/>
                <a:moveTo>
                  <a:pt x="4100626" y="86182"/>
                </a:moveTo>
                <a:lnTo>
                  <a:pt x="4271619" y="86182"/>
                </a:lnTo>
                <a:lnTo>
                  <a:pt x="4271619" y="117729"/>
                </a:lnTo>
                <a:lnTo>
                  <a:pt x="4264075" y="117729"/>
                </a:lnTo>
                <a:lnTo>
                  <a:pt x="4264075" y="92583"/>
                </a:lnTo>
                <a:lnTo>
                  <a:pt x="4108399" y="92583"/>
                </a:lnTo>
                <a:lnTo>
                  <a:pt x="4108399" y="117729"/>
                </a:lnTo>
                <a:lnTo>
                  <a:pt x="4100626" y="117729"/>
                </a:lnTo>
                <a:close/>
                <a:moveTo>
                  <a:pt x="5317845" y="82753"/>
                </a:moveTo>
                <a:lnTo>
                  <a:pt x="5317845" y="104927"/>
                </a:lnTo>
                <a:lnTo>
                  <a:pt x="5377510" y="104927"/>
                </a:lnTo>
                <a:lnTo>
                  <a:pt x="5377510" y="82753"/>
                </a:lnTo>
                <a:close/>
                <a:moveTo>
                  <a:pt x="5250180" y="82753"/>
                </a:moveTo>
                <a:lnTo>
                  <a:pt x="5250180" y="104927"/>
                </a:lnTo>
                <a:lnTo>
                  <a:pt x="5310301" y="104927"/>
                </a:lnTo>
                <a:lnTo>
                  <a:pt x="5310301" y="82753"/>
                </a:lnTo>
                <a:close/>
                <a:moveTo>
                  <a:pt x="2848660" y="82296"/>
                </a:moveTo>
                <a:cubicBezTo>
                  <a:pt x="2851099" y="85192"/>
                  <a:pt x="2853994" y="88773"/>
                  <a:pt x="2857347" y="93040"/>
                </a:cubicBezTo>
                <a:cubicBezTo>
                  <a:pt x="2860700" y="97307"/>
                  <a:pt x="2864090" y="101727"/>
                  <a:pt x="2867520" y="106299"/>
                </a:cubicBezTo>
                <a:cubicBezTo>
                  <a:pt x="2870948" y="110871"/>
                  <a:pt x="2874302" y="115443"/>
                  <a:pt x="2877578" y="120015"/>
                </a:cubicBezTo>
                <a:cubicBezTo>
                  <a:pt x="2880855" y="124587"/>
                  <a:pt x="2883636" y="128549"/>
                  <a:pt x="2885922" y="131902"/>
                </a:cubicBezTo>
                <a:lnTo>
                  <a:pt x="2879292" y="136931"/>
                </a:lnTo>
                <a:cubicBezTo>
                  <a:pt x="2877006" y="133274"/>
                  <a:pt x="2874302" y="129159"/>
                  <a:pt x="2871177" y="124587"/>
                </a:cubicBezTo>
                <a:cubicBezTo>
                  <a:pt x="2868053" y="120015"/>
                  <a:pt x="2864776" y="115405"/>
                  <a:pt x="2861348" y="110757"/>
                </a:cubicBezTo>
                <a:cubicBezTo>
                  <a:pt x="2857918" y="106108"/>
                  <a:pt x="2854566" y="101689"/>
                  <a:pt x="2851289" y="97498"/>
                </a:cubicBezTo>
                <a:cubicBezTo>
                  <a:pt x="2848012" y="93307"/>
                  <a:pt x="2845155" y="89764"/>
                  <a:pt x="2842717" y="86868"/>
                </a:cubicBezTo>
                <a:close/>
                <a:moveTo>
                  <a:pt x="3015767" y="78867"/>
                </a:moveTo>
                <a:cubicBezTo>
                  <a:pt x="3017291" y="80543"/>
                  <a:pt x="3019120" y="82601"/>
                  <a:pt x="3021253" y="85039"/>
                </a:cubicBezTo>
                <a:cubicBezTo>
                  <a:pt x="3023387" y="87478"/>
                  <a:pt x="3025559" y="90030"/>
                  <a:pt x="3027768" y="92697"/>
                </a:cubicBezTo>
                <a:cubicBezTo>
                  <a:pt x="3029978" y="95364"/>
                  <a:pt x="3032150" y="97955"/>
                  <a:pt x="3034284" y="100470"/>
                </a:cubicBezTo>
                <a:cubicBezTo>
                  <a:pt x="3036417" y="102984"/>
                  <a:pt x="3038170" y="105156"/>
                  <a:pt x="3039541" y="106985"/>
                </a:cubicBezTo>
                <a:lnTo>
                  <a:pt x="3034055" y="112700"/>
                </a:lnTo>
                <a:cubicBezTo>
                  <a:pt x="3032683" y="110719"/>
                  <a:pt x="3030968" y="108433"/>
                  <a:pt x="3028911" y="105842"/>
                </a:cubicBezTo>
                <a:cubicBezTo>
                  <a:pt x="3026854" y="103251"/>
                  <a:pt x="3024758" y="100622"/>
                  <a:pt x="3022625" y="97955"/>
                </a:cubicBezTo>
                <a:cubicBezTo>
                  <a:pt x="3020491" y="95288"/>
                  <a:pt x="3018320" y="92735"/>
                  <a:pt x="3016110" y="90297"/>
                </a:cubicBezTo>
                <a:cubicBezTo>
                  <a:pt x="3013900" y="87859"/>
                  <a:pt x="3012033" y="85801"/>
                  <a:pt x="3010509" y="84125"/>
                </a:cubicBezTo>
                <a:close/>
                <a:moveTo>
                  <a:pt x="487603" y="78181"/>
                </a:moveTo>
                <a:lnTo>
                  <a:pt x="487603" y="108814"/>
                </a:lnTo>
                <a:lnTo>
                  <a:pt x="544296" y="108814"/>
                </a:lnTo>
                <a:lnTo>
                  <a:pt x="544296" y="78181"/>
                </a:lnTo>
                <a:close/>
                <a:moveTo>
                  <a:pt x="42748" y="76352"/>
                </a:moveTo>
                <a:lnTo>
                  <a:pt x="42748" y="94869"/>
                </a:lnTo>
                <a:lnTo>
                  <a:pt x="164134" y="94869"/>
                </a:lnTo>
                <a:lnTo>
                  <a:pt x="164134" y="76352"/>
                </a:lnTo>
                <a:close/>
                <a:moveTo>
                  <a:pt x="583616" y="72923"/>
                </a:moveTo>
                <a:lnTo>
                  <a:pt x="590931" y="73381"/>
                </a:lnTo>
                <a:lnTo>
                  <a:pt x="590931" y="168935"/>
                </a:lnTo>
                <a:lnTo>
                  <a:pt x="583616" y="168935"/>
                </a:lnTo>
                <a:close/>
                <a:moveTo>
                  <a:pt x="480288" y="70866"/>
                </a:moveTo>
                <a:lnTo>
                  <a:pt x="551611" y="70866"/>
                </a:lnTo>
                <a:lnTo>
                  <a:pt x="551611" y="182880"/>
                </a:lnTo>
                <a:cubicBezTo>
                  <a:pt x="551611" y="186538"/>
                  <a:pt x="551269" y="189547"/>
                  <a:pt x="550583" y="191910"/>
                </a:cubicBezTo>
                <a:cubicBezTo>
                  <a:pt x="549897" y="194272"/>
                  <a:pt x="548716" y="196139"/>
                  <a:pt x="547039" y="197510"/>
                </a:cubicBezTo>
                <a:cubicBezTo>
                  <a:pt x="545363" y="198882"/>
                  <a:pt x="543153" y="199911"/>
                  <a:pt x="540410" y="200596"/>
                </a:cubicBezTo>
                <a:cubicBezTo>
                  <a:pt x="537667" y="201282"/>
                  <a:pt x="534162" y="201854"/>
                  <a:pt x="529894" y="202311"/>
                </a:cubicBezTo>
                <a:lnTo>
                  <a:pt x="517779" y="203454"/>
                </a:lnTo>
                <a:lnTo>
                  <a:pt x="515264" y="195910"/>
                </a:lnTo>
                <a:lnTo>
                  <a:pt x="528066" y="194996"/>
                </a:lnTo>
                <a:cubicBezTo>
                  <a:pt x="531571" y="194691"/>
                  <a:pt x="534390" y="194310"/>
                  <a:pt x="536524" y="193853"/>
                </a:cubicBezTo>
                <a:cubicBezTo>
                  <a:pt x="538657" y="193396"/>
                  <a:pt x="540296" y="192710"/>
                  <a:pt x="541439" y="191795"/>
                </a:cubicBezTo>
                <a:cubicBezTo>
                  <a:pt x="542582" y="190881"/>
                  <a:pt x="543344" y="189586"/>
                  <a:pt x="543725" y="187909"/>
                </a:cubicBezTo>
                <a:cubicBezTo>
                  <a:pt x="544106" y="186233"/>
                  <a:pt x="544296" y="184099"/>
                  <a:pt x="544296" y="181508"/>
                </a:cubicBezTo>
                <a:lnTo>
                  <a:pt x="544296" y="154305"/>
                </a:lnTo>
                <a:lnTo>
                  <a:pt x="487603" y="154305"/>
                </a:lnTo>
                <a:lnTo>
                  <a:pt x="487603" y="204597"/>
                </a:lnTo>
                <a:lnTo>
                  <a:pt x="480288" y="204597"/>
                </a:lnTo>
                <a:close/>
                <a:moveTo>
                  <a:pt x="3293592" y="66065"/>
                </a:moveTo>
                <a:lnTo>
                  <a:pt x="3301593" y="66523"/>
                </a:lnTo>
                <a:lnTo>
                  <a:pt x="3301593" y="125730"/>
                </a:lnTo>
                <a:cubicBezTo>
                  <a:pt x="3314547" y="117653"/>
                  <a:pt x="3326625" y="109347"/>
                  <a:pt x="3337826" y="100813"/>
                </a:cubicBezTo>
                <a:cubicBezTo>
                  <a:pt x="3349028" y="92278"/>
                  <a:pt x="3359200" y="83591"/>
                  <a:pt x="3368344" y="74752"/>
                </a:cubicBezTo>
                <a:lnTo>
                  <a:pt x="3373145" y="81382"/>
                </a:lnTo>
                <a:cubicBezTo>
                  <a:pt x="3363544" y="90678"/>
                  <a:pt x="3352685" y="99898"/>
                  <a:pt x="3340570" y="109042"/>
                </a:cubicBezTo>
                <a:cubicBezTo>
                  <a:pt x="3328454" y="118186"/>
                  <a:pt x="3315461" y="126949"/>
                  <a:pt x="3301593" y="135331"/>
                </a:cubicBezTo>
                <a:lnTo>
                  <a:pt x="3301593" y="172136"/>
                </a:lnTo>
                <a:cubicBezTo>
                  <a:pt x="3301593" y="175793"/>
                  <a:pt x="3301898" y="178765"/>
                  <a:pt x="3302508" y="181051"/>
                </a:cubicBezTo>
                <a:cubicBezTo>
                  <a:pt x="3303117" y="183337"/>
                  <a:pt x="3304184" y="185166"/>
                  <a:pt x="3305708" y="186538"/>
                </a:cubicBezTo>
                <a:cubicBezTo>
                  <a:pt x="3307232" y="187909"/>
                  <a:pt x="3309175" y="188938"/>
                  <a:pt x="3311537" y="189624"/>
                </a:cubicBezTo>
                <a:cubicBezTo>
                  <a:pt x="3313899" y="190309"/>
                  <a:pt x="3316909" y="190881"/>
                  <a:pt x="3320567" y="191338"/>
                </a:cubicBezTo>
                <a:cubicBezTo>
                  <a:pt x="3324834" y="191795"/>
                  <a:pt x="3329444" y="191986"/>
                  <a:pt x="3334397" y="191910"/>
                </a:cubicBezTo>
                <a:cubicBezTo>
                  <a:pt x="3339350" y="191833"/>
                  <a:pt x="3343960" y="191643"/>
                  <a:pt x="3348227" y="191338"/>
                </a:cubicBezTo>
                <a:cubicBezTo>
                  <a:pt x="3352494" y="190881"/>
                  <a:pt x="3355924" y="190348"/>
                  <a:pt x="3358514" y="189738"/>
                </a:cubicBezTo>
                <a:cubicBezTo>
                  <a:pt x="3361105" y="189128"/>
                  <a:pt x="3363201" y="188214"/>
                  <a:pt x="3364801" y="186995"/>
                </a:cubicBezTo>
                <a:cubicBezTo>
                  <a:pt x="3366401" y="185776"/>
                  <a:pt x="3367620" y="184099"/>
                  <a:pt x="3368459" y="181966"/>
                </a:cubicBezTo>
                <a:cubicBezTo>
                  <a:pt x="3369297" y="179832"/>
                  <a:pt x="3370020" y="177165"/>
                  <a:pt x="3370630" y="173965"/>
                </a:cubicBezTo>
                <a:cubicBezTo>
                  <a:pt x="3370935" y="172441"/>
                  <a:pt x="3371202" y="170650"/>
                  <a:pt x="3371430" y="168592"/>
                </a:cubicBezTo>
                <a:cubicBezTo>
                  <a:pt x="3371659" y="166535"/>
                  <a:pt x="3371888" y="164440"/>
                  <a:pt x="3372116" y="162306"/>
                </a:cubicBezTo>
                <a:cubicBezTo>
                  <a:pt x="3372345" y="160172"/>
                  <a:pt x="3372573" y="158077"/>
                  <a:pt x="3372802" y="156019"/>
                </a:cubicBezTo>
                <a:cubicBezTo>
                  <a:pt x="3373030" y="153962"/>
                  <a:pt x="3373145" y="152095"/>
                  <a:pt x="3373145" y="150419"/>
                </a:cubicBezTo>
                <a:lnTo>
                  <a:pt x="3380460" y="152933"/>
                </a:lnTo>
                <a:cubicBezTo>
                  <a:pt x="3380308" y="156439"/>
                  <a:pt x="3380003" y="160363"/>
                  <a:pt x="3379546" y="164706"/>
                </a:cubicBezTo>
                <a:cubicBezTo>
                  <a:pt x="3379088" y="169050"/>
                  <a:pt x="3378631" y="172822"/>
                  <a:pt x="3378174" y="176022"/>
                </a:cubicBezTo>
                <a:cubicBezTo>
                  <a:pt x="3377412" y="180899"/>
                  <a:pt x="3376421" y="184785"/>
                  <a:pt x="3375202" y="187681"/>
                </a:cubicBezTo>
                <a:cubicBezTo>
                  <a:pt x="3373983" y="190576"/>
                  <a:pt x="3372307" y="192786"/>
                  <a:pt x="3370173" y="194310"/>
                </a:cubicBezTo>
                <a:cubicBezTo>
                  <a:pt x="3368039" y="195834"/>
                  <a:pt x="3365296" y="196939"/>
                  <a:pt x="3361943" y="197625"/>
                </a:cubicBezTo>
                <a:cubicBezTo>
                  <a:pt x="3358591" y="198310"/>
                  <a:pt x="3354476" y="198882"/>
                  <a:pt x="3349599" y="199339"/>
                </a:cubicBezTo>
                <a:cubicBezTo>
                  <a:pt x="3344722" y="199796"/>
                  <a:pt x="3339579" y="200025"/>
                  <a:pt x="3334168" y="200025"/>
                </a:cubicBezTo>
                <a:cubicBezTo>
                  <a:pt x="3328758" y="200025"/>
                  <a:pt x="3323615" y="199796"/>
                  <a:pt x="3318738" y="199339"/>
                </a:cubicBezTo>
                <a:cubicBezTo>
                  <a:pt x="3314318" y="198882"/>
                  <a:pt x="3310508" y="198196"/>
                  <a:pt x="3307308" y="197282"/>
                </a:cubicBezTo>
                <a:cubicBezTo>
                  <a:pt x="3304108" y="196367"/>
                  <a:pt x="3301479" y="194958"/>
                  <a:pt x="3299421" y="193053"/>
                </a:cubicBezTo>
                <a:cubicBezTo>
                  <a:pt x="3297364" y="191148"/>
                  <a:pt x="3295878" y="188671"/>
                  <a:pt x="3294964" y="185623"/>
                </a:cubicBezTo>
                <a:cubicBezTo>
                  <a:pt x="3294049" y="182575"/>
                  <a:pt x="3293592" y="178689"/>
                  <a:pt x="3293592" y="173965"/>
                </a:cubicBezTo>
                <a:lnTo>
                  <a:pt x="3293592" y="140132"/>
                </a:lnTo>
                <a:cubicBezTo>
                  <a:pt x="3278200" y="149123"/>
                  <a:pt x="3262350" y="157277"/>
                  <a:pt x="3246043" y="164592"/>
                </a:cubicBezTo>
                <a:lnTo>
                  <a:pt x="3243072" y="157048"/>
                </a:lnTo>
                <a:cubicBezTo>
                  <a:pt x="3260292" y="149428"/>
                  <a:pt x="3277133" y="140589"/>
                  <a:pt x="3293592" y="130531"/>
                </a:cubicBezTo>
                <a:close/>
                <a:moveTo>
                  <a:pt x="4680432" y="65608"/>
                </a:moveTo>
                <a:lnTo>
                  <a:pt x="4680432" y="95098"/>
                </a:lnTo>
                <a:cubicBezTo>
                  <a:pt x="4680432" y="102108"/>
                  <a:pt x="4681461" y="106718"/>
                  <a:pt x="4683518" y="108928"/>
                </a:cubicBezTo>
                <a:cubicBezTo>
                  <a:pt x="4685576" y="111138"/>
                  <a:pt x="4689500" y="112243"/>
                  <a:pt x="4695291" y="112243"/>
                </a:cubicBezTo>
                <a:lnTo>
                  <a:pt x="4714951" y="112243"/>
                </a:lnTo>
                <a:lnTo>
                  <a:pt x="4714951" y="65608"/>
                </a:lnTo>
                <a:close/>
                <a:moveTo>
                  <a:pt x="4604308" y="65608"/>
                </a:moveTo>
                <a:lnTo>
                  <a:pt x="4604308" y="146304"/>
                </a:lnTo>
                <a:lnTo>
                  <a:pt x="4714951" y="146304"/>
                </a:lnTo>
                <a:lnTo>
                  <a:pt x="4714951" y="119329"/>
                </a:lnTo>
                <a:lnTo>
                  <a:pt x="4693462" y="119329"/>
                </a:lnTo>
                <a:cubicBezTo>
                  <a:pt x="4689805" y="119329"/>
                  <a:pt x="4686718" y="119024"/>
                  <a:pt x="4684204" y="118415"/>
                </a:cubicBezTo>
                <a:cubicBezTo>
                  <a:pt x="4681690" y="117805"/>
                  <a:pt x="4679632" y="116662"/>
                  <a:pt x="4678032" y="114986"/>
                </a:cubicBezTo>
                <a:cubicBezTo>
                  <a:pt x="4676432" y="113309"/>
                  <a:pt x="4675250" y="110985"/>
                  <a:pt x="4674488" y="108013"/>
                </a:cubicBezTo>
                <a:cubicBezTo>
                  <a:pt x="4673726" y="105042"/>
                  <a:pt x="4673346" y="101270"/>
                  <a:pt x="4673346" y="96698"/>
                </a:cubicBezTo>
                <a:lnTo>
                  <a:pt x="4673346" y="65608"/>
                </a:lnTo>
                <a:lnTo>
                  <a:pt x="4643856" y="65608"/>
                </a:lnTo>
                <a:cubicBezTo>
                  <a:pt x="4643856" y="75057"/>
                  <a:pt x="4643399" y="82982"/>
                  <a:pt x="4642484" y="89383"/>
                </a:cubicBezTo>
                <a:cubicBezTo>
                  <a:pt x="4641570" y="95783"/>
                  <a:pt x="4639970" y="101384"/>
                  <a:pt x="4637684" y="106185"/>
                </a:cubicBezTo>
                <a:cubicBezTo>
                  <a:pt x="4635398" y="110985"/>
                  <a:pt x="4632236" y="115291"/>
                  <a:pt x="4628197" y="119101"/>
                </a:cubicBezTo>
                <a:cubicBezTo>
                  <a:pt x="4624158" y="122911"/>
                  <a:pt x="4618862" y="126949"/>
                  <a:pt x="4612310" y="131216"/>
                </a:cubicBezTo>
                <a:lnTo>
                  <a:pt x="4607966" y="125501"/>
                </a:lnTo>
                <a:cubicBezTo>
                  <a:pt x="4614062" y="121539"/>
                  <a:pt x="4619014" y="117843"/>
                  <a:pt x="4622825" y="114414"/>
                </a:cubicBezTo>
                <a:cubicBezTo>
                  <a:pt x="4626635" y="110985"/>
                  <a:pt x="4629606" y="107137"/>
                  <a:pt x="4631740" y="102870"/>
                </a:cubicBezTo>
                <a:cubicBezTo>
                  <a:pt x="4633874" y="98603"/>
                  <a:pt x="4635284" y="93535"/>
                  <a:pt x="4635970" y="87668"/>
                </a:cubicBezTo>
                <a:cubicBezTo>
                  <a:pt x="4636656" y="81801"/>
                  <a:pt x="4636998" y="74447"/>
                  <a:pt x="4636998" y="65608"/>
                </a:cubicBezTo>
                <a:close/>
                <a:moveTo>
                  <a:pt x="3244443" y="64922"/>
                </a:moveTo>
                <a:lnTo>
                  <a:pt x="3251301" y="68809"/>
                </a:lnTo>
                <a:cubicBezTo>
                  <a:pt x="3248558" y="74143"/>
                  <a:pt x="3245815" y="79134"/>
                  <a:pt x="3243072" y="83782"/>
                </a:cubicBezTo>
                <a:cubicBezTo>
                  <a:pt x="3240328" y="88430"/>
                  <a:pt x="3237433" y="92964"/>
                  <a:pt x="3234384" y="97384"/>
                </a:cubicBezTo>
                <a:lnTo>
                  <a:pt x="3234384" y="208712"/>
                </a:lnTo>
                <a:lnTo>
                  <a:pt x="3226384" y="208712"/>
                </a:lnTo>
                <a:lnTo>
                  <a:pt x="3226384" y="108585"/>
                </a:lnTo>
                <a:cubicBezTo>
                  <a:pt x="3220288" y="116662"/>
                  <a:pt x="3213848" y="124244"/>
                  <a:pt x="3207067" y="131331"/>
                </a:cubicBezTo>
                <a:cubicBezTo>
                  <a:pt x="3200285" y="138417"/>
                  <a:pt x="3192932" y="145618"/>
                  <a:pt x="3185007" y="152933"/>
                </a:cubicBezTo>
                <a:lnTo>
                  <a:pt x="3181121" y="145390"/>
                </a:lnTo>
                <a:cubicBezTo>
                  <a:pt x="3187674" y="139446"/>
                  <a:pt x="3193808" y="133579"/>
                  <a:pt x="3199523" y="127787"/>
                </a:cubicBezTo>
                <a:cubicBezTo>
                  <a:pt x="3205238" y="121996"/>
                  <a:pt x="3210648" y="115900"/>
                  <a:pt x="3215754" y="109499"/>
                </a:cubicBezTo>
                <a:cubicBezTo>
                  <a:pt x="3220859" y="103099"/>
                  <a:pt x="3225774" y="96279"/>
                  <a:pt x="3230498" y="89040"/>
                </a:cubicBezTo>
                <a:cubicBezTo>
                  <a:pt x="3235222" y="81801"/>
                  <a:pt x="3239871" y="73762"/>
                  <a:pt x="3244443" y="64922"/>
                </a:cubicBezTo>
                <a:close/>
                <a:moveTo>
                  <a:pt x="626821" y="62179"/>
                </a:moveTo>
                <a:lnTo>
                  <a:pt x="634365" y="62636"/>
                </a:lnTo>
                <a:lnTo>
                  <a:pt x="634365" y="179680"/>
                </a:lnTo>
                <a:cubicBezTo>
                  <a:pt x="634365" y="183794"/>
                  <a:pt x="634060" y="187223"/>
                  <a:pt x="633450" y="189967"/>
                </a:cubicBezTo>
                <a:cubicBezTo>
                  <a:pt x="632841" y="192710"/>
                  <a:pt x="631622" y="194920"/>
                  <a:pt x="629793" y="196596"/>
                </a:cubicBezTo>
                <a:cubicBezTo>
                  <a:pt x="627964" y="198272"/>
                  <a:pt x="625373" y="199492"/>
                  <a:pt x="622020" y="200254"/>
                </a:cubicBezTo>
                <a:cubicBezTo>
                  <a:pt x="618667" y="201016"/>
                  <a:pt x="614324" y="201625"/>
                  <a:pt x="608990" y="202082"/>
                </a:cubicBezTo>
                <a:lnTo>
                  <a:pt x="593217" y="203225"/>
                </a:lnTo>
                <a:lnTo>
                  <a:pt x="590702" y="195453"/>
                </a:lnTo>
                <a:lnTo>
                  <a:pt x="607619" y="194539"/>
                </a:lnTo>
                <a:cubicBezTo>
                  <a:pt x="611733" y="194234"/>
                  <a:pt x="615048" y="193853"/>
                  <a:pt x="617563" y="193396"/>
                </a:cubicBezTo>
                <a:cubicBezTo>
                  <a:pt x="620077" y="192938"/>
                  <a:pt x="622020" y="192138"/>
                  <a:pt x="623392" y="190995"/>
                </a:cubicBezTo>
                <a:cubicBezTo>
                  <a:pt x="624763" y="189852"/>
                  <a:pt x="625678" y="188290"/>
                  <a:pt x="626135" y="186309"/>
                </a:cubicBezTo>
                <a:cubicBezTo>
                  <a:pt x="626592" y="184328"/>
                  <a:pt x="626821" y="181661"/>
                  <a:pt x="626821" y="178308"/>
                </a:cubicBezTo>
                <a:close/>
                <a:moveTo>
                  <a:pt x="3979011" y="61951"/>
                </a:moveTo>
                <a:lnTo>
                  <a:pt x="3987012" y="62408"/>
                </a:lnTo>
                <a:lnTo>
                  <a:pt x="3987012" y="104470"/>
                </a:lnTo>
                <a:lnTo>
                  <a:pt x="4045305" y="104470"/>
                </a:lnTo>
                <a:lnTo>
                  <a:pt x="4045305" y="112471"/>
                </a:lnTo>
                <a:lnTo>
                  <a:pt x="3987012" y="112471"/>
                </a:lnTo>
                <a:lnTo>
                  <a:pt x="3987012" y="181737"/>
                </a:lnTo>
                <a:lnTo>
                  <a:pt x="4056735" y="181737"/>
                </a:lnTo>
                <a:lnTo>
                  <a:pt x="4056735" y="188824"/>
                </a:lnTo>
                <a:lnTo>
                  <a:pt x="3912031" y="188824"/>
                </a:lnTo>
                <a:lnTo>
                  <a:pt x="3912031" y="181737"/>
                </a:lnTo>
                <a:lnTo>
                  <a:pt x="3979011" y="181737"/>
                </a:lnTo>
                <a:lnTo>
                  <a:pt x="3979011" y="112471"/>
                </a:lnTo>
                <a:lnTo>
                  <a:pt x="3923918" y="112471"/>
                </a:lnTo>
                <a:lnTo>
                  <a:pt x="3923918" y="104470"/>
                </a:lnTo>
                <a:lnTo>
                  <a:pt x="3979011" y="104470"/>
                </a:lnTo>
                <a:close/>
                <a:moveTo>
                  <a:pt x="2657779" y="60350"/>
                </a:moveTo>
                <a:cubicBezTo>
                  <a:pt x="2661132" y="62941"/>
                  <a:pt x="2665094" y="66218"/>
                  <a:pt x="2669666" y="70180"/>
                </a:cubicBezTo>
                <a:cubicBezTo>
                  <a:pt x="2674238" y="74143"/>
                  <a:pt x="2678887" y="78257"/>
                  <a:pt x="2683611" y="82525"/>
                </a:cubicBezTo>
                <a:cubicBezTo>
                  <a:pt x="2688335" y="86792"/>
                  <a:pt x="2692793" y="90945"/>
                  <a:pt x="2696984" y="94983"/>
                </a:cubicBezTo>
                <a:cubicBezTo>
                  <a:pt x="2701175" y="99022"/>
                  <a:pt x="2704566" y="102337"/>
                  <a:pt x="2707156" y="104927"/>
                </a:cubicBezTo>
                <a:lnTo>
                  <a:pt x="2702585" y="111100"/>
                </a:lnTo>
                <a:cubicBezTo>
                  <a:pt x="2699994" y="108356"/>
                  <a:pt x="2696565" y="104965"/>
                  <a:pt x="2692298" y="100927"/>
                </a:cubicBezTo>
                <a:cubicBezTo>
                  <a:pt x="2688031" y="96888"/>
                  <a:pt x="2683573" y="92697"/>
                  <a:pt x="2678924" y="88354"/>
                </a:cubicBezTo>
                <a:cubicBezTo>
                  <a:pt x="2674276" y="84010"/>
                  <a:pt x="2669628" y="79896"/>
                  <a:pt x="2664980" y="76009"/>
                </a:cubicBezTo>
                <a:cubicBezTo>
                  <a:pt x="2660332" y="72123"/>
                  <a:pt x="2656332" y="68885"/>
                  <a:pt x="2652978" y="66294"/>
                </a:cubicBezTo>
                <a:close/>
                <a:moveTo>
                  <a:pt x="3116808" y="59665"/>
                </a:moveTo>
                <a:cubicBezTo>
                  <a:pt x="3119094" y="62408"/>
                  <a:pt x="3122256" y="66142"/>
                  <a:pt x="3126295" y="70866"/>
                </a:cubicBezTo>
                <a:cubicBezTo>
                  <a:pt x="3130333" y="75590"/>
                  <a:pt x="3134601" y="80620"/>
                  <a:pt x="3139096" y="85954"/>
                </a:cubicBezTo>
                <a:cubicBezTo>
                  <a:pt x="3143592" y="91288"/>
                  <a:pt x="3147898" y="96469"/>
                  <a:pt x="3152012" y="101498"/>
                </a:cubicBezTo>
                <a:cubicBezTo>
                  <a:pt x="3156127" y="106528"/>
                  <a:pt x="3159480" y="110642"/>
                  <a:pt x="3162071" y="113843"/>
                </a:cubicBezTo>
                <a:lnTo>
                  <a:pt x="3156356" y="119101"/>
                </a:lnTo>
                <a:cubicBezTo>
                  <a:pt x="3153918" y="115900"/>
                  <a:pt x="3150679" y="111747"/>
                  <a:pt x="3146640" y="106642"/>
                </a:cubicBezTo>
                <a:cubicBezTo>
                  <a:pt x="3142602" y="101536"/>
                  <a:pt x="3138335" y="96317"/>
                  <a:pt x="3133839" y="90983"/>
                </a:cubicBezTo>
                <a:cubicBezTo>
                  <a:pt x="3129343" y="85649"/>
                  <a:pt x="3125038" y="80581"/>
                  <a:pt x="3120922" y="75781"/>
                </a:cubicBezTo>
                <a:cubicBezTo>
                  <a:pt x="3116808" y="70980"/>
                  <a:pt x="3113532" y="67208"/>
                  <a:pt x="3111093" y="64465"/>
                </a:cubicBezTo>
                <a:close/>
                <a:moveTo>
                  <a:pt x="3077489" y="59207"/>
                </a:moveTo>
                <a:lnTo>
                  <a:pt x="3084118" y="63322"/>
                </a:lnTo>
                <a:cubicBezTo>
                  <a:pt x="3081375" y="68656"/>
                  <a:pt x="3078251" y="74143"/>
                  <a:pt x="3074746" y="79781"/>
                </a:cubicBezTo>
                <a:cubicBezTo>
                  <a:pt x="3071240" y="85420"/>
                  <a:pt x="3067545" y="90945"/>
                  <a:pt x="3063658" y="96355"/>
                </a:cubicBezTo>
                <a:cubicBezTo>
                  <a:pt x="3059772" y="101765"/>
                  <a:pt x="3055810" y="106985"/>
                  <a:pt x="3051771" y="112014"/>
                </a:cubicBezTo>
                <a:cubicBezTo>
                  <a:pt x="3047733" y="117043"/>
                  <a:pt x="3043808" y="121615"/>
                  <a:pt x="3039998" y="125730"/>
                </a:cubicBezTo>
                <a:lnTo>
                  <a:pt x="3034741" y="120472"/>
                </a:lnTo>
                <a:cubicBezTo>
                  <a:pt x="3038398" y="116510"/>
                  <a:pt x="3042208" y="112052"/>
                  <a:pt x="3046170" y="107099"/>
                </a:cubicBezTo>
                <a:cubicBezTo>
                  <a:pt x="3050133" y="102146"/>
                  <a:pt x="3053981" y="96964"/>
                  <a:pt x="3057715" y="91554"/>
                </a:cubicBezTo>
                <a:cubicBezTo>
                  <a:pt x="3061449" y="86144"/>
                  <a:pt x="3064992" y="80696"/>
                  <a:pt x="3068345" y="75209"/>
                </a:cubicBezTo>
                <a:cubicBezTo>
                  <a:pt x="3071698" y="69723"/>
                  <a:pt x="3074746" y="64389"/>
                  <a:pt x="3077489" y="59207"/>
                </a:cubicBezTo>
                <a:close/>
                <a:moveTo>
                  <a:pt x="2555824" y="58750"/>
                </a:moveTo>
                <a:lnTo>
                  <a:pt x="2561310" y="63551"/>
                </a:lnTo>
                <a:cubicBezTo>
                  <a:pt x="2555062" y="72390"/>
                  <a:pt x="2547708" y="81458"/>
                  <a:pt x="2539250" y="90754"/>
                </a:cubicBezTo>
                <a:cubicBezTo>
                  <a:pt x="2530792" y="100051"/>
                  <a:pt x="2522143" y="108585"/>
                  <a:pt x="2513304" y="116357"/>
                </a:cubicBezTo>
                <a:lnTo>
                  <a:pt x="2508732" y="109957"/>
                </a:lnTo>
                <a:cubicBezTo>
                  <a:pt x="2517266" y="102641"/>
                  <a:pt x="2525686" y="94450"/>
                  <a:pt x="2533992" y="85382"/>
                </a:cubicBezTo>
                <a:cubicBezTo>
                  <a:pt x="2542298" y="76314"/>
                  <a:pt x="2549575" y="67437"/>
                  <a:pt x="2555824" y="58750"/>
                </a:cubicBezTo>
                <a:close/>
                <a:moveTo>
                  <a:pt x="1001725" y="57379"/>
                </a:moveTo>
                <a:lnTo>
                  <a:pt x="1009269" y="59665"/>
                </a:lnTo>
                <a:cubicBezTo>
                  <a:pt x="1007592" y="63170"/>
                  <a:pt x="1005878" y="66446"/>
                  <a:pt x="1004125" y="69494"/>
                </a:cubicBezTo>
                <a:cubicBezTo>
                  <a:pt x="1002373" y="72542"/>
                  <a:pt x="1000506" y="75590"/>
                  <a:pt x="998524" y="78638"/>
                </a:cubicBezTo>
                <a:lnTo>
                  <a:pt x="1113282" y="78638"/>
                </a:lnTo>
                <a:lnTo>
                  <a:pt x="1113282" y="85954"/>
                </a:lnTo>
                <a:lnTo>
                  <a:pt x="1047673" y="85954"/>
                </a:lnTo>
                <a:cubicBezTo>
                  <a:pt x="1055903" y="96469"/>
                  <a:pt x="1066495" y="105956"/>
                  <a:pt x="1079449" y="114414"/>
                </a:cubicBezTo>
                <a:cubicBezTo>
                  <a:pt x="1092403" y="122872"/>
                  <a:pt x="1106729" y="129997"/>
                  <a:pt x="1122426" y="135788"/>
                </a:cubicBezTo>
                <a:lnTo>
                  <a:pt x="1119454" y="143332"/>
                </a:lnTo>
                <a:cubicBezTo>
                  <a:pt x="1102690" y="136474"/>
                  <a:pt x="1087221" y="128283"/>
                  <a:pt x="1073048" y="118758"/>
                </a:cubicBezTo>
                <a:cubicBezTo>
                  <a:pt x="1058875" y="109233"/>
                  <a:pt x="1047445" y="98298"/>
                  <a:pt x="1038758" y="85954"/>
                </a:cubicBezTo>
                <a:lnTo>
                  <a:pt x="993267" y="85954"/>
                </a:lnTo>
                <a:cubicBezTo>
                  <a:pt x="984123" y="97688"/>
                  <a:pt x="973302" y="108090"/>
                  <a:pt x="960806" y="117157"/>
                </a:cubicBezTo>
                <a:cubicBezTo>
                  <a:pt x="948309" y="126225"/>
                  <a:pt x="933526" y="134950"/>
                  <a:pt x="916457" y="143332"/>
                </a:cubicBezTo>
                <a:lnTo>
                  <a:pt x="912799" y="136246"/>
                </a:lnTo>
                <a:cubicBezTo>
                  <a:pt x="928039" y="129235"/>
                  <a:pt x="941451" y="121653"/>
                  <a:pt x="953033" y="113500"/>
                </a:cubicBezTo>
                <a:cubicBezTo>
                  <a:pt x="964615" y="105346"/>
                  <a:pt x="974750" y="96164"/>
                  <a:pt x="983437" y="85954"/>
                </a:cubicBezTo>
                <a:lnTo>
                  <a:pt x="921715" y="85954"/>
                </a:lnTo>
                <a:lnTo>
                  <a:pt x="921715" y="78638"/>
                </a:lnTo>
                <a:lnTo>
                  <a:pt x="989152" y="78638"/>
                </a:lnTo>
                <a:cubicBezTo>
                  <a:pt x="991590" y="75286"/>
                  <a:pt x="993838" y="71857"/>
                  <a:pt x="995896" y="68351"/>
                </a:cubicBezTo>
                <a:cubicBezTo>
                  <a:pt x="997953" y="64846"/>
                  <a:pt x="999896" y="61189"/>
                  <a:pt x="1001725" y="57379"/>
                </a:cubicBezTo>
                <a:close/>
                <a:moveTo>
                  <a:pt x="4540758" y="56236"/>
                </a:moveTo>
                <a:cubicBezTo>
                  <a:pt x="4543196" y="58217"/>
                  <a:pt x="4546282" y="60769"/>
                  <a:pt x="4550016" y="63894"/>
                </a:cubicBezTo>
                <a:cubicBezTo>
                  <a:pt x="4553750" y="67018"/>
                  <a:pt x="4557560" y="70294"/>
                  <a:pt x="4561446" y="73723"/>
                </a:cubicBezTo>
                <a:cubicBezTo>
                  <a:pt x="4565332" y="77152"/>
                  <a:pt x="4569142" y="80581"/>
                  <a:pt x="4572876" y="84010"/>
                </a:cubicBezTo>
                <a:cubicBezTo>
                  <a:pt x="4576610" y="87439"/>
                  <a:pt x="4579772" y="90373"/>
                  <a:pt x="4582363" y="92812"/>
                </a:cubicBezTo>
                <a:lnTo>
                  <a:pt x="4577334" y="99212"/>
                </a:lnTo>
                <a:cubicBezTo>
                  <a:pt x="4574742" y="96774"/>
                  <a:pt x="4571618" y="93840"/>
                  <a:pt x="4567961" y="90411"/>
                </a:cubicBezTo>
                <a:cubicBezTo>
                  <a:pt x="4564304" y="86982"/>
                  <a:pt x="4560532" y="83515"/>
                  <a:pt x="4556645" y="80010"/>
                </a:cubicBezTo>
                <a:cubicBezTo>
                  <a:pt x="4552759" y="76505"/>
                  <a:pt x="4548987" y="73152"/>
                  <a:pt x="4545330" y="69952"/>
                </a:cubicBezTo>
                <a:cubicBezTo>
                  <a:pt x="4541672" y="66751"/>
                  <a:pt x="4538624" y="64160"/>
                  <a:pt x="4536186" y="62179"/>
                </a:cubicBezTo>
                <a:close/>
                <a:moveTo>
                  <a:pt x="231114" y="55321"/>
                </a:moveTo>
                <a:cubicBezTo>
                  <a:pt x="233705" y="57302"/>
                  <a:pt x="236944" y="59931"/>
                  <a:pt x="240830" y="63208"/>
                </a:cubicBezTo>
                <a:cubicBezTo>
                  <a:pt x="244716" y="66484"/>
                  <a:pt x="248678" y="69913"/>
                  <a:pt x="252717" y="73495"/>
                </a:cubicBezTo>
                <a:cubicBezTo>
                  <a:pt x="256756" y="77076"/>
                  <a:pt x="260718" y="80658"/>
                  <a:pt x="264604" y="84239"/>
                </a:cubicBezTo>
                <a:cubicBezTo>
                  <a:pt x="268490" y="87820"/>
                  <a:pt x="271729" y="90907"/>
                  <a:pt x="274320" y="93497"/>
                </a:cubicBezTo>
                <a:lnTo>
                  <a:pt x="269290" y="99898"/>
                </a:lnTo>
                <a:cubicBezTo>
                  <a:pt x="266547" y="97155"/>
                  <a:pt x="263233" y="93955"/>
                  <a:pt x="259346" y="90297"/>
                </a:cubicBezTo>
                <a:cubicBezTo>
                  <a:pt x="255460" y="86639"/>
                  <a:pt x="251498" y="82982"/>
                  <a:pt x="247459" y="79324"/>
                </a:cubicBezTo>
                <a:cubicBezTo>
                  <a:pt x="243421" y="75667"/>
                  <a:pt x="239496" y="72276"/>
                  <a:pt x="235686" y="69151"/>
                </a:cubicBezTo>
                <a:cubicBezTo>
                  <a:pt x="231876" y="66027"/>
                  <a:pt x="228752" y="63551"/>
                  <a:pt x="226314" y="61722"/>
                </a:cubicBezTo>
                <a:close/>
                <a:moveTo>
                  <a:pt x="42748" y="51435"/>
                </a:moveTo>
                <a:lnTo>
                  <a:pt x="42748" y="70637"/>
                </a:lnTo>
                <a:lnTo>
                  <a:pt x="164134" y="70637"/>
                </a:lnTo>
                <a:lnTo>
                  <a:pt x="164134" y="51435"/>
                </a:lnTo>
                <a:close/>
                <a:moveTo>
                  <a:pt x="3741876" y="50292"/>
                </a:moveTo>
                <a:lnTo>
                  <a:pt x="3741876" y="88240"/>
                </a:lnTo>
                <a:lnTo>
                  <a:pt x="3785082" y="88240"/>
                </a:lnTo>
                <a:lnTo>
                  <a:pt x="3785082" y="50292"/>
                </a:lnTo>
                <a:close/>
                <a:moveTo>
                  <a:pt x="4131716" y="50063"/>
                </a:moveTo>
                <a:lnTo>
                  <a:pt x="4131716" y="66751"/>
                </a:lnTo>
                <a:lnTo>
                  <a:pt x="4240758" y="66751"/>
                </a:lnTo>
                <a:lnTo>
                  <a:pt x="4240758" y="50063"/>
                </a:lnTo>
                <a:close/>
                <a:moveTo>
                  <a:pt x="2757220" y="50063"/>
                </a:moveTo>
                <a:lnTo>
                  <a:pt x="2757220" y="112014"/>
                </a:lnTo>
                <a:lnTo>
                  <a:pt x="2812998" y="112014"/>
                </a:lnTo>
                <a:lnTo>
                  <a:pt x="2812998" y="50063"/>
                </a:lnTo>
                <a:close/>
                <a:moveTo>
                  <a:pt x="1984705" y="48692"/>
                </a:moveTo>
                <a:lnTo>
                  <a:pt x="1989963" y="53264"/>
                </a:lnTo>
                <a:cubicBezTo>
                  <a:pt x="1988744" y="54788"/>
                  <a:pt x="1986915" y="56845"/>
                  <a:pt x="1984476" y="59436"/>
                </a:cubicBezTo>
                <a:cubicBezTo>
                  <a:pt x="1982038" y="62027"/>
                  <a:pt x="1979409" y="64770"/>
                  <a:pt x="1976589" y="67666"/>
                </a:cubicBezTo>
                <a:cubicBezTo>
                  <a:pt x="1973770" y="70561"/>
                  <a:pt x="1970913" y="73495"/>
                  <a:pt x="1968017" y="76467"/>
                </a:cubicBezTo>
                <a:cubicBezTo>
                  <a:pt x="1965121" y="79438"/>
                  <a:pt x="1962531" y="81991"/>
                  <a:pt x="1960245" y="84125"/>
                </a:cubicBezTo>
                <a:lnTo>
                  <a:pt x="1954758" y="79324"/>
                </a:lnTo>
                <a:cubicBezTo>
                  <a:pt x="1957044" y="77191"/>
                  <a:pt x="1959673" y="74676"/>
                  <a:pt x="1962645" y="71780"/>
                </a:cubicBezTo>
                <a:cubicBezTo>
                  <a:pt x="1965617" y="68885"/>
                  <a:pt x="1968512" y="65989"/>
                  <a:pt x="1971332" y="63094"/>
                </a:cubicBezTo>
                <a:cubicBezTo>
                  <a:pt x="1974151" y="60198"/>
                  <a:pt x="1976780" y="57455"/>
                  <a:pt x="1979218" y="54864"/>
                </a:cubicBezTo>
                <a:cubicBezTo>
                  <a:pt x="1981657" y="52273"/>
                  <a:pt x="1983486" y="50216"/>
                  <a:pt x="1984705" y="48692"/>
                </a:cubicBezTo>
                <a:close/>
                <a:moveTo>
                  <a:pt x="1880006" y="48463"/>
                </a:moveTo>
                <a:cubicBezTo>
                  <a:pt x="1881987" y="50444"/>
                  <a:pt x="1884311" y="52730"/>
                  <a:pt x="1886978" y="55321"/>
                </a:cubicBezTo>
                <a:cubicBezTo>
                  <a:pt x="1889645" y="57912"/>
                  <a:pt x="1892274" y="60617"/>
                  <a:pt x="1894865" y="63436"/>
                </a:cubicBezTo>
                <a:cubicBezTo>
                  <a:pt x="1897456" y="66256"/>
                  <a:pt x="1900009" y="69037"/>
                  <a:pt x="1902523" y="71780"/>
                </a:cubicBezTo>
                <a:cubicBezTo>
                  <a:pt x="1905038" y="74524"/>
                  <a:pt x="1907210" y="77038"/>
                  <a:pt x="1909038" y="79324"/>
                </a:cubicBezTo>
                <a:lnTo>
                  <a:pt x="1903552" y="84125"/>
                </a:lnTo>
                <a:cubicBezTo>
                  <a:pt x="1901875" y="81991"/>
                  <a:pt x="1899742" y="79515"/>
                  <a:pt x="1897151" y="76695"/>
                </a:cubicBezTo>
                <a:cubicBezTo>
                  <a:pt x="1894560" y="73876"/>
                  <a:pt x="1891855" y="71018"/>
                  <a:pt x="1889036" y="68123"/>
                </a:cubicBezTo>
                <a:cubicBezTo>
                  <a:pt x="1886216" y="65227"/>
                  <a:pt x="1883511" y="62484"/>
                  <a:pt x="1880921" y="59893"/>
                </a:cubicBezTo>
                <a:cubicBezTo>
                  <a:pt x="1878330" y="57302"/>
                  <a:pt x="1876196" y="55169"/>
                  <a:pt x="1874520" y="53492"/>
                </a:cubicBezTo>
                <a:close/>
                <a:moveTo>
                  <a:pt x="4875200" y="45491"/>
                </a:moveTo>
                <a:lnTo>
                  <a:pt x="4883429" y="45949"/>
                </a:lnTo>
                <a:lnTo>
                  <a:pt x="4883429" y="76124"/>
                </a:lnTo>
                <a:lnTo>
                  <a:pt x="4961610" y="76124"/>
                </a:lnTo>
                <a:lnTo>
                  <a:pt x="4961610" y="83896"/>
                </a:lnTo>
                <a:lnTo>
                  <a:pt x="4883429" y="83896"/>
                </a:lnTo>
                <a:lnTo>
                  <a:pt x="4883429" y="124130"/>
                </a:lnTo>
                <a:lnTo>
                  <a:pt x="4941950" y="124130"/>
                </a:lnTo>
                <a:lnTo>
                  <a:pt x="4941950" y="207112"/>
                </a:lnTo>
                <a:lnTo>
                  <a:pt x="4934178" y="207112"/>
                </a:lnTo>
                <a:lnTo>
                  <a:pt x="4934178" y="192024"/>
                </a:lnTo>
                <a:lnTo>
                  <a:pt x="4834966" y="192024"/>
                </a:lnTo>
                <a:lnTo>
                  <a:pt x="4834966" y="207112"/>
                </a:lnTo>
                <a:lnTo>
                  <a:pt x="4827194" y="207112"/>
                </a:lnTo>
                <a:lnTo>
                  <a:pt x="4827194" y="124130"/>
                </a:lnTo>
                <a:lnTo>
                  <a:pt x="4875200" y="124130"/>
                </a:lnTo>
                <a:close/>
                <a:moveTo>
                  <a:pt x="4123943" y="44120"/>
                </a:moveTo>
                <a:lnTo>
                  <a:pt x="4248302" y="44120"/>
                </a:lnTo>
                <a:lnTo>
                  <a:pt x="4248302" y="72695"/>
                </a:lnTo>
                <a:lnTo>
                  <a:pt x="4123943" y="72695"/>
                </a:lnTo>
                <a:close/>
                <a:moveTo>
                  <a:pt x="1273073" y="43663"/>
                </a:moveTo>
                <a:lnTo>
                  <a:pt x="1273073" y="176022"/>
                </a:lnTo>
                <a:lnTo>
                  <a:pt x="1324965" y="176022"/>
                </a:lnTo>
                <a:lnTo>
                  <a:pt x="1324965" y="43663"/>
                </a:lnTo>
                <a:close/>
                <a:moveTo>
                  <a:pt x="3498189" y="42977"/>
                </a:moveTo>
                <a:cubicBezTo>
                  <a:pt x="3500018" y="46482"/>
                  <a:pt x="3502151" y="50825"/>
                  <a:pt x="3504590" y="56007"/>
                </a:cubicBezTo>
                <a:cubicBezTo>
                  <a:pt x="3507028" y="61189"/>
                  <a:pt x="3509505" y="66637"/>
                  <a:pt x="3512020" y="72352"/>
                </a:cubicBezTo>
                <a:cubicBezTo>
                  <a:pt x="3514534" y="78067"/>
                  <a:pt x="3516972" y="83706"/>
                  <a:pt x="3519335" y="89268"/>
                </a:cubicBezTo>
                <a:cubicBezTo>
                  <a:pt x="3521697" y="94831"/>
                  <a:pt x="3523716" y="99593"/>
                  <a:pt x="3525392" y="103556"/>
                </a:cubicBezTo>
                <a:lnTo>
                  <a:pt x="3518763" y="106528"/>
                </a:lnTo>
                <a:cubicBezTo>
                  <a:pt x="3517239" y="102565"/>
                  <a:pt x="3515334" y="97841"/>
                  <a:pt x="3513048" y="92354"/>
                </a:cubicBezTo>
                <a:cubicBezTo>
                  <a:pt x="3510762" y="86868"/>
                  <a:pt x="3508362" y="81267"/>
                  <a:pt x="3505847" y="75552"/>
                </a:cubicBezTo>
                <a:cubicBezTo>
                  <a:pt x="3503333" y="69837"/>
                  <a:pt x="3500818" y="64389"/>
                  <a:pt x="3498303" y="59207"/>
                </a:cubicBezTo>
                <a:cubicBezTo>
                  <a:pt x="3495789" y="54026"/>
                  <a:pt x="3493617" y="49682"/>
                  <a:pt x="3491788" y="46177"/>
                </a:cubicBezTo>
                <a:close/>
                <a:moveTo>
                  <a:pt x="1936013" y="41148"/>
                </a:moveTo>
                <a:lnTo>
                  <a:pt x="1936013" y="93497"/>
                </a:lnTo>
                <a:lnTo>
                  <a:pt x="2006879" y="93497"/>
                </a:lnTo>
                <a:lnTo>
                  <a:pt x="2006879" y="41148"/>
                </a:lnTo>
                <a:close/>
                <a:moveTo>
                  <a:pt x="1857603" y="41148"/>
                </a:moveTo>
                <a:lnTo>
                  <a:pt x="1857603" y="93497"/>
                </a:lnTo>
                <a:lnTo>
                  <a:pt x="1928698" y="93497"/>
                </a:lnTo>
                <a:lnTo>
                  <a:pt x="1928698" y="41148"/>
                </a:lnTo>
                <a:close/>
                <a:moveTo>
                  <a:pt x="3594430" y="40691"/>
                </a:moveTo>
                <a:lnTo>
                  <a:pt x="3601059" y="43434"/>
                </a:lnTo>
                <a:cubicBezTo>
                  <a:pt x="3599230" y="48311"/>
                  <a:pt x="3597096" y="53569"/>
                  <a:pt x="3594658" y="59207"/>
                </a:cubicBezTo>
                <a:cubicBezTo>
                  <a:pt x="3592220" y="64846"/>
                  <a:pt x="3589667" y="70447"/>
                  <a:pt x="3587000" y="76009"/>
                </a:cubicBezTo>
                <a:cubicBezTo>
                  <a:pt x="3584333" y="81572"/>
                  <a:pt x="3581704" y="87020"/>
                  <a:pt x="3579114" y="92354"/>
                </a:cubicBezTo>
                <a:cubicBezTo>
                  <a:pt x="3576522" y="97688"/>
                  <a:pt x="3574084" y="102413"/>
                  <a:pt x="3571798" y="106528"/>
                </a:cubicBezTo>
                <a:lnTo>
                  <a:pt x="3565169" y="103327"/>
                </a:lnTo>
                <a:cubicBezTo>
                  <a:pt x="3567607" y="99212"/>
                  <a:pt x="3570160" y="94526"/>
                  <a:pt x="3572827" y="89268"/>
                </a:cubicBezTo>
                <a:cubicBezTo>
                  <a:pt x="3575494" y="84010"/>
                  <a:pt x="3578122" y="78600"/>
                  <a:pt x="3580714" y="73038"/>
                </a:cubicBezTo>
                <a:cubicBezTo>
                  <a:pt x="3583304" y="67475"/>
                  <a:pt x="3585781" y="61912"/>
                  <a:pt x="3588143" y="56350"/>
                </a:cubicBezTo>
                <a:cubicBezTo>
                  <a:pt x="3590505" y="50787"/>
                  <a:pt x="3592601" y="45568"/>
                  <a:pt x="3594430" y="40691"/>
                </a:cubicBezTo>
                <a:close/>
                <a:moveTo>
                  <a:pt x="1410004" y="39776"/>
                </a:moveTo>
                <a:lnTo>
                  <a:pt x="1410004" y="82525"/>
                </a:lnTo>
                <a:lnTo>
                  <a:pt x="1540306" y="82525"/>
                </a:lnTo>
                <a:lnTo>
                  <a:pt x="1540306" y="39776"/>
                </a:lnTo>
                <a:close/>
                <a:moveTo>
                  <a:pt x="2401900" y="39319"/>
                </a:moveTo>
                <a:cubicBezTo>
                  <a:pt x="2402357" y="41910"/>
                  <a:pt x="2402852" y="45034"/>
                  <a:pt x="2403386" y="48692"/>
                </a:cubicBezTo>
                <a:cubicBezTo>
                  <a:pt x="2403919" y="52349"/>
                  <a:pt x="2404452" y="56159"/>
                  <a:pt x="2404986" y="60122"/>
                </a:cubicBezTo>
                <a:cubicBezTo>
                  <a:pt x="2405519" y="64084"/>
                  <a:pt x="2406053" y="68008"/>
                  <a:pt x="2406586" y="71895"/>
                </a:cubicBezTo>
                <a:cubicBezTo>
                  <a:pt x="2407119" y="75781"/>
                  <a:pt x="2407539" y="79248"/>
                  <a:pt x="2407843" y="82296"/>
                </a:cubicBezTo>
                <a:lnTo>
                  <a:pt x="2442819" y="82296"/>
                </a:lnTo>
                <a:cubicBezTo>
                  <a:pt x="2443581" y="79096"/>
                  <a:pt x="2444343" y="75590"/>
                  <a:pt x="2445105" y="71780"/>
                </a:cubicBezTo>
                <a:cubicBezTo>
                  <a:pt x="2445867" y="67970"/>
                  <a:pt x="2446591" y="64122"/>
                  <a:pt x="2447277" y="60236"/>
                </a:cubicBezTo>
                <a:cubicBezTo>
                  <a:pt x="2447962" y="56350"/>
                  <a:pt x="2448572" y="52578"/>
                  <a:pt x="2449106" y="48920"/>
                </a:cubicBezTo>
                <a:cubicBezTo>
                  <a:pt x="2449639" y="45263"/>
                  <a:pt x="2450058" y="42062"/>
                  <a:pt x="2450363" y="39319"/>
                </a:cubicBezTo>
                <a:close/>
                <a:moveTo>
                  <a:pt x="1265072" y="35662"/>
                </a:moveTo>
                <a:lnTo>
                  <a:pt x="1332966" y="35662"/>
                </a:lnTo>
                <a:lnTo>
                  <a:pt x="1332966" y="202768"/>
                </a:lnTo>
                <a:lnTo>
                  <a:pt x="1324965" y="202768"/>
                </a:lnTo>
                <a:lnTo>
                  <a:pt x="1324965" y="183794"/>
                </a:lnTo>
                <a:lnTo>
                  <a:pt x="1273073" y="183794"/>
                </a:lnTo>
                <a:lnTo>
                  <a:pt x="1273073" y="202768"/>
                </a:lnTo>
                <a:lnTo>
                  <a:pt x="1265072" y="202768"/>
                </a:lnTo>
                <a:close/>
                <a:moveTo>
                  <a:pt x="2310231" y="34747"/>
                </a:moveTo>
                <a:lnTo>
                  <a:pt x="2310231" y="100127"/>
                </a:lnTo>
                <a:lnTo>
                  <a:pt x="2346578" y="100127"/>
                </a:lnTo>
                <a:lnTo>
                  <a:pt x="2346578" y="34747"/>
                </a:lnTo>
                <a:close/>
                <a:moveTo>
                  <a:pt x="322326" y="31547"/>
                </a:moveTo>
                <a:cubicBezTo>
                  <a:pt x="321564" y="32766"/>
                  <a:pt x="320726" y="33985"/>
                  <a:pt x="319811" y="35204"/>
                </a:cubicBezTo>
                <a:cubicBezTo>
                  <a:pt x="318897" y="36424"/>
                  <a:pt x="318058" y="37643"/>
                  <a:pt x="317297" y="38862"/>
                </a:cubicBezTo>
                <a:cubicBezTo>
                  <a:pt x="327660" y="54864"/>
                  <a:pt x="340080" y="67970"/>
                  <a:pt x="354558" y="78181"/>
                </a:cubicBezTo>
                <a:cubicBezTo>
                  <a:pt x="371932" y="65532"/>
                  <a:pt x="386181" y="49987"/>
                  <a:pt x="397307" y="31547"/>
                </a:cubicBezTo>
                <a:close/>
                <a:moveTo>
                  <a:pt x="5093970" y="31090"/>
                </a:moveTo>
                <a:cubicBezTo>
                  <a:pt x="5093360" y="31852"/>
                  <a:pt x="5092826" y="32499"/>
                  <a:pt x="5092369" y="33033"/>
                </a:cubicBezTo>
                <a:cubicBezTo>
                  <a:pt x="5091912" y="33566"/>
                  <a:pt x="5091378" y="34138"/>
                  <a:pt x="5090769" y="34747"/>
                </a:cubicBezTo>
                <a:cubicBezTo>
                  <a:pt x="5099152" y="45263"/>
                  <a:pt x="5110428" y="54331"/>
                  <a:pt x="5124602" y="61951"/>
                </a:cubicBezTo>
                <a:cubicBezTo>
                  <a:pt x="5132832" y="57531"/>
                  <a:pt x="5140185" y="52807"/>
                  <a:pt x="5146662" y="47777"/>
                </a:cubicBezTo>
                <a:cubicBezTo>
                  <a:pt x="5153138" y="42748"/>
                  <a:pt x="5159044" y="37186"/>
                  <a:pt x="5164378" y="31090"/>
                </a:cubicBezTo>
                <a:close/>
                <a:moveTo>
                  <a:pt x="2302916" y="26746"/>
                </a:moveTo>
                <a:lnTo>
                  <a:pt x="2353436" y="26746"/>
                </a:lnTo>
                <a:lnTo>
                  <a:pt x="2353436" y="182651"/>
                </a:lnTo>
                <a:lnTo>
                  <a:pt x="2302916" y="182651"/>
                </a:lnTo>
                <a:close/>
                <a:moveTo>
                  <a:pt x="4643856" y="23774"/>
                </a:moveTo>
                <a:lnTo>
                  <a:pt x="4643856" y="58293"/>
                </a:lnTo>
                <a:lnTo>
                  <a:pt x="4673346" y="58293"/>
                </a:lnTo>
                <a:lnTo>
                  <a:pt x="4673346" y="23774"/>
                </a:lnTo>
                <a:close/>
                <a:moveTo>
                  <a:pt x="2142439" y="20803"/>
                </a:moveTo>
                <a:lnTo>
                  <a:pt x="2235022" y="20803"/>
                </a:lnTo>
                <a:lnTo>
                  <a:pt x="2235022" y="28118"/>
                </a:lnTo>
                <a:cubicBezTo>
                  <a:pt x="2226182" y="41377"/>
                  <a:pt x="2215134" y="53950"/>
                  <a:pt x="2201875" y="65837"/>
                </a:cubicBezTo>
                <a:cubicBezTo>
                  <a:pt x="2206142" y="68123"/>
                  <a:pt x="2211095" y="70828"/>
                  <a:pt x="2216734" y="73952"/>
                </a:cubicBezTo>
                <a:cubicBezTo>
                  <a:pt x="2222373" y="77076"/>
                  <a:pt x="2228126" y="80353"/>
                  <a:pt x="2233993" y="83782"/>
                </a:cubicBezTo>
                <a:cubicBezTo>
                  <a:pt x="2239861" y="87211"/>
                  <a:pt x="2245461" y="90602"/>
                  <a:pt x="2250795" y="93955"/>
                </a:cubicBezTo>
                <a:cubicBezTo>
                  <a:pt x="2256129" y="97307"/>
                  <a:pt x="2260701" y="100203"/>
                  <a:pt x="2264511" y="102641"/>
                </a:cubicBezTo>
                <a:lnTo>
                  <a:pt x="2260396" y="109728"/>
                </a:lnTo>
                <a:cubicBezTo>
                  <a:pt x="2256434" y="106985"/>
                  <a:pt x="2251633" y="103822"/>
                  <a:pt x="2245995" y="100241"/>
                </a:cubicBezTo>
                <a:cubicBezTo>
                  <a:pt x="2240356" y="96660"/>
                  <a:pt x="2234527" y="93040"/>
                  <a:pt x="2228507" y="89383"/>
                </a:cubicBezTo>
                <a:cubicBezTo>
                  <a:pt x="2222487" y="85725"/>
                  <a:pt x="2216619" y="82258"/>
                  <a:pt x="2210905" y="78981"/>
                </a:cubicBezTo>
                <a:cubicBezTo>
                  <a:pt x="2205189" y="75705"/>
                  <a:pt x="2200275" y="73000"/>
                  <a:pt x="2196160" y="70866"/>
                </a:cubicBezTo>
                <a:cubicBezTo>
                  <a:pt x="2186559" y="78943"/>
                  <a:pt x="2176348" y="86411"/>
                  <a:pt x="2165527" y="93269"/>
                </a:cubicBezTo>
                <a:cubicBezTo>
                  <a:pt x="2154707" y="100127"/>
                  <a:pt x="2143506" y="106223"/>
                  <a:pt x="2131923" y="111557"/>
                </a:cubicBezTo>
                <a:lnTo>
                  <a:pt x="2128037" y="104470"/>
                </a:lnTo>
                <a:cubicBezTo>
                  <a:pt x="2137791" y="100051"/>
                  <a:pt x="2147316" y="95021"/>
                  <a:pt x="2156612" y="89383"/>
                </a:cubicBezTo>
                <a:cubicBezTo>
                  <a:pt x="2165908" y="83744"/>
                  <a:pt x="2174748" y="77686"/>
                  <a:pt x="2183130" y="71209"/>
                </a:cubicBezTo>
                <a:cubicBezTo>
                  <a:pt x="2191512" y="64732"/>
                  <a:pt x="2199246" y="57912"/>
                  <a:pt x="2206332" y="50749"/>
                </a:cubicBezTo>
                <a:cubicBezTo>
                  <a:pt x="2213419" y="43586"/>
                  <a:pt x="2219629" y="36195"/>
                  <a:pt x="2224963" y="28575"/>
                </a:cubicBezTo>
                <a:lnTo>
                  <a:pt x="2142439" y="28575"/>
                </a:lnTo>
                <a:close/>
                <a:moveTo>
                  <a:pt x="3645865" y="20574"/>
                </a:moveTo>
                <a:lnTo>
                  <a:pt x="3728846" y="20574"/>
                </a:lnTo>
                <a:lnTo>
                  <a:pt x="3728846" y="28118"/>
                </a:lnTo>
                <a:lnTo>
                  <a:pt x="3701414" y="28118"/>
                </a:lnTo>
                <a:lnTo>
                  <a:pt x="3701414" y="92126"/>
                </a:lnTo>
                <a:lnTo>
                  <a:pt x="3725189" y="92126"/>
                </a:lnTo>
                <a:lnTo>
                  <a:pt x="3725189" y="99670"/>
                </a:lnTo>
                <a:lnTo>
                  <a:pt x="3701414" y="99670"/>
                </a:lnTo>
                <a:lnTo>
                  <a:pt x="3701414" y="180365"/>
                </a:lnTo>
                <a:cubicBezTo>
                  <a:pt x="3701414" y="184480"/>
                  <a:pt x="3701072" y="187833"/>
                  <a:pt x="3700386" y="190424"/>
                </a:cubicBezTo>
                <a:cubicBezTo>
                  <a:pt x="3699700" y="193015"/>
                  <a:pt x="3698442" y="195072"/>
                  <a:pt x="3696614" y="196596"/>
                </a:cubicBezTo>
                <a:cubicBezTo>
                  <a:pt x="3694785" y="198120"/>
                  <a:pt x="3692308" y="199263"/>
                  <a:pt x="3689184" y="200025"/>
                </a:cubicBezTo>
                <a:cubicBezTo>
                  <a:pt x="3686060" y="200787"/>
                  <a:pt x="3682060" y="201320"/>
                  <a:pt x="3677183" y="201625"/>
                </a:cubicBezTo>
                <a:lnTo>
                  <a:pt x="3661867" y="202768"/>
                </a:lnTo>
                <a:lnTo>
                  <a:pt x="3659809" y="195453"/>
                </a:lnTo>
                <a:lnTo>
                  <a:pt x="3675354" y="194539"/>
                </a:lnTo>
                <a:cubicBezTo>
                  <a:pt x="3679164" y="194234"/>
                  <a:pt x="3682288" y="193853"/>
                  <a:pt x="3684726" y="193396"/>
                </a:cubicBezTo>
                <a:cubicBezTo>
                  <a:pt x="3687165" y="192938"/>
                  <a:pt x="3689070" y="192138"/>
                  <a:pt x="3690442" y="190995"/>
                </a:cubicBezTo>
                <a:cubicBezTo>
                  <a:pt x="3691813" y="189852"/>
                  <a:pt x="3692728" y="188328"/>
                  <a:pt x="3693185" y="186423"/>
                </a:cubicBezTo>
                <a:cubicBezTo>
                  <a:pt x="3693642" y="184518"/>
                  <a:pt x="3693871" y="181966"/>
                  <a:pt x="3693871" y="178765"/>
                </a:cubicBezTo>
                <a:lnTo>
                  <a:pt x="3693871" y="99670"/>
                </a:lnTo>
                <a:lnTo>
                  <a:pt x="3692499" y="99670"/>
                </a:lnTo>
                <a:cubicBezTo>
                  <a:pt x="3690670" y="105613"/>
                  <a:pt x="3688156" y="112052"/>
                  <a:pt x="3684955" y="118986"/>
                </a:cubicBezTo>
                <a:cubicBezTo>
                  <a:pt x="3681755" y="125920"/>
                  <a:pt x="3677945" y="132969"/>
                  <a:pt x="3673525" y="140132"/>
                </a:cubicBezTo>
                <a:cubicBezTo>
                  <a:pt x="3669106" y="147295"/>
                  <a:pt x="3664114" y="154419"/>
                  <a:pt x="3658552" y="161506"/>
                </a:cubicBezTo>
                <a:cubicBezTo>
                  <a:pt x="3652989" y="168592"/>
                  <a:pt x="3647008" y="175260"/>
                  <a:pt x="3640607" y="181508"/>
                </a:cubicBezTo>
                <a:lnTo>
                  <a:pt x="3637178" y="174193"/>
                </a:lnTo>
                <a:cubicBezTo>
                  <a:pt x="3642817" y="168707"/>
                  <a:pt x="3648189" y="162801"/>
                  <a:pt x="3653294" y="156477"/>
                </a:cubicBezTo>
                <a:cubicBezTo>
                  <a:pt x="3658400" y="150152"/>
                  <a:pt x="3663048" y="143713"/>
                  <a:pt x="3667239" y="137160"/>
                </a:cubicBezTo>
                <a:cubicBezTo>
                  <a:pt x="3671430" y="130607"/>
                  <a:pt x="3675087" y="124130"/>
                  <a:pt x="3678212" y="117729"/>
                </a:cubicBezTo>
                <a:cubicBezTo>
                  <a:pt x="3681336" y="111328"/>
                  <a:pt x="3683812" y="105308"/>
                  <a:pt x="3685641" y="99670"/>
                </a:cubicBezTo>
                <a:lnTo>
                  <a:pt x="3651808" y="99670"/>
                </a:lnTo>
                <a:lnTo>
                  <a:pt x="3651808" y="92583"/>
                </a:lnTo>
                <a:cubicBezTo>
                  <a:pt x="3652418" y="88925"/>
                  <a:pt x="3653066" y="84887"/>
                  <a:pt x="3653752" y="80467"/>
                </a:cubicBezTo>
                <a:cubicBezTo>
                  <a:pt x="3654437" y="76048"/>
                  <a:pt x="3655161" y="71552"/>
                  <a:pt x="3655923" y="66980"/>
                </a:cubicBezTo>
                <a:cubicBezTo>
                  <a:pt x="3656685" y="62408"/>
                  <a:pt x="3657447" y="57988"/>
                  <a:pt x="3658209" y="53721"/>
                </a:cubicBezTo>
                <a:cubicBezTo>
                  <a:pt x="3658971" y="49454"/>
                  <a:pt x="3659581" y="45568"/>
                  <a:pt x="3660038" y="42062"/>
                </a:cubicBezTo>
                <a:lnTo>
                  <a:pt x="3667124" y="42748"/>
                </a:lnTo>
                <a:lnTo>
                  <a:pt x="3659124" y="92126"/>
                </a:lnTo>
                <a:lnTo>
                  <a:pt x="3693871" y="92126"/>
                </a:lnTo>
                <a:lnTo>
                  <a:pt x="3693871" y="28118"/>
                </a:lnTo>
                <a:lnTo>
                  <a:pt x="3645865" y="28118"/>
                </a:lnTo>
                <a:close/>
                <a:moveTo>
                  <a:pt x="1620545" y="19660"/>
                </a:moveTo>
                <a:lnTo>
                  <a:pt x="1773478" y="19660"/>
                </a:lnTo>
                <a:lnTo>
                  <a:pt x="1773478" y="98069"/>
                </a:lnTo>
                <a:lnTo>
                  <a:pt x="1635861" y="98069"/>
                </a:lnTo>
                <a:lnTo>
                  <a:pt x="1635861" y="163220"/>
                </a:lnTo>
                <a:cubicBezTo>
                  <a:pt x="1635861" y="169012"/>
                  <a:pt x="1636280" y="173660"/>
                  <a:pt x="1637118" y="177165"/>
                </a:cubicBezTo>
                <a:cubicBezTo>
                  <a:pt x="1637957" y="180670"/>
                  <a:pt x="1639443" y="183413"/>
                  <a:pt x="1641576" y="185395"/>
                </a:cubicBezTo>
                <a:cubicBezTo>
                  <a:pt x="1643710" y="187376"/>
                  <a:pt x="1646606" y="188747"/>
                  <a:pt x="1650263" y="189509"/>
                </a:cubicBezTo>
                <a:cubicBezTo>
                  <a:pt x="1653921" y="190271"/>
                  <a:pt x="1658493" y="190729"/>
                  <a:pt x="1663979" y="190881"/>
                </a:cubicBezTo>
                <a:cubicBezTo>
                  <a:pt x="1694459" y="191948"/>
                  <a:pt x="1725015" y="191948"/>
                  <a:pt x="1755648" y="190881"/>
                </a:cubicBezTo>
                <a:cubicBezTo>
                  <a:pt x="1761744" y="190729"/>
                  <a:pt x="1766582" y="190309"/>
                  <a:pt x="1770164" y="189624"/>
                </a:cubicBezTo>
                <a:cubicBezTo>
                  <a:pt x="1773745" y="188938"/>
                  <a:pt x="1776488" y="187757"/>
                  <a:pt x="1778393" y="186080"/>
                </a:cubicBezTo>
                <a:cubicBezTo>
                  <a:pt x="1780299" y="184404"/>
                  <a:pt x="1781670" y="182156"/>
                  <a:pt x="1782508" y="179337"/>
                </a:cubicBezTo>
                <a:cubicBezTo>
                  <a:pt x="1783346" y="176517"/>
                  <a:pt x="1784147" y="172822"/>
                  <a:pt x="1784908" y="168250"/>
                </a:cubicBezTo>
                <a:cubicBezTo>
                  <a:pt x="1785213" y="166268"/>
                  <a:pt x="1785518" y="163830"/>
                  <a:pt x="1785823" y="160934"/>
                </a:cubicBezTo>
                <a:cubicBezTo>
                  <a:pt x="1786128" y="158039"/>
                  <a:pt x="1786432" y="155219"/>
                  <a:pt x="1786737" y="152476"/>
                </a:cubicBezTo>
                <a:cubicBezTo>
                  <a:pt x="1787042" y="149733"/>
                  <a:pt x="1787271" y="147295"/>
                  <a:pt x="1787423" y="145161"/>
                </a:cubicBezTo>
                <a:cubicBezTo>
                  <a:pt x="1787575" y="143027"/>
                  <a:pt x="1787652" y="141732"/>
                  <a:pt x="1787652" y="141275"/>
                </a:cubicBezTo>
                <a:lnTo>
                  <a:pt x="1795424" y="144247"/>
                </a:lnTo>
                <a:cubicBezTo>
                  <a:pt x="1795424" y="144856"/>
                  <a:pt x="1795310" y="146190"/>
                  <a:pt x="1795081" y="148247"/>
                </a:cubicBezTo>
                <a:cubicBezTo>
                  <a:pt x="1794852" y="150304"/>
                  <a:pt x="1794624" y="152629"/>
                  <a:pt x="1794395" y="155219"/>
                </a:cubicBezTo>
                <a:cubicBezTo>
                  <a:pt x="1794167" y="157810"/>
                  <a:pt x="1793900" y="160515"/>
                  <a:pt x="1793595" y="163335"/>
                </a:cubicBezTo>
                <a:cubicBezTo>
                  <a:pt x="1793290" y="166154"/>
                  <a:pt x="1792986" y="168554"/>
                  <a:pt x="1792681" y="170536"/>
                </a:cubicBezTo>
                <a:cubicBezTo>
                  <a:pt x="1791767" y="176327"/>
                  <a:pt x="1790700" y="181013"/>
                  <a:pt x="1789481" y="184594"/>
                </a:cubicBezTo>
                <a:cubicBezTo>
                  <a:pt x="1788261" y="188176"/>
                  <a:pt x="1786471" y="190995"/>
                  <a:pt x="1784108" y="193053"/>
                </a:cubicBezTo>
                <a:cubicBezTo>
                  <a:pt x="1781746" y="195110"/>
                  <a:pt x="1778470" y="196596"/>
                  <a:pt x="1774279" y="197510"/>
                </a:cubicBezTo>
                <a:cubicBezTo>
                  <a:pt x="1770088" y="198425"/>
                  <a:pt x="1764487" y="198958"/>
                  <a:pt x="1757477" y="199111"/>
                </a:cubicBezTo>
                <a:cubicBezTo>
                  <a:pt x="1725777" y="200177"/>
                  <a:pt x="1694078" y="200177"/>
                  <a:pt x="1662379" y="199111"/>
                </a:cubicBezTo>
                <a:cubicBezTo>
                  <a:pt x="1655978" y="198958"/>
                  <a:pt x="1650568" y="198425"/>
                  <a:pt x="1646148" y="197510"/>
                </a:cubicBezTo>
                <a:cubicBezTo>
                  <a:pt x="1641729" y="196596"/>
                  <a:pt x="1638147" y="194920"/>
                  <a:pt x="1635404" y="192481"/>
                </a:cubicBezTo>
                <a:cubicBezTo>
                  <a:pt x="1632661" y="190043"/>
                  <a:pt x="1630718" y="186614"/>
                  <a:pt x="1629575" y="182194"/>
                </a:cubicBezTo>
                <a:cubicBezTo>
                  <a:pt x="1628432" y="177775"/>
                  <a:pt x="1627860" y="171983"/>
                  <a:pt x="1627860" y="164821"/>
                </a:cubicBezTo>
                <a:lnTo>
                  <a:pt x="1627860" y="90068"/>
                </a:lnTo>
                <a:lnTo>
                  <a:pt x="1765477" y="90068"/>
                </a:lnTo>
                <a:lnTo>
                  <a:pt x="1765477" y="27661"/>
                </a:lnTo>
                <a:lnTo>
                  <a:pt x="1620545" y="27661"/>
                </a:lnTo>
                <a:close/>
                <a:moveTo>
                  <a:pt x="5004586" y="18517"/>
                </a:moveTo>
                <a:lnTo>
                  <a:pt x="5057851" y="18517"/>
                </a:lnTo>
                <a:lnTo>
                  <a:pt x="5057851" y="26518"/>
                </a:lnTo>
                <a:lnTo>
                  <a:pt x="5037734" y="80239"/>
                </a:lnTo>
                <a:cubicBezTo>
                  <a:pt x="5043982" y="89230"/>
                  <a:pt x="5048554" y="97879"/>
                  <a:pt x="5051450" y="106185"/>
                </a:cubicBezTo>
                <a:cubicBezTo>
                  <a:pt x="5054346" y="114490"/>
                  <a:pt x="5055794" y="122453"/>
                  <a:pt x="5055794" y="130073"/>
                </a:cubicBezTo>
                <a:cubicBezTo>
                  <a:pt x="5055794" y="135560"/>
                  <a:pt x="5055336" y="139979"/>
                  <a:pt x="5054422" y="143332"/>
                </a:cubicBezTo>
                <a:cubicBezTo>
                  <a:pt x="5053508" y="146685"/>
                  <a:pt x="5051983" y="149390"/>
                  <a:pt x="5049850" y="151447"/>
                </a:cubicBezTo>
                <a:cubicBezTo>
                  <a:pt x="5047716" y="153505"/>
                  <a:pt x="5044896" y="154991"/>
                  <a:pt x="5041392" y="155905"/>
                </a:cubicBezTo>
                <a:cubicBezTo>
                  <a:pt x="5037886" y="156820"/>
                  <a:pt x="5033543" y="157582"/>
                  <a:pt x="5028362" y="158191"/>
                </a:cubicBezTo>
                <a:lnTo>
                  <a:pt x="5019903" y="159106"/>
                </a:lnTo>
                <a:lnTo>
                  <a:pt x="5017846" y="151333"/>
                </a:lnTo>
                <a:lnTo>
                  <a:pt x="5027218" y="150419"/>
                </a:lnTo>
                <a:cubicBezTo>
                  <a:pt x="5031486" y="149962"/>
                  <a:pt x="5035028" y="149390"/>
                  <a:pt x="5037848" y="148704"/>
                </a:cubicBezTo>
                <a:cubicBezTo>
                  <a:pt x="5040668" y="148018"/>
                  <a:pt x="5042878" y="146914"/>
                  <a:pt x="5044478" y="145390"/>
                </a:cubicBezTo>
                <a:cubicBezTo>
                  <a:pt x="5046078" y="143866"/>
                  <a:pt x="5047220" y="141770"/>
                  <a:pt x="5047906" y="139103"/>
                </a:cubicBezTo>
                <a:cubicBezTo>
                  <a:pt x="5048592" y="136436"/>
                  <a:pt x="5048935" y="132969"/>
                  <a:pt x="5048935" y="128702"/>
                </a:cubicBezTo>
                <a:cubicBezTo>
                  <a:pt x="5048935" y="121844"/>
                  <a:pt x="5047336" y="114452"/>
                  <a:pt x="5044135" y="106528"/>
                </a:cubicBezTo>
                <a:cubicBezTo>
                  <a:pt x="5040934" y="98603"/>
                  <a:pt x="5036210" y="90297"/>
                  <a:pt x="5029962" y="81610"/>
                </a:cubicBezTo>
                <a:lnTo>
                  <a:pt x="5050307" y="26518"/>
                </a:lnTo>
                <a:lnTo>
                  <a:pt x="5011445" y="26518"/>
                </a:lnTo>
                <a:lnTo>
                  <a:pt x="5011445" y="207112"/>
                </a:lnTo>
                <a:lnTo>
                  <a:pt x="5004586" y="207112"/>
                </a:lnTo>
                <a:close/>
                <a:moveTo>
                  <a:pt x="7086" y="16459"/>
                </a:moveTo>
                <a:lnTo>
                  <a:pt x="199568" y="16459"/>
                </a:lnTo>
                <a:lnTo>
                  <a:pt x="199568" y="23317"/>
                </a:lnTo>
                <a:lnTo>
                  <a:pt x="108128" y="23317"/>
                </a:lnTo>
                <a:cubicBezTo>
                  <a:pt x="107061" y="26670"/>
                  <a:pt x="105842" y="30366"/>
                  <a:pt x="104470" y="34404"/>
                </a:cubicBezTo>
                <a:cubicBezTo>
                  <a:pt x="103098" y="38443"/>
                  <a:pt x="101803" y="41986"/>
                  <a:pt x="100584" y="45034"/>
                </a:cubicBezTo>
                <a:lnTo>
                  <a:pt x="171907" y="45034"/>
                </a:lnTo>
                <a:lnTo>
                  <a:pt x="171907" y="125959"/>
                </a:lnTo>
                <a:lnTo>
                  <a:pt x="73609" y="125959"/>
                </a:lnTo>
                <a:lnTo>
                  <a:pt x="74523" y="126416"/>
                </a:lnTo>
                <a:cubicBezTo>
                  <a:pt x="70104" y="132359"/>
                  <a:pt x="65075" y="138303"/>
                  <a:pt x="59436" y="144247"/>
                </a:cubicBezTo>
                <a:lnTo>
                  <a:pt x="172821" y="144247"/>
                </a:lnTo>
                <a:lnTo>
                  <a:pt x="172821" y="150419"/>
                </a:lnTo>
                <a:cubicBezTo>
                  <a:pt x="157124" y="162916"/>
                  <a:pt x="138303" y="173355"/>
                  <a:pt x="116357" y="181737"/>
                </a:cubicBezTo>
                <a:cubicBezTo>
                  <a:pt x="128702" y="185395"/>
                  <a:pt x="142227" y="188671"/>
                  <a:pt x="156934" y="191567"/>
                </a:cubicBezTo>
                <a:cubicBezTo>
                  <a:pt x="171640" y="194462"/>
                  <a:pt x="187833" y="197129"/>
                  <a:pt x="205511" y="199568"/>
                </a:cubicBezTo>
                <a:lnTo>
                  <a:pt x="204597" y="206426"/>
                </a:lnTo>
                <a:cubicBezTo>
                  <a:pt x="184480" y="203835"/>
                  <a:pt x="166344" y="200825"/>
                  <a:pt x="150190" y="197396"/>
                </a:cubicBezTo>
                <a:cubicBezTo>
                  <a:pt x="134036" y="193967"/>
                  <a:pt x="119253" y="190043"/>
                  <a:pt x="105842" y="185623"/>
                </a:cubicBezTo>
                <a:cubicBezTo>
                  <a:pt x="91973" y="190500"/>
                  <a:pt x="76847" y="194843"/>
                  <a:pt x="60464" y="198653"/>
                </a:cubicBezTo>
                <a:cubicBezTo>
                  <a:pt x="44081" y="202463"/>
                  <a:pt x="25908" y="205892"/>
                  <a:pt x="5943" y="208940"/>
                </a:cubicBezTo>
                <a:lnTo>
                  <a:pt x="4115" y="201854"/>
                </a:lnTo>
                <a:cubicBezTo>
                  <a:pt x="39929" y="196367"/>
                  <a:pt x="70256" y="189662"/>
                  <a:pt x="95097" y="181737"/>
                </a:cubicBezTo>
                <a:cubicBezTo>
                  <a:pt x="76809" y="174879"/>
                  <a:pt x="60731" y="166268"/>
                  <a:pt x="46863" y="155905"/>
                </a:cubicBezTo>
                <a:cubicBezTo>
                  <a:pt x="41071" y="160782"/>
                  <a:pt x="34976" y="165506"/>
                  <a:pt x="28575" y="170078"/>
                </a:cubicBezTo>
                <a:cubicBezTo>
                  <a:pt x="22174" y="174650"/>
                  <a:pt x="15316" y="178918"/>
                  <a:pt x="8001" y="182880"/>
                </a:cubicBezTo>
                <a:lnTo>
                  <a:pt x="4572" y="176479"/>
                </a:lnTo>
                <a:cubicBezTo>
                  <a:pt x="17678" y="169164"/>
                  <a:pt x="29603" y="161087"/>
                  <a:pt x="40348" y="152248"/>
                </a:cubicBezTo>
                <a:cubicBezTo>
                  <a:pt x="51092" y="143408"/>
                  <a:pt x="59664" y="134645"/>
                  <a:pt x="66065" y="125959"/>
                </a:cubicBezTo>
                <a:lnTo>
                  <a:pt x="34976" y="125959"/>
                </a:lnTo>
                <a:lnTo>
                  <a:pt x="34976" y="45034"/>
                </a:lnTo>
                <a:lnTo>
                  <a:pt x="92354" y="45034"/>
                </a:lnTo>
                <a:cubicBezTo>
                  <a:pt x="93573" y="41986"/>
                  <a:pt x="94831" y="38481"/>
                  <a:pt x="96126" y="34519"/>
                </a:cubicBezTo>
                <a:cubicBezTo>
                  <a:pt x="97421" y="30556"/>
                  <a:pt x="98679" y="26822"/>
                  <a:pt x="99898" y="23317"/>
                </a:cubicBezTo>
                <a:lnTo>
                  <a:pt x="7086" y="23317"/>
                </a:lnTo>
                <a:close/>
                <a:moveTo>
                  <a:pt x="4592192" y="16231"/>
                </a:moveTo>
                <a:lnTo>
                  <a:pt x="4739182" y="16231"/>
                </a:lnTo>
                <a:lnTo>
                  <a:pt x="4739182" y="23774"/>
                </a:lnTo>
                <a:lnTo>
                  <a:pt x="4680432" y="23774"/>
                </a:lnTo>
                <a:lnTo>
                  <a:pt x="4680432" y="58293"/>
                </a:lnTo>
                <a:lnTo>
                  <a:pt x="4722266" y="58293"/>
                </a:lnTo>
                <a:lnTo>
                  <a:pt x="4722266" y="205511"/>
                </a:lnTo>
                <a:lnTo>
                  <a:pt x="4714951" y="205511"/>
                </a:lnTo>
                <a:lnTo>
                  <a:pt x="4714951" y="192710"/>
                </a:lnTo>
                <a:lnTo>
                  <a:pt x="4604308" y="192710"/>
                </a:lnTo>
                <a:lnTo>
                  <a:pt x="4604308" y="205511"/>
                </a:lnTo>
                <a:lnTo>
                  <a:pt x="4596994" y="205511"/>
                </a:lnTo>
                <a:lnTo>
                  <a:pt x="4596994" y="58293"/>
                </a:lnTo>
                <a:lnTo>
                  <a:pt x="4636998" y="58293"/>
                </a:lnTo>
                <a:lnTo>
                  <a:pt x="4636998" y="23774"/>
                </a:lnTo>
                <a:lnTo>
                  <a:pt x="4592192" y="23774"/>
                </a:lnTo>
                <a:close/>
                <a:moveTo>
                  <a:pt x="3488588" y="13945"/>
                </a:moveTo>
                <a:lnTo>
                  <a:pt x="3490188" y="21488"/>
                </a:lnTo>
                <a:cubicBezTo>
                  <a:pt x="3485464" y="23012"/>
                  <a:pt x="3480282" y="24498"/>
                  <a:pt x="3474643" y="25946"/>
                </a:cubicBezTo>
                <a:cubicBezTo>
                  <a:pt x="3469004" y="27394"/>
                  <a:pt x="3463213" y="28804"/>
                  <a:pt x="3457270" y="30175"/>
                </a:cubicBezTo>
                <a:lnTo>
                  <a:pt x="3457270" y="71095"/>
                </a:lnTo>
                <a:lnTo>
                  <a:pt x="3490646" y="71095"/>
                </a:lnTo>
                <a:lnTo>
                  <a:pt x="3490646" y="78638"/>
                </a:lnTo>
                <a:lnTo>
                  <a:pt x="3457270" y="78638"/>
                </a:lnTo>
                <a:lnTo>
                  <a:pt x="3457270" y="208026"/>
                </a:lnTo>
                <a:lnTo>
                  <a:pt x="3449497" y="208026"/>
                </a:lnTo>
                <a:lnTo>
                  <a:pt x="3449497" y="96469"/>
                </a:lnTo>
                <a:cubicBezTo>
                  <a:pt x="3444620" y="108509"/>
                  <a:pt x="3438753" y="120205"/>
                  <a:pt x="3431895" y="131559"/>
                </a:cubicBezTo>
                <a:cubicBezTo>
                  <a:pt x="3425037" y="142913"/>
                  <a:pt x="3417569" y="153543"/>
                  <a:pt x="3409492" y="163449"/>
                </a:cubicBezTo>
                <a:lnTo>
                  <a:pt x="3404920" y="157277"/>
                </a:lnTo>
                <a:cubicBezTo>
                  <a:pt x="3414064" y="145694"/>
                  <a:pt x="3422599" y="133236"/>
                  <a:pt x="3430524" y="119901"/>
                </a:cubicBezTo>
                <a:cubicBezTo>
                  <a:pt x="3438448" y="106566"/>
                  <a:pt x="3444620" y="92812"/>
                  <a:pt x="3449040" y="78638"/>
                </a:cubicBezTo>
                <a:lnTo>
                  <a:pt x="3411321" y="78638"/>
                </a:lnTo>
                <a:lnTo>
                  <a:pt x="3411321" y="71095"/>
                </a:lnTo>
                <a:lnTo>
                  <a:pt x="3449497" y="71095"/>
                </a:lnTo>
                <a:lnTo>
                  <a:pt x="3449497" y="32004"/>
                </a:lnTo>
                <a:cubicBezTo>
                  <a:pt x="3443096" y="33376"/>
                  <a:pt x="3436886" y="34633"/>
                  <a:pt x="3430866" y="35776"/>
                </a:cubicBezTo>
                <a:cubicBezTo>
                  <a:pt x="3424846" y="36919"/>
                  <a:pt x="3419322" y="37871"/>
                  <a:pt x="3414293" y="38633"/>
                </a:cubicBezTo>
                <a:lnTo>
                  <a:pt x="3413150" y="31547"/>
                </a:lnTo>
                <a:cubicBezTo>
                  <a:pt x="3418484" y="30632"/>
                  <a:pt x="3424389" y="29527"/>
                  <a:pt x="3430866" y="28232"/>
                </a:cubicBezTo>
                <a:cubicBezTo>
                  <a:pt x="3437344" y="26937"/>
                  <a:pt x="3443973" y="25489"/>
                  <a:pt x="3450754" y="23889"/>
                </a:cubicBezTo>
                <a:cubicBezTo>
                  <a:pt x="3457536" y="22288"/>
                  <a:pt x="3464204" y="20650"/>
                  <a:pt x="3470757" y="18974"/>
                </a:cubicBezTo>
                <a:cubicBezTo>
                  <a:pt x="3477310" y="17297"/>
                  <a:pt x="3483254" y="15621"/>
                  <a:pt x="3488588" y="13945"/>
                </a:cubicBezTo>
                <a:close/>
                <a:moveTo>
                  <a:pt x="5392140" y="8687"/>
                </a:moveTo>
                <a:lnTo>
                  <a:pt x="5393054" y="16002"/>
                </a:lnTo>
                <a:cubicBezTo>
                  <a:pt x="5383453" y="16916"/>
                  <a:pt x="5372062" y="17793"/>
                  <a:pt x="5358878" y="18631"/>
                </a:cubicBezTo>
                <a:cubicBezTo>
                  <a:pt x="5345696" y="19469"/>
                  <a:pt x="5332018" y="20269"/>
                  <a:pt x="5317845" y="21031"/>
                </a:cubicBezTo>
                <a:lnTo>
                  <a:pt x="5317845" y="47092"/>
                </a:lnTo>
                <a:lnTo>
                  <a:pt x="5416372" y="47092"/>
                </a:lnTo>
                <a:lnTo>
                  <a:pt x="5416372" y="53721"/>
                </a:lnTo>
                <a:lnTo>
                  <a:pt x="5317845" y="53721"/>
                </a:lnTo>
                <a:lnTo>
                  <a:pt x="5317845" y="76124"/>
                </a:lnTo>
                <a:lnTo>
                  <a:pt x="5385053" y="76124"/>
                </a:lnTo>
                <a:lnTo>
                  <a:pt x="5385053" y="140589"/>
                </a:lnTo>
                <a:lnTo>
                  <a:pt x="5317845" y="140589"/>
                </a:lnTo>
                <a:lnTo>
                  <a:pt x="5317845" y="163220"/>
                </a:lnTo>
                <a:lnTo>
                  <a:pt x="5395340" y="163220"/>
                </a:lnTo>
                <a:lnTo>
                  <a:pt x="5395340" y="169621"/>
                </a:lnTo>
                <a:lnTo>
                  <a:pt x="5317845" y="169621"/>
                </a:lnTo>
                <a:lnTo>
                  <a:pt x="5317845" y="192253"/>
                </a:lnTo>
                <a:lnTo>
                  <a:pt x="5410656" y="192253"/>
                </a:lnTo>
                <a:lnTo>
                  <a:pt x="5410656" y="198882"/>
                </a:lnTo>
                <a:lnTo>
                  <a:pt x="5217032" y="198882"/>
                </a:lnTo>
                <a:lnTo>
                  <a:pt x="5217032" y="192253"/>
                </a:lnTo>
                <a:lnTo>
                  <a:pt x="5310301" y="192253"/>
                </a:lnTo>
                <a:lnTo>
                  <a:pt x="5310301" y="169621"/>
                </a:lnTo>
                <a:lnTo>
                  <a:pt x="5232577" y="169621"/>
                </a:lnTo>
                <a:lnTo>
                  <a:pt x="5232577" y="163220"/>
                </a:lnTo>
                <a:lnTo>
                  <a:pt x="5310301" y="163220"/>
                </a:lnTo>
                <a:lnTo>
                  <a:pt x="5310301" y="140589"/>
                </a:lnTo>
                <a:lnTo>
                  <a:pt x="5242864" y="140589"/>
                </a:lnTo>
                <a:lnTo>
                  <a:pt x="5242864" y="76124"/>
                </a:lnTo>
                <a:lnTo>
                  <a:pt x="5310301" y="76124"/>
                </a:lnTo>
                <a:lnTo>
                  <a:pt x="5310301" y="53721"/>
                </a:lnTo>
                <a:lnTo>
                  <a:pt x="5211546" y="53721"/>
                </a:lnTo>
                <a:lnTo>
                  <a:pt x="5211546" y="47092"/>
                </a:lnTo>
                <a:lnTo>
                  <a:pt x="5310301" y="47092"/>
                </a:lnTo>
                <a:lnTo>
                  <a:pt x="5310301" y="21488"/>
                </a:lnTo>
                <a:cubicBezTo>
                  <a:pt x="5295824" y="22250"/>
                  <a:pt x="5281802" y="22898"/>
                  <a:pt x="5268238" y="23431"/>
                </a:cubicBezTo>
                <a:cubicBezTo>
                  <a:pt x="5254676" y="23965"/>
                  <a:pt x="5242864" y="24384"/>
                  <a:pt x="5232806" y="24689"/>
                </a:cubicBezTo>
                <a:lnTo>
                  <a:pt x="5232577" y="17602"/>
                </a:lnTo>
                <a:cubicBezTo>
                  <a:pt x="5239588" y="17450"/>
                  <a:pt x="5247436" y="17221"/>
                  <a:pt x="5256123" y="16916"/>
                </a:cubicBezTo>
                <a:cubicBezTo>
                  <a:pt x="5264810" y="16612"/>
                  <a:pt x="5273916" y="16231"/>
                  <a:pt x="5283440" y="15773"/>
                </a:cubicBezTo>
                <a:cubicBezTo>
                  <a:pt x="5292966" y="15316"/>
                  <a:pt x="5302719" y="14821"/>
                  <a:pt x="5312702" y="14287"/>
                </a:cubicBezTo>
                <a:cubicBezTo>
                  <a:pt x="5322684" y="13754"/>
                  <a:pt x="5332400" y="13183"/>
                  <a:pt x="5341848" y="12573"/>
                </a:cubicBezTo>
                <a:cubicBezTo>
                  <a:pt x="5351297" y="11963"/>
                  <a:pt x="5360326" y="11316"/>
                  <a:pt x="5368937" y="10630"/>
                </a:cubicBezTo>
                <a:cubicBezTo>
                  <a:pt x="5377548" y="9944"/>
                  <a:pt x="5385282" y="9296"/>
                  <a:pt x="5392140" y="8687"/>
                </a:cubicBezTo>
                <a:close/>
                <a:moveTo>
                  <a:pt x="4549673" y="6172"/>
                </a:moveTo>
                <a:cubicBezTo>
                  <a:pt x="4551959" y="7849"/>
                  <a:pt x="4554892" y="10058"/>
                  <a:pt x="4558474" y="12802"/>
                </a:cubicBezTo>
                <a:cubicBezTo>
                  <a:pt x="4562056" y="15545"/>
                  <a:pt x="4565713" y="18517"/>
                  <a:pt x="4569447" y="21717"/>
                </a:cubicBezTo>
                <a:cubicBezTo>
                  <a:pt x="4573180" y="24917"/>
                  <a:pt x="4576800" y="28080"/>
                  <a:pt x="4580306" y="31204"/>
                </a:cubicBezTo>
                <a:cubicBezTo>
                  <a:pt x="4583810" y="34328"/>
                  <a:pt x="4586706" y="37033"/>
                  <a:pt x="4588992" y="39319"/>
                </a:cubicBezTo>
                <a:lnTo>
                  <a:pt x="4584420" y="45491"/>
                </a:lnTo>
                <a:cubicBezTo>
                  <a:pt x="4582134" y="43358"/>
                  <a:pt x="4579238" y="40729"/>
                  <a:pt x="4575733" y="37605"/>
                </a:cubicBezTo>
                <a:cubicBezTo>
                  <a:pt x="4572228" y="34480"/>
                  <a:pt x="4568608" y="31318"/>
                  <a:pt x="4564875" y="28118"/>
                </a:cubicBezTo>
                <a:cubicBezTo>
                  <a:pt x="4561141" y="24917"/>
                  <a:pt x="4557522" y="21869"/>
                  <a:pt x="4554016" y="18974"/>
                </a:cubicBezTo>
                <a:cubicBezTo>
                  <a:pt x="4550511" y="16078"/>
                  <a:pt x="4547616" y="13792"/>
                  <a:pt x="4545330" y="12116"/>
                </a:cubicBezTo>
                <a:close/>
                <a:moveTo>
                  <a:pt x="2104948" y="5715"/>
                </a:moveTo>
                <a:lnTo>
                  <a:pt x="2111806" y="8915"/>
                </a:lnTo>
                <a:cubicBezTo>
                  <a:pt x="2109673" y="14249"/>
                  <a:pt x="2107006" y="20041"/>
                  <a:pt x="2103805" y="26289"/>
                </a:cubicBezTo>
                <a:cubicBezTo>
                  <a:pt x="2100605" y="32537"/>
                  <a:pt x="2097252" y="38710"/>
                  <a:pt x="2093747" y="44806"/>
                </a:cubicBezTo>
                <a:cubicBezTo>
                  <a:pt x="2090242" y="50902"/>
                  <a:pt x="2086737" y="56655"/>
                  <a:pt x="2083231" y="62065"/>
                </a:cubicBezTo>
                <a:cubicBezTo>
                  <a:pt x="2079726" y="67475"/>
                  <a:pt x="2076602" y="72009"/>
                  <a:pt x="2073859" y="75667"/>
                </a:cubicBezTo>
                <a:cubicBezTo>
                  <a:pt x="2075383" y="75514"/>
                  <a:pt x="2078012" y="75362"/>
                  <a:pt x="2081746" y="75209"/>
                </a:cubicBezTo>
                <a:cubicBezTo>
                  <a:pt x="2085479" y="75057"/>
                  <a:pt x="2089404" y="74866"/>
                  <a:pt x="2093518" y="74638"/>
                </a:cubicBezTo>
                <a:cubicBezTo>
                  <a:pt x="2097633" y="74409"/>
                  <a:pt x="2101596" y="74219"/>
                  <a:pt x="2105406" y="74066"/>
                </a:cubicBezTo>
                <a:cubicBezTo>
                  <a:pt x="2109216" y="73914"/>
                  <a:pt x="2112035" y="73762"/>
                  <a:pt x="2113864" y="73609"/>
                </a:cubicBezTo>
                <a:cubicBezTo>
                  <a:pt x="2116912" y="68732"/>
                  <a:pt x="2119808" y="63894"/>
                  <a:pt x="2122551" y="59093"/>
                </a:cubicBezTo>
                <a:cubicBezTo>
                  <a:pt x="2125294" y="54292"/>
                  <a:pt x="2127732" y="49835"/>
                  <a:pt x="2129866" y="45720"/>
                </a:cubicBezTo>
                <a:lnTo>
                  <a:pt x="2136267" y="49149"/>
                </a:lnTo>
                <a:cubicBezTo>
                  <a:pt x="2133066" y="55702"/>
                  <a:pt x="2128990" y="63017"/>
                  <a:pt x="2124036" y="71095"/>
                </a:cubicBezTo>
                <a:cubicBezTo>
                  <a:pt x="2119083" y="79172"/>
                  <a:pt x="2114054" y="87135"/>
                  <a:pt x="2108949" y="94983"/>
                </a:cubicBezTo>
                <a:cubicBezTo>
                  <a:pt x="2103844" y="102832"/>
                  <a:pt x="2098929" y="110071"/>
                  <a:pt x="2094204" y="116700"/>
                </a:cubicBezTo>
                <a:cubicBezTo>
                  <a:pt x="2089480" y="123330"/>
                  <a:pt x="2085746" y="128321"/>
                  <a:pt x="2083003" y="131674"/>
                </a:cubicBezTo>
                <a:cubicBezTo>
                  <a:pt x="2085594" y="131369"/>
                  <a:pt x="2089480" y="130873"/>
                  <a:pt x="2094661" y="130188"/>
                </a:cubicBezTo>
                <a:cubicBezTo>
                  <a:pt x="2099843" y="129502"/>
                  <a:pt x="2105101" y="128778"/>
                  <a:pt x="2110435" y="128016"/>
                </a:cubicBezTo>
                <a:cubicBezTo>
                  <a:pt x="2115769" y="127254"/>
                  <a:pt x="2120493" y="126606"/>
                  <a:pt x="2124608" y="126073"/>
                </a:cubicBezTo>
                <a:cubicBezTo>
                  <a:pt x="2128723" y="125539"/>
                  <a:pt x="2131085" y="125197"/>
                  <a:pt x="2131695" y="125044"/>
                </a:cubicBezTo>
                <a:lnTo>
                  <a:pt x="2132152" y="132817"/>
                </a:lnTo>
                <a:lnTo>
                  <a:pt x="2078660" y="140360"/>
                </a:lnTo>
                <a:cubicBezTo>
                  <a:pt x="2076983" y="140665"/>
                  <a:pt x="2075535" y="140932"/>
                  <a:pt x="2074316" y="141160"/>
                </a:cubicBezTo>
                <a:cubicBezTo>
                  <a:pt x="2073097" y="141389"/>
                  <a:pt x="2071344" y="141884"/>
                  <a:pt x="2069058" y="142646"/>
                </a:cubicBezTo>
                <a:lnTo>
                  <a:pt x="2067001" y="134874"/>
                </a:lnTo>
                <a:cubicBezTo>
                  <a:pt x="2070049" y="133960"/>
                  <a:pt x="2072068" y="133159"/>
                  <a:pt x="2073059" y="132474"/>
                </a:cubicBezTo>
                <a:cubicBezTo>
                  <a:pt x="2074049" y="131788"/>
                  <a:pt x="2075231" y="130531"/>
                  <a:pt x="2076602" y="128702"/>
                </a:cubicBezTo>
                <a:cubicBezTo>
                  <a:pt x="2080717" y="123520"/>
                  <a:pt x="2085746" y="116662"/>
                  <a:pt x="2091689" y="108128"/>
                </a:cubicBezTo>
                <a:cubicBezTo>
                  <a:pt x="2097633" y="99593"/>
                  <a:pt x="2103501" y="90602"/>
                  <a:pt x="2109292" y="81153"/>
                </a:cubicBezTo>
                <a:cubicBezTo>
                  <a:pt x="2106549" y="81305"/>
                  <a:pt x="2103158" y="81458"/>
                  <a:pt x="2099119" y="81610"/>
                </a:cubicBezTo>
                <a:cubicBezTo>
                  <a:pt x="2095081" y="81763"/>
                  <a:pt x="2091080" y="81953"/>
                  <a:pt x="2087118" y="82182"/>
                </a:cubicBezTo>
                <a:cubicBezTo>
                  <a:pt x="2083155" y="82410"/>
                  <a:pt x="2079536" y="82639"/>
                  <a:pt x="2076259" y="82867"/>
                </a:cubicBezTo>
                <a:cubicBezTo>
                  <a:pt x="2072983" y="83096"/>
                  <a:pt x="2070811" y="83210"/>
                  <a:pt x="2069744" y="83210"/>
                </a:cubicBezTo>
                <a:cubicBezTo>
                  <a:pt x="2068677" y="83363"/>
                  <a:pt x="2067648" y="83553"/>
                  <a:pt x="2066658" y="83782"/>
                </a:cubicBezTo>
                <a:cubicBezTo>
                  <a:pt x="2065667" y="84010"/>
                  <a:pt x="2064181" y="84277"/>
                  <a:pt x="2062200" y="84582"/>
                </a:cubicBezTo>
                <a:lnTo>
                  <a:pt x="2060371" y="77267"/>
                </a:lnTo>
                <a:cubicBezTo>
                  <a:pt x="2062505" y="76505"/>
                  <a:pt x="2063877" y="75933"/>
                  <a:pt x="2064486" y="75552"/>
                </a:cubicBezTo>
                <a:cubicBezTo>
                  <a:pt x="2065096" y="75171"/>
                  <a:pt x="2065706" y="74600"/>
                  <a:pt x="2066315" y="73838"/>
                </a:cubicBezTo>
                <a:cubicBezTo>
                  <a:pt x="2068754" y="70333"/>
                  <a:pt x="2071725" y="65875"/>
                  <a:pt x="2075231" y="60465"/>
                </a:cubicBezTo>
                <a:cubicBezTo>
                  <a:pt x="2078736" y="55054"/>
                  <a:pt x="2082317" y="49225"/>
                  <a:pt x="2085975" y="42977"/>
                </a:cubicBezTo>
                <a:cubicBezTo>
                  <a:pt x="2089632" y="36728"/>
                  <a:pt x="2093137" y="30366"/>
                  <a:pt x="2096490" y="23889"/>
                </a:cubicBezTo>
                <a:cubicBezTo>
                  <a:pt x="2099843" y="17412"/>
                  <a:pt x="2102663" y="11354"/>
                  <a:pt x="2104948" y="5715"/>
                </a:cubicBezTo>
                <a:close/>
                <a:moveTo>
                  <a:pt x="244830" y="5258"/>
                </a:moveTo>
                <a:cubicBezTo>
                  <a:pt x="247269" y="7087"/>
                  <a:pt x="250279" y="9563"/>
                  <a:pt x="253860" y="12687"/>
                </a:cubicBezTo>
                <a:cubicBezTo>
                  <a:pt x="257441" y="15811"/>
                  <a:pt x="261175" y="19088"/>
                  <a:pt x="265061" y="22517"/>
                </a:cubicBezTo>
                <a:cubicBezTo>
                  <a:pt x="268948" y="25946"/>
                  <a:pt x="272643" y="29299"/>
                  <a:pt x="276148" y="32575"/>
                </a:cubicBezTo>
                <a:cubicBezTo>
                  <a:pt x="279654" y="35852"/>
                  <a:pt x="282549" y="38557"/>
                  <a:pt x="284835" y="40691"/>
                </a:cubicBezTo>
                <a:lnTo>
                  <a:pt x="279806" y="47320"/>
                </a:lnTo>
                <a:cubicBezTo>
                  <a:pt x="277368" y="44882"/>
                  <a:pt x="274358" y="41986"/>
                  <a:pt x="270776" y="38633"/>
                </a:cubicBezTo>
                <a:cubicBezTo>
                  <a:pt x="267195" y="35281"/>
                  <a:pt x="263537" y="31890"/>
                  <a:pt x="259804" y="28461"/>
                </a:cubicBezTo>
                <a:cubicBezTo>
                  <a:pt x="256070" y="25032"/>
                  <a:pt x="252412" y="21831"/>
                  <a:pt x="248831" y="18859"/>
                </a:cubicBezTo>
                <a:cubicBezTo>
                  <a:pt x="245249" y="15888"/>
                  <a:pt x="242239" y="13487"/>
                  <a:pt x="239801" y="11659"/>
                </a:cubicBezTo>
                <a:close/>
                <a:moveTo>
                  <a:pt x="3001594" y="4801"/>
                </a:moveTo>
                <a:lnTo>
                  <a:pt x="3009594" y="5258"/>
                </a:lnTo>
                <a:lnTo>
                  <a:pt x="3009594" y="51435"/>
                </a:lnTo>
                <a:lnTo>
                  <a:pt x="3039541" y="51435"/>
                </a:lnTo>
                <a:lnTo>
                  <a:pt x="3039541" y="59665"/>
                </a:lnTo>
                <a:lnTo>
                  <a:pt x="3009594" y="59665"/>
                </a:lnTo>
                <a:lnTo>
                  <a:pt x="3009594" y="208255"/>
                </a:lnTo>
                <a:lnTo>
                  <a:pt x="3001594" y="208255"/>
                </a:lnTo>
                <a:lnTo>
                  <a:pt x="3001594" y="80924"/>
                </a:lnTo>
                <a:cubicBezTo>
                  <a:pt x="2997174" y="93726"/>
                  <a:pt x="2991764" y="106299"/>
                  <a:pt x="2985363" y="118643"/>
                </a:cubicBezTo>
                <a:cubicBezTo>
                  <a:pt x="2978962" y="130988"/>
                  <a:pt x="2972180" y="142494"/>
                  <a:pt x="2965018" y="153162"/>
                </a:cubicBezTo>
                <a:lnTo>
                  <a:pt x="2960903" y="145847"/>
                </a:lnTo>
                <a:cubicBezTo>
                  <a:pt x="2969132" y="133350"/>
                  <a:pt x="2976905" y="119634"/>
                  <a:pt x="2984220" y="104699"/>
                </a:cubicBezTo>
                <a:cubicBezTo>
                  <a:pt x="2991535" y="89764"/>
                  <a:pt x="2997326" y="74905"/>
                  <a:pt x="3001594" y="60122"/>
                </a:cubicBezTo>
                <a:lnTo>
                  <a:pt x="3001594" y="59665"/>
                </a:lnTo>
                <a:lnTo>
                  <a:pt x="2968218" y="59665"/>
                </a:lnTo>
                <a:lnTo>
                  <a:pt x="2968218" y="51435"/>
                </a:lnTo>
                <a:lnTo>
                  <a:pt x="3001594" y="51435"/>
                </a:lnTo>
                <a:close/>
                <a:moveTo>
                  <a:pt x="3093491" y="4343"/>
                </a:moveTo>
                <a:cubicBezTo>
                  <a:pt x="3095167" y="9220"/>
                  <a:pt x="3096844" y="14554"/>
                  <a:pt x="3098520" y="20345"/>
                </a:cubicBezTo>
                <a:cubicBezTo>
                  <a:pt x="3100196" y="26137"/>
                  <a:pt x="3101873" y="31928"/>
                  <a:pt x="3103549" y="37719"/>
                </a:cubicBezTo>
                <a:lnTo>
                  <a:pt x="3161614" y="37719"/>
                </a:lnTo>
                <a:lnTo>
                  <a:pt x="3161614" y="45720"/>
                </a:lnTo>
                <a:lnTo>
                  <a:pt x="3041598" y="45720"/>
                </a:lnTo>
                <a:lnTo>
                  <a:pt x="3041598" y="37719"/>
                </a:lnTo>
                <a:lnTo>
                  <a:pt x="3095091" y="37719"/>
                </a:lnTo>
                <a:cubicBezTo>
                  <a:pt x="3093415" y="32080"/>
                  <a:pt x="3091776" y="26479"/>
                  <a:pt x="3090176" y="20917"/>
                </a:cubicBezTo>
                <a:cubicBezTo>
                  <a:pt x="3088576" y="15354"/>
                  <a:pt x="3086938" y="10135"/>
                  <a:pt x="3085261" y="5258"/>
                </a:cubicBezTo>
                <a:close/>
                <a:moveTo>
                  <a:pt x="2604287" y="4343"/>
                </a:moveTo>
                <a:cubicBezTo>
                  <a:pt x="2605963" y="9220"/>
                  <a:pt x="2607601" y="14097"/>
                  <a:pt x="2609202" y="18974"/>
                </a:cubicBezTo>
                <a:cubicBezTo>
                  <a:pt x="2610802" y="23851"/>
                  <a:pt x="2612440" y="28956"/>
                  <a:pt x="2614117" y="34290"/>
                </a:cubicBezTo>
                <a:lnTo>
                  <a:pt x="2701442" y="34290"/>
                </a:lnTo>
                <a:lnTo>
                  <a:pt x="2701442" y="41834"/>
                </a:lnTo>
                <a:lnTo>
                  <a:pt x="2636976" y="41834"/>
                </a:lnTo>
                <a:lnTo>
                  <a:pt x="2636976" y="116129"/>
                </a:lnTo>
                <a:lnTo>
                  <a:pt x="2628976" y="116129"/>
                </a:lnTo>
                <a:lnTo>
                  <a:pt x="2628976" y="41834"/>
                </a:lnTo>
                <a:lnTo>
                  <a:pt x="2586913" y="41834"/>
                </a:lnTo>
                <a:lnTo>
                  <a:pt x="2586913" y="116129"/>
                </a:lnTo>
                <a:lnTo>
                  <a:pt x="2579141" y="116129"/>
                </a:lnTo>
                <a:lnTo>
                  <a:pt x="2579141" y="41834"/>
                </a:lnTo>
                <a:lnTo>
                  <a:pt x="2514676" y="41834"/>
                </a:lnTo>
                <a:lnTo>
                  <a:pt x="2514676" y="34290"/>
                </a:lnTo>
                <a:lnTo>
                  <a:pt x="2605887" y="34290"/>
                </a:lnTo>
                <a:cubicBezTo>
                  <a:pt x="2604210" y="29108"/>
                  <a:pt x="2602610" y="24155"/>
                  <a:pt x="2601086" y="19431"/>
                </a:cubicBezTo>
                <a:cubicBezTo>
                  <a:pt x="2599562" y="14707"/>
                  <a:pt x="2597962" y="9982"/>
                  <a:pt x="2596286" y="5258"/>
                </a:cubicBezTo>
                <a:close/>
                <a:moveTo>
                  <a:pt x="4428210" y="4115"/>
                </a:moveTo>
                <a:lnTo>
                  <a:pt x="4436211" y="4572"/>
                </a:lnTo>
                <a:lnTo>
                  <a:pt x="4436211" y="58064"/>
                </a:lnTo>
                <a:cubicBezTo>
                  <a:pt x="4448098" y="52426"/>
                  <a:pt x="4459376" y="46406"/>
                  <a:pt x="4470044" y="40005"/>
                </a:cubicBezTo>
                <a:cubicBezTo>
                  <a:pt x="4480712" y="33604"/>
                  <a:pt x="4491152" y="26518"/>
                  <a:pt x="4501362" y="18745"/>
                </a:cubicBezTo>
                <a:lnTo>
                  <a:pt x="4505477" y="25603"/>
                </a:lnTo>
                <a:cubicBezTo>
                  <a:pt x="4484294" y="41605"/>
                  <a:pt x="4461205" y="55245"/>
                  <a:pt x="4436211" y="66523"/>
                </a:cubicBezTo>
                <a:lnTo>
                  <a:pt x="4436211" y="88240"/>
                </a:lnTo>
                <a:cubicBezTo>
                  <a:pt x="4436211" y="94945"/>
                  <a:pt x="4437544" y="99403"/>
                  <a:pt x="4440212" y="101613"/>
                </a:cubicBezTo>
                <a:cubicBezTo>
                  <a:pt x="4442878" y="103822"/>
                  <a:pt x="4447336" y="105156"/>
                  <a:pt x="4453584" y="105613"/>
                </a:cubicBezTo>
                <a:cubicBezTo>
                  <a:pt x="4463643" y="106375"/>
                  <a:pt x="4473702" y="106375"/>
                  <a:pt x="4483760" y="105613"/>
                </a:cubicBezTo>
                <a:cubicBezTo>
                  <a:pt x="4487874" y="105308"/>
                  <a:pt x="4491190" y="104851"/>
                  <a:pt x="4493704" y="104242"/>
                </a:cubicBezTo>
                <a:cubicBezTo>
                  <a:pt x="4496218" y="103632"/>
                  <a:pt x="4498238" y="102718"/>
                  <a:pt x="4499762" y="101498"/>
                </a:cubicBezTo>
                <a:cubicBezTo>
                  <a:pt x="4501286" y="100279"/>
                  <a:pt x="4502428" y="98603"/>
                  <a:pt x="4503191" y="96469"/>
                </a:cubicBezTo>
                <a:cubicBezTo>
                  <a:pt x="4503953" y="94336"/>
                  <a:pt x="4504562" y="91516"/>
                  <a:pt x="4505020" y="88011"/>
                </a:cubicBezTo>
                <a:cubicBezTo>
                  <a:pt x="4505324" y="85877"/>
                  <a:pt x="4505668" y="83020"/>
                  <a:pt x="4506048" y="79438"/>
                </a:cubicBezTo>
                <a:cubicBezTo>
                  <a:pt x="4506429" y="75857"/>
                  <a:pt x="4506696" y="72771"/>
                  <a:pt x="4506848" y="70180"/>
                </a:cubicBezTo>
                <a:lnTo>
                  <a:pt x="4513935" y="72923"/>
                </a:lnTo>
                <a:cubicBezTo>
                  <a:pt x="4513782" y="75667"/>
                  <a:pt x="4513516" y="78562"/>
                  <a:pt x="4513135" y="81610"/>
                </a:cubicBezTo>
                <a:cubicBezTo>
                  <a:pt x="4512754" y="84658"/>
                  <a:pt x="4512411" y="87401"/>
                  <a:pt x="4512106" y="89840"/>
                </a:cubicBezTo>
                <a:cubicBezTo>
                  <a:pt x="4511344" y="94564"/>
                  <a:pt x="4510468" y="98412"/>
                  <a:pt x="4509478" y="101384"/>
                </a:cubicBezTo>
                <a:cubicBezTo>
                  <a:pt x="4508486" y="104356"/>
                  <a:pt x="4506962" y="106680"/>
                  <a:pt x="4504906" y="108356"/>
                </a:cubicBezTo>
                <a:cubicBezTo>
                  <a:pt x="4502848" y="110033"/>
                  <a:pt x="4500219" y="111252"/>
                  <a:pt x="4497018" y="112014"/>
                </a:cubicBezTo>
                <a:cubicBezTo>
                  <a:pt x="4493818" y="112776"/>
                  <a:pt x="4489704" y="113309"/>
                  <a:pt x="4484674" y="113614"/>
                </a:cubicBezTo>
                <a:cubicBezTo>
                  <a:pt x="4473396" y="114376"/>
                  <a:pt x="4462195" y="114376"/>
                  <a:pt x="4451070" y="113614"/>
                </a:cubicBezTo>
                <a:cubicBezTo>
                  <a:pt x="4447260" y="113462"/>
                  <a:pt x="4443907" y="113005"/>
                  <a:pt x="4441012" y="112243"/>
                </a:cubicBezTo>
                <a:cubicBezTo>
                  <a:pt x="4438116" y="111481"/>
                  <a:pt x="4435716" y="110223"/>
                  <a:pt x="4433811" y="108471"/>
                </a:cubicBezTo>
                <a:cubicBezTo>
                  <a:pt x="4431906" y="106718"/>
                  <a:pt x="4430496" y="104356"/>
                  <a:pt x="4429582" y="101384"/>
                </a:cubicBezTo>
                <a:cubicBezTo>
                  <a:pt x="4428667" y="98412"/>
                  <a:pt x="4428210" y="94640"/>
                  <a:pt x="4428210" y="90068"/>
                </a:cubicBezTo>
                <a:lnTo>
                  <a:pt x="4428210" y="70180"/>
                </a:lnTo>
                <a:cubicBezTo>
                  <a:pt x="4420894" y="73228"/>
                  <a:pt x="4413313" y="76238"/>
                  <a:pt x="4405464" y="79210"/>
                </a:cubicBezTo>
                <a:cubicBezTo>
                  <a:pt x="4397616" y="82182"/>
                  <a:pt x="4389348" y="85039"/>
                  <a:pt x="4380661" y="87782"/>
                </a:cubicBezTo>
                <a:lnTo>
                  <a:pt x="4378146" y="80467"/>
                </a:lnTo>
                <a:cubicBezTo>
                  <a:pt x="4396282" y="74524"/>
                  <a:pt x="4412970" y="68275"/>
                  <a:pt x="4428210" y="61722"/>
                </a:cubicBezTo>
                <a:close/>
                <a:moveTo>
                  <a:pt x="3541623" y="3658"/>
                </a:moveTo>
                <a:lnTo>
                  <a:pt x="3549396" y="4115"/>
                </a:lnTo>
                <a:lnTo>
                  <a:pt x="3549396" y="76810"/>
                </a:lnTo>
                <a:lnTo>
                  <a:pt x="3549396" y="81610"/>
                </a:lnTo>
                <a:cubicBezTo>
                  <a:pt x="3550310" y="94869"/>
                  <a:pt x="3552291" y="107061"/>
                  <a:pt x="3555339" y="118186"/>
                </a:cubicBezTo>
                <a:cubicBezTo>
                  <a:pt x="3558387" y="129311"/>
                  <a:pt x="3562502" y="139636"/>
                  <a:pt x="3567684" y="149161"/>
                </a:cubicBezTo>
                <a:cubicBezTo>
                  <a:pt x="3572865" y="158686"/>
                  <a:pt x="3579266" y="167602"/>
                  <a:pt x="3586886" y="175908"/>
                </a:cubicBezTo>
                <a:cubicBezTo>
                  <a:pt x="3594506" y="184213"/>
                  <a:pt x="3603345" y="192176"/>
                  <a:pt x="3613404" y="199796"/>
                </a:cubicBezTo>
                <a:lnTo>
                  <a:pt x="3607917" y="206197"/>
                </a:lnTo>
                <a:cubicBezTo>
                  <a:pt x="3591306" y="193243"/>
                  <a:pt x="3578008" y="179184"/>
                  <a:pt x="3568026" y="164020"/>
                </a:cubicBezTo>
                <a:cubicBezTo>
                  <a:pt x="3558044" y="148857"/>
                  <a:pt x="3550919" y="131521"/>
                  <a:pt x="3546652" y="112014"/>
                </a:cubicBezTo>
                <a:cubicBezTo>
                  <a:pt x="3544976" y="121615"/>
                  <a:pt x="3542423" y="130721"/>
                  <a:pt x="3538994" y="139332"/>
                </a:cubicBezTo>
                <a:cubicBezTo>
                  <a:pt x="3535565" y="147942"/>
                  <a:pt x="3531222" y="156134"/>
                  <a:pt x="3525964" y="163906"/>
                </a:cubicBezTo>
                <a:cubicBezTo>
                  <a:pt x="3520706" y="171679"/>
                  <a:pt x="3514458" y="179108"/>
                  <a:pt x="3507219" y="186195"/>
                </a:cubicBezTo>
                <a:cubicBezTo>
                  <a:pt x="3499980" y="193281"/>
                  <a:pt x="3491560" y="200177"/>
                  <a:pt x="3481958" y="206883"/>
                </a:cubicBezTo>
                <a:lnTo>
                  <a:pt x="3476243" y="200711"/>
                </a:lnTo>
                <a:cubicBezTo>
                  <a:pt x="3488435" y="192329"/>
                  <a:pt x="3498722" y="183756"/>
                  <a:pt x="3507104" y="174993"/>
                </a:cubicBezTo>
                <a:cubicBezTo>
                  <a:pt x="3515486" y="166230"/>
                  <a:pt x="3522230" y="156820"/>
                  <a:pt x="3527336" y="146761"/>
                </a:cubicBezTo>
                <a:cubicBezTo>
                  <a:pt x="3532441" y="136703"/>
                  <a:pt x="3536098" y="125806"/>
                  <a:pt x="3538308" y="114071"/>
                </a:cubicBezTo>
                <a:cubicBezTo>
                  <a:pt x="3540518" y="102337"/>
                  <a:pt x="3541623" y="89383"/>
                  <a:pt x="3541623" y="75209"/>
                </a:cubicBezTo>
                <a:close/>
                <a:moveTo>
                  <a:pt x="2422702" y="3429"/>
                </a:moveTo>
                <a:cubicBezTo>
                  <a:pt x="2424074" y="7391"/>
                  <a:pt x="2425560" y="11925"/>
                  <a:pt x="2427160" y="17031"/>
                </a:cubicBezTo>
                <a:cubicBezTo>
                  <a:pt x="2428760" y="22136"/>
                  <a:pt x="2430246" y="27127"/>
                  <a:pt x="2431618" y="32004"/>
                </a:cubicBezTo>
                <a:lnTo>
                  <a:pt x="2483052" y="32004"/>
                </a:lnTo>
                <a:lnTo>
                  <a:pt x="2483052" y="39319"/>
                </a:lnTo>
                <a:lnTo>
                  <a:pt x="2457907" y="39319"/>
                </a:lnTo>
                <a:cubicBezTo>
                  <a:pt x="2457450" y="41758"/>
                  <a:pt x="2456954" y="44767"/>
                  <a:pt x="2456421" y="48349"/>
                </a:cubicBezTo>
                <a:cubicBezTo>
                  <a:pt x="2455887" y="51930"/>
                  <a:pt x="2455278" y="55664"/>
                  <a:pt x="2454592" y="59550"/>
                </a:cubicBezTo>
                <a:cubicBezTo>
                  <a:pt x="2453906" y="63436"/>
                  <a:pt x="2453182" y="67361"/>
                  <a:pt x="2452420" y="71323"/>
                </a:cubicBezTo>
                <a:cubicBezTo>
                  <a:pt x="2451658" y="75286"/>
                  <a:pt x="2450972" y="78943"/>
                  <a:pt x="2450363" y="82296"/>
                </a:cubicBezTo>
                <a:lnTo>
                  <a:pt x="2492654" y="82296"/>
                </a:lnTo>
                <a:lnTo>
                  <a:pt x="2492654" y="89611"/>
                </a:lnTo>
                <a:lnTo>
                  <a:pt x="2364409" y="89611"/>
                </a:lnTo>
                <a:lnTo>
                  <a:pt x="2364409" y="82296"/>
                </a:lnTo>
                <a:lnTo>
                  <a:pt x="2400757" y="82296"/>
                </a:lnTo>
                <a:cubicBezTo>
                  <a:pt x="2400300" y="79248"/>
                  <a:pt x="2399804" y="75743"/>
                  <a:pt x="2399271" y="71780"/>
                </a:cubicBezTo>
                <a:cubicBezTo>
                  <a:pt x="2398738" y="67818"/>
                  <a:pt x="2398204" y="63856"/>
                  <a:pt x="2397671" y="59893"/>
                </a:cubicBezTo>
                <a:cubicBezTo>
                  <a:pt x="2397137" y="55931"/>
                  <a:pt x="2396604" y="52159"/>
                  <a:pt x="2396070" y="48577"/>
                </a:cubicBezTo>
                <a:cubicBezTo>
                  <a:pt x="2395537" y="44996"/>
                  <a:pt x="2395042" y="41910"/>
                  <a:pt x="2394584" y="39319"/>
                </a:cubicBezTo>
                <a:lnTo>
                  <a:pt x="2373554" y="39319"/>
                </a:lnTo>
                <a:lnTo>
                  <a:pt x="2373554" y="32004"/>
                </a:lnTo>
                <a:lnTo>
                  <a:pt x="2423617" y="32004"/>
                </a:lnTo>
                <a:cubicBezTo>
                  <a:pt x="2422245" y="27280"/>
                  <a:pt x="2420835" y="22441"/>
                  <a:pt x="2419388" y="17488"/>
                </a:cubicBezTo>
                <a:cubicBezTo>
                  <a:pt x="2417940" y="12535"/>
                  <a:pt x="2416530" y="8077"/>
                  <a:pt x="2415158" y="4115"/>
                </a:cubicBezTo>
                <a:close/>
                <a:moveTo>
                  <a:pt x="4384318" y="3200"/>
                </a:moveTo>
                <a:lnTo>
                  <a:pt x="4391177" y="6629"/>
                </a:lnTo>
                <a:cubicBezTo>
                  <a:pt x="4384014" y="18669"/>
                  <a:pt x="4376622" y="29489"/>
                  <a:pt x="4369002" y="39091"/>
                </a:cubicBezTo>
                <a:lnTo>
                  <a:pt x="4369002" y="120701"/>
                </a:lnTo>
                <a:lnTo>
                  <a:pt x="4361002" y="120701"/>
                </a:lnTo>
                <a:lnTo>
                  <a:pt x="4361002" y="48692"/>
                </a:lnTo>
                <a:cubicBezTo>
                  <a:pt x="4355210" y="55550"/>
                  <a:pt x="4349076" y="62103"/>
                  <a:pt x="4342599" y="68351"/>
                </a:cubicBezTo>
                <a:cubicBezTo>
                  <a:pt x="4336122" y="74600"/>
                  <a:pt x="4329074" y="81001"/>
                  <a:pt x="4321454" y="87554"/>
                </a:cubicBezTo>
                <a:lnTo>
                  <a:pt x="4317339" y="80924"/>
                </a:lnTo>
                <a:cubicBezTo>
                  <a:pt x="4330903" y="68885"/>
                  <a:pt x="4343209" y="56693"/>
                  <a:pt x="4354258" y="44348"/>
                </a:cubicBezTo>
                <a:cubicBezTo>
                  <a:pt x="4365307" y="32004"/>
                  <a:pt x="4375327" y="18288"/>
                  <a:pt x="4384318" y="3200"/>
                </a:cubicBezTo>
                <a:close/>
                <a:moveTo>
                  <a:pt x="785241" y="3200"/>
                </a:moveTo>
                <a:lnTo>
                  <a:pt x="793013" y="3658"/>
                </a:lnTo>
                <a:lnTo>
                  <a:pt x="793013" y="44577"/>
                </a:lnTo>
                <a:lnTo>
                  <a:pt x="870966" y="44577"/>
                </a:lnTo>
                <a:lnTo>
                  <a:pt x="870966" y="52578"/>
                </a:lnTo>
                <a:lnTo>
                  <a:pt x="793013" y="52578"/>
                </a:lnTo>
                <a:lnTo>
                  <a:pt x="793013" y="108128"/>
                </a:lnTo>
                <a:lnTo>
                  <a:pt x="890168" y="108128"/>
                </a:lnTo>
                <a:lnTo>
                  <a:pt x="890168" y="115900"/>
                </a:lnTo>
                <a:lnTo>
                  <a:pt x="786612" y="115900"/>
                </a:lnTo>
                <a:cubicBezTo>
                  <a:pt x="783107" y="121387"/>
                  <a:pt x="778687" y="127559"/>
                  <a:pt x="773353" y="134417"/>
                </a:cubicBezTo>
                <a:cubicBezTo>
                  <a:pt x="768019" y="141275"/>
                  <a:pt x="762419" y="148057"/>
                  <a:pt x="756551" y="154762"/>
                </a:cubicBezTo>
                <a:cubicBezTo>
                  <a:pt x="750684" y="161468"/>
                  <a:pt x="744893" y="167792"/>
                  <a:pt x="739178" y="173736"/>
                </a:cubicBezTo>
                <a:cubicBezTo>
                  <a:pt x="733463" y="179680"/>
                  <a:pt x="728472" y="184480"/>
                  <a:pt x="724205" y="188138"/>
                </a:cubicBezTo>
                <a:cubicBezTo>
                  <a:pt x="726490" y="188138"/>
                  <a:pt x="730605" y="188023"/>
                  <a:pt x="736549" y="187795"/>
                </a:cubicBezTo>
                <a:cubicBezTo>
                  <a:pt x="742492" y="187566"/>
                  <a:pt x="749465" y="187338"/>
                  <a:pt x="757466" y="187109"/>
                </a:cubicBezTo>
                <a:cubicBezTo>
                  <a:pt x="765467" y="186880"/>
                  <a:pt x="774039" y="186614"/>
                  <a:pt x="783183" y="186309"/>
                </a:cubicBezTo>
                <a:cubicBezTo>
                  <a:pt x="792327" y="186004"/>
                  <a:pt x="801167" y="185699"/>
                  <a:pt x="809701" y="185395"/>
                </a:cubicBezTo>
                <a:cubicBezTo>
                  <a:pt x="818235" y="185090"/>
                  <a:pt x="826046" y="184823"/>
                  <a:pt x="833132" y="184594"/>
                </a:cubicBezTo>
                <a:cubicBezTo>
                  <a:pt x="840219" y="184366"/>
                  <a:pt x="845820" y="184175"/>
                  <a:pt x="849934" y="184023"/>
                </a:cubicBezTo>
                <a:cubicBezTo>
                  <a:pt x="846429" y="179908"/>
                  <a:pt x="842886" y="175755"/>
                  <a:pt x="839305" y="171564"/>
                </a:cubicBezTo>
                <a:cubicBezTo>
                  <a:pt x="835723" y="167373"/>
                  <a:pt x="832218" y="163373"/>
                  <a:pt x="828789" y="159563"/>
                </a:cubicBezTo>
                <a:cubicBezTo>
                  <a:pt x="825360" y="155753"/>
                  <a:pt x="822160" y="152209"/>
                  <a:pt x="819188" y="148933"/>
                </a:cubicBezTo>
                <a:cubicBezTo>
                  <a:pt x="816216" y="145656"/>
                  <a:pt x="813587" y="142799"/>
                  <a:pt x="811301" y="140360"/>
                </a:cubicBezTo>
                <a:lnTo>
                  <a:pt x="817016" y="134874"/>
                </a:lnTo>
                <a:cubicBezTo>
                  <a:pt x="820979" y="138836"/>
                  <a:pt x="825665" y="143827"/>
                  <a:pt x="831075" y="149847"/>
                </a:cubicBezTo>
                <a:cubicBezTo>
                  <a:pt x="836485" y="155867"/>
                  <a:pt x="841972" y="162077"/>
                  <a:pt x="847534" y="168478"/>
                </a:cubicBezTo>
                <a:cubicBezTo>
                  <a:pt x="853097" y="174879"/>
                  <a:pt x="858355" y="181089"/>
                  <a:pt x="863308" y="187109"/>
                </a:cubicBezTo>
                <a:cubicBezTo>
                  <a:pt x="868261" y="193129"/>
                  <a:pt x="872337" y="198196"/>
                  <a:pt x="875538" y="202311"/>
                </a:cubicBezTo>
                <a:lnTo>
                  <a:pt x="869366" y="207797"/>
                </a:lnTo>
                <a:cubicBezTo>
                  <a:pt x="867537" y="205359"/>
                  <a:pt x="865479" y="202730"/>
                  <a:pt x="863193" y="199911"/>
                </a:cubicBezTo>
                <a:cubicBezTo>
                  <a:pt x="860907" y="197091"/>
                  <a:pt x="858469" y="194158"/>
                  <a:pt x="855878" y="191110"/>
                </a:cubicBezTo>
                <a:cubicBezTo>
                  <a:pt x="852982" y="191262"/>
                  <a:pt x="848410" y="191452"/>
                  <a:pt x="842162" y="191681"/>
                </a:cubicBezTo>
                <a:cubicBezTo>
                  <a:pt x="835914" y="191910"/>
                  <a:pt x="828713" y="192176"/>
                  <a:pt x="820559" y="192481"/>
                </a:cubicBezTo>
                <a:cubicBezTo>
                  <a:pt x="812406" y="192786"/>
                  <a:pt x="803681" y="193129"/>
                  <a:pt x="794385" y="193510"/>
                </a:cubicBezTo>
                <a:cubicBezTo>
                  <a:pt x="785088" y="193891"/>
                  <a:pt x="775944" y="194234"/>
                  <a:pt x="766953" y="194539"/>
                </a:cubicBezTo>
                <a:cubicBezTo>
                  <a:pt x="757961" y="194843"/>
                  <a:pt x="749579" y="195186"/>
                  <a:pt x="741807" y="195567"/>
                </a:cubicBezTo>
                <a:cubicBezTo>
                  <a:pt x="734034" y="195948"/>
                  <a:pt x="727557" y="196215"/>
                  <a:pt x="722376" y="196367"/>
                </a:cubicBezTo>
                <a:cubicBezTo>
                  <a:pt x="720242" y="196520"/>
                  <a:pt x="718070" y="196672"/>
                  <a:pt x="715861" y="196825"/>
                </a:cubicBezTo>
                <a:cubicBezTo>
                  <a:pt x="713651" y="196977"/>
                  <a:pt x="710412" y="197358"/>
                  <a:pt x="706145" y="197968"/>
                </a:cubicBezTo>
                <a:lnTo>
                  <a:pt x="703859" y="189738"/>
                </a:lnTo>
                <a:cubicBezTo>
                  <a:pt x="707822" y="188976"/>
                  <a:pt x="710450" y="188366"/>
                  <a:pt x="711746" y="187909"/>
                </a:cubicBezTo>
                <a:cubicBezTo>
                  <a:pt x="713041" y="187452"/>
                  <a:pt x="714070" y="186842"/>
                  <a:pt x="714832" y="186080"/>
                </a:cubicBezTo>
                <a:cubicBezTo>
                  <a:pt x="718642" y="183185"/>
                  <a:pt x="723290" y="178956"/>
                  <a:pt x="728776" y="173393"/>
                </a:cubicBezTo>
                <a:cubicBezTo>
                  <a:pt x="734263" y="167830"/>
                  <a:pt x="739978" y="161696"/>
                  <a:pt x="745922" y="154991"/>
                </a:cubicBezTo>
                <a:cubicBezTo>
                  <a:pt x="751865" y="148285"/>
                  <a:pt x="757580" y="141465"/>
                  <a:pt x="763066" y="134531"/>
                </a:cubicBezTo>
                <a:cubicBezTo>
                  <a:pt x="768553" y="127597"/>
                  <a:pt x="773201" y="121387"/>
                  <a:pt x="777011" y="115900"/>
                </a:cubicBezTo>
                <a:lnTo>
                  <a:pt x="687629" y="115900"/>
                </a:lnTo>
                <a:lnTo>
                  <a:pt x="687629" y="108128"/>
                </a:lnTo>
                <a:lnTo>
                  <a:pt x="785241" y="108128"/>
                </a:lnTo>
                <a:lnTo>
                  <a:pt x="785241" y="52578"/>
                </a:lnTo>
                <a:lnTo>
                  <a:pt x="706831" y="52578"/>
                </a:lnTo>
                <a:lnTo>
                  <a:pt x="706831" y="44577"/>
                </a:lnTo>
                <a:lnTo>
                  <a:pt x="785241" y="44577"/>
                </a:lnTo>
                <a:close/>
                <a:moveTo>
                  <a:pt x="5103800" y="2743"/>
                </a:moveTo>
                <a:lnTo>
                  <a:pt x="5110428" y="6172"/>
                </a:lnTo>
                <a:cubicBezTo>
                  <a:pt x="5108904" y="9068"/>
                  <a:pt x="5107190" y="12040"/>
                  <a:pt x="5105285" y="15088"/>
                </a:cubicBezTo>
                <a:cubicBezTo>
                  <a:pt x="5103380" y="18136"/>
                  <a:pt x="5101360" y="21184"/>
                  <a:pt x="5099228" y="24232"/>
                </a:cubicBezTo>
                <a:lnTo>
                  <a:pt x="5173522" y="24232"/>
                </a:lnTo>
                <a:lnTo>
                  <a:pt x="5173522" y="31318"/>
                </a:lnTo>
                <a:cubicBezTo>
                  <a:pt x="5162854" y="44729"/>
                  <a:pt x="5149062" y="56159"/>
                  <a:pt x="5132146" y="65608"/>
                </a:cubicBezTo>
                <a:cubicBezTo>
                  <a:pt x="5140832" y="69571"/>
                  <a:pt x="5150320" y="72961"/>
                  <a:pt x="5160606" y="75781"/>
                </a:cubicBezTo>
                <a:cubicBezTo>
                  <a:pt x="5170894" y="78600"/>
                  <a:pt x="5182133" y="81077"/>
                  <a:pt x="5194325" y="83210"/>
                </a:cubicBezTo>
                <a:lnTo>
                  <a:pt x="5192496" y="90068"/>
                </a:lnTo>
                <a:cubicBezTo>
                  <a:pt x="5178780" y="87630"/>
                  <a:pt x="5166360" y="84734"/>
                  <a:pt x="5155234" y="81382"/>
                </a:cubicBezTo>
                <a:cubicBezTo>
                  <a:pt x="5144109" y="78029"/>
                  <a:pt x="5133974" y="74066"/>
                  <a:pt x="5124830" y="69494"/>
                </a:cubicBezTo>
                <a:cubicBezTo>
                  <a:pt x="5115686" y="74066"/>
                  <a:pt x="5105514" y="78257"/>
                  <a:pt x="5094312" y="82067"/>
                </a:cubicBezTo>
                <a:cubicBezTo>
                  <a:pt x="5083111" y="85877"/>
                  <a:pt x="5070576" y="89535"/>
                  <a:pt x="5056708" y="93040"/>
                </a:cubicBezTo>
                <a:lnTo>
                  <a:pt x="5054650" y="86411"/>
                </a:lnTo>
                <a:cubicBezTo>
                  <a:pt x="5067147" y="83363"/>
                  <a:pt x="5078539" y="80124"/>
                  <a:pt x="5088826" y="76695"/>
                </a:cubicBezTo>
                <a:cubicBezTo>
                  <a:pt x="5099113" y="73266"/>
                  <a:pt x="5108524" y="69571"/>
                  <a:pt x="5117058" y="65608"/>
                </a:cubicBezTo>
                <a:cubicBezTo>
                  <a:pt x="5104408" y="58141"/>
                  <a:pt x="5094198" y="49606"/>
                  <a:pt x="5086426" y="40005"/>
                </a:cubicBezTo>
                <a:cubicBezTo>
                  <a:pt x="5082464" y="44272"/>
                  <a:pt x="5078462" y="48349"/>
                  <a:pt x="5074424" y="52235"/>
                </a:cubicBezTo>
                <a:cubicBezTo>
                  <a:pt x="5070386" y="56121"/>
                  <a:pt x="5066232" y="59817"/>
                  <a:pt x="5061966" y="63322"/>
                </a:cubicBezTo>
                <a:lnTo>
                  <a:pt x="5057622" y="58064"/>
                </a:lnTo>
                <a:cubicBezTo>
                  <a:pt x="5062194" y="54254"/>
                  <a:pt x="5066804" y="50063"/>
                  <a:pt x="5071452" y="45491"/>
                </a:cubicBezTo>
                <a:cubicBezTo>
                  <a:pt x="5076100" y="40919"/>
                  <a:pt x="5080444" y="36195"/>
                  <a:pt x="5084482" y="31318"/>
                </a:cubicBezTo>
                <a:cubicBezTo>
                  <a:pt x="5088521" y="26441"/>
                  <a:pt x="5092217" y="21565"/>
                  <a:pt x="5095570" y="16688"/>
                </a:cubicBezTo>
                <a:cubicBezTo>
                  <a:pt x="5098922" y="11811"/>
                  <a:pt x="5101666" y="7163"/>
                  <a:pt x="5103800" y="2743"/>
                </a:cubicBezTo>
                <a:close/>
                <a:moveTo>
                  <a:pt x="2783966" y="2515"/>
                </a:moveTo>
                <a:lnTo>
                  <a:pt x="2791968" y="4115"/>
                </a:lnTo>
                <a:cubicBezTo>
                  <a:pt x="2791510" y="6706"/>
                  <a:pt x="2790862" y="9601"/>
                  <a:pt x="2790024" y="12802"/>
                </a:cubicBezTo>
                <a:cubicBezTo>
                  <a:pt x="2789186" y="16002"/>
                  <a:pt x="2788310" y="19279"/>
                  <a:pt x="2787395" y="22631"/>
                </a:cubicBezTo>
                <a:cubicBezTo>
                  <a:pt x="2786481" y="25984"/>
                  <a:pt x="2785528" y="29337"/>
                  <a:pt x="2784538" y="32690"/>
                </a:cubicBezTo>
                <a:cubicBezTo>
                  <a:pt x="2783547" y="36043"/>
                  <a:pt x="2782518" y="39167"/>
                  <a:pt x="2781452" y="42062"/>
                </a:cubicBezTo>
                <a:lnTo>
                  <a:pt x="2820542" y="42062"/>
                </a:lnTo>
                <a:lnTo>
                  <a:pt x="2820542" y="198196"/>
                </a:lnTo>
                <a:lnTo>
                  <a:pt x="2749676" y="198196"/>
                </a:lnTo>
                <a:lnTo>
                  <a:pt x="2749676" y="42062"/>
                </a:lnTo>
                <a:lnTo>
                  <a:pt x="2773222" y="42062"/>
                </a:lnTo>
                <a:cubicBezTo>
                  <a:pt x="2774289" y="39167"/>
                  <a:pt x="2775318" y="36004"/>
                  <a:pt x="2776308" y="32575"/>
                </a:cubicBezTo>
                <a:cubicBezTo>
                  <a:pt x="2777299" y="29146"/>
                  <a:pt x="2778290" y="25679"/>
                  <a:pt x="2779280" y="22174"/>
                </a:cubicBezTo>
                <a:cubicBezTo>
                  <a:pt x="2780271" y="18669"/>
                  <a:pt x="2781147" y="15202"/>
                  <a:pt x="2781909" y="11773"/>
                </a:cubicBezTo>
                <a:cubicBezTo>
                  <a:pt x="2782671" y="8344"/>
                  <a:pt x="2783357" y="5258"/>
                  <a:pt x="2783966" y="2515"/>
                </a:cubicBezTo>
                <a:close/>
                <a:moveTo>
                  <a:pt x="4876342" y="2286"/>
                </a:moveTo>
                <a:cubicBezTo>
                  <a:pt x="4877866" y="6706"/>
                  <a:pt x="4879466" y="11278"/>
                  <a:pt x="4881143" y="16002"/>
                </a:cubicBezTo>
                <a:cubicBezTo>
                  <a:pt x="4882819" y="20726"/>
                  <a:pt x="4884344" y="25603"/>
                  <a:pt x="4885715" y="30632"/>
                </a:cubicBezTo>
                <a:lnTo>
                  <a:pt x="4964124" y="30632"/>
                </a:lnTo>
                <a:lnTo>
                  <a:pt x="4964124" y="38405"/>
                </a:lnTo>
                <a:lnTo>
                  <a:pt x="4800904" y="38405"/>
                </a:lnTo>
                <a:lnTo>
                  <a:pt x="4800904" y="91440"/>
                </a:lnTo>
                <a:cubicBezTo>
                  <a:pt x="4800904" y="105918"/>
                  <a:pt x="4800370" y="118453"/>
                  <a:pt x="4799304" y="129045"/>
                </a:cubicBezTo>
                <a:cubicBezTo>
                  <a:pt x="4798237" y="139636"/>
                  <a:pt x="4796484" y="149276"/>
                  <a:pt x="4794046" y="157963"/>
                </a:cubicBezTo>
                <a:cubicBezTo>
                  <a:pt x="4791608" y="166649"/>
                  <a:pt x="4788446" y="174841"/>
                  <a:pt x="4784560" y="182537"/>
                </a:cubicBezTo>
                <a:cubicBezTo>
                  <a:pt x="4780674" y="190233"/>
                  <a:pt x="4775987" y="198272"/>
                  <a:pt x="4770500" y="206654"/>
                </a:cubicBezTo>
                <a:lnTo>
                  <a:pt x="4763186" y="202768"/>
                </a:lnTo>
                <a:cubicBezTo>
                  <a:pt x="4768672" y="194539"/>
                  <a:pt x="4773358" y="186690"/>
                  <a:pt x="4777244" y="179222"/>
                </a:cubicBezTo>
                <a:cubicBezTo>
                  <a:pt x="4781130" y="171755"/>
                  <a:pt x="4784254" y="163868"/>
                  <a:pt x="4786617" y="155562"/>
                </a:cubicBezTo>
                <a:cubicBezTo>
                  <a:pt x="4788978" y="147256"/>
                  <a:pt x="4790694" y="138036"/>
                  <a:pt x="4791760" y="127902"/>
                </a:cubicBezTo>
                <a:cubicBezTo>
                  <a:pt x="4792827" y="117767"/>
                  <a:pt x="4793360" y="105842"/>
                  <a:pt x="4793360" y="92126"/>
                </a:cubicBezTo>
                <a:lnTo>
                  <a:pt x="4793360" y="30632"/>
                </a:lnTo>
                <a:lnTo>
                  <a:pt x="4877714" y="30632"/>
                </a:lnTo>
                <a:cubicBezTo>
                  <a:pt x="4876342" y="25756"/>
                  <a:pt x="4874856" y="20993"/>
                  <a:pt x="4873256" y="16345"/>
                </a:cubicBezTo>
                <a:cubicBezTo>
                  <a:pt x="4871656" y="11697"/>
                  <a:pt x="4870094" y="7315"/>
                  <a:pt x="4868570" y="3200"/>
                </a:cubicBezTo>
                <a:close/>
                <a:moveTo>
                  <a:pt x="3750563" y="2286"/>
                </a:moveTo>
                <a:lnTo>
                  <a:pt x="3757650" y="3429"/>
                </a:lnTo>
                <a:cubicBezTo>
                  <a:pt x="3753992" y="16840"/>
                  <a:pt x="3749268" y="29947"/>
                  <a:pt x="3743477" y="42748"/>
                </a:cubicBezTo>
                <a:lnTo>
                  <a:pt x="3789425" y="42748"/>
                </a:lnTo>
                <a:cubicBezTo>
                  <a:pt x="3787749" y="36043"/>
                  <a:pt x="3785996" y="29604"/>
                  <a:pt x="3784168" y="23431"/>
                </a:cubicBezTo>
                <a:cubicBezTo>
                  <a:pt x="3782339" y="17259"/>
                  <a:pt x="3780358" y="11278"/>
                  <a:pt x="3778224" y="5486"/>
                </a:cubicBezTo>
                <a:lnTo>
                  <a:pt x="3785310" y="4115"/>
                </a:lnTo>
                <a:cubicBezTo>
                  <a:pt x="3787444" y="10058"/>
                  <a:pt x="3789464" y="16269"/>
                  <a:pt x="3791368" y="22746"/>
                </a:cubicBezTo>
                <a:cubicBezTo>
                  <a:pt x="3793274" y="29223"/>
                  <a:pt x="3795217" y="35890"/>
                  <a:pt x="3797198" y="42748"/>
                </a:cubicBezTo>
                <a:lnTo>
                  <a:pt x="3838803" y="42748"/>
                </a:lnTo>
                <a:lnTo>
                  <a:pt x="3838803" y="50292"/>
                </a:lnTo>
                <a:lnTo>
                  <a:pt x="3792397" y="50292"/>
                </a:lnTo>
                <a:lnTo>
                  <a:pt x="3792397" y="88240"/>
                </a:lnTo>
                <a:lnTo>
                  <a:pt x="3834916" y="88240"/>
                </a:lnTo>
                <a:lnTo>
                  <a:pt x="3834916" y="95326"/>
                </a:lnTo>
                <a:lnTo>
                  <a:pt x="3792397" y="95326"/>
                </a:lnTo>
                <a:lnTo>
                  <a:pt x="3792397" y="133274"/>
                </a:lnTo>
                <a:lnTo>
                  <a:pt x="3834916" y="133274"/>
                </a:lnTo>
                <a:lnTo>
                  <a:pt x="3834916" y="140818"/>
                </a:lnTo>
                <a:lnTo>
                  <a:pt x="3792397" y="140818"/>
                </a:lnTo>
                <a:lnTo>
                  <a:pt x="3792397" y="181737"/>
                </a:lnTo>
                <a:lnTo>
                  <a:pt x="3842689" y="181737"/>
                </a:lnTo>
                <a:lnTo>
                  <a:pt x="3842689" y="188366"/>
                </a:lnTo>
                <a:lnTo>
                  <a:pt x="3741876" y="188366"/>
                </a:lnTo>
                <a:lnTo>
                  <a:pt x="3741876" y="207112"/>
                </a:lnTo>
                <a:lnTo>
                  <a:pt x="3734333" y="207112"/>
                </a:lnTo>
                <a:lnTo>
                  <a:pt x="3734333" y="61036"/>
                </a:lnTo>
                <a:cubicBezTo>
                  <a:pt x="3731894" y="65456"/>
                  <a:pt x="3729418" y="69685"/>
                  <a:pt x="3726903" y="73723"/>
                </a:cubicBezTo>
                <a:cubicBezTo>
                  <a:pt x="3724389" y="77762"/>
                  <a:pt x="3721760" y="81534"/>
                  <a:pt x="3719017" y="85039"/>
                </a:cubicBezTo>
                <a:lnTo>
                  <a:pt x="3713530" y="80239"/>
                </a:lnTo>
                <a:cubicBezTo>
                  <a:pt x="3721150" y="70180"/>
                  <a:pt x="3728237" y="58369"/>
                  <a:pt x="3734790" y="44806"/>
                </a:cubicBezTo>
                <a:cubicBezTo>
                  <a:pt x="3741344" y="31242"/>
                  <a:pt x="3746601" y="17069"/>
                  <a:pt x="3750563" y="2286"/>
                </a:cubicBezTo>
                <a:close/>
                <a:moveTo>
                  <a:pt x="1181176" y="1600"/>
                </a:moveTo>
                <a:lnTo>
                  <a:pt x="1189177" y="2057"/>
                </a:lnTo>
                <a:lnTo>
                  <a:pt x="1188491" y="45491"/>
                </a:lnTo>
                <a:lnTo>
                  <a:pt x="1237640" y="45491"/>
                </a:lnTo>
                <a:cubicBezTo>
                  <a:pt x="1237640" y="45949"/>
                  <a:pt x="1237602" y="47892"/>
                  <a:pt x="1237526" y="51321"/>
                </a:cubicBezTo>
                <a:cubicBezTo>
                  <a:pt x="1237450" y="54750"/>
                  <a:pt x="1237335" y="59169"/>
                  <a:pt x="1237183" y="64579"/>
                </a:cubicBezTo>
                <a:cubicBezTo>
                  <a:pt x="1237030" y="69990"/>
                  <a:pt x="1236878" y="76162"/>
                  <a:pt x="1236726" y="83096"/>
                </a:cubicBezTo>
                <a:cubicBezTo>
                  <a:pt x="1236573" y="90030"/>
                  <a:pt x="1236383" y="97193"/>
                  <a:pt x="1236154" y="104584"/>
                </a:cubicBezTo>
                <a:cubicBezTo>
                  <a:pt x="1235926" y="111976"/>
                  <a:pt x="1235735" y="119291"/>
                  <a:pt x="1235583" y="126530"/>
                </a:cubicBezTo>
                <a:cubicBezTo>
                  <a:pt x="1235430" y="133769"/>
                  <a:pt x="1235278" y="140475"/>
                  <a:pt x="1235126" y="146647"/>
                </a:cubicBezTo>
                <a:cubicBezTo>
                  <a:pt x="1234973" y="152819"/>
                  <a:pt x="1234821" y="158191"/>
                  <a:pt x="1234668" y="162763"/>
                </a:cubicBezTo>
                <a:cubicBezTo>
                  <a:pt x="1234516" y="167335"/>
                  <a:pt x="1234440" y="170536"/>
                  <a:pt x="1234440" y="172364"/>
                </a:cubicBezTo>
                <a:cubicBezTo>
                  <a:pt x="1234287" y="177241"/>
                  <a:pt x="1233716" y="181242"/>
                  <a:pt x="1232725" y="184366"/>
                </a:cubicBezTo>
                <a:cubicBezTo>
                  <a:pt x="1231735" y="187490"/>
                  <a:pt x="1230096" y="190005"/>
                  <a:pt x="1227810" y="191910"/>
                </a:cubicBezTo>
                <a:cubicBezTo>
                  <a:pt x="1225524" y="193815"/>
                  <a:pt x="1222591" y="195224"/>
                  <a:pt x="1219009" y="196139"/>
                </a:cubicBezTo>
                <a:cubicBezTo>
                  <a:pt x="1215428" y="197053"/>
                  <a:pt x="1210894" y="197739"/>
                  <a:pt x="1205407" y="198196"/>
                </a:cubicBezTo>
                <a:lnTo>
                  <a:pt x="1192377" y="199339"/>
                </a:lnTo>
                <a:lnTo>
                  <a:pt x="1189634" y="190881"/>
                </a:lnTo>
                <a:lnTo>
                  <a:pt x="1204264" y="189967"/>
                </a:lnTo>
                <a:cubicBezTo>
                  <a:pt x="1208836" y="189662"/>
                  <a:pt x="1212570" y="189205"/>
                  <a:pt x="1215466" y="188595"/>
                </a:cubicBezTo>
                <a:cubicBezTo>
                  <a:pt x="1218361" y="187985"/>
                  <a:pt x="1220609" y="186957"/>
                  <a:pt x="1222210" y="185509"/>
                </a:cubicBezTo>
                <a:cubicBezTo>
                  <a:pt x="1223810" y="184061"/>
                  <a:pt x="1224915" y="182080"/>
                  <a:pt x="1225524" y="179565"/>
                </a:cubicBezTo>
                <a:cubicBezTo>
                  <a:pt x="1226134" y="177051"/>
                  <a:pt x="1226515" y="173736"/>
                  <a:pt x="1226667" y="169621"/>
                </a:cubicBezTo>
                <a:cubicBezTo>
                  <a:pt x="1226667" y="167335"/>
                  <a:pt x="1226781" y="163144"/>
                  <a:pt x="1227010" y="157048"/>
                </a:cubicBezTo>
                <a:cubicBezTo>
                  <a:pt x="1227239" y="150952"/>
                  <a:pt x="1227429" y="143904"/>
                  <a:pt x="1227582" y="135903"/>
                </a:cubicBezTo>
                <a:cubicBezTo>
                  <a:pt x="1227734" y="127902"/>
                  <a:pt x="1227925" y="119520"/>
                  <a:pt x="1228153" y="110757"/>
                </a:cubicBezTo>
                <a:cubicBezTo>
                  <a:pt x="1228382" y="101994"/>
                  <a:pt x="1228610" y="93688"/>
                  <a:pt x="1228839" y="85839"/>
                </a:cubicBezTo>
                <a:cubicBezTo>
                  <a:pt x="1229068" y="77991"/>
                  <a:pt x="1229258" y="71133"/>
                  <a:pt x="1229410" y="65265"/>
                </a:cubicBezTo>
                <a:cubicBezTo>
                  <a:pt x="1229563" y="59398"/>
                  <a:pt x="1229639" y="55474"/>
                  <a:pt x="1229639" y="53492"/>
                </a:cubicBezTo>
                <a:lnTo>
                  <a:pt x="1188262" y="53492"/>
                </a:lnTo>
                <a:lnTo>
                  <a:pt x="1188262" y="56693"/>
                </a:lnTo>
                <a:cubicBezTo>
                  <a:pt x="1187958" y="75438"/>
                  <a:pt x="1186967" y="91669"/>
                  <a:pt x="1185291" y="105385"/>
                </a:cubicBezTo>
                <a:cubicBezTo>
                  <a:pt x="1183614" y="119101"/>
                  <a:pt x="1181176" y="131559"/>
                  <a:pt x="1177976" y="142761"/>
                </a:cubicBezTo>
                <a:cubicBezTo>
                  <a:pt x="1174775" y="153962"/>
                  <a:pt x="1170622" y="164630"/>
                  <a:pt x="1165517" y="174765"/>
                </a:cubicBezTo>
                <a:cubicBezTo>
                  <a:pt x="1160411" y="184899"/>
                  <a:pt x="1154277" y="195834"/>
                  <a:pt x="1147114" y="207569"/>
                </a:cubicBezTo>
                <a:lnTo>
                  <a:pt x="1140256" y="203225"/>
                </a:lnTo>
                <a:cubicBezTo>
                  <a:pt x="1147267" y="191948"/>
                  <a:pt x="1153172" y="181394"/>
                  <a:pt x="1157973" y="171564"/>
                </a:cubicBezTo>
                <a:cubicBezTo>
                  <a:pt x="1162774" y="161734"/>
                  <a:pt x="1166736" y="151371"/>
                  <a:pt x="1169860" y="140475"/>
                </a:cubicBezTo>
                <a:cubicBezTo>
                  <a:pt x="1172984" y="129578"/>
                  <a:pt x="1175347" y="117500"/>
                  <a:pt x="1176947" y="104242"/>
                </a:cubicBezTo>
                <a:cubicBezTo>
                  <a:pt x="1178547" y="90983"/>
                  <a:pt x="1179652" y="75209"/>
                  <a:pt x="1180261" y="56921"/>
                </a:cubicBezTo>
                <a:lnTo>
                  <a:pt x="1180261" y="53492"/>
                </a:lnTo>
                <a:lnTo>
                  <a:pt x="1148029" y="53492"/>
                </a:lnTo>
                <a:lnTo>
                  <a:pt x="1148029" y="45491"/>
                </a:lnTo>
                <a:lnTo>
                  <a:pt x="1180490" y="45491"/>
                </a:lnTo>
                <a:cubicBezTo>
                  <a:pt x="1180642" y="41377"/>
                  <a:pt x="1180757" y="36881"/>
                  <a:pt x="1180833" y="32004"/>
                </a:cubicBezTo>
                <a:cubicBezTo>
                  <a:pt x="1180909" y="27127"/>
                  <a:pt x="1180985" y="22555"/>
                  <a:pt x="1181062" y="18288"/>
                </a:cubicBezTo>
                <a:cubicBezTo>
                  <a:pt x="1181138" y="14021"/>
                  <a:pt x="1181176" y="10325"/>
                  <a:pt x="1181176" y="7201"/>
                </a:cubicBezTo>
                <a:cubicBezTo>
                  <a:pt x="1181176" y="4077"/>
                  <a:pt x="1181176" y="2210"/>
                  <a:pt x="1181176" y="1600"/>
                </a:cubicBezTo>
                <a:close/>
                <a:moveTo>
                  <a:pt x="3313709" y="1143"/>
                </a:moveTo>
                <a:lnTo>
                  <a:pt x="3321481" y="1600"/>
                </a:lnTo>
                <a:lnTo>
                  <a:pt x="3321481" y="31547"/>
                </a:lnTo>
                <a:lnTo>
                  <a:pt x="3383889" y="31547"/>
                </a:lnTo>
                <a:lnTo>
                  <a:pt x="3383889" y="39319"/>
                </a:lnTo>
                <a:lnTo>
                  <a:pt x="3321481" y="39319"/>
                </a:lnTo>
                <a:lnTo>
                  <a:pt x="3321481" y="60350"/>
                </a:lnTo>
                <a:lnTo>
                  <a:pt x="3313709" y="60350"/>
                </a:lnTo>
                <a:lnTo>
                  <a:pt x="3313709" y="39319"/>
                </a:lnTo>
                <a:lnTo>
                  <a:pt x="3255644" y="39319"/>
                </a:lnTo>
                <a:lnTo>
                  <a:pt x="3255644" y="58979"/>
                </a:lnTo>
                <a:lnTo>
                  <a:pt x="3247872" y="58979"/>
                </a:lnTo>
                <a:lnTo>
                  <a:pt x="3247872" y="39319"/>
                </a:lnTo>
                <a:lnTo>
                  <a:pt x="3187293" y="39319"/>
                </a:lnTo>
                <a:lnTo>
                  <a:pt x="3187293" y="31547"/>
                </a:lnTo>
                <a:lnTo>
                  <a:pt x="3247872" y="31547"/>
                </a:lnTo>
                <a:lnTo>
                  <a:pt x="3247872" y="1372"/>
                </a:lnTo>
                <a:lnTo>
                  <a:pt x="3255644" y="1829"/>
                </a:lnTo>
                <a:lnTo>
                  <a:pt x="3255644" y="31547"/>
                </a:lnTo>
                <a:lnTo>
                  <a:pt x="3313709" y="31547"/>
                </a:lnTo>
                <a:close/>
                <a:moveTo>
                  <a:pt x="1888464" y="1143"/>
                </a:moveTo>
                <a:cubicBezTo>
                  <a:pt x="1892427" y="5410"/>
                  <a:pt x="1896503" y="9944"/>
                  <a:pt x="1900694" y="14745"/>
                </a:cubicBezTo>
                <a:cubicBezTo>
                  <a:pt x="1904885" y="19545"/>
                  <a:pt x="1908810" y="24232"/>
                  <a:pt x="1912467" y="28804"/>
                </a:cubicBezTo>
                <a:lnTo>
                  <a:pt x="1906524" y="33604"/>
                </a:lnTo>
                <a:cubicBezTo>
                  <a:pt x="1903019" y="29337"/>
                  <a:pt x="1899208" y="24727"/>
                  <a:pt x="1895094" y="19774"/>
                </a:cubicBezTo>
                <a:cubicBezTo>
                  <a:pt x="1890979" y="14821"/>
                  <a:pt x="1886788" y="10135"/>
                  <a:pt x="1882521" y="5715"/>
                </a:cubicBezTo>
                <a:close/>
                <a:moveTo>
                  <a:pt x="4183836" y="914"/>
                </a:moveTo>
                <a:cubicBezTo>
                  <a:pt x="4185056" y="4572"/>
                  <a:pt x="4186237" y="8039"/>
                  <a:pt x="4187380" y="11316"/>
                </a:cubicBezTo>
                <a:cubicBezTo>
                  <a:pt x="4188523" y="14592"/>
                  <a:pt x="4189704" y="18440"/>
                  <a:pt x="4190924" y="22860"/>
                </a:cubicBezTo>
                <a:lnTo>
                  <a:pt x="4280763" y="22860"/>
                </a:lnTo>
                <a:lnTo>
                  <a:pt x="4280763" y="29261"/>
                </a:lnTo>
                <a:lnTo>
                  <a:pt x="4091482" y="29261"/>
                </a:lnTo>
                <a:lnTo>
                  <a:pt x="4091482" y="22860"/>
                </a:lnTo>
                <a:lnTo>
                  <a:pt x="4183379" y="22860"/>
                </a:lnTo>
                <a:cubicBezTo>
                  <a:pt x="4182160" y="18898"/>
                  <a:pt x="4181017" y="15278"/>
                  <a:pt x="4179950" y="12001"/>
                </a:cubicBezTo>
                <a:cubicBezTo>
                  <a:pt x="4178884" y="8725"/>
                  <a:pt x="4177741" y="5334"/>
                  <a:pt x="4176521" y="1829"/>
                </a:cubicBezTo>
                <a:close/>
                <a:moveTo>
                  <a:pt x="3940835" y="914"/>
                </a:moveTo>
                <a:lnTo>
                  <a:pt x="3948378" y="2972"/>
                </a:lnTo>
                <a:cubicBezTo>
                  <a:pt x="3944873" y="13487"/>
                  <a:pt x="3940987" y="23774"/>
                  <a:pt x="3936720" y="33833"/>
                </a:cubicBezTo>
                <a:lnTo>
                  <a:pt x="4054220" y="33833"/>
                </a:lnTo>
                <a:lnTo>
                  <a:pt x="4054220" y="41377"/>
                </a:lnTo>
                <a:lnTo>
                  <a:pt x="3933291" y="41377"/>
                </a:lnTo>
                <a:cubicBezTo>
                  <a:pt x="3924604" y="60274"/>
                  <a:pt x="3914394" y="78257"/>
                  <a:pt x="3902658" y="95326"/>
                </a:cubicBezTo>
                <a:lnTo>
                  <a:pt x="3902658" y="206654"/>
                </a:lnTo>
                <a:lnTo>
                  <a:pt x="3894886" y="206654"/>
                </a:lnTo>
                <a:lnTo>
                  <a:pt x="3894886" y="106070"/>
                </a:lnTo>
                <a:cubicBezTo>
                  <a:pt x="3889248" y="113843"/>
                  <a:pt x="3883380" y="121120"/>
                  <a:pt x="3877284" y="127902"/>
                </a:cubicBezTo>
                <a:cubicBezTo>
                  <a:pt x="3871188" y="134683"/>
                  <a:pt x="3864940" y="141199"/>
                  <a:pt x="3858539" y="147447"/>
                </a:cubicBezTo>
                <a:lnTo>
                  <a:pt x="3853510" y="140818"/>
                </a:lnTo>
                <a:cubicBezTo>
                  <a:pt x="3867226" y="127864"/>
                  <a:pt x="3880218" y="112852"/>
                  <a:pt x="3892486" y="95783"/>
                </a:cubicBezTo>
                <a:cubicBezTo>
                  <a:pt x="3904754" y="78715"/>
                  <a:pt x="3915460" y="60579"/>
                  <a:pt x="3924604" y="41377"/>
                </a:cubicBezTo>
                <a:lnTo>
                  <a:pt x="3861282" y="41377"/>
                </a:lnTo>
                <a:lnTo>
                  <a:pt x="3861282" y="33833"/>
                </a:lnTo>
                <a:lnTo>
                  <a:pt x="3928262" y="33833"/>
                </a:lnTo>
                <a:cubicBezTo>
                  <a:pt x="3930700" y="28499"/>
                  <a:pt x="3932986" y="23050"/>
                  <a:pt x="3935120" y="17488"/>
                </a:cubicBezTo>
                <a:cubicBezTo>
                  <a:pt x="3937254" y="11925"/>
                  <a:pt x="3939158" y="6401"/>
                  <a:pt x="3940835" y="914"/>
                </a:cubicBezTo>
                <a:close/>
                <a:moveTo>
                  <a:pt x="2861004" y="914"/>
                </a:moveTo>
                <a:lnTo>
                  <a:pt x="2868548" y="2743"/>
                </a:lnTo>
                <a:cubicBezTo>
                  <a:pt x="2867024" y="8534"/>
                  <a:pt x="2865196" y="14783"/>
                  <a:pt x="2863062" y="21488"/>
                </a:cubicBezTo>
                <a:cubicBezTo>
                  <a:pt x="2860928" y="28194"/>
                  <a:pt x="2858490" y="35052"/>
                  <a:pt x="2855747" y="42062"/>
                </a:cubicBezTo>
                <a:lnTo>
                  <a:pt x="2925470" y="42062"/>
                </a:lnTo>
                <a:cubicBezTo>
                  <a:pt x="2925470" y="42672"/>
                  <a:pt x="2925356" y="46025"/>
                  <a:pt x="2925127" y="52121"/>
                </a:cubicBezTo>
                <a:cubicBezTo>
                  <a:pt x="2924898" y="58217"/>
                  <a:pt x="2924670" y="65799"/>
                  <a:pt x="2924441" y="74866"/>
                </a:cubicBezTo>
                <a:cubicBezTo>
                  <a:pt x="2924212" y="83934"/>
                  <a:pt x="2923908" y="93840"/>
                  <a:pt x="2923526" y="104584"/>
                </a:cubicBezTo>
                <a:cubicBezTo>
                  <a:pt x="2923146" y="115329"/>
                  <a:pt x="2922765" y="125463"/>
                  <a:pt x="2922384" y="134988"/>
                </a:cubicBezTo>
                <a:cubicBezTo>
                  <a:pt x="2922003" y="144513"/>
                  <a:pt x="2921698" y="152895"/>
                  <a:pt x="2921469" y="160134"/>
                </a:cubicBezTo>
                <a:cubicBezTo>
                  <a:pt x="2921240" y="167373"/>
                  <a:pt x="2921050" y="171983"/>
                  <a:pt x="2920898" y="173965"/>
                </a:cubicBezTo>
                <a:cubicBezTo>
                  <a:pt x="2920593" y="178994"/>
                  <a:pt x="2919907" y="183070"/>
                  <a:pt x="2918840" y="186195"/>
                </a:cubicBezTo>
                <a:cubicBezTo>
                  <a:pt x="2917774" y="189319"/>
                  <a:pt x="2916097" y="191795"/>
                  <a:pt x="2913811" y="193624"/>
                </a:cubicBezTo>
                <a:cubicBezTo>
                  <a:pt x="2911525" y="195453"/>
                  <a:pt x="2908477" y="196786"/>
                  <a:pt x="2904667" y="197625"/>
                </a:cubicBezTo>
                <a:cubicBezTo>
                  <a:pt x="2900857" y="198463"/>
                  <a:pt x="2896133" y="199111"/>
                  <a:pt x="2890494" y="199568"/>
                </a:cubicBezTo>
                <a:lnTo>
                  <a:pt x="2871977" y="200939"/>
                </a:lnTo>
                <a:lnTo>
                  <a:pt x="2869006" y="192938"/>
                </a:lnTo>
                <a:lnTo>
                  <a:pt x="2888665" y="191567"/>
                </a:lnTo>
                <a:cubicBezTo>
                  <a:pt x="2893390" y="191262"/>
                  <a:pt x="2897314" y="190805"/>
                  <a:pt x="2900438" y="190195"/>
                </a:cubicBezTo>
                <a:cubicBezTo>
                  <a:pt x="2903562" y="189586"/>
                  <a:pt x="2906001" y="188557"/>
                  <a:pt x="2907753" y="187109"/>
                </a:cubicBezTo>
                <a:cubicBezTo>
                  <a:pt x="2909506" y="185661"/>
                  <a:pt x="2910763" y="183642"/>
                  <a:pt x="2911525" y="181051"/>
                </a:cubicBezTo>
                <a:cubicBezTo>
                  <a:pt x="2912288" y="178460"/>
                  <a:pt x="2912820" y="175108"/>
                  <a:pt x="2913126" y="170993"/>
                </a:cubicBezTo>
                <a:cubicBezTo>
                  <a:pt x="2913278" y="169012"/>
                  <a:pt x="2913468" y="164973"/>
                  <a:pt x="2913697" y="158877"/>
                </a:cubicBezTo>
                <a:cubicBezTo>
                  <a:pt x="2913925" y="152781"/>
                  <a:pt x="2914192" y="145580"/>
                  <a:pt x="2914497" y="137274"/>
                </a:cubicBezTo>
                <a:cubicBezTo>
                  <a:pt x="2914802" y="128968"/>
                  <a:pt x="2915107" y="120167"/>
                  <a:pt x="2915411" y="110871"/>
                </a:cubicBezTo>
                <a:cubicBezTo>
                  <a:pt x="2915716" y="101575"/>
                  <a:pt x="2916021" y="92773"/>
                  <a:pt x="2916326" y="84468"/>
                </a:cubicBezTo>
                <a:cubicBezTo>
                  <a:pt x="2916631" y="76162"/>
                  <a:pt x="2916859" y="68885"/>
                  <a:pt x="2917012" y="62636"/>
                </a:cubicBezTo>
                <a:cubicBezTo>
                  <a:pt x="2917164" y="56388"/>
                  <a:pt x="2917316" y="52197"/>
                  <a:pt x="2917469" y="50063"/>
                </a:cubicBezTo>
                <a:lnTo>
                  <a:pt x="2852546" y="50063"/>
                </a:lnTo>
                <a:cubicBezTo>
                  <a:pt x="2849651" y="56769"/>
                  <a:pt x="2846526" y="63322"/>
                  <a:pt x="2843174" y="69723"/>
                </a:cubicBezTo>
                <a:cubicBezTo>
                  <a:pt x="2839821" y="76124"/>
                  <a:pt x="2836164" y="82296"/>
                  <a:pt x="2832201" y="88240"/>
                </a:cubicBezTo>
                <a:lnTo>
                  <a:pt x="2825572" y="83668"/>
                </a:lnTo>
                <a:cubicBezTo>
                  <a:pt x="2829991" y="77267"/>
                  <a:pt x="2834030" y="70485"/>
                  <a:pt x="2837687" y="63322"/>
                </a:cubicBezTo>
                <a:cubicBezTo>
                  <a:pt x="2841345" y="56159"/>
                  <a:pt x="2844660" y="48920"/>
                  <a:pt x="2847632" y="41605"/>
                </a:cubicBezTo>
                <a:cubicBezTo>
                  <a:pt x="2850603" y="34290"/>
                  <a:pt x="2853194" y="27165"/>
                  <a:pt x="2855404" y="20231"/>
                </a:cubicBezTo>
                <a:cubicBezTo>
                  <a:pt x="2857614" y="13297"/>
                  <a:pt x="2859481" y="6858"/>
                  <a:pt x="2861004" y="914"/>
                </a:cubicBezTo>
                <a:close/>
                <a:moveTo>
                  <a:pt x="1976475" y="914"/>
                </a:moveTo>
                <a:lnTo>
                  <a:pt x="1982647" y="5715"/>
                </a:lnTo>
                <a:cubicBezTo>
                  <a:pt x="1980057" y="9373"/>
                  <a:pt x="1976666" y="13868"/>
                  <a:pt x="1972475" y="19202"/>
                </a:cubicBezTo>
                <a:cubicBezTo>
                  <a:pt x="1968284" y="24536"/>
                  <a:pt x="1964055" y="29489"/>
                  <a:pt x="1959788" y="34061"/>
                </a:cubicBezTo>
                <a:lnTo>
                  <a:pt x="2014423" y="34061"/>
                </a:lnTo>
                <a:lnTo>
                  <a:pt x="2014423" y="100355"/>
                </a:lnTo>
                <a:lnTo>
                  <a:pt x="1850060" y="100355"/>
                </a:lnTo>
                <a:lnTo>
                  <a:pt x="1850060" y="34061"/>
                </a:lnTo>
                <a:lnTo>
                  <a:pt x="1949272" y="34061"/>
                </a:lnTo>
                <a:cubicBezTo>
                  <a:pt x="1951558" y="31775"/>
                  <a:pt x="1953996" y="29185"/>
                  <a:pt x="1956587" y="26289"/>
                </a:cubicBezTo>
                <a:cubicBezTo>
                  <a:pt x="1959178" y="23393"/>
                  <a:pt x="1961692" y="20460"/>
                  <a:pt x="1964131" y="17488"/>
                </a:cubicBezTo>
                <a:cubicBezTo>
                  <a:pt x="1966569" y="14516"/>
                  <a:pt x="1968855" y="11582"/>
                  <a:pt x="1970989" y="8687"/>
                </a:cubicBezTo>
                <a:cubicBezTo>
                  <a:pt x="1973123" y="5791"/>
                  <a:pt x="1974951" y="3200"/>
                  <a:pt x="1976475" y="914"/>
                </a:cubicBezTo>
                <a:close/>
                <a:moveTo>
                  <a:pt x="604647" y="914"/>
                </a:moveTo>
                <a:lnTo>
                  <a:pt x="611733" y="5258"/>
                </a:lnTo>
                <a:cubicBezTo>
                  <a:pt x="610362" y="7391"/>
                  <a:pt x="608685" y="9792"/>
                  <a:pt x="606704" y="12459"/>
                </a:cubicBezTo>
                <a:cubicBezTo>
                  <a:pt x="604723" y="15126"/>
                  <a:pt x="602665" y="17831"/>
                  <a:pt x="600532" y="20574"/>
                </a:cubicBezTo>
                <a:cubicBezTo>
                  <a:pt x="598398" y="23317"/>
                  <a:pt x="596189" y="26022"/>
                  <a:pt x="593902" y="28689"/>
                </a:cubicBezTo>
                <a:cubicBezTo>
                  <a:pt x="591616" y="31356"/>
                  <a:pt x="589483" y="33833"/>
                  <a:pt x="587502" y="36119"/>
                </a:cubicBezTo>
                <a:lnTo>
                  <a:pt x="657911" y="36119"/>
                </a:lnTo>
                <a:lnTo>
                  <a:pt x="657911" y="43891"/>
                </a:lnTo>
                <a:lnTo>
                  <a:pt x="459029" y="43891"/>
                </a:lnTo>
                <a:lnTo>
                  <a:pt x="459029" y="36119"/>
                </a:lnTo>
                <a:lnTo>
                  <a:pt x="577672" y="36119"/>
                </a:lnTo>
                <a:cubicBezTo>
                  <a:pt x="579806" y="33833"/>
                  <a:pt x="582130" y="31242"/>
                  <a:pt x="584644" y="28346"/>
                </a:cubicBezTo>
                <a:cubicBezTo>
                  <a:pt x="587159" y="25451"/>
                  <a:pt x="589635" y="22403"/>
                  <a:pt x="592074" y="19202"/>
                </a:cubicBezTo>
                <a:cubicBezTo>
                  <a:pt x="594512" y="16002"/>
                  <a:pt x="596798" y="12802"/>
                  <a:pt x="598932" y="9601"/>
                </a:cubicBezTo>
                <a:cubicBezTo>
                  <a:pt x="601065" y="6401"/>
                  <a:pt x="602970" y="3505"/>
                  <a:pt x="604647" y="914"/>
                </a:cubicBezTo>
                <a:close/>
                <a:moveTo>
                  <a:pt x="508863" y="686"/>
                </a:moveTo>
                <a:cubicBezTo>
                  <a:pt x="510844" y="2819"/>
                  <a:pt x="512978" y="5143"/>
                  <a:pt x="515264" y="7658"/>
                </a:cubicBezTo>
                <a:cubicBezTo>
                  <a:pt x="517550" y="10173"/>
                  <a:pt x="519798" y="12725"/>
                  <a:pt x="522008" y="15316"/>
                </a:cubicBezTo>
                <a:cubicBezTo>
                  <a:pt x="524218" y="17907"/>
                  <a:pt x="526351" y="20536"/>
                  <a:pt x="528409" y="23203"/>
                </a:cubicBezTo>
                <a:cubicBezTo>
                  <a:pt x="530466" y="25870"/>
                  <a:pt x="532333" y="28346"/>
                  <a:pt x="534009" y="30632"/>
                </a:cubicBezTo>
                <a:lnTo>
                  <a:pt x="527151" y="35204"/>
                </a:lnTo>
                <a:cubicBezTo>
                  <a:pt x="525780" y="33071"/>
                  <a:pt x="524065" y="30709"/>
                  <a:pt x="522008" y="28118"/>
                </a:cubicBezTo>
                <a:cubicBezTo>
                  <a:pt x="519950" y="25527"/>
                  <a:pt x="517855" y="22898"/>
                  <a:pt x="515721" y="20231"/>
                </a:cubicBezTo>
                <a:cubicBezTo>
                  <a:pt x="513588" y="17564"/>
                  <a:pt x="511378" y="14973"/>
                  <a:pt x="509092" y="12459"/>
                </a:cubicBezTo>
                <a:cubicBezTo>
                  <a:pt x="506806" y="9944"/>
                  <a:pt x="504749" y="7696"/>
                  <a:pt x="502920" y="5715"/>
                </a:cubicBezTo>
                <a:close/>
                <a:moveTo>
                  <a:pt x="1008811" y="457"/>
                </a:moveTo>
                <a:lnTo>
                  <a:pt x="1014069" y="5715"/>
                </a:lnTo>
                <a:cubicBezTo>
                  <a:pt x="1009955" y="9220"/>
                  <a:pt x="1005535" y="12802"/>
                  <a:pt x="1000811" y="16459"/>
                </a:cubicBezTo>
                <a:cubicBezTo>
                  <a:pt x="996086" y="20117"/>
                  <a:pt x="991286" y="23736"/>
                  <a:pt x="986409" y="27318"/>
                </a:cubicBezTo>
                <a:cubicBezTo>
                  <a:pt x="981532" y="30899"/>
                  <a:pt x="976731" y="34290"/>
                  <a:pt x="972007" y="37490"/>
                </a:cubicBezTo>
                <a:cubicBezTo>
                  <a:pt x="967283" y="40691"/>
                  <a:pt x="962939" y="43510"/>
                  <a:pt x="958977" y="45949"/>
                </a:cubicBezTo>
                <a:lnTo>
                  <a:pt x="1072591" y="44120"/>
                </a:lnTo>
                <a:cubicBezTo>
                  <a:pt x="1066495" y="39395"/>
                  <a:pt x="1060437" y="34785"/>
                  <a:pt x="1054417" y="30289"/>
                </a:cubicBezTo>
                <a:cubicBezTo>
                  <a:pt x="1048397" y="25794"/>
                  <a:pt x="1043406" y="22022"/>
                  <a:pt x="1039444" y="18974"/>
                </a:cubicBezTo>
                <a:lnTo>
                  <a:pt x="1043787" y="13259"/>
                </a:lnTo>
                <a:cubicBezTo>
                  <a:pt x="1047292" y="15850"/>
                  <a:pt x="1051636" y="19088"/>
                  <a:pt x="1056817" y="22974"/>
                </a:cubicBezTo>
                <a:cubicBezTo>
                  <a:pt x="1061999" y="26860"/>
                  <a:pt x="1067333" y="30899"/>
                  <a:pt x="1072819" y="35090"/>
                </a:cubicBezTo>
                <a:cubicBezTo>
                  <a:pt x="1078306" y="39281"/>
                  <a:pt x="1083602" y="43320"/>
                  <a:pt x="1088707" y="47206"/>
                </a:cubicBezTo>
                <a:cubicBezTo>
                  <a:pt x="1093813" y="51092"/>
                  <a:pt x="1098118" y="54407"/>
                  <a:pt x="1101623" y="57150"/>
                </a:cubicBezTo>
                <a:lnTo>
                  <a:pt x="1097508" y="63094"/>
                </a:lnTo>
                <a:cubicBezTo>
                  <a:pt x="1095375" y="61417"/>
                  <a:pt x="1092898" y="59512"/>
                  <a:pt x="1090079" y="57379"/>
                </a:cubicBezTo>
                <a:cubicBezTo>
                  <a:pt x="1087259" y="55245"/>
                  <a:pt x="1084249" y="52959"/>
                  <a:pt x="1081049" y="50521"/>
                </a:cubicBezTo>
                <a:cubicBezTo>
                  <a:pt x="1079373" y="50521"/>
                  <a:pt x="1076363" y="50559"/>
                  <a:pt x="1072019" y="50635"/>
                </a:cubicBezTo>
                <a:cubicBezTo>
                  <a:pt x="1067676" y="50711"/>
                  <a:pt x="1062494" y="50787"/>
                  <a:pt x="1056475" y="50863"/>
                </a:cubicBezTo>
                <a:cubicBezTo>
                  <a:pt x="1050455" y="50940"/>
                  <a:pt x="1043902" y="51054"/>
                  <a:pt x="1036815" y="51206"/>
                </a:cubicBezTo>
                <a:cubicBezTo>
                  <a:pt x="1029728" y="51359"/>
                  <a:pt x="1022528" y="51473"/>
                  <a:pt x="1015212" y="51549"/>
                </a:cubicBezTo>
                <a:cubicBezTo>
                  <a:pt x="1007897" y="51625"/>
                  <a:pt x="1000734" y="51740"/>
                  <a:pt x="993724" y="51892"/>
                </a:cubicBezTo>
                <a:cubicBezTo>
                  <a:pt x="986714" y="52045"/>
                  <a:pt x="980389" y="52159"/>
                  <a:pt x="974750" y="52235"/>
                </a:cubicBezTo>
                <a:cubicBezTo>
                  <a:pt x="969111" y="52311"/>
                  <a:pt x="964311" y="52387"/>
                  <a:pt x="960348" y="52464"/>
                </a:cubicBezTo>
                <a:cubicBezTo>
                  <a:pt x="956386" y="52540"/>
                  <a:pt x="953795" y="52578"/>
                  <a:pt x="952576" y="52578"/>
                </a:cubicBezTo>
                <a:lnTo>
                  <a:pt x="940460" y="53492"/>
                </a:lnTo>
                <a:lnTo>
                  <a:pt x="939089" y="46634"/>
                </a:lnTo>
                <a:cubicBezTo>
                  <a:pt x="942137" y="46330"/>
                  <a:pt x="944232" y="45987"/>
                  <a:pt x="945375" y="45606"/>
                </a:cubicBezTo>
                <a:cubicBezTo>
                  <a:pt x="946518" y="45225"/>
                  <a:pt x="947699" y="44729"/>
                  <a:pt x="948918" y="44120"/>
                </a:cubicBezTo>
                <a:cubicBezTo>
                  <a:pt x="952576" y="41834"/>
                  <a:pt x="956996" y="38976"/>
                  <a:pt x="962177" y="35547"/>
                </a:cubicBezTo>
                <a:cubicBezTo>
                  <a:pt x="967359" y="32118"/>
                  <a:pt x="972693" y="28423"/>
                  <a:pt x="978179" y="24460"/>
                </a:cubicBezTo>
                <a:cubicBezTo>
                  <a:pt x="983666" y="20498"/>
                  <a:pt x="989076" y="16421"/>
                  <a:pt x="994410" y="12230"/>
                </a:cubicBezTo>
                <a:cubicBezTo>
                  <a:pt x="999744" y="8039"/>
                  <a:pt x="1004544" y="4115"/>
                  <a:pt x="1008811" y="457"/>
                </a:cubicBezTo>
                <a:close/>
                <a:moveTo>
                  <a:pt x="330784" y="457"/>
                </a:moveTo>
                <a:lnTo>
                  <a:pt x="338556" y="2972"/>
                </a:lnTo>
                <a:cubicBezTo>
                  <a:pt x="336880" y="6477"/>
                  <a:pt x="335089" y="9982"/>
                  <a:pt x="333184" y="13487"/>
                </a:cubicBezTo>
                <a:cubicBezTo>
                  <a:pt x="331279" y="16993"/>
                  <a:pt x="329260" y="20574"/>
                  <a:pt x="327126" y="24232"/>
                </a:cubicBezTo>
                <a:lnTo>
                  <a:pt x="406451" y="24232"/>
                </a:lnTo>
                <a:lnTo>
                  <a:pt x="406451" y="31547"/>
                </a:lnTo>
                <a:cubicBezTo>
                  <a:pt x="394868" y="51816"/>
                  <a:pt x="379857" y="68809"/>
                  <a:pt x="361416" y="82525"/>
                </a:cubicBezTo>
                <a:cubicBezTo>
                  <a:pt x="370865" y="88468"/>
                  <a:pt x="381343" y="93574"/>
                  <a:pt x="392849" y="97841"/>
                </a:cubicBezTo>
                <a:cubicBezTo>
                  <a:pt x="404355" y="102108"/>
                  <a:pt x="417271" y="105842"/>
                  <a:pt x="431597" y="109042"/>
                </a:cubicBezTo>
                <a:lnTo>
                  <a:pt x="429311" y="116815"/>
                </a:lnTo>
                <a:cubicBezTo>
                  <a:pt x="413918" y="113157"/>
                  <a:pt x="400164" y="108966"/>
                  <a:pt x="388048" y="104242"/>
                </a:cubicBezTo>
                <a:cubicBezTo>
                  <a:pt x="375932" y="99517"/>
                  <a:pt x="364845" y="93878"/>
                  <a:pt x="354787" y="87325"/>
                </a:cubicBezTo>
                <a:cubicBezTo>
                  <a:pt x="344729" y="94031"/>
                  <a:pt x="333641" y="100089"/>
                  <a:pt x="321526" y="105499"/>
                </a:cubicBezTo>
                <a:cubicBezTo>
                  <a:pt x="309410" y="110909"/>
                  <a:pt x="295808" y="115900"/>
                  <a:pt x="280721" y="120472"/>
                </a:cubicBezTo>
                <a:lnTo>
                  <a:pt x="277977" y="113157"/>
                </a:lnTo>
                <a:cubicBezTo>
                  <a:pt x="292303" y="108890"/>
                  <a:pt x="305181" y="104280"/>
                  <a:pt x="316611" y="99327"/>
                </a:cubicBezTo>
                <a:cubicBezTo>
                  <a:pt x="328041" y="94374"/>
                  <a:pt x="338480" y="88773"/>
                  <a:pt x="347929" y="82525"/>
                </a:cubicBezTo>
                <a:cubicBezTo>
                  <a:pt x="334518" y="72466"/>
                  <a:pt x="322631" y="60046"/>
                  <a:pt x="312267" y="45263"/>
                </a:cubicBezTo>
                <a:cubicBezTo>
                  <a:pt x="308152" y="50597"/>
                  <a:pt x="303885" y="55740"/>
                  <a:pt x="299466" y="60693"/>
                </a:cubicBezTo>
                <a:cubicBezTo>
                  <a:pt x="295046" y="65646"/>
                  <a:pt x="290626" y="70180"/>
                  <a:pt x="286207" y="74295"/>
                </a:cubicBezTo>
                <a:lnTo>
                  <a:pt x="281178" y="68351"/>
                </a:lnTo>
                <a:cubicBezTo>
                  <a:pt x="285902" y="63932"/>
                  <a:pt x="290703" y="58903"/>
                  <a:pt x="295580" y="53264"/>
                </a:cubicBezTo>
                <a:cubicBezTo>
                  <a:pt x="300456" y="47625"/>
                  <a:pt x="305104" y="41796"/>
                  <a:pt x="309524" y="35776"/>
                </a:cubicBezTo>
                <a:cubicBezTo>
                  <a:pt x="313944" y="29756"/>
                  <a:pt x="317982" y="23736"/>
                  <a:pt x="321640" y="17716"/>
                </a:cubicBezTo>
                <a:cubicBezTo>
                  <a:pt x="325298" y="11697"/>
                  <a:pt x="328346" y="5944"/>
                  <a:pt x="330784" y="457"/>
                </a:cubicBezTo>
                <a:close/>
                <a:moveTo>
                  <a:pt x="1467154" y="0"/>
                </a:moveTo>
                <a:lnTo>
                  <a:pt x="1475613" y="1600"/>
                </a:lnTo>
                <a:cubicBezTo>
                  <a:pt x="1474851" y="3734"/>
                  <a:pt x="1474013" y="6096"/>
                  <a:pt x="1473098" y="8687"/>
                </a:cubicBezTo>
                <a:cubicBezTo>
                  <a:pt x="1472184" y="11278"/>
                  <a:pt x="1471193" y="13945"/>
                  <a:pt x="1470126" y="16688"/>
                </a:cubicBezTo>
                <a:cubicBezTo>
                  <a:pt x="1469060" y="19431"/>
                  <a:pt x="1467993" y="22098"/>
                  <a:pt x="1466926" y="24689"/>
                </a:cubicBezTo>
                <a:cubicBezTo>
                  <a:pt x="1465859" y="27280"/>
                  <a:pt x="1464792" y="29718"/>
                  <a:pt x="1463726" y="32004"/>
                </a:cubicBezTo>
                <a:lnTo>
                  <a:pt x="1548308" y="32004"/>
                </a:lnTo>
                <a:lnTo>
                  <a:pt x="1548308" y="205511"/>
                </a:lnTo>
                <a:lnTo>
                  <a:pt x="1540306" y="205511"/>
                </a:lnTo>
                <a:lnTo>
                  <a:pt x="1540306" y="189509"/>
                </a:lnTo>
                <a:lnTo>
                  <a:pt x="1410004" y="189509"/>
                </a:lnTo>
                <a:lnTo>
                  <a:pt x="1410004" y="206654"/>
                </a:lnTo>
                <a:lnTo>
                  <a:pt x="1402004" y="206654"/>
                </a:lnTo>
                <a:lnTo>
                  <a:pt x="1402004" y="32004"/>
                </a:lnTo>
                <a:lnTo>
                  <a:pt x="1454581" y="32004"/>
                </a:lnTo>
                <a:cubicBezTo>
                  <a:pt x="1455648" y="29718"/>
                  <a:pt x="1456791" y="27165"/>
                  <a:pt x="1458010" y="24346"/>
                </a:cubicBezTo>
                <a:cubicBezTo>
                  <a:pt x="1459230" y="21526"/>
                  <a:pt x="1460411" y="18669"/>
                  <a:pt x="1461554" y="15773"/>
                </a:cubicBezTo>
                <a:cubicBezTo>
                  <a:pt x="1462697" y="12878"/>
                  <a:pt x="1463726" y="10058"/>
                  <a:pt x="1464640" y="7315"/>
                </a:cubicBezTo>
                <a:cubicBezTo>
                  <a:pt x="1465554" y="4572"/>
                  <a:pt x="1466393" y="2134"/>
                  <a:pt x="1467154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49" name="文本框-4_矢量">
            <a:extLst>
              <a:ext uri="{FF2B5EF4-FFF2-40B4-BE49-F238E27FC236}">
                <a16:creationId xmlns:a16="http://schemas.microsoft.com/office/drawing/2014/main" id="{D6877B29-3C95-429F-A967-6BF98ABBDE92}"/>
              </a:ext>
            </a:extLst>
          </p:cNvPr>
          <p:cNvSpPr txBox="1"/>
          <p:nvPr/>
        </p:nvSpPr>
        <p:spPr>
          <a:xfrm>
            <a:off x="6092414" y="1759037"/>
            <a:ext cx="4531964" cy="326268"/>
          </a:xfrm>
          <a:custGeom>
            <a:avLst/>
            <a:gdLst/>
            <a:ahLst/>
            <a:cxnLst/>
            <a:rect l="l" t="t" r="r" b="b"/>
            <a:pathLst>
              <a:path w="4531964" h="326268">
                <a:moveTo>
                  <a:pt x="2310035" y="269825"/>
                </a:moveTo>
                <a:cubicBezTo>
                  <a:pt x="2276078" y="269825"/>
                  <a:pt x="2254510" y="271202"/>
                  <a:pt x="2245332" y="273955"/>
                </a:cubicBezTo>
                <a:cubicBezTo>
                  <a:pt x="2240743" y="272120"/>
                  <a:pt x="2236613" y="271202"/>
                  <a:pt x="2232942" y="271202"/>
                </a:cubicBezTo>
                <a:lnTo>
                  <a:pt x="2227436" y="271202"/>
                </a:lnTo>
                <a:cubicBezTo>
                  <a:pt x="2230189" y="291393"/>
                  <a:pt x="2232942" y="301488"/>
                  <a:pt x="2235696" y="301488"/>
                </a:cubicBezTo>
                <a:lnTo>
                  <a:pt x="2259099" y="301488"/>
                </a:lnTo>
                <a:cubicBezTo>
                  <a:pt x="2264606" y="301488"/>
                  <a:pt x="2268735" y="301029"/>
                  <a:pt x="2271489" y="300112"/>
                </a:cubicBezTo>
                <a:cubicBezTo>
                  <a:pt x="2274242" y="301029"/>
                  <a:pt x="2276078" y="301488"/>
                  <a:pt x="2276995" y="301488"/>
                </a:cubicBezTo>
                <a:cubicBezTo>
                  <a:pt x="2301775" y="298606"/>
                  <a:pt x="2314165" y="288052"/>
                  <a:pt x="2314165" y="269825"/>
                </a:cubicBezTo>
                <a:close/>
                <a:moveTo>
                  <a:pt x="2308658" y="243669"/>
                </a:moveTo>
                <a:cubicBezTo>
                  <a:pt x="2338027" y="247340"/>
                  <a:pt x="2352712" y="253764"/>
                  <a:pt x="2352712" y="262942"/>
                </a:cubicBezTo>
                <a:cubicBezTo>
                  <a:pt x="2334356" y="286804"/>
                  <a:pt x="2325178" y="300571"/>
                  <a:pt x="2325178" y="304242"/>
                </a:cubicBezTo>
                <a:lnTo>
                  <a:pt x="2330685" y="322138"/>
                </a:lnTo>
                <a:lnTo>
                  <a:pt x="2310035" y="326268"/>
                </a:lnTo>
                <a:lnTo>
                  <a:pt x="2232942" y="326268"/>
                </a:lnTo>
                <a:cubicBezTo>
                  <a:pt x="2221011" y="326268"/>
                  <a:pt x="2213210" y="320762"/>
                  <a:pt x="2209539" y="309748"/>
                </a:cubicBezTo>
                <a:cubicBezTo>
                  <a:pt x="2209539" y="309748"/>
                  <a:pt x="2209998" y="304701"/>
                  <a:pt x="2210916" y="294605"/>
                </a:cubicBezTo>
                <a:cubicBezTo>
                  <a:pt x="2207245" y="290016"/>
                  <a:pt x="2205409" y="276708"/>
                  <a:pt x="2205409" y="254682"/>
                </a:cubicBezTo>
                <a:close/>
                <a:moveTo>
                  <a:pt x="798462" y="240915"/>
                </a:moveTo>
                <a:cubicBezTo>
                  <a:pt x="814065" y="239080"/>
                  <a:pt x="821407" y="247799"/>
                  <a:pt x="820489" y="267072"/>
                </a:cubicBezTo>
                <a:cubicBezTo>
                  <a:pt x="818653" y="285427"/>
                  <a:pt x="802592" y="303783"/>
                  <a:pt x="772306" y="322138"/>
                </a:cubicBezTo>
                <a:lnTo>
                  <a:pt x="759916" y="322138"/>
                </a:lnTo>
                <a:lnTo>
                  <a:pt x="776436" y="301488"/>
                </a:lnTo>
                <a:cubicBezTo>
                  <a:pt x="779189" y="295982"/>
                  <a:pt x="782860" y="290475"/>
                  <a:pt x="787449" y="284968"/>
                </a:cubicBezTo>
                <a:cubicBezTo>
                  <a:pt x="780107" y="282215"/>
                  <a:pt x="776436" y="274873"/>
                  <a:pt x="776436" y="262942"/>
                </a:cubicBezTo>
                <a:cubicBezTo>
                  <a:pt x="778271" y="248257"/>
                  <a:pt x="785614" y="240915"/>
                  <a:pt x="798462" y="240915"/>
                </a:cubicBezTo>
                <a:close/>
                <a:moveTo>
                  <a:pt x="2615654" y="228525"/>
                </a:moveTo>
                <a:cubicBezTo>
                  <a:pt x="2581696" y="232196"/>
                  <a:pt x="2564717" y="235868"/>
                  <a:pt x="2564717" y="239539"/>
                </a:cubicBezTo>
                <a:lnTo>
                  <a:pt x="2564717" y="250552"/>
                </a:lnTo>
                <a:cubicBezTo>
                  <a:pt x="2565635" y="253305"/>
                  <a:pt x="2566553" y="254682"/>
                  <a:pt x="2567470" y="254682"/>
                </a:cubicBezTo>
                <a:lnTo>
                  <a:pt x="2582614" y="254682"/>
                </a:lnTo>
                <a:cubicBezTo>
                  <a:pt x="2610147" y="252846"/>
                  <a:pt x="2622537" y="246422"/>
                  <a:pt x="2619784" y="235409"/>
                </a:cubicBezTo>
                <a:lnTo>
                  <a:pt x="2619784" y="229902"/>
                </a:lnTo>
                <a:cubicBezTo>
                  <a:pt x="2619784" y="228984"/>
                  <a:pt x="2618407" y="228525"/>
                  <a:pt x="2615654" y="228525"/>
                </a:cubicBezTo>
                <a:close/>
                <a:moveTo>
                  <a:pt x="3368687" y="218889"/>
                </a:moveTo>
                <a:lnTo>
                  <a:pt x="3375570" y="227149"/>
                </a:lnTo>
                <a:cubicBezTo>
                  <a:pt x="3375570" y="239080"/>
                  <a:pt x="3350790" y="246422"/>
                  <a:pt x="3301230" y="249175"/>
                </a:cubicBezTo>
                <a:lnTo>
                  <a:pt x="3292970" y="240915"/>
                </a:lnTo>
                <a:cubicBezTo>
                  <a:pt x="3292970" y="229902"/>
                  <a:pt x="3318209" y="222560"/>
                  <a:pt x="3368687" y="218889"/>
                </a:cubicBezTo>
                <a:close/>
                <a:moveTo>
                  <a:pt x="3676284" y="198239"/>
                </a:moveTo>
                <a:cubicBezTo>
                  <a:pt x="3649956" y="200304"/>
                  <a:pt x="3633694" y="208564"/>
                  <a:pt x="3627499" y="223019"/>
                </a:cubicBezTo>
                <a:cubicBezTo>
                  <a:pt x="3624746" y="227608"/>
                  <a:pt x="3640807" y="234491"/>
                  <a:pt x="3675682" y="243669"/>
                </a:cubicBezTo>
                <a:lnTo>
                  <a:pt x="3677058" y="243669"/>
                </a:lnTo>
                <a:cubicBezTo>
                  <a:pt x="3692660" y="228066"/>
                  <a:pt x="3702297" y="213382"/>
                  <a:pt x="3705968" y="199615"/>
                </a:cubicBezTo>
                <a:lnTo>
                  <a:pt x="3705968" y="198239"/>
                </a:lnTo>
                <a:cubicBezTo>
                  <a:pt x="3694955" y="197550"/>
                  <a:pt x="3685060" y="197550"/>
                  <a:pt x="3676284" y="198239"/>
                </a:cubicBezTo>
                <a:close/>
                <a:moveTo>
                  <a:pt x="1623082" y="195485"/>
                </a:moveTo>
                <a:lnTo>
                  <a:pt x="1638225" y="195485"/>
                </a:lnTo>
                <a:lnTo>
                  <a:pt x="1642355" y="220265"/>
                </a:lnTo>
                <a:cubicBezTo>
                  <a:pt x="1638684" y="220265"/>
                  <a:pt x="1628588" y="234032"/>
                  <a:pt x="1612069" y="261565"/>
                </a:cubicBezTo>
                <a:lnTo>
                  <a:pt x="1609315" y="267072"/>
                </a:lnTo>
                <a:cubicBezTo>
                  <a:pt x="1639602" y="269825"/>
                  <a:pt x="1659334" y="271202"/>
                  <a:pt x="1668512" y="271202"/>
                </a:cubicBezTo>
                <a:lnTo>
                  <a:pt x="1678148" y="286345"/>
                </a:lnTo>
                <a:lnTo>
                  <a:pt x="1678148" y="302865"/>
                </a:lnTo>
                <a:cubicBezTo>
                  <a:pt x="1671724" y="302865"/>
                  <a:pt x="1664382" y="302406"/>
                  <a:pt x="1656122" y="301488"/>
                </a:cubicBezTo>
                <a:cubicBezTo>
                  <a:pt x="1651533" y="299653"/>
                  <a:pt x="1641438" y="298735"/>
                  <a:pt x="1625835" y="298735"/>
                </a:cubicBezTo>
                <a:lnTo>
                  <a:pt x="1607939" y="298735"/>
                </a:lnTo>
                <a:cubicBezTo>
                  <a:pt x="1584076" y="298735"/>
                  <a:pt x="1553331" y="300112"/>
                  <a:pt x="1515702" y="302865"/>
                </a:cubicBezTo>
                <a:cubicBezTo>
                  <a:pt x="1501936" y="299194"/>
                  <a:pt x="1495053" y="294146"/>
                  <a:pt x="1495053" y="287722"/>
                </a:cubicBezTo>
                <a:lnTo>
                  <a:pt x="1495053" y="283592"/>
                </a:lnTo>
                <a:lnTo>
                  <a:pt x="1544612" y="272578"/>
                </a:lnTo>
                <a:cubicBezTo>
                  <a:pt x="1540023" y="248716"/>
                  <a:pt x="1533140" y="232196"/>
                  <a:pt x="1523962" y="223019"/>
                </a:cubicBezTo>
                <a:lnTo>
                  <a:pt x="1523962" y="206499"/>
                </a:lnTo>
                <a:lnTo>
                  <a:pt x="1536352" y="206499"/>
                </a:lnTo>
                <a:cubicBezTo>
                  <a:pt x="1547366" y="206499"/>
                  <a:pt x="1557920" y="226690"/>
                  <a:pt x="1568016" y="267072"/>
                </a:cubicBezTo>
                <a:lnTo>
                  <a:pt x="1570769" y="267072"/>
                </a:lnTo>
                <a:cubicBezTo>
                  <a:pt x="1573522" y="267072"/>
                  <a:pt x="1574899" y="266154"/>
                  <a:pt x="1574899" y="264318"/>
                </a:cubicBezTo>
                <a:cubicBezTo>
                  <a:pt x="1564803" y="236785"/>
                  <a:pt x="1559755" y="214300"/>
                  <a:pt x="1559755" y="196862"/>
                </a:cubicBezTo>
                <a:lnTo>
                  <a:pt x="1565262" y="196862"/>
                </a:lnTo>
                <a:cubicBezTo>
                  <a:pt x="1580864" y="195944"/>
                  <a:pt x="1590501" y="211547"/>
                  <a:pt x="1594172" y="243669"/>
                </a:cubicBezTo>
                <a:lnTo>
                  <a:pt x="1595406" y="252308"/>
                </a:lnTo>
                <a:lnTo>
                  <a:pt x="1596237" y="249691"/>
                </a:lnTo>
                <a:cubicBezTo>
                  <a:pt x="1598990" y="242464"/>
                  <a:pt x="1607939" y="224395"/>
                  <a:pt x="1623082" y="195485"/>
                </a:cubicBezTo>
                <a:close/>
                <a:moveTo>
                  <a:pt x="4131356" y="191356"/>
                </a:moveTo>
                <a:cubicBezTo>
                  <a:pt x="4156136" y="202369"/>
                  <a:pt x="4170362" y="212923"/>
                  <a:pt x="4174033" y="223019"/>
                </a:cubicBezTo>
                <a:cubicBezTo>
                  <a:pt x="4174033" y="227608"/>
                  <a:pt x="4171280" y="234032"/>
                  <a:pt x="4165773" y="242292"/>
                </a:cubicBezTo>
                <a:lnTo>
                  <a:pt x="4156136" y="242292"/>
                </a:lnTo>
                <a:cubicBezTo>
                  <a:pt x="4135945" y="223019"/>
                  <a:pt x="4124014" y="210629"/>
                  <a:pt x="4120343" y="205122"/>
                </a:cubicBezTo>
                <a:cubicBezTo>
                  <a:pt x="4121261" y="195944"/>
                  <a:pt x="4124932" y="191356"/>
                  <a:pt x="4131356" y="191356"/>
                </a:cubicBezTo>
                <a:close/>
                <a:moveTo>
                  <a:pt x="4017094" y="189979"/>
                </a:moveTo>
                <a:lnTo>
                  <a:pt x="4028107" y="200992"/>
                </a:lnTo>
                <a:cubicBezTo>
                  <a:pt x="4025354" y="213841"/>
                  <a:pt x="4016635" y="232196"/>
                  <a:pt x="4001950" y="256059"/>
                </a:cubicBezTo>
                <a:lnTo>
                  <a:pt x="3988184" y="242292"/>
                </a:lnTo>
                <a:lnTo>
                  <a:pt x="3988184" y="238162"/>
                </a:lnTo>
                <a:cubicBezTo>
                  <a:pt x="3991855" y="216135"/>
                  <a:pt x="4001492" y="200074"/>
                  <a:pt x="4017094" y="189979"/>
                </a:cubicBezTo>
                <a:close/>
                <a:moveTo>
                  <a:pt x="2578032" y="189309"/>
                </a:moveTo>
                <a:lnTo>
                  <a:pt x="2570310" y="191011"/>
                </a:lnTo>
                <a:cubicBezTo>
                  <a:pt x="2560157" y="194453"/>
                  <a:pt x="2552327" y="200992"/>
                  <a:pt x="2546820" y="210629"/>
                </a:cubicBezTo>
                <a:lnTo>
                  <a:pt x="2543992" y="215329"/>
                </a:lnTo>
                <a:lnTo>
                  <a:pt x="2556802" y="212780"/>
                </a:lnTo>
                <a:cubicBezTo>
                  <a:pt x="2566438" y="209682"/>
                  <a:pt x="2572862" y="204864"/>
                  <a:pt x="2576074" y="198325"/>
                </a:cubicBezTo>
                <a:close/>
                <a:moveTo>
                  <a:pt x="2941922" y="188602"/>
                </a:moveTo>
                <a:cubicBezTo>
                  <a:pt x="2908738" y="194109"/>
                  <a:pt x="2889007" y="199157"/>
                  <a:pt x="2882726" y="203745"/>
                </a:cubicBezTo>
                <a:cubicBezTo>
                  <a:pt x="2883414" y="223019"/>
                  <a:pt x="2883844" y="236097"/>
                  <a:pt x="2884016" y="242980"/>
                </a:cubicBezTo>
                <a:lnTo>
                  <a:pt x="2884091" y="247157"/>
                </a:lnTo>
                <a:lnTo>
                  <a:pt x="2905521" y="242292"/>
                </a:lnTo>
                <a:cubicBezTo>
                  <a:pt x="2911362" y="240915"/>
                  <a:pt x="2914956" y="239997"/>
                  <a:pt x="2916303" y="239539"/>
                </a:cubicBezTo>
                <a:cubicBezTo>
                  <a:pt x="2927087" y="245963"/>
                  <a:pt x="2933382" y="249175"/>
                  <a:pt x="2935189" y="249175"/>
                </a:cubicBezTo>
                <a:cubicBezTo>
                  <a:pt x="2940596" y="240915"/>
                  <a:pt x="2942840" y="220724"/>
                  <a:pt x="2941922" y="188602"/>
                </a:cubicBezTo>
                <a:close/>
                <a:moveTo>
                  <a:pt x="2285255" y="185849"/>
                </a:moveTo>
                <a:cubicBezTo>
                  <a:pt x="2279749" y="185849"/>
                  <a:pt x="2265523" y="188143"/>
                  <a:pt x="2242579" y="192732"/>
                </a:cubicBezTo>
                <a:cubicBezTo>
                  <a:pt x="2244415" y="206499"/>
                  <a:pt x="2246709" y="213382"/>
                  <a:pt x="2249462" y="213382"/>
                </a:cubicBezTo>
                <a:lnTo>
                  <a:pt x="2253592" y="213382"/>
                </a:lnTo>
                <a:cubicBezTo>
                  <a:pt x="2274701" y="211547"/>
                  <a:pt x="2285255" y="202369"/>
                  <a:pt x="2285255" y="185849"/>
                </a:cubicBezTo>
                <a:close/>
                <a:moveTo>
                  <a:pt x="3363180" y="174836"/>
                </a:moveTo>
                <a:cubicBezTo>
                  <a:pt x="3371440" y="175753"/>
                  <a:pt x="3375570" y="179883"/>
                  <a:pt x="3375570" y="187226"/>
                </a:cubicBezTo>
                <a:lnTo>
                  <a:pt x="3375570" y="192732"/>
                </a:lnTo>
                <a:cubicBezTo>
                  <a:pt x="3330599" y="205581"/>
                  <a:pt x="3305360" y="212005"/>
                  <a:pt x="3299854" y="212005"/>
                </a:cubicBezTo>
                <a:lnTo>
                  <a:pt x="3292970" y="203745"/>
                </a:lnTo>
                <a:cubicBezTo>
                  <a:pt x="3292970" y="189979"/>
                  <a:pt x="3316374" y="180342"/>
                  <a:pt x="3363180" y="174836"/>
                </a:cubicBezTo>
                <a:close/>
                <a:moveTo>
                  <a:pt x="1212837" y="169329"/>
                </a:moveTo>
                <a:lnTo>
                  <a:pt x="1181174" y="174836"/>
                </a:lnTo>
                <a:lnTo>
                  <a:pt x="1178421" y="185849"/>
                </a:lnTo>
                <a:lnTo>
                  <a:pt x="1175667" y="199615"/>
                </a:lnTo>
                <a:lnTo>
                  <a:pt x="1175667" y="209252"/>
                </a:lnTo>
                <a:cubicBezTo>
                  <a:pt x="1173832" y="217512"/>
                  <a:pt x="1184845" y="228066"/>
                  <a:pt x="1208707" y="240915"/>
                </a:cubicBezTo>
                <a:close/>
                <a:moveTo>
                  <a:pt x="2996988" y="165199"/>
                </a:moveTo>
                <a:cubicBezTo>
                  <a:pt x="3031864" y="169788"/>
                  <a:pt x="3049302" y="177130"/>
                  <a:pt x="3049302" y="187226"/>
                </a:cubicBezTo>
                <a:lnTo>
                  <a:pt x="3049302" y="207875"/>
                </a:lnTo>
                <a:cubicBezTo>
                  <a:pt x="3046548" y="207875"/>
                  <a:pt x="3045172" y="209252"/>
                  <a:pt x="3045172" y="212005"/>
                </a:cubicBezTo>
                <a:cubicBezTo>
                  <a:pt x="3003872" y="192732"/>
                  <a:pt x="2983222" y="179424"/>
                  <a:pt x="2983222" y="172082"/>
                </a:cubicBezTo>
                <a:lnTo>
                  <a:pt x="2983222" y="170706"/>
                </a:lnTo>
                <a:cubicBezTo>
                  <a:pt x="2983222" y="166117"/>
                  <a:pt x="2987810" y="164281"/>
                  <a:pt x="2996988" y="165199"/>
                </a:cubicBezTo>
                <a:close/>
                <a:moveTo>
                  <a:pt x="2009923" y="152809"/>
                </a:moveTo>
                <a:cubicBezTo>
                  <a:pt x="2020937" y="161069"/>
                  <a:pt x="2026443" y="168870"/>
                  <a:pt x="2026443" y="176212"/>
                </a:cubicBezTo>
                <a:cubicBezTo>
                  <a:pt x="2026443" y="185161"/>
                  <a:pt x="2014312" y="200304"/>
                  <a:pt x="1990048" y="221642"/>
                </a:cubicBezTo>
                <a:lnTo>
                  <a:pt x="1963686" y="243437"/>
                </a:lnTo>
                <a:lnTo>
                  <a:pt x="2005449" y="241259"/>
                </a:lnTo>
                <a:cubicBezTo>
                  <a:pt x="2022199" y="240112"/>
                  <a:pt x="2031491" y="239080"/>
                  <a:pt x="2033326" y="238162"/>
                </a:cubicBezTo>
                <a:cubicBezTo>
                  <a:pt x="2047093" y="239080"/>
                  <a:pt x="2057647" y="243669"/>
                  <a:pt x="2064990" y="251929"/>
                </a:cubicBezTo>
                <a:lnTo>
                  <a:pt x="2064990" y="256059"/>
                </a:lnTo>
                <a:cubicBezTo>
                  <a:pt x="2064990" y="263401"/>
                  <a:pt x="2061319" y="267072"/>
                  <a:pt x="2053977" y="267072"/>
                </a:cubicBezTo>
                <a:lnTo>
                  <a:pt x="2005793" y="267072"/>
                </a:lnTo>
                <a:cubicBezTo>
                  <a:pt x="1982849" y="267072"/>
                  <a:pt x="1944761" y="268907"/>
                  <a:pt x="1891531" y="272578"/>
                </a:cubicBezTo>
                <a:cubicBezTo>
                  <a:pt x="1886942" y="271661"/>
                  <a:pt x="1882353" y="271202"/>
                  <a:pt x="1877764" y="271202"/>
                </a:cubicBezTo>
                <a:lnTo>
                  <a:pt x="1877764" y="251929"/>
                </a:lnTo>
                <a:cubicBezTo>
                  <a:pt x="1904379" y="249175"/>
                  <a:pt x="1917687" y="248257"/>
                  <a:pt x="1917687" y="249175"/>
                </a:cubicBezTo>
                <a:cubicBezTo>
                  <a:pt x="1904838" y="233573"/>
                  <a:pt x="1898414" y="211547"/>
                  <a:pt x="1898414" y="183096"/>
                </a:cubicBezTo>
                <a:lnTo>
                  <a:pt x="1910804" y="178966"/>
                </a:lnTo>
                <a:lnTo>
                  <a:pt x="1913557" y="178966"/>
                </a:lnTo>
                <a:cubicBezTo>
                  <a:pt x="1922735" y="178966"/>
                  <a:pt x="1929618" y="199157"/>
                  <a:pt x="1934207" y="239539"/>
                </a:cubicBezTo>
                <a:lnTo>
                  <a:pt x="1934207" y="244973"/>
                </a:lnTo>
                <a:lnTo>
                  <a:pt x="1961740" y="243538"/>
                </a:lnTo>
                <a:lnTo>
                  <a:pt x="1961740" y="232655"/>
                </a:lnTo>
                <a:lnTo>
                  <a:pt x="1972571" y="216181"/>
                </a:lnTo>
                <a:lnTo>
                  <a:pt x="1961740" y="218889"/>
                </a:lnTo>
                <a:lnTo>
                  <a:pt x="1957610" y="218889"/>
                </a:lnTo>
                <a:cubicBezTo>
                  <a:pt x="1953021" y="218889"/>
                  <a:pt x="1947515" y="213841"/>
                  <a:pt x="1941090" y="203745"/>
                </a:cubicBezTo>
                <a:lnTo>
                  <a:pt x="1941090" y="176212"/>
                </a:lnTo>
                <a:cubicBezTo>
                  <a:pt x="1942926" y="169788"/>
                  <a:pt x="1946597" y="166576"/>
                  <a:pt x="1952104" y="166576"/>
                </a:cubicBezTo>
                <a:lnTo>
                  <a:pt x="1956234" y="166576"/>
                </a:lnTo>
                <a:cubicBezTo>
                  <a:pt x="1961740" y="166576"/>
                  <a:pt x="1966215" y="175868"/>
                  <a:pt x="1969656" y="194453"/>
                </a:cubicBezTo>
                <a:lnTo>
                  <a:pt x="1972726" y="215944"/>
                </a:lnTo>
                <a:lnTo>
                  <a:pt x="1986176" y="195485"/>
                </a:lnTo>
                <a:cubicBezTo>
                  <a:pt x="1994206" y="182178"/>
                  <a:pt x="2002122" y="167952"/>
                  <a:pt x="2009923" y="152809"/>
                </a:cubicBezTo>
                <a:close/>
                <a:moveTo>
                  <a:pt x="3367310" y="148679"/>
                </a:moveTo>
                <a:cubicBezTo>
                  <a:pt x="3317750" y="153268"/>
                  <a:pt x="3291594" y="158316"/>
                  <a:pt x="3288840" y="163822"/>
                </a:cubicBezTo>
                <a:lnTo>
                  <a:pt x="3288840" y="260189"/>
                </a:lnTo>
                <a:cubicBezTo>
                  <a:pt x="3288840" y="273037"/>
                  <a:pt x="3290676" y="279462"/>
                  <a:pt x="3294347" y="279462"/>
                </a:cubicBezTo>
                <a:cubicBezTo>
                  <a:pt x="3350332" y="280380"/>
                  <a:pt x="3378323" y="279921"/>
                  <a:pt x="3378323" y="278085"/>
                </a:cubicBezTo>
                <a:cubicBezTo>
                  <a:pt x="3379241" y="263401"/>
                  <a:pt x="3379700" y="222101"/>
                  <a:pt x="3379700" y="154186"/>
                </a:cubicBezTo>
                <a:lnTo>
                  <a:pt x="3374193" y="148679"/>
                </a:lnTo>
                <a:close/>
                <a:moveTo>
                  <a:pt x="4303439" y="145926"/>
                </a:moveTo>
                <a:lnTo>
                  <a:pt x="4317206" y="151432"/>
                </a:lnTo>
                <a:cubicBezTo>
                  <a:pt x="4312617" y="166117"/>
                  <a:pt x="4295638" y="200992"/>
                  <a:pt x="4266269" y="256059"/>
                </a:cubicBezTo>
                <a:lnTo>
                  <a:pt x="4259386" y="256059"/>
                </a:lnTo>
                <a:cubicBezTo>
                  <a:pt x="4253879" y="256059"/>
                  <a:pt x="4248372" y="250093"/>
                  <a:pt x="4242866" y="238162"/>
                </a:cubicBezTo>
                <a:cubicBezTo>
                  <a:pt x="4253879" y="215218"/>
                  <a:pt x="4274070" y="184472"/>
                  <a:pt x="4303439" y="145926"/>
                </a:cubicBezTo>
                <a:close/>
                <a:moveTo>
                  <a:pt x="1616199" y="145926"/>
                </a:moveTo>
                <a:lnTo>
                  <a:pt x="1625835" y="163822"/>
                </a:lnTo>
                <a:lnTo>
                  <a:pt x="1625835" y="170706"/>
                </a:lnTo>
                <a:cubicBezTo>
                  <a:pt x="1611151" y="170706"/>
                  <a:pt x="1587289" y="174377"/>
                  <a:pt x="1554249" y="181719"/>
                </a:cubicBezTo>
                <a:cubicBezTo>
                  <a:pt x="1549660" y="179883"/>
                  <a:pt x="1545530" y="178966"/>
                  <a:pt x="1541859" y="178966"/>
                </a:cubicBezTo>
                <a:lnTo>
                  <a:pt x="1541859" y="165199"/>
                </a:lnTo>
                <a:cubicBezTo>
                  <a:pt x="1549201" y="157857"/>
                  <a:pt x="1573981" y="151432"/>
                  <a:pt x="1616199" y="145926"/>
                </a:cubicBezTo>
                <a:close/>
                <a:moveTo>
                  <a:pt x="2308658" y="140419"/>
                </a:moveTo>
                <a:cubicBezTo>
                  <a:pt x="2279290" y="140419"/>
                  <a:pt x="2255428" y="145467"/>
                  <a:pt x="2237072" y="155562"/>
                </a:cubicBezTo>
                <a:lnTo>
                  <a:pt x="2237072" y="162446"/>
                </a:lnTo>
                <a:cubicBezTo>
                  <a:pt x="2237072" y="165199"/>
                  <a:pt x="2238908" y="167493"/>
                  <a:pt x="2242579" y="169329"/>
                </a:cubicBezTo>
                <a:cubicBezTo>
                  <a:pt x="2283879" y="169329"/>
                  <a:pt x="2305905" y="159692"/>
                  <a:pt x="2308658" y="140419"/>
                </a:cubicBezTo>
                <a:close/>
                <a:moveTo>
                  <a:pt x="2574354" y="134912"/>
                </a:moveTo>
                <a:cubicBezTo>
                  <a:pt x="2562423" y="134912"/>
                  <a:pt x="2556457" y="140878"/>
                  <a:pt x="2556457" y="152809"/>
                </a:cubicBezTo>
                <a:lnTo>
                  <a:pt x="2556457" y="162446"/>
                </a:lnTo>
                <a:cubicBezTo>
                  <a:pt x="2556457" y="165199"/>
                  <a:pt x="2556916" y="166576"/>
                  <a:pt x="2557834" y="166576"/>
                </a:cubicBezTo>
                <a:lnTo>
                  <a:pt x="2560587" y="166576"/>
                </a:lnTo>
                <a:cubicBezTo>
                  <a:pt x="2570683" y="164740"/>
                  <a:pt x="2577566" y="161987"/>
                  <a:pt x="2581237" y="158316"/>
                </a:cubicBezTo>
                <a:cubicBezTo>
                  <a:pt x="2583990" y="146385"/>
                  <a:pt x="2583990" y="138584"/>
                  <a:pt x="2581237" y="134912"/>
                </a:cubicBezTo>
                <a:close/>
                <a:moveTo>
                  <a:pt x="1320217" y="130782"/>
                </a:moveTo>
                <a:lnTo>
                  <a:pt x="1333983" y="148679"/>
                </a:lnTo>
                <a:lnTo>
                  <a:pt x="1333983" y="161069"/>
                </a:lnTo>
                <a:lnTo>
                  <a:pt x="1303697" y="161069"/>
                </a:lnTo>
                <a:lnTo>
                  <a:pt x="1254137" y="163822"/>
                </a:lnTo>
                <a:cubicBezTo>
                  <a:pt x="1244959" y="166576"/>
                  <a:pt x="1239452" y="167952"/>
                  <a:pt x="1237617" y="167952"/>
                </a:cubicBezTo>
                <a:lnTo>
                  <a:pt x="1240370" y="187226"/>
                </a:lnTo>
                <a:cubicBezTo>
                  <a:pt x="1238535" y="187226"/>
                  <a:pt x="1246336" y="184931"/>
                  <a:pt x="1263774" y="180342"/>
                </a:cubicBezTo>
                <a:cubicBezTo>
                  <a:pt x="1274787" y="187684"/>
                  <a:pt x="1280293" y="194568"/>
                  <a:pt x="1280293" y="200992"/>
                </a:cubicBezTo>
                <a:lnTo>
                  <a:pt x="1280293" y="205122"/>
                </a:lnTo>
                <a:cubicBezTo>
                  <a:pt x="1280293" y="208793"/>
                  <a:pt x="1266986" y="212923"/>
                  <a:pt x="1240370" y="217512"/>
                </a:cubicBezTo>
                <a:lnTo>
                  <a:pt x="1238994" y="232655"/>
                </a:lnTo>
                <a:lnTo>
                  <a:pt x="1238994" y="254682"/>
                </a:lnTo>
                <a:cubicBezTo>
                  <a:pt x="1238994" y="262024"/>
                  <a:pt x="1277999" y="279003"/>
                  <a:pt x="1356010" y="305618"/>
                </a:cubicBezTo>
                <a:lnTo>
                  <a:pt x="1361516" y="313878"/>
                </a:lnTo>
                <a:cubicBezTo>
                  <a:pt x="1361516" y="322138"/>
                  <a:pt x="1357845" y="326268"/>
                  <a:pt x="1350503" y="326268"/>
                </a:cubicBezTo>
                <a:cubicBezTo>
                  <a:pt x="1277999" y="322597"/>
                  <a:pt x="1214214" y="290934"/>
                  <a:pt x="1159147" y="231279"/>
                </a:cubicBezTo>
                <a:lnTo>
                  <a:pt x="1155017" y="235409"/>
                </a:lnTo>
                <a:cubicBezTo>
                  <a:pt x="1132073" y="268448"/>
                  <a:pt x="1108670" y="288181"/>
                  <a:pt x="1084808" y="294605"/>
                </a:cubicBezTo>
                <a:lnTo>
                  <a:pt x="1073794" y="294605"/>
                </a:lnTo>
                <a:lnTo>
                  <a:pt x="1073794" y="286345"/>
                </a:lnTo>
                <a:cubicBezTo>
                  <a:pt x="1104999" y="258812"/>
                  <a:pt x="1125190" y="233803"/>
                  <a:pt x="1134367" y="211317"/>
                </a:cubicBezTo>
                <a:cubicBezTo>
                  <a:pt x="1143545" y="188832"/>
                  <a:pt x="1148593" y="177589"/>
                  <a:pt x="1149511" y="177589"/>
                </a:cubicBezTo>
                <a:cubicBezTo>
                  <a:pt x="1112800" y="184013"/>
                  <a:pt x="1088938" y="187226"/>
                  <a:pt x="1077924" y="187226"/>
                </a:cubicBezTo>
                <a:lnTo>
                  <a:pt x="1073794" y="177589"/>
                </a:lnTo>
                <a:lnTo>
                  <a:pt x="1073794" y="165199"/>
                </a:lnTo>
                <a:cubicBezTo>
                  <a:pt x="1178421" y="150515"/>
                  <a:pt x="1240600" y="141566"/>
                  <a:pt x="1260332" y="138354"/>
                </a:cubicBezTo>
                <a:cubicBezTo>
                  <a:pt x="1280064" y="135142"/>
                  <a:pt x="1300026" y="132618"/>
                  <a:pt x="1320217" y="130782"/>
                </a:cubicBezTo>
                <a:close/>
                <a:moveTo>
                  <a:pt x="3321880" y="129406"/>
                </a:moveTo>
                <a:cubicBezTo>
                  <a:pt x="3319586" y="130782"/>
                  <a:pt x="3318439" y="131127"/>
                  <a:pt x="3318438" y="130438"/>
                </a:cubicBezTo>
                <a:lnTo>
                  <a:pt x="3318515" y="130324"/>
                </a:lnTo>
                <a:close/>
                <a:moveTo>
                  <a:pt x="106002" y="129406"/>
                </a:moveTo>
                <a:lnTo>
                  <a:pt x="88106" y="132159"/>
                </a:lnTo>
                <a:cubicBezTo>
                  <a:pt x="83517" y="133995"/>
                  <a:pt x="77093" y="153268"/>
                  <a:pt x="68833" y="189979"/>
                </a:cubicBezTo>
                <a:lnTo>
                  <a:pt x="74339" y="194109"/>
                </a:lnTo>
                <a:lnTo>
                  <a:pt x="78469" y="194109"/>
                </a:lnTo>
                <a:cubicBezTo>
                  <a:pt x="82140" y="190438"/>
                  <a:pt x="91318" y="168870"/>
                  <a:pt x="106002" y="129406"/>
                </a:cubicBezTo>
                <a:close/>
                <a:moveTo>
                  <a:pt x="2936416" y="125276"/>
                </a:moveTo>
                <a:cubicBezTo>
                  <a:pt x="2897869" y="125276"/>
                  <a:pt x="2878596" y="133995"/>
                  <a:pt x="2878596" y="151432"/>
                </a:cubicBezTo>
                <a:lnTo>
                  <a:pt x="2878596" y="169329"/>
                </a:lnTo>
                <a:cubicBezTo>
                  <a:pt x="2878596" y="171164"/>
                  <a:pt x="2880431" y="172082"/>
                  <a:pt x="2884102" y="172082"/>
                </a:cubicBezTo>
                <a:cubicBezTo>
                  <a:pt x="2911636" y="168411"/>
                  <a:pt x="2927238" y="166576"/>
                  <a:pt x="2930909" y="166576"/>
                </a:cubicBezTo>
                <a:cubicBezTo>
                  <a:pt x="2935498" y="169329"/>
                  <a:pt x="2939169" y="170706"/>
                  <a:pt x="2941922" y="170706"/>
                </a:cubicBezTo>
                <a:lnTo>
                  <a:pt x="2943299" y="130782"/>
                </a:lnTo>
                <a:cubicBezTo>
                  <a:pt x="2943299" y="128947"/>
                  <a:pt x="2941004" y="127111"/>
                  <a:pt x="2936416" y="125276"/>
                </a:cubicBezTo>
                <a:close/>
                <a:moveTo>
                  <a:pt x="2687240" y="119769"/>
                </a:moveTo>
                <a:lnTo>
                  <a:pt x="2704190" y="119769"/>
                </a:lnTo>
                <a:lnTo>
                  <a:pt x="2712020" y="144549"/>
                </a:lnTo>
                <a:cubicBezTo>
                  <a:pt x="2709410" y="182178"/>
                  <a:pt x="2708105" y="206499"/>
                  <a:pt x="2708105" y="217512"/>
                </a:cubicBezTo>
                <a:lnTo>
                  <a:pt x="2698984" y="217512"/>
                </a:lnTo>
                <a:cubicBezTo>
                  <a:pt x="2693765" y="217512"/>
                  <a:pt x="2688932" y="211088"/>
                  <a:pt x="2684486" y="198239"/>
                </a:cubicBezTo>
                <a:close/>
                <a:moveTo>
                  <a:pt x="1983767" y="118393"/>
                </a:moveTo>
                <a:cubicBezTo>
                  <a:pt x="1990191" y="122064"/>
                  <a:pt x="1996157" y="123899"/>
                  <a:pt x="2001663" y="123899"/>
                </a:cubicBezTo>
                <a:lnTo>
                  <a:pt x="2001663" y="130782"/>
                </a:lnTo>
                <a:cubicBezTo>
                  <a:pt x="2001663" y="139960"/>
                  <a:pt x="1975507" y="147761"/>
                  <a:pt x="1923194" y="154186"/>
                </a:cubicBezTo>
                <a:cubicBezTo>
                  <a:pt x="1912180" y="150515"/>
                  <a:pt x="1906674" y="145926"/>
                  <a:pt x="1906674" y="140419"/>
                </a:cubicBezTo>
                <a:cubicBezTo>
                  <a:pt x="1906674" y="131241"/>
                  <a:pt x="1932371" y="123899"/>
                  <a:pt x="1983767" y="118393"/>
                </a:cubicBezTo>
                <a:close/>
                <a:moveTo>
                  <a:pt x="4158890" y="117016"/>
                </a:moveTo>
                <a:cubicBezTo>
                  <a:pt x="4165314" y="120687"/>
                  <a:pt x="4170362" y="122522"/>
                  <a:pt x="4174033" y="122522"/>
                </a:cubicBezTo>
                <a:lnTo>
                  <a:pt x="4174033" y="140419"/>
                </a:lnTo>
                <a:cubicBezTo>
                  <a:pt x="4118048" y="143172"/>
                  <a:pt x="4090056" y="145926"/>
                  <a:pt x="4090056" y="148679"/>
                </a:cubicBezTo>
                <a:lnTo>
                  <a:pt x="4090056" y="251929"/>
                </a:lnTo>
                <a:cubicBezTo>
                  <a:pt x="4091892" y="286804"/>
                  <a:pt x="4085008" y="308831"/>
                  <a:pt x="4069407" y="318008"/>
                </a:cubicBezTo>
                <a:cubicBezTo>
                  <a:pt x="4069407" y="310666"/>
                  <a:pt x="4059312" y="298735"/>
                  <a:pt x="4039120" y="282215"/>
                </a:cubicBezTo>
                <a:lnTo>
                  <a:pt x="4039120" y="273955"/>
                </a:lnTo>
                <a:lnTo>
                  <a:pt x="4061061" y="273955"/>
                </a:lnTo>
                <a:cubicBezTo>
                  <a:pt x="4062036" y="273955"/>
                  <a:pt x="4062524" y="273037"/>
                  <a:pt x="4062524" y="271202"/>
                </a:cubicBezTo>
                <a:lnTo>
                  <a:pt x="4062524" y="265695"/>
                </a:lnTo>
                <a:cubicBezTo>
                  <a:pt x="4062524" y="238162"/>
                  <a:pt x="4062524" y="209252"/>
                  <a:pt x="4062524" y="178966"/>
                </a:cubicBezTo>
                <a:cubicBezTo>
                  <a:pt x="4062524" y="159692"/>
                  <a:pt x="4060688" y="150056"/>
                  <a:pt x="4057017" y="150056"/>
                </a:cubicBezTo>
                <a:cubicBezTo>
                  <a:pt x="4024895" y="154645"/>
                  <a:pt x="4004245" y="156939"/>
                  <a:pt x="3995067" y="156939"/>
                </a:cubicBezTo>
                <a:lnTo>
                  <a:pt x="3988184" y="156939"/>
                </a:lnTo>
                <a:lnTo>
                  <a:pt x="3988184" y="139042"/>
                </a:lnTo>
                <a:cubicBezTo>
                  <a:pt x="4049101" y="125276"/>
                  <a:pt x="4106002" y="117934"/>
                  <a:pt x="4158890" y="117016"/>
                </a:cubicBezTo>
                <a:close/>
                <a:moveTo>
                  <a:pt x="2321048" y="115639"/>
                </a:moveTo>
                <a:cubicBezTo>
                  <a:pt x="2338486" y="120300"/>
                  <a:pt x="2347205" y="125419"/>
                  <a:pt x="2347205" y="130998"/>
                </a:cubicBezTo>
                <a:lnTo>
                  <a:pt x="2347205" y="137988"/>
                </a:lnTo>
                <a:cubicBezTo>
                  <a:pt x="2325178" y="154752"/>
                  <a:pt x="2314165" y="167787"/>
                  <a:pt x="2314165" y="177094"/>
                </a:cubicBezTo>
                <a:lnTo>
                  <a:pt x="2316918" y="189678"/>
                </a:lnTo>
                <a:cubicBezTo>
                  <a:pt x="2316918" y="196188"/>
                  <a:pt x="2310953" y="203172"/>
                  <a:pt x="2299022" y="210629"/>
                </a:cubicBezTo>
                <a:cubicBezTo>
                  <a:pt x="2304528" y="212464"/>
                  <a:pt x="2321966" y="213382"/>
                  <a:pt x="2351335" y="213382"/>
                </a:cubicBezTo>
                <a:lnTo>
                  <a:pt x="2388505" y="213382"/>
                </a:lnTo>
                <a:cubicBezTo>
                  <a:pt x="2405024" y="213382"/>
                  <a:pt x="2415579" y="220265"/>
                  <a:pt x="2420168" y="234032"/>
                </a:cubicBezTo>
                <a:lnTo>
                  <a:pt x="2420168" y="236785"/>
                </a:lnTo>
                <a:lnTo>
                  <a:pt x="2416038" y="246422"/>
                </a:lnTo>
                <a:lnTo>
                  <a:pt x="2275619" y="238162"/>
                </a:lnTo>
                <a:cubicBezTo>
                  <a:pt x="2211375" y="247340"/>
                  <a:pt x="2173287" y="251929"/>
                  <a:pt x="2161356" y="251929"/>
                </a:cubicBezTo>
                <a:cubicBezTo>
                  <a:pt x="2143918" y="251929"/>
                  <a:pt x="2134740" y="247799"/>
                  <a:pt x="2133823" y="239539"/>
                </a:cubicBezTo>
                <a:lnTo>
                  <a:pt x="2133823" y="231279"/>
                </a:lnTo>
                <a:cubicBezTo>
                  <a:pt x="2137494" y="231279"/>
                  <a:pt x="2139329" y="230361"/>
                  <a:pt x="2139329" y="228525"/>
                </a:cubicBezTo>
                <a:lnTo>
                  <a:pt x="2148966" y="231279"/>
                </a:lnTo>
                <a:cubicBezTo>
                  <a:pt x="2198526" y="226690"/>
                  <a:pt x="2223306" y="223478"/>
                  <a:pt x="2223306" y="221642"/>
                </a:cubicBezTo>
                <a:lnTo>
                  <a:pt x="2223306" y="217512"/>
                </a:lnTo>
                <a:lnTo>
                  <a:pt x="2208162" y="127104"/>
                </a:lnTo>
                <a:cubicBezTo>
                  <a:pt x="2211833" y="127104"/>
                  <a:pt x="2213669" y="125713"/>
                  <a:pt x="2213669" y="122931"/>
                </a:cubicBezTo>
                <a:lnTo>
                  <a:pt x="2232942" y="127061"/>
                </a:lnTo>
                <a:cubicBezTo>
                  <a:pt x="2275160" y="119447"/>
                  <a:pt x="2304528" y="115639"/>
                  <a:pt x="2321048" y="115639"/>
                </a:cubicBezTo>
                <a:close/>
                <a:moveTo>
                  <a:pt x="506611" y="115639"/>
                </a:moveTo>
                <a:lnTo>
                  <a:pt x="520377" y="115639"/>
                </a:lnTo>
                <a:cubicBezTo>
                  <a:pt x="527719" y="117475"/>
                  <a:pt x="531390" y="122064"/>
                  <a:pt x="531390" y="129406"/>
                </a:cubicBezTo>
                <a:lnTo>
                  <a:pt x="506611" y="144549"/>
                </a:lnTo>
                <a:lnTo>
                  <a:pt x="507987" y="155562"/>
                </a:lnTo>
                <a:cubicBezTo>
                  <a:pt x="507069" y="166576"/>
                  <a:pt x="506611" y="173918"/>
                  <a:pt x="506611" y="177589"/>
                </a:cubicBezTo>
                <a:cubicBezTo>
                  <a:pt x="507528" y="177589"/>
                  <a:pt x="507987" y="178048"/>
                  <a:pt x="507987" y="178966"/>
                </a:cubicBezTo>
                <a:cubicBezTo>
                  <a:pt x="540109" y="178048"/>
                  <a:pt x="564430" y="174836"/>
                  <a:pt x="580950" y="169329"/>
                </a:cubicBezTo>
                <a:cubicBezTo>
                  <a:pt x="593799" y="175753"/>
                  <a:pt x="600682" y="181719"/>
                  <a:pt x="601600" y="187226"/>
                </a:cubicBezTo>
                <a:lnTo>
                  <a:pt x="601600" y="191356"/>
                </a:lnTo>
                <a:cubicBezTo>
                  <a:pt x="601600" y="197780"/>
                  <a:pt x="598388" y="200992"/>
                  <a:pt x="591963" y="200992"/>
                </a:cubicBezTo>
                <a:cubicBezTo>
                  <a:pt x="569019" y="200992"/>
                  <a:pt x="540568" y="202828"/>
                  <a:pt x="506611" y="206499"/>
                </a:cubicBezTo>
                <a:lnTo>
                  <a:pt x="506611" y="210629"/>
                </a:lnTo>
                <a:cubicBezTo>
                  <a:pt x="545157" y="249175"/>
                  <a:pt x="569478" y="268448"/>
                  <a:pt x="579573" y="268448"/>
                </a:cubicBezTo>
                <a:cubicBezTo>
                  <a:pt x="592422" y="275791"/>
                  <a:pt x="612613" y="282674"/>
                  <a:pt x="640146" y="289098"/>
                </a:cubicBezTo>
                <a:lnTo>
                  <a:pt x="640146" y="306995"/>
                </a:lnTo>
                <a:cubicBezTo>
                  <a:pt x="636475" y="306995"/>
                  <a:pt x="629133" y="307913"/>
                  <a:pt x="618120" y="309748"/>
                </a:cubicBezTo>
                <a:cubicBezTo>
                  <a:pt x="578656" y="304242"/>
                  <a:pt x="546075" y="286804"/>
                  <a:pt x="520377" y="257435"/>
                </a:cubicBezTo>
                <a:cubicBezTo>
                  <a:pt x="507528" y="239080"/>
                  <a:pt x="497892" y="228984"/>
                  <a:pt x="491467" y="227149"/>
                </a:cubicBezTo>
                <a:cubicBezTo>
                  <a:pt x="490549" y="227149"/>
                  <a:pt x="479077" y="241374"/>
                  <a:pt x="457051" y="269825"/>
                </a:cubicBezTo>
                <a:cubicBezTo>
                  <a:pt x="431353" y="287263"/>
                  <a:pt x="414374" y="295982"/>
                  <a:pt x="406114" y="295982"/>
                </a:cubicBezTo>
                <a:cubicBezTo>
                  <a:pt x="401525" y="295064"/>
                  <a:pt x="396478" y="294605"/>
                  <a:pt x="390971" y="294605"/>
                </a:cubicBezTo>
                <a:lnTo>
                  <a:pt x="390971" y="279462"/>
                </a:lnTo>
                <a:cubicBezTo>
                  <a:pt x="415751" y="279462"/>
                  <a:pt x="441448" y="258353"/>
                  <a:pt x="468064" y="216135"/>
                </a:cubicBezTo>
                <a:lnTo>
                  <a:pt x="468064" y="210629"/>
                </a:lnTo>
                <a:cubicBezTo>
                  <a:pt x="446037" y="213382"/>
                  <a:pt x="425388" y="216594"/>
                  <a:pt x="406114" y="220265"/>
                </a:cubicBezTo>
                <a:cubicBezTo>
                  <a:pt x="387759" y="217512"/>
                  <a:pt x="378581" y="212923"/>
                  <a:pt x="378581" y="206499"/>
                </a:cubicBezTo>
                <a:lnTo>
                  <a:pt x="378581" y="198239"/>
                </a:lnTo>
                <a:cubicBezTo>
                  <a:pt x="445578" y="191814"/>
                  <a:pt x="479077" y="184931"/>
                  <a:pt x="479077" y="177589"/>
                </a:cubicBezTo>
                <a:cubicBezTo>
                  <a:pt x="480913" y="170706"/>
                  <a:pt x="482289" y="164855"/>
                  <a:pt x="483207" y="160036"/>
                </a:cubicBezTo>
                <a:lnTo>
                  <a:pt x="484410" y="150114"/>
                </a:lnTo>
                <a:lnTo>
                  <a:pt x="430894" y="167952"/>
                </a:lnTo>
                <a:lnTo>
                  <a:pt x="430894" y="156939"/>
                </a:lnTo>
                <a:cubicBezTo>
                  <a:pt x="430894" y="152350"/>
                  <a:pt x="456133" y="138584"/>
                  <a:pt x="506611" y="115639"/>
                </a:cubicBezTo>
                <a:close/>
                <a:moveTo>
                  <a:pt x="3612356" y="100496"/>
                </a:moveTo>
                <a:cubicBezTo>
                  <a:pt x="3610520" y="100496"/>
                  <a:pt x="3608226" y="102331"/>
                  <a:pt x="3605472" y="106003"/>
                </a:cubicBezTo>
                <a:lnTo>
                  <a:pt x="3605472" y="110133"/>
                </a:lnTo>
                <a:cubicBezTo>
                  <a:pt x="3605472" y="130324"/>
                  <a:pt x="3607767" y="140419"/>
                  <a:pt x="3612356" y="140419"/>
                </a:cubicBezTo>
                <a:cubicBezTo>
                  <a:pt x="3626122" y="136748"/>
                  <a:pt x="3636218" y="134912"/>
                  <a:pt x="3642642" y="134912"/>
                </a:cubicBezTo>
                <a:cubicBezTo>
                  <a:pt x="3642642" y="133995"/>
                  <a:pt x="3640807" y="123440"/>
                  <a:pt x="3637136" y="103249"/>
                </a:cubicBezTo>
                <a:lnTo>
                  <a:pt x="3637136" y="100496"/>
                </a:lnTo>
                <a:close/>
                <a:moveTo>
                  <a:pt x="3666045" y="97743"/>
                </a:moveTo>
                <a:cubicBezTo>
                  <a:pt x="3665127" y="97743"/>
                  <a:pt x="3663292" y="106920"/>
                  <a:pt x="3660539" y="125276"/>
                </a:cubicBezTo>
                <a:lnTo>
                  <a:pt x="3667422" y="129406"/>
                </a:lnTo>
                <a:lnTo>
                  <a:pt x="3672928" y="129406"/>
                </a:lnTo>
                <a:cubicBezTo>
                  <a:pt x="3675682" y="128488"/>
                  <a:pt x="3677058" y="123899"/>
                  <a:pt x="3677058" y="115639"/>
                </a:cubicBezTo>
                <a:lnTo>
                  <a:pt x="3677058" y="97743"/>
                </a:lnTo>
                <a:close/>
                <a:moveTo>
                  <a:pt x="3715605" y="88106"/>
                </a:moveTo>
                <a:cubicBezTo>
                  <a:pt x="3708263" y="88106"/>
                  <a:pt x="3702297" y="99578"/>
                  <a:pt x="3697708" y="122522"/>
                </a:cubicBezTo>
                <a:lnTo>
                  <a:pt x="3701838" y="123899"/>
                </a:lnTo>
                <a:cubicBezTo>
                  <a:pt x="3733960" y="123899"/>
                  <a:pt x="3750022" y="117016"/>
                  <a:pt x="3750022" y="103249"/>
                </a:cubicBezTo>
                <a:cubicBezTo>
                  <a:pt x="3751857" y="100496"/>
                  <a:pt x="3752775" y="97284"/>
                  <a:pt x="3752775" y="93613"/>
                </a:cubicBezTo>
                <a:lnTo>
                  <a:pt x="3752775" y="89483"/>
                </a:lnTo>
                <a:lnTo>
                  <a:pt x="3754152" y="89483"/>
                </a:lnTo>
                <a:cubicBezTo>
                  <a:pt x="3751398" y="89483"/>
                  <a:pt x="3738550" y="89024"/>
                  <a:pt x="3715605" y="88106"/>
                </a:cubicBezTo>
                <a:close/>
                <a:moveTo>
                  <a:pt x="1229294" y="81635"/>
                </a:moveTo>
                <a:lnTo>
                  <a:pt x="1175667" y="89483"/>
                </a:lnTo>
                <a:lnTo>
                  <a:pt x="1175667" y="108756"/>
                </a:lnTo>
                <a:lnTo>
                  <a:pt x="1178421" y="108756"/>
                </a:lnTo>
                <a:cubicBezTo>
                  <a:pt x="1211460" y="105085"/>
                  <a:pt x="1227522" y="101873"/>
                  <a:pt x="1226604" y="99119"/>
                </a:cubicBezTo>
                <a:close/>
                <a:moveTo>
                  <a:pt x="2607845" y="79846"/>
                </a:moveTo>
                <a:cubicBezTo>
                  <a:pt x="2577559" y="81682"/>
                  <a:pt x="2562416" y="84435"/>
                  <a:pt x="2562416" y="88106"/>
                </a:cubicBezTo>
                <a:lnTo>
                  <a:pt x="2562416" y="107379"/>
                </a:lnTo>
                <a:cubicBezTo>
                  <a:pt x="2562416" y="109215"/>
                  <a:pt x="2563333" y="110133"/>
                  <a:pt x="2565169" y="110133"/>
                </a:cubicBezTo>
                <a:cubicBezTo>
                  <a:pt x="2580771" y="110133"/>
                  <a:pt x="2595456" y="100955"/>
                  <a:pt x="2609222" y="82599"/>
                </a:cubicBezTo>
                <a:close/>
                <a:moveTo>
                  <a:pt x="4260762" y="77093"/>
                </a:moveTo>
                <a:cubicBezTo>
                  <a:pt x="4275447" y="79846"/>
                  <a:pt x="4286919" y="87647"/>
                  <a:pt x="4295179" y="100496"/>
                </a:cubicBezTo>
                <a:cubicBezTo>
                  <a:pt x="4290590" y="110591"/>
                  <a:pt x="4285542" y="115639"/>
                  <a:pt x="4280036" y="115639"/>
                </a:cubicBezTo>
                <a:cubicBezTo>
                  <a:pt x="4269022" y="110133"/>
                  <a:pt x="4259386" y="102331"/>
                  <a:pt x="4251126" y="92236"/>
                </a:cubicBezTo>
                <a:lnTo>
                  <a:pt x="4251126" y="81223"/>
                </a:lnTo>
                <a:cubicBezTo>
                  <a:pt x="4257550" y="81223"/>
                  <a:pt x="4260762" y="79846"/>
                  <a:pt x="4260762" y="77093"/>
                </a:cubicBezTo>
                <a:close/>
                <a:moveTo>
                  <a:pt x="4474145" y="60573"/>
                </a:moveTo>
                <a:cubicBezTo>
                  <a:pt x="4486076" y="65162"/>
                  <a:pt x="4492042" y="70209"/>
                  <a:pt x="4492042" y="75716"/>
                </a:cubicBezTo>
                <a:lnTo>
                  <a:pt x="4492042" y="86729"/>
                </a:lnTo>
                <a:cubicBezTo>
                  <a:pt x="4459002" y="88565"/>
                  <a:pt x="4442482" y="91777"/>
                  <a:pt x="4442482" y="96366"/>
                </a:cubicBezTo>
                <a:cubicBezTo>
                  <a:pt x="4442482" y="108985"/>
                  <a:pt x="4448906" y="113051"/>
                  <a:pt x="4461755" y="108562"/>
                </a:cubicBezTo>
                <a:lnTo>
                  <a:pt x="4470015" y="135493"/>
                </a:lnTo>
                <a:cubicBezTo>
                  <a:pt x="4451660" y="139078"/>
                  <a:pt x="4442482" y="147152"/>
                  <a:pt x="4442482" y="159714"/>
                </a:cubicBezTo>
                <a:lnTo>
                  <a:pt x="4446612" y="161069"/>
                </a:lnTo>
                <a:lnTo>
                  <a:pt x="4478275" y="159692"/>
                </a:lnTo>
                <a:lnTo>
                  <a:pt x="4485158" y="168361"/>
                </a:lnTo>
                <a:lnTo>
                  <a:pt x="4485158" y="185849"/>
                </a:lnTo>
                <a:cubicBezTo>
                  <a:pt x="4454872" y="184931"/>
                  <a:pt x="4440646" y="192273"/>
                  <a:pt x="4442482" y="207875"/>
                </a:cubicBezTo>
                <a:lnTo>
                  <a:pt x="4443858" y="229902"/>
                </a:lnTo>
                <a:cubicBezTo>
                  <a:pt x="4443858" y="233573"/>
                  <a:pt x="4454872" y="233573"/>
                  <a:pt x="4476898" y="229902"/>
                </a:cubicBezTo>
                <a:cubicBezTo>
                  <a:pt x="4485158" y="228984"/>
                  <a:pt x="4494794" y="228066"/>
                  <a:pt x="4505808" y="227149"/>
                </a:cubicBezTo>
                <a:lnTo>
                  <a:pt x="4531964" y="236785"/>
                </a:lnTo>
                <a:lnTo>
                  <a:pt x="4531964" y="250552"/>
                </a:lnTo>
                <a:cubicBezTo>
                  <a:pt x="4531964" y="253305"/>
                  <a:pt x="4527834" y="257435"/>
                  <a:pt x="4519574" y="262942"/>
                </a:cubicBezTo>
                <a:lnTo>
                  <a:pt x="4439728" y="260189"/>
                </a:lnTo>
                <a:cubicBezTo>
                  <a:pt x="4384662" y="264777"/>
                  <a:pt x="4357128" y="270743"/>
                  <a:pt x="4357128" y="278085"/>
                </a:cubicBezTo>
                <a:cubicBezTo>
                  <a:pt x="4357128" y="301947"/>
                  <a:pt x="4352540" y="313878"/>
                  <a:pt x="4343362" y="313878"/>
                </a:cubicBezTo>
                <a:lnTo>
                  <a:pt x="4329596" y="312502"/>
                </a:lnTo>
                <a:cubicBezTo>
                  <a:pt x="4329596" y="308831"/>
                  <a:pt x="4328678" y="306995"/>
                  <a:pt x="4326842" y="306995"/>
                </a:cubicBezTo>
                <a:cubicBezTo>
                  <a:pt x="4330514" y="274873"/>
                  <a:pt x="4332349" y="234491"/>
                  <a:pt x="4332349" y="185849"/>
                </a:cubicBezTo>
                <a:cubicBezTo>
                  <a:pt x="4332349" y="167493"/>
                  <a:pt x="4333267" y="139501"/>
                  <a:pt x="4335102" y="101873"/>
                </a:cubicBezTo>
                <a:lnTo>
                  <a:pt x="4335102" y="85353"/>
                </a:lnTo>
                <a:lnTo>
                  <a:pt x="4353364" y="86729"/>
                </a:lnTo>
                <a:cubicBezTo>
                  <a:pt x="4356834" y="102331"/>
                  <a:pt x="4359007" y="114721"/>
                  <a:pt x="4359882" y="123899"/>
                </a:cubicBezTo>
                <a:cubicBezTo>
                  <a:pt x="4358964" y="170706"/>
                  <a:pt x="4358506" y="205122"/>
                  <a:pt x="4358506" y="227149"/>
                </a:cubicBezTo>
                <a:lnTo>
                  <a:pt x="4358506" y="239539"/>
                </a:lnTo>
                <a:cubicBezTo>
                  <a:pt x="4358506" y="240456"/>
                  <a:pt x="4358964" y="240915"/>
                  <a:pt x="4359882" y="240915"/>
                </a:cubicBezTo>
                <a:lnTo>
                  <a:pt x="4366938" y="240915"/>
                </a:lnTo>
                <a:cubicBezTo>
                  <a:pt x="4397956" y="241833"/>
                  <a:pt x="4413464" y="236326"/>
                  <a:pt x="4413464" y="224395"/>
                </a:cubicBezTo>
                <a:cubicBezTo>
                  <a:pt x="4414410" y="210629"/>
                  <a:pt x="4414884" y="203287"/>
                  <a:pt x="4414884" y="202369"/>
                </a:cubicBezTo>
                <a:lnTo>
                  <a:pt x="4386684" y="202369"/>
                </a:lnTo>
                <a:cubicBezTo>
                  <a:pt x="4380102" y="202369"/>
                  <a:pt x="4376810" y="198239"/>
                  <a:pt x="4376810" y="189979"/>
                </a:cubicBezTo>
                <a:lnTo>
                  <a:pt x="4376810" y="180342"/>
                </a:lnTo>
                <a:cubicBezTo>
                  <a:pt x="4404071" y="181260"/>
                  <a:pt x="4417702" y="173000"/>
                  <a:pt x="4417702" y="155562"/>
                </a:cubicBezTo>
                <a:cubicBezTo>
                  <a:pt x="4414030" y="151891"/>
                  <a:pt x="4403476" y="149138"/>
                  <a:pt x="4386038" y="147302"/>
                </a:cubicBezTo>
                <a:lnTo>
                  <a:pt x="4386038" y="133536"/>
                </a:lnTo>
                <a:lnTo>
                  <a:pt x="4417702" y="117016"/>
                </a:lnTo>
                <a:lnTo>
                  <a:pt x="4417702" y="103249"/>
                </a:lnTo>
                <a:cubicBezTo>
                  <a:pt x="4417702" y="101414"/>
                  <a:pt x="4417243" y="100496"/>
                  <a:pt x="4416325" y="100496"/>
                </a:cubicBezTo>
                <a:lnTo>
                  <a:pt x="4384662" y="99119"/>
                </a:lnTo>
                <a:cubicBezTo>
                  <a:pt x="4380073" y="99119"/>
                  <a:pt x="4375026" y="93154"/>
                  <a:pt x="4369518" y="81223"/>
                </a:cubicBezTo>
                <a:close/>
                <a:moveTo>
                  <a:pt x="4107953" y="56443"/>
                </a:moveTo>
                <a:lnTo>
                  <a:pt x="4107953" y="67456"/>
                </a:lnTo>
                <a:cubicBezTo>
                  <a:pt x="4107953" y="74798"/>
                  <a:pt x="4093728" y="80305"/>
                  <a:pt x="4065277" y="83976"/>
                </a:cubicBezTo>
                <a:cubicBezTo>
                  <a:pt x="4046922" y="84894"/>
                  <a:pt x="4037744" y="81223"/>
                  <a:pt x="4037744" y="72963"/>
                </a:cubicBezTo>
                <a:lnTo>
                  <a:pt x="4037744" y="60573"/>
                </a:lnTo>
                <a:lnTo>
                  <a:pt x="4065277" y="57819"/>
                </a:lnTo>
                <a:lnTo>
                  <a:pt x="4079043" y="57819"/>
                </a:lnTo>
                <a:close/>
                <a:moveTo>
                  <a:pt x="2623914" y="50936"/>
                </a:moveTo>
                <a:cubicBezTo>
                  <a:pt x="2636762" y="56443"/>
                  <a:pt x="2643646" y="62867"/>
                  <a:pt x="2644564" y="70209"/>
                </a:cubicBezTo>
                <a:lnTo>
                  <a:pt x="2607394" y="126652"/>
                </a:lnTo>
                <a:lnTo>
                  <a:pt x="2603264" y="126652"/>
                </a:lnTo>
                <a:lnTo>
                  <a:pt x="2603264" y="128029"/>
                </a:lnTo>
                <a:cubicBezTo>
                  <a:pt x="2606935" y="139042"/>
                  <a:pt x="2608770" y="146843"/>
                  <a:pt x="2608770" y="151432"/>
                </a:cubicBezTo>
                <a:lnTo>
                  <a:pt x="2623914" y="147302"/>
                </a:lnTo>
                <a:cubicBezTo>
                  <a:pt x="2628502" y="147302"/>
                  <a:pt x="2632174" y="146843"/>
                  <a:pt x="2634927" y="145926"/>
                </a:cubicBezTo>
                <a:cubicBezTo>
                  <a:pt x="2646858" y="149597"/>
                  <a:pt x="2652824" y="153727"/>
                  <a:pt x="2652824" y="158316"/>
                </a:cubicBezTo>
                <a:lnTo>
                  <a:pt x="2652824" y="169329"/>
                </a:lnTo>
                <a:cubicBezTo>
                  <a:pt x="2619784" y="172082"/>
                  <a:pt x="2603264" y="180342"/>
                  <a:pt x="2603264" y="194109"/>
                </a:cubicBezTo>
                <a:lnTo>
                  <a:pt x="2603264" y="200992"/>
                </a:lnTo>
                <a:lnTo>
                  <a:pt x="2604640" y="200992"/>
                </a:lnTo>
                <a:lnTo>
                  <a:pt x="2634927" y="200992"/>
                </a:lnTo>
                <a:cubicBezTo>
                  <a:pt x="2648694" y="201910"/>
                  <a:pt x="2655577" y="206040"/>
                  <a:pt x="2655577" y="213382"/>
                </a:cubicBezTo>
                <a:lnTo>
                  <a:pt x="2655577" y="217512"/>
                </a:lnTo>
                <a:cubicBezTo>
                  <a:pt x="2644564" y="239539"/>
                  <a:pt x="2639057" y="254223"/>
                  <a:pt x="2639057" y="261565"/>
                </a:cubicBezTo>
                <a:lnTo>
                  <a:pt x="2639057" y="275332"/>
                </a:lnTo>
                <a:lnTo>
                  <a:pt x="2630797" y="282215"/>
                </a:lnTo>
                <a:lnTo>
                  <a:pt x="2576311" y="282215"/>
                </a:lnTo>
                <a:cubicBezTo>
                  <a:pt x="2570030" y="287722"/>
                  <a:pt x="2562394" y="290475"/>
                  <a:pt x="2553403" y="290475"/>
                </a:cubicBezTo>
                <a:cubicBezTo>
                  <a:pt x="2548692" y="284968"/>
                  <a:pt x="2544990" y="269653"/>
                  <a:pt x="2542295" y="244529"/>
                </a:cubicBezTo>
                <a:lnTo>
                  <a:pt x="2540370" y="221345"/>
                </a:lnTo>
                <a:lnTo>
                  <a:pt x="2531075" y="236785"/>
                </a:lnTo>
                <a:cubicBezTo>
                  <a:pt x="2515416" y="260877"/>
                  <a:pt x="2500014" y="278773"/>
                  <a:pt x="2484871" y="290475"/>
                </a:cubicBezTo>
                <a:lnTo>
                  <a:pt x="2476611" y="290475"/>
                </a:lnTo>
                <a:lnTo>
                  <a:pt x="2476611" y="278085"/>
                </a:lnTo>
                <a:cubicBezTo>
                  <a:pt x="2514240" y="235868"/>
                  <a:pt x="2533513" y="175294"/>
                  <a:pt x="2534431" y="96366"/>
                </a:cubicBezTo>
                <a:lnTo>
                  <a:pt x="2534431" y="70209"/>
                </a:lnTo>
                <a:cubicBezTo>
                  <a:pt x="2545229" y="64703"/>
                  <a:pt x="2575056" y="58278"/>
                  <a:pt x="2623914" y="50936"/>
                </a:cubicBezTo>
                <a:close/>
                <a:moveTo>
                  <a:pt x="3652279" y="48183"/>
                </a:moveTo>
                <a:lnTo>
                  <a:pt x="3652279" y="50936"/>
                </a:lnTo>
                <a:cubicBezTo>
                  <a:pt x="3652279" y="61032"/>
                  <a:pt x="3655032" y="66997"/>
                  <a:pt x="3660539" y="68833"/>
                </a:cubicBezTo>
                <a:lnTo>
                  <a:pt x="3677058" y="68833"/>
                </a:lnTo>
                <a:cubicBezTo>
                  <a:pt x="3677976" y="68833"/>
                  <a:pt x="3679812" y="66997"/>
                  <a:pt x="3682565" y="63326"/>
                </a:cubicBezTo>
                <a:lnTo>
                  <a:pt x="3682565" y="55066"/>
                </a:lnTo>
                <a:cubicBezTo>
                  <a:pt x="3682565" y="53231"/>
                  <a:pt x="3680270" y="50936"/>
                  <a:pt x="3675682" y="48183"/>
                </a:cubicBezTo>
                <a:close/>
                <a:moveTo>
                  <a:pt x="81222" y="45430"/>
                </a:moveTo>
                <a:cubicBezTo>
                  <a:pt x="86729" y="50018"/>
                  <a:pt x="90859" y="58278"/>
                  <a:pt x="93612" y="70209"/>
                </a:cubicBezTo>
                <a:lnTo>
                  <a:pt x="89482" y="104626"/>
                </a:lnTo>
                <a:cubicBezTo>
                  <a:pt x="89482" y="104626"/>
                  <a:pt x="99119" y="102331"/>
                  <a:pt x="118392" y="97743"/>
                </a:cubicBezTo>
                <a:cubicBezTo>
                  <a:pt x="129406" y="101414"/>
                  <a:pt x="134912" y="105544"/>
                  <a:pt x="134912" y="110133"/>
                </a:cubicBezTo>
                <a:cubicBezTo>
                  <a:pt x="134912" y="127570"/>
                  <a:pt x="122063" y="161069"/>
                  <a:pt x="96366" y="210629"/>
                </a:cubicBezTo>
                <a:lnTo>
                  <a:pt x="96366" y="213382"/>
                </a:lnTo>
                <a:cubicBezTo>
                  <a:pt x="122063" y="232655"/>
                  <a:pt x="134912" y="244127"/>
                  <a:pt x="134912" y="247799"/>
                </a:cubicBezTo>
                <a:lnTo>
                  <a:pt x="134912" y="271202"/>
                </a:lnTo>
                <a:lnTo>
                  <a:pt x="123899" y="271202"/>
                </a:lnTo>
                <a:cubicBezTo>
                  <a:pt x="97284" y="247340"/>
                  <a:pt x="80764" y="235409"/>
                  <a:pt x="74339" y="235409"/>
                </a:cubicBezTo>
                <a:cubicBezTo>
                  <a:pt x="45888" y="253764"/>
                  <a:pt x="27533" y="262942"/>
                  <a:pt x="19273" y="262942"/>
                </a:cubicBezTo>
                <a:lnTo>
                  <a:pt x="6883" y="262942"/>
                </a:lnTo>
                <a:lnTo>
                  <a:pt x="6883" y="251929"/>
                </a:lnTo>
                <a:cubicBezTo>
                  <a:pt x="35334" y="236326"/>
                  <a:pt x="51395" y="223936"/>
                  <a:pt x="55066" y="214759"/>
                </a:cubicBezTo>
                <a:lnTo>
                  <a:pt x="55066" y="213382"/>
                </a:lnTo>
                <a:lnTo>
                  <a:pt x="35793" y="198239"/>
                </a:lnTo>
                <a:cubicBezTo>
                  <a:pt x="46806" y="176212"/>
                  <a:pt x="52772" y="159233"/>
                  <a:pt x="53689" y="147302"/>
                </a:cubicBezTo>
                <a:lnTo>
                  <a:pt x="56443" y="140419"/>
                </a:lnTo>
                <a:lnTo>
                  <a:pt x="44053" y="141796"/>
                </a:lnTo>
                <a:cubicBezTo>
                  <a:pt x="41299" y="141796"/>
                  <a:pt x="31663" y="143631"/>
                  <a:pt x="15143" y="147302"/>
                </a:cubicBezTo>
                <a:lnTo>
                  <a:pt x="11013" y="147302"/>
                </a:lnTo>
                <a:cubicBezTo>
                  <a:pt x="3671" y="147302"/>
                  <a:pt x="0" y="143172"/>
                  <a:pt x="0" y="134912"/>
                </a:cubicBezTo>
                <a:cubicBezTo>
                  <a:pt x="0" y="128488"/>
                  <a:pt x="20649" y="120228"/>
                  <a:pt x="61949" y="110133"/>
                </a:cubicBezTo>
                <a:cubicBezTo>
                  <a:pt x="66538" y="101873"/>
                  <a:pt x="68833" y="89483"/>
                  <a:pt x="68833" y="72963"/>
                </a:cubicBezTo>
                <a:lnTo>
                  <a:pt x="68833" y="59196"/>
                </a:lnTo>
                <a:cubicBezTo>
                  <a:pt x="69750" y="50018"/>
                  <a:pt x="73880" y="45430"/>
                  <a:pt x="81222" y="45430"/>
                </a:cubicBezTo>
                <a:close/>
                <a:moveTo>
                  <a:pt x="1453753" y="44053"/>
                </a:moveTo>
                <a:lnTo>
                  <a:pt x="1462013" y="44053"/>
                </a:lnTo>
                <a:cubicBezTo>
                  <a:pt x="1467519" y="44053"/>
                  <a:pt x="1473944" y="53689"/>
                  <a:pt x="1481286" y="72963"/>
                </a:cubicBezTo>
                <a:cubicBezTo>
                  <a:pt x="1480368" y="83976"/>
                  <a:pt x="1479909" y="97743"/>
                  <a:pt x="1479909" y="114263"/>
                </a:cubicBezTo>
                <a:cubicBezTo>
                  <a:pt x="1497347" y="116098"/>
                  <a:pt x="1506066" y="120687"/>
                  <a:pt x="1506066" y="128029"/>
                </a:cubicBezTo>
                <a:lnTo>
                  <a:pt x="1506066" y="132159"/>
                </a:lnTo>
                <a:cubicBezTo>
                  <a:pt x="1506066" y="137666"/>
                  <a:pt x="1497347" y="142714"/>
                  <a:pt x="1479909" y="147302"/>
                </a:cubicBezTo>
                <a:lnTo>
                  <a:pt x="1477156" y="165199"/>
                </a:lnTo>
                <a:lnTo>
                  <a:pt x="1477156" y="180342"/>
                </a:lnTo>
                <a:cubicBezTo>
                  <a:pt x="1477156" y="182178"/>
                  <a:pt x="1480827" y="184013"/>
                  <a:pt x="1488169" y="185849"/>
                </a:cubicBezTo>
                <a:cubicBezTo>
                  <a:pt x="1504689" y="170247"/>
                  <a:pt x="1533599" y="126652"/>
                  <a:pt x="1574899" y="55066"/>
                </a:cubicBezTo>
                <a:lnTo>
                  <a:pt x="1587289" y="55066"/>
                </a:lnTo>
                <a:cubicBezTo>
                  <a:pt x="1639602" y="122064"/>
                  <a:pt x="1682278" y="159692"/>
                  <a:pt x="1715318" y="167952"/>
                </a:cubicBezTo>
                <a:lnTo>
                  <a:pt x="1723578" y="181719"/>
                </a:lnTo>
                <a:lnTo>
                  <a:pt x="1723578" y="192732"/>
                </a:lnTo>
                <a:lnTo>
                  <a:pt x="1709811" y="192732"/>
                </a:lnTo>
                <a:cubicBezTo>
                  <a:pt x="1682278" y="188143"/>
                  <a:pt x="1650156" y="165199"/>
                  <a:pt x="1613445" y="123899"/>
                </a:cubicBezTo>
                <a:cubicBezTo>
                  <a:pt x="1599679" y="107379"/>
                  <a:pt x="1590960" y="97284"/>
                  <a:pt x="1587289" y="93613"/>
                </a:cubicBezTo>
                <a:cubicBezTo>
                  <a:pt x="1565262" y="125735"/>
                  <a:pt x="1538188" y="161528"/>
                  <a:pt x="1506066" y="200992"/>
                </a:cubicBezTo>
                <a:cubicBezTo>
                  <a:pt x="1506066" y="207417"/>
                  <a:pt x="1504230" y="213382"/>
                  <a:pt x="1500559" y="218889"/>
                </a:cubicBezTo>
                <a:lnTo>
                  <a:pt x="1490922" y="214759"/>
                </a:lnTo>
                <a:lnTo>
                  <a:pt x="1474403" y="214759"/>
                </a:lnTo>
                <a:lnTo>
                  <a:pt x="1474403" y="238162"/>
                </a:lnTo>
                <a:cubicBezTo>
                  <a:pt x="1474403" y="287722"/>
                  <a:pt x="1468437" y="312502"/>
                  <a:pt x="1456506" y="312502"/>
                </a:cubicBezTo>
                <a:lnTo>
                  <a:pt x="1455129" y="312502"/>
                </a:lnTo>
                <a:lnTo>
                  <a:pt x="1442739" y="308372"/>
                </a:lnTo>
                <a:lnTo>
                  <a:pt x="1446869" y="264318"/>
                </a:lnTo>
                <a:lnTo>
                  <a:pt x="1446869" y="218889"/>
                </a:lnTo>
                <a:lnTo>
                  <a:pt x="1413830" y="247799"/>
                </a:lnTo>
                <a:lnTo>
                  <a:pt x="1411076" y="227149"/>
                </a:lnTo>
                <a:cubicBezTo>
                  <a:pt x="1436774" y="190438"/>
                  <a:pt x="1449623" y="166576"/>
                  <a:pt x="1449623" y="155562"/>
                </a:cubicBezTo>
                <a:lnTo>
                  <a:pt x="1449623" y="151432"/>
                </a:lnTo>
                <a:cubicBezTo>
                  <a:pt x="1449623" y="149597"/>
                  <a:pt x="1448246" y="148679"/>
                  <a:pt x="1445493" y="148679"/>
                </a:cubicBezTo>
                <a:cubicBezTo>
                  <a:pt x="1442739" y="148679"/>
                  <a:pt x="1439068" y="150515"/>
                  <a:pt x="1434479" y="154186"/>
                </a:cubicBezTo>
                <a:cubicBezTo>
                  <a:pt x="1428055" y="150515"/>
                  <a:pt x="1423466" y="148679"/>
                  <a:pt x="1420713" y="148679"/>
                </a:cubicBezTo>
                <a:lnTo>
                  <a:pt x="1420713" y="130782"/>
                </a:lnTo>
                <a:cubicBezTo>
                  <a:pt x="1448246" y="130782"/>
                  <a:pt x="1459718" y="119769"/>
                  <a:pt x="1455129" y="97743"/>
                </a:cubicBezTo>
                <a:cubicBezTo>
                  <a:pt x="1454212" y="77552"/>
                  <a:pt x="1453753" y="59655"/>
                  <a:pt x="1453753" y="44053"/>
                </a:cubicBezTo>
                <a:close/>
                <a:moveTo>
                  <a:pt x="1234864" y="39923"/>
                </a:moveTo>
                <a:cubicBezTo>
                  <a:pt x="1230275" y="39923"/>
                  <a:pt x="1209625" y="43135"/>
                  <a:pt x="1172914" y="49559"/>
                </a:cubicBezTo>
                <a:lnTo>
                  <a:pt x="1172914" y="53689"/>
                </a:lnTo>
                <a:lnTo>
                  <a:pt x="1174291" y="66079"/>
                </a:lnTo>
                <a:cubicBezTo>
                  <a:pt x="1202742" y="61491"/>
                  <a:pt x="1223392" y="58278"/>
                  <a:pt x="1236240" y="56443"/>
                </a:cubicBezTo>
                <a:lnTo>
                  <a:pt x="1240370" y="42676"/>
                </a:lnTo>
                <a:cubicBezTo>
                  <a:pt x="1240370" y="41758"/>
                  <a:pt x="1238535" y="40841"/>
                  <a:pt x="1234864" y="39923"/>
                </a:cubicBezTo>
                <a:close/>
                <a:moveTo>
                  <a:pt x="3934494" y="37170"/>
                </a:moveTo>
                <a:lnTo>
                  <a:pt x="3957897" y="38546"/>
                </a:lnTo>
                <a:lnTo>
                  <a:pt x="3967534" y="100496"/>
                </a:lnTo>
                <a:lnTo>
                  <a:pt x="3992314" y="101873"/>
                </a:lnTo>
                <a:lnTo>
                  <a:pt x="3992314" y="122522"/>
                </a:lnTo>
                <a:cubicBezTo>
                  <a:pt x="3970287" y="126194"/>
                  <a:pt x="3959274" y="129406"/>
                  <a:pt x="3959274" y="132159"/>
                </a:cubicBezTo>
                <a:lnTo>
                  <a:pt x="3960650" y="150056"/>
                </a:lnTo>
                <a:cubicBezTo>
                  <a:pt x="3967075" y="155562"/>
                  <a:pt x="3978088" y="164740"/>
                  <a:pt x="3993690" y="177589"/>
                </a:cubicBezTo>
                <a:lnTo>
                  <a:pt x="3993690" y="195485"/>
                </a:lnTo>
                <a:lnTo>
                  <a:pt x="3982677" y="195485"/>
                </a:lnTo>
                <a:cubicBezTo>
                  <a:pt x="3978088" y="195485"/>
                  <a:pt x="3970746" y="193191"/>
                  <a:pt x="3960650" y="188602"/>
                </a:cubicBezTo>
                <a:cubicBezTo>
                  <a:pt x="3960650" y="202369"/>
                  <a:pt x="3960650" y="213382"/>
                  <a:pt x="3960650" y="221642"/>
                </a:cubicBezTo>
                <a:lnTo>
                  <a:pt x="3956520" y="290475"/>
                </a:lnTo>
                <a:cubicBezTo>
                  <a:pt x="3956520" y="296899"/>
                  <a:pt x="3952849" y="300112"/>
                  <a:pt x="3945507" y="300112"/>
                </a:cubicBezTo>
                <a:lnTo>
                  <a:pt x="3942754" y="300112"/>
                </a:lnTo>
                <a:cubicBezTo>
                  <a:pt x="3936330" y="300112"/>
                  <a:pt x="3933117" y="296899"/>
                  <a:pt x="3933117" y="290475"/>
                </a:cubicBezTo>
                <a:lnTo>
                  <a:pt x="3933117" y="209252"/>
                </a:lnTo>
                <a:lnTo>
                  <a:pt x="3933117" y="206499"/>
                </a:lnTo>
                <a:lnTo>
                  <a:pt x="3895948" y="238162"/>
                </a:lnTo>
                <a:lnTo>
                  <a:pt x="3893194" y="217512"/>
                </a:lnTo>
                <a:cubicBezTo>
                  <a:pt x="3919810" y="185390"/>
                  <a:pt x="3933576" y="159692"/>
                  <a:pt x="3934494" y="140419"/>
                </a:cubicBezTo>
                <a:lnTo>
                  <a:pt x="3927611" y="136289"/>
                </a:lnTo>
                <a:cubicBezTo>
                  <a:pt x="3927611" y="136289"/>
                  <a:pt x="3921186" y="137207"/>
                  <a:pt x="3908338" y="139042"/>
                </a:cubicBezTo>
                <a:cubicBezTo>
                  <a:pt x="3905584" y="137207"/>
                  <a:pt x="3900536" y="136289"/>
                  <a:pt x="3893194" y="136289"/>
                </a:cubicBezTo>
                <a:lnTo>
                  <a:pt x="3893194" y="118393"/>
                </a:lnTo>
                <a:cubicBezTo>
                  <a:pt x="3923481" y="116557"/>
                  <a:pt x="3938624" y="111968"/>
                  <a:pt x="3938624" y="104626"/>
                </a:cubicBezTo>
                <a:lnTo>
                  <a:pt x="3938624" y="63326"/>
                </a:lnTo>
                <a:cubicBezTo>
                  <a:pt x="3938624" y="60573"/>
                  <a:pt x="3937247" y="51854"/>
                  <a:pt x="3934494" y="37170"/>
                </a:cubicBezTo>
                <a:close/>
                <a:moveTo>
                  <a:pt x="1807554" y="37170"/>
                </a:moveTo>
                <a:lnTo>
                  <a:pt x="1824074" y="45430"/>
                </a:lnTo>
                <a:cubicBezTo>
                  <a:pt x="1849772" y="39923"/>
                  <a:pt x="1864456" y="37170"/>
                  <a:pt x="1868127" y="37170"/>
                </a:cubicBezTo>
                <a:cubicBezTo>
                  <a:pt x="1878223" y="41758"/>
                  <a:pt x="1883271" y="46347"/>
                  <a:pt x="1883271" y="50936"/>
                </a:cubicBezTo>
                <a:lnTo>
                  <a:pt x="1883271" y="59196"/>
                </a:lnTo>
                <a:cubicBezTo>
                  <a:pt x="1875928" y="66538"/>
                  <a:pt x="1867668" y="89942"/>
                  <a:pt x="1858491" y="129406"/>
                </a:cubicBezTo>
                <a:lnTo>
                  <a:pt x="1847478" y="129406"/>
                </a:lnTo>
                <a:cubicBezTo>
                  <a:pt x="1840135" y="129406"/>
                  <a:pt x="1836464" y="125735"/>
                  <a:pt x="1836464" y="118393"/>
                </a:cubicBezTo>
                <a:cubicBezTo>
                  <a:pt x="1836464" y="112886"/>
                  <a:pt x="1840594" y="96825"/>
                  <a:pt x="1848854" y="70209"/>
                </a:cubicBezTo>
                <a:cubicBezTo>
                  <a:pt x="1848854" y="69292"/>
                  <a:pt x="1846101" y="67915"/>
                  <a:pt x="1840594" y="66079"/>
                </a:cubicBezTo>
                <a:lnTo>
                  <a:pt x="1830958" y="66079"/>
                </a:lnTo>
                <a:cubicBezTo>
                  <a:pt x="1827287" y="66079"/>
                  <a:pt x="1823157" y="66997"/>
                  <a:pt x="1818568" y="68833"/>
                </a:cubicBezTo>
                <a:cubicBezTo>
                  <a:pt x="1806637" y="64244"/>
                  <a:pt x="1800671" y="59655"/>
                  <a:pt x="1800671" y="55066"/>
                </a:cubicBezTo>
                <a:lnTo>
                  <a:pt x="1800671" y="45430"/>
                </a:lnTo>
                <a:cubicBezTo>
                  <a:pt x="1805260" y="45430"/>
                  <a:pt x="1807554" y="42676"/>
                  <a:pt x="1807554" y="37170"/>
                </a:cubicBezTo>
                <a:close/>
                <a:moveTo>
                  <a:pt x="231859" y="34416"/>
                </a:moveTo>
                <a:cubicBezTo>
                  <a:pt x="245239" y="38087"/>
                  <a:pt x="251928" y="43135"/>
                  <a:pt x="251928" y="49559"/>
                </a:cubicBezTo>
                <a:lnTo>
                  <a:pt x="251928" y="57819"/>
                </a:lnTo>
                <a:cubicBezTo>
                  <a:pt x="243797" y="64244"/>
                  <a:pt x="230490" y="84435"/>
                  <a:pt x="212005" y="118393"/>
                </a:cubicBezTo>
                <a:lnTo>
                  <a:pt x="227944" y="136289"/>
                </a:lnTo>
                <a:lnTo>
                  <a:pt x="290475" y="130782"/>
                </a:lnTo>
                <a:cubicBezTo>
                  <a:pt x="301488" y="130782"/>
                  <a:pt x="309748" y="139501"/>
                  <a:pt x="315255" y="156939"/>
                </a:cubicBezTo>
                <a:lnTo>
                  <a:pt x="297358" y="158316"/>
                </a:lnTo>
                <a:lnTo>
                  <a:pt x="272578" y="159692"/>
                </a:lnTo>
                <a:cubicBezTo>
                  <a:pt x="248931" y="161528"/>
                  <a:pt x="237108" y="162446"/>
                  <a:pt x="237108" y="162446"/>
                </a:cubicBezTo>
                <a:cubicBezTo>
                  <a:pt x="241481" y="196403"/>
                  <a:pt x="243668" y="222101"/>
                  <a:pt x="243668" y="239539"/>
                </a:cubicBezTo>
                <a:cubicBezTo>
                  <a:pt x="238420" y="285427"/>
                  <a:pt x="229680" y="308372"/>
                  <a:pt x="217447" y="308372"/>
                </a:cubicBezTo>
                <a:cubicBezTo>
                  <a:pt x="200053" y="299194"/>
                  <a:pt x="182637" y="283133"/>
                  <a:pt x="165199" y="260189"/>
                </a:cubicBezTo>
                <a:lnTo>
                  <a:pt x="165199" y="246422"/>
                </a:lnTo>
                <a:lnTo>
                  <a:pt x="177589" y="246422"/>
                </a:lnTo>
                <a:lnTo>
                  <a:pt x="200992" y="260189"/>
                </a:lnTo>
                <a:lnTo>
                  <a:pt x="212005" y="265695"/>
                </a:lnTo>
                <a:cubicBezTo>
                  <a:pt x="213841" y="263860"/>
                  <a:pt x="215217" y="252846"/>
                  <a:pt x="216135" y="232655"/>
                </a:cubicBezTo>
                <a:lnTo>
                  <a:pt x="216135" y="231279"/>
                </a:lnTo>
                <a:cubicBezTo>
                  <a:pt x="217010" y="195485"/>
                  <a:pt x="213798" y="173918"/>
                  <a:pt x="206499" y="166576"/>
                </a:cubicBezTo>
                <a:cubicBezTo>
                  <a:pt x="193650" y="166576"/>
                  <a:pt x="169788" y="168870"/>
                  <a:pt x="134912" y="173459"/>
                </a:cubicBezTo>
                <a:cubicBezTo>
                  <a:pt x="131241" y="171623"/>
                  <a:pt x="127570" y="170706"/>
                  <a:pt x="123899" y="170706"/>
                </a:cubicBezTo>
                <a:lnTo>
                  <a:pt x="123899" y="158316"/>
                </a:lnTo>
                <a:cubicBezTo>
                  <a:pt x="124817" y="150973"/>
                  <a:pt x="149138" y="145008"/>
                  <a:pt x="196862" y="140419"/>
                </a:cubicBezTo>
                <a:cubicBezTo>
                  <a:pt x="196862" y="136748"/>
                  <a:pt x="191814" y="133077"/>
                  <a:pt x="181719" y="129406"/>
                </a:cubicBezTo>
                <a:lnTo>
                  <a:pt x="181719" y="118393"/>
                </a:lnTo>
                <a:cubicBezTo>
                  <a:pt x="200992" y="91777"/>
                  <a:pt x="210629" y="74339"/>
                  <a:pt x="210629" y="66079"/>
                </a:cubicBezTo>
                <a:lnTo>
                  <a:pt x="209252" y="64703"/>
                </a:lnTo>
                <a:lnTo>
                  <a:pt x="185849" y="68833"/>
                </a:lnTo>
                <a:lnTo>
                  <a:pt x="178965" y="68833"/>
                </a:lnTo>
                <a:cubicBezTo>
                  <a:pt x="171623" y="68833"/>
                  <a:pt x="167952" y="64703"/>
                  <a:pt x="167952" y="56443"/>
                </a:cubicBezTo>
                <a:lnTo>
                  <a:pt x="167952" y="45430"/>
                </a:lnTo>
                <a:cubicBezTo>
                  <a:pt x="207947" y="40841"/>
                  <a:pt x="229249" y="37170"/>
                  <a:pt x="231859" y="34416"/>
                </a:cubicBezTo>
                <a:close/>
                <a:moveTo>
                  <a:pt x="419881" y="31663"/>
                </a:moveTo>
                <a:lnTo>
                  <a:pt x="432271" y="31663"/>
                </a:lnTo>
                <a:cubicBezTo>
                  <a:pt x="445120" y="47265"/>
                  <a:pt x="454297" y="55066"/>
                  <a:pt x="459804" y="55066"/>
                </a:cubicBezTo>
                <a:lnTo>
                  <a:pt x="491467" y="52313"/>
                </a:lnTo>
                <a:cubicBezTo>
                  <a:pt x="496974" y="54148"/>
                  <a:pt x="502022" y="55066"/>
                  <a:pt x="506611" y="55066"/>
                </a:cubicBezTo>
                <a:lnTo>
                  <a:pt x="506611" y="61949"/>
                </a:lnTo>
                <a:cubicBezTo>
                  <a:pt x="506611" y="72963"/>
                  <a:pt x="491926" y="78469"/>
                  <a:pt x="462557" y="78469"/>
                </a:cubicBezTo>
                <a:lnTo>
                  <a:pt x="448791" y="78469"/>
                </a:lnTo>
                <a:cubicBezTo>
                  <a:pt x="446037" y="79387"/>
                  <a:pt x="444661" y="79846"/>
                  <a:pt x="444661" y="79846"/>
                </a:cubicBezTo>
                <a:cubicBezTo>
                  <a:pt x="463934" y="94530"/>
                  <a:pt x="473571" y="104626"/>
                  <a:pt x="473571" y="110133"/>
                </a:cubicBezTo>
                <a:lnTo>
                  <a:pt x="463934" y="114263"/>
                </a:lnTo>
                <a:lnTo>
                  <a:pt x="459804" y="114263"/>
                </a:lnTo>
                <a:cubicBezTo>
                  <a:pt x="455215" y="114263"/>
                  <a:pt x="446037" y="111968"/>
                  <a:pt x="432271" y="107379"/>
                </a:cubicBezTo>
                <a:cubicBezTo>
                  <a:pt x="418504" y="128488"/>
                  <a:pt x="406573" y="141337"/>
                  <a:pt x="396478" y="145926"/>
                </a:cubicBezTo>
                <a:lnTo>
                  <a:pt x="386841" y="145926"/>
                </a:lnTo>
                <a:lnTo>
                  <a:pt x="424011" y="71586"/>
                </a:lnTo>
                <a:lnTo>
                  <a:pt x="424011" y="61949"/>
                </a:lnTo>
                <a:cubicBezTo>
                  <a:pt x="421257" y="47265"/>
                  <a:pt x="419881" y="37170"/>
                  <a:pt x="419881" y="31663"/>
                </a:cubicBezTo>
                <a:close/>
                <a:moveTo>
                  <a:pt x="3017638" y="27533"/>
                </a:moveTo>
                <a:lnTo>
                  <a:pt x="3020392" y="27533"/>
                </a:lnTo>
                <a:cubicBezTo>
                  <a:pt x="3024980" y="27533"/>
                  <a:pt x="3029110" y="31276"/>
                  <a:pt x="3032782" y="38761"/>
                </a:cubicBezTo>
                <a:lnTo>
                  <a:pt x="3032782" y="49990"/>
                </a:lnTo>
                <a:cubicBezTo>
                  <a:pt x="3032782" y="56303"/>
                  <a:pt x="3030200" y="67867"/>
                  <a:pt x="3025038" y="84683"/>
                </a:cubicBezTo>
                <a:lnTo>
                  <a:pt x="3019921" y="100457"/>
                </a:lnTo>
                <a:lnTo>
                  <a:pt x="3082342" y="97743"/>
                </a:lnTo>
                <a:cubicBezTo>
                  <a:pt x="3097943" y="102317"/>
                  <a:pt x="3105744" y="107795"/>
                  <a:pt x="3105744" y="114176"/>
                </a:cubicBezTo>
                <a:lnTo>
                  <a:pt x="3105744" y="115532"/>
                </a:lnTo>
                <a:cubicBezTo>
                  <a:pt x="3098402" y="228590"/>
                  <a:pt x="3081424" y="292870"/>
                  <a:pt x="3054808" y="308372"/>
                </a:cubicBezTo>
                <a:lnTo>
                  <a:pt x="3047925" y="308372"/>
                </a:lnTo>
                <a:cubicBezTo>
                  <a:pt x="3029570" y="294605"/>
                  <a:pt x="3015803" y="279921"/>
                  <a:pt x="3006625" y="264318"/>
                </a:cubicBezTo>
                <a:cubicBezTo>
                  <a:pt x="3007543" y="258812"/>
                  <a:pt x="3008002" y="253764"/>
                  <a:pt x="3008002" y="249175"/>
                </a:cubicBezTo>
                <a:lnTo>
                  <a:pt x="3020392" y="249175"/>
                </a:lnTo>
                <a:cubicBezTo>
                  <a:pt x="3024980" y="255600"/>
                  <a:pt x="3032782" y="260647"/>
                  <a:pt x="3043795" y="264318"/>
                </a:cubicBezTo>
                <a:lnTo>
                  <a:pt x="3052055" y="265695"/>
                </a:lnTo>
                <a:cubicBezTo>
                  <a:pt x="3059397" y="272120"/>
                  <a:pt x="3066280" y="225772"/>
                  <a:pt x="3072705" y="126652"/>
                </a:cubicBezTo>
                <a:lnTo>
                  <a:pt x="3072705" y="123899"/>
                </a:lnTo>
                <a:cubicBezTo>
                  <a:pt x="3072705" y="123899"/>
                  <a:pt x="3070870" y="123899"/>
                  <a:pt x="3067198" y="123899"/>
                </a:cubicBezTo>
                <a:cubicBezTo>
                  <a:pt x="3058938" y="123899"/>
                  <a:pt x="3037830" y="124358"/>
                  <a:pt x="3003872" y="125276"/>
                </a:cubicBezTo>
                <a:cubicBezTo>
                  <a:pt x="2979092" y="149138"/>
                  <a:pt x="2967620" y="169329"/>
                  <a:pt x="2969455" y="185849"/>
                </a:cubicBezTo>
                <a:cubicBezTo>
                  <a:pt x="2967620" y="211547"/>
                  <a:pt x="2962113" y="246422"/>
                  <a:pt x="2952935" y="290475"/>
                </a:cubicBezTo>
                <a:lnTo>
                  <a:pt x="2939169" y="290475"/>
                </a:lnTo>
                <a:lnTo>
                  <a:pt x="2922649" y="271202"/>
                </a:lnTo>
                <a:lnTo>
                  <a:pt x="2914389" y="271202"/>
                </a:lnTo>
                <a:cubicBezTo>
                  <a:pt x="2903376" y="273037"/>
                  <a:pt x="2886397" y="276250"/>
                  <a:pt x="2863452" y="280838"/>
                </a:cubicBezTo>
                <a:lnTo>
                  <a:pt x="2857946" y="269825"/>
                </a:lnTo>
                <a:cubicBezTo>
                  <a:pt x="2857028" y="219348"/>
                  <a:pt x="2856110" y="185390"/>
                  <a:pt x="2855192" y="167952"/>
                </a:cubicBezTo>
                <a:cubicBezTo>
                  <a:pt x="2856110" y="145926"/>
                  <a:pt x="2851980" y="134912"/>
                  <a:pt x="2842802" y="134912"/>
                </a:cubicBezTo>
                <a:lnTo>
                  <a:pt x="2842802" y="125276"/>
                </a:lnTo>
                <a:lnTo>
                  <a:pt x="2914389" y="40783"/>
                </a:lnTo>
                <a:lnTo>
                  <a:pt x="2929532" y="40783"/>
                </a:lnTo>
                <a:cubicBezTo>
                  <a:pt x="2928614" y="60974"/>
                  <a:pt x="2924026" y="73823"/>
                  <a:pt x="2915766" y="79330"/>
                </a:cubicBezTo>
                <a:cubicBezTo>
                  <a:pt x="2904752" y="91720"/>
                  <a:pt x="2895546" y="100984"/>
                  <a:pt x="2888146" y="107122"/>
                </a:cubicBezTo>
                <a:lnTo>
                  <a:pt x="2884904" y="109554"/>
                </a:lnTo>
                <a:lnTo>
                  <a:pt x="2906129" y="107895"/>
                </a:lnTo>
                <a:cubicBezTo>
                  <a:pt x="2916683" y="106748"/>
                  <a:pt x="2930450" y="105027"/>
                  <a:pt x="2947429" y="102733"/>
                </a:cubicBezTo>
                <a:cubicBezTo>
                  <a:pt x="2954312" y="102733"/>
                  <a:pt x="2960421" y="109025"/>
                  <a:pt x="2965756" y="121608"/>
                </a:cubicBezTo>
                <a:lnTo>
                  <a:pt x="2969928" y="133676"/>
                </a:lnTo>
                <a:lnTo>
                  <a:pt x="3005248" y="41300"/>
                </a:lnTo>
                <a:cubicBezTo>
                  <a:pt x="3009837" y="32122"/>
                  <a:pt x="3013967" y="27533"/>
                  <a:pt x="3017638" y="27533"/>
                </a:cubicBezTo>
                <a:close/>
                <a:moveTo>
                  <a:pt x="2741102" y="27533"/>
                </a:moveTo>
                <a:lnTo>
                  <a:pt x="2760031" y="27533"/>
                </a:lnTo>
                <a:cubicBezTo>
                  <a:pt x="2763817" y="35793"/>
                  <a:pt x="2766168" y="42676"/>
                  <a:pt x="2767086" y="48183"/>
                </a:cubicBezTo>
                <a:cubicBezTo>
                  <a:pt x="2767086" y="49101"/>
                  <a:pt x="2765710" y="62867"/>
                  <a:pt x="2762956" y="89483"/>
                </a:cubicBezTo>
                <a:cubicBezTo>
                  <a:pt x="2765710" y="218889"/>
                  <a:pt x="2767086" y="291393"/>
                  <a:pt x="2767086" y="306995"/>
                </a:cubicBezTo>
                <a:cubicBezTo>
                  <a:pt x="2763358" y="318926"/>
                  <a:pt x="2756640" y="324892"/>
                  <a:pt x="2746931" y="324892"/>
                </a:cubicBezTo>
                <a:cubicBezTo>
                  <a:pt x="2728246" y="314796"/>
                  <a:pt x="2709266" y="298735"/>
                  <a:pt x="2689993" y="276708"/>
                </a:cubicBezTo>
                <a:lnTo>
                  <a:pt x="2689993" y="268448"/>
                </a:lnTo>
                <a:cubicBezTo>
                  <a:pt x="2694123" y="268448"/>
                  <a:pt x="2704464" y="272062"/>
                  <a:pt x="2721017" y="279290"/>
                </a:cubicBezTo>
                <a:lnTo>
                  <a:pt x="2738176" y="287059"/>
                </a:lnTo>
                <a:lnTo>
                  <a:pt x="2738176" y="48183"/>
                </a:lnTo>
                <a:close/>
                <a:moveTo>
                  <a:pt x="4403935" y="24780"/>
                </a:moveTo>
                <a:lnTo>
                  <a:pt x="4413572" y="24780"/>
                </a:lnTo>
                <a:cubicBezTo>
                  <a:pt x="4432845" y="27533"/>
                  <a:pt x="4442482" y="33957"/>
                  <a:pt x="4442482" y="44053"/>
                </a:cubicBezTo>
                <a:lnTo>
                  <a:pt x="4442482" y="61949"/>
                </a:lnTo>
                <a:lnTo>
                  <a:pt x="4430092" y="61949"/>
                </a:lnTo>
                <a:cubicBezTo>
                  <a:pt x="4412654" y="52772"/>
                  <a:pt x="4403935" y="45430"/>
                  <a:pt x="4403935" y="39923"/>
                </a:cubicBezTo>
                <a:close/>
                <a:moveTo>
                  <a:pt x="4351622" y="22026"/>
                </a:moveTo>
                <a:lnTo>
                  <a:pt x="4358506" y="22026"/>
                </a:lnTo>
                <a:cubicBezTo>
                  <a:pt x="4364012" y="22026"/>
                  <a:pt x="4369518" y="26615"/>
                  <a:pt x="4375026" y="35793"/>
                </a:cubicBezTo>
                <a:lnTo>
                  <a:pt x="4375026" y="42676"/>
                </a:lnTo>
                <a:cubicBezTo>
                  <a:pt x="4375026" y="46347"/>
                  <a:pt x="4355294" y="66079"/>
                  <a:pt x="4315829" y="101873"/>
                </a:cubicBezTo>
                <a:lnTo>
                  <a:pt x="4306192" y="101873"/>
                </a:lnTo>
                <a:lnTo>
                  <a:pt x="4306192" y="93613"/>
                </a:lnTo>
                <a:cubicBezTo>
                  <a:pt x="4336479" y="58737"/>
                  <a:pt x="4351622" y="34875"/>
                  <a:pt x="4351622" y="22026"/>
                </a:cubicBezTo>
                <a:close/>
                <a:moveTo>
                  <a:pt x="1946597" y="17896"/>
                </a:moveTo>
                <a:lnTo>
                  <a:pt x="1967247" y="30286"/>
                </a:lnTo>
                <a:lnTo>
                  <a:pt x="1961740" y="39923"/>
                </a:lnTo>
                <a:lnTo>
                  <a:pt x="1961740" y="48183"/>
                </a:lnTo>
                <a:cubicBezTo>
                  <a:pt x="1989273" y="82140"/>
                  <a:pt x="2030573" y="108297"/>
                  <a:pt x="2085640" y="126652"/>
                </a:cubicBezTo>
                <a:lnTo>
                  <a:pt x="2085640" y="137666"/>
                </a:lnTo>
                <a:cubicBezTo>
                  <a:pt x="2085640" y="144090"/>
                  <a:pt x="2081510" y="147302"/>
                  <a:pt x="2073250" y="147302"/>
                </a:cubicBezTo>
                <a:cubicBezTo>
                  <a:pt x="2043881" y="145467"/>
                  <a:pt x="2008088" y="123899"/>
                  <a:pt x="1965870" y="82599"/>
                </a:cubicBezTo>
                <a:cubicBezTo>
                  <a:pt x="1954857" y="75257"/>
                  <a:pt x="1946597" y="70209"/>
                  <a:pt x="1941090" y="67456"/>
                </a:cubicBezTo>
                <a:cubicBezTo>
                  <a:pt x="1919981" y="100496"/>
                  <a:pt x="1901626" y="125276"/>
                  <a:pt x="1886024" y="141796"/>
                </a:cubicBezTo>
                <a:cubicBezTo>
                  <a:pt x="1886024" y="145467"/>
                  <a:pt x="1886942" y="149138"/>
                  <a:pt x="1888777" y="152809"/>
                </a:cubicBezTo>
                <a:cubicBezTo>
                  <a:pt x="1888777" y="196862"/>
                  <a:pt x="1875928" y="245045"/>
                  <a:pt x="1850231" y="297358"/>
                </a:cubicBezTo>
                <a:lnTo>
                  <a:pt x="1833711" y="309748"/>
                </a:lnTo>
                <a:lnTo>
                  <a:pt x="1777268" y="269825"/>
                </a:lnTo>
                <a:lnTo>
                  <a:pt x="1777268" y="256059"/>
                </a:lnTo>
                <a:cubicBezTo>
                  <a:pt x="1784610" y="256059"/>
                  <a:pt x="1801130" y="261106"/>
                  <a:pt x="1826828" y="271202"/>
                </a:cubicBezTo>
                <a:cubicBezTo>
                  <a:pt x="1838759" y="266613"/>
                  <a:pt x="1844724" y="246422"/>
                  <a:pt x="1844724" y="210629"/>
                </a:cubicBezTo>
                <a:lnTo>
                  <a:pt x="1749735" y="225772"/>
                </a:lnTo>
                <a:lnTo>
                  <a:pt x="1742851" y="225772"/>
                </a:lnTo>
                <a:lnTo>
                  <a:pt x="1742851" y="210629"/>
                </a:lnTo>
                <a:cubicBezTo>
                  <a:pt x="1759371" y="206040"/>
                  <a:pt x="1797000" y="194568"/>
                  <a:pt x="1855737" y="176212"/>
                </a:cubicBezTo>
                <a:lnTo>
                  <a:pt x="1855737" y="167952"/>
                </a:lnTo>
                <a:lnTo>
                  <a:pt x="1833711" y="167952"/>
                </a:lnTo>
                <a:cubicBezTo>
                  <a:pt x="1819944" y="167952"/>
                  <a:pt x="1804342" y="174836"/>
                  <a:pt x="1786904" y="188602"/>
                </a:cubicBezTo>
                <a:lnTo>
                  <a:pt x="1770384" y="177589"/>
                </a:lnTo>
                <a:cubicBezTo>
                  <a:pt x="1788740" y="147302"/>
                  <a:pt x="1798835" y="117934"/>
                  <a:pt x="1800671" y="89483"/>
                </a:cubicBezTo>
                <a:lnTo>
                  <a:pt x="1807554" y="89483"/>
                </a:lnTo>
                <a:cubicBezTo>
                  <a:pt x="1812143" y="89483"/>
                  <a:pt x="1817191" y="93613"/>
                  <a:pt x="1822698" y="101873"/>
                </a:cubicBezTo>
                <a:lnTo>
                  <a:pt x="1811684" y="140419"/>
                </a:lnTo>
                <a:lnTo>
                  <a:pt x="1811684" y="143172"/>
                </a:lnTo>
                <a:lnTo>
                  <a:pt x="1814438" y="143172"/>
                </a:lnTo>
                <a:cubicBezTo>
                  <a:pt x="1854820" y="143172"/>
                  <a:pt x="1875011" y="137666"/>
                  <a:pt x="1875011" y="126652"/>
                </a:cubicBezTo>
                <a:cubicBezTo>
                  <a:pt x="1880517" y="120228"/>
                  <a:pt x="1904379" y="83976"/>
                  <a:pt x="1946597" y="17896"/>
                </a:cubicBezTo>
                <a:close/>
                <a:moveTo>
                  <a:pt x="3733502" y="15143"/>
                </a:moveTo>
                <a:lnTo>
                  <a:pt x="3741762" y="34416"/>
                </a:lnTo>
                <a:cubicBezTo>
                  <a:pt x="3719735" y="40841"/>
                  <a:pt x="3708722" y="44053"/>
                  <a:pt x="3708722" y="44053"/>
                </a:cubicBezTo>
                <a:lnTo>
                  <a:pt x="3708722" y="55066"/>
                </a:lnTo>
                <a:cubicBezTo>
                  <a:pt x="3708722" y="55984"/>
                  <a:pt x="3710557" y="57819"/>
                  <a:pt x="3714228" y="60573"/>
                </a:cubicBezTo>
                <a:lnTo>
                  <a:pt x="3726618" y="60573"/>
                </a:lnTo>
                <a:cubicBezTo>
                  <a:pt x="3769754" y="64244"/>
                  <a:pt x="3791321" y="70668"/>
                  <a:pt x="3791321" y="79846"/>
                </a:cubicBezTo>
                <a:lnTo>
                  <a:pt x="3791321" y="86729"/>
                </a:lnTo>
                <a:cubicBezTo>
                  <a:pt x="3781226" y="100496"/>
                  <a:pt x="3765624" y="126194"/>
                  <a:pt x="3744515" y="163822"/>
                </a:cubicBezTo>
                <a:cubicBezTo>
                  <a:pt x="3740844" y="163822"/>
                  <a:pt x="3733043" y="159692"/>
                  <a:pt x="3721112" y="151432"/>
                </a:cubicBezTo>
                <a:lnTo>
                  <a:pt x="3710098" y="151432"/>
                </a:lnTo>
                <a:cubicBezTo>
                  <a:pt x="3680730" y="151432"/>
                  <a:pt x="3666045" y="158344"/>
                  <a:pt x="3666045" y="172168"/>
                </a:cubicBezTo>
                <a:lnTo>
                  <a:pt x="3666045" y="173459"/>
                </a:lnTo>
                <a:lnTo>
                  <a:pt x="3686695" y="173459"/>
                </a:lnTo>
                <a:cubicBezTo>
                  <a:pt x="3716982" y="169788"/>
                  <a:pt x="3733502" y="167952"/>
                  <a:pt x="3736255" y="167952"/>
                </a:cubicBezTo>
                <a:lnTo>
                  <a:pt x="3817478" y="167952"/>
                </a:lnTo>
                <a:cubicBezTo>
                  <a:pt x="3831244" y="167952"/>
                  <a:pt x="3840881" y="174176"/>
                  <a:pt x="3846388" y="186623"/>
                </a:cubicBezTo>
                <a:lnTo>
                  <a:pt x="3846388" y="193937"/>
                </a:lnTo>
                <a:lnTo>
                  <a:pt x="3840881" y="203745"/>
                </a:lnTo>
                <a:cubicBezTo>
                  <a:pt x="3811512" y="199157"/>
                  <a:pt x="3780308" y="196862"/>
                  <a:pt x="3747268" y="196862"/>
                </a:cubicBezTo>
                <a:lnTo>
                  <a:pt x="3744515" y="196862"/>
                </a:lnTo>
                <a:cubicBezTo>
                  <a:pt x="3729830" y="219806"/>
                  <a:pt x="3715605" y="238162"/>
                  <a:pt x="3701838" y="251929"/>
                </a:cubicBezTo>
                <a:cubicBezTo>
                  <a:pt x="3715605" y="257435"/>
                  <a:pt x="3735337" y="267531"/>
                  <a:pt x="3761035" y="282215"/>
                </a:cubicBezTo>
                <a:cubicBezTo>
                  <a:pt x="3765624" y="289557"/>
                  <a:pt x="3769754" y="293228"/>
                  <a:pt x="3773425" y="293228"/>
                </a:cubicBezTo>
                <a:cubicBezTo>
                  <a:pt x="3770672" y="301488"/>
                  <a:pt x="3769295" y="307913"/>
                  <a:pt x="3769295" y="312502"/>
                </a:cubicBezTo>
                <a:lnTo>
                  <a:pt x="3751398" y="312502"/>
                </a:lnTo>
                <a:cubicBezTo>
                  <a:pt x="3714687" y="289557"/>
                  <a:pt x="3689907" y="278085"/>
                  <a:pt x="3677058" y="278085"/>
                </a:cubicBezTo>
                <a:cubicBezTo>
                  <a:pt x="3664855" y="285427"/>
                  <a:pt x="3631894" y="295982"/>
                  <a:pt x="3578176" y="309748"/>
                </a:cubicBezTo>
                <a:lnTo>
                  <a:pt x="3578176" y="298735"/>
                </a:lnTo>
                <a:lnTo>
                  <a:pt x="3645632" y="265695"/>
                </a:lnTo>
                <a:lnTo>
                  <a:pt x="3645632" y="264318"/>
                </a:lnTo>
                <a:cubicBezTo>
                  <a:pt x="3627822" y="254223"/>
                  <a:pt x="3610764" y="245963"/>
                  <a:pt x="3594459" y="239539"/>
                </a:cubicBezTo>
                <a:lnTo>
                  <a:pt x="3594459" y="232655"/>
                </a:lnTo>
                <a:lnTo>
                  <a:pt x="3605472" y="213382"/>
                </a:lnTo>
                <a:lnTo>
                  <a:pt x="3608226" y="210629"/>
                </a:lnTo>
                <a:lnTo>
                  <a:pt x="3572432" y="214759"/>
                </a:lnTo>
                <a:cubicBezTo>
                  <a:pt x="3569679" y="214759"/>
                  <a:pt x="3560042" y="215677"/>
                  <a:pt x="3543522" y="217512"/>
                </a:cubicBezTo>
                <a:cubicBezTo>
                  <a:pt x="3530674" y="217512"/>
                  <a:pt x="3522873" y="212464"/>
                  <a:pt x="3520119" y="202369"/>
                </a:cubicBezTo>
                <a:lnTo>
                  <a:pt x="3520119" y="195485"/>
                </a:lnTo>
                <a:cubicBezTo>
                  <a:pt x="3600884" y="190897"/>
                  <a:pt x="3641266" y="182637"/>
                  <a:pt x="3641266" y="170706"/>
                </a:cubicBezTo>
                <a:lnTo>
                  <a:pt x="3641266" y="162446"/>
                </a:lnTo>
                <a:lnTo>
                  <a:pt x="3639889" y="162446"/>
                </a:lnTo>
                <a:lnTo>
                  <a:pt x="3613732" y="162446"/>
                </a:lnTo>
                <a:cubicBezTo>
                  <a:pt x="3605472" y="168870"/>
                  <a:pt x="3598589" y="172082"/>
                  <a:pt x="3593082" y="172082"/>
                </a:cubicBezTo>
                <a:cubicBezTo>
                  <a:pt x="3584822" y="161987"/>
                  <a:pt x="3580692" y="152809"/>
                  <a:pt x="3580692" y="144549"/>
                </a:cubicBezTo>
                <a:lnTo>
                  <a:pt x="3580692" y="104626"/>
                </a:lnTo>
                <a:cubicBezTo>
                  <a:pt x="3576104" y="100037"/>
                  <a:pt x="3573809" y="92236"/>
                  <a:pt x="3573809" y="81223"/>
                </a:cubicBezTo>
                <a:cubicBezTo>
                  <a:pt x="3580277" y="77552"/>
                  <a:pt x="3585862" y="75716"/>
                  <a:pt x="3590566" y="75716"/>
                </a:cubicBezTo>
                <a:lnTo>
                  <a:pt x="3634318" y="74339"/>
                </a:lnTo>
                <a:cubicBezTo>
                  <a:pt x="3636196" y="74339"/>
                  <a:pt x="3637136" y="73881"/>
                  <a:pt x="3637136" y="72963"/>
                </a:cubicBezTo>
                <a:lnTo>
                  <a:pt x="3633006" y="63326"/>
                </a:lnTo>
                <a:cubicBezTo>
                  <a:pt x="3631170" y="55066"/>
                  <a:pt x="3630252" y="50018"/>
                  <a:pt x="3630252" y="48183"/>
                </a:cubicBezTo>
                <a:cubicBezTo>
                  <a:pt x="3621074" y="45430"/>
                  <a:pt x="3616486" y="41300"/>
                  <a:pt x="3616486" y="35793"/>
                </a:cubicBezTo>
                <a:cubicBezTo>
                  <a:pt x="3618321" y="28451"/>
                  <a:pt x="3621992" y="24780"/>
                  <a:pt x="3627499" y="24780"/>
                </a:cubicBezTo>
                <a:lnTo>
                  <a:pt x="3646772" y="24780"/>
                </a:lnTo>
                <a:cubicBezTo>
                  <a:pt x="3693578" y="18355"/>
                  <a:pt x="3722488" y="15143"/>
                  <a:pt x="3733502" y="15143"/>
                </a:cubicBezTo>
                <a:close/>
                <a:moveTo>
                  <a:pt x="1231078" y="14799"/>
                </a:moveTo>
                <a:cubicBezTo>
                  <a:pt x="1234978" y="14569"/>
                  <a:pt x="1238535" y="14684"/>
                  <a:pt x="1241747" y="15143"/>
                </a:cubicBezTo>
                <a:cubicBezTo>
                  <a:pt x="1254596" y="15143"/>
                  <a:pt x="1264691" y="22944"/>
                  <a:pt x="1272033" y="38546"/>
                </a:cubicBezTo>
                <a:cubicBezTo>
                  <a:pt x="1256431" y="96366"/>
                  <a:pt x="1246336" y="125276"/>
                  <a:pt x="1241747" y="125276"/>
                </a:cubicBezTo>
                <a:cubicBezTo>
                  <a:pt x="1193105" y="134454"/>
                  <a:pt x="1167407" y="139042"/>
                  <a:pt x="1164654" y="139042"/>
                </a:cubicBezTo>
                <a:lnTo>
                  <a:pt x="1161901" y="139042"/>
                </a:lnTo>
                <a:cubicBezTo>
                  <a:pt x="1158230" y="139042"/>
                  <a:pt x="1153641" y="134454"/>
                  <a:pt x="1148134" y="125276"/>
                </a:cubicBezTo>
                <a:lnTo>
                  <a:pt x="1144004" y="31663"/>
                </a:lnTo>
                <a:cubicBezTo>
                  <a:pt x="1157771" y="27074"/>
                  <a:pt x="1182551" y="22026"/>
                  <a:pt x="1218344" y="16520"/>
                </a:cubicBezTo>
                <a:cubicBezTo>
                  <a:pt x="1222933" y="15602"/>
                  <a:pt x="1227177" y="15028"/>
                  <a:pt x="1231078" y="14799"/>
                </a:cubicBezTo>
                <a:close/>
                <a:moveTo>
                  <a:pt x="3359050" y="6883"/>
                </a:moveTo>
                <a:lnTo>
                  <a:pt x="3375570" y="6883"/>
                </a:lnTo>
                <a:lnTo>
                  <a:pt x="3375570" y="30286"/>
                </a:lnTo>
                <a:lnTo>
                  <a:pt x="3342460" y="67370"/>
                </a:lnTo>
                <a:lnTo>
                  <a:pt x="3387960" y="64359"/>
                </a:lnTo>
                <a:cubicBezTo>
                  <a:pt x="3401726" y="63670"/>
                  <a:pt x="3413658" y="63326"/>
                  <a:pt x="3423753" y="63326"/>
                </a:cubicBezTo>
                <a:lnTo>
                  <a:pt x="3426506" y="63326"/>
                </a:lnTo>
                <a:cubicBezTo>
                  <a:pt x="3455875" y="63326"/>
                  <a:pt x="3472395" y="69292"/>
                  <a:pt x="3476066" y="81223"/>
                </a:cubicBezTo>
                <a:lnTo>
                  <a:pt x="3476066" y="97743"/>
                </a:lnTo>
                <a:cubicBezTo>
                  <a:pt x="3452204" y="91318"/>
                  <a:pt x="3414575" y="89942"/>
                  <a:pt x="3363180" y="93613"/>
                </a:cubicBezTo>
                <a:cubicBezTo>
                  <a:pt x="3348496" y="93613"/>
                  <a:pt x="3334729" y="104167"/>
                  <a:pt x="3321880" y="125276"/>
                </a:cubicBezTo>
                <a:lnTo>
                  <a:pt x="3318515" y="130324"/>
                </a:lnTo>
                <a:lnTo>
                  <a:pt x="3306737" y="133536"/>
                </a:lnTo>
                <a:lnTo>
                  <a:pt x="3339325" y="128029"/>
                </a:lnTo>
                <a:cubicBezTo>
                  <a:pt x="3349291" y="124358"/>
                  <a:pt x="3359702" y="122522"/>
                  <a:pt x="3370558" y="122522"/>
                </a:cubicBezTo>
                <a:cubicBezTo>
                  <a:pt x="3395008" y="122522"/>
                  <a:pt x="3407233" y="134454"/>
                  <a:pt x="3407233" y="158316"/>
                </a:cubicBezTo>
                <a:cubicBezTo>
                  <a:pt x="3405412" y="228984"/>
                  <a:pt x="3404502" y="277626"/>
                  <a:pt x="3404502" y="304242"/>
                </a:cubicBezTo>
                <a:lnTo>
                  <a:pt x="3404502" y="316632"/>
                </a:lnTo>
                <a:lnTo>
                  <a:pt x="3389552" y="323515"/>
                </a:lnTo>
                <a:lnTo>
                  <a:pt x="3360964" y="304242"/>
                </a:lnTo>
                <a:lnTo>
                  <a:pt x="3307898" y="304242"/>
                </a:lnTo>
                <a:cubicBezTo>
                  <a:pt x="3295193" y="305159"/>
                  <a:pt x="3288840" y="308831"/>
                  <a:pt x="3288840" y="315255"/>
                </a:cubicBezTo>
                <a:lnTo>
                  <a:pt x="3264060" y="290475"/>
                </a:lnTo>
                <a:lnTo>
                  <a:pt x="3265437" y="178966"/>
                </a:lnTo>
                <a:cubicBezTo>
                  <a:pt x="3264519" y="173459"/>
                  <a:pt x="3262225" y="166576"/>
                  <a:pt x="3258554" y="158316"/>
                </a:cubicBezTo>
                <a:cubicBezTo>
                  <a:pt x="3262225" y="150973"/>
                  <a:pt x="3278286" y="133536"/>
                  <a:pt x="3306737" y="106003"/>
                </a:cubicBezTo>
                <a:lnTo>
                  <a:pt x="3306737" y="100496"/>
                </a:lnTo>
                <a:cubicBezTo>
                  <a:pt x="3305819" y="100496"/>
                  <a:pt x="3303984" y="100496"/>
                  <a:pt x="3301230" y="100496"/>
                </a:cubicBezTo>
                <a:lnTo>
                  <a:pt x="3214501" y="115639"/>
                </a:lnTo>
                <a:cubicBezTo>
                  <a:pt x="3208076" y="113804"/>
                  <a:pt x="3202570" y="112886"/>
                  <a:pt x="3197981" y="112886"/>
                </a:cubicBezTo>
                <a:lnTo>
                  <a:pt x="3197981" y="93613"/>
                </a:lnTo>
                <a:cubicBezTo>
                  <a:pt x="3238363" y="89942"/>
                  <a:pt x="3268650" y="85238"/>
                  <a:pt x="3288840" y="79502"/>
                </a:cubicBezTo>
                <a:lnTo>
                  <a:pt x="3300647" y="71586"/>
                </a:lnTo>
                <a:lnTo>
                  <a:pt x="3291594" y="71586"/>
                </a:lnTo>
                <a:cubicBezTo>
                  <a:pt x="3280580" y="71586"/>
                  <a:pt x="3273238" y="57361"/>
                  <a:pt x="3269567" y="28910"/>
                </a:cubicBezTo>
                <a:lnTo>
                  <a:pt x="3277827" y="24780"/>
                </a:lnTo>
                <a:cubicBezTo>
                  <a:pt x="3289758" y="24780"/>
                  <a:pt x="3297559" y="36711"/>
                  <a:pt x="3301230" y="60573"/>
                </a:cubicBezTo>
                <a:lnTo>
                  <a:pt x="3301230" y="71195"/>
                </a:lnTo>
                <a:lnTo>
                  <a:pt x="3319127" y="59196"/>
                </a:lnTo>
                <a:close/>
                <a:moveTo>
                  <a:pt x="509364" y="2753"/>
                </a:moveTo>
                <a:lnTo>
                  <a:pt x="520377" y="2753"/>
                </a:lnTo>
                <a:cubicBezTo>
                  <a:pt x="531390" y="2753"/>
                  <a:pt x="538274" y="14684"/>
                  <a:pt x="541027" y="38546"/>
                </a:cubicBezTo>
                <a:lnTo>
                  <a:pt x="568560" y="38546"/>
                </a:lnTo>
                <a:cubicBezTo>
                  <a:pt x="575902" y="40382"/>
                  <a:pt x="579573" y="43594"/>
                  <a:pt x="579573" y="48183"/>
                </a:cubicBezTo>
                <a:lnTo>
                  <a:pt x="579573" y="63326"/>
                </a:lnTo>
                <a:cubicBezTo>
                  <a:pt x="560300" y="63326"/>
                  <a:pt x="545845" y="65965"/>
                  <a:pt x="536209" y="71242"/>
                </a:cubicBezTo>
                <a:lnTo>
                  <a:pt x="532827" y="74328"/>
                </a:lnTo>
                <a:lnTo>
                  <a:pt x="538274" y="73307"/>
                </a:lnTo>
                <a:cubicBezTo>
                  <a:pt x="540568" y="72619"/>
                  <a:pt x="543321" y="71586"/>
                  <a:pt x="546534" y="70209"/>
                </a:cubicBezTo>
                <a:cubicBezTo>
                  <a:pt x="572231" y="80305"/>
                  <a:pt x="585080" y="88106"/>
                  <a:pt x="585080" y="93613"/>
                </a:cubicBezTo>
                <a:lnTo>
                  <a:pt x="585080" y="106003"/>
                </a:lnTo>
                <a:lnTo>
                  <a:pt x="578197" y="106003"/>
                </a:lnTo>
                <a:cubicBezTo>
                  <a:pt x="547910" y="102331"/>
                  <a:pt x="532767" y="95448"/>
                  <a:pt x="532767" y="85353"/>
                </a:cubicBezTo>
                <a:lnTo>
                  <a:pt x="532767" y="74383"/>
                </a:lnTo>
                <a:lnTo>
                  <a:pt x="525367" y="81137"/>
                </a:lnTo>
                <a:cubicBezTo>
                  <a:pt x="522958" y="85095"/>
                  <a:pt x="521754" y="89712"/>
                  <a:pt x="521754" y="94989"/>
                </a:cubicBezTo>
                <a:cubicBezTo>
                  <a:pt x="507987" y="112427"/>
                  <a:pt x="495597" y="121146"/>
                  <a:pt x="484584" y="121146"/>
                </a:cubicBezTo>
                <a:lnTo>
                  <a:pt x="484584" y="108756"/>
                </a:lnTo>
                <a:cubicBezTo>
                  <a:pt x="494679" y="96825"/>
                  <a:pt x="505234" y="75716"/>
                  <a:pt x="516247" y="45430"/>
                </a:cubicBezTo>
                <a:lnTo>
                  <a:pt x="516247" y="35793"/>
                </a:lnTo>
                <a:cubicBezTo>
                  <a:pt x="516247" y="31204"/>
                  <a:pt x="513953" y="20191"/>
                  <a:pt x="509364" y="2753"/>
                </a:cubicBezTo>
                <a:close/>
                <a:moveTo>
                  <a:pt x="2274242" y="0"/>
                </a:moveTo>
                <a:cubicBezTo>
                  <a:pt x="2284338" y="10683"/>
                  <a:pt x="2289385" y="19137"/>
                  <a:pt x="2289385" y="25360"/>
                </a:cubicBezTo>
                <a:lnTo>
                  <a:pt x="2289385" y="44053"/>
                </a:lnTo>
                <a:cubicBezTo>
                  <a:pt x="2320589" y="42217"/>
                  <a:pt x="2342157" y="41300"/>
                  <a:pt x="2354088" y="41300"/>
                </a:cubicBezTo>
                <a:lnTo>
                  <a:pt x="2363725" y="58637"/>
                </a:lnTo>
                <a:cubicBezTo>
                  <a:pt x="2354547" y="65434"/>
                  <a:pt x="2347664" y="68833"/>
                  <a:pt x="2343075" y="68833"/>
                </a:cubicBezTo>
                <a:lnTo>
                  <a:pt x="2296268" y="68833"/>
                </a:lnTo>
                <a:cubicBezTo>
                  <a:pt x="2294433" y="68833"/>
                  <a:pt x="2292139" y="71586"/>
                  <a:pt x="2289385" y="77093"/>
                </a:cubicBezTo>
                <a:lnTo>
                  <a:pt x="2289385" y="82599"/>
                </a:lnTo>
                <a:cubicBezTo>
                  <a:pt x="2289385" y="84435"/>
                  <a:pt x="2289385" y="85353"/>
                  <a:pt x="2289385" y="85353"/>
                </a:cubicBezTo>
                <a:lnTo>
                  <a:pt x="2296268" y="85353"/>
                </a:lnTo>
                <a:cubicBezTo>
                  <a:pt x="2295351" y="85353"/>
                  <a:pt x="2294892" y="84894"/>
                  <a:pt x="2294892" y="83976"/>
                </a:cubicBezTo>
                <a:cubicBezTo>
                  <a:pt x="2307741" y="84894"/>
                  <a:pt x="2314165" y="91777"/>
                  <a:pt x="2314165" y="104626"/>
                </a:cubicBezTo>
                <a:lnTo>
                  <a:pt x="2314165" y="110133"/>
                </a:lnTo>
                <a:lnTo>
                  <a:pt x="2232942" y="119769"/>
                </a:lnTo>
                <a:cubicBezTo>
                  <a:pt x="2220093" y="118851"/>
                  <a:pt x="2213669" y="114263"/>
                  <a:pt x="2213669" y="106003"/>
                </a:cubicBezTo>
                <a:lnTo>
                  <a:pt x="2213669" y="100496"/>
                </a:lnTo>
                <a:cubicBezTo>
                  <a:pt x="2243955" y="97743"/>
                  <a:pt x="2259099" y="91777"/>
                  <a:pt x="2259099" y="82599"/>
                </a:cubicBezTo>
                <a:lnTo>
                  <a:pt x="2259099" y="78469"/>
                </a:lnTo>
                <a:cubicBezTo>
                  <a:pt x="2259099" y="77552"/>
                  <a:pt x="2259099" y="77093"/>
                  <a:pt x="2259099" y="77093"/>
                </a:cubicBezTo>
                <a:lnTo>
                  <a:pt x="2228812" y="79846"/>
                </a:lnTo>
                <a:cubicBezTo>
                  <a:pt x="2211375" y="78928"/>
                  <a:pt x="2202656" y="74339"/>
                  <a:pt x="2202656" y="66079"/>
                </a:cubicBezTo>
                <a:lnTo>
                  <a:pt x="2202656" y="61949"/>
                </a:lnTo>
                <a:lnTo>
                  <a:pt x="2227436" y="56443"/>
                </a:lnTo>
                <a:lnTo>
                  <a:pt x="2261852" y="56443"/>
                </a:lnTo>
                <a:cubicBezTo>
                  <a:pt x="2262770" y="56443"/>
                  <a:pt x="2263229" y="55984"/>
                  <a:pt x="2263229" y="55066"/>
                </a:cubicBezTo>
                <a:lnTo>
                  <a:pt x="2263229" y="33040"/>
                </a:lnTo>
                <a:lnTo>
                  <a:pt x="2259099" y="15143"/>
                </a:lnTo>
                <a:cubicBezTo>
                  <a:pt x="2263688" y="5048"/>
                  <a:pt x="2268735" y="0"/>
                  <a:pt x="2274242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杨任东竹石体-Semibold" panose="02000000000000000000" pitchFamily="2" charset="-122"/>
              <a:ea typeface="杨任东竹石体-Semibold" panose="02000000000000000000" pitchFamily="2" charset="-122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EA5AC935-0682-492B-9260-C62609D7D2F1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CEE4F800-7135-4933-8779-64DA5E73712B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F24D97BC-C44A-4AED-B425-752A22FD6C82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t="-712" b="-712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51" name="自由线条-18_矢量">
            <a:extLst>
              <a:ext uri="{FF2B5EF4-FFF2-40B4-BE49-F238E27FC236}">
                <a16:creationId xmlns:a16="http://schemas.microsoft.com/office/drawing/2014/main" id="{5102064D-538F-46A1-8F1B-6ED9D8FD1575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3" name="自由线条-19_矢量">
            <a:extLst>
              <a:ext uri="{FF2B5EF4-FFF2-40B4-BE49-F238E27FC236}">
                <a16:creationId xmlns:a16="http://schemas.microsoft.com/office/drawing/2014/main" id="{E80F77AD-E08D-4297-82E6-DA6609C85AFA}"/>
              </a:ext>
            </a:extLst>
          </p:cNvPr>
          <p:cNvSpPr txBox="1"/>
          <p:nvPr/>
        </p:nvSpPr>
        <p:spPr>
          <a:xfrm rot="10800000">
            <a:off x="11128885" y="3872534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20" name="文本框-39" hidden="1">
            <a:extLst>
              <a:ext uri="{FF2B5EF4-FFF2-40B4-BE49-F238E27FC236}">
                <a16:creationId xmlns:a16="http://schemas.microsoft.com/office/drawing/2014/main" id="{6765C21F-131A-4A15-8C87-A3D3A108DD87}"/>
              </a:ext>
            </a:extLst>
          </p:cNvPr>
          <p:cNvSpPr txBox="1"/>
          <p:nvPr/>
        </p:nvSpPr>
        <p:spPr>
          <a:xfrm>
            <a:off x="5164487" y="5681192"/>
            <a:ext cx="1529265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defRPr/>
            </a:pPr>
            <a:r>
              <a:rPr lang="zh-CN" altLang="en-US" sz="2000" dirty="0">
                <a:solidFill>
                  <a:prstClr val="black"/>
                </a:solidFill>
                <a:latin typeface="杨任东竹石体-Semibold" panose="02000000000000000000" pitchFamily="2" charset="-122"/>
                <a:ea typeface="杨任东竹石体-Semibold" panose="02000000000000000000" pitchFamily="2" charset="-122"/>
              </a:rPr>
              <a:t>杨任东竹石体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杨任东竹石体-Semibold" panose="02000000000000000000" pitchFamily="2" charset="-122"/>
              <a:ea typeface="杨任东竹石体-Semibold" panose="02000000000000000000" pitchFamily="2" charset="-122"/>
            </a:endParaRPr>
          </a:p>
        </p:txBody>
      </p:sp>
      <p:sp>
        <p:nvSpPr>
          <p:cNvPr id="22" name="文本框-40" hidden="1">
            <a:extLst>
              <a:ext uri="{FF2B5EF4-FFF2-40B4-BE49-F238E27FC236}">
                <a16:creationId xmlns:a16="http://schemas.microsoft.com/office/drawing/2014/main" id="{5721D167-171A-4EBA-B934-13051C5B0F35}"/>
              </a:ext>
            </a:extLst>
          </p:cNvPr>
          <p:cNvSpPr txBox="1"/>
          <p:nvPr/>
        </p:nvSpPr>
        <p:spPr>
          <a:xfrm>
            <a:off x="9024167" y="5682057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zh-CN" altLang="en-US" dirty="0"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阿里巴巴普惠体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25" name="文本框-44" hidden="1">
            <a:extLst>
              <a:ext uri="{FF2B5EF4-FFF2-40B4-BE49-F238E27FC236}">
                <a16:creationId xmlns:a16="http://schemas.microsoft.com/office/drawing/2014/main" id="{B7DA1F91-7AC6-4303-92A9-8F679BCCEB3A}"/>
              </a:ext>
            </a:extLst>
          </p:cNvPr>
          <p:cNvSpPr txBox="1"/>
          <p:nvPr/>
        </p:nvSpPr>
        <p:spPr>
          <a:xfrm>
            <a:off x="1590890" y="5604248"/>
            <a:ext cx="2095125" cy="46166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站酷快乐体 " panose="02010600030101010101" pitchFamily="2" charset="-122"/>
                <a:ea typeface="站酷快乐体 " panose="02010600030101010101" pitchFamily="2" charset="-122"/>
                <a:cs typeface="+mn-cs"/>
              </a:rPr>
              <a:t>站酷</a:t>
            </a:r>
            <a:r>
              <a:rPr kumimoji="0" lang="zh-CN" altLang="en-US" sz="3000" b="0" i="0" u="none" strike="noStrike" kern="1200" cap="none" spc="-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站酷快乐体 " panose="02010600030101010101" pitchFamily="2" charset="-122"/>
                <a:ea typeface="站酷快乐体 " panose="02010600030101010101" pitchFamily="2" charset="-122"/>
                <a:cs typeface="+mn-cs"/>
              </a:rPr>
              <a:t>快</a:t>
            </a:r>
            <a:r>
              <a:rPr kumimoji="0" lang="zh-CN" altLang="en-US" sz="3000" b="0" i="0" u="none" strike="noStrike" kern="500" cap="none" spc="1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站酷快乐体 " panose="02010600030101010101" pitchFamily="2" charset="-122"/>
                <a:ea typeface="站酷快乐体 " panose="02010600030101010101" pitchFamily="2" charset="-122"/>
                <a:cs typeface="+mn-cs"/>
              </a:rPr>
              <a:t>乐体 </a:t>
            </a:r>
          </a:p>
        </p:txBody>
      </p:sp>
      <p:sp>
        <p:nvSpPr>
          <p:cNvPr id="28" name="常用图形-45" hidden="1">
            <a:extLst>
              <a:ext uri="{FF2B5EF4-FFF2-40B4-BE49-F238E27FC236}">
                <a16:creationId xmlns:a16="http://schemas.microsoft.com/office/drawing/2014/main" id="{DF62AC5F-EE40-4832-8865-132BA69F2787}"/>
              </a:ext>
            </a:extLst>
          </p:cNvPr>
          <p:cNvSpPr/>
          <p:nvPr/>
        </p:nvSpPr>
        <p:spPr>
          <a:xfrm>
            <a:off x="807463" y="5707278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1" name="常用图形-46" hidden="1">
            <a:extLst>
              <a:ext uri="{FF2B5EF4-FFF2-40B4-BE49-F238E27FC236}">
                <a16:creationId xmlns:a16="http://schemas.microsoft.com/office/drawing/2014/main" id="{0250CEA7-6D52-41ED-9414-E5D81B389E1C}"/>
              </a:ext>
            </a:extLst>
          </p:cNvPr>
          <p:cNvSpPr/>
          <p:nvPr/>
        </p:nvSpPr>
        <p:spPr>
          <a:xfrm>
            <a:off x="4381060" y="5707278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4" name="常用图形-47" hidden="1">
            <a:extLst>
              <a:ext uri="{FF2B5EF4-FFF2-40B4-BE49-F238E27FC236}">
                <a16:creationId xmlns:a16="http://schemas.microsoft.com/office/drawing/2014/main" id="{FDDEE223-F586-493E-A445-BE83B657C326}"/>
              </a:ext>
            </a:extLst>
          </p:cNvPr>
          <p:cNvSpPr/>
          <p:nvPr/>
        </p:nvSpPr>
        <p:spPr>
          <a:xfrm>
            <a:off x="8254294" y="5707278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37" name="文本框-2" hidden="1">
            <a:extLst>
              <a:ext uri="{FF2B5EF4-FFF2-40B4-BE49-F238E27FC236}">
                <a16:creationId xmlns:a16="http://schemas.microsoft.com/office/drawing/2014/main" id="{A5D84C4D-93D7-4C16-96D4-A1CC1EC621CA}"/>
              </a:ext>
            </a:extLst>
          </p:cNvPr>
          <p:cNvSpPr txBox="1"/>
          <p:nvPr/>
        </p:nvSpPr>
        <p:spPr>
          <a:xfrm>
            <a:off x="5846438" y="620700"/>
            <a:ext cx="46863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6600" b="0" i="0" u="none" strike="noStrike" kern="1200" cap="none" spc="-3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站酷快乐体 " panose="02010600030101010101" pitchFamily="2" charset="-122"/>
                <a:ea typeface="站酷快乐体 " panose="02010600030101010101" pitchFamily="2" charset="-122"/>
                <a:cs typeface="+mn-cs"/>
              </a:rPr>
              <a:t>夏洛特烦恼</a:t>
            </a:r>
          </a:p>
        </p:txBody>
      </p:sp>
      <p:sp>
        <p:nvSpPr>
          <p:cNvPr id="42" name="文本框-3" hidden="1">
            <a:extLst>
              <a:ext uri="{FF2B5EF4-FFF2-40B4-BE49-F238E27FC236}">
                <a16:creationId xmlns:a16="http://schemas.microsoft.com/office/drawing/2014/main" id="{1036B328-BE16-4DE2-A41F-568A500199EC}"/>
              </a:ext>
            </a:extLst>
          </p:cNvPr>
          <p:cNvSpPr txBox="1"/>
          <p:nvPr/>
        </p:nvSpPr>
        <p:spPr>
          <a:xfrm>
            <a:off x="6096000" y="2350525"/>
            <a:ext cx="5573389" cy="19763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夏洛前去参加自己曾经暗恋的校花秋雅在豪华酒店隆重举行的婚礼，为她祝酒时夏洛面对周围事业成功的老同学，发现只有自己一事无成，心中泛酸，借着几分酒意大闹婚礼现场，甚至惊动了</a:t>
            </a:r>
            <a:r>
              <a:rPr lang="en-US" altLang="zh-CN" dirty="0"/>
              <a:t>110</a:t>
            </a:r>
            <a:r>
              <a:rPr lang="zh-CN" altLang="en-US" dirty="0"/>
              <a:t>。而他发泄过后却在马桶上睡着了，梦里重回高中，报复了羞辱过他的老师、追求到心爱的女孩、让失望的母亲重展笑颜，甚至成为</a:t>
            </a:r>
          </a:p>
        </p:txBody>
      </p:sp>
      <p:sp>
        <p:nvSpPr>
          <p:cNvPr id="48" name="文本框-4" hidden="1">
            <a:extLst>
              <a:ext uri="{FF2B5EF4-FFF2-40B4-BE49-F238E27FC236}">
                <a16:creationId xmlns:a16="http://schemas.microsoft.com/office/drawing/2014/main" id="{9380A6D7-FA24-41A5-B067-615DA587E6BF}"/>
              </a:ext>
            </a:extLst>
          </p:cNvPr>
          <p:cNvSpPr txBox="1"/>
          <p:nvPr/>
        </p:nvSpPr>
        <p:spPr>
          <a:xfrm>
            <a:off x="5981700" y="1652632"/>
            <a:ext cx="49110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杨任东竹石体-Semibold" panose="02000000000000000000" pitchFamily="2" charset="-122"/>
                <a:ea typeface="杨任东竹石体-Semibold" panose="02000000000000000000" pitchFamily="2" charset="-122"/>
              </a:rPr>
              <a:t>好笑，是检验喜剧的首要标准</a:t>
            </a:r>
          </a:p>
        </p:txBody>
      </p:sp>
      <p:sp>
        <p:nvSpPr>
          <p:cNvPr id="50" name="自由线条-18" hidden="1">
            <a:extLst>
              <a:ext uri="{FF2B5EF4-FFF2-40B4-BE49-F238E27FC236}">
                <a16:creationId xmlns:a16="http://schemas.microsoft.com/office/drawing/2014/main" id="{12E8BEF8-375D-4690-B4A1-4AE8CC1ED0AB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2" name="自由线条-19" hidden="1">
            <a:extLst>
              <a:ext uri="{FF2B5EF4-FFF2-40B4-BE49-F238E27FC236}">
                <a16:creationId xmlns:a16="http://schemas.microsoft.com/office/drawing/2014/main" id="{96E2258C-23CA-482A-A0E2-A1CE1520444A}"/>
              </a:ext>
            </a:extLst>
          </p:cNvPr>
          <p:cNvSpPr txBox="1"/>
          <p:nvPr/>
        </p:nvSpPr>
        <p:spPr>
          <a:xfrm rot="10800000">
            <a:off x="11128885" y="3872534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593616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id="{1E97789D-62CF-4200-9F61-B8E752B6D40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316" r="1316" b="28410"/>
          <a:stretch/>
        </p:blipFill>
        <p:spPr>
          <a:xfrm>
            <a:off x="0" y="0"/>
            <a:ext cx="12192000" cy="4883647"/>
          </a:xfrm>
          <a:prstGeom prst="rect">
            <a:avLst/>
          </a:prstGeom>
        </p:spPr>
      </p:pic>
      <p:sp>
        <p:nvSpPr>
          <p:cNvPr id="23" name="自由线条-20_矢量">
            <a:extLst>
              <a:ext uri="{FF2B5EF4-FFF2-40B4-BE49-F238E27FC236}">
                <a16:creationId xmlns:a16="http://schemas.microsoft.com/office/drawing/2014/main" id="{CF3265AA-9B9E-4DBD-BB1E-1537231D6EE3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25" name="自由线条-21_矢量">
            <a:extLst>
              <a:ext uri="{FF2B5EF4-FFF2-40B4-BE49-F238E27FC236}">
                <a16:creationId xmlns:a16="http://schemas.microsoft.com/office/drawing/2014/main" id="{13C7B3DC-7797-4EE5-B5DE-721796D090D2}"/>
              </a:ext>
            </a:extLst>
          </p:cNvPr>
          <p:cNvSpPr txBox="1"/>
          <p:nvPr/>
        </p:nvSpPr>
        <p:spPr>
          <a:xfrm rot="10800000">
            <a:off x="11328150" y="3872534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27" name="常用图形-6_矢量">
            <a:extLst>
              <a:ext uri="{FF2B5EF4-FFF2-40B4-BE49-F238E27FC236}">
                <a16:creationId xmlns:a16="http://schemas.microsoft.com/office/drawing/2014/main" id="{45991EF0-1214-4039-9E69-9EDDA11D445B}"/>
              </a:ext>
            </a:extLst>
          </p:cNvPr>
          <p:cNvSpPr/>
          <p:nvPr/>
        </p:nvSpPr>
        <p:spPr>
          <a:xfrm flipH="1">
            <a:off x="0" y="33026"/>
            <a:ext cx="12192000" cy="4850621"/>
          </a:xfrm>
          <a:custGeom>
            <a:avLst/>
            <a:gdLst>
              <a:gd name="connsiteX0" fmla="*/ 12192000 w 12192000"/>
              <a:gd name="connsiteY0" fmla="*/ 0 h 4850621"/>
              <a:gd name="connsiteX1" fmla="*/ 0 w 12192000"/>
              <a:gd name="connsiteY1" fmla="*/ 0 h 4850621"/>
              <a:gd name="connsiteX2" fmla="*/ 0 w 12192000"/>
              <a:gd name="connsiteY2" fmla="*/ 4850621 h 4850621"/>
              <a:gd name="connsiteX3" fmla="*/ 12192000 w 12192000"/>
              <a:gd name="connsiteY3" fmla="*/ 4850621 h 485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850621">
                <a:moveTo>
                  <a:pt x="12192000" y="0"/>
                </a:moveTo>
                <a:lnTo>
                  <a:pt x="0" y="0"/>
                </a:lnTo>
                <a:lnTo>
                  <a:pt x="0" y="4850621"/>
                </a:lnTo>
                <a:lnTo>
                  <a:pt x="12192000" y="4850621"/>
                </a:lnTo>
                <a:close/>
              </a:path>
            </a:pathLst>
          </a:custGeom>
          <a:gradFill>
            <a:gsLst>
              <a:gs pos="69000">
                <a:srgbClr val="62372E">
                  <a:alpha val="0"/>
                </a:srgbClr>
              </a:gs>
              <a:gs pos="55000">
                <a:srgbClr val="62372E">
                  <a:alpha val="73000"/>
                </a:srgbClr>
              </a:gs>
              <a:gs pos="42000">
                <a:srgbClr val="62372E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30" name="文本框-2_矢量">
            <a:extLst>
              <a:ext uri="{FF2B5EF4-FFF2-40B4-BE49-F238E27FC236}">
                <a16:creationId xmlns:a16="http://schemas.microsoft.com/office/drawing/2014/main" id="{4D7B969F-7FB1-4FC9-AF70-9CC81309BA70}"/>
              </a:ext>
            </a:extLst>
          </p:cNvPr>
          <p:cNvSpPr txBox="1"/>
          <p:nvPr/>
        </p:nvSpPr>
        <p:spPr>
          <a:xfrm>
            <a:off x="768747" y="841834"/>
            <a:ext cx="3466934" cy="754776"/>
          </a:xfrm>
          <a:custGeom>
            <a:avLst/>
            <a:gdLst/>
            <a:ahLst/>
            <a:cxnLst/>
            <a:rect l="l" t="t" r="r" b="b"/>
            <a:pathLst>
              <a:path w="3466934" h="754776">
                <a:moveTo>
                  <a:pt x="2252124" y="511051"/>
                </a:moveTo>
                <a:cubicBezTo>
                  <a:pt x="2263584" y="512689"/>
                  <a:pt x="2277499" y="521693"/>
                  <a:pt x="2293871" y="538064"/>
                </a:cubicBezTo>
                <a:cubicBezTo>
                  <a:pt x="2315699" y="559892"/>
                  <a:pt x="2323884" y="577354"/>
                  <a:pt x="2318427" y="590451"/>
                </a:cubicBezTo>
                <a:cubicBezTo>
                  <a:pt x="2312970" y="603548"/>
                  <a:pt x="2304784" y="602457"/>
                  <a:pt x="2293871" y="587177"/>
                </a:cubicBezTo>
                <a:cubicBezTo>
                  <a:pt x="2282956" y="571897"/>
                  <a:pt x="2268222" y="556618"/>
                  <a:pt x="2249669" y="541338"/>
                </a:cubicBezTo>
                <a:cubicBezTo>
                  <a:pt x="2231115" y="526058"/>
                  <a:pt x="2228386" y="516236"/>
                  <a:pt x="2241483" y="511870"/>
                </a:cubicBezTo>
                <a:cubicBezTo>
                  <a:pt x="2244757" y="510779"/>
                  <a:pt x="2248304" y="510506"/>
                  <a:pt x="2252124" y="511051"/>
                </a:cubicBezTo>
                <a:close/>
                <a:moveTo>
                  <a:pt x="1986913" y="497955"/>
                </a:moveTo>
                <a:cubicBezTo>
                  <a:pt x="1998372" y="499592"/>
                  <a:pt x="2012288" y="508596"/>
                  <a:pt x="2028659" y="524967"/>
                </a:cubicBezTo>
                <a:cubicBezTo>
                  <a:pt x="2050487" y="546795"/>
                  <a:pt x="2058672" y="564258"/>
                  <a:pt x="2053215" y="577354"/>
                </a:cubicBezTo>
                <a:cubicBezTo>
                  <a:pt x="2047758" y="590451"/>
                  <a:pt x="2039573" y="589360"/>
                  <a:pt x="2028659" y="574080"/>
                </a:cubicBezTo>
                <a:cubicBezTo>
                  <a:pt x="2017745" y="558801"/>
                  <a:pt x="2003011" y="543521"/>
                  <a:pt x="1984457" y="528241"/>
                </a:cubicBezTo>
                <a:cubicBezTo>
                  <a:pt x="1965903" y="512961"/>
                  <a:pt x="1963174" y="503139"/>
                  <a:pt x="1976271" y="498773"/>
                </a:cubicBezTo>
                <a:cubicBezTo>
                  <a:pt x="1979546" y="497682"/>
                  <a:pt x="1983093" y="497409"/>
                  <a:pt x="1986913" y="497955"/>
                </a:cubicBezTo>
                <a:close/>
                <a:moveTo>
                  <a:pt x="2239027" y="383357"/>
                </a:moveTo>
                <a:cubicBezTo>
                  <a:pt x="2250487" y="384994"/>
                  <a:pt x="2264403" y="393998"/>
                  <a:pt x="2280774" y="410369"/>
                </a:cubicBezTo>
                <a:cubicBezTo>
                  <a:pt x="2302602" y="432197"/>
                  <a:pt x="2310787" y="449660"/>
                  <a:pt x="2305330" y="462757"/>
                </a:cubicBezTo>
                <a:cubicBezTo>
                  <a:pt x="2299873" y="475854"/>
                  <a:pt x="2291688" y="474762"/>
                  <a:pt x="2280774" y="459483"/>
                </a:cubicBezTo>
                <a:cubicBezTo>
                  <a:pt x="2269859" y="444203"/>
                  <a:pt x="2255126" y="428923"/>
                  <a:pt x="2236572" y="413644"/>
                </a:cubicBezTo>
                <a:cubicBezTo>
                  <a:pt x="2218018" y="398364"/>
                  <a:pt x="2215289" y="388541"/>
                  <a:pt x="2228386" y="384176"/>
                </a:cubicBezTo>
                <a:cubicBezTo>
                  <a:pt x="2231660" y="383084"/>
                  <a:pt x="2235207" y="382811"/>
                  <a:pt x="2239027" y="383357"/>
                </a:cubicBezTo>
                <a:close/>
                <a:moveTo>
                  <a:pt x="1894416" y="367804"/>
                </a:moveTo>
                <a:cubicBezTo>
                  <a:pt x="1922792" y="372170"/>
                  <a:pt x="1934798" y="397272"/>
                  <a:pt x="1930432" y="443112"/>
                </a:cubicBezTo>
                <a:cubicBezTo>
                  <a:pt x="1919518" y="495499"/>
                  <a:pt x="1916244" y="557709"/>
                  <a:pt x="1920610" y="629742"/>
                </a:cubicBezTo>
                <a:cubicBezTo>
                  <a:pt x="1920610" y="634108"/>
                  <a:pt x="1920610" y="638473"/>
                  <a:pt x="1920610" y="642839"/>
                </a:cubicBezTo>
                <a:cubicBezTo>
                  <a:pt x="1924975" y="651570"/>
                  <a:pt x="1936981" y="650479"/>
                  <a:pt x="1956626" y="639565"/>
                </a:cubicBezTo>
                <a:cubicBezTo>
                  <a:pt x="1958809" y="639565"/>
                  <a:pt x="1960992" y="638473"/>
                  <a:pt x="1963174" y="636290"/>
                </a:cubicBezTo>
                <a:cubicBezTo>
                  <a:pt x="1993734" y="618828"/>
                  <a:pt x="2017745" y="617736"/>
                  <a:pt x="2035207" y="633016"/>
                </a:cubicBezTo>
                <a:cubicBezTo>
                  <a:pt x="2057035" y="654844"/>
                  <a:pt x="2053761" y="681038"/>
                  <a:pt x="2025385" y="711597"/>
                </a:cubicBezTo>
                <a:cubicBezTo>
                  <a:pt x="1999191" y="735608"/>
                  <a:pt x="1965357" y="749797"/>
                  <a:pt x="1923884" y="754162"/>
                </a:cubicBezTo>
                <a:cubicBezTo>
                  <a:pt x="1864948" y="760711"/>
                  <a:pt x="1835480" y="714872"/>
                  <a:pt x="1835480" y="616645"/>
                </a:cubicBezTo>
                <a:cubicBezTo>
                  <a:pt x="1833297" y="601365"/>
                  <a:pt x="1833297" y="578446"/>
                  <a:pt x="1835480" y="547887"/>
                </a:cubicBezTo>
                <a:cubicBezTo>
                  <a:pt x="1837663" y="515144"/>
                  <a:pt x="1843120" y="476945"/>
                  <a:pt x="1851851" y="433289"/>
                </a:cubicBezTo>
                <a:cubicBezTo>
                  <a:pt x="1858399" y="396181"/>
                  <a:pt x="1872588" y="374353"/>
                  <a:pt x="1894416" y="367804"/>
                </a:cubicBezTo>
                <a:close/>
                <a:moveTo>
                  <a:pt x="1977090" y="366986"/>
                </a:moveTo>
                <a:cubicBezTo>
                  <a:pt x="1988550" y="368623"/>
                  <a:pt x="2002465" y="377627"/>
                  <a:pt x="2018836" y="393998"/>
                </a:cubicBezTo>
                <a:cubicBezTo>
                  <a:pt x="2040664" y="415826"/>
                  <a:pt x="2048850" y="433289"/>
                  <a:pt x="2043393" y="446386"/>
                </a:cubicBezTo>
                <a:cubicBezTo>
                  <a:pt x="2037936" y="459483"/>
                  <a:pt x="2029750" y="458391"/>
                  <a:pt x="2018836" y="443112"/>
                </a:cubicBezTo>
                <a:cubicBezTo>
                  <a:pt x="2007922" y="427832"/>
                  <a:pt x="1993188" y="412552"/>
                  <a:pt x="1974634" y="397272"/>
                </a:cubicBezTo>
                <a:cubicBezTo>
                  <a:pt x="1956080" y="381993"/>
                  <a:pt x="1953352" y="372170"/>
                  <a:pt x="1966449" y="367804"/>
                </a:cubicBezTo>
                <a:cubicBezTo>
                  <a:pt x="1969723" y="366713"/>
                  <a:pt x="1973270" y="366440"/>
                  <a:pt x="1977090" y="366986"/>
                </a:cubicBezTo>
                <a:close/>
                <a:moveTo>
                  <a:pt x="2148168" y="354708"/>
                </a:moveTo>
                <a:cubicBezTo>
                  <a:pt x="2164539" y="356890"/>
                  <a:pt x="2168359" y="369442"/>
                  <a:pt x="2159628" y="392361"/>
                </a:cubicBezTo>
                <a:cubicBezTo>
                  <a:pt x="2150896" y="415281"/>
                  <a:pt x="2144348" y="457846"/>
                  <a:pt x="2139982" y="520056"/>
                </a:cubicBezTo>
                <a:cubicBezTo>
                  <a:pt x="2135617" y="582266"/>
                  <a:pt x="2138891" y="634108"/>
                  <a:pt x="2149805" y="675581"/>
                </a:cubicBezTo>
                <a:cubicBezTo>
                  <a:pt x="2160719" y="708323"/>
                  <a:pt x="2177636" y="720874"/>
                  <a:pt x="2200555" y="713235"/>
                </a:cubicBezTo>
                <a:cubicBezTo>
                  <a:pt x="2223475" y="705595"/>
                  <a:pt x="2240937" y="694135"/>
                  <a:pt x="2252943" y="678855"/>
                </a:cubicBezTo>
                <a:cubicBezTo>
                  <a:pt x="2264948" y="663576"/>
                  <a:pt x="2275317" y="659756"/>
                  <a:pt x="2284048" y="667396"/>
                </a:cubicBezTo>
                <a:cubicBezTo>
                  <a:pt x="2292779" y="675035"/>
                  <a:pt x="2289505" y="688678"/>
                  <a:pt x="2274225" y="708323"/>
                </a:cubicBezTo>
                <a:cubicBezTo>
                  <a:pt x="2250214" y="730151"/>
                  <a:pt x="2226203" y="743248"/>
                  <a:pt x="2202192" y="747614"/>
                </a:cubicBezTo>
                <a:cubicBezTo>
                  <a:pt x="2141074" y="751979"/>
                  <a:pt x="2110514" y="707232"/>
                  <a:pt x="2110514" y="613371"/>
                </a:cubicBezTo>
                <a:cubicBezTo>
                  <a:pt x="2108331" y="595908"/>
                  <a:pt x="2107240" y="570806"/>
                  <a:pt x="2107240" y="538064"/>
                </a:cubicBezTo>
                <a:cubicBezTo>
                  <a:pt x="2109423" y="505322"/>
                  <a:pt x="2111606" y="475854"/>
                  <a:pt x="2113788" y="449660"/>
                </a:cubicBezTo>
                <a:cubicBezTo>
                  <a:pt x="2120337" y="384176"/>
                  <a:pt x="2131797" y="352525"/>
                  <a:pt x="2148168" y="354708"/>
                </a:cubicBezTo>
                <a:close/>
                <a:moveTo>
                  <a:pt x="2365903" y="348159"/>
                </a:moveTo>
                <a:cubicBezTo>
                  <a:pt x="2379000" y="350342"/>
                  <a:pt x="2384457" y="363439"/>
                  <a:pt x="2382274" y="387450"/>
                </a:cubicBezTo>
                <a:cubicBezTo>
                  <a:pt x="2380091" y="411461"/>
                  <a:pt x="2381729" y="458391"/>
                  <a:pt x="2387186" y="528241"/>
                </a:cubicBezTo>
                <a:cubicBezTo>
                  <a:pt x="2392643" y="598091"/>
                  <a:pt x="2413925" y="655936"/>
                  <a:pt x="2451033" y="701775"/>
                </a:cubicBezTo>
                <a:cubicBezTo>
                  <a:pt x="2470678" y="714872"/>
                  <a:pt x="2486504" y="719783"/>
                  <a:pt x="2498509" y="716509"/>
                </a:cubicBezTo>
                <a:cubicBezTo>
                  <a:pt x="2510515" y="713235"/>
                  <a:pt x="2519792" y="700138"/>
                  <a:pt x="2526340" y="677218"/>
                </a:cubicBezTo>
                <a:cubicBezTo>
                  <a:pt x="2532888" y="654299"/>
                  <a:pt x="2533434" y="627559"/>
                  <a:pt x="2527977" y="597000"/>
                </a:cubicBezTo>
                <a:cubicBezTo>
                  <a:pt x="2522520" y="566440"/>
                  <a:pt x="2525794" y="550615"/>
                  <a:pt x="2537800" y="549524"/>
                </a:cubicBezTo>
                <a:cubicBezTo>
                  <a:pt x="2549805" y="548432"/>
                  <a:pt x="2559082" y="571897"/>
                  <a:pt x="2565631" y="619919"/>
                </a:cubicBezTo>
                <a:cubicBezTo>
                  <a:pt x="2559082" y="709415"/>
                  <a:pt x="2531797" y="753071"/>
                  <a:pt x="2483775" y="750888"/>
                </a:cubicBezTo>
                <a:cubicBezTo>
                  <a:pt x="2431388" y="742157"/>
                  <a:pt x="2394280" y="695226"/>
                  <a:pt x="2372452" y="610097"/>
                </a:cubicBezTo>
                <a:cubicBezTo>
                  <a:pt x="2354989" y="538064"/>
                  <a:pt x="2347349" y="471488"/>
                  <a:pt x="2349532" y="410369"/>
                </a:cubicBezTo>
                <a:cubicBezTo>
                  <a:pt x="2347349" y="366713"/>
                  <a:pt x="2352806" y="345976"/>
                  <a:pt x="2365903" y="348159"/>
                </a:cubicBezTo>
                <a:close/>
                <a:moveTo>
                  <a:pt x="411046" y="209823"/>
                </a:moveTo>
                <a:cubicBezTo>
                  <a:pt x="420869" y="209278"/>
                  <a:pt x="432328" y="212825"/>
                  <a:pt x="445425" y="220465"/>
                </a:cubicBezTo>
                <a:cubicBezTo>
                  <a:pt x="467253" y="240110"/>
                  <a:pt x="473802" y="260847"/>
                  <a:pt x="465070" y="282675"/>
                </a:cubicBezTo>
                <a:cubicBezTo>
                  <a:pt x="456339" y="295772"/>
                  <a:pt x="448154" y="293043"/>
                  <a:pt x="440514" y="274489"/>
                </a:cubicBezTo>
                <a:cubicBezTo>
                  <a:pt x="432874" y="255935"/>
                  <a:pt x="421960" y="244476"/>
                  <a:pt x="407772" y="240110"/>
                </a:cubicBezTo>
                <a:cubicBezTo>
                  <a:pt x="393583" y="235744"/>
                  <a:pt x="386489" y="230287"/>
                  <a:pt x="386489" y="223739"/>
                </a:cubicBezTo>
                <a:cubicBezTo>
                  <a:pt x="393038" y="215008"/>
                  <a:pt x="401223" y="210369"/>
                  <a:pt x="411046" y="209823"/>
                </a:cubicBezTo>
                <a:close/>
                <a:moveTo>
                  <a:pt x="1395842" y="190997"/>
                </a:moveTo>
                <a:cubicBezTo>
                  <a:pt x="1382745" y="190997"/>
                  <a:pt x="1356551" y="193179"/>
                  <a:pt x="1317260" y="197545"/>
                </a:cubicBezTo>
                <a:cubicBezTo>
                  <a:pt x="1317260" y="221556"/>
                  <a:pt x="1318352" y="248841"/>
                  <a:pt x="1320535" y="279401"/>
                </a:cubicBezTo>
                <a:cubicBezTo>
                  <a:pt x="1320535" y="318691"/>
                  <a:pt x="1320535" y="340519"/>
                  <a:pt x="1320535" y="344885"/>
                </a:cubicBezTo>
                <a:cubicBezTo>
                  <a:pt x="1348911" y="349251"/>
                  <a:pt x="1374014" y="350342"/>
                  <a:pt x="1395842" y="348159"/>
                </a:cubicBezTo>
                <a:cubicBezTo>
                  <a:pt x="1393659" y="289223"/>
                  <a:pt x="1393659" y="236836"/>
                  <a:pt x="1395842" y="190997"/>
                </a:cubicBezTo>
                <a:close/>
                <a:moveTo>
                  <a:pt x="1052049" y="79673"/>
                </a:moveTo>
                <a:cubicBezTo>
                  <a:pt x="1080425" y="79673"/>
                  <a:pt x="1109893" y="81856"/>
                  <a:pt x="1140452" y="86222"/>
                </a:cubicBezTo>
                <a:cubicBezTo>
                  <a:pt x="1168829" y="92770"/>
                  <a:pt x="1188474" y="108050"/>
                  <a:pt x="1199388" y="132061"/>
                </a:cubicBezTo>
                <a:cubicBezTo>
                  <a:pt x="1190657" y="156072"/>
                  <a:pt x="1172103" y="170260"/>
                  <a:pt x="1143727" y="174626"/>
                </a:cubicBezTo>
                <a:cubicBezTo>
                  <a:pt x="1132813" y="178991"/>
                  <a:pt x="1105527" y="182265"/>
                  <a:pt x="1061871" y="184448"/>
                </a:cubicBezTo>
                <a:cubicBezTo>
                  <a:pt x="1057506" y="206276"/>
                  <a:pt x="1055323" y="242293"/>
                  <a:pt x="1055323" y="292497"/>
                </a:cubicBezTo>
                <a:cubicBezTo>
                  <a:pt x="1098979" y="294680"/>
                  <a:pt x="1131176" y="297954"/>
                  <a:pt x="1151912" y="302320"/>
                </a:cubicBezTo>
                <a:cubicBezTo>
                  <a:pt x="1172649" y="306686"/>
                  <a:pt x="1181926" y="314871"/>
                  <a:pt x="1179743" y="326877"/>
                </a:cubicBezTo>
                <a:cubicBezTo>
                  <a:pt x="1177560" y="338882"/>
                  <a:pt x="1167738" y="342702"/>
                  <a:pt x="1150275" y="338336"/>
                </a:cubicBezTo>
                <a:cubicBezTo>
                  <a:pt x="1132813" y="333971"/>
                  <a:pt x="1100071" y="330697"/>
                  <a:pt x="1052049" y="328514"/>
                </a:cubicBezTo>
                <a:cubicBezTo>
                  <a:pt x="1049866" y="396181"/>
                  <a:pt x="1048774" y="447477"/>
                  <a:pt x="1048774" y="482402"/>
                </a:cubicBezTo>
                <a:cubicBezTo>
                  <a:pt x="1048774" y="495499"/>
                  <a:pt x="1048774" y="531515"/>
                  <a:pt x="1048774" y="590451"/>
                </a:cubicBezTo>
                <a:cubicBezTo>
                  <a:pt x="1105527" y="579537"/>
                  <a:pt x="1145910" y="566440"/>
                  <a:pt x="1169920" y="551161"/>
                </a:cubicBezTo>
                <a:cubicBezTo>
                  <a:pt x="1193931" y="535881"/>
                  <a:pt x="1208120" y="534244"/>
                  <a:pt x="1212485" y="546249"/>
                </a:cubicBezTo>
                <a:cubicBezTo>
                  <a:pt x="1216851" y="558255"/>
                  <a:pt x="1210848" y="568623"/>
                  <a:pt x="1194477" y="577354"/>
                </a:cubicBezTo>
                <a:cubicBezTo>
                  <a:pt x="1178106" y="586086"/>
                  <a:pt x="1156824" y="595363"/>
                  <a:pt x="1130630" y="605185"/>
                </a:cubicBezTo>
                <a:cubicBezTo>
                  <a:pt x="1104436" y="615008"/>
                  <a:pt x="1072240" y="622102"/>
                  <a:pt x="1034040" y="626468"/>
                </a:cubicBezTo>
                <a:cubicBezTo>
                  <a:pt x="995841" y="630833"/>
                  <a:pt x="966373" y="631925"/>
                  <a:pt x="945636" y="629742"/>
                </a:cubicBezTo>
                <a:cubicBezTo>
                  <a:pt x="924900" y="627559"/>
                  <a:pt x="913986" y="619919"/>
                  <a:pt x="912894" y="606822"/>
                </a:cubicBezTo>
                <a:cubicBezTo>
                  <a:pt x="911803" y="593726"/>
                  <a:pt x="919443" y="589360"/>
                  <a:pt x="935814" y="593726"/>
                </a:cubicBezTo>
                <a:cubicBezTo>
                  <a:pt x="952185" y="598091"/>
                  <a:pt x="977833" y="598091"/>
                  <a:pt x="1012758" y="593726"/>
                </a:cubicBezTo>
                <a:lnTo>
                  <a:pt x="1016032" y="331788"/>
                </a:lnTo>
                <a:cubicBezTo>
                  <a:pt x="994204" y="331788"/>
                  <a:pt x="972376" y="334517"/>
                  <a:pt x="950548" y="339974"/>
                </a:cubicBezTo>
                <a:cubicBezTo>
                  <a:pt x="928720" y="345431"/>
                  <a:pt x="917806" y="342156"/>
                  <a:pt x="917806" y="330151"/>
                </a:cubicBezTo>
                <a:cubicBezTo>
                  <a:pt x="917806" y="318145"/>
                  <a:pt x="926537" y="309414"/>
                  <a:pt x="943999" y="303957"/>
                </a:cubicBezTo>
                <a:cubicBezTo>
                  <a:pt x="961462" y="298500"/>
                  <a:pt x="985473" y="294680"/>
                  <a:pt x="1016032" y="292497"/>
                </a:cubicBezTo>
                <a:cubicBezTo>
                  <a:pt x="1016032" y="248841"/>
                  <a:pt x="1017123" y="211733"/>
                  <a:pt x="1019306" y="181174"/>
                </a:cubicBezTo>
                <a:cubicBezTo>
                  <a:pt x="1008392" y="181174"/>
                  <a:pt x="992021" y="178991"/>
                  <a:pt x="970193" y="174626"/>
                </a:cubicBezTo>
                <a:cubicBezTo>
                  <a:pt x="935268" y="165894"/>
                  <a:pt x="916714" y="149523"/>
                  <a:pt x="914531" y="125512"/>
                </a:cubicBezTo>
                <a:cubicBezTo>
                  <a:pt x="918897" y="105867"/>
                  <a:pt x="937451" y="92770"/>
                  <a:pt x="970193" y="86222"/>
                </a:cubicBezTo>
                <a:cubicBezTo>
                  <a:pt x="996387" y="81856"/>
                  <a:pt x="1023672" y="79673"/>
                  <a:pt x="1052049" y="79673"/>
                </a:cubicBezTo>
                <a:close/>
                <a:moveTo>
                  <a:pt x="427417" y="51024"/>
                </a:moveTo>
                <a:cubicBezTo>
                  <a:pt x="437240" y="50478"/>
                  <a:pt x="448699" y="53479"/>
                  <a:pt x="461796" y="60028"/>
                </a:cubicBezTo>
                <a:cubicBezTo>
                  <a:pt x="483625" y="81856"/>
                  <a:pt x="490173" y="102593"/>
                  <a:pt x="481442" y="122238"/>
                </a:cubicBezTo>
                <a:cubicBezTo>
                  <a:pt x="472710" y="137518"/>
                  <a:pt x="465070" y="135335"/>
                  <a:pt x="458522" y="115690"/>
                </a:cubicBezTo>
                <a:cubicBezTo>
                  <a:pt x="451974" y="96044"/>
                  <a:pt x="441060" y="84584"/>
                  <a:pt x="425780" y="81310"/>
                </a:cubicBezTo>
                <a:cubicBezTo>
                  <a:pt x="410500" y="78036"/>
                  <a:pt x="402860" y="72033"/>
                  <a:pt x="402860" y="63302"/>
                </a:cubicBezTo>
                <a:cubicBezTo>
                  <a:pt x="409409" y="55662"/>
                  <a:pt x="417594" y="51569"/>
                  <a:pt x="427417" y="51024"/>
                </a:cubicBezTo>
                <a:close/>
                <a:moveTo>
                  <a:pt x="81987" y="50205"/>
                </a:moveTo>
                <a:cubicBezTo>
                  <a:pt x="105998" y="48022"/>
                  <a:pt x="121278" y="64393"/>
                  <a:pt x="127826" y="99318"/>
                </a:cubicBezTo>
                <a:cubicBezTo>
                  <a:pt x="125643" y="134243"/>
                  <a:pt x="111455" y="151706"/>
                  <a:pt x="85261" y="151706"/>
                </a:cubicBezTo>
                <a:cubicBezTo>
                  <a:pt x="59067" y="151706"/>
                  <a:pt x="44879" y="134243"/>
                  <a:pt x="42696" y="99318"/>
                </a:cubicBezTo>
                <a:cubicBezTo>
                  <a:pt x="44879" y="66576"/>
                  <a:pt x="57976" y="50205"/>
                  <a:pt x="81987" y="50205"/>
                </a:cubicBezTo>
                <a:close/>
                <a:moveTo>
                  <a:pt x="1405664" y="46931"/>
                </a:moveTo>
                <a:cubicBezTo>
                  <a:pt x="1353277" y="57845"/>
                  <a:pt x="1318352" y="74216"/>
                  <a:pt x="1300889" y="96044"/>
                </a:cubicBezTo>
                <a:cubicBezTo>
                  <a:pt x="1307438" y="128786"/>
                  <a:pt x="1310712" y="151706"/>
                  <a:pt x="1310712" y="164803"/>
                </a:cubicBezTo>
                <a:cubicBezTo>
                  <a:pt x="1310712" y="164803"/>
                  <a:pt x="1312895" y="164803"/>
                  <a:pt x="1317260" y="164803"/>
                </a:cubicBezTo>
                <a:cubicBezTo>
                  <a:pt x="1341271" y="160437"/>
                  <a:pt x="1367465" y="158254"/>
                  <a:pt x="1395842" y="158254"/>
                </a:cubicBezTo>
                <a:cubicBezTo>
                  <a:pt x="1398025" y="129878"/>
                  <a:pt x="1401299" y="92770"/>
                  <a:pt x="1405664" y="46931"/>
                </a:cubicBezTo>
                <a:close/>
                <a:moveTo>
                  <a:pt x="301360" y="46931"/>
                </a:moveTo>
                <a:cubicBezTo>
                  <a:pt x="323188" y="49114"/>
                  <a:pt x="335193" y="64393"/>
                  <a:pt x="337376" y="92770"/>
                </a:cubicBezTo>
                <a:cubicBezTo>
                  <a:pt x="333010" y="123329"/>
                  <a:pt x="319913" y="140792"/>
                  <a:pt x="298085" y="145158"/>
                </a:cubicBezTo>
                <a:cubicBezTo>
                  <a:pt x="280623" y="145158"/>
                  <a:pt x="277894" y="136972"/>
                  <a:pt x="289900" y="120601"/>
                </a:cubicBezTo>
                <a:cubicBezTo>
                  <a:pt x="301905" y="104230"/>
                  <a:pt x="305179" y="88950"/>
                  <a:pt x="299723" y="74762"/>
                </a:cubicBezTo>
                <a:cubicBezTo>
                  <a:pt x="294265" y="60574"/>
                  <a:pt x="294811" y="51297"/>
                  <a:pt x="301360" y="46931"/>
                </a:cubicBezTo>
                <a:close/>
                <a:moveTo>
                  <a:pt x="3303223" y="40383"/>
                </a:moveTo>
                <a:cubicBezTo>
                  <a:pt x="3366524" y="42565"/>
                  <a:pt x="3402541" y="57845"/>
                  <a:pt x="3411272" y="86222"/>
                </a:cubicBezTo>
                <a:cubicBezTo>
                  <a:pt x="3406907" y="116781"/>
                  <a:pt x="3373073" y="133152"/>
                  <a:pt x="3309772" y="135335"/>
                </a:cubicBezTo>
                <a:cubicBezTo>
                  <a:pt x="3237738" y="141883"/>
                  <a:pt x="3167889" y="145158"/>
                  <a:pt x="3100221" y="145158"/>
                </a:cubicBezTo>
                <a:cubicBezTo>
                  <a:pt x="3106770" y="195362"/>
                  <a:pt x="3111135" y="245567"/>
                  <a:pt x="3113318" y="295772"/>
                </a:cubicBezTo>
                <a:cubicBezTo>
                  <a:pt x="3189716" y="295772"/>
                  <a:pt x="3254110" y="300137"/>
                  <a:pt x="3306497" y="308869"/>
                </a:cubicBezTo>
                <a:cubicBezTo>
                  <a:pt x="3358885" y="317600"/>
                  <a:pt x="3383442" y="329605"/>
                  <a:pt x="3380167" y="344885"/>
                </a:cubicBezTo>
                <a:cubicBezTo>
                  <a:pt x="3376893" y="360165"/>
                  <a:pt x="3367070" y="364530"/>
                  <a:pt x="3350699" y="357982"/>
                </a:cubicBezTo>
                <a:cubicBezTo>
                  <a:pt x="3334328" y="351433"/>
                  <a:pt x="3310317" y="345431"/>
                  <a:pt x="3278666" y="339974"/>
                </a:cubicBezTo>
                <a:cubicBezTo>
                  <a:pt x="3247015" y="334517"/>
                  <a:pt x="3192991" y="331788"/>
                  <a:pt x="3116592" y="331788"/>
                </a:cubicBezTo>
                <a:cubicBezTo>
                  <a:pt x="3120958" y="443112"/>
                  <a:pt x="3120958" y="554435"/>
                  <a:pt x="3116592" y="665758"/>
                </a:cubicBezTo>
                <a:cubicBezTo>
                  <a:pt x="3173345" y="663576"/>
                  <a:pt x="3232281" y="661393"/>
                  <a:pt x="3293400" y="659210"/>
                </a:cubicBezTo>
                <a:cubicBezTo>
                  <a:pt x="3354519" y="657027"/>
                  <a:pt x="3398721" y="652662"/>
                  <a:pt x="3426006" y="646113"/>
                </a:cubicBezTo>
                <a:cubicBezTo>
                  <a:pt x="3453291" y="639565"/>
                  <a:pt x="3466934" y="644476"/>
                  <a:pt x="3466934" y="660847"/>
                </a:cubicBezTo>
                <a:cubicBezTo>
                  <a:pt x="3466934" y="677218"/>
                  <a:pt x="3430372" y="687587"/>
                  <a:pt x="3357248" y="691952"/>
                </a:cubicBezTo>
                <a:cubicBezTo>
                  <a:pt x="3284123" y="696318"/>
                  <a:pt x="3200631" y="699592"/>
                  <a:pt x="3106770" y="701775"/>
                </a:cubicBezTo>
                <a:cubicBezTo>
                  <a:pt x="3015092" y="699592"/>
                  <a:pt x="2934327" y="695226"/>
                  <a:pt x="2864478" y="688678"/>
                </a:cubicBezTo>
                <a:cubicBezTo>
                  <a:pt x="2794628" y="682129"/>
                  <a:pt x="2759157" y="671761"/>
                  <a:pt x="2758065" y="657573"/>
                </a:cubicBezTo>
                <a:cubicBezTo>
                  <a:pt x="2756974" y="643385"/>
                  <a:pt x="2769525" y="639019"/>
                  <a:pt x="2795719" y="644476"/>
                </a:cubicBezTo>
                <a:cubicBezTo>
                  <a:pt x="2821913" y="649933"/>
                  <a:pt x="2861203" y="654299"/>
                  <a:pt x="2913591" y="657573"/>
                </a:cubicBezTo>
                <a:cubicBezTo>
                  <a:pt x="2965978" y="660847"/>
                  <a:pt x="3020549" y="663576"/>
                  <a:pt x="3077302" y="665758"/>
                </a:cubicBezTo>
                <a:cubicBezTo>
                  <a:pt x="3083850" y="554435"/>
                  <a:pt x="3083850" y="444203"/>
                  <a:pt x="3077302" y="335062"/>
                </a:cubicBezTo>
                <a:cubicBezTo>
                  <a:pt x="2979075" y="343793"/>
                  <a:pt x="2911954" y="354708"/>
                  <a:pt x="2875937" y="367804"/>
                </a:cubicBezTo>
                <a:cubicBezTo>
                  <a:pt x="2839921" y="380901"/>
                  <a:pt x="2820276" y="380356"/>
                  <a:pt x="2817001" y="366167"/>
                </a:cubicBezTo>
                <a:cubicBezTo>
                  <a:pt x="2813727" y="351979"/>
                  <a:pt x="2838284" y="338336"/>
                  <a:pt x="2890671" y="325240"/>
                </a:cubicBezTo>
                <a:cubicBezTo>
                  <a:pt x="2943059" y="312143"/>
                  <a:pt x="3004178" y="303412"/>
                  <a:pt x="3074028" y="299046"/>
                </a:cubicBezTo>
                <a:cubicBezTo>
                  <a:pt x="3071845" y="246658"/>
                  <a:pt x="3067479" y="195362"/>
                  <a:pt x="3060931" y="145158"/>
                </a:cubicBezTo>
                <a:lnTo>
                  <a:pt x="2998721" y="148432"/>
                </a:lnTo>
                <a:cubicBezTo>
                  <a:pt x="2950698" y="148432"/>
                  <a:pt x="2912500" y="147340"/>
                  <a:pt x="2884123" y="145158"/>
                </a:cubicBezTo>
                <a:cubicBezTo>
                  <a:pt x="2831735" y="145158"/>
                  <a:pt x="2802267" y="129878"/>
                  <a:pt x="2795719" y="99318"/>
                </a:cubicBezTo>
                <a:cubicBezTo>
                  <a:pt x="2802267" y="70942"/>
                  <a:pt x="2835010" y="55662"/>
                  <a:pt x="2893946" y="53479"/>
                </a:cubicBezTo>
                <a:cubicBezTo>
                  <a:pt x="2939785" y="51297"/>
                  <a:pt x="2999812" y="49114"/>
                  <a:pt x="3074028" y="46931"/>
                </a:cubicBezTo>
                <a:cubicBezTo>
                  <a:pt x="3146060" y="44748"/>
                  <a:pt x="3222459" y="42565"/>
                  <a:pt x="3303223" y="40383"/>
                </a:cubicBezTo>
                <a:close/>
                <a:moveTo>
                  <a:pt x="1463168" y="38336"/>
                </a:moveTo>
                <a:cubicBezTo>
                  <a:pt x="1454846" y="38609"/>
                  <a:pt x="1446592" y="39291"/>
                  <a:pt x="1438407" y="40383"/>
                </a:cubicBezTo>
                <a:cubicBezTo>
                  <a:pt x="1431858" y="81856"/>
                  <a:pt x="1427493" y="121147"/>
                  <a:pt x="1425310" y="158254"/>
                </a:cubicBezTo>
                <a:cubicBezTo>
                  <a:pt x="1488611" y="162620"/>
                  <a:pt x="1522445" y="171351"/>
                  <a:pt x="1526810" y="184448"/>
                </a:cubicBezTo>
                <a:cubicBezTo>
                  <a:pt x="1520262" y="199728"/>
                  <a:pt x="1511531" y="205731"/>
                  <a:pt x="1500617" y="202456"/>
                </a:cubicBezTo>
                <a:cubicBezTo>
                  <a:pt x="1489703" y="199182"/>
                  <a:pt x="1464600" y="195362"/>
                  <a:pt x="1425310" y="190997"/>
                </a:cubicBezTo>
                <a:cubicBezTo>
                  <a:pt x="1420944" y="228104"/>
                  <a:pt x="1420944" y="280492"/>
                  <a:pt x="1425310" y="348159"/>
                </a:cubicBezTo>
                <a:cubicBezTo>
                  <a:pt x="1492977" y="348159"/>
                  <a:pt x="1547547" y="345976"/>
                  <a:pt x="1589021" y="341611"/>
                </a:cubicBezTo>
                <a:cubicBezTo>
                  <a:pt x="1599935" y="234653"/>
                  <a:pt x="1603209" y="159346"/>
                  <a:pt x="1598843" y="115690"/>
                </a:cubicBezTo>
                <a:cubicBezTo>
                  <a:pt x="1590112" y="78582"/>
                  <a:pt x="1570467" y="55662"/>
                  <a:pt x="1539907" y="46931"/>
                </a:cubicBezTo>
                <a:cubicBezTo>
                  <a:pt x="1513714" y="40383"/>
                  <a:pt x="1488134" y="37518"/>
                  <a:pt x="1463168" y="38336"/>
                </a:cubicBezTo>
                <a:close/>
                <a:moveTo>
                  <a:pt x="594402" y="9277"/>
                </a:moveTo>
                <a:cubicBezTo>
                  <a:pt x="604225" y="8186"/>
                  <a:pt x="611319" y="12006"/>
                  <a:pt x="615685" y="20737"/>
                </a:cubicBezTo>
                <a:cubicBezTo>
                  <a:pt x="620050" y="62211"/>
                  <a:pt x="623324" y="114598"/>
                  <a:pt x="625507" y="177900"/>
                </a:cubicBezTo>
                <a:cubicBezTo>
                  <a:pt x="627690" y="241201"/>
                  <a:pt x="630964" y="332879"/>
                  <a:pt x="635330" y="452934"/>
                </a:cubicBezTo>
                <a:cubicBezTo>
                  <a:pt x="657158" y="448569"/>
                  <a:pt x="680078" y="443112"/>
                  <a:pt x="704089" y="436563"/>
                </a:cubicBezTo>
                <a:cubicBezTo>
                  <a:pt x="728099" y="430015"/>
                  <a:pt x="739559" y="434926"/>
                  <a:pt x="738468" y="451297"/>
                </a:cubicBezTo>
                <a:cubicBezTo>
                  <a:pt x="737376" y="467668"/>
                  <a:pt x="701906" y="480219"/>
                  <a:pt x="632056" y="488951"/>
                </a:cubicBezTo>
                <a:cubicBezTo>
                  <a:pt x="634239" y="528241"/>
                  <a:pt x="634239" y="586086"/>
                  <a:pt x="632056" y="662484"/>
                </a:cubicBezTo>
                <a:cubicBezTo>
                  <a:pt x="634239" y="717054"/>
                  <a:pt x="625507" y="744340"/>
                  <a:pt x="605862" y="744340"/>
                </a:cubicBezTo>
                <a:cubicBezTo>
                  <a:pt x="594948" y="742157"/>
                  <a:pt x="590582" y="727423"/>
                  <a:pt x="592765" y="700138"/>
                </a:cubicBezTo>
                <a:cubicBezTo>
                  <a:pt x="594948" y="672853"/>
                  <a:pt x="596039" y="650479"/>
                  <a:pt x="596039" y="633016"/>
                </a:cubicBezTo>
                <a:cubicBezTo>
                  <a:pt x="596039" y="615554"/>
                  <a:pt x="596039" y="569715"/>
                  <a:pt x="596039" y="495499"/>
                </a:cubicBezTo>
                <a:cubicBezTo>
                  <a:pt x="539286" y="497682"/>
                  <a:pt x="493447" y="499865"/>
                  <a:pt x="458522" y="502047"/>
                </a:cubicBezTo>
                <a:cubicBezTo>
                  <a:pt x="369027" y="502047"/>
                  <a:pt x="326462" y="492225"/>
                  <a:pt x="330828" y="472579"/>
                </a:cubicBezTo>
                <a:cubicBezTo>
                  <a:pt x="326462" y="463848"/>
                  <a:pt x="341196" y="460574"/>
                  <a:pt x="375030" y="462757"/>
                </a:cubicBezTo>
                <a:cubicBezTo>
                  <a:pt x="408863" y="464940"/>
                  <a:pt x="443788" y="466031"/>
                  <a:pt x="479805" y="466031"/>
                </a:cubicBezTo>
                <a:cubicBezTo>
                  <a:pt x="515821" y="466031"/>
                  <a:pt x="554566" y="463848"/>
                  <a:pt x="596039" y="459483"/>
                </a:cubicBezTo>
                <a:cubicBezTo>
                  <a:pt x="596039" y="348159"/>
                  <a:pt x="594402" y="263575"/>
                  <a:pt x="591128" y="205731"/>
                </a:cubicBezTo>
                <a:cubicBezTo>
                  <a:pt x="587854" y="147886"/>
                  <a:pt x="585671" y="107504"/>
                  <a:pt x="584579" y="84584"/>
                </a:cubicBezTo>
                <a:cubicBezTo>
                  <a:pt x="583488" y="61665"/>
                  <a:pt x="582397" y="43657"/>
                  <a:pt x="581305" y="30560"/>
                </a:cubicBezTo>
                <a:cubicBezTo>
                  <a:pt x="580214" y="17463"/>
                  <a:pt x="584579" y="10369"/>
                  <a:pt x="594402" y="9277"/>
                </a:cubicBezTo>
                <a:close/>
                <a:moveTo>
                  <a:pt x="1489566" y="5594"/>
                </a:moveTo>
                <a:cubicBezTo>
                  <a:pt x="1502390" y="6413"/>
                  <a:pt x="1514805" y="8186"/>
                  <a:pt x="1526810" y="10915"/>
                </a:cubicBezTo>
                <a:cubicBezTo>
                  <a:pt x="1596660" y="21829"/>
                  <a:pt x="1632677" y="62211"/>
                  <a:pt x="1634860" y="132061"/>
                </a:cubicBezTo>
                <a:cubicBezTo>
                  <a:pt x="1634860" y="171351"/>
                  <a:pt x="1633768" y="206276"/>
                  <a:pt x="1631585" y="236836"/>
                </a:cubicBezTo>
                <a:cubicBezTo>
                  <a:pt x="1629403" y="265212"/>
                  <a:pt x="1627220" y="300137"/>
                  <a:pt x="1625037" y="341611"/>
                </a:cubicBezTo>
                <a:cubicBezTo>
                  <a:pt x="1635951" y="341611"/>
                  <a:pt x="1639771" y="346522"/>
                  <a:pt x="1636497" y="356345"/>
                </a:cubicBezTo>
                <a:cubicBezTo>
                  <a:pt x="1633223" y="366167"/>
                  <a:pt x="1617397" y="372170"/>
                  <a:pt x="1589021" y="374353"/>
                </a:cubicBezTo>
                <a:cubicBezTo>
                  <a:pt x="1560644" y="376536"/>
                  <a:pt x="1507165" y="378719"/>
                  <a:pt x="1428584" y="380901"/>
                </a:cubicBezTo>
                <a:lnTo>
                  <a:pt x="1431858" y="449660"/>
                </a:lnTo>
                <a:cubicBezTo>
                  <a:pt x="1484246" y="449660"/>
                  <a:pt x="1528448" y="453480"/>
                  <a:pt x="1564464" y="461120"/>
                </a:cubicBezTo>
                <a:cubicBezTo>
                  <a:pt x="1600480" y="468760"/>
                  <a:pt x="1616852" y="478582"/>
                  <a:pt x="1613577" y="490588"/>
                </a:cubicBezTo>
                <a:cubicBezTo>
                  <a:pt x="1610303" y="502593"/>
                  <a:pt x="1594478" y="504230"/>
                  <a:pt x="1566101" y="495499"/>
                </a:cubicBezTo>
                <a:cubicBezTo>
                  <a:pt x="1537724" y="486768"/>
                  <a:pt x="1492977" y="482402"/>
                  <a:pt x="1431858" y="482402"/>
                </a:cubicBezTo>
                <a:cubicBezTo>
                  <a:pt x="1434041" y="550069"/>
                  <a:pt x="1439498" y="618828"/>
                  <a:pt x="1448229" y="688678"/>
                </a:cubicBezTo>
                <a:cubicBezTo>
                  <a:pt x="1533359" y="688678"/>
                  <a:pt x="1587929" y="685404"/>
                  <a:pt x="1611940" y="678855"/>
                </a:cubicBezTo>
                <a:cubicBezTo>
                  <a:pt x="1635951" y="672307"/>
                  <a:pt x="1649594" y="675581"/>
                  <a:pt x="1652868" y="688678"/>
                </a:cubicBezTo>
                <a:cubicBezTo>
                  <a:pt x="1656142" y="701775"/>
                  <a:pt x="1631585" y="710506"/>
                  <a:pt x="1579198" y="714872"/>
                </a:cubicBezTo>
                <a:cubicBezTo>
                  <a:pt x="1526810" y="719237"/>
                  <a:pt x="1465146" y="721420"/>
                  <a:pt x="1394205" y="721420"/>
                </a:cubicBezTo>
                <a:cubicBezTo>
                  <a:pt x="1323263" y="721420"/>
                  <a:pt x="1264327" y="717054"/>
                  <a:pt x="1217397" y="708323"/>
                </a:cubicBezTo>
                <a:cubicBezTo>
                  <a:pt x="1170466" y="699592"/>
                  <a:pt x="1147547" y="689224"/>
                  <a:pt x="1148638" y="677218"/>
                </a:cubicBezTo>
                <a:cubicBezTo>
                  <a:pt x="1149729" y="665213"/>
                  <a:pt x="1165009" y="663030"/>
                  <a:pt x="1194477" y="670670"/>
                </a:cubicBezTo>
                <a:cubicBezTo>
                  <a:pt x="1223945" y="678310"/>
                  <a:pt x="1254504" y="683221"/>
                  <a:pt x="1286155" y="685404"/>
                </a:cubicBezTo>
                <a:cubicBezTo>
                  <a:pt x="1317806" y="687587"/>
                  <a:pt x="1360917" y="688678"/>
                  <a:pt x="1415487" y="688678"/>
                </a:cubicBezTo>
                <a:cubicBezTo>
                  <a:pt x="1406756" y="618828"/>
                  <a:pt x="1402390" y="550069"/>
                  <a:pt x="1402390" y="482402"/>
                </a:cubicBezTo>
                <a:cubicBezTo>
                  <a:pt x="1358734" y="486768"/>
                  <a:pt x="1319443" y="493862"/>
                  <a:pt x="1284518" y="503685"/>
                </a:cubicBezTo>
                <a:cubicBezTo>
                  <a:pt x="1249593" y="513507"/>
                  <a:pt x="1230494" y="513507"/>
                  <a:pt x="1227219" y="503685"/>
                </a:cubicBezTo>
                <a:cubicBezTo>
                  <a:pt x="1223945" y="493862"/>
                  <a:pt x="1227765" y="486768"/>
                  <a:pt x="1238679" y="482402"/>
                </a:cubicBezTo>
                <a:cubicBezTo>
                  <a:pt x="1249593" y="478037"/>
                  <a:pt x="1268147" y="472579"/>
                  <a:pt x="1294341" y="466031"/>
                </a:cubicBezTo>
                <a:cubicBezTo>
                  <a:pt x="1320535" y="459483"/>
                  <a:pt x="1356551" y="454026"/>
                  <a:pt x="1402390" y="449660"/>
                </a:cubicBezTo>
                <a:lnTo>
                  <a:pt x="1399116" y="380901"/>
                </a:lnTo>
                <a:cubicBezTo>
                  <a:pt x="1372922" y="378719"/>
                  <a:pt x="1344546" y="378719"/>
                  <a:pt x="1313986" y="380901"/>
                </a:cubicBezTo>
                <a:cubicBezTo>
                  <a:pt x="1300889" y="393998"/>
                  <a:pt x="1284518" y="398364"/>
                  <a:pt x="1264873" y="393998"/>
                </a:cubicBezTo>
                <a:cubicBezTo>
                  <a:pt x="1247410" y="391815"/>
                  <a:pt x="1235405" y="376536"/>
                  <a:pt x="1228856" y="348159"/>
                </a:cubicBezTo>
                <a:cubicBezTo>
                  <a:pt x="1213577" y="273943"/>
                  <a:pt x="1205937" y="190997"/>
                  <a:pt x="1205937" y="99318"/>
                </a:cubicBezTo>
                <a:cubicBezTo>
                  <a:pt x="1208120" y="88404"/>
                  <a:pt x="1209211" y="78582"/>
                  <a:pt x="1209211" y="69851"/>
                </a:cubicBezTo>
                <a:cubicBezTo>
                  <a:pt x="1207028" y="34925"/>
                  <a:pt x="1215760" y="16372"/>
                  <a:pt x="1235405" y="14189"/>
                </a:cubicBezTo>
                <a:cubicBezTo>
                  <a:pt x="1261599" y="16372"/>
                  <a:pt x="1281244" y="30560"/>
                  <a:pt x="1294341" y="56754"/>
                </a:cubicBezTo>
                <a:cubicBezTo>
                  <a:pt x="1300889" y="48022"/>
                  <a:pt x="1323809" y="37108"/>
                  <a:pt x="1363099" y="24011"/>
                </a:cubicBezTo>
                <a:cubicBezTo>
                  <a:pt x="1408939" y="9277"/>
                  <a:pt x="1451094" y="3138"/>
                  <a:pt x="1489566" y="5594"/>
                </a:cubicBezTo>
                <a:close/>
                <a:moveTo>
                  <a:pt x="199859" y="1092"/>
                </a:moveTo>
                <a:cubicBezTo>
                  <a:pt x="210773" y="1092"/>
                  <a:pt x="214047" y="21829"/>
                  <a:pt x="209681" y="63302"/>
                </a:cubicBezTo>
                <a:cubicBezTo>
                  <a:pt x="205316" y="106958"/>
                  <a:pt x="202042" y="145158"/>
                  <a:pt x="199859" y="177900"/>
                </a:cubicBezTo>
                <a:cubicBezTo>
                  <a:pt x="241332" y="177900"/>
                  <a:pt x="274074" y="181174"/>
                  <a:pt x="298085" y="187722"/>
                </a:cubicBezTo>
                <a:cubicBezTo>
                  <a:pt x="322096" y="194271"/>
                  <a:pt x="334648" y="203548"/>
                  <a:pt x="335739" y="215553"/>
                </a:cubicBezTo>
                <a:cubicBezTo>
                  <a:pt x="336830" y="227559"/>
                  <a:pt x="329190" y="231379"/>
                  <a:pt x="312819" y="227013"/>
                </a:cubicBezTo>
                <a:cubicBezTo>
                  <a:pt x="296448" y="222647"/>
                  <a:pt x="282806" y="218827"/>
                  <a:pt x="271892" y="215553"/>
                </a:cubicBezTo>
                <a:cubicBezTo>
                  <a:pt x="260978" y="212279"/>
                  <a:pt x="236967" y="209551"/>
                  <a:pt x="199859" y="207368"/>
                </a:cubicBezTo>
                <a:cubicBezTo>
                  <a:pt x="195493" y="253207"/>
                  <a:pt x="195493" y="299046"/>
                  <a:pt x="199859" y="344885"/>
                </a:cubicBezTo>
                <a:cubicBezTo>
                  <a:pt x="245698" y="364530"/>
                  <a:pt x="277349" y="383084"/>
                  <a:pt x="294811" y="400547"/>
                </a:cubicBezTo>
                <a:cubicBezTo>
                  <a:pt x="318822" y="422375"/>
                  <a:pt x="329736" y="438746"/>
                  <a:pt x="327553" y="449660"/>
                </a:cubicBezTo>
                <a:cubicBezTo>
                  <a:pt x="327553" y="460574"/>
                  <a:pt x="322642" y="465485"/>
                  <a:pt x="312819" y="464394"/>
                </a:cubicBezTo>
                <a:cubicBezTo>
                  <a:pt x="302997" y="463303"/>
                  <a:pt x="291537" y="454571"/>
                  <a:pt x="278440" y="438200"/>
                </a:cubicBezTo>
                <a:cubicBezTo>
                  <a:pt x="265343" y="421829"/>
                  <a:pt x="240241" y="403821"/>
                  <a:pt x="203133" y="384176"/>
                </a:cubicBezTo>
                <a:cubicBezTo>
                  <a:pt x="198767" y="502047"/>
                  <a:pt x="199313" y="582266"/>
                  <a:pt x="204770" y="624831"/>
                </a:cubicBezTo>
                <a:cubicBezTo>
                  <a:pt x="210227" y="667396"/>
                  <a:pt x="212410" y="696318"/>
                  <a:pt x="211319" y="711597"/>
                </a:cubicBezTo>
                <a:cubicBezTo>
                  <a:pt x="210227" y="726877"/>
                  <a:pt x="204224" y="734517"/>
                  <a:pt x="193310" y="734517"/>
                </a:cubicBezTo>
                <a:cubicBezTo>
                  <a:pt x="175848" y="730151"/>
                  <a:pt x="166025" y="700138"/>
                  <a:pt x="163842" y="644476"/>
                </a:cubicBezTo>
                <a:cubicBezTo>
                  <a:pt x="161660" y="588814"/>
                  <a:pt x="161660" y="522784"/>
                  <a:pt x="163842" y="446386"/>
                </a:cubicBezTo>
                <a:cubicBezTo>
                  <a:pt x="155111" y="461665"/>
                  <a:pt x="143106" y="491133"/>
                  <a:pt x="127826" y="534790"/>
                </a:cubicBezTo>
                <a:cubicBezTo>
                  <a:pt x="121278" y="552252"/>
                  <a:pt x="110363" y="571897"/>
                  <a:pt x="95084" y="593726"/>
                </a:cubicBezTo>
                <a:cubicBezTo>
                  <a:pt x="73256" y="622102"/>
                  <a:pt x="50336" y="634108"/>
                  <a:pt x="26325" y="629742"/>
                </a:cubicBezTo>
                <a:cubicBezTo>
                  <a:pt x="6680" y="618828"/>
                  <a:pt x="1223" y="594817"/>
                  <a:pt x="9954" y="557709"/>
                </a:cubicBezTo>
                <a:cubicBezTo>
                  <a:pt x="53610" y="483494"/>
                  <a:pt x="90718" y="419101"/>
                  <a:pt x="121278" y="364530"/>
                </a:cubicBezTo>
                <a:cubicBezTo>
                  <a:pt x="130009" y="349251"/>
                  <a:pt x="144197" y="342702"/>
                  <a:pt x="163842" y="344885"/>
                </a:cubicBezTo>
                <a:cubicBezTo>
                  <a:pt x="163842" y="270669"/>
                  <a:pt x="163842" y="224830"/>
                  <a:pt x="163842" y="207368"/>
                </a:cubicBezTo>
                <a:cubicBezTo>
                  <a:pt x="118003" y="209551"/>
                  <a:pt x="79804" y="215008"/>
                  <a:pt x="49245" y="223739"/>
                </a:cubicBezTo>
                <a:cubicBezTo>
                  <a:pt x="18685" y="232470"/>
                  <a:pt x="2314" y="230287"/>
                  <a:pt x="131" y="217190"/>
                </a:cubicBezTo>
                <a:cubicBezTo>
                  <a:pt x="-2051" y="204093"/>
                  <a:pt x="23051" y="193179"/>
                  <a:pt x="75439" y="184448"/>
                </a:cubicBezTo>
                <a:cubicBezTo>
                  <a:pt x="110363" y="180083"/>
                  <a:pt x="139831" y="177900"/>
                  <a:pt x="163842" y="177900"/>
                </a:cubicBezTo>
                <a:cubicBezTo>
                  <a:pt x="166025" y="140792"/>
                  <a:pt x="169299" y="103684"/>
                  <a:pt x="173665" y="66576"/>
                </a:cubicBezTo>
                <a:cubicBezTo>
                  <a:pt x="171482" y="25103"/>
                  <a:pt x="180213" y="3275"/>
                  <a:pt x="199859" y="1092"/>
                </a:cubicBezTo>
                <a:close/>
                <a:moveTo>
                  <a:pt x="2103864" y="376"/>
                </a:moveTo>
                <a:cubicBezTo>
                  <a:pt x="2107479" y="1126"/>
                  <a:pt x="2110241" y="3002"/>
                  <a:pt x="2112151" y="6003"/>
                </a:cubicBezTo>
                <a:cubicBezTo>
                  <a:pt x="2119791" y="18009"/>
                  <a:pt x="2111606" y="29469"/>
                  <a:pt x="2087595" y="40383"/>
                </a:cubicBezTo>
                <a:cubicBezTo>
                  <a:pt x="2039573" y="68759"/>
                  <a:pt x="1975180" y="93861"/>
                  <a:pt x="1894416" y="115690"/>
                </a:cubicBezTo>
                <a:cubicBezTo>
                  <a:pt x="1887867" y="128786"/>
                  <a:pt x="1885685" y="148432"/>
                  <a:pt x="1887867" y="174626"/>
                </a:cubicBezTo>
                <a:cubicBezTo>
                  <a:pt x="1942438" y="170260"/>
                  <a:pt x="1982820" y="167531"/>
                  <a:pt x="2009013" y="166440"/>
                </a:cubicBezTo>
                <a:cubicBezTo>
                  <a:pt x="2035207" y="165349"/>
                  <a:pt x="2064129" y="165349"/>
                  <a:pt x="2095780" y="166440"/>
                </a:cubicBezTo>
                <a:cubicBezTo>
                  <a:pt x="2127431" y="167531"/>
                  <a:pt x="2143256" y="174626"/>
                  <a:pt x="2143256" y="187722"/>
                </a:cubicBezTo>
                <a:cubicBezTo>
                  <a:pt x="2143256" y="200819"/>
                  <a:pt x="2124703" y="204093"/>
                  <a:pt x="2087595" y="197545"/>
                </a:cubicBezTo>
                <a:cubicBezTo>
                  <a:pt x="2063584" y="199728"/>
                  <a:pt x="2034116" y="200819"/>
                  <a:pt x="1999191" y="200819"/>
                </a:cubicBezTo>
                <a:cubicBezTo>
                  <a:pt x="1964266" y="200819"/>
                  <a:pt x="1927158" y="204093"/>
                  <a:pt x="1887867" y="210642"/>
                </a:cubicBezTo>
                <a:cubicBezTo>
                  <a:pt x="1887867" y="245567"/>
                  <a:pt x="1892233" y="276126"/>
                  <a:pt x="1900964" y="302320"/>
                </a:cubicBezTo>
                <a:cubicBezTo>
                  <a:pt x="1994825" y="306686"/>
                  <a:pt x="2074498" y="307777"/>
                  <a:pt x="2139982" y="305594"/>
                </a:cubicBezTo>
                <a:cubicBezTo>
                  <a:pt x="2257854" y="307777"/>
                  <a:pt x="2358263" y="303412"/>
                  <a:pt x="2441210" y="292497"/>
                </a:cubicBezTo>
                <a:cubicBezTo>
                  <a:pt x="2445576" y="255390"/>
                  <a:pt x="2447759" y="220465"/>
                  <a:pt x="2447759" y="187722"/>
                </a:cubicBezTo>
                <a:cubicBezTo>
                  <a:pt x="2391006" y="183357"/>
                  <a:pt x="2344621" y="181720"/>
                  <a:pt x="2308605" y="182811"/>
                </a:cubicBezTo>
                <a:cubicBezTo>
                  <a:pt x="2272588" y="183902"/>
                  <a:pt x="2246394" y="186085"/>
                  <a:pt x="2230023" y="189359"/>
                </a:cubicBezTo>
                <a:cubicBezTo>
                  <a:pt x="2213652" y="192634"/>
                  <a:pt x="2204375" y="187722"/>
                  <a:pt x="2202192" y="174626"/>
                </a:cubicBezTo>
                <a:cubicBezTo>
                  <a:pt x="2200010" y="161529"/>
                  <a:pt x="2213106" y="153889"/>
                  <a:pt x="2241483" y="151706"/>
                </a:cubicBezTo>
                <a:cubicBezTo>
                  <a:pt x="2269859" y="149523"/>
                  <a:pt x="2294962" y="148432"/>
                  <a:pt x="2316790" y="148432"/>
                </a:cubicBezTo>
                <a:cubicBezTo>
                  <a:pt x="2336435" y="148432"/>
                  <a:pt x="2380091" y="150615"/>
                  <a:pt x="2447759" y="154980"/>
                </a:cubicBezTo>
                <a:cubicBezTo>
                  <a:pt x="2436845" y="100410"/>
                  <a:pt x="2405194" y="69851"/>
                  <a:pt x="2352806" y="63302"/>
                </a:cubicBezTo>
                <a:cubicBezTo>
                  <a:pt x="2322247" y="63302"/>
                  <a:pt x="2298782" y="63302"/>
                  <a:pt x="2282411" y="63302"/>
                </a:cubicBezTo>
                <a:cubicBezTo>
                  <a:pt x="2266040" y="63302"/>
                  <a:pt x="2245849" y="66576"/>
                  <a:pt x="2221838" y="73125"/>
                </a:cubicBezTo>
                <a:cubicBezTo>
                  <a:pt x="2197827" y="79673"/>
                  <a:pt x="2185821" y="75308"/>
                  <a:pt x="2185821" y="60028"/>
                </a:cubicBezTo>
                <a:cubicBezTo>
                  <a:pt x="2185821" y="44748"/>
                  <a:pt x="2214198" y="34925"/>
                  <a:pt x="2270951" y="30560"/>
                </a:cubicBezTo>
                <a:cubicBezTo>
                  <a:pt x="2316790" y="28377"/>
                  <a:pt x="2352806" y="29469"/>
                  <a:pt x="2379000" y="33834"/>
                </a:cubicBezTo>
                <a:cubicBezTo>
                  <a:pt x="2442302" y="46931"/>
                  <a:pt x="2478318" y="90587"/>
                  <a:pt x="2487049" y="164803"/>
                </a:cubicBezTo>
                <a:cubicBezTo>
                  <a:pt x="2487049" y="201911"/>
                  <a:pt x="2483775" y="242293"/>
                  <a:pt x="2477227" y="285949"/>
                </a:cubicBezTo>
                <a:cubicBezTo>
                  <a:pt x="2490324" y="283766"/>
                  <a:pt x="2496872" y="288132"/>
                  <a:pt x="2496872" y="299046"/>
                </a:cubicBezTo>
                <a:cubicBezTo>
                  <a:pt x="2501238" y="316508"/>
                  <a:pt x="2470678" y="327422"/>
                  <a:pt x="2405194" y="331788"/>
                </a:cubicBezTo>
                <a:cubicBezTo>
                  <a:pt x="2348441" y="336154"/>
                  <a:pt x="2270951" y="339428"/>
                  <a:pt x="2172724" y="341611"/>
                </a:cubicBezTo>
                <a:cubicBezTo>
                  <a:pt x="2081046" y="341611"/>
                  <a:pt x="1993734" y="339428"/>
                  <a:pt x="1910787" y="335062"/>
                </a:cubicBezTo>
                <a:cubicBezTo>
                  <a:pt x="1891142" y="359073"/>
                  <a:pt x="1875862" y="351433"/>
                  <a:pt x="1864948" y="312143"/>
                </a:cubicBezTo>
                <a:cubicBezTo>
                  <a:pt x="1856217" y="285949"/>
                  <a:pt x="1850760" y="254298"/>
                  <a:pt x="1848577" y="217190"/>
                </a:cubicBezTo>
                <a:cubicBezTo>
                  <a:pt x="1846394" y="180083"/>
                  <a:pt x="1847485" y="144066"/>
                  <a:pt x="1851851" y="109141"/>
                </a:cubicBezTo>
                <a:cubicBezTo>
                  <a:pt x="1856217" y="82947"/>
                  <a:pt x="1870405" y="74216"/>
                  <a:pt x="1894416" y="82947"/>
                </a:cubicBezTo>
                <a:cubicBezTo>
                  <a:pt x="1951169" y="65485"/>
                  <a:pt x="2002465" y="45840"/>
                  <a:pt x="2048304" y="24011"/>
                </a:cubicBezTo>
                <a:cubicBezTo>
                  <a:pt x="2074498" y="6003"/>
                  <a:pt x="2093018" y="-1875"/>
                  <a:pt x="2103864" y="376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600" b="0" i="0" u="none" strike="noStrike" cap="none" spc="60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anWangWCL03" panose="02020500000000000000" pitchFamily="18" charset="-120"/>
                <a:ea typeface="HanWangWCL03" panose="02020500000000000000" pitchFamily="18" charset="-120"/>
              </a:defRPr>
            </a:lvl1pPr>
          </a:lstStyle>
          <a:p>
            <a:pPr lvl="0">
              <a:defRPr/>
            </a:pPr>
            <a:endParaRPr kumimoji="0" lang="zh-CN" altLang="en-US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体视界法棍体" panose="02010601030101010101" pitchFamily="2" charset="-122"/>
              <a:ea typeface="字体视界法棍体" panose="02010601030101010101" pitchFamily="2" charset="-122"/>
              <a:cs typeface="Mongolian Baiti" panose="03000500000000000000" pitchFamily="66" charset="0"/>
            </a:endParaRPr>
          </a:p>
        </p:txBody>
      </p:sp>
      <p:sp>
        <p:nvSpPr>
          <p:cNvPr id="33" name="文本框-3_矢量">
            <a:extLst>
              <a:ext uri="{FF2B5EF4-FFF2-40B4-BE49-F238E27FC236}">
                <a16:creationId xmlns:a16="http://schemas.microsoft.com/office/drawing/2014/main" id="{44F14A1E-4A7C-4ED5-BCC5-3B13B5FC440A}"/>
              </a:ext>
            </a:extLst>
          </p:cNvPr>
          <p:cNvSpPr txBox="1"/>
          <p:nvPr/>
        </p:nvSpPr>
        <p:spPr>
          <a:xfrm>
            <a:off x="752933" y="2478005"/>
            <a:ext cx="6312531" cy="1469250"/>
          </a:xfrm>
          <a:custGeom>
            <a:avLst/>
            <a:gdLst/>
            <a:ahLst/>
            <a:cxnLst/>
            <a:rect l="l" t="t" r="r" b="b"/>
            <a:pathLst>
              <a:path w="6312531" h="1469250">
                <a:moveTo>
                  <a:pt x="299237" y="1419644"/>
                </a:moveTo>
                <a:cubicBezTo>
                  <a:pt x="299904" y="1420177"/>
                  <a:pt x="301171" y="1421377"/>
                  <a:pt x="303038" y="1423244"/>
                </a:cubicBezTo>
                <a:cubicBezTo>
                  <a:pt x="304904" y="1425111"/>
                  <a:pt x="306971" y="1427212"/>
                  <a:pt x="309238" y="1429545"/>
                </a:cubicBezTo>
                <a:cubicBezTo>
                  <a:pt x="311505" y="1431879"/>
                  <a:pt x="313739" y="1434246"/>
                  <a:pt x="315939" y="1436646"/>
                </a:cubicBezTo>
                <a:cubicBezTo>
                  <a:pt x="318140" y="1439046"/>
                  <a:pt x="319973" y="1441047"/>
                  <a:pt x="321440" y="1442647"/>
                </a:cubicBezTo>
                <a:lnTo>
                  <a:pt x="317240" y="1447447"/>
                </a:lnTo>
                <a:cubicBezTo>
                  <a:pt x="315906" y="1445847"/>
                  <a:pt x="314106" y="1443814"/>
                  <a:pt x="311839" y="1441347"/>
                </a:cubicBezTo>
                <a:cubicBezTo>
                  <a:pt x="309572" y="1438880"/>
                  <a:pt x="307305" y="1436446"/>
                  <a:pt x="305038" y="1434046"/>
                </a:cubicBezTo>
                <a:cubicBezTo>
                  <a:pt x="302771" y="1431645"/>
                  <a:pt x="300704" y="1429512"/>
                  <a:pt x="298837" y="1427645"/>
                </a:cubicBezTo>
                <a:cubicBezTo>
                  <a:pt x="296970" y="1425778"/>
                  <a:pt x="295703" y="1424645"/>
                  <a:pt x="295036" y="1424245"/>
                </a:cubicBezTo>
                <a:close/>
                <a:moveTo>
                  <a:pt x="5552855" y="1413843"/>
                </a:moveTo>
                <a:cubicBezTo>
                  <a:pt x="5555922" y="1413843"/>
                  <a:pt x="5558055" y="1414310"/>
                  <a:pt x="5559256" y="1415243"/>
                </a:cubicBezTo>
                <a:cubicBezTo>
                  <a:pt x="5560456" y="1416177"/>
                  <a:pt x="5561056" y="1418577"/>
                  <a:pt x="5561056" y="1422444"/>
                </a:cubicBezTo>
                <a:cubicBezTo>
                  <a:pt x="5561056" y="1426312"/>
                  <a:pt x="5560456" y="1428745"/>
                  <a:pt x="5559256" y="1429745"/>
                </a:cubicBezTo>
                <a:cubicBezTo>
                  <a:pt x="5558055" y="1430745"/>
                  <a:pt x="5555922" y="1431246"/>
                  <a:pt x="5552855" y="1431246"/>
                </a:cubicBezTo>
                <a:cubicBezTo>
                  <a:pt x="5549788" y="1431246"/>
                  <a:pt x="5547621" y="1430745"/>
                  <a:pt x="5546354" y="1429745"/>
                </a:cubicBezTo>
                <a:cubicBezTo>
                  <a:pt x="5545087" y="1428745"/>
                  <a:pt x="5544454" y="1426312"/>
                  <a:pt x="5544454" y="1422444"/>
                </a:cubicBezTo>
                <a:cubicBezTo>
                  <a:pt x="5544454" y="1418577"/>
                  <a:pt x="5545087" y="1416177"/>
                  <a:pt x="5546354" y="1415243"/>
                </a:cubicBezTo>
                <a:cubicBezTo>
                  <a:pt x="5547621" y="1414310"/>
                  <a:pt x="5549788" y="1413843"/>
                  <a:pt x="5552855" y="1413843"/>
                </a:cubicBezTo>
                <a:close/>
                <a:moveTo>
                  <a:pt x="3550804" y="1408243"/>
                </a:moveTo>
                <a:lnTo>
                  <a:pt x="3559806" y="1408243"/>
                </a:lnTo>
                <a:cubicBezTo>
                  <a:pt x="3559806" y="1412643"/>
                  <a:pt x="3559172" y="1417077"/>
                  <a:pt x="3557905" y="1421544"/>
                </a:cubicBezTo>
                <a:cubicBezTo>
                  <a:pt x="3556639" y="1426012"/>
                  <a:pt x="3555038" y="1430312"/>
                  <a:pt x="3553105" y="1434446"/>
                </a:cubicBezTo>
                <a:cubicBezTo>
                  <a:pt x="3551171" y="1438580"/>
                  <a:pt x="3549004" y="1442547"/>
                  <a:pt x="3546604" y="1446347"/>
                </a:cubicBezTo>
                <a:cubicBezTo>
                  <a:pt x="3544204" y="1450148"/>
                  <a:pt x="3541870" y="1453515"/>
                  <a:pt x="3539603" y="1456449"/>
                </a:cubicBezTo>
                <a:lnTo>
                  <a:pt x="3531802" y="1456449"/>
                </a:lnTo>
                <a:cubicBezTo>
                  <a:pt x="3537669" y="1447914"/>
                  <a:pt x="3542303" y="1439546"/>
                  <a:pt x="3545704" y="1431345"/>
                </a:cubicBezTo>
                <a:cubicBezTo>
                  <a:pt x="3549104" y="1423144"/>
                  <a:pt x="3550804" y="1415443"/>
                  <a:pt x="3550804" y="1408243"/>
                </a:cubicBezTo>
                <a:close/>
                <a:moveTo>
                  <a:pt x="4770557" y="1404442"/>
                </a:moveTo>
                <a:lnTo>
                  <a:pt x="4771157" y="1407642"/>
                </a:lnTo>
                <a:lnTo>
                  <a:pt x="4771357" y="1411043"/>
                </a:lnTo>
                <a:cubicBezTo>
                  <a:pt x="4767490" y="1412510"/>
                  <a:pt x="4762923" y="1414043"/>
                  <a:pt x="4757656" y="1415644"/>
                </a:cubicBezTo>
                <a:cubicBezTo>
                  <a:pt x="4752388" y="1417244"/>
                  <a:pt x="4746988" y="1418811"/>
                  <a:pt x="4741453" y="1420344"/>
                </a:cubicBezTo>
                <a:cubicBezTo>
                  <a:pt x="4735919" y="1421878"/>
                  <a:pt x="4730485" y="1423311"/>
                  <a:pt x="4725151" y="1424645"/>
                </a:cubicBezTo>
                <a:cubicBezTo>
                  <a:pt x="4719817" y="1425978"/>
                  <a:pt x="4715283" y="1427112"/>
                  <a:pt x="4711550" y="1428045"/>
                </a:cubicBezTo>
                <a:lnTo>
                  <a:pt x="4710149" y="1421444"/>
                </a:lnTo>
                <a:cubicBezTo>
                  <a:pt x="4714150" y="1420511"/>
                  <a:pt x="4718784" y="1419377"/>
                  <a:pt x="4724051" y="1418044"/>
                </a:cubicBezTo>
                <a:cubicBezTo>
                  <a:pt x="4729319" y="1416710"/>
                  <a:pt x="4734753" y="1415277"/>
                  <a:pt x="4740353" y="1413743"/>
                </a:cubicBezTo>
                <a:cubicBezTo>
                  <a:pt x="4745954" y="1412210"/>
                  <a:pt x="4751388" y="1410643"/>
                  <a:pt x="4756655" y="1409043"/>
                </a:cubicBezTo>
                <a:cubicBezTo>
                  <a:pt x="4761923" y="1407442"/>
                  <a:pt x="4766556" y="1405909"/>
                  <a:pt x="4770557" y="1404442"/>
                </a:cubicBezTo>
                <a:close/>
                <a:moveTo>
                  <a:pt x="2978334" y="1400042"/>
                </a:moveTo>
                <a:lnTo>
                  <a:pt x="2984934" y="1400442"/>
                </a:lnTo>
                <a:lnTo>
                  <a:pt x="2984934" y="1424845"/>
                </a:lnTo>
                <a:cubicBezTo>
                  <a:pt x="2984934" y="1427245"/>
                  <a:pt x="2985101" y="1429212"/>
                  <a:pt x="2985434" y="1430745"/>
                </a:cubicBezTo>
                <a:cubicBezTo>
                  <a:pt x="2985767" y="1432279"/>
                  <a:pt x="2986435" y="1433479"/>
                  <a:pt x="2987435" y="1434346"/>
                </a:cubicBezTo>
                <a:cubicBezTo>
                  <a:pt x="2988434" y="1435213"/>
                  <a:pt x="2989768" y="1435813"/>
                  <a:pt x="2991435" y="1436146"/>
                </a:cubicBezTo>
                <a:cubicBezTo>
                  <a:pt x="2993102" y="1436479"/>
                  <a:pt x="2995269" y="1436713"/>
                  <a:pt x="2997935" y="1436846"/>
                </a:cubicBezTo>
                <a:cubicBezTo>
                  <a:pt x="3007403" y="1437513"/>
                  <a:pt x="3016872" y="1437513"/>
                  <a:pt x="3026339" y="1436846"/>
                </a:cubicBezTo>
                <a:cubicBezTo>
                  <a:pt x="3029540" y="1436713"/>
                  <a:pt x="3032073" y="1436413"/>
                  <a:pt x="3033941" y="1435946"/>
                </a:cubicBezTo>
                <a:cubicBezTo>
                  <a:pt x="3035807" y="1435479"/>
                  <a:pt x="3037241" y="1434779"/>
                  <a:pt x="3038241" y="1433846"/>
                </a:cubicBezTo>
                <a:cubicBezTo>
                  <a:pt x="3039241" y="1432912"/>
                  <a:pt x="3039974" y="1431712"/>
                  <a:pt x="3040441" y="1430245"/>
                </a:cubicBezTo>
                <a:cubicBezTo>
                  <a:pt x="3040908" y="1428779"/>
                  <a:pt x="3041341" y="1426845"/>
                  <a:pt x="3041742" y="1424445"/>
                </a:cubicBezTo>
                <a:cubicBezTo>
                  <a:pt x="3041875" y="1423645"/>
                  <a:pt x="3042008" y="1422478"/>
                  <a:pt x="3042141" y="1420944"/>
                </a:cubicBezTo>
                <a:cubicBezTo>
                  <a:pt x="3042275" y="1419411"/>
                  <a:pt x="3042408" y="1417910"/>
                  <a:pt x="3042541" y="1416444"/>
                </a:cubicBezTo>
                <a:cubicBezTo>
                  <a:pt x="3042674" y="1414977"/>
                  <a:pt x="3042775" y="1413677"/>
                  <a:pt x="3042841" y="1412543"/>
                </a:cubicBezTo>
                <a:cubicBezTo>
                  <a:pt x="3042908" y="1411410"/>
                  <a:pt x="3042942" y="1410710"/>
                  <a:pt x="3042942" y="1410443"/>
                </a:cubicBezTo>
                <a:lnTo>
                  <a:pt x="3048743" y="1412843"/>
                </a:lnTo>
                <a:cubicBezTo>
                  <a:pt x="3048743" y="1413243"/>
                  <a:pt x="3048709" y="1414010"/>
                  <a:pt x="3048642" y="1415143"/>
                </a:cubicBezTo>
                <a:cubicBezTo>
                  <a:pt x="3048575" y="1416277"/>
                  <a:pt x="3048509" y="1417477"/>
                  <a:pt x="3048442" y="1418744"/>
                </a:cubicBezTo>
                <a:cubicBezTo>
                  <a:pt x="3048376" y="1420011"/>
                  <a:pt x="3048276" y="1421344"/>
                  <a:pt x="3048142" y="1422744"/>
                </a:cubicBezTo>
                <a:cubicBezTo>
                  <a:pt x="3048009" y="1424144"/>
                  <a:pt x="3047875" y="1425311"/>
                  <a:pt x="3047742" y="1426245"/>
                </a:cubicBezTo>
                <a:cubicBezTo>
                  <a:pt x="3047208" y="1429445"/>
                  <a:pt x="3046575" y="1432079"/>
                  <a:pt x="3045842" y="1434146"/>
                </a:cubicBezTo>
                <a:cubicBezTo>
                  <a:pt x="3045108" y="1436213"/>
                  <a:pt x="3043975" y="1437813"/>
                  <a:pt x="3042442" y="1438946"/>
                </a:cubicBezTo>
                <a:cubicBezTo>
                  <a:pt x="3040908" y="1440080"/>
                  <a:pt x="3038942" y="1440913"/>
                  <a:pt x="3036540" y="1441447"/>
                </a:cubicBezTo>
                <a:cubicBezTo>
                  <a:pt x="3034141" y="1441980"/>
                  <a:pt x="3031006" y="1442380"/>
                  <a:pt x="3027140" y="1442647"/>
                </a:cubicBezTo>
                <a:cubicBezTo>
                  <a:pt x="3016872" y="1443314"/>
                  <a:pt x="3006604" y="1443314"/>
                  <a:pt x="2996336" y="1442647"/>
                </a:cubicBezTo>
                <a:cubicBezTo>
                  <a:pt x="2992869" y="1442514"/>
                  <a:pt x="2990002" y="1442147"/>
                  <a:pt x="2987735" y="1441547"/>
                </a:cubicBezTo>
                <a:cubicBezTo>
                  <a:pt x="2985468" y="1440947"/>
                  <a:pt x="2983634" y="1440047"/>
                  <a:pt x="2982233" y="1438846"/>
                </a:cubicBezTo>
                <a:cubicBezTo>
                  <a:pt x="2980834" y="1437646"/>
                  <a:pt x="2979834" y="1435979"/>
                  <a:pt x="2979233" y="1433846"/>
                </a:cubicBezTo>
                <a:cubicBezTo>
                  <a:pt x="2978633" y="1431712"/>
                  <a:pt x="2978334" y="1429045"/>
                  <a:pt x="2978334" y="1425845"/>
                </a:cubicBezTo>
                <a:close/>
                <a:moveTo>
                  <a:pt x="2960732" y="1399641"/>
                </a:moveTo>
                <a:lnTo>
                  <a:pt x="2966132" y="1402242"/>
                </a:lnTo>
                <a:cubicBezTo>
                  <a:pt x="2963331" y="1408376"/>
                  <a:pt x="2959798" y="1414777"/>
                  <a:pt x="2955530" y="1421444"/>
                </a:cubicBezTo>
                <a:cubicBezTo>
                  <a:pt x="2951264" y="1428112"/>
                  <a:pt x="2946997" y="1433979"/>
                  <a:pt x="2942729" y="1439046"/>
                </a:cubicBezTo>
                <a:lnTo>
                  <a:pt x="2937729" y="1435446"/>
                </a:lnTo>
                <a:cubicBezTo>
                  <a:pt x="2939728" y="1433046"/>
                  <a:pt x="2941829" y="1430379"/>
                  <a:pt x="2944029" y="1427445"/>
                </a:cubicBezTo>
                <a:cubicBezTo>
                  <a:pt x="2946230" y="1424511"/>
                  <a:pt x="2948329" y="1421477"/>
                  <a:pt x="2950330" y="1418344"/>
                </a:cubicBezTo>
                <a:cubicBezTo>
                  <a:pt x="2952330" y="1415210"/>
                  <a:pt x="2954230" y="1412043"/>
                  <a:pt x="2956031" y="1408843"/>
                </a:cubicBezTo>
                <a:cubicBezTo>
                  <a:pt x="2957831" y="1405642"/>
                  <a:pt x="2959398" y="1402575"/>
                  <a:pt x="2960732" y="1399641"/>
                </a:cubicBezTo>
                <a:close/>
                <a:moveTo>
                  <a:pt x="3061744" y="1398441"/>
                </a:moveTo>
                <a:cubicBezTo>
                  <a:pt x="3063744" y="1400708"/>
                  <a:pt x="3065878" y="1403375"/>
                  <a:pt x="3068145" y="1406442"/>
                </a:cubicBezTo>
                <a:cubicBezTo>
                  <a:pt x="3070412" y="1409509"/>
                  <a:pt x="3072712" y="1412643"/>
                  <a:pt x="3075046" y="1415844"/>
                </a:cubicBezTo>
                <a:cubicBezTo>
                  <a:pt x="3077379" y="1419044"/>
                  <a:pt x="3079547" y="1422111"/>
                  <a:pt x="3081546" y="1425045"/>
                </a:cubicBezTo>
                <a:cubicBezTo>
                  <a:pt x="3083546" y="1427978"/>
                  <a:pt x="3085213" y="1430512"/>
                  <a:pt x="3086547" y="1432646"/>
                </a:cubicBezTo>
                <a:lnTo>
                  <a:pt x="3081346" y="1436046"/>
                </a:lnTo>
                <a:cubicBezTo>
                  <a:pt x="3079880" y="1433912"/>
                  <a:pt x="3078146" y="1431345"/>
                  <a:pt x="3076145" y="1428345"/>
                </a:cubicBezTo>
                <a:cubicBezTo>
                  <a:pt x="3074145" y="1425345"/>
                  <a:pt x="3072045" y="1422244"/>
                  <a:pt x="3069845" y="1419044"/>
                </a:cubicBezTo>
                <a:cubicBezTo>
                  <a:pt x="3067644" y="1415844"/>
                  <a:pt x="3065411" y="1412710"/>
                  <a:pt x="3063144" y="1409643"/>
                </a:cubicBezTo>
                <a:cubicBezTo>
                  <a:pt x="3060877" y="1406576"/>
                  <a:pt x="3058810" y="1403909"/>
                  <a:pt x="3056943" y="1401642"/>
                </a:cubicBezTo>
                <a:close/>
                <a:moveTo>
                  <a:pt x="3008138" y="1395441"/>
                </a:moveTo>
                <a:cubicBezTo>
                  <a:pt x="3009338" y="1396508"/>
                  <a:pt x="3010837" y="1398008"/>
                  <a:pt x="3012637" y="1399941"/>
                </a:cubicBezTo>
                <a:cubicBezTo>
                  <a:pt x="3014438" y="1401875"/>
                  <a:pt x="3016305" y="1403909"/>
                  <a:pt x="3018239" y="1406042"/>
                </a:cubicBezTo>
                <a:cubicBezTo>
                  <a:pt x="3020172" y="1408176"/>
                  <a:pt x="3022005" y="1410243"/>
                  <a:pt x="3023740" y="1412243"/>
                </a:cubicBezTo>
                <a:cubicBezTo>
                  <a:pt x="3025472" y="1414243"/>
                  <a:pt x="3026873" y="1415844"/>
                  <a:pt x="3027939" y="1417044"/>
                </a:cubicBezTo>
                <a:lnTo>
                  <a:pt x="3022939" y="1421244"/>
                </a:lnTo>
                <a:cubicBezTo>
                  <a:pt x="3022005" y="1420044"/>
                  <a:pt x="3020705" y="1418444"/>
                  <a:pt x="3019038" y="1416444"/>
                </a:cubicBezTo>
                <a:cubicBezTo>
                  <a:pt x="3017371" y="1414443"/>
                  <a:pt x="3015605" y="1412376"/>
                  <a:pt x="3013737" y="1410243"/>
                </a:cubicBezTo>
                <a:cubicBezTo>
                  <a:pt x="3011871" y="1408109"/>
                  <a:pt x="3010004" y="1406042"/>
                  <a:pt x="3008138" y="1404042"/>
                </a:cubicBezTo>
                <a:cubicBezTo>
                  <a:pt x="3006270" y="1402042"/>
                  <a:pt x="3004736" y="1400442"/>
                  <a:pt x="3003536" y="1399241"/>
                </a:cubicBezTo>
                <a:close/>
                <a:moveTo>
                  <a:pt x="5208011" y="1392841"/>
                </a:moveTo>
                <a:cubicBezTo>
                  <a:pt x="5209879" y="1393507"/>
                  <a:pt x="5212112" y="1394407"/>
                  <a:pt x="5214713" y="1395541"/>
                </a:cubicBezTo>
                <a:cubicBezTo>
                  <a:pt x="5217313" y="1396675"/>
                  <a:pt x="5219980" y="1397908"/>
                  <a:pt x="5222713" y="1399241"/>
                </a:cubicBezTo>
                <a:cubicBezTo>
                  <a:pt x="5225447" y="1400575"/>
                  <a:pt x="5228081" y="1401942"/>
                  <a:pt x="5230615" y="1403342"/>
                </a:cubicBezTo>
                <a:cubicBezTo>
                  <a:pt x="5233148" y="1404742"/>
                  <a:pt x="5235282" y="1406042"/>
                  <a:pt x="5237015" y="1407242"/>
                </a:cubicBezTo>
                <a:lnTo>
                  <a:pt x="5234415" y="1412443"/>
                </a:lnTo>
                <a:cubicBezTo>
                  <a:pt x="5232548" y="1411110"/>
                  <a:pt x="5230348" y="1409743"/>
                  <a:pt x="5227814" y="1408343"/>
                </a:cubicBezTo>
                <a:cubicBezTo>
                  <a:pt x="5225281" y="1406942"/>
                  <a:pt x="5222680" y="1405576"/>
                  <a:pt x="5220013" y="1404242"/>
                </a:cubicBezTo>
                <a:cubicBezTo>
                  <a:pt x="5217346" y="1402909"/>
                  <a:pt x="5214746" y="1401708"/>
                  <a:pt x="5212212" y="1400642"/>
                </a:cubicBezTo>
                <a:cubicBezTo>
                  <a:pt x="5209679" y="1399575"/>
                  <a:pt x="5207478" y="1398708"/>
                  <a:pt x="5205612" y="1398041"/>
                </a:cubicBezTo>
                <a:close/>
                <a:moveTo>
                  <a:pt x="5147404" y="1392841"/>
                </a:moveTo>
                <a:cubicBezTo>
                  <a:pt x="5149271" y="1393507"/>
                  <a:pt x="5151504" y="1394407"/>
                  <a:pt x="5154105" y="1395541"/>
                </a:cubicBezTo>
                <a:cubicBezTo>
                  <a:pt x="5156705" y="1396675"/>
                  <a:pt x="5159373" y="1397908"/>
                  <a:pt x="5162106" y="1399241"/>
                </a:cubicBezTo>
                <a:cubicBezTo>
                  <a:pt x="5164840" y="1400575"/>
                  <a:pt x="5167473" y="1401942"/>
                  <a:pt x="5170007" y="1403342"/>
                </a:cubicBezTo>
                <a:cubicBezTo>
                  <a:pt x="5172540" y="1404742"/>
                  <a:pt x="5174674" y="1406042"/>
                  <a:pt x="5176408" y="1407242"/>
                </a:cubicBezTo>
                <a:lnTo>
                  <a:pt x="5173808" y="1412443"/>
                </a:lnTo>
                <a:cubicBezTo>
                  <a:pt x="5171940" y="1411110"/>
                  <a:pt x="5169741" y="1409743"/>
                  <a:pt x="5167206" y="1408343"/>
                </a:cubicBezTo>
                <a:cubicBezTo>
                  <a:pt x="5164673" y="1406942"/>
                  <a:pt x="5162072" y="1405576"/>
                  <a:pt x="5159406" y="1404242"/>
                </a:cubicBezTo>
                <a:cubicBezTo>
                  <a:pt x="5156738" y="1402909"/>
                  <a:pt x="5154138" y="1401708"/>
                  <a:pt x="5151604" y="1400642"/>
                </a:cubicBezTo>
                <a:cubicBezTo>
                  <a:pt x="5149071" y="1399575"/>
                  <a:pt x="5146871" y="1398708"/>
                  <a:pt x="5145004" y="1398041"/>
                </a:cubicBezTo>
                <a:close/>
                <a:moveTo>
                  <a:pt x="1702812" y="1392841"/>
                </a:moveTo>
                <a:cubicBezTo>
                  <a:pt x="1704679" y="1393507"/>
                  <a:pt x="1706912" y="1394407"/>
                  <a:pt x="1709513" y="1395541"/>
                </a:cubicBezTo>
                <a:cubicBezTo>
                  <a:pt x="1712113" y="1396675"/>
                  <a:pt x="1714780" y="1397908"/>
                  <a:pt x="1717514" y="1399241"/>
                </a:cubicBezTo>
                <a:cubicBezTo>
                  <a:pt x="1720247" y="1400575"/>
                  <a:pt x="1722881" y="1401942"/>
                  <a:pt x="1725415" y="1403342"/>
                </a:cubicBezTo>
                <a:cubicBezTo>
                  <a:pt x="1727949" y="1404742"/>
                  <a:pt x="1730082" y="1406042"/>
                  <a:pt x="1731815" y="1407242"/>
                </a:cubicBezTo>
                <a:lnTo>
                  <a:pt x="1729216" y="1412443"/>
                </a:lnTo>
                <a:cubicBezTo>
                  <a:pt x="1727348" y="1411110"/>
                  <a:pt x="1725148" y="1409743"/>
                  <a:pt x="1722615" y="1408343"/>
                </a:cubicBezTo>
                <a:cubicBezTo>
                  <a:pt x="1720081" y="1406942"/>
                  <a:pt x="1717480" y="1405576"/>
                  <a:pt x="1714813" y="1404242"/>
                </a:cubicBezTo>
                <a:cubicBezTo>
                  <a:pt x="1712146" y="1402909"/>
                  <a:pt x="1709546" y="1401708"/>
                  <a:pt x="1707012" y="1400642"/>
                </a:cubicBezTo>
                <a:cubicBezTo>
                  <a:pt x="1704479" y="1399575"/>
                  <a:pt x="1702279" y="1398708"/>
                  <a:pt x="1700412" y="1398041"/>
                </a:cubicBezTo>
                <a:close/>
                <a:moveTo>
                  <a:pt x="1642205" y="1392841"/>
                </a:moveTo>
                <a:cubicBezTo>
                  <a:pt x="1644071" y="1393507"/>
                  <a:pt x="1646305" y="1394407"/>
                  <a:pt x="1648905" y="1395541"/>
                </a:cubicBezTo>
                <a:cubicBezTo>
                  <a:pt x="1651506" y="1396675"/>
                  <a:pt x="1654172" y="1397908"/>
                  <a:pt x="1656906" y="1399241"/>
                </a:cubicBezTo>
                <a:cubicBezTo>
                  <a:pt x="1659640" y="1400575"/>
                  <a:pt x="1662273" y="1401942"/>
                  <a:pt x="1664807" y="1403342"/>
                </a:cubicBezTo>
                <a:cubicBezTo>
                  <a:pt x="1667341" y="1404742"/>
                  <a:pt x="1669475" y="1406042"/>
                  <a:pt x="1671208" y="1407242"/>
                </a:cubicBezTo>
                <a:lnTo>
                  <a:pt x="1668607" y="1412443"/>
                </a:lnTo>
                <a:cubicBezTo>
                  <a:pt x="1666740" y="1411110"/>
                  <a:pt x="1664540" y="1409743"/>
                  <a:pt x="1662008" y="1408343"/>
                </a:cubicBezTo>
                <a:cubicBezTo>
                  <a:pt x="1659473" y="1406942"/>
                  <a:pt x="1656873" y="1405576"/>
                  <a:pt x="1654206" y="1404242"/>
                </a:cubicBezTo>
                <a:cubicBezTo>
                  <a:pt x="1651539" y="1402909"/>
                  <a:pt x="1648938" y="1401708"/>
                  <a:pt x="1646405" y="1400642"/>
                </a:cubicBezTo>
                <a:cubicBezTo>
                  <a:pt x="1643871" y="1399575"/>
                  <a:pt x="1641671" y="1398708"/>
                  <a:pt x="1639804" y="1398041"/>
                </a:cubicBezTo>
                <a:close/>
                <a:moveTo>
                  <a:pt x="3357380" y="1383039"/>
                </a:moveTo>
                <a:lnTo>
                  <a:pt x="3485396" y="1383039"/>
                </a:lnTo>
                <a:lnTo>
                  <a:pt x="3485396" y="1389440"/>
                </a:lnTo>
                <a:lnTo>
                  <a:pt x="3415388" y="1389440"/>
                </a:lnTo>
                <a:cubicBezTo>
                  <a:pt x="3413387" y="1392774"/>
                  <a:pt x="3410987" y="1396341"/>
                  <a:pt x="3408187" y="1400142"/>
                </a:cubicBezTo>
                <a:cubicBezTo>
                  <a:pt x="3405386" y="1403942"/>
                  <a:pt x="3402486" y="1407676"/>
                  <a:pt x="3399486" y="1411343"/>
                </a:cubicBezTo>
                <a:cubicBezTo>
                  <a:pt x="3396485" y="1415010"/>
                  <a:pt x="3393418" y="1418544"/>
                  <a:pt x="3390284" y="1421944"/>
                </a:cubicBezTo>
                <a:cubicBezTo>
                  <a:pt x="3387151" y="1425345"/>
                  <a:pt x="3384250" y="1428245"/>
                  <a:pt x="3381583" y="1430645"/>
                </a:cubicBezTo>
                <a:cubicBezTo>
                  <a:pt x="3383317" y="1430645"/>
                  <a:pt x="3386084" y="1430579"/>
                  <a:pt x="3389885" y="1430445"/>
                </a:cubicBezTo>
                <a:cubicBezTo>
                  <a:pt x="3393685" y="1430312"/>
                  <a:pt x="3398019" y="1430179"/>
                  <a:pt x="3402886" y="1430045"/>
                </a:cubicBezTo>
                <a:cubicBezTo>
                  <a:pt x="3407753" y="1429912"/>
                  <a:pt x="3412921" y="1429745"/>
                  <a:pt x="3418388" y="1429545"/>
                </a:cubicBezTo>
                <a:cubicBezTo>
                  <a:pt x="3423855" y="1429345"/>
                  <a:pt x="3429189" y="1429178"/>
                  <a:pt x="3434390" y="1429045"/>
                </a:cubicBezTo>
                <a:cubicBezTo>
                  <a:pt x="3439590" y="1428912"/>
                  <a:pt x="3444391" y="1428779"/>
                  <a:pt x="3448792" y="1428645"/>
                </a:cubicBezTo>
                <a:cubicBezTo>
                  <a:pt x="3453192" y="1428512"/>
                  <a:pt x="3456726" y="1428378"/>
                  <a:pt x="3459393" y="1428245"/>
                </a:cubicBezTo>
                <a:cubicBezTo>
                  <a:pt x="3455659" y="1423711"/>
                  <a:pt x="3451925" y="1419244"/>
                  <a:pt x="3448192" y="1414843"/>
                </a:cubicBezTo>
                <a:cubicBezTo>
                  <a:pt x="3444458" y="1410443"/>
                  <a:pt x="3441258" y="1406776"/>
                  <a:pt x="3438590" y="1403842"/>
                </a:cubicBezTo>
                <a:lnTo>
                  <a:pt x="3443391" y="1400042"/>
                </a:lnTo>
                <a:cubicBezTo>
                  <a:pt x="3445791" y="1402575"/>
                  <a:pt x="3448625" y="1405709"/>
                  <a:pt x="3451892" y="1409443"/>
                </a:cubicBezTo>
                <a:cubicBezTo>
                  <a:pt x="3455159" y="1413177"/>
                  <a:pt x="3458460" y="1417044"/>
                  <a:pt x="3461793" y="1421044"/>
                </a:cubicBezTo>
                <a:cubicBezTo>
                  <a:pt x="3465127" y="1425045"/>
                  <a:pt x="3468294" y="1428945"/>
                  <a:pt x="3471295" y="1432746"/>
                </a:cubicBezTo>
                <a:cubicBezTo>
                  <a:pt x="3474295" y="1436546"/>
                  <a:pt x="3476729" y="1439780"/>
                  <a:pt x="3478595" y="1442447"/>
                </a:cubicBezTo>
                <a:lnTo>
                  <a:pt x="3473595" y="1446447"/>
                </a:lnTo>
                <a:cubicBezTo>
                  <a:pt x="3472395" y="1444847"/>
                  <a:pt x="3470961" y="1442980"/>
                  <a:pt x="3469294" y="1440847"/>
                </a:cubicBezTo>
                <a:cubicBezTo>
                  <a:pt x="3467627" y="1438713"/>
                  <a:pt x="3465861" y="1436446"/>
                  <a:pt x="3463994" y="1434046"/>
                </a:cubicBezTo>
                <a:cubicBezTo>
                  <a:pt x="3462927" y="1434179"/>
                  <a:pt x="3460226" y="1434312"/>
                  <a:pt x="3455893" y="1434446"/>
                </a:cubicBezTo>
                <a:cubicBezTo>
                  <a:pt x="3451559" y="1434579"/>
                  <a:pt x="3446425" y="1434779"/>
                  <a:pt x="3440491" y="1435046"/>
                </a:cubicBezTo>
                <a:cubicBezTo>
                  <a:pt x="3434557" y="1435313"/>
                  <a:pt x="3428156" y="1435546"/>
                  <a:pt x="3421288" y="1435746"/>
                </a:cubicBezTo>
                <a:cubicBezTo>
                  <a:pt x="3414421" y="1435946"/>
                  <a:pt x="3407953" y="1436179"/>
                  <a:pt x="3401886" y="1436446"/>
                </a:cubicBezTo>
                <a:cubicBezTo>
                  <a:pt x="3395818" y="1436713"/>
                  <a:pt x="3390551" y="1436946"/>
                  <a:pt x="3386084" y="1437146"/>
                </a:cubicBezTo>
                <a:cubicBezTo>
                  <a:pt x="3381617" y="1437346"/>
                  <a:pt x="3378783" y="1437446"/>
                  <a:pt x="3377583" y="1437446"/>
                </a:cubicBezTo>
                <a:cubicBezTo>
                  <a:pt x="3376116" y="1437580"/>
                  <a:pt x="3374816" y="1437713"/>
                  <a:pt x="3373682" y="1437846"/>
                </a:cubicBezTo>
                <a:cubicBezTo>
                  <a:pt x="3372549" y="1437980"/>
                  <a:pt x="3370849" y="1438246"/>
                  <a:pt x="3368582" y="1438646"/>
                </a:cubicBezTo>
                <a:lnTo>
                  <a:pt x="3367182" y="1432246"/>
                </a:lnTo>
                <a:cubicBezTo>
                  <a:pt x="3369582" y="1431579"/>
                  <a:pt x="3371182" y="1431045"/>
                  <a:pt x="3371982" y="1430645"/>
                </a:cubicBezTo>
                <a:cubicBezTo>
                  <a:pt x="3372782" y="1430245"/>
                  <a:pt x="3373516" y="1429712"/>
                  <a:pt x="3374182" y="1429045"/>
                </a:cubicBezTo>
                <a:cubicBezTo>
                  <a:pt x="3376849" y="1426778"/>
                  <a:pt x="3379683" y="1424044"/>
                  <a:pt x="3382683" y="1420844"/>
                </a:cubicBezTo>
                <a:cubicBezTo>
                  <a:pt x="3385684" y="1417644"/>
                  <a:pt x="3388651" y="1414243"/>
                  <a:pt x="3391584" y="1410643"/>
                </a:cubicBezTo>
                <a:cubicBezTo>
                  <a:pt x="3394518" y="1407042"/>
                  <a:pt x="3397352" y="1403409"/>
                  <a:pt x="3400086" y="1399741"/>
                </a:cubicBezTo>
                <a:cubicBezTo>
                  <a:pt x="3402819" y="1396074"/>
                  <a:pt x="3405253" y="1392641"/>
                  <a:pt x="3407386" y="1389440"/>
                </a:cubicBezTo>
                <a:lnTo>
                  <a:pt x="3357380" y="1389440"/>
                </a:lnTo>
                <a:close/>
                <a:moveTo>
                  <a:pt x="2545679" y="1379639"/>
                </a:moveTo>
                <a:lnTo>
                  <a:pt x="2545679" y="1426645"/>
                </a:lnTo>
                <a:lnTo>
                  <a:pt x="2651093" y="1426645"/>
                </a:lnTo>
                <a:lnTo>
                  <a:pt x="2651093" y="1379639"/>
                </a:lnTo>
                <a:close/>
                <a:moveTo>
                  <a:pt x="2333653" y="1376839"/>
                </a:moveTo>
                <a:lnTo>
                  <a:pt x="2333653" y="1399841"/>
                </a:lnTo>
                <a:lnTo>
                  <a:pt x="2383259" y="1399841"/>
                </a:lnTo>
                <a:lnTo>
                  <a:pt x="2383259" y="1376839"/>
                </a:lnTo>
                <a:close/>
                <a:moveTo>
                  <a:pt x="2538678" y="1373038"/>
                </a:moveTo>
                <a:lnTo>
                  <a:pt x="2658094" y="1373038"/>
                </a:lnTo>
                <a:lnTo>
                  <a:pt x="2658094" y="1446647"/>
                </a:lnTo>
                <a:lnTo>
                  <a:pt x="2651093" y="1446647"/>
                </a:lnTo>
                <a:lnTo>
                  <a:pt x="2651093" y="1432846"/>
                </a:lnTo>
                <a:lnTo>
                  <a:pt x="2545679" y="1432846"/>
                </a:lnTo>
                <a:lnTo>
                  <a:pt x="2545679" y="1446647"/>
                </a:lnTo>
                <a:lnTo>
                  <a:pt x="2538678" y="1446647"/>
                </a:lnTo>
                <a:close/>
                <a:moveTo>
                  <a:pt x="1223552" y="1371838"/>
                </a:moveTo>
                <a:lnTo>
                  <a:pt x="1223552" y="1433646"/>
                </a:lnTo>
                <a:lnTo>
                  <a:pt x="1272359" y="1433646"/>
                </a:lnTo>
                <a:lnTo>
                  <a:pt x="1272359" y="1371838"/>
                </a:lnTo>
                <a:close/>
                <a:moveTo>
                  <a:pt x="889511" y="1369438"/>
                </a:moveTo>
                <a:lnTo>
                  <a:pt x="889511" y="1406442"/>
                </a:lnTo>
                <a:lnTo>
                  <a:pt x="913514" y="1406442"/>
                </a:lnTo>
                <a:lnTo>
                  <a:pt x="913514" y="1369438"/>
                </a:lnTo>
                <a:close/>
                <a:moveTo>
                  <a:pt x="3042942" y="1365037"/>
                </a:moveTo>
                <a:cubicBezTo>
                  <a:pt x="3045475" y="1366371"/>
                  <a:pt x="3048642" y="1368071"/>
                  <a:pt x="3052443" y="1370138"/>
                </a:cubicBezTo>
                <a:cubicBezTo>
                  <a:pt x="3056243" y="1372205"/>
                  <a:pt x="3060177" y="1374372"/>
                  <a:pt x="3064244" y="1376639"/>
                </a:cubicBezTo>
                <a:cubicBezTo>
                  <a:pt x="3068311" y="1378906"/>
                  <a:pt x="3072245" y="1381173"/>
                  <a:pt x="3076045" y="1383439"/>
                </a:cubicBezTo>
                <a:cubicBezTo>
                  <a:pt x="3079846" y="1385706"/>
                  <a:pt x="3083146" y="1387640"/>
                  <a:pt x="3085947" y="1389240"/>
                </a:cubicBezTo>
                <a:lnTo>
                  <a:pt x="3082746" y="1395041"/>
                </a:lnTo>
                <a:cubicBezTo>
                  <a:pt x="3080080" y="1393307"/>
                  <a:pt x="3076846" y="1391274"/>
                  <a:pt x="3073045" y="1388940"/>
                </a:cubicBezTo>
                <a:cubicBezTo>
                  <a:pt x="3069244" y="1386607"/>
                  <a:pt x="3065344" y="1384273"/>
                  <a:pt x="3061343" y="1381939"/>
                </a:cubicBezTo>
                <a:cubicBezTo>
                  <a:pt x="3057344" y="1379606"/>
                  <a:pt x="3053442" y="1377405"/>
                  <a:pt x="3049642" y="1375338"/>
                </a:cubicBezTo>
                <a:cubicBezTo>
                  <a:pt x="3045842" y="1373272"/>
                  <a:pt x="3042608" y="1371571"/>
                  <a:pt x="3039942" y="1370238"/>
                </a:cubicBezTo>
                <a:close/>
                <a:moveTo>
                  <a:pt x="2979733" y="1364837"/>
                </a:moveTo>
                <a:lnTo>
                  <a:pt x="2983734" y="1369438"/>
                </a:lnTo>
                <a:cubicBezTo>
                  <a:pt x="2981601" y="1371305"/>
                  <a:pt x="2979067" y="1373372"/>
                  <a:pt x="2976133" y="1375638"/>
                </a:cubicBezTo>
                <a:cubicBezTo>
                  <a:pt x="2973200" y="1377905"/>
                  <a:pt x="2970033" y="1380172"/>
                  <a:pt x="2966632" y="1382439"/>
                </a:cubicBezTo>
                <a:cubicBezTo>
                  <a:pt x="2963231" y="1384706"/>
                  <a:pt x="2959731" y="1386973"/>
                  <a:pt x="2956130" y="1389240"/>
                </a:cubicBezTo>
                <a:cubicBezTo>
                  <a:pt x="2952530" y="1391507"/>
                  <a:pt x="2949063" y="1393641"/>
                  <a:pt x="2945729" y="1395641"/>
                </a:cubicBezTo>
                <a:lnTo>
                  <a:pt x="2942329" y="1390240"/>
                </a:lnTo>
                <a:cubicBezTo>
                  <a:pt x="2945662" y="1388373"/>
                  <a:pt x="2949096" y="1386340"/>
                  <a:pt x="2952631" y="1384140"/>
                </a:cubicBezTo>
                <a:cubicBezTo>
                  <a:pt x="2956164" y="1381939"/>
                  <a:pt x="2959564" y="1379739"/>
                  <a:pt x="2962831" y="1377539"/>
                </a:cubicBezTo>
                <a:cubicBezTo>
                  <a:pt x="2966099" y="1375338"/>
                  <a:pt x="2969199" y="1373138"/>
                  <a:pt x="2972132" y="1370938"/>
                </a:cubicBezTo>
                <a:cubicBezTo>
                  <a:pt x="2975066" y="1368738"/>
                  <a:pt x="2977600" y="1366704"/>
                  <a:pt x="2979733" y="1364837"/>
                </a:cubicBezTo>
                <a:close/>
                <a:moveTo>
                  <a:pt x="883710" y="1363237"/>
                </a:moveTo>
                <a:lnTo>
                  <a:pt x="919315" y="1363237"/>
                </a:lnTo>
                <a:lnTo>
                  <a:pt x="919315" y="1413043"/>
                </a:lnTo>
                <a:lnTo>
                  <a:pt x="883710" y="1413043"/>
                </a:lnTo>
                <a:close/>
                <a:moveTo>
                  <a:pt x="5208211" y="1363037"/>
                </a:moveTo>
                <a:cubicBezTo>
                  <a:pt x="5210079" y="1363704"/>
                  <a:pt x="5212312" y="1364604"/>
                  <a:pt x="5214913" y="1365737"/>
                </a:cubicBezTo>
                <a:cubicBezTo>
                  <a:pt x="5217513" y="1366871"/>
                  <a:pt x="5220180" y="1368104"/>
                  <a:pt x="5222913" y="1369438"/>
                </a:cubicBezTo>
                <a:cubicBezTo>
                  <a:pt x="5225647" y="1370771"/>
                  <a:pt x="5228281" y="1372138"/>
                  <a:pt x="5230815" y="1373538"/>
                </a:cubicBezTo>
                <a:cubicBezTo>
                  <a:pt x="5233348" y="1374938"/>
                  <a:pt x="5235482" y="1376239"/>
                  <a:pt x="5237215" y="1377439"/>
                </a:cubicBezTo>
                <a:lnTo>
                  <a:pt x="5234615" y="1382639"/>
                </a:lnTo>
                <a:cubicBezTo>
                  <a:pt x="5232748" y="1381306"/>
                  <a:pt x="5230548" y="1379939"/>
                  <a:pt x="5228014" y="1378539"/>
                </a:cubicBezTo>
                <a:cubicBezTo>
                  <a:pt x="5225481" y="1377139"/>
                  <a:pt x="5222880" y="1375772"/>
                  <a:pt x="5220213" y="1374438"/>
                </a:cubicBezTo>
                <a:cubicBezTo>
                  <a:pt x="5217546" y="1373105"/>
                  <a:pt x="5214946" y="1371905"/>
                  <a:pt x="5212412" y="1370838"/>
                </a:cubicBezTo>
                <a:cubicBezTo>
                  <a:pt x="5209879" y="1369771"/>
                  <a:pt x="5207678" y="1368904"/>
                  <a:pt x="5205812" y="1368238"/>
                </a:cubicBezTo>
                <a:close/>
                <a:moveTo>
                  <a:pt x="1703012" y="1363037"/>
                </a:moveTo>
                <a:cubicBezTo>
                  <a:pt x="1704879" y="1363704"/>
                  <a:pt x="1707112" y="1364604"/>
                  <a:pt x="1709713" y="1365737"/>
                </a:cubicBezTo>
                <a:cubicBezTo>
                  <a:pt x="1712313" y="1366871"/>
                  <a:pt x="1714980" y="1368104"/>
                  <a:pt x="1717714" y="1369438"/>
                </a:cubicBezTo>
                <a:cubicBezTo>
                  <a:pt x="1720447" y="1370771"/>
                  <a:pt x="1723081" y="1372138"/>
                  <a:pt x="1725615" y="1373538"/>
                </a:cubicBezTo>
                <a:cubicBezTo>
                  <a:pt x="1728148" y="1374938"/>
                  <a:pt x="1730282" y="1376239"/>
                  <a:pt x="1732015" y="1377439"/>
                </a:cubicBezTo>
                <a:lnTo>
                  <a:pt x="1729415" y="1382639"/>
                </a:lnTo>
                <a:cubicBezTo>
                  <a:pt x="1727549" y="1381306"/>
                  <a:pt x="1725348" y="1379939"/>
                  <a:pt x="1722814" y="1378539"/>
                </a:cubicBezTo>
                <a:cubicBezTo>
                  <a:pt x="1720281" y="1377139"/>
                  <a:pt x="1717680" y="1375772"/>
                  <a:pt x="1715013" y="1374438"/>
                </a:cubicBezTo>
                <a:cubicBezTo>
                  <a:pt x="1712346" y="1373105"/>
                  <a:pt x="1709746" y="1371905"/>
                  <a:pt x="1707212" y="1370838"/>
                </a:cubicBezTo>
                <a:cubicBezTo>
                  <a:pt x="1704679" y="1369771"/>
                  <a:pt x="1702478" y="1368904"/>
                  <a:pt x="1700612" y="1368238"/>
                </a:cubicBezTo>
                <a:close/>
                <a:moveTo>
                  <a:pt x="5148604" y="1362437"/>
                </a:moveTo>
                <a:cubicBezTo>
                  <a:pt x="5150471" y="1363104"/>
                  <a:pt x="5152705" y="1364004"/>
                  <a:pt x="5155305" y="1365137"/>
                </a:cubicBezTo>
                <a:cubicBezTo>
                  <a:pt x="5157905" y="1366271"/>
                  <a:pt x="5160572" y="1367504"/>
                  <a:pt x="5163306" y="1368838"/>
                </a:cubicBezTo>
                <a:cubicBezTo>
                  <a:pt x="5166040" y="1370171"/>
                  <a:pt x="5168674" y="1371538"/>
                  <a:pt x="5171207" y="1372938"/>
                </a:cubicBezTo>
                <a:cubicBezTo>
                  <a:pt x="5173741" y="1374338"/>
                  <a:pt x="5175874" y="1375638"/>
                  <a:pt x="5177608" y="1376839"/>
                </a:cubicBezTo>
                <a:lnTo>
                  <a:pt x="5175008" y="1382039"/>
                </a:lnTo>
                <a:cubicBezTo>
                  <a:pt x="5173140" y="1380706"/>
                  <a:pt x="5170940" y="1379339"/>
                  <a:pt x="5168407" y="1377939"/>
                </a:cubicBezTo>
                <a:cubicBezTo>
                  <a:pt x="5165873" y="1376539"/>
                  <a:pt x="5163273" y="1375172"/>
                  <a:pt x="5160606" y="1373838"/>
                </a:cubicBezTo>
                <a:cubicBezTo>
                  <a:pt x="5157939" y="1372505"/>
                  <a:pt x="5155339" y="1371305"/>
                  <a:pt x="5152805" y="1370238"/>
                </a:cubicBezTo>
                <a:cubicBezTo>
                  <a:pt x="5150271" y="1369171"/>
                  <a:pt x="5148071" y="1368304"/>
                  <a:pt x="5146204" y="1367637"/>
                </a:cubicBezTo>
                <a:close/>
                <a:moveTo>
                  <a:pt x="1643404" y="1362437"/>
                </a:moveTo>
                <a:cubicBezTo>
                  <a:pt x="1645272" y="1363104"/>
                  <a:pt x="1647505" y="1364004"/>
                  <a:pt x="1650106" y="1365137"/>
                </a:cubicBezTo>
                <a:cubicBezTo>
                  <a:pt x="1652705" y="1366271"/>
                  <a:pt x="1655372" y="1367504"/>
                  <a:pt x="1658107" y="1368838"/>
                </a:cubicBezTo>
                <a:cubicBezTo>
                  <a:pt x="1660840" y="1370171"/>
                  <a:pt x="1663474" y="1371538"/>
                  <a:pt x="1666008" y="1372938"/>
                </a:cubicBezTo>
                <a:cubicBezTo>
                  <a:pt x="1668541" y="1374338"/>
                  <a:pt x="1670675" y="1375638"/>
                  <a:pt x="1672408" y="1376839"/>
                </a:cubicBezTo>
                <a:lnTo>
                  <a:pt x="1669808" y="1382039"/>
                </a:lnTo>
                <a:cubicBezTo>
                  <a:pt x="1667941" y="1380706"/>
                  <a:pt x="1665740" y="1379339"/>
                  <a:pt x="1663207" y="1377939"/>
                </a:cubicBezTo>
                <a:cubicBezTo>
                  <a:pt x="1660673" y="1376539"/>
                  <a:pt x="1658073" y="1375172"/>
                  <a:pt x="1655406" y="1373838"/>
                </a:cubicBezTo>
                <a:cubicBezTo>
                  <a:pt x="1652739" y="1372505"/>
                  <a:pt x="1650139" y="1371305"/>
                  <a:pt x="1647605" y="1370238"/>
                </a:cubicBezTo>
                <a:cubicBezTo>
                  <a:pt x="1645071" y="1369171"/>
                  <a:pt x="1642871" y="1368304"/>
                  <a:pt x="1641004" y="1367637"/>
                </a:cubicBezTo>
                <a:close/>
                <a:moveTo>
                  <a:pt x="2414663" y="1357836"/>
                </a:moveTo>
                <a:lnTo>
                  <a:pt x="2421263" y="1358236"/>
                </a:lnTo>
                <a:lnTo>
                  <a:pt x="2421263" y="1396441"/>
                </a:lnTo>
                <a:cubicBezTo>
                  <a:pt x="2425798" y="1394574"/>
                  <a:pt x="2430498" y="1392507"/>
                  <a:pt x="2435366" y="1390240"/>
                </a:cubicBezTo>
                <a:cubicBezTo>
                  <a:pt x="2440233" y="1387973"/>
                  <a:pt x="2445034" y="1385606"/>
                  <a:pt x="2449767" y="1383139"/>
                </a:cubicBezTo>
                <a:cubicBezTo>
                  <a:pt x="2454501" y="1380672"/>
                  <a:pt x="2459036" y="1378239"/>
                  <a:pt x="2463370" y="1375839"/>
                </a:cubicBezTo>
                <a:cubicBezTo>
                  <a:pt x="2467703" y="1373438"/>
                  <a:pt x="2471603" y="1371105"/>
                  <a:pt x="2475071" y="1368838"/>
                </a:cubicBezTo>
                <a:lnTo>
                  <a:pt x="2478271" y="1375038"/>
                </a:lnTo>
                <a:cubicBezTo>
                  <a:pt x="2474670" y="1377305"/>
                  <a:pt x="2470536" y="1379739"/>
                  <a:pt x="2465869" y="1382339"/>
                </a:cubicBezTo>
                <a:cubicBezTo>
                  <a:pt x="2461202" y="1384940"/>
                  <a:pt x="2456334" y="1387473"/>
                  <a:pt x="2451268" y="1389940"/>
                </a:cubicBezTo>
                <a:cubicBezTo>
                  <a:pt x="2446200" y="1392407"/>
                  <a:pt x="2441066" y="1394841"/>
                  <a:pt x="2435865" y="1397241"/>
                </a:cubicBezTo>
                <a:cubicBezTo>
                  <a:pt x="2430665" y="1399641"/>
                  <a:pt x="2425798" y="1401775"/>
                  <a:pt x="2421263" y="1403642"/>
                </a:cubicBezTo>
                <a:lnTo>
                  <a:pt x="2421263" y="1420844"/>
                </a:lnTo>
                <a:cubicBezTo>
                  <a:pt x="2421263" y="1425511"/>
                  <a:pt x="2422230" y="1428812"/>
                  <a:pt x="2424164" y="1430745"/>
                </a:cubicBezTo>
                <a:cubicBezTo>
                  <a:pt x="2426098" y="1432679"/>
                  <a:pt x="2429398" y="1433779"/>
                  <a:pt x="2434065" y="1434046"/>
                </a:cubicBezTo>
                <a:cubicBezTo>
                  <a:pt x="2441932" y="1434446"/>
                  <a:pt x="2449867" y="1434446"/>
                  <a:pt x="2457868" y="1434046"/>
                </a:cubicBezTo>
                <a:cubicBezTo>
                  <a:pt x="2464136" y="1433779"/>
                  <a:pt x="2468503" y="1432679"/>
                  <a:pt x="2470970" y="1430745"/>
                </a:cubicBezTo>
                <a:cubicBezTo>
                  <a:pt x="2473436" y="1428812"/>
                  <a:pt x="2475071" y="1425311"/>
                  <a:pt x="2475870" y="1420244"/>
                </a:cubicBezTo>
                <a:cubicBezTo>
                  <a:pt x="2476004" y="1418910"/>
                  <a:pt x="2476204" y="1417210"/>
                  <a:pt x="2476470" y="1415143"/>
                </a:cubicBezTo>
                <a:cubicBezTo>
                  <a:pt x="2476738" y="1413077"/>
                  <a:pt x="2477004" y="1411010"/>
                  <a:pt x="2477271" y="1408943"/>
                </a:cubicBezTo>
                <a:cubicBezTo>
                  <a:pt x="2477537" y="1406876"/>
                  <a:pt x="2477738" y="1405042"/>
                  <a:pt x="2477871" y="1403442"/>
                </a:cubicBezTo>
                <a:cubicBezTo>
                  <a:pt x="2478004" y="1401842"/>
                  <a:pt x="2478070" y="1400908"/>
                  <a:pt x="2478070" y="1400642"/>
                </a:cubicBezTo>
                <a:lnTo>
                  <a:pt x="2484071" y="1402442"/>
                </a:lnTo>
                <a:cubicBezTo>
                  <a:pt x="2484071" y="1402842"/>
                  <a:pt x="2484004" y="1403842"/>
                  <a:pt x="2483872" y="1405442"/>
                </a:cubicBezTo>
                <a:cubicBezTo>
                  <a:pt x="2483739" y="1407042"/>
                  <a:pt x="2483571" y="1408843"/>
                  <a:pt x="2483372" y="1410843"/>
                </a:cubicBezTo>
                <a:cubicBezTo>
                  <a:pt x="2483171" y="1412843"/>
                  <a:pt x="2482938" y="1414910"/>
                  <a:pt x="2482671" y="1417044"/>
                </a:cubicBezTo>
                <a:cubicBezTo>
                  <a:pt x="2482404" y="1419177"/>
                  <a:pt x="2482138" y="1420911"/>
                  <a:pt x="2481871" y="1422244"/>
                </a:cubicBezTo>
                <a:cubicBezTo>
                  <a:pt x="2481204" y="1425578"/>
                  <a:pt x="2480405" y="1428378"/>
                  <a:pt x="2479471" y="1430645"/>
                </a:cubicBezTo>
                <a:cubicBezTo>
                  <a:pt x="2478537" y="1432912"/>
                  <a:pt x="2477204" y="1434713"/>
                  <a:pt x="2475470" y="1436046"/>
                </a:cubicBezTo>
                <a:cubicBezTo>
                  <a:pt x="2473736" y="1437380"/>
                  <a:pt x="2471570" y="1438380"/>
                  <a:pt x="2468970" y="1439046"/>
                </a:cubicBezTo>
                <a:cubicBezTo>
                  <a:pt x="2466369" y="1439713"/>
                  <a:pt x="2463136" y="1440113"/>
                  <a:pt x="2459268" y="1440247"/>
                </a:cubicBezTo>
                <a:cubicBezTo>
                  <a:pt x="2450067" y="1440647"/>
                  <a:pt x="2440866" y="1440647"/>
                  <a:pt x="2431665" y="1440247"/>
                </a:cubicBezTo>
                <a:cubicBezTo>
                  <a:pt x="2425798" y="1439980"/>
                  <a:pt x="2421497" y="1438480"/>
                  <a:pt x="2418763" y="1435746"/>
                </a:cubicBezTo>
                <a:cubicBezTo>
                  <a:pt x="2416030" y="1433012"/>
                  <a:pt x="2414663" y="1428578"/>
                  <a:pt x="2414663" y="1422444"/>
                </a:cubicBezTo>
                <a:close/>
                <a:moveTo>
                  <a:pt x="4374908" y="1351636"/>
                </a:moveTo>
                <a:lnTo>
                  <a:pt x="4362506" y="1425845"/>
                </a:lnTo>
                <a:lnTo>
                  <a:pt x="4440316" y="1425845"/>
                </a:lnTo>
                <a:lnTo>
                  <a:pt x="4442916" y="1351636"/>
                </a:lnTo>
                <a:close/>
                <a:moveTo>
                  <a:pt x="5188409" y="1351435"/>
                </a:moveTo>
                <a:lnTo>
                  <a:pt x="5195010" y="1351836"/>
                </a:lnTo>
                <a:lnTo>
                  <a:pt x="5195010" y="1435846"/>
                </a:lnTo>
                <a:cubicBezTo>
                  <a:pt x="5196077" y="1435446"/>
                  <a:pt x="5197810" y="1434846"/>
                  <a:pt x="5200211" y="1434046"/>
                </a:cubicBezTo>
                <a:cubicBezTo>
                  <a:pt x="5202611" y="1433246"/>
                  <a:pt x="5205378" y="1432379"/>
                  <a:pt x="5208512" y="1431445"/>
                </a:cubicBezTo>
                <a:cubicBezTo>
                  <a:pt x="5211646" y="1430512"/>
                  <a:pt x="5214879" y="1429512"/>
                  <a:pt x="5218213" y="1428445"/>
                </a:cubicBezTo>
                <a:cubicBezTo>
                  <a:pt x="5221547" y="1427378"/>
                  <a:pt x="5224680" y="1426411"/>
                  <a:pt x="5227614" y="1425545"/>
                </a:cubicBezTo>
                <a:cubicBezTo>
                  <a:pt x="5230548" y="1424678"/>
                  <a:pt x="5233015" y="1423944"/>
                  <a:pt x="5235015" y="1423344"/>
                </a:cubicBezTo>
                <a:cubicBezTo>
                  <a:pt x="5237015" y="1422744"/>
                  <a:pt x="5238215" y="1422378"/>
                  <a:pt x="5238615" y="1422244"/>
                </a:cubicBezTo>
                <a:lnTo>
                  <a:pt x="5239415" y="1428445"/>
                </a:lnTo>
                <a:cubicBezTo>
                  <a:pt x="5239015" y="1428578"/>
                  <a:pt x="5237682" y="1428978"/>
                  <a:pt x="5235415" y="1429645"/>
                </a:cubicBezTo>
                <a:cubicBezTo>
                  <a:pt x="5233148" y="1430312"/>
                  <a:pt x="5230448" y="1431112"/>
                  <a:pt x="5227314" y="1432046"/>
                </a:cubicBezTo>
                <a:cubicBezTo>
                  <a:pt x="5224180" y="1432979"/>
                  <a:pt x="5220813" y="1434012"/>
                  <a:pt x="5217213" y="1435146"/>
                </a:cubicBezTo>
                <a:cubicBezTo>
                  <a:pt x="5213612" y="1436279"/>
                  <a:pt x="5210179" y="1437346"/>
                  <a:pt x="5206912" y="1438346"/>
                </a:cubicBezTo>
                <a:cubicBezTo>
                  <a:pt x="5203644" y="1439346"/>
                  <a:pt x="5200811" y="1440247"/>
                  <a:pt x="5198410" y="1441047"/>
                </a:cubicBezTo>
                <a:cubicBezTo>
                  <a:pt x="5196010" y="1441847"/>
                  <a:pt x="5194410" y="1442380"/>
                  <a:pt x="5193610" y="1442647"/>
                </a:cubicBezTo>
                <a:cubicBezTo>
                  <a:pt x="5192943" y="1442914"/>
                  <a:pt x="5192143" y="1443214"/>
                  <a:pt x="5191210" y="1443547"/>
                </a:cubicBezTo>
                <a:cubicBezTo>
                  <a:pt x="5190276" y="1443880"/>
                  <a:pt x="5188943" y="1444514"/>
                  <a:pt x="5187209" y="1445447"/>
                </a:cubicBezTo>
                <a:lnTo>
                  <a:pt x="5184409" y="1439847"/>
                </a:lnTo>
                <a:cubicBezTo>
                  <a:pt x="5186409" y="1438513"/>
                  <a:pt x="5187576" y="1437580"/>
                  <a:pt x="5187909" y="1437046"/>
                </a:cubicBezTo>
                <a:cubicBezTo>
                  <a:pt x="5188242" y="1436513"/>
                  <a:pt x="5188409" y="1435913"/>
                  <a:pt x="5188409" y="1435246"/>
                </a:cubicBezTo>
                <a:close/>
                <a:moveTo>
                  <a:pt x="5129402" y="1351435"/>
                </a:moveTo>
                <a:lnTo>
                  <a:pt x="5136203" y="1351836"/>
                </a:lnTo>
                <a:lnTo>
                  <a:pt x="5136203" y="1436246"/>
                </a:lnTo>
                <a:cubicBezTo>
                  <a:pt x="5137803" y="1435713"/>
                  <a:pt x="5140703" y="1434813"/>
                  <a:pt x="5144904" y="1433546"/>
                </a:cubicBezTo>
                <a:cubicBezTo>
                  <a:pt x="5149105" y="1432279"/>
                  <a:pt x="5153405" y="1430979"/>
                  <a:pt x="5157805" y="1429645"/>
                </a:cubicBezTo>
                <a:cubicBezTo>
                  <a:pt x="5162206" y="1428312"/>
                  <a:pt x="5166206" y="1427078"/>
                  <a:pt x="5169807" y="1425945"/>
                </a:cubicBezTo>
                <a:cubicBezTo>
                  <a:pt x="5173407" y="1424811"/>
                  <a:pt x="5175474" y="1424178"/>
                  <a:pt x="5176008" y="1424044"/>
                </a:cubicBezTo>
                <a:lnTo>
                  <a:pt x="5176808" y="1430045"/>
                </a:lnTo>
                <a:cubicBezTo>
                  <a:pt x="5176141" y="1430179"/>
                  <a:pt x="5173808" y="1430879"/>
                  <a:pt x="5169807" y="1432146"/>
                </a:cubicBezTo>
                <a:cubicBezTo>
                  <a:pt x="5165806" y="1433412"/>
                  <a:pt x="5161372" y="1434813"/>
                  <a:pt x="5156505" y="1436346"/>
                </a:cubicBezTo>
                <a:cubicBezTo>
                  <a:pt x="5151638" y="1437880"/>
                  <a:pt x="5147071" y="1439313"/>
                  <a:pt x="5142804" y="1440647"/>
                </a:cubicBezTo>
                <a:cubicBezTo>
                  <a:pt x="5138537" y="1441980"/>
                  <a:pt x="5135869" y="1442847"/>
                  <a:pt x="5134803" y="1443247"/>
                </a:cubicBezTo>
                <a:cubicBezTo>
                  <a:pt x="5134136" y="1443514"/>
                  <a:pt x="5133302" y="1443814"/>
                  <a:pt x="5132302" y="1444147"/>
                </a:cubicBezTo>
                <a:cubicBezTo>
                  <a:pt x="5131302" y="1444480"/>
                  <a:pt x="5130002" y="1445181"/>
                  <a:pt x="5128402" y="1446247"/>
                </a:cubicBezTo>
                <a:lnTo>
                  <a:pt x="5125601" y="1440247"/>
                </a:lnTo>
                <a:cubicBezTo>
                  <a:pt x="5127468" y="1439046"/>
                  <a:pt x="5128569" y="1438246"/>
                  <a:pt x="5128902" y="1437846"/>
                </a:cubicBezTo>
                <a:cubicBezTo>
                  <a:pt x="5129235" y="1437446"/>
                  <a:pt x="5129402" y="1436713"/>
                  <a:pt x="5129402" y="1435646"/>
                </a:cubicBezTo>
                <a:close/>
                <a:moveTo>
                  <a:pt x="1683209" y="1351435"/>
                </a:moveTo>
                <a:lnTo>
                  <a:pt x="1689810" y="1351836"/>
                </a:lnTo>
                <a:lnTo>
                  <a:pt x="1689810" y="1435846"/>
                </a:lnTo>
                <a:cubicBezTo>
                  <a:pt x="1690877" y="1435446"/>
                  <a:pt x="1692611" y="1434846"/>
                  <a:pt x="1695011" y="1434046"/>
                </a:cubicBezTo>
                <a:cubicBezTo>
                  <a:pt x="1697411" y="1433246"/>
                  <a:pt x="1700179" y="1432379"/>
                  <a:pt x="1703312" y="1431445"/>
                </a:cubicBezTo>
                <a:cubicBezTo>
                  <a:pt x="1706445" y="1430512"/>
                  <a:pt x="1709679" y="1429512"/>
                  <a:pt x="1713013" y="1428445"/>
                </a:cubicBezTo>
                <a:cubicBezTo>
                  <a:pt x="1716347" y="1427378"/>
                  <a:pt x="1719480" y="1426411"/>
                  <a:pt x="1722415" y="1425545"/>
                </a:cubicBezTo>
                <a:cubicBezTo>
                  <a:pt x="1725348" y="1424678"/>
                  <a:pt x="1727815" y="1423944"/>
                  <a:pt x="1729815" y="1423344"/>
                </a:cubicBezTo>
                <a:cubicBezTo>
                  <a:pt x="1731815" y="1422744"/>
                  <a:pt x="1733015" y="1422378"/>
                  <a:pt x="1733416" y="1422244"/>
                </a:cubicBezTo>
                <a:lnTo>
                  <a:pt x="1734216" y="1428445"/>
                </a:lnTo>
                <a:cubicBezTo>
                  <a:pt x="1733816" y="1428578"/>
                  <a:pt x="1732482" y="1428978"/>
                  <a:pt x="1730216" y="1429645"/>
                </a:cubicBezTo>
                <a:cubicBezTo>
                  <a:pt x="1727949" y="1430312"/>
                  <a:pt x="1725248" y="1431112"/>
                  <a:pt x="1722114" y="1432046"/>
                </a:cubicBezTo>
                <a:cubicBezTo>
                  <a:pt x="1718981" y="1432979"/>
                  <a:pt x="1715614" y="1434012"/>
                  <a:pt x="1712013" y="1435146"/>
                </a:cubicBezTo>
                <a:cubicBezTo>
                  <a:pt x="1708413" y="1436279"/>
                  <a:pt x="1704979" y="1437346"/>
                  <a:pt x="1701712" y="1438346"/>
                </a:cubicBezTo>
                <a:cubicBezTo>
                  <a:pt x="1698445" y="1439346"/>
                  <a:pt x="1695611" y="1440247"/>
                  <a:pt x="1693210" y="1441047"/>
                </a:cubicBezTo>
                <a:cubicBezTo>
                  <a:pt x="1690811" y="1441847"/>
                  <a:pt x="1689210" y="1442380"/>
                  <a:pt x="1688410" y="1442647"/>
                </a:cubicBezTo>
                <a:cubicBezTo>
                  <a:pt x="1687743" y="1442914"/>
                  <a:pt x="1686944" y="1443214"/>
                  <a:pt x="1686010" y="1443547"/>
                </a:cubicBezTo>
                <a:cubicBezTo>
                  <a:pt x="1685076" y="1443880"/>
                  <a:pt x="1683743" y="1444514"/>
                  <a:pt x="1682010" y="1445447"/>
                </a:cubicBezTo>
                <a:lnTo>
                  <a:pt x="1679209" y="1439847"/>
                </a:lnTo>
                <a:cubicBezTo>
                  <a:pt x="1681209" y="1438513"/>
                  <a:pt x="1682376" y="1437580"/>
                  <a:pt x="1682710" y="1437046"/>
                </a:cubicBezTo>
                <a:cubicBezTo>
                  <a:pt x="1683043" y="1436513"/>
                  <a:pt x="1683209" y="1435913"/>
                  <a:pt x="1683209" y="1435246"/>
                </a:cubicBezTo>
                <a:close/>
                <a:moveTo>
                  <a:pt x="1624202" y="1351435"/>
                </a:moveTo>
                <a:lnTo>
                  <a:pt x="1631003" y="1351836"/>
                </a:lnTo>
                <a:lnTo>
                  <a:pt x="1631003" y="1436246"/>
                </a:lnTo>
                <a:cubicBezTo>
                  <a:pt x="1632603" y="1435713"/>
                  <a:pt x="1635503" y="1434813"/>
                  <a:pt x="1639704" y="1433546"/>
                </a:cubicBezTo>
                <a:cubicBezTo>
                  <a:pt x="1643905" y="1432279"/>
                  <a:pt x="1648205" y="1430979"/>
                  <a:pt x="1652605" y="1429645"/>
                </a:cubicBezTo>
                <a:cubicBezTo>
                  <a:pt x="1657006" y="1428312"/>
                  <a:pt x="1661007" y="1427078"/>
                  <a:pt x="1664607" y="1425945"/>
                </a:cubicBezTo>
                <a:cubicBezTo>
                  <a:pt x="1668207" y="1424811"/>
                  <a:pt x="1670274" y="1424178"/>
                  <a:pt x="1670808" y="1424044"/>
                </a:cubicBezTo>
                <a:lnTo>
                  <a:pt x="1671608" y="1430045"/>
                </a:lnTo>
                <a:cubicBezTo>
                  <a:pt x="1670941" y="1430179"/>
                  <a:pt x="1668607" y="1430879"/>
                  <a:pt x="1664607" y="1432146"/>
                </a:cubicBezTo>
                <a:cubicBezTo>
                  <a:pt x="1660606" y="1433412"/>
                  <a:pt x="1656172" y="1434813"/>
                  <a:pt x="1651305" y="1436346"/>
                </a:cubicBezTo>
                <a:cubicBezTo>
                  <a:pt x="1646438" y="1437880"/>
                  <a:pt x="1641871" y="1439313"/>
                  <a:pt x="1637604" y="1440647"/>
                </a:cubicBezTo>
                <a:cubicBezTo>
                  <a:pt x="1633337" y="1441980"/>
                  <a:pt x="1630670" y="1442847"/>
                  <a:pt x="1629603" y="1443247"/>
                </a:cubicBezTo>
                <a:cubicBezTo>
                  <a:pt x="1628936" y="1443514"/>
                  <a:pt x="1628102" y="1443814"/>
                  <a:pt x="1627103" y="1444147"/>
                </a:cubicBezTo>
                <a:cubicBezTo>
                  <a:pt x="1626102" y="1444480"/>
                  <a:pt x="1624802" y="1445181"/>
                  <a:pt x="1623202" y="1446247"/>
                </a:cubicBezTo>
                <a:lnTo>
                  <a:pt x="1620401" y="1440247"/>
                </a:lnTo>
                <a:cubicBezTo>
                  <a:pt x="1622268" y="1439046"/>
                  <a:pt x="1623369" y="1438246"/>
                  <a:pt x="1623702" y="1437846"/>
                </a:cubicBezTo>
                <a:cubicBezTo>
                  <a:pt x="1624035" y="1437446"/>
                  <a:pt x="1624202" y="1436713"/>
                  <a:pt x="1624202" y="1435646"/>
                </a:cubicBezTo>
                <a:close/>
                <a:moveTo>
                  <a:pt x="5245216" y="1351235"/>
                </a:moveTo>
                <a:lnTo>
                  <a:pt x="5251817" y="1351636"/>
                </a:lnTo>
                <a:cubicBezTo>
                  <a:pt x="5251817" y="1352036"/>
                  <a:pt x="5251851" y="1353402"/>
                  <a:pt x="5251917" y="1355736"/>
                </a:cubicBezTo>
                <a:cubicBezTo>
                  <a:pt x="5251984" y="1358070"/>
                  <a:pt x="5252051" y="1360803"/>
                  <a:pt x="5252117" y="1363937"/>
                </a:cubicBezTo>
                <a:cubicBezTo>
                  <a:pt x="5252184" y="1367071"/>
                  <a:pt x="5252284" y="1370338"/>
                  <a:pt x="5252417" y="1373738"/>
                </a:cubicBezTo>
                <a:cubicBezTo>
                  <a:pt x="5252551" y="1377139"/>
                  <a:pt x="5252684" y="1380039"/>
                  <a:pt x="5252817" y="1382439"/>
                </a:cubicBezTo>
                <a:cubicBezTo>
                  <a:pt x="5253617" y="1405909"/>
                  <a:pt x="5256885" y="1422511"/>
                  <a:pt x="5262619" y="1432246"/>
                </a:cubicBezTo>
                <a:cubicBezTo>
                  <a:pt x="5265286" y="1436913"/>
                  <a:pt x="5267686" y="1439246"/>
                  <a:pt x="5269819" y="1439246"/>
                </a:cubicBezTo>
                <a:cubicBezTo>
                  <a:pt x="5271286" y="1439246"/>
                  <a:pt x="5272387" y="1438580"/>
                  <a:pt x="5273120" y="1437246"/>
                </a:cubicBezTo>
                <a:cubicBezTo>
                  <a:pt x="5273853" y="1435913"/>
                  <a:pt x="5274686" y="1433712"/>
                  <a:pt x="5275620" y="1430645"/>
                </a:cubicBezTo>
                <a:cubicBezTo>
                  <a:pt x="5277221" y="1425445"/>
                  <a:pt x="5278621" y="1418711"/>
                  <a:pt x="5279820" y="1410443"/>
                </a:cubicBezTo>
                <a:lnTo>
                  <a:pt x="5285421" y="1414043"/>
                </a:lnTo>
                <a:cubicBezTo>
                  <a:pt x="5284888" y="1418177"/>
                  <a:pt x="5284288" y="1421744"/>
                  <a:pt x="5283621" y="1424745"/>
                </a:cubicBezTo>
                <a:cubicBezTo>
                  <a:pt x="5282955" y="1427745"/>
                  <a:pt x="5282088" y="1430979"/>
                  <a:pt x="5281021" y="1434446"/>
                </a:cubicBezTo>
                <a:cubicBezTo>
                  <a:pt x="5279554" y="1439113"/>
                  <a:pt x="5277921" y="1442313"/>
                  <a:pt x="5276120" y="1444047"/>
                </a:cubicBezTo>
                <a:cubicBezTo>
                  <a:pt x="5274320" y="1445781"/>
                  <a:pt x="5272153" y="1446647"/>
                  <a:pt x="5269619" y="1446647"/>
                </a:cubicBezTo>
                <a:cubicBezTo>
                  <a:pt x="5267619" y="1446647"/>
                  <a:pt x="5265586" y="1445914"/>
                  <a:pt x="5263519" y="1444447"/>
                </a:cubicBezTo>
                <a:cubicBezTo>
                  <a:pt x="5261452" y="1442980"/>
                  <a:pt x="5259485" y="1440513"/>
                  <a:pt x="5257618" y="1437046"/>
                </a:cubicBezTo>
                <a:cubicBezTo>
                  <a:pt x="5251217" y="1425711"/>
                  <a:pt x="5247417" y="1407776"/>
                  <a:pt x="5246217" y="1383239"/>
                </a:cubicBezTo>
                <a:cubicBezTo>
                  <a:pt x="5246083" y="1380706"/>
                  <a:pt x="5245950" y="1377705"/>
                  <a:pt x="5245816" y="1374238"/>
                </a:cubicBezTo>
                <a:cubicBezTo>
                  <a:pt x="5245683" y="1370771"/>
                  <a:pt x="5245583" y="1367404"/>
                  <a:pt x="5245516" y="1364137"/>
                </a:cubicBezTo>
                <a:cubicBezTo>
                  <a:pt x="5245450" y="1360870"/>
                  <a:pt x="5245383" y="1358003"/>
                  <a:pt x="5245316" y="1355536"/>
                </a:cubicBezTo>
                <a:cubicBezTo>
                  <a:pt x="5245250" y="1353069"/>
                  <a:pt x="5245216" y="1351636"/>
                  <a:pt x="5245216" y="1351235"/>
                </a:cubicBezTo>
                <a:close/>
                <a:moveTo>
                  <a:pt x="1740017" y="1351235"/>
                </a:moveTo>
                <a:lnTo>
                  <a:pt x="1746617" y="1351636"/>
                </a:lnTo>
                <a:cubicBezTo>
                  <a:pt x="1746617" y="1352036"/>
                  <a:pt x="1746651" y="1353402"/>
                  <a:pt x="1746717" y="1355736"/>
                </a:cubicBezTo>
                <a:cubicBezTo>
                  <a:pt x="1746784" y="1358070"/>
                  <a:pt x="1746851" y="1360803"/>
                  <a:pt x="1746918" y="1363937"/>
                </a:cubicBezTo>
                <a:cubicBezTo>
                  <a:pt x="1746984" y="1367071"/>
                  <a:pt x="1747084" y="1370338"/>
                  <a:pt x="1747218" y="1373738"/>
                </a:cubicBezTo>
                <a:cubicBezTo>
                  <a:pt x="1747352" y="1377139"/>
                  <a:pt x="1747484" y="1380039"/>
                  <a:pt x="1747617" y="1382439"/>
                </a:cubicBezTo>
                <a:cubicBezTo>
                  <a:pt x="1748418" y="1405909"/>
                  <a:pt x="1751685" y="1422511"/>
                  <a:pt x="1757419" y="1432246"/>
                </a:cubicBezTo>
                <a:cubicBezTo>
                  <a:pt x="1760085" y="1436913"/>
                  <a:pt x="1762487" y="1439246"/>
                  <a:pt x="1764620" y="1439246"/>
                </a:cubicBezTo>
                <a:cubicBezTo>
                  <a:pt x="1766086" y="1439246"/>
                  <a:pt x="1767186" y="1438580"/>
                  <a:pt x="1767920" y="1437246"/>
                </a:cubicBezTo>
                <a:cubicBezTo>
                  <a:pt x="1768654" y="1435913"/>
                  <a:pt x="1769488" y="1433712"/>
                  <a:pt x="1770420" y="1430645"/>
                </a:cubicBezTo>
                <a:cubicBezTo>
                  <a:pt x="1772021" y="1425445"/>
                  <a:pt x="1773421" y="1418711"/>
                  <a:pt x="1774621" y="1410443"/>
                </a:cubicBezTo>
                <a:lnTo>
                  <a:pt x="1780222" y="1414043"/>
                </a:lnTo>
                <a:cubicBezTo>
                  <a:pt x="1779688" y="1418177"/>
                  <a:pt x="1779088" y="1421744"/>
                  <a:pt x="1778421" y="1424745"/>
                </a:cubicBezTo>
                <a:cubicBezTo>
                  <a:pt x="1777754" y="1427745"/>
                  <a:pt x="1776888" y="1430979"/>
                  <a:pt x="1775821" y="1434446"/>
                </a:cubicBezTo>
                <a:cubicBezTo>
                  <a:pt x="1774355" y="1439113"/>
                  <a:pt x="1772721" y="1442313"/>
                  <a:pt x="1770921" y="1444047"/>
                </a:cubicBezTo>
                <a:cubicBezTo>
                  <a:pt x="1769120" y="1445781"/>
                  <a:pt x="1766953" y="1446647"/>
                  <a:pt x="1764420" y="1446647"/>
                </a:cubicBezTo>
                <a:cubicBezTo>
                  <a:pt x="1762420" y="1446647"/>
                  <a:pt x="1760386" y="1445914"/>
                  <a:pt x="1758319" y="1444447"/>
                </a:cubicBezTo>
                <a:cubicBezTo>
                  <a:pt x="1756253" y="1442980"/>
                  <a:pt x="1754285" y="1440513"/>
                  <a:pt x="1752418" y="1437046"/>
                </a:cubicBezTo>
                <a:cubicBezTo>
                  <a:pt x="1746018" y="1425711"/>
                  <a:pt x="1742217" y="1407776"/>
                  <a:pt x="1741017" y="1383239"/>
                </a:cubicBezTo>
                <a:cubicBezTo>
                  <a:pt x="1740884" y="1380706"/>
                  <a:pt x="1740750" y="1377705"/>
                  <a:pt x="1740616" y="1374238"/>
                </a:cubicBezTo>
                <a:cubicBezTo>
                  <a:pt x="1740483" y="1370771"/>
                  <a:pt x="1740383" y="1367404"/>
                  <a:pt x="1740317" y="1364137"/>
                </a:cubicBezTo>
                <a:cubicBezTo>
                  <a:pt x="1740250" y="1360870"/>
                  <a:pt x="1740183" y="1358003"/>
                  <a:pt x="1740117" y="1355536"/>
                </a:cubicBezTo>
                <a:cubicBezTo>
                  <a:pt x="1740050" y="1353069"/>
                  <a:pt x="1740017" y="1351636"/>
                  <a:pt x="1740017" y="1351235"/>
                </a:cubicBezTo>
                <a:close/>
                <a:moveTo>
                  <a:pt x="3380983" y="1349435"/>
                </a:moveTo>
                <a:lnTo>
                  <a:pt x="3463193" y="1349435"/>
                </a:lnTo>
                <a:lnTo>
                  <a:pt x="3463193" y="1355636"/>
                </a:lnTo>
                <a:lnTo>
                  <a:pt x="3380983" y="1355636"/>
                </a:lnTo>
                <a:close/>
                <a:moveTo>
                  <a:pt x="4594335" y="1349035"/>
                </a:moveTo>
                <a:lnTo>
                  <a:pt x="4601136" y="1349435"/>
                </a:lnTo>
                <a:lnTo>
                  <a:pt x="4601136" y="1369438"/>
                </a:lnTo>
                <a:lnTo>
                  <a:pt x="4670345" y="1369438"/>
                </a:lnTo>
                <a:lnTo>
                  <a:pt x="4670345" y="1375839"/>
                </a:lnTo>
                <a:lnTo>
                  <a:pt x="4601136" y="1375839"/>
                </a:lnTo>
                <a:lnTo>
                  <a:pt x="4601136" y="1399441"/>
                </a:lnTo>
                <a:lnTo>
                  <a:pt x="4662544" y="1399441"/>
                </a:lnTo>
                <a:lnTo>
                  <a:pt x="4662544" y="1405842"/>
                </a:lnTo>
                <a:lnTo>
                  <a:pt x="4601136" y="1405842"/>
                </a:lnTo>
                <a:lnTo>
                  <a:pt x="4601136" y="1431645"/>
                </a:lnTo>
                <a:lnTo>
                  <a:pt x="4678346" y="1431645"/>
                </a:lnTo>
                <a:lnTo>
                  <a:pt x="4678346" y="1438046"/>
                </a:lnTo>
                <a:lnTo>
                  <a:pt x="4511925" y="1438046"/>
                </a:lnTo>
                <a:lnTo>
                  <a:pt x="4511925" y="1431645"/>
                </a:lnTo>
                <a:lnTo>
                  <a:pt x="4594335" y="1431645"/>
                </a:lnTo>
                <a:lnTo>
                  <a:pt x="4594335" y="1405842"/>
                </a:lnTo>
                <a:lnTo>
                  <a:pt x="4536928" y="1405842"/>
                </a:lnTo>
                <a:lnTo>
                  <a:pt x="4536928" y="1399441"/>
                </a:lnTo>
                <a:lnTo>
                  <a:pt x="4594335" y="1399441"/>
                </a:lnTo>
                <a:lnTo>
                  <a:pt x="4594335" y="1375839"/>
                </a:lnTo>
                <a:lnTo>
                  <a:pt x="4541729" y="1375839"/>
                </a:lnTo>
                <a:cubicBezTo>
                  <a:pt x="4534528" y="1386640"/>
                  <a:pt x="4526393" y="1396974"/>
                  <a:pt x="4517325" y="1406842"/>
                </a:cubicBezTo>
                <a:lnTo>
                  <a:pt x="4512525" y="1402442"/>
                </a:lnTo>
                <a:cubicBezTo>
                  <a:pt x="4520126" y="1394441"/>
                  <a:pt x="4526927" y="1386073"/>
                  <a:pt x="4532927" y="1377339"/>
                </a:cubicBezTo>
                <a:cubicBezTo>
                  <a:pt x="4538928" y="1368604"/>
                  <a:pt x="4544129" y="1359637"/>
                  <a:pt x="4548529" y="1350435"/>
                </a:cubicBezTo>
                <a:lnTo>
                  <a:pt x="4554330" y="1353636"/>
                </a:lnTo>
                <a:cubicBezTo>
                  <a:pt x="4551663" y="1359236"/>
                  <a:pt x="4548796" y="1364504"/>
                  <a:pt x="4545729" y="1369438"/>
                </a:cubicBezTo>
                <a:lnTo>
                  <a:pt x="4594335" y="1369438"/>
                </a:lnTo>
                <a:close/>
                <a:moveTo>
                  <a:pt x="51806" y="1349035"/>
                </a:moveTo>
                <a:lnTo>
                  <a:pt x="58607" y="1349435"/>
                </a:lnTo>
                <a:lnTo>
                  <a:pt x="58607" y="1380439"/>
                </a:lnTo>
                <a:lnTo>
                  <a:pt x="101012" y="1380439"/>
                </a:lnTo>
                <a:lnTo>
                  <a:pt x="101012" y="1387240"/>
                </a:lnTo>
                <a:lnTo>
                  <a:pt x="58607" y="1387240"/>
                </a:lnTo>
                <a:lnTo>
                  <a:pt x="58607" y="1423844"/>
                </a:lnTo>
                <a:cubicBezTo>
                  <a:pt x="67808" y="1422911"/>
                  <a:pt x="76576" y="1421978"/>
                  <a:pt x="84910" y="1421044"/>
                </a:cubicBezTo>
                <a:cubicBezTo>
                  <a:pt x="93245" y="1420111"/>
                  <a:pt x="100479" y="1419311"/>
                  <a:pt x="106613" y="1418644"/>
                </a:cubicBezTo>
                <a:lnTo>
                  <a:pt x="107013" y="1425445"/>
                </a:lnTo>
                <a:cubicBezTo>
                  <a:pt x="100346" y="1426245"/>
                  <a:pt x="92344" y="1427145"/>
                  <a:pt x="83010" y="1428145"/>
                </a:cubicBezTo>
                <a:cubicBezTo>
                  <a:pt x="73675" y="1429145"/>
                  <a:pt x="64041" y="1430079"/>
                  <a:pt x="54106" y="1430945"/>
                </a:cubicBezTo>
                <a:cubicBezTo>
                  <a:pt x="44172" y="1431812"/>
                  <a:pt x="34504" y="1432646"/>
                  <a:pt x="25103" y="1433446"/>
                </a:cubicBezTo>
                <a:cubicBezTo>
                  <a:pt x="15702" y="1434246"/>
                  <a:pt x="7534" y="1434913"/>
                  <a:pt x="600" y="1435446"/>
                </a:cubicBezTo>
                <a:lnTo>
                  <a:pt x="0" y="1428845"/>
                </a:lnTo>
                <a:cubicBezTo>
                  <a:pt x="6667" y="1428445"/>
                  <a:pt x="14535" y="1427845"/>
                  <a:pt x="23603" y="1427045"/>
                </a:cubicBezTo>
                <a:cubicBezTo>
                  <a:pt x="32670" y="1426245"/>
                  <a:pt x="42071" y="1425378"/>
                  <a:pt x="51806" y="1424445"/>
                </a:cubicBezTo>
                <a:lnTo>
                  <a:pt x="51806" y="1387240"/>
                </a:lnTo>
                <a:lnTo>
                  <a:pt x="9401" y="1387240"/>
                </a:lnTo>
                <a:lnTo>
                  <a:pt x="9401" y="1380439"/>
                </a:lnTo>
                <a:lnTo>
                  <a:pt x="51806" y="1380439"/>
                </a:lnTo>
                <a:close/>
                <a:moveTo>
                  <a:pt x="4005461" y="1348435"/>
                </a:moveTo>
                <a:cubicBezTo>
                  <a:pt x="4007328" y="1350302"/>
                  <a:pt x="4009728" y="1352836"/>
                  <a:pt x="4012662" y="1356036"/>
                </a:cubicBezTo>
                <a:cubicBezTo>
                  <a:pt x="4015596" y="1359236"/>
                  <a:pt x="4018596" y="1362637"/>
                  <a:pt x="4021663" y="1366237"/>
                </a:cubicBezTo>
                <a:cubicBezTo>
                  <a:pt x="4024730" y="1369838"/>
                  <a:pt x="4027597" y="1373305"/>
                  <a:pt x="4030264" y="1376639"/>
                </a:cubicBezTo>
                <a:cubicBezTo>
                  <a:pt x="4032931" y="1379972"/>
                  <a:pt x="4034932" y="1382639"/>
                  <a:pt x="4036265" y="1384640"/>
                </a:cubicBezTo>
                <a:lnTo>
                  <a:pt x="4031065" y="1389440"/>
                </a:lnTo>
                <a:cubicBezTo>
                  <a:pt x="4029864" y="1387440"/>
                  <a:pt x="4027964" y="1384773"/>
                  <a:pt x="4025364" y="1381439"/>
                </a:cubicBezTo>
                <a:cubicBezTo>
                  <a:pt x="4022763" y="1378105"/>
                  <a:pt x="4019930" y="1374638"/>
                  <a:pt x="4016863" y="1371038"/>
                </a:cubicBezTo>
                <a:cubicBezTo>
                  <a:pt x="4013796" y="1367437"/>
                  <a:pt x="4010762" y="1364004"/>
                  <a:pt x="4007762" y="1360737"/>
                </a:cubicBezTo>
                <a:cubicBezTo>
                  <a:pt x="4004761" y="1357469"/>
                  <a:pt x="4002328" y="1354969"/>
                  <a:pt x="4000461" y="1353236"/>
                </a:cubicBezTo>
                <a:close/>
                <a:moveTo>
                  <a:pt x="2333653" y="1348235"/>
                </a:moveTo>
                <a:lnTo>
                  <a:pt x="2333653" y="1370438"/>
                </a:lnTo>
                <a:lnTo>
                  <a:pt x="2383259" y="1370438"/>
                </a:lnTo>
                <a:lnTo>
                  <a:pt x="2383259" y="1348235"/>
                </a:lnTo>
                <a:close/>
                <a:moveTo>
                  <a:pt x="2327052" y="1341434"/>
                </a:moveTo>
                <a:lnTo>
                  <a:pt x="2390059" y="1341434"/>
                </a:lnTo>
                <a:lnTo>
                  <a:pt x="2390059" y="1428045"/>
                </a:lnTo>
                <a:cubicBezTo>
                  <a:pt x="2390059" y="1431112"/>
                  <a:pt x="2389759" y="1433579"/>
                  <a:pt x="2389159" y="1435446"/>
                </a:cubicBezTo>
                <a:cubicBezTo>
                  <a:pt x="2388559" y="1437313"/>
                  <a:pt x="2387593" y="1438846"/>
                  <a:pt x="2386259" y="1440047"/>
                </a:cubicBezTo>
                <a:cubicBezTo>
                  <a:pt x="2384926" y="1441247"/>
                  <a:pt x="2383092" y="1442113"/>
                  <a:pt x="2380759" y="1442647"/>
                </a:cubicBezTo>
                <a:cubicBezTo>
                  <a:pt x="2378425" y="1443180"/>
                  <a:pt x="2375592" y="1443580"/>
                  <a:pt x="2372257" y="1443847"/>
                </a:cubicBezTo>
                <a:lnTo>
                  <a:pt x="2361456" y="1444647"/>
                </a:lnTo>
                <a:lnTo>
                  <a:pt x="2359856" y="1438246"/>
                </a:lnTo>
                <a:lnTo>
                  <a:pt x="2371858" y="1437246"/>
                </a:lnTo>
                <a:cubicBezTo>
                  <a:pt x="2374391" y="1437113"/>
                  <a:pt x="2376391" y="1436846"/>
                  <a:pt x="2377859" y="1436446"/>
                </a:cubicBezTo>
                <a:cubicBezTo>
                  <a:pt x="2379325" y="1436046"/>
                  <a:pt x="2380459" y="1435446"/>
                  <a:pt x="2381258" y="1434646"/>
                </a:cubicBezTo>
                <a:cubicBezTo>
                  <a:pt x="2382059" y="1433846"/>
                  <a:pt x="2382593" y="1432779"/>
                  <a:pt x="2382858" y="1431445"/>
                </a:cubicBezTo>
                <a:cubicBezTo>
                  <a:pt x="2383126" y="1430112"/>
                  <a:pt x="2383259" y="1428312"/>
                  <a:pt x="2383259" y="1426045"/>
                </a:cubicBezTo>
                <a:lnTo>
                  <a:pt x="2383259" y="1406042"/>
                </a:lnTo>
                <a:lnTo>
                  <a:pt x="2333653" y="1406042"/>
                </a:lnTo>
                <a:lnTo>
                  <a:pt x="2333653" y="1445847"/>
                </a:lnTo>
                <a:lnTo>
                  <a:pt x="2327052" y="1445847"/>
                </a:lnTo>
                <a:close/>
                <a:moveTo>
                  <a:pt x="1303563" y="1338834"/>
                </a:moveTo>
                <a:cubicBezTo>
                  <a:pt x="1305696" y="1341368"/>
                  <a:pt x="1308230" y="1344501"/>
                  <a:pt x="1311163" y="1348235"/>
                </a:cubicBezTo>
                <a:cubicBezTo>
                  <a:pt x="1314097" y="1351969"/>
                  <a:pt x="1317064" y="1355836"/>
                  <a:pt x="1320065" y="1359836"/>
                </a:cubicBezTo>
                <a:cubicBezTo>
                  <a:pt x="1323065" y="1363837"/>
                  <a:pt x="1325999" y="1367837"/>
                  <a:pt x="1328866" y="1371838"/>
                </a:cubicBezTo>
                <a:cubicBezTo>
                  <a:pt x="1331733" y="1375839"/>
                  <a:pt x="1334166" y="1379306"/>
                  <a:pt x="1336167" y="1382239"/>
                </a:cubicBezTo>
                <a:lnTo>
                  <a:pt x="1330366" y="1386640"/>
                </a:lnTo>
                <a:cubicBezTo>
                  <a:pt x="1328366" y="1383439"/>
                  <a:pt x="1325999" y="1379839"/>
                  <a:pt x="1323265" y="1375839"/>
                </a:cubicBezTo>
                <a:cubicBezTo>
                  <a:pt x="1320531" y="1371838"/>
                  <a:pt x="1317664" y="1367804"/>
                  <a:pt x="1314664" y="1363737"/>
                </a:cubicBezTo>
                <a:cubicBezTo>
                  <a:pt x="1311664" y="1359670"/>
                  <a:pt x="1308730" y="1355803"/>
                  <a:pt x="1305863" y="1352136"/>
                </a:cubicBezTo>
                <a:cubicBezTo>
                  <a:pt x="1302996" y="1348468"/>
                  <a:pt x="1300496" y="1345368"/>
                  <a:pt x="1298362" y="1342834"/>
                </a:cubicBezTo>
                <a:close/>
                <a:moveTo>
                  <a:pt x="2970732" y="1334433"/>
                </a:moveTo>
                <a:lnTo>
                  <a:pt x="2970732" y="1350835"/>
                </a:lnTo>
                <a:lnTo>
                  <a:pt x="3060144" y="1350835"/>
                </a:lnTo>
                <a:lnTo>
                  <a:pt x="3060144" y="1334433"/>
                </a:lnTo>
                <a:close/>
                <a:moveTo>
                  <a:pt x="878910" y="1333433"/>
                </a:moveTo>
                <a:lnTo>
                  <a:pt x="924515" y="1333433"/>
                </a:lnTo>
                <a:lnTo>
                  <a:pt x="924515" y="1340234"/>
                </a:lnTo>
                <a:lnTo>
                  <a:pt x="878910" y="1340234"/>
                </a:lnTo>
                <a:close/>
                <a:moveTo>
                  <a:pt x="314239" y="1329033"/>
                </a:moveTo>
                <a:cubicBezTo>
                  <a:pt x="305438" y="1330099"/>
                  <a:pt x="297070" y="1331033"/>
                  <a:pt x="289136" y="1331833"/>
                </a:cubicBezTo>
                <a:cubicBezTo>
                  <a:pt x="281201" y="1332633"/>
                  <a:pt x="274034" y="1333166"/>
                  <a:pt x="267633" y="1333433"/>
                </a:cubicBezTo>
                <a:lnTo>
                  <a:pt x="267633" y="1368438"/>
                </a:lnTo>
                <a:lnTo>
                  <a:pt x="317240" y="1368438"/>
                </a:lnTo>
                <a:cubicBezTo>
                  <a:pt x="315773" y="1357369"/>
                  <a:pt x="314773" y="1344235"/>
                  <a:pt x="314239" y="1329033"/>
                </a:cubicBezTo>
                <a:close/>
                <a:moveTo>
                  <a:pt x="1967131" y="1327433"/>
                </a:moveTo>
                <a:cubicBezTo>
                  <a:pt x="1960063" y="1327433"/>
                  <a:pt x="1954196" y="1328233"/>
                  <a:pt x="1949529" y="1329833"/>
                </a:cubicBezTo>
                <a:cubicBezTo>
                  <a:pt x="1944862" y="1331433"/>
                  <a:pt x="1941127" y="1334000"/>
                  <a:pt x="1938327" y="1337534"/>
                </a:cubicBezTo>
                <a:cubicBezTo>
                  <a:pt x="1935527" y="1341067"/>
                  <a:pt x="1933527" y="1345635"/>
                  <a:pt x="1932327" y="1351235"/>
                </a:cubicBezTo>
                <a:cubicBezTo>
                  <a:pt x="1931126" y="1356836"/>
                  <a:pt x="1930459" y="1363570"/>
                  <a:pt x="1930326" y="1371438"/>
                </a:cubicBezTo>
                <a:lnTo>
                  <a:pt x="1998334" y="1366237"/>
                </a:lnTo>
                <a:cubicBezTo>
                  <a:pt x="1998334" y="1360370"/>
                  <a:pt x="1998035" y="1355036"/>
                  <a:pt x="1997434" y="1350235"/>
                </a:cubicBezTo>
                <a:cubicBezTo>
                  <a:pt x="1996835" y="1345435"/>
                  <a:pt x="1995434" y="1341334"/>
                  <a:pt x="1993234" y="1337934"/>
                </a:cubicBezTo>
                <a:cubicBezTo>
                  <a:pt x="1991034" y="1334533"/>
                  <a:pt x="1987866" y="1331933"/>
                  <a:pt x="1983733" y="1330133"/>
                </a:cubicBezTo>
                <a:cubicBezTo>
                  <a:pt x="1979599" y="1328333"/>
                  <a:pt x="1974065" y="1327433"/>
                  <a:pt x="1967131" y="1327433"/>
                </a:cubicBezTo>
                <a:close/>
                <a:moveTo>
                  <a:pt x="2205399" y="1321232"/>
                </a:moveTo>
                <a:lnTo>
                  <a:pt x="2215000" y="1321232"/>
                </a:lnTo>
                <a:lnTo>
                  <a:pt x="2252805" y="1417444"/>
                </a:lnTo>
                <a:lnTo>
                  <a:pt x="2254005" y="1417444"/>
                </a:lnTo>
                <a:lnTo>
                  <a:pt x="2288809" y="1321232"/>
                </a:lnTo>
                <a:lnTo>
                  <a:pt x="2298210" y="1321232"/>
                </a:lnTo>
                <a:lnTo>
                  <a:pt x="2258005" y="1429845"/>
                </a:lnTo>
                <a:cubicBezTo>
                  <a:pt x="2255738" y="1435846"/>
                  <a:pt x="2253438" y="1441280"/>
                  <a:pt x="2251105" y="1446147"/>
                </a:cubicBezTo>
                <a:cubicBezTo>
                  <a:pt x="2248771" y="1451015"/>
                  <a:pt x="2246004" y="1455148"/>
                  <a:pt x="2242803" y="1458549"/>
                </a:cubicBezTo>
                <a:cubicBezTo>
                  <a:pt x="2239603" y="1461949"/>
                  <a:pt x="2235736" y="1464583"/>
                  <a:pt x="2231202" y="1466450"/>
                </a:cubicBezTo>
                <a:cubicBezTo>
                  <a:pt x="2226668" y="1468317"/>
                  <a:pt x="2221134" y="1469250"/>
                  <a:pt x="2214600" y="1469250"/>
                </a:cubicBezTo>
                <a:lnTo>
                  <a:pt x="2214600" y="1461249"/>
                </a:lnTo>
                <a:cubicBezTo>
                  <a:pt x="2219000" y="1461249"/>
                  <a:pt x="2222868" y="1460716"/>
                  <a:pt x="2226201" y="1459649"/>
                </a:cubicBezTo>
                <a:cubicBezTo>
                  <a:pt x="2229535" y="1458582"/>
                  <a:pt x="2232502" y="1456815"/>
                  <a:pt x="2235102" y="1454348"/>
                </a:cubicBezTo>
                <a:cubicBezTo>
                  <a:pt x="2237702" y="1451881"/>
                  <a:pt x="2240070" y="1448548"/>
                  <a:pt x="2242204" y="1444347"/>
                </a:cubicBezTo>
                <a:cubicBezTo>
                  <a:pt x="2244337" y="1440147"/>
                  <a:pt x="2246471" y="1434913"/>
                  <a:pt x="2248604" y="1428645"/>
                </a:cubicBezTo>
                <a:close/>
                <a:moveTo>
                  <a:pt x="2085031" y="1319231"/>
                </a:moveTo>
                <a:cubicBezTo>
                  <a:pt x="2094632" y="1319231"/>
                  <a:pt x="2101833" y="1321065"/>
                  <a:pt x="2106634" y="1324732"/>
                </a:cubicBezTo>
                <a:cubicBezTo>
                  <a:pt x="2111434" y="1328399"/>
                  <a:pt x="2114635" y="1333567"/>
                  <a:pt x="2116235" y="1340234"/>
                </a:cubicBezTo>
                <a:cubicBezTo>
                  <a:pt x="2117169" y="1336367"/>
                  <a:pt x="2118769" y="1333100"/>
                  <a:pt x="2121036" y="1330433"/>
                </a:cubicBezTo>
                <a:cubicBezTo>
                  <a:pt x="2123303" y="1327766"/>
                  <a:pt x="2126036" y="1325599"/>
                  <a:pt x="2129237" y="1323932"/>
                </a:cubicBezTo>
                <a:cubicBezTo>
                  <a:pt x="2132437" y="1322265"/>
                  <a:pt x="2135904" y="1321065"/>
                  <a:pt x="2139638" y="1320332"/>
                </a:cubicBezTo>
                <a:cubicBezTo>
                  <a:pt x="2143372" y="1319598"/>
                  <a:pt x="2147172" y="1319231"/>
                  <a:pt x="2151039" y="1319231"/>
                </a:cubicBezTo>
                <a:cubicBezTo>
                  <a:pt x="2157307" y="1319231"/>
                  <a:pt x="2162507" y="1320032"/>
                  <a:pt x="2166642" y="1321632"/>
                </a:cubicBezTo>
                <a:cubicBezTo>
                  <a:pt x="2170775" y="1323232"/>
                  <a:pt x="2174109" y="1325499"/>
                  <a:pt x="2176643" y="1328433"/>
                </a:cubicBezTo>
                <a:cubicBezTo>
                  <a:pt x="2179176" y="1331366"/>
                  <a:pt x="2180943" y="1334967"/>
                  <a:pt x="2181943" y="1339234"/>
                </a:cubicBezTo>
                <a:cubicBezTo>
                  <a:pt x="2182944" y="1343501"/>
                  <a:pt x="2183444" y="1348302"/>
                  <a:pt x="2183444" y="1353636"/>
                </a:cubicBezTo>
                <a:lnTo>
                  <a:pt x="2183444" y="1429245"/>
                </a:lnTo>
                <a:lnTo>
                  <a:pt x="2174442" y="1429245"/>
                </a:lnTo>
                <a:lnTo>
                  <a:pt x="2174442" y="1359236"/>
                </a:lnTo>
                <a:cubicBezTo>
                  <a:pt x="2174442" y="1353636"/>
                  <a:pt x="2174109" y="1348802"/>
                  <a:pt x="2173442" y="1344735"/>
                </a:cubicBezTo>
                <a:cubicBezTo>
                  <a:pt x="2172776" y="1340667"/>
                  <a:pt x="2171542" y="1337367"/>
                  <a:pt x="2169742" y="1334833"/>
                </a:cubicBezTo>
                <a:cubicBezTo>
                  <a:pt x="2167941" y="1332300"/>
                  <a:pt x="2165442" y="1330433"/>
                  <a:pt x="2162241" y="1329233"/>
                </a:cubicBezTo>
                <a:cubicBezTo>
                  <a:pt x="2159040" y="1328032"/>
                  <a:pt x="2154907" y="1327433"/>
                  <a:pt x="2149839" y="1327433"/>
                </a:cubicBezTo>
                <a:cubicBezTo>
                  <a:pt x="2146238" y="1327433"/>
                  <a:pt x="2142738" y="1327766"/>
                  <a:pt x="2139338" y="1328433"/>
                </a:cubicBezTo>
                <a:cubicBezTo>
                  <a:pt x="2135938" y="1329099"/>
                  <a:pt x="2132771" y="1330366"/>
                  <a:pt x="2129837" y="1332233"/>
                </a:cubicBezTo>
                <a:cubicBezTo>
                  <a:pt x="2126903" y="1334100"/>
                  <a:pt x="2124370" y="1336734"/>
                  <a:pt x="2122236" y="1340134"/>
                </a:cubicBezTo>
                <a:cubicBezTo>
                  <a:pt x="2120102" y="1343534"/>
                  <a:pt x="2118502" y="1347968"/>
                  <a:pt x="2117435" y="1353436"/>
                </a:cubicBezTo>
                <a:lnTo>
                  <a:pt x="2117435" y="1353636"/>
                </a:lnTo>
                <a:lnTo>
                  <a:pt x="2117435" y="1429245"/>
                </a:lnTo>
                <a:lnTo>
                  <a:pt x="2108435" y="1429245"/>
                </a:lnTo>
                <a:lnTo>
                  <a:pt x="2108435" y="1359236"/>
                </a:lnTo>
                <a:cubicBezTo>
                  <a:pt x="2108435" y="1353636"/>
                  <a:pt x="2108101" y="1348802"/>
                  <a:pt x="2107435" y="1344735"/>
                </a:cubicBezTo>
                <a:cubicBezTo>
                  <a:pt x="2106768" y="1340667"/>
                  <a:pt x="2105534" y="1337367"/>
                  <a:pt x="2103734" y="1334833"/>
                </a:cubicBezTo>
                <a:cubicBezTo>
                  <a:pt x="2101933" y="1332300"/>
                  <a:pt x="2099434" y="1330433"/>
                  <a:pt x="2096233" y="1329233"/>
                </a:cubicBezTo>
                <a:cubicBezTo>
                  <a:pt x="2093032" y="1328032"/>
                  <a:pt x="2088966" y="1327433"/>
                  <a:pt x="2084031" y="1327433"/>
                </a:cubicBezTo>
                <a:cubicBezTo>
                  <a:pt x="2080431" y="1327433"/>
                  <a:pt x="2076930" y="1327766"/>
                  <a:pt x="2073530" y="1328433"/>
                </a:cubicBezTo>
                <a:cubicBezTo>
                  <a:pt x="2070130" y="1329099"/>
                  <a:pt x="2066996" y="1330333"/>
                  <a:pt x="2064129" y="1332133"/>
                </a:cubicBezTo>
                <a:cubicBezTo>
                  <a:pt x="2061262" y="1333933"/>
                  <a:pt x="2058728" y="1336467"/>
                  <a:pt x="2056527" y="1339734"/>
                </a:cubicBezTo>
                <a:cubicBezTo>
                  <a:pt x="2054327" y="1343001"/>
                  <a:pt x="2052695" y="1347235"/>
                  <a:pt x="2051627" y="1352436"/>
                </a:cubicBezTo>
                <a:lnTo>
                  <a:pt x="2051627" y="1429245"/>
                </a:lnTo>
                <a:lnTo>
                  <a:pt x="2042626" y="1429245"/>
                </a:lnTo>
                <a:lnTo>
                  <a:pt x="2042626" y="1321232"/>
                </a:lnTo>
                <a:lnTo>
                  <a:pt x="2051627" y="1321232"/>
                </a:lnTo>
                <a:lnTo>
                  <a:pt x="2051627" y="1339234"/>
                </a:lnTo>
                <a:cubicBezTo>
                  <a:pt x="2052561" y="1335500"/>
                  <a:pt x="2054128" y="1332366"/>
                  <a:pt x="2056328" y="1329833"/>
                </a:cubicBezTo>
                <a:cubicBezTo>
                  <a:pt x="2058528" y="1327299"/>
                  <a:pt x="2061129" y="1325232"/>
                  <a:pt x="2064129" y="1323632"/>
                </a:cubicBezTo>
                <a:cubicBezTo>
                  <a:pt x="2067129" y="1322032"/>
                  <a:pt x="2070430" y="1320898"/>
                  <a:pt x="2074030" y="1320231"/>
                </a:cubicBezTo>
                <a:cubicBezTo>
                  <a:pt x="2077631" y="1319565"/>
                  <a:pt x="2081298" y="1319231"/>
                  <a:pt x="2085031" y="1319231"/>
                </a:cubicBezTo>
                <a:close/>
                <a:moveTo>
                  <a:pt x="1967531" y="1319231"/>
                </a:moveTo>
                <a:cubicBezTo>
                  <a:pt x="1976466" y="1319231"/>
                  <a:pt x="1983533" y="1320565"/>
                  <a:pt x="1988734" y="1323232"/>
                </a:cubicBezTo>
                <a:cubicBezTo>
                  <a:pt x="1993934" y="1325899"/>
                  <a:pt x="1997901" y="1329366"/>
                  <a:pt x="2000636" y="1333633"/>
                </a:cubicBezTo>
                <a:cubicBezTo>
                  <a:pt x="2003369" y="1337900"/>
                  <a:pt x="2005102" y="1342634"/>
                  <a:pt x="2005836" y="1347835"/>
                </a:cubicBezTo>
                <a:cubicBezTo>
                  <a:pt x="2006569" y="1353036"/>
                  <a:pt x="2006936" y="1358170"/>
                  <a:pt x="2006936" y="1363237"/>
                </a:cubicBezTo>
                <a:cubicBezTo>
                  <a:pt x="2006936" y="1364704"/>
                  <a:pt x="2006936" y="1366271"/>
                  <a:pt x="2006936" y="1367938"/>
                </a:cubicBezTo>
                <a:cubicBezTo>
                  <a:pt x="2006936" y="1369604"/>
                  <a:pt x="2006802" y="1371505"/>
                  <a:pt x="2006536" y="1373638"/>
                </a:cubicBezTo>
                <a:lnTo>
                  <a:pt x="1930326" y="1379039"/>
                </a:lnTo>
                <a:cubicBezTo>
                  <a:pt x="1930459" y="1387040"/>
                  <a:pt x="1931159" y="1393807"/>
                  <a:pt x="1932427" y="1399341"/>
                </a:cubicBezTo>
                <a:cubicBezTo>
                  <a:pt x="1933693" y="1404875"/>
                  <a:pt x="1935827" y="1409409"/>
                  <a:pt x="1938827" y="1412943"/>
                </a:cubicBezTo>
                <a:cubicBezTo>
                  <a:pt x="1941827" y="1416477"/>
                  <a:pt x="1945795" y="1419044"/>
                  <a:pt x="1950729" y="1420644"/>
                </a:cubicBezTo>
                <a:cubicBezTo>
                  <a:pt x="1955663" y="1422244"/>
                  <a:pt x="1961797" y="1423044"/>
                  <a:pt x="1969131" y="1423044"/>
                </a:cubicBezTo>
                <a:cubicBezTo>
                  <a:pt x="1974731" y="1423044"/>
                  <a:pt x="1980665" y="1422478"/>
                  <a:pt x="1986933" y="1421344"/>
                </a:cubicBezTo>
                <a:cubicBezTo>
                  <a:pt x="1993200" y="1420211"/>
                  <a:pt x="1998534" y="1418577"/>
                  <a:pt x="2002936" y="1416444"/>
                </a:cubicBezTo>
                <a:lnTo>
                  <a:pt x="2002936" y="1425045"/>
                </a:lnTo>
                <a:cubicBezTo>
                  <a:pt x="2001469" y="1425711"/>
                  <a:pt x="1999468" y="1426411"/>
                  <a:pt x="1996935" y="1427145"/>
                </a:cubicBezTo>
                <a:cubicBezTo>
                  <a:pt x="1994401" y="1427878"/>
                  <a:pt x="1991601" y="1428545"/>
                  <a:pt x="1988533" y="1429145"/>
                </a:cubicBezTo>
                <a:cubicBezTo>
                  <a:pt x="1985466" y="1429745"/>
                  <a:pt x="1982199" y="1430245"/>
                  <a:pt x="1978732" y="1430645"/>
                </a:cubicBezTo>
                <a:cubicBezTo>
                  <a:pt x="1975265" y="1431045"/>
                  <a:pt x="1971864" y="1431246"/>
                  <a:pt x="1968531" y="1431246"/>
                </a:cubicBezTo>
                <a:cubicBezTo>
                  <a:pt x="1960130" y="1431246"/>
                  <a:pt x="1952929" y="1430312"/>
                  <a:pt x="1946928" y="1428445"/>
                </a:cubicBezTo>
                <a:cubicBezTo>
                  <a:pt x="1940927" y="1426578"/>
                  <a:pt x="1936027" y="1423478"/>
                  <a:pt x="1932226" y="1419144"/>
                </a:cubicBezTo>
                <a:cubicBezTo>
                  <a:pt x="1928426" y="1414810"/>
                  <a:pt x="1925626" y="1409076"/>
                  <a:pt x="1923825" y="1401942"/>
                </a:cubicBezTo>
                <a:cubicBezTo>
                  <a:pt x="1922025" y="1394808"/>
                  <a:pt x="1921125" y="1385906"/>
                  <a:pt x="1921125" y="1375238"/>
                </a:cubicBezTo>
                <a:cubicBezTo>
                  <a:pt x="1921125" y="1364704"/>
                  <a:pt x="1921992" y="1355836"/>
                  <a:pt x="1923725" y="1348635"/>
                </a:cubicBezTo>
                <a:cubicBezTo>
                  <a:pt x="1925459" y="1341434"/>
                  <a:pt x="1928193" y="1335667"/>
                  <a:pt x="1931926" y="1331333"/>
                </a:cubicBezTo>
                <a:cubicBezTo>
                  <a:pt x="1935660" y="1326999"/>
                  <a:pt x="1940461" y="1323899"/>
                  <a:pt x="1946328" y="1322032"/>
                </a:cubicBezTo>
                <a:cubicBezTo>
                  <a:pt x="1952196" y="1320165"/>
                  <a:pt x="1959263" y="1319231"/>
                  <a:pt x="1967531" y="1319231"/>
                </a:cubicBezTo>
                <a:close/>
                <a:moveTo>
                  <a:pt x="2744704" y="1317231"/>
                </a:moveTo>
                <a:cubicBezTo>
                  <a:pt x="2742704" y="1330833"/>
                  <a:pt x="2740537" y="1342968"/>
                  <a:pt x="2738203" y="1353636"/>
                </a:cubicBezTo>
                <a:cubicBezTo>
                  <a:pt x="2735870" y="1364304"/>
                  <a:pt x="2733570" y="1373572"/>
                  <a:pt x="2731303" y="1381439"/>
                </a:cubicBezTo>
                <a:cubicBezTo>
                  <a:pt x="2739704" y="1387440"/>
                  <a:pt x="2748638" y="1394041"/>
                  <a:pt x="2758106" y="1401242"/>
                </a:cubicBezTo>
                <a:cubicBezTo>
                  <a:pt x="2761573" y="1396308"/>
                  <a:pt x="2764573" y="1391074"/>
                  <a:pt x="2767107" y="1385540"/>
                </a:cubicBezTo>
                <a:cubicBezTo>
                  <a:pt x="2769640" y="1380006"/>
                  <a:pt x="2771807" y="1373872"/>
                  <a:pt x="2773608" y="1367137"/>
                </a:cubicBezTo>
                <a:cubicBezTo>
                  <a:pt x="2775408" y="1360403"/>
                  <a:pt x="2776942" y="1352969"/>
                  <a:pt x="2778208" y="1344835"/>
                </a:cubicBezTo>
                <a:cubicBezTo>
                  <a:pt x="2779475" y="1336700"/>
                  <a:pt x="2780642" y="1327499"/>
                  <a:pt x="2781709" y="1317231"/>
                </a:cubicBezTo>
                <a:close/>
                <a:moveTo>
                  <a:pt x="363245" y="1315031"/>
                </a:moveTo>
                <a:lnTo>
                  <a:pt x="364846" y="1321632"/>
                </a:lnTo>
                <a:cubicBezTo>
                  <a:pt x="357778" y="1322832"/>
                  <a:pt x="350510" y="1323999"/>
                  <a:pt x="343043" y="1325132"/>
                </a:cubicBezTo>
                <a:cubicBezTo>
                  <a:pt x="335575" y="1326266"/>
                  <a:pt x="328041" y="1327299"/>
                  <a:pt x="320440" y="1328233"/>
                </a:cubicBezTo>
                <a:cubicBezTo>
                  <a:pt x="320840" y="1336234"/>
                  <a:pt x="321307" y="1343534"/>
                  <a:pt x="321840" y="1350135"/>
                </a:cubicBezTo>
                <a:cubicBezTo>
                  <a:pt x="322373" y="1356736"/>
                  <a:pt x="323040" y="1362837"/>
                  <a:pt x="323840" y="1368438"/>
                </a:cubicBezTo>
                <a:lnTo>
                  <a:pt x="378447" y="1368438"/>
                </a:lnTo>
                <a:lnTo>
                  <a:pt x="378447" y="1374838"/>
                </a:lnTo>
                <a:lnTo>
                  <a:pt x="324840" y="1374838"/>
                </a:lnTo>
                <a:cubicBezTo>
                  <a:pt x="326707" y="1386840"/>
                  <a:pt x="329141" y="1396675"/>
                  <a:pt x="332142" y="1404342"/>
                </a:cubicBezTo>
                <a:cubicBezTo>
                  <a:pt x="335142" y="1412010"/>
                  <a:pt x="338709" y="1418844"/>
                  <a:pt x="342843" y="1424845"/>
                </a:cubicBezTo>
                <a:cubicBezTo>
                  <a:pt x="345643" y="1428712"/>
                  <a:pt x="348677" y="1431379"/>
                  <a:pt x="351944" y="1432846"/>
                </a:cubicBezTo>
                <a:cubicBezTo>
                  <a:pt x="355211" y="1434312"/>
                  <a:pt x="357778" y="1435046"/>
                  <a:pt x="359645" y="1435046"/>
                </a:cubicBezTo>
                <a:cubicBezTo>
                  <a:pt x="361779" y="1435046"/>
                  <a:pt x="363412" y="1434312"/>
                  <a:pt x="364545" y="1432846"/>
                </a:cubicBezTo>
                <a:cubicBezTo>
                  <a:pt x="365679" y="1431379"/>
                  <a:pt x="366846" y="1428578"/>
                  <a:pt x="368046" y="1424445"/>
                </a:cubicBezTo>
                <a:cubicBezTo>
                  <a:pt x="368446" y="1422978"/>
                  <a:pt x="368913" y="1421111"/>
                  <a:pt x="369446" y="1418844"/>
                </a:cubicBezTo>
                <a:cubicBezTo>
                  <a:pt x="369979" y="1416577"/>
                  <a:pt x="370513" y="1414377"/>
                  <a:pt x="371046" y="1412243"/>
                </a:cubicBezTo>
                <a:cubicBezTo>
                  <a:pt x="371580" y="1410109"/>
                  <a:pt x="372013" y="1408209"/>
                  <a:pt x="372347" y="1406542"/>
                </a:cubicBezTo>
                <a:cubicBezTo>
                  <a:pt x="372680" y="1404875"/>
                  <a:pt x="372847" y="1403842"/>
                  <a:pt x="372847" y="1403442"/>
                </a:cubicBezTo>
                <a:lnTo>
                  <a:pt x="379047" y="1406842"/>
                </a:lnTo>
                <a:cubicBezTo>
                  <a:pt x="378914" y="1407376"/>
                  <a:pt x="378647" y="1408443"/>
                  <a:pt x="378247" y="1410043"/>
                </a:cubicBezTo>
                <a:cubicBezTo>
                  <a:pt x="377847" y="1411643"/>
                  <a:pt x="377380" y="1413510"/>
                  <a:pt x="376847" y="1415644"/>
                </a:cubicBezTo>
                <a:cubicBezTo>
                  <a:pt x="376313" y="1417777"/>
                  <a:pt x="375747" y="1419977"/>
                  <a:pt x="375147" y="1422244"/>
                </a:cubicBezTo>
                <a:cubicBezTo>
                  <a:pt x="374547" y="1424511"/>
                  <a:pt x="373980" y="1426511"/>
                  <a:pt x="373446" y="1428245"/>
                </a:cubicBezTo>
                <a:cubicBezTo>
                  <a:pt x="371980" y="1433446"/>
                  <a:pt x="370079" y="1437113"/>
                  <a:pt x="367746" y="1439246"/>
                </a:cubicBezTo>
                <a:cubicBezTo>
                  <a:pt x="365412" y="1441380"/>
                  <a:pt x="362712" y="1442447"/>
                  <a:pt x="359645" y="1442447"/>
                </a:cubicBezTo>
                <a:cubicBezTo>
                  <a:pt x="356311" y="1442447"/>
                  <a:pt x="352711" y="1441480"/>
                  <a:pt x="348843" y="1439546"/>
                </a:cubicBezTo>
                <a:cubicBezTo>
                  <a:pt x="344976" y="1437613"/>
                  <a:pt x="341309" y="1434112"/>
                  <a:pt x="337842" y="1429045"/>
                </a:cubicBezTo>
                <a:cubicBezTo>
                  <a:pt x="335575" y="1425845"/>
                  <a:pt x="333475" y="1422511"/>
                  <a:pt x="331541" y="1419044"/>
                </a:cubicBezTo>
                <a:cubicBezTo>
                  <a:pt x="329608" y="1415577"/>
                  <a:pt x="327808" y="1411676"/>
                  <a:pt x="326141" y="1407342"/>
                </a:cubicBezTo>
                <a:cubicBezTo>
                  <a:pt x="324474" y="1403009"/>
                  <a:pt x="322974" y="1398208"/>
                  <a:pt x="321640" y="1392941"/>
                </a:cubicBezTo>
                <a:cubicBezTo>
                  <a:pt x="320307" y="1387673"/>
                  <a:pt x="319173" y="1381639"/>
                  <a:pt x="318240" y="1374838"/>
                </a:cubicBezTo>
                <a:lnTo>
                  <a:pt x="267633" y="1374838"/>
                </a:lnTo>
                <a:lnTo>
                  <a:pt x="267633" y="1427245"/>
                </a:lnTo>
                <a:cubicBezTo>
                  <a:pt x="268833" y="1426711"/>
                  <a:pt x="270600" y="1425811"/>
                  <a:pt x="272934" y="1424545"/>
                </a:cubicBezTo>
                <a:cubicBezTo>
                  <a:pt x="275267" y="1423278"/>
                  <a:pt x="277901" y="1421878"/>
                  <a:pt x="280835" y="1420344"/>
                </a:cubicBezTo>
                <a:cubicBezTo>
                  <a:pt x="283768" y="1418811"/>
                  <a:pt x="286835" y="1417210"/>
                  <a:pt x="290036" y="1415543"/>
                </a:cubicBezTo>
                <a:cubicBezTo>
                  <a:pt x="293236" y="1413877"/>
                  <a:pt x="296204" y="1412343"/>
                  <a:pt x="298937" y="1410943"/>
                </a:cubicBezTo>
                <a:cubicBezTo>
                  <a:pt x="301671" y="1409543"/>
                  <a:pt x="304005" y="1408343"/>
                  <a:pt x="305938" y="1407342"/>
                </a:cubicBezTo>
                <a:cubicBezTo>
                  <a:pt x="307872" y="1406342"/>
                  <a:pt x="309105" y="1405709"/>
                  <a:pt x="309638" y="1405442"/>
                </a:cubicBezTo>
                <a:lnTo>
                  <a:pt x="311439" y="1411243"/>
                </a:lnTo>
                <a:cubicBezTo>
                  <a:pt x="311039" y="1411510"/>
                  <a:pt x="309772" y="1412176"/>
                  <a:pt x="307638" y="1413243"/>
                </a:cubicBezTo>
                <a:cubicBezTo>
                  <a:pt x="305505" y="1414310"/>
                  <a:pt x="302904" y="1415644"/>
                  <a:pt x="299837" y="1417244"/>
                </a:cubicBezTo>
                <a:cubicBezTo>
                  <a:pt x="296770" y="1418844"/>
                  <a:pt x="293470" y="1420577"/>
                  <a:pt x="289936" y="1422444"/>
                </a:cubicBezTo>
                <a:cubicBezTo>
                  <a:pt x="286402" y="1424311"/>
                  <a:pt x="283068" y="1426045"/>
                  <a:pt x="279935" y="1427645"/>
                </a:cubicBezTo>
                <a:cubicBezTo>
                  <a:pt x="276801" y="1429245"/>
                  <a:pt x="274067" y="1430645"/>
                  <a:pt x="271734" y="1431845"/>
                </a:cubicBezTo>
                <a:cubicBezTo>
                  <a:pt x="269400" y="1433046"/>
                  <a:pt x="267900" y="1433779"/>
                  <a:pt x="267233" y="1434046"/>
                </a:cubicBezTo>
                <a:cubicBezTo>
                  <a:pt x="266300" y="1434446"/>
                  <a:pt x="265099" y="1435146"/>
                  <a:pt x="263633" y="1436146"/>
                </a:cubicBezTo>
                <a:cubicBezTo>
                  <a:pt x="262166" y="1437146"/>
                  <a:pt x="261032" y="1437846"/>
                  <a:pt x="260232" y="1438246"/>
                </a:cubicBezTo>
                <a:lnTo>
                  <a:pt x="256832" y="1432446"/>
                </a:lnTo>
                <a:cubicBezTo>
                  <a:pt x="258432" y="1431379"/>
                  <a:pt x="259499" y="1430412"/>
                  <a:pt x="260032" y="1429545"/>
                </a:cubicBezTo>
                <a:cubicBezTo>
                  <a:pt x="260565" y="1428679"/>
                  <a:pt x="260832" y="1427378"/>
                  <a:pt x="260832" y="1425645"/>
                </a:cubicBezTo>
                <a:lnTo>
                  <a:pt x="260832" y="1327232"/>
                </a:lnTo>
                <a:cubicBezTo>
                  <a:pt x="268566" y="1326832"/>
                  <a:pt x="276901" y="1326232"/>
                  <a:pt x="285835" y="1325432"/>
                </a:cubicBezTo>
                <a:cubicBezTo>
                  <a:pt x="294770" y="1324632"/>
                  <a:pt x="303804" y="1323665"/>
                  <a:pt x="312939" y="1322532"/>
                </a:cubicBezTo>
                <a:cubicBezTo>
                  <a:pt x="322074" y="1321398"/>
                  <a:pt x="330941" y="1320198"/>
                  <a:pt x="339542" y="1318931"/>
                </a:cubicBezTo>
                <a:cubicBezTo>
                  <a:pt x="348144" y="1317665"/>
                  <a:pt x="356044" y="1316364"/>
                  <a:pt x="363245" y="1315031"/>
                </a:cubicBezTo>
                <a:close/>
                <a:moveTo>
                  <a:pt x="4542928" y="1314831"/>
                </a:moveTo>
                <a:lnTo>
                  <a:pt x="4542928" y="1338234"/>
                </a:lnTo>
                <a:lnTo>
                  <a:pt x="4648542" y="1338234"/>
                </a:lnTo>
                <a:lnTo>
                  <a:pt x="4648542" y="1314831"/>
                </a:lnTo>
                <a:close/>
                <a:moveTo>
                  <a:pt x="2970732" y="1312631"/>
                </a:moveTo>
                <a:lnTo>
                  <a:pt x="2970732" y="1328833"/>
                </a:lnTo>
                <a:lnTo>
                  <a:pt x="3060144" y="1328833"/>
                </a:lnTo>
                <a:lnTo>
                  <a:pt x="3060144" y="1312631"/>
                </a:lnTo>
                <a:close/>
                <a:moveTo>
                  <a:pt x="2617488" y="1312231"/>
                </a:moveTo>
                <a:cubicBezTo>
                  <a:pt x="2621889" y="1314631"/>
                  <a:pt x="2627190" y="1317531"/>
                  <a:pt x="2633390" y="1320932"/>
                </a:cubicBezTo>
                <a:cubicBezTo>
                  <a:pt x="2639591" y="1324332"/>
                  <a:pt x="2645892" y="1327832"/>
                  <a:pt x="2652293" y="1331433"/>
                </a:cubicBezTo>
                <a:cubicBezTo>
                  <a:pt x="2658693" y="1335033"/>
                  <a:pt x="2664828" y="1338501"/>
                  <a:pt x="2670695" y="1341834"/>
                </a:cubicBezTo>
                <a:cubicBezTo>
                  <a:pt x="2676563" y="1345168"/>
                  <a:pt x="2681430" y="1348035"/>
                  <a:pt x="2685296" y="1350435"/>
                </a:cubicBezTo>
                <a:lnTo>
                  <a:pt x="2682096" y="1356636"/>
                </a:lnTo>
                <a:cubicBezTo>
                  <a:pt x="2678363" y="1354236"/>
                  <a:pt x="2673595" y="1351335"/>
                  <a:pt x="2667795" y="1347935"/>
                </a:cubicBezTo>
                <a:cubicBezTo>
                  <a:pt x="2661993" y="1344535"/>
                  <a:pt x="2655893" y="1341034"/>
                  <a:pt x="2649492" y="1337434"/>
                </a:cubicBezTo>
                <a:cubicBezTo>
                  <a:pt x="2643092" y="1333833"/>
                  <a:pt x="2636791" y="1330333"/>
                  <a:pt x="2630590" y="1326932"/>
                </a:cubicBezTo>
                <a:cubicBezTo>
                  <a:pt x="2624390" y="1323532"/>
                  <a:pt x="2619022" y="1320632"/>
                  <a:pt x="2614488" y="1318231"/>
                </a:cubicBezTo>
                <a:close/>
                <a:moveTo>
                  <a:pt x="1223552" y="1310630"/>
                </a:moveTo>
                <a:lnTo>
                  <a:pt x="1223552" y="1364837"/>
                </a:lnTo>
                <a:lnTo>
                  <a:pt x="1272359" y="1364837"/>
                </a:lnTo>
                <a:lnTo>
                  <a:pt x="1272359" y="1310630"/>
                </a:lnTo>
                <a:close/>
                <a:moveTo>
                  <a:pt x="2595086" y="1309830"/>
                </a:moveTo>
                <a:lnTo>
                  <a:pt x="2601886" y="1310230"/>
                </a:lnTo>
                <a:lnTo>
                  <a:pt x="2601886" y="1364637"/>
                </a:lnTo>
                <a:lnTo>
                  <a:pt x="2595086" y="1364637"/>
                </a:lnTo>
                <a:close/>
                <a:moveTo>
                  <a:pt x="2816513" y="1304830"/>
                </a:moveTo>
                <a:lnTo>
                  <a:pt x="2816513" y="1420244"/>
                </a:lnTo>
                <a:lnTo>
                  <a:pt x="2865519" y="1420244"/>
                </a:lnTo>
                <a:lnTo>
                  <a:pt x="2865519" y="1304830"/>
                </a:lnTo>
                <a:close/>
                <a:moveTo>
                  <a:pt x="819702" y="1301829"/>
                </a:moveTo>
                <a:lnTo>
                  <a:pt x="819702" y="1409843"/>
                </a:lnTo>
                <a:lnTo>
                  <a:pt x="842105" y="1409843"/>
                </a:lnTo>
                <a:lnTo>
                  <a:pt x="842105" y="1301829"/>
                </a:lnTo>
                <a:close/>
                <a:moveTo>
                  <a:pt x="1823027" y="1298829"/>
                </a:moveTo>
                <a:lnTo>
                  <a:pt x="1823027" y="1360637"/>
                </a:lnTo>
                <a:lnTo>
                  <a:pt x="1841229" y="1360637"/>
                </a:lnTo>
                <a:cubicBezTo>
                  <a:pt x="1848964" y="1360637"/>
                  <a:pt x="1855531" y="1360270"/>
                  <a:pt x="1860932" y="1359537"/>
                </a:cubicBezTo>
                <a:cubicBezTo>
                  <a:pt x="1866333" y="1358803"/>
                  <a:pt x="1870733" y="1357336"/>
                  <a:pt x="1874134" y="1355136"/>
                </a:cubicBezTo>
                <a:cubicBezTo>
                  <a:pt x="1877534" y="1352936"/>
                  <a:pt x="1880001" y="1349735"/>
                  <a:pt x="1881534" y="1345535"/>
                </a:cubicBezTo>
                <a:cubicBezTo>
                  <a:pt x="1883068" y="1341334"/>
                  <a:pt x="1883834" y="1335767"/>
                  <a:pt x="1883834" y="1328833"/>
                </a:cubicBezTo>
                <a:cubicBezTo>
                  <a:pt x="1883834" y="1322698"/>
                  <a:pt x="1883068" y="1317698"/>
                  <a:pt x="1881534" y="1313831"/>
                </a:cubicBezTo>
                <a:cubicBezTo>
                  <a:pt x="1880001" y="1309964"/>
                  <a:pt x="1877534" y="1306930"/>
                  <a:pt x="1874134" y="1304730"/>
                </a:cubicBezTo>
                <a:cubicBezTo>
                  <a:pt x="1870733" y="1302529"/>
                  <a:pt x="1866333" y="1300996"/>
                  <a:pt x="1860932" y="1300129"/>
                </a:cubicBezTo>
                <a:cubicBezTo>
                  <a:pt x="1855531" y="1299262"/>
                  <a:pt x="1848964" y="1298829"/>
                  <a:pt x="1841229" y="1298829"/>
                </a:cubicBezTo>
                <a:close/>
                <a:moveTo>
                  <a:pt x="2809713" y="1298029"/>
                </a:moveTo>
                <a:lnTo>
                  <a:pt x="2872120" y="1298029"/>
                </a:lnTo>
                <a:lnTo>
                  <a:pt x="2872120" y="1444047"/>
                </a:lnTo>
                <a:lnTo>
                  <a:pt x="2865519" y="1444047"/>
                </a:lnTo>
                <a:lnTo>
                  <a:pt x="2865519" y="1427245"/>
                </a:lnTo>
                <a:lnTo>
                  <a:pt x="2816513" y="1427245"/>
                </a:lnTo>
                <a:lnTo>
                  <a:pt x="2816513" y="1445647"/>
                </a:lnTo>
                <a:lnTo>
                  <a:pt x="2809713" y="1445647"/>
                </a:lnTo>
                <a:close/>
                <a:moveTo>
                  <a:pt x="813702" y="1295028"/>
                </a:moveTo>
                <a:lnTo>
                  <a:pt x="848306" y="1295028"/>
                </a:lnTo>
                <a:lnTo>
                  <a:pt x="848306" y="1416444"/>
                </a:lnTo>
                <a:lnTo>
                  <a:pt x="813702" y="1416444"/>
                </a:lnTo>
                <a:close/>
                <a:moveTo>
                  <a:pt x="1813626" y="1290428"/>
                </a:moveTo>
                <a:lnTo>
                  <a:pt x="1840629" y="1290428"/>
                </a:lnTo>
                <a:cubicBezTo>
                  <a:pt x="1850631" y="1290428"/>
                  <a:pt x="1858998" y="1291028"/>
                  <a:pt x="1865732" y="1292228"/>
                </a:cubicBezTo>
                <a:cubicBezTo>
                  <a:pt x="1872467" y="1293428"/>
                  <a:pt x="1877867" y="1295495"/>
                  <a:pt x="1881934" y="1298429"/>
                </a:cubicBezTo>
                <a:cubicBezTo>
                  <a:pt x="1886002" y="1301363"/>
                  <a:pt x="1888902" y="1305296"/>
                  <a:pt x="1890635" y="1310230"/>
                </a:cubicBezTo>
                <a:cubicBezTo>
                  <a:pt x="1892369" y="1315164"/>
                  <a:pt x="1893236" y="1321365"/>
                  <a:pt x="1893236" y="1328833"/>
                </a:cubicBezTo>
                <a:cubicBezTo>
                  <a:pt x="1893236" y="1335100"/>
                  <a:pt x="1892669" y="1340501"/>
                  <a:pt x="1891536" y="1345035"/>
                </a:cubicBezTo>
                <a:cubicBezTo>
                  <a:pt x="1890402" y="1349569"/>
                  <a:pt x="1888635" y="1353369"/>
                  <a:pt x="1886235" y="1356436"/>
                </a:cubicBezTo>
                <a:cubicBezTo>
                  <a:pt x="1883834" y="1359503"/>
                  <a:pt x="1880734" y="1361937"/>
                  <a:pt x="1876934" y="1363737"/>
                </a:cubicBezTo>
                <a:cubicBezTo>
                  <a:pt x="1873134" y="1365537"/>
                  <a:pt x="1868566" y="1366837"/>
                  <a:pt x="1863232" y="1367637"/>
                </a:cubicBezTo>
                <a:lnTo>
                  <a:pt x="1906438" y="1429245"/>
                </a:lnTo>
                <a:lnTo>
                  <a:pt x="1895036" y="1429245"/>
                </a:lnTo>
                <a:lnTo>
                  <a:pt x="1853031" y="1368838"/>
                </a:lnTo>
                <a:cubicBezTo>
                  <a:pt x="1851297" y="1368971"/>
                  <a:pt x="1849531" y="1369038"/>
                  <a:pt x="1847730" y="1369038"/>
                </a:cubicBezTo>
                <a:cubicBezTo>
                  <a:pt x="1845930" y="1369038"/>
                  <a:pt x="1844030" y="1369038"/>
                  <a:pt x="1842030" y="1369038"/>
                </a:cubicBezTo>
                <a:lnTo>
                  <a:pt x="1823027" y="1369038"/>
                </a:lnTo>
                <a:lnTo>
                  <a:pt x="1823027" y="1429245"/>
                </a:lnTo>
                <a:lnTo>
                  <a:pt x="1813626" y="1429245"/>
                </a:lnTo>
                <a:close/>
                <a:moveTo>
                  <a:pt x="4801761" y="1289828"/>
                </a:moveTo>
                <a:cubicBezTo>
                  <a:pt x="4801628" y="1291828"/>
                  <a:pt x="4801528" y="1294695"/>
                  <a:pt x="4801461" y="1298429"/>
                </a:cubicBezTo>
                <a:cubicBezTo>
                  <a:pt x="4801394" y="1302163"/>
                  <a:pt x="4801294" y="1306296"/>
                  <a:pt x="4801161" y="1310830"/>
                </a:cubicBezTo>
                <a:cubicBezTo>
                  <a:pt x="4804228" y="1328833"/>
                  <a:pt x="4808629" y="1344835"/>
                  <a:pt x="4814363" y="1358836"/>
                </a:cubicBezTo>
                <a:cubicBezTo>
                  <a:pt x="4820096" y="1372838"/>
                  <a:pt x="4827564" y="1385506"/>
                  <a:pt x="4836765" y="1396841"/>
                </a:cubicBezTo>
                <a:cubicBezTo>
                  <a:pt x="4843166" y="1388840"/>
                  <a:pt x="4848667" y="1380239"/>
                  <a:pt x="4853267" y="1371038"/>
                </a:cubicBezTo>
                <a:cubicBezTo>
                  <a:pt x="4857868" y="1361837"/>
                  <a:pt x="4861968" y="1351502"/>
                  <a:pt x="4865569" y="1340034"/>
                </a:cubicBezTo>
                <a:lnTo>
                  <a:pt x="4837965" y="1340034"/>
                </a:lnTo>
                <a:lnTo>
                  <a:pt x="4837965" y="1333833"/>
                </a:lnTo>
                <a:lnTo>
                  <a:pt x="4854568" y="1289828"/>
                </a:lnTo>
                <a:close/>
                <a:moveTo>
                  <a:pt x="120415" y="1289428"/>
                </a:moveTo>
                <a:lnTo>
                  <a:pt x="126615" y="1289828"/>
                </a:lnTo>
                <a:lnTo>
                  <a:pt x="126615" y="1405442"/>
                </a:lnTo>
                <a:lnTo>
                  <a:pt x="120415" y="1405442"/>
                </a:lnTo>
                <a:close/>
                <a:moveTo>
                  <a:pt x="5554655" y="1288027"/>
                </a:moveTo>
                <a:cubicBezTo>
                  <a:pt x="5561856" y="1288027"/>
                  <a:pt x="5568023" y="1288661"/>
                  <a:pt x="5573157" y="1289928"/>
                </a:cubicBezTo>
                <a:cubicBezTo>
                  <a:pt x="5578291" y="1291195"/>
                  <a:pt x="5582558" y="1293228"/>
                  <a:pt x="5585959" y="1296029"/>
                </a:cubicBezTo>
                <a:cubicBezTo>
                  <a:pt x="5589359" y="1298829"/>
                  <a:pt x="5591860" y="1302529"/>
                  <a:pt x="5593460" y="1307130"/>
                </a:cubicBezTo>
                <a:cubicBezTo>
                  <a:pt x="5595060" y="1311731"/>
                  <a:pt x="5595860" y="1317365"/>
                  <a:pt x="5595860" y="1324032"/>
                </a:cubicBezTo>
                <a:cubicBezTo>
                  <a:pt x="5595860" y="1328833"/>
                  <a:pt x="5595294" y="1332966"/>
                  <a:pt x="5594160" y="1336434"/>
                </a:cubicBezTo>
                <a:cubicBezTo>
                  <a:pt x="5593026" y="1339901"/>
                  <a:pt x="5591493" y="1342934"/>
                  <a:pt x="5589560" y="1345535"/>
                </a:cubicBezTo>
                <a:cubicBezTo>
                  <a:pt x="5587626" y="1348135"/>
                  <a:pt x="5585459" y="1350435"/>
                  <a:pt x="5583058" y="1352436"/>
                </a:cubicBezTo>
                <a:cubicBezTo>
                  <a:pt x="5580658" y="1354436"/>
                  <a:pt x="5578191" y="1356303"/>
                  <a:pt x="5575658" y="1358036"/>
                </a:cubicBezTo>
                <a:cubicBezTo>
                  <a:pt x="5572457" y="1360437"/>
                  <a:pt x="5569657" y="1362570"/>
                  <a:pt x="5567256" y="1364437"/>
                </a:cubicBezTo>
                <a:cubicBezTo>
                  <a:pt x="5564857" y="1366304"/>
                  <a:pt x="5562856" y="1368304"/>
                  <a:pt x="5561256" y="1370438"/>
                </a:cubicBezTo>
                <a:cubicBezTo>
                  <a:pt x="5559656" y="1372571"/>
                  <a:pt x="5558489" y="1374938"/>
                  <a:pt x="5557755" y="1377539"/>
                </a:cubicBezTo>
                <a:cubicBezTo>
                  <a:pt x="5557022" y="1380139"/>
                  <a:pt x="5556655" y="1383373"/>
                  <a:pt x="5556655" y="1387240"/>
                </a:cubicBezTo>
                <a:lnTo>
                  <a:pt x="5556655" y="1397841"/>
                </a:lnTo>
                <a:lnTo>
                  <a:pt x="5548054" y="1397841"/>
                </a:lnTo>
                <a:lnTo>
                  <a:pt x="5548054" y="1386640"/>
                </a:lnTo>
                <a:cubicBezTo>
                  <a:pt x="5548054" y="1381839"/>
                  <a:pt x="5548554" y="1377839"/>
                  <a:pt x="5549555" y="1374638"/>
                </a:cubicBezTo>
                <a:cubicBezTo>
                  <a:pt x="5550554" y="1371438"/>
                  <a:pt x="5551988" y="1368604"/>
                  <a:pt x="5553855" y="1366137"/>
                </a:cubicBezTo>
                <a:cubicBezTo>
                  <a:pt x="5555722" y="1363670"/>
                  <a:pt x="5558089" y="1361337"/>
                  <a:pt x="5560956" y="1359136"/>
                </a:cubicBezTo>
                <a:cubicBezTo>
                  <a:pt x="5563823" y="1356936"/>
                  <a:pt x="5567056" y="1354436"/>
                  <a:pt x="5570657" y="1351636"/>
                </a:cubicBezTo>
                <a:cubicBezTo>
                  <a:pt x="5573057" y="1349769"/>
                  <a:pt x="5575224" y="1347935"/>
                  <a:pt x="5577158" y="1346135"/>
                </a:cubicBezTo>
                <a:cubicBezTo>
                  <a:pt x="5579091" y="1344335"/>
                  <a:pt x="5580758" y="1342401"/>
                  <a:pt x="5582158" y="1340334"/>
                </a:cubicBezTo>
                <a:cubicBezTo>
                  <a:pt x="5583559" y="1338267"/>
                  <a:pt x="5584659" y="1335934"/>
                  <a:pt x="5585459" y="1333333"/>
                </a:cubicBezTo>
                <a:cubicBezTo>
                  <a:pt x="5586259" y="1330733"/>
                  <a:pt x="5586659" y="1327699"/>
                  <a:pt x="5586659" y="1324232"/>
                </a:cubicBezTo>
                <a:cubicBezTo>
                  <a:pt x="5586659" y="1318631"/>
                  <a:pt x="5585959" y="1314031"/>
                  <a:pt x="5584559" y="1310430"/>
                </a:cubicBezTo>
                <a:cubicBezTo>
                  <a:pt x="5583158" y="1306830"/>
                  <a:pt x="5581125" y="1303996"/>
                  <a:pt x="5578458" y="1301929"/>
                </a:cubicBezTo>
                <a:cubicBezTo>
                  <a:pt x="5575791" y="1299862"/>
                  <a:pt x="5572490" y="1298429"/>
                  <a:pt x="5568557" y="1297629"/>
                </a:cubicBezTo>
                <a:cubicBezTo>
                  <a:pt x="5564623" y="1296829"/>
                  <a:pt x="5560123" y="1296429"/>
                  <a:pt x="5555055" y="1296429"/>
                </a:cubicBezTo>
                <a:cubicBezTo>
                  <a:pt x="5548521" y="1296429"/>
                  <a:pt x="5542620" y="1296795"/>
                  <a:pt x="5537353" y="1297529"/>
                </a:cubicBezTo>
                <a:cubicBezTo>
                  <a:pt x="5532085" y="1298262"/>
                  <a:pt x="5527118" y="1299496"/>
                  <a:pt x="5522451" y="1301229"/>
                </a:cubicBezTo>
                <a:lnTo>
                  <a:pt x="5522451" y="1292828"/>
                </a:lnTo>
                <a:cubicBezTo>
                  <a:pt x="5527385" y="1291361"/>
                  <a:pt x="5532419" y="1290195"/>
                  <a:pt x="5537553" y="1289328"/>
                </a:cubicBezTo>
                <a:cubicBezTo>
                  <a:pt x="5542687" y="1288461"/>
                  <a:pt x="5548388" y="1288027"/>
                  <a:pt x="5554655" y="1288027"/>
                </a:cubicBezTo>
                <a:close/>
                <a:moveTo>
                  <a:pt x="1079935" y="1287427"/>
                </a:moveTo>
                <a:lnTo>
                  <a:pt x="1183347" y="1287427"/>
                </a:lnTo>
                <a:lnTo>
                  <a:pt x="1183347" y="1294428"/>
                </a:lnTo>
                <a:lnTo>
                  <a:pt x="1140942" y="1294428"/>
                </a:lnTo>
                <a:lnTo>
                  <a:pt x="1140942" y="1423044"/>
                </a:lnTo>
                <a:cubicBezTo>
                  <a:pt x="1140942" y="1426645"/>
                  <a:pt x="1140576" y="1429579"/>
                  <a:pt x="1139842" y="1431845"/>
                </a:cubicBezTo>
                <a:cubicBezTo>
                  <a:pt x="1139109" y="1434112"/>
                  <a:pt x="1137875" y="1435946"/>
                  <a:pt x="1136142" y="1437346"/>
                </a:cubicBezTo>
                <a:cubicBezTo>
                  <a:pt x="1134408" y="1438746"/>
                  <a:pt x="1132008" y="1439780"/>
                  <a:pt x="1128941" y="1440447"/>
                </a:cubicBezTo>
                <a:cubicBezTo>
                  <a:pt x="1125874" y="1441113"/>
                  <a:pt x="1122073" y="1441647"/>
                  <a:pt x="1117539" y="1442047"/>
                </a:cubicBezTo>
                <a:lnTo>
                  <a:pt x="1102938" y="1443447"/>
                </a:lnTo>
                <a:lnTo>
                  <a:pt x="1101137" y="1436446"/>
                </a:lnTo>
                <a:lnTo>
                  <a:pt x="1116139" y="1435246"/>
                </a:lnTo>
                <a:cubicBezTo>
                  <a:pt x="1119873" y="1434979"/>
                  <a:pt x="1122907" y="1434613"/>
                  <a:pt x="1125240" y="1434146"/>
                </a:cubicBezTo>
                <a:cubicBezTo>
                  <a:pt x="1127574" y="1433679"/>
                  <a:pt x="1129408" y="1432979"/>
                  <a:pt x="1130741" y="1432046"/>
                </a:cubicBezTo>
                <a:cubicBezTo>
                  <a:pt x="1132074" y="1431112"/>
                  <a:pt x="1132975" y="1429845"/>
                  <a:pt x="1133441" y="1428245"/>
                </a:cubicBezTo>
                <a:cubicBezTo>
                  <a:pt x="1133908" y="1426645"/>
                  <a:pt x="1134142" y="1424511"/>
                  <a:pt x="1134142" y="1421844"/>
                </a:cubicBezTo>
                <a:lnTo>
                  <a:pt x="1134142" y="1294428"/>
                </a:lnTo>
                <a:lnTo>
                  <a:pt x="1079935" y="1294428"/>
                </a:lnTo>
                <a:close/>
                <a:moveTo>
                  <a:pt x="4320901" y="1285827"/>
                </a:moveTo>
                <a:lnTo>
                  <a:pt x="4476920" y="1285827"/>
                </a:lnTo>
                <a:lnTo>
                  <a:pt x="4476920" y="1292628"/>
                </a:lnTo>
                <a:lnTo>
                  <a:pt x="4384909" y="1292628"/>
                </a:lnTo>
                <a:lnTo>
                  <a:pt x="4376108" y="1344635"/>
                </a:lnTo>
                <a:lnTo>
                  <a:pt x="4450517" y="1344635"/>
                </a:lnTo>
                <a:lnTo>
                  <a:pt x="4447517" y="1425845"/>
                </a:lnTo>
                <a:lnTo>
                  <a:pt x="4487322" y="1425845"/>
                </a:lnTo>
                <a:lnTo>
                  <a:pt x="4487322" y="1432046"/>
                </a:lnTo>
                <a:lnTo>
                  <a:pt x="4310299" y="1432046"/>
                </a:lnTo>
                <a:lnTo>
                  <a:pt x="4310299" y="1425845"/>
                </a:lnTo>
                <a:lnTo>
                  <a:pt x="4355505" y="1425845"/>
                </a:lnTo>
                <a:lnTo>
                  <a:pt x="4367707" y="1351636"/>
                </a:lnTo>
                <a:lnTo>
                  <a:pt x="4324901" y="1351636"/>
                </a:lnTo>
                <a:lnTo>
                  <a:pt x="4324901" y="1344635"/>
                </a:lnTo>
                <a:lnTo>
                  <a:pt x="4368907" y="1344635"/>
                </a:lnTo>
                <a:lnTo>
                  <a:pt x="4377508" y="1292628"/>
                </a:lnTo>
                <a:lnTo>
                  <a:pt x="4320901" y="1292628"/>
                </a:lnTo>
                <a:close/>
                <a:moveTo>
                  <a:pt x="4542928" y="1285627"/>
                </a:moveTo>
                <a:lnTo>
                  <a:pt x="4542928" y="1308830"/>
                </a:lnTo>
                <a:lnTo>
                  <a:pt x="4648542" y="1308830"/>
                </a:lnTo>
                <a:lnTo>
                  <a:pt x="4648542" y="1285627"/>
                </a:lnTo>
                <a:close/>
                <a:moveTo>
                  <a:pt x="6000" y="1285227"/>
                </a:moveTo>
                <a:lnTo>
                  <a:pt x="104413" y="1285227"/>
                </a:lnTo>
                <a:lnTo>
                  <a:pt x="104413" y="1292028"/>
                </a:lnTo>
                <a:lnTo>
                  <a:pt x="54606" y="1292028"/>
                </a:lnTo>
                <a:cubicBezTo>
                  <a:pt x="52206" y="1295895"/>
                  <a:pt x="49539" y="1300096"/>
                  <a:pt x="46605" y="1304630"/>
                </a:cubicBezTo>
                <a:cubicBezTo>
                  <a:pt x="43672" y="1309164"/>
                  <a:pt x="40705" y="1313631"/>
                  <a:pt x="37704" y="1318031"/>
                </a:cubicBezTo>
                <a:cubicBezTo>
                  <a:pt x="34704" y="1322432"/>
                  <a:pt x="31770" y="1326599"/>
                  <a:pt x="28903" y="1330533"/>
                </a:cubicBezTo>
                <a:cubicBezTo>
                  <a:pt x="26036" y="1334467"/>
                  <a:pt x="23402" y="1337834"/>
                  <a:pt x="21002" y="1340634"/>
                </a:cubicBezTo>
                <a:cubicBezTo>
                  <a:pt x="22469" y="1340501"/>
                  <a:pt x="24769" y="1340367"/>
                  <a:pt x="27903" y="1340234"/>
                </a:cubicBezTo>
                <a:cubicBezTo>
                  <a:pt x="31037" y="1340101"/>
                  <a:pt x="34637" y="1339934"/>
                  <a:pt x="38704" y="1339734"/>
                </a:cubicBezTo>
                <a:cubicBezTo>
                  <a:pt x="42772" y="1339534"/>
                  <a:pt x="47072" y="1339334"/>
                  <a:pt x="51606" y="1339134"/>
                </a:cubicBezTo>
                <a:cubicBezTo>
                  <a:pt x="56140" y="1338934"/>
                  <a:pt x="60607" y="1338767"/>
                  <a:pt x="65008" y="1338634"/>
                </a:cubicBezTo>
                <a:cubicBezTo>
                  <a:pt x="69408" y="1338501"/>
                  <a:pt x="73475" y="1338334"/>
                  <a:pt x="77209" y="1338134"/>
                </a:cubicBezTo>
                <a:cubicBezTo>
                  <a:pt x="80943" y="1337934"/>
                  <a:pt x="84077" y="1337767"/>
                  <a:pt x="86610" y="1337634"/>
                </a:cubicBezTo>
                <a:cubicBezTo>
                  <a:pt x="83277" y="1332700"/>
                  <a:pt x="79943" y="1327832"/>
                  <a:pt x="76609" y="1323032"/>
                </a:cubicBezTo>
                <a:cubicBezTo>
                  <a:pt x="73275" y="1318231"/>
                  <a:pt x="70408" y="1314298"/>
                  <a:pt x="68008" y="1311230"/>
                </a:cubicBezTo>
                <a:lnTo>
                  <a:pt x="73009" y="1307630"/>
                </a:lnTo>
                <a:cubicBezTo>
                  <a:pt x="75009" y="1310297"/>
                  <a:pt x="77376" y="1313564"/>
                  <a:pt x="80110" y="1317431"/>
                </a:cubicBezTo>
                <a:cubicBezTo>
                  <a:pt x="82843" y="1321298"/>
                  <a:pt x="85610" y="1325299"/>
                  <a:pt x="88411" y="1329433"/>
                </a:cubicBezTo>
                <a:cubicBezTo>
                  <a:pt x="91211" y="1333567"/>
                  <a:pt x="93911" y="1337600"/>
                  <a:pt x="96512" y="1341534"/>
                </a:cubicBezTo>
                <a:cubicBezTo>
                  <a:pt x="99112" y="1345468"/>
                  <a:pt x="101346" y="1348902"/>
                  <a:pt x="103212" y="1351836"/>
                </a:cubicBezTo>
                <a:lnTo>
                  <a:pt x="98012" y="1355436"/>
                </a:lnTo>
                <a:lnTo>
                  <a:pt x="90811" y="1343835"/>
                </a:lnTo>
                <a:cubicBezTo>
                  <a:pt x="89344" y="1343968"/>
                  <a:pt x="86710" y="1344101"/>
                  <a:pt x="82910" y="1344235"/>
                </a:cubicBezTo>
                <a:cubicBezTo>
                  <a:pt x="79109" y="1344368"/>
                  <a:pt x="74676" y="1344535"/>
                  <a:pt x="69608" y="1344735"/>
                </a:cubicBezTo>
                <a:cubicBezTo>
                  <a:pt x="64541" y="1344935"/>
                  <a:pt x="59207" y="1345168"/>
                  <a:pt x="53606" y="1345435"/>
                </a:cubicBezTo>
                <a:cubicBezTo>
                  <a:pt x="48006" y="1345701"/>
                  <a:pt x="42738" y="1345935"/>
                  <a:pt x="37804" y="1346135"/>
                </a:cubicBezTo>
                <a:cubicBezTo>
                  <a:pt x="32870" y="1346335"/>
                  <a:pt x="28603" y="1346535"/>
                  <a:pt x="25003" y="1346735"/>
                </a:cubicBezTo>
                <a:cubicBezTo>
                  <a:pt x="21402" y="1346935"/>
                  <a:pt x="19135" y="1347102"/>
                  <a:pt x="18202" y="1347235"/>
                </a:cubicBezTo>
                <a:cubicBezTo>
                  <a:pt x="16735" y="1347235"/>
                  <a:pt x="15468" y="1347302"/>
                  <a:pt x="14401" y="1347435"/>
                </a:cubicBezTo>
                <a:cubicBezTo>
                  <a:pt x="13335" y="1347568"/>
                  <a:pt x="11801" y="1347835"/>
                  <a:pt x="9801" y="1348235"/>
                </a:cubicBezTo>
                <a:lnTo>
                  <a:pt x="8401" y="1342034"/>
                </a:lnTo>
                <a:cubicBezTo>
                  <a:pt x="9868" y="1341768"/>
                  <a:pt x="10934" y="1341468"/>
                  <a:pt x="11601" y="1341134"/>
                </a:cubicBezTo>
                <a:cubicBezTo>
                  <a:pt x="12268" y="1340801"/>
                  <a:pt x="12734" y="1340501"/>
                  <a:pt x="13001" y="1340234"/>
                </a:cubicBezTo>
                <a:cubicBezTo>
                  <a:pt x="15135" y="1337700"/>
                  <a:pt x="17669" y="1334533"/>
                  <a:pt x="20602" y="1330733"/>
                </a:cubicBezTo>
                <a:cubicBezTo>
                  <a:pt x="23536" y="1326932"/>
                  <a:pt x="26570" y="1322832"/>
                  <a:pt x="29703" y="1318431"/>
                </a:cubicBezTo>
                <a:cubicBezTo>
                  <a:pt x="32837" y="1314031"/>
                  <a:pt x="35904" y="1309530"/>
                  <a:pt x="38904" y="1304930"/>
                </a:cubicBezTo>
                <a:cubicBezTo>
                  <a:pt x="41905" y="1300329"/>
                  <a:pt x="44605" y="1296029"/>
                  <a:pt x="47005" y="1292028"/>
                </a:cubicBezTo>
                <a:lnTo>
                  <a:pt x="6000" y="1292028"/>
                </a:lnTo>
                <a:close/>
                <a:moveTo>
                  <a:pt x="4776558" y="1283027"/>
                </a:moveTo>
                <a:lnTo>
                  <a:pt x="4861368" y="1283027"/>
                </a:lnTo>
                <a:lnTo>
                  <a:pt x="4861368" y="1289828"/>
                </a:lnTo>
                <a:lnTo>
                  <a:pt x="4844766" y="1333433"/>
                </a:lnTo>
                <a:lnTo>
                  <a:pt x="4871970" y="1333433"/>
                </a:lnTo>
                <a:lnTo>
                  <a:pt x="4871970" y="1340234"/>
                </a:lnTo>
                <a:cubicBezTo>
                  <a:pt x="4868103" y="1352769"/>
                  <a:pt x="4863669" y="1364037"/>
                  <a:pt x="4858668" y="1374038"/>
                </a:cubicBezTo>
                <a:cubicBezTo>
                  <a:pt x="4853667" y="1384040"/>
                  <a:pt x="4847767" y="1393307"/>
                  <a:pt x="4840966" y="1401842"/>
                </a:cubicBezTo>
                <a:cubicBezTo>
                  <a:pt x="4853767" y="1416244"/>
                  <a:pt x="4869969" y="1429245"/>
                  <a:pt x="4889572" y="1440847"/>
                </a:cubicBezTo>
                <a:lnTo>
                  <a:pt x="4886372" y="1447047"/>
                </a:lnTo>
                <a:cubicBezTo>
                  <a:pt x="4876370" y="1440913"/>
                  <a:pt x="4867269" y="1434579"/>
                  <a:pt x="4859068" y="1428045"/>
                </a:cubicBezTo>
                <a:cubicBezTo>
                  <a:pt x="4850867" y="1421511"/>
                  <a:pt x="4843433" y="1414443"/>
                  <a:pt x="4836765" y="1406842"/>
                </a:cubicBezTo>
                <a:cubicBezTo>
                  <a:pt x="4829564" y="1414843"/>
                  <a:pt x="4821397" y="1422311"/>
                  <a:pt x="4812262" y="1429245"/>
                </a:cubicBezTo>
                <a:cubicBezTo>
                  <a:pt x="4803128" y="1436179"/>
                  <a:pt x="4792560" y="1442914"/>
                  <a:pt x="4780558" y="1449448"/>
                </a:cubicBezTo>
                <a:lnTo>
                  <a:pt x="4776758" y="1443647"/>
                </a:lnTo>
                <a:cubicBezTo>
                  <a:pt x="4788759" y="1437246"/>
                  <a:pt x="4799294" y="1430679"/>
                  <a:pt x="4808362" y="1423944"/>
                </a:cubicBezTo>
                <a:cubicBezTo>
                  <a:pt x="4817429" y="1417210"/>
                  <a:pt x="4825497" y="1409843"/>
                  <a:pt x="4832565" y="1401842"/>
                </a:cubicBezTo>
                <a:cubicBezTo>
                  <a:pt x="4817229" y="1383306"/>
                  <a:pt x="4806362" y="1360637"/>
                  <a:pt x="4799961" y="1333833"/>
                </a:cubicBezTo>
                <a:cubicBezTo>
                  <a:pt x="4799294" y="1345701"/>
                  <a:pt x="4798227" y="1356536"/>
                  <a:pt x="4796760" y="1366337"/>
                </a:cubicBezTo>
                <a:cubicBezTo>
                  <a:pt x="4795294" y="1376139"/>
                  <a:pt x="4793060" y="1385406"/>
                  <a:pt x="4790059" y="1394141"/>
                </a:cubicBezTo>
                <a:cubicBezTo>
                  <a:pt x="4787059" y="1402875"/>
                  <a:pt x="4783092" y="1411343"/>
                  <a:pt x="4778158" y="1419544"/>
                </a:cubicBezTo>
                <a:cubicBezTo>
                  <a:pt x="4773224" y="1427745"/>
                  <a:pt x="4766890" y="1436246"/>
                  <a:pt x="4759156" y="1445047"/>
                </a:cubicBezTo>
                <a:lnTo>
                  <a:pt x="4753755" y="1441047"/>
                </a:lnTo>
                <a:cubicBezTo>
                  <a:pt x="4761622" y="1432112"/>
                  <a:pt x="4768023" y="1423511"/>
                  <a:pt x="4772957" y="1415243"/>
                </a:cubicBezTo>
                <a:cubicBezTo>
                  <a:pt x="4777891" y="1406976"/>
                  <a:pt x="4781825" y="1398408"/>
                  <a:pt x="4784759" y="1389540"/>
                </a:cubicBezTo>
                <a:cubicBezTo>
                  <a:pt x="4787693" y="1380672"/>
                  <a:pt x="4789826" y="1371205"/>
                  <a:pt x="4791160" y="1361137"/>
                </a:cubicBezTo>
                <a:cubicBezTo>
                  <a:pt x="4792493" y="1351069"/>
                  <a:pt x="4793493" y="1339767"/>
                  <a:pt x="4794160" y="1327232"/>
                </a:cubicBezTo>
                <a:cubicBezTo>
                  <a:pt x="4794293" y="1323765"/>
                  <a:pt x="4794427" y="1320198"/>
                  <a:pt x="4794560" y="1316531"/>
                </a:cubicBezTo>
                <a:cubicBezTo>
                  <a:pt x="4794693" y="1312864"/>
                  <a:pt x="4794827" y="1309330"/>
                  <a:pt x="4794960" y="1305930"/>
                </a:cubicBezTo>
                <a:cubicBezTo>
                  <a:pt x="4795093" y="1302529"/>
                  <a:pt x="4795227" y="1299396"/>
                  <a:pt x="4795360" y="1296529"/>
                </a:cubicBezTo>
                <a:cubicBezTo>
                  <a:pt x="4795494" y="1293662"/>
                  <a:pt x="4795560" y="1291428"/>
                  <a:pt x="4795560" y="1289828"/>
                </a:cubicBezTo>
                <a:lnTo>
                  <a:pt x="4776558" y="1289828"/>
                </a:lnTo>
                <a:close/>
                <a:moveTo>
                  <a:pt x="3128753" y="1281627"/>
                </a:moveTo>
                <a:lnTo>
                  <a:pt x="3135754" y="1282027"/>
                </a:lnTo>
                <a:lnTo>
                  <a:pt x="3135754" y="1415243"/>
                </a:lnTo>
                <a:cubicBezTo>
                  <a:pt x="3136819" y="1414443"/>
                  <a:pt x="3138954" y="1412843"/>
                  <a:pt x="3142154" y="1410443"/>
                </a:cubicBezTo>
                <a:cubicBezTo>
                  <a:pt x="3145355" y="1408043"/>
                  <a:pt x="3149055" y="1405276"/>
                  <a:pt x="3153256" y="1402142"/>
                </a:cubicBezTo>
                <a:cubicBezTo>
                  <a:pt x="3157455" y="1399008"/>
                  <a:pt x="3161856" y="1395741"/>
                  <a:pt x="3166456" y="1392341"/>
                </a:cubicBezTo>
                <a:cubicBezTo>
                  <a:pt x="3171057" y="1388940"/>
                  <a:pt x="3175324" y="1385740"/>
                  <a:pt x="3179258" y="1382739"/>
                </a:cubicBezTo>
                <a:cubicBezTo>
                  <a:pt x="3183192" y="1379739"/>
                  <a:pt x="3186492" y="1377239"/>
                  <a:pt x="3189159" y="1375238"/>
                </a:cubicBezTo>
                <a:cubicBezTo>
                  <a:pt x="3191826" y="1373238"/>
                  <a:pt x="3193293" y="1372105"/>
                  <a:pt x="3193560" y="1371838"/>
                </a:cubicBezTo>
                <a:lnTo>
                  <a:pt x="3197760" y="1377839"/>
                </a:lnTo>
                <a:cubicBezTo>
                  <a:pt x="3197227" y="1378239"/>
                  <a:pt x="3195493" y="1379539"/>
                  <a:pt x="3192560" y="1381739"/>
                </a:cubicBezTo>
                <a:cubicBezTo>
                  <a:pt x="3189626" y="1383940"/>
                  <a:pt x="3186059" y="1386607"/>
                  <a:pt x="3181858" y="1389740"/>
                </a:cubicBezTo>
                <a:cubicBezTo>
                  <a:pt x="3177658" y="1392874"/>
                  <a:pt x="3173157" y="1396241"/>
                  <a:pt x="3168357" y="1399841"/>
                </a:cubicBezTo>
                <a:cubicBezTo>
                  <a:pt x="3163556" y="1403442"/>
                  <a:pt x="3158989" y="1406876"/>
                  <a:pt x="3154655" y="1410143"/>
                </a:cubicBezTo>
                <a:cubicBezTo>
                  <a:pt x="3150321" y="1413410"/>
                  <a:pt x="3146555" y="1416244"/>
                  <a:pt x="3143354" y="1418644"/>
                </a:cubicBezTo>
                <a:cubicBezTo>
                  <a:pt x="3140154" y="1421044"/>
                  <a:pt x="3138086" y="1422644"/>
                  <a:pt x="3137153" y="1423445"/>
                </a:cubicBezTo>
                <a:cubicBezTo>
                  <a:pt x="3136220" y="1424111"/>
                  <a:pt x="3135086" y="1425045"/>
                  <a:pt x="3133753" y="1426245"/>
                </a:cubicBezTo>
                <a:cubicBezTo>
                  <a:pt x="3132419" y="1427445"/>
                  <a:pt x="3130820" y="1428978"/>
                  <a:pt x="3128952" y="1430845"/>
                </a:cubicBezTo>
                <a:lnTo>
                  <a:pt x="3124151" y="1425845"/>
                </a:lnTo>
                <a:cubicBezTo>
                  <a:pt x="3126285" y="1423578"/>
                  <a:pt x="3127585" y="1422011"/>
                  <a:pt x="3128052" y="1421144"/>
                </a:cubicBezTo>
                <a:cubicBezTo>
                  <a:pt x="3128519" y="1420277"/>
                  <a:pt x="3128753" y="1419311"/>
                  <a:pt x="3128753" y="1418244"/>
                </a:cubicBezTo>
                <a:close/>
                <a:moveTo>
                  <a:pt x="2520676" y="1281627"/>
                </a:moveTo>
                <a:lnTo>
                  <a:pt x="2676096" y="1281627"/>
                </a:lnTo>
                <a:lnTo>
                  <a:pt x="2676096" y="1288428"/>
                </a:lnTo>
                <a:lnTo>
                  <a:pt x="2614888" y="1288428"/>
                </a:lnTo>
                <a:cubicBezTo>
                  <a:pt x="2603553" y="1302563"/>
                  <a:pt x="2589318" y="1315698"/>
                  <a:pt x="2572183" y="1327832"/>
                </a:cubicBezTo>
                <a:cubicBezTo>
                  <a:pt x="2555047" y="1339967"/>
                  <a:pt x="2535744" y="1351035"/>
                  <a:pt x="2514275" y="1361037"/>
                </a:cubicBezTo>
                <a:lnTo>
                  <a:pt x="2511275" y="1354036"/>
                </a:lnTo>
                <a:cubicBezTo>
                  <a:pt x="2531411" y="1344968"/>
                  <a:pt x="2549513" y="1334933"/>
                  <a:pt x="2565582" y="1323932"/>
                </a:cubicBezTo>
                <a:cubicBezTo>
                  <a:pt x="2581651" y="1312931"/>
                  <a:pt x="2595152" y="1301096"/>
                  <a:pt x="2606086" y="1288428"/>
                </a:cubicBezTo>
                <a:lnTo>
                  <a:pt x="2520676" y="1288428"/>
                </a:lnTo>
                <a:close/>
                <a:moveTo>
                  <a:pt x="2932928" y="1280627"/>
                </a:moveTo>
                <a:lnTo>
                  <a:pt x="3085347" y="1280627"/>
                </a:lnTo>
                <a:lnTo>
                  <a:pt x="3085347" y="1286827"/>
                </a:lnTo>
                <a:lnTo>
                  <a:pt x="3014538" y="1286827"/>
                </a:lnTo>
                <a:lnTo>
                  <a:pt x="3015338" y="1287027"/>
                </a:lnTo>
                <a:cubicBezTo>
                  <a:pt x="3014538" y="1289694"/>
                  <a:pt x="3013538" y="1292862"/>
                  <a:pt x="3012338" y="1296529"/>
                </a:cubicBezTo>
                <a:cubicBezTo>
                  <a:pt x="3011137" y="1300196"/>
                  <a:pt x="3010004" y="1303696"/>
                  <a:pt x="3008937" y="1307030"/>
                </a:cubicBezTo>
                <a:lnTo>
                  <a:pt x="3066945" y="1307030"/>
                </a:lnTo>
                <a:lnTo>
                  <a:pt x="3066945" y="1356236"/>
                </a:lnTo>
                <a:lnTo>
                  <a:pt x="3021138" y="1356236"/>
                </a:lnTo>
                <a:lnTo>
                  <a:pt x="3021138" y="1373038"/>
                </a:lnTo>
                <a:cubicBezTo>
                  <a:pt x="3021138" y="1376105"/>
                  <a:pt x="3020905" y="1378639"/>
                  <a:pt x="3020439" y="1380639"/>
                </a:cubicBezTo>
                <a:cubicBezTo>
                  <a:pt x="3019972" y="1382639"/>
                  <a:pt x="3019105" y="1384240"/>
                  <a:pt x="3017838" y="1385440"/>
                </a:cubicBezTo>
                <a:cubicBezTo>
                  <a:pt x="3016571" y="1386640"/>
                  <a:pt x="3014805" y="1387540"/>
                  <a:pt x="3012538" y="1388140"/>
                </a:cubicBezTo>
                <a:cubicBezTo>
                  <a:pt x="3010271" y="1388740"/>
                  <a:pt x="3007337" y="1389174"/>
                  <a:pt x="3003736" y="1389440"/>
                </a:cubicBezTo>
                <a:lnTo>
                  <a:pt x="2990335" y="1390640"/>
                </a:lnTo>
                <a:lnTo>
                  <a:pt x="2988535" y="1384240"/>
                </a:lnTo>
                <a:lnTo>
                  <a:pt x="3001336" y="1383439"/>
                </a:lnTo>
                <a:cubicBezTo>
                  <a:pt x="3004270" y="1383173"/>
                  <a:pt x="3006604" y="1382873"/>
                  <a:pt x="3008337" y="1382539"/>
                </a:cubicBezTo>
                <a:cubicBezTo>
                  <a:pt x="3010070" y="1382206"/>
                  <a:pt x="3011437" y="1381639"/>
                  <a:pt x="3012438" y="1380839"/>
                </a:cubicBezTo>
                <a:cubicBezTo>
                  <a:pt x="3013438" y="1380039"/>
                  <a:pt x="3014104" y="1378972"/>
                  <a:pt x="3014438" y="1377639"/>
                </a:cubicBezTo>
                <a:cubicBezTo>
                  <a:pt x="3014771" y="1376305"/>
                  <a:pt x="3014938" y="1374505"/>
                  <a:pt x="3014938" y="1372238"/>
                </a:cubicBezTo>
                <a:lnTo>
                  <a:pt x="3014938" y="1356236"/>
                </a:lnTo>
                <a:lnTo>
                  <a:pt x="2963932" y="1356236"/>
                </a:lnTo>
                <a:lnTo>
                  <a:pt x="2963932" y="1307030"/>
                </a:lnTo>
                <a:lnTo>
                  <a:pt x="3001336" y="1307030"/>
                </a:lnTo>
                <a:cubicBezTo>
                  <a:pt x="3002537" y="1303963"/>
                  <a:pt x="3003770" y="1300529"/>
                  <a:pt x="3005037" y="1296729"/>
                </a:cubicBezTo>
                <a:cubicBezTo>
                  <a:pt x="3006303" y="1292928"/>
                  <a:pt x="3007403" y="1289628"/>
                  <a:pt x="3008337" y="1286827"/>
                </a:cubicBezTo>
                <a:lnTo>
                  <a:pt x="2939929" y="1286827"/>
                </a:lnTo>
                <a:lnTo>
                  <a:pt x="2939929" y="1335633"/>
                </a:lnTo>
                <a:cubicBezTo>
                  <a:pt x="2939929" y="1348969"/>
                  <a:pt x="2939528" y="1360737"/>
                  <a:pt x="2938728" y="1370938"/>
                </a:cubicBezTo>
                <a:cubicBezTo>
                  <a:pt x="2937928" y="1381139"/>
                  <a:pt x="2936595" y="1390507"/>
                  <a:pt x="2934727" y="1399041"/>
                </a:cubicBezTo>
                <a:cubicBezTo>
                  <a:pt x="2932861" y="1407576"/>
                  <a:pt x="2930361" y="1415677"/>
                  <a:pt x="2927227" y="1423344"/>
                </a:cubicBezTo>
                <a:cubicBezTo>
                  <a:pt x="2924094" y="1431012"/>
                  <a:pt x="2920192" y="1438913"/>
                  <a:pt x="2915525" y="1447047"/>
                </a:cubicBezTo>
                <a:lnTo>
                  <a:pt x="2909325" y="1443247"/>
                </a:lnTo>
                <a:cubicBezTo>
                  <a:pt x="2913992" y="1435246"/>
                  <a:pt x="2917826" y="1427545"/>
                  <a:pt x="2920826" y="1420144"/>
                </a:cubicBezTo>
                <a:cubicBezTo>
                  <a:pt x="2923827" y="1412743"/>
                  <a:pt x="2926227" y="1404942"/>
                  <a:pt x="2928027" y="1396741"/>
                </a:cubicBezTo>
                <a:cubicBezTo>
                  <a:pt x="2929827" y="1388540"/>
                  <a:pt x="2931095" y="1379539"/>
                  <a:pt x="2931828" y="1369738"/>
                </a:cubicBezTo>
                <a:cubicBezTo>
                  <a:pt x="2932561" y="1359936"/>
                  <a:pt x="2932928" y="1348635"/>
                  <a:pt x="2932928" y="1335833"/>
                </a:cubicBezTo>
                <a:close/>
                <a:moveTo>
                  <a:pt x="4536328" y="1279827"/>
                </a:moveTo>
                <a:lnTo>
                  <a:pt x="4655143" y="1279827"/>
                </a:lnTo>
                <a:lnTo>
                  <a:pt x="4655143" y="1344235"/>
                </a:lnTo>
                <a:lnTo>
                  <a:pt x="4536328" y="1344235"/>
                </a:lnTo>
                <a:close/>
                <a:moveTo>
                  <a:pt x="3465394" y="1278226"/>
                </a:moveTo>
                <a:lnTo>
                  <a:pt x="3470394" y="1281627"/>
                </a:lnTo>
                <a:cubicBezTo>
                  <a:pt x="3469328" y="1283227"/>
                  <a:pt x="3467894" y="1285294"/>
                  <a:pt x="3466094" y="1287828"/>
                </a:cubicBezTo>
                <a:cubicBezTo>
                  <a:pt x="3464294" y="1290361"/>
                  <a:pt x="3462393" y="1292995"/>
                  <a:pt x="3460393" y="1295728"/>
                </a:cubicBezTo>
                <a:cubicBezTo>
                  <a:pt x="3458393" y="1298462"/>
                  <a:pt x="3456360" y="1301129"/>
                  <a:pt x="3454292" y="1303729"/>
                </a:cubicBezTo>
                <a:cubicBezTo>
                  <a:pt x="3452225" y="1306330"/>
                  <a:pt x="3450392" y="1308497"/>
                  <a:pt x="3448792" y="1310230"/>
                </a:cubicBezTo>
                <a:lnTo>
                  <a:pt x="3443991" y="1306630"/>
                </a:lnTo>
                <a:cubicBezTo>
                  <a:pt x="3445591" y="1304896"/>
                  <a:pt x="3447391" y="1302796"/>
                  <a:pt x="3449392" y="1300329"/>
                </a:cubicBezTo>
                <a:cubicBezTo>
                  <a:pt x="3451392" y="1297862"/>
                  <a:pt x="3453392" y="1295295"/>
                  <a:pt x="3455392" y="1292628"/>
                </a:cubicBezTo>
                <a:cubicBezTo>
                  <a:pt x="3457393" y="1289961"/>
                  <a:pt x="3459293" y="1287361"/>
                  <a:pt x="3461093" y="1284827"/>
                </a:cubicBezTo>
                <a:cubicBezTo>
                  <a:pt x="3462893" y="1282294"/>
                  <a:pt x="3464327" y="1280093"/>
                  <a:pt x="3465394" y="1278226"/>
                </a:cubicBezTo>
                <a:close/>
                <a:moveTo>
                  <a:pt x="3378983" y="1277426"/>
                </a:moveTo>
                <a:cubicBezTo>
                  <a:pt x="3379516" y="1278093"/>
                  <a:pt x="3380683" y="1279593"/>
                  <a:pt x="3382484" y="1281927"/>
                </a:cubicBezTo>
                <a:cubicBezTo>
                  <a:pt x="3384284" y="1284260"/>
                  <a:pt x="3386284" y="1286861"/>
                  <a:pt x="3388484" y="1289728"/>
                </a:cubicBezTo>
                <a:cubicBezTo>
                  <a:pt x="3390684" y="1292595"/>
                  <a:pt x="3392851" y="1295528"/>
                  <a:pt x="3394985" y="1298529"/>
                </a:cubicBezTo>
                <a:cubicBezTo>
                  <a:pt x="3397118" y="1301529"/>
                  <a:pt x="3398852" y="1304030"/>
                  <a:pt x="3400186" y="1306030"/>
                </a:cubicBezTo>
                <a:lnTo>
                  <a:pt x="3395185" y="1309430"/>
                </a:lnTo>
                <a:cubicBezTo>
                  <a:pt x="3393852" y="1307563"/>
                  <a:pt x="3392285" y="1305330"/>
                  <a:pt x="3390484" y="1302729"/>
                </a:cubicBezTo>
                <a:cubicBezTo>
                  <a:pt x="3388684" y="1300129"/>
                  <a:pt x="3386784" y="1297462"/>
                  <a:pt x="3384784" y="1294728"/>
                </a:cubicBezTo>
                <a:cubicBezTo>
                  <a:pt x="3382783" y="1291995"/>
                  <a:pt x="3380816" y="1289394"/>
                  <a:pt x="3378883" y="1286927"/>
                </a:cubicBezTo>
                <a:cubicBezTo>
                  <a:pt x="3376949" y="1284460"/>
                  <a:pt x="3375316" y="1282427"/>
                  <a:pt x="3373982" y="1280827"/>
                </a:cubicBezTo>
                <a:close/>
                <a:moveTo>
                  <a:pt x="3250167" y="1275626"/>
                </a:moveTo>
                <a:lnTo>
                  <a:pt x="3256968" y="1276026"/>
                </a:lnTo>
                <a:cubicBezTo>
                  <a:pt x="3256968" y="1276026"/>
                  <a:pt x="3256968" y="1277460"/>
                  <a:pt x="3256968" y="1280327"/>
                </a:cubicBezTo>
                <a:cubicBezTo>
                  <a:pt x="3256968" y="1283194"/>
                  <a:pt x="3256934" y="1286794"/>
                  <a:pt x="3256868" y="1291128"/>
                </a:cubicBezTo>
                <a:cubicBezTo>
                  <a:pt x="3256801" y="1295462"/>
                  <a:pt x="3256701" y="1300296"/>
                  <a:pt x="3256568" y="1305630"/>
                </a:cubicBezTo>
                <a:cubicBezTo>
                  <a:pt x="3256435" y="1310964"/>
                  <a:pt x="3256234" y="1316164"/>
                  <a:pt x="3255968" y="1321232"/>
                </a:cubicBezTo>
                <a:cubicBezTo>
                  <a:pt x="3255301" y="1335233"/>
                  <a:pt x="3254134" y="1347468"/>
                  <a:pt x="3252467" y="1357936"/>
                </a:cubicBezTo>
                <a:cubicBezTo>
                  <a:pt x="3250800" y="1368404"/>
                  <a:pt x="3248033" y="1377839"/>
                  <a:pt x="3244166" y="1386240"/>
                </a:cubicBezTo>
                <a:cubicBezTo>
                  <a:pt x="3247500" y="1389574"/>
                  <a:pt x="3251267" y="1393507"/>
                  <a:pt x="3255468" y="1398041"/>
                </a:cubicBezTo>
                <a:cubicBezTo>
                  <a:pt x="3259668" y="1402575"/>
                  <a:pt x="3263802" y="1407176"/>
                  <a:pt x="3267869" y="1411843"/>
                </a:cubicBezTo>
                <a:cubicBezTo>
                  <a:pt x="3271936" y="1416510"/>
                  <a:pt x="3275770" y="1420978"/>
                  <a:pt x="3279371" y="1425245"/>
                </a:cubicBezTo>
                <a:cubicBezTo>
                  <a:pt x="3282971" y="1429512"/>
                  <a:pt x="3285838" y="1433046"/>
                  <a:pt x="3287972" y="1435846"/>
                </a:cubicBezTo>
                <a:lnTo>
                  <a:pt x="3282571" y="1441247"/>
                </a:lnTo>
                <a:cubicBezTo>
                  <a:pt x="3280704" y="1438713"/>
                  <a:pt x="3278070" y="1435413"/>
                  <a:pt x="3274670" y="1431345"/>
                </a:cubicBezTo>
                <a:cubicBezTo>
                  <a:pt x="3271270" y="1427278"/>
                  <a:pt x="3267602" y="1422978"/>
                  <a:pt x="3263669" y="1418444"/>
                </a:cubicBezTo>
                <a:cubicBezTo>
                  <a:pt x="3259735" y="1413910"/>
                  <a:pt x="3255734" y="1409409"/>
                  <a:pt x="3251667" y="1404942"/>
                </a:cubicBezTo>
                <a:cubicBezTo>
                  <a:pt x="3247600" y="1400475"/>
                  <a:pt x="3243966" y="1396575"/>
                  <a:pt x="3240766" y="1393241"/>
                </a:cubicBezTo>
                <a:cubicBezTo>
                  <a:pt x="3237965" y="1398175"/>
                  <a:pt x="3234565" y="1402909"/>
                  <a:pt x="3230565" y="1407442"/>
                </a:cubicBezTo>
                <a:cubicBezTo>
                  <a:pt x="3226564" y="1411976"/>
                  <a:pt x="3221830" y="1416444"/>
                  <a:pt x="3216363" y="1420844"/>
                </a:cubicBezTo>
                <a:cubicBezTo>
                  <a:pt x="3210895" y="1425245"/>
                  <a:pt x="3204595" y="1429679"/>
                  <a:pt x="3197460" y="1434146"/>
                </a:cubicBezTo>
                <a:cubicBezTo>
                  <a:pt x="3190326" y="1438613"/>
                  <a:pt x="3182292" y="1443247"/>
                  <a:pt x="3173357" y="1448048"/>
                </a:cubicBezTo>
                <a:lnTo>
                  <a:pt x="3169557" y="1441847"/>
                </a:lnTo>
                <a:cubicBezTo>
                  <a:pt x="3180625" y="1435979"/>
                  <a:pt x="3190193" y="1430345"/>
                  <a:pt x="3198260" y="1424945"/>
                </a:cubicBezTo>
                <a:cubicBezTo>
                  <a:pt x="3206328" y="1419544"/>
                  <a:pt x="3213196" y="1414110"/>
                  <a:pt x="3218863" y="1408643"/>
                </a:cubicBezTo>
                <a:cubicBezTo>
                  <a:pt x="3224530" y="1403175"/>
                  <a:pt x="3229198" y="1397475"/>
                  <a:pt x="3232865" y="1391541"/>
                </a:cubicBezTo>
                <a:cubicBezTo>
                  <a:pt x="3236532" y="1385606"/>
                  <a:pt x="3239465" y="1379139"/>
                  <a:pt x="3241666" y="1372138"/>
                </a:cubicBezTo>
                <a:cubicBezTo>
                  <a:pt x="3243866" y="1365137"/>
                  <a:pt x="3245500" y="1357436"/>
                  <a:pt x="3246567" y="1349035"/>
                </a:cubicBezTo>
                <a:cubicBezTo>
                  <a:pt x="3247633" y="1340634"/>
                  <a:pt x="3248433" y="1331233"/>
                  <a:pt x="3248967" y="1320832"/>
                </a:cubicBezTo>
                <a:cubicBezTo>
                  <a:pt x="3249234" y="1316031"/>
                  <a:pt x="3249433" y="1310997"/>
                  <a:pt x="3249567" y="1305730"/>
                </a:cubicBezTo>
                <a:cubicBezTo>
                  <a:pt x="3249700" y="1300462"/>
                  <a:pt x="3249833" y="1295595"/>
                  <a:pt x="3249967" y="1291128"/>
                </a:cubicBezTo>
                <a:cubicBezTo>
                  <a:pt x="3250100" y="1286661"/>
                  <a:pt x="3250167" y="1282960"/>
                  <a:pt x="3250167" y="1280027"/>
                </a:cubicBezTo>
                <a:cubicBezTo>
                  <a:pt x="3250167" y="1277093"/>
                  <a:pt x="3250167" y="1275626"/>
                  <a:pt x="3250167" y="1275626"/>
                </a:cubicBezTo>
                <a:close/>
                <a:moveTo>
                  <a:pt x="5370432" y="1275226"/>
                </a:moveTo>
                <a:lnTo>
                  <a:pt x="5380033" y="1275226"/>
                </a:lnTo>
                <a:lnTo>
                  <a:pt x="5415038" y="1363037"/>
                </a:lnTo>
                <a:lnTo>
                  <a:pt x="5380033" y="1451248"/>
                </a:lnTo>
                <a:lnTo>
                  <a:pt x="5370432" y="1451248"/>
                </a:lnTo>
                <a:lnTo>
                  <a:pt x="5405437" y="1363037"/>
                </a:lnTo>
                <a:close/>
                <a:moveTo>
                  <a:pt x="5332427" y="1275226"/>
                </a:moveTo>
                <a:lnTo>
                  <a:pt x="5342028" y="1275226"/>
                </a:lnTo>
                <a:lnTo>
                  <a:pt x="5377033" y="1363037"/>
                </a:lnTo>
                <a:lnTo>
                  <a:pt x="5342028" y="1451248"/>
                </a:lnTo>
                <a:lnTo>
                  <a:pt x="5332427" y="1451248"/>
                </a:lnTo>
                <a:lnTo>
                  <a:pt x="5367431" y="1363037"/>
                </a:lnTo>
                <a:close/>
                <a:moveTo>
                  <a:pt x="4255493" y="1275226"/>
                </a:moveTo>
                <a:lnTo>
                  <a:pt x="4265094" y="1275226"/>
                </a:lnTo>
                <a:lnTo>
                  <a:pt x="4230089" y="1363037"/>
                </a:lnTo>
                <a:lnTo>
                  <a:pt x="4265094" y="1451248"/>
                </a:lnTo>
                <a:lnTo>
                  <a:pt x="4255493" y="1451248"/>
                </a:lnTo>
                <a:lnTo>
                  <a:pt x="4220488" y="1363037"/>
                </a:lnTo>
                <a:close/>
                <a:moveTo>
                  <a:pt x="4217488" y="1275226"/>
                </a:moveTo>
                <a:lnTo>
                  <a:pt x="4227089" y="1275226"/>
                </a:lnTo>
                <a:lnTo>
                  <a:pt x="4192085" y="1363037"/>
                </a:lnTo>
                <a:lnTo>
                  <a:pt x="4227089" y="1451248"/>
                </a:lnTo>
                <a:lnTo>
                  <a:pt x="4217488" y="1451248"/>
                </a:lnTo>
                <a:lnTo>
                  <a:pt x="4182484" y="1363037"/>
                </a:lnTo>
                <a:close/>
                <a:moveTo>
                  <a:pt x="3940853" y="1272626"/>
                </a:moveTo>
                <a:cubicBezTo>
                  <a:pt x="3942587" y="1274226"/>
                  <a:pt x="3944787" y="1276493"/>
                  <a:pt x="3947454" y="1279426"/>
                </a:cubicBezTo>
                <a:cubicBezTo>
                  <a:pt x="3950121" y="1282360"/>
                  <a:pt x="3952855" y="1285461"/>
                  <a:pt x="3955655" y="1288728"/>
                </a:cubicBezTo>
                <a:cubicBezTo>
                  <a:pt x="3958455" y="1291995"/>
                  <a:pt x="3961122" y="1295162"/>
                  <a:pt x="3963656" y="1298229"/>
                </a:cubicBezTo>
                <a:cubicBezTo>
                  <a:pt x="3966190" y="1301296"/>
                  <a:pt x="3968056" y="1303696"/>
                  <a:pt x="3969257" y="1305430"/>
                </a:cubicBezTo>
                <a:lnTo>
                  <a:pt x="3964056" y="1310230"/>
                </a:lnTo>
                <a:cubicBezTo>
                  <a:pt x="3962856" y="1308363"/>
                  <a:pt x="3961022" y="1305896"/>
                  <a:pt x="3958555" y="1302829"/>
                </a:cubicBezTo>
                <a:cubicBezTo>
                  <a:pt x="3956088" y="1299762"/>
                  <a:pt x="3953455" y="1296595"/>
                  <a:pt x="3950654" y="1293328"/>
                </a:cubicBezTo>
                <a:cubicBezTo>
                  <a:pt x="3947854" y="1290061"/>
                  <a:pt x="3945120" y="1286927"/>
                  <a:pt x="3942453" y="1283927"/>
                </a:cubicBezTo>
                <a:cubicBezTo>
                  <a:pt x="3939786" y="1280927"/>
                  <a:pt x="3937586" y="1278626"/>
                  <a:pt x="3935853" y="1277026"/>
                </a:cubicBezTo>
                <a:close/>
                <a:moveTo>
                  <a:pt x="3352380" y="1272226"/>
                </a:moveTo>
                <a:lnTo>
                  <a:pt x="3358781" y="1274026"/>
                </a:lnTo>
                <a:cubicBezTo>
                  <a:pt x="3356513" y="1281227"/>
                  <a:pt x="3354080" y="1288228"/>
                  <a:pt x="3351480" y="1295028"/>
                </a:cubicBezTo>
                <a:cubicBezTo>
                  <a:pt x="3348879" y="1301829"/>
                  <a:pt x="3346046" y="1308497"/>
                  <a:pt x="3342979" y="1315031"/>
                </a:cubicBezTo>
                <a:lnTo>
                  <a:pt x="3343179" y="1315031"/>
                </a:lnTo>
                <a:lnTo>
                  <a:pt x="3343179" y="1447848"/>
                </a:lnTo>
                <a:lnTo>
                  <a:pt x="3336778" y="1447848"/>
                </a:lnTo>
                <a:lnTo>
                  <a:pt x="3336778" y="1327832"/>
                </a:lnTo>
                <a:cubicBezTo>
                  <a:pt x="3332644" y="1335967"/>
                  <a:pt x="3328377" y="1343668"/>
                  <a:pt x="3323976" y="1350935"/>
                </a:cubicBezTo>
                <a:cubicBezTo>
                  <a:pt x="3319575" y="1358203"/>
                  <a:pt x="3315108" y="1365037"/>
                  <a:pt x="3310575" y="1371438"/>
                </a:cubicBezTo>
                <a:lnTo>
                  <a:pt x="3306974" y="1365237"/>
                </a:lnTo>
                <a:cubicBezTo>
                  <a:pt x="3315775" y="1352169"/>
                  <a:pt x="3324143" y="1337900"/>
                  <a:pt x="3332077" y="1322432"/>
                </a:cubicBezTo>
                <a:cubicBezTo>
                  <a:pt x="3340011" y="1306963"/>
                  <a:pt x="3346779" y="1290228"/>
                  <a:pt x="3352380" y="1272226"/>
                </a:cubicBezTo>
                <a:close/>
                <a:moveTo>
                  <a:pt x="158419" y="1272026"/>
                </a:moveTo>
                <a:lnTo>
                  <a:pt x="165020" y="1272426"/>
                </a:lnTo>
                <a:lnTo>
                  <a:pt x="165020" y="1423645"/>
                </a:lnTo>
                <a:cubicBezTo>
                  <a:pt x="165020" y="1427512"/>
                  <a:pt x="164620" y="1430679"/>
                  <a:pt x="163820" y="1433146"/>
                </a:cubicBezTo>
                <a:cubicBezTo>
                  <a:pt x="163020" y="1435613"/>
                  <a:pt x="161753" y="1437613"/>
                  <a:pt x="160020" y="1439146"/>
                </a:cubicBezTo>
                <a:cubicBezTo>
                  <a:pt x="158286" y="1440680"/>
                  <a:pt x="155952" y="1441847"/>
                  <a:pt x="153019" y="1442647"/>
                </a:cubicBezTo>
                <a:cubicBezTo>
                  <a:pt x="150085" y="1443447"/>
                  <a:pt x="146551" y="1443980"/>
                  <a:pt x="142417" y="1444247"/>
                </a:cubicBezTo>
                <a:lnTo>
                  <a:pt x="128816" y="1445247"/>
                </a:lnTo>
                <a:lnTo>
                  <a:pt x="126615" y="1438646"/>
                </a:lnTo>
                <a:lnTo>
                  <a:pt x="141017" y="1437646"/>
                </a:lnTo>
                <a:cubicBezTo>
                  <a:pt x="144351" y="1437380"/>
                  <a:pt x="147151" y="1436979"/>
                  <a:pt x="149418" y="1436446"/>
                </a:cubicBezTo>
                <a:cubicBezTo>
                  <a:pt x="151685" y="1435913"/>
                  <a:pt x="153485" y="1435079"/>
                  <a:pt x="154819" y="1433946"/>
                </a:cubicBezTo>
                <a:cubicBezTo>
                  <a:pt x="156152" y="1432812"/>
                  <a:pt x="157086" y="1431312"/>
                  <a:pt x="157619" y="1429445"/>
                </a:cubicBezTo>
                <a:cubicBezTo>
                  <a:pt x="158153" y="1427578"/>
                  <a:pt x="158419" y="1425111"/>
                  <a:pt x="158419" y="1422044"/>
                </a:cubicBezTo>
                <a:close/>
                <a:moveTo>
                  <a:pt x="689486" y="1271825"/>
                </a:moveTo>
                <a:lnTo>
                  <a:pt x="696487" y="1272226"/>
                </a:lnTo>
                <a:lnTo>
                  <a:pt x="696287" y="1292628"/>
                </a:lnTo>
                <a:lnTo>
                  <a:pt x="696287" y="1296829"/>
                </a:lnTo>
                <a:cubicBezTo>
                  <a:pt x="698020" y="1327099"/>
                  <a:pt x="705988" y="1354036"/>
                  <a:pt x="720190" y="1377639"/>
                </a:cubicBezTo>
                <a:cubicBezTo>
                  <a:pt x="734392" y="1401242"/>
                  <a:pt x="754161" y="1422111"/>
                  <a:pt x="779497" y="1440247"/>
                </a:cubicBezTo>
                <a:lnTo>
                  <a:pt x="774897" y="1446247"/>
                </a:lnTo>
                <a:cubicBezTo>
                  <a:pt x="752627" y="1429845"/>
                  <a:pt x="734658" y="1411710"/>
                  <a:pt x="720990" y="1391840"/>
                </a:cubicBezTo>
                <a:cubicBezTo>
                  <a:pt x="707322" y="1371971"/>
                  <a:pt x="698154" y="1349902"/>
                  <a:pt x="693487" y="1325632"/>
                </a:cubicBezTo>
                <a:cubicBezTo>
                  <a:pt x="689353" y="1349635"/>
                  <a:pt x="680585" y="1371405"/>
                  <a:pt x="667183" y="1390940"/>
                </a:cubicBezTo>
                <a:cubicBezTo>
                  <a:pt x="653781" y="1410476"/>
                  <a:pt x="635413" y="1428845"/>
                  <a:pt x="612077" y="1446047"/>
                </a:cubicBezTo>
                <a:lnTo>
                  <a:pt x="607276" y="1440047"/>
                </a:lnTo>
                <a:cubicBezTo>
                  <a:pt x="621411" y="1429912"/>
                  <a:pt x="633613" y="1419411"/>
                  <a:pt x="643880" y="1408543"/>
                </a:cubicBezTo>
                <a:cubicBezTo>
                  <a:pt x="654148" y="1397675"/>
                  <a:pt x="662649" y="1386173"/>
                  <a:pt x="669383" y="1374038"/>
                </a:cubicBezTo>
                <a:cubicBezTo>
                  <a:pt x="676118" y="1361903"/>
                  <a:pt x="681118" y="1348969"/>
                  <a:pt x="684386" y="1335233"/>
                </a:cubicBezTo>
                <a:cubicBezTo>
                  <a:pt x="687652" y="1321498"/>
                  <a:pt x="689286" y="1306630"/>
                  <a:pt x="689286" y="1290628"/>
                </a:cubicBezTo>
                <a:cubicBezTo>
                  <a:pt x="689419" y="1287961"/>
                  <a:pt x="689486" y="1284760"/>
                  <a:pt x="689486" y="1281027"/>
                </a:cubicBezTo>
                <a:cubicBezTo>
                  <a:pt x="689486" y="1277293"/>
                  <a:pt x="689486" y="1274226"/>
                  <a:pt x="689486" y="1271825"/>
                </a:cubicBezTo>
                <a:close/>
                <a:moveTo>
                  <a:pt x="489461" y="1271825"/>
                </a:moveTo>
                <a:lnTo>
                  <a:pt x="496462" y="1272226"/>
                </a:lnTo>
                <a:lnTo>
                  <a:pt x="496262" y="1292628"/>
                </a:lnTo>
                <a:lnTo>
                  <a:pt x="496262" y="1296829"/>
                </a:lnTo>
                <a:cubicBezTo>
                  <a:pt x="497995" y="1327099"/>
                  <a:pt x="505963" y="1354036"/>
                  <a:pt x="520165" y="1377639"/>
                </a:cubicBezTo>
                <a:cubicBezTo>
                  <a:pt x="534367" y="1401242"/>
                  <a:pt x="554136" y="1422111"/>
                  <a:pt x="579472" y="1440247"/>
                </a:cubicBezTo>
                <a:lnTo>
                  <a:pt x="574872" y="1446247"/>
                </a:lnTo>
                <a:cubicBezTo>
                  <a:pt x="552602" y="1429845"/>
                  <a:pt x="534633" y="1411710"/>
                  <a:pt x="520965" y="1391840"/>
                </a:cubicBezTo>
                <a:cubicBezTo>
                  <a:pt x="507297" y="1371971"/>
                  <a:pt x="498129" y="1349902"/>
                  <a:pt x="493462" y="1325632"/>
                </a:cubicBezTo>
                <a:cubicBezTo>
                  <a:pt x="489328" y="1349635"/>
                  <a:pt x="480560" y="1371405"/>
                  <a:pt x="467158" y="1390940"/>
                </a:cubicBezTo>
                <a:cubicBezTo>
                  <a:pt x="453757" y="1410476"/>
                  <a:pt x="435388" y="1428845"/>
                  <a:pt x="412051" y="1446047"/>
                </a:cubicBezTo>
                <a:lnTo>
                  <a:pt x="407251" y="1440047"/>
                </a:lnTo>
                <a:cubicBezTo>
                  <a:pt x="421386" y="1429912"/>
                  <a:pt x="433587" y="1419411"/>
                  <a:pt x="443855" y="1408543"/>
                </a:cubicBezTo>
                <a:cubicBezTo>
                  <a:pt x="454123" y="1397675"/>
                  <a:pt x="462624" y="1386173"/>
                  <a:pt x="469358" y="1374038"/>
                </a:cubicBezTo>
                <a:cubicBezTo>
                  <a:pt x="476093" y="1361903"/>
                  <a:pt x="481093" y="1348969"/>
                  <a:pt x="484361" y="1335233"/>
                </a:cubicBezTo>
                <a:cubicBezTo>
                  <a:pt x="487628" y="1321498"/>
                  <a:pt x="489261" y="1306630"/>
                  <a:pt x="489261" y="1290628"/>
                </a:cubicBezTo>
                <a:cubicBezTo>
                  <a:pt x="489395" y="1287961"/>
                  <a:pt x="489461" y="1284760"/>
                  <a:pt x="489461" y="1281027"/>
                </a:cubicBezTo>
                <a:cubicBezTo>
                  <a:pt x="489461" y="1277293"/>
                  <a:pt x="489461" y="1274226"/>
                  <a:pt x="489461" y="1271825"/>
                </a:cubicBezTo>
                <a:close/>
                <a:moveTo>
                  <a:pt x="947518" y="1271625"/>
                </a:moveTo>
                <a:cubicBezTo>
                  <a:pt x="950185" y="1274292"/>
                  <a:pt x="953386" y="1277693"/>
                  <a:pt x="957120" y="1281827"/>
                </a:cubicBezTo>
                <a:cubicBezTo>
                  <a:pt x="960853" y="1285961"/>
                  <a:pt x="964120" y="1289894"/>
                  <a:pt x="966921" y="1293628"/>
                </a:cubicBezTo>
                <a:lnTo>
                  <a:pt x="962720" y="1297429"/>
                </a:lnTo>
                <a:cubicBezTo>
                  <a:pt x="961387" y="1295695"/>
                  <a:pt x="959920" y="1293862"/>
                  <a:pt x="958320" y="1291928"/>
                </a:cubicBezTo>
                <a:cubicBezTo>
                  <a:pt x="956719" y="1289994"/>
                  <a:pt x="955052" y="1288027"/>
                  <a:pt x="953319" y="1286027"/>
                </a:cubicBezTo>
                <a:cubicBezTo>
                  <a:pt x="951585" y="1284027"/>
                  <a:pt x="949852" y="1282093"/>
                  <a:pt x="948118" y="1280227"/>
                </a:cubicBezTo>
                <a:cubicBezTo>
                  <a:pt x="946385" y="1278360"/>
                  <a:pt x="944718" y="1276693"/>
                  <a:pt x="943118" y="1275226"/>
                </a:cubicBezTo>
                <a:close/>
                <a:moveTo>
                  <a:pt x="5186809" y="1270425"/>
                </a:moveTo>
                <a:lnTo>
                  <a:pt x="5188409" y="1276826"/>
                </a:lnTo>
                <a:cubicBezTo>
                  <a:pt x="5180009" y="1279493"/>
                  <a:pt x="5171574" y="1281827"/>
                  <a:pt x="5163106" y="1283827"/>
                </a:cubicBezTo>
                <a:cubicBezTo>
                  <a:pt x="5154639" y="1285827"/>
                  <a:pt x="5145604" y="1287628"/>
                  <a:pt x="5136002" y="1289228"/>
                </a:cubicBezTo>
                <a:lnTo>
                  <a:pt x="5136002" y="1310630"/>
                </a:lnTo>
                <a:lnTo>
                  <a:pt x="5186809" y="1310630"/>
                </a:lnTo>
                <a:lnTo>
                  <a:pt x="5186809" y="1316631"/>
                </a:lnTo>
                <a:lnTo>
                  <a:pt x="5136002" y="1316631"/>
                </a:lnTo>
                <a:lnTo>
                  <a:pt x="5136002" y="1340034"/>
                </a:lnTo>
                <a:lnTo>
                  <a:pt x="5252617" y="1340034"/>
                </a:lnTo>
                <a:lnTo>
                  <a:pt x="5252617" y="1316631"/>
                </a:lnTo>
                <a:lnTo>
                  <a:pt x="5201211" y="1316631"/>
                </a:lnTo>
                <a:lnTo>
                  <a:pt x="5201211" y="1310630"/>
                </a:lnTo>
                <a:lnTo>
                  <a:pt x="5252617" y="1310630"/>
                </a:lnTo>
                <a:lnTo>
                  <a:pt x="5252617" y="1288628"/>
                </a:lnTo>
                <a:lnTo>
                  <a:pt x="5198811" y="1288628"/>
                </a:lnTo>
                <a:lnTo>
                  <a:pt x="5198811" y="1282427"/>
                </a:lnTo>
                <a:lnTo>
                  <a:pt x="5259418" y="1282427"/>
                </a:lnTo>
                <a:lnTo>
                  <a:pt x="5259418" y="1346035"/>
                </a:lnTo>
                <a:lnTo>
                  <a:pt x="5129002" y="1346035"/>
                </a:lnTo>
                <a:lnTo>
                  <a:pt x="5129002" y="1283627"/>
                </a:lnTo>
                <a:cubicBezTo>
                  <a:pt x="5139803" y="1281893"/>
                  <a:pt x="5149971" y="1279927"/>
                  <a:pt x="5159506" y="1277726"/>
                </a:cubicBezTo>
                <a:cubicBezTo>
                  <a:pt x="5169040" y="1275526"/>
                  <a:pt x="5178141" y="1273092"/>
                  <a:pt x="5186809" y="1270425"/>
                </a:cubicBezTo>
                <a:close/>
                <a:moveTo>
                  <a:pt x="1681609" y="1270425"/>
                </a:moveTo>
                <a:lnTo>
                  <a:pt x="1683209" y="1276826"/>
                </a:lnTo>
                <a:cubicBezTo>
                  <a:pt x="1674808" y="1279493"/>
                  <a:pt x="1666374" y="1281827"/>
                  <a:pt x="1657906" y="1283827"/>
                </a:cubicBezTo>
                <a:cubicBezTo>
                  <a:pt x="1649439" y="1285827"/>
                  <a:pt x="1640405" y="1287628"/>
                  <a:pt x="1630803" y="1289228"/>
                </a:cubicBezTo>
                <a:lnTo>
                  <a:pt x="1630803" y="1310630"/>
                </a:lnTo>
                <a:lnTo>
                  <a:pt x="1681609" y="1310630"/>
                </a:lnTo>
                <a:lnTo>
                  <a:pt x="1681609" y="1316631"/>
                </a:lnTo>
                <a:lnTo>
                  <a:pt x="1630803" y="1316631"/>
                </a:lnTo>
                <a:lnTo>
                  <a:pt x="1630803" y="1340034"/>
                </a:lnTo>
                <a:lnTo>
                  <a:pt x="1747418" y="1340034"/>
                </a:lnTo>
                <a:lnTo>
                  <a:pt x="1747418" y="1316631"/>
                </a:lnTo>
                <a:lnTo>
                  <a:pt x="1696011" y="1316631"/>
                </a:lnTo>
                <a:lnTo>
                  <a:pt x="1696011" y="1310630"/>
                </a:lnTo>
                <a:lnTo>
                  <a:pt x="1747418" y="1310630"/>
                </a:lnTo>
                <a:lnTo>
                  <a:pt x="1747418" y="1288628"/>
                </a:lnTo>
                <a:lnTo>
                  <a:pt x="1693611" y="1288628"/>
                </a:lnTo>
                <a:lnTo>
                  <a:pt x="1693611" y="1282427"/>
                </a:lnTo>
                <a:lnTo>
                  <a:pt x="1754219" y="1282427"/>
                </a:lnTo>
                <a:lnTo>
                  <a:pt x="1754219" y="1346035"/>
                </a:lnTo>
                <a:lnTo>
                  <a:pt x="1623802" y="1346035"/>
                </a:lnTo>
                <a:lnTo>
                  <a:pt x="1623802" y="1283627"/>
                </a:lnTo>
                <a:cubicBezTo>
                  <a:pt x="1634603" y="1281893"/>
                  <a:pt x="1644771" y="1279927"/>
                  <a:pt x="1654306" y="1277726"/>
                </a:cubicBezTo>
                <a:cubicBezTo>
                  <a:pt x="1663840" y="1275526"/>
                  <a:pt x="1672941" y="1273092"/>
                  <a:pt x="1681609" y="1270425"/>
                </a:cubicBezTo>
                <a:close/>
                <a:moveTo>
                  <a:pt x="3991659" y="1270025"/>
                </a:moveTo>
                <a:lnTo>
                  <a:pt x="3998660" y="1270425"/>
                </a:lnTo>
                <a:cubicBezTo>
                  <a:pt x="3998660" y="1271225"/>
                  <a:pt x="3998560" y="1273526"/>
                  <a:pt x="3998360" y="1277326"/>
                </a:cubicBezTo>
                <a:cubicBezTo>
                  <a:pt x="3998160" y="1281127"/>
                  <a:pt x="3997927" y="1285394"/>
                  <a:pt x="3997660" y="1290128"/>
                </a:cubicBezTo>
                <a:cubicBezTo>
                  <a:pt x="3997394" y="1294862"/>
                  <a:pt x="3997094" y="1299562"/>
                  <a:pt x="3996760" y="1304230"/>
                </a:cubicBezTo>
                <a:cubicBezTo>
                  <a:pt x="3996427" y="1308897"/>
                  <a:pt x="3996127" y="1312564"/>
                  <a:pt x="3995860" y="1315231"/>
                </a:cubicBezTo>
                <a:cubicBezTo>
                  <a:pt x="3995860" y="1315631"/>
                  <a:pt x="3995827" y="1316031"/>
                  <a:pt x="3995760" y="1316431"/>
                </a:cubicBezTo>
                <a:cubicBezTo>
                  <a:pt x="3995693" y="1316831"/>
                  <a:pt x="3995660" y="1317231"/>
                  <a:pt x="3995660" y="1317631"/>
                </a:cubicBezTo>
                <a:lnTo>
                  <a:pt x="4068069" y="1317631"/>
                </a:lnTo>
                <a:cubicBezTo>
                  <a:pt x="4068069" y="1318431"/>
                  <a:pt x="4067969" y="1320932"/>
                  <a:pt x="4067769" y="1325132"/>
                </a:cubicBezTo>
                <a:cubicBezTo>
                  <a:pt x="4067569" y="1329333"/>
                  <a:pt x="4067302" y="1334533"/>
                  <a:pt x="4066969" y="1340734"/>
                </a:cubicBezTo>
                <a:cubicBezTo>
                  <a:pt x="4066636" y="1346935"/>
                  <a:pt x="4066236" y="1353736"/>
                  <a:pt x="4065769" y="1361137"/>
                </a:cubicBezTo>
                <a:cubicBezTo>
                  <a:pt x="4065302" y="1368538"/>
                  <a:pt x="4064869" y="1375772"/>
                  <a:pt x="4064469" y="1382839"/>
                </a:cubicBezTo>
                <a:cubicBezTo>
                  <a:pt x="4064069" y="1389907"/>
                  <a:pt x="4063669" y="1396441"/>
                  <a:pt x="4063268" y="1402442"/>
                </a:cubicBezTo>
                <a:cubicBezTo>
                  <a:pt x="4062868" y="1408443"/>
                  <a:pt x="4062535" y="1413110"/>
                  <a:pt x="4062268" y="1416444"/>
                </a:cubicBezTo>
                <a:cubicBezTo>
                  <a:pt x="4061868" y="1421111"/>
                  <a:pt x="4061035" y="1424911"/>
                  <a:pt x="4059768" y="1427845"/>
                </a:cubicBezTo>
                <a:cubicBezTo>
                  <a:pt x="4058501" y="1430779"/>
                  <a:pt x="4056601" y="1433112"/>
                  <a:pt x="4054067" y="1434846"/>
                </a:cubicBezTo>
                <a:cubicBezTo>
                  <a:pt x="4051534" y="1436579"/>
                  <a:pt x="4048267" y="1437813"/>
                  <a:pt x="4044266" y="1438546"/>
                </a:cubicBezTo>
                <a:cubicBezTo>
                  <a:pt x="4040266" y="1439280"/>
                  <a:pt x="4035398" y="1439780"/>
                  <a:pt x="4029664" y="1440047"/>
                </a:cubicBezTo>
                <a:lnTo>
                  <a:pt x="4006861" y="1441047"/>
                </a:lnTo>
                <a:lnTo>
                  <a:pt x="4004661" y="1433846"/>
                </a:lnTo>
                <a:lnTo>
                  <a:pt x="4028264" y="1433046"/>
                </a:lnTo>
                <a:cubicBezTo>
                  <a:pt x="4033331" y="1432912"/>
                  <a:pt x="4037532" y="1432546"/>
                  <a:pt x="4040866" y="1431945"/>
                </a:cubicBezTo>
                <a:cubicBezTo>
                  <a:pt x="4044200" y="1431345"/>
                  <a:pt x="4046867" y="1430345"/>
                  <a:pt x="4048867" y="1428945"/>
                </a:cubicBezTo>
                <a:cubicBezTo>
                  <a:pt x="4050867" y="1427545"/>
                  <a:pt x="4052334" y="1425645"/>
                  <a:pt x="4053267" y="1423244"/>
                </a:cubicBezTo>
                <a:cubicBezTo>
                  <a:pt x="4054201" y="1420844"/>
                  <a:pt x="4054867" y="1417710"/>
                  <a:pt x="4055267" y="1413843"/>
                </a:cubicBezTo>
                <a:cubicBezTo>
                  <a:pt x="4055534" y="1410910"/>
                  <a:pt x="4055868" y="1406909"/>
                  <a:pt x="4056268" y="1401842"/>
                </a:cubicBezTo>
                <a:cubicBezTo>
                  <a:pt x="4056668" y="1396774"/>
                  <a:pt x="4057068" y="1391274"/>
                  <a:pt x="4057468" y="1385340"/>
                </a:cubicBezTo>
                <a:cubicBezTo>
                  <a:pt x="4057868" y="1379406"/>
                  <a:pt x="4058234" y="1373238"/>
                  <a:pt x="4058568" y="1366837"/>
                </a:cubicBezTo>
                <a:cubicBezTo>
                  <a:pt x="4058901" y="1360437"/>
                  <a:pt x="4059201" y="1354436"/>
                  <a:pt x="4059468" y="1348835"/>
                </a:cubicBezTo>
                <a:cubicBezTo>
                  <a:pt x="4059735" y="1343234"/>
                  <a:pt x="4059968" y="1338267"/>
                  <a:pt x="4060168" y="1333933"/>
                </a:cubicBezTo>
                <a:cubicBezTo>
                  <a:pt x="4060368" y="1329599"/>
                  <a:pt x="4060535" y="1326499"/>
                  <a:pt x="4060668" y="1324632"/>
                </a:cubicBezTo>
                <a:lnTo>
                  <a:pt x="3994860" y="1324632"/>
                </a:lnTo>
                <a:cubicBezTo>
                  <a:pt x="3993393" y="1338100"/>
                  <a:pt x="3990926" y="1350402"/>
                  <a:pt x="3987459" y="1361537"/>
                </a:cubicBezTo>
                <a:cubicBezTo>
                  <a:pt x="3983992" y="1372671"/>
                  <a:pt x="3979258" y="1383139"/>
                  <a:pt x="3973257" y="1392941"/>
                </a:cubicBezTo>
                <a:cubicBezTo>
                  <a:pt x="3967257" y="1402742"/>
                  <a:pt x="3959922" y="1412043"/>
                  <a:pt x="3951255" y="1420844"/>
                </a:cubicBezTo>
                <a:cubicBezTo>
                  <a:pt x="3942587" y="1429645"/>
                  <a:pt x="3932252" y="1438380"/>
                  <a:pt x="3920251" y="1447047"/>
                </a:cubicBezTo>
                <a:lnTo>
                  <a:pt x="3915450" y="1441447"/>
                </a:lnTo>
                <a:cubicBezTo>
                  <a:pt x="3927051" y="1432912"/>
                  <a:pt x="3937086" y="1424445"/>
                  <a:pt x="3945554" y="1416044"/>
                </a:cubicBezTo>
                <a:cubicBezTo>
                  <a:pt x="3954022" y="1407642"/>
                  <a:pt x="3961156" y="1398808"/>
                  <a:pt x="3966957" y="1389540"/>
                </a:cubicBezTo>
                <a:cubicBezTo>
                  <a:pt x="3972757" y="1380272"/>
                  <a:pt x="3977325" y="1370338"/>
                  <a:pt x="3980658" y="1359736"/>
                </a:cubicBezTo>
                <a:cubicBezTo>
                  <a:pt x="3983992" y="1349135"/>
                  <a:pt x="3986459" y="1337434"/>
                  <a:pt x="3988059" y="1324632"/>
                </a:cubicBezTo>
                <a:lnTo>
                  <a:pt x="3919851" y="1324632"/>
                </a:lnTo>
                <a:lnTo>
                  <a:pt x="3919851" y="1317631"/>
                </a:lnTo>
                <a:lnTo>
                  <a:pt x="3988859" y="1317631"/>
                </a:lnTo>
                <a:cubicBezTo>
                  <a:pt x="3988859" y="1317231"/>
                  <a:pt x="3988892" y="1316798"/>
                  <a:pt x="3988959" y="1316331"/>
                </a:cubicBezTo>
                <a:cubicBezTo>
                  <a:pt x="3989026" y="1315864"/>
                  <a:pt x="3989059" y="1315431"/>
                  <a:pt x="3989059" y="1315031"/>
                </a:cubicBezTo>
                <a:cubicBezTo>
                  <a:pt x="3989193" y="1312364"/>
                  <a:pt x="3989426" y="1308663"/>
                  <a:pt x="3989759" y="1303930"/>
                </a:cubicBezTo>
                <a:cubicBezTo>
                  <a:pt x="3990093" y="1299196"/>
                  <a:pt x="3990393" y="1294462"/>
                  <a:pt x="3990659" y="1289728"/>
                </a:cubicBezTo>
                <a:cubicBezTo>
                  <a:pt x="3990926" y="1284994"/>
                  <a:pt x="3991159" y="1280727"/>
                  <a:pt x="3991359" y="1276926"/>
                </a:cubicBezTo>
                <a:cubicBezTo>
                  <a:pt x="3991559" y="1273126"/>
                  <a:pt x="3991659" y="1270825"/>
                  <a:pt x="3991659" y="1270025"/>
                </a:cubicBezTo>
                <a:close/>
                <a:moveTo>
                  <a:pt x="3835640" y="1270025"/>
                </a:moveTo>
                <a:cubicBezTo>
                  <a:pt x="3837640" y="1271492"/>
                  <a:pt x="3839874" y="1273159"/>
                  <a:pt x="3842341" y="1275026"/>
                </a:cubicBezTo>
                <a:cubicBezTo>
                  <a:pt x="3844808" y="1276893"/>
                  <a:pt x="3847275" y="1278860"/>
                  <a:pt x="3849742" y="1280927"/>
                </a:cubicBezTo>
                <a:cubicBezTo>
                  <a:pt x="3852209" y="1282994"/>
                  <a:pt x="3854642" y="1285061"/>
                  <a:pt x="3857043" y="1287127"/>
                </a:cubicBezTo>
                <a:cubicBezTo>
                  <a:pt x="3859443" y="1289194"/>
                  <a:pt x="3861643" y="1291095"/>
                  <a:pt x="3863644" y="1292828"/>
                </a:cubicBezTo>
                <a:lnTo>
                  <a:pt x="3859243" y="1297629"/>
                </a:lnTo>
                <a:cubicBezTo>
                  <a:pt x="3857376" y="1295895"/>
                  <a:pt x="3855309" y="1293995"/>
                  <a:pt x="3853042" y="1291928"/>
                </a:cubicBezTo>
                <a:cubicBezTo>
                  <a:pt x="3850775" y="1289861"/>
                  <a:pt x="3848408" y="1287828"/>
                  <a:pt x="3845941" y="1285827"/>
                </a:cubicBezTo>
                <a:cubicBezTo>
                  <a:pt x="3843474" y="1283827"/>
                  <a:pt x="3841007" y="1281860"/>
                  <a:pt x="3838541" y="1279927"/>
                </a:cubicBezTo>
                <a:cubicBezTo>
                  <a:pt x="3836074" y="1277993"/>
                  <a:pt x="3833707" y="1276226"/>
                  <a:pt x="3831440" y="1274626"/>
                </a:cubicBezTo>
                <a:close/>
                <a:moveTo>
                  <a:pt x="2414463" y="1270025"/>
                </a:moveTo>
                <a:lnTo>
                  <a:pt x="2421263" y="1270425"/>
                </a:lnTo>
                <a:lnTo>
                  <a:pt x="2421263" y="1307830"/>
                </a:lnTo>
                <a:cubicBezTo>
                  <a:pt x="2425264" y="1306096"/>
                  <a:pt x="2429698" y="1304163"/>
                  <a:pt x="2434565" y="1302029"/>
                </a:cubicBezTo>
                <a:cubicBezTo>
                  <a:pt x="2439432" y="1299896"/>
                  <a:pt x="2444233" y="1297662"/>
                  <a:pt x="2448967" y="1295329"/>
                </a:cubicBezTo>
                <a:cubicBezTo>
                  <a:pt x="2453702" y="1292995"/>
                  <a:pt x="2458169" y="1290728"/>
                  <a:pt x="2462369" y="1288528"/>
                </a:cubicBezTo>
                <a:cubicBezTo>
                  <a:pt x="2466570" y="1286327"/>
                  <a:pt x="2470003" y="1284360"/>
                  <a:pt x="2472670" y="1282627"/>
                </a:cubicBezTo>
                <a:lnTo>
                  <a:pt x="2476071" y="1288628"/>
                </a:lnTo>
                <a:cubicBezTo>
                  <a:pt x="2473003" y="1290494"/>
                  <a:pt x="2469203" y="1292595"/>
                  <a:pt x="2464669" y="1294928"/>
                </a:cubicBezTo>
                <a:cubicBezTo>
                  <a:pt x="2460135" y="1297262"/>
                  <a:pt x="2455301" y="1299629"/>
                  <a:pt x="2450167" y="1302029"/>
                </a:cubicBezTo>
                <a:cubicBezTo>
                  <a:pt x="2445034" y="1304430"/>
                  <a:pt x="2439933" y="1306763"/>
                  <a:pt x="2434865" y="1309030"/>
                </a:cubicBezTo>
                <a:cubicBezTo>
                  <a:pt x="2429799" y="1311297"/>
                  <a:pt x="2425264" y="1313297"/>
                  <a:pt x="2421263" y="1315031"/>
                </a:cubicBezTo>
                <a:lnTo>
                  <a:pt x="2421263" y="1330633"/>
                </a:lnTo>
                <a:cubicBezTo>
                  <a:pt x="2421263" y="1335567"/>
                  <a:pt x="2422030" y="1338834"/>
                  <a:pt x="2423565" y="1340434"/>
                </a:cubicBezTo>
                <a:cubicBezTo>
                  <a:pt x="2425098" y="1342034"/>
                  <a:pt x="2427998" y="1342968"/>
                  <a:pt x="2432265" y="1343234"/>
                </a:cubicBezTo>
                <a:cubicBezTo>
                  <a:pt x="2441066" y="1343634"/>
                  <a:pt x="2449933" y="1343634"/>
                  <a:pt x="2458869" y="1343234"/>
                </a:cubicBezTo>
                <a:cubicBezTo>
                  <a:pt x="2461802" y="1343101"/>
                  <a:pt x="2464203" y="1342834"/>
                  <a:pt x="2466069" y="1342434"/>
                </a:cubicBezTo>
                <a:cubicBezTo>
                  <a:pt x="2467937" y="1342034"/>
                  <a:pt x="2469469" y="1341401"/>
                  <a:pt x="2470670" y="1340534"/>
                </a:cubicBezTo>
                <a:cubicBezTo>
                  <a:pt x="2471870" y="1339667"/>
                  <a:pt x="2472770" y="1338400"/>
                  <a:pt x="2473370" y="1336734"/>
                </a:cubicBezTo>
                <a:cubicBezTo>
                  <a:pt x="2473970" y="1335067"/>
                  <a:pt x="2474537" y="1332833"/>
                  <a:pt x="2475071" y="1330033"/>
                </a:cubicBezTo>
                <a:cubicBezTo>
                  <a:pt x="2475204" y="1328833"/>
                  <a:pt x="2475403" y="1327333"/>
                  <a:pt x="2475670" y="1325532"/>
                </a:cubicBezTo>
                <a:cubicBezTo>
                  <a:pt x="2475937" y="1323732"/>
                  <a:pt x="2476170" y="1321965"/>
                  <a:pt x="2476371" y="1320231"/>
                </a:cubicBezTo>
                <a:cubicBezTo>
                  <a:pt x="2476570" y="1318498"/>
                  <a:pt x="2476738" y="1316931"/>
                  <a:pt x="2476871" y="1315531"/>
                </a:cubicBezTo>
                <a:cubicBezTo>
                  <a:pt x="2477004" y="1314131"/>
                  <a:pt x="2477070" y="1313297"/>
                  <a:pt x="2477070" y="1313031"/>
                </a:cubicBezTo>
                <a:lnTo>
                  <a:pt x="2483272" y="1314831"/>
                </a:lnTo>
                <a:cubicBezTo>
                  <a:pt x="2483272" y="1315098"/>
                  <a:pt x="2483205" y="1315898"/>
                  <a:pt x="2483071" y="1317231"/>
                </a:cubicBezTo>
                <a:cubicBezTo>
                  <a:pt x="2482938" y="1318565"/>
                  <a:pt x="2482771" y="1320131"/>
                  <a:pt x="2482571" y="1321932"/>
                </a:cubicBezTo>
                <a:cubicBezTo>
                  <a:pt x="2482372" y="1323732"/>
                  <a:pt x="2482138" y="1325566"/>
                  <a:pt x="2481871" y="1327433"/>
                </a:cubicBezTo>
                <a:cubicBezTo>
                  <a:pt x="2481605" y="1329299"/>
                  <a:pt x="2481404" y="1330900"/>
                  <a:pt x="2481271" y="1332233"/>
                </a:cubicBezTo>
                <a:cubicBezTo>
                  <a:pt x="2480737" y="1335567"/>
                  <a:pt x="2480037" y="1338334"/>
                  <a:pt x="2479172" y="1340534"/>
                </a:cubicBezTo>
                <a:cubicBezTo>
                  <a:pt x="2478304" y="1342734"/>
                  <a:pt x="2477070" y="1344468"/>
                  <a:pt x="2475470" y="1345735"/>
                </a:cubicBezTo>
                <a:cubicBezTo>
                  <a:pt x="2473870" y="1347002"/>
                  <a:pt x="2471870" y="1347935"/>
                  <a:pt x="2469469" y="1348535"/>
                </a:cubicBezTo>
                <a:cubicBezTo>
                  <a:pt x="2467070" y="1349135"/>
                  <a:pt x="2464069" y="1349502"/>
                  <a:pt x="2460469" y="1349635"/>
                </a:cubicBezTo>
                <a:cubicBezTo>
                  <a:pt x="2450334" y="1350035"/>
                  <a:pt x="2440199" y="1350035"/>
                  <a:pt x="2430064" y="1349635"/>
                </a:cubicBezTo>
                <a:cubicBezTo>
                  <a:pt x="2424464" y="1349369"/>
                  <a:pt x="2420464" y="1348002"/>
                  <a:pt x="2418063" y="1345535"/>
                </a:cubicBezTo>
                <a:cubicBezTo>
                  <a:pt x="2415664" y="1343068"/>
                  <a:pt x="2414463" y="1338634"/>
                  <a:pt x="2414463" y="1332233"/>
                </a:cubicBezTo>
                <a:close/>
                <a:moveTo>
                  <a:pt x="1477785" y="1270025"/>
                </a:moveTo>
                <a:lnTo>
                  <a:pt x="1485185" y="1270425"/>
                </a:lnTo>
                <a:lnTo>
                  <a:pt x="1485185" y="1298029"/>
                </a:lnTo>
                <a:lnTo>
                  <a:pt x="1532190" y="1298029"/>
                </a:lnTo>
                <a:lnTo>
                  <a:pt x="1532190" y="1304630"/>
                </a:lnTo>
                <a:lnTo>
                  <a:pt x="1485185" y="1304630"/>
                </a:lnTo>
                <a:lnTo>
                  <a:pt x="1485185" y="1339834"/>
                </a:lnTo>
                <a:lnTo>
                  <a:pt x="1509587" y="1339834"/>
                </a:lnTo>
                <a:cubicBezTo>
                  <a:pt x="1529191" y="1322499"/>
                  <a:pt x="1544859" y="1303563"/>
                  <a:pt x="1556594" y="1283027"/>
                </a:cubicBezTo>
                <a:lnTo>
                  <a:pt x="1562395" y="1287027"/>
                </a:lnTo>
                <a:cubicBezTo>
                  <a:pt x="1551460" y="1305830"/>
                  <a:pt x="1537325" y="1323432"/>
                  <a:pt x="1519990" y="1339834"/>
                </a:cubicBezTo>
                <a:lnTo>
                  <a:pt x="1578396" y="1339834"/>
                </a:lnTo>
                <a:lnTo>
                  <a:pt x="1578396" y="1346835"/>
                </a:lnTo>
                <a:lnTo>
                  <a:pt x="1512389" y="1346835"/>
                </a:lnTo>
                <a:cubicBezTo>
                  <a:pt x="1504387" y="1353769"/>
                  <a:pt x="1495886" y="1360437"/>
                  <a:pt x="1486885" y="1366837"/>
                </a:cubicBezTo>
                <a:cubicBezTo>
                  <a:pt x="1477884" y="1373238"/>
                  <a:pt x="1468249" y="1379439"/>
                  <a:pt x="1457981" y="1385440"/>
                </a:cubicBezTo>
                <a:lnTo>
                  <a:pt x="1457981" y="1408843"/>
                </a:lnTo>
                <a:cubicBezTo>
                  <a:pt x="1464783" y="1406576"/>
                  <a:pt x="1472050" y="1403942"/>
                  <a:pt x="1479784" y="1400942"/>
                </a:cubicBezTo>
                <a:cubicBezTo>
                  <a:pt x="1487519" y="1397941"/>
                  <a:pt x="1495286" y="1394774"/>
                  <a:pt x="1503087" y="1391441"/>
                </a:cubicBezTo>
                <a:cubicBezTo>
                  <a:pt x="1510888" y="1388107"/>
                  <a:pt x="1518556" y="1384606"/>
                  <a:pt x="1526090" y="1380939"/>
                </a:cubicBezTo>
                <a:cubicBezTo>
                  <a:pt x="1533624" y="1377272"/>
                  <a:pt x="1540592" y="1373572"/>
                  <a:pt x="1546993" y="1369838"/>
                </a:cubicBezTo>
                <a:lnTo>
                  <a:pt x="1549793" y="1376239"/>
                </a:lnTo>
                <a:cubicBezTo>
                  <a:pt x="1543125" y="1379972"/>
                  <a:pt x="1535891" y="1383706"/>
                  <a:pt x="1528090" y="1387440"/>
                </a:cubicBezTo>
                <a:cubicBezTo>
                  <a:pt x="1520289" y="1391174"/>
                  <a:pt x="1512355" y="1394741"/>
                  <a:pt x="1504287" y="1398141"/>
                </a:cubicBezTo>
                <a:cubicBezTo>
                  <a:pt x="1496220" y="1401542"/>
                  <a:pt x="1488218" y="1404742"/>
                  <a:pt x="1480285" y="1407742"/>
                </a:cubicBezTo>
                <a:cubicBezTo>
                  <a:pt x="1472350" y="1410743"/>
                  <a:pt x="1464916" y="1413377"/>
                  <a:pt x="1457981" y="1415644"/>
                </a:cubicBezTo>
                <a:lnTo>
                  <a:pt x="1457981" y="1418444"/>
                </a:lnTo>
                <a:cubicBezTo>
                  <a:pt x="1457981" y="1422178"/>
                  <a:pt x="1458215" y="1425211"/>
                  <a:pt x="1458682" y="1427545"/>
                </a:cubicBezTo>
                <a:cubicBezTo>
                  <a:pt x="1459149" y="1429879"/>
                  <a:pt x="1460015" y="1431745"/>
                  <a:pt x="1461282" y="1433146"/>
                </a:cubicBezTo>
                <a:cubicBezTo>
                  <a:pt x="1462548" y="1434546"/>
                  <a:pt x="1464349" y="1435513"/>
                  <a:pt x="1466683" y="1436046"/>
                </a:cubicBezTo>
                <a:cubicBezTo>
                  <a:pt x="1469016" y="1436579"/>
                  <a:pt x="1472116" y="1436913"/>
                  <a:pt x="1475983" y="1437046"/>
                </a:cubicBezTo>
                <a:cubicBezTo>
                  <a:pt x="1495186" y="1437846"/>
                  <a:pt x="1514388" y="1437846"/>
                  <a:pt x="1533591" y="1437046"/>
                </a:cubicBezTo>
                <a:cubicBezTo>
                  <a:pt x="1537458" y="1436913"/>
                  <a:pt x="1540659" y="1436579"/>
                  <a:pt x="1543193" y="1436046"/>
                </a:cubicBezTo>
                <a:cubicBezTo>
                  <a:pt x="1545726" y="1435513"/>
                  <a:pt x="1547760" y="1434646"/>
                  <a:pt x="1549293" y="1433446"/>
                </a:cubicBezTo>
                <a:cubicBezTo>
                  <a:pt x="1550826" y="1432246"/>
                  <a:pt x="1551993" y="1430579"/>
                  <a:pt x="1552793" y="1428445"/>
                </a:cubicBezTo>
                <a:cubicBezTo>
                  <a:pt x="1553594" y="1426312"/>
                  <a:pt x="1554260" y="1423511"/>
                  <a:pt x="1554794" y="1420044"/>
                </a:cubicBezTo>
                <a:cubicBezTo>
                  <a:pt x="1554927" y="1418711"/>
                  <a:pt x="1555127" y="1417110"/>
                  <a:pt x="1555394" y="1415243"/>
                </a:cubicBezTo>
                <a:cubicBezTo>
                  <a:pt x="1555660" y="1413377"/>
                  <a:pt x="1555894" y="1411576"/>
                  <a:pt x="1556093" y="1409843"/>
                </a:cubicBezTo>
                <a:cubicBezTo>
                  <a:pt x="1556294" y="1408109"/>
                  <a:pt x="1556460" y="1406609"/>
                  <a:pt x="1556594" y="1405342"/>
                </a:cubicBezTo>
                <a:cubicBezTo>
                  <a:pt x="1556727" y="1404075"/>
                  <a:pt x="1556794" y="1403375"/>
                  <a:pt x="1556794" y="1403242"/>
                </a:cubicBezTo>
                <a:lnTo>
                  <a:pt x="1563395" y="1405042"/>
                </a:lnTo>
                <a:cubicBezTo>
                  <a:pt x="1563395" y="1405309"/>
                  <a:pt x="1563328" y="1406042"/>
                  <a:pt x="1563195" y="1407242"/>
                </a:cubicBezTo>
                <a:cubicBezTo>
                  <a:pt x="1563062" y="1408443"/>
                  <a:pt x="1562895" y="1409909"/>
                  <a:pt x="1562694" y="1411643"/>
                </a:cubicBezTo>
                <a:cubicBezTo>
                  <a:pt x="1562495" y="1413377"/>
                  <a:pt x="1562261" y="1415177"/>
                  <a:pt x="1561994" y="1417044"/>
                </a:cubicBezTo>
                <a:cubicBezTo>
                  <a:pt x="1561728" y="1418910"/>
                  <a:pt x="1561528" y="1420511"/>
                  <a:pt x="1561395" y="1421844"/>
                </a:cubicBezTo>
                <a:cubicBezTo>
                  <a:pt x="1560728" y="1426112"/>
                  <a:pt x="1559862" y="1429645"/>
                  <a:pt x="1558794" y="1432446"/>
                </a:cubicBezTo>
                <a:cubicBezTo>
                  <a:pt x="1557727" y="1435246"/>
                  <a:pt x="1556193" y="1437446"/>
                  <a:pt x="1554193" y="1439046"/>
                </a:cubicBezTo>
                <a:cubicBezTo>
                  <a:pt x="1552193" y="1440647"/>
                  <a:pt x="1549593" y="1441813"/>
                  <a:pt x="1546393" y="1442547"/>
                </a:cubicBezTo>
                <a:cubicBezTo>
                  <a:pt x="1543193" y="1443280"/>
                  <a:pt x="1539191" y="1443714"/>
                  <a:pt x="1534391" y="1443847"/>
                </a:cubicBezTo>
                <a:cubicBezTo>
                  <a:pt x="1514388" y="1444647"/>
                  <a:pt x="1494386" y="1444647"/>
                  <a:pt x="1474384" y="1443847"/>
                </a:cubicBezTo>
                <a:cubicBezTo>
                  <a:pt x="1469850" y="1443714"/>
                  <a:pt x="1466049" y="1443247"/>
                  <a:pt x="1462982" y="1442447"/>
                </a:cubicBezTo>
                <a:cubicBezTo>
                  <a:pt x="1459916" y="1441647"/>
                  <a:pt x="1457482" y="1440347"/>
                  <a:pt x="1455681" y="1438546"/>
                </a:cubicBezTo>
                <a:cubicBezTo>
                  <a:pt x="1453881" y="1436746"/>
                  <a:pt x="1452614" y="1434346"/>
                  <a:pt x="1451880" y="1431345"/>
                </a:cubicBezTo>
                <a:cubicBezTo>
                  <a:pt x="1451148" y="1428345"/>
                  <a:pt x="1450781" y="1424511"/>
                  <a:pt x="1450781" y="1419844"/>
                </a:cubicBezTo>
                <a:lnTo>
                  <a:pt x="1450781" y="1389640"/>
                </a:lnTo>
                <a:cubicBezTo>
                  <a:pt x="1443713" y="1393507"/>
                  <a:pt x="1436413" y="1397341"/>
                  <a:pt x="1428879" y="1401142"/>
                </a:cubicBezTo>
                <a:cubicBezTo>
                  <a:pt x="1421343" y="1404942"/>
                  <a:pt x="1413576" y="1408576"/>
                  <a:pt x="1405574" y="1412043"/>
                </a:cubicBezTo>
                <a:lnTo>
                  <a:pt x="1402775" y="1405042"/>
                </a:lnTo>
                <a:cubicBezTo>
                  <a:pt x="1422111" y="1396774"/>
                  <a:pt x="1439979" y="1387840"/>
                  <a:pt x="1456381" y="1378239"/>
                </a:cubicBezTo>
                <a:cubicBezTo>
                  <a:pt x="1472783" y="1368638"/>
                  <a:pt x="1487785" y="1358170"/>
                  <a:pt x="1501387" y="1346835"/>
                </a:cubicBezTo>
                <a:lnTo>
                  <a:pt x="1408375" y="1346835"/>
                </a:lnTo>
                <a:lnTo>
                  <a:pt x="1408375" y="1339834"/>
                </a:lnTo>
                <a:lnTo>
                  <a:pt x="1477785" y="1339834"/>
                </a:lnTo>
                <a:lnTo>
                  <a:pt x="1477785" y="1304630"/>
                </a:lnTo>
                <a:lnTo>
                  <a:pt x="1431578" y="1304630"/>
                </a:lnTo>
                <a:lnTo>
                  <a:pt x="1431578" y="1298029"/>
                </a:lnTo>
                <a:lnTo>
                  <a:pt x="1477785" y="1298029"/>
                </a:lnTo>
                <a:close/>
                <a:moveTo>
                  <a:pt x="3418788" y="1269825"/>
                </a:moveTo>
                <a:lnTo>
                  <a:pt x="3425389" y="1270225"/>
                </a:lnTo>
                <a:lnTo>
                  <a:pt x="3425389" y="1316031"/>
                </a:lnTo>
                <a:lnTo>
                  <a:pt x="3480396" y="1316031"/>
                </a:lnTo>
                <a:lnTo>
                  <a:pt x="3480396" y="1349435"/>
                </a:lnTo>
                <a:lnTo>
                  <a:pt x="3473795" y="1349435"/>
                </a:lnTo>
                <a:lnTo>
                  <a:pt x="3473795" y="1322632"/>
                </a:lnTo>
                <a:lnTo>
                  <a:pt x="3369982" y="1322632"/>
                </a:lnTo>
                <a:lnTo>
                  <a:pt x="3369982" y="1349435"/>
                </a:lnTo>
                <a:lnTo>
                  <a:pt x="3363781" y="1349435"/>
                </a:lnTo>
                <a:lnTo>
                  <a:pt x="3363781" y="1316031"/>
                </a:lnTo>
                <a:lnTo>
                  <a:pt x="3418788" y="1316031"/>
                </a:lnTo>
                <a:close/>
                <a:moveTo>
                  <a:pt x="4749955" y="1269425"/>
                </a:moveTo>
                <a:lnTo>
                  <a:pt x="4755555" y="1271825"/>
                </a:lnTo>
                <a:cubicBezTo>
                  <a:pt x="4753288" y="1276759"/>
                  <a:pt x="4750754" y="1281893"/>
                  <a:pt x="4747954" y="1287227"/>
                </a:cubicBezTo>
                <a:cubicBezTo>
                  <a:pt x="4745154" y="1292561"/>
                  <a:pt x="4742287" y="1297762"/>
                  <a:pt x="4739353" y="1302829"/>
                </a:cubicBezTo>
                <a:cubicBezTo>
                  <a:pt x="4736419" y="1307897"/>
                  <a:pt x="4733519" y="1312597"/>
                  <a:pt x="4730652" y="1316931"/>
                </a:cubicBezTo>
                <a:cubicBezTo>
                  <a:pt x="4727785" y="1321265"/>
                  <a:pt x="4725151" y="1324899"/>
                  <a:pt x="4722751" y="1327832"/>
                </a:cubicBezTo>
                <a:cubicBezTo>
                  <a:pt x="4724218" y="1327699"/>
                  <a:pt x="4726452" y="1327566"/>
                  <a:pt x="4729452" y="1327433"/>
                </a:cubicBezTo>
                <a:cubicBezTo>
                  <a:pt x="4732452" y="1327299"/>
                  <a:pt x="4735653" y="1327166"/>
                  <a:pt x="4739053" y="1327032"/>
                </a:cubicBezTo>
                <a:cubicBezTo>
                  <a:pt x="4742454" y="1326899"/>
                  <a:pt x="4745820" y="1326766"/>
                  <a:pt x="4749154" y="1326632"/>
                </a:cubicBezTo>
                <a:cubicBezTo>
                  <a:pt x="4752488" y="1326499"/>
                  <a:pt x="4755155" y="1326366"/>
                  <a:pt x="4757155" y="1326232"/>
                </a:cubicBezTo>
                <a:cubicBezTo>
                  <a:pt x="4759822" y="1321965"/>
                  <a:pt x="4762323" y="1317831"/>
                  <a:pt x="4764656" y="1313831"/>
                </a:cubicBezTo>
                <a:cubicBezTo>
                  <a:pt x="4766990" y="1309830"/>
                  <a:pt x="4769090" y="1306030"/>
                  <a:pt x="4770957" y="1302429"/>
                </a:cubicBezTo>
                <a:lnTo>
                  <a:pt x="4776358" y="1305430"/>
                </a:lnTo>
                <a:cubicBezTo>
                  <a:pt x="4773557" y="1310897"/>
                  <a:pt x="4770157" y="1316898"/>
                  <a:pt x="4766156" y="1323432"/>
                </a:cubicBezTo>
                <a:cubicBezTo>
                  <a:pt x="4762156" y="1329966"/>
                  <a:pt x="4757955" y="1336467"/>
                  <a:pt x="4753555" y="1342934"/>
                </a:cubicBezTo>
                <a:cubicBezTo>
                  <a:pt x="4749154" y="1349402"/>
                  <a:pt x="4744821" y="1355636"/>
                  <a:pt x="4740553" y="1361637"/>
                </a:cubicBezTo>
                <a:cubicBezTo>
                  <a:pt x="4736286" y="1367637"/>
                  <a:pt x="4732419" y="1372705"/>
                  <a:pt x="4728952" y="1376839"/>
                </a:cubicBezTo>
                <a:cubicBezTo>
                  <a:pt x="4731352" y="1376572"/>
                  <a:pt x="4734919" y="1376105"/>
                  <a:pt x="4739653" y="1375438"/>
                </a:cubicBezTo>
                <a:cubicBezTo>
                  <a:pt x="4744387" y="1374772"/>
                  <a:pt x="4749221" y="1374105"/>
                  <a:pt x="4754155" y="1373438"/>
                </a:cubicBezTo>
                <a:cubicBezTo>
                  <a:pt x="4759089" y="1372771"/>
                  <a:pt x="4763456" y="1372171"/>
                  <a:pt x="4767257" y="1371638"/>
                </a:cubicBezTo>
                <a:cubicBezTo>
                  <a:pt x="4771057" y="1371105"/>
                  <a:pt x="4773224" y="1370771"/>
                  <a:pt x="4773757" y="1370638"/>
                </a:cubicBezTo>
                <a:lnTo>
                  <a:pt x="4774157" y="1377039"/>
                </a:lnTo>
                <a:cubicBezTo>
                  <a:pt x="4773891" y="1377039"/>
                  <a:pt x="4772624" y="1377205"/>
                  <a:pt x="4770357" y="1377539"/>
                </a:cubicBezTo>
                <a:cubicBezTo>
                  <a:pt x="4768090" y="1377872"/>
                  <a:pt x="4765256" y="1378272"/>
                  <a:pt x="4761856" y="1378739"/>
                </a:cubicBezTo>
                <a:cubicBezTo>
                  <a:pt x="4758455" y="1379206"/>
                  <a:pt x="4754789" y="1379739"/>
                  <a:pt x="4750854" y="1380339"/>
                </a:cubicBezTo>
                <a:cubicBezTo>
                  <a:pt x="4746921" y="1380939"/>
                  <a:pt x="4743187" y="1381473"/>
                  <a:pt x="4739653" y="1381939"/>
                </a:cubicBezTo>
                <a:cubicBezTo>
                  <a:pt x="4736119" y="1382406"/>
                  <a:pt x="4733019" y="1382839"/>
                  <a:pt x="4730352" y="1383239"/>
                </a:cubicBezTo>
                <a:cubicBezTo>
                  <a:pt x="4727685" y="1383640"/>
                  <a:pt x="4726018" y="1383906"/>
                  <a:pt x="4725351" y="1384040"/>
                </a:cubicBezTo>
                <a:cubicBezTo>
                  <a:pt x="4723751" y="1384306"/>
                  <a:pt x="4722418" y="1384540"/>
                  <a:pt x="4721351" y="1384740"/>
                </a:cubicBezTo>
                <a:cubicBezTo>
                  <a:pt x="4720284" y="1384940"/>
                  <a:pt x="4718751" y="1385306"/>
                  <a:pt x="4716750" y="1385840"/>
                </a:cubicBezTo>
                <a:lnTo>
                  <a:pt x="4715150" y="1379239"/>
                </a:lnTo>
                <a:cubicBezTo>
                  <a:pt x="4717817" y="1378305"/>
                  <a:pt x="4719717" y="1377472"/>
                  <a:pt x="4720851" y="1376739"/>
                </a:cubicBezTo>
                <a:cubicBezTo>
                  <a:pt x="4721984" y="1376005"/>
                  <a:pt x="4723285" y="1374705"/>
                  <a:pt x="4724751" y="1372838"/>
                </a:cubicBezTo>
                <a:cubicBezTo>
                  <a:pt x="4728618" y="1367904"/>
                  <a:pt x="4733052" y="1361903"/>
                  <a:pt x="4738053" y="1354836"/>
                </a:cubicBezTo>
                <a:cubicBezTo>
                  <a:pt x="4743053" y="1347768"/>
                  <a:pt x="4748021" y="1340367"/>
                  <a:pt x="4752955" y="1332633"/>
                </a:cubicBezTo>
                <a:cubicBezTo>
                  <a:pt x="4750421" y="1332766"/>
                  <a:pt x="4747454" y="1332933"/>
                  <a:pt x="4744054" y="1333133"/>
                </a:cubicBezTo>
                <a:cubicBezTo>
                  <a:pt x="4740653" y="1333333"/>
                  <a:pt x="4737286" y="1333500"/>
                  <a:pt x="4733953" y="1333633"/>
                </a:cubicBezTo>
                <a:cubicBezTo>
                  <a:pt x="4730619" y="1333767"/>
                  <a:pt x="4727585" y="1333900"/>
                  <a:pt x="4724851" y="1334033"/>
                </a:cubicBezTo>
                <a:cubicBezTo>
                  <a:pt x="4722118" y="1334167"/>
                  <a:pt x="4720284" y="1334300"/>
                  <a:pt x="4719351" y="1334433"/>
                </a:cubicBezTo>
                <a:cubicBezTo>
                  <a:pt x="4718284" y="1334567"/>
                  <a:pt x="4717284" y="1334700"/>
                  <a:pt x="4716350" y="1334833"/>
                </a:cubicBezTo>
                <a:cubicBezTo>
                  <a:pt x="4715417" y="1334967"/>
                  <a:pt x="4714017" y="1335233"/>
                  <a:pt x="4712150" y="1335633"/>
                </a:cubicBezTo>
                <a:lnTo>
                  <a:pt x="4710950" y="1329233"/>
                </a:lnTo>
                <a:cubicBezTo>
                  <a:pt x="4712683" y="1328566"/>
                  <a:pt x="4713883" y="1328032"/>
                  <a:pt x="4714550" y="1327632"/>
                </a:cubicBezTo>
                <a:cubicBezTo>
                  <a:pt x="4715217" y="1327232"/>
                  <a:pt x="4715884" y="1326566"/>
                  <a:pt x="4716550" y="1325632"/>
                </a:cubicBezTo>
                <a:cubicBezTo>
                  <a:pt x="4718951" y="1322965"/>
                  <a:pt x="4721618" y="1319465"/>
                  <a:pt x="4724551" y="1315131"/>
                </a:cubicBezTo>
                <a:cubicBezTo>
                  <a:pt x="4727485" y="1310797"/>
                  <a:pt x="4730452" y="1306096"/>
                  <a:pt x="4733452" y="1301029"/>
                </a:cubicBezTo>
                <a:cubicBezTo>
                  <a:pt x="4736453" y="1295962"/>
                  <a:pt x="4739387" y="1290694"/>
                  <a:pt x="4742254" y="1285227"/>
                </a:cubicBezTo>
                <a:cubicBezTo>
                  <a:pt x="4745121" y="1279760"/>
                  <a:pt x="4747688" y="1274493"/>
                  <a:pt x="4749955" y="1269425"/>
                </a:cubicBezTo>
                <a:close/>
                <a:moveTo>
                  <a:pt x="3176158" y="1269425"/>
                </a:moveTo>
                <a:cubicBezTo>
                  <a:pt x="3178158" y="1272626"/>
                  <a:pt x="3180491" y="1276726"/>
                  <a:pt x="3183158" y="1281727"/>
                </a:cubicBezTo>
                <a:cubicBezTo>
                  <a:pt x="3185825" y="1286727"/>
                  <a:pt x="3188559" y="1291895"/>
                  <a:pt x="3191359" y="1297229"/>
                </a:cubicBezTo>
                <a:cubicBezTo>
                  <a:pt x="3194160" y="1302563"/>
                  <a:pt x="3196793" y="1307730"/>
                  <a:pt x="3199261" y="1312731"/>
                </a:cubicBezTo>
                <a:cubicBezTo>
                  <a:pt x="3201727" y="1317731"/>
                  <a:pt x="3203761" y="1321898"/>
                  <a:pt x="3205361" y="1325232"/>
                </a:cubicBezTo>
                <a:lnTo>
                  <a:pt x="3199361" y="1328633"/>
                </a:lnTo>
                <a:cubicBezTo>
                  <a:pt x="3197894" y="1325299"/>
                  <a:pt x="3195927" y="1321132"/>
                  <a:pt x="3193460" y="1316131"/>
                </a:cubicBezTo>
                <a:cubicBezTo>
                  <a:pt x="3190993" y="1311130"/>
                  <a:pt x="3188392" y="1305996"/>
                  <a:pt x="3185659" y="1300729"/>
                </a:cubicBezTo>
                <a:cubicBezTo>
                  <a:pt x="3182925" y="1295462"/>
                  <a:pt x="3180225" y="1290361"/>
                  <a:pt x="3177558" y="1285427"/>
                </a:cubicBezTo>
                <a:cubicBezTo>
                  <a:pt x="3174891" y="1280493"/>
                  <a:pt x="3172557" y="1276359"/>
                  <a:pt x="3170557" y="1273026"/>
                </a:cubicBezTo>
                <a:close/>
                <a:moveTo>
                  <a:pt x="4994985" y="1269025"/>
                </a:moveTo>
                <a:lnTo>
                  <a:pt x="5002186" y="1269425"/>
                </a:lnTo>
                <a:lnTo>
                  <a:pt x="5002186" y="1321832"/>
                </a:lnTo>
                <a:lnTo>
                  <a:pt x="5081396" y="1321832"/>
                </a:lnTo>
                <a:lnTo>
                  <a:pt x="5081396" y="1329033"/>
                </a:lnTo>
                <a:lnTo>
                  <a:pt x="5001986" y="1329033"/>
                </a:lnTo>
                <a:cubicBezTo>
                  <a:pt x="5001986" y="1329566"/>
                  <a:pt x="5001986" y="1330099"/>
                  <a:pt x="5001986" y="1330633"/>
                </a:cubicBezTo>
                <a:cubicBezTo>
                  <a:pt x="5001986" y="1331166"/>
                  <a:pt x="5001919" y="1331700"/>
                  <a:pt x="5001786" y="1332233"/>
                </a:cubicBezTo>
                <a:cubicBezTo>
                  <a:pt x="5004186" y="1353302"/>
                  <a:pt x="5012520" y="1372805"/>
                  <a:pt x="5026789" y="1390740"/>
                </a:cubicBezTo>
                <a:cubicBezTo>
                  <a:pt x="5041058" y="1408676"/>
                  <a:pt x="5060993" y="1425311"/>
                  <a:pt x="5086597" y="1440647"/>
                </a:cubicBezTo>
                <a:lnTo>
                  <a:pt x="5082596" y="1447447"/>
                </a:lnTo>
                <a:cubicBezTo>
                  <a:pt x="5059926" y="1433312"/>
                  <a:pt x="5041524" y="1418211"/>
                  <a:pt x="5027389" y="1402142"/>
                </a:cubicBezTo>
                <a:cubicBezTo>
                  <a:pt x="5013254" y="1386073"/>
                  <a:pt x="5003786" y="1369104"/>
                  <a:pt x="4998986" y="1351235"/>
                </a:cubicBezTo>
                <a:cubicBezTo>
                  <a:pt x="4996719" y="1360703"/>
                  <a:pt x="4993218" y="1369704"/>
                  <a:pt x="4988484" y="1378239"/>
                </a:cubicBezTo>
                <a:cubicBezTo>
                  <a:pt x="4983750" y="1386773"/>
                  <a:pt x="4977883" y="1395008"/>
                  <a:pt x="4970882" y="1402942"/>
                </a:cubicBezTo>
                <a:cubicBezTo>
                  <a:pt x="4963881" y="1410876"/>
                  <a:pt x="4955747" y="1418611"/>
                  <a:pt x="4946479" y="1426145"/>
                </a:cubicBezTo>
                <a:cubicBezTo>
                  <a:pt x="4937211" y="1433679"/>
                  <a:pt x="4926910" y="1441180"/>
                  <a:pt x="4915575" y="1448648"/>
                </a:cubicBezTo>
                <a:lnTo>
                  <a:pt x="4911575" y="1441647"/>
                </a:lnTo>
                <a:cubicBezTo>
                  <a:pt x="4924643" y="1433379"/>
                  <a:pt x="4936244" y="1425011"/>
                  <a:pt x="4946379" y="1416544"/>
                </a:cubicBezTo>
                <a:cubicBezTo>
                  <a:pt x="4956513" y="1408076"/>
                  <a:pt x="4965082" y="1399275"/>
                  <a:pt x="4972082" y="1390140"/>
                </a:cubicBezTo>
                <a:cubicBezTo>
                  <a:pt x="4979083" y="1381006"/>
                  <a:pt x="4984484" y="1371405"/>
                  <a:pt x="4988284" y="1361337"/>
                </a:cubicBezTo>
                <a:cubicBezTo>
                  <a:pt x="4992085" y="1351269"/>
                  <a:pt x="4994252" y="1340501"/>
                  <a:pt x="4994785" y="1329033"/>
                </a:cubicBezTo>
                <a:lnTo>
                  <a:pt x="4915975" y="1329033"/>
                </a:lnTo>
                <a:lnTo>
                  <a:pt x="4915975" y="1321832"/>
                </a:lnTo>
                <a:lnTo>
                  <a:pt x="4994985" y="1321832"/>
                </a:lnTo>
                <a:close/>
                <a:moveTo>
                  <a:pt x="1246956" y="1269025"/>
                </a:moveTo>
                <a:lnTo>
                  <a:pt x="1253956" y="1270425"/>
                </a:lnTo>
                <a:cubicBezTo>
                  <a:pt x="1253557" y="1272692"/>
                  <a:pt x="1252990" y="1275226"/>
                  <a:pt x="1252256" y="1278026"/>
                </a:cubicBezTo>
                <a:cubicBezTo>
                  <a:pt x="1251523" y="1280827"/>
                  <a:pt x="1250756" y="1283694"/>
                  <a:pt x="1249956" y="1286627"/>
                </a:cubicBezTo>
                <a:cubicBezTo>
                  <a:pt x="1249156" y="1289561"/>
                  <a:pt x="1248322" y="1292495"/>
                  <a:pt x="1247456" y="1295429"/>
                </a:cubicBezTo>
                <a:cubicBezTo>
                  <a:pt x="1246589" y="1298362"/>
                  <a:pt x="1245689" y="1301096"/>
                  <a:pt x="1244755" y="1303629"/>
                </a:cubicBezTo>
                <a:lnTo>
                  <a:pt x="1278959" y="1303629"/>
                </a:lnTo>
                <a:lnTo>
                  <a:pt x="1278959" y="1440247"/>
                </a:lnTo>
                <a:lnTo>
                  <a:pt x="1216952" y="1440247"/>
                </a:lnTo>
                <a:lnTo>
                  <a:pt x="1216952" y="1303629"/>
                </a:lnTo>
                <a:lnTo>
                  <a:pt x="1237554" y="1303629"/>
                </a:lnTo>
                <a:cubicBezTo>
                  <a:pt x="1238488" y="1301096"/>
                  <a:pt x="1239388" y="1298329"/>
                  <a:pt x="1240255" y="1295329"/>
                </a:cubicBezTo>
                <a:cubicBezTo>
                  <a:pt x="1241121" y="1292328"/>
                  <a:pt x="1241988" y="1289294"/>
                  <a:pt x="1242855" y="1286227"/>
                </a:cubicBezTo>
                <a:cubicBezTo>
                  <a:pt x="1243722" y="1283160"/>
                  <a:pt x="1244488" y="1280127"/>
                  <a:pt x="1245155" y="1277126"/>
                </a:cubicBezTo>
                <a:cubicBezTo>
                  <a:pt x="1245822" y="1274126"/>
                  <a:pt x="1246422" y="1271425"/>
                  <a:pt x="1246956" y="1269025"/>
                </a:cubicBezTo>
                <a:close/>
                <a:moveTo>
                  <a:pt x="1039730" y="1269025"/>
                </a:moveTo>
                <a:lnTo>
                  <a:pt x="1046731" y="1269425"/>
                </a:lnTo>
                <a:lnTo>
                  <a:pt x="1046731" y="1310030"/>
                </a:lnTo>
                <a:lnTo>
                  <a:pt x="1078135" y="1310030"/>
                </a:lnTo>
                <a:lnTo>
                  <a:pt x="1078135" y="1316831"/>
                </a:lnTo>
                <a:lnTo>
                  <a:pt x="1046731" y="1316831"/>
                </a:lnTo>
                <a:lnTo>
                  <a:pt x="1046731" y="1361037"/>
                </a:lnTo>
                <a:cubicBezTo>
                  <a:pt x="1052465" y="1358903"/>
                  <a:pt x="1057999" y="1356803"/>
                  <a:pt x="1063333" y="1354736"/>
                </a:cubicBezTo>
                <a:cubicBezTo>
                  <a:pt x="1068667" y="1352669"/>
                  <a:pt x="1073267" y="1350835"/>
                  <a:pt x="1077134" y="1349235"/>
                </a:cubicBezTo>
                <a:lnTo>
                  <a:pt x="1077935" y="1353236"/>
                </a:lnTo>
                <a:lnTo>
                  <a:pt x="1078535" y="1356036"/>
                </a:lnTo>
                <a:cubicBezTo>
                  <a:pt x="1074534" y="1357636"/>
                  <a:pt x="1069767" y="1359470"/>
                  <a:pt x="1064233" y="1361537"/>
                </a:cubicBezTo>
                <a:cubicBezTo>
                  <a:pt x="1058699" y="1363604"/>
                  <a:pt x="1052865" y="1365771"/>
                  <a:pt x="1046731" y="1368038"/>
                </a:cubicBezTo>
                <a:lnTo>
                  <a:pt x="1046731" y="1425645"/>
                </a:lnTo>
                <a:cubicBezTo>
                  <a:pt x="1046731" y="1429245"/>
                  <a:pt x="1046431" y="1432112"/>
                  <a:pt x="1045831" y="1434246"/>
                </a:cubicBezTo>
                <a:cubicBezTo>
                  <a:pt x="1045231" y="1436379"/>
                  <a:pt x="1044164" y="1438080"/>
                  <a:pt x="1042630" y="1439346"/>
                </a:cubicBezTo>
                <a:cubicBezTo>
                  <a:pt x="1041097" y="1440613"/>
                  <a:pt x="1038997" y="1441513"/>
                  <a:pt x="1036329" y="1442047"/>
                </a:cubicBezTo>
                <a:cubicBezTo>
                  <a:pt x="1033662" y="1442580"/>
                  <a:pt x="1030262" y="1443047"/>
                  <a:pt x="1026128" y="1443447"/>
                </a:cubicBezTo>
                <a:lnTo>
                  <a:pt x="1011926" y="1444847"/>
                </a:lnTo>
                <a:lnTo>
                  <a:pt x="1009726" y="1437846"/>
                </a:lnTo>
                <a:lnTo>
                  <a:pt x="1024928" y="1436646"/>
                </a:lnTo>
                <a:cubicBezTo>
                  <a:pt x="1028128" y="1436379"/>
                  <a:pt x="1030695" y="1436046"/>
                  <a:pt x="1032629" y="1435646"/>
                </a:cubicBezTo>
                <a:cubicBezTo>
                  <a:pt x="1034562" y="1435246"/>
                  <a:pt x="1036063" y="1434613"/>
                  <a:pt x="1037129" y="1433746"/>
                </a:cubicBezTo>
                <a:cubicBezTo>
                  <a:pt x="1038196" y="1432879"/>
                  <a:pt x="1038896" y="1431679"/>
                  <a:pt x="1039230" y="1430145"/>
                </a:cubicBezTo>
                <a:cubicBezTo>
                  <a:pt x="1039563" y="1428612"/>
                  <a:pt x="1039730" y="1426511"/>
                  <a:pt x="1039730" y="1423844"/>
                </a:cubicBezTo>
                <a:lnTo>
                  <a:pt x="1039730" y="1370638"/>
                </a:lnTo>
                <a:lnTo>
                  <a:pt x="1004125" y="1383840"/>
                </a:lnTo>
                <a:lnTo>
                  <a:pt x="1002725" y="1377039"/>
                </a:lnTo>
                <a:cubicBezTo>
                  <a:pt x="1006992" y="1375572"/>
                  <a:pt x="1012426" y="1373638"/>
                  <a:pt x="1019027" y="1371238"/>
                </a:cubicBezTo>
                <a:cubicBezTo>
                  <a:pt x="1025628" y="1368838"/>
                  <a:pt x="1032529" y="1366304"/>
                  <a:pt x="1039730" y="1363637"/>
                </a:cubicBezTo>
                <a:lnTo>
                  <a:pt x="1039730" y="1316831"/>
                </a:lnTo>
                <a:lnTo>
                  <a:pt x="1007526" y="1316831"/>
                </a:lnTo>
                <a:lnTo>
                  <a:pt x="1007526" y="1310030"/>
                </a:lnTo>
                <a:lnTo>
                  <a:pt x="1039730" y="1310030"/>
                </a:lnTo>
                <a:close/>
                <a:moveTo>
                  <a:pt x="2355656" y="1268825"/>
                </a:moveTo>
                <a:lnTo>
                  <a:pt x="2361656" y="1271825"/>
                </a:lnTo>
                <a:cubicBezTo>
                  <a:pt x="2359789" y="1275559"/>
                  <a:pt x="2357556" y="1279460"/>
                  <a:pt x="2354955" y="1283527"/>
                </a:cubicBezTo>
                <a:cubicBezTo>
                  <a:pt x="2352355" y="1287594"/>
                  <a:pt x="2349621" y="1291628"/>
                  <a:pt x="2346754" y="1295628"/>
                </a:cubicBezTo>
                <a:cubicBezTo>
                  <a:pt x="2343888" y="1299629"/>
                  <a:pt x="2340987" y="1303396"/>
                  <a:pt x="2338053" y="1306930"/>
                </a:cubicBezTo>
                <a:cubicBezTo>
                  <a:pt x="2335120" y="1310464"/>
                  <a:pt x="2332453" y="1313564"/>
                  <a:pt x="2330052" y="1316231"/>
                </a:cubicBezTo>
                <a:cubicBezTo>
                  <a:pt x="2332719" y="1316098"/>
                  <a:pt x="2336519" y="1315898"/>
                  <a:pt x="2341454" y="1315631"/>
                </a:cubicBezTo>
                <a:cubicBezTo>
                  <a:pt x="2346388" y="1315364"/>
                  <a:pt x="2351588" y="1315098"/>
                  <a:pt x="2357055" y="1314831"/>
                </a:cubicBezTo>
                <a:cubicBezTo>
                  <a:pt x="2362523" y="1314564"/>
                  <a:pt x="2367824" y="1314298"/>
                  <a:pt x="2372957" y="1314031"/>
                </a:cubicBezTo>
                <a:cubicBezTo>
                  <a:pt x="2378092" y="1313764"/>
                  <a:pt x="2382193" y="1313564"/>
                  <a:pt x="2385260" y="1313431"/>
                </a:cubicBezTo>
                <a:cubicBezTo>
                  <a:pt x="2382059" y="1309164"/>
                  <a:pt x="2378859" y="1304996"/>
                  <a:pt x="2375658" y="1300929"/>
                </a:cubicBezTo>
                <a:cubicBezTo>
                  <a:pt x="2372458" y="1296862"/>
                  <a:pt x="2369725" y="1293628"/>
                  <a:pt x="2367457" y="1291228"/>
                </a:cubicBezTo>
                <a:lnTo>
                  <a:pt x="2372458" y="1287427"/>
                </a:lnTo>
                <a:cubicBezTo>
                  <a:pt x="2374324" y="1289561"/>
                  <a:pt x="2376624" y="1292295"/>
                  <a:pt x="2379358" y="1295628"/>
                </a:cubicBezTo>
                <a:cubicBezTo>
                  <a:pt x="2382092" y="1298962"/>
                  <a:pt x="2384860" y="1302463"/>
                  <a:pt x="2387659" y="1306130"/>
                </a:cubicBezTo>
                <a:cubicBezTo>
                  <a:pt x="2390459" y="1309797"/>
                  <a:pt x="2393227" y="1313431"/>
                  <a:pt x="2395961" y="1317031"/>
                </a:cubicBezTo>
                <a:cubicBezTo>
                  <a:pt x="2398694" y="1320632"/>
                  <a:pt x="2400995" y="1323832"/>
                  <a:pt x="2402861" y="1326632"/>
                </a:cubicBezTo>
                <a:lnTo>
                  <a:pt x="2397660" y="1330633"/>
                </a:lnTo>
                <a:lnTo>
                  <a:pt x="2389660" y="1319231"/>
                </a:lnTo>
                <a:cubicBezTo>
                  <a:pt x="2388193" y="1319231"/>
                  <a:pt x="2385725" y="1319331"/>
                  <a:pt x="2382259" y="1319532"/>
                </a:cubicBezTo>
                <a:cubicBezTo>
                  <a:pt x="2378792" y="1319732"/>
                  <a:pt x="2374825" y="1319932"/>
                  <a:pt x="2370357" y="1320131"/>
                </a:cubicBezTo>
                <a:cubicBezTo>
                  <a:pt x="2365890" y="1320332"/>
                  <a:pt x="2361223" y="1320565"/>
                  <a:pt x="2356356" y="1320832"/>
                </a:cubicBezTo>
                <a:cubicBezTo>
                  <a:pt x="2351489" y="1321098"/>
                  <a:pt x="2346922" y="1321332"/>
                  <a:pt x="2342654" y="1321532"/>
                </a:cubicBezTo>
                <a:cubicBezTo>
                  <a:pt x="2338387" y="1321732"/>
                  <a:pt x="2334686" y="1321932"/>
                  <a:pt x="2331553" y="1322132"/>
                </a:cubicBezTo>
                <a:cubicBezTo>
                  <a:pt x="2328419" y="1322332"/>
                  <a:pt x="2326318" y="1322432"/>
                  <a:pt x="2325252" y="1322432"/>
                </a:cubicBezTo>
                <a:cubicBezTo>
                  <a:pt x="2324185" y="1322432"/>
                  <a:pt x="2323185" y="1322532"/>
                  <a:pt x="2322251" y="1322732"/>
                </a:cubicBezTo>
                <a:cubicBezTo>
                  <a:pt x="2321317" y="1322932"/>
                  <a:pt x="2319717" y="1323232"/>
                  <a:pt x="2317450" y="1323632"/>
                </a:cubicBezTo>
                <a:lnTo>
                  <a:pt x="2316050" y="1316831"/>
                </a:lnTo>
                <a:cubicBezTo>
                  <a:pt x="2319251" y="1316298"/>
                  <a:pt x="2321251" y="1315698"/>
                  <a:pt x="2322051" y="1315031"/>
                </a:cubicBezTo>
                <a:cubicBezTo>
                  <a:pt x="2324452" y="1312631"/>
                  <a:pt x="2327185" y="1309597"/>
                  <a:pt x="2330253" y="1305930"/>
                </a:cubicBezTo>
                <a:cubicBezTo>
                  <a:pt x="2333319" y="1302263"/>
                  <a:pt x="2336420" y="1298329"/>
                  <a:pt x="2339553" y="1294128"/>
                </a:cubicBezTo>
                <a:cubicBezTo>
                  <a:pt x="2342687" y="1289928"/>
                  <a:pt x="2345688" y="1285627"/>
                  <a:pt x="2348554" y="1281227"/>
                </a:cubicBezTo>
                <a:cubicBezTo>
                  <a:pt x="2351421" y="1276826"/>
                  <a:pt x="2353788" y="1272692"/>
                  <a:pt x="2355656" y="1268825"/>
                </a:cubicBezTo>
                <a:close/>
                <a:moveTo>
                  <a:pt x="2743704" y="1268625"/>
                </a:moveTo>
                <a:lnTo>
                  <a:pt x="2750505" y="1269425"/>
                </a:lnTo>
                <a:cubicBezTo>
                  <a:pt x="2749038" y="1284227"/>
                  <a:pt x="2747438" y="1297762"/>
                  <a:pt x="2745704" y="1310030"/>
                </a:cubicBezTo>
                <a:lnTo>
                  <a:pt x="2788110" y="1310030"/>
                </a:lnTo>
                <a:lnTo>
                  <a:pt x="2788110" y="1316831"/>
                </a:lnTo>
                <a:cubicBezTo>
                  <a:pt x="2787043" y="1327499"/>
                  <a:pt x="2785876" y="1337134"/>
                  <a:pt x="2784610" y="1345735"/>
                </a:cubicBezTo>
                <a:cubicBezTo>
                  <a:pt x="2783343" y="1354336"/>
                  <a:pt x="2781742" y="1362170"/>
                  <a:pt x="2779809" y="1369238"/>
                </a:cubicBezTo>
                <a:cubicBezTo>
                  <a:pt x="2777875" y="1376305"/>
                  <a:pt x="2775541" y="1382773"/>
                  <a:pt x="2772808" y="1388640"/>
                </a:cubicBezTo>
                <a:cubicBezTo>
                  <a:pt x="2770074" y="1394507"/>
                  <a:pt x="2766840" y="1400042"/>
                  <a:pt x="2763106" y="1405242"/>
                </a:cubicBezTo>
                <a:cubicBezTo>
                  <a:pt x="2769640" y="1410309"/>
                  <a:pt x="2775942" y="1415243"/>
                  <a:pt x="2782008" y="1420044"/>
                </a:cubicBezTo>
                <a:cubicBezTo>
                  <a:pt x="2788076" y="1424845"/>
                  <a:pt x="2793577" y="1429178"/>
                  <a:pt x="2798511" y="1433046"/>
                </a:cubicBezTo>
                <a:lnTo>
                  <a:pt x="2793910" y="1438846"/>
                </a:lnTo>
                <a:cubicBezTo>
                  <a:pt x="2788710" y="1434446"/>
                  <a:pt x="2783142" y="1429812"/>
                  <a:pt x="2777208" y="1424945"/>
                </a:cubicBezTo>
                <a:cubicBezTo>
                  <a:pt x="2771274" y="1420077"/>
                  <a:pt x="2765240" y="1415310"/>
                  <a:pt x="2759106" y="1410643"/>
                </a:cubicBezTo>
                <a:cubicBezTo>
                  <a:pt x="2753505" y="1417310"/>
                  <a:pt x="2746938" y="1423778"/>
                  <a:pt x="2739403" y="1430045"/>
                </a:cubicBezTo>
                <a:cubicBezTo>
                  <a:pt x="2731869" y="1436313"/>
                  <a:pt x="2722902" y="1443114"/>
                  <a:pt x="2712500" y="1450448"/>
                </a:cubicBezTo>
                <a:lnTo>
                  <a:pt x="2707699" y="1445047"/>
                </a:lnTo>
                <a:cubicBezTo>
                  <a:pt x="2718101" y="1437846"/>
                  <a:pt x="2727069" y="1431246"/>
                  <a:pt x="2734603" y="1425245"/>
                </a:cubicBezTo>
                <a:cubicBezTo>
                  <a:pt x="2742137" y="1419244"/>
                  <a:pt x="2748571" y="1413043"/>
                  <a:pt x="2753905" y="1406642"/>
                </a:cubicBezTo>
                <a:cubicBezTo>
                  <a:pt x="2748571" y="1402508"/>
                  <a:pt x="2743337" y="1398575"/>
                  <a:pt x="2738203" y="1394841"/>
                </a:cubicBezTo>
                <a:cubicBezTo>
                  <a:pt x="2733070" y="1391107"/>
                  <a:pt x="2728169" y="1387573"/>
                  <a:pt x="2723502" y="1384240"/>
                </a:cubicBezTo>
                <a:cubicBezTo>
                  <a:pt x="2726569" y="1373038"/>
                  <a:pt x="2729269" y="1361970"/>
                  <a:pt x="2731602" y="1351035"/>
                </a:cubicBezTo>
                <a:cubicBezTo>
                  <a:pt x="2733936" y="1340101"/>
                  <a:pt x="2736037" y="1328833"/>
                  <a:pt x="2737904" y="1317231"/>
                </a:cubicBezTo>
                <a:lnTo>
                  <a:pt x="2712900" y="1317231"/>
                </a:lnTo>
                <a:lnTo>
                  <a:pt x="2712900" y="1310030"/>
                </a:lnTo>
                <a:lnTo>
                  <a:pt x="2738904" y="1310030"/>
                </a:lnTo>
                <a:cubicBezTo>
                  <a:pt x="2740903" y="1296829"/>
                  <a:pt x="2742504" y="1283027"/>
                  <a:pt x="2743704" y="1268625"/>
                </a:cubicBezTo>
                <a:close/>
                <a:moveTo>
                  <a:pt x="3805836" y="1268425"/>
                </a:moveTo>
                <a:lnTo>
                  <a:pt x="3812437" y="1268625"/>
                </a:lnTo>
                <a:cubicBezTo>
                  <a:pt x="3812437" y="1268625"/>
                  <a:pt x="3812504" y="1269592"/>
                  <a:pt x="3812637" y="1271525"/>
                </a:cubicBezTo>
                <a:cubicBezTo>
                  <a:pt x="3812771" y="1273459"/>
                  <a:pt x="3812971" y="1276026"/>
                  <a:pt x="3813237" y="1279226"/>
                </a:cubicBezTo>
                <a:cubicBezTo>
                  <a:pt x="3813504" y="1282427"/>
                  <a:pt x="3813804" y="1286127"/>
                  <a:pt x="3814137" y="1290328"/>
                </a:cubicBezTo>
                <a:cubicBezTo>
                  <a:pt x="3814471" y="1294528"/>
                  <a:pt x="3814837" y="1298962"/>
                  <a:pt x="3815238" y="1303629"/>
                </a:cubicBezTo>
                <a:lnTo>
                  <a:pt x="3880646" y="1303629"/>
                </a:lnTo>
                <a:lnTo>
                  <a:pt x="3880646" y="1310830"/>
                </a:lnTo>
                <a:lnTo>
                  <a:pt x="3815838" y="1310830"/>
                </a:lnTo>
                <a:cubicBezTo>
                  <a:pt x="3818771" y="1343501"/>
                  <a:pt x="3823772" y="1370371"/>
                  <a:pt x="3830840" y="1391441"/>
                </a:cubicBezTo>
                <a:cubicBezTo>
                  <a:pt x="3837774" y="1382373"/>
                  <a:pt x="3843574" y="1372838"/>
                  <a:pt x="3848242" y="1362837"/>
                </a:cubicBezTo>
                <a:cubicBezTo>
                  <a:pt x="3852909" y="1352836"/>
                  <a:pt x="3857176" y="1341568"/>
                  <a:pt x="3861043" y="1329033"/>
                </a:cubicBezTo>
                <a:lnTo>
                  <a:pt x="3867044" y="1331433"/>
                </a:lnTo>
                <a:cubicBezTo>
                  <a:pt x="3864910" y="1338100"/>
                  <a:pt x="3862677" y="1344468"/>
                  <a:pt x="3860343" y="1350535"/>
                </a:cubicBezTo>
                <a:cubicBezTo>
                  <a:pt x="3858009" y="1356603"/>
                  <a:pt x="3855509" y="1362370"/>
                  <a:pt x="3852842" y="1367837"/>
                </a:cubicBezTo>
                <a:cubicBezTo>
                  <a:pt x="3850175" y="1373305"/>
                  <a:pt x="3847241" y="1378606"/>
                  <a:pt x="3844041" y="1383740"/>
                </a:cubicBezTo>
                <a:cubicBezTo>
                  <a:pt x="3840841" y="1388874"/>
                  <a:pt x="3837307" y="1393907"/>
                  <a:pt x="3833440" y="1398841"/>
                </a:cubicBezTo>
                <a:cubicBezTo>
                  <a:pt x="3835440" y="1404175"/>
                  <a:pt x="3837607" y="1409076"/>
                  <a:pt x="3839940" y="1413543"/>
                </a:cubicBezTo>
                <a:cubicBezTo>
                  <a:pt x="3842274" y="1418010"/>
                  <a:pt x="3844774" y="1422111"/>
                  <a:pt x="3847441" y="1425845"/>
                </a:cubicBezTo>
                <a:cubicBezTo>
                  <a:pt x="3850642" y="1430112"/>
                  <a:pt x="3853809" y="1433012"/>
                  <a:pt x="3856943" y="1434546"/>
                </a:cubicBezTo>
                <a:cubicBezTo>
                  <a:pt x="3860076" y="1436079"/>
                  <a:pt x="3862577" y="1436846"/>
                  <a:pt x="3864444" y="1436846"/>
                </a:cubicBezTo>
                <a:cubicBezTo>
                  <a:pt x="3865644" y="1436846"/>
                  <a:pt x="3866711" y="1436613"/>
                  <a:pt x="3867644" y="1436146"/>
                </a:cubicBezTo>
                <a:cubicBezTo>
                  <a:pt x="3868577" y="1435679"/>
                  <a:pt x="3869511" y="1434779"/>
                  <a:pt x="3870444" y="1433446"/>
                </a:cubicBezTo>
                <a:cubicBezTo>
                  <a:pt x="3871378" y="1432112"/>
                  <a:pt x="3872211" y="1430279"/>
                  <a:pt x="3872945" y="1427945"/>
                </a:cubicBezTo>
                <a:cubicBezTo>
                  <a:pt x="3873678" y="1425611"/>
                  <a:pt x="3874445" y="1422578"/>
                  <a:pt x="3875245" y="1418844"/>
                </a:cubicBezTo>
                <a:cubicBezTo>
                  <a:pt x="3875912" y="1415910"/>
                  <a:pt x="3876579" y="1412510"/>
                  <a:pt x="3877245" y="1408643"/>
                </a:cubicBezTo>
                <a:cubicBezTo>
                  <a:pt x="3877912" y="1404775"/>
                  <a:pt x="3878445" y="1401108"/>
                  <a:pt x="3878845" y="1397641"/>
                </a:cubicBezTo>
                <a:lnTo>
                  <a:pt x="3884846" y="1400442"/>
                </a:lnTo>
                <a:cubicBezTo>
                  <a:pt x="3884446" y="1403775"/>
                  <a:pt x="3883879" y="1407242"/>
                  <a:pt x="3883146" y="1410843"/>
                </a:cubicBezTo>
                <a:cubicBezTo>
                  <a:pt x="3882413" y="1414443"/>
                  <a:pt x="3881712" y="1417977"/>
                  <a:pt x="3881046" y="1421444"/>
                </a:cubicBezTo>
                <a:cubicBezTo>
                  <a:pt x="3880112" y="1426112"/>
                  <a:pt x="3879079" y="1429945"/>
                  <a:pt x="3877945" y="1432946"/>
                </a:cubicBezTo>
                <a:cubicBezTo>
                  <a:pt x="3876812" y="1435946"/>
                  <a:pt x="3875545" y="1438280"/>
                  <a:pt x="3874145" y="1439947"/>
                </a:cubicBezTo>
                <a:cubicBezTo>
                  <a:pt x="3872745" y="1441613"/>
                  <a:pt x="3871211" y="1442747"/>
                  <a:pt x="3869544" y="1443347"/>
                </a:cubicBezTo>
                <a:cubicBezTo>
                  <a:pt x="3867877" y="1443947"/>
                  <a:pt x="3866111" y="1444247"/>
                  <a:pt x="3864244" y="1444247"/>
                </a:cubicBezTo>
                <a:cubicBezTo>
                  <a:pt x="3860910" y="1444247"/>
                  <a:pt x="3857309" y="1443114"/>
                  <a:pt x="3853442" y="1440847"/>
                </a:cubicBezTo>
                <a:cubicBezTo>
                  <a:pt x="3849575" y="1438580"/>
                  <a:pt x="3845575" y="1434579"/>
                  <a:pt x="3841441" y="1428845"/>
                </a:cubicBezTo>
                <a:cubicBezTo>
                  <a:pt x="3836774" y="1422178"/>
                  <a:pt x="3832506" y="1414110"/>
                  <a:pt x="3828639" y="1404642"/>
                </a:cubicBezTo>
                <a:cubicBezTo>
                  <a:pt x="3823439" y="1410643"/>
                  <a:pt x="3817604" y="1416510"/>
                  <a:pt x="3811137" y="1422244"/>
                </a:cubicBezTo>
                <a:cubicBezTo>
                  <a:pt x="3804670" y="1427978"/>
                  <a:pt x="3797235" y="1433846"/>
                  <a:pt x="3788834" y="1439847"/>
                </a:cubicBezTo>
                <a:lnTo>
                  <a:pt x="3784634" y="1434246"/>
                </a:lnTo>
                <a:cubicBezTo>
                  <a:pt x="3793435" y="1427845"/>
                  <a:pt x="3801202" y="1421678"/>
                  <a:pt x="3807937" y="1415744"/>
                </a:cubicBezTo>
                <a:cubicBezTo>
                  <a:pt x="3814671" y="1409809"/>
                  <a:pt x="3820638" y="1403775"/>
                  <a:pt x="3825839" y="1397641"/>
                </a:cubicBezTo>
                <a:cubicBezTo>
                  <a:pt x="3821972" y="1386440"/>
                  <a:pt x="3818638" y="1373705"/>
                  <a:pt x="3815838" y="1359437"/>
                </a:cubicBezTo>
                <a:cubicBezTo>
                  <a:pt x="3813037" y="1345168"/>
                  <a:pt x="3810837" y="1328966"/>
                  <a:pt x="3809237" y="1310830"/>
                </a:cubicBezTo>
                <a:lnTo>
                  <a:pt x="3737828" y="1310830"/>
                </a:lnTo>
                <a:lnTo>
                  <a:pt x="3737828" y="1346235"/>
                </a:lnTo>
                <a:lnTo>
                  <a:pt x="3787234" y="1346235"/>
                </a:lnTo>
                <a:cubicBezTo>
                  <a:pt x="3787234" y="1346635"/>
                  <a:pt x="3787167" y="1348035"/>
                  <a:pt x="3787034" y="1350435"/>
                </a:cubicBezTo>
                <a:cubicBezTo>
                  <a:pt x="3786901" y="1352836"/>
                  <a:pt x="3786767" y="1355803"/>
                  <a:pt x="3786634" y="1359337"/>
                </a:cubicBezTo>
                <a:cubicBezTo>
                  <a:pt x="3786501" y="1362870"/>
                  <a:pt x="3786300" y="1366771"/>
                  <a:pt x="3786034" y="1371038"/>
                </a:cubicBezTo>
                <a:cubicBezTo>
                  <a:pt x="3785767" y="1375305"/>
                  <a:pt x="3785534" y="1379406"/>
                  <a:pt x="3785334" y="1383339"/>
                </a:cubicBezTo>
                <a:cubicBezTo>
                  <a:pt x="3785134" y="1387273"/>
                  <a:pt x="3784934" y="1390907"/>
                  <a:pt x="3784734" y="1394241"/>
                </a:cubicBezTo>
                <a:cubicBezTo>
                  <a:pt x="3784534" y="1397575"/>
                  <a:pt x="3784367" y="1400108"/>
                  <a:pt x="3784234" y="1401842"/>
                </a:cubicBezTo>
                <a:cubicBezTo>
                  <a:pt x="3783834" y="1406109"/>
                  <a:pt x="3783200" y="1409576"/>
                  <a:pt x="3782334" y="1412243"/>
                </a:cubicBezTo>
                <a:cubicBezTo>
                  <a:pt x="3781467" y="1414910"/>
                  <a:pt x="3780033" y="1417044"/>
                  <a:pt x="3778033" y="1418644"/>
                </a:cubicBezTo>
                <a:cubicBezTo>
                  <a:pt x="3776033" y="1420244"/>
                  <a:pt x="3773399" y="1421377"/>
                  <a:pt x="3770132" y="1422044"/>
                </a:cubicBezTo>
                <a:cubicBezTo>
                  <a:pt x="3766865" y="1422711"/>
                  <a:pt x="3762698" y="1423244"/>
                  <a:pt x="3757630" y="1423645"/>
                </a:cubicBezTo>
                <a:lnTo>
                  <a:pt x="3743829" y="1424845"/>
                </a:lnTo>
                <a:lnTo>
                  <a:pt x="3741828" y="1417844"/>
                </a:lnTo>
                <a:lnTo>
                  <a:pt x="3756430" y="1417044"/>
                </a:lnTo>
                <a:cubicBezTo>
                  <a:pt x="3760697" y="1416777"/>
                  <a:pt x="3764165" y="1416377"/>
                  <a:pt x="3766832" y="1415844"/>
                </a:cubicBezTo>
                <a:cubicBezTo>
                  <a:pt x="3769499" y="1415310"/>
                  <a:pt x="3771599" y="1414477"/>
                  <a:pt x="3773132" y="1413343"/>
                </a:cubicBezTo>
                <a:cubicBezTo>
                  <a:pt x="3774666" y="1412210"/>
                  <a:pt x="3775732" y="1410643"/>
                  <a:pt x="3776333" y="1408643"/>
                </a:cubicBezTo>
                <a:cubicBezTo>
                  <a:pt x="3776933" y="1406642"/>
                  <a:pt x="3777366" y="1403909"/>
                  <a:pt x="3777633" y="1400442"/>
                </a:cubicBezTo>
                <a:cubicBezTo>
                  <a:pt x="3777766" y="1398308"/>
                  <a:pt x="3777933" y="1394941"/>
                  <a:pt x="3778133" y="1390340"/>
                </a:cubicBezTo>
                <a:cubicBezTo>
                  <a:pt x="3778333" y="1385740"/>
                  <a:pt x="3778566" y="1380973"/>
                  <a:pt x="3778833" y="1376039"/>
                </a:cubicBezTo>
                <a:cubicBezTo>
                  <a:pt x="3779100" y="1371105"/>
                  <a:pt x="3779333" y="1366471"/>
                  <a:pt x="3779533" y="1362137"/>
                </a:cubicBezTo>
                <a:cubicBezTo>
                  <a:pt x="3779733" y="1357803"/>
                  <a:pt x="3779833" y="1354769"/>
                  <a:pt x="3779833" y="1353036"/>
                </a:cubicBezTo>
                <a:lnTo>
                  <a:pt x="3737828" y="1353036"/>
                </a:lnTo>
                <a:lnTo>
                  <a:pt x="3737828" y="1355036"/>
                </a:lnTo>
                <a:cubicBezTo>
                  <a:pt x="3737828" y="1365704"/>
                  <a:pt x="3737328" y="1375205"/>
                  <a:pt x="3736328" y="1383540"/>
                </a:cubicBezTo>
                <a:cubicBezTo>
                  <a:pt x="3735327" y="1391874"/>
                  <a:pt x="3733761" y="1399641"/>
                  <a:pt x="3731627" y="1406842"/>
                </a:cubicBezTo>
                <a:cubicBezTo>
                  <a:pt x="3729493" y="1414043"/>
                  <a:pt x="3726760" y="1420911"/>
                  <a:pt x="3723426" y="1427445"/>
                </a:cubicBezTo>
                <a:cubicBezTo>
                  <a:pt x="3720092" y="1433979"/>
                  <a:pt x="3716092" y="1440780"/>
                  <a:pt x="3711424" y="1447848"/>
                </a:cubicBezTo>
                <a:lnTo>
                  <a:pt x="3705224" y="1444447"/>
                </a:lnTo>
                <a:cubicBezTo>
                  <a:pt x="3709758" y="1437646"/>
                  <a:pt x="3713658" y="1431145"/>
                  <a:pt x="3716925" y="1424945"/>
                </a:cubicBezTo>
                <a:cubicBezTo>
                  <a:pt x="3720192" y="1418744"/>
                  <a:pt x="3722859" y="1412176"/>
                  <a:pt x="3724926" y="1405242"/>
                </a:cubicBezTo>
                <a:cubicBezTo>
                  <a:pt x="3726993" y="1398308"/>
                  <a:pt x="3728493" y="1390774"/>
                  <a:pt x="3729427" y="1382639"/>
                </a:cubicBezTo>
                <a:cubicBezTo>
                  <a:pt x="3730360" y="1374505"/>
                  <a:pt x="3730827" y="1365237"/>
                  <a:pt x="3730827" y="1354836"/>
                </a:cubicBezTo>
                <a:lnTo>
                  <a:pt x="3730827" y="1303629"/>
                </a:lnTo>
                <a:lnTo>
                  <a:pt x="3808637" y="1303629"/>
                </a:lnTo>
                <a:close/>
                <a:moveTo>
                  <a:pt x="926316" y="1268425"/>
                </a:moveTo>
                <a:lnTo>
                  <a:pt x="932516" y="1268825"/>
                </a:lnTo>
                <a:cubicBezTo>
                  <a:pt x="932516" y="1268825"/>
                  <a:pt x="932550" y="1269692"/>
                  <a:pt x="932616" y="1271425"/>
                </a:cubicBezTo>
                <a:cubicBezTo>
                  <a:pt x="932683" y="1273159"/>
                  <a:pt x="932817" y="1275459"/>
                  <a:pt x="933016" y="1278326"/>
                </a:cubicBezTo>
                <a:cubicBezTo>
                  <a:pt x="933216" y="1281193"/>
                  <a:pt x="933383" y="1284527"/>
                  <a:pt x="933516" y="1288328"/>
                </a:cubicBezTo>
                <a:cubicBezTo>
                  <a:pt x="933650" y="1292128"/>
                  <a:pt x="933850" y="1296162"/>
                  <a:pt x="934117" y="1300429"/>
                </a:cubicBezTo>
                <a:lnTo>
                  <a:pt x="976722" y="1300429"/>
                </a:lnTo>
                <a:lnTo>
                  <a:pt x="976722" y="1307030"/>
                </a:lnTo>
                <a:lnTo>
                  <a:pt x="934517" y="1307030"/>
                </a:lnTo>
                <a:cubicBezTo>
                  <a:pt x="934517" y="1307563"/>
                  <a:pt x="934550" y="1308097"/>
                  <a:pt x="934617" y="1308630"/>
                </a:cubicBezTo>
                <a:cubicBezTo>
                  <a:pt x="934683" y="1309164"/>
                  <a:pt x="934717" y="1309697"/>
                  <a:pt x="934717" y="1310230"/>
                </a:cubicBezTo>
                <a:cubicBezTo>
                  <a:pt x="936450" y="1341568"/>
                  <a:pt x="939451" y="1367571"/>
                  <a:pt x="943718" y="1388240"/>
                </a:cubicBezTo>
                <a:cubicBezTo>
                  <a:pt x="947985" y="1379839"/>
                  <a:pt x="951519" y="1370738"/>
                  <a:pt x="954319" y="1360937"/>
                </a:cubicBezTo>
                <a:cubicBezTo>
                  <a:pt x="957120" y="1351135"/>
                  <a:pt x="959453" y="1340167"/>
                  <a:pt x="961320" y="1328032"/>
                </a:cubicBezTo>
                <a:lnTo>
                  <a:pt x="967121" y="1329233"/>
                </a:lnTo>
                <a:cubicBezTo>
                  <a:pt x="964987" y="1342968"/>
                  <a:pt x="962220" y="1355369"/>
                  <a:pt x="958820" y="1366437"/>
                </a:cubicBezTo>
                <a:cubicBezTo>
                  <a:pt x="955419" y="1377505"/>
                  <a:pt x="951052" y="1387773"/>
                  <a:pt x="945718" y="1397241"/>
                </a:cubicBezTo>
                <a:cubicBezTo>
                  <a:pt x="947185" y="1402842"/>
                  <a:pt x="948719" y="1408043"/>
                  <a:pt x="950318" y="1412843"/>
                </a:cubicBezTo>
                <a:cubicBezTo>
                  <a:pt x="951919" y="1417644"/>
                  <a:pt x="953652" y="1421978"/>
                  <a:pt x="955519" y="1425845"/>
                </a:cubicBezTo>
                <a:cubicBezTo>
                  <a:pt x="957253" y="1429312"/>
                  <a:pt x="958920" y="1432079"/>
                  <a:pt x="960520" y="1434146"/>
                </a:cubicBezTo>
                <a:cubicBezTo>
                  <a:pt x="962120" y="1436213"/>
                  <a:pt x="963653" y="1437246"/>
                  <a:pt x="965120" y="1437246"/>
                </a:cubicBezTo>
                <a:cubicBezTo>
                  <a:pt x="965787" y="1437246"/>
                  <a:pt x="966354" y="1437013"/>
                  <a:pt x="966821" y="1436546"/>
                </a:cubicBezTo>
                <a:cubicBezTo>
                  <a:pt x="967287" y="1436079"/>
                  <a:pt x="967787" y="1435179"/>
                  <a:pt x="968321" y="1433846"/>
                </a:cubicBezTo>
                <a:cubicBezTo>
                  <a:pt x="968854" y="1432512"/>
                  <a:pt x="969388" y="1430679"/>
                  <a:pt x="969921" y="1428345"/>
                </a:cubicBezTo>
                <a:cubicBezTo>
                  <a:pt x="970454" y="1426012"/>
                  <a:pt x="971054" y="1422978"/>
                  <a:pt x="971721" y="1419244"/>
                </a:cubicBezTo>
                <a:cubicBezTo>
                  <a:pt x="972388" y="1416044"/>
                  <a:pt x="972988" y="1412443"/>
                  <a:pt x="973521" y="1408443"/>
                </a:cubicBezTo>
                <a:cubicBezTo>
                  <a:pt x="974055" y="1404442"/>
                  <a:pt x="974455" y="1401108"/>
                  <a:pt x="974722" y="1398441"/>
                </a:cubicBezTo>
                <a:lnTo>
                  <a:pt x="980122" y="1401042"/>
                </a:lnTo>
                <a:cubicBezTo>
                  <a:pt x="979855" y="1403309"/>
                  <a:pt x="979455" y="1406342"/>
                  <a:pt x="978922" y="1410143"/>
                </a:cubicBezTo>
                <a:cubicBezTo>
                  <a:pt x="978389" y="1413943"/>
                  <a:pt x="977789" y="1417777"/>
                  <a:pt x="977122" y="1421644"/>
                </a:cubicBezTo>
                <a:cubicBezTo>
                  <a:pt x="976322" y="1425911"/>
                  <a:pt x="975522" y="1429512"/>
                  <a:pt x="974722" y="1432446"/>
                </a:cubicBezTo>
                <a:cubicBezTo>
                  <a:pt x="973922" y="1435379"/>
                  <a:pt x="973055" y="1437713"/>
                  <a:pt x="972121" y="1439446"/>
                </a:cubicBezTo>
                <a:cubicBezTo>
                  <a:pt x="971188" y="1441180"/>
                  <a:pt x="970155" y="1442414"/>
                  <a:pt x="969021" y="1443147"/>
                </a:cubicBezTo>
                <a:cubicBezTo>
                  <a:pt x="967887" y="1443880"/>
                  <a:pt x="966587" y="1444247"/>
                  <a:pt x="965120" y="1444247"/>
                </a:cubicBezTo>
                <a:cubicBezTo>
                  <a:pt x="962453" y="1444247"/>
                  <a:pt x="959920" y="1443047"/>
                  <a:pt x="957519" y="1440647"/>
                </a:cubicBezTo>
                <a:cubicBezTo>
                  <a:pt x="955119" y="1438246"/>
                  <a:pt x="952652" y="1434312"/>
                  <a:pt x="950119" y="1428845"/>
                </a:cubicBezTo>
                <a:cubicBezTo>
                  <a:pt x="948519" y="1425378"/>
                  <a:pt x="947018" y="1421578"/>
                  <a:pt x="945618" y="1417444"/>
                </a:cubicBezTo>
                <a:cubicBezTo>
                  <a:pt x="944218" y="1413310"/>
                  <a:pt x="942851" y="1408843"/>
                  <a:pt x="941518" y="1404042"/>
                </a:cubicBezTo>
                <a:cubicBezTo>
                  <a:pt x="936850" y="1411510"/>
                  <a:pt x="931483" y="1418477"/>
                  <a:pt x="925415" y="1424945"/>
                </a:cubicBezTo>
                <a:cubicBezTo>
                  <a:pt x="919348" y="1431412"/>
                  <a:pt x="912380" y="1437780"/>
                  <a:pt x="904513" y="1444047"/>
                </a:cubicBezTo>
                <a:lnTo>
                  <a:pt x="900512" y="1439246"/>
                </a:lnTo>
                <a:cubicBezTo>
                  <a:pt x="909047" y="1432579"/>
                  <a:pt x="916514" y="1425745"/>
                  <a:pt x="922915" y="1418744"/>
                </a:cubicBezTo>
                <a:cubicBezTo>
                  <a:pt x="929316" y="1411743"/>
                  <a:pt x="934917" y="1404175"/>
                  <a:pt x="939717" y="1396041"/>
                </a:cubicBezTo>
                <a:cubicBezTo>
                  <a:pt x="934783" y="1374172"/>
                  <a:pt x="931116" y="1345301"/>
                  <a:pt x="928716" y="1309430"/>
                </a:cubicBezTo>
                <a:cubicBezTo>
                  <a:pt x="928716" y="1309030"/>
                  <a:pt x="928683" y="1308630"/>
                  <a:pt x="928616" y="1308230"/>
                </a:cubicBezTo>
                <a:cubicBezTo>
                  <a:pt x="928549" y="1307830"/>
                  <a:pt x="928516" y="1307430"/>
                  <a:pt x="928516" y="1307030"/>
                </a:cubicBezTo>
                <a:lnTo>
                  <a:pt x="871709" y="1307030"/>
                </a:lnTo>
                <a:lnTo>
                  <a:pt x="871709" y="1360637"/>
                </a:lnTo>
                <a:cubicBezTo>
                  <a:pt x="871709" y="1369838"/>
                  <a:pt x="871375" y="1378372"/>
                  <a:pt x="870709" y="1386240"/>
                </a:cubicBezTo>
                <a:cubicBezTo>
                  <a:pt x="870042" y="1394108"/>
                  <a:pt x="868842" y="1401575"/>
                  <a:pt x="867108" y="1408643"/>
                </a:cubicBezTo>
                <a:cubicBezTo>
                  <a:pt x="865375" y="1415710"/>
                  <a:pt x="863008" y="1422478"/>
                  <a:pt x="860007" y="1428945"/>
                </a:cubicBezTo>
                <a:cubicBezTo>
                  <a:pt x="857007" y="1435413"/>
                  <a:pt x="853240" y="1441913"/>
                  <a:pt x="848706" y="1448448"/>
                </a:cubicBezTo>
                <a:lnTo>
                  <a:pt x="842905" y="1444847"/>
                </a:lnTo>
                <a:cubicBezTo>
                  <a:pt x="847439" y="1438446"/>
                  <a:pt x="851173" y="1432146"/>
                  <a:pt x="854106" y="1425945"/>
                </a:cubicBezTo>
                <a:cubicBezTo>
                  <a:pt x="857040" y="1419744"/>
                  <a:pt x="859340" y="1413277"/>
                  <a:pt x="861007" y="1406542"/>
                </a:cubicBezTo>
                <a:cubicBezTo>
                  <a:pt x="862674" y="1399808"/>
                  <a:pt x="863841" y="1392641"/>
                  <a:pt x="864508" y="1385040"/>
                </a:cubicBezTo>
                <a:cubicBezTo>
                  <a:pt x="865175" y="1377439"/>
                  <a:pt x="865508" y="1369104"/>
                  <a:pt x="865508" y="1360036"/>
                </a:cubicBezTo>
                <a:lnTo>
                  <a:pt x="865508" y="1300429"/>
                </a:lnTo>
                <a:lnTo>
                  <a:pt x="928116" y="1300429"/>
                </a:lnTo>
                <a:close/>
                <a:moveTo>
                  <a:pt x="1314364" y="1267625"/>
                </a:moveTo>
                <a:lnTo>
                  <a:pt x="1320965" y="1269225"/>
                </a:lnTo>
                <a:cubicBezTo>
                  <a:pt x="1319631" y="1274292"/>
                  <a:pt x="1318031" y="1279760"/>
                  <a:pt x="1316164" y="1285627"/>
                </a:cubicBezTo>
                <a:cubicBezTo>
                  <a:pt x="1314297" y="1291495"/>
                  <a:pt x="1312164" y="1297495"/>
                  <a:pt x="1309763" y="1303629"/>
                </a:cubicBezTo>
                <a:lnTo>
                  <a:pt x="1370771" y="1303629"/>
                </a:lnTo>
                <a:cubicBezTo>
                  <a:pt x="1370771" y="1304163"/>
                  <a:pt x="1370671" y="1307097"/>
                  <a:pt x="1370471" y="1312431"/>
                </a:cubicBezTo>
                <a:cubicBezTo>
                  <a:pt x="1370271" y="1317765"/>
                  <a:pt x="1370071" y="1324399"/>
                  <a:pt x="1369870" y="1332333"/>
                </a:cubicBezTo>
                <a:cubicBezTo>
                  <a:pt x="1369670" y="1340267"/>
                  <a:pt x="1369404" y="1348935"/>
                  <a:pt x="1369070" y="1358336"/>
                </a:cubicBezTo>
                <a:cubicBezTo>
                  <a:pt x="1368737" y="1367737"/>
                  <a:pt x="1368403" y="1376605"/>
                  <a:pt x="1368070" y="1384940"/>
                </a:cubicBezTo>
                <a:cubicBezTo>
                  <a:pt x="1367737" y="1393274"/>
                  <a:pt x="1367470" y="1400608"/>
                  <a:pt x="1367270" y="1406942"/>
                </a:cubicBezTo>
                <a:cubicBezTo>
                  <a:pt x="1367070" y="1413277"/>
                  <a:pt x="1366903" y="1417310"/>
                  <a:pt x="1366770" y="1419044"/>
                </a:cubicBezTo>
                <a:cubicBezTo>
                  <a:pt x="1366503" y="1423445"/>
                  <a:pt x="1365904" y="1427012"/>
                  <a:pt x="1364970" y="1429745"/>
                </a:cubicBezTo>
                <a:cubicBezTo>
                  <a:pt x="1364036" y="1432479"/>
                  <a:pt x="1362569" y="1434646"/>
                  <a:pt x="1360570" y="1436246"/>
                </a:cubicBezTo>
                <a:cubicBezTo>
                  <a:pt x="1358569" y="1437846"/>
                  <a:pt x="1355902" y="1439013"/>
                  <a:pt x="1352569" y="1439746"/>
                </a:cubicBezTo>
                <a:cubicBezTo>
                  <a:pt x="1349234" y="1440480"/>
                  <a:pt x="1345100" y="1441047"/>
                  <a:pt x="1340167" y="1441447"/>
                </a:cubicBezTo>
                <a:lnTo>
                  <a:pt x="1323965" y="1442647"/>
                </a:lnTo>
                <a:lnTo>
                  <a:pt x="1321365" y="1435646"/>
                </a:lnTo>
                <a:lnTo>
                  <a:pt x="1338567" y="1434446"/>
                </a:lnTo>
                <a:cubicBezTo>
                  <a:pt x="1342701" y="1434179"/>
                  <a:pt x="1346134" y="1433779"/>
                  <a:pt x="1348868" y="1433246"/>
                </a:cubicBezTo>
                <a:cubicBezTo>
                  <a:pt x="1351601" y="1432712"/>
                  <a:pt x="1353735" y="1431812"/>
                  <a:pt x="1355269" y="1430545"/>
                </a:cubicBezTo>
                <a:cubicBezTo>
                  <a:pt x="1356802" y="1429278"/>
                  <a:pt x="1357902" y="1427512"/>
                  <a:pt x="1358569" y="1425245"/>
                </a:cubicBezTo>
                <a:cubicBezTo>
                  <a:pt x="1359236" y="1422978"/>
                  <a:pt x="1359703" y="1420044"/>
                  <a:pt x="1359969" y="1416444"/>
                </a:cubicBezTo>
                <a:cubicBezTo>
                  <a:pt x="1360103" y="1414710"/>
                  <a:pt x="1360269" y="1411176"/>
                  <a:pt x="1360469" y="1405842"/>
                </a:cubicBezTo>
                <a:cubicBezTo>
                  <a:pt x="1360669" y="1400508"/>
                  <a:pt x="1360902" y="1394208"/>
                  <a:pt x="1361169" y="1386940"/>
                </a:cubicBezTo>
                <a:cubicBezTo>
                  <a:pt x="1361436" y="1379672"/>
                  <a:pt x="1361702" y="1371971"/>
                  <a:pt x="1361969" y="1363837"/>
                </a:cubicBezTo>
                <a:cubicBezTo>
                  <a:pt x="1362236" y="1355703"/>
                  <a:pt x="1362503" y="1348002"/>
                  <a:pt x="1362770" y="1340734"/>
                </a:cubicBezTo>
                <a:cubicBezTo>
                  <a:pt x="1363036" y="1333467"/>
                  <a:pt x="1363237" y="1327099"/>
                  <a:pt x="1363370" y="1321632"/>
                </a:cubicBezTo>
                <a:cubicBezTo>
                  <a:pt x="1363503" y="1316164"/>
                  <a:pt x="1363636" y="1312497"/>
                  <a:pt x="1363770" y="1310630"/>
                </a:cubicBezTo>
                <a:lnTo>
                  <a:pt x="1306963" y="1310630"/>
                </a:lnTo>
                <a:cubicBezTo>
                  <a:pt x="1304429" y="1316498"/>
                  <a:pt x="1301695" y="1322232"/>
                  <a:pt x="1298762" y="1327832"/>
                </a:cubicBezTo>
                <a:cubicBezTo>
                  <a:pt x="1295829" y="1333433"/>
                  <a:pt x="1292628" y="1338834"/>
                  <a:pt x="1289161" y="1344035"/>
                </a:cubicBezTo>
                <a:lnTo>
                  <a:pt x="1283360" y="1340034"/>
                </a:lnTo>
                <a:cubicBezTo>
                  <a:pt x="1287227" y="1334433"/>
                  <a:pt x="1290761" y="1328499"/>
                  <a:pt x="1293961" y="1322232"/>
                </a:cubicBezTo>
                <a:cubicBezTo>
                  <a:pt x="1297162" y="1315964"/>
                  <a:pt x="1300062" y="1309630"/>
                  <a:pt x="1302663" y="1303229"/>
                </a:cubicBezTo>
                <a:cubicBezTo>
                  <a:pt x="1305263" y="1296829"/>
                  <a:pt x="1307530" y="1290594"/>
                  <a:pt x="1309463" y="1284527"/>
                </a:cubicBezTo>
                <a:cubicBezTo>
                  <a:pt x="1311397" y="1278460"/>
                  <a:pt x="1313030" y="1272826"/>
                  <a:pt x="1314364" y="1267625"/>
                </a:cubicBezTo>
                <a:close/>
                <a:moveTo>
                  <a:pt x="302237" y="1267025"/>
                </a:moveTo>
                <a:cubicBezTo>
                  <a:pt x="303571" y="1270759"/>
                  <a:pt x="304938" y="1274659"/>
                  <a:pt x="306338" y="1278726"/>
                </a:cubicBezTo>
                <a:cubicBezTo>
                  <a:pt x="307738" y="1282794"/>
                  <a:pt x="309038" y="1286961"/>
                  <a:pt x="310239" y="1291228"/>
                </a:cubicBezTo>
                <a:lnTo>
                  <a:pt x="379447" y="1291228"/>
                </a:lnTo>
                <a:lnTo>
                  <a:pt x="379447" y="1298029"/>
                </a:lnTo>
                <a:lnTo>
                  <a:pt x="237029" y="1298029"/>
                </a:lnTo>
                <a:lnTo>
                  <a:pt x="237029" y="1348835"/>
                </a:lnTo>
                <a:cubicBezTo>
                  <a:pt x="237029" y="1360303"/>
                  <a:pt x="236529" y="1370538"/>
                  <a:pt x="235529" y="1379539"/>
                </a:cubicBezTo>
                <a:cubicBezTo>
                  <a:pt x="234529" y="1388540"/>
                  <a:pt x="232929" y="1396941"/>
                  <a:pt x="230728" y="1404742"/>
                </a:cubicBezTo>
                <a:cubicBezTo>
                  <a:pt x="228528" y="1412543"/>
                  <a:pt x="225761" y="1420011"/>
                  <a:pt x="222427" y="1427145"/>
                </a:cubicBezTo>
                <a:cubicBezTo>
                  <a:pt x="219094" y="1434279"/>
                  <a:pt x="215093" y="1441647"/>
                  <a:pt x="210426" y="1449248"/>
                </a:cubicBezTo>
                <a:lnTo>
                  <a:pt x="204225" y="1445447"/>
                </a:lnTo>
                <a:cubicBezTo>
                  <a:pt x="208892" y="1437846"/>
                  <a:pt x="212893" y="1430612"/>
                  <a:pt x="216227" y="1423745"/>
                </a:cubicBezTo>
                <a:cubicBezTo>
                  <a:pt x="219560" y="1416877"/>
                  <a:pt x="222261" y="1409743"/>
                  <a:pt x="224328" y="1402342"/>
                </a:cubicBezTo>
                <a:cubicBezTo>
                  <a:pt x="226395" y="1394941"/>
                  <a:pt x="227895" y="1386973"/>
                  <a:pt x="228828" y="1378439"/>
                </a:cubicBezTo>
                <a:cubicBezTo>
                  <a:pt x="229762" y="1369904"/>
                  <a:pt x="230228" y="1360170"/>
                  <a:pt x="230228" y="1349235"/>
                </a:cubicBezTo>
                <a:lnTo>
                  <a:pt x="230228" y="1291228"/>
                </a:lnTo>
                <a:lnTo>
                  <a:pt x="303238" y="1291228"/>
                </a:lnTo>
                <a:cubicBezTo>
                  <a:pt x="302038" y="1287094"/>
                  <a:pt x="300771" y="1283060"/>
                  <a:pt x="299437" y="1279126"/>
                </a:cubicBezTo>
                <a:cubicBezTo>
                  <a:pt x="298104" y="1275193"/>
                  <a:pt x="296770" y="1271425"/>
                  <a:pt x="295436" y="1267825"/>
                </a:cubicBezTo>
                <a:close/>
                <a:moveTo>
                  <a:pt x="6286480" y="1099518"/>
                </a:moveTo>
                <a:cubicBezTo>
                  <a:pt x="6289547" y="1099518"/>
                  <a:pt x="6291680" y="1099985"/>
                  <a:pt x="6292881" y="1100918"/>
                </a:cubicBezTo>
                <a:cubicBezTo>
                  <a:pt x="6294081" y="1101852"/>
                  <a:pt x="6294681" y="1104252"/>
                  <a:pt x="6294681" y="1108119"/>
                </a:cubicBezTo>
                <a:cubicBezTo>
                  <a:pt x="6294681" y="1111987"/>
                  <a:pt x="6294081" y="1114420"/>
                  <a:pt x="6292881" y="1115420"/>
                </a:cubicBezTo>
                <a:cubicBezTo>
                  <a:pt x="6291680" y="1116420"/>
                  <a:pt x="6289547" y="1116920"/>
                  <a:pt x="6286480" y="1116920"/>
                </a:cubicBezTo>
                <a:cubicBezTo>
                  <a:pt x="6283280" y="1116920"/>
                  <a:pt x="6281046" y="1116420"/>
                  <a:pt x="6279779" y="1115420"/>
                </a:cubicBezTo>
                <a:cubicBezTo>
                  <a:pt x="6278512" y="1114420"/>
                  <a:pt x="6277879" y="1111987"/>
                  <a:pt x="6277879" y="1108119"/>
                </a:cubicBezTo>
                <a:cubicBezTo>
                  <a:pt x="6277879" y="1104252"/>
                  <a:pt x="6278512" y="1101852"/>
                  <a:pt x="6279779" y="1100918"/>
                </a:cubicBezTo>
                <a:cubicBezTo>
                  <a:pt x="6281046" y="1099985"/>
                  <a:pt x="6283280" y="1099518"/>
                  <a:pt x="6286480" y="1099518"/>
                </a:cubicBezTo>
                <a:close/>
                <a:moveTo>
                  <a:pt x="868309" y="1094918"/>
                </a:moveTo>
                <a:cubicBezTo>
                  <a:pt x="869109" y="1097051"/>
                  <a:pt x="870009" y="1099618"/>
                  <a:pt x="871009" y="1102619"/>
                </a:cubicBezTo>
                <a:cubicBezTo>
                  <a:pt x="872009" y="1105619"/>
                  <a:pt x="872976" y="1108719"/>
                  <a:pt x="873910" y="1111920"/>
                </a:cubicBezTo>
                <a:cubicBezTo>
                  <a:pt x="874843" y="1115120"/>
                  <a:pt x="875743" y="1118254"/>
                  <a:pt x="876610" y="1121321"/>
                </a:cubicBezTo>
                <a:cubicBezTo>
                  <a:pt x="877477" y="1124388"/>
                  <a:pt x="878244" y="1127122"/>
                  <a:pt x="878910" y="1129522"/>
                </a:cubicBezTo>
                <a:lnTo>
                  <a:pt x="872309" y="1130922"/>
                </a:lnTo>
                <a:cubicBezTo>
                  <a:pt x="871776" y="1128522"/>
                  <a:pt x="871109" y="1125822"/>
                  <a:pt x="870309" y="1122821"/>
                </a:cubicBezTo>
                <a:cubicBezTo>
                  <a:pt x="869509" y="1119821"/>
                  <a:pt x="868609" y="1116720"/>
                  <a:pt x="867609" y="1113520"/>
                </a:cubicBezTo>
                <a:cubicBezTo>
                  <a:pt x="866609" y="1110320"/>
                  <a:pt x="865609" y="1107253"/>
                  <a:pt x="864609" y="1104319"/>
                </a:cubicBezTo>
                <a:cubicBezTo>
                  <a:pt x="863609" y="1101385"/>
                  <a:pt x="862708" y="1098852"/>
                  <a:pt x="861908" y="1096718"/>
                </a:cubicBezTo>
                <a:close/>
                <a:moveTo>
                  <a:pt x="4874779" y="1093918"/>
                </a:moveTo>
                <a:lnTo>
                  <a:pt x="4883781" y="1093918"/>
                </a:lnTo>
                <a:cubicBezTo>
                  <a:pt x="4883781" y="1098318"/>
                  <a:pt x="4883148" y="1102752"/>
                  <a:pt x="4881880" y="1107219"/>
                </a:cubicBezTo>
                <a:cubicBezTo>
                  <a:pt x="4880613" y="1111686"/>
                  <a:pt x="4879014" y="1115987"/>
                  <a:pt x="4877080" y="1120121"/>
                </a:cubicBezTo>
                <a:cubicBezTo>
                  <a:pt x="4875146" y="1124255"/>
                  <a:pt x="4872980" y="1128222"/>
                  <a:pt x="4870579" y="1132022"/>
                </a:cubicBezTo>
                <a:cubicBezTo>
                  <a:pt x="4868179" y="1135823"/>
                  <a:pt x="4865845" y="1139190"/>
                  <a:pt x="4863578" y="1142124"/>
                </a:cubicBezTo>
                <a:lnTo>
                  <a:pt x="4855777" y="1142124"/>
                </a:lnTo>
                <a:cubicBezTo>
                  <a:pt x="4861645" y="1133589"/>
                  <a:pt x="4866279" y="1125221"/>
                  <a:pt x="4869679" y="1117020"/>
                </a:cubicBezTo>
                <a:cubicBezTo>
                  <a:pt x="4873080" y="1108819"/>
                  <a:pt x="4874779" y="1101118"/>
                  <a:pt x="4874779" y="1093918"/>
                </a:cubicBezTo>
                <a:close/>
                <a:moveTo>
                  <a:pt x="3265054" y="1093918"/>
                </a:moveTo>
                <a:lnTo>
                  <a:pt x="3274056" y="1093918"/>
                </a:lnTo>
                <a:cubicBezTo>
                  <a:pt x="3274056" y="1098318"/>
                  <a:pt x="3273422" y="1102752"/>
                  <a:pt x="3272155" y="1107219"/>
                </a:cubicBezTo>
                <a:cubicBezTo>
                  <a:pt x="3270889" y="1111686"/>
                  <a:pt x="3269288" y="1115987"/>
                  <a:pt x="3267355" y="1120121"/>
                </a:cubicBezTo>
                <a:cubicBezTo>
                  <a:pt x="3265421" y="1124255"/>
                  <a:pt x="3263254" y="1128222"/>
                  <a:pt x="3260854" y="1132022"/>
                </a:cubicBezTo>
                <a:cubicBezTo>
                  <a:pt x="3258454" y="1135823"/>
                  <a:pt x="3256120" y="1139190"/>
                  <a:pt x="3253853" y="1142124"/>
                </a:cubicBezTo>
                <a:lnTo>
                  <a:pt x="3246052" y="1142124"/>
                </a:lnTo>
                <a:cubicBezTo>
                  <a:pt x="3251919" y="1133589"/>
                  <a:pt x="3256553" y="1125221"/>
                  <a:pt x="3259954" y="1117020"/>
                </a:cubicBezTo>
                <a:cubicBezTo>
                  <a:pt x="3263354" y="1108819"/>
                  <a:pt x="3265054" y="1101118"/>
                  <a:pt x="3265054" y="1093918"/>
                </a:cubicBezTo>
                <a:close/>
                <a:moveTo>
                  <a:pt x="910114" y="1093718"/>
                </a:moveTo>
                <a:cubicBezTo>
                  <a:pt x="911314" y="1095984"/>
                  <a:pt x="912681" y="1098585"/>
                  <a:pt x="914215" y="1101519"/>
                </a:cubicBezTo>
                <a:cubicBezTo>
                  <a:pt x="915748" y="1104452"/>
                  <a:pt x="917282" y="1107453"/>
                  <a:pt x="918815" y="1110520"/>
                </a:cubicBezTo>
                <a:cubicBezTo>
                  <a:pt x="920349" y="1113587"/>
                  <a:pt x="921782" y="1116587"/>
                  <a:pt x="923116" y="1119521"/>
                </a:cubicBezTo>
                <a:cubicBezTo>
                  <a:pt x="924449" y="1122454"/>
                  <a:pt x="925516" y="1124988"/>
                  <a:pt x="926316" y="1127122"/>
                </a:cubicBezTo>
                <a:lnTo>
                  <a:pt x="919915" y="1129322"/>
                </a:lnTo>
                <a:cubicBezTo>
                  <a:pt x="919115" y="1127188"/>
                  <a:pt x="918082" y="1124688"/>
                  <a:pt x="916815" y="1121821"/>
                </a:cubicBezTo>
                <a:cubicBezTo>
                  <a:pt x="915548" y="1118954"/>
                  <a:pt x="914215" y="1115987"/>
                  <a:pt x="912814" y="1112920"/>
                </a:cubicBezTo>
                <a:cubicBezTo>
                  <a:pt x="911414" y="1109853"/>
                  <a:pt x="909948" y="1106853"/>
                  <a:pt x="908414" y="1103919"/>
                </a:cubicBezTo>
                <a:cubicBezTo>
                  <a:pt x="906881" y="1100985"/>
                  <a:pt x="905514" y="1098385"/>
                  <a:pt x="904314" y="1096118"/>
                </a:cubicBezTo>
                <a:close/>
                <a:moveTo>
                  <a:pt x="434655" y="1092717"/>
                </a:moveTo>
                <a:cubicBezTo>
                  <a:pt x="437589" y="1094718"/>
                  <a:pt x="440589" y="1097051"/>
                  <a:pt x="443656" y="1099718"/>
                </a:cubicBezTo>
                <a:cubicBezTo>
                  <a:pt x="446723" y="1102385"/>
                  <a:pt x="449724" y="1105252"/>
                  <a:pt x="452657" y="1108319"/>
                </a:cubicBezTo>
                <a:cubicBezTo>
                  <a:pt x="455591" y="1111386"/>
                  <a:pt x="458424" y="1114553"/>
                  <a:pt x="461158" y="1117821"/>
                </a:cubicBezTo>
                <a:cubicBezTo>
                  <a:pt x="463892" y="1121088"/>
                  <a:pt x="466392" y="1124321"/>
                  <a:pt x="468659" y="1127522"/>
                </a:cubicBezTo>
                <a:lnTo>
                  <a:pt x="460058" y="1133322"/>
                </a:lnTo>
                <a:cubicBezTo>
                  <a:pt x="458325" y="1130122"/>
                  <a:pt x="456191" y="1126822"/>
                  <a:pt x="453657" y="1123421"/>
                </a:cubicBezTo>
                <a:cubicBezTo>
                  <a:pt x="451124" y="1120021"/>
                  <a:pt x="448457" y="1116720"/>
                  <a:pt x="445656" y="1113520"/>
                </a:cubicBezTo>
                <a:cubicBezTo>
                  <a:pt x="442856" y="1110320"/>
                  <a:pt x="439989" y="1107319"/>
                  <a:pt x="437055" y="1104519"/>
                </a:cubicBezTo>
                <a:cubicBezTo>
                  <a:pt x="434121" y="1101719"/>
                  <a:pt x="431454" y="1099385"/>
                  <a:pt x="429054" y="1097518"/>
                </a:cubicBezTo>
                <a:close/>
                <a:moveTo>
                  <a:pt x="832905" y="1092517"/>
                </a:moveTo>
                <a:lnTo>
                  <a:pt x="838905" y="1095118"/>
                </a:lnTo>
                <a:cubicBezTo>
                  <a:pt x="837705" y="1098185"/>
                  <a:pt x="836205" y="1101552"/>
                  <a:pt x="834405" y="1105219"/>
                </a:cubicBezTo>
                <a:cubicBezTo>
                  <a:pt x="832605" y="1108886"/>
                  <a:pt x="830671" y="1112520"/>
                  <a:pt x="828604" y="1116120"/>
                </a:cubicBezTo>
                <a:cubicBezTo>
                  <a:pt x="826537" y="1119721"/>
                  <a:pt x="824437" y="1123188"/>
                  <a:pt x="822303" y="1126522"/>
                </a:cubicBezTo>
                <a:cubicBezTo>
                  <a:pt x="820170" y="1129855"/>
                  <a:pt x="818170" y="1132789"/>
                  <a:pt x="816303" y="1135323"/>
                </a:cubicBezTo>
                <a:lnTo>
                  <a:pt x="810502" y="1131922"/>
                </a:lnTo>
                <a:cubicBezTo>
                  <a:pt x="812502" y="1129122"/>
                  <a:pt x="814602" y="1126022"/>
                  <a:pt x="816803" y="1122621"/>
                </a:cubicBezTo>
                <a:cubicBezTo>
                  <a:pt x="819003" y="1119221"/>
                  <a:pt x="821103" y="1115754"/>
                  <a:pt x="823103" y="1112220"/>
                </a:cubicBezTo>
                <a:cubicBezTo>
                  <a:pt x="825103" y="1108686"/>
                  <a:pt x="826971" y="1105219"/>
                  <a:pt x="828704" y="1101819"/>
                </a:cubicBezTo>
                <a:cubicBezTo>
                  <a:pt x="830438" y="1098418"/>
                  <a:pt x="831838" y="1095318"/>
                  <a:pt x="832905" y="1092517"/>
                </a:cubicBezTo>
                <a:close/>
                <a:moveTo>
                  <a:pt x="951719" y="1092317"/>
                </a:moveTo>
                <a:cubicBezTo>
                  <a:pt x="953586" y="1094718"/>
                  <a:pt x="955720" y="1097585"/>
                  <a:pt x="958120" y="1100918"/>
                </a:cubicBezTo>
                <a:cubicBezTo>
                  <a:pt x="960521" y="1104252"/>
                  <a:pt x="962854" y="1107619"/>
                  <a:pt x="965121" y="1111020"/>
                </a:cubicBezTo>
                <a:cubicBezTo>
                  <a:pt x="967388" y="1114420"/>
                  <a:pt x="969555" y="1117721"/>
                  <a:pt x="971622" y="1120921"/>
                </a:cubicBezTo>
                <a:cubicBezTo>
                  <a:pt x="973689" y="1124121"/>
                  <a:pt x="975389" y="1126788"/>
                  <a:pt x="976723" y="1128922"/>
                </a:cubicBezTo>
                <a:lnTo>
                  <a:pt x="971122" y="1132522"/>
                </a:lnTo>
                <a:cubicBezTo>
                  <a:pt x="969788" y="1130255"/>
                  <a:pt x="968088" y="1127522"/>
                  <a:pt x="966021" y="1124321"/>
                </a:cubicBezTo>
                <a:cubicBezTo>
                  <a:pt x="963954" y="1121121"/>
                  <a:pt x="961787" y="1117821"/>
                  <a:pt x="959520" y="1114420"/>
                </a:cubicBezTo>
                <a:cubicBezTo>
                  <a:pt x="957253" y="1111020"/>
                  <a:pt x="954953" y="1107686"/>
                  <a:pt x="952620" y="1104419"/>
                </a:cubicBezTo>
                <a:cubicBezTo>
                  <a:pt x="950286" y="1101152"/>
                  <a:pt x="948186" y="1098251"/>
                  <a:pt x="946319" y="1095718"/>
                </a:cubicBezTo>
                <a:close/>
                <a:moveTo>
                  <a:pt x="1891961" y="1090517"/>
                </a:moveTo>
                <a:lnTo>
                  <a:pt x="1891961" y="1115520"/>
                </a:lnTo>
                <a:lnTo>
                  <a:pt x="1963569" y="1115520"/>
                </a:lnTo>
                <a:lnTo>
                  <a:pt x="1963569" y="1090517"/>
                </a:lnTo>
                <a:close/>
                <a:moveTo>
                  <a:pt x="1266559" y="1089117"/>
                </a:moveTo>
                <a:cubicBezTo>
                  <a:pt x="1268292" y="1090717"/>
                  <a:pt x="1270326" y="1092617"/>
                  <a:pt x="1272659" y="1094818"/>
                </a:cubicBezTo>
                <a:cubicBezTo>
                  <a:pt x="1274993" y="1097018"/>
                  <a:pt x="1277327" y="1099285"/>
                  <a:pt x="1279660" y="1101619"/>
                </a:cubicBezTo>
                <a:cubicBezTo>
                  <a:pt x="1281994" y="1103952"/>
                  <a:pt x="1284261" y="1106219"/>
                  <a:pt x="1286461" y="1108419"/>
                </a:cubicBezTo>
                <a:cubicBezTo>
                  <a:pt x="1288661" y="1110620"/>
                  <a:pt x="1290562" y="1112587"/>
                  <a:pt x="1292162" y="1114320"/>
                </a:cubicBezTo>
                <a:lnTo>
                  <a:pt x="1287761" y="1118921"/>
                </a:lnTo>
                <a:cubicBezTo>
                  <a:pt x="1286161" y="1117320"/>
                  <a:pt x="1284261" y="1115387"/>
                  <a:pt x="1282061" y="1113120"/>
                </a:cubicBezTo>
                <a:cubicBezTo>
                  <a:pt x="1279860" y="1110853"/>
                  <a:pt x="1277594" y="1108519"/>
                  <a:pt x="1275260" y="1106119"/>
                </a:cubicBezTo>
                <a:cubicBezTo>
                  <a:pt x="1272926" y="1103719"/>
                  <a:pt x="1270592" y="1101418"/>
                  <a:pt x="1268259" y="1099218"/>
                </a:cubicBezTo>
                <a:cubicBezTo>
                  <a:pt x="1265925" y="1097018"/>
                  <a:pt x="1263892" y="1095118"/>
                  <a:pt x="1262158" y="1093517"/>
                </a:cubicBezTo>
                <a:close/>
                <a:moveTo>
                  <a:pt x="1241356" y="1089117"/>
                </a:moveTo>
                <a:lnTo>
                  <a:pt x="1246556" y="1093117"/>
                </a:lnTo>
                <a:cubicBezTo>
                  <a:pt x="1244156" y="1096585"/>
                  <a:pt x="1241522" y="1100085"/>
                  <a:pt x="1238655" y="1103619"/>
                </a:cubicBezTo>
                <a:cubicBezTo>
                  <a:pt x="1235788" y="1107153"/>
                  <a:pt x="1232821" y="1110620"/>
                  <a:pt x="1229754" y="1114020"/>
                </a:cubicBezTo>
                <a:cubicBezTo>
                  <a:pt x="1226687" y="1117420"/>
                  <a:pt x="1223620" y="1120621"/>
                  <a:pt x="1220553" y="1123621"/>
                </a:cubicBezTo>
                <a:cubicBezTo>
                  <a:pt x="1217486" y="1126622"/>
                  <a:pt x="1214619" y="1129255"/>
                  <a:pt x="1211952" y="1131522"/>
                </a:cubicBezTo>
                <a:lnTo>
                  <a:pt x="1207551" y="1126722"/>
                </a:lnTo>
                <a:cubicBezTo>
                  <a:pt x="1210218" y="1124321"/>
                  <a:pt x="1213052" y="1121654"/>
                  <a:pt x="1216053" y="1118721"/>
                </a:cubicBezTo>
                <a:cubicBezTo>
                  <a:pt x="1219053" y="1115787"/>
                  <a:pt x="1222053" y="1112687"/>
                  <a:pt x="1225054" y="1109420"/>
                </a:cubicBezTo>
                <a:cubicBezTo>
                  <a:pt x="1228054" y="1106152"/>
                  <a:pt x="1230954" y="1102819"/>
                  <a:pt x="1233754" y="1099418"/>
                </a:cubicBezTo>
                <a:cubicBezTo>
                  <a:pt x="1236555" y="1096018"/>
                  <a:pt x="1239089" y="1092584"/>
                  <a:pt x="1241356" y="1089117"/>
                </a:cubicBezTo>
                <a:close/>
                <a:moveTo>
                  <a:pt x="4493332" y="1082716"/>
                </a:moveTo>
                <a:lnTo>
                  <a:pt x="4593744" y="1082716"/>
                </a:lnTo>
                <a:lnTo>
                  <a:pt x="4593744" y="1088317"/>
                </a:lnTo>
                <a:cubicBezTo>
                  <a:pt x="4587477" y="1093651"/>
                  <a:pt x="4581343" y="1098318"/>
                  <a:pt x="4575342" y="1102319"/>
                </a:cubicBezTo>
                <a:cubicBezTo>
                  <a:pt x="4569341" y="1106319"/>
                  <a:pt x="4562807" y="1109920"/>
                  <a:pt x="4555740" y="1113120"/>
                </a:cubicBezTo>
                <a:cubicBezTo>
                  <a:pt x="4563607" y="1116054"/>
                  <a:pt x="4572175" y="1118621"/>
                  <a:pt x="4581443" y="1120821"/>
                </a:cubicBezTo>
                <a:cubicBezTo>
                  <a:pt x="4590711" y="1123021"/>
                  <a:pt x="4601145" y="1125055"/>
                  <a:pt x="4612747" y="1126922"/>
                </a:cubicBezTo>
                <a:lnTo>
                  <a:pt x="4611347" y="1132922"/>
                </a:lnTo>
                <a:cubicBezTo>
                  <a:pt x="4598278" y="1130789"/>
                  <a:pt x="4586544" y="1128389"/>
                  <a:pt x="4576142" y="1125722"/>
                </a:cubicBezTo>
                <a:cubicBezTo>
                  <a:pt x="4565741" y="1123055"/>
                  <a:pt x="4556340" y="1119987"/>
                  <a:pt x="4547939" y="1116520"/>
                </a:cubicBezTo>
                <a:cubicBezTo>
                  <a:pt x="4539271" y="1119987"/>
                  <a:pt x="4529537" y="1123121"/>
                  <a:pt x="4518735" y="1125922"/>
                </a:cubicBezTo>
                <a:cubicBezTo>
                  <a:pt x="4507934" y="1128722"/>
                  <a:pt x="4495065" y="1131456"/>
                  <a:pt x="4480130" y="1134123"/>
                </a:cubicBezTo>
                <a:lnTo>
                  <a:pt x="4478730" y="1128122"/>
                </a:lnTo>
                <a:cubicBezTo>
                  <a:pt x="4492332" y="1125722"/>
                  <a:pt x="4504100" y="1123321"/>
                  <a:pt x="4514035" y="1120921"/>
                </a:cubicBezTo>
                <a:cubicBezTo>
                  <a:pt x="4523969" y="1118521"/>
                  <a:pt x="4532804" y="1115920"/>
                  <a:pt x="4540538" y="1113120"/>
                </a:cubicBezTo>
                <a:cubicBezTo>
                  <a:pt x="4528803" y="1107519"/>
                  <a:pt x="4518602" y="1100785"/>
                  <a:pt x="4509934" y="1092917"/>
                </a:cubicBezTo>
                <a:lnTo>
                  <a:pt x="4513735" y="1088717"/>
                </a:lnTo>
                <a:cubicBezTo>
                  <a:pt x="4523602" y="1097385"/>
                  <a:pt x="4535137" y="1104586"/>
                  <a:pt x="4548339" y="1110320"/>
                </a:cubicBezTo>
                <a:cubicBezTo>
                  <a:pt x="4555540" y="1107253"/>
                  <a:pt x="4561974" y="1103952"/>
                  <a:pt x="4567641" y="1100418"/>
                </a:cubicBezTo>
                <a:cubicBezTo>
                  <a:pt x="4573309" y="1096885"/>
                  <a:pt x="4578809" y="1092851"/>
                  <a:pt x="4584143" y="1088317"/>
                </a:cubicBezTo>
                <a:lnTo>
                  <a:pt x="4493332" y="1088317"/>
                </a:lnTo>
                <a:close/>
                <a:moveTo>
                  <a:pt x="3519686" y="1080516"/>
                </a:moveTo>
                <a:lnTo>
                  <a:pt x="3519686" y="1103719"/>
                </a:lnTo>
                <a:lnTo>
                  <a:pt x="3556691" y="1103719"/>
                </a:lnTo>
                <a:lnTo>
                  <a:pt x="3556691" y="1080516"/>
                </a:lnTo>
                <a:close/>
                <a:moveTo>
                  <a:pt x="2106587" y="1079516"/>
                </a:moveTo>
                <a:lnTo>
                  <a:pt x="2106587" y="1106519"/>
                </a:lnTo>
                <a:lnTo>
                  <a:pt x="2164194" y="1106519"/>
                </a:lnTo>
                <a:lnTo>
                  <a:pt x="2164194" y="1079516"/>
                </a:lnTo>
                <a:close/>
                <a:moveTo>
                  <a:pt x="2042379" y="1079516"/>
                </a:moveTo>
                <a:lnTo>
                  <a:pt x="2042379" y="1106519"/>
                </a:lnTo>
                <a:lnTo>
                  <a:pt x="2099986" y="1106519"/>
                </a:lnTo>
                <a:lnTo>
                  <a:pt x="2099986" y="1079516"/>
                </a:lnTo>
                <a:close/>
                <a:moveTo>
                  <a:pt x="3513686" y="1074915"/>
                </a:moveTo>
                <a:lnTo>
                  <a:pt x="3562892" y="1074915"/>
                </a:lnTo>
                <a:lnTo>
                  <a:pt x="3562892" y="1109519"/>
                </a:lnTo>
                <a:lnTo>
                  <a:pt x="3513686" y="1109519"/>
                </a:lnTo>
                <a:close/>
                <a:moveTo>
                  <a:pt x="5674803" y="1071115"/>
                </a:moveTo>
                <a:cubicBezTo>
                  <a:pt x="5673203" y="1074182"/>
                  <a:pt x="5671603" y="1077182"/>
                  <a:pt x="5670003" y="1080116"/>
                </a:cubicBezTo>
                <a:cubicBezTo>
                  <a:pt x="5668403" y="1083050"/>
                  <a:pt x="5666736" y="1085850"/>
                  <a:pt x="5665002" y="1088517"/>
                </a:cubicBezTo>
                <a:cubicBezTo>
                  <a:pt x="5669002" y="1090117"/>
                  <a:pt x="5673570" y="1092151"/>
                  <a:pt x="5678704" y="1094618"/>
                </a:cubicBezTo>
                <a:cubicBezTo>
                  <a:pt x="5683838" y="1097085"/>
                  <a:pt x="5689205" y="1099652"/>
                  <a:pt x="5694806" y="1102319"/>
                </a:cubicBezTo>
                <a:cubicBezTo>
                  <a:pt x="5700273" y="1098051"/>
                  <a:pt x="5704707" y="1093384"/>
                  <a:pt x="5708108" y="1088317"/>
                </a:cubicBezTo>
                <a:cubicBezTo>
                  <a:pt x="5711508" y="1083250"/>
                  <a:pt x="5714542" y="1077515"/>
                  <a:pt x="5717209" y="1071115"/>
                </a:cubicBezTo>
                <a:close/>
                <a:moveTo>
                  <a:pt x="851107" y="1062914"/>
                </a:moveTo>
                <a:lnTo>
                  <a:pt x="851107" y="1081716"/>
                </a:lnTo>
                <a:lnTo>
                  <a:pt x="942518" y="1081716"/>
                </a:lnTo>
                <a:lnTo>
                  <a:pt x="942518" y="1062914"/>
                </a:lnTo>
                <a:close/>
                <a:moveTo>
                  <a:pt x="4730162" y="1059913"/>
                </a:moveTo>
                <a:cubicBezTo>
                  <a:pt x="4731895" y="1061780"/>
                  <a:pt x="4734095" y="1064147"/>
                  <a:pt x="4736762" y="1067014"/>
                </a:cubicBezTo>
                <a:cubicBezTo>
                  <a:pt x="4739429" y="1069881"/>
                  <a:pt x="4742196" y="1072915"/>
                  <a:pt x="4745064" y="1076115"/>
                </a:cubicBezTo>
                <a:cubicBezTo>
                  <a:pt x="4747930" y="1079316"/>
                  <a:pt x="4750698" y="1082483"/>
                  <a:pt x="4753364" y="1085617"/>
                </a:cubicBezTo>
                <a:cubicBezTo>
                  <a:pt x="4756031" y="1088750"/>
                  <a:pt x="4758298" y="1091517"/>
                  <a:pt x="4760165" y="1093918"/>
                </a:cubicBezTo>
                <a:lnTo>
                  <a:pt x="4755765" y="1098518"/>
                </a:lnTo>
                <a:cubicBezTo>
                  <a:pt x="4753764" y="1095984"/>
                  <a:pt x="4751431" y="1093117"/>
                  <a:pt x="4748764" y="1089917"/>
                </a:cubicBezTo>
                <a:cubicBezTo>
                  <a:pt x="4746097" y="1086717"/>
                  <a:pt x="4743363" y="1083483"/>
                  <a:pt x="4740563" y="1080216"/>
                </a:cubicBezTo>
                <a:cubicBezTo>
                  <a:pt x="4737763" y="1076949"/>
                  <a:pt x="4735062" y="1073848"/>
                  <a:pt x="4732462" y="1070915"/>
                </a:cubicBezTo>
                <a:cubicBezTo>
                  <a:pt x="4729862" y="1067981"/>
                  <a:pt x="4727628" y="1065581"/>
                  <a:pt x="4725761" y="1063714"/>
                </a:cubicBezTo>
                <a:close/>
                <a:moveTo>
                  <a:pt x="1891961" y="1058313"/>
                </a:moveTo>
                <a:lnTo>
                  <a:pt x="1891961" y="1084316"/>
                </a:lnTo>
                <a:lnTo>
                  <a:pt x="1963569" y="1084316"/>
                </a:lnTo>
                <a:lnTo>
                  <a:pt x="1963569" y="1058313"/>
                </a:lnTo>
                <a:close/>
                <a:moveTo>
                  <a:pt x="1465383" y="1057913"/>
                </a:moveTo>
                <a:lnTo>
                  <a:pt x="1465383" y="1091717"/>
                </a:lnTo>
                <a:lnTo>
                  <a:pt x="1521390" y="1091717"/>
                </a:lnTo>
                <a:lnTo>
                  <a:pt x="1521390" y="1057913"/>
                </a:lnTo>
                <a:close/>
                <a:moveTo>
                  <a:pt x="6091255" y="1056713"/>
                </a:moveTo>
                <a:cubicBezTo>
                  <a:pt x="6092856" y="1058313"/>
                  <a:pt x="6094822" y="1060413"/>
                  <a:pt x="6097156" y="1063014"/>
                </a:cubicBezTo>
                <a:cubicBezTo>
                  <a:pt x="6099490" y="1065614"/>
                  <a:pt x="6101890" y="1068314"/>
                  <a:pt x="6104357" y="1071115"/>
                </a:cubicBezTo>
                <a:cubicBezTo>
                  <a:pt x="6106824" y="1073915"/>
                  <a:pt x="6109258" y="1076715"/>
                  <a:pt x="6111658" y="1079516"/>
                </a:cubicBezTo>
                <a:cubicBezTo>
                  <a:pt x="6114058" y="1082316"/>
                  <a:pt x="6116125" y="1084716"/>
                  <a:pt x="6117859" y="1086717"/>
                </a:cubicBezTo>
                <a:lnTo>
                  <a:pt x="6113259" y="1091317"/>
                </a:lnTo>
                <a:cubicBezTo>
                  <a:pt x="6111658" y="1089317"/>
                  <a:pt x="6109691" y="1086917"/>
                  <a:pt x="6107358" y="1084116"/>
                </a:cubicBezTo>
                <a:cubicBezTo>
                  <a:pt x="6105024" y="1081316"/>
                  <a:pt x="6102624" y="1078516"/>
                  <a:pt x="6100156" y="1075715"/>
                </a:cubicBezTo>
                <a:cubicBezTo>
                  <a:pt x="6097690" y="1072915"/>
                  <a:pt x="6095289" y="1070215"/>
                  <a:pt x="6092956" y="1067614"/>
                </a:cubicBezTo>
                <a:cubicBezTo>
                  <a:pt x="6090622" y="1065014"/>
                  <a:pt x="6088589" y="1062847"/>
                  <a:pt x="6086855" y="1061113"/>
                </a:cubicBezTo>
                <a:close/>
                <a:moveTo>
                  <a:pt x="252432" y="1056713"/>
                </a:moveTo>
                <a:cubicBezTo>
                  <a:pt x="254032" y="1058313"/>
                  <a:pt x="255999" y="1060413"/>
                  <a:pt x="258332" y="1063014"/>
                </a:cubicBezTo>
                <a:cubicBezTo>
                  <a:pt x="260666" y="1065614"/>
                  <a:pt x="263066" y="1068314"/>
                  <a:pt x="265533" y="1071115"/>
                </a:cubicBezTo>
                <a:cubicBezTo>
                  <a:pt x="268000" y="1073915"/>
                  <a:pt x="270434" y="1076715"/>
                  <a:pt x="272834" y="1079516"/>
                </a:cubicBezTo>
                <a:cubicBezTo>
                  <a:pt x="275235" y="1082316"/>
                  <a:pt x="277302" y="1084716"/>
                  <a:pt x="279035" y="1086717"/>
                </a:cubicBezTo>
                <a:lnTo>
                  <a:pt x="274435" y="1091317"/>
                </a:lnTo>
                <a:cubicBezTo>
                  <a:pt x="272834" y="1089317"/>
                  <a:pt x="270867" y="1086917"/>
                  <a:pt x="268534" y="1084116"/>
                </a:cubicBezTo>
                <a:cubicBezTo>
                  <a:pt x="266200" y="1081316"/>
                  <a:pt x="263800" y="1078516"/>
                  <a:pt x="261333" y="1075715"/>
                </a:cubicBezTo>
                <a:cubicBezTo>
                  <a:pt x="258866" y="1072915"/>
                  <a:pt x="256466" y="1070215"/>
                  <a:pt x="254132" y="1067614"/>
                </a:cubicBezTo>
                <a:cubicBezTo>
                  <a:pt x="251799" y="1065014"/>
                  <a:pt x="249765" y="1062847"/>
                  <a:pt x="248031" y="1061113"/>
                </a:cubicBezTo>
                <a:close/>
                <a:moveTo>
                  <a:pt x="3063431" y="1055713"/>
                </a:moveTo>
                <a:lnTo>
                  <a:pt x="3063431" y="1084916"/>
                </a:lnTo>
                <a:lnTo>
                  <a:pt x="3148442" y="1084916"/>
                </a:lnTo>
                <a:lnTo>
                  <a:pt x="3148442" y="1055713"/>
                </a:lnTo>
                <a:close/>
                <a:moveTo>
                  <a:pt x="1885159" y="1051912"/>
                </a:moveTo>
                <a:lnTo>
                  <a:pt x="1970370" y="1051912"/>
                </a:lnTo>
                <a:lnTo>
                  <a:pt x="1970370" y="1133322"/>
                </a:lnTo>
                <a:lnTo>
                  <a:pt x="1963569" y="1133322"/>
                </a:lnTo>
                <a:lnTo>
                  <a:pt x="1963569" y="1122121"/>
                </a:lnTo>
                <a:lnTo>
                  <a:pt x="1891961" y="1122121"/>
                </a:lnTo>
                <a:lnTo>
                  <a:pt x="1891961" y="1133723"/>
                </a:lnTo>
                <a:lnTo>
                  <a:pt x="1885159" y="1133723"/>
                </a:lnTo>
                <a:close/>
                <a:moveTo>
                  <a:pt x="4509534" y="1050112"/>
                </a:moveTo>
                <a:lnTo>
                  <a:pt x="4509534" y="1067114"/>
                </a:lnTo>
                <a:lnTo>
                  <a:pt x="4549139" y="1067114"/>
                </a:lnTo>
                <a:lnTo>
                  <a:pt x="4549139" y="1050112"/>
                </a:lnTo>
                <a:close/>
                <a:moveTo>
                  <a:pt x="3485882" y="1050112"/>
                </a:moveTo>
                <a:lnTo>
                  <a:pt x="3590495" y="1050112"/>
                </a:lnTo>
                <a:lnTo>
                  <a:pt x="3590495" y="1110920"/>
                </a:lnTo>
                <a:cubicBezTo>
                  <a:pt x="3590495" y="1114520"/>
                  <a:pt x="3590162" y="1117420"/>
                  <a:pt x="3589495" y="1119621"/>
                </a:cubicBezTo>
                <a:cubicBezTo>
                  <a:pt x="3588828" y="1121821"/>
                  <a:pt x="3587728" y="1123588"/>
                  <a:pt x="3586195" y="1124921"/>
                </a:cubicBezTo>
                <a:cubicBezTo>
                  <a:pt x="3584661" y="1126255"/>
                  <a:pt x="3582561" y="1127222"/>
                  <a:pt x="3579894" y="1127822"/>
                </a:cubicBezTo>
                <a:cubicBezTo>
                  <a:pt x="3577227" y="1128422"/>
                  <a:pt x="3573893" y="1128922"/>
                  <a:pt x="3569893" y="1129322"/>
                </a:cubicBezTo>
                <a:lnTo>
                  <a:pt x="3558491" y="1130322"/>
                </a:lnTo>
                <a:lnTo>
                  <a:pt x="3556491" y="1123921"/>
                </a:lnTo>
                <a:lnTo>
                  <a:pt x="3568292" y="1123121"/>
                </a:lnTo>
                <a:cubicBezTo>
                  <a:pt x="3571493" y="1122855"/>
                  <a:pt x="3574126" y="1122521"/>
                  <a:pt x="3576193" y="1122121"/>
                </a:cubicBezTo>
                <a:cubicBezTo>
                  <a:pt x="3578260" y="1121721"/>
                  <a:pt x="3579860" y="1121054"/>
                  <a:pt x="3580994" y="1120121"/>
                </a:cubicBezTo>
                <a:cubicBezTo>
                  <a:pt x="3582127" y="1119187"/>
                  <a:pt x="3582894" y="1117921"/>
                  <a:pt x="3583294" y="1116320"/>
                </a:cubicBezTo>
                <a:cubicBezTo>
                  <a:pt x="3583694" y="1114720"/>
                  <a:pt x="3583894" y="1112520"/>
                  <a:pt x="3583894" y="1109720"/>
                </a:cubicBezTo>
                <a:lnTo>
                  <a:pt x="3583894" y="1056313"/>
                </a:lnTo>
                <a:lnTo>
                  <a:pt x="3492683" y="1056313"/>
                </a:lnTo>
                <a:lnTo>
                  <a:pt x="3492683" y="1131522"/>
                </a:lnTo>
                <a:lnTo>
                  <a:pt x="3485882" y="1131522"/>
                </a:lnTo>
                <a:close/>
                <a:moveTo>
                  <a:pt x="1234755" y="1049912"/>
                </a:moveTo>
                <a:lnTo>
                  <a:pt x="1234755" y="1075315"/>
                </a:lnTo>
                <a:lnTo>
                  <a:pt x="1276960" y="1075315"/>
                </a:lnTo>
                <a:lnTo>
                  <a:pt x="1276960" y="1049912"/>
                </a:lnTo>
                <a:close/>
                <a:moveTo>
                  <a:pt x="1089937" y="1049912"/>
                </a:moveTo>
                <a:lnTo>
                  <a:pt x="1096737" y="1050312"/>
                </a:lnTo>
                <a:lnTo>
                  <a:pt x="1096737" y="1066114"/>
                </a:lnTo>
                <a:lnTo>
                  <a:pt x="1175147" y="1066114"/>
                </a:lnTo>
                <a:lnTo>
                  <a:pt x="1175147" y="1072715"/>
                </a:lnTo>
                <a:lnTo>
                  <a:pt x="1099338" y="1072715"/>
                </a:lnTo>
                <a:cubicBezTo>
                  <a:pt x="1108539" y="1081783"/>
                  <a:pt x="1120241" y="1090150"/>
                  <a:pt x="1134442" y="1097818"/>
                </a:cubicBezTo>
                <a:cubicBezTo>
                  <a:pt x="1148644" y="1105486"/>
                  <a:pt x="1164946" y="1112186"/>
                  <a:pt x="1183348" y="1117921"/>
                </a:cubicBezTo>
                <a:lnTo>
                  <a:pt x="1180748" y="1124721"/>
                </a:lnTo>
                <a:cubicBezTo>
                  <a:pt x="1162612" y="1118721"/>
                  <a:pt x="1146477" y="1111853"/>
                  <a:pt x="1132342" y="1104119"/>
                </a:cubicBezTo>
                <a:cubicBezTo>
                  <a:pt x="1118207" y="1096385"/>
                  <a:pt x="1106339" y="1087917"/>
                  <a:pt x="1096737" y="1078716"/>
                </a:cubicBezTo>
                <a:lnTo>
                  <a:pt x="1096737" y="1133322"/>
                </a:lnTo>
                <a:lnTo>
                  <a:pt x="1089937" y="1133322"/>
                </a:lnTo>
                <a:lnTo>
                  <a:pt x="1089937" y="1078516"/>
                </a:lnTo>
                <a:cubicBezTo>
                  <a:pt x="1080335" y="1087850"/>
                  <a:pt x="1068467" y="1096518"/>
                  <a:pt x="1054332" y="1104519"/>
                </a:cubicBezTo>
                <a:cubicBezTo>
                  <a:pt x="1040197" y="1112520"/>
                  <a:pt x="1024062" y="1119521"/>
                  <a:pt x="1005926" y="1125522"/>
                </a:cubicBezTo>
                <a:lnTo>
                  <a:pt x="1003126" y="1118521"/>
                </a:lnTo>
                <a:cubicBezTo>
                  <a:pt x="1021795" y="1112653"/>
                  <a:pt x="1038197" y="1105852"/>
                  <a:pt x="1052332" y="1098118"/>
                </a:cubicBezTo>
                <a:cubicBezTo>
                  <a:pt x="1066467" y="1090384"/>
                  <a:pt x="1078068" y="1081916"/>
                  <a:pt x="1087137" y="1072715"/>
                </a:cubicBezTo>
                <a:lnTo>
                  <a:pt x="1011327" y="1072715"/>
                </a:lnTo>
                <a:lnTo>
                  <a:pt x="1011327" y="1066114"/>
                </a:lnTo>
                <a:lnTo>
                  <a:pt x="1089937" y="1066114"/>
                </a:lnTo>
                <a:close/>
                <a:moveTo>
                  <a:pt x="5677604" y="1048912"/>
                </a:moveTo>
                <a:lnTo>
                  <a:pt x="5683804" y="1050912"/>
                </a:lnTo>
                <a:cubicBezTo>
                  <a:pt x="5682871" y="1053179"/>
                  <a:pt x="5681904" y="1055513"/>
                  <a:pt x="5680904" y="1057913"/>
                </a:cubicBezTo>
                <a:cubicBezTo>
                  <a:pt x="5679904" y="1060313"/>
                  <a:pt x="5678804" y="1062714"/>
                  <a:pt x="5677604" y="1065114"/>
                </a:cubicBezTo>
                <a:lnTo>
                  <a:pt x="5724010" y="1065114"/>
                </a:lnTo>
                <a:lnTo>
                  <a:pt x="5724010" y="1070915"/>
                </a:lnTo>
                <a:cubicBezTo>
                  <a:pt x="5721342" y="1077849"/>
                  <a:pt x="5718209" y="1084116"/>
                  <a:pt x="5714608" y="1089717"/>
                </a:cubicBezTo>
                <a:cubicBezTo>
                  <a:pt x="5711008" y="1095318"/>
                  <a:pt x="5706340" y="1100518"/>
                  <a:pt x="5700606" y="1105319"/>
                </a:cubicBezTo>
                <a:cubicBezTo>
                  <a:pt x="5704874" y="1107453"/>
                  <a:pt x="5709008" y="1109519"/>
                  <a:pt x="5713008" y="1111520"/>
                </a:cubicBezTo>
                <a:cubicBezTo>
                  <a:pt x="5717009" y="1113520"/>
                  <a:pt x="5720742" y="1115454"/>
                  <a:pt x="5724210" y="1117320"/>
                </a:cubicBezTo>
                <a:lnTo>
                  <a:pt x="5721009" y="1123321"/>
                </a:lnTo>
                <a:cubicBezTo>
                  <a:pt x="5717542" y="1121454"/>
                  <a:pt x="5713608" y="1119321"/>
                  <a:pt x="5709208" y="1116920"/>
                </a:cubicBezTo>
                <a:cubicBezTo>
                  <a:pt x="5704807" y="1114520"/>
                  <a:pt x="5700073" y="1112120"/>
                  <a:pt x="5695006" y="1109720"/>
                </a:cubicBezTo>
                <a:cubicBezTo>
                  <a:pt x="5688872" y="1114120"/>
                  <a:pt x="5681471" y="1118287"/>
                  <a:pt x="5672803" y="1122221"/>
                </a:cubicBezTo>
                <a:cubicBezTo>
                  <a:pt x="5664135" y="1126155"/>
                  <a:pt x="5653667" y="1130122"/>
                  <a:pt x="5641399" y="1134123"/>
                </a:cubicBezTo>
                <a:lnTo>
                  <a:pt x="5638999" y="1128122"/>
                </a:lnTo>
                <a:cubicBezTo>
                  <a:pt x="5650334" y="1124655"/>
                  <a:pt x="5660001" y="1121154"/>
                  <a:pt x="5668003" y="1117621"/>
                </a:cubicBezTo>
                <a:cubicBezTo>
                  <a:pt x="5676004" y="1114087"/>
                  <a:pt x="5682938" y="1110386"/>
                  <a:pt x="5688805" y="1106519"/>
                </a:cubicBezTo>
                <a:cubicBezTo>
                  <a:pt x="5683205" y="1103719"/>
                  <a:pt x="5677604" y="1101018"/>
                  <a:pt x="5672003" y="1098418"/>
                </a:cubicBezTo>
                <a:cubicBezTo>
                  <a:pt x="5666402" y="1095818"/>
                  <a:pt x="5661135" y="1093384"/>
                  <a:pt x="5656201" y="1091117"/>
                </a:cubicBezTo>
                <a:cubicBezTo>
                  <a:pt x="5658201" y="1088050"/>
                  <a:pt x="5660135" y="1084816"/>
                  <a:pt x="5662002" y="1081416"/>
                </a:cubicBezTo>
                <a:cubicBezTo>
                  <a:pt x="5663869" y="1078016"/>
                  <a:pt x="5665736" y="1074582"/>
                  <a:pt x="5667603" y="1071115"/>
                </a:cubicBezTo>
                <a:lnTo>
                  <a:pt x="5642999" y="1071115"/>
                </a:lnTo>
                <a:lnTo>
                  <a:pt x="5642999" y="1065114"/>
                </a:lnTo>
                <a:lnTo>
                  <a:pt x="5670603" y="1065114"/>
                </a:lnTo>
                <a:cubicBezTo>
                  <a:pt x="5673403" y="1059380"/>
                  <a:pt x="5675737" y="1053979"/>
                  <a:pt x="5677604" y="1048912"/>
                </a:cubicBezTo>
                <a:close/>
                <a:moveTo>
                  <a:pt x="5186619" y="1044111"/>
                </a:moveTo>
                <a:lnTo>
                  <a:pt x="5192419" y="1048312"/>
                </a:lnTo>
                <a:cubicBezTo>
                  <a:pt x="5186819" y="1058580"/>
                  <a:pt x="5180751" y="1067814"/>
                  <a:pt x="5174217" y="1076015"/>
                </a:cubicBezTo>
                <a:cubicBezTo>
                  <a:pt x="5167683" y="1084216"/>
                  <a:pt x="5160282" y="1091784"/>
                  <a:pt x="5152014" y="1098718"/>
                </a:cubicBezTo>
                <a:cubicBezTo>
                  <a:pt x="5143747" y="1105652"/>
                  <a:pt x="5134379" y="1112053"/>
                  <a:pt x="5123911" y="1117921"/>
                </a:cubicBezTo>
                <a:cubicBezTo>
                  <a:pt x="5113443" y="1123788"/>
                  <a:pt x="5101541" y="1129522"/>
                  <a:pt x="5088206" y="1135123"/>
                </a:cubicBezTo>
                <a:lnTo>
                  <a:pt x="5085606" y="1128122"/>
                </a:lnTo>
                <a:cubicBezTo>
                  <a:pt x="5098808" y="1122788"/>
                  <a:pt x="5110542" y="1117220"/>
                  <a:pt x="5120810" y="1111420"/>
                </a:cubicBezTo>
                <a:cubicBezTo>
                  <a:pt x="5131078" y="1105619"/>
                  <a:pt x="5140213" y="1099385"/>
                  <a:pt x="5148214" y="1092717"/>
                </a:cubicBezTo>
                <a:cubicBezTo>
                  <a:pt x="5156215" y="1086050"/>
                  <a:pt x="5163316" y="1078749"/>
                  <a:pt x="5169517" y="1070815"/>
                </a:cubicBezTo>
                <a:cubicBezTo>
                  <a:pt x="5175717" y="1062880"/>
                  <a:pt x="5181418" y="1053979"/>
                  <a:pt x="5186619" y="1044111"/>
                </a:cubicBezTo>
                <a:close/>
                <a:moveTo>
                  <a:pt x="655282" y="1040111"/>
                </a:moveTo>
                <a:lnTo>
                  <a:pt x="719490" y="1040111"/>
                </a:lnTo>
                <a:lnTo>
                  <a:pt x="719490" y="1046912"/>
                </a:lnTo>
                <a:lnTo>
                  <a:pt x="690687" y="1046912"/>
                </a:lnTo>
                <a:lnTo>
                  <a:pt x="690687" y="1102319"/>
                </a:lnTo>
                <a:cubicBezTo>
                  <a:pt x="697087" y="1100985"/>
                  <a:pt x="703289" y="1099652"/>
                  <a:pt x="709289" y="1098318"/>
                </a:cubicBezTo>
                <a:cubicBezTo>
                  <a:pt x="715290" y="1096985"/>
                  <a:pt x="720491" y="1095651"/>
                  <a:pt x="724891" y="1094318"/>
                </a:cubicBezTo>
                <a:lnTo>
                  <a:pt x="725291" y="1097518"/>
                </a:lnTo>
                <a:lnTo>
                  <a:pt x="725491" y="1101118"/>
                </a:lnTo>
                <a:cubicBezTo>
                  <a:pt x="720957" y="1102452"/>
                  <a:pt x="715556" y="1103819"/>
                  <a:pt x="709289" y="1105219"/>
                </a:cubicBezTo>
                <a:cubicBezTo>
                  <a:pt x="703022" y="1106619"/>
                  <a:pt x="696521" y="1107986"/>
                  <a:pt x="689787" y="1109320"/>
                </a:cubicBezTo>
                <a:cubicBezTo>
                  <a:pt x="683053" y="1110653"/>
                  <a:pt x="676485" y="1111887"/>
                  <a:pt x="670084" y="1113020"/>
                </a:cubicBezTo>
                <a:cubicBezTo>
                  <a:pt x="663683" y="1114153"/>
                  <a:pt x="658083" y="1115054"/>
                  <a:pt x="653282" y="1115720"/>
                </a:cubicBezTo>
                <a:lnTo>
                  <a:pt x="652282" y="1109320"/>
                </a:lnTo>
                <a:cubicBezTo>
                  <a:pt x="656416" y="1108653"/>
                  <a:pt x="661283" y="1107819"/>
                  <a:pt x="666884" y="1106819"/>
                </a:cubicBezTo>
                <a:cubicBezTo>
                  <a:pt x="672485" y="1105819"/>
                  <a:pt x="678285" y="1104786"/>
                  <a:pt x="684286" y="1103719"/>
                </a:cubicBezTo>
                <a:lnTo>
                  <a:pt x="684286" y="1046912"/>
                </a:lnTo>
                <a:lnTo>
                  <a:pt x="655282" y="1046912"/>
                </a:lnTo>
                <a:close/>
                <a:moveTo>
                  <a:pt x="5537786" y="1039911"/>
                </a:moveTo>
                <a:lnTo>
                  <a:pt x="5544587" y="1040311"/>
                </a:lnTo>
                <a:lnTo>
                  <a:pt x="5544587" y="1103319"/>
                </a:lnTo>
                <a:cubicBezTo>
                  <a:pt x="5544587" y="1109586"/>
                  <a:pt x="5545787" y="1113753"/>
                  <a:pt x="5548188" y="1115820"/>
                </a:cubicBezTo>
                <a:cubicBezTo>
                  <a:pt x="5550588" y="1117887"/>
                  <a:pt x="5554922" y="1119121"/>
                  <a:pt x="5561189" y="1119521"/>
                </a:cubicBezTo>
                <a:cubicBezTo>
                  <a:pt x="5569857" y="1120188"/>
                  <a:pt x="5578525" y="1120188"/>
                  <a:pt x="5587192" y="1119521"/>
                </a:cubicBezTo>
                <a:cubicBezTo>
                  <a:pt x="5590926" y="1119254"/>
                  <a:pt x="5593927" y="1118887"/>
                  <a:pt x="5596194" y="1118421"/>
                </a:cubicBezTo>
                <a:cubicBezTo>
                  <a:pt x="5598460" y="1117954"/>
                  <a:pt x="5600228" y="1117154"/>
                  <a:pt x="5601494" y="1116020"/>
                </a:cubicBezTo>
                <a:cubicBezTo>
                  <a:pt x="5602761" y="1114887"/>
                  <a:pt x="5603728" y="1113353"/>
                  <a:pt x="5604395" y="1111420"/>
                </a:cubicBezTo>
                <a:cubicBezTo>
                  <a:pt x="5605062" y="1109486"/>
                  <a:pt x="5605595" y="1106986"/>
                  <a:pt x="5605995" y="1103919"/>
                </a:cubicBezTo>
                <a:cubicBezTo>
                  <a:pt x="5606128" y="1102585"/>
                  <a:pt x="5606295" y="1100652"/>
                  <a:pt x="5606495" y="1098118"/>
                </a:cubicBezTo>
                <a:cubicBezTo>
                  <a:pt x="5606695" y="1095584"/>
                  <a:pt x="5606828" y="1093084"/>
                  <a:pt x="5606895" y="1090617"/>
                </a:cubicBezTo>
                <a:cubicBezTo>
                  <a:pt x="5606962" y="1088150"/>
                  <a:pt x="5607028" y="1085917"/>
                  <a:pt x="5607095" y="1083916"/>
                </a:cubicBezTo>
                <a:cubicBezTo>
                  <a:pt x="5607162" y="1081916"/>
                  <a:pt x="5607195" y="1080716"/>
                  <a:pt x="5607195" y="1080316"/>
                </a:cubicBezTo>
                <a:lnTo>
                  <a:pt x="5613996" y="1082716"/>
                </a:lnTo>
                <a:cubicBezTo>
                  <a:pt x="5613996" y="1083116"/>
                  <a:pt x="5613962" y="1084283"/>
                  <a:pt x="5613896" y="1086217"/>
                </a:cubicBezTo>
                <a:cubicBezTo>
                  <a:pt x="5613829" y="1088150"/>
                  <a:pt x="5613696" y="1090350"/>
                  <a:pt x="5613496" y="1092817"/>
                </a:cubicBezTo>
                <a:cubicBezTo>
                  <a:pt x="5613296" y="1095284"/>
                  <a:pt x="5613095" y="1097718"/>
                  <a:pt x="5612895" y="1100118"/>
                </a:cubicBezTo>
                <a:cubicBezTo>
                  <a:pt x="5612695" y="1102519"/>
                  <a:pt x="5612529" y="1104452"/>
                  <a:pt x="5612395" y="1105919"/>
                </a:cubicBezTo>
                <a:cubicBezTo>
                  <a:pt x="5611862" y="1109920"/>
                  <a:pt x="5611162" y="1113187"/>
                  <a:pt x="5610295" y="1115720"/>
                </a:cubicBezTo>
                <a:cubicBezTo>
                  <a:pt x="5609429" y="1118254"/>
                  <a:pt x="5608128" y="1120254"/>
                  <a:pt x="5606395" y="1121721"/>
                </a:cubicBezTo>
                <a:cubicBezTo>
                  <a:pt x="5604661" y="1123188"/>
                  <a:pt x="5602361" y="1124255"/>
                  <a:pt x="5599494" y="1124921"/>
                </a:cubicBezTo>
                <a:cubicBezTo>
                  <a:pt x="5596627" y="1125588"/>
                  <a:pt x="5592926" y="1126055"/>
                  <a:pt x="5588393" y="1126322"/>
                </a:cubicBezTo>
                <a:cubicBezTo>
                  <a:pt x="5578791" y="1126988"/>
                  <a:pt x="5569190" y="1126988"/>
                  <a:pt x="5559589" y="1126322"/>
                </a:cubicBezTo>
                <a:cubicBezTo>
                  <a:pt x="5555588" y="1126055"/>
                  <a:pt x="5552188" y="1125555"/>
                  <a:pt x="5549388" y="1124821"/>
                </a:cubicBezTo>
                <a:cubicBezTo>
                  <a:pt x="5546587" y="1124088"/>
                  <a:pt x="5544321" y="1122921"/>
                  <a:pt x="5542587" y="1121321"/>
                </a:cubicBezTo>
                <a:cubicBezTo>
                  <a:pt x="5540853" y="1119721"/>
                  <a:pt x="5539620" y="1117587"/>
                  <a:pt x="5538887" y="1114920"/>
                </a:cubicBezTo>
                <a:cubicBezTo>
                  <a:pt x="5538153" y="1112253"/>
                  <a:pt x="5537786" y="1108853"/>
                  <a:pt x="5537786" y="1104719"/>
                </a:cubicBezTo>
                <a:close/>
                <a:moveTo>
                  <a:pt x="2696460" y="1039311"/>
                </a:moveTo>
                <a:lnTo>
                  <a:pt x="2703062" y="1039711"/>
                </a:lnTo>
                <a:lnTo>
                  <a:pt x="2703062" y="1064114"/>
                </a:lnTo>
                <a:lnTo>
                  <a:pt x="2733865" y="1064114"/>
                </a:lnTo>
                <a:lnTo>
                  <a:pt x="2733865" y="1070515"/>
                </a:lnTo>
                <a:lnTo>
                  <a:pt x="2703062" y="1070515"/>
                </a:lnTo>
                <a:lnTo>
                  <a:pt x="2703062" y="1103919"/>
                </a:lnTo>
                <a:cubicBezTo>
                  <a:pt x="2709862" y="1103252"/>
                  <a:pt x="2716463" y="1102619"/>
                  <a:pt x="2722865" y="1102019"/>
                </a:cubicBezTo>
                <a:cubicBezTo>
                  <a:pt x="2729265" y="1101418"/>
                  <a:pt x="2734866" y="1100852"/>
                  <a:pt x="2739666" y="1100318"/>
                </a:cubicBezTo>
                <a:lnTo>
                  <a:pt x="2740066" y="1106719"/>
                </a:lnTo>
                <a:cubicBezTo>
                  <a:pt x="2734732" y="1107253"/>
                  <a:pt x="2728530" y="1107886"/>
                  <a:pt x="2721464" y="1108619"/>
                </a:cubicBezTo>
                <a:cubicBezTo>
                  <a:pt x="2714395" y="1109353"/>
                  <a:pt x="2707162" y="1110086"/>
                  <a:pt x="2699761" y="1110820"/>
                </a:cubicBezTo>
                <a:cubicBezTo>
                  <a:pt x="2692360" y="1111553"/>
                  <a:pt x="2685159" y="1112253"/>
                  <a:pt x="2678158" y="1112920"/>
                </a:cubicBezTo>
                <a:cubicBezTo>
                  <a:pt x="2671157" y="1113587"/>
                  <a:pt x="2665056" y="1114187"/>
                  <a:pt x="2659857" y="1114720"/>
                </a:cubicBezTo>
                <a:lnTo>
                  <a:pt x="2659456" y="1108319"/>
                </a:lnTo>
                <a:cubicBezTo>
                  <a:pt x="2664389" y="1107786"/>
                  <a:pt x="2670057" y="1107219"/>
                  <a:pt x="2676458" y="1106619"/>
                </a:cubicBezTo>
                <a:cubicBezTo>
                  <a:pt x="2682858" y="1106019"/>
                  <a:pt x="2689527" y="1105386"/>
                  <a:pt x="2696460" y="1104719"/>
                </a:cubicBezTo>
                <a:lnTo>
                  <a:pt x="2696460" y="1070515"/>
                </a:lnTo>
                <a:lnTo>
                  <a:pt x="2666457" y="1070515"/>
                </a:lnTo>
                <a:lnTo>
                  <a:pt x="2666457" y="1064114"/>
                </a:lnTo>
                <a:lnTo>
                  <a:pt x="2696460" y="1064114"/>
                </a:lnTo>
                <a:close/>
                <a:moveTo>
                  <a:pt x="2348618" y="1039311"/>
                </a:moveTo>
                <a:lnTo>
                  <a:pt x="2348618" y="1065914"/>
                </a:lnTo>
                <a:lnTo>
                  <a:pt x="2371619" y="1065914"/>
                </a:lnTo>
                <a:lnTo>
                  <a:pt x="2371619" y="1039311"/>
                </a:lnTo>
                <a:close/>
                <a:moveTo>
                  <a:pt x="2320213" y="1039311"/>
                </a:moveTo>
                <a:lnTo>
                  <a:pt x="2320213" y="1065914"/>
                </a:lnTo>
                <a:lnTo>
                  <a:pt x="2343015" y="1065914"/>
                </a:lnTo>
                <a:lnTo>
                  <a:pt x="2343015" y="1039311"/>
                </a:lnTo>
                <a:close/>
                <a:moveTo>
                  <a:pt x="2291410" y="1039311"/>
                </a:moveTo>
                <a:lnTo>
                  <a:pt x="2291410" y="1065914"/>
                </a:lnTo>
                <a:lnTo>
                  <a:pt x="2314613" y="1065914"/>
                </a:lnTo>
                <a:lnTo>
                  <a:pt x="2314613" y="1039311"/>
                </a:lnTo>
                <a:close/>
                <a:moveTo>
                  <a:pt x="851107" y="1038511"/>
                </a:moveTo>
                <a:lnTo>
                  <a:pt x="851107" y="1057113"/>
                </a:lnTo>
                <a:lnTo>
                  <a:pt x="942518" y="1057113"/>
                </a:lnTo>
                <a:lnTo>
                  <a:pt x="942518" y="1038511"/>
                </a:lnTo>
                <a:close/>
                <a:moveTo>
                  <a:pt x="3671305" y="1034710"/>
                </a:moveTo>
                <a:lnTo>
                  <a:pt x="3678106" y="1035110"/>
                </a:lnTo>
                <a:lnTo>
                  <a:pt x="3678106" y="1066114"/>
                </a:lnTo>
                <a:lnTo>
                  <a:pt x="3720511" y="1066114"/>
                </a:lnTo>
                <a:lnTo>
                  <a:pt x="3720511" y="1072915"/>
                </a:lnTo>
                <a:lnTo>
                  <a:pt x="3678106" y="1072915"/>
                </a:lnTo>
                <a:lnTo>
                  <a:pt x="3678106" y="1109519"/>
                </a:lnTo>
                <a:cubicBezTo>
                  <a:pt x="3687307" y="1108586"/>
                  <a:pt x="3696075" y="1107653"/>
                  <a:pt x="3704409" y="1106719"/>
                </a:cubicBezTo>
                <a:cubicBezTo>
                  <a:pt x="3712744" y="1105786"/>
                  <a:pt x="3719978" y="1104986"/>
                  <a:pt x="3726112" y="1104319"/>
                </a:cubicBezTo>
                <a:lnTo>
                  <a:pt x="3726512" y="1111120"/>
                </a:lnTo>
                <a:cubicBezTo>
                  <a:pt x="3719845" y="1111920"/>
                  <a:pt x="3711844" y="1112820"/>
                  <a:pt x="3702509" y="1113820"/>
                </a:cubicBezTo>
                <a:cubicBezTo>
                  <a:pt x="3693175" y="1114820"/>
                  <a:pt x="3683540" y="1115754"/>
                  <a:pt x="3673606" y="1116620"/>
                </a:cubicBezTo>
                <a:cubicBezTo>
                  <a:pt x="3663671" y="1117487"/>
                  <a:pt x="3654003" y="1118321"/>
                  <a:pt x="3644602" y="1119121"/>
                </a:cubicBezTo>
                <a:cubicBezTo>
                  <a:pt x="3635201" y="1119921"/>
                  <a:pt x="3627033" y="1120588"/>
                  <a:pt x="3620099" y="1121121"/>
                </a:cubicBezTo>
                <a:lnTo>
                  <a:pt x="3619499" y="1114520"/>
                </a:lnTo>
                <a:cubicBezTo>
                  <a:pt x="3626166" y="1114120"/>
                  <a:pt x="3634034" y="1113520"/>
                  <a:pt x="3643102" y="1112720"/>
                </a:cubicBezTo>
                <a:cubicBezTo>
                  <a:pt x="3652170" y="1111920"/>
                  <a:pt x="3661571" y="1111053"/>
                  <a:pt x="3671305" y="1110120"/>
                </a:cubicBezTo>
                <a:lnTo>
                  <a:pt x="3671305" y="1072915"/>
                </a:lnTo>
                <a:lnTo>
                  <a:pt x="3628900" y="1072915"/>
                </a:lnTo>
                <a:lnTo>
                  <a:pt x="3628900" y="1066114"/>
                </a:lnTo>
                <a:lnTo>
                  <a:pt x="3671305" y="1066114"/>
                </a:lnTo>
                <a:close/>
                <a:moveTo>
                  <a:pt x="4234299" y="1033710"/>
                </a:moveTo>
                <a:lnTo>
                  <a:pt x="4410521" y="1033710"/>
                </a:lnTo>
                <a:lnTo>
                  <a:pt x="4410521" y="1041311"/>
                </a:lnTo>
                <a:lnTo>
                  <a:pt x="4234299" y="1041311"/>
                </a:lnTo>
                <a:close/>
                <a:moveTo>
                  <a:pt x="2285609" y="1033710"/>
                </a:moveTo>
                <a:lnTo>
                  <a:pt x="2377621" y="1033710"/>
                </a:lnTo>
                <a:lnTo>
                  <a:pt x="2377621" y="1091317"/>
                </a:lnTo>
                <a:cubicBezTo>
                  <a:pt x="2377621" y="1094518"/>
                  <a:pt x="2377386" y="1097051"/>
                  <a:pt x="2376921" y="1098918"/>
                </a:cubicBezTo>
                <a:cubicBezTo>
                  <a:pt x="2376455" y="1100785"/>
                  <a:pt x="2375620" y="1102252"/>
                  <a:pt x="2374419" y="1103319"/>
                </a:cubicBezTo>
                <a:cubicBezTo>
                  <a:pt x="2373219" y="1104386"/>
                  <a:pt x="2371553" y="1105152"/>
                  <a:pt x="2369419" y="1105619"/>
                </a:cubicBezTo>
                <a:cubicBezTo>
                  <a:pt x="2367285" y="1106086"/>
                  <a:pt x="2364552" y="1106586"/>
                  <a:pt x="2361219" y="1107119"/>
                </a:cubicBezTo>
                <a:lnTo>
                  <a:pt x="2354217" y="1108319"/>
                </a:lnTo>
                <a:lnTo>
                  <a:pt x="2352418" y="1102319"/>
                </a:lnTo>
                <a:lnTo>
                  <a:pt x="2360019" y="1101519"/>
                </a:lnTo>
                <a:cubicBezTo>
                  <a:pt x="2362552" y="1101118"/>
                  <a:pt x="2364586" y="1100785"/>
                  <a:pt x="2366120" y="1100518"/>
                </a:cubicBezTo>
                <a:cubicBezTo>
                  <a:pt x="2367653" y="1100252"/>
                  <a:pt x="2368819" y="1099785"/>
                  <a:pt x="2369620" y="1099118"/>
                </a:cubicBezTo>
                <a:cubicBezTo>
                  <a:pt x="2370419" y="1098451"/>
                  <a:pt x="2370953" y="1097485"/>
                  <a:pt x="2371221" y="1096218"/>
                </a:cubicBezTo>
                <a:cubicBezTo>
                  <a:pt x="2371486" y="1094951"/>
                  <a:pt x="2371619" y="1093117"/>
                  <a:pt x="2371619" y="1090717"/>
                </a:cubicBezTo>
                <a:lnTo>
                  <a:pt x="2371619" y="1071715"/>
                </a:lnTo>
                <a:lnTo>
                  <a:pt x="2348618" y="1071715"/>
                </a:lnTo>
                <a:lnTo>
                  <a:pt x="2348618" y="1100118"/>
                </a:lnTo>
                <a:lnTo>
                  <a:pt x="2343015" y="1100118"/>
                </a:lnTo>
                <a:lnTo>
                  <a:pt x="2343015" y="1071715"/>
                </a:lnTo>
                <a:lnTo>
                  <a:pt x="2320213" y="1071715"/>
                </a:lnTo>
                <a:lnTo>
                  <a:pt x="2320213" y="1100118"/>
                </a:lnTo>
                <a:lnTo>
                  <a:pt x="2314613" y="1100118"/>
                </a:lnTo>
                <a:lnTo>
                  <a:pt x="2314613" y="1071715"/>
                </a:lnTo>
                <a:lnTo>
                  <a:pt x="2291410" y="1071715"/>
                </a:lnTo>
                <a:lnTo>
                  <a:pt x="2291410" y="1108719"/>
                </a:lnTo>
                <a:lnTo>
                  <a:pt x="2285609" y="1108719"/>
                </a:lnTo>
                <a:close/>
                <a:moveTo>
                  <a:pt x="4509534" y="1030110"/>
                </a:moveTo>
                <a:lnTo>
                  <a:pt x="4509534" y="1045111"/>
                </a:lnTo>
                <a:lnTo>
                  <a:pt x="4549139" y="1045111"/>
                </a:lnTo>
                <a:lnTo>
                  <a:pt x="4549139" y="1030110"/>
                </a:lnTo>
                <a:close/>
                <a:moveTo>
                  <a:pt x="2106587" y="1028109"/>
                </a:moveTo>
                <a:lnTo>
                  <a:pt x="2106587" y="1050512"/>
                </a:lnTo>
                <a:lnTo>
                  <a:pt x="2156993" y="1050512"/>
                </a:lnTo>
                <a:lnTo>
                  <a:pt x="2156993" y="1028109"/>
                </a:lnTo>
                <a:close/>
                <a:moveTo>
                  <a:pt x="2049380" y="1028109"/>
                </a:moveTo>
                <a:lnTo>
                  <a:pt x="2049380" y="1050512"/>
                </a:lnTo>
                <a:lnTo>
                  <a:pt x="2099986" y="1050512"/>
                </a:lnTo>
                <a:lnTo>
                  <a:pt x="2099986" y="1028109"/>
                </a:lnTo>
                <a:close/>
                <a:moveTo>
                  <a:pt x="2216400" y="1026909"/>
                </a:moveTo>
                <a:lnTo>
                  <a:pt x="2247405" y="1026909"/>
                </a:lnTo>
                <a:lnTo>
                  <a:pt x="2247405" y="1095918"/>
                </a:lnTo>
                <a:cubicBezTo>
                  <a:pt x="2251004" y="1100985"/>
                  <a:pt x="2254572" y="1105086"/>
                  <a:pt x="2258106" y="1108219"/>
                </a:cubicBezTo>
                <a:cubicBezTo>
                  <a:pt x="2261639" y="1111353"/>
                  <a:pt x="2265473" y="1113820"/>
                  <a:pt x="2269607" y="1115620"/>
                </a:cubicBezTo>
                <a:cubicBezTo>
                  <a:pt x="2273741" y="1117420"/>
                  <a:pt x="2278275" y="1118654"/>
                  <a:pt x="2283209" y="1119321"/>
                </a:cubicBezTo>
                <a:cubicBezTo>
                  <a:pt x="2288143" y="1119987"/>
                  <a:pt x="2293943" y="1120388"/>
                  <a:pt x="2300611" y="1120521"/>
                </a:cubicBezTo>
                <a:cubicBezTo>
                  <a:pt x="2331681" y="1121188"/>
                  <a:pt x="2362752" y="1120788"/>
                  <a:pt x="2393822" y="1119321"/>
                </a:cubicBezTo>
                <a:lnTo>
                  <a:pt x="2392022" y="1125722"/>
                </a:lnTo>
                <a:cubicBezTo>
                  <a:pt x="2361485" y="1127055"/>
                  <a:pt x="2330948" y="1127455"/>
                  <a:pt x="2300411" y="1126922"/>
                </a:cubicBezTo>
                <a:cubicBezTo>
                  <a:pt x="2293477" y="1126788"/>
                  <a:pt x="2287376" y="1126388"/>
                  <a:pt x="2282109" y="1125722"/>
                </a:cubicBezTo>
                <a:cubicBezTo>
                  <a:pt x="2276841" y="1125055"/>
                  <a:pt x="2272074" y="1123855"/>
                  <a:pt x="2267807" y="1122121"/>
                </a:cubicBezTo>
                <a:cubicBezTo>
                  <a:pt x="2263539" y="1120388"/>
                  <a:pt x="2259505" y="1117921"/>
                  <a:pt x="2255705" y="1114720"/>
                </a:cubicBezTo>
                <a:cubicBezTo>
                  <a:pt x="2251904" y="1111520"/>
                  <a:pt x="2248071" y="1107319"/>
                  <a:pt x="2244204" y="1102119"/>
                </a:cubicBezTo>
                <a:lnTo>
                  <a:pt x="2217800" y="1129922"/>
                </a:lnTo>
                <a:lnTo>
                  <a:pt x="2213800" y="1123921"/>
                </a:lnTo>
                <a:lnTo>
                  <a:pt x="2241004" y="1095918"/>
                </a:lnTo>
                <a:lnTo>
                  <a:pt x="2241004" y="1033710"/>
                </a:lnTo>
                <a:lnTo>
                  <a:pt x="2216400" y="1033710"/>
                </a:lnTo>
                <a:close/>
                <a:moveTo>
                  <a:pt x="3854328" y="1025909"/>
                </a:moveTo>
                <a:lnTo>
                  <a:pt x="3971143" y="1025909"/>
                </a:lnTo>
                <a:lnTo>
                  <a:pt x="3971143" y="1032510"/>
                </a:lnTo>
                <a:lnTo>
                  <a:pt x="3916136" y="1032510"/>
                </a:lnTo>
                <a:lnTo>
                  <a:pt x="3916136" y="1070115"/>
                </a:lnTo>
                <a:lnTo>
                  <a:pt x="3976743" y="1070115"/>
                </a:lnTo>
                <a:lnTo>
                  <a:pt x="3976743" y="1077115"/>
                </a:lnTo>
                <a:lnTo>
                  <a:pt x="3916136" y="1077115"/>
                </a:lnTo>
                <a:lnTo>
                  <a:pt x="3916136" y="1117521"/>
                </a:lnTo>
                <a:lnTo>
                  <a:pt x="3993345" y="1117521"/>
                </a:lnTo>
                <a:lnTo>
                  <a:pt x="3993345" y="1124121"/>
                </a:lnTo>
                <a:lnTo>
                  <a:pt x="3832325" y="1124121"/>
                </a:lnTo>
                <a:lnTo>
                  <a:pt x="3832325" y="1117521"/>
                </a:lnTo>
                <a:lnTo>
                  <a:pt x="3909335" y="1117521"/>
                </a:lnTo>
                <a:lnTo>
                  <a:pt x="3909335" y="1077115"/>
                </a:lnTo>
                <a:lnTo>
                  <a:pt x="3848927" y="1077115"/>
                </a:lnTo>
                <a:lnTo>
                  <a:pt x="3848927" y="1070115"/>
                </a:lnTo>
                <a:lnTo>
                  <a:pt x="3909335" y="1070115"/>
                </a:lnTo>
                <a:lnTo>
                  <a:pt x="3909335" y="1032510"/>
                </a:lnTo>
                <a:lnTo>
                  <a:pt x="3854328" y="1032510"/>
                </a:lnTo>
                <a:close/>
                <a:moveTo>
                  <a:pt x="1319765" y="1023709"/>
                </a:moveTo>
                <a:lnTo>
                  <a:pt x="1319765" y="1039711"/>
                </a:lnTo>
                <a:cubicBezTo>
                  <a:pt x="1319765" y="1048912"/>
                  <a:pt x="1319565" y="1057113"/>
                  <a:pt x="1319165" y="1064314"/>
                </a:cubicBezTo>
                <a:lnTo>
                  <a:pt x="1362571" y="1064314"/>
                </a:lnTo>
                <a:lnTo>
                  <a:pt x="1362571" y="1023709"/>
                </a:lnTo>
                <a:close/>
                <a:moveTo>
                  <a:pt x="54607" y="1023109"/>
                </a:moveTo>
                <a:cubicBezTo>
                  <a:pt x="56207" y="1024976"/>
                  <a:pt x="58141" y="1027309"/>
                  <a:pt x="60408" y="1030110"/>
                </a:cubicBezTo>
                <a:cubicBezTo>
                  <a:pt x="62675" y="1032910"/>
                  <a:pt x="65042" y="1035810"/>
                  <a:pt x="67509" y="1038811"/>
                </a:cubicBezTo>
                <a:cubicBezTo>
                  <a:pt x="69976" y="1041811"/>
                  <a:pt x="72343" y="1044745"/>
                  <a:pt x="74610" y="1047612"/>
                </a:cubicBezTo>
                <a:cubicBezTo>
                  <a:pt x="76876" y="1050479"/>
                  <a:pt x="78743" y="1052846"/>
                  <a:pt x="80210" y="1054713"/>
                </a:cubicBezTo>
                <a:lnTo>
                  <a:pt x="75410" y="1059313"/>
                </a:lnTo>
                <a:cubicBezTo>
                  <a:pt x="74076" y="1057313"/>
                  <a:pt x="72309" y="1054879"/>
                  <a:pt x="70109" y="1052012"/>
                </a:cubicBezTo>
                <a:cubicBezTo>
                  <a:pt x="67909" y="1049145"/>
                  <a:pt x="65608" y="1046212"/>
                  <a:pt x="63208" y="1043211"/>
                </a:cubicBezTo>
                <a:cubicBezTo>
                  <a:pt x="60808" y="1040211"/>
                  <a:pt x="58441" y="1037310"/>
                  <a:pt x="56107" y="1034510"/>
                </a:cubicBezTo>
                <a:cubicBezTo>
                  <a:pt x="53774" y="1031710"/>
                  <a:pt x="51740" y="1029376"/>
                  <a:pt x="50006" y="1027509"/>
                </a:cubicBezTo>
                <a:close/>
                <a:moveTo>
                  <a:pt x="3087433" y="1021909"/>
                </a:moveTo>
                <a:cubicBezTo>
                  <a:pt x="3084766" y="1026442"/>
                  <a:pt x="3081299" y="1031043"/>
                  <a:pt x="3077032" y="1035710"/>
                </a:cubicBezTo>
                <a:cubicBezTo>
                  <a:pt x="3072764" y="1040378"/>
                  <a:pt x="3068098" y="1045045"/>
                  <a:pt x="3063030" y="1049712"/>
                </a:cubicBezTo>
                <a:lnTo>
                  <a:pt x="3154441" y="1049712"/>
                </a:lnTo>
                <a:cubicBezTo>
                  <a:pt x="3145107" y="1041844"/>
                  <a:pt x="3137307" y="1032577"/>
                  <a:pt x="3131038" y="1021909"/>
                </a:cubicBezTo>
                <a:close/>
                <a:moveTo>
                  <a:pt x="599876" y="1021709"/>
                </a:moveTo>
                <a:lnTo>
                  <a:pt x="634280" y="1021709"/>
                </a:lnTo>
                <a:lnTo>
                  <a:pt x="634280" y="1106719"/>
                </a:lnTo>
                <a:cubicBezTo>
                  <a:pt x="635613" y="1105252"/>
                  <a:pt x="637480" y="1103085"/>
                  <a:pt x="639880" y="1100218"/>
                </a:cubicBezTo>
                <a:cubicBezTo>
                  <a:pt x="642281" y="1097351"/>
                  <a:pt x="644714" y="1094484"/>
                  <a:pt x="647181" y="1091617"/>
                </a:cubicBezTo>
                <a:cubicBezTo>
                  <a:pt x="649648" y="1088750"/>
                  <a:pt x="651882" y="1086117"/>
                  <a:pt x="653882" y="1083716"/>
                </a:cubicBezTo>
                <a:cubicBezTo>
                  <a:pt x="655883" y="1081316"/>
                  <a:pt x="657083" y="1079916"/>
                  <a:pt x="657483" y="1079516"/>
                </a:cubicBezTo>
                <a:lnTo>
                  <a:pt x="661683" y="1084516"/>
                </a:lnTo>
                <a:cubicBezTo>
                  <a:pt x="661417" y="1084783"/>
                  <a:pt x="660683" y="1085617"/>
                  <a:pt x="659483" y="1087017"/>
                </a:cubicBezTo>
                <a:cubicBezTo>
                  <a:pt x="658283" y="1088417"/>
                  <a:pt x="656783" y="1090150"/>
                  <a:pt x="654983" y="1092217"/>
                </a:cubicBezTo>
                <a:cubicBezTo>
                  <a:pt x="653182" y="1094284"/>
                  <a:pt x="651249" y="1096551"/>
                  <a:pt x="649182" y="1099018"/>
                </a:cubicBezTo>
                <a:cubicBezTo>
                  <a:pt x="647115" y="1101485"/>
                  <a:pt x="645115" y="1103819"/>
                  <a:pt x="643181" y="1106019"/>
                </a:cubicBezTo>
                <a:cubicBezTo>
                  <a:pt x="641248" y="1108219"/>
                  <a:pt x="639514" y="1110186"/>
                  <a:pt x="637980" y="1111920"/>
                </a:cubicBezTo>
                <a:cubicBezTo>
                  <a:pt x="636447" y="1113653"/>
                  <a:pt x="635347" y="1114853"/>
                  <a:pt x="634680" y="1115520"/>
                </a:cubicBezTo>
                <a:cubicBezTo>
                  <a:pt x="634013" y="1116054"/>
                  <a:pt x="633246" y="1116954"/>
                  <a:pt x="632379" y="1118221"/>
                </a:cubicBezTo>
                <a:cubicBezTo>
                  <a:pt x="631513" y="1119487"/>
                  <a:pt x="630212" y="1121388"/>
                  <a:pt x="628479" y="1123921"/>
                </a:cubicBezTo>
                <a:lnTo>
                  <a:pt x="623679" y="1119321"/>
                </a:lnTo>
                <a:cubicBezTo>
                  <a:pt x="625545" y="1116920"/>
                  <a:pt x="626679" y="1115087"/>
                  <a:pt x="627079" y="1113820"/>
                </a:cubicBezTo>
                <a:cubicBezTo>
                  <a:pt x="627479" y="1112553"/>
                  <a:pt x="627679" y="1111120"/>
                  <a:pt x="627679" y="1109519"/>
                </a:cubicBezTo>
                <a:lnTo>
                  <a:pt x="627679" y="1028509"/>
                </a:lnTo>
                <a:lnTo>
                  <a:pt x="599876" y="1028509"/>
                </a:lnTo>
                <a:close/>
                <a:moveTo>
                  <a:pt x="1721139" y="1021308"/>
                </a:moveTo>
                <a:cubicBezTo>
                  <a:pt x="1725939" y="1025042"/>
                  <a:pt x="1731473" y="1029610"/>
                  <a:pt x="1737740" y="1035010"/>
                </a:cubicBezTo>
                <a:cubicBezTo>
                  <a:pt x="1744008" y="1040411"/>
                  <a:pt x="1750275" y="1045978"/>
                  <a:pt x="1756543" y="1051712"/>
                </a:cubicBezTo>
                <a:cubicBezTo>
                  <a:pt x="1762810" y="1057446"/>
                  <a:pt x="1768778" y="1063080"/>
                  <a:pt x="1774445" y="1068614"/>
                </a:cubicBezTo>
                <a:cubicBezTo>
                  <a:pt x="1780113" y="1074148"/>
                  <a:pt x="1784813" y="1078916"/>
                  <a:pt x="1788547" y="1082916"/>
                </a:cubicBezTo>
                <a:lnTo>
                  <a:pt x="1783547" y="1088717"/>
                </a:lnTo>
                <a:cubicBezTo>
                  <a:pt x="1779813" y="1084583"/>
                  <a:pt x="1775112" y="1079749"/>
                  <a:pt x="1769444" y="1074215"/>
                </a:cubicBezTo>
                <a:cubicBezTo>
                  <a:pt x="1763777" y="1068681"/>
                  <a:pt x="1757843" y="1063014"/>
                  <a:pt x="1751642" y="1057213"/>
                </a:cubicBezTo>
                <a:cubicBezTo>
                  <a:pt x="1745442" y="1051412"/>
                  <a:pt x="1739308" y="1045812"/>
                  <a:pt x="1733240" y="1040411"/>
                </a:cubicBezTo>
                <a:cubicBezTo>
                  <a:pt x="1727172" y="1035010"/>
                  <a:pt x="1721738" y="1030376"/>
                  <a:pt x="1716938" y="1026509"/>
                </a:cubicBezTo>
                <a:close/>
                <a:moveTo>
                  <a:pt x="6129660" y="1020308"/>
                </a:moveTo>
                <a:cubicBezTo>
                  <a:pt x="6131794" y="1022042"/>
                  <a:pt x="6134461" y="1024209"/>
                  <a:pt x="6137661" y="1026809"/>
                </a:cubicBezTo>
                <a:cubicBezTo>
                  <a:pt x="6140861" y="1029409"/>
                  <a:pt x="6144162" y="1032177"/>
                  <a:pt x="6147562" y="1035110"/>
                </a:cubicBezTo>
                <a:cubicBezTo>
                  <a:pt x="6150963" y="1038044"/>
                  <a:pt x="6154330" y="1040944"/>
                  <a:pt x="6157664" y="1043811"/>
                </a:cubicBezTo>
                <a:cubicBezTo>
                  <a:pt x="6160997" y="1046678"/>
                  <a:pt x="6163865" y="1049179"/>
                  <a:pt x="6166265" y="1051312"/>
                </a:cubicBezTo>
                <a:lnTo>
                  <a:pt x="6162064" y="1056513"/>
                </a:lnTo>
                <a:cubicBezTo>
                  <a:pt x="6159798" y="1054379"/>
                  <a:pt x="6157030" y="1051879"/>
                  <a:pt x="6153763" y="1049012"/>
                </a:cubicBezTo>
                <a:cubicBezTo>
                  <a:pt x="6150496" y="1046145"/>
                  <a:pt x="6147162" y="1043278"/>
                  <a:pt x="6143762" y="1040411"/>
                </a:cubicBezTo>
                <a:cubicBezTo>
                  <a:pt x="6140362" y="1037544"/>
                  <a:pt x="6137061" y="1034777"/>
                  <a:pt x="6133861" y="1032110"/>
                </a:cubicBezTo>
                <a:cubicBezTo>
                  <a:pt x="6130660" y="1029443"/>
                  <a:pt x="6127927" y="1027309"/>
                  <a:pt x="6125660" y="1025709"/>
                </a:cubicBezTo>
                <a:close/>
                <a:moveTo>
                  <a:pt x="290837" y="1020308"/>
                </a:moveTo>
                <a:cubicBezTo>
                  <a:pt x="292970" y="1022042"/>
                  <a:pt x="295637" y="1024209"/>
                  <a:pt x="298838" y="1026809"/>
                </a:cubicBezTo>
                <a:cubicBezTo>
                  <a:pt x="302038" y="1029409"/>
                  <a:pt x="305339" y="1032177"/>
                  <a:pt x="308740" y="1035110"/>
                </a:cubicBezTo>
                <a:cubicBezTo>
                  <a:pt x="312140" y="1038044"/>
                  <a:pt x="315507" y="1040944"/>
                  <a:pt x="318840" y="1043811"/>
                </a:cubicBezTo>
                <a:cubicBezTo>
                  <a:pt x="322174" y="1046678"/>
                  <a:pt x="325041" y="1049179"/>
                  <a:pt x="327442" y="1051312"/>
                </a:cubicBezTo>
                <a:lnTo>
                  <a:pt x="323241" y="1056513"/>
                </a:lnTo>
                <a:cubicBezTo>
                  <a:pt x="320974" y="1054379"/>
                  <a:pt x="318207" y="1051879"/>
                  <a:pt x="314940" y="1049012"/>
                </a:cubicBezTo>
                <a:cubicBezTo>
                  <a:pt x="311673" y="1046145"/>
                  <a:pt x="308339" y="1043278"/>
                  <a:pt x="304939" y="1040411"/>
                </a:cubicBezTo>
                <a:cubicBezTo>
                  <a:pt x="301538" y="1037544"/>
                  <a:pt x="298238" y="1034777"/>
                  <a:pt x="295037" y="1032110"/>
                </a:cubicBezTo>
                <a:cubicBezTo>
                  <a:pt x="291837" y="1029443"/>
                  <a:pt x="289103" y="1027309"/>
                  <a:pt x="286836" y="1025709"/>
                </a:cubicBezTo>
                <a:close/>
                <a:moveTo>
                  <a:pt x="2738266" y="1020108"/>
                </a:moveTo>
                <a:lnTo>
                  <a:pt x="2792672" y="1020108"/>
                </a:lnTo>
                <a:lnTo>
                  <a:pt x="2792672" y="1026909"/>
                </a:lnTo>
                <a:lnTo>
                  <a:pt x="2769671" y="1026909"/>
                </a:lnTo>
                <a:lnTo>
                  <a:pt x="2769671" y="1113920"/>
                </a:lnTo>
                <a:cubicBezTo>
                  <a:pt x="2769671" y="1117254"/>
                  <a:pt x="2769370" y="1119987"/>
                  <a:pt x="2768769" y="1122121"/>
                </a:cubicBezTo>
                <a:cubicBezTo>
                  <a:pt x="2768170" y="1124255"/>
                  <a:pt x="2767136" y="1125922"/>
                  <a:pt x="2765669" y="1127122"/>
                </a:cubicBezTo>
                <a:cubicBezTo>
                  <a:pt x="2764203" y="1128322"/>
                  <a:pt x="2762203" y="1129222"/>
                  <a:pt x="2759669" y="1129822"/>
                </a:cubicBezTo>
                <a:cubicBezTo>
                  <a:pt x="2757134" y="1130422"/>
                  <a:pt x="2754002" y="1130855"/>
                  <a:pt x="2750268" y="1131122"/>
                </a:cubicBezTo>
                <a:lnTo>
                  <a:pt x="2740466" y="1131922"/>
                </a:lnTo>
                <a:lnTo>
                  <a:pt x="2738466" y="1124921"/>
                </a:lnTo>
                <a:lnTo>
                  <a:pt x="2748867" y="1124121"/>
                </a:lnTo>
                <a:cubicBezTo>
                  <a:pt x="2751801" y="1123855"/>
                  <a:pt x="2754234" y="1123555"/>
                  <a:pt x="2756168" y="1123221"/>
                </a:cubicBezTo>
                <a:cubicBezTo>
                  <a:pt x="2758101" y="1122888"/>
                  <a:pt x="2759568" y="1122321"/>
                  <a:pt x="2760568" y="1121521"/>
                </a:cubicBezTo>
                <a:cubicBezTo>
                  <a:pt x="2761569" y="1120721"/>
                  <a:pt x="2762269" y="1119587"/>
                  <a:pt x="2762669" y="1118121"/>
                </a:cubicBezTo>
                <a:cubicBezTo>
                  <a:pt x="2763069" y="1116654"/>
                  <a:pt x="2763269" y="1114587"/>
                  <a:pt x="2763269" y="1111920"/>
                </a:cubicBezTo>
                <a:lnTo>
                  <a:pt x="2763269" y="1026909"/>
                </a:lnTo>
                <a:lnTo>
                  <a:pt x="2738266" y="1026909"/>
                </a:lnTo>
                <a:close/>
                <a:moveTo>
                  <a:pt x="5701407" y="1017908"/>
                </a:moveTo>
                <a:cubicBezTo>
                  <a:pt x="5703141" y="1019375"/>
                  <a:pt x="5705407" y="1021208"/>
                  <a:pt x="5708208" y="1023409"/>
                </a:cubicBezTo>
                <a:cubicBezTo>
                  <a:pt x="5711008" y="1025609"/>
                  <a:pt x="5713875" y="1027976"/>
                  <a:pt x="5716809" y="1030510"/>
                </a:cubicBezTo>
                <a:cubicBezTo>
                  <a:pt x="5719742" y="1033043"/>
                  <a:pt x="5722609" y="1035544"/>
                  <a:pt x="5725410" y="1038011"/>
                </a:cubicBezTo>
                <a:cubicBezTo>
                  <a:pt x="5728210" y="1040478"/>
                  <a:pt x="5730610" y="1042645"/>
                  <a:pt x="5732611" y="1044511"/>
                </a:cubicBezTo>
                <a:lnTo>
                  <a:pt x="5728810" y="1049512"/>
                </a:lnTo>
                <a:cubicBezTo>
                  <a:pt x="5726810" y="1047512"/>
                  <a:pt x="5724410" y="1045245"/>
                  <a:pt x="5721609" y="1042711"/>
                </a:cubicBezTo>
                <a:cubicBezTo>
                  <a:pt x="5718809" y="1040178"/>
                  <a:pt x="5715942" y="1037644"/>
                  <a:pt x="5713008" y="1035110"/>
                </a:cubicBezTo>
                <a:cubicBezTo>
                  <a:pt x="5710074" y="1032577"/>
                  <a:pt x="5707241" y="1030210"/>
                  <a:pt x="5704507" y="1028009"/>
                </a:cubicBezTo>
                <a:cubicBezTo>
                  <a:pt x="5701773" y="1025809"/>
                  <a:pt x="5699473" y="1024042"/>
                  <a:pt x="5697606" y="1022709"/>
                </a:cubicBezTo>
                <a:close/>
                <a:moveTo>
                  <a:pt x="5991643" y="1017708"/>
                </a:moveTo>
                <a:lnTo>
                  <a:pt x="5992843" y="1024709"/>
                </a:lnTo>
                <a:cubicBezTo>
                  <a:pt x="5985242" y="1025776"/>
                  <a:pt x="5976474" y="1026776"/>
                  <a:pt x="5966540" y="1027709"/>
                </a:cubicBezTo>
                <a:cubicBezTo>
                  <a:pt x="5956605" y="1028643"/>
                  <a:pt x="5946370" y="1029576"/>
                  <a:pt x="5935836" y="1030510"/>
                </a:cubicBezTo>
                <a:cubicBezTo>
                  <a:pt x="5935836" y="1032377"/>
                  <a:pt x="5935836" y="1034677"/>
                  <a:pt x="5935836" y="1037411"/>
                </a:cubicBezTo>
                <a:cubicBezTo>
                  <a:pt x="5935836" y="1040144"/>
                  <a:pt x="5935836" y="1042944"/>
                  <a:pt x="5935836" y="1045812"/>
                </a:cubicBezTo>
                <a:cubicBezTo>
                  <a:pt x="5935836" y="1048679"/>
                  <a:pt x="5935802" y="1051479"/>
                  <a:pt x="5935736" y="1054213"/>
                </a:cubicBezTo>
                <a:cubicBezTo>
                  <a:pt x="5935669" y="1056946"/>
                  <a:pt x="5935636" y="1059180"/>
                  <a:pt x="5935636" y="1060913"/>
                </a:cubicBezTo>
                <a:lnTo>
                  <a:pt x="5935636" y="1062114"/>
                </a:lnTo>
                <a:lnTo>
                  <a:pt x="6014846" y="1062114"/>
                </a:lnTo>
                <a:lnTo>
                  <a:pt x="6014846" y="1068514"/>
                </a:lnTo>
                <a:lnTo>
                  <a:pt x="5935436" y="1068514"/>
                </a:lnTo>
                <a:cubicBezTo>
                  <a:pt x="5938637" y="1075849"/>
                  <a:pt x="5942603" y="1082416"/>
                  <a:pt x="5947337" y="1088217"/>
                </a:cubicBezTo>
                <a:cubicBezTo>
                  <a:pt x="5952071" y="1094018"/>
                  <a:pt x="5957805" y="1099285"/>
                  <a:pt x="5964540" y="1104019"/>
                </a:cubicBezTo>
                <a:cubicBezTo>
                  <a:pt x="5971274" y="1108753"/>
                  <a:pt x="5979141" y="1113020"/>
                  <a:pt x="5988142" y="1116820"/>
                </a:cubicBezTo>
                <a:cubicBezTo>
                  <a:pt x="5997144" y="1120621"/>
                  <a:pt x="6007445" y="1124188"/>
                  <a:pt x="6019046" y="1127522"/>
                </a:cubicBezTo>
                <a:lnTo>
                  <a:pt x="6017046" y="1134523"/>
                </a:lnTo>
                <a:cubicBezTo>
                  <a:pt x="6005578" y="1131056"/>
                  <a:pt x="5995377" y="1127422"/>
                  <a:pt x="5986442" y="1123621"/>
                </a:cubicBezTo>
                <a:cubicBezTo>
                  <a:pt x="5977508" y="1119821"/>
                  <a:pt x="5969607" y="1115620"/>
                  <a:pt x="5962739" y="1111020"/>
                </a:cubicBezTo>
                <a:cubicBezTo>
                  <a:pt x="5955872" y="1106419"/>
                  <a:pt x="5949938" y="1101352"/>
                  <a:pt x="5944937" y="1095818"/>
                </a:cubicBezTo>
                <a:cubicBezTo>
                  <a:pt x="5939937" y="1090284"/>
                  <a:pt x="5935769" y="1084050"/>
                  <a:pt x="5932436" y="1077115"/>
                </a:cubicBezTo>
                <a:cubicBezTo>
                  <a:pt x="5927902" y="1089250"/>
                  <a:pt x="5918601" y="1099985"/>
                  <a:pt x="5904532" y="1109320"/>
                </a:cubicBezTo>
                <a:cubicBezTo>
                  <a:pt x="5890463" y="1118654"/>
                  <a:pt x="5871561" y="1127055"/>
                  <a:pt x="5847825" y="1134523"/>
                </a:cubicBezTo>
                <a:lnTo>
                  <a:pt x="5844825" y="1127922"/>
                </a:lnTo>
                <a:cubicBezTo>
                  <a:pt x="5870028" y="1120321"/>
                  <a:pt x="5889430" y="1111686"/>
                  <a:pt x="5903032" y="1102019"/>
                </a:cubicBezTo>
                <a:cubicBezTo>
                  <a:pt x="5916633" y="1092351"/>
                  <a:pt x="5924768" y="1081183"/>
                  <a:pt x="5927435" y="1068514"/>
                </a:cubicBezTo>
                <a:lnTo>
                  <a:pt x="5849225" y="1068514"/>
                </a:lnTo>
                <a:lnTo>
                  <a:pt x="5849225" y="1062114"/>
                </a:lnTo>
                <a:lnTo>
                  <a:pt x="5928235" y="1062114"/>
                </a:lnTo>
                <a:lnTo>
                  <a:pt x="5928235" y="1060913"/>
                </a:lnTo>
                <a:cubicBezTo>
                  <a:pt x="5928369" y="1059180"/>
                  <a:pt x="5928469" y="1057013"/>
                  <a:pt x="5928535" y="1054413"/>
                </a:cubicBezTo>
                <a:cubicBezTo>
                  <a:pt x="5928602" y="1051812"/>
                  <a:pt x="5928669" y="1049112"/>
                  <a:pt x="5928735" y="1046312"/>
                </a:cubicBezTo>
                <a:cubicBezTo>
                  <a:pt x="5928802" y="1043511"/>
                  <a:pt x="5928869" y="1040744"/>
                  <a:pt x="5928935" y="1038011"/>
                </a:cubicBezTo>
                <a:cubicBezTo>
                  <a:pt x="5929002" y="1035277"/>
                  <a:pt x="5929035" y="1032977"/>
                  <a:pt x="5929035" y="1031110"/>
                </a:cubicBezTo>
                <a:cubicBezTo>
                  <a:pt x="5917034" y="1032177"/>
                  <a:pt x="5905565" y="1033043"/>
                  <a:pt x="5894631" y="1033710"/>
                </a:cubicBezTo>
                <a:cubicBezTo>
                  <a:pt x="5883696" y="1034377"/>
                  <a:pt x="5874228" y="1034844"/>
                  <a:pt x="5866227" y="1035110"/>
                </a:cubicBezTo>
                <a:lnTo>
                  <a:pt x="5866027" y="1028509"/>
                </a:lnTo>
                <a:cubicBezTo>
                  <a:pt x="5871228" y="1028376"/>
                  <a:pt x="5877129" y="1028109"/>
                  <a:pt x="5883730" y="1027709"/>
                </a:cubicBezTo>
                <a:cubicBezTo>
                  <a:pt x="5890330" y="1027309"/>
                  <a:pt x="5897331" y="1026842"/>
                  <a:pt x="5904732" y="1026309"/>
                </a:cubicBezTo>
                <a:cubicBezTo>
                  <a:pt x="5912133" y="1025776"/>
                  <a:pt x="5919767" y="1025209"/>
                  <a:pt x="5927635" y="1024609"/>
                </a:cubicBezTo>
                <a:cubicBezTo>
                  <a:pt x="5935503" y="1024009"/>
                  <a:pt x="5943204" y="1023309"/>
                  <a:pt x="5950738" y="1022509"/>
                </a:cubicBezTo>
                <a:cubicBezTo>
                  <a:pt x="5958272" y="1021709"/>
                  <a:pt x="5965540" y="1020908"/>
                  <a:pt x="5972540" y="1020108"/>
                </a:cubicBezTo>
                <a:cubicBezTo>
                  <a:pt x="5979542" y="1019308"/>
                  <a:pt x="5985909" y="1018508"/>
                  <a:pt x="5991643" y="1017708"/>
                </a:cubicBezTo>
                <a:close/>
                <a:moveTo>
                  <a:pt x="1234755" y="1017708"/>
                </a:moveTo>
                <a:lnTo>
                  <a:pt x="1234755" y="1043511"/>
                </a:lnTo>
                <a:lnTo>
                  <a:pt x="1276960" y="1043511"/>
                </a:lnTo>
                <a:lnTo>
                  <a:pt x="1276960" y="1017708"/>
                </a:lnTo>
                <a:close/>
                <a:moveTo>
                  <a:pt x="4442726" y="1016908"/>
                </a:moveTo>
                <a:lnTo>
                  <a:pt x="4484931" y="1016908"/>
                </a:lnTo>
                <a:lnTo>
                  <a:pt x="4484931" y="1023509"/>
                </a:lnTo>
                <a:lnTo>
                  <a:pt x="4464128" y="1023509"/>
                </a:lnTo>
                <a:lnTo>
                  <a:pt x="4464128" y="1055713"/>
                </a:lnTo>
                <a:lnTo>
                  <a:pt x="4490131" y="1055713"/>
                </a:lnTo>
                <a:lnTo>
                  <a:pt x="4490131" y="1062114"/>
                </a:lnTo>
                <a:lnTo>
                  <a:pt x="4464128" y="1062114"/>
                </a:lnTo>
                <a:lnTo>
                  <a:pt x="4464128" y="1114520"/>
                </a:lnTo>
                <a:cubicBezTo>
                  <a:pt x="4465328" y="1113453"/>
                  <a:pt x="4467162" y="1111887"/>
                  <a:pt x="4469629" y="1109820"/>
                </a:cubicBezTo>
                <a:cubicBezTo>
                  <a:pt x="4472096" y="1107753"/>
                  <a:pt x="4474596" y="1105652"/>
                  <a:pt x="4477130" y="1103519"/>
                </a:cubicBezTo>
                <a:cubicBezTo>
                  <a:pt x="4479663" y="1101385"/>
                  <a:pt x="4481964" y="1099452"/>
                  <a:pt x="4484031" y="1097718"/>
                </a:cubicBezTo>
                <a:cubicBezTo>
                  <a:pt x="4486098" y="1095984"/>
                  <a:pt x="4487331" y="1094918"/>
                  <a:pt x="4487731" y="1094518"/>
                </a:cubicBezTo>
                <a:lnTo>
                  <a:pt x="4490131" y="1100718"/>
                </a:lnTo>
                <a:cubicBezTo>
                  <a:pt x="4489865" y="1100985"/>
                  <a:pt x="4488465" y="1102119"/>
                  <a:pt x="4485931" y="1104119"/>
                </a:cubicBezTo>
                <a:cubicBezTo>
                  <a:pt x="4483397" y="1106119"/>
                  <a:pt x="4480564" y="1108386"/>
                  <a:pt x="4477430" y="1110920"/>
                </a:cubicBezTo>
                <a:cubicBezTo>
                  <a:pt x="4474296" y="1113453"/>
                  <a:pt x="4471363" y="1115854"/>
                  <a:pt x="4468629" y="1118121"/>
                </a:cubicBezTo>
                <a:cubicBezTo>
                  <a:pt x="4465895" y="1120388"/>
                  <a:pt x="4464128" y="1121854"/>
                  <a:pt x="4463328" y="1122521"/>
                </a:cubicBezTo>
                <a:cubicBezTo>
                  <a:pt x="4461861" y="1123855"/>
                  <a:pt x="4460061" y="1125655"/>
                  <a:pt x="4457928" y="1127922"/>
                </a:cubicBezTo>
                <a:lnTo>
                  <a:pt x="4453927" y="1122921"/>
                </a:lnTo>
                <a:cubicBezTo>
                  <a:pt x="4455394" y="1121054"/>
                  <a:pt x="4456394" y="1119621"/>
                  <a:pt x="4456927" y="1118621"/>
                </a:cubicBezTo>
                <a:cubicBezTo>
                  <a:pt x="4457461" y="1117621"/>
                  <a:pt x="4457728" y="1116520"/>
                  <a:pt x="4457728" y="1115320"/>
                </a:cubicBezTo>
                <a:lnTo>
                  <a:pt x="4457728" y="1062114"/>
                </a:lnTo>
                <a:lnTo>
                  <a:pt x="4435125" y="1062114"/>
                </a:lnTo>
                <a:lnTo>
                  <a:pt x="4435125" y="1055713"/>
                </a:lnTo>
                <a:lnTo>
                  <a:pt x="4457728" y="1055713"/>
                </a:lnTo>
                <a:lnTo>
                  <a:pt x="4457728" y="1023509"/>
                </a:lnTo>
                <a:lnTo>
                  <a:pt x="4442726" y="1023509"/>
                </a:lnTo>
                <a:close/>
                <a:moveTo>
                  <a:pt x="1034330" y="1016708"/>
                </a:moveTo>
                <a:cubicBezTo>
                  <a:pt x="1035930" y="1018575"/>
                  <a:pt x="1037964" y="1021042"/>
                  <a:pt x="1040431" y="1024109"/>
                </a:cubicBezTo>
                <a:cubicBezTo>
                  <a:pt x="1042898" y="1027176"/>
                  <a:pt x="1045364" y="1030310"/>
                  <a:pt x="1047831" y="1033510"/>
                </a:cubicBezTo>
                <a:cubicBezTo>
                  <a:pt x="1050299" y="1036710"/>
                  <a:pt x="1052599" y="1039777"/>
                  <a:pt x="1054732" y="1042711"/>
                </a:cubicBezTo>
                <a:cubicBezTo>
                  <a:pt x="1056866" y="1045645"/>
                  <a:pt x="1058533" y="1047978"/>
                  <a:pt x="1059733" y="1049712"/>
                </a:cubicBezTo>
                <a:lnTo>
                  <a:pt x="1054332" y="1053913"/>
                </a:lnTo>
                <a:cubicBezTo>
                  <a:pt x="1053265" y="1052179"/>
                  <a:pt x="1051665" y="1049845"/>
                  <a:pt x="1049532" y="1046912"/>
                </a:cubicBezTo>
                <a:cubicBezTo>
                  <a:pt x="1047398" y="1043978"/>
                  <a:pt x="1045098" y="1040911"/>
                  <a:pt x="1042631" y="1037711"/>
                </a:cubicBezTo>
                <a:cubicBezTo>
                  <a:pt x="1040164" y="1034510"/>
                  <a:pt x="1037697" y="1031410"/>
                  <a:pt x="1035230" y="1028409"/>
                </a:cubicBezTo>
                <a:cubicBezTo>
                  <a:pt x="1032763" y="1025409"/>
                  <a:pt x="1030729" y="1023042"/>
                  <a:pt x="1029129" y="1021308"/>
                </a:cubicBezTo>
                <a:close/>
                <a:moveTo>
                  <a:pt x="1465383" y="1016508"/>
                </a:moveTo>
                <a:lnTo>
                  <a:pt x="1465383" y="1051112"/>
                </a:lnTo>
                <a:lnTo>
                  <a:pt x="1521390" y="1051112"/>
                </a:lnTo>
                <a:lnTo>
                  <a:pt x="1521390" y="1016508"/>
                </a:lnTo>
                <a:close/>
                <a:moveTo>
                  <a:pt x="1152545" y="1015308"/>
                </a:moveTo>
                <a:lnTo>
                  <a:pt x="1158145" y="1019308"/>
                </a:lnTo>
                <a:cubicBezTo>
                  <a:pt x="1156278" y="1022109"/>
                  <a:pt x="1154178" y="1025109"/>
                  <a:pt x="1151844" y="1028309"/>
                </a:cubicBezTo>
                <a:cubicBezTo>
                  <a:pt x="1149511" y="1031510"/>
                  <a:pt x="1147044" y="1034710"/>
                  <a:pt x="1144443" y="1037911"/>
                </a:cubicBezTo>
                <a:cubicBezTo>
                  <a:pt x="1141843" y="1041111"/>
                  <a:pt x="1139176" y="1044178"/>
                  <a:pt x="1136442" y="1047112"/>
                </a:cubicBezTo>
                <a:cubicBezTo>
                  <a:pt x="1133709" y="1050045"/>
                  <a:pt x="1131075" y="1052712"/>
                  <a:pt x="1128541" y="1055113"/>
                </a:cubicBezTo>
                <a:lnTo>
                  <a:pt x="1123341" y="1050712"/>
                </a:lnTo>
                <a:cubicBezTo>
                  <a:pt x="1125874" y="1048312"/>
                  <a:pt x="1128541" y="1045612"/>
                  <a:pt x="1131342" y="1042611"/>
                </a:cubicBezTo>
                <a:cubicBezTo>
                  <a:pt x="1134142" y="1039611"/>
                  <a:pt x="1136842" y="1036544"/>
                  <a:pt x="1139443" y="1033410"/>
                </a:cubicBezTo>
                <a:cubicBezTo>
                  <a:pt x="1142043" y="1030276"/>
                  <a:pt x="1144477" y="1027143"/>
                  <a:pt x="1146744" y="1024009"/>
                </a:cubicBezTo>
                <a:cubicBezTo>
                  <a:pt x="1149011" y="1020875"/>
                  <a:pt x="1150944" y="1017975"/>
                  <a:pt x="1152545" y="1015308"/>
                </a:cubicBezTo>
                <a:close/>
                <a:moveTo>
                  <a:pt x="1087137" y="1014508"/>
                </a:moveTo>
                <a:cubicBezTo>
                  <a:pt x="1088470" y="1016241"/>
                  <a:pt x="1090070" y="1018441"/>
                  <a:pt x="1091937" y="1021108"/>
                </a:cubicBezTo>
                <a:cubicBezTo>
                  <a:pt x="1093804" y="1023775"/>
                  <a:pt x="1095637" y="1026509"/>
                  <a:pt x="1097438" y="1029309"/>
                </a:cubicBezTo>
                <a:cubicBezTo>
                  <a:pt x="1099238" y="1032110"/>
                  <a:pt x="1100904" y="1034777"/>
                  <a:pt x="1102438" y="1037310"/>
                </a:cubicBezTo>
                <a:cubicBezTo>
                  <a:pt x="1103972" y="1039844"/>
                  <a:pt x="1105139" y="1041911"/>
                  <a:pt x="1105939" y="1043511"/>
                </a:cubicBezTo>
                <a:lnTo>
                  <a:pt x="1100538" y="1047512"/>
                </a:lnTo>
                <a:cubicBezTo>
                  <a:pt x="1099738" y="1045912"/>
                  <a:pt x="1098571" y="1043811"/>
                  <a:pt x="1097038" y="1041211"/>
                </a:cubicBezTo>
                <a:cubicBezTo>
                  <a:pt x="1095504" y="1038611"/>
                  <a:pt x="1093837" y="1035910"/>
                  <a:pt x="1092037" y="1033110"/>
                </a:cubicBezTo>
                <a:cubicBezTo>
                  <a:pt x="1090237" y="1030310"/>
                  <a:pt x="1088436" y="1027609"/>
                  <a:pt x="1086636" y="1025009"/>
                </a:cubicBezTo>
                <a:cubicBezTo>
                  <a:pt x="1084836" y="1022409"/>
                  <a:pt x="1083269" y="1020175"/>
                  <a:pt x="1081936" y="1018308"/>
                </a:cubicBezTo>
                <a:close/>
                <a:moveTo>
                  <a:pt x="1699736" y="1012907"/>
                </a:moveTo>
                <a:lnTo>
                  <a:pt x="1706536" y="1013307"/>
                </a:lnTo>
                <a:lnTo>
                  <a:pt x="1706536" y="1132922"/>
                </a:lnTo>
                <a:lnTo>
                  <a:pt x="1699736" y="1132922"/>
                </a:lnTo>
                <a:close/>
                <a:moveTo>
                  <a:pt x="1458782" y="1009707"/>
                </a:moveTo>
                <a:lnTo>
                  <a:pt x="1528190" y="1009707"/>
                </a:lnTo>
                <a:lnTo>
                  <a:pt x="1528190" y="1098718"/>
                </a:lnTo>
                <a:lnTo>
                  <a:pt x="1458782" y="1098718"/>
                </a:lnTo>
                <a:close/>
                <a:moveTo>
                  <a:pt x="4509534" y="1009507"/>
                </a:moveTo>
                <a:lnTo>
                  <a:pt x="4509534" y="1025109"/>
                </a:lnTo>
                <a:lnTo>
                  <a:pt x="4549139" y="1025109"/>
                </a:lnTo>
                <a:lnTo>
                  <a:pt x="4549139" y="1009507"/>
                </a:lnTo>
                <a:close/>
                <a:moveTo>
                  <a:pt x="3504484" y="1006507"/>
                </a:moveTo>
                <a:lnTo>
                  <a:pt x="3504484" y="1026909"/>
                </a:lnTo>
                <a:lnTo>
                  <a:pt x="3572093" y="1026909"/>
                </a:lnTo>
                <a:lnTo>
                  <a:pt x="3572093" y="1006507"/>
                </a:lnTo>
                <a:close/>
                <a:moveTo>
                  <a:pt x="2099986" y="1004706"/>
                </a:moveTo>
                <a:lnTo>
                  <a:pt x="2106587" y="1005106"/>
                </a:lnTo>
                <a:lnTo>
                  <a:pt x="2106587" y="1022509"/>
                </a:lnTo>
                <a:lnTo>
                  <a:pt x="2163594" y="1022509"/>
                </a:lnTo>
                <a:lnTo>
                  <a:pt x="2163594" y="1056113"/>
                </a:lnTo>
                <a:lnTo>
                  <a:pt x="2106587" y="1056113"/>
                </a:lnTo>
                <a:lnTo>
                  <a:pt x="2106587" y="1073715"/>
                </a:lnTo>
                <a:lnTo>
                  <a:pt x="2170595" y="1073715"/>
                </a:lnTo>
                <a:lnTo>
                  <a:pt x="2170595" y="1112320"/>
                </a:lnTo>
                <a:lnTo>
                  <a:pt x="2106587" y="1112320"/>
                </a:lnTo>
                <a:lnTo>
                  <a:pt x="2106587" y="1134923"/>
                </a:lnTo>
                <a:lnTo>
                  <a:pt x="2099986" y="1134923"/>
                </a:lnTo>
                <a:lnTo>
                  <a:pt x="2099986" y="1112320"/>
                </a:lnTo>
                <a:lnTo>
                  <a:pt x="2035778" y="1112320"/>
                </a:lnTo>
                <a:lnTo>
                  <a:pt x="2035778" y="1073715"/>
                </a:lnTo>
                <a:lnTo>
                  <a:pt x="2099986" y="1073715"/>
                </a:lnTo>
                <a:lnTo>
                  <a:pt x="2099986" y="1056113"/>
                </a:lnTo>
                <a:lnTo>
                  <a:pt x="2042978" y="1056113"/>
                </a:lnTo>
                <a:lnTo>
                  <a:pt x="2042978" y="1022509"/>
                </a:lnTo>
                <a:lnTo>
                  <a:pt x="2099986" y="1022509"/>
                </a:lnTo>
                <a:close/>
                <a:moveTo>
                  <a:pt x="2658256" y="1001306"/>
                </a:moveTo>
                <a:lnTo>
                  <a:pt x="2663657" y="1004706"/>
                </a:lnTo>
                <a:cubicBezTo>
                  <a:pt x="2661523" y="1008974"/>
                  <a:pt x="2659056" y="1013407"/>
                  <a:pt x="2656256" y="1018008"/>
                </a:cubicBezTo>
                <a:cubicBezTo>
                  <a:pt x="2653455" y="1022609"/>
                  <a:pt x="2650388" y="1027243"/>
                  <a:pt x="2647055" y="1031910"/>
                </a:cubicBezTo>
                <a:lnTo>
                  <a:pt x="2647055" y="1133723"/>
                </a:lnTo>
                <a:lnTo>
                  <a:pt x="2640453" y="1133723"/>
                </a:lnTo>
                <a:lnTo>
                  <a:pt x="2640453" y="1041111"/>
                </a:lnTo>
                <a:cubicBezTo>
                  <a:pt x="2636187" y="1046978"/>
                  <a:pt x="2631819" y="1052579"/>
                  <a:pt x="2627352" y="1057913"/>
                </a:cubicBezTo>
                <a:cubicBezTo>
                  <a:pt x="2622885" y="1063247"/>
                  <a:pt x="2618584" y="1068048"/>
                  <a:pt x="2614450" y="1072315"/>
                </a:cubicBezTo>
                <a:lnTo>
                  <a:pt x="2611450" y="1065514"/>
                </a:lnTo>
                <a:cubicBezTo>
                  <a:pt x="2615451" y="1061380"/>
                  <a:pt x="2619651" y="1056646"/>
                  <a:pt x="2624051" y="1051312"/>
                </a:cubicBezTo>
                <a:cubicBezTo>
                  <a:pt x="2628453" y="1045978"/>
                  <a:pt x="2632786" y="1040444"/>
                  <a:pt x="2637053" y="1034710"/>
                </a:cubicBezTo>
                <a:cubicBezTo>
                  <a:pt x="2641320" y="1028976"/>
                  <a:pt x="2645321" y="1023242"/>
                  <a:pt x="2649055" y="1017508"/>
                </a:cubicBezTo>
                <a:cubicBezTo>
                  <a:pt x="2652788" y="1011774"/>
                  <a:pt x="2655856" y="1006373"/>
                  <a:pt x="2658256" y="1001306"/>
                </a:cubicBezTo>
                <a:close/>
                <a:moveTo>
                  <a:pt x="3497683" y="1000306"/>
                </a:moveTo>
                <a:lnTo>
                  <a:pt x="3578894" y="1000306"/>
                </a:lnTo>
                <a:lnTo>
                  <a:pt x="3578894" y="1032710"/>
                </a:lnTo>
                <a:lnTo>
                  <a:pt x="3497683" y="1032710"/>
                </a:lnTo>
                <a:close/>
                <a:moveTo>
                  <a:pt x="5751413" y="999506"/>
                </a:moveTo>
                <a:cubicBezTo>
                  <a:pt x="5750746" y="1000839"/>
                  <a:pt x="5750180" y="1002139"/>
                  <a:pt x="5749713" y="1003406"/>
                </a:cubicBezTo>
                <a:cubicBezTo>
                  <a:pt x="5749246" y="1004673"/>
                  <a:pt x="5748679" y="1005973"/>
                  <a:pt x="5748013" y="1007307"/>
                </a:cubicBezTo>
                <a:cubicBezTo>
                  <a:pt x="5749346" y="1021842"/>
                  <a:pt x="5751746" y="1034877"/>
                  <a:pt x="5755214" y="1046412"/>
                </a:cubicBezTo>
                <a:cubicBezTo>
                  <a:pt x="5758681" y="1057946"/>
                  <a:pt x="5763415" y="1068714"/>
                  <a:pt x="5769415" y="1078716"/>
                </a:cubicBezTo>
                <a:cubicBezTo>
                  <a:pt x="5775549" y="1068448"/>
                  <a:pt x="5780317" y="1056946"/>
                  <a:pt x="5783717" y="1044211"/>
                </a:cubicBezTo>
                <a:cubicBezTo>
                  <a:pt x="5787117" y="1031476"/>
                  <a:pt x="5789551" y="1016575"/>
                  <a:pt x="5791018" y="999506"/>
                </a:cubicBezTo>
                <a:close/>
                <a:moveTo>
                  <a:pt x="1163346" y="999306"/>
                </a:moveTo>
                <a:lnTo>
                  <a:pt x="1163946" y="1005707"/>
                </a:lnTo>
                <a:cubicBezTo>
                  <a:pt x="1153678" y="1006773"/>
                  <a:pt x="1142210" y="1007773"/>
                  <a:pt x="1129541" y="1008707"/>
                </a:cubicBezTo>
                <a:cubicBezTo>
                  <a:pt x="1116873" y="1009640"/>
                  <a:pt x="1104038" y="1010474"/>
                  <a:pt x="1091037" y="1011207"/>
                </a:cubicBezTo>
                <a:cubicBezTo>
                  <a:pt x="1078035" y="1011941"/>
                  <a:pt x="1065267" y="1012574"/>
                  <a:pt x="1052732" y="1013107"/>
                </a:cubicBezTo>
                <a:cubicBezTo>
                  <a:pt x="1040197" y="1013641"/>
                  <a:pt x="1028929" y="1014041"/>
                  <a:pt x="1018928" y="1014308"/>
                </a:cubicBezTo>
                <a:lnTo>
                  <a:pt x="1018328" y="1007707"/>
                </a:lnTo>
                <a:cubicBezTo>
                  <a:pt x="1028463" y="1007573"/>
                  <a:pt x="1039797" y="1007240"/>
                  <a:pt x="1052332" y="1006707"/>
                </a:cubicBezTo>
                <a:cubicBezTo>
                  <a:pt x="1064867" y="1006173"/>
                  <a:pt x="1077668" y="1005540"/>
                  <a:pt x="1090736" y="1004806"/>
                </a:cubicBezTo>
                <a:cubicBezTo>
                  <a:pt x="1103805" y="1004073"/>
                  <a:pt x="1116606" y="1003240"/>
                  <a:pt x="1129142" y="1002306"/>
                </a:cubicBezTo>
                <a:cubicBezTo>
                  <a:pt x="1141676" y="1001373"/>
                  <a:pt x="1153078" y="1000373"/>
                  <a:pt x="1163346" y="999306"/>
                </a:cubicBezTo>
                <a:close/>
                <a:moveTo>
                  <a:pt x="2951216" y="994505"/>
                </a:moveTo>
                <a:cubicBezTo>
                  <a:pt x="2953483" y="998372"/>
                  <a:pt x="2956084" y="1003073"/>
                  <a:pt x="2959017" y="1008607"/>
                </a:cubicBezTo>
                <a:cubicBezTo>
                  <a:pt x="2961951" y="1014141"/>
                  <a:pt x="2965017" y="1020042"/>
                  <a:pt x="2968217" y="1026309"/>
                </a:cubicBezTo>
                <a:cubicBezTo>
                  <a:pt x="2971418" y="1032577"/>
                  <a:pt x="2974652" y="1039044"/>
                  <a:pt x="2977920" y="1045712"/>
                </a:cubicBezTo>
                <a:cubicBezTo>
                  <a:pt x="2981187" y="1052379"/>
                  <a:pt x="2984354" y="1058913"/>
                  <a:pt x="2987421" y="1065314"/>
                </a:cubicBezTo>
                <a:cubicBezTo>
                  <a:pt x="2990487" y="1071715"/>
                  <a:pt x="2993321" y="1077749"/>
                  <a:pt x="2995922" y="1083416"/>
                </a:cubicBezTo>
                <a:cubicBezTo>
                  <a:pt x="2998522" y="1089084"/>
                  <a:pt x="3000689" y="1094051"/>
                  <a:pt x="3002423" y="1098318"/>
                </a:cubicBezTo>
                <a:lnTo>
                  <a:pt x="2995622" y="1101719"/>
                </a:lnTo>
                <a:cubicBezTo>
                  <a:pt x="2993754" y="1097318"/>
                  <a:pt x="2991554" y="1092251"/>
                  <a:pt x="2989021" y="1086517"/>
                </a:cubicBezTo>
                <a:cubicBezTo>
                  <a:pt x="2986488" y="1080783"/>
                  <a:pt x="2983720" y="1074715"/>
                  <a:pt x="2980720" y="1068314"/>
                </a:cubicBezTo>
                <a:cubicBezTo>
                  <a:pt x="2977719" y="1061914"/>
                  <a:pt x="2974619" y="1055379"/>
                  <a:pt x="2971418" y="1048712"/>
                </a:cubicBezTo>
                <a:cubicBezTo>
                  <a:pt x="2968217" y="1042044"/>
                  <a:pt x="2965017" y="1035577"/>
                  <a:pt x="2961817" y="1029309"/>
                </a:cubicBezTo>
                <a:cubicBezTo>
                  <a:pt x="2958617" y="1023042"/>
                  <a:pt x="2955550" y="1017175"/>
                  <a:pt x="2952616" y="1011707"/>
                </a:cubicBezTo>
                <a:cubicBezTo>
                  <a:pt x="2949683" y="1006240"/>
                  <a:pt x="2947082" y="1001506"/>
                  <a:pt x="2944816" y="997506"/>
                </a:cubicBezTo>
                <a:close/>
                <a:moveTo>
                  <a:pt x="2865205" y="993905"/>
                </a:moveTo>
                <a:lnTo>
                  <a:pt x="2872206" y="995705"/>
                </a:lnTo>
                <a:cubicBezTo>
                  <a:pt x="2870207" y="1004240"/>
                  <a:pt x="2867606" y="1013174"/>
                  <a:pt x="2864405" y="1022509"/>
                </a:cubicBezTo>
                <a:cubicBezTo>
                  <a:pt x="2861204" y="1031843"/>
                  <a:pt x="2857705" y="1041144"/>
                  <a:pt x="2853904" y="1050412"/>
                </a:cubicBezTo>
                <a:cubicBezTo>
                  <a:pt x="2850103" y="1059680"/>
                  <a:pt x="2846069" y="1068681"/>
                  <a:pt x="2841803" y="1077415"/>
                </a:cubicBezTo>
                <a:cubicBezTo>
                  <a:pt x="2837535" y="1086150"/>
                  <a:pt x="2833268" y="1094184"/>
                  <a:pt x="2829001" y="1101519"/>
                </a:cubicBezTo>
                <a:lnTo>
                  <a:pt x="2822800" y="1097918"/>
                </a:lnTo>
                <a:cubicBezTo>
                  <a:pt x="2827067" y="1090717"/>
                  <a:pt x="2831335" y="1082783"/>
                  <a:pt x="2835603" y="1074115"/>
                </a:cubicBezTo>
                <a:cubicBezTo>
                  <a:pt x="2839870" y="1065447"/>
                  <a:pt x="2843869" y="1056546"/>
                  <a:pt x="2847603" y="1047412"/>
                </a:cubicBezTo>
                <a:cubicBezTo>
                  <a:pt x="2851338" y="1038277"/>
                  <a:pt x="2854738" y="1029143"/>
                  <a:pt x="2857805" y="1020008"/>
                </a:cubicBezTo>
                <a:cubicBezTo>
                  <a:pt x="2860871" y="1010874"/>
                  <a:pt x="2863338" y="1002173"/>
                  <a:pt x="2865205" y="993905"/>
                </a:cubicBezTo>
                <a:close/>
                <a:moveTo>
                  <a:pt x="2120788" y="993105"/>
                </a:moveTo>
                <a:cubicBezTo>
                  <a:pt x="2123989" y="994172"/>
                  <a:pt x="2128490" y="995739"/>
                  <a:pt x="2134291" y="997806"/>
                </a:cubicBezTo>
                <a:cubicBezTo>
                  <a:pt x="2140092" y="999872"/>
                  <a:pt x="2146158" y="1002106"/>
                  <a:pt x="2152493" y="1004506"/>
                </a:cubicBezTo>
                <a:cubicBezTo>
                  <a:pt x="2158826" y="1006907"/>
                  <a:pt x="2164961" y="1009240"/>
                  <a:pt x="2170895" y="1011507"/>
                </a:cubicBezTo>
                <a:cubicBezTo>
                  <a:pt x="2176829" y="1013774"/>
                  <a:pt x="2181596" y="1015641"/>
                  <a:pt x="2185196" y="1017108"/>
                </a:cubicBezTo>
                <a:lnTo>
                  <a:pt x="2183596" y="1023109"/>
                </a:lnTo>
                <a:cubicBezTo>
                  <a:pt x="2179863" y="1021509"/>
                  <a:pt x="2175029" y="1019575"/>
                  <a:pt x="2169095" y="1017308"/>
                </a:cubicBezTo>
                <a:cubicBezTo>
                  <a:pt x="2163160" y="1015041"/>
                  <a:pt x="2157026" y="1012741"/>
                  <a:pt x="2150692" y="1010407"/>
                </a:cubicBezTo>
                <a:cubicBezTo>
                  <a:pt x="2144358" y="1008074"/>
                  <a:pt x="2138325" y="1005907"/>
                  <a:pt x="2132590" y="1003906"/>
                </a:cubicBezTo>
                <a:cubicBezTo>
                  <a:pt x="2126856" y="1001906"/>
                  <a:pt x="2122322" y="1000373"/>
                  <a:pt x="2118988" y="999306"/>
                </a:cubicBezTo>
                <a:close/>
                <a:moveTo>
                  <a:pt x="2085784" y="992505"/>
                </a:moveTo>
                <a:lnTo>
                  <a:pt x="2087985" y="998306"/>
                </a:lnTo>
                <a:cubicBezTo>
                  <a:pt x="2083718" y="1000306"/>
                  <a:pt x="2078950" y="1002406"/>
                  <a:pt x="2073683" y="1004606"/>
                </a:cubicBezTo>
                <a:cubicBezTo>
                  <a:pt x="2068416" y="1006807"/>
                  <a:pt x="2062881" y="1009007"/>
                  <a:pt x="2057081" y="1011207"/>
                </a:cubicBezTo>
                <a:cubicBezTo>
                  <a:pt x="2051280" y="1013407"/>
                  <a:pt x="2045446" y="1015541"/>
                  <a:pt x="2039579" y="1017608"/>
                </a:cubicBezTo>
                <a:cubicBezTo>
                  <a:pt x="2033711" y="1019675"/>
                  <a:pt x="2028044" y="1021575"/>
                  <a:pt x="2022577" y="1023309"/>
                </a:cubicBezTo>
                <a:lnTo>
                  <a:pt x="2021176" y="1017108"/>
                </a:lnTo>
                <a:cubicBezTo>
                  <a:pt x="2026644" y="1015374"/>
                  <a:pt x="2032311" y="1013507"/>
                  <a:pt x="2038178" y="1011507"/>
                </a:cubicBezTo>
                <a:cubicBezTo>
                  <a:pt x="2044046" y="1009507"/>
                  <a:pt x="2049814" y="1007407"/>
                  <a:pt x="2055480" y="1005206"/>
                </a:cubicBezTo>
                <a:cubicBezTo>
                  <a:pt x="2061148" y="1003006"/>
                  <a:pt x="2066582" y="1000839"/>
                  <a:pt x="2071782" y="998706"/>
                </a:cubicBezTo>
                <a:cubicBezTo>
                  <a:pt x="2076983" y="996572"/>
                  <a:pt x="2081650" y="994505"/>
                  <a:pt x="2085784" y="992505"/>
                </a:cubicBezTo>
                <a:close/>
                <a:moveTo>
                  <a:pt x="1907762" y="990705"/>
                </a:moveTo>
                <a:lnTo>
                  <a:pt x="1907762" y="1022909"/>
                </a:lnTo>
                <a:lnTo>
                  <a:pt x="1948167" y="1022909"/>
                </a:lnTo>
                <a:lnTo>
                  <a:pt x="1948167" y="990705"/>
                </a:lnTo>
                <a:close/>
                <a:moveTo>
                  <a:pt x="1823552" y="989104"/>
                </a:moveTo>
                <a:lnTo>
                  <a:pt x="1829552" y="989705"/>
                </a:lnTo>
                <a:cubicBezTo>
                  <a:pt x="1829019" y="994505"/>
                  <a:pt x="1828319" y="999972"/>
                  <a:pt x="1827452" y="1006107"/>
                </a:cubicBezTo>
                <a:cubicBezTo>
                  <a:pt x="1826585" y="1012241"/>
                  <a:pt x="1825651" y="1018441"/>
                  <a:pt x="1824652" y="1024709"/>
                </a:cubicBezTo>
                <a:cubicBezTo>
                  <a:pt x="1823652" y="1030976"/>
                  <a:pt x="1822651" y="1036977"/>
                  <a:pt x="1821651" y="1042711"/>
                </a:cubicBezTo>
                <a:cubicBezTo>
                  <a:pt x="1820651" y="1048445"/>
                  <a:pt x="1819751" y="1053246"/>
                  <a:pt x="1818951" y="1057113"/>
                </a:cubicBezTo>
                <a:lnTo>
                  <a:pt x="1812750" y="1055913"/>
                </a:lnTo>
                <a:cubicBezTo>
                  <a:pt x="1813684" y="1051912"/>
                  <a:pt x="1814650" y="1047112"/>
                  <a:pt x="1815651" y="1041511"/>
                </a:cubicBezTo>
                <a:cubicBezTo>
                  <a:pt x="1816651" y="1035910"/>
                  <a:pt x="1817650" y="1030043"/>
                  <a:pt x="1818651" y="1023909"/>
                </a:cubicBezTo>
                <a:cubicBezTo>
                  <a:pt x="1819651" y="1017775"/>
                  <a:pt x="1820584" y="1011674"/>
                  <a:pt x="1821451" y="1005607"/>
                </a:cubicBezTo>
                <a:cubicBezTo>
                  <a:pt x="1822318" y="999539"/>
                  <a:pt x="1823018" y="994038"/>
                  <a:pt x="1823552" y="989104"/>
                </a:cubicBezTo>
                <a:close/>
                <a:moveTo>
                  <a:pt x="1420578" y="988904"/>
                </a:moveTo>
                <a:lnTo>
                  <a:pt x="1427378" y="989304"/>
                </a:lnTo>
                <a:lnTo>
                  <a:pt x="1427378" y="1131522"/>
                </a:lnTo>
                <a:lnTo>
                  <a:pt x="1420578" y="1131522"/>
                </a:lnTo>
                <a:close/>
                <a:moveTo>
                  <a:pt x="5042601" y="987104"/>
                </a:moveTo>
                <a:cubicBezTo>
                  <a:pt x="5043801" y="990571"/>
                  <a:pt x="5045034" y="994639"/>
                  <a:pt x="5046301" y="999306"/>
                </a:cubicBezTo>
                <a:cubicBezTo>
                  <a:pt x="5047568" y="1003973"/>
                  <a:pt x="5048835" y="1008707"/>
                  <a:pt x="5050101" y="1013507"/>
                </a:cubicBezTo>
                <a:cubicBezTo>
                  <a:pt x="5051368" y="1018308"/>
                  <a:pt x="5052569" y="1023009"/>
                  <a:pt x="5053702" y="1027609"/>
                </a:cubicBezTo>
                <a:cubicBezTo>
                  <a:pt x="5054835" y="1032210"/>
                  <a:pt x="5055735" y="1036177"/>
                  <a:pt x="5056402" y="1039511"/>
                </a:cubicBezTo>
                <a:lnTo>
                  <a:pt x="5050401" y="1041311"/>
                </a:lnTo>
                <a:cubicBezTo>
                  <a:pt x="5049735" y="1037844"/>
                  <a:pt x="5048868" y="1033777"/>
                  <a:pt x="5047801" y="1029109"/>
                </a:cubicBezTo>
                <a:cubicBezTo>
                  <a:pt x="5046735" y="1024442"/>
                  <a:pt x="5045534" y="1019675"/>
                  <a:pt x="5044201" y="1014808"/>
                </a:cubicBezTo>
                <a:cubicBezTo>
                  <a:pt x="5042867" y="1009940"/>
                  <a:pt x="5041534" y="1005206"/>
                  <a:pt x="5040200" y="1000606"/>
                </a:cubicBezTo>
                <a:cubicBezTo>
                  <a:pt x="5038867" y="996005"/>
                  <a:pt x="5037600" y="992038"/>
                  <a:pt x="5036400" y="988704"/>
                </a:cubicBezTo>
                <a:close/>
                <a:moveTo>
                  <a:pt x="1234755" y="986304"/>
                </a:moveTo>
                <a:lnTo>
                  <a:pt x="1234755" y="1011707"/>
                </a:lnTo>
                <a:lnTo>
                  <a:pt x="1276960" y="1011707"/>
                </a:lnTo>
                <a:lnTo>
                  <a:pt x="1276960" y="986304"/>
                </a:lnTo>
                <a:close/>
                <a:moveTo>
                  <a:pt x="3080833" y="985904"/>
                </a:moveTo>
                <a:lnTo>
                  <a:pt x="3080833" y="1015708"/>
                </a:lnTo>
                <a:lnTo>
                  <a:pt x="3137841" y="1015708"/>
                </a:lnTo>
                <a:lnTo>
                  <a:pt x="3137841" y="985904"/>
                </a:lnTo>
                <a:close/>
                <a:moveTo>
                  <a:pt x="5099608" y="985504"/>
                </a:moveTo>
                <a:lnTo>
                  <a:pt x="5105008" y="988704"/>
                </a:lnTo>
                <a:cubicBezTo>
                  <a:pt x="5103675" y="991771"/>
                  <a:pt x="5102108" y="995139"/>
                  <a:pt x="5100308" y="998806"/>
                </a:cubicBezTo>
                <a:cubicBezTo>
                  <a:pt x="5098508" y="1002473"/>
                  <a:pt x="5096641" y="1006173"/>
                  <a:pt x="5094707" y="1009907"/>
                </a:cubicBezTo>
                <a:cubicBezTo>
                  <a:pt x="5092774" y="1013641"/>
                  <a:pt x="5090840" y="1017208"/>
                  <a:pt x="5088907" y="1020608"/>
                </a:cubicBezTo>
                <a:cubicBezTo>
                  <a:pt x="5086973" y="1024009"/>
                  <a:pt x="5085206" y="1026909"/>
                  <a:pt x="5083606" y="1029309"/>
                </a:cubicBezTo>
                <a:lnTo>
                  <a:pt x="5078205" y="1026109"/>
                </a:lnTo>
                <a:cubicBezTo>
                  <a:pt x="5079805" y="1023709"/>
                  <a:pt x="5081572" y="1020808"/>
                  <a:pt x="5083506" y="1017408"/>
                </a:cubicBezTo>
                <a:cubicBezTo>
                  <a:pt x="5085439" y="1014008"/>
                  <a:pt x="5087406" y="1010407"/>
                  <a:pt x="5089406" y="1006607"/>
                </a:cubicBezTo>
                <a:cubicBezTo>
                  <a:pt x="5091407" y="1002806"/>
                  <a:pt x="5093307" y="999072"/>
                  <a:pt x="5095107" y="995405"/>
                </a:cubicBezTo>
                <a:cubicBezTo>
                  <a:pt x="5096907" y="991738"/>
                  <a:pt x="5098408" y="988438"/>
                  <a:pt x="5099608" y="985504"/>
                </a:cubicBezTo>
                <a:close/>
                <a:moveTo>
                  <a:pt x="4551939" y="985104"/>
                </a:moveTo>
                <a:cubicBezTo>
                  <a:pt x="4552873" y="987771"/>
                  <a:pt x="4553839" y="990838"/>
                  <a:pt x="4554840" y="994305"/>
                </a:cubicBezTo>
                <a:cubicBezTo>
                  <a:pt x="4555840" y="997772"/>
                  <a:pt x="4556740" y="1001106"/>
                  <a:pt x="4557540" y="1004306"/>
                </a:cubicBezTo>
                <a:lnTo>
                  <a:pt x="4603546" y="1004306"/>
                </a:lnTo>
                <a:lnTo>
                  <a:pt x="4603546" y="1009507"/>
                </a:lnTo>
                <a:lnTo>
                  <a:pt x="4554940" y="1009507"/>
                </a:lnTo>
                <a:lnTo>
                  <a:pt x="4554940" y="1025109"/>
                </a:lnTo>
                <a:lnTo>
                  <a:pt x="4598945" y="1025109"/>
                </a:lnTo>
                <a:lnTo>
                  <a:pt x="4598945" y="1030110"/>
                </a:lnTo>
                <a:lnTo>
                  <a:pt x="4554940" y="1030110"/>
                </a:lnTo>
                <a:lnTo>
                  <a:pt x="4554940" y="1045111"/>
                </a:lnTo>
                <a:lnTo>
                  <a:pt x="4598945" y="1045111"/>
                </a:lnTo>
                <a:lnTo>
                  <a:pt x="4598945" y="1050112"/>
                </a:lnTo>
                <a:lnTo>
                  <a:pt x="4554940" y="1050112"/>
                </a:lnTo>
                <a:lnTo>
                  <a:pt x="4554940" y="1067114"/>
                </a:lnTo>
                <a:lnTo>
                  <a:pt x="4607346" y="1067114"/>
                </a:lnTo>
                <a:lnTo>
                  <a:pt x="4607346" y="1072515"/>
                </a:lnTo>
                <a:lnTo>
                  <a:pt x="4503333" y="1072515"/>
                </a:lnTo>
                <a:lnTo>
                  <a:pt x="4503333" y="1018108"/>
                </a:lnTo>
                <a:cubicBezTo>
                  <a:pt x="4500933" y="1021842"/>
                  <a:pt x="4498366" y="1025476"/>
                  <a:pt x="4495632" y="1029009"/>
                </a:cubicBezTo>
                <a:cubicBezTo>
                  <a:pt x="4492898" y="1032543"/>
                  <a:pt x="4489998" y="1036044"/>
                  <a:pt x="4486931" y="1039511"/>
                </a:cubicBezTo>
                <a:lnTo>
                  <a:pt x="4482931" y="1035110"/>
                </a:lnTo>
                <a:cubicBezTo>
                  <a:pt x="4488932" y="1028309"/>
                  <a:pt x="4494365" y="1021175"/>
                  <a:pt x="4499233" y="1013708"/>
                </a:cubicBezTo>
                <a:cubicBezTo>
                  <a:pt x="4504100" y="1006240"/>
                  <a:pt x="4508267" y="998372"/>
                  <a:pt x="4511734" y="990105"/>
                </a:cubicBezTo>
                <a:lnTo>
                  <a:pt x="4517335" y="992305"/>
                </a:lnTo>
                <a:cubicBezTo>
                  <a:pt x="4516401" y="994438"/>
                  <a:pt x="4515468" y="996505"/>
                  <a:pt x="4514535" y="998506"/>
                </a:cubicBezTo>
                <a:cubicBezTo>
                  <a:pt x="4513601" y="1000506"/>
                  <a:pt x="4512601" y="1002439"/>
                  <a:pt x="4511534" y="1004306"/>
                </a:cubicBezTo>
                <a:lnTo>
                  <a:pt x="4551539" y="1004306"/>
                </a:lnTo>
                <a:cubicBezTo>
                  <a:pt x="4550739" y="1001239"/>
                  <a:pt x="4549839" y="998039"/>
                  <a:pt x="4548839" y="994705"/>
                </a:cubicBezTo>
                <a:cubicBezTo>
                  <a:pt x="4547839" y="991371"/>
                  <a:pt x="4546872" y="988371"/>
                  <a:pt x="4545938" y="985704"/>
                </a:cubicBezTo>
                <a:close/>
                <a:moveTo>
                  <a:pt x="1856155" y="984504"/>
                </a:moveTo>
                <a:cubicBezTo>
                  <a:pt x="1857222" y="985971"/>
                  <a:pt x="1858523" y="987804"/>
                  <a:pt x="1860056" y="990005"/>
                </a:cubicBezTo>
                <a:cubicBezTo>
                  <a:pt x="1861590" y="992205"/>
                  <a:pt x="1863156" y="994539"/>
                  <a:pt x="1864756" y="997005"/>
                </a:cubicBezTo>
                <a:cubicBezTo>
                  <a:pt x="1866357" y="999472"/>
                  <a:pt x="1867890" y="1001906"/>
                  <a:pt x="1869357" y="1004306"/>
                </a:cubicBezTo>
                <a:cubicBezTo>
                  <a:pt x="1870824" y="1006707"/>
                  <a:pt x="1872090" y="1008840"/>
                  <a:pt x="1873158" y="1010707"/>
                </a:cubicBezTo>
                <a:lnTo>
                  <a:pt x="1868357" y="1014708"/>
                </a:lnTo>
                <a:cubicBezTo>
                  <a:pt x="1867290" y="1012841"/>
                  <a:pt x="1866057" y="1010707"/>
                  <a:pt x="1864657" y="1008307"/>
                </a:cubicBezTo>
                <a:cubicBezTo>
                  <a:pt x="1863257" y="1005907"/>
                  <a:pt x="1861789" y="1003506"/>
                  <a:pt x="1860256" y="1001106"/>
                </a:cubicBezTo>
                <a:cubicBezTo>
                  <a:pt x="1858722" y="998706"/>
                  <a:pt x="1857189" y="996405"/>
                  <a:pt x="1855655" y="994205"/>
                </a:cubicBezTo>
                <a:cubicBezTo>
                  <a:pt x="1854122" y="992005"/>
                  <a:pt x="1852822" y="990171"/>
                  <a:pt x="1851755" y="988704"/>
                </a:cubicBezTo>
                <a:close/>
                <a:moveTo>
                  <a:pt x="5124011" y="982904"/>
                </a:moveTo>
                <a:lnTo>
                  <a:pt x="5130212" y="984904"/>
                </a:lnTo>
                <a:cubicBezTo>
                  <a:pt x="5128611" y="990905"/>
                  <a:pt x="5126711" y="997239"/>
                  <a:pt x="5124511" y="1003906"/>
                </a:cubicBezTo>
                <a:cubicBezTo>
                  <a:pt x="5122310" y="1010574"/>
                  <a:pt x="5119977" y="1017275"/>
                  <a:pt x="5117510" y="1024009"/>
                </a:cubicBezTo>
                <a:cubicBezTo>
                  <a:pt x="5115043" y="1030743"/>
                  <a:pt x="5112509" y="1037244"/>
                  <a:pt x="5109909" y="1043511"/>
                </a:cubicBezTo>
                <a:cubicBezTo>
                  <a:pt x="5107309" y="1049779"/>
                  <a:pt x="5104742" y="1055513"/>
                  <a:pt x="5102208" y="1060713"/>
                </a:cubicBezTo>
                <a:lnTo>
                  <a:pt x="5095807" y="1058113"/>
                </a:lnTo>
                <a:cubicBezTo>
                  <a:pt x="5098341" y="1052912"/>
                  <a:pt x="5100941" y="1047212"/>
                  <a:pt x="5103608" y="1041011"/>
                </a:cubicBezTo>
                <a:cubicBezTo>
                  <a:pt x="5106275" y="1034810"/>
                  <a:pt x="5108842" y="1028409"/>
                  <a:pt x="5111309" y="1021809"/>
                </a:cubicBezTo>
                <a:cubicBezTo>
                  <a:pt x="5113776" y="1015208"/>
                  <a:pt x="5116110" y="1008574"/>
                  <a:pt x="5118310" y="1001906"/>
                </a:cubicBezTo>
                <a:cubicBezTo>
                  <a:pt x="5120510" y="995239"/>
                  <a:pt x="5122410" y="988904"/>
                  <a:pt x="5124011" y="982904"/>
                </a:cubicBezTo>
                <a:close/>
                <a:moveTo>
                  <a:pt x="2281809" y="982504"/>
                </a:moveTo>
                <a:lnTo>
                  <a:pt x="2281809" y="1007307"/>
                </a:lnTo>
                <a:lnTo>
                  <a:pt x="2369620" y="1007307"/>
                </a:lnTo>
                <a:lnTo>
                  <a:pt x="2369620" y="982504"/>
                </a:lnTo>
                <a:close/>
                <a:moveTo>
                  <a:pt x="5176617" y="981104"/>
                </a:moveTo>
                <a:cubicBezTo>
                  <a:pt x="5177951" y="983237"/>
                  <a:pt x="5179584" y="986004"/>
                  <a:pt x="5181518" y="989405"/>
                </a:cubicBezTo>
                <a:cubicBezTo>
                  <a:pt x="5183451" y="992805"/>
                  <a:pt x="5185519" y="996539"/>
                  <a:pt x="5187719" y="1000606"/>
                </a:cubicBezTo>
                <a:cubicBezTo>
                  <a:pt x="5189919" y="1004673"/>
                  <a:pt x="5192153" y="1008940"/>
                  <a:pt x="5194419" y="1013407"/>
                </a:cubicBezTo>
                <a:cubicBezTo>
                  <a:pt x="5196687" y="1017875"/>
                  <a:pt x="5198887" y="1022275"/>
                  <a:pt x="5201021" y="1026609"/>
                </a:cubicBezTo>
                <a:cubicBezTo>
                  <a:pt x="5203154" y="1030943"/>
                  <a:pt x="5205121" y="1035010"/>
                  <a:pt x="5206921" y="1038811"/>
                </a:cubicBezTo>
                <a:cubicBezTo>
                  <a:pt x="5208721" y="1042611"/>
                  <a:pt x="5210222" y="1045845"/>
                  <a:pt x="5211422" y="1048512"/>
                </a:cubicBezTo>
                <a:lnTo>
                  <a:pt x="5205821" y="1051712"/>
                </a:lnTo>
                <a:cubicBezTo>
                  <a:pt x="5204621" y="1049045"/>
                  <a:pt x="5203087" y="1045812"/>
                  <a:pt x="5201221" y="1042011"/>
                </a:cubicBezTo>
                <a:cubicBezTo>
                  <a:pt x="5199353" y="1038211"/>
                  <a:pt x="5197320" y="1034177"/>
                  <a:pt x="5195120" y="1029910"/>
                </a:cubicBezTo>
                <a:cubicBezTo>
                  <a:pt x="5192919" y="1025642"/>
                  <a:pt x="5190653" y="1021242"/>
                  <a:pt x="5188319" y="1016708"/>
                </a:cubicBezTo>
                <a:cubicBezTo>
                  <a:pt x="5185985" y="1012174"/>
                  <a:pt x="5183751" y="1007873"/>
                  <a:pt x="5181618" y="1003806"/>
                </a:cubicBezTo>
                <a:cubicBezTo>
                  <a:pt x="5179484" y="999739"/>
                  <a:pt x="5177451" y="995972"/>
                  <a:pt x="5175517" y="992505"/>
                </a:cubicBezTo>
                <a:cubicBezTo>
                  <a:pt x="5173583" y="989038"/>
                  <a:pt x="5172017" y="986237"/>
                  <a:pt x="5170817" y="984104"/>
                </a:cubicBezTo>
                <a:close/>
                <a:moveTo>
                  <a:pt x="1319765" y="976703"/>
                </a:moveTo>
                <a:lnTo>
                  <a:pt x="1319765" y="1017108"/>
                </a:lnTo>
                <a:lnTo>
                  <a:pt x="1362571" y="1017108"/>
                </a:lnTo>
                <a:lnTo>
                  <a:pt x="1362571" y="976703"/>
                </a:lnTo>
                <a:close/>
                <a:moveTo>
                  <a:pt x="6281079" y="976103"/>
                </a:moveTo>
                <a:lnTo>
                  <a:pt x="6291080" y="976103"/>
                </a:lnTo>
                <a:lnTo>
                  <a:pt x="6289680" y="1083316"/>
                </a:lnTo>
                <a:lnTo>
                  <a:pt x="6282279" y="1083316"/>
                </a:lnTo>
                <a:close/>
                <a:moveTo>
                  <a:pt x="4749764" y="976103"/>
                </a:moveTo>
                <a:lnTo>
                  <a:pt x="4755165" y="978103"/>
                </a:lnTo>
                <a:cubicBezTo>
                  <a:pt x="4754231" y="980770"/>
                  <a:pt x="4753064" y="983870"/>
                  <a:pt x="4751664" y="987404"/>
                </a:cubicBezTo>
                <a:cubicBezTo>
                  <a:pt x="4750264" y="990938"/>
                  <a:pt x="4748797" y="994605"/>
                  <a:pt x="4747264" y="998406"/>
                </a:cubicBezTo>
                <a:cubicBezTo>
                  <a:pt x="4745730" y="1002206"/>
                  <a:pt x="4744163" y="1005873"/>
                  <a:pt x="4742563" y="1009407"/>
                </a:cubicBezTo>
                <a:cubicBezTo>
                  <a:pt x="4740963" y="1012941"/>
                  <a:pt x="4739496" y="1015974"/>
                  <a:pt x="4738163" y="1018508"/>
                </a:cubicBezTo>
                <a:lnTo>
                  <a:pt x="4732562" y="1016308"/>
                </a:lnTo>
                <a:cubicBezTo>
                  <a:pt x="4733895" y="1013774"/>
                  <a:pt x="4735396" y="1010740"/>
                  <a:pt x="4737062" y="1007207"/>
                </a:cubicBezTo>
                <a:cubicBezTo>
                  <a:pt x="4738729" y="1003673"/>
                  <a:pt x="4740363" y="1000039"/>
                  <a:pt x="4741963" y="996305"/>
                </a:cubicBezTo>
                <a:cubicBezTo>
                  <a:pt x="4743563" y="992572"/>
                  <a:pt x="4745064" y="988938"/>
                  <a:pt x="4746463" y="985404"/>
                </a:cubicBezTo>
                <a:cubicBezTo>
                  <a:pt x="4747864" y="981870"/>
                  <a:pt x="4748964" y="978770"/>
                  <a:pt x="4749764" y="976103"/>
                </a:cubicBezTo>
                <a:close/>
                <a:moveTo>
                  <a:pt x="4694357" y="975703"/>
                </a:moveTo>
                <a:cubicBezTo>
                  <a:pt x="4695424" y="977970"/>
                  <a:pt x="4696691" y="980837"/>
                  <a:pt x="4698158" y="984304"/>
                </a:cubicBezTo>
                <a:cubicBezTo>
                  <a:pt x="4699624" y="987771"/>
                  <a:pt x="4701158" y="991438"/>
                  <a:pt x="4702758" y="995305"/>
                </a:cubicBezTo>
                <a:cubicBezTo>
                  <a:pt x="4704358" y="999172"/>
                  <a:pt x="4705858" y="1002973"/>
                  <a:pt x="4707259" y="1006707"/>
                </a:cubicBezTo>
                <a:cubicBezTo>
                  <a:pt x="4708659" y="1010440"/>
                  <a:pt x="4709826" y="1013641"/>
                  <a:pt x="4710759" y="1016308"/>
                </a:cubicBezTo>
                <a:lnTo>
                  <a:pt x="4705158" y="1018508"/>
                </a:lnTo>
                <a:cubicBezTo>
                  <a:pt x="4704358" y="1015974"/>
                  <a:pt x="4703258" y="1012841"/>
                  <a:pt x="4701858" y="1009107"/>
                </a:cubicBezTo>
                <a:cubicBezTo>
                  <a:pt x="4700458" y="1005373"/>
                  <a:pt x="4698958" y="1001573"/>
                  <a:pt x="4697357" y="997706"/>
                </a:cubicBezTo>
                <a:cubicBezTo>
                  <a:pt x="4695757" y="993838"/>
                  <a:pt x="4694190" y="990138"/>
                  <a:pt x="4692657" y="986604"/>
                </a:cubicBezTo>
                <a:cubicBezTo>
                  <a:pt x="4691123" y="983070"/>
                  <a:pt x="4689823" y="980170"/>
                  <a:pt x="4688757" y="977903"/>
                </a:cubicBezTo>
                <a:close/>
                <a:moveTo>
                  <a:pt x="3739914" y="975103"/>
                </a:moveTo>
                <a:lnTo>
                  <a:pt x="3746115" y="975503"/>
                </a:lnTo>
                <a:lnTo>
                  <a:pt x="3746115" y="1091117"/>
                </a:lnTo>
                <a:lnTo>
                  <a:pt x="3739914" y="1091117"/>
                </a:lnTo>
                <a:close/>
                <a:moveTo>
                  <a:pt x="6053651" y="974703"/>
                </a:moveTo>
                <a:cubicBezTo>
                  <a:pt x="6054851" y="977103"/>
                  <a:pt x="6056184" y="980070"/>
                  <a:pt x="6057651" y="983604"/>
                </a:cubicBezTo>
                <a:cubicBezTo>
                  <a:pt x="6059118" y="987138"/>
                  <a:pt x="6060585" y="990838"/>
                  <a:pt x="6062052" y="994705"/>
                </a:cubicBezTo>
                <a:cubicBezTo>
                  <a:pt x="6063519" y="998572"/>
                  <a:pt x="6064918" y="1002339"/>
                  <a:pt x="6066252" y="1006007"/>
                </a:cubicBezTo>
                <a:cubicBezTo>
                  <a:pt x="6067586" y="1009674"/>
                  <a:pt x="6068719" y="1012841"/>
                  <a:pt x="6069653" y="1015508"/>
                </a:cubicBezTo>
                <a:lnTo>
                  <a:pt x="6064052" y="1017708"/>
                </a:lnTo>
                <a:cubicBezTo>
                  <a:pt x="6063119" y="1015174"/>
                  <a:pt x="6061985" y="1012041"/>
                  <a:pt x="6060652" y="1008307"/>
                </a:cubicBezTo>
                <a:cubicBezTo>
                  <a:pt x="6059318" y="1004573"/>
                  <a:pt x="6057885" y="1000773"/>
                  <a:pt x="6056351" y="996905"/>
                </a:cubicBezTo>
                <a:cubicBezTo>
                  <a:pt x="6054817" y="993038"/>
                  <a:pt x="6053317" y="989304"/>
                  <a:pt x="6051851" y="985704"/>
                </a:cubicBezTo>
                <a:cubicBezTo>
                  <a:pt x="6050384" y="982104"/>
                  <a:pt x="6049117" y="979170"/>
                  <a:pt x="6048050" y="976903"/>
                </a:cubicBezTo>
                <a:close/>
                <a:moveTo>
                  <a:pt x="214827" y="974703"/>
                </a:moveTo>
                <a:cubicBezTo>
                  <a:pt x="216027" y="977103"/>
                  <a:pt x="217361" y="980070"/>
                  <a:pt x="218828" y="983604"/>
                </a:cubicBezTo>
                <a:cubicBezTo>
                  <a:pt x="220295" y="987138"/>
                  <a:pt x="221761" y="990838"/>
                  <a:pt x="223228" y="994705"/>
                </a:cubicBezTo>
                <a:cubicBezTo>
                  <a:pt x="224695" y="998572"/>
                  <a:pt x="226095" y="1002339"/>
                  <a:pt x="227429" y="1006007"/>
                </a:cubicBezTo>
                <a:cubicBezTo>
                  <a:pt x="228762" y="1009674"/>
                  <a:pt x="229896" y="1012841"/>
                  <a:pt x="230829" y="1015508"/>
                </a:cubicBezTo>
                <a:lnTo>
                  <a:pt x="225228" y="1017708"/>
                </a:lnTo>
                <a:cubicBezTo>
                  <a:pt x="224295" y="1015174"/>
                  <a:pt x="223161" y="1012041"/>
                  <a:pt x="221828" y="1008307"/>
                </a:cubicBezTo>
                <a:cubicBezTo>
                  <a:pt x="220494" y="1004573"/>
                  <a:pt x="219061" y="1000773"/>
                  <a:pt x="217527" y="996905"/>
                </a:cubicBezTo>
                <a:cubicBezTo>
                  <a:pt x="215994" y="993038"/>
                  <a:pt x="214494" y="989304"/>
                  <a:pt x="213027" y="985704"/>
                </a:cubicBezTo>
                <a:cubicBezTo>
                  <a:pt x="211560" y="982104"/>
                  <a:pt x="210293" y="979170"/>
                  <a:pt x="209226" y="976903"/>
                </a:cubicBezTo>
                <a:close/>
                <a:moveTo>
                  <a:pt x="6111858" y="974303"/>
                </a:moveTo>
                <a:lnTo>
                  <a:pt x="6117659" y="976503"/>
                </a:lnTo>
                <a:cubicBezTo>
                  <a:pt x="6116725" y="978903"/>
                  <a:pt x="6115525" y="981937"/>
                  <a:pt x="6114058" y="985604"/>
                </a:cubicBezTo>
                <a:cubicBezTo>
                  <a:pt x="6112591" y="989271"/>
                  <a:pt x="6110991" y="993072"/>
                  <a:pt x="6109258" y="997005"/>
                </a:cubicBezTo>
                <a:cubicBezTo>
                  <a:pt x="6107524" y="1000939"/>
                  <a:pt x="6105790" y="1004806"/>
                  <a:pt x="6104057" y="1008607"/>
                </a:cubicBezTo>
                <a:cubicBezTo>
                  <a:pt x="6102323" y="1012407"/>
                  <a:pt x="6100790" y="1015574"/>
                  <a:pt x="6099456" y="1018108"/>
                </a:cubicBezTo>
                <a:lnTo>
                  <a:pt x="6094056" y="1015708"/>
                </a:lnTo>
                <a:cubicBezTo>
                  <a:pt x="6095389" y="1012907"/>
                  <a:pt x="6096923" y="1009640"/>
                  <a:pt x="6098657" y="1005907"/>
                </a:cubicBezTo>
                <a:cubicBezTo>
                  <a:pt x="6100390" y="1002173"/>
                  <a:pt x="6102123" y="998372"/>
                  <a:pt x="6103857" y="994505"/>
                </a:cubicBezTo>
                <a:cubicBezTo>
                  <a:pt x="6105590" y="990638"/>
                  <a:pt x="6107158" y="986904"/>
                  <a:pt x="6108558" y="983304"/>
                </a:cubicBezTo>
                <a:cubicBezTo>
                  <a:pt x="6109958" y="979703"/>
                  <a:pt x="6111058" y="976703"/>
                  <a:pt x="6111858" y="974303"/>
                </a:cubicBezTo>
                <a:close/>
                <a:moveTo>
                  <a:pt x="273034" y="974303"/>
                </a:moveTo>
                <a:lnTo>
                  <a:pt x="278835" y="976503"/>
                </a:lnTo>
                <a:cubicBezTo>
                  <a:pt x="277902" y="978903"/>
                  <a:pt x="276701" y="981937"/>
                  <a:pt x="275235" y="985604"/>
                </a:cubicBezTo>
                <a:cubicBezTo>
                  <a:pt x="273768" y="989271"/>
                  <a:pt x="272168" y="993072"/>
                  <a:pt x="270434" y="997005"/>
                </a:cubicBezTo>
                <a:cubicBezTo>
                  <a:pt x="268701" y="1000939"/>
                  <a:pt x="266967" y="1004806"/>
                  <a:pt x="265233" y="1008607"/>
                </a:cubicBezTo>
                <a:cubicBezTo>
                  <a:pt x="263500" y="1012407"/>
                  <a:pt x="261966" y="1015574"/>
                  <a:pt x="260633" y="1018108"/>
                </a:cubicBezTo>
                <a:lnTo>
                  <a:pt x="255232" y="1015708"/>
                </a:lnTo>
                <a:cubicBezTo>
                  <a:pt x="256566" y="1012907"/>
                  <a:pt x="258099" y="1009640"/>
                  <a:pt x="259833" y="1005907"/>
                </a:cubicBezTo>
                <a:cubicBezTo>
                  <a:pt x="261566" y="1002173"/>
                  <a:pt x="263300" y="998372"/>
                  <a:pt x="265033" y="994505"/>
                </a:cubicBezTo>
                <a:cubicBezTo>
                  <a:pt x="266767" y="990638"/>
                  <a:pt x="268334" y="986904"/>
                  <a:pt x="269734" y="983304"/>
                </a:cubicBezTo>
                <a:cubicBezTo>
                  <a:pt x="271134" y="979703"/>
                  <a:pt x="272234" y="976703"/>
                  <a:pt x="273034" y="974303"/>
                </a:cubicBezTo>
                <a:close/>
                <a:moveTo>
                  <a:pt x="6136461" y="974103"/>
                </a:moveTo>
                <a:cubicBezTo>
                  <a:pt x="6138462" y="975703"/>
                  <a:pt x="6140961" y="977770"/>
                  <a:pt x="6143962" y="980303"/>
                </a:cubicBezTo>
                <a:cubicBezTo>
                  <a:pt x="6146962" y="982837"/>
                  <a:pt x="6150030" y="985504"/>
                  <a:pt x="6153163" y="988304"/>
                </a:cubicBezTo>
                <a:cubicBezTo>
                  <a:pt x="6156297" y="991105"/>
                  <a:pt x="6159398" y="993905"/>
                  <a:pt x="6162464" y="996705"/>
                </a:cubicBezTo>
                <a:cubicBezTo>
                  <a:pt x="6165531" y="999506"/>
                  <a:pt x="6168198" y="1001973"/>
                  <a:pt x="6170465" y="1004106"/>
                </a:cubicBezTo>
                <a:lnTo>
                  <a:pt x="6166265" y="1009307"/>
                </a:lnTo>
                <a:cubicBezTo>
                  <a:pt x="6164131" y="1007173"/>
                  <a:pt x="6161564" y="1004706"/>
                  <a:pt x="6158564" y="1001906"/>
                </a:cubicBezTo>
                <a:cubicBezTo>
                  <a:pt x="6155563" y="999106"/>
                  <a:pt x="6152463" y="996272"/>
                  <a:pt x="6149263" y="993405"/>
                </a:cubicBezTo>
                <a:cubicBezTo>
                  <a:pt x="6146062" y="990538"/>
                  <a:pt x="6142962" y="987838"/>
                  <a:pt x="6139962" y="985304"/>
                </a:cubicBezTo>
                <a:cubicBezTo>
                  <a:pt x="6136961" y="982770"/>
                  <a:pt x="6134461" y="980703"/>
                  <a:pt x="6132461" y="979103"/>
                </a:cubicBezTo>
                <a:close/>
                <a:moveTo>
                  <a:pt x="297638" y="974103"/>
                </a:moveTo>
                <a:cubicBezTo>
                  <a:pt x="299638" y="975703"/>
                  <a:pt x="302139" y="977770"/>
                  <a:pt x="305139" y="980303"/>
                </a:cubicBezTo>
                <a:cubicBezTo>
                  <a:pt x="308139" y="982837"/>
                  <a:pt x="311206" y="985504"/>
                  <a:pt x="314340" y="988304"/>
                </a:cubicBezTo>
                <a:cubicBezTo>
                  <a:pt x="317474" y="991105"/>
                  <a:pt x="320574" y="993905"/>
                  <a:pt x="323641" y="996705"/>
                </a:cubicBezTo>
                <a:cubicBezTo>
                  <a:pt x="326708" y="999506"/>
                  <a:pt x="329375" y="1001973"/>
                  <a:pt x="331642" y="1004106"/>
                </a:cubicBezTo>
                <a:lnTo>
                  <a:pt x="327442" y="1009307"/>
                </a:lnTo>
                <a:cubicBezTo>
                  <a:pt x="325308" y="1007173"/>
                  <a:pt x="322741" y="1004706"/>
                  <a:pt x="319740" y="1001906"/>
                </a:cubicBezTo>
                <a:cubicBezTo>
                  <a:pt x="316740" y="999106"/>
                  <a:pt x="313640" y="996272"/>
                  <a:pt x="310439" y="993405"/>
                </a:cubicBezTo>
                <a:cubicBezTo>
                  <a:pt x="307239" y="990538"/>
                  <a:pt x="304139" y="987838"/>
                  <a:pt x="301139" y="985304"/>
                </a:cubicBezTo>
                <a:cubicBezTo>
                  <a:pt x="298138" y="982770"/>
                  <a:pt x="295637" y="980703"/>
                  <a:pt x="293637" y="979103"/>
                </a:cubicBezTo>
                <a:close/>
                <a:moveTo>
                  <a:pt x="2739066" y="971902"/>
                </a:moveTo>
                <a:lnTo>
                  <a:pt x="2787473" y="971902"/>
                </a:lnTo>
                <a:lnTo>
                  <a:pt x="2787473" y="978703"/>
                </a:lnTo>
                <a:lnTo>
                  <a:pt x="2739066" y="978703"/>
                </a:lnTo>
                <a:close/>
                <a:moveTo>
                  <a:pt x="3625499" y="970902"/>
                </a:moveTo>
                <a:lnTo>
                  <a:pt x="3723912" y="970902"/>
                </a:lnTo>
                <a:lnTo>
                  <a:pt x="3723912" y="977703"/>
                </a:lnTo>
                <a:lnTo>
                  <a:pt x="3674106" y="977703"/>
                </a:lnTo>
                <a:cubicBezTo>
                  <a:pt x="3671705" y="981570"/>
                  <a:pt x="3669038" y="985771"/>
                  <a:pt x="3666105" y="990305"/>
                </a:cubicBezTo>
                <a:cubicBezTo>
                  <a:pt x="3663171" y="994838"/>
                  <a:pt x="3660204" y="999306"/>
                  <a:pt x="3657203" y="1003706"/>
                </a:cubicBezTo>
                <a:cubicBezTo>
                  <a:pt x="3654203" y="1008107"/>
                  <a:pt x="3651269" y="1012274"/>
                  <a:pt x="3648402" y="1016208"/>
                </a:cubicBezTo>
                <a:cubicBezTo>
                  <a:pt x="3645535" y="1020142"/>
                  <a:pt x="3642902" y="1023509"/>
                  <a:pt x="3640501" y="1026309"/>
                </a:cubicBezTo>
                <a:cubicBezTo>
                  <a:pt x="3641968" y="1026176"/>
                  <a:pt x="3644269" y="1026042"/>
                  <a:pt x="3647402" y="1025909"/>
                </a:cubicBezTo>
                <a:cubicBezTo>
                  <a:pt x="3650536" y="1025776"/>
                  <a:pt x="3654136" y="1025609"/>
                  <a:pt x="3658204" y="1025409"/>
                </a:cubicBezTo>
                <a:cubicBezTo>
                  <a:pt x="3662271" y="1025209"/>
                  <a:pt x="3666571" y="1025009"/>
                  <a:pt x="3671105" y="1024809"/>
                </a:cubicBezTo>
                <a:cubicBezTo>
                  <a:pt x="3675639" y="1024609"/>
                  <a:pt x="3680106" y="1024442"/>
                  <a:pt x="3684507" y="1024309"/>
                </a:cubicBezTo>
                <a:cubicBezTo>
                  <a:pt x="3688908" y="1024176"/>
                  <a:pt x="3692975" y="1024009"/>
                  <a:pt x="3696709" y="1023809"/>
                </a:cubicBezTo>
                <a:cubicBezTo>
                  <a:pt x="3700442" y="1023609"/>
                  <a:pt x="3703576" y="1023442"/>
                  <a:pt x="3706110" y="1023309"/>
                </a:cubicBezTo>
                <a:cubicBezTo>
                  <a:pt x="3702776" y="1018375"/>
                  <a:pt x="3699442" y="1013507"/>
                  <a:pt x="3696108" y="1008707"/>
                </a:cubicBezTo>
                <a:cubicBezTo>
                  <a:pt x="3692775" y="1003906"/>
                  <a:pt x="3689907" y="999972"/>
                  <a:pt x="3687507" y="996905"/>
                </a:cubicBezTo>
                <a:lnTo>
                  <a:pt x="3692508" y="993305"/>
                </a:lnTo>
                <a:cubicBezTo>
                  <a:pt x="3694508" y="995972"/>
                  <a:pt x="3696875" y="999239"/>
                  <a:pt x="3699609" y="1003106"/>
                </a:cubicBezTo>
                <a:cubicBezTo>
                  <a:pt x="3702342" y="1006973"/>
                  <a:pt x="3705109" y="1010974"/>
                  <a:pt x="3707910" y="1015108"/>
                </a:cubicBezTo>
                <a:cubicBezTo>
                  <a:pt x="3710710" y="1019242"/>
                  <a:pt x="3713410" y="1023275"/>
                  <a:pt x="3716011" y="1027209"/>
                </a:cubicBezTo>
                <a:cubicBezTo>
                  <a:pt x="3718611" y="1031143"/>
                  <a:pt x="3720845" y="1034577"/>
                  <a:pt x="3722712" y="1037511"/>
                </a:cubicBezTo>
                <a:lnTo>
                  <a:pt x="3717511" y="1041111"/>
                </a:lnTo>
                <a:lnTo>
                  <a:pt x="3710310" y="1029509"/>
                </a:lnTo>
                <a:cubicBezTo>
                  <a:pt x="3708843" y="1029643"/>
                  <a:pt x="3706210" y="1029776"/>
                  <a:pt x="3702409" y="1029910"/>
                </a:cubicBezTo>
                <a:cubicBezTo>
                  <a:pt x="3698609" y="1030043"/>
                  <a:pt x="3694175" y="1030210"/>
                  <a:pt x="3689108" y="1030410"/>
                </a:cubicBezTo>
                <a:cubicBezTo>
                  <a:pt x="3684040" y="1030610"/>
                  <a:pt x="3678706" y="1030843"/>
                  <a:pt x="3673106" y="1031110"/>
                </a:cubicBezTo>
                <a:cubicBezTo>
                  <a:pt x="3667505" y="1031376"/>
                  <a:pt x="3662237" y="1031610"/>
                  <a:pt x="3657304" y="1031810"/>
                </a:cubicBezTo>
                <a:cubicBezTo>
                  <a:pt x="3652370" y="1032010"/>
                  <a:pt x="3648102" y="1032210"/>
                  <a:pt x="3644502" y="1032410"/>
                </a:cubicBezTo>
                <a:cubicBezTo>
                  <a:pt x="3640901" y="1032610"/>
                  <a:pt x="3638634" y="1032777"/>
                  <a:pt x="3637701" y="1032910"/>
                </a:cubicBezTo>
                <a:cubicBezTo>
                  <a:pt x="3636234" y="1032910"/>
                  <a:pt x="3634967" y="1032977"/>
                  <a:pt x="3633900" y="1033110"/>
                </a:cubicBezTo>
                <a:cubicBezTo>
                  <a:pt x="3632834" y="1033243"/>
                  <a:pt x="3631300" y="1033510"/>
                  <a:pt x="3629300" y="1033910"/>
                </a:cubicBezTo>
                <a:lnTo>
                  <a:pt x="3627900" y="1027709"/>
                </a:lnTo>
                <a:cubicBezTo>
                  <a:pt x="3629367" y="1027443"/>
                  <a:pt x="3630433" y="1027143"/>
                  <a:pt x="3631100" y="1026809"/>
                </a:cubicBezTo>
                <a:cubicBezTo>
                  <a:pt x="3631767" y="1026476"/>
                  <a:pt x="3632234" y="1026176"/>
                  <a:pt x="3632501" y="1025909"/>
                </a:cubicBezTo>
                <a:cubicBezTo>
                  <a:pt x="3634634" y="1023375"/>
                  <a:pt x="3637168" y="1020208"/>
                  <a:pt x="3640101" y="1016408"/>
                </a:cubicBezTo>
                <a:cubicBezTo>
                  <a:pt x="3643035" y="1012607"/>
                  <a:pt x="3646069" y="1008507"/>
                  <a:pt x="3649202" y="1004106"/>
                </a:cubicBezTo>
                <a:cubicBezTo>
                  <a:pt x="3652336" y="999706"/>
                  <a:pt x="3655403" y="995205"/>
                  <a:pt x="3658404" y="990605"/>
                </a:cubicBezTo>
                <a:cubicBezTo>
                  <a:pt x="3661404" y="986004"/>
                  <a:pt x="3664104" y="981704"/>
                  <a:pt x="3666505" y="977703"/>
                </a:cubicBezTo>
                <a:lnTo>
                  <a:pt x="3625499" y="977703"/>
                </a:lnTo>
                <a:close/>
                <a:moveTo>
                  <a:pt x="1467984" y="970902"/>
                </a:moveTo>
                <a:lnTo>
                  <a:pt x="1566795" y="970902"/>
                </a:lnTo>
                <a:lnTo>
                  <a:pt x="1566795" y="1106319"/>
                </a:lnTo>
                <a:cubicBezTo>
                  <a:pt x="1566795" y="1111120"/>
                  <a:pt x="1566395" y="1114987"/>
                  <a:pt x="1565595" y="1117921"/>
                </a:cubicBezTo>
                <a:cubicBezTo>
                  <a:pt x="1564795" y="1120854"/>
                  <a:pt x="1563429" y="1123188"/>
                  <a:pt x="1561495" y="1124921"/>
                </a:cubicBezTo>
                <a:cubicBezTo>
                  <a:pt x="1559561" y="1126655"/>
                  <a:pt x="1556961" y="1127889"/>
                  <a:pt x="1553694" y="1128622"/>
                </a:cubicBezTo>
                <a:cubicBezTo>
                  <a:pt x="1550427" y="1129355"/>
                  <a:pt x="1546260" y="1129922"/>
                  <a:pt x="1541193" y="1130322"/>
                </a:cubicBezTo>
                <a:lnTo>
                  <a:pt x="1523990" y="1131922"/>
                </a:lnTo>
                <a:lnTo>
                  <a:pt x="1521991" y="1124921"/>
                </a:lnTo>
                <a:lnTo>
                  <a:pt x="1539792" y="1123521"/>
                </a:lnTo>
                <a:cubicBezTo>
                  <a:pt x="1543926" y="1123121"/>
                  <a:pt x="1547293" y="1122688"/>
                  <a:pt x="1549893" y="1122221"/>
                </a:cubicBezTo>
                <a:cubicBezTo>
                  <a:pt x="1552494" y="1121754"/>
                  <a:pt x="1554527" y="1120888"/>
                  <a:pt x="1555994" y="1119621"/>
                </a:cubicBezTo>
                <a:cubicBezTo>
                  <a:pt x="1557461" y="1118354"/>
                  <a:pt x="1558461" y="1116554"/>
                  <a:pt x="1558994" y="1114220"/>
                </a:cubicBezTo>
                <a:cubicBezTo>
                  <a:pt x="1559528" y="1111887"/>
                  <a:pt x="1559794" y="1108786"/>
                  <a:pt x="1559794" y="1104919"/>
                </a:cubicBezTo>
                <a:lnTo>
                  <a:pt x="1559794" y="977703"/>
                </a:lnTo>
                <a:lnTo>
                  <a:pt x="1467984" y="977703"/>
                </a:lnTo>
                <a:close/>
                <a:moveTo>
                  <a:pt x="1622926" y="970502"/>
                </a:moveTo>
                <a:lnTo>
                  <a:pt x="1783547" y="970502"/>
                </a:lnTo>
                <a:lnTo>
                  <a:pt x="1783547" y="977703"/>
                </a:lnTo>
                <a:lnTo>
                  <a:pt x="1720538" y="977703"/>
                </a:lnTo>
                <a:cubicBezTo>
                  <a:pt x="1715471" y="987971"/>
                  <a:pt x="1709403" y="998139"/>
                  <a:pt x="1702336" y="1008207"/>
                </a:cubicBezTo>
                <a:cubicBezTo>
                  <a:pt x="1695268" y="1018275"/>
                  <a:pt x="1687500" y="1028109"/>
                  <a:pt x="1679033" y="1037711"/>
                </a:cubicBezTo>
                <a:cubicBezTo>
                  <a:pt x="1670565" y="1047312"/>
                  <a:pt x="1661430" y="1056646"/>
                  <a:pt x="1651630" y="1065714"/>
                </a:cubicBezTo>
                <a:cubicBezTo>
                  <a:pt x="1641828" y="1074782"/>
                  <a:pt x="1631660" y="1083316"/>
                  <a:pt x="1621126" y="1091317"/>
                </a:cubicBezTo>
                <a:lnTo>
                  <a:pt x="1616725" y="1085316"/>
                </a:lnTo>
                <a:cubicBezTo>
                  <a:pt x="1626860" y="1077716"/>
                  <a:pt x="1636662" y="1069648"/>
                  <a:pt x="1646129" y="1061113"/>
                </a:cubicBezTo>
                <a:cubicBezTo>
                  <a:pt x="1655597" y="1052579"/>
                  <a:pt x="1664431" y="1043711"/>
                  <a:pt x="1672633" y="1034510"/>
                </a:cubicBezTo>
                <a:cubicBezTo>
                  <a:pt x="1680834" y="1025309"/>
                  <a:pt x="1688301" y="1015908"/>
                  <a:pt x="1695035" y="1006307"/>
                </a:cubicBezTo>
                <a:cubicBezTo>
                  <a:pt x="1701770" y="996705"/>
                  <a:pt x="1707537" y="987171"/>
                  <a:pt x="1712338" y="977703"/>
                </a:cubicBezTo>
                <a:lnTo>
                  <a:pt x="1622926" y="977703"/>
                </a:lnTo>
                <a:close/>
                <a:moveTo>
                  <a:pt x="4637550" y="970302"/>
                </a:moveTo>
                <a:lnTo>
                  <a:pt x="4681556" y="970302"/>
                </a:lnTo>
                <a:lnTo>
                  <a:pt x="4681556" y="1020108"/>
                </a:lnTo>
                <a:lnTo>
                  <a:pt x="4653352" y="1020108"/>
                </a:lnTo>
                <a:lnTo>
                  <a:pt x="4650952" y="1055913"/>
                </a:lnTo>
                <a:lnTo>
                  <a:pt x="4679155" y="1055913"/>
                </a:lnTo>
                <a:cubicBezTo>
                  <a:pt x="4679155" y="1056313"/>
                  <a:pt x="4679089" y="1057780"/>
                  <a:pt x="4678955" y="1060313"/>
                </a:cubicBezTo>
                <a:cubicBezTo>
                  <a:pt x="4678822" y="1062847"/>
                  <a:pt x="4678722" y="1065947"/>
                  <a:pt x="4678655" y="1069615"/>
                </a:cubicBezTo>
                <a:cubicBezTo>
                  <a:pt x="4678589" y="1073282"/>
                  <a:pt x="4678455" y="1077216"/>
                  <a:pt x="4678255" y="1081416"/>
                </a:cubicBezTo>
                <a:cubicBezTo>
                  <a:pt x="4678055" y="1085617"/>
                  <a:pt x="4677922" y="1089584"/>
                  <a:pt x="4677855" y="1093318"/>
                </a:cubicBezTo>
                <a:cubicBezTo>
                  <a:pt x="4677788" y="1097051"/>
                  <a:pt x="4677688" y="1100318"/>
                  <a:pt x="4677555" y="1103119"/>
                </a:cubicBezTo>
                <a:cubicBezTo>
                  <a:pt x="4677422" y="1105919"/>
                  <a:pt x="4677355" y="1107653"/>
                  <a:pt x="4677355" y="1108319"/>
                </a:cubicBezTo>
                <a:cubicBezTo>
                  <a:pt x="4677088" y="1112320"/>
                  <a:pt x="4676622" y="1115587"/>
                  <a:pt x="4675955" y="1118121"/>
                </a:cubicBezTo>
                <a:cubicBezTo>
                  <a:pt x="4675288" y="1120654"/>
                  <a:pt x="4674154" y="1122621"/>
                  <a:pt x="4672554" y="1124021"/>
                </a:cubicBezTo>
                <a:cubicBezTo>
                  <a:pt x="4670954" y="1125422"/>
                  <a:pt x="4668887" y="1126455"/>
                  <a:pt x="4666354" y="1127122"/>
                </a:cubicBezTo>
                <a:cubicBezTo>
                  <a:pt x="4663820" y="1127788"/>
                  <a:pt x="4660553" y="1128255"/>
                  <a:pt x="4656552" y="1128522"/>
                </a:cubicBezTo>
                <a:lnTo>
                  <a:pt x="4643351" y="1129522"/>
                </a:lnTo>
                <a:lnTo>
                  <a:pt x="4641751" y="1122921"/>
                </a:lnTo>
                <a:lnTo>
                  <a:pt x="4655152" y="1121721"/>
                </a:lnTo>
                <a:cubicBezTo>
                  <a:pt x="4658219" y="1121454"/>
                  <a:pt x="4660753" y="1121088"/>
                  <a:pt x="4662753" y="1120621"/>
                </a:cubicBezTo>
                <a:cubicBezTo>
                  <a:pt x="4664753" y="1120154"/>
                  <a:pt x="4666320" y="1119387"/>
                  <a:pt x="4667454" y="1118321"/>
                </a:cubicBezTo>
                <a:cubicBezTo>
                  <a:pt x="4668587" y="1117254"/>
                  <a:pt x="4669420" y="1115787"/>
                  <a:pt x="4669954" y="1113920"/>
                </a:cubicBezTo>
                <a:cubicBezTo>
                  <a:pt x="4670487" y="1112053"/>
                  <a:pt x="4670821" y="1109586"/>
                  <a:pt x="4670954" y="1106519"/>
                </a:cubicBezTo>
                <a:cubicBezTo>
                  <a:pt x="4670954" y="1105719"/>
                  <a:pt x="4671054" y="1103285"/>
                  <a:pt x="4671254" y="1099218"/>
                </a:cubicBezTo>
                <a:cubicBezTo>
                  <a:pt x="4671454" y="1095151"/>
                  <a:pt x="4671621" y="1090717"/>
                  <a:pt x="4671754" y="1085917"/>
                </a:cubicBezTo>
                <a:cubicBezTo>
                  <a:pt x="4671887" y="1081116"/>
                  <a:pt x="4672054" y="1076482"/>
                  <a:pt x="4672254" y="1072015"/>
                </a:cubicBezTo>
                <a:cubicBezTo>
                  <a:pt x="4672454" y="1067548"/>
                  <a:pt x="4672554" y="1064447"/>
                  <a:pt x="4672554" y="1062714"/>
                </a:cubicBezTo>
                <a:lnTo>
                  <a:pt x="4643751" y="1062714"/>
                </a:lnTo>
                <a:lnTo>
                  <a:pt x="4646951" y="1013708"/>
                </a:lnTo>
                <a:lnTo>
                  <a:pt x="4675154" y="1013708"/>
                </a:lnTo>
                <a:lnTo>
                  <a:pt x="4675154" y="976903"/>
                </a:lnTo>
                <a:lnTo>
                  <a:pt x="4637550" y="976903"/>
                </a:lnTo>
                <a:close/>
                <a:moveTo>
                  <a:pt x="5335961" y="969902"/>
                </a:moveTo>
                <a:lnTo>
                  <a:pt x="5400169" y="969902"/>
                </a:lnTo>
                <a:lnTo>
                  <a:pt x="5400169" y="1025509"/>
                </a:lnTo>
                <a:lnTo>
                  <a:pt x="5346562" y="1025509"/>
                </a:lnTo>
                <a:lnTo>
                  <a:pt x="5346562" y="1072315"/>
                </a:lnTo>
                <a:cubicBezTo>
                  <a:pt x="5346562" y="1075782"/>
                  <a:pt x="5346762" y="1078616"/>
                  <a:pt x="5347162" y="1080816"/>
                </a:cubicBezTo>
                <a:cubicBezTo>
                  <a:pt x="5347562" y="1083016"/>
                  <a:pt x="5348363" y="1084716"/>
                  <a:pt x="5349563" y="1085917"/>
                </a:cubicBezTo>
                <a:cubicBezTo>
                  <a:pt x="5350763" y="1087117"/>
                  <a:pt x="5352396" y="1087983"/>
                  <a:pt x="5354464" y="1088517"/>
                </a:cubicBezTo>
                <a:cubicBezTo>
                  <a:pt x="5356530" y="1089050"/>
                  <a:pt x="5359231" y="1089384"/>
                  <a:pt x="5362564" y="1089517"/>
                </a:cubicBezTo>
                <a:cubicBezTo>
                  <a:pt x="5369365" y="1089917"/>
                  <a:pt x="5376166" y="1089917"/>
                  <a:pt x="5382967" y="1089517"/>
                </a:cubicBezTo>
                <a:cubicBezTo>
                  <a:pt x="5386967" y="1089250"/>
                  <a:pt x="5390101" y="1088917"/>
                  <a:pt x="5392368" y="1088517"/>
                </a:cubicBezTo>
                <a:cubicBezTo>
                  <a:pt x="5394635" y="1088117"/>
                  <a:pt x="5396369" y="1087383"/>
                  <a:pt x="5397568" y="1086317"/>
                </a:cubicBezTo>
                <a:cubicBezTo>
                  <a:pt x="5398769" y="1085250"/>
                  <a:pt x="5399636" y="1083750"/>
                  <a:pt x="5400169" y="1081816"/>
                </a:cubicBezTo>
                <a:cubicBezTo>
                  <a:pt x="5400703" y="1079883"/>
                  <a:pt x="5401236" y="1077249"/>
                  <a:pt x="5401769" y="1073915"/>
                </a:cubicBezTo>
                <a:cubicBezTo>
                  <a:pt x="5402169" y="1071115"/>
                  <a:pt x="5402436" y="1068281"/>
                  <a:pt x="5402569" y="1065414"/>
                </a:cubicBezTo>
                <a:cubicBezTo>
                  <a:pt x="5402703" y="1062547"/>
                  <a:pt x="5402769" y="1059647"/>
                  <a:pt x="5402769" y="1056713"/>
                </a:cubicBezTo>
                <a:lnTo>
                  <a:pt x="5409170" y="1058513"/>
                </a:lnTo>
                <a:cubicBezTo>
                  <a:pt x="5409170" y="1061180"/>
                  <a:pt x="5409037" y="1063947"/>
                  <a:pt x="5408770" y="1066814"/>
                </a:cubicBezTo>
                <a:cubicBezTo>
                  <a:pt x="5408503" y="1069681"/>
                  <a:pt x="5408170" y="1072582"/>
                  <a:pt x="5407770" y="1075515"/>
                </a:cubicBezTo>
                <a:cubicBezTo>
                  <a:pt x="5407103" y="1079782"/>
                  <a:pt x="5406403" y="1083183"/>
                  <a:pt x="5405670" y="1085717"/>
                </a:cubicBezTo>
                <a:cubicBezTo>
                  <a:pt x="5404937" y="1088250"/>
                  <a:pt x="5403769" y="1090250"/>
                  <a:pt x="5402169" y="1091717"/>
                </a:cubicBezTo>
                <a:cubicBezTo>
                  <a:pt x="5400569" y="1093184"/>
                  <a:pt x="5398369" y="1094218"/>
                  <a:pt x="5395569" y="1094818"/>
                </a:cubicBezTo>
                <a:cubicBezTo>
                  <a:pt x="5392768" y="1095418"/>
                  <a:pt x="5388968" y="1095851"/>
                  <a:pt x="5384167" y="1096118"/>
                </a:cubicBezTo>
                <a:cubicBezTo>
                  <a:pt x="5376433" y="1096518"/>
                  <a:pt x="5368765" y="1096518"/>
                  <a:pt x="5361164" y="1096118"/>
                </a:cubicBezTo>
                <a:cubicBezTo>
                  <a:pt x="5357164" y="1095984"/>
                  <a:pt x="5353797" y="1095551"/>
                  <a:pt x="5351063" y="1094818"/>
                </a:cubicBezTo>
                <a:cubicBezTo>
                  <a:pt x="5348329" y="1094084"/>
                  <a:pt x="5346129" y="1092884"/>
                  <a:pt x="5344462" y="1091217"/>
                </a:cubicBezTo>
                <a:cubicBezTo>
                  <a:pt x="5342795" y="1089550"/>
                  <a:pt x="5341628" y="1087283"/>
                  <a:pt x="5340961" y="1084416"/>
                </a:cubicBezTo>
                <a:cubicBezTo>
                  <a:pt x="5340295" y="1081549"/>
                  <a:pt x="5339962" y="1077849"/>
                  <a:pt x="5339962" y="1073315"/>
                </a:cubicBezTo>
                <a:lnTo>
                  <a:pt x="5339962" y="1018908"/>
                </a:lnTo>
                <a:lnTo>
                  <a:pt x="5393568" y="1018908"/>
                </a:lnTo>
                <a:lnTo>
                  <a:pt x="5393568" y="976503"/>
                </a:lnTo>
                <a:lnTo>
                  <a:pt x="5335961" y="976503"/>
                </a:lnTo>
                <a:close/>
                <a:moveTo>
                  <a:pt x="1313564" y="969702"/>
                </a:moveTo>
                <a:lnTo>
                  <a:pt x="1368970" y="969702"/>
                </a:lnTo>
                <a:lnTo>
                  <a:pt x="1368970" y="1109720"/>
                </a:lnTo>
                <a:cubicBezTo>
                  <a:pt x="1368970" y="1113320"/>
                  <a:pt x="1368637" y="1116287"/>
                  <a:pt x="1367970" y="1118621"/>
                </a:cubicBezTo>
                <a:cubicBezTo>
                  <a:pt x="1367303" y="1120954"/>
                  <a:pt x="1366203" y="1122821"/>
                  <a:pt x="1364671" y="1124221"/>
                </a:cubicBezTo>
                <a:cubicBezTo>
                  <a:pt x="1363137" y="1125621"/>
                  <a:pt x="1361069" y="1126655"/>
                  <a:pt x="1358470" y="1127322"/>
                </a:cubicBezTo>
                <a:cubicBezTo>
                  <a:pt x="1355869" y="1127989"/>
                  <a:pt x="1352570" y="1128455"/>
                  <a:pt x="1348569" y="1128722"/>
                </a:cubicBezTo>
                <a:lnTo>
                  <a:pt x="1335568" y="1129722"/>
                </a:lnTo>
                <a:lnTo>
                  <a:pt x="1333567" y="1123121"/>
                </a:lnTo>
                <a:lnTo>
                  <a:pt x="1347567" y="1122321"/>
                </a:lnTo>
                <a:cubicBezTo>
                  <a:pt x="1350501" y="1122188"/>
                  <a:pt x="1352969" y="1121888"/>
                  <a:pt x="1354969" y="1121421"/>
                </a:cubicBezTo>
                <a:cubicBezTo>
                  <a:pt x="1356969" y="1120954"/>
                  <a:pt x="1358503" y="1120221"/>
                  <a:pt x="1359570" y="1119221"/>
                </a:cubicBezTo>
                <a:cubicBezTo>
                  <a:pt x="1360637" y="1118221"/>
                  <a:pt x="1361403" y="1116887"/>
                  <a:pt x="1361870" y="1115220"/>
                </a:cubicBezTo>
                <a:cubicBezTo>
                  <a:pt x="1362337" y="1113553"/>
                  <a:pt x="1362571" y="1111386"/>
                  <a:pt x="1362571" y="1108719"/>
                </a:cubicBezTo>
                <a:lnTo>
                  <a:pt x="1362571" y="1070715"/>
                </a:lnTo>
                <a:lnTo>
                  <a:pt x="1318765" y="1070715"/>
                </a:lnTo>
                <a:cubicBezTo>
                  <a:pt x="1318232" y="1077782"/>
                  <a:pt x="1317398" y="1084116"/>
                  <a:pt x="1316265" y="1089717"/>
                </a:cubicBezTo>
                <a:cubicBezTo>
                  <a:pt x="1315131" y="1095318"/>
                  <a:pt x="1313498" y="1100585"/>
                  <a:pt x="1311364" y="1105519"/>
                </a:cubicBezTo>
                <a:cubicBezTo>
                  <a:pt x="1309230" y="1110453"/>
                  <a:pt x="1306530" y="1115220"/>
                  <a:pt x="1303263" y="1119821"/>
                </a:cubicBezTo>
                <a:cubicBezTo>
                  <a:pt x="1299996" y="1124421"/>
                  <a:pt x="1296096" y="1129255"/>
                  <a:pt x="1291562" y="1134323"/>
                </a:cubicBezTo>
                <a:lnTo>
                  <a:pt x="1285961" y="1130122"/>
                </a:lnTo>
                <a:cubicBezTo>
                  <a:pt x="1291962" y="1123588"/>
                  <a:pt x="1296796" y="1117454"/>
                  <a:pt x="1300463" y="1111720"/>
                </a:cubicBezTo>
                <a:cubicBezTo>
                  <a:pt x="1304130" y="1105986"/>
                  <a:pt x="1306930" y="1099718"/>
                  <a:pt x="1308864" y="1092917"/>
                </a:cubicBezTo>
                <a:cubicBezTo>
                  <a:pt x="1310798" y="1086117"/>
                  <a:pt x="1312064" y="1078349"/>
                  <a:pt x="1312664" y="1069615"/>
                </a:cubicBezTo>
                <a:cubicBezTo>
                  <a:pt x="1313264" y="1060880"/>
                  <a:pt x="1313564" y="1050179"/>
                  <a:pt x="1313564" y="1037511"/>
                </a:cubicBezTo>
                <a:close/>
                <a:moveTo>
                  <a:pt x="5461377" y="969302"/>
                </a:moveTo>
                <a:lnTo>
                  <a:pt x="5602794" y="969302"/>
                </a:lnTo>
                <a:lnTo>
                  <a:pt x="5602794" y="976503"/>
                </a:lnTo>
                <a:lnTo>
                  <a:pt x="5529785" y="976503"/>
                </a:lnTo>
                <a:cubicBezTo>
                  <a:pt x="5529652" y="978370"/>
                  <a:pt x="5529519" y="980737"/>
                  <a:pt x="5529385" y="983604"/>
                </a:cubicBezTo>
                <a:cubicBezTo>
                  <a:pt x="5529252" y="986471"/>
                  <a:pt x="5529152" y="989438"/>
                  <a:pt x="5529085" y="992505"/>
                </a:cubicBezTo>
                <a:cubicBezTo>
                  <a:pt x="5529019" y="995572"/>
                  <a:pt x="5528919" y="998639"/>
                  <a:pt x="5528785" y="1001706"/>
                </a:cubicBezTo>
                <a:cubicBezTo>
                  <a:pt x="5528652" y="1004773"/>
                  <a:pt x="5528519" y="1007373"/>
                  <a:pt x="5528385" y="1009507"/>
                </a:cubicBezTo>
                <a:cubicBezTo>
                  <a:pt x="5528119" y="1012441"/>
                  <a:pt x="5527885" y="1015308"/>
                  <a:pt x="5527685" y="1018108"/>
                </a:cubicBezTo>
                <a:cubicBezTo>
                  <a:pt x="5527485" y="1020908"/>
                  <a:pt x="5527185" y="1023642"/>
                  <a:pt x="5526785" y="1026309"/>
                </a:cubicBezTo>
                <a:lnTo>
                  <a:pt x="5615596" y="1026309"/>
                </a:lnTo>
                <a:lnTo>
                  <a:pt x="5615596" y="1033110"/>
                </a:lnTo>
                <a:lnTo>
                  <a:pt x="5525585" y="1033110"/>
                </a:lnTo>
                <a:cubicBezTo>
                  <a:pt x="5523585" y="1044045"/>
                  <a:pt x="5520517" y="1054213"/>
                  <a:pt x="5516383" y="1063614"/>
                </a:cubicBezTo>
                <a:cubicBezTo>
                  <a:pt x="5512250" y="1073015"/>
                  <a:pt x="5506982" y="1081849"/>
                  <a:pt x="5500581" y="1090117"/>
                </a:cubicBezTo>
                <a:cubicBezTo>
                  <a:pt x="5494181" y="1098385"/>
                  <a:pt x="5486680" y="1106186"/>
                  <a:pt x="5478079" y="1113520"/>
                </a:cubicBezTo>
                <a:cubicBezTo>
                  <a:pt x="5469478" y="1120854"/>
                  <a:pt x="5459643" y="1127855"/>
                  <a:pt x="5448575" y="1134523"/>
                </a:cubicBezTo>
                <a:lnTo>
                  <a:pt x="5444374" y="1128322"/>
                </a:lnTo>
                <a:cubicBezTo>
                  <a:pt x="5454909" y="1121921"/>
                  <a:pt x="5464310" y="1115287"/>
                  <a:pt x="5472578" y="1108419"/>
                </a:cubicBezTo>
                <a:cubicBezTo>
                  <a:pt x="5480846" y="1101552"/>
                  <a:pt x="5488014" y="1094251"/>
                  <a:pt x="5494081" y="1086517"/>
                </a:cubicBezTo>
                <a:cubicBezTo>
                  <a:pt x="5500148" y="1078782"/>
                  <a:pt x="5505215" y="1070515"/>
                  <a:pt x="5509283" y="1061714"/>
                </a:cubicBezTo>
                <a:cubicBezTo>
                  <a:pt x="5513350" y="1052912"/>
                  <a:pt x="5516383" y="1043378"/>
                  <a:pt x="5518384" y="1033110"/>
                </a:cubicBezTo>
                <a:lnTo>
                  <a:pt x="5448775" y="1033110"/>
                </a:lnTo>
                <a:lnTo>
                  <a:pt x="5448775" y="1026309"/>
                </a:lnTo>
                <a:lnTo>
                  <a:pt x="5519584" y="1026309"/>
                </a:lnTo>
                <a:cubicBezTo>
                  <a:pt x="5520384" y="1020575"/>
                  <a:pt x="5520984" y="1014841"/>
                  <a:pt x="5521384" y="1009107"/>
                </a:cubicBezTo>
                <a:cubicBezTo>
                  <a:pt x="5521517" y="1006973"/>
                  <a:pt x="5521651" y="1004406"/>
                  <a:pt x="5521784" y="1001406"/>
                </a:cubicBezTo>
                <a:cubicBezTo>
                  <a:pt x="5521918" y="998406"/>
                  <a:pt x="5522051" y="995372"/>
                  <a:pt x="5522184" y="992305"/>
                </a:cubicBezTo>
                <a:cubicBezTo>
                  <a:pt x="5522318" y="989238"/>
                  <a:pt x="5522451" y="986304"/>
                  <a:pt x="5522584" y="983504"/>
                </a:cubicBezTo>
                <a:cubicBezTo>
                  <a:pt x="5522718" y="980703"/>
                  <a:pt x="5522785" y="978370"/>
                  <a:pt x="5522785" y="976503"/>
                </a:cubicBezTo>
                <a:lnTo>
                  <a:pt x="5461377" y="976503"/>
                </a:lnTo>
                <a:close/>
                <a:moveTo>
                  <a:pt x="4758565" y="968702"/>
                </a:moveTo>
                <a:lnTo>
                  <a:pt x="4797970" y="968702"/>
                </a:lnTo>
                <a:lnTo>
                  <a:pt x="4797970" y="1018908"/>
                </a:lnTo>
                <a:lnTo>
                  <a:pt x="4770167" y="1018908"/>
                </a:lnTo>
                <a:lnTo>
                  <a:pt x="4767166" y="1054913"/>
                </a:lnTo>
                <a:lnTo>
                  <a:pt x="4797570" y="1054913"/>
                </a:lnTo>
                <a:cubicBezTo>
                  <a:pt x="4797570" y="1055313"/>
                  <a:pt x="4797537" y="1056780"/>
                  <a:pt x="4797470" y="1059313"/>
                </a:cubicBezTo>
                <a:cubicBezTo>
                  <a:pt x="4797403" y="1061847"/>
                  <a:pt x="4797303" y="1064947"/>
                  <a:pt x="4797170" y="1068614"/>
                </a:cubicBezTo>
                <a:cubicBezTo>
                  <a:pt x="4797037" y="1072282"/>
                  <a:pt x="4796903" y="1076249"/>
                  <a:pt x="4796770" y="1080516"/>
                </a:cubicBezTo>
                <a:cubicBezTo>
                  <a:pt x="4796637" y="1084783"/>
                  <a:pt x="4796537" y="1088817"/>
                  <a:pt x="4796470" y="1092617"/>
                </a:cubicBezTo>
                <a:cubicBezTo>
                  <a:pt x="4796403" y="1096418"/>
                  <a:pt x="4796303" y="1099718"/>
                  <a:pt x="4796170" y="1102519"/>
                </a:cubicBezTo>
                <a:cubicBezTo>
                  <a:pt x="4796036" y="1105319"/>
                  <a:pt x="4795970" y="1107053"/>
                  <a:pt x="4795970" y="1107719"/>
                </a:cubicBezTo>
                <a:cubicBezTo>
                  <a:pt x="4795703" y="1111720"/>
                  <a:pt x="4795170" y="1114987"/>
                  <a:pt x="4794370" y="1117521"/>
                </a:cubicBezTo>
                <a:cubicBezTo>
                  <a:pt x="4793569" y="1120054"/>
                  <a:pt x="4792269" y="1122088"/>
                  <a:pt x="4790469" y="1123621"/>
                </a:cubicBezTo>
                <a:cubicBezTo>
                  <a:pt x="4788669" y="1125155"/>
                  <a:pt x="4786335" y="1126255"/>
                  <a:pt x="4783468" y="1126922"/>
                </a:cubicBezTo>
                <a:cubicBezTo>
                  <a:pt x="4780601" y="1127588"/>
                  <a:pt x="4776967" y="1128055"/>
                  <a:pt x="4772567" y="1128322"/>
                </a:cubicBezTo>
                <a:lnTo>
                  <a:pt x="4759765" y="1129122"/>
                </a:lnTo>
                <a:lnTo>
                  <a:pt x="4757965" y="1122721"/>
                </a:lnTo>
                <a:lnTo>
                  <a:pt x="4770967" y="1121721"/>
                </a:lnTo>
                <a:cubicBezTo>
                  <a:pt x="4774567" y="1121454"/>
                  <a:pt x="4777501" y="1121088"/>
                  <a:pt x="4779768" y="1120621"/>
                </a:cubicBezTo>
                <a:cubicBezTo>
                  <a:pt x="4782035" y="1120154"/>
                  <a:pt x="4783868" y="1119354"/>
                  <a:pt x="4785268" y="1118221"/>
                </a:cubicBezTo>
                <a:cubicBezTo>
                  <a:pt x="4786669" y="1117087"/>
                  <a:pt x="4787702" y="1115554"/>
                  <a:pt x="4788369" y="1113620"/>
                </a:cubicBezTo>
                <a:cubicBezTo>
                  <a:pt x="4789035" y="1111686"/>
                  <a:pt x="4789436" y="1109119"/>
                  <a:pt x="4789569" y="1105919"/>
                </a:cubicBezTo>
                <a:cubicBezTo>
                  <a:pt x="4789569" y="1105386"/>
                  <a:pt x="4789602" y="1104086"/>
                  <a:pt x="4789669" y="1102019"/>
                </a:cubicBezTo>
                <a:cubicBezTo>
                  <a:pt x="4789736" y="1099952"/>
                  <a:pt x="4789802" y="1097451"/>
                  <a:pt x="4789869" y="1094518"/>
                </a:cubicBezTo>
                <a:cubicBezTo>
                  <a:pt x="4789936" y="1091584"/>
                  <a:pt x="4790036" y="1088450"/>
                  <a:pt x="4790169" y="1085116"/>
                </a:cubicBezTo>
                <a:cubicBezTo>
                  <a:pt x="4790302" y="1081783"/>
                  <a:pt x="4790436" y="1078582"/>
                  <a:pt x="4790569" y="1075515"/>
                </a:cubicBezTo>
                <a:cubicBezTo>
                  <a:pt x="4790702" y="1072448"/>
                  <a:pt x="4790803" y="1069648"/>
                  <a:pt x="4790869" y="1067114"/>
                </a:cubicBezTo>
                <a:cubicBezTo>
                  <a:pt x="4790936" y="1064581"/>
                  <a:pt x="4790969" y="1062714"/>
                  <a:pt x="4790969" y="1061513"/>
                </a:cubicBezTo>
                <a:lnTo>
                  <a:pt x="4760165" y="1061513"/>
                </a:lnTo>
                <a:lnTo>
                  <a:pt x="4763766" y="1012507"/>
                </a:lnTo>
                <a:lnTo>
                  <a:pt x="4791369" y="1012507"/>
                </a:lnTo>
                <a:lnTo>
                  <a:pt x="4791369" y="975303"/>
                </a:lnTo>
                <a:lnTo>
                  <a:pt x="4758565" y="975303"/>
                </a:lnTo>
                <a:close/>
                <a:moveTo>
                  <a:pt x="5726610" y="963501"/>
                </a:moveTo>
                <a:lnTo>
                  <a:pt x="5731410" y="966902"/>
                </a:lnTo>
                <a:cubicBezTo>
                  <a:pt x="5730077" y="968769"/>
                  <a:pt x="5728477" y="970902"/>
                  <a:pt x="5726610" y="973303"/>
                </a:cubicBezTo>
                <a:cubicBezTo>
                  <a:pt x="5724743" y="975703"/>
                  <a:pt x="5722843" y="978203"/>
                  <a:pt x="5720909" y="980803"/>
                </a:cubicBezTo>
                <a:cubicBezTo>
                  <a:pt x="5718976" y="983404"/>
                  <a:pt x="5717075" y="985904"/>
                  <a:pt x="5715208" y="988304"/>
                </a:cubicBezTo>
                <a:cubicBezTo>
                  <a:pt x="5713342" y="990705"/>
                  <a:pt x="5711675" y="992838"/>
                  <a:pt x="5710208" y="994705"/>
                </a:cubicBezTo>
                <a:lnTo>
                  <a:pt x="5705607" y="991105"/>
                </a:lnTo>
                <a:cubicBezTo>
                  <a:pt x="5707074" y="989238"/>
                  <a:pt x="5708774" y="987071"/>
                  <a:pt x="5710708" y="984604"/>
                </a:cubicBezTo>
                <a:cubicBezTo>
                  <a:pt x="5712641" y="982137"/>
                  <a:pt x="5714575" y="979637"/>
                  <a:pt x="5716508" y="977103"/>
                </a:cubicBezTo>
                <a:cubicBezTo>
                  <a:pt x="5718442" y="974569"/>
                  <a:pt x="5720309" y="972102"/>
                  <a:pt x="5722109" y="969702"/>
                </a:cubicBezTo>
                <a:cubicBezTo>
                  <a:pt x="5723910" y="967302"/>
                  <a:pt x="5725410" y="965235"/>
                  <a:pt x="5726610" y="963501"/>
                </a:cubicBezTo>
                <a:close/>
                <a:moveTo>
                  <a:pt x="5655401" y="963501"/>
                </a:moveTo>
                <a:cubicBezTo>
                  <a:pt x="5656601" y="965101"/>
                  <a:pt x="5658101" y="967068"/>
                  <a:pt x="5659901" y="969402"/>
                </a:cubicBezTo>
                <a:cubicBezTo>
                  <a:pt x="5661702" y="971736"/>
                  <a:pt x="5663569" y="974169"/>
                  <a:pt x="5665502" y="976703"/>
                </a:cubicBezTo>
                <a:cubicBezTo>
                  <a:pt x="5667436" y="979237"/>
                  <a:pt x="5669302" y="981770"/>
                  <a:pt x="5671103" y="984304"/>
                </a:cubicBezTo>
                <a:cubicBezTo>
                  <a:pt x="5672903" y="986838"/>
                  <a:pt x="5674470" y="989038"/>
                  <a:pt x="5675804" y="990905"/>
                </a:cubicBezTo>
                <a:lnTo>
                  <a:pt x="5671203" y="994105"/>
                </a:lnTo>
                <a:cubicBezTo>
                  <a:pt x="5669869" y="992238"/>
                  <a:pt x="5668303" y="990038"/>
                  <a:pt x="5666502" y="987504"/>
                </a:cubicBezTo>
                <a:cubicBezTo>
                  <a:pt x="5664702" y="984971"/>
                  <a:pt x="5662869" y="982437"/>
                  <a:pt x="5661002" y="979903"/>
                </a:cubicBezTo>
                <a:cubicBezTo>
                  <a:pt x="5659134" y="977370"/>
                  <a:pt x="5657301" y="974936"/>
                  <a:pt x="5655501" y="972602"/>
                </a:cubicBezTo>
                <a:cubicBezTo>
                  <a:pt x="5653701" y="970269"/>
                  <a:pt x="5652201" y="968368"/>
                  <a:pt x="5651001" y="966902"/>
                </a:cubicBezTo>
                <a:close/>
                <a:moveTo>
                  <a:pt x="2234003" y="962901"/>
                </a:moveTo>
                <a:cubicBezTo>
                  <a:pt x="2235469" y="964901"/>
                  <a:pt x="2237237" y="967568"/>
                  <a:pt x="2239303" y="970902"/>
                </a:cubicBezTo>
                <a:cubicBezTo>
                  <a:pt x="2241370" y="974236"/>
                  <a:pt x="2243470" y="977736"/>
                  <a:pt x="2245604" y="981403"/>
                </a:cubicBezTo>
                <a:cubicBezTo>
                  <a:pt x="2247738" y="985071"/>
                  <a:pt x="2249770" y="988704"/>
                  <a:pt x="2251704" y="992305"/>
                </a:cubicBezTo>
                <a:cubicBezTo>
                  <a:pt x="2253638" y="995905"/>
                  <a:pt x="2255273" y="998972"/>
                  <a:pt x="2256605" y="1001506"/>
                </a:cubicBezTo>
                <a:lnTo>
                  <a:pt x="2250805" y="1005106"/>
                </a:lnTo>
                <a:cubicBezTo>
                  <a:pt x="2249604" y="1002573"/>
                  <a:pt x="2248037" y="999506"/>
                  <a:pt x="2246104" y="995905"/>
                </a:cubicBezTo>
                <a:cubicBezTo>
                  <a:pt x="2244170" y="992305"/>
                  <a:pt x="2242137" y="988671"/>
                  <a:pt x="2240004" y="985004"/>
                </a:cubicBezTo>
                <a:cubicBezTo>
                  <a:pt x="2237870" y="981337"/>
                  <a:pt x="2235769" y="977803"/>
                  <a:pt x="2233702" y="974403"/>
                </a:cubicBezTo>
                <a:cubicBezTo>
                  <a:pt x="2231636" y="971002"/>
                  <a:pt x="2229869" y="968302"/>
                  <a:pt x="2228402" y="966302"/>
                </a:cubicBezTo>
                <a:close/>
                <a:moveTo>
                  <a:pt x="744294" y="960701"/>
                </a:moveTo>
                <a:cubicBezTo>
                  <a:pt x="745494" y="961501"/>
                  <a:pt x="747194" y="962868"/>
                  <a:pt x="749394" y="964801"/>
                </a:cubicBezTo>
                <a:cubicBezTo>
                  <a:pt x="751595" y="966735"/>
                  <a:pt x="753895" y="968802"/>
                  <a:pt x="756295" y="971002"/>
                </a:cubicBezTo>
                <a:cubicBezTo>
                  <a:pt x="758695" y="973202"/>
                  <a:pt x="761029" y="975469"/>
                  <a:pt x="763296" y="977803"/>
                </a:cubicBezTo>
                <a:cubicBezTo>
                  <a:pt x="765563" y="980137"/>
                  <a:pt x="767430" y="982104"/>
                  <a:pt x="768897" y="983704"/>
                </a:cubicBezTo>
                <a:lnTo>
                  <a:pt x="764896" y="988304"/>
                </a:lnTo>
                <a:cubicBezTo>
                  <a:pt x="763429" y="986704"/>
                  <a:pt x="761562" y="984771"/>
                  <a:pt x="759295" y="982504"/>
                </a:cubicBezTo>
                <a:cubicBezTo>
                  <a:pt x="757028" y="980237"/>
                  <a:pt x="754695" y="977970"/>
                  <a:pt x="752295" y="975703"/>
                </a:cubicBezTo>
                <a:cubicBezTo>
                  <a:pt x="749894" y="973436"/>
                  <a:pt x="747594" y="971369"/>
                  <a:pt x="745394" y="969502"/>
                </a:cubicBezTo>
                <a:cubicBezTo>
                  <a:pt x="743193" y="967635"/>
                  <a:pt x="741493" y="966235"/>
                  <a:pt x="740293" y="965301"/>
                </a:cubicBezTo>
                <a:close/>
                <a:moveTo>
                  <a:pt x="620878" y="960501"/>
                </a:moveTo>
                <a:cubicBezTo>
                  <a:pt x="622612" y="962501"/>
                  <a:pt x="624612" y="965001"/>
                  <a:pt x="626879" y="968002"/>
                </a:cubicBezTo>
                <a:cubicBezTo>
                  <a:pt x="629146" y="971002"/>
                  <a:pt x="631480" y="974169"/>
                  <a:pt x="633880" y="977503"/>
                </a:cubicBezTo>
                <a:cubicBezTo>
                  <a:pt x="636280" y="980837"/>
                  <a:pt x="638580" y="984137"/>
                  <a:pt x="640781" y="987404"/>
                </a:cubicBezTo>
                <a:cubicBezTo>
                  <a:pt x="642981" y="990671"/>
                  <a:pt x="644881" y="993638"/>
                  <a:pt x="646482" y="996305"/>
                </a:cubicBezTo>
                <a:lnTo>
                  <a:pt x="640681" y="1000506"/>
                </a:lnTo>
                <a:cubicBezTo>
                  <a:pt x="639081" y="997839"/>
                  <a:pt x="637147" y="994838"/>
                  <a:pt x="634880" y="991505"/>
                </a:cubicBezTo>
                <a:cubicBezTo>
                  <a:pt x="632613" y="988171"/>
                  <a:pt x="630346" y="984871"/>
                  <a:pt x="628079" y="981604"/>
                </a:cubicBezTo>
                <a:cubicBezTo>
                  <a:pt x="625812" y="978336"/>
                  <a:pt x="623545" y="975203"/>
                  <a:pt x="621278" y="972202"/>
                </a:cubicBezTo>
                <a:cubicBezTo>
                  <a:pt x="619011" y="969202"/>
                  <a:pt x="617078" y="966768"/>
                  <a:pt x="615478" y="964901"/>
                </a:cubicBezTo>
                <a:close/>
                <a:moveTo>
                  <a:pt x="6078854" y="957701"/>
                </a:moveTo>
                <a:lnTo>
                  <a:pt x="6085655" y="958101"/>
                </a:lnTo>
                <a:lnTo>
                  <a:pt x="6085655" y="1031310"/>
                </a:lnTo>
                <a:lnTo>
                  <a:pt x="6118859" y="1031310"/>
                </a:lnTo>
                <a:lnTo>
                  <a:pt x="6118859" y="1037911"/>
                </a:lnTo>
                <a:lnTo>
                  <a:pt x="6085655" y="1037911"/>
                </a:lnTo>
                <a:lnTo>
                  <a:pt x="6085655" y="1135723"/>
                </a:lnTo>
                <a:lnTo>
                  <a:pt x="6078854" y="1135723"/>
                </a:lnTo>
                <a:lnTo>
                  <a:pt x="6078854" y="1052312"/>
                </a:lnTo>
                <a:cubicBezTo>
                  <a:pt x="6074853" y="1061780"/>
                  <a:pt x="6069853" y="1071215"/>
                  <a:pt x="6063852" y="1080616"/>
                </a:cubicBezTo>
                <a:cubicBezTo>
                  <a:pt x="6057851" y="1090017"/>
                  <a:pt x="6051317" y="1099052"/>
                  <a:pt x="6044249" y="1107719"/>
                </a:cubicBezTo>
                <a:lnTo>
                  <a:pt x="6040049" y="1102119"/>
                </a:lnTo>
                <a:cubicBezTo>
                  <a:pt x="6044049" y="1097318"/>
                  <a:pt x="6047983" y="1092217"/>
                  <a:pt x="6051851" y="1086817"/>
                </a:cubicBezTo>
                <a:cubicBezTo>
                  <a:pt x="6055718" y="1081416"/>
                  <a:pt x="6059318" y="1075949"/>
                  <a:pt x="6062652" y="1070415"/>
                </a:cubicBezTo>
                <a:cubicBezTo>
                  <a:pt x="6065986" y="1064881"/>
                  <a:pt x="6068986" y="1059347"/>
                  <a:pt x="6071653" y="1053813"/>
                </a:cubicBezTo>
                <a:cubicBezTo>
                  <a:pt x="6074320" y="1048279"/>
                  <a:pt x="6076454" y="1042978"/>
                  <a:pt x="6078054" y="1037911"/>
                </a:cubicBezTo>
                <a:lnTo>
                  <a:pt x="6044249" y="1037911"/>
                </a:lnTo>
                <a:lnTo>
                  <a:pt x="6044249" y="1031310"/>
                </a:lnTo>
                <a:lnTo>
                  <a:pt x="6078854" y="1031310"/>
                </a:lnTo>
                <a:close/>
                <a:moveTo>
                  <a:pt x="4056277" y="957701"/>
                </a:moveTo>
                <a:lnTo>
                  <a:pt x="4062678" y="958101"/>
                </a:lnTo>
                <a:lnTo>
                  <a:pt x="4062678" y="1008107"/>
                </a:lnTo>
                <a:lnTo>
                  <a:pt x="4084681" y="1008107"/>
                </a:lnTo>
                <a:lnTo>
                  <a:pt x="4084681" y="1014708"/>
                </a:lnTo>
                <a:lnTo>
                  <a:pt x="4062678" y="1014708"/>
                </a:lnTo>
                <a:lnTo>
                  <a:pt x="4062678" y="1082316"/>
                </a:lnTo>
                <a:cubicBezTo>
                  <a:pt x="4066412" y="1080983"/>
                  <a:pt x="4069979" y="1079682"/>
                  <a:pt x="4073379" y="1078416"/>
                </a:cubicBezTo>
                <a:cubicBezTo>
                  <a:pt x="4076780" y="1077149"/>
                  <a:pt x="4079947" y="1075982"/>
                  <a:pt x="4082881" y="1074915"/>
                </a:cubicBezTo>
                <a:lnTo>
                  <a:pt x="4083481" y="1079116"/>
                </a:lnTo>
                <a:lnTo>
                  <a:pt x="4084081" y="1081716"/>
                </a:lnTo>
                <a:cubicBezTo>
                  <a:pt x="4080213" y="1083183"/>
                  <a:pt x="4075946" y="1084716"/>
                  <a:pt x="4071279" y="1086317"/>
                </a:cubicBezTo>
                <a:cubicBezTo>
                  <a:pt x="4066612" y="1087917"/>
                  <a:pt x="4061845" y="1089584"/>
                  <a:pt x="4056977" y="1091317"/>
                </a:cubicBezTo>
                <a:cubicBezTo>
                  <a:pt x="4052110" y="1093051"/>
                  <a:pt x="4047343" y="1094784"/>
                  <a:pt x="4042675" y="1096518"/>
                </a:cubicBezTo>
                <a:cubicBezTo>
                  <a:pt x="4038008" y="1098251"/>
                  <a:pt x="4033741" y="1099852"/>
                  <a:pt x="4029874" y="1101318"/>
                </a:cubicBezTo>
                <a:lnTo>
                  <a:pt x="4028474" y="1094318"/>
                </a:lnTo>
                <a:cubicBezTo>
                  <a:pt x="4032341" y="1092851"/>
                  <a:pt x="4036675" y="1091317"/>
                  <a:pt x="4041475" y="1089717"/>
                </a:cubicBezTo>
                <a:cubicBezTo>
                  <a:pt x="4046276" y="1088117"/>
                  <a:pt x="4051210" y="1086383"/>
                  <a:pt x="4056277" y="1084516"/>
                </a:cubicBezTo>
                <a:lnTo>
                  <a:pt x="4056277" y="1014708"/>
                </a:lnTo>
                <a:lnTo>
                  <a:pt x="4033874" y="1014708"/>
                </a:lnTo>
                <a:lnTo>
                  <a:pt x="4033874" y="1008107"/>
                </a:lnTo>
                <a:lnTo>
                  <a:pt x="4056277" y="1008107"/>
                </a:lnTo>
                <a:close/>
                <a:moveTo>
                  <a:pt x="3777919" y="957701"/>
                </a:moveTo>
                <a:lnTo>
                  <a:pt x="3784519" y="958101"/>
                </a:lnTo>
                <a:lnTo>
                  <a:pt x="3784519" y="1109320"/>
                </a:lnTo>
                <a:cubicBezTo>
                  <a:pt x="3784519" y="1113187"/>
                  <a:pt x="3784119" y="1116354"/>
                  <a:pt x="3783319" y="1118821"/>
                </a:cubicBezTo>
                <a:cubicBezTo>
                  <a:pt x="3782519" y="1121288"/>
                  <a:pt x="3781252" y="1123288"/>
                  <a:pt x="3779519" y="1124821"/>
                </a:cubicBezTo>
                <a:cubicBezTo>
                  <a:pt x="3777785" y="1126355"/>
                  <a:pt x="3775452" y="1127522"/>
                  <a:pt x="3772518" y="1128322"/>
                </a:cubicBezTo>
                <a:cubicBezTo>
                  <a:pt x="3769584" y="1129122"/>
                  <a:pt x="3766051" y="1129655"/>
                  <a:pt x="3761916" y="1129922"/>
                </a:cubicBezTo>
                <a:lnTo>
                  <a:pt x="3748315" y="1130922"/>
                </a:lnTo>
                <a:lnTo>
                  <a:pt x="3746115" y="1124321"/>
                </a:lnTo>
                <a:lnTo>
                  <a:pt x="3760517" y="1123321"/>
                </a:lnTo>
                <a:cubicBezTo>
                  <a:pt x="3763850" y="1123055"/>
                  <a:pt x="3766650" y="1122654"/>
                  <a:pt x="3768917" y="1122121"/>
                </a:cubicBezTo>
                <a:cubicBezTo>
                  <a:pt x="3771184" y="1121588"/>
                  <a:pt x="3772985" y="1120754"/>
                  <a:pt x="3774318" y="1119621"/>
                </a:cubicBezTo>
                <a:cubicBezTo>
                  <a:pt x="3775652" y="1118487"/>
                  <a:pt x="3776585" y="1116987"/>
                  <a:pt x="3777118" y="1115120"/>
                </a:cubicBezTo>
                <a:cubicBezTo>
                  <a:pt x="3777652" y="1113253"/>
                  <a:pt x="3777919" y="1110786"/>
                  <a:pt x="3777919" y="1107719"/>
                </a:cubicBezTo>
                <a:close/>
                <a:moveTo>
                  <a:pt x="240030" y="957701"/>
                </a:moveTo>
                <a:lnTo>
                  <a:pt x="246831" y="958101"/>
                </a:lnTo>
                <a:lnTo>
                  <a:pt x="246831" y="1031310"/>
                </a:lnTo>
                <a:lnTo>
                  <a:pt x="280035" y="1031310"/>
                </a:lnTo>
                <a:lnTo>
                  <a:pt x="280035" y="1037911"/>
                </a:lnTo>
                <a:lnTo>
                  <a:pt x="246831" y="1037911"/>
                </a:lnTo>
                <a:lnTo>
                  <a:pt x="246831" y="1135723"/>
                </a:lnTo>
                <a:lnTo>
                  <a:pt x="240030" y="1135723"/>
                </a:lnTo>
                <a:lnTo>
                  <a:pt x="240030" y="1052312"/>
                </a:lnTo>
                <a:cubicBezTo>
                  <a:pt x="236030" y="1061780"/>
                  <a:pt x="231029" y="1071215"/>
                  <a:pt x="225028" y="1080616"/>
                </a:cubicBezTo>
                <a:cubicBezTo>
                  <a:pt x="219028" y="1090017"/>
                  <a:pt x="212493" y="1099052"/>
                  <a:pt x="205426" y="1107719"/>
                </a:cubicBezTo>
                <a:lnTo>
                  <a:pt x="201225" y="1102119"/>
                </a:lnTo>
                <a:cubicBezTo>
                  <a:pt x="205226" y="1097318"/>
                  <a:pt x="209160" y="1092217"/>
                  <a:pt x="213027" y="1086817"/>
                </a:cubicBezTo>
                <a:cubicBezTo>
                  <a:pt x="216894" y="1081416"/>
                  <a:pt x="220494" y="1075949"/>
                  <a:pt x="223828" y="1070415"/>
                </a:cubicBezTo>
                <a:cubicBezTo>
                  <a:pt x="227162" y="1064881"/>
                  <a:pt x="230162" y="1059347"/>
                  <a:pt x="232829" y="1053813"/>
                </a:cubicBezTo>
                <a:cubicBezTo>
                  <a:pt x="235496" y="1048279"/>
                  <a:pt x="237630" y="1042978"/>
                  <a:pt x="239230" y="1037911"/>
                </a:cubicBezTo>
                <a:lnTo>
                  <a:pt x="205426" y="1037911"/>
                </a:lnTo>
                <a:lnTo>
                  <a:pt x="205426" y="1031310"/>
                </a:lnTo>
                <a:lnTo>
                  <a:pt x="240030" y="1031310"/>
                </a:lnTo>
                <a:close/>
                <a:moveTo>
                  <a:pt x="2910011" y="957500"/>
                </a:moveTo>
                <a:lnTo>
                  <a:pt x="2917212" y="957901"/>
                </a:lnTo>
                <a:lnTo>
                  <a:pt x="2917212" y="1104719"/>
                </a:lnTo>
                <a:cubicBezTo>
                  <a:pt x="2917212" y="1109653"/>
                  <a:pt x="2916845" y="1113620"/>
                  <a:pt x="2916112" y="1116620"/>
                </a:cubicBezTo>
                <a:cubicBezTo>
                  <a:pt x="2915379" y="1119621"/>
                  <a:pt x="2914045" y="1121954"/>
                  <a:pt x="2912111" y="1123621"/>
                </a:cubicBezTo>
                <a:cubicBezTo>
                  <a:pt x="2910177" y="1125288"/>
                  <a:pt x="2907577" y="1126488"/>
                  <a:pt x="2904310" y="1127222"/>
                </a:cubicBezTo>
                <a:cubicBezTo>
                  <a:pt x="2901043" y="1127955"/>
                  <a:pt x="2896942" y="1128522"/>
                  <a:pt x="2892009" y="1128922"/>
                </a:cubicBezTo>
                <a:lnTo>
                  <a:pt x="2875607" y="1130122"/>
                </a:lnTo>
                <a:lnTo>
                  <a:pt x="2873407" y="1122921"/>
                </a:lnTo>
                <a:lnTo>
                  <a:pt x="2890809" y="1121721"/>
                </a:lnTo>
                <a:cubicBezTo>
                  <a:pt x="2894809" y="1121454"/>
                  <a:pt x="2898076" y="1121054"/>
                  <a:pt x="2900610" y="1120521"/>
                </a:cubicBezTo>
                <a:cubicBezTo>
                  <a:pt x="2903144" y="1119987"/>
                  <a:pt x="2905110" y="1119054"/>
                  <a:pt x="2906510" y="1117721"/>
                </a:cubicBezTo>
                <a:cubicBezTo>
                  <a:pt x="2907911" y="1116387"/>
                  <a:pt x="2908845" y="1114587"/>
                  <a:pt x="2909311" y="1112320"/>
                </a:cubicBezTo>
                <a:cubicBezTo>
                  <a:pt x="2909778" y="1110053"/>
                  <a:pt x="2910011" y="1106986"/>
                  <a:pt x="2910011" y="1103119"/>
                </a:cubicBezTo>
                <a:close/>
                <a:moveTo>
                  <a:pt x="2657056" y="957500"/>
                </a:moveTo>
                <a:lnTo>
                  <a:pt x="2662456" y="961101"/>
                </a:lnTo>
                <a:cubicBezTo>
                  <a:pt x="2659655" y="965768"/>
                  <a:pt x="2656522" y="970435"/>
                  <a:pt x="2653055" y="975103"/>
                </a:cubicBezTo>
                <a:cubicBezTo>
                  <a:pt x="2649589" y="979770"/>
                  <a:pt x="2645954" y="984337"/>
                  <a:pt x="2642154" y="988804"/>
                </a:cubicBezTo>
                <a:cubicBezTo>
                  <a:pt x="2638353" y="993272"/>
                  <a:pt x="2634486" y="997506"/>
                  <a:pt x="2630552" y="1001506"/>
                </a:cubicBezTo>
                <a:cubicBezTo>
                  <a:pt x="2626619" y="1005507"/>
                  <a:pt x="2622785" y="1009040"/>
                  <a:pt x="2619051" y="1012107"/>
                </a:cubicBezTo>
                <a:lnTo>
                  <a:pt x="2616251" y="1005306"/>
                </a:lnTo>
                <a:cubicBezTo>
                  <a:pt x="2619718" y="1002373"/>
                  <a:pt x="2623285" y="999072"/>
                  <a:pt x="2626952" y="995405"/>
                </a:cubicBezTo>
                <a:cubicBezTo>
                  <a:pt x="2630620" y="991738"/>
                  <a:pt x="2634219" y="987838"/>
                  <a:pt x="2637754" y="983704"/>
                </a:cubicBezTo>
                <a:cubicBezTo>
                  <a:pt x="2641287" y="979570"/>
                  <a:pt x="2644687" y="975269"/>
                  <a:pt x="2647954" y="970802"/>
                </a:cubicBezTo>
                <a:cubicBezTo>
                  <a:pt x="2651222" y="966335"/>
                  <a:pt x="2654255" y="961901"/>
                  <a:pt x="2657056" y="957500"/>
                </a:cubicBezTo>
                <a:close/>
                <a:moveTo>
                  <a:pt x="3453278" y="957300"/>
                </a:moveTo>
                <a:lnTo>
                  <a:pt x="3459679" y="957701"/>
                </a:lnTo>
                <a:lnTo>
                  <a:pt x="3459679" y="995505"/>
                </a:lnTo>
                <a:lnTo>
                  <a:pt x="3483682" y="995505"/>
                </a:lnTo>
                <a:lnTo>
                  <a:pt x="3483682" y="1002306"/>
                </a:lnTo>
                <a:lnTo>
                  <a:pt x="3459679" y="1002306"/>
                </a:lnTo>
                <a:lnTo>
                  <a:pt x="3459679" y="1039911"/>
                </a:lnTo>
                <a:cubicBezTo>
                  <a:pt x="3463679" y="1038044"/>
                  <a:pt x="3467480" y="1036210"/>
                  <a:pt x="3471080" y="1034410"/>
                </a:cubicBezTo>
                <a:cubicBezTo>
                  <a:pt x="3474681" y="1032610"/>
                  <a:pt x="3477881" y="1030976"/>
                  <a:pt x="3480681" y="1029509"/>
                </a:cubicBezTo>
                <a:lnTo>
                  <a:pt x="3482081" y="1033110"/>
                </a:lnTo>
                <a:lnTo>
                  <a:pt x="3483082" y="1035910"/>
                </a:lnTo>
                <a:cubicBezTo>
                  <a:pt x="3480148" y="1037511"/>
                  <a:pt x="3476648" y="1039311"/>
                  <a:pt x="3472580" y="1041311"/>
                </a:cubicBezTo>
                <a:cubicBezTo>
                  <a:pt x="3468513" y="1043311"/>
                  <a:pt x="3464213" y="1045378"/>
                  <a:pt x="3459679" y="1047512"/>
                </a:cubicBezTo>
                <a:lnTo>
                  <a:pt x="3459679" y="1112320"/>
                </a:lnTo>
                <a:cubicBezTo>
                  <a:pt x="3459679" y="1115654"/>
                  <a:pt x="3459379" y="1118354"/>
                  <a:pt x="3458779" y="1120421"/>
                </a:cubicBezTo>
                <a:cubicBezTo>
                  <a:pt x="3458179" y="1122488"/>
                  <a:pt x="3457178" y="1124155"/>
                  <a:pt x="3455778" y="1125422"/>
                </a:cubicBezTo>
                <a:cubicBezTo>
                  <a:pt x="3454378" y="1126688"/>
                  <a:pt x="3452445" y="1127588"/>
                  <a:pt x="3449978" y="1128122"/>
                </a:cubicBezTo>
                <a:cubicBezTo>
                  <a:pt x="3447511" y="1128655"/>
                  <a:pt x="3444410" y="1129122"/>
                  <a:pt x="3440676" y="1129522"/>
                </a:cubicBezTo>
                <a:lnTo>
                  <a:pt x="3430475" y="1130522"/>
                </a:lnTo>
                <a:lnTo>
                  <a:pt x="3428275" y="1123721"/>
                </a:lnTo>
                <a:lnTo>
                  <a:pt x="3439476" y="1122921"/>
                </a:lnTo>
                <a:cubicBezTo>
                  <a:pt x="3442410" y="1122654"/>
                  <a:pt x="3444777" y="1122321"/>
                  <a:pt x="3446577" y="1121921"/>
                </a:cubicBezTo>
                <a:cubicBezTo>
                  <a:pt x="3448377" y="1121521"/>
                  <a:pt x="3449778" y="1120921"/>
                  <a:pt x="3450778" y="1120121"/>
                </a:cubicBezTo>
                <a:cubicBezTo>
                  <a:pt x="3451778" y="1119321"/>
                  <a:pt x="3452445" y="1118154"/>
                  <a:pt x="3452778" y="1116620"/>
                </a:cubicBezTo>
                <a:cubicBezTo>
                  <a:pt x="3453111" y="1115087"/>
                  <a:pt x="3453278" y="1113120"/>
                  <a:pt x="3453278" y="1110720"/>
                </a:cubicBezTo>
                <a:lnTo>
                  <a:pt x="3453278" y="1050512"/>
                </a:lnTo>
                <a:cubicBezTo>
                  <a:pt x="3447544" y="1053179"/>
                  <a:pt x="3442077" y="1055713"/>
                  <a:pt x="3436876" y="1058113"/>
                </a:cubicBezTo>
                <a:cubicBezTo>
                  <a:pt x="3431675" y="1060513"/>
                  <a:pt x="3427475" y="1062447"/>
                  <a:pt x="3424274" y="1063914"/>
                </a:cubicBezTo>
                <a:lnTo>
                  <a:pt x="3422074" y="1057513"/>
                </a:lnTo>
                <a:cubicBezTo>
                  <a:pt x="3425674" y="1055913"/>
                  <a:pt x="3430275" y="1053813"/>
                  <a:pt x="3435876" y="1051212"/>
                </a:cubicBezTo>
                <a:cubicBezTo>
                  <a:pt x="3441476" y="1048612"/>
                  <a:pt x="3447277" y="1045912"/>
                  <a:pt x="3453278" y="1043111"/>
                </a:cubicBezTo>
                <a:lnTo>
                  <a:pt x="3453278" y="1002306"/>
                </a:lnTo>
                <a:lnTo>
                  <a:pt x="3428475" y="1002306"/>
                </a:lnTo>
                <a:lnTo>
                  <a:pt x="3428475" y="995505"/>
                </a:lnTo>
                <a:lnTo>
                  <a:pt x="3453278" y="995505"/>
                </a:lnTo>
                <a:close/>
                <a:moveTo>
                  <a:pt x="5687805" y="957100"/>
                </a:moveTo>
                <a:lnTo>
                  <a:pt x="5694206" y="957500"/>
                </a:lnTo>
                <a:lnTo>
                  <a:pt x="5694206" y="1002906"/>
                </a:lnTo>
                <a:lnTo>
                  <a:pt x="5732811" y="1002906"/>
                </a:lnTo>
                <a:lnTo>
                  <a:pt x="5732811" y="1008907"/>
                </a:lnTo>
                <a:lnTo>
                  <a:pt x="5694206" y="1008907"/>
                </a:lnTo>
                <a:lnTo>
                  <a:pt x="5694206" y="1047912"/>
                </a:lnTo>
                <a:lnTo>
                  <a:pt x="5687805" y="1047912"/>
                </a:lnTo>
                <a:lnTo>
                  <a:pt x="5687805" y="1015908"/>
                </a:lnTo>
                <a:cubicBezTo>
                  <a:pt x="5682338" y="1023109"/>
                  <a:pt x="5676104" y="1029643"/>
                  <a:pt x="5669102" y="1035510"/>
                </a:cubicBezTo>
                <a:cubicBezTo>
                  <a:pt x="5662102" y="1041378"/>
                  <a:pt x="5653467" y="1047378"/>
                  <a:pt x="5643199" y="1053513"/>
                </a:cubicBezTo>
                <a:lnTo>
                  <a:pt x="5640199" y="1047912"/>
                </a:lnTo>
                <a:cubicBezTo>
                  <a:pt x="5650867" y="1041778"/>
                  <a:pt x="5659835" y="1035610"/>
                  <a:pt x="5667103" y="1029409"/>
                </a:cubicBezTo>
                <a:cubicBezTo>
                  <a:pt x="5674370" y="1023209"/>
                  <a:pt x="5680804" y="1016375"/>
                  <a:pt x="5686405" y="1008907"/>
                </a:cubicBezTo>
                <a:lnTo>
                  <a:pt x="5644199" y="1008907"/>
                </a:lnTo>
                <a:lnTo>
                  <a:pt x="5644199" y="1002906"/>
                </a:lnTo>
                <a:lnTo>
                  <a:pt x="5687805" y="1002906"/>
                </a:lnTo>
                <a:close/>
                <a:moveTo>
                  <a:pt x="3909735" y="957100"/>
                </a:moveTo>
                <a:lnTo>
                  <a:pt x="3915936" y="957100"/>
                </a:lnTo>
                <a:cubicBezTo>
                  <a:pt x="3924737" y="970969"/>
                  <a:pt x="3936672" y="984137"/>
                  <a:pt x="3951740" y="996605"/>
                </a:cubicBezTo>
                <a:cubicBezTo>
                  <a:pt x="3966809" y="1009074"/>
                  <a:pt x="3983878" y="1020375"/>
                  <a:pt x="4002947" y="1030510"/>
                </a:cubicBezTo>
                <a:lnTo>
                  <a:pt x="3999546" y="1036910"/>
                </a:lnTo>
                <a:cubicBezTo>
                  <a:pt x="3980877" y="1026776"/>
                  <a:pt x="3964008" y="1015541"/>
                  <a:pt x="3948940" y="1003206"/>
                </a:cubicBezTo>
                <a:cubicBezTo>
                  <a:pt x="3933871" y="990871"/>
                  <a:pt x="3921803" y="977970"/>
                  <a:pt x="3912735" y="964501"/>
                </a:cubicBezTo>
                <a:cubicBezTo>
                  <a:pt x="3903401" y="978503"/>
                  <a:pt x="3891533" y="991371"/>
                  <a:pt x="3877131" y="1003106"/>
                </a:cubicBezTo>
                <a:cubicBezTo>
                  <a:pt x="3862729" y="1014841"/>
                  <a:pt x="3845594" y="1026109"/>
                  <a:pt x="3825724" y="1036910"/>
                </a:cubicBezTo>
                <a:lnTo>
                  <a:pt x="3822524" y="1030510"/>
                </a:lnTo>
                <a:cubicBezTo>
                  <a:pt x="3842793" y="1019575"/>
                  <a:pt x="3860096" y="1008207"/>
                  <a:pt x="3874431" y="996405"/>
                </a:cubicBezTo>
                <a:cubicBezTo>
                  <a:pt x="3888766" y="984604"/>
                  <a:pt x="3900534" y="971502"/>
                  <a:pt x="3909735" y="957100"/>
                </a:cubicBezTo>
                <a:close/>
                <a:moveTo>
                  <a:pt x="1900961" y="957100"/>
                </a:moveTo>
                <a:lnTo>
                  <a:pt x="1907762" y="957500"/>
                </a:lnTo>
                <a:lnTo>
                  <a:pt x="1907762" y="984504"/>
                </a:lnTo>
                <a:lnTo>
                  <a:pt x="1948167" y="984504"/>
                </a:lnTo>
                <a:lnTo>
                  <a:pt x="1948167" y="957100"/>
                </a:lnTo>
                <a:lnTo>
                  <a:pt x="1954768" y="957500"/>
                </a:lnTo>
                <a:lnTo>
                  <a:pt x="1954768" y="984504"/>
                </a:lnTo>
                <a:lnTo>
                  <a:pt x="1984772" y="984504"/>
                </a:lnTo>
                <a:lnTo>
                  <a:pt x="1984772" y="990705"/>
                </a:lnTo>
                <a:lnTo>
                  <a:pt x="1954768" y="990705"/>
                </a:lnTo>
                <a:lnTo>
                  <a:pt x="1954768" y="1022909"/>
                </a:lnTo>
                <a:lnTo>
                  <a:pt x="1993173" y="1022909"/>
                </a:lnTo>
                <a:lnTo>
                  <a:pt x="1993173" y="1029309"/>
                </a:lnTo>
                <a:lnTo>
                  <a:pt x="1864756" y="1029309"/>
                </a:lnTo>
                <a:lnTo>
                  <a:pt x="1864756" y="1022909"/>
                </a:lnTo>
                <a:lnTo>
                  <a:pt x="1900961" y="1022909"/>
                </a:lnTo>
                <a:lnTo>
                  <a:pt x="1900961" y="990705"/>
                </a:lnTo>
                <a:lnTo>
                  <a:pt x="1874357" y="990705"/>
                </a:lnTo>
                <a:lnTo>
                  <a:pt x="1874357" y="984504"/>
                </a:lnTo>
                <a:lnTo>
                  <a:pt x="1900961" y="984504"/>
                </a:lnTo>
                <a:close/>
                <a:moveTo>
                  <a:pt x="1841554" y="956900"/>
                </a:moveTo>
                <a:lnTo>
                  <a:pt x="1848154" y="957300"/>
                </a:lnTo>
                <a:lnTo>
                  <a:pt x="1848154" y="1133122"/>
                </a:lnTo>
                <a:lnTo>
                  <a:pt x="1841554" y="1133122"/>
                </a:lnTo>
                <a:close/>
                <a:moveTo>
                  <a:pt x="1228754" y="956900"/>
                </a:moveTo>
                <a:lnTo>
                  <a:pt x="1234755" y="957300"/>
                </a:lnTo>
                <a:lnTo>
                  <a:pt x="1234755" y="980103"/>
                </a:lnTo>
                <a:lnTo>
                  <a:pt x="1276960" y="980103"/>
                </a:lnTo>
                <a:lnTo>
                  <a:pt x="1276960" y="956900"/>
                </a:lnTo>
                <a:lnTo>
                  <a:pt x="1283161" y="957300"/>
                </a:lnTo>
                <a:lnTo>
                  <a:pt x="1283161" y="980103"/>
                </a:lnTo>
                <a:lnTo>
                  <a:pt x="1303163" y="980103"/>
                </a:lnTo>
                <a:lnTo>
                  <a:pt x="1303163" y="986304"/>
                </a:lnTo>
                <a:lnTo>
                  <a:pt x="1283161" y="986304"/>
                </a:lnTo>
                <a:lnTo>
                  <a:pt x="1283161" y="1075315"/>
                </a:lnTo>
                <a:lnTo>
                  <a:pt x="1304363" y="1075315"/>
                </a:lnTo>
                <a:lnTo>
                  <a:pt x="1304363" y="1081516"/>
                </a:lnTo>
                <a:lnTo>
                  <a:pt x="1202951" y="1081516"/>
                </a:lnTo>
                <a:lnTo>
                  <a:pt x="1202951" y="1075315"/>
                </a:lnTo>
                <a:lnTo>
                  <a:pt x="1228754" y="1075315"/>
                </a:lnTo>
                <a:lnTo>
                  <a:pt x="1228754" y="986304"/>
                </a:lnTo>
                <a:lnTo>
                  <a:pt x="1210952" y="986304"/>
                </a:lnTo>
                <a:lnTo>
                  <a:pt x="1210952" y="980103"/>
                </a:lnTo>
                <a:lnTo>
                  <a:pt x="1228754" y="980103"/>
                </a:lnTo>
                <a:close/>
                <a:moveTo>
                  <a:pt x="4170891" y="956300"/>
                </a:moveTo>
                <a:cubicBezTo>
                  <a:pt x="4172492" y="957901"/>
                  <a:pt x="4174259" y="959667"/>
                  <a:pt x="4176192" y="961601"/>
                </a:cubicBezTo>
                <a:cubicBezTo>
                  <a:pt x="4178126" y="963535"/>
                  <a:pt x="4180126" y="965502"/>
                  <a:pt x="4182193" y="967502"/>
                </a:cubicBezTo>
                <a:cubicBezTo>
                  <a:pt x="4184260" y="969502"/>
                  <a:pt x="4186260" y="971536"/>
                  <a:pt x="4188194" y="973603"/>
                </a:cubicBezTo>
                <a:cubicBezTo>
                  <a:pt x="4190127" y="975669"/>
                  <a:pt x="4191894" y="977570"/>
                  <a:pt x="4193494" y="979303"/>
                </a:cubicBezTo>
                <a:lnTo>
                  <a:pt x="4188894" y="983704"/>
                </a:lnTo>
                <a:cubicBezTo>
                  <a:pt x="4187293" y="981970"/>
                  <a:pt x="4185527" y="980070"/>
                  <a:pt x="4183593" y="978003"/>
                </a:cubicBezTo>
                <a:cubicBezTo>
                  <a:pt x="4181659" y="975936"/>
                  <a:pt x="4179693" y="973869"/>
                  <a:pt x="4177692" y="971802"/>
                </a:cubicBezTo>
                <a:cubicBezTo>
                  <a:pt x="4175692" y="969735"/>
                  <a:pt x="4173692" y="967735"/>
                  <a:pt x="4171691" y="965801"/>
                </a:cubicBezTo>
                <a:cubicBezTo>
                  <a:pt x="4169691" y="963868"/>
                  <a:pt x="4167891" y="962168"/>
                  <a:pt x="4166291" y="960701"/>
                </a:cubicBezTo>
                <a:close/>
                <a:moveTo>
                  <a:pt x="6180667" y="956100"/>
                </a:moveTo>
                <a:lnTo>
                  <a:pt x="6187467" y="956500"/>
                </a:lnTo>
                <a:lnTo>
                  <a:pt x="6187467" y="1069515"/>
                </a:lnTo>
                <a:lnTo>
                  <a:pt x="6221872" y="1064914"/>
                </a:lnTo>
                <a:lnTo>
                  <a:pt x="6222272" y="1071715"/>
                </a:lnTo>
                <a:lnTo>
                  <a:pt x="6187467" y="1076315"/>
                </a:lnTo>
                <a:lnTo>
                  <a:pt x="6187467" y="1133923"/>
                </a:lnTo>
                <a:lnTo>
                  <a:pt x="6180667" y="1133923"/>
                </a:lnTo>
                <a:lnTo>
                  <a:pt x="6180667" y="1077316"/>
                </a:lnTo>
                <a:lnTo>
                  <a:pt x="6121459" y="1085116"/>
                </a:lnTo>
                <a:lnTo>
                  <a:pt x="6120859" y="1078316"/>
                </a:lnTo>
                <a:lnTo>
                  <a:pt x="6180667" y="1070315"/>
                </a:lnTo>
                <a:close/>
                <a:moveTo>
                  <a:pt x="341844" y="956100"/>
                </a:moveTo>
                <a:lnTo>
                  <a:pt x="348644" y="956500"/>
                </a:lnTo>
                <a:lnTo>
                  <a:pt x="348644" y="1069515"/>
                </a:lnTo>
                <a:lnTo>
                  <a:pt x="383049" y="1064914"/>
                </a:lnTo>
                <a:lnTo>
                  <a:pt x="383449" y="1071715"/>
                </a:lnTo>
                <a:lnTo>
                  <a:pt x="348644" y="1076315"/>
                </a:lnTo>
                <a:lnTo>
                  <a:pt x="348644" y="1133923"/>
                </a:lnTo>
                <a:lnTo>
                  <a:pt x="341844" y="1133923"/>
                </a:lnTo>
                <a:lnTo>
                  <a:pt x="341844" y="1077316"/>
                </a:lnTo>
                <a:lnTo>
                  <a:pt x="282636" y="1085116"/>
                </a:lnTo>
                <a:lnTo>
                  <a:pt x="282035" y="1078316"/>
                </a:lnTo>
                <a:lnTo>
                  <a:pt x="341844" y="1070315"/>
                </a:lnTo>
                <a:close/>
                <a:moveTo>
                  <a:pt x="5758814" y="955900"/>
                </a:moveTo>
                <a:lnTo>
                  <a:pt x="5765215" y="957300"/>
                </a:lnTo>
                <a:cubicBezTo>
                  <a:pt x="5764148" y="962634"/>
                  <a:pt x="5762647" y="968268"/>
                  <a:pt x="5760714" y="974203"/>
                </a:cubicBezTo>
                <a:cubicBezTo>
                  <a:pt x="5758781" y="980137"/>
                  <a:pt x="5756680" y="986171"/>
                  <a:pt x="5754414" y="992305"/>
                </a:cubicBezTo>
                <a:lnTo>
                  <a:pt x="5816621" y="992305"/>
                </a:lnTo>
                <a:lnTo>
                  <a:pt x="5816621" y="999506"/>
                </a:lnTo>
                <a:lnTo>
                  <a:pt x="5797618" y="999506"/>
                </a:lnTo>
                <a:cubicBezTo>
                  <a:pt x="5796685" y="1008974"/>
                  <a:pt x="5795585" y="1017708"/>
                  <a:pt x="5794318" y="1025709"/>
                </a:cubicBezTo>
                <a:cubicBezTo>
                  <a:pt x="5793051" y="1033710"/>
                  <a:pt x="5791451" y="1041178"/>
                  <a:pt x="5789518" y="1048112"/>
                </a:cubicBezTo>
                <a:cubicBezTo>
                  <a:pt x="5787584" y="1055046"/>
                  <a:pt x="5785317" y="1061547"/>
                  <a:pt x="5782717" y="1067614"/>
                </a:cubicBezTo>
                <a:cubicBezTo>
                  <a:pt x="5780117" y="1073682"/>
                  <a:pt x="5777083" y="1079449"/>
                  <a:pt x="5773616" y="1084916"/>
                </a:cubicBezTo>
                <a:cubicBezTo>
                  <a:pt x="5778950" y="1092784"/>
                  <a:pt x="5785251" y="1100318"/>
                  <a:pt x="5792518" y="1107519"/>
                </a:cubicBezTo>
                <a:cubicBezTo>
                  <a:pt x="5799786" y="1114720"/>
                  <a:pt x="5808153" y="1121988"/>
                  <a:pt x="5817621" y="1129322"/>
                </a:cubicBezTo>
                <a:lnTo>
                  <a:pt x="5813621" y="1134923"/>
                </a:lnTo>
                <a:cubicBezTo>
                  <a:pt x="5804286" y="1127722"/>
                  <a:pt x="5796019" y="1120488"/>
                  <a:pt x="5788818" y="1113220"/>
                </a:cubicBezTo>
                <a:cubicBezTo>
                  <a:pt x="5781617" y="1105952"/>
                  <a:pt x="5775216" y="1098451"/>
                  <a:pt x="5769616" y="1090717"/>
                </a:cubicBezTo>
                <a:cubicBezTo>
                  <a:pt x="5764015" y="1098585"/>
                  <a:pt x="5757314" y="1106086"/>
                  <a:pt x="5749513" y="1113220"/>
                </a:cubicBezTo>
                <a:cubicBezTo>
                  <a:pt x="5741711" y="1120354"/>
                  <a:pt x="5732477" y="1127722"/>
                  <a:pt x="5721809" y="1135323"/>
                </a:cubicBezTo>
                <a:lnTo>
                  <a:pt x="5717809" y="1129522"/>
                </a:lnTo>
                <a:cubicBezTo>
                  <a:pt x="5728610" y="1121921"/>
                  <a:pt x="5737878" y="1114553"/>
                  <a:pt x="5745612" y="1107419"/>
                </a:cubicBezTo>
                <a:cubicBezTo>
                  <a:pt x="5753347" y="1100285"/>
                  <a:pt x="5760014" y="1092717"/>
                  <a:pt x="5765615" y="1084716"/>
                </a:cubicBezTo>
                <a:cubicBezTo>
                  <a:pt x="5759481" y="1075115"/>
                  <a:pt x="5754580" y="1064847"/>
                  <a:pt x="5750913" y="1053913"/>
                </a:cubicBezTo>
                <a:cubicBezTo>
                  <a:pt x="5747246" y="1042978"/>
                  <a:pt x="5744679" y="1030843"/>
                  <a:pt x="5743212" y="1017508"/>
                </a:cubicBezTo>
                <a:cubicBezTo>
                  <a:pt x="5741478" y="1020708"/>
                  <a:pt x="5739812" y="1023775"/>
                  <a:pt x="5738212" y="1026709"/>
                </a:cubicBezTo>
                <a:cubicBezTo>
                  <a:pt x="5736611" y="1029643"/>
                  <a:pt x="5734944" y="1032443"/>
                  <a:pt x="5733211" y="1035110"/>
                </a:cubicBezTo>
                <a:lnTo>
                  <a:pt x="5728010" y="1030510"/>
                </a:lnTo>
                <a:cubicBezTo>
                  <a:pt x="5731210" y="1025576"/>
                  <a:pt x="5734378" y="1020008"/>
                  <a:pt x="5737511" y="1013808"/>
                </a:cubicBezTo>
                <a:cubicBezTo>
                  <a:pt x="5740645" y="1007607"/>
                  <a:pt x="5743579" y="1001173"/>
                  <a:pt x="5746312" y="994505"/>
                </a:cubicBezTo>
                <a:cubicBezTo>
                  <a:pt x="5749046" y="987838"/>
                  <a:pt x="5751513" y="981203"/>
                  <a:pt x="5753713" y="974603"/>
                </a:cubicBezTo>
                <a:cubicBezTo>
                  <a:pt x="5755913" y="968002"/>
                  <a:pt x="5757614" y="961768"/>
                  <a:pt x="5758814" y="955900"/>
                </a:cubicBezTo>
                <a:close/>
                <a:moveTo>
                  <a:pt x="4719160" y="955700"/>
                </a:moveTo>
                <a:lnTo>
                  <a:pt x="4725761" y="956100"/>
                </a:lnTo>
                <a:lnTo>
                  <a:pt x="4725761" y="1032310"/>
                </a:lnTo>
                <a:lnTo>
                  <a:pt x="4755165" y="1032310"/>
                </a:lnTo>
                <a:lnTo>
                  <a:pt x="4755165" y="1039111"/>
                </a:lnTo>
                <a:lnTo>
                  <a:pt x="4725761" y="1039111"/>
                </a:lnTo>
                <a:lnTo>
                  <a:pt x="4725761" y="1063714"/>
                </a:lnTo>
                <a:lnTo>
                  <a:pt x="4725761" y="1133923"/>
                </a:lnTo>
                <a:lnTo>
                  <a:pt x="4719160" y="1133923"/>
                </a:lnTo>
                <a:lnTo>
                  <a:pt x="4719160" y="1054513"/>
                </a:lnTo>
                <a:cubicBezTo>
                  <a:pt x="4715293" y="1064514"/>
                  <a:pt x="4710559" y="1074415"/>
                  <a:pt x="4704958" y="1084216"/>
                </a:cubicBezTo>
                <a:cubicBezTo>
                  <a:pt x="4699358" y="1094018"/>
                  <a:pt x="4692890" y="1103319"/>
                  <a:pt x="4685556" y="1112120"/>
                </a:cubicBezTo>
                <a:lnTo>
                  <a:pt x="4681556" y="1106119"/>
                </a:lnTo>
                <a:cubicBezTo>
                  <a:pt x="4690090" y="1096118"/>
                  <a:pt x="4697624" y="1085283"/>
                  <a:pt x="4704158" y="1073615"/>
                </a:cubicBezTo>
                <a:cubicBezTo>
                  <a:pt x="4710692" y="1061947"/>
                  <a:pt x="4715493" y="1050445"/>
                  <a:pt x="4718560" y="1039111"/>
                </a:cubicBezTo>
                <a:lnTo>
                  <a:pt x="4687356" y="1039111"/>
                </a:lnTo>
                <a:lnTo>
                  <a:pt x="4687356" y="1032310"/>
                </a:lnTo>
                <a:lnTo>
                  <a:pt x="4719160" y="1032310"/>
                </a:lnTo>
                <a:close/>
                <a:moveTo>
                  <a:pt x="5287355" y="955300"/>
                </a:moveTo>
                <a:lnTo>
                  <a:pt x="5293756" y="955700"/>
                </a:lnTo>
                <a:lnTo>
                  <a:pt x="5293756" y="983904"/>
                </a:lnTo>
                <a:lnTo>
                  <a:pt x="5327960" y="983904"/>
                </a:lnTo>
                <a:lnTo>
                  <a:pt x="5327960" y="990505"/>
                </a:lnTo>
                <a:lnTo>
                  <a:pt x="5293756" y="990505"/>
                </a:lnTo>
                <a:lnTo>
                  <a:pt x="5293756" y="1025509"/>
                </a:lnTo>
                <a:lnTo>
                  <a:pt x="5333161" y="1025509"/>
                </a:lnTo>
                <a:lnTo>
                  <a:pt x="5333161" y="1032110"/>
                </a:lnTo>
                <a:lnTo>
                  <a:pt x="5296556" y="1032110"/>
                </a:lnTo>
                <a:lnTo>
                  <a:pt x="5296556" y="1069114"/>
                </a:lnTo>
                <a:lnTo>
                  <a:pt x="5330560" y="1069114"/>
                </a:lnTo>
                <a:lnTo>
                  <a:pt x="5330560" y="1075715"/>
                </a:lnTo>
                <a:lnTo>
                  <a:pt x="5296556" y="1075715"/>
                </a:lnTo>
                <a:lnTo>
                  <a:pt x="5296556" y="1115120"/>
                </a:lnTo>
                <a:cubicBezTo>
                  <a:pt x="5300823" y="1116587"/>
                  <a:pt x="5305690" y="1117587"/>
                  <a:pt x="5311158" y="1118121"/>
                </a:cubicBezTo>
                <a:cubicBezTo>
                  <a:pt x="5316625" y="1118654"/>
                  <a:pt x="5322826" y="1118987"/>
                  <a:pt x="5329760" y="1119121"/>
                </a:cubicBezTo>
                <a:cubicBezTo>
                  <a:pt x="5345096" y="1119387"/>
                  <a:pt x="5360397" y="1119487"/>
                  <a:pt x="5375666" y="1119421"/>
                </a:cubicBezTo>
                <a:cubicBezTo>
                  <a:pt x="5390935" y="1119354"/>
                  <a:pt x="5406237" y="1118987"/>
                  <a:pt x="5421572" y="1118321"/>
                </a:cubicBezTo>
                <a:lnTo>
                  <a:pt x="5419772" y="1124921"/>
                </a:lnTo>
                <a:cubicBezTo>
                  <a:pt x="5404570" y="1125588"/>
                  <a:pt x="5389468" y="1125988"/>
                  <a:pt x="5374466" y="1126122"/>
                </a:cubicBezTo>
                <a:cubicBezTo>
                  <a:pt x="5359464" y="1126255"/>
                  <a:pt x="5344362" y="1126188"/>
                  <a:pt x="5329160" y="1125922"/>
                </a:cubicBezTo>
                <a:cubicBezTo>
                  <a:pt x="5319292" y="1125788"/>
                  <a:pt x="5310724" y="1125055"/>
                  <a:pt x="5303457" y="1123721"/>
                </a:cubicBezTo>
                <a:cubicBezTo>
                  <a:pt x="5296189" y="1122388"/>
                  <a:pt x="5289988" y="1120221"/>
                  <a:pt x="5284854" y="1117220"/>
                </a:cubicBezTo>
                <a:cubicBezTo>
                  <a:pt x="5279720" y="1114220"/>
                  <a:pt x="5275487" y="1110153"/>
                  <a:pt x="5272153" y="1105019"/>
                </a:cubicBezTo>
                <a:cubicBezTo>
                  <a:pt x="5268819" y="1099885"/>
                  <a:pt x="5266152" y="1093384"/>
                  <a:pt x="5264152" y="1085517"/>
                </a:cubicBezTo>
                <a:cubicBezTo>
                  <a:pt x="5263485" y="1089917"/>
                  <a:pt x="5262585" y="1094051"/>
                  <a:pt x="5261452" y="1097918"/>
                </a:cubicBezTo>
                <a:cubicBezTo>
                  <a:pt x="5260318" y="1101785"/>
                  <a:pt x="5259018" y="1105652"/>
                  <a:pt x="5257551" y="1109519"/>
                </a:cubicBezTo>
                <a:cubicBezTo>
                  <a:pt x="5256085" y="1113387"/>
                  <a:pt x="5254384" y="1117320"/>
                  <a:pt x="5252451" y="1121321"/>
                </a:cubicBezTo>
                <a:cubicBezTo>
                  <a:pt x="5250517" y="1125322"/>
                  <a:pt x="5248350" y="1129522"/>
                  <a:pt x="5245950" y="1133923"/>
                </a:cubicBezTo>
                <a:lnTo>
                  <a:pt x="5240149" y="1131522"/>
                </a:lnTo>
                <a:cubicBezTo>
                  <a:pt x="5243883" y="1124588"/>
                  <a:pt x="5247050" y="1118187"/>
                  <a:pt x="5249650" y="1112320"/>
                </a:cubicBezTo>
                <a:cubicBezTo>
                  <a:pt x="5252251" y="1106452"/>
                  <a:pt x="5254351" y="1100418"/>
                  <a:pt x="5255951" y="1094218"/>
                </a:cubicBezTo>
                <a:cubicBezTo>
                  <a:pt x="5257551" y="1088017"/>
                  <a:pt x="5258685" y="1081249"/>
                  <a:pt x="5259351" y="1073915"/>
                </a:cubicBezTo>
                <a:cubicBezTo>
                  <a:pt x="5260018" y="1066581"/>
                  <a:pt x="5260352" y="1057913"/>
                  <a:pt x="5260352" y="1047912"/>
                </a:cubicBezTo>
                <a:lnTo>
                  <a:pt x="5266753" y="1048312"/>
                </a:lnTo>
                <a:cubicBezTo>
                  <a:pt x="5266753" y="1056046"/>
                  <a:pt x="5266553" y="1063114"/>
                  <a:pt x="5266152" y="1069515"/>
                </a:cubicBezTo>
                <a:cubicBezTo>
                  <a:pt x="5267886" y="1081249"/>
                  <a:pt x="5270553" y="1090517"/>
                  <a:pt x="5274153" y="1097318"/>
                </a:cubicBezTo>
                <a:cubicBezTo>
                  <a:pt x="5277754" y="1104119"/>
                  <a:pt x="5283021" y="1109186"/>
                  <a:pt x="5289955" y="1112520"/>
                </a:cubicBezTo>
                <a:lnTo>
                  <a:pt x="5289955" y="1032110"/>
                </a:lnTo>
                <a:lnTo>
                  <a:pt x="5245350" y="1032110"/>
                </a:lnTo>
                <a:lnTo>
                  <a:pt x="5245350" y="1025509"/>
                </a:lnTo>
                <a:lnTo>
                  <a:pt x="5287355" y="1025509"/>
                </a:lnTo>
                <a:lnTo>
                  <a:pt x="5287355" y="990505"/>
                </a:lnTo>
                <a:lnTo>
                  <a:pt x="5252751" y="990505"/>
                </a:lnTo>
                <a:lnTo>
                  <a:pt x="5252751" y="983904"/>
                </a:lnTo>
                <a:lnTo>
                  <a:pt x="5287355" y="983904"/>
                </a:lnTo>
                <a:close/>
                <a:moveTo>
                  <a:pt x="5066804" y="955300"/>
                </a:moveTo>
                <a:lnTo>
                  <a:pt x="5073405" y="955700"/>
                </a:lnTo>
                <a:lnTo>
                  <a:pt x="5073405" y="1018708"/>
                </a:lnTo>
                <a:cubicBezTo>
                  <a:pt x="5073405" y="1026442"/>
                  <a:pt x="5073238" y="1033577"/>
                  <a:pt x="5072905" y="1040111"/>
                </a:cubicBezTo>
                <a:cubicBezTo>
                  <a:pt x="5072571" y="1046645"/>
                  <a:pt x="5072071" y="1052912"/>
                  <a:pt x="5071404" y="1058913"/>
                </a:cubicBezTo>
                <a:cubicBezTo>
                  <a:pt x="5073405" y="1061580"/>
                  <a:pt x="5075871" y="1064981"/>
                  <a:pt x="5078805" y="1069114"/>
                </a:cubicBezTo>
                <a:cubicBezTo>
                  <a:pt x="5081739" y="1073248"/>
                  <a:pt x="5084706" y="1077549"/>
                  <a:pt x="5087706" y="1082016"/>
                </a:cubicBezTo>
                <a:cubicBezTo>
                  <a:pt x="5090706" y="1086483"/>
                  <a:pt x="5093574" y="1090817"/>
                  <a:pt x="5096307" y="1095018"/>
                </a:cubicBezTo>
                <a:cubicBezTo>
                  <a:pt x="5099041" y="1099218"/>
                  <a:pt x="5101274" y="1102785"/>
                  <a:pt x="5103008" y="1105719"/>
                </a:cubicBezTo>
                <a:lnTo>
                  <a:pt x="5098008" y="1110120"/>
                </a:lnTo>
                <a:cubicBezTo>
                  <a:pt x="5096407" y="1107586"/>
                  <a:pt x="5094474" y="1104519"/>
                  <a:pt x="5092207" y="1100918"/>
                </a:cubicBezTo>
                <a:cubicBezTo>
                  <a:pt x="5089940" y="1097318"/>
                  <a:pt x="5087540" y="1093584"/>
                  <a:pt x="5085006" y="1089717"/>
                </a:cubicBezTo>
                <a:cubicBezTo>
                  <a:pt x="5082472" y="1085850"/>
                  <a:pt x="5079872" y="1081983"/>
                  <a:pt x="5077205" y="1078116"/>
                </a:cubicBezTo>
                <a:cubicBezTo>
                  <a:pt x="5074538" y="1074248"/>
                  <a:pt x="5072138" y="1070781"/>
                  <a:pt x="5070004" y="1067714"/>
                </a:cubicBezTo>
                <a:cubicBezTo>
                  <a:pt x="5068937" y="1073715"/>
                  <a:pt x="5067537" y="1079416"/>
                  <a:pt x="5065803" y="1084816"/>
                </a:cubicBezTo>
                <a:cubicBezTo>
                  <a:pt x="5064070" y="1090217"/>
                  <a:pt x="5062003" y="1095551"/>
                  <a:pt x="5059602" y="1100818"/>
                </a:cubicBezTo>
                <a:cubicBezTo>
                  <a:pt x="5057203" y="1106086"/>
                  <a:pt x="5054435" y="1111353"/>
                  <a:pt x="5051302" y="1116620"/>
                </a:cubicBezTo>
                <a:cubicBezTo>
                  <a:pt x="5048168" y="1121888"/>
                  <a:pt x="5044534" y="1127388"/>
                  <a:pt x="5040400" y="1133122"/>
                </a:cubicBezTo>
                <a:lnTo>
                  <a:pt x="5033999" y="1129122"/>
                </a:lnTo>
                <a:cubicBezTo>
                  <a:pt x="5040534" y="1120454"/>
                  <a:pt x="5045901" y="1112186"/>
                  <a:pt x="5050101" y="1104319"/>
                </a:cubicBezTo>
                <a:cubicBezTo>
                  <a:pt x="5054302" y="1096451"/>
                  <a:pt x="5057636" y="1088317"/>
                  <a:pt x="5060103" y="1079916"/>
                </a:cubicBezTo>
                <a:cubicBezTo>
                  <a:pt x="5062570" y="1071515"/>
                  <a:pt x="5064303" y="1062580"/>
                  <a:pt x="5065303" y="1053112"/>
                </a:cubicBezTo>
                <a:cubicBezTo>
                  <a:pt x="5066303" y="1043645"/>
                  <a:pt x="5066804" y="1032910"/>
                  <a:pt x="5066804" y="1020908"/>
                </a:cubicBezTo>
                <a:close/>
                <a:moveTo>
                  <a:pt x="4522136" y="955300"/>
                </a:moveTo>
                <a:lnTo>
                  <a:pt x="4528536" y="955700"/>
                </a:lnTo>
                <a:lnTo>
                  <a:pt x="4528536" y="973702"/>
                </a:lnTo>
                <a:lnTo>
                  <a:pt x="4567341" y="973702"/>
                </a:lnTo>
                <a:lnTo>
                  <a:pt x="4567341" y="955300"/>
                </a:lnTo>
                <a:lnTo>
                  <a:pt x="4573742" y="955700"/>
                </a:lnTo>
                <a:lnTo>
                  <a:pt x="4573742" y="973702"/>
                </a:lnTo>
                <a:lnTo>
                  <a:pt x="4608546" y="973702"/>
                </a:lnTo>
                <a:lnTo>
                  <a:pt x="4608546" y="979703"/>
                </a:lnTo>
                <a:lnTo>
                  <a:pt x="4573742" y="979703"/>
                </a:lnTo>
                <a:lnTo>
                  <a:pt x="4573742" y="991505"/>
                </a:lnTo>
                <a:lnTo>
                  <a:pt x="4567341" y="991505"/>
                </a:lnTo>
                <a:lnTo>
                  <a:pt x="4567341" y="979703"/>
                </a:lnTo>
                <a:lnTo>
                  <a:pt x="4528536" y="979703"/>
                </a:lnTo>
                <a:lnTo>
                  <a:pt x="4528536" y="991705"/>
                </a:lnTo>
                <a:lnTo>
                  <a:pt x="4522136" y="991705"/>
                </a:lnTo>
                <a:lnTo>
                  <a:pt x="4522136" y="979703"/>
                </a:lnTo>
                <a:lnTo>
                  <a:pt x="4491332" y="979703"/>
                </a:lnTo>
                <a:lnTo>
                  <a:pt x="4491332" y="973702"/>
                </a:lnTo>
                <a:lnTo>
                  <a:pt x="4522136" y="973702"/>
                </a:lnTo>
                <a:close/>
                <a:moveTo>
                  <a:pt x="1430179" y="955300"/>
                </a:moveTo>
                <a:cubicBezTo>
                  <a:pt x="1431913" y="957034"/>
                  <a:pt x="1434079" y="959201"/>
                  <a:pt x="1436680" y="961801"/>
                </a:cubicBezTo>
                <a:cubicBezTo>
                  <a:pt x="1439279" y="964401"/>
                  <a:pt x="1441913" y="967168"/>
                  <a:pt x="1444580" y="970102"/>
                </a:cubicBezTo>
                <a:cubicBezTo>
                  <a:pt x="1447247" y="973036"/>
                  <a:pt x="1449814" y="975903"/>
                  <a:pt x="1452281" y="978703"/>
                </a:cubicBezTo>
                <a:cubicBezTo>
                  <a:pt x="1454749" y="981503"/>
                  <a:pt x="1456848" y="983904"/>
                  <a:pt x="1458582" y="985904"/>
                </a:cubicBezTo>
                <a:lnTo>
                  <a:pt x="1453582" y="990905"/>
                </a:lnTo>
                <a:cubicBezTo>
                  <a:pt x="1451849" y="988771"/>
                  <a:pt x="1449715" y="986237"/>
                  <a:pt x="1447180" y="983304"/>
                </a:cubicBezTo>
                <a:cubicBezTo>
                  <a:pt x="1444646" y="980370"/>
                  <a:pt x="1442047" y="977436"/>
                  <a:pt x="1439380" y="974503"/>
                </a:cubicBezTo>
                <a:cubicBezTo>
                  <a:pt x="1436712" y="971569"/>
                  <a:pt x="1434145" y="968802"/>
                  <a:pt x="1431679" y="966202"/>
                </a:cubicBezTo>
                <a:cubicBezTo>
                  <a:pt x="1429211" y="963601"/>
                  <a:pt x="1427178" y="961501"/>
                  <a:pt x="1425578" y="959901"/>
                </a:cubicBezTo>
                <a:close/>
                <a:moveTo>
                  <a:pt x="4460528" y="955100"/>
                </a:moveTo>
                <a:lnTo>
                  <a:pt x="4466529" y="956300"/>
                </a:lnTo>
                <a:cubicBezTo>
                  <a:pt x="4465328" y="960568"/>
                  <a:pt x="4463862" y="964968"/>
                  <a:pt x="4462128" y="969502"/>
                </a:cubicBezTo>
                <a:cubicBezTo>
                  <a:pt x="4460394" y="974036"/>
                  <a:pt x="4458528" y="978570"/>
                  <a:pt x="4456527" y="983104"/>
                </a:cubicBezTo>
                <a:lnTo>
                  <a:pt x="4491332" y="983104"/>
                </a:lnTo>
                <a:lnTo>
                  <a:pt x="4491332" y="989505"/>
                </a:lnTo>
                <a:lnTo>
                  <a:pt x="4453527" y="989505"/>
                </a:lnTo>
                <a:cubicBezTo>
                  <a:pt x="4450727" y="995505"/>
                  <a:pt x="4447826" y="1001239"/>
                  <a:pt x="4444826" y="1006707"/>
                </a:cubicBezTo>
                <a:cubicBezTo>
                  <a:pt x="4441826" y="1012174"/>
                  <a:pt x="4438858" y="1017241"/>
                  <a:pt x="4435925" y="1021909"/>
                </a:cubicBezTo>
                <a:lnTo>
                  <a:pt x="4431524" y="1017108"/>
                </a:lnTo>
                <a:cubicBezTo>
                  <a:pt x="4433924" y="1013241"/>
                  <a:pt x="4436525" y="1008840"/>
                  <a:pt x="4439325" y="1003906"/>
                </a:cubicBezTo>
                <a:cubicBezTo>
                  <a:pt x="4442126" y="998972"/>
                  <a:pt x="4444859" y="993738"/>
                  <a:pt x="4447526" y="988204"/>
                </a:cubicBezTo>
                <a:cubicBezTo>
                  <a:pt x="4450193" y="982670"/>
                  <a:pt x="4452660" y="977070"/>
                  <a:pt x="4454927" y="971402"/>
                </a:cubicBezTo>
                <a:cubicBezTo>
                  <a:pt x="4457194" y="965735"/>
                  <a:pt x="4459061" y="960301"/>
                  <a:pt x="4460528" y="955100"/>
                </a:cubicBezTo>
                <a:close/>
                <a:moveTo>
                  <a:pt x="3073632" y="954700"/>
                </a:moveTo>
                <a:lnTo>
                  <a:pt x="3080833" y="955100"/>
                </a:lnTo>
                <a:lnTo>
                  <a:pt x="3080833" y="979703"/>
                </a:lnTo>
                <a:lnTo>
                  <a:pt x="3137841" y="979703"/>
                </a:lnTo>
                <a:lnTo>
                  <a:pt x="3137841" y="954700"/>
                </a:lnTo>
                <a:lnTo>
                  <a:pt x="3144841" y="955100"/>
                </a:lnTo>
                <a:lnTo>
                  <a:pt x="3144841" y="979703"/>
                </a:lnTo>
                <a:lnTo>
                  <a:pt x="3186245" y="979703"/>
                </a:lnTo>
                <a:lnTo>
                  <a:pt x="3186245" y="985904"/>
                </a:lnTo>
                <a:lnTo>
                  <a:pt x="3144841" y="985904"/>
                </a:lnTo>
                <a:lnTo>
                  <a:pt x="3144841" y="1015708"/>
                </a:lnTo>
                <a:lnTo>
                  <a:pt x="3194246" y="1015708"/>
                </a:lnTo>
                <a:lnTo>
                  <a:pt x="3194246" y="1021909"/>
                </a:lnTo>
                <a:lnTo>
                  <a:pt x="3138840" y="1021909"/>
                </a:lnTo>
                <a:cubicBezTo>
                  <a:pt x="3142175" y="1027243"/>
                  <a:pt x="3145841" y="1032076"/>
                  <a:pt x="3149841" y="1036410"/>
                </a:cubicBezTo>
                <a:cubicBezTo>
                  <a:pt x="3153842" y="1040744"/>
                  <a:pt x="3158308" y="1044811"/>
                  <a:pt x="3163242" y="1048612"/>
                </a:cubicBezTo>
                <a:cubicBezTo>
                  <a:pt x="3168176" y="1052412"/>
                  <a:pt x="3173676" y="1055979"/>
                  <a:pt x="3179744" y="1059313"/>
                </a:cubicBezTo>
                <a:cubicBezTo>
                  <a:pt x="3185811" y="1062647"/>
                  <a:pt x="3192512" y="1065914"/>
                  <a:pt x="3199846" y="1069114"/>
                </a:cubicBezTo>
                <a:lnTo>
                  <a:pt x="3197246" y="1075515"/>
                </a:lnTo>
                <a:cubicBezTo>
                  <a:pt x="3188712" y="1071648"/>
                  <a:pt x="3181044" y="1067714"/>
                  <a:pt x="3174243" y="1063714"/>
                </a:cubicBezTo>
                <a:cubicBezTo>
                  <a:pt x="3167442" y="1059713"/>
                  <a:pt x="3161241" y="1055379"/>
                  <a:pt x="3155643" y="1050712"/>
                </a:cubicBezTo>
                <a:lnTo>
                  <a:pt x="3155643" y="1091117"/>
                </a:lnTo>
                <a:lnTo>
                  <a:pt x="3063431" y="1091117"/>
                </a:lnTo>
                <a:lnTo>
                  <a:pt x="3063431" y="1105519"/>
                </a:lnTo>
                <a:cubicBezTo>
                  <a:pt x="3063431" y="1108586"/>
                  <a:pt x="3063696" y="1111153"/>
                  <a:pt x="3064230" y="1113220"/>
                </a:cubicBezTo>
                <a:cubicBezTo>
                  <a:pt x="3064764" y="1115287"/>
                  <a:pt x="3065663" y="1116954"/>
                  <a:pt x="3066932" y="1118221"/>
                </a:cubicBezTo>
                <a:cubicBezTo>
                  <a:pt x="3068197" y="1119487"/>
                  <a:pt x="3069865" y="1120421"/>
                  <a:pt x="3071931" y="1121021"/>
                </a:cubicBezTo>
                <a:cubicBezTo>
                  <a:pt x="3073998" y="1121621"/>
                  <a:pt x="3076632" y="1121988"/>
                  <a:pt x="3079832" y="1122121"/>
                </a:cubicBezTo>
                <a:cubicBezTo>
                  <a:pt x="3102236" y="1123188"/>
                  <a:pt x="3124638" y="1123188"/>
                  <a:pt x="3147042" y="1122121"/>
                </a:cubicBezTo>
                <a:cubicBezTo>
                  <a:pt x="3151442" y="1121988"/>
                  <a:pt x="3154974" y="1121654"/>
                  <a:pt x="3157641" y="1121121"/>
                </a:cubicBezTo>
                <a:cubicBezTo>
                  <a:pt x="3160308" y="1120588"/>
                  <a:pt x="3162408" y="1119721"/>
                  <a:pt x="3163942" y="1118521"/>
                </a:cubicBezTo>
                <a:cubicBezTo>
                  <a:pt x="3165475" y="1117320"/>
                  <a:pt x="3166609" y="1115720"/>
                  <a:pt x="3167342" y="1113720"/>
                </a:cubicBezTo>
                <a:cubicBezTo>
                  <a:pt x="3168076" y="1111720"/>
                  <a:pt x="3168642" y="1109186"/>
                  <a:pt x="3169042" y="1106119"/>
                </a:cubicBezTo>
                <a:cubicBezTo>
                  <a:pt x="3169176" y="1105052"/>
                  <a:pt x="3169309" y="1103819"/>
                  <a:pt x="3169442" y="1102419"/>
                </a:cubicBezTo>
                <a:cubicBezTo>
                  <a:pt x="3169576" y="1101018"/>
                  <a:pt x="3169709" y="1099618"/>
                  <a:pt x="3169843" y="1098218"/>
                </a:cubicBezTo>
                <a:cubicBezTo>
                  <a:pt x="3169976" y="1096818"/>
                  <a:pt x="3170076" y="1095584"/>
                  <a:pt x="3170143" y="1094518"/>
                </a:cubicBezTo>
                <a:cubicBezTo>
                  <a:pt x="3170209" y="1093451"/>
                  <a:pt x="3170243" y="1092784"/>
                  <a:pt x="3170243" y="1092517"/>
                </a:cubicBezTo>
                <a:lnTo>
                  <a:pt x="3176643" y="1095118"/>
                </a:lnTo>
                <a:cubicBezTo>
                  <a:pt x="3176643" y="1096051"/>
                  <a:pt x="3176510" y="1097885"/>
                  <a:pt x="3176243" y="1100618"/>
                </a:cubicBezTo>
                <a:cubicBezTo>
                  <a:pt x="3175977" y="1103352"/>
                  <a:pt x="3175710" y="1105786"/>
                  <a:pt x="3175443" y="1107919"/>
                </a:cubicBezTo>
                <a:cubicBezTo>
                  <a:pt x="3174910" y="1111920"/>
                  <a:pt x="3174110" y="1115187"/>
                  <a:pt x="3173043" y="1117721"/>
                </a:cubicBezTo>
                <a:cubicBezTo>
                  <a:pt x="3171976" y="1120254"/>
                  <a:pt x="3170443" y="1122288"/>
                  <a:pt x="3168443" y="1123821"/>
                </a:cubicBezTo>
                <a:cubicBezTo>
                  <a:pt x="3166442" y="1125355"/>
                  <a:pt x="3163808" y="1126488"/>
                  <a:pt x="3160542" y="1127222"/>
                </a:cubicBezTo>
                <a:cubicBezTo>
                  <a:pt x="3157274" y="1127955"/>
                  <a:pt x="3153175" y="1128389"/>
                  <a:pt x="3148242" y="1128522"/>
                </a:cubicBezTo>
                <a:cubicBezTo>
                  <a:pt x="3136505" y="1129055"/>
                  <a:pt x="3124804" y="1129289"/>
                  <a:pt x="3113136" y="1129222"/>
                </a:cubicBezTo>
                <a:cubicBezTo>
                  <a:pt x="3101469" y="1129155"/>
                  <a:pt x="3089769" y="1128855"/>
                  <a:pt x="3078032" y="1128322"/>
                </a:cubicBezTo>
                <a:cubicBezTo>
                  <a:pt x="3070297" y="1128055"/>
                  <a:pt x="3064798" y="1126322"/>
                  <a:pt x="3061530" y="1123121"/>
                </a:cubicBezTo>
                <a:cubicBezTo>
                  <a:pt x="3058263" y="1119921"/>
                  <a:pt x="3056630" y="1114320"/>
                  <a:pt x="3056630" y="1106319"/>
                </a:cubicBezTo>
                <a:lnTo>
                  <a:pt x="3056630" y="1055313"/>
                </a:lnTo>
                <a:cubicBezTo>
                  <a:pt x="3050762" y="1060113"/>
                  <a:pt x="3044861" y="1064581"/>
                  <a:pt x="3038927" y="1068714"/>
                </a:cubicBezTo>
                <a:cubicBezTo>
                  <a:pt x="3032993" y="1072848"/>
                  <a:pt x="3027292" y="1076382"/>
                  <a:pt x="3021825" y="1079316"/>
                </a:cubicBezTo>
                <a:lnTo>
                  <a:pt x="3018625" y="1073315"/>
                </a:lnTo>
                <a:cubicBezTo>
                  <a:pt x="3023825" y="1070515"/>
                  <a:pt x="3029326" y="1067148"/>
                  <a:pt x="3035127" y="1063214"/>
                </a:cubicBezTo>
                <a:cubicBezTo>
                  <a:pt x="3040928" y="1059280"/>
                  <a:pt x="3046595" y="1055013"/>
                  <a:pt x="3052128" y="1050412"/>
                </a:cubicBezTo>
                <a:cubicBezTo>
                  <a:pt x="3057664" y="1045812"/>
                  <a:pt x="3062830" y="1041078"/>
                  <a:pt x="3067632" y="1036210"/>
                </a:cubicBezTo>
                <a:cubicBezTo>
                  <a:pt x="3072431" y="1031343"/>
                  <a:pt x="3076366" y="1026576"/>
                  <a:pt x="3079433" y="1021909"/>
                </a:cubicBezTo>
                <a:lnTo>
                  <a:pt x="3024225" y="1021909"/>
                </a:lnTo>
                <a:lnTo>
                  <a:pt x="3024225" y="1015708"/>
                </a:lnTo>
                <a:lnTo>
                  <a:pt x="3073632" y="1015708"/>
                </a:lnTo>
                <a:lnTo>
                  <a:pt x="3073632" y="985904"/>
                </a:lnTo>
                <a:lnTo>
                  <a:pt x="3032227" y="985904"/>
                </a:lnTo>
                <a:lnTo>
                  <a:pt x="3032227" y="979703"/>
                </a:lnTo>
                <a:lnTo>
                  <a:pt x="3073632" y="979703"/>
                </a:lnTo>
                <a:close/>
                <a:moveTo>
                  <a:pt x="2499436" y="954700"/>
                </a:moveTo>
                <a:lnTo>
                  <a:pt x="2506637" y="955100"/>
                </a:lnTo>
                <a:lnTo>
                  <a:pt x="2506637" y="1007507"/>
                </a:lnTo>
                <a:lnTo>
                  <a:pt x="2585846" y="1007507"/>
                </a:lnTo>
                <a:lnTo>
                  <a:pt x="2585846" y="1014708"/>
                </a:lnTo>
                <a:lnTo>
                  <a:pt x="2506438" y="1014708"/>
                </a:lnTo>
                <a:cubicBezTo>
                  <a:pt x="2506438" y="1015241"/>
                  <a:pt x="2506438" y="1015774"/>
                  <a:pt x="2506438" y="1016308"/>
                </a:cubicBezTo>
                <a:cubicBezTo>
                  <a:pt x="2506438" y="1016841"/>
                  <a:pt x="2506371" y="1017375"/>
                  <a:pt x="2506236" y="1017908"/>
                </a:cubicBezTo>
                <a:cubicBezTo>
                  <a:pt x="2508637" y="1038977"/>
                  <a:pt x="2516972" y="1058480"/>
                  <a:pt x="2531241" y="1076415"/>
                </a:cubicBezTo>
                <a:cubicBezTo>
                  <a:pt x="2545507" y="1094351"/>
                  <a:pt x="2565445" y="1110986"/>
                  <a:pt x="2591047" y="1126322"/>
                </a:cubicBezTo>
                <a:lnTo>
                  <a:pt x="2587046" y="1133122"/>
                </a:lnTo>
                <a:cubicBezTo>
                  <a:pt x="2564377" y="1118987"/>
                  <a:pt x="2545976" y="1103885"/>
                  <a:pt x="2531841" y="1087817"/>
                </a:cubicBezTo>
                <a:cubicBezTo>
                  <a:pt x="2517705" y="1071748"/>
                  <a:pt x="2508237" y="1054779"/>
                  <a:pt x="2503435" y="1036910"/>
                </a:cubicBezTo>
                <a:cubicBezTo>
                  <a:pt x="2501169" y="1046378"/>
                  <a:pt x="2497668" y="1055379"/>
                  <a:pt x="2492934" y="1063914"/>
                </a:cubicBezTo>
                <a:cubicBezTo>
                  <a:pt x="2488202" y="1072448"/>
                  <a:pt x="2482334" y="1080683"/>
                  <a:pt x="2475333" y="1088617"/>
                </a:cubicBezTo>
                <a:cubicBezTo>
                  <a:pt x="2468332" y="1096551"/>
                  <a:pt x="2460199" y="1104286"/>
                  <a:pt x="2450931" y="1111820"/>
                </a:cubicBezTo>
                <a:cubicBezTo>
                  <a:pt x="2441661" y="1119354"/>
                  <a:pt x="2431361" y="1126855"/>
                  <a:pt x="2420027" y="1134323"/>
                </a:cubicBezTo>
                <a:lnTo>
                  <a:pt x="2416026" y="1127322"/>
                </a:lnTo>
                <a:cubicBezTo>
                  <a:pt x="2429094" y="1119054"/>
                  <a:pt x="2440695" y="1110686"/>
                  <a:pt x="2450830" y="1102219"/>
                </a:cubicBezTo>
                <a:cubicBezTo>
                  <a:pt x="2460965" y="1093751"/>
                  <a:pt x="2469532" y="1084950"/>
                  <a:pt x="2476533" y="1075815"/>
                </a:cubicBezTo>
                <a:cubicBezTo>
                  <a:pt x="2483533" y="1066681"/>
                  <a:pt x="2488935" y="1057080"/>
                  <a:pt x="2492735" y="1047012"/>
                </a:cubicBezTo>
                <a:cubicBezTo>
                  <a:pt x="2496536" y="1036944"/>
                  <a:pt x="2498702" y="1026176"/>
                  <a:pt x="2499236" y="1014708"/>
                </a:cubicBezTo>
                <a:lnTo>
                  <a:pt x="2420426" y="1014708"/>
                </a:lnTo>
                <a:lnTo>
                  <a:pt x="2420426" y="1007507"/>
                </a:lnTo>
                <a:lnTo>
                  <a:pt x="2499436" y="1007507"/>
                </a:lnTo>
                <a:close/>
                <a:moveTo>
                  <a:pt x="3537489" y="954500"/>
                </a:moveTo>
                <a:cubicBezTo>
                  <a:pt x="3538955" y="958101"/>
                  <a:pt x="3540156" y="961501"/>
                  <a:pt x="3541089" y="964701"/>
                </a:cubicBezTo>
                <a:cubicBezTo>
                  <a:pt x="3542022" y="967902"/>
                  <a:pt x="3543089" y="971769"/>
                  <a:pt x="3544289" y="976303"/>
                </a:cubicBezTo>
                <a:lnTo>
                  <a:pt x="3598896" y="976303"/>
                </a:lnTo>
                <a:lnTo>
                  <a:pt x="3598896" y="982504"/>
                </a:lnTo>
                <a:lnTo>
                  <a:pt x="3484482" y="982504"/>
                </a:lnTo>
                <a:lnTo>
                  <a:pt x="3484482" y="976303"/>
                </a:lnTo>
                <a:lnTo>
                  <a:pt x="3537089" y="976303"/>
                </a:lnTo>
                <a:cubicBezTo>
                  <a:pt x="3536022" y="972302"/>
                  <a:pt x="3535055" y="968769"/>
                  <a:pt x="3534188" y="965702"/>
                </a:cubicBezTo>
                <a:cubicBezTo>
                  <a:pt x="3533321" y="962634"/>
                  <a:pt x="3532155" y="959167"/>
                  <a:pt x="3530688" y="955300"/>
                </a:cubicBezTo>
                <a:close/>
                <a:moveTo>
                  <a:pt x="144018" y="954500"/>
                </a:moveTo>
                <a:lnTo>
                  <a:pt x="151019" y="954900"/>
                </a:lnTo>
                <a:lnTo>
                  <a:pt x="151019" y="996905"/>
                </a:lnTo>
                <a:lnTo>
                  <a:pt x="182223" y="996905"/>
                </a:lnTo>
                <a:lnTo>
                  <a:pt x="182223" y="1003706"/>
                </a:lnTo>
                <a:lnTo>
                  <a:pt x="151019" y="1003706"/>
                </a:lnTo>
                <a:lnTo>
                  <a:pt x="151219" y="1106719"/>
                </a:lnTo>
                <a:cubicBezTo>
                  <a:pt x="151219" y="1110720"/>
                  <a:pt x="150852" y="1113987"/>
                  <a:pt x="150119" y="1116520"/>
                </a:cubicBezTo>
                <a:cubicBezTo>
                  <a:pt x="149386" y="1119054"/>
                  <a:pt x="148119" y="1121088"/>
                  <a:pt x="146318" y="1122621"/>
                </a:cubicBezTo>
                <a:cubicBezTo>
                  <a:pt x="144518" y="1124155"/>
                  <a:pt x="142151" y="1125255"/>
                  <a:pt x="139218" y="1125922"/>
                </a:cubicBezTo>
                <a:cubicBezTo>
                  <a:pt x="136284" y="1126588"/>
                  <a:pt x="132550" y="1127055"/>
                  <a:pt x="128016" y="1127322"/>
                </a:cubicBezTo>
                <a:lnTo>
                  <a:pt x="108614" y="1128522"/>
                </a:lnTo>
                <a:lnTo>
                  <a:pt x="106613" y="1121721"/>
                </a:lnTo>
                <a:lnTo>
                  <a:pt x="126416" y="1120721"/>
                </a:lnTo>
                <a:cubicBezTo>
                  <a:pt x="130016" y="1120588"/>
                  <a:pt x="132984" y="1120254"/>
                  <a:pt x="135317" y="1119721"/>
                </a:cubicBezTo>
                <a:cubicBezTo>
                  <a:pt x="137651" y="1119187"/>
                  <a:pt x="139451" y="1118354"/>
                  <a:pt x="140718" y="1117220"/>
                </a:cubicBezTo>
                <a:cubicBezTo>
                  <a:pt x="141985" y="1116087"/>
                  <a:pt x="142851" y="1114553"/>
                  <a:pt x="143318" y="1112620"/>
                </a:cubicBezTo>
                <a:cubicBezTo>
                  <a:pt x="143785" y="1110686"/>
                  <a:pt x="144018" y="1108119"/>
                  <a:pt x="144018" y="1104919"/>
                </a:cubicBezTo>
                <a:lnTo>
                  <a:pt x="144018" y="1009107"/>
                </a:lnTo>
                <a:cubicBezTo>
                  <a:pt x="135750" y="1027776"/>
                  <a:pt x="125516" y="1044978"/>
                  <a:pt x="113314" y="1060713"/>
                </a:cubicBezTo>
                <a:cubicBezTo>
                  <a:pt x="101113" y="1076449"/>
                  <a:pt x="86278" y="1091317"/>
                  <a:pt x="68809" y="1105319"/>
                </a:cubicBezTo>
                <a:lnTo>
                  <a:pt x="64208" y="1100118"/>
                </a:lnTo>
                <a:cubicBezTo>
                  <a:pt x="81944" y="1085983"/>
                  <a:pt x="96912" y="1071081"/>
                  <a:pt x="109114" y="1055413"/>
                </a:cubicBezTo>
                <a:cubicBezTo>
                  <a:pt x="121315" y="1039744"/>
                  <a:pt x="131483" y="1022509"/>
                  <a:pt x="139618" y="1003706"/>
                </a:cubicBezTo>
                <a:lnTo>
                  <a:pt x="86011" y="1003706"/>
                </a:lnTo>
                <a:lnTo>
                  <a:pt x="86011" y="996905"/>
                </a:lnTo>
                <a:lnTo>
                  <a:pt x="144018" y="996905"/>
                </a:lnTo>
                <a:close/>
                <a:moveTo>
                  <a:pt x="2324214" y="954300"/>
                </a:moveTo>
                <a:cubicBezTo>
                  <a:pt x="2325547" y="957767"/>
                  <a:pt x="2326747" y="961401"/>
                  <a:pt x="2327814" y="965201"/>
                </a:cubicBezTo>
                <a:cubicBezTo>
                  <a:pt x="2328880" y="969002"/>
                  <a:pt x="2329948" y="972836"/>
                  <a:pt x="2331015" y="976703"/>
                </a:cubicBezTo>
                <a:lnTo>
                  <a:pt x="2375820" y="976703"/>
                </a:lnTo>
                <a:lnTo>
                  <a:pt x="2375820" y="1013107"/>
                </a:lnTo>
                <a:lnTo>
                  <a:pt x="2281809" y="1013107"/>
                </a:lnTo>
                <a:cubicBezTo>
                  <a:pt x="2281676" y="1021375"/>
                  <a:pt x="2281175" y="1029043"/>
                  <a:pt x="2280308" y="1036110"/>
                </a:cubicBezTo>
                <a:cubicBezTo>
                  <a:pt x="2279441" y="1043178"/>
                  <a:pt x="2278074" y="1049979"/>
                  <a:pt x="2276208" y="1056513"/>
                </a:cubicBezTo>
                <a:cubicBezTo>
                  <a:pt x="2274340" y="1063047"/>
                  <a:pt x="2271973" y="1069481"/>
                  <a:pt x="2269107" y="1075815"/>
                </a:cubicBezTo>
                <a:cubicBezTo>
                  <a:pt x="2266241" y="1082149"/>
                  <a:pt x="2262741" y="1088584"/>
                  <a:pt x="2258606" y="1095118"/>
                </a:cubicBezTo>
                <a:lnTo>
                  <a:pt x="2253205" y="1091317"/>
                </a:lnTo>
                <a:cubicBezTo>
                  <a:pt x="2257339" y="1084783"/>
                  <a:pt x="2260841" y="1078516"/>
                  <a:pt x="2263706" y="1072515"/>
                </a:cubicBezTo>
                <a:cubicBezTo>
                  <a:pt x="2266573" y="1066514"/>
                  <a:pt x="2268874" y="1060347"/>
                  <a:pt x="2270607" y="1054013"/>
                </a:cubicBezTo>
                <a:cubicBezTo>
                  <a:pt x="2272341" y="1047678"/>
                  <a:pt x="2273574" y="1040911"/>
                  <a:pt x="2274308" y="1033710"/>
                </a:cubicBezTo>
                <a:cubicBezTo>
                  <a:pt x="2275041" y="1026509"/>
                  <a:pt x="2275407" y="1018375"/>
                  <a:pt x="2275407" y="1009307"/>
                </a:cubicBezTo>
                <a:lnTo>
                  <a:pt x="2275407" y="976703"/>
                </a:lnTo>
                <a:lnTo>
                  <a:pt x="2324614" y="976703"/>
                </a:lnTo>
                <a:cubicBezTo>
                  <a:pt x="2323547" y="972836"/>
                  <a:pt x="2322480" y="969102"/>
                  <a:pt x="2321414" y="965502"/>
                </a:cubicBezTo>
                <a:cubicBezTo>
                  <a:pt x="2320346" y="961901"/>
                  <a:pt x="2319213" y="958367"/>
                  <a:pt x="2318013" y="954900"/>
                </a:cubicBezTo>
                <a:close/>
                <a:moveTo>
                  <a:pt x="40605" y="954300"/>
                </a:moveTo>
                <a:lnTo>
                  <a:pt x="47406" y="954700"/>
                </a:lnTo>
                <a:lnTo>
                  <a:pt x="47406" y="995705"/>
                </a:lnTo>
                <a:lnTo>
                  <a:pt x="79010" y="995705"/>
                </a:lnTo>
                <a:lnTo>
                  <a:pt x="79010" y="1002706"/>
                </a:lnTo>
                <a:lnTo>
                  <a:pt x="47406" y="1002706"/>
                </a:lnTo>
                <a:lnTo>
                  <a:pt x="47406" y="1132522"/>
                </a:lnTo>
                <a:lnTo>
                  <a:pt x="40605" y="1132522"/>
                </a:lnTo>
                <a:lnTo>
                  <a:pt x="40605" y="1020108"/>
                </a:lnTo>
                <a:cubicBezTo>
                  <a:pt x="36472" y="1031576"/>
                  <a:pt x="31371" y="1042911"/>
                  <a:pt x="25303" y="1054113"/>
                </a:cubicBezTo>
                <a:cubicBezTo>
                  <a:pt x="19236" y="1065314"/>
                  <a:pt x="12802" y="1075715"/>
                  <a:pt x="6001" y="1085316"/>
                </a:cubicBezTo>
                <a:lnTo>
                  <a:pt x="2201" y="1079116"/>
                </a:lnTo>
                <a:cubicBezTo>
                  <a:pt x="9935" y="1068048"/>
                  <a:pt x="17269" y="1055913"/>
                  <a:pt x="24203" y="1042711"/>
                </a:cubicBezTo>
                <a:cubicBezTo>
                  <a:pt x="31138" y="1029509"/>
                  <a:pt x="36605" y="1016175"/>
                  <a:pt x="40605" y="1002706"/>
                </a:cubicBezTo>
                <a:lnTo>
                  <a:pt x="8601" y="1002706"/>
                </a:lnTo>
                <a:lnTo>
                  <a:pt x="8601" y="995705"/>
                </a:lnTo>
                <a:lnTo>
                  <a:pt x="40605" y="995705"/>
                </a:lnTo>
                <a:close/>
                <a:moveTo>
                  <a:pt x="5147213" y="954100"/>
                </a:moveTo>
                <a:lnTo>
                  <a:pt x="5154415" y="954500"/>
                </a:lnTo>
                <a:lnTo>
                  <a:pt x="5154415" y="1071115"/>
                </a:lnTo>
                <a:lnTo>
                  <a:pt x="5147213" y="1071115"/>
                </a:lnTo>
                <a:close/>
                <a:moveTo>
                  <a:pt x="878710" y="954100"/>
                </a:moveTo>
                <a:lnTo>
                  <a:pt x="885711" y="954500"/>
                </a:lnTo>
                <a:lnTo>
                  <a:pt x="885711" y="976303"/>
                </a:lnTo>
                <a:lnTo>
                  <a:pt x="933117" y="976303"/>
                </a:lnTo>
                <a:lnTo>
                  <a:pt x="933117" y="982104"/>
                </a:lnTo>
                <a:lnTo>
                  <a:pt x="885711" y="982104"/>
                </a:lnTo>
                <a:lnTo>
                  <a:pt x="885711" y="1004906"/>
                </a:lnTo>
                <a:lnTo>
                  <a:pt x="907514" y="1004906"/>
                </a:lnTo>
                <a:cubicBezTo>
                  <a:pt x="917915" y="998772"/>
                  <a:pt x="927383" y="992271"/>
                  <a:pt x="935918" y="985404"/>
                </a:cubicBezTo>
                <a:cubicBezTo>
                  <a:pt x="944452" y="978537"/>
                  <a:pt x="952520" y="971102"/>
                  <a:pt x="960121" y="963101"/>
                </a:cubicBezTo>
                <a:lnTo>
                  <a:pt x="965321" y="967502"/>
                </a:lnTo>
                <a:cubicBezTo>
                  <a:pt x="958654" y="974569"/>
                  <a:pt x="951619" y="981170"/>
                  <a:pt x="944218" y="987304"/>
                </a:cubicBezTo>
                <a:cubicBezTo>
                  <a:pt x="936818" y="993438"/>
                  <a:pt x="928717" y="999306"/>
                  <a:pt x="919915" y="1004906"/>
                </a:cubicBezTo>
                <a:lnTo>
                  <a:pt x="980123" y="1004906"/>
                </a:lnTo>
                <a:lnTo>
                  <a:pt x="980123" y="1010907"/>
                </a:lnTo>
                <a:lnTo>
                  <a:pt x="909914" y="1010907"/>
                </a:lnTo>
                <a:cubicBezTo>
                  <a:pt x="903113" y="1014774"/>
                  <a:pt x="896012" y="1018508"/>
                  <a:pt x="888611" y="1022109"/>
                </a:cubicBezTo>
                <a:cubicBezTo>
                  <a:pt x="881210" y="1025709"/>
                  <a:pt x="873243" y="1029243"/>
                  <a:pt x="864709" y="1032710"/>
                </a:cubicBezTo>
                <a:lnTo>
                  <a:pt x="949519" y="1032710"/>
                </a:lnTo>
                <a:lnTo>
                  <a:pt x="949519" y="1087717"/>
                </a:lnTo>
                <a:lnTo>
                  <a:pt x="844306" y="1087717"/>
                </a:lnTo>
                <a:lnTo>
                  <a:pt x="844306" y="1040711"/>
                </a:lnTo>
                <a:cubicBezTo>
                  <a:pt x="838572" y="1042844"/>
                  <a:pt x="832638" y="1044945"/>
                  <a:pt x="826504" y="1047012"/>
                </a:cubicBezTo>
                <a:cubicBezTo>
                  <a:pt x="820370" y="1049079"/>
                  <a:pt x="813902" y="1051246"/>
                  <a:pt x="807101" y="1053513"/>
                </a:cubicBezTo>
                <a:lnTo>
                  <a:pt x="805101" y="1047512"/>
                </a:lnTo>
                <a:cubicBezTo>
                  <a:pt x="824037" y="1041511"/>
                  <a:pt x="840972" y="1035544"/>
                  <a:pt x="855907" y="1029610"/>
                </a:cubicBezTo>
                <a:cubicBezTo>
                  <a:pt x="870843" y="1023675"/>
                  <a:pt x="884444" y="1017441"/>
                  <a:pt x="896712" y="1010907"/>
                </a:cubicBezTo>
                <a:lnTo>
                  <a:pt x="808902" y="1010907"/>
                </a:lnTo>
                <a:lnTo>
                  <a:pt x="808902" y="1004906"/>
                </a:lnTo>
                <a:lnTo>
                  <a:pt x="878710" y="1004906"/>
                </a:lnTo>
                <a:lnTo>
                  <a:pt x="878710" y="982104"/>
                </a:lnTo>
                <a:lnTo>
                  <a:pt x="829304" y="982104"/>
                </a:lnTo>
                <a:lnTo>
                  <a:pt x="829304" y="976303"/>
                </a:lnTo>
                <a:lnTo>
                  <a:pt x="878710" y="976303"/>
                </a:lnTo>
                <a:close/>
                <a:moveTo>
                  <a:pt x="4145888" y="953900"/>
                </a:moveTo>
                <a:lnTo>
                  <a:pt x="4152489" y="954300"/>
                </a:lnTo>
                <a:lnTo>
                  <a:pt x="4154690" y="991105"/>
                </a:lnTo>
                <a:lnTo>
                  <a:pt x="4205296" y="991105"/>
                </a:lnTo>
                <a:lnTo>
                  <a:pt x="4205296" y="997906"/>
                </a:lnTo>
                <a:lnTo>
                  <a:pt x="4155290" y="997906"/>
                </a:lnTo>
                <a:cubicBezTo>
                  <a:pt x="4156356" y="1013641"/>
                  <a:pt x="4157823" y="1027909"/>
                  <a:pt x="4159690" y="1040711"/>
                </a:cubicBezTo>
                <a:cubicBezTo>
                  <a:pt x="4161557" y="1053513"/>
                  <a:pt x="4163824" y="1065047"/>
                  <a:pt x="4166491" y="1075315"/>
                </a:cubicBezTo>
                <a:cubicBezTo>
                  <a:pt x="4171158" y="1067048"/>
                  <a:pt x="4175326" y="1058180"/>
                  <a:pt x="4178992" y="1048712"/>
                </a:cubicBezTo>
                <a:cubicBezTo>
                  <a:pt x="4182660" y="1039244"/>
                  <a:pt x="4186027" y="1028643"/>
                  <a:pt x="4189094" y="1016908"/>
                </a:cubicBezTo>
                <a:lnTo>
                  <a:pt x="4194895" y="1018508"/>
                </a:lnTo>
                <a:cubicBezTo>
                  <a:pt x="4191294" y="1031843"/>
                  <a:pt x="4187427" y="1043745"/>
                  <a:pt x="4183293" y="1054213"/>
                </a:cubicBezTo>
                <a:cubicBezTo>
                  <a:pt x="4179159" y="1064681"/>
                  <a:pt x="4174292" y="1074448"/>
                  <a:pt x="4168691" y="1083516"/>
                </a:cubicBezTo>
                <a:cubicBezTo>
                  <a:pt x="4171892" y="1094451"/>
                  <a:pt x="4175626" y="1103785"/>
                  <a:pt x="4179893" y="1111520"/>
                </a:cubicBezTo>
                <a:cubicBezTo>
                  <a:pt x="4182159" y="1115387"/>
                  <a:pt x="4184593" y="1118254"/>
                  <a:pt x="4187193" y="1120121"/>
                </a:cubicBezTo>
                <a:cubicBezTo>
                  <a:pt x="4189794" y="1121988"/>
                  <a:pt x="4191828" y="1122921"/>
                  <a:pt x="4193294" y="1122921"/>
                </a:cubicBezTo>
                <a:cubicBezTo>
                  <a:pt x="4195028" y="1122921"/>
                  <a:pt x="4196495" y="1121621"/>
                  <a:pt x="4197695" y="1119021"/>
                </a:cubicBezTo>
                <a:cubicBezTo>
                  <a:pt x="4198895" y="1116420"/>
                  <a:pt x="4200095" y="1111586"/>
                  <a:pt x="4201296" y="1104519"/>
                </a:cubicBezTo>
                <a:cubicBezTo>
                  <a:pt x="4201829" y="1101585"/>
                  <a:pt x="4202362" y="1098185"/>
                  <a:pt x="4202895" y="1094318"/>
                </a:cubicBezTo>
                <a:cubicBezTo>
                  <a:pt x="4203429" y="1090450"/>
                  <a:pt x="4203829" y="1086917"/>
                  <a:pt x="4204096" y="1083716"/>
                </a:cubicBezTo>
                <a:lnTo>
                  <a:pt x="4209897" y="1086517"/>
                </a:lnTo>
                <a:cubicBezTo>
                  <a:pt x="4209630" y="1089584"/>
                  <a:pt x="4209230" y="1092917"/>
                  <a:pt x="4208696" y="1096518"/>
                </a:cubicBezTo>
                <a:cubicBezTo>
                  <a:pt x="4208163" y="1100118"/>
                  <a:pt x="4207563" y="1103719"/>
                  <a:pt x="4206896" y="1107319"/>
                </a:cubicBezTo>
                <a:cubicBezTo>
                  <a:pt x="4206096" y="1111987"/>
                  <a:pt x="4205196" y="1115787"/>
                  <a:pt x="4204196" y="1118721"/>
                </a:cubicBezTo>
                <a:cubicBezTo>
                  <a:pt x="4203196" y="1121654"/>
                  <a:pt x="4202129" y="1123955"/>
                  <a:pt x="4200995" y="1125621"/>
                </a:cubicBezTo>
                <a:cubicBezTo>
                  <a:pt x="4199862" y="1127288"/>
                  <a:pt x="4198662" y="1128422"/>
                  <a:pt x="4197395" y="1129022"/>
                </a:cubicBezTo>
                <a:cubicBezTo>
                  <a:pt x="4196128" y="1129622"/>
                  <a:pt x="4194761" y="1129922"/>
                  <a:pt x="4193294" y="1129922"/>
                </a:cubicBezTo>
                <a:cubicBezTo>
                  <a:pt x="4190627" y="1129922"/>
                  <a:pt x="4187627" y="1128855"/>
                  <a:pt x="4184293" y="1126722"/>
                </a:cubicBezTo>
                <a:cubicBezTo>
                  <a:pt x="4180959" y="1124588"/>
                  <a:pt x="4177759" y="1120588"/>
                  <a:pt x="4174692" y="1114720"/>
                </a:cubicBezTo>
                <a:cubicBezTo>
                  <a:pt x="4172825" y="1111253"/>
                  <a:pt x="4170991" y="1107519"/>
                  <a:pt x="4169191" y="1103519"/>
                </a:cubicBezTo>
                <a:cubicBezTo>
                  <a:pt x="4167391" y="1099518"/>
                  <a:pt x="4165758" y="1095118"/>
                  <a:pt x="4164291" y="1090317"/>
                </a:cubicBezTo>
                <a:cubicBezTo>
                  <a:pt x="4159357" y="1097518"/>
                  <a:pt x="4153823" y="1104419"/>
                  <a:pt x="4147689" y="1111020"/>
                </a:cubicBezTo>
                <a:cubicBezTo>
                  <a:pt x="4141554" y="1117621"/>
                  <a:pt x="4134554" y="1124321"/>
                  <a:pt x="4126686" y="1131122"/>
                </a:cubicBezTo>
                <a:lnTo>
                  <a:pt x="4122285" y="1126322"/>
                </a:lnTo>
                <a:cubicBezTo>
                  <a:pt x="4130686" y="1119121"/>
                  <a:pt x="4138121" y="1112020"/>
                  <a:pt x="4144588" y="1105019"/>
                </a:cubicBezTo>
                <a:cubicBezTo>
                  <a:pt x="4151055" y="1098018"/>
                  <a:pt x="4156823" y="1090517"/>
                  <a:pt x="4161890" y="1082516"/>
                </a:cubicBezTo>
                <a:cubicBezTo>
                  <a:pt x="4155889" y="1060913"/>
                  <a:pt x="4151489" y="1032710"/>
                  <a:pt x="4148689" y="997906"/>
                </a:cubicBezTo>
                <a:lnTo>
                  <a:pt x="4100083" y="997906"/>
                </a:lnTo>
                <a:lnTo>
                  <a:pt x="4100083" y="1033510"/>
                </a:lnTo>
                <a:lnTo>
                  <a:pt x="4136287" y="1033510"/>
                </a:lnTo>
                <a:cubicBezTo>
                  <a:pt x="4136287" y="1033910"/>
                  <a:pt x="4136254" y="1035277"/>
                  <a:pt x="4136187" y="1037611"/>
                </a:cubicBezTo>
                <a:cubicBezTo>
                  <a:pt x="4136120" y="1039944"/>
                  <a:pt x="4136020" y="1042811"/>
                  <a:pt x="4135887" y="1046212"/>
                </a:cubicBezTo>
                <a:cubicBezTo>
                  <a:pt x="4135754" y="1049612"/>
                  <a:pt x="4135587" y="1053346"/>
                  <a:pt x="4135387" y="1057413"/>
                </a:cubicBezTo>
                <a:cubicBezTo>
                  <a:pt x="4135187" y="1061480"/>
                  <a:pt x="4135020" y="1065414"/>
                  <a:pt x="4134887" y="1069214"/>
                </a:cubicBezTo>
                <a:cubicBezTo>
                  <a:pt x="4134754" y="1073015"/>
                  <a:pt x="4134620" y="1076482"/>
                  <a:pt x="4134487" y="1079616"/>
                </a:cubicBezTo>
                <a:cubicBezTo>
                  <a:pt x="4134354" y="1082749"/>
                  <a:pt x="4134220" y="1085116"/>
                  <a:pt x="4134087" y="1086717"/>
                </a:cubicBezTo>
                <a:cubicBezTo>
                  <a:pt x="4133820" y="1090450"/>
                  <a:pt x="4133287" y="1093517"/>
                  <a:pt x="4132487" y="1095918"/>
                </a:cubicBezTo>
                <a:cubicBezTo>
                  <a:pt x="4131687" y="1098318"/>
                  <a:pt x="4130453" y="1100218"/>
                  <a:pt x="4128786" y="1101619"/>
                </a:cubicBezTo>
                <a:cubicBezTo>
                  <a:pt x="4127119" y="1103019"/>
                  <a:pt x="4124952" y="1104086"/>
                  <a:pt x="4122285" y="1104819"/>
                </a:cubicBezTo>
                <a:cubicBezTo>
                  <a:pt x="4119618" y="1105552"/>
                  <a:pt x="4116285" y="1106119"/>
                  <a:pt x="4112284" y="1106519"/>
                </a:cubicBezTo>
                <a:lnTo>
                  <a:pt x="4102883" y="1107719"/>
                </a:lnTo>
                <a:lnTo>
                  <a:pt x="4101083" y="1100918"/>
                </a:lnTo>
                <a:lnTo>
                  <a:pt x="4111084" y="1100118"/>
                </a:lnTo>
                <a:cubicBezTo>
                  <a:pt x="4114418" y="1099718"/>
                  <a:pt x="4117151" y="1099285"/>
                  <a:pt x="4119285" y="1098818"/>
                </a:cubicBezTo>
                <a:cubicBezTo>
                  <a:pt x="4121419" y="1098351"/>
                  <a:pt x="4123086" y="1097585"/>
                  <a:pt x="4124286" y="1096518"/>
                </a:cubicBezTo>
                <a:cubicBezTo>
                  <a:pt x="4125486" y="1095451"/>
                  <a:pt x="4126353" y="1093951"/>
                  <a:pt x="4126886" y="1092017"/>
                </a:cubicBezTo>
                <a:cubicBezTo>
                  <a:pt x="4127419" y="1090084"/>
                  <a:pt x="4127819" y="1087517"/>
                  <a:pt x="4128086" y="1084316"/>
                </a:cubicBezTo>
                <a:cubicBezTo>
                  <a:pt x="4128219" y="1082316"/>
                  <a:pt x="4128353" y="1079216"/>
                  <a:pt x="4128486" y="1075015"/>
                </a:cubicBezTo>
                <a:cubicBezTo>
                  <a:pt x="4128620" y="1070815"/>
                  <a:pt x="4128786" y="1066414"/>
                  <a:pt x="4128986" y="1061814"/>
                </a:cubicBezTo>
                <a:cubicBezTo>
                  <a:pt x="4129186" y="1057213"/>
                  <a:pt x="4129386" y="1052879"/>
                  <a:pt x="4129586" y="1048812"/>
                </a:cubicBezTo>
                <a:cubicBezTo>
                  <a:pt x="4129786" y="1044745"/>
                  <a:pt x="4129886" y="1041911"/>
                  <a:pt x="4129886" y="1040311"/>
                </a:cubicBezTo>
                <a:lnTo>
                  <a:pt x="4100083" y="1040311"/>
                </a:lnTo>
                <a:lnTo>
                  <a:pt x="4100083" y="1041311"/>
                </a:lnTo>
                <a:cubicBezTo>
                  <a:pt x="4100083" y="1051046"/>
                  <a:pt x="4099716" y="1059847"/>
                  <a:pt x="4098983" y="1067714"/>
                </a:cubicBezTo>
                <a:cubicBezTo>
                  <a:pt x="4098249" y="1075582"/>
                  <a:pt x="4096849" y="1083083"/>
                  <a:pt x="4094782" y="1090217"/>
                </a:cubicBezTo>
                <a:cubicBezTo>
                  <a:pt x="4092715" y="1097351"/>
                  <a:pt x="4089848" y="1104452"/>
                  <a:pt x="4086181" y="1111520"/>
                </a:cubicBezTo>
                <a:cubicBezTo>
                  <a:pt x="4082514" y="1118587"/>
                  <a:pt x="4077747" y="1126122"/>
                  <a:pt x="4071879" y="1134123"/>
                </a:cubicBezTo>
                <a:lnTo>
                  <a:pt x="4066078" y="1130922"/>
                </a:lnTo>
                <a:cubicBezTo>
                  <a:pt x="4071812" y="1123188"/>
                  <a:pt x="4076480" y="1115887"/>
                  <a:pt x="4080080" y="1109019"/>
                </a:cubicBezTo>
                <a:cubicBezTo>
                  <a:pt x="4083681" y="1102152"/>
                  <a:pt x="4086448" y="1095218"/>
                  <a:pt x="4088381" y="1088217"/>
                </a:cubicBezTo>
                <a:cubicBezTo>
                  <a:pt x="4090315" y="1081216"/>
                  <a:pt x="4091615" y="1073815"/>
                  <a:pt x="4092282" y="1066014"/>
                </a:cubicBezTo>
                <a:cubicBezTo>
                  <a:pt x="4092949" y="1058213"/>
                  <a:pt x="4093282" y="1049512"/>
                  <a:pt x="4093282" y="1039911"/>
                </a:cubicBezTo>
                <a:lnTo>
                  <a:pt x="4093282" y="991105"/>
                </a:lnTo>
                <a:lnTo>
                  <a:pt x="4148289" y="991105"/>
                </a:lnTo>
                <a:cubicBezTo>
                  <a:pt x="4147889" y="986437"/>
                  <a:pt x="4147522" y="981870"/>
                  <a:pt x="4147189" y="977403"/>
                </a:cubicBezTo>
                <a:cubicBezTo>
                  <a:pt x="4146855" y="972936"/>
                  <a:pt x="4146588" y="968969"/>
                  <a:pt x="4146388" y="965502"/>
                </a:cubicBezTo>
                <a:cubicBezTo>
                  <a:pt x="4146188" y="962034"/>
                  <a:pt x="4146055" y="959234"/>
                  <a:pt x="4145988" y="957100"/>
                </a:cubicBezTo>
                <a:cubicBezTo>
                  <a:pt x="4145922" y="954967"/>
                  <a:pt x="4145888" y="953900"/>
                  <a:pt x="4145888" y="953900"/>
                </a:cubicBezTo>
                <a:close/>
                <a:moveTo>
                  <a:pt x="1060933" y="953900"/>
                </a:moveTo>
                <a:lnTo>
                  <a:pt x="1067534" y="954300"/>
                </a:lnTo>
                <a:lnTo>
                  <a:pt x="1067534" y="973903"/>
                </a:lnTo>
                <a:lnTo>
                  <a:pt x="1118940" y="973903"/>
                </a:lnTo>
                <a:lnTo>
                  <a:pt x="1118940" y="953900"/>
                </a:lnTo>
                <a:lnTo>
                  <a:pt x="1125541" y="954300"/>
                </a:lnTo>
                <a:lnTo>
                  <a:pt x="1125541" y="973903"/>
                </a:lnTo>
                <a:lnTo>
                  <a:pt x="1177948" y="973903"/>
                </a:lnTo>
                <a:lnTo>
                  <a:pt x="1177948" y="980103"/>
                </a:lnTo>
                <a:lnTo>
                  <a:pt x="1125541" y="980103"/>
                </a:lnTo>
                <a:lnTo>
                  <a:pt x="1125541" y="995905"/>
                </a:lnTo>
                <a:lnTo>
                  <a:pt x="1118940" y="995905"/>
                </a:lnTo>
                <a:lnTo>
                  <a:pt x="1118940" y="980103"/>
                </a:lnTo>
                <a:lnTo>
                  <a:pt x="1067534" y="980103"/>
                </a:lnTo>
                <a:lnTo>
                  <a:pt x="1067534" y="997906"/>
                </a:lnTo>
                <a:lnTo>
                  <a:pt x="1060933" y="997906"/>
                </a:lnTo>
                <a:lnTo>
                  <a:pt x="1060933" y="980103"/>
                </a:lnTo>
                <a:lnTo>
                  <a:pt x="1008727" y="980103"/>
                </a:lnTo>
                <a:lnTo>
                  <a:pt x="1008727" y="973903"/>
                </a:lnTo>
                <a:lnTo>
                  <a:pt x="1060933" y="973903"/>
                </a:lnTo>
                <a:close/>
                <a:moveTo>
                  <a:pt x="2100387" y="953700"/>
                </a:moveTo>
                <a:cubicBezTo>
                  <a:pt x="2101586" y="957167"/>
                  <a:pt x="2102753" y="960801"/>
                  <a:pt x="2103887" y="964601"/>
                </a:cubicBezTo>
                <a:cubicBezTo>
                  <a:pt x="2105020" y="968402"/>
                  <a:pt x="2106120" y="972236"/>
                  <a:pt x="2107187" y="976103"/>
                </a:cubicBezTo>
                <a:lnTo>
                  <a:pt x="2177395" y="976103"/>
                </a:lnTo>
                <a:lnTo>
                  <a:pt x="2177395" y="1003306"/>
                </a:lnTo>
                <a:lnTo>
                  <a:pt x="2170395" y="1003306"/>
                </a:lnTo>
                <a:lnTo>
                  <a:pt x="2170395" y="982104"/>
                </a:lnTo>
                <a:lnTo>
                  <a:pt x="2035778" y="982104"/>
                </a:lnTo>
                <a:lnTo>
                  <a:pt x="2035778" y="1003306"/>
                </a:lnTo>
                <a:lnTo>
                  <a:pt x="2028978" y="1003306"/>
                </a:lnTo>
                <a:lnTo>
                  <a:pt x="2028978" y="976103"/>
                </a:lnTo>
                <a:lnTo>
                  <a:pt x="2100387" y="976103"/>
                </a:lnTo>
                <a:cubicBezTo>
                  <a:pt x="2099319" y="972236"/>
                  <a:pt x="2098219" y="968502"/>
                  <a:pt x="2097085" y="964901"/>
                </a:cubicBezTo>
                <a:cubicBezTo>
                  <a:pt x="2095952" y="961301"/>
                  <a:pt x="2094852" y="957834"/>
                  <a:pt x="2093785" y="954500"/>
                </a:cubicBezTo>
                <a:close/>
                <a:moveTo>
                  <a:pt x="723091" y="953700"/>
                </a:moveTo>
                <a:lnTo>
                  <a:pt x="729692" y="954100"/>
                </a:lnTo>
                <a:cubicBezTo>
                  <a:pt x="729692" y="955167"/>
                  <a:pt x="729725" y="956967"/>
                  <a:pt x="729792" y="959501"/>
                </a:cubicBezTo>
                <a:cubicBezTo>
                  <a:pt x="729858" y="962034"/>
                  <a:pt x="729958" y="965101"/>
                  <a:pt x="730092" y="968702"/>
                </a:cubicBezTo>
                <a:cubicBezTo>
                  <a:pt x="730225" y="972302"/>
                  <a:pt x="730392" y="976403"/>
                  <a:pt x="730592" y="981003"/>
                </a:cubicBezTo>
                <a:cubicBezTo>
                  <a:pt x="730792" y="985604"/>
                  <a:pt x="731025" y="990371"/>
                  <a:pt x="731292" y="995305"/>
                </a:cubicBezTo>
                <a:lnTo>
                  <a:pt x="731292" y="995905"/>
                </a:lnTo>
                <a:lnTo>
                  <a:pt x="779298" y="995905"/>
                </a:lnTo>
                <a:lnTo>
                  <a:pt x="779298" y="1002706"/>
                </a:lnTo>
                <a:lnTo>
                  <a:pt x="731692" y="1002706"/>
                </a:lnTo>
                <a:cubicBezTo>
                  <a:pt x="732359" y="1017775"/>
                  <a:pt x="733192" y="1031143"/>
                  <a:pt x="734192" y="1042811"/>
                </a:cubicBezTo>
                <a:cubicBezTo>
                  <a:pt x="735192" y="1054479"/>
                  <a:pt x="736393" y="1064714"/>
                  <a:pt x="737793" y="1073515"/>
                </a:cubicBezTo>
                <a:cubicBezTo>
                  <a:pt x="739193" y="1082316"/>
                  <a:pt x="740793" y="1089817"/>
                  <a:pt x="742593" y="1096018"/>
                </a:cubicBezTo>
                <a:cubicBezTo>
                  <a:pt x="744394" y="1102219"/>
                  <a:pt x="746494" y="1107453"/>
                  <a:pt x="748894" y="1111720"/>
                </a:cubicBezTo>
                <a:cubicBezTo>
                  <a:pt x="751161" y="1115854"/>
                  <a:pt x="753195" y="1118554"/>
                  <a:pt x="754995" y="1119821"/>
                </a:cubicBezTo>
                <a:cubicBezTo>
                  <a:pt x="756795" y="1121088"/>
                  <a:pt x="758629" y="1121721"/>
                  <a:pt x="760496" y="1121721"/>
                </a:cubicBezTo>
                <a:cubicBezTo>
                  <a:pt x="761962" y="1121721"/>
                  <a:pt x="763463" y="1120554"/>
                  <a:pt x="764996" y="1118221"/>
                </a:cubicBezTo>
                <a:cubicBezTo>
                  <a:pt x="766530" y="1115887"/>
                  <a:pt x="768030" y="1111453"/>
                  <a:pt x="769496" y="1104919"/>
                </a:cubicBezTo>
                <a:cubicBezTo>
                  <a:pt x="770163" y="1101852"/>
                  <a:pt x="770830" y="1098518"/>
                  <a:pt x="771497" y="1094918"/>
                </a:cubicBezTo>
                <a:cubicBezTo>
                  <a:pt x="772164" y="1091317"/>
                  <a:pt x="772764" y="1087650"/>
                  <a:pt x="773297" y="1083916"/>
                </a:cubicBezTo>
                <a:lnTo>
                  <a:pt x="778898" y="1086917"/>
                </a:lnTo>
                <a:cubicBezTo>
                  <a:pt x="778364" y="1090917"/>
                  <a:pt x="777698" y="1094984"/>
                  <a:pt x="776898" y="1099118"/>
                </a:cubicBezTo>
                <a:cubicBezTo>
                  <a:pt x="776098" y="1103252"/>
                  <a:pt x="775297" y="1106853"/>
                  <a:pt x="774498" y="1109920"/>
                </a:cubicBezTo>
                <a:cubicBezTo>
                  <a:pt x="772497" y="1117521"/>
                  <a:pt x="770363" y="1122688"/>
                  <a:pt x="768096" y="1125422"/>
                </a:cubicBezTo>
                <a:cubicBezTo>
                  <a:pt x="765830" y="1128155"/>
                  <a:pt x="763229" y="1129522"/>
                  <a:pt x="760296" y="1129522"/>
                </a:cubicBezTo>
                <a:cubicBezTo>
                  <a:pt x="757629" y="1129522"/>
                  <a:pt x="754828" y="1128589"/>
                  <a:pt x="751894" y="1126722"/>
                </a:cubicBezTo>
                <a:cubicBezTo>
                  <a:pt x="748961" y="1124855"/>
                  <a:pt x="745960" y="1121121"/>
                  <a:pt x="742893" y="1115520"/>
                </a:cubicBezTo>
                <a:cubicBezTo>
                  <a:pt x="740493" y="1111120"/>
                  <a:pt x="738360" y="1105686"/>
                  <a:pt x="736493" y="1099218"/>
                </a:cubicBezTo>
                <a:cubicBezTo>
                  <a:pt x="734626" y="1092751"/>
                  <a:pt x="732959" y="1084983"/>
                  <a:pt x="731492" y="1075915"/>
                </a:cubicBezTo>
                <a:cubicBezTo>
                  <a:pt x="730025" y="1066848"/>
                  <a:pt x="728758" y="1056280"/>
                  <a:pt x="727691" y="1044211"/>
                </a:cubicBezTo>
                <a:cubicBezTo>
                  <a:pt x="726625" y="1032143"/>
                  <a:pt x="725691" y="1018308"/>
                  <a:pt x="724891" y="1002706"/>
                </a:cubicBezTo>
                <a:lnTo>
                  <a:pt x="655883" y="1002706"/>
                </a:lnTo>
                <a:lnTo>
                  <a:pt x="655883" y="995905"/>
                </a:lnTo>
                <a:lnTo>
                  <a:pt x="724491" y="995905"/>
                </a:lnTo>
                <a:lnTo>
                  <a:pt x="724491" y="995705"/>
                </a:lnTo>
                <a:cubicBezTo>
                  <a:pt x="724225" y="991038"/>
                  <a:pt x="723991" y="986404"/>
                  <a:pt x="723791" y="981804"/>
                </a:cubicBezTo>
                <a:cubicBezTo>
                  <a:pt x="723591" y="977203"/>
                  <a:pt x="723458" y="972969"/>
                  <a:pt x="723391" y="969102"/>
                </a:cubicBezTo>
                <a:cubicBezTo>
                  <a:pt x="723324" y="965235"/>
                  <a:pt x="723258" y="961934"/>
                  <a:pt x="723191" y="959201"/>
                </a:cubicBezTo>
                <a:cubicBezTo>
                  <a:pt x="723124" y="956467"/>
                  <a:pt x="723091" y="954633"/>
                  <a:pt x="723091" y="953700"/>
                </a:cubicBezTo>
                <a:close/>
                <a:moveTo>
                  <a:pt x="5883829" y="953300"/>
                </a:moveTo>
                <a:lnTo>
                  <a:pt x="5890430" y="955900"/>
                </a:lnTo>
                <a:cubicBezTo>
                  <a:pt x="5889097" y="958967"/>
                  <a:pt x="5887597" y="962201"/>
                  <a:pt x="5885930" y="965602"/>
                </a:cubicBezTo>
                <a:cubicBezTo>
                  <a:pt x="5884263" y="969002"/>
                  <a:pt x="5882430" y="972502"/>
                  <a:pt x="5880429" y="976103"/>
                </a:cubicBezTo>
                <a:lnTo>
                  <a:pt x="5936836" y="976103"/>
                </a:lnTo>
                <a:lnTo>
                  <a:pt x="5936836" y="982704"/>
                </a:lnTo>
                <a:lnTo>
                  <a:pt x="5898032" y="982704"/>
                </a:lnTo>
                <a:cubicBezTo>
                  <a:pt x="5898698" y="984704"/>
                  <a:pt x="5899465" y="986938"/>
                  <a:pt x="5900331" y="989405"/>
                </a:cubicBezTo>
                <a:cubicBezTo>
                  <a:pt x="5901198" y="991871"/>
                  <a:pt x="5902032" y="994372"/>
                  <a:pt x="5902832" y="996905"/>
                </a:cubicBezTo>
                <a:cubicBezTo>
                  <a:pt x="5903632" y="999439"/>
                  <a:pt x="5904399" y="1001873"/>
                  <a:pt x="5905132" y="1004206"/>
                </a:cubicBezTo>
                <a:cubicBezTo>
                  <a:pt x="5905865" y="1006540"/>
                  <a:pt x="5906499" y="1008507"/>
                  <a:pt x="5907033" y="1010107"/>
                </a:cubicBezTo>
                <a:lnTo>
                  <a:pt x="5900832" y="1011907"/>
                </a:lnTo>
                <a:cubicBezTo>
                  <a:pt x="5900298" y="1010174"/>
                  <a:pt x="5899665" y="1008007"/>
                  <a:pt x="5898931" y="1005407"/>
                </a:cubicBezTo>
                <a:cubicBezTo>
                  <a:pt x="5898198" y="1002806"/>
                  <a:pt x="5897398" y="1000139"/>
                  <a:pt x="5896531" y="997405"/>
                </a:cubicBezTo>
                <a:cubicBezTo>
                  <a:pt x="5895664" y="994672"/>
                  <a:pt x="5894797" y="992005"/>
                  <a:pt x="5893931" y="989405"/>
                </a:cubicBezTo>
                <a:cubicBezTo>
                  <a:pt x="5893064" y="986804"/>
                  <a:pt x="5892297" y="984571"/>
                  <a:pt x="5891630" y="982704"/>
                </a:cubicBezTo>
                <a:lnTo>
                  <a:pt x="5876629" y="982704"/>
                </a:lnTo>
                <a:cubicBezTo>
                  <a:pt x="5873028" y="988704"/>
                  <a:pt x="5869127" y="994639"/>
                  <a:pt x="5864927" y="1000506"/>
                </a:cubicBezTo>
                <a:cubicBezTo>
                  <a:pt x="5860727" y="1006373"/>
                  <a:pt x="5856493" y="1011641"/>
                  <a:pt x="5852226" y="1016308"/>
                </a:cubicBezTo>
                <a:lnTo>
                  <a:pt x="5847025" y="1011907"/>
                </a:lnTo>
                <a:cubicBezTo>
                  <a:pt x="5850625" y="1008040"/>
                  <a:pt x="5854225" y="1003573"/>
                  <a:pt x="5857826" y="998506"/>
                </a:cubicBezTo>
                <a:cubicBezTo>
                  <a:pt x="5861427" y="993438"/>
                  <a:pt x="5864860" y="988271"/>
                  <a:pt x="5868128" y="983004"/>
                </a:cubicBezTo>
                <a:cubicBezTo>
                  <a:pt x="5871395" y="977736"/>
                  <a:pt x="5874395" y="972502"/>
                  <a:pt x="5877129" y="967302"/>
                </a:cubicBezTo>
                <a:cubicBezTo>
                  <a:pt x="5879862" y="962101"/>
                  <a:pt x="5882096" y="957434"/>
                  <a:pt x="5883829" y="953300"/>
                </a:cubicBezTo>
                <a:close/>
                <a:moveTo>
                  <a:pt x="2696460" y="953300"/>
                </a:moveTo>
                <a:lnTo>
                  <a:pt x="2703062" y="953700"/>
                </a:lnTo>
                <a:lnTo>
                  <a:pt x="2703062" y="983504"/>
                </a:lnTo>
                <a:lnTo>
                  <a:pt x="2732465" y="983504"/>
                </a:lnTo>
                <a:lnTo>
                  <a:pt x="2732465" y="989905"/>
                </a:lnTo>
                <a:lnTo>
                  <a:pt x="2703062" y="989905"/>
                </a:lnTo>
                <a:lnTo>
                  <a:pt x="2703062" y="1024109"/>
                </a:lnTo>
                <a:lnTo>
                  <a:pt x="2734265" y="1024109"/>
                </a:lnTo>
                <a:lnTo>
                  <a:pt x="2734265" y="1030710"/>
                </a:lnTo>
                <a:lnTo>
                  <a:pt x="2663657" y="1030710"/>
                </a:lnTo>
                <a:lnTo>
                  <a:pt x="2663657" y="1024109"/>
                </a:lnTo>
                <a:lnTo>
                  <a:pt x="2696460" y="1024109"/>
                </a:lnTo>
                <a:lnTo>
                  <a:pt x="2696460" y="989905"/>
                </a:lnTo>
                <a:lnTo>
                  <a:pt x="2667257" y="989905"/>
                </a:lnTo>
                <a:lnTo>
                  <a:pt x="2667257" y="983504"/>
                </a:lnTo>
                <a:lnTo>
                  <a:pt x="2696460" y="983504"/>
                </a:lnTo>
                <a:close/>
                <a:moveTo>
                  <a:pt x="5957439" y="953100"/>
                </a:moveTo>
                <a:lnTo>
                  <a:pt x="5964040" y="955300"/>
                </a:lnTo>
                <a:cubicBezTo>
                  <a:pt x="5962572" y="958901"/>
                  <a:pt x="5961072" y="962434"/>
                  <a:pt x="5959539" y="965901"/>
                </a:cubicBezTo>
                <a:cubicBezTo>
                  <a:pt x="5958005" y="969369"/>
                  <a:pt x="5956438" y="972769"/>
                  <a:pt x="5954839" y="976103"/>
                </a:cubicBezTo>
                <a:lnTo>
                  <a:pt x="6019647" y="976103"/>
                </a:lnTo>
                <a:lnTo>
                  <a:pt x="6019647" y="982704"/>
                </a:lnTo>
                <a:lnTo>
                  <a:pt x="5976241" y="982704"/>
                </a:lnTo>
                <a:cubicBezTo>
                  <a:pt x="5977174" y="984571"/>
                  <a:pt x="5978175" y="986637"/>
                  <a:pt x="5979241" y="988904"/>
                </a:cubicBezTo>
                <a:cubicBezTo>
                  <a:pt x="5980308" y="991171"/>
                  <a:pt x="5981342" y="993472"/>
                  <a:pt x="5982342" y="995805"/>
                </a:cubicBezTo>
                <a:cubicBezTo>
                  <a:pt x="5983342" y="998139"/>
                  <a:pt x="5984342" y="1000373"/>
                  <a:pt x="5985342" y="1002506"/>
                </a:cubicBezTo>
                <a:cubicBezTo>
                  <a:pt x="5986342" y="1004640"/>
                  <a:pt x="5987176" y="1006507"/>
                  <a:pt x="5987842" y="1008107"/>
                </a:cubicBezTo>
                <a:lnTo>
                  <a:pt x="5982242" y="1010507"/>
                </a:lnTo>
                <a:cubicBezTo>
                  <a:pt x="5981442" y="1008640"/>
                  <a:pt x="5980508" y="1006473"/>
                  <a:pt x="5979442" y="1004006"/>
                </a:cubicBezTo>
                <a:cubicBezTo>
                  <a:pt x="5978375" y="1001539"/>
                  <a:pt x="5977274" y="999006"/>
                  <a:pt x="5976141" y="996405"/>
                </a:cubicBezTo>
                <a:cubicBezTo>
                  <a:pt x="5975008" y="993805"/>
                  <a:pt x="5973874" y="991305"/>
                  <a:pt x="5972740" y="988904"/>
                </a:cubicBezTo>
                <a:cubicBezTo>
                  <a:pt x="5971607" y="986504"/>
                  <a:pt x="5970574" y="984437"/>
                  <a:pt x="5969641" y="982704"/>
                </a:cubicBezTo>
                <a:lnTo>
                  <a:pt x="5951638" y="982704"/>
                </a:lnTo>
                <a:cubicBezTo>
                  <a:pt x="5948838" y="988304"/>
                  <a:pt x="5945904" y="993705"/>
                  <a:pt x="5942837" y="998906"/>
                </a:cubicBezTo>
                <a:cubicBezTo>
                  <a:pt x="5939770" y="1004106"/>
                  <a:pt x="5936569" y="1009107"/>
                  <a:pt x="5933236" y="1013908"/>
                </a:cubicBezTo>
                <a:lnTo>
                  <a:pt x="5927435" y="1010307"/>
                </a:lnTo>
                <a:cubicBezTo>
                  <a:pt x="5933302" y="1001639"/>
                  <a:pt x="5938770" y="992472"/>
                  <a:pt x="5943837" y="982804"/>
                </a:cubicBezTo>
                <a:cubicBezTo>
                  <a:pt x="5948904" y="973136"/>
                  <a:pt x="5953438" y="963235"/>
                  <a:pt x="5957439" y="953100"/>
                </a:cubicBezTo>
                <a:close/>
                <a:moveTo>
                  <a:pt x="4874779" y="779593"/>
                </a:moveTo>
                <a:lnTo>
                  <a:pt x="4883781" y="779593"/>
                </a:lnTo>
                <a:cubicBezTo>
                  <a:pt x="4883781" y="783993"/>
                  <a:pt x="4883148" y="788427"/>
                  <a:pt x="4881880" y="792894"/>
                </a:cubicBezTo>
                <a:cubicBezTo>
                  <a:pt x="4880613" y="797361"/>
                  <a:pt x="4879014" y="801662"/>
                  <a:pt x="4877080" y="805796"/>
                </a:cubicBezTo>
                <a:cubicBezTo>
                  <a:pt x="4875146" y="809930"/>
                  <a:pt x="4872980" y="813897"/>
                  <a:pt x="4870579" y="817697"/>
                </a:cubicBezTo>
                <a:cubicBezTo>
                  <a:pt x="4868179" y="821498"/>
                  <a:pt x="4865845" y="824865"/>
                  <a:pt x="4863578" y="827799"/>
                </a:cubicBezTo>
                <a:lnTo>
                  <a:pt x="4855777" y="827799"/>
                </a:lnTo>
                <a:cubicBezTo>
                  <a:pt x="4861645" y="819264"/>
                  <a:pt x="4866279" y="810896"/>
                  <a:pt x="4869679" y="802695"/>
                </a:cubicBezTo>
                <a:cubicBezTo>
                  <a:pt x="4873080" y="794494"/>
                  <a:pt x="4874779" y="786793"/>
                  <a:pt x="4874779" y="779593"/>
                </a:cubicBezTo>
                <a:close/>
                <a:moveTo>
                  <a:pt x="2061039" y="779393"/>
                </a:moveTo>
                <a:cubicBezTo>
                  <a:pt x="2064372" y="780459"/>
                  <a:pt x="2069006" y="782026"/>
                  <a:pt x="2074941" y="784093"/>
                </a:cubicBezTo>
                <a:cubicBezTo>
                  <a:pt x="2080874" y="786160"/>
                  <a:pt x="2087142" y="788360"/>
                  <a:pt x="2093743" y="790694"/>
                </a:cubicBezTo>
                <a:cubicBezTo>
                  <a:pt x="2100343" y="793028"/>
                  <a:pt x="2106711" y="795328"/>
                  <a:pt x="2112845" y="797595"/>
                </a:cubicBezTo>
                <a:cubicBezTo>
                  <a:pt x="2118979" y="799862"/>
                  <a:pt x="2123914" y="801729"/>
                  <a:pt x="2127646" y="803196"/>
                </a:cubicBezTo>
                <a:lnTo>
                  <a:pt x="2125247" y="809396"/>
                </a:lnTo>
                <a:cubicBezTo>
                  <a:pt x="2121513" y="807796"/>
                  <a:pt x="2116612" y="805829"/>
                  <a:pt x="2110545" y="803495"/>
                </a:cubicBezTo>
                <a:cubicBezTo>
                  <a:pt x="2104477" y="801162"/>
                  <a:pt x="2098177" y="798795"/>
                  <a:pt x="2091643" y="796395"/>
                </a:cubicBezTo>
                <a:cubicBezTo>
                  <a:pt x="2085108" y="793994"/>
                  <a:pt x="2078875" y="791761"/>
                  <a:pt x="2072941" y="789694"/>
                </a:cubicBezTo>
                <a:cubicBezTo>
                  <a:pt x="2067007" y="787627"/>
                  <a:pt x="2062305" y="786060"/>
                  <a:pt x="2058838" y="784993"/>
                </a:cubicBezTo>
                <a:close/>
                <a:moveTo>
                  <a:pt x="2033835" y="778992"/>
                </a:moveTo>
                <a:lnTo>
                  <a:pt x="2034235" y="782393"/>
                </a:lnTo>
                <a:lnTo>
                  <a:pt x="2035035" y="784993"/>
                </a:lnTo>
                <a:cubicBezTo>
                  <a:pt x="2030635" y="786860"/>
                  <a:pt x="2025468" y="788927"/>
                  <a:pt x="2019533" y="791194"/>
                </a:cubicBezTo>
                <a:cubicBezTo>
                  <a:pt x="2013600" y="793461"/>
                  <a:pt x="2007433" y="795728"/>
                  <a:pt x="2001031" y="797995"/>
                </a:cubicBezTo>
                <a:cubicBezTo>
                  <a:pt x="1994630" y="800262"/>
                  <a:pt x="1988363" y="802395"/>
                  <a:pt x="1982229" y="804396"/>
                </a:cubicBezTo>
                <a:cubicBezTo>
                  <a:pt x="1976096" y="806396"/>
                  <a:pt x="1970761" y="808063"/>
                  <a:pt x="1966227" y="809396"/>
                </a:cubicBezTo>
                <a:lnTo>
                  <a:pt x="1964027" y="803395"/>
                </a:lnTo>
                <a:cubicBezTo>
                  <a:pt x="1968694" y="802062"/>
                  <a:pt x="1974095" y="800395"/>
                  <a:pt x="1980229" y="798395"/>
                </a:cubicBezTo>
                <a:cubicBezTo>
                  <a:pt x="1986363" y="796395"/>
                  <a:pt x="1992663" y="794261"/>
                  <a:pt x="1999131" y="791994"/>
                </a:cubicBezTo>
                <a:cubicBezTo>
                  <a:pt x="2005599" y="789727"/>
                  <a:pt x="2011866" y="787460"/>
                  <a:pt x="2017934" y="785193"/>
                </a:cubicBezTo>
                <a:cubicBezTo>
                  <a:pt x="2024001" y="782926"/>
                  <a:pt x="2029302" y="780859"/>
                  <a:pt x="2033835" y="778992"/>
                </a:cubicBezTo>
                <a:close/>
                <a:moveTo>
                  <a:pt x="5882953" y="778392"/>
                </a:moveTo>
                <a:cubicBezTo>
                  <a:pt x="5885887" y="780393"/>
                  <a:pt x="5888887" y="782726"/>
                  <a:pt x="5891955" y="785393"/>
                </a:cubicBezTo>
                <a:cubicBezTo>
                  <a:pt x="5895021" y="788060"/>
                  <a:pt x="5898022" y="790927"/>
                  <a:pt x="5900955" y="793994"/>
                </a:cubicBezTo>
                <a:cubicBezTo>
                  <a:pt x="5903889" y="797061"/>
                  <a:pt x="5906723" y="800228"/>
                  <a:pt x="5909456" y="803495"/>
                </a:cubicBezTo>
                <a:cubicBezTo>
                  <a:pt x="5912190" y="806763"/>
                  <a:pt x="5914690" y="809996"/>
                  <a:pt x="5916958" y="813197"/>
                </a:cubicBezTo>
                <a:lnTo>
                  <a:pt x="5908356" y="818997"/>
                </a:lnTo>
                <a:cubicBezTo>
                  <a:pt x="5906623" y="815797"/>
                  <a:pt x="5904489" y="812497"/>
                  <a:pt x="5901956" y="809096"/>
                </a:cubicBezTo>
                <a:cubicBezTo>
                  <a:pt x="5899422" y="805696"/>
                  <a:pt x="5896755" y="802395"/>
                  <a:pt x="5893954" y="799195"/>
                </a:cubicBezTo>
                <a:cubicBezTo>
                  <a:pt x="5891154" y="795995"/>
                  <a:pt x="5888287" y="792994"/>
                  <a:pt x="5885353" y="790194"/>
                </a:cubicBezTo>
                <a:cubicBezTo>
                  <a:pt x="5882420" y="787393"/>
                  <a:pt x="5879753" y="785060"/>
                  <a:pt x="5877353" y="783193"/>
                </a:cubicBezTo>
                <a:close/>
                <a:moveTo>
                  <a:pt x="3135745" y="776792"/>
                </a:moveTo>
                <a:lnTo>
                  <a:pt x="3138946" y="782393"/>
                </a:lnTo>
                <a:cubicBezTo>
                  <a:pt x="3132812" y="785727"/>
                  <a:pt x="3126510" y="788927"/>
                  <a:pt x="3120042" y="791994"/>
                </a:cubicBezTo>
                <a:cubicBezTo>
                  <a:pt x="3113575" y="795061"/>
                  <a:pt x="3107208" y="797861"/>
                  <a:pt x="3100940" y="800395"/>
                </a:cubicBezTo>
                <a:cubicBezTo>
                  <a:pt x="3109208" y="802662"/>
                  <a:pt x="3117175" y="804862"/>
                  <a:pt x="3124843" y="806996"/>
                </a:cubicBezTo>
                <a:cubicBezTo>
                  <a:pt x="3132511" y="809130"/>
                  <a:pt x="3139545" y="811196"/>
                  <a:pt x="3145947" y="813197"/>
                </a:cubicBezTo>
                <a:lnTo>
                  <a:pt x="3144145" y="819198"/>
                </a:lnTo>
                <a:cubicBezTo>
                  <a:pt x="3137077" y="817064"/>
                  <a:pt x="3129110" y="814697"/>
                  <a:pt x="3120244" y="812097"/>
                </a:cubicBezTo>
                <a:cubicBezTo>
                  <a:pt x="3111375" y="809496"/>
                  <a:pt x="3102275" y="806929"/>
                  <a:pt x="3092940" y="804396"/>
                </a:cubicBezTo>
                <a:cubicBezTo>
                  <a:pt x="3083605" y="801862"/>
                  <a:pt x="3074437" y="799395"/>
                  <a:pt x="3065435" y="796995"/>
                </a:cubicBezTo>
                <a:cubicBezTo>
                  <a:pt x="3056434" y="794594"/>
                  <a:pt x="3048266" y="792461"/>
                  <a:pt x="3040934" y="790594"/>
                </a:cubicBezTo>
                <a:lnTo>
                  <a:pt x="3042734" y="785393"/>
                </a:lnTo>
                <a:cubicBezTo>
                  <a:pt x="3049667" y="787127"/>
                  <a:pt x="3057402" y="789060"/>
                  <a:pt x="3065936" y="791194"/>
                </a:cubicBezTo>
                <a:cubicBezTo>
                  <a:pt x="3074470" y="793328"/>
                  <a:pt x="3083138" y="795595"/>
                  <a:pt x="3091940" y="797995"/>
                </a:cubicBezTo>
                <a:cubicBezTo>
                  <a:pt x="3099007" y="795194"/>
                  <a:pt x="3106374" y="791927"/>
                  <a:pt x="3114041" y="788194"/>
                </a:cubicBezTo>
                <a:cubicBezTo>
                  <a:pt x="3121709" y="784460"/>
                  <a:pt x="3128942" y="780659"/>
                  <a:pt x="3135745" y="776792"/>
                </a:cubicBezTo>
                <a:close/>
                <a:moveTo>
                  <a:pt x="806111" y="776192"/>
                </a:moveTo>
                <a:lnTo>
                  <a:pt x="806111" y="801195"/>
                </a:lnTo>
                <a:lnTo>
                  <a:pt x="877720" y="801195"/>
                </a:lnTo>
                <a:lnTo>
                  <a:pt x="877720" y="776192"/>
                </a:lnTo>
                <a:close/>
                <a:moveTo>
                  <a:pt x="2836983" y="775792"/>
                </a:moveTo>
                <a:lnTo>
                  <a:pt x="2837584" y="778992"/>
                </a:lnTo>
                <a:lnTo>
                  <a:pt x="2837785" y="782393"/>
                </a:lnTo>
                <a:cubicBezTo>
                  <a:pt x="2833918" y="783860"/>
                  <a:pt x="2829350" y="785393"/>
                  <a:pt x="2824082" y="786993"/>
                </a:cubicBezTo>
                <a:cubicBezTo>
                  <a:pt x="2818814" y="788594"/>
                  <a:pt x="2813413" y="790161"/>
                  <a:pt x="2807879" y="791694"/>
                </a:cubicBezTo>
                <a:cubicBezTo>
                  <a:pt x="2802346" y="793228"/>
                  <a:pt x="2796911" y="794661"/>
                  <a:pt x="2791577" y="795995"/>
                </a:cubicBezTo>
                <a:cubicBezTo>
                  <a:pt x="2786244" y="797328"/>
                  <a:pt x="2781709" y="798462"/>
                  <a:pt x="2777975" y="799395"/>
                </a:cubicBezTo>
                <a:lnTo>
                  <a:pt x="2776575" y="792794"/>
                </a:lnTo>
                <a:cubicBezTo>
                  <a:pt x="2780576" y="791861"/>
                  <a:pt x="2785210" y="790727"/>
                  <a:pt x="2790479" y="789394"/>
                </a:cubicBezTo>
                <a:cubicBezTo>
                  <a:pt x="2795744" y="788060"/>
                  <a:pt x="2801179" y="786627"/>
                  <a:pt x="2806780" y="785093"/>
                </a:cubicBezTo>
                <a:cubicBezTo>
                  <a:pt x="2812381" y="783560"/>
                  <a:pt x="2817814" y="781993"/>
                  <a:pt x="2823081" y="780393"/>
                </a:cubicBezTo>
                <a:cubicBezTo>
                  <a:pt x="2828350" y="778792"/>
                  <a:pt x="2832983" y="777259"/>
                  <a:pt x="2836983" y="775792"/>
                </a:cubicBezTo>
                <a:close/>
                <a:moveTo>
                  <a:pt x="2699565" y="771192"/>
                </a:moveTo>
                <a:cubicBezTo>
                  <a:pt x="2702766" y="773458"/>
                  <a:pt x="2706600" y="776259"/>
                  <a:pt x="2711067" y="779593"/>
                </a:cubicBezTo>
                <a:cubicBezTo>
                  <a:pt x="2715534" y="782926"/>
                  <a:pt x="2720168" y="786460"/>
                  <a:pt x="2724969" y="790194"/>
                </a:cubicBezTo>
                <a:cubicBezTo>
                  <a:pt x="2729770" y="793928"/>
                  <a:pt x="2734470" y="797628"/>
                  <a:pt x="2739070" y="801295"/>
                </a:cubicBezTo>
                <a:cubicBezTo>
                  <a:pt x="2743672" y="804962"/>
                  <a:pt x="2747772" y="808263"/>
                  <a:pt x="2751372" y="811196"/>
                </a:cubicBezTo>
                <a:lnTo>
                  <a:pt x="2747372" y="816997"/>
                </a:lnTo>
                <a:cubicBezTo>
                  <a:pt x="2743772" y="813797"/>
                  <a:pt x="2739672" y="810330"/>
                  <a:pt x="2735070" y="806596"/>
                </a:cubicBezTo>
                <a:cubicBezTo>
                  <a:pt x="2730470" y="802862"/>
                  <a:pt x="2725769" y="799128"/>
                  <a:pt x="2720969" y="795395"/>
                </a:cubicBezTo>
                <a:cubicBezTo>
                  <a:pt x="2716168" y="791661"/>
                  <a:pt x="2711534" y="788127"/>
                  <a:pt x="2707067" y="784793"/>
                </a:cubicBezTo>
                <a:cubicBezTo>
                  <a:pt x="2702600" y="781459"/>
                  <a:pt x="2698766" y="778592"/>
                  <a:pt x="2695565" y="776192"/>
                </a:cubicBezTo>
                <a:close/>
                <a:moveTo>
                  <a:pt x="4483007" y="764191"/>
                </a:moveTo>
                <a:lnTo>
                  <a:pt x="4483007" y="801195"/>
                </a:lnTo>
                <a:lnTo>
                  <a:pt x="4571218" y="801195"/>
                </a:lnTo>
                <a:lnTo>
                  <a:pt x="4571218" y="764191"/>
                </a:lnTo>
                <a:close/>
                <a:moveTo>
                  <a:pt x="3024131" y="762990"/>
                </a:moveTo>
                <a:lnTo>
                  <a:pt x="3024131" y="777192"/>
                </a:lnTo>
                <a:lnTo>
                  <a:pt x="3115343" y="777192"/>
                </a:lnTo>
                <a:lnTo>
                  <a:pt x="3115343" y="762990"/>
                </a:lnTo>
                <a:close/>
                <a:moveTo>
                  <a:pt x="2004432" y="753189"/>
                </a:moveTo>
                <a:cubicBezTo>
                  <a:pt x="2006032" y="753989"/>
                  <a:pt x="2008099" y="755123"/>
                  <a:pt x="2010632" y="756590"/>
                </a:cubicBezTo>
                <a:cubicBezTo>
                  <a:pt x="2013166" y="758056"/>
                  <a:pt x="2015767" y="759623"/>
                  <a:pt x="2018434" y="761290"/>
                </a:cubicBezTo>
                <a:cubicBezTo>
                  <a:pt x="2021101" y="762957"/>
                  <a:pt x="2023634" y="764591"/>
                  <a:pt x="2026034" y="766191"/>
                </a:cubicBezTo>
                <a:cubicBezTo>
                  <a:pt x="2028434" y="767791"/>
                  <a:pt x="2030368" y="769125"/>
                  <a:pt x="2031835" y="770191"/>
                </a:cubicBezTo>
                <a:lnTo>
                  <a:pt x="2028235" y="775392"/>
                </a:lnTo>
                <a:cubicBezTo>
                  <a:pt x="2026768" y="774325"/>
                  <a:pt x="2024834" y="772992"/>
                  <a:pt x="2022433" y="771391"/>
                </a:cubicBezTo>
                <a:cubicBezTo>
                  <a:pt x="2020034" y="769791"/>
                  <a:pt x="2017500" y="768124"/>
                  <a:pt x="2014833" y="766391"/>
                </a:cubicBezTo>
                <a:cubicBezTo>
                  <a:pt x="2012166" y="764657"/>
                  <a:pt x="2009599" y="763057"/>
                  <a:pt x="2007132" y="761590"/>
                </a:cubicBezTo>
                <a:cubicBezTo>
                  <a:pt x="2004665" y="760123"/>
                  <a:pt x="2002632" y="758990"/>
                  <a:pt x="2001031" y="758190"/>
                </a:cubicBezTo>
                <a:close/>
                <a:moveTo>
                  <a:pt x="2091243" y="752989"/>
                </a:moveTo>
                <a:lnTo>
                  <a:pt x="2095043" y="757990"/>
                </a:lnTo>
                <a:cubicBezTo>
                  <a:pt x="2093310" y="759190"/>
                  <a:pt x="2091209" y="760590"/>
                  <a:pt x="2088742" y="762190"/>
                </a:cubicBezTo>
                <a:cubicBezTo>
                  <a:pt x="2086275" y="763791"/>
                  <a:pt x="2083675" y="765391"/>
                  <a:pt x="2080941" y="766991"/>
                </a:cubicBezTo>
                <a:cubicBezTo>
                  <a:pt x="2078207" y="768591"/>
                  <a:pt x="2075508" y="770158"/>
                  <a:pt x="2072840" y="771692"/>
                </a:cubicBezTo>
                <a:cubicBezTo>
                  <a:pt x="2070173" y="773225"/>
                  <a:pt x="2067840" y="774459"/>
                  <a:pt x="2065840" y="775392"/>
                </a:cubicBezTo>
                <a:lnTo>
                  <a:pt x="2062639" y="770191"/>
                </a:lnTo>
                <a:cubicBezTo>
                  <a:pt x="2064639" y="769258"/>
                  <a:pt x="2066939" y="768058"/>
                  <a:pt x="2069540" y="766591"/>
                </a:cubicBezTo>
                <a:cubicBezTo>
                  <a:pt x="2072141" y="765124"/>
                  <a:pt x="2074741" y="763591"/>
                  <a:pt x="2077340" y="761990"/>
                </a:cubicBezTo>
                <a:cubicBezTo>
                  <a:pt x="2079941" y="760390"/>
                  <a:pt x="2082474" y="758790"/>
                  <a:pt x="2084942" y="757190"/>
                </a:cubicBezTo>
                <a:cubicBezTo>
                  <a:pt x="2087409" y="755590"/>
                  <a:pt x="2089509" y="754189"/>
                  <a:pt x="2091243" y="752989"/>
                </a:cubicBezTo>
                <a:close/>
                <a:moveTo>
                  <a:pt x="5507783" y="749189"/>
                </a:moveTo>
                <a:lnTo>
                  <a:pt x="5507783" y="772792"/>
                </a:lnTo>
                <a:lnTo>
                  <a:pt x="5543387" y="772792"/>
                </a:lnTo>
                <a:lnTo>
                  <a:pt x="5543387" y="749189"/>
                </a:lnTo>
                <a:close/>
                <a:moveTo>
                  <a:pt x="1412309" y="745388"/>
                </a:moveTo>
                <a:cubicBezTo>
                  <a:pt x="1413378" y="747122"/>
                  <a:pt x="1414543" y="749222"/>
                  <a:pt x="1415809" y="751689"/>
                </a:cubicBezTo>
                <a:cubicBezTo>
                  <a:pt x="1417078" y="754156"/>
                  <a:pt x="1418378" y="756723"/>
                  <a:pt x="1419710" y="759390"/>
                </a:cubicBezTo>
                <a:cubicBezTo>
                  <a:pt x="1421044" y="762057"/>
                  <a:pt x="1422276" y="764657"/>
                  <a:pt x="1423412" y="767191"/>
                </a:cubicBezTo>
                <a:cubicBezTo>
                  <a:pt x="1424545" y="769725"/>
                  <a:pt x="1425511" y="771858"/>
                  <a:pt x="1426312" y="773592"/>
                </a:cubicBezTo>
                <a:lnTo>
                  <a:pt x="1421312" y="775992"/>
                </a:lnTo>
                <a:cubicBezTo>
                  <a:pt x="1420511" y="774259"/>
                  <a:pt x="1419545" y="772125"/>
                  <a:pt x="1418412" y="769591"/>
                </a:cubicBezTo>
                <a:cubicBezTo>
                  <a:pt x="1417278" y="767058"/>
                  <a:pt x="1416077" y="764457"/>
                  <a:pt x="1414810" y="761790"/>
                </a:cubicBezTo>
                <a:cubicBezTo>
                  <a:pt x="1413543" y="759123"/>
                  <a:pt x="1412243" y="756556"/>
                  <a:pt x="1410909" y="754089"/>
                </a:cubicBezTo>
                <a:cubicBezTo>
                  <a:pt x="1409577" y="751622"/>
                  <a:pt x="1408377" y="749522"/>
                  <a:pt x="1407310" y="747789"/>
                </a:cubicBezTo>
                <a:close/>
                <a:moveTo>
                  <a:pt x="4300460" y="744188"/>
                </a:moveTo>
                <a:lnTo>
                  <a:pt x="4307061" y="744588"/>
                </a:lnTo>
                <a:lnTo>
                  <a:pt x="4307061" y="762390"/>
                </a:lnTo>
                <a:lnTo>
                  <a:pt x="4385271" y="762390"/>
                </a:lnTo>
                <a:lnTo>
                  <a:pt x="4385271" y="768391"/>
                </a:lnTo>
                <a:lnTo>
                  <a:pt x="4308861" y="768391"/>
                </a:lnTo>
                <a:cubicBezTo>
                  <a:pt x="4318996" y="776792"/>
                  <a:pt x="4331031" y="784293"/>
                  <a:pt x="4344966" y="790894"/>
                </a:cubicBezTo>
                <a:cubicBezTo>
                  <a:pt x="4358901" y="797495"/>
                  <a:pt x="4374936" y="803529"/>
                  <a:pt x="4393072" y="808996"/>
                </a:cubicBezTo>
                <a:lnTo>
                  <a:pt x="4390872" y="815597"/>
                </a:lnTo>
                <a:cubicBezTo>
                  <a:pt x="4373136" y="809863"/>
                  <a:pt x="4357201" y="803629"/>
                  <a:pt x="4343066" y="796895"/>
                </a:cubicBezTo>
                <a:cubicBezTo>
                  <a:pt x="4328930" y="790161"/>
                  <a:pt x="4316929" y="782793"/>
                  <a:pt x="4307061" y="774792"/>
                </a:cubicBezTo>
                <a:lnTo>
                  <a:pt x="4307061" y="820798"/>
                </a:lnTo>
                <a:lnTo>
                  <a:pt x="4300460" y="820798"/>
                </a:lnTo>
                <a:lnTo>
                  <a:pt x="4300460" y="774592"/>
                </a:lnTo>
                <a:cubicBezTo>
                  <a:pt x="4290859" y="782460"/>
                  <a:pt x="4278891" y="789760"/>
                  <a:pt x="4264556" y="796495"/>
                </a:cubicBezTo>
                <a:cubicBezTo>
                  <a:pt x="4250220" y="803229"/>
                  <a:pt x="4234119" y="809530"/>
                  <a:pt x="4216250" y="815397"/>
                </a:cubicBezTo>
                <a:lnTo>
                  <a:pt x="4213849" y="808996"/>
                </a:lnTo>
                <a:cubicBezTo>
                  <a:pt x="4231718" y="803662"/>
                  <a:pt x="4247920" y="797528"/>
                  <a:pt x="4262456" y="790594"/>
                </a:cubicBezTo>
                <a:cubicBezTo>
                  <a:pt x="4276991" y="783660"/>
                  <a:pt x="4288859" y="776259"/>
                  <a:pt x="4298060" y="768391"/>
                </a:cubicBezTo>
                <a:lnTo>
                  <a:pt x="4221850" y="768391"/>
                </a:lnTo>
                <a:lnTo>
                  <a:pt x="4221850" y="762390"/>
                </a:lnTo>
                <a:lnTo>
                  <a:pt x="4300460" y="762390"/>
                </a:lnTo>
                <a:close/>
                <a:moveTo>
                  <a:pt x="806111" y="743988"/>
                </a:moveTo>
                <a:lnTo>
                  <a:pt x="806111" y="769991"/>
                </a:lnTo>
                <a:lnTo>
                  <a:pt x="877720" y="769991"/>
                </a:lnTo>
                <a:lnTo>
                  <a:pt x="877720" y="743988"/>
                </a:lnTo>
                <a:close/>
                <a:moveTo>
                  <a:pt x="2427408" y="743588"/>
                </a:moveTo>
                <a:lnTo>
                  <a:pt x="2427408" y="777392"/>
                </a:lnTo>
                <a:lnTo>
                  <a:pt x="2483415" y="777392"/>
                </a:lnTo>
                <a:lnTo>
                  <a:pt x="2483415" y="743588"/>
                </a:lnTo>
                <a:close/>
                <a:moveTo>
                  <a:pt x="3024131" y="743388"/>
                </a:moveTo>
                <a:lnTo>
                  <a:pt x="3024131" y="757990"/>
                </a:lnTo>
                <a:lnTo>
                  <a:pt x="3115343" y="757990"/>
                </a:lnTo>
                <a:lnTo>
                  <a:pt x="3115343" y="743388"/>
                </a:lnTo>
                <a:close/>
                <a:moveTo>
                  <a:pt x="3414302" y="743188"/>
                </a:moveTo>
                <a:lnTo>
                  <a:pt x="3414302" y="804996"/>
                </a:lnTo>
                <a:lnTo>
                  <a:pt x="3463108" y="804996"/>
                </a:lnTo>
                <a:lnTo>
                  <a:pt x="3463108" y="743188"/>
                </a:lnTo>
                <a:close/>
                <a:moveTo>
                  <a:pt x="2045437" y="742188"/>
                </a:moveTo>
                <a:lnTo>
                  <a:pt x="2052238" y="742588"/>
                </a:lnTo>
                <a:lnTo>
                  <a:pt x="2052238" y="798795"/>
                </a:lnTo>
                <a:cubicBezTo>
                  <a:pt x="2052238" y="801862"/>
                  <a:pt x="2051904" y="804396"/>
                  <a:pt x="2051237" y="806396"/>
                </a:cubicBezTo>
                <a:cubicBezTo>
                  <a:pt x="2050571" y="808396"/>
                  <a:pt x="2049471" y="809963"/>
                  <a:pt x="2047937" y="811096"/>
                </a:cubicBezTo>
                <a:cubicBezTo>
                  <a:pt x="2046403" y="812230"/>
                  <a:pt x="2044336" y="813097"/>
                  <a:pt x="2041736" y="813697"/>
                </a:cubicBezTo>
                <a:cubicBezTo>
                  <a:pt x="2039136" y="814297"/>
                  <a:pt x="2035903" y="814730"/>
                  <a:pt x="2032035" y="814997"/>
                </a:cubicBezTo>
                <a:lnTo>
                  <a:pt x="2018234" y="815997"/>
                </a:lnTo>
                <a:lnTo>
                  <a:pt x="2016433" y="809596"/>
                </a:lnTo>
                <a:lnTo>
                  <a:pt x="2031235" y="808596"/>
                </a:lnTo>
                <a:cubicBezTo>
                  <a:pt x="2034302" y="808463"/>
                  <a:pt x="2036769" y="808196"/>
                  <a:pt x="2038636" y="807796"/>
                </a:cubicBezTo>
                <a:cubicBezTo>
                  <a:pt x="2040502" y="807396"/>
                  <a:pt x="2041936" y="806796"/>
                  <a:pt x="2042936" y="805996"/>
                </a:cubicBezTo>
                <a:cubicBezTo>
                  <a:pt x="2043936" y="805196"/>
                  <a:pt x="2044603" y="804129"/>
                  <a:pt x="2044937" y="802795"/>
                </a:cubicBezTo>
                <a:cubicBezTo>
                  <a:pt x="2045270" y="801462"/>
                  <a:pt x="2045437" y="799662"/>
                  <a:pt x="2045437" y="797395"/>
                </a:cubicBezTo>
                <a:close/>
                <a:moveTo>
                  <a:pt x="799311" y="737587"/>
                </a:moveTo>
                <a:lnTo>
                  <a:pt x="884521" y="737587"/>
                </a:lnTo>
                <a:lnTo>
                  <a:pt x="884521" y="818997"/>
                </a:lnTo>
                <a:lnTo>
                  <a:pt x="877720" y="818997"/>
                </a:lnTo>
                <a:lnTo>
                  <a:pt x="877720" y="807796"/>
                </a:lnTo>
                <a:lnTo>
                  <a:pt x="806111" y="807796"/>
                </a:lnTo>
                <a:lnTo>
                  <a:pt x="806111" y="819397"/>
                </a:lnTo>
                <a:lnTo>
                  <a:pt x="799311" y="819397"/>
                </a:lnTo>
                <a:close/>
                <a:moveTo>
                  <a:pt x="1444314" y="724586"/>
                </a:moveTo>
                <a:lnTo>
                  <a:pt x="1502721" y="724586"/>
                </a:lnTo>
                <a:lnTo>
                  <a:pt x="1502721" y="730986"/>
                </a:lnTo>
                <a:cubicBezTo>
                  <a:pt x="1500721" y="741254"/>
                  <a:pt x="1497887" y="750622"/>
                  <a:pt x="1494220" y="759090"/>
                </a:cubicBezTo>
                <a:cubicBezTo>
                  <a:pt x="1490553" y="767558"/>
                  <a:pt x="1485919" y="775592"/>
                  <a:pt x="1480317" y="783193"/>
                </a:cubicBezTo>
                <a:cubicBezTo>
                  <a:pt x="1485386" y="789060"/>
                  <a:pt x="1491020" y="794561"/>
                  <a:pt x="1497220" y="799695"/>
                </a:cubicBezTo>
                <a:cubicBezTo>
                  <a:pt x="1503421" y="804829"/>
                  <a:pt x="1510322" y="809730"/>
                  <a:pt x="1517922" y="814397"/>
                </a:cubicBezTo>
                <a:lnTo>
                  <a:pt x="1514723" y="820198"/>
                </a:lnTo>
                <a:cubicBezTo>
                  <a:pt x="1506855" y="815397"/>
                  <a:pt x="1499787" y="810330"/>
                  <a:pt x="1493520" y="804996"/>
                </a:cubicBezTo>
                <a:cubicBezTo>
                  <a:pt x="1487253" y="799662"/>
                  <a:pt x="1481585" y="793994"/>
                  <a:pt x="1476518" y="787994"/>
                </a:cubicBezTo>
                <a:cubicBezTo>
                  <a:pt x="1471584" y="793994"/>
                  <a:pt x="1465983" y="799662"/>
                  <a:pt x="1459716" y="804996"/>
                </a:cubicBezTo>
                <a:cubicBezTo>
                  <a:pt x="1453449" y="810330"/>
                  <a:pt x="1446313" y="815530"/>
                  <a:pt x="1438313" y="820598"/>
                </a:cubicBezTo>
                <a:lnTo>
                  <a:pt x="1434913" y="814797"/>
                </a:lnTo>
                <a:cubicBezTo>
                  <a:pt x="1450515" y="805062"/>
                  <a:pt x="1463049" y="794528"/>
                  <a:pt x="1472517" y="783193"/>
                </a:cubicBezTo>
                <a:cubicBezTo>
                  <a:pt x="1461583" y="768925"/>
                  <a:pt x="1454115" y="752722"/>
                  <a:pt x="1450114" y="734587"/>
                </a:cubicBezTo>
                <a:lnTo>
                  <a:pt x="1455915" y="732987"/>
                </a:lnTo>
                <a:cubicBezTo>
                  <a:pt x="1459782" y="750056"/>
                  <a:pt x="1466650" y="765124"/>
                  <a:pt x="1476518" y="778192"/>
                </a:cubicBezTo>
                <a:cubicBezTo>
                  <a:pt x="1486386" y="764457"/>
                  <a:pt x="1493120" y="748722"/>
                  <a:pt x="1496720" y="730986"/>
                </a:cubicBezTo>
                <a:lnTo>
                  <a:pt x="1444314" y="730986"/>
                </a:lnTo>
                <a:close/>
                <a:moveTo>
                  <a:pt x="5507783" y="720585"/>
                </a:moveTo>
                <a:lnTo>
                  <a:pt x="5507783" y="743388"/>
                </a:lnTo>
                <a:lnTo>
                  <a:pt x="5543387" y="743388"/>
                </a:lnTo>
                <a:lnTo>
                  <a:pt x="5543387" y="720585"/>
                </a:lnTo>
                <a:close/>
                <a:moveTo>
                  <a:pt x="1594856" y="720385"/>
                </a:moveTo>
                <a:lnTo>
                  <a:pt x="1601657" y="720785"/>
                </a:lnTo>
                <a:lnTo>
                  <a:pt x="1601657" y="751789"/>
                </a:lnTo>
                <a:lnTo>
                  <a:pt x="1644062" y="751789"/>
                </a:lnTo>
                <a:lnTo>
                  <a:pt x="1644062" y="758590"/>
                </a:lnTo>
                <a:lnTo>
                  <a:pt x="1601657" y="758590"/>
                </a:lnTo>
                <a:lnTo>
                  <a:pt x="1601657" y="795194"/>
                </a:lnTo>
                <a:cubicBezTo>
                  <a:pt x="1610858" y="794261"/>
                  <a:pt x="1619626" y="793328"/>
                  <a:pt x="1627960" y="792394"/>
                </a:cubicBezTo>
                <a:cubicBezTo>
                  <a:pt x="1636296" y="791461"/>
                  <a:pt x="1643529" y="790661"/>
                  <a:pt x="1649663" y="789994"/>
                </a:cubicBezTo>
                <a:lnTo>
                  <a:pt x="1650063" y="796795"/>
                </a:lnTo>
                <a:cubicBezTo>
                  <a:pt x="1643395" y="797595"/>
                  <a:pt x="1635394" y="798495"/>
                  <a:pt x="1626060" y="799495"/>
                </a:cubicBezTo>
                <a:cubicBezTo>
                  <a:pt x="1616725" y="800495"/>
                  <a:pt x="1607091" y="801429"/>
                  <a:pt x="1597156" y="802295"/>
                </a:cubicBezTo>
                <a:cubicBezTo>
                  <a:pt x="1587221" y="803162"/>
                  <a:pt x="1577553" y="803996"/>
                  <a:pt x="1568152" y="804796"/>
                </a:cubicBezTo>
                <a:cubicBezTo>
                  <a:pt x="1558751" y="805596"/>
                  <a:pt x="1550584" y="806263"/>
                  <a:pt x="1543651" y="806796"/>
                </a:cubicBezTo>
                <a:lnTo>
                  <a:pt x="1543049" y="800195"/>
                </a:lnTo>
                <a:cubicBezTo>
                  <a:pt x="1549718" y="799795"/>
                  <a:pt x="1557586" y="799195"/>
                  <a:pt x="1566652" y="798395"/>
                </a:cubicBezTo>
                <a:cubicBezTo>
                  <a:pt x="1575720" y="797595"/>
                  <a:pt x="1585122" y="796728"/>
                  <a:pt x="1594856" y="795795"/>
                </a:cubicBezTo>
                <a:lnTo>
                  <a:pt x="1594856" y="758590"/>
                </a:lnTo>
                <a:lnTo>
                  <a:pt x="1552450" y="758590"/>
                </a:lnTo>
                <a:lnTo>
                  <a:pt x="1552450" y="751789"/>
                </a:lnTo>
                <a:lnTo>
                  <a:pt x="1594856" y="751789"/>
                </a:lnTo>
                <a:close/>
                <a:moveTo>
                  <a:pt x="5126011" y="719785"/>
                </a:moveTo>
                <a:lnTo>
                  <a:pt x="5126011" y="738787"/>
                </a:lnTo>
                <a:lnTo>
                  <a:pt x="5126011" y="744588"/>
                </a:lnTo>
                <a:lnTo>
                  <a:pt x="5180818" y="744588"/>
                </a:lnTo>
                <a:lnTo>
                  <a:pt x="5180818" y="719785"/>
                </a:lnTo>
                <a:close/>
                <a:moveTo>
                  <a:pt x="5065003" y="719785"/>
                </a:moveTo>
                <a:lnTo>
                  <a:pt x="5065003" y="744588"/>
                </a:lnTo>
                <a:lnTo>
                  <a:pt x="5119410" y="744588"/>
                </a:lnTo>
                <a:lnTo>
                  <a:pt x="5119410" y="738787"/>
                </a:lnTo>
                <a:lnTo>
                  <a:pt x="5119410" y="719785"/>
                </a:lnTo>
                <a:close/>
                <a:moveTo>
                  <a:pt x="2157851" y="719385"/>
                </a:moveTo>
                <a:lnTo>
                  <a:pt x="2334072" y="719385"/>
                </a:lnTo>
                <a:lnTo>
                  <a:pt x="2334072" y="726986"/>
                </a:lnTo>
                <a:lnTo>
                  <a:pt x="2157851" y="726986"/>
                </a:lnTo>
                <a:close/>
                <a:moveTo>
                  <a:pt x="2043836" y="718985"/>
                </a:moveTo>
                <a:lnTo>
                  <a:pt x="2048837" y="718985"/>
                </a:lnTo>
                <a:cubicBezTo>
                  <a:pt x="2058705" y="727919"/>
                  <a:pt x="2071240" y="735954"/>
                  <a:pt x="2086442" y="743088"/>
                </a:cubicBezTo>
                <a:cubicBezTo>
                  <a:pt x="2101644" y="750222"/>
                  <a:pt x="2118378" y="756256"/>
                  <a:pt x="2136649" y="761190"/>
                </a:cubicBezTo>
                <a:lnTo>
                  <a:pt x="2134647" y="767791"/>
                </a:lnTo>
                <a:cubicBezTo>
                  <a:pt x="2116379" y="762724"/>
                  <a:pt x="2099710" y="756623"/>
                  <a:pt x="2084642" y="749489"/>
                </a:cubicBezTo>
                <a:cubicBezTo>
                  <a:pt x="2069573" y="742355"/>
                  <a:pt x="2056838" y="734187"/>
                  <a:pt x="2046437" y="724986"/>
                </a:cubicBezTo>
                <a:cubicBezTo>
                  <a:pt x="2036835" y="733787"/>
                  <a:pt x="2024402" y="742055"/>
                  <a:pt x="2009132" y="749789"/>
                </a:cubicBezTo>
                <a:cubicBezTo>
                  <a:pt x="1993864" y="757523"/>
                  <a:pt x="1976895" y="764324"/>
                  <a:pt x="1958225" y="770191"/>
                </a:cubicBezTo>
                <a:lnTo>
                  <a:pt x="1956025" y="763791"/>
                </a:lnTo>
                <a:cubicBezTo>
                  <a:pt x="1974828" y="758190"/>
                  <a:pt x="1991897" y="751522"/>
                  <a:pt x="2007232" y="743788"/>
                </a:cubicBezTo>
                <a:cubicBezTo>
                  <a:pt x="2022568" y="736054"/>
                  <a:pt x="2034768" y="727786"/>
                  <a:pt x="2043836" y="718985"/>
                </a:cubicBezTo>
                <a:close/>
                <a:moveTo>
                  <a:pt x="5570390" y="717385"/>
                </a:moveTo>
                <a:lnTo>
                  <a:pt x="5576391" y="717785"/>
                </a:lnTo>
                <a:lnTo>
                  <a:pt x="5576391" y="786593"/>
                </a:lnTo>
                <a:lnTo>
                  <a:pt x="5570390" y="786593"/>
                </a:lnTo>
                <a:close/>
                <a:moveTo>
                  <a:pt x="5501382" y="714784"/>
                </a:moveTo>
                <a:lnTo>
                  <a:pt x="5549788" y="714784"/>
                </a:lnTo>
                <a:lnTo>
                  <a:pt x="5549788" y="801595"/>
                </a:lnTo>
                <a:cubicBezTo>
                  <a:pt x="5549788" y="806663"/>
                  <a:pt x="5548688" y="809996"/>
                  <a:pt x="5546487" y="811597"/>
                </a:cubicBezTo>
                <a:cubicBezTo>
                  <a:pt x="5544287" y="813197"/>
                  <a:pt x="5540520" y="814264"/>
                  <a:pt x="5535186" y="814797"/>
                </a:cubicBezTo>
                <a:lnTo>
                  <a:pt x="5526585" y="815797"/>
                </a:lnTo>
                <a:lnTo>
                  <a:pt x="5524585" y="809596"/>
                </a:lnTo>
                <a:lnTo>
                  <a:pt x="5533586" y="808796"/>
                </a:lnTo>
                <a:cubicBezTo>
                  <a:pt x="5537853" y="808396"/>
                  <a:pt x="5540553" y="807496"/>
                  <a:pt x="5541687" y="806096"/>
                </a:cubicBezTo>
                <a:cubicBezTo>
                  <a:pt x="5542820" y="804696"/>
                  <a:pt x="5543387" y="802729"/>
                  <a:pt x="5543387" y="800195"/>
                </a:cubicBezTo>
                <a:lnTo>
                  <a:pt x="5543387" y="778392"/>
                </a:lnTo>
                <a:lnTo>
                  <a:pt x="5507783" y="778392"/>
                </a:lnTo>
                <a:lnTo>
                  <a:pt x="5507783" y="816997"/>
                </a:lnTo>
                <a:lnTo>
                  <a:pt x="5501382" y="816997"/>
                </a:lnTo>
                <a:close/>
                <a:moveTo>
                  <a:pt x="2687164" y="711384"/>
                </a:moveTo>
                <a:lnTo>
                  <a:pt x="2693965" y="711784"/>
                </a:lnTo>
                <a:lnTo>
                  <a:pt x="2693965" y="742188"/>
                </a:lnTo>
                <a:cubicBezTo>
                  <a:pt x="2693965" y="750856"/>
                  <a:pt x="2693199" y="758657"/>
                  <a:pt x="2691665" y="765591"/>
                </a:cubicBezTo>
                <a:cubicBezTo>
                  <a:pt x="2690130" y="772525"/>
                  <a:pt x="2687131" y="778959"/>
                  <a:pt x="2682664" y="784893"/>
                </a:cubicBezTo>
                <a:cubicBezTo>
                  <a:pt x="2678197" y="790827"/>
                  <a:pt x="2671897" y="796461"/>
                  <a:pt x="2663762" y="801795"/>
                </a:cubicBezTo>
                <a:cubicBezTo>
                  <a:pt x="2655627" y="807129"/>
                  <a:pt x="2645026" y="812597"/>
                  <a:pt x="2631958" y="818197"/>
                </a:cubicBezTo>
                <a:lnTo>
                  <a:pt x="2628957" y="811797"/>
                </a:lnTo>
                <a:cubicBezTo>
                  <a:pt x="2641625" y="806463"/>
                  <a:pt x="2651794" y="801329"/>
                  <a:pt x="2659461" y="796395"/>
                </a:cubicBezTo>
                <a:cubicBezTo>
                  <a:pt x="2667129" y="791461"/>
                  <a:pt x="2672996" y="786293"/>
                  <a:pt x="2677063" y="780893"/>
                </a:cubicBezTo>
                <a:cubicBezTo>
                  <a:pt x="2681130" y="775492"/>
                  <a:pt x="2683830" y="769558"/>
                  <a:pt x="2685164" y="763090"/>
                </a:cubicBezTo>
                <a:cubicBezTo>
                  <a:pt x="2686498" y="756623"/>
                  <a:pt x="2687164" y="749255"/>
                  <a:pt x="2687164" y="740988"/>
                </a:cubicBezTo>
                <a:close/>
                <a:moveTo>
                  <a:pt x="3494312" y="710184"/>
                </a:moveTo>
                <a:cubicBezTo>
                  <a:pt x="3496445" y="712718"/>
                  <a:pt x="3498979" y="715851"/>
                  <a:pt x="3501913" y="719585"/>
                </a:cubicBezTo>
                <a:cubicBezTo>
                  <a:pt x="3504846" y="723319"/>
                  <a:pt x="3507813" y="727186"/>
                  <a:pt x="3510814" y="731186"/>
                </a:cubicBezTo>
                <a:cubicBezTo>
                  <a:pt x="3513814" y="735187"/>
                  <a:pt x="3516748" y="739187"/>
                  <a:pt x="3519615" y="743188"/>
                </a:cubicBezTo>
                <a:cubicBezTo>
                  <a:pt x="3522482" y="747188"/>
                  <a:pt x="3524916" y="750656"/>
                  <a:pt x="3526916" y="753589"/>
                </a:cubicBezTo>
                <a:lnTo>
                  <a:pt x="3521115" y="757990"/>
                </a:lnTo>
                <a:cubicBezTo>
                  <a:pt x="3519115" y="754789"/>
                  <a:pt x="3516748" y="751189"/>
                  <a:pt x="3514014" y="747188"/>
                </a:cubicBezTo>
                <a:cubicBezTo>
                  <a:pt x="3511281" y="743188"/>
                  <a:pt x="3508413" y="739154"/>
                  <a:pt x="3505413" y="735087"/>
                </a:cubicBezTo>
                <a:cubicBezTo>
                  <a:pt x="3502413" y="731020"/>
                  <a:pt x="3499479" y="727153"/>
                  <a:pt x="3496612" y="723486"/>
                </a:cubicBezTo>
                <a:cubicBezTo>
                  <a:pt x="3493745" y="719818"/>
                  <a:pt x="3491245" y="716718"/>
                  <a:pt x="3489111" y="714184"/>
                </a:cubicBezTo>
                <a:close/>
                <a:moveTo>
                  <a:pt x="5598394" y="709584"/>
                </a:moveTo>
                <a:lnTo>
                  <a:pt x="5604395" y="709984"/>
                </a:lnTo>
                <a:lnTo>
                  <a:pt x="5604395" y="797595"/>
                </a:lnTo>
                <a:cubicBezTo>
                  <a:pt x="5604395" y="801195"/>
                  <a:pt x="5603994" y="804062"/>
                  <a:pt x="5603194" y="806196"/>
                </a:cubicBezTo>
                <a:cubicBezTo>
                  <a:pt x="5602394" y="808329"/>
                  <a:pt x="5601194" y="809996"/>
                  <a:pt x="5599594" y="811196"/>
                </a:cubicBezTo>
                <a:cubicBezTo>
                  <a:pt x="5597994" y="812397"/>
                  <a:pt x="5595927" y="813230"/>
                  <a:pt x="5593393" y="813697"/>
                </a:cubicBezTo>
                <a:cubicBezTo>
                  <a:pt x="5590860" y="814164"/>
                  <a:pt x="5587792" y="814597"/>
                  <a:pt x="5584192" y="814997"/>
                </a:cubicBezTo>
                <a:lnTo>
                  <a:pt x="5573391" y="815997"/>
                </a:lnTo>
                <a:lnTo>
                  <a:pt x="5571390" y="809796"/>
                </a:lnTo>
                <a:lnTo>
                  <a:pt x="5583192" y="808996"/>
                </a:lnTo>
                <a:cubicBezTo>
                  <a:pt x="5586126" y="808729"/>
                  <a:pt x="5588593" y="808396"/>
                  <a:pt x="5590593" y="807996"/>
                </a:cubicBezTo>
                <a:cubicBezTo>
                  <a:pt x="5592593" y="807596"/>
                  <a:pt x="5594160" y="806963"/>
                  <a:pt x="5595294" y="806096"/>
                </a:cubicBezTo>
                <a:cubicBezTo>
                  <a:pt x="5596427" y="805229"/>
                  <a:pt x="5597227" y="804029"/>
                  <a:pt x="5597693" y="802495"/>
                </a:cubicBezTo>
                <a:cubicBezTo>
                  <a:pt x="5598160" y="800962"/>
                  <a:pt x="5598394" y="798928"/>
                  <a:pt x="5598394" y="796395"/>
                </a:cubicBezTo>
                <a:close/>
                <a:moveTo>
                  <a:pt x="625765" y="706983"/>
                </a:moveTo>
                <a:cubicBezTo>
                  <a:pt x="630566" y="710717"/>
                  <a:pt x="636100" y="715285"/>
                  <a:pt x="642367" y="720685"/>
                </a:cubicBezTo>
                <a:cubicBezTo>
                  <a:pt x="648635" y="726086"/>
                  <a:pt x="654902" y="731653"/>
                  <a:pt x="661170" y="737387"/>
                </a:cubicBezTo>
                <a:cubicBezTo>
                  <a:pt x="667437" y="743121"/>
                  <a:pt x="673404" y="748755"/>
                  <a:pt x="679072" y="754289"/>
                </a:cubicBezTo>
                <a:cubicBezTo>
                  <a:pt x="684739" y="759823"/>
                  <a:pt x="689440" y="764591"/>
                  <a:pt x="693174" y="768591"/>
                </a:cubicBezTo>
                <a:lnTo>
                  <a:pt x="688173" y="774392"/>
                </a:lnTo>
                <a:cubicBezTo>
                  <a:pt x="684439" y="770258"/>
                  <a:pt x="679739" y="765424"/>
                  <a:pt x="674071" y="759890"/>
                </a:cubicBezTo>
                <a:cubicBezTo>
                  <a:pt x="668404" y="754356"/>
                  <a:pt x="662470" y="748689"/>
                  <a:pt x="656269" y="742888"/>
                </a:cubicBezTo>
                <a:cubicBezTo>
                  <a:pt x="650068" y="737087"/>
                  <a:pt x="643934" y="731487"/>
                  <a:pt x="637867" y="726086"/>
                </a:cubicBezTo>
                <a:cubicBezTo>
                  <a:pt x="631799" y="720685"/>
                  <a:pt x="626365" y="716051"/>
                  <a:pt x="621565" y="712184"/>
                </a:cubicBezTo>
                <a:close/>
                <a:moveTo>
                  <a:pt x="4267856" y="704583"/>
                </a:moveTo>
                <a:lnTo>
                  <a:pt x="4270056" y="707183"/>
                </a:lnTo>
                <a:lnTo>
                  <a:pt x="4271857" y="710184"/>
                </a:lnTo>
                <a:cubicBezTo>
                  <a:pt x="4269323" y="713118"/>
                  <a:pt x="4266322" y="716385"/>
                  <a:pt x="4262856" y="719985"/>
                </a:cubicBezTo>
                <a:cubicBezTo>
                  <a:pt x="4259389" y="723586"/>
                  <a:pt x="4255755" y="727219"/>
                  <a:pt x="4251954" y="730886"/>
                </a:cubicBezTo>
                <a:cubicBezTo>
                  <a:pt x="4248154" y="734554"/>
                  <a:pt x="4244420" y="738021"/>
                  <a:pt x="4240753" y="741288"/>
                </a:cubicBezTo>
                <a:cubicBezTo>
                  <a:pt x="4237086" y="744555"/>
                  <a:pt x="4233852" y="747389"/>
                  <a:pt x="4231052" y="749789"/>
                </a:cubicBezTo>
                <a:lnTo>
                  <a:pt x="4226651" y="744188"/>
                </a:lnTo>
                <a:cubicBezTo>
                  <a:pt x="4229585" y="741788"/>
                  <a:pt x="4232918" y="738954"/>
                  <a:pt x="4236652" y="735687"/>
                </a:cubicBezTo>
                <a:cubicBezTo>
                  <a:pt x="4240386" y="732420"/>
                  <a:pt x="4244120" y="728953"/>
                  <a:pt x="4247854" y="725286"/>
                </a:cubicBezTo>
                <a:cubicBezTo>
                  <a:pt x="4251588" y="721619"/>
                  <a:pt x="4255221" y="717985"/>
                  <a:pt x="4258755" y="714384"/>
                </a:cubicBezTo>
                <a:cubicBezTo>
                  <a:pt x="4262289" y="710784"/>
                  <a:pt x="4265322" y="707517"/>
                  <a:pt x="4267856" y="704583"/>
                </a:cubicBezTo>
                <a:close/>
                <a:moveTo>
                  <a:pt x="1013738" y="703983"/>
                </a:moveTo>
                <a:lnTo>
                  <a:pt x="1020338" y="704383"/>
                </a:lnTo>
                <a:lnTo>
                  <a:pt x="1020338" y="736387"/>
                </a:lnTo>
                <a:lnTo>
                  <a:pt x="1065344" y="736387"/>
                </a:lnTo>
                <a:lnTo>
                  <a:pt x="1065344" y="742788"/>
                </a:lnTo>
                <a:lnTo>
                  <a:pt x="1020338" y="742788"/>
                </a:lnTo>
                <a:lnTo>
                  <a:pt x="1020338" y="775192"/>
                </a:lnTo>
                <a:lnTo>
                  <a:pt x="1097148" y="775192"/>
                </a:lnTo>
                <a:lnTo>
                  <a:pt x="1097148" y="781993"/>
                </a:lnTo>
                <a:lnTo>
                  <a:pt x="1020338" y="781993"/>
                </a:lnTo>
                <a:lnTo>
                  <a:pt x="1020338" y="820998"/>
                </a:lnTo>
                <a:lnTo>
                  <a:pt x="1013738" y="820998"/>
                </a:lnTo>
                <a:lnTo>
                  <a:pt x="1013738" y="781993"/>
                </a:lnTo>
                <a:lnTo>
                  <a:pt x="936928" y="781993"/>
                </a:lnTo>
                <a:lnTo>
                  <a:pt x="936928" y="775192"/>
                </a:lnTo>
                <a:lnTo>
                  <a:pt x="1013738" y="775192"/>
                </a:lnTo>
                <a:lnTo>
                  <a:pt x="1013738" y="742788"/>
                </a:lnTo>
                <a:lnTo>
                  <a:pt x="968932" y="742788"/>
                </a:lnTo>
                <a:lnTo>
                  <a:pt x="968932" y="736387"/>
                </a:lnTo>
                <a:lnTo>
                  <a:pt x="1013738" y="736387"/>
                </a:lnTo>
                <a:close/>
                <a:moveTo>
                  <a:pt x="3071337" y="703783"/>
                </a:moveTo>
                <a:cubicBezTo>
                  <a:pt x="3065603" y="709784"/>
                  <a:pt x="3058534" y="715751"/>
                  <a:pt x="3050134" y="721685"/>
                </a:cubicBezTo>
                <a:cubicBezTo>
                  <a:pt x="3041733" y="727619"/>
                  <a:pt x="3032398" y="733253"/>
                  <a:pt x="3022131" y="738587"/>
                </a:cubicBezTo>
                <a:lnTo>
                  <a:pt x="3070936" y="738587"/>
                </a:lnTo>
                <a:cubicBezTo>
                  <a:pt x="3070136" y="735254"/>
                  <a:pt x="3069235" y="731887"/>
                  <a:pt x="3068235" y="728486"/>
                </a:cubicBezTo>
                <a:cubicBezTo>
                  <a:pt x="3067236" y="725086"/>
                  <a:pt x="3066202" y="722052"/>
                  <a:pt x="3065136" y="719385"/>
                </a:cubicBezTo>
                <a:lnTo>
                  <a:pt x="3070537" y="718385"/>
                </a:lnTo>
                <a:cubicBezTo>
                  <a:pt x="3071604" y="721185"/>
                  <a:pt x="3072670" y="724386"/>
                  <a:pt x="3073736" y="727986"/>
                </a:cubicBezTo>
                <a:cubicBezTo>
                  <a:pt x="3074805" y="731587"/>
                  <a:pt x="3075738" y="735120"/>
                  <a:pt x="3076537" y="738587"/>
                </a:cubicBezTo>
                <a:lnTo>
                  <a:pt x="3121543" y="738587"/>
                </a:lnTo>
                <a:cubicBezTo>
                  <a:pt x="3111141" y="733253"/>
                  <a:pt x="3101607" y="727619"/>
                  <a:pt x="3092940" y="721685"/>
                </a:cubicBezTo>
                <a:cubicBezTo>
                  <a:pt x="3084272" y="715751"/>
                  <a:pt x="3077070" y="709784"/>
                  <a:pt x="3071337" y="703783"/>
                </a:cubicBezTo>
                <a:close/>
                <a:moveTo>
                  <a:pt x="2427408" y="702183"/>
                </a:moveTo>
                <a:lnTo>
                  <a:pt x="2427408" y="736787"/>
                </a:lnTo>
                <a:lnTo>
                  <a:pt x="2483415" y="736787"/>
                </a:lnTo>
                <a:lnTo>
                  <a:pt x="2483415" y="702183"/>
                </a:lnTo>
                <a:close/>
                <a:moveTo>
                  <a:pt x="3228955" y="699783"/>
                </a:moveTo>
                <a:lnTo>
                  <a:pt x="3364572" y="699783"/>
                </a:lnTo>
                <a:lnTo>
                  <a:pt x="3364572" y="706783"/>
                </a:lnTo>
                <a:lnTo>
                  <a:pt x="3306364" y="706783"/>
                </a:lnTo>
                <a:lnTo>
                  <a:pt x="3306364" y="793794"/>
                </a:lnTo>
                <a:cubicBezTo>
                  <a:pt x="3306364" y="797928"/>
                  <a:pt x="3305998" y="801295"/>
                  <a:pt x="3305264" y="803896"/>
                </a:cubicBezTo>
                <a:cubicBezTo>
                  <a:pt x="3304531" y="806496"/>
                  <a:pt x="3303264" y="808529"/>
                  <a:pt x="3301464" y="809996"/>
                </a:cubicBezTo>
                <a:cubicBezTo>
                  <a:pt x="3299664" y="811463"/>
                  <a:pt x="3297197" y="812530"/>
                  <a:pt x="3294063" y="813197"/>
                </a:cubicBezTo>
                <a:cubicBezTo>
                  <a:pt x="3290929" y="813863"/>
                  <a:pt x="3286895" y="814397"/>
                  <a:pt x="3281961" y="814797"/>
                </a:cubicBezTo>
                <a:lnTo>
                  <a:pt x="3265559" y="815997"/>
                </a:lnTo>
                <a:lnTo>
                  <a:pt x="3263559" y="808596"/>
                </a:lnTo>
                <a:lnTo>
                  <a:pt x="3280761" y="807396"/>
                </a:lnTo>
                <a:cubicBezTo>
                  <a:pt x="3284495" y="807129"/>
                  <a:pt x="3287562" y="806763"/>
                  <a:pt x="3289962" y="806296"/>
                </a:cubicBezTo>
                <a:cubicBezTo>
                  <a:pt x="3292363" y="805829"/>
                  <a:pt x="3294263" y="805062"/>
                  <a:pt x="3295663" y="803996"/>
                </a:cubicBezTo>
                <a:cubicBezTo>
                  <a:pt x="3297063" y="802929"/>
                  <a:pt x="3297997" y="801462"/>
                  <a:pt x="3298463" y="799595"/>
                </a:cubicBezTo>
                <a:cubicBezTo>
                  <a:pt x="3298930" y="797728"/>
                  <a:pt x="3299163" y="795261"/>
                  <a:pt x="3299163" y="792194"/>
                </a:cubicBezTo>
                <a:lnTo>
                  <a:pt x="3299163" y="706783"/>
                </a:lnTo>
                <a:lnTo>
                  <a:pt x="3228955" y="706783"/>
                </a:lnTo>
                <a:close/>
                <a:moveTo>
                  <a:pt x="166907" y="698782"/>
                </a:moveTo>
                <a:cubicBezTo>
                  <a:pt x="159840" y="698782"/>
                  <a:pt x="153972" y="699583"/>
                  <a:pt x="149305" y="701183"/>
                </a:cubicBezTo>
                <a:cubicBezTo>
                  <a:pt x="144638" y="702783"/>
                  <a:pt x="140904" y="705350"/>
                  <a:pt x="138104" y="708884"/>
                </a:cubicBezTo>
                <a:cubicBezTo>
                  <a:pt x="135303" y="712417"/>
                  <a:pt x="133303" y="716985"/>
                  <a:pt x="132103" y="722585"/>
                </a:cubicBezTo>
                <a:cubicBezTo>
                  <a:pt x="130903" y="728186"/>
                  <a:pt x="130236" y="734920"/>
                  <a:pt x="130103" y="742788"/>
                </a:cubicBezTo>
                <a:lnTo>
                  <a:pt x="198111" y="737587"/>
                </a:lnTo>
                <a:cubicBezTo>
                  <a:pt x="198111" y="731720"/>
                  <a:pt x="197811" y="726386"/>
                  <a:pt x="197211" y="721585"/>
                </a:cubicBezTo>
                <a:cubicBezTo>
                  <a:pt x="196611" y="716785"/>
                  <a:pt x="195211" y="712684"/>
                  <a:pt x="193011" y="709284"/>
                </a:cubicBezTo>
                <a:cubicBezTo>
                  <a:pt x="190810" y="705883"/>
                  <a:pt x="187643" y="703283"/>
                  <a:pt x="183509" y="701483"/>
                </a:cubicBezTo>
                <a:cubicBezTo>
                  <a:pt x="179376" y="699683"/>
                  <a:pt x="173842" y="698782"/>
                  <a:pt x="166907" y="698782"/>
                </a:cubicBezTo>
                <a:close/>
                <a:moveTo>
                  <a:pt x="3905287" y="698582"/>
                </a:moveTo>
                <a:cubicBezTo>
                  <a:pt x="3909821" y="701783"/>
                  <a:pt x="3915055" y="705583"/>
                  <a:pt x="3920989" y="709984"/>
                </a:cubicBezTo>
                <a:cubicBezTo>
                  <a:pt x="3926923" y="714384"/>
                  <a:pt x="3932824" y="718918"/>
                  <a:pt x="3938691" y="723586"/>
                </a:cubicBezTo>
                <a:cubicBezTo>
                  <a:pt x="3944558" y="728253"/>
                  <a:pt x="3950093" y="732753"/>
                  <a:pt x="3955293" y="737087"/>
                </a:cubicBezTo>
                <a:cubicBezTo>
                  <a:pt x="3960494" y="741421"/>
                  <a:pt x="3964628" y="745055"/>
                  <a:pt x="3967695" y="747989"/>
                </a:cubicBezTo>
                <a:lnTo>
                  <a:pt x="3963494" y="753989"/>
                </a:lnTo>
                <a:cubicBezTo>
                  <a:pt x="3960294" y="750922"/>
                  <a:pt x="3956127" y="747222"/>
                  <a:pt x="3950993" y="742888"/>
                </a:cubicBezTo>
                <a:cubicBezTo>
                  <a:pt x="3945858" y="738554"/>
                  <a:pt x="3940391" y="734054"/>
                  <a:pt x="3934591" y="729386"/>
                </a:cubicBezTo>
                <a:cubicBezTo>
                  <a:pt x="3928790" y="724719"/>
                  <a:pt x="3922956" y="720185"/>
                  <a:pt x="3917088" y="715785"/>
                </a:cubicBezTo>
                <a:cubicBezTo>
                  <a:pt x="3911221" y="711384"/>
                  <a:pt x="3906020" y="707650"/>
                  <a:pt x="3901486" y="704583"/>
                </a:cubicBezTo>
                <a:close/>
                <a:moveTo>
                  <a:pt x="604363" y="698582"/>
                </a:moveTo>
                <a:lnTo>
                  <a:pt x="611163" y="698982"/>
                </a:lnTo>
                <a:lnTo>
                  <a:pt x="611163" y="818597"/>
                </a:lnTo>
                <a:lnTo>
                  <a:pt x="604363" y="818597"/>
                </a:lnTo>
                <a:close/>
                <a:moveTo>
                  <a:pt x="3068737" y="697782"/>
                </a:moveTo>
                <a:lnTo>
                  <a:pt x="3073736" y="697782"/>
                </a:lnTo>
                <a:cubicBezTo>
                  <a:pt x="3078137" y="702583"/>
                  <a:pt x="3083472" y="707350"/>
                  <a:pt x="3089739" y="712084"/>
                </a:cubicBezTo>
                <a:cubicBezTo>
                  <a:pt x="3096007" y="716818"/>
                  <a:pt x="3102940" y="721385"/>
                  <a:pt x="3110541" y="725786"/>
                </a:cubicBezTo>
                <a:cubicBezTo>
                  <a:pt x="3118143" y="730186"/>
                  <a:pt x="3126244" y="734320"/>
                  <a:pt x="3134845" y="738187"/>
                </a:cubicBezTo>
                <a:cubicBezTo>
                  <a:pt x="3143445" y="742055"/>
                  <a:pt x="3152279" y="745588"/>
                  <a:pt x="3161346" y="748789"/>
                </a:cubicBezTo>
                <a:lnTo>
                  <a:pt x="3159346" y="754989"/>
                </a:lnTo>
                <a:cubicBezTo>
                  <a:pt x="3152948" y="752589"/>
                  <a:pt x="3146646" y="750056"/>
                  <a:pt x="3140445" y="747389"/>
                </a:cubicBezTo>
                <a:cubicBezTo>
                  <a:pt x="3134246" y="744722"/>
                  <a:pt x="3128144" y="741854"/>
                  <a:pt x="3122142" y="738787"/>
                </a:cubicBezTo>
                <a:lnTo>
                  <a:pt x="3122142" y="781993"/>
                </a:lnTo>
                <a:lnTo>
                  <a:pt x="3024131" y="781993"/>
                </a:lnTo>
                <a:lnTo>
                  <a:pt x="3024131" y="812397"/>
                </a:lnTo>
                <a:cubicBezTo>
                  <a:pt x="3025464" y="812130"/>
                  <a:pt x="3027431" y="811730"/>
                  <a:pt x="3030031" y="811196"/>
                </a:cubicBezTo>
                <a:cubicBezTo>
                  <a:pt x="3032633" y="810663"/>
                  <a:pt x="3035532" y="810096"/>
                  <a:pt x="3038732" y="809496"/>
                </a:cubicBezTo>
                <a:cubicBezTo>
                  <a:pt x="3041933" y="808896"/>
                  <a:pt x="3045266" y="808229"/>
                  <a:pt x="3048734" y="807496"/>
                </a:cubicBezTo>
                <a:cubicBezTo>
                  <a:pt x="3052201" y="806763"/>
                  <a:pt x="3055434" y="806096"/>
                  <a:pt x="3058434" y="805496"/>
                </a:cubicBezTo>
                <a:cubicBezTo>
                  <a:pt x="3061435" y="804896"/>
                  <a:pt x="3064036" y="804362"/>
                  <a:pt x="3066235" y="803896"/>
                </a:cubicBezTo>
                <a:cubicBezTo>
                  <a:pt x="3068437" y="803429"/>
                  <a:pt x="3069869" y="803129"/>
                  <a:pt x="3070537" y="802995"/>
                </a:cubicBezTo>
                <a:lnTo>
                  <a:pt x="3070736" y="809196"/>
                </a:lnTo>
                <a:cubicBezTo>
                  <a:pt x="3070203" y="809330"/>
                  <a:pt x="3068737" y="809630"/>
                  <a:pt x="3066336" y="810096"/>
                </a:cubicBezTo>
                <a:cubicBezTo>
                  <a:pt x="3063936" y="810563"/>
                  <a:pt x="3061001" y="811130"/>
                  <a:pt x="3057534" y="811797"/>
                </a:cubicBezTo>
                <a:cubicBezTo>
                  <a:pt x="3054069" y="812463"/>
                  <a:pt x="3050401" y="813197"/>
                  <a:pt x="3046534" y="813997"/>
                </a:cubicBezTo>
                <a:cubicBezTo>
                  <a:pt x="3042667" y="814797"/>
                  <a:pt x="3039000" y="815530"/>
                  <a:pt x="3035532" y="816197"/>
                </a:cubicBezTo>
                <a:cubicBezTo>
                  <a:pt x="3032065" y="816864"/>
                  <a:pt x="3029032" y="817497"/>
                  <a:pt x="3026431" y="818097"/>
                </a:cubicBezTo>
                <a:cubicBezTo>
                  <a:pt x="3023830" y="818697"/>
                  <a:pt x="3022196" y="819064"/>
                  <a:pt x="3021530" y="819198"/>
                </a:cubicBezTo>
                <a:cubicBezTo>
                  <a:pt x="3020463" y="819464"/>
                  <a:pt x="3019496" y="819731"/>
                  <a:pt x="3018631" y="819998"/>
                </a:cubicBezTo>
                <a:cubicBezTo>
                  <a:pt x="3017764" y="820264"/>
                  <a:pt x="3016197" y="820798"/>
                  <a:pt x="3013930" y="821598"/>
                </a:cubicBezTo>
                <a:lnTo>
                  <a:pt x="3011930" y="815797"/>
                </a:lnTo>
                <a:cubicBezTo>
                  <a:pt x="3014196" y="814730"/>
                  <a:pt x="3015596" y="813964"/>
                  <a:pt x="3016129" y="813497"/>
                </a:cubicBezTo>
                <a:cubicBezTo>
                  <a:pt x="3016662" y="813030"/>
                  <a:pt x="3016930" y="812397"/>
                  <a:pt x="3016930" y="811597"/>
                </a:cubicBezTo>
                <a:lnTo>
                  <a:pt x="3016930" y="741388"/>
                </a:lnTo>
                <a:cubicBezTo>
                  <a:pt x="3011463" y="744055"/>
                  <a:pt x="3005929" y="746588"/>
                  <a:pt x="3000327" y="748989"/>
                </a:cubicBezTo>
                <a:cubicBezTo>
                  <a:pt x="2994727" y="751389"/>
                  <a:pt x="2988926" y="753723"/>
                  <a:pt x="2982925" y="755990"/>
                </a:cubicBezTo>
                <a:lnTo>
                  <a:pt x="2980724" y="749989"/>
                </a:lnTo>
                <a:cubicBezTo>
                  <a:pt x="2990059" y="746655"/>
                  <a:pt x="2999060" y="742988"/>
                  <a:pt x="3007728" y="738987"/>
                </a:cubicBezTo>
                <a:cubicBezTo>
                  <a:pt x="3016397" y="734987"/>
                  <a:pt x="3024531" y="730753"/>
                  <a:pt x="3032131" y="726286"/>
                </a:cubicBezTo>
                <a:cubicBezTo>
                  <a:pt x="3039732" y="721819"/>
                  <a:pt x="3046633" y="717185"/>
                  <a:pt x="3052834" y="712384"/>
                </a:cubicBezTo>
                <a:cubicBezTo>
                  <a:pt x="3059035" y="707584"/>
                  <a:pt x="3064335" y="702716"/>
                  <a:pt x="3068737" y="697782"/>
                </a:cubicBezTo>
                <a:close/>
                <a:moveTo>
                  <a:pt x="1167680" y="696582"/>
                </a:moveTo>
                <a:lnTo>
                  <a:pt x="1285095" y="696582"/>
                </a:lnTo>
                <a:lnTo>
                  <a:pt x="1285095" y="702583"/>
                </a:lnTo>
                <a:lnTo>
                  <a:pt x="1233288" y="702583"/>
                </a:lnTo>
                <a:cubicBezTo>
                  <a:pt x="1228221" y="707117"/>
                  <a:pt x="1222487" y="711451"/>
                  <a:pt x="1216086" y="715585"/>
                </a:cubicBezTo>
                <a:cubicBezTo>
                  <a:pt x="1220754" y="720652"/>
                  <a:pt x="1224621" y="725586"/>
                  <a:pt x="1227688" y="730386"/>
                </a:cubicBezTo>
                <a:cubicBezTo>
                  <a:pt x="1230755" y="735187"/>
                  <a:pt x="1233222" y="740054"/>
                  <a:pt x="1235089" y="744988"/>
                </a:cubicBezTo>
                <a:cubicBezTo>
                  <a:pt x="1239489" y="742988"/>
                  <a:pt x="1244123" y="740721"/>
                  <a:pt x="1248990" y="738187"/>
                </a:cubicBezTo>
                <a:cubicBezTo>
                  <a:pt x="1253858" y="735654"/>
                  <a:pt x="1258725" y="733020"/>
                  <a:pt x="1263592" y="730286"/>
                </a:cubicBezTo>
                <a:cubicBezTo>
                  <a:pt x="1268459" y="727553"/>
                  <a:pt x="1273194" y="724752"/>
                  <a:pt x="1277794" y="721885"/>
                </a:cubicBezTo>
                <a:cubicBezTo>
                  <a:pt x="1282395" y="719018"/>
                  <a:pt x="1286695" y="716251"/>
                  <a:pt x="1290696" y="713584"/>
                </a:cubicBezTo>
                <a:lnTo>
                  <a:pt x="1294096" y="719385"/>
                </a:lnTo>
                <a:cubicBezTo>
                  <a:pt x="1288895" y="722985"/>
                  <a:pt x="1283094" y="726686"/>
                  <a:pt x="1276694" y="730486"/>
                </a:cubicBezTo>
                <a:cubicBezTo>
                  <a:pt x="1270293" y="734287"/>
                  <a:pt x="1263759" y="737921"/>
                  <a:pt x="1257091" y="741388"/>
                </a:cubicBezTo>
                <a:cubicBezTo>
                  <a:pt x="1260292" y="748589"/>
                  <a:pt x="1263826" y="755023"/>
                  <a:pt x="1267693" y="760690"/>
                </a:cubicBezTo>
                <a:cubicBezTo>
                  <a:pt x="1271560" y="766358"/>
                  <a:pt x="1275893" y="771525"/>
                  <a:pt x="1280694" y="776192"/>
                </a:cubicBezTo>
                <a:cubicBezTo>
                  <a:pt x="1285495" y="780859"/>
                  <a:pt x="1290829" y="785093"/>
                  <a:pt x="1296696" y="788894"/>
                </a:cubicBezTo>
                <a:cubicBezTo>
                  <a:pt x="1302564" y="792694"/>
                  <a:pt x="1309098" y="796328"/>
                  <a:pt x="1316299" y="799795"/>
                </a:cubicBezTo>
                <a:lnTo>
                  <a:pt x="1312499" y="805196"/>
                </a:lnTo>
                <a:cubicBezTo>
                  <a:pt x="1305297" y="801729"/>
                  <a:pt x="1298696" y="797995"/>
                  <a:pt x="1292696" y="793994"/>
                </a:cubicBezTo>
                <a:cubicBezTo>
                  <a:pt x="1286695" y="789994"/>
                  <a:pt x="1281194" y="785527"/>
                  <a:pt x="1276194" y="780593"/>
                </a:cubicBezTo>
                <a:cubicBezTo>
                  <a:pt x="1271193" y="775659"/>
                  <a:pt x="1266659" y="770225"/>
                  <a:pt x="1262592" y="764291"/>
                </a:cubicBezTo>
                <a:cubicBezTo>
                  <a:pt x="1258525" y="758357"/>
                  <a:pt x="1254825" y="751656"/>
                  <a:pt x="1251491" y="744188"/>
                </a:cubicBezTo>
                <a:cubicBezTo>
                  <a:pt x="1249091" y="745522"/>
                  <a:pt x="1246690" y="746755"/>
                  <a:pt x="1244290" y="747889"/>
                </a:cubicBezTo>
                <a:cubicBezTo>
                  <a:pt x="1241890" y="749022"/>
                  <a:pt x="1239556" y="750122"/>
                  <a:pt x="1237289" y="751189"/>
                </a:cubicBezTo>
                <a:cubicBezTo>
                  <a:pt x="1238889" y="756656"/>
                  <a:pt x="1239990" y="762190"/>
                  <a:pt x="1240589" y="767791"/>
                </a:cubicBezTo>
                <a:cubicBezTo>
                  <a:pt x="1241189" y="773392"/>
                  <a:pt x="1241490" y="779393"/>
                  <a:pt x="1241490" y="785793"/>
                </a:cubicBezTo>
                <a:cubicBezTo>
                  <a:pt x="1241490" y="791261"/>
                  <a:pt x="1240990" y="795761"/>
                  <a:pt x="1239990" y="799295"/>
                </a:cubicBezTo>
                <a:cubicBezTo>
                  <a:pt x="1238989" y="802829"/>
                  <a:pt x="1237355" y="805696"/>
                  <a:pt x="1235089" y="807896"/>
                </a:cubicBezTo>
                <a:cubicBezTo>
                  <a:pt x="1232822" y="810096"/>
                  <a:pt x="1229822" y="811730"/>
                  <a:pt x="1226088" y="812797"/>
                </a:cubicBezTo>
                <a:cubicBezTo>
                  <a:pt x="1222354" y="813863"/>
                  <a:pt x="1217820" y="814597"/>
                  <a:pt x="1212486" y="814997"/>
                </a:cubicBezTo>
                <a:lnTo>
                  <a:pt x="1196284" y="815997"/>
                </a:lnTo>
                <a:lnTo>
                  <a:pt x="1194484" y="809596"/>
                </a:lnTo>
                <a:lnTo>
                  <a:pt x="1210885" y="808796"/>
                </a:lnTo>
                <a:cubicBezTo>
                  <a:pt x="1215420" y="808529"/>
                  <a:pt x="1219187" y="807996"/>
                  <a:pt x="1222187" y="807196"/>
                </a:cubicBezTo>
                <a:cubicBezTo>
                  <a:pt x="1225187" y="806396"/>
                  <a:pt x="1227588" y="805096"/>
                  <a:pt x="1229388" y="803296"/>
                </a:cubicBezTo>
                <a:cubicBezTo>
                  <a:pt x="1231188" y="801495"/>
                  <a:pt x="1232488" y="799128"/>
                  <a:pt x="1233288" y="796195"/>
                </a:cubicBezTo>
                <a:cubicBezTo>
                  <a:pt x="1234089" y="793261"/>
                  <a:pt x="1234489" y="789594"/>
                  <a:pt x="1234489" y="785193"/>
                </a:cubicBezTo>
                <a:cubicBezTo>
                  <a:pt x="1234489" y="780659"/>
                  <a:pt x="1234355" y="776359"/>
                  <a:pt x="1234089" y="772292"/>
                </a:cubicBezTo>
                <a:cubicBezTo>
                  <a:pt x="1233822" y="768224"/>
                  <a:pt x="1233288" y="764257"/>
                  <a:pt x="1232488" y="760390"/>
                </a:cubicBezTo>
                <a:cubicBezTo>
                  <a:pt x="1227288" y="765591"/>
                  <a:pt x="1221320" y="770591"/>
                  <a:pt x="1214586" y="775392"/>
                </a:cubicBezTo>
                <a:cubicBezTo>
                  <a:pt x="1207852" y="780193"/>
                  <a:pt x="1200518" y="784793"/>
                  <a:pt x="1192583" y="789194"/>
                </a:cubicBezTo>
                <a:cubicBezTo>
                  <a:pt x="1184649" y="793594"/>
                  <a:pt x="1176248" y="797761"/>
                  <a:pt x="1167380" y="801695"/>
                </a:cubicBezTo>
                <a:cubicBezTo>
                  <a:pt x="1158513" y="805629"/>
                  <a:pt x="1149278" y="809263"/>
                  <a:pt x="1139677" y="812597"/>
                </a:cubicBezTo>
                <a:lnTo>
                  <a:pt x="1137076" y="806396"/>
                </a:lnTo>
                <a:cubicBezTo>
                  <a:pt x="1157346" y="799195"/>
                  <a:pt x="1175481" y="791261"/>
                  <a:pt x="1191483" y="782593"/>
                </a:cubicBezTo>
                <a:cubicBezTo>
                  <a:pt x="1207485" y="773925"/>
                  <a:pt x="1220687" y="764457"/>
                  <a:pt x="1231088" y="754189"/>
                </a:cubicBezTo>
                <a:cubicBezTo>
                  <a:pt x="1229488" y="748322"/>
                  <a:pt x="1227155" y="742721"/>
                  <a:pt x="1224087" y="737387"/>
                </a:cubicBezTo>
                <a:cubicBezTo>
                  <a:pt x="1214086" y="745788"/>
                  <a:pt x="1202385" y="753523"/>
                  <a:pt x="1188983" y="760590"/>
                </a:cubicBezTo>
                <a:cubicBezTo>
                  <a:pt x="1175581" y="767658"/>
                  <a:pt x="1161146" y="774058"/>
                  <a:pt x="1145678" y="779793"/>
                </a:cubicBezTo>
                <a:lnTo>
                  <a:pt x="1143677" y="773392"/>
                </a:lnTo>
                <a:cubicBezTo>
                  <a:pt x="1158746" y="768058"/>
                  <a:pt x="1172848" y="761924"/>
                  <a:pt x="1185983" y="754989"/>
                </a:cubicBezTo>
                <a:cubicBezTo>
                  <a:pt x="1199118" y="748055"/>
                  <a:pt x="1210819" y="740588"/>
                  <a:pt x="1221087" y="732587"/>
                </a:cubicBezTo>
                <a:cubicBezTo>
                  <a:pt x="1218287" y="728186"/>
                  <a:pt x="1214820" y="723719"/>
                  <a:pt x="1210686" y="719185"/>
                </a:cubicBezTo>
                <a:cubicBezTo>
                  <a:pt x="1201484" y="725052"/>
                  <a:pt x="1191416" y="730520"/>
                  <a:pt x="1180482" y="735587"/>
                </a:cubicBezTo>
                <a:cubicBezTo>
                  <a:pt x="1169547" y="740654"/>
                  <a:pt x="1158079" y="745122"/>
                  <a:pt x="1146078" y="748989"/>
                </a:cubicBezTo>
                <a:lnTo>
                  <a:pt x="1143877" y="742988"/>
                </a:lnTo>
                <a:cubicBezTo>
                  <a:pt x="1160013" y="737654"/>
                  <a:pt x="1174948" y="731487"/>
                  <a:pt x="1188683" y="724486"/>
                </a:cubicBezTo>
                <a:cubicBezTo>
                  <a:pt x="1202418" y="717485"/>
                  <a:pt x="1214086" y="710184"/>
                  <a:pt x="1223688" y="702583"/>
                </a:cubicBezTo>
                <a:lnTo>
                  <a:pt x="1167680" y="702583"/>
                </a:lnTo>
                <a:close/>
                <a:moveTo>
                  <a:pt x="2013033" y="695782"/>
                </a:moveTo>
                <a:cubicBezTo>
                  <a:pt x="2014767" y="696716"/>
                  <a:pt x="2016766" y="697849"/>
                  <a:pt x="2019033" y="699182"/>
                </a:cubicBezTo>
                <a:cubicBezTo>
                  <a:pt x="2021300" y="700516"/>
                  <a:pt x="2023634" y="701950"/>
                  <a:pt x="2026034" y="703483"/>
                </a:cubicBezTo>
                <a:cubicBezTo>
                  <a:pt x="2028434" y="705017"/>
                  <a:pt x="2030768" y="706550"/>
                  <a:pt x="2033035" y="708084"/>
                </a:cubicBezTo>
                <a:cubicBezTo>
                  <a:pt x="2035302" y="709617"/>
                  <a:pt x="2037302" y="710984"/>
                  <a:pt x="2039036" y="712184"/>
                </a:cubicBezTo>
                <a:lnTo>
                  <a:pt x="2036036" y="716985"/>
                </a:lnTo>
                <a:cubicBezTo>
                  <a:pt x="2034302" y="715651"/>
                  <a:pt x="2032302" y="714218"/>
                  <a:pt x="2030035" y="712684"/>
                </a:cubicBezTo>
                <a:cubicBezTo>
                  <a:pt x="2027768" y="711151"/>
                  <a:pt x="2025434" y="709617"/>
                  <a:pt x="2023034" y="708084"/>
                </a:cubicBezTo>
                <a:cubicBezTo>
                  <a:pt x="2020635" y="706550"/>
                  <a:pt x="2018300" y="705117"/>
                  <a:pt x="2016033" y="703783"/>
                </a:cubicBezTo>
                <a:cubicBezTo>
                  <a:pt x="2013766" y="702450"/>
                  <a:pt x="2011699" y="701249"/>
                  <a:pt x="2009832" y="700183"/>
                </a:cubicBezTo>
                <a:close/>
                <a:moveTo>
                  <a:pt x="2420806" y="695382"/>
                </a:moveTo>
                <a:lnTo>
                  <a:pt x="2490217" y="695382"/>
                </a:lnTo>
                <a:lnTo>
                  <a:pt x="2490217" y="784393"/>
                </a:lnTo>
                <a:lnTo>
                  <a:pt x="2420806" y="784393"/>
                </a:lnTo>
                <a:close/>
                <a:moveTo>
                  <a:pt x="405176" y="692582"/>
                </a:moveTo>
                <a:lnTo>
                  <a:pt x="414777" y="692582"/>
                </a:lnTo>
                <a:lnTo>
                  <a:pt x="452582" y="788794"/>
                </a:lnTo>
                <a:lnTo>
                  <a:pt x="453782" y="788794"/>
                </a:lnTo>
                <a:lnTo>
                  <a:pt x="488586" y="692582"/>
                </a:lnTo>
                <a:lnTo>
                  <a:pt x="497988" y="692582"/>
                </a:lnTo>
                <a:lnTo>
                  <a:pt x="457783" y="801195"/>
                </a:lnTo>
                <a:cubicBezTo>
                  <a:pt x="455516" y="807196"/>
                  <a:pt x="453215" y="812630"/>
                  <a:pt x="450881" y="817497"/>
                </a:cubicBezTo>
                <a:cubicBezTo>
                  <a:pt x="448548" y="822365"/>
                  <a:pt x="445781" y="826498"/>
                  <a:pt x="442581" y="829899"/>
                </a:cubicBezTo>
                <a:cubicBezTo>
                  <a:pt x="439380" y="833299"/>
                  <a:pt x="435513" y="835933"/>
                  <a:pt x="430979" y="837800"/>
                </a:cubicBezTo>
                <a:cubicBezTo>
                  <a:pt x="426445" y="839667"/>
                  <a:pt x="420911" y="840600"/>
                  <a:pt x="414377" y="840600"/>
                </a:cubicBezTo>
                <a:lnTo>
                  <a:pt x="414377" y="832599"/>
                </a:lnTo>
                <a:cubicBezTo>
                  <a:pt x="418777" y="832599"/>
                  <a:pt x="422645" y="832066"/>
                  <a:pt x="425979" y="830999"/>
                </a:cubicBezTo>
                <a:cubicBezTo>
                  <a:pt x="429312" y="829932"/>
                  <a:pt x="432279" y="828165"/>
                  <a:pt x="434880" y="825698"/>
                </a:cubicBezTo>
                <a:cubicBezTo>
                  <a:pt x="437480" y="823231"/>
                  <a:pt x="439847" y="819898"/>
                  <a:pt x="441980" y="815697"/>
                </a:cubicBezTo>
                <a:cubicBezTo>
                  <a:pt x="444114" y="811497"/>
                  <a:pt x="446248" y="806263"/>
                  <a:pt x="448381" y="799995"/>
                </a:cubicBezTo>
                <a:close/>
                <a:moveTo>
                  <a:pt x="5347762" y="692382"/>
                </a:moveTo>
                <a:lnTo>
                  <a:pt x="5354764" y="692782"/>
                </a:lnTo>
                <a:lnTo>
                  <a:pt x="5354764" y="729586"/>
                </a:lnTo>
                <a:lnTo>
                  <a:pt x="5405770" y="729586"/>
                </a:lnTo>
                <a:lnTo>
                  <a:pt x="5405770" y="736587"/>
                </a:lnTo>
                <a:lnTo>
                  <a:pt x="5354764" y="736587"/>
                </a:lnTo>
                <a:lnTo>
                  <a:pt x="5354764" y="797195"/>
                </a:lnTo>
                <a:lnTo>
                  <a:pt x="5415771" y="797195"/>
                </a:lnTo>
                <a:lnTo>
                  <a:pt x="5415771" y="803395"/>
                </a:lnTo>
                <a:lnTo>
                  <a:pt x="5289155" y="803395"/>
                </a:lnTo>
                <a:lnTo>
                  <a:pt x="5289155" y="797195"/>
                </a:lnTo>
                <a:lnTo>
                  <a:pt x="5347762" y="797195"/>
                </a:lnTo>
                <a:lnTo>
                  <a:pt x="5347762" y="736587"/>
                </a:lnTo>
                <a:lnTo>
                  <a:pt x="5299556" y="736587"/>
                </a:lnTo>
                <a:lnTo>
                  <a:pt x="5299556" y="729586"/>
                </a:lnTo>
                <a:lnTo>
                  <a:pt x="5347762" y="729586"/>
                </a:lnTo>
                <a:close/>
                <a:moveTo>
                  <a:pt x="4010500" y="692382"/>
                </a:moveTo>
                <a:lnTo>
                  <a:pt x="4070908" y="692382"/>
                </a:lnTo>
                <a:lnTo>
                  <a:pt x="4070908" y="699182"/>
                </a:lnTo>
                <a:cubicBezTo>
                  <a:pt x="4066640" y="718385"/>
                  <a:pt x="4059373" y="736220"/>
                  <a:pt x="4049105" y="752689"/>
                </a:cubicBezTo>
                <a:cubicBezTo>
                  <a:pt x="4038837" y="769158"/>
                  <a:pt x="4025435" y="785260"/>
                  <a:pt x="4008900" y="800995"/>
                </a:cubicBezTo>
                <a:lnTo>
                  <a:pt x="4003099" y="796595"/>
                </a:lnTo>
                <a:cubicBezTo>
                  <a:pt x="4019101" y="781526"/>
                  <a:pt x="4032169" y="766124"/>
                  <a:pt x="4042304" y="750389"/>
                </a:cubicBezTo>
                <a:cubicBezTo>
                  <a:pt x="4052439" y="734654"/>
                  <a:pt x="4059640" y="717651"/>
                  <a:pt x="4063907" y="699383"/>
                </a:cubicBezTo>
                <a:lnTo>
                  <a:pt x="4010500" y="699383"/>
                </a:lnTo>
                <a:close/>
                <a:moveTo>
                  <a:pt x="284808" y="690581"/>
                </a:moveTo>
                <a:cubicBezTo>
                  <a:pt x="294409" y="690581"/>
                  <a:pt x="301610" y="692415"/>
                  <a:pt x="306411" y="696082"/>
                </a:cubicBezTo>
                <a:cubicBezTo>
                  <a:pt x="311212" y="699749"/>
                  <a:pt x="314412" y="704917"/>
                  <a:pt x="316012" y="711584"/>
                </a:cubicBezTo>
                <a:cubicBezTo>
                  <a:pt x="316946" y="707717"/>
                  <a:pt x="318546" y="704450"/>
                  <a:pt x="320813" y="701783"/>
                </a:cubicBezTo>
                <a:cubicBezTo>
                  <a:pt x="323080" y="699116"/>
                  <a:pt x="325813" y="696949"/>
                  <a:pt x="329014" y="695282"/>
                </a:cubicBezTo>
                <a:cubicBezTo>
                  <a:pt x="332215" y="693615"/>
                  <a:pt x="335681" y="692415"/>
                  <a:pt x="339415" y="691682"/>
                </a:cubicBezTo>
                <a:cubicBezTo>
                  <a:pt x="343149" y="690948"/>
                  <a:pt x="346950" y="690581"/>
                  <a:pt x="350816" y="690581"/>
                </a:cubicBezTo>
                <a:cubicBezTo>
                  <a:pt x="357084" y="690581"/>
                  <a:pt x="362285" y="691381"/>
                  <a:pt x="366418" y="692982"/>
                </a:cubicBezTo>
                <a:cubicBezTo>
                  <a:pt x="370553" y="694582"/>
                  <a:pt x="373886" y="696849"/>
                  <a:pt x="376420" y="699783"/>
                </a:cubicBezTo>
                <a:cubicBezTo>
                  <a:pt x="378953" y="702716"/>
                  <a:pt x="380721" y="706317"/>
                  <a:pt x="381721" y="710584"/>
                </a:cubicBezTo>
                <a:cubicBezTo>
                  <a:pt x="382721" y="714851"/>
                  <a:pt x="383221" y="719652"/>
                  <a:pt x="383221" y="724986"/>
                </a:cubicBezTo>
                <a:lnTo>
                  <a:pt x="383221" y="800595"/>
                </a:lnTo>
                <a:lnTo>
                  <a:pt x="374220" y="800595"/>
                </a:lnTo>
                <a:lnTo>
                  <a:pt x="374220" y="730586"/>
                </a:lnTo>
                <a:cubicBezTo>
                  <a:pt x="374220" y="724986"/>
                  <a:pt x="373886" y="720152"/>
                  <a:pt x="373219" y="716085"/>
                </a:cubicBezTo>
                <a:cubicBezTo>
                  <a:pt x="372553" y="712017"/>
                  <a:pt x="371319" y="708717"/>
                  <a:pt x="369519" y="706183"/>
                </a:cubicBezTo>
                <a:cubicBezTo>
                  <a:pt x="367719" y="703650"/>
                  <a:pt x="365218" y="701783"/>
                  <a:pt x="362018" y="700583"/>
                </a:cubicBezTo>
                <a:cubicBezTo>
                  <a:pt x="358818" y="699383"/>
                  <a:pt x="354684" y="698782"/>
                  <a:pt x="349616" y="698782"/>
                </a:cubicBezTo>
                <a:cubicBezTo>
                  <a:pt x="346016" y="698782"/>
                  <a:pt x="342516" y="699116"/>
                  <a:pt x="339115" y="699783"/>
                </a:cubicBezTo>
                <a:cubicBezTo>
                  <a:pt x="335715" y="700449"/>
                  <a:pt x="332548" y="701716"/>
                  <a:pt x="329614" y="703583"/>
                </a:cubicBezTo>
                <a:cubicBezTo>
                  <a:pt x="326680" y="705450"/>
                  <a:pt x="324147" y="708084"/>
                  <a:pt x="322013" y="711484"/>
                </a:cubicBezTo>
                <a:cubicBezTo>
                  <a:pt x="319880" y="714884"/>
                  <a:pt x="318279" y="719318"/>
                  <a:pt x="317213" y="724786"/>
                </a:cubicBezTo>
                <a:lnTo>
                  <a:pt x="317213" y="724986"/>
                </a:lnTo>
                <a:lnTo>
                  <a:pt x="317213" y="800595"/>
                </a:lnTo>
                <a:lnTo>
                  <a:pt x="308211" y="800595"/>
                </a:lnTo>
                <a:lnTo>
                  <a:pt x="308211" y="730586"/>
                </a:lnTo>
                <a:cubicBezTo>
                  <a:pt x="308211" y="724986"/>
                  <a:pt x="307878" y="720152"/>
                  <a:pt x="307211" y="716085"/>
                </a:cubicBezTo>
                <a:cubicBezTo>
                  <a:pt x="306544" y="712017"/>
                  <a:pt x="305311" y="708717"/>
                  <a:pt x="303511" y="706183"/>
                </a:cubicBezTo>
                <a:cubicBezTo>
                  <a:pt x="301710" y="703650"/>
                  <a:pt x="299210" y="701783"/>
                  <a:pt x="296010" y="700583"/>
                </a:cubicBezTo>
                <a:cubicBezTo>
                  <a:pt x="292809" y="699383"/>
                  <a:pt x="288742" y="698782"/>
                  <a:pt x="283808" y="698782"/>
                </a:cubicBezTo>
                <a:cubicBezTo>
                  <a:pt x="280207" y="698782"/>
                  <a:pt x="276707" y="699116"/>
                  <a:pt x="273307" y="699783"/>
                </a:cubicBezTo>
                <a:cubicBezTo>
                  <a:pt x="269906" y="700449"/>
                  <a:pt x="266772" y="701683"/>
                  <a:pt x="263905" y="703483"/>
                </a:cubicBezTo>
                <a:cubicBezTo>
                  <a:pt x="261038" y="705283"/>
                  <a:pt x="258505" y="707817"/>
                  <a:pt x="256304" y="711084"/>
                </a:cubicBezTo>
                <a:cubicBezTo>
                  <a:pt x="254104" y="714351"/>
                  <a:pt x="252470" y="718585"/>
                  <a:pt x="251404" y="723786"/>
                </a:cubicBezTo>
                <a:lnTo>
                  <a:pt x="251404" y="800595"/>
                </a:lnTo>
                <a:lnTo>
                  <a:pt x="242402" y="800595"/>
                </a:lnTo>
                <a:lnTo>
                  <a:pt x="242402" y="692582"/>
                </a:lnTo>
                <a:lnTo>
                  <a:pt x="251404" y="692582"/>
                </a:lnTo>
                <a:lnTo>
                  <a:pt x="251404" y="710584"/>
                </a:lnTo>
                <a:cubicBezTo>
                  <a:pt x="252337" y="706850"/>
                  <a:pt x="253904" y="703716"/>
                  <a:pt x="256104" y="701183"/>
                </a:cubicBezTo>
                <a:cubicBezTo>
                  <a:pt x="258305" y="698649"/>
                  <a:pt x="260905" y="696582"/>
                  <a:pt x="263905" y="694982"/>
                </a:cubicBezTo>
                <a:cubicBezTo>
                  <a:pt x="266906" y="693382"/>
                  <a:pt x="270206" y="692248"/>
                  <a:pt x="273806" y="691582"/>
                </a:cubicBezTo>
                <a:cubicBezTo>
                  <a:pt x="277407" y="690915"/>
                  <a:pt x="281074" y="690581"/>
                  <a:pt x="284808" y="690581"/>
                </a:cubicBezTo>
                <a:close/>
                <a:moveTo>
                  <a:pt x="167307" y="690581"/>
                </a:moveTo>
                <a:cubicBezTo>
                  <a:pt x="176242" y="690581"/>
                  <a:pt x="183309" y="691915"/>
                  <a:pt x="188510" y="694582"/>
                </a:cubicBezTo>
                <a:cubicBezTo>
                  <a:pt x="193711" y="697249"/>
                  <a:pt x="197678" y="700716"/>
                  <a:pt x="200412" y="704983"/>
                </a:cubicBezTo>
                <a:cubicBezTo>
                  <a:pt x="203145" y="709250"/>
                  <a:pt x="204879" y="713984"/>
                  <a:pt x="205612" y="719185"/>
                </a:cubicBezTo>
                <a:cubicBezTo>
                  <a:pt x="206345" y="724386"/>
                  <a:pt x="206712" y="729520"/>
                  <a:pt x="206712" y="734587"/>
                </a:cubicBezTo>
                <a:cubicBezTo>
                  <a:pt x="206712" y="736054"/>
                  <a:pt x="206712" y="737621"/>
                  <a:pt x="206712" y="739287"/>
                </a:cubicBezTo>
                <a:cubicBezTo>
                  <a:pt x="206712" y="740954"/>
                  <a:pt x="206579" y="742855"/>
                  <a:pt x="206312" y="744988"/>
                </a:cubicBezTo>
                <a:lnTo>
                  <a:pt x="130103" y="750389"/>
                </a:lnTo>
                <a:cubicBezTo>
                  <a:pt x="130236" y="758390"/>
                  <a:pt x="130936" y="765157"/>
                  <a:pt x="132203" y="770691"/>
                </a:cubicBezTo>
                <a:cubicBezTo>
                  <a:pt x="133470" y="776225"/>
                  <a:pt x="135603" y="780759"/>
                  <a:pt x="138604" y="784293"/>
                </a:cubicBezTo>
                <a:cubicBezTo>
                  <a:pt x="141604" y="787827"/>
                  <a:pt x="145571" y="790394"/>
                  <a:pt x="150505" y="791994"/>
                </a:cubicBezTo>
                <a:cubicBezTo>
                  <a:pt x="155439" y="793594"/>
                  <a:pt x="161573" y="794394"/>
                  <a:pt x="168908" y="794394"/>
                </a:cubicBezTo>
                <a:cubicBezTo>
                  <a:pt x="174508" y="794394"/>
                  <a:pt x="180442" y="793828"/>
                  <a:pt x="186710" y="792694"/>
                </a:cubicBezTo>
                <a:cubicBezTo>
                  <a:pt x="192977" y="791561"/>
                  <a:pt x="198311" y="789927"/>
                  <a:pt x="202712" y="787794"/>
                </a:cubicBezTo>
                <a:lnTo>
                  <a:pt x="202712" y="796395"/>
                </a:lnTo>
                <a:cubicBezTo>
                  <a:pt x="201245" y="797061"/>
                  <a:pt x="199245" y="797761"/>
                  <a:pt x="196711" y="798495"/>
                </a:cubicBezTo>
                <a:cubicBezTo>
                  <a:pt x="194177" y="799228"/>
                  <a:pt x="191377" y="799895"/>
                  <a:pt x="188310" y="800495"/>
                </a:cubicBezTo>
                <a:cubicBezTo>
                  <a:pt x="185243" y="801095"/>
                  <a:pt x="181976" y="801595"/>
                  <a:pt x="178509" y="801995"/>
                </a:cubicBezTo>
                <a:cubicBezTo>
                  <a:pt x="175042" y="802395"/>
                  <a:pt x="171641" y="802595"/>
                  <a:pt x="168307" y="802595"/>
                </a:cubicBezTo>
                <a:cubicBezTo>
                  <a:pt x="159906" y="802595"/>
                  <a:pt x="152706" y="801662"/>
                  <a:pt x="146705" y="799795"/>
                </a:cubicBezTo>
                <a:cubicBezTo>
                  <a:pt x="140704" y="797928"/>
                  <a:pt x="135803" y="794828"/>
                  <a:pt x="132003" y="790494"/>
                </a:cubicBezTo>
                <a:cubicBezTo>
                  <a:pt x="128203" y="786160"/>
                  <a:pt x="125402" y="780426"/>
                  <a:pt x="123602" y="773292"/>
                </a:cubicBezTo>
                <a:cubicBezTo>
                  <a:pt x="121802" y="766158"/>
                  <a:pt x="120902" y="757256"/>
                  <a:pt x="120902" y="746588"/>
                </a:cubicBezTo>
                <a:cubicBezTo>
                  <a:pt x="120902" y="736054"/>
                  <a:pt x="121768" y="727186"/>
                  <a:pt x="123502" y="719985"/>
                </a:cubicBezTo>
                <a:cubicBezTo>
                  <a:pt x="125235" y="712784"/>
                  <a:pt x="127969" y="707017"/>
                  <a:pt x="131703" y="702683"/>
                </a:cubicBezTo>
                <a:cubicBezTo>
                  <a:pt x="135437" y="698349"/>
                  <a:pt x="140237" y="695249"/>
                  <a:pt x="146105" y="693382"/>
                </a:cubicBezTo>
                <a:cubicBezTo>
                  <a:pt x="151972" y="691515"/>
                  <a:pt x="159040" y="690581"/>
                  <a:pt x="167307" y="690581"/>
                </a:cubicBezTo>
                <a:close/>
                <a:moveTo>
                  <a:pt x="5521784" y="690181"/>
                </a:moveTo>
                <a:lnTo>
                  <a:pt x="5585392" y="690181"/>
                </a:lnTo>
                <a:lnTo>
                  <a:pt x="5585392" y="695982"/>
                </a:lnTo>
                <a:lnTo>
                  <a:pt x="5521784" y="695982"/>
                </a:lnTo>
                <a:close/>
                <a:moveTo>
                  <a:pt x="5126011" y="688581"/>
                </a:moveTo>
                <a:lnTo>
                  <a:pt x="5126011" y="713584"/>
                </a:lnTo>
                <a:lnTo>
                  <a:pt x="5180818" y="713584"/>
                </a:lnTo>
                <a:lnTo>
                  <a:pt x="5180818" y="688581"/>
                </a:lnTo>
                <a:close/>
                <a:moveTo>
                  <a:pt x="5065003" y="688581"/>
                </a:moveTo>
                <a:lnTo>
                  <a:pt x="5065003" y="713584"/>
                </a:lnTo>
                <a:lnTo>
                  <a:pt x="5119410" y="713584"/>
                </a:lnTo>
                <a:lnTo>
                  <a:pt x="5119410" y="688581"/>
                </a:lnTo>
                <a:close/>
                <a:moveTo>
                  <a:pt x="4289459" y="684181"/>
                </a:moveTo>
                <a:lnTo>
                  <a:pt x="4289459" y="706183"/>
                </a:lnTo>
                <a:lnTo>
                  <a:pt x="4366469" y="706183"/>
                </a:lnTo>
                <a:lnTo>
                  <a:pt x="4366469" y="684181"/>
                </a:lnTo>
                <a:close/>
                <a:moveTo>
                  <a:pt x="1412710" y="683381"/>
                </a:moveTo>
                <a:cubicBezTo>
                  <a:pt x="1413643" y="685114"/>
                  <a:pt x="1414710" y="687214"/>
                  <a:pt x="1415910" y="689681"/>
                </a:cubicBezTo>
                <a:cubicBezTo>
                  <a:pt x="1417112" y="692148"/>
                  <a:pt x="1418344" y="694715"/>
                  <a:pt x="1419611" y="697382"/>
                </a:cubicBezTo>
                <a:cubicBezTo>
                  <a:pt x="1420878" y="700049"/>
                  <a:pt x="1422078" y="702650"/>
                  <a:pt x="1423212" y="705183"/>
                </a:cubicBezTo>
                <a:cubicBezTo>
                  <a:pt x="1424345" y="707717"/>
                  <a:pt x="1425377" y="709917"/>
                  <a:pt x="1426312" y="711784"/>
                </a:cubicBezTo>
                <a:lnTo>
                  <a:pt x="1421312" y="713984"/>
                </a:lnTo>
                <a:cubicBezTo>
                  <a:pt x="1420511" y="712251"/>
                  <a:pt x="1419545" y="710184"/>
                  <a:pt x="1418412" y="707784"/>
                </a:cubicBezTo>
                <a:cubicBezTo>
                  <a:pt x="1417278" y="705383"/>
                  <a:pt x="1416110" y="702850"/>
                  <a:pt x="1414909" y="700183"/>
                </a:cubicBezTo>
                <a:cubicBezTo>
                  <a:pt x="1413710" y="697516"/>
                  <a:pt x="1412477" y="694882"/>
                  <a:pt x="1411210" y="692282"/>
                </a:cubicBezTo>
                <a:cubicBezTo>
                  <a:pt x="1409944" y="689681"/>
                  <a:pt x="1408775" y="687381"/>
                  <a:pt x="1407709" y="685381"/>
                </a:cubicBezTo>
                <a:close/>
                <a:moveTo>
                  <a:pt x="3414302" y="681980"/>
                </a:moveTo>
                <a:lnTo>
                  <a:pt x="3414302" y="736187"/>
                </a:lnTo>
                <a:lnTo>
                  <a:pt x="3463108" y="736187"/>
                </a:lnTo>
                <a:lnTo>
                  <a:pt x="3463108" y="681980"/>
                </a:lnTo>
                <a:close/>
                <a:moveTo>
                  <a:pt x="821913" y="676380"/>
                </a:moveTo>
                <a:lnTo>
                  <a:pt x="821913" y="708584"/>
                </a:lnTo>
                <a:lnTo>
                  <a:pt x="862318" y="708584"/>
                </a:lnTo>
                <a:lnTo>
                  <a:pt x="862318" y="676380"/>
                </a:lnTo>
                <a:close/>
                <a:moveTo>
                  <a:pt x="737703" y="674779"/>
                </a:moveTo>
                <a:lnTo>
                  <a:pt x="743704" y="675380"/>
                </a:lnTo>
                <a:cubicBezTo>
                  <a:pt x="743170" y="680180"/>
                  <a:pt x="742470" y="685647"/>
                  <a:pt x="741603" y="691782"/>
                </a:cubicBezTo>
                <a:cubicBezTo>
                  <a:pt x="740737" y="697916"/>
                  <a:pt x="739803" y="704116"/>
                  <a:pt x="738803" y="710384"/>
                </a:cubicBezTo>
                <a:cubicBezTo>
                  <a:pt x="737803" y="716651"/>
                  <a:pt x="736803" y="722652"/>
                  <a:pt x="735803" y="728386"/>
                </a:cubicBezTo>
                <a:cubicBezTo>
                  <a:pt x="734803" y="734120"/>
                  <a:pt x="733903" y="738921"/>
                  <a:pt x="733103" y="742788"/>
                </a:cubicBezTo>
                <a:lnTo>
                  <a:pt x="726902" y="741588"/>
                </a:lnTo>
                <a:cubicBezTo>
                  <a:pt x="727835" y="737587"/>
                  <a:pt x="728802" y="732787"/>
                  <a:pt x="729802" y="727186"/>
                </a:cubicBezTo>
                <a:cubicBezTo>
                  <a:pt x="730802" y="721585"/>
                  <a:pt x="731802" y="715718"/>
                  <a:pt x="732802" y="709584"/>
                </a:cubicBezTo>
                <a:cubicBezTo>
                  <a:pt x="733803" y="703450"/>
                  <a:pt x="734736" y="697349"/>
                  <a:pt x="735603" y="691281"/>
                </a:cubicBezTo>
                <a:cubicBezTo>
                  <a:pt x="736470" y="685214"/>
                  <a:pt x="737170" y="679713"/>
                  <a:pt x="737703" y="674779"/>
                </a:cubicBezTo>
                <a:close/>
                <a:moveTo>
                  <a:pt x="2382603" y="674579"/>
                </a:moveTo>
                <a:lnTo>
                  <a:pt x="2389402" y="674979"/>
                </a:lnTo>
                <a:lnTo>
                  <a:pt x="2389402" y="817197"/>
                </a:lnTo>
                <a:lnTo>
                  <a:pt x="2382603" y="817197"/>
                </a:lnTo>
                <a:close/>
                <a:moveTo>
                  <a:pt x="4224851" y="671379"/>
                </a:moveTo>
                <a:cubicBezTo>
                  <a:pt x="4226851" y="672446"/>
                  <a:pt x="4229385" y="673913"/>
                  <a:pt x="4232452" y="675780"/>
                </a:cubicBezTo>
                <a:cubicBezTo>
                  <a:pt x="4235519" y="677646"/>
                  <a:pt x="4238719" y="679647"/>
                  <a:pt x="4242053" y="681780"/>
                </a:cubicBezTo>
                <a:cubicBezTo>
                  <a:pt x="4245387" y="683914"/>
                  <a:pt x="4248620" y="686081"/>
                  <a:pt x="4251754" y="688281"/>
                </a:cubicBezTo>
                <a:cubicBezTo>
                  <a:pt x="4254888" y="690481"/>
                  <a:pt x="4257522" y="692382"/>
                  <a:pt x="4259655" y="693982"/>
                </a:cubicBezTo>
                <a:lnTo>
                  <a:pt x="4256455" y="699783"/>
                </a:lnTo>
                <a:cubicBezTo>
                  <a:pt x="4254188" y="698182"/>
                  <a:pt x="4251521" y="696282"/>
                  <a:pt x="4248454" y="694082"/>
                </a:cubicBezTo>
                <a:cubicBezTo>
                  <a:pt x="4245387" y="691882"/>
                  <a:pt x="4242186" y="689681"/>
                  <a:pt x="4238853" y="687481"/>
                </a:cubicBezTo>
                <a:cubicBezTo>
                  <a:pt x="4235519" y="685281"/>
                  <a:pt x="4232318" y="683214"/>
                  <a:pt x="4229251" y="681280"/>
                </a:cubicBezTo>
                <a:cubicBezTo>
                  <a:pt x="4226184" y="679347"/>
                  <a:pt x="4223651" y="677846"/>
                  <a:pt x="4221650" y="676780"/>
                </a:cubicBezTo>
                <a:close/>
                <a:moveTo>
                  <a:pt x="770307" y="670179"/>
                </a:moveTo>
                <a:cubicBezTo>
                  <a:pt x="771374" y="671646"/>
                  <a:pt x="772674" y="673479"/>
                  <a:pt x="774208" y="675680"/>
                </a:cubicBezTo>
                <a:cubicBezTo>
                  <a:pt x="775741" y="677880"/>
                  <a:pt x="777308" y="680213"/>
                  <a:pt x="778908" y="682680"/>
                </a:cubicBezTo>
                <a:cubicBezTo>
                  <a:pt x="780508" y="685147"/>
                  <a:pt x="782042" y="687581"/>
                  <a:pt x="783509" y="689981"/>
                </a:cubicBezTo>
                <a:cubicBezTo>
                  <a:pt x="784976" y="692382"/>
                  <a:pt x="786242" y="694515"/>
                  <a:pt x="787309" y="696382"/>
                </a:cubicBezTo>
                <a:lnTo>
                  <a:pt x="782509" y="700383"/>
                </a:lnTo>
                <a:cubicBezTo>
                  <a:pt x="781442" y="698516"/>
                  <a:pt x="780208" y="696382"/>
                  <a:pt x="778808" y="693982"/>
                </a:cubicBezTo>
                <a:cubicBezTo>
                  <a:pt x="777408" y="691582"/>
                  <a:pt x="775941" y="689181"/>
                  <a:pt x="774407" y="686781"/>
                </a:cubicBezTo>
                <a:cubicBezTo>
                  <a:pt x="772874" y="684381"/>
                  <a:pt x="771341" y="682080"/>
                  <a:pt x="769807" y="679880"/>
                </a:cubicBezTo>
                <a:cubicBezTo>
                  <a:pt x="768274" y="677680"/>
                  <a:pt x="766973" y="675846"/>
                  <a:pt x="765906" y="674379"/>
                </a:cubicBezTo>
                <a:close/>
                <a:moveTo>
                  <a:pt x="22804" y="670179"/>
                </a:moveTo>
                <a:lnTo>
                  <a:pt x="22804" y="731987"/>
                </a:lnTo>
                <a:lnTo>
                  <a:pt x="41006" y="731987"/>
                </a:lnTo>
                <a:cubicBezTo>
                  <a:pt x="48740" y="731987"/>
                  <a:pt x="55308" y="731620"/>
                  <a:pt x="60708" y="730886"/>
                </a:cubicBezTo>
                <a:cubicBezTo>
                  <a:pt x="66109" y="730153"/>
                  <a:pt x="70510" y="728686"/>
                  <a:pt x="73910" y="726486"/>
                </a:cubicBezTo>
                <a:cubicBezTo>
                  <a:pt x="77310" y="724286"/>
                  <a:pt x="79777" y="721085"/>
                  <a:pt x="81311" y="716885"/>
                </a:cubicBezTo>
                <a:cubicBezTo>
                  <a:pt x="82844" y="712684"/>
                  <a:pt x="83611" y="707117"/>
                  <a:pt x="83611" y="700183"/>
                </a:cubicBezTo>
                <a:cubicBezTo>
                  <a:pt x="83611" y="694048"/>
                  <a:pt x="82844" y="689048"/>
                  <a:pt x="81311" y="685181"/>
                </a:cubicBezTo>
                <a:cubicBezTo>
                  <a:pt x="79777" y="681314"/>
                  <a:pt x="77310" y="678280"/>
                  <a:pt x="73910" y="676080"/>
                </a:cubicBezTo>
                <a:cubicBezTo>
                  <a:pt x="70510" y="673879"/>
                  <a:pt x="66109" y="672346"/>
                  <a:pt x="60708" y="671479"/>
                </a:cubicBezTo>
                <a:cubicBezTo>
                  <a:pt x="55308" y="670612"/>
                  <a:pt x="48740" y="670179"/>
                  <a:pt x="41006" y="670179"/>
                </a:cubicBezTo>
                <a:close/>
                <a:moveTo>
                  <a:pt x="1400309" y="668979"/>
                </a:moveTo>
                <a:lnTo>
                  <a:pt x="1400309" y="724186"/>
                </a:lnTo>
                <a:lnTo>
                  <a:pt x="1400309" y="727186"/>
                </a:lnTo>
                <a:lnTo>
                  <a:pt x="1432712" y="727186"/>
                </a:lnTo>
                <a:lnTo>
                  <a:pt x="1432712" y="668979"/>
                </a:lnTo>
                <a:close/>
                <a:moveTo>
                  <a:pt x="13402" y="661778"/>
                </a:moveTo>
                <a:lnTo>
                  <a:pt x="40406" y="661778"/>
                </a:lnTo>
                <a:cubicBezTo>
                  <a:pt x="50407" y="661778"/>
                  <a:pt x="58775" y="662378"/>
                  <a:pt x="65509" y="663578"/>
                </a:cubicBezTo>
                <a:cubicBezTo>
                  <a:pt x="72243" y="664778"/>
                  <a:pt x="77644" y="666845"/>
                  <a:pt x="81711" y="669779"/>
                </a:cubicBezTo>
                <a:cubicBezTo>
                  <a:pt x="85778" y="672712"/>
                  <a:pt x="88679" y="676646"/>
                  <a:pt x="90412" y="681580"/>
                </a:cubicBezTo>
                <a:cubicBezTo>
                  <a:pt x="92146" y="686514"/>
                  <a:pt x="93012" y="692715"/>
                  <a:pt x="93012" y="700183"/>
                </a:cubicBezTo>
                <a:cubicBezTo>
                  <a:pt x="93012" y="706450"/>
                  <a:pt x="92446" y="711851"/>
                  <a:pt x="91312" y="716385"/>
                </a:cubicBezTo>
                <a:cubicBezTo>
                  <a:pt x="90179" y="720919"/>
                  <a:pt x="88412" y="724719"/>
                  <a:pt x="86012" y="727786"/>
                </a:cubicBezTo>
                <a:cubicBezTo>
                  <a:pt x="83611" y="730853"/>
                  <a:pt x="80511" y="733287"/>
                  <a:pt x="76710" y="735087"/>
                </a:cubicBezTo>
                <a:cubicBezTo>
                  <a:pt x="72910" y="736887"/>
                  <a:pt x="68343" y="738187"/>
                  <a:pt x="63009" y="738987"/>
                </a:cubicBezTo>
                <a:lnTo>
                  <a:pt x="106214" y="800595"/>
                </a:lnTo>
                <a:lnTo>
                  <a:pt x="94813" y="800595"/>
                </a:lnTo>
                <a:lnTo>
                  <a:pt x="52807" y="740188"/>
                </a:lnTo>
                <a:cubicBezTo>
                  <a:pt x="51074" y="740321"/>
                  <a:pt x="49307" y="740388"/>
                  <a:pt x="47507" y="740388"/>
                </a:cubicBezTo>
                <a:cubicBezTo>
                  <a:pt x="45707" y="740388"/>
                  <a:pt x="43806" y="740388"/>
                  <a:pt x="41806" y="740388"/>
                </a:cubicBezTo>
                <a:lnTo>
                  <a:pt x="22804" y="740388"/>
                </a:lnTo>
                <a:lnTo>
                  <a:pt x="22804" y="800595"/>
                </a:lnTo>
                <a:lnTo>
                  <a:pt x="13402" y="800595"/>
                </a:lnTo>
                <a:close/>
                <a:moveTo>
                  <a:pt x="1839087" y="661378"/>
                </a:moveTo>
                <a:lnTo>
                  <a:pt x="1839087" y="723185"/>
                </a:lnTo>
                <a:lnTo>
                  <a:pt x="1893893" y="723185"/>
                </a:lnTo>
                <a:lnTo>
                  <a:pt x="1893893" y="661378"/>
                </a:lnTo>
                <a:close/>
                <a:moveTo>
                  <a:pt x="1775879" y="661378"/>
                </a:moveTo>
                <a:lnTo>
                  <a:pt x="1775879" y="723185"/>
                </a:lnTo>
                <a:lnTo>
                  <a:pt x="1832086" y="723185"/>
                </a:lnTo>
                <a:lnTo>
                  <a:pt x="1832086" y="661378"/>
                </a:lnTo>
                <a:close/>
                <a:moveTo>
                  <a:pt x="2868186" y="661178"/>
                </a:moveTo>
                <a:cubicBezTo>
                  <a:pt x="2868054" y="663178"/>
                  <a:pt x="2867954" y="666045"/>
                  <a:pt x="2867887" y="669779"/>
                </a:cubicBezTo>
                <a:cubicBezTo>
                  <a:pt x="2867821" y="673513"/>
                  <a:pt x="2867721" y="677646"/>
                  <a:pt x="2867587" y="682180"/>
                </a:cubicBezTo>
                <a:cubicBezTo>
                  <a:pt x="2870655" y="700183"/>
                  <a:pt x="2875055" y="716185"/>
                  <a:pt x="2880788" y="730186"/>
                </a:cubicBezTo>
                <a:cubicBezTo>
                  <a:pt x="2886522" y="744188"/>
                  <a:pt x="2893992" y="756856"/>
                  <a:pt x="2903191" y="768191"/>
                </a:cubicBezTo>
                <a:cubicBezTo>
                  <a:pt x="2909592" y="760190"/>
                  <a:pt x="2915093" y="751589"/>
                  <a:pt x="2919694" y="742388"/>
                </a:cubicBezTo>
                <a:cubicBezTo>
                  <a:pt x="2924293" y="733187"/>
                  <a:pt x="2928394" y="722852"/>
                  <a:pt x="2931995" y="711384"/>
                </a:cubicBezTo>
                <a:lnTo>
                  <a:pt x="2904392" y="711384"/>
                </a:lnTo>
                <a:lnTo>
                  <a:pt x="2904392" y="705183"/>
                </a:lnTo>
                <a:lnTo>
                  <a:pt x="2920993" y="661178"/>
                </a:lnTo>
                <a:close/>
                <a:moveTo>
                  <a:pt x="1663464" y="660778"/>
                </a:moveTo>
                <a:lnTo>
                  <a:pt x="1669665" y="661178"/>
                </a:lnTo>
                <a:lnTo>
                  <a:pt x="1669665" y="776792"/>
                </a:lnTo>
                <a:lnTo>
                  <a:pt x="1663464" y="776792"/>
                </a:lnTo>
                <a:close/>
                <a:moveTo>
                  <a:pt x="4455003" y="660378"/>
                </a:moveTo>
                <a:lnTo>
                  <a:pt x="4455003" y="691181"/>
                </a:lnTo>
                <a:lnTo>
                  <a:pt x="4577419" y="691181"/>
                </a:lnTo>
                <a:lnTo>
                  <a:pt x="4577419" y="660378"/>
                </a:lnTo>
                <a:close/>
                <a:moveTo>
                  <a:pt x="3808075" y="657777"/>
                </a:moveTo>
                <a:lnTo>
                  <a:pt x="3980096" y="657777"/>
                </a:lnTo>
                <a:lnTo>
                  <a:pt x="3980096" y="664978"/>
                </a:lnTo>
                <a:lnTo>
                  <a:pt x="3893685" y="664978"/>
                </a:lnTo>
                <a:lnTo>
                  <a:pt x="3893685" y="818997"/>
                </a:lnTo>
                <a:lnTo>
                  <a:pt x="3886685" y="818997"/>
                </a:lnTo>
                <a:lnTo>
                  <a:pt x="3886685" y="664978"/>
                </a:lnTo>
                <a:lnTo>
                  <a:pt x="3808075" y="664978"/>
                </a:lnTo>
                <a:close/>
                <a:moveTo>
                  <a:pt x="2573549" y="657577"/>
                </a:moveTo>
                <a:lnTo>
                  <a:pt x="2639558" y="657577"/>
                </a:lnTo>
                <a:lnTo>
                  <a:pt x="2639558" y="664178"/>
                </a:lnTo>
                <a:lnTo>
                  <a:pt x="2613356" y="664178"/>
                </a:lnTo>
                <a:lnTo>
                  <a:pt x="2613356" y="791594"/>
                </a:lnTo>
                <a:cubicBezTo>
                  <a:pt x="2613356" y="794794"/>
                  <a:pt x="2613022" y="797395"/>
                  <a:pt x="2612356" y="799395"/>
                </a:cubicBezTo>
                <a:cubicBezTo>
                  <a:pt x="2611689" y="801395"/>
                  <a:pt x="2610622" y="802995"/>
                  <a:pt x="2609154" y="804196"/>
                </a:cubicBezTo>
                <a:cubicBezTo>
                  <a:pt x="2607689" y="805396"/>
                  <a:pt x="2605654" y="806263"/>
                  <a:pt x="2603055" y="806796"/>
                </a:cubicBezTo>
                <a:cubicBezTo>
                  <a:pt x="2600454" y="807329"/>
                  <a:pt x="2597286" y="807729"/>
                  <a:pt x="2593553" y="807996"/>
                </a:cubicBezTo>
                <a:lnTo>
                  <a:pt x="2579751" y="808996"/>
                </a:lnTo>
                <a:lnTo>
                  <a:pt x="2577950" y="801995"/>
                </a:lnTo>
                <a:lnTo>
                  <a:pt x="2592152" y="801195"/>
                </a:lnTo>
                <a:cubicBezTo>
                  <a:pt x="2595086" y="801062"/>
                  <a:pt x="2597520" y="800828"/>
                  <a:pt x="2599454" y="800495"/>
                </a:cubicBezTo>
                <a:cubicBezTo>
                  <a:pt x="2601388" y="800162"/>
                  <a:pt x="2602854" y="799595"/>
                  <a:pt x="2603854" y="798795"/>
                </a:cubicBezTo>
                <a:cubicBezTo>
                  <a:pt x="2604854" y="797995"/>
                  <a:pt x="2605554" y="796928"/>
                  <a:pt x="2605955" y="795595"/>
                </a:cubicBezTo>
                <a:cubicBezTo>
                  <a:pt x="2606354" y="794261"/>
                  <a:pt x="2606554" y="792394"/>
                  <a:pt x="2606554" y="789994"/>
                </a:cubicBezTo>
                <a:lnTo>
                  <a:pt x="2606554" y="664178"/>
                </a:lnTo>
                <a:lnTo>
                  <a:pt x="2573549" y="664178"/>
                </a:lnTo>
                <a:close/>
                <a:moveTo>
                  <a:pt x="2430008" y="656577"/>
                </a:moveTo>
                <a:lnTo>
                  <a:pt x="2528820" y="656577"/>
                </a:lnTo>
                <a:lnTo>
                  <a:pt x="2528820" y="791994"/>
                </a:lnTo>
                <a:cubicBezTo>
                  <a:pt x="2528820" y="796795"/>
                  <a:pt x="2528422" y="800662"/>
                  <a:pt x="2527621" y="803596"/>
                </a:cubicBezTo>
                <a:cubicBezTo>
                  <a:pt x="2526821" y="806529"/>
                  <a:pt x="2525455" y="808863"/>
                  <a:pt x="2523521" y="810596"/>
                </a:cubicBezTo>
                <a:cubicBezTo>
                  <a:pt x="2521586" y="812330"/>
                  <a:pt x="2518988" y="813563"/>
                  <a:pt x="2515720" y="814297"/>
                </a:cubicBezTo>
                <a:cubicBezTo>
                  <a:pt x="2512452" y="815030"/>
                  <a:pt x="2508284" y="815597"/>
                  <a:pt x="2503218" y="815997"/>
                </a:cubicBezTo>
                <a:lnTo>
                  <a:pt x="2486016" y="817597"/>
                </a:lnTo>
                <a:lnTo>
                  <a:pt x="2484015" y="810596"/>
                </a:lnTo>
                <a:lnTo>
                  <a:pt x="2501817" y="809196"/>
                </a:lnTo>
                <a:cubicBezTo>
                  <a:pt x="2505951" y="808796"/>
                  <a:pt x="2509319" y="808363"/>
                  <a:pt x="2511918" y="807896"/>
                </a:cubicBezTo>
                <a:cubicBezTo>
                  <a:pt x="2514518" y="807429"/>
                  <a:pt x="2516553" y="806563"/>
                  <a:pt x="2518019" y="805296"/>
                </a:cubicBezTo>
                <a:cubicBezTo>
                  <a:pt x="2519487" y="804029"/>
                  <a:pt x="2520487" y="802229"/>
                  <a:pt x="2521020" y="799895"/>
                </a:cubicBezTo>
                <a:cubicBezTo>
                  <a:pt x="2521553" y="797561"/>
                  <a:pt x="2521820" y="794461"/>
                  <a:pt x="2521820" y="790594"/>
                </a:cubicBezTo>
                <a:lnTo>
                  <a:pt x="2521820" y="663378"/>
                </a:lnTo>
                <a:lnTo>
                  <a:pt x="2430008" y="663378"/>
                </a:lnTo>
                <a:close/>
                <a:moveTo>
                  <a:pt x="1549051" y="656577"/>
                </a:moveTo>
                <a:lnTo>
                  <a:pt x="1647462" y="656577"/>
                </a:lnTo>
                <a:lnTo>
                  <a:pt x="1647462" y="663378"/>
                </a:lnTo>
                <a:lnTo>
                  <a:pt x="1597656" y="663378"/>
                </a:lnTo>
                <a:cubicBezTo>
                  <a:pt x="1595256" y="667245"/>
                  <a:pt x="1592589" y="671446"/>
                  <a:pt x="1589655" y="675980"/>
                </a:cubicBezTo>
                <a:cubicBezTo>
                  <a:pt x="1586722" y="680513"/>
                  <a:pt x="1583755" y="684981"/>
                  <a:pt x="1580754" y="689381"/>
                </a:cubicBezTo>
                <a:cubicBezTo>
                  <a:pt x="1577754" y="693782"/>
                  <a:pt x="1574820" y="697949"/>
                  <a:pt x="1571953" y="701883"/>
                </a:cubicBezTo>
                <a:cubicBezTo>
                  <a:pt x="1569086" y="705817"/>
                  <a:pt x="1566452" y="709184"/>
                  <a:pt x="1564053" y="711984"/>
                </a:cubicBezTo>
                <a:cubicBezTo>
                  <a:pt x="1565519" y="711851"/>
                  <a:pt x="1567820" y="711717"/>
                  <a:pt x="1570953" y="711584"/>
                </a:cubicBezTo>
                <a:cubicBezTo>
                  <a:pt x="1574087" y="711451"/>
                  <a:pt x="1577687" y="711284"/>
                  <a:pt x="1581755" y="711084"/>
                </a:cubicBezTo>
                <a:cubicBezTo>
                  <a:pt x="1585821" y="710884"/>
                  <a:pt x="1590122" y="710684"/>
                  <a:pt x="1594655" y="710484"/>
                </a:cubicBezTo>
                <a:cubicBezTo>
                  <a:pt x="1599190" y="710284"/>
                  <a:pt x="1603658" y="710117"/>
                  <a:pt x="1608058" y="709984"/>
                </a:cubicBezTo>
                <a:cubicBezTo>
                  <a:pt x="1612458" y="709850"/>
                  <a:pt x="1616525" y="709684"/>
                  <a:pt x="1620259" y="709484"/>
                </a:cubicBezTo>
                <a:cubicBezTo>
                  <a:pt x="1623993" y="709284"/>
                  <a:pt x="1627127" y="709117"/>
                  <a:pt x="1629660" y="708984"/>
                </a:cubicBezTo>
                <a:cubicBezTo>
                  <a:pt x="1626328" y="704050"/>
                  <a:pt x="1622993" y="699182"/>
                  <a:pt x="1619658" y="694382"/>
                </a:cubicBezTo>
                <a:cubicBezTo>
                  <a:pt x="1616326" y="689581"/>
                  <a:pt x="1613458" y="685647"/>
                  <a:pt x="1611058" y="682580"/>
                </a:cubicBezTo>
                <a:lnTo>
                  <a:pt x="1616058" y="678980"/>
                </a:lnTo>
                <a:cubicBezTo>
                  <a:pt x="1618059" y="681647"/>
                  <a:pt x="1620426" y="684914"/>
                  <a:pt x="1623159" y="688781"/>
                </a:cubicBezTo>
                <a:cubicBezTo>
                  <a:pt x="1625893" y="692648"/>
                  <a:pt x="1628660" y="696649"/>
                  <a:pt x="1631461" y="700783"/>
                </a:cubicBezTo>
                <a:cubicBezTo>
                  <a:pt x="1634261" y="704917"/>
                  <a:pt x="1636961" y="708950"/>
                  <a:pt x="1639561" y="712884"/>
                </a:cubicBezTo>
                <a:cubicBezTo>
                  <a:pt x="1642162" y="716818"/>
                  <a:pt x="1644395" y="720252"/>
                  <a:pt x="1646263" y="723185"/>
                </a:cubicBezTo>
                <a:lnTo>
                  <a:pt x="1641061" y="726786"/>
                </a:lnTo>
                <a:lnTo>
                  <a:pt x="1633861" y="715184"/>
                </a:lnTo>
                <a:cubicBezTo>
                  <a:pt x="1632393" y="715318"/>
                  <a:pt x="1629760" y="715451"/>
                  <a:pt x="1625959" y="715585"/>
                </a:cubicBezTo>
                <a:cubicBezTo>
                  <a:pt x="1622159" y="715718"/>
                  <a:pt x="1617725" y="715885"/>
                  <a:pt x="1612658" y="716085"/>
                </a:cubicBezTo>
                <a:cubicBezTo>
                  <a:pt x="1607591" y="716285"/>
                  <a:pt x="1602257" y="716518"/>
                  <a:pt x="1596656" y="716785"/>
                </a:cubicBezTo>
                <a:cubicBezTo>
                  <a:pt x="1591056" y="717051"/>
                  <a:pt x="1585789" y="717285"/>
                  <a:pt x="1580854" y="717485"/>
                </a:cubicBezTo>
                <a:cubicBezTo>
                  <a:pt x="1575921" y="717685"/>
                  <a:pt x="1571653" y="717885"/>
                  <a:pt x="1568053" y="718085"/>
                </a:cubicBezTo>
                <a:cubicBezTo>
                  <a:pt x="1564452" y="718285"/>
                  <a:pt x="1562185" y="718452"/>
                  <a:pt x="1561252" y="718585"/>
                </a:cubicBezTo>
                <a:cubicBezTo>
                  <a:pt x="1559785" y="718585"/>
                  <a:pt x="1558518" y="718652"/>
                  <a:pt x="1557451" y="718785"/>
                </a:cubicBezTo>
                <a:cubicBezTo>
                  <a:pt x="1556384" y="718918"/>
                  <a:pt x="1554851" y="719185"/>
                  <a:pt x="1552851" y="719585"/>
                </a:cubicBezTo>
                <a:lnTo>
                  <a:pt x="1551450" y="713384"/>
                </a:lnTo>
                <a:cubicBezTo>
                  <a:pt x="1552918" y="713118"/>
                  <a:pt x="1553986" y="712818"/>
                  <a:pt x="1554651" y="712484"/>
                </a:cubicBezTo>
                <a:cubicBezTo>
                  <a:pt x="1555318" y="712151"/>
                  <a:pt x="1555784" y="711851"/>
                  <a:pt x="1556051" y="711584"/>
                </a:cubicBezTo>
                <a:cubicBezTo>
                  <a:pt x="1558185" y="709050"/>
                  <a:pt x="1560719" y="705883"/>
                  <a:pt x="1563653" y="702083"/>
                </a:cubicBezTo>
                <a:cubicBezTo>
                  <a:pt x="1566586" y="698282"/>
                  <a:pt x="1569620" y="694182"/>
                  <a:pt x="1572753" y="689781"/>
                </a:cubicBezTo>
                <a:cubicBezTo>
                  <a:pt x="1575887" y="685381"/>
                  <a:pt x="1578954" y="680880"/>
                  <a:pt x="1581954" y="676280"/>
                </a:cubicBezTo>
                <a:cubicBezTo>
                  <a:pt x="1584954" y="671679"/>
                  <a:pt x="1587655" y="667379"/>
                  <a:pt x="1590056" y="663378"/>
                </a:cubicBezTo>
                <a:lnTo>
                  <a:pt x="1549051" y="663378"/>
                </a:lnTo>
                <a:close/>
                <a:moveTo>
                  <a:pt x="527553" y="656177"/>
                </a:moveTo>
                <a:lnTo>
                  <a:pt x="688173" y="656177"/>
                </a:lnTo>
                <a:lnTo>
                  <a:pt x="688173" y="663378"/>
                </a:lnTo>
                <a:lnTo>
                  <a:pt x="625165" y="663378"/>
                </a:lnTo>
                <a:cubicBezTo>
                  <a:pt x="620098" y="673646"/>
                  <a:pt x="614030" y="683814"/>
                  <a:pt x="606963" y="693882"/>
                </a:cubicBezTo>
                <a:cubicBezTo>
                  <a:pt x="599895" y="703950"/>
                  <a:pt x="592128" y="713784"/>
                  <a:pt x="583660" y="723385"/>
                </a:cubicBezTo>
                <a:cubicBezTo>
                  <a:pt x="575192" y="732987"/>
                  <a:pt x="566058" y="742321"/>
                  <a:pt x="556256" y="751389"/>
                </a:cubicBezTo>
                <a:cubicBezTo>
                  <a:pt x="546456" y="760457"/>
                  <a:pt x="536288" y="768991"/>
                  <a:pt x="525753" y="776992"/>
                </a:cubicBezTo>
                <a:lnTo>
                  <a:pt x="521352" y="770991"/>
                </a:lnTo>
                <a:cubicBezTo>
                  <a:pt x="531487" y="763391"/>
                  <a:pt x="541288" y="755323"/>
                  <a:pt x="550756" y="746788"/>
                </a:cubicBezTo>
                <a:cubicBezTo>
                  <a:pt x="560224" y="738254"/>
                  <a:pt x="569058" y="729386"/>
                  <a:pt x="577259" y="720185"/>
                </a:cubicBezTo>
                <a:cubicBezTo>
                  <a:pt x="585460" y="710984"/>
                  <a:pt x="592928" y="701583"/>
                  <a:pt x="599662" y="691982"/>
                </a:cubicBezTo>
                <a:cubicBezTo>
                  <a:pt x="606396" y="682380"/>
                  <a:pt x="612164" y="672846"/>
                  <a:pt x="616964" y="663378"/>
                </a:cubicBezTo>
                <a:lnTo>
                  <a:pt x="527553" y="663378"/>
                </a:lnTo>
                <a:close/>
                <a:moveTo>
                  <a:pt x="5721533" y="654977"/>
                </a:moveTo>
                <a:lnTo>
                  <a:pt x="5829547" y="654977"/>
                </a:lnTo>
                <a:lnTo>
                  <a:pt x="5829547" y="661778"/>
                </a:lnTo>
                <a:lnTo>
                  <a:pt x="5776140" y="661778"/>
                </a:lnTo>
                <a:lnTo>
                  <a:pt x="5776140" y="693982"/>
                </a:lnTo>
                <a:lnTo>
                  <a:pt x="5816145" y="693982"/>
                </a:lnTo>
                <a:lnTo>
                  <a:pt x="5816145" y="770191"/>
                </a:lnTo>
                <a:cubicBezTo>
                  <a:pt x="5816145" y="773925"/>
                  <a:pt x="5815878" y="776892"/>
                  <a:pt x="5815345" y="779092"/>
                </a:cubicBezTo>
                <a:cubicBezTo>
                  <a:pt x="5814812" y="781293"/>
                  <a:pt x="5813878" y="782993"/>
                  <a:pt x="5812544" y="784193"/>
                </a:cubicBezTo>
                <a:cubicBezTo>
                  <a:pt x="5811211" y="785393"/>
                  <a:pt x="5809344" y="786227"/>
                  <a:pt x="5806943" y="786693"/>
                </a:cubicBezTo>
                <a:cubicBezTo>
                  <a:pt x="5804544" y="787160"/>
                  <a:pt x="5801476" y="787594"/>
                  <a:pt x="5797742" y="787994"/>
                </a:cubicBezTo>
                <a:lnTo>
                  <a:pt x="5788341" y="788994"/>
                </a:lnTo>
                <a:lnTo>
                  <a:pt x="5786341" y="782193"/>
                </a:lnTo>
                <a:lnTo>
                  <a:pt x="5796542" y="781393"/>
                </a:lnTo>
                <a:cubicBezTo>
                  <a:pt x="5799343" y="781126"/>
                  <a:pt x="5801610" y="780826"/>
                  <a:pt x="5803343" y="780493"/>
                </a:cubicBezTo>
                <a:cubicBezTo>
                  <a:pt x="5805077" y="780159"/>
                  <a:pt x="5806410" y="779593"/>
                  <a:pt x="5807343" y="778792"/>
                </a:cubicBezTo>
                <a:cubicBezTo>
                  <a:pt x="5808277" y="777992"/>
                  <a:pt x="5808911" y="776792"/>
                  <a:pt x="5809244" y="775192"/>
                </a:cubicBezTo>
                <a:cubicBezTo>
                  <a:pt x="5809577" y="773592"/>
                  <a:pt x="5809744" y="771391"/>
                  <a:pt x="5809744" y="768591"/>
                </a:cubicBezTo>
                <a:lnTo>
                  <a:pt x="5809744" y="700583"/>
                </a:lnTo>
                <a:lnTo>
                  <a:pt x="5776140" y="700583"/>
                </a:lnTo>
                <a:lnTo>
                  <a:pt x="5776140" y="818797"/>
                </a:lnTo>
                <a:lnTo>
                  <a:pt x="5769739" y="818797"/>
                </a:lnTo>
                <a:lnTo>
                  <a:pt x="5769739" y="700583"/>
                </a:lnTo>
                <a:lnTo>
                  <a:pt x="5736735" y="700583"/>
                </a:lnTo>
                <a:lnTo>
                  <a:pt x="5736735" y="788794"/>
                </a:lnTo>
                <a:lnTo>
                  <a:pt x="5730334" y="788794"/>
                </a:lnTo>
                <a:lnTo>
                  <a:pt x="5730334" y="693982"/>
                </a:lnTo>
                <a:lnTo>
                  <a:pt x="5769739" y="693982"/>
                </a:lnTo>
                <a:lnTo>
                  <a:pt x="5769739" y="661778"/>
                </a:lnTo>
                <a:lnTo>
                  <a:pt x="5721533" y="661778"/>
                </a:lnTo>
                <a:close/>
                <a:moveTo>
                  <a:pt x="3211152" y="654577"/>
                </a:moveTo>
                <a:lnTo>
                  <a:pt x="3361171" y="654577"/>
                </a:lnTo>
                <a:lnTo>
                  <a:pt x="3361171" y="661778"/>
                </a:lnTo>
                <a:lnTo>
                  <a:pt x="3218153" y="661778"/>
                </a:lnTo>
                <a:lnTo>
                  <a:pt x="3218153" y="698582"/>
                </a:lnTo>
                <a:cubicBezTo>
                  <a:pt x="3218153" y="710851"/>
                  <a:pt x="3217987" y="721652"/>
                  <a:pt x="3217653" y="730986"/>
                </a:cubicBezTo>
                <a:cubicBezTo>
                  <a:pt x="3217320" y="740321"/>
                  <a:pt x="3216787" y="748589"/>
                  <a:pt x="3216053" y="755790"/>
                </a:cubicBezTo>
                <a:cubicBezTo>
                  <a:pt x="3215320" y="762990"/>
                  <a:pt x="3214286" y="769391"/>
                  <a:pt x="3212953" y="774992"/>
                </a:cubicBezTo>
                <a:cubicBezTo>
                  <a:pt x="3211619" y="780593"/>
                  <a:pt x="3209952" y="785860"/>
                  <a:pt x="3207952" y="790794"/>
                </a:cubicBezTo>
                <a:cubicBezTo>
                  <a:pt x="3205952" y="795728"/>
                  <a:pt x="3203585" y="800529"/>
                  <a:pt x="3200851" y="805196"/>
                </a:cubicBezTo>
                <a:cubicBezTo>
                  <a:pt x="3198117" y="809863"/>
                  <a:pt x="3194950" y="814930"/>
                  <a:pt x="3191350" y="820398"/>
                </a:cubicBezTo>
                <a:lnTo>
                  <a:pt x="3185149" y="816597"/>
                </a:lnTo>
                <a:cubicBezTo>
                  <a:pt x="3188616" y="811263"/>
                  <a:pt x="3191683" y="806329"/>
                  <a:pt x="3194350" y="801795"/>
                </a:cubicBezTo>
                <a:cubicBezTo>
                  <a:pt x="3197018" y="797261"/>
                  <a:pt x="3199318" y="792661"/>
                  <a:pt x="3201251" y="787994"/>
                </a:cubicBezTo>
                <a:cubicBezTo>
                  <a:pt x="3203185" y="783326"/>
                  <a:pt x="3204785" y="778292"/>
                  <a:pt x="3206052" y="772892"/>
                </a:cubicBezTo>
                <a:cubicBezTo>
                  <a:pt x="3207319" y="767491"/>
                  <a:pt x="3208319" y="761290"/>
                  <a:pt x="3209052" y="754289"/>
                </a:cubicBezTo>
                <a:cubicBezTo>
                  <a:pt x="3209786" y="747289"/>
                  <a:pt x="3210319" y="739254"/>
                  <a:pt x="3210652" y="730186"/>
                </a:cubicBezTo>
                <a:cubicBezTo>
                  <a:pt x="3210986" y="721119"/>
                  <a:pt x="3211152" y="710517"/>
                  <a:pt x="3211152" y="698382"/>
                </a:cubicBezTo>
                <a:close/>
                <a:moveTo>
                  <a:pt x="1768878" y="654577"/>
                </a:moveTo>
                <a:lnTo>
                  <a:pt x="1901095" y="654577"/>
                </a:lnTo>
                <a:lnTo>
                  <a:pt x="1901095" y="730386"/>
                </a:lnTo>
                <a:lnTo>
                  <a:pt x="1775879" y="730386"/>
                </a:lnTo>
                <a:lnTo>
                  <a:pt x="1775879" y="780193"/>
                </a:lnTo>
                <a:cubicBezTo>
                  <a:pt x="1775879" y="785127"/>
                  <a:pt x="1776246" y="789160"/>
                  <a:pt x="1776979" y="792294"/>
                </a:cubicBezTo>
                <a:cubicBezTo>
                  <a:pt x="1777713" y="795428"/>
                  <a:pt x="1778980" y="797895"/>
                  <a:pt x="1780779" y="799695"/>
                </a:cubicBezTo>
                <a:cubicBezTo>
                  <a:pt x="1782580" y="801495"/>
                  <a:pt x="1785047" y="802762"/>
                  <a:pt x="1788181" y="803495"/>
                </a:cubicBezTo>
                <a:cubicBezTo>
                  <a:pt x="1791315" y="804229"/>
                  <a:pt x="1795281" y="804662"/>
                  <a:pt x="1800082" y="804796"/>
                </a:cubicBezTo>
                <a:cubicBezTo>
                  <a:pt x="1828619" y="805862"/>
                  <a:pt x="1857222" y="805862"/>
                  <a:pt x="1885893" y="804796"/>
                </a:cubicBezTo>
                <a:cubicBezTo>
                  <a:pt x="1890694" y="804662"/>
                  <a:pt x="1894494" y="804296"/>
                  <a:pt x="1897294" y="803696"/>
                </a:cubicBezTo>
                <a:cubicBezTo>
                  <a:pt x="1900095" y="803095"/>
                  <a:pt x="1902295" y="802062"/>
                  <a:pt x="1903895" y="800595"/>
                </a:cubicBezTo>
                <a:cubicBezTo>
                  <a:pt x="1905496" y="799128"/>
                  <a:pt x="1906695" y="797161"/>
                  <a:pt x="1907495" y="794694"/>
                </a:cubicBezTo>
                <a:cubicBezTo>
                  <a:pt x="1908295" y="792227"/>
                  <a:pt x="1909029" y="789060"/>
                  <a:pt x="1909695" y="785193"/>
                </a:cubicBezTo>
                <a:cubicBezTo>
                  <a:pt x="1910362" y="781459"/>
                  <a:pt x="1910863" y="777992"/>
                  <a:pt x="1911197" y="774792"/>
                </a:cubicBezTo>
                <a:cubicBezTo>
                  <a:pt x="1911530" y="771592"/>
                  <a:pt x="1911696" y="769791"/>
                  <a:pt x="1911696" y="769391"/>
                </a:cubicBezTo>
                <a:lnTo>
                  <a:pt x="1918897" y="771992"/>
                </a:lnTo>
                <a:cubicBezTo>
                  <a:pt x="1918765" y="772658"/>
                  <a:pt x="1918531" y="774492"/>
                  <a:pt x="1918197" y="777492"/>
                </a:cubicBezTo>
                <a:cubicBezTo>
                  <a:pt x="1917865" y="780493"/>
                  <a:pt x="1917364" y="783926"/>
                  <a:pt x="1916696" y="787794"/>
                </a:cubicBezTo>
                <a:cubicBezTo>
                  <a:pt x="1916030" y="792461"/>
                  <a:pt x="1915130" y="796295"/>
                  <a:pt x="1913996" y="799295"/>
                </a:cubicBezTo>
                <a:cubicBezTo>
                  <a:pt x="1912864" y="802295"/>
                  <a:pt x="1911229" y="804662"/>
                  <a:pt x="1909096" y="806396"/>
                </a:cubicBezTo>
                <a:cubicBezTo>
                  <a:pt x="1906963" y="808129"/>
                  <a:pt x="1904128" y="809396"/>
                  <a:pt x="1900596" y="810196"/>
                </a:cubicBezTo>
                <a:cubicBezTo>
                  <a:pt x="1897062" y="810996"/>
                  <a:pt x="1892561" y="811463"/>
                  <a:pt x="1887093" y="811597"/>
                </a:cubicBezTo>
                <a:cubicBezTo>
                  <a:pt x="1857489" y="812663"/>
                  <a:pt x="1827886" y="812663"/>
                  <a:pt x="1798281" y="811597"/>
                </a:cubicBezTo>
                <a:cubicBezTo>
                  <a:pt x="1792681" y="811463"/>
                  <a:pt x="1787980" y="810863"/>
                  <a:pt x="1784180" y="809796"/>
                </a:cubicBezTo>
                <a:cubicBezTo>
                  <a:pt x="1780379" y="808729"/>
                  <a:pt x="1777346" y="807063"/>
                  <a:pt x="1775079" y="804796"/>
                </a:cubicBezTo>
                <a:cubicBezTo>
                  <a:pt x="1772813" y="802529"/>
                  <a:pt x="1771212" y="799495"/>
                  <a:pt x="1770278" y="795695"/>
                </a:cubicBezTo>
                <a:cubicBezTo>
                  <a:pt x="1769344" y="791894"/>
                  <a:pt x="1768878" y="787127"/>
                  <a:pt x="1768878" y="781393"/>
                </a:cubicBezTo>
                <a:close/>
                <a:moveTo>
                  <a:pt x="2842983" y="654377"/>
                </a:moveTo>
                <a:lnTo>
                  <a:pt x="2927794" y="654377"/>
                </a:lnTo>
                <a:lnTo>
                  <a:pt x="2927794" y="661178"/>
                </a:lnTo>
                <a:lnTo>
                  <a:pt x="2911193" y="704783"/>
                </a:lnTo>
                <a:lnTo>
                  <a:pt x="2938396" y="704783"/>
                </a:lnTo>
                <a:lnTo>
                  <a:pt x="2938396" y="711584"/>
                </a:lnTo>
                <a:cubicBezTo>
                  <a:pt x="2934529" y="724119"/>
                  <a:pt x="2930095" y="735387"/>
                  <a:pt x="2925095" y="745388"/>
                </a:cubicBezTo>
                <a:cubicBezTo>
                  <a:pt x="2920094" y="755389"/>
                  <a:pt x="2914194" y="764657"/>
                  <a:pt x="2907392" y="773192"/>
                </a:cubicBezTo>
                <a:cubicBezTo>
                  <a:pt x="2920194" y="787594"/>
                  <a:pt x="2936395" y="800595"/>
                  <a:pt x="2955999" y="812197"/>
                </a:cubicBezTo>
                <a:lnTo>
                  <a:pt x="2952798" y="818397"/>
                </a:lnTo>
                <a:cubicBezTo>
                  <a:pt x="2942796" y="812263"/>
                  <a:pt x="2933696" y="805929"/>
                  <a:pt x="2925494" y="799395"/>
                </a:cubicBezTo>
                <a:cubicBezTo>
                  <a:pt x="2917293" y="792861"/>
                  <a:pt x="2909859" y="785793"/>
                  <a:pt x="2903191" y="778192"/>
                </a:cubicBezTo>
                <a:cubicBezTo>
                  <a:pt x="2895990" y="786193"/>
                  <a:pt x="2887823" y="793661"/>
                  <a:pt x="2878689" y="800595"/>
                </a:cubicBezTo>
                <a:cubicBezTo>
                  <a:pt x="2869554" y="807529"/>
                  <a:pt x="2858985" y="814264"/>
                  <a:pt x="2846985" y="820798"/>
                </a:cubicBezTo>
                <a:lnTo>
                  <a:pt x="2843185" y="814997"/>
                </a:lnTo>
                <a:cubicBezTo>
                  <a:pt x="2855185" y="808596"/>
                  <a:pt x="2865720" y="802029"/>
                  <a:pt x="2874788" y="795294"/>
                </a:cubicBezTo>
                <a:cubicBezTo>
                  <a:pt x="2883855" y="788560"/>
                  <a:pt x="2891923" y="781193"/>
                  <a:pt x="2898990" y="773192"/>
                </a:cubicBezTo>
                <a:cubicBezTo>
                  <a:pt x="2883656" y="754656"/>
                  <a:pt x="2872789" y="731987"/>
                  <a:pt x="2866389" y="705183"/>
                </a:cubicBezTo>
                <a:cubicBezTo>
                  <a:pt x="2865720" y="717051"/>
                  <a:pt x="2864653" y="727886"/>
                  <a:pt x="2863187" y="737687"/>
                </a:cubicBezTo>
                <a:cubicBezTo>
                  <a:pt x="2861719" y="747489"/>
                  <a:pt x="2859485" y="756756"/>
                  <a:pt x="2856486" y="765491"/>
                </a:cubicBezTo>
                <a:cubicBezTo>
                  <a:pt x="2853485" y="774225"/>
                  <a:pt x="2849518" y="782693"/>
                  <a:pt x="2844584" y="790894"/>
                </a:cubicBezTo>
                <a:cubicBezTo>
                  <a:pt x="2839650" y="799095"/>
                  <a:pt x="2833315" y="807596"/>
                  <a:pt x="2825582" y="816397"/>
                </a:cubicBezTo>
                <a:lnTo>
                  <a:pt x="2820180" y="812397"/>
                </a:lnTo>
                <a:cubicBezTo>
                  <a:pt x="2828050" y="803462"/>
                  <a:pt x="2834451" y="794861"/>
                  <a:pt x="2839385" y="786593"/>
                </a:cubicBezTo>
                <a:cubicBezTo>
                  <a:pt x="2844318" y="778326"/>
                  <a:pt x="2848252" y="769758"/>
                  <a:pt x="2851186" y="760890"/>
                </a:cubicBezTo>
                <a:cubicBezTo>
                  <a:pt x="2854118" y="752022"/>
                  <a:pt x="2856252" y="742555"/>
                  <a:pt x="2857586" y="732487"/>
                </a:cubicBezTo>
                <a:cubicBezTo>
                  <a:pt x="2858920" y="722419"/>
                  <a:pt x="2859920" y="711117"/>
                  <a:pt x="2860586" y="698582"/>
                </a:cubicBezTo>
                <a:cubicBezTo>
                  <a:pt x="2860718" y="695115"/>
                  <a:pt x="2860853" y="691548"/>
                  <a:pt x="2860988" y="687881"/>
                </a:cubicBezTo>
                <a:cubicBezTo>
                  <a:pt x="2861120" y="684214"/>
                  <a:pt x="2861254" y="680680"/>
                  <a:pt x="2861386" y="677280"/>
                </a:cubicBezTo>
                <a:cubicBezTo>
                  <a:pt x="2861521" y="673879"/>
                  <a:pt x="2861653" y="670746"/>
                  <a:pt x="2861787" y="667879"/>
                </a:cubicBezTo>
                <a:cubicBezTo>
                  <a:pt x="2861919" y="665012"/>
                  <a:pt x="2861986" y="662778"/>
                  <a:pt x="2861986" y="661178"/>
                </a:cubicBezTo>
                <a:lnTo>
                  <a:pt x="2842983" y="661178"/>
                </a:lnTo>
                <a:close/>
                <a:moveTo>
                  <a:pt x="1457316" y="654377"/>
                </a:moveTo>
                <a:lnTo>
                  <a:pt x="1495720" y="654377"/>
                </a:lnTo>
                <a:lnTo>
                  <a:pt x="1495720" y="692582"/>
                </a:lnTo>
                <a:cubicBezTo>
                  <a:pt x="1495720" y="696449"/>
                  <a:pt x="1496154" y="699016"/>
                  <a:pt x="1497020" y="700283"/>
                </a:cubicBezTo>
                <a:cubicBezTo>
                  <a:pt x="1497887" y="701549"/>
                  <a:pt x="1500054" y="702183"/>
                  <a:pt x="1503521" y="702183"/>
                </a:cubicBezTo>
                <a:lnTo>
                  <a:pt x="1514323" y="702183"/>
                </a:lnTo>
                <a:lnTo>
                  <a:pt x="1513522" y="708184"/>
                </a:lnTo>
                <a:lnTo>
                  <a:pt x="1501921" y="708184"/>
                </a:lnTo>
                <a:cubicBezTo>
                  <a:pt x="1497655" y="708184"/>
                  <a:pt x="1494587" y="707283"/>
                  <a:pt x="1492720" y="705483"/>
                </a:cubicBezTo>
                <a:cubicBezTo>
                  <a:pt x="1490853" y="703683"/>
                  <a:pt x="1489920" y="700049"/>
                  <a:pt x="1489920" y="694582"/>
                </a:cubicBezTo>
                <a:lnTo>
                  <a:pt x="1489920" y="660778"/>
                </a:lnTo>
                <a:lnTo>
                  <a:pt x="1463316" y="660778"/>
                </a:lnTo>
                <a:lnTo>
                  <a:pt x="1463316" y="676780"/>
                </a:lnTo>
                <a:cubicBezTo>
                  <a:pt x="1463316" y="681447"/>
                  <a:pt x="1463049" y="685547"/>
                  <a:pt x="1462515" y="689081"/>
                </a:cubicBezTo>
                <a:cubicBezTo>
                  <a:pt x="1461982" y="692615"/>
                  <a:pt x="1461116" y="695949"/>
                  <a:pt x="1459916" y="699082"/>
                </a:cubicBezTo>
                <a:cubicBezTo>
                  <a:pt x="1458715" y="702216"/>
                  <a:pt x="1457115" y="705250"/>
                  <a:pt x="1455116" y="708184"/>
                </a:cubicBezTo>
                <a:cubicBezTo>
                  <a:pt x="1453115" y="711117"/>
                  <a:pt x="1450647" y="714251"/>
                  <a:pt x="1447714" y="717585"/>
                </a:cubicBezTo>
                <a:lnTo>
                  <a:pt x="1442914" y="713984"/>
                </a:lnTo>
                <a:cubicBezTo>
                  <a:pt x="1445714" y="710917"/>
                  <a:pt x="1448047" y="708017"/>
                  <a:pt x="1449915" y="705283"/>
                </a:cubicBezTo>
                <a:cubicBezTo>
                  <a:pt x="1451782" y="702550"/>
                  <a:pt x="1453282" y="699683"/>
                  <a:pt x="1454415" y="696682"/>
                </a:cubicBezTo>
                <a:cubicBezTo>
                  <a:pt x="1455549" y="693682"/>
                  <a:pt x="1456315" y="690481"/>
                  <a:pt x="1456716" y="687081"/>
                </a:cubicBezTo>
                <a:cubicBezTo>
                  <a:pt x="1457115" y="683681"/>
                  <a:pt x="1457316" y="679713"/>
                  <a:pt x="1457316" y="675179"/>
                </a:cubicBezTo>
                <a:close/>
                <a:moveTo>
                  <a:pt x="5667526" y="654177"/>
                </a:moveTo>
                <a:lnTo>
                  <a:pt x="5673927" y="654577"/>
                </a:lnTo>
                <a:lnTo>
                  <a:pt x="5673927" y="772992"/>
                </a:lnTo>
                <a:lnTo>
                  <a:pt x="5667526" y="772992"/>
                </a:lnTo>
                <a:close/>
                <a:moveTo>
                  <a:pt x="2643359" y="654177"/>
                </a:moveTo>
                <a:lnTo>
                  <a:pt x="2749173" y="654177"/>
                </a:lnTo>
                <a:lnTo>
                  <a:pt x="2749173" y="660978"/>
                </a:lnTo>
                <a:lnTo>
                  <a:pt x="2695565" y="660978"/>
                </a:lnTo>
                <a:cubicBezTo>
                  <a:pt x="2695165" y="663111"/>
                  <a:pt x="2694732" y="665478"/>
                  <a:pt x="2694266" y="668079"/>
                </a:cubicBezTo>
                <a:cubicBezTo>
                  <a:pt x="2693799" y="670679"/>
                  <a:pt x="2693265" y="673379"/>
                  <a:pt x="2692664" y="676180"/>
                </a:cubicBezTo>
                <a:cubicBezTo>
                  <a:pt x="2692065" y="678980"/>
                  <a:pt x="2691466" y="681814"/>
                  <a:pt x="2690866" y="684681"/>
                </a:cubicBezTo>
                <a:cubicBezTo>
                  <a:pt x="2690265" y="687548"/>
                  <a:pt x="2689699" y="690248"/>
                  <a:pt x="2689165" y="692782"/>
                </a:cubicBezTo>
                <a:lnTo>
                  <a:pt x="2734370" y="692782"/>
                </a:lnTo>
                <a:lnTo>
                  <a:pt x="2734370" y="776992"/>
                </a:lnTo>
                <a:lnTo>
                  <a:pt x="2727570" y="776992"/>
                </a:lnTo>
                <a:lnTo>
                  <a:pt x="2727570" y="699182"/>
                </a:lnTo>
                <a:lnTo>
                  <a:pt x="2653960" y="699182"/>
                </a:lnTo>
                <a:lnTo>
                  <a:pt x="2653960" y="776792"/>
                </a:lnTo>
                <a:lnTo>
                  <a:pt x="2647159" y="776792"/>
                </a:lnTo>
                <a:lnTo>
                  <a:pt x="2647159" y="692782"/>
                </a:lnTo>
                <a:lnTo>
                  <a:pt x="2682164" y="692782"/>
                </a:lnTo>
                <a:cubicBezTo>
                  <a:pt x="2683364" y="687714"/>
                  <a:pt x="2684564" y="682214"/>
                  <a:pt x="2685765" y="676280"/>
                </a:cubicBezTo>
                <a:cubicBezTo>
                  <a:pt x="2686964" y="670346"/>
                  <a:pt x="2687964" y="665245"/>
                  <a:pt x="2688765" y="660978"/>
                </a:cubicBezTo>
                <a:lnTo>
                  <a:pt x="2643359" y="660978"/>
                </a:lnTo>
                <a:close/>
                <a:moveTo>
                  <a:pt x="4448202" y="653977"/>
                </a:moveTo>
                <a:lnTo>
                  <a:pt x="4584019" y="653977"/>
                </a:lnTo>
                <a:lnTo>
                  <a:pt x="4584019" y="697582"/>
                </a:lnTo>
                <a:lnTo>
                  <a:pt x="4455003" y="697582"/>
                </a:lnTo>
                <a:lnTo>
                  <a:pt x="4455003" y="711984"/>
                </a:lnTo>
                <a:cubicBezTo>
                  <a:pt x="4455003" y="714251"/>
                  <a:pt x="4455003" y="716451"/>
                  <a:pt x="4455003" y="718585"/>
                </a:cubicBezTo>
                <a:cubicBezTo>
                  <a:pt x="4455003" y="720718"/>
                  <a:pt x="4454937" y="722852"/>
                  <a:pt x="4454803" y="724986"/>
                </a:cubicBezTo>
                <a:lnTo>
                  <a:pt x="4523812" y="724986"/>
                </a:lnTo>
                <a:lnTo>
                  <a:pt x="4523812" y="702783"/>
                </a:lnTo>
                <a:lnTo>
                  <a:pt x="4530813" y="703183"/>
                </a:lnTo>
                <a:lnTo>
                  <a:pt x="4530813" y="724986"/>
                </a:lnTo>
                <a:lnTo>
                  <a:pt x="4601021" y="724986"/>
                </a:lnTo>
                <a:lnTo>
                  <a:pt x="4601021" y="731387"/>
                </a:lnTo>
                <a:lnTo>
                  <a:pt x="4530813" y="731387"/>
                </a:lnTo>
                <a:lnTo>
                  <a:pt x="4530813" y="757990"/>
                </a:lnTo>
                <a:lnTo>
                  <a:pt x="4578418" y="757990"/>
                </a:lnTo>
                <a:lnTo>
                  <a:pt x="4578418" y="819998"/>
                </a:lnTo>
                <a:lnTo>
                  <a:pt x="4571218" y="819998"/>
                </a:lnTo>
                <a:lnTo>
                  <a:pt x="4571218" y="807596"/>
                </a:lnTo>
                <a:lnTo>
                  <a:pt x="4483007" y="807596"/>
                </a:lnTo>
                <a:lnTo>
                  <a:pt x="4483007" y="820398"/>
                </a:lnTo>
                <a:lnTo>
                  <a:pt x="4476006" y="820398"/>
                </a:lnTo>
                <a:lnTo>
                  <a:pt x="4476006" y="757990"/>
                </a:lnTo>
                <a:lnTo>
                  <a:pt x="4523812" y="757990"/>
                </a:lnTo>
                <a:lnTo>
                  <a:pt x="4523812" y="731387"/>
                </a:lnTo>
                <a:lnTo>
                  <a:pt x="4454603" y="731387"/>
                </a:lnTo>
                <a:cubicBezTo>
                  <a:pt x="4454203" y="741521"/>
                  <a:pt x="4453437" y="750489"/>
                  <a:pt x="4452303" y="758290"/>
                </a:cubicBezTo>
                <a:cubicBezTo>
                  <a:pt x="4451170" y="766091"/>
                  <a:pt x="4449569" y="773358"/>
                  <a:pt x="4447502" y="780093"/>
                </a:cubicBezTo>
                <a:cubicBezTo>
                  <a:pt x="4445436" y="786827"/>
                  <a:pt x="4442835" y="793328"/>
                  <a:pt x="4439701" y="799595"/>
                </a:cubicBezTo>
                <a:cubicBezTo>
                  <a:pt x="4436568" y="805862"/>
                  <a:pt x="4432867" y="812530"/>
                  <a:pt x="4428600" y="819598"/>
                </a:cubicBezTo>
                <a:lnTo>
                  <a:pt x="4422599" y="815997"/>
                </a:lnTo>
                <a:cubicBezTo>
                  <a:pt x="4427400" y="808263"/>
                  <a:pt x="4431434" y="800962"/>
                  <a:pt x="4434701" y="794094"/>
                </a:cubicBezTo>
                <a:cubicBezTo>
                  <a:pt x="4437968" y="787227"/>
                  <a:pt x="4440601" y="779993"/>
                  <a:pt x="4442601" y="772392"/>
                </a:cubicBezTo>
                <a:cubicBezTo>
                  <a:pt x="4444602" y="764791"/>
                  <a:pt x="4446036" y="756323"/>
                  <a:pt x="4446902" y="746988"/>
                </a:cubicBezTo>
                <a:cubicBezTo>
                  <a:pt x="4447769" y="737654"/>
                  <a:pt x="4448202" y="726586"/>
                  <a:pt x="4448202" y="713784"/>
                </a:cubicBezTo>
                <a:close/>
                <a:moveTo>
                  <a:pt x="3082538" y="652977"/>
                </a:moveTo>
                <a:lnTo>
                  <a:pt x="3146947" y="652977"/>
                </a:lnTo>
                <a:lnTo>
                  <a:pt x="3146947" y="659177"/>
                </a:lnTo>
                <a:cubicBezTo>
                  <a:pt x="3139345" y="670512"/>
                  <a:pt x="3129877" y="680113"/>
                  <a:pt x="3118543" y="687981"/>
                </a:cubicBezTo>
                <a:cubicBezTo>
                  <a:pt x="3125344" y="692248"/>
                  <a:pt x="3131878" y="696482"/>
                  <a:pt x="3138144" y="700683"/>
                </a:cubicBezTo>
                <a:cubicBezTo>
                  <a:pt x="3144413" y="704883"/>
                  <a:pt x="3149679" y="708517"/>
                  <a:pt x="3153947" y="711584"/>
                </a:cubicBezTo>
                <a:lnTo>
                  <a:pt x="3150747" y="716785"/>
                </a:lnTo>
                <a:cubicBezTo>
                  <a:pt x="3146480" y="713584"/>
                  <a:pt x="3140945" y="709717"/>
                  <a:pt x="3134145" y="705183"/>
                </a:cubicBezTo>
                <a:cubicBezTo>
                  <a:pt x="3127343" y="700649"/>
                  <a:pt x="3120343" y="696049"/>
                  <a:pt x="3113142" y="691381"/>
                </a:cubicBezTo>
                <a:cubicBezTo>
                  <a:pt x="3104875" y="696716"/>
                  <a:pt x="3095206" y="701383"/>
                  <a:pt x="3084138" y="705383"/>
                </a:cubicBezTo>
                <a:lnTo>
                  <a:pt x="3081938" y="699783"/>
                </a:lnTo>
                <a:cubicBezTo>
                  <a:pt x="3086871" y="698049"/>
                  <a:pt x="3091439" y="696215"/>
                  <a:pt x="3095639" y="694282"/>
                </a:cubicBezTo>
                <a:cubicBezTo>
                  <a:pt x="3099841" y="692348"/>
                  <a:pt x="3103875" y="690248"/>
                  <a:pt x="3107741" y="687981"/>
                </a:cubicBezTo>
                <a:cubicBezTo>
                  <a:pt x="3102540" y="684647"/>
                  <a:pt x="3097575" y="681547"/>
                  <a:pt x="3092840" y="678680"/>
                </a:cubicBezTo>
                <a:cubicBezTo>
                  <a:pt x="3088104" y="675813"/>
                  <a:pt x="3084004" y="673446"/>
                  <a:pt x="3080537" y="671579"/>
                </a:cubicBezTo>
                <a:lnTo>
                  <a:pt x="3083538" y="666978"/>
                </a:lnTo>
                <a:cubicBezTo>
                  <a:pt x="3087272" y="668979"/>
                  <a:pt x="3091706" y="671512"/>
                  <a:pt x="3096839" y="674579"/>
                </a:cubicBezTo>
                <a:cubicBezTo>
                  <a:pt x="3101975" y="677646"/>
                  <a:pt x="3107407" y="680980"/>
                  <a:pt x="3113142" y="684581"/>
                </a:cubicBezTo>
                <a:cubicBezTo>
                  <a:pt x="3118475" y="681114"/>
                  <a:pt x="3123277" y="677246"/>
                  <a:pt x="3127545" y="672979"/>
                </a:cubicBezTo>
                <a:cubicBezTo>
                  <a:pt x="3131812" y="668712"/>
                  <a:pt x="3135812" y="664045"/>
                  <a:pt x="3139545" y="658977"/>
                </a:cubicBezTo>
                <a:lnTo>
                  <a:pt x="3082538" y="658977"/>
                </a:lnTo>
                <a:close/>
                <a:moveTo>
                  <a:pt x="5041401" y="651977"/>
                </a:moveTo>
                <a:lnTo>
                  <a:pt x="5204221" y="651977"/>
                </a:lnTo>
                <a:lnTo>
                  <a:pt x="5204221" y="658777"/>
                </a:lnTo>
                <a:lnTo>
                  <a:pt x="5126011" y="658777"/>
                </a:lnTo>
                <a:lnTo>
                  <a:pt x="5126011" y="682180"/>
                </a:lnTo>
                <a:lnTo>
                  <a:pt x="5187419" y="682180"/>
                </a:lnTo>
                <a:lnTo>
                  <a:pt x="5187419" y="750989"/>
                </a:lnTo>
                <a:lnTo>
                  <a:pt x="5125611" y="750989"/>
                </a:lnTo>
                <a:cubicBezTo>
                  <a:pt x="5124944" y="758590"/>
                  <a:pt x="5123678" y="765291"/>
                  <a:pt x="5121810" y="771091"/>
                </a:cubicBezTo>
                <a:cubicBezTo>
                  <a:pt x="5119944" y="776892"/>
                  <a:pt x="5117143" y="782126"/>
                  <a:pt x="5113410" y="786793"/>
                </a:cubicBezTo>
                <a:cubicBezTo>
                  <a:pt x="5119277" y="789727"/>
                  <a:pt x="5125544" y="792294"/>
                  <a:pt x="5132212" y="794494"/>
                </a:cubicBezTo>
                <a:cubicBezTo>
                  <a:pt x="5138879" y="796695"/>
                  <a:pt x="5146180" y="798595"/>
                  <a:pt x="5154115" y="800195"/>
                </a:cubicBezTo>
                <a:cubicBezTo>
                  <a:pt x="5162049" y="801795"/>
                  <a:pt x="5170717" y="803129"/>
                  <a:pt x="5180118" y="804196"/>
                </a:cubicBezTo>
                <a:cubicBezTo>
                  <a:pt x="5189519" y="805262"/>
                  <a:pt x="5199820" y="806129"/>
                  <a:pt x="5211022" y="806796"/>
                </a:cubicBezTo>
                <a:lnTo>
                  <a:pt x="5209621" y="813797"/>
                </a:lnTo>
                <a:cubicBezTo>
                  <a:pt x="5198153" y="812997"/>
                  <a:pt x="5187652" y="811997"/>
                  <a:pt x="5178117" y="810796"/>
                </a:cubicBezTo>
                <a:cubicBezTo>
                  <a:pt x="5168583" y="809596"/>
                  <a:pt x="5159715" y="808129"/>
                  <a:pt x="5151514" y="806396"/>
                </a:cubicBezTo>
                <a:cubicBezTo>
                  <a:pt x="5143313" y="804662"/>
                  <a:pt x="5135712" y="802595"/>
                  <a:pt x="5128711" y="800195"/>
                </a:cubicBezTo>
                <a:cubicBezTo>
                  <a:pt x="5121710" y="797795"/>
                  <a:pt x="5115076" y="794928"/>
                  <a:pt x="5108809" y="791594"/>
                </a:cubicBezTo>
                <a:cubicBezTo>
                  <a:pt x="5102141" y="798128"/>
                  <a:pt x="5092974" y="803696"/>
                  <a:pt x="5081305" y="808296"/>
                </a:cubicBezTo>
                <a:cubicBezTo>
                  <a:pt x="5069637" y="812897"/>
                  <a:pt x="5054735" y="817331"/>
                  <a:pt x="5036600" y="821598"/>
                </a:cubicBezTo>
                <a:lnTo>
                  <a:pt x="5034199" y="815197"/>
                </a:lnTo>
                <a:cubicBezTo>
                  <a:pt x="5051535" y="811063"/>
                  <a:pt x="5065703" y="806963"/>
                  <a:pt x="5076705" y="802895"/>
                </a:cubicBezTo>
                <a:cubicBezTo>
                  <a:pt x="5087706" y="798828"/>
                  <a:pt x="5096407" y="793994"/>
                  <a:pt x="5102808" y="788394"/>
                </a:cubicBezTo>
                <a:cubicBezTo>
                  <a:pt x="5096407" y="784660"/>
                  <a:pt x="5090340" y="780493"/>
                  <a:pt x="5084606" y="775892"/>
                </a:cubicBezTo>
                <a:cubicBezTo>
                  <a:pt x="5078872" y="771291"/>
                  <a:pt x="5073005" y="765991"/>
                  <a:pt x="5067004" y="759990"/>
                </a:cubicBezTo>
                <a:lnTo>
                  <a:pt x="5071604" y="755189"/>
                </a:lnTo>
                <a:cubicBezTo>
                  <a:pt x="5077605" y="761190"/>
                  <a:pt x="5083473" y="766524"/>
                  <a:pt x="5089206" y="771192"/>
                </a:cubicBezTo>
                <a:cubicBezTo>
                  <a:pt x="5094940" y="775859"/>
                  <a:pt x="5101008" y="779993"/>
                  <a:pt x="5107409" y="783593"/>
                </a:cubicBezTo>
                <a:cubicBezTo>
                  <a:pt x="5110876" y="779326"/>
                  <a:pt x="5113510" y="774559"/>
                  <a:pt x="5115310" y="769291"/>
                </a:cubicBezTo>
                <a:cubicBezTo>
                  <a:pt x="5117110" y="764024"/>
                  <a:pt x="5118343" y="757923"/>
                  <a:pt x="5119010" y="750989"/>
                </a:cubicBezTo>
                <a:lnTo>
                  <a:pt x="5058203" y="750989"/>
                </a:lnTo>
                <a:lnTo>
                  <a:pt x="5058203" y="682180"/>
                </a:lnTo>
                <a:lnTo>
                  <a:pt x="5119410" y="682180"/>
                </a:lnTo>
                <a:lnTo>
                  <a:pt x="5119410" y="658777"/>
                </a:lnTo>
                <a:lnTo>
                  <a:pt x="5041401" y="658777"/>
                </a:lnTo>
                <a:close/>
                <a:moveTo>
                  <a:pt x="4282658" y="651177"/>
                </a:moveTo>
                <a:lnTo>
                  <a:pt x="4385471" y="651177"/>
                </a:lnTo>
                <a:lnTo>
                  <a:pt x="4385471" y="657377"/>
                </a:lnTo>
                <a:lnTo>
                  <a:pt x="4289459" y="657377"/>
                </a:lnTo>
                <a:lnTo>
                  <a:pt x="4289459" y="678380"/>
                </a:lnTo>
                <a:lnTo>
                  <a:pt x="4372869" y="678380"/>
                </a:lnTo>
                <a:lnTo>
                  <a:pt x="4372869" y="712184"/>
                </a:lnTo>
                <a:lnTo>
                  <a:pt x="4289459" y="712184"/>
                </a:lnTo>
                <a:lnTo>
                  <a:pt x="4289459" y="733587"/>
                </a:lnTo>
                <a:lnTo>
                  <a:pt x="4388271" y="733587"/>
                </a:lnTo>
                <a:lnTo>
                  <a:pt x="4388271" y="739588"/>
                </a:lnTo>
                <a:lnTo>
                  <a:pt x="4282658" y="739588"/>
                </a:lnTo>
                <a:close/>
                <a:moveTo>
                  <a:pt x="6185315" y="646976"/>
                </a:moveTo>
                <a:cubicBezTo>
                  <a:pt x="6187849" y="648843"/>
                  <a:pt x="6190582" y="650976"/>
                  <a:pt x="6193516" y="653377"/>
                </a:cubicBezTo>
                <a:cubicBezTo>
                  <a:pt x="6196449" y="655777"/>
                  <a:pt x="6199417" y="658244"/>
                  <a:pt x="6202417" y="660778"/>
                </a:cubicBezTo>
                <a:cubicBezTo>
                  <a:pt x="6205417" y="663311"/>
                  <a:pt x="6208351" y="665845"/>
                  <a:pt x="6211218" y="668379"/>
                </a:cubicBezTo>
                <a:cubicBezTo>
                  <a:pt x="6214085" y="670912"/>
                  <a:pt x="6216652" y="673246"/>
                  <a:pt x="6218919" y="675380"/>
                </a:cubicBezTo>
                <a:lnTo>
                  <a:pt x="6214719" y="680380"/>
                </a:lnTo>
                <a:cubicBezTo>
                  <a:pt x="6212451" y="678247"/>
                  <a:pt x="6209951" y="675880"/>
                  <a:pt x="6207217" y="673279"/>
                </a:cubicBezTo>
                <a:cubicBezTo>
                  <a:pt x="6204484" y="670679"/>
                  <a:pt x="6201617" y="668112"/>
                  <a:pt x="6198617" y="665578"/>
                </a:cubicBezTo>
                <a:cubicBezTo>
                  <a:pt x="6195616" y="663045"/>
                  <a:pt x="6192616" y="660578"/>
                  <a:pt x="6189615" y="658177"/>
                </a:cubicBezTo>
                <a:cubicBezTo>
                  <a:pt x="6186615" y="655777"/>
                  <a:pt x="6183848" y="653577"/>
                  <a:pt x="6181314" y="651576"/>
                </a:cubicBezTo>
                <a:close/>
                <a:moveTo>
                  <a:pt x="3625528" y="645976"/>
                </a:moveTo>
                <a:lnTo>
                  <a:pt x="3632329" y="646376"/>
                </a:lnTo>
                <a:lnTo>
                  <a:pt x="3632329" y="699383"/>
                </a:lnTo>
                <a:lnTo>
                  <a:pt x="3658932" y="699383"/>
                </a:lnTo>
                <a:lnTo>
                  <a:pt x="3658932" y="705983"/>
                </a:lnTo>
                <a:lnTo>
                  <a:pt x="3632329" y="705983"/>
                </a:lnTo>
                <a:lnTo>
                  <a:pt x="3632329" y="778792"/>
                </a:lnTo>
                <a:cubicBezTo>
                  <a:pt x="3637796" y="776525"/>
                  <a:pt x="3642964" y="774359"/>
                  <a:pt x="3647831" y="772292"/>
                </a:cubicBezTo>
                <a:cubicBezTo>
                  <a:pt x="3652698" y="770225"/>
                  <a:pt x="3656865" y="768391"/>
                  <a:pt x="3660332" y="766791"/>
                </a:cubicBezTo>
                <a:lnTo>
                  <a:pt x="3661132" y="770391"/>
                </a:lnTo>
                <a:lnTo>
                  <a:pt x="3661932" y="773192"/>
                </a:lnTo>
                <a:cubicBezTo>
                  <a:pt x="3657799" y="775059"/>
                  <a:pt x="3652798" y="777226"/>
                  <a:pt x="3646931" y="779693"/>
                </a:cubicBezTo>
                <a:cubicBezTo>
                  <a:pt x="3641063" y="782160"/>
                  <a:pt x="3635029" y="784693"/>
                  <a:pt x="3628828" y="787293"/>
                </a:cubicBezTo>
                <a:cubicBezTo>
                  <a:pt x="3622628" y="789894"/>
                  <a:pt x="3616594" y="792427"/>
                  <a:pt x="3610726" y="794894"/>
                </a:cubicBezTo>
                <a:cubicBezTo>
                  <a:pt x="3604859" y="797361"/>
                  <a:pt x="3599858" y="799462"/>
                  <a:pt x="3595724" y="801195"/>
                </a:cubicBezTo>
                <a:lnTo>
                  <a:pt x="3593724" y="795194"/>
                </a:lnTo>
                <a:cubicBezTo>
                  <a:pt x="3597591" y="793328"/>
                  <a:pt x="3602358" y="791227"/>
                  <a:pt x="3608026" y="788894"/>
                </a:cubicBezTo>
                <a:cubicBezTo>
                  <a:pt x="3613693" y="786560"/>
                  <a:pt x="3619527" y="784126"/>
                  <a:pt x="3625528" y="781593"/>
                </a:cubicBezTo>
                <a:lnTo>
                  <a:pt x="3625528" y="705983"/>
                </a:lnTo>
                <a:lnTo>
                  <a:pt x="3598125" y="705983"/>
                </a:lnTo>
                <a:lnTo>
                  <a:pt x="3598125" y="699383"/>
                </a:lnTo>
                <a:lnTo>
                  <a:pt x="3625528" y="699383"/>
                </a:lnTo>
                <a:close/>
                <a:moveTo>
                  <a:pt x="2033835" y="645376"/>
                </a:moveTo>
                <a:lnTo>
                  <a:pt x="2034835" y="651177"/>
                </a:lnTo>
                <a:cubicBezTo>
                  <a:pt x="2030702" y="652110"/>
                  <a:pt x="2026235" y="653010"/>
                  <a:pt x="2021434" y="653877"/>
                </a:cubicBezTo>
                <a:cubicBezTo>
                  <a:pt x="2016633" y="654744"/>
                  <a:pt x="2011699" y="655644"/>
                  <a:pt x="2006632" y="656577"/>
                </a:cubicBezTo>
                <a:lnTo>
                  <a:pt x="2006632" y="680380"/>
                </a:lnTo>
                <a:lnTo>
                  <a:pt x="2036036" y="680380"/>
                </a:lnTo>
                <a:lnTo>
                  <a:pt x="2036036" y="685981"/>
                </a:lnTo>
                <a:lnTo>
                  <a:pt x="2006632" y="685981"/>
                </a:lnTo>
                <a:lnTo>
                  <a:pt x="2006632" y="733587"/>
                </a:lnTo>
                <a:lnTo>
                  <a:pt x="2000431" y="733587"/>
                </a:lnTo>
                <a:lnTo>
                  <a:pt x="2000431" y="693782"/>
                </a:lnTo>
                <a:cubicBezTo>
                  <a:pt x="1995898" y="700183"/>
                  <a:pt x="1990496" y="706283"/>
                  <a:pt x="1984230" y="712084"/>
                </a:cubicBezTo>
                <a:cubicBezTo>
                  <a:pt x="1977962" y="717885"/>
                  <a:pt x="1971095" y="723052"/>
                  <a:pt x="1963627" y="727586"/>
                </a:cubicBezTo>
                <a:lnTo>
                  <a:pt x="1960627" y="721785"/>
                </a:lnTo>
                <a:cubicBezTo>
                  <a:pt x="1968760" y="717118"/>
                  <a:pt x="1976128" y="711684"/>
                  <a:pt x="1982729" y="705483"/>
                </a:cubicBezTo>
                <a:cubicBezTo>
                  <a:pt x="1989330" y="699283"/>
                  <a:pt x="1994831" y="692782"/>
                  <a:pt x="1999231" y="685981"/>
                </a:cubicBezTo>
                <a:lnTo>
                  <a:pt x="1964827" y="685981"/>
                </a:lnTo>
                <a:lnTo>
                  <a:pt x="1964827" y="680380"/>
                </a:lnTo>
                <a:lnTo>
                  <a:pt x="2000431" y="680380"/>
                </a:lnTo>
                <a:lnTo>
                  <a:pt x="2000431" y="657577"/>
                </a:lnTo>
                <a:cubicBezTo>
                  <a:pt x="1994831" y="658377"/>
                  <a:pt x="1989330" y="659144"/>
                  <a:pt x="1983928" y="659878"/>
                </a:cubicBezTo>
                <a:cubicBezTo>
                  <a:pt x="1978528" y="660611"/>
                  <a:pt x="1973561" y="661178"/>
                  <a:pt x="1969026" y="661578"/>
                </a:cubicBezTo>
                <a:lnTo>
                  <a:pt x="1968227" y="655777"/>
                </a:lnTo>
                <a:cubicBezTo>
                  <a:pt x="1973027" y="655377"/>
                  <a:pt x="1978228" y="654777"/>
                  <a:pt x="1983829" y="653977"/>
                </a:cubicBezTo>
                <a:cubicBezTo>
                  <a:pt x="1989429" y="653177"/>
                  <a:pt x="1995164" y="652343"/>
                  <a:pt x="2001031" y="651476"/>
                </a:cubicBezTo>
                <a:cubicBezTo>
                  <a:pt x="2006899" y="650610"/>
                  <a:pt x="2012633" y="649643"/>
                  <a:pt x="2018234" y="648576"/>
                </a:cubicBezTo>
                <a:cubicBezTo>
                  <a:pt x="2023834" y="647509"/>
                  <a:pt x="2029035" y="646443"/>
                  <a:pt x="2033835" y="645376"/>
                </a:cubicBezTo>
                <a:close/>
                <a:moveTo>
                  <a:pt x="4668030" y="643376"/>
                </a:moveTo>
                <a:lnTo>
                  <a:pt x="4674431" y="645576"/>
                </a:lnTo>
                <a:cubicBezTo>
                  <a:pt x="4672164" y="652643"/>
                  <a:pt x="4669763" y="659478"/>
                  <a:pt x="4667230" y="666078"/>
                </a:cubicBezTo>
                <a:cubicBezTo>
                  <a:pt x="4664696" y="672679"/>
                  <a:pt x="4661963" y="679180"/>
                  <a:pt x="4659029" y="685581"/>
                </a:cubicBezTo>
                <a:lnTo>
                  <a:pt x="4659029" y="818397"/>
                </a:lnTo>
                <a:lnTo>
                  <a:pt x="4652428" y="818397"/>
                </a:lnTo>
                <a:lnTo>
                  <a:pt x="4652428" y="699182"/>
                </a:lnTo>
                <a:cubicBezTo>
                  <a:pt x="4648294" y="707317"/>
                  <a:pt x="4644027" y="714984"/>
                  <a:pt x="4639626" y="722185"/>
                </a:cubicBezTo>
                <a:cubicBezTo>
                  <a:pt x="4635226" y="729386"/>
                  <a:pt x="4630692" y="736120"/>
                  <a:pt x="4626025" y="742388"/>
                </a:cubicBezTo>
                <a:lnTo>
                  <a:pt x="4621624" y="736587"/>
                </a:lnTo>
                <a:cubicBezTo>
                  <a:pt x="4625758" y="730853"/>
                  <a:pt x="4629992" y="724419"/>
                  <a:pt x="4634326" y="717285"/>
                </a:cubicBezTo>
                <a:cubicBezTo>
                  <a:pt x="4638660" y="710151"/>
                  <a:pt x="4642860" y="702583"/>
                  <a:pt x="4646927" y="694582"/>
                </a:cubicBezTo>
                <a:cubicBezTo>
                  <a:pt x="4650994" y="686581"/>
                  <a:pt x="4654828" y="678280"/>
                  <a:pt x="4658428" y="669679"/>
                </a:cubicBezTo>
                <a:cubicBezTo>
                  <a:pt x="4662029" y="661078"/>
                  <a:pt x="4665229" y="652310"/>
                  <a:pt x="4668030" y="643376"/>
                </a:cubicBezTo>
                <a:close/>
                <a:moveTo>
                  <a:pt x="1701469" y="643376"/>
                </a:moveTo>
                <a:lnTo>
                  <a:pt x="1708071" y="643776"/>
                </a:lnTo>
                <a:lnTo>
                  <a:pt x="1708071" y="794994"/>
                </a:lnTo>
                <a:cubicBezTo>
                  <a:pt x="1708071" y="798862"/>
                  <a:pt x="1707671" y="802029"/>
                  <a:pt x="1706870" y="804496"/>
                </a:cubicBezTo>
                <a:cubicBezTo>
                  <a:pt x="1706069" y="806963"/>
                  <a:pt x="1704803" y="808963"/>
                  <a:pt x="1703069" y="810496"/>
                </a:cubicBezTo>
                <a:cubicBezTo>
                  <a:pt x="1701336" y="812030"/>
                  <a:pt x="1699003" y="813197"/>
                  <a:pt x="1696068" y="813997"/>
                </a:cubicBezTo>
                <a:cubicBezTo>
                  <a:pt x="1693134" y="814797"/>
                  <a:pt x="1689601" y="815330"/>
                  <a:pt x="1685467" y="815597"/>
                </a:cubicBezTo>
                <a:lnTo>
                  <a:pt x="1671866" y="816597"/>
                </a:lnTo>
                <a:lnTo>
                  <a:pt x="1669665" y="809996"/>
                </a:lnTo>
                <a:lnTo>
                  <a:pt x="1684068" y="808996"/>
                </a:lnTo>
                <a:cubicBezTo>
                  <a:pt x="1687401" y="808729"/>
                  <a:pt x="1690202" y="808329"/>
                  <a:pt x="1692469" y="807796"/>
                </a:cubicBezTo>
                <a:cubicBezTo>
                  <a:pt x="1694735" y="807263"/>
                  <a:pt x="1696536" y="806429"/>
                  <a:pt x="1697869" y="805296"/>
                </a:cubicBezTo>
                <a:cubicBezTo>
                  <a:pt x="1699203" y="804162"/>
                  <a:pt x="1700135" y="802662"/>
                  <a:pt x="1700669" y="800795"/>
                </a:cubicBezTo>
                <a:cubicBezTo>
                  <a:pt x="1701203" y="798928"/>
                  <a:pt x="1701469" y="796461"/>
                  <a:pt x="1701469" y="793394"/>
                </a:cubicBezTo>
                <a:close/>
                <a:moveTo>
                  <a:pt x="815112" y="642775"/>
                </a:moveTo>
                <a:lnTo>
                  <a:pt x="821913" y="643175"/>
                </a:lnTo>
                <a:lnTo>
                  <a:pt x="821913" y="670179"/>
                </a:lnTo>
                <a:lnTo>
                  <a:pt x="862318" y="670179"/>
                </a:lnTo>
                <a:lnTo>
                  <a:pt x="862318" y="642775"/>
                </a:lnTo>
                <a:lnTo>
                  <a:pt x="868919" y="643175"/>
                </a:lnTo>
                <a:lnTo>
                  <a:pt x="868919" y="670179"/>
                </a:lnTo>
                <a:lnTo>
                  <a:pt x="898923" y="670179"/>
                </a:lnTo>
                <a:lnTo>
                  <a:pt x="898923" y="676380"/>
                </a:lnTo>
                <a:lnTo>
                  <a:pt x="868919" y="676380"/>
                </a:lnTo>
                <a:lnTo>
                  <a:pt x="868919" y="708584"/>
                </a:lnTo>
                <a:lnTo>
                  <a:pt x="907324" y="708584"/>
                </a:lnTo>
                <a:lnTo>
                  <a:pt x="907324" y="714984"/>
                </a:lnTo>
                <a:lnTo>
                  <a:pt x="778908" y="714984"/>
                </a:lnTo>
                <a:lnTo>
                  <a:pt x="778908" y="708584"/>
                </a:lnTo>
                <a:lnTo>
                  <a:pt x="815112" y="708584"/>
                </a:lnTo>
                <a:lnTo>
                  <a:pt x="815112" y="676380"/>
                </a:lnTo>
                <a:lnTo>
                  <a:pt x="788509" y="676380"/>
                </a:lnTo>
                <a:lnTo>
                  <a:pt x="788509" y="670179"/>
                </a:lnTo>
                <a:lnTo>
                  <a:pt x="815112" y="670179"/>
                </a:lnTo>
                <a:close/>
                <a:moveTo>
                  <a:pt x="1363304" y="642575"/>
                </a:moveTo>
                <a:lnTo>
                  <a:pt x="1369504" y="642975"/>
                </a:lnTo>
                <a:lnTo>
                  <a:pt x="1369504" y="682580"/>
                </a:lnTo>
                <a:lnTo>
                  <a:pt x="1389107" y="682580"/>
                </a:lnTo>
                <a:lnTo>
                  <a:pt x="1389107" y="689181"/>
                </a:lnTo>
                <a:lnTo>
                  <a:pt x="1369504" y="689181"/>
                </a:lnTo>
                <a:lnTo>
                  <a:pt x="1369504" y="724986"/>
                </a:lnTo>
                <a:cubicBezTo>
                  <a:pt x="1372572" y="723252"/>
                  <a:pt x="1375406" y="721619"/>
                  <a:pt x="1378006" y="720085"/>
                </a:cubicBezTo>
                <a:cubicBezTo>
                  <a:pt x="1380606" y="718552"/>
                  <a:pt x="1382907" y="717118"/>
                  <a:pt x="1384907" y="715785"/>
                </a:cubicBezTo>
                <a:lnTo>
                  <a:pt x="1386105" y="718985"/>
                </a:lnTo>
                <a:lnTo>
                  <a:pt x="1387306" y="721985"/>
                </a:lnTo>
                <a:cubicBezTo>
                  <a:pt x="1385040" y="723452"/>
                  <a:pt x="1382373" y="725052"/>
                  <a:pt x="1379305" y="726786"/>
                </a:cubicBezTo>
                <a:cubicBezTo>
                  <a:pt x="1376239" y="728519"/>
                  <a:pt x="1372972" y="730320"/>
                  <a:pt x="1369504" y="732187"/>
                </a:cubicBezTo>
                <a:lnTo>
                  <a:pt x="1369504" y="800395"/>
                </a:lnTo>
                <a:cubicBezTo>
                  <a:pt x="1369504" y="803329"/>
                  <a:pt x="1369239" y="805662"/>
                  <a:pt x="1368705" y="807396"/>
                </a:cubicBezTo>
                <a:cubicBezTo>
                  <a:pt x="1368172" y="809130"/>
                  <a:pt x="1367270" y="810496"/>
                  <a:pt x="1366004" y="811497"/>
                </a:cubicBezTo>
                <a:cubicBezTo>
                  <a:pt x="1364737" y="812497"/>
                  <a:pt x="1363037" y="813197"/>
                  <a:pt x="1360904" y="813597"/>
                </a:cubicBezTo>
                <a:cubicBezTo>
                  <a:pt x="1358771" y="813997"/>
                  <a:pt x="1356103" y="814397"/>
                  <a:pt x="1352903" y="814797"/>
                </a:cubicBezTo>
                <a:lnTo>
                  <a:pt x="1343502" y="815797"/>
                </a:lnTo>
                <a:lnTo>
                  <a:pt x="1341902" y="809796"/>
                </a:lnTo>
                <a:lnTo>
                  <a:pt x="1351704" y="808996"/>
                </a:lnTo>
                <a:cubicBezTo>
                  <a:pt x="1354237" y="808729"/>
                  <a:pt x="1356269" y="808429"/>
                  <a:pt x="1357802" y="808096"/>
                </a:cubicBezTo>
                <a:cubicBezTo>
                  <a:pt x="1359338" y="807763"/>
                  <a:pt x="1360504" y="807263"/>
                  <a:pt x="1361302" y="806596"/>
                </a:cubicBezTo>
                <a:cubicBezTo>
                  <a:pt x="1362104" y="805929"/>
                  <a:pt x="1362637" y="804962"/>
                  <a:pt x="1362903" y="803696"/>
                </a:cubicBezTo>
                <a:cubicBezTo>
                  <a:pt x="1363170" y="802429"/>
                  <a:pt x="1363304" y="800662"/>
                  <a:pt x="1363304" y="798395"/>
                </a:cubicBezTo>
                <a:lnTo>
                  <a:pt x="1363304" y="735787"/>
                </a:lnTo>
                <a:cubicBezTo>
                  <a:pt x="1358237" y="738587"/>
                  <a:pt x="1353436" y="741254"/>
                  <a:pt x="1348901" y="743788"/>
                </a:cubicBezTo>
                <a:cubicBezTo>
                  <a:pt x="1344368" y="746322"/>
                  <a:pt x="1340702" y="748322"/>
                  <a:pt x="1337902" y="749789"/>
                </a:cubicBezTo>
                <a:lnTo>
                  <a:pt x="1335501" y="743388"/>
                </a:lnTo>
                <a:cubicBezTo>
                  <a:pt x="1338568" y="741921"/>
                  <a:pt x="1342635" y="739821"/>
                  <a:pt x="1347702" y="737087"/>
                </a:cubicBezTo>
                <a:cubicBezTo>
                  <a:pt x="1352769" y="734354"/>
                  <a:pt x="1357970" y="731453"/>
                  <a:pt x="1363304" y="728386"/>
                </a:cubicBezTo>
                <a:lnTo>
                  <a:pt x="1363304" y="689181"/>
                </a:lnTo>
                <a:lnTo>
                  <a:pt x="1341302" y="689181"/>
                </a:lnTo>
                <a:lnTo>
                  <a:pt x="1341302" y="682580"/>
                </a:lnTo>
                <a:lnTo>
                  <a:pt x="1363304" y="682580"/>
                </a:lnTo>
                <a:close/>
                <a:moveTo>
                  <a:pt x="755705" y="642575"/>
                </a:moveTo>
                <a:lnTo>
                  <a:pt x="762306" y="642975"/>
                </a:lnTo>
                <a:lnTo>
                  <a:pt x="762306" y="818797"/>
                </a:lnTo>
                <a:lnTo>
                  <a:pt x="755705" y="818797"/>
                </a:lnTo>
                <a:close/>
                <a:moveTo>
                  <a:pt x="5486180" y="642375"/>
                </a:moveTo>
                <a:lnTo>
                  <a:pt x="5492981" y="643976"/>
                </a:lnTo>
                <a:cubicBezTo>
                  <a:pt x="5490580" y="651843"/>
                  <a:pt x="5487914" y="659478"/>
                  <a:pt x="5484979" y="666878"/>
                </a:cubicBezTo>
                <a:cubicBezTo>
                  <a:pt x="5482046" y="674279"/>
                  <a:pt x="5478912" y="681514"/>
                  <a:pt x="5475578" y="688581"/>
                </a:cubicBezTo>
                <a:lnTo>
                  <a:pt x="5475578" y="819598"/>
                </a:lnTo>
                <a:lnTo>
                  <a:pt x="5469177" y="819598"/>
                </a:lnTo>
                <a:lnTo>
                  <a:pt x="5469177" y="701383"/>
                </a:lnTo>
                <a:cubicBezTo>
                  <a:pt x="5465310" y="708717"/>
                  <a:pt x="5461377" y="715685"/>
                  <a:pt x="5457376" y="722285"/>
                </a:cubicBezTo>
                <a:cubicBezTo>
                  <a:pt x="5453376" y="728886"/>
                  <a:pt x="5449242" y="735187"/>
                  <a:pt x="5444975" y="741188"/>
                </a:cubicBezTo>
                <a:lnTo>
                  <a:pt x="5441174" y="734787"/>
                </a:lnTo>
                <a:cubicBezTo>
                  <a:pt x="5445308" y="729053"/>
                  <a:pt x="5449508" y="722619"/>
                  <a:pt x="5453776" y="715485"/>
                </a:cubicBezTo>
                <a:cubicBezTo>
                  <a:pt x="5458043" y="708350"/>
                  <a:pt x="5462110" y="700849"/>
                  <a:pt x="5465977" y="692982"/>
                </a:cubicBezTo>
                <a:cubicBezTo>
                  <a:pt x="5469844" y="685114"/>
                  <a:pt x="5473512" y="676913"/>
                  <a:pt x="5476979" y="668379"/>
                </a:cubicBezTo>
                <a:cubicBezTo>
                  <a:pt x="5480446" y="659844"/>
                  <a:pt x="5483513" y="651177"/>
                  <a:pt x="5486180" y="642375"/>
                </a:cubicBezTo>
                <a:close/>
                <a:moveTo>
                  <a:pt x="5550988" y="642175"/>
                </a:moveTo>
                <a:lnTo>
                  <a:pt x="5557989" y="642175"/>
                </a:lnTo>
                <a:cubicBezTo>
                  <a:pt x="5564923" y="653110"/>
                  <a:pt x="5574158" y="663245"/>
                  <a:pt x="5585692" y="672579"/>
                </a:cubicBezTo>
                <a:cubicBezTo>
                  <a:pt x="5597227" y="681914"/>
                  <a:pt x="5609729" y="689715"/>
                  <a:pt x="5623197" y="695982"/>
                </a:cubicBezTo>
                <a:lnTo>
                  <a:pt x="5620197" y="702383"/>
                </a:lnTo>
                <a:cubicBezTo>
                  <a:pt x="5606862" y="695982"/>
                  <a:pt x="5594393" y="688114"/>
                  <a:pt x="5582792" y="678780"/>
                </a:cubicBezTo>
                <a:cubicBezTo>
                  <a:pt x="5571190" y="669445"/>
                  <a:pt x="5561789" y="659377"/>
                  <a:pt x="5554589" y="648576"/>
                </a:cubicBezTo>
                <a:cubicBezTo>
                  <a:pt x="5547121" y="659778"/>
                  <a:pt x="5538053" y="670045"/>
                  <a:pt x="5527385" y="679380"/>
                </a:cubicBezTo>
                <a:cubicBezTo>
                  <a:pt x="5516717" y="688714"/>
                  <a:pt x="5503782" y="697782"/>
                  <a:pt x="5488580" y="706583"/>
                </a:cubicBezTo>
                <a:lnTo>
                  <a:pt x="5484979" y="700183"/>
                </a:lnTo>
                <a:cubicBezTo>
                  <a:pt x="5492714" y="695782"/>
                  <a:pt x="5499848" y="691381"/>
                  <a:pt x="5506382" y="686981"/>
                </a:cubicBezTo>
                <a:cubicBezTo>
                  <a:pt x="5512917" y="682580"/>
                  <a:pt x="5518884" y="678013"/>
                  <a:pt x="5524285" y="673279"/>
                </a:cubicBezTo>
                <a:cubicBezTo>
                  <a:pt x="5529685" y="668545"/>
                  <a:pt x="5534586" y="663611"/>
                  <a:pt x="5538987" y="658477"/>
                </a:cubicBezTo>
                <a:cubicBezTo>
                  <a:pt x="5543387" y="653343"/>
                  <a:pt x="5547387" y="647909"/>
                  <a:pt x="5550988" y="642175"/>
                </a:cubicBezTo>
                <a:close/>
                <a:moveTo>
                  <a:pt x="6096904" y="641975"/>
                </a:moveTo>
                <a:lnTo>
                  <a:pt x="6103704" y="642375"/>
                </a:lnTo>
                <a:lnTo>
                  <a:pt x="6103704" y="681580"/>
                </a:lnTo>
                <a:lnTo>
                  <a:pt x="6133708" y="681580"/>
                </a:lnTo>
                <a:lnTo>
                  <a:pt x="6133708" y="688381"/>
                </a:lnTo>
                <a:lnTo>
                  <a:pt x="6103704" y="688381"/>
                </a:lnTo>
                <a:lnTo>
                  <a:pt x="6103704" y="732387"/>
                </a:lnTo>
                <a:cubicBezTo>
                  <a:pt x="6108905" y="730253"/>
                  <a:pt x="6113906" y="728219"/>
                  <a:pt x="6118706" y="726286"/>
                </a:cubicBezTo>
                <a:cubicBezTo>
                  <a:pt x="6123507" y="724352"/>
                  <a:pt x="6127641" y="722585"/>
                  <a:pt x="6131108" y="720985"/>
                </a:cubicBezTo>
                <a:lnTo>
                  <a:pt x="6131908" y="723986"/>
                </a:lnTo>
                <a:lnTo>
                  <a:pt x="6132508" y="727586"/>
                </a:lnTo>
                <a:cubicBezTo>
                  <a:pt x="6128774" y="729186"/>
                  <a:pt x="6124407" y="730986"/>
                  <a:pt x="6119406" y="732987"/>
                </a:cubicBezTo>
                <a:cubicBezTo>
                  <a:pt x="6114406" y="734987"/>
                  <a:pt x="6109172" y="737054"/>
                  <a:pt x="6103704" y="739187"/>
                </a:cubicBezTo>
                <a:lnTo>
                  <a:pt x="6103704" y="797195"/>
                </a:lnTo>
                <a:cubicBezTo>
                  <a:pt x="6103704" y="800795"/>
                  <a:pt x="6103438" y="803662"/>
                  <a:pt x="6102904" y="805796"/>
                </a:cubicBezTo>
                <a:cubicBezTo>
                  <a:pt x="6102371" y="807929"/>
                  <a:pt x="6101405" y="809630"/>
                  <a:pt x="6100004" y="810896"/>
                </a:cubicBezTo>
                <a:cubicBezTo>
                  <a:pt x="6098604" y="812163"/>
                  <a:pt x="6096671" y="813097"/>
                  <a:pt x="6094203" y="813697"/>
                </a:cubicBezTo>
                <a:cubicBezTo>
                  <a:pt x="6091737" y="814297"/>
                  <a:pt x="6088502" y="814730"/>
                  <a:pt x="6084502" y="814997"/>
                </a:cubicBezTo>
                <a:lnTo>
                  <a:pt x="6071301" y="815997"/>
                </a:lnTo>
                <a:lnTo>
                  <a:pt x="6069100" y="809196"/>
                </a:lnTo>
                <a:lnTo>
                  <a:pt x="6083102" y="808396"/>
                </a:lnTo>
                <a:cubicBezTo>
                  <a:pt x="6086169" y="808263"/>
                  <a:pt x="6088636" y="807996"/>
                  <a:pt x="6090503" y="807596"/>
                </a:cubicBezTo>
                <a:cubicBezTo>
                  <a:pt x="6092370" y="807196"/>
                  <a:pt x="6093770" y="806563"/>
                  <a:pt x="6094703" y="805696"/>
                </a:cubicBezTo>
                <a:cubicBezTo>
                  <a:pt x="6095637" y="804829"/>
                  <a:pt x="6096237" y="803596"/>
                  <a:pt x="6096504" y="801995"/>
                </a:cubicBezTo>
                <a:cubicBezTo>
                  <a:pt x="6096771" y="800395"/>
                  <a:pt x="6096904" y="798262"/>
                  <a:pt x="6096904" y="795595"/>
                </a:cubicBezTo>
                <a:lnTo>
                  <a:pt x="6096904" y="741988"/>
                </a:lnTo>
                <a:cubicBezTo>
                  <a:pt x="6090103" y="744655"/>
                  <a:pt x="6083602" y="747188"/>
                  <a:pt x="6077401" y="749589"/>
                </a:cubicBezTo>
                <a:cubicBezTo>
                  <a:pt x="6071201" y="751989"/>
                  <a:pt x="6066167" y="753989"/>
                  <a:pt x="6062299" y="755590"/>
                </a:cubicBezTo>
                <a:lnTo>
                  <a:pt x="6060699" y="748789"/>
                </a:lnTo>
                <a:cubicBezTo>
                  <a:pt x="6064833" y="747322"/>
                  <a:pt x="6070134" y="745322"/>
                  <a:pt x="6076601" y="742788"/>
                </a:cubicBezTo>
                <a:cubicBezTo>
                  <a:pt x="6083069" y="740254"/>
                  <a:pt x="6089836" y="737654"/>
                  <a:pt x="6096904" y="734987"/>
                </a:cubicBezTo>
                <a:lnTo>
                  <a:pt x="6096904" y="688381"/>
                </a:lnTo>
                <a:lnTo>
                  <a:pt x="6065500" y="688381"/>
                </a:lnTo>
                <a:lnTo>
                  <a:pt x="6065500" y="681580"/>
                </a:lnTo>
                <a:lnTo>
                  <a:pt x="6096904" y="681580"/>
                </a:lnTo>
                <a:close/>
                <a:moveTo>
                  <a:pt x="5701330" y="641975"/>
                </a:moveTo>
                <a:lnTo>
                  <a:pt x="5707932" y="642375"/>
                </a:lnTo>
                <a:lnTo>
                  <a:pt x="5707932" y="716385"/>
                </a:lnTo>
                <a:cubicBezTo>
                  <a:pt x="5707932" y="730786"/>
                  <a:pt x="5707398" y="742955"/>
                  <a:pt x="5706331" y="752889"/>
                </a:cubicBezTo>
                <a:cubicBezTo>
                  <a:pt x="5705264" y="762824"/>
                  <a:pt x="5703198" y="771592"/>
                  <a:pt x="5700130" y="779192"/>
                </a:cubicBezTo>
                <a:cubicBezTo>
                  <a:pt x="5697063" y="786793"/>
                  <a:pt x="5692796" y="793661"/>
                  <a:pt x="5687329" y="799795"/>
                </a:cubicBezTo>
                <a:cubicBezTo>
                  <a:pt x="5681862" y="805929"/>
                  <a:pt x="5674794" y="812397"/>
                  <a:pt x="5666126" y="819198"/>
                </a:cubicBezTo>
                <a:lnTo>
                  <a:pt x="5661526" y="814197"/>
                </a:lnTo>
                <a:cubicBezTo>
                  <a:pt x="5670060" y="807663"/>
                  <a:pt x="5676928" y="801495"/>
                  <a:pt x="5682128" y="795695"/>
                </a:cubicBezTo>
                <a:cubicBezTo>
                  <a:pt x="5687329" y="789894"/>
                  <a:pt x="5691363" y="783493"/>
                  <a:pt x="5694229" y="776492"/>
                </a:cubicBezTo>
                <a:cubicBezTo>
                  <a:pt x="5697097" y="769491"/>
                  <a:pt x="5698997" y="761290"/>
                  <a:pt x="5699930" y="751889"/>
                </a:cubicBezTo>
                <a:cubicBezTo>
                  <a:pt x="5700864" y="742488"/>
                  <a:pt x="5701330" y="730786"/>
                  <a:pt x="5701330" y="716785"/>
                </a:cubicBezTo>
                <a:close/>
                <a:moveTo>
                  <a:pt x="958931" y="641975"/>
                </a:moveTo>
                <a:cubicBezTo>
                  <a:pt x="961064" y="644376"/>
                  <a:pt x="963231" y="647009"/>
                  <a:pt x="965431" y="649876"/>
                </a:cubicBezTo>
                <a:cubicBezTo>
                  <a:pt x="967632" y="652743"/>
                  <a:pt x="969832" y="655644"/>
                  <a:pt x="972032" y="658577"/>
                </a:cubicBezTo>
                <a:cubicBezTo>
                  <a:pt x="974232" y="661511"/>
                  <a:pt x="976366" y="664411"/>
                  <a:pt x="978433" y="667279"/>
                </a:cubicBezTo>
                <a:cubicBezTo>
                  <a:pt x="980500" y="670145"/>
                  <a:pt x="982400" y="672779"/>
                  <a:pt x="984134" y="675179"/>
                </a:cubicBezTo>
                <a:lnTo>
                  <a:pt x="978333" y="678780"/>
                </a:lnTo>
                <a:cubicBezTo>
                  <a:pt x="976733" y="676380"/>
                  <a:pt x="974933" y="673746"/>
                  <a:pt x="972932" y="670879"/>
                </a:cubicBezTo>
                <a:cubicBezTo>
                  <a:pt x="970932" y="668012"/>
                  <a:pt x="968865" y="665112"/>
                  <a:pt x="966732" y="662178"/>
                </a:cubicBezTo>
                <a:cubicBezTo>
                  <a:pt x="964598" y="659244"/>
                  <a:pt x="962364" y="656310"/>
                  <a:pt x="960031" y="653377"/>
                </a:cubicBezTo>
                <a:cubicBezTo>
                  <a:pt x="957697" y="650443"/>
                  <a:pt x="955464" y="647776"/>
                  <a:pt x="953330" y="645376"/>
                </a:cubicBezTo>
                <a:close/>
                <a:moveTo>
                  <a:pt x="1074945" y="641775"/>
                </a:moveTo>
                <a:lnTo>
                  <a:pt x="1081146" y="644576"/>
                </a:lnTo>
                <a:cubicBezTo>
                  <a:pt x="1079546" y="647376"/>
                  <a:pt x="1077645" y="650510"/>
                  <a:pt x="1075445" y="653977"/>
                </a:cubicBezTo>
                <a:cubicBezTo>
                  <a:pt x="1073245" y="657444"/>
                  <a:pt x="1070944" y="661044"/>
                  <a:pt x="1068544" y="664778"/>
                </a:cubicBezTo>
                <a:cubicBezTo>
                  <a:pt x="1066144" y="668512"/>
                  <a:pt x="1063744" y="672179"/>
                  <a:pt x="1061344" y="675780"/>
                </a:cubicBezTo>
                <a:cubicBezTo>
                  <a:pt x="1058943" y="679380"/>
                  <a:pt x="1056743" y="682647"/>
                  <a:pt x="1054742" y="685581"/>
                </a:cubicBezTo>
                <a:lnTo>
                  <a:pt x="1101549" y="685581"/>
                </a:lnTo>
                <a:lnTo>
                  <a:pt x="1101549" y="692182"/>
                </a:lnTo>
                <a:lnTo>
                  <a:pt x="1045141" y="692182"/>
                </a:lnTo>
                <a:cubicBezTo>
                  <a:pt x="1051809" y="704316"/>
                  <a:pt x="1060276" y="714984"/>
                  <a:pt x="1070545" y="724186"/>
                </a:cubicBezTo>
                <a:cubicBezTo>
                  <a:pt x="1080812" y="733387"/>
                  <a:pt x="1093214" y="741988"/>
                  <a:pt x="1107749" y="749989"/>
                </a:cubicBezTo>
                <a:lnTo>
                  <a:pt x="1104749" y="756190"/>
                </a:lnTo>
                <a:cubicBezTo>
                  <a:pt x="1089280" y="747522"/>
                  <a:pt x="1075945" y="738021"/>
                  <a:pt x="1064743" y="727686"/>
                </a:cubicBezTo>
                <a:cubicBezTo>
                  <a:pt x="1053542" y="717351"/>
                  <a:pt x="1044475" y="705517"/>
                  <a:pt x="1037541" y="692182"/>
                </a:cubicBezTo>
                <a:lnTo>
                  <a:pt x="997535" y="692182"/>
                </a:lnTo>
                <a:cubicBezTo>
                  <a:pt x="991001" y="705250"/>
                  <a:pt x="981934" y="717251"/>
                  <a:pt x="970332" y="728186"/>
                </a:cubicBezTo>
                <a:cubicBezTo>
                  <a:pt x="958730" y="739121"/>
                  <a:pt x="945262" y="748989"/>
                  <a:pt x="929927" y="757790"/>
                </a:cubicBezTo>
                <a:lnTo>
                  <a:pt x="926727" y="751789"/>
                </a:lnTo>
                <a:cubicBezTo>
                  <a:pt x="941129" y="743788"/>
                  <a:pt x="953697" y="734854"/>
                  <a:pt x="964431" y="724986"/>
                </a:cubicBezTo>
                <a:cubicBezTo>
                  <a:pt x="975166" y="715118"/>
                  <a:pt x="983734" y="704183"/>
                  <a:pt x="990134" y="692182"/>
                </a:cubicBezTo>
                <a:lnTo>
                  <a:pt x="933327" y="692182"/>
                </a:lnTo>
                <a:lnTo>
                  <a:pt x="933327" y="685581"/>
                </a:lnTo>
                <a:lnTo>
                  <a:pt x="1047142" y="685581"/>
                </a:lnTo>
                <a:cubicBezTo>
                  <a:pt x="1049142" y="682780"/>
                  <a:pt x="1051409" y="679447"/>
                  <a:pt x="1053943" y="675580"/>
                </a:cubicBezTo>
                <a:cubicBezTo>
                  <a:pt x="1056476" y="671712"/>
                  <a:pt x="1059043" y="667779"/>
                  <a:pt x="1061643" y="663778"/>
                </a:cubicBezTo>
                <a:cubicBezTo>
                  <a:pt x="1064244" y="659778"/>
                  <a:pt x="1066710" y="655844"/>
                  <a:pt x="1069044" y="651977"/>
                </a:cubicBezTo>
                <a:cubicBezTo>
                  <a:pt x="1071378" y="648109"/>
                  <a:pt x="1073345" y="644709"/>
                  <a:pt x="1074945" y="641775"/>
                </a:cubicBezTo>
                <a:close/>
                <a:moveTo>
                  <a:pt x="4731838" y="641575"/>
                </a:moveTo>
                <a:cubicBezTo>
                  <a:pt x="4733438" y="646243"/>
                  <a:pt x="4735138" y="651743"/>
                  <a:pt x="4736938" y="658077"/>
                </a:cubicBezTo>
                <a:cubicBezTo>
                  <a:pt x="4738739" y="664411"/>
                  <a:pt x="4740372" y="670312"/>
                  <a:pt x="4741839" y="675780"/>
                </a:cubicBezTo>
                <a:lnTo>
                  <a:pt x="4794045" y="675780"/>
                </a:lnTo>
                <a:lnTo>
                  <a:pt x="4794045" y="682780"/>
                </a:lnTo>
                <a:lnTo>
                  <a:pt x="4738038" y="682780"/>
                </a:lnTo>
                <a:lnTo>
                  <a:pt x="4738038" y="734987"/>
                </a:lnTo>
                <a:lnTo>
                  <a:pt x="4786845" y="734987"/>
                </a:lnTo>
                <a:lnTo>
                  <a:pt x="4786845" y="741788"/>
                </a:lnTo>
                <a:lnTo>
                  <a:pt x="4738038" y="741788"/>
                </a:lnTo>
                <a:lnTo>
                  <a:pt x="4738038" y="801395"/>
                </a:lnTo>
                <a:lnTo>
                  <a:pt x="4800646" y="801395"/>
                </a:lnTo>
                <a:lnTo>
                  <a:pt x="4800646" y="808396"/>
                </a:lnTo>
                <a:lnTo>
                  <a:pt x="4672430" y="808396"/>
                </a:lnTo>
                <a:lnTo>
                  <a:pt x="4672430" y="801395"/>
                </a:lnTo>
                <a:lnTo>
                  <a:pt x="4731038" y="801395"/>
                </a:lnTo>
                <a:lnTo>
                  <a:pt x="4731038" y="741788"/>
                </a:lnTo>
                <a:lnTo>
                  <a:pt x="4681831" y="741788"/>
                </a:lnTo>
                <a:lnTo>
                  <a:pt x="4681831" y="734987"/>
                </a:lnTo>
                <a:lnTo>
                  <a:pt x="4731038" y="734987"/>
                </a:lnTo>
                <a:lnTo>
                  <a:pt x="4731038" y="682780"/>
                </a:lnTo>
                <a:lnTo>
                  <a:pt x="4677231" y="682780"/>
                </a:lnTo>
                <a:lnTo>
                  <a:pt x="4677231" y="675780"/>
                </a:lnTo>
                <a:lnTo>
                  <a:pt x="4733838" y="675780"/>
                </a:lnTo>
                <a:cubicBezTo>
                  <a:pt x="4733172" y="673113"/>
                  <a:pt x="4732438" y="670279"/>
                  <a:pt x="4731638" y="667279"/>
                </a:cubicBezTo>
                <a:cubicBezTo>
                  <a:pt x="4730838" y="664278"/>
                  <a:pt x="4730004" y="661311"/>
                  <a:pt x="4729137" y="658377"/>
                </a:cubicBezTo>
                <a:cubicBezTo>
                  <a:pt x="4728271" y="655444"/>
                  <a:pt x="4727437" y="652610"/>
                  <a:pt x="4726637" y="649876"/>
                </a:cubicBezTo>
                <a:cubicBezTo>
                  <a:pt x="4725837" y="647143"/>
                  <a:pt x="4725037" y="644642"/>
                  <a:pt x="4724237" y="642375"/>
                </a:cubicBezTo>
                <a:close/>
                <a:moveTo>
                  <a:pt x="3707738" y="641575"/>
                </a:moveTo>
                <a:lnTo>
                  <a:pt x="3714539" y="641975"/>
                </a:lnTo>
                <a:lnTo>
                  <a:pt x="3714539" y="694982"/>
                </a:lnTo>
                <a:lnTo>
                  <a:pt x="3755944" y="678780"/>
                </a:lnTo>
                <a:lnTo>
                  <a:pt x="3753944" y="744788"/>
                </a:lnTo>
                <a:cubicBezTo>
                  <a:pt x="3753811" y="748522"/>
                  <a:pt x="3753377" y="751489"/>
                  <a:pt x="3752644" y="753689"/>
                </a:cubicBezTo>
                <a:cubicBezTo>
                  <a:pt x="3751911" y="755890"/>
                  <a:pt x="3750744" y="757623"/>
                  <a:pt x="3749143" y="758890"/>
                </a:cubicBezTo>
                <a:cubicBezTo>
                  <a:pt x="3747543" y="760157"/>
                  <a:pt x="3745376" y="761090"/>
                  <a:pt x="3742643" y="761690"/>
                </a:cubicBezTo>
                <a:cubicBezTo>
                  <a:pt x="3739909" y="762290"/>
                  <a:pt x="3736409" y="762857"/>
                  <a:pt x="3732141" y="763391"/>
                </a:cubicBezTo>
                <a:lnTo>
                  <a:pt x="3723540" y="764591"/>
                </a:lnTo>
                <a:lnTo>
                  <a:pt x="3721740" y="757590"/>
                </a:lnTo>
                <a:lnTo>
                  <a:pt x="3729941" y="756790"/>
                </a:lnTo>
                <a:cubicBezTo>
                  <a:pt x="3733408" y="756390"/>
                  <a:pt x="3736242" y="755956"/>
                  <a:pt x="3738442" y="755490"/>
                </a:cubicBezTo>
                <a:cubicBezTo>
                  <a:pt x="3740642" y="755023"/>
                  <a:pt x="3742343" y="754356"/>
                  <a:pt x="3743543" y="753489"/>
                </a:cubicBezTo>
                <a:cubicBezTo>
                  <a:pt x="3744743" y="752623"/>
                  <a:pt x="3745576" y="751356"/>
                  <a:pt x="3746043" y="749689"/>
                </a:cubicBezTo>
                <a:cubicBezTo>
                  <a:pt x="3746510" y="748022"/>
                  <a:pt x="3746877" y="745655"/>
                  <a:pt x="3747143" y="742588"/>
                </a:cubicBezTo>
                <a:cubicBezTo>
                  <a:pt x="3747143" y="741788"/>
                  <a:pt x="3747210" y="740054"/>
                  <a:pt x="3747343" y="737387"/>
                </a:cubicBezTo>
                <a:cubicBezTo>
                  <a:pt x="3747477" y="734720"/>
                  <a:pt x="3747610" y="731620"/>
                  <a:pt x="3747743" y="728086"/>
                </a:cubicBezTo>
                <a:cubicBezTo>
                  <a:pt x="3747877" y="724552"/>
                  <a:pt x="3748010" y="720752"/>
                  <a:pt x="3748143" y="716685"/>
                </a:cubicBezTo>
                <a:cubicBezTo>
                  <a:pt x="3748277" y="712618"/>
                  <a:pt x="3748410" y="708717"/>
                  <a:pt x="3748543" y="704983"/>
                </a:cubicBezTo>
                <a:cubicBezTo>
                  <a:pt x="3748677" y="701249"/>
                  <a:pt x="3748810" y="697882"/>
                  <a:pt x="3748943" y="694882"/>
                </a:cubicBezTo>
                <a:cubicBezTo>
                  <a:pt x="3749077" y="691882"/>
                  <a:pt x="3749143" y="689648"/>
                  <a:pt x="3749143" y="688181"/>
                </a:cubicBezTo>
                <a:lnTo>
                  <a:pt x="3714539" y="701983"/>
                </a:lnTo>
                <a:lnTo>
                  <a:pt x="3714539" y="783793"/>
                </a:lnTo>
                <a:lnTo>
                  <a:pt x="3707738" y="783793"/>
                </a:lnTo>
                <a:lnTo>
                  <a:pt x="3707738" y="704583"/>
                </a:lnTo>
                <a:lnTo>
                  <a:pt x="3676534" y="716985"/>
                </a:lnTo>
                <a:lnTo>
                  <a:pt x="3676534" y="786593"/>
                </a:lnTo>
                <a:cubicBezTo>
                  <a:pt x="3676534" y="790327"/>
                  <a:pt x="3676801" y="793394"/>
                  <a:pt x="3677334" y="795795"/>
                </a:cubicBezTo>
                <a:cubicBezTo>
                  <a:pt x="3677868" y="798195"/>
                  <a:pt x="3678901" y="800128"/>
                  <a:pt x="3680435" y="801595"/>
                </a:cubicBezTo>
                <a:cubicBezTo>
                  <a:pt x="3681968" y="803062"/>
                  <a:pt x="3684035" y="804096"/>
                  <a:pt x="3686636" y="804696"/>
                </a:cubicBezTo>
                <a:cubicBezTo>
                  <a:pt x="3689236" y="805296"/>
                  <a:pt x="3692536" y="805662"/>
                  <a:pt x="3696537" y="805796"/>
                </a:cubicBezTo>
                <a:cubicBezTo>
                  <a:pt x="3711606" y="806196"/>
                  <a:pt x="3726741" y="806196"/>
                  <a:pt x="3741943" y="805796"/>
                </a:cubicBezTo>
                <a:cubicBezTo>
                  <a:pt x="3746476" y="805662"/>
                  <a:pt x="3750077" y="805362"/>
                  <a:pt x="3752744" y="804896"/>
                </a:cubicBezTo>
                <a:cubicBezTo>
                  <a:pt x="3755411" y="804429"/>
                  <a:pt x="3757511" y="803596"/>
                  <a:pt x="3759045" y="802395"/>
                </a:cubicBezTo>
                <a:cubicBezTo>
                  <a:pt x="3760578" y="801195"/>
                  <a:pt x="3761678" y="799562"/>
                  <a:pt x="3762345" y="797495"/>
                </a:cubicBezTo>
                <a:cubicBezTo>
                  <a:pt x="3763012" y="795428"/>
                  <a:pt x="3763545" y="792794"/>
                  <a:pt x="3763945" y="789594"/>
                </a:cubicBezTo>
                <a:cubicBezTo>
                  <a:pt x="3764079" y="788127"/>
                  <a:pt x="3764279" y="786327"/>
                  <a:pt x="3764545" y="784193"/>
                </a:cubicBezTo>
                <a:cubicBezTo>
                  <a:pt x="3764812" y="782060"/>
                  <a:pt x="3765045" y="779959"/>
                  <a:pt x="3765246" y="777892"/>
                </a:cubicBezTo>
                <a:cubicBezTo>
                  <a:pt x="3765446" y="775825"/>
                  <a:pt x="3765612" y="774025"/>
                  <a:pt x="3765746" y="772492"/>
                </a:cubicBezTo>
                <a:cubicBezTo>
                  <a:pt x="3765879" y="770958"/>
                  <a:pt x="3765946" y="769991"/>
                  <a:pt x="3765946" y="769591"/>
                </a:cubicBezTo>
                <a:lnTo>
                  <a:pt x="3772546" y="771792"/>
                </a:lnTo>
                <a:cubicBezTo>
                  <a:pt x="3772546" y="772192"/>
                  <a:pt x="3772480" y="773192"/>
                  <a:pt x="3772346" y="774792"/>
                </a:cubicBezTo>
                <a:cubicBezTo>
                  <a:pt x="3772213" y="776392"/>
                  <a:pt x="3772013" y="778226"/>
                  <a:pt x="3771746" y="780293"/>
                </a:cubicBezTo>
                <a:cubicBezTo>
                  <a:pt x="3771480" y="782360"/>
                  <a:pt x="3771213" y="784460"/>
                  <a:pt x="3770946" y="786593"/>
                </a:cubicBezTo>
                <a:cubicBezTo>
                  <a:pt x="3770680" y="788727"/>
                  <a:pt x="3770480" y="790594"/>
                  <a:pt x="3770346" y="792194"/>
                </a:cubicBezTo>
                <a:cubicBezTo>
                  <a:pt x="3769813" y="796061"/>
                  <a:pt x="3769079" y="799262"/>
                  <a:pt x="3768146" y="801795"/>
                </a:cubicBezTo>
                <a:cubicBezTo>
                  <a:pt x="3767213" y="804329"/>
                  <a:pt x="3765812" y="806363"/>
                  <a:pt x="3763945" y="807896"/>
                </a:cubicBezTo>
                <a:cubicBezTo>
                  <a:pt x="3762078" y="809430"/>
                  <a:pt x="3759545" y="810530"/>
                  <a:pt x="3756344" y="811196"/>
                </a:cubicBezTo>
                <a:cubicBezTo>
                  <a:pt x="3753144" y="811863"/>
                  <a:pt x="3749010" y="812263"/>
                  <a:pt x="3743943" y="812397"/>
                </a:cubicBezTo>
                <a:cubicBezTo>
                  <a:pt x="3727807" y="812797"/>
                  <a:pt x="3711739" y="812797"/>
                  <a:pt x="3695737" y="812397"/>
                </a:cubicBezTo>
                <a:cubicBezTo>
                  <a:pt x="3690936" y="812263"/>
                  <a:pt x="3686902" y="811830"/>
                  <a:pt x="3683635" y="811096"/>
                </a:cubicBezTo>
                <a:cubicBezTo>
                  <a:pt x="3680368" y="810363"/>
                  <a:pt x="3677701" y="809096"/>
                  <a:pt x="3675634" y="807296"/>
                </a:cubicBezTo>
                <a:cubicBezTo>
                  <a:pt x="3673567" y="805496"/>
                  <a:pt x="3672067" y="803095"/>
                  <a:pt x="3671134" y="800095"/>
                </a:cubicBezTo>
                <a:cubicBezTo>
                  <a:pt x="3670201" y="797095"/>
                  <a:pt x="3669733" y="793261"/>
                  <a:pt x="3669733" y="788594"/>
                </a:cubicBezTo>
                <a:lnTo>
                  <a:pt x="3669733" y="719585"/>
                </a:lnTo>
                <a:lnTo>
                  <a:pt x="3646731" y="728786"/>
                </a:lnTo>
                <a:lnTo>
                  <a:pt x="3645131" y="722185"/>
                </a:lnTo>
                <a:lnTo>
                  <a:pt x="3669733" y="712584"/>
                </a:lnTo>
                <a:lnTo>
                  <a:pt x="3669733" y="659778"/>
                </a:lnTo>
                <a:lnTo>
                  <a:pt x="3676534" y="660178"/>
                </a:lnTo>
                <a:lnTo>
                  <a:pt x="3676534" y="709984"/>
                </a:lnTo>
                <a:lnTo>
                  <a:pt x="3707738" y="697582"/>
                </a:lnTo>
                <a:close/>
                <a:moveTo>
                  <a:pt x="4237653" y="641175"/>
                </a:moveTo>
                <a:cubicBezTo>
                  <a:pt x="4239786" y="642375"/>
                  <a:pt x="4242353" y="643976"/>
                  <a:pt x="4245353" y="645976"/>
                </a:cubicBezTo>
                <a:cubicBezTo>
                  <a:pt x="4248354" y="647976"/>
                  <a:pt x="4251488" y="650076"/>
                  <a:pt x="4254755" y="652277"/>
                </a:cubicBezTo>
                <a:cubicBezTo>
                  <a:pt x="4258021" y="654477"/>
                  <a:pt x="4261156" y="656677"/>
                  <a:pt x="4264156" y="658877"/>
                </a:cubicBezTo>
                <a:cubicBezTo>
                  <a:pt x="4267156" y="661078"/>
                  <a:pt x="4269723" y="662978"/>
                  <a:pt x="4271857" y="664578"/>
                </a:cubicBezTo>
                <a:lnTo>
                  <a:pt x="4268656" y="670179"/>
                </a:lnTo>
                <a:cubicBezTo>
                  <a:pt x="4266656" y="668579"/>
                  <a:pt x="4264122" y="666645"/>
                  <a:pt x="4261055" y="664378"/>
                </a:cubicBezTo>
                <a:cubicBezTo>
                  <a:pt x="4257988" y="662111"/>
                  <a:pt x="4254821" y="659844"/>
                  <a:pt x="4251554" y="657577"/>
                </a:cubicBezTo>
                <a:cubicBezTo>
                  <a:pt x="4248287" y="655310"/>
                  <a:pt x="4245153" y="653210"/>
                  <a:pt x="4242153" y="651277"/>
                </a:cubicBezTo>
                <a:cubicBezTo>
                  <a:pt x="4239153" y="649343"/>
                  <a:pt x="4236652" y="647776"/>
                  <a:pt x="4234652" y="646576"/>
                </a:cubicBezTo>
                <a:close/>
                <a:moveTo>
                  <a:pt x="2392203" y="640975"/>
                </a:moveTo>
                <a:cubicBezTo>
                  <a:pt x="2393937" y="642709"/>
                  <a:pt x="2396105" y="644876"/>
                  <a:pt x="2398705" y="647476"/>
                </a:cubicBezTo>
                <a:cubicBezTo>
                  <a:pt x="2401305" y="650076"/>
                  <a:pt x="2403938" y="652843"/>
                  <a:pt x="2406605" y="655777"/>
                </a:cubicBezTo>
                <a:cubicBezTo>
                  <a:pt x="2409272" y="658711"/>
                  <a:pt x="2411839" y="661578"/>
                  <a:pt x="2414306" y="664378"/>
                </a:cubicBezTo>
                <a:cubicBezTo>
                  <a:pt x="2416773" y="667178"/>
                  <a:pt x="2418874" y="669579"/>
                  <a:pt x="2420607" y="671579"/>
                </a:cubicBezTo>
                <a:lnTo>
                  <a:pt x="2415607" y="676580"/>
                </a:lnTo>
                <a:cubicBezTo>
                  <a:pt x="2413874" y="674446"/>
                  <a:pt x="2411739" y="671912"/>
                  <a:pt x="2409206" y="668979"/>
                </a:cubicBezTo>
                <a:cubicBezTo>
                  <a:pt x="2406672" y="666045"/>
                  <a:pt x="2404072" y="663111"/>
                  <a:pt x="2401404" y="660178"/>
                </a:cubicBezTo>
                <a:cubicBezTo>
                  <a:pt x="2398738" y="657244"/>
                  <a:pt x="2396170" y="654477"/>
                  <a:pt x="2393704" y="651877"/>
                </a:cubicBezTo>
                <a:cubicBezTo>
                  <a:pt x="2391237" y="649276"/>
                  <a:pt x="2389204" y="647176"/>
                  <a:pt x="2387604" y="645576"/>
                </a:cubicBezTo>
                <a:close/>
                <a:moveTo>
                  <a:pt x="4089510" y="640775"/>
                </a:moveTo>
                <a:lnTo>
                  <a:pt x="4096311" y="641175"/>
                </a:lnTo>
                <a:lnTo>
                  <a:pt x="4096311" y="660978"/>
                </a:lnTo>
                <a:cubicBezTo>
                  <a:pt x="4101645" y="681780"/>
                  <a:pt x="4107979" y="699783"/>
                  <a:pt x="4115313" y="714984"/>
                </a:cubicBezTo>
                <a:cubicBezTo>
                  <a:pt x="4119047" y="711784"/>
                  <a:pt x="4122981" y="708284"/>
                  <a:pt x="4127115" y="704483"/>
                </a:cubicBezTo>
                <a:cubicBezTo>
                  <a:pt x="4131249" y="700683"/>
                  <a:pt x="4135316" y="696816"/>
                  <a:pt x="4139316" y="692882"/>
                </a:cubicBezTo>
                <a:cubicBezTo>
                  <a:pt x="4143317" y="688948"/>
                  <a:pt x="4147150" y="685047"/>
                  <a:pt x="4150818" y="681180"/>
                </a:cubicBezTo>
                <a:cubicBezTo>
                  <a:pt x="4154485" y="677313"/>
                  <a:pt x="4157852" y="673646"/>
                  <a:pt x="4160919" y="670179"/>
                </a:cubicBezTo>
                <a:lnTo>
                  <a:pt x="4166120" y="675580"/>
                </a:lnTo>
                <a:cubicBezTo>
                  <a:pt x="4162919" y="679047"/>
                  <a:pt x="4159352" y="682780"/>
                  <a:pt x="4155418" y="686781"/>
                </a:cubicBezTo>
                <a:cubicBezTo>
                  <a:pt x="4151484" y="690781"/>
                  <a:pt x="4147417" y="694815"/>
                  <a:pt x="4143217" y="698882"/>
                </a:cubicBezTo>
                <a:cubicBezTo>
                  <a:pt x="4139016" y="702950"/>
                  <a:pt x="4134782" y="706917"/>
                  <a:pt x="4130515" y="710784"/>
                </a:cubicBezTo>
                <a:cubicBezTo>
                  <a:pt x="4126248" y="714651"/>
                  <a:pt x="4122247" y="718252"/>
                  <a:pt x="4118514" y="721585"/>
                </a:cubicBezTo>
                <a:cubicBezTo>
                  <a:pt x="4122247" y="728786"/>
                  <a:pt x="4126381" y="735554"/>
                  <a:pt x="4130915" y="741888"/>
                </a:cubicBezTo>
                <a:cubicBezTo>
                  <a:pt x="4135449" y="748222"/>
                  <a:pt x="4140416" y="754323"/>
                  <a:pt x="4145817" y="760190"/>
                </a:cubicBezTo>
                <a:cubicBezTo>
                  <a:pt x="4151218" y="766058"/>
                  <a:pt x="4157085" y="771792"/>
                  <a:pt x="4163419" y="777392"/>
                </a:cubicBezTo>
                <a:cubicBezTo>
                  <a:pt x="4169753" y="782993"/>
                  <a:pt x="4176721" y="788594"/>
                  <a:pt x="4184322" y="794194"/>
                </a:cubicBezTo>
                <a:lnTo>
                  <a:pt x="4179321" y="800195"/>
                </a:lnTo>
                <a:cubicBezTo>
                  <a:pt x="4168253" y="791661"/>
                  <a:pt x="4158485" y="783226"/>
                  <a:pt x="4150017" y="774892"/>
                </a:cubicBezTo>
                <a:cubicBezTo>
                  <a:pt x="4141550" y="766558"/>
                  <a:pt x="4134016" y="757790"/>
                  <a:pt x="4127415" y="748589"/>
                </a:cubicBezTo>
                <a:cubicBezTo>
                  <a:pt x="4120814" y="739387"/>
                  <a:pt x="4114979" y="729453"/>
                  <a:pt x="4109913" y="718785"/>
                </a:cubicBezTo>
                <a:cubicBezTo>
                  <a:pt x="4104845" y="708117"/>
                  <a:pt x="4100311" y="696049"/>
                  <a:pt x="4096311" y="682580"/>
                </a:cubicBezTo>
                <a:lnTo>
                  <a:pt x="4096311" y="794394"/>
                </a:lnTo>
                <a:cubicBezTo>
                  <a:pt x="4096311" y="798528"/>
                  <a:pt x="4095944" y="801862"/>
                  <a:pt x="4095211" y="804396"/>
                </a:cubicBezTo>
                <a:cubicBezTo>
                  <a:pt x="4094477" y="806929"/>
                  <a:pt x="4093244" y="808930"/>
                  <a:pt x="4091510" y="810396"/>
                </a:cubicBezTo>
                <a:cubicBezTo>
                  <a:pt x="4089776" y="811863"/>
                  <a:pt x="4087410" y="812930"/>
                  <a:pt x="4084409" y="813597"/>
                </a:cubicBezTo>
                <a:cubicBezTo>
                  <a:pt x="4081409" y="814264"/>
                  <a:pt x="4077709" y="814797"/>
                  <a:pt x="4073308" y="815197"/>
                </a:cubicBezTo>
                <a:lnTo>
                  <a:pt x="4059106" y="816397"/>
                </a:lnTo>
                <a:lnTo>
                  <a:pt x="4056906" y="809196"/>
                </a:lnTo>
                <a:lnTo>
                  <a:pt x="4071708" y="807796"/>
                </a:lnTo>
                <a:cubicBezTo>
                  <a:pt x="4075442" y="807396"/>
                  <a:pt x="4078475" y="806963"/>
                  <a:pt x="4080809" y="806496"/>
                </a:cubicBezTo>
                <a:cubicBezTo>
                  <a:pt x="4083142" y="806029"/>
                  <a:pt x="4084943" y="805262"/>
                  <a:pt x="4086210" y="804196"/>
                </a:cubicBezTo>
                <a:cubicBezTo>
                  <a:pt x="4087476" y="803129"/>
                  <a:pt x="4088343" y="801662"/>
                  <a:pt x="4088810" y="799795"/>
                </a:cubicBezTo>
                <a:cubicBezTo>
                  <a:pt x="4089276" y="797928"/>
                  <a:pt x="4089510" y="795395"/>
                  <a:pt x="4089510" y="792194"/>
                </a:cubicBezTo>
                <a:close/>
                <a:moveTo>
                  <a:pt x="2816380" y="640775"/>
                </a:moveTo>
                <a:lnTo>
                  <a:pt x="2821981" y="643175"/>
                </a:lnTo>
                <a:cubicBezTo>
                  <a:pt x="2819714" y="648109"/>
                  <a:pt x="2817181" y="653243"/>
                  <a:pt x="2814380" y="658577"/>
                </a:cubicBezTo>
                <a:cubicBezTo>
                  <a:pt x="2811581" y="663911"/>
                  <a:pt x="2808713" y="669112"/>
                  <a:pt x="2805779" y="674179"/>
                </a:cubicBezTo>
                <a:cubicBezTo>
                  <a:pt x="2802846" y="679247"/>
                  <a:pt x="2799944" y="683947"/>
                  <a:pt x="2797078" y="688281"/>
                </a:cubicBezTo>
                <a:cubicBezTo>
                  <a:pt x="2794213" y="692615"/>
                  <a:pt x="2791577" y="696249"/>
                  <a:pt x="2789178" y="699182"/>
                </a:cubicBezTo>
                <a:cubicBezTo>
                  <a:pt x="2790644" y="699049"/>
                  <a:pt x="2792877" y="698916"/>
                  <a:pt x="2795879" y="698782"/>
                </a:cubicBezTo>
                <a:cubicBezTo>
                  <a:pt x="2798878" y="698649"/>
                  <a:pt x="2802078" y="698516"/>
                  <a:pt x="2805479" y="698382"/>
                </a:cubicBezTo>
                <a:cubicBezTo>
                  <a:pt x="2808880" y="698249"/>
                  <a:pt x="2812247" y="698116"/>
                  <a:pt x="2815581" y="697982"/>
                </a:cubicBezTo>
                <a:cubicBezTo>
                  <a:pt x="2818915" y="697849"/>
                  <a:pt x="2821582" y="697716"/>
                  <a:pt x="2823582" y="697582"/>
                </a:cubicBezTo>
                <a:cubicBezTo>
                  <a:pt x="2826249" y="693315"/>
                  <a:pt x="2828748" y="689181"/>
                  <a:pt x="2831083" y="685181"/>
                </a:cubicBezTo>
                <a:cubicBezTo>
                  <a:pt x="2833417" y="681180"/>
                  <a:pt x="2835516" y="677380"/>
                  <a:pt x="2837383" y="673779"/>
                </a:cubicBezTo>
                <a:lnTo>
                  <a:pt x="2842783" y="676780"/>
                </a:lnTo>
                <a:cubicBezTo>
                  <a:pt x="2839984" y="682247"/>
                  <a:pt x="2836583" y="688248"/>
                  <a:pt x="2832582" y="694782"/>
                </a:cubicBezTo>
                <a:cubicBezTo>
                  <a:pt x="2828583" y="701316"/>
                  <a:pt x="2824381" y="707817"/>
                  <a:pt x="2819982" y="714284"/>
                </a:cubicBezTo>
                <a:cubicBezTo>
                  <a:pt x="2815581" y="720752"/>
                  <a:pt x="2811248" y="726986"/>
                  <a:pt x="2806980" y="732987"/>
                </a:cubicBezTo>
                <a:cubicBezTo>
                  <a:pt x="2802713" y="738987"/>
                  <a:pt x="2798846" y="744055"/>
                  <a:pt x="2795378" y="748189"/>
                </a:cubicBezTo>
                <a:cubicBezTo>
                  <a:pt x="2797779" y="747922"/>
                  <a:pt x="2801346" y="747455"/>
                  <a:pt x="2806081" y="746788"/>
                </a:cubicBezTo>
                <a:cubicBezTo>
                  <a:pt x="2810813" y="746122"/>
                  <a:pt x="2815648" y="745455"/>
                  <a:pt x="2820581" y="744788"/>
                </a:cubicBezTo>
                <a:cubicBezTo>
                  <a:pt x="2825515" y="744121"/>
                  <a:pt x="2829883" y="743521"/>
                  <a:pt x="2833683" y="742988"/>
                </a:cubicBezTo>
                <a:cubicBezTo>
                  <a:pt x="2837484" y="742455"/>
                  <a:pt x="2839650" y="742121"/>
                  <a:pt x="2840183" y="741988"/>
                </a:cubicBezTo>
                <a:lnTo>
                  <a:pt x="2840584" y="748389"/>
                </a:lnTo>
                <a:cubicBezTo>
                  <a:pt x="2840317" y="748389"/>
                  <a:pt x="2839050" y="748555"/>
                  <a:pt x="2836783" y="748889"/>
                </a:cubicBezTo>
                <a:cubicBezTo>
                  <a:pt x="2834517" y="749222"/>
                  <a:pt x="2831683" y="749622"/>
                  <a:pt x="2828283" y="750089"/>
                </a:cubicBezTo>
                <a:cubicBezTo>
                  <a:pt x="2824882" y="750556"/>
                  <a:pt x="2821214" y="751089"/>
                  <a:pt x="2817281" y="751689"/>
                </a:cubicBezTo>
                <a:cubicBezTo>
                  <a:pt x="2813348" y="752289"/>
                  <a:pt x="2809612" y="752822"/>
                  <a:pt x="2806081" y="753289"/>
                </a:cubicBezTo>
                <a:cubicBezTo>
                  <a:pt x="2802545" y="753756"/>
                  <a:pt x="2799446" y="754189"/>
                  <a:pt x="2796779" y="754589"/>
                </a:cubicBezTo>
                <a:cubicBezTo>
                  <a:pt x="2794110" y="754989"/>
                  <a:pt x="2792445" y="755256"/>
                  <a:pt x="2791779" y="755389"/>
                </a:cubicBezTo>
                <a:cubicBezTo>
                  <a:pt x="2790176" y="755656"/>
                  <a:pt x="2788844" y="755890"/>
                  <a:pt x="2787777" y="756090"/>
                </a:cubicBezTo>
                <a:cubicBezTo>
                  <a:pt x="2786710" y="756290"/>
                  <a:pt x="2785177" y="756656"/>
                  <a:pt x="2783176" y="757190"/>
                </a:cubicBezTo>
                <a:lnTo>
                  <a:pt x="2781577" y="750589"/>
                </a:lnTo>
                <a:cubicBezTo>
                  <a:pt x="2784242" y="749655"/>
                  <a:pt x="2786143" y="748822"/>
                  <a:pt x="2787277" y="748089"/>
                </a:cubicBezTo>
                <a:cubicBezTo>
                  <a:pt x="2788410" y="747355"/>
                  <a:pt x="2789711" y="746055"/>
                  <a:pt x="2791178" y="744188"/>
                </a:cubicBezTo>
                <a:cubicBezTo>
                  <a:pt x="2795044" y="739254"/>
                  <a:pt x="2799478" y="733253"/>
                  <a:pt x="2804479" y="726186"/>
                </a:cubicBezTo>
                <a:cubicBezTo>
                  <a:pt x="2809480" y="719118"/>
                  <a:pt x="2814446" y="711717"/>
                  <a:pt x="2819382" y="703983"/>
                </a:cubicBezTo>
                <a:cubicBezTo>
                  <a:pt x="2816848" y="704116"/>
                  <a:pt x="2813880" y="704283"/>
                  <a:pt x="2810481" y="704483"/>
                </a:cubicBezTo>
                <a:cubicBezTo>
                  <a:pt x="2807079" y="704683"/>
                  <a:pt x="2803713" y="704850"/>
                  <a:pt x="2800378" y="704983"/>
                </a:cubicBezTo>
                <a:cubicBezTo>
                  <a:pt x="2797045" y="705117"/>
                  <a:pt x="2794011" y="705250"/>
                  <a:pt x="2791277" y="705383"/>
                </a:cubicBezTo>
                <a:cubicBezTo>
                  <a:pt x="2788545" y="705517"/>
                  <a:pt x="2786710" y="705650"/>
                  <a:pt x="2785777" y="705783"/>
                </a:cubicBezTo>
                <a:cubicBezTo>
                  <a:pt x="2784710" y="705917"/>
                  <a:pt x="2783710" y="706050"/>
                  <a:pt x="2782776" y="706183"/>
                </a:cubicBezTo>
                <a:cubicBezTo>
                  <a:pt x="2781842" y="706317"/>
                  <a:pt x="2780443" y="706583"/>
                  <a:pt x="2778576" y="706983"/>
                </a:cubicBezTo>
                <a:lnTo>
                  <a:pt x="2777376" y="700583"/>
                </a:lnTo>
                <a:cubicBezTo>
                  <a:pt x="2779110" y="699916"/>
                  <a:pt x="2780310" y="699383"/>
                  <a:pt x="2780976" y="698982"/>
                </a:cubicBezTo>
                <a:cubicBezTo>
                  <a:pt x="2781643" y="698582"/>
                  <a:pt x="2782309" y="697916"/>
                  <a:pt x="2782977" y="696982"/>
                </a:cubicBezTo>
                <a:cubicBezTo>
                  <a:pt x="2785377" y="694315"/>
                  <a:pt x="2788044" y="690815"/>
                  <a:pt x="2790978" y="686481"/>
                </a:cubicBezTo>
                <a:cubicBezTo>
                  <a:pt x="2793911" y="682147"/>
                  <a:pt x="2796878" y="677446"/>
                  <a:pt x="2799879" y="672379"/>
                </a:cubicBezTo>
                <a:cubicBezTo>
                  <a:pt x="2802880" y="667312"/>
                  <a:pt x="2805813" y="662045"/>
                  <a:pt x="2808680" y="656577"/>
                </a:cubicBezTo>
                <a:cubicBezTo>
                  <a:pt x="2811547" y="651110"/>
                  <a:pt x="2814113" y="645842"/>
                  <a:pt x="2816380" y="640775"/>
                </a:cubicBezTo>
                <a:close/>
                <a:moveTo>
                  <a:pt x="2064040" y="640775"/>
                </a:moveTo>
                <a:lnTo>
                  <a:pt x="2069640" y="642375"/>
                </a:lnTo>
                <a:cubicBezTo>
                  <a:pt x="2068439" y="645709"/>
                  <a:pt x="2067173" y="648910"/>
                  <a:pt x="2065840" y="651977"/>
                </a:cubicBezTo>
                <a:cubicBezTo>
                  <a:pt x="2064506" y="655044"/>
                  <a:pt x="2063039" y="658111"/>
                  <a:pt x="2061439" y="661178"/>
                </a:cubicBezTo>
                <a:lnTo>
                  <a:pt x="2123447" y="661178"/>
                </a:lnTo>
                <a:cubicBezTo>
                  <a:pt x="2123447" y="661844"/>
                  <a:pt x="2123348" y="663211"/>
                  <a:pt x="2123146" y="665278"/>
                </a:cubicBezTo>
                <a:cubicBezTo>
                  <a:pt x="2122946" y="667345"/>
                  <a:pt x="2122680" y="669745"/>
                  <a:pt x="2122347" y="672479"/>
                </a:cubicBezTo>
                <a:cubicBezTo>
                  <a:pt x="2122014" y="675213"/>
                  <a:pt x="2121646" y="678180"/>
                  <a:pt x="2121246" y="681380"/>
                </a:cubicBezTo>
                <a:cubicBezTo>
                  <a:pt x="2120846" y="684581"/>
                  <a:pt x="2120447" y="687614"/>
                  <a:pt x="2120046" y="690481"/>
                </a:cubicBezTo>
                <a:cubicBezTo>
                  <a:pt x="2119646" y="693348"/>
                  <a:pt x="2119312" y="695915"/>
                  <a:pt x="2119046" y="698182"/>
                </a:cubicBezTo>
                <a:cubicBezTo>
                  <a:pt x="2118779" y="700449"/>
                  <a:pt x="2118579" y="702049"/>
                  <a:pt x="2118445" y="702983"/>
                </a:cubicBezTo>
                <a:cubicBezTo>
                  <a:pt x="2117780" y="707117"/>
                  <a:pt x="2116880" y="710484"/>
                  <a:pt x="2115746" y="713084"/>
                </a:cubicBezTo>
                <a:cubicBezTo>
                  <a:pt x="2114612" y="715685"/>
                  <a:pt x="2113012" y="717751"/>
                  <a:pt x="2110945" y="719285"/>
                </a:cubicBezTo>
                <a:cubicBezTo>
                  <a:pt x="2108879" y="720818"/>
                  <a:pt x="2106278" y="721952"/>
                  <a:pt x="2103144" y="722685"/>
                </a:cubicBezTo>
                <a:cubicBezTo>
                  <a:pt x="2100010" y="723419"/>
                  <a:pt x="2096243" y="723919"/>
                  <a:pt x="2091842" y="724186"/>
                </a:cubicBezTo>
                <a:lnTo>
                  <a:pt x="2076440" y="725186"/>
                </a:lnTo>
                <a:lnTo>
                  <a:pt x="2074841" y="719185"/>
                </a:lnTo>
                <a:lnTo>
                  <a:pt x="2090242" y="718385"/>
                </a:lnTo>
                <a:cubicBezTo>
                  <a:pt x="2093977" y="718118"/>
                  <a:pt x="2097110" y="717751"/>
                  <a:pt x="2099644" y="717285"/>
                </a:cubicBezTo>
                <a:cubicBezTo>
                  <a:pt x="2102178" y="716818"/>
                  <a:pt x="2104244" y="716018"/>
                  <a:pt x="2105845" y="714884"/>
                </a:cubicBezTo>
                <a:cubicBezTo>
                  <a:pt x="2107444" y="713751"/>
                  <a:pt x="2108711" y="712184"/>
                  <a:pt x="2109646" y="710184"/>
                </a:cubicBezTo>
                <a:cubicBezTo>
                  <a:pt x="2110578" y="708184"/>
                  <a:pt x="2111312" y="705517"/>
                  <a:pt x="2111846" y="702183"/>
                </a:cubicBezTo>
                <a:cubicBezTo>
                  <a:pt x="2111978" y="700983"/>
                  <a:pt x="2112312" y="698782"/>
                  <a:pt x="2112845" y="695582"/>
                </a:cubicBezTo>
                <a:cubicBezTo>
                  <a:pt x="2113378" y="692382"/>
                  <a:pt x="2113879" y="688948"/>
                  <a:pt x="2114345" y="685281"/>
                </a:cubicBezTo>
                <a:cubicBezTo>
                  <a:pt x="2114812" y="681614"/>
                  <a:pt x="2115279" y="678080"/>
                  <a:pt x="2115746" y="674679"/>
                </a:cubicBezTo>
                <a:cubicBezTo>
                  <a:pt x="2116212" y="671279"/>
                  <a:pt x="2116512" y="668845"/>
                  <a:pt x="2116646" y="667379"/>
                </a:cubicBezTo>
                <a:lnTo>
                  <a:pt x="2090042" y="667379"/>
                </a:lnTo>
                <a:cubicBezTo>
                  <a:pt x="2088575" y="672846"/>
                  <a:pt x="2086875" y="677813"/>
                  <a:pt x="2084942" y="682280"/>
                </a:cubicBezTo>
                <a:cubicBezTo>
                  <a:pt x="2083008" y="686748"/>
                  <a:pt x="2080608" y="690981"/>
                  <a:pt x="2077741" y="694982"/>
                </a:cubicBezTo>
                <a:cubicBezTo>
                  <a:pt x="2074873" y="698982"/>
                  <a:pt x="2071474" y="702816"/>
                  <a:pt x="2067539" y="706483"/>
                </a:cubicBezTo>
                <a:cubicBezTo>
                  <a:pt x="2063606" y="710151"/>
                  <a:pt x="2058905" y="713984"/>
                  <a:pt x="2053438" y="717985"/>
                </a:cubicBezTo>
                <a:lnTo>
                  <a:pt x="2049237" y="713184"/>
                </a:lnTo>
                <a:cubicBezTo>
                  <a:pt x="2054438" y="709584"/>
                  <a:pt x="2058905" y="706117"/>
                  <a:pt x="2062639" y="702783"/>
                </a:cubicBezTo>
                <a:cubicBezTo>
                  <a:pt x="2066373" y="699449"/>
                  <a:pt x="2069607" y="695982"/>
                  <a:pt x="2072340" y="692382"/>
                </a:cubicBezTo>
                <a:cubicBezTo>
                  <a:pt x="2075073" y="688781"/>
                  <a:pt x="2077375" y="684947"/>
                  <a:pt x="2079241" y="680880"/>
                </a:cubicBezTo>
                <a:cubicBezTo>
                  <a:pt x="2081108" y="676813"/>
                  <a:pt x="2082774" y="672312"/>
                  <a:pt x="2084242" y="667379"/>
                </a:cubicBezTo>
                <a:lnTo>
                  <a:pt x="2058038" y="667379"/>
                </a:lnTo>
                <a:cubicBezTo>
                  <a:pt x="2055638" y="671646"/>
                  <a:pt x="2053005" y="675780"/>
                  <a:pt x="2050137" y="679780"/>
                </a:cubicBezTo>
                <a:cubicBezTo>
                  <a:pt x="2047270" y="683781"/>
                  <a:pt x="2044104" y="687781"/>
                  <a:pt x="2040636" y="691782"/>
                </a:cubicBezTo>
                <a:lnTo>
                  <a:pt x="2036636" y="687181"/>
                </a:lnTo>
                <a:cubicBezTo>
                  <a:pt x="2042769" y="679847"/>
                  <a:pt x="2048070" y="672413"/>
                  <a:pt x="2052538" y="664878"/>
                </a:cubicBezTo>
                <a:cubicBezTo>
                  <a:pt x="2057006" y="657344"/>
                  <a:pt x="2060839" y="649310"/>
                  <a:pt x="2064040" y="640775"/>
                </a:cubicBezTo>
                <a:close/>
                <a:moveTo>
                  <a:pt x="6164312" y="640575"/>
                </a:moveTo>
                <a:cubicBezTo>
                  <a:pt x="6164312" y="640575"/>
                  <a:pt x="6164346" y="641609"/>
                  <a:pt x="6164412" y="643676"/>
                </a:cubicBezTo>
                <a:cubicBezTo>
                  <a:pt x="6164479" y="645742"/>
                  <a:pt x="6164612" y="648509"/>
                  <a:pt x="6164812" y="651977"/>
                </a:cubicBezTo>
                <a:cubicBezTo>
                  <a:pt x="6165012" y="655444"/>
                  <a:pt x="6165245" y="659511"/>
                  <a:pt x="6165512" y="664178"/>
                </a:cubicBezTo>
                <a:cubicBezTo>
                  <a:pt x="6165779" y="668845"/>
                  <a:pt x="6166112" y="673779"/>
                  <a:pt x="6166512" y="678980"/>
                </a:cubicBezTo>
                <a:cubicBezTo>
                  <a:pt x="6166779" y="681780"/>
                  <a:pt x="6167013" y="684481"/>
                  <a:pt x="6167213" y="687081"/>
                </a:cubicBezTo>
                <a:cubicBezTo>
                  <a:pt x="6167413" y="689681"/>
                  <a:pt x="6167646" y="692315"/>
                  <a:pt x="6167913" y="694982"/>
                </a:cubicBezTo>
                <a:lnTo>
                  <a:pt x="6237321" y="686381"/>
                </a:lnTo>
                <a:lnTo>
                  <a:pt x="6237921" y="692982"/>
                </a:lnTo>
                <a:lnTo>
                  <a:pt x="6168513" y="701783"/>
                </a:lnTo>
                <a:cubicBezTo>
                  <a:pt x="6170913" y="724319"/>
                  <a:pt x="6173980" y="742988"/>
                  <a:pt x="6177714" y="757790"/>
                </a:cubicBezTo>
                <a:cubicBezTo>
                  <a:pt x="6185981" y="750856"/>
                  <a:pt x="6193416" y="743421"/>
                  <a:pt x="6200017" y="735487"/>
                </a:cubicBezTo>
                <a:cubicBezTo>
                  <a:pt x="6206617" y="727553"/>
                  <a:pt x="6212718" y="718985"/>
                  <a:pt x="6218319" y="709784"/>
                </a:cubicBezTo>
                <a:lnTo>
                  <a:pt x="6223720" y="713384"/>
                </a:lnTo>
                <a:cubicBezTo>
                  <a:pt x="6211718" y="733387"/>
                  <a:pt x="6197049" y="750589"/>
                  <a:pt x="6179714" y="764991"/>
                </a:cubicBezTo>
                <a:cubicBezTo>
                  <a:pt x="6181848" y="772192"/>
                  <a:pt x="6184215" y="778459"/>
                  <a:pt x="6186815" y="783793"/>
                </a:cubicBezTo>
                <a:cubicBezTo>
                  <a:pt x="6189415" y="789127"/>
                  <a:pt x="6192249" y="793794"/>
                  <a:pt x="6195316" y="797795"/>
                </a:cubicBezTo>
                <a:cubicBezTo>
                  <a:pt x="6198383" y="801662"/>
                  <a:pt x="6201717" y="804562"/>
                  <a:pt x="6205317" y="806496"/>
                </a:cubicBezTo>
                <a:cubicBezTo>
                  <a:pt x="6208918" y="808429"/>
                  <a:pt x="6212051" y="809396"/>
                  <a:pt x="6214719" y="809396"/>
                </a:cubicBezTo>
                <a:cubicBezTo>
                  <a:pt x="6215919" y="809396"/>
                  <a:pt x="6217052" y="809196"/>
                  <a:pt x="6218119" y="808796"/>
                </a:cubicBezTo>
                <a:cubicBezTo>
                  <a:pt x="6219186" y="808396"/>
                  <a:pt x="6220219" y="807563"/>
                  <a:pt x="6221219" y="806296"/>
                </a:cubicBezTo>
                <a:cubicBezTo>
                  <a:pt x="6222219" y="805029"/>
                  <a:pt x="6223219" y="803229"/>
                  <a:pt x="6224220" y="800895"/>
                </a:cubicBezTo>
                <a:cubicBezTo>
                  <a:pt x="6225220" y="798562"/>
                  <a:pt x="6226187" y="795395"/>
                  <a:pt x="6227120" y="791394"/>
                </a:cubicBezTo>
                <a:cubicBezTo>
                  <a:pt x="6227920" y="788060"/>
                  <a:pt x="6228687" y="784360"/>
                  <a:pt x="6229420" y="780293"/>
                </a:cubicBezTo>
                <a:cubicBezTo>
                  <a:pt x="6230154" y="776225"/>
                  <a:pt x="6230787" y="772592"/>
                  <a:pt x="6231320" y="769391"/>
                </a:cubicBezTo>
                <a:lnTo>
                  <a:pt x="6237321" y="772592"/>
                </a:lnTo>
                <a:cubicBezTo>
                  <a:pt x="6236788" y="776192"/>
                  <a:pt x="6236121" y="779859"/>
                  <a:pt x="6235321" y="783593"/>
                </a:cubicBezTo>
                <a:cubicBezTo>
                  <a:pt x="6234521" y="787327"/>
                  <a:pt x="6233721" y="790927"/>
                  <a:pt x="6232921" y="794394"/>
                </a:cubicBezTo>
                <a:cubicBezTo>
                  <a:pt x="6231054" y="802395"/>
                  <a:pt x="6228720" y="808096"/>
                  <a:pt x="6225920" y="811497"/>
                </a:cubicBezTo>
                <a:cubicBezTo>
                  <a:pt x="6223119" y="814897"/>
                  <a:pt x="6219386" y="816597"/>
                  <a:pt x="6214719" y="816597"/>
                </a:cubicBezTo>
                <a:cubicBezTo>
                  <a:pt x="6210851" y="816597"/>
                  <a:pt x="6206684" y="815397"/>
                  <a:pt x="6202217" y="812997"/>
                </a:cubicBezTo>
                <a:cubicBezTo>
                  <a:pt x="6197750" y="810596"/>
                  <a:pt x="6193516" y="806596"/>
                  <a:pt x="6189515" y="800995"/>
                </a:cubicBezTo>
                <a:cubicBezTo>
                  <a:pt x="6186448" y="797128"/>
                  <a:pt x="6183615" y="792627"/>
                  <a:pt x="6181014" y="787493"/>
                </a:cubicBezTo>
                <a:cubicBezTo>
                  <a:pt x="6178414" y="782360"/>
                  <a:pt x="6176047" y="776392"/>
                  <a:pt x="6173914" y="769591"/>
                </a:cubicBezTo>
                <a:cubicBezTo>
                  <a:pt x="6158578" y="781326"/>
                  <a:pt x="6140442" y="791794"/>
                  <a:pt x="6119506" y="800995"/>
                </a:cubicBezTo>
                <a:lnTo>
                  <a:pt x="6116306" y="794994"/>
                </a:lnTo>
                <a:cubicBezTo>
                  <a:pt x="6127241" y="790194"/>
                  <a:pt x="6137276" y="785093"/>
                  <a:pt x="6146410" y="779693"/>
                </a:cubicBezTo>
                <a:cubicBezTo>
                  <a:pt x="6155544" y="774292"/>
                  <a:pt x="6164046" y="768591"/>
                  <a:pt x="6171913" y="762590"/>
                </a:cubicBezTo>
                <a:cubicBezTo>
                  <a:pt x="6169646" y="754589"/>
                  <a:pt x="6167713" y="745688"/>
                  <a:pt x="6166112" y="735887"/>
                </a:cubicBezTo>
                <a:cubicBezTo>
                  <a:pt x="6164512" y="726086"/>
                  <a:pt x="6163112" y="714984"/>
                  <a:pt x="6161912" y="702583"/>
                </a:cubicBezTo>
                <a:lnTo>
                  <a:pt x="6124307" y="707383"/>
                </a:lnTo>
                <a:lnTo>
                  <a:pt x="6123507" y="700383"/>
                </a:lnTo>
                <a:lnTo>
                  <a:pt x="6161312" y="695782"/>
                </a:lnTo>
                <a:cubicBezTo>
                  <a:pt x="6161045" y="692982"/>
                  <a:pt x="6160812" y="690181"/>
                  <a:pt x="6160611" y="687381"/>
                </a:cubicBezTo>
                <a:cubicBezTo>
                  <a:pt x="6160411" y="684581"/>
                  <a:pt x="6160178" y="681647"/>
                  <a:pt x="6159911" y="678580"/>
                </a:cubicBezTo>
                <a:cubicBezTo>
                  <a:pt x="6159512" y="673913"/>
                  <a:pt x="6159178" y="669312"/>
                  <a:pt x="6158912" y="664778"/>
                </a:cubicBezTo>
                <a:cubicBezTo>
                  <a:pt x="6158645" y="660244"/>
                  <a:pt x="6158412" y="656210"/>
                  <a:pt x="6158212" y="652677"/>
                </a:cubicBezTo>
                <a:cubicBezTo>
                  <a:pt x="6158012" y="649143"/>
                  <a:pt x="6157878" y="646276"/>
                  <a:pt x="6157812" y="644076"/>
                </a:cubicBezTo>
                <a:cubicBezTo>
                  <a:pt x="6157745" y="641875"/>
                  <a:pt x="6157712" y="640775"/>
                  <a:pt x="6157712" y="640775"/>
                </a:cubicBezTo>
                <a:close/>
                <a:moveTo>
                  <a:pt x="3437705" y="640375"/>
                </a:moveTo>
                <a:lnTo>
                  <a:pt x="3444705" y="641775"/>
                </a:lnTo>
                <a:cubicBezTo>
                  <a:pt x="3444305" y="644042"/>
                  <a:pt x="3443739" y="646576"/>
                  <a:pt x="3443005" y="649376"/>
                </a:cubicBezTo>
                <a:cubicBezTo>
                  <a:pt x="3442272" y="652177"/>
                  <a:pt x="3441505" y="655044"/>
                  <a:pt x="3440705" y="657977"/>
                </a:cubicBezTo>
                <a:cubicBezTo>
                  <a:pt x="3439905" y="660911"/>
                  <a:pt x="3439072" y="663845"/>
                  <a:pt x="3438205" y="666778"/>
                </a:cubicBezTo>
                <a:cubicBezTo>
                  <a:pt x="3437338" y="669712"/>
                  <a:pt x="3436438" y="672446"/>
                  <a:pt x="3435504" y="674979"/>
                </a:cubicBezTo>
                <a:lnTo>
                  <a:pt x="3469708" y="674979"/>
                </a:lnTo>
                <a:lnTo>
                  <a:pt x="3469708" y="811597"/>
                </a:lnTo>
                <a:lnTo>
                  <a:pt x="3407701" y="811597"/>
                </a:lnTo>
                <a:lnTo>
                  <a:pt x="3407701" y="674979"/>
                </a:lnTo>
                <a:lnTo>
                  <a:pt x="3428303" y="674979"/>
                </a:lnTo>
                <a:cubicBezTo>
                  <a:pt x="3429237" y="672446"/>
                  <a:pt x="3430137" y="669679"/>
                  <a:pt x="3431004" y="666678"/>
                </a:cubicBezTo>
                <a:cubicBezTo>
                  <a:pt x="3431871" y="663678"/>
                  <a:pt x="3432737" y="660644"/>
                  <a:pt x="3433604" y="657577"/>
                </a:cubicBezTo>
                <a:cubicBezTo>
                  <a:pt x="3434471" y="654510"/>
                  <a:pt x="3435238" y="651476"/>
                  <a:pt x="3435904" y="648476"/>
                </a:cubicBezTo>
                <a:cubicBezTo>
                  <a:pt x="3436571" y="645476"/>
                  <a:pt x="3437171" y="642775"/>
                  <a:pt x="3437705" y="640375"/>
                </a:cubicBezTo>
                <a:close/>
                <a:moveTo>
                  <a:pt x="1414710" y="639975"/>
                </a:moveTo>
                <a:lnTo>
                  <a:pt x="1420710" y="641575"/>
                </a:lnTo>
                <a:cubicBezTo>
                  <a:pt x="1420045" y="644242"/>
                  <a:pt x="1419244" y="647576"/>
                  <a:pt x="1418311" y="651576"/>
                </a:cubicBezTo>
                <a:cubicBezTo>
                  <a:pt x="1417377" y="655577"/>
                  <a:pt x="1416377" y="659444"/>
                  <a:pt x="1415310" y="663178"/>
                </a:cubicBezTo>
                <a:lnTo>
                  <a:pt x="1438714" y="663178"/>
                </a:lnTo>
                <a:lnTo>
                  <a:pt x="1438714" y="798795"/>
                </a:lnTo>
                <a:cubicBezTo>
                  <a:pt x="1438714" y="804662"/>
                  <a:pt x="1437413" y="808563"/>
                  <a:pt x="1434812" y="810496"/>
                </a:cubicBezTo>
                <a:cubicBezTo>
                  <a:pt x="1432213" y="812430"/>
                  <a:pt x="1427645" y="813663"/>
                  <a:pt x="1421111" y="814197"/>
                </a:cubicBezTo>
                <a:lnTo>
                  <a:pt x="1410510" y="815197"/>
                </a:lnTo>
                <a:lnTo>
                  <a:pt x="1408510" y="808596"/>
                </a:lnTo>
                <a:lnTo>
                  <a:pt x="1420111" y="807796"/>
                </a:lnTo>
                <a:cubicBezTo>
                  <a:pt x="1422778" y="807529"/>
                  <a:pt x="1424945" y="807196"/>
                  <a:pt x="1426611" y="806796"/>
                </a:cubicBezTo>
                <a:cubicBezTo>
                  <a:pt x="1428279" y="806396"/>
                  <a:pt x="1429545" y="805796"/>
                  <a:pt x="1430411" y="804996"/>
                </a:cubicBezTo>
                <a:cubicBezTo>
                  <a:pt x="1431278" y="804196"/>
                  <a:pt x="1431879" y="803162"/>
                  <a:pt x="1432213" y="801895"/>
                </a:cubicBezTo>
                <a:cubicBezTo>
                  <a:pt x="1432545" y="800629"/>
                  <a:pt x="1432712" y="798995"/>
                  <a:pt x="1432712" y="796995"/>
                </a:cubicBezTo>
                <a:lnTo>
                  <a:pt x="1432712" y="733587"/>
                </a:lnTo>
                <a:lnTo>
                  <a:pt x="1400309" y="733587"/>
                </a:lnTo>
                <a:cubicBezTo>
                  <a:pt x="1400175" y="746255"/>
                  <a:pt x="1399741" y="756890"/>
                  <a:pt x="1399008" y="765491"/>
                </a:cubicBezTo>
                <a:cubicBezTo>
                  <a:pt x="1398275" y="774092"/>
                  <a:pt x="1397141" y="781559"/>
                  <a:pt x="1395609" y="787894"/>
                </a:cubicBezTo>
                <a:cubicBezTo>
                  <a:pt x="1394075" y="794228"/>
                  <a:pt x="1392074" y="799862"/>
                  <a:pt x="1389607" y="804796"/>
                </a:cubicBezTo>
                <a:cubicBezTo>
                  <a:pt x="1387140" y="809730"/>
                  <a:pt x="1384106" y="814797"/>
                  <a:pt x="1380506" y="819998"/>
                </a:cubicBezTo>
                <a:lnTo>
                  <a:pt x="1375105" y="816797"/>
                </a:lnTo>
                <a:cubicBezTo>
                  <a:pt x="1378571" y="811730"/>
                  <a:pt x="1381506" y="806796"/>
                  <a:pt x="1383907" y="801995"/>
                </a:cubicBezTo>
                <a:cubicBezTo>
                  <a:pt x="1386306" y="797195"/>
                  <a:pt x="1388240" y="791761"/>
                  <a:pt x="1389708" y="785693"/>
                </a:cubicBezTo>
                <a:cubicBezTo>
                  <a:pt x="1391173" y="779626"/>
                  <a:pt x="1392274" y="772458"/>
                  <a:pt x="1393007" y="764191"/>
                </a:cubicBezTo>
                <a:cubicBezTo>
                  <a:pt x="1393741" y="755923"/>
                  <a:pt x="1394174" y="745722"/>
                  <a:pt x="1394308" y="733587"/>
                </a:cubicBezTo>
                <a:lnTo>
                  <a:pt x="1384106" y="733587"/>
                </a:lnTo>
                <a:lnTo>
                  <a:pt x="1384106" y="727186"/>
                </a:lnTo>
                <a:lnTo>
                  <a:pt x="1394308" y="727186"/>
                </a:lnTo>
                <a:lnTo>
                  <a:pt x="1394308" y="724586"/>
                </a:lnTo>
                <a:lnTo>
                  <a:pt x="1394308" y="663178"/>
                </a:lnTo>
                <a:lnTo>
                  <a:pt x="1408910" y="663178"/>
                </a:lnTo>
                <a:cubicBezTo>
                  <a:pt x="1409977" y="659177"/>
                  <a:pt x="1411076" y="654977"/>
                  <a:pt x="1412210" y="650576"/>
                </a:cubicBezTo>
                <a:cubicBezTo>
                  <a:pt x="1413343" y="646176"/>
                  <a:pt x="1414177" y="642642"/>
                  <a:pt x="1414710" y="639975"/>
                </a:cubicBezTo>
                <a:close/>
                <a:moveTo>
                  <a:pt x="3030532" y="639775"/>
                </a:moveTo>
                <a:lnTo>
                  <a:pt x="3036731" y="640175"/>
                </a:lnTo>
                <a:lnTo>
                  <a:pt x="3036731" y="653577"/>
                </a:lnTo>
                <a:lnTo>
                  <a:pt x="3075137" y="653577"/>
                </a:lnTo>
                <a:lnTo>
                  <a:pt x="3075137" y="658777"/>
                </a:lnTo>
                <a:lnTo>
                  <a:pt x="3036731" y="658777"/>
                </a:lnTo>
                <a:lnTo>
                  <a:pt x="3036731" y="673979"/>
                </a:lnTo>
                <a:lnTo>
                  <a:pt x="3067538" y="673979"/>
                </a:lnTo>
                <a:lnTo>
                  <a:pt x="3067538" y="680180"/>
                </a:lnTo>
                <a:cubicBezTo>
                  <a:pt x="3064069" y="684447"/>
                  <a:pt x="3059735" y="688714"/>
                  <a:pt x="3054535" y="692982"/>
                </a:cubicBezTo>
                <a:cubicBezTo>
                  <a:pt x="3049333" y="697249"/>
                  <a:pt x="3043333" y="701449"/>
                  <a:pt x="3036531" y="705583"/>
                </a:cubicBezTo>
                <a:cubicBezTo>
                  <a:pt x="3029731" y="709717"/>
                  <a:pt x="3022230" y="713751"/>
                  <a:pt x="3014029" y="717685"/>
                </a:cubicBezTo>
                <a:cubicBezTo>
                  <a:pt x="3005828" y="721619"/>
                  <a:pt x="2997060" y="725252"/>
                  <a:pt x="2987726" y="728586"/>
                </a:cubicBezTo>
                <a:lnTo>
                  <a:pt x="2985525" y="722785"/>
                </a:lnTo>
                <a:cubicBezTo>
                  <a:pt x="3002861" y="716385"/>
                  <a:pt x="3017829" y="709550"/>
                  <a:pt x="3030431" y="702283"/>
                </a:cubicBezTo>
                <a:cubicBezTo>
                  <a:pt x="3043032" y="695015"/>
                  <a:pt x="3052867" y="687381"/>
                  <a:pt x="3059934" y="679380"/>
                </a:cubicBezTo>
                <a:lnTo>
                  <a:pt x="3006329" y="679380"/>
                </a:lnTo>
                <a:lnTo>
                  <a:pt x="3003328" y="683181"/>
                </a:lnTo>
                <a:cubicBezTo>
                  <a:pt x="3005062" y="684114"/>
                  <a:pt x="3007028" y="685247"/>
                  <a:pt x="3009229" y="686581"/>
                </a:cubicBezTo>
                <a:cubicBezTo>
                  <a:pt x="3011430" y="687914"/>
                  <a:pt x="3013695" y="689248"/>
                  <a:pt x="3016030" y="690581"/>
                </a:cubicBezTo>
                <a:cubicBezTo>
                  <a:pt x="3018363" y="691915"/>
                  <a:pt x="3020564" y="693248"/>
                  <a:pt x="3022630" y="694582"/>
                </a:cubicBezTo>
                <a:cubicBezTo>
                  <a:pt x="3024698" y="695915"/>
                  <a:pt x="3026464" y="697049"/>
                  <a:pt x="3027931" y="697982"/>
                </a:cubicBezTo>
                <a:lnTo>
                  <a:pt x="3024531" y="702583"/>
                </a:lnTo>
                <a:cubicBezTo>
                  <a:pt x="3023063" y="701649"/>
                  <a:pt x="3021297" y="700483"/>
                  <a:pt x="3019230" y="699082"/>
                </a:cubicBezTo>
                <a:cubicBezTo>
                  <a:pt x="3017163" y="697682"/>
                  <a:pt x="3014963" y="696282"/>
                  <a:pt x="3012629" y="694882"/>
                </a:cubicBezTo>
                <a:cubicBezTo>
                  <a:pt x="3010295" y="693482"/>
                  <a:pt x="3007995" y="692115"/>
                  <a:pt x="3005728" y="690781"/>
                </a:cubicBezTo>
                <a:cubicBezTo>
                  <a:pt x="3003462" y="689448"/>
                  <a:pt x="3001461" y="688314"/>
                  <a:pt x="2999728" y="687381"/>
                </a:cubicBezTo>
                <a:cubicBezTo>
                  <a:pt x="2997862" y="689515"/>
                  <a:pt x="2995927" y="691548"/>
                  <a:pt x="2993927" y="693482"/>
                </a:cubicBezTo>
                <a:cubicBezTo>
                  <a:pt x="2991928" y="695415"/>
                  <a:pt x="2989860" y="697316"/>
                  <a:pt x="2987726" y="699182"/>
                </a:cubicBezTo>
                <a:lnTo>
                  <a:pt x="2984125" y="694782"/>
                </a:lnTo>
                <a:cubicBezTo>
                  <a:pt x="2990260" y="689581"/>
                  <a:pt x="2995660" y="683981"/>
                  <a:pt x="3000327" y="677980"/>
                </a:cubicBezTo>
                <a:cubicBezTo>
                  <a:pt x="3004995" y="671979"/>
                  <a:pt x="3009062" y="665778"/>
                  <a:pt x="3012528" y="659377"/>
                </a:cubicBezTo>
                <a:lnTo>
                  <a:pt x="3017330" y="662178"/>
                </a:lnTo>
                <a:cubicBezTo>
                  <a:pt x="3015330" y="666045"/>
                  <a:pt x="3012996" y="669979"/>
                  <a:pt x="3010328" y="673979"/>
                </a:cubicBezTo>
                <a:lnTo>
                  <a:pt x="3030532" y="673979"/>
                </a:lnTo>
                <a:close/>
                <a:moveTo>
                  <a:pt x="1225887" y="639375"/>
                </a:moveTo>
                <a:cubicBezTo>
                  <a:pt x="1227354" y="643242"/>
                  <a:pt x="1228721" y="647309"/>
                  <a:pt x="1229988" y="651576"/>
                </a:cubicBezTo>
                <a:cubicBezTo>
                  <a:pt x="1231255" y="655844"/>
                  <a:pt x="1232488" y="660244"/>
                  <a:pt x="1233689" y="664778"/>
                </a:cubicBezTo>
                <a:lnTo>
                  <a:pt x="1302097" y="664778"/>
                </a:lnTo>
                <a:lnTo>
                  <a:pt x="1302097" y="698582"/>
                </a:lnTo>
                <a:lnTo>
                  <a:pt x="1295296" y="698582"/>
                </a:lnTo>
                <a:lnTo>
                  <a:pt x="1295296" y="671179"/>
                </a:lnTo>
                <a:lnTo>
                  <a:pt x="1158279" y="671179"/>
                </a:lnTo>
                <a:lnTo>
                  <a:pt x="1158279" y="698382"/>
                </a:lnTo>
                <a:lnTo>
                  <a:pt x="1151479" y="698382"/>
                </a:lnTo>
                <a:lnTo>
                  <a:pt x="1151479" y="664778"/>
                </a:lnTo>
                <a:lnTo>
                  <a:pt x="1226688" y="664778"/>
                </a:lnTo>
                <a:cubicBezTo>
                  <a:pt x="1224287" y="656110"/>
                  <a:pt x="1221754" y="647909"/>
                  <a:pt x="1219087" y="640175"/>
                </a:cubicBezTo>
                <a:close/>
                <a:moveTo>
                  <a:pt x="1009337" y="639175"/>
                </a:moveTo>
                <a:cubicBezTo>
                  <a:pt x="1011071" y="641842"/>
                  <a:pt x="1012871" y="644742"/>
                  <a:pt x="1014738" y="647876"/>
                </a:cubicBezTo>
                <a:cubicBezTo>
                  <a:pt x="1016604" y="651010"/>
                  <a:pt x="1018438" y="654210"/>
                  <a:pt x="1020239" y="657477"/>
                </a:cubicBezTo>
                <a:cubicBezTo>
                  <a:pt x="1022039" y="660744"/>
                  <a:pt x="1023772" y="663945"/>
                  <a:pt x="1025439" y="667078"/>
                </a:cubicBezTo>
                <a:cubicBezTo>
                  <a:pt x="1027106" y="670212"/>
                  <a:pt x="1028539" y="673046"/>
                  <a:pt x="1029740" y="675580"/>
                </a:cubicBezTo>
                <a:lnTo>
                  <a:pt x="1023739" y="678580"/>
                </a:lnTo>
                <a:cubicBezTo>
                  <a:pt x="1022539" y="676046"/>
                  <a:pt x="1021138" y="673246"/>
                  <a:pt x="1019538" y="670179"/>
                </a:cubicBezTo>
                <a:cubicBezTo>
                  <a:pt x="1017938" y="667112"/>
                  <a:pt x="1016238" y="663945"/>
                  <a:pt x="1014437" y="660678"/>
                </a:cubicBezTo>
                <a:cubicBezTo>
                  <a:pt x="1012637" y="657411"/>
                  <a:pt x="1010770" y="654143"/>
                  <a:pt x="1008837" y="650876"/>
                </a:cubicBezTo>
                <a:cubicBezTo>
                  <a:pt x="1006903" y="647609"/>
                  <a:pt x="1005070" y="644576"/>
                  <a:pt x="1003336" y="641775"/>
                </a:cubicBezTo>
                <a:close/>
                <a:moveTo>
                  <a:pt x="5314358" y="638975"/>
                </a:moveTo>
                <a:lnTo>
                  <a:pt x="5320959" y="640775"/>
                </a:lnTo>
                <a:cubicBezTo>
                  <a:pt x="5317892" y="649976"/>
                  <a:pt x="5314492" y="658977"/>
                  <a:pt x="5310758" y="667779"/>
                </a:cubicBezTo>
                <a:lnTo>
                  <a:pt x="5413571" y="667779"/>
                </a:lnTo>
                <a:lnTo>
                  <a:pt x="5413571" y="674379"/>
                </a:lnTo>
                <a:lnTo>
                  <a:pt x="5307758" y="674379"/>
                </a:lnTo>
                <a:cubicBezTo>
                  <a:pt x="5300156" y="690915"/>
                  <a:pt x="5291222" y="706650"/>
                  <a:pt x="5280954" y="721585"/>
                </a:cubicBezTo>
                <a:lnTo>
                  <a:pt x="5280954" y="818997"/>
                </a:lnTo>
                <a:lnTo>
                  <a:pt x="5274153" y="818997"/>
                </a:lnTo>
                <a:lnTo>
                  <a:pt x="5274153" y="730986"/>
                </a:lnTo>
                <a:cubicBezTo>
                  <a:pt x="5269219" y="737787"/>
                  <a:pt x="5264085" y="744155"/>
                  <a:pt x="5258751" y="750089"/>
                </a:cubicBezTo>
                <a:cubicBezTo>
                  <a:pt x="5253417" y="756023"/>
                  <a:pt x="5247950" y="761724"/>
                  <a:pt x="5242349" y="767191"/>
                </a:cubicBezTo>
                <a:lnTo>
                  <a:pt x="5237949" y="761390"/>
                </a:lnTo>
                <a:cubicBezTo>
                  <a:pt x="5249950" y="750056"/>
                  <a:pt x="5261319" y="736921"/>
                  <a:pt x="5272053" y="721985"/>
                </a:cubicBezTo>
                <a:cubicBezTo>
                  <a:pt x="5282788" y="707050"/>
                  <a:pt x="5292156" y="691181"/>
                  <a:pt x="5300156" y="674379"/>
                </a:cubicBezTo>
                <a:lnTo>
                  <a:pt x="5244750" y="674379"/>
                </a:lnTo>
                <a:lnTo>
                  <a:pt x="5244750" y="667779"/>
                </a:lnTo>
                <a:lnTo>
                  <a:pt x="5303357" y="667779"/>
                </a:lnTo>
                <a:cubicBezTo>
                  <a:pt x="5305490" y="663111"/>
                  <a:pt x="5307491" y="658344"/>
                  <a:pt x="5309358" y="653477"/>
                </a:cubicBezTo>
                <a:cubicBezTo>
                  <a:pt x="5311225" y="648610"/>
                  <a:pt x="5312892" y="643776"/>
                  <a:pt x="5314358" y="638975"/>
                </a:cubicBezTo>
                <a:close/>
                <a:moveTo>
                  <a:pt x="3505113" y="638975"/>
                </a:moveTo>
                <a:lnTo>
                  <a:pt x="3511714" y="640575"/>
                </a:lnTo>
                <a:cubicBezTo>
                  <a:pt x="3510380" y="645642"/>
                  <a:pt x="3508780" y="651110"/>
                  <a:pt x="3506913" y="656977"/>
                </a:cubicBezTo>
                <a:cubicBezTo>
                  <a:pt x="3505046" y="662845"/>
                  <a:pt x="3502913" y="668845"/>
                  <a:pt x="3500512" y="674979"/>
                </a:cubicBezTo>
                <a:lnTo>
                  <a:pt x="3561520" y="674979"/>
                </a:lnTo>
                <a:cubicBezTo>
                  <a:pt x="3561520" y="675513"/>
                  <a:pt x="3561420" y="678447"/>
                  <a:pt x="3561220" y="683781"/>
                </a:cubicBezTo>
                <a:cubicBezTo>
                  <a:pt x="3561020" y="689115"/>
                  <a:pt x="3560820" y="695749"/>
                  <a:pt x="3560620" y="703683"/>
                </a:cubicBezTo>
                <a:cubicBezTo>
                  <a:pt x="3560420" y="711617"/>
                  <a:pt x="3560153" y="720285"/>
                  <a:pt x="3559820" y="729686"/>
                </a:cubicBezTo>
                <a:cubicBezTo>
                  <a:pt x="3559487" y="739088"/>
                  <a:pt x="3559153" y="747955"/>
                  <a:pt x="3558820" y="756290"/>
                </a:cubicBezTo>
                <a:cubicBezTo>
                  <a:pt x="3558486" y="764624"/>
                  <a:pt x="3558220" y="771958"/>
                  <a:pt x="3558020" y="778292"/>
                </a:cubicBezTo>
                <a:cubicBezTo>
                  <a:pt x="3557820" y="784627"/>
                  <a:pt x="3557653" y="788660"/>
                  <a:pt x="3557520" y="790394"/>
                </a:cubicBezTo>
                <a:cubicBezTo>
                  <a:pt x="3557253" y="794794"/>
                  <a:pt x="3556653" y="798362"/>
                  <a:pt x="3555719" y="801095"/>
                </a:cubicBezTo>
                <a:cubicBezTo>
                  <a:pt x="3554786" y="803829"/>
                  <a:pt x="3553319" y="805996"/>
                  <a:pt x="3551319" y="807596"/>
                </a:cubicBezTo>
                <a:cubicBezTo>
                  <a:pt x="3549318" y="809196"/>
                  <a:pt x="3546652" y="810363"/>
                  <a:pt x="3543318" y="811096"/>
                </a:cubicBezTo>
                <a:cubicBezTo>
                  <a:pt x="3539984" y="811830"/>
                  <a:pt x="3535850" y="812397"/>
                  <a:pt x="3530916" y="812797"/>
                </a:cubicBezTo>
                <a:lnTo>
                  <a:pt x="3514714" y="813997"/>
                </a:lnTo>
                <a:lnTo>
                  <a:pt x="3512114" y="806996"/>
                </a:lnTo>
                <a:lnTo>
                  <a:pt x="3529316" y="805796"/>
                </a:lnTo>
                <a:cubicBezTo>
                  <a:pt x="3533450" y="805529"/>
                  <a:pt x="3536884" y="805129"/>
                  <a:pt x="3539617" y="804596"/>
                </a:cubicBezTo>
                <a:cubicBezTo>
                  <a:pt x="3542351" y="804062"/>
                  <a:pt x="3544485" y="803162"/>
                  <a:pt x="3546018" y="801895"/>
                </a:cubicBezTo>
                <a:cubicBezTo>
                  <a:pt x="3547552" y="800629"/>
                  <a:pt x="3548652" y="798862"/>
                  <a:pt x="3549318" y="796595"/>
                </a:cubicBezTo>
                <a:cubicBezTo>
                  <a:pt x="3549985" y="794328"/>
                  <a:pt x="3550452" y="791394"/>
                  <a:pt x="3550719" y="787794"/>
                </a:cubicBezTo>
                <a:cubicBezTo>
                  <a:pt x="3550852" y="786060"/>
                  <a:pt x="3551019" y="782526"/>
                  <a:pt x="3551219" y="777192"/>
                </a:cubicBezTo>
                <a:cubicBezTo>
                  <a:pt x="3551419" y="771858"/>
                  <a:pt x="3551652" y="765557"/>
                  <a:pt x="3551919" y="758290"/>
                </a:cubicBezTo>
                <a:cubicBezTo>
                  <a:pt x="3552186" y="751022"/>
                  <a:pt x="3552452" y="743321"/>
                  <a:pt x="3552719" y="735187"/>
                </a:cubicBezTo>
                <a:cubicBezTo>
                  <a:pt x="3552986" y="727053"/>
                  <a:pt x="3553252" y="719352"/>
                  <a:pt x="3553519" y="712084"/>
                </a:cubicBezTo>
                <a:cubicBezTo>
                  <a:pt x="3553786" y="704817"/>
                  <a:pt x="3553986" y="698449"/>
                  <a:pt x="3554119" y="692982"/>
                </a:cubicBezTo>
                <a:cubicBezTo>
                  <a:pt x="3554252" y="687514"/>
                  <a:pt x="3554386" y="683847"/>
                  <a:pt x="3554519" y="681980"/>
                </a:cubicBezTo>
                <a:lnTo>
                  <a:pt x="3497712" y="681980"/>
                </a:lnTo>
                <a:cubicBezTo>
                  <a:pt x="3495179" y="687848"/>
                  <a:pt x="3492445" y="693582"/>
                  <a:pt x="3489511" y="699182"/>
                </a:cubicBezTo>
                <a:cubicBezTo>
                  <a:pt x="3486577" y="704783"/>
                  <a:pt x="3483377" y="710184"/>
                  <a:pt x="3479910" y="715385"/>
                </a:cubicBezTo>
                <a:lnTo>
                  <a:pt x="3474109" y="711384"/>
                </a:lnTo>
                <a:cubicBezTo>
                  <a:pt x="3477977" y="705783"/>
                  <a:pt x="3481510" y="699849"/>
                  <a:pt x="3484710" y="693582"/>
                </a:cubicBezTo>
                <a:cubicBezTo>
                  <a:pt x="3487911" y="687314"/>
                  <a:pt x="3490811" y="680980"/>
                  <a:pt x="3493412" y="674579"/>
                </a:cubicBezTo>
                <a:cubicBezTo>
                  <a:pt x="3496012" y="668179"/>
                  <a:pt x="3498279" y="661944"/>
                  <a:pt x="3500212" y="655877"/>
                </a:cubicBezTo>
                <a:cubicBezTo>
                  <a:pt x="3502146" y="649810"/>
                  <a:pt x="3503780" y="644176"/>
                  <a:pt x="3505113" y="638975"/>
                </a:cubicBezTo>
                <a:close/>
                <a:moveTo>
                  <a:pt x="5077805" y="457543"/>
                </a:moveTo>
                <a:cubicBezTo>
                  <a:pt x="5073138" y="457543"/>
                  <a:pt x="5069204" y="458910"/>
                  <a:pt x="5066003" y="461643"/>
                </a:cubicBezTo>
                <a:cubicBezTo>
                  <a:pt x="5062803" y="464377"/>
                  <a:pt x="5061203" y="468411"/>
                  <a:pt x="5061203" y="473745"/>
                </a:cubicBezTo>
                <a:cubicBezTo>
                  <a:pt x="5061203" y="479079"/>
                  <a:pt x="5062803" y="483113"/>
                  <a:pt x="5066003" y="485846"/>
                </a:cubicBezTo>
                <a:cubicBezTo>
                  <a:pt x="5069204" y="488580"/>
                  <a:pt x="5073138" y="489947"/>
                  <a:pt x="5077805" y="489947"/>
                </a:cubicBezTo>
                <a:cubicBezTo>
                  <a:pt x="5082472" y="489947"/>
                  <a:pt x="5086406" y="488580"/>
                  <a:pt x="5089606" y="485846"/>
                </a:cubicBezTo>
                <a:cubicBezTo>
                  <a:pt x="5092807" y="483113"/>
                  <a:pt x="5094407" y="479079"/>
                  <a:pt x="5094407" y="473745"/>
                </a:cubicBezTo>
                <a:cubicBezTo>
                  <a:pt x="5094407" y="468411"/>
                  <a:pt x="5092807" y="464377"/>
                  <a:pt x="5089606" y="461643"/>
                </a:cubicBezTo>
                <a:cubicBezTo>
                  <a:pt x="5086406" y="458910"/>
                  <a:pt x="5082472" y="457543"/>
                  <a:pt x="5077805" y="457543"/>
                </a:cubicBezTo>
                <a:close/>
                <a:moveTo>
                  <a:pt x="6303529" y="455743"/>
                </a:moveTo>
                <a:lnTo>
                  <a:pt x="6312531" y="455743"/>
                </a:lnTo>
                <a:cubicBezTo>
                  <a:pt x="6312531" y="460143"/>
                  <a:pt x="6311898" y="464577"/>
                  <a:pt x="6310630" y="469044"/>
                </a:cubicBezTo>
                <a:cubicBezTo>
                  <a:pt x="6309363" y="473511"/>
                  <a:pt x="6307764" y="477812"/>
                  <a:pt x="6305830" y="481946"/>
                </a:cubicBezTo>
                <a:cubicBezTo>
                  <a:pt x="6303896" y="486080"/>
                  <a:pt x="6301730" y="490047"/>
                  <a:pt x="6299329" y="493847"/>
                </a:cubicBezTo>
                <a:cubicBezTo>
                  <a:pt x="6296929" y="497648"/>
                  <a:pt x="6294595" y="501015"/>
                  <a:pt x="6292328" y="503949"/>
                </a:cubicBezTo>
                <a:lnTo>
                  <a:pt x="6284527" y="503949"/>
                </a:lnTo>
                <a:cubicBezTo>
                  <a:pt x="6290395" y="495414"/>
                  <a:pt x="6295028" y="487046"/>
                  <a:pt x="6298429" y="478845"/>
                </a:cubicBezTo>
                <a:cubicBezTo>
                  <a:pt x="6301830" y="470644"/>
                  <a:pt x="6303529" y="462943"/>
                  <a:pt x="6303529" y="455743"/>
                </a:cubicBezTo>
                <a:close/>
                <a:moveTo>
                  <a:pt x="2198256" y="455743"/>
                </a:moveTo>
                <a:lnTo>
                  <a:pt x="2207257" y="455743"/>
                </a:lnTo>
                <a:cubicBezTo>
                  <a:pt x="2207257" y="460143"/>
                  <a:pt x="2206624" y="464577"/>
                  <a:pt x="2205357" y="469044"/>
                </a:cubicBezTo>
                <a:cubicBezTo>
                  <a:pt x="2204090" y="473511"/>
                  <a:pt x="2202490" y="477812"/>
                  <a:pt x="2200556" y="481946"/>
                </a:cubicBezTo>
                <a:cubicBezTo>
                  <a:pt x="2198621" y="486080"/>
                  <a:pt x="2196456" y="490047"/>
                  <a:pt x="2194056" y="493847"/>
                </a:cubicBezTo>
                <a:cubicBezTo>
                  <a:pt x="2191656" y="497648"/>
                  <a:pt x="2189321" y="501015"/>
                  <a:pt x="2187055" y="503949"/>
                </a:cubicBezTo>
                <a:lnTo>
                  <a:pt x="2179253" y="503949"/>
                </a:lnTo>
                <a:cubicBezTo>
                  <a:pt x="2185121" y="495414"/>
                  <a:pt x="2189755" y="487046"/>
                  <a:pt x="2193155" y="478845"/>
                </a:cubicBezTo>
                <a:cubicBezTo>
                  <a:pt x="2196556" y="470644"/>
                  <a:pt x="2198256" y="462943"/>
                  <a:pt x="2198256" y="455743"/>
                </a:cubicBezTo>
                <a:close/>
                <a:moveTo>
                  <a:pt x="769508" y="455743"/>
                </a:moveTo>
                <a:lnTo>
                  <a:pt x="778509" y="455743"/>
                </a:lnTo>
                <a:cubicBezTo>
                  <a:pt x="778509" y="460143"/>
                  <a:pt x="777875" y="464577"/>
                  <a:pt x="776609" y="469044"/>
                </a:cubicBezTo>
                <a:cubicBezTo>
                  <a:pt x="775342" y="473511"/>
                  <a:pt x="773741" y="477812"/>
                  <a:pt x="771808" y="481946"/>
                </a:cubicBezTo>
                <a:cubicBezTo>
                  <a:pt x="769874" y="486080"/>
                  <a:pt x="767708" y="490047"/>
                  <a:pt x="765307" y="493847"/>
                </a:cubicBezTo>
                <a:cubicBezTo>
                  <a:pt x="762907" y="497648"/>
                  <a:pt x="760573" y="501015"/>
                  <a:pt x="758306" y="503949"/>
                </a:cubicBezTo>
                <a:lnTo>
                  <a:pt x="750505" y="503949"/>
                </a:lnTo>
                <a:cubicBezTo>
                  <a:pt x="756373" y="495414"/>
                  <a:pt x="761007" y="487046"/>
                  <a:pt x="764407" y="478845"/>
                </a:cubicBezTo>
                <a:cubicBezTo>
                  <a:pt x="767808" y="470644"/>
                  <a:pt x="769508" y="462943"/>
                  <a:pt x="769508" y="455743"/>
                </a:cubicBezTo>
                <a:close/>
                <a:moveTo>
                  <a:pt x="4475282" y="451942"/>
                </a:moveTo>
                <a:lnTo>
                  <a:pt x="4475882" y="455142"/>
                </a:lnTo>
                <a:lnTo>
                  <a:pt x="4476082" y="458543"/>
                </a:lnTo>
                <a:cubicBezTo>
                  <a:pt x="4472215" y="460010"/>
                  <a:pt x="4467648" y="461543"/>
                  <a:pt x="4462381" y="463143"/>
                </a:cubicBezTo>
                <a:cubicBezTo>
                  <a:pt x="4457113" y="464744"/>
                  <a:pt x="4451712" y="466311"/>
                  <a:pt x="4446178" y="467844"/>
                </a:cubicBezTo>
                <a:cubicBezTo>
                  <a:pt x="4440644" y="469378"/>
                  <a:pt x="4435210" y="470811"/>
                  <a:pt x="4429876" y="472145"/>
                </a:cubicBezTo>
                <a:cubicBezTo>
                  <a:pt x="4424542" y="473478"/>
                  <a:pt x="4420008" y="474612"/>
                  <a:pt x="4416275" y="475545"/>
                </a:cubicBezTo>
                <a:lnTo>
                  <a:pt x="4414874" y="468944"/>
                </a:lnTo>
                <a:cubicBezTo>
                  <a:pt x="4418875" y="468011"/>
                  <a:pt x="4423509" y="466877"/>
                  <a:pt x="4428776" y="465544"/>
                </a:cubicBezTo>
                <a:cubicBezTo>
                  <a:pt x="4434044" y="464210"/>
                  <a:pt x="4439478" y="462777"/>
                  <a:pt x="4445078" y="461243"/>
                </a:cubicBezTo>
                <a:cubicBezTo>
                  <a:pt x="4450679" y="459710"/>
                  <a:pt x="4456113" y="458143"/>
                  <a:pt x="4461380" y="456543"/>
                </a:cubicBezTo>
                <a:cubicBezTo>
                  <a:pt x="4466648" y="454942"/>
                  <a:pt x="4471281" y="453409"/>
                  <a:pt x="4475282" y="451942"/>
                </a:cubicBezTo>
                <a:close/>
                <a:moveTo>
                  <a:pt x="5077805" y="451342"/>
                </a:moveTo>
                <a:cubicBezTo>
                  <a:pt x="5084206" y="451342"/>
                  <a:pt x="5089740" y="453209"/>
                  <a:pt x="5094407" y="456943"/>
                </a:cubicBezTo>
                <a:cubicBezTo>
                  <a:pt x="5099074" y="460676"/>
                  <a:pt x="5101408" y="466277"/>
                  <a:pt x="5101408" y="473745"/>
                </a:cubicBezTo>
                <a:cubicBezTo>
                  <a:pt x="5101408" y="477479"/>
                  <a:pt x="5100774" y="480746"/>
                  <a:pt x="5099508" y="483546"/>
                </a:cubicBezTo>
                <a:cubicBezTo>
                  <a:pt x="5098241" y="486346"/>
                  <a:pt x="5096507" y="488680"/>
                  <a:pt x="5094307" y="490547"/>
                </a:cubicBezTo>
                <a:cubicBezTo>
                  <a:pt x="5092107" y="492414"/>
                  <a:pt x="5089606" y="493814"/>
                  <a:pt x="5086806" y="494747"/>
                </a:cubicBezTo>
                <a:cubicBezTo>
                  <a:pt x="5084006" y="495681"/>
                  <a:pt x="5081005" y="496148"/>
                  <a:pt x="5077805" y="496148"/>
                </a:cubicBezTo>
                <a:cubicBezTo>
                  <a:pt x="5071404" y="496148"/>
                  <a:pt x="5065870" y="494281"/>
                  <a:pt x="5061203" y="490547"/>
                </a:cubicBezTo>
                <a:cubicBezTo>
                  <a:pt x="5056536" y="486813"/>
                  <a:pt x="5054202" y="481212"/>
                  <a:pt x="5054202" y="473745"/>
                </a:cubicBezTo>
                <a:cubicBezTo>
                  <a:pt x="5054202" y="466277"/>
                  <a:pt x="5056536" y="460676"/>
                  <a:pt x="5061203" y="456943"/>
                </a:cubicBezTo>
                <a:cubicBezTo>
                  <a:pt x="5065870" y="453209"/>
                  <a:pt x="5071404" y="451342"/>
                  <a:pt x="5077805" y="451342"/>
                </a:cubicBezTo>
                <a:close/>
                <a:moveTo>
                  <a:pt x="2397004" y="450542"/>
                </a:moveTo>
                <a:lnTo>
                  <a:pt x="2397004" y="473345"/>
                </a:lnTo>
                <a:cubicBezTo>
                  <a:pt x="2404472" y="472278"/>
                  <a:pt x="2412107" y="471211"/>
                  <a:pt x="2419906" y="470144"/>
                </a:cubicBezTo>
                <a:cubicBezTo>
                  <a:pt x="2427709" y="469078"/>
                  <a:pt x="2435210" y="468011"/>
                  <a:pt x="2442409" y="466944"/>
                </a:cubicBezTo>
                <a:lnTo>
                  <a:pt x="2442409" y="450542"/>
                </a:lnTo>
                <a:close/>
                <a:moveTo>
                  <a:pt x="3045011" y="447541"/>
                </a:moveTo>
                <a:lnTo>
                  <a:pt x="3051609" y="447942"/>
                </a:lnTo>
                <a:lnTo>
                  <a:pt x="3051609" y="472345"/>
                </a:lnTo>
                <a:cubicBezTo>
                  <a:pt x="3051609" y="474745"/>
                  <a:pt x="3051778" y="476712"/>
                  <a:pt x="3052111" y="478245"/>
                </a:cubicBezTo>
                <a:cubicBezTo>
                  <a:pt x="3052444" y="479779"/>
                  <a:pt x="3053111" y="480979"/>
                  <a:pt x="3054110" y="481846"/>
                </a:cubicBezTo>
                <a:cubicBezTo>
                  <a:pt x="3055110" y="482713"/>
                  <a:pt x="3056444" y="483313"/>
                  <a:pt x="3058111" y="483646"/>
                </a:cubicBezTo>
                <a:cubicBezTo>
                  <a:pt x="3059779" y="483979"/>
                  <a:pt x="3061945" y="484213"/>
                  <a:pt x="3064612" y="484346"/>
                </a:cubicBezTo>
                <a:cubicBezTo>
                  <a:pt x="3074081" y="485013"/>
                  <a:pt x="3083549" y="485013"/>
                  <a:pt x="3093016" y="484346"/>
                </a:cubicBezTo>
                <a:cubicBezTo>
                  <a:pt x="3096217" y="484213"/>
                  <a:pt x="3098750" y="483913"/>
                  <a:pt x="3100616" y="483446"/>
                </a:cubicBezTo>
                <a:cubicBezTo>
                  <a:pt x="3102483" y="482979"/>
                  <a:pt x="3103917" y="482279"/>
                  <a:pt x="3104916" y="481346"/>
                </a:cubicBezTo>
                <a:cubicBezTo>
                  <a:pt x="3105918" y="480412"/>
                  <a:pt x="3106652" y="479212"/>
                  <a:pt x="3107117" y="477745"/>
                </a:cubicBezTo>
                <a:cubicBezTo>
                  <a:pt x="3107584" y="476278"/>
                  <a:pt x="3108018" y="474345"/>
                  <a:pt x="3108418" y="471945"/>
                </a:cubicBezTo>
                <a:cubicBezTo>
                  <a:pt x="3108552" y="471144"/>
                  <a:pt x="3108685" y="469978"/>
                  <a:pt x="3108817" y="468444"/>
                </a:cubicBezTo>
                <a:cubicBezTo>
                  <a:pt x="3108951" y="466911"/>
                  <a:pt x="3109085" y="465410"/>
                  <a:pt x="3109219" y="463944"/>
                </a:cubicBezTo>
                <a:cubicBezTo>
                  <a:pt x="3109351" y="462477"/>
                  <a:pt x="3109451" y="461177"/>
                  <a:pt x="3109518" y="460043"/>
                </a:cubicBezTo>
                <a:cubicBezTo>
                  <a:pt x="3109584" y="458910"/>
                  <a:pt x="3109619" y="458210"/>
                  <a:pt x="3109619" y="457943"/>
                </a:cubicBezTo>
                <a:lnTo>
                  <a:pt x="3115419" y="460343"/>
                </a:lnTo>
                <a:cubicBezTo>
                  <a:pt x="3115419" y="460743"/>
                  <a:pt x="3115386" y="461510"/>
                  <a:pt x="3115317" y="462643"/>
                </a:cubicBezTo>
                <a:cubicBezTo>
                  <a:pt x="3115253" y="463777"/>
                  <a:pt x="3115186" y="464977"/>
                  <a:pt x="3115118" y="466244"/>
                </a:cubicBezTo>
                <a:cubicBezTo>
                  <a:pt x="3115052" y="467511"/>
                  <a:pt x="3114951" y="468844"/>
                  <a:pt x="3114819" y="470244"/>
                </a:cubicBezTo>
                <a:cubicBezTo>
                  <a:pt x="3114685" y="471645"/>
                  <a:pt x="3114552" y="472811"/>
                  <a:pt x="3114418" y="473745"/>
                </a:cubicBezTo>
                <a:cubicBezTo>
                  <a:pt x="3113885" y="476945"/>
                  <a:pt x="3113251" y="479579"/>
                  <a:pt x="3112518" y="481646"/>
                </a:cubicBezTo>
                <a:cubicBezTo>
                  <a:pt x="3111784" y="483713"/>
                  <a:pt x="3110650" y="485313"/>
                  <a:pt x="3109118" y="486446"/>
                </a:cubicBezTo>
                <a:cubicBezTo>
                  <a:pt x="3107584" y="487580"/>
                  <a:pt x="3105618" y="488413"/>
                  <a:pt x="3103217" y="488947"/>
                </a:cubicBezTo>
                <a:cubicBezTo>
                  <a:pt x="3100816" y="489480"/>
                  <a:pt x="3097682" y="489880"/>
                  <a:pt x="3093815" y="490147"/>
                </a:cubicBezTo>
                <a:cubicBezTo>
                  <a:pt x="3083549" y="490814"/>
                  <a:pt x="3073279" y="490814"/>
                  <a:pt x="3063012" y="490147"/>
                </a:cubicBezTo>
                <a:cubicBezTo>
                  <a:pt x="3059545" y="490013"/>
                  <a:pt x="3056678" y="489647"/>
                  <a:pt x="3054412" y="489047"/>
                </a:cubicBezTo>
                <a:cubicBezTo>
                  <a:pt x="3052144" y="488447"/>
                  <a:pt x="3050310" y="487546"/>
                  <a:pt x="3048912" y="486346"/>
                </a:cubicBezTo>
                <a:cubicBezTo>
                  <a:pt x="3047510" y="485146"/>
                  <a:pt x="3046510" y="483479"/>
                  <a:pt x="3045909" y="481346"/>
                </a:cubicBezTo>
                <a:cubicBezTo>
                  <a:pt x="3045308" y="479212"/>
                  <a:pt x="3045011" y="476545"/>
                  <a:pt x="3045011" y="473345"/>
                </a:cubicBezTo>
                <a:close/>
                <a:moveTo>
                  <a:pt x="3027409" y="447141"/>
                </a:moveTo>
                <a:lnTo>
                  <a:pt x="3032808" y="449742"/>
                </a:lnTo>
                <a:cubicBezTo>
                  <a:pt x="3030007" y="455876"/>
                  <a:pt x="3026474" y="462277"/>
                  <a:pt x="3022207" y="468944"/>
                </a:cubicBezTo>
                <a:cubicBezTo>
                  <a:pt x="3017940" y="475612"/>
                  <a:pt x="3013672" y="481479"/>
                  <a:pt x="3009406" y="486546"/>
                </a:cubicBezTo>
                <a:lnTo>
                  <a:pt x="3004404" y="482946"/>
                </a:lnTo>
                <a:cubicBezTo>
                  <a:pt x="3006405" y="480546"/>
                  <a:pt x="3008505" y="477879"/>
                  <a:pt x="3010705" y="474945"/>
                </a:cubicBezTo>
                <a:cubicBezTo>
                  <a:pt x="3012906" y="472011"/>
                  <a:pt x="3015006" y="468978"/>
                  <a:pt x="3017006" y="465844"/>
                </a:cubicBezTo>
                <a:cubicBezTo>
                  <a:pt x="3019007" y="462710"/>
                  <a:pt x="3020907" y="459543"/>
                  <a:pt x="3022707" y="456343"/>
                </a:cubicBezTo>
                <a:cubicBezTo>
                  <a:pt x="3024508" y="453142"/>
                  <a:pt x="3026074" y="450075"/>
                  <a:pt x="3027409" y="447141"/>
                </a:cubicBezTo>
                <a:close/>
                <a:moveTo>
                  <a:pt x="3128420" y="445941"/>
                </a:moveTo>
                <a:cubicBezTo>
                  <a:pt x="3130421" y="448208"/>
                  <a:pt x="3132554" y="450875"/>
                  <a:pt x="3134820" y="453942"/>
                </a:cubicBezTo>
                <a:cubicBezTo>
                  <a:pt x="3137089" y="457009"/>
                  <a:pt x="3139387" y="460143"/>
                  <a:pt x="3141723" y="463343"/>
                </a:cubicBezTo>
                <a:cubicBezTo>
                  <a:pt x="3144056" y="466544"/>
                  <a:pt x="3146222" y="469611"/>
                  <a:pt x="3148223" y="472545"/>
                </a:cubicBezTo>
                <a:cubicBezTo>
                  <a:pt x="3150224" y="475478"/>
                  <a:pt x="3151891" y="478012"/>
                  <a:pt x="3153223" y="480146"/>
                </a:cubicBezTo>
                <a:lnTo>
                  <a:pt x="3148024" y="483546"/>
                </a:lnTo>
                <a:cubicBezTo>
                  <a:pt x="3146556" y="481412"/>
                  <a:pt x="3144823" y="478845"/>
                  <a:pt x="3142821" y="475845"/>
                </a:cubicBezTo>
                <a:cubicBezTo>
                  <a:pt x="3140821" y="472845"/>
                  <a:pt x="3138721" y="469744"/>
                  <a:pt x="3136522" y="466544"/>
                </a:cubicBezTo>
                <a:cubicBezTo>
                  <a:pt x="3134320" y="463343"/>
                  <a:pt x="3132087" y="460210"/>
                  <a:pt x="3129820" y="457143"/>
                </a:cubicBezTo>
                <a:cubicBezTo>
                  <a:pt x="3127553" y="454076"/>
                  <a:pt x="3125487" y="451409"/>
                  <a:pt x="3123620" y="449142"/>
                </a:cubicBezTo>
                <a:close/>
                <a:moveTo>
                  <a:pt x="3074813" y="442941"/>
                </a:moveTo>
                <a:cubicBezTo>
                  <a:pt x="3076014" y="444008"/>
                  <a:pt x="3077516" y="445508"/>
                  <a:pt x="3079315" y="447441"/>
                </a:cubicBezTo>
                <a:cubicBezTo>
                  <a:pt x="3081114" y="449375"/>
                  <a:pt x="3082982" y="451409"/>
                  <a:pt x="3084916" y="453542"/>
                </a:cubicBezTo>
                <a:cubicBezTo>
                  <a:pt x="3086848" y="455676"/>
                  <a:pt x="3088682" y="457743"/>
                  <a:pt x="3090415" y="459743"/>
                </a:cubicBezTo>
                <a:cubicBezTo>
                  <a:pt x="3092149" y="461743"/>
                  <a:pt x="3093550" y="463343"/>
                  <a:pt x="3094616" y="464544"/>
                </a:cubicBezTo>
                <a:lnTo>
                  <a:pt x="3089615" y="468744"/>
                </a:lnTo>
                <a:cubicBezTo>
                  <a:pt x="3088682" y="467544"/>
                  <a:pt x="3087381" y="465944"/>
                  <a:pt x="3085716" y="463944"/>
                </a:cubicBezTo>
                <a:cubicBezTo>
                  <a:pt x="3084047" y="461943"/>
                  <a:pt x="3082282" y="459876"/>
                  <a:pt x="3080414" y="457743"/>
                </a:cubicBezTo>
                <a:cubicBezTo>
                  <a:pt x="3078547" y="455609"/>
                  <a:pt x="3076680" y="453542"/>
                  <a:pt x="3074813" y="451542"/>
                </a:cubicBezTo>
                <a:cubicBezTo>
                  <a:pt x="3072948" y="449542"/>
                  <a:pt x="3071411" y="447942"/>
                  <a:pt x="3070213" y="446741"/>
                </a:cubicBezTo>
                <a:close/>
                <a:moveTo>
                  <a:pt x="2107446" y="441141"/>
                </a:moveTo>
                <a:lnTo>
                  <a:pt x="2110645" y="446341"/>
                </a:lnTo>
                <a:cubicBezTo>
                  <a:pt x="2104377" y="450209"/>
                  <a:pt x="2097710" y="454076"/>
                  <a:pt x="2090643" y="457943"/>
                </a:cubicBezTo>
                <a:cubicBezTo>
                  <a:pt x="2083575" y="461810"/>
                  <a:pt x="2076641" y="465277"/>
                  <a:pt x="2069840" y="468344"/>
                </a:cubicBezTo>
                <a:cubicBezTo>
                  <a:pt x="2078509" y="471811"/>
                  <a:pt x="2087009" y="475178"/>
                  <a:pt x="2095343" y="478445"/>
                </a:cubicBezTo>
                <a:cubicBezTo>
                  <a:pt x="2103677" y="481712"/>
                  <a:pt x="2111446" y="484880"/>
                  <a:pt x="2118646" y="487947"/>
                </a:cubicBezTo>
                <a:lnTo>
                  <a:pt x="2116245" y="494547"/>
                </a:lnTo>
                <a:cubicBezTo>
                  <a:pt x="2108645" y="491214"/>
                  <a:pt x="2100378" y="487713"/>
                  <a:pt x="2091442" y="484046"/>
                </a:cubicBezTo>
                <a:cubicBezTo>
                  <a:pt x="2082508" y="480379"/>
                  <a:pt x="2073440" y="476712"/>
                  <a:pt x="2064239" y="473045"/>
                </a:cubicBezTo>
                <a:cubicBezTo>
                  <a:pt x="2055039" y="469378"/>
                  <a:pt x="2045904" y="465844"/>
                  <a:pt x="2036836" y="462443"/>
                </a:cubicBezTo>
                <a:cubicBezTo>
                  <a:pt x="2027769" y="459043"/>
                  <a:pt x="2019368" y="455876"/>
                  <a:pt x="2011632" y="452942"/>
                </a:cubicBezTo>
                <a:lnTo>
                  <a:pt x="2014233" y="447341"/>
                </a:lnTo>
                <a:cubicBezTo>
                  <a:pt x="2021301" y="450008"/>
                  <a:pt x="2028868" y="452842"/>
                  <a:pt x="2036936" y="455843"/>
                </a:cubicBezTo>
                <a:cubicBezTo>
                  <a:pt x="2045004" y="458843"/>
                  <a:pt x="2053237" y="461943"/>
                  <a:pt x="2061639" y="465144"/>
                </a:cubicBezTo>
                <a:cubicBezTo>
                  <a:pt x="2069241" y="461943"/>
                  <a:pt x="2077008" y="458243"/>
                  <a:pt x="2084942" y="454042"/>
                </a:cubicBezTo>
                <a:cubicBezTo>
                  <a:pt x="2092876" y="449842"/>
                  <a:pt x="2100378" y="445541"/>
                  <a:pt x="2107446" y="441141"/>
                </a:cubicBezTo>
                <a:close/>
                <a:moveTo>
                  <a:pt x="1458116" y="440941"/>
                </a:moveTo>
                <a:lnTo>
                  <a:pt x="1458116" y="458943"/>
                </a:lnTo>
                <a:lnTo>
                  <a:pt x="1495720" y="458943"/>
                </a:lnTo>
                <a:lnTo>
                  <a:pt x="1495720" y="440941"/>
                </a:lnTo>
                <a:close/>
                <a:moveTo>
                  <a:pt x="1414311" y="440941"/>
                </a:moveTo>
                <a:cubicBezTo>
                  <a:pt x="1414311" y="444408"/>
                  <a:pt x="1414243" y="447608"/>
                  <a:pt x="1414110" y="450542"/>
                </a:cubicBezTo>
                <a:cubicBezTo>
                  <a:pt x="1413977" y="453476"/>
                  <a:pt x="1413710" y="456276"/>
                  <a:pt x="1413311" y="458943"/>
                </a:cubicBezTo>
                <a:lnTo>
                  <a:pt x="1452115" y="458943"/>
                </a:lnTo>
                <a:lnTo>
                  <a:pt x="1452115" y="440941"/>
                </a:lnTo>
                <a:close/>
                <a:moveTo>
                  <a:pt x="102614" y="440341"/>
                </a:moveTo>
                <a:cubicBezTo>
                  <a:pt x="104481" y="441007"/>
                  <a:pt x="106715" y="441907"/>
                  <a:pt x="109315" y="443041"/>
                </a:cubicBezTo>
                <a:cubicBezTo>
                  <a:pt x="111916" y="444174"/>
                  <a:pt x="114583" y="445408"/>
                  <a:pt x="117316" y="446741"/>
                </a:cubicBezTo>
                <a:cubicBezTo>
                  <a:pt x="120050" y="448075"/>
                  <a:pt x="122683" y="449442"/>
                  <a:pt x="125217" y="450842"/>
                </a:cubicBezTo>
                <a:cubicBezTo>
                  <a:pt x="127751" y="452242"/>
                  <a:pt x="129884" y="453542"/>
                  <a:pt x="131618" y="454742"/>
                </a:cubicBezTo>
                <a:lnTo>
                  <a:pt x="129018" y="459943"/>
                </a:lnTo>
                <a:cubicBezTo>
                  <a:pt x="127151" y="458610"/>
                  <a:pt x="124951" y="457243"/>
                  <a:pt x="122417" y="455843"/>
                </a:cubicBezTo>
                <a:cubicBezTo>
                  <a:pt x="119883" y="454442"/>
                  <a:pt x="117283" y="453076"/>
                  <a:pt x="114616" y="451742"/>
                </a:cubicBezTo>
                <a:cubicBezTo>
                  <a:pt x="111949" y="450409"/>
                  <a:pt x="109348" y="449208"/>
                  <a:pt x="106815" y="448142"/>
                </a:cubicBezTo>
                <a:cubicBezTo>
                  <a:pt x="104281" y="447075"/>
                  <a:pt x="102081" y="446208"/>
                  <a:pt x="100214" y="445541"/>
                </a:cubicBezTo>
                <a:close/>
                <a:moveTo>
                  <a:pt x="42007" y="440341"/>
                </a:moveTo>
                <a:cubicBezTo>
                  <a:pt x="43874" y="441007"/>
                  <a:pt x="46107" y="441907"/>
                  <a:pt x="48708" y="443041"/>
                </a:cubicBezTo>
                <a:cubicBezTo>
                  <a:pt x="51308" y="444174"/>
                  <a:pt x="53975" y="445408"/>
                  <a:pt x="56708" y="446741"/>
                </a:cubicBezTo>
                <a:cubicBezTo>
                  <a:pt x="59442" y="448075"/>
                  <a:pt x="62076" y="449442"/>
                  <a:pt x="64610" y="450842"/>
                </a:cubicBezTo>
                <a:cubicBezTo>
                  <a:pt x="67143" y="452242"/>
                  <a:pt x="69277" y="453542"/>
                  <a:pt x="71010" y="454742"/>
                </a:cubicBezTo>
                <a:lnTo>
                  <a:pt x="68410" y="459943"/>
                </a:lnTo>
                <a:cubicBezTo>
                  <a:pt x="66543" y="458610"/>
                  <a:pt x="64343" y="457243"/>
                  <a:pt x="61809" y="455843"/>
                </a:cubicBezTo>
                <a:cubicBezTo>
                  <a:pt x="59276" y="454442"/>
                  <a:pt x="56675" y="453076"/>
                  <a:pt x="54008" y="451742"/>
                </a:cubicBezTo>
                <a:cubicBezTo>
                  <a:pt x="51341" y="450409"/>
                  <a:pt x="48741" y="449208"/>
                  <a:pt x="46207" y="448142"/>
                </a:cubicBezTo>
                <a:cubicBezTo>
                  <a:pt x="43673" y="447075"/>
                  <a:pt x="41473" y="446208"/>
                  <a:pt x="39606" y="445541"/>
                </a:cubicBezTo>
                <a:close/>
                <a:moveTo>
                  <a:pt x="6077578" y="438140"/>
                </a:moveTo>
                <a:lnTo>
                  <a:pt x="6083778" y="440741"/>
                </a:lnTo>
                <a:cubicBezTo>
                  <a:pt x="6080845" y="447942"/>
                  <a:pt x="6077278" y="455476"/>
                  <a:pt x="6073077" y="463343"/>
                </a:cubicBezTo>
                <a:cubicBezTo>
                  <a:pt x="6068876" y="471211"/>
                  <a:pt x="6064642" y="478145"/>
                  <a:pt x="6060376" y="484146"/>
                </a:cubicBezTo>
                <a:lnTo>
                  <a:pt x="6054775" y="480746"/>
                </a:lnTo>
                <a:cubicBezTo>
                  <a:pt x="6056775" y="477812"/>
                  <a:pt x="6058842" y="474578"/>
                  <a:pt x="6060976" y="471044"/>
                </a:cubicBezTo>
                <a:cubicBezTo>
                  <a:pt x="6063109" y="467511"/>
                  <a:pt x="6065176" y="463877"/>
                  <a:pt x="6067176" y="460143"/>
                </a:cubicBezTo>
                <a:cubicBezTo>
                  <a:pt x="6069176" y="456409"/>
                  <a:pt x="6071077" y="452675"/>
                  <a:pt x="6072877" y="448942"/>
                </a:cubicBezTo>
                <a:cubicBezTo>
                  <a:pt x="6074677" y="445208"/>
                  <a:pt x="6076244" y="441607"/>
                  <a:pt x="6077578" y="438140"/>
                </a:cubicBezTo>
                <a:close/>
                <a:moveTo>
                  <a:pt x="4877456" y="437540"/>
                </a:moveTo>
                <a:cubicBezTo>
                  <a:pt x="4878390" y="439407"/>
                  <a:pt x="4879523" y="441674"/>
                  <a:pt x="4880856" y="444341"/>
                </a:cubicBezTo>
                <a:cubicBezTo>
                  <a:pt x="4882190" y="447008"/>
                  <a:pt x="4883557" y="449775"/>
                  <a:pt x="4884957" y="452642"/>
                </a:cubicBezTo>
                <a:cubicBezTo>
                  <a:pt x="4886357" y="455509"/>
                  <a:pt x="4887657" y="458243"/>
                  <a:pt x="4888858" y="460843"/>
                </a:cubicBezTo>
                <a:cubicBezTo>
                  <a:pt x="4890058" y="463443"/>
                  <a:pt x="4890991" y="465610"/>
                  <a:pt x="4891658" y="467344"/>
                </a:cubicBezTo>
                <a:lnTo>
                  <a:pt x="4886257" y="470144"/>
                </a:lnTo>
                <a:cubicBezTo>
                  <a:pt x="4885590" y="468411"/>
                  <a:pt x="4884657" y="466211"/>
                  <a:pt x="4883457" y="463543"/>
                </a:cubicBezTo>
                <a:cubicBezTo>
                  <a:pt x="4882257" y="460877"/>
                  <a:pt x="4880990" y="458109"/>
                  <a:pt x="4879656" y="455242"/>
                </a:cubicBezTo>
                <a:cubicBezTo>
                  <a:pt x="4878323" y="452375"/>
                  <a:pt x="4876989" y="449608"/>
                  <a:pt x="4875656" y="446941"/>
                </a:cubicBezTo>
                <a:cubicBezTo>
                  <a:pt x="4874323" y="444274"/>
                  <a:pt x="4873189" y="442007"/>
                  <a:pt x="4872255" y="440141"/>
                </a:cubicBezTo>
                <a:close/>
                <a:moveTo>
                  <a:pt x="6196592" y="437340"/>
                </a:moveTo>
                <a:cubicBezTo>
                  <a:pt x="6198726" y="440007"/>
                  <a:pt x="6201126" y="443174"/>
                  <a:pt x="6203793" y="446841"/>
                </a:cubicBezTo>
                <a:cubicBezTo>
                  <a:pt x="6206460" y="450509"/>
                  <a:pt x="6209094" y="454276"/>
                  <a:pt x="6211694" y="458143"/>
                </a:cubicBezTo>
                <a:cubicBezTo>
                  <a:pt x="6214295" y="462010"/>
                  <a:pt x="6216795" y="465777"/>
                  <a:pt x="6219195" y="469444"/>
                </a:cubicBezTo>
                <a:cubicBezTo>
                  <a:pt x="6221596" y="473111"/>
                  <a:pt x="6223662" y="476278"/>
                  <a:pt x="6225396" y="478945"/>
                </a:cubicBezTo>
                <a:lnTo>
                  <a:pt x="6219595" y="482746"/>
                </a:lnTo>
                <a:cubicBezTo>
                  <a:pt x="6217995" y="479946"/>
                  <a:pt x="6216028" y="476712"/>
                  <a:pt x="6213694" y="473045"/>
                </a:cubicBezTo>
                <a:cubicBezTo>
                  <a:pt x="6211361" y="469378"/>
                  <a:pt x="6208894" y="465610"/>
                  <a:pt x="6206294" y="461743"/>
                </a:cubicBezTo>
                <a:cubicBezTo>
                  <a:pt x="6203693" y="457876"/>
                  <a:pt x="6201060" y="454109"/>
                  <a:pt x="6198393" y="450442"/>
                </a:cubicBezTo>
                <a:cubicBezTo>
                  <a:pt x="6195726" y="446775"/>
                  <a:pt x="6193325" y="443608"/>
                  <a:pt x="6191192" y="440941"/>
                </a:cubicBezTo>
                <a:close/>
                <a:moveTo>
                  <a:pt x="4917861" y="437340"/>
                </a:moveTo>
                <a:lnTo>
                  <a:pt x="4923461" y="440141"/>
                </a:lnTo>
                <a:cubicBezTo>
                  <a:pt x="4922529" y="442541"/>
                  <a:pt x="4921395" y="445175"/>
                  <a:pt x="4920062" y="448042"/>
                </a:cubicBezTo>
                <a:cubicBezTo>
                  <a:pt x="4918728" y="450909"/>
                  <a:pt x="4917361" y="453842"/>
                  <a:pt x="4915961" y="456843"/>
                </a:cubicBezTo>
                <a:cubicBezTo>
                  <a:pt x="4914561" y="459843"/>
                  <a:pt x="4913094" y="462777"/>
                  <a:pt x="4911560" y="465644"/>
                </a:cubicBezTo>
                <a:cubicBezTo>
                  <a:pt x="4910027" y="468511"/>
                  <a:pt x="4908594" y="471144"/>
                  <a:pt x="4907260" y="473545"/>
                </a:cubicBezTo>
                <a:cubicBezTo>
                  <a:pt x="4913261" y="472878"/>
                  <a:pt x="4918894" y="472245"/>
                  <a:pt x="4924162" y="471645"/>
                </a:cubicBezTo>
                <a:cubicBezTo>
                  <a:pt x="4929430" y="471044"/>
                  <a:pt x="4934130" y="470411"/>
                  <a:pt x="4938264" y="469744"/>
                </a:cubicBezTo>
                <a:lnTo>
                  <a:pt x="4938464" y="473145"/>
                </a:lnTo>
                <a:lnTo>
                  <a:pt x="4938464" y="476345"/>
                </a:lnTo>
                <a:cubicBezTo>
                  <a:pt x="4933263" y="477012"/>
                  <a:pt x="4926995" y="477712"/>
                  <a:pt x="4919662" y="478445"/>
                </a:cubicBezTo>
                <a:cubicBezTo>
                  <a:pt x="4912327" y="479179"/>
                  <a:pt x="4904759" y="479946"/>
                  <a:pt x="4896958" y="480746"/>
                </a:cubicBezTo>
                <a:cubicBezTo>
                  <a:pt x="4889158" y="481546"/>
                  <a:pt x="4881557" y="482313"/>
                  <a:pt x="4874156" y="483046"/>
                </a:cubicBezTo>
                <a:cubicBezTo>
                  <a:pt x="4866755" y="483779"/>
                  <a:pt x="4860387" y="484413"/>
                  <a:pt x="4855053" y="484946"/>
                </a:cubicBezTo>
                <a:lnTo>
                  <a:pt x="4854453" y="478145"/>
                </a:lnTo>
                <a:cubicBezTo>
                  <a:pt x="4860454" y="477879"/>
                  <a:pt x="4867488" y="477379"/>
                  <a:pt x="4875556" y="476645"/>
                </a:cubicBezTo>
                <a:cubicBezTo>
                  <a:pt x="4883624" y="475912"/>
                  <a:pt x="4891857" y="475145"/>
                  <a:pt x="4900259" y="474345"/>
                </a:cubicBezTo>
                <a:cubicBezTo>
                  <a:pt x="4901592" y="472078"/>
                  <a:pt x="4903093" y="469378"/>
                  <a:pt x="4904759" y="466244"/>
                </a:cubicBezTo>
                <a:cubicBezTo>
                  <a:pt x="4906426" y="463110"/>
                  <a:pt x="4908060" y="459876"/>
                  <a:pt x="4909660" y="456543"/>
                </a:cubicBezTo>
                <a:cubicBezTo>
                  <a:pt x="4911260" y="453209"/>
                  <a:pt x="4912793" y="449875"/>
                  <a:pt x="4914261" y="446541"/>
                </a:cubicBezTo>
                <a:cubicBezTo>
                  <a:pt x="4915728" y="443208"/>
                  <a:pt x="4916928" y="440141"/>
                  <a:pt x="4917861" y="437340"/>
                </a:cubicBezTo>
                <a:close/>
                <a:moveTo>
                  <a:pt x="6100180" y="436740"/>
                </a:moveTo>
                <a:lnTo>
                  <a:pt x="6107181" y="437140"/>
                </a:lnTo>
                <a:lnTo>
                  <a:pt x="6107181" y="469744"/>
                </a:lnTo>
                <a:cubicBezTo>
                  <a:pt x="6107181" y="472545"/>
                  <a:pt x="6107381" y="474812"/>
                  <a:pt x="6107782" y="476545"/>
                </a:cubicBezTo>
                <a:cubicBezTo>
                  <a:pt x="6108182" y="478279"/>
                  <a:pt x="6108948" y="479612"/>
                  <a:pt x="6110081" y="480546"/>
                </a:cubicBezTo>
                <a:cubicBezTo>
                  <a:pt x="6111215" y="481479"/>
                  <a:pt x="6112716" y="482179"/>
                  <a:pt x="6114582" y="482646"/>
                </a:cubicBezTo>
                <a:cubicBezTo>
                  <a:pt x="6116449" y="483113"/>
                  <a:pt x="6118849" y="483413"/>
                  <a:pt x="6121783" y="483546"/>
                </a:cubicBezTo>
                <a:cubicBezTo>
                  <a:pt x="6133918" y="484346"/>
                  <a:pt x="6146053" y="484346"/>
                  <a:pt x="6158188" y="483546"/>
                </a:cubicBezTo>
                <a:cubicBezTo>
                  <a:pt x="6161388" y="483413"/>
                  <a:pt x="6163989" y="483113"/>
                  <a:pt x="6165988" y="482646"/>
                </a:cubicBezTo>
                <a:cubicBezTo>
                  <a:pt x="6167989" y="482179"/>
                  <a:pt x="6169556" y="481479"/>
                  <a:pt x="6170689" y="480546"/>
                </a:cubicBezTo>
                <a:cubicBezTo>
                  <a:pt x="6171822" y="479612"/>
                  <a:pt x="6172656" y="478312"/>
                  <a:pt x="6173190" y="476645"/>
                </a:cubicBezTo>
                <a:cubicBezTo>
                  <a:pt x="6173723" y="474978"/>
                  <a:pt x="6174190" y="472811"/>
                  <a:pt x="6174590" y="470144"/>
                </a:cubicBezTo>
                <a:cubicBezTo>
                  <a:pt x="6174723" y="469078"/>
                  <a:pt x="6174857" y="467677"/>
                  <a:pt x="6174990" y="465944"/>
                </a:cubicBezTo>
                <a:cubicBezTo>
                  <a:pt x="6175123" y="464210"/>
                  <a:pt x="6175256" y="462477"/>
                  <a:pt x="6175390" y="460743"/>
                </a:cubicBezTo>
                <a:cubicBezTo>
                  <a:pt x="6175523" y="459010"/>
                  <a:pt x="6175623" y="457443"/>
                  <a:pt x="6175690" y="456043"/>
                </a:cubicBezTo>
                <a:cubicBezTo>
                  <a:pt x="6175756" y="454642"/>
                  <a:pt x="6175790" y="453742"/>
                  <a:pt x="6175790" y="453342"/>
                </a:cubicBezTo>
                <a:lnTo>
                  <a:pt x="6182390" y="455943"/>
                </a:lnTo>
                <a:cubicBezTo>
                  <a:pt x="6182390" y="456343"/>
                  <a:pt x="6182357" y="457176"/>
                  <a:pt x="6182290" y="458443"/>
                </a:cubicBezTo>
                <a:cubicBezTo>
                  <a:pt x="6182224" y="459710"/>
                  <a:pt x="6182090" y="461143"/>
                  <a:pt x="6181890" y="462743"/>
                </a:cubicBezTo>
                <a:cubicBezTo>
                  <a:pt x="6181690" y="464344"/>
                  <a:pt x="6181490" y="466010"/>
                  <a:pt x="6181290" y="467744"/>
                </a:cubicBezTo>
                <a:cubicBezTo>
                  <a:pt x="6181090" y="469478"/>
                  <a:pt x="6180924" y="470944"/>
                  <a:pt x="6180790" y="472145"/>
                </a:cubicBezTo>
                <a:cubicBezTo>
                  <a:pt x="6180124" y="475612"/>
                  <a:pt x="6179424" y="478445"/>
                  <a:pt x="6178690" y="480646"/>
                </a:cubicBezTo>
                <a:cubicBezTo>
                  <a:pt x="6177957" y="482846"/>
                  <a:pt x="6176823" y="484613"/>
                  <a:pt x="6175290" y="485946"/>
                </a:cubicBezTo>
                <a:cubicBezTo>
                  <a:pt x="6173756" y="487280"/>
                  <a:pt x="6171722" y="488213"/>
                  <a:pt x="6169189" y="488747"/>
                </a:cubicBezTo>
                <a:cubicBezTo>
                  <a:pt x="6166655" y="489280"/>
                  <a:pt x="6163388" y="489680"/>
                  <a:pt x="6159388" y="489947"/>
                </a:cubicBezTo>
                <a:cubicBezTo>
                  <a:pt x="6146319" y="490747"/>
                  <a:pt x="6133318" y="490747"/>
                  <a:pt x="6120383" y="489947"/>
                </a:cubicBezTo>
                <a:cubicBezTo>
                  <a:pt x="6116649" y="489680"/>
                  <a:pt x="6113482" y="489213"/>
                  <a:pt x="6110882" y="488547"/>
                </a:cubicBezTo>
                <a:cubicBezTo>
                  <a:pt x="6108281" y="487880"/>
                  <a:pt x="6106181" y="486880"/>
                  <a:pt x="6104581" y="485546"/>
                </a:cubicBezTo>
                <a:cubicBezTo>
                  <a:pt x="6102981" y="484213"/>
                  <a:pt x="6101847" y="482413"/>
                  <a:pt x="6101180" y="480146"/>
                </a:cubicBezTo>
                <a:cubicBezTo>
                  <a:pt x="6100514" y="477879"/>
                  <a:pt x="6100180" y="475012"/>
                  <a:pt x="6100180" y="471544"/>
                </a:cubicBezTo>
                <a:close/>
                <a:moveTo>
                  <a:pt x="6133585" y="429539"/>
                </a:moveTo>
                <a:cubicBezTo>
                  <a:pt x="6135051" y="431006"/>
                  <a:pt x="6136885" y="433040"/>
                  <a:pt x="6139085" y="435640"/>
                </a:cubicBezTo>
                <a:cubicBezTo>
                  <a:pt x="6141285" y="438240"/>
                  <a:pt x="6143519" y="441041"/>
                  <a:pt x="6145786" y="444041"/>
                </a:cubicBezTo>
                <a:cubicBezTo>
                  <a:pt x="6148053" y="447041"/>
                  <a:pt x="6150220" y="449942"/>
                  <a:pt x="6152287" y="452742"/>
                </a:cubicBezTo>
                <a:cubicBezTo>
                  <a:pt x="6154354" y="455542"/>
                  <a:pt x="6155920" y="457809"/>
                  <a:pt x="6156987" y="459543"/>
                </a:cubicBezTo>
                <a:lnTo>
                  <a:pt x="6151787" y="463744"/>
                </a:lnTo>
                <a:cubicBezTo>
                  <a:pt x="6150586" y="462010"/>
                  <a:pt x="6148953" y="459743"/>
                  <a:pt x="6146886" y="456943"/>
                </a:cubicBezTo>
                <a:cubicBezTo>
                  <a:pt x="6144819" y="454142"/>
                  <a:pt x="6142652" y="451242"/>
                  <a:pt x="6140385" y="448242"/>
                </a:cubicBezTo>
                <a:cubicBezTo>
                  <a:pt x="6138119" y="445241"/>
                  <a:pt x="6135885" y="442374"/>
                  <a:pt x="6133685" y="439641"/>
                </a:cubicBezTo>
                <a:cubicBezTo>
                  <a:pt x="6131484" y="436907"/>
                  <a:pt x="6129717" y="434807"/>
                  <a:pt x="6128384" y="433340"/>
                </a:cubicBezTo>
                <a:close/>
                <a:moveTo>
                  <a:pt x="2801580" y="427739"/>
                </a:moveTo>
                <a:lnTo>
                  <a:pt x="2807580" y="430139"/>
                </a:lnTo>
                <a:cubicBezTo>
                  <a:pt x="2806113" y="434273"/>
                  <a:pt x="2804447" y="438607"/>
                  <a:pt x="2802580" y="443141"/>
                </a:cubicBezTo>
                <a:cubicBezTo>
                  <a:pt x="2800711" y="447675"/>
                  <a:pt x="2798745" y="452142"/>
                  <a:pt x="2796678" y="456543"/>
                </a:cubicBezTo>
                <a:cubicBezTo>
                  <a:pt x="2794611" y="460943"/>
                  <a:pt x="2792445" y="465244"/>
                  <a:pt x="2790176" y="469444"/>
                </a:cubicBezTo>
                <a:cubicBezTo>
                  <a:pt x="2787910" y="473645"/>
                  <a:pt x="2785710" y="477479"/>
                  <a:pt x="2783576" y="480946"/>
                </a:cubicBezTo>
                <a:lnTo>
                  <a:pt x="2777775" y="477545"/>
                </a:lnTo>
                <a:cubicBezTo>
                  <a:pt x="2782043" y="470744"/>
                  <a:pt x="2786310" y="462843"/>
                  <a:pt x="2790577" y="453842"/>
                </a:cubicBezTo>
                <a:cubicBezTo>
                  <a:pt x="2794845" y="444841"/>
                  <a:pt x="2798513" y="436140"/>
                  <a:pt x="2801580" y="427739"/>
                </a:cubicBezTo>
                <a:close/>
                <a:moveTo>
                  <a:pt x="2920795" y="425139"/>
                </a:moveTo>
                <a:cubicBezTo>
                  <a:pt x="2923061" y="428339"/>
                  <a:pt x="2925628" y="432106"/>
                  <a:pt x="2928494" y="436440"/>
                </a:cubicBezTo>
                <a:cubicBezTo>
                  <a:pt x="2931364" y="440774"/>
                  <a:pt x="2934196" y="445275"/>
                  <a:pt x="2936996" y="449942"/>
                </a:cubicBezTo>
                <a:cubicBezTo>
                  <a:pt x="2939797" y="454609"/>
                  <a:pt x="2942497" y="459143"/>
                  <a:pt x="2945097" y="463543"/>
                </a:cubicBezTo>
                <a:cubicBezTo>
                  <a:pt x="2947698" y="467944"/>
                  <a:pt x="2949865" y="471811"/>
                  <a:pt x="2951597" y="475145"/>
                </a:cubicBezTo>
                <a:lnTo>
                  <a:pt x="2945798" y="478545"/>
                </a:lnTo>
                <a:cubicBezTo>
                  <a:pt x="2943931" y="475212"/>
                  <a:pt x="2941729" y="471344"/>
                  <a:pt x="2939198" y="466944"/>
                </a:cubicBezTo>
                <a:cubicBezTo>
                  <a:pt x="2936663" y="462543"/>
                  <a:pt x="2933996" y="458043"/>
                  <a:pt x="2931196" y="453442"/>
                </a:cubicBezTo>
                <a:cubicBezTo>
                  <a:pt x="2928397" y="448842"/>
                  <a:pt x="2925594" y="444374"/>
                  <a:pt x="2922794" y="440041"/>
                </a:cubicBezTo>
                <a:cubicBezTo>
                  <a:pt x="2919994" y="435707"/>
                  <a:pt x="2917460" y="432006"/>
                  <a:pt x="2915193" y="428939"/>
                </a:cubicBezTo>
                <a:close/>
                <a:moveTo>
                  <a:pt x="2397004" y="424739"/>
                </a:moveTo>
                <a:lnTo>
                  <a:pt x="2397004" y="444941"/>
                </a:lnTo>
                <a:lnTo>
                  <a:pt x="2442409" y="444941"/>
                </a:lnTo>
                <a:lnTo>
                  <a:pt x="2442409" y="424739"/>
                </a:lnTo>
                <a:close/>
                <a:moveTo>
                  <a:pt x="2826583" y="424539"/>
                </a:moveTo>
                <a:lnTo>
                  <a:pt x="2833183" y="424939"/>
                </a:lnTo>
                <a:lnTo>
                  <a:pt x="2833183" y="466144"/>
                </a:lnTo>
                <a:cubicBezTo>
                  <a:pt x="2833183" y="469478"/>
                  <a:pt x="2833450" y="472145"/>
                  <a:pt x="2833984" y="474145"/>
                </a:cubicBezTo>
                <a:cubicBezTo>
                  <a:pt x="2834517" y="476145"/>
                  <a:pt x="2835351" y="477712"/>
                  <a:pt x="2836484" y="478845"/>
                </a:cubicBezTo>
                <a:cubicBezTo>
                  <a:pt x="2837617" y="479979"/>
                  <a:pt x="2839117" y="480779"/>
                  <a:pt x="2840985" y="481246"/>
                </a:cubicBezTo>
                <a:cubicBezTo>
                  <a:pt x="2842851" y="481712"/>
                  <a:pt x="2845119" y="482012"/>
                  <a:pt x="2847784" y="482146"/>
                </a:cubicBezTo>
                <a:cubicBezTo>
                  <a:pt x="2859920" y="482946"/>
                  <a:pt x="2872055" y="482946"/>
                  <a:pt x="2884191" y="482146"/>
                </a:cubicBezTo>
                <a:cubicBezTo>
                  <a:pt x="2887391" y="482012"/>
                  <a:pt x="2889990" y="481712"/>
                  <a:pt x="2891990" y="481246"/>
                </a:cubicBezTo>
                <a:cubicBezTo>
                  <a:pt x="2893992" y="480779"/>
                  <a:pt x="2895557" y="480046"/>
                  <a:pt x="2896691" y="479045"/>
                </a:cubicBezTo>
                <a:cubicBezTo>
                  <a:pt x="2897824" y="478045"/>
                  <a:pt x="2898692" y="476678"/>
                  <a:pt x="2899292" y="474945"/>
                </a:cubicBezTo>
                <a:cubicBezTo>
                  <a:pt x="2899891" y="473211"/>
                  <a:pt x="2900391" y="470878"/>
                  <a:pt x="2900791" y="467944"/>
                </a:cubicBezTo>
                <a:cubicBezTo>
                  <a:pt x="2900926" y="466877"/>
                  <a:pt x="2901058" y="465244"/>
                  <a:pt x="2901191" y="463043"/>
                </a:cubicBezTo>
                <a:cubicBezTo>
                  <a:pt x="2901325" y="460843"/>
                  <a:pt x="2901425" y="458576"/>
                  <a:pt x="2901492" y="456243"/>
                </a:cubicBezTo>
                <a:cubicBezTo>
                  <a:pt x="2901558" y="453909"/>
                  <a:pt x="2901624" y="451842"/>
                  <a:pt x="2901693" y="450042"/>
                </a:cubicBezTo>
                <a:cubicBezTo>
                  <a:pt x="2901759" y="448242"/>
                  <a:pt x="2901792" y="447208"/>
                  <a:pt x="2901792" y="446941"/>
                </a:cubicBezTo>
                <a:lnTo>
                  <a:pt x="2908191" y="449542"/>
                </a:lnTo>
                <a:cubicBezTo>
                  <a:pt x="2908191" y="450075"/>
                  <a:pt x="2908160" y="451209"/>
                  <a:pt x="2908093" y="452942"/>
                </a:cubicBezTo>
                <a:cubicBezTo>
                  <a:pt x="2908026" y="454676"/>
                  <a:pt x="2907925" y="456609"/>
                  <a:pt x="2907792" y="458743"/>
                </a:cubicBezTo>
                <a:cubicBezTo>
                  <a:pt x="2907658" y="460877"/>
                  <a:pt x="2907526" y="462977"/>
                  <a:pt x="2907392" y="465044"/>
                </a:cubicBezTo>
                <a:cubicBezTo>
                  <a:pt x="2907259" y="467111"/>
                  <a:pt x="2907125" y="468744"/>
                  <a:pt x="2906992" y="469944"/>
                </a:cubicBezTo>
                <a:cubicBezTo>
                  <a:pt x="2906592" y="473545"/>
                  <a:pt x="2905958" y="476545"/>
                  <a:pt x="2905093" y="478945"/>
                </a:cubicBezTo>
                <a:cubicBezTo>
                  <a:pt x="2904225" y="481346"/>
                  <a:pt x="2902992" y="483246"/>
                  <a:pt x="2901391" y="484646"/>
                </a:cubicBezTo>
                <a:cubicBezTo>
                  <a:pt x="2899792" y="486046"/>
                  <a:pt x="2897659" y="487046"/>
                  <a:pt x="2894992" y="487647"/>
                </a:cubicBezTo>
                <a:cubicBezTo>
                  <a:pt x="2892324" y="488247"/>
                  <a:pt x="2888923" y="488680"/>
                  <a:pt x="2884790" y="488947"/>
                </a:cubicBezTo>
                <a:cubicBezTo>
                  <a:pt x="2871989" y="489747"/>
                  <a:pt x="2859186" y="489747"/>
                  <a:pt x="2846386" y="488947"/>
                </a:cubicBezTo>
                <a:cubicBezTo>
                  <a:pt x="2842652" y="488680"/>
                  <a:pt x="2839518" y="488180"/>
                  <a:pt x="2836984" y="487447"/>
                </a:cubicBezTo>
                <a:cubicBezTo>
                  <a:pt x="2834451" y="486713"/>
                  <a:pt x="2832415" y="485546"/>
                  <a:pt x="2830883" y="483946"/>
                </a:cubicBezTo>
                <a:cubicBezTo>
                  <a:pt x="2829350" y="482346"/>
                  <a:pt x="2828249" y="480246"/>
                  <a:pt x="2827582" y="477645"/>
                </a:cubicBezTo>
                <a:cubicBezTo>
                  <a:pt x="2826916" y="475045"/>
                  <a:pt x="2826583" y="471811"/>
                  <a:pt x="2826583" y="467944"/>
                </a:cubicBezTo>
                <a:close/>
                <a:moveTo>
                  <a:pt x="3233155" y="419938"/>
                </a:moveTo>
                <a:lnTo>
                  <a:pt x="3233155" y="448942"/>
                </a:lnTo>
                <a:lnTo>
                  <a:pt x="3328767" y="448942"/>
                </a:lnTo>
                <a:lnTo>
                  <a:pt x="3328767" y="419938"/>
                </a:lnTo>
                <a:close/>
                <a:moveTo>
                  <a:pt x="1458116" y="417538"/>
                </a:moveTo>
                <a:lnTo>
                  <a:pt x="1458116" y="435540"/>
                </a:lnTo>
                <a:lnTo>
                  <a:pt x="1495720" y="435540"/>
                </a:lnTo>
                <a:lnTo>
                  <a:pt x="1495720" y="417538"/>
                </a:lnTo>
                <a:close/>
                <a:moveTo>
                  <a:pt x="1414311" y="417538"/>
                </a:moveTo>
                <a:lnTo>
                  <a:pt x="1414311" y="435540"/>
                </a:lnTo>
                <a:lnTo>
                  <a:pt x="1452115" y="435540"/>
                </a:lnTo>
                <a:lnTo>
                  <a:pt x="1452115" y="417538"/>
                </a:lnTo>
                <a:close/>
                <a:moveTo>
                  <a:pt x="2457813" y="416538"/>
                </a:moveTo>
                <a:lnTo>
                  <a:pt x="2526620" y="416538"/>
                </a:lnTo>
                <a:lnTo>
                  <a:pt x="2526620" y="422938"/>
                </a:lnTo>
                <a:cubicBezTo>
                  <a:pt x="2523555" y="430806"/>
                  <a:pt x="2519853" y="438074"/>
                  <a:pt x="2515519" y="444741"/>
                </a:cubicBezTo>
                <a:cubicBezTo>
                  <a:pt x="2511185" y="451409"/>
                  <a:pt x="2506017" y="457743"/>
                  <a:pt x="2500018" y="463744"/>
                </a:cubicBezTo>
                <a:cubicBezTo>
                  <a:pt x="2505617" y="468011"/>
                  <a:pt x="2512119" y="472045"/>
                  <a:pt x="2519521" y="475845"/>
                </a:cubicBezTo>
                <a:cubicBezTo>
                  <a:pt x="2526920" y="479646"/>
                  <a:pt x="2535622" y="483279"/>
                  <a:pt x="2545625" y="486746"/>
                </a:cubicBezTo>
                <a:lnTo>
                  <a:pt x="2543024" y="492947"/>
                </a:lnTo>
                <a:cubicBezTo>
                  <a:pt x="2532621" y="489213"/>
                  <a:pt x="2523521" y="485313"/>
                  <a:pt x="2515720" y="481246"/>
                </a:cubicBezTo>
                <a:cubicBezTo>
                  <a:pt x="2507918" y="477179"/>
                  <a:pt x="2501084" y="472811"/>
                  <a:pt x="2495218" y="468144"/>
                </a:cubicBezTo>
                <a:cubicBezTo>
                  <a:pt x="2485081" y="477079"/>
                  <a:pt x="2472415" y="485146"/>
                  <a:pt x="2457213" y="492347"/>
                </a:cubicBezTo>
                <a:lnTo>
                  <a:pt x="2454212" y="486346"/>
                </a:lnTo>
                <a:cubicBezTo>
                  <a:pt x="2461547" y="483013"/>
                  <a:pt x="2468181" y="479512"/>
                  <a:pt x="2474115" y="475845"/>
                </a:cubicBezTo>
                <a:cubicBezTo>
                  <a:pt x="2480049" y="472178"/>
                  <a:pt x="2485482" y="468277"/>
                  <a:pt x="2490415" y="464144"/>
                </a:cubicBezTo>
                <a:cubicBezTo>
                  <a:pt x="2484148" y="458543"/>
                  <a:pt x="2479081" y="452542"/>
                  <a:pt x="2475214" y="446141"/>
                </a:cubicBezTo>
                <a:cubicBezTo>
                  <a:pt x="2471347" y="439741"/>
                  <a:pt x="2468080" y="432740"/>
                  <a:pt x="2465414" y="425139"/>
                </a:cubicBezTo>
                <a:lnTo>
                  <a:pt x="2471013" y="422738"/>
                </a:lnTo>
                <a:cubicBezTo>
                  <a:pt x="2473415" y="429939"/>
                  <a:pt x="2476480" y="436573"/>
                  <a:pt x="2480216" y="442641"/>
                </a:cubicBezTo>
                <a:cubicBezTo>
                  <a:pt x="2483948" y="448708"/>
                  <a:pt x="2488883" y="454409"/>
                  <a:pt x="2495017" y="459743"/>
                </a:cubicBezTo>
                <a:cubicBezTo>
                  <a:pt x="2500617" y="454409"/>
                  <a:pt x="2505419" y="448675"/>
                  <a:pt x="2509418" y="442541"/>
                </a:cubicBezTo>
                <a:cubicBezTo>
                  <a:pt x="2513421" y="436407"/>
                  <a:pt x="2516819" y="429739"/>
                  <a:pt x="2519619" y="422538"/>
                </a:cubicBezTo>
                <a:lnTo>
                  <a:pt x="2457813" y="422538"/>
                </a:lnTo>
                <a:close/>
                <a:moveTo>
                  <a:pt x="3109619" y="412537"/>
                </a:moveTo>
                <a:cubicBezTo>
                  <a:pt x="3112151" y="413871"/>
                  <a:pt x="3115317" y="415571"/>
                  <a:pt x="3119119" y="417638"/>
                </a:cubicBezTo>
                <a:cubicBezTo>
                  <a:pt x="3122920" y="419705"/>
                  <a:pt x="3126853" y="421872"/>
                  <a:pt x="3130920" y="424139"/>
                </a:cubicBezTo>
                <a:cubicBezTo>
                  <a:pt x="3134988" y="426406"/>
                  <a:pt x="3138921" y="428672"/>
                  <a:pt x="3142721" y="430939"/>
                </a:cubicBezTo>
                <a:cubicBezTo>
                  <a:pt x="3146522" y="433206"/>
                  <a:pt x="3149823" y="435140"/>
                  <a:pt x="3152623" y="436740"/>
                </a:cubicBezTo>
                <a:lnTo>
                  <a:pt x="3149424" y="442541"/>
                </a:lnTo>
                <a:cubicBezTo>
                  <a:pt x="3146756" y="440807"/>
                  <a:pt x="3143523" y="438774"/>
                  <a:pt x="3139722" y="436440"/>
                </a:cubicBezTo>
                <a:cubicBezTo>
                  <a:pt x="3135921" y="434106"/>
                  <a:pt x="3132021" y="431773"/>
                  <a:pt x="3128020" y="429439"/>
                </a:cubicBezTo>
                <a:cubicBezTo>
                  <a:pt x="3124019" y="427106"/>
                  <a:pt x="3120119" y="424905"/>
                  <a:pt x="3116318" y="422838"/>
                </a:cubicBezTo>
                <a:cubicBezTo>
                  <a:pt x="3112518" y="420771"/>
                  <a:pt x="3109285" y="419071"/>
                  <a:pt x="3106618" y="417738"/>
                </a:cubicBezTo>
                <a:close/>
                <a:moveTo>
                  <a:pt x="3046411" y="412337"/>
                </a:moveTo>
                <a:lnTo>
                  <a:pt x="3050411" y="416938"/>
                </a:lnTo>
                <a:cubicBezTo>
                  <a:pt x="3048276" y="418805"/>
                  <a:pt x="3045742" y="420871"/>
                  <a:pt x="3042809" y="423138"/>
                </a:cubicBezTo>
                <a:cubicBezTo>
                  <a:pt x="3039875" y="425405"/>
                  <a:pt x="3036708" y="427672"/>
                  <a:pt x="3033308" y="429939"/>
                </a:cubicBezTo>
                <a:cubicBezTo>
                  <a:pt x="3029908" y="432206"/>
                  <a:pt x="3026407" y="434473"/>
                  <a:pt x="3022807" y="436740"/>
                </a:cubicBezTo>
                <a:cubicBezTo>
                  <a:pt x="3019205" y="439007"/>
                  <a:pt x="3015739" y="441141"/>
                  <a:pt x="3012406" y="443141"/>
                </a:cubicBezTo>
                <a:lnTo>
                  <a:pt x="3009004" y="437740"/>
                </a:lnTo>
                <a:cubicBezTo>
                  <a:pt x="3012339" y="435873"/>
                  <a:pt x="3015773" y="433840"/>
                  <a:pt x="3019307" y="431639"/>
                </a:cubicBezTo>
                <a:cubicBezTo>
                  <a:pt x="3022839" y="429439"/>
                  <a:pt x="3026240" y="427239"/>
                  <a:pt x="3029507" y="425039"/>
                </a:cubicBezTo>
                <a:cubicBezTo>
                  <a:pt x="3032775" y="422838"/>
                  <a:pt x="3035875" y="420638"/>
                  <a:pt x="3038809" y="418438"/>
                </a:cubicBezTo>
                <a:cubicBezTo>
                  <a:pt x="3041742" y="416238"/>
                  <a:pt x="3044277" y="414204"/>
                  <a:pt x="3046411" y="412337"/>
                </a:cubicBezTo>
                <a:close/>
                <a:moveTo>
                  <a:pt x="2860586" y="411737"/>
                </a:moveTo>
                <a:cubicBezTo>
                  <a:pt x="2861919" y="413604"/>
                  <a:pt x="2863721" y="416138"/>
                  <a:pt x="2865987" y="419338"/>
                </a:cubicBezTo>
                <a:cubicBezTo>
                  <a:pt x="2868254" y="422538"/>
                  <a:pt x="2870590" y="425939"/>
                  <a:pt x="2872988" y="429539"/>
                </a:cubicBezTo>
                <a:cubicBezTo>
                  <a:pt x="2875389" y="433140"/>
                  <a:pt x="2877656" y="436673"/>
                  <a:pt x="2879788" y="440141"/>
                </a:cubicBezTo>
                <a:cubicBezTo>
                  <a:pt x="2881924" y="443608"/>
                  <a:pt x="2883656" y="446408"/>
                  <a:pt x="2884990" y="448542"/>
                </a:cubicBezTo>
                <a:lnTo>
                  <a:pt x="2879589" y="452542"/>
                </a:lnTo>
                <a:cubicBezTo>
                  <a:pt x="2878388" y="450409"/>
                  <a:pt x="2876688" y="447608"/>
                  <a:pt x="2874487" y="444141"/>
                </a:cubicBezTo>
                <a:cubicBezTo>
                  <a:pt x="2872288" y="440674"/>
                  <a:pt x="2870021" y="437140"/>
                  <a:pt x="2867688" y="433540"/>
                </a:cubicBezTo>
                <a:cubicBezTo>
                  <a:pt x="2865354" y="429939"/>
                  <a:pt x="2863055" y="426506"/>
                  <a:pt x="2860787" y="423238"/>
                </a:cubicBezTo>
                <a:cubicBezTo>
                  <a:pt x="2858520" y="419971"/>
                  <a:pt x="2856654" y="417338"/>
                  <a:pt x="2855185" y="415337"/>
                </a:cubicBezTo>
                <a:close/>
                <a:moveTo>
                  <a:pt x="1994630" y="411537"/>
                </a:moveTo>
                <a:lnTo>
                  <a:pt x="1994630" y="435740"/>
                </a:lnTo>
                <a:lnTo>
                  <a:pt x="2087442" y="435740"/>
                </a:lnTo>
                <a:lnTo>
                  <a:pt x="2087442" y="411537"/>
                </a:lnTo>
                <a:close/>
                <a:moveTo>
                  <a:pt x="102814" y="410537"/>
                </a:moveTo>
                <a:cubicBezTo>
                  <a:pt x="104681" y="411204"/>
                  <a:pt x="106915" y="412104"/>
                  <a:pt x="109515" y="413237"/>
                </a:cubicBezTo>
                <a:cubicBezTo>
                  <a:pt x="112116" y="414371"/>
                  <a:pt x="114782" y="415604"/>
                  <a:pt x="117516" y="416938"/>
                </a:cubicBezTo>
                <a:cubicBezTo>
                  <a:pt x="120250" y="418271"/>
                  <a:pt x="122884" y="419638"/>
                  <a:pt x="125417" y="421038"/>
                </a:cubicBezTo>
                <a:cubicBezTo>
                  <a:pt x="127951" y="422438"/>
                  <a:pt x="130085" y="423739"/>
                  <a:pt x="131818" y="424939"/>
                </a:cubicBezTo>
                <a:lnTo>
                  <a:pt x="129218" y="430139"/>
                </a:lnTo>
                <a:cubicBezTo>
                  <a:pt x="127351" y="428806"/>
                  <a:pt x="125150" y="427439"/>
                  <a:pt x="122617" y="426039"/>
                </a:cubicBezTo>
                <a:cubicBezTo>
                  <a:pt x="120083" y="424639"/>
                  <a:pt x="117483" y="423272"/>
                  <a:pt x="114816" y="421938"/>
                </a:cubicBezTo>
                <a:cubicBezTo>
                  <a:pt x="112149" y="420605"/>
                  <a:pt x="109548" y="419405"/>
                  <a:pt x="107015" y="418338"/>
                </a:cubicBezTo>
                <a:cubicBezTo>
                  <a:pt x="104481" y="417271"/>
                  <a:pt x="102281" y="416404"/>
                  <a:pt x="100414" y="415738"/>
                </a:cubicBezTo>
                <a:close/>
                <a:moveTo>
                  <a:pt x="43207" y="409937"/>
                </a:moveTo>
                <a:cubicBezTo>
                  <a:pt x="45074" y="410604"/>
                  <a:pt x="47307" y="411504"/>
                  <a:pt x="49908" y="412637"/>
                </a:cubicBezTo>
                <a:cubicBezTo>
                  <a:pt x="52508" y="413771"/>
                  <a:pt x="55175" y="415004"/>
                  <a:pt x="57909" y="416338"/>
                </a:cubicBezTo>
                <a:cubicBezTo>
                  <a:pt x="60643" y="417671"/>
                  <a:pt x="63276" y="419038"/>
                  <a:pt x="65810" y="420438"/>
                </a:cubicBezTo>
                <a:cubicBezTo>
                  <a:pt x="68343" y="421838"/>
                  <a:pt x="70477" y="423138"/>
                  <a:pt x="72211" y="424339"/>
                </a:cubicBezTo>
                <a:lnTo>
                  <a:pt x="69610" y="429539"/>
                </a:lnTo>
                <a:cubicBezTo>
                  <a:pt x="67743" y="428206"/>
                  <a:pt x="65543" y="426839"/>
                  <a:pt x="63009" y="425439"/>
                </a:cubicBezTo>
                <a:cubicBezTo>
                  <a:pt x="60476" y="424039"/>
                  <a:pt x="57875" y="422672"/>
                  <a:pt x="55208" y="421338"/>
                </a:cubicBezTo>
                <a:cubicBezTo>
                  <a:pt x="52541" y="420005"/>
                  <a:pt x="49941" y="418805"/>
                  <a:pt x="47408" y="417738"/>
                </a:cubicBezTo>
                <a:cubicBezTo>
                  <a:pt x="44874" y="416671"/>
                  <a:pt x="42673" y="415804"/>
                  <a:pt x="40807" y="415137"/>
                </a:cubicBezTo>
                <a:close/>
                <a:moveTo>
                  <a:pt x="4941864" y="406136"/>
                </a:moveTo>
                <a:cubicBezTo>
                  <a:pt x="4943331" y="408403"/>
                  <a:pt x="4944965" y="411170"/>
                  <a:pt x="4946765" y="414437"/>
                </a:cubicBezTo>
                <a:cubicBezTo>
                  <a:pt x="4948564" y="417704"/>
                  <a:pt x="4950432" y="421205"/>
                  <a:pt x="4952365" y="424939"/>
                </a:cubicBezTo>
                <a:cubicBezTo>
                  <a:pt x="4954299" y="428672"/>
                  <a:pt x="4956133" y="432373"/>
                  <a:pt x="4957866" y="436040"/>
                </a:cubicBezTo>
                <a:cubicBezTo>
                  <a:pt x="4959600" y="439707"/>
                  <a:pt x="4961066" y="443074"/>
                  <a:pt x="4962267" y="446141"/>
                </a:cubicBezTo>
                <a:lnTo>
                  <a:pt x="4956666" y="448942"/>
                </a:lnTo>
                <a:cubicBezTo>
                  <a:pt x="4955466" y="446008"/>
                  <a:pt x="4953999" y="442708"/>
                  <a:pt x="4952265" y="439040"/>
                </a:cubicBezTo>
                <a:cubicBezTo>
                  <a:pt x="4950532" y="435373"/>
                  <a:pt x="4948765" y="431706"/>
                  <a:pt x="4946965" y="428039"/>
                </a:cubicBezTo>
                <a:cubicBezTo>
                  <a:pt x="4945165" y="424372"/>
                  <a:pt x="4943364" y="420905"/>
                  <a:pt x="4941564" y="417638"/>
                </a:cubicBezTo>
                <a:cubicBezTo>
                  <a:pt x="4939764" y="414371"/>
                  <a:pt x="4938130" y="411537"/>
                  <a:pt x="4936663" y="409137"/>
                </a:cubicBezTo>
                <a:close/>
                <a:moveTo>
                  <a:pt x="3406777" y="404536"/>
                </a:moveTo>
                <a:lnTo>
                  <a:pt x="3406777" y="425539"/>
                </a:lnTo>
                <a:lnTo>
                  <a:pt x="3459984" y="425539"/>
                </a:lnTo>
                <a:lnTo>
                  <a:pt x="3459984" y="404536"/>
                </a:lnTo>
                <a:close/>
                <a:moveTo>
                  <a:pt x="4070108" y="399135"/>
                </a:moveTo>
                <a:lnTo>
                  <a:pt x="4057706" y="473345"/>
                </a:lnTo>
                <a:lnTo>
                  <a:pt x="4135516" y="473345"/>
                </a:lnTo>
                <a:lnTo>
                  <a:pt x="4138116" y="399135"/>
                </a:lnTo>
                <a:close/>
                <a:moveTo>
                  <a:pt x="2397004" y="398935"/>
                </a:moveTo>
                <a:lnTo>
                  <a:pt x="2397004" y="419138"/>
                </a:lnTo>
                <a:lnTo>
                  <a:pt x="2442409" y="419138"/>
                </a:lnTo>
                <a:lnTo>
                  <a:pt x="2442409" y="398935"/>
                </a:lnTo>
                <a:close/>
                <a:moveTo>
                  <a:pt x="83012" y="398935"/>
                </a:moveTo>
                <a:lnTo>
                  <a:pt x="89613" y="399335"/>
                </a:lnTo>
                <a:lnTo>
                  <a:pt x="89613" y="483346"/>
                </a:lnTo>
                <a:cubicBezTo>
                  <a:pt x="90679" y="482946"/>
                  <a:pt x="92413" y="482346"/>
                  <a:pt x="94813" y="481546"/>
                </a:cubicBezTo>
                <a:cubicBezTo>
                  <a:pt x="97214" y="480746"/>
                  <a:pt x="99981" y="479879"/>
                  <a:pt x="103114" y="478945"/>
                </a:cubicBezTo>
                <a:cubicBezTo>
                  <a:pt x="106248" y="478012"/>
                  <a:pt x="109482" y="477012"/>
                  <a:pt x="112816" y="475945"/>
                </a:cubicBezTo>
                <a:cubicBezTo>
                  <a:pt x="116149" y="474878"/>
                  <a:pt x="119283" y="473911"/>
                  <a:pt x="122217" y="473045"/>
                </a:cubicBezTo>
                <a:cubicBezTo>
                  <a:pt x="125150" y="472178"/>
                  <a:pt x="127617" y="471444"/>
                  <a:pt x="129618" y="470844"/>
                </a:cubicBezTo>
                <a:cubicBezTo>
                  <a:pt x="131618" y="470244"/>
                  <a:pt x="132818" y="469878"/>
                  <a:pt x="133218" y="469744"/>
                </a:cubicBezTo>
                <a:lnTo>
                  <a:pt x="134018" y="475945"/>
                </a:lnTo>
                <a:cubicBezTo>
                  <a:pt x="133618" y="476078"/>
                  <a:pt x="132285" y="476478"/>
                  <a:pt x="130018" y="477145"/>
                </a:cubicBezTo>
                <a:cubicBezTo>
                  <a:pt x="127751" y="477812"/>
                  <a:pt x="125051" y="478612"/>
                  <a:pt x="121917" y="479545"/>
                </a:cubicBezTo>
                <a:cubicBezTo>
                  <a:pt x="118783" y="480479"/>
                  <a:pt x="115416" y="481512"/>
                  <a:pt x="111815" y="482646"/>
                </a:cubicBezTo>
                <a:cubicBezTo>
                  <a:pt x="108215" y="483779"/>
                  <a:pt x="104781" y="484846"/>
                  <a:pt x="101514" y="485846"/>
                </a:cubicBezTo>
                <a:cubicBezTo>
                  <a:pt x="98247" y="486846"/>
                  <a:pt x="95413" y="487747"/>
                  <a:pt x="93013" y="488547"/>
                </a:cubicBezTo>
                <a:cubicBezTo>
                  <a:pt x="90613" y="489347"/>
                  <a:pt x="89013" y="489880"/>
                  <a:pt x="88213" y="490147"/>
                </a:cubicBezTo>
                <a:cubicBezTo>
                  <a:pt x="87546" y="490414"/>
                  <a:pt x="86746" y="490714"/>
                  <a:pt x="85812" y="491047"/>
                </a:cubicBezTo>
                <a:cubicBezTo>
                  <a:pt x="84879" y="491380"/>
                  <a:pt x="83545" y="492014"/>
                  <a:pt x="81812" y="492947"/>
                </a:cubicBezTo>
                <a:lnTo>
                  <a:pt x="79011" y="487346"/>
                </a:lnTo>
                <a:cubicBezTo>
                  <a:pt x="81012" y="486013"/>
                  <a:pt x="82178" y="485080"/>
                  <a:pt x="82512" y="484546"/>
                </a:cubicBezTo>
                <a:cubicBezTo>
                  <a:pt x="82845" y="484013"/>
                  <a:pt x="83012" y="483413"/>
                  <a:pt x="83012" y="482746"/>
                </a:cubicBezTo>
                <a:close/>
                <a:moveTo>
                  <a:pt x="24005" y="398935"/>
                </a:moveTo>
                <a:lnTo>
                  <a:pt x="30805" y="399335"/>
                </a:lnTo>
                <a:lnTo>
                  <a:pt x="30805" y="483746"/>
                </a:lnTo>
                <a:cubicBezTo>
                  <a:pt x="32406" y="483213"/>
                  <a:pt x="35306" y="482313"/>
                  <a:pt x="39506" y="481046"/>
                </a:cubicBezTo>
                <a:cubicBezTo>
                  <a:pt x="43707" y="479779"/>
                  <a:pt x="48007" y="478479"/>
                  <a:pt x="52408" y="477145"/>
                </a:cubicBezTo>
                <a:cubicBezTo>
                  <a:pt x="56809" y="475812"/>
                  <a:pt x="60809" y="474578"/>
                  <a:pt x="64410" y="473445"/>
                </a:cubicBezTo>
                <a:cubicBezTo>
                  <a:pt x="68010" y="472311"/>
                  <a:pt x="70077" y="471678"/>
                  <a:pt x="70610" y="471544"/>
                </a:cubicBezTo>
                <a:lnTo>
                  <a:pt x="71410" y="477545"/>
                </a:lnTo>
                <a:cubicBezTo>
                  <a:pt x="70744" y="477679"/>
                  <a:pt x="68410" y="478379"/>
                  <a:pt x="64410" y="479646"/>
                </a:cubicBezTo>
                <a:cubicBezTo>
                  <a:pt x="60409" y="480912"/>
                  <a:pt x="55975" y="482313"/>
                  <a:pt x="51108" y="483846"/>
                </a:cubicBezTo>
                <a:cubicBezTo>
                  <a:pt x="46241" y="485380"/>
                  <a:pt x="41673" y="486813"/>
                  <a:pt x="37406" y="488147"/>
                </a:cubicBezTo>
                <a:cubicBezTo>
                  <a:pt x="33139" y="489480"/>
                  <a:pt x="30472" y="490347"/>
                  <a:pt x="29405" y="490747"/>
                </a:cubicBezTo>
                <a:cubicBezTo>
                  <a:pt x="28739" y="491014"/>
                  <a:pt x="27905" y="491314"/>
                  <a:pt x="26905" y="491647"/>
                </a:cubicBezTo>
                <a:cubicBezTo>
                  <a:pt x="25905" y="491980"/>
                  <a:pt x="24605" y="492680"/>
                  <a:pt x="23004" y="493747"/>
                </a:cubicBezTo>
                <a:lnTo>
                  <a:pt x="20204" y="487747"/>
                </a:lnTo>
                <a:cubicBezTo>
                  <a:pt x="22071" y="486546"/>
                  <a:pt x="23171" y="485746"/>
                  <a:pt x="23504" y="485346"/>
                </a:cubicBezTo>
                <a:cubicBezTo>
                  <a:pt x="23838" y="484946"/>
                  <a:pt x="24005" y="484213"/>
                  <a:pt x="24005" y="483146"/>
                </a:cubicBezTo>
                <a:close/>
                <a:moveTo>
                  <a:pt x="139819" y="398735"/>
                </a:moveTo>
                <a:lnTo>
                  <a:pt x="146420" y="399135"/>
                </a:lnTo>
                <a:cubicBezTo>
                  <a:pt x="146420" y="399536"/>
                  <a:pt x="146453" y="400902"/>
                  <a:pt x="146520" y="403236"/>
                </a:cubicBezTo>
                <a:cubicBezTo>
                  <a:pt x="146587" y="405570"/>
                  <a:pt x="146653" y="408303"/>
                  <a:pt x="146720" y="411437"/>
                </a:cubicBezTo>
                <a:cubicBezTo>
                  <a:pt x="146786" y="414571"/>
                  <a:pt x="146886" y="417838"/>
                  <a:pt x="147020" y="421238"/>
                </a:cubicBezTo>
                <a:cubicBezTo>
                  <a:pt x="147153" y="424639"/>
                  <a:pt x="147286" y="427539"/>
                  <a:pt x="147420" y="429939"/>
                </a:cubicBezTo>
                <a:cubicBezTo>
                  <a:pt x="148220" y="453409"/>
                  <a:pt x="151487" y="470011"/>
                  <a:pt x="157221" y="479746"/>
                </a:cubicBezTo>
                <a:cubicBezTo>
                  <a:pt x="159888" y="484413"/>
                  <a:pt x="162289" y="486746"/>
                  <a:pt x="164422" y="486746"/>
                </a:cubicBezTo>
                <a:cubicBezTo>
                  <a:pt x="165889" y="486746"/>
                  <a:pt x="166989" y="486080"/>
                  <a:pt x="167722" y="484746"/>
                </a:cubicBezTo>
                <a:cubicBezTo>
                  <a:pt x="168456" y="483413"/>
                  <a:pt x="169289" y="481212"/>
                  <a:pt x="170223" y="478145"/>
                </a:cubicBezTo>
                <a:cubicBezTo>
                  <a:pt x="171823" y="472945"/>
                  <a:pt x="173223" y="466211"/>
                  <a:pt x="174423" y="457943"/>
                </a:cubicBezTo>
                <a:lnTo>
                  <a:pt x="180024" y="461543"/>
                </a:lnTo>
                <a:cubicBezTo>
                  <a:pt x="179491" y="465677"/>
                  <a:pt x="178890" y="469244"/>
                  <a:pt x="178224" y="472245"/>
                </a:cubicBezTo>
                <a:cubicBezTo>
                  <a:pt x="177557" y="475245"/>
                  <a:pt x="176690" y="478479"/>
                  <a:pt x="175623" y="481946"/>
                </a:cubicBezTo>
                <a:cubicBezTo>
                  <a:pt x="174157" y="486613"/>
                  <a:pt x="172523" y="489813"/>
                  <a:pt x="170723" y="491547"/>
                </a:cubicBezTo>
                <a:cubicBezTo>
                  <a:pt x="168923" y="493281"/>
                  <a:pt x="166756" y="494147"/>
                  <a:pt x="164222" y="494147"/>
                </a:cubicBezTo>
                <a:cubicBezTo>
                  <a:pt x="162222" y="494147"/>
                  <a:pt x="160188" y="493414"/>
                  <a:pt x="158121" y="491947"/>
                </a:cubicBezTo>
                <a:cubicBezTo>
                  <a:pt x="156055" y="490480"/>
                  <a:pt x="154087" y="488013"/>
                  <a:pt x="152220" y="484546"/>
                </a:cubicBezTo>
                <a:cubicBezTo>
                  <a:pt x="145820" y="473211"/>
                  <a:pt x="142019" y="455276"/>
                  <a:pt x="140819" y="430739"/>
                </a:cubicBezTo>
                <a:cubicBezTo>
                  <a:pt x="140686" y="428206"/>
                  <a:pt x="140552" y="425205"/>
                  <a:pt x="140419" y="421738"/>
                </a:cubicBezTo>
                <a:cubicBezTo>
                  <a:pt x="140286" y="418271"/>
                  <a:pt x="140186" y="414904"/>
                  <a:pt x="140119" y="411637"/>
                </a:cubicBezTo>
                <a:cubicBezTo>
                  <a:pt x="140052" y="408370"/>
                  <a:pt x="139986" y="405503"/>
                  <a:pt x="139919" y="403036"/>
                </a:cubicBezTo>
                <a:cubicBezTo>
                  <a:pt x="139853" y="400569"/>
                  <a:pt x="139819" y="399135"/>
                  <a:pt x="139819" y="398735"/>
                </a:cubicBezTo>
                <a:close/>
                <a:moveTo>
                  <a:pt x="4876856" y="396935"/>
                </a:moveTo>
                <a:lnTo>
                  <a:pt x="4876856" y="426739"/>
                </a:lnTo>
                <a:lnTo>
                  <a:pt x="4918861" y="426739"/>
                </a:lnTo>
                <a:lnTo>
                  <a:pt x="4918861" y="396935"/>
                </a:lnTo>
                <a:close/>
                <a:moveTo>
                  <a:pt x="4299060" y="396535"/>
                </a:moveTo>
                <a:lnTo>
                  <a:pt x="4305861" y="396935"/>
                </a:lnTo>
                <a:lnTo>
                  <a:pt x="4305861" y="416938"/>
                </a:lnTo>
                <a:lnTo>
                  <a:pt x="4375070" y="416938"/>
                </a:lnTo>
                <a:lnTo>
                  <a:pt x="4375070" y="423338"/>
                </a:lnTo>
                <a:lnTo>
                  <a:pt x="4305861" y="423338"/>
                </a:lnTo>
                <a:lnTo>
                  <a:pt x="4305861" y="446941"/>
                </a:lnTo>
                <a:lnTo>
                  <a:pt x="4367269" y="446941"/>
                </a:lnTo>
                <a:lnTo>
                  <a:pt x="4367269" y="453342"/>
                </a:lnTo>
                <a:lnTo>
                  <a:pt x="4305861" y="453342"/>
                </a:lnTo>
                <a:lnTo>
                  <a:pt x="4305861" y="479145"/>
                </a:lnTo>
                <a:lnTo>
                  <a:pt x="4383071" y="479145"/>
                </a:lnTo>
                <a:lnTo>
                  <a:pt x="4383071" y="485546"/>
                </a:lnTo>
                <a:lnTo>
                  <a:pt x="4216650" y="485546"/>
                </a:lnTo>
                <a:lnTo>
                  <a:pt x="4216650" y="479145"/>
                </a:lnTo>
                <a:lnTo>
                  <a:pt x="4299060" y="479145"/>
                </a:lnTo>
                <a:lnTo>
                  <a:pt x="4299060" y="453342"/>
                </a:lnTo>
                <a:lnTo>
                  <a:pt x="4241653" y="453342"/>
                </a:lnTo>
                <a:lnTo>
                  <a:pt x="4241653" y="446941"/>
                </a:lnTo>
                <a:lnTo>
                  <a:pt x="4299060" y="446941"/>
                </a:lnTo>
                <a:lnTo>
                  <a:pt x="4299060" y="423338"/>
                </a:lnTo>
                <a:lnTo>
                  <a:pt x="4246454" y="423338"/>
                </a:lnTo>
                <a:cubicBezTo>
                  <a:pt x="4239253" y="434140"/>
                  <a:pt x="4231118" y="444474"/>
                  <a:pt x="4222050" y="454342"/>
                </a:cubicBezTo>
                <a:lnTo>
                  <a:pt x="4217250" y="449942"/>
                </a:lnTo>
                <a:cubicBezTo>
                  <a:pt x="4224851" y="441941"/>
                  <a:pt x="4231652" y="433573"/>
                  <a:pt x="4237652" y="424839"/>
                </a:cubicBezTo>
                <a:cubicBezTo>
                  <a:pt x="4243653" y="416104"/>
                  <a:pt x="4248854" y="407136"/>
                  <a:pt x="4253254" y="397935"/>
                </a:cubicBezTo>
                <a:lnTo>
                  <a:pt x="4259055" y="401136"/>
                </a:lnTo>
                <a:cubicBezTo>
                  <a:pt x="4256388" y="406736"/>
                  <a:pt x="4253521" y="412004"/>
                  <a:pt x="4250454" y="416938"/>
                </a:cubicBezTo>
                <a:lnTo>
                  <a:pt x="4299060" y="416938"/>
                </a:lnTo>
                <a:close/>
                <a:moveTo>
                  <a:pt x="5329437" y="395935"/>
                </a:moveTo>
                <a:cubicBezTo>
                  <a:pt x="5331303" y="397802"/>
                  <a:pt x="5333704" y="400336"/>
                  <a:pt x="5336637" y="403536"/>
                </a:cubicBezTo>
                <a:cubicBezTo>
                  <a:pt x="5339571" y="406736"/>
                  <a:pt x="5342571" y="410137"/>
                  <a:pt x="5345639" y="413737"/>
                </a:cubicBezTo>
                <a:cubicBezTo>
                  <a:pt x="5348705" y="417338"/>
                  <a:pt x="5351572" y="420805"/>
                  <a:pt x="5354240" y="424139"/>
                </a:cubicBezTo>
                <a:cubicBezTo>
                  <a:pt x="5356906" y="427472"/>
                  <a:pt x="5358907" y="430139"/>
                  <a:pt x="5360241" y="432140"/>
                </a:cubicBezTo>
                <a:lnTo>
                  <a:pt x="5355040" y="436940"/>
                </a:lnTo>
                <a:cubicBezTo>
                  <a:pt x="5353839" y="434940"/>
                  <a:pt x="5351939" y="432273"/>
                  <a:pt x="5349339" y="428939"/>
                </a:cubicBezTo>
                <a:cubicBezTo>
                  <a:pt x="5346738" y="425605"/>
                  <a:pt x="5343905" y="422138"/>
                  <a:pt x="5340838" y="418538"/>
                </a:cubicBezTo>
                <a:cubicBezTo>
                  <a:pt x="5337771" y="414937"/>
                  <a:pt x="5334737" y="411504"/>
                  <a:pt x="5331736" y="408237"/>
                </a:cubicBezTo>
                <a:cubicBezTo>
                  <a:pt x="5328736" y="404970"/>
                  <a:pt x="5326302" y="402469"/>
                  <a:pt x="5324436" y="400736"/>
                </a:cubicBezTo>
                <a:close/>
                <a:moveTo>
                  <a:pt x="3900686" y="395935"/>
                </a:moveTo>
                <a:cubicBezTo>
                  <a:pt x="3902553" y="397802"/>
                  <a:pt x="3904954" y="400336"/>
                  <a:pt x="3907887" y="403536"/>
                </a:cubicBezTo>
                <a:cubicBezTo>
                  <a:pt x="3910821" y="406736"/>
                  <a:pt x="3913821" y="410137"/>
                  <a:pt x="3916888" y="413737"/>
                </a:cubicBezTo>
                <a:cubicBezTo>
                  <a:pt x="3919955" y="417338"/>
                  <a:pt x="3922822" y="420805"/>
                  <a:pt x="3925489" y="424139"/>
                </a:cubicBezTo>
                <a:cubicBezTo>
                  <a:pt x="3928156" y="427472"/>
                  <a:pt x="3930157" y="430139"/>
                  <a:pt x="3931490" y="432140"/>
                </a:cubicBezTo>
                <a:lnTo>
                  <a:pt x="3926290" y="436940"/>
                </a:lnTo>
                <a:cubicBezTo>
                  <a:pt x="3925089" y="434940"/>
                  <a:pt x="3923189" y="432273"/>
                  <a:pt x="3920589" y="428939"/>
                </a:cubicBezTo>
                <a:cubicBezTo>
                  <a:pt x="3917988" y="425605"/>
                  <a:pt x="3915155" y="422138"/>
                  <a:pt x="3912088" y="418538"/>
                </a:cubicBezTo>
                <a:cubicBezTo>
                  <a:pt x="3909021" y="414937"/>
                  <a:pt x="3905987" y="411504"/>
                  <a:pt x="3902986" y="408237"/>
                </a:cubicBezTo>
                <a:cubicBezTo>
                  <a:pt x="3899986" y="404970"/>
                  <a:pt x="3897552" y="402469"/>
                  <a:pt x="3895686" y="400736"/>
                </a:cubicBezTo>
                <a:close/>
                <a:moveTo>
                  <a:pt x="1843287" y="395935"/>
                </a:moveTo>
                <a:cubicBezTo>
                  <a:pt x="1845154" y="397802"/>
                  <a:pt x="1847555" y="400336"/>
                  <a:pt x="1850489" y="403536"/>
                </a:cubicBezTo>
                <a:cubicBezTo>
                  <a:pt x="1853422" y="406736"/>
                  <a:pt x="1856422" y="410137"/>
                  <a:pt x="1859489" y="413737"/>
                </a:cubicBezTo>
                <a:cubicBezTo>
                  <a:pt x="1862558" y="417338"/>
                  <a:pt x="1865424" y="420805"/>
                  <a:pt x="1868091" y="424139"/>
                </a:cubicBezTo>
                <a:cubicBezTo>
                  <a:pt x="1870757" y="427472"/>
                  <a:pt x="1872757" y="430139"/>
                  <a:pt x="1874092" y="432140"/>
                </a:cubicBezTo>
                <a:lnTo>
                  <a:pt x="1868891" y="436940"/>
                </a:lnTo>
                <a:cubicBezTo>
                  <a:pt x="1867692" y="434940"/>
                  <a:pt x="1865790" y="432273"/>
                  <a:pt x="1863189" y="428939"/>
                </a:cubicBezTo>
                <a:cubicBezTo>
                  <a:pt x="1860591" y="425605"/>
                  <a:pt x="1857756" y="422138"/>
                  <a:pt x="1854690" y="418538"/>
                </a:cubicBezTo>
                <a:cubicBezTo>
                  <a:pt x="1851622" y="414937"/>
                  <a:pt x="1848588" y="411504"/>
                  <a:pt x="1845588" y="408237"/>
                </a:cubicBezTo>
                <a:cubicBezTo>
                  <a:pt x="1842588" y="404970"/>
                  <a:pt x="1840154" y="402469"/>
                  <a:pt x="1838287" y="400736"/>
                </a:cubicBezTo>
                <a:close/>
                <a:moveTo>
                  <a:pt x="1426512" y="394935"/>
                </a:moveTo>
                <a:cubicBezTo>
                  <a:pt x="1424644" y="397869"/>
                  <a:pt x="1422578" y="400736"/>
                  <a:pt x="1420311" y="403536"/>
                </a:cubicBezTo>
                <a:cubicBezTo>
                  <a:pt x="1418044" y="406336"/>
                  <a:pt x="1415644" y="409070"/>
                  <a:pt x="1413109" y="411737"/>
                </a:cubicBezTo>
                <a:lnTo>
                  <a:pt x="1459116" y="411737"/>
                </a:lnTo>
                <a:cubicBezTo>
                  <a:pt x="1461385" y="409337"/>
                  <a:pt x="1463983" y="406503"/>
                  <a:pt x="1466917" y="403236"/>
                </a:cubicBezTo>
                <a:cubicBezTo>
                  <a:pt x="1469851" y="399969"/>
                  <a:pt x="1472251" y="397202"/>
                  <a:pt x="1474118" y="394935"/>
                </a:cubicBezTo>
                <a:close/>
                <a:moveTo>
                  <a:pt x="6134985" y="393935"/>
                </a:moveTo>
                <a:lnTo>
                  <a:pt x="6134985" y="417538"/>
                </a:lnTo>
                <a:lnTo>
                  <a:pt x="6202193" y="417538"/>
                </a:lnTo>
                <a:lnTo>
                  <a:pt x="6202193" y="393935"/>
                </a:lnTo>
                <a:close/>
                <a:moveTo>
                  <a:pt x="2368201" y="393135"/>
                </a:moveTo>
                <a:lnTo>
                  <a:pt x="2543024" y="393135"/>
                </a:lnTo>
                <a:lnTo>
                  <a:pt x="2543024" y="398935"/>
                </a:lnTo>
                <a:lnTo>
                  <a:pt x="2448410" y="398935"/>
                </a:lnTo>
                <a:lnTo>
                  <a:pt x="2448410" y="466144"/>
                </a:lnTo>
                <a:lnTo>
                  <a:pt x="2466613" y="463543"/>
                </a:lnTo>
                <a:lnTo>
                  <a:pt x="2466814" y="466744"/>
                </a:lnTo>
                <a:lnTo>
                  <a:pt x="2467212" y="469544"/>
                </a:lnTo>
                <a:lnTo>
                  <a:pt x="2448410" y="472345"/>
                </a:lnTo>
                <a:lnTo>
                  <a:pt x="2448410" y="496748"/>
                </a:lnTo>
                <a:lnTo>
                  <a:pt x="2442409" y="496748"/>
                </a:lnTo>
                <a:lnTo>
                  <a:pt x="2442409" y="473145"/>
                </a:lnTo>
                <a:cubicBezTo>
                  <a:pt x="2436143" y="473945"/>
                  <a:pt x="2429675" y="474812"/>
                  <a:pt x="2423009" y="475745"/>
                </a:cubicBezTo>
                <a:cubicBezTo>
                  <a:pt x="2416341" y="476678"/>
                  <a:pt x="2409771" y="477579"/>
                  <a:pt x="2403304" y="478445"/>
                </a:cubicBezTo>
                <a:cubicBezTo>
                  <a:pt x="2396838" y="479312"/>
                  <a:pt x="2390637" y="480179"/>
                  <a:pt x="2384703" y="481046"/>
                </a:cubicBezTo>
                <a:cubicBezTo>
                  <a:pt x="2378769" y="481912"/>
                  <a:pt x="2373535" y="482679"/>
                  <a:pt x="2369001" y="483346"/>
                </a:cubicBezTo>
                <a:lnTo>
                  <a:pt x="2368201" y="477145"/>
                </a:lnTo>
                <a:cubicBezTo>
                  <a:pt x="2371401" y="476745"/>
                  <a:pt x="2374867" y="476312"/>
                  <a:pt x="2378602" y="475845"/>
                </a:cubicBezTo>
                <a:cubicBezTo>
                  <a:pt x="2382335" y="475378"/>
                  <a:pt x="2386337" y="474812"/>
                  <a:pt x="2390603" y="474145"/>
                </a:cubicBezTo>
                <a:lnTo>
                  <a:pt x="2390603" y="398935"/>
                </a:lnTo>
                <a:lnTo>
                  <a:pt x="2368201" y="398935"/>
                </a:lnTo>
                <a:close/>
                <a:moveTo>
                  <a:pt x="4870855" y="390934"/>
                </a:moveTo>
                <a:lnTo>
                  <a:pt x="4924662" y="390934"/>
                </a:lnTo>
                <a:lnTo>
                  <a:pt x="4924662" y="432740"/>
                </a:lnTo>
                <a:lnTo>
                  <a:pt x="4870855" y="432740"/>
                </a:lnTo>
                <a:close/>
                <a:moveTo>
                  <a:pt x="3495388" y="385734"/>
                </a:moveTo>
                <a:lnTo>
                  <a:pt x="3495388" y="408337"/>
                </a:lnTo>
                <a:cubicBezTo>
                  <a:pt x="3495388" y="411537"/>
                  <a:pt x="3495355" y="414571"/>
                  <a:pt x="3495288" y="417438"/>
                </a:cubicBezTo>
                <a:cubicBezTo>
                  <a:pt x="3495221" y="420305"/>
                  <a:pt x="3495121" y="423072"/>
                  <a:pt x="3494988" y="425739"/>
                </a:cubicBezTo>
                <a:lnTo>
                  <a:pt x="3540794" y="425739"/>
                </a:lnTo>
                <a:lnTo>
                  <a:pt x="3540794" y="385734"/>
                </a:lnTo>
                <a:close/>
                <a:moveTo>
                  <a:pt x="3233155" y="384934"/>
                </a:moveTo>
                <a:lnTo>
                  <a:pt x="3233155" y="413737"/>
                </a:lnTo>
                <a:lnTo>
                  <a:pt x="3328767" y="413737"/>
                </a:lnTo>
                <a:lnTo>
                  <a:pt x="3328767" y="384934"/>
                </a:lnTo>
                <a:close/>
                <a:moveTo>
                  <a:pt x="5445375" y="384534"/>
                </a:moveTo>
                <a:lnTo>
                  <a:pt x="5480179" y="384534"/>
                </a:lnTo>
                <a:lnTo>
                  <a:pt x="5479979" y="452342"/>
                </a:lnTo>
                <a:cubicBezTo>
                  <a:pt x="5483580" y="457676"/>
                  <a:pt x="5487113" y="461977"/>
                  <a:pt x="5490580" y="465244"/>
                </a:cubicBezTo>
                <a:cubicBezTo>
                  <a:pt x="5494047" y="468511"/>
                  <a:pt x="5497882" y="471078"/>
                  <a:pt x="5502082" y="472945"/>
                </a:cubicBezTo>
                <a:cubicBezTo>
                  <a:pt x="5506282" y="474812"/>
                  <a:pt x="5511049" y="476078"/>
                  <a:pt x="5516383" y="476745"/>
                </a:cubicBezTo>
                <a:cubicBezTo>
                  <a:pt x="5521717" y="477412"/>
                  <a:pt x="5528185" y="477812"/>
                  <a:pt x="5535786" y="477945"/>
                </a:cubicBezTo>
                <a:cubicBezTo>
                  <a:pt x="5550321" y="478212"/>
                  <a:pt x="5564757" y="478312"/>
                  <a:pt x="5579092" y="478245"/>
                </a:cubicBezTo>
                <a:cubicBezTo>
                  <a:pt x="5593426" y="478179"/>
                  <a:pt x="5607928" y="477879"/>
                  <a:pt x="5622597" y="477345"/>
                </a:cubicBezTo>
                <a:lnTo>
                  <a:pt x="5621597" y="484346"/>
                </a:lnTo>
                <a:cubicBezTo>
                  <a:pt x="5607062" y="484880"/>
                  <a:pt x="5592626" y="485146"/>
                  <a:pt x="5578291" y="485146"/>
                </a:cubicBezTo>
                <a:cubicBezTo>
                  <a:pt x="5563956" y="485146"/>
                  <a:pt x="5549521" y="485013"/>
                  <a:pt x="5534986" y="484746"/>
                </a:cubicBezTo>
                <a:cubicBezTo>
                  <a:pt x="5527118" y="484613"/>
                  <a:pt x="5520417" y="484179"/>
                  <a:pt x="5514883" y="483446"/>
                </a:cubicBezTo>
                <a:cubicBezTo>
                  <a:pt x="5509349" y="482713"/>
                  <a:pt x="5504415" y="481412"/>
                  <a:pt x="5500081" y="479545"/>
                </a:cubicBezTo>
                <a:cubicBezTo>
                  <a:pt x="5495748" y="477679"/>
                  <a:pt x="5491747" y="475112"/>
                  <a:pt x="5488080" y="471845"/>
                </a:cubicBezTo>
                <a:cubicBezTo>
                  <a:pt x="5484413" y="468577"/>
                  <a:pt x="5480646" y="464344"/>
                  <a:pt x="5476779" y="459143"/>
                </a:cubicBezTo>
                <a:cubicBezTo>
                  <a:pt x="5475178" y="461010"/>
                  <a:pt x="5473178" y="463177"/>
                  <a:pt x="5470778" y="465644"/>
                </a:cubicBezTo>
                <a:cubicBezTo>
                  <a:pt x="5468378" y="468111"/>
                  <a:pt x="5465811" y="470644"/>
                  <a:pt x="5463077" y="473245"/>
                </a:cubicBezTo>
                <a:cubicBezTo>
                  <a:pt x="5460343" y="475845"/>
                  <a:pt x="5457576" y="478412"/>
                  <a:pt x="5454776" y="480946"/>
                </a:cubicBezTo>
                <a:cubicBezTo>
                  <a:pt x="5451976" y="483479"/>
                  <a:pt x="5449508" y="485746"/>
                  <a:pt x="5447375" y="487747"/>
                </a:cubicBezTo>
                <a:lnTo>
                  <a:pt x="5443774" y="481146"/>
                </a:lnTo>
                <a:cubicBezTo>
                  <a:pt x="5448442" y="477279"/>
                  <a:pt x="5453276" y="472945"/>
                  <a:pt x="5458276" y="468144"/>
                </a:cubicBezTo>
                <a:cubicBezTo>
                  <a:pt x="5463277" y="463343"/>
                  <a:pt x="5468311" y="458143"/>
                  <a:pt x="5473378" y="452542"/>
                </a:cubicBezTo>
                <a:lnTo>
                  <a:pt x="5473378" y="391534"/>
                </a:lnTo>
                <a:lnTo>
                  <a:pt x="5445375" y="391534"/>
                </a:lnTo>
                <a:close/>
                <a:moveTo>
                  <a:pt x="3037408" y="381933"/>
                </a:moveTo>
                <a:lnTo>
                  <a:pt x="3037408" y="398335"/>
                </a:lnTo>
                <a:lnTo>
                  <a:pt x="3126819" y="398335"/>
                </a:lnTo>
                <a:lnTo>
                  <a:pt x="3126819" y="381933"/>
                </a:lnTo>
                <a:close/>
                <a:moveTo>
                  <a:pt x="1994630" y="381333"/>
                </a:moveTo>
                <a:lnTo>
                  <a:pt x="1994630" y="405536"/>
                </a:lnTo>
                <a:lnTo>
                  <a:pt x="2087442" y="405536"/>
                </a:lnTo>
                <a:lnTo>
                  <a:pt x="2087442" y="381333"/>
                </a:lnTo>
                <a:close/>
                <a:moveTo>
                  <a:pt x="1430112" y="377533"/>
                </a:moveTo>
                <a:lnTo>
                  <a:pt x="1435512" y="379933"/>
                </a:lnTo>
                <a:cubicBezTo>
                  <a:pt x="1434712" y="381533"/>
                  <a:pt x="1433880" y="383167"/>
                  <a:pt x="1433013" y="384834"/>
                </a:cubicBezTo>
                <a:cubicBezTo>
                  <a:pt x="1432146" y="386501"/>
                  <a:pt x="1431178" y="388134"/>
                  <a:pt x="1430112" y="389734"/>
                </a:cubicBezTo>
                <a:lnTo>
                  <a:pt x="1482719" y="389734"/>
                </a:lnTo>
                <a:lnTo>
                  <a:pt x="1482719" y="394135"/>
                </a:lnTo>
                <a:cubicBezTo>
                  <a:pt x="1480718" y="396402"/>
                  <a:pt x="1478218" y="399202"/>
                  <a:pt x="1475218" y="402536"/>
                </a:cubicBezTo>
                <a:cubicBezTo>
                  <a:pt x="1472218" y="405870"/>
                  <a:pt x="1469517" y="408937"/>
                  <a:pt x="1467117" y="411737"/>
                </a:cubicBezTo>
                <a:lnTo>
                  <a:pt x="1502122" y="411737"/>
                </a:lnTo>
                <a:lnTo>
                  <a:pt x="1502122" y="477545"/>
                </a:lnTo>
                <a:cubicBezTo>
                  <a:pt x="1502122" y="480612"/>
                  <a:pt x="1501855" y="483013"/>
                  <a:pt x="1501321" y="484746"/>
                </a:cubicBezTo>
                <a:cubicBezTo>
                  <a:pt x="1500786" y="486480"/>
                  <a:pt x="1499821" y="487880"/>
                  <a:pt x="1498421" y="488947"/>
                </a:cubicBezTo>
                <a:cubicBezTo>
                  <a:pt x="1497021" y="490013"/>
                  <a:pt x="1495121" y="490780"/>
                  <a:pt x="1492720" y="491247"/>
                </a:cubicBezTo>
                <a:cubicBezTo>
                  <a:pt x="1490319" y="491714"/>
                  <a:pt x="1487319" y="492147"/>
                  <a:pt x="1483719" y="492547"/>
                </a:cubicBezTo>
                <a:lnTo>
                  <a:pt x="1474519" y="493547"/>
                </a:lnTo>
                <a:lnTo>
                  <a:pt x="1473118" y="487747"/>
                </a:lnTo>
                <a:lnTo>
                  <a:pt x="1482119" y="486946"/>
                </a:lnTo>
                <a:cubicBezTo>
                  <a:pt x="1485186" y="486546"/>
                  <a:pt x="1487620" y="486213"/>
                  <a:pt x="1489420" y="485946"/>
                </a:cubicBezTo>
                <a:cubicBezTo>
                  <a:pt x="1491219" y="485680"/>
                  <a:pt x="1492587" y="485213"/>
                  <a:pt x="1493520" y="484546"/>
                </a:cubicBezTo>
                <a:cubicBezTo>
                  <a:pt x="1494454" y="483879"/>
                  <a:pt x="1495053" y="482946"/>
                  <a:pt x="1495320" y="481746"/>
                </a:cubicBezTo>
                <a:cubicBezTo>
                  <a:pt x="1495587" y="480546"/>
                  <a:pt x="1495720" y="478812"/>
                  <a:pt x="1495720" y="476545"/>
                </a:cubicBezTo>
                <a:lnTo>
                  <a:pt x="1495720" y="464544"/>
                </a:lnTo>
                <a:lnTo>
                  <a:pt x="1458116" y="464544"/>
                </a:lnTo>
                <a:lnTo>
                  <a:pt x="1458116" y="493347"/>
                </a:lnTo>
                <a:lnTo>
                  <a:pt x="1452115" y="493347"/>
                </a:lnTo>
                <a:lnTo>
                  <a:pt x="1452115" y="464544"/>
                </a:lnTo>
                <a:lnTo>
                  <a:pt x="1412310" y="464544"/>
                </a:lnTo>
                <a:cubicBezTo>
                  <a:pt x="1411643" y="467744"/>
                  <a:pt x="1410777" y="470678"/>
                  <a:pt x="1409709" y="473345"/>
                </a:cubicBezTo>
                <a:cubicBezTo>
                  <a:pt x="1408644" y="476012"/>
                  <a:pt x="1407242" y="478645"/>
                  <a:pt x="1405509" y="481246"/>
                </a:cubicBezTo>
                <a:cubicBezTo>
                  <a:pt x="1403774" y="483846"/>
                  <a:pt x="1401774" y="486480"/>
                  <a:pt x="1399509" y="489147"/>
                </a:cubicBezTo>
                <a:cubicBezTo>
                  <a:pt x="1397241" y="491814"/>
                  <a:pt x="1394574" y="494681"/>
                  <a:pt x="1391507" y="497748"/>
                </a:cubicBezTo>
                <a:lnTo>
                  <a:pt x="1386308" y="493547"/>
                </a:lnTo>
                <a:cubicBezTo>
                  <a:pt x="1390841" y="489280"/>
                  <a:pt x="1394508" y="485380"/>
                  <a:pt x="1397308" y="481846"/>
                </a:cubicBezTo>
                <a:cubicBezTo>
                  <a:pt x="1400108" y="478312"/>
                  <a:pt x="1402308" y="474578"/>
                  <a:pt x="1403909" y="470644"/>
                </a:cubicBezTo>
                <a:cubicBezTo>
                  <a:pt x="1405509" y="466711"/>
                  <a:pt x="1406577" y="462310"/>
                  <a:pt x="1407109" y="457443"/>
                </a:cubicBezTo>
                <a:cubicBezTo>
                  <a:pt x="1407643" y="452575"/>
                  <a:pt x="1407909" y="446608"/>
                  <a:pt x="1407909" y="439541"/>
                </a:cubicBezTo>
                <a:lnTo>
                  <a:pt x="1407909" y="417138"/>
                </a:lnTo>
                <a:cubicBezTo>
                  <a:pt x="1405509" y="419538"/>
                  <a:pt x="1402976" y="421838"/>
                  <a:pt x="1400309" y="424039"/>
                </a:cubicBezTo>
                <a:cubicBezTo>
                  <a:pt x="1397641" y="426239"/>
                  <a:pt x="1394908" y="428472"/>
                  <a:pt x="1392108" y="430739"/>
                </a:cubicBezTo>
                <a:lnTo>
                  <a:pt x="1388708" y="425539"/>
                </a:lnTo>
                <a:cubicBezTo>
                  <a:pt x="1397508" y="418738"/>
                  <a:pt x="1405543" y="411104"/>
                  <a:pt x="1412811" y="402636"/>
                </a:cubicBezTo>
                <a:cubicBezTo>
                  <a:pt x="1420078" y="394168"/>
                  <a:pt x="1425845" y="385800"/>
                  <a:pt x="1430112" y="377533"/>
                </a:cubicBezTo>
                <a:close/>
                <a:moveTo>
                  <a:pt x="3406777" y="377333"/>
                </a:moveTo>
                <a:lnTo>
                  <a:pt x="3406777" y="398535"/>
                </a:lnTo>
                <a:lnTo>
                  <a:pt x="3459984" y="398535"/>
                </a:lnTo>
                <a:lnTo>
                  <a:pt x="3459984" y="377333"/>
                </a:lnTo>
                <a:close/>
                <a:moveTo>
                  <a:pt x="5974365" y="376533"/>
                </a:moveTo>
                <a:lnTo>
                  <a:pt x="5974365" y="410137"/>
                </a:lnTo>
                <a:lnTo>
                  <a:pt x="6008769" y="410137"/>
                </a:lnTo>
                <a:lnTo>
                  <a:pt x="6008769" y="376533"/>
                </a:lnTo>
                <a:close/>
                <a:moveTo>
                  <a:pt x="5933360" y="376533"/>
                </a:moveTo>
                <a:lnTo>
                  <a:pt x="5933360" y="410137"/>
                </a:lnTo>
                <a:lnTo>
                  <a:pt x="5967764" y="410137"/>
                </a:lnTo>
                <a:lnTo>
                  <a:pt x="5967764" y="376533"/>
                </a:lnTo>
                <a:close/>
                <a:moveTo>
                  <a:pt x="376459" y="374932"/>
                </a:moveTo>
                <a:cubicBezTo>
                  <a:pt x="369391" y="374932"/>
                  <a:pt x="363524" y="375733"/>
                  <a:pt x="358857" y="377333"/>
                </a:cubicBezTo>
                <a:cubicBezTo>
                  <a:pt x="354190" y="378933"/>
                  <a:pt x="350456" y="381500"/>
                  <a:pt x="347655" y="385034"/>
                </a:cubicBezTo>
                <a:cubicBezTo>
                  <a:pt x="344855" y="388567"/>
                  <a:pt x="342855" y="393135"/>
                  <a:pt x="341655" y="398735"/>
                </a:cubicBezTo>
                <a:cubicBezTo>
                  <a:pt x="340454" y="404336"/>
                  <a:pt x="339788" y="411070"/>
                  <a:pt x="339655" y="418938"/>
                </a:cubicBezTo>
                <a:lnTo>
                  <a:pt x="407663" y="413737"/>
                </a:lnTo>
                <a:cubicBezTo>
                  <a:pt x="407663" y="407870"/>
                  <a:pt x="407363" y="402536"/>
                  <a:pt x="406762" y="397735"/>
                </a:cubicBezTo>
                <a:cubicBezTo>
                  <a:pt x="406163" y="392935"/>
                  <a:pt x="404762" y="388834"/>
                  <a:pt x="402562" y="385434"/>
                </a:cubicBezTo>
                <a:cubicBezTo>
                  <a:pt x="400362" y="382033"/>
                  <a:pt x="397195" y="379433"/>
                  <a:pt x="393061" y="377633"/>
                </a:cubicBezTo>
                <a:cubicBezTo>
                  <a:pt x="388927" y="375833"/>
                  <a:pt x="383393" y="374932"/>
                  <a:pt x="376459" y="374932"/>
                </a:cubicBezTo>
                <a:close/>
                <a:moveTo>
                  <a:pt x="1672267" y="370932"/>
                </a:moveTo>
                <a:lnTo>
                  <a:pt x="1673666" y="375132"/>
                </a:lnTo>
                <a:lnTo>
                  <a:pt x="1674867" y="377933"/>
                </a:lnTo>
                <a:cubicBezTo>
                  <a:pt x="1665932" y="384200"/>
                  <a:pt x="1656131" y="390601"/>
                  <a:pt x="1645463" y="397135"/>
                </a:cubicBezTo>
                <a:cubicBezTo>
                  <a:pt x="1634794" y="403669"/>
                  <a:pt x="1623960" y="410070"/>
                  <a:pt x="1612958" y="416338"/>
                </a:cubicBezTo>
                <a:cubicBezTo>
                  <a:pt x="1601957" y="422605"/>
                  <a:pt x="1591056" y="428506"/>
                  <a:pt x="1580254" y="434040"/>
                </a:cubicBezTo>
                <a:cubicBezTo>
                  <a:pt x="1569454" y="439574"/>
                  <a:pt x="1559452" y="444474"/>
                  <a:pt x="1550251" y="448742"/>
                </a:cubicBezTo>
                <a:lnTo>
                  <a:pt x="1547450" y="441341"/>
                </a:lnTo>
                <a:cubicBezTo>
                  <a:pt x="1556519" y="437340"/>
                  <a:pt x="1566452" y="432640"/>
                  <a:pt x="1577255" y="427239"/>
                </a:cubicBezTo>
                <a:cubicBezTo>
                  <a:pt x="1588055" y="421838"/>
                  <a:pt x="1598990" y="416038"/>
                  <a:pt x="1610058" y="409837"/>
                </a:cubicBezTo>
                <a:cubicBezTo>
                  <a:pt x="1621126" y="403636"/>
                  <a:pt x="1631994" y="397202"/>
                  <a:pt x="1642661" y="390534"/>
                </a:cubicBezTo>
                <a:cubicBezTo>
                  <a:pt x="1653331" y="383867"/>
                  <a:pt x="1663198" y="377333"/>
                  <a:pt x="1672267" y="370932"/>
                </a:cubicBezTo>
                <a:close/>
                <a:moveTo>
                  <a:pt x="614727" y="368732"/>
                </a:moveTo>
                <a:lnTo>
                  <a:pt x="624328" y="368732"/>
                </a:lnTo>
                <a:lnTo>
                  <a:pt x="662133" y="464944"/>
                </a:lnTo>
                <a:lnTo>
                  <a:pt x="663333" y="464944"/>
                </a:lnTo>
                <a:lnTo>
                  <a:pt x="698137" y="368732"/>
                </a:lnTo>
                <a:lnTo>
                  <a:pt x="707538" y="368732"/>
                </a:lnTo>
                <a:lnTo>
                  <a:pt x="667333" y="477345"/>
                </a:lnTo>
                <a:cubicBezTo>
                  <a:pt x="665066" y="483346"/>
                  <a:pt x="662766" y="488780"/>
                  <a:pt x="660432" y="493647"/>
                </a:cubicBezTo>
                <a:cubicBezTo>
                  <a:pt x="658099" y="498515"/>
                  <a:pt x="655332" y="502648"/>
                  <a:pt x="652131" y="506049"/>
                </a:cubicBezTo>
                <a:cubicBezTo>
                  <a:pt x="648931" y="509449"/>
                  <a:pt x="645064" y="512083"/>
                  <a:pt x="640530" y="513950"/>
                </a:cubicBezTo>
                <a:cubicBezTo>
                  <a:pt x="635996" y="515817"/>
                  <a:pt x="630462" y="516750"/>
                  <a:pt x="623928" y="516750"/>
                </a:cubicBezTo>
                <a:lnTo>
                  <a:pt x="623928" y="508749"/>
                </a:lnTo>
                <a:cubicBezTo>
                  <a:pt x="628329" y="508749"/>
                  <a:pt x="632195" y="508216"/>
                  <a:pt x="635529" y="507149"/>
                </a:cubicBezTo>
                <a:cubicBezTo>
                  <a:pt x="638863" y="506082"/>
                  <a:pt x="641830" y="504315"/>
                  <a:pt x="644430" y="501848"/>
                </a:cubicBezTo>
                <a:cubicBezTo>
                  <a:pt x="647031" y="499381"/>
                  <a:pt x="649398" y="496048"/>
                  <a:pt x="651531" y="491847"/>
                </a:cubicBezTo>
                <a:cubicBezTo>
                  <a:pt x="653665" y="487647"/>
                  <a:pt x="655799" y="482413"/>
                  <a:pt x="657932" y="476145"/>
                </a:cubicBezTo>
                <a:close/>
                <a:moveTo>
                  <a:pt x="494359" y="366731"/>
                </a:moveTo>
                <a:cubicBezTo>
                  <a:pt x="503961" y="366731"/>
                  <a:pt x="511161" y="368565"/>
                  <a:pt x="515962" y="372232"/>
                </a:cubicBezTo>
                <a:cubicBezTo>
                  <a:pt x="520763" y="375899"/>
                  <a:pt x="523963" y="381067"/>
                  <a:pt x="525563" y="387734"/>
                </a:cubicBezTo>
                <a:cubicBezTo>
                  <a:pt x="526497" y="383867"/>
                  <a:pt x="528097" y="380600"/>
                  <a:pt x="530364" y="377933"/>
                </a:cubicBezTo>
                <a:cubicBezTo>
                  <a:pt x="532631" y="375266"/>
                  <a:pt x="535364" y="373099"/>
                  <a:pt x="538565" y="371432"/>
                </a:cubicBezTo>
                <a:cubicBezTo>
                  <a:pt x="541765" y="369765"/>
                  <a:pt x="545233" y="368565"/>
                  <a:pt x="548966" y="367832"/>
                </a:cubicBezTo>
                <a:cubicBezTo>
                  <a:pt x="552700" y="367098"/>
                  <a:pt x="556501" y="366731"/>
                  <a:pt x="560368" y="366731"/>
                </a:cubicBezTo>
                <a:cubicBezTo>
                  <a:pt x="566635" y="366731"/>
                  <a:pt x="571835" y="367531"/>
                  <a:pt x="575970" y="369132"/>
                </a:cubicBezTo>
                <a:cubicBezTo>
                  <a:pt x="580103" y="370732"/>
                  <a:pt x="583437" y="372999"/>
                  <a:pt x="585971" y="375933"/>
                </a:cubicBezTo>
                <a:cubicBezTo>
                  <a:pt x="588504" y="378866"/>
                  <a:pt x="590272" y="382467"/>
                  <a:pt x="591271" y="386734"/>
                </a:cubicBezTo>
                <a:cubicBezTo>
                  <a:pt x="592272" y="391001"/>
                  <a:pt x="592772" y="395802"/>
                  <a:pt x="592772" y="401136"/>
                </a:cubicBezTo>
                <a:lnTo>
                  <a:pt x="592772" y="476745"/>
                </a:lnTo>
                <a:lnTo>
                  <a:pt x="583771" y="476745"/>
                </a:lnTo>
                <a:lnTo>
                  <a:pt x="583771" y="406736"/>
                </a:lnTo>
                <a:cubicBezTo>
                  <a:pt x="583771" y="401136"/>
                  <a:pt x="583437" y="396302"/>
                  <a:pt x="582770" y="392235"/>
                </a:cubicBezTo>
                <a:cubicBezTo>
                  <a:pt x="582104" y="388167"/>
                  <a:pt x="580870" y="384867"/>
                  <a:pt x="579070" y="382333"/>
                </a:cubicBezTo>
                <a:cubicBezTo>
                  <a:pt x="577270" y="379800"/>
                  <a:pt x="574769" y="377933"/>
                  <a:pt x="571569" y="376733"/>
                </a:cubicBezTo>
                <a:cubicBezTo>
                  <a:pt x="568369" y="375532"/>
                  <a:pt x="564235" y="374932"/>
                  <a:pt x="559167" y="374932"/>
                </a:cubicBezTo>
                <a:cubicBezTo>
                  <a:pt x="555567" y="374932"/>
                  <a:pt x="552067" y="375266"/>
                  <a:pt x="548666" y="375933"/>
                </a:cubicBezTo>
                <a:cubicBezTo>
                  <a:pt x="545266" y="376599"/>
                  <a:pt x="542099" y="377866"/>
                  <a:pt x="539165" y="379733"/>
                </a:cubicBezTo>
                <a:cubicBezTo>
                  <a:pt x="536231" y="381600"/>
                  <a:pt x="533698" y="384234"/>
                  <a:pt x="531564" y="387634"/>
                </a:cubicBezTo>
                <a:cubicBezTo>
                  <a:pt x="529431" y="391034"/>
                  <a:pt x="527830" y="395468"/>
                  <a:pt x="526764" y="400936"/>
                </a:cubicBezTo>
                <a:lnTo>
                  <a:pt x="526764" y="401136"/>
                </a:lnTo>
                <a:lnTo>
                  <a:pt x="526764" y="476745"/>
                </a:lnTo>
                <a:lnTo>
                  <a:pt x="517762" y="476745"/>
                </a:lnTo>
                <a:lnTo>
                  <a:pt x="517762" y="406736"/>
                </a:lnTo>
                <a:cubicBezTo>
                  <a:pt x="517762" y="401136"/>
                  <a:pt x="517429" y="396302"/>
                  <a:pt x="516762" y="392235"/>
                </a:cubicBezTo>
                <a:cubicBezTo>
                  <a:pt x="516096" y="388167"/>
                  <a:pt x="514862" y="384867"/>
                  <a:pt x="513062" y="382333"/>
                </a:cubicBezTo>
                <a:cubicBezTo>
                  <a:pt x="511262" y="379800"/>
                  <a:pt x="508761" y="377933"/>
                  <a:pt x="505561" y="376733"/>
                </a:cubicBezTo>
                <a:cubicBezTo>
                  <a:pt x="502360" y="375532"/>
                  <a:pt x="498293" y="374932"/>
                  <a:pt x="493359" y="374932"/>
                </a:cubicBezTo>
                <a:cubicBezTo>
                  <a:pt x="489759" y="374932"/>
                  <a:pt x="486258" y="375266"/>
                  <a:pt x="482858" y="375933"/>
                </a:cubicBezTo>
                <a:cubicBezTo>
                  <a:pt x="479457" y="376599"/>
                  <a:pt x="476324" y="377833"/>
                  <a:pt x="473457" y="379633"/>
                </a:cubicBezTo>
                <a:cubicBezTo>
                  <a:pt x="470590" y="381433"/>
                  <a:pt x="468056" y="383967"/>
                  <a:pt x="465856" y="387234"/>
                </a:cubicBezTo>
                <a:cubicBezTo>
                  <a:pt x="463656" y="390501"/>
                  <a:pt x="462022" y="394735"/>
                  <a:pt x="460955" y="399936"/>
                </a:cubicBezTo>
                <a:lnTo>
                  <a:pt x="460955" y="476745"/>
                </a:lnTo>
                <a:lnTo>
                  <a:pt x="451954" y="476745"/>
                </a:lnTo>
                <a:lnTo>
                  <a:pt x="451954" y="368732"/>
                </a:lnTo>
                <a:lnTo>
                  <a:pt x="460955" y="368732"/>
                </a:lnTo>
                <a:lnTo>
                  <a:pt x="460955" y="386734"/>
                </a:lnTo>
                <a:cubicBezTo>
                  <a:pt x="461889" y="383000"/>
                  <a:pt x="463455" y="379866"/>
                  <a:pt x="465656" y="377333"/>
                </a:cubicBezTo>
                <a:cubicBezTo>
                  <a:pt x="467856" y="374799"/>
                  <a:pt x="470457" y="372732"/>
                  <a:pt x="473457" y="371132"/>
                </a:cubicBezTo>
                <a:cubicBezTo>
                  <a:pt x="476457" y="369532"/>
                  <a:pt x="479757" y="368398"/>
                  <a:pt x="483358" y="367732"/>
                </a:cubicBezTo>
                <a:cubicBezTo>
                  <a:pt x="486958" y="367065"/>
                  <a:pt x="490626" y="366731"/>
                  <a:pt x="494359" y="366731"/>
                </a:cubicBezTo>
                <a:close/>
                <a:moveTo>
                  <a:pt x="376859" y="366731"/>
                </a:moveTo>
                <a:cubicBezTo>
                  <a:pt x="385793" y="366731"/>
                  <a:pt x="392861" y="368065"/>
                  <a:pt x="398061" y="370732"/>
                </a:cubicBezTo>
                <a:cubicBezTo>
                  <a:pt x="403262" y="373399"/>
                  <a:pt x="407230" y="376866"/>
                  <a:pt x="409963" y="381133"/>
                </a:cubicBezTo>
                <a:cubicBezTo>
                  <a:pt x="412697" y="385400"/>
                  <a:pt x="414430" y="390134"/>
                  <a:pt x="415163" y="395335"/>
                </a:cubicBezTo>
                <a:cubicBezTo>
                  <a:pt x="415897" y="400536"/>
                  <a:pt x="416264" y="405670"/>
                  <a:pt x="416264" y="410737"/>
                </a:cubicBezTo>
                <a:cubicBezTo>
                  <a:pt x="416264" y="412204"/>
                  <a:pt x="416264" y="413771"/>
                  <a:pt x="416264" y="415437"/>
                </a:cubicBezTo>
                <a:cubicBezTo>
                  <a:pt x="416264" y="417104"/>
                  <a:pt x="416131" y="419005"/>
                  <a:pt x="415864" y="421138"/>
                </a:cubicBezTo>
                <a:lnTo>
                  <a:pt x="339655" y="426539"/>
                </a:lnTo>
                <a:cubicBezTo>
                  <a:pt x="339788" y="434540"/>
                  <a:pt x="340488" y="441307"/>
                  <a:pt x="341754" y="446841"/>
                </a:cubicBezTo>
                <a:cubicBezTo>
                  <a:pt x="343021" y="452375"/>
                  <a:pt x="345155" y="456909"/>
                  <a:pt x="348155" y="460443"/>
                </a:cubicBezTo>
                <a:cubicBezTo>
                  <a:pt x="351156" y="463977"/>
                  <a:pt x="355123" y="466544"/>
                  <a:pt x="360056" y="468144"/>
                </a:cubicBezTo>
                <a:cubicBezTo>
                  <a:pt x="364991" y="469744"/>
                  <a:pt x="371125" y="470544"/>
                  <a:pt x="378459" y="470544"/>
                </a:cubicBezTo>
                <a:cubicBezTo>
                  <a:pt x="384060" y="470544"/>
                  <a:pt x="389994" y="469978"/>
                  <a:pt x="396261" y="468844"/>
                </a:cubicBezTo>
                <a:cubicBezTo>
                  <a:pt x="402529" y="467711"/>
                  <a:pt x="407863" y="466077"/>
                  <a:pt x="412263" y="463944"/>
                </a:cubicBezTo>
                <a:lnTo>
                  <a:pt x="412263" y="472545"/>
                </a:lnTo>
                <a:cubicBezTo>
                  <a:pt x="410796" y="473211"/>
                  <a:pt x="408796" y="473911"/>
                  <a:pt x="406262" y="474645"/>
                </a:cubicBezTo>
                <a:cubicBezTo>
                  <a:pt x="403729" y="475378"/>
                  <a:pt x="400929" y="476045"/>
                  <a:pt x="397861" y="476645"/>
                </a:cubicBezTo>
                <a:cubicBezTo>
                  <a:pt x="394794" y="477245"/>
                  <a:pt x="391527" y="477745"/>
                  <a:pt x="388060" y="478145"/>
                </a:cubicBezTo>
                <a:cubicBezTo>
                  <a:pt x="384593" y="478545"/>
                  <a:pt x="381193" y="478745"/>
                  <a:pt x="377859" y="478745"/>
                </a:cubicBezTo>
                <a:cubicBezTo>
                  <a:pt x="369458" y="478745"/>
                  <a:pt x="362257" y="477812"/>
                  <a:pt x="356256" y="475945"/>
                </a:cubicBezTo>
                <a:cubicBezTo>
                  <a:pt x="350255" y="474078"/>
                  <a:pt x="345355" y="470978"/>
                  <a:pt x="341554" y="466644"/>
                </a:cubicBezTo>
                <a:cubicBezTo>
                  <a:pt x="337754" y="462310"/>
                  <a:pt x="334954" y="456576"/>
                  <a:pt x="333153" y="449442"/>
                </a:cubicBezTo>
                <a:cubicBezTo>
                  <a:pt x="331353" y="442307"/>
                  <a:pt x="330453" y="433406"/>
                  <a:pt x="330453" y="422738"/>
                </a:cubicBezTo>
                <a:cubicBezTo>
                  <a:pt x="330453" y="412204"/>
                  <a:pt x="331320" y="403336"/>
                  <a:pt x="333054" y="396135"/>
                </a:cubicBezTo>
                <a:cubicBezTo>
                  <a:pt x="334787" y="388934"/>
                  <a:pt x="337521" y="383167"/>
                  <a:pt x="341255" y="378833"/>
                </a:cubicBezTo>
                <a:cubicBezTo>
                  <a:pt x="344988" y="374499"/>
                  <a:pt x="349789" y="371399"/>
                  <a:pt x="355656" y="369532"/>
                </a:cubicBezTo>
                <a:cubicBezTo>
                  <a:pt x="361524" y="367665"/>
                  <a:pt x="368591" y="366731"/>
                  <a:pt x="376859" y="366731"/>
                </a:cubicBezTo>
                <a:close/>
                <a:moveTo>
                  <a:pt x="6134985" y="364731"/>
                </a:moveTo>
                <a:lnTo>
                  <a:pt x="6134985" y="388134"/>
                </a:lnTo>
                <a:lnTo>
                  <a:pt x="6202193" y="388134"/>
                </a:lnTo>
                <a:lnTo>
                  <a:pt x="6202193" y="364731"/>
                </a:lnTo>
                <a:close/>
                <a:moveTo>
                  <a:pt x="4247654" y="362331"/>
                </a:moveTo>
                <a:lnTo>
                  <a:pt x="4247654" y="385734"/>
                </a:lnTo>
                <a:lnTo>
                  <a:pt x="4353267" y="385734"/>
                </a:lnTo>
                <a:lnTo>
                  <a:pt x="4353267" y="362331"/>
                </a:lnTo>
                <a:close/>
                <a:moveTo>
                  <a:pt x="4863254" y="362131"/>
                </a:moveTo>
                <a:lnTo>
                  <a:pt x="4934263" y="362131"/>
                </a:lnTo>
                <a:lnTo>
                  <a:pt x="4934263" y="368732"/>
                </a:lnTo>
                <a:lnTo>
                  <a:pt x="4863254" y="368732"/>
                </a:lnTo>
                <a:close/>
                <a:moveTo>
                  <a:pt x="3037408" y="360131"/>
                </a:moveTo>
                <a:lnTo>
                  <a:pt x="3037408" y="376333"/>
                </a:lnTo>
                <a:lnTo>
                  <a:pt x="3126819" y="376333"/>
                </a:lnTo>
                <a:lnTo>
                  <a:pt x="3126819" y="360131"/>
                </a:lnTo>
                <a:close/>
                <a:moveTo>
                  <a:pt x="2404205" y="353530"/>
                </a:moveTo>
                <a:lnTo>
                  <a:pt x="2404205" y="370732"/>
                </a:lnTo>
                <a:lnTo>
                  <a:pt x="2507218" y="370732"/>
                </a:lnTo>
                <a:lnTo>
                  <a:pt x="2507218" y="353530"/>
                </a:lnTo>
                <a:close/>
                <a:moveTo>
                  <a:pt x="4975469" y="347729"/>
                </a:moveTo>
                <a:lnTo>
                  <a:pt x="4981669" y="348129"/>
                </a:lnTo>
                <a:lnTo>
                  <a:pt x="4981669" y="384334"/>
                </a:lnTo>
                <a:lnTo>
                  <a:pt x="5003072" y="384334"/>
                </a:lnTo>
                <a:lnTo>
                  <a:pt x="5003072" y="390934"/>
                </a:lnTo>
                <a:lnTo>
                  <a:pt x="4981669" y="390934"/>
                </a:lnTo>
                <a:lnTo>
                  <a:pt x="4981669" y="472145"/>
                </a:lnTo>
                <a:cubicBezTo>
                  <a:pt x="4981669" y="475878"/>
                  <a:pt x="4981302" y="478879"/>
                  <a:pt x="4980569" y="481146"/>
                </a:cubicBezTo>
                <a:cubicBezTo>
                  <a:pt x="4979836" y="483413"/>
                  <a:pt x="4978635" y="485213"/>
                  <a:pt x="4976969" y="486546"/>
                </a:cubicBezTo>
                <a:cubicBezTo>
                  <a:pt x="4975301" y="487880"/>
                  <a:pt x="4973035" y="488880"/>
                  <a:pt x="4970168" y="489547"/>
                </a:cubicBezTo>
                <a:cubicBezTo>
                  <a:pt x="4967301" y="490214"/>
                  <a:pt x="4963667" y="490747"/>
                  <a:pt x="4959266" y="491147"/>
                </a:cubicBezTo>
                <a:lnTo>
                  <a:pt x="4948465" y="492147"/>
                </a:lnTo>
                <a:lnTo>
                  <a:pt x="4946265" y="485146"/>
                </a:lnTo>
                <a:lnTo>
                  <a:pt x="4958066" y="484346"/>
                </a:lnTo>
                <a:cubicBezTo>
                  <a:pt x="4961800" y="484079"/>
                  <a:pt x="4964801" y="483679"/>
                  <a:pt x="4967067" y="483146"/>
                </a:cubicBezTo>
                <a:cubicBezTo>
                  <a:pt x="4969334" y="482613"/>
                  <a:pt x="4971101" y="481812"/>
                  <a:pt x="4972368" y="480746"/>
                </a:cubicBezTo>
                <a:cubicBezTo>
                  <a:pt x="4973635" y="479679"/>
                  <a:pt x="4974468" y="478312"/>
                  <a:pt x="4974868" y="476645"/>
                </a:cubicBezTo>
                <a:cubicBezTo>
                  <a:pt x="4975268" y="474978"/>
                  <a:pt x="4975469" y="472811"/>
                  <a:pt x="4975469" y="470144"/>
                </a:cubicBezTo>
                <a:lnTo>
                  <a:pt x="4975469" y="390934"/>
                </a:lnTo>
                <a:lnTo>
                  <a:pt x="4935063" y="390934"/>
                </a:lnTo>
                <a:lnTo>
                  <a:pt x="4935063" y="384334"/>
                </a:lnTo>
                <a:lnTo>
                  <a:pt x="4975469" y="384334"/>
                </a:lnTo>
                <a:close/>
                <a:moveTo>
                  <a:pt x="2039036" y="347129"/>
                </a:moveTo>
                <a:cubicBezTo>
                  <a:pt x="2040503" y="350996"/>
                  <a:pt x="2042004" y="355497"/>
                  <a:pt x="2043536" y="360631"/>
                </a:cubicBezTo>
                <a:cubicBezTo>
                  <a:pt x="2045071" y="365765"/>
                  <a:pt x="2046437" y="370732"/>
                  <a:pt x="2047637" y="375532"/>
                </a:cubicBezTo>
                <a:lnTo>
                  <a:pt x="2094443" y="375532"/>
                </a:lnTo>
                <a:lnTo>
                  <a:pt x="2094443" y="441541"/>
                </a:lnTo>
                <a:lnTo>
                  <a:pt x="1994630" y="441541"/>
                </a:lnTo>
                <a:lnTo>
                  <a:pt x="1994630" y="487146"/>
                </a:lnTo>
                <a:cubicBezTo>
                  <a:pt x="1996631" y="486480"/>
                  <a:pt x="1999998" y="485446"/>
                  <a:pt x="2004732" y="484046"/>
                </a:cubicBezTo>
                <a:cubicBezTo>
                  <a:pt x="2009465" y="482646"/>
                  <a:pt x="2014367" y="481212"/>
                  <a:pt x="2019434" y="479746"/>
                </a:cubicBezTo>
                <a:cubicBezTo>
                  <a:pt x="2024501" y="478279"/>
                  <a:pt x="2029134" y="476979"/>
                  <a:pt x="2033336" y="475845"/>
                </a:cubicBezTo>
                <a:cubicBezTo>
                  <a:pt x="2037535" y="474712"/>
                  <a:pt x="2040104" y="474011"/>
                  <a:pt x="2041036" y="473745"/>
                </a:cubicBezTo>
                <a:lnTo>
                  <a:pt x="2041836" y="479746"/>
                </a:lnTo>
                <a:cubicBezTo>
                  <a:pt x="2041438" y="479879"/>
                  <a:pt x="2040036" y="480279"/>
                  <a:pt x="2037636" y="480946"/>
                </a:cubicBezTo>
                <a:cubicBezTo>
                  <a:pt x="2035236" y="481612"/>
                  <a:pt x="2032335" y="482446"/>
                  <a:pt x="2028935" y="483446"/>
                </a:cubicBezTo>
                <a:cubicBezTo>
                  <a:pt x="2025535" y="484446"/>
                  <a:pt x="2021901" y="485546"/>
                  <a:pt x="2018034" y="486746"/>
                </a:cubicBezTo>
                <a:cubicBezTo>
                  <a:pt x="2014166" y="487947"/>
                  <a:pt x="2010466" y="489080"/>
                  <a:pt x="2006932" y="490147"/>
                </a:cubicBezTo>
                <a:cubicBezTo>
                  <a:pt x="2003399" y="491214"/>
                  <a:pt x="2000331" y="492147"/>
                  <a:pt x="1997731" y="492947"/>
                </a:cubicBezTo>
                <a:cubicBezTo>
                  <a:pt x="1995131" y="493747"/>
                  <a:pt x="1993430" y="494281"/>
                  <a:pt x="1992630" y="494547"/>
                </a:cubicBezTo>
                <a:cubicBezTo>
                  <a:pt x="1991831" y="494814"/>
                  <a:pt x="1990930" y="495114"/>
                  <a:pt x="1989930" y="495448"/>
                </a:cubicBezTo>
                <a:cubicBezTo>
                  <a:pt x="1988930" y="495781"/>
                  <a:pt x="1987363" y="496548"/>
                  <a:pt x="1985229" y="497748"/>
                </a:cubicBezTo>
                <a:lnTo>
                  <a:pt x="1982429" y="491747"/>
                </a:lnTo>
                <a:cubicBezTo>
                  <a:pt x="1984830" y="490147"/>
                  <a:pt x="1986330" y="489047"/>
                  <a:pt x="1986930" y="488447"/>
                </a:cubicBezTo>
                <a:cubicBezTo>
                  <a:pt x="1987530" y="487847"/>
                  <a:pt x="1987829" y="487146"/>
                  <a:pt x="1987829" y="486346"/>
                </a:cubicBezTo>
                <a:lnTo>
                  <a:pt x="1987829" y="375532"/>
                </a:lnTo>
                <a:lnTo>
                  <a:pt x="2041237" y="375532"/>
                </a:lnTo>
                <a:cubicBezTo>
                  <a:pt x="2040036" y="370865"/>
                  <a:pt x="2038703" y="366131"/>
                  <a:pt x="2037235" y="361331"/>
                </a:cubicBezTo>
                <a:cubicBezTo>
                  <a:pt x="2035770" y="356530"/>
                  <a:pt x="2034302" y="352196"/>
                  <a:pt x="2032835" y="348329"/>
                </a:cubicBezTo>
                <a:close/>
                <a:moveTo>
                  <a:pt x="232354" y="346329"/>
                </a:moveTo>
                <a:lnTo>
                  <a:pt x="232354" y="408137"/>
                </a:lnTo>
                <a:lnTo>
                  <a:pt x="250557" y="408137"/>
                </a:lnTo>
                <a:cubicBezTo>
                  <a:pt x="258291" y="408137"/>
                  <a:pt x="264858" y="407770"/>
                  <a:pt x="270259" y="407036"/>
                </a:cubicBezTo>
                <a:cubicBezTo>
                  <a:pt x="275660" y="406303"/>
                  <a:pt x="280060" y="404836"/>
                  <a:pt x="283461" y="402636"/>
                </a:cubicBezTo>
                <a:cubicBezTo>
                  <a:pt x="286861" y="400436"/>
                  <a:pt x="289328" y="397235"/>
                  <a:pt x="290861" y="393035"/>
                </a:cubicBezTo>
                <a:cubicBezTo>
                  <a:pt x="292395" y="388834"/>
                  <a:pt x="293162" y="383267"/>
                  <a:pt x="293162" y="376333"/>
                </a:cubicBezTo>
                <a:cubicBezTo>
                  <a:pt x="293162" y="370198"/>
                  <a:pt x="292395" y="365198"/>
                  <a:pt x="290861" y="361331"/>
                </a:cubicBezTo>
                <a:cubicBezTo>
                  <a:pt x="289328" y="357464"/>
                  <a:pt x="286861" y="354430"/>
                  <a:pt x="283461" y="352230"/>
                </a:cubicBezTo>
                <a:cubicBezTo>
                  <a:pt x="280060" y="350029"/>
                  <a:pt x="275660" y="348496"/>
                  <a:pt x="270259" y="347629"/>
                </a:cubicBezTo>
                <a:cubicBezTo>
                  <a:pt x="264858" y="346762"/>
                  <a:pt x="258291" y="346329"/>
                  <a:pt x="250557" y="346329"/>
                </a:cubicBezTo>
                <a:close/>
                <a:moveTo>
                  <a:pt x="1354302" y="343328"/>
                </a:moveTo>
                <a:lnTo>
                  <a:pt x="1354302" y="454342"/>
                </a:lnTo>
                <a:lnTo>
                  <a:pt x="1379105" y="454342"/>
                </a:lnTo>
                <a:lnTo>
                  <a:pt x="1379105" y="343328"/>
                </a:lnTo>
                <a:close/>
                <a:moveTo>
                  <a:pt x="3495388" y="338728"/>
                </a:moveTo>
                <a:lnTo>
                  <a:pt x="3495388" y="379133"/>
                </a:lnTo>
                <a:lnTo>
                  <a:pt x="3540794" y="379133"/>
                </a:lnTo>
                <a:lnTo>
                  <a:pt x="3540794" y="338728"/>
                </a:lnTo>
                <a:close/>
                <a:moveTo>
                  <a:pt x="222953" y="337928"/>
                </a:moveTo>
                <a:lnTo>
                  <a:pt x="249957" y="337928"/>
                </a:lnTo>
                <a:cubicBezTo>
                  <a:pt x="259958" y="337928"/>
                  <a:pt x="268325" y="338528"/>
                  <a:pt x="275060" y="339728"/>
                </a:cubicBezTo>
                <a:cubicBezTo>
                  <a:pt x="281794" y="340928"/>
                  <a:pt x="287195" y="342995"/>
                  <a:pt x="291262" y="345929"/>
                </a:cubicBezTo>
                <a:cubicBezTo>
                  <a:pt x="295329" y="348863"/>
                  <a:pt x="298230" y="352796"/>
                  <a:pt x="299963" y="357730"/>
                </a:cubicBezTo>
                <a:cubicBezTo>
                  <a:pt x="301697" y="362664"/>
                  <a:pt x="302564" y="368865"/>
                  <a:pt x="302564" y="376333"/>
                </a:cubicBezTo>
                <a:cubicBezTo>
                  <a:pt x="302564" y="382600"/>
                  <a:pt x="301997" y="388001"/>
                  <a:pt x="300864" y="392535"/>
                </a:cubicBezTo>
                <a:cubicBezTo>
                  <a:pt x="299730" y="397069"/>
                  <a:pt x="297963" y="400869"/>
                  <a:pt x="295562" y="403936"/>
                </a:cubicBezTo>
                <a:cubicBezTo>
                  <a:pt x="293162" y="407003"/>
                  <a:pt x="290062" y="409437"/>
                  <a:pt x="286261" y="411237"/>
                </a:cubicBezTo>
                <a:cubicBezTo>
                  <a:pt x="282460" y="413037"/>
                  <a:pt x="277893" y="414337"/>
                  <a:pt x="272559" y="415137"/>
                </a:cubicBezTo>
                <a:lnTo>
                  <a:pt x="315766" y="476745"/>
                </a:lnTo>
                <a:lnTo>
                  <a:pt x="304364" y="476745"/>
                </a:lnTo>
                <a:lnTo>
                  <a:pt x="262358" y="416338"/>
                </a:lnTo>
                <a:cubicBezTo>
                  <a:pt x="260625" y="416471"/>
                  <a:pt x="258858" y="416538"/>
                  <a:pt x="257057" y="416538"/>
                </a:cubicBezTo>
                <a:cubicBezTo>
                  <a:pt x="255257" y="416538"/>
                  <a:pt x="253357" y="416538"/>
                  <a:pt x="251357" y="416538"/>
                </a:cubicBezTo>
                <a:lnTo>
                  <a:pt x="232354" y="416538"/>
                </a:lnTo>
                <a:lnTo>
                  <a:pt x="232354" y="476745"/>
                </a:lnTo>
                <a:lnTo>
                  <a:pt x="222953" y="476745"/>
                </a:lnTo>
                <a:close/>
                <a:moveTo>
                  <a:pt x="5856550" y="337728"/>
                </a:moveTo>
                <a:lnTo>
                  <a:pt x="5918958" y="337728"/>
                </a:lnTo>
                <a:lnTo>
                  <a:pt x="5918958" y="344329"/>
                </a:lnTo>
                <a:lnTo>
                  <a:pt x="5891154" y="344329"/>
                </a:lnTo>
                <a:lnTo>
                  <a:pt x="5891154" y="396535"/>
                </a:lnTo>
                <a:lnTo>
                  <a:pt x="5917358" y="396535"/>
                </a:lnTo>
                <a:lnTo>
                  <a:pt x="5917358" y="403536"/>
                </a:lnTo>
                <a:lnTo>
                  <a:pt x="5891154" y="403536"/>
                </a:lnTo>
                <a:lnTo>
                  <a:pt x="5891154" y="463543"/>
                </a:lnTo>
                <a:cubicBezTo>
                  <a:pt x="5896222" y="462210"/>
                  <a:pt x="5901122" y="460877"/>
                  <a:pt x="5905856" y="459543"/>
                </a:cubicBezTo>
                <a:cubicBezTo>
                  <a:pt x="5910590" y="458210"/>
                  <a:pt x="5914890" y="456943"/>
                  <a:pt x="5918758" y="455743"/>
                </a:cubicBezTo>
                <a:lnTo>
                  <a:pt x="5919158" y="459143"/>
                </a:lnTo>
                <a:lnTo>
                  <a:pt x="5919558" y="462143"/>
                </a:lnTo>
                <a:cubicBezTo>
                  <a:pt x="5914890" y="463477"/>
                  <a:pt x="5909690" y="464944"/>
                  <a:pt x="5903956" y="466544"/>
                </a:cubicBezTo>
                <a:cubicBezTo>
                  <a:pt x="5898222" y="468144"/>
                  <a:pt x="5892355" y="469711"/>
                  <a:pt x="5886354" y="471244"/>
                </a:cubicBezTo>
                <a:cubicBezTo>
                  <a:pt x="5880353" y="472778"/>
                  <a:pt x="5874485" y="474212"/>
                  <a:pt x="5868751" y="475545"/>
                </a:cubicBezTo>
                <a:cubicBezTo>
                  <a:pt x="5863017" y="476879"/>
                  <a:pt x="5857883" y="478012"/>
                  <a:pt x="5853349" y="478945"/>
                </a:cubicBezTo>
                <a:lnTo>
                  <a:pt x="5852349" y="472745"/>
                </a:lnTo>
                <a:cubicBezTo>
                  <a:pt x="5856750" y="471811"/>
                  <a:pt x="5861717" y="470678"/>
                  <a:pt x="5867251" y="469344"/>
                </a:cubicBezTo>
                <a:cubicBezTo>
                  <a:pt x="5872785" y="468011"/>
                  <a:pt x="5878552" y="466611"/>
                  <a:pt x="5884553" y="465144"/>
                </a:cubicBezTo>
                <a:lnTo>
                  <a:pt x="5884553" y="403536"/>
                </a:lnTo>
                <a:lnTo>
                  <a:pt x="5858150" y="403536"/>
                </a:lnTo>
                <a:lnTo>
                  <a:pt x="5858150" y="396535"/>
                </a:lnTo>
                <a:lnTo>
                  <a:pt x="5884553" y="396535"/>
                </a:lnTo>
                <a:lnTo>
                  <a:pt x="5884553" y="344329"/>
                </a:lnTo>
                <a:lnTo>
                  <a:pt x="5856550" y="344329"/>
                </a:lnTo>
                <a:close/>
                <a:moveTo>
                  <a:pt x="4506486" y="337328"/>
                </a:moveTo>
                <a:cubicBezTo>
                  <a:pt x="4506353" y="339328"/>
                  <a:pt x="4506253" y="342195"/>
                  <a:pt x="4506186" y="345929"/>
                </a:cubicBezTo>
                <a:cubicBezTo>
                  <a:pt x="4506119" y="349663"/>
                  <a:pt x="4506019" y="353796"/>
                  <a:pt x="4505886" y="358330"/>
                </a:cubicBezTo>
                <a:cubicBezTo>
                  <a:pt x="4508953" y="376333"/>
                  <a:pt x="4513353" y="392335"/>
                  <a:pt x="4519088" y="406336"/>
                </a:cubicBezTo>
                <a:cubicBezTo>
                  <a:pt x="4524821" y="420338"/>
                  <a:pt x="4532289" y="433006"/>
                  <a:pt x="4541491" y="444341"/>
                </a:cubicBezTo>
                <a:cubicBezTo>
                  <a:pt x="4547891" y="436340"/>
                  <a:pt x="4553392" y="427739"/>
                  <a:pt x="4557992" y="418538"/>
                </a:cubicBezTo>
                <a:cubicBezTo>
                  <a:pt x="4562593" y="409337"/>
                  <a:pt x="4566694" y="399002"/>
                  <a:pt x="4570294" y="387534"/>
                </a:cubicBezTo>
                <a:lnTo>
                  <a:pt x="4542690" y="387534"/>
                </a:lnTo>
                <a:lnTo>
                  <a:pt x="4542690" y="381333"/>
                </a:lnTo>
                <a:lnTo>
                  <a:pt x="4559293" y="337328"/>
                </a:lnTo>
                <a:close/>
                <a:moveTo>
                  <a:pt x="1347903" y="337328"/>
                </a:moveTo>
                <a:lnTo>
                  <a:pt x="1385307" y="337328"/>
                </a:lnTo>
                <a:lnTo>
                  <a:pt x="1385307" y="460543"/>
                </a:lnTo>
                <a:lnTo>
                  <a:pt x="1347903" y="460543"/>
                </a:lnTo>
                <a:close/>
                <a:moveTo>
                  <a:pt x="5974365" y="337128"/>
                </a:moveTo>
                <a:lnTo>
                  <a:pt x="5974365" y="370132"/>
                </a:lnTo>
                <a:lnTo>
                  <a:pt x="6008769" y="370132"/>
                </a:lnTo>
                <a:lnTo>
                  <a:pt x="6008769" y="337128"/>
                </a:lnTo>
                <a:close/>
                <a:moveTo>
                  <a:pt x="5933360" y="337128"/>
                </a:moveTo>
                <a:lnTo>
                  <a:pt x="5933360" y="370132"/>
                </a:lnTo>
                <a:lnTo>
                  <a:pt x="5967764" y="370132"/>
                </a:lnTo>
                <a:lnTo>
                  <a:pt x="5967764" y="337128"/>
                </a:lnTo>
                <a:close/>
                <a:moveTo>
                  <a:pt x="6134985" y="335527"/>
                </a:moveTo>
                <a:lnTo>
                  <a:pt x="6134985" y="358930"/>
                </a:lnTo>
                <a:lnTo>
                  <a:pt x="6202193" y="358930"/>
                </a:lnTo>
                <a:lnTo>
                  <a:pt x="6202193" y="335527"/>
                </a:lnTo>
                <a:close/>
                <a:moveTo>
                  <a:pt x="4016101" y="333327"/>
                </a:moveTo>
                <a:lnTo>
                  <a:pt x="4172120" y="333327"/>
                </a:lnTo>
                <a:lnTo>
                  <a:pt x="4172120" y="340128"/>
                </a:lnTo>
                <a:lnTo>
                  <a:pt x="4080109" y="340128"/>
                </a:lnTo>
                <a:lnTo>
                  <a:pt x="4071308" y="392135"/>
                </a:lnTo>
                <a:lnTo>
                  <a:pt x="4145717" y="392135"/>
                </a:lnTo>
                <a:lnTo>
                  <a:pt x="4142716" y="473345"/>
                </a:lnTo>
                <a:lnTo>
                  <a:pt x="4182522" y="473345"/>
                </a:lnTo>
                <a:lnTo>
                  <a:pt x="4182522" y="479545"/>
                </a:lnTo>
                <a:lnTo>
                  <a:pt x="4005499" y="479545"/>
                </a:lnTo>
                <a:lnTo>
                  <a:pt x="4005499" y="473345"/>
                </a:lnTo>
                <a:lnTo>
                  <a:pt x="4050705" y="473345"/>
                </a:lnTo>
                <a:lnTo>
                  <a:pt x="4062907" y="399135"/>
                </a:lnTo>
                <a:lnTo>
                  <a:pt x="4020101" y="399135"/>
                </a:lnTo>
                <a:lnTo>
                  <a:pt x="4020101" y="392135"/>
                </a:lnTo>
                <a:lnTo>
                  <a:pt x="4064107" y="392135"/>
                </a:lnTo>
                <a:lnTo>
                  <a:pt x="4072708" y="340128"/>
                </a:lnTo>
                <a:lnTo>
                  <a:pt x="4016101" y="340128"/>
                </a:lnTo>
                <a:close/>
                <a:moveTo>
                  <a:pt x="4247654" y="333127"/>
                </a:moveTo>
                <a:lnTo>
                  <a:pt x="4247654" y="356330"/>
                </a:lnTo>
                <a:lnTo>
                  <a:pt x="4353267" y="356330"/>
                </a:lnTo>
                <a:lnTo>
                  <a:pt x="4353267" y="333127"/>
                </a:lnTo>
                <a:close/>
                <a:moveTo>
                  <a:pt x="1559052" y="332727"/>
                </a:moveTo>
                <a:lnTo>
                  <a:pt x="1703270" y="332727"/>
                </a:lnTo>
                <a:cubicBezTo>
                  <a:pt x="1703270" y="333527"/>
                  <a:pt x="1703170" y="336628"/>
                  <a:pt x="1702970" y="342028"/>
                </a:cubicBezTo>
                <a:cubicBezTo>
                  <a:pt x="1702770" y="347429"/>
                  <a:pt x="1702504" y="354063"/>
                  <a:pt x="1702170" y="361931"/>
                </a:cubicBezTo>
                <a:cubicBezTo>
                  <a:pt x="1701837" y="369798"/>
                  <a:pt x="1701469" y="378433"/>
                  <a:pt x="1701070" y="387834"/>
                </a:cubicBezTo>
                <a:cubicBezTo>
                  <a:pt x="1700669" y="397235"/>
                  <a:pt x="1700270" y="406403"/>
                  <a:pt x="1699870" y="415337"/>
                </a:cubicBezTo>
                <a:cubicBezTo>
                  <a:pt x="1699469" y="424272"/>
                  <a:pt x="1699069" y="432440"/>
                  <a:pt x="1698670" y="439841"/>
                </a:cubicBezTo>
                <a:cubicBezTo>
                  <a:pt x="1698270" y="447241"/>
                  <a:pt x="1698003" y="452809"/>
                  <a:pt x="1697870" y="456543"/>
                </a:cubicBezTo>
                <a:cubicBezTo>
                  <a:pt x="1697604" y="462410"/>
                  <a:pt x="1696801" y="467244"/>
                  <a:pt x="1695469" y="471044"/>
                </a:cubicBezTo>
                <a:cubicBezTo>
                  <a:pt x="1694134" y="474845"/>
                  <a:pt x="1692102" y="477845"/>
                  <a:pt x="1689369" y="480046"/>
                </a:cubicBezTo>
                <a:cubicBezTo>
                  <a:pt x="1686634" y="482246"/>
                  <a:pt x="1683034" y="483846"/>
                  <a:pt x="1678567" y="484846"/>
                </a:cubicBezTo>
                <a:cubicBezTo>
                  <a:pt x="1674099" y="485846"/>
                  <a:pt x="1668532" y="486546"/>
                  <a:pt x="1661864" y="486946"/>
                </a:cubicBezTo>
                <a:lnTo>
                  <a:pt x="1639862" y="488147"/>
                </a:lnTo>
                <a:lnTo>
                  <a:pt x="1637663" y="480946"/>
                </a:lnTo>
                <a:lnTo>
                  <a:pt x="1660264" y="479746"/>
                </a:lnTo>
                <a:cubicBezTo>
                  <a:pt x="1666131" y="479479"/>
                  <a:pt x="1670966" y="478979"/>
                  <a:pt x="1674766" y="478245"/>
                </a:cubicBezTo>
                <a:cubicBezTo>
                  <a:pt x="1678567" y="477512"/>
                  <a:pt x="1681601" y="476278"/>
                  <a:pt x="1683867" y="474545"/>
                </a:cubicBezTo>
                <a:cubicBezTo>
                  <a:pt x="1686134" y="472811"/>
                  <a:pt x="1687768" y="470378"/>
                  <a:pt x="1688768" y="467244"/>
                </a:cubicBezTo>
                <a:cubicBezTo>
                  <a:pt x="1689768" y="464110"/>
                  <a:pt x="1690467" y="459943"/>
                  <a:pt x="1690868" y="454742"/>
                </a:cubicBezTo>
                <a:cubicBezTo>
                  <a:pt x="1691002" y="451409"/>
                  <a:pt x="1691234" y="446575"/>
                  <a:pt x="1691569" y="440241"/>
                </a:cubicBezTo>
                <a:cubicBezTo>
                  <a:pt x="1691901" y="433906"/>
                  <a:pt x="1692235" y="426839"/>
                  <a:pt x="1692568" y="419038"/>
                </a:cubicBezTo>
                <a:cubicBezTo>
                  <a:pt x="1692901" y="411237"/>
                  <a:pt x="1693235" y="403136"/>
                  <a:pt x="1693569" y="394735"/>
                </a:cubicBezTo>
                <a:cubicBezTo>
                  <a:pt x="1693901" y="386334"/>
                  <a:pt x="1694235" y="378400"/>
                  <a:pt x="1694569" y="370932"/>
                </a:cubicBezTo>
                <a:cubicBezTo>
                  <a:pt x="1694902" y="363464"/>
                  <a:pt x="1695169" y="356930"/>
                  <a:pt x="1695369" y="351329"/>
                </a:cubicBezTo>
                <a:cubicBezTo>
                  <a:pt x="1695568" y="345729"/>
                  <a:pt x="1695735" y="341862"/>
                  <a:pt x="1695869" y="339728"/>
                </a:cubicBezTo>
                <a:lnTo>
                  <a:pt x="1559052" y="339728"/>
                </a:lnTo>
                <a:close/>
                <a:moveTo>
                  <a:pt x="944129" y="332727"/>
                </a:moveTo>
                <a:lnTo>
                  <a:pt x="1089548" y="332727"/>
                </a:lnTo>
                <a:lnTo>
                  <a:pt x="1089548" y="339728"/>
                </a:lnTo>
                <a:lnTo>
                  <a:pt x="1020139" y="339728"/>
                </a:lnTo>
                <a:lnTo>
                  <a:pt x="1020139" y="389534"/>
                </a:lnTo>
                <a:lnTo>
                  <a:pt x="1020139" y="391134"/>
                </a:lnTo>
                <a:lnTo>
                  <a:pt x="1100549" y="391134"/>
                </a:lnTo>
                <a:lnTo>
                  <a:pt x="1100549" y="397935"/>
                </a:lnTo>
                <a:lnTo>
                  <a:pt x="1020539" y="397935"/>
                </a:lnTo>
                <a:cubicBezTo>
                  <a:pt x="1022806" y="408337"/>
                  <a:pt x="1026206" y="417904"/>
                  <a:pt x="1030740" y="426639"/>
                </a:cubicBezTo>
                <a:cubicBezTo>
                  <a:pt x="1035275" y="435373"/>
                  <a:pt x="1041008" y="443474"/>
                  <a:pt x="1047942" y="450942"/>
                </a:cubicBezTo>
                <a:cubicBezTo>
                  <a:pt x="1054877" y="458410"/>
                  <a:pt x="1063078" y="465344"/>
                  <a:pt x="1072546" y="471745"/>
                </a:cubicBezTo>
                <a:cubicBezTo>
                  <a:pt x="1082013" y="478145"/>
                  <a:pt x="1092747" y="484146"/>
                  <a:pt x="1104749" y="489747"/>
                </a:cubicBezTo>
                <a:lnTo>
                  <a:pt x="1100949" y="496948"/>
                </a:lnTo>
                <a:cubicBezTo>
                  <a:pt x="1089481" y="491214"/>
                  <a:pt x="1079180" y="485246"/>
                  <a:pt x="1070045" y="479045"/>
                </a:cubicBezTo>
                <a:cubicBezTo>
                  <a:pt x="1060910" y="472845"/>
                  <a:pt x="1052910" y="466244"/>
                  <a:pt x="1046042" y="459243"/>
                </a:cubicBezTo>
                <a:cubicBezTo>
                  <a:pt x="1039175" y="452242"/>
                  <a:pt x="1033374" y="444741"/>
                  <a:pt x="1028640" y="436740"/>
                </a:cubicBezTo>
                <a:cubicBezTo>
                  <a:pt x="1023906" y="428739"/>
                  <a:pt x="1020139" y="420005"/>
                  <a:pt x="1017339" y="410537"/>
                </a:cubicBezTo>
                <a:cubicBezTo>
                  <a:pt x="1013071" y="426672"/>
                  <a:pt x="1004003" y="442107"/>
                  <a:pt x="990135" y="456843"/>
                </a:cubicBezTo>
                <a:cubicBezTo>
                  <a:pt x="976267" y="471578"/>
                  <a:pt x="957331" y="485080"/>
                  <a:pt x="933328" y="497348"/>
                </a:cubicBezTo>
                <a:lnTo>
                  <a:pt x="929527" y="490747"/>
                </a:lnTo>
                <a:cubicBezTo>
                  <a:pt x="954731" y="478079"/>
                  <a:pt x="974367" y="463944"/>
                  <a:pt x="988435" y="448342"/>
                </a:cubicBezTo>
                <a:cubicBezTo>
                  <a:pt x="1002503" y="432740"/>
                  <a:pt x="1010537" y="415938"/>
                  <a:pt x="1012538" y="397935"/>
                </a:cubicBezTo>
                <a:lnTo>
                  <a:pt x="932928" y="397935"/>
                </a:lnTo>
                <a:lnTo>
                  <a:pt x="932928" y="391134"/>
                </a:lnTo>
                <a:lnTo>
                  <a:pt x="1012938" y="391134"/>
                </a:lnTo>
                <a:lnTo>
                  <a:pt x="1012938" y="389534"/>
                </a:lnTo>
                <a:lnTo>
                  <a:pt x="1012938" y="339728"/>
                </a:lnTo>
                <a:lnTo>
                  <a:pt x="944129" y="339728"/>
                </a:lnTo>
                <a:close/>
                <a:moveTo>
                  <a:pt x="3488987" y="332127"/>
                </a:moveTo>
                <a:lnTo>
                  <a:pt x="3546795" y="332127"/>
                </a:lnTo>
                <a:lnTo>
                  <a:pt x="3546795" y="471945"/>
                </a:lnTo>
                <a:cubicBezTo>
                  <a:pt x="3546795" y="475545"/>
                  <a:pt x="3546461" y="478479"/>
                  <a:pt x="3545794" y="480746"/>
                </a:cubicBezTo>
                <a:cubicBezTo>
                  <a:pt x="3545128" y="483013"/>
                  <a:pt x="3543994" y="484846"/>
                  <a:pt x="3542394" y="486246"/>
                </a:cubicBezTo>
                <a:cubicBezTo>
                  <a:pt x="3540794" y="487647"/>
                  <a:pt x="3538627" y="488680"/>
                  <a:pt x="3535893" y="489347"/>
                </a:cubicBezTo>
                <a:cubicBezTo>
                  <a:pt x="3533159" y="490013"/>
                  <a:pt x="3529726" y="490547"/>
                  <a:pt x="3525592" y="490947"/>
                </a:cubicBezTo>
                <a:lnTo>
                  <a:pt x="3514190" y="492147"/>
                </a:lnTo>
                <a:lnTo>
                  <a:pt x="3511790" y="485346"/>
                </a:lnTo>
                <a:lnTo>
                  <a:pt x="3524792" y="484146"/>
                </a:lnTo>
                <a:cubicBezTo>
                  <a:pt x="3527992" y="483879"/>
                  <a:pt x="3530626" y="483513"/>
                  <a:pt x="3532693" y="483046"/>
                </a:cubicBezTo>
                <a:cubicBezTo>
                  <a:pt x="3534759" y="482579"/>
                  <a:pt x="3536393" y="481879"/>
                  <a:pt x="3537594" y="480946"/>
                </a:cubicBezTo>
                <a:cubicBezTo>
                  <a:pt x="3538793" y="480012"/>
                  <a:pt x="3539627" y="478745"/>
                  <a:pt x="3540094" y="477145"/>
                </a:cubicBezTo>
                <a:cubicBezTo>
                  <a:pt x="3540560" y="475545"/>
                  <a:pt x="3540794" y="473411"/>
                  <a:pt x="3540794" y="470744"/>
                </a:cubicBezTo>
                <a:lnTo>
                  <a:pt x="3540794" y="432540"/>
                </a:lnTo>
                <a:lnTo>
                  <a:pt x="3494588" y="432540"/>
                </a:lnTo>
                <a:cubicBezTo>
                  <a:pt x="3494055" y="439340"/>
                  <a:pt x="3493188" y="445441"/>
                  <a:pt x="3491988" y="450842"/>
                </a:cubicBezTo>
                <a:cubicBezTo>
                  <a:pt x="3490787" y="456243"/>
                  <a:pt x="3489054" y="461410"/>
                  <a:pt x="3486787" y="466344"/>
                </a:cubicBezTo>
                <a:cubicBezTo>
                  <a:pt x="3484520" y="471278"/>
                  <a:pt x="3481686" y="476178"/>
                  <a:pt x="3478286" y="481046"/>
                </a:cubicBezTo>
                <a:cubicBezTo>
                  <a:pt x="3474886" y="485913"/>
                  <a:pt x="3470718" y="491147"/>
                  <a:pt x="3465784" y="496748"/>
                </a:cubicBezTo>
                <a:lnTo>
                  <a:pt x="3460384" y="492147"/>
                </a:lnTo>
                <a:cubicBezTo>
                  <a:pt x="3466518" y="485346"/>
                  <a:pt x="3471452" y="479179"/>
                  <a:pt x="3475185" y="473645"/>
                </a:cubicBezTo>
                <a:cubicBezTo>
                  <a:pt x="3478919" y="468111"/>
                  <a:pt x="3481820" y="462210"/>
                  <a:pt x="3483887" y="455943"/>
                </a:cubicBezTo>
                <a:cubicBezTo>
                  <a:pt x="3485953" y="449675"/>
                  <a:pt x="3487320" y="442641"/>
                  <a:pt x="3487987" y="434840"/>
                </a:cubicBezTo>
                <a:cubicBezTo>
                  <a:pt x="3488654" y="427039"/>
                  <a:pt x="3488987" y="417404"/>
                  <a:pt x="3488987" y="405936"/>
                </a:cubicBezTo>
                <a:close/>
                <a:moveTo>
                  <a:pt x="4844852" y="330927"/>
                </a:moveTo>
                <a:lnTo>
                  <a:pt x="4997671" y="330927"/>
                </a:lnTo>
                <a:lnTo>
                  <a:pt x="4997671" y="337728"/>
                </a:lnTo>
                <a:lnTo>
                  <a:pt x="4851453" y="337728"/>
                </a:lnTo>
                <a:lnTo>
                  <a:pt x="4851453" y="404736"/>
                </a:lnTo>
                <a:cubicBezTo>
                  <a:pt x="4851453" y="415538"/>
                  <a:pt x="4851020" y="425039"/>
                  <a:pt x="4850152" y="433240"/>
                </a:cubicBezTo>
                <a:cubicBezTo>
                  <a:pt x="4849286" y="441441"/>
                  <a:pt x="4847919" y="449008"/>
                  <a:pt x="4846052" y="455943"/>
                </a:cubicBezTo>
                <a:cubicBezTo>
                  <a:pt x="4844185" y="462877"/>
                  <a:pt x="4841785" y="469511"/>
                  <a:pt x="4838851" y="475845"/>
                </a:cubicBezTo>
                <a:cubicBezTo>
                  <a:pt x="4835918" y="482179"/>
                  <a:pt x="4832450" y="488880"/>
                  <a:pt x="4828450" y="495948"/>
                </a:cubicBezTo>
                <a:lnTo>
                  <a:pt x="4822249" y="492547"/>
                </a:lnTo>
                <a:cubicBezTo>
                  <a:pt x="4826250" y="485746"/>
                  <a:pt x="4829683" y="479245"/>
                  <a:pt x="4832550" y="473045"/>
                </a:cubicBezTo>
                <a:cubicBezTo>
                  <a:pt x="4835418" y="466844"/>
                  <a:pt x="4837751" y="460410"/>
                  <a:pt x="4839551" y="453742"/>
                </a:cubicBezTo>
                <a:cubicBezTo>
                  <a:pt x="4841352" y="447075"/>
                  <a:pt x="4842685" y="439841"/>
                  <a:pt x="4843552" y="432040"/>
                </a:cubicBezTo>
                <a:cubicBezTo>
                  <a:pt x="4844419" y="424239"/>
                  <a:pt x="4844852" y="415337"/>
                  <a:pt x="4844852" y="405336"/>
                </a:cubicBezTo>
                <a:close/>
                <a:moveTo>
                  <a:pt x="5926759" y="330527"/>
                </a:moveTo>
                <a:lnTo>
                  <a:pt x="6015170" y="330527"/>
                </a:lnTo>
                <a:lnTo>
                  <a:pt x="6015170" y="416538"/>
                </a:lnTo>
                <a:lnTo>
                  <a:pt x="5974365" y="416538"/>
                </a:lnTo>
                <a:lnTo>
                  <a:pt x="5974365" y="444741"/>
                </a:lnTo>
                <a:lnTo>
                  <a:pt x="6020971" y="444741"/>
                </a:lnTo>
                <a:lnTo>
                  <a:pt x="6020971" y="451342"/>
                </a:lnTo>
                <a:lnTo>
                  <a:pt x="5974365" y="451342"/>
                </a:lnTo>
                <a:lnTo>
                  <a:pt x="5974365" y="479545"/>
                </a:lnTo>
                <a:lnTo>
                  <a:pt x="6031372" y="479545"/>
                </a:lnTo>
                <a:lnTo>
                  <a:pt x="6031372" y="486346"/>
                </a:lnTo>
                <a:lnTo>
                  <a:pt x="5909156" y="486346"/>
                </a:lnTo>
                <a:lnTo>
                  <a:pt x="5909156" y="479545"/>
                </a:lnTo>
                <a:lnTo>
                  <a:pt x="5967764" y="479545"/>
                </a:lnTo>
                <a:lnTo>
                  <a:pt x="5967764" y="451342"/>
                </a:lnTo>
                <a:lnTo>
                  <a:pt x="5921158" y="451342"/>
                </a:lnTo>
                <a:lnTo>
                  <a:pt x="5921158" y="444741"/>
                </a:lnTo>
                <a:lnTo>
                  <a:pt x="5967764" y="444741"/>
                </a:lnTo>
                <a:lnTo>
                  <a:pt x="5967764" y="416538"/>
                </a:lnTo>
                <a:lnTo>
                  <a:pt x="5926759" y="416538"/>
                </a:lnTo>
                <a:close/>
                <a:moveTo>
                  <a:pt x="4481283" y="330527"/>
                </a:moveTo>
                <a:lnTo>
                  <a:pt x="4566094" y="330527"/>
                </a:lnTo>
                <a:lnTo>
                  <a:pt x="4566094" y="337328"/>
                </a:lnTo>
                <a:lnTo>
                  <a:pt x="4549491" y="380933"/>
                </a:lnTo>
                <a:lnTo>
                  <a:pt x="4576695" y="380933"/>
                </a:lnTo>
                <a:lnTo>
                  <a:pt x="4576695" y="387734"/>
                </a:lnTo>
                <a:cubicBezTo>
                  <a:pt x="4572828" y="400269"/>
                  <a:pt x="4568394" y="411537"/>
                  <a:pt x="4563393" y="421538"/>
                </a:cubicBezTo>
                <a:cubicBezTo>
                  <a:pt x="4558392" y="431540"/>
                  <a:pt x="4552492" y="440807"/>
                  <a:pt x="4545691" y="449342"/>
                </a:cubicBezTo>
                <a:cubicBezTo>
                  <a:pt x="4558492" y="463744"/>
                  <a:pt x="4574695" y="476745"/>
                  <a:pt x="4594297" y="488347"/>
                </a:cubicBezTo>
                <a:lnTo>
                  <a:pt x="4591097" y="494547"/>
                </a:lnTo>
                <a:cubicBezTo>
                  <a:pt x="4581095" y="488413"/>
                  <a:pt x="4571994" y="482079"/>
                  <a:pt x="4563793" y="475545"/>
                </a:cubicBezTo>
                <a:cubicBezTo>
                  <a:pt x="4555592" y="469011"/>
                  <a:pt x="4548158" y="461943"/>
                  <a:pt x="4541491" y="454342"/>
                </a:cubicBezTo>
                <a:cubicBezTo>
                  <a:pt x="4534289" y="462343"/>
                  <a:pt x="4526122" y="469811"/>
                  <a:pt x="4516987" y="476745"/>
                </a:cubicBezTo>
                <a:cubicBezTo>
                  <a:pt x="4507853" y="483679"/>
                  <a:pt x="4497285" y="490414"/>
                  <a:pt x="4485283" y="496948"/>
                </a:cubicBezTo>
                <a:lnTo>
                  <a:pt x="4481483" y="491147"/>
                </a:lnTo>
                <a:cubicBezTo>
                  <a:pt x="4493484" y="484746"/>
                  <a:pt x="4504019" y="478179"/>
                  <a:pt x="4513087" y="471444"/>
                </a:cubicBezTo>
                <a:cubicBezTo>
                  <a:pt x="4522154" y="464710"/>
                  <a:pt x="4530222" y="457343"/>
                  <a:pt x="4537290" y="449342"/>
                </a:cubicBezTo>
                <a:cubicBezTo>
                  <a:pt x="4521954" y="430806"/>
                  <a:pt x="4511087" y="408137"/>
                  <a:pt x="4504686" y="381333"/>
                </a:cubicBezTo>
                <a:cubicBezTo>
                  <a:pt x="4504019" y="393201"/>
                  <a:pt x="4502952" y="404036"/>
                  <a:pt x="4501485" y="413837"/>
                </a:cubicBezTo>
                <a:cubicBezTo>
                  <a:pt x="4500019" y="423638"/>
                  <a:pt x="4497785" y="432906"/>
                  <a:pt x="4494785" y="441641"/>
                </a:cubicBezTo>
                <a:cubicBezTo>
                  <a:pt x="4491784" y="450375"/>
                  <a:pt x="4487817" y="458843"/>
                  <a:pt x="4482883" y="467044"/>
                </a:cubicBezTo>
                <a:cubicBezTo>
                  <a:pt x="4477949" y="475245"/>
                  <a:pt x="4471615" y="483746"/>
                  <a:pt x="4463881" y="492547"/>
                </a:cubicBezTo>
                <a:lnTo>
                  <a:pt x="4458480" y="488547"/>
                </a:lnTo>
                <a:cubicBezTo>
                  <a:pt x="4466347" y="479612"/>
                  <a:pt x="4472748" y="471011"/>
                  <a:pt x="4477682" y="462743"/>
                </a:cubicBezTo>
                <a:cubicBezTo>
                  <a:pt x="4482616" y="454476"/>
                  <a:pt x="4486550" y="445908"/>
                  <a:pt x="4489484" y="437040"/>
                </a:cubicBezTo>
                <a:cubicBezTo>
                  <a:pt x="4492417" y="428172"/>
                  <a:pt x="4494551" y="418705"/>
                  <a:pt x="4495885" y="408637"/>
                </a:cubicBezTo>
                <a:cubicBezTo>
                  <a:pt x="4497218" y="398569"/>
                  <a:pt x="4498218" y="387267"/>
                  <a:pt x="4498885" y="374732"/>
                </a:cubicBezTo>
                <a:cubicBezTo>
                  <a:pt x="4499018" y="371265"/>
                  <a:pt x="4499152" y="367698"/>
                  <a:pt x="4499285" y="364031"/>
                </a:cubicBezTo>
                <a:cubicBezTo>
                  <a:pt x="4499418" y="360364"/>
                  <a:pt x="4499552" y="356830"/>
                  <a:pt x="4499685" y="353430"/>
                </a:cubicBezTo>
                <a:cubicBezTo>
                  <a:pt x="4499818" y="350029"/>
                  <a:pt x="4499952" y="346896"/>
                  <a:pt x="4500085" y="344029"/>
                </a:cubicBezTo>
                <a:cubicBezTo>
                  <a:pt x="4500219" y="341162"/>
                  <a:pt x="4500285" y="338928"/>
                  <a:pt x="4500285" y="337328"/>
                </a:cubicBezTo>
                <a:lnTo>
                  <a:pt x="4481283" y="337328"/>
                </a:lnTo>
                <a:close/>
                <a:moveTo>
                  <a:pt x="2404205" y="330527"/>
                </a:moveTo>
                <a:lnTo>
                  <a:pt x="2404205" y="348129"/>
                </a:lnTo>
                <a:lnTo>
                  <a:pt x="2507218" y="348129"/>
                </a:lnTo>
                <a:lnTo>
                  <a:pt x="2507218" y="330527"/>
                </a:lnTo>
                <a:close/>
                <a:moveTo>
                  <a:pt x="6128184" y="329527"/>
                </a:moveTo>
                <a:lnTo>
                  <a:pt x="6208994" y="329527"/>
                </a:lnTo>
                <a:lnTo>
                  <a:pt x="6208994" y="423539"/>
                </a:lnTo>
                <a:lnTo>
                  <a:pt x="6128184" y="423539"/>
                </a:lnTo>
                <a:close/>
                <a:moveTo>
                  <a:pt x="2999604" y="328127"/>
                </a:moveTo>
                <a:lnTo>
                  <a:pt x="3152023" y="328127"/>
                </a:lnTo>
                <a:lnTo>
                  <a:pt x="3152023" y="334327"/>
                </a:lnTo>
                <a:lnTo>
                  <a:pt x="3081215" y="334327"/>
                </a:lnTo>
                <a:lnTo>
                  <a:pt x="3082014" y="334527"/>
                </a:lnTo>
                <a:cubicBezTo>
                  <a:pt x="3081215" y="337194"/>
                  <a:pt x="3080214" y="340361"/>
                  <a:pt x="3079014" y="344029"/>
                </a:cubicBezTo>
                <a:cubicBezTo>
                  <a:pt x="3077814" y="347696"/>
                  <a:pt x="3076680" y="351196"/>
                  <a:pt x="3075614" y="354530"/>
                </a:cubicBezTo>
                <a:lnTo>
                  <a:pt x="3133621" y="354530"/>
                </a:lnTo>
                <a:lnTo>
                  <a:pt x="3133621" y="403736"/>
                </a:lnTo>
                <a:lnTo>
                  <a:pt x="3087816" y="403736"/>
                </a:lnTo>
                <a:lnTo>
                  <a:pt x="3087816" y="420538"/>
                </a:lnTo>
                <a:cubicBezTo>
                  <a:pt x="3087816" y="423605"/>
                  <a:pt x="3087582" y="426139"/>
                  <a:pt x="3087115" y="428139"/>
                </a:cubicBezTo>
                <a:cubicBezTo>
                  <a:pt x="3086648" y="430139"/>
                  <a:pt x="3085782" y="431740"/>
                  <a:pt x="3084516" y="432940"/>
                </a:cubicBezTo>
                <a:cubicBezTo>
                  <a:pt x="3083248" y="434140"/>
                  <a:pt x="3081482" y="435040"/>
                  <a:pt x="3079213" y="435640"/>
                </a:cubicBezTo>
                <a:cubicBezTo>
                  <a:pt x="3076947" y="436240"/>
                  <a:pt x="3074016" y="436673"/>
                  <a:pt x="3070413" y="436940"/>
                </a:cubicBezTo>
                <a:lnTo>
                  <a:pt x="3057010" y="438140"/>
                </a:lnTo>
                <a:lnTo>
                  <a:pt x="3055211" y="431740"/>
                </a:lnTo>
                <a:lnTo>
                  <a:pt x="3068013" y="430939"/>
                </a:lnTo>
                <a:cubicBezTo>
                  <a:pt x="3070946" y="430673"/>
                  <a:pt x="3073279" y="430373"/>
                  <a:pt x="3075013" y="430039"/>
                </a:cubicBezTo>
                <a:cubicBezTo>
                  <a:pt x="3076747" y="429706"/>
                  <a:pt x="3078115" y="429139"/>
                  <a:pt x="3079114" y="428339"/>
                </a:cubicBezTo>
                <a:cubicBezTo>
                  <a:pt x="3080114" y="427539"/>
                  <a:pt x="3080781" y="426472"/>
                  <a:pt x="3081114" y="425139"/>
                </a:cubicBezTo>
                <a:cubicBezTo>
                  <a:pt x="3081449" y="423805"/>
                  <a:pt x="3081614" y="422005"/>
                  <a:pt x="3081614" y="419738"/>
                </a:cubicBezTo>
                <a:lnTo>
                  <a:pt x="3081614" y="403736"/>
                </a:lnTo>
                <a:lnTo>
                  <a:pt x="3030608" y="403736"/>
                </a:lnTo>
                <a:lnTo>
                  <a:pt x="3030608" y="354530"/>
                </a:lnTo>
                <a:lnTo>
                  <a:pt x="3068013" y="354530"/>
                </a:lnTo>
                <a:cubicBezTo>
                  <a:pt x="3069214" y="351463"/>
                  <a:pt x="3070445" y="348029"/>
                  <a:pt x="3071713" y="344229"/>
                </a:cubicBezTo>
                <a:cubicBezTo>
                  <a:pt x="3072981" y="340428"/>
                  <a:pt x="3074081" y="337128"/>
                  <a:pt x="3075013" y="334327"/>
                </a:cubicBezTo>
                <a:lnTo>
                  <a:pt x="3006605" y="334327"/>
                </a:lnTo>
                <a:lnTo>
                  <a:pt x="3006605" y="383133"/>
                </a:lnTo>
                <a:cubicBezTo>
                  <a:pt x="3006605" y="396468"/>
                  <a:pt x="3006205" y="408237"/>
                  <a:pt x="3005406" y="418438"/>
                </a:cubicBezTo>
                <a:cubicBezTo>
                  <a:pt x="3004605" y="428639"/>
                  <a:pt x="3003271" y="438007"/>
                  <a:pt x="3001404" y="446541"/>
                </a:cubicBezTo>
                <a:cubicBezTo>
                  <a:pt x="2999537" y="455076"/>
                  <a:pt x="2997037" y="463177"/>
                  <a:pt x="2993903" y="470844"/>
                </a:cubicBezTo>
                <a:cubicBezTo>
                  <a:pt x="2990769" y="478512"/>
                  <a:pt x="2986869" y="486413"/>
                  <a:pt x="2982203" y="494547"/>
                </a:cubicBezTo>
                <a:lnTo>
                  <a:pt x="2976001" y="490747"/>
                </a:lnTo>
                <a:cubicBezTo>
                  <a:pt x="2980669" y="482746"/>
                  <a:pt x="2984502" y="475045"/>
                  <a:pt x="2987502" y="467644"/>
                </a:cubicBezTo>
                <a:cubicBezTo>
                  <a:pt x="2990502" y="460243"/>
                  <a:pt x="2992902" y="452442"/>
                  <a:pt x="2994704" y="444241"/>
                </a:cubicBezTo>
                <a:cubicBezTo>
                  <a:pt x="2996503" y="436040"/>
                  <a:pt x="2997770" y="427039"/>
                  <a:pt x="2998504" y="417238"/>
                </a:cubicBezTo>
                <a:cubicBezTo>
                  <a:pt x="2999237" y="407436"/>
                  <a:pt x="2999604" y="396135"/>
                  <a:pt x="2999604" y="383333"/>
                </a:cubicBezTo>
                <a:close/>
                <a:moveTo>
                  <a:pt x="4241053" y="327326"/>
                </a:moveTo>
                <a:lnTo>
                  <a:pt x="4359868" y="327326"/>
                </a:lnTo>
                <a:lnTo>
                  <a:pt x="4359868" y="391735"/>
                </a:lnTo>
                <a:lnTo>
                  <a:pt x="4241053" y="391735"/>
                </a:lnTo>
                <a:close/>
                <a:moveTo>
                  <a:pt x="2397805" y="324726"/>
                </a:moveTo>
                <a:lnTo>
                  <a:pt x="2513618" y="324726"/>
                </a:lnTo>
                <a:lnTo>
                  <a:pt x="2513618" y="376733"/>
                </a:lnTo>
                <a:lnTo>
                  <a:pt x="2397805" y="376733"/>
                </a:lnTo>
                <a:close/>
                <a:moveTo>
                  <a:pt x="5460377" y="320726"/>
                </a:moveTo>
                <a:cubicBezTo>
                  <a:pt x="5462377" y="322993"/>
                  <a:pt x="5464744" y="325860"/>
                  <a:pt x="5467478" y="329327"/>
                </a:cubicBezTo>
                <a:cubicBezTo>
                  <a:pt x="5470211" y="332794"/>
                  <a:pt x="5472945" y="336361"/>
                  <a:pt x="5475678" y="340028"/>
                </a:cubicBezTo>
                <a:cubicBezTo>
                  <a:pt x="5478412" y="343695"/>
                  <a:pt x="5481012" y="347229"/>
                  <a:pt x="5483480" y="350629"/>
                </a:cubicBezTo>
                <a:cubicBezTo>
                  <a:pt x="5485946" y="354030"/>
                  <a:pt x="5487914" y="356797"/>
                  <a:pt x="5489380" y="358930"/>
                </a:cubicBezTo>
                <a:lnTo>
                  <a:pt x="5484179" y="363731"/>
                </a:lnTo>
                <a:cubicBezTo>
                  <a:pt x="5482580" y="361331"/>
                  <a:pt x="5480512" y="358397"/>
                  <a:pt x="5477979" y="354930"/>
                </a:cubicBezTo>
                <a:cubicBezTo>
                  <a:pt x="5475445" y="351463"/>
                  <a:pt x="5472812" y="347862"/>
                  <a:pt x="5470078" y="344129"/>
                </a:cubicBezTo>
                <a:cubicBezTo>
                  <a:pt x="5467344" y="340395"/>
                  <a:pt x="5464644" y="336861"/>
                  <a:pt x="5461977" y="333527"/>
                </a:cubicBezTo>
                <a:cubicBezTo>
                  <a:pt x="5459310" y="330193"/>
                  <a:pt x="5457043" y="327460"/>
                  <a:pt x="5455176" y="325326"/>
                </a:cubicBezTo>
                <a:close/>
                <a:moveTo>
                  <a:pt x="5264828" y="320126"/>
                </a:moveTo>
                <a:cubicBezTo>
                  <a:pt x="5266562" y="321726"/>
                  <a:pt x="5268762" y="323993"/>
                  <a:pt x="5271429" y="326926"/>
                </a:cubicBezTo>
                <a:cubicBezTo>
                  <a:pt x="5274096" y="329860"/>
                  <a:pt x="5276830" y="332960"/>
                  <a:pt x="5279630" y="336228"/>
                </a:cubicBezTo>
                <a:cubicBezTo>
                  <a:pt x="5282431" y="339495"/>
                  <a:pt x="5285097" y="342662"/>
                  <a:pt x="5287631" y="345729"/>
                </a:cubicBezTo>
                <a:cubicBezTo>
                  <a:pt x="5290165" y="348796"/>
                  <a:pt x="5292032" y="351196"/>
                  <a:pt x="5293232" y="352930"/>
                </a:cubicBezTo>
                <a:lnTo>
                  <a:pt x="5288031" y="357730"/>
                </a:lnTo>
                <a:cubicBezTo>
                  <a:pt x="5286831" y="355863"/>
                  <a:pt x="5284997" y="353396"/>
                  <a:pt x="5282531" y="350329"/>
                </a:cubicBezTo>
                <a:cubicBezTo>
                  <a:pt x="5280063" y="347262"/>
                  <a:pt x="5277430" y="344095"/>
                  <a:pt x="5274629" y="340828"/>
                </a:cubicBezTo>
                <a:cubicBezTo>
                  <a:pt x="5271829" y="337561"/>
                  <a:pt x="5269096" y="334427"/>
                  <a:pt x="5266429" y="331427"/>
                </a:cubicBezTo>
                <a:cubicBezTo>
                  <a:pt x="5263762" y="328427"/>
                  <a:pt x="5261561" y="326126"/>
                  <a:pt x="5259827" y="324526"/>
                </a:cubicBezTo>
                <a:close/>
                <a:moveTo>
                  <a:pt x="3836078" y="320126"/>
                </a:moveTo>
                <a:cubicBezTo>
                  <a:pt x="3837812" y="321726"/>
                  <a:pt x="3840012" y="323993"/>
                  <a:pt x="3842679" y="326926"/>
                </a:cubicBezTo>
                <a:cubicBezTo>
                  <a:pt x="3845346" y="329860"/>
                  <a:pt x="3848080" y="332960"/>
                  <a:pt x="3850880" y="336228"/>
                </a:cubicBezTo>
                <a:cubicBezTo>
                  <a:pt x="3853680" y="339495"/>
                  <a:pt x="3856347" y="342662"/>
                  <a:pt x="3858881" y="345729"/>
                </a:cubicBezTo>
                <a:cubicBezTo>
                  <a:pt x="3861415" y="348796"/>
                  <a:pt x="3863282" y="351196"/>
                  <a:pt x="3864482" y="352930"/>
                </a:cubicBezTo>
                <a:lnTo>
                  <a:pt x="3859281" y="357730"/>
                </a:lnTo>
                <a:cubicBezTo>
                  <a:pt x="3858081" y="355863"/>
                  <a:pt x="3856247" y="353396"/>
                  <a:pt x="3853780" y="350329"/>
                </a:cubicBezTo>
                <a:cubicBezTo>
                  <a:pt x="3851313" y="347262"/>
                  <a:pt x="3848680" y="344095"/>
                  <a:pt x="3845879" y="340828"/>
                </a:cubicBezTo>
                <a:cubicBezTo>
                  <a:pt x="3843079" y="337561"/>
                  <a:pt x="3840345" y="334427"/>
                  <a:pt x="3837678" y="331427"/>
                </a:cubicBezTo>
                <a:cubicBezTo>
                  <a:pt x="3835011" y="328427"/>
                  <a:pt x="3832811" y="326126"/>
                  <a:pt x="3831077" y="324526"/>
                </a:cubicBezTo>
                <a:close/>
                <a:moveTo>
                  <a:pt x="1778679" y="320126"/>
                </a:moveTo>
                <a:cubicBezTo>
                  <a:pt x="1780413" y="321726"/>
                  <a:pt x="1782613" y="323993"/>
                  <a:pt x="1785280" y="326926"/>
                </a:cubicBezTo>
                <a:cubicBezTo>
                  <a:pt x="1787947" y="329860"/>
                  <a:pt x="1790681" y="332960"/>
                  <a:pt x="1793481" y="336228"/>
                </a:cubicBezTo>
                <a:cubicBezTo>
                  <a:pt x="1796282" y="339495"/>
                  <a:pt x="1798948" y="342662"/>
                  <a:pt x="1801482" y="345729"/>
                </a:cubicBezTo>
                <a:cubicBezTo>
                  <a:pt x="1804016" y="348796"/>
                  <a:pt x="1805882" y="351196"/>
                  <a:pt x="1807083" y="352930"/>
                </a:cubicBezTo>
                <a:lnTo>
                  <a:pt x="1801882" y="357730"/>
                </a:lnTo>
                <a:cubicBezTo>
                  <a:pt x="1800682" y="355863"/>
                  <a:pt x="1798849" y="353396"/>
                  <a:pt x="1796382" y="350329"/>
                </a:cubicBezTo>
                <a:cubicBezTo>
                  <a:pt x="1793914" y="347262"/>
                  <a:pt x="1791281" y="344095"/>
                  <a:pt x="1788481" y="340828"/>
                </a:cubicBezTo>
                <a:cubicBezTo>
                  <a:pt x="1785681" y="337561"/>
                  <a:pt x="1782947" y="334427"/>
                  <a:pt x="1780280" y="331427"/>
                </a:cubicBezTo>
                <a:cubicBezTo>
                  <a:pt x="1777613" y="328427"/>
                  <a:pt x="1775413" y="326126"/>
                  <a:pt x="1773679" y="324526"/>
                </a:cubicBezTo>
                <a:close/>
                <a:moveTo>
                  <a:pt x="81412" y="317925"/>
                </a:moveTo>
                <a:lnTo>
                  <a:pt x="83012" y="324326"/>
                </a:lnTo>
                <a:cubicBezTo>
                  <a:pt x="74611" y="326993"/>
                  <a:pt x="66176" y="329327"/>
                  <a:pt x="57709" y="331327"/>
                </a:cubicBezTo>
                <a:cubicBezTo>
                  <a:pt x="49241" y="333327"/>
                  <a:pt x="40206" y="335127"/>
                  <a:pt x="30605" y="336728"/>
                </a:cubicBezTo>
                <a:lnTo>
                  <a:pt x="30605" y="358130"/>
                </a:lnTo>
                <a:lnTo>
                  <a:pt x="81412" y="358130"/>
                </a:lnTo>
                <a:lnTo>
                  <a:pt x="81412" y="364131"/>
                </a:lnTo>
                <a:lnTo>
                  <a:pt x="30605" y="364131"/>
                </a:lnTo>
                <a:lnTo>
                  <a:pt x="30605" y="387534"/>
                </a:lnTo>
                <a:lnTo>
                  <a:pt x="147220" y="387534"/>
                </a:lnTo>
                <a:lnTo>
                  <a:pt x="147220" y="364131"/>
                </a:lnTo>
                <a:lnTo>
                  <a:pt x="95814" y="364131"/>
                </a:lnTo>
                <a:lnTo>
                  <a:pt x="95814" y="358130"/>
                </a:lnTo>
                <a:lnTo>
                  <a:pt x="147220" y="358130"/>
                </a:lnTo>
                <a:lnTo>
                  <a:pt x="147220" y="336128"/>
                </a:lnTo>
                <a:lnTo>
                  <a:pt x="93413" y="336128"/>
                </a:lnTo>
                <a:lnTo>
                  <a:pt x="93413" y="329927"/>
                </a:lnTo>
                <a:lnTo>
                  <a:pt x="154021" y="329927"/>
                </a:lnTo>
                <a:lnTo>
                  <a:pt x="154021" y="393535"/>
                </a:lnTo>
                <a:lnTo>
                  <a:pt x="23604" y="393535"/>
                </a:lnTo>
                <a:lnTo>
                  <a:pt x="23604" y="331127"/>
                </a:lnTo>
                <a:cubicBezTo>
                  <a:pt x="34406" y="329393"/>
                  <a:pt x="44574" y="327426"/>
                  <a:pt x="54108" y="325226"/>
                </a:cubicBezTo>
                <a:cubicBezTo>
                  <a:pt x="63643" y="323026"/>
                  <a:pt x="72744" y="320592"/>
                  <a:pt x="81412" y="317925"/>
                </a:cubicBezTo>
                <a:close/>
                <a:moveTo>
                  <a:pt x="5769215" y="317525"/>
                </a:moveTo>
                <a:cubicBezTo>
                  <a:pt x="5771215" y="318992"/>
                  <a:pt x="5773449" y="320659"/>
                  <a:pt x="5775916" y="322526"/>
                </a:cubicBezTo>
                <a:cubicBezTo>
                  <a:pt x="5778383" y="324393"/>
                  <a:pt x="5780850" y="326360"/>
                  <a:pt x="5783317" y="328427"/>
                </a:cubicBezTo>
                <a:cubicBezTo>
                  <a:pt x="5785784" y="330494"/>
                  <a:pt x="5788217" y="332560"/>
                  <a:pt x="5790618" y="334627"/>
                </a:cubicBezTo>
                <a:cubicBezTo>
                  <a:pt x="5793018" y="336694"/>
                  <a:pt x="5795219" y="338595"/>
                  <a:pt x="5797219" y="340328"/>
                </a:cubicBezTo>
                <a:lnTo>
                  <a:pt x="5792818" y="345129"/>
                </a:lnTo>
                <a:cubicBezTo>
                  <a:pt x="5790951" y="343395"/>
                  <a:pt x="5788884" y="341495"/>
                  <a:pt x="5786617" y="339428"/>
                </a:cubicBezTo>
                <a:cubicBezTo>
                  <a:pt x="5784351" y="337361"/>
                  <a:pt x="5781983" y="335327"/>
                  <a:pt x="5779517" y="333327"/>
                </a:cubicBezTo>
                <a:cubicBezTo>
                  <a:pt x="5777049" y="331327"/>
                  <a:pt x="5774583" y="329360"/>
                  <a:pt x="5772115" y="327426"/>
                </a:cubicBezTo>
                <a:cubicBezTo>
                  <a:pt x="5769649" y="325493"/>
                  <a:pt x="5767281" y="323726"/>
                  <a:pt x="5765015" y="322126"/>
                </a:cubicBezTo>
                <a:close/>
                <a:moveTo>
                  <a:pt x="5315635" y="317525"/>
                </a:moveTo>
                <a:lnTo>
                  <a:pt x="5322636" y="317925"/>
                </a:lnTo>
                <a:cubicBezTo>
                  <a:pt x="5322636" y="318725"/>
                  <a:pt x="5322535" y="321026"/>
                  <a:pt x="5322335" y="324826"/>
                </a:cubicBezTo>
                <a:cubicBezTo>
                  <a:pt x="5322135" y="328627"/>
                  <a:pt x="5321902" y="332894"/>
                  <a:pt x="5321635" y="337628"/>
                </a:cubicBezTo>
                <a:cubicBezTo>
                  <a:pt x="5321368" y="342362"/>
                  <a:pt x="5321069" y="347062"/>
                  <a:pt x="5320735" y="351730"/>
                </a:cubicBezTo>
                <a:cubicBezTo>
                  <a:pt x="5320402" y="356397"/>
                  <a:pt x="5320102" y="360064"/>
                  <a:pt x="5319835" y="362731"/>
                </a:cubicBezTo>
                <a:cubicBezTo>
                  <a:pt x="5319835" y="363131"/>
                  <a:pt x="5319802" y="363531"/>
                  <a:pt x="5319735" y="363931"/>
                </a:cubicBezTo>
                <a:cubicBezTo>
                  <a:pt x="5319669" y="364331"/>
                  <a:pt x="5319635" y="364731"/>
                  <a:pt x="5319635" y="365131"/>
                </a:cubicBezTo>
                <a:lnTo>
                  <a:pt x="5392044" y="365131"/>
                </a:lnTo>
                <a:cubicBezTo>
                  <a:pt x="5392044" y="365931"/>
                  <a:pt x="5391944" y="368432"/>
                  <a:pt x="5391744" y="372632"/>
                </a:cubicBezTo>
                <a:cubicBezTo>
                  <a:pt x="5391544" y="376833"/>
                  <a:pt x="5391278" y="382033"/>
                  <a:pt x="5390944" y="388234"/>
                </a:cubicBezTo>
                <a:cubicBezTo>
                  <a:pt x="5390611" y="394435"/>
                  <a:pt x="5390211" y="401236"/>
                  <a:pt x="5389744" y="408637"/>
                </a:cubicBezTo>
                <a:cubicBezTo>
                  <a:pt x="5389277" y="416038"/>
                  <a:pt x="5388844" y="423272"/>
                  <a:pt x="5388444" y="430339"/>
                </a:cubicBezTo>
                <a:cubicBezTo>
                  <a:pt x="5388043" y="437407"/>
                  <a:pt x="5387644" y="443941"/>
                  <a:pt x="5387244" y="449942"/>
                </a:cubicBezTo>
                <a:cubicBezTo>
                  <a:pt x="5386844" y="455943"/>
                  <a:pt x="5386510" y="460610"/>
                  <a:pt x="5386244" y="463944"/>
                </a:cubicBezTo>
                <a:cubicBezTo>
                  <a:pt x="5385844" y="468611"/>
                  <a:pt x="5385010" y="472411"/>
                  <a:pt x="5383743" y="475345"/>
                </a:cubicBezTo>
                <a:cubicBezTo>
                  <a:pt x="5382476" y="478279"/>
                  <a:pt x="5380576" y="480612"/>
                  <a:pt x="5378042" y="482346"/>
                </a:cubicBezTo>
                <a:cubicBezTo>
                  <a:pt x="5375509" y="484079"/>
                  <a:pt x="5372242" y="485313"/>
                  <a:pt x="5368241" y="486046"/>
                </a:cubicBezTo>
                <a:cubicBezTo>
                  <a:pt x="5364241" y="486780"/>
                  <a:pt x="5359374" y="487280"/>
                  <a:pt x="5353639" y="487546"/>
                </a:cubicBezTo>
                <a:lnTo>
                  <a:pt x="5330837" y="488547"/>
                </a:lnTo>
                <a:lnTo>
                  <a:pt x="5328636" y="481346"/>
                </a:lnTo>
                <a:lnTo>
                  <a:pt x="5352239" y="480546"/>
                </a:lnTo>
                <a:cubicBezTo>
                  <a:pt x="5357306" y="480412"/>
                  <a:pt x="5361507" y="480046"/>
                  <a:pt x="5364841" y="479446"/>
                </a:cubicBezTo>
                <a:cubicBezTo>
                  <a:pt x="5368174" y="478845"/>
                  <a:pt x="5370842" y="477845"/>
                  <a:pt x="5372842" y="476445"/>
                </a:cubicBezTo>
                <a:cubicBezTo>
                  <a:pt x="5374842" y="475045"/>
                  <a:pt x="5376309" y="473145"/>
                  <a:pt x="5377242" y="470744"/>
                </a:cubicBezTo>
                <a:cubicBezTo>
                  <a:pt x="5378176" y="468344"/>
                  <a:pt x="5378842" y="465210"/>
                  <a:pt x="5379243" y="461343"/>
                </a:cubicBezTo>
                <a:cubicBezTo>
                  <a:pt x="5379509" y="458410"/>
                  <a:pt x="5379843" y="454409"/>
                  <a:pt x="5380243" y="449342"/>
                </a:cubicBezTo>
                <a:cubicBezTo>
                  <a:pt x="5380643" y="444274"/>
                  <a:pt x="5381043" y="438774"/>
                  <a:pt x="5381443" y="432840"/>
                </a:cubicBezTo>
                <a:cubicBezTo>
                  <a:pt x="5381843" y="426906"/>
                  <a:pt x="5382210" y="420738"/>
                  <a:pt x="5382543" y="414337"/>
                </a:cubicBezTo>
                <a:cubicBezTo>
                  <a:pt x="5382876" y="407937"/>
                  <a:pt x="5383176" y="401936"/>
                  <a:pt x="5383443" y="396335"/>
                </a:cubicBezTo>
                <a:cubicBezTo>
                  <a:pt x="5383710" y="390734"/>
                  <a:pt x="5383943" y="385767"/>
                  <a:pt x="5384143" y="381433"/>
                </a:cubicBezTo>
                <a:cubicBezTo>
                  <a:pt x="5384343" y="377099"/>
                  <a:pt x="5384510" y="373999"/>
                  <a:pt x="5384643" y="372132"/>
                </a:cubicBezTo>
                <a:lnTo>
                  <a:pt x="5318835" y="372132"/>
                </a:lnTo>
                <a:cubicBezTo>
                  <a:pt x="5317368" y="385600"/>
                  <a:pt x="5314901" y="397902"/>
                  <a:pt x="5311434" y="409037"/>
                </a:cubicBezTo>
                <a:cubicBezTo>
                  <a:pt x="5307967" y="420171"/>
                  <a:pt x="5303233" y="430639"/>
                  <a:pt x="5297232" y="440441"/>
                </a:cubicBezTo>
                <a:cubicBezTo>
                  <a:pt x="5291231" y="450242"/>
                  <a:pt x="5283898" y="459543"/>
                  <a:pt x="5275229" y="468344"/>
                </a:cubicBezTo>
                <a:cubicBezTo>
                  <a:pt x="5266562" y="477145"/>
                  <a:pt x="5256227" y="485880"/>
                  <a:pt x="5244226" y="494547"/>
                </a:cubicBezTo>
                <a:lnTo>
                  <a:pt x="5239425" y="488947"/>
                </a:lnTo>
                <a:cubicBezTo>
                  <a:pt x="5251027" y="480412"/>
                  <a:pt x="5261061" y="471945"/>
                  <a:pt x="5269529" y="463543"/>
                </a:cubicBezTo>
                <a:cubicBezTo>
                  <a:pt x="5277997" y="455142"/>
                  <a:pt x="5285131" y="446308"/>
                  <a:pt x="5290931" y="437040"/>
                </a:cubicBezTo>
                <a:cubicBezTo>
                  <a:pt x="5296732" y="427772"/>
                  <a:pt x="5301299" y="417838"/>
                  <a:pt x="5304633" y="407236"/>
                </a:cubicBezTo>
                <a:cubicBezTo>
                  <a:pt x="5307967" y="396635"/>
                  <a:pt x="5310434" y="384934"/>
                  <a:pt x="5312034" y="372132"/>
                </a:cubicBezTo>
                <a:lnTo>
                  <a:pt x="5243826" y="372132"/>
                </a:lnTo>
                <a:lnTo>
                  <a:pt x="5243826" y="365131"/>
                </a:lnTo>
                <a:lnTo>
                  <a:pt x="5312834" y="365131"/>
                </a:lnTo>
                <a:cubicBezTo>
                  <a:pt x="5312834" y="364731"/>
                  <a:pt x="5312868" y="364298"/>
                  <a:pt x="5312934" y="363831"/>
                </a:cubicBezTo>
                <a:cubicBezTo>
                  <a:pt x="5313001" y="363364"/>
                  <a:pt x="5313034" y="362931"/>
                  <a:pt x="5313034" y="362531"/>
                </a:cubicBezTo>
                <a:cubicBezTo>
                  <a:pt x="5313168" y="359864"/>
                  <a:pt x="5313401" y="356163"/>
                  <a:pt x="5313735" y="351429"/>
                </a:cubicBezTo>
                <a:cubicBezTo>
                  <a:pt x="5314068" y="346696"/>
                  <a:pt x="5314368" y="341962"/>
                  <a:pt x="5314635" y="337228"/>
                </a:cubicBezTo>
                <a:cubicBezTo>
                  <a:pt x="5314901" y="332494"/>
                  <a:pt x="5315135" y="328227"/>
                  <a:pt x="5315335" y="324426"/>
                </a:cubicBezTo>
                <a:cubicBezTo>
                  <a:pt x="5315535" y="320626"/>
                  <a:pt x="5315635" y="318325"/>
                  <a:pt x="5315635" y="317525"/>
                </a:cubicBezTo>
                <a:close/>
                <a:moveTo>
                  <a:pt x="3886884" y="317525"/>
                </a:moveTo>
                <a:lnTo>
                  <a:pt x="3893885" y="317925"/>
                </a:lnTo>
                <a:cubicBezTo>
                  <a:pt x="3893885" y="318725"/>
                  <a:pt x="3893785" y="321026"/>
                  <a:pt x="3893585" y="324826"/>
                </a:cubicBezTo>
                <a:cubicBezTo>
                  <a:pt x="3893385" y="328627"/>
                  <a:pt x="3893152" y="332894"/>
                  <a:pt x="3892885" y="337628"/>
                </a:cubicBezTo>
                <a:cubicBezTo>
                  <a:pt x="3892619" y="342362"/>
                  <a:pt x="3892319" y="347062"/>
                  <a:pt x="3891985" y="351730"/>
                </a:cubicBezTo>
                <a:cubicBezTo>
                  <a:pt x="3891652" y="356397"/>
                  <a:pt x="3891352" y="360064"/>
                  <a:pt x="3891085" y="362731"/>
                </a:cubicBezTo>
                <a:cubicBezTo>
                  <a:pt x="3891085" y="363131"/>
                  <a:pt x="3891052" y="363531"/>
                  <a:pt x="3890985" y="363931"/>
                </a:cubicBezTo>
                <a:cubicBezTo>
                  <a:pt x="3890918" y="364331"/>
                  <a:pt x="3890885" y="364731"/>
                  <a:pt x="3890885" y="365131"/>
                </a:cubicBezTo>
                <a:lnTo>
                  <a:pt x="3963294" y="365131"/>
                </a:lnTo>
                <a:cubicBezTo>
                  <a:pt x="3963294" y="365931"/>
                  <a:pt x="3963194" y="368432"/>
                  <a:pt x="3962994" y="372632"/>
                </a:cubicBezTo>
                <a:cubicBezTo>
                  <a:pt x="3962794" y="376833"/>
                  <a:pt x="3962527" y="382033"/>
                  <a:pt x="3962194" y="388234"/>
                </a:cubicBezTo>
                <a:cubicBezTo>
                  <a:pt x="3961861" y="394435"/>
                  <a:pt x="3961461" y="401236"/>
                  <a:pt x="3960994" y="408637"/>
                </a:cubicBezTo>
                <a:cubicBezTo>
                  <a:pt x="3960527" y="416038"/>
                  <a:pt x="3960094" y="423272"/>
                  <a:pt x="3959694" y="430339"/>
                </a:cubicBezTo>
                <a:cubicBezTo>
                  <a:pt x="3959294" y="437407"/>
                  <a:pt x="3958893" y="443941"/>
                  <a:pt x="3958493" y="449942"/>
                </a:cubicBezTo>
                <a:cubicBezTo>
                  <a:pt x="3958093" y="455943"/>
                  <a:pt x="3957760" y="460610"/>
                  <a:pt x="3957493" y="463944"/>
                </a:cubicBezTo>
                <a:cubicBezTo>
                  <a:pt x="3957093" y="468611"/>
                  <a:pt x="3956260" y="472411"/>
                  <a:pt x="3954993" y="475345"/>
                </a:cubicBezTo>
                <a:cubicBezTo>
                  <a:pt x="3953726" y="478279"/>
                  <a:pt x="3951826" y="480612"/>
                  <a:pt x="3949292" y="482346"/>
                </a:cubicBezTo>
                <a:cubicBezTo>
                  <a:pt x="3946759" y="484079"/>
                  <a:pt x="3943491" y="485313"/>
                  <a:pt x="3939491" y="486046"/>
                </a:cubicBezTo>
                <a:cubicBezTo>
                  <a:pt x="3935491" y="486780"/>
                  <a:pt x="3930624" y="487280"/>
                  <a:pt x="3924889" y="487546"/>
                </a:cubicBezTo>
                <a:lnTo>
                  <a:pt x="3902086" y="488547"/>
                </a:lnTo>
                <a:lnTo>
                  <a:pt x="3899886" y="481346"/>
                </a:lnTo>
                <a:lnTo>
                  <a:pt x="3923489" y="480546"/>
                </a:lnTo>
                <a:cubicBezTo>
                  <a:pt x="3928556" y="480412"/>
                  <a:pt x="3932757" y="480046"/>
                  <a:pt x="3936091" y="479446"/>
                </a:cubicBezTo>
                <a:cubicBezTo>
                  <a:pt x="3939425" y="478845"/>
                  <a:pt x="3942092" y="477845"/>
                  <a:pt x="3944092" y="476445"/>
                </a:cubicBezTo>
                <a:cubicBezTo>
                  <a:pt x="3946092" y="475045"/>
                  <a:pt x="3947559" y="473145"/>
                  <a:pt x="3948492" y="470744"/>
                </a:cubicBezTo>
                <a:cubicBezTo>
                  <a:pt x="3949426" y="468344"/>
                  <a:pt x="3950092" y="465210"/>
                  <a:pt x="3950492" y="461343"/>
                </a:cubicBezTo>
                <a:cubicBezTo>
                  <a:pt x="3950759" y="458410"/>
                  <a:pt x="3951093" y="454409"/>
                  <a:pt x="3951493" y="449342"/>
                </a:cubicBezTo>
                <a:cubicBezTo>
                  <a:pt x="3951893" y="444274"/>
                  <a:pt x="3952293" y="438774"/>
                  <a:pt x="3952693" y="432840"/>
                </a:cubicBezTo>
                <a:cubicBezTo>
                  <a:pt x="3953093" y="426906"/>
                  <a:pt x="3953459" y="420738"/>
                  <a:pt x="3953793" y="414337"/>
                </a:cubicBezTo>
                <a:cubicBezTo>
                  <a:pt x="3954126" y="407937"/>
                  <a:pt x="3954426" y="401936"/>
                  <a:pt x="3954693" y="396335"/>
                </a:cubicBezTo>
                <a:cubicBezTo>
                  <a:pt x="3954960" y="390734"/>
                  <a:pt x="3955193" y="385767"/>
                  <a:pt x="3955393" y="381433"/>
                </a:cubicBezTo>
                <a:cubicBezTo>
                  <a:pt x="3955593" y="377099"/>
                  <a:pt x="3955760" y="373999"/>
                  <a:pt x="3955893" y="372132"/>
                </a:cubicBezTo>
                <a:lnTo>
                  <a:pt x="3890085" y="372132"/>
                </a:lnTo>
                <a:cubicBezTo>
                  <a:pt x="3888618" y="385600"/>
                  <a:pt x="3886151" y="397902"/>
                  <a:pt x="3882684" y="409037"/>
                </a:cubicBezTo>
                <a:cubicBezTo>
                  <a:pt x="3879217" y="420171"/>
                  <a:pt x="3874483" y="430639"/>
                  <a:pt x="3868482" y="440441"/>
                </a:cubicBezTo>
                <a:cubicBezTo>
                  <a:pt x="3862482" y="450242"/>
                  <a:pt x="3855147" y="459543"/>
                  <a:pt x="3846479" y="468344"/>
                </a:cubicBezTo>
                <a:cubicBezTo>
                  <a:pt x="3837812" y="477145"/>
                  <a:pt x="3827477" y="485880"/>
                  <a:pt x="3815475" y="494547"/>
                </a:cubicBezTo>
                <a:lnTo>
                  <a:pt x="3810675" y="488947"/>
                </a:lnTo>
                <a:cubicBezTo>
                  <a:pt x="3822276" y="480412"/>
                  <a:pt x="3832311" y="471945"/>
                  <a:pt x="3840779" y="463543"/>
                </a:cubicBezTo>
                <a:cubicBezTo>
                  <a:pt x="3849247" y="455142"/>
                  <a:pt x="3856381" y="446308"/>
                  <a:pt x="3862181" y="437040"/>
                </a:cubicBezTo>
                <a:cubicBezTo>
                  <a:pt x="3867982" y="427772"/>
                  <a:pt x="3872549" y="417838"/>
                  <a:pt x="3875883" y="407236"/>
                </a:cubicBezTo>
                <a:cubicBezTo>
                  <a:pt x="3879217" y="396635"/>
                  <a:pt x="3881684" y="384934"/>
                  <a:pt x="3883284" y="372132"/>
                </a:cubicBezTo>
                <a:lnTo>
                  <a:pt x="3815075" y="372132"/>
                </a:lnTo>
                <a:lnTo>
                  <a:pt x="3815075" y="365131"/>
                </a:lnTo>
                <a:lnTo>
                  <a:pt x="3884084" y="365131"/>
                </a:lnTo>
                <a:cubicBezTo>
                  <a:pt x="3884084" y="364731"/>
                  <a:pt x="3884118" y="364298"/>
                  <a:pt x="3884184" y="363831"/>
                </a:cubicBezTo>
                <a:cubicBezTo>
                  <a:pt x="3884251" y="363364"/>
                  <a:pt x="3884284" y="362931"/>
                  <a:pt x="3884284" y="362531"/>
                </a:cubicBezTo>
                <a:cubicBezTo>
                  <a:pt x="3884418" y="359864"/>
                  <a:pt x="3884651" y="356163"/>
                  <a:pt x="3884984" y="351429"/>
                </a:cubicBezTo>
                <a:cubicBezTo>
                  <a:pt x="3885318" y="346696"/>
                  <a:pt x="3885618" y="341962"/>
                  <a:pt x="3885884" y="337228"/>
                </a:cubicBezTo>
                <a:cubicBezTo>
                  <a:pt x="3886151" y="332494"/>
                  <a:pt x="3886384" y="328227"/>
                  <a:pt x="3886584" y="324426"/>
                </a:cubicBezTo>
                <a:cubicBezTo>
                  <a:pt x="3886784" y="320626"/>
                  <a:pt x="3886884" y="318325"/>
                  <a:pt x="3886884" y="317525"/>
                </a:cubicBezTo>
                <a:close/>
                <a:moveTo>
                  <a:pt x="3721340" y="317525"/>
                </a:moveTo>
                <a:cubicBezTo>
                  <a:pt x="3723340" y="318992"/>
                  <a:pt x="3725574" y="320659"/>
                  <a:pt x="3728041" y="322526"/>
                </a:cubicBezTo>
                <a:cubicBezTo>
                  <a:pt x="3730508" y="324393"/>
                  <a:pt x="3732975" y="326360"/>
                  <a:pt x="3735442" y="328427"/>
                </a:cubicBezTo>
                <a:cubicBezTo>
                  <a:pt x="3737909" y="330494"/>
                  <a:pt x="3740342" y="332560"/>
                  <a:pt x="3742743" y="334627"/>
                </a:cubicBezTo>
                <a:cubicBezTo>
                  <a:pt x="3745143" y="336694"/>
                  <a:pt x="3747343" y="338595"/>
                  <a:pt x="3749343" y="340328"/>
                </a:cubicBezTo>
                <a:lnTo>
                  <a:pt x="3744943" y="345129"/>
                </a:lnTo>
                <a:cubicBezTo>
                  <a:pt x="3743076" y="343395"/>
                  <a:pt x="3741009" y="341495"/>
                  <a:pt x="3738742" y="339428"/>
                </a:cubicBezTo>
                <a:cubicBezTo>
                  <a:pt x="3736475" y="337361"/>
                  <a:pt x="3734108" y="335327"/>
                  <a:pt x="3731641" y="333327"/>
                </a:cubicBezTo>
                <a:cubicBezTo>
                  <a:pt x="3729174" y="331327"/>
                  <a:pt x="3726708" y="329360"/>
                  <a:pt x="3724240" y="327426"/>
                </a:cubicBezTo>
                <a:cubicBezTo>
                  <a:pt x="3721774" y="325493"/>
                  <a:pt x="3719406" y="323726"/>
                  <a:pt x="3717140" y="322126"/>
                </a:cubicBezTo>
                <a:close/>
                <a:moveTo>
                  <a:pt x="1829486" y="317525"/>
                </a:moveTo>
                <a:lnTo>
                  <a:pt x="1836486" y="317925"/>
                </a:lnTo>
                <a:cubicBezTo>
                  <a:pt x="1836486" y="318725"/>
                  <a:pt x="1836387" y="321026"/>
                  <a:pt x="1836187" y="324826"/>
                </a:cubicBezTo>
                <a:cubicBezTo>
                  <a:pt x="1835988" y="328627"/>
                  <a:pt x="1835753" y="332894"/>
                  <a:pt x="1835487" y="337628"/>
                </a:cubicBezTo>
                <a:cubicBezTo>
                  <a:pt x="1835220" y="342362"/>
                  <a:pt x="1834919" y="347062"/>
                  <a:pt x="1834586" y="351730"/>
                </a:cubicBezTo>
                <a:cubicBezTo>
                  <a:pt x="1834253" y="356397"/>
                  <a:pt x="1833953" y="360064"/>
                  <a:pt x="1833686" y="362731"/>
                </a:cubicBezTo>
                <a:cubicBezTo>
                  <a:pt x="1833686" y="363131"/>
                  <a:pt x="1833653" y="363531"/>
                  <a:pt x="1833586" y="363931"/>
                </a:cubicBezTo>
                <a:cubicBezTo>
                  <a:pt x="1833519" y="364331"/>
                  <a:pt x="1833486" y="364731"/>
                  <a:pt x="1833486" y="365131"/>
                </a:cubicBezTo>
                <a:lnTo>
                  <a:pt x="1905895" y="365131"/>
                </a:lnTo>
                <a:cubicBezTo>
                  <a:pt x="1905895" y="365931"/>
                  <a:pt x="1905797" y="368432"/>
                  <a:pt x="1905596" y="372632"/>
                </a:cubicBezTo>
                <a:cubicBezTo>
                  <a:pt x="1905395" y="376833"/>
                  <a:pt x="1905130" y="382033"/>
                  <a:pt x="1904795" y="388234"/>
                </a:cubicBezTo>
                <a:cubicBezTo>
                  <a:pt x="1904462" y="394435"/>
                  <a:pt x="1904063" y="401236"/>
                  <a:pt x="1903596" y="408637"/>
                </a:cubicBezTo>
                <a:cubicBezTo>
                  <a:pt x="1903128" y="416038"/>
                  <a:pt x="1902694" y="423272"/>
                  <a:pt x="1902295" y="430339"/>
                </a:cubicBezTo>
                <a:cubicBezTo>
                  <a:pt x="1901895" y="437407"/>
                  <a:pt x="1901496" y="443941"/>
                  <a:pt x="1901095" y="449942"/>
                </a:cubicBezTo>
                <a:cubicBezTo>
                  <a:pt x="1900695" y="455943"/>
                  <a:pt x="1900362" y="460610"/>
                  <a:pt x="1900095" y="463944"/>
                </a:cubicBezTo>
                <a:cubicBezTo>
                  <a:pt x="1899695" y="468611"/>
                  <a:pt x="1898862" y="472411"/>
                  <a:pt x="1897595" y="475345"/>
                </a:cubicBezTo>
                <a:cubicBezTo>
                  <a:pt x="1896328" y="478279"/>
                  <a:pt x="1894428" y="480612"/>
                  <a:pt x="1891895" y="482346"/>
                </a:cubicBezTo>
                <a:cubicBezTo>
                  <a:pt x="1889360" y="484079"/>
                  <a:pt x="1886093" y="485313"/>
                  <a:pt x="1882093" y="486046"/>
                </a:cubicBezTo>
                <a:cubicBezTo>
                  <a:pt x="1878092" y="486780"/>
                  <a:pt x="1873225" y="487280"/>
                  <a:pt x="1867490" y="487546"/>
                </a:cubicBezTo>
                <a:lnTo>
                  <a:pt x="1844687" y="488547"/>
                </a:lnTo>
                <a:lnTo>
                  <a:pt x="1842487" y="481346"/>
                </a:lnTo>
                <a:lnTo>
                  <a:pt x="1866090" y="480546"/>
                </a:lnTo>
                <a:cubicBezTo>
                  <a:pt x="1871158" y="480412"/>
                  <a:pt x="1875358" y="480046"/>
                  <a:pt x="1878691" y="479446"/>
                </a:cubicBezTo>
                <a:cubicBezTo>
                  <a:pt x="1882027" y="478845"/>
                  <a:pt x="1884694" y="477845"/>
                  <a:pt x="1886694" y="476445"/>
                </a:cubicBezTo>
                <a:cubicBezTo>
                  <a:pt x="1888694" y="475045"/>
                  <a:pt x="1890160" y="473145"/>
                  <a:pt x="1891093" y="470744"/>
                </a:cubicBezTo>
                <a:cubicBezTo>
                  <a:pt x="1892027" y="468344"/>
                  <a:pt x="1892694" y="465210"/>
                  <a:pt x="1893094" y="461343"/>
                </a:cubicBezTo>
                <a:cubicBezTo>
                  <a:pt x="1893361" y="458410"/>
                  <a:pt x="1893694" y="454409"/>
                  <a:pt x="1894095" y="449342"/>
                </a:cubicBezTo>
                <a:cubicBezTo>
                  <a:pt x="1894494" y="444274"/>
                  <a:pt x="1894894" y="438774"/>
                  <a:pt x="1895295" y="432840"/>
                </a:cubicBezTo>
                <a:cubicBezTo>
                  <a:pt x="1895695" y="426906"/>
                  <a:pt x="1896061" y="420738"/>
                  <a:pt x="1896395" y="414337"/>
                </a:cubicBezTo>
                <a:cubicBezTo>
                  <a:pt x="1896728" y="407937"/>
                  <a:pt x="1897028" y="401936"/>
                  <a:pt x="1897295" y="396335"/>
                </a:cubicBezTo>
                <a:cubicBezTo>
                  <a:pt x="1897561" y="390734"/>
                  <a:pt x="1897794" y="385767"/>
                  <a:pt x="1897994" y="381433"/>
                </a:cubicBezTo>
                <a:cubicBezTo>
                  <a:pt x="1898195" y="377099"/>
                  <a:pt x="1898362" y="373999"/>
                  <a:pt x="1898496" y="372132"/>
                </a:cubicBezTo>
                <a:lnTo>
                  <a:pt x="1832686" y="372132"/>
                </a:lnTo>
                <a:cubicBezTo>
                  <a:pt x="1831219" y="385600"/>
                  <a:pt x="1828752" y="397902"/>
                  <a:pt x="1825285" y="409037"/>
                </a:cubicBezTo>
                <a:cubicBezTo>
                  <a:pt x="1821818" y="420171"/>
                  <a:pt x="1817085" y="430639"/>
                  <a:pt x="1811084" y="440441"/>
                </a:cubicBezTo>
                <a:cubicBezTo>
                  <a:pt x="1805083" y="450242"/>
                  <a:pt x="1797748" y="459543"/>
                  <a:pt x="1789081" y="468344"/>
                </a:cubicBezTo>
                <a:cubicBezTo>
                  <a:pt x="1780413" y="477145"/>
                  <a:pt x="1770079" y="485880"/>
                  <a:pt x="1758077" y="494547"/>
                </a:cubicBezTo>
                <a:lnTo>
                  <a:pt x="1753277" y="488947"/>
                </a:lnTo>
                <a:cubicBezTo>
                  <a:pt x="1764878" y="480412"/>
                  <a:pt x="1774913" y="471945"/>
                  <a:pt x="1783380" y="463543"/>
                </a:cubicBezTo>
                <a:cubicBezTo>
                  <a:pt x="1791848" y="455142"/>
                  <a:pt x="1798982" y="446308"/>
                  <a:pt x="1804784" y="437040"/>
                </a:cubicBezTo>
                <a:cubicBezTo>
                  <a:pt x="1810583" y="427772"/>
                  <a:pt x="1815151" y="417838"/>
                  <a:pt x="1818484" y="407236"/>
                </a:cubicBezTo>
                <a:cubicBezTo>
                  <a:pt x="1821818" y="396635"/>
                  <a:pt x="1824285" y="384934"/>
                  <a:pt x="1825886" y="372132"/>
                </a:cubicBezTo>
                <a:lnTo>
                  <a:pt x="1757677" y="372132"/>
                </a:lnTo>
                <a:lnTo>
                  <a:pt x="1757677" y="365131"/>
                </a:lnTo>
                <a:lnTo>
                  <a:pt x="1826685" y="365131"/>
                </a:lnTo>
                <a:cubicBezTo>
                  <a:pt x="1826685" y="364731"/>
                  <a:pt x="1826720" y="364298"/>
                  <a:pt x="1826785" y="363831"/>
                </a:cubicBezTo>
                <a:cubicBezTo>
                  <a:pt x="1826852" y="363364"/>
                  <a:pt x="1826885" y="362931"/>
                  <a:pt x="1826885" y="362531"/>
                </a:cubicBezTo>
                <a:cubicBezTo>
                  <a:pt x="1827019" y="359864"/>
                  <a:pt x="1827252" y="356163"/>
                  <a:pt x="1827586" y="351429"/>
                </a:cubicBezTo>
                <a:cubicBezTo>
                  <a:pt x="1827918" y="346696"/>
                  <a:pt x="1828219" y="341962"/>
                  <a:pt x="1828486" y="337228"/>
                </a:cubicBezTo>
                <a:cubicBezTo>
                  <a:pt x="1828752" y="332494"/>
                  <a:pt x="1828985" y="328227"/>
                  <a:pt x="1829187" y="324426"/>
                </a:cubicBezTo>
                <a:cubicBezTo>
                  <a:pt x="1829386" y="320626"/>
                  <a:pt x="1829486" y="318325"/>
                  <a:pt x="1829486" y="317525"/>
                </a:cubicBezTo>
                <a:close/>
                <a:moveTo>
                  <a:pt x="6085779" y="317325"/>
                </a:moveTo>
                <a:lnTo>
                  <a:pt x="6092780" y="317725"/>
                </a:lnTo>
                <a:lnTo>
                  <a:pt x="6092780" y="347729"/>
                </a:lnTo>
                <a:lnTo>
                  <a:pt x="6120783" y="347729"/>
                </a:lnTo>
                <a:lnTo>
                  <a:pt x="6120783" y="354330"/>
                </a:lnTo>
                <a:lnTo>
                  <a:pt x="6092780" y="354330"/>
                </a:lnTo>
                <a:lnTo>
                  <a:pt x="6092780" y="372332"/>
                </a:lnTo>
                <a:lnTo>
                  <a:pt x="6095580" y="369132"/>
                </a:lnTo>
                <a:cubicBezTo>
                  <a:pt x="6097180" y="370465"/>
                  <a:pt x="6099113" y="372165"/>
                  <a:pt x="6101381" y="374232"/>
                </a:cubicBezTo>
                <a:cubicBezTo>
                  <a:pt x="6103647" y="376299"/>
                  <a:pt x="6105948" y="378466"/>
                  <a:pt x="6108281" y="380733"/>
                </a:cubicBezTo>
                <a:cubicBezTo>
                  <a:pt x="6110615" y="383000"/>
                  <a:pt x="6112849" y="385200"/>
                  <a:pt x="6114982" y="387334"/>
                </a:cubicBezTo>
                <a:cubicBezTo>
                  <a:pt x="6117116" y="389468"/>
                  <a:pt x="6118916" y="391334"/>
                  <a:pt x="6120383" y="392935"/>
                </a:cubicBezTo>
                <a:lnTo>
                  <a:pt x="6116182" y="397535"/>
                </a:lnTo>
                <a:cubicBezTo>
                  <a:pt x="6114982" y="396202"/>
                  <a:pt x="6113415" y="394535"/>
                  <a:pt x="6111482" y="392535"/>
                </a:cubicBezTo>
                <a:cubicBezTo>
                  <a:pt x="6109548" y="390534"/>
                  <a:pt x="6107482" y="388467"/>
                  <a:pt x="6105281" y="386334"/>
                </a:cubicBezTo>
                <a:cubicBezTo>
                  <a:pt x="6103081" y="384200"/>
                  <a:pt x="6100880" y="382133"/>
                  <a:pt x="6098680" y="380133"/>
                </a:cubicBezTo>
                <a:cubicBezTo>
                  <a:pt x="6096480" y="378133"/>
                  <a:pt x="6094513" y="376333"/>
                  <a:pt x="6092780" y="374732"/>
                </a:cubicBezTo>
                <a:lnTo>
                  <a:pt x="6092780" y="431139"/>
                </a:lnTo>
                <a:lnTo>
                  <a:pt x="6085779" y="431139"/>
                </a:lnTo>
                <a:lnTo>
                  <a:pt x="6085779" y="367732"/>
                </a:lnTo>
                <a:cubicBezTo>
                  <a:pt x="6081778" y="375999"/>
                  <a:pt x="6076778" y="383967"/>
                  <a:pt x="6070777" y="391634"/>
                </a:cubicBezTo>
                <a:cubicBezTo>
                  <a:pt x="6064776" y="399302"/>
                  <a:pt x="6058308" y="406736"/>
                  <a:pt x="6051375" y="413937"/>
                </a:cubicBezTo>
                <a:lnTo>
                  <a:pt x="6047974" y="407937"/>
                </a:lnTo>
                <a:cubicBezTo>
                  <a:pt x="6055975" y="399802"/>
                  <a:pt x="6063242" y="391268"/>
                  <a:pt x="6069776" y="382333"/>
                </a:cubicBezTo>
                <a:cubicBezTo>
                  <a:pt x="6076311" y="373399"/>
                  <a:pt x="6081512" y="364064"/>
                  <a:pt x="6085379" y="354330"/>
                </a:cubicBezTo>
                <a:lnTo>
                  <a:pt x="6056375" y="354330"/>
                </a:lnTo>
                <a:lnTo>
                  <a:pt x="6056375" y="347729"/>
                </a:lnTo>
                <a:lnTo>
                  <a:pt x="6085779" y="347729"/>
                </a:lnTo>
                <a:close/>
                <a:moveTo>
                  <a:pt x="1428712" y="317325"/>
                </a:moveTo>
                <a:lnTo>
                  <a:pt x="1434712" y="317725"/>
                </a:lnTo>
                <a:lnTo>
                  <a:pt x="1434712" y="339928"/>
                </a:lnTo>
                <a:lnTo>
                  <a:pt x="1458516" y="339928"/>
                </a:lnTo>
                <a:lnTo>
                  <a:pt x="1458516" y="345329"/>
                </a:lnTo>
                <a:lnTo>
                  <a:pt x="1434712" y="345329"/>
                </a:lnTo>
                <a:lnTo>
                  <a:pt x="1434712" y="368532"/>
                </a:lnTo>
                <a:cubicBezTo>
                  <a:pt x="1439114" y="367732"/>
                  <a:pt x="1443314" y="366998"/>
                  <a:pt x="1447315" y="366331"/>
                </a:cubicBezTo>
                <a:cubicBezTo>
                  <a:pt x="1451316" y="365665"/>
                  <a:pt x="1454847" y="364998"/>
                  <a:pt x="1457916" y="364331"/>
                </a:cubicBezTo>
                <a:lnTo>
                  <a:pt x="1458316" y="367331"/>
                </a:lnTo>
                <a:lnTo>
                  <a:pt x="1458916" y="370532"/>
                </a:lnTo>
                <a:cubicBezTo>
                  <a:pt x="1454515" y="371332"/>
                  <a:pt x="1449314" y="372265"/>
                  <a:pt x="1443314" y="373332"/>
                </a:cubicBezTo>
                <a:cubicBezTo>
                  <a:pt x="1437314" y="374399"/>
                  <a:pt x="1431113" y="375499"/>
                  <a:pt x="1424711" y="376633"/>
                </a:cubicBezTo>
                <a:cubicBezTo>
                  <a:pt x="1418311" y="377766"/>
                  <a:pt x="1412077" y="378866"/>
                  <a:pt x="1406008" y="379933"/>
                </a:cubicBezTo>
                <a:cubicBezTo>
                  <a:pt x="1399942" y="381000"/>
                  <a:pt x="1394642" y="381933"/>
                  <a:pt x="1390108" y="382733"/>
                </a:cubicBezTo>
                <a:lnTo>
                  <a:pt x="1389306" y="376533"/>
                </a:lnTo>
                <a:cubicBezTo>
                  <a:pt x="1391174" y="376266"/>
                  <a:pt x="1393241" y="375933"/>
                  <a:pt x="1395509" y="375532"/>
                </a:cubicBezTo>
                <a:cubicBezTo>
                  <a:pt x="1397775" y="375132"/>
                  <a:pt x="1400175" y="374666"/>
                  <a:pt x="1402709" y="374132"/>
                </a:cubicBezTo>
                <a:lnTo>
                  <a:pt x="1402709" y="330127"/>
                </a:lnTo>
                <a:lnTo>
                  <a:pt x="1408510" y="330527"/>
                </a:lnTo>
                <a:lnTo>
                  <a:pt x="1408510" y="373132"/>
                </a:lnTo>
                <a:cubicBezTo>
                  <a:pt x="1411710" y="372599"/>
                  <a:pt x="1415011" y="372032"/>
                  <a:pt x="1418412" y="371432"/>
                </a:cubicBezTo>
                <a:cubicBezTo>
                  <a:pt x="1421812" y="370832"/>
                  <a:pt x="1425244" y="370265"/>
                  <a:pt x="1428712" y="369732"/>
                </a:cubicBezTo>
                <a:close/>
                <a:moveTo>
                  <a:pt x="4454680" y="316925"/>
                </a:moveTo>
                <a:lnTo>
                  <a:pt x="4460280" y="319325"/>
                </a:lnTo>
                <a:cubicBezTo>
                  <a:pt x="4458013" y="324259"/>
                  <a:pt x="4455479" y="329393"/>
                  <a:pt x="4452679" y="334727"/>
                </a:cubicBezTo>
                <a:cubicBezTo>
                  <a:pt x="4449879" y="340061"/>
                  <a:pt x="4447012" y="345262"/>
                  <a:pt x="4444078" y="350329"/>
                </a:cubicBezTo>
                <a:cubicBezTo>
                  <a:pt x="4441144" y="355397"/>
                  <a:pt x="4438244" y="360097"/>
                  <a:pt x="4435377" y="364431"/>
                </a:cubicBezTo>
                <a:cubicBezTo>
                  <a:pt x="4432510" y="368765"/>
                  <a:pt x="4429876" y="372399"/>
                  <a:pt x="4427476" y="375332"/>
                </a:cubicBezTo>
                <a:cubicBezTo>
                  <a:pt x="4428943" y="375199"/>
                  <a:pt x="4431177" y="375066"/>
                  <a:pt x="4434177" y="374932"/>
                </a:cubicBezTo>
                <a:cubicBezTo>
                  <a:pt x="4437177" y="374799"/>
                  <a:pt x="4440378" y="374666"/>
                  <a:pt x="4443778" y="374532"/>
                </a:cubicBezTo>
                <a:cubicBezTo>
                  <a:pt x="4447179" y="374399"/>
                  <a:pt x="4450545" y="374266"/>
                  <a:pt x="4453880" y="374132"/>
                </a:cubicBezTo>
                <a:cubicBezTo>
                  <a:pt x="4457213" y="373999"/>
                  <a:pt x="4459880" y="373866"/>
                  <a:pt x="4461880" y="373732"/>
                </a:cubicBezTo>
                <a:cubicBezTo>
                  <a:pt x="4464548" y="369465"/>
                  <a:pt x="4467048" y="365331"/>
                  <a:pt x="4469382" y="361331"/>
                </a:cubicBezTo>
                <a:cubicBezTo>
                  <a:pt x="4471715" y="357330"/>
                  <a:pt x="4473815" y="353530"/>
                  <a:pt x="4475682" y="349929"/>
                </a:cubicBezTo>
                <a:lnTo>
                  <a:pt x="4481083" y="352930"/>
                </a:lnTo>
                <a:cubicBezTo>
                  <a:pt x="4478282" y="358397"/>
                  <a:pt x="4474882" y="364398"/>
                  <a:pt x="4470881" y="370932"/>
                </a:cubicBezTo>
                <a:cubicBezTo>
                  <a:pt x="4466881" y="377466"/>
                  <a:pt x="4462680" y="383967"/>
                  <a:pt x="4458280" y="390434"/>
                </a:cubicBezTo>
                <a:cubicBezTo>
                  <a:pt x="4453880" y="396902"/>
                  <a:pt x="4449546" y="403136"/>
                  <a:pt x="4445278" y="409137"/>
                </a:cubicBezTo>
                <a:cubicBezTo>
                  <a:pt x="4441011" y="415137"/>
                  <a:pt x="4437144" y="420205"/>
                  <a:pt x="4433677" y="424339"/>
                </a:cubicBezTo>
                <a:cubicBezTo>
                  <a:pt x="4436077" y="424072"/>
                  <a:pt x="4439644" y="423605"/>
                  <a:pt x="4444378" y="422938"/>
                </a:cubicBezTo>
                <a:cubicBezTo>
                  <a:pt x="4449112" y="422272"/>
                  <a:pt x="4453946" y="421605"/>
                  <a:pt x="4458880" y="420938"/>
                </a:cubicBezTo>
                <a:cubicBezTo>
                  <a:pt x="4463814" y="420271"/>
                  <a:pt x="4468181" y="419671"/>
                  <a:pt x="4471982" y="419138"/>
                </a:cubicBezTo>
                <a:cubicBezTo>
                  <a:pt x="4475782" y="418605"/>
                  <a:pt x="4477949" y="418271"/>
                  <a:pt x="4478483" y="418138"/>
                </a:cubicBezTo>
                <a:lnTo>
                  <a:pt x="4478883" y="424539"/>
                </a:lnTo>
                <a:cubicBezTo>
                  <a:pt x="4478616" y="424539"/>
                  <a:pt x="4477349" y="424705"/>
                  <a:pt x="4475082" y="425039"/>
                </a:cubicBezTo>
                <a:cubicBezTo>
                  <a:pt x="4472815" y="425372"/>
                  <a:pt x="4469981" y="425772"/>
                  <a:pt x="4466581" y="426239"/>
                </a:cubicBezTo>
                <a:cubicBezTo>
                  <a:pt x="4463181" y="426706"/>
                  <a:pt x="4459514" y="427239"/>
                  <a:pt x="4455579" y="427839"/>
                </a:cubicBezTo>
                <a:cubicBezTo>
                  <a:pt x="4451646" y="428439"/>
                  <a:pt x="4447912" y="428973"/>
                  <a:pt x="4444378" y="429439"/>
                </a:cubicBezTo>
                <a:cubicBezTo>
                  <a:pt x="4440844" y="429906"/>
                  <a:pt x="4437744" y="430339"/>
                  <a:pt x="4435077" y="430739"/>
                </a:cubicBezTo>
                <a:cubicBezTo>
                  <a:pt x="4432410" y="431139"/>
                  <a:pt x="4430743" y="431406"/>
                  <a:pt x="4430076" y="431540"/>
                </a:cubicBezTo>
                <a:cubicBezTo>
                  <a:pt x="4428476" y="431806"/>
                  <a:pt x="4427143" y="432040"/>
                  <a:pt x="4426076" y="432240"/>
                </a:cubicBezTo>
                <a:cubicBezTo>
                  <a:pt x="4425009" y="432440"/>
                  <a:pt x="4423476" y="432806"/>
                  <a:pt x="4421475" y="433340"/>
                </a:cubicBezTo>
                <a:lnTo>
                  <a:pt x="4419875" y="426739"/>
                </a:lnTo>
                <a:cubicBezTo>
                  <a:pt x="4422542" y="425805"/>
                  <a:pt x="4424442" y="424972"/>
                  <a:pt x="4425576" y="424239"/>
                </a:cubicBezTo>
                <a:cubicBezTo>
                  <a:pt x="4426709" y="423505"/>
                  <a:pt x="4428009" y="422205"/>
                  <a:pt x="4429476" y="420338"/>
                </a:cubicBezTo>
                <a:cubicBezTo>
                  <a:pt x="4433344" y="415404"/>
                  <a:pt x="4437777" y="409403"/>
                  <a:pt x="4442778" y="402336"/>
                </a:cubicBezTo>
                <a:cubicBezTo>
                  <a:pt x="4447779" y="395268"/>
                  <a:pt x="4452746" y="387867"/>
                  <a:pt x="4457680" y="380133"/>
                </a:cubicBezTo>
                <a:cubicBezTo>
                  <a:pt x="4455146" y="380266"/>
                  <a:pt x="4452179" y="380433"/>
                  <a:pt x="4448779" y="380633"/>
                </a:cubicBezTo>
                <a:cubicBezTo>
                  <a:pt x="4445378" y="380833"/>
                  <a:pt x="4442011" y="381000"/>
                  <a:pt x="4438678" y="381133"/>
                </a:cubicBezTo>
                <a:cubicBezTo>
                  <a:pt x="4435344" y="381267"/>
                  <a:pt x="4432310" y="381400"/>
                  <a:pt x="4429576" y="381533"/>
                </a:cubicBezTo>
                <a:cubicBezTo>
                  <a:pt x="4426843" y="381667"/>
                  <a:pt x="4425009" y="381800"/>
                  <a:pt x="4424076" y="381933"/>
                </a:cubicBezTo>
                <a:cubicBezTo>
                  <a:pt x="4423009" y="382067"/>
                  <a:pt x="4422009" y="382200"/>
                  <a:pt x="4421075" y="382333"/>
                </a:cubicBezTo>
                <a:cubicBezTo>
                  <a:pt x="4420142" y="382467"/>
                  <a:pt x="4418742" y="382733"/>
                  <a:pt x="4416875" y="383133"/>
                </a:cubicBezTo>
                <a:lnTo>
                  <a:pt x="4415675" y="376733"/>
                </a:lnTo>
                <a:cubicBezTo>
                  <a:pt x="4417408" y="376066"/>
                  <a:pt x="4418608" y="375532"/>
                  <a:pt x="4419275" y="375132"/>
                </a:cubicBezTo>
                <a:cubicBezTo>
                  <a:pt x="4419942" y="374732"/>
                  <a:pt x="4420608" y="374066"/>
                  <a:pt x="4421275" y="373132"/>
                </a:cubicBezTo>
                <a:cubicBezTo>
                  <a:pt x="4423676" y="370465"/>
                  <a:pt x="4426343" y="366965"/>
                  <a:pt x="4429276" y="362631"/>
                </a:cubicBezTo>
                <a:cubicBezTo>
                  <a:pt x="4432210" y="358297"/>
                  <a:pt x="4435177" y="353596"/>
                  <a:pt x="4438178" y="348529"/>
                </a:cubicBezTo>
                <a:cubicBezTo>
                  <a:pt x="4441178" y="343462"/>
                  <a:pt x="4444112" y="338194"/>
                  <a:pt x="4446979" y="332727"/>
                </a:cubicBezTo>
                <a:cubicBezTo>
                  <a:pt x="4449846" y="327260"/>
                  <a:pt x="4452413" y="321992"/>
                  <a:pt x="4454680" y="316925"/>
                </a:cubicBezTo>
                <a:close/>
                <a:moveTo>
                  <a:pt x="3430380" y="316925"/>
                </a:moveTo>
                <a:lnTo>
                  <a:pt x="3436581" y="317325"/>
                </a:lnTo>
                <a:lnTo>
                  <a:pt x="3436581" y="341728"/>
                </a:lnTo>
                <a:lnTo>
                  <a:pt x="3476186" y="341728"/>
                </a:lnTo>
                <a:lnTo>
                  <a:pt x="3476186" y="348329"/>
                </a:lnTo>
                <a:lnTo>
                  <a:pt x="3436581" y="348329"/>
                </a:lnTo>
                <a:lnTo>
                  <a:pt x="3436581" y="370932"/>
                </a:lnTo>
                <a:lnTo>
                  <a:pt x="3466185" y="370932"/>
                </a:lnTo>
                <a:lnTo>
                  <a:pt x="3466185" y="431740"/>
                </a:lnTo>
                <a:lnTo>
                  <a:pt x="3436581" y="431740"/>
                </a:lnTo>
                <a:lnTo>
                  <a:pt x="3436581" y="454342"/>
                </a:lnTo>
                <a:lnTo>
                  <a:pt x="3475786" y="454342"/>
                </a:lnTo>
                <a:lnTo>
                  <a:pt x="3475786" y="460743"/>
                </a:lnTo>
                <a:lnTo>
                  <a:pt x="3436581" y="460743"/>
                </a:lnTo>
                <a:lnTo>
                  <a:pt x="3436581" y="495347"/>
                </a:lnTo>
                <a:lnTo>
                  <a:pt x="3430380" y="495347"/>
                </a:lnTo>
                <a:lnTo>
                  <a:pt x="3430380" y="460743"/>
                </a:lnTo>
                <a:lnTo>
                  <a:pt x="3385374" y="460743"/>
                </a:lnTo>
                <a:lnTo>
                  <a:pt x="3385374" y="454342"/>
                </a:lnTo>
                <a:lnTo>
                  <a:pt x="3430380" y="454342"/>
                </a:lnTo>
                <a:lnTo>
                  <a:pt x="3430380" y="431740"/>
                </a:lnTo>
                <a:lnTo>
                  <a:pt x="3400776" y="431740"/>
                </a:lnTo>
                <a:lnTo>
                  <a:pt x="3400776" y="370932"/>
                </a:lnTo>
                <a:lnTo>
                  <a:pt x="3430380" y="370932"/>
                </a:lnTo>
                <a:lnTo>
                  <a:pt x="3430380" y="348329"/>
                </a:lnTo>
                <a:lnTo>
                  <a:pt x="3391375" y="348329"/>
                </a:lnTo>
                <a:lnTo>
                  <a:pt x="3391375" y="341728"/>
                </a:lnTo>
                <a:lnTo>
                  <a:pt x="3430380" y="341728"/>
                </a:lnTo>
                <a:close/>
                <a:moveTo>
                  <a:pt x="2861386" y="316925"/>
                </a:moveTo>
                <a:lnTo>
                  <a:pt x="2868388" y="317325"/>
                </a:lnTo>
                <a:lnTo>
                  <a:pt x="2868388" y="348529"/>
                </a:lnTo>
                <a:lnTo>
                  <a:pt x="2946398" y="348529"/>
                </a:lnTo>
                <a:lnTo>
                  <a:pt x="2946398" y="355330"/>
                </a:lnTo>
                <a:lnTo>
                  <a:pt x="2868388" y="355330"/>
                </a:lnTo>
                <a:lnTo>
                  <a:pt x="2868388" y="396135"/>
                </a:lnTo>
                <a:lnTo>
                  <a:pt x="2938997" y="396135"/>
                </a:lnTo>
                <a:lnTo>
                  <a:pt x="2938997" y="403136"/>
                </a:lnTo>
                <a:lnTo>
                  <a:pt x="2791178" y="403136"/>
                </a:lnTo>
                <a:lnTo>
                  <a:pt x="2791178" y="396135"/>
                </a:lnTo>
                <a:lnTo>
                  <a:pt x="2861386" y="396135"/>
                </a:lnTo>
                <a:lnTo>
                  <a:pt x="2861386" y="355330"/>
                </a:lnTo>
                <a:lnTo>
                  <a:pt x="2783576" y="355330"/>
                </a:lnTo>
                <a:lnTo>
                  <a:pt x="2783576" y="348529"/>
                </a:lnTo>
                <a:lnTo>
                  <a:pt x="2861386" y="348529"/>
                </a:lnTo>
                <a:close/>
                <a:moveTo>
                  <a:pt x="1227088" y="316925"/>
                </a:moveTo>
                <a:lnTo>
                  <a:pt x="1234489" y="317325"/>
                </a:lnTo>
                <a:lnTo>
                  <a:pt x="1234489" y="359931"/>
                </a:lnTo>
                <a:lnTo>
                  <a:pt x="1304898" y="359931"/>
                </a:lnTo>
                <a:lnTo>
                  <a:pt x="1304898" y="366931"/>
                </a:lnTo>
                <a:lnTo>
                  <a:pt x="1234489" y="366931"/>
                </a:lnTo>
                <a:lnTo>
                  <a:pt x="1234489" y="414937"/>
                </a:lnTo>
                <a:lnTo>
                  <a:pt x="1298097" y="414937"/>
                </a:lnTo>
                <a:lnTo>
                  <a:pt x="1298097" y="421938"/>
                </a:lnTo>
                <a:lnTo>
                  <a:pt x="1234489" y="421938"/>
                </a:lnTo>
                <a:lnTo>
                  <a:pt x="1234489" y="476945"/>
                </a:lnTo>
                <a:lnTo>
                  <a:pt x="1314499" y="476945"/>
                </a:lnTo>
                <a:lnTo>
                  <a:pt x="1314499" y="483946"/>
                </a:lnTo>
                <a:lnTo>
                  <a:pt x="1144078" y="483946"/>
                </a:lnTo>
                <a:lnTo>
                  <a:pt x="1144078" y="476945"/>
                </a:lnTo>
                <a:lnTo>
                  <a:pt x="1227088" y="476945"/>
                </a:lnTo>
                <a:lnTo>
                  <a:pt x="1227088" y="421938"/>
                </a:lnTo>
                <a:lnTo>
                  <a:pt x="1164281" y="421938"/>
                </a:lnTo>
                <a:lnTo>
                  <a:pt x="1164281" y="414937"/>
                </a:lnTo>
                <a:lnTo>
                  <a:pt x="1227088" y="414937"/>
                </a:lnTo>
                <a:lnTo>
                  <a:pt x="1227088" y="366931"/>
                </a:lnTo>
                <a:lnTo>
                  <a:pt x="1174282" y="366931"/>
                </a:lnTo>
                <a:cubicBezTo>
                  <a:pt x="1170948" y="374132"/>
                  <a:pt x="1167281" y="381067"/>
                  <a:pt x="1163280" y="387734"/>
                </a:cubicBezTo>
                <a:cubicBezTo>
                  <a:pt x="1159280" y="394402"/>
                  <a:pt x="1154746" y="401136"/>
                  <a:pt x="1149678" y="407937"/>
                </a:cubicBezTo>
                <a:lnTo>
                  <a:pt x="1143878" y="404136"/>
                </a:lnTo>
                <a:cubicBezTo>
                  <a:pt x="1148412" y="398002"/>
                  <a:pt x="1152512" y="391935"/>
                  <a:pt x="1156180" y="385934"/>
                </a:cubicBezTo>
                <a:cubicBezTo>
                  <a:pt x="1159847" y="379933"/>
                  <a:pt x="1163247" y="373766"/>
                  <a:pt x="1166381" y="367431"/>
                </a:cubicBezTo>
                <a:cubicBezTo>
                  <a:pt x="1169515" y="361097"/>
                  <a:pt x="1172348" y="354497"/>
                  <a:pt x="1174882" y="347629"/>
                </a:cubicBezTo>
                <a:cubicBezTo>
                  <a:pt x="1177416" y="340761"/>
                  <a:pt x="1179816" y="333527"/>
                  <a:pt x="1182083" y="325926"/>
                </a:cubicBezTo>
                <a:lnTo>
                  <a:pt x="1188883" y="327727"/>
                </a:lnTo>
                <a:cubicBezTo>
                  <a:pt x="1187150" y="333727"/>
                  <a:pt x="1185350" y="339361"/>
                  <a:pt x="1183483" y="344629"/>
                </a:cubicBezTo>
                <a:cubicBezTo>
                  <a:pt x="1181616" y="349896"/>
                  <a:pt x="1179616" y="354997"/>
                  <a:pt x="1177482" y="359931"/>
                </a:cubicBezTo>
                <a:lnTo>
                  <a:pt x="1227088" y="359931"/>
                </a:lnTo>
                <a:close/>
                <a:moveTo>
                  <a:pt x="4709235" y="316525"/>
                </a:moveTo>
                <a:lnTo>
                  <a:pt x="4716436" y="316925"/>
                </a:lnTo>
                <a:lnTo>
                  <a:pt x="4716436" y="369332"/>
                </a:lnTo>
                <a:lnTo>
                  <a:pt x="4795646" y="369332"/>
                </a:lnTo>
                <a:lnTo>
                  <a:pt x="4795646" y="376533"/>
                </a:lnTo>
                <a:lnTo>
                  <a:pt x="4716236" y="376533"/>
                </a:lnTo>
                <a:cubicBezTo>
                  <a:pt x="4716236" y="377066"/>
                  <a:pt x="4716236" y="377599"/>
                  <a:pt x="4716236" y="378133"/>
                </a:cubicBezTo>
                <a:cubicBezTo>
                  <a:pt x="4716236" y="378666"/>
                  <a:pt x="4716169" y="379200"/>
                  <a:pt x="4716036" y="379733"/>
                </a:cubicBezTo>
                <a:cubicBezTo>
                  <a:pt x="4718436" y="400802"/>
                  <a:pt x="4726770" y="420305"/>
                  <a:pt x="4741039" y="438240"/>
                </a:cubicBezTo>
                <a:cubicBezTo>
                  <a:pt x="4755308" y="456176"/>
                  <a:pt x="4775243" y="472811"/>
                  <a:pt x="4800846" y="488147"/>
                </a:cubicBezTo>
                <a:lnTo>
                  <a:pt x="4796846" y="494947"/>
                </a:lnTo>
                <a:cubicBezTo>
                  <a:pt x="4774176" y="480812"/>
                  <a:pt x="4755774" y="465710"/>
                  <a:pt x="4741639" y="449642"/>
                </a:cubicBezTo>
                <a:cubicBezTo>
                  <a:pt x="4727504" y="433573"/>
                  <a:pt x="4718036" y="416604"/>
                  <a:pt x="4713236" y="398735"/>
                </a:cubicBezTo>
                <a:cubicBezTo>
                  <a:pt x="4710969" y="408203"/>
                  <a:pt x="4707468" y="417204"/>
                  <a:pt x="4702734" y="425739"/>
                </a:cubicBezTo>
                <a:cubicBezTo>
                  <a:pt x="4698000" y="434273"/>
                  <a:pt x="4692133" y="442508"/>
                  <a:pt x="4685132" y="450442"/>
                </a:cubicBezTo>
                <a:cubicBezTo>
                  <a:pt x="4678131" y="458376"/>
                  <a:pt x="4669997" y="466110"/>
                  <a:pt x="4660729" y="473645"/>
                </a:cubicBezTo>
                <a:cubicBezTo>
                  <a:pt x="4651461" y="481179"/>
                  <a:pt x="4641160" y="488680"/>
                  <a:pt x="4629825" y="496148"/>
                </a:cubicBezTo>
                <a:lnTo>
                  <a:pt x="4625825" y="489147"/>
                </a:lnTo>
                <a:cubicBezTo>
                  <a:pt x="4638893" y="480879"/>
                  <a:pt x="4650494" y="472511"/>
                  <a:pt x="4660629" y="464044"/>
                </a:cubicBezTo>
                <a:cubicBezTo>
                  <a:pt x="4670763" y="455576"/>
                  <a:pt x="4679331" y="446775"/>
                  <a:pt x="4686332" y="437640"/>
                </a:cubicBezTo>
                <a:cubicBezTo>
                  <a:pt x="4693333" y="428506"/>
                  <a:pt x="4698734" y="418905"/>
                  <a:pt x="4702534" y="408837"/>
                </a:cubicBezTo>
                <a:cubicBezTo>
                  <a:pt x="4706335" y="398769"/>
                  <a:pt x="4708502" y="388001"/>
                  <a:pt x="4709035" y="376533"/>
                </a:cubicBezTo>
                <a:lnTo>
                  <a:pt x="4630225" y="376533"/>
                </a:lnTo>
                <a:lnTo>
                  <a:pt x="4630225" y="369332"/>
                </a:lnTo>
                <a:lnTo>
                  <a:pt x="4709235" y="369332"/>
                </a:lnTo>
                <a:close/>
                <a:moveTo>
                  <a:pt x="2651836" y="316525"/>
                </a:moveTo>
                <a:lnTo>
                  <a:pt x="2659037" y="316925"/>
                </a:lnTo>
                <a:lnTo>
                  <a:pt x="2659037" y="369332"/>
                </a:lnTo>
                <a:lnTo>
                  <a:pt x="2738247" y="369332"/>
                </a:lnTo>
                <a:lnTo>
                  <a:pt x="2738247" y="376533"/>
                </a:lnTo>
                <a:lnTo>
                  <a:pt x="2658837" y="376533"/>
                </a:lnTo>
                <a:cubicBezTo>
                  <a:pt x="2658837" y="377066"/>
                  <a:pt x="2658837" y="377599"/>
                  <a:pt x="2658837" y="378133"/>
                </a:cubicBezTo>
                <a:cubicBezTo>
                  <a:pt x="2658837" y="378666"/>
                  <a:pt x="2658771" y="379200"/>
                  <a:pt x="2658638" y="379733"/>
                </a:cubicBezTo>
                <a:cubicBezTo>
                  <a:pt x="2661037" y="400802"/>
                  <a:pt x="2669371" y="420305"/>
                  <a:pt x="2683641" y="438240"/>
                </a:cubicBezTo>
                <a:cubicBezTo>
                  <a:pt x="2697909" y="456176"/>
                  <a:pt x="2717845" y="472811"/>
                  <a:pt x="2743448" y="488147"/>
                </a:cubicBezTo>
                <a:lnTo>
                  <a:pt x="2739448" y="494947"/>
                </a:lnTo>
                <a:cubicBezTo>
                  <a:pt x="2716778" y="480812"/>
                  <a:pt x="2698375" y="465710"/>
                  <a:pt x="2684240" y="449642"/>
                </a:cubicBezTo>
                <a:cubicBezTo>
                  <a:pt x="2670106" y="433573"/>
                  <a:pt x="2660637" y="416604"/>
                  <a:pt x="2655837" y="398735"/>
                </a:cubicBezTo>
                <a:cubicBezTo>
                  <a:pt x="2653571" y="408203"/>
                  <a:pt x="2650070" y="417204"/>
                  <a:pt x="2645335" y="425739"/>
                </a:cubicBezTo>
                <a:cubicBezTo>
                  <a:pt x="2640601" y="434273"/>
                  <a:pt x="2634734" y="442508"/>
                  <a:pt x="2627733" y="450442"/>
                </a:cubicBezTo>
                <a:cubicBezTo>
                  <a:pt x="2620732" y="458376"/>
                  <a:pt x="2612598" y="466110"/>
                  <a:pt x="2603331" y="473645"/>
                </a:cubicBezTo>
                <a:cubicBezTo>
                  <a:pt x="2594063" y="481179"/>
                  <a:pt x="2583762" y="488680"/>
                  <a:pt x="2572427" y="496148"/>
                </a:cubicBezTo>
                <a:lnTo>
                  <a:pt x="2568425" y="489147"/>
                </a:lnTo>
                <a:cubicBezTo>
                  <a:pt x="2581495" y="480879"/>
                  <a:pt x="2593094" y="472511"/>
                  <a:pt x="2603230" y="464044"/>
                </a:cubicBezTo>
                <a:cubicBezTo>
                  <a:pt x="2613366" y="455576"/>
                  <a:pt x="2621933" y="446775"/>
                  <a:pt x="2628934" y="437640"/>
                </a:cubicBezTo>
                <a:cubicBezTo>
                  <a:pt x="2635934" y="428506"/>
                  <a:pt x="2641335" y="418905"/>
                  <a:pt x="2645136" y="408837"/>
                </a:cubicBezTo>
                <a:cubicBezTo>
                  <a:pt x="2648937" y="398769"/>
                  <a:pt x="2651104" y="388001"/>
                  <a:pt x="2651637" y="376533"/>
                </a:cubicBezTo>
                <a:lnTo>
                  <a:pt x="2572826" y="376533"/>
                </a:lnTo>
                <a:lnTo>
                  <a:pt x="2572826" y="369332"/>
                </a:lnTo>
                <a:lnTo>
                  <a:pt x="2651836" y="369332"/>
                </a:lnTo>
                <a:close/>
                <a:moveTo>
                  <a:pt x="2040036" y="316325"/>
                </a:moveTo>
                <a:lnTo>
                  <a:pt x="2045837" y="316325"/>
                </a:lnTo>
                <a:cubicBezTo>
                  <a:pt x="2050238" y="322193"/>
                  <a:pt x="2055572" y="328027"/>
                  <a:pt x="2061838" y="333827"/>
                </a:cubicBezTo>
                <a:cubicBezTo>
                  <a:pt x="2068106" y="339628"/>
                  <a:pt x="2075007" y="345195"/>
                  <a:pt x="2082541" y="350529"/>
                </a:cubicBezTo>
                <a:cubicBezTo>
                  <a:pt x="2090076" y="355863"/>
                  <a:pt x="2098144" y="360931"/>
                  <a:pt x="2106744" y="365731"/>
                </a:cubicBezTo>
                <a:cubicBezTo>
                  <a:pt x="2115346" y="370532"/>
                  <a:pt x="2124180" y="374866"/>
                  <a:pt x="2133249" y="378733"/>
                </a:cubicBezTo>
                <a:lnTo>
                  <a:pt x="2130848" y="385334"/>
                </a:lnTo>
                <a:cubicBezTo>
                  <a:pt x="2121913" y="381467"/>
                  <a:pt x="2113146" y="377133"/>
                  <a:pt x="2104545" y="372332"/>
                </a:cubicBezTo>
                <a:cubicBezTo>
                  <a:pt x="2095944" y="367531"/>
                  <a:pt x="2087843" y="362431"/>
                  <a:pt x="2080241" y="357030"/>
                </a:cubicBezTo>
                <a:cubicBezTo>
                  <a:pt x="2072640" y="351630"/>
                  <a:pt x="2065673" y="346029"/>
                  <a:pt x="2059338" y="340228"/>
                </a:cubicBezTo>
                <a:cubicBezTo>
                  <a:pt x="2053005" y="334427"/>
                  <a:pt x="2047571" y="328593"/>
                  <a:pt x="2043037" y="322726"/>
                </a:cubicBezTo>
                <a:cubicBezTo>
                  <a:pt x="2038636" y="328727"/>
                  <a:pt x="2033270" y="334627"/>
                  <a:pt x="2026935" y="340428"/>
                </a:cubicBezTo>
                <a:cubicBezTo>
                  <a:pt x="2020600" y="346229"/>
                  <a:pt x="2013632" y="351896"/>
                  <a:pt x="2006032" y="357430"/>
                </a:cubicBezTo>
                <a:cubicBezTo>
                  <a:pt x="1998431" y="362964"/>
                  <a:pt x="1990297" y="368198"/>
                  <a:pt x="1981629" y="373132"/>
                </a:cubicBezTo>
                <a:cubicBezTo>
                  <a:pt x="1972961" y="378066"/>
                  <a:pt x="1964027" y="382600"/>
                  <a:pt x="1954826" y="386734"/>
                </a:cubicBezTo>
                <a:lnTo>
                  <a:pt x="1952225" y="380133"/>
                </a:lnTo>
                <a:cubicBezTo>
                  <a:pt x="1961426" y="376133"/>
                  <a:pt x="1970328" y="371665"/>
                  <a:pt x="1978928" y="366731"/>
                </a:cubicBezTo>
                <a:cubicBezTo>
                  <a:pt x="1987530" y="361797"/>
                  <a:pt x="1995631" y="356630"/>
                  <a:pt x="2003231" y="351229"/>
                </a:cubicBezTo>
                <a:cubicBezTo>
                  <a:pt x="2010832" y="345829"/>
                  <a:pt x="2017767" y="340161"/>
                  <a:pt x="2024034" y="334227"/>
                </a:cubicBezTo>
                <a:cubicBezTo>
                  <a:pt x="2030303" y="328293"/>
                  <a:pt x="2035635" y="322326"/>
                  <a:pt x="2040036" y="316325"/>
                </a:cubicBezTo>
                <a:close/>
                <a:moveTo>
                  <a:pt x="5739412" y="315925"/>
                </a:moveTo>
                <a:lnTo>
                  <a:pt x="5746012" y="316125"/>
                </a:lnTo>
                <a:cubicBezTo>
                  <a:pt x="5746012" y="316125"/>
                  <a:pt x="5746079" y="317092"/>
                  <a:pt x="5746212" y="319025"/>
                </a:cubicBezTo>
                <a:cubicBezTo>
                  <a:pt x="5746345" y="320959"/>
                  <a:pt x="5746545" y="323526"/>
                  <a:pt x="5746812" y="326726"/>
                </a:cubicBezTo>
                <a:cubicBezTo>
                  <a:pt x="5747079" y="329927"/>
                  <a:pt x="5747379" y="333627"/>
                  <a:pt x="5747712" y="337828"/>
                </a:cubicBezTo>
                <a:cubicBezTo>
                  <a:pt x="5748046" y="342028"/>
                  <a:pt x="5748413" y="346462"/>
                  <a:pt x="5748813" y="351129"/>
                </a:cubicBezTo>
                <a:lnTo>
                  <a:pt x="5814221" y="351129"/>
                </a:lnTo>
                <a:lnTo>
                  <a:pt x="5814221" y="358330"/>
                </a:lnTo>
                <a:lnTo>
                  <a:pt x="5749413" y="358330"/>
                </a:lnTo>
                <a:cubicBezTo>
                  <a:pt x="5752346" y="391001"/>
                  <a:pt x="5757347" y="417871"/>
                  <a:pt x="5764415" y="438940"/>
                </a:cubicBezTo>
                <a:cubicBezTo>
                  <a:pt x="5771349" y="429873"/>
                  <a:pt x="5777149" y="420338"/>
                  <a:pt x="5781817" y="410337"/>
                </a:cubicBezTo>
                <a:cubicBezTo>
                  <a:pt x="5786484" y="400336"/>
                  <a:pt x="5790751" y="389067"/>
                  <a:pt x="5794619" y="376533"/>
                </a:cubicBezTo>
                <a:lnTo>
                  <a:pt x="5800619" y="378933"/>
                </a:lnTo>
                <a:cubicBezTo>
                  <a:pt x="5798485" y="385600"/>
                  <a:pt x="5796252" y="391968"/>
                  <a:pt x="5793918" y="398035"/>
                </a:cubicBezTo>
                <a:cubicBezTo>
                  <a:pt x="5791585" y="404103"/>
                  <a:pt x="5789084" y="409870"/>
                  <a:pt x="5786417" y="415337"/>
                </a:cubicBezTo>
                <a:cubicBezTo>
                  <a:pt x="5783750" y="420805"/>
                  <a:pt x="5780817" y="426105"/>
                  <a:pt x="5777616" y="431239"/>
                </a:cubicBezTo>
                <a:cubicBezTo>
                  <a:pt x="5774416" y="436373"/>
                  <a:pt x="5770882" y="441407"/>
                  <a:pt x="5767015" y="446341"/>
                </a:cubicBezTo>
                <a:cubicBezTo>
                  <a:pt x="5769015" y="451675"/>
                  <a:pt x="5771182" y="456576"/>
                  <a:pt x="5773516" y="461043"/>
                </a:cubicBezTo>
                <a:cubicBezTo>
                  <a:pt x="5775849" y="465510"/>
                  <a:pt x="5778350" y="469611"/>
                  <a:pt x="5781017" y="473345"/>
                </a:cubicBezTo>
                <a:cubicBezTo>
                  <a:pt x="5784217" y="477612"/>
                  <a:pt x="5787384" y="480512"/>
                  <a:pt x="5790518" y="482046"/>
                </a:cubicBezTo>
                <a:cubicBezTo>
                  <a:pt x="5793651" y="483579"/>
                  <a:pt x="5796152" y="484346"/>
                  <a:pt x="5798019" y="484346"/>
                </a:cubicBezTo>
                <a:cubicBezTo>
                  <a:pt x="5799219" y="484346"/>
                  <a:pt x="5800286" y="484113"/>
                  <a:pt x="5801219" y="483646"/>
                </a:cubicBezTo>
                <a:cubicBezTo>
                  <a:pt x="5802153" y="483179"/>
                  <a:pt x="5803086" y="482279"/>
                  <a:pt x="5804019" y="480946"/>
                </a:cubicBezTo>
                <a:cubicBezTo>
                  <a:pt x="5804953" y="479612"/>
                  <a:pt x="5805787" y="477779"/>
                  <a:pt x="5806520" y="475445"/>
                </a:cubicBezTo>
                <a:cubicBezTo>
                  <a:pt x="5807253" y="473111"/>
                  <a:pt x="5808020" y="470078"/>
                  <a:pt x="5808820" y="466344"/>
                </a:cubicBezTo>
                <a:cubicBezTo>
                  <a:pt x="5809487" y="463410"/>
                  <a:pt x="5810154" y="460010"/>
                  <a:pt x="5810821" y="456143"/>
                </a:cubicBezTo>
                <a:cubicBezTo>
                  <a:pt x="5811487" y="452275"/>
                  <a:pt x="5812021" y="448608"/>
                  <a:pt x="5812420" y="445141"/>
                </a:cubicBezTo>
                <a:lnTo>
                  <a:pt x="5818421" y="447942"/>
                </a:lnTo>
                <a:cubicBezTo>
                  <a:pt x="5818021" y="451275"/>
                  <a:pt x="5817454" y="454742"/>
                  <a:pt x="5816721" y="458343"/>
                </a:cubicBezTo>
                <a:cubicBezTo>
                  <a:pt x="5815988" y="461943"/>
                  <a:pt x="5815288" y="465477"/>
                  <a:pt x="5814621" y="468944"/>
                </a:cubicBezTo>
                <a:cubicBezTo>
                  <a:pt x="5813687" y="473611"/>
                  <a:pt x="5812654" y="477445"/>
                  <a:pt x="5811521" y="480446"/>
                </a:cubicBezTo>
                <a:cubicBezTo>
                  <a:pt x="5810387" y="483446"/>
                  <a:pt x="5809120" y="485780"/>
                  <a:pt x="5807720" y="487447"/>
                </a:cubicBezTo>
                <a:cubicBezTo>
                  <a:pt x="5806320" y="489113"/>
                  <a:pt x="5804786" y="490247"/>
                  <a:pt x="5803119" y="490847"/>
                </a:cubicBezTo>
                <a:cubicBezTo>
                  <a:pt x="5801453" y="491447"/>
                  <a:pt x="5799686" y="491747"/>
                  <a:pt x="5797818" y="491747"/>
                </a:cubicBezTo>
                <a:cubicBezTo>
                  <a:pt x="5794485" y="491747"/>
                  <a:pt x="5790885" y="490614"/>
                  <a:pt x="5787017" y="488347"/>
                </a:cubicBezTo>
                <a:cubicBezTo>
                  <a:pt x="5783150" y="486080"/>
                  <a:pt x="5779150" y="482079"/>
                  <a:pt x="5775016" y="476345"/>
                </a:cubicBezTo>
                <a:cubicBezTo>
                  <a:pt x="5770349" y="469678"/>
                  <a:pt x="5766081" y="461610"/>
                  <a:pt x="5762214" y="452142"/>
                </a:cubicBezTo>
                <a:cubicBezTo>
                  <a:pt x="5757013" y="458143"/>
                  <a:pt x="5751179" y="464010"/>
                  <a:pt x="5744712" y="469744"/>
                </a:cubicBezTo>
                <a:cubicBezTo>
                  <a:pt x="5738245" y="475478"/>
                  <a:pt x="5730810" y="481346"/>
                  <a:pt x="5722409" y="487346"/>
                </a:cubicBezTo>
                <a:lnTo>
                  <a:pt x="5718209" y="481746"/>
                </a:lnTo>
                <a:cubicBezTo>
                  <a:pt x="5727010" y="475345"/>
                  <a:pt x="5734778" y="469178"/>
                  <a:pt x="5741511" y="463243"/>
                </a:cubicBezTo>
                <a:cubicBezTo>
                  <a:pt x="5748246" y="457309"/>
                  <a:pt x="5754214" y="451275"/>
                  <a:pt x="5759414" y="445141"/>
                </a:cubicBezTo>
                <a:cubicBezTo>
                  <a:pt x="5755547" y="433940"/>
                  <a:pt x="5752213" y="421205"/>
                  <a:pt x="5749413" y="406936"/>
                </a:cubicBezTo>
                <a:cubicBezTo>
                  <a:pt x="5746612" y="392668"/>
                  <a:pt x="5744412" y="376466"/>
                  <a:pt x="5742812" y="358330"/>
                </a:cubicBezTo>
                <a:lnTo>
                  <a:pt x="5671403" y="358330"/>
                </a:lnTo>
                <a:lnTo>
                  <a:pt x="5671403" y="393735"/>
                </a:lnTo>
                <a:lnTo>
                  <a:pt x="5720809" y="393735"/>
                </a:lnTo>
                <a:cubicBezTo>
                  <a:pt x="5720809" y="394135"/>
                  <a:pt x="5720742" y="395535"/>
                  <a:pt x="5720609" y="397935"/>
                </a:cubicBezTo>
                <a:cubicBezTo>
                  <a:pt x="5720476" y="400336"/>
                  <a:pt x="5720342" y="403303"/>
                  <a:pt x="5720209" y="406836"/>
                </a:cubicBezTo>
                <a:cubicBezTo>
                  <a:pt x="5720076" y="410370"/>
                  <a:pt x="5719876" y="414271"/>
                  <a:pt x="5719609" y="418538"/>
                </a:cubicBezTo>
                <a:cubicBezTo>
                  <a:pt x="5719342" y="422805"/>
                  <a:pt x="5719109" y="426906"/>
                  <a:pt x="5718909" y="430839"/>
                </a:cubicBezTo>
                <a:cubicBezTo>
                  <a:pt x="5718709" y="434773"/>
                  <a:pt x="5718509" y="438407"/>
                  <a:pt x="5718309" y="441741"/>
                </a:cubicBezTo>
                <a:cubicBezTo>
                  <a:pt x="5718109" y="445075"/>
                  <a:pt x="5717942" y="447608"/>
                  <a:pt x="5717809" y="449342"/>
                </a:cubicBezTo>
                <a:cubicBezTo>
                  <a:pt x="5717409" y="453609"/>
                  <a:pt x="5716775" y="457076"/>
                  <a:pt x="5715908" y="459743"/>
                </a:cubicBezTo>
                <a:cubicBezTo>
                  <a:pt x="5715042" y="462410"/>
                  <a:pt x="5713608" y="464544"/>
                  <a:pt x="5711608" y="466144"/>
                </a:cubicBezTo>
                <a:cubicBezTo>
                  <a:pt x="5709608" y="467744"/>
                  <a:pt x="5706974" y="468878"/>
                  <a:pt x="5703707" y="469544"/>
                </a:cubicBezTo>
                <a:cubicBezTo>
                  <a:pt x="5700440" y="470211"/>
                  <a:pt x="5696273" y="470744"/>
                  <a:pt x="5691205" y="471144"/>
                </a:cubicBezTo>
                <a:lnTo>
                  <a:pt x="5677404" y="472345"/>
                </a:lnTo>
                <a:lnTo>
                  <a:pt x="5675403" y="465344"/>
                </a:lnTo>
                <a:lnTo>
                  <a:pt x="5690005" y="464544"/>
                </a:lnTo>
                <a:cubicBezTo>
                  <a:pt x="5694272" y="464277"/>
                  <a:pt x="5697740" y="463877"/>
                  <a:pt x="5700406" y="463343"/>
                </a:cubicBezTo>
                <a:cubicBezTo>
                  <a:pt x="5703074" y="462810"/>
                  <a:pt x="5705174" y="461977"/>
                  <a:pt x="5706707" y="460843"/>
                </a:cubicBezTo>
                <a:cubicBezTo>
                  <a:pt x="5708241" y="459710"/>
                  <a:pt x="5709308" y="458143"/>
                  <a:pt x="5709908" y="456143"/>
                </a:cubicBezTo>
                <a:cubicBezTo>
                  <a:pt x="5710508" y="454142"/>
                  <a:pt x="5710941" y="451409"/>
                  <a:pt x="5711208" y="447942"/>
                </a:cubicBezTo>
                <a:cubicBezTo>
                  <a:pt x="5711341" y="445808"/>
                  <a:pt x="5711508" y="442441"/>
                  <a:pt x="5711708" y="437840"/>
                </a:cubicBezTo>
                <a:cubicBezTo>
                  <a:pt x="5711908" y="433240"/>
                  <a:pt x="5712141" y="428472"/>
                  <a:pt x="5712408" y="423539"/>
                </a:cubicBezTo>
                <a:cubicBezTo>
                  <a:pt x="5712675" y="418605"/>
                  <a:pt x="5712908" y="413971"/>
                  <a:pt x="5713108" y="409637"/>
                </a:cubicBezTo>
                <a:cubicBezTo>
                  <a:pt x="5713309" y="405303"/>
                  <a:pt x="5713409" y="402269"/>
                  <a:pt x="5713409" y="400536"/>
                </a:cubicBezTo>
                <a:lnTo>
                  <a:pt x="5671403" y="400536"/>
                </a:lnTo>
                <a:lnTo>
                  <a:pt x="5671403" y="402536"/>
                </a:lnTo>
                <a:cubicBezTo>
                  <a:pt x="5671403" y="413204"/>
                  <a:pt x="5670903" y="422705"/>
                  <a:pt x="5669903" y="431039"/>
                </a:cubicBezTo>
                <a:cubicBezTo>
                  <a:pt x="5668903" y="439374"/>
                  <a:pt x="5667336" y="447141"/>
                  <a:pt x="5665202" y="454342"/>
                </a:cubicBezTo>
                <a:cubicBezTo>
                  <a:pt x="5663069" y="461543"/>
                  <a:pt x="5660335" y="468411"/>
                  <a:pt x="5657001" y="474945"/>
                </a:cubicBezTo>
                <a:cubicBezTo>
                  <a:pt x="5653667" y="481479"/>
                  <a:pt x="5649667" y="488280"/>
                  <a:pt x="5645000" y="495347"/>
                </a:cubicBezTo>
                <a:lnTo>
                  <a:pt x="5638799" y="491947"/>
                </a:lnTo>
                <a:cubicBezTo>
                  <a:pt x="5643333" y="485146"/>
                  <a:pt x="5647233" y="478645"/>
                  <a:pt x="5650500" y="472445"/>
                </a:cubicBezTo>
                <a:cubicBezTo>
                  <a:pt x="5653767" y="466244"/>
                  <a:pt x="5656435" y="459676"/>
                  <a:pt x="5658501" y="452742"/>
                </a:cubicBezTo>
                <a:cubicBezTo>
                  <a:pt x="5660568" y="445808"/>
                  <a:pt x="5662069" y="438274"/>
                  <a:pt x="5663002" y="430139"/>
                </a:cubicBezTo>
                <a:cubicBezTo>
                  <a:pt x="5663935" y="422005"/>
                  <a:pt x="5664402" y="412737"/>
                  <a:pt x="5664402" y="402336"/>
                </a:cubicBezTo>
                <a:lnTo>
                  <a:pt x="5664402" y="351129"/>
                </a:lnTo>
                <a:lnTo>
                  <a:pt x="5742212" y="351129"/>
                </a:lnTo>
                <a:close/>
                <a:moveTo>
                  <a:pt x="3691536" y="315925"/>
                </a:moveTo>
                <a:lnTo>
                  <a:pt x="3698137" y="316125"/>
                </a:lnTo>
                <a:cubicBezTo>
                  <a:pt x="3698137" y="316125"/>
                  <a:pt x="3698204" y="317092"/>
                  <a:pt x="3698337" y="319025"/>
                </a:cubicBezTo>
                <a:cubicBezTo>
                  <a:pt x="3698471" y="320959"/>
                  <a:pt x="3698671" y="323526"/>
                  <a:pt x="3698937" y="326726"/>
                </a:cubicBezTo>
                <a:cubicBezTo>
                  <a:pt x="3699204" y="329927"/>
                  <a:pt x="3699504" y="333627"/>
                  <a:pt x="3699837" y="337828"/>
                </a:cubicBezTo>
                <a:cubicBezTo>
                  <a:pt x="3700171" y="342028"/>
                  <a:pt x="3700537" y="346462"/>
                  <a:pt x="3700938" y="351129"/>
                </a:cubicBezTo>
                <a:lnTo>
                  <a:pt x="3766346" y="351129"/>
                </a:lnTo>
                <a:lnTo>
                  <a:pt x="3766346" y="358330"/>
                </a:lnTo>
                <a:lnTo>
                  <a:pt x="3701538" y="358330"/>
                </a:lnTo>
                <a:cubicBezTo>
                  <a:pt x="3704471" y="391001"/>
                  <a:pt x="3709472" y="417871"/>
                  <a:pt x="3716540" y="438940"/>
                </a:cubicBezTo>
                <a:cubicBezTo>
                  <a:pt x="3723474" y="429873"/>
                  <a:pt x="3729274" y="420338"/>
                  <a:pt x="3733941" y="410337"/>
                </a:cubicBezTo>
                <a:cubicBezTo>
                  <a:pt x="3738609" y="400336"/>
                  <a:pt x="3742876" y="389067"/>
                  <a:pt x="3746743" y="376533"/>
                </a:cubicBezTo>
                <a:lnTo>
                  <a:pt x="3752744" y="378933"/>
                </a:lnTo>
                <a:cubicBezTo>
                  <a:pt x="3750610" y="385600"/>
                  <a:pt x="3748377" y="391968"/>
                  <a:pt x="3746043" y="398035"/>
                </a:cubicBezTo>
                <a:cubicBezTo>
                  <a:pt x="3743709" y="404103"/>
                  <a:pt x="3741209" y="409870"/>
                  <a:pt x="3738542" y="415337"/>
                </a:cubicBezTo>
                <a:cubicBezTo>
                  <a:pt x="3735875" y="420805"/>
                  <a:pt x="3732941" y="426105"/>
                  <a:pt x="3729741" y="431239"/>
                </a:cubicBezTo>
                <a:cubicBezTo>
                  <a:pt x="3726541" y="436373"/>
                  <a:pt x="3723007" y="441407"/>
                  <a:pt x="3719140" y="446341"/>
                </a:cubicBezTo>
                <a:cubicBezTo>
                  <a:pt x="3721140" y="451675"/>
                  <a:pt x="3723307" y="456576"/>
                  <a:pt x="3725641" y="461043"/>
                </a:cubicBezTo>
                <a:cubicBezTo>
                  <a:pt x="3727974" y="465510"/>
                  <a:pt x="3730474" y="469611"/>
                  <a:pt x="3733141" y="473345"/>
                </a:cubicBezTo>
                <a:cubicBezTo>
                  <a:pt x="3736342" y="477612"/>
                  <a:pt x="3739509" y="480512"/>
                  <a:pt x="3742643" y="482046"/>
                </a:cubicBezTo>
                <a:cubicBezTo>
                  <a:pt x="3745776" y="483579"/>
                  <a:pt x="3748277" y="484346"/>
                  <a:pt x="3750144" y="484346"/>
                </a:cubicBezTo>
                <a:cubicBezTo>
                  <a:pt x="3751344" y="484346"/>
                  <a:pt x="3752411" y="484113"/>
                  <a:pt x="3753344" y="483646"/>
                </a:cubicBezTo>
                <a:cubicBezTo>
                  <a:pt x="3754277" y="483179"/>
                  <a:pt x="3755211" y="482279"/>
                  <a:pt x="3756144" y="480946"/>
                </a:cubicBezTo>
                <a:cubicBezTo>
                  <a:pt x="3757078" y="479612"/>
                  <a:pt x="3757911" y="477779"/>
                  <a:pt x="3758645" y="475445"/>
                </a:cubicBezTo>
                <a:cubicBezTo>
                  <a:pt x="3759378" y="473111"/>
                  <a:pt x="3760145" y="470078"/>
                  <a:pt x="3760945" y="466344"/>
                </a:cubicBezTo>
                <a:cubicBezTo>
                  <a:pt x="3761612" y="463410"/>
                  <a:pt x="3762279" y="460010"/>
                  <a:pt x="3762945" y="456143"/>
                </a:cubicBezTo>
                <a:cubicBezTo>
                  <a:pt x="3763612" y="452275"/>
                  <a:pt x="3764145" y="448608"/>
                  <a:pt x="3764545" y="445141"/>
                </a:cubicBezTo>
                <a:lnTo>
                  <a:pt x="3770546" y="447942"/>
                </a:lnTo>
                <a:cubicBezTo>
                  <a:pt x="3770146" y="451275"/>
                  <a:pt x="3769579" y="454742"/>
                  <a:pt x="3768846" y="458343"/>
                </a:cubicBezTo>
                <a:cubicBezTo>
                  <a:pt x="3768113" y="461943"/>
                  <a:pt x="3767413" y="465477"/>
                  <a:pt x="3766746" y="468944"/>
                </a:cubicBezTo>
                <a:cubicBezTo>
                  <a:pt x="3765812" y="473611"/>
                  <a:pt x="3764779" y="477445"/>
                  <a:pt x="3763645" y="480446"/>
                </a:cubicBezTo>
                <a:cubicBezTo>
                  <a:pt x="3762512" y="483446"/>
                  <a:pt x="3761245" y="485780"/>
                  <a:pt x="3759845" y="487447"/>
                </a:cubicBezTo>
                <a:cubicBezTo>
                  <a:pt x="3758445" y="489113"/>
                  <a:pt x="3756911" y="490247"/>
                  <a:pt x="3755244" y="490847"/>
                </a:cubicBezTo>
                <a:cubicBezTo>
                  <a:pt x="3753577" y="491447"/>
                  <a:pt x="3751811" y="491747"/>
                  <a:pt x="3749944" y="491747"/>
                </a:cubicBezTo>
                <a:cubicBezTo>
                  <a:pt x="3746610" y="491747"/>
                  <a:pt x="3743009" y="490614"/>
                  <a:pt x="3739142" y="488347"/>
                </a:cubicBezTo>
                <a:cubicBezTo>
                  <a:pt x="3735275" y="486080"/>
                  <a:pt x="3731275" y="482079"/>
                  <a:pt x="3727141" y="476345"/>
                </a:cubicBezTo>
                <a:cubicBezTo>
                  <a:pt x="3722474" y="469678"/>
                  <a:pt x="3718206" y="461610"/>
                  <a:pt x="3714339" y="452142"/>
                </a:cubicBezTo>
                <a:cubicBezTo>
                  <a:pt x="3709138" y="458143"/>
                  <a:pt x="3703304" y="464010"/>
                  <a:pt x="3696837" y="469744"/>
                </a:cubicBezTo>
                <a:cubicBezTo>
                  <a:pt x="3690370" y="475478"/>
                  <a:pt x="3682935" y="481346"/>
                  <a:pt x="3674534" y="487346"/>
                </a:cubicBezTo>
                <a:lnTo>
                  <a:pt x="3670334" y="481746"/>
                </a:lnTo>
                <a:cubicBezTo>
                  <a:pt x="3679135" y="475345"/>
                  <a:pt x="3686902" y="469178"/>
                  <a:pt x="3693637" y="463243"/>
                </a:cubicBezTo>
                <a:cubicBezTo>
                  <a:pt x="3700371" y="457309"/>
                  <a:pt x="3706338" y="451275"/>
                  <a:pt x="3711539" y="445141"/>
                </a:cubicBezTo>
                <a:cubicBezTo>
                  <a:pt x="3707672" y="433940"/>
                  <a:pt x="3704338" y="421205"/>
                  <a:pt x="3701538" y="406936"/>
                </a:cubicBezTo>
                <a:cubicBezTo>
                  <a:pt x="3698737" y="392668"/>
                  <a:pt x="3696537" y="376466"/>
                  <a:pt x="3694937" y="358330"/>
                </a:cubicBezTo>
                <a:lnTo>
                  <a:pt x="3623528" y="358330"/>
                </a:lnTo>
                <a:lnTo>
                  <a:pt x="3623528" y="393735"/>
                </a:lnTo>
                <a:lnTo>
                  <a:pt x="3672934" y="393735"/>
                </a:lnTo>
                <a:cubicBezTo>
                  <a:pt x="3672934" y="394135"/>
                  <a:pt x="3672867" y="395535"/>
                  <a:pt x="3672734" y="397935"/>
                </a:cubicBezTo>
                <a:cubicBezTo>
                  <a:pt x="3672601" y="400336"/>
                  <a:pt x="3672467" y="403303"/>
                  <a:pt x="3672334" y="406836"/>
                </a:cubicBezTo>
                <a:cubicBezTo>
                  <a:pt x="3672200" y="410370"/>
                  <a:pt x="3672000" y="414271"/>
                  <a:pt x="3671734" y="418538"/>
                </a:cubicBezTo>
                <a:cubicBezTo>
                  <a:pt x="3671467" y="422805"/>
                  <a:pt x="3671234" y="426906"/>
                  <a:pt x="3671034" y="430839"/>
                </a:cubicBezTo>
                <a:cubicBezTo>
                  <a:pt x="3670834" y="434773"/>
                  <a:pt x="3670634" y="438407"/>
                  <a:pt x="3670434" y="441741"/>
                </a:cubicBezTo>
                <a:cubicBezTo>
                  <a:pt x="3670234" y="445075"/>
                  <a:pt x="3670067" y="447608"/>
                  <a:pt x="3669934" y="449342"/>
                </a:cubicBezTo>
                <a:cubicBezTo>
                  <a:pt x="3669534" y="453609"/>
                  <a:pt x="3668900" y="457076"/>
                  <a:pt x="3668033" y="459743"/>
                </a:cubicBezTo>
                <a:cubicBezTo>
                  <a:pt x="3667166" y="462410"/>
                  <a:pt x="3665733" y="464544"/>
                  <a:pt x="3663733" y="466144"/>
                </a:cubicBezTo>
                <a:cubicBezTo>
                  <a:pt x="3661732" y="467744"/>
                  <a:pt x="3659099" y="468878"/>
                  <a:pt x="3655832" y="469544"/>
                </a:cubicBezTo>
                <a:cubicBezTo>
                  <a:pt x="3652565" y="470211"/>
                  <a:pt x="3648398" y="470744"/>
                  <a:pt x="3643330" y="471144"/>
                </a:cubicBezTo>
                <a:lnTo>
                  <a:pt x="3629529" y="472345"/>
                </a:lnTo>
                <a:lnTo>
                  <a:pt x="3627528" y="465344"/>
                </a:lnTo>
                <a:lnTo>
                  <a:pt x="3642130" y="464544"/>
                </a:lnTo>
                <a:cubicBezTo>
                  <a:pt x="3646397" y="464277"/>
                  <a:pt x="3649865" y="463877"/>
                  <a:pt x="3652531" y="463343"/>
                </a:cubicBezTo>
                <a:cubicBezTo>
                  <a:pt x="3655199" y="462810"/>
                  <a:pt x="3657299" y="461977"/>
                  <a:pt x="3658832" y="460843"/>
                </a:cubicBezTo>
                <a:cubicBezTo>
                  <a:pt x="3660366" y="459710"/>
                  <a:pt x="3661432" y="458143"/>
                  <a:pt x="3662032" y="456143"/>
                </a:cubicBezTo>
                <a:cubicBezTo>
                  <a:pt x="3662633" y="454142"/>
                  <a:pt x="3663066" y="451409"/>
                  <a:pt x="3663333" y="447942"/>
                </a:cubicBezTo>
                <a:cubicBezTo>
                  <a:pt x="3663466" y="445808"/>
                  <a:pt x="3663633" y="442441"/>
                  <a:pt x="3663833" y="437840"/>
                </a:cubicBezTo>
                <a:cubicBezTo>
                  <a:pt x="3664033" y="433240"/>
                  <a:pt x="3664266" y="428472"/>
                  <a:pt x="3664533" y="423539"/>
                </a:cubicBezTo>
                <a:cubicBezTo>
                  <a:pt x="3664800" y="418605"/>
                  <a:pt x="3665033" y="413971"/>
                  <a:pt x="3665233" y="409637"/>
                </a:cubicBezTo>
                <a:cubicBezTo>
                  <a:pt x="3665433" y="405303"/>
                  <a:pt x="3665533" y="402269"/>
                  <a:pt x="3665533" y="400536"/>
                </a:cubicBezTo>
                <a:lnTo>
                  <a:pt x="3623528" y="400536"/>
                </a:lnTo>
                <a:lnTo>
                  <a:pt x="3623528" y="402536"/>
                </a:lnTo>
                <a:cubicBezTo>
                  <a:pt x="3623528" y="413204"/>
                  <a:pt x="3623028" y="422705"/>
                  <a:pt x="3622028" y="431039"/>
                </a:cubicBezTo>
                <a:cubicBezTo>
                  <a:pt x="3621027" y="439374"/>
                  <a:pt x="3619461" y="447141"/>
                  <a:pt x="3617327" y="454342"/>
                </a:cubicBezTo>
                <a:cubicBezTo>
                  <a:pt x="3615193" y="461543"/>
                  <a:pt x="3612460" y="468411"/>
                  <a:pt x="3609126" y="474945"/>
                </a:cubicBezTo>
                <a:cubicBezTo>
                  <a:pt x="3605792" y="481479"/>
                  <a:pt x="3601792" y="488280"/>
                  <a:pt x="3597124" y="495347"/>
                </a:cubicBezTo>
                <a:lnTo>
                  <a:pt x="3590924" y="491947"/>
                </a:lnTo>
                <a:cubicBezTo>
                  <a:pt x="3595458" y="485146"/>
                  <a:pt x="3599358" y="478645"/>
                  <a:pt x="3602625" y="472445"/>
                </a:cubicBezTo>
                <a:cubicBezTo>
                  <a:pt x="3605892" y="466244"/>
                  <a:pt x="3608559" y="459676"/>
                  <a:pt x="3610626" y="452742"/>
                </a:cubicBezTo>
                <a:cubicBezTo>
                  <a:pt x="3612693" y="445808"/>
                  <a:pt x="3614193" y="438274"/>
                  <a:pt x="3615127" y="430139"/>
                </a:cubicBezTo>
                <a:cubicBezTo>
                  <a:pt x="3616060" y="422005"/>
                  <a:pt x="3616527" y="412737"/>
                  <a:pt x="3616527" y="402336"/>
                </a:cubicBezTo>
                <a:lnTo>
                  <a:pt x="3616527" y="351129"/>
                </a:lnTo>
                <a:lnTo>
                  <a:pt x="3694337" y="351129"/>
                </a:lnTo>
                <a:close/>
                <a:moveTo>
                  <a:pt x="3261359" y="315925"/>
                </a:moveTo>
                <a:lnTo>
                  <a:pt x="3268360" y="317725"/>
                </a:lnTo>
                <a:cubicBezTo>
                  <a:pt x="3266626" y="322259"/>
                  <a:pt x="3264792" y="326660"/>
                  <a:pt x="3262859" y="330927"/>
                </a:cubicBezTo>
                <a:cubicBezTo>
                  <a:pt x="3260925" y="335194"/>
                  <a:pt x="3258892" y="339395"/>
                  <a:pt x="3256758" y="343528"/>
                </a:cubicBezTo>
                <a:lnTo>
                  <a:pt x="3361371" y="343528"/>
                </a:lnTo>
                <a:lnTo>
                  <a:pt x="3361371" y="350129"/>
                </a:lnTo>
                <a:lnTo>
                  <a:pt x="3253158" y="350129"/>
                </a:lnTo>
                <a:cubicBezTo>
                  <a:pt x="3250491" y="355197"/>
                  <a:pt x="3247624" y="360031"/>
                  <a:pt x="3244557" y="364631"/>
                </a:cubicBezTo>
                <a:cubicBezTo>
                  <a:pt x="3241489" y="369232"/>
                  <a:pt x="3238289" y="373799"/>
                  <a:pt x="3234956" y="378333"/>
                </a:cubicBezTo>
                <a:lnTo>
                  <a:pt x="3335568" y="378333"/>
                </a:lnTo>
                <a:lnTo>
                  <a:pt x="3335568" y="472945"/>
                </a:lnTo>
                <a:cubicBezTo>
                  <a:pt x="3335568" y="476412"/>
                  <a:pt x="3335235" y="479279"/>
                  <a:pt x="3334568" y="481546"/>
                </a:cubicBezTo>
                <a:cubicBezTo>
                  <a:pt x="3333901" y="483813"/>
                  <a:pt x="3332768" y="485646"/>
                  <a:pt x="3331167" y="487046"/>
                </a:cubicBezTo>
                <a:cubicBezTo>
                  <a:pt x="3329567" y="488447"/>
                  <a:pt x="3327401" y="489480"/>
                  <a:pt x="3324667" y="490147"/>
                </a:cubicBezTo>
                <a:cubicBezTo>
                  <a:pt x="3321933" y="490814"/>
                  <a:pt x="3318499" y="491214"/>
                  <a:pt x="3314365" y="491347"/>
                </a:cubicBezTo>
                <a:lnTo>
                  <a:pt x="3295163" y="492347"/>
                </a:lnTo>
                <a:lnTo>
                  <a:pt x="3293163" y="485746"/>
                </a:lnTo>
                <a:lnTo>
                  <a:pt x="3312565" y="484946"/>
                </a:lnTo>
                <a:cubicBezTo>
                  <a:pt x="3316166" y="484813"/>
                  <a:pt x="3319033" y="484513"/>
                  <a:pt x="3321166" y="484046"/>
                </a:cubicBezTo>
                <a:cubicBezTo>
                  <a:pt x="3323300" y="483579"/>
                  <a:pt x="3324933" y="482879"/>
                  <a:pt x="3326067" y="481946"/>
                </a:cubicBezTo>
                <a:cubicBezTo>
                  <a:pt x="3327201" y="481012"/>
                  <a:pt x="3327934" y="479712"/>
                  <a:pt x="3328267" y="478045"/>
                </a:cubicBezTo>
                <a:cubicBezTo>
                  <a:pt x="3328600" y="476378"/>
                  <a:pt x="3328767" y="474212"/>
                  <a:pt x="3328767" y="471544"/>
                </a:cubicBezTo>
                <a:lnTo>
                  <a:pt x="3328767" y="455342"/>
                </a:lnTo>
                <a:lnTo>
                  <a:pt x="3233155" y="455342"/>
                </a:lnTo>
                <a:lnTo>
                  <a:pt x="3233155" y="493947"/>
                </a:lnTo>
                <a:lnTo>
                  <a:pt x="3226554" y="493947"/>
                </a:lnTo>
                <a:lnTo>
                  <a:pt x="3226554" y="388734"/>
                </a:lnTo>
                <a:cubicBezTo>
                  <a:pt x="3220820" y="395535"/>
                  <a:pt x="3214720" y="402069"/>
                  <a:pt x="3208252" y="408337"/>
                </a:cubicBezTo>
                <a:cubicBezTo>
                  <a:pt x="3201785" y="414604"/>
                  <a:pt x="3194884" y="420738"/>
                  <a:pt x="3187550" y="426739"/>
                </a:cubicBezTo>
                <a:lnTo>
                  <a:pt x="3184149" y="420138"/>
                </a:lnTo>
                <a:cubicBezTo>
                  <a:pt x="3196684" y="409870"/>
                  <a:pt x="3208052" y="399035"/>
                  <a:pt x="3218253" y="387634"/>
                </a:cubicBezTo>
                <a:cubicBezTo>
                  <a:pt x="3228455" y="376233"/>
                  <a:pt x="3237422" y="363731"/>
                  <a:pt x="3245157" y="350129"/>
                </a:cubicBezTo>
                <a:lnTo>
                  <a:pt x="3192150" y="350129"/>
                </a:lnTo>
                <a:lnTo>
                  <a:pt x="3192150" y="343528"/>
                </a:lnTo>
                <a:lnTo>
                  <a:pt x="3248957" y="343528"/>
                </a:lnTo>
                <a:cubicBezTo>
                  <a:pt x="3251224" y="339128"/>
                  <a:pt x="3253391" y="334627"/>
                  <a:pt x="3255458" y="330027"/>
                </a:cubicBezTo>
                <a:cubicBezTo>
                  <a:pt x="3257525" y="325426"/>
                  <a:pt x="3259492" y="320726"/>
                  <a:pt x="3261359" y="315925"/>
                </a:cubicBezTo>
                <a:close/>
                <a:moveTo>
                  <a:pt x="1462716" y="315925"/>
                </a:moveTo>
                <a:lnTo>
                  <a:pt x="1468517" y="316325"/>
                </a:lnTo>
                <a:lnTo>
                  <a:pt x="1468517" y="345329"/>
                </a:lnTo>
                <a:cubicBezTo>
                  <a:pt x="1471451" y="343995"/>
                  <a:pt x="1474718" y="342495"/>
                  <a:pt x="1478319" y="340828"/>
                </a:cubicBezTo>
                <a:cubicBezTo>
                  <a:pt x="1481917" y="339161"/>
                  <a:pt x="1485488" y="337428"/>
                  <a:pt x="1489020" y="335628"/>
                </a:cubicBezTo>
                <a:cubicBezTo>
                  <a:pt x="1492554" y="333827"/>
                  <a:pt x="1495887" y="332060"/>
                  <a:pt x="1499021" y="330327"/>
                </a:cubicBezTo>
                <a:cubicBezTo>
                  <a:pt x="1502154" y="328593"/>
                  <a:pt x="1504722" y="327060"/>
                  <a:pt x="1506721" y="325726"/>
                </a:cubicBezTo>
                <a:lnTo>
                  <a:pt x="1509123" y="330927"/>
                </a:lnTo>
                <a:cubicBezTo>
                  <a:pt x="1506855" y="332527"/>
                  <a:pt x="1504055" y="334261"/>
                  <a:pt x="1500721" y="336128"/>
                </a:cubicBezTo>
                <a:cubicBezTo>
                  <a:pt x="1497387" y="337994"/>
                  <a:pt x="1493820" y="339861"/>
                  <a:pt x="1490020" y="341728"/>
                </a:cubicBezTo>
                <a:cubicBezTo>
                  <a:pt x="1486219" y="343595"/>
                  <a:pt x="1482419" y="345395"/>
                  <a:pt x="1478618" y="347129"/>
                </a:cubicBezTo>
                <a:cubicBezTo>
                  <a:pt x="1474818" y="348863"/>
                  <a:pt x="1471451" y="350329"/>
                  <a:pt x="1468517" y="351529"/>
                </a:cubicBezTo>
                <a:lnTo>
                  <a:pt x="1468517" y="362131"/>
                </a:lnTo>
                <a:cubicBezTo>
                  <a:pt x="1468517" y="366531"/>
                  <a:pt x="1469317" y="369432"/>
                  <a:pt x="1470917" y="370832"/>
                </a:cubicBezTo>
                <a:cubicBezTo>
                  <a:pt x="1472518" y="372232"/>
                  <a:pt x="1475651" y="373066"/>
                  <a:pt x="1480318" y="373332"/>
                </a:cubicBezTo>
                <a:cubicBezTo>
                  <a:pt x="1485252" y="373466"/>
                  <a:pt x="1490187" y="373466"/>
                  <a:pt x="1495121" y="373332"/>
                </a:cubicBezTo>
                <a:cubicBezTo>
                  <a:pt x="1497655" y="373199"/>
                  <a:pt x="1499720" y="372966"/>
                  <a:pt x="1501321" y="372632"/>
                </a:cubicBezTo>
                <a:cubicBezTo>
                  <a:pt x="1502920" y="372299"/>
                  <a:pt x="1504189" y="371765"/>
                  <a:pt x="1505121" y="371032"/>
                </a:cubicBezTo>
                <a:cubicBezTo>
                  <a:pt x="1506055" y="370299"/>
                  <a:pt x="1506721" y="369298"/>
                  <a:pt x="1507122" y="368032"/>
                </a:cubicBezTo>
                <a:cubicBezTo>
                  <a:pt x="1507522" y="366765"/>
                  <a:pt x="1507855" y="365131"/>
                  <a:pt x="1508122" y="363131"/>
                </a:cubicBezTo>
                <a:cubicBezTo>
                  <a:pt x="1508388" y="360597"/>
                  <a:pt x="1508589" y="358330"/>
                  <a:pt x="1508722" y="356330"/>
                </a:cubicBezTo>
                <a:cubicBezTo>
                  <a:pt x="1508855" y="354330"/>
                  <a:pt x="1508989" y="352063"/>
                  <a:pt x="1509123" y="349529"/>
                </a:cubicBezTo>
                <a:lnTo>
                  <a:pt x="1514522" y="351529"/>
                </a:lnTo>
                <a:cubicBezTo>
                  <a:pt x="1514522" y="351930"/>
                  <a:pt x="1514490" y="352596"/>
                  <a:pt x="1514422" y="353530"/>
                </a:cubicBezTo>
                <a:cubicBezTo>
                  <a:pt x="1514355" y="354463"/>
                  <a:pt x="1514289" y="355563"/>
                  <a:pt x="1514224" y="356830"/>
                </a:cubicBezTo>
                <a:cubicBezTo>
                  <a:pt x="1514157" y="358097"/>
                  <a:pt x="1514022" y="359464"/>
                  <a:pt x="1513823" y="360931"/>
                </a:cubicBezTo>
                <a:cubicBezTo>
                  <a:pt x="1513623" y="362398"/>
                  <a:pt x="1513457" y="363731"/>
                  <a:pt x="1513324" y="364931"/>
                </a:cubicBezTo>
                <a:cubicBezTo>
                  <a:pt x="1512923" y="367598"/>
                  <a:pt x="1512423" y="369798"/>
                  <a:pt x="1511821" y="371532"/>
                </a:cubicBezTo>
                <a:cubicBezTo>
                  <a:pt x="1511222" y="373266"/>
                  <a:pt x="1510256" y="374666"/>
                  <a:pt x="1508922" y="375733"/>
                </a:cubicBezTo>
                <a:cubicBezTo>
                  <a:pt x="1507589" y="376799"/>
                  <a:pt x="1505855" y="377599"/>
                  <a:pt x="1503721" y="378133"/>
                </a:cubicBezTo>
                <a:cubicBezTo>
                  <a:pt x="1501588" y="378666"/>
                  <a:pt x="1498854" y="379000"/>
                  <a:pt x="1495521" y="379133"/>
                </a:cubicBezTo>
                <a:cubicBezTo>
                  <a:pt x="1490053" y="379400"/>
                  <a:pt x="1484585" y="379400"/>
                  <a:pt x="1479119" y="379133"/>
                </a:cubicBezTo>
                <a:cubicBezTo>
                  <a:pt x="1476185" y="379000"/>
                  <a:pt x="1473685" y="378700"/>
                  <a:pt x="1471618" y="378233"/>
                </a:cubicBezTo>
                <a:cubicBezTo>
                  <a:pt x="1469551" y="377766"/>
                  <a:pt x="1467850" y="376933"/>
                  <a:pt x="1466517" y="375733"/>
                </a:cubicBezTo>
                <a:cubicBezTo>
                  <a:pt x="1465183" y="374532"/>
                  <a:pt x="1464217" y="372899"/>
                  <a:pt x="1463616" y="370832"/>
                </a:cubicBezTo>
                <a:cubicBezTo>
                  <a:pt x="1463016" y="368765"/>
                  <a:pt x="1462716" y="366198"/>
                  <a:pt x="1462716" y="363131"/>
                </a:cubicBezTo>
                <a:close/>
                <a:moveTo>
                  <a:pt x="5550188" y="315325"/>
                </a:moveTo>
                <a:lnTo>
                  <a:pt x="5557389" y="315725"/>
                </a:lnTo>
                <a:cubicBezTo>
                  <a:pt x="5557389" y="318525"/>
                  <a:pt x="5557389" y="321826"/>
                  <a:pt x="5557389" y="325626"/>
                </a:cubicBezTo>
                <a:cubicBezTo>
                  <a:pt x="5557389" y="329427"/>
                  <a:pt x="5557355" y="333327"/>
                  <a:pt x="5557289" y="337328"/>
                </a:cubicBezTo>
                <a:cubicBezTo>
                  <a:pt x="5557222" y="341328"/>
                  <a:pt x="5557155" y="345229"/>
                  <a:pt x="5557088" y="349029"/>
                </a:cubicBezTo>
                <a:cubicBezTo>
                  <a:pt x="5557022" y="352830"/>
                  <a:pt x="5556922" y="356197"/>
                  <a:pt x="5556788" y="359130"/>
                </a:cubicBezTo>
                <a:lnTo>
                  <a:pt x="5613395" y="359130"/>
                </a:lnTo>
                <a:lnTo>
                  <a:pt x="5613395" y="365931"/>
                </a:lnTo>
                <a:lnTo>
                  <a:pt x="5556788" y="365931"/>
                </a:lnTo>
                <a:cubicBezTo>
                  <a:pt x="5556388" y="376866"/>
                  <a:pt x="5555122" y="386601"/>
                  <a:pt x="5552988" y="395135"/>
                </a:cubicBezTo>
                <a:cubicBezTo>
                  <a:pt x="5557389" y="399269"/>
                  <a:pt x="5562289" y="404136"/>
                  <a:pt x="5567690" y="409737"/>
                </a:cubicBezTo>
                <a:cubicBezTo>
                  <a:pt x="5573091" y="415337"/>
                  <a:pt x="5578491" y="421072"/>
                  <a:pt x="5583892" y="426939"/>
                </a:cubicBezTo>
                <a:cubicBezTo>
                  <a:pt x="5589293" y="432806"/>
                  <a:pt x="5594460" y="438507"/>
                  <a:pt x="5599394" y="444041"/>
                </a:cubicBezTo>
                <a:cubicBezTo>
                  <a:pt x="5604328" y="449575"/>
                  <a:pt x="5608462" y="454342"/>
                  <a:pt x="5611796" y="458343"/>
                </a:cubicBezTo>
                <a:lnTo>
                  <a:pt x="5606595" y="463744"/>
                </a:lnTo>
                <a:cubicBezTo>
                  <a:pt x="5603394" y="459743"/>
                  <a:pt x="5599527" y="455109"/>
                  <a:pt x="5594994" y="449842"/>
                </a:cubicBezTo>
                <a:cubicBezTo>
                  <a:pt x="5590460" y="444574"/>
                  <a:pt x="5585626" y="439140"/>
                  <a:pt x="5580492" y="433540"/>
                </a:cubicBezTo>
                <a:cubicBezTo>
                  <a:pt x="5575358" y="427939"/>
                  <a:pt x="5570224" y="422438"/>
                  <a:pt x="5565090" y="417038"/>
                </a:cubicBezTo>
                <a:cubicBezTo>
                  <a:pt x="5559956" y="411637"/>
                  <a:pt x="5555189" y="406803"/>
                  <a:pt x="5550788" y="402536"/>
                </a:cubicBezTo>
                <a:cubicBezTo>
                  <a:pt x="5548788" y="408403"/>
                  <a:pt x="5546220" y="413971"/>
                  <a:pt x="5543087" y="419238"/>
                </a:cubicBezTo>
                <a:cubicBezTo>
                  <a:pt x="5539953" y="424505"/>
                  <a:pt x="5536186" y="429606"/>
                  <a:pt x="5531785" y="434540"/>
                </a:cubicBezTo>
                <a:cubicBezTo>
                  <a:pt x="5527385" y="439474"/>
                  <a:pt x="5522318" y="444341"/>
                  <a:pt x="5516584" y="449142"/>
                </a:cubicBezTo>
                <a:cubicBezTo>
                  <a:pt x="5510849" y="453942"/>
                  <a:pt x="5504382" y="458743"/>
                  <a:pt x="5497181" y="463543"/>
                </a:cubicBezTo>
                <a:lnTo>
                  <a:pt x="5492781" y="457143"/>
                </a:lnTo>
                <a:cubicBezTo>
                  <a:pt x="5503049" y="450475"/>
                  <a:pt x="5511750" y="443874"/>
                  <a:pt x="5518884" y="437340"/>
                </a:cubicBezTo>
                <a:cubicBezTo>
                  <a:pt x="5526018" y="430806"/>
                  <a:pt x="5531785" y="423939"/>
                  <a:pt x="5536186" y="416738"/>
                </a:cubicBezTo>
                <a:cubicBezTo>
                  <a:pt x="5540586" y="409537"/>
                  <a:pt x="5543854" y="401802"/>
                  <a:pt x="5545987" y="393535"/>
                </a:cubicBezTo>
                <a:cubicBezTo>
                  <a:pt x="5548121" y="385267"/>
                  <a:pt x="5549321" y="376066"/>
                  <a:pt x="5549588" y="365931"/>
                </a:cubicBezTo>
                <a:lnTo>
                  <a:pt x="5498182" y="365931"/>
                </a:lnTo>
                <a:lnTo>
                  <a:pt x="5498182" y="359130"/>
                </a:lnTo>
                <a:lnTo>
                  <a:pt x="5549788" y="359130"/>
                </a:lnTo>
                <a:cubicBezTo>
                  <a:pt x="5549788" y="356197"/>
                  <a:pt x="5549821" y="352796"/>
                  <a:pt x="5549888" y="348929"/>
                </a:cubicBezTo>
                <a:cubicBezTo>
                  <a:pt x="5549955" y="345062"/>
                  <a:pt x="5550021" y="341095"/>
                  <a:pt x="5550088" y="337028"/>
                </a:cubicBezTo>
                <a:cubicBezTo>
                  <a:pt x="5550155" y="332960"/>
                  <a:pt x="5550188" y="329027"/>
                  <a:pt x="5550188" y="325226"/>
                </a:cubicBezTo>
                <a:cubicBezTo>
                  <a:pt x="5550188" y="321426"/>
                  <a:pt x="5550188" y="318125"/>
                  <a:pt x="5550188" y="315325"/>
                </a:cubicBezTo>
                <a:close/>
                <a:moveTo>
                  <a:pt x="4457480" y="147018"/>
                </a:moveTo>
                <a:cubicBezTo>
                  <a:pt x="4460547" y="147018"/>
                  <a:pt x="4462680" y="147485"/>
                  <a:pt x="4463881" y="148418"/>
                </a:cubicBezTo>
                <a:cubicBezTo>
                  <a:pt x="4465081" y="149352"/>
                  <a:pt x="4465681" y="151752"/>
                  <a:pt x="4465681" y="155619"/>
                </a:cubicBezTo>
                <a:cubicBezTo>
                  <a:pt x="4465681" y="159486"/>
                  <a:pt x="4465081" y="161920"/>
                  <a:pt x="4463881" y="162920"/>
                </a:cubicBezTo>
                <a:cubicBezTo>
                  <a:pt x="4462680" y="163920"/>
                  <a:pt x="4460547" y="164420"/>
                  <a:pt x="4457480" y="164420"/>
                </a:cubicBezTo>
                <a:cubicBezTo>
                  <a:pt x="4454413" y="164420"/>
                  <a:pt x="4452246" y="163920"/>
                  <a:pt x="4450979" y="162920"/>
                </a:cubicBezTo>
                <a:cubicBezTo>
                  <a:pt x="4449712" y="161920"/>
                  <a:pt x="4449079" y="159486"/>
                  <a:pt x="4449079" y="155619"/>
                </a:cubicBezTo>
                <a:cubicBezTo>
                  <a:pt x="4449079" y="151752"/>
                  <a:pt x="4449712" y="149352"/>
                  <a:pt x="4450979" y="148418"/>
                </a:cubicBezTo>
                <a:cubicBezTo>
                  <a:pt x="4452246" y="147485"/>
                  <a:pt x="4454413" y="147018"/>
                  <a:pt x="4457480" y="147018"/>
                </a:cubicBezTo>
                <a:close/>
                <a:moveTo>
                  <a:pt x="5092607" y="126016"/>
                </a:moveTo>
                <a:lnTo>
                  <a:pt x="5092607" y="163020"/>
                </a:lnTo>
                <a:lnTo>
                  <a:pt x="5180818" y="163020"/>
                </a:lnTo>
                <a:lnTo>
                  <a:pt x="5180818" y="126016"/>
                </a:lnTo>
                <a:close/>
                <a:moveTo>
                  <a:pt x="3893562" y="126016"/>
                </a:moveTo>
                <a:cubicBezTo>
                  <a:pt x="3895429" y="126682"/>
                  <a:pt x="3897662" y="127582"/>
                  <a:pt x="3900262" y="128716"/>
                </a:cubicBezTo>
                <a:cubicBezTo>
                  <a:pt x="3902863" y="129849"/>
                  <a:pt x="3905530" y="131083"/>
                  <a:pt x="3908263" y="132416"/>
                </a:cubicBezTo>
                <a:cubicBezTo>
                  <a:pt x="3910997" y="133750"/>
                  <a:pt x="3913631" y="135117"/>
                  <a:pt x="3916165" y="136517"/>
                </a:cubicBezTo>
                <a:cubicBezTo>
                  <a:pt x="3918698" y="137917"/>
                  <a:pt x="3920832" y="139217"/>
                  <a:pt x="3922565" y="140417"/>
                </a:cubicBezTo>
                <a:lnTo>
                  <a:pt x="3919965" y="145618"/>
                </a:lnTo>
                <a:cubicBezTo>
                  <a:pt x="3918098" y="144285"/>
                  <a:pt x="3915898" y="142918"/>
                  <a:pt x="3913364" y="141518"/>
                </a:cubicBezTo>
                <a:cubicBezTo>
                  <a:pt x="3910831" y="140117"/>
                  <a:pt x="3908230" y="138751"/>
                  <a:pt x="3905563" y="137417"/>
                </a:cubicBezTo>
                <a:cubicBezTo>
                  <a:pt x="3902896" y="136084"/>
                  <a:pt x="3900296" y="134883"/>
                  <a:pt x="3897762" y="133817"/>
                </a:cubicBezTo>
                <a:cubicBezTo>
                  <a:pt x="3895229" y="132750"/>
                  <a:pt x="3893028" y="131883"/>
                  <a:pt x="3891161" y="131216"/>
                </a:cubicBezTo>
                <a:close/>
                <a:moveTo>
                  <a:pt x="3832954" y="126016"/>
                </a:moveTo>
                <a:cubicBezTo>
                  <a:pt x="3834821" y="126682"/>
                  <a:pt x="3837054" y="127582"/>
                  <a:pt x="3839655" y="128716"/>
                </a:cubicBezTo>
                <a:cubicBezTo>
                  <a:pt x="3842255" y="129849"/>
                  <a:pt x="3844922" y="131083"/>
                  <a:pt x="3847656" y="132416"/>
                </a:cubicBezTo>
                <a:cubicBezTo>
                  <a:pt x="3850390" y="133750"/>
                  <a:pt x="3853023" y="135117"/>
                  <a:pt x="3855557" y="136517"/>
                </a:cubicBezTo>
                <a:cubicBezTo>
                  <a:pt x="3858090" y="137917"/>
                  <a:pt x="3860224" y="139217"/>
                  <a:pt x="3861957" y="140417"/>
                </a:cubicBezTo>
                <a:lnTo>
                  <a:pt x="3859357" y="145618"/>
                </a:lnTo>
                <a:cubicBezTo>
                  <a:pt x="3857490" y="144285"/>
                  <a:pt x="3855290" y="142918"/>
                  <a:pt x="3852756" y="141518"/>
                </a:cubicBezTo>
                <a:cubicBezTo>
                  <a:pt x="3850223" y="140117"/>
                  <a:pt x="3847623" y="138751"/>
                  <a:pt x="3844956" y="137417"/>
                </a:cubicBezTo>
                <a:cubicBezTo>
                  <a:pt x="3842288" y="136084"/>
                  <a:pt x="3839688" y="134883"/>
                  <a:pt x="3837155" y="133817"/>
                </a:cubicBezTo>
                <a:cubicBezTo>
                  <a:pt x="3834621" y="132750"/>
                  <a:pt x="3832421" y="131883"/>
                  <a:pt x="3830554" y="131216"/>
                </a:cubicBezTo>
                <a:close/>
                <a:moveTo>
                  <a:pt x="2798655" y="122015"/>
                </a:moveTo>
                <a:lnTo>
                  <a:pt x="2798655" y="159020"/>
                </a:lnTo>
                <a:lnTo>
                  <a:pt x="2912671" y="159020"/>
                </a:lnTo>
                <a:lnTo>
                  <a:pt x="2912671" y="122015"/>
                </a:lnTo>
                <a:close/>
                <a:moveTo>
                  <a:pt x="4942264" y="121015"/>
                </a:moveTo>
                <a:cubicBezTo>
                  <a:pt x="4946398" y="124349"/>
                  <a:pt x="4951165" y="128416"/>
                  <a:pt x="4956566" y="133216"/>
                </a:cubicBezTo>
                <a:cubicBezTo>
                  <a:pt x="4961967" y="138017"/>
                  <a:pt x="4967434" y="142951"/>
                  <a:pt x="4972968" y="148018"/>
                </a:cubicBezTo>
                <a:cubicBezTo>
                  <a:pt x="4978502" y="153086"/>
                  <a:pt x="4983703" y="157986"/>
                  <a:pt x="4988570" y="162720"/>
                </a:cubicBezTo>
                <a:cubicBezTo>
                  <a:pt x="4993437" y="167454"/>
                  <a:pt x="4997471" y="171488"/>
                  <a:pt x="5000672" y="174822"/>
                </a:cubicBezTo>
                <a:lnTo>
                  <a:pt x="4995671" y="180622"/>
                </a:lnTo>
                <a:cubicBezTo>
                  <a:pt x="4992471" y="177155"/>
                  <a:pt x="4988436" y="172988"/>
                  <a:pt x="4983569" y="168121"/>
                </a:cubicBezTo>
                <a:cubicBezTo>
                  <a:pt x="4978702" y="163254"/>
                  <a:pt x="4973568" y="158320"/>
                  <a:pt x="4968167" y="153319"/>
                </a:cubicBezTo>
                <a:cubicBezTo>
                  <a:pt x="4962767" y="148318"/>
                  <a:pt x="4957366" y="143451"/>
                  <a:pt x="4951965" y="138717"/>
                </a:cubicBezTo>
                <a:cubicBezTo>
                  <a:pt x="4946565" y="133983"/>
                  <a:pt x="4941797" y="129949"/>
                  <a:pt x="4937663" y="126616"/>
                </a:cubicBezTo>
                <a:close/>
                <a:moveTo>
                  <a:pt x="3303964" y="121015"/>
                </a:moveTo>
                <a:cubicBezTo>
                  <a:pt x="3308098" y="124349"/>
                  <a:pt x="3312865" y="128416"/>
                  <a:pt x="3318266" y="133216"/>
                </a:cubicBezTo>
                <a:cubicBezTo>
                  <a:pt x="3323666" y="138017"/>
                  <a:pt x="3329134" y="142951"/>
                  <a:pt x="3334668" y="148018"/>
                </a:cubicBezTo>
                <a:cubicBezTo>
                  <a:pt x="3340202" y="153086"/>
                  <a:pt x="3345403" y="157986"/>
                  <a:pt x="3350270" y="162720"/>
                </a:cubicBezTo>
                <a:cubicBezTo>
                  <a:pt x="3355137" y="167454"/>
                  <a:pt x="3359171" y="171488"/>
                  <a:pt x="3362371" y="174822"/>
                </a:cubicBezTo>
                <a:lnTo>
                  <a:pt x="3357371" y="180622"/>
                </a:lnTo>
                <a:cubicBezTo>
                  <a:pt x="3354170" y="177155"/>
                  <a:pt x="3350136" y="172988"/>
                  <a:pt x="3345269" y="168121"/>
                </a:cubicBezTo>
                <a:cubicBezTo>
                  <a:pt x="3340402" y="163254"/>
                  <a:pt x="3335268" y="158320"/>
                  <a:pt x="3329867" y="153319"/>
                </a:cubicBezTo>
                <a:cubicBezTo>
                  <a:pt x="3324467" y="148318"/>
                  <a:pt x="3319066" y="143451"/>
                  <a:pt x="3313665" y="138717"/>
                </a:cubicBezTo>
                <a:cubicBezTo>
                  <a:pt x="3308264" y="133983"/>
                  <a:pt x="3303497" y="129949"/>
                  <a:pt x="3299364" y="126616"/>
                </a:cubicBezTo>
                <a:close/>
                <a:moveTo>
                  <a:pt x="4882857" y="120015"/>
                </a:moveTo>
                <a:lnTo>
                  <a:pt x="4888258" y="125015"/>
                </a:lnTo>
                <a:cubicBezTo>
                  <a:pt x="4884657" y="129683"/>
                  <a:pt x="4880456" y="134583"/>
                  <a:pt x="4875656" y="139717"/>
                </a:cubicBezTo>
                <a:cubicBezTo>
                  <a:pt x="4870855" y="144851"/>
                  <a:pt x="4865788" y="149919"/>
                  <a:pt x="4860454" y="154919"/>
                </a:cubicBezTo>
                <a:cubicBezTo>
                  <a:pt x="4855120" y="159920"/>
                  <a:pt x="4849686" y="164754"/>
                  <a:pt x="4844152" y="169421"/>
                </a:cubicBezTo>
                <a:cubicBezTo>
                  <a:pt x="4838618" y="174088"/>
                  <a:pt x="4833384" y="178222"/>
                  <a:pt x="4828450" y="181823"/>
                </a:cubicBezTo>
                <a:lnTo>
                  <a:pt x="4823649" y="175622"/>
                </a:lnTo>
                <a:cubicBezTo>
                  <a:pt x="4828583" y="172288"/>
                  <a:pt x="4833784" y="168388"/>
                  <a:pt x="4839251" y="163920"/>
                </a:cubicBezTo>
                <a:cubicBezTo>
                  <a:pt x="4844719" y="159453"/>
                  <a:pt x="4850086" y="154719"/>
                  <a:pt x="4855353" y="149719"/>
                </a:cubicBezTo>
                <a:cubicBezTo>
                  <a:pt x="4860621" y="144718"/>
                  <a:pt x="4865621" y="139684"/>
                  <a:pt x="4870355" y="134617"/>
                </a:cubicBezTo>
                <a:cubicBezTo>
                  <a:pt x="4875089" y="129549"/>
                  <a:pt x="4879257" y="124682"/>
                  <a:pt x="4882857" y="120015"/>
                </a:cubicBezTo>
                <a:close/>
                <a:moveTo>
                  <a:pt x="3244557" y="120015"/>
                </a:moveTo>
                <a:lnTo>
                  <a:pt x="3249957" y="125015"/>
                </a:lnTo>
                <a:cubicBezTo>
                  <a:pt x="3246357" y="129683"/>
                  <a:pt x="3242156" y="134583"/>
                  <a:pt x="3237356" y="139717"/>
                </a:cubicBezTo>
                <a:cubicBezTo>
                  <a:pt x="3232555" y="144851"/>
                  <a:pt x="3227488" y="149919"/>
                  <a:pt x="3222154" y="154919"/>
                </a:cubicBezTo>
                <a:cubicBezTo>
                  <a:pt x="3216820" y="159920"/>
                  <a:pt x="3211386" y="164754"/>
                  <a:pt x="3205852" y="169421"/>
                </a:cubicBezTo>
                <a:cubicBezTo>
                  <a:pt x="3200318" y="174088"/>
                  <a:pt x="3195084" y="178222"/>
                  <a:pt x="3190150" y="181823"/>
                </a:cubicBezTo>
                <a:lnTo>
                  <a:pt x="3185349" y="175622"/>
                </a:lnTo>
                <a:cubicBezTo>
                  <a:pt x="3190283" y="172288"/>
                  <a:pt x="3195484" y="168388"/>
                  <a:pt x="3200951" y="163920"/>
                </a:cubicBezTo>
                <a:cubicBezTo>
                  <a:pt x="3206418" y="159453"/>
                  <a:pt x="3211786" y="154719"/>
                  <a:pt x="3217053" y="149719"/>
                </a:cubicBezTo>
                <a:cubicBezTo>
                  <a:pt x="3222321" y="144718"/>
                  <a:pt x="3227321" y="139684"/>
                  <a:pt x="3232055" y="134617"/>
                </a:cubicBezTo>
                <a:cubicBezTo>
                  <a:pt x="3236789" y="129549"/>
                  <a:pt x="3240956" y="124682"/>
                  <a:pt x="3244557" y="120015"/>
                </a:cubicBezTo>
                <a:close/>
                <a:moveTo>
                  <a:pt x="2384156" y="108813"/>
                </a:moveTo>
                <a:lnTo>
                  <a:pt x="2384156" y="128616"/>
                </a:lnTo>
                <a:lnTo>
                  <a:pt x="2488368" y="128616"/>
                </a:lnTo>
                <a:lnTo>
                  <a:pt x="2488368" y="108813"/>
                </a:lnTo>
                <a:close/>
                <a:moveTo>
                  <a:pt x="5478779" y="108213"/>
                </a:moveTo>
                <a:lnTo>
                  <a:pt x="5481779" y="109414"/>
                </a:lnTo>
                <a:lnTo>
                  <a:pt x="5485179" y="110814"/>
                </a:lnTo>
                <a:cubicBezTo>
                  <a:pt x="5483446" y="115614"/>
                  <a:pt x="5481379" y="121115"/>
                  <a:pt x="5478979" y="127316"/>
                </a:cubicBezTo>
                <a:cubicBezTo>
                  <a:pt x="5476579" y="133517"/>
                  <a:pt x="5474011" y="139817"/>
                  <a:pt x="5471278" y="146218"/>
                </a:cubicBezTo>
                <a:cubicBezTo>
                  <a:pt x="5468544" y="152619"/>
                  <a:pt x="5465811" y="158853"/>
                  <a:pt x="5463077" y="164920"/>
                </a:cubicBezTo>
                <a:cubicBezTo>
                  <a:pt x="5460343" y="170988"/>
                  <a:pt x="5457776" y="176289"/>
                  <a:pt x="5455376" y="180822"/>
                </a:cubicBezTo>
                <a:lnTo>
                  <a:pt x="5448975" y="178022"/>
                </a:lnTo>
                <a:cubicBezTo>
                  <a:pt x="5451376" y="173221"/>
                  <a:pt x="5453976" y="167787"/>
                  <a:pt x="5456776" y="161720"/>
                </a:cubicBezTo>
                <a:cubicBezTo>
                  <a:pt x="5459576" y="155653"/>
                  <a:pt x="5462310" y="149419"/>
                  <a:pt x="5464977" y="143018"/>
                </a:cubicBezTo>
                <a:cubicBezTo>
                  <a:pt x="5467644" y="136617"/>
                  <a:pt x="5470178" y="130383"/>
                  <a:pt x="5472578" y="124315"/>
                </a:cubicBezTo>
                <a:cubicBezTo>
                  <a:pt x="5474978" y="118248"/>
                  <a:pt x="5477045" y="112881"/>
                  <a:pt x="5478779" y="108213"/>
                </a:cubicBezTo>
                <a:close/>
                <a:moveTo>
                  <a:pt x="1535506" y="107413"/>
                </a:moveTo>
                <a:cubicBezTo>
                  <a:pt x="1529906" y="107413"/>
                  <a:pt x="1524971" y="107747"/>
                  <a:pt x="1520704" y="108413"/>
                </a:cubicBezTo>
                <a:cubicBezTo>
                  <a:pt x="1516437" y="109080"/>
                  <a:pt x="1512837" y="110314"/>
                  <a:pt x="1509903" y="112114"/>
                </a:cubicBezTo>
                <a:cubicBezTo>
                  <a:pt x="1506970" y="113914"/>
                  <a:pt x="1504736" y="116514"/>
                  <a:pt x="1503202" y="119915"/>
                </a:cubicBezTo>
                <a:cubicBezTo>
                  <a:pt x="1501669" y="123315"/>
                  <a:pt x="1500902" y="127682"/>
                  <a:pt x="1500902" y="133016"/>
                </a:cubicBezTo>
                <a:cubicBezTo>
                  <a:pt x="1500902" y="148352"/>
                  <a:pt x="1509970" y="156019"/>
                  <a:pt x="1528105" y="156019"/>
                </a:cubicBezTo>
                <a:cubicBezTo>
                  <a:pt x="1538774" y="156019"/>
                  <a:pt x="1547874" y="153886"/>
                  <a:pt x="1555408" y="149619"/>
                </a:cubicBezTo>
                <a:cubicBezTo>
                  <a:pt x="1562943" y="145351"/>
                  <a:pt x="1568044" y="139084"/>
                  <a:pt x="1570710" y="130816"/>
                </a:cubicBezTo>
                <a:lnTo>
                  <a:pt x="1570710" y="107413"/>
                </a:lnTo>
                <a:close/>
                <a:moveTo>
                  <a:pt x="5871752" y="105013"/>
                </a:moveTo>
                <a:lnTo>
                  <a:pt x="5871752" y="166821"/>
                </a:lnTo>
                <a:lnTo>
                  <a:pt x="5920558" y="166821"/>
                </a:lnTo>
                <a:lnTo>
                  <a:pt x="5920558" y="105013"/>
                </a:lnTo>
                <a:close/>
                <a:moveTo>
                  <a:pt x="3893762" y="96212"/>
                </a:moveTo>
                <a:cubicBezTo>
                  <a:pt x="3895629" y="96879"/>
                  <a:pt x="3897862" y="97779"/>
                  <a:pt x="3900463" y="98912"/>
                </a:cubicBezTo>
                <a:cubicBezTo>
                  <a:pt x="3903063" y="100046"/>
                  <a:pt x="3905730" y="101279"/>
                  <a:pt x="3908463" y="102613"/>
                </a:cubicBezTo>
                <a:cubicBezTo>
                  <a:pt x="3911197" y="103946"/>
                  <a:pt x="3913831" y="105313"/>
                  <a:pt x="3916365" y="106713"/>
                </a:cubicBezTo>
                <a:cubicBezTo>
                  <a:pt x="3918898" y="108113"/>
                  <a:pt x="3921032" y="109414"/>
                  <a:pt x="3922765" y="110614"/>
                </a:cubicBezTo>
                <a:lnTo>
                  <a:pt x="3920165" y="115814"/>
                </a:lnTo>
                <a:cubicBezTo>
                  <a:pt x="3918298" y="114481"/>
                  <a:pt x="3916098" y="113114"/>
                  <a:pt x="3913564" y="111714"/>
                </a:cubicBezTo>
                <a:cubicBezTo>
                  <a:pt x="3911031" y="110314"/>
                  <a:pt x="3908430" y="108947"/>
                  <a:pt x="3905763" y="107613"/>
                </a:cubicBezTo>
                <a:cubicBezTo>
                  <a:pt x="3903096" y="106280"/>
                  <a:pt x="3900496" y="105080"/>
                  <a:pt x="3897962" y="104013"/>
                </a:cubicBezTo>
                <a:cubicBezTo>
                  <a:pt x="3895429" y="102946"/>
                  <a:pt x="3893228" y="102079"/>
                  <a:pt x="3891361" y="101413"/>
                </a:cubicBezTo>
                <a:close/>
                <a:moveTo>
                  <a:pt x="5763938" y="95612"/>
                </a:moveTo>
                <a:cubicBezTo>
                  <a:pt x="5765138" y="96945"/>
                  <a:pt x="5766672" y="98679"/>
                  <a:pt x="5768539" y="100812"/>
                </a:cubicBezTo>
                <a:cubicBezTo>
                  <a:pt x="5770406" y="102946"/>
                  <a:pt x="5772339" y="105213"/>
                  <a:pt x="5774340" y="107613"/>
                </a:cubicBezTo>
                <a:cubicBezTo>
                  <a:pt x="5776340" y="110014"/>
                  <a:pt x="5778207" y="112314"/>
                  <a:pt x="5779940" y="114514"/>
                </a:cubicBezTo>
                <a:cubicBezTo>
                  <a:pt x="5781674" y="116714"/>
                  <a:pt x="5783074" y="118548"/>
                  <a:pt x="5784141" y="120015"/>
                </a:cubicBezTo>
                <a:lnTo>
                  <a:pt x="5779541" y="123815"/>
                </a:lnTo>
                <a:cubicBezTo>
                  <a:pt x="5778474" y="122348"/>
                  <a:pt x="5777073" y="120515"/>
                  <a:pt x="5775340" y="118315"/>
                </a:cubicBezTo>
                <a:cubicBezTo>
                  <a:pt x="5773606" y="116114"/>
                  <a:pt x="5771772" y="113814"/>
                  <a:pt x="5769839" y="111414"/>
                </a:cubicBezTo>
                <a:cubicBezTo>
                  <a:pt x="5767905" y="109013"/>
                  <a:pt x="5766005" y="106746"/>
                  <a:pt x="5764139" y="104613"/>
                </a:cubicBezTo>
                <a:cubicBezTo>
                  <a:pt x="5762271" y="102479"/>
                  <a:pt x="5760671" y="100746"/>
                  <a:pt x="5759338" y="99412"/>
                </a:cubicBezTo>
                <a:close/>
                <a:moveTo>
                  <a:pt x="3834154" y="95612"/>
                </a:moveTo>
                <a:cubicBezTo>
                  <a:pt x="3836021" y="96279"/>
                  <a:pt x="3838255" y="97179"/>
                  <a:pt x="3840855" y="98312"/>
                </a:cubicBezTo>
                <a:cubicBezTo>
                  <a:pt x="3843455" y="99446"/>
                  <a:pt x="3846122" y="100679"/>
                  <a:pt x="3848856" y="102013"/>
                </a:cubicBezTo>
                <a:cubicBezTo>
                  <a:pt x="3851589" y="103346"/>
                  <a:pt x="3854223" y="104713"/>
                  <a:pt x="3856757" y="106113"/>
                </a:cubicBezTo>
                <a:cubicBezTo>
                  <a:pt x="3859291" y="107513"/>
                  <a:pt x="3861424" y="108813"/>
                  <a:pt x="3863158" y="110014"/>
                </a:cubicBezTo>
                <a:lnTo>
                  <a:pt x="3860558" y="115214"/>
                </a:lnTo>
                <a:cubicBezTo>
                  <a:pt x="3858690" y="113881"/>
                  <a:pt x="3856490" y="112514"/>
                  <a:pt x="3853957" y="111114"/>
                </a:cubicBezTo>
                <a:cubicBezTo>
                  <a:pt x="3851423" y="109714"/>
                  <a:pt x="3848823" y="108347"/>
                  <a:pt x="3846155" y="107013"/>
                </a:cubicBezTo>
                <a:cubicBezTo>
                  <a:pt x="3843489" y="105680"/>
                  <a:pt x="3840888" y="104480"/>
                  <a:pt x="3838355" y="103413"/>
                </a:cubicBezTo>
                <a:cubicBezTo>
                  <a:pt x="3835821" y="102346"/>
                  <a:pt x="3833621" y="101479"/>
                  <a:pt x="3831754" y="100812"/>
                </a:cubicBezTo>
                <a:close/>
                <a:moveTo>
                  <a:pt x="1061031" y="95612"/>
                </a:moveTo>
                <a:lnTo>
                  <a:pt x="1061031" y="153819"/>
                </a:lnTo>
                <a:lnTo>
                  <a:pt x="1085234" y="153819"/>
                </a:lnTo>
                <a:cubicBezTo>
                  <a:pt x="1093234" y="153819"/>
                  <a:pt x="1099868" y="153252"/>
                  <a:pt x="1105135" y="152119"/>
                </a:cubicBezTo>
                <a:cubicBezTo>
                  <a:pt x="1110403" y="150985"/>
                  <a:pt x="1114537" y="149218"/>
                  <a:pt x="1117537" y="146818"/>
                </a:cubicBezTo>
                <a:cubicBezTo>
                  <a:pt x="1120537" y="144418"/>
                  <a:pt x="1122638" y="141351"/>
                  <a:pt x="1123838" y="137617"/>
                </a:cubicBezTo>
                <a:cubicBezTo>
                  <a:pt x="1125038" y="133883"/>
                  <a:pt x="1125638" y="129416"/>
                  <a:pt x="1125638" y="124215"/>
                </a:cubicBezTo>
                <a:cubicBezTo>
                  <a:pt x="1125638" y="119281"/>
                  <a:pt x="1124972" y="115014"/>
                  <a:pt x="1123637" y="111414"/>
                </a:cubicBezTo>
                <a:cubicBezTo>
                  <a:pt x="1122305" y="107813"/>
                  <a:pt x="1119971" y="104846"/>
                  <a:pt x="1116638" y="102513"/>
                </a:cubicBezTo>
                <a:cubicBezTo>
                  <a:pt x="1113304" y="100179"/>
                  <a:pt x="1108903" y="98445"/>
                  <a:pt x="1103435" y="97312"/>
                </a:cubicBezTo>
                <a:cubicBezTo>
                  <a:pt x="1097968" y="96179"/>
                  <a:pt x="1091101" y="95612"/>
                  <a:pt x="1082833" y="95612"/>
                </a:cubicBezTo>
                <a:close/>
                <a:moveTo>
                  <a:pt x="3873959" y="84610"/>
                </a:moveTo>
                <a:lnTo>
                  <a:pt x="3880560" y="85010"/>
                </a:lnTo>
                <a:lnTo>
                  <a:pt x="3880560" y="169021"/>
                </a:lnTo>
                <a:cubicBezTo>
                  <a:pt x="3881627" y="168621"/>
                  <a:pt x="3883360" y="168021"/>
                  <a:pt x="3885761" y="167221"/>
                </a:cubicBezTo>
                <a:cubicBezTo>
                  <a:pt x="3888161" y="166421"/>
                  <a:pt x="3890928" y="165554"/>
                  <a:pt x="3894062" y="164620"/>
                </a:cubicBezTo>
                <a:cubicBezTo>
                  <a:pt x="3897195" y="163687"/>
                  <a:pt x="3900429" y="162687"/>
                  <a:pt x="3903763" y="161620"/>
                </a:cubicBezTo>
                <a:cubicBezTo>
                  <a:pt x="3907097" y="160553"/>
                  <a:pt x="3910230" y="159586"/>
                  <a:pt x="3913164" y="158720"/>
                </a:cubicBezTo>
                <a:cubicBezTo>
                  <a:pt x="3916098" y="157853"/>
                  <a:pt x="3918565" y="157119"/>
                  <a:pt x="3920565" y="156519"/>
                </a:cubicBezTo>
                <a:cubicBezTo>
                  <a:pt x="3922565" y="155919"/>
                  <a:pt x="3923765" y="155553"/>
                  <a:pt x="3924165" y="155419"/>
                </a:cubicBezTo>
                <a:lnTo>
                  <a:pt x="3924966" y="161620"/>
                </a:lnTo>
                <a:cubicBezTo>
                  <a:pt x="3924565" y="161753"/>
                  <a:pt x="3923232" y="162153"/>
                  <a:pt x="3920965" y="162820"/>
                </a:cubicBezTo>
                <a:cubicBezTo>
                  <a:pt x="3918698" y="163487"/>
                  <a:pt x="3915998" y="164287"/>
                  <a:pt x="3912864" y="165220"/>
                </a:cubicBezTo>
                <a:cubicBezTo>
                  <a:pt x="3909730" y="166154"/>
                  <a:pt x="3906363" y="167187"/>
                  <a:pt x="3902763" y="168321"/>
                </a:cubicBezTo>
                <a:cubicBezTo>
                  <a:pt x="3899162" y="169454"/>
                  <a:pt x="3895729" y="170521"/>
                  <a:pt x="3892461" y="171521"/>
                </a:cubicBezTo>
                <a:cubicBezTo>
                  <a:pt x="3889194" y="172521"/>
                  <a:pt x="3886361" y="173422"/>
                  <a:pt x="3883960" y="174222"/>
                </a:cubicBezTo>
                <a:cubicBezTo>
                  <a:pt x="3881560" y="175022"/>
                  <a:pt x="3879960" y="175555"/>
                  <a:pt x="3879160" y="175822"/>
                </a:cubicBezTo>
                <a:cubicBezTo>
                  <a:pt x="3878493" y="176089"/>
                  <a:pt x="3877693" y="176389"/>
                  <a:pt x="3876759" y="176722"/>
                </a:cubicBezTo>
                <a:cubicBezTo>
                  <a:pt x="3875826" y="177055"/>
                  <a:pt x="3874492" y="177689"/>
                  <a:pt x="3872759" y="178622"/>
                </a:cubicBezTo>
                <a:lnTo>
                  <a:pt x="3869959" y="173021"/>
                </a:lnTo>
                <a:cubicBezTo>
                  <a:pt x="3871959" y="171688"/>
                  <a:pt x="3873126" y="170755"/>
                  <a:pt x="3873459" y="170221"/>
                </a:cubicBezTo>
                <a:cubicBezTo>
                  <a:pt x="3873792" y="169688"/>
                  <a:pt x="3873959" y="169088"/>
                  <a:pt x="3873959" y="168421"/>
                </a:cubicBezTo>
                <a:close/>
                <a:moveTo>
                  <a:pt x="3814952" y="84610"/>
                </a:moveTo>
                <a:lnTo>
                  <a:pt x="3821753" y="85010"/>
                </a:lnTo>
                <a:lnTo>
                  <a:pt x="3821753" y="169421"/>
                </a:lnTo>
                <a:cubicBezTo>
                  <a:pt x="3823353" y="168888"/>
                  <a:pt x="3826253" y="167987"/>
                  <a:pt x="3830454" y="166721"/>
                </a:cubicBezTo>
                <a:cubicBezTo>
                  <a:pt x="3834654" y="165454"/>
                  <a:pt x="3838955" y="164154"/>
                  <a:pt x="3843355" y="162820"/>
                </a:cubicBezTo>
                <a:cubicBezTo>
                  <a:pt x="3847756" y="161487"/>
                  <a:pt x="3851756" y="160253"/>
                  <a:pt x="3855357" y="159120"/>
                </a:cubicBezTo>
                <a:cubicBezTo>
                  <a:pt x="3858957" y="157986"/>
                  <a:pt x="3861024" y="157353"/>
                  <a:pt x="3861557" y="157219"/>
                </a:cubicBezTo>
                <a:lnTo>
                  <a:pt x="3862358" y="163220"/>
                </a:lnTo>
                <a:cubicBezTo>
                  <a:pt x="3861691" y="163354"/>
                  <a:pt x="3859357" y="164054"/>
                  <a:pt x="3855357" y="165321"/>
                </a:cubicBezTo>
                <a:cubicBezTo>
                  <a:pt x="3851356" y="166587"/>
                  <a:pt x="3846922" y="167987"/>
                  <a:pt x="3842055" y="169521"/>
                </a:cubicBezTo>
                <a:cubicBezTo>
                  <a:pt x="3837188" y="171055"/>
                  <a:pt x="3832621" y="172488"/>
                  <a:pt x="3828353" y="173822"/>
                </a:cubicBezTo>
                <a:cubicBezTo>
                  <a:pt x="3824086" y="175155"/>
                  <a:pt x="3821419" y="176022"/>
                  <a:pt x="3820352" y="176422"/>
                </a:cubicBezTo>
                <a:cubicBezTo>
                  <a:pt x="3819686" y="176689"/>
                  <a:pt x="3818852" y="176989"/>
                  <a:pt x="3817852" y="177322"/>
                </a:cubicBezTo>
                <a:cubicBezTo>
                  <a:pt x="3816852" y="177655"/>
                  <a:pt x="3815552" y="178355"/>
                  <a:pt x="3813952" y="179422"/>
                </a:cubicBezTo>
                <a:lnTo>
                  <a:pt x="3811151" y="173422"/>
                </a:lnTo>
                <a:cubicBezTo>
                  <a:pt x="3813018" y="172221"/>
                  <a:pt x="3814118" y="171421"/>
                  <a:pt x="3814452" y="171021"/>
                </a:cubicBezTo>
                <a:cubicBezTo>
                  <a:pt x="3814785" y="170621"/>
                  <a:pt x="3814952" y="169888"/>
                  <a:pt x="3814952" y="168821"/>
                </a:cubicBezTo>
                <a:close/>
                <a:moveTo>
                  <a:pt x="3930766" y="84410"/>
                </a:moveTo>
                <a:lnTo>
                  <a:pt x="3937367" y="84810"/>
                </a:lnTo>
                <a:cubicBezTo>
                  <a:pt x="3937367" y="85210"/>
                  <a:pt x="3937401" y="86577"/>
                  <a:pt x="3937467" y="88911"/>
                </a:cubicBezTo>
                <a:cubicBezTo>
                  <a:pt x="3937534" y="91245"/>
                  <a:pt x="3937600" y="93978"/>
                  <a:pt x="3937667" y="97112"/>
                </a:cubicBezTo>
                <a:cubicBezTo>
                  <a:pt x="3937734" y="100246"/>
                  <a:pt x="3937834" y="103513"/>
                  <a:pt x="3937967" y="106913"/>
                </a:cubicBezTo>
                <a:cubicBezTo>
                  <a:pt x="3938100" y="110314"/>
                  <a:pt x="3938234" y="113214"/>
                  <a:pt x="3938367" y="115614"/>
                </a:cubicBezTo>
                <a:cubicBezTo>
                  <a:pt x="3939167" y="139084"/>
                  <a:pt x="3942435" y="155686"/>
                  <a:pt x="3948168" y="165421"/>
                </a:cubicBezTo>
                <a:cubicBezTo>
                  <a:pt x="3950835" y="170088"/>
                  <a:pt x="3953236" y="172421"/>
                  <a:pt x="3955369" y="172421"/>
                </a:cubicBezTo>
                <a:cubicBezTo>
                  <a:pt x="3956836" y="172421"/>
                  <a:pt x="3957936" y="171755"/>
                  <a:pt x="3958670" y="170421"/>
                </a:cubicBezTo>
                <a:cubicBezTo>
                  <a:pt x="3959403" y="169088"/>
                  <a:pt x="3960237" y="166887"/>
                  <a:pt x="3961170" y="163820"/>
                </a:cubicBezTo>
                <a:cubicBezTo>
                  <a:pt x="3962770" y="158620"/>
                  <a:pt x="3964170" y="151885"/>
                  <a:pt x="3965371" y="143618"/>
                </a:cubicBezTo>
                <a:lnTo>
                  <a:pt x="3970971" y="147218"/>
                </a:lnTo>
                <a:cubicBezTo>
                  <a:pt x="3970438" y="151352"/>
                  <a:pt x="3969838" y="154919"/>
                  <a:pt x="3969171" y="157920"/>
                </a:cubicBezTo>
                <a:cubicBezTo>
                  <a:pt x="3968504" y="160920"/>
                  <a:pt x="3967638" y="164154"/>
                  <a:pt x="3966571" y="167621"/>
                </a:cubicBezTo>
                <a:cubicBezTo>
                  <a:pt x="3965104" y="172288"/>
                  <a:pt x="3963470" y="175488"/>
                  <a:pt x="3961670" y="177222"/>
                </a:cubicBezTo>
                <a:cubicBezTo>
                  <a:pt x="3959870" y="178956"/>
                  <a:pt x="3957703" y="179822"/>
                  <a:pt x="3955169" y="179822"/>
                </a:cubicBezTo>
                <a:cubicBezTo>
                  <a:pt x="3953169" y="179822"/>
                  <a:pt x="3951135" y="179089"/>
                  <a:pt x="3949068" y="177622"/>
                </a:cubicBezTo>
                <a:cubicBezTo>
                  <a:pt x="3947002" y="176155"/>
                  <a:pt x="3945035" y="173688"/>
                  <a:pt x="3943168" y="170221"/>
                </a:cubicBezTo>
                <a:cubicBezTo>
                  <a:pt x="3936767" y="158886"/>
                  <a:pt x="3932966" y="140951"/>
                  <a:pt x="3931767" y="116414"/>
                </a:cubicBezTo>
                <a:cubicBezTo>
                  <a:pt x="3931633" y="113881"/>
                  <a:pt x="3931500" y="110880"/>
                  <a:pt x="3931366" y="107413"/>
                </a:cubicBezTo>
                <a:cubicBezTo>
                  <a:pt x="3931233" y="103946"/>
                  <a:pt x="3931133" y="100579"/>
                  <a:pt x="3931066" y="97312"/>
                </a:cubicBezTo>
                <a:cubicBezTo>
                  <a:pt x="3931000" y="94045"/>
                  <a:pt x="3930933" y="91178"/>
                  <a:pt x="3930866" y="88711"/>
                </a:cubicBezTo>
                <a:cubicBezTo>
                  <a:pt x="3930799" y="86244"/>
                  <a:pt x="3930766" y="84810"/>
                  <a:pt x="3930766" y="84410"/>
                </a:cubicBezTo>
                <a:close/>
                <a:moveTo>
                  <a:pt x="2384156" y="82810"/>
                </a:moveTo>
                <a:lnTo>
                  <a:pt x="2384156" y="103013"/>
                </a:lnTo>
                <a:lnTo>
                  <a:pt x="2488368" y="103013"/>
                </a:lnTo>
                <a:lnTo>
                  <a:pt x="2488368" y="82810"/>
                </a:lnTo>
                <a:close/>
                <a:moveTo>
                  <a:pt x="4624825" y="81210"/>
                </a:moveTo>
                <a:lnTo>
                  <a:pt x="4801046" y="81210"/>
                </a:lnTo>
                <a:lnTo>
                  <a:pt x="4801046" y="88811"/>
                </a:lnTo>
                <a:lnTo>
                  <a:pt x="4624825" y="88811"/>
                </a:lnTo>
                <a:close/>
                <a:moveTo>
                  <a:pt x="2977002" y="81210"/>
                </a:moveTo>
                <a:lnTo>
                  <a:pt x="3153223" y="81210"/>
                </a:lnTo>
                <a:lnTo>
                  <a:pt x="3153223" y="88811"/>
                </a:lnTo>
                <a:lnTo>
                  <a:pt x="2977002" y="88811"/>
                </a:lnTo>
                <a:close/>
                <a:moveTo>
                  <a:pt x="2798655" y="78610"/>
                </a:moveTo>
                <a:lnTo>
                  <a:pt x="2798655" y="115614"/>
                </a:lnTo>
                <a:lnTo>
                  <a:pt x="2912671" y="115614"/>
                </a:lnTo>
                <a:lnTo>
                  <a:pt x="2912671" y="78610"/>
                </a:lnTo>
                <a:close/>
                <a:moveTo>
                  <a:pt x="2377554" y="77009"/>
                </a:moveTo>
                <a:lnTo>
                  <a:pt x="2494769" y="77009"/>
                </a:lnTo>
                <a:lnTo>
                  <a:pt x="2494769" y="134417"/>
                </a:lnTo>
                <a:lnTo>
                  <a:pt x="2459764" y="134417"/>
                </a:lnTo>
                <a:lnTo>
                  <a:pt x="2459764" y="158020"/>
                </a:lnTo>
                <a:cubicBezTo>
                  <a:pt x="2459764" y="162820"/>
                  <a:pt x="2460666" y="165987"/>
                  <a:pt x="2462465" y="167521"/>
                </a:cubicBezTo>
                <a:cubicBezTo>
                  <a:pt x="2464266" y="169054"/>
                  <a:pt x="2467834" y="169954"/>
                  <a:pt x="2473167" y="170221"/>
                </a:cubicBezTo>
                <a:cubicBezTo>
                  <a:pt x="2479968" y="170621"/>
                  <a:pt x="2486837" y="170621"/>
                  <a:pt x="2493768" y="170221"/>
                </a:cubicBezTo>
                <a:cubicBezTo>
                  <a:pt x="2496969" y="170088"/>
                  <a:pt x="2499603" y="169854"/>
                  <a:pt x="2501670" y="169521"/>
                </a:cubicBezTo>
                <a:cubicBezTo>
                  <a:pt x="2503737" y="169188"/>
                  <a:pt x="2505371" y="168621"/>
                  <a:pt x="2506570" y="167821"/>
                </a:cubicBezTo>
                <a:cubicBezTo>
                  <a:pt x="2507771" y="167021"/>
                  <a:pt x="2508672" y="165887"/>
                  <a:pt x="2509272" y="164420"/>
                </a:cubicBezTo>
                <a:cubicBezTo>
                  <a:pt x="2509871" y="162954"/>
                  <a:pt x="2510371" y="161020"/>
                  <a:pt x="2510771" y="158620"/>
                </a:cubicBezTo>
                <a:cubicBezTo>
                  <a:pt x="2510904" y="157286"/>
                  <a:pt x="2511071" y="155653"/>
                  <a:pt x="2511270" y="153719"/>
                </a:cubicBezTo>
                <a:cubicBezTo>
                  <a:pt x="2511472" y="151785"/>
                  <a:pt x="2511672" y="149919"/>
                  <a:pt x="2511872" y="148118"/>
                </a:cubicBezTo>
                <a:cubicBezTo>
                  <a:pt x="2512073" y="146318"/>
                  <a:pt x="2512204" y="144718"/>
                  <a:pt x="2512271" y="143318"/>
                </a:cubicBezTo>
                <a:cubicBezTo>
                  <a:pt x="2512337" y="141918"/>
                  <a:pt x="2512372" y="141017"/>
                  <a:pt x="2512372" y="140617"/>
                </a:cubicBezTo>
                <a:lnTo>
                  <a:pt x="2518572" y="142018"/>
                </a:lnTo>
                <a:cubicBezTo>
                  <a:pt x="2518572" y="142684"/>
                  <a:pt x="2518540" y="143718"/>
                  <a:pt x="2518473" y="145118"/>
                </a:cubicBezTo>
                <a:cubicBezTo>
                  <a:pt x="2518406" y="146518"/>
                  <a:pt x="2518306" y="148085"/>
                  <a:pt x="2518173" y="149819"/>
                </a:cubicBezTo>
                <a:cubicBezTo>
                  <a:pt x="2518038" y="151552"/>
                  <a:pt x="2517873" y="153352"/>
                  <a:pt x="2517672" y="155219"/>
                </a:cubicBezTo>
                <a:cubicBezTo>
                  <a:pt x="2517473" y="157086"/>
                  <a:pt x="2517305" y="158686"/>
                  <a:pt x="2517173" y="160020"/>
                </a:cubicBezTo>
                <a:cubicBezTo>
                  <a:pt x="2516772" y="163220"/>
                  <a:pt x="2516106" y="165821"/>
                  <a:pt x="2515172" y="167821"/>
                </a:cubicBezTo>
                <a:cubicBezTo>
                  <a:pt x="2514238" y="169821"/>
                  <a:pt x="2512906" y="171421"/>
                  <a:pt x="2511173" y="172621"/>
                </a:cubicBezTo>
                <a:cubicBezTo>
                  <a:pt x="2509438" y="173822"/>
                  <a:pt x="2507237" y="174722"/>
                  <a:pt x="2504571" y="175322"/>
                </a:cubicBezTo>
                <a:cubicBezTo>
                  <a:pt x="2501905" y="175922"/>
                  <a:pt x="2498572" y="176289"/>
                  <a:pt x="2494570" y="176422"/>
                </a:cubicBezTo>
                <a:cubicBezTo>
                  <a:pt x="2486703" y="176822"/>
                  <a:pt x="2478901" y="176822"/>
                  <a:pt x="2471167" y="176422"/>
                </a:cubicBezTo>
                <a:cubicBezTo>
                  <a:pt x="2464498" y="176155"/>
                  <a:pt x="2459799" y="174822"/>
                  <a:pt x="2457065" y="172421"/>
                </a:cubicBezTo>
                <a:cubicBezTo>
                  <a:pt x="2454331" y="170021"/>
                  <a:pt x="2452964" y="165621"/>
                  <a:pt x="2452964" y="159220"/>
                </a:cubicBezTo>
                <a:lnTo>
                  <a:pt x="2452964" y="134417"/>
                </a:lnTo>
                <a:lnTo>
                  <a:pt x="2416561" y="134417"/>
                </a:lnTo>
                <a:cubicBezTo>
                  <a:pt x="2416561" y="135083"/>
                  <a:pt x="2416527" y="135750"/>
                  <a:pt x="2416459" y="136417"/>
                </a:cubicBezTo>
                <a:cubicBezTo>
                  <a:pt x="2416393" y="137084"/>
                  <a:pt x="2416359" y="137684"/>
                  <a:pt x="2416359" y="138217"/>
                </a:cubicBezTo>
                <a:cubicBezTo>
                  <a:pt x="2415826" y="144085"/>
                  <a:pt x="2414392" y="149185"/>
                  <a:pt x="2412059" y="153519"/>
                </a:cubicBezTo>
                <a:cubicBezTo>
                  <a:pt x="2409726" y="157853"/>
                  <a:pt x="2406158" y="161720"/>
                  <a:pt x="2401357" y="165120"/>
                </a:cubicBezTo>
                <a:cubicBezTo>
                  <a:pt x="2396555" y="168521"/>
                  <a:pt x="2390357" y="171588"/>
                  <a:pt x="2382755" y="174322"/>
                </a:cubicBezTo>
                <a:cubicBezTo>
                  <a:pt x="2375155" y="177055"/>
                  <a:pt x="2365887" y="179689"/>
                  <a:pt x="2354953" y="182223"/>
                </a:cubicBezTo>
                <a:lnTo>
                  <a:pt x="2352551" y="175822"/>
                </a:lnTo>
                <a:cubicBezTo>
                  <a:pt x="2364019" y="173288"/>
                  <a:pt x="2373287" y="170654"/>
                  <a:pt x="2380355" y="167921"/>
                </a:cubicBezTo>
                <a:cubicBezTo>
                  <a:pt x="2387424" y="165187"/>
                  <a:pt x="2392956" y="162253"/>
                  <a:pt x="2396956" y="159120"/>
                </a:cubicBezTo>
                <a:cubicBezTo>
                  <a:pt x="2400958" y="155986"/>
                  <a:pt x="2403825" y="152686"/>
                  <a:pt x="2405558" y="149218"/>
                </a:cubicBezTo>
                <a:cubicBezTo>
                  <a:pt x="2407292" y="145751"/>
                  <a:pt x="2408560" y="141951"/>
                  <a:pt x="2409359" y="137817"/>
                </a:cubicBezTo>
                <a:cubicBezTo>
                  <a:pt x="2409491" y="137284"/>
                  <a:pt x="2409559" y="136750"/>
                  <a:pt x="2409559" y="136217"/>
                </a:cubicBezTo>
                <a:cubicBezTo>
                  <a:pt x="2409559" y="135683"/>
                  <a:pt x="2409625" y="135083"/>
                  <a:pt x="2409759" y="134417"/>
                </a:cubicBezTo>
                <a:lnTo>
                  <a:pt x="2377554" y="134417"/>
                </a:lnTo>
                <a:close/>
                <a:moveTo>
                  <a:pt x="5951761" y="72009"/>
                </a:moveTo>
                <a:cubicBezTo>
                  <a:pt x="5953896" y="74542"/>
                  <a:pt x="5956429" y="77676"/>
                  <a:pt x="5959363" y="81410"/>
                </a:cubicBezTo>
                <a:cubicBezTo>
                  <a:pt x="5962297" y="85144"/>
                  <a:pt x="5965263" y="89011"/>
                  <a:pt x="5968264" y="93011"/>
                </a:cubicBezTo>
                <a:cubicBezTo>
                  <a:pt x="5971264" y="97012"/>
                  <a:pt x="5974198" y="101012"/>
                  <a:pt x="5977065" y="105013"/>
                </a:cubicBezTo>
                <a:cubicBezTo>
                  <a:pt x="5979932" y="109013"/>
                  <a:pt x="5982365" y="112481"/>
                  <a:pt x="5984366" y="115414"/>
                </a:cubicBezTo>
                <a:lnTo>
                  <a:pt x="5978565" y="119815"/>
                </a:lnTo>
                <a:cubicBezTo>
                  <a:pt x="5976565" y="116614"/>
                  <a:pt x="5974198" y="113014"/>
                  <a:pt x="5971464" y="109013"/>
                </a:cubicBezTo>
                <a:cubicBezTo>
                  <a:pt x="5968731" y="105013"/>
                  <a:pt x="5965863" y="100979"/>
                  <a:pt x="5962863" y="96912"/>
                </a:cubicBezTo>
                <a:cubicBezTo>
                  <a:pt x="5959863" y="92845"/>
                  <a:pt x="5956929" y="88978"/>
                  <a:pt x="5954062" y="85310"/>
                </a:cubicBezTo>
                <a:cubicBezTo>
                  <a:pt x="5951195" y="81643"/>
                  <a:pt x="5948695" y="78543"/>
                  <a:pt x="5946561" y="76009"/>
                </a:cubicBezTo>
                <a:close/>
                <a:moveTo>
                  <a:pt x="1900458" y="60607"/>
                </a:moveTo>
                <a:cubicBezTo>
                  <a:pt x="1893390" y="60607"/>
                  <a:pt x="1887521" y="61408"/>
                  <a:pt x="1882856" y="63008"/>
                </a:cubicBezTo>
                <a:cubicBezTo>
                  <a:pt x="1878188" y="64608"/>
                  <a:pt x="1874454" y="67175"/>
                  <a:pt x="1871653" y="70709"/>
                </a:cubicBezTo>
                <a:cubicBezTo>
                  <a:pt x="1868854" y="74242"/>
                  <a:pt x="1866853" y="78810"/>
                  <a:pt x="1865653" y="84410"/>
                </a:cubicBezTo>
                <a:cubicBezTo>
                  <a:pt x="1864453" y="90011"/>
                  <a:pt x="1863785" y="96745"/>
                  <a:pt x="1863653" y="104613"/>
                </a:cubicBezTo>
                <a:lnTo>
                  <a:pt x="1931661" y="99412"/>
                </a:lnTo>
                <a:cubicBezTo>
                  <a:pt x="1931661" y="93545"/>
                  <a:pt x="1931362" y="88211"/>
                  <a:pt x="1930761" y="83410"/>
                </a:cubicBezTo>
                <a:cubicBezTo>
                  <a:pt x="1930161" y="78610"/>
                  <a:pt x="1928761" y="74509"/>
                  <a:pt x="1926560" y="71109"/>
                </a:cubicBezTo>
                <a:cubicBezTo>
                  <a:pt x="1924360" y="67708"/>
                  <a:pt x="1921193" y="65108"/>
                  <a:pt x="1917059" y="63308"/>
                </a:cubicBezTo>
                <a:cubicBezTo>
                  <a:pt x="1912926" y="61508"/>
                  <a:pt x="1907392" y="60607"/>
                  <a:pt x="1900458" y="60607"/>
                </a:cubicBezTo>
                <a:close/>
                <a:moveTo>
                  <a:pt x="1784233" y="60607"/>
                </a:moveTo>
                <a:cubicBezTo>
                  <a:pt x="1776899" y="60607"/>
                  <a:pt x="1770798" y="61808"/>
                  <a:pt x="1765931" y="64208"/>
                </a:cubicBezTo>
                <a:cubicBezTo>
                  <a:pt x="1761063" y="66608"/>
                  <a:pt x="1757162" y="69909"/>
                  <a:pt x="1754229" y="74109"/>
                </a:cubicBezTo>
                <a:cubicBezTo>
                  <a:pt x="1751295" y="78310"/>
                  <a:pt x="1749229" y="83344"/>
                  <a:pt x="1748028" y="89211"/>
                </a:cubicBezTo>
                <a:cubicBezTo>
                  <a:pt x="1746828" y="95078"/>
                  <a:pt x="1746228" y="101479"/>
                  <a:pt x="1746228" y="108413"/>
                </a:cubicBezTo>
                <a:cubicBezTo>
                  <a:pt x="1746228" y="115214"/>
                  <a:pt x="1746828" y="121548"/>
                  <a:pt x="1748028" y="127416"/>
                </a:cubicBezTo>
                <a:cubicBezTo>
                  <a:pt x="1749229" y="133283"/>
                  <a:pt x="1751295" y="138350"/>
                  <a:pt x="1754229" y="142618"/>
                </a:cubicBezTo>
                <a:cubicBezTo>
                  <a:pt x="1757162" y="146885"/>
                  <a:pt x="1761063" y="150219"/>
                  <a:pt x="1765931" y="152619"/>
                </a:cubicBezTo>
                <a:cubicBezTo>
                  <a:pt x="1770798" y="155019"/>
                  <a:pt x="1776899" y="156219"/>
                  <a:pt x="1784233" y="156219"/>
                </a:cubicBezTo>
                <a:cubicBezTo>
                  <a:pt x="1791168" y="156219"/>
                  <a:pt x="1796834" y="155119"/>
                  <a:pt x="1801234" y="152919"/>
                </a:cubicBezTo>
                <a:cubicBezTo>
                  <a:pt x="1805636" y="150719"/>
                  <a:pt x="1809102" y="147552"/>
                  <a:pt x="1811637" y="143418"/>
                </a:cubicBezTo>
                <a:cubicBezTo>
                  <a:pt x="1814169" y="139284"/>
                  <a:pt x="1815904" y="134250"/>
                  <a:pt x="1816837" y="128316"/>
                </a:cubicBezTo>
                <a:cubicBezTo>
                  <a:pt x="1817770" y="122382"/>
                  <a:pt x="1818237" y="115748"/>
                  <a:pt x="1818237" y="108413"/>
                </a:cubicBezTo>
                <a:cubicBezTo>
                  <a:pt x="1818237" y="100679"/>
                  <a:pt x="1817737" y="93812"/>
                  <a:pt x="1816738" y="87811"/>
                </a:cubicBezTo>
                <a:cubicBezTo>
                  <a:pt x="1815736" y="81810"/>
                  <a:pt x="1813970" y="76809"/>
                  <a:pt x="1811436" y="72809"/>
                </a:cubicBezTo>
                <a:cubicBezTo>
                  <a:pt x="1808903" y="68808"/>
                  <a:pt x="1805434" y="65775"/>
                  <a:pt x="1801035" y="63708"/>
                </a:cubicBezTo>
                <a:cubicBezTo>
                  <a:pt x="1796634" y="61641"/>
                  <a:pt x="1791034" y="60607"/>
                  <a:pt x="1784233" y="60607"/>
                </a:cubicBezTo>
                <a:close/>
                <a:moveTo>
                  <a:pt x="1660407" y="60607"/>
                </a:moveTo>
                <a:cubicBezTo>
                  <a:pt x="1653073" y="60607"/>
                  <a:pt x="1646972" y="61808"/>
                  <a:pt x="1642106" y="64208"/>
                </a:cubicBezTo>
                <a:cubicBezTo>
                  <a:pt x="1637237" y="66608"/>
                  <a:pt x="1633338" y="69909"/>
                  <a:pt x="1630403" y="74109"/>
                </a:cubicBezTo>
                <a:cubicBezTo>
                  <a:pt x="1627470" y="78310"/>
                  <a:pt x="1625403" y="83344"/>
                  <a:pt x="1624202" y="89211"/>
                </a:cubicBezTo>
                <a:cubicBezTo>
                  <a:pt x="1623002" y="95078"/>
                  <a:pt x="1622403" y="101479"/>
                  <a:pt x="1622403" y="108413"/>
                </a:cubicBezTo>
                <a:cubicBezTo>
                  <a:pt x="1622403" y="115214"/>
                  <a:pt x="1623002" y="121548"/>
                  <a:pt x="1624202" y="127416"/>
                </a:cubicBezTo>
                <a:cubicBezTo>
                  <a:pt x="1625403" y="133283"/>
                  <a:pt x="1627470" y="138350"/>
                  <a:pt x="1630403" y="142618"/>
                </a:cubicBezTo>
                <a:cubicBezTo>
                  <a:pt x="1633338" y="146885"/>
                  <a:pt x="1637237" y="150219"/>
                  <a:pt x="1642106" y="152619"/>
                </a:cubicBezTo>
                <a:cubicBezTo>
                  <a:pt x="1646972" y="155019"/>
                  <a:pt x="1653073" y="156219"/>
                  <a:pt x="1660407" y="156219"/>
                </a:cubicBezTo>
                <a:cubicBezTo>
                  <a:pt x="1667343" y="156219"/>
                  <a:pt x="1673010" y="155119"/>
                  <a:pt x="1677409" y="152919"/>
                </a:cubicBezTo>
                <a:cubicBezTo>
                  <a:pt x="1681811" y="150719"/>
                  <a:pt x="1685277" y="147552"/>
                  <a:pt x="1687812" y="143418"/>
                </a:cubicBezTo>
                <a:cubicBezTo>
                  <a:pt x="1690345" y="139284"/>
                  <a:pt x="1692078" y="134250"/>
                  <a:pt x="1693012" y="128316"/>
                </a:cubicBezTo>
                <a:cubicBezTo>
                  <a:pt x="1693945" y="122382"/>
                  <a:pt x="1694412" y="115748"/>
                  <a:pt x="1694412" y="108413"/>
                </a:cubicBezTo>
                <a:cubicBezTo>
                  <a:pt x="1694412" y="100679"/>
                  <a:pt x="1693911" y="93812"/>
                  <a:pt x="1692912" y="87811"/>
                </a:cubicBezTo>
                <a:cubicBezTo>
                  <a:pt x="1691911" y="81810"/>
                  <a:pt x="1690145" y="76809"/>
                  <a:pt x="1687610" y="72809"/>
                </a:cubicBezTo>
                <a:cubicBezTo>
                  <a:pt x="1685077" y="68808"/>
                  <a:pt x="1681610" y="65775"/>
                  <a:pt x="1677210" y="63708"/>
                </a:cubicBezTo>
                <a:cubicBezTo>
                  <a:pt x="1672809" y="61641"/>
                  <a:pt x="1667208" y="60607"/>
                  <a:pt x="1660407" y="60607"/>
                </a:cubicBezTo>
                <a:close/>
                <a:moveTo>
                  <a:pt x="1206134" y="60607"/>
                </a:moveTo>
                <a:cubicBezTo>
                  <a:pt x="1199067" y="60607"/>
                  <a:pt x="1193166" y="61441"/>
                  <a:pt x="1188432" y="63108"/>
                </a:cubicBezTo>
                <a:cubicBezTo>
                  <a:pt x="1183698" y="64775"/>
                  <a:pt x="1179931" y="67475"/>
                  <a:pt x="1177130" y="71209"/>
                </a:cubicBezTo>
                <a:cubicBezTo>
                  <a:pt x="1174330" y="74943"/>
                  <a:pt x="1172363" y="79843"/>
                  <a:pt x="1171229" y="85911"/>
                </a:cubicBezTo>
                <a:cubicBezTo>
                  <a:pt x="1170097" y="91978"/>
                  <a:pt x="1169530" y="99479"/>
                  <a:pt x="1169530" y="108413"/>
                </a:cubicBezTo>
                <a:cubicBezTo>
                  <a:pt x="1169530" y="117348"/>
                  <a:pt x="1170097" y="124849"/>
                  <a:pt x="1171229" y="130916"/>
                </a:cubicBezTo>
                <a:cubicBezTo>
                  <a:pt x="1172363" y="136984"/>
                  <a:pt x="1174330" y="141884"/>
                  <a:pt x="1177130" y="145618"/>
                </a:cubicBezTo>
                <a:cubicBezTo>
                  <a:pt x="1179931" y="149352"/>
                  <a:pt x="1183698" y="152052"/>
                  <a:pt x="1188432" y="153719"/>
                </a:cubicBezTo>
                <a:cubicBezTo>
                  <a:pt x="1193166" y="155386"/>
                  <a:pt x="1199067" y="156219"/>
                  <a:pt x="1206134" y="156219"/>
                </a:cubicBezTo>
                <a:cubicBezTo>
                  <a:pt x="1213335" y="156219"/>
                  <a:pt x="1219302" y="155386"/>
                  <a:pt x="1224036" y="153719"/>
                </a:cubicBezTo>
                <a:cubicBezTo>
                  <a:pt x="1228770" y="152052"/>
                  <a:pt x="1232537" y="149352"/>
                  <a:pt x="1235337" y="145618"/>
                </a:cubicBezTo>
                <a:cubicBezTo>
                  <a:pt x="1238138" y="141884"/>
                  <a:pt x="1240138" y="136984"/>
                  <a:pt x="1241338" y="130916"/>
                </a:cubicBezTo>
                <a:cubicBezTo>
                  <a:pt x="1242539" y="124849"/>
                  <a:pt x="1243138" y="117348"/>
                  <a:pt x="1243138" y="108413"/>
                </a:cubicBezTo>
                <a:cubicBezTo>
                  <a:pt x="1243138" y="99479"/>
                  <a:pt x="1242539" y="91978"/>
                  <a:pt x="1241338" y="85911"/>
                </a:cubicBezTo>
                <a:cubicBezTo>
                  <a:pt x="1240138" y="79843"/>
                  <a:pt x="1238105" y="74943"/>
                  <a:pt x="1235237" y="71209"/>
                </a:cubicBezTo>
                <a:cubicBezTo>
                  <a:pt x="1232370" y="67475"/>
                  <a:pt x="1228570" y="64775"/>
                  <a:pt x="1223836" y="63108"/>
                </a:cubicBezTo>
                <a:cubicBezTo>
                  <a:pt x="1219102" y="61441"/>
                  <a:pt x="1213201" y="60607"/>
                  <a:pt x="1206134" y="60607"/>
                </a:cubicBezTo>
                <a:close/>
                <a:moveTo>
                  <a:pt x="2033303" y="54407"/>
                </a:moveTo>
                <a:lnTo>
                  <a:pt x="2042304" y="54407"/>
                </a:lnTo>
                <a:lnTo>
                  <a:pt x="2042304" y="162420"/>
                </a:lnTo>
                <a:lnTo>
                  <a:pt x="2033303" y="162420"/>
                </a:lnTo>
                <a:close/>
                <a:moveTo>
                  <a:pt x="5446575" y="53206"/>
                </a:moveTo>
                <a:cubicBezTo>
                  <a:pt x="5448975" y="54807"/>
                  <a:pt x="5451809" y="56874"/>
                  <a:pt x="5455076" y="59407"/>
                </a:cubicBezTo>
                <a:cubicBezTo>
                  <a:pt x="5458343" y="61941"/>
                  <a:pt x="5461744" y="64675"/>
                  <a:pt x="5465277" y="67608"/>
                </a:cubicBezTo>
                <a:cubicBezTo>
                  <a:pt x="5468811" y="70542"/>
                  <a:pt x="5472212" y="73442"/>
                  <a:pt x="5475478" y="76309"/>
                </a:cubicBezTo>
                <a:cubicBezTo>
                  <a:pt x="5478746" y="79176"/>
                  <a:pt x="5481513" y="81677"/>
                  <a:pt x="5483779" y="83810"/>
                </a:cubicBezTo>
                <a:lnTo>
                  <a:pt x="5479779" y="89611"/>
                </a:lnTo>
                <a:cubicBezTo>
                  <a:pt x="5477512" y="87477"/>
                  <a:pt x="5474745" y="84944"/>
                  <a:pt x="5471478" y="82010"/>
                </a:cubicBezTo>
                <a:cubicBezTo>
                  <a:pt x="5468211" y="79076"/>
                  <a:pt x="5464810" y="76176"/>
                  <a:pt x="5461277" y="73309"/>
                </a:cubicBezTo>
                <a:cubicBezTo>
                  <a:pt x="5457743" y="70442"/>
                  <a:pt x="5454342" y="67708"/>
                  <a:pt x="5451076" y="65108"/>
                </a:cubicBezTo>
                <a:cubicBezTo>
                  <a:pt x="5447808" y="62508"/>
                  <a:pt x="5445041" y="60407"/>
                  <a:pt x="5442774" y="58807"/>
                </a:cubicBezTo>
                <a:close/>
                <a:moveTo>
                  <a:pt x="1900858" y="52406"/>
                </a:moveTo>
                <a:cubicBezTo>
                  <a:pt x="1909792" y="52406"/>
                  <a:pt x="1916859" y="53740"/>
                  <a:pt x="1922060" y="56407"/>
                </a:cubicBezTo>
                <a:cubicBezTo>
                  <a:pt x="1927261" y="59074"/>
                  <a:pt x="1931228" y="62541"/>
                  <a:pt x="1933961" y="66808"/>
                </a:cubicBezTo>
                <a:cubicBezTo>
                  <a:pt x="1936695" y="71075"/>
                  <a:pt x="1938429" y="75809"/>
                  <a:pt x="1939162" y="81010"/>
                </a:cubicBezTo>
                <a:cubicBezTo>
                  <a:pt x="1939894" y="86211"/>
                  <a:pt x="1940263" y="91345"/>
                  <a:pt x="1940263" y="96412"/>
                </a:cubicBezTo>
                <a:cubicBezTo>
                  <a:pt x="1940263" y="97879"/>
                  <a:pt x="1940263" y="99446"/>
                  <a:pt x="1940263" y="101112"/>
                </a:cubicBezTo>
                <a:cubicBezTo>
                  <a:pt x="1940263" y="102779"/>
                  <a:pt x="1940128" y="104680"/>
                  <a:pt x="1939861" y="106813"/>
                </a:cubicBezTo>
                <a:lnTo>
                  <a:pt x="1863653" y="112214"/>
                </a:lnTo>
                <a:cubicBezTo>
                  <a:pt x="1863785" y="120215"/>
                  <a:pt x="1864486" y="126982"/>
                  <a:pt x="1865753" y="132516"/>
                </a:cubicBezTo>
                <a:cubicBezTo>
                  <a:pt x="1867020" y="138050"/>
                  <a:pt x="1869153" y="142584"/>
                  <a:pt x="1872154" y="146118"/>
                </a:cubicBezTo>
                <a:cubicBezTo>
                  <a:pt x="1875153" y="149652"/>
                  <a:pt x="1879121" y="152219"/>
                  <a:pt x="1884054" y="153819"/>
                </a:cubicBezTo>
                <a:cubicBezTo>
                  <a:pt x="1888989" y="155419"/>
                  <a:pt x="1895124" y="156219"/>
                  <a:pt x="1902458" y="156219"/>
                </a:cubicBezTo>
                <a:cubicBezTo>
                  <a:pt x="1908058" y="156219"/>
                  <a:pt x="1913991" y="155653"/>
                  <a:pt x="1920260" y="154519"/>
                </a:cubicBezTo>
                <a:cubicBezTo>
                  <a:pt x="1926527" y="153386"/>
                  <a:pt x="1931861" y="151752"/>
                  <a:pt x="1936262" y="149619"/>
                </a:cubicBezTo>
                <a:lnTo>
                  <a:pt x="1936262" y="158220"/>
                </a:lnTo>
                <a:cubicBezTo>
                  <a:pt x="1934795" y="158886"/>
                  <a:pt x="1932794" y="159586"/>
                  <a:pt x="1930261" y="160320"/>
                </a:cubicBezTo>
                <a:cubicBezTo>
                  <a:pt x="1927728" y="161053"/>
                  <a:pt x="1924927" y="161720"/>
                  <a:pt x="1921860" y="162320"/>
                </a:cubicBezTo>
                <a:cubicBezTo>
                  <a:pt x="1918793" y="162920"/>
                  <a:pt x="1915526" y="163420"/>
                  <a:pt x="1912058" y="163820"/>
                </a:cubicBezTo>
                <a:cubicBezTo>
                  <a:pt x="1908591" y="164220"/>
                  <a:pt x="1905192" y="164420"/>
                  <a:pt x="1901857" y="164420"/>
                </a:cubicBezTo>
                <a:cubicBezTo>
                  <a:pt x="1893456" y="164420"/>
                  <a:pt x="1886256" y="163487"/>
                  <a:pt x="1880255" y="161620"/>
                </a:cubicBezTo>
                <a:cubicBezTo>
                  <a:pt x="1874253" y="159753"/>
                  <a:pt x="1869353" y="156653"/>
                  <a:pt x="1865553" y="152319"/>
                </a:cubicBezTo>
                <a:cubicBezTo>
                  <a:pt x="1861753" y="147985"/>
                  <a:pt x="1858951" y="142251"/>
                  <a:pt x="1857152" y="135117"/>
                </a:cubicBezTo>
                <a:cubicBezTo>
                  <a:pt x="1855351" y="127983"/>
                  <a:pt x="1854451" y="119081"/>
                  <a:pt x="1854451" y="108413"/>
                </a:cubicBezTo>
                <a:cubicBezTo>
                  <a:pt x="1854451" y="97879"/>
                  <a:pt x="1855318" y="89011"/>
                  <a:pt x="1857051" y="81810"/>
                </a:cubicBezTo>
                <a:cubicBezTo>
                  <a:pt x="1858786" y="74609"/>
                  <a:pt x="1861519" y="68842"/>
                  <a:pt x="1865253" y="64508"/>
                </a:cubicBezTo>
                <a:cubicBezTo>
                  <a:pt x="1868986" y="60174"/>
                  <a:pt x="1873787" y="57074"/>
                  <a:pt x="1879654" y="55207"/>
                </a:cubicBezTo>
                <a:cubicBezTo>
                  <a:pt x="1885523" y="53340"/>
                  <a:pt x="1892590" y="52406"/>
                  <a:pt x="1900858" y="52406"/>
                </a:cubicBezTo>
                <a:close/>
                <a:moveTo>
                  <a:pt x="1785633" y="52406"/>
                </a:moveTo>
                <a:cubicBezTo>
                  <a:pt x="1793634" y="52406"/>
                  <a:pt x="1800335" y="53573"/>
                  <a:pt x="1805735" y="55907"/>
                </a:cubicBezTo>
                <a:cubicBezTo>
                  <a:pt x="1811135" y="58240"/>
                  <a:pt x="1815437" y="61774"/>
                  <a:pt x="1818638" y="66508"/>
                </a:cubicBezTo>
                <a:cubicBezTo>
                  <a:pt x="1821838" y="71242"/>
                  <a:pt x="1824137" y="77109"/>
                  <a:pt x="1825539" y="84110"/>
                </a:cubicBezTo>
                <a:cubicBezTo>
                  <a:pt x="1826938" y="91111"/>
                  <a:pt x="1827638" y="99212"/>
                  <a:pt x="1827638" y="108413"/>
                </a:cubicBezTo>
                <a:cubicBezTo>
                  <a:pt x="1827638" y="116814"/>
                  <a:pt x="1826938" y="124482"/>
                  <a:pt x="1825539" y="131416"/>
                </a:cubicBezTo>
                <a:cubicBezTo>
                  <a:pt x="1824137" y="138350"/>
                  <a:pt x="1821838" y="144251"/>
                  <a:pt x="1818638" y="149118"/>
                </a:cubicBezTo>
                <a:cubicBezTo>
                  <a:pt x="1815437" y="153986"/>
                  <a:pt x="1811135" y="157753"/>
                  <a:pt x="1805735" y="160420"/>
                </a:cubicBezTo>
                <a:cubicBezTo>
                  <a:pt x="1800335" y="163087"/>
                  <a:pt x="1793634" y="164420"/>
                  <a:pt x="1785633" y="164420"/>
                </a:cubicBezTo>
                <a:cubicBezTo>
                  <a:pt x="1779765" y="164420"/>
                  <a:pt x="1774666" y="163787"/>
                  <a:pt x="1770332" y="162520"/>
                </a:cubicBezTo>
                <a:cubicBezTo>
                  <a:pt x="1765997" y="161253"/>
                  <a:pt x="1762264" y="159520"/>
                  <a:pt x="1759130" y="157319"/>
                </a:cubicBezTo>
                <a:cubicBezTo>
                  <a:pt x="1755995" y="155119"/>
                  <a:pt x="1753428" y="152519"/>
                  <a:pt x="1751428" y="149519"/>
                </a:cubicBezTo>
                <a:cubicBezTo>
                  <a:pt x="1749429" y="146518"/>
                  <a:pt x="1747828" y="143218"/>
                  <a:pt x="1746628" y="139617"/>
                </a:cubicBezTo>
                <a:lnTo>
                  <a:pt x="1746628" y="202425"/>
                </a:lnTo>
                <a:lnTo>
                  <a:pt x="1737627" y="202425"/>
                </a:lnTo>
                <a:lnTo>
                  <a:pt x="1737627" y="54407"/>
                </a:lnTo>
                <a:lnTo>
                  <a:pt x="1746628" y="54407"/>
                </a:lnTo>
                <a:lnTo>
                  <a:pt x="1746628" y="78010"/>
                </a:lnTo>
                <a:cubicBezTo>
                  <a:pt x="1748761" y="70275"/>
                  <a:pt x="1752895" y="64075"/>
                  <a:pt x="1759030" y="59407"/>
                </a:cubicBezTo>
                <a:cubicBezTo>
                  <a:pt x="1765164" y="54740"/>
                  <a:pt x="1774031" y="52406"/>
                  <a:pt x="1785633" y="52406"/>
                </a:cubicBezTo>
                <a:close/>
                <a:moveTo>
                  <a:pt x="1661807" y="52406"/>
                </a:moveTo>
                <a:cubicBezTo>
                  <a:pt x="1669809" y="52406"/>
                  <a:pt x="1676509" y="53573"/>
                  <a:pt x="1681910" y="55907"/>
                </a:cubicBezTo>
                <a:cubicBezTo>
                  <a:pt x="1687311" y="58240"/>
                  <a:pt x="1691612" y="61774"/>
                  <a:pt x="1694812" y="66508"/>
                </a:cubicBezTo>
                <a:cubicBezTo>
                  <a:pt x="1698012" y="71242"/>
                  <a:pt x="1700313" y="77109"/>
                  <a:pt x="1701714" y="84110"/>
                </a:cubicBezTo>
                <a:cubicBezTo>
                  <a:pt x="1703112" y="91111"/>
                  <a:pt x="1703813" y="99212"/>
                  <a:pt x="1703813" y="108413"/>
                </a:cubicBezTo>
                <a:cubicBezTo>
                  <a:pt x="1703813" y="116814"/>
                  <a:pt x="1703112" y="124482"/>
                  <a:pt x="1701714" y="131416"/>
                </a:cubicBezTo>
                <a:cubicBezTo>
                  <a:pt x="1700313" y="138350"/>
                  <a:pt x="1698012" y="144251"/>
                  <a:pt x="1694812" y="149118"/>
                </a:cubicBezTo>
                <a:cubicBezTo>
                  <a:pt x="1691612" y="153986"/>
                  <a:pt x="1687311" y="157753"/>
                  <a:pt x="1681910" y="160420"/>
                </a:cubicBezTo>
                <a:cubicBezTo>
                  <a:pt x="1676509" y="163087"/>
                  <a:pt x="1669809" y="164420"/>
                  <a:pt x="1661807" y="164420"/>
                </a:cubicBezTo>
                <a:cubicBezTo>
                  <a:pt x="1655940" y="164420"/>
                  <a:pt x="1650839" y="163787"/>
                  <a:pt x="1646505" y="162520"/>
                </a:cubicBezTo>
                <a:cubicBezTo>
                  <a:pt x="1642171" y="161253"/>
                  <a:pt x="1638439" y="159520"/>
                  <a:pt x="1635304" y="157319"/>
                </a:cubicBezTo>
                <a:cubicBezTo>
                  <a:pt x="1632170" y="155119"/>
                  <a:pt x="1629604" y="152519"/>
                  <a:pt x="1627604" y="149519"/>
                </a:cubicBezTo>
                <a:cubicBezTo>
                  <a:pt x="1625604" y="146518"/>
                  <a:pt x="1624004" y="143218"/>
                  <a:pt x="1622803" y="139617"/>
                </a:cubicBezTo>
                <a:lnTo>
                  <a:pt x="1622803" y="202425"/>
                </a:lnTo>
                <a:lnTo>
                  <a:pt x="1613801" y="202425"/>
                </a:lnTo>
                <a:lnTo>
                  <a:pt x="1613801" y="54407"/>
                </a:lnTo>
                <a:lnTo>
                  <a:pt x="1622803" y="54407"/>
                </a:lnTo>
                <a:lnTo>
                  <a:pt x="1622803" y="78010"/>
                </a:lnTo>
                <a:cubicBezTo>
                  <a:pt x="1624937" y="70275"/>
                  <a:pt x="1629071" y="64075"/>
                  <a:pt x="1635204" y="59407"/>
                </a:cubicBezTo>
                <a:cubicBezTo>
                  <a:pt x="1641338" y="54740"/>
                  <a:pt x="1650207" y="52406"/>
                  <a:pt x="1661807" y="52406"/>
                </a:cubicBezTo>
                <a:close/>
                <a:moveTo>
                  <a:pt x="1541106" y="52406"/>
                </a:moveTo>
                <a:cubicBezTo>
                  <a:pt x="1549241" y="52406"/>
                  <a:pt x="1555810" y="53273"/>
                  <a:pt x="1560809" y="55007"/>
                </a:cubicBezTo>
                <a:cubicBezTo>
                  <a:pt x="1565810" y="56740"/>
                  <a:pt x="1569710" y="59141"/>
                  <a:pt x="1572511" y="62208"/>
                </a:cubicBezTo>
                <a:cubicBezTo>
                  <a:pt x="1575311" y="65275"/>
                  <a:pt x="1577211" y="68842"/>
                  <a:pt x="1578211" y="72909"/>
                </a:cubicBezTo>
                <a:cubicBezTo>
                  <a:pt x="1579212" y="76976"/>
                  <a:pt x="1579713" y="81410"/>
                  <a:pt x="1579713" y="86211"/>
                </a:cubicBezTo>
                <a:lnTo>
                  <a:pt x="1579713" y="162420"/>
                </a:lnTo>
                <a:lnTo>
                  <a:pt x="1572110" y="162420"/>
                </a:lnTo>
                <a:lnTo>
                  <a:pt x="1570710" y="143218"/>
                </a:lnTo>
                <a:cubicBezTo>
                  <a:pt x="1567511" y="150019"/>
                  <a:pt x="1562077" y="155253"/>
                  <a:pt x="1554410" y="158920"/>
                </a:cubicBezTo>
                <a:cubicBezTo>
                  <a:pt x="1546741" y="162587"/>
                  <a:pt x="1538040" y="164420"/>
                  <a:pt x="1528305" y="164420"/>
                </a:cubicBezTo>
                <a:cubicBezTo>
                  <a:pt x="1515370" y="164420"/>
                  <a:pt x="1506070" y="161687"/>
                  <a:pt x="1500402" y="156219"/>
                </a:cubicBezTo>
                <a:cubicBezTo>
                  <a:pt x="1494736" y="150752"/>
                  <a:pt x="1491901" y="143018"/>
                  <a:pt x="1491901" y="133016"/>
                </a:cubicBezTo>
                <a:cubicBezTo>
                  <a:pt x="1491901" y="126082"/>
                  <a:pt x="1493000" y="120448"/>
                  <a:pt x="1495201" y="116114"/>
                </a:cubicBezTo>
                <a:cubicBezTo>
                  <a:pt x="1497403" y="111780"/>
                  <a:pt x="1500402" y="108380"/>
                  <a:pt x="1504203" y="105913"/>
                </a:cubicBezTo>
                <a:cubicBezTo>
                  <a:pt x="1508004" y="103446"/>
                  <a:pt x="1512503" y="101746"/>
                  <a:pt x="1517705" y="100812"/>
                </a:cubicBezTo>
                <a:cubicBezTo>
                  <a:pt x="1522904" y="99879"/>
                  <a:pt x="1528439" y="99412"/>
                  <a:pt x="1534306" y="99412"/>
                </a:cubicBezTo>
                <a:lnTo>
                  <a:pt x="1570710" y="99412"/>
                </a:lnTo>
                <a:lnTo>
                  <a:pt x="1570710" y="87611"/>
                </a:lnTo>
                <a:cubicBezTo>
                  <a:pt x="1570710" y="83344"/>
                  <a:pt x="1570277" y="79543"/>
                  <a:pt x="1569410" y="76209"/>
                </a:cubicBezTo>
                <a:cubicBezTo>
                  <a:pt x="1568544" y="72876"/>
                  <a:pt x="1567009" y="70075"/>
                  <a:pt x="1564809" y="67808"/>
                </a:cubicBezTo>
                <a:cubicBezTo>
                  <a:pt x="1562610" y="65541"/>
                  <a:pt x="1559543" y="63808"/>
                  <a:pt x="1555609" y="62608"/>
                </a:cubicBezTo>
                <a:cubicBezTo>
                  <a:pt x="1551675" y="61408"/>
                  <a:pt x="1546641" y="60807"/>
                  <a:pt x="1540507" y="60807"/>
                </a:cubicBezTo>
                <a:cubicBezTo>
                  <a:pt x="1537040" y="60807"/>
                  <a:pt x="1533173" y="61007"/>
                  <a:pt x="1528905" y="61408"/>
                </a:cubicBezTo>
                <a:cubicBezTo>
                  <a:pt x="1524638" y="61808"/>
                  <a:pt x="1520438" y="62474"/>
                  <a:pt x="1516304" y="63408"/>
                </a:cubicBezTo>
                <a:lnTo>
                  <a:pt x="1516304" y="54607"/>
                </a:lnTo>
                <a:cubicBezTo>
                  <a:pt x="1520304" y="53940"/>
                  <a:pt x="1524473" y="53407"/>
                  <a:pt x="1528807" y="53006"/>
                </a:cubicBezTo>
                <a:cubicBezTo>
                  <a:pt x="1533141" y="52606"/>
                  <a:pt x="1537240" y="52406"/>
                  <a:pt x="1541106" y="52406"/>
                </a:cubicBezTo>
                <a:close/>
                <a:moveTo>
                  <a:pt x="1326035" y="52406"/>
                </a:moveTo>
                <a:cubicBezTo>
                  <a:pt x="1332835" y="52406"/>
                  <a:pt x="1338503" y="53206"/>
                  <a:pt x="1343037" y="54807"/>
                </a:cubicBezTo>
                <a:cubicBezTo>
                  <a:pt x="1347568" y="56407"/>
                  <a:pt x="1351169" y="58674"/>
                  <a:pt x="1353836" y="61608"/>
                </a:cubicBezTo>
                <a:cubicBezTo>
                  <a:pt x="1356503" y="64541"/>
                  <a:pt x="1358403" y="68142"/>
                  <a:pt x="1359537" y="72409"/>
                </a:cubicBezTo>
                <a:cubicBezTo>
                  <a:pt x="1360671" y="76676"/>
                  <a:pt x="1361238" y="81477"/>
                  <a:pt x="1361238" y="86811"/>
                </a:cubicBezTo>
                <a:lnTo>
                  <a:pt x="1361238" y="162420"/>
                </a:lnTo>
                <a:lnTo>
                  <a:pt x="1352236" y="162420"/>
                </a:lnTo>
                <a:lnTo>
                  <a:pt x="1352236" y="92411"/>
                </a:lnTo>
                <a:cubicBezTo>
                  <a:pt x="1352236" y="86811"/>
                  <a:pt x="1351836" y="81977"/>
                  <a:pt x="1351035" y="77910"/>
                </a:cubicBezTo>
                <a:cubicBezTo>
                  <a:pt x="1350235" y="73842"/>
                  <a:pt x="1348836" y="70542"/>
                  <a:pt x="1346835" y="68008"/>
                </a:cubicBezTo>
                <a:cubicBezTo>
                  <a:pt x="1344835" y="65475"/>
                  <a:pt x="1342070" y="63608"/>
                  <a:pt x="1338537" y="62408"/>
                </a:cubicBezTo>
                <a:cubicBezTo>
                  <a:pt x="1335002" y="61207"/>
                  <a:pt x="1330502" y="60607"/>
                  <a:pt x="1325035" y="60607"/>
                </a:cubicBezTo>
                <a:cubicBezTo>
                  <a:pt x="1321434" y="60607"/>
                  <a:pt x="1317767" y="60941"/>
                  <a:pt x="1314033" y="61608"/>
                </a:cubicBezTo>
                <a:cubicBezTo>
                  <a:pt x="1310299" y="62274"/>
                  <a:pt x="1306799" y="63541"/>
                  <a:pt x="1303532" y="65408"/>
                </a:cubicBezTo>
                <a:cubicBezTo>
                  <a:pt x="1300265" y="67275"/>
                  <a:pt x="1297397" y="69909"/>
                  <a:pt x="1294931" y="73309"/>
                </a:cubicBezTo>
                <a:cubicBezTo>
                  <a:pt x="1292464" y="76709"/>
                  <a:pt x="1290697" y="81143"/>
                  <a:pt x="1289630" y="86611"/>
                </a:cubicBezTo>
                <a:lnTo>
                  <a:pt x="1289630" y="162420"/>
                </a:lnTo>
                <a:lnTo>
                  <a:pt x="1280629" y="162420"/>
                </a:lnTo>
                <a:lnTo>
                  <a:pt x="1280629" y="54407"/>
                </a:lnTo>
                <a:lnTo>
                  <a:pt x="1289630" y="54407"/>
                </a:lnTo>
                <a:lnTo>
                  <a:pt x="1289630" y="73009"/>
                </a:lnTo>
                <a:cubicBezTo>
                  <a:pt x="1290563" y="69275"/>
                  <a:pt x="1292264" y="66075"/>
                  <a:pt x="1294731" y="63408"/>
                </a:cubicBezTo>
                <a:cubicBezTo>
                  <a:pt x="1297198" y="60741"/>
                  <a:pt x="1300131" y="58607"/>
                  <a:pt x="1303532" y="57007"/>
                </a:cubicBezTo>
                <a:cubicBezTo>
                  <a:pt x="1306932" y="55407"/>
                  <a:pt x="1310566" y="54240"/>
                  <a:pt x="1314433" y="53507"/>
                </a:cubicBezTo>
                <a:cubicBezTo>
                  <a:pt x="1318300" y="52773"/>
                  <a:pt x="1322167" y="52406"/>
                  <a:pt x="1326035" y="52406"/>
                </a:cubicBezTo>
                <a:close/>
                <a:moveTo>
                  <a:pt x="1206134" y="52406"/>
                </a:moveTo>
                <a:cubicBezTo>
                  <a:pt x="1214268" y="52406"/>
                  <a:pt x="1221269" y="53340"/>
                  <a:pt x="1227136" y="55207"/>
                </a:cubicBezTo>
                <a:cubicBezTo>
                  <a:pt x="1233004" y="57074"/>
                  <a:pt x="1237838" y="60207"/>
                  <a:pt x="1241638" y="64608"/>
                </a:cubicBezTo>
                <a:cubicBezTo>
                  <a:pt x="1245439" y="69008"/>
                  <a:pt x="1248206" y="74776"/>
                  <a:pt x="1249940" y="81910"/>
                </a:cubicBezTo>
                <a:cubicBezTo>
                  <a:pt x="1251673" y="89044"/>
                  <a:pt x="1252539" y="97879"/>
                  <a:pt x="1252539" y="108413"/>
                </a:cubicBezTo>
                <a:cubicBezTo>
                  <a:pt x="1252539" y="118948"/>
                  <a:pt x="1251673" y="127782"/>
                  <a:pt x="1249940" y="134917"/>
                </a:cubicBezTo>
                <a:cubicBezTo>
                  <a:pt x="1248206" y="142051"/>
                  <a:pt x="1245439" y="147818"/>
                  <a:pt x="1241638" y="152219"/>
                </a:cubicBezTo>
                <a:cubicBezTo>
                  <a:pt x="1237838" y="156619"/>
                  <a:pt x="1233004" y="159753"/>
                  <a:pt x="1227136" y="161620"/>
                </a:cubicBezTo>
                <a:cubicBezTo>
                  <a:pt x="1221269" y="163487"/>
                  <a:pt x="1214268" y="164420"/>
                  <a:pt x="1206134" y="164420"/>
                </a:cubicBezTo>
                <a:cubicBezTo>
                  <a:pt x="1197866" y="164420"/>
                  <a:pt x="1190832" y="163487"/>
                  <a:pt x="1185032" y="161620"/>
                </a:cubicBezTo>
                <a:cubicBezTo>
                  <a:pt x="1179231" y="159753"/>
                  <a:pt x="1174497" y="156619"/>
                  <a:pt x="1170829" y="152219"/>
                </a:cubicBezTo>
                <a:cubicBezTo>
                  <a:pt x="1167162" y="147818"/>
                  <a:pt x="1164462" y="142051"/>
                  <a:pt x="1162729" y="134917"/>
                </a:cubicBezTo>
                <a:cubicBezTo>
                  <a:pt x="1160995" y="127782"/>
                  <a:pt x="1160128" y="118948"/>
                  <a:pt x="1160128" y="108413"/>
                </a:cubicBezTo>
                <a:cubicBezTo>
                  <a:pt x="1160128" y="97879"/>
                  <a:pt x="1160995" y="89044"/>
                  <a:pt x="1162729" y="81910"/>
                </a:cubicBezTo>
                <a:cubicBezTo>
                  <a:pt x="1164462" y="74776"/>
                  <a:pt x="1167162" y="69008"/>
                  <a:pt x="1170829" y="64608"/>
                </a:cubicBezTo>
                <a:cubicBezTo>
                  <a:pt x="1174497" y="60207"/>
                  <a:pt x="1179231" y="57074"/>
                  <a:pt x="1185032" y="55207"/>
                </a:cubicBezTo>
                <a:cubicBezTo>
                  <a:pt x="1190832" y="53340"/>
                  <a:pt x="1197866" y="52406"/>
                  <a:pt x="1206134" y="52406"/>
                </a:cubicBezTo>
                <a:close/>
                <a:moveTo>
                  <a:pt x="4306661" y="52006"/>
                </a:moveTo>
                <a:lnTo>
                  <a:pt x="4306661" y="111814"/>
                </a:lnTo>
                <a:lnTo>
                  <a:pt x="4368269" y="111814"/>
                </a:lnTo>
                <a:lnTo>
                  <a:pt x="4368269" y="52006"/>
                </a:lnTo>
                <a:close/>
                <a:moveTo>
                  <a:pt x="4238052" y="52006"/>
                </a:moveTo>
                <a:lnTo>
                  <a:pt x="4238052" y="111814"/>
                </a:lnTo>
                <a:lnTo>
                  <a:pt x="4299660" y="111814"/>
                </a:lnTo>
                <a:lnTo>
                  <a:pt x="4299660" y="52006"/>
                </a:lnTo>
                <a:close/>
                <a:moveTo>
                  <a:pt x="5691729" y="44205"/>
                </a:moveTo>
                <a:lnTo>
                  <a:pt x="5791742" y="44205"/>
                </a:lnTo>
                <a:lnTo>
                  <a:pt x="5791742" y="50606"/>
                </a:lnTo>
                <a:lnTo>
                  <a:pt x="5744536" y="50606"/>
                </a:lnTo>
                <a:lnTo>
                  <a:pt x="5744536" y="83810"/>
                </a:lnTo>
                <a:lnTo>
                  <a:pt x="5789542" y="83810"/>
                </a:lnTo>
                <a:lnTo>
                  <a:pt x="5789542" y="90011"/>
                </a:lnTo>
                <a:lnTo>
                  <a:pt x="5744536" y="90011"/>
                </a:lnTo>
                <a:lnTo>
                  <a:pt x="5744536" y="132216"/>
                </a:lnTo>
                <a:lnTo>
                  <a:pt x="5797942" y="132216"/>
                </a:lnTo>
                <a:lnTo>
                  <a:pt x="5797942" y="138617"/>
                </a:lnTo>
                <a:lnTo>
                  <a:pt x="5685528" y="138617"/>
                </a:lnTo>
                <a:lnTo>
                  <a:pt x="5685528" y="132216"/>
                </a:lnTo>
                <a:lnTo>
                  <a:pt x="5737935" y="132216"/>
                </a:lnTo>
                <a:lnTo>
                  <a:pt x="5737935" y="90011"/>
                </a:lnTo>
                <a:lnTo>
                  <a:pt x="5694729" y="90011"/>
                </a:lnTo>
                <a:lnTo>
                  <a:pt x="5694729" y="83810"/>
                </a:lnTo>
                <a:lnTo>
                  <a:pt x="5737935" y="83810"/>
                </a:lnTo>
                <a:lnTo>
                  <a:pt x="5737935" y="50606"/>
                </a:lnTo>
                <a:lnTo>
                  <a:pt x="5691729" y="50606"/>
                </a:lnTo>
                <a:close/>
                <a:moveTo>
                  <a:pt x="5871752" y="43805"/>
                </a:moveTo>
                <a:lnTo>
                  <a:pt x="5871752" y="98012"/>
                </a:lnTo>
                <a:lnTo>
                  <a:pt x="5920558" y="98012"/>
                </a:lnTo>
                <a:lnTo>
                  <a:pt x="5920558" y="43805"/>
                </a:lnTo>
                <a:close/>
                <a:moveTo>
                  <a:pt x="3513190" y="42005"/>
                </a:moveTo>
                <a:cubicBezTo>
                  <a:pt x="3515457" y="45872"/>
                  <a:pt x="3518058" y="50573"/>
                  <a:pt x="3520991" y="56107"/>
                </a:cubicBezTo>
                <a:cubicBezTo>
                  <a:pt x="3523925" y="61641"/>
                  <a:pt x="3526992" y="67542"/>
                  <a:pt x="3530192" y="73809"/>
                </a:cubicBezTo>
                <a:cubicBezTo>
                  <a:pt x="3533393" y="80077"/>
                  <a:pt x="3536626" y="86544"/>
                  <a:pt x="3539893" y="93211"/>
                </a:cubicBezTo>
                <a:cubicBezTo>
                  <a:pt x="3543161" y="99879"/>
                  <a:pt x="3546328" y="106413"/>
                  <a:pt x="3549395" y="112814"/>
                </a:cubicBezTo>
                <a:cubicBezTo>
                  <a:pt x="3552462" y="119215"/>
                  <a:pt x="3555295" y="125249"/>
                  <a:pt x="3557896" y="130916"/>
                </a:cubicBezTo>
                <a:cubicBezTo>
                  <a:pt x="3560496" y="136584"/>
                  <a:pt x="3562663" y="141551"/>
                  <a:pt x="3564397" y="145818"/>
                </a:cubicBezTo>
                <a:lnTo>
                  <a:pt x="3557596" y="149218"/>
                </a:lnTo>
                <a:cubicBezTo>
                  <a:pt x="3555729" y="144818"/>
                  <a:pt x="3553529" y="139751"/>
                  <a:pt x="3550995" y="134017"/>
                </a:cubicBezTo>
                <a:cubicBezTo>
                  <a:pt x="3548461" y="128283"/>
                  <a:pt x="3545694" y="122215"/>
                  <a:pt x="3542694" y="115814"/>
                </a:cubicBezTo>
                <a:cubicBezTo>
                  <a:pt x="3539693" y="109414"/>
                  <a:pt x="3536593" y="102879"/>
                  <a:pt x="3533393" y="96212"/>
                </a:cubicBezTo>
                <a:cubicBezTo>
                  <a:pt x="3530192" y="89544"/>
                  <a:pt x="3526992" y="83077"/>
                  <a:pt x="3523791" y="76809"/>
                </a:cubicBezTo>
                <a:cubicBezTo>
                  <a:pt x="3520591" y="70542"/>
                  <a:pt x="3517524" y="64675"/>
                  <a:pt x="3514590" y="59207"/>
                </a:cubicBezTo>
                <a:cubicBezTo>
                  <a:pt x="3511657" y="53740"/>
                  <a:pt x="3509056" y="49006"/>
                  <a:pt x="3506790" y="45005"/>
                </a:cubicBezTo>
                <a:close/>
                <a:moveTo>
                  <a:pt x="3427179" y="41405"/>
                </a:moveTo>
                <a:lnTo>
                  <a:pt x="3434180" y="43205"/>
                </a:lnTo>
                <a:cubicBezTo>
                  <a:pt x="3432180" y="51740"/>
                  <a:pt x="3429580" y="60674"/>
                  <a:pt x="3426379" y="70009"/>
                </a:cubicBezTo>
                <a:cubicBezTo>
                  <a:pt x="3423179" y="79343"/>
                  <a:pt x="3419679" y="88644"/>
                  <a:pt x="3415878" y="97912"/>
                </a:cubicBezTo>
                <a:cubicBezTo>
                  <a:pt x="3412078" y="107180"/>
                  <a:pt x="3408044" y="116181"/>
                  <a:pt x="3403777" y="124915"/>
                </a:cubicBezTo>
                <a:cubicBezTo>
                  <a:pt x="3399510" y="133650"/>
                  <a:pt x="3395242" y="141684"/>
                  <a:pt x="3390975" y="149018"/>
                </a:cubicBezTo>
                <a:lnTo>
                  <a:pt x="3384774" y="145418"/>
                </a:lnTo>
                <a:cubicBezTo>
                  <a:pt x="3389042" y="138217"/>
                  <a:pt x="3393309" y="130283"/>
                  <a:pt x="3397576" y="121615"/>
                </a:cubicBezTo>
                <a:cubicBezTo>
                  <a:pt x="3401843" y="112947"/>
                  <a:pt x="3405843" y="104046"/>
                  <a:pt x="3409577" y="94912"/>
                </a:cubicBezTo>
                <a:cubicBezTo>
                  <a:pt x="3413311" y="85777"/>
                  <a:pt x="3416711" y="76643"/>
                  <a:pt x="3419779" y="67508"/>
                </a:cubicBezTo>
                <a:cubicBezTo>
                  <a:pt x="3422846" y="58374"/>
                  <a:pt x="3425313" y="49673"/>
                  <a:pt x="3427179" y="41405"/>
                </a:cubicBezTo>
                <a:close/>
                <a:moveTo>
                  <a:pt x="439105" y="35004"/>
                </a:moveTo>
                <a:lnTo>
                  <a:pt x="445906" y="35404"/>
                </a:lnTo>
                <a:lnTo>
                  <a:pt x="445906" y="178222"/>
                </a:lnTo>
                <a:lnTo>
                  <a:pt x="439105" y="178222"/>
                </a:lnTo>
                <a:close/>
                <a:moveTo>
                  <a:pt x="2798655" y="34804"/>
                </a:moveTo>
                <a:lnTo>
                  <a:pt x="2798655" y="72209"/>
                </a:lnTo>
                <a:lnTo>
                  <a:pt x="2912671" y="72209"/>
                </a:lnTo>
                <a:lnTo>
                  <a:pt x="2912671" y="34804"/>
                </a:lnTo>
                <a:close/>
                <a:moveTo>
                  <a:pt x="527716" y="34204"/>
                </a:moveTo>
                <a:lnTo>
                  <a:pt x="534517" y="34604"/>
                </a:lnTo>
                <a:lnTo>
                  <a:pt x="534517" y="66208"/>
                </a:lnTo>
                <a:lnTo>
                  <a:pt x="567921" y="66208"/>
                </a:lnTo>
                <a:lnTo>
                  <a:pt x="567921" y="72809"/>
                </a:lnTo>
                <a:lnTo>
                  <a:pt x="534517" y="72809"/>
                </a:lnTo>
                <a:lnTo>
                  <a:pt x="534517" y="142018"/>
                </a:lnTo>
                <a:cubicBezTo>
                  <a:pt x="534517" y="146418"/>
                  <a:pt x="534217" y="149919"/>
                  <a:pt x="533617" y="152519"/>
                </a:cubicBezTo>
                <a:cubicBezTo>
                  <a:pt x="533017" y="155119"/>
                  <a:pt x="531884" y="157153"/>
                  <a:pt x="530216" y="158620"/>
                </a:cubicBezTo>
                <a:cubicBezTo>
                  <a:pt x="528550" y="160086"/>
                  <a:pt x="526283" y="161120"/>
                  <a:pt x="523415" y="161720"/>
                </a:cubicBezTo>
                <a:cubicBezTo>
                  <a:pt x="520549" y="162320"/>
                  <a:pt x="516915" y="162820"/>
                  <a:pt x="512514" y="163220"/>
                </a:cubicBezTo>
                <a:lnTo>
                  <a:pt x="496712" y="164620"/>
                </a:lnTo>
                <a:lnTo>
                  <a:pt x="494912" y="158420"/>
                </a:lnTo>
                <a:lnTo>
                  <a:pt x="510514" y="157219"/>
                </a:lnTo>
                <a:cubicBezTo>
                  <a:pt x="514114" y="156953"/>
                  <a:pt x="517048" y="156586"/>
                  <a:pt x="519315" y="156119"/>
                </a:cubicBezTo>
                <a:cubicBezTo>
                  <a:pt x="521582" y="155653"/>
                  <a:pt x="523316" y="154853"/>
                  <a:pt x="524516" y="153719"/>
                </a:cubicBezTo>
                <a:cubicBezTo>
                  <a:pt x="525716" y="152586"/>
                  <a:pt x="526550" y="151019"/>
                  <a:pt x="527016" y="149018"/>
                </a:cubicBezTo>
                <a:cubicBezTo>
                  <a:pt x="527483" y="147018"/>
                  <a:pt x="527716" y="144285"/>
                  <a:pt x="527716" y="140817"/>
                </a:cubicBezTo>
                <a:lnTo>
                  <a:pt x="527716" y="73409"/>
                </a:lnTo>
                <a:cubicBezTo>
                  <a:pt x="519581" y="88744"/>
                  <a:pt x="509747" y="102579"/>
                  <a:pt x="498212" y="114914"/>
                </a:cubicBezTo>
                <a:cubicBezTo>
                  <a:pt x="486678" y="127249"/>
                  <a:pt x="472643" y="138751"/>
                  <a:pt x="456107" y="149419"/>
                </a:cubicBezTo>
                <a:lnTo>
                  <a:pt x="452107" y="144018"/>
                </a:lnTo>
                <a:cubicBezTo>
                  <a:pt x="468109" y="133617"/>
                  <a:pt x="481677" y="122649"/>
                  <a:pt x="492812" y="111114"/>
                </a:cubicBezTo>
                <a:cubicBezTo>
                  <a:pt x="503947" y="99579"/>
                  <a:pt x="513382" y="86811"/>
                  <a:pt x="521115" y="72809"/>
                </a:cubicBezTo>
                <a:lnTo>
                  <a:pt x="460108" y="72809"/>
                </a:lnTo>
                <a:lnTo>
                  <a:pt x="460108" y="66208"/>
                </a:lnTo>
                <a:lnTo>
                  <a:pt x="527716" y="66208"/>
                </a:lnTo>
                <a:close/>
                <a:moveTo>
                  <a:pt x="4035303" y="32204"/>
                </a:moveTo>
                <a:lnTo>
                  <a:pt x="4035303" y="150219"/>
                </a:lnTo>
                <a:lnTo>
                  <a:pt x="4152118" y="150219"/>
                </a:lnTo>
                <a:lnTo>
                  <a:pt x="4152118" y="32204"/>
                </a:lnTo>
                <a:close/>
                <a:moveTo>
                  <a:pt x="653932" y="32204"/>
                </a:moveTo>
                <a:lnTo>
                  <a:pt x="653932" y="150219"/>
                </a:lnTo>
                <a:lnTo>
                  <a:pt x="770746" y="150219"/>
                </a:lnTo>
                <a:lnTo>
                  <a:pt x="770746" y="32204"/>
                </a:lnTo>
                <a:close/>
                <a:moveTo>
                  <a:pt x="244356" y="32204"/>
                </a:moveTo>
                <a:lnTo>
                  <a:pt x="244356" y="150219"/>
                </a:lnTo>
                <a:lnTo>
                  <a:pt x="361171" y="150219"/>
                </a:lnTo>
                <a:lnTo>
                  <a:pt x="361171" y="32204"/>
                </a:lnTo>
                <a:close/>
                <a:moveTo>
                  <a:pt x="1061031" y="32004"/>
                </a:moveTo>
                <a:lnTo>
                  <a:pt x="1061031" y="87211"/>
                </a:lnTo>
                <a:lnTo>
                  <a:pt x="1082233" y="87211"/>
                </a:lnTo>
                <a:cubicBezTo>
                  <a:pt x="1089834" y="87211"/>
                  <a:pt x="1096135" y="86777"/>
                  <a:pt x="1101135" y="85911"/>
                </a:cubicBezTo>
                <a:cubicBezTo>
                  <a:pt x="1106136" y="85044"/>
                  <a:pt x="1110070" y="83544"/>
                  <a:pt x="1112937" y="81410"/>
                </a:cubicBezTo>
                <a:cubicBezTo>
                  <a:pt x="1115804" y="79276"/>
                  <a:pt x="1117837" y="76409"/>
                  <a:pt x="1119038" y="72809"/>
                </a:cubicBezTo>
                <a:cubicBezTo>
                  <a:pt x="1120238" y="69208"/>
                  <a:pt x="1120837" y="64741"/>
                  <a:pt x="1120837" y="59407"/>
                </a:cubicBezTo>
                <a:cubicBezTo>
                  <a:pt x="1120837" y="53673"/>
                  <a:pt x="1120138" y="49006"/>
                  <a:pt x="1118738" y="45406"/>
                </a:cubicBezTo>
                <a:cubicBezTo>
                  <a:pt x="1117337" y="41805"/>
                  <a:pt x="1115037" y="39005"/>
                  <a:pt x="1111837" y="37004"/>
                </a:cubicBezTo>
                <a:cubicBezTo>
                  <a:pt x="1108636" y="35004"/>
                  <a:pt x="1104502" y="33671"/>
                  <a:pt x="1099435" y="33004"/>
                </a:cubicBezTo>
                <a:cubicBezTo>
                  <a:pt x="1094368" y="32337"/>
                  <a:pt x="1088167" y="32004"/>
                  <a:pt x="1080833" y="32004"/>
                </a:cubicBezTo>
                <a:close/>
                <a:moveTo>
                  <a:pt x="2090052" y="28803"/>
                </a:moveTo>
                <a:lnTo>
                  <a:pt x="2099054" y="28803"/>
                </a:lnTo>
                <a:lnTo>
                  <a:pt x="2099054" y="54407"/>
                </a:lnTo>
                <a:lnTo>
                  <a:pt x="2128858" y="54407"/>
                </a:lnTo>
                <a:lnTo>
                  <a:pt x="2128858" y="62608"/>
                </a:lnTo>
                <a:lnTo>
                  <a:pt x="2099054" y="62608"/>
                </a:lnTo>
                <a:lnTo>
                  <a:pt x="2099054" y="130616"/>
                </a:lnTo>
                <a:cubicBezTo>
                  <a:pt x="2099054" y="135417"/>
                  <a:pt x="2099321" y="139417"/>
                  <a:pt x="2099853" y="142618"/>
                </a:cubicBezTo>
                <a:cubicBezTo>
                  <a:pt x="2100388" y="145818"/>
                  <a:pt x="2101320" y="148385"/>
                  <a:pt x="2102654" y="150319"/>
                </a:cubicBezTo>
                <a:cubicBezTo>
                  <a:pt x="2103987" y="152252"/>
                  <a:pt x="2105821" y="153586"/>
                  <a:pt x="2108156" y="154319"/>
                </a:cubicBezTo>
                <a:cubicBezTo>
                  <a:pt x="2110489" y="155053"/>
                  <a:pt x="2113390" y="155419"/>
                  <a:pt x="2116856" y="155419"/>
                </a:cubicBezTo>
                <a:cubicBezTo>
                  <a:pt x="2119657" y="155419"/>
                  <a:pt x="2122156" y="155319"/>
                  <a:pt x="2124357" y="155119"/>
                </a:cubicBezTo>
                <a:cubicBezTo>
                  <a:pt x="2126557" y="154919"/>
                  <a:pt x="2128790" y="154552"/>
                  <a:pt x="2131058" y="154019"/>
                </a:cubicBezTo>
                <a:lnTo>
                  <a:pt x="2131058" y="162220"/>
                </a:lnTo>
                <a:cubicBezTo>
                  <a:pt x="2128925" y="162620"/>
                  <a:pt x="2126625" y="162954"/>
                  <a:pt x="2124156" y="163220"/>
                </a:cubicBezTo>
                <a:cubicBezTo>
                  <a:pt x="2121690" y="163487"/>
                  <a:pt x="2119322" y="163620"/>
                  <a:pt x="2117056" y="163620"/>
                </a:cubicBezTo>
                <a:cubicBezTo>
                  <a:pt x="2112122" y="163620"/>
                  <a:pt x="2107921" y="163220"/>
                  <a:pt x="2104454" y="162420"/>
                </a:cubicBezTo>
                <a:cubicBezTo>
                  <a:pt x="2100987" y="161620"/>
                  <a:pt x="2098187" y="160020"/>
                  <a:pt x="2096053" y="157620"/>
                </a:cubicBezTo>
                <a:cubicBezTo>
                  <a:pt x="2093920" y="155219"/>
                  <a:pt x="2092386" y="151819"/>
                  <a:pt x="2091453" y="147418"/>
                </a:cubicBezTo>
                <a:cubicBezTo>
                  <a:pt x="2090519" y="143018"/>
                  <a:pt x="2090052" y="137284"/>
                  <a:pt x="2090052" y="130216"/>
                </a:cubicBezTo>
                <a:lnTo>
                  <a:pt x="2090052" y="62608"/>
                </a:lnTo>
                <a:lnTo>
                  <a:pt x="2072650" y="62608"/>
                </a:lnTo>
                <a:lnTo>
                  <a:pt x="2072650" y="54407"/>
                </a:lnTo>
                <a:lnTo>
                  <a:pt x="2090052" y="54407"/>
                </a:lnTo>
                <a:close/>
                <a:moveTo>
                  <a:pt x="1975752" y="28803"/>
                </a:moveTo>
                <a:lnTo>
                  <a:pt x="1984754" y="28803"/>
                </a:lnTo>
                <a:lnTo>
                  <a:pt x="1984754" y="54407"/>
                </a:lnTo>
                <a:lnTo>
                  <a:pt x="2014557" y="54407"/>
                </a:lnTo>
                <a:lnTo>
                  <a:pt x="2014557" y="62608"/>
                </a:lnTo>
                <a:lnTo>
                  <a:pt x="1984754" y="62608"/>
                </a:lnTo>
                <a:lnTo>
                  <a:pt x="1984754" y="130616"/>
                </a:lnTo>
                <a:cubicBezTo>
                  <a:pt x="1984754" y="135417"/>
                  <a:pt x="1985020" y="139417"/>
                  <a:pt x="1985554" y="142618"/>
                </a:cubicBezTo>
                <a:cubicBezTo>
                  <a:pt x="1986087" y="145818"/>
                  <a:pt x="1987021" y="148385"/>
                  <a:pt x="1988354" y="150319"/>
                </a:cubicBezTo>
                <a:cubicBezTo>
                  <a:pt x="1989687" y="152252"/>
                  <a:pt x="1991521" y="153586"/>
                  <a:pt x="1993854" y="154319"/>
                </a:cubicBezTo>
                <a:cubicBezTo>
                  <a:pt x="1996189" y="155053"/>
                  <a:pt x="1999089" y="155419"/>
                  <a:pt x="2002557" y="155419"/>
                </a:cubicBezTo>
                <a:cubicBezTo>
                  <a:pt x="2005356" y="155419"/>
                  <a:pt x="2007856" y="155319"/>
                  <a:pt x="2010056" y="155119"/>
                </a:cubicBezTo>
                <a:cubicBezTo>
                  <a:pt x="2012257" y="154919"/>
                  <a:pt x="2014491" y="154552"/>
                  <a:pt x="2016757" y="154019"/>
                </a:cubicBezTo>
                <a:lnTo>
                  <a:pt x="2016757" y="162220"/>
                </a:lnTo>
                <a:cubicBezTo>
                  <a:pt x="2014623" y="162620"/>
                  <a:pt x="2012324" y="162954"/>
                  <a:pt x="2009857" y="163220"/>
                </a:cubicBezTo>
                <a:cubicBezTo>
                  <a:pt x="2007389" y="163487"/>
                  <a:pt x="2005022" y="163620"/>
                  <a:pt x="2002755" y="163620"/>
                </a:cubicBezTo>
                <a:cubicBezTo>
                  <a:pt x="1997821" y="163620"/>
                  <a:pt x="1993622" y="163220"/>
                  <a:pt x="1990154" y="162420"/>
                </a:cubicBezTo>
                <a:cubicBezTo>
                  <a:pt x="1986687" y="161620"/>
                  <a:pt x="1983887" y="160020"/>
                  <a:pt x="1981753" y="157620"/>
                </a:cubicBezTo>
                <a:cubicBezTo>
                  <a:pt x="1979620" y="155219"/>
                  <a:pt x="1978086" y="151819"/>
                  <a:pt x="1977153" y="147418"/>
                </a:cubicBezTo>
                <a:cubicBezTo>
                  <a:pt x="1976218" y="143018"/>
                  <a:pt x="1975752" y="137284"/>
                  <a:pt x="1975752" y="130216"/>
                </a:cubicBezTo>
                <a:lnTo>
                  <a:pt x="1975752" y="62608"/>
                </a:lnTo>
                <a:lnTo>
                  <a:pt x="1958350" y="62608"/>
                </a:lnTo>
                <a:lnTo>
                  <a:pt x="1958350" y="54407"/>
                </a:lnTo>
                <a:lnTo>
                  <a:pt x="1975752" y="54407"/>
                </a:lnTo>
                <a:close/>
                <a:moveTo>
                  <a:pt x="2406158" y="27203"/>
                </a:moveTo>
                <a:cubicBezTo>
                  <a:pt x="2406558" y="29070"/>
                  <a:pt x="2406958" y="31137"/>
                  <a:pt x="2407357" y="33404"/>
                </a:cubicBezTo>
                <a:cubicBezTo>
                  <a:pt x="2407758" y="35671"/>
                  <a:pt x="2408159" y="37971"/>
                  <a:pt x="2408560" y="40305"/>
                </a:cubicBezTo>
                <a:cubicBezTo>
                  <a:pt x="2408958" y="42638"/>
                  <a:pt x="2409325" y="44972"/>
                  <a:pt x="2409657" y="47306"/>
                </a:cubicBezTo>
                <a:cubicBezTo>
                  <a:pt x="2409992" y="49639"/>
                  <a:pt x="2410293" y="51673"/>
                  <a:pt x="2410558" y="53407"/>
                </a:cubicBezTo>
                <a:lnTo>
                  <a:pt x="2457364" y="53407"/>
                </a:lnTo>
                <a:cubicBezTo>
                  <a:pt x="2458564" y="49673"/>
                  <a:pt x="2459799" y="45305"/>
                  <a:pt x="2461065" y="40305"/>
                </a:cubicBezTo>
                <a:cubicBezTo>
                  <a:pt x="2462333" y="35304"/>
                  <a:pt x="2463298" y="30937"/>
                  <a:pt x="2463965" y="27203"/>
                </a:cubicBezTo>
                <a:close/>
                <a:moveTo>
                  <a:pt x="4028102" y="25003"/>
                </a:moveTo>
                <a:lnTo>
                  <a:pt x="4159318" y="25003"/>
                </a:lnTo>
                <a:lnTo>
                  <a:pt x="4159318" y="176822"/>
                </a:lnTo>
                <a:lnTo>
                  <a:pt x="4152118" y="176822"/>
                </a:lnTo>
                <a:lnTo>
                  <a:pt x="4152118" y="157620"/>
                </a:lnTo>
                <a:lnTo>
                  <a:pt x="4035303" y="157620"/>
                </a:lnTo>
                <a:lnTo>
                  <a:pt x="4035303" y="178422"/>
                </a:lnTo>
                <a:lnTo>
                  <a:pt x="4028102" y="178422"/>
                </a:lnTo>
                <a:close/>
                <a:moveTo>
                  <a:pt x="646731" y="25003"/>
                </a:moveTo>
                <a:lnTo>
                  <a:pt x="777947" y="25003"/>
                </a:lnTo>
                <a:lnTo>
                  <a:pt x="777947" y="176822"/>
                </a:lnTo>
                <a:lnTo>
                  <a:pt x="770746" y="176822"/>
                </a:lnTo>
                <a:lnTo>
                  <a:pt x="770746" y="157620"/>
                </a:lnTo>
                <a:lnTo>
                  <a:pt x="653932" y="157620"/>
                </a:lnTo>
                <a:lnTo>
                  <a:pt x="653932" y="178422"/>
                </a:lnTo>
                <a:lnTo>
                  <a:pt x="646731" y="178422"/>
                </a:lnTo>
                <a:close/>
                <a:moveTo>
                  <a:pt x="237155" y="25003"/>
                </a:moveTo>
                <a:lnTo>
                  <a:pt x="368373" y="25003"/>
                </a:lnTo>
                <a:lnTo>
                  <a:pt x="368373" y="176822"/>
                </a:lnTo>
                <a:lnTo>
                  <a:pt x="361171" y="176822"/>
                </a:lnTo>
                <a:lnTo>
                  <a:pt x="361171" y="157620"/>
                </a:lnTo>
                <a:lnTo>
                  <a:pt x="244356" y="157620"/>
                </a:lnTo>
                <a:lnTo>
                  <a:pt x="244356" y="178422"/>
                </a:lnTo>
                <a:lnTo>
                  <a:pt x="237155" y="178422"/>
                </a:lnTo>
                <a:close/>
                <a:moveTo>
                  <a:pt x="62810" y="24803"/>
                </a:moveTo>
                <a:lnTo>
                  <a:pt x="62810" y="79610"/>
                </a:lnTo>
                <a:lnTo>
                  <a:pt x="62810" y="89011"/>
                </a:lnTo>
                <a:lnTo>
                  <a:pt x="125618" y="89011"/>
                </a:lnTo>
                <a:lnTo>
                  <a:pt x="125618" y="24803"/>
                </a:lnTo>
                <a:close/>
                <a:moveTo>
                  <a:pt x="4857854" y="23803"/>
                </a:moveTo>
                <a:lnTo>
                  <a:pt x="4857854" y="97412"/>
                </a:lnTo>
                <a:lnTo>
                  <a:pt x="4967867" y="97412"/>
                </a:lnTo>
                <a:lnTo>
                  <a:pt x="4967867" y="23803"/>
                </a:lnTo>
                <a:close/>
                <a:moveTo>
                  <a:pt x="3219554" y="23803"/>
                </a:moveTo>
                <a:lnTo>
                  <a:pt x="3219554" y="97412"/>
                </a:lnTo>
                <a:lnTo>
                  <a:pt x="3329567" y="97412"/>
                </a:lnTo>
                <a:lnTo>
                  <a:pt x="3329567" y="23803"/>
                </a:lnTo>
                <a:close/>
                <a:moveTo>
                  <a:pt x="1051629" y="23603"/>
                </a:moveTo>
                <a:lnTo>
                  <a:pt x="1087234" y="23603"/>
                </a:lnTo>
                <a:cubicBezTo>
                  <a:pt x="1095635" y="23603"/>
                  <a:pt x="1102568" y="24303"/>
                  <a:pt x="1108036" y="25703"/>
                </a:cubicBezTo>
                <a:cubicBezTo>
                  <a:pt x="1113503" y="27103"/>
                  <a:pt x="1117904" y="29237"/>
                  <a:pt x="1121238" y="32104"/>
                </a:cubicBezTo>
                <a:cubicBezTo>
                  <a:pt x="1124571" y="34971"/>
                  <a:pt x="1126905" y="38671"/>
                  <a:pt x="1128238" y="43205"/>
                </a:cubicBezTo>
                <a:cubicBezTo>
                  <a:pt x="1129571" y="47739"/>
                  <a:pt x="1130239" y="53140"/>
                  <a:pt x="1130239" y="59407"/>
                </a:cubicBezTo>
                <a:cubicBezTo>
                  <a:pt x="1130239" y="63008"/>
                  <a:pt x="1129872" y="66475"/>
                  <a:pt x="1129139" y="69809"/>
                </a:cubicBezTo>
                <a:cubicBezTo>
                  <a:pt x="1128405" y="73142"/>
                  <a:pt x="1127205" y="76209"/>
                  <a:pt x="1125538" y="79010"/>
                </a:cubicBezTo>
                <a:cubicBezTo>
                  <a:pt x="1123871" y="81810"/>
                  <a:pt x="1121671" y="84210"/>
                  <a:pt x="1118937" y="86211"/>
                </a:cubicBezTo>
                <a:cubicBezTo>
                  <a:pt x="1116203" y="88211"/>
                  <a:pt x="1112837" y="89678"/>
                  <a:pt x="1108836" y="90611"/>
                </a:cubicBezTo>
                <a:lnTo>
                  <a:pt x="1108836" y="91411"/>
                </a:lnTo>
                <a:cubicBezTo>
                  <a:pt x="1118437" y="93278"/>
                  <a:pt x="1125205" y="96979"/>
                  <a:pt x="1129139" y="102513"/>
                </a:cubicBezTo>
                <a:cubicBezTo>
                  <a:pt x="1133072" y="108047"/>
                  <a:pt x="1135039" y="115281"/>
                  <a:pt x="1135039" y="124215"/>
                </a:cubicBezTo>
                <a:cubicBezTo>
                  <a:pt x="1135039" y="130483"/>
                  <a:pt x="1134273" y="136017"/>
                  <a:pt x="1132739" y="140817"/>
                </a:cubicBezTo>
                <a:cubicBezTo>
                  <a:pt x="1131205" y="145618"/>
                  <a:pt x="1128572" y="149619"/>
                  <a:pt x="1124838" y="152819"/>
                </a:cubicBezTo>
                <a:cubicBezTo>
                  <a:pt x="1121104" y="156019"/>
                  <a:pt x="1116203" y="158420"/>
                  <a:pt x="1110137" y="160020"/>
                </a:cubicBezTo>
                <a:cubicBezTo>
                  <a:pt x="1104069" y="161620"/>
                  <a:pt x="1096501" y="162420"/>
                  <a:pt x="1087434" y="162420"/>
                </a:cubicBezTo>
                <a:lnTo>
                  <a:pt x="1051629" y="162420"/>
                </a:lnTo>
                <a:close/>
                <a:moveTo>
                  <a:pt x="5064603" y="22203"/>
                </a:moveTo>
                <a:lnTo>
                  <a:pt x="5064603" y="53006"/>
                </a:lnTo>
                <a:lnTo>
                  <a:pt x="5187019" y="53006"/>
                </a:lnTo>
                <a:lnTo>
                  <a:pt x="5187019" y="22203"/>
                </a:lnTo>
                <a:close/>
                <a:moveTo>
                  <a:pt x="4459280" y="21202"/>
                </a:moveTo>
                <a:cubicBezTo>
                  <a:pt x="4466481" y="21202"/>
                  <a:pt x="4472648" y="21836"/>
                  <a:pt x="4477782" y="23103"/>
                </a:cubicBezTo>
                <a:cubicBezTo>
                  <a:pt x="4482916" y="24370"/>
                  <a:pt x="4487184" y="26403"/>
                  <a:pt x="4490584" y="29203"/>
                </a:cubicBezTo>
                <a:cubicBezTo>
                  <a:pt x="4493984" y="32004"/>
                  <a:pt x="4496485" y="35704"/>
                  <a:pt x="4498085" y="40305"/>
                </a:cubicBezTo>
                <a:cubicBezTo>
                  <a:pt x="4499685" y="44905"/>
                  <a:pt x="4500485" y="50539"/>
                  <a:pt x="4500485" y="57207"/>
                </a:cubicBezTo>
                <a:cubicBezTo>
                  <a:pt x="4500485" y="62008"/>
                  <a:pt x="4499918" y="66141"/>
                  <a:pt x="4498785" y="69609"/>
                </a:cubicBezTo>
                <a:cubicBezTo>
                  <a:pt x="4497652" y="73076"/>
                  <a:pt x="4496118" y="76109"/>
                  <a:pt x="4494184" y="78710"/>
                </a:cubicBezTo>
                <a:cubicBezTo>
                  <a:pt x="4492251" y="81310"/>
                  <a:pt x="4490084" y="83610"/>
                  <a:pt x="4487684" y="85611"/>
                </a:cubicBezTo>
                <a:cubicBezTo>
                  <a:pt x="4485283" y="87611"/>
                  <a:pt x="4482816" y="89478"/>
                  <a:pt x="4480283" y="91211"/>
                </a:cubicBezTo>
                <a:cubicBezTo>
                  <a:pt x="4477082" y="93612"/>
                  <a:pt x="4474282" y="95745"/>
                  <a:pt x="4471882" y="97612"/>
                </a:cubicBezTo>
                <a:cubicBezTo>
                  <a:pt x="4469481" y="99479"/>
                  <a:pt x="4467481" y="101479"/>
                  <a:pt x="4465881" y="103613"/>
                </a:cubicBezTo>
                <a:cubicBezTo>
                  <a:pt x="4464281" y="105746"/>
                  <a:pt x="4463114" y="108113"/>
                  <a:pt x="4462381" y="110714"/>
                </a:cubicBezTo>
                <a:cubicBezTo>
                  <a:pt x="4461647" y="113314"/>
                  <a:pt x="4461280" y="116548"/>
                  <a:pt x="4461280" y="120415"/>
                </a:cubicBezTo>
                <a:lnTo>
                  <a:pt x="4461280" y="131016"/>
                </a:lnTo>
                <a:lnTo>
                  <a:pt x="4452679" y="131016"/>
                </a:lnTo>
                <a:lnTo>
                  <a:pt x="4452679" y="119815"/>
                </a:lnTo>
                <a:cubicBezTo>
                  <a:pt x="4452679" y="115014"/>
                  <a:pt x="4453179" y="111014"/>
                  <a:pt x="4454179" y="107813"/>
                </a:cubicBezTo>
                <a:cubicBezTo>
                  <a:pt x="4455179" y="104613"/>
                  <a:pt x="4456613" y="101779"/>
                  <a:pt x="4458480" y="99312"/>
                </a:cubicBezTo>
                <a:cubicBezTo>
                  <a:pt x="4460347" y="96845"/>
                  <a:pt x="4462714" y="94512"/>
                  <a:pt x="4465581" y="92311"/>
                </a:cubicBezTo>
                <a:cubicBezTo>
                  <a:pt x="4468448" y="90111"/>
                  <a:pt x="4471682" y="87611"/>
                  <a:pt x="4475282" y="84810"/>
                </a:cubicBezTo>
                <a:cubicBezTo>
                  <a:pt x="4477682" y="82944"/>
                  <a:pt x="4479849" y="81110"/>
                  <a:pt x="4481783" y="79310"/>
                </a:cubicBezTo>
                <a:cubicBezTo>
                  <a:pt x="4483716" y="77510"/>
                  <a:pt x="4485383" y="75576"/>
                  <a:pt x="4486783" y="73509"/>
                </a:cubicBezTo>
                <a:cubicBezTo>
                  <a:pt x="4488184" y="71442"/>
                  <a:pt x="4489284" y="69108"/>
                  <a:pt x="4490084" y="66508"/>
                </a:cubicBezTo>
                <a:cubicBezTo>
                  <a:pt x="4490884" y="63908"/>
                  <a:pt x="4491284" y="60874"/>
                  <a:pt x="4491284" y="57407"/>
                </a:cubicBezTo>
                <a:cubicBezTo>
                  <a:pt x="4491284" y="51806"/>
                  <a:pt x="4490584" y="47206"/>
                  <a:pt x="4489184" y="43605"/>
                </a:cubicBezTo>
                <a:cubicBezTo>
                  <a:pt x="4487784" y="40005"/>
                  <a:pt x="4485750" y="37171"/>
                  <a:pt x="4483083" y="35104"/>
                </a:cubicBezTo>
                <a:cubicBezTo>
                  <a:pt x="4480416" y="33037"/>
                  <a:pt x="4477116" y="31604"/>
                  <a:pt x="4473182" y="30804"/>
                </a:cubicBezTo>
                <a:cubicBezTo>
                  <a:pt x="4469248" y="30004"/>
                  <a:pt x="4464748" y="29604"/>
                  <a:pt x="4459680" y="29604"/>
                </a:cubicBezTo>
                <a:cubicBezTo>
                  <a:pt x="4453146" y="29604"/>
                  <a:pt x="4447245" y="29970"/>
                  <a:pt x="4441978" y="30704"/>
                </a:cubicBezTo>
                <a:cubicBezTo>
                  <a:pt x="4436711" y="31437"/>
                  <a:pt x="4431743" y="32671"/>
                  <a:pt x="4427076" y="34404"/>
                </a:cubicBezTo>
                <a:lnTo>
                  <a:pt x="4427076" y="26003"/>
                </a:lnTo>
                <a:cubicBezTo>
                  <a:pt x="4432010" y="24536"/>
                  <a:pt x="4437044" y="23369"/>
                  <a:pt x="4442178" y="22503"/>
                </a:cubicBezTo>
                <a:cubicBezTo>
                  <a:pt x="4447312" y="21636"/>
                  <a:pt x="4453012" y="21202"/>
                  <a:pt x="4459280" y="21202"/>
                </a:cubicBezTo>
                <a:close/>
                <a:moveTo>
                  <a:pt x="5674927" y="20202"/>
                </a:moveTo>
                <a:lnTo>
                  <a:pt x="5674927" y="162420"/>
                </a:lnTo>
                <a:lnTo>
                  <a:pt x="5808944" y="162420"/>
                </a:lnTo>
                <a:lnTo>
                  <a:pt x="5808944" y="20202"/>
                </a:lnTo>
                <a:close/>
                <a:moveTo>
                  <a:pt x="13604" y="17802"/>
                </a:moveTo>
                <a:lnTo>
                  <a:pt x="172623" y="17802"/>
                </a:lnTo>
                <a:lnTo>
                  <a:pt x="172623" y="24803"/>
                </a:lnTo>
                <a:lnTo>
                  <a:pt x="132818" y="24803"/>
                </a:lnTo>
                <a:lnTo>
                  <a:pt x="132818" y="89011"/>
                </a:lnTo>
                <a:lnTo>
                  <a:pt x="182624" y="89011"/>
                </a:lnTo>
                <a:lnTo>
                  <a:pt x="182624" y="96212"/>
                </a:lnTo>
                <a:lnTo>
                  <a:pt x="132818" y="96212"/>
                </a:lnTo>
                <a:lnTo>
                  <a:pt x="132818" y="181422"/>
                </a:lnTo>
                <a:lnTo>
                  <a:pt x="125618" y="181422"/>
                </a:lnTo>
                <a:lnTo>
                  <a:pt x="125618" y="96212"/>
                </a:lnTo>
                <a:lnTo>
                  <a:pt x="62610" y="96212"/>
                </a:lnTo>
                <a:cubicBezTo>
                  <a:pt x="62210" y="106346"/>
                  <a:pt x="61243" y="115214"/>
                  <a:pt x="59709" y="122815"/>
                </a:cubicBezTo>
                <a:cubicBezTo>
                  <a:pt x="58176" y="130416"/>
                  <a:pt x="55742" y="137517"/>
                  <a:pt x="52408" y="144118"/>
                </a:cubicBezTo>
                <a:cubicBezTo>
                  <a:pt x="49075" y="150719"/>
                  <a:pt x="44574" y="157119"/>
                  <a:pt x="38907" y="163320"/>
                </a:cubicBezTo>
                <a:cubicBezTo>
                  <a:pt x="33239" y="169521"/>
                  <a:pt x="26138" y="176222"/>
                  <a:pt x="17604" y="183423"/>
                </a:cubicBezTo>
                <a:lnTo>
                  <a:pt x="12603" y="178222"/>
                </a:lnTo>
                <a:cubicBezTo>
                  <a:pt x="21004" y="171288"/>
                  <a:pt x="27905" y="164887"/>
                  <a:pt x="33306" y="159020"/>
                </a:cubicBezTo>
                <a:cubicBezTo>
                  <a:pt x="38707" y="153152"/>
                  <a:pt x="43007" y="147152"/>
                  <a:pt x="46207" y="141017"/>
                </a:cubicBezTo>
                <a:cubicBezTo>
                  <a:pt x="49408" y="134883"/>
                  <a:pt x="51675" y="128249"/>
                  <a:pt x="53008" y="121115"/>
                </a:cubicBezTo>
                <a:cubicBezTo>
                  <a:pt x="54342" y="113981"/>
                  <a:pt x="55209" y="105680"/>
                  <a:pt x="55609" y="96212"/>
                </a:cubicBezTo>
                <a:lnTo>
                  <a:pt x="3802" y="96212"/>
                </a:lnTo>
                <a:lnTo>
                  <a:pt x="3802" y="89011"/>
                </a:lnTo>
                <a:lnTo>
                  <a:pt x="55809" y="89011"/>
                </a:lnTo>
                <a:lnTo>
                  <a:pt x="55809" y="80210"/>
                </a:lnTo>
                <a:lnTo>
                  <a:pt x="55809" y="24803"/>
                </a:lnTo>
                <a:lnTo>
                  <a:pt x="13604" y="24803"/>
                </a:lnTo>
                <a:close/>
                <a:moveTo>
                  <a:pt x="489912" y="17602"/>
                </a:moveTo>
                <a:lnTo>
                  <a:pt x="585523" y="17602"/>
                </a:lnTo>
                <a:lnTo>
                  <a:pt x="585523" y="152819"/>
                </a:lnTo>
                <a:cubicBezTo>
                  <a:pt x="585523" y="157620"/>
                  <a:pt x="585157" y="161487"/>
                  <a:pt x="584423" y="164420"/>
                </a:cubicBezTo>
                <a:cubicBezTo>
                  <a:pt x="583690" y="167354"/>
                  <a:pt x="582390" y="169654"/>
                  <a:pt x="580523" y="171321"/>
                </a:cubicBezTo>
                <a:cubicBezTo>
                  <a:pt x="578656" y="172988"/>
                  <a:pt x="576089" y="174188"/>
                  <a:pt x="572822" y="174922"/>
                </a:cubicBezTo>
                <a:cubicBezTo>
                  <a:pt x="569555" y="175655"/>
                  <a:pt x="565388" y="176222"/>
                  <a:pt x="560320" y="176622"/>
                </a:cubicBezTo>
                <a:lnTo>
                  <a:pt x="543118" y="178022"/>
                </a:lnTo>
                <a:lnTo>
                  <a:pt x="540918" y="171221"/>
                </a:lnTo>
                <a:lnTo>
                  <a:pt x="558720" y="169821"/>
                </a:lnTo>
                <a:cubicBezTo>
                  <a:pt x="562854" y="169421"/>
                  <a:pt x="566221" y="168988"/>
                  <a:pt x="568821" y="168521"/>
                </a:cubicBezTo>
                <a:cubicBezTo>
                  <a:pt x="571422" y="168054"/>
                  <a:pt x="573455" y="167187"/>
                  <a:pt x="574922" y="165921"/>
                </a:cubicBezTo>
                <a:cubicBezTo>
                  <a:pt x="576389" y="164654"/>
                  <a:pt x="577356" y="162854"/>
                  <a:pt x="577823" y="160520"/>
                </a:cubicBezTo>
                <a:cubicBezTo>
                  <a:pt x="578289" y="158186"/>
                  <a:pt x="578522" y="155086"/>
                  <a:pt x="578522" y="151219"/>
                </a:cubicBezTo>
                <a:lnTo>
                  <a:pt x="578522" y="24403"/>
                </a:lnTo>
                <a:lnTo>
                  <a:pt x="489912" y="24403"/>
                </a:lnTo>
                <a:close/>
                <a:moveTo>
                  <a:pt x="2037904" y="17202"/>
                </a:moveTo>
                <a:cubicBezTo>
                  <a:pt x="2040169" y="17202"/>
                  <a:pt x="2041736" y="17569"/>
                  <a:pt x="2042603" y="18302"/>
                </a:cubicBezTo>
                <a:cubicBezTo>
                  <a:pt x="2043470" y="19036"/>
                  <a:pt x="2043903" y="20869"/>
                  <a:pt x="2043903" y="23803"/>
                </a:cubicBezTo>
                <a:cubicBezTo>
                  <a:pt x="2043903" y="26737"/>
                  <a:pt x="2043470" y="28570"/>
                  <a:pt x="2042603" y="29303"/>
                </a:cubicBezTo>
                <a:cubicBezTo>
                  <a:pt x="2041736" y="30037"/>
                  <a:pt x="2040169" y="30404"/>
                  <a:pt x="2037904" y="30404"/>
                </a:cubicBezTo>
                <a:cubicBezTo>
                  <a:pt x="2035503" y="30404"/>
                  <a:pt x="2033869" y="30037"/>
                  <a:pt x="2033004" y="29303"/>
                </a:cubicBezTo>
                <a:cubicBezTo>
                  <a:pt x="2032136" y="28570"/>
                  <a:pt x="2031702" y="26737"/>
                  <a:pt x="2031702" y="23803"/>
                </a:cubicBezTo>
                <a:cubicBezTo>
                  <a:pt x="2031702" y="20869"/>
                  <a:pt x="2032136" y="19036"/>
                  <a:pt x="2033004" y="18302"/>
                </a:cubicBezTo>
                <a:cubicBezTo>
                  <a:pt x="2033869" y="17569"/>
                  <a:pt x="2035503" y="17202"/>
                  <a:pt x="2037904" y="17202"/>
                </a:cubicBezTo>
                <a:close/>
                <a:moveTo>
                  <a:pt x="4850653" y="16602"/>
                </a:moveTo>
                <a:lnTo>
                  <a:pt x="4974668" y="16602"/>
                </a:lnTo>
                <a:lnTo>
                  <a:pt x="4974668" y="104213"/>
                </a:lnTo>
                <a:lnTo>
                  <a:pt x="4850653" y="104213"/>
                </a:lnTo>
                <a:close/>
                <a:moveTo>
                  <a:pt x="3212353" y="16602"/>
                </a:moveTo>
                <a:lnTo>
                  <a:pt x="3336368" y="16602"/>
                </a:lnTo>
                <a:lnTo>
                  <a:pt x="3336368" y="104213"/>
                </a:lnTo>
                <a:lnTo>
                  <a:pt x="3212353" y="104213"/>
                </a:lnTo>
                <a:close/>
                <a:moveTo>
                  <a:pt x="5057803" y="15802"/>
                </a:moveTo>
                <a:lnTo>
                  <a:pt x="5193619" y="15802"/>
                </a:lnTo>
                <a:lnTo>
                  <a:pt x="5193619" y="59407"/>
                </a:lnTo>
                <a:lnTo>
                  <a:pt x="5064603" y="59407"/>
                </a:lnTo>
                <a:lnTo>
                  <a:pt x="5064603" y="73809"/>
                </a:lnTo>
                <a:cubicBezTo>
                  <a:pt x="5064603" y="76076"/>
                  <a:pt x="5064603" y="78276"/>
                  <a:pt x="5064603" y="80410"/>
                </a:cubicBezTo>
                <a:cubicBezTo>
                  <a:pt x="5064603" y="82543"/>
                  <a:pt x="5064536" y="84677"/>
                  <a:pt x="5064403" y="86811"/>
                </a:cubicBezTo>
                <a:lnTo>
                  <a:pt x="5133412" y="86811"/>
                </a:lnTo>
                <a:lnTo>
                  <a:pt x="5133412" y="64608"/>
                </a:lnTo>
                <a:lnTo>
                  <a:pt x="5140413" y="65008"/>
                </a:lnTo>
                <a:lnTo>
                  <a:pt x="5140413" y="86811"/>
                </a:lnTo>
                <a:lnTo>
                  <a:pt x="5210622" y="86811"/>
                </a:lnTo>
                <a:lnTo>
                  <a:pt x="5210622" y="93211"/>
                </a:lnTo>
                <a:lnTo>
                  <a:pt x="5140413" y="93211"/>
                </a:lnTo>
                <a:lnTo>
                  <a:pt x="5140413" y="119815"/>
                </a:lnTo>
                <a:lnTo>
                  <a:pt x="5188018" y="119815"/>
                </a:lnTo>
                <a:lnTo>
                  <a:pt x="5188018" y="181823"/>
                </a:lnTo>
                <a:lnTo>
                  <a:pt x="5180818" y="181823"/>
                </a:lnTo>
                <a:lnTo>
                  <a:pt x="5180818" y="169421"/>
                </a:lnTo>
                <a:lnTo>
                  <a:pt x="5092607" y="169421"/>
                </a:lnTo>
                <a:lnTo>
                  <a:pt x="5092607" y="182223"/>
                </a:lnTo>
                <a:lnTo>
                  <a:pt x="5085606" y="182223"/>
                </a:lnTo>
                <a:lnTo>
                  <a:pt x="5085606" y="119815"/>
                </a:lnTo>
                <a:lnTo>
                  <a:pt x="5133412" y="119815"/>
                </a:lnTo>
                <a:lnTo>
                  <a:pt x="5133412" y="93211"/>
                </a:lnTo>
                <a:lnTo>
                  <a:pt x="5064203" y="93211"/>
                </a:lnTo>
                <a:cubicBezTo>
                  <a:pt x="5063803" y="103346"/>
                  <a:pt x="5063037" y="112314"/>
                  <a:pt x="5061903" y="120115"/>
                </a:cubicBezTo>
                <a:cubicBezTo>
                  <a:pt x="5060769" y="127916"/>
                  <a:pt x="5059169" y="135183"/>
                  <a:pt x="5057103" y="141918"/>
                </a:cubicBezTo>
                <a:cubicBezTo>
                  <a:pt x="5055035" y="148652"/>
                  <a:pt x="5052435" y="155153"/>
                  <a:pt x="5049301" y="161420"/>
                </a:cubicBezTo>
                <a:cubicBezTo>
                  <a:pt x="5046168" y="167687"/>
                  <a:pt x="5042467" y="174355"/>
                  <a:pt x="5038200" y="181423"/>
                </a:cubicBezTo>
                <a:lnTo>
                  <a:pt x="5032200" y="177822"/>
                </a:lnTo>
                <a:cubicBezTo>
                  <a:pt x="5037000" y="170088"/>
                  <a:pt x="5041034" y="162787"/>
                  <a:pt x="5044301" y="155919"/>
                </a:cubicBezTo>
                <a:cubicBezTo>
                  <a:pt x="5047568" y="149052"/>
                  <a:pt x="5050201" y="141818"/>
                  <a:pt x="5052202" y="134217"/>
                </a:cubicBezTo>
                <a:cubicBezTo>
                  <a:pt x="5054202" y="126616"/>
                  <a:pt x="5055635" y="118148"/>
                  <a:pt x="5056502" y="108813"/>
                </a:cubicBezTo>
                <a:cubicBezTo>
                  <a:pt x="5057369" y="99479"/>
                  <a:pt x="5057803" y="88411"/>
                  <a:pt x="5057803" y="75609"/>
                </a:cubicBezTo>
                <a:close/>
                <a:moveTo>
                  <a:pt x="5668126" y="13401"/>
                </a:moveTo>
                <a:lnTo>
                  <a:pt x="5815545" y="13401"/>
                </a:lnTo>
                <a:lnTo>
                  <a:pt x="5815545" y="182223"/>
                </a:lnTo>
                <a:lnTo>
                  <a:pt x="5808944" y="182223"/>
                </a:lnTo>
                <a:lnTo>
                  <a:pt x="5808944" y="168621"/>
                </a:lnTo>
                <a:lnTo>
                  <a:pt x="5674927" y="168621"/>
                </a:lnTo>
                <a:lnTo>
                  <a:pt x="5674927" y="182223"/>
                </a:lnTo>
                <a:lnTo>
                  <a:pt x="5668126" y="182223"/>
                </a:lnTo>
                <a:close/>
                <a:moveTo>
                  <a:pt x="1908858" y="11801"/>
                </a:moveTo>
                <a:lnTo>
                  <a:pt x="1922260" y="11801"/>
                </a:lnTo>
                <a:lnTo>
                  <a:pt x="1896657" y="39405"/>
                </a:lnTo>
                <a:lnTo>
                  <a:pt x="1890456" y="39405"/>
                </a:lnTo>
                <a:close/>
                <a:moveTo>
                  <a:pt x="2192408" y="10401"/>
                </a:moveTo>
                <a:lnTo>
                  <a:pt x="2201209" y="10401"/>
                </a:lnTo>
                <a:cubicBezTo>
                  <a:pt x="2201209" y="13868"/>
                  <a:pt x="2200843" y="17602"/>
                  <a:pt x="2200109" y="21603"/>
                </a:cubicBezTo>
                <a:cubicBezTo>
                  <a:pt x="2199377" y="25603"/>
                  <a:pt x="2198375" y="29704"/>
                  <a:pt x="2197109" y="33904"/>
                </a:cubicBezTo>
                <a:cubicBezTo>
                  <a:pt x="2195842" y="38105"/>
                  <a:pt x="2194376" y="42305"/>
                  <a:pt x="2192709" y="46506"/>
                </a:cubicBezTo>
                <a:cubicBezTo>
                  <a:pt x="2191041" y="50706"/>
                  <a:pt x="2189341" y="54673"/>
                  <a:pt x="2187608" y="58407"/>
                </a:cubicBezTo>
                <a:lnTo>
                  <a:pt x="2180807" y="58407"/>
                </a:lnTo>
                <a:cubicBezTo>
                  <a:pt x="2184007" y="50406"/>
                  <a:pt x="2186741" y="42272"/>
                  <a:pt x="2189007" y="34004"/>
                </a:cubicBezTo>
                <a:cubicBezTo>
                  <a:pt x="2191274" y="25736"/>
                  <a:pt x="2192408" y="17869"/>
                  <a:pt x="2192408" y="10401"/>
                </a:cubicBezTo>
                <a:close/>
                <a:moveTo>
                  <a:pt x="2156403" y="10401"/>
                </a:moveTo>
                <a:lnTo>
                  <a:pt x="2165205" y="10401"/>
                </a:lnTo>
                <a:cubicBezTo>
                  <a:pt x="2165205" y="13868"/>
                  <a:pt x="2164838" y="17602"/>
                  <a:pt x="2164106" y="21603"/>
                </a:cubicBezTo>
                <a:cubicBezTo>
                  <a:pt x="2163372" y="25603"/>
                  <a:pt x="2162371" y="29704"/>
                  <a:pt x="2161106" y="33904"/>
                </a:cubicBezTo>
                <a:cubicBezTo>
                  <a:pt x="2159837" y="38105"/>
                  <a:pt x="2158371" y="42305"/>
                  <a:pt x="2156704" y="46506"/>
                </a:cubicBezTo>
                <a:cubicBezTo>
                  <a:pt x="2155036" y="50706"/>
                  <a:pt x="2153337" y="54673"/>
                  <a:pt x="2151603" y="58407"/>
                </a:cubicBezTo>
                <a:lnTo>
                  <a:pt x="2145002" y="58407"/>
                </a:lnTo>
                <a:cubicBezTo>
                  <a:pt x="2148071" y="50406"/>
                  <a:pt x="2150737" y="42272"/>
                  <a:pt x="2153003" y="34004"/>
                </a:cubicBezTo>
                <a:cubicBezTo>
                  <a:pt x="2155270" y="25736"/>
                  <a:pt x="2156403" y="17869"/>
                  <a:pt x="2156403" y="10401"/>
                </a:cubicBezTo>
                <a:close/>
                <a:moveTo>
                  <a:pt x="997299" y="10401"/>
                </a:moveTo>
                <a:lnTo>
                  <a:pt x="1004100" y="10401"/>
                </a:lnTo>
                <a:cubicBezTo>
                  <a:pt x="1000899" y="18402"/>
                  <a:pt x="998165" y="26536"/>
                  <a:pt x="995898" y="34804"/>
                </a:cubicBezTo>
                <a:cubicBezTo>
                  <a:pt x="993632" y="43072"/>
                  <a:pt x="992498" y="50940"/>
                  <a:pt x="992498" y="58407"/>
                </a:cubicBezTo>
                <a:lnTo>
                  <a:pt x="983697" y="58407"/>
                </a:lnTo>
                <a:cubicBezTo>
                  <a:pt x="983697" y="54940"/>
                  <a:pt x="984063" y="51206"/>
                  <a:pt x="984797" y="47206"/>
                </a:cubicBezTo>
                <a:cubicBezTo>
                  <a:pt x="985530" y="43205"/>
                  <a:pt x="986531" y="39105"/>
                  <a:pt x="987797" y="34904"/>
                </a:cubicBezTo>
                <a:cubicBezTo>
                  <a:pt x="989064" y="30704"/>
                  <a:pt x="990498" y="26536"/>
                  <a:pt x="992098" y="22403"/>
                </a:cubicBezTo>
                <a:cubicBezTo>
                  <a:pt x="993698" y="18269"/>
                  <a:pt x="995431" y="14268"/>
                  <a:pt x="997299" y="10401"/>
                </a:cubicBezTo>
                <a:close/>
                <a:moveTo>
                  <a:pt x="961494" y="10401"/>
                </a:moveTo>
                <a:lnTo>
                  <a:pt x="968095" y="10401"/>
                </a:lnTo>
                <a:cubicBezTo>
                  <a:pt x="965028" y="18402"/>
                  <a:pt x="962361" y="26536"/>
                  <a:pt x="960093" y="34804"/>
                </a:cubicBezTo>
                <a:cubicBezTo>
                  <a:pt x="957827" y="43072"/>
                  <a:pt x="956693" y="50940"/>
                  <a:pt x="956693" y="58407"/>
                </a:cubicBezTo>
                <a:lnTo>
                  <a:pt x="947892" y="58407"/>
                </a:lnTo>
                <a:cubicBezTo>
                  <a:pt x="947892" y="54940"/>
                  <a:pt x="948259" y="51206"/>
                  <a:pt x="948993" y="47206"/>
                </a:cubicBezTo>
                <a:cubicBezTo>
                  <a:pt x="949726" y="43205"/>
                  <a:pt x="950693" y="39105"/>
                  <a:pt x="951893" y="34904"/>
                </a:cubicBezTo>
                <a:cubicBezTo>
                  <a:pt x="953093" y="30704"/>
                  <a:pt x="954526" y="26536"/>
                  <a:pt x="956193" y="22403"/>
                </a:cubicBezTo>
                <a:cubicBezTo>
                  <a:pt x="957860" y="18269"/>
                  <a:pt x="959627" y="14268"/>
                  <a:pt x="961494" y="10401"/>
                </a:cubicBezTo>
                <a:close/>
                <a:moveTo>
                  <a:pt x="5459176" y="9601"/>
                </a:moveTo>
                <a:cubicBezTo>
                  <a:pt x="5461310" y="11068"/>
                  <a:pt x="5464010" y="13035"/>
                  <a:pt x="5467278" y="15502"/>
                </a:cubicBezTo>
                <a:cubicBezTo>
                  <a:pt x="5470544" y="17969"/>
                  <a:pt x="5473911" y="20569"/>
                  <a:pt x="5477379" y="23303"/>
                </a:cubicBezTo>
                <a:cubicBezTo>
                  <a:pt x="5480846" y="26036"/>
                  <a:pt x="5484179" y="28703"/>
                  <a:pt x="5487380" y="31304"/>
                </a:cubicBezTo>
                <a:cubicBezTo>
                  <a:pt x="5490580" y="33904"/>
                  <a:pt x="5493248" y="36138"/>
                  <a:pt x="5495381" y="38005"/>
                </a:cubicBezTo>
                <a:lnTo>
                  <a:pt x="5491380" y="43805"/>
                </a:lnTo>
                <a:cubicBezTo>
                  <a:pt x="5489380" y="41938"/>
                  <a:pt x="5486780" y="39671"/>
                  <a:pt x="5483580" y="37004"/>
                </a:cubicBezTo>
                <a:cubicBezTo>
                  <a:pt x="5480379" y="34337"/>
                  <a:pt x="5477079" y="31670"/>
                  <a:pt x="5473678" y="29003"/>
                </a:cubicBezTo>
                <a:cubicBezTo>
                  <a:pt x="5470278" y="26336"/>
                  <a:pt x="5466944" y="23769"/>
                  <a:pt x="5463677" y="21302"/>
                </a:cubicBezTo>
                <a:cubicBezTo>
                  <a:pt x="5460410" y="18836"/>
                  <a:pt x="5457643" y="16802"/>
                  <a:pt x="5455376" y="15202"/>
                </a:cubicBezTo>
                <a:close/>
                <a:moveTo>
                  <a:pt x="5287155" y="5200"/>
                </a:moveTo>
                <a:lnTo>
                  <a:pt x="5293556" y="7401"/>
                </a:lnTo>
                <a:cubicBezTo>
                  <a:pt x="5291289" y="14468"/>
                  <a:pt x="5288888" y="21302"/>
                  <a:pt x="5286355" y="27903"/>
                </a:cubicBezTo>
                <a:cubicBezTo>
                  <a:pt x="5283821" y="34504"/>
                  <a:pt x="5281087" y="41005"/>
                  <a:pt x="5278154" y="47406"/>
                </a:cubicBezTo>
                <a:lnTo>
                  <a:pt x="5278154" y="180222"/>
                </a:lnTo>
                <a:lnTo>
                  <a:pt x="5271553" y="180222"/>
                </a:lnTo>
                <a:lnTo>
                  <a:pt x="5271553" y="61007"/>
                </a:lnTo>
                <a:cubicBezTo>
                  <a:pt x="5267419" y="69142"/>
                  <a:pt x="5263152" y="76809"/>
                  <a:pt x="5258751" y="84010"/>
                </a:cubicBezTo>
                <a:cubicBezTo>
                  <a:pt x="5254351" y="91211"/>
                  <a:pt x="5249817" y="97945"/>
                  <a:pt x="5245150" y="104213"/>
                </a:cubicBezTo>
                <a:lnTo>
                  <a:pt x="5240749" y="98412"/>
                </a:lnTo>
                <a:cubicBezTo>
                  <a:pt x="5244883" y="92678"/>
                  <a:pt x="5249117" y="86244"/>
                  <a:pt x="5253451" y="79110"/>
                </a:cubicBezTo>
                <a:cubicBezTo>
                  <a:pt x="5257785" y="71975"/>
                  <a:pt x="5261985" y="64408"/>
                  <a:pt x="5266052" y="56407"/>
                </a:cubicBezTo>
                <a:cubicBezTo>
                  <a:pt x="5270119" y="48406"/>
                  <a:pt x="5273953" y="40105"/>
                  <a:pt x="5277554" y="31504"/>
                </a:cubicBezTo>
                <a:cubicBezTo>
                  <a:pt x="5281154" y="22903"/>
                  <a:pt x="5284354" y="14135"/>
                  <a:pt x="5287155" y="5200"/>
                </a:cubicBezTo>
                <a:close/>
                <a:moveTo>
                  <a:pt x="3471985" y="5000"/>
                </a:moveTo>
                <a:lnTo>
                  <a:pt x="3479186" y="5400"/>
                </a:lnTo>
                <a:lnTo>
                  <a:pt x="3479186" y="152219"/>
                </a:lnTo>
                <a:cubicBezTo>
                  <a:pt x="3479186" y="157153"/>
                  <a:pt x="3478819" y="161120"/>
                  <a:pt x="3478086" y="164120"/>
                </a:cubicBezTo>
                <a:cubicBezTo>
                  <a:pt x="3477352" y="167121"/>
                  <a:pt x="3476019" y="169454"/>
                  <a:pt x="3474085" y="171121"/>
                </a:cubicBezTo>
                <a:cubicBezTo>
                  <a:pt x="3472152" y="172788"/>
                  <a:pt x="3469551" y="173988"/>
                  <a:pt x="3466284" y="174722"/>
                </a:cubicBezTo>
                <a:cubicBezTo>
                  <a:pt x="3463017" y="175455"/>
                  <a:pt x="3458917" y="176022"/>
                  <a:pt x="3453983" y="176422"/>
                </a:cubicBezTo>
                <a:lnTo>
                  <a:pt x="3437581" y="177622"/>
                </a:lnTo>
                <a:lnTo>
                  <a:pt x="3435381" y="170421"/>
                </a:lnTo>
                <a:lnTo>
                  <a:pt x="3452783" y="169221"/>
                </a:lnTo>
                <a:cubicBezTo>
                  <a:pt x="3456783" y="168954"/>
                  <a:pt x="3460050" y="168554"/>
                  <a:pt x="3462584" y="168021"/>
                </a:cubicBezTo>
                <a:cubicBezTo>
                  <a:pt x="3465118" y="167487"/>
                  <a:pt x="3467084" y="166554"/>
                  <a:pt x="3468485" y="165220"/>
                </a:cubicBezTo>
                <a:cubicBezTo>
                  <a:pt x="3469885" y="163887"/>
                  <a:pt x="3470818" y="162087"/>
                  <a:pt x="3471285" y="159820"/>
                </a:cubicBezTo>
                <a:cubicBezTo>
                  <a:pt x="3471752" y="157553"/>
                  <a:pt x="3471985" y="154486"/>
                  <a:pt x="3471985" y="150619"/>
                </a:cubicBezTo>
                <a:close/>
                <a:moveTo>
                  <a:pt x="3872359" y="3600"/>
                </a:moveTo>
                <a:lnTo>
                  <a:pt x="3873959" y="10001"/>
                </a:lnTo>
                <a:cubicBezTo>
                  <a:pt x="3865558" y="12668"/>
                  <a:pt x="3857124" y="15002"/>
                  <a:pt x="3848656" y="17002"/>
                </a:cubicBezTo>
                <a:cubicBezTo>
                  <a:pt x="3840188" y="19002"/>
                  <a:pt x="3831154" y="20802"/>
                  <a:pt x="3821553" y="22403"/>
                </a:cubicBezTo>
                <a:lnTo>
                  <a:pt x="3821553" y="43805"/>
                </a:lnTo>
                <a:lnTo>
                  <a:pt x="3872359" y="43805"/>
                </a:lnTo>
                <a:lnTo>
                  <a:pt x="3872359" y="49806"/>
                </a:lnTo>
                <a:lnTo>
                  <a:pt x="3821553" y="49806"/>
                </a:lnTo>
                <a:lnTo>
                  <a:pt x="3821553" y="73209"/>
                </a:lnTo>
                <a:lnTo>
                  <a:pt x="3938167" y="73209"/>
                </a:lnTo>
                <a:lnTo>
                  <a:pt x="3938167" y="49806"/>
                </a:lnTo>
                <a:lnTo>
                  <a:pt x="3886761" y="49806"/>
                </a:lnTo>
                <a:lnTo>
                  <a:pt x="3886761" y="43805"/>
                </a:lnTo>
                <a:lnTo>
                  <a:pt x="3938167" y="43805"/>
                </a:lnTo>
                <a:lnTo>
                  <a:pt x="3938167" y="21803"/>
                </a:lnTo>
                <a:lnTo>
                  <a:pt x="3884360" y="21803"/>
                </a:lnTo>
                <a:lnTo>
                  <a:pt x="3884360" y="15602"/>
                </a:lnTo>
                <a:lnTo>
                  <a:pt x="3944968" y="15602"/>
                </a:lnTo>
                <a:lnTo>
                  <a:pt x="3944968" y="79210"/>
                </a:lnTo>
                <a:lnTo>
                  <a:pt x="3814552" y="79210"/>
                </a:lnTo>
                <a:lnTo>
                  <a:pt x="3814552" y="16802"/>
                </a:lnTo>
                <a:cubicBezTo>
                  <a:pt x="3825353" y="15068"/>
                  <a:pt x="3835521" y="13101"/>
                  <a:pt x="3845056" y="10901"/>
                </a:cubicBezTo>
                <a:cubicBezTo>
                  <a:pt x="3854590" y="8701"/>
                  <a:pt x="3863691" y="6267"/>
                  <a:pt x="3872359" y="3600"/>
                </a:cubicBezTo>
                <a:close/>
                <a:moveTo>
                  <a:pt x="5350963" y="3400"/>
                </a:moveTo>
                <a:cubicBezTo>
                  <a:pt x="5352563" y="8068"/>
                  <a:pt x="5354263" y="13568"/>
                  <a:pt x="5356063" y="19902"/>
                </a:cubicBezTo>
                <a:cubicBezTo>
                  <a:pt x="5357864" y="26236"/>
                  <a:pt x="5359498" y="32137"/>
                  <a:pt x="5360964" y="37605"/>
                </a:cubicBezTo>
                <a:lnTo>
                  <a:pt x="5413170" y="37605"/>
                </a:lnTo>
                <a:lnTo>
                  <a:pt x="5413170" y="44605"/>
                </a:lnTo>
                <a:lnTo>
                  <a:pt x="5357164" y="44605"/>
                </a:lnTo>
                <a:lnTo>
                  <a:pt x="5357164" y="96812"/>
                </a:lnTo>
                <a:lnTo>
                  <a:pt x="5405970" y="96812"/>
                </a:lnTo>
                <a:lnTo>
                  <a:pt x="5405970" y="103613"/>
                </a:lnTo>
                <a:lnTo>
                  <a:pt x="5357164" y="103613"/>
                </a:lnTo>
                <a:lnTo>
                  <a:pt x="5357164" y="163220"/>
                </a:lnTo>
                <a:lnTo>
                  <a:pt x="5419772" y="163220"/>
                </a:lnTo>
                <a:lnTo>
                  <a:pt x="5419772" y="170221"/>
                </a:lnTo>
                <a:lnTo>
                  <a:pt x="5291555" y="170221"/>
                </a:lnTo>
                <a:lnTo>
                  <a:pt x="5291555" y="163220"/>
                </a:lnTo>
                <a:lnTo>
                  <a:pt x="5350163" y="163220"/>
                </a:lnTo>
                <a:lnTo>
                  <a:pt x="5350163" y="103613"/>
                </a:lnTo>
                <a:lnTo>
                  <a:pt x="5300957" y="103613"/>
                </a:lnTo>
                <a:lnTo>
                  <a:pt x="5300957" y="96812"/>
                </a:lnTo>
                <a:lnTo>
                  <a:pt x="5350163" y="96812"/>
                </a:lnTo>
                <a:lnTo>
                  <a:pt x="5350163" y="44605"/>
                </a:lnTo>
                <a:lnTo>
                  <a:pt x="5296356" y="44605"/>
                </a:lnTo>
                <a:lnTo>
                  <a:pt x="5296356" y="37605"/>
                </a:lnTo>
                <a:lnTo>
                  <a:pt x="5352963" y="37605"/>
                </a:lnTo>
                <a:cubicBezTo>
                  <a:pt x="5352296" y="34938"/>
                  <a:pt x="5351563" y="32104"/>
                  <a:pt x="5350763" y="29103"/>
                </a:cubicBezTo>
                <a:cubicBezTo>
                  <a:pt x="5349963" y="26103"/>
                  <a:pt x="5349130" y="23136"/>
                  <a:pt x="5348263" y="20202"/>
                </a:cubicBezTo>
                <a:cubicBezTo>
                  <a:pt x="5347396" y="17269"/>
                  <a:pt x="5346562" y="14435"/>
                  <a:pt x="5345762" y="11701"/>
                </a:cubicBezTo>
                <a:cubicBezTo>
                  <a:pt x="5344962" y="8968"/>
                  <a:pt x="5344162" y="6467"/>
                  <a:pt x="5343362" y="4200"/>
                </a:cubicBezTo>
                <a:close/>
                <a:moveTo>
                  <a:pt x="6135508" y="3200"/>
                </a:moveTo>
                <a:lnTo>
                  <a:pt x="6142910" y="3600"/>
                </a:lnTo>
                <a:lnTo>
                  <a:pt x="6142910" y="31204"/>
                </a:lnTo>
                <a:lnTo>
                  <a:pt x="6189915" y="31204"/>
                </a:lnTo>
                <a:lnTo>
                  <a:pt x="6189915" y="37805"/>
                </a:lnTo>
                <a:lnTo>
                  <a:pt x="6142910" y="37805"/>
                </a:lnTo>
                <a:lnTo>
                  <a:pt x="6142910" y="73009"/>
                </a:lnTo>
                <a:lnTo>
                  <a:pt x="6167312" y="73009"/>
                </a:lnTo>
                <a:cubicBezTo>
                  <a:pt x="6186915" y="55673"/>
                  <a:pt x="6202583" y="36738"/>
                  <a:pt x="6214319" y="16202"/>
                </a:cubicBezTo>
                <a:lnTo>
                  <a:pt x="6220119" y="20202"/>
                </a:lnTo>
                <a:cubicBezTo>
                  <a:pt x="6209185" y="39005"/>
                  <a:pt x="6195049" y="56607"/>
                  <a:pt x="6177714" y="73009"/>
                </a:cubicBezTo>
                <a:lnTo>
                  <a:pt x="6236121" y="73009"/>
                </a:lnTo>
                <a:lnTo>
                  <a:pt x="6236121" y="80010"/>
                </a:lnTo>
                <a:lnTo>
                  <a:pt x="6170113" y="80010"/>
                </a:lnTo>
                <a:cubicBezTo>
                  <a:pt x="6162112" y="86944"/>
                  <a:pt x="6153611" y="93612"/>
                  <a:pt x="6144610" y="100012"/>
                </a:cubicBezTo>
                <a:cubicBezTo>
                  <a:pt x="6135608" y="106413"/>
                  <a:pt x="6125974" y="112614"/>
                  <a:pt x="6115706" y="118615"/>
                </a:cubicBezTo>
                <a:lnTo>
                  <a:pt x="6115706" y="142018"/>
                </a:lnTo>
                <a:cubicBezTo>
                  <a:pt x="6122507" y="139751"/>
                  <a:pt x="6129774" y="137117"/>
                  <a:pt x="6137509" y="134117"/>
                </a:cubicBezTo>
                <a:cubicBezTo>
                  <a:pt x="6145243" y="131116"/>
                  <a:pt x="6153011" y="127949"/>
                  <a:pt x="6160811" y="124615"/>
                </a:cubicBezTo>
                <a:cubicBezTo>
                  <a:pt x="6168613" y="121282"/>
                  <a:pt x="6176280" y="117781"/>
                  <a:pt x="6183815" y="114114"/>
                </a:cubicBezTo>
                <a:cubicBezTo>
                  <a:pt x="6191349" y="110447"/>
                  <a:pt x="6198316" y="106746"/>
                  <a:pt x="6204717" y="103013"/>
                </a:cubicBezTo>
                <a:lnTo>
                  <a:pt x="6207518" y="109414"/>
                </a:lnTo>
                <a:cubicBezTo>
                  <a:pt x="6200850" y="113147"/>
                  <a:pt x="6193616" y="116881"/>
                  <a:pt x="6185815" y="120615"/>
                </a:cubicBezTo>
                <a:cubicBezTo>
                  <a:pt x="6178014" y="124349"/>
                  <a:pt x="6170079" y="127916"/>
                  <a:pt x="6162012" y="131316"/>
                </a:cubicBezTo>
                <a:cubicBezTo>
                  <a:pt x="6153944" y="134717"/>
                  <a:pt x="6145943" y="137917"/>
                  <a:pt x="6138009" y="140917"/>
                </a:cubicBezTo>
                <a:cubicBezTo>
                  <a:pt x="6130075" y="143918"/>
                  <a:pt x="6122641" y="146551"/>
                  <a:pt x="6115706" y="148818"/>
                </a:cubicBezTo>
                <a:lnTo>
                  <a:pt x="6115706" y="151619"/>
                </a:lnTo>
                <a:cubicBezTo>
                  <a:pt x="6115706" y="155353"/>
                  <a:pt x="6115940" y="158386"/>
                  <a:pt x="6116406" y="160720"/>
                </a:cubicBezTo>
                <a:cubicBezTo>
                  <a:pt x="6116873" y="163054"/>
                  <a:pt x="6117740" y="164920"/>
                  <a:pt x="6119006" y="166321"/>
                </a:cubicBezTo>
                <a:cubicBezTo>
                  <a:pt x="6120273" y="167721"/>
                  <a:pt x="6122074" y="168688"/>
                  <a:pt x="6124407" y="169221"/>
                </a:cubicBezTo>
                <a:cubicBezTo>
                  <a:pt x="6126741" y="169754"/>
                  <a:pt x="6129841" y="170088"/>
                  <a:pt x="6133708" y="170221"/>
                </a:cubicBezTo>
                <a:cubicBezTo>
                  <a:pt x="6152911" y="171021"/>
                  <a:pt x="6172113" y="171021"/>
                  <a:pt x="6191315" y="170221"/>
                </a:cubicBezTo>
                <a:cubicBezTo>
                  <a:pt x="6195183" y="170088"/>
                  <a:pt x="6198383" y="169754"/>
                  <a:pt x="6200917" y="169221"/>
                </a:cubicBezTo>
                <a:cubicBezTo>
                  <a:pt x="6203451" y="168688"/>
                  <a:pt x="6205484" y="167821"/>
                  <a:pt x="6207017" y="166621"/>
                </a:cubicBezTo>
                <a:cubicBezTo>
                  <a:pt x="6208551" y="165421"/>
                  <a:pt x="6209718" y="163754"/>
                  <a:pt x="6210518" y="161620"/>
                </a:cubicBezTo>
                <a:cubicBezTo>
                  <a:pt x="6211318" y="159486"/>
                  <a:pt x="6211985" y="156686"/>
                  <a:pt x="6212518" y="153219"/>
                </a:cubicBezTo>
                <a:cubicBezTo>
                  <a:pt x="6212651" y="151885"/>
                  <a:pt x="6212851" y="150285"/>
                  <a:pt x="6213118" y="148418"/>
                </a:cubicBezTo>
                <a:cubicBezTo>
                  <a:pt x="6213385" y="146551"/>
                  <a:pt x="6213619" y="144751"/>
                  <a:pt x="6213819" y="143018"/>
                </a:cubicBezTo>
                <a:cubicBezTo>
                  <a:pt x="6214019" y="141284"/>
                  <a:pt x="6214185" y="139784"/>
                  <a:pt x="6214319" y="138517"/>
                </a:cubicBezTo>
                <a:cubicBezTo>
                  <a:pt x="6214452" y="137250"/>
                  <a:pt x="6214519" y="136550"/>
                  <a:pt x="6214519" y="136417"/>
                </a:cubicBezTo>
                <a:lnTo>
                  <a:pt x="6221119" y="138217"/>
                </a:lnTo>
                <a:cubicBezTo>
                  <a:pt x="6221119" y="138484"/>
                  <a:pt x="6221053" y="139217"/>
                  <a:pt x="6220919" y="140417"/>
                </a:cubicBezTo>
                <a:cubicBezTo>
                  <a:pt x="6220786" y="141618"/>
                  <a:pt x="6220619" y="143084"/>
                  <a:pt x="6220419" y="144818"/>
                </a:cubicBezTo>
                <a:cubicBezTo>
                  <a:pt x="6220219" y="146551"/>
                  <a:pt x="6219986" y="148352"/>
                  <a:pt x="6219719" y="150219"/>
                </a:cubicBezTo>
                <a:cubicBezTo>
                  <a:pt x="6219453" y="152086"/>
                  <a:pt x="6219253" y="153686"/>
                  <a:pt x="6219119" y="155019"/>
                </a:cubicBezTo>
                <a:cubicBezTo>
                  <a:pt x="6218452" y="159286"/>
                  <a:pt x="6217586" y="162820"/>
                  <a:pt x="6216518" y="165621"/>
                </a:cubicBezTo>
                <a:cubicBezTo>
                  <a:pt x="6215452" y="168421"/>
                  <a:pt x="6213919" y="170621"/>
                  <a:pt x="6211918" y="172221"/>
                </a:cubicBezTo>
                <a:cubicBezTo>
                  <a:pt x="6209918" y="173822"/>
                  <a:pt x="6207317" y="174988"/>
                  <a:pt x="6204117" y="175722"/>
                </a:cubicBezTo>
                <a:cubicBezTo>
                  <a:pt x="6200917" y="176455"/>
                  <a:pt x="6196916" y="176889"/>
                  <a:pt x="6192115" y="177022"/>
                </a:cubicBezTo>
                <a:cubicBezTo>
                  <a:pt x="6172113" y="177822"/>
                  <a:pt x="6152111" y="177822"/>
                  <a:pt x="6132108" y="177022"/>
                </a:cubicBezTo>
                <a:cubicBezTo>
                  <a:pt x="6127574" y="176889"/>
                  <a:pt x="6123774" y="176422"/>
                  <a:pt x="6120707" y="175622"/>
                </a:cubicBezTo>
                <a:cubicBezTo>
                  <a:pt x="6117640" y="174822"/>
                  <a:pt x="6115206" y="173522"/>
                  <a:pt x="6113406" y="171721"/>
                </a:cubicBezTo>
                <a:cubicBezTo>
                  <a:pt x="6111606" y="169921"/>
                  <a:pt x="6110339" y="167521"/>
                  <a:pt x="6109605" y="164520"/>
                </a:cubicBezTo>
                <a:cubicBezTo>
                  <a:pt x="6108872" y="161520"/>
                  <a:pt x="6108505" y="157686"/>
                  <a:pt x="6108505" y="153019"/>
                </a:cubicBezTo>
                <a:lnTo>
                  <a:pt x="6108505" y="122815"/>
                </a:lnTo>
                <a:cubicBezTo>
                  <a:pt x="6101438" y="126682"/>
                  <a:pt x="6094136" y="130516"/>
                  <a:pt x="6086603" y="134317"/>
                </a:cubicBezTo>
                <a:cubicBezTo>
                  <a:pt x="6079068" y="138117"/>
                  <a:pt x="6071301" y="141751"/>
                  <a:pt x="6063299" y="145218"/>
                </a:cubicBezTo>
                <a:lnTo>
                  <a:pt x="6060499" y="138217"/>
                </a:lnTo>
                <a:cubicBezTo>
                  <a:pt x="6079835" y="129949"/>
                  <a:pt x="6097704" y="121015"/>
                  <a:pt x="6114106" y="111414"/>
                </a:cubicBezTo>
                <a:cubicBezTo>
                  <a:pt x="6130508" y="101813"/>
                  <a:pt x="6145510" y="91345"/>
                  <a:pt x="6159112" y="80010"/>
                </a:cubicBezTo>
                <a:lnTo>
                  <a:pt x="6066100" y="80010"/>
                </a:lnTo>
                <a:lnTo>
                  <a:pt x="6066100" y="73009"/>
                </a:lnTo>
                <a:lnTo>
                  <a:pt x="6135508" y="73009"/>
                </a:lnTo>
                <a:lnTo>
                  <a:pt x="6135508" y="37805"/>
                </a:lnTo>
                <a:lnTo>
                  <a:pt x="6089303" y="37805"/>
                </a:lnTo>
                <a:lnTo>
                  <a:pt x="6089303" y="31204"/>
                </a:lnTo>
                <a:lnTo>
                  <a:pt x="6135508" y="31204"/>
                </a:lnTo>
                <a:close/>
                <a:moveTo>
                  <a:pt x="3668533" y="3200"/>
                </a:moveTo>
                <a:lnTo>
                  <a:pt x="3675934" y="3600"/>
                </a:lnTo>
                <a:lnTo>
                  <a:pt x="3675934" y="31204"/>
                </a:lnTo>
                <a:lnTo>
                  <a:pt x="3722940" y="31204"/>
                </a:lnTo>
                <a:lnTo>
                  <a:pt x="3722940" y="37805"/>
                </a:lnTo>
                <a:lnTo>
                  <a:pt x="3675934" y="37805"/>
                </a:lnTo>
                <a:lnTo>
                  <a:pt x="3675934" y="73009"/>
                </a:lnTo>
                <a:lnTo>
                  <a:pt x="3700337" y="73009"/>
                </a:lnTo>
                <a:cubicBezTo>
                  <a:pt x="3719940" y="55673"/>
                  <a:pt x="3735608" y="36738"/>
                  <a:pt x="3747344" y="16202"/>
                </a:cubicBezTo>
                <a:lnTo>
                  <a:pt x="3753144" y="20202"/>
                </a:lnTo>
                <a:cubicBezTo>
                  <a:pt x="3742210" y="39005"/>
                  <a:pt x="3728074" y="56607"/>
                  <a:pt x="3710739" y="73009"/>
                </a:cubicBezTo>
                <a:lnTo>
                  <a:pt x="3769146" y="73009"/>
                </a:lnTo>
                <a:lnTo>
                  <a:pt x="3769146" y="80010"/>
                </a:lnTo>
                <a:lnTo>
                  <a:pt x="3703138" y="80010"/>
                </a:lnTo>
                <a:cubicBezTo>
                  <a:pt x="3695137" y="86944"/>
                  <a:pt x="3686636" y="93612"/>
                  <a:pt x="3677634" y="100012"/>
                </a:cubicBezTo>
                <a:cubicBezTo>
                  <a:pt x="3668633" y="106413"/>
                  <a:pt x="3658999" y="112614"/>
                  <a:pt x="3648731" y="118615"/>
                </a:cubicBezTo>
                <a:lnTo>
                  <a:pt x="3648731" y="142018"/>
                </a:lnTo>
                <a:cubicBezTo>
                  <a:pt x="3655532" y="139751"/>
                  <a:pt x="3662799" y="137117"/>
                  <a:pt x="3670534" y="134117"/>
                </a:cubicBezTo>
                <a:cubicBezTo>
                  <a:pt x="3678268" y="131116"/>
                  <a:pt x="3686036" y="127949"/>
                  <a:pt x="3693837" y="124615"/>
                </a:cubicBezTo>
                <a:cubicBezTo>
                  <a:pt x="3701638" y="121282"/>
                  <a:pt x="3709305" y="117781"/>
                  <a:pt x="3716840" y="114114"/>
                </a:cubicBezTo>
                <a:cubicBezTo>
                  <a:pt x="3724374" y="110447"/>
                  <a:pt x="3731341" y="106746"/>
                  <a:pt x="3737742" y="103013"/>
                </a:cubicBezTo>
                <a:lnTo>
                  <a:pt x="3740542" y="109414"/>
                </a:lnTo>
                <a:cubicBezTo>
                  <a:pt x="3733875" y="113147"/>
                  <a:pt x="3726641" y="116881"/>
                  <a:pt x="3718840" y="120615"/>
                </a:cubicBezTo>
                <a:cubicBezTo>
                  <a:pt x="3711039" y="124349"/>
                  <a:pt x="3703104" y="127916"/>
                  <a:pt x="3695037" y="131316"/>
                </a:cubicBezTo>
                <a:cubicBezTo>
                  <a:pt x="3686969" y="134717"/>
                  <a:pt x="3678968" y="137917"/>
                  <a:pt x="3671034" y="140917"/>
                </a:cubicBezTo>
                <a:cubicBezTo>
                  <a:pt x="3663100" y="143918"/>
                  <a:pt x="3655665" y="146551"/>
                  <a:pt x="3648731" y="148818"/>
                </a:cubicBezTo>
                <a:lnTo>
                  <a:pt x="3648731" y="151619"/>
                </a:lnTo>
                <a:cubicBezTo>
                  <a:pt x="3648731" y="155353"/>
                  <a:pt x="3648964" y="158386"/>
                  <a:pt x="3649431" y="160720"/>
                </a:cubicBezTo>
                <a:cubicBezTo>
                  <a:pt x="3649898" y="163054"/>
                  <a:pt x="3650765" y="164920"/>
                  <a:pt x="3652031" y="166321"/>
                </a:cubicBezTo>
                <a:cubicBezTo>
                  <a:pt x="3653298" y="167721"/>
                  <a:pt x="3655099" y="168688"/>
                  <a:pt x="3657432" y="169221"/>
                </a:cubicBezTo>
                <a:cubicBezTo>
                  <a:pt x="3659766" y="169754"/>
                  <a:pt x="3662866" y="170088"/>
                  <a:pt x="3666733" y="170221"/>
                </a:cubicBezTo>
                <a:cubicBezTo>
                  <a:pt x="3685936" y="171021"/>
                  <a:pt x="3705138" y="171021"/>
                  <a:pt x="3724340" y="170221"/>
                </a:cubicBezTo>
                <a:cubicBezTo>
                  <a:pt x="3728207" y="170088"/>
                  <a:pt x="3731408" y="169754"/>
                  <a:pt x="3733941" y="169221"/>
                </a:cubicBezTo>
                <a:cubicBezTo>
                  <a:pt x="3736475" y="168688"/>
                  <a:pt x="3738509" y="167821"/>
                  <a:pt x="3740042" y="166621"/>
                </a:cubicBezTo>
                <a:cubicBezTo>
                  <a:pt x="3741576" y="165421"/>
                  <a:pt x="3742743" y="163754"/>
                  <a:pt x="3743543" y="161620"/>
                </a:cubicBezTo>
                <a:cubicBezTo>
                  <a:pt x="3744343" y="159486"/>
                  <a:pt x="3745010" y="156686"/>
                  <a:pt x="3745543" y="153219"/>
                </a:cubicBezTo>
                <a:cubicBezTo>
                  <a:pt x="3745676" y="151885"/>
                  <a:pt x="3745876" y="150285"/>
                  <a:pt x="3746143" y="148418"/>
                </a:cubicBezTo>
                <a:cubicBezTo>
                  <a:pt x="3746410" y="146551"/>
                  <a:pt x="3746643" y="144751"/>
                  <a:pt x="3746843" y="143018"/>
                </a:cubicBezTo>
                <a:cubicBezTo>
                  <a:pt x="3747043" y="141284"/>
                  <a:pt x="3747210" y="139784"/>
                  <a:pt x="3747344" y="138517"/>
                </a:cubicBezTo>
                <a:cubicBezTo>
                  <a:pt x="3747477" y="137250"/>
                  <a:pt x="3747543" y="136550"/>
                  <a:pt x="3747543" y="136417"/>
                </a:cubicBezTo>
                <a:lnTo>
                  <a:pt x="3754144" y="138217"/>
                </a:lnTo>
                <a:cubicBezTo>
                  <a:pt x="3754144" y="138484"/>
                  <a:pt x="3754077" y="139217"/>
                  <a:pt x="3753944" y="140417"/>
                </a:cubicBezTo>
                <a:cubicBezTo>
                  <a:pt x="3753811" y="141618"/>
                  <a:pt x="3753644" y="143084"/>
                  <a:pt x="3753444" y="144818"/>
                </a:cubicBezTo>
                <a:cubicBezTo>
                  <a:pt x="3753244" y="146551"/>
                  <a:pt x="3753011" y="148352"/>
                  <a:pt x="3752744" y="150219"/>
                </a:cubicBezTo>
                <a:cubicBezTo>
                  <a:pt x="3752477" y="152086"/>
                  <a:pt x="3752277" y="153686"/>
                  <a:pt x="3752144" y="155019"/>
                </a:cubicBezTo>
                <a:cubicBezTo>
                  <a:pt x="3751477" y="159286"/>
                  <a:pt x="3750610" y="162820"/>
                  <a:pt x="3749543" y="165621"/>
                </a:cubicBezTo>
                <a:cubicBezTo>
                  <a:pt x="3748477" y="168421"/>
                  <a:pt x="3746943" y="170621"/>
                  <a:pt x="3744943" y="172221"/>
                </a:cubicBezTo>
                <a:cubicBezTo>
                  <a:pt x="3742943" y="173822"/>
                  <a:pt x="3740342" y="174988"/>
                  <a:pt x="3737142" y="175722"/>
                </a:cubicBezTo>
                <a:cubicBezTo>
                  <a:pt x="3733941" y="176455"/>
                  <a:pt x="3729941" y="176889"/>
                  <a:pt x="3725140" y="177022"/>
                </a:cubicBezTo>
                <a:cubicBezTo>
                  <a:pt x="3705138" y="177822"/>
                  <a:pt x="3685136" y="177822"/>
                  <a:pt x="3665133" y="177022"/>
                </a:cubicBezTo>
                <a:cubicBezTo>
                  <a:pt x="3660599" y="176889"/>
                  <a:pt x="3656799" y="176422"/>
                  <a:pt x="3653732" y="175622"/>
                </a:cubicBezTo>
                <a:cubicBezTo>
                  <a:pt x="3650665" y="174822"/>
                  <a:pt x="3648231" y="173522"/>
                  <a:pt x="3646430" y="171721"/>
                </a:cubicBezTo>
                <a:cubicBezTo>
                  <a:pt x="3644631" y="169921"/>
                  <a:pt x="3643364" y="167521"/>
                  <a:pt x="3642630" y="164520"/>
                </a:cubicBezTo>
                <a:cubicBezTo>
                  <a:pt x="3641897" y="161520"/>
                  <a:pt x="3641530" y="157686"/>
                  <a:pt x="3641530" y="153019"/>
                </a:cubicBezTo>
                <a:lnTo>
                  <a:pt x="3641530" y="122815"/>
                </a:lnTo>
                <a:cubicBezTo>
                  <a:pt x="3634463" y="126682"/>
                  <a:pt x="3627162" y="130516"/>
                  <a:pt x="3619627" y="134317"/>
                </a:cubicBezTo>
                <a:cubicBezTo>
                  <a:pt x="3612093" y="138117"/>
                  <a:pt x="3604325" y="141751"/>
                  <a:pt x="3596324" y="145218"/>
                </a:cubicBezTo>
                <a:lnTo>
                  <a:pt x="3593524" y="138217"/>
                </a:lnTo>
                <a:cubicBezTo>
                  <a:pt x="3612860" y="129949"/>
                  <a:pt x="3630729" y="121015"/>
                  <a:pt x="3647131" y="111414"/>
                </a:cubicBezTo>
                <a:cubicBezTo>
                  <a:pt x="3663533" y="101813"/>
                  <a:pt x="3678535" y="91345"/>
                  <a:pt x="3692136" y="80010"/>
                </a:cubicBezTo>
                <a:lnTo>
                  <a:pt x="3599125" y="80010"/>
                </a:lnTo>
                <a:lnTo>
                  <a:pt x="3599125" y="73009"/>
                </a:lnTo>
                <a:lnTo>
                  <a:pt x="3668533" y="73009"/>
                </a:lnTo>
                <a:lnTo>
                  <a:pt x="3668533" y="37805"/>
                </a:lnTo>
                <a:lnTo>
                  <a:pt x="3622328" y="37805"/>
                </a:lnTo>
                <a:lnTo>
                  <a:pt x="3622328" y="31204"/>
                </a:lnTo>
                <a:lnTo>
                  <a:pt x="3668533" y="31204"/>
                </a:lnTo>
                <a:close/>
                <a:moveTo>
                  <a:pt x="5549388" y="2600"/>
                </a:moveTo>
                <a:lnTo>
                  <a:pt x="5556388" y="3000"/>
                </a:lnTo>
                <a:lnTo>
                  <a:pt x="5556388" y="39405"/>
                </a:lnTo>
                <a:lnTo>
                  <a:pt x="5609195" y="39405"/>
                </a:lnTo>
                <a:lnTo>
                  <a:pt x="5609195" y="46406"/>
                </a:lnTo>
                <a:lnTo>
                  <a:pt x="5556388" y="46406"/>
                </a:lnTo>
                <a:lnTo>
                  <a:pt x="5556388" y="93412"/>
                </a:lnTo>
                <a:lnTo>
                  <a:pt x="5621397" y="93412"/>
                </a:lnTo>
                <a:lnTo>
                  <a:pt x="5621397" y="100412"/>
                </a:lnTo>
                <a:lnTo>
                  <a:pt x="5550988" y="100412"/>
                </a:lnTo>
                <a:cubicBezTo>
                  <a:pt x="5548588" y="105080"/>
                  <a:pt x="5545587" y="110347"/>
                  <a:pt x="5541987" y="116214"/>
                </a:cubicBezTo>
                <a:cubicBezTo>
                  <a:pt x="5538387" y="122082"/>
                  <a:pt x="5534653" y="127949"/>
                  <a:pt x="5530785" y="133817"/>
                </a:cubicBezTo>
                <a:cubicBezTo>
                  <a:pt x="5526918" y="139684"/>
                  <a:pt x="5523085" y="145185"/>
                  <a:pt x="5519284" y="150319"/>
                </a:cubicBezTo>
                <a:cubicBezTo>
                  <a:pt x="5515483" y="155453"/>
                  <a:pt x="5512116" y="159620"/>
                  <a:pt x="5509183" y="162820"/>
                </a:cubicBezTo>
                <a:cubicBezTo>
                  <a:pt x="5510649" y="162687"/>
                  <a:pt x="5513417" y="162553"/>
                  <a:pt x="5517484" y="162420"/>
                </a:cubicBezTo>
                <a:cubicBezTo>
                  <a:pt x="5521551" y="162287"/>
                  <a:pt x="5526251" y="162087"/>
                  <a:pt x="5531585" y="161820"/>
                </a:cubicBezTo>
                <a:cubicBezTo>
                  <a:pt x="5536919" y="161553"/>
                  <a:pt x="5542687" y="161320"/>
                  <a:pt x="5548888" y="161120"/>
                </a:cubicBezTo>
                <a:cubicBezTo>
                  <a:pt x="5555089" y="160920"/>
                  <a:pt x="5561056" y="160720"/>
                  <a:pt x="5566790" y="160520"/>
                </a:cubicBezTo>
                <a:cubicBezTo>
                  <a:pt x="5572524" y="160320"/>
                  <a:pt x="5577824" y="160153"/>
                  <a:pt x="5582692" y="160020"/>
                </a:cubicBezTo>
                <a:cubicBezTo>
                  <a:pt x="5587559" y="159886"/>
                  <a:pt x="5591326" y="159753"/>
                  <a:pt x="5593993" y="159620"/>
                </a:cubicBezTo>
                <a:cubicBezTo>
                  <a:pt x="5591593" y="156019"/>
                  <a:pt x="5589159" y="152419"/>
                  <a:pt x="5586692" y="148818"/>
                </a:cubicBezTo>
                <a:cubicBezTo>
                  <a:pt x="5584226" y="145218"/>
                  <a:pt x="5581825" y="141751"/>
                  <a:pt x="5579492" y="138417"/>
                </a:cubicBezTo>
                <a:cubicBezTo>
                  <a:pt x="5577158" y="135083"/>
                  <a:pt x="5574958" y="131983"/>
                  <a:pt x="5572891" y="129116"/>
                </a:cubicBezTo>
                <a:cubicBezTo>
                  <a:pt x="5570824" y="126249"/>
                  <a:pt x="5568990" y="123815"/>
                  <a:pt x="5567390" y="121815"/>
                </a:cubicBezTo>
                <a:lnTo>
                  <a:pt x="5572991" y="118015"/>
                </a:lnTo>
                <a:cubicBezTo>
                  <a:pt x="5575524" y="121082"/>
                  <a:pt x="5578591" y="125082"/>
                  <a:pt x="5582192" y="130016"/>
                </a:cubicBezTo>
                <a:cubicBezTo>
                  <a:pt x="5585792" y="134950"/>
                  <a:pt x="5589459" y="140151"/>
                  <a:pt x="5593193" y="145618"/>
                </a:cubicBezTo>
                <a:cubicBezTo>
                  <a:pt x="5596927" y="151085"/>
                  <a:pt x="5600528" y="156486"/>
                  <a:pt x="5603994" y="161820"/>
                </a:cubicBezTo>
                <a:cubicBezTo>
                  <a:pt x="5607461" y="167154"/>
                  <a:pt x="5610396" y="171821"/>
                  <a:pt x="5612795" y="175822"/>
                </a:cubicBezTo>
                <a:lnTo>
                  <a:pt x="5606995" y="180022"/>
                </a:lnTo>
                <a:cubicBezTo>
                  <a:pt x="5605795" y="177889"/>
                  <a:pt x="5604428" y="175588"/>
                  <a:pt x="5602894" y="173121"/>
                </a:cubicBezTo>
                <a:cubicBezTo>
                  <a:pt x="5601361" y="170654"/>
                  <a:pt x="5599727" y="168088"/>
                  <a:pt x="5597994" y="165421"/>
                </a:cubicBezTo>
                <a:cubicBezTo>
                  <a:pt x="5596394" y="165554"/>
                  <a:pt x="5593526" y="165721"/>
                  <a:pt x="5589393" y="165921"/>
                </a:cubicBezTo>
                <a:cubicBezTo>
                  <a:pt x="5585259" y="166121"/>
                  <a:pt x="5580425" y="166354"/>
                  <a:pt x="5574891" y="166621"/>
                </a:cubicBezTo>
                <a:cubicBezTo>
                  <a:pt x="5569357" y="166887"/>
                  <a:pt x="5563390" y="167154"/>
                  <a:pt x="5556989" y="167421"/>
                </a:cubicBezTo>
                <a:cubicBezTo>
                  <a:pt x="5550588" y="167687"/>
                  <a:pt x="5544254" y="167987"/>
                  <a:pt x="5537986" y="168321"/>
                </a:cubicBezTo>
                <a:cubicBezTo>
                  <a:pt x="5531719" y="168654"/>
                  <a:pt x="5525851" y="168954"/>
                  <a:pt x="5520384" y="169221"/>
                </a:cubicBezTo>
                <a:cubicBezTo>
                  <a:pt x="5514917" y="169488"/>
                  <a:pt x="5510316" y="169754"/>
                  <a:pt x="5506582" y="170021"/>
                </a:cubicBezTo>
                <a:cubicBezTo>
                  <a:pt x="5505115" y="170154"/>
                  <a:pt x="5503682" y="170288"/>
                  <a:pt x="5502282" y="170421"/>
                </a:cubicBezTo>
                <a:cubicBezTo>
                  <a:pt x="5500882" y="170554"/>
                  <a:pt x="5498648" y="170955"/>
                  <a:pt x="5495581" y="171621"/>
                </a:cubicBezTo>
                <a:lnTo>
                  <a:pt x="5493781" y="164220"/>
                </a:lnTo>
                <a:cubicBezTo>
                  <a:pt x="5496448" y="163554"/>
                  <a:pt x="5498182" y="163054"/>
                  <a:pt x="5498981" y="162720"/>
                </a:cubicBezTo>
                <a:cubicBezTo>
                  <a:pt x="5499781" y="162387"/>
                  <a:pt x="5500515" y="161953"/>
                  <a:pt x="5501182" y="161420"/>
                </a:cubicBezTo>
                <a:cubicBezTo>
                  <a:pt x="5503715" y="159020"/>
                  <a:pt x="5506816" y="155386"/>
                  <a:pt x="5510483" y="150519"/>
                </a:cubicBezTo>
                <a:cubicBezTo>
                  <a:pt x="5514150" y="145651"/>
                  <a:pt x="5517917" y="140317"/>
                  <a:pt x="5521784" y="134517"/>
                </a:cubicBezTo>
                <a:cubicBezTo>
                  <a:pt x="5525651" y="128716"/>
                  <a:pt x="5529452" y="122815"/>
                  <a:pt x="5533186" y="116814"/>
                </a:cubicBezTo>
                <a:cubicBezTo>
                  <a:pt x="5536919" y="110814"/>
                  <a:pt x="5540120" y="105346"/>
                  <a:pt x="5542787" y="100412"/>
                </a:cubicBezTo>
                <a:lnTo>
                  <a:pt x="5490980" y="100412"/>
                </a:lnTo>
                <a:lnTo>
                  <a:pt x="5490980" y="93412"/>
                </a:lnTo>
                <a:lnTo>
                  <a:pt x="5549388" y="93412"/>
                </a:lnTo>
                <a:lnTo>
                  <a:pt x="5549388" y="46406"/>
                </a:lnTo>
                <a:lnTo>
                  <a:pt x="5505782" y="46406"/>
                </a:lnTo>
                <a:lnTo>
                  <a:pt x="5505782" y="39405"/>
                </a:lnTo>
                <a:lnTo>
                  <a:pt x="5549388" y="39405"/>
                </a:lnTo>
                <a:close/>
                <a:moveTo>
                  <a:pt x="5895154" y="2200"/>
                </a:moveTo>
                <a:lnTo>
                  <a:pt x="5902156" y="3600"/>
                </a:lnTo>
                <a:cubicBezTo>
                  <a:pt x="5901755" y="5867"/>
                  <a:pt x="5901189" y="8401"/>
                  <a:pt x="5900455" y="11201"/>
                </a:cubicBezTo>
                <a:cubicBezTo>
                  <a:pt x="5899722" y="14002"/>
                  <a:pt x="5898955" y="16869"/>
                  <a:pt x="5898155" y="19802"/>
                </a:cubicBezTo>
                <a:cubicBezTo>
                  <a:pt x="5897355" y="22736"/>
                  <a:pt x="5896522" y="25670"/>
                  <a:pt x="5895655" y="28603"/>
                </a:cubicBezTo>
                <a:cubicBezTo>
                  <a:pt x="5894788" y="31537"/>
                  <a:pt x="5893888" y="34271"/>
                  <a:pt x="5892955" y="36804"/>
                </a:cubicBezTo>
                <a:lnTo>
                  <a:pt x="5927159" y="36804"/>
                </a:lnTo>
                <a:lnTo>
                  <a:pt x="5927159" y="173422"/>
                </a:lnTo>
                <a:lnTo>
                  <a:pt x="5865151" y="173422"/>
                </a:lnTo>
                <a:lnTo>
                  <a:pt x="5865151" y="36804"/>
                </a:lnTo>
                <a:lnTo>
                  <a:pt x="5885754" y="36804"/>
                </a:lnTo>
                <a:cubicBezTo>
                  <a:pt x="5886687" y="34271"/>
                  <a:pt x="5887587" y="31504"/>
                  <a:pt x="5888454" y="28503"/>
                </a:cubicBezTo>
                <a:cubicBezTo>
                  <a:pt x="5889320" y="25503"/>
                  <a:pt x="5890187" y="22469"/>
                  <a:pt x="5891054" y="19402"/>
                </a:cubicBezTo>
                <a:cubicBezTo>
                  <a:pt x="5891921" y="16335"/>
                  <a:pt x="5892688" y="13301"/>
                  <a:pt x="5893354" y="10301"/>
                </a:cubicBezTo>
                <a:cubicBezTo>
                  <a:pt x="5894021" y="7301"/>
                  <a:pt x="5894621" y="4600"/>
                  <a:pt x="5895154" y="2200"/>
                </a:cubicBezTo>
                <a:close/>
                <a:moveTo>
                  <a:pt x="2434961" y="2200"/>
                </a:moveTo>
                <a:cubicBezTo>
                  <a:pt x="2436295" y="5801"/>
                  <a:pt x="2437362" y="8934"/>
                  <a:pt x="2438163" y="11601"/>
                </a:cubicBezTo>
                <a:cubicBezTo>
                  <a:pt x="2438962" y="14268"/>
                  <a:pt x="2439896" y="17402"/>
                  <a:pt x="2440963" y="21002"/>
                </a:cubicBezTo>
                <a:lnTo>
                  <a:pt x="2511571" y="21002"/>
                </a:lnTo>
                <a:lnTo>
                  <a:pt x="2511571" y="27203"/>
                </a:lnTo>
                <a:lnTo>
                  <a:pt x="2470366" y="27203"/>
                </a:lnTo>
                <a:cubicBezTo>
                  <a:pt x="2469966" y="28937"/>
                  <a:pt x="2469500" y="30904"/>
                  <a:pt x="2468967" y="33104"/>
                </a:cubicBezTo>
                <a:cubicBezTo>
                  <a:pt x="2468433" y="35304"/>
                  <a:pt x="2467866" y="37571"/>
                  <a:pt x="2467267" y="39905"/>
                </a:cubicBezTo>
                <a:cubicBezTo>
                  <a:pt x="2466666" y="42238"/>
                  <a:pt x="2466066" y="44572"/>
                  <a:pt x="2465465" y="46906"/>
                </a:cubicBezTo>
                <a:cubicBezTo>
                  <a:pt x="2464865" y="49239"/>
                  <a:pt x="2464300" y="51406"/>
                  <a:pt x="2463766" y="53407"/>
                </a:cubicBezTo>
                <a:lnTo>
                  <a:pt x="2522173" y="53407"/>
                </a:lnTo>
                <a:lnTo>
                  <a:pt x="2522173" y="59207"/>
                </a:lnTo>
                <a:lnTo>
                  <a:pt x="2351152" y="59207"/>
                </a:lnTo>
                <a:lnTo>
                  <a:pt x="2351152" y="53407"/>
                </a:lnTo>
                <a:lnTo>
                  <a:pt x="2404358" y="53407"/>
                </a:lnTo>
                <a:cubicBezTo>
                  <a:pt x="2403692" y="49539"/>
                  <a:pt x="2402958" y="45105"/>
                  <a:pt x="2402158" y="40105"/>
                </a:cubicBezTo>
                <a:cubicBezTo>
                  <a:pt x="2401357" y="35104"/>
                  <a:pt x="2400558" y="30804"/>
                  <a:pt x="2399758" y="27203"/>
                </a:cubicBezTo>
                <a:lnTo>
                  <a:pt x="2361952" y="27203"/>
                </a:lnTo>
                <a:lnTo>
                  <a:pt x="2361952" y="21002"/>
                </a:lnTo>
                <a:lnTo>
                  <a:pt x="2434363" y="21002"/>
                </a:lnTo>
                <a:cubicBezTo>
                  <a:pt x="2433428" y="17669"/>
                  <a:pt x="2432528" y="14702"/>
                  <a:pt x="2431661" y="12101"/>
                </a:cubicBezTo>
                <a:cubicBezTo>
                  <a:pt x="2430793" y="9501"/>
                  <a:pt x="2429761" y="6467"/>
                  <a:pt x="2428561" y="3000"/>
                </a:cubicBezTo>
                <a:close/>
                <a:moveTo>
                  <a:pt x="4299660" y="1800"/>
                </a:moveTo>
                <a:lnTo>
                  <a:pt x="4306661" y="2200"/>
                </a:lnTo>
                <a:lnTo>
                  <a:pt x="4306661" y="45005"/>
                </a:lnTo>
                <a:lnTo>
                  <a:pt x="4375269" y="45005"/>
                </a:lnTo>
                <a:lnTo>
                  <a:pt x="4375269" y="118815"/>
                </a:lnTo>
                <a:lnTo>
                  <a:pt x="4306661" y="118815"/>
                </a:lnTo>
                <a:lnTo>
                  <a:pt x="4306661" y="181623"/>
                </a:lnTo>
                <a:lnTo>
                  <a:pt x="4299660" y="181623"/>
                </a:lnTo>
                <a:lnTo>
                  <a:pt x="4299660" y="118815"/>
                </a:lnTo>
                <a:lnTo>
                  <a:pt x="4231051" y="118815"/>
                </a:lnTo>
                <a:lnTo>
                  <a:pt x="4231051" y="45005"/>
                </a:lnTo>
                <a:lnTo>
                  <a:pt x="4299660" y="45005"/>
                </a:lnTo>
                <a:close/>
                <a:moveTo>
                  <a:pt x="451507" y="1400"/>
                </a:moveTo>
                <a:cubicBezTo>
                  <a:pt x="453240" y="3134"/>
                  <a:pt x="455407" y="5334"/>
                  <a:pt x="458007" y="8001"/>
                </a:cubicBezTo>
                <a:cubicBezTo>
                  <a:pt x="460608" y="10668"/>
                  <a:pt x="463275" y="13435"/>
                  <a:pt x="466009" y="16302"/>
                </a:cubicBezTo>
                <a:cubicBezTo>
                  <a:pt x="468742" y="19169"/>
                  <a:pt x="471409" y="22003"/>
                  <a:pt x="474009" y="24803"/>
                </a:cubicBezTo>
                <a:cubicBezTo>
                  <a:pt x="476609" y="27603"/>
                  <a:pt x="478777" y="30004"/>
                  <a:pt x="480511" y="32004"/>
                </a:cubicBezTo>
                <a:lnTo>
                  <a:pt x="475510" y="37004"/>
                </a:lnTo>
                <a:cubicBezTo>
                  <a:pt x="473910" y="35004"/>
                  <a:pt x="471843" y="32604"/>
                  <a:pt x="469309" y="29804"/>
                </a:cubicBezTo>
                <a:cubicBezTo>
                  <a:pt x="466775" y="27003"/>
                  <a:pt x="464142" y="24136"/>
                  <a:pt x="461408" y="21202"/>
                </a:cubicBezTo>
                <a:cubicBezTo>
                  <a:pt x="458674" y="18269"/>
                  <a:pt x="456008" y="15468"/>
                  <a:pt x="453407" y="12801"/>
                </a:cubicBezTo>
                <a:cubicBezTo>
                  <a:pt x="450807" y="10134"/>
                  <a:pt x="448640" y="7934"/>
                  <a:pt x="446906" y="6201"/>
                </a:cubicBezTo>
                <a:close/>
                <a:moveTo>
                  <a:pt x="2642711" y="1000"/>
                </a:moveTo>
                <a:lnTo>
                  <a:pt x="2649313" y="1400"/>
                </a:lnTo>
                <a:lnTo>
                  <a:pt x="2649313" y="79610"/>
                </a:lnTo>
                <a:lnTo>
                  <a:pt x="2704920" y="79610"/>
                </a:lnTo>
                <a:lnTo>
                  <a:pt x="2704920" y="20202"/>
                </a:lnTo>
                <a:lnTo>
                  <a:pt x="2711720" y="20602"/>
                </a:lnTo>
                <a:lnTo>
                  <a:pt x="2711720" y="86611"/>
                </a:lnTo>
                <a:lnTo>
                  <a:pt x="2649313" y="86611"/>
                </a:lnTo>
                <a:lnTo>
                  <a:pt x="2649313" y="162820"/>
                </a:lnTo>
                <a:lnTo>
                  <a:pt x="2710320" y="162820"/>
                </a:lnTo>
                <a:lnTo>
                  <a:pt x="2710320" y="104213"/>
                </a:lnTo>
                <a:lnTo>
                  <a:pt x="2717122" y="104613"/>
                </a:lnTo>
                <a:lnTo>
                  <a:pt x="2717122" y="180622"/>
                </a:lnTo>
                <a:lnTo>
                  <a:pt x="2710320" y="180622"/>
                </a:lnTo>
                <a:lnTo>
                  <a:pt x="2710320" y="170021"/>
                </a:lnTo>
                <a:lnTo>
                  <a:pt x="2575103" y="170021"/>
                </a:lnTo>
                <a:lnTo>
                  <a:pt x="2575103" y="104813"/>
                </a:lnTo>
                <a:lnTo>
                  <a:pt x="2581904" y="105213"/>
                </a:lnTo>
                <a:lnTo>
                  <a:pt x="2581904" y="162820"/>
                </a:lnTo>
                <a:lnTo>
                  <a:pt x="2642711" y="162820"/>
                </a:lnTo>
                <a:lnTo>
                  <a:pt x="2642711" y="86611"/>
                </a:lnTo>
                <a:lnTo>
                  <a:pt x="2580504" y="86611"/>
                </a:lnTo>
                <a:lnTo>
                  <a:pt x="2580504" y="20202"/>
                </a:lnTo>
                <a:lnTo>
                  <a:pt x="2587306" y="20602"/>
                </a:lnTo>
                <a:lnTo>
                  <a:pt x="2587306" y="79610"/>
                </a:lnTo>
                <a:lnTo>
                  <a:pt x="2642711" y="79610"/>
                </a:lnTo>
                <a:close/>
                <a:moveTo>
                  <a:pt x="5962563" y="800"/>
                </a:moveTo>
                <a:lnTo>
                  <a:pt x="5969164" y="2400"/>
                </a:lnTo>
                <a:cubicBezTo>
                  <a:pt x="5967830" y="7467"/>
                  <a:pt x="5966230" y="12935"/>
                  <a:pt x="5964364" y="18802"/>
                </a:cubicBezTo>
                <a:cubicBezTo>
                  <a:pt x="5962497" y="24670"/>
                  <a:pt x="5960363" y="30670"/>
                  <a:pt x="5957962" y="36804"/>
                </a:cubicBezTo>
                <a:lnTo>
                  <a:pt x="6018970" y="36804"/>
                </a:lnTo>
                <a:cubicBezTo>
                  <a:pt x="6018970" y="37338"/>
                  <a:pt x="6018870" y="40272"/>
                  <a:pt x="6018670" y="45606"/>
                </a:cubicBezTo>
                <a:cubicBezTo>
                  <a:pt x="6018470" y="50940"/>
                  <a:pt x="6018270" y="57574"/>
                  <a:pt x="6018070" y="65508"/>
                </a:cubicBezTo>
                <a:cubicBezTo>
                  <a:pt x="6017870" y="73442"/>
                  <a:pt x="6017603" y="82110"/>
                  <a:pt x="6017270" y="91511"/>
                </a:cubicBezTo>
                <a:cubicBezTo>
                  <a:pt x="6016936" y="100912"/>
                  <a:pt x="6016603" y="109780"/>
                  <a:pt x="6016270" y="118115"/>
                </a:cubicBezTo>
                <a:cubicBezTo>
                  <a:pt x="6015937" y="126449"/>
                  <a:pt x="6015670" y="133783"/>
                  <a:pt x="6015470" y="140117"/>
                </a:cubicBezTo>
                <a:cubicBezTo>
                  <a:pt x="6015270" y="146451"/>
                  <a:pt x="6015103" y="150485"/>
                  <a:pt x="6014970" y="152219"/>
                </a:cubicBezTo>
                <a:cubicBezTo>
                  <a:pt x="6014703" y="156619"/>
                  <a:pt x="6014103" y="160187"/>
                  <a:pt x="6013169" y="162920"/>
                </a:cubicBezTo>
                <a:cubicBezTo>
                  <a:pt x="6012236" y="165654"/>
                  <a:pt x="6010769" y="167821"/>
                  <a:pt x="6008769" y="169421"/>
                </a:cubicBezTo>
                <a:cubicBezTo>
                  <a:pt x="6006769" y="171021"/>
                  <a:pt x="6004102" y="172188"/>
                  <a:pt x="6000768" y="172921"/>
                </a:cubicBezTo>
                <a:cubicBezTo>
                  <a:pt x="5997434" y="173655"/>
                  <a:pt x="5993300" y="174222"/>
                  <a:pt x="5988366" y="174622"/>
                </a:cubicBezTo>
                <a:lnTo>
                  <a:pt x="5972164" y="175822"/>
                </a:lnTo>
                <a:lnTo>
                  <a:pt x="5969564" y="168821"/>
                </a:lnTo>
                <a:lnTo>
                  <a:pt x="5986766" y="167621"/>
                </a:lnTo>
                <a:cubicBezTo>
                  <a:pt x="5990900" y="167354"/>
                  <a:pt x="5994334" y="166954"/>
                  <a:pt x="5997067" y="166421"/>
                </a:cubicBezTo>
                <a:cubicBezTo>
                  <a:pt x="5999801" y="165887"/>
                  <a:pt x="6001935" y="164987"/>
                  <a:pt x="6003468" y="163720"/>
                </a:cubicBezTo>
                <a:cubicBezTo>
                  <a:pt x="6005002" y="162453"/>
                  <a:pt x="6006102" y="160687"/>
                  <a:pt x="6006769" y="158420"/>
                </a:cubicBezTo>
                <a:cubicBezTo>
                  <a:pt x="6007435" y="156153"/>
                  <a:pt x="6007902" y="153219"/>
                  <a:pt x="6008169" y="149619"/>
                </a:cubicBezTo>
                <a:cubicBezTo>
                  <a:pt x="6008302" y="147885"/>
                  <a:pt x="6008469" y="144351"/>
                  <a:pt x="6008669" y="139017"/>
                </a:cubicBezTo>
                <a:cubicBezTo>
                  <a:pt x="6008869" y="133683"/>
                  <a:pt x="6009102" y="127382"/>
                  <a:pt x="6009369" y="120115"/>
                </a:cubicBezTo>
                <a:cubicBezTo>
                  <a:pt x="6009636" y="112847"/>
                  <a:pt x="6009903" y="105146"/>
                  <a:pt x="6010169" y="97012"/>
                </a:cubicBezTo>
                <a:cubicBezTo>
                  <a:pt x="6010436" y="88878"/>
                  <a:pt x="6010703" y="81177"/>
                  <a:pt x="6010969" y="73909"/>
                </a:cubicBezTo>
                <a:cubicBezTo>
                  <a:pt x="6011236" y="66641"/>
                  <a:pt x="6011436" y="60274"/>
                  <a:pt x="6011569" y="54807"/>
                </a:cubicBezTo>
                <a:cubicBezTo>
                  <a:pt x="6011703" y="49339"/>
                  <a:pt x="6011836" y="45672"/>
                  <a:pt x="6011969" y="43805"/>
                </a:cubicBezTo>
                <a:lnTo>
                  <a:pt x="5955162" y="43805"/>
                </a:lnTo>
                <a:cubicBezTo>
                  <a:pt x="5952629" y="49673"/>
                  <a:pt x="5949895" y="55407"/>
                  <a:pt x="5946961" y="61007"/>
                </a:cubicBezTo>
                <a:cubicBezTo>
                  <a:pt x="5944028" y="66608"/>
                  <a:pt x="5940827" y="72009"/>
                  <a:pt x="5937360" y="77209"/>
                </a:cubicBezTo>
                <a:lnTo>
                  <a:pt x="5931559" y="73209"/>
                </a:lnTo>
                <a:cubicBezTo>
                  <a:pt x="5935426" y="67608"/>
                  <a:pt x="5938960" y="61674"/>
                  <a:pt x="5942161" y="55407"/>
                </a:cubicBezTo>
                <a:cubicBezTo>
                  <a:pt x="5945361" y="49139"/>
                  <a:pt x="5948262" y="42805"/>
                  <a:pt x="5950861" y="36404"/>
                </a:cubicBezTo>
                <a:cubicBezTo>
                  <a:pt x="5953462" y="30004"/>
                  <a:pt x="5955729" y="23769"/>
                  <a:pt x="5957662" y="17702"/>
                </a:cubicBezTo>
                <a:cubicBezTo>
                  <a:pt x="5959596" y="11635"/>
                  <a:pt x="5961229" y="6001"/>
                  <a:pt x="5962563" y="800"/>
                </a:cubicBezTo>
                <a:close/>
                <a:moveTo>
                  <a:pt x="2848662" y="0"/>
                </a:moveTo>
                <a:lnTo>
                  <a:pt x="2856062" y="1400"/>
                </a:lnTo>
                <a:cubicBezTo>
                  <a:pt x="2855396" y="3267"/>
                  <a:pt x="2854661" y="5334"/>
                  <a:pt x="2853863" y="7601"/>
                </a:cubicBezTo>
                <a:cubicBezTo>
                  <a:pt x="2853062" y="9868"/>
                  <a:pt x="2852196" y="12201"/>
                  <a:pt x="2851263" y="14602"/>
                </a:cubicBezTo>
                <a:cubicBezTo>
                  <a:pt x="2850327" y="17002"/>
                  <a:pt x="2849396" y="19336"/>
                  <a:pt x="2848462" y="21603"/>
                </a:cubicBezTo>
                <a:cubicBezTo>
                  <a:pt x="2847528" y="23869"/>
                  <a:pt x="2846594" y="26003"/>
                  <a:pt x="2845661" y="28003"/>
                </a:cubicBezTo>
                <a:lnTo>
                  <a:pt x="2919670" y="28003"/>
                </a:lnTo>
                <a:lnTo>
                  <a:pt x="2919670" y="179822"/>
                </a:lnTo>
                <a:lnTo>
                  <a:pt x="2912671" y="179822"/>
                </a:lnTo>
                <a:lnTo>
                  <a:pt x="2912671" y="165821"/>
                </a:lnTo>
                <a:lnTo>
                  <a:pt x="2798655" y="165821"/>
                </a:lnTo>
                <a:lnTo>
                  <a:pt x="2798655" y="180822"/>
                </a:lnTo>
                <a:lnTo>
                  <a:pt x="2791654" y="180822"/>
                </a:lnTo>
                <a:lnTo>
                  <a:pt x="2791654" y="28003"/>
                </a:lnTo>
                <a:lnTo>
                  <a:pt x="2837660" y="28003"/>
                </a:lnTo>
                <a:cubicBezTo>
                  <a:pt x="2838594" y="26003"/>
                  <a:pt x="2839594" y="23769"/>
                  <a:pt x="2840660" y="21302"/>
                </a:cubicBezTo>
                <a:cubicBezTo>
                  <a:pt x="2841728" y="18836"/>
                  <a:pt x="2842761" y="16335"/>
                  <a:pt x="2843761" y="13802"/>
                </a:cubicBezTo>
                <a:cubicBezTo>
                  <a:pt x="2844762" y="11268"/>
                  <a:pt x="2845661" y="8801"/>
                  <a:pt x="2846461" y="6401"/>
                </a:cubicBezTo>
                <a:cubicBezTo>
                  <a:pt x="2847261" y="4000"/>
                  <a:pt x="2847996" y="1867"/>
                  <a:pt x="2848662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just">
              <a:lnSpc>
                <a:spcPct val="130000"/>
              </a:lnSpc>
              <a:defRPr/>
            </a:pP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6" name="文本框-4_矢量">
            <a:extLst>
              <a:ext uri="{FF2B5EF4-FFF2-40B4-BE49-F238E27FC236}">
                <a16:creationId xmlns:a16="http://schemas.microsoft.com/office/drawing/2014/main" id="{2CE1AC05-1FD2-4177-B177-645A211A52B6}"/>
              </a:ext>
            </a:extLst>
          </p:cNvPr>
          <p:cNvSpPr txBox="1"/>
          <p:nvPr/>
        </p:nvSpPr>
        <p:spPr>
          <a:xfrm>
            <a:off x="802043" y="1894760"/>
            <a:ext cx="3306562" cy="247593"/>
          </a:xfrm>
          <a:custGeom>
            <a:avLst/>
            <a:gdLst/>
            <a:ahLst/>
            <a:cxnLst/>
            <a:rect l="l" t="t" r="r" b="b"/>
            <a:pathLst>
              <a:path w="3306562" h="247593">
                <a:moveTo>
                  <a:pt x="2896058" y="192017"/>
                </a:moveTo>
                <a:cubicBezTo>
                  <a:pt x="2896978" y="192017"/>
                  <a:pt x="2898912" y="192293"/>
                  <a:pt x="2901858" y="192845"/>
                </a:cubicBezTo>
                <a:cubicBezTo>
                  <a:pt x="2913828" y="195423"/>
                  <a:pt x="2933348" y="202697"/>
                  <a:pt x="2960418" y="214667"/>
                </a:cubicBezTo>
                <a:cubicBezTo>
                  <a:pt x="2972019" y="219823"/>
                  <a:pt x="2979293" y="223000"/>
                  <a:pt x="2982240" y="224197"/>
                </a:cubicBezTo>
                <a:cubicBezTo>
                  <a:pt x="2985186" y="225394"/>
                  <a:pt x="2989698" y="226821"/>
                  <a:pt x="2995775" y="228478"/>
                </a:cubicBezTo>
                <a:cubicBezTo>
                  <a:pt x="3002404" y="230320"/>
                  <a:pt x="3005995" y="231517"/>
                  <a:pt x="3006548" y="232069"/>
                </a:cubicBezTo>
                <a:cubicBezTo>
                  <a:pt x="3007284" y="232806"/>
                  <a:pt x="3007468" y="234371"/>
                  <a:pt x="3007100" y="236765"/>
                </a:cubicBezTo>
                <a:cubicBezTo>
                  <a:pt x="3006732" y="239159"/>
                  <a:pt x="3005903" y="240724"/>
                  <a:pt x="3004614" y="241461"/>
                </a:cubicBezTo>
                <a:cubicBezTo>
                  <a:pt x="3003325" y="242197"/>
                  <a:pt x="3000195" y="242658"/>
                  <a:pt x="2995222" y="242842"/>
                </a:cubicBezTo>
                <a:lnTo>
                  <a:pt x="2987488" y="243118"/>
                </a:lnTo>
                <a:lnTo>
                  <a:pt x="2971743" y="235936"/>
                </a:lnTo>
                <a:cubicBezTo>
                  <a:pt x="2954801" y="228018"/>
                  <a:pt x="2935926" y="220468"/>
                  <a:pt x="2915117" y="213286"/>
                </a:cubicBezTo>
                <a:cubicBezTo>
                  <a:pt x="2897623" y="207025"/>
                  <a:pt x="2888323" y="202881"/>
                  <a:pt x="2887218" y="200856"/>
                </a:cubicBezTo>
                <a:cubicBezTo>
                  <a:pt x="2886666" y="199751"/>
                  <a:pt x="2886850" y="198508"/>
                  <a:pt x="2887771" y="197127"/>
                </a:cubicBezTo>
                <a:cubicBezTo>
                  <a:pt x="2888691" y="195746"/>
                  <a:pt x="2890073" y="194503"/>
                  <a:pt x="2891914" y="193398"/>
                </a:cubicBezTo>
                <a:cubicBezTo>
                  <a:pt x="2893756" y="192477"/>
                  <a:pt x="2895137" y="192017"/>
                  <a:pt x="2896058" y="192017"/>
                </a:cubicBezTo>
                <a:close/>
                <a:moveTo>
                  <a:pt x="120158" y="188149"/>
                </a:moveTo>
                <a:cubicBezTo>
                  <a:pt x="123657" y="187965"/>
                  <a:pt x="134154" y="187965"/>
                  <a:pt x="151648" y="188149"/>
                </a:cubicBezTo>
                <a:cubicBezTo>
                  <a:pt x="169142" y="188334"/>
                  <a:pt x="180283" y="188610"/>
                  <a:pt x="185071" y="188978"/>
                </a:cubicBezTo>
                <a:cubicBezTo>
                  <a:pt x="192805" y="189715"/>
                  <a:pt x="198100" y="190543"/>
                  <a:pt x="200954" y="191464"/>
                </a:cubicBezTo>
                <a:cubicBezTo>
                  <a:pt x="203808" y="192385"/>
                  <a:pt x="205972" y="194042"/>
                  <a:pt x="207445" y="196436"/>
                </a:cubicBezTo>
                <a:cubicBezTo>
                  <a:pt x="208918" y="199198"/>
                  <a:pt x="208274" y="201500"/>
                  <a:pt x="205512" y="203342"/>
                </a:cubicBezTo>
                <a:cubicBezTo>
                  <a:pt x="204223" y="204078"/>
                  <a:pt x="191240" y="204631"/>
                  <a:pt x="166564" y="204999"/>
                </a:cubicBezTo>
                <a:cubicBezTo>
                  <a:pt x="134706" y="205552"/>
                  <a:pt x="113713" y="206380"/>
                  <a:pt x="103585" y="207485"/>
                </a:cubicBezTo>
                <a:cubicBezTo>
                  <a:pt x="98613" y="208038"/>
                  <a:pt x="93825" y="208406"/>
                  <a:pt x="89221" y="208590"/>
                </a:cubicBezTo>
                <a:cubicBezTo>
                  <a:pt x="86827" y="208774"/>
                  <a:pt x="85308" y="208774"/>
                  <a:pt x="84663" y="208590"/>
                </a:cubicBezTo>
                <a:cubicBezTo>
                  <a:pt x="84019" y="208406"/>
                  <a:pt x="83144" y="207761"/>
                  <a:pt x="82039" y="206656"/>
                </a:cubicBezTo>
                <a:cubicBezTo>
                  <a:pt x="80198" y="204447"/>
                  <a:pt x="79369" y="202237"/>
                  <a:pt x="79553" y="200027"/>
                </a:cubicBezTo>
                <a:cubicBezTo>
                  <a:pt x="79737" y="197817"/>
                  <a:pt x="80842" y="196068"/>
                  <a:pt x="82868" y="194779"/>
                </a:cubicBezTo>
                <a:cubicBezTo>
                  <a:pt x="84525" y="193674"/>
                  <a:pt x="89359" y="192431"/>
                  <a:pt x="97370" y="191050"/>
                </a:cubicBezTo>
                <a:cubicBezTo>
                  <a:pt x="105380" y="189669"/>
                  <a:pt x="112976" y="188702"/>
                  <a:pt x="120158" y="188149"/>
                </a:cubicBezTo>
                <a:close/>
                <a:moveTo>
                  <a:pt x="3225451" y="185940"/>
                </a:moveTo>
                <a:cubicBezTo>
                  <a:pt x="3220847" y="185755"/>
                  <a:pt x="3217348" y="186216"/>
                  <a:pt x="3214954" y="187321"/>
                </a:cubicBezTo>
                <a:cubicBezTo>
                  <a:pt x="3212929" y="188241"/>
                  <a:pt x="3210995" y="189484"/>
                  <a:pt x="3209154" y="191050"/>
                </a:cubicBezTo>
                <a:cubicBezTo>
                  <a:pt x="3207312" y="192615"/>
                  <a:pt x="3206392" y="193720"/>
                  <a:pt x="3206392" y="194364"/>
                </a:cubicBezTo>
                <a:cubicBezTo>
                  <a:pt x="3206392" y="195009"/>
                  <a:pt x="3208417" y="197219"/>
                  <a:pt x="3212468" y="200994"/>
                </a:cubicBezTo>
                <a:cubicBezTo>
                  <a:pt x="3216520" y="204769"/>
                  <a:pt x="3219282" y="207025"/>
                  <a:pt x="3220755" y="207761"/>
                </a:cubicBezTo>
                <a:lnTo>
                  <a:pt x="3223241" y="208866"/>
                </a:lnTo>
                <a:lnTo>
                  <a:pt x="3225451" y="206104"/>
                </a:lnTo>
                <a:cubicBezTo>
                  <a:pt x="3226924" y="204447"/>
                  <a:pt x="3228581" y="201822"/>
                  <a:pt x="3230423" y="198232"/>
                </a:cubicBezTo>
                <a:cubicBezTo>
                  <a:pt x="3232265" y="194641"/>
                  <a:pt x="3233370" y="192017"/>
                  <a:pt x="3233738" y="190359"/>
                </a:cubicBezTo>
                <a:cubicBezTo>
                  <a:pt x="3233922" y="188702"/>
                  <a:pt x="3233738" y="187643"/>
                  <a:pt x="3233185" y="187183"/>
                </a:cubicBezTo>
                <a:cubicBezTo>
                  <a:pt x="3232633" y="186722"/>
                  <a:pt x="3230055" y="186308"/>
                  <a:pt x="3225451" y="185940"/>
                </a:cubicBezTo>
                <a:close/>
                <a:moveTo>
                  <a:pt x="2286848" y="178067"/>
                </a:moveTo>
                <a:cubicBezTo>
                  <a:pt x="2288321" y="178528"/>
                  <a:pt x="2289058" y="179632"/>
                  <a:pt x="2289058" y="181382"/>
                </a:cubicBezTo>
                <a:cubicBezTo>
                  <a:pt x="2289058" y="183131"/>
                  <a:pt x="2288229" y="185295"/>
                  <a:pt x="2286572" y="187873"/>
                </a:cubicBezTo>
                <a:cubicBezTo>
                  <a:pt x="2284914" y="190267"/>
                  <a:pt x="2280817" y="194825"/>
                  <a:pt x="2274280" y="201546"/>
                </a:cubicBezTo>
                <a:cubicBezTo>
                  <a:pt x="2267743" y="208268"/>
                  <a:pt x="2263093" y="212549"/>
                  <a:pt x="2260330" y="214391"/>
                </a:cubicBezTo>
                <a:cubicBezTo>
                  <a:pt x="2252596" y="220099"/>
                  <a:pt x="2246888" y="221020"/>
                  <a:pt x="2243204" y="217153"/>
                </a:cubicBezTo>
                <a:cubicBezTo>
                  <a:pt x="2241363" y="214943"/>
                  <a:pt x="2240673" y="212641"/>
                  <a:pt x="2241133" y="210247"/>
                </a:cubicBezTo>
                <a:cubicBezTo>
                  <a:pt x="2241593" y="207853"/>
                  <a:pt x="2243204" y="205828"/>
                  <a:pt x="2245967" y="204170"/>
                </a:cubicBezTo>
                <a:cubicBezTo>
                  <a:pt x="2248176" y="202697"/>
                  <a:pt x="2250018" y="200764"/>
                  <a:pt x="2251491" y="198370"/>
                </a:cubicBezTo>
                <a:cubicBezTo>
                  <a:pt x="2253149" y="195792"/>
                  <a:pt x="2254622" y="194410"/>
                  <a:pt x="2255911" y="194226"/>
                </a:cubicBezTo>
                <a:cubicBezTo>
                  <a:pt x="2259962" y="193306"/>
                  <a:pt x="2263185" y="192247"/>
                  <a:pt x="2265579" y="191050"/>
                </a:cubicBezTo>
                <a:cubicBezTo>
                  <a:pt x="2267973" y="189853"/>
                  <a:pt x="2271103" y="187689"/>
                  <a:pt x="2274970" y="184558"/>
                </a:cubicBezTo>
                <a:cubicBezTo>
                  <a:pt x="2277180" y="182717"/>
                  <a:pt x="2279298" y="181060"/>
                  <a:pt x="2281323" y="179586"/>
                </a:cubicBezTo>
                <a:cubicBezTo>
                  <a:pt x="2283533" y="178113"/>
                  <a:pt x="2285375" y="177607"/>
                  <a:pt x="2286848" y="178067"/>
                </a:cubicBezTo>
                <a:close/>
                <a:moveTo>
                  <a:pt x="2150669" y="161908"/>
                </a:moveTo>
                <a:cubicBezTo>
                  <a:pt x="2150301" y="161724"/>
                  <a:pt x="2149472" y="162460"/>
                  <a:pt x="2148183" y="164118"/>
                </a:cubicBezTo>
                <a:cubicBezTo>
                  <a:pt x="2146526" y="165959"/>
                  <a:pt x="2145053" y="167110"/>
                  <a:pt x="2143763" y="167571"/>
                </a:cubicBezTo>
                <a:cubicBezTo>
                  <a:pt x="2142474" y="168031"/>
                  <a:pt x="2140541" y="167985"/>
                  <a:pt x="2137963" y="167432"/>
                </a:cubicBezTo>
                <a:cubicBezTo>
                  <a:pt x="2135201" y="166880"/>
                  <a:pt x="2126730" y="166604"/>
                  <a:pt x="2112550" y="166604"/>
                </a:cubicBezTo>
                <a:cubicBezTo>
                  <a:pt x="2098370" y="166604"/>
                  <a:pt x="2091051" y="166880"/>
                  <a:pt x="2090590" y="167432"/>
                </a:cubicBezTo>
                <a:cubicBezTo>
                  <a:pt x="2090130" y="167985"/>
                  <a:pt x="2089762" y="170425"/>
                  <a:pt x="2089485" y="174752"/>
                </a:cubicBezTo>
                <a:cubicBezTo>
                  <a:pt x="2089209" y="179080"/>
                  <a:pt x="2089439" y="181520"/>
                  <a:pt x="2090176" y="182072"/>
                </a:cubicBezTo>
                <a:cubicBezTo>
                  <a:pt x="2091649" y="183361"/>
                  <a:pt x="2108499" y="184098"/>
                  <a:pt x="2140725" y="184282"/>
                </a:cubicBezTo>
                <a:lnTo>
                  <a:pt x="2153431" y="184282"/>
                </a:lnTo>
                <a:lnTo>
                  <a:pt x="2152879" y="176824"/>
                </a:lnTo>
                <a:cubicBezTo>
                  <a:pt x="2152511" y="171484"/>
                  <a:pt x="2152142" y="167801"/>
                  <a:pt x="2151774" y="165775"/>
                </a:cubicBezTo>
                <a:cubicBezTo>
                  <a:pt x="2151406" y="163381"/>
                  <a:pt x="2151037" y="162092"/>
                  <a:pt x="2150669" y="161908"/>
                </a:cubicBezTo>
                <a:close/>
                <a:moveTo>
                  <a:pt x="2344855" y="156383"/>
                </a:moveTo>
                <a:cubicBezTo>
                  <a:pt x="2341357" y="156199"/>
                  <a:pt x="2338962" y="156291"/>
                  <a:pt x="2337673" y="156660"/>
                </a:cubicBezTo>
                <a:cubicBezTo>
                  <a:pt x="2335464" y="157212"/>
                  <a:pt x="2333990" y="158501"/>
                  <a:pt x="2333254" y="160527"/>
                </a:cubicBezTo>
                <a:cubicBezTo>
                  <a:pt x="2332517" y="162552"/>
                  <a:pt x="2331596" y="167340"/>
                  <a:pt x="2330491" y="174891"/>
                </a:cubicBezTo>
                <a:cubicBezTo>
                  <a:pt x="2329939" y="181520"/>
                  <a:pt x="2329847" y="184835"/>
                  <a:pt x="2330215" y="184835"/>
                </a:cubicBezTo>
                <a:cubicBezTo>
                  <a:pt x="2330215" y="184835"/>
                  <a:pt x="2332057" y="182349"/>
                  <a:pt x="2335740" y="177377"/>
                </a:cubicBezTo>
                <a:cubicBezTo>
                  <a:pt x="2339054" y="172773"/>
                  <a:pt x="2342461" y="168353"/>
                  <a:pt x="2345960" y="164118"/>
                </a:cubicBezTo>
                <a:cubicBezTo>
                  <a:pt x="2349643" y="159882"/>
                  <a:pt x="2351254" y="157580"/>
                  <a:pt x="2350794" y="157212"/>
                </a:cubicBezTo>
                <a:cubicBezTo>
                  <a:pt x="2350334" y="156844"/>
                  <a:pt x="2348354" y="156568"/>
                  <a:pt x="2344855" y="156383"/>
                </a:cubicBezTo>
                <a:close/>
                <a:moveTo>
                  <a:pt x="2594420" y="146439"/>
                </a:moveTo>
                <a:cubicBezTo>
                  <a:pt x="2594236" y="146439"/>
                  <a:pt x="2593775" y="146808"/>
                  <a:pt x="2593039" y="147544"/>
                </a:cubicBezTo>
                <a:cubicBezTo>
                  <a:pt x="2590829" y="149938"/>
                  <a:pt x="2587791" y="150583"/>
                  <a:pt x="2583923" y="149478"/>
                </a:cubicBezTo>
                <a:cubicBezTo>
                  <a:pt x="2581345" y="148557"/>
                  <a:pt x="2578030" y="148281"/>
                  <a:pt x="2573979" y="148649"/>
                </a:cubicBezTo>
                <a:cubicBezTo>
                  <a:pt x="2562378" y="149570"/>
                  <a:pt x="2556209" y="150214"/>
                  <a:pt x="2555472" y="150583"/>
                </a:cubicBezTo>
                <a:cubicBezTo>
                  <a:pt x="2554735" y="151135"/>
                  <a:pt x="2554505" y="158593"/>
                  <a:pt x="2554782" y="172957"/>
                </a:cubicBezTo>
                <a:cubicBezTo>
                  <a:pt x="2555058" y="187321"/>
                  <a:pt x="2555564" y="196804"/>
                  <a:pt x="2556301" y="201408"/>
                </a:cubicBezTo>
                <a:lnTo>
                  <a:pt x="2556853" y="203618"/>
                </a:lnTo>
                <a:lnTo>
                  <a:pt x="2562378" y="203342"/>
                </a:lnTo>
                <a:cubicBezTo>
                  <a:pt x="2576557" y="202237"/>
                  <a:pt x="2585028" y="201132"/>
                  <a:pt x="2587791" y="200027"/>
                </a:cubicBezTo>
                <a:cubicBezTo>
                  <a:pt x="2589632" y="199106"/>
                  <a:pt x="2590921" y="198186"/>
                  <a:pt x="2591658" y="197265"/>
                </a:cubicBezTo>
                <a:cubicBezTo>
                  <a:pt x="2592946" y="195055"/>
                  <a:pt x="2593868" y="183822"/>
                  <a:pt x="2594420" y="163565"/>
                </a:cubicBezTo>
                <a:cubicBezTo>
                  <a:pt x="2594604" y="158777"/>
                  <a:pt x="2594696" y="154726"/>
                  <a:pt x="2594696" y="151411"/>
                </a:cubicBezTo>
                <a:cubicBezTo>
                  <a:pt x="2594696" y="148097"/>
                  <a:pt x="2594604" y="146439"/>
                  <a:pt x="2594420" y="146439"/>
                </a:cubicBezTo>
                <a:close/>
                <a:moveTo>
                  <a:pt x="622745" y="146439"/>
                </a:moveTo>
                <a:cubicBezTo>
                  <a:pt x="622561" y="146439"/>
                  <a:pt x="622100" y="146808"/>
                  <a:pt x="621364" y="147544"/>
                </a:cubicBezTo>
                <a:cubicBezTo>
                  <a:pt x="619154" y="149938"/>
                  <a:pt x="616115" y="150583"/>
                  <a:pt x="612248" y="149478"/>
                </a:cubicBezTo>
                <a:cubicBezTo>
                  <a:pt x="609670" y="148557"/>
                  <a:pt x="606355" y="148281"/>
                  <a:pt x="602304" y="148649"/>
                </a:cubicBezTo>
                <a:cubicBezTo>
                  <a:pt x="590703" y="149570"/>
                  <a:pt x="584534" y="150214"/>
                  <a:pt x="583797" y="150583"/>
                </a:cubicBezTo>
                <a:cubicBezTo>
                  <a:pt x="583061" y="151135"/>
                  <a:pt x="582830" y="158593"/>
                  <a:pt x="583107" y="172957"/>
                </a:cubicBezTo>
                <a:cubicBezTo>
                  <a:pt x="583383" y="187321"/>
                  <a:pt x="583889" y="196804"/>
                  <a:pt x="584626" y="201408"/>
                </a:cubicBezTo>
                <a:lnTo>
                  <a:pt x="585178" y="203618"/>
                </a:lnTo>
                <a:lnTo>
                  <a:pt x="590703" y="203342"/>
                </a:lnTo>
                <a:cubicBezTo>
                  <a:pt x="604882" y="202237"/>
                  <a:pt x="613353" y="201132"/>
                  <a:pt x="616115" y="200027"/>
                </a:cubicBezTo>
                <a:cubicBezTo>
                  <a:pt x="617957" y="199106"/>
                  <a:pt x="619246" y="198186"/>
                  <a:pt x="619982" y="197265"/>
                </a:cubicBezTo>
                <a:cubicBezTo>
                  <a:pt x="621272" y="195055"/>
                  <a:pt x="622192" y="183822"/>
                  <a:pt x="622745" y="163565"/>
                </a:cubicBezTo>
                <a:cubicBezTo>
                  <a:pt x="622929" y="158777"/>
                  <a:pt x="623021" y="154726"/>
                  <a:pt x="623021" y="151411"/>
                </a:cubicBezTo>
                <a:cubicBezTo>
                  <a:pt x="623021" y="148097"/>
                  <a:pt x="622929" y="146439"/>
                  <a:pt x="622745" y="146439"/>
                </a:cubicBezTo>
                <a:close/>
                <a:moveTo>
                  <a:pt x="2889704" y="145611"/>
                </a:moveTo>
                <a:cubicBezTo>
                  <a:pt x="2890441" y="145611"/>
                  <a:pt x="2891454" y="146255"/>
                  <a:pt x="2892743" y="147544"/>
                </a:cubicBezTo>
                <a:cubicBezTo>
                  <a:pt x="2894032" y="148833"/>
                  <a:pt x="2894677" y="149754"/>
                  <a:pt x="2894677" y="150307"/>
                </a:cubicBezTo>
                <a:cubicBezTo>
                  <a:pt x="2894677" y="151043"/>
                  <a:pt x="2893756" y="152977"/>
                  <a:pt x="2891914" y="156107"/>
                </a:cubicBezTo>
                <a:cubicBezTo>
                  <a:pt x="2887863" y="162552"/>
                  <a:pt x="2886297" y="166328"/>
                  <a:pt x="2887218" y="167432"/>
                </a:cubicBezTo>
                <a:cubicBezTo>
                  <a:pt x="2887771" y="167801"/>
                  <a:pt x="2894492" y="167985"/>
                  <a:pt x="2907383" y="167985"/>
                </a:cubicBezTo>
                <a:cubicBezTo>
                  <a:pt x="2923035" y="167985"/>
                  <a:pt x="2941266" y="166880"/>
                  <a:pt x="2962075" y="164670"/>
                </a:cubicBezTo>
                <a:cubicBezTo>
                  <a:pt x="2969625" y="164118"/>
                  <a:pt x="2974183" y="163796"/>
                  <a:pt x="2975749" y="163703"/>
                </a:cubicBezTo>
                <a:cubicBezTo>
                  <a:pt x="2977314" y="163611"/>
                  <a:pt x="2978741" y="163842"/>
                  <a:pt x="2980030" y="164394"/>
                </a:cubicBezTo>
                <a:cubicBezTo>
                  <a:pt x="2981503" y="165131"/>
                  <a:pt x="2982654" y="166282"/>
                  <a:pt x="2983483" y="167847"/>
                </a:cubicBezTo>
                <a:cubicBezTo>
                  <a:pt x="2984311" y="169412"/>
                  <a:pt x="2984450" y="170747"/>
                  <a:pt x="2983897" y="171852"/>
                </a:cubicBezTo>
                <a:cubicBezTo>
                  <a:pt x="2982240" y="174798"/>
                  <a:pt x="2968428" y="177561"/>
                  <a:pt x="2942463" y="180139"/>
                </a:cubicBezTo>
                <a:cubicBezTo>
                  <a:pt x="2936386" y="180691"/>
                  <a:pt x="2925337" y="181428"/>
                  <a:pt x="2909316" y="182349"/>
                </a:cubicBezTo>
                <a:cubicBezTo>
                  <a:pt x="2887955" y="183454"/>
                  <a:pt x="2876077" y="184466"/>
                  <a:pt x="2873683" y="185387"/>
                </a:cubicBezTo>
                <a:cubicBezTo>
                  <a:pt x="2871658" y="186124"/>
                  <a:pt x="2868343" y="190359"/>
                  <a:pt x="2863739" y="198093"/>
                </a:cubicBezTo>
                <a:cubicBezTo>
                  <a:pt x="2859135" y="205828"/>
                  <a:pt x="2855636" y="213102"/>
                  <a:pt x="2853243" y="219915"/>
                </a:cubicBezTo>
                <a:cubicBezTo>
                  <a:pt x="2852138" y="223414"/>
                  <a:pt x="2851033" y="225854"/>
                  <a:pt x="2849928" y="227235"/>
                </a:cubicBezTo>
                <a:cubicBezTo>
                  <a:pt x="2848823" y="228616"/>
                  <a:pt x="2846981" y="229859"/>
                  <a:pt x="2844403" y="230964"/>
                </a:cubicBezTo>
                <a:cubicBezTo>
                  <a:pt x="2841089" y="232438"/>
                  <a:pt x="2838603" y="232622"/>
                  <a:pt x="2836945" y="231517"/>
                </a:cubicBezTo>
                <a:cubicBezTo>
                  <a:pt x="2835472" y="230412"/>
                  <a:pt x="2835288" y="228248"/>
                  <a:pt x="2836393" y="225025"/>
                </a:cubicBezTo>
                <a:cubicBezTo>
                  <a:pt x="2837498" y="221803"/>
                  <a:pt x="2841825" y="212181"/>
                  <a:pt x="2849376" y="196160"/>
                </a:cubicBezTo>
                <a:cubicBezTo>
                  <a:pt x="2852138" y="190083"/>
                  <a:pt x="2853519" y="186400"/>
                  <a:pt x="2853519" y="185111"/>
                </a:cubicBezTo>
                <a:lnTo>
                  <a:pt x="2853795" y="183177"/>
                </a:lnTo>
                <a:lnTo>
                  <a:pt x="2839984" y="183454"/>
                </a:lnTo>
                <a:lnTo>
                  <a:pt x="2826173" y="183454"/>
                </a:lnTo>
                <a:lnTo>
                  <a:pt x="2826725" y="179310"/>
                </a:lnTo>
                <a:cubicBezTo>
                  <a:pt x="2826909" y="176548"/>
                  <a:pt x="2827461" y="174338"/>
                  <a:pt x="2828382" y="172681"/>
                </a:cubicBezTo>
                <a:cubicBezTo>
                  <a:pt x="2829303" y="170655"/>
                  <a:pt x="2831007" y="169412"/>
                  <a:pt x="2833493" y="168952"/>
                </a:cubicBezTo>
                <a:cubicBezTo>
                  <a:pt x="2835979" y="168491"/>
                  <a:pt x="2841825" y="168169"/>
                  <a:pt x="2851033" y="167985"/>
                </a:cubicBezTo>
                <a:lnTo>
                  <a:pt x="2867054" y="167432"/>
                </a:lnTo>
                <a:lnTo>
                  <a:pt x="2874788" y="159146"/>
                </a:lnTo>
                <a:cubicBezTo>
                  <a:pt x="2879760" y="153621"/>
                  <a:pt x="2883259" y="149938"/>
                  <a:pt x="2885285" y="148097"/>
                </a:cubicBezTo>
                <a:cubicBezTo>
                  <a:pt x="2887495" y="146439"/>
                  <a:pt x="2888968" y="145611"/>
                  <a:pt x="2889704" y="145611"/>
                </a:cubicBezTo>
                <a:close/>
                <a:moveTo>
                  <a:pt x="1205851" y="140915"/>
                </a:moveTo>
                <a:cubicBezTo>
                  <a:pt x="1201523" y="140731"/>
                  <a:pt x="1198439" y="140823"/>
                  <a:pt x="1196597" y="141191"/>
                </a:cubicBezTo>
                <a:cubicBezTo>
                  <a:pt x="1193467" y="141744"/>
                  <a:pt x="1191303" y="143539"/>
                  <a:pt x="1190106" y="146577"/>
                </a:cubicBezTo>
                <a:cubicBezTo>
                  <a:pt x="1188909" y="149616"/>
                  <a:pt x="1188219" y="154910"/>
                  <a:pt x="1188034" y="162460"/>
                </a:cubicBezTo>
                <a:cubicBezTo>
                  <a:pt x="1187850" y="172957"/>
                  <a:pt x="1189047" y="178574"/>
                  <a:pt x="1191625" y="179310"/>
                </a:cubicBezTo>
                <a:cubicBezTo>
                  <a:pt x="1192362" y="179494"/>
                  <a:pt x="1196597" y="178666"/>
                  <a:pt x="1204332" y="176824"/>
                </a:cubicBezTo>
                <a:cubicBezTo>
                  <a:pt x="1212066" y="174983"/>
                  <a:pt x="1217222" y="173601"/>
                  <a:pt x="1219800" y="172681"/>
                </a:cubicBezTo>
                <a:cubicBezTo>
                  <a:pt x="1226062" y="169919"/>
                  <a:pt x="1229284" y="164578"/>
                  <a:pt x="1229468" y="156660"/>
                </a:cubicBezTo>
                <a:cubicBezTo>
                  <a:pt x="1229652" y="153713"/>
                  <a:pt x="1229652" y="151872"/>
                  <a:pt x="1229468" y="151135"/>
                </a:cubicBezTo>
                <a:cubicBezTo>
                  <a:pt x="1229284" y="150399"/>
                  <a:pt x="1228639" y="149386"/>
                  <a:pt x="1227535" y="148097"/>
                </a:cubicBezTo>
                <a:cubicBezTo>
                  <a:pt x="1225141" y="144966"/>
                  <a:pt x="1221366" y="142848"/>
                  <a:pt x="1216209" y="141744"/>
                </a:cubicBezTo>
                <a:cubicBezTo>
                  <a:pt x="1213631" y="141375"/>
                  <a:pt x="1210179" y="141099"/>
                  <a:pt x="1205851" y="140915"/>
                </a:cubicBezTo>
                <a:close/>
                <a:moveTo>
                  <a:pt x="1841578" y="139534"/>
                </a:moveTo>
                <a:cubicBezTo>
                  <a:pt x="1843328" y="139534"/>
                  <a:pt x="1845123" y="139902"/>
                  <a:pt x="1846965" y="140639"/>
                </a:cubicBezTo>
                <a:cubicBezTo>
                  <a:pt x="1848622" y="141744"/>
                  <a:pt x="1850648" y="148189"/>
                  <a:pt x="1853041" y="159974"/>
                </a:cubicBezTo>
                <a:cubicBezTo>
                  <a:pt x="1854330" y="166788"/>
                  <a:pt x="1858014" y="179678"/>
                  <a:pt x="1864091" y="198646"/>
                </a:cubicBezTo>
                <a:lnTo>
                  <a:pt x="1864919" y="201132"/>
                </a:lnTo>
                <a:cubicBezTo>
                  <a:pt x="1865103" y="201869"/>
                  <a:pt x="1865288" y="202513"/>
                  <a:pt x="1865472" y="203066"/>
                </a:cubicBezTo>
                <a:cubicBezTo>
                  <a:pt x="1866024" y="204539"/>
                  <a:pt x="1866853" y="206933"/>
                  <a:pt x="1867958" y="210247"/>
                </a:cubicBezTo>
                <a:cubicBezTo>
                  <a:pt x="1868694" y="213930"/>
                  <a:pt x="1868878" y="216601"/>
                  <a:pt x="1868510" y="218258"/>
                </a:cubicBezTo>
                <a:cubicBezTo>
                  <a:pt x="1868510" y="222493"/>
                  <a:pt x="1866208" y="224703"/>
                  <a:pt x="1861604" y="224887"/>
                </a:cubicBezTo>
                <a:cubicBezTo>
                  <a:pt x="1859763" y="224887"/>
                  <a:pt x="1858336" y="224381"/>
                  <a:pt x="1857323" y="223368"/>
                </a:cubicBezTo>
                <a:cubicBezTo>
                  <a:pt x="1856310" y="222355"/>
                  <a:pt x="1854791" y="219639"/>
                  <a:pt x="1852765" y="215219"/>
                </a:cubicBezTo>
                <a:cubicBezTo>
                  <a:pt x="1852029" y="213562"/>
                  <a:pt x="1851292" y="211997"/>
                  <a:pt x="1850555" y="210524"/>
                </a:cubicBezTo>
                <a:cubicBezTo>
                  <a:pt x="1848714" y="207761"/>
                  <a:pt x="1846780" y="206426"/>
                  <a:pt x="1844755" y="206518"/>
                </a:cubicBezTo>
                <a:cubicBezTo>
                  <a:pt x="1842729" y="206610"/>
                  <a:pt x="1836652" y="208130"/>
                  <a:pt x="1826524" y="211076"/>
                </a:cubicBezTo>
                <a:cubicBezTo>
                  <a:pt x="1811424" y="215496"/>
                  <a:pt x="1803229" y="217798"/>
                  <a:pt x="1801940" y="217982"/>
                </a:cubicBezTo>
                <a:cubicBezTo>
                  <a:pt x="1783156" y="222401"/>
                  <a:pt x="1766951" y="223598"/>
                  <a:pt x="1753324" y="221573"/>
                </a:cubicBezTo>
                <a:cubicBezTo>
                  <a:pt x="1740986" y="219547"/>
                  <a:pt x="1732423" y="217798"/>
                  <a:pt x="1727635" y="216324"/>
                </a:cubicBezTo>
                <a:cubicBezTo>
                  <a:pt x="1722847" y="214851"/>
                  <a:pt x="1719717" y="213102"/>
                  <a:pt x="1718244" y="211076"/>
                </a:cubicBezTo>
                <a:cubicBezTo>
                  <a:pt x="1717139" y="209235"/>
                  <a:pt x="1716586" y="204907"/>
                  <a:pt x="1716586" y="198093"/>
                </a:cubicBezTo>
                <a:cubicBezTo>
                  <a:pt x="1716586" y="190175"/>
                  <a:pt x="1717139" y="182993"/>
                  <a:pt x="1718244" y="176548"/>
                </a:cubicBezTo>
                <a:cubicBezTo>
                  <a:pt x="1720085" y="158501"/>
                  <a:pt x="1723400" y="148649"/>
                  <a:pt x="1728188" y="146992"/>
                </a:cubicBezTo>
                <a:cubicBezTo>
                  <a:pt x="1729845" y="146439"/>
                  <a:pt x="1731687" y="146163"/>
                  <a:pt x="1733712" y="146163"/>
                </a:cubicBezTo>
                <a:cubicBezTo>
                  <a:pt x="1735554" y="146531"/>
                  <a:pt x="1737349" y="147314"/>
                  <a:pt x="1739099" y="148511"/>
                </a:cubicBezTo>
                <a:cubicBezTo>
                  <a:pt x="1740848" y="149708"/>
                  <a:pt x="1741723" y="150767"/>
                  <a:pt x="1741723" y="151688"/>
                </a:cubicBezTo>
                <a:cubicBezTo>
                  <a:pt x="1741723" y="151872"/>
                  <a:pt x="1741585" y="152424"/>
                  <a:pt x="1741308" y="153345"/>
                </a:cubicBezTo>
                <a:cubicBezTo>
                  <a:pt x="1741032" y="154266"/>
                  <a:pt x="1740664" y="155463"/>
                  <a:pt x="1740204" y="156936"/>
                </a:cubicBezTo>
                <a:cubicBezTo>
                  <a:pt x="1739743" y="158409"/>
                  <a:pt x="1739421" y="159698"/>
                  <a:pt x="1739237" y="160803"/>
                </a:cubicBezTo>
                <a:cubicBezTo>
                  <a:pt x="1737763" y="165407"/>
                  <a:pt x="1737027" y="172957"/>
                  <a:pt x="1737027" y="183454"/>
                </a:cubicBezTo>
                <a:lnTo>
                  <a:pt x="1737027" y="199475"/>
                </a:lnTo>
                <a:lnTo>
                  <a:pt x="1739237" y="201408"/>
                </a:lnTo>
                <a:cubicBezTo>
                  <a:pt x="1744577" y="204907"/>
                  <a:pt x="1751391" y="207669"/>
                  <a:pt x="1759677" y="209695"/>
                </a:cubicBezTo>
                <a:cubicBezTo>
                  <a:pt x="1763729" y="210616"/>
                  <a:pt x="1769253" y="210892"/>
                  <a:pt x="1776251" y="210524"/>
                </a:cubicBezTo>
                <a:cubicBezTo>
                  <a:pt x="1788773" y="209603"/>
                  <a:pt x="1799270" y="207761"/>
                  <a:pt x="1807741" y="204999"/>
                </a:cubicBezTo>
                <a:cubicBezTo>
                  <a:pt x="1823393" y="199290"/>
                  <a:pt x="1832232" y="195331"/>
                  <a:pt x="1834258" y="193121"/>
                </a:cubicBezTo>
                <a:cubicBezTo>
                  <a:pt x="1835731" y="192201"/>
                  <a:pt x="1836836" y="190037"/>
                  <a:pt x="1837573" y="186630"/>
                </a:cubicBezTo>
                <a:cubicBezTo>
                  <a:pt x="1838309" y="183223"/>
                  <a:pt x="1838494" y="179863"/>
                  <a:pt x="1838125" y="176548"/>
                </a:cubicBezTo>
                <a:cubicBezTo>
                  <a:pt x="1838125" y="174338"/>
                  <a:pt x="1837021" y="168629"/>
                  <a:pt x="1834811" y="159422"/>
                </a:cubicBezTo>
                <a:cubicBezTo>
                  <a:pt x="1833337" y="152056"/>
                  <a:pt x="1832647" y="147360"/>
                  <a:pt x="1832739" y="145334"/>
                </a:cubicBezTo>
                <a:cubicBezTo>
                  <a:pt x="1832831" y="143309"/>
                  <a:pt x="1834074" y="141744"/>
                  <a:pt x="1836468" y="140639"/>
                </a:cubicBezTo>
                <a:cubicBezTo>
                  <a:pt x="1838125" y="139902"/>
                  <a:pt x="1839829" y="139534"/>
                  <a:pt x="1841578" y="139534"/>
                </a:cubicBezTo>
                <a:close/>
                <a:moveTo>
                  <a:pt x="2103435" y="128209"/>
                </a:moveTo>
                <a:cubicBezTo>
                  <a:pt x="2101041" y="127840"/>
                  <a:pt x="2099383" y="127886"/>
                  <a:pt x="2098463" y="128347"/>
                </a:cubicBezTo>
                <a:cubicBezTo>
                  <a:pt x="2097542" y="128807"/>
                  <a:pt x="2096713" y="129866"/>
                  <a:pt x="2095977" y="131523"/>
                </a:cubicBezTo>
                <a:cubicBezTo>
                  <a:pt x="2095240" y="133733"/>
                  <a:pt x="2094872" y="136679"/>
                  <a:pt x="2094872" y="140362"/>
                </a:cubicBezTo>
                <a:lnTo>
                  <a:pt x="2094595" y="145887"/>
                </a:lnTo>
                <a:lnTo>
                  <a:pt x="2097910" y="146716"/>
                </a:lnTo>
                <a:cubicBezTo>
                  <a:pt x="2099936" y="147452"/>
                  <a:pt x="2105460" y="148281"/>
                  <a:pt x="2114484" y="149202"/>
                </a:cubicBezTo>
                <a:cubicBezTo>
                  <a:pt x="2129400" y="150675"/>
                  <a:pt x="2139160" y="152056"/>
                  <a:pt x="2143763" y="153345"/>
                </a:cubicBezTo>
                <a:cubicBezTo>
                  <a:pt x="2147078" y="154266"/>
                  <a:pt x="2148920" y="154542"/>
                  <a:pt x="2149288" y="154174"/>
                </a:cubicBezTo>
                <a:cubicBezTo>
                  <a:pt x="2150209" y="153621"/>
                  <a:pt x="2150301" y="151688"/>
                  <a:pt x="2149564" y="148373"/>
                </a:cubicBezTo>
                <a:cubicBezTo>
                  <a:pt x="2148828" y="145058"/>
                  <a:pt x="2147631" y="142112"/>
                  <a:pt x="2145973" y="139534"/>
                </a:cubicBezTo>
                <a:cubicBezTo>
                  <a:pt x="2144132" y="136403"/>
                  <a:pt x="2140725" y="134193"/>
                  <a:pt x="2135753" y="132904"/>
                </a:cubicBezTo>
                <a:cubicBezTo>
                  <a:pt x="2128755" y="130879"/>
                  <a:pt x="2120376" y="129498"/>
                  <a:pt x="2110617" y="128761"/>
                </a:cubicBezTo>
                <a:cubicBezTo>
                  <a:pt x="2107118" y="128393"/>
                  <a:pt x="2104724" y="128209"/>
                  <a:pt x="2103435" y="128209"/>
                </a:cubicBezTo>
                <a:close/>
                <a:moveTo>
                  <a:pt x="2357838" y="121027"/>
                </a:moveTo>
                <a:cubicBezTo>
                  <a:pt x="2356733" y="121395"/>
                  <a:pt x="2356088" y="122132"/>
                  <a:pt x="2355904" y="123236"/>
                </a:cubicBezTo>
                <a:cubicBezTo>
                  <a:pt x="2355536" y="124526"/>
                  <a:pt x="2355490" y="126873"/>
                  <a:pt x="2355766" y="130280"/>
                </a:cubicBezTo>
                <a:cubicBezTo>
                  <a:pt x="2356042" y="133687"/>
                  <a:pt x="2356456" y="135943"/>
                  <a:pt x="2357009" y="137048"/>
                </a:cubicBezTo>
                <a:cubicBezTo>
                  <a:pt x="2357561" y="138337"/>
                  <a:pt x="2359035" y="139165"/>
                  <a:pt x="2361429" y="139534"/>
                </a:cubicBezTo>
                <a:cubicBezTo>
                  <a:pt x="2363823" y="139902"/>
                  <a:pt x="2369715" y="140086"/>
                  <a:pt x="2379107" y="140086"/>
                </a:cubicBezTo>
                <a:cubicBezTo>
                  <a:pt x="2379475" y="140086"/>
                  <a:pt x="2380028" y="140086"/>
                  <a:pt x="2380764" y="140086"/>
                </a:cubicBezTo>
                <a:cubicBezTo>
                  <a:pt x="2388499" y="140086"/>
                  <a:pt x="2393056" y="139764"/>
                  <a:pt x="2394438" y="139119"/>
                </a:cubicBezTo>
                <a:cubicBezTo>
                  <a:pt x="2395819" y="138475"/>
                  <a:pt x="2396601" y="136311"/>
                  <a:pt x="2396785" y="132628"/>
                </a:cubicBezTo>
                <a:cubicBezTo>
                  <a:pt x="2396785" y="132260"/>
                  <a:pt x="2396785" y="132076"/>
                  <a:pt x="2396785" y="132076"/>
                </a:cubicBezTo>
                <a:cubicBezTo>
                  <a:pt x="2396970" y="128393"/>
                  <a:pt x="2396647" y="125953"/>
                  <a:pt x="2395819" y="124756"/>
                </a:cubicBezTo>
                <a:cubicBezTo>
                  <a:pt x="2394990" y="123559"/>
                  <a:pt x="2393011" y="122684"/>
                  <a:pt x="2389880" y="122132"/>
                </a:cubicBezTo>
                <a:cubicBezTo>
                  <a:pt x="2387670" y="121763"/>
                  <a:pt x="2382100" y="121441"/>
                  <a:pt x="2373168" y="121165"/>
                </a:cubicBezTo>
                <a:cubicBezTo>
                  <a:pt x="2364237" y="120889"/>
                  <a:pt x="2359127" y="120843"/>
                  <a:pt x="2357838" y="121027"/>
                </a:cubicBezTo>
                <a:close/>
                <a:moveTo>
                  <a:pt x="2099291" y="112464"/>
                </a:moveTo>
                <a:cubicBezTo>
                  <a:pt x="2104263" y="111727"/>
                  <a:pt x="2112550" y="112049"/>
                  <a:pt x="2124152" y="113430"/>
                </a:cubicBezTo>
                <a:cubicBezTo>
                  <a:pt x="2135753" y="114812"/>
                  <a:pt x="2143579" y="116423"/>
                  <a:pt x="2147631" y="118264"/>
                </a:cubicBezTo>
                <a:cubicBezTo>
                  <a:pt x="2149472" y="119185"/>
                  <a:pt x="2151682" y="120198"/>
                  <a:pt x="2154260" y="121303"/>
                </a:cubicBezTo>
                <a:cubicBezTo>
                  <a:pt x="2157575" y="122592"/>
                  <a:pt x="2160429" y="125999"/>
                  <a:pt x="2162823" y="131523"/>
                </a:cubicBezTo>
                <a:cubicBezTo>
                  <a:pt x="2163744" y="133365"/>
                  <a:pt x="2164388" y="135943"/>
                  <a:pt x="2164757" y="139258"/>
                </a:cubicBezTo>
                <a:cubicBezTo>
                  <a:pt x="2165125" y="142572"/>
                  <a:pt x="2165769" y="150675"/>
                  <a:pt x="2166690" y="163565"/>
                </a:cubicBezTo>
                <a:cubicBezTo>
                  <a:pt x="2167058" y="171300"/>
                  <a:pt x="2168071" y="183269"/>
                  <a:pt x="2169729" y="199475"/>
                </a:cubicBezTo>
                <a:cubicBezTo>
                  <a:pt x="2171570" y="217705"/>
                  <a:pt x="2172491" y="228985"/>
                  <a:pt x="2172491" y="233312"/>
                </a:cubicBezTo>
                <a:cubicBezTo>
                  <a:pt x="2172491" y="237640"/>
                  <a:pt x="2171478" y="240724"/>
                  <a:pt x="2169452" y="242566"/>
                </a:cubicBezTo>
                <a:cubicBezTo>
                  <a:pt x="2167979" y="243671"/>
                  <a:pt x="2166230" y="244223"/>
                  <a:pt x="2164204" y="244223"/>
                </a:cubicBezTo>
                <a:cubicBezTo>
                  <a:pt x="2160337" y="244223"/>
                  <a:pt x="2156884" y="242704"/>
                  <a:pt x="2153846" y="239665"/>
                </a:cubicBezTo>
                <a:cubicBezTo>
                  <a:pt x="2150807" y="236627"/>
                  <a:pt x="2149932" y="233819"/>
                  <a:pt x="2151222" y="231241"/>
                </a:cubicBezTo>
                <a:cubicBezTo>
                  <a:pt x="2151590" y="230320"/>
                  <a:pt x="2152418" y="229491"/>
                  <a:pt x="2153708" y="228754"/>
                </a:cubicBezTo>
                <a:cubicBezTo>
                  <a:pt x="2154997" y="228018"/>
                  <a:pt x="2156194" y="227650"/>
                  <a:pt x="2157299" y="227650"/>
                </a:cubicBezTo>
                <a:lnTo>
                  <a:pt x="2158956" y="227650"/>
                </a:lnTo>
                <a:lnTo>
                  <a:pt x="2158680" y="220744"/>
                </a:lnTo>
                <a:cubicBezTo>
                  <a:pt x="2158311" y="217245"/>
                  <a:pt x="2157667" y="212826"/>
                  <a:pt x="2156746" y="207485"/>
                </a:cubicBezTo>
                <a:cubicBezTo>
                  <a:pt x="2155825" y="202145"/>
                  <a:pt x="2154997" y="198738"/>
                  <a:pt x="2154260" y="197265"/>
                </a:cubicBezTo>
                <a:cubicBezTo>
                  <a:pt x="2153892" y="196528"/>
                  <a:pt x="2153155" y="196160"/>
                  <a:pt x="2152050" y="196160"/>
                </a:cubicBezTo>
                <a:cubicBezTo>
                  <a:pt x="2150945" y="196160"/>
                  <a:pt x="2147078" y="196712"/>
                  <a:pt x="2140449" y="197817"/>
                </a:cubicBezTo>
                <a:cubicBezTo>
                  <a:pt x="2127743" y="199659"/>
                  <a:pt x="2113931" y="200395"/>
                  <a:pt x="2099015" y="200027"/>
                </a:cubicBezTo>
                <a:lnTo>
                  <a:pt x="2085204" y="199751"/>
                </a:lnTo>
                <a:lnTo>
                  <a:pt x="2085756" y="207485"/>
                </a:lnTo>
                <a:cubicBezTo>
                  <a:pt x="2086124" y="215035"/>
                  <a:pt x="2087506" y="222125"/>
                  <a:pt x="2089900" y="228754"/>
                </a:cubicBezTo>
                <a:cubicBezTo>
                  <a:pt x="2091373" y="232806"/>
                  <a:pt x="2091741" y="235568"/>
                  <a:pt x="2091005" y="237041"/>
                </a:cubicBezTo>
                <a:cubicBezTo>
                  <a:pt x="2090268" y="238514"/>
                  <a:pt x="2088242" y="239067"/>
                  <a:pt x="2084928" y="238699"/>
                </a:cubicBezTo>
                <a:cubicBezTo>
                  <a:pt x="2081060" y="238330"/>
                  <a:pt x="2078436" y="235752"/>
                  <a:pt x="2077055" y="230964"/>
                </a:cubicBezTo>
                <a:cubicBezTo>
                  <a:pt x="2075674" y="226176"/>
                  <a:pt x="2074891" y="216785"/>
                  <a:pt x="2074707" y="202789"/>
                </a:cubicBezTo>
                <a:cubicBezTo>
                  <a:pt x="2074707" y="193398"/>
                  <a:pt x="2074984" y="185986"/>
                  <a:pt x="2075536" y="180553"/>
                </a:cubicBezTo>
                <a:cubicBezTo>
                  <a:pt x="2076088" y="175121"/>
                  <a:pt x="2077193" y="168077"/>
                  <a:pt x="2078851" y="159422"/>
                </a:cubicBezTo>
                <a:cubicBezTo>
                  <a:pt x="2080324" y="150214"/>
                  <a:pt x="2081337" y="142756"/>
                  <a:pt x="2081889" y="137048"/>
                </a:cubicBezTo>
                <a:cubicBezTo>
                  <a:pt x="2082257" y="131155"/>
                  <a:pt x="2082810" y="127058"/>
                  <a:pt x="2083547" y="124756"/>
                </a:cubicBezTo>
                <a:cubicBezTo>
                  <a:pt x="2084283" y="122454"/>
                  <a:pt x="2085572" y="120382"/>
                  <a:pt x="2087414" y="118541"/>
                </a:cubicBezTo>
                <a:cubicBezTo>
                  <a:pt x="2090912" y="115042"/>
                  <a:pt x="2094872" y="113016"/>
                  <a:pt x="2099291" y="112464"/>
                </a:cubicBezTo>
                <a:close/>
                <a:moveTo>
                  <a:pt x="2644969" y="110530"/>
                </a:moveTo>
                <a:cubicBezTo>
                  <a:pt x="2649573" y="111267"/>
                  <a:pt x="2654821" y="115778"/>
                  <a:pt x="2660714" y="124065"/>
                </a:cubicBezTo>
                <a:cubicBezTo>
                  <a:pt x="2666607" y="132352"/>
                  <a:pt x="2669184" y="138797"/>
                  <a:pt x="2668448" y="143401"/>
                </a:cubicBezTo>
                <a:cubicBezTo>
                  <a:pt x="2668080" y="144874"/>
                  <a:pt x="2667343" y="146209"/>
                  <a:pt x="2666238" y="147406"/>
                </a:cubicBezTo>
                <a:cubicBezTo>
                  <a:pt x="2665134" y="148603"/>
                  <a:pt x="2663936" y="149202"/>
                  <a:pt x="2662647" y="149202"/>
                </a:cubicBezTo>
                <a:cubicBezTo>
                  <a:pt x="2661727" y="149202"/>
                  <a:pt x="2660852" y="148649"/>
                  <a:pt x="2660023" y="147544"/>
                </a:cubicBezTo>
                <a:cubicBezTo>
                  <a:pt x="2659195" y="146439"/>
                  <a:pt x="2657399" y="143953"/>
                  <a:pt x="2654637" y="140086"/>
                </a:cubicBezTo>
                <a:cubicBezTo>
                  <a:pt x="2652427" y="136587"/>
                  <a:pt x="2650217" y="133457"/>
                  <a:pt x="2648008" y="130695"/>
                </a:cubicBezTo>
                <a:cubicBezTo>
                  <a:pt x="2641378" y="123329"/>
                  <a:pt x="2638063" y="118633"/>
                  <a:pt x="2638063" y="116607"/>
                </a:cubicBezTo>
                <a:cubicBezTo>
                  <a:pt x="2638063" y="115502"/>
                  <a:pt x="2638892" y="114213"/>
                  <a:pt x="2640550" y="112740"/>
                </a:cubicBezTo>
                <a:cubicBezTo>
                  <a:pt x="2642022" y="111083"/>
                  <a:pt x="2643496" y="110346"/>
                  <a:pt x="2644969" y="110530"/>
                </a:cubicBezTo>
                <a:close/>
                <a:moveTo>
                  <a:pt x="673294" y="110530"/>
                </a:moveTo>
                <a:cubicBezTo>
                  <a:pt x="677898" y="111267"/>
                  <a:pt x="683146" y="115778"/>
                  <a:pt x="689039" y="124065"/>
                </a:cubicBezTo>
                <a:cubicBezTo>
                  <a:pt x="694932" y="132352"/>
                  <a:pt x="697510" y="138797"/>
                  <a:pt x="696773" y="143401"/>
                </a:cubicBezTo>
                <a:cubicBezTo>
                  <a:pt x="696405" y="144874"/>
                  <a:pt x="695668" y="146209"/>
                  <a:pt x="694563" y="147406"/>
                </a:cubicBezTo>
                <a:cubicBezTo>
                  <a:pt x="693458" y="148603"/>
                  <a:pt x="692261" y="149202"/>
                  <a:pt x="690972" y="149202"/>
                </a:cubicBezTo>
                <a:cubicBezTo>
                  <a:pt x="690052" y="149202"/>
                  <a:pt x="689177" y="148649"/>
                  <a:pt x="688348" y="147544"/>
                </a:cubicBezTo>
                <a:cubicBezTo>
                  <a:pt x="687520" y="146439"/>
                  <a:pt x="685724" y="143953"/>
                  <a:pt x="682962" y="140086"/>
                </a:cubicBezTo>
                <a:cubicBezTo>
                  <a:pt x="680752" y="136587"/>
                  <a:pt x="678542" y="133457"/>
                  <a:pt x="676332" y="130695"/>
                </a:cubicBezTo>
                <a:cubicBezTo>
                  <a:pt x="669703" y="123329"/>
                  <a:pt x="666388" y="118633"/>
                  <a:pt x="666388" y="116607"/>
                </a:cubicBezTo>
                <a:cubicBezTo>
                  <a:pt x="666388" y="115502"/>
                  <a:pt x="667217" y="114213"/>
                  <a:pt x="668874" y="112740"/>
                </a:cubicBezTo>
                <a:cubicBezTo>
                  <a:pt x="670348" y="111083"/>
                  <a:pt x="671821" y="110346"/>
                  <a:pt x="673294" y="110530"/>
                </a:cubicBezTo>
                <a:close/>
                <a:moveTo>
                  <a:pt x="446656" y="108597"/>
                </a:moveTo>
                <a:cubicBezTo>
                  <a:pt x="450707" y="107123"/>
                  <a:pt x="455035" y="108597"/>
                  <a:pt x="459639" y="113016"/>
                </a:cubicBezTo>
                <a:cubicBezTo>
                  <a:pt x="465531" y="118909"/>
                  <a:pt x="471240" y="128761"/>
                  <a:pt x="476765" y="142572"/>
                </a:cubicBezTo>
                <a:cubicBezTo>
                  <a:pt x="482289" y="156383"/>
                  <a:pt x="484131" y="164854"/>
                  <a:pt x="482289" y="167985"/>
                </a:cubicBezTo>
                <a:cubicBezTo>
                  <a:pt x="480816" y="168722"/>
                  <a:pt x="478882" y="169366"/>
                  <a:pt x="476488" y="169919"/>
                </a:cubicBezTo>
                <a:lnTo>
                  <a:pt x="472069" y="169919"/>
                </a:lnTo>
                <a:lnTo>
                  <a:pt x="471516" y="166880"/>
                </a:lnTo>
                <a:cubicBezTo>
                  <a:pt x="470596" y="164670"/>
                  <a:pt x="464887" y="155094"/>
                  <a:pt x="454390" y="138153"/>
                </a:cubicBezTo>
                <a:cubicBezTo>
                  <a:pt x="447209" y="127656"/>
                  <a:pt x="442835" y="121073"/>
                  <a:pt x="441270" y="118403"/>
                </a:cubicBezTo>
                <a:cubicBezTo>
                  <a:pt x="439704" y="115732"/>
                  <a:pt x="439106" y="113937"/>
                  <a:pt x="439474" y="113016"/>
                </a:cubicBezTo>
                <a:cubicBezTo>
                  <a:pt x="440947" y="110070"/>
                  <a:pt x="443341" y="108597"/>
                  <a:pt x="446656" y="108597"/>
                </a:cubicBezTo>
                <a:close/>
                <a:moveTo>
                  <a:pt x="288379" y="108597"/>
                </a:moveTo>
                <a:cubicBezTo>
                  <a:pt x="289300" y="108597"/>
                  <a:pt x="290819" y="109379"/>
                  <a:pt x="292937" y="110944"/>
                </a:cubicBezTo>
                <a:cubicBezTo>
                  <a:pt x="295055" y="112510"/>
                  <a:pt x="296666" y="114213"/>
                  <a:pt x="297771" y="116055"/>
                </a:cubicBezTo>
                <a:cubicBezTo>
                  <a:pt x="299612" y="118817"/>
                  <a:pt x="302651" y="129037"/>
                  <a:pt x="306886" y="146716"/>
                </a:cubicBezTo>
                <a:cubicBezTo>
                  <a:pt x="310385" y="160527"/>
                  <a:pt x="312227" y="169504"/>
                  <a:pt x="312411" y="173648"/>
                </a:cubicBezTo>
                <a:cubicBezTo>
                  <a:pt x="312595" y="177791"/>
                  <a:pt x="311306" y="180415"/>
                  <a:pt x="308544" y="181520"/>
                </a:cubicBezTo>
                <a:cubicBezTo>
                  <a:pt x="304861" y="183546"/>
                  <a:pt x="302098" y="181704"/>
                  <a:pt x="300257" y="175995"/>
                </a:cubicBezTo>
                <a:cubicBezTo>
                  <a:pt x="298600" y="173049"/>
                  <a:pt x="296206" y="167340"/>
                  <a:pt x="293075" y="158870"/>
                </a:cubicBezTo>
                <a:cubicBezTo>
                  <a:pt x="288287" y="148005"/>
                  <a:pt x="284972" y="137784"/>
                  <a:pt x="283131" y="128209"/>
                </a:cubicBezTo>
                <a:cubicBezTo>
                  <a:pt x="281658" y="122500"/>
                  <a:pt x="280967" y="118679"/>
                  <a:pt x="281059" y="116745"/>
                </a:cubicBezTo>
                <a:cubicBezTo>
                  <a:pt x="281151" y="114812"/>
                  <a:pt x="282026" y="112832"/>
                  <a:pt x="283683" y="110806"/>
                </a:cubicBezTo>
                <a:cubicBezTo>
                  <a:pt x="285893" y="109333"/>
                  <a:pt x="287458" y="108597"/>
                  <a:pt x="288379" y="108597"/>
                </a:cubicBezTo>
                <a:close/>
                <a:moveTo>
                  <a:pt x="2247348" y="107492"/>
                </a:moveTo>
                <a:cubicBezTo>
                  <a:pt x="2249558" y="106939"/>
                  <a:pt x="2254806" y="108044"/>
                  <a:pt x="2263093" y="110806"/>
                </a:cubicBezTo>
                <a:cubicBezTo>
                  <a:pt x="2272668" y="113937"/>
                  <a:pt x="2279436" y="116607"/>
                  <a:pt x="2283395" y="118817"/>
                </a:cubicBezTo>
                <a:cubicBezTo>
                  <a:pt x="2287355" y="121027"/>
                  <a:pt x="2289610" y="123513"/>
                  <a:pt x="2290163" y="126275"/>
                </a:cubicBezTo>
                <a:cubicBezTo>
                  <a:pt x="2290715" y="128301"/>
                  <a:pt x="2290117" y="130050"/>
                  <a:pt x="2288367" y="131523"/>
                </a:cubicBezTo>
                <a:cubicBezTo>
                  <a:pt x="2286618" y="132996"/>
                  <a:pt x="2284638" y="133365"/>
                  <a:pt x="2282428" y="132628"/>
                </a:cubicBezTo>
                <a:cubicBezTo>
                  <a:pt x="2282060" y="132628"/>
                  <a:pt x="2280679" y="132260"/>
                  <a:pt x="2278285" y="131523"/>
                </a:cubicBezTo>
                <a:cubicBezTo>
                  <a:pt x="2275891" y="130787"/>
                  <a:pt x="2273958" y="130234"/>
                  <a:pt x="2272484" y="129866"/>
                </a:cubicBezTo>
                <a:cubicBezTo>
                  <a:pt x="2264934" y="127840"/>
                  <a:pt x="2259778" y="126459"/>
                  <a:pt x="2257016" y="125722"/>
                </a:cubicBezTo>
                <a:cubicBezTo>
                  <a:pt x="2247072" y="122960"/>
                  <a:pt x="2241731" y="120474"/>
                  <a:pt x="2240995" y="118264"/>
                </a:cubicBezTo>
                <a:cubicBezTo>
                  <a:pt x="2240626" y="116239"/>
                  <a:pt x="2241087" y="114029"/>
                  <a:pt x="2242376" y="111635"/>
                </a:cubicBezTo>
                <a:cubicBezTo>
                  <a:pt x="2243665" y="109241"/>
                  <a:pt x="2245322" y="107860"/>
                  <a:pt x="2247348" y="107492"/>
                </a:cubicBezTo>
                <a:close/>
                <a:moveTo>
                  <a:pt x="1563005" y="104177"/>
                </a:moveTo>
                <a:lnTo>
                  <a:pt x="1568253" y="108873"/>
                </a:lnTo>
                <a:cubicBezTo>
                  <a:pt x="1571937" y="112187"/>
                  <a:pt x="1574975" y="114720"/>
                  <a:pt x="1577369" y="116469"/>
                </a:cubicBezTo>
                <a:cubicBezTo>
                  <a:pt x="1579763" y="118218"/>
                  <a:pt x="1584919" y="121579"/>
                  <a:pt x="1592838" y="126551"/>
                </a:cubicBezTo>
                <a:cubicBezTo>
                  <a:pt x="1607754" y="135943"/>
                  <a:pt x="1615856" y="141651"/>
                  <a:pt x="1617145" y="143677"/>
                </a:cubicBezTo>
                <a:cubicBezTo>
                  <a:pt x="1618066" y="145334"/>
                  <a:pt x="1618250" y="147360"/>
                  <a:pt x="1617698" y="149754"/>
                </a:cubicBezTo>
                <a:cubicBezTo>
                  <a:pt x="1617145" y="152148"/>
                  <a:pt x="1616225" y="153621"/>
                  <a:pt x="1614936" y="154174"/>
                </a:cubicBezTo>
                <a:cubicBezTo>
                  <a:pt x="1614015" y="154542"/>
                  <a:pt x="1612173" y="154726"/>
                  <a:pt x="1609411" y="154726"/>
                </a:cubicBezTo>
                <a:cubicBezTo>
                  <a:pt x="1606465" y="154726"/>
                  <a:pt x="1604163" y="153990"/>
                  <a:pt x="1602505" y="152516"/>
                </a:cubicBezTo>
                <a:cubicBezTo>
                  <a:pt x="1600480" y="151043"/>
                  <a:pt x="1595324" y="147728"/>
                  <a:pt x="1587037" y="142572"/>
                </a:cubicBezTo>
                <a:cubicBezTo>
                  <a:pt x="1577093" y="136864"/>
                  <a:pt x="1570141" y="132260"/>
                  <a:pt x="1566182" y="128761"/>
                </a:cubicBezTo>
                <a:cubicBezTo>
                  <a:pt x="1562223" y="125262"/>
                  <a:pt x="1559414" y="121395"/>
                  <a:pt x="1557757" y="117160"/>
                </a:cubicBezTo>
                <a:cubicBezTo>
                  <a:pt x="1556652" y="114397"/>
                  <a:pt x="1556330" y="112234"/>
                  <a:pt x="1556790" y="110668"/>
                </a:cubicBezTo>
                <a:cubicBezTo>
                  <a:pt x="1557251" y="109103"/>
                  <a:pt x="1558493" y="107584"/>
                  <a:pt x="1560519" y="106111"/>
                </a:cubicBezTo>
                <a:close/>
                <a:moveTo>
                  <a:pt x="3177457" y="103624"/>
                </a:moveTo>
                <a:cubicBezTo>
                  <a:pt x="3173728" y="103717"/>
                  <a:pt x="3171587" y="104545"/>
                  <a:pt x="3171035" y="106111"/>
                </a:cubicBezTo>
                <a:cubicBezTo>
                  <a:pt x="3170666" y="106847"/>
                  <a:pt x="3170298" y="109517"/>
                  <a:pt x="3169930" y="114121"/>
                </a:cubicBezTo>
                <a:cubicBezTo>
                  <a:pt x="3169745" y="118356"/>
                  <a:pt x="3169838" y="120566"/>
                  <a:pt x="3170206" y="120750"/>
                </a:cubicBezTo>
                <a:cubicBezTo>
                  <a:pt x="3170390" y="120750"/>
                  <a:pt x="3170666" y="120658"/>
                  <a:pt x="3171035" y="120474"/>
                </a:cubicBezTo>
                <a:cubicBezTo>
                  <a:pt x="3171772" y="120106"/>
                  <a:pt x="3176927" y="119830"/>
                  <a:pt x="3186503" y="119646"/>
                </a:cubicBezTo>
                <a:cubicBezTo>
                  <a:pt x="3195895" y="119461"/>
                  <a:pt x="3201419" y="119738"/>
                  <a:pt x="3203077" y="120474"/>
                </a:cubicBezTo>
                <a:cubicBezTo>
                  <a:pt x="3204550" y="121395"/>
                  <a:pt x="3205839" y="122638"/>
                  <a:pt x="3206944" y="124203"/>
                </a:cubicBezTo>
                <a:cubicBezTo>
                  <a:pt x="3208049" y="125769"/>
                  <a:pt x="3208601" y="127288"/>
                  <a:pt x="3208601" y="128761"/>
                </a:cubicBezTo>
                <a:cubicBezTo>
                  <a:pt x="3208601" y="131155"/>
                  <a:pt x="3206990" y="132812"/>
                  <a:pt x="3203767" y="133733"/>
                </a:cubicBezTo>
                <a:cubicBezTo>
                  <a:pt x="3200545" y="134654"/>
                  <a:pt x="3193961" y="135298"/>
                  <a:pt x="3184017" y="135667"/>
                </a:cubicBezTo>
                <a:cubicBezTo>
                  <a:pt x="3178125" y="135851"/>
                  <a:pt x="3174488" y="136081"/>
                  <a:pt x="3173106" y="136357"/>
                </a:cubicBezTo>
                <a:cubicBezTo>
                  <a:pt x="3171725" y="136633"/>
                  <a:pt x="3170666" y="137048"/>
                  <a:pt x="3169930" y="137600"/>
                </a:cubicBezTo>
                <a:cubicBezTo>
                  <a:pt x="3169009" y="138705"/>
                  <a:pt x="3168549" y="141099"/>
                  <a:pt x="3168549" y="144782"/>
                </a:cubicBezTo>
                <a:cubicBezTo>
                  <a:pt x="3168549" y="148833"/>
                  <a:pt x="3169009" y="151181"/>
                  <a:pt x="3169930" y="151826"/>
                </a:cubicBezTo>
                <a:cubicBezTo>
                  <a:pt x="3170850" y="152470"/>
                  <a:pt x="3174534" y="152700"/>
                  <a:pt x="3180979" y="152516"/>
                </a:cubicBezTo>
                <a:cubicBezTo>
                  <a:pt x="3187608" y="152148"/>
                  <a:pt x="3192304" y="151550"/>
                  <a:pt x="3195066" y="150721"/>
                </a:cubicBezTo>
                <a:cubicBezTo>
                  <a:pt x="3197829" y="149892"/>
                  <a:pt x="3200591" y="148097"/>
                  <a:pt x="3203353" y="145334"/>
                </a:cubicBezTo>
                <a:cubicBezTo>
                  <a:pt x="3206668" y="141651"/>
                  <a:pt x="3209660" y="137646"/>
                  <a:pt x="3212330" y="133319"/>
                </a:cubicBezTo>
                <a:cubicBezTo>
                  <a:pt x="3215001" y="128991"/>
                  <a:pt x="3216612" y="125262"/>
                  <a:pt x="3217164" y="122132"/>
                </a:cubicBezTo>
                <a:cubicBezTo>
                  <a:pt x="3217901" y="117896"/>
                  <a:pt x="3216474" y="114535"/>
                  <a:pt x="3212883" y="112049"/>
                </a:cubicBezTo>
                <a:cubicBezTo>
                  <a:pt x="3209292" y="109563"/>
                  <a:pt x="3202800" y="107400"/>
                  <a:pt x="3193409" y="105558"/>
                </a:cubicBezTo>
                <a:cubicBezTo>
                  <a:pt x="3186503" y="104177"/>
                  <a:pt x="3181186" y="103532"/>
                  <a:pt x="3177457" y="103624"/>
                </a:cubicBezTo>
                <a:close/>
                <a:moveTo>
                  <a:pt x="40053" y="102796"/>
                </a:moveTo>
                <a:cubicBezTo>
                  <a:pt x="26426" y="102980"/>
                  <a:pt x="18876" y="103532"/>
                  <a:pt x="17403" y="104453"/>
                </a:cubicBezTo>
                <a:cubicBezTo>
                  <a:pt x="14088" y="106479"/>
                  <a:pt x="12062" y="115963"/>
                  <a:pt x="11325" y="132904"/>
                </a:cubicBezTo>
                <a:lnTo>
                  <a:pt x="10773" y="142848"/>
                </a:lnTo>
                <a:lnTo>
                  <a:pt x="28175" y="142848"/>
                </a:lnTo>
                <a:cubicBezTo>
                  <a:pt x="39777" y="142848"/>
                  <a:pt x="46038" y="142618"/>
                  <a:pt x="46959" y="142158"/>
                </a:cubicBezTo>
                <a:cubicBezTo>
                  <a:pt x="47879" y="141698"/>
                  <a:pt x="48524" y="140547"/>
                  <a:pt x="48892" y="138705"/>
                </a:cubicBezTo>
                <a:cubicBezTo>
                  <a:pt x="49445" y="137232"/>
                  <a:pt x="49951" y="132812"/>
                  <a:pt x="50411" y="125446"/>
                </a:cubicBezTo>
                <a:cubicBezTo>
                  <a:pt x="50872" y="118080"/>
                  <a:pt x="51102" y="112095"/>
                  <a:pt x="51102" y="107492"/>
                </a:cubicBezTo>
                <a:lnTo>
                  <a:pt x="51102" y="102796"/>
                </a:lnTo>
                <a:close/>
                <a:moveTo>
                  <a:pt x="174298" y="93957"/>
                </a:moveTo>
                <a:cubicBezTo>
                  <a:pt x="173562" y="93772"/>
                  <a:pt x="172641" y="93865"/>
                  <a:pt x="171536" y="94233"/>
                </a:cubicBezTo>
                <a:cubicBezTo>
                  <a:pt x="170984" y="94417"/>
                  <a:pt x="162052" y="94877"/>
                  <a:pt x="144742" y="95614"/>
                </a:cubicBezTo>
                <a:cubicBezTo>
                  <a:pt x="127616" y="96351"/>
                  <a:pt x="117120" y="96811"/>
                  <a:pt x="113252" y="96995"/>
                </a:cubicBezTo>
                <a:lnTo>
                  <a:pt x="108004" y="97271"/>
                </a:lnTo>
                <a:lnTo>
                  <a:pt x="107452" y="100034"/>
                </a:lnTo>
                <a:cubicBezTo>
                  <a:pt x="107268" y="101507"/>
                  <a:pt x="107360" y="105006"/>
                  <a:pt x="107728" y="110530"/>
                </a:cubicBezTo>
                <a:cubicBezTo>
                  <a:pt x="108096" y="116055"/>
                  <a:pt x="108557" y="119922"/>
                  <a:pt x="109109" y="122132"/>
                </a:cubicBezTo>
                <a:cubicBezTo>
                  <a:pt x="109478" y="124341"/>
                  <a:pt x="110122" y="125722"/>
                  <a:pt x="111043" y="126275"/>
                </a:cubicBezTo>
                <a:cubicBezTo>
                  <a:pt x="111963" y="126827"/>
                  <a:pt x="113989" y="127196"/>
                  <a:pt x="117120" y="127380"/>
                </a:cubicBezTo>
                <a:cubicBezTo>
                  <a:pt x="119882" y="127564"/>
                  <a:pt x="127800" y="127426"/>
                  <a:pt x="140875" y="126966"/>
                </a:cubicBezTo>
                <a:cubicBezTo>
                  <a:pt x="153950" y="126505"/>
                  <a:pt x="161316" y="126183"/>
                  <a:pt x="162973" y="125999"/>
                </a:cubicBezTo>
                <a:cubicBezTo>
                  <a:pt x="163710" y="125815"/>
                  <a:pt x="164400" y="125216"/>
                  <a:pt x="165045" y="124203"/>
                </a:cubicBezTo>
                <a:cubicBezTo>
                  <a:pt x="165689" y="123190"/>
                  <a:pt x="166656" y="120843"/>
                  <a:pt x="167945" y="117160"/>
                </a:cubicBezTo>
                <a:cubicBezTo>
                  <a:pt x="172917" y="104269"/>
                  <a:pt x="175403" y="96903"/>
                  <a:pt x="175403" y="95062"/>
                </a:cubicBezTo>
                <a:cubicBezTo>
                  <a:pt x="175403" y="94509"/>
                  <a:pt x="175035" y="94141"/>
                  <a:pt x="174298" y="93957"/>
                </a:cubicBezTo>
                <a:close/>
                <a:moveTo>
                  <a:pt x="2575637" y="93128"/>
                </a:moveTo>
                <a:cubicBezTo>
                  <a:pt x="2566981" y="94601"/>
                  <a:pt x="2560904" y="98652"/>
                  <a:pt x="2557406" y="105282"/>
                </a:cubicBezTo>
                <a:cubicBezTo>
                  <a:pt x="2556485" y="107307"/>
                  <a:pt x="2556117" y="112556"/>
                  <a:pt x="2556301" y="121027"/>
                </a:cubicBezTo>
                <a:cubicBezTo>
                  <a:pt x="2556301" y="129498"/>
                  <a:pt x="2556439" y="133871"/>
                  <a:pt x="2556715" y="134147"/>
                </a:cubicBezTo>
                <a:cubicBezTo>
                  <a:pt x="2556991" y="134424"/>
                  <a:pt x="2560260" y="134285"/>
                  <a:pt x="2566521" y="133733"/>
                </a:cubicBezTo>
                <a:cubicBezTo>
                  <a:pt x="2572782" y="132996"/>
                  <a:pt x="2579227" y="132444"/>
                  <a:pt x="2585857" y="132076"/>
                </a:cubicBezTo>
                <a:lnTo>
                  <a:pt x="2596077" y="131523"/>
                </a:lnTo>
                <a:lnTo>
                  <a:pt x="2596630" y="126551"/>
                </a:lnTo>
                <a:cubicBezTo>
                  <a:pt x="2597182" y="123236"/>
                  <a:pt x="2597458" y="119553"/>
                  <a:pt x="2597458" y="115502"/>
                </a:cubicBezTo>
                <a:cubicBezTo>
                  <a:pt x="2597458" y="111451"/>
                  <a:pt x="2597182" y="108504"/>
                  <a:pt x="2596630" y="106663"/>
                </a:cubicBezTo>
                <a:cubicBezTo>
                  <a:pt x="2595893" y="104085"/>
                  <a:pt x="2593821" y="101507"/>
                  <a:pt x="2590415" y="98929"/>
                </a:cubicBezTo>
                <a:cubicBezTo>
                  <a:pt x="2587008" y="96351"/>
                  <a:pt x="2583371" y="94693"/>
                  <a:pt x="2579504" y="93957"/>
                </a:cubicBezTo>
                <a:cubicBezTo>
                  <a:pt x="2577294" y="93404"/>
                  <a:pt x="2576005" y="93128"/>
                  <a:pt x="2575637" y="93128"/>
                </a:cubicBezTo>
                <a:close/>
                <a:moveTo>
                  <a:pt x="603962" y="93128"/>
                </a:moveTo>
                <a:cubicBezTo>
                  <a:pt x="595306" y="94601"/>
                  <a:pt x="589230" y="98652"/>
                  <a:pt x="585731" y="105282"/>
                </a:cubicBezTo>
                <a:cubicBezTo>
                  <a:pt x="584810" y="107307"/>
                  <a:pt x="584442" y="112556"/>
                  <a:pt x="584626" y="121027"/>
                </a:cubicBezTo>
                <a:cubicBezTo>
                  <a:pt x="584626" y="129498"/>
                  <a:pt x="584764" y="133871"/>
                  <a:pt x="585040" y="134147"/>
                </a:cubicBezTo>
                <a:cubicBezTo>
                  <a:pt x="585316" y="134424"/>
                  <a:pt x="588585" y="134285"/>
                  <a:pt x="594846" y="133733"/>
                </a:cubicBezTo>
                <a:cubicBezTo>
                  <a:pt x="601107" y="132996"/>
                  <a:pt x="607552" y="132444"/>
                  <a:pt x="614182" y="132076"/>
                </a:cubicBezTo>
                <a:lnTo>
                  <a:pt x="624402" y="131523"/>
                </a:lnTo>
                <a:lnTo>
                  <a:pt x="624954" y="126551"/>
                </a:lnTo>
                <a:cubicBezTo>
                  <a:pt x="625507" y="123236"/>
                  <a:pt x="625783" y="119553"/>
                  <a:pt x="625783" y="115502"/>
                </a:cubicBezTo>
                <a:cubicBezTo>
                  <a:pt x="625783" y="111451"/>
                  <a:pt x="625507" y="108504"/>
                  <a:pt x="624954" y="106663"/>
                </a:cubicBezTo>
                <a:cubicBezTo>
                  <a:pt x="624218" y="104085"/>
                  <a:pt x="622146" y="101507"/>
                  <a:pt x="618739" y="98929"/>
                </a:cubicBezTo>
                <a:cubicBezTo>
                  <a:pt x="615333" y="96351"/>
                  <a:pt x="611696" y="94693"/>
                  <a:pt x="607829" y="93957"/>
                </a:cubicBezTo>
                <a:cubicBezTo>
                  <a:pt x="605619" y="93404"/>
                  <a:pt x="604330" y="93128"/>
                  <a:pt x="603962" y="93128"/>
                </a:cubicBezTo>
                <a:close/>
                <a:moveTo>
                  <a:pt x="2354247" y="88985"/>
                </a:moveTo>
                <a:lnTo>
                  <a:pt x="2353694" y="92575"/>
                </a:lnTo>
                <a:cubicBezTo>
                  <a:pt x="2353510" y="95154"/>
                  <a:pt x="2353418" y="97824"/>
                  <a:pt x="2353418" y="100586"/>
                </a:cubicBezTo>
                <a:lnTo>
                  <a:pt x="2353418" y="104453"/>
                </a:lnTo>
                <a:lnTo>
                  <a:pt x="2368334" y="105558"/>
                </a:lnTo>
                <a:cubicBezTo>
                  <a:pt x="2379015" y="106111"/>
                  <a:pt x="2386197" y="106663"/>
                  <a:pt x="2389880" y="107215"/>
                </a:cubicBezTo>
                <a:cubicBezTo>
                  <a:pt x="2394668" y="107584"/>
                  <a:pt x="2397200" y="107630"/>
                  <a:pt x="2397476" y="107354"/>
                </a:cubicBezTo>
                <a:cubicBezTo>
                  <a:pt x="2397752" y="107077"/>
                  <a:pt x="2397982" y="103901"/>
                  <a:pt x="2398166" y="97824"/>
                </a:cubicBezTo>
                <a:lnTo>
                  <a:pt x="2398443" y="88985"/>
                </a:lnTo>
                <a:lnTo>
                  <a:pt x="2376345" y="88985"/>
                </a:lnTo>
                <a:close/>
                <a:moveTo>
                  <a:pt x="3166132" y="87880"/>
                </a:moveTo>
                <a:cubicBezTo>
                  <a:pt x="3169584" y="87880"/>
                  <a:pt x="3174349" y="88248"/>
                  <a:pt x="3180426" y="88985"/>
                </a:cubicBezTo>
                <a:cubicBezTo>
                  <a:pt x="3195895" y="90826"/>
                  <a:pt x="3207312" y="92944"/>
                  <a:pt x="3214678" y="95338"/>
                </a:cubicBezTo>
                <a:cubicBezTo>
                  <a:pt x="3222044" y="97732"/>
                  <a:pt x="3227016" y="100862"/>
                  <a:pt x="3229594" y="104729"/>
                </a:cubicBezTo>
                <a:cubicBezTo>
                  <a:pt x="3230699" y="106387"/>
                  <a:pt x="3231252" y="109241"/>
                  <a:pt x="3231252" y="113292"/>
                </a:cubicBezTo>
                <a:cubicBezTo>
                  <a:pt x="3231252" y="119369"/>
                  <a:pt x="3230239" y="124664"/>
                  <a:pt x="3228213" y="129175"/>
                </a:cubicBezTo>
                <a:cubicBezTo>
                  <a:pt x="3226188" y="133687"/>
                  <a:pt x="3221860" y="140639"/>
                  <a:pt x="3215231" y="150030"/>
                </a:cubicBezTo>
                <a:cubicBezTo>
                  <a:pt x="3212653" y="153529"/>
                  <a:pt x="3211179" y="156199"/>
                  <a:pt x="3210811" y="158041"/>
                </a:cubicBezTo>
                <a:cubicBezTo>
                  <a:pt x="3210443" y="160803"/>
                  <a:pt x="3210074" y="162414"/>
                  <a:pt x="3209706" y="162875"/>
                </a:cubicBezTo>
                <a:cubicBezTo>
                  <a:pt x="3209338" y="163335"/>
                  <a:pt x="3208141" y="163749"/>
                  <a:pt x="3206115" y="164118"/>
                </a:cubicBezTo>
                <a:cubicBezTo>
                  <a:pt x="3203906" y="164670"/>
                  <a:pt x="3198473" y="165407"/>
                  <a:pt x="3189818" y="166328"/>
                </a:cubicBezTo>
                <a:cubicBezTo>
                  <a:pt x="3176927" y="167801"/>
                  <a:pt x="3169930" y="169182"/>
                  <a:pt x="3168825" y="170471"/>
                </a:cubicBezTo>
                <a:cubicBezTo>
                  <a:pt x="3167536" y="171944"/>
                  <a:pt x="3166615" y="181612"/>
                  <a:pt x="3166063" y="199475"/>
                </a:cubicBezTo>
                <a:cubicBezTo>
                  <a:pt x="3165510" y="222862"/>
                  <a:pt x="3166063" y="235108"/>
                  <a:pt x="3167720" y="236213"/>
                </a:cubicBezTo>
                <a:cubicBezTo>
                  <a:pt x="3169561" y="237317"/>
                  <a:pt x="3173613" y="236673"/>
                  <a:pt x="3179874" y="234279"/>
                </a:cubicBezTo>
                <a:cubicBezTo>
                  <a:pt x="3183373" y="232990"/>
                  <a:pt x="3188759" y="230504"/>
                  <a:pt x="3196033" y="226821"/>
                </a:cubicBezTo>
                <a:cubicBezTo>
                  <a:pt x="3203307" y="223138"/>
                  <a:pt x="3207220" y="221020"/>
                  <a:pt x="3207773" y="220468"/>
                </a:cubicBezTo>
                <a:cubicBezTo>
                  <a:pt x="3208325" y="219915"/>
                  <a:pt x="3208049" y="218856"/>
                  <a:pt x="3206944" y="217291"/>
                </a:cubicBezTo>
                <a:cubicBezTo>
                  <a:pt x="3205839" y="215726"/>
                  <a:pt x="3202432" y="211536"/>
                  <a:pt x="3196723" y="204723"/>
                </a:cubicBezTo>
                <a:cubicBezTo>
                  <a:pt x="3190647" y="197725"/>
                  <a:pt x="3187700" y="193674"/>
                  <a:pt x="3187885" y="192569"/>
                </a:cubicBezTo>
                <a:cubicBezTo>
                  <a:pt x="3188069" y="190912"/>
                  <a:pt x="3191061" y="188241"/>
                  <a:pt x="3196862" y="184558"/>
                </a:cubicBezTo>
                <a:cubicBezTo>
                  <a:pt x="3202662" y="180875"/>
                  <a:pt x="3208049" y="178297"/>
                  <a:pt x="3213021" y="176824"/>
                </a:cubicBezTo>
                <a:cubicBezTo>
                  <a:pt x="3222597" y="173878"/>
                  <a:pt x="3232265" y="174614"/>
                  <a:pt x="3242025" y="179034"/>
                </a:cubicBezTo>
                <a:cubicBezTo>
                  <a:pt x="3246628" y="181060"/>
                  <a:pt x="3248654" y="183454"/>
                  <a:pt x="3248101" y="186216"/>
                </a:cubicBezTo>
                <a:cubicBezTo>
                  <a:pt x="3247549" y="190083"/>
                  <a:pt x="3244603" y="196436"/>
                  <a:pt x="3239262" y="205275"/>
                </a:cubicBezTo>
                <a:cubicBezTo>
                  <a:pt x="3236132" y="210616"/>
                  <a:pt x="3234567" y="213286"/>
                  <a:pt x="3234567" y="213286"/>
                </a:cubicBezTo>
                <a:cubicBezTo>
                  <a:pt x="3234382" y="213838"/>
                  <a:pt x="3234981" y="214575"/>
                  <a:pt x="3236362" y="215496"/>
                </a:cubicBezTo>
                <a:cubicBezTo>
                  <a:pt x="3237743" y="216416"/>
                  <a:pt x="3241196" y="218258"/>
                  <a:pt x="3246720" y="221020"/>
                </a:cubicBezTo>
                <a:cubicBezTo>
                  <a:pt x="3254455" y="224887"/>
                  <a:pt x="3259795" y="227788"/>
                  <a:pt x="3262741" y="229721"/>
                </a:cubicBezTo>
                <a:cubicBezTo>
                  <a:pt x="3265688" y="231655"/>
                  <a:pt x="3267529" y="233450"/>
                  <a:pt x="3268266" y="235108"/>
                </a:cubicBezTo>
                <a:cubicBezTo>
                  <a:pt x="3269923" y="238607"/>
                  <a:pt x="3269187" y="240816"/>
                  <a:pt x="3266056" y="241737"/>
                </a:cubicBezTo>
                <a:cubicBezTo>
                  <a:pt x="3264767" y="242105"/>
                  <a:pt x="3260071" y="240632"/>
                  <a:pt x="3251969" y="237317"/>
                </a:cubicBezTo>
                <a:cubicBezTo>
                  <a:pt x="3233922" y="229583"/>
                  <a:pt x="3223886" y="225716"/>
                  <a:pt x="3221860" y="225716"/>
                </a:cubicBezTo>
                <a:cubicBezTo>
                  <a:pt x="3221492" y="225716"/>
                  <a:pt x="3218085" y="227558"/>
                  <a:pt x="3211640" y="231241"/>
                </a:cubicBezTo>
                <a:cubicBezTo>
                  <a:pt x="3196908" y="239527"/>
                  <a:pt x="3186503" y="244499"/>
                  <a:pt x="3180426" y="246157"/>
                </a:cubicBezTo>
                <a:cubicBezTo>
                  <a:pt x="3177480" y="246893"/>
                  <a:pt x="3173981" y="247354"/>
                  <a:pt x="3169930" y="247538"/>
                </a:cubicBezTo>
                <a:cubicBezTo>
                  <a:pt x="3165510" y="247722"/>
                  <a:pt x="3162518" y="247446"/>
                  <a:pt x="3160952" y="246709"/>
                </a:cubicBezTo>
                <a:cubicBezTo>
                  <a:pt x="3159387" y="245973"/>
                  <a:pt x="3158052" y="244223"/>
                  <a:pt x="3156947" y="241461"/>
                </a:cubicBezTo>
                <a:cubicBezTo>
                  <a:pt x="3155658" y="238146"/>
                  <a:pt x="3154784" y="233450"/>
                  <a:pt x="3154323" y="227373"/>
                </a:cubicBezTo>
                <a:cubicBezTo>
                  <a:pt x="3153863" y="221296"/>
                  <a:pt x="3153725" y="210340"/>
                  <a:pt x="3153909" y="194503"/>
                </a:cubicBezTo>
                <a:cubicBezTo>
                  <a:pt x="3154093" y="153069"/>
                  <a:pt x="3154830" y="122500"/>
                  <a:pt x="3156119" y="102796"/>
                </a:cubicBezTo>
                <a:cubicBezTo>
                  <a:pt x="3156303" y="98008"/>
                  <a:pt x="3156625" y="94739"/>
                  <a:pt x="3157085" y="92990"/>
                </a:cubicBezTo>
                <a:cubicBezTo>
                  <a:pt x="3157546" y="91240"/>
                  <a:pt x="3158420" y="89905"/>
                  <a:pt x="3159709" y="88985"/>
                </a:cubicBezTo>
                <a:cubicBezTo>
                  <a:pt x="3160538" y="88248"/>
                  <a:pt x="3162679" y="87880"/>
                  <a:pt x="3166132" y="87880"/>
                </a:cubicBezTo>
                <a:close/>
                <a:moveTo>
                  <a:pt x="3180979" y="57495"/>
                </a:moveTo>
                <a:cubicBezTo>
                  <a:pt x="3183004" y="57863"/>
                  <a:pt x="3186089" y="59152"/>
                  <a:pt x="3190232" y="61362"/>
                </a:cubicBezTo>
                <a:cubicBezTo>
                  <a:pt x="3194376" y="63572"/>
                  <a:pt x="3197368" y="65505"/>
                  <a:pt x="3199210" y="67163"/>
                </a:cubicBezTo>
                <a:cubicBezTo>
                  <a:pt x="3201419" y="69188"/>
                  <a:pt x="3202340" y="70938"/>
                  <a:pt x="3201972" y="72411"/>
                </a:cubicBezTo>
                <a:cubicBezTo>
                  <a:pt x="3201419" y="75542"/>
                  <a:pt x="3200130" y="77475"/>
                  <a:pt x="3198105" y="78212"/>
                </a:cubicBezTo>
                <a:cubicBezTo>
                  <a:pt x="3197000" y="78580"/>
                  <a:pt x="3194652" y="78258"/>
                  <a:pt x="3191061" y="77245"/>
                </a:cubicBezTo>
                <a:cubicBezTo>
                  <a:pt x="3187470" y="76232"/>
                  <a:pt x="3184202" y="74989"/>
                  <a:pt x="3181255" y="73516"/>
                </a:cubicBezTo>
                <a:cubicBezTo>
                  <a:pt x="3178861" y="72227"/>
                  <a:pt x="3177250" y="71260"/>
                  <a:pt x="3176421" y="70616"/>
                </a:cubicBezTo>
                <a:cubicBezTo>
                  <a:pt x="3175593" y="69971"/>
                  <a:pt x="3174810" y="68912"/>
                  <a:pt x="3174073" y="67439"/>
                </a:cubicBezTo>
                <a:lnTo>
                  <a:pt x="3172416" y="63848"/>
                </a:lnTo>
                <a:lnTo>
                  <a:pt x="3173797" y="61362"/>
                </a:lnTo>
                <a:cubicBezTo>
                  <a:pt x="3174534" y="59705"/>
                  <a:pt x="3175500" y="58600"/>
                  <a:pt x="3176697" y="58047"/>
                </a:cubicBezTo>
                <a:cubicBezTo>
                  <a:pt x="3177894" y="57495"/>
                  <a:pt x="3179321" y="57311"/>
                  <a:pt x="3180979" y="57495"/>
                </a:cubicBezTo>
                <a:close/>
                <a:moveTo>
                  <a:pt x="2380212" y="48932"/>
                </a:moveTo>
                <a:cubicBezTo>
                  <a:pt x="2366769" y="49116"/>
                  <a:pt x="2359127" y="49392"/>
                  <a:pt x="2357285" y="49761"/>
                </a:cubicBezTo>
                <a:cubicBezTo>
                  <a:pt x="2355812" y="49945"/>
                  <a:pt x="2354799" y="50359"/>
                  <a:pt x="2354247" y="51004"/>
                </a:cubicBezTo>
                <a:cubicBezTo>
                  <a:pt x="2353694" y="51648"/>
                  <a:pt x="2353418" y="52891"/>
                  <a:pt x="2353418" y="54733"/>
                </a:cubicBezTo>
                <a:cubicBezTo>
                  <a:pt x="2353418" y="56942"/>
                  <a:pt x="2353694" y="60257"/>
                  <a:pt x="2354247" y="64677"/>
                </a:cubicBezTo>
                <a:cubicBezTo>
                  <a:pt x="2354799" y="69096"/>
                  <a:pt x="2355352" y="71490"/>
                  <a:pt x="2355904" y="71859"/>
                </a:cubicBezTo>
                <a:cubicBezTo>
                  <a:pt x="2356272" y="72595"/>
                  <a:pt x="2362165" y="73240"/>
                  <a:pt x="2373582" y="73792"/>
                </a:cubicBezTo>
                <a:cubicBezTo>
                  <a:pt x="2385000" y="74345"/>
                  <a:pt x="2392089" y="74805"/>
                  <a:pt x="2394852" y="75173"/>
                </a:cubicBezTo>
                <a:cubicBezTo>
                  <a:pt x="2397798" y="75726"/>
                  <a:pt x="2399456" y="75726"/>
                  <a:pt x="2399824" y="75173"/>
                </a:cubicBezTo>
                <a:cubicBezTo>
                  <a:pt x="2400192" y="74437"/>
                  <a:pt x="2400376" y="69833"/>
                  <a:pt x="2400376" y="61362"/>
                </a:cubicBezTo>
                <a:lnTo>
                  <a:pt x="2400376" y="48932"/>
                </a:lnTo>
                <a:close/>
                <a:moveTo>
                  <a:pt x="2269653" y="47206"/>
                </a:moveTo>
                <a:cubicBezTo>
                  <a:pt x="2271633" y="47436"/>
                  <a:pt x="2273681" y="48103"/>
                  <a:pt x="2275799" y="49208"/>
                </a:cubicBezTo>
                <a:cubicBezTo>
                  <a:pt x="2281692" y="52155"/>
                  <a:pt x="2287216" y="56344"/>
                  <a:pt x="2292372" y="61776"/>
                </a:cubicBezTo>
                <a:cubicBezTo>
                  <a:pt x="2297529" y="67209"/>
                  <a:pt x="2300107" y="71490"/>
                  <a:pt x="2300107" y="74621"/>
                </a:cubicBezTo>
                <a:cubicBezTo>
                  <a:pt x="2300107" y="75726"/>
                  <a:pt x="2299462" y="77107"/>
                  <a:pt x="2298173" y="78764"/>
                </a:cubicBezTo>
                <a:cubicBezTo>
                  <a:pt x="2296884" y="80422"/>
                  <a:pt x="2295503" y="81526"/>
                  <a:pt x="2294030" y="82079"/>
                </a:cubicBezTo>
                <a:cubicBezTo>
                  <a:pt x="2291820" y="83000"/>
                  <a:pt x="2289242" y="81526"/>
                  <a:pt x="2286295" y="77659"/>
                </a:cubicBezTo>
                <a:cubicBezTo>
                  <a:pt x="2284638" y="75450"/>
                  <a:pt x="2282152" y="73332"/>
                  <a:pt x="2278837" y="71306"/>
                </a:cubicBezTo>
                <a:cubicBezTo>
                  <a:pt x="2265395" y="62651"/>
                  <a:pt x="2258673" y="56574"/>
                  <a:pt x="2258673" y="53075"/>
                </a:cubicBezTo>
                <a:cubicBezTo>
                  <a:pt x="2258673" y="50866"/>
                  <a:pt x="2260423" y="49116"/>
                  <a:pt x="2263921" y="47827"/>
                </a:cubicBezTo>
                <a:cubicBezTo>
                  <a:pt x="2265763" y="47183"/>
                  <a:pt x="2267673" y="46975"/>
                  <a:pt x="2269653" y="47206"/>
                </a:cubicBezTo>
                <a:close/>
                <a:moveTo>
                  <a:pt x="128169" y="43131"/>
                </a:moveTo>
                <a:cubicBezTo>
                  <a:pt x="119514" y="44052"/>
                  <a:pt x="113897" y="45157"/>
                  <a:pt x="111319" y="46446"/>
                </a:cubicBezTo>
                <a:cubicBezTo>
                  <a:pt x="109846" y="47183"/>
                  <a:pt x="108925" y="48287"/>
                  <a:pt x="108557" y="49761"/>
                </a:cubicBezTo>
                <a:cubicBezTo>
                  <a:pt x="108004" y="51234"/>
                  <a:pt x="107544" y="56850"/>
                  <a:pt x="107176" y="66610"/>
                </a:cubicBezTo>
                <a:lnTo>
                  <a:pt x="106899" y="80974"/>
                </a:lnTo>
                <a:lnTo>
                  <a:pt x="142256" y="80974"/>
                </a:lnTo>
                <a:cubicBezTo>
                  <a:pt x="159566" y="80974"/>
                  <a:pt x="169787" y="80928"/>
                  <a:pt x="172917" y="80836"/>
                </a:cubicBezTo>
                <a:cubicBezTo>
                  <a:pt x="176048" y="80744"/>
                  <a:pt x="177613" y="80330"/>
                  <a:pt x="177613" y="79593"/>
                </a:cubicBezTo>
                <a:cubicBezTo>
                  <a:pt x="177981" y="78672"/>
                  <a:pt x="178165" y="74068"/>
                  <a:pt x="178165" y="65782"/>
                </a:cubicBezTo>
                <a:cubicBezTo>
                  <a:pt x="178165" y="57495"/>
                  <a:pt x="177705" y="52431"/>
                  <a:pt x="176784" y="50589"/>
                </a:cubicBezTo>
                <a:cubicBezTo>
                  <a:pt x="175311" y="47275"/>
                  <a:pt x="172825" y="45065"/>
                  <a:pt x="169326" y="43960"/>
                </a:cubicBezTo>
                <a:cubicBezTo>
                  <a:pt x="168037" y="43592"/>
                  <a:pt x="161592" y="43315"/>
                  <a:pt x="149990" y="43131"/>
                </a:cubicBezTo>
                <a:cubicBezTo>
                  <a:pt x="138389" y="42947"/>
                  <a:pt x="131115" y="42947"/>
                  <a:pt x="128169" y="43131"/>
                </a:cubicBezTo>
                <a:close/>
                <a:moveTo>
                  <a:pt x="2919537" y="38712"/>
                </a:moveTo>
                <a:cubicBezTo>
                  <a:pt x="2920089" y="38712"/>
                  <a:pt x="2925107" y="39770"/>
                  <a:pt x="2934591" y="41888"/>
                </a:cubicBezTo>
                <a:cubicBezTo>
                  <a:pt x="2944075" y="44006"/>
                  <a:pt x="2949185" y="45157"/>
                  <a:pt x="2949921" y="45341"/>
                </a:cubicBezTo>
                <a:cubicBezTo>
                  <a:pt x="2952868" y="46630"/>
                  <a:pt x="2954341" y="49484"/>
                  <a:pt x="2954341" y="53904"/>
                </a:cubicBezTo>
                <a:cubicBezTo>
                  <a:pt x="2954341" y="54088"/>
                  <a:pt x="2954341" y="54180"/>
                  <a:pt x="2954341" y="54180"/>
                </a:cubicBezTo>
                <a:cubicBezTo>
                  <a:pt x="2954341" y="56390"/>
                  <a:pt x="2953144" y="57771"/>
                  <a:pt x="2950750" y="58324"/>
                </a:cubicBezTo>
                <a:cubicBezTo>
                  <a:pt x="2948356" y="58876"/>
                  <a:pt x="2940161" y="59613"/>
                  <a:pt x="2926166" y="60533"/>
                </a:cubicBezTo>
                <a:cubicBezTo>
                  <a:pt x="2924877" y="60533"/>
                  <a:pt x="2923864" y="60625"/>
                  <a:pt x="2923128" y="60810"/>
                </a:cubicBezTo>
                <a:cubicBezTo>
                  <a:pt x="2909132" y="61546"/>
                  <a:pt x="2901674" y="62099"/>
                  <a:pt x="2900753" y="62467"/>
                </a:cubicBezTo>
                <a:cubicBezTo>
                  <a:pt x="2899096" y="63204"/>
                  <a:pt x="2898083" y="66426"/>
                  <a:pt x="2897715" y="72135"/>
                </a:cubicBezTo>
                <a:lnTo>
                  <a:pt x="2897439" y="78488"/>
                </a:lnTo>
                <a:lnTo>
                  <a:pt x="2920642" y="78488"/>
                </a:lnTo>
                <a:cubicBezTo>
                  <a:pt x="2932243" y="78488"/>
                  <a:pt x="2939056" y="78580"/>
                  <a:pt x="2941082" y="78764"/>
                </a:cubicBezTo>
                <a:cubicBezTo>
                  <a:pt x="2943108" y="78948"/>
                  <a:pt x="2944397" y="79409"/>
                  <a:pt x="2944949" y="80145"/>
                </a:cubicBezTo>
                <a:cubicBezTo>
                  <a:pt x="2946238" y="81987"/>
                  <a:pt x="2945870" y="83828"/>
                  <a:pt x="2943844" y="85670"/>
                </a:cubicBezTo>
                <a:cubicBezTo>
                  <a:pt x="2942003" y="87511"/>
                  <a:pt x="2935097" y="89445"/>
                  <a:pt x="2923128" y="91471"/>
                </a:cubicBezTo>
                <a:cubicBezTo>
                  <a:pt x="2910789" y="93496"/>
                  <a:pt x="2903423" y="94831"/>
                  <a:pt x="2901030" y="95476"/>
                </a:cubicBezTo>
                <a:cubicBezTo>
                  <a:pt x="2898636" y="96120"/>
                  <a:pt x="2897439" y="97179"/>
                  <a:pt x="2897439" y="98652"/>
                </a:cubicBezTo>
                <a:cubicBezTo>
                  <a:pt x="2897439" y="99757"/>
                  <a:pt x="2897807" y="102980"/>
                  <a:pt x="2898544" y="108320"/>
                </a:cubicBezTo>
                <a:cubicBezTo>
                  <a:pt x="2899280" y="113661"/>
                  <a:pt x="2899740" y="116423"/>
                  <a:pt x="2899925" y="116607"/>
                </a:cubicBezTo>
                <a:cubicBezTo>
                  <a:pt x="2900293" y="116791"/>
                  <a:pt x="2908304" y="117067"/>
                  <a:pt x="2923956" y="117436"/>
                </a:cubicBezTo>
                <a:cubicBezTo>
                  <a:pt x="2939241" y="117620"/>
                  <a:pt x="2947527" y="118080"/>
                  <a:pt x="2948817" y="118817"/>
                </a:cubicBezTo>
                <a:cubicBezTo>
                  <a:pt x="2950474" y="119922"/>
                  <a:pt x="2951210" y="121579"/>
                  <a:pt x="2951026" y="123789"/>
                </a:cubicBezTo>
                <a:cubicBezTo>
                  <a:pt x="2950842" y="125999"/>
                  <a:pt x="2949921" y="127472"/>
                  <a:pt x="2948264" y="128209"/>
                </a:cubicBezTo>
                <a:cubicBezTo>
                  <a:pt x="2943844" y="129866"/>
                  <a:pt x="2926811" y="131339"/>
                  <a:pt x="2897162" y="132628"/>
                </a:cubicBezTo>
                <a:cubicBezTo>
                  <a:pt x="2872486" y="133549"/>
                  <a:pt x="2859228" y="132536"/>
                  <a:pt x="2857386" y="129590"/>
                </a:cubicBezTo>
                <a:cubicBezTo>
                  <a:pt x="2856833" y="128853"/>
                  <a:pt x="2856788" y="127610"/>
                  <a:pt x="2857248" y="125861"/>
                </a:cubicBezTo>
                <a:cubicBezTo>
                  <a:pt x="2857708" y="124111"/>
                  <a:pt x="2858399" y="122776"/>
                  <a:pt x="2859320" y="121855"/>
                </a:cubicBezTo>
                <a:cubicBezTo>
                  <a:pt x="2860977" y="120014"/>
                  <a:pt x="2866593" y="118725"/>
                  <a:pt x="2876170" y="117988"/>
                </a:cubicBezTo>
                <a:cubicBezTo>
                  <a:pt x="2882799" y="117436"/>
                  <a:pt x="2886206" y="117067"/>
                  <a:pt x="2886390" y="116883"/>
                </a:cubicBezTo>
                <a:cubicBezTo>
                  <a:pt x="2886758" y="116699"/>
                  <a:pt x="2886574" y="113615"/>
                  <a:pt x="2885837" y="107630"/>
                </a:cubicBezTo>
                <a:cubicBezTo>
                  <a:pt x="2885101" y="101645"/>
                  <a:pt x="2884548" y="98284"/>
                  <a:pt x="2884180" y="97548"/>
                </a:cubicBezTo>
                <a:cubicBezTo>
                  <a:pt x="2883443" y="96627"/>
                  <a:pt x="2880036" y="95614"/>
                  <a:pt x="2873959" y="94509"/>
                </a:cubicBezTo>
                <a:cubicBezTo>
                  <a:pt x="2863279" y="92852"/>
                  <a:pt x="2857478" y="91102"/>
                  <a:pt x="2856557" y="89261"/>
                </a:cubicBezTo>
                <a:cubicBezTo>
                  <a:pt x="2856189" y="88156"/>
                  <a:pt x="2856373" y="87005"/>
                  <a:pt x="2857110" y="85808"/>
                </a:cubicBezTo>
                <a:cubicBezTo>
                  <a:pt x="2857846" y="84611"/>
                  <a:pt x="2859044" y="83644"/>
                  <a:pt x="2860701" y="82908"/>
                </a:cubicBezTo>
                <a:cubicBezTo>
                  <a:pt x="2862174" y="82355"/>
                  <a:pt x="2864982" y="81757"/>
                  <a:pt x="2869126" y="81112"/>
                </a:cubicBezTo>
                <a:cubicBezTo>
                  <a:pt x="2873269" y="80468"/>
                  <a:pt x="2876446" y="80145"/>
                  <a:pt x="2878655" y="80145"/>
                </a:cubicBezTo>
                <a:lnTo>
                  <a:pt x="2882523" y="80145"/>
                </a:lnTo>
                <a:lnTo>
                  <a:pt x="2882523" y="70201"/>
                </a:lnTo>
                <a:lnTo>
                  <a:pt x="2882523" y="60257"/>
                </a:lnTo>
                <a:lnTo>
                  <a:pt x="2866502" y="59705"/>
                </a:lnTo>
                <a:cubicBezTo>
                  <a:pt x="2857662" y="59521"/>
                  <a:pt x="2851862" y="59198"/>
                  <a:pt x="2849099" y="58738"/>
                </a:cubicBezTo>
                <a:cubicBezTo>
                  <a:pt x="2846337" y="58278"/>
                  <a:pt x="2844587" y="57311"/>
                  <a:pt x="2843851" y="55838"/>
                </a:cubicBezTo>
                <a:cubicBezTo>
                  <a:pt x="2843114" y="54549"/>
                  <a:pt x="2843206" y="53075"/>
                  <a:pt x="2844127" y="51418"/>
                </a:cubicBezTo>
                <a:cubicBezTo>
                  <a:pt x="2845600" y="48287"/>
                  <a:pt x="2848639" y="46400"/>
                  <a:pt x="2853243" y="45755"/>
                </a:cubicBezTo>
                <a:cubicBezTo>
                  <a:pt x="2857846" y="45111"/>
                  <a:pt x="2868527" y="44789"/>
                  <a:pt x="2885285" y="44789"/>
                </a:cubicBezTo>
                <a:cubicBezTo>
                  <a:pt x="2897991" y="44973"/>
                  <a:pt x="2905541" y="45019"/>
                  <a:pt x="2907935" y="44927"/>
                </a:cubicBezTo>
                <a:cubicBezTo>
                  <a:pt x="2910329" y="44835"/>
                  <a:pt x="2912171" y="44420"/>
                  <a:pt x="2913460" y="43684"/>
                </a:cubicBezTo>
                <a:cubicBezTo>
                  <a:pt x="2915117" y="42763"/>
                  <a:pt x="2916498" y="41658"/>
                  <a:pt x="2917603" y="40369"/>
                </a:cubicBezTo>
                <a:cubicBezTo>
                  <a:pt x="2918708" y="39264"/>
                  <a:pt x="2919352" y="38712"/>
                  <a:pt x="2919537" y="38712"/>
                </a:cubicBezTo>
                <a:close/>
                <a:moveTo>
                  <a:pt x="34528" y="36226"/>
                </a:moveTo>
                <a:cubicBezTo>
                  <a:pt x="30661" y="35857"/>
                  <a:pt x="27991" y="35995"/>
                  <a:pt x="26518" y="36640"/>
                </a:cubicBezTo>
                <a:cubicBezTo>
                  <a:pt x="25045" y="37284"/>
                  <a:pt x="24032" y="38620"/>
                  <a:pt x="23479" y="40645"/>
                </a:cubicBezTo>
                <a:cubicBezTo>
                  <a:pt x="22190" y="45617"/>
                  <a:pt x="20717" y="52937"/>
                  <a:pt x="19060" y="62605"/>
                </a:cubicBezTo>
                <a:cubicBezTo>
                  <a:pt x="17403" y="72273"/>
                  <a:pt x="16574" y="78580"/>
                  <a:pt x="16574" y="81526"/>
                </a:cubicBezTo>
                <a:cubicBezTo>
                  <a:pt x="16574" y="83736"/>
                  <a:pt x="17034" y="84933"/>
                  <a:pt x="17955" y="85117"/>
                </a:cubicBezTo>
                <a:cubicBezTo>
                  <a:pt x="18876" y="85486"/>
                  <a:pt x="27807" y="86406"/>
                  <a:pt x="44749" y="87880"/>
                </a:cubicBezTo>
                <a:lnTo>
                  <a:pt x="49997" y="88432"/>
                </a:lnTo>
                <a:lnTo>
                  <a:pt x="49445" y="67991"/>
                </a:lnTo>
                <a:cubicBezTo>
                  <a:pt x="49260" y="54180"/>
                  <a:pt x="48892" y="46354"/>
                  <a:pt x="48340" y="44512"/>
                </a:cubicBezTo>
                <a:cubicBezTo>
                  <a:pt x="47419" y="41382"/>
                  <a:pt x="45485" y="39080"/>
                  <a:pt x="42539" y="37607"/>
                </a:cubicBezTo>
                <a:cubicBezTo>
                  <a:pt x="41250" y="37054"/>
                  <a:pt x="38580" y="36594"/>
                  <a:pt x="34528" y="36226"/>
                </a:cubicBezTo>
                <a:close/>
                <a:moveTo>
                  <a:pt x="1165108" y="35121"/>
                </a:moveTo>
                <a:cubicBezTo>
                  <a:pt x="1166028" y="35121"/>
                  <a:pt x="1167133" y="35535"/>
                  <a:pt x="1168422" y="36364"/>
                </a:cubicBezTo>
                <a:cubicBezTo>
                  <a:pt x="1169712" y="37192"/>
                  <a:pt x="1170540" y="38067"/>
                  <a:pt x="1170908" y="38988"/>
                </a:cubicBezTo>
                <a:cubicBezTo>
                  <a:pt x="1172382" y="41013"/>
                  <a:pt x="1172013" y="43407"/>
                  <a:pt x="1169804" y="46170"/>
                </a:cubicBezTo>
                <a:cubicBezTo>
                  <a:pt x="1169251" y="47090"/>
                  <a:pt x="1166949" y="49853"/>
                  <a:pt x="1162898" y="54456"/>
                </a:cubicBezTo>
                <a:cubicBezTo>
                  <a:pt x="1159583" y="58324"/>
                  <a:pt x="1156177" y="63019"/>
                  <a:pt x="1152678" y="68544"/>
                </a:cubicBezTo>
                <a:lnTo>
                  <a:pt x="1146877" y="77107"/>
                </a:lnTo>
                <a:lnTo>
                  <a:pt x="1146601" y="101415"/>
                </a:lnTo>
                <a:cubicBezTo>
                  <a:pt x="1146417" y="125722"/>
                  <a:pt x="1147061" y="148557"/>
                  <a:pt x="1148534" y="169919"/>
                </a:cubicBezTo>
                <a:cubicBezTo>
                  <a:pt x="1149455" y="183177"/>
                  <a:pt x="1149731" y="191464"/>
                  <a:pt x="1149363" y="194779"/>
                </a:cubicBezTo>
                <a:cubicBezTo>
                  <a:pt x="1148995" y="198093"/>
                  <a:pt x="1147798" y="199751"/>
                  <a:pt x="1145772" y="199751"/>
                </a:cubicBezTo>
                <a:cubicBezTo>
                  <a:pt x="1144667" y="199751"/>
                  <a:pt x="1143194" y="199014"/>
                  <a:pt x="1141352" y="197541"/>
                </a:cubicBezTo>
                <a:cubicBezTo>
                  <a:pt x="1139143" y="195699"/>
                  <a:pt x="1137669" y="192477"/>
                  <a:pt x="1136933" y="187873"/>
                </a:cubicBezTo>
                <a:cubicBezTo>
                  <a:pt x="1136196" y="183269"/>
                  <a:pt x="1135552" y="172312"/>
                  <a:pt x="1134999" y="155002"/>
                </a:cubicBezTo>
                <a:cubicBezTo>
                  <a:pt x="1133710" y="108965"/>
                  <a:pt x="1132974" y="85854"/>
                  <a:pt x="1132789" y="85670"/>
                </a:cubicBezTo>
                <a:cubicBezTo>
                  <a:pt x="1132421" y="85302"/>
                  <a:pt x="1131869" y="85486"/>
                  <a:pt x="1131132" y="86222"/>
                </a:cubicBezTo>
                <a:cubicBezTo>
                  <a:pt x="1130395" y="86959"/>
                  <a:pt x="1129337" y="88110"/>
                  <a:pt x="1127955" y="89675"/>
                </a:cubicBezTo>
                <a:cubicBezTo>
                  <a:pt x="1126574" y="91240"/>
                  <a:pt x="1125147" y="93128"/>
                  <a:pt x="1123674" y="95338"/>
                </a:cubicBezTo>
                <a:cubicBezTo>
                  <a:pt x="1120359" y="99573"/>
                  <a:pt x="1117045" y="103348"/>
                  <a:pt x="1113730" y="106663"/>
                </a:cubicBezTo>
                <a:cubicBezTo>
                  <a:pt x="1107101" y="112556"/>
                  <a:pt x="1103878" y="113200"/>
                  <a:pt x="1104062" y="108597"/>
                </a:cubicBezTo>
                <a:cubicBezTo>
                  <a:pt x="1104062" y="105834"/>
                  <a:pt x="1109218" y="97087"/>
                  <a:pt x="1119531" y="82355"/>
                </a:cubicBezTo>
                <a:cubicBezTo>
                  <a:pt x="1129843" y="67991"/>
                  <a:pt x="1138038" y="57311"/>
                  <a:pt x="1144115" y="50313"/>
                </a:cubicBezTo>
                <a:cubicBezTo>
                  <a:pt x="1150192" y="43315"/>
                  <a:pt x="1155348" y="38896"/>
                  <a:pt x="1159583" y="37054"/>
                </a:cubicBezTo>
                <a:cubicBezTo>
                  <a:pt x="1162530" y="35581"/>
                  <a:pt x="1164371" y="34937"/>
                  <a:pt x="1165108" y="35121"/>
                </a:cubicBezTo>
                <a:close/>
                <a:moveTo>
                  <a:pt x="952212" y="31806"/>
                </a:moveTo>
                <a:cubicBezTo>
                  <a:pt x="953823" y="31898"/>
                  <a:pt x="955135" y="32358"/>
                  <a:pt x="956148" y="33187"/>
                </a:cubicBezTo>
                <a:cubicBezTo>
                  <a:pt x="957253" y="34108"/>
                  <a:pt x="957391" y="35765"/>
                  <a:pt x="956563" y="38159"/>
                </a:cubicBezTo>
                <a:cubicBezTo>
                  <a:pt x="955734" y="40553"/>
                  <a:pt x="954399" y="42303"/>
                  <a:pt x="952557" y="43407"/>
                </a:cubicBezTo>
                <a:cubicBezTo>
                  <a:pt x="949979" y="45065"/>
                  <a:pt x="945652" y="51234"/>
                  <a:pt x="939575" y="61915"/>
                </a:cubicBezTo>
                <a:cubicBezTo>
                  <a:pt x="936444" y="67439"/>
                  <a:pt x="931196" y="77429"/>
                  <a:pt x="923830" y="91885"/>
                </a:cubicBezTo>
                <a:cubicBezTo>
                  <a:pt x="916464" y="106341"/>
                  <a:pt x="912781" y="113845"/>
                  <a:pt x="912781" y="114397"/>
                </a:cubicBezTo>
                <a:cubicBezTo>
                  <a:pt x="912781" y="116055"/>
                  <a:pt x="922817" y="124433"/>
                  <a:pt x="942889" y="139534"/>
                </a:cubicBezTo>
                <a:cubicBezTo>
                  <a:pt x="951360" y="145979"/>
                  <a:pt x="959463" y="152240"/>
                  <a:pt x="967197" y="158317"/>
                </a:cubicBezTo>
                <a:cubicBezTo>
                  <a:pt x="975300" y="164762"/>
                  <a:pt x="981929" y="169642"/>
                  <a:pt x="987085" y="172957"/>
                </a:cubicBezTo>
                <a:cubicBezTo>
                  <a:pt x="992242" y="176272"/>
                  <a:pt x="999239" y="180231"/>
                  <a:pt x="1008079" y="184835"/>
                </a:cubicBezTo>
                <a:cubicBezTo>
                  <a:pt x="1019496" y="190912"/>
                  <a:pt x="1029072" y="195239"/>
                  <a:pt x="1036806" y="197817"/>
                </a:cubicBezTo>
                <a:cubicBezTo>
                  <a:pt x="1044172" y="200395"/>
                  <a:pt x="1048315" y="203342"/>
                  <a:pt x="1049236" y="206656"/>
                </a:cubicBezTo>
                <a:cubicBezTo>
                  <a:pt x="1049789" y="209050"/>
                  <a:pt x="1049052" y="210846"/>
                  <a:pt x="1047026" y="212043"/>
                </a:cubicBezTo>
                <a:cubicBezTo>
                  <a:pt x="1045001" y="213240"/>
                  <a:pt x="1042100" y="213792"/>
                  <a:pt x="1038325" y="213700"/>
                </a:cubicBezTo>
                <a:cubicBezTo>
                  <a:pt x="1034550" y="213608"/>
                  <a:pt x="1030453" y="212826"/>
                  <a:pt x="1026033" y="211352"/>
                </a:cubicBezTo>
                <a:cubicBezTo>
                  <a:pt x="1015905" y="207853"/>
                  <a:pt x="1003567" y="201546"/>
                  <a:pt x="989019" y="192431"/>
                </a:cubicBezTo>
                <a:cubicBezTo>
                  <a:pt x="974471" y="183315"/>
                  <a:pt x="954583" y="169366"/>
                  <a:pt x="929354" y="150583"/>
                </a:cubicBezTo>
                <a:cubicBezTo>
                  <a:pt x="919779" y="143401"/>
                  <a:pt x="913564" y="138889"/>
                  <a:pt x="910709" y="137048"/>
                </a:cubicBezTo>
                <a:cubicBezTo>
                  <a:pt x="907855" y="135206"/>
                  <a:pt x="905968" y="134470"/>
                  <a:pt x="905047" y="134838"/>
                </a:cubicBezTo>
                <a:cubicBezTo>
                  <a:pt x="904494" y="135022"/>
                  <a:pt x="902192" y="138567"/>
                  <a:pt x="898141" y="145473"/>
                </a:cubicBezTo>
                <a:cubicBezTo>
                  <a:pt x="894090" y="152378"/>
                  <a:pt x="890775" y="158409"/>
                  <a:pt x="888197" y="163565"/>
                </a:cubicBezTo>
                <a:cubicBezTo>
                  <a:pt x="885987" y="167985"/>
                  <a:pt x="883409" y="173970"/>
                  <a:pt x="880463" y="181520"/>
                </a:cubicBezTo>
                <a:cubicBezTo>
                  <a:pt x="877700" y="188886"/>
                  <a:pt x="875491" y="193444"/>
                  <a:pt x="873833" y="195193"/>
                </a:cubicBezTo>
                <a:cubicBezTo>
                  <a:pt x="872176" y="196943"/>
                  <a:pt x="869966" y="197081"/>
                  <a:pt x="867204" y="195607"/>
                </a:cubicBezTo>
                <a:cubicBezTo>
                  <a:pt x="865362" y="194687"/>
                  <a:pt x="864442" y="193167"/>
                  <a:pt x="864442" y="191050"/>
                </a:cubicBezTo>
                <a:cubicBezTo>
                  <a:pt x="864442" y="188932"/>
                  <a:pt x="865362" y="185571"/>
                  <a:pt x="867204" y="180968"/>
                </a:cubicBezTo>
                <a:cubicBezTo>
                  <a:pt x="869045" y="176548"/>
                  <a:pt x="876227" y="161171"/>
                  <a:pt x="888749" y="134838"/>
                </a:cubicBezTo>
                <a:cubicBezTo>
                  <a:pt x="894642" y="122316"/>
                  <a:pt x="898049" y="115042"/>
                  <a:pt x="898970" y="113016"/>
                </a:cubicBezTo>
                <a:cubicBezTo>
                  <a:pt x="900811" y="108965"/>
                  <a:pt x="905968" y="97732"/>
                  <a:pt x="914438" y="79317"/>
                </a:cubicBezTo>
                <a:cubicBezTo>
                  <a:pt x="922909" y="60902"/>
                  <a:pt x="927881" y="50313"/>
                  <a:pt x="929354" y="47551"/>
                </a:cubicBezTo>
                <a:cubicBezTo>
                  <a:pt x="933406" y="39632"/>
                  <a:pt x="939114" y="34660"/>
                  <a:pt x="946480" y="32635"/>
                </a:cubicBezTo>
                <a:cubicBezTo>
                  <a:pt x="948690" y="31990"/>
                  <a:pt x="950601" y="31714"/>
                  <a:pt x="952212" y="31806"/>
                </a:cubicBezTo>
                <a:close/>
                <a:moveTo>
                  <a:pt x="1202674" y="31046"/>
                </a:moveTo>
                <a:cubicBezTo>
                  <a:pt x="1203503" y="31184"/>
                  <a:pt x="1204332" y="31806"/>
                  <a:pt x="1205160" y="32911"/>
                </a:cubicBezTo>
                <a:cubicBezTo>
                  <a:pt x="1207923" y="36410"/>
                  <a:pt x="1209764" y="44789"/>
                  <a:pt x="1210685" y="58047"/>
                </a:cubicBezTo>
                <a:cubicBezTo>
                  <a:pt x="1210869" y="61730"/>
                  <a:pt x="1211514" y="63848"/>
                  <a:pt x="1212618" y="64401"/>
                </a:cubicBezTo>
                <a:cubicBezTo>
                  <a:pt x="1213723" y="64953"/>
                  <a:pt x="1217867" y="65045"/>
                  <a:pt x="1225049" y="64677"/>
                </a:cubicBezTo>
                <a:cubicBezTo>
                  <a:pt x="1232230" y="64493"/>
                  <a:pt x="1237110" y="64631"/>
                  <a:pt x="1239689" y="65091"/>
                </a:cubicBezTo>
                <a:cubicBezTo>
                  <a:pt x="1242267" y="65551"/>
                  <a:pt x="1244200" y="66610"/>
                  <a:pt x="1245489" y="68268"/>
                </a:cubicBezTo>
                <a:cubicBezTo>
                  <a:pt x="1247699" y="71030"/>
                  <a:pt x="1248067" y="73792"/>
                  <a:pt x="1246594" y="76554"/>
                </a:cubicBezTo>
                <a:cubicBezTo>
                  <a:pt x="1245305" y="78580"/>
                  <a:pt x="1243556" y="79869"/>
                  <a:pt x="1241346" y="80422"/>
                </a:cubicBezTo>
                <a:cubicBezTo>
                  <a:pt x="1239136" y="80974"/>
                  <a:pt x="1234072" y="81250"/>
                  <a:pt x="1226153" y="81250"/>
                </a:cubicBezTo>
                <a:cubicBezTo>
                  <a:pt x="1216946" y="81434"/>
                  <a:pt x="1211882" y="81711"/>
                  <a:pt x="1210961" y="82079"/>
                </a:cubicBezTo>
                <a:cubicBezTo>
                  <a:pt x="1210224" y="82631"/>
                  <a:pt x="1209672" y="88524"/>
                  <a:pt x="1209304" y="99757"/>
                </a:cubicBezTo>
                <a:cubicBezTo>
                  <a:pt x="1208935" y="110622"/>
                  <a:pt x="1208935" y="117528"/>
                  <a:pt x="1209304" y="120474"/>
                </a:cubicBezTo>
                <a:lnTo>
                  <a:pt x="1209580" y="124894"/>
                </a:lnTo>
                <a:lnTo>
                  <a:pt x="1214000" y="125446"/>
                </a:lnTo>
                <a:cubicBezTo>
                  <a:pt x="1222286" y="126551"/>
                  <a:pt x="1228732" y="128393"/>
                  <a:pt x="1233335" y="130971"/>
                </a:cubicBezTo>
                <a:cubicBezTo>
                  <a:pt x="1235729" y="132444"/>
                  <a:pt x="1237939" y="134193"/>
                  <a:pt x="1239965" y="136219"/>
                </a:cubicBezTo>
                <a:cubicBezTo>
                  <a:pt x="1245673" y="142480"/>
                  <a:pt x="1247423" y="150030"/>
                  <a:pt x="1245213" y="158870"/>
                </a:cubicBezTo>
                <a:cubicBezTo>
                  <a:pt x="1244292" y="162184"/>
                  <a:pt x="1242405" y="166604"/>
                  <a:pt x="1239550" y="172128"/>
                </a:cubicBezTo>
                <a:cubicBezTo>
                  <a:pt x="1236696" y="177653"/>
                  <a:pt x="1234532" y="180875"/>
                  <a:pt x="1233059" y="181796"/>
                </a:cubicBezTo>
                <a:cubicBezTo>
                  <a:pt x="1231586" y="182901"/>
                  <a:pt x="1229100" y="184006"/>
                  <a:pt x="1225601" y="185111"/>
                </a:cubicBezTo>
                <a:cubicBezTo>
                  <a:pt x="1209948" y="190267"/>
                  <a:pt x="1199175" y="195423"/>
                  <a:pt x="1193283" y="200579"/>
                </a:cubicBezTo>
                <a:lnTo>
                  <a:pt x="1191625" y="202513"/>
                </a:lnTo>
                <a:lnTo>
                  <a:pt x="1185825" y="200579"/>
                </a:lnTo>
                <a:cubicBezTo>
                  <a:pt x="1182510" y="199659"/>
                  <a:pt x="1180346" y="198554"/>
                  <a:pt x="1179333" y="197265"/>
                </a:cubicBezTo>
                <a:cubicBezTo>
                  <a:pt x="1178321" y="195976"/>
                  <a:pt x="1177538" y="193398"/>
                  <a:pt x="1176985" y="189530"/>
                </a:cubicBezTo>
                <a:cubicBezTo>
                  <a:pt x="1175881" y="180323"/>
                  <a:pt x="1175236" y="169044"/>
                  <a:pt x="1175052" y="155693"/>
                </a:cubicBezTo>
                <a:cubicBezTo>
                  <a:pt x="1174868" y="142342"/>
                  <a:pt x="1175420" y="135022"/>
                  <a:pt x="1176709" y="133733"/>
                </a:cubicBezTo>
                <a:cubicBezTo>
                  <a:pt x="1177446" y="132812"/>
                  <a:pt x="1179471" y="131707"/>
                  <a:pt x="1182786" y="130418"/>
                </a:cubicBezTo>
                <a:cubicBezTo>
                  <a:pt x="1186101" y="129129"/>
                  <a:pt x="1189416" y="128024"/>
                  <a:pt x="1192730" y="127104"/>
                </a:cubicBezTo>
                <a:lnTo>
                  <a:pt x="1198255" y="125722"/>
                </a:lnTo>
                <a:lnTo>
                  <a:pt x="1198255" y="120474"/>
                </a:lnTo>
                <a:cubicBezTo>
                  <a:pt x="1198255" y="120290"/>
                  <a:pt x="1197887" y="113477"/>
                  <a:pt x="1197150" y="100034"/>
                </a:cubicBezTo>
                <a:cubicBezTo>
                  <a:pt x="1196782" y="89721"/>
                  <a:pt x="1196413" y="83828"/>
                  <a:pt x="1196045" y="82355"/>
                </a:cubicBezTo>
                <a:cubicBezTo>
                  <a:pt x="1195861" y="81066"/>
                  <a:pt x="1195539" y="80283"/>
                  <a:pt x="1195078" y="80007"/>
                </a:cubicBezTo>
                <a:cubicBezTo>
                  <a:pt x="1194618" y="79731"/>
                  <a:pt x="1193467" y="79501"/>
                  <a:pt x="1191625" y="79317"/>
                </a:cubicBezTo>
                <a:cubicBezTo>
                  <a:pt x="1176893" y="76739"/>
                  <a:pt x="1169435" y="74345"/>
                  <a:pt x="1169251" y="72135"/>
                </a:cubicBezTo>
                <a:cubicBezTo>
                  <a:pt x="1169067" y="71214"/>
                  <a:pt x="1169527" y="70109"/>
                  <a:pt x="1170632" y="68820"/>
                </a:cubicBezTo>
                <a:cubicBezTo>
                  <a:pt x="1172105" y="66979"/>
                  <a:pt x="1177354" y="65505"/>
                  <a:pt x="1186377" y="64401"/>
                </a:cubicBezTo>
                <a:cubicBezTo>
                  <a:pt x="1191349" y="63848"/>
                  <a:pt x="1194204" y="63204"/>
                  <a:pt x="1194940" y="62467"/>
                </a:cubicBezTo>
                <a:cubicBezTo>
                  <a:pt x="1195493" y="61915"/>
                  <a:pt x="1196045" y="57863"/>
                  <a:pt x="1196597" y="50313"/>
                </a:cubicBezTo>
                <a:cubicBezTo>
                  <a:pt x="1197887" y="39264"/>
                  <a:pt x="1199083" y="33187"/>
                  <a:pt x="1200188" y="32082"/>
                </a:cubicBezTo>
                <a:cubicBezTo>
                  <a:pt x="1201017" y="31254"/>
                  <a:pt x="1201846" y="30908"/>
                  <a:pt x="1202674" y="31046"/>
                </a:cubicBezTo>
                <a:close/>
                <a:moveTo>
                  <a:pt x="2594558" y="28629"/>
                </a:moveTo>
                <a:cubicBezTo>
                  <a:pt x="2599806" y="28721"/>
                  <a:pt x="2603627" y="29044"/>
                  <a:pt x="2606021" y="29596"/>
                </a:cubicBezTo>
                <a:cubicBezTo>
                  <a:pt x="2610072" y="30701"/>
                  <a:pt x="2612098" y="33187"/>
                  <a:pt x="2612098" y="37054"/>
                </a:cubicBezTo>
                <a:cubicBezTo>
                  <a:pt x="2612098" y="41106"/>
                  <a:pt x="2611085" y="43684"/>
                  <a:pt x="2609060" y="44789"/>
                </a:cubicBezTo>
                <a:cubicBezTo>
                  <a:pt x="2607955" y="45341"/>
                  <a:pt x="2600589" y="45801"/>
                  <a:pt x="2586962" y="46170"/>
                </a:cubicBezTo>
                <a:cubicBezTo>
                  <a:pt x="2577202" y="46538"/>
                  <a:pt x="2570388" y="46906"/>
                  <a:pt x="2566521" y="47275"/>
                </a:cubicBezTo>
                <a:cubicBezTo>
                  <a:pt x="2562654" y="47643"/>
                  <a:pt x="2559938" y="48241"/>
                  <a:pt x="2558373" y="49070"/>
                </a:cubicBezTo>
                <a:cubicBezTo>
                  <a:pt x="2556807" y="49899"/>
                  <a:pt x="2555748" y="51326"/>
                  <a:pt x="2555196" y="53352"/>
                </a:cubicBezTo>
                <a:cubicBezTo>
                  <a:pt x="2554828" y="55009"/>
                  <a:pt x="2554644" y="59751"/>
                  <a:pt x="2554644" y="67577"/>
                </a:cubicBezTo>
                <a:cubicBezTo>
                  <a:pt x="2554644" y="75404"/>
                  <a:pt x="2554828" y="80606"/>
                  <a:pt x="2555196" y="83184"/>
                </a:cubicBezTo>
                <a:lnTo>
                  <a:pt x="2555472" y="86775"/>
                </a:lnTo>
                <a:lnTo>
                  <a:pt x="2562930" y="82908"/>
                </a:lnTo>
                <a:cubicBezTo>
                  <a:pt x="2566613" y="81066"/>
                  <a:pt x="2569099" y="79961"/>
                  <a:pt x="2570388" y="79593"/>
                </a:cubicBezTo>
                <a:cubicBezTo>
                  <a:pt x="2571677" y="79225"/>
                  <a:pt x="2573795" y="78948"/>
                  <a:pt x="2576742" y="78764"/>
                </a:cubicBezTo>
                <a:cubicBezTo>
                  <a:pt x="2583555" y="78396"/>
                  <a:pt x="2590092" y="79777"/>
                  <a:pt x="2596353" y="82908"/>
                </a:cubicBezTo>
                <a:cubicBezTo>
                  <a:pt x="2605745" y="87327"/>
                  <a:pt x="2611546" y="92852"/>
                  <a:pt x="2613756" y="99481"/>
                </a:cubicBezTo>
                <a:cubicBezTo>
                  <a:pt x="2615229" y="103532"/>
                  <a:pt x="2615044" y="114029"/>
                  <a:pt x="2613203" y="130971"/>
                </a:cubicBezTo>
                <a:cubicBezTo>
                  <a:pt x="2610993" y="152516"/>
                  <a:pt x="2609704" y="170655"/>
                  <a:pt x="2609336" y="185387"/>
                </a:cubicBezTo>
                <a:cubicBezTo>
                  <a:pt x="2608968" y="196989"/>
                  <a:pt x="2608553" y="203894"/>
                  <a:pt x="2608093" y="206104"/>
                </a:cubicBezTo>
                <a:cubicBezTo>
                  <a:pt x="2607632" y="208314"/>
                  <a:pt x="2606205" y="209971"/>
                  <a:pt x="2603811" y="211076"/>
                </a:cubicBezTo>
                <a:cubicBezTo>
                  <a:pt x="2600497" y="212733"/>
                  <a:pt x="2593315" y="214299"/>
                  <a:pt x="2582266" y="215772"/>
                </a:cubicBezTo>
                <a:cubicBezTo>
                  <a:pt x="2575820" y="216509"/>
                  <a:pt x="2569652" y="217429"/>
                  <a:pt x="2563759" y="218534"/>
                </a:cubicBezTo>
                <a:cubicBezTo>
                  <a:pt x="2557866" y="219455"/>
                  <a:pt x="2554091" y="219961"/>
                  <a:pt x="2552434" y="220053"/>
                </a:cubicBezTo>
                <a:cubicBezTo>
                  <a:pt x="2550776" y="220145"/>
                  <a:pt x="2549395" y="219731"/>
                  <a:pt x="2548290" y="218810"/>
                </a:cubicBezTo>
                <a:cubicBezTo>
                  <a:pt x="2546633" y="217521"/>
                  <a:pt x="2545482" y="213976"/>
                  <a:pt x="2544837" y="208176"/>
                </a:cubicBezTo>
                <a:cubicBezTo>
                  <a:pt x="2544193" y="202375"/>
                  <a:pt x="2543594" y="191372"/>
                  <a:pt x="2543042" y="175167"/>
                </a:cubicBezTo>
                <a:cubicBezTo>
                  <a:pt x="2542490" y="161540"/>
                  <a:pt x="2541937" y="152885"/>
                  <a:pt x="2541385" y="149202"/>
                </a:cubicBezTo>
                <a:cubicBezTo>
                  <a:pt x="2540648" y="145519"/>
                  <a:pt x="2540648" y="141651"/>
                  <a:pt x="2541385" y="137600"/>
                </a:cubicBezTo>
                <a:cubicBezTo>
                  <a:pt x="2542490" y="130050"/>
                  <a:pt x="2543318" y="107492"/>
                  <a:pt x="2543871" y="69925"/>
                </a:cubicBezTo>
                <a:lnTo>
                  <a:pt x="2544423" y="47551"/>
                </a:lnTo>
                <a:lnTo>
                  <a:pt x="2541661" y="46170"/>
                </a:lnTo>
                <a:cubicBezTo>
                  <a:pt x="2538346" y="44512"/>
                  <a:pt x="2536504" y="41842"/>
                  <a:pt x="2536136" y="38159"/>
                </a:cubicBezTo>
                <a:cubicBezTo>
                  <a:pt x="2535952" y="36134"/>
                  <a:pt x="2536320" y="34937"/>
                  <a:pt x="2537241" y="34568"/>
                </a:cubicBezTo>
                <a:cubicBezTo>
                  <a:pt x="2538899" y="33647"/>
                  <a:pt x="2549395" y="32451"/>
                  <a:pt x="2568731" y="30977"/>
                </a:cubicBezTo>
                <a:cubicBezTo>
                  <a:pt x="2575176" y="30425"/>
                  <a:pt x="2580056" y="29872"/>
                  <a:pt x="2583371" y="29320"/>
                </a:cubicBezTo>
                <a:cubicBezTo>
                  <a:pt x="2585581" y="28768"/>
                  <a:pt x="2589310" y="28537"/>
                  <a:pt x="2594558" y="28629"/>
                </a:cubicBezTo>
                <a:close/>
                <a:moveTo>
                  <a:pt x="622883" y="28629"/>
                </a:moveTo>
                <a:cubicBezTo>
                  <a:pt x="628131" y="28721"/>
                  <a:pt x="631952" y="29044"/>
                  <a:pt x="634346" y="29596"/>
                </a:cubicBezTo>
                <a:cubicBezTo>
                  <a:pt x="638398" y="30701"/>
                  <a:pt x="640423" y="33187"/>
                  <a:pt x="640423" y="37054"/>
                </a:cubicBezTo>
                <a:cubicBezTo>
                  <a:pt x="640423" y="41106"/>
                  <a:pt x="639410" y="43684"/>
                  <a:pt x="637385" y="44789"/>
                </a:cubicBezTo>
                <a:cubicBezTo>
                  <a:pt x="636280" y="45341"/>
                  <a:pt x="628914" y="45801"/>
                  <a:pt x="615287" y="46170"/>
                </a:cubicBezTo>
                <a:cubicBezTo>
                  <a:pt x="605527" y="46538"/>
                  <a:pt x="598713" y="46906"/>
                  <a:pt x="594846" y="47275"/>
                </a:cubicBezTo>
                <a:cubicBezTo>
                  <a:pt x="590979" y="47643"/>
                  <a:pt x="588263" y="48241"/>
                  <a:pt x="586697" y="49070"/>
                </a:cubicBezTo>
                <a:cubicBezTo>
                  <a:pt x="585132" y="49899"/>
                  <a:pt x="584073" y="51326"/>
                  <a:pt x="583521" y="53352"/>
                </a:cubicBezTo>
                <a:cubicBezTo>
                  <a:pt x="583153" y="55009"/>
                  <a:pt x="582968" y="59751"/>
                  <a:pt x="582968" y="67577"/>
                </a:cubicBezTo>
                <a:cubicBezTo>
                  <a:pt x="582968" y="75404"/>
                  <a:pt x="583153" y="80606"/>
                  <a:pt x="583521" y="83184"/>
                </a:cubicBezTo>
                <a:lnTo>
                  <a:pt x="583797" y="86775"/>
                </a:lnTo>
                <a:lnTo>
                  <a:pt x="591255" y="82908"/>
                </a:lnTo>
                <a:cubicBezTo>
                  <a:pt x="594938" y="81066"/>
                  <a:pt x="597424" y="79961"/>
                  <a:pt x="598713" y="79593"/>
                </a:cubicBezTo>
                <a:cubicBezTo>
                  <a:pt x="600002" y="79225"/>
                  <a:pt x="602120" y="78948"/>
                  <a:pt x="605066" y="78764"/>
                </a:cubicBezTo>
                <a:cubicBezTo>
                  <a:pt x="611880" y="78396"/>
                  <a:pt x="618417" y="79777"/>
                  <a:pt x="624678" y="82908"/>
                </a:cubicBezTo>
                <a:cubicBezTo>
                  <a:pt x="634070" y="87327"/>
                  <a:pt x="639871" y="92852"/>
                  <a:pt x="642080" y="99481"/>
                </a:cubicBezTo>
                <a:cubicBezTo>
                  <a:pt x="643554" y="103532"/>
                  <a:pt x="643370" y="114029"/>
                  <a:pt x="641528" y="130971"/>
                </a:cubicBezTo>
                <a:cubicBezTo>
                  <a:pt x="639318" y="152516"/>
                  <a:pt x="638029" y="170655"/>
                  <a:pt x="637661" y="185387"/>
                </a:cubicBezTo>
                <a:cubicBezTo>
                  <a:pt x="637293" y="196989"/>
                  <a:pt x="636878" y="203894"/>
                  <a:pt x="636418" y="206104"/>
                </a:cubicBezTo>
                <a:cubicBezTo>
                  <a:pt x="635958" y="208314"/>
                  <a:pt x="634530" y="209971"/>
                  <a:pt x="632136" y="211076"/>
                </a:cubicBezTo>
                <a:cubicBezTo>
                  <a:pt x="628822" y="212733"/>
                  <a:pt x="621640" y="214299"/>
                  <a:pt x="610591" y="215772"/>
                </a:cubicBezTo>
                <a:cubicBezTo>
                  <a:pt x="604146" y="216509"/>
                  <a:pt x="597977" y="217429"/>
                  <a:pt x="592084" y="218534"/>
                </a:cubicBezTo>
                <a:cubicBezTo>
                  <a:pt x="586191" y="219455"/>
                  <a:pt x="582416" y="219961"/>
                  <a:pt x="580759" y="220053"/>
                </a:cubicBezTo>
                <a:cubicBezTo>
                  <a:pt x="579101" y="220145"/>
                  <a:pt x="577720" y="219731"/>
                  <a:pt x="576615" y="218810"/>
                </a:cubicBezTo>
                <a:cubicBezTo>
                  <a:pt x="574958" y="217521"/>
                  <a:pt x="573807" y="213976"/>
                  <a:pt x="573162" y="208176"/>
                </a:cubicBezTo>
                <a:cubicBezTo>
                  <a:pt x="572518" y="202375"/>
                  <a:pt x="571919" y="191372"/>
                  <a:pt x="571367" y="175167"/>
                </a:cubicBezTo>
                <a:cubicBezTo>
                  <a:pt x="570814" y="161540"/>
                  <a:pt x="570262" y="152885"/>
                  <a:pt x="569710" y="149202"/>
                </a:cubicBezTo>
                <a:cubicBezTo>
                  <a:pt x="568973" y="145519"/>
                  <a:pt x="568973" y="141651"/>
                  <a:pt x="569710" y="137600"/>
                </a:cubicBezTo>
                <a:cubicBezTo>
                  <a:pt x="570814" y="130050"/>
                  <a:pt x="571643" y="107492"/>
                  <a:pt x="572196" y="69925"/>
                </a:cubicBezTo>
                <a:lnTo>
                  <a:pt x="572748" y="47551"/>
                </a:lnTo>
                <a:lnTo>
                  <a:pt x="569986" y="46170"/>
                </a:lnTo>
                <a:cubicBezTo>
                  <a:pt x="566671" y="44512"/>
                  <a:pt x="564830" y="41842"/>
                  <a:pt x="564461" y="38159"/>
                </a:cubicBezTo>
                <a:cubicBezTo>
                  <a:pt x="564277" y="36134"/>
                  <a:pt x="564646" y="34937"/>
                  <a:pt x="565566" y="34568"/>
                </a:cubicBezTo>
                <a:cubicBezTo>
                  <a:pt x="567224" y="33647"/>
                  <a:pt x="577720" y="32451"/>
                  <a:pt x="597056" y="30977"/>
                </a:cubicBezTo>
                <a:cubicBezTo>
                  <a:pt x="603501" y="30425"/>
                  <a:pt x="608381" y="29872"/>
                  <a:pt x="611696" y="29320"/>
                </a:cubicBezTo>
                <a:cubicBezTo>
                  <a:pt x="613906" y="28768"/>
                  <a:pt x="617635" y="28537"/>
                  <a:pt x="622883" y="28629"/>
                </a:cubicBezTo>
                <a:close/>
                <a:moveTo>
                  <a:pt x="1452791" y="28215"/>
                </a:moveTo>
                <a:cubicBezTo>
                  <a:pt x="1459973" y="28399"/>
                  <a:pt x="1474982" y="28399"/>
                  <a:pt x="1497816" y="28215"/>
                </a:cubicBezTo>
                <a:cubicBezTo>
                  <a:pt x="1543117" y="28031"/>
                  <a:pt x="1566872" y="28399"/>
                  <a:pt x="1569082" y="29320"/>
                </a:cubicBezTo>
                <a:cubicBezTo>
                  <a:pt x="1570371" y="29872"/>
                  <a:pt x="1571108" y="31346"/>
                  <a:pt x="1571292" y="33740"/>
                </a:cubicBezTo>
                <a:cubicBezTo>
                  <a:pt x="1571292" y="35949"/>
                  <a:pt x="1571200" y="38067"/>
                  <a:pt x="1571016" y="40093"/>
                </a:cubicBezTo>
                <a:lnTo>
                  <a:pt x="1570187" y="42855"/>
                </a:lnTo>
                <a:lnTo>
                  <a:pt x="1563005" y="43407"/>
                </a:lnTo>
                <a:cubicBezTo>
                  <a:pt x="1544959" y="45249"/>
                  <a:pt x="1526451" y="46354"/>
                  <a:pt x="1507484" y="46722"/>
                </a:cubicBezTo>
                <a:lnTo>
                  <a:pt x="1499197" y="46998"/>
                </a:lnTo>
                <a:lnTo>
                  <a:pt x="1498645" y="49484"/>
                </a:lnTo>
                <a:cubicBezTo>
                  <a:pt x="1497908" y="52431"/>
                  <a:pt x="1497954" y="55239"/>
                  <a:pt x="1498783" y="57909"/>
                </a:cubicBezTo>
                <a:cubicBezTo>
                  <a:pt x="1499612" y="60579"/>
                  <a:pt x="1501960" y="65874"/>
                  <a:pt x="1505827" y="73792"/>
                </a:cubicBezTo>
                <a:cubicBezTo>
                  <a:pt x="1519638" y="101415"/>
                  <a:pt x="1528247" y="127472"/>
                  <a:pt x="1531654" y="151964"/>
                </a:cubicBezTo>
                <a:cubicBezTo>
                  <a:pt x="1535060" y="176456"/>
                  <a:pt x="1532713" y="195423"/>
                  <a:pt x="1524610" y="208866"/>
                </a:cubicBezTo>
                <a:cubicBezTo>
                  <a:pt x="1521848" y="213102"/>
                  <a:pt x="1518441" y="217015"/>
                  <a:pt x="1514390" y="220606"/>
                </a:cubicBezTo>
                <a:cubicBezTo>
                  <a:pt x="1510338" y="224197"/>
                  <a:pt x="1506287" y="226729"/>
                  <a:pt x="1502236" y="228202"/>
                </a:cubicBezTo>
                <a:cubicBezTo>
                  <a:pt x="1500210" y="228939"/>
                  <a:pt x="1498185" y="229031"/>
                  <a:pt x="1496159" y="228478"/>
                </a:cubicBezTo>
                <a:cubicBezTo>
                  <a:pt x="1493581" y="227189"/>
                  <a:pt x="1491785" y="225532"/>
                  <a:pt x="1490772" y="223506"/>
                </a:cubicBezTo>
                <a:cubicBezTo>
                  <a:pt x="1489760" y="221481"/>
                  <a:pt x="1489622" y="219455"/>
                  <a:pt x="1490358" y="217429"/>
                </a:cubicBezTo>
                <a:cubicBezTo>
                  <a:pt x="1490911" y="216693"/>
                  <a:pt x="1492108" y="215864"/>
                  <a:pt x="1493949" y="214943"/>
                </a:cubicBezTo>
                <a:cubicBezTo>
                  <a:pt x="1495790" y="214022"/>
                  <a:pt x="1497448" y="213470"/>
                  <a:pt x="1498921" y="213286"/>
                </a:cubicBezTo>
                <a:cubicBezTo>
                  <a:pt x="1502420" y="213286"/>
                  <a:pt x="1506149" y="210340"/>
                  <a:pt x="1510108" y="204447"/>
                </a:cubicBezTo>
                <a:cubicBezTo>
                  <a:pt x="1514067" y="198554"/>
                  <a:pt x="1516968" y="191740"/>
                  <a:pt x="1518809" y="184006"/>
                </a:cubicBezTo>
                <a:cubicBezTo>
                  <a:pt x="1521387" y="172405"/>
                  <a:pt x="1520098" y="157212"/>
                  <a:pt x="1514942" y="138429"/>
                </a:cubicBezTo>
                <a:cubicBezTo>
                  <a:pt x="1512364" y="129037"/>
                  <a:pt x="1507898" y="116515"/>
                  <a:pt x="1501545" y="100862"/>
                </a:cubicBezTo>
                <a:cubicBezTo>
                  <a:pt x="1495192" y="85209"/>
                  <a:pt x="1491187" y="76923"/>
                  <a:pt x="1489529" y="76002"/>
                </a:cubicBezTo>
                <a:cubicBezTo>
                  <a:pt x="1489161" y="75634"/>
                  <a:pt x="1488332" y="76370"/>
                  <a:pt x="1487043" y="78212"/>
                </a:cubicBezTo>
                <a:cubicBezTo>
                  <a:pt x="1485754" y="80053"/>
                  <a:pt x="1483545" y="83644"/>
                  <a:pt x="1480414" y="88985"/>
                </a:cubicBezTo>
                <a:cubicBezTo>
                  <a:pt x="1476178" y="97087"/>
                  <a:pt x="1469181" y="108136"/>
                  <a:pt x="1459421" y="122132"/>
                </a:cubicBezTo>
                <a:cubicBezTo>
                  <a:pt x="1448188" y="138705"/>
                  <a:pt x="1441190" y="147913"/>
                  <a:pt x="1438428" y="149754"/>
                </a:cubicBezTo>
                <a:cubicBezTo>
                  <a:pt x="1436586" y="150859"/>
                  <a:pt x="1434745" y="151135"/>
                  <a:pt x="1432903" y="150583"/>
                </a:cubicBezTo>
                <a:cubicBezTo>
                  <a:pt x="1431062" y="150030"/>
                  <a:pt x="1430141" y="148741"/>
                  <a:pt x="1430141" y="146716"/>
                </a:cubicBezTo>
                <a:cubicBezTo>
                  <a:pt x="1429957" y="143769"/>
                  <a:pt x="1432811" y="138521"/>
                  <a:pt x="1438704" y="130971"/>
                </a:cubicBezTo>
                <a:cubicBezTo>
                  <a:pt x="1444965" y="123052"/>
                  <a:pt x="1451042" y="114397"/>
                  <a:pt x="1456935" y="105006"/>
                </a:cubicBezTo>
                <a:cubicBezTo>
                  <a:pt x="1463012" y="95062"/>
                  <a:pt x="1468490" y="85486"/>
                  <a:pt x="1473370" y="76278"/>
                </a:cubicBezTo>
                <a:cubicBezTo>
                  <a:pt x="1478250" y="67071"/>
                  <a:pt x="1480874" y="61178"/>
                  <a:pt x="1481243" y="58600"/>
                </a:cubicBezTo>
                <a:cubicBezTo>
                  <a:pt x="1481979" y="54180"/>
                  <a:pt x="1483268" y="51050"/>
                  <a:pt x="1485110" y="49208"/>
                </a:cubicBezTo>
                <a:cubicBezTo>
                  <a:pt x="1486583" y="47735"/>
                  <a:pt x="1486491" y="46722"/>
                  <a:pt x="1484834" y="46170"/>
                </a:cubicBezTo>
                <a:cubicBezTo>
                  <a:pt x="1484097" y="46170"/>
                  <a:pt x="1479954" y="45986"/>
                  <a:pt x="1472403" y="45617"/>
                </a:cubicBezTo>
                <a:cubicBezTo>
                  <a:pt x="1458040" y="45065"/>
                  <a:pt x="1448556" y="44144"/>
                  <a:pt x="1443952" y="42855"/>
                </a:cubicBezTo>
                <a:cubicBezTo>
                  <a:pt x="1441374" y="42303"/>
                  <a:pt x="1439210" y="40967"/>
                  <a:pt x="1437461" y="38850"/>
                </a:cubicBezTo>
                <a:cubicBezTo>
                  <a:pt x="1435712" y="36732"/>
                  <a:pt x="1435021" y="34752"/>
                  <a:pt x="1435389" y="32911"/>
                </a:cubicBezTo>
                <a:cubicBezTo>
                  <a:pt x="1435942" y="30885"/>
                  <a:pt x="1438428" y="29504"/>
                  <a:pt x="1442847" y="28768"/>
                </a:cubicBezTo>
                <a:cubicBezTo>
                  <a:pt x="1445610" y="28583"/>
                  <a:pt x="1448924" y="28399"/>
                  <a:pt x="1452791" y="28215"/>
                </a:cubicBezTo>
                <a:close/>
                <a:moveTo>
                  <a:pt x="157725" y="27732"/>
                </a:moveTo>
                <a:cubicBezTo>
                  <a:pt x="163249" y="28054"/>
                  <a:pt x="168405" y="28768"/>
                  <a:pt x="173193" y="29872"/>
                </a:cubicBezTo>
                <a:cubicBezTo>
                  <a:pt x="180007" y="31530"/>
                  <a:pt x="185439" y="34292"/>
                  <a:pt x="189491" y="38159"/>
                </a:cubicBezTo>
                <a:cubicBezTo>
                  <a:pt x="192253" y="41106"/>
                  <a:pt x="193910" y="43546"/>
                  <a:pt x="194463" y="45479"/>
                </a:cubicBezTo>
                <a:cubicBezTo>
                  <a:pt x="195015" y="47413"/>
                  <a:pt x="195291" y="51510"/>
                  <a:pt x="195291" y="57771"/>
                </a:cubicBezTo>
                <a:cubicBezTo>
                  <a:pt x="195291" y="64032"/>
                  <a:pt x="195015" y="69142"/>
                  <a:pt x="194463" y="73102"/>
                </a:cubicBezTo>
                <a:cubicBezTo>
                  <a:pt x="193910" y="77061"/>
                  <a:pt x="192621" y="82539"/>
                  <a:pt x="190596" y="89537"/>
                </a:cubicBezTo>
                <a:cubicBezTo>
                  <a:pt x="187097" y="101507"/>
                  <a:pt x="182769" y="112694"/>
                  <a:pt x="177613" y="123098"/>
                </a:cubicBezTo>
                <a:cubicBezTo>
                  <a:pt x="172457" y="133503"/>
                  <a:pt x="168405" y="139350"/>
                  <a:pt x="165459" y="140639"/>
                </a:cubicBezTo>
                <a:cubicBezTo>
                  <a:pt x="164170" y="141191"/>
                  <a:pt x="159566" y="141928"/>
                  <a:pt x="151648" y="142848"/>
                </a:cubicBezTo>
                <a:cubicBezTo>
                  <a:pt x="135258" y="144690"/>
                  <a:pt x="127064" y="145611"/>
                  <a:pt x="127064" y="145611"/>
                </a:cubicBezTo>
                <a:cubicBezTo>
                  <a:pt x="119698" y="146531"/>
                  <a:pt x="114818" y="146854"/>
                  <a:pt x="112424" y="146577"/>
                </a:cubicBezTo>
                <a:cubicBezTo>
                  <a:pt x="110030" y="146301"/>
                  <a:pt x="107912" y="145242"/>
                  <a:pt x="106071" y="143401"/>
                </a:cubicBezTo>
                <a:cubicBezTo>
                  <a:pt x="102204" y="139350"/>
                  <a:pt x="99349" y="131892"/>
                  <a:pt x="97508" y="121027"/>
                </a:cubicBezTo>
                <a:cubicBezTo>
                  <a:pt x="96219" y="114766"/>
                  <a:pt x="95252" y="102888"/>
                  <a:pt x="94607" y="85394"/>
                </a:cubicBezTo>
                <a:cubicBezTo>
                  <a:pt x="93963" y="67899"/>
                  <a:pt x="93917" y="55009"/>
                  <a:pt x="94469" y="46722"/>
                </a:cubicBezTo>
                <a:cubicBezTo>
                  <a:pt x="94838" y="41382"/>
                  <a:pt x="95436" y="37699"/>
                  <a:pt x="96265" y="35673"/>
                </a:cubicBezTo>
                <a:cubicBezTo>
                  <a:pt x="97093" y="33647"/>
                  <a:pt x="98428" y="32358"/>
                  <a:pt x="100270" y="31806"/>
                </a:cubicBezTo>
                <a:cubicBezTo>
                  <a:pt x="102664" y="31069"/>
                  <a:pt x="115923" y="29780"/>
                  <a:pt x="140046" y="27939"/>
                </a:cubicBezTo>
                <a:cubicBezTo>
                  <a:pt x="146307" y="27478"/>
                  <a:pt x="152200" y="27409"/>
                  <a:pt x="157725" y="27732"/>
                </a:cubicBezTo>
                <a:close/>
                <a:moveTo>
                  <a:pt x="1297558" y="25729"/>
                </a:moveTo>
                <a:cubicBezTo>
                  <a:pt x="1299123" y="25545"/>
                  <a:pt x="1300458" y="25821"/>
                  <a:pt x="1301563" y="26558"/>
                </a:cubicBezTo>
                <a:cubicBezTo>
                  <a:pt x="1305430" y="29320"/>
                  <a:pt x="1305798" y="32174"/>
                  <a:pt x="1302668" y="35121"/>
                </a:cubicBezTo>
                <a:cubicBezTo>
                  <a:pt x="1301195" y="36594"/>
                  <a:pt x="1297788" y="38896"/>
                  <a:pt x="1292447" y="42026"/>
                </a:cubicBezTo>
                <a:cubicBezTo>
                  <a:pt x="1286923" y="45341"/>
                  <a:pt x="1284161" y="47183"/>
                  <a:pt x="1284161" y="47551"/>
                </a:cubicBezTo>
                <a:cubicBezTo>
                  <a:pt x="1284161" y="48287"/>
                  <a:pt x="1292171" y="49024"/>
                  <a:pt x="1308192" y="49761"/>
                </a:cubicBezTo>
                <a:cubicBezTo>
                  <a:pt x="1328633" y="50497"/>
                  <a:pt x="1339774" y="51418"/>
                  <a:pt x="1341616" y="52523"/>
                </a:cubicBezTo>
                <a:cubicBezTo>
                  <a:pt x="1343089" y="53259"/>
                  <a:pt x="1343872" y="55331"/>
                  <a:pt x="1343964" y="58738"/>
                </a:cubicBezTo>
                <a:cubicBezTo>
                  <a:pt x="1344056" y="62145"/>
                  <a:pt x="1343549" y="64953"/>
                  <a:pt x="1342444" y="67163"/>
                </a:cubicBezTo>
                <a:lnTo>
                  <a:pt x="1341063" y="69373"/>
                </a:lnTo>
                <a:lnTo>
                  <a:pt x="1333605" y="69649"/>
                </a:lnTo>
                <a:cubicBezTo>
                  <a:pt x="1328449" y="69833"/>
                  <a:pt x="1325595" y="70109"/>
                  <a:pt x="1325042" y="70477"/>
                </a:cubicBezTo>
                <a:cubicBezTo>
                  <a:pt x="1323569" y="71398"/>
                  <a:pt x="1321727" y="75173"/>
                  <a:pt x="1319518" y="81803"/>
                </a:cubicBezTo>
                <a:cubicBezTo>
                  <a:pt x="1318413" y="84749"/>
                  <a:pt x="1315835" y="93496"/>
                  <a:pt x="1311783" y="108044"/>
                </a:cubicBezTo>
                <a:cubicBezTo>
                  <a:pt x="1306259" y="127564"/>
                  <a:pt x="1303221" y="138153"/>
                  <a:pt x="1302668" y="139810"/>
                </a:cubicBezTo>
                <a:cubicBezTo>
                  <a:pt x="1300826" y="146071"/>
                  <a:pt x="1299906" y="149846"/>
                  <a:pt x="1299906" y="151135"/>
                </a:cubicBezTo>
                <a:cubicBezTo>
                  <a:pt x="1299906" y="153713"/>
                  <a:pt x="1302484" y="158870"/>
                  <a:pt x="1307640" y="166604"/>
                </a:cubicBezTo>
                <a:cubicBezTo>
                  <a:pt x="1310586" y="170839"/>
                  <a:pt x="1318689" y="179494"/>
                  <a:pt x="1331948" y="192569"/>
                </a:cubicBezTo>
                <a:cubicBezTo>
                  <a:pt x="1342444" y="203066"/>
                  <a:pt x="1348475" y="209373"/>
                  <a:pt x="1350041" y="211490"/>
                </a:cubicBezTo>
                <a:cubicBezTo>
                  <a:pt x="1351606" y="213608"/>
                  <a:pt x="1351928" y="215680"/>
                  <a:pt x="1351007" y="217705"/>
                </a:cubicBezTo>
                <a:cubicBezTo>
                  <a:pt x="1348429" y="223230"/>
                  <a:pt x="1337196" y="216324"/>
                  <a:pt x="1317308" y="196989"/>
                </a:cubicBezTo>
                <a:cubicBezTo>
                  <a:pt x="1310126" y="189991"/>
                  <a:pt x="1304141" y="183822"/>
                  <a:pt x="1299353" y="178481"/>
                </a:cubicBezTo>
                <a:cubicBezTo>
                  <a:pt x="1296223" y="174798"/>
                  <a:pt x="1294289" y="172681"/>
                  <a:pt x="1293552" y="172128"/>
                </a:cubicBezTo>
                <a:cubicBezTo>
                  <a:pt x="1292816" y="171576"/>
                  <a:pt x="1292171" y="171668"/>
                  <a:pt x="1291619" y="172405"/>
                </a:cubicBezTo>
                <a:cubicBezTo>
                  <a:pt x="1290882" y="173509"/>
                  <a:pt x="1288304" y="178481"/>
                  <a:pt x="1283885" y="187321"/>
                </a:cubicBezTo>
                <a:cubicBezTo>
                  <a:pt x="1280570" y="193582"/>
                  <a:pt x="1278452" y="197357"/>
                  <a:pt x="1277531" y="198646"/>
                </a:cubicBezTo>
                <a:cubicBezTo>
                  <a:pt x="1276611" y="199935"/>
                  <a:pt x="1275414" y="200948"/>
                  <a:pt x="1273940" y="201684"/>
                </a:cubicBezTo>
                <a:cubicBezTo>
                  <a:pt x="1270442" y="203158"/>
                  <a:pt x="1267771" y="202881"/>
                  <a:pt x="1265930" y="200856"/>
                </a:cubicBezTo>
                <a:cubicBezTo>
                  <a:pt x="1264641" y="199567"/>
                  <a:pt x="1264641" y="197219"/>
                  <a:pt x="1265930" y="193812"/>
                </a:cubicBezTo>
                <a:cubicBezTo>
                  <a:pt x="1267219" y="190405"/>
                  <a:pt x="1270442" y="184374"/>
                  <a:pt x="1275598" y="175719"/>
                </a:cubicBezTo>
                <a:cubicBezTo>
                  <a:pt x="1279465" y="169090"/>
                  <a:pt x="1281767" y="164762"/>
                  <a:pt x="1282503" y="162737"/>
                </a:cubicBezTo>
                <a:lnTo>
                  <a:pt x="1283608" y="159698"/>
                </a:lnTo>
                <a:lnTo>
                  <a:pt x="1280570" y="153897"/>
                </a:lnTo>
                <a:cubicBezTo>
                  <a:pt x="1278912" y="150214"/>
                  <a:pt x="1275230" y="143493"/>
                  <a:pt x="1269521" y="133733"/>
                </a:cubicBezTo>
                <a:cubicBezTo>
                  <a:pt x="1261234" y="119369"/>
                  <a:pt x="1256630" y="109333"/>
                  <a:pt x="1255709" y="103624"/>
                </a:cubicBezTo>
                <a:lnTo>
                  <a:pt x="1254881" y="98652"/>
                </a:lnTo>
                <a:lnTo>
                  <a:pt x="1256814" y="96719"/>
                </a:lnTo>
                <a:cubicBezTo>
                  <a:pt x="1258104" y="95246"/>
                  <a:pt x="1259208" y="94509"/>
                  <a:pt x="1260129" y="94509"/>
                </a:cubicBezTo>
                <a:cubicBezTo>
                  <a:pt x="1261418" y="94509"/>
                  <a:pt x="1263582" y="96627"/>
                  <a:pt x="1266620" y="100862"/>
                </a:cubicBezTo>
                <a:cubicBezTo>
                  <a:pt x="1269659" y="105098"/>
                  <a:pt x="1274861" y="113384"/>
                  <a:pt x="1282227" y="125722"/>
                </a:cubicBezTo>
                <a:cubicBezTo>
                  <a:pt x="1283885" y="128301"/>
                  <a:pt x="1285174" y="130326"/>
                  <a:pt x="1286094" y="131799"/>
                </a:cubicBezTo>
                <a:cubicBezTo>
                  <a:pt x="1287015" y="133273"/>
                  <a:pt x="1287798" y="134470"/>
                  <a:pt x="1288442" y="135390"/>
                </a:cubicBezTo>
                <a:cubicBezTo>
                  <a:pt x="1289087" y="136311"/>
                  <a:pt x="1289593" y="136864"/>
                  <a:pt x="1289961" y="137048"/>
                </a:cubicBezTo>
                <a:cubicBezTo>
                  <a:pt x="1290330" y="137232"/>
                  <a:pt x="1290606" y="137232"/>
                  <a:pt x="1290790" y="137048"/>
                </a:cubicBezTo>
                <a:cubicBezTo>
                  <a:pt x="1291527" y="136311"/>
                  <a:pt x="1294611" y="125032"/>
                  <a:pt x="1300044" y="103210"/>
                </a:cubicBezTo>
                <a:cubicBezTo>
                  <a:pt x="1305476" y="81388"/>
                  <a:pt x="1308192" y="69281"/>
                  <a:pt x="1308192" y="66887"/>
                </a:cubicBezTo>
                <a:lnTo>
                  <a:pt x="1308192" y="64677"/>
                </a:lnTo>
                <a:lnTo>
                  <a:pt x="1303773" y="64677"/>
                </a:lnTo>
                <a:cubicBezTo>
                  <a:pt x="1300826" y="64677"/>
                  <a:pt x="1296131" y="65045"/>
                  <a:pt x="1289685" y="65782"/>
                </a:cubicBezTo>
                <a:cubicBezTo>
                  <a:pt x="1284161" y="66518"/>
                  <a:pt x="1277347" y="67071"/>
                  <a:pt x="1269245" y="67439"/>
                </a:cubicBezTo>
                <a:lnTo>
                  <a:pt x="1258196" y="67715"/>
                </a:lnTo>
                <a:lnTo>
                  <a:pt x="1256262" y="65782"/>
                </a:lnTo>
                <a:cubicBezTo>
                  <a:pt x="1254973" y="64308"/>
                  <a:pt x="1254467" y="63065"/>
                  <a:pt x="1254743" y="62053"/>
                </a:cubicBezTo>
                <a:cubicBezTo>
                  <a:pt x="1255019" y="61040"/>
                  <a:pt x="1256078" y="59336"/>
                  <a:pt x="1257919" y="56942"/>
                </a:cubicBezTo>
                <a:cubicBezTo>
                  <a:pt x="1260866" y="53259"/>
                  <a:pt x="1266390" y="47965"/>
                  <a:pt x="1274493" y="41060"/>
                </a:cubicBezTo>
                <a:cubicBezTo>
                  <a:pt x="1282596" y="34154"/>
                  <a:pt x="1288488" y="29688"/>
                  <a:pt x="1292171" y="27663"/>
                </a:cubicBezTo>
                <a:cubicBezTo>
                  <a:pt x="1294197" y="26558"/>
                  <a:pt x="1295992" y="25913"/>
                  <a:pt x="1297558" y="25729"/>
                </a:cubicBezTo>
                <a:close/>
                <a:moveTo>
                  <a:pt x="374147" y="23795"/>
                </a:moveTo>
                <a:cubicBezTo>
                  <a:pt x="376633" y="23795"/>
                  <a:pt x="378428" y="24164"/>
                  <a:pt x="379533" y="24900"/>
                </a:cubicBezTo>
                <a:lnTo>
                  <a:pt x="382019" y="26281"/>
                </a:lnTo>
                <a:lnTo>
                  <a:pt x="382572" y="36226"/>
                </a:lnTo>
                <a:cubicBezTo>
                  <a:pt x="384413" y="71214"/>
                  <a:pt x="384874" y="108919"/>
                  <a:pt x="383953" y="149340"/>
                </a:cubicBezTo>
                <a:cubicBezTo>
                  <a:pt x="383032" y="189761"/>
                  <a:pt x="381283" y="212733"/>
                  <a:pt x="378705" y="218258"/>
                </a:cubicBezTo>
                <a:cubicBezTo>
                  <a:pt x="376127" y="223230"/>
                  <a:pt x="372260" y="224703"/>
                  <a:pt x="367103" y="222678"/>
                </a:cubicBezTo>
                <a:cubicBezTo>
                  <a:pt x="361947" y="219915"/>
                  <a:pt x="359369" y="216601"/>
                  <a:pt x="359369" y="212733"/>
                </a:cubicBezTo>
                <a:cubicBezTo>
                  <a:pt x="359369" y="211260"/>
                  <a:pt x="360750" y="209235"/>
                  <a:pt x="363512" y="206656"/>
                </a:cubicBezTo>
                <a:cubicBezTo>
                  <a:pt x="366459" y="203710"/>
                  <a:pt x="367932" y="201408"/>
                  <a:pt x="367932" y="199751"/>
                </a:cubicBezTo>
                <a:cubicBezTo>
                  <a:pt x="369405" y="195699"/>
                  <a:pt x="370188" y="179264"/>
                  <a:pt x="370280" y="150445"/>
                </a:cubicBezTo>
                <a:cubicBezTo>
                  <a:pt x="370372" y="121625"/>
                  <a:pt x="369866" y="100218"/>
                  <a:pt x="368761" y="86222"/>
                </a:cubicBezTo>
                <a:cubicBezTo>
                  <a:pt x="368761" y="85302"/>
                  <a:pt x="368623" y="80560"/>
                  <a:pt x="368346" y="71997"/>
                </a:cubicBezTo>
                <a:cubicBezTo>
                  <a:pt x="368070" y="63434"/>
                  <a:pt x="367932" y="56574"/>
                  <a:pt x="367932" y="51418"/>
                </a:cubicBezTo>
                <a:cubicBezTo>
                  <a:pt x="367564" y="39080"/>
                  <a:pt x="367426" y="31622"/>
                  <a:pt x="367518" y="29044"/>
                </a:cubicBezTo>
                <a:cubicBezTo>
                  <a:pt x="367610" y="26466"/>
                  <a:pt x="368024" y="25085"/>
                  <a:pt x="368761" y="24900"/>
                </a:cubicBezTo>
                <a:cubicBezTo>
                  <a:pt x="369866" y="24164"/>
                  <a:pt x="371661" y="23795"/>
                  <a:pt x="374147" y="23795"/>
                </a:cubicBezTo>
                <a:close/>
                <a:moveTo>
                  <a:pt x="1775422" y="21724"/>
                </a:moveTo>
                <a:cubicBezTo>
                  <a:pt x="1776988" y="21908"/>
                  <a:pt x="1779013" y="22414"/>
                  <a:pt x="1781499" y="23243"/>
                </a:cubicBezTo>
                <a:cubicBezTo>
                  <a:pt x="1783156" y="24164"/>
                  <a:pt x="1784538" y="25545"/>
                  <a:pt x="1785643" y="27386"/>
                </a:cubicBezTo>
                <a:lnTo>
                  <a:pt x="1786471" y="62743"/>
                </a:lnTo>
                <a:cubicBezTo>
                  <a:pt x="1787024" y="74161"/>
                  <a:pt x="1787392" y="85394"/>
                  <a:pt x="1787576" y="96443"/>
                </a:cubicBezTo>
                <a:lnTo>
                  <a:pt x="1789233" y="99205"/>
                </a:lnTo>
                <a:cubicBezTo>
                  <a:pt x="1789418" y="99205"/>
                  <a:pt x="1793009" y="98192"/>
                  <a:pt x="1800006" y="96166"/>
                </a:cubicBezTo>
                <a:cubicBezTo>
                  <a:pt x="1812529" y="92483"/>
                  <a:pt x="1823946" y="89813"/>
                  <a:pt x="1834258" y="88156"/>
                </a:cubicBezTo>
                <a:lnTo>
                  <a:pt x="1840611" y="87051"/>
                </a:lnTo>
                <a:lnTo>
                  <a:pt x="1840059" y="81526"/>
                </a:lnTo>
                <a:cubicBezTo>
                  <a:pt x="1838218" y="71030"/>
                  <a:pt x="1836100" y="61730"/>
                  <a:pt x="1833706" y="53628"/>
                </a:cubicBezTo>
                <a:cubicBezTo>
                  <a:pt x="1833337" y="51970"/>
                  <a:pt x="1832923" y="49991"/>
                  <a:pt x="1832463" y="47689"/>
                </a:cubicBezTo>
                <a:cubicBezTo>
                  <a:pt x="1832002" y="45387"/>
                  <a:pt x="1831588" y="43546"/>
                  <a:pt x="1831220" y="42164"/>
                </a:cubicBezTo>
                <a:cubicBezTo>
                  <a:pt x="1830851" y="40783"/>
                  <a:pt x="1830575" y="39724"/>
                  <a:pt x="1830391" y="38988"/>
                </a:cubicBezTo>
                <a:lnTo>
                  <a:pt x="1830391" y="35673"/>
                </a:lnTo>
                <a:lnTo>
                  <a:pt x="1833429" y="35673"/>
                </a:lnTo>
                <a:cubicBezTo>
                  <a:pt x="1840611" y="34752"/>
                  <a:pt x="1846320" y="38343"/>
                  <a:pt x="1850555" y="46446"/>
                </a:cubicBezTo>
                <a:cubicBezTo>
                  <a:pt x="1852949" y="51234"/>
                  <a:pt x="1854377" y="55285"/>
                  <a:pt x="1854837" y="58600"/>
                </a:cubicBezTo>
                <a:cubicBezTo>
                  <a:pt x="1855297" y="61915"/>
                  <a:pt x="1855804" y="70846"/>
                  <a:pt x="1856356" y="85394"/>
                </a:cubicBezTo>
                <a:lnTo>
                  <a:pt x="1857737" y="112464"/>
                </a:lnTo>
                <a:lnTo>
                  <a:pt x="1855251" y="114121"/>
                </a:lnTo>
                <a:cubicBezTo>
                  <a:pt x="1853041" y="115963"/>
                  <a:pt x="1850463" y="115963"/>
                  <a:pt x="1847517" y="114121"/>
                </a:cubicBezTo>
                <a:cubicBezTo>
                  <a:pt x="1845123" y="112648"/>
                  <a:pt x="1843281" y="108965"/>
                  <a:pt x="1841992" y="103072"/>
                </a:cubicBezTo>
                <a:lnTo>
                  <a:pt x="1839230" y="96443"/>
                </a:lnTo>
                <a:cubicBezTo>
                  <a:pt x="1838862" y="95338"/>
                  <a:pt x="1834534" y="96258"/>
                  <a:pt x="1826248" y="99205"/>
                </a:cubicBezTo>
                <a:cubicBezTo>
                  <a:pt x="1803229" y="106755"/>
                  <a:pt x="1790707" y="111819"/>
                  <a:pt x="1788681" y="114397"/>
                </a:cubicBezTo>
                <a:cubicBezTo>
                  <a:pt x="1787576" y="115502"/>
                  <a:pt x="1786886" y="117896"/>
                  <a:pt x="1786609" y="121579"/>
                </a:cubicBezTo>
                <a:cubicBezTo>
                  <a:pt x="1786333" y="125262"/>
                  <a:pt x="1786011" y="136219"/>
                  <a:pt x="1785643" y="154450"/>
                </a:cubicBezTo>
                <a:cubicBezTo>
                  <a:pt x="1784354" y="183914"/>
                  <a:pt x="1783525" y="200027"/>
                  <a:pt x="1783156" y="202789"/>
                </a:cubicBezTo>
                <a:cubicBezTo>
                  <a:pt x="1782052" y="205552"/>
                  <a:pt x="1780026" y="207255"/>
                  <a:pt x="1777080" y="207900"/>
                </a:cubicBezTo>
                <a:cubicBezTo>
                  <a:pt x="1774133" y="208544"/>
                  <a:pt x="1771463" y="207853"/>
                  <a:pt x="1769069" y="205828"/>
                </a:cubicBezTo>
                <a:cubicBezTo>
                  <a:pt x="1767596" y="205275"/>
                  <a:pt x="1766859" y="204355"/>
                  <a:pt x="1766859" y="203066"/>
                </a:cubicBezTo>
                <a:cubicBezTo>
                  <a:pt x="1767043" y="201776"/>
                  <a:pt x="1767688" y="200211"/>
                  <a:pt x="1768793" y="198370"/>
                </a:cubicBezTo>
                <a:lnTo>
                  <a:pt x="1771279" y="194226"/>
                </a:lnTo>
                <a:lnTo>
                  <a:pt x="1770726" y="156107"/>
                </a:lnTo>
                <a:lnTo>
                  <a:pt x="1770450" y="118817"/>
                </a:lnTo>
                <a:lnTo>
                  <a:pt x="1745590" y="119093"/>
                </a:lnTo>
                <a:lnTo>
                  <a:pt x="1720453" y="119646"/>
                </a:lnTo>
                <a:lnTo>
                  <a:pt x="1717139" y="117712"/>
                </a:lnTo>
                <a:cubicBezTo>
                  <a:pt x="1716770" y="117528"/>
                  <a:pt x="1716310" y="117113"/>
                  <a:pt x="1715758" y="116469"/>
                </a:cubicBezTo>
                <a:cubicBezTo>
                  <a:pt x="1715205" y="115824"/>
                  <a:pt x="1714607" y="115088"/>
                  <a:pt x="1713962" y="114259"/>
                </a:cubicBezTo>
                <a:cubicBezTo>
                  <a:pt x="1713318" y="113430"/>
                  <a:pt x="1712811" y="112832"/>
                  <a:pt x="1712443" y="112464"/>
                </a:cubicBezTo>
                <a:cubicBezTo>
                  <a:pt x="1711522" y="110622"/>
                  <a:pt x="1710970" y="107400"/>
                  <a:pt x="1710786" y="102796"/>
                </a:cubicBezTo>
                <a:cubicBezTo>
                  <a:pt x="1710786" y="99113"/>
                  <a:pt x="1711614" y="91563"/>
                  <a:pt x="1713272" y="80145"/>
                </a:cubicBezTo>
                <a:cubicBezTo>
                  <a:pt x="1714929" y="68728"/>
                  <a:pt x="1716310" y="62099"/>
                  <a:pt x="1717415" y="60257"/>
                </a:cubicBezTo>
                <a:cubicBezTo>
                  <a:pt x="1718704" y="56574"/>
                  <a:pt x="1720039" y="54226"/>
                  <a:pt x="1721420" y="53213"/>
                </a:cubicBezTo>
                <a:cubicBezTo>
                  <a:pt x="1722801" y="52201"/>
                  <a:pt x="1724689" y="52062"/>
                  <a:pt x="1727083" y="52799"/>
                </a:cubicBezTo>
                <a:lnTo>
                  <a:pt x="1729569" y="53904"/>
                </a:lnTo>
                <a:lnTo>
                  <a:pt x="1730121" y="76002"/>
                </a:lnTo>
                <a:cubicBezTo>
                  <a:pt x="1729937" y="78580"/>
                  <a:pt x="1729845" y="81388"/>
                  <a:pt x="1729845" y="84427"/>
                </a:cubicBezTo>
                <a:cubicBezTo>
                  <a:pt x="1729845" y="87465"/>
                  <a:pt x="1729891" y="89951"/>
                  <a:pt x="1729983" y="91885"/>
                </a:cubicBezTo>
                <a:cubicBezTo>
                  <a:pt x="1730075" y="93819"/>
                  <a:pt x="1730167" y="95614"/>
                  <a:pt x="1730259" y="97271"/>
                </a:cubicBezTo>
                <a:cubicBezTo>
                  <a:pt x="1730352" y="98929"/>
                  <a:pt x="1730398" y="99849"/>
                  <a:pt x="1730398" y="100034"/>
                </a:cubicBezTo>
                <a:cubicBezTo>
                  <a:pt x="1730766" y="101875"/>
                  <a:pt x="1732193" y="103026"/>
                  <a:pt x="1734679" y="103486"/>
                </a:cubicBezTo>
                <a:cubicBezTo>
                  <a:pt x="1737165" y="103947"/>
                  <a:pt x="1743288" y="104085"/>
                  <a:pt x="1753048" y="103901"/>
                </a:cubicBezTo>
                <a:cubicBezTo>
                  <a:pt x="1764097" y="103717"/>
                  <a:pt x="1769622" y="103440"/>
                  <a:pt x="1769622" y="103072"/>
                </a:cubicBezTo>
                <a:cubicBezTo>
                  <a:pt x="1770358" y="103072"/>
                  <a:pt x="1771187" y="84197"/>
                  <a:pt x="1772108" y="46446"/>
                </a:cubicBezTo>
                <a:cubicBezTo>
                  <a:pt x="1771923" y="42763"/>
                  <a:pt x="1771877" y="38988"/>
                  <a:pt x="1771969" y="35121"/>
                </a:cubicBezTo>
                <a:cubicBezTo>
                  <a:pt x="1772062" y="31254"/>
                  <a:pt x="1772015" y="28123"/>
                  <a:pt x="1771831" y="25729"/>
                </a:cubicBezTo>
                <a:lnTo>
                  <a:pt x="1772108" y="22138"/>
                </a:lnTo>
                <a:cubicBezTo>
                  <a:pt x="1772752" y="21678"/>
                  <a:pt x="1773857" y="21540"/>
                  <a:pt x="1775422" y="21724"/>
                </a:cubicBezTo>
                <a:close/>
                <a:moveTo>
                  <a:pt x="33700" y="21586"/>
                </a:moveTo>
                <a:cubicBezTo>
                  <a:pt x="40513" y="21770"/>
                  <a:pt x="45301" y="22230"/>
                  <a:pt x="48063" y="22967"/>
                </a:cubicBezTo>
                <a:cubicBezTo>
                  <a:pt x="50642" y="23703"/>
                  <a:pt x="53772" y="25131"/>
                  <a:pt x="57455" y="27248"/>
                </a:cubicBezTo>
                <a:cubicBezTo>
                  <a:pt x="61138" y="29366"/>
                  <a:pt x="64177" y="31530"/>
                  <a:pt x="66570" y="33740"/>
                </a:cubicBezTo>
                <a:lnTo>
                  <a:pt x="70714" y="37883"/>
                </a:lnTo>
                <a:lnTo>
                  <a:pt x="70161" y="43960"/>
                </a:lnTo>
                <a:cubicBezTo>
                  <a:pt x="69977" y="47827"/>
                  <a:pt x="68964" y="53536"/>
                  <a:pt x="67123" y="61086"/>
                </a:cubicBezTo>
                <a:cubicBezTo>
                  <a:pt x="65281" y="68820"/>
                  <a:pt x="64084" y="74621"/>
                  <a:pt x="63532" y="78488"/>
                </a:cubicBezTo>
                <a:cubicBezTo>
                  <a:pt x="62611" y="86222"/>
                  <a:pt x="61598" y="112187"/>
                  <a:pt x="60494" y="156383"/>
                </a:cubicBezTo>
                <a:cubicBezTo>
                  <a:pt x="59389" y="194687"/>
                  <a:pt x="58284" y="215496"/>
                  <a:pt x="57179" y="218810"/>
                </a:cubicBezTo>
                <a:cubicBezTo>
                  <a:pt x="56258" y="221757"/>
                  <a:pt x="54647" y="223368"/>
                  <a:pt x="52345" y="223644"/>
                </a:cubicBezTo>
                <a:cubicBezTo>
                  <a:pt x="50043" y="223921"/>
                  <a:pt x="48248" y="222770"/>
                  <a:pt x="46959" y="220192"/>
                </a:cubicBezTo>
                <a:cubicBezTo>
                  <a:pt x="46038" y="218350"/>
                  <a:pt x="45623" y="216969"/>
                  <a:pt x="45716" y="216048"/>
                </a:cubicBezTo>
                <a:cubicBezTo>
                  <a:pt x="45808" y="215127"/>
                  <a:pt x="46406" y="213746"/>
                  <a:pt x="47511" y="211905"/>
                </a:cubicBezTo>
                <a:lnTo>
                  <a:pt x="49445" y="208866"/>
                </a:lnTo>
                <a:lnTo>
                  <a:pt x="49445" y="184006"/>
                </a:lnTo>
                <a:cubicBezTo>
                  <a:pt x="49629" y="171852"/>
                  <a:pt x="49675" y="164670"/>
                  <a:pt x="49583" y="162460"/>
                </a:cubicBezTo>
                <a:cubicBezTo>
                  <a:pt x="49491" y="160251"/>
                  <a:pt x="49076" y="158777"/>
                  <a:pt x="48340" y="158041"/>
                </a:cubicBezTo>
                <a:cubicBezTo>
                  <a:pt x="47603" y="157304"/>
                  <a:pt x="46866" y="156890"/>
                  <a:pt x="46130" y="156798"/>
                </a:cubicBezTo>
                <a:cubicBezTo>
                  <a:pt x="45393" y="156706"/>
                  <a:pt x="43644" y="156752"/>
                  <a:pt x="40882" y="156936"/>
                </a:cubicBezTo>
                <a:cubicBezTo>
                  <a:pt x="37014" y="157304"/>
                  <a:pt x="32134" y="157857"/>
                  <a:pt x="26242" y="158593"/>
                </a:cubicBezTo>
                <a:cubicBezTo>
                  <a:pt x="17955" y="159514"/>
                  <a:pt x="13075" y="160527"/>
                  <a:pt x="11602" y="161632"/>
                </a:cubicBezTo>
                <a:cubicBezTo>
                  <a:pt x="10129" y="162737"/>
                  <a:pt x="9576" y="165775"/>
                  <a:pt x="9944" y="170747"/>
                </a:cubicBezTo>
                <a:cubicBezTo>
                  <a:pt x="10313" y="174614"/>
                  <a:pt x="10957" y="180415"/>
                  <a:pt x="11878" y="188149"/>
                </a:cubicBezTo>
                <a:cubicBezTo>
                  <a:pt x="12799" y="195884"/>
                  <a:pt x="13351" y="202145"/>
                  <a:pt x="13535" y="206933"/>
                </a:cubicBezTo>
                <a:lnTo>
                  <a:pt x="14088" y="214667"/>
                </a:lnTo>
                <a:lnTo>
                  <a:pt x="11878" y="214667"/>
                </a:lnTo>
                <a:cubicBezTo>
                  <a:pt x="10589" y="214667"/>
                  <a:pt x="9484" y="214575"/>
                  <a:pt x="8563" y="214391"/>
                </a:cubicBezTo>
                <a:cubicBezTo>
                  <a:pt x="5433" y="213102"/>
                  <a:pt x="3039" y="204355"/>
                  <a:pt x="1381" y="188149"/>
                </a:cubicBezTo>
                <a:cubicBezTo>
                  <a:pt x="645" y="181336"/>
                  <a:pt x="323" y="169458"/>
                  <a:pt x="415" y="152516"/>
                </a:cubicBezTo>
                <a:cubicBezTo>
                  <a:pt x="507" y="135575"/>
                  <a:pt x="921" y="123513"/>
                  <a:pt x="1658" y="116331"/>
                </a:cubicBezTo>
                <a:lnTo>
                  <a:pt x="3039" y="104453"/>
                </a:lnTo>
                <a:lnTo>
                  <a:pt x="1381" y="100034"/>
                </a:lnTo>
                <a:lnTo>
                  <a:pt x="0" y="95338"/>
                </a:lnTo>
                <a:lnTo>
                  <a:pt x="1934" y="90089"/>
                </a:lnTo>
                <a:cubicBezTo>
                  <a:pt x="3039" y="87511"/>
                  <a:pt x="3821" y="84703"/>
                  <a:pt x="4282" y="81665"/>
                </a:cubicBezTo>
                <a:cubicBezTo>
                  <a:pt x="4742" y="78626"/>
                  <a:pt x="5525" y="71859"/>
                  <a:pt x="6630" y="61362"/>
                </a:cubicBezTo>
                <a:cubicBezTo>
                  <a:pt x="7919" y="46814"/>
                  <a:pt x="9484" y="36962"/>
                  <a:pt x="11325" y="31806"/>
                </a:cubicBezTo>
                <a:cubicBezTo>
                  <a:pt x="13167" y="26650"/>
                  <a:pt x="16206" y="23427"/>
                  <a:pt x="20441" y="22138"/>
                </a:cubicBezTo>
                <a:cubicBezTo>
                  <a:pt x="22467" y="21586"/>
                  <a:pt x="26886" y="21402"/>
                  <a:pt x="33700" y="21586"/>
                </a:cubicBezTo>
                <a:close/>
                <a:moveTo>
                  <a:pt x="2008689" y="14404"/>
                </a:moveTo>
                <a:cubicBezTo>
                  <a:pt x="2010899" y="14404"/>
                  <a:pt x="2012326" y="15877"/>
                  <a:pt x="2012971" y="18823"/>
                </a:cubicBezTo>
                <a:cubicBezTo>
                  <a:pt x="2013615" y="21770"/>
                  <a:pt x="2014122" y="30793"/>
                  <a:pt x="2014490" y="45893"/>
                </a:cubicBezTo>
                <a:cubicBezTo>
                  <a:pt x="2014858" y="61546"/>
                  <a:pt x="2015503" y="69281"/>
                  <a:pt x="2016424" y="69096"/>
                </a:cubicBezTo>
                <a:cubicBezTo>
                  <a:pt x="2016608" y="69096"/>
                  <a:pt x="2016884" y="68912"/>
                  <a:pt x="2017252" y="68544"/>
                </a:cubicBezTo>
                <a:cubicBezTo>
                  <a:pt x="2017621" y="67991"/>
                  <a:pt x="2017989" y="66610"/>
                  <a:pt x="2018357" y="64401"/>
                </a:cubicBezTo>
                <a:cubicBezTo>
                  <a:pt x="2019278" y="61086"/>
                  <a:pt x="2023790" y="50958"/>
                  <a:pt x="2031892" y="34016"/>
                </a:cubicBezTo>
                <a:cubicBezTo>
                  <a:pt x="2033734" y="29780"/>
                  <a:pt x="2035851" y="27663"/>
                  <a:pt x="2038246" y="27663"/>
                </a:cubicBezTo>
                <a:cubicBezTo>
                  <a:pt x="2039351" y="27663"/>
                  <a:pt x="2040824" y="28353"/>
                  <a:pt x="2042665" y="29734"/>
                </a:cubicBezTo>
                <a:cubicBezTo>
                  <a:pt x="2044507" y="31115"/>
                  <a:pt x="2045980" y="32635"/>
                  <a:pt x="2047085" y="34292"/>
                </a:cubicBezTo>
                <a:cubicBezTo>
                  <a:pt x="2048190" y="35581"/>
                  <a:pt x="2048558" y="36778"/>
                  <a:pt x="2048190" y="37883"/>
                </a:cubicBezTo>
                <a:cubicBezTo>
                  <a:pt x="2047821" y="38988"/>
                  <a:pt x="2046440" y="41198"/>
                  <a:pt x="2044046" y="44512"/>
                </a:cubicBezTo>
                <a:cubicBezTo>
                  <a:pt x="2041652" y="47459"/>
                  <a:pt x="2039074" y="51786"/>
                  <a:pt x="2036312" y="57495"/>
                </a:cubicBezTo>
                <a:cubicBezTo>
                  <a:pt x="2029498" y="70938"/>
                  <a:pt x="2023698" y="77659"/>
                  <a:pt x="2018910" y="77659"/>
                </a:cubicBezTo>
                <a:cubicBezTo>
                  <a:pt x="2017621" y="77659"/>
                  <a:pt x="2016562" y="77982"/>
                  <a:pt x="2015733" y="78626"/>
                </a:cubicBezTo>
                <a:cubicBezTo>
                  <a:pt x="2014905" y="79271"/>
                  <a:pt x="2014628" y="80053"/>
                  <a:pt x="2014905" y="80974"/>
                </a:cubicBezTo>
                <a:cubicBezTo>
                  <a:pt x="2015181" y="81895"/>
                  <a:pt x="2015779" y="82263"/>
                  <a:pt x="2016700" y="82079"/>
                </a:cubicBezTo>
                <a:cubicBezTo>
                  <a:pt x="2016884" y="82079"/>
                  <a:pt x="2017391" y="82033"/>
                  <a:pt x="2018219" y="81941"/>
                </a:cubicBezTo>
                <a:cubicBezTo>
                  <a:pt x="2019048" y="81849"/>
                  <a:pt x="2020107" y="81711"/>
                  <a:pt x="2021396" y="81526"/>
                </a:cubicBezTo>
                <a:cubicBezTo>
                  <a:pt x="2022685" y="81342"/>
                  <a:pt x="2023790" y="81158"/>
                  <a:pt x="2024711" y="80974"/>
                </a:cubicBezTo>
                <a:cubicBezTo>
                  <a:pt x="2029314" y="80422"/>
                  <a:pt x="2035667" y="80053"/>
                  <a:pt x="2043770" y="79869"/>
                </a:cubicBezTo>
                <a:lnTo>
                  <a:pt x="2054267" y="79593"/>
                </a:lnTo>
                <a:lnTo>
                  <a:pt x="2057305" y="80974"/>
                </a:lnTo>
                <a:cubicBezTo>
                  <a:pt x="2058594" y="84841"/>
                  <a:pt x="2057950" y="88892"/>
                  <a:pt x="2055372" y="93128"/>
                </a:cubicBezTo>
                <a:lnTo>
                  <a:pt x="2053162" y="94785"/>
                </a:lnTo>
                <a:lnTo>
                  <a:pt x="2046532" y="95062"/>
                </a:lnTo>
                <a:cubicBezTo>
                  <a:pt x="2035115" y="95430"/>
                  <a:pt x="2026000" y="96535"/>
                  <a:pt x="2019186" y="98376"/>
                </a:cubicBezTo>
                <a:cubicBezTo>
                  <a:pt x="2017344" y="98929"/>
                  <a:pt x="2016240" y="99849"/>
                  <a:pt x="2015871" y="101138"/>
                </a:cubicBezTo>
                <a:cubicBezTo>
                  <a:pt x="2015503" y="102243"/>
                  <a:pt x="2015135" y="107354"/>
                  <a:pt x="2014766" y="116469"/>
                </a:cubicBezTo>
                <a:cubicBezTo>
                  <a:pt x="2014398" y="125584"/>
                  <a:pt x="2014306" y="130510"/>
                  <a:pt x="2014490" y="131247"/>
                </a:cubicBezTo>
                <a:cubicBezTo>
                  <a:pt x="2014858" y="131984"/>
                  <a:pt x="2016240" y="132536"/>
                  <a:pt x="2018634" y="132904"/>
                </a:cubicBezTo>
                <a:cubicBezTo>
                  <a:pt x="2028394" y="135114"/>
                  <a:pt x="2036174" y="137692"/>
                  <a:pt x="2041975" y="140639"/>
                </a:cubicBezTo>
                <a:cubicBezTo>
                  <a:pt x="2047775" y="143585"/>
                  <a:pt x="2050676" y="146439"/>
                  <a:pt x="2050676" y="149202"/>
                </a:cubicBezTo>
                <a:cubicBezTo>
                  <a:pt x="2050676" y="151411"/>
                  <a:pt x="2049479" y="153345"/>
                  <a:pt x="2047085" y="155002"/>
                </a:cubicBezTo>
                <a:cubicBezTo>
                  <a:pt x="2044691" y="156660"/>
                  <a:pt x="2042389" y="157120"/>
                  <a:pt x="2040179" y="156383"/>
                </a:cubicBezTo>
                <a:cubicBezTo>
                  <a:pt x="2039627" y="156383"/>
                  <a:pt x="2035944" y="155094"/>
                  <a:pt x="2029130" y="152516"/>
                </a:cubicBezTo>
                <a:cubicBezTo>
                  <a:pt x="2023790" y="150491"/>
                  <a:pt x="2020153" y="149340"/>
                  <a:pt x="2018219" y="149064"/>
                </a:cubicBezTo>
                <a:cubicBezTo>
                  <a:pt x="2016286" y="148787"/>
                  <a:pt x="2015227" y="149294"/>
                  <a:pt x="2015043" y="150583"/>
                </a:cubicBezTo>
                <a:cubicBezTo>
                  <a:pt x="2014858" y="151503"/>
                  <a:pt x="2014582" y="159146"/>
                  <a:pt x="2014214" y="173509"/>
                </a:cubicBezTo>
                <a:cubicBezTo>
                  <a:pt x="2013662" y="201869"/>
                  <a:pt x="2012833" y="218350"/>
                  <a:pt x="2011728" y="222954"/>
                </a:cubicBezTo>
                <a:cubicBezTo>
                  <a:pt x="2011728" y="224059"/>
                  <a:pt x="2011452" y="224795"/>
                  <a:pt x="2010899" y="225164"/>
                </a:cubicBezTo>
                <a:cubicBezTo>
                  <a:pt x="2010347" y="225532"/>
                  <a:pt x="2009242" y="225992"/>
                  <a:pt x="2007585" y="226545"/>
                </a:cubicBezTo>
                <a:cubicBezTo>
                  <a:pt x="2005375" y="227097"/>
                  <a:pt x="2003119" y="227097"/>
                  <a:pt x="2000817" y="226545"/>
                </a:cubicBezTo>
                <a:cubicBezTo>
                  <a:pt x="1998515" y="225992"/>
                  <a:pt x="1996720" y="224979"/>
                  <a:pt x="1995431" y="223506"/>
                </a:cubicBezTo>
                <a:cubicBezTo>
                  <a:pt x="1993589" y="221112"/>
                  <a:pt x="1992024" y="217383"/>
                  <a:pt x="1990735" y="212319"/>
                </a:cubicBezTo>
                <a:cubicBezTo>
                  <a:pt x="1989446" y="207255"/>
                  <a:pt x="1989169" y="203342"/>
                  <a:pt x="1989906" y="200579"/>
                </a:cubicBezTo>
                <a:cubicBezTo>
                  <a:pt x="1990459" y="198186"/>
                  <a:pt x="1991379" y="197035"/>
                  <a:pt x="1992669" y="197127"/>
                </a:cubicBezTo>
                <a:cubicBezTo>
                  <a:pt x="1993957" y="197219"/>
                  <a:pt x="1995707" y="198554"/>
                  <a:pt x="1997917" y="201132"/>
                </a:cubicBezTo>
                <a:cubicBezTo>
                  <a:pt x="1999390" y="202973"/>
                  <a:pt x="2000311" y="204907"/>
                  <a:pt x="2000679" y="206933"/>
                </a:cubicBezTo>
                <a:cubicBezTo>
                  <a:pt x="2001231" y="209143"/>
                  <a:pt x="2001692" y="210155"/>
                  <a:pt x="2002060" y="209971"/>
                </a:cubicBezTo>
                <a:cubicBezTo>
                  <a:pt x="2002428" y="209971"/>
                  <a:pt x="2002705" y="209235"/>
                  <a:pt x="2002889" y="207761"/>
                </a:cubicBezTo>
                <a:cubicBezTo>
                  <a:pt x="2003073" y="205183"/>
                  <a:pt x="2003119" y="196390"/>
                  <a:pt x="2003027" y="181382"/>
                </a:cubicBezTo>
                <a:cubicBezTo>
                  <a:pt x="2002935" y="166374"/>
                  <a:pt x="2002705" y="157304"/>
                  <a:pt x="2002336" y="154174"/>
                </a:cubicBezTo>
                <a:cubicBezTo>
                  <a:pt x="2001968" y="150491"/>
                  <a:pt x="2001415" y="148051"/>
                  <a:pt x="2000679" y="146854"/>
                </a:cubicBezTo>
                <a:cubicBezTo>
                  <a:pt x="1999942" y="145657"/>
                  <a:pt x="1998745" y="145058"/>
                  <a:pt x="1997088" y="145058"/>
                </a:cubicBezTo>
                <a:cubicBezTo>
                  <a:pt x="1995062" y="145058"/>
                  <a:pt x="1992807" y="146255"/>
                  <a:pt x="1990321" y="148649"/>
                </a:cubicBezTo>
                <a:cubicBezTo>
                  <a:pt x="1987834" y="151043"/>
                  <a:pt x="1984013" y="155647"/>
                  <a:pt x="1978857" y="162460"/>
                </a:cubicBezTo>
                <a:cubicBezTo>
                  <a:pt x="1975174" y="167248"/>
                  <a:pt x="1971675" y="169366"/>
                  <a:pt x="1968361" y="168814"/>
                </a:cubicBezTo>
                <a:cubicBezTo>
                  <a:pt x="1962836" y="167893"/>
                  <a:pt x="1964125" y="161263"/>
                  <a:pt x="1972228" y="148925"/>
                </a:cubicBezTo>
                <a:cubicBezTo>
                  <a:pt x="1972596" y="148373"/>
                  <a:pt x="1972964" y="147913"/>
                  <a:pt x="1973333" y="147544"/>
                </a:cubicBezTo>
                <a:cubicBezTo>
                  <a:pt x="1978673" y="139626"/>
                  <a:pt x="1984842" y="131523"/>
                  <a:pt x="1991840" y="123236"/>
                </a:cubicBezTo>
                <a:cubicBezTo>
                  <a:pt x="1995891" y="118633"/>
                  <a:pt x="1998377" y="115272"/>
                  <a:pt x="1999298" y="113154"/>
                </a:cubicBezTo>
                <a:cubicBezTo>
                  <a:pt x="2000218" y="111037"/>
                  <a:pt x="2000679" y="108228"/>
                  <a:pt x="2000679" y="104729"/>
                </a:cubicBezTo>
                <a:cubicBezTo>
                  <a:pt x="2000679" y="102151"/>
                  <a:pt x="2000587" y="100678"/>
                  <a:pt x="2000403" y="100310"/>
                </a:cubicBezTo>
                <a:cubicBezTo>
                  <a:pt x="2000218" y="99942"/>
                  <a:pt x="1999758" y="99757"/>
                  <a:pt x="1999022" y="99757"/>
                </a:cubicBezTo>
                <a:cubicBezTo>
                  <a:pt x="1998469" y="99942"/>
                  <a:pt x="1994326" y="100402"/>
                  <a:pt x="1986592" y="101138"/>
                </a:cubicBezTo>
                <a:cubicBezTo>
                  <a:pt x="1971675" y="102428"/>
                  <a:pt x="1962560" y="101415"/>
                  <a:pt x="1959245" y="98100"/>
                </a:cubicBezTo>
                <a:cubicBezTo>
                  <a:pt x="1957404" y="96443"/>
                  <a:pt x="1956667" y="94509"/>
                  <a:pt x="1957035" y="92299"/>
                </a:cubicBezTo>
                <a:cubicBezTo>
                  <a:pt x="1957404" y="90089"/>
                  <a:pt x="1958693" y="88432"/>
                  <a:pt x="1960903" y="87327"/>
                </a:cubicBezTo>
                <a:cubicBezTo>
                  <a:pt x="1962560" y="86591"/>
                  <a:pt x="1966611" y="86222"/>
                  <a:pt x="1973056" y="86222"/>
                </a:cubicBezTo>
                <a:cubicBezTo>
                  <a:pt x="1983369" y="86591"/>
                  <a:pt x="1989169" y="86130"/>
                  <a:pt x="1990459" y="84841"/>
                </a:cubicBezTo>
                <a:cubicBezTo>
                  <a:pt x="1990643" y="84657"/>
                  <a:pt x="1988571" y="80053"/>
                  <a:pt x="1984244" y="71030"/>
                </a:cubicBezTo>
                <a:cubicBezTo>
                  <a:pt x="1979916" y="62007"/>
                  <a:pt x="1977016" y="56298"/>
                  <a:pt x="1975543" y="53904"/>
                </a:cubicBezTo>
                <a:cubicBezTo>
                  <a:pt x="1973517" y="50589"/>
                  <a:pt x="1972412" y="48195"/>
                  <a:pt x="1972228" y="46722"/>
                </a:cubicBezTo>
                <a:cubicBezTo>
                  <a:pt x="1972044" y="45249"/>
                  <a:pt x="1972596" y="43822"/>
                  <a:pt x="1973885" y="42441"/>
                </a:cubicBezTo>
                <a:cubicBezTo>
                  <a:pt x="1975174" y="41060"/>
                  <a:pt x="1977108" y="40369"/>
                  <a:pt x="1979686" y="40369"/>
                </a:cubicBezTo>
                <a:cubicBezTo>
                  <a:pt x="1982816" y="40185"/>
                  <a:pt x="1985072" y="41013"/>
                  <a:pt x="1986453" y="42855"/>
                </a:cubicBezTo>
                <a:cubicBezTo>
                  <a:pt x="1987834" y="44696"/>
                  <a:pt x="1990090" y="50037"/>
                  <a:pt x="1993221" y="58876"/>
                </a:cubicBezTo>
                <a:cubicBezTo>
                  <a:pt x="1995799" y="65874"/>
                  <a:pt x="1997732" y="70570"/>
                  <a:pt x="1999022" y="72964"/>
                </a:cubicBezTo>
                <a:lnTo>
                  <a:pt x="2000403" y="75450"/>
                </a:lnTo>
                <a:lnTo>
                  <a:pt x="2000955" y="72687"/>
                </a:lnTo>
                <a:cubicBezTo>
                  <a:pt x="2001323" y="71030"/>
                  <a:pt x="2001415" y="69188"/>
                  <a:pt x="2001231" y="67163"/>
                </a:cubicBezTo>
                <a:cubicBezTo>
                  <a:pt x="2000679" y="64953"/>
                  <a:pt x="2000679" y="58001"/>
                  <a:pt x="2001231" y="46308"/>
                </a:cubicBezTo>
                <a:cubicBezTo>
                  <a:pt x="2001784" y="34614"/>
                  <a:pt x="2002428" y="26097"/>
                  <a:pt x="2003165" y="20757"/>
                </a:cubicBezTo>
                <a:cubicBezTo>
                  <a:pt x="2003533" y="16522"/>
                  <a:pt x="2005375" y="14404"/>
                  <a:pt x="2008689" y="14404"/>
                </a:cubicBezTo>
                <a:close/>
                <a:moveTo>
                  <a:pt x="2661128" y="7498"/>
                </a:moveTo>
                <a:cubicBezTo>
                  <a:pt x="2663614" y="7866"/>
                  <a:pt x="2665134" y="8971"/>
                  <a:pt x="2665686" y="10813"/>
                </a:cubicBezTo>
                <a:cubicBezTo>
                  <a:pt x="2666054" y="12286"/>
                  <a:pt x="2664673" y="15601"/>
                  <a:pt x="2661543" y="20757"/>
                </a:cubicBezTo>
                <a:cubicBezTo>
                  <a:pt x="2660438" y="22414"/>
                  <a:pt x="2660161" y="23519"/>
                  <a:pt x="2660714" y="24072"/>
                </a:cubicBezTo>
                <a:cubicBezTo>
                  <a:pt x="2661266" y="24624"/>
                  <a:pt x="2664581" y="25269"/>
                  <a:pt x="2670658" y="26005"/>
                </a:cubicBezTo>
                <a:cubicBezTo>
                  <a:pt x="2676367" y="26558"/>
                  <a:pt x="2680786" y="27110"/>
                  <a:pt x="2683917" y="27663"/>
                </a:cubicBezTo>
                <a:cubicBezTo>
                  <a:pt x="2686495" y="28399"/>
                  <a:pt x="2691191" y="29320"/>
                  <a:pt x="2698004" y="30425"/>
                </a:cubicBezTo>
                <a:cubicBezTo>
                  <a:pt x="2704081" y="31714"/>
                  <a:pt x="2708961" y="32911"/>
                  <a:pt x="2712644" y="34016"/>
                </a:cubicBezTo>
                <a:cubicBezTo>
                  <a:pt x="2718721" y="36041"/>
                  <a:pt x="2724108" y="38758"/>
                  <a:pt x="2728803" y="42164"/>
                </a:cubicBezTo>
                <a:cubicBezTo>
                  <a:pt x="2733499" y="45571"/>
                  <a:pt x="2736768" y="49116"/>
                  <a:pt x="2738609" y="52799"/>
                </a:cubicBezTo>
                <a:lnTo>
                  <a:pt x="2740267" y="56390"/>
                </a:lnTo>
                <a:lnTo>
                  <a:pt x="2740267" y="76278"/>
                </a:lnTo>
                <a:cubicBezTo>
                  <a:pt x="2740267" y="120106"/>
                  <a:pt x="2738333" y="155831"/>
                  <a:pt x="2734466" y="183454"/>
                </a:cubicBezTo>
                <a:cubicBezTo>
                  <a:pt x="2732256" y="199475"/>
                  <a:pt x="2729770" y="211997"/>
                  <a:pt x="2727008" y="221020"/>
                </a:cubicBezTo>
                <a:cubicBezTo>
                  <a:pt x="2725903" y="223967"/>
                  <a:pt x="2724476" y="226913"/>
                  <a:pt x="2722726" y="229859"/>
                </a:cubicBezTo>
                <a:cubicBezTo>
                  <a:pt x="2720977" y="232806"/>
                  <a:pt x="2719274" y="234831"/>
                  <a:pt x="2717616" y="235936"/>
                </a:cubicBezTo>
                <a:cubicBezTo>
                  <a:pt x="2713381" y="239067"/>
                  <a:pt x="2706383" y="239021"/>
                  <a:pt x="2696623" y="235798"/>
                </a:cubicBezTo>
                <a:cubicBezTo>
                  <a:pt x="2686863" y="232576"/>
                  <a:pt x="2680234" y="228202"/>
                  <a:pt x="2676735" y="222678"/>
                </a:cubicBezTo>
                <a:cubicBezTo>
                  <a:pt x="2674709" y="219363"/>
                  <a:pt x="2673973" y="216785"/>
                  <a:pt x="2674525" y="214943"/>
                </a:cubicBezTo>
                <a:cubicBezTo>
                  <a:pt x="2675078" y="213102"/>
                  <a:pt x="2676919" y="212365"/>
                  <a:pt x="2680050" y="212733"/>
                </a:cubicBezTo>
                <a:cubicBezTo>
                  <a:pt x="2680786" y="212733"/>
                  <a:pt x="2683456" y="213838"/>
                  <a:pt x="2688060" y="216048"/>
                </a:cubicBezTo>
                <a:cubicBezTo>
                  <a:pt x="2697083" y="220652"/>
                  <a:pt x="2703621" y="222954"/>
                  <a:pt x="2707672" y="222954"/>
                </a:cubicBezTo>
                <a:cubicBezTo>
                  <a:pt x="2709145" y="222954"/>
                  <a:pt x="2710066" y="222816"/>
                  <a:pt x="2710434" y="222539"/>
                </a:cubicBezTo>
                <a:cubicBezTo>
                  <a:pt x="2710803" y="222263"/>
                  <a:pt x="2711355" y="221204"/>
                  <a:pt x="2712092" y="219363"/>
                </a:cubicBezTo>
                <a:cubicBezTo>
                  <a:pt x="2715222" y="211997"/>
                  <a:pt x="2718169" y="195699"/>
                  <a:pt x="2720931" y="170471"/>
                </a:cubicBezTo>
                <a:cubicBezTo>
                  <a:pt x="2722956" y="152240"/>
                  <a:pt x="2723877" y="128853"/>
                  <a:pt x="2723693" y="100310"/>
                </a:cubicBezTo>
                <a:cubicBezTo>
                  <a:pt x="2723509" y="84289"/>
                  <a:pt x="2723371" y="74621"/>
                  <a:pt x="2723279" y="71306"/>
                </a:cubicBezTo>
                <a:cubicBezTo>
                  <a:pt x="2723187" y="67991"/>
                  <a:pt x="2722772" y="65321"/>
                  <a:pt x="2722036" y="63296"/>
                </a:cubicBezTo>
                <a:cubicBezTo>
                  <a:pt x="2719642" y="57771"/>
                  <a:pt x="2715775" y="53628"/>
                  <a:pt x="2710434" y="50866"/>
                </a:cubicBezTo>
                <a:cubicBezTo>
                  <a:pt x="2704357" y="47919"/>
                  <a:pt x="2694966" y="45525"/>
                  <a:pt x="2682260" y="43684"/>
                </a:cubicBezTo>
                <a:cubicBezTo>
                  <a:pt x="2677471" y="42947"/>
                  <a:pt x="2671993" y="42487"/>
                  <a:pt x="2665824" y="42303"/>
                </a:cubicBezTo>
                <a:cubicBezTo>
                  <a:pt x="2659655" y="42118"/>
                  <a:pt x="2656202" y="42210"/>
                  <a:pt x="2655466" y="42579"/>
                </a:cubicBezTo>
                <a:cubicBezTo>
                  <a:pt x="2654913" y="43131"/>
                  <a:pt x="2654269" y="44973"/>
                  <a:pt x="2653532" y="48103"/>
                </a:cubicBezTo>
                <a:cubicBezTo>
                  <a:pt x="2652980" y="51418"/>
                  <a:pt x="2651322" y="55561"/>
                  <a:pt x="2648560" y="60533"/>
                </a:cubicBezTo>
                <a:cubicBezTo>
                  <a:pt x="2646718" y="64216"/>
                  <a:pt x="2645521" y="66380"/>
                  <a:pt x="2644969" y="67025"/>
                </a:cubicBezTo>
                <a:cubicBezTo>
                  <a:pt x="2644417" y="67669"/>
                  <a:pt x="2643588" y="67899"/>
                  <a:pt x="2642483" y="67715"/>
                </a:cubicBezTo>
                <a:cubicBezTo>
                  <a:pt x="2637695" y="67531"/>
                  <a:pt x="2634933" y="62651"/>
                  <a:pt x="2634196" y="53075"/>
                </a:cubicBezTo>
                <a:cubicBezTo>
                  <a:pt x="2634012" y="49208"/>
                  <a:pt x="2634334" y="46032"/>
                  <a:pt x="2635163" y="43546"/>
                </a:cubicBezTo>
                <a:cubicBezTo>
                  <a:pt x="2635992" y="41060"/>
                  <a:pt x="2637879" y="38067"/>
                  <a:pt x="2640826" y="34568"/>
                </a:cubicBezTo>
                <a:cubicBezTo>
                  <a:pt x="2644140" y="30701"/>
                  <a:pt x="2646350" y="27294"/>
                  <a:pt x="2647455" y="24348"/>
                </a:cubicBezTo>
                <a:cubicBezTo>
                  <a:pt x="2647639" y="23980"/>
                  <a:pt x="2648192" y="22645"/>
                  <a:pt x="2649112" y="20343"/>
                </a:cubicBezTo>
                <a:cubicBezTo>
                  <a:pt x="2650033" y="18041"/>
                  <a:pt x="2650677" y="16429"/>
                  <a:pt x="2651046" y="15509"/>
                </a:cubicBezTo>
                <a:cubicBezTo>
                  <a:pt x="2652335" y="12378"/>
                  <a:pt x="2653624" y="10260"/>
                  <a:pt x="2654913" y="9156"/>
                </a:cubicBezTo>
                <a:cubicBezTo>
                  <a:pt x="2656570" y="7682"/>
                  <a:pt x="2658642" y="7130"/>
                  <a:pt x="2661128" y="7498"/>
                </a:cubicBezTo>
                <a:close/>
                <a:moveTo>
                  <a:pt x="689453" y="7498"/>
                </a:moveTo>
                <a:cubicBezTo>
                  <a:pt x="691939" y="7866"/>
                  <a:pt x="693458" y="8971"/>
                  <a:pt x="694011" y="10813"/>
                </a:cubicBezTo>
                <a:cubicBezTo>
                  <a:pt x="694379" y="12286"/>
                  <a:pt x="692998" y="15601"/>
                  <a:pt x="689867" y="20757"/>
                </a:cubicBezTo>
                <a:cubicBezTo>
                  <a:pt x="688763" y="22414"/>
                  <a:pt x="688486" y="23519"/>
                  <a:pt x="689039" y="24072"/>
                </a:cubicBezTo>
                <a:cubicBezTo>
                  <a:pt x="689591" y="24624"/>
                  <a:pt x="692906" y="25269"/>
                  <a:pt x="698983" y="26005"/>
                </a:cubicBezTo>
                <a:cubicBezTo>
                  <a:pt x="704691" y="26558"/>
                  <a:pt x="709111" y="27110"/>
                  <a:pt x="712242" y="27663"/>
                </a:cubicBezTo>
                <a:cubicBezTo>
                  <a:pt x="714820" y="28399"/>
                  <a:pt x="719516" y="29320"/>
                  <a:pt x="726329" y="30425"/>
                </a:cubicBezTo>
                <a:cubicBezTo>
                  <a:pt x="732406" y="31714"/>
                  <a:pt x="737286" y="32911"/>
                  <a:pt x="740969" y="34016"/>
                </a:cubicBezTo>
                <a:cubicBezTo>
                  <a:pt x="747046" y="36041"/>
                  <a:pt x="752432" y="38758"/>
                  <a:pt x="757128" y="42164"/>
                </a:cubicBezTo>
                <a:cubicBezTo>
                  <a:pt x="761824" y="45571"/>
                  <a:pt x="765093" y="49116"/>
                  <a:pt x="766934" y="52799"/>
                </a:cubicBezTo>
                <a:lnTo>
                  <a:pt x="768592" y="56390"/>
                </a:lnTo>
                <a:lnTo>
                  <a:pt x="768592" y="76278"/>
                </a:lnTo>
                <a:cubicBezTo>
                  <a:pt x="768592" y="120106"/>
                  <a:pt x="766658" y="155831"/>
                  <a:pt x="762791" y="183454"/>
                </a:cubicBezTo>
                <a:cubicBezTo>
                  <a:pt x="760581" y="199475"/>
                  <a:pt x="758095" y="211997"/>
                  <a:pt x="755333" y="221020"/>
                </a:cubicBezTo>
                <a:cubicBezTo>
                  <a:pt x="754228" y="223967"/>
                  <a:pt x="752801" y="226913"/>
                  <a:pt x="751051" y="229859"/>
                </a:cubicBezTo>
                <a:cubicBezTo>
                  <a:pt x="749302" y="232806"/>
                  <a:pt x="747598" y="234831"/>
                  <a:pt x="745941" y="235936"/>
                </a:cubicBezTo>
                <a:cubicBezTo>
                  <a:pt x="741706" y="239067"/>
                  <a:pt x="734708" y="239021"/>
                  <a:pt x="724948" y="235798"/>
                </a:cubicBezTo>
                <a:cubicBezTo>
                  <a:pt x="715188" y="232576"/>
                  <a:pt x="708559" y="228202"/>
                  <a:pt x="705060" y="222678"/>
                </a:cubicBezTo>
                <a:cubicBezTo>
                  <a:pt x="703034" y="219363"/>
                  <a:pt x="702298" y="216785"/>
                  <a:pt x="702850" y="214943"/>
                </a:cubicBezTo>
                <a:cubicBezTo>
                  <a:pt x="703402" y="213102"/>
                  <a:pt x="705244" y="212365"/>
                  <a:pt x="708374" y="212733"/>
                </a:cubicBezTo>
                <a:cubicBezTo>
                  <a:pt x="709111" y="212733"/>
                  <a:pt x="711781" y="213838"/>
                  <a:pt x="716385" y="216048"/>
                </a:cubicBezTo>
                <a:cubicBezTo>
                  <a:pt x="725408" y="220652"/>
                  <a:pt x="731946" y="222954"/>
                  <a:pt x="735997" y="222954"/>
                </a:cubicBezTo>
                <a:cubicBezTo>
                  <a:pt x="737470" y="222954"/>
                  <a:pt x="738391" y="222816"/>
                  <a:pt x="738759" y="222539"/>
                </a:cubicBezTo>
                <a:cubicBezTo>
                  <a:pt x="739128" y="222263"/>
                  <a:pt x="739680" y="221204"/>
                  <a:pt x="740417" y="219363"/>
                </a:cubicBezTo>
                <a:cubicBezTo>
                  <a:pt x="743547" y="211997"/>
                  <a:pt x="746494" y="195699"/>
                  <a:pt x="749256" y="170471"/>
                </a:cubicBezTo>
                <a:cubicBezTo>
                  <a:pt x="751282" y="152240"/>
                  <a:pt x="752202" y="128853"/>
                  <a:pt x="752018" y="100310"/>
                </a:cubicBezTo>
                <a:cubicBezTo>
                  <a:pt x="751834" y="84289"/>
                  <a:pt x="751696" y="74621"/>
                  <a:pt x="751604" y="71306"/>
                </a:cubicBezTo>
                <a:cubicBezTo>
                  <a:pt x="751512" y="67991"/>
                  <a:pt x="751097" y="65321"/>
                  <a:pt x="750361" y="63296"/>
                </a:cubicBezTo>
                <a:cubicBezTo>
                  <a:pt x="747967" y="57771"/>
                  <a:pt x="744100" y="53628"/>
                  <a:pt x="738759" y="50866"/>
                </a:cubicBezTo>
                <a:cubicBezTo>
                  <a:pt x="732682" y="47919"/>
                  <a:pt x="723291" y="45525"/>
                  <a:pt x="710584" y="43684"/>
                </a:cubicBezTo>
                <a:cubicBezTo>
                  <a:pt x="705796" y="42947"/>
                  <a:pt x="700318" y="42487"/>
                  <a:pt x="694149" y="42303"/>
                </a:cubicBezTo>
                <a:cubicBezTo>
                  <a:pt x="687980" y="42118"/>
                  <a:pt x="684527" y="42210"/>
                  <a:pt x="683790" y="42579"/>
                </a:cubicBezTo>
                <a:cubicBezTo>
                  <a:pt x="683238" y="43131"/>
                  <a:pt x="682593" y="44973"/>
                  <a:pt x="681857" y="48103"/>
                </a:cubicBezTo>
                <a:cubicBezTo>
                  <a:pt x="681304" y="51418"/>
                  <a:pt x="679647" y="55561"/>
                  <a:pt x="676885" y="60533"/>
                </a:cubicBezTo>
                <a:cubicBezTo>
                  <a:pt x="675043" y="64216"/>
                  <a:pt x="673846" y="66380"/>
                  <a:pt x="673294" y="67025"/>
                </a:cubicBezTo>
                <a:cubicBezTo>
                  <a:pt x="672741" y="67669"/>
                  <a:pt x="671913" y="67899"/>
                  <a:pt x="670808" y="67715"/>
                </a:cubicBezTo>
                <a:cubicBezTo>
                  <a:pt x="666020" y="67531"/>
                  <a:pt x="663258" y="62651"/>
                  <a:pt x="662521" y="53075"/>
                </a:cubicBezTo>
                <a:cubicBezTo>
                  <a:pt x="662337" y="49208"/>
                  <a:pt x="662659" y="46032"/>
                  <a:pt x="663488" y="43546"/>
                </a:cubicBezTo>
                <a:cubicBezTo>
                  <a:pt x="664317" y="41060"/>
                  <a:pt x="666204" y="38067"/>
                  <a:pt x="669150" y="34568"/>
                </a:cubicBezTo>
                <a:cubicBezTo>
                  <a:pt x="672465" y="30701"/>
                  <a:pt x="674675" y="27294"/>
                  <a:pt x="675780" y="24348"/>
                </a:cubicBezTo>
                <a:cubicBezTo>
                  <a:pt x="675964" y="23980"/>
                  <a:pt x="676517" y="22645"/>
                  <a:pt x="677437" y="20343"/>
                </a:cubicBezTo>
                <a:cubicBezTo>
                  <a:pt x="678358" y="18041"/>
                  <a:pt x="679003" y="16429"/>
                  <a:pt x="679371" y="15509"/>
                </a:cubicBezTo>
                <a:cubicBezTo>
                  <a:pt x="680660" y="12378"/>
                  <a:pt x="681949" y="10260"/>
                  <a:pt x="683238" y="9156"/>
                </a:cubicBezTo>
                <a:cubicBezTo>
                  <a:pt x="684895" y="7682"/>
                  <a:pt x="686967" y="7130"/>
                  <a:pt x="689453" y="7498"/>
                </a:cubicBezTo>
                <a:close/>
                <a:moveTo>
                  <a:pt x="2859457" y="4045"/>
                </a:moveTo>
                <a:cubicBezTo>
                  <a:pt x="2860563" y="4230"/>
                  <a:pt x="2861898" y="4920"/>
                  <a:pt x="2863463" y="6117"/>
                </a:cubicBezTo>
                <a:cubicBezTo>
                  <a:pt x="2868067" y="9248"/>
                  <a:pt x="2872762" y="15969"/>
                  <a:pt x="2877551" y="26281"/>
                </a:cubicBezTo>
                <a:cubicBezTo>
                  <a:pt x="2881049" y="33279"/>
                  <a:pt x="2881786" y="37791"/>
                  <a:pt x="2879760" y="39817"/>
                </a:cubicBezTo>
                <a:cubicBezTo>
                  <a:pt x="2876261" y="43315"/>
                  <a:pt x="2870645" y="38620"/>
                  <a:pt x="2862910" y="25729"/>
                </a:cubicBezTo>
                <a:cubicBezTo>
                  <a:pt x="2860332" y="21309"/>
                  <a:pt x="2858445" y="17074"/>
                  <a:pt x="2857248" y="13023"/>
                </a:cubicBezTo>
                <a:cubicBezTo>
                  <a:pt x="2856051" y="8971"/>
                  <a:pt x="2855913" y="6301"/>
                  <a:pt x="2856833" y="5012"/>
                </a:cubicBezTo>
                <a:cubicBezTo>
                  <a:pt x="2857478" y="4183"/>
                  <a:pt x="2858353" y="3861"/>
                  <a:pt x="2859457" y="4045"/>
                </a:cubicBezTo>
                <a:close/>
                <a:moveTo>
                  <a:pt x="3183189" y="3079"/>
                </a:moveTo>
                <a:cubicBezTo>
                  <a:pt x="3190370" y="1974"/>
                  <a:pt x="3198289" y="3447"/>
                  <a:pt x="3206944" y="7498"/>
                </a:cubicBezTo>
                <a:cubicBezTo>
                  <a:pt x="3211916" y="9892"/>
                  <a:pt x="3217579" y="13115"/>
                  <a:pt x="3223932" y="17166"/>
                </a:cubicBezTo>
                <a:cubicBezTo>
                  <a:pt x="3230285" y="21217"/>
                  <a:pt x="3242853" y="29688"/>
                  <a:pt x="3261636" y="42579"/>
                </a:cubicBezTo>
                <a:cubicBezTo>
                  <a:pt x="3276553" y="53075"/>
                  <a:pt x="3287694" y="60810"/>
                  <a:pt x="3295060" y="65782"/>
                </a:cubicBezTo>
                <a:cubicBezTo>
                  <a:pt x="3299847" y="68912"/>
                  <a:pt x="3302886" y="71122"/>
                  <a:pt x="3304175" y="72411"/>
                </a:cubicBezTo>
                <a:cubicBezTo>
                  <a:pt x="3306201" y="74621"/>
                  <a:pt x="3306937" y="77245"/>
                  <a:pt x="3306385" y="80283"/>
                </a:cubicBezTo>
                <a:cubicBezTo>
                  <a:pt x="3305833" y="83322"/>
                  <a:pt x="3304267" y="84841"/>
                  <a:pt x="3301689" y="84841"/>
                </a:cubicBezTo>
                <a:cubicBezTo>
                  <a:pt x="3298743" y="84841"/>
                  <a:pt x="3292298" y="81250"/>
                  <a:pt x="3282353" y="74068"/>
                </a:cubicBezTo>
                <a:cubicBezTo>
                  <a:pt x="3271120" y="65966"/>
                  <a:pt x="3255790" y="55745"/>
                  <a:pt x="3236362" y="43407"/>
                </a:cubicBezTo>
                <a:cubicBezTo>
                  <a:pt x="3216934" y="31069"/>
                  <a:pt x="3202893" y="22599"/>
                  <a:pt x="3194238" y="17995"/>
                </a:cubicBezTo>
                <a:cubicBezTo>
                  <a:pt x="3193685" y="17811"/>
                  <a:pt x="3192948" y="17442"/>
                  <a:pt x="3192028" y="16890"/>
                </a:cubicBezTo>
                <a:cubicBezTo>
                  <a:pt x="3187240" y="14312"/>
                  <a:pt x="3183879" y="13391"/>
                  <a:pt x="3181946" y="14128"/>
                </a:cubicBezTo>
                <a:cubicBezTo>
                  <a:pt x="3180012" y="14864"/>
                  <a:pt x="3175731" y="18639"/>
                  <a:pt x="3169101" y="25453"/>
                </a:cubicBezTo>
                <a:cubicBezTo>
                  <a:pt x="3167812" y="26742"/>
                  <a:pt x="3166799" y="27663"/>
                  <a:pt x="3166063" y="28215"/>
                </a:cubicBezTo>
                <a:cubicBezTo>
                  <a:pt x="3150226" y="44236"/>
                  <a:pt x="3132087" y="65321"/>
                  <a:pt x="3111646" y="91471"/>
                </a:cubicBezTo>
                <a:cubicBezTo>
                  <a:pt x="3104649" y="100494"/>
                  <a:pt x="3100045" y="105006"/>
                  <a:pt x="3097835" y="105006"/>
                </a:cubicBezTo>
                <a:cubicBezTo>
                  <a:pt x="3096914" y="105006"/>
                  <a:pt x="3095625" y="104177"/>
                  <a:pt x="3093968" y="102520"/>
                </a:cubicBezTo>
                <a:cubicBezTo>
                  <a:pt x="3092311" y="100862"/>
                  <a:pt x="3091666" y="99113"/>
                  <a:pt x="3092034" y="97271"/>
                </a:cubicBezTo>
                <a:cubicBezTo>
                  <a:pt x="3092403" y="95246"/>
                  <a:pt x="3093830" y="92575"/>
                  <a:pt x="3096316" y="89261"/>
                </a:cubicBezTo>
                <a:cubicBezTo>
                  <a:pt x="3098802" y="85946"/>
                  <a:pt x="3104649" y="78856"/>
                  <a:pt x="3113856" y="67991"/>
                </a:cubicBezTo>
                <a:cubicBezTo>
                  <a:pt x="3143136" y="33187"/>
                  <a:pt x="3161183" y="13483"/>
                  <a:pt x="3167996" y="8879"/>
                </a:cubicBezTo>
                <a:cubicBezTo>
                  <a:pt x="3172232" y="5933"/>
                  <a:pt x="3177296" y="3999"/>
                  <a:pt x="3183189" y="3079"/>
                </a:cubicBezTo>
                <a:close/>
                <a:moveTo>
                  <a:pt x="2413221" y="1767"/>
                </a:moveTo>
                <a:cubicBezTo>
                  <a:pt x="2414418" y="1720"/>
                  <a:pt x="2415569" y="2250"/>
                  <a:pt x="2416674" y="3355"/>
                </a:cubicBezTo>
                <a:cubicBezTo>
                  <a:pt x="2417779" y="4276"/>
                  <a:pt x="2418331" y="5288"/>
                  <a:pt x="2418331" y="6393"/>
                </a:cubicBezTo>
                <a:cubicBezTo>
                  <a:pt x="2418331" y="7498"/>
                  <a:pt x="2417871" y="10168"/>
                  <a:pt x="2416950" y="14404"/>
                </a:cubicBezTo>
                <a:cubicBezTo>
                  <a:pt x="2416029" y="18455"/>
                  <a:pt x="2415385" y="22875"/>
                  <a:pt x="2415016" y="27663"/>
                </a:cubicBezTo>
                <a:lnTo>
                  <a:pt x="2414740" y="33463"/>
                </a:lnTo>
                <a:lnTo>
                  <a:pt x="2426341" y="34016"/>
                </a:lnTo>
                <a:cubicBezTo>
                  <a:pt x="2443652" y="34752"/>
                  <a:pt x="2453412" y="35673"/>
                  <a:pt x="2455621" y="36778"/>
                </a:cubicBezTo>
                <a:cubicBezTo>
                  <a:pt x="2458015" y="38067"/>
                  <a:pt x="2459581" y="40829"/>
                  <a:pt x="2460317" y="45065"/>
                </a:cubicBezTo>
                <a:cubicBezTo>
                  <a:pt x="2460502" y="46722"/>
                  <a:pt x="2459949" y="48287"/>
                  <a:pt x="2458660" y="49761"/>
                </a:cubicBezTo>
                <a:cubicBezTo>
                  <a:pt x="2457187" y="51050"/>
                  <a:pt x="2455115" y="51694"/>
                  <a:pt x="2452445" y="51694"/>
                </a:cubicBezTo>
                <a:cubicBezTo>
                  <a:pt x="2449775" y="51694"/>
                  <a:pt x="2447151" y="51510"/>
                  <a:pt x="2444572" y="51142"/>
                </a:cubicBezTo>
                <a:cubicBezTo>
                  <a:pt x="2441626" y="50589"/>
                  <a:pt x="2436930" y="50175"/>
                  <a:pt x="2430485" y="49899"/>
                </a:cubicBezTo>
                <a:cubicBezTo>
                  <a:pt x="2424040" y="49623"/>
                  <a:pt x="2420173" y="49576"/>
                  <a:pt x="2418883" y="49761"/>
                </a:cubicBezTo>
                <a:cubicBezTo>
                  <a:pt x="2417226" y="50129"/>
                  <a:pt x="2415937" y="50866"/>
                  <a:pt x="2415016" y="51970"/>
                </a:cubicBezTo>
                <a:cubicBezTo>
                  <a:pt x="2414280" y="53259"/>
                  <a:pt x="2413820" y="56574"/>
                  <a:pt x="2413635" y="61915"/>
                </a:cubicBezTo>
                <a:cubicBezTo>
                  <a:pt x="2413451" y="67255"/>
                  <a:pt x="2413635" y="72227"/>
                  <a:pt x="2414188" y="76831"/>
                </a:cubicBezTo>
                <a:cubicBezTo>
                  <a:pt x="2414556" y="80330"/>
                  <a:pt x="2414694" y="82585"/>
                  <a:pt x="2414602" y="83598"/>
                </a:cubicBezTo>
                <a:cubicBezTo>
                  <a:pt x="2414510" y="84611"/>
                  <a:pt x="2414096" y="86222"/>
                  <a:pt x="2413359" y="88432"/>
                </a:cubicBezTo>
                <a:cubicBezTo>
                  <a:pt x="2412070" y="91379"/>
                  <a:pt x="2411242" y="93772"/>
                  <a:pt x="2410873" y="95614"/>
                </a:cubicBezTo>
                <a:cubicBezTo>
                  <a:pt x="2409768" y="99665"/>
                  <a:pt x="2408939" y="110070"/>
                  <a:pt x="2408387" y="126827"/>
                </a:cubicBezTo>
                <a:lnTo>
                  <a:pt x="2407834" y="138705"/>
                </a:lnTo>
                <a:lnTo>
                  <a:pt x="2410044" y="138981"/>
                </a:lnTo>
                <a:cubicBezTo>
                  <a:pt x="2411518" y="139165"/>
                  <a:pt x="2415937" y="139534"/>
                  <a:pt x="2423303" y="140086"/>
                </a:cubicBezTo>
                <a:cubicBezTo>
                  <a:pt x="2437114" y="141007"/>
                  <a:pt x="2445585" y="142296"/>
                  <a:pt x="2448716" y="143953"/>
                </a:cubicBezTo>
                <a:cubicBezTo>
                  <a:pt x="2450005" y="144506"/>
                  <a:pt x="2451018" y="145334"/>
                  <a:pt x="2451754" y="146439"/>
                </a:cubicBezTo>
                <a:cubicBezTo>
                  <a:pt x="2452491" y="147544"/>
                  <a:pt x="2452859" y="148971"/>
                  <a:pt x="2452859" y="150721"/>
                </a:cubicBezTo>
                <a:cubicBezTo>
                  <a:pt x="2452859" y="152470"/>
                  <a:pt x="2452399" y="153713"/>
                  <a:pt x="2451478" y="154450"/>
                </a:cubicBezTo>
                <a:cubicBezTo>
                  <a:pt x="2450189" y="155739"/>
                  <a:pt x="2447841" y="156430"/>
                  <a:pt x="2444434" y="156522"/>
                </a:cubicBezTo>
                <a:cubicBezTo>
                  <a:pt x="2441027" y="156614"/>
                  <a:pt x="2433708" y="156199"/>
                  <a:pt x="2422475" y="155279"/>
                </a:cubicBezTo>
                <a:cubicBezTo>
                  <a:pt x="2415661" y="154726"/>
                  <a:pt x="2409124" y="154680"/>
                  <a:pt x="2402862" y="155140"/>
                </a:cubicBezTo>
                <a:cubicBezTo>
                  <a:pt x="2396601" y="155601"/>
                  <a:pt x="2393011" y="156476"/>
                  <a:pt x="2392089" y="157765"/>
                </a:cubicBezTo>
                <a:cubicBezTo>
                  <a:pt x="2391353" y="158685"/>
                  <a:pt x="2392872" y="161033"/>
                  <a:pt x="2396647" y="164808"/>
                </a:cubicBezTo>
                <a:cubicBezTo>
                  <a:pt x="2400422" y="168583"/>
                  <a:pt x="2407466" y="174891"/>
                  <a:pt x="2417779" y="183730"/>
                </a:cubicBezTo>
                <a:cubicBezTo>
                  <a:pt x="2422935" y="188149"/>
                  <a:pt x="2426112" y="191234"/>
                  <a:pt x="2427308" y="192983"/>
                </a:cubicBezTo>
                <a:cubicBezTo>
                  <a:pt x="2428506" y="194733"/>
                  <a:pt x="2428735" y="196436"/>
                  <a:pt x="2427999" y="198093"/>
                </a:cubicBezTo>
                <a:cubicBezTo>
                  <a:pt x="2426894" y="199935"/>
                  <a:pt x="2425145" y="200994"/>
                  <a:pt x="2422751" y="201270"/>
                </a:cubicBezTo>
                <a:cubicBezTo>
                  <a:pt x="2420357" y="201546"/>
                  <a:pt x="2417871" y="201040"/>
                  <a:pt x="2415292" y="199751"/>
                </a:cubicBezTo>
                <a:cubicBezTo>
                  <a:pt x="2412162" y="198093"/>
                  <a:pt x="2406730" y="193213"/>
                  <a:pt x="2398995" y="185111"/>
                </a:cubicBezTo>
                <a:cubicBezTo>
                  <a:pt x="2391261" y="177008"/>
                  <a:pt x="2385552" y="170195"/>
                  <a:pt x="2381869" y="164670"/>
                </a:cubicBezTo>
                <a:lnTo>
                  <a:pt x="2377450" y="158041"/>
                </a:lnTo>
                <a:lnTo>
                  <a:pt x="2374411" y="160251"/>
                </a:lnTo>
                <a:cubicBezTo>
                  <a:pt x="2372570" y="161908"/>
                  <a:pt x="2370820" y="162921"/>
                  <a:pt x="2369163" y="163289"/>
                </a:cubicBezTo>
                <a:cubicBezTo>
                  <a:pt x="2367874" y="163657"/>
                  <a:pt x="2366309" y="164946"/>
                  <a:pt x="2364467" y="167156"/>
                </a:cubicBezTo>
                <a:cubicBezTo>
                  <a:pt x="2362994" y="169366"/>
                  <a:pt x="2360600" y="172312"/>
                  <a:pt x="2357285" y="175995"/>
                </a:cubicBezTo>
                <a:cubicBezTo>
                  <a:pt x="2350472" y="183361"/>
                  <a:pt x="2345776" y="189346"/>
                  <a:pt x="2343198" y="193950"/>
                </a:cubicBezTo>
                <a:cubicBezTo>
                  <a:pt x="2341909" y="195976"/>
                  <a:pt x="2340666" y="197219"/>
                  <a:pt x="2339469" y="197679"/>
                </a:cubicBezTo>
                <a:cubicBezTo>
                  <a:pt x="2338272" y="198139"/>
                  <a:pt x="2336568" y="198093"/>
                  <a:pt x="2334359" y="197541"/>
                </a:cubicBezTo>
                <a:cubicBezTo>
                  <a:pt x="2331596" y="196620"/>
                  <a:pt x="2329985" y="196160"/>
                  <a:pt x="2329525" y="196160"/>
                </a:cubicBezTo>
                <a:cubicBezTo>
                  <a:pt x="2329065" y="196160"/>
                  <a:pt x="2328650" y="196528"/>
                  <a:pt x="2328282" y="197265"/>
                </a:cubicBezTo>
                <a:cubicBezTo>
                  <a:pt x="2327913" y="198186"/>
                  <a:pt x="2327637" y="200579"/>
                  <a:pt x="2327453" y="204447"/>
                </a:cubicBezTo>
                <a:cubicBezTo>
                  <a:pt x="2327085" y="209787"/>
                  <a:pt x="2327867" y="213286"/>
                  <a:pt x="2329801" y="214943"/>
                </a:cubicBezTo>
                <a:cubicBezTo>
                  <a:pt x="2331734" y="216601"/>
                  <a:pt x="2337858" y="219179"/>
                  <a:pt x="2348170" y="222678"/>
                </a:cubicBezTo>
                <a:cubicBezTo>
                  <a:pt x="2357377" y="225624"/>
                  <a:pt x="2363915" y="227373"/>
                  <a:pt x="2367782" y="227926"/>
                </a:cubicBezTo>
                <a:cubicBezTo>
                  <a:pt x="2371649" y="228478"/>
                  <a:pt x="2381133" y="228847"/>
                  <a:pt x="2396233" y="229031"/>
                </a:cubicBezTo>
                <a:cubicBezTo>
                  <a:pt x="2411518" y="229215"/>
                  <a:pt x="2422291" y="229077"/>
                  <a:pt x="2428551" y="228616"/>
                </a:cubicBezTo>
                <a:cubicBezTo>
                  <a:pt x="2434812" y="228156"/>
                  <a:pt x="2441074" y="227189"/>
                  <a:pt x="2447335" y="225716"/>
                </a:cubicBezTo>
                <a:cubicBezTo>
                  <a:pt x="2451754" y="224611"/>
                  <a:pt x="2454793" y="224105"/>
                  <a:pt x="2456450" y="224197"/>
                </a:cubicBezTo>
                <a:cubicBezTo>
                  <a:pt x="2458108" y="224289"/>
                  <a:pt x="2459581" y="225071"/>
                  <a:pt x="2460870" y="226545"/>
                </a:cubicBezTo>
                <a:cubicBezTo>
                  <a:pt x="2463448" y="229307"/>
                  <a:pt x="2459489" y="233174"/>
                  <a:pt x="2448992" y="238146"/>
                </a:cubicBezTo>
                <a:cubicBezTo>
                  <a:pt x="2444204" y="240540"/>
                  <a:pt x="2439462" y="241967"/>
                  <a:pt x="2434767" y="242428"/>
                </a:cubicBezTo>
                <a:cubicBezTo>
                  <a:pt x="2430071" y="242888"/>
                  <a:pt x="2418607" y="243118"/>
                  <a:pt x="2400376" y="243118"/>
                </a:cubicBezTo>
                <a:cubicBezTo>
                  <a:pt x="2382882" y="243118"/>
                  <a:pt x="2371879" y="242934"/>
                  <a:pt x="2367367" y="242566"/>
                </a:cubicBezTo>
                <a:cubicBezTo>
                  <a:pt x="2362856" y="242197"/>
                  <a:pt x="2357193" y="241093"/>
                  <a:pt x="2350380" y="239251"/>
                </a:cubicBezTo>
                <a:cubicBezTo>
                  <a:pt x="2344855" y="237594"/>
                  <a:pt x="2338870" y="234970"/>
                  <a:pt x="2332425" y="231379"/>
                </a:cubicBezTo>
                <a:cubicBezTo>
                  <a:pt x="2325980" y="227788"/>
                  <a:pt x="2321468" y="224519"/>
                  <a:pt x="2318890" y="221573"/>
                </a:cubicBezTo>
                <a:cubicBezTo>
                  <a:pt x="2316496" y="219179"/>
                  <a:pt x="2315161" y="216324"/>
                  <a:pt x="2314885" y="213010"/>
                </a:cubicBezTo>
                <a:cubicBezTo>
                  <a:pt x="2314608" y="209695"/>
                  <a:pt x="2315023" y="203618"/>
                  <a:pt x="2316128" y="194779"/>
                </a:cubicBezTo>
                <a:cubicBezTo>
                  <a:pt x="2317233" y="187597"/>
                  <a:pt x="2317785" y="179771"/>
                  <a:pt x="2317785" y="171300"/>
                </a:cubicBezTo>
                <a:lnTo>
                  <a:pt x="2317785" y="158593"/>
                </a:lnTo>
                <a:lnTo>
                  <a:pt x="2309775" y="157488"/>
                </a:lnTo>
                <a:cubicBezTo>
                  <a:pt x="2304803" y="156752"/>
                  <a:pt x="2301350" y="155923"/>
                  <a:pt x="2299416" y="155002"/>
                </a:cubicBezTo>
                <a:cubicBezTo>
                  <a:pt x="2297483" y="154082"/>
                  <a:pt x="2296240" y="152793"/>
                  <a:pt x="2295687" y="151135"/>
                </a:cubicBezTo>
                <a:cubicBezTo>
                  <a:pt x="2294951" y="147452"/>
                  <a:pt x="2296056" y="144966"/>
                  <a:pt x="2299002" y="143677"/>
                </a:cubicBezTo>
                <a:cubicBezTo>
                  <a:pt x="2301948" y="142388"/>
                  <a:pt x="2308762" y="141467"/>
                  <a:pt x="2319442" y="140915"/>
                </a:cubicBezTo>
                <a:cubicBezTo>
                  <a:pt x="2326256" y="140362"/>
                  <a:pt x="2332057" y="139902"/>
                  <a:pt x="2336845" y="139534"/>
                </a:cubicBezTo>
                <a:lnTo>
                  <a:pt x="2343474" y="138981"/>
                </a:lnTo>
                <a:lnTo>
                  <a:pt x="2343750" y="133733"/>
                </a:lnTo>
                <a:cubicBezTo>
                  <a:pt x="2343935" y="128945"/>
                  <a:pt x="2343198" y="112003"/>
                  <a:pt x="2341541" y="82908"/>
                </a:cubicBezTo>
                <a:cubicBezTo>
                  <a:pt x="2340620" y="62835"/>
                  <a:pt x="2339607" y="51418"/>
                  <a:pt x="2338502" y="48656"/>
                </a:cubicBezTo>
                <a:cubicBezTo>
                  <a:pt x="2338134" y="47919"/>
                  <a:pt x="2337351" y="47413"/>
                  <a:pt x="2336154" y="47136"/>
                </a:cubicBezTo>
                <a:cubicBezTo>
                  <a:pt x="2334957" y="46860"/>
                  <a:pt x="2331504" y="46446"/>
                  <a:pt x="2325796" y="45893"/>
                </a:cubicBezTo>
                <a:cubicBezTo>
                  <a:pt x="2319903" y="45157"/>
                  <a:pt x="2315851" y="44512"/>
                  <a:pt x="2313642" y="43960"/>
                </a:cubicBezTo>
                <a:cubicBezTo>
                  <a:pt x="2311432" y="43407"/>
                  <a:pt x="2309729" y="42487"/>
                  <a:pt x="2308532" y="41198"/>
                </a:cubicBezTo>
                <a:cubicBezTo>
                  <a:pt x="2307335" y="39909"/>
                  <a:pt x="2306690" y="38850"/>
                  <a:pt x="2306598" y="38021"/>
                </a:cubicBezTo>
                <a:cubicBezTo>
                  <a:pt x="2306506" y="37192"/>
                  <a:pt x="2307012" y="35949"/>
                  <a:pt x="2308117" y="34292"/>
                </a:cubicBezTo>
                <a:cubicBezTo>
                  <a:pt x="2309406" y="32266"/>
                  <a:pt x="2311110" y="30977"/>
                  <a:pt x="2313227" y="30425"/>
                </a:cubicBezTo>
                <a:cubicBezTo>
                  <a:pt x="2315345" y="29872"/>
                  <a:pt x="2319811" y="29596"/>
                  <a:pt x="2326624" y="29596"/>
                </a:cubicBezTo>
                <a:lnTo>
                  <a:pt x="2339054" y="29596"/>
                </a:lnTo>
                <a:lnTo>
                  <a:pt x="2338778" y="27939"/>
                </a:lnTo>
                <a:cubicBezTo>
                  <a:pt x="2337858" y="24440"/>
                  <a:pt x="2337581" y="22092"/>
                  <a:pt x="2337949" y="20895"/>
                </a:cubicBezTo>
                <a:cubicBezTo>
                  <a:pt x="2338318" y="19698"/>
                  <a:pt x="2339699" y="19008"/>
                  <a:pt x="2342093" y="18823"/>
                </a:cubicBezTo>
                <a:cubicBezTo>
                  <a:pt x="2346144" y="18271"/>
                  <a:pt x="2348538" y="20573"/>
                  <a:pt x="2349275" y="25729"/>
                </a:cubicBezTo>
                <a:cubicBezTo>
                  <a:pt x="2349643" y="28307"/>
                  <a:pt x="2350103" y="29872"/>
                  <a:pt x="2350656" y="30425"/>
                </a:cubicBezTo>
                <a:cubicBezTo>
                  <a:pt x="2353050" y="31898"/>
                  <a:pt x="2366585" y="33187"/>
                  <a:pt x="2391261" y="34292"/>
                </a:cubicBezTo>
                <a:lnTo>
                  <a:pt x="2401481" y="34568"/>
                </a:lnTo>
                <a:lnTo>
                  <a:pt x="2402034" y="32911"/>
                </a:lnTo>
                <a:cubicBezTo>
                  <a:pt x="2402218" y="31990"/>
                  <a:pt x="2402310" y="30057"/>
                  <a:pt x="2402310" y="27110"/>
                </a:cubicBezTo>
                <a:cubicBezTo>
                  <a:pt x="2402310" y="22506"/>
                  <a:pt x="2403000" y="17949"/>
                  <a:pt x="2404382" y="13437"/>
                </a:cubicBezTo>
                <a:cubicBezTo>
                  <a:pt x="2405763" y="8925"/>
                  <a:pt x="2407466" y="5657"/>
                  <a:pt x="2409492" y="3631"/>
                </a:cubicBezTo>
                <a:cubicBezTo>
                  <a:pt x="2410781" y="2434"/>
                  <a:pt x="2412024" y="1813"/>
                  <a:pt x="2413221" y="1767"/>
                </a:cubicBezTo>
                <a:close/>
                <a:moveTo>
                  <a:pt x="2924233" y="869"/>
                </a:moveTo>
                <a:cubicBezTo>
                  <a:pt x="2925890" y="132"/>
                  <a:pt x="2927962" y="316"/>
                  <a:pt x="2930448" y="1421"/>
                </a:cubicBezTo>
                <a:cubicBezTo>
                  <a:pt x="2932933" y="2526"/>
                  <a:pt x="2934361" y="3815"/>
                  <a:pt x="2934729" y="5288"/>
                </a:cubicBezTo>
                <a:cubicBezTo>
                  <a:pt x="2935466" y="8235"/>
                  <a:pt x="2931046" y="15601"/>
                  <a:pt x="2921470" y="27386"/>
                </a:cubicBezTo>
                <a:cubicBezTo>
                  <a:pt x="2915762" y="34568"/>
                  <a:pt x="2912079" y="37146"/>
                  <a:pt x="2910421" y="35121"/>
                </a:cubicBezTo>
                <a:cubicBezTo>
                  <a:pt x="2910237" y="34937"/>
                  <a:pt x="2910053" y="34660"/>
                  <a:pt x="2909869" y="34292"/>
                </a:cubicBezTo>
                <a:cubicBezTo>
                  <a:pt x="2909500" y="33187"/>
                  <a:pt x="2909685" y="31069"/>
                  <a:pt x="2910421" y="27939"/>
                </a:cubicBezTo>
                <a:cubicBezTo>
                  <a:pt x="2911894" y="22414"/>
                  <a:pt x="2914150" y="16660"/>
                  <a:pt x="2917189" y="10675"/>
                </a:cubicBezTo>
                <a:cubicBezTo>
                  <a:pt x="2920227" y="4690"/>
                  <a:pt x="2922575" y="1421"/>
                  <a:pt x="2924233" y="869"/>
                </a:cubicBezTo>
                <a:close/>
                <a:moveTo>
                  <a:pt x="2115727" y="178"/>
                </a:moveTo>
                <a:cubicBezTo>
                  <a:pt x="2117292" y="454"/>
                  <a:pt x="2118443" y="869"/>
                  <a:pt x="2119180" y="1421"/>
                </a:cubicBezTo>
                <a:cubicBezTo>
                  <a:pt x="2120837" y="2710"/>
                  <a:pt x="2122126" y="6117"/>
                  <a:pt x="2123047" y="11642"/>
                </a:cubicBezTo>
                <a:lnTo>
                  <a:pt x="2124152" y="16890"/>
                </a:lnTo>
                <a:lnTo>
                  <a:pt x="2127190" y="17166"/>
                </a:lnTo>
                <a:cubicBezTo>
                  <a:pt x="2129031" y="17166"/>
                  <a:pt x="2136766" y="16798"/>
                  <a:pt x="2150393" y="16061"/>
                </a:cubicBezTo>
                <a:cubicBezTo>
                  <a:pt x="2164020" y="15325"/>
                  <a:pt x="2171294" y="15140"/>
                  <a:pt x="2172215" y="15509"/>
                </a:cubicBezTo>
                <a:cubicBezTo>
                  <a:pt x="2174056" y="16429"/>
                  <a:pt x="2174701" y="18133"/>
                  <a:pt x="2174148" y="20619"/>
                </a:cubicBezTo>
                <a:cubicBezTo>
                  <a:pt x="2173596" y="23105"/>
                  <a:pt x="2172215" y="24900"/>
                  <a:pt x="2170005" y="26005"/>
                </a:cubicBezTo>
                <a:cubicBezTo>
                  <a:pt x="2165769" y="28399"/>
                  <a:pt x="2155917" y="30793"/>
                  <a:pt x="2140449" y="33187"/>
                </a:cubicBezTo>
                <a:cubicBezTo>
                  <a:pt x="2133451" y="34108"/>
                  <a:pt x="2129400" y="34752"/>
                  <a:pt x="2128295" y="35121"/>
                </a:cubicBezTo>
                <a:cubicBezTo>
                  <a:pt x="2124980" y="36410"/>
                  <a:pt x="2124152" y="39448"/>
                  <a:pt x="2125809" y="44236"/>
                </a:cubicBezTo>
                <a:cubicBezTo>
                  <a:pt x="2126177" y="45525"/>
                  <a:pt x="2127144" y="46308"/>
                  <a:pt x="2128709" y="46584"/>
                </a:cubicBezTo>
                <a:cubicBezTo>
                  <a:pt x="2130274" y="46860"/>
                  <a:pt x="2133911" y="46814"/>
                  <a:pt x="2139620" y="46446"/>
                </a:cubicBezTo>
                <a:cubicBezTo>
                  <a:pt x="2154536" y="45709"/>
                  <a:pt x="2162915" y="47551"/>
                  <a:pt x="2164757" y="51970"/>
                </a:cubicBezTo>
                <a:cubicBezTo>
                  <a:pt x="2165309" y="53259"/>
                  <a:pt x="2165539" y="54226"/>
                  <a:pt x="2165447" y="54871"/>
                </a:cubicBezTo>
                <a:cubicBezTo>
                  <a:pt x="2165355" y="55515"/>
                  <a:pt x="2164849" y="56390"/>
                  <a:pt x="2163928" y="57495"/>
                </a:cubicBezTo>
                <a:cubicBezTo>
                  <a:pt x="2162455" y="58784"/>
                  <a:pt x="2160751" y="59659"/>
                  <a:pt x="2158818" y="60119"/>
                </a:cubicBezTo>
                <a:cubicBezTo>
                  <a:pt x="2156884" y="60579"/>
                  <a:pt x="2152603" y="60994"/>
                  <a:pt x="2145973" y="61362"/>
                </a:cubicBezTo>
                <a:cubicBezTo>
                  <a:pt x="2134003" y="62099"/>
                  <a:pt x="2127558" y="63296"/>
                  <a:pt x="2126638" y="64953"/>
                </a:cubicBezTo>
                <a:cubicBezTo>
                  <a:pt x="2126085" y="65690"/>
                  <a:pt x="2125579" y="67899"/>
                  <a:pt x="2125118" y="71582"/>
                </a:cubicBezTo>
                <a:cubicBezTo>
                  <a:pt x="2124658" y="75265"/>
                  <a:pt x="2124428" y="78120"/>
                  <a:pt x="2124428" y="80145"/>
                </a:cubicBezTo>
                <a:cubicBezTo>
                  <a:pt x="2124428" y="80882"/>
                  <a:pt x="2124888" y="81296"/>
                  <a:pt x="2125809" y="81388"/>
                </a:cubicBezTo>
                <a:cubicBezTo>
                  <a:pt x="2126730" y="81480"/>
                  <a:pt x="2129860" y="81434"/>
                  <a:pt x="2135201" y="81250"/>
                </a:cubicBezTo>
                <a:cubicBezTo>
                  <a:pt x="2145881" y="80698"/>
                  <a:pt x="2158311" y="79040"/>
                  <a:pt x="2172491" y="76278"/>
                </a:cubicBezTo>
                <a:cubicBezTo>
                  <a:pt x="2175621" y="75542"/>
                  <a:pt x="2179581" y="74989"/>
                  <a:pt x="2184369" y="74621"/>
                </a:cubicBezTo>
                <a:cubicBezTo>
                  <a:pt x="2188051" y="74437"/>
                  <a:pt x="2190307" y="74575"/>
                  <a:pt x="2191136" y="75035"/>
                </a:cubicBezTo>
                <a:cubicBezTo>
                  <a:pt x="2191965" y="75496"/>
                  <a:pt x="2192379" y="76831"/>
                  <a:pt x="2192379" y="79040"/>
                </a:cubicBezTo>
                <a:cubicBezTo>
                  <a:pt x="2192379" y="81803"/>
                  <a:pt x="2190906" y="84013"/>
                  <a:pt x="2187959" y="85670"/>
                </a:cubicBezTo>
                <a:cubicBezTo>
                  <a:pt x="2184092" y="87880"/>
                  <a:pt x="2174977" y="90320"/>
                  <a:pt x="2160613" y="92990"/>
                </a:cubicBezTo>
                <a:cubicBezTo>
                  <a:pt x="2146250" y="95660"/>
                  <a:pt x="2131794" y="97548"/>
                  <a:pt x="2117246" y="98652"/>
                </a:cubicBezTo>
                <a:cubicBezTo>
                  <a:pt x="2111353" y="99205"/>
                  <a:pt x="2103481" y="99343"/>
                  <a:pt x="2093629" y="99067"/>
                </a:cubicBezTo>
                <a:cubicBezTo>
                  <a:pt x="2083777" y="98791"/>
                  <a:pt x="2077285" y="98284"/>
                  <a:pt x="2074155" y="97548"/>
                </a:cubicBezTo>
                <a:cubicBezTo>
                  <a:pt x="2067894" y="96258"/>
                  <a:pt x="2064303" y="94325"/>
                  <a:pt x="2063382" y="91747"/>
                </a:cubicBezTo>
                <a:cubicBezTo>
                  <a:pt x="2061540" y="87880"/>
                  <a:pt x="2061540" y="84841"/>
                  <a:pt x="2063382" y="82631"/>
                </a:cubicBezTo>
                <a:cubicBezTo>
                  <a:pt x="2064487" y="81526"/>
                  <a:pt x="2067341" y="80974"/>
                  <a:pt x="2071945" y="80974"/>
                </a:cubicBezTo>
                <a:cubicBezTo>
                  <a:pt x="2076733" y="80974"/>
                  <a:pt x="2084467" y="81250"/>
                  <a:pt x="2095148" y="81803"/>
                </a:cubicBezTo>
                <a:lnTo>
                  <a:pt x="2111169" y="82355"/>
                </a:lnTo>
                <a:lnTo>
                  <a:pt x="2111169" y="74345"/>
                </a:lnTo>
                <a:lnTo>
                  <a:pt x="2111169" y="66334"/>
                </a:lnTo>
                <a:lnTo>
                  <a:pt x="2102330" y="65782"/>
                </a:lnTo>
                <a:cubicBezTo>
                  <a:pt x="2089255" y="65229"/>
                  <a:pt x="2081429" y="64308"/>
                  <a:pt x="2078851" y="63019"/>
                </a:cubicBezTo>
                <a:cubicBezTo>
                  <a:pt x="2075904" y="61730"/>
                  <a:pt x="2074615" y="58968"/>
                  <a:pt x="2074984" y="54733"/>
                </a:cubicBezTo>
                <a:cubicBezTo>
                  <a:pt x="2075352" y="51050"/>
                  <a:pt x="2076733" y="48840"/>
                  <a:pt x="2079127" y="48103"/>
                </a:cubicBezTo>
                <a:cubicBezTo>
                  <a:pt x="2081521" y="47367"/>
                  <a:pt x="2087874" y="47367"/>
                  <a:pt x="2098186" y="48103"/>
                </a:cubicBezTo>
                <a:cubicBezTo>
                  <a:pt x="2106105" y="48656"/>
                  <a:pt x="2110156" y="48840"/>
                  <a:pt x="2110340" y="48656"/>
                </a:cubicBezTo>
                <a:cubicBezTo>
                  <a:pt x="2110709" y="48287"/>
                  <a:pt x="2110662" y="46446"/>
                  <a:pt x="2110202" y="43131"/>
                </a:cubicBezTo>
                <a:cubicBezTo>
                  <a:pt x="2109742" y="39817"/>
                  <a:pt x="2109327" y="37975"/>
                  <a:pt x="2108959" y="37607"/>
                </a:cubicBezTo>
                <a:cubicBezTo>
                  <a:pt x="2108407" y="37054"/>
                  <a:pt x="2105368" y="36502"/>
                  <a:pt x="2099844" y="35949"/>
                </a:cubicBezTo>
                <a:cubicBezTo>
                  <a:pt x="2082534" y="34108"/>
                  <a:pt x="2073879" y="30517"/>
                  <a:pt x="2073879" y="25177"/>
                </a:cubicBezTo>
                <a:cubicBezTo>
                  <a:pt x="2073879" y="24072"/>
                  <a:pt x="2074477" y="22921"/>
                  <a:pt x="2075674" y="21724"/>
                </a:cubicBezTo>
                <a:cubicBezTo>
                  <a:pt x="2076871" y="20527"/>
                  <a:pt x="2078206" y="19744"/>
                  <a:pt x="2079679" y="19376"/>
                </a:cubicBezTo>
                <a:cubicBezTo>
                  <a:pt x="2084467" y="17903"/>
                  <a:pt x="2091649" y="17166"/>
                  <a:pt x="2101225" y="17166"/>
                </a:cubicBezTo>
                <a:cubicBezTo>
                  <a:pt x="2105644" y="17166"/>
                  <a:pt x="2108176" y="16890"/>
                  <a:pt x="2108821" y="16337"/>
                </a:cubicBezTo>
                <a:cubicBezTo>
                  <a:pt x="2109465" y="15785"/>
                  <a:pt x="2109972" y="13483"/>
                  <a:pt x="2110340" y="9432"/>
                </a:cubicBezTo>
                <a:cubicBezTo>
                  <a:pt x="2110893" y="4276"/>
                  <a:pt x="2111629" y="1237"/>
                  <a:pt x="2112550" y="316"/>
                </a:cubicBezTo>
                <a:cubicBezTo>
                  <a:pt x="2113103" y="-52"/>
                  <a:pt x="2114161" y="-98"/>
                  <a:pt x="2115727" y="178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dist">
              <a:lnSpc>
                <a:spcPct val="120000"/>
              </a:lnSpc>
            </a:pPr>
            <a:endParaRPr lang="zh-CN" altLang="en-US" sz="2200" spc="-300" dirty="0">
              <a:solidFill>
                <a:prstClr val="white"/>
              </a:solidFill>
              <a:latin typeface="清松手寫體2" panose="00000500000000000000" pitchFamily="2" charset="-128"/>
              <a:ea typeface="清松手寫體2" panose="00000500000000000000" pitchFamily="2" charset="-128"/>
              <a:cs typeface="SetoFont" panose="02000600000000000000" pitchFamily="2" charset="-122"/>
            </a:endParaRPr>
          </a:p>
        </p:txBody>
      </p:sp>
      <p:pic>
        <p:nvPicPr>
          <p:cNvPr id="9" name="图片 8" hidden="1">
            <a:extLst>
              <a:ext uri="{FF2B5EF4-FFF2-40B4-BE49-F238E27FC236}">
                <a16:creationId xmlns:a16="http://schemas.microsoft.com/office/drawing/2014/main" id="{85181AFB-1CBC-4E18-9A82-F0827AC104C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06" t="8573" r="-306" b="19125"/>
          <a:stretch/>
        </p:blipFill>
        <p:spPr>
          <a:xfrm>
            <a:off x="3645758" y="0"/>
            <a:ext cx="8572500" cy="4958462"/>
          </a:xfrm>
          <a:prstGeom prst="rect">
            <a:avLst/>
          </a:prstGeom>
        </p:spPr>
      </p:pic>
      <p:sp>
        <p:nvSpPr>
          <p:cNvPr id="40" name="文本框-39_矢量">
            <a:extLst>
              <a:ext uri="{FF2B5EF4-FFF2-40B4-BE49-F238E27FC236}">
                <a16:creationId xmlns:a16="http://schemas.microsoft.com/office/drawing/2014/main" id="{1A4459B8-FF74-4D86-98D9-39A84C101135}"/>
              </a:ext>
            </a:extLst>
          </p:cNvPr>
          <p:cNvSpPr txBox="1"/>
          <p:nvPr/>
        </p:nvSpPr>
        <p:spPr>
          <a:xfrm>
            <a:off x="5509874" y="5662102"/>
            <a:ext cx="1460189" cy="285668"/>
          </a:xfrm>
          <a:custGeom>
            <a:avLst/>
            <a:gdLst/>
            <a:ahLst/>
            <a:cxnLst/>
            <a:rect l="l" t="t" r="r" b="b"/>
            <a:pathLst>
              <a:path w="1460189" h="285668">
                <a:moveTo>
                  <a:pt x="136905" y="192482"/>
                </a:moveTo>
                <a:cubicBezTo>
                  <a:pt x="126136" y="192583"/>
                  <a:pt x="119125" y="192939"/>
                  <a:pt x="115874" y="193548"/>
                </a:cubicBezTo>
                <a:lnTo>
                  <a:pt x="113131" y="193853"/>
                </a:lnTo>
                <a:lnTo>
                  <a:pt x="113131" y="201473"/>
                </a:lnTo>
                <a:lnTo>
                  <a:pt x="113131" y="209093"/>
                </a:lnTo>
                <a:lnTo>
                  <a:pt x="118312" y="209703"/>
                </a:lnTo>
                <a:cubicBezTo>
                  <a:pt x="126847" y="211328"/>
                  <a:pt x="140969" y="212954"/>
                  <a:pt x="160680" y="214580"/>
                </a:cubicBezTo>
                <a:cubicBezTo>
                  <a:pt x="172465" y="215392"/>
                  <a:pt x="179679" y="216002"/>
                  <a:pt x="182320" y="216408"/>
                </a:cubicBezTo>
                <a:cubicBezTo>
                  <a:pt x="184556" y="216612"/>
                  <a:pt x="185876" y="216205"/>
                  <a:pt x="186283" y="215189"/>
                </a:cubicBezTo>
                <a:cubicBezTo>
                  <a:pt x="187096" y="213970"/>
                  <a:pt x="187400" y="210770"/>
                  <a:pt x="187197" y="205588"/>
                </a:cubicBezTo>
                <a:cubicBezTo>
                  <a:pt x="186994" y="200406"/>
                  <a:pt x="186486" y="197409"/>
                  <a:pt x="185673" y="196596"/>
                </a:cubicBezTo>
                <a:cubicBezTo>
                  <a:pt x="184251" y="194971"/>
                  <a:pt x="177545" y="193853"/>
                  <a:pt x="165556" y="193244"/>
                </a:cubicBezTo>
                <a:cubicBezTo>
                  <a:pt x="157225" y="192634"/>
                  <a:pt x="147675" y="192380"/>
                  <a:pt x="136905" y="192482"/>
                </a:cubicBezTo>
                <a:close/>
                <a:moveTo>
                  <a:pt x="1052677" y="191948"/>
                </a:moveTo>
                <a:cubicBezTo>
                  <a:pt x="1058671" y="191999"/>
                  <a:pt x="1063091" y="192228"/>
                  <a:pt x="1065936" y="192634"/>
                </a:cubicBezTo>
                <a:cubicBezTo>
                  <a:pt x="1070203" y="193244"/>
                  <a:pt x="1073200" y="193955"/>
                  <a:pt x="1074927" y="194768"/>
                </a:cubicBezTo>
                <a:cubicBezTo>
                  <a:pt x="1076654" y="195580"/>
                  <a:pt x="1078636" y="197104"/>
                  <a:pt x="1080871" y="199340"/>
                </a:cubicBezTo>
                <a:cubicBezTo>
                  <a:pt x="1083309" y="201778"/>
                  <a:pt x="1084579" y="204115"/>
                  <a:pt x="1084681" y="206350"/>
                </a:cubicBezTo>
                <a:cubicBezTo>
                  <a:pt x="1084782" y="208585"/>
                  <a:pt x="1083665" y="210262"/>
                  <a:pt x="1081328" y="211379"/>
                </a:cubicBezTo>
                <a:cubicBezTo>
                  <a:pt x="1078991" y="212497"/>
                  <a:pt x="1075486" y="212040"/>
                  <a:pt x="1070812" y="210008"/>
                </a:cubicBezTo>
                <a:lnTo>
                  <a:pt x="1065631" y="207874"/>
                </a:lnTo>
                <a:lnTo>
                  <a:pt x="1026312" y="210312"/>
                </a:lnTo>
                <a:cubicBezTo>
                  <a:pt x="1000302" y="211532"/>
                  <a:pt x="983843" y="212548"/>
                  <a:pt x="976934" y="213360"/>
                </a:cubicBezTo>
                <a:cubicBezTo>
                  <a:pt x="969009" y="214173"/>
                  <a:pt x="961694" y="214681"/>
                  <a:pt x="954988" y="214884"/>
                </a:cubicBezTo>
                <a:cubicBezTo>
                  <a:pt x="947064" y="215291"/>
                  <a:pt x="941984" y="214986"/>
                  <a:pt x="939748" y="213970"/>
                </a:cubicBezTo>
                <a:cubicBezTo>
                  <a:pt x="936497" y="212954"/>
                  <a:pt x="934414" y="211227"/>
                  <a:pt x="933500" y="208788"/>
                </a:cubicBezTo>
                <a:cubicBezTo>
                  <a:pt x="932586" y="206350"/>
                  <a:pt x="933144" y="204115"/>
                  <a:pt x="935176" y="202083"/>
                </a:cubicBezTo>
                <a:cubicBezTo>
                  <a:pt x="937615" y="199441"/>
                  <a:pt x="944981" y="197511"/>
                  <a:pt x="957274" y="196292"/>
                </a:cubicBezTo>
                <a:cubicBezTo>
                  <a:pt x="969568" y="195072"/>
                  <a:pt x="993800" y="193752"/>
                  <a:pt x="1029969" y="192329"/>
                </a:cubicBezTo>
                <a:cubicBezTo>
                  <a:pt x="1039113" y="192024"/>
                  <a:pt x="1046682" y="191897"/>
                  <a:pt x="1052677" y="191948"/>
                </a:cubicBezTo>
                <a:close/>
                <a:moveTo>
                  <a:pt x="65582" y="189434"/>
                </a:moveTo>
                <a:cubicBezTo>
                  <a:pt x="66192" y="189332"/>
                  <a:pt x="67004" y="189637"/>
                  <a:pt x="68020" y="190348"/>
                </a:cubicBezTo>
                <a:cubicBezTo>
                  <a:pt x="69036" y="191059"/>
                  <a:pt x="69138" y="192126"/>
                  <a:pt x="68325" y="193548"/>
                </a:cubicBezTo>
                <a:cubicBezTo>
                  <a:pt x="66700" y="196596"/>
                  <a:pt x="60553" y="203454"/>
                  <a:pt x="49885" y="214122"/>
                </a:cubicBezTo>
                <a:cubicBezTo>
                  <a:pt x="39217" y="224790"/>
                  <a:pt x="31851" y="231547"/>
                  <a:pt x="27787" y="234392"/>
                </a:cubicBezTo>
                <a:cubicBezTo>
                  <a:pt x="21488" y="238456"/>
                  <a:pt x="16611" y="239980"/>
                  <a:pt x="13156" y="238964"/>
                </a:cubicBezTo>
                <a:cubicBezTo>
                  <a:pt x="11734" y="238760"/>
                  <a:pt x="10413" y="237897"/>
                  <a:pt x="9194" y="236373"/>
                </a:cubicBezTo>
                <a:cubicBezTo>
                  <a:pt x="7975" y="234849"/>
                  <a:pt x="7365" y="233376"/>
                  <a:pt x="7365" y="231953"/>
                </a:cubicBezTo>
                <a:cubicBezTo>
                  <a:pt x="7365" y="229515"/>
                  <a:pt x="8991" y="226822"/>
                  <a:pt x="12242" y="223876"/>
                </a:cubicBezTo>
                <a:cubicBezTo>
                  <a:pt x="15493" y="220930"/>
                  <a:pt x="22605" y="215697"/>
                  <a:pt x="33578" y="208179"/>
                </a:cubicBezTo>
                <a:cubicBezTo>
                  <a:pt x="35407" y="206960"/>
                  <a:pt x="38353" y="204928"/>
                  <a:pt x="42417" y="202083"/>
                </a:cubicBezTo>
                <a:cubicBezTo>
                  <a:pt x="46481" y="199238"/>
                  <a:pt x="49123" y="197409"/>
                  <a:pt x="50342" y="196596"/>
                </a:cubicBezTo>
                <a:cubicBezTo>
                  <a:pt x="54406" y="193752"/>
                  <a:pt x="57860" y="191821"/>
                  <a:pt x="60705" y="190805"/>
                </a:cubicBezTo>
                <a:cubicBezTo>
                  <a:pt x="63347" y="189992"/>
                  <a:pt x="64972" y="189535"/>
                  <a:pt x="65582" y="189434"/>
                </a:cubicBezTo>
                <a:close/>
                <a:moveTo>
                  <a:pt x="334416" y="157887"/>
                </a:moveTo>
                <a:cubicBezTo>
                  <a:pt x="334009" y="157887"/>
                  <a:pt x="333501" y="158293"/>
                  <a:pt x="332892" y="159106"/>
                </a:cubicBezTo>
                <a:cubicBezTo>
                  <a:pt x="330453" y="161748"/>
                  <a:pt x="326999" y="166828"/>
                  <a:pt x="322528" y="174346"/>
                </a:cubicBezTo>
                <a:cubicBezTo>
                  <a:pt x="322122" y="174956"/>
                  <a:pt x="321106" y="176632"/>
                  <a:pt x="319480" y="179375"/>
                </a:cubicBezTo>
                <a:cubicBezTo>
                  <a:pt x="317855" y="182118"/>
                  <a:pt x="316636" y="184100"/>
                  <a:pt x="315823" y="185319"/>
                </a:cubicBezTo>
                <a:cubicBezTo>
                  <a:pt x="313181" y="189789"/>
                  <a:pt x="312165" y="192228"/>
                  <a:pt x="312775" y="192634"/>
                </a:cubicBezTo>
                <a:cubicBezTo>
                  <a:pt x="313588" y="193447"/>
                  <a:pt x="316788" y="192786"/>
                  <a:pt x="322376" y="190653"/>
                </a:cubicBezTo>
                <a:cubicBezTo>
                  <a:pt x="327964" y="188519"/>
                  <a:pt x="331368" y="186538"/>
                  <a:pt x="332587" y="184709"/>
                </a:cubicBezTo>
                <a:cubicBezTo>
                  <a:pt x="334619" y="182068"/>
                  <a:pt x="335635" y="176175"/>
                  <a:pt x="335635" y="167031"/>
                </a:cubicBezTo>
                <a:cubicBezTo>
                  <a:pt x="335635" y="161138"/>
                  <a:pt x="335228" y="158090"/>
                  <a:pt x="334416" y="157887"/>
                </a:cubicBezTo>
                <a:close/>
                <a:moveTo>
                  <a:pt x="144830" y="156668"/>
                </a:moveTo>
                <a:cubicBezTo>
                  <a:pt x="139140" y="156668"/>
                  <a:pt x="134568" y="156871"/>
                  <a:pt x="131114" y="157277"/>
                </a:cubicBezTo>
                <a:cubicBezTo>
                  <a:pt x="124815" y="158090"/>
                  <a:pt x="121157" y="159716"/>
                  <a:pt x="120141" y="162154"/>
                </a:cubicBezTo>
                <a:cubicBezTo>
                  <a:pt x="117500" y="168656"/>
                  <a:pt x="116687" y="172416"/>
                  <a:pt x="117703" y="173432"/>
                </a:cubicBezTo>
                <a:cubicBezTo>
                  <a:pt x="118109" y="173838"/>
                  <a:pt x="121970" y="174346"/>
                  <a:pt x="129285" y="174956"/>
                </a:cubicBezTo>
                <a:cubicBezTo>
                  <a:pt x="160984" y="176988"/>
                  <a:pt x="177952" y="178105"/>
                  <a:pt x="180187" y="178308"/>
                </a:cubicBezTo>
                <a:cubicBezTo>
                  <a:pt x="181609" y="178512"/>
                  <a:pt x="182473" y="178562"/>
                  <a:pt x="182778" y="178461"/>
                </a:cubicBezTo>
                <a:cubicBezTo>
                  <a:pt x="183082" y="178359"/>
                  <a:pt x="183235" y="177800"/>
                  <a:pt x="183235" y="176784"/>
                </a:cubicBezTo>
                <a:cubicBezTo>
                  <a:pt x="183235" y="174549"/>
                  <a:pt x="181558" y="171603"/>
                  <a:pt x="178206" y="167945"/>
                </a:cubicBezTo>
                <a:cubicBezTo>
                  <a:pt x="174853" y="164288"/>
                  <a:pt x="171348" y="161544"/>
                  <a:pt x="167690" y="159716"/>
                </a:cubicBezTo>
                <a:cubicBezTo>
                  <a:pt x="165048" y="158496"/>
                  <a:pt x="161899" y="157684"/>
                  <a:pt x="158241" y="157277"/>
                </a:cubicBezTo>
                <a:cubicBezTo>
                  <a:pt x="154990" y="156871"/>
                  <a:pt x="150520" y="156668"/>
                  <a:pt x="144830" y="156668"/>
                </a:cubicBezTo>
                <a:close/>
                <a:moveTo>
                  <a:pt x="136600" y="140208"/>
                </a:moveTo>
                <a:cubicBezTo>
                  <a:pt x="139242" y="139599"/>
                  <a:pt x="145338" y="139700"/>
                  <a:pt x="154888" y="140513"/>
                </a:cubicBezTo>
                <a:cubicBezTo>
                  <a:pt x="162610" y="141123"/>
                  <a:pt x="169976" y="142393"/>
                  <a:pt x="176986" y="144323"/>
                </a:cubicBezTo>
                <a:cubicBezTo>
                  <a:pt x="183997" y="146254"/>
                  <a:pt x="189128" y="148438"/>
                  <a:pt x="192379" y="150876"/>
                </a:cubicBezTo>
                <a:cubicBezTo>
                  <a:pt x="195427" y="153315"/>
                  <a:pt x="197764" y="159766"/>
                  <a:pt x="199389" y="170231"/>
                </a:cubicBezTo>
                <a:cubicBezTo>
                  <a:pt x="201015" y="180696"/>
                  <a:pt x="202336" y="198120"/>
                  <a:pt x="203352" y="222504"/>
                </a:cubicBezTo>
                <a:cubicBezTo>
                  <a:pt x="203758" y="238151"/>
                  <a:pt x="204164" y="248920"/>
                  <a:pt x="204571" y="254813"/>
                </a:cubicBezTo>
                <a:cubicBezTo>
                  <a:pt x="205587" y="265786"/>
                  <a:pt x="205587" y="273355"/>
                  <a:pt x="204571" y="277521"/>
                </a:cubicBezTo>
                <a:cubicBezTo>
                  <a:pt x="203555" y="281686"/>
                  <a:pt x="201116" y="284277"/>
                  <a:pt x="197256" y="285293"/>
                </a:cubicBezTo>
                <a:cubicBezTo>
                  <a:pt x="194004" y="286106"/>
                  <a:pt x="190652" y="285598"/>
                  <a:pt x="187197" y="283769"/>
                </a:cubicBezTo>
                <a:cubicBezTo>
                  <a:pt x="183743" y="281940"/>
                  <a:pt x="181203" y="279299"/>
                  <a:pt x="179577" y="275844"/>
                </a:cubicBezTo>
                <a:cubicBezTo>
                  <a:pt x="178358" y="273812"/>
                  <a:pt x="177647" y="271374"/>
                  <a:pt x="177444" y="268529"/>
                </a:cubicBezTo>
                <a:cubicBezTo>
                  <a:pt x="177240" y="265684"/>
                  <a:pt x="177545" y="263856"/>
                  <a:pt x="178358" y="263043"/>
                </a:cubicBezTo>
                <a:cubicBezTo>
                  <a:pt x="180796" y="260604"/>
                  <a:pt x="183946" y="261011"/>
                  <a:pt x="187807" y="264262"/>
                </a:cubicBezTo>
                <a:cubicBezTo>
                  <a:pt x="189839" y="266091"/>
                  <a:pt x="190956" y="266802"/>
                  <a:pt x="191160" y="266396"/>
                </a:cubicBezTo>
                <a:cubicBezTo>
                  <a:pt x="192176" y="265380"/>
                  <a:pt x="192176" y="258268"/>
                  <a:pt x="191160" y="245060"/>
                </a:cubicBezTo>
                <a:cubicBezTo>
                  <a:pt x="190550" y="238760"/>
                  <a:pt x="190042" y="234747"/>
                  <a:pt x="189636" y="233020"/>
                </a:cubicBezTo>
                <a:cubicBezTo>
                  <a:pt x="189229" y="231293"/>
                  <a:pt x="188620" y="230328"/>
                  <a:pt x="187807" y="230124"/>
                </a:cubicBezTo>
                <a:cubicBezTo>
                  <a:pt x="186588" y="229718"/>
                  <a:pt x="174142" y="229820"/>
                  <a:pt x="150469" y="230429"/>
                </a:cubicBezTo>
                <a:cubicBezTo>
                  <a:pt x="126796" y="231039"/>
                  <a:pt x="114553" y="231547"/>
                  <a:pt x="113740" y="231953"/>
                </a:cubicBezTo>
                <a:cubicBezTo>
                  <a:pt x="112928" y="232563"/>
                  <a:pt x="112572" y="233934"/>
                  <a:pt x="112674" y="236068"/>
                </a:cubicBezTo>
                <a:cubicBezTo>
                  <a:pt x="112775" y="238202"/>
                  <a:pt x="113537" y="242824"/>
                  <a:pt x="114960" y="249936"/>
                </a:cubicBezTo>
                <a:cubicBezTo>
                  <a:pt x="115976" y="255016"/>
                  <a:pt x="116331" y="258369"/>
                  <a:pt x="116026" y="259995"/>
                </a:cubicBezTo>
                <a:cubicBezTo>
                  <a:pt x="115722" y="261620"/>
                  <a:pt x="114655" y="262433"/>
                  <a:pt x="112826" y="262433"/>
                </a:cubicBezTo>
                <a:cubicBezTo>
                  <a:pt x="110591" y="262433"/>
                  <a:pt x="108254" y="260858"/>
                  <a:pt x="105816" y="257709"/>
                </a:cubicBezTo>
                <a:cubicBezTo>
                  <a:pt x="103377" y="254559"/>
                  <a:pt x="101447" y="250546"/>
                  <a:pt x="100024" y="245669"/>
                </a:cubicBezTo>
                <a:cubicBezTo>
                  <a:pt x="98602" y="241199"/>
                  <a:pt x="97992" y="232004"/>
                  <a:pt x="98196" y="218085"/>
                </a:cubicBezTo>
                <a:cubicBezTo>
                  <a:pt x="98399" y="204166"/>
                  <a:pt x="99212" y="190602"/>
                  <a:pt x="100634" y="177394"/>
                </a:cubicBezTo>
                <a:cubicBezTo>
                  <a:pt x="101650" y="168453"/>
                  <a:pt x="102818" y="162662"/>
                  <a:pt x="104139" y="160020"/>
                </a:cubicBezTo>
                <a:cubicBezTo>
                  <a:pt x="105460" y="157379"/>
                  <a:pt x="108254" y="154737"/>
                  <a:pt x="112521" y="152096"/>
                </a:cubicBezTo>
                <a:cubicBezTo>
                  <a:pt x="116382" y="149860"/>
                  <a:pt x="118719" y="148133"/>
                  <a:pt x="119532" y="146914"/>
                </a:cubicBezTo>
                <a:cubicBezTo>
                  <a:pt x="120548" y="145695"/>
                  <a:pt x="121564" y="145085"/>
                  <a:pt x="122580" y="145085"/>
                </a:cubicBezTo>
                <a:cubicBezTo>
                  <a:pt x="123596" y="145085"/>
                  <a:pt x="125932" y="144374"/>
                  <a:pt x="129590" y="142952"/>
                </a:cubicBezTo>
                <a:cubicBezTo>
                  <a:pt x="133654" y="141326"/>
                  <a:pt x="135991" y="140412"/>
                  <a:pt x="136600" y="140208"/>
                </a:cubicBezTo>
                <a:close/>
                <a:moveTo>
                  <a:pt x="454507" y="127407"/>
                </a:moveTo>
                <a:cubicBezTo>
                  <a:pt x="455929" y="127407"/>
                  <a:pt x="457555" y="128474"/>
                  <a:pt x="459384" y="130607"/>
                </a:cubicBezTo>
                <a:cubicBezTo>
                  <a:pt x="461212" y="132741"/>
                  <a:pt x="462127" y="134722"/>
                  <a:pt x="462127" y="136551"/>
                </a:cubicBezTo>
                <a:cubicBezTo>
                  <a:pt x="462127" y="137364"/>
                  <a:pt x="459384" y="141021"/>
                  <a:pt x="453897" y="147524"/>
                </a:cubicBezTo>
                <a:cubicBezTo>
                  <a:pt x="448411" y="153823"/>
                  <a:pt x="443991" y="159665"/>
                  <a:pt x="440638" y="165050"/>
                </a:cubicBezTo>
                <a:cubicBezTo>
                  <a:pt x="437286" y="170434"/>
                  <a:pt x="432358" y="179629"/>
                  <a:pt x="425856" y="192634"/>
                </a:cubicBezTo>
                <a:cubicBezTo>
                  <a:pt x="419760" y="205029"/>
                  <a:pt x="416000" y="213310"/>
                  <a:pt x="414578" y="217475"/>
                </a:cubicBezTo>
                <a:cubicBezTo>
                  <a:pt x="413156" y="221641"/>
                  <a:pt x="412546" y="226670"/>
                  <a:pt x="412749" y="232563"/>
                </a:cubicBezTo>
                <a:lnTo>
                  <a:pt x="413054" y="238964"/>
                </a:lnTo>
                <a:lnTo>
                  <a:pt x="416102" y="241707"/>
                </a:lnTo>
                <a:cubicBezTo>
                  <a:pt x="417728" y="242926"/>
                  <a:pt x="418998" y="243637"/>
                  <a:pt x="419912" y="243840"/>
                </a:cubicBezTo>
                <a:cubicBezTo>
                  <a:pt x="420826" y="244044"/>
                  <a:pt x="422706" y="244145"/>
                  <a:pt x="425551" y="244145"/>
                </a:cubicBezTo>
                <a:cubicBezTo>
                  <a:pt x="436930" y="244145"/>
                  <a:pt x="446379" y="242824"/>
                  <a:pt x="453897" y="240183"/>
                </a:cubicBezTo>
                <a:cubicBezTo>
                  <a:pt x="456945" y="239167"/>
                  <a:pt x="461263" y="237490"/>
                  <a:pt x="466851" y="235154"/>
                </a:cubicBezTo>
                <a:cubicBezTo>
                  <a:pt x="472439" y="232817"/>
                  <a:pt x="477367" y="230582"/>
                  <a:pt x="481634" y="228448"/>
                </a:cubicBezTo>
                <a:cubicBezTo>
                  <a:pt x="485901" y="226314"/>
                  <a:pt x="487933" y="225146"/>
                  <a:pt x="487730" y="224943"/>
                </a:cubicBezTo>
                <a:cubicBezTo>
                  <a:pt x="487324" y="223927"/>
                  <a:pt x="485596" y="221082"/>
                  <a:pt x="482548" y="216408"/>
                </a:cubicBezTo>
                <a:cubicBezTo>
                  <a:pt x="478688" y="210922"/>
                  <a:pt x="476503" y="206807"/>
                  <a:pt x="475995" y="204064"/>
                </a:cubicBezTo>
                <a:cubicBezTo>
                  <a:pt x="475487" y="201321"/>
                  <a:pt x="476554" y="199136"/>
                  <a:pt x="479196" y="197511"/>
                </a:cubicBezTo>
                <a:cubicBezTo>
                  <a:pt x="481431" y="196292"/>
                  <a:pt x="483514" y="195885"/>
                  <a:pt x="485444" y="196292"/>
                </a:cubicBezTo>
                <a:cubicBezTo>
                  <a:pt x="487374" y="196698"/>
                  <a:pt x="490067" y="198222"/>
                  <a:pt x="493521" y="200864"/>
                </a:cubicBezTo>
                <a:cubicBezTo>
                  <a:pt x="497585" y="203912"/>
                  <a:pt x="503173" y="208890"/>
                  <a:pt x="510285" y="215799"/>
                </a:cubicBezTo>
                <a:cubicBezTo>
                  <a:pt x="517397" y="222708"/>
                  <a:pt x="522477" y="228194"/>
                  <a:pt x="525525" y="232258"/>
                </a:cubicBezTo>
                <a:cubicBezTo>
                  <a:pt x="531418" y="239573"/>
                  <a:pt x="534364" y="244755"/>
                  <a:pt x="534364" y="247803"/>
                </a:cubicBezTo>
                <a:cubicBezTo>
                  <a:pt x="534364" y="249225"/>
                  <a:pt x="533755" y="250495"/>
                  <a:pt x="532536" y="251613"/>
                </a:cubicBezTo>
                <a:cubicBezTo>
                  <a:pt x="531316" y="252730"/>
                  <a:pt x="530097" y="253289"/>
                  <a:pt x="528878" y="253289"/>
                </a:cubicBezTo>
                <a:cubicBezTo>
                  <a:pt x="527252" y="253289"/>
                  <a:pt x="524154" y="251613"/>
                  <a:pt x="519582" y="248260"/>
                </a:cubicBezTo>
                <a:cubicBezTo>
                  <a:pt x="515010" y="244907"/>
                  <a:pt x="511809" y="241808"/>
                  <a:pt x="509980" y="238964"/>
                </a:cubicBezTo>
                <a:cubicBezTo>
                  <a:pt x="508152" y="236525"/>
                  <a:pt x="506526" y="234696"/>
                  <a:pt x="505104" y="233477"/>
                </a:cubicBezTo>
                <a:lnTo>
                  <a:pt x="502970" y="231344"/>
                </a:lnTo>
                <a:lnTo>
                  <a:pt x="491388" y="237744"/>
                </a:lnTo>
                <a:cubicBezTo>
                  <a:pt x="475741" y="246685"/>
                  <a:pt x="463600" y="252578"/>
                  <a:pt x="454964" y="255423"/>
                </a:cubicBezTo>
                <a:cubicBezTo>
                  <a:pt x="446328" y="258268"/>
                  <a:pt x="437235" y="259487"/>
                  <a:pt x="427684" y="259080"/>
                </a:cubicBezTo>
                <a:cubicBezTo>
                  <a:pt x="421792" y="258877"/>
                  <a:pt x="417474" y="258268"/>
                  <a:pt x="414730" y="257252"/>
                </a:cubicBezTo>
                <a:cubicBezTo>
                  <a:pt x="411987" y="256236"/>
                  <a:pt x="408889" y="254204"/>
                  <a:pt x="405434" y="251156"/>
                </a:cubicBezTo>
                <a:cubicBezTo>
                  <a:pt x="401776" y="247701"/>
                  <a:pt x="399592" y="245161"/>
                  <a:pt x="398881" y="243536"/>
                </a:cubicBezTo>
                <a:cubicBezTo>
                  <a:pt x="398170" y="241910"/>
                  <a:pt x="397814" y="238405"/>
                  <a:pt x="397814" y="233020"/>
                </a:cubicBezTo>
                <a:cubicBezTo>
                  <a:pt x="397814" y="227635"/>
                  <a:pt x="398220" y="223571"/>
                  <a:pt x="399033" y="220828"/>
                </a:cubicBezTo>
                <a:cubicBezTo>
                  <a:pt x="399846" y="218085"/>
                  <a:pt x="402284" y="212141"/>
                  <a:pt x="406348" y="202997"/>
                </a:cubicBezTo>
                <a:cubicBezTo>
                  <a:pt x="420572" y="171704"/>
                  <a:pt x="430224" y="152705"/>
                  <a:pt x="435304" y="146000"/>
                </a:cubicBezTo>
                <a:cubicBezTo>
                  <a:pt x="442010" y="136856"/>
                  <a:pt x="446988" y="131268"/>
                  <a:pt x="450240" y="129236"/>
                </a:cubicBezTo>
                <a:cubicBezTo>
                  <a:pt x="451865" y="128016"/>
                  <a:pt x="453288" y="127407"/>
                  <a:pt x="454507" y="127407"/>
                </a:cubicBezTo>
                <a:close/>
                <a:moveTo>
                  <a:pt x="17728" y="115520"/>
                </a:moveTo>
                <a:cubicBezTo>
                  <a:pt x="19354" y="115316"/>
                  <a:pt x="26161" y="116993"/>
                  <a:pt x="38150" y="120549"/>
                </a:cubicBezTo>
                <a:cubicBezTo>
                  <a:pt x="50139" y="124105"/>
                  <a:pt x="57454" y="126594"/>
                  <a:pt x="60096" y="128016"/>
                </a:cubicBezTo>
                <a:cubicBezTo>
                  <a:pt x="61518" y="128829"/>
                  <a:pt x="62382" y="130150"/>
                  <a:pt x="62686" y="131979"/>
                </a:cubicBezTo>
                <a:cubicBezTo>
                  <a:pt x="62991" y="133808"/>
                  <a:pt x="62534" y="135332"/>
                  <a:pt x="61315" y="136551"/>
                </a:cubicBezTo>
                <a:cubicBezTo>
                  <a:pt x="60299" y="137364"/>
                  <a:pt x="59181" y="137872"/>
                  <a:pt x="57962" y="138075"/>
                </a:cubicBezTo>
                <a:cubicBezTo>
                  <a:pt x="56743" y="138278"/>
                  <a:pt x="53593" y="138380"/>
                  <a:pt x="48513" y="138380"/>
                </a:cubicBezTo>
                <a:cubicBezTo>
                  <a:pt x="31648" y="138380"/>
                  <a:pt x="18846" y="137160"/>
                  <a:pt x="10108" y="134722"/>
                </a:cubicBezTo>
                <a:cubicBezTo>
                  <a:pt x="6044" y="133706"/>
                  <a:pt x="3149" y="131928"/>
                  <a:pt x="1422" y="129388"/>
                </a:cubicBezTo>
                <a:cubicBezTo>
                  <a:pt x="-306" y="126848"/>
                  <a:pt x="-458" y="124156"/>
                  <a:pt x="964" y="121311"/>
                </a:cubicBezTo>
                <a:cubicBezTo>
                  <a:pt x="2184" y="118872"/>
                  <a:pt x="5841" y="117145"/>
                  <a:pt x="11937" y="116129"/>
                </a:cubicBezTo>
                <a:cubicBezTo>
                  <a:pt x="14172" y="115723"/>
                  <a:pt x="16103" y="115520"/>
                  <a:pt x="17728" y="115520"/>
                </a:cubicBezTo>
                <a:close/>
                <a:moveTo>
                  <a:pt x="969619" y="71247"/>
                </a:moveTo>
                <a:cubicBezTo>
                  <a:pt x="971143" y="71095"/>
                  <a:pt x="972768" y="71425"/>
                  <a:pt x="974496" y="72238"/>
                </a:cubicBezTo>
                <a:cubicBezTo>
                  <a:pt x="976324" y="73254"/>
                  <a:pt x="977391" y="74422"/>
                  <a:pt x="977696" y="75743"/>
                </a:cubicBezTo>
                <a:cubicBezTo>
                  <a:pt x="978001" y="77064"/>
                  <a:pt x="977747" y="79655"/>
                  <a:pt x="976934" y="83516"/>
                </a:cubicBezTo>
                <a:cubicBezTo>
                  <a:pt x="976121" y="88189"/>
                  <a:pt x="976121" y="90831"/>
                  <a:pt x="976934" y="91440"/>
                </a:cubicBezTo>
                <a:cubicBezTo>
                  <a:pt x="978356" y="92456"/>
                  <a:pt x="992377" y="93269"/>
                  <a:pt x="1018996" y="93879"/>
                </a:cubicBezTo>
                <a:cubicBezTo>
                  <a:pt x="1038910" y="94488"/>
                  <a:pt x="1052372" y="95149"/>
                  <a:pt x="1059382" y="95860"/>
                </a:cubicBezTo>
                <a:cubicBezTo>
                  <a:pt x="1066393" y="96571"/>
                  <a:pt x="1070711" y="97638"/>
                  <a:pt x="1072336" y="99060"/>
                </a:cubicBezTo>
                <a:cubicBezTo>
                  <a:pt x="1073556" y="100483"/>
                  <a:pt x="1073556" y="102413"/>
                  <a:pt x="1072336" y="104852"/>
                </a:cubicBezTo>
                <a:cubicBezTo>
                  <a:pt x="1071117" y="107290"/>
                  <a:pt x="1069288" y="109119"/>
                  <a:pt x="1066850" y="110338"/>
                </a:cubicBezTo>
                <a:cubicBezTo>
                  <a:pt x="1064818" y="111354"/>
                  <a:pt x="1061160" y="111557"/>
                  <a:pt x="1055877" y="110948"/>
                </a:cubicBezTo>
                <a:cubicBezTo>
                  <a:pt x="1043685" y="110135"/>
                  <a:pt x="1021028" y="111252"/>
                  <a:pt x="987907" y="114300"/>
                </a:cubicBezTo>
                <a:cubicBezTo>
                  <a:pt x="979982" y="115113"/>
                  <a:pt x="975461" y="115977"/>
                  <a:pt x="974343" y="116891"/>
                </a:cubicBezTo>
                <a:cubicBezTo>
                  <a:pt x="973226" y="117806"/>
                  <a:pt x="972768" y="121311"/>
                  <a:pt x="972972" y="127407"/>
                </a:cubicBezTo>
                <a:cubicBezTo>
                  <a:pt x="973175" y="132284"/>
                  <a:pt x="973581" y="135687"/>
                  <a:pt x="974191" y="137618"/>
                </a:cubicBezTo>
                <a:cubicBezTo>
                  <a:pt x="974800" y="139548"/>
                  <a:pt x="976020" y="141021"/>
                  <a:pt x="977848" y="142037"/>
                </a:cubicBezTo>
                <a:cubicBezTo>
                  <a:pt x="979677" y="143256"/>
                  <a:pt x="982065" y="143917"/>
                  <a:pt x="985011" y="144018"/>
                </a:cubicBezTo>
                <a:cubicBezTo>
                  <a:pt x="987958" y="144120"/>
                  <a:pt x="993596" y="143866"/>
                  <a:pt x="1001928" y="143256"/>
                </a:cubicBezTo>
                <a:cubicBezTo>
                  <a:pt x="1018184" y="141834"/>
                  <a:pt x="1034846" y="142240"/>
                  <a:pt x="1051915" y="144476"/>
                </a:cubicBezTo>
                <a:cubicBezTo>
                  <a:pt x="1070406" y="146711"/>
                  <a:pt x="1085544" y="149149"/>
                  <a:pt x="1097330" y="151791"/>
                </a:cubicBezTo>
                <a:cubicBezTo>
                  <a:pt x="1105661" y="153620"/>
                  <a:pt x="1111351" y="156464"/>
                  <a:pt x="1114399" y="160325"/>
                </a:cubicBezTo>
                <a:cubicBezTo>
                  <a:pt x="1115821" y="161951"/>
                  <a:pt x="1116532" y="165202"/>
                  <a:pt x="1116532" y="170079"/>
                </a:cubicBezTo>
                <a:cubicBezTo>
                  <a:pt x="1116939" y="177800"/>
                  <a:pt x="1115669" y="186792"/>
                  <a:pt x="1112722" y="197054"/>
                </a:cubicBezTo>
                <a:cubicBezTo>
                  <a:pt x="1109776" y="207315"/>
                  <a:pt x="1105763" y="216612"/>
                  <a:pt x="1100683" y="224943"/>
                </a:cubicBezTo>
                <a:cubicBezTo>
                  <a:pt x="1096822" y="231445"/>
                  <a:pt x="1089812" y="239472"/>
                  <a:pt x="1079652" y="249022"/>
                </a:cubicBezTo>
                <a:cubicBezTo>
                  <a:pt x="1070711" y="257556"/>
                  <a:pt x="1063904" y="261417"/>
                  <a:pt x="1059230" y="260604"/>
                </a:cubicBezTo>
                <a:cubicBezTo>
                  <a:pt x="1053947" y="259792"/>
                  <a:pt x="1050696" y="256134"/>
                  <a:pt x="1049476" y="249632"/>
                </a:cubicBezTo>
                <a:cubicBezTo>
                  <a:pt x="1049070" y="248006"/>
                  <a:pt x="1049324" y="246838"/>
                  <a:pt x="1050238" y="246126"/>
                </a:cubicBezTo>
                <a:cubicBezTo>
                  <a:pt x="1051153" y="245415"/>
                  <a:pt x="1052626" y="245060"/>
                  <a:pt x="1054658" y="245060"/>
                </a:cubicBezTo>
                <a:cubicBezTo>
                  <a:pt x="1059535" y="244856"/>
                  <a:pt x="1063700" y="243332"/>
                  <a:pt x="1067155" y="240488"/>
                </a:cubicBezTo>
                <a:cubicBezTo>
                  <a:pt x="1075689" y="233376"/>
                  <a:pt x="1083766" y="222250"/>
                  <a:pt x="1091386" y="207112"/>
                </a:cubicBezTo>
                <a:cubicBezTo>
                  <a:pt x="1099006" y="191974"/>
                  <a:pt x="1102004" y="180950"/>
                  <a:pt x="1100378" y="174041"/>
                </a:cubicBezTo>
                <a:cubicBezTo>
                  <a:pt x="1099768" y="171400"/>
                  <a:pt x="1096873" y="169215"/>
                  <a:pt x="1091691" y="167488"/>
                </a:cubicBezTo>
                <a:cubicBezTo>
                  <a:pt x="1086510" y="165761"/>
                  <a:pt x="1077924" y="163983"/>
                  <a:pt x="1065936" y="162154"/>
                </a:cubicBezTo>
                <a:cubicBezTo>
                  <a:pt x="1053744" y="160528"/>
                  <a:pt x="1042974" y="159563"/>
                  <a:pt x="1033627" y="159258"/>
                </a:cubicBezTo>
                <a:cubicBezTo>
                  <a:pt x="1024280" y="158954"/>
                  <a:pt x="1011884" y="159208"/>
                  <a:pt x="996441" y="160020"/>
                </a:cubicBezTo>
                <a:lnTo>
                  <a:pt x="969924" y="161240"/>
                </a:lnTo>
                <a:lnTo>
                  <a:pt x="962913" y="154839"/>
                </a:lnTo>
                <a:lnTo>
                  <a:pt x="955903" y="148438"/>
                </a:lnTo>
                <a:lnTo>
                  <a:pt x="956512" y="135636"/>
                </a:lnTo>
                <a:cubicBezTo>
                  <a:pt x="957528" y="106782"/>
                  <a:pt x="959459" y="87478"/>
                  <a:pt x="962304" y="77724"/>
                </a:cubicBezTo>
                <a:cubicBezTo>
                  <a:pt x="962913" y="75896"/>
                  <a:pt x="963929" y="74372"/>
                  <a:pt x="965352" y="73152"/>
                </a:cubicBezTo>
                <a:cubicBezTo>
                  <a:pt x="966672" y="72035"/>
                  <a:pt x="968095" y="71400"/>
                  <a:pt x="969619" y="71247"/>
                </a:cubicBezTo>
                <a:close/>
                <a:moveTo>
                  <a:pt x="429208" y="56084"/>
                </a:moveTo>
                <a:cubicBezTo>
                  <a:pt x="429818" y="56084"/>
                  <a:pt x="430936" y="56592"/>
                  <a:pt x="432561" y="57608"/>
                </a:cubicBezTo>
                <a:cubicBezTo>
                  <a:pt x="434187" y="58624"/>
                  <a:pt x="435000" y="59436"/>
                  <a:pt x="435000" y="60046"/>
                </a:cubicBezTo>
                <a:cubicBezTo>
                  <a:pt x="435203" y="60656"/>
                  <a:pt x="433069" y="64415"/>
                  <a:pt x="428599" y="71324"/>
                </a:cubicBezTo>
                <a:cubicBezTo>
                  <a:pt x="424332" y="77826"/>
                  <a:pt x="419455" y="85751"/>
                  <a:pt x="413968" y="95098"/>
                </a:cubicBezTo>
                <a:cubicBezTo>
                  <a:pt x="409295" y="103429"/>
                  <a:pt x="403961" y="112268"/>
                  <a:pt x="397966" y="121616"/>
                </a:cubicBezTo>
                <a:cubicBezTo>
                  <a:pt x="391972" y="130963"/>
                  <a:pt x="387959" y="136856"/>
                  <a:pt x="385927" y="139294"/>
                </a:cubicBezTo>
                <a:cubicBezTo>
                  <a:pt x="383692" y="141936"/>
                  <a:pt x="382117" y="143053"/>
                  <a:pt x="381202" y="142647"/>
                </a:cubicBezTo>
                <a:cubicBezTo>
                  <a:pt x="380288" y="142240"/>
                  <a:pt x="379831" y="140412"/>
                  <a:pt x="379831" y="137160"/>
                </a:cubicBezTo>
                <a:cubicBezTo>
                  <a:pt x="379831" y="130861"/>
                  <a:pt x="386536" y="114707"/>
                  <a:pt x="399948" y="88697"/>
                </a:cubicBezTo>
                <a:cubicBezTo>
                  <a:pt x="403199" y="82601"/>
                  <a:pt x="407110" y="76759"/>
                  <a:pt x="411682" y="71171"/>
                </a:cubicBezTo>
                <a:cubicBezTo>
                  <a:pt x="416254" y="65583"/>
                  <a:pt x="420369" y="61570"/>
                  <a:pt x="424027" y="59132"/>
                </a:cubicBezTo>
                <a:cubicBezTo>
                  <a:pt x="427075" y="57100"/>
                  <a:pt x="428802" y="56084"/>
                  <a:pt x="429208" y="56084"/>
                </a:cubicBezTo>
                <a:close/>
                <a:moveTo>
                  <a:pt x="26110" y="45644"/>
                </a:moveTo>
                <a:cubicBezTo>
                  <a:pt x="27533" y="45898"/>
                  <a:pt x="29108" y="46635"/>
                  <a:pt x="30835" y="47854"/>
                </a:cubicBezTo>
                <a:cubicBezTo>
                  <a:pt x="33273" y="49480"/>
                  <a:pt x="35712" y="50597"/>
                  <a:pt x="38150" y="51207"/>
                </a:cubicBezTo>
                <a:cubicBezTo>
                  <a:pt x="41604" y="52020"/>
                  <a:pt x="46176" y="54458"/>
                  <a:pt x="51866" y="58522"/>
                </a:cubicBezTo>
                <a:cubicBezTo>
                  <a:pt x="57556" y="62586"/>
                  <a:pt x="62534" y="66853"/>
                  <a:pt x="66801" y="71324"/>
                </a:cubicBezTo>
                <a:cubicBezTo>
                  <a:pt x="68833" y="73965"/>
                  <a:pt x="70002" y="75794"/>
                  <a:pt x="70306" y="76810"/>
                </a:cubicBezTo>
                <a:cubicBezTo>
                  <a:pt x="70611" y="77826"/>
                  <a:pt x="70154" y="79045"/>
                  <a:pt x="68935" y="80468"/>
                </a:cubicBezTo>
                <a:cubicBezTo>
                  <a:pt x="67919" y="82093"/>
                  <a:pt x="66344" y="82804"/>
                  <a:pt x="64210" y="82601"/>
                </a:cubicBezTo>
                <a:cubicBezTo>
                  <a:pt x="62077" y="82398"/>
                  <a:pt x="58572" y="81280"/>
                  <a:pt x="53695" y="79248"/>
                </a:cubicBezTo>
                <a:cubicBezTo>
                  <a:pt x="41706" y="74372"/>
                  <a:pt x="31241" y="68987"/>
                  <a:pt x="22300" y="63094"/>
                </a:cubicBezTo>
                <a:cubicBezTo>
                  <a:pt x="20065" y="61672"/>
                  <a:pt x="18694" y="60402"/>
                  <a:pt x="18186" y="59284"/>
                </a:cubicBezTo>
                <a:cubicBezTo>
                  <a:pt x="17678" y="58166"/>
                  <a:pt x="17424" y="56287"/>
                  <a:pt x="17424" y="53645"/>
                </a:cubicBezTo>
                <a:cubicBezTo>
                  <a:pt x="17424" y="50394"/>
                  <a:pt x="19049" y="47956"/>
                  <a:pt x="22300" y="46330"/>
                </a:cubicBezTo>
                <a:cubicBezTo>
                  <a:pt x="23418" y="45619"/>
                  <a:pt x="24688" y="45390"/>
                  <a:pt x="26110" y="45644"/>
                </a:cubicBezTo>
                <a:close/>
                <a:moveTo>
                  <a:pt x="1265199" y="38100"/>
                </a:moveTo>
                <a:cubicBezTo>
                  <a:pt x="1267078" y="38100"/>
                  <a:pt x="1269034" y="38507"/>
                  <a:pt x="1271066" y="39320"/>
                </a:cubicBezTo>
                <a:cubicBezTo>
                  <a:pt x="1274114" y="40742"/>
                  <a:pt x="1275740" y="43688"/>
                  <a:pt x="1275943" y="48159"/>
                </a:cubicBezTo>
                <a:cubicBezTo>
                  <a:pt x="1275943" y="50597"/>
                  <a:pt x="1275282" y="52629"/>
                  <a:pt x="1273962" y="54255"/>
                </a:cubicBezTo>
                <a:cubicBezTo>
                  <a:pt x="1272641" y="55880"/>
                  <a:pt x="1270152" y="57709"/>
                  <a:pt x="1266494" y="59741"/>
                </a:cubicBezTo>
                <a:cubicBezTo>
                  <a:pt x="1262633" y="61976"/>
                  <a:pt x="1259788" y="64110"/>
                  <a:pt x="1257960" y="66142"/>
                </a:cubicBezTo>
                <a:cubicBezTo>
                  <a:pt x="1255928" y="67971"/>
                  <a:pt x="1254708" y="70562"/>
                  <a:pt x="1254302" y="73914"/>
                </a:cubicBezTo>
                <a:cubicBezTo>
                  <a:pt x="1253896" y="77267"/>
                  <a:pt x="1253184" y="80061"/>
                  <a:pt x="1252168" y="82296"/>
                </a:cubicBezTo>
                <a:cubicBezTo>
                  <a:pt x="1250543" y="86360"/>
                  <a:pt x="1249324" y="96927"/>
                  <a:pt x="1248511" y="113996"/>
                </a:cubicBezTo>
                <a:cubicBezTo>
                  <a:pt x="1246885" y="144476"/>
                  <a:pt x="1246682" y="175667"/>
                  <a:pt x="1247901" y="207569"/>
                </a:cubicBezTo>
                <a:cubicBezTo>
                  <a:pt x="1248308" y="228092"/>
                  <a:pt x="1248816" y="240081"/>
                  <a:pt x="1249425" y="243536"/>
                </a:cubicBezTo>
                <a:cubicBezTo>
                  <a:pt x="1249832" y="246380"/>
                  <a:pt x="1249324" y="248108"/>
                  <a:pt x="1247901" y="248717"/>
                </a:cubicBezTo>
                <a:cubicBezTo>
                  <a:pt x="1244853" y="249936"/>
                  <a:pt x="1241500" y="248209"/>
                  <a:pt x="1237843" y="243536"/>
                </a:cubicBezTo>
                <a:lnTo>
                  <a:pt x="1234185" y="239573"/>
                </a:lnTo>
                <a:lnTo>
                  <a:pt x="1234185" y="188367"/>
                </a:lnTo>
                <a:cubicBezTo>
                  <a:pt x="1233982" y="149962"/>
                  <a:pt x="1234084" y="126797"/>
                  <a:pt x="1234490" y="118872"/>
                </a:cubicBezTo>
                <a:lnTo>
                  <a:pt x="1234490" y="100584"/>
                </a:lnTo>
                <a:lnTo>
                  <a:pt x="1231442" y="103328"/>
                </a:lnTo>
                <a:cubicBezTo>
                  <a:pt x="1227378" y="106579"/>
                  <a:pt x="1223822" y="110846"/>
                  <a:pt x="1220774" y="116129"/>
                </a:cubicBezTo>
                <a:cubicBezTo>
                  <a:pt x="1219758" y="117755"/>
                  <a:pt x="1218132" y="119431"/>
                  <a:pt x="1215897" y="121158"/>
                </a:cubicBezTo>
                <a:cubicBezTo>
                  <a:pt x="1213662" y="122886"/>
                  <a:pt x="1211732" y="123749"/>
                  <a:pt x="1210106" y="123749"/>
                </a:cubicBezTo>
                <a:cubicBezTo>
                  <a:pt x="1208887" y="123749"/>
                  <a:pt x="1207566" y="123140"/>
                  <a:pt x="1206144" y="121920"/>
                </a:cubicBezTo>
                <a:cubicBezTo>
                  <a:pt x="1204721" y="120701"/>
                  <a:pt x="1204010" y="119584"/>
                  <a:pt x="1204010" y="118568"/>
                </a:cubicBezTo>
                <a:cubicBezTo>
                  <a:pt x="1203807" y="115723"/>
                  <a:pt x="1207058" y="110338"/>
                  <a:pt x="1213764" y="102413"/>
                </a:cubicBezTo>
                <a:cubicBezTo>
                  <a:pt x="1216812" y="98552"/>
                  <a:pt x="1219656" y="94692"/>
                  <a:pt x="1222298" y="90831"/>
                </a:cubicBezTo>
                <a:cubicBezTo>
                  <a:pt x="1224533" y="87580"/>
                  <a:pt x="1226362" y="85243"/>
                  <a:pt x="1227784" y="83820"/>
                </a:cubicBezTo>
                <a:cubicBezTo>
                  <a:pt x="1228597" y="82398"/>
                  <a:pt x="1229715" y="80468"/>
                  <a:pt x="1231137" y="78029"/>
                </a:cubicBezTo>
                <a:cubicBezTo>
                  <a:pt x="1233982" y="72543"/>
                  <a:pt x="1238148" y="66548"/>
                  <a:pt x="1243634" y="60046"/>
                </a:cubicBezTo>
                <a:cubicBezTo>
                  <a:pt x="1246885" y="56388"/>
                  <a:pt x="1249933" y="52121"/>
                  <a:pt x="1252778" y="47244"/>
                </a:cubicBezTo>
                <a:cubicBezTo>
                  <a:pt x="1255826" y="42774"/>
                  <a:pt x="1258163" y="40132"/>
                  <a:pt x="1259788" y="39320"/>
                </a:cubicBezTo>
                <a:cubicBezTo>
                  <a:pt x="1261516" y="38507"/>
                  <a:pt x="1263319" y="38100"/>
                  <a:pt x="1265199" y="38100"/>
                </a:cubicBezTo>
                <a:close/>
                <a:moveTo>
                  <a:pt x="349046" y="33224"/>
                </a:moveTo>
                <a:cubicBezTo>
                  <a:pt x="350367" y="33427"/>
                  <a:pt x="351789" y="34341"/>
                  <a:pt x="353313" y="35967"/>
                </a:cubicBezTo>
                <a:cubicBezTo>
                  <a:pt x="354532" y="37389"/>
                  <a:pt x="355193" y="38456"/>
                  <a:pt x="355294" y="39167"/>
                </a:cubicBezTo>
                <a:cubicBezTo>
                  <a:pt x="355396" y="39878"/>
                  <a:pt x="355040" y="42164"/>
                  <a:pt x="354228" y="46025"/>
                </a:cubicBezTo>
                <a:cubicBezTo>
                  <a:pt x="353415" y="50089"/>
                  <a:pt x="353110" y="53848"/>
                  <a:pt x="353313" y="57303"/>
                </a:cubicBezTo>
                <a:lnTo>
                  <a:pt x="353618" y="62484"/>
                </a:lnTo>
                <a:lnTo>
                  <a:pt x="365505" y="62180"/>
                </a:lnTo>
                <a:cubicBezTo>
                  <a:pt x="373836" y="61976"/>
                  <a:pt x="378916" y="61773"/>
                  <a:pt x="380745" y="61570"/>
                </a:cubicBezTo>
                <a:lnTo>
                  <a:pt x="384403" y="61265"/>
                </a:lnTo>
                <a:lnTo>
                  <a:pt x="385927" y="64618"/>
                </a:lnTo>
                <a:cubicBezTo>
                  <a:pt x="388162" y="69901"/>
                  <a:pt x="388365" y="73457"/>
                  <a:pt x="386536" y="75286"/>
                </a:cubicBezTo>
                <a:cubicBezTo>
                  <a:pt x="384504" y="77115"/>
                  <a:pt x="378713" y="78639"/>
                  <a:pt x="369163" y="79858"/>
                </a:cubicBezTo>
                <a:cubicBezTo>
                  <a:pt x="359612" y="81077"/>
                  <a:pt x="354329" y="82398"/>
                  <a:pt x="353313" y="83820"/>
                </a:cubicBezTo>
                <a:cubicBezTo>
                  <a:pt x="352500" y="84633"/>
                  <a:pt x="352297" y="89815"/>
                  <a:pt x="352704" y="99365"/>
                </a:cubicBezTo>
                <a:cubicBezTo>
                  <a:pt x="352704" y="106477"/>
                  <a:pt x="352805" y="110948"/>
                  <a:pt x="353008" y="112776"/>
                </a:cubicBezTo>
                <a:cubicBezTo>
                  <a:pt x="353212" y="114605"/>
                  <a:pt x="353821" y="116739"/>
                  <a:pt x="354837" y="119177"/>
                </a:cubicBezTo>
                <a:lnTo>
                  <a:pt x="356971" y="124054"/>
                </a:lnTo>
                <a:lnTo>
                  <a:pt x="355142" y="127407"/>
                </a:lnTo>
                <a:cubicBezTo>
                  <a:pt x="352500" y="132690"/>
                  <a:pt x="350875" y="140513"/>
                  <a:pt x="350265" y="150876"/>
                </a:cubicBezTo>
                <a:cubicBezTo>
                  <a:pt x="349046" y="166929"/>
                  <a:pt x="349148" y="174956"/>
                  <a:pt x="350570" y="174956"/>
                </a:cubicBezTo>
                <a:cubicBezTo>
                  <a:pt x="352602" y="174956"/>
                  <a:pt x="359816" y="171908"/>
                  <a:pt x="372211" y="165812"/>
                </a:cubicBezTo>
                <a:cubicBezTo>
                  <a:pt x="377494" y="163170"/>
                  <a:pt x="380542" y="161849"/>
                  <a:pt x="381355" y="161849"/>
                </a:cubicBezTo>
                <a:cubicBezTo>
                  <a:pt x="382371" y="161849"/>
                  <a:pt x="383184" y="162357"/>
                  <a:pt x="383793" y="163373"/>
                </a:cubicBezTo>
                <a:cubicBezTo>
                  <a:pt x="384200" y="164592"/>
                  <a:pt x="383590" y="166015"/>
                  <a:pt x="381964" y="167640"/>
                </a:cubicBezTo>
                <a:cubicBezTo>
                  <a:pt x="377494" y="172314"/>
                  <a:pt x="368655" y="179629"/>
                  <a:pt x="355447" y="189586"/>
                </a:cubicBezTo>
                <a:cubicBezTo>
                  <a:pt x="351992" y="192024"/>
                  <a:pt x="349859" y="193752"/>
                  <a:pt x="349046" y="194768"/>
                </a:cubicBezTo>
                <a:cubicBezTo>
                  <a:pt x="348436" y="195377"/>
                  <a:pt x="347928" y="198222"/>
                  <a:pt x="347522" y="203302"/>
                </a:cubicBezTo>
                <a:cubicBezTo>
                  <a:pt x="347522" y="204724"/>
                  <a:pt x="347319" y="208280"/>
                  <a:pt x="346912" y="213970"/>
                </a:cubicBezTo>
                <a:cubicBezTo>
                  <a:pt x="346506" y="219660"/>
                  <a:pt x="346201" y="223927"/>
                  <a:pt x="345998" y="226772"/>
                </a:cubicBezTo>
                <a:cubicBezTo>
                  <a:pt x="344982" y="239776"/>
                  <a:pt x="344017" y="247904"/>
                  <a:pt x="343102" y="251156"/>
                </a:cubicBezTo>
                <a:cubicBezTo>
                  <a:pt x="342188" y="254407"/>
                  <a:pt x="340207" y="255931"/>
                  <a:pt x="337159" y="255728"/>
                </a:cubicBezTo>
                <a:cubicBezTo>
                  <a:pt x="336346" y="255728"/>
                  <a:pt x="335432" y="254813"/>
                  <a:pt x="334416" y="252984"/>
                </a:cubicBezTo>
                <a:cubicBezTo>
                  <a:pt x="333806" y="251765"/>
                  <a:pt x="333450" y="250292"/>
                  <a:pt x="333349" y="248565"/>
                </a:cubicBezTo>
                <a:cubicBezTo>
                  <a:pt x="333247" y="246838"/>
                  <a:pt x="333400" y="242621"/>
                  <a:pt x="333806" y="235916"/>
                </a:cubicBezTo>
                <a:cubicBezTo>
                  <a:pt x="335228" y="216408"/>
                  <a:pt x="335432" y="205740"/>
                  <a:pt x="334416" y="203912"/>
                </a:cubicBezTo>
                <a:cubicBezTo>
                  <a:pt x="333806" y="203302"/>
                  <a:pt x="331368" y="203607"/>
                  <a:pt x="327100" y="204826"/>
                </a:cubicBezTo>
                <a:cubicBezTo>
                  <a:pt x="323443" y="206045"/>
                  <a:pt x="319074" y="206858"/>
                  <a:pt x="313994" y="207264"/>
                </a:cubicBezTo>
                <a:cubicBezTo>
                  <a:pt x="308914" y="207671"/>
                  <a:pt x="305053" y="207569"/>
                  <a:pt x="302412" y="206960"/>
                </a:cubicBezTo>
                <a:cubicBezTo>
                  <a:pt x="299973" y="206350"/>
                  <a:pt x="297789" y="205131"/>
                  <a:pt x="295858" y="203302"/>
                </a:cubicBezTo>
                <a:cubicBezTo>
                  <a:pt x="293928" y="201473"/>
                  <a:pt x="292963" y="199848"/>
                  <a:pt x="292963" y="198425"/>
                </a:cubicBezTo>
                <a:cubicBezTo>
                  <a:pt x="292963" y="195377"/>
                  <a:pt x="300684" y="182474"/>
                  <a:pt x="316128" y="159716"/>
                </a:cubicBezTo>
                <a:cubicBezTo>
                  <a:pt x="327913" y="141834"/>
                  <a:pt x="334212" y="131674"/>
                  <a:pt x="335025" y="129236"/>
                </a:cubicBezTo>
                <a:cubicBezTo>
                  <a:pt x="336041" y="126391"/>
                  <a:pt x="336651" y="119685"/>
                  <a:pt x="336854" y="109119"/>
                </a:cubicBezTo>
                <a:cubicBezTo>
                  <a:pt x="337057" y="99975"/>
                  <a:pt x="337057" y="93930"/>
                  <a:pt x="336854" y="90983"/>
                </a:cubicBezTo>
                <a:cubicBezTo>
                  <a:pt x="336651" y="88037"/>
                  <a:pt x="335940" y="86259"/>
                  <a:pt x="334720" y="85649"/>
                </a:cubicBezTo>
                <a:cubicBezTo>
                  <a:pt x="333704" y="85040"/>
                  <a:pt x="330352" y="84532"/>
                  <a:pt x="324662" y="84125"/>
                </a:cubicBezTo>
                <a:cubicBezTo>
                  <a:pt x="316128" y="83312"/>
                  <a:pt x="309981" y="82398"/>
                  <a:pt x="306222" y="81382"/>
                </a:cubicBezTo>
                <a:cubicBezTo>
                  <a:pt x="302462" y="80366"/>
                  <a:pt x="299973" y="78740"/>
                  <a:pt x="298754" y="76505"/>
                </a:cubicBezTo>
                <a:cubicBezTo>
                  <a:pt x="298144" y="75286"/>
                  <a:pt x="297840" y="74473"/>
                  <a:pt x="297840" y="74067"/>
                </a:cubicBezTo>
                <a:cubicBezTo>
                  <a:pt x="297840" y="73660"/>
                  <a:pt x="298144" y="72848"/>
                  <a:pt x="298754" y="71628"/>
                </a:cubicBezTo>
                <a:cubicBezTo>
                  <a:pt x="300176" y="69393"/>
                  <a:pt x="302056" y="67971"/>
                  <a:pt x="304393" y="67361"/>
                </a:cubicBezTo>
                <a:cubicBezTo>
                  <a:pt x="306730" y="66752"/>
                  <a:pt x="312368" y="66447"/>
                  <a:pt x="321309" y="66447"/>
                </a:cubicBezTo>
                <a:lnTo>
                  <a:pt x="337159" y="66447"/>
                </a:lnTo>
                <a:lnTo>
                  <a:pt x="337159" y="64618"/>
                </a:lnTo>
                <a:cubicBezTo>
                  <a:pt x="337159" y="63602"/>
                  <a:pt x="337362" y="60148"/>
                  <a:pt x="337768" y="54255"/>
                </a:cubicBezTo>
                <a:cubicBezTo>
                  <a:pt x="338175" y="48972"/>
                  <a:pt x="339292" y="44704"/>
                  <a:pt x="341121" y="41453"/>
                </a:cubicBezTo>
                <a:cubicBezTo>
                  <a:pt x="342747" y="38405"/>
                  <a:pt x="344169" y="36170"/>
                  <a:pt x="345388" y="34748"/>
                </a:cubicBezTo>
                <a:cubicBezTo>
                  <a:pt x="346506" y="33528"/>
                  <a:pt x="347725" y="33020"/>
                  <a:pt x="349046" y="33224"/>
                </a:cubicBezTo>
                <a:close/>
                <a:moveTo>
                  <a:pt x="460908" y="26289"/>
                </a:moveTo>
                <a:cubicBezTo>
                  <a:pt x="462635" y="26239"/>
                  <a:pt x="464362" y="26620"/>
                  <a:pt x="466089" y="27432"/>
                </a:cubicBezTo>
                <a:cubicBezTo>
                  <a:pt x="470560" y="29058"/>
                  <a:pt x="479907" y="37186"/>
                  <a:pt x="494131" y="51816"/>
                </a:cubicBezTo>
                <a:cubicBezTo>
                  <a:pt x="510793" y="68885"/>
                  <a:pt x="524001" y="84836"/>
                  <a:pt x="533755" y="99670"/>
                </a:cubicBezTo>
                <a:cubicBezTo>
                  <a:pt x="538632" y="107188"/>
                  <a:pt x="540562" y="112065"/>
                  <a:pt x="539546" y="114300"/>
                </a:cubicBezTo>
                <a:cubicBezTo>
                  <a:pt x="539343" y="115113"/>
                  <a:pt x="538378" y="115977"/>
                  <a:pt x="536650" y="116891"/>
                </a:cubicBezTo>
                <a:cubicBezTo>
                  <a:pt x="534923" y="117806"/>
                  <a:pt x="533552" y="118263"/>
                  <a:pt x="532536" y="118263"/>
                </a:cubicBezTo>
                <a:cubicBezTo>
                  <a:pt x="529894" y="118263"/>
                  <a:pt x="525220" y="113589"/>
                  <a:pt x="518515" y="104242"/>
                </a:cubicBezTo>
                <a:cubicBezTo>
                  <a:pt x="512622" y="95911"/>
                  <a:pt x="504088" y="86005"/>
                  <a:pt x="492912" y="74524"/>
                </a:cubicBezTo>
                <a:cubicBezTo>
                  <a:pt x="481736" y="63043"/>
                  <a:pt x="470661" y="52731"/>
                  <a:pt x="459688" y="43587"/>
                </a:cubicBezTo>
                <a:cubicBezTo>
                  <a:pt x="454202" y="39116"/>
                  <a:pt x="451256" y="36170"/>
                  <a:pt x="450849" y="34748"/>
                </a:cubicBezTo>
                <a:cubicBezTo>
                  <a:pt x="450240" y="32106"/>
                  <a:pt x="451865" y="29769"/>
                  <a:pt x="455726" y="27737"/>
                </a:cubicBezTo>
                <a:cubicBezTo>
                  <a:pt x="457453" y="26823"/>
                  <a:pt x="459180" y="26340"/>
                  <a:pt x="460908" y="26289"/>
                </a:cubicBezTo>
                <a:close/>
                <a:moveTo>
                  <a:pt x="1022082" y="24689"/>
                </a:moveTo>
                <a:cubicBezTo>
                  <a:pt x="1026273" y="24689"/>
                  <a:pt x="1032408" y="24791"/>
                  <a:pt x="1040485" y="24994"/>
                </a:cubicBezTo>
                <a:cubicBezTo>
                  <a:pt x="1056639" y="25400"/>
                  <a:pt x="1067256" y="25908"/>
                  <a:pt x="1072336" y="26518"/>
                </a:cubicBezTo>
                <a:cubicBezTo>
                  <a:pt x="1092860" y="28753"/>
                  <a:pt x="1106677" y="31700"/>
                  <a:pt x="1113789" y="35357"/>
                </a:cubicBezTo>
                <a:cubicBezTo>
                  <a:pt x="1116634" y="36780"/>
                  <a:pt x="1118615" y="38202"/>
                  <a:pt x="1119733" y="39624"/>
                </a:cubicBezTo>
                <a:cubicBezTo>
                  <a:pt x="1120850" y="41047"/>
                  <a:pt x="1121409" y="42876"/>
                  <a:pt x="1121409" y="45111"/>
                </a:cubicBezTo>
                <a:cubicBezTo>
                  <a:pt x="1121409" y="47346"/>
                  <a:pt x="1120800" y="49429"/>
                  <a:pt x="1119580" y="51359"/>
                </a:cubicBezTo>
                <a:cubicBezTo>
                  <a:pt x="1118361" y="53290"/>
                  <a:pt x="1115923" y="56287"/>
                  <a:pt x="1112265" y="60351"/>
                </a:cubicBezTo>
                <a:cubicBezTo>
                  <a:pt x="1109217" y="63602"/>
                  <a:pt x="1106525" y="67006"/>
                  <a:pt x="1104188" y="70562"/>
                </a:cubicBezTo>
                <a:cubicBezTo>
                  <a:pt x="1101851" y="74118"/>
                  <a:pt x="1099362" y="77267"/>
                  <a:pt x="1096720" y="80010"/>
                </a:cubicBezTo>
                <a:cubicBezTo>
                  <a:pt x="1094079" y="82754"/>
                  <a:pt x="1091945" y="84227"/>
                  <a:pt x="1090320" y="84430"/>
                </a:cubicBezTo>
                <a:cubicBezTo>
                  <a:pt x="1087272" y="85040"/>
                  <a:pt x="1085494" y="84328"/>
                  <a:pt x="1084986" y="82296"/>
                </a:cubicBezTo>
                <a:cubicBezTo>
                  <a:pt x="1084478" y="80264"/>
                  <a:pt x="1085240" y="77521"/>
                  <a:pt x="1087272" y="74067"/>
                </a:cubicBezTo>
                <a:cubicBezTo>
                  <a:pt x="1089304" y="70816"/>
                  <a:pt x="1091132" y="67260"/>
                  <a:pt x="1092758" y="63399"/>
                </a:cubicBezTo>
                <a:cubicBezTo>
                  <a:pt x="1094180" y="60148"/>
                  <a:pt x="1095196" y="57912"/>
                  <a:pt x="1095806" y="56693"/>
                </a:cubicBezTo>
                <a:cubicBezTo>
                  <a:pt x="1096416" y="55474"/>
                  <a:pt x="1096720" y="54052"/>
                  <a:pt x="1096720" y="52426"/>
                </a:cubicBezTo>
                <a:cubicBezTo>
                  <a:pt x="1096720" y="50800"/>
                  <a:pt x="1096517" y="49835"/>
                  <a:pt x="1096111" y="49530"/>
                </a:cubicBezTo>
                <a:cubicBezTo>
                  <a:pt x="1095704" y="49226"/>
                  <a:pt x="1094434" y="48768"/>
                  <a:pt x="1092301" y="48159"/>
                </a:cubicBezTo>
                <a:cubicBezTo>
                  <a:pt x="1090167" y="47549"/>
                  <a:pt x="1088135" y="47194"/>
                  <a:pt x="1086205" y="47092"/>
                </a:cubicBezTo>
                <a:cubicBezTo>
                  <a:pt x="1084274" y="46990"/>
                  <a:pt x="1080871" y="46838"/>
                  <a:pt x="1075994" y="46635"/>
                </a:cubicBezTo>
                <a:cubicBezTo>
                  <a:pt x="1062583" y="46025"/>
                  <a:pt x="1040637" y="46076"/>
                  <a:pt x="1010157" y="46787"/>
                </a:cubicBezTo>
                <a:cubicBezTo>
                  <a:pt x="979677" y="47498"/>
                  <a:pt x="962100" y="48362"/>
                  <a:pt x="957427" y="49378"/>
                </a:cubicBezTo>
                <a:cubicBezTo>
                  <a:pt x="953363" y="50394"/>
                  <a:pt x="950772" y="52121"/>
                  <a:pt x="949654" y="54560"/>
                </a:cubicBezTo>
                <a:cubicBezTo>
                  <a:pt x="948537" y="56998"/>
                  <a:pt x="948384" y="61570"/>
                  <a:pt x="949197" y="68276"/>
                </a:cubicBezTo>
                <a:cubicBezTo>
                  <a:pt x="950010" y="74575"/>
                  <a:pt x="949858" y="78893"/>
                  <a:pt x="948740" y="81230"/>
                </a:cubicBezTo>
                <a:cubicBezTo>
                  <a:pt x="947622" y="83566"/>
                  <a:pt x="945235" y="84735"/>
                  <a:pt x="941577" y="84735"/>
                </a:cubicBezTo>
                <a:cubicBezTo>
                  <a:pt x="939342" y="84735"/>
                  <a:pt x="937666" y="84074"/>
                  <a:pt x="936548" y="82754"/>
                </a:cubicBezTo>
                <a:cubicBezTo>
                  <a:pt x="935430" y="81433"/>
                  <a:pt x="934465" y="78944"/>
                  <a:pt x="933652" y="75286"/>
                </a:cubicBezTo>
                <a:cubicBezTo>
                  <a:pt x="932027" y="68580"/>
                  <a:pt x="932535" y="60656"/>
                  <a:pt x="935176" y="51512"/>
                </a:cubicBezTo>
                <a:cubicBezTo>
                  <a:pt x="938631" y="38710"/>
                  <a:pt x="942695" y="31598"/>
                  <a:pt x="947368" y="30176"/>
                </a:cubicBezTo>
                <a:cubicBezTo>
                  <a:pt x="950823" y="29160"/>
                  <a:pt x="965656" y="27940"/>
                  <a:pt x="991869" y="26518"/>
                </a:cubicBezTo>
                <a:cubicBezTo>
                  <a:pt x="1007312" y="25705"/>
                  <a:pt x="1015136" y="25197"/>
                  <a:pt x="1015339" y="24994"/>
                </a:cubicBezTo>
                <a:cubicBezTo>
                  <a:pt x="1015644" y="24791"/>
                  <a:pt x="1017892" y="24689"/>
                  <a:pt x="1022082" y="24689"/>
                </a:cubicBezTo>
                <a:close/>
                <a:moveTo>
                  <a:pt x="754735" y="21946"/>
                </a:moveTo>
                <a:cubicBezTo>
                  <a:pt x="755344" y="21743"/>
                  <a:pt x="757681" y="21743"/>
                  <a:pt x="761745" y="21946"/>
                </a:cubicBezTo>
                <a:cubicBezTo>
                  <a:pt x="765809" y="22149"/>
                  <a:pt x="768705" y="22708"/>
                  <a:pt x="770432" y="23622"/>
                </a:cubicBezTo>
                <a:cubicBezTo>
                  <a:pt x="772159" y="24537"/>
                  <a:pt x="773429" y="26112"/>
                  <a:pt x="774242" y="28347"/>
                </a:cubicBezTo>
                <a:cubicBezTo>
                  <a:pt x="775055" y="30379"/>
                  <a:pt x="775055" y="32309"/>
                  <a:pt x="774242" y="34138"/>
                </a:cubicBezTo>
                <a:cubicBezTo>
                  <a:pt x="773023" y="36576"/>
                  <a:pt x="770381" y="38253"/>
                  <a:pt x="766317" y="39167"/>
                </a:cubicBezTo>
                <a:cubicBezTo>
                  <a:pt x="762253" y="40082"/>
                  <a:pt x="753211" y="40945"/>
                  <a:pt x="739190" y="41758"/>
                </a:cubicBezTo>
                <a:cubicBezTo>
                  <a:pt x="727201" y="42571"/>
                  <a:pt x="720191" y="43079"/>
                  <a:pt x="718159" y="43282"/>
                </a:cubicBezTo>
                <a:cubicBezTo>
                  <a:pt x="716940" y="43688"/>
                  <a:pt x="716228" y="43993"/>
                  <a:pt x="716025" y="44196"/>
                </a:cubicBezTo>
                <a:cubicBezTo>
                  <a:pt x="715822" y="44400"/>
                  <a:pt x="715822" y="45111"/>
                  <a:pt x="716025" y="46330"/>
                </a:cubicBezTo>
                <a:cubicBezTo>
                  <a:pt x="716432" y="48159"/>
                  <a:pt x="717397" y="50953"/>
                  <a:pt x="718921" y="54712"/>
                </a:cubicBezTo>
                <a:cubicBezTo>
                  <a:pt x="720445" y="58471"/>
                  <a:pt x="721613" y="61062"/>
                  <a:pt x="722426" y="62484"/>
                </a:cubicBezTo>
                <a:cubicBezTo>
                  <a:pt x="723239" y="64110"/>
                  <a:pt x="724255" y="64923"/>
                  <a:pt x="725474" y="64923"/>
                </a:cubicBezTo>
                <a:cubicBezTo>
                  <a:pt x="726693" y="64923"/>
                  <a:pt x="731164" y="64618"/>
                  <a:pt x="738885" y="64008"/>
                </a:cubicBezTo>
                <a:cubicBezTo>
                  <a:pt x="757173" y="61976"/>
                  <a:pt x="767435" y="63094"/>
                  <a:pt x="769670" y="67361"/>
                </a:cubicBezTo>
                <a:cubicBezTo>
                  <a:pt x="770280" y="68377"/>
                  <a:pt x="770584" y="70003"/>
                  <a:pt x="770584" y="72238"/>
                </a:cubicBezTo>
                <a:cubicBezTo>
                  <a:pt x="770584" y="75489"/>
                  <a:pt x="769060" y="77623"/>
                  <a:pt x="766012" y="78639"/>
                </a:cubicBezTo>
                <a:cubicBezTo>
                  <a:pt x="762964" y="79655"/>
                  <a:pt x="756157" y="80468"/>
                  <a:pt x="745591" y="81077"/>
                </a:cubicBezTo>
                <a:cubicBezTo>
                  <a:pt x="736244" y="81687"/>
                  <a:pt x="730859" y="82195"/>
                  <a:pt x="729436" y="82601"/>
                </a:cubicBezTo>
                <a:cubicBezTo>
                  <a:pt x="728624" y="83008"/>
                  <a:pt x="728116" y="83465"/>
                  <a:pt x="727912" y="83973"/>
                </a:cubicBezTo>
                <a:cubicBezTo>
                  <a:pt x="727709" y="84481"/>
                  <a:pt x="727709" y="85751"/>
                  <a:pt x="727912" y="87783"/>
                </a:cubicBezTo>
                <a:cubicBezTo>
                  <a:pt x="728116" y="89815"/>
                  <a:pt x="729182" y="95657"/>
                  <a:pt x="731113" y="105309"/>
                </a:cubicBezTo>
                <a:cubicBezTo>
                  <a:pt x="733043" y="114961"/>
                  <a:pt x="734313" y="121209"/>
                  <a:pt x="734923" y="124054"/>
                </a:cubicBezTo>
                <a:lnTo>
                  <a:pt x="735532" y="126188"/>
                </a:lnTo>
                <a:lnTo>
                  <a:pt x="746200" y="125578"/>
                </a:lnTo>
                <a:cubicBezTo>
                  <a:pt x="790498" y="123952"/>
                  <a:pt x="814476" y="123140"/>
                  <a:pt x="818133" y="123140"/>
                </a:cubicBezTo>
                <a:cubicBezTo>
                  <a:pt x="818743" y="123140"/>
                  <a:pt x="819454" y="124206"/>
                  <a:pt x="820267" y="126340"/>
                </a:cubicBezTo>
                <a:cubicBezTo>
                  <a:pt x="821080" y="128474"/>
                  <a:pt x="821588" y="130556"/>
                  <a:pt x="821791" y="132588"/>
                </a:cubicBezTo>
                <a:cubicBezTo>
                  <a:pt x="821791" y="136449"/>
                  <a:pt x="820165" y="138786"/>
                  <a:pt x="816914" y="139599"/>
                </a:cubicBezTo>
                <a:cubicBezTo>
                  <a:pt x="815288" y="140208"/>
                  <a:pt x="805738" y="140920"/>
                  <a:pt x="788263" y="141732"/>
                </a:cubicBezTo>
                <a:cubicBezTo>
                  <a:pt x="770991" y="142342"/>
                  <a:pt x="760831" y="142850"/>
                  <a:pt x="757783" y="143256"/>
                </a:cubicBezTo>
                <a:cubicBezTo>
                  <a:pt x="748029" y="144069"/>
                  <a:pt x="742949" y="144882"/>
                  <a:pt x="742543" y="145695"/>
                </a:cubicBezTo>
                <a:cubicBezTo>
                  <a:pt x="742340" y="146304"/>
                  <a:pt x="742644" y="150572"/>
                  <a:pt x="743457" y="158496"/>
                </a:cubicBezTo>
                <a:cubicBezTo>
                  <a:pt x="745896" y="183693"/>
                  <a:pt x="746912" y="201575"/>
                  <a:pt x="746505" y="212141"/>
                </a:cubicBezTo>
                <a:cubicBezTo>
                  <a:pt x="746099" y="226568"/>
                  <a:pt x="744016" y="237694"/>
                  <a:pt x="740257" y="245517"/>
                </a:cubicBezTo>
                <a:cubicBezTo>
                  <a:pt x="736498" y="253340"/>
                  <a:pt x="730859" y="258776"/>
                  <a:pt x="723340" y="261824"/>
                </a:cubicBezTo>
                <a:cubicBezTo>
                  <a:pt x="719073" y="263449"/>
                  <a:pt x="713180" y="264110"/>
                  <a:pt x="705662" y="263805"/>
                </a:cubicBezTo>
                <a:cubicBezTo>
                  <a:pt x="698144" y="263500"/>
                  <a:pt x="691336" y="262433"/>
                  <a:pt x="685240" y="260604"/>
                </a:cubicBezTo>
                <a:cubicBezTo>
                  <a:pt x="681380" y="259385"/>
                  <a:pt x="675436" y="256337"/>
                  <a:pt x="667410" y="251460"/>
                </a:cubicBezTo>
                <a:cubicBezTo>
                  <a:pt x="659383" y="246584"/>
                  <a:pt x="652525" y="242012"/>
                  <a:pt x="646836" y="237744"/>
                </a:cubicBezTo>
                <a:cubicBezTo>
                  <a:pt x="642568" y="234290"/>
                  <a:pt x="639571" y="232055"/>
                  <a:pt x="637844" y="231039"/>
                </a:cubicBezTo>
                <a:cubicBezTo>
                  <a:pt x="636117" y="230023"/>
                  <a:pt x="633729" y="228905"/>
                  <a:pt x="630681" y="227686"/>
                </a:cubicBezTo>
                <a:cubicBezTo>
                  <a:pt x="628446" y="226873"/>
                  <a:pt x="627125" y="226314"/>
                  <a:pt x="626719" y="226010"/>
                </a:cubicBezTo>
                <a:cubicBezTo>
                  <a:pt x="626312" y="225705"/>
                  <a:pt x="626008" y="224841"/>
                  <a:pt x="625804" y="223419"/>
                </a:cubicBezTo>
                <a:cubicBezTo>
                  <a:pt x="625601" y="221590"/>
                  <a:pt x="626516" y="219660"/>
                  <a:pt x="628548" y="217628"/>
                </a:cubicBezTo>
                <a:cubicBezTo>
                  <a:pt x="630580" y="215596"/>
                  <a:pt x="632408" y="214580"/>
                  <a:pt x="634034" y="214580"/>
                </a:cubicBezTo>
                <a:cubicBezTo>
                  <a:pt x="638098" y="214580"/>
                  <a:pt x="643991" y="217628"/>
                  <a:pt x="651712" y="223724"/>
                </a:cubicBezTo>
                <a:cubicBezTo>
                  <a:pt x="659840" y="230226"/>
                  <a:pt x="669289" y="236017"/>
                  <a:pt x="680059" y="241097"/>
                </a:cubicBezTo>
                <a:cubicBezTo>
                  <a:pt x="687374" y="244552"/>
                  <a:pt x="693013" y="246634"/>
                  <a:pt x="696975" y="247346"/>
                </a:cubicBezTo>
                <a:cubicBezTo>
                  <a:pt x="700938" y="248057"/>
                  <a:pt x="705154" y="247701"/>
                  <a:pt x="709624" y="246279"/>
                </a:cubicBezTo>
                <a:cubicBezTo>
                  <a:pt x="718565" y="243637"/>
                  <a:pt x="725271" y="238354"/>
                  <a:pt x="729741" y="230429"/>
                </a:cubicBezTo>
                <a:lnTo>
                  <a:pt x="731875" y="226162"/>
                </a:lnTo>
                <a:lnTo>
                  <a:pt x="731875" y="209398"/>
                </a:lnTo>
                <a:cubicBezTo>
                  <a:pt x="731875" y="189281"/>
                  <a:pt x="730148" y="171298"/>
                  <a:pt x="726693" y="155448"/>
                </a:cubicBezTo>
                <a:cubicBezTo>
                  <a:pt x="725677" y="151181"/>
                  <a:pt x="724458" y="148692"/>
                  <a:pt x="723036" y="147981"/>
                </a:cubicBezTo>
                <a:cubicBezTo>
                  <a:pt x="721613" y="147270"/>
                  <a:pt x="717041" y="146914"/>
                  <a:pt x="709320" y="146914"/>
                </a:cubicBezTo>
                <a:cubicBezTo>
                  <a:pt x="699769" y="147117"/>
                  <a:pt x="689762" y="147676"/>
                  <a:pt x="679297" y="148590"/>
                </a:cubicBezTo>
                <a:cubicBezTo>
                  <a:pt x="668832" y="149505"/>
                  <a:pt x="659332" y="149962"/>
                  <a:pt x="650798" y="149962"/>
                </a:cubicBezTo>
                <a:cubicBezTo>
                  <a:pt x="645108" y="149962"/>
                  <a:pt x="641552" y="149911"/>
                  <a:pt x="640130" y="149810"/>
                </a:cubicBezTo>
                <a:cubicBezTo>
                  <a:pt x="638708" y="149708"/>
                  <a:pt x="637387" y="149149"/>
                  <a:pt x="636168" y="148133"/>
                </a:cubicBezTo>
                <a:cubicBezTo>
                  <a:pt x="632713" y="146101"/>
                  <a:pt x="630986" y="143663"/>
                  <a:pt x="630986" y="140818"/>
                </a:cubicBezTo>
                <a:cubicBezTo>
                  <a:pt x="630986" y="139599"/>
                  <a:pt x="631392" y="138634"/>
                  <a:pt x="632205" y="137922"/>
                </a:cubicBezTo>
                <a:cubicBezTo>
                  <a:pt x="633018" y="137211"/>
                  <a:pt x="635152" y="136500"/>
                  <a:pt x="638606" y="135789"/>
                </a:cubicBezTo>
                <a:cubicBezTo>
                  <a:pt x="642060" y="135078"/>
                  <a:pt x="646429" y="134468"/>
                  <a:pt x="651712" y="133960"/>
                </a:cubicBezTo>
                <a:cubicBezTo>
                  <a:pt x="656996" y="133452"/>
                  <a:pt x="664920" y="132690"/>
                  <a:pt x="675487" y="131674"/>
                </a:cubicBezTo>
                <a:cubicBezTo>
                  <a:pt x="702919" y="129439"/>
                  <a:pt x="717346" y="127915"/>
                  <a:pt x="718768" y="127102"/>
                </a:cubicBezTo>
                <a:cubicBezTo>
                  <a:pt x="719378" y="126696"/>
                  <a:pt x="719480" y="125476"/>
                  <a:pt x="719073" y="123444"/>
                </a:cubicBezTo>
                <a:cubicBezTo>
                  <a:pt x="717854" y="115113"/>
                  <a:pt x="715517" y="104547"/>
                  <a:pt x="712063" y="91745"/>
                </a:cubicBezTo>
                <a:lnTo>
                  <a:pt x="710539" y="86868"/>
                </a:lnTo>
                <a:lnTo>
                  <a:pt x="706576" y="86259"/>
                </a:lnTo>
                <a:cubicBezTo>
                  <a:pt x="703325" y="85852"/>
                  <a:pt x="698347" y="85649"/>
                  <a:pt x="691641" y="85649"/>
                </a:cubicBezTo>
                <a:cubicBezTo>
                  <a:pt x="678636" y="85446"/>
                  <a:pt x="669594" y="84989"/>
                  <a:pt x="664514" y="84278"/>
                </a:cubicBezTo>
                <a:cubicBezTo>
                  <a:pt x="659434" y="83566"/>
                  <a:pt x="656386" y="82296"/>
                  <a:pt x="655370" y="80468"/>
                </a:cubicBezTo>
                <a:cubicBezTo>
                  <a:pt x="653541" y="77216"/>
                  <a:pt x="656081" y="74575"/>
                  <a:pt x="662990" y="72543"/>
                </a:cubicBezTo>
                <a:cubicBezTo>
                  <a:pt x="667460" y="71324"/>
                  <a:pt x="674776" y="70104"/>
                  <a:pt x="684936" y="68885"/>
                </a:cubicBezTo>
                <a:cubicBezTo>
                  <a:pt x="695502" y="67463"/>
                  <a:pt x="701496" y="65939"/>
                  <a:pt x="702919" y="64313"/>
                </a:cubicBezTo>
                <a:cubicBezTo>
                  <a:pt x="703935" y="63297"/>
                  <a:pt x="704138" y="61672"/>
                  <a:pt x="703528" y="59436"/>
                </a:cubicBezTo>
                <a:cubicBezTo>
                  <a:pt x="702919" y="57404"/>
                  <a:pt x="701852" y="54915"/>
                  <a:pt x="700328" y="51969"/>
                </a:cubicBezTo>
                <a:cubicBezTo>
                  <a:pt x="698804" y="49022"/>
                  <a:pt x="697534" y="47041"/>
                  <a:pt x="696518" y="46025"/>
                </a:cubicBezTo>
                <a:cubicBezTo>
                  <a:pt x="695502" y="45009"/>
                  <a:pt x="690930" y="44704"/>
                  <a:pt x="682802" y="45111"/>
                </a:cubicBezTo>
                <a:cubicBezTo>
                  <a:pt x="674471" y="45314"/>
                  <a:pt x="666902" y="45162"/>
                  <a:pt x="660094" y="44654"/>
                </a:cubicBezTo>
                <a:cubicBezTo>
                  <a:pt x="653287" y="44146"/>
                  <a:pt x="649477" y="43485"/>
                  <a:pt x="648664" y="42672"/>
                </a:cubicBezTo>
                <a:cubicBezTo>
                  <a:pt x="647039" y="41250"/>
                  <a:pt x="646531" y="39523"/>
                  <a:pt x="647140" y="37491"/>
                </a:cubicBezTo>
                <a:cubicBezTo>
                  <a:pt x="647750" y="35459"/>
                  <a:pt x="649172" y="33935"/>
                  <a:pt x="651408" y="32919"/>
                </a:cubicBezTo>
                <a:cubicBezTo>
                  <a:pt x="656284" y="30277"/>
                  <a:pt x="671016" y="28144"/>
                  <a:pt x="695604" y="26518"/>
                </a:cubicBezTo>
                <a:cubicBezTo>
                  <a:pt x="734008" y="23876"/>
                  <a:pt x="753719" y="22352"/>
                  <a:pt x="754735" y="21946"/>
                </a:cubicBezTo>
                <a:close/>
                <a:moveTo>
                  <a:pt x="1347571" y="11278"/>
                </a:moveTo>
                <a:cubicBezTo>
                  <a:pt x="1351025" y="11888"/>
                  <a:pt x="1353870" y="13412"/>
                  <a:pt x="1356105" y="15850"/>
                </a:cubicBezTo>
                <a:cubicBezTo>
                  <a:pt x="1356918" y="16866"/>
                  <a:pt x="1357426" y="18187"/>
                  <a:pt x="1357629" y="19812"/>
                </a:cubicBezTo>
                <a:cubicBezTo>
                  <a:pt x="1357832" y="21438"/>
                  <a:pt x="1358137" y="26518"/>
                  <a:pt x="1358544" y="35052"/>
                </a:cubicBezTo>
                <a:lnTo>
                  <a:pt x="1358848" y="52426"/>
                </a:lnTo>
                <a:lnTo>
                  <a:pt x="1360982" y="53036"/>
                </a:lnTo>
                <a:cubicBezTo>
                  <a:pt x="1362404" y="53239"/>
                  <a:pt x="1369720" y="53544"/>
                  <a:pt x="1382928" y="53950"/>
                </a:cubicBezTo>
                <a:cubicBezTo>
                  <a:pt x="1393900" y="54153"/>
                  <a:pt x="1400809" y="54509"/>
                  <a:pt x="1403654" y="55017"/>
                </a:cubicBezTo>
                <a:cubicBezTo>
                  <a:pt x="1406499" y="55525"/>
                  <a:pt x="1408531" y="56896"/>
                  <a:pt x="1409750" y="59132"/>
                </a:cubicBezTo>
                <a:cubicBezTo>
                  <a:pt x="1411376" y="62383"/>
                  <a:pt x="1411579" y="65736"/>
                  <a:pt x="1410360" y="69190"/>
                </a:cubicBezTo>
                <a:cubicBezTo>
                  <a:pt x="1409750" y="70816"/>
                  <a:pt x="1407667" y="71832"/>
                  <a:pt x="1404111" y="72238"/>
                </a:cubicBezTo>
                <a:cubicBezTo>
                  <a:pt x="1400555" y="72644"/>
                  <a:pt x="1392681" y="73051"/>
                  <a:pt x="1380489" y="73457"/>
                </a:cubicBezTo>
                <a:cubicBezTo>
                  <a:pt x="1369313" y="73660"/>
                  <a:pt x="1362201" y="73965"/>
                  <a:pt x="1359153" y="74372"/>
                </a:cubicBezTo>
                <a:cubicBezTo>
                  <a:pt x="1356105" y="74778"/>
                  <a:pt x="1354581" y="75591"/>
                  <a:pt x="1354581" y="76810"/>
                </a:cubicBezTo>
                <a:cubicBezTo>
                  <a:pt x="1354581" y="77826"/>
                  <a:pt x="1355851" y="80010"/>
                  <a:pt x="1358391" y="83363"/>
                </a:cubicBezTo>
                <a:cubicBezTo>
                  <a:pt x="1360931" y="86716"/>
                  <a:pt x="1363624" y="89713"/>
                  <a:pt x="1366468" y="92355"/>
                </a:cubicBezTo>
                <a:cubicBezTo>
                  <a:pt x="1370736" y="96419"/>
                  <a:pt x="1375511" y="100381"/>
                  <a:pt x="1380794" y="104242"/>
                </a:cubicBezTo>
                <a:cubicBezTo>
                  <a:pt x="1386077" y="108103"/>
                  <a:pt x="1390243" y="111354"/>
                  <a:pt x="1393291" y="113996"/>
                </a:cubicBezTo>
                <a:cubicBezTo>
                  <a:pt x="1396339" y="116637"/>
                  <a:pt x="1403299" y="121616"/>
                  <a:pt x="1414170" y="128931"/>
                </a:cubicBezTo>
                <a:cubicBezTo>
                  <a:pt x="1425041" y="136246"/>
                  <a:pt x="1433321" y="141631"/>
                  <a:pt x="1439011" y="145085"/>
                </a:cubicBezTo>
                <a:cubicBezTo>
                  <a:pt x="1451000" y="151994"/>
                  <a:pt x="1457807" y="156668"/>
                  <a:pt x="1459432" y="159106"/>
                </a:cubicBezTo>
                <a:cubicBezTo>
                  <a:pt x="1460652" y="160935"/>
                  <a:pt x="1460397" y="162713"/>
                  <a:pt x="1458670" y="164440"/>
                </a:cubicBezTo>
                <a:cubicBezTo>
                  <a:pt x="1456943" y="166167"/>
                  <a:pt x="1454556" y="167031"/>
                  <a:pt x="1451508" y="167031"/>
                </a:cubicBezTo>
                <a:cubicBezTo>
                  <a:pt x="1445615" y="167031"/>
                  <a:pt x="1435150" y="162357"/>
                  <a:pt x="1420113" y="153010"/>
                </a:cubicBezTo>
                <a:cubicBezTo>
                  <a:pt x="1403654" y="142444"/>
                  <a:pt x="1386280" y="130658"/>
                  <a:pt x="1367992" y="117653"/>
                </a:cubicBezTo>
                <a:cubicBezTo>
                  <a:pt x="1359661" y="111760"/>
                  <a:pt x="1355292" y="108814"/>
                  <a:pt x="1354886" y="108814"/>
                </a:cubicBezTo>
                <a:cubicBezTo>
                  <a:pt x="1354073" y="108408"/>
                  <a:pt x="1353514" y="108509"/>
                  <a:pt x="1353210" y="109119"/>
                </a:cubicBezTo>
                <a:cubicBezTo>
                  <a:pt x="1352905" y="109728"/>
                  <a:pt x="1352651" y="111608"/>
                  <a:pt x="1352448" y="114758"/>
                </a:cubicBezTo>
                <a:cubicBezTo>
                  <a:pt x="1352244" y="117907"/>
                  <a:pt x="1352143" y="121870"/>
                  <a:pt x="1352143" y="126645"/>
                </a:cubicBezTo>
                <a:cubicBezTo>
                  <a:pt x="1352143" y="131420"/>
                  <a:pt x="1352143" y="138684"/>
                  <a:pt x="1352143" y="148438"/>
                </a:cubicBezTo>
                <a:cubicBezTo>
                  <a:pt x="1352143" y="184811"/>
                  <a:pt x="1352956" y="203505"/>
                  <a:pt x="1354581" y="204521"/>
                </a:cubicBezTo>
                <a:cubicBezTo>
                  <a:pt x="1355191" y="204928"/>
                  <a:pt x="1360931" y="205131"/>
                  <a:pt x="1371802" y="205131"/>
                </a:cubicBezTo>
                <a:cubicBezTo>
                  <a:pt x="1382674" y="205131"/>
                  <a:pt x="1390649" y="204928"/>
                  <a:pt x="1395729" y="204521"/>
                </a:cubicBezTo>
                <a:cubicBezTo>
                  <a:pt x="1400200" y="204115"/>
                  <a:pt x="1405686" y="203708"/>
                  <a:pt x="1412188" y="203302"/>
                </a:cubicBezTo>
                <a:cubicBezTo>
                  <a:pt x="1416456" y="203099"/>
                  <a:pt x="1419046" y="203048"/>
                  <a:pt x="1419961" y="203150"/>
                </a:cubicBezTo>
                <a:cubicBezTo>
                  <a:pt x="1420875" y="203251"/>
                  <a:pt x="1421739" y="203810"/>
                  <a:pt x="1422552" y="204826"/>
                </a:cubicBezTo>
                <a:cubicBezTo>
                  <a:pt x="1424787" y="206858"/>
                  <a:pt x="1425295" y="208738"/>
                  <a:pt x="1424076" y="210465"/>
                </a:cubicBezTo>
                <a:cubicBezTo>
                  <a:pt x="1422856" y="212192"/>
                  <a:pt x="1419707" y="213970"/>
                  <a:pt x="1414627" y="215799"/>
                </a:cubicBezTo>
                <a:cubicBezTo>
                  <a:pt x="1410156" y="217628"/>
                  <a:pt x="1406042" y="218898"/>
                  <a:pt x="1402282" y="219609"/>
                </a:cubicBezTo>
                <a:cubicBezTo>
                  <a:pt x="1398523" y="220320"/>
                  <a:pt x="1391868" y="221285"/>
                  <a:pt x="1382318" y="222504"/>
                </a:cubicBezTo>
                <a:cubicBezTo>
                  <a:pt x="1370532" y="223724"/>
                  <a:pt x="1363522" y="224638"/>
                  <a:pt x="1361287" y="225248"/>
                </a:cubicBezTo>
                <a:cubicBezTo>
                  <a:pt x="1358239" y="225857"/>
                  <a:pt x="1356410" y="226975"/>
                  <a:pt x="1355800" y="228600"/>
                </a:cubicBezTo>
                <a:cubicBezTo>
                  <a:pt x="1355191" y="230226"/>
                  <a:pt x="1354784" y="235204"/>
                  <a:pt x="1354581" y="243536"/>
                </a:cubicBezTo>
                <a:cubicBezTo>
                  <a:pt x="1353972" y="257150"/>
                  <a:pt x="1352549" y="265684"/>
                  <a:pt x="1350314" y="269139"/>
                </a:cubicBezTo>
                <a:cubicBezTo>
                  <a:pt x="1348688" y="271577"/>
                  <a:pt x="1346250" y="273101"/>
                  <a:pt x="1342999" y="273711"/>
                </a:cubicBezTo>
                <a:cubicBezTo>
                  <a:pt x="1339748" y="274320"/>
                  <a:pt x="1337309" y="273711"/>
                  <a:pt x="1335684" y="271882"/>
                </a:cubicBezTo>
                <a:cubicBezTo>
                  <a:pt x="1333855" y="270053"/>
                  <a:pt x="1332636" y="265481"/>
                  <a:pt x="1332026" y="258166"/>
                </a:cubicBezTo>
                <a:cubicBezTo>
                  <a:pt x="1331823" y="253899"/>
                  <a:pt x="1332077" y="250952"/>
                  <a:pt x="1332788" y="249327"/>
                </a:cubicBezTo>
                <a:cubicBezTo>
                  <a:pt x="1333499" y="247701"/>
                  <a:pt x="1335074" y="246482"/>
                  <a:pt x="1337512" y="245669"/>
                </a:cubicBezTo>
                <a:lnTo>
                  <a:pt x="1341170" y="244450"/>
                </a:lnTo>
                <a:lnTo>
                  <a:pt x="1341475" y="240488"/>
                </a:lnTo>
                <a:cubicBezTo>
                  <a:pt x="1341678" y="238049"/>
                  <a:pt x="1341576" y="235255"/>
                  <a:pt x="1341170" y="232106"/>
                </a:cubicBezTo>
                <a:cubicBezTo>
                  <a:pt x="1340764" y="228956"/>
                  <a:pt x="1340306" y="227026"/>
                  <a:pt x="1339798" y="226314"/>
                </a:cubicBezTo>
                <a:cubicBezTo>
                  <a:pt x="1339290" y="225603"/>
                  <a:pt x="1335785" y="224740"/>
                  <a:pt x="1329283" y="223724"/>
                </a:cubicBezTo>
                <a:cubicBezTo>
                  <a:pt x="1319732" y="222098"/>
                  <a:pt x="1313535" y="220777"/>
                  <a:pt x="1310690" y="219761"/>
                </a:cubicBezTo>
                <a:cubicBezTo>
                  <a:pt x="1307845" y="218745"/>
                  <a:pt x="1305915" y="217221"/>
                  <a:pt x="1304899" y="215189"/>
                </a:cubicBezTo>
                <a:cubicBezTo>
                  <a:pt x="1304289" y="213564"/>
                  <a:pt x="1304492" y="211836"/>
                  <a:pt x="1305508" y="210008"/>
                </a:cubicBezTo>
                <a:cubicBezTo>
                  <a:pt x="1306524" y="208179"/>
                  <a:pt x="1307845" y="206756"/>
                  <a:pt x="1309471" y="205740"/>
                </a:cubicBezTo>
                <a:cubicBezTo>
                  <a:pt x="1312519" y="203912"/>
                  <a:pt x="1320240" y="202997"/>
                  <a:pt x="1332636" y="202997"/>
                </a:cubicBezTo>
                <a:lnTo>
                  <a:pt x="1339341" y="202997"/>
                </a:lnTo>
                <a:lnTo>
                  <a:pt x="1339036" y="185319"/>
                </a:lnTo>
                <a:cubicBezTo>
                  <a:pt x="1338833" y="180645"/>
                  <a:pt x="1338427" y="166015"/>
                  <a:pt x="1337817" y="141428"/>
                </a:cubicBezTo>
                <a:cubicBezTo>
                  <a:pt x="1337411" y="124156"/>
                  <a:pt x="1337004" y="115215"/>
                  <a:pt x="1336598" y="114605"/>
                </a:cubicBezTo>
                <a:cubicBezTo>
                  <a:pt x="1335988" y="113792"/>
                  <a:pt x="1333347" y="116332"/>
                  <a:pt x="1328673" y="122225"/>
                </a:cubicBezTo>
                <a:cubicBezTo>
                  <a:pt x="1327251" y="123851"/>
                  <a:pt x="1325219" y="126289"/>
                  <a:pt x="1322577" y="129540"/>
                </a:cubicBezTo>
                <a:cubicBezTo>
                  <a:pt x="1300225" y="157379"/>
                  <a:pt x="1289049" y="173736"/>
                  <a:pt x="1289049" y="178613"/>
                </a:cubicBezTo>
                <a:cubicBezTo>
                  <a:pt x="1289049" y="180442"/>
                  <a:pt x="1288135" y="181763"/>
                  <a:pt x="1286306" y="182576"/>
                </a:cubicBezTo>
                <a:cubicBezTo>
                  <a:pt x="1284477" y="183388"/>
                  <a:pt x="1282851" y="183287"/>
                  <a:pt x="1281429" y="182271"/>
                </a:cubicBezTo>
                <a:cubicBezTo>
                  <a:pt x="1276349" y="178410"/>
                  <a:pt x="1275943" y="172416"/>
                  <a:pt x="1280210" y="164288"/>
                </a:cubicBezTo>
                <a:cubicBezTo>
                  <a:pt x="1284680" y="155550"/>
                  <a:pt x="1292300" y="144272"/>
                  <a:pt x="1303070" y="130455"/>
                </a:cubicBezTo>
                <a:cubicBezTo>
                  <a:pt x="1320139" y="108509"/>
                  <a:pt x="1331315" y="92660"/>
                  <a:pt x="1336598" y="82906"/>
                </a:cubicBezTo>
                <a:cubicBezTo>
                  <a:pt x="1338833" y="78232"/>
                  <a:pt x="1339036" y="75388"/>
                  <a:pt x="1337208" y="74372"/>
                </a:cubicBezTo>
                <a:cubicBezTo>
                  <a:pt x="1335988" y="73762"/>
                  <a:pt x="1330197" y="73152"/>
                  <a:pt x="1319834" y="72543"/>
                </a:cubicBezTo>
                <a:cubicBezTo>
                  <a:pt x="1310284" y="72340"/>
                  <a:pt x="1303934" y="71933"/>
                  <a:pt x="1300784" y="71324"/>
                </a:cubicBezTo>
                <a:cubicBezTo>
                  <a:pt x="1297634" y="70714"/>
                  <a:pt x="1295348" y="69596"/>
                  <a:pt x="1293926" y="67971"/>
                </a:cubicBezTo>
                <a:cubicBezTo>
                  <a:pt x="1292707" y="66548"/>
                  <a:pt x="1292046" y="64618"/>
                  <a:pt x="1291945" y="62180"/>
                </a:cubicBezTo>
                <a:cubicBezTo>
                  <a:pt x="1291843" y="59741"/>
                  <a:pt x="1292402" y="57912"/>
                  <a:pt x="1293621" y="56693"/>
                </a:cubicBezTo>
                <a:lnTo>
                  <a:pt x="1295145" y="54864"/>
                </a:lnTo>
                <a:lnTo>
                  <a:pt x="1317700" y="54255"/>
                </a:lnTo>
                <a:lnTo>
                  <a:pt x="1340256" y="53950"/>
                </a:lnTo>
                <a:lnTo>
                  <a:pt x="1341475" y="50597"/>
                </a:lnTo>
                <a:cubicBezTo>
                  <a:pt x="1342084" y="48362"/>
                  <a:pt x="1342491" y="43892"/>
                  <a:pt x="1342694" y="37186"/>
                </a:cubicBezTo>
                <a:cubicBezTo>
                  <a:pt x="1343100" y="30480"/>
                  <a:pt x="1342897" y="26112"/>
                  <a:pt x="1342084" y="24080"/>
                </a:cubicBezTo>
                <a:cubicBezTo>
                  <a:pt x="1340052" y="19000"/>
                  <a:pt x="1340256" y="15240"/>
                  <a:pt x="1342694" y="12802"/>
                </a:cubicBezTo>
                <a:cubicBezTo>
                  <a:pt x="1344116" y="11380"/>
                  <a:pt x="1345742" y="10872"/>
                  <a:pt x="1347571" y="11278"/>
                </a:cubicBezTo>
                <a:close/>
                <a:moveTo>
                  <a:pt x="142696" y="610"/>
                </a:moveTo>
                <a:cubicBezTo>
                  <a:pt x="144525" y="-203"/>
                  <a:pt x="147268" y="-203"/>
                  <a:pt x="150926" y="610"/>
                </a:cubicBezTo>
                <a:cubicBezTo>
                  <a:pt x="151942" y="1016"/>
                  <a:pt x="152856" y="4674"/>
                  <a:pt x="153669" y="11583"/>
                </a:cubicBezTo>
                <a:cubicBezTo>
                  <a:pt x="154685" y="19711"/>
                  <a:pt x="156108" y="25197"/>
                  <a:pt x="157936" y="28042"/>
                </a:cubicBezTo>
                <a:cubicBezTo>
                  <a:pt x="159156" y="30074"/>
                  <a:pt x="161289" y="31344"/>
                  <a:pt x="164337" y="31852"/>
                </a:cubicBezTo>
                <a:cubicBezTo>
                  <a:pt x="167385" y="32360"/>
                  <a:pt x="175005" y="32716"/>
                  <a:pt x="187197" y="32919"/>
                </a:cubicBezTo>
                <a:lnTo>
                  <a:pt x="210057" y="33224"/>
                </a:lnTo>
                <a:lnTo>
                  <a:pt x="209752" y="37186"/>
                </a:lnTo>
                <a:cubicBezTo>
                  <a:pt x="209549" y="39624"/>
                  <a:pt x="208838" y="41453"/>
                  <a:pt x="207619" y="42672"/>
                </a:cubicBezTo>
                <a:cubicBezTo>
                  <a:pt x="202945" y="46736"/>
                  <a:pt x="190855" y="49378"/>
                  <a:pt x="171348" y="50597"/>
                </a:cubicBezTo>
                <a:cubicBezTo>
                  <a:pt x="163016" y="51207"/>
                  <a:pt x="158648" y="51816"/>
                  <a:pt x="158241" y="52426"/>
                </a:cubicBezTo>
                <a:cubicBezTo>
                  <a:pt x="157835" y="53036"/>
                  <a:pt x="157632" y="55271"/>
                  <a:pt x="157632" y="59132"/>
                </a:cubicBezTo>
                <a:lnTo>
                  <a:pt x="157632" y="65228"/>
                </a:lnTo>
                <a:lnTo>
                  <a:pt x="165252" y="65228"/>
                </a:lnTo>
                <a:cubicBezTo>
                  <a:pt x="181711" y="65228"/>
                  <a:pt x="192582" y="65939"/>
                  <a:pt x="197865" y="67361"/>
                </a:cubicBezTo>
                <a:cubicBezTo>
                  <a:pt x="199694" y="67768"/>
                  <a:pt x="201066" y="68428"/>
                  <a:pt x="201980" y="69342"/>
                </a:cubicBezTo>
                <a:cubicBezTo>
                  <a:pt x="202894" y="70257"/>
                  <a:pt x="203250" y="71324"/>
                  <a:pt x="203047" y="72543"/>
                </a:cubicBezTo>
                <a:cubicBezTo>
                  <a:pt x="202844" y="74778"/>
                  <a:pt x="200761" y="76505"/>
                  <a:pt x="196798" y="77724"/>
                </a:cubicBezTo>
                <a:cubicBezTo>
                  <a:pt x="192836" y="78944"/>
                  <a:pt x="185470" y="80061"/>
                  <a:pt x="174700" y="81077"/>
                </a:cubicBezTo>
                <a:cubicBezTo>
                  <a:pt x="164540" y="82296"/>
                  <a:pt x="159156" y="83211"/>
                  <a:pt x="158546" y="83820"/>
                </a:cubicBezTo>
                <a:cubicBezTo>
                  <a:pt x="158140" y="84430"/>
                  <a:pt x="157581" y="86614"/>
                  <a:pt x="156870" y="90374"/>
                </a:cubicBezTo>
                <a:cubicBezTo>
                  <a:pt x="156158" y="94133"/>
                  <a:pt x="155803" y="97333"/>
                  <a:pt x="155803" y="99975"/>
                </a:cubicBezTo>
                <a:cubicBezTo>
                  <a:pt x="155803" y="102413"/>
                  <a:pt x="156209" y="104039"/>
                  <a:pt x="157022" y="104852"/>
                </a:cubicBezTo>
                <a:cubicBezTo>
                  <a:pt x="157835" y="105461"/>
                  <a:pt x="163016" y="105969"/>
                  <a:pt x="172567" y="106376"/>
                </a:cubicBezTo>
                <a:cubicBezTo>
                  <a:pt x="192074" y="107188"/>
                  <a:pt x="204063" y="107798"/>
                  <a:pt x="208533" y="108204"/>
                </a:cubicBezTo>
                <a:cubicBezTo>
                  <a:pt x="213004" y="108611"/>
                  <a:pt x="216153" y="109220"/>
                  <a:pt x="217982" y="110033"/>
                </a:cubicBezTo>
                <a:cubicBezTo>
                  <a:pt x="221436" y="111659"/>
                  <a:pt x="223062" y="113996"/>
                  <a:pt x="222859" y="117044"/>
                </a:cubicBezTo>
                <a:cubicBezTo>
                  <a:pt x="222656" y="119685"/>
                  <a:pt x="219963" y="121362"/>
                  <a:pt x="214782" y="122073"/>
                </a:cubicBezTo>
                <a:cubicBezTo>
                  <a:pt x="209600" y="122784"/>
                  <a:pt x="197256" y="123241"/>
                  <a:pt x="177748" y="123444"/>
                </a:cubicBezTo>
                <a:cubicBezTo>
                  <a:pt x="137312" y="124054"/>
                  <a:pt x="109676" y="123343"/>
                  <a:pt x="94843" y="121311"/>
                </a:cubicBezTo>
                <a:cubicBezTo>
                  <a:pt x="87528" y="120498"/>
                  <a:pt x="82854" y="118974"/>
                  <a:pt x="80822" y="116739"/>
                </a:cubicBezTo>
                <a:cubicBezTo>
                  <a:pt x="79806" y="115520"/>
                  <a:pt x="79349" y="113335"/>
                  <a:pt x="79450" y="110186"/>
                </a:cubicBezTo>
                <a:cubicBezTo>
                  <a:pt x="79552" y="107036"/>
                  <a:pt x="80111" y="104852"/>
                  <a:pt x="81127" y="103632"/>
                </a:cubicBezTo>
                <a:cubicBezTo>
                  <a:pt x="82346" y="102616"/>
                  <a:pt x="85699" y="102108"/>
                  <a:pt x="91185" y="102108"/>
                </a:cubicBezTo>
                <a:cubicBezTo>
                  <a:pt x="97281" y="102312"/>
                  <a:pt x="101853" y="102616"/>
                  <a:pt x="104901" y="103023"/>
                </a:cubicBezTo>
                <a:cubicBezTo>
                  <a:pt x="108152" y="103632"/>
                  <a:pt x="115468" y="104140"/>
                  <a:pt x="126847" y="104547"/>
                </a:cubicBezTo>
                <a:lnTo>
                  <a:pt x="143001" y="104852"/>
                </a:lnTo>
                <a:lnTo>
                  <a:pt x="143001" y="94184"/>
                </a:lnTo>
                <a:lnTo>
                  <a:pt x="143001" y="83516"/>
                </a:lnTo>
                <a:lnTo>
                  <a:pt x="135686" y="82906"/>
                </a:lnTo>
                <a:cubicBezTo>
                  <a:pt x="116179" y="81687"/>
                  <a:pt x="103885" y="79858"/>
                  <a:pt x="98805" y="77420"/>
                </a:cubicBezTo>
                <a:cubicBezTo>
                  <a:pt x="95960" y="75794"/>
                  <a:pt x="94284" y="73559"/>
                  <a:pt x="93776" y="70714"/>
                </a:cubicBezTo>
                <a:cubicBezTo>
                  <a:pt x="93268" y="67869"/>
                  <a:pt x="94132" y="65228"/>
                  <a:pt x="96367" y="62789"/>
                </a:cubicBezTo>
                <a:cubicBezTo>
                  <a:pt x="97789" y="61367"/>
                  <a:pt x="99720" y="60605"/>
                  <a:pt x="102158" y="60503"/>
                </a:cubicBezTo>
                <a:cubicBezTo>
                  <a:pt x="104596" y="60402"/>
                  <a:pt x="110286" y="60960"/>
                  <a:pt x="119227" y="62180"/>
                </a:cubicBezTo>
                <a:cubicBezTo>
                  <a:pt x="129590" y="63805"/>
                  <a:pt x="135534" y="64669"/>
                  <a:pt x="137058" y="64770"/>
                </a:cubicBezTo>
                <a:cubicBezTo>
                  <a:pt x="138582" y="64872"/>
                  <a:pt x="139648" y="64415"/>
                  <a:pt x="140258" y="63399"/>
                </a:cubicBezTo>
                <a:cubicBezTo>
                  <a:pt x="141274" y="62586"/>
                  <a:pt x="141579" y="60656"/>
                  <a:pt x="141172" y="57608"/>
                </a:cubicBezTo>
                <a:cubicBezTo>
                  <a:pt x="140563" y="53137"/>
                  <a:pt x="139344" y="50292"/>
                  <a:pt x="137515" y="49073"/>
                </a:cubicBezTo>
                <a:cubicBezTo>
                  <a:pt x="135686" y="47854"/>
                  <a:pt x="130606" y="46838"/>
                  <a:pt x="122275" y="46025"/>
                </a:cubicBezTo>
                <a:cubicBezTo>
                  <a:pt x="113740" y="45212"/>
                  <a:pt x="107390" y="43790"/>
                  <a:pt x="103225" y="41758"/>
                </a:cubicBezTo>
                <a:cubicBezTo>
                  <a:pt x="99059" y="39726"/>
                  <a:pt x="96672" y="36983"/>
                  <a:pt x="96062" y="33528"/>
                </a:cubicBezTo>
                <a:cubicBezTo>
                  <a:pt x="95452" y="30277"/>
                  <a:pt x="96976" y="27839"/>
                  <a:pt x="100634" y="26213"/>
                </a:cubicBezTo>
                <a:cubicBezTo>
                  <a:pt x="102666" y="25197"/>
                  <a:pt x="104901" y="24689"/>
                  <a:pt x="107340" y="24689"/>
                </a:cubicBezTo>
                <a:cubicBezTo>
                  <a:pt x="109778" y="24689"/>
                  <a:pt x="114553" y="25197"/>
                  <a:pt x="121665" y="26213"/>
                </a:cubicBezTo>
                <a:cubicBezTo>
                  <a:pt x="130809" y="27432"/>
                  <a:pt x="135584" y="28042"/>
                  <a:pt x="135991" y="28042"/>
                </a:cubicBezTo>
                <a:lnTo>
                  <a:pt x="139344" y="28652"/>
                </a:lnTo>
                <a:lnTo>
                  <a:pt x="138734" y="16460"/>
                </a:lnTo>
                <a:cubicBezTo>
                  <a:pt x="138531" y="9754"/>
                  <a:pt x="138582" y="5690"/>
                  <a:pt x="138886" y="4268"/>
                </a:cubicBezTo>
                <a:cubicBezTo>
                  <a:pt x="139191" y="2845"/>
                  <a:pt x="140461" y="1626"/>
                  <a:pt x="142696" y="61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defRPr>
            </a:lvl1pPr>
          </a:lstStyle>
          <a:p>
            <a:pPr lvl="0" algn="dist"/>
            <a:endParaRPr kumimoji="0" lang="zh-CN" altLang="en-US" sz="2400" b="0" i="0" u="non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清松手寫體2" panose="00000500000000000000" pitchFamily="2" charset="-128"/>
              <a:ea typeface="清松手寫體2" panose="00000500000000000000" pitchFamily="2" charset="-128"/>
              <a:cs typeface="RomanS" panose="02000400000000000000" pitchFamily="2" charset="0"/>
            </a:endParaRPr>
          </a:p>
        </p:txBody>
      </p:sp>
      <p:sp>
        <p:nvSpPr>
          <p:cNvPr id="42" name="文本框-44_矢量">
            <a:extLst>
              <a:ext uri="{FF2B5EF4-FFF2-40B4-BE49-F238E27FC236}">
                <a16:creationId xmlns:a16="http://schemas.microsoft.com/office/drawing/2014/main" id="{6EBC0197-2804-49E3-9166-E313A4F30BC1}"/>
              </a:ext>
            </a:extLst>
          </p:cNvPr>
          <p:cNvSpPr txBox="1"/>
          <p:nvPr/>
        </p:nvSpPr>
        <p:spPr>
          <a:xfrm>
            <a:off x="1685396" y="5676288"/>
            <a:ext cx="2086396" cy="283256"/>
          </a:xfrm>
          <a:custGeom>
            <a:avLst/>
            <a:gdLst/>
            <a:ahLst/>
            <a:cxnLst/>
            <a:rect l="l" t="t" r="r" b="b"/>
            <a:pathLst>
              <a:path w="2086396" h="283256">
                <a:moveTo>
                  <a:pt x="793924" y="173690"/>
                </a:moveTo>
                <a:cubicBezTo>
                  <a:pt x="798686" y="174087"/>
                  <a:pt x="800869" y="178254"/>
                  <a:pt x="800472" y="186192"/>
                </a:cubicBezTo>
                <a:cubicBezTo>
                  <a:pt x="800075" y="194129"/>
                  <a:pt x="799480" y="201273"/>
                  <a:pt x="798686" y="207623"/>
                </a:cubicBezTo>
                <a:cubicBezTo>
                  <a:pt x="797893" y="213973"/>
                  <a:pt x="797893" y="225086"/>
                  <a:pt x="798686" y="240961"/>
                </a:cubicBezTo>
                <a:cubicBezTo>
                  <a:pt x="803449" y="257629"/>
                  <a:pt x="812974" y="264773"/>
                  <a:pt x="827261" y="262392"/>
                </a:cubicBezTo>
                <a:cubicBezTo>
                  <a:pt x="841549" y="262392"/>
                  <a:pt x="849288" y="257629"/>
                  <a:pt x="850479" y="248104"/>
                </a:cubicBezTo>
                <a:cubicBezTo>
                  <a:pt x="851669" y="238579"/>
                  <a:pt x="850280" y="230047"/>
                  <a:pt x="846311" y="222506"/>
                </a:cubicBezTo>
                <a:cubicBezTo>
                  <a:pt x="842343" y="214965"/>
                  <a:pt x="843533" y="210203"/>
                  <a:pt x="849883" y="208218"/>
                </a:cubicBezTo>
                <a:cubicBezTo>
                  <a:pt x="856233" y="206234"/>
                  <a:pt x="860996" y="215561"/>
                  <a:pt x="864171" y="236198"/>
                </a:cubicBezTo>
                <a:cubicBezTo>
                  <a:pt x="867346" y="260804"/>
                  <a:pt x="856630" y="273901"/>
                  <a:pt x="832024" y="275489"/>
                </a:cubicBezTo>
                <a:cubicBezTo>
                  <a:pt x="809005" y="276282"/>
                  <a:pt x="794718" y="269139"/>
                  <a:pt x="789161" y="254057"/>
                </a:cubicBezTo>
                <a:cubicBezTo>
                  <a:pt x="786780" y="248501"/>
                  <a:pt x="785589" y="240167"/>
                  <a:pt x="785589" y="229054"/>
                </a:cubicBezTo>
                <a:cubicBezTo>
                  <a:pt x="784796" y="217148"/>
                  <a:pt x="784796" y="206829"/>
                  <a:pt x="785589" y="198098"/>
                </a:cubicBezTo>
                <a:cubicBezTo>
                  <a:pt x="786383" y="181429"/>
                  <a:pt x="789161" y="173293"/>
                  <a:pt x="793924" y="173690"/>
                </a:cubicBezTo>
                <a:close/>
                <a:moveTo>
                  <a:pt x="1000497" y="171309"/>
                </a:moveTo>
                <a:cubicBezTo>
                  <a:pt x="1004069" y="170912"/>
                  <a:pt x="1006252" y="174683"/>
                  <a:pt x="1007046" y="182620"/>
                </a:cubicBezTo>
                <a:cubicBezTo>
                  <a:pt x="1003077" y="212782"/>
                  <a:pt x="993552" y="243342"/>
                  <a:pt x="978471" y="274298"/>
                </a:cubicBezTo>
                <a:cubicBezTo>
                  <a:pt x="975296" y="279061"/>
                  <a:pt x="971724" y="280648"/>
                  <a:pt x="967755" y="279061"/>
                </a:cubicBezTo>
                <a:cubicBezTo>
                  <a:pt x="963786" y="277473"/>
                  <a:pt x="963786" y="273107"/>
                  <a:pt x="967755" y="265964"/>
                </a:cubicBezTo>
                <a:cubicBezTo>
                  <a:pt x="979661" y="242945"/>
                  <a:pt x="988393" y="215164"/>
                  <a:pt x="993949" y="182620"/>
                </a:cubicBezTo>
                <a:cubicBezTo>
                  <a:pt x="994743" y="175476"/>
                  <a:pt x="996925" y="171706"/>
                  <a:pt x="1000497" y="171309"/>
                </a:cubicBezTo>
                <a:close/>
                <a:moveTo>
                  <a:pt x="1070149" y="170714"/>
                </a:moveTo>
                <a:cubicBezTo>
                  <a:pt x="1074911" y="170714"/>
                  <a:pt x="1077491" y="174484"/>
                  <a:pt x="1077888" y="182025"/>
                </a:cubicBezTo>
                <a:cubicBezTo>
                  <a:pt x="1078285" y="189565"/>
                  <a:pt x="1078483" y="204448"/>
                  <a:pt x="1078483" y="226673"/>
                </a:cubicBezTo>
                <a:cubicBezTo>
                  <a:pt x="1078483" y="248898"/>
                  <a:pt x="1078483" y="263979"/>
                  <a:pt x="1078483" y="271917"/>
                </a:cubicBezTo>
                <a:cubicBezTo>
                  <a:pt x="1078483" y="279854"/>
                  <a:pt x="1076499" y="283625"/>
                  <a:pt x="1072530" y="283228"/>
                </a:cubicBezTo>
                <a:cubicBezTo>
                  <a:pt x="1068561" y="282831"/>
                  <a:pt x="1066577" y="279259"/>
                  <a:pt x="1066577" y="272512"/>
                </a:cubicBezTo>
                <a:cubicBezTo>
                  <a:pt x="1066577" y="265765"/>
                  <a:pt x="1066378" y="250684"/>
                  <a:pt x="1065982" y="227268"/>
                </a:cubicBezTo>
                <a:cubicBezTo>
                  <a:pt x="1065585" y="203853"/>
                  <a:pt x="1065188" y="188573"/>
                  <a:pt x="1064791" y="181429"/>
                </a:cubicBezTo>
                <a:cubicBezTo>
                  <a:pt x="1064394" y="174286"/>
                  <a:pt x="1066180" y="170714"/>
                  <a:pt x="1070149" y="170714"/>
                </a:cubicBezTo>
                <a:close/>
                <a:moveTo>
                  <a:pt x="1264890" y="169002"/>
                </a:moveTo>
                <a:cubicBezTo>
                  <a:pt x="1267024" y="168556"/>
                  <a:pt x="1269182" y="168729"/>
                  <a:pt x="1271364" y="169523"/>
                </a:cubicBezTo>
                <a:cubicBezTo>
                  <a:pt x="1280889" y="172698"/>
                  <a:pt x="1283668" y="183017"/>
                  <a:pt x="1279699" y="200479"/>
                </a:cubicBezTo>
                <a:cubicBezTo>
                  <a:pt x="1274143" y="220323"/>
                  <a:pt x="1265808" y="239770"/>
                  <a:pt x="1254696" y="258820"/>
                </a:cubicBezTo>
                <a:cubicBezTo>
                  <a:pt x="1245964" y="273107"/>
                  <a:pt x="1236836" y="278664"/>
                  <a:pt x="1227311" y="275489"/>
                </a:cubicBezTo>
                <a:cubicBezTo>
                  <a:pt x="1220961" y="268345"/>
                  <a:pt x="1219771" y="257232"/>
                  <a:pt x="1223739" y="242151"/>
                </a:cubicBezTo>
                <a:cubicBezTo>
                  <a:pt x="1226121" y="234214"/>
                  <a:pt x="1228502" y="227864"/>
                  <a:pt x="1230883" y="223101"/>
                </a:cubicBezTo>
                <a:cubicBezTo>
                  <a:pt x="1236439" y="209607"/>
                  <a:pt x="1241599" y="198495"/>
                  <a:pt x="1246361" y="189764"/>
                </a:cubicBezTo>
                <a:cubicBezTo>
                  <a:pt x="1252314" y="177262"/>
                  <a:pt x="1258491" y="170342"/>
                  <a:pt x="1264890" y="169002"/>
                </a:cubicBezTo>
                <a:close/>
                <a:moveTo>
                  <a:pt x="1640458" y="153450"/>
                </a:moveTo>
                <a:cubicBezTo>
                  <a:pt x="1645221" y="153053"/>
                  <a:pt x="1647007" y="155633"/>
                  <a:pt x="1645816" y="161189"/>
                </a:cubicBezTo>
                <a:cubicBezTo>
                  <a:pt x="1644625" y="166745"/>
                  <a:pt x="1643236" y="171904"/>
                  <a:pt x="1641649" y="176667"/>
                </a:cubicBezTo>
                <a:cubicBezTo>
                  <a:pt x="1656730" y="175079"/>
                  <a:pt x="1667843" y="175476"/>
                  <a:pt x="1674986" y="177857"/>
                </a:cubicBezTo>
                <a:cubicBezTo>
                  <a:pt x="1684511" y="178651"/>
                  <a:pt x="1689671" y="181429"/>
                  <a:pt x="1690464" y="186192"/>
                </a:cubicBezTo>
                <a:cubicBezTo>
                  <a:pt x="1691258" y="190954"/>
                  <a:pt x="1688877" y="193336"/>
                  <a:pt x="1683321" y="193336"/>
                </a:cubicBezTo>
                <a:cubicBezTo>
                  <a:pt x="1670621" y="188573"/>
                  <a:pt x="1655936" y="187382"/>
                  <a:pt x="1639268" y="189764"/>
                </a:cubicBezTo>
                <a:cubicBezTo>
                  <a:pt x="1636093" y="215164"/>
                  <a:pt x="1635696" y="232229"/>
                  <a:pt x="1638077" y="240961"/>
                </a:cubicBezTo>
                <a:cubicBezTo>
                  <a:pt x="1639664" y="251279"/>
                  <a:pt x="1647205" y="256836"/>
                  <a:pt x="1660699" y="257629"/>
                </a:cubicBezTo>
                <a:cubicBezTo>
                  <a:pt x="1668636" y="255248"/>
                  <a:pt x="1674788" y="251875"/>
                  <a:pt x="1679153" y="247509"/>
                </a:cubicBezTo>
                <a:cubicBezTo>
                  <a:pt x="1683519" y="243143"/>
                  <a:pt x="1687488" y="242350"/>
                  <a:pt x="1691060" y="245128"/>
                </a:cubicBezTo>
                <a:cubicBezTo>
                  <a:pt x="1694632" y="247906"/>
                  <a:pt x="1693243" y="252073"/>
                  <a:pt x="1686893" y="257629"/>
                </a:cubicBezTo>
                <a:cubicBezTo>
                  <a:pt x="1678955" y="265567"/>
                  <a:pt x="1667843" y="269536"/>
                  <a:pt x="1653555" y="269536"/>
                </a:cubicBezTo>
                <a:cubicBezTo>
                  <a:pt x="1637680" y="267154"/>
                  <a:pt x="1628155" y="258026"/>
                  <a:pt x="1624980" y="242151"/>
                </a:cubicBezTo>
                <a:cubicBezTo>
                  <a:pt x="1621805" y="224689"/>
                  <a:pt x="1623393" y="201273"/>
                  <a:pt x="1629743" y="171904"/>
                </a:cubicBezTo>
                <a:cubicBezTo>
                  <a:pt x="1632124" y="159998"/>
                  <a:pt x="1635696" y="153847"/>
                  <a:pt x="1640458" y="153450"/>
                </a:cubicBezTo>
                <a:close/>
                <a:moveTo>
                  <a:pt x="1713086" y="143329"/>
                </a:moveTo>
                <a:cubicBezTo>
                  <a:pt x="1717849" y="142536"/>
                  <a:pt x="1719039" y="146901"/>
                  <a:pt x="1716658" y="156426"/>
                </a:cubicBezTo>
                <a:cubicBezTo>
                  <a:pt x="1716658" y="159601"/>
                  <a:pt x="1715864" y="167936"/>
                  <a:pt x="1714277" y="181429"/>
                </a:cubicBezTo>
                <a:cubicBezTo>
                  <a:pt x="1747614" y="174286"/>
                  <a:pt x="1770236" y="174683"/>
                  <a:pt x="1782143" y="182620"/>
                </a:cubicBezTo>
                <a:cubicBezTo>
                  <a:pt x="1783730" y="189764"/>
                  <a:pt x="1779364" y="192145"/>
                  <a:pt x="1769046" y="189764"/>
                </a:cubicBezTo>
                <a:cubicBezTo>
                  <a:pt x="1765077" y="189764"/>
                  <a:pt x="1759521" y="189565"/>
                  <a:pt x="1752377" y="189168"/>
                </a:cubicBezTo>
                <a:cubicBezTo>
                  <a:pt x="1745233" y="188772"/>
                  <a:pt x="1732533" y="190557"/>
                  <a:pt x="1714277" y="194526"/>
                </a:cubicBezTo>
                <a:cubicBezTo>
                  <a:pt x="1713483" y="216751"/>
                  <a:pt x="1714277" y="231436"/>
                  <a:pt x="1716658" y="238579"/>
                </a:cubicBezTo>
                <a:cubicBezTo>
                  <a:pt x="1720627" y="249692"/>
                  <a:pt x="1730152" y="257629"/>
                  <a:pt x="1745233" y="262392"/>
                </a:cubicBezTo>
                <a:cubicBezTo>
                  <a:pt x="1766664" y="264773"/>
                  <a:pt x="1777380" y="257629"/>
                  <a:pt x="1777380" y="240961"/>
                </a:cubicBezTo>
                <a:cubicBezTo>
                  <a:pt x="1778174" y="236198"/>
                  <a:pt x="1778968" y="231436"/>
                  <a:pt x="1779761" y="226673"/>
                </a:cubicBezTo>
                <a:cubicBezTo>
                  <a:pt x="1778174" y="217942"/>
                  <a:pt x="1779364" y="213973"/>
                  <a:pt x="1783333" y="214767"/>
                </a:cubicBezTo>
                <a:cubicBezTo>
                  <a:pt x="1787302" y="215561"/>
                  <a:pt x="1790080" y="220323"/>
                  <a:pt x="1791668" y="229054"/>
                </a:cubicBezTo>
                <a:cubicBezTo>
                  <a:pt x="1792461" y="240961"/>
                  <a:pt x="1791668" y="249295"/>
                  <a:pt x="1789286" y="254057"/>
                </a:cubicBezTo>
                <a:cubicBezTo>
                  <a:pt x="1785318" y="269139"/>
                  <a:pt x="1771427" y="276282"/>
                  <a:pt x="1747614" y="275489"/>
                </a:cubicBezTo>
                <a:cubicBezTo>
                  <a:pt x="1723008" y="273107"/>
                  <a:pt x="1707927" y="260011"/>
                  <a:pt x="1702371" y="236198"/>
                </a:cubicBezTo>
                <a:cubicBezTo>
                  <a:pt x="1699989" y="217148"/>
                  <a:pt x="1700386" y="192145"/>
                  <a:pt x="1703561" y="161189"/>
                </a:cubicBezTo>
                <a:cubicBezTo>
                  <a:pt x="1705149" y="150076"/>
                  <a:pt x="1708324" y="144123"/>
                  <a:pt x="1713086" y="143329"/>
                </a:cubicBezTo>
                <a:close/>
                <a:moveTo>
                  <a:pt x="996070" y="133656"/>
                </a:moveTo>
                <a:cubicBezTo>
                  <a:pt x="997136" y="133755"/>
                  <a:pt x="998215" y="134201"/>
                  <a:pt x="999307" y="134995"/>
                </a:cubicBezTo>
                <a:cubicBezTo>
                  <a:pt x="1003672" y="138170"/>
                  <a:pt x="1003077" y="142536"/>
                  <a:pt x="997521" y="148092"/>
                </a:cubicBezTo>
                <a:cubicBezTo>
                  <a:pt x="971327" y="179842"/>
                  <a:pt x="943149" y="205242"/>
                  <a:pt x="912986" y="224292"/>
                </a:cubicBezTo>
                <a:cubicBezTo>
                  <a:pt x="908224" y="227467"/>
                  <a:pt x="904850" y="227864"/>
                  <a:pt x="902866" y="225482"/>
                </a:cubicBezTo>
                <a:cubicBezTo>
                  <a:pt x="900882" y="223101"/>
                  <a:pt x="902271" y="219529"/>
                  <a:pt x="907033" y="214767"/>
                </a:cubicBezTo>
                <a:cubicBezTo>
                  <a:pt x="945927" y="184604"/>
                  <a:pt x="972518" y="160395"/>
                  <a:pt x="986805" y="142139"/>
                </a:cubicBezTo>
                <a:cubicBezTo>
                  <a:pt x="989782" y="136186"/>
                  <a:pt x="992870" y="133358"/>
                  <a:pt x="996070" y="133656"/>
                </a:cubicBezTo>
                <a:close/>
                <a:moveTo>
                  <a:pt x="1219423" y="105378"/>
                </a:moveTo>
                <a:cubicBezTo>
                  <a:pt x="1222301" y="105081"/>
                  <a:pt x="1226517" y="105626"/>
                  <a:pt x="1232074" y="107015"/>
                </a:cubicBezTo>
                <a:cubicBezTo>
                  <a:pt x="1243186" y="109793"/>
                  <a:pt x="1252314" y="116739"/>
                  <a:pt x="1259458" y="127851"/>
                </a:cubicBezTo>
                <a:cubicBezTo>
                  <a:pt x="1263427" y="133407"/>
                  <a:pt x="1263625" y="136979"/>
                  <a:pt x="1260053" y="138567"/>
                </a:cubicBezTo>
                <a:cubicBezTo>
                  <a:pt x="1256482" y="140154"/>
                  <a:pt x="1252314" y="137773"/>
                  <a:pt x="1247552" y="131423"/>
                </a:cubicBezTo>
                <a:cubicBezTo>
                  <a:pt x="1242789" y="125073"/>
                  <a:pt x="1236043" y="120707"/>
                  <a:pt x="1227311" y="118326"/>
                </a:cubicBezTo>
                <a:cubicBezTo>
                  <a:pt x="1218580" y="115945"/>
                  <a:pt x="1214413" y="112770"/>
                  <a:pt x="1214810" y="108801"/>
                </a:cubicBezTo>
                <a:cubicBezTo>
                  <a:pt x="1215008" y="106817"/>
                  <a:pt x="1216546" y="105676"/>
                  <a:pt x="1219423" y="105378"/>
                </a:cubicBezTo>
                <a:close/>
                <a:moveTo>
                  <a:pt x="789050" y="88226"/>
                </a:moveTo>
                <a:cubicBezTo>
                  <a:pt x="790116" y="88151"/>
                  <a:pt x="791344" y="88461"/>
                  <a:pt x="792733" y="89156"/>
                </a:cubicBezTo>
                <a:cubicBezTo>
                  <a:pt x="798290" y="91934"/>
                  <a:pt x="796702" y="111976"/>
                  <a:pt x="787971" y="149282"/>
                </a:cubicBezTo>
                <a:cubicBezTo>
                  <a:pt x="778446" y="189764"/>
                  <a:pt x="762968" y="228261"/>
                  <a:pt x="741536" y="264773"/>
                </a:cubicBezTo>
                <a:cubicBezTo>
                  <a:pt x="734393" y="275886"/>
                  <a:pt x="728439" y="280053"/>
                  <a:pt x="723677" y="277275"/>
                </a:cubicBezTo>
                <a:cubicBezTo>
                  <a:pt x="718914" y="274497"/>
                  <a:pt x="720899" y="268742"/>
                  <a:pt x="729630" y="260011"/>
                </a:cubicBezTo>
                <a:cubicBezTo>
                  <a:pt x="752649" y="219529"/>
                  <a:pt x="768127" y="180636"/>
                  <a:pt x="776064" y="143329"/>
                </a:cubicBezTo>
                <a:cubicBezTo>
                  <a:pt x="780827" y="123486"/>
                  <a:pt x="783407" y="108801"/>
                  <a:pt x="783803" y="99276"/>
                </a:cubicBezTo>
                <a:cubicBezTo>
                  <a:pt x="784101" y="92132"/>
                  <a:pt x="785850" y="88449"/>
                  <a:pt x="789050" y="88226"/>
                </a:cubicBezTo>
                <a:close/>
                <a:moveTo>
                  <a:pt x="1882453" y="86924"/>
                </a:moveTo>
                <a:cubicBezTo>
                  <a:pt x="1883445" y="87023"/>
                  <a:pt x="1884536" y="87767"/>
                  <a:pt x="1885727" y="89156"/>
                </a:cubicBezTo>
                <a:cubicBezTo>
                  <a:pt x="1888108" y="91934"/>
                  <a:pt x="1887513" y="101062"/>
                  <a:pt x="1883941" y="116540"/>
                </a:cubicBezTo>
                <a:cubicBezTo>
                  <a:pt x="1880369" y="132018"/>
                  <a:pt x="1877591" y="151267"/>
                  <a:pt x="1875607" y="174286"/>
                </a:cubicBezTo>
                <a:cubicBezTo>
                  <a:pt x="1873622" y="197304"/>
                  <a:pt x="1873225" y="213576"/>
                  <a:pt x="1874416" y="223101"/>
                </a:cubicBezTo>
                <a:cubicBezTo>
                  <a:pt x="1875607" y="232626"/>
                  <a:pt x="1878782" y="243342"/>
                  <a:pt x="1883941" y="255248"/>
                </a:cubicBezTo>
                <a:cubicBezTo>
                  <a:pt x="1889100" y="267154"/>
                  <a:pt x="1889299" y="273107"/>
                  <a:pt x="1884536" y="273107"/>
                </a:cubicBezTo>
                <a:cubicBezTo>
                  <a:pt x="1880568" y="272314"/>
                  <a:pt x="1876004" y="267154"/>
                  <a:pt x="1870844" y="257629"/>
                </a:cubicBezTo>
                <a:cubicBezTo>
                  <a:pt x="1865685" y="248104"/>
                  <a:pt x="1862510" y="236595"/>
                  <a:pt x="1861319" y="223101"/>
                </a:cubicBezTo>
                <a:cubicBezTo>
                  <a:pt x="1860128" y="209607"/>
                  <a:pt x="1861121" y="188772"/>
                  <a:pt x="1864296" y="160593"/>
                </a:cubicBezTo>
                <a:cubicBezTo>
                  <a:pt x="1867471" y="132415"/>
                  <a:pt x="1870447" y="113961"/>
                  <a:pt x="1873225" y="105229"/>
                </a:cubicBezTo>
                <a:cubicBezTo>
                  <a:pt x="1876004" y="96498"/>
                  <a:pt x="1878186" y="90942"/>
                  <a:pt x="1879774" y="88561"/>
                </a:cubicBezTo>
                <a:cubicBezTo>
                  <a:pt x="1880568" y="87370"/>
                  <a:pt x="1881461" y="86824"/>
                  <a:pt x="1882453" y="86924"/>
                </a:cubicBezTo>
                <a:close/>
                <a:moveTo>
                  <a:pt x="358453" y="86924"/>
                </a:moveTo>
                <a:cubicBezTo>
                  <a:pt x="359445" y="87023"/>
                  <a:pt x="360536" y="87767"/>
                  <a:pt x="361727" y="89156"/>
                </a:cubicBezTo>
                <a:cubicBezTo>
                  <a:pt x="364108" y="91934"/>
                  <a:pt x="363513" y="101062"/>
                  <a:pt x="359941" y="116540"/>
                </a:cubicBezTo>
                <a:cubicBezTo>
                  <a:pt x="356369" y="132018"/>
                  <a:pt x="353591" y="151267"/>
                  <a:pt x="351607" y="174286"/>
                </a:cubicBezTo>
                <a:cubicBezTo>
                  <a:pt x="349622" y="197304"/>
                  <a:pt x="349225" y="213576"/>
                  <a:pt x="350416" y="223101"/>
                </a:cubicBezTo>
                <a:cubicBezTo>
                  <a:pt x="351607" y="232626"/>
                  <a:pt x="354782" y="243342"/>
                  <a:pt x="359941" y="255248"/>
                </a:cubicBezTo>
                <a:cubicBezTo>
                  <a:pt x="365100" y="267154"/>
                  <a:pt x="365299" y="273107"/>
                  <a:pt x="360536" y="273107"/>
                </a:cubicBezTo>
                <a:cubicBezTo>
                  <a:pt x="356567" y="272314"/>
                  <a:pt x="352003" y="267154"/>
                  <a:pt x="346844" y="257629"/>
                </a:cubicBezTo>
                <a:cubicBezTo>
                  <a:pt x="341685" y="248104"/>
                  <a:pt x="338510" y="236595"/>
                  <a:pt x="337319" y="223101"/>
                </a:cubicBezTo>
                <a:cubicBezTo>
                  <a:pt x="336128" y="209607"/>
                  <a:pt x="337121" y="188772"/>
                  <a:pt x="340296" y="160593"/>
                </a:cubicBezTo>
                <a:cubicBezTo>
                  <a:pt x="343471" y="132415"/>
                  <a:pt x="346447" y="113961"/>
                  <a:pt x="349225" y="105229"/>
                </a:cubicBezTo>
                <a:cubicBezTo>
                  <a:pt x="352003" y="96498"/>
                  <a:pt x="354186" y="90942"/>
                  <a:pt x="355774" y="88561"/>
                </a:cubicBezTo>
                <a:cubicBezTo>
                  <a:pt x="356567" y="87370"/>
                  <a:pt x="357460" y="86824"/>
                  <a:pt x="358453" y="86924"/>
                </a:cubicBezTo>
                <a:close/>
                <a:moveTo>
                  <a:pt x="148605" y="82607"/>
                </a:moveTo>
                <a:cubicBezTo>
                  <a:pt x="160511" y="82607"/>
                  <a:pt x="169639" y="87370"/>
                  <a:pt x="175989" y="96895"/>
                </a:cubicBezTo>
                <a:cubicBezTo>
                  <a:pt x="177577" y="103245"/>
                  <a:pt x="176188" y="110786"/>
                  <a:pt x="171822" y="119517"/>
                </a:cubicBezTo>
                <a:cubicBezTo>
                  <a:pt x="167457" y="128248"/>
                  <a:pt x="157733" y="140551"/>
                  <a:pt x="142652" y="156426"/>
                </a:cubicBezTo>
                <a:cubicBezTo>
                  <a:pt x="167258" y="155633"/>
                  <a:pt x="188491" y="156228"/>
                  <a:pt x="206350" y="158212"/>
                </a:cubicBezTo>
                <a:cubicBezTo>
                  <a:pt x="224210" y="160197"/>
                  <a:pt x="236513" y="162181"/>
                  <a:pt x="243260" y="164165"/>
                </a:cubicBezTo>
                <a:cubicBezTo>
                  <a:pt x="250007" y="166150"/>
                  <a:pt x="252388" y="169523"/>
                  <a:pt x="250403" y="174286"/>
                </a:cubicBezTo>
                <a:cubicBezTo>
                  <a:pt x="248419" y="179048"/>
                  <a:pt x="241077" y="179445"/>
                  <a:pt x="228377" y="175476"/>
                </a:cubicBezTo>
                <a:cubicBezTo>
                  <a:pt x="193452" y="169126"/>
                  <a:pt x="162892" y="167539"/>
                  <a:pt x="136699" y="170714"/>
                </a:cubicBezTo>
                <a:cubicBezTo>
                  <a:pt x="138286" y="222307"/>
                  <a:pt x="138088" y="252668"/>
                  <a:pt x="136103" y="261797"/>
                </a:cubicBezTo>
                <a:cubicBezTo>
                  <a:pt x="134119" y="270925"/>
                  <a:pt x="129952" y="276282"/>
                  <a:pt x="123602" y="277870"/>
                </a:cubicBezTo>
                <a:cubicBezTo>
                  <a:pt x="117252" y="279457"/>
                  <a:pt x="109910" y="278267"/>
                  <a:pt x="101575" y="274298"/>
                </a:cubicBezTo>
                <a:cubicBezTo>
                  <a:pt x="93241" y="270329"/>
                  <a:pt x="86692" y="265567"/>
                  <a:pt x="81930" y="260011"/>
                </a:cubicBezTo>
                <a:cubicBezTo>
                  <a:pt x="77167" y="254454"/>
                  <a:pt x="76374" y="250287"/>
                  <a:pt x="79549" y="247509"/>
                </a:cubicBezTo>
                <a:cubicBezTo>
                  <a:pt x="82724" y="244731"/>
                  <a:pt x="87089" y="246318"/>
                  <a:pt x="92646" y="252272"/>
                </a:cubicBezTo>
                <a:cubicBezTo>
                  <a:pt x="98202" y="258225"/>
                  <a:pt x="105147" y="262392"/>
                  <a:pt x="113482" y="264773"/>
                </a:cubicBezTo>
                <a:cubicBezTo>
                  <a:pt x="121816" y="267154"/>
                  <a:pt x="125189" y="256439"/>
                  <a:pt x="123602" y="232626"/>
                </a:cubicBezTo>
                <a:lnTo>
                  <a:pt x="122411" y="170714"/>
                </a:lnTo>
                <a:cubicBezTo>
                  <a:pt x="104949" y="170714"/>
                  <a:pt x="84113" y="172103"/>
                  <a:pt x="59903" y="174881"/>
                </a:cubicBezTo>
                <a:cubicBezTo>
                  <a:pt x="35694" y="177659"/>
                  <a:pt x="20216" y="180437"/>
                  <a:pt x="13469" y="183215"/>
                </a:cubicBezTo>
                <a:cubicBezTo>
                  <a:pt x="6722" y="185993"/>
                  <a:pt x="2357" y="185001"/>
                  <a:pt x="372" y="180239"/>
                </a:cubicBezTo>
                <a:cubicBezTo>
                  <a:pt x="-1612" y="175476"/>
                  <a:pt x="4341" y="171309"/>
                  <a:pt x="18232" y="167737"/>
                </a:cubicBezTo>
                <a:cubicBezTo>
                  <a:pt x="32122" y="164165"/>
                  <a:pt x="66849" y="160792"/>
                  <a:pt x="122411" y="157617"/>
                </a:cubicBezTo>
                <a:cubicBezTo>
                  <a:pt x="133524" y="148092"/>
                  <a:pt x="144239" y="135789"/>
                  <a:pt x="154558" y="120707"/>
                </a:cubicBezTo>
                <a:cubicBezTo>
                  <a:pt x="164877" y="105626"/>
                  <a:pt x="162892" y="97292"/>
                  <a:pt x="148605" y="95704"/>
                </a:cubicBezTo>
                <a:cubicBezTo>
                  <a:pt x="127174" y="96498"/>
                  <a:pt x="110108" y="98482"/>
                  <a:pt x="97408" y="101657"/>
                </a:cubicBezTo>
                <a:cubicBezTo>
                  <a:pt x="84708" y="104832"/>
                  <a:pt x="75183" y="107412"/>
                  <a:pt x="68833" y="109397"/>
                </a:cubicBezTo>
                <a:cubicBezTo>
                  <a:pt x="62483" y="111381"/>
                  <a:pt x="58911" y="109992"/>
                  <a:pt x="58117" y="105229"/>
                </a:cubicBezTo>
                <a:cubicBezTo>
                  <a:pt x="57324" y="100467"/>
                  <a:pt x="60499" y="97093"/>
                  <a:pt x="67642" y="95109"/>
                </a:cubicBezTo>
                <a:cubicBezTo>
                  <a:pt x="74786" y="93125"/>
                  <a:pt x="80938" y="91537"/>
                  <a:pt x="86097" y="90347"/>
                </a:cubicBezTo>
                <a:cubicBezTo>
                  <a:pt x="91257" y="89156"/>
                  <a:pt x="99392" y="87767"/>
                  <a:pt x="110505" y="86179"/>
                </a:cubicBezTo>
                <a:cubicBezTo>
                  <a:pt x="121617" y="84592"/>
                  <a:pt x="134317" y="83401"/>
                  <a:pt x="148605" y="82607"/>
                </a:cubicBezTo>
                <a:close/>
                <a:moveTo>
                  <a:pt x="656853" y="79929"/>
                </a:moveTo>
                <a:cubicBezTo>
                  <a:pt x="677391" y="79333"/>
                  <a:pt x="692125" y="81417"/>
                  <a:pt x="701055" y="86179"/>
                </a:cubicBezTo>
                <a:cubicBezTo>
                  <a:pt x="713755" y="92529"/>
                  <a:pt x="716533" y="101657"/>
                  <a:pt x="709389" y="113564"/>
                </a:cubicBezTo>
                <a:cubicBezTo>
                  <a:pt x="703833" y="123882"/>
                  <a:pt x="693911" y="136979"/>
                  <a:pt x="679624" y="152854"/>
                </a:cubicBezTo>
                <a:cubicBezTo>
                  <a:pt x="684386" y="159204"/>
                  <a:pt x="689546" y="164761"/>
                  <a:pt x="695102" y="169523"/>
                </a:cubicBezTo>
                <a:cubicBezTo>
                  <a:pt x="700658" y="174286"/>
                  <a:pt x="705024" y="179247"/>
                  <a:pt x="708199" y="184406"/>
                </a:cubicBezTo>
                <a:cubicBezTo>
                  <a:pt x="711374" y="189565"/>
                  <a:pt x="708199" y="191351"/>
                  <a:pt x="698674" y="189764"/>
                </a:cubicBezTo>
                <a:cubicBezTo>
                  <a:pt x="692324" y="185795"/>
                  <a:pt x="683196" y="177064"/>
                  <a:pt x="671289" y="163570"/>
                </a:cubicBezTo>
                <a:cubicBezTo>
                  <a:pt x="668114" y="189764"/>
                  <a:pt x="666924" y="208814"/>
                  <a:pt x="667718" y="220720"/>
                </a:cubicBezTo>
                <a:cubicBezTo>
                  <a:pt x="666924" y="230245"/>
                  <a:pt x="666527" y="238579"/>
                  <a:pt x="666527" y="245723"/>
                </a:cubicBezTo>
                <a:cubicBezTo>
                  <a:pt x="666527" y="252867"/>
                  <a:pt x="668114" y="260804"/>
                  <a:pt x="671289" y="269536"/>
                </a:cubicBezTo>
                <a:cubicBezTo>
                  <a:pt x="674464" y="278267"/>
                  <a:pt x="672877" y="282236"/>
                  <a:pt x="666527" y="281442"/>
                </a:cubicBezTo>
                <a:cubicBezTo>
                  <a:pt x="660177" y="280648"/>
                  <a:pt x="656208" y="272314"/>
                  <a:pt x="654621" y="256439"/>
                </a:cubicBezTo>
                <a:cubicBezTo>
                  <a:pt x="653827" y="250882"/>
                  <a:pt x="653827" y="239373"/>
                  <a:pt x="654621" y="221911"/>
                </a:cubicBezTo>
                <a:cubicBezTo>
                  <a:pt x="654621" y="209211"/>
                  <a:pt x="655414" y="194129"/>
                  <a:pt x="657002" y="176667"/>
                </a:cubicBezTo>
                <a:cubicBezTo>
                  <a:pt x="650652" y="183811"/>
                  <a:pt x="641722" y="191748"/>
                  <a:pt x="630213" y="200479"/>
                </a:cubicBezTo>
                <a:cubicBezTo>
                  <a:pt x="618704" y="209211"/>
                  <a:pt x="611163" y="211790"/>
                  <a:pt x="607591" y="208218"/>
                </a:cubicBezTo>
                <a:cubicBezTo>
                  <a:pt x="604019" y="204647"/>
                  <a:pt x="606996" y="199686"/>
                  <a:pt x="616521" y="193336"/>
                </a:cubicBezTo>
                <a:cubicBezTo>
                  <a:pt x="637158" y="178254"/>
                  <a:pt x="660177" y="155633"/>
                  <a:pt x="685577" y="125470"/>
                </a:cubicBezTo>
                <a:cubicBezTo>
                  <a:pt x="697483" y="108801"/>
                  <a:pt x="698277" y="99276"/>
                  <a:pt x="687958" y="96895"/>
                </a:cubicBezTo>
                <a:cubicBezTo>
                  <a:pt x="677639" y="94514"/>
                  <a:pt x="666924" y="93323"/>
                  <a:pt x="655811" y="93323"/>
                </a:cubicBezTo>
                <a:cubicBezTo>
                  <a:pt x="643111" y="94117"/>
                  <a:pt x="634380" y="95109"/>
                  <a:pt x="629618" y="96300"/>
                </a:cubicBezTo>
                <a:cubicBezTo>
                  <a:pt x="624855" y="97490"/>
                  <a:pt x="619497" y="98681"/>
                  <a:pt x="613544" y="99872"/>
                </a:cubicBezTo>
                <a:cubicBezTo>
                  <a:pt x="607591" y="101062"/>
                  <a:pt x="604218" y="98879"/>
                  <a:pt x="603424" y="93323"/>
                </a:cubicBezTo>
                <a:cubicBezTo>
                  <a:pt x="602630" y="87767"/>
                  <a:pt x="612949" y="83798"/>
                  <a:pt x="634380" y="81417"/>
                </a:cubicBezTo>
                <a:cubicBezTo>
                  <a:pt x="642516" y="80623"/>
                  <a:pt x="650007" y="80127"/>
                  <a:pt x="656853" y="79929"/>
                </a:cubicBezTo>
                <a:close/>
                <a:moveTo>
                  <a:pt x="1022524" y="67129"/>
                </a:moveTo>
                <a:cubicBezTo>
                  <a:pt x="999505" y="69511"/>
                  <a:pt x="981249" y="72686"/>
                  <a:pt x="967755" y="76654"/>
                </a:cubicBezTo>
                <a:cubicBezTo>
                  <a:pt x="968549" y="86179"/>
                  <a:pt x="970533" y="98482"/>
                  <a:pt x="973708" y="113564"/>
                </a:cubicBezTo>
                <a:cubicBezTo>
                  <a:pt x="983233" y="114357"/>
                  <a:pt x="998314" y="114754"/>
                  <a:pt x="1018952" y="114754"/>
                </a:cubicBezTo>
                <a:cubicBezTo>
                  <a:pt x="1021333" y="98879"/>
                  <a:pt x="1022524" y="83004"/>
                  <a:pt x="1022524" y="67129"/>
                </a:cubicBezTo>
                <a:close/>
                <a:moveTo>
                  <a:pt x="1708621" y="34387"/>
                </a:moveTo>
                <a:cubicBezTo>
                  <a:pt x="1702867" y="34387"/>
                  <a:pt x="1697211" y="34982"/>
                  <a:pt x="1691655" y="36173"/>
                </a:cubicBezTo>
                <a:cubicBezTo>
                  <a:pt x="1679749" y="37761"/>
                  <a:pt x="1670621" y="42126"/>
                  <a:pt x="1664271" y="49270"/>
                </a:cubicBezTo>
                <a:cubicBezTo>
                  <a:pt x="1665064" y="54826"/>
                  <a:pt x="1665461" y="63161"/>
                  <a:pt x="1665461" y="74273"/>
                </a:cubicBezTo>
                <a:cubicBezTo>
                  <a:pt x="1682924" y="67923"/>
                  <a:pt x="1698799" y="65939"/>
                  <a:pt x="1713086" y="68320"/>
                </a:cubicBezTo>
                <a:cubicBezTo>
                  <a:pt x="1726580" y="70701"/>
                  <a:pt x="1733327" y="73876"/>
                  <a:pt x="1733327" y="77845"/>
                </a:cubicBezTo>
                <a:cubicBezTo>
                  <a:pt x="1733327" y="81814"/>
                  <a:pt x="1728168" y="82607"/>
                  <a:pt x="1717849" y="80226"/>
                </a:cubicBezTo>
                <a:cubicBezTo>
                  <a:pt x="1701180" y="78639"/>
                  <a:pt x="1684114" y="81020"/>
                  <a:pt x="1666652" y="87370"/>
                </a:cubicBezTo>
                <a:lnTo>
                  <a:pt x="1666652" y="124279"/>
                </a:lnTo>
                <a:cubicBezTo>
                  <a:pt x="1679352" y="125073"/>
                  <a:pt x="1692846" y="125470"/>
                  <a:pt x="1707133" y="125470"/>
                </a:cubicBezTo>
                <a:cubicBezTo>
                  <a:pt x="1720627" y="125470"/>
                  <a:pt x="1736502" y="124279"/>
                  <a:pt x="1754758" y="121898"/>
                </a:cubicBezTo>
                <a:cubicBezTo>
                  <a:pt x="1762696" y="90148"/>
                  <a:pt x="1763489" y="67526"/>
                  <a:pt x="1757139" y="54032"/>
                </a:cubicBezTo>
                <a:cubicBezTo>
                  <a:pt x="1751583" y="43714"/>
                  <a:pt x="1741264" y="37761"/>
                  <a:pt x="1726183" y="36173"/>
                </a:cubicBezTo>
                <a:cubicBezTo>
                  <a:pt x="1720230" y="34982"/>
                  <a:pt x="1714376" y="34387"/>
                  <a:pt x="1708621" y="34387"/>
                </a:cubicBezTo>
                <a:close/>
                <a:moveTo>
                  <a:pt x="1234753" y="23076"/>
                </a:moveTo>
                <a:cubicBezTo>
                  <a:pt x="1237333" y="22679"/>
                  <a:pt x="1241202" y="23076"/>
                  <a:pt x="1246361" y="24267"/>
                </a:cubicBezTo>
                <a:cubicBezTo>
                  <a:pt x="1256680" y="26648"/>
                  <a:pt x="1265808" y="32998"/>
                  <a:pt x="1273746" y="43317"/>
                </a:cubicBezTo>
                <a:cubicBezTo>
                  <a:pt x="1277714" y="51254"/>
                  <a:pt x="1277714" y="55620"/>
                  <a:pt x="1273746" y="56414"/>
                </a:cubicBezTo>
                <a:cubicBezTo>
                  <a:pt x="1269777" y="57208"/>
                  <a:pt x="1265610" y="54429"/>
                  <a:pt x="1261244" y="48079"/>
                </a:cubicBezTo>
                <a:cubicBezTo>
                  <a:pt x="1256879" y="41729"/>
                  <a:pt x="1250727" y="37562"/>
                  <a:pt x="1242789" y="35578"/>
                </a:cubicBezTo>
                <a:cubicBezTo>
                  <a:pt x="1234852" y="33593"/>
                  <a:pt x="1230883" y="30617"/>
                  <a:pt x="1230883" y="26648"/>
                </a:cubicBezTo>
                <a:cubicBezTo>
                  <a:pt x="1230883" y="24664"/>
                  <a:pt x="1232173" y="23473"/>
                  <a:pt x="1234753" y="23076"/>
                </a:cubicBezTo>
                <a:close/>
                <a:moveTo>
                  <a:pt x="1647602" y="19504"/>
                </a:moveTo>
                <a:cubicBezTo>
                  <a:pt x="1654746" y="21886"/>
                  <a:pt x="1659508" y="27045"/>
                  <a:pt x="1661889" y="34982"/>
                </a:cubicBezTo>
                <a:cubicBezTo>
                  <a:pt x="1668239" y="29426"/>
                  <a:pt x="1676177" y="25854"/>
                  <a:pt x="1685702" y="24267"/>
                </a:cubicBezTo>
                <a:cubicBezTo>
                  <a:pt x="1706339" y="21886"/>
                  <a:pt x="1724993" y="22282"/>
                  <a:pt x="1741661" y="25457"/>
                </a:cubicBezTo>
                <a:cubicBezTo>
                  <a:pt x="1758330" y="30220"/>
                  <a:pt x="1768649" y="40936"/>
                  <a:pt x="1772618" y="57604"/>
                </a:cubicBezTo>
                <a:cubicBezTo>
                  <a:pt x="1775793" y="77448"/>
                  <a:pt x="1774205" y="98482"/>
                  <a:pt x="1767855" y="120707"/>
                </a:cubicBezTo>
                <a:cubicBezTo>
                  <a:pt x="1774999" y="121501"/>
                  <a:pt x="1777975" y="123882"/>
                  <a:pt x="1776785" y="127851"/>
                </a:cubicBezTo>
                <a:cubicBezTo>
                  <a:pt x="1775594" y="131820"/>
                  <a:pt x="1769046" y="134201"/>
                  <a:pt x="1757139" y="134995"/>
                </a:cubicBezTo>
                <a:cubicBezTo>
                  <a:pt x="1742852" y="136583"/>
                  <a:pt x="1727771" y="137773"/>
                  <a:pt x="1711896" y="138567"/>
                </a:cubicBezTo>
                <a:cubicBezTo>
                  <a:pt x="1693639" y="138567"/>
                  <a:pt x="1678161" y="138567"/>
                  <a:pt x="1665461" y="138567"/>
                </a:cubicBezTo>
                <a:cubicBezTo>
                  <a:pt x="1661493" y="144917"/>
                  <a:pt x="1656333" y="148092"/>
                  <a:pt x="1649983" y="148092"/>
                </a:cubicBezTo>
                <a:cubicBezTo>
                  <a:pt x="1640458" y="143329"/>
                  <a:pt x="1634505" y="133407"/>
                  <a:pt x="1632124" y="118326"/>
                </a:cubicBezTo>
                <a:cubicBezTo>
                  <a:pt x="1630536" y="95307"/>
                  <a:pt x="1630536" y="71098"/>
                  <a:pt x="1632124" y="45698"/>
                </a:cubicBezTo>
                <a:cubicBezTo>
                  <a:pt x="1632918" y="31411"/>
                  <a:pt x="1638077" y="22679"/>
                  <a:pt x="1647602" y="19504"/>
                </a:cubicBezTo>
                <a:close/>
                <a:moveTo>
                  <a:pt x="1017761" y="19504"/>
                </a:moveTo>
                <a:cubicBezTo>
                  <a:pt x="997918" y="21092"/>
                  <a:pt x="978471" y="25854"/>
                  <a:pt x="959421" y="33792"/>
                </a:cubicBezTo>
                <a:cubicBezTo>
                  <a:pt x="960215" y="42523"/>
                  <a:pt x="961802" y="52445"/>
                  <a:pt x="964183" y="63557"/>
                </a:cubicBezTo>
                <a:cubicBezTo>
                  <a:pt x="979264" y="58795"/>
                  <a:pt x="998711" y="55620"/>
                  <a:pt x="1022524" y="54032"/>
                </a:cubicBezTo>
                <a:cubicBezTo>
                  <a:pt x="1021730" y="42126"/>
                  <a:pt x="1020143" y="30617"/>
                  <a:pt x="1017761" y="19504"/>
                </a:cubicBezTo>
                <a:close/>
                <a:moveTo>
                  <a:pt x="1056457" y="17123"/>
                </a:moveTo>
                <a:cubicBezTo>
                  <a:pt x="1048519" y="17123"/>
                  <a:pt x="1040383" y="17520"/>
                  <a:pt x="1032049" y="18314"/>
                </a:cubicBezTo>
                <a:cubicBezTo>
                  <a:pt x="1034430" y="30220"/>
                  <a:pt x="1035621" y="42126"/>
                  <a:pt x="1035621" y="54032"/>
                </a:cubicBezTo>
                <a:cubicBezTo>
                  <a:pt x="1068958" y="54032"/>
                  <a:pt x="1085627" y="57208"/>
                  <a:pt x="1085627" y="63557"/>
                </a:cubicBezTo>
                <a:cubicBezTo>
                  <a:pt x="1085627" y="69907"/>
                  <a:pt x="1080269" y="72090"/>
                  <a:pt x="1069553" y="70106"/>
                </a:cubicBezTo>
                <a:cubicBezTo>
                  <a:pt x="1058838" y="68122"/>
                  <a:pt x="1047924" y="67129"/>
                  <a:pt x="1036811" y="67129"/>
                </a:cubicBezTo>
                <a:cubicBezTo>
                  <a:pt x="1036811" y="83004"/>
                  <a:pt x="1035621" y="98879"/>
                  <a:pt x="1033239" y="114754"/>
                </a:cubicBezTo>
                <a:cubicBezTo>
                  <a:pt x="1057846" y="114754"/>
                  <a:pt x="1084436" y="113167"/>
                  <a:pt x="1113011" y="109992"/>
                </a:cubicBezTo>
                <a:cubicBezTo>
                  <a:pt x="1117774" y="90942"/>
                  <a:pt x="1120155" y="71892"/>
                  <a:pt x="1120155" y="52842"/>
                </a:cubicBezTo>
                <a:cubicBezTo>
                  <a:pt x="1119361" y="32998"/>
                  <a:pt x="1105868" y="21489"/>
                  <a:pt x="1079674" y="18314"/>
                </a:cubicBezTo>
                <a:cubicBezTo>
                  <a:pt x="1072133" y="17520"/>
                  <a:pt x="1064394" y="17123"/>
                  <a:pt x="1056457" y="17123"/>
                </a:cubicBezTo>
                <a:close/>
                <a:moveTo>
                  <a:pt x="660574" y="17123"/>
                </a:moveTo>
                <a:cubicBezTo>
                  <a:pt x="670099" y="18711"/>
                  <a:pt x="675655" y="27442"/>
                  <a:pt x="677243" y="43317"/>
                </a:cubicBezTo>
                <a:cubicBezTo>
                  <a:pt x="676449" y="60779"/>
                  <a:pt x="671289" y="69511"/>
                  <a:pt x="661764" y="69511"/>
                </a:cubicBezTo>
                <a:cubicBezTo>
                  <a:pt x="653827" y="68717"/>
                  <a:pt x="648668" y="60382"/>
                  <a:pt x="646286" y="44507"/>
                </a:cubicBezTo>
                <a:cubicBezTo>
                  <a:pt x="646286" y="28633"/>
                  <a:pt x="651049" y="19504"/>
                  <a:pt x="660574" y="17123"/>
                </a:cubicBezTo>
                <a:close/>
                <a:moveTo>
                  <a:pt x="1902396" y="13551"/>
                </a:moveTo>
                <a:cubicBezTo>
                  <a:pt x="1907158" y="12757"/>
                  <a:pt x="1909539" y="15536"/>
                  <a:pt x="1909539" y="21886"/>
                </a:cubicBezTo>
                <a:cubicBezTo>
                  <a:pt x="1910333" y="32998"/>
                  <a:pt x="1900808" y="52048"/>
                  <a:pt x="1880964" y="79036"/>
                </a:cubicBezTo>
                <a:cubicBezTo>
                  <a:pt x="1858739" y="106023"/>
                  <a:pt x="1842468" y="119914"/>
                  <a:pt x="1832149" y="120707"/>
                </a:cubicBezTo>
                <a:lnTo>
                  <a:pt x="1830958" y="120707"/>
                </a:lnTo>
                <a:cubicBezTo>
                  <a:pt x="1826196" y="120707"/>
                  <a:pt x="1823418" y="119120"/>
                  <a:pt x="1822624" y="115945"/>
                </a:cubicBezTo>
                <a:cubicBezTo>
                  <a:pt x="1821830" y="101657"/>
                  <a:pt x="1830958" y="81417"/>
                  <a:pt x="1850008" y="55223"/>
                </a:cubicBezTo>
                <a:cubicBezTo>
                  <a:pt x="1871439" y="29029"/>
                  <a:pt x="1888902" y="15139"/>
                  <a:pt x="1902396" y="13551"/>
                </a:cubicBezTo>
                <a:close/>
                <a:moveTo>
                  <a:pt x="804639" y="13551"/>
                </a:moveTo>
                <a:cubicBezTo>
                  <a:pt x="830833" y="14345"/>
                  <a:pt x="845915" y="23473"/>
                  <a:pt x="849883" y="40936"/>
                </a:cubicBezTo>
                <a:cubicBezTo>
                  <a:pt x="855439" y="65542"/>
                  <a:pt x="855439" y="101657"/>
                  <a:pt x="849883" y="149282"/>
                </a:cubicBezTo>
                <a:cubicBezTo>
                  <a:pt x="847502" y="175476"/>
                  <a:pt x="843533" y="187581"/>
                  <a:pt x="837977" y="185597"/>
                </a:cubicBezTo>
                <a:cubicBezTo>
                  <a:pt x="832421" y="183612"/>
                  <a:pt x="830833" y="177262"/>
                  <a:pt x="833214" y="166547"/>
                </a:cubicBezTo>
                <a:cubicBezTo>
                  <a:pt x="835596" y="155831"/>
                  <a:pt x="837183" y="145711"/>
                  <a:pt x="837977" y="136186"/>
                </a:cubicBezTo>
                <a:cubicBezTo>
                  <a:pt x="841152" y="112373"/>
                  <a:pt x="841549" y="86576"/>
                  <a:pt x="839168" y="58795"/>
                </a:cubicBezTo>
                <a:cubicBezTo>
                  <a:pt x="837580" y="36570"/>
                  <a:pt x="826071" y="26251"/>
                  <a:pt x="804639" y="27839"/>
                </a:cubicBezTo>
                <a:cubicBezTo>
                  <a:pt x="796702" y="27839"/>
                  <a:pt x="788963" y="29029"/>
                  <a:pt x="781422" y="31411"/>
                </a:cubicBezTo>
                <a:cubicBezTo>
                  <a:pt x="773882" y="33792"/>
                  <a:pt x="766143" y="36570"/>
                  <a:pt x="758205" y="39745"/>
                </a:cubicBezTo>
                <a:cubicBezTo>
                  <a:pt x="755824" y="106420"/>
                  <a:pt x="754236" y="144917"/>
                  <a:pt x="753443" y="155236"/>
                </a:cubicBezTo>
                <a:cubicBezTo>
                  <a:pt x="751855" y="177461"/>
                  <a:pt x="746696" y="187382"/>
                  <a:pt x="737964" y="185001"/>
                </a:cubicBezTo>
                <a:cubicBezTo>
                  <a:pt x="728439" y="185001"/>
                  <a:pt x="723280" y="175079"/>
                  <a:pt x="722486" y="155236"/>
                </a:cubicBezTo>
                <a:cubicBezTo>
                  <a:pt x="720899" y="127454"/>
                  <a:pt x="721296" y="89751"/>
                  <a:pt x="723677" y="42126"/>
                </a:cubicBezTo>
                <a:cubicBezTo>
                  <a:pt x="723677" y="23870"/>
                  <a:pt x="727646" y="15536"/>
                  <a:pt x="735583" y="17123"/>
                </a:cubicBezTo>
                <a:cubicBezTo>
                  <a:pt x="743521" y="16329"/>
                  <a:pt x="750268" y="19901"/>
                  <a:pt x="755824" y="27839"/>
                </a:cubicBezTo>
                <a:cubicBezTo>
                  <a:pt x="767730" y="19901"/>
                  <a:pt x="784002" y="15139"/>
                  <a:pt x="804639" y="13551"/>
                </a:cubicBezTo>
                <a:close/>
                <a:moveTo>
                  <a:pt x="378396" y="13551"/>
                </a:moveTo>
                <a:cubicBezTo>
                  <a:pt x="383158" y="12757"/>
                  <a:pt x="385539" y="15536"/>
                  <a:pt x="385539" y="21886"/>
                </a:cubicBezTo>
                <a:cubicBezTo>
                  <a:pt x="386333" y="32998"/>
                  <a:pt x="376808" y="52048"/>
                  <a:pt x="356964" y="79036"/>
                </a:cubicBezTo>
                <a:cubicBezTo>
                  <a:pt x="334739" y="106023"/>
                  <a:pt x="318467" y="119914"/>
                  <a:pt x="308149" y="120707"/>
                </a:cubicBezTo>
                <a:lnTo>
                  <a:pt x="306958" y="120707"/>
                </a:lnTo>
                <a:cubicBezTo>
                  <a:pt x="302196" y="120707"/>
                  <a:pt x="299417" y="119120"/>
                  <a:pt x="298624" y="115945"/>
                </a:cubicBezTo>
                <a:cubicBezTo>
                  <a:pt x="297830" y="101657"/>
                  <a:pt x="306958" y="81417"/>
                  <a:pt x="326008" y="55223"/>
                </a:cubicBezTo>
                <a:cubicBezTo>
                  <a:pt x="347439" y="29029"/>
                  <a:pt x="364902" y="15139"/>
                  <a:pt x="378396" y="13551"/>
                </a:cubicBezTo>
                <a:close/>
                <a:moveTo>
                  <a:pt x="1582713" y="11170"/>
                </a:moveTo>
                <a:cubicBezTo>
                  <a:pt x="1587872" y="10376"/>
                  <a:pt x="1589261" y="16131"/>
                  <a:pt x="1586880" y="28434"/>
                </a:cubicBezTo>
                <a:cubicBezTo>
                  <a:pt x="1584499" y="40737"/>
                  <a:pt x="1583308" y="50064"/>
                  <a:pt x="1583308" y="56414"/>
                </a:cubicBezTo>
                <a:cubicBezTo>
                  <a:pt x="1603946" y="58001"/>
                  <a:pt x="1615257" y="61772"/>
                  <a:pt x="1617241" y="67725"/>
                </a:cubicBezTo>
                <a:cubicBezTo>
                  <a:pt x="1619225" y="73678"/>
                  <a:pt x="1617043" y="75464"/>
                  <a:pt x="1610693" y="73082"/>
                </a:cubicBezTo>
                <a:cubicBezTo>
                  <a:pt x="1604343" y="70701"/>
                  <a:pt x="1594818" y="69511"/>
                  <a:pt x="1582118" y="69511"/>
                </a:cubicBezTo>
                <a:cubicBezTo>
                  <a:pt x="1579736" y="88561"/>
                  <a:pt x="1578943" y="105626"/>
                  <a:pt x="1579736" y="120707"/>
                </a:cubicBezTo>
                <a:cubicBezTo>
                  <a:pt x="1597199" y="123882"/>
                  <a:pt x="1608708" y="128248"/>
                  <a:pt x="1614264" y="133804"/>
                </a:cubicBezTo>
                <a:cubicBezTo>
                  <a:pt x="1619821" y="139361"/>
                  <a:pt x="1621607" y="144123"/>
                  <a:pt x="1619622" y="148092"/>
                </a:cubicBezTo>
                <a:cubicBezTo>
                  <a:pt x="1617638" y="152061"/>
                  <a:pt x="1613074" y="151068"/>
                  <a:pt x="1605930" y="145115"/>
                </a:cubicBezTo>
                <a:cubicBezTo>
                  <a:pt x="1598786" y="139162"/>
                  <a:pt x="1590055" y="135789"/>
                  <a:pt x="1579736" y="134995"/>
                </a:cubicBezTo>
                <a:cubicBezTo>
                  <a:pt x="1579736" y="154839"/>
                  <a:pt x="1579736" y="172301"/>
                  <a:pt x="1579736" y="187382"/>
                </a:cubicBezTo>
                <a:cubicBezTo>
                  <a:pt x="1579736" y="202464"/>
                  <a:pt x="1582514" y="228261"/>
                  <a:pt x="1588071" y="264773"/>
                </a:cubicBezTo>
                <a:cubicBezTo>
                  <a:pt x="1587277" y="274298"/>
                  <a:pt x="1584896" y="278267"/>
                  <a:pt x="1580927" y="276679"/>
                </a:cubicBezTo>
                <a:cubicBezTo>
                  <a:pt x="1576958" y="277473"/>
                  <a:pt x="1573982" y="269536"/>
                  <a:pt x="1571997" y="252867"/>
                </a:cubicBezTo>
                <a:cubicBezTo>
                  <a:pt x="1570013" y="236198"/>
                  <a:pt x="1568624" y="222109"/>
                  <a:pt x="1567830" y="210600"/>
                </a:cubicBezTo>
                <a:cubicBezTo>
                  <a:pt x="1567036" y="199090"/>
                  <a:pt x="1566639" y="179048"/>
                  <a:pt x="1566639" y="150473"/>
                </a:cubicBezTo>
                <a:cubicBezTo>
                  <a:pt x="1557114" y="174286"/>
                  <a:pt x="1548780" y="190161"/>
                  <a:pt x="1541636" y="198098"/>
                </a:cubicBezTo>
                <a:cubicBezTo>
                  <a:pt x="1536080" y="209211"/>
                  <a:pt x="1527746" y="213973"/>
                  <a:pt x="1516633" y="212386"/>
                </a:cubicBezTo>
                <a:cubicBezTo>
                  <a:pt x="1509489" y="207623"/>
                  <a:pt x="1509093" y="198098"/>
                  <a:pt x="1515443" y="183811"/>
                </a:cubicBezTo>
                <a:cubicBezTo>
                  <a:pt x="1526555" y="163967"/>
                  <a:pt x="1537668" y="143726"/>
                  <a:pt x="1548780" y="123089"/>
                </a:cubicBezTo>
                <a:cubicBezTo>
                  <a:pt x="1555130" y="115151"/>
                  <a:pt x="1561083" y="111182"/>
                  <a:pt x="1566639" y="111182"/>
                </a:cubicBezTo>
                <a:cubicBezTo>
                  <a:pt x="1566639" y="102451"/>
                  <a:pt x="1567036" y="93918"/>
                  <a:pt x="1567830" y="85584"/>
                </a:cubicBezTo>
                <a:cubicBezTo>
                  <a:pt x="1568624" y="77250"/>
                  <a:pt x="1569021" y="71892"/>
                  <a:pt x="1569021" y="69511"/>
                </a:cubicBezTo>
                <a:cubicBezTo>
                  <a:pt x="1557114" y="68717"/>
                  <a:pt x="1544811" y="69907"/>
                  <a:pt x="1532111" y="73082"/>
                </a:cubicBezTo>
                <a:cubicBezTo>
                  <a:pt x="1522586" y="76258"/>
                  <a:pt x="1517824" y="75464"/>
                  <a:pt x="1517824" y="70701"/>
                </a:cubicBezTo>
                <a:cubicBezTo>
                  <a:pt x="1517030" y="65939"/>
                  <a:pt x="1521793" y="62764"/>
                  <a:pt x="1532111" y="61176"/>
                </a:cubicBezTo>
                <a:cubicBezTo>
                  <a:pt x="1542430" y="58001"/>
                  <a:pt x="1555130" y="56414"/>
                  <a:pt x="1570211" y="56414"/>
                </a:cubicBezTo>
                <a:cubicBezTo>
                  <a:pt x="1573386" y="27045"/>
                  <a:pt x="1577553" y="11964"/>
                  <a:pt x="1582713" y="11170"/>
                </a:cubicBezTo>
                <a:close/>
                <a:moveTo>
                  <a:pt x="124197" y="9979"/>
                </a:moveTo>
                <a:cubicBezTo>
                  <a:pt x="128563" y="9979"/>
                  <a:pt x="132333" y="14345"/>
                  <a:pt x="135508" y="23076"/>
                </a:cubicBezTo>
                <a:lnTo>
                  <a:pt x="139080" y="36173"/>
                </a:lnTo>
                <a:cubicBezTo>
                  <a:pt x="187499" y="36967"/>
                  <a:pt x="217066" y="43317"/>
                  <a:pt x="227782" y="55223"/>
                </a:cubicBezTo>
                <a:cubicBezTo>
                  <a:pt x="238497" y="67129"/>
                  <a:pt x="243260" y="80226"/>
                  <a:pt x="242069" y="94514"/>
                </a:cubicBezTo>
                <a:cubicBezTo>
                  <a:pt x="240878" y="108801"/>
                  <a:pt x="237505" y="116342"/>
                  <a:pt x="231949" y="117136"/>
                </a:cubicBezTo>
                <a:cubicBezTo>
                  <a:pt x="226392" y="117929"/>
                  <a:pt x="225003" y="112770"/>
                  <a:pt x="227782" y="101657"/>
                </a:cubicBezTo>
                <a:cubicBezTo>
                  <a:pt x="230560" y="90545"/>
                  <a:pt x="228972" y="80028"/>
                  <a:pt x="223019" y="70106"/>
                </a:cubicBezTo>
                <a:cubicBezTo>
                  <a:pt x="217066" y="60184"/>
                  <a:pt x="199405" y="53239"/>
                  <a:pt x="170036" y="49270"/>
                </a:cubicBezTo>
                <a:cubicBezTo>
                  <a:pt x="142255" y="46889"/>
                  <a:pt x="114871" y="48079"/>
                  <a:pt x="87883" y="52842"/>
                </a:cubicBezTo>
                <a:cubicBezTo>
                  <a:pt x="64071" y="58398"/>
                  <a:pt x="48989" y="63954"/>
                  <a:pt x="42639" y="69511"/>
                </a:cubicBezTo>
                <a:cubicBezTo>
                  <a:pt x="40258" y="85386"/>
                  <a:pt x="38075" y="97490"/>
                  <a:pt x="36091" y="105825"/>
                </a:cubicBezTo>
                <a:cubicBezTo>
                  <a:pt x="34107" y="114159"/>
                  <a:pt x="29939" y="118525"/>
                  <a:pt x="23589" y="118922"/>
                </a:cubicBezTo>
                <a:cubicBezTo>
                  <a:pt x="17239" y="119318"/>
                  <a:pt x="12874" y="114754"/>
                  <a:pt x="10492" y="105229"/>
                </a:cubicBezTo>
                <a:cubicBezTo>
                  <a:pt x="7317" y="86973"/>
                  <a:pt x="10096" y="68320"/>
                  <a:pt x="18827" y="49270"/>
                </a:cubicBezTo>
                <a:cubicBezTo>
                  <a:pt x="22002" y="42920"/>
                  <a:pt x="26764" y="39348"/>
                  <a:pt x="33114" y="38554"/>
                </a:cubicBezTo>
                <a:cubicBezTo>
                  <a:pt x="41846" y="39348"/>
                  <a:pt x="45417" y="44904"/>
                  <a:pt x="43830" y="55223"/>
                </a:cubicBezTo>
                <a:cubicBezTo>
                  <a:pt x="56530" y="46492"/>
                  <a:pt x="84311" y="40142"/>
                  <a:pt x="127174" y="36173"/>
                </a:cubicBezTo>
                <a:lnTo>
                  <a:pt x="123602" y="23076"/>
                </a:lnTo>
                <a:cubicBezTo>
                  <a:pt x="119633" y="14345"/>
                  <a:pt x="119832" y="9979"/>
                  <a:pt x="124197" y="9979"/>
                </a:cubicBezTo>
                <a:close/>
                <a:moveTo>
                  <a:pt x="1031900" y="5515"/>
                </a:moveTo>
                <a:cubicBezTo>
                  <a:pt x="1046684" y="4919"/>
                  <a:pt x="1063402" y="5217"/>
                  <a:pt x="1082055" y="6407"/>
                </a:cubicBezTo>
                <a:cubicBezTo>
                  <a:pt x="1118568" y="8789"/>
                  <a:pt x="1136030" y="26251"/>
                  <a:pt x="1134443" y="58795"/>
                </a:cubicBezTo>
                <a:cubicBezTo>
                  <a:pt x="1134443" y="65145"/>
                  <a:pt x="1133649" y="71892"/>
                  <a:pt x="1132061" y="79036"/>
                </a:cubicBezTo>
                <a:cubicBezTo>
                  <a:pt x="1132061" y="85386"/>
                  <a:pt x="1130474" y="96101"/>
                  <a:pt x="1127299" y="111182"/>
                </a:cubicBezTo>
                <a:cubicBezTo>
                  <a:pt x="1131268" y="115151"/>
                  <a:pt x="1132458" y="118525"/>
                  <a:pt x="1130871" y="121303"/>
                </a:cubicBezTo>
                <a:cubicBezTo>
                  <a:pt x="1129283" y="124081"/>
                  <a:pt x="1123330" y="125073"/>
                  <a:pt x="1113011" y="124279"/>
                </a:cubicBezTo>
                <a:cubicBezTo>
                  <a:pt x="1093961" y="125073"/>
                  <a:pt x="1080071" y="125470"/>
                  <a:pt x="1071339" y="125470"/>
                </a:cubicBezTo>
                <a:cubicBezTo>
                  <a:pt x="1095946" y="137376"/>
                  <a:pt x="1129680" y="157617"/>
                  <a:pt x="1172543" y="186192"/>
                </a:cubicBezTo>
                <a:cubicBezTo>
                  <a:pt x="1177305" y="189367"/>
                  <a:pt x="1178496" y="192740"/>
                  <a:pt x="1176114" y="196312"/>
                </a:cubicBezTo>
                <a:cubicBezTo>
                  <a:pt x="1173733" y="199884"/>
                  <a:pt x="1168971" y="199289"/>
                  <a:pt x="1161827" y="194526"/>
                </a:cubicBezTo>
                <a:cubicBezTo>
                  <a:pt x="1133252" y="175476"/>
                  <a:pt x="1104677" y="157617"/>
                  <a:pt x="1076102" y="140948"/>
                </a:cubicBezTo>
                <a:cubicBezTo>
                  <a:pt x="1061814" y="134598"/>
                  <a:pt x="1057449" y="129439"/>
                  <a:pt x="1063005" y="125470"/>
                </a:cubicBezTo>
                <a:cubicBezTo>
                  <a:pt x="1055861" y="126264"/>
                  <a:pt x="1043558" y="127058"/>
                  <a:pt x="1026096" y="127851"/>
                </a:cubicBezTo>
                <a:cubicBezTo>
                  <a:pt x="1005458" y="127851"/>
                  <a:pt x="987996" y="127454"/>
                  <a:pt x="973708" y="126661"/>
                </a:cubicBezTo>
                <a:cubicBezTo>
                  <a:pt x="972914" y="133011"/>
                  <a:pt x="968549" y="137773"/>
                  <a:pt x="960611" y="140948"/>
                </a:cubicBezTo>
                <a:cubicBezTo>
                  <a:pt x="949499" y="139361"/>
                  <a:pt x="941958" y="130629"/>
                  <a:pt x="937989" y="114754"/>
                </a:cubicBezTo>
                <a:cubicBezTo>
                  <a:pt x="929258" y="82211"/>
                  <a:pt x="924496" y="56414"/>
                  <a:pt x="923702" y="37364"/>
                </a:cubicBezTo>
                <a:cubicBezTo>
                  <a:pt x="922908" y="22282"/>
                  <a:pt x="927671" y="12361"/>
                  <a:pt x="937989" y="7598"/>
                </a:cubicBezTo>
                <a:cubicBezTo>
                  <a:pt x="945133" y="9979"/>
                  <a:pt x="951086" y="14742"/>
                  <a:pt x="955849" y="21886"/>
                </a:cubicBezTo>
                <a:cubicBezTo>
                  <a:pt x="959024" y="18711"/>
                  <a:pt x="971525" y="14742"/>
                  <a:pt x="993353" y="9979"/>
                </a:cubicBezTo>
                <a:cubicBezTo>
                  <a:pt x="1004268" y="7598"/>
                  <a:pt x="1017116" y="6110"/>
                  <a:pt x="1031900" y="5515"/>
                </a:cubicBezTo>
                <a:close/>
                <a:moveTo>
                  <a:pt x="1992883" y="454"/>
                </a:moveTo>
                <a:cubicBezTo>
                  <a:pt x="1998439" y="454"/>
                  <a:pt x="2002607" y="4423"/>
                  <a:pt x="2005385" y="12361"/>
                </a:cubicBezTo>
                <a:cubicBezTo>
                  <a:pt x="2008163" y="20298"/>
                  <a:pt x="2009949" y="32204"/>
                  <a:pt x="2010743" y="48079"/>
                </a:cubicBezTo>
                <a:cubicBezTo>
                  <a:pt x="2021061" y="48079"/>
                  <a:pt x="2030586" y="48476"/>
                  <a:pt x="2039318" y="49270"/>
                </a:cubicBezTo>
                <a:cubicBezTo>
                  <a:pt x="2048049" y="50064"/>
                  <a:pt x="2057971" y="51850"/>
                  <a:pt x="2069083" y="54628"/>
                </a:cubicBezTo>
                <a:cubicBezTo>
                  <a:pt x="2080196" y="57406"/>
                  <a:pt x="2084958" y="60978"/>
                  <a:pt x="2083371" y="65343"/>
                </a:cubicBezTo>
                <a:cubicBezTo>
                  <a:pt x="2081783" y="69709"/>
                  <a:pt x="2076624" y="70304"/>
                  <a:pt x="2067893" y="67129"/>
                </a:cubicBezTo>
                <a:cubicBezTo>
                  <a:pt x="2059161" y="63954"/>
                  <a:pt x="2048644" y="61970"/>
                  <a:pt x="2036341" y="61176"/>
                </a:cubicBezTo>
                <a:cubicBezTo>
                  <a:pt x="2024038" y="60382"/>
                  <a:pt x="2015902" y="60382"/>
                  <a:pt x="2011933" y="61176"/>
                </a:cubicBezTo>
                <a:cubicBezTo>
                  <a:pt x="2012727" y="76258"/>
                  <a:pt x="2013124" y="91339"/>
                  <a:pt x="2013124" y="106420"/>
                </a:cubicBezTo>
                <a:cubicBezTo>
                  <a:pt x="2022649" y="107214"/>
                  <a:pt x="2037135" y="120906"/>
                  <a:pt x="2056582" y="147497"/>
                </a:cubicBezTo>
                <a:cubicBezTo>
                  <a:pt x="2076028" y="174087"/>
                  <a:pt x="2085950" y="193336"/>
                  <a:pt x="2086347" y="205242"/>
                </a:cubicBezTo>
                <a:cubicBezTo>
                  <a:pt x="2086744" y="217148"/>
                  <a:pt x="2084760" y="223895"/>
                  <a:pt x="2080394" y="225482"/>
                </a:cubicBezTo>
                <a:cubicBezTo>
                  <a:pt x="2076028" y="227070"/>
                  <a:pt x="2074243" y="223101"/>
                  <a:pt x="2075036" y="213576"/>
                </a:cubicBezTo>
                <a:cubicBezTo>
                  <a:pt x="2075830" y="204051"/>
                  <a:pt x="2068289" y="187184"/>
                  <a:pt x="2052414" y="162975"/>
                </a:cubicBezTo>
                <a:cubicBezTo>
                  <a:pt x="2036539" y="138765"/>
                  <a:pt x="2023443" y="123882"/>
                  <a:pt x="2013124" y="118326"/>
                </a:cubicBezTo>
                <a:cubicBezTo>
                  <a:pt x="2013124" y="150870"/>
                  <a:pt x="2011933" y="183414"/>
                  <a:pt x="2009552" y="215957"/>
                </a:cubicBezTo>
                <a:cubicBezTo>
                  <a:pt x="2018283" y="216751"/>
                  <a:pt x="2026618" y="216553"/>
                  <a:pt x="2034555" y="215362"/>
                </a:cubicBezTo>
                <a:cubicBezTo>
                  <a:pt x="2042493" y="214172"/>
                  <a:pt x="2046461" y="215957"/>
                  <a:pt x="2046461" y="220720"/>
                </a:cubicBezTo>
                <a:cubicBezTo>
                  <a:pt x="2046461" y="225482"/>
                  <a:pt x="2034158" y="228261"/>
                  <a:pt x="2009552" y="229054"/>
                </a:cubicBezTo>
                <a:cubicBezTo>
                  <a:pt x="2008758" y="237786"/>
                  <a:pt x="2006774" y="246318"/>
                  <a:pt x="2003599" y="254653"/>
                </a:cubicBezTo>
                <a:cubicBezTo>
                  <a:pt x="2000424" y="262987"/>
                  <a:pt x="1996257" y="266956"/>
                  <a:pt x="1991097" y="266559"/>
                </a:cubicBezTo>
                <a:cubicBezTo>
                  <a:pt x="1985938" y="266162"/>
                  <a:pt x="1985144" y="261598"/>
                  <a:pt x="1988716" y="252867"/>
                </a:cubicBezTo>
                <a:cubicBezTo>
                  <a:pt x="1992288" y="244136"/>
                  <a:pt x="1994471" y="236198"/>
                  <a:pt x="1995264" y="229054"/>
                </a:cubicBezTo>
                <a:cubicBezTo>
                  <a:pt x="1980183" y="226673"/>
                  <a:pt x="1971055" y="224292"/>
                  <a:pt x="1967880" y="221911"/>
                </a:cubicBezTo>
                <a:cubicBezTo>
                  <a:pt x="1964705" y="219529"/>
                  <a:pt x="1965102" y="217347"/>
                  <a:pt x="1969071" y="215362"/>
                </a:cubicBezTo>
                <a:cubicBezTo>
                  <a:pt x="1973039" y="213378"/>
                  <a:pt x="1981771" y="213576"/>
                  <a:pt x="1995264" y="215957"/>
                </a:cubicBezTo>
                <a:cubicBezTo>
                  <a:pt x="1998439" y="183414"/>
                  <a:pt x="2000027" y="150473"/>
                  <a:pt x="2000027" y="117136"/>
                </a:cubicBezTo>
                <a:cubicBezTo>
                  <a:pt x="1964308" y="153648"/>
                  <a:pt x="1942679" y="181826"/>
                  <a:pt x="1935138" y="201670"/>
                </a:cubicBezTo>
                <a:cubicBezTo>
                  <a:pt x="1927597" y="221514"/>
                  <a:pt x="1921446" y="230245"/>
                  <a:pt x="1916683" y="227864"/>
                </a:cubicBezTo>
                <a:cubicBezTo>
                  <a:pt x="1911921" y="225482"/>
                  <a:pt x="1911722" y="219132"/>
                  <a:pt x="1916088" y="208814"/>
                </a:cubicBezTo>
                <a:cubicBezTo>
                  <a:pt x="1920453" y="198495"/>
                  <a:pt x="1930177" y="182223"/>
                  <a:pt x="1945258" y="159998"/>
                </a:cubicBezTo>
                <a:cubicBezTo>
                  <a:pt x="1960339" y="137773"/>
                  <a:pt x="1978596" y="118326"/>
                  <a:pt x="2000027" y="101657"/>
                </a:cubicBezTo>
                <a:cubicBezTo>
                  <a:pt x="1999233" y="87370"/>
                  <a:pt x="1998439" y="73479"/>
                  <a:pt x="1997646" y="59986"/>
                </a:cubicBezTo>
                <a:cubicBezTo>
                  <a:pt x="1961927" y="63161"/>
                  <a:pt x="1939107" y="66733"/>
                  <a:pt x="1929185" y="70701"/>
                </a:cubicBezTo>
                <a:cubicBezTo>
                  <a:pt x="1919263" y="74670"/>
                  <a:pt x="1913310" y="75067"/>
                  <a:pt x="1911325" y="71892"/>
                </a:cubicBezTo>
                <a:cubicBezTo>
                  <a:pt x="1909341" y="68717"/>
                  <a:pt x="1912714" y="65343"/>
                  <a:pt x="1921446" y="61772"/>
                </a:cubicBezTo>
                <a:cubicBezTo>
                  <a:pt x="1930177" y="58200"/>
                  <a:pt x="1939702" y="55422"/>
                  <a:pt x="1950021" y="53437"/>
                </a:cubicBezTo>
                <a:cubicBezTo>
                  <a:pt x="1960339" y="51453"/>
                  <a:pt x="1975818" y="49667"/>
                  <a:pt x="1996455" y="48079"/>
                </a:cubicBezTo>
                <a:cubicBezTo>
                  <a:pt x="1994868" y="31411"/>
                  <a:pt x="1992486" y="19306"/>
                  <a:pt x="1989311" y="11765"/>
                </a:cubicBezTo>
                <a:cubicBezTo>
                  <a:pt x="1986136" y="4225"/>
                  <a:pt x="1987327" y="454"/>
                  <a:pt x="1992883" y="454"/>
                </a:cubicBezTo>
                <a:close/>
                <a:moveTo>
                  <a:pt x="1372568" y="454"/>
                </a:moveTo>
                <a:cubicBezTo>
                  <a:pt x="1376536" y="-1133"/>
                  <a:pt x="1380108" y="1447"/>
                  <a:pt x="1383283" y="8193"/>
                </a:cubicBezTo>
                <a:cubicBezTo>
                  <a:pt x="1386458" y="14940"/>
                  <a:pt x="1388839" y="24664"/>
                  <a:pt x="1390427" y="37364"/>
                </a:cubicBezTo>
                <a:cubicBezTo>
                  <a:pt x="1402333" y="37364"/>
                  <a:pt x="1413446" y="38158"/>
                  <a:pt x="1423764" y="39745"/>
                </a:cubicBezTo>
                <a:cubicBezTo>
                  <a:pt x="1442814" y="38951"/>
                  <a:pt x="1452339" y="42523"/>
                  <a:pt x="1452339" y="50461"/>
                </a:cubicBezTo>
                <a:cubicBezTo>
                  <a:pt x="1453927" y="55223"/>
                  <a:pt x="1445989" y="56017"/>
                  <a:pt x="1428527" y="52842"/>
                </a:cubicBezTo>
                <a:cubicBezTo>
                  <a:pt x="1422971" y="52842"/>
                  <a:pt x="1415628" y="52445"/>
                  <a:pt x="1406500" y="51651"/>
                </a:cubicBezTo>
                <a:cubicBezTo>
                  <a:pt x="1397372" y="50857"/>
                  <a:pt x="1392014" y="50461"/>
                  <a:pt x="1390427" y="50461"/>
                </a:cubicBezTo>
                <a:cubicBezTo>
                  <a:pt x="1393602" y="66336"/>
                  <a:pt x="1392411" y="84195"/>
                  <a:pt x="1386855" y="104039"/>
                </a:cubicBezTo>
                <a:cubicBezTo>
                  <a:pt x="1402730" y="104039"/>
                  <a:pt x="1422574" y="104832"/>
                  <a:pt x="1446386" y="106420"/>
                </a:cubicBezTo>
                <a:cubicBezTo>
                  <a:pt x="1463849" y="108007"/>
                  <a:pt x="1473175" y="111381"/>
                  <a:pt x="1474366" y="116540"/>
                </a:cubicBezTo>
                <a:cubicBezTo>
                  <a:pt x="1475557" y="121700"/>
                  <a:pt x="1465436" y="122692"/>
                  <a:pt x="1444005" y="119517"/>
                </a:cubicBezTo>
                <a:cubicBezTo>
                  <a:pt x="1409080" y="118723"/>
                  <a:pt x="1386458" y="118326"/>
                  <a:pt x="1376139" y="118326"/>
                </a:cubicBezTo>
                <a:cubicBezTo>
                  <a:pt x="1365027" y="135789"/>
                  <a:pt x="1355105" y="152061"/>
                  <a:pt x="1346374" y="167142"/>
                </a:cubicBezTo>
                <a:cubicBezTo>
                  <a:pt x="1336055" y="183811"/>
                  <a:pt x="1324943" y="203654"/>
                  <a:pt x="1313036" y="226673"/>
                </a:cubicBezTo>
                <a:cubicBezTo>
                  <a:pt x="1310655" y="233817"/>
                  <a:pt x="1310258" y="238182"/>
                  <a:pt x="1311846" y="239770"/>
                </a:cubicBezTo>
                <a:cubicBezTo>
                  <a:pt x="1314227" y="245326"/>
                  <a:pt x="1320974" y="247311"/>
                  <a:pt x="1332086" y="245723"/>
                </a:cubicBezTo>
                <a:cubicBezTo>
                  <a:pt x="1364630" y="245723"/>
                  <a:pt x="1402333" y="240564"/>
                  <a:pt x="1445196" y="230245"/>
                </a:cubicBezTo>
                <a:cubicBezTo>
                  <a:pt x="1443608" y="223101"/>
                  <a:pt x="1441227" y="215957"/>
                  <a:pt x="1438052" y="208814"/>
                </a:cubicBezTo>
                <a:cubicBezTo>
                  <a:pt x="1434877" y="200876"/>
                  <a:pt x="1431702" y="193336"/>
                  <a:pt x="1428527" y="186192"/>
                </a:cubicBezTo>
                <a:cubicBezTo>
                  <a:pt x="1419002" y="174286"/>
                  <a:pt x="1416025" y="166348"/>
                  <a:pt x="1419597" y="162379"/>
                </a:cubicBezTo>
                <a:cubicBezTo>
                  <a:pt x="1423169" y="158411"/>
                  <a:pt x="1429718" y="163967"/>
                  <a:pt x="1439243" y="179048"/>
                </a:cubicBezTo>
                <a:cubicBezTo>
                  <a:pt x="1448768" y="196511"/>
                  <a:pt x="1455514" y="215957"/>
                  <a:pt x="1459483" y="237389"/>
                </a:cubicBezTo>
                <a:cubicBezTo>
                  <a:pt x="1464246" y="258820"/>
                  <a:pt x="1464246" y="270329"/>
                  <a:pt x="1459483" y="271917"/>
                </a:cubicBezTo>
                <a:cubicBezTo>
                  <a:pt x="1454721" y="273504"/>
                  <a:pt x="1451546" y="269139"/>
                  <a:pt x="1449958" y="258820"/>
                </a:cubicBezTo>
                <a:cubicBezTo>
                  <a:pt x="1449164" y="253264"/>
                  <a:pt x="1448371" y="248501"/>
                  <a:pt x="1447577" y="244532"/>
                </a:cubicBezTo>
                <a:cubicBezTo>
                  <a:pt x="1408683" y="252470"/>
                  <a:pt x="1371774" y="257629"/>
                  <a:pt x="1336849" y="260011"/>
                </a:cubicBezTo>
                <a:cubicBezTo>
                  <a:pt x="1318593" y="262392"/>
                  <a:pt x="1305893" y="259217"/>
                  <a:pt x="1298749" y="250486"/>
                </a:cubicBezTo>
                <a:cubicBezTo>
                  <a:pt x="1293193" y="244136"/>
                  <a:pt x="1295574" y="230642"/>
                  <a:pt x="1305893" y="210004"/>
                </a:cubicBezTo>
                <a:cubicBezTo>
                  <a:pt x="1315418" y="192542"/>
                  <a:pt x="1325141" y="175675"/>
                  <a:pt x="1335063" y="159403"/>
                </a:cubicBezTo>
                <a:cubicBezTo>
                  <a:pt x="1344985" y="143131"/>
                  <a:pt x="1351930" y="130232"/>
                  <a:pt x="1355899" y="120707"/>
                </a:cubicBezTo>
                <a:cubicBezTo>
                  <a:pt x="1346374" y="121501"/>
                  <a:pt x="1331689" y="123089"/>
                  <a:pt x="1311846" y="125470"/>
                </a:cubicBezTo>
                <a:cubicBezTo>
                  <a:pt x="1292002" y="129439"/>
                  <a:pt x="1282874" y="127851"/>
                  <a:pt x="1284461" y="120707"/>
                </a:cubicBezTo>
                <a:cubicBezTo>
                  <a:pt x="1283668" y="117532"/>
                  <a:pt x="1292796" y="114754"/>
                  <a:pt x="1311846" y="112373"/>
                </a:cubicBezTo>
                <a:cubicBezTo>
                  <a:pt x="1326133" y="109992"/>
                  <a:pt x="1345580" y="107611"/>
                  <a:pt x="1370186" y="105229"/>
                </a:cubicBezTo>
                <a:cubicBezTo>
                  <a:pt x="1377330" y="86973"/>
                  <a:pt x="1379314" y="69114"/>
                  <a:pt x="1376139" y="51651"/>
                </a:cubicBezTo>
                <a:cubicBezTo>
                  <a:pt x="1356296" y="51651"/>
                  <a:pt x="1342008" y="52842"/>
                  <a:pt x="1333277" y="55223"/>
                </a:cubicBezTo>
                <a:cubicBezTo>
                  <a:pt x="1316608" y="59192"/>
                  <a:pt x="1307877" y="59192"/>
                  <a:pt x="1307083" y="55223"/>
                </a:cubicBezTo>
                <a:cubicBezTo>
                  <a:pt x="1303908" y="48873"/>
                  <a:pt x="1311449" y="44507"/>
                  <a:pt x="1329705" y="42126"/>
                </a:cubicBezTo>
                <a:cubicBezTo>
                  <a:pt x="1340818" y="39745"/>
                  <a:pt x="1356296" y="38158"/>
                  <a:pt x="1376139" y="37364"/>
                </a:cubicBezTo>
                <a:cubicBezTo>
                  <a:pt x="1374552" y="25457"/>
                  <a:pt x="1372369" y="16329"/>
                  <a:pt x="1369591" y="9979"/>
                </a:cubicBezTo>
                <a:cubicBezTo>
                  <a:pt x="1366813" y="3629"/>
                  <a:pt x="1367805" y="454"/>
                  <a:pt x="1372568" y="454"/>
                </a:cubicBezTo>
                <a:close/>
                <a:moveTo>
                  <a:pt x="468883" y="454"/>
                </a:moveTo>
                <a:cubicBezTo>
                  <a:pt x="474439" y="454"/>
                  <a:pt x="478607" y="4423"/>
                  <a:pt x="481385" y="12361"/>
                </a:cubicBezTo>
                <a:cubicBezTo>
                  <a:pt x="484163" y="20298"/>
                  <a:pt x="485949" y="32204"/>
                  <a:pt x="486743" y="48079"/>
                </a:cubicBezTo>
                <a:cubicBezTo>
                  <a:pt x="497061" y="48079"/>
                  <a:pt x="506586" y="48476"/>
                  <a:pt x="515318" y="49270"/>
                </a:cubicBezTo>
                <a:cubicBezTo>
                  <a:pt x="524049" y="50064"/>
                  <a:pt x="533971" y="51850"/>
                  <a:pt x="545083" y="54628"/>
                </a:cubicBezTo>
                <a:cubicBezTo>
                  <a:pt x="556196" y="57406"/>
                  <a:pt x="560958" y="60978"/>
                  <a:pt x="559371" y="65343"/>
                </a:cubicBezTo>
                <a:cubicBezTo>
                  <a:pt x="557783" y="69709"/>
                  <a:pt x="552624" y="70304"/>
                  <a:pt x="543893" y="67129"/>
                </a:cubicBezTo>
                <a:cubicBezTo>
                  <a:pt x="535161" y="63954"/>
                  <a:pt x="524644" y="61970"/>
                  <a:pt x="512341" y="61176"/>
                </a:cubicBezTo>
                <a:cubicBezTo>
                  <a:pt x="500038" y="60382"/>
                  <a:pt x="491902" y="60382"/>
                  <a:pt x="487933" y="61176"/>
                </a:cubicBezTo>
                <a:cubicBezTo>
                  <a:pt x="488727" y="76258"/>
                  <a:pt x="489124" y="91339"/>
                  <a:pt x="489124" y="106420"/>
                </a:cubicBezTo>
                <a:cubicBezTo>
                  <a:pt x="498649" y="107214"/>
                  <a:pt x="513135" y="120906"/>
                  <a:pt x="532582" y="147497"/>
                </a:cubicBezTo>
                <a:cubicBezTo>
                  <a:pt x="552028" y="174087"/>
                  <a:pt x="561950" y="193336"/>
                  <a:pt x="562347" y="205242"/>
                </a:cubicBezTo>
                <a:cubicBezTo>
                  <a:pt x="562744" y="217148"/>
                  <a:pt x="560760" y="223895"/>
                  <a:pt x="556394" y="225482"/>
                </a:cubicBezTo>
                <a:cubicBezTo>
                  <a:pt x="552028" y="227070"/>
                  <a:pt x="550243" y="223101"/>
                  <a:pt x="551036" y="213576"/>
                </a:cubicBezTo>
                <a:cubicBezTo>
                  <a:pt x="551830" y="204051"/>
                  <a:pt x="544289" y="187184"/>
                  <a:pt x="528414" y="162975"/>
                </a:cubicBezTo>
                <a:cubicBezTo>
                  <a:pt x="512539" y="138765"/>
                  <a:pt x="499443" y="123882"/>
                  <a:pt x="489124" y="118326"/>
                </a:cubicBezTo>
                <a:cubicBezTo>
                  <a:pt x="489124" y="150870"/>
                  <a:pt x="487933" y="183414"/>
                  <a:pt x="485552" y="215957"/>
                </a:cubicBezTo>
                <a:cubicBezTo>
                  <a:pt x="494283" y="216751"/>
                  <a:pt x="502618" y="216553"/>
                  <a:pt x="510555" y="215362"/>
                </a:cubicBezTo>
                <a:cubicBezTo>
                  <a:pt x="518493" y="214172"/>
                  <a:pt x="522461" y="215957"/>
                  <a:pt x="522461" y="220720"/>
                </a:cubicBezTo>
                <a:cubicBezTo>
                  <a:pt x="522461" y="225482"/>
                  <a:pt x="510158" y="228261"/>
                  <a:pt x="485552" y="229054"/>
                </a:cubicBezTo>
                <a:cubicBezTo>
                  <a:pt x="484758" y="237786"/>
                  <a:pt x="482774" y="246318"/>
                  <a:pt x="479599" y="254653"/>
                </a:cubicBezTo>
                <a:cubicBezTo>
                  <a:pt x="476424" y="262987"/>
                  <a:pt x="472257" y="266956"/>
                  <a:pt x="467097" y="266559"/>
                </a:cubicBezTo>
                <a:cubicBezTo>
                  <a:pt x="461938" y="266162"/>
                  <a:pt x="461144" y="261598"/>
                  <a:pt x="464716" y="252867"/>
                </a:cubicBezTo>
                <a:cubicBezTo>
                  <a:pt x="468288" y="244136"/>
                  <a:pt x="470471" y="236198"/>
                  <a:pt x="471264" y="229054"/>
                </a:cubicBezTo>
                <a:cubicBezTo>
                  <a:pt x="456183" y="226673"/>
                  <a:pt x="447055" y="224292"/>
                  <a:pt x="443880" y="221911"/>
                </a:cubicBezTo>
                <a:cubicBezTo>
                  <a:pt x="440705" y="219529"/>
                  <a:pt x="441102" y="217347"/>
                  <a:pt x="445071" y="215362"/>
                </a:cubicBezTo>
                <a:cubicBezTo>
                  <a:pt x="449039" y="213378"/>
                  <a:pt x="457771" y="213576"/>
                  <a:pt x="471264" y="215957"/>
                </a:cubicBezTo>
                <a:cubicBezTo>
                  <a:pt x="474439" y="183414"/>
                  <a:pt x="476027" y="150473"/>
                  <a:pt x="476027" y="117136"/>
                </a:cubicBezTo>
                <a:cubicBezTo>
                  <a:pt x="440308" y="153648"/>
                  <a:pt x="418679" y="181826"/>
                  <a:pt x="411138" y="201670"/>
                </a:cubicBezTo>
                <a:cubicBezTo>
                  <a:pt x="403597" y="221514"/>
                  <a:pt x="397446" y="230245"/>
                  <a:pt x="392683" y="227864"/>
                </a:cubicBezTo>
                <a:cubicBezTo>
                  <a:pt x="387921" y="225482"/>
                  <a:pt x="387722" y="219132"/>
                  <a:pt x="392088" y="208814"/>
                </a:cubicBezTo>
                <a:cubicBezTo>
                  <a:pt x="396453" y="198495"/>
                  <a:pt x="406177" y="182223"/>
                  <a:pt x="421258" y="159998"/>
                </a:cubicBezTo>
                <a:cubicBezTo>
                  <a:pt x="436339" y="137773"/>
                  <a:pt x="454596" y="118326"/>
                  <a:pt x="476027" y="101657"/>
                </a:cubicBezTo>
                <a:cubicBezTo>
                  <a:pt x="475233" y="87370"/>
                  <a:pt x="474439" y="73479"/>
                  <a:pt x="473646" y="59986"/>
                </a:cubicBezTo>
                <a:cubicBezTo>
                  <a:pt x="437927" y="63161"/>
                  <a:pt x="415107" y="66733"/>
                  <a:pt x="405185" y="70701"/>
                </a:cubicBezTo>
                <a:cubicBezTo>
                  <a:pt x="395263" y="74670"/>
                  <a:pt x="389310" y="75067"/>
                  <a:pt x="387325" y="71892"/>
                </a:cubicBezTo>
                <a:cubicBezTo>
                  <a:pt x="385341" y="68717"/>
                  <a:pt x="388714" y="65343"/>
                  <a:pt x="397446" y="61772"/>
                </a:cubicBezTo>
                <a:cubicBezTo>
                  <a:pt x="406177" y="58200"/>
                  <a:pt x="415702" y="55422"/>
                  <a:pt x="426021" y="53437"/>
                </a:cubicBezTo>
                <a:cubicBezTo>
                  <a:pt x="436339" y="51453"/>
                  <a:pt x="451818" y="49667"/>
                  <a:pt x="472455" y="48079"/>
                </a:cubicBezTo>
                <a:cubicBezTo>
                  <a:pt x="470868" y="31411"/>
                  <a:pt x="468486" y="19306"/>
                  <a:pt x="465311" y="11765"/>
                </a:cubicBezTo>
                <a:cubicBezTo>
                  <a:pt x="462136" y="4225"/>
                  <a:pt x="463327" y="454"/>
                  <a:pt x="468883" y="454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字体视界法棍体" panose="02010601030101010101" pitchFamily="2" charset="-122"/>
              <a:ea typeface="字体视界法棍体" panose="02010601030101010101" pitchFamily="2" charset="-122"/>
              <a:cs typeface="SetoFont" panose="02000600000000000000" pitchFamily="2" charset="-122"/>
            </a:endParaRPr>
          </a:p>
        </p:txBody>
      </p:sp>
      <p:sp>
        <p:nvSpPr>
          <p:cNvPr id="48" name="常用图形-45_矢量">
            <a:extLst>
              <a:ext uri="{FF2B5EF4-FFF2-40B4-BE49-F238E27FC236}">
                <a16:creationId xmlns:a16="http://schemas.microsoft.com/office/drawing/2014/main" id="{6FAC7207-DED4-4A24-91C5-5F4991672F37}"/>
              </a:ext>
            </a:extLst>
          </p:cNvPr>
          <p:cNvSpPr/>
          <p:nvPr/>
        </p:nvSpPr>
        <p:spPr>
          <a:xfrm>
            <a:off x="889106" y="569764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50" name="常用图形-46_矢量">
            <a:extLst>
              <a:ext uri="{FF2B5EF4-FFF2-40B4-BE49-F238E27FC236}">
                <a16:creationId xmlns:a16="http://schemas.microsoft.com/office/drawing/2014/main" id="{0676376E-8F12-4F36-B2B9-DAF5C007527E}"/>
              </a:ext>
            </a:extLst>
          </p:cNvPr>
          <p:cNvSpPr/>
          <p:nvPr/>
        </p:nvSpPr>
        <p:spPr>
          <a:xfrm>
            <a:off x="4667981" y="569764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52" name="常用图形-47_矢量">
            <a:extLst>
              <a:ext uri="{FF2B5EF4-FFF2-40B4-BE49-F238E27FC236}">
                <a16:creationId xmlns:a16="http://schemas.microsoft.com/office/drawing/2014/main" id="{379FD0B3-21A0-4550-A883-55E7C8FE56CD}"/>
              </a:ext>
            </a:extLst>
          </p:cNvPr>
          <p:cNvSpPr/>
          <p:nvPr/>
        </p:nvSpPr>
        <p:spPr>
          <a:xfrm>
            <a:off x="8386737" y="569764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F45A5093-2905-490F-8D3E-816A265342EC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2A4446E-D6F2-44E7-BAB7-482A131118F7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4ADC4ED1-A94F-4D89-B469-67AE3E272948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4"/>
              <a:srcRect/>
              <a:stretch>
                <a:fillRect l="-333499" t="-163835" r="-156389" b="-294115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54" name="文本框-19_矢量">
            <a:extLst>
              <a:ext uri="{FF2B5EF4-FFF2-40B4-BE49-F238E27FC236}">
                <a16:creationId xmlns:a16="http://schemas.microsoft.com/office/drawing/2014/main" id="{03291AD1-D127-4178-8CC5-EB1AB3F230C9}"/>
              </a:ext>
            </a:extLst>
          </p:cNvPr>
          <p:cNvSpPr txBox="1"/>
          <p:nvPr/>
        </p:nvSpPr>
        <p:spPr>
          <a:xfrm>
            <a:off x="9239222" y="5711337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2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1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22" name="自由线条-20" hidden="1">
            <a:extLst>
              <a:ext uri="{FF2B5EF4-FFF2-40B4-BE49-F238E27FC236}">
                <a16:creationId xmlns:a16="http://schemas.microsoft.com/office/drawing/2014/main" id="{853F11C7-BB7B-452E-9B80-2B0FFF5192F6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24" name="自由线条-21" hidden="1">
            <a:extLst>
              <a:ext uri="{FF2B5EF4-FFF2-40B4-BE49-F238E27FC236}">
                <a16:creationId xmlns:a16="http://schemas.microsoft.com/office/drawing/2014/main" id="{79CE192E-133B-4A01-9B41-F81302C1017B}"/>
              </a:ext>
            </a:extLst>
          </p:cNvPr>
          <p:cNvSpPr txBox="1"/>
          <p:nvPr/>
        </p:nvSpPr>
        <p:spPr>
          <a:xfrm rot="10800000">
            <a:off x="11328150" y="3872534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26" name="常用图形-6" hidden="1">
            <a:extLst>
              <a:ext uri="{FF2B5EF4-FFF2-40B4-BE49-F238E27FC236}">
                <a16:creationId xmlns:a16="http://schemas.microsoft.com/office/drawing/2014/main" id="{7B5ABA7A-313C-4CF0-9A5A-584AE7DC5498}"/>
              </a:ext>
            </a:extLst>
          </p:cNvPr>
          <p:cNvSpPr/>
          <p:nvPr/>
        </p:nvSpPr>
        <p:spPr>
          <a:xfrm flipH="1">
            <a:off x="0" y="33026"/>
            <a:ext cx="12192000" cy="4850621"/>
          </a:xfrm>
          <a:prstGeom prst="rect">
            <a:avLst/>
          </a:prstGeom>
          <a:gradFill>
            <a:gsLst>
              <a:gs pos="69000">
                <a:srgbClr val="62372E">
                  <a:alpha val="0"/>
                </a:srgbClr>
              </a:gs>
              <a:gs pos="55000">
                <a:srgbClr val="62372E">
                  <a:alpha val="73000"/>
                </a:srgbClr>
              </a:gs>
              <a:gs pos="42000">
                <a:srgbClr val="62372E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8" name="文本框-2" hidden="1">
            <a:extLst>
              <a:ext uri="{FF2B5EF4-FFF2-40B4-BE49-F238E27FC236}">
                <a16:creationId xmlns:a16="http://schemas.microsoft.com/office/drawing/2014/main" id="{BCEB6228-9E88-44D6-A4B3-EAB25752003C}"/>
              </a:ext>
            </a:extLst>
          </p:cNvPr>
          <p:cNvSpPr txBox="1"/>
          <p:nvPr/>
        </p:nvSpPr>
        <p:spPr>
          <a:xfrm>
            <a:off x="628325" y="650759"/>
            <a:ext cx="625263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600" b="0" i="0" u="none" strike="noStrike" cap="none" spc="60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anWangWCL03" panose="02020500000000000000" pitchFamily="18" charset="-120"/>
                <a:ea typeface="HanWangWCL03" panose="02020500000000000000" pitchFamily="18" charset="-120"/>
              </a:defRPr>
            </a:lvl1pPr>
          </a:lstStyle>
          <a:p>
            <a:pPr lvl="0">
              <a:defRPr/>
            </a:pPr>
            <a:r>
              <a:rPr lang="zh-CN" altLang="en-US">
                <a:latin typeface="字体视界法棍体" panose="02010601030101010101" pitchFamily="2" charset="-122"/>
                <a:ea typeface="字体视界法棍体" panose="02010601030101010101" pitchFamily="2" charset="-122"/>
                <a:cs typeface="Mongolian Baiti" panose="03000500000000000000" pitchFamily="66" charset="0"/>
              </a:rPr>
              <a:t>料理鼠王</a:t>
            </a:r>
            <a:endParaRPr kumimoji="0" lang="zh-CN" altLang="en-US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体视界法棍体" panose="02010601030101010101" pitchFamily="2" charset="-122"/>
              <a:ea typeface="字体视界法棍体" panose="02010601030101010101" pitchFamily="2" charset="-122"/>
              <a:cs typeface="Mongolian Baiti" panose="03000500000000000000" pitchFamily="66" charset="0"/>
            </a:endParaRPr>
          </a:p>
        </p:txBody>
      </p:sp>
      <p:sp>
        <p:nvSpPr>
          <p:cNvPr id="31" name="文本框-3" hidden="1">
            <a:extLst>
              <a:ext uri="{FF2B5EF4-FFF2-40B4-BE49-F238E27FC236}">
                <a16:creationId xmlns:a16="http://schemas.microsoft.com/office/drawing/2014/main" id="{C108B2D7-F784-4ED8-BA7E-95F987FE0D0A}"/>
              </a:ext>
            </a:extLst>
          </p:cNvPr>
          <p:cNvSpPr txBox="1"/>
          <p:nvPr/>
        </p:nvSpPr>
        <p:spPr>
          <a:xfrm>
            <a:off x="747931" y="2402300"/>
            <a:ext cx="6252634" cy="15781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just">
              <a:lnSpc>
                <a:spcPct val="130000"/>
              </a:lnSpc>
              <a:defRPr/>
            </a:pPr>
            <a:r>
              <a:rPr lang="zh-CN" altLang="en-US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开口闭口“</a:t>
            </a:r>
            <a:r>
              <a:rPr lang="en-US" altLang="zh-CN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Bon appétit”</a:t>
            </a:r>
            <a:r>
              <a:rPr lang="zh-CN" altLang="en-US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竟出自一只小老鼠口中？一只居住法国的老鼠</a:t>
            </a:r>
            <a:r>
              <a:rPr lang="en-US" altLang="zh-CN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Remy</a:t>
            </a:r>
            <a:r>
              <a:rPr lang="zh-CN" altLang="en-US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，天生嘴刁为食，最大志愿有朝成为五星级大厨。为达成理想，</a:t>
            </a:r>
            <a:r>
              <a:rPr lang="en-US" altLang="zh-CN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Remy</a:t>
            </a:r>
            <a:r>
              <a:rPr lang="zh-CN" altLang="en-US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不惜举家搬到巴黎一间顶级餐厅的地下水渠居住，更在偷师、找材料、试煮菜期间不惜窜遍大街小巷，搞到全城一镬粥，炒起无数笑料！到底人人喊打的老鼠</a:t>
            </a:r>
            <a:r>
              <a:rPr lang="en-US" altLang="zh-CN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Remy</a:t>
            </a:r>
            <a:r>
              <a:rPr lang="zh-CN" altLang="en-US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能否如愿以偿，成为</a:t>
            </a:r>
            <a:r>
              <a:rPr lang="en-US" altLang="zh-CN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《</a:t>
            </a:r>
            <a:r>
              <a:rPr lang="zh-CN" altLang="en-US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五星级大鼠</a:t>
            </a:r>
            <a:r>
              <a:rPr lang="en-US" altLang="zh-CN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》</a:t>
            </a:r>
            <a:r>
              <a:rPr lang="zh-CN" altLang="en-US" sz="160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？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4" name="文本框-4" hidden="1">
            <a:extLst>
              <a:ext uri="{FF2B5EF4-FFF2-40B4-BE49-F238E27FC236}">
                <a16:creationId xmlns:a16="http://schemas.microsoft.com/office/drawing/2014/main" id="{06415C32-D8AA-414D-90CE-02DA575B9368}"/>
              </a:ext>
            </a:extLst>
          </p:cNvPr>
          <p:cNvSpPr txBox="1"/>
          <p:nvPr/>
        </p:nvSpPr>
        <p:spPr>
          <a:xfrm>
            <a:off x="676075" y="1768288"/>
            <a:ext cx="3525811" cy="4816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dist">
              <a:lnSpc>
                <a:spcPct val="120000"/>
              </a:lnSpc>
            </a:pPr>
            <a:r>
              <a:rPr lang="zh-CN" altLang="en-US" sz="2200" spc="-300">
                <a:solidFill>
                  <a:prstClr val="white"/>
                </a:solidFill>
                <a:latin typeface="清松手寫體2" panose="00000500000000000000" pitchFamily="2" charset="-128"/>
                <a:ea typeface="清松手寫體2" panose="00000500000000000000" pitchFamily="2" charset="-128"/>
                <a:cs typeface="SetoFont" panose="02000600000000000000" pitchFamily="2" charset="-122"/>
              </a:rPr>
              <a:t>胆小的人做不出精湛的美食</a:t>
            </a:r>
            <a:endParaRPr lang="zh-CN" altLang="en-US" sz="2200" spc="-300" dirty="0">
              <a:solidFill>
                <a:prstClr val="white"/>
              </a:solidFill>
              <a:latin typeface="清松手寫體2" panose="00000500000000000000" pitchFamily="2" charset="-128"/>
              <a:ea typeface="清松手寫體2" panose="00000500000000000000" pitchFamily="2" charset="-128"/>
              <a:cs typeface="SetoFont" panose="02000600000000000000" pitchFamily="2" charset="-122"/>
            </a:endParaRPr>
          </a:p>
        </p:txBody>
      </p:sp>
      <p:sp>
        <p:nvSpPr>
          <p:cNvPr id="37" name="文本框-39" hidden="1">
            <a:extLst>
              <a:ext uri="{FF2B5EF4-FFF2-40B4-BE49-F238E27FC236}">
                <a16:creationId xmlns:a16="http://schemas.microsoft.com/office/drawing/2014/main" id="{C2FC6882-CE76-41DB-8175-0570381F11F8}"/>
              </a:ext>
            </a:extLst>
          </p:cNvPr>
          <p:cNvSpPr txBox="1"/>
          <p:nvPr/>
        </p:nvSpPr>
        <p:spPr>
          <a:xfrm>
            <a:off x="5469995" y="5638404"/>
            <a:ext cx="1538883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>
              <a:defRPr sz="240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defRPr>
            </a:lvl1pPr>
          </a:lstStyle>
          <a:p>
            <a:pPr lvl="0" algn="dist"/>
            <a:r>
              <a:rPr kumimoji="0" lang="zh-CN" altLang="en-US" sz="2400" b="0" i="0" u="none" kern="1200" cap="none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清松手寫體2" panose="00000500000000000000" pitchFamily="2" charset="-128"/>
                <a:ea typeface="清松手寫體2" panose="00000500000000000000" pitchFamily="2" charset="-128"/>
                <a:cs typeface="RomanS" panose="02000400000000000000" pitchFamily="2" charset="0"/>
              </a:rPr>
              <a:t>清松手写体</a:t>
            </a:r>
          </a:p>
        </p:txBody>
      </p:sp>
      <p:sp>
        <p:nvSpPr>
          <p:cNvPr id="41" name="文本框-44" hidden="1">
            <a:extLst>
              <a:ext uri="{FF2B5EF4-FFF2-40B4-BE49-F238E27FC236}">
                <a16:creationId xmlns:a16="http://schemas.microsoft.com/office/drawing/2014/main" id="{88165F90-0BC9-417F-95A9-E67037D14064}"/>
              </a:ext>
            </a:extLst>
          </p:cNvPr>
          <p:cNvSpPr txBox="1"/>
          <p:nvPr/>
        </p:nvSpPr>
        <p:spPr>
          <a:xfrm>
            <a:off x="1658979" y="5632689"/>
            <a:ext cx="2154436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defRPr/>
            </a:pPr>
            <a:r>
              <a:rPr lang="zh-CN" altLang="en-US" sz="2400">
                <a:solidFill>
                  <a:prstClr val="black"/>
                </a:solidFill>
                <a:latin typeface="字体视界法棍体" panose="02010601030101010101" pitchFamily="2" charset="-122"/>
                <a:ea typeface="字体视界法棍体" panose="02010601030101010101" pitchFamily="2" charset="-122"/>
                <a:cs typeface="SetoFont" panose="02000600000000000000" pitchFamily="2" charset="-122"/>
              </a:rPr>
              <a:t>字体视界法棍体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字体视界法棍体" panose="02010601030101010101" pitchFamily="2" charset="-122"/>
              <a:ea typeface="字体视界法棍体" panose="02010601030101010101" pitchFamily="2" charset="-122"/>
              <a:cs typeface="SetoFont" panose="02000600000000000000" pitchFamily="2" charset="-122"/>
            </a:endParaRPr>
          </a:p>
        </p:txBody>
      </p:sp>
      <p:sp>
        <p:nvSpPr>
          <p:cNvPr id="43" name="常用图形-45" hidden="1">
            <a:extLst>
              <a:ext uri="{FF2B5EF4-FFF2-40B4-BE49-F238E27FC236}">
                <a16:creationId xmlns:a16="http://schemas.microsoft.com/office/drawing/2014/main" id="{3D16F7BD-1122-4580-97DE-C8955E4E53AF}"/>
              </a:ext>
            </a:extLst>
          </p:cNvPr>
          <p:cNvSpPr/>
          <p:nvPr/>
        </p:nvSpPr>
        <p:spPr>
          <a:xfrm>
            <a:off x="889106" y="569764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49" name="常用图形-46" hidden="1">
            <a:extLst>
              <a:ext uri="{FF2B5EF4-FFF2-40B4-BE49-F238E27FC236}">
                <a16:creationId xmlns:a16="http://schemas.microsoft.com/office/drawing/2014/main" id="{B4493E8E-FAD6-4662-B9B6-72B39D30C1F9}"/>
              </a:ext>
            </a:extLst>
          </p:cNvPr>
          <p:cNvSpPr/>
          <p:nvPr/>
        </p:nvSpPr>
        <p:spPr>
          <a:xfrm>
            <a:off x="4667981" y="569764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51" name="常用图形-47" hidden="1">
            <a:extLst>
              <a:ext uri="{FF2B5EF4-FFF2-40B4-BE49-F238E27FC236}">
                <a16:creationId xmlns:a16="http://schemas.microsoft.com/office/drawing/2014/main" id="{D69BA44E-DB7D-4F20-8839-0FB7463B9372}"/>
              </a:ext>
            </a:extLst>
          </p:cNvPr>
          <p:cNvSpPr/>
          <p:nvPr/>
        </p:nvSpPr>
        <p:spPr>
          <a:xfrm>
            <a:off x="8386737" y="569764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53" name="文本框-19" hidden="1">
            <a:extLst>
              <a:ext uri="{FF2B5EF4-FFF2-40B4-BE49-F238E27FC236}">
                <a16:creationId xmlns:a16="http://schemas.microsoft.com/office/drawing/2014/main" id="{011547C9-BE59-4413-910F-716030214D7D}"/>
              </a:ext>
            </a:extLst>
          </p:cNvPr>
          <p:cNvSpPr txBox="1"/>
          <p:nvPr/>
        </p:nvSpPr>
        <p:spPr>
          <a:xfrm>
            <a:off x="9212019" y="5649310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阿里巴巴普惠体</a:t>
            </a:r>
          </a:p>
        </p:txBody>
      </p:sp>
    </p:spTree>
    <p:extLst>
      <p:ext uri="{BB962C8B-B14F-4D97-AF65-F5344CB8AC3E}">
        <p14:creationId xmlns:p14="http://schemas.microsoft.com/office/powerpoint/2010/main" val="95290379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常用图形-6_矢量">
            <a:extLst>
              <a:ext uri="{FF2B5EF4-FFF2-40B4-BE49-F238E27FC236}">
                <a16:creationId xmlns:a16="http://schemas.microsoft.com/office/drawing/2014/main" id="{BA2317DB-6E31-4DC0-B2CD-9D619765F307}"/>
              </a:ext>
            </a:extLst>
          </p:cNvPr>
          <p:cNvSpPr/>
          <p:nvPr/>
        </p:nvSpPr>
        <p:spPr>
          <a:xfrm flipH="1">
            <a:off x="0" y="-18514"/>
            <a:ext cx="12192000" cy="5013430"/>
          </a:xfrm>
          <a:custGeom>
            <a:avLst/>
            <a:gdLst>
              <a:gd name="connsiteX0" fmla="*/ 12192000 w 12192000"/>
              <a:gd name="connsiteY0" fmla="*/ 0 h 5013430"/>
              <a:gd name="connsiteX1" fmla="*/ 0 w 12192000"/>
              <a:gd name="connsiteY1" fmla="*/ 0 h 5013430"/>
              <a:gd name="connsiteX2" fmla="*/ 0 w 12192000"/>
              <a:gd name="connsiteY2" fmla="*/ 5013430 h 5013430"/>
              <a:gd name="connsiteX3" fmla="*/ 12192000 w 1219200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013430">
                <a:moveTo>
                  <a:pt x="12192000" y="0"/>
                </a:moveTo>
                <a:lnTo>
                  <a:pt x="0" y="0"/>
                </a:lnTo>
                <a:lnTo>
                  <a:pt x="0" y="5013430"/>
                </a:lnTo>
                <a:lnTo>
                  <a:pt x="12192000" y="5013430"/>
                </a:lnTo>
                <a:close/>
              </a:path>
            </a:pathLst>
          </a:custGeom>
          <a:solidFill>
            <a:srgbClr val="2420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5" name="文本框-39_矢量">
            <a:extLst>
              <a:ext uri="{FF2B5EF4-FFF2-40B4-BE49-F238E27FC236}">
                <a16:creationId xmlns:a16="http://schemas.microsoft.com/office/drawing/2014/main" id="{C22F5CA4-303D-4FDF-B7A2-50AAFA654082}"/>
              </a:ext>
            </a:extLst>
          </p:cNvPr>
          <p:cNvSpPr txBox="1"/>
          <p:nvPr/>
        </p:nvSpPr>
        <p:spPr>
          <a:xfrm>
            <a:off x="5509874" y="5662102"/>
            <a:ext cx="1460189" cy="285668"/>
          </a:xfrm>
          <a:custGeom>
            <a:avLst/>
            <a:gdLst/>
            <a:ahLst/>
            <a:cxnLst/>
            <a:rect l="l" t="t" r="r" b="b"/>
            <a:pathLst>
              <a:path w="1460189" h="285668">
                <a:moveTo>
                  <a:pt x="136905" y="192482"/>
                </a:moveTo>
                <a:cubicBezTo>
                  <a:pt x="126136" y="192583"/>
                  <a:pt x="119125" y="192939"/>
                  <a:pt x="115874" y="193548"/>
                </a:cubicBezTo>
                <a:lnTo>
                  <a:pt x="113131" y="193853"/>
                </a:lnTo>
                <a:lnTo>
                  <a:pt x="113131" y="201473"/>
                </a:lnTo>
                <a:lnTo>
                  <a:pt x="113131" y="209093"/>
                </a:lnTo>
                <a:lnTo>
                  <a:pt x="118312" y="209703"/>
                </a:lnTo>
                <a:cubicBezTo>
                  <a:pt x="126847" y="211328"/>
                  <a:pt x="140969" y="212954"/>
                  <a:pt x="160680" y="214580"/>
                </a:cubicBezTo>
                <a:cubicBezTo>
                  <a:pt x="172465" y="215392"/>
                  <a:pt x="179679" y="216002"/>
                  <a:pt x="182320" y="216408"/>
                </a:cubicBezTo>
                <a:cubicBezTo>
                  <a:pt x="184556" y="216612"/>
                  <a:pt x="185876" y="216205"/>
                  <a:pt x="186283" y="215189"/>
                </a:cubicBezTo>
                <a:cubicBezTo>
                  <a:pt x="187096" y="213970"/>
                  <a:pt x="187400" y="210770"/>
                  <a:pt x="187197" y="205588"/>
                </a:cubicBezTo>
                <a:cubicBezTo>
                  <a:pt x="186994" y="200406"/>
                  <a:pt x="186486" y="197409"/>
                  <a:pt x="185673" y="196596"/>
                </a:cubicBezTo>
                <a:cubicBezTo>
                  <a:pt x="184251" y="194971"/>
                  <a:pt x="177545" y="193853"/>
                  <a:pt x="165556" y="193244"/>
                </a:cubicBezTo>
                <a:cubicBezTo>
                  <a:pt x="157225" y="192634"/>
                  <a:pt x="147675" y="192380"/>
                  <a:pt x="136905" y="192482"/>
                </a:cubicBezTo>
                <a:close/>
                <a:moveTo>
                  <a:pt x="1052677" y="191948"/>
                </a:moveTo>
                <a:cubicBezTo>
                  <a:pt x="1058671" y="191999"/>
                  <a:pt x="1063091" y="192228"/>
                  <a:pt x="1065936" y="192634"/>
                </a:cubicBezTo>
                <a:cubicBezTo>
                  <a:pt x="1070203" y="193244"/>
                  <a:pt x="1073200" y="193955"/>
                  <a:pt x="1074927" y="194768"/>
                </a:cubicBezTo>
                <a:cubicBezTo>
                  <a:pt x="1076654" y="195580"/>
                  <a:pt x="1078636" y="197104"/>
                  <a:pt x="1080871" y="199340"/>
                </a:cubicBezTo>
                <a:cubicBezTo>
                  <a:pt x="1083309" y="201778"/>
                  <a:pt x="1084579" y="204115"/>
                  <a:pt x="1084681" y="206350"/>
                </a:cubicBezTo>
                <a:cubicBezTo>
                  <a:pt x="1084782" y="208585"/>
                  <a:pt x="1083665" y="210262"/>
                  <a:pt x="1081328" y="211379"/>
                </a:cubicBezTo>
                <a:cubicBezTo>
                  <a:pt x="1078991" y="212497"/>
                  <a:pt x="1075486" y="212040"/>
                  <a:pt x="1070812" y="210008"/>
                </a:cubicBezTo>
                <a:lnTo>
                  <a:pt x="1065631" y="207874"/>
                </a:lnTo>
                <a:lnTo>
                  <a:pt x="1026312" y="210312"/>
                </a:lnTo>
                <a:cubicBezTo>
                  <a:pt x="1000302" y="211532"/>
                  <a:pt x="983843" y="212548"/>
                  <a:pt x="976934" y="213360"/>
                </a:cubicBezTo>
                <a:cubicBezTo>
                  <a:pt x="969009" y="214173"/>
                  <a:pt x="961694" y="214681"/>
                  <a:pt x="954988" y="214884"/>
                </a:cubicBezTo>
                <a:cubicBezTo>
                  <a:pt x="947064" y="215291"/>
                  <a:pt x="941984" y="214986"/>
                  <a:pt x="939748" y="213970"/>
                </a:cubicBezTo>
                <a:cubicBezTo>
                  <a:pt x="936497" y="212954"/>
                  <a:pt x="934414" y="211227"/>
                  <a:pt x="933500" y="208788"/>
                </a:cubicBezTo>
                <a:cubicBezTo>
                  <a:pt x="932586" y="206350"/>
                  <a:pt x="933144" y="204115"/>
                  <a:pt x="935176" y="202083"/>
                </a:cubicBezTo>
                <a:cubicBezTo>
                  <a:pt x="937615" y="199441"/>
                  <a:pt x="944981" y="197511"/>
                  <a:pt x="957274" y="196292"/>
                </a:cubicBezTo>
                <a:cubicBezTo>
                  <a:pt x="969568" y="195072"/>
                  <a:pt x="993800" y="193752"/>
                  <a:pt x="1029969" y="192329"/>
                </a:cubicBezTo>
                <a:cubicBezTo>
                  <a:pt x="1039113" y="192024"/>
                  <a:pt x="1046682" y="191897"/>
                  <a:pt x="1052677" y="191948"/>
                </a:cubicBezTo>
                <a:close/>
                <a:moveTo>
                  <a:pt x="65582" y="189434"/>
                </a:moveTo>
                <a:cubicBezTo>
                  <a:pt x="66192" y="189332"/>
                  <a:pt x="67004" y="189637"/>
                  <a:pt x="68020" y="190348"/>
                </a:cubicBezTo>
                <a:cubicBezTo>
                  <a:pt x="69036" y="191059"/>
                  <a:pt x="69138" y="192126"/>
                  <a:pt x="68325" y="193548"/>
                </a:cubicBezTo>
                <a:cubicBezTo>
                  <a:pt x="66700" y="196596"/>
                  <a:pt x="60553" y="203454"/>
                  <a:pt x="49885" y="214122"/>
                </a:cubicBezTo>
                <a:cubicBezTo>
                  <a:pt x="39217" y="224790"/>
                  <a:pt x="31851" y="231547"/>
                  <a:pt x="27787" y="234392"/>
                </a:cubicBezTo>
                <a:cubicBezTo>
                  <a:pt x="21488" y="238456"/>
                  <a:pt x="16611" y="239980"/>
                  <a:pt x="13156" y="238964"/>
                </a:cubicBezTo>
                <a:cubicBezTo>
                  <a:pt x="11734" y="238760"/>
                  <a:pt x="10413" y="237897"/>
                  <a:pt x="9194" y="236373"/>
                </a:cubicBezTo>
                <a:cubicBezTo>
                  <a:pt x="7975" y="234849"/>
                  <a:pt x="7365" y="233376"/>
                  <a:pt x="7365" y="231953"/>
                </a:cubicBezTo>
                <a:cubicBezTo>
                  <a:pt x="7365" y="229515"/>
                  <a:pt x="8991" y="226822"/>
                  <a:pt x="12242" y="223876"/>
                </a:cubicBezTo>
                <a:cubicBezTo>
                  <a:pt x="15493" y="220930"/>
                  <a:pt x="22605" y="215697"/>
                  <a:pt x="33578" y="208179"/>
                </a:cubicBezTo>
                <a:cubicBezTo>
                  <a:pt x="35407" y="206960"/>
                  <a:pt x="38353" y="204928"/>
                  <a:pt x="42417" y="202083"/>
                </a:cubicBezTo>
                <a:cubicBezTo>
                  <a:pt x="46481" y="199238"/>
                  <a:pt x="49123" y="197409"/>
                  <a:pt x="50342" y="196596"/>
                </a:cubicBezTo>
                <a:cubicBezTo>
                  <a:pt x="54406" y="193752"/>
                  <a:pt x="57860" y="191821"/>
                  <a:pt x="60705" y="190805"/>
                </a:cubicBezTo>
                <a:cubicBezTo>
                  <a:pt x="63347" y="189992"/>
                  <a:pt x="64972" y="189535"/>
                  <a:pt x="65582" y="189434"/>
                </a:cubicBezTo>
                <a:close/>
                <a:moveTo>
                  <a:pt x="334416" y="157887"/>
                </a:moveTo>
                <a:cubicBezTo>
                  <a:pt x="334009" y="157887"/>
                  <a:pt x="333501" y="158293"/>
                  <a:pt x="332892" y="159106"/>
                </a:cubicBezTo>
                <a:cubicBezTo>
                  <a:pt x="330453" y="161748"/>
                  <a:pt x="326999" y="166828"/>
                  <a:pt x="322528" y="174346"/>
                </a:cubicBezTo>
                <a:cubicBezTo>
                  <a:pt x="322122" y="174956"/>
                  <a:pt x="321106" y="176632"/>
                  <a:pt x="319480" y="179375"/>
                </a:cubicBezTo>
                <a:cubicBezTo>
                  <a:pt x="317855" y="182118"/>
                  <a:pt x="316636" y="184100"/>
                  <a:pt x="315823" y="185319"/>
                </a:cubicBezTo>
                <a:cubicBezTo>
                  <a:pt x="313181" y="189789"/>
                  <a:pt x="312165" y="192228"/>
                  <a:pt x="312775" y="192634"/>
                </a:cubicBezTo>
                <a:cubicBezTo>
                  <a:pt x="313588" y="193447"/>
                  <a:pt x="316788" y="192786"/>
                  <a:pt x="322376" y="190653"/>
                </a:cubicBezTo>
                <a:cubicBezTo>
                  <a:pt x="327964" y="188519"/>
                  <a:pt x="331368" y="186538"/>
                  <a:pt x="332587" y="184709"/>
                </a:cubicBezTo>
                <a:cubicBezTo>
                  <a:pt x="334619" y="182068"/>
                  <a:pt x="335635" y="176175"/>
                  <a:pt x="335635" y="167031"/>
                </a:cubicBezTo>
                <a:cubicBezTo>
                  <a:pt x="335635" y="161138"/>
                  <a:pt x="335228" y="158090"/>
                  <a:pt x="334416" y="157887"/>
                </a:cubicBezTo>
                <a:close/>
                <a:moveTo>
                  <a:pt x="144830" y="156668"/>
                </a:moveTo>
                <a:cubicBezTo>
                  <a:pt x="139140" y="156668"/>
                  <a:pt x="134568" y="156871"/>
                  <a:pt x="131114" y="157277"/>
                </a:cubicBezTo>
                <a:cubicBezTo>
                  <a:pt x="124815" y="158090"/>
                  <a:pt x="121157" y="159716"/>
                  <a:pt x="120141" y="162154"/>
                </a:cubicBezTo>
                <a:cubicBezTo>
                  <a:pt x="117500" y="168656"/>
                  <a:pt x="116687" y="172416"/>
                  <a:pt x="117703" y="173432"/>
                </a:cubicBezTo>
                <a:cubicBezTo>
                  <a:pt x="118109" y="173838"/>
                  <a:pt x="121970" y="174346"/>
                  <a:pt x="129285" y="174956"/>
                </a:cubicBezTo>
                <a:cubicBezTo>
                  <a:pt x="160984" y="176988"/>
                  <a:pt x="177952" y="178105"/>
                  <a:pt x="180187" y="178308"/>
                </a:cubicBezTo>
                <a:cubicBezTo>
                  <a:pt x="181609" y="178512"/>
                  <a:pt x="182473" y="178562"/>
                  <a:pt x="182778" y="178461"/>
                </a:cubicBezTo>
                <a:cubicBezTo>
                  <a:pt x="183082" y="178359"/>
                  <a:pt x="183235" y="177800"/>
                  <a:pt x="183235" y="176784"/>
                </a:cubicBezTo>
                <a:cubicBezTo>
                  <a:pt x="183235" y="174549"/>
                  <a:pt x="181558" y="171603"/>
                  <a:pt x="178206" y="167945"/>
                </a:cubicBezTo>
                <a:cubicBezTo>
                  <a:pt x="174853" y="164288"/>
                  <a:pt x="171348" y="161544"/>
                  <a:pt x="167690" y="159716"/>
                </a:cubicBezTo>
                <a:cubicBezTo>
                  <a:pt x="165048" y="158496"/>
                  <a:pt x="161899" y="157684"/>
                  <a:pt x="158241" y="157277"/>
                </a:cubicBezTo>
                <a:cubicBezTo>
                  <a:pt x="154990" y="156871"/>
                  <a:pt x="150520" y="156668"/>
                  <a:pt x="144830" y="156668"/>
                </a:cubicBezTo>
                <a:close/>
                <a:moveTo>
                  <a:pt x="136600" y="140208"/>
                </a:moveTo>
                <a:cubicBezTo>
                  <a:pt x="139242" y="139599"/>
                  <a:pt x="145338" y="139700"/>
                  <a:pt x="154888" y="140513"/>
                </a:cubicBezTo>
                <a:cubicBezTo>
                  <a:pt x="162610" y="141123"/>
                  <a:pt x="169976" y="142393"/>
                  <a:pt x="176986" y="144323"/>
                </a:cubicBezTo>
                <a:cubicBezTo>
                  <a:pt x="183997" y="146254"/>
                  <a:pt x="189128" y="148438"/>
                  <a:pt x="192379" y="150876"/>
                </a:cubicBezTo>
                <a:cubicBezTo>
                  <a:pt x="195427" y="153315"/>
                  <a:pt x="197764" y="159766"/>
                  <a:pt x="199389" y="170231"/>
                </a:cubicBezTo>
                <a:cubicBezTo>
                  <a:pt x="201015" y="180696"/>
                  <a:pt x="202336" y="198120"/>
                  <a:pt x="203352" y="222504"/>
                </a:cubicBezTo>
                <a:cubicBezTo>
                  <a:pt x="203758" y="238151"/>
                  <a:pt x="204164" y="248920"/>
                  <a:pt x="204571" y="254813"/>
                </a:cubicBezTo>
                <a:cubicBezTo>
                  <a:pt x="205587" y="265786"/>
                  <a:pt x="205587" y="273355"/>
                  <a:pt x="204571" y="277521"/>
                </a:cubicBezTo>
                <a:cubicBezTo>
                  <a:pt x="203555" y="281686"/>
                  <a:pt x="201116" y="284277"/>
                  <a:pt x="197256" y="285293"/>
                </a:cubicBezTo>
                <a:cubicBezTo>
                  <a:pt x="194004" y="286106"/>
                  <a:pt x="190652" y="285598"/>
                  <a:pt x="187197" y="283769"/>
                </a:cubicBezTo>
                <a:cubicBezTo>
                  <a:pt x="183743" y="281940"/>
                  <a:pt x="181203" y="279299"/>
                  <a:pt x="179577" y="275844"/>
                </a:cubicBezTo>
                <a:cubicBezTo>
                  <a:pt x="178358" y="273812"/>
                  <a:pt x="177647" y="271374"/>
                  <a:pt x="177444" y="268529"/>
                </a:cubicBezTo>
                <a:cubicBezTo>
                  <a:pt x="177240" y="265684"/>
                  <a:pt x="177545" y="263856"/>
                  <a:pt x="178358" y="263043"/>
                </a:cubicBezTo>
                <a:cubicBezTo>
                  <a:pt x="180796" y="260604"/>
                  <a:pt x="183946" y="261011"/>
                  <a:pt x="187807" y="264262"/>
                </a:cubicBezTo>
                <a:cubicBezTo>
                  <a:pt x="189839" y="266091"/>
                  <a:pt x="190956" y="266802"/>
                  <a:pt x="191160" y="266396"/>
                </a:cubicBezTo>
                <a:cubicBezTo>
                  <a:pt x="192176" y="265380"/>
                  <a:pt x="192176" y="258268"/>
                  <a:pt x="191160" y="245060"/>
                </a:cubicBezTo>
                <a:cubicBezTo>
                  <a:pt x="190550" y="238760"/>
                  <a:pt x="190042" y="234747"/>
                  <a:pt x="189636" y="233020"/>
                </a:cubicBezTo>
                <a:cubicBezTo>
                  <a:pt x="189229" y="231293"/>
                  <a:pt x="188620" y="230328"/>
                  <a:pt x="187807" y="230124"/>
                </a:cubicBezTo>
                <a:cubicBezTo>
                  <a:pt x="186588" y="229718"/>
                  <a:pt x="174142" y="229820"/>
                  <a:pt x="150469" y="230429"/>
                </a:cubicBezTo>
                <a:cubicBezTo>
                  <a:pt x="126796" y="231039"/>
                  <a:pt x="114553" y="231547"/>
                  <a:pt x="113740" y="231953"/>
                </a:cubicBezTo>
                <a:cubicBezTo>
                  <a:pt x="112928" y="232563"/>
                  <a:pt x="112572" y="233934"/>
                  <a:pt x="112674" y="236068"/>
                </a:cubicBezTo>
                <a:cubicBezTo>
                  <a:pt x="112775" y="238202"/>
                  <a:pt x="113537" y="242824"/>
                  <a:pt x="114960" y="249936"/>
                </a:cubicBezTo>
                <a:cubicBezTo>
                  <a:pt x="115976" y="255016"/>
                  <a:pt x="116331" y="258369"/>
                  <a:pt x="116026" y="259995"/>
                </a:cubicBezTo>
                <a:cubicBezTo>
                  <a:pt x="115722" y="261620"/>
                  <a:pt x="114655" y="262433"/>
                  <a:pt x="112826" y="262433"/>
                </a:cubicBezTo>
                <a:cubicBezTo>
                  <a:pt x="110591" y="262433"/>
                  <a:pt x="108254" y="260858"/>
                  <a:pt x="105816" y="257709"/>
                </a:cubicBezTo>
                <a:cubicBezTo>
                  <a:pt x="103377" y="254559"/>
                  <a:pt x="101447" y="250546"/>
                  <a:pt x="100024" y="245669"/>
                </a:cubicBezTo>
                <a:cubicBezTo>
                  <a:pt x="98602" y="241199"/>
                  <a:pt x="97992" y="232004"/>
                  <a:pt x="98196" y="218085"/>
                </a:cubicBezTo>
                <a:cubicBezTo>
                  <a:pt x="98399" y="204166"/>
                  <a:pt x="99212" y="190602"/>
                  <a:pt x="100634" y="177394"/>
                </a:cubicBezTo>
                <a:cubicBezTo>
                  <a:pt x="101650" y="168453"/>
                  <a:pt x="102818" y="162662"/>
                  <a:pt x="104139" y="160020"/>
                </a:cubicBezTo>
                <a:cubicBezTo>
                  <a:pt x="105460" y="157379"/>
                  <a:pt x="108254" y="154737"/>
                  <a:pt x="112521" y="152096"/>
                </a:cubicBezTo>
                <a:cubicBezTo>
                  <a:pt x="116382" y="149860"/>
                  <a:pt x="118719" y="148133"/>
                  <a:pt x="119532" y="146914"/>
                </a:cubicBezTo>
                <a:cubicBezTo>
                  <a:pt x="120548" y="145695"/>
                  <a:pt x="121564" y="145085"/>
                  <a:pt x="122580" y="145085"/>
                </a:cubicBezTo>
                <a:cubicBezTo>
                  <a:pt x="123596" y="145085"/>
                  <a:pt x="125932" y="144374"/>
                  <a:pt x="129590" y="142952"/>
                </a:cubicBezTo>
                <a:cubicBezTo>
                  <a:pt x="133654" y="141326"/>
                  <a:pt x="135991" y="140412"/>
                  <a:pt x="136600" y="140208"/>
                </a:cubicBezTo>
                <a:close/>
                <a:moveTo>
                  <a:pt x="454507" y="127407"/>
                </a:moveTo>
                <a:cubicBezTo>
                  <a:pt x="455929" y="127407"/>
                  <a:pt x="457555" y="128474"/>
                  <a:pt x="459384" y="130607"/>
                </a:cubicBezTo>
                <a:cubicBezTo>
                  <a:pt x="461212" y="132741"/>
                  <a:pt x="462127" y="134722"/>
                  <a:pt x="462127" y="136551"/>
                </a:cubicBezTo>
                <a:cubicBezTo>
                  <a:pt x="462127" y="137364"/>
                  <a:pt x="459384" y="141021"/>
                  <a:pt x="453897" y="147524"/>
                </a:cubicBezTo>
                <a:cubicBezTo>
                  <a:pt x="448411" y="153823"/>
                  <a:pt x="443991" y="159665"/>
                  <a:pt x="440638" y="165050"/>
                </a:cubicBezTo>
                <a:cubicBezTo>
                  <a:pt x="437286" y="170434"/>
                  <a:pt x="432358" y="179629"/>
                  <a:pt x="425856" y="192634"/>
                </a:cubicBezTo>
                <a:cubicBezTo>
                  <a:pt x="419760" y="205029"/>
                  <a:pt x="416000" y="213310"/>
                  <a:pt x="414578" y="217475"/>
                </a:cubicBezTo>
                <a:cubicBezTo>
                  <a:pt x="413156" y="221641"/>
                  <a:pt x="412546" y="226670"/>
                  <a:pt x="412749" y="232563"/>
                </a:cubicBezTo>
                <a:lnTo>
                  <a:pt x="413054" y="238964"/>
                </a:lnTo>
                <a:lnTo>
                  <a:pt x="416102" y="241707"/>
                </a:lnTo>
                <a:cubicBezTo>
                  <a:pt x="417728" y="242926"/>
                  <a:pt x="418998" y="243637"/>
                  <a:pt x="419912" y="243840"/>
                </a:cubicBezTo>
                <a:cubicBezTo>
                  <a:pt x="420826" y="244044"/>
                  <a:pt x="422706" y="244145"/>
                  <a:pt x="425551" y="244145"/>
                </a:cubicBezTo>
                <a:cubicBezTo>
                  <a:pt x="436930" y="244145"/>
                  <a:pt x="446379" y="242824"/>
                  <a:pt x="453897" y="240183"/>
                </a:cubicBezTo>
                <a:cubicBezTo>
                  <a:pt x="456945" y="239167"/>
                  <a:pt x="461263" y="237490"/>
                  <a:pt x="466851" y="235154"/>
                </a:cubicBezTo>
                <a:cubicBezTo>
                  <a:pt x="472439" y="232817"/>
                  <a:pt x="477367" y="230582"/>
                  <a:pt x="481634" y="228448"/>
                </a:cubicBezTo>
                <a:cubicBezTo>
                  <a:pt x="485901" y="226314"/>
                  <a:pt x="487933" y="225146"/>
                  <a:pt x="487730" y="224943"/>
                </a:cubicBezTo>
                <a:cubicBezTo>
                  <a:pt x="487324" y="223927"/>
                  <a:pt x="485596" y="221082"/>
                  <a:pt x="482548" y="216408"/>
                </a:cubicBezTo>
                <a:cubicBezTo>
                  <a:pt x="478688" y="210922"/>
                  <a:pt x="476503" y="206807"/>
                  <a:pt x="475995" y="204064"/>
                </a:cubicBezTo>
                <a:cubicBezTo>
                  <a:pt x="475487" y="201321"/>
                  <a:pt x="476554" y="199136"/>
                  <a:pt x="479196" y="197511"/>
                </a:cubicBezTo>
                <a:cubicBezTo>
                  <a:pt x="481431" y="196292"/>
                  <a:pt x="483514" y="195885"/>
                  <a:pt x="485444" y="196292"/>
                </a:cubicBezTo>
                <a:cubicBezTo>
                  <a:pt x="487374" y="196698"/>
                  <a:pt x="490067" y="198222"/>
                  <a:pt x="493521" y="200864"/>
                </a:cubicBezTo>
                <a:cubicBezTo>
                  <a:pt x="497585" y="203912"/>
                  <a:pt x="503173" y="208890"/>
                  <a:pt x="510285" y="215799"/>
                </a:cubicBezTo>
                <a:cubicBezTo>
                  <a:pt x="517397" y="222708"/>
                  <a:pt x="522477" y="228194"/>
                  <a:pt x="525525" y="232258"/>
                </a:cubicBezTo>
                <a:cubicBezTo>
                  <a:pt x="531418" y="239573"/>
                  <a:pt x="534364" y="244755"/>
                  <a:pt x="534364" y="247803"/>
                </a:cubicBezTo>
                <a:cubicBezTo>
                  <a:pt x="534364" y="249225"/>
                  <a:pt x="533755" y="250495"/>
                  <a:pt x="532536" y="251613"/>
                </a:cubicBezTo>
                <a:cubicBezTo>
                  <a:pt x="531316" y="252730"/>
                  <a:pt x="530097" y="253289"/>
                  <a:pt x="528878" y="253289"/>
                </a:cubicBezTo>
                <a:cubicBezTo>
                  <a:pt x="527252" y="253289"/>
                  <a:pt x="524154" y="251613"/>
                  <a:pt x="519582" y="248260"/>
                </a:cubicBezTo>
                <a:cubicBezTo>
                  <a:pt x="515010" y="244907"/>
                  <a:pt x="511809" y="241808"/>
                  <a:pt x="509980" y="238964"/>
                </a:cubicBezTo>
                <a:cubicBezTo>
                  <a:pt x="508152" y="236525"/>
                  <a:pt x="506526" y="234696"/>
                  <a:pt x="505104" y="233477"/>
                </a:cubicBezTo>
                <a:lnTo>
                  <a:pt x="502970" y="231344"/>
                </a:lnTo>
                <a:lnTo>
                  <a:pt x="491388" y="237744"/>
                </a:lnTo>
                <a:cubicBezTo>
                  <a:pt x="475741" y="246685"/>
                  <a:pt x="463600" y="252578"/>
                  <a:pt x="454964" y="255423"/>
                </a:cubicBezTo>
                <a:cubicBezTo>
                  <a:pt x="446328" y="258268"/>
                  <a:pt x="437235" y="259487"/>
                  <a:pt x="427684" y="259080"/>
                </a:cubicBezTo>
                <a:cubicBezTo>
                  <a:pt x="421792" y="258877"/>
                  <a:pt x="417474" y="258268"/>
                  <a:pt x="414730" y="257252"/>
                </a:cubicBezTo>
                <a:cubicBezTo>
                  <a:pt x="411987" y="256236"/>
                  <a:pt x="408889" y="254204"/>
                  <a:pt x="405434" y="251156"/>
                </a:cubicBezTo>
                <a:cubicBezTo>
                  <a:pt x="401776" y="247701"/>
                  <a:pt x="399592" y="245161"/>
                  <a:pt x="398881" y="243536"/>
                </a:cubicBezTo>
                <a:cubicBezTo>
                  <a:pt x="398170" y="241910"/>
                  <a:pt x="397814" y="238405"/>
                  <a:pt x="397814" y="233020"/>
                </a:cubicBezTo>
                <a:cubicBezTo>
                  <a:pt x="397814" y="227635"/>
                  <a:pt x="398220" y="223571"/>
                  <a:pt x="399033" y="220828"/>
                </a:cubicBezTo>
                <a:cubicBezTo>
                  <a:pt x="399846" y="218085"/>
                  <a:pt x="402284" y="212141"/>
                  <a:pt x="406348" y="202997"/>
                </a:cubicBezTo>
                <a:cubicBezTo>
                  <a:pt x="420572" y="171704"/>
                  <a:pt x="430224" y="152705"/>
                  <a:pt x="435304" y="146000"/>
                </a:cubicBezTo>
                <a:cubicBezTo>
                  <a:pt x="442010" y="136856"/>
                  <a:pt x="446988" y="131268"/>
                  <a:pt x="450240" y="129236"/>
                </a:cubicBezTo>
                <a:cubicBezTo>
                  <a:pt x="451865" y="128016"/>
                  <a:pt x="453288" y="127407"/>
                  <a:pt x="454507" y="127407"/>
                </a:cubicBezTo>
                <a:close/>
                <a:moveTo>
                  <a:pt x="17728" y="115520"/>
                </a:moveTo>
                <a:cubicBezTo>
                  <a:pt x="19354" y="115316"/>
                  <a:pt x="26161" y="116993"/>
                  <a:pt x="38150" y="120549"/>
                </a:cubicBezTo>
                <a:cubicBezTo>
                  <a:pt x="50139" y="124105"/>
                  <a:pt x="57454" y="126594"/>
                  <a:pt x="60096" y="128016"/>
                </a:cubicBezTo>
                <a:cubicBezTo>
                  <a:pt x="61518" y="128829"/>
                  <a:pt x="62382" y="130150"/>
                  <a:pt x="62686" y="131979"/>
                </a:cubicBezTo>
                <a:cubicBezTo>
                  <a:pt x="62991" y="133808"/>
                  <a:pt x="62534" y="135332"/>
                  <a:pt x="61315" y="136551"/>
                </a:cubicBezTo>
                <a:cubicBezTo>
                  <a:pt x="60299" y="137364"/>
                  <a:pt x="59181" y="137872"/>
                  <a:pt x="57962" y="138075"/>
                </a:cubicBezTo>
                <a:cubicBezTo>
                  <a:pt x="56743" y="138278"/>
                  <a:pt x="53593" y="138380"/>
                  <a:pt x="48513" y="138380"/>
                </a:cubicBezTo>
                <a:cubicBezTo>
                  <a:pt x="31648" y="138380"/>
                  <a:pt x="18846" y="137160"/>
                  <a:pt x="10108" y="134722"/>
                </a:cubicBezTo>
                <a:cubicBezTo>
                  <a:pt x="6044" y="133706"/>
                  <a:pt x="3149" y="131928"/>
                  <a:pt x="1422" y="129388"/>
                </a:cubicBezTo>
                <a:cubicBezTo>
                  <a:pt x="-306" y="126848"/>
                  <a:pt x="-458" y="124156"/>
                  <a:pt x="964" y="121311"/>
                </a:cubicBezTo>
                <a:cubicBezTo>
                  <a:pt x="2184" y="118872"/>
                  <a:pt x="5841" y="117145"/>
                  <a:pt x="11937" y="116129"/>
                </a:cubicBezTo>
                <a:cubicBezTo>
                  <a:pt x="14172" y="115723"/>
                  <a:pt x="16103" y="115520"/>
                  <a:pt x="17728" y="115520"/>
                </a:cubicBezTo>
                <a:close/>
                <a:moveTo>
                  <a:pt x="969619" y="71247"/>
                </a:moveTo>
                <a:cubicBezTo>
                  <a:pt x="971143" y="71095"/>
                  <a:pt x="972768" y="71425"/>
                  <a:pt x="974496" y="72238"/>
                </a:cubicBezTo>
                <a:cubicBezTo>
                  <a:pt x="976324" y="73254"/>
                  <a:pt x="977391" y="74422"/>
                  <a:pt x="977696" y="75743"/>
                </a:cubicBezTo>
                <a:cubicBezTo>
                  <a:pt x="978001" y="77064"/>
                  <a:pt x="977747" y="79655"/>
                  <a:pt x="976934" y="83516"/>
                </a:cubicBezTo>
                <a:cubicBezTo>
                  <a:pt x="976121" y="88189"/>
                  <a:pt x="976121" y="90831"/>
                  <a:pt x="976934" y="91440"/>
                </a:cubicBezTo>
                <a:cubicBezTo>
                  <a:pt x="978356" y="92456"/>
                  <a:pt x="992377" y="93269"/>
                  <a:pt x="1018996" y="93879"/>
                </a:cubicBezTo>
                <a:cubicBezTo>
                  <a:pt x="1038910" y="94488"/>
                  <a:pt x="1052372" y="95149"/>
                  <a:pt x="1059382" y="95860"/>
                </a:cubicBezTo>
                <a:cubicBezTo>
                  <a:pt x="1066393" y="96571"/>
                  <a:pt x="1070711" y="97638"/>
                  <a:pt x="1072336" y="99060"/>
                </a:cubicBezTo>
                <a:cubicBezTo>
                  <a:pt x="1073556" y="100483"/>
                  <a:pt x="1073556" y="102413"/>
                  <a:pt x="1072336" y="104852"/>
                </a:cubicBezTo>
                <a:cubicBezTo>
                  <a:pt x="1071117" y="107290"/>
                  <a:pt x="1069288" y="109119"/>
                  <a:pt x="1066850" y="110338"/>
                </a:cubicBezTo>
                <a:cubicBezTo>
                  <a:pt x="1064818" y="111354"/>
                  <a:pt x="1061160" y="111557"/>
                  <a:pt x="1055877" y="110948"/>
                </a:cubicBezTo>
                <a:cubicBezTo>
                  <a:pt x="1043685" y="110135"/>
                  <a:pt x="1021028" y="111252"/>
                  <a:pt x="987907" y="114300"/>
                </a:cubicBezTo>
                <a:cubicBezTo>
                  <a:pt x="979982" y="115113"/>
                  <a:pt x="975461" y="115977"/>
                  <a:pt x="974343" y="116891"/>
                </a:cubicBezTo>
                <a:cubicBezTo>
                  <a:pt x="973226" y="117806"/>
                  <a:pt x="972768" y="121311"/>
                  <a:pt x="972972" y="127407"/>
                </a:cubicBezTo>
                <a:cubicBezTo>
                  <a:pt x="973175" y="132284"/>
                  <a:pt x="973581" y="135687"/>
                  <a:pt x="974191" y="137618"/>
                </a:cubicBezTo>
                <a:cubicBezTo>
                  <a:pt x="974800" y="139548"/>
                  <a:pt x="976020" y="141021"/>
                  <a:pt x="977848" y="142037"/>
                </a:cubicBezTo>
                <a:cubicBezTo>
                  <a:pt x="979677" y="143256"/>
                  <a:pt x="982065" y="143917"/>
                  <a:pt x="985011" y="144018"/>
                </a:cubicBezTo>
                <a:cubicBezTo>
                  <a:pt x="987958" y="144120"/>
                  <a:pt x="993596" y="143866"/>
                  <a:pt x="1001928" y="143256"/>
                </a:cubicBezTo>
                <a:cubicBezTo>
                  <a:pt x="1018184" y="141834"/>
                  <a:pt x="1034846" y="142240"/>
                  <a:pt x="1051915" y="144476"/>
                </a:cubicBezTo>
                <a:cubicBezTo>
                  <a:pt x="1070406" y="146711"/>
                  <a:pt x="1085544" y="149149"/>
                  <a:pt x="1097330" y="151791"/>
                </a:cubicBezTo>
                <a:cubicBezTo>
                  <a:pt x="1105661" y="153620"/>
                  <a:pt x="1111351" y="156464"/>
                  <a:pt x="1114399" y="160325"/>
                </a:cubicBezTo>
                <a:cubicBezTo>
                  <a:pt x="1115821" y="161951"/>
                  <a:pt x="1116532" y="165202"/>
                  <a:pt x="1116532" y="170079"/>
                </a:cubicBezTo>
                <a:cubicBezTo>
                  <a:pt x="1116939" y="177800"/>
                  <a:pt x="1115669" y="186792"/>
                  <a:pt x="1112722" y="197054"/>
                </a:cubicBezTo>
                <a:cubicBezTo>
                  <a:pt x="1109776" y="207315"/>
                  <a:pt x="1105763" y="216612"/>
                  <a:pt x="1100683" y="224943"/>
                </a:cubicBezTo>
                <a:cubicBezTo>
                  <a:pt x="1096822" y="231445"/>
                  <a:pt x="1089812" y="239472"/>
                  <a:pt x="1079652" y="249022"/>
                </a:cubicBezTo>
                <a:cubicBezTo>
                  <a:pt x="1070711" y="257556"/>
                  <a:pt x="1063904" y="261417"/>
                  <a:pt x="1059230" y="260604"/>
                </a:cubicBezTo>
                <a:cubicBezTo>
                  <a:pt x="1053947" y="259792"/>
                  <a:pt x="1050696" y="256134"/>
                  <a:pt x="1049476" y="249632"/>
                </a:cubicBezTo>
                <a:cubicBezTo>
                  <a:pt x="1049070" y="248006"/>
                  <a:pt x="1049324" y="246838"/>
                  <a:pt x="1050238" y="246126"/>
                </a:cubicBezTo>
                <a:cubicBezTo>
                  <a:pt x="1051153" y="245415"/>
                  <a:pt x="1052626" y="245060"/>
                  <a:pt x="1054658" y="245060"/>
                </a:cubicBezTo>
                <a:cubicBezTo>
                  <a:pt x="1059535" y="244856"/>
                  <a:pt x="1063700" y="243332"/>
                  <a:pt x="1067155" y="240488"/>
                </a:cubicBezTo>
                <a:cubicBezTo>
                  <a:pt x="1075689" y="233376"/>
                  <a:pt x="1083766" y="222250"/>
                  <a:pt x="1091386" y="207112"/>
                </a:cubicBezTo>
                <a:cubicBezTo>
                  <a:pt x="1099006" y="191974"/>
                  <a:pt x="1102004" y="180950"/>
                  <a:pt x="1100378" y="174041"/>
                </a:cubicBezTo>
                <a:cubicBezTo>
                  <a:pt x="1099768" y="171400"/>
                  <a:pt x="1096873" y="169215"/>
                  <a:pt x="1091691" y="167488"/>
                </a:cubicBezTo>
                <a:cubicBezTo>
                  <a:pt x="1086510" y="165761"/>
                  <a:pt x="1077924" y="163983"/>
                  <a:pt x="1065936" y="162154"/>
                </a:cubicBezTo>
                <a:cubicBezTo>
                  <a:pt x="1053744" y="160528"/>
                  <a:pt x="1042974" y="159563"/>
                  <a:pt x="1033627" y="159258"/>
                </a:cubicBezTo>
                <a:cubicBezTo>
                  <a:pt x="1024280" y="158954"/>
                  <a:pt x="1011884" y="159208"/>
                  <a:pt x="996441" y="160020"/>
                </a:cubicBezTo>
                <a:lnTo>
                  <a:pt x="969924" y="161240"/>
                </a:lnTo>
                <a:lnTo>
                  <a:pt x="962913" y="154839"/>
                </a:lnTo>
                <a:lnTo>
                  <a:pt x="955903" y="148438"/>
                </a:lnTo>
                <a:lnTo>
                  <a:pt x="956512" y="135636"/>
                </a:lnTo>
                <a:cubicBezTo>
                  <a:pt x="957528" y="106782"/>
                  <a:pt x="959459" y="87478"/>
                  <a:pt x="962304" y="77724"/>
                </a:cubicBezTo>
                <a:cubicBezTo>
                  <a:pt x="962913" y="75896"/>
                  <a:pt x="963929" y="74372"/>
                  <a:pt x="965352" y="73152"/>
                </a:cubicBezTo>
                <a:cubicBezTo>
                  <a:pt x="966672" y="72035"/>
                  <a:pt x="968095" y="71400"/>
                  <a:pt x="969619" y="71247"/>
                </a:cubicBezTo>
                <a:close/>
                <a:moveTo>
                  <a:pt x="429208" y="56084"/>
                </a:moveTo>
                <a:cubicBezTo>
                  <a:pt x="429818" y="56084"/>
                  <a:pt x="430936" y="56592"/>
                  <a:pt x="432561" y="57608"/>
                </a:cubicBezTo>
                <a:cubicBezTo>
                  <a:pt x="434187" y="58624"/>
                  <a:pt x="435000" y="59436"/>
                  <a:pt x="435000" y="60046"/>
                </a:cubicBezTo>
                <a:cubicBezTo>
                  <a:pt x="435203" y="60656"/>
                  <a:pt x="433069" y="64415"/>
                  <a:pt x="428599" y="71324"/>
                </a:cubicBezTo>
                <a:cubicBezTo>
                  <a:pt x="424332" y="77826"/>
                  <a:pt x="419455" y="85751"/>
                  <a:pt x="413968" y="95098"/>
                </a:cubicBezTo>
                <a:cubicBezTo>
                  <a:pt x="409295" y="103429"/>
                  <a:pt x="403961" y="112268"/>
                  <a:pt x="397966" y="121616"/>
                </a:cubicBezTo>
                <a:cubicBezTo>
                  <a:pt x="391972" y="130963"/>
                  <a:pt x="387959" y="136856"/>
                  <a:pt x="385927" y="139294"/>
                </a:cubicBezTo>
                <a:cubicBezTo>
                  <a:pt x="383692" y="141936"/>
                  <a:pt x="382117" y="143053"/>
                  <a:pt x="381202" y="142647"/>
                </a:cubicBezTo>
                <a:cubicBezTo>
                  <a:pt x="380288" y="142240"/>
                  <a:pt x="379831" y="140412"/>
                  <a:pt x="379831" y="137160"/>
                </a:cubicBezTo>
                <a:cubicBezTo>
                  <a:pt x="379831" y="130861"/>
                  <a:pt x="386536" y="114707"/>
                  <a:pt x="399948" y="88697"/>
                </a:cubicBezTo>
                <a:cubicBezTo>
                  <a:pt x="403199" y="82601"/>
                  <a:pt x="407110" y="76759"/>
                  <a:pt x="411682" y="71171"/>
                </a:cubicBezTo>
                <a:cubicBezTo>
                  <a:pt x="416254" y="65583"/>
                  <a:pt x="420369" y="61570"/>
                  <a:pt x="424027" y="59132"/>
                </a:cubicBezTo>
                <a:cubicBezTo>
                  <a:pt x="427075" y="57100"/>
                  <a:pt x="428802" y="56084"/>
                  <a:pt x="429208" y="56084"/>
                </a:cubicBezTo>
                <a:close/>
                <a:moveTo>
                  <a:pt x="26110" y="45644"/>
                </a:moveTo>
                <a:cubicBezTo>
                  <a:pt x="27533" y="45898"/>
                  <a:pt x="29108" y="46635"/>
                  <a:pt x="30835" y="47854"/>
                </a:cubicBezTo>
                <a:cubicBezTo>
                  <a:pt x="33273" y="49480"/>
                  <a:pt x="35712" y="50597"/>
                  <a:pt x="38150" y="51207"/>
                </a:cubicBezTo>
                <a:cubicBezTo>
                  <a:pt x="41604" y="52020"/>
                  <a:pt x="46176" y="54458"/>
                  <a:pt x="51866" y="58522"/>
                </a:cubicBezTo>
                <a:cubicBezTo>
                  <a:pt x="57556" y="62586"/>
                  <a:pt x="62534" y="66853"/>
                  <a:pt x="66801" y="71324"/>
                </a:cubicBezTo>
                <a:cubicBezTo>
                  <a:pt x="68833" y="73965"/>
                  <a:pt x="70002" y="75794"/>
                  <a:pt x="70306" y="76810"/>
                </a:cubicBezTo>
                <a:cubicBezTo>
                  <a:pt x="70611" y="77826"/>
                  <a:pt x="70154" y="79045"/>
                  <a:pt x="68935" y="80468"/>
                </a:cubicBezTo>
                <a:cubicBezTo>
                  <a:pt x="67919" y="82093"/>
                  <a:pt x="66344" y="82804"/>
                  <a:pt x="64210" y="82601"/>
                </a:cubicBezTo>
                <a:cubicBezTo>
                  <a:pt x="62077" y="82398"/>
                  <a:pt x="58572" y="81280"/>
                  <a:pt x="53695" y="79248"/>
                </a:cubicBezTo>
                <a:cubicBezTo>
                  <a:pt x="41706" y="74372"/>
                  <a:pt x="31241" y="68987"/>
                  <a:pt x="22300" y="63094"/>
                </a:cubicBezTo>
                <a:cubicBezTo>
                  <a:pt x="20065" y="61672"/>
                  <a:pt x="18694" y="60402"/>
                  <a:pt x="18186" y="59284"/>
                </a:cubicBezTo>
                <a:cubicBezTo>
                  <a:pt x="17678" y="58166"/>
                  <a:pt x="17424" y="56287"/>
                  <a:pt x="17424" y="53645"/>
                </a:cubicBezTo>
                <a:cubicBezTo>
                  <a:pt x="17424" y="50394"/>
                  <a:pt x="19049" y="47956"/>
                  <a:pt x="22300" y="46330"/>
                </a:cubicBezTo>
                <a:cubicBezTo>
                  <a:pt x="23418" y="45619"/>
                  <a:pt x="24688" y="45390"/>
                  <a:pt x="26110" y="45644"/>
                </a:cubicBezTo>
                <a:close/>
                <a:moveTo>
                  <a:pt x="1265199" y="38100"/>
                </a:moveTo>
                <a:cubicBezTo>
                  <a:pt x="1267078" y="38100"/>
                  <a:pt x="1269034" y="38507"/>
                  <a:pt x="1271066" y="39320"/>
                </a:cubicBezTo>
                <a:cubicBezTo>
                  <a:pt x="1274114" y="40742"/>
                  <a:pt x="1275740" y="43688"/>
                  <a:pt x="1275943" y="48159"/>
                </a:cubicBezTo>
                <a:cubicBezTo>
                  <a:pt x="1275943" y="50597"/>
                  <a:pt x="1275282" y="52629"/>
                  <a:pt x="1273962" y="54255"/>
                </a:cubicBezTo>
                <a:cubicBezTo>
                  <a:pt x="1272641" y="55880"/>
                  <a:pt x="1270152" y="57709"/>
                  <a:pt x="1266494" y="59741"/>
                </a:cubicBezTo>
                <a:cubicBezTo>
                  <a:pt x="1262633" y="61976"/>
                  <a:pt x="1259788" y="64110"/>
                  <a:pt x="1257960" y="66142"/>
                </a:cubicBezTo>
                <a:cubicBezTo>
                  <a:pt x="1255928" y="67971"/>
                  <a:pt x="1254708" y="70562"/>
                  <a:pt x="1254302" y="73914"/>
                </a:cubicBezTo>
                <a:cubicBezTo>
                  <a:pt x="1253896" y="77267"/>
                  <a:pt x="1253184" y="80061"/>
                  <a:pt x="1252168" y="82296"/>
                </a:cubicBezTo>
                <a:cubicBezTo>
                  <a:pt x="1250543" y="86360"/>
                  <a:pt x="1249324" y="96927"/>
                  <a:pt x="1248511" y="113996"/>
                </a:cubicBezTo>
                <a:cubicBezTo>
                  <a:pt x="1246885" y="144476"/>
                  <a:pt x="1246682" y="175667"/>
                  <a:pt x="1247901" y="207569"/>
                </a:cubicBezTo>
                <a:cubicBezTo>
                  <a:pt x="1248308" y="228092"/>
                  <a:pt x="1248816" y="240081"/>
                  <a:pt x="1249425" y="243536"/>
                </a:cubicBezTo>
                <a:cubicBezTo>
                  <a:pt x="1249832" y="246380"/>
                  <a:pt x="1249324" y="248108"/>
                  <a:pt x="1247901" y="248717"/>
                </a:cubicBezTo>
                <a:cubicBezTo>
                  <a:pt x="1244853" y="249936"/>
                  <a:pt x="1241500" y="248209"/>
                  <a:pt x="1237843" y="243536"/>
                </a:cubicBezTo>
                <a:lnTo>
                  <a:pt x="1234185" y="239573"/>
                </a:lnTo>
                <a:lnTo>
                  <a:pt x="1234185" y="188367"/>
                </a:lnTo>
                <a:cubicBezTo>
                  <a:pt x="1233982" y="149962"/>
                  <a:pt x="1234084" y="126797"/>
                  <a:pt x="1234490" y="118872"/>
                </a:cubicBezTo>
                <a:lnTo>
                  <a:pt x="1234490" y="100584"/>
                </a:lnTo>
                <a:lnTo>
                  <a:pt x="1231442" y="103328"/>
                </a:lnTo>
                <a:cubicBezTo>
                  <a:pt x="1227378" y="106579"/>
                  <a:pt x="1223822" y="110846"/>
                  <a:pt x="1220774" y="116129"/>
                </a:cubicBezTo>
                <a:cubicBezTo>
                  <a:pt x="1219758" y="117755"/>
                  <a:pt x="1218132" y="119431"/>
                  <a:pt x="1215897" y="121158"/>
                </a:cubicBezTo>
                <a:cubicBezTo>
                  <a:pt x="1213662" y="122886"/>
                  <a:pt x="1211732" y="123749"/>
                  <a:pt x="1210106" y="123749"/>
                </a:cubicBezTo>
                <a:cubicBezTo>
                  <a:pt x="1208887" y="123749"/>
                  <a:pt x="1207566" y="123140"/>
                  <a:pt x="1206144" y="121920"/>
                </a:cubicBezTo>
                <a:cubicBezTo>
                  <a:pt x="1204721" y="120701"/>
                  <a:pt x="1204010" y="119584"/>
                  <a:pt x="1204010" y="118568"/>
                </a:cubicBezTo>
                <a:cubicBezTo>
                  <a:pt x="1203807" y="115723"/>
                  <a:pt x="1207058" y="110338"/>
                  <a:pt x="1213764" y="102413"/>
                </a:cubicBezTo>
                <a:cubicBezTo>
                  <a:pt x="1216812" y="98552"/>
                  <a:pt x="1219656" y="94692"/>
                  <a:pt x="1222298" y="90831"/>
                </a:cubicBezTo>
                <a:cubicBezTo>
                  <a:pt x="1224533" y="87580"/>
                  <a:pt x="1226362" y="85243"/>
                  <a:pt x="1227784" y="83820"/>
                </a:cubicBezTo>
                <a:cubicBezTo>
                  <a:pt x="1228597" y="82398"/>
                  <a:pt x="1229715" y="80468"/>
                  <a:pt x="1231137" y="78029"/>
                </a:cubicBezTo>
                <a:cubicBezTo>
                  <a:pt x="1233982" y="72543"/>
                  <a:pt x="1238148" y="66548"/>
                  <a:pt x="1243634" y="60046"/>
                </a:cubicBezTo>
                <a:cubicBezTo>
                  <a:pt x="1246885" y="56388"/>
                  <a:pt x="1249933" y="52121"/>
                  <a:pt x="1252778" y="47244"/>
                </a:cubicBezTo>
                <a:cubicBezTo>
                  <a:pt x="1255826" y="42774"/>
                  <a:pt x="1258163" y="40132"/>
                  <a:pt x="1259788" y="39320"/>
                </a:cubicBezTo>
                <a:cubicBezTo>
                  <a:pt x="1261516" y="38507"/>
                  <a:pt x="1263319" y="38100"/>
                  <a:pt x="1265199" y="38100"/>
                </a:cubicBezTo>
                <a:close/>
                <a:moveTo>
                  <a:pt x="349046" y="33224"/>
                </a:moveTo>
                <a:cubicBezTo>
                  <a:pt x="350367" y="33427"/>
                  <a:pt x="351789" y="34341"/>
                  <a:pt x="353313" y="35967"/>
                </a:cubicBezTo>
                <a:cubicBezTo>
                  <a:pt x="354532" y="37389"/>
                  <a:pt x="355193" y="38456"/>
                  <a:pt x="355294" y="39167"/>
                </a:cubicBezTo>
                <a:cubicBezTo>
                  <a:pt x="355396" y="39878"/>
                  <a:pt x="355040" y="42164"/>
                  <a:pt x="354228" y="46025"/>
                </a:cubicBezTo>
                <a:cubicBezTo>
                  <a:pt x="353415" y="50089"/>
                  <a:pt x="353110" y="53848"/>
                  <a:pt x="353313" y="57303"/>
                </a:cubicBezTo>
                <a:lnTo>
                  <a:pt x="353618" y="62484"/>
                </a:lnTo>
                <a:lnTo>
                  <a:pt x="365505" y="62180"/>
                </a:lnTo>
                <a:cubicBezTo>
                  <a:pt x="373836" y="61976"/>
                  <a:pt x="378916" y="61773"/>
                  <a:pt x="380745" y="61570"/>
                </a:cubicBezTo>
                <a:lnTo>
                  <a:pt x="384403" y="61265"/>
                </a:lnTo>
                <a:lnTo>
                  <a:pt x="385927" y="64618"/>
                </a:lnTo>
                <a:cubicBezTo>
                  <a:pt x="388162" y="69901"/>
                  <a:pt x="388365" y="73457"/>
                  <a:pt x="386536" y="75286"/>
                </a:cubicBezTo>
                <a:cubicBezTo>
                  <a:pt x="384504" y="77115"/>
                  <a:pt x="378713" y="78639"/>
                  <a:pt x="369163" y="79858"/>
                </a:cubicBezTo>
                <a:cubicBezTo>
                  <a:pt x="359612" y="81077"/>
                  <a:pt x="354329" y="82398"/>
                  <a:pt x="353313" y="83820"/>
                </a:cubicBezTo>
                <a:cubicBezTo>
                  <a:pt x="352500" y="84633"/>
                  <a:pt x="352297" y="89815"/>
                  <a:pt x="352704" y="99365"/>
                </a:cubicBezTo>
                <a:cubicBezTo>
                  <a:pt x="352704" y="106477"/>
                  <a:pt x="352805" y="110948"/>
                  <a:pt x="353008" y="112776"/>
                </a:cubicBezTo>
                <a:cubicBezTo>
                  <a:pt x="353212" y="114605"/>
                  <a:pt x="353821" y="116739"/>
                  <a:pt x="354837" y="119177"/>
                </a:cubicBezTo>
                <a:lnTo>
                  <a:pt x="356971" y="124054"/>
                </a:lnTo>
                <a:lnTo>
                  <a:pt x="355142" y="127407"/>
                </a:lnTo>
                <a:cubicBezTo>
                  <a:pt x="352500" y="132690"/>
                  <a:pt x="350875" y="140513"/>
                  <a:pt x="350265" y="150876"/>
                </a:cubicBezTo>
                <a:cubicBezTo>
                  <a:pt x="349046" y="166929"/>
                  <a:pt x="349148" y="174956"/>
                  <a:pt x="350570" y="174956"/>
                </a:cubicBezTo>
                <a:cubicBezTo>
                  <a:pt x="352602" y="174956"/>
                  <a:pt x="359816" y="171908"/>
                  <a:pt x="372211" y="165812"/>
                </a:cubicBezTo>
                <a:cubicBezTo>
                  <a:pt x="377494" y="163170"/>
                  <a:pt x="380542" y="161849"/>
                  <a:pt x="381355" y="161849"/>
                </a:cubicBezTo>
                <a:cubicBezTo>
                  <a:pt x="382371" y="161849"/>
                  <a:pt x="383184" y="162357"/>
                  <a:pt x="383793" y="163373"/>
                </a:cubicBezTo>
                <a:cubicBezTo>
                  <a:pt x="384200" y="164592"/>
                  <a:pt x="383590" y="166015"/>
                  <a:pt x="381964" y="167640"/>
                </a:cubicBezTo>
                <a:cubicBezTo>
                  <a:pt x="377494" y="172314"/>
                  <a:pt x="368655" y="179629"/>
                  <a:pt x="355447" y="189586"/>
                </a:cubicBezTo>
                <a:cubicBezTo>
                  <a:pt x="351992" y="192024"/>
                  <a:pt x="349859" y="193752"/>
                  <a:pt x="349046" y="194768"/>
                </a:cubicBezTo>
                <a:cubicBezTo>
                  <a:pt x="348436" y="195377"/>
                  <a:pt x="347928" y="198222"/>
                  <a:pt x="347522" y="203302"/>
                </a:cubicBezTo>
                <a:cubicBezTo>
                  <a:pt x="347522" y="204724"/>
                  <a:pt x="347319" y="208280"/>
                  <a:pt x="346912" y="213970"/>
                </a:cubicBezTo>
                <a:cubicBezTo>
                  <a:pt x="346506" y="219660"/>
                  <a:pt x="346201" y="223927"/>
                  <a:pt x="345998" y="226772"/>
                </a:cubicBezTo>
                <a:cubicBezTo>
                  <a:pt x="344982" y="239776"/>
                  <a:pt x="344017" y="247904"/>
                  <a:pt x="343102" y="251156"/>
                </a:cubicBezTo>
                <a:cubicBezTo>
                  <a:pt x="342188" y="254407"/>
                  <a:pt x="340207" y="255931"/>
                  <a:pt x="337159" y="255728"/>
                </a:cubicBezTo>
                <a:cubicBezTo>
                  <a:pt x="336346" y="255728"/>
                  <a:pt x="335432" y="254813"/>
                  <a:pt x="334416" y="252984"/>
                </a:cubicBezTo>
                <a:cubicBezTo>
                  <a:pt x="333806" y="251765"/>
                  <a:pt x="333450" y="250292"/>
                  <a:pt x="333349" y="248565"/>
                </a:cubicBezTo>
                <a:cubicBezTo>
                  <a:pt x="333247" y="246838"/>
                  <a:pt x="333400" y="242621"/>
                  <a:pt x="333806" y="235916"/>
                </a:cubicBezTo>
                <a:cubicBezTo>
                  <a:pt x="335228" y="216408"/>
                  <a:pt x="335432" y="205740"/>
                  <a:pt x="334416" y="203912"/>
                </a:cubicBezTo>
                <a:cubicBezTo>
                  <a:pt x="333806" y="203302"/>
                  <a:pt x="331368" y="203607"/>
                  <a:pt x="327100" y="204826"/>
                </a:cubicBezTo>
                <a:cubicBezTo>
                  <a:pt x="323443" y="206045"/>
                  <a:pt x="319074" y="206858"/>
                  <a:pt x="313994" y="207264"/>
                </a:cubicBezTo>
                <a:cubicBezTo>
                  <a:pt x="308914" y="207671"/>
                  <a:pt x="305053" y="207569"/>
                  <a:pt x="302412" y="206960"/>
                </a:cubicBezTo>
                <a:cubicBezTo>
                  <a:pt x="299973" y="206350"/>
                  <a:pt x="297789" y="205131"/>
                  <a:pt x="295858" y="203302"/>
                </a:cubicBezTo>
                <a:cubicBezTo>
                  <a:pt x="293928" y="201473"/>
                  <a:pt x="292963" y="199848"/>
                  <a:pt x="292963" y="198425"/>
                </a:cubicBezTo>
                <a:cubicBezTo>
                  <a:pt x="292963" y="195377"/>
                  <a:pt x="300684" y="182474"/>
                  <a:pt x="316128" y="159716"/>
                </a:cubicBezTo>
                <a:cubicBezTo>
                  <a:pt x="327913" y="141834"/>
                  <a:pt x="334212" y="131674"/>
                  <a:pt x="335025" y="129236"/>
                </a:cubicBezTo>
                <a:cubicBezTo>
                  <a:pt x="336041" y="126391"/>
                  <a:pt x="336651" y="119685"/>
                  <a:pt x="336854" y="109119"/>
                </a:cubicBezTo>
                <a:cubicBezTo>
                  <a:pt x="337057" y="99975"/>
                  <a:pt x="337057" y="93930"/>
                  <a:pt x="336854" y="90983"/>
                </a:cubicBezTo>
                <a:cubicBezTo>
                  <a:pt x="336651" y="88037"/>
                  <a:pt x="335940" y="86259"/>
                  <a:pt x="334720" y="85649"/>
                </a:cubicBezTo>
                <a:cubicBezTo>
                  <a:pt x="333704" y="85040"/>
                  <a:pt x="330352" y="84532"/>
                  <a:pt x="324662" y="84125"/>
                </a:cubicBezTo>
                <a:cubicBezTo>
                  <a:pt x="316128" y="83312"/>
                  <a:pt x="309981" y="82398"/>
                  <a:pt x="306222" y="81382"/>
                </a:cubicBezTo>
                <a:cubicBezTo>
                  <a:pt x="302462" y="80366"/>
                  <a:pt x="299973" y="78740"/>
                  <a:pt x="298754" y="76505"/>
                </a:cubicBezTo>
                <a:cubicBezTo>
                  <a:pt x="298144" y="75286"/>
                  <a:pt x="297840" y="74473"/>
                  <a:pt x="297840" y="74067"/>
                </a:cubicBezTo>
                <a:cubicBezTo>
                  <a:pt x="297840" y="73660"/>
                  <a:pt x="298144" y="72848"/>
                  <a:pt x="298754" y="71628"/>
                </a:cubicBezTo>
                <a:cubicBezTo>
                  <a:pt x="300176" y="69393"/>
                  <a:pt x="302056" y="67971"/>
                  <a:pt x="304393" y="67361"/>
                </a:cubicBezTo>
                <a:cubicBezTo>
                  <a:pt x="306730" y="66752"/>
                  <a:pt x="312368" y="66447"/>
                  <a:pt x="321309" y="66447"/>
                </a:cubicBezTo>
                <a:lnTo>
                  <a:pt x="337159" y="66447"/>
                </a:lnTo>
                <a:lnTo>
                  <a:pt x="337159" y="64618"/>
                </a:lnTo>
                <a:cubicBezTo>
                  <a:pt x="337159" y="63602"/>
                  <a:pt x="337362" y="60148"/>
                  <a:pt x="337768" y="54255"/>
                </a:cubicBezTo>
                <a:cubicBezTo>
                  <a:pt x="338175" y="48972"/>
                  <a:pt x="339292" y="44704"/>
                  <a:pt x="341121" y="41453"/>
                </a:cubicBezTo>
                <a:cubicBezTo>
                  <a:pt x="342747" y="38405"/>
                  <a:pt x="344169" y="36170"/>
                  <a:pt x="345388" y="34748"/>
                </a:cubicBezTo>
                <a:cubicBezTo>
                  <a:pt x="346506" y="33528"/>
                  <a:pt x="347725" y="33020"/>
                  <a:pt x="349046" y="33224"/>
                </a:cubicBezTo>
                <a:close/>
                <a:moveTo>
                  <a:pt x="460908" y="26289"/>
                </a:moveTo>
                <a:cubicBezTo>
                  <a:pt x="462635" y="26239"/>
                  <a:pt x="464362" y="26620"/>
                  <a:pt x="466089" y="27432"/>
                </a:cubicBezTo>
                <a:cubicBezTo>
                  <a:pt x="470560" y="29058"/>
                  <a:pt x="479907" y="37186"/>
                  <a:pt x="494131" y="51816"/>
                </a:cubicBezTo>
                <a:cubicBezTo>
                  <a:pt x="510793" y="68885"/>
                  <a:pt x="524001" y="84836"/>
                  <a:pt x="533755" y="99670"/>
                </a:cubicBezTo>
                <a:cubicBezTo>
                  <a:pt x="538632" y="107188"/>
                  <a:pt x="540562" y="112065"/>
                  <a:pt x="539546" y="114300"/>
                </a:cubicBezTo>
                <a:cubicBezTo>
                  <a:pt x="539343" y="115113"/>
                  <a:pt x="538378" y="115977"/>
                  <a:pt x="536650" y="116891"/>
                </a:cubicBezTo>
                <a:cubicBezTo>
                  <a:pt x="534923" y="117806"/>
                  <a:pt x="533552" y="118263"/>
                  <a:pt x="532536" y="118263"/>
                </a:cubicBezTo>
                <a:cubicBezTo>
                  <a:pt x="529894" y="118263"/>
                  <a:pt x="525220" y="113589"/>
                  <a:pt x="518515" y="104242"/>
                </a:cubicBezTo>
                <a:cubicBezTo>
                  <a:pt x="512622" y="95911"/>
                  <a:pt x="504088" y="86005"/>
                  <a:pt x="492912" y="74524"/>
                </a:cubicBezTo>
                <a:cubicBezTo>
                  <a:pt x="481736" y="63043"/>
                  <a:pt x="470661" y="52731"/>
                  <a:pt x="459688" y="43587"/>
                </a:cubicBezTo>
                <a:cubicBezTo>
                  <a:pt x="454202" y="39116"/>
                  <a:pt x="451256" y="36170"/>
                  <a:pt x="450849" y="34748"/>
                </a:cubicBezTo>
                <a:cubicBezTo>
                  <a:pt x="450240" y="32106"/>
                  <a:pt x="451865" y="29769"/>
                  <a:pt x="455726" y="27737"/>
                </a:cubicBezTo>
                <a:cubicBezTo>
                  <a:pt x="457453" y="26823"/>
                  <a:pt x="459180" y="26340"/>
                  <a:pt x="460908" y="26289"/>
                </a:cubicBezTo>
                <a:close/>
                <a:moveTo>
                  <a:pt x="1022082" y="24689"/>
                </a:moveTo>
                <a:cubicBezTo>
                  <a:pt x="1026273" y="24689"/>
                  <a:pt x="1032408" y="24791"/>
                  <a:pt x="1040485" y="24994"/>
                </a:cubicBezTo>
                <a:cubicBezTo>
                  <a:pt x="1056639" y="25400"/>
                  <a:pt x="1067256" y="25908"/>
                  <a:pt x="1072336" y="26518"/>
                </a:cubicBezTo>
                <a:cubicBezTo>
                  <a:pt x="1092860" y="28753"/>
                  <a:pt x="1106677" y="31700"/>
                  <a:pt x="1113789" y="35357"/>
                </a:cubicBezTo>
                <a:cubicBezTo>
                  <a:pt x="1116634" y="36780"/>
                  <a:pt x="1118615" y="38202"/>
                  <a:pt x="1119733" y="39624"/>
                </a:cubicBezTo>
                <a:cubicBezTo>
                  <a:pt x="1120850" y="41047"/>
                  <a:pt x="1121409" y="42876"/>
                  <a:pt x="1121409" y="45111"/>
                </a:cubicBezTo>
                <a:cubicBezTo>
                  <a:pt x="1121409" y="47346"/>
                  <a:pt x="1120800" y="49429"/>
                  <a:pt x="1119580" y="51359"/>
                </a:cubicBezTo>
                <a:cubicBezTo>
                  <a:pt x="1118361" y="53290"/>
                  <a:pt x="1115923" y="56287"/>
                  <a:pt x="1112265" y="60351"/>
                </a:cubicBezTo>
                <a:cubicBezTo>
                  <a:pt x="1109217" y="63602"/>
                  <a:pt x="1106525" y="67006"/>
                  <a:pt x="1104188" y="70562"/>
                </a:cubicBezTo>
                <a:cubicBezTo>
                  <a:pt x="1101851" y="74118"/>
                  <a:pt x="1099362" y="77267"/>
                  <a:pt x="1096720" y="80010"/>
                </a:cubicBezTo>
                <a:cubicBezTo>
                  <a:pt x="1094079" y="82754"/>
                  <a:pt x="1091945" y="84227"/>
                  <a:pt x="1090320" y="84430"/>
                </a:cubicBezTo>
                <a:cubicBezTo>
                  <a:pt x="1087272" y="85040"/>
                  <a:pt x="1085494" y="84328"/>
                  <a:pt x="1084986" y="82296"/>
                </a:cubicBezTo>
                <a:cubicBezTo>
                  <a:pt x="1084478" y="80264"/>
                  <a:pt x="1085240" y="77521"/>
                  <a:pt x="1087272" y="74067"/>
                </a:cubicBezTo>
                <a:cubicBezTo>
                  <a:pt x="1089304" y="70816"/>
                  <a:pt x="1091132" y="67260"/>
                  <a:pt x="1092758" y="63399"/>
                </a:cubicBezTo>
                <a:cubicBezTo>
                  <a:pt x="1094180" y="60148"/>
                  <a:pt x="1095196" y="57912"/>
                  <a:pt x="1095806" y="56693"/>
                </a:cubicBezTo>
                <a:cubicBezTo>
                  <a:pt x="1096416" y="55474"/>
                  <a:pt x="1096720" y="54052"/>
                  <a:pt x="1096720" y="52426"/>
                </a:cubicBezTo>
                <a:cubicBezTo>
                  <a:pt x="1096720" y="50800"/>
                  <a:pt x="1096517" y="49835"/>
                  <a:pt x="1096111" y="49530"/>
                </a:cubicBezTo>
                <a:cubicBezTo>
                  <a:pt x="1095704" y="49226"/>
                  <a:pt x="1094434" y="48768"/>
                  <a:pt x="1092301" y="48159"/>
                </a:cubicBezTo>
                <a:cubicBezTo>
                  <a:pt x="1090167" y="47549"/>
                  <a:pt x="1088135" y="47194"/>
                  <a:pt x="1086205" y="47092"/>
                </a:cubicBezTo>
                <a:cubicBezTo>
                  <a:pt x="1084274" y="46990"/>
                  <a:pt x="1080871" y="46838"/>
                  <a:pt x="1075994" y="46635"/>
                </a:cubicBezTo>
                <a:cubicBezTo>
                  <a:pt x="1062583" y="46025"/>
                  <a:pt x="1040637" y="46076"/>
                  <a:pt x="1010157" y="46787"/>
                </a:cubicBezTo>
                <a:cubicBezTo>
                  <a:pt x="979677" y="47498"/>
                  <a:pt x="962100" y="48362"/>
                  <a:pt x="957427" y="49378"/>
                </a:cubicBezTo>
                <a:cubicBezTo>
                  <a:pt x="953363" y="50394"/>
                  <a:pt x="950772" y="52121"/>
                  <a:pt x="949654" y="54560"/>
                </a:cubicBezTo>
                <a:cubicBezTo>
                  <a:pt x="948537" y="56998"/>
                  <a:pt x="948384" y="61570"/>
                  <a:pt x="949197" y="68276"/>
                </a:cubicBezTo>
                <a:cubicBezTo>
                  <a:pt x="950010" y="74575"/>
                  <a:pt x="949858" y="78893"/>
                  <a:pt x="948740" y="81230"/>
                </a:cubicBezTo>
                <a:cubicBezTo>
                  <a:pt x="947622" y="83566"/>
                  <a:pt x="945235" y="84735"/>
                  <a:pt x="941577" y="84735"/>
                </a:cubicBezTo>
                <a:cubicBezTo>
                  <a:pt x="939342" y="84735"/>
                  <a:pt x="937666" y="84074"/>
                  <a:pt x="936548" y="82754"/>
                </a:cubicBezTo>
                <a:cubicBezTo>
                  <a:pt x="935430" y="81433"/>
                  <a:pt x="934465" y="78944"/>
                  <a:pt x="933652" y="75286"/>
                </a:cubicBezTo>
                <a:cubicBezTo>
                  <a:pt x="932027" y="68580"/>
                  <a:pt x="932535" y="60656"/>
                  <a:pt x="935176" y="51512"/>
                </a:cubicBezTo>
                <a:cubicBezTo>
                  <a:pt x="938631" y="38710"/>
                  <a:pt x="942695" y="31598"/>
                  <a:pt x="947368" y="30176"/>
                </a:cubicBezTo>
                <a:cubicBezTo>
                  <a:pt x="950823" y="29160"/>
                  <a:pt x="965656" y="27940"/>
                  <a:pt x="991869" y="26518"/>
                </a:cubicBezTo>
                <a:cubicBezTo>
                  <a:pt x="1007312" y="25705"/>
                  <a:pt x="1015136" y="25197"/>
                  <a:pt x="1015339" y="24994"/>
                </a:cubicBezTo>
                <a:cubicBezTo>
                  <a:pt x="1015644" y="24791"/>
                  <a:pt x="1017892" y="24689"/>
                  <a:pt x="1022082" y="24689"/>
                </a:cubicBezTo>
                <a:close/>
                <a:moveTo>
                  <a:pt x="754735" y="21946"/>
                </a:moveTo>
                <a:cubicBezTo>
                  <a:pt x="755344" y="21743"/>
                  <a:pt x="757681" y="21743"/>
                  <a:pt x="761745" y="21946"/>
                </a:cubicBezTo>
                <a:cubicBezTo>
                  <a:pt x="765809" y="22149"/>
                  <a:pt x="768705" y="22708"/>
                  <a:pt x="770432" y="23622"/>
                </a:cubicBezTo>
                <a:cubicBezTo>
                  <a:pt x="772159" y="24537"/>
                  <a:pt x="773429" y="26112"/>
                  <a:pt x="774242" y="28347"/>
                </a:cubicBezTo>
                <a:cubicBezTo>
                  <a:pt x="775055" y="30379"/>
                  <a:pt x="775055" y="32309"/>
                  <a:pt x="774242" y="34138"/>
                </a:cubicBezTo>
                <a:cubicBezTo>
                  <a:pt x="773023" y="36576"/>
                  <a:pt x="770381" y="38253"/>
                  <a:pt x="766317" y="39167"/>
                </a:cubicBezTo>
                <a:cubicBezTo>
                  <a:pt x="762253" y="40082"/>
                  <a:pt x="753211" y="40945"/>
                  <a:pt x="739190" y="41758"/>
                </a:cubicBezTo>
                <a:cubicBezTo>
                  <a:pt x="727201" y="42571"/>
                  <a:pt x="720191" y="43079"/>
                  <a:pt x="718159" y="43282"/>
                </a:cubicBezTo>
                <a:cubicBezTo>
                  <a:pt x="716940" y="43688"/>
                  <a:pt x="716228" y="43993"/>
                  <a:pt x="716025" y="44196"/>
                </a:cubicBezTo>
                <a:cubicBezTo>
                  <a:pt x="715822" y="44400"/>
                  <a:pt x="715822" y="45111"/>
                  <a:pt x="716025" y="46330"/>
                </a:cubicBezTo>
                <a:cubicBezTo>
                  <a:pt x="716432" y="48159"/>
                  <a:pt x="717397" y="50953"/>
                  <a:pt x="718921" y="54712"/>
                </a:cubicBezTo>
                <a:cubicBezTo>
                  <a:pt x="720445" y="58471"/>
                  <a:pt x="721613" y="61062"/>
                  <a:pt x="722426" y="62484"/>
                </a:cubicBezTo>
                <a:cubicBezTo>
                  <a:pt x="723239" y="64110"/>
                  <a:pt x="724255" y="64923"/>
                  <a:pt x="725474" y="64923"/>
                </a:cubicBezTo>
                <a:cubicBezTo>
                  <a:pt x="726693" y="64923"/>
                  <a:pt x="731164" y="64618"/>
                  <a:pt x="738885" y="64008"/>
                </a:cubicBezTo>
                <a:cubicBezTo>
                  <a:pt x="757173" y="61976"/>
                  <a:pt x="767435" y="63094"/>
                  <a:pt x="769670" y="67361"/>
                </a:cubicBezTo>
                <a:cubicBezTo>
                  <a:pt x="770280" y="68377"/>
                  <a:pt x="770584" y="70003"/>
                  <a:pt x="770584" y="72238"/>
                </a:cubicBezTo>
                <a:cubicBezTo>
                  <a:pt x="770584" y="75489"/>
                  <a:pt x="769060" y="77623"/>
                  <a:pt x="766012" y="78639"/>
                </a:cubicBezTo>
                <a:cubicBezTo>
                  <a:pt x="762964" y="79655"/>
                  <a:pt x="756157" y="80468"/>
                  <a:pt x="745591" y="81077"/>
                </a:cubicBezTo>
                <a:cubicBezTo>
                  <a:pt x="736244" y="81687"/>
                  <a:pt x="730859" y="82195"/>
                  <a:pt x="729436" y="82601"/>
                </a:cubicBezTo>
                <a:cubicBezTo>
                  <a:pt x="728624" y="83008"/>
                  <a:pt x="728116" y="83465"/>
                  <a:pt x="727912" y="83973"/>
                </a:cubicBezTo>
                <a:cubicBezTo>
                  <a:pt x="727709" y="84481"/>
                  <a:pt x="727709" y="85751"/>
                  <a:pt x="727912" y="87783"/>
                </a:cubicBezTo>
                <a:cubicBezTo>
                  <a:pt x="728116" y="89815"/>
                  <a:pt x="729182" y="95657"/>
                  <a:pt x="731113" y="105309"/>
                </a:cubicBezTo>
                <a:cubicBezTo>
                  <a:pt x="733043" y="114961"/>
                  <a:pt x="734313" y="121209"/>
                  <a:pt x="734923" y="124054"/>
                </a:cubicBezTo>
                <a:lnTo>
                  <a:pt x="735532" y="126188"/>
                </a:lnTo>
                <a:lnTo>
                  <a:pt x="746200" y="125578"/>
                </a:lnTo>
                <a:cubicBezTo>
                  <a:pt x="790498" y="123952"/>
                  <a:pt x="814476" y="123140"/>
                  <a:pt x="818133" y="123140"/>
                </a:cubicBezTo>
                <a:cubicBezTo>
                  <a:pt x="818743" y="123140"/>
                  <a:pt x="819454" y="124206"/>
                  <a:pt x="820267" y="126340"/>
                </a:cubicBezTo>
                <a:cubicBezTo>
                  <a:pt x="821080" y="128474"/>
                  <a:pt x="821588" y="130556"/>
                  <a:pt x="821791" y="132588"/>
                </a:cubicBezTo>
                <a:cubicBezTo>
                  <a:pt x="821791" y="136449"/>
                  <a:pt x="820165" y="138786"/>
                  <a:pt x="816914" y="139599"/>
                </a:cubicBezTo>
                <a:cubicBezTo>
                  <a:pt x="815288" y="140208"/>
                  <a:pt x="805738" y="140920"/>
                  <a:pt x="788263" y="141732"/>
                </a:cubicBezTo>
                <a:cubicBezTo>
                  <a:pt x="770991" y="142342"/>
                  <a:pt x="760831" y="142850"/>
                  <a:pt x="757783" y="143256"/>
                </a:cubicBezTo>
                <a:cubicBezTo>
                  <a:pt x="748029" y="144069"/>
                  <a:pt x="742949" y="144882"/>
                  <a:pt x="742543" y="145695"/>
                </a:cubicBezTo>
                <a:cubicBezTo>
                  <a:pt x="742340" y="146304"/>
                  <a:pt x="742644" y="150572"/>
                  <a:pt x="743457" y="158496"/>
                </a:cubicBezTo>
                <a:cubicBezTo>
                  <a:pt x="745896" y="183693"/>
                  <a:pt x="746912" y="201575"/>
                  <a:pt x="746505" y="212141"/>
                </a:cubicBezTo>
                <a:cubicBezTo>
                  <a:pt x="746099" y="226568"/>
                  <a:pt x="744016" y="237694"/>
                  <a:pt x="740257" y="245517"/>
                </a:cubicBezTo>
                <a:cubicBezTo>
                  <a:pt x="736498" y="253340"/>
                  <a:pt x="730859" y="258776"/>
                  <a:pt x="723340" y="261824"/>
                </a:cubicBezTo>
                <a:cubicBezTo>
                  <a:pt x="719073" y="263449"/>
                  <a:pt x="713180" y="264110"/>
                  <a:pt x="705662" y="263805"/>
                </a:cubicBezTo>
                <a:cubicBezTo>
                  <a:pt x="698144" y="263500"/>
                  <a:pt x="691336" y="262433"/>
                  <a:pt x="685240" y="260604"/>
                </a:cubicBezTo>
                <a:cubicBezTo>
                  <a:pt x="681380" y="259385"/>
                  <a:pt x="675436" y="256337"/>
                  <a:pt x="667410" y="251460"/>
                </a:cubicBezTo>
                <a:cubicBezTo>
                  <a:pt x="659383" y="246584"/>
                  <a:pt x="652525" y="242012"/>
                  <a:pt x="646836" y="237744"/>
                </a:cubicBezTo>
                <a:cubicBezTo>
                  <a:pt x="642568" y="234290"/>
                  <a:pt x="639571" y="232055"/>
                  <a:pt x="637844" y="231039"/>
                </a:cubicBezTo>
                <a:cubicBezTo>
                  <a:pt x="636117" y="230023"/>
                  <a:pt x="633729" y="228905"/>
                  <a:pt x="630681" y="227686"/>
                </a:cubicBezTo>
                <a:cubicBezTo>
                  <a:pt x="628446" y="226873"/>
                  <a:pt x="627125" y="226314"/>
                  <a:pt x="626719" y="226010"/>
                </a:cubicBezTo>
                <a:cubicBezTo>
                  <a:pt x="626312" y="225705"/>
                  <a:pt x="626008" y="224841"/>
                  <a:pt x="625804" y="223419"/>
                </a:cubicBezTo>
                <a:cubicBezTo>
                  <a:pt x="625601" y="221590"/>
                  <a:pt x="626516" y="219660"/>
                  <a:pt x="628548" y="217628"/>
                </a:cubicBezTo>
                <a:cubicBezTo>
                  <a:pt x="630580" y="215596"/>
                  <a:pt x="632408" y="214580"/>
                  <a:pt x="634034" y="214580"/>
                </a:cubicBezTo>
                <a:cubicBezTo>
                  <a:pt x="638098" y="214580"/>
                  <a:pt x="643991" y="217628"/>
                  <a:pt x="651712" y="223724"/>
                </a:cubicBezTo>
                <a:cubicBezTo>
                  <a:pt x="659840" y="230226"/>
                  <a:pt x="669289" y="236017"/>
                  <a:pt x="680059" y="241097"/>
                </a:cubicBezTo>
                <a:cubicBezTo>
                  <a:pt x="687374" y="244552"/>
                  <a:pt x="693013" y="246634"/>
                  <a:pt x="696975" y="247346"/>
                </a:cubicBezTo>
                <a:cubicBezTo>
                  <a:pt x="700938" y="248057"/>
                  <a:pt x="705154" y="247701"/>
                  <a:pt x="709624" y="246279"/>
                </a:cubicBezTo>
                <a:cubicBezTo>
                  <a:pt x="718565" y="243637"/>
                  <a:pt x="725271" y="238354"/>
                  <a:pt x="729741" y="230429"/>
                </a:cubicBezTo>
                <a:lnTo>
                  <a:pt x="731875" y="226162"/>
                </a:lnTo>
                <a:lnTo>
                  <a:pt x="731875" y="209398"/>
                </a:lnTo>
                <a:cubicBezTo>
                  <a:pt x="731875" y="189281"/>
                  <a:pt x="730148" y="171298"/>
                  <a:pt x="726693" y="155448"/>
                </a:cubicBezTo>
                <a:cubicBezTo>
                  <a:pt x="725677" y="151181"/>
                  <a:pt x="724458" y="148692"/>
                  <a:pt x="723036" y="147981"/>
                </a:cubicBezTo>
                <a:cubicBezTo>
                  <a:pt x="721613" y="147270"/>
                  <a:pt x="717041" y="146914"/>
                  <a:pt x="709320" y="146914"/>
                </a:cubicBezTo>
                <a:cubicBezTo>
                  <a:pt x="699769" y="147117"/>
                  <a:pt x="689762" y="147676"/>
                  <a:pt x="679297" y="148590"/>
                </a:cubicBezTo>
                <a:cubicBezTo>
                  <a:pt x="668832" y="149505"/>
                  <a:pt x="659332" y="149962"/>
                  <a:pt x="650798" y="149962"/>
                </a:cubicBezTo>
                <a:cubicBezTo>
                  <a:pt x="645108" y="149962"/>
                  <a:pt x="641552" y="149911"/>
                  <a:pt x="640130" y="149810"/>
                </a:cubicBezTo>
                <a:cubicBezTo>
                  <a:pt x="638708" y="149708"/>
                  <a:pt x="637387" y="149149"/>
                  <a:pt x="636168" y="148133"/>
                </a:cubicBezTo>
                <a:cubicBezTo>
                  <a:pt x="632713" y="146101"/>
                  <a:pt x="630986" y="143663"/>
                  <a:pt x="630986" y="140818"/>
                </a:cubicBezTo>
                <a:cubicBezTo>
                  <a:pt x="630986" y="139599"/>
                  <a:pt x="631392" y="138634"/>
                  <a:pt x="632205" y="137922"/>
                </a:cubicBezTo>
                <a:cubicBezTo>
                  <a:pt x="633018" y="137211"/>
                  <a:pt x="635152" y="136500"/>
                  <a:pt x="638606" y="135789"/>
                </a:cubicBezTo>
                <a:cubicBezTo>
                  <a:pt x="642060" y="135078"/>
                  <a:pt x="646429" y="134468"/>
                  <a:pt x="651712" y="133960"/>
                </a:cubicBezTo>
                <a:cubicBezTo>
                  <a:pt x="656996" y="133452"/>
                  <a:pt x="664920" y="132690"/>
                  <a:pt x="675487" y="131674"/>
                </a:cubicBezTo>
                <a:cubicBezTo>
                  <a:pt x="702919" y="129439"/>
                  <a:pt x="717346" y="127915"/>
                  <a:pt x="718768" y="127102"/>
                </a:cubicBezTo>
                <a:cubicBezTo>
                  <a:pt x="719378" y="126696"/>
                  <a:pt x="719480" y="125476"/>
                  <a:pt x="719073" y="123444"/>
                </a:cubicBezTo>
                <a:cubicBezTo>
                  <a:pt x="717854" y="115113"/>
                  <a:pt x="715517" y="104547"/>
                  <a:pt x="712063" y="91745"/>
                </a:cubicBezTo>
                <a:lnTo>
                  <a:pt x="710539" y="86868"/>
                </a:lnTo>
                <a:lnTo>
                  <a:pt x="706576" y="86259"/>
                </a:lnTo>
                <a:cubicBezTo>
                  <a:pt x="703325" y="85852"/>
                  <a:pt x="698347" y="85649"/>
                  <a:pt x="691641" y="85649"/>
                </a:cubicBezTo>
                <a:cubicBezTo>
                  <a:pt x="678636" y="85446"/>
                  <a:pt x="669594" y="84989"/>
                  <a:pt x="664514" y="84278"/>
                </a:cubicBezTo>
                <a:cubicBezTo>
                  <a:pt x="659434" y="83566"/>
                  <a:pt x="656386" y="82296"/>
                  <a:pt x="655370" y="80468"/>
                </a:cubicBezTo>
                <a:cubicBezTo>
                  <a:pt x="653541" y="77216"/>
                  <a:pt x="656081" y="74575"/>
                  <a:pt x="662990" y="72543"/>
                </a:cubicBezTo>
                <a:cubicBezTo>
                  <a:pt x="667460" y="71324"/>
                  <a:pt x="674776" y="70104"/>
                  <a:pt x="684936" y="68885"/>
                </a:cubicBezTo>
                <a:cubicBezTo>
                  <a:pt x="695502" y="67463"/>
                  <a:pt x="701496" y="65939"/>
                  <a:pt x="702919" y="64313"/>
                </a:cubicBezTo>
                <a:cubicBezTo>
                  <a:pt x="703935" y="63297"/>
                  <a:pt x="704138" y="61672"/>
                  <a:pt x="703528" y="59436"/>
                </a:cubicBezTo>
                <a:cubicBezTo>
                  <a:pt x="702919" y="57404"/>
                  <a:pt x="701852" y="54915"/>
                  <a:pt x="700328" y="51969"/>
                </a:cubicBezTo>
                <a:cubicBezTo>
                  <a:pt x="698804" y="49022"/>
                  <a:pt x="697534" y="47041"/>
                  <a:pt x="696518" y="46025"/>
                </a:cubicBezTo>
                <a:cubicBezTo>
                  <a:pt x="695502" y="45009"/>
                  <a:pt x="690930" y="44704"/>
                  <a:pt x="682802" y="45111"/>
                </a:cubicBezTo>
                <a:cubicBezTo>
                  <a:pt x="674471" y="45314"/>
                  <a:pt x="666902" y="45162"/>
                  <a:pt x="660094" y="44654"/>
                </a:cubicBezTo>
                <a:cubicBezTo>
                  <a:pt x="653287" y="44146"/>
                  <a:pt x="649477" y="43485"/>
                  <a:pt x="648664" y="42672"/>
                </a:cubicBezTo>
                <a:cubicBezTo>
                  <a:pt x="647039" y="41250"/>
                  <a:pt x="646531" y="39523"/>
                  <a:pt x="647140" y="37491"/>
                </a:cubicBezTo>
                <a:cubicBezTo>
                  <a:pt x="647750" y="35459"/>
                  <a:pt x="649172" y="33935"/>
                  <a:pt x="651408" y="32919"/>
                </a:cubicBezTo>
                <a:cubicBezTo>
                  <a:pt x="656284" y="30277"/>
                  <a:pt x="671016" y="28144"/>
                  <a:pt x="695604" y="26518"/>
                </a:cubicBezTo>
                <a:cubicBezTo>
                  <a:pt x="734008" y="23876"/>
                  <a:pt x="753719" y="22352"/>
                  <a:pt x="754735" y="21946"/>
                </a:cubicBezTo>
                <a:close/>
                <a:moveTo>
                  <a:pt x="1347571" y="11278"/>
                </a:moveTo>
                <a:cubicBezTo>
                  <a:pt x="1351025" y="11888"/>
                  <a:pt x="1353870" y="13412"/>
                  <a:pt x="1356105" y="15850"/>
                </a:cubicBezTo>
                <a:cubicBezTo>
                  <a:pt x="1356918" y="16866"/>
                  <a:pt x="1357426" y="18187"/>
                  <a:pt x="1357629" y="19812"/>
                </a:cubicBezTo>
                <a:cubicBezTo>
                  <a:pt x="1357832" y="21438"/>
                  <a:pt x="1358137" y="26518"/>
                  <a:pt x="1358544" y="35052"/>
                </a:cubicBezTo>
                <a:lnTo>
                  <a:pt x="1358848" y="52426"/>
                </a:lnTo>
                <a:lnTo>
                  <a:pt x="1360982" y="53036"/>
                </a:lnTo>
                <a:cubicBezTo>
                  <a:pt x="1362404" y="53239"/>
                  <a:pt x="1369720" y="53544"/>
                  <a:pt x="1382928" y="53950"/>
                </a:cubicBezTo>
                <a:cubicBezTo>
                  <a:pt x="1393900" y="54153"/>
                  <a:pt x="1400809" y="54509"/>
                  <a:pt x="1403654" y="55017"/>
                </a:cubicBezTo>
                <a:cubicBezTo>
                  <a:pt x="1406499" y="55525"/>
                  <a:pt x="1408531" y="56896"/>
                  <a:pt x="1409750" y="59132"/>
                </a:cubicBezTo>
                <a:cubicBezTo>
                  <a:pt x="1411376" y="62383"/>
                  <a:pt x="1411579" y="65736"/>
                  <a:pt x="1410360" y="69190"/>
                </a:cubicBezTo>
                <a:cubicBezTo>
                  <a:pt x="1409750" y="70816"/>
                  <a:pt x="1407667" y="71832"/>
                  <a:pt x="1404111" y="72238"/>
                </a:cubicBezTo>
                <a:cubicBezTo>
                  <a:pt x="1400555" y="72644"/>
                  <a:pt x="1392681" y="73051"/>
                  <a:pt x="1380489" y="73457"/>
                </a:cubicBezTo>
                <a:cubicBezTo>
                  <a:pt x="1369313" y="73660"/>
                  <a:pt x="1362201" y="73965"/>
                  <a:pt x="1359153" y="74372"/>
                </a:cubicBezTo>
                <a:cubicBezTo>
                  <a:pt x="1356105" y="74778"/>
                  <a:pt x="1354581" y="75591"/>
                  <a:pt x="1354581" y="76810"/>
                </a:cubicBezTo>
                <a:cubicBezTo>
                  <a:pt x="1354581" y="77826"/>
                  <a:pt x="1355851" y="80010"/>
                  <a:pt x="1358391" y="83363"/>
                </a:cubicBezTo>
                <a:cubicBezTo>
                  <a:pt x="1360931" y="86716"/>
                  <a:pt x="1363624" y="89713"/>
                  <a:pt x="1366468" y="92355"/>
                </a:cubicBezTo>
                <a:cubicBezTo>
                  <a:pt x="1370736" y="96419"/>
                  <a:pt x="1375511" y="100381"/>
                  <a:pt x="1380794" y="104242"/>
                </a:cubicBezTo>
                <a:cubicBezTo>
                  <a:pt x="1386077" y="108103"/>
                  <a:pt x="1390243" y="111354"/>
                  <a:pt x="1393291" y="113996"/>
                </a:cubicBezTo>
                <a:cubicBezTo>
                  <a:pt x="1396339" y="116637"/>
                  <a:pt x="1403299" y="121616"/>
                  <a:pt x="1414170" y="128931"/>
                </a:cubicBezTo>
                <a:cubicBezTo>
                  <a:pt x="1425041" y="136246"/>
                  <a:pt x="1433321" y="141631"/>
                  <a:pt x="1439011" y="145085"/>
                </a:cubicBezTo>
                <a:cubicBezTo>
                  <a:pt x="1451000" y="151994"/>
                  <a:pt x="1457807" y="156668"/>
                  <a:pt x="1459432" y="159106"/>
                </a:cubicBezTo>
                <a:cubicBezTo>
                  <a:pt x="1460652" y="160935"/>
                  <a:pt x="1460397" y="162713"/>
                  <a:pt x="1458670" y="164440"/>
                </a:cubicBezTo>
                <a:cubicBezTo>
                  <a:pt x="1456943" y="166167"/>
                  <a:pt x="1454556" y="167031"/>
                  <a:pt x="1451508" y="167031"/>
                </a:cubicBezTo>
                <a:cubicBezTo>
                  <a:pt x="1445615" y="167031"/>
                  <a:pt x="1435150" y="162357"/>
                  <a:pt x="1420113" y="153010"/>
                </a:cubicBezTo>
                <a:cubicBezTo>
                  <a:pt x="1403654" y="142444"/>
                  <a:pt x="1386280" y="130658"/>
                  <a:pt x="1367992" y="117653"/>
                </a:cubicBezTo>
                <a:cubicBezTo>
                  <a:pt x="1359661" y="111760"/>
                  <a:pt x="1355292" y="108814"/>
                  <a:pt x="1354886" y="108814"/>
                </a:cubicBezTo>
                <a:cubicBezTo>
                  <a:pt x="1354073" y="108408"/>
                  <a:pt x="1353514" y="108509"/>
                  <a:pt x="1353210" y="109119"/>
                </a:cubicBezTo>
                <a:cubicBezTo>
                  <a:pt x="1352905" y="109728"/>
                  <a:pt x="1352651" y="111608"/>
                  <a:pt x="1352448" y="114758"/>
                </a:cubicBezTo>
                <a:cubicBezTo>
                  <a:pt x="1352244" y="117907"/>
                  <a:pt x="1352143" y="121870"/>
                  <a:pt x="1352143" y="126645"/>
                </a:cubicBezTo>
                <a:cubicBezTo>
                  <a:pt x="1352143" y="131420"/>
                  <a:pt x="1352143" y="138684"/>
                  <a:pt x="1352143" y="148438"/>
                </a:cubicBezTo>
                <a:cubicBezTo>
                  <a:pt x="1352143" y="184811"/>
                  <a:pt x="1352956" y="203505"/>
                  <a:pt x="1354581" y="204521"/>
                </a:cubicBezTo>
                <a:cubicBezTo>
                  <a:pt x="1355191" y="204928"/>
                  <a:pt x="1360931" y="205131"/>
                  <a:pt x="1371802" y="205131"/>
                </a:cubicBezTo>
                <a:cubicBezTo>
                  <a:pt x="1382674" y="205131"/>
                  <a:pt x="1390649" y="204928"/>
                  <a:pt x="1395729" y="204521"/>
                </a:cubicBezTo>
                <a:cubicBezTo>
                  <a:pt x="1400200" y="204115"/>
                  <a:pt x="1405686" y="203708"/>
                  <a:pt x="1412188" y="203302"/>
                </a:cubicBezTo>
                <a:cubicBezTo>
                  <a:pt x="1416456" y="203099"/>
                  <a:pt x="1419046" y="203048"/>
                  <a:pt x="1419961" y="203150"/>
                </a:cubicBezTo>
                <a:cubicBezTo>
                  <a:pt x="1420875" y="203251"/>
                  <a:pt x="1421739" y="203810"/>
                  <a:pt x="1422552" y="204826"/>
                </a:cubicBezTo>
                <a:cubicBezTo>
                  <a:pt x="1424787" y="206858"/>
                  <a:pt x="1425295" y="208738"/>
                  <a:pt x="1424076" y="210465"/>
                </a:cubicBezTo>
                <a:cubicBezTo>
                  <a:pt x="1422856" y="212192"/>
                  <a:pt x="1419707" y="213970"/>
                  <a:pt x="1414627" y="215799"/>
                </a:cubicBezTo>
                <a:cubicBezTo>
                  <a:pt x="1410156" y="217628"/>
                  <a:pt x="1406042" y="218898"/>
                  <a:pt x="1402282" y="219609"/>
                </a:cubicBezTo>
                <a:cubicBezTo>
                  <a:pt x="1398523" y="220320"/>
                  <a:pt x="1391868" y="221285"/>
                  <a:pt x="1382318" y="222504"/>
                </a:cubicBezTo>
                <a:cubicBezTo>
                  <a:pt x="1370532" y="223724"/>
                  <a:pt x="1363522" y="224638"/>
                  <a:pt x="1361287" y="225248"/>
                </a:cubicBezTo>
                <a:cubicBezTo>
                  <a:pt x="1358239" y="225857"/>
                  <a:pt x="1356410" y="226975"/>
                  <a:pt x="1355800" y="228600"/>
                </a:cubicBezTo>
                <a:cubicBezTo>
                  <a:pt x="1355191" y="230226"/>
                  <a:pt x="1354784" y="235204"/>
                  <a:pt x="1354581" y="243536"/>
                </a:cubicBezTo>
                <a:cubicBezTo>
                  <a:pt x="1353972" y="257150"/>
                  <a:pt x="1352549" y="265684"/>
                  <a:pt x="1350314" y="269139"/>
                </a:cubicBezTo>
                <a:cubicBezTo>
                  <a:pt x="1348688" y="271577"/>
                  <a:pt x="1346250" y="273101"/>
                  <a:pt x="1342999" y="273711"/>
                </a:cubicBezTo>
                <a:cubicBezTo>
                  <a:pt x="1339748" y="274320"/>
                  <a:pt x="1337309" y="273711"/>
                  <a:pt x="1335684" y="271882"/>
                </a:cubicBezTo>
                <a:cubicBezTo>
                  <a:pt x="1333855" y="270053"/>
                  <a:pt x="1332636" y="265481"/>
                  <a:pt x="1332026" y="258166"/>
                </a:cubicBezTo>
                <a:cubicBezTo>
                  <a:pt x="1331823" y="253899"/>
                  <a:pt x="1332077" y="250952"/>
                  <a:pt x="1332788" y="249327"/>
                </a:cubicBezTo>
                <a:cubicBezTo>
                  <a:pt x="1333499" y="247701"/>
                  <a:pt x="1335074" y="246482"/>
                  <a:pt x="1337512" y="245669"/>
                </a:cubicBezTo>
                <a:lnTo>
                  <a:pt x="1341170" y="244450"/>
                </a:lnTo>
                <a:lnTo>
                  <a:pt x="1341475" y="240488"/>
                </a:lnTo>
                <a:cubicBezTo>
                  <a:pt x="1341678" y="238049"/>
                  <a:pt x="1341576" y="235255"/>
                  <a:pt x="1341170" y="232106"/>
                </a:cubicBezTo>
                <a:cubicBezTo>
                  <a:pt x="1340764" y="228956"/>
                  <a:pt x="1340306" y="227026"/>
                  <a:pt x="1339798" y="226314"/>
                </a:cubicBezTo>
                <a:cubicBezTo>
                  <a:pt x="1339290" y="225603"/>
                  <a:pt x="1335785" y="224740"/>
                  <a:pt x="1329283" y="223724"/>
                </a:cubicBezTo>
                <a:cubicBezTo>
                  <a:pt x="1319732" y="222098"/>
                  <a:pt x="1313535" y="220777"/>
                  <a:pt x="1310690" y="219761"/>
                </a:cubicBezTo>
                <a:cubicBezTo>
                  <a:pt x="1307845" y="218745"/>
                  <a:pt x="1305915" y="217221"/>
                  <a:pt x="1304899" y="215189"/>
                </a:cubicBezTo>
                <a:cubicBezTo>
                  <a:pt x="1304289" y="213564"/>
                  <a:pt x="1304492" y="211836"/>
                  <a:pt x="1305508" y="210008"/>
                </a:cubicBezTo>
                <a:cubicBezTo>
                  <a:pt x="1306524" y="208179"/>
                  <a:pt x="1307845" y="206756"/>
                  <a:pt x="1309471" y="205740"/>
                </a:cubicBezTo>
                <a:cubicBezTo>
                  <a:pt x="1312519" y="203912"/>
                  <a:pt x="1320240" y="202997"/>
                  <a:pt x="1332636" y="202997"/>
                </a:cubicBezTo>
                <a:lnTo>
                  <a:pt x="1339341" y="202997"/>
                </a:lnTo>
                <a:lnTo>
                  <a:pt x="1339036" y="185319"/>
                </a:lnTo>
                <a:cubicBezTo>
                  <a:pt x="1338833" y="180645"/>
                  <a:pt x="1338427" y="166015"/>
                  <a:pt x="1337817" y="141428"/>
                </a:cubicBezTo>
                <a:cubicBezTo>
                  <a:pt x="1337411" y="124156"/>
                  <a:pt x="1337004" y="115215"/>
                  <a:pt x="1336598" y="114605"/>
                </a:cubicBezTo>
                <a:cubicBezTo>
                  <a:pt x="1335988" y="113792"/>
                  <a:pt x="1333347" y="116332"/>
                  <a:pt x="1328673" y="122225"/>
                </a:cubicBezTo>
                <a:cubicBezTo>
                  <a:pt x="1327251" y="123851"/>
                  <a:pt x="1325219" y="126289"/>
                  <a:pt x="1322577" y="129540"/>
                </a:cubicBezTo>
                <a:cubicBezTo>
                  <a:pt x="1300225" y="157379"/>
                  <a:pt x="1289049" y="173736"/>
                  <a:pt x="1289049" y="178613"/>
                </a:cubicBezTo>
                <a:cubicBezTo>
                  <a:pt x="1289049" y="180442"/>
                  <a:pt x="1288135" y="181763"/>
                  <a:pt x="1286306" y="182576"/>
                </a:cubicBezTo>
                <a:cubicBezTo>
                  <a:pt x="1284477" y="183388"/>
                  <a:pt x="1282851" y="183287"/>
                  <a:pt x="1281429" y="182271"/>
                </a:cubicBezTo>
                <a:cubicBezTo>
                  <a:pt x="1276349" y="178410"/>
                  <a:pt x="1275943" y="172416"/>
                  <a:pt x="1280210" y="164288"/>
                </a:cubicBezTo>
                <a:cubicBezTo>
                  <a:pt x="1284680" y="155550"/>
                  <a:pt x="1292300" y="144272"/>
                  <a:pt x="1303070" y="130455"/>
                </a:cubicBezTo>
                <a:cubicBezTo>
                  <a:pt x="1320139" y="108509"/>
                  <a:pt x="1331315" y="92660"/>
                  <a:pt x="1336598" y="82906"/>
                </a:cubicBezTo>
                <a:cubicBezTo>
                  <a:pt x="1338833" y="78232"/>
                  <a:pt x="1339036" y="75388"/>
                  <a:pt x="1337208" y="74372"/>
                </a:cubicBezTo>
                <a:cubicBezTo>
                  <a:pt x="1335988" y="73762"/>
                  <a:pt x="1330197" y="73152"/>
                  <a:pt x="1319834" y="72543"/>
                </a:cubicBezTo>
                <a:cubicBezTo>
                  <a:pt x="1310284" y="72340"/>
                  <a:pt x="1303934" y="71933"/>
                  <a:pt x="1300784" y="71324"/>
                </a:cubicBezTo>
                <a:cubicBezTo>
                  <a:pt x="1297634" y="70714"/>
                  <a:pt x="1295348" y="69596"/>
                  <a:pt x="1293926" y="67971"/>
                </a:cubicBezTo>
                <a:cubicBezTo>
                  <a:pt x="1292707" y="66548"/>
                  <a:pt x="1292046" y="64618"/>
                  <a:pt x="1291945" y="62180"/>
                </a:cubicBezTo>
                <a:cubicBezTo>
                  <a:pt x="1291843" y="59741"/>
                  <a:pt x="1292402" y="57912"/>
                  <a:pt x="1293621" y="56693"/>
                </a:cubicBezTo>
                <a:lnTo>
                  <a:pt x="1295145" y="54864"/>
                </a:lnTo>
                <a:lnTo>
                  <a:pt x="1317700" y="54255"/>
                </a:lnTo>
                <a:lnTo>
                  <a:pt x="1340256" y="53950"/>
                </a:lnTo>
                <a:lnTo>
                  <a:pt x="1341475" y="50597"/>
                </a:lnTo>
                <a:cubicBezTo>
                  <a:pt x="1342084" y="48362"/>
                  <a:pt x="1342491" y="43892"/>
                  <a:pt x="1342694" y="37186"/>
                </a:cubicBezTo>
                <a:cubicBezTo>
                  <a:pt x="1343100" y="30480"/>
                  <a:pt x="1342897" y="26112"/>
                  <a:pt x="1342084" y="24080"/>
                </a:cubicBezTo>
                <a:cubicBezTo>
                  <a:pt x="1340052" y="19000"/>
                  <a:pt x="1340256" y="15240"/>
                  <a:pt x="1342694" y="12802"/>
                </a:cubicBezTo>
                <a:cubicBezTo>
                  <a:pt x="1344116" y="11380"/>
                  <a:pt x="1345742" y="10872"/>
                  <a:pt x="1347571" y="11278"/>
                </a:cubicBezTo>
                <a:close/>
                <a:moveTo>
                  <a:pt x="142696" y="610"/>
                </a:moveTo>
                <a:cubicBezTo>
                  <a:pt x="144525" y="-203"/>
                  <a:pt x="147268" y="-203"/>
                  <a:pt x="150926" y="610"/>
                </a:cubicBezTo>
                <a:cubicBezTo>
                  <a:pt x="151942" y="1016"/>
                  <a:pt x="152856" y="4674"/>
                  <a:pt x="153669" y="11583"/>
                </a:cubicBezTo>
                <a:cubicBezTo>
                  <a:pt x="154685" y="19711"/>
                  <a:pt x="156108" y="25197"/>
                  <a:pt x="157936" y="28042"/>
                </a:cubicBezTo>
                <a:cubicBezTo>
                  <a:pt x="159156" y="30074"/>
                  <a:pt x="161289" y="31344"/>
                  <a:pt x="164337" y="31852"/>
                </a:cubicBezTo>
                <a:cubicBezTo>
                  <a:pt x="167385" y="32360"/>
                  <a:pt x="175005" y="32716"/>
                  <a:pt x="187197" y="32919"/>
                </a:cubicBezTo>
                <a:lnTo>
                  <a:pt x="210057" y="33224"/>
                </a:lnTo>
                <a:lnTo>
                  <a:pt x="209752" y="37186"/>
                </a:lnTo>
                <a:cubicBezTo>
                  <a:pt x="209549" y="39624"/>
                  <a:pt x="208838" y="41453"/>
                  <a:pt x="207619" y="42672"/>
                </a:cubicBezTo>
                <a:cubicBezTo>
                  <a:pt x="202945" y="46736"/>
                  <a:pt x="190855" y="49378"/>
                  <a:pt x="171348" y="50597"/>
                </a:cubicBezTo>
                <a:cubicBezTo>
                  <a:pt x="163016" y="51207"/>
                  <a:pt x="158648" y="51816"/>
                  <a:pt x="158241" y="52426"/>
                </a:cubicBezTo>
                <a:cubicBezTo>
                  <a:pt x="157835" y="53036"/>
                  <a:pt x="157632" y="55271"/>
                  <a:pt x="157632" y="59132"/>
                </a:cubicBezTo>
                <a:lnTo>
                  <a:pt x="157632" y="65228"/>
                </a:lnTo>
                <a:lnTo>
                  <a:pt x="165252" y="65228"/>
                </a:lnTo>
                <a:cubicBezTo>
                  <a:pt x="181711" y="65228"/>
                  <a:pt x="192582" y="65939"/>
                  <a:pt x="197865" y="67361"/>
                </a:cubicBezTo>
                <a:cubicBezTo>
                  <a:pt x="199694" y="67768"/>
                  <a:pt x="201066" y="68428"/>
                  <a:pt x="201980" y="69342"/>
                </a:cubicBezTo>
                <a:cubicBezTo>
                  <a:pt x="202894" y="70257"/>
                  <a:pt x="203250" y="71324"/>
                  <a:pt x="203047" y="72543"/>
                </a:cubicBezTo>
                <a:cubicBezTo>
                  <a:pt x="202844" y="74778"/>
                  <a:pt x="200761" y="76505"/>
                  <a:pt x="196798" y="77724"/>
                </a:cubicBezTo>
                <a:cubicBezTo>
                  <a:pt x="192836" y="78944"/>
                  <a:pt x="185470" y="80061"/>
                  <a:pt x="174700" y="81077"/>
                </a:cubicBezTo>
                <a:cubicBezTo>
                  <a:pt x="164540" y="82296"/>
                  <a:pt x="159156" y="83211"/>
                  <a:pt x="158546" y="83820"/>
                </a:cubicBezTo>
                <a:cubicBezTo>
                  <a:pt x="158140" y="84430"/>
                  <a:pt x="157581" y="86614"/>
                  <a:pt x="156870" y="90374"/>
                </a:cubicBezTo>
                <a:cubicBezTo>
                  <a:pt x="156158" y="94133"/>
                  <a:pt x="155803" y="97333"/>
                  <a:pt x="155803" y="99975"/>
                </a:cubicBezTo>
                <a:cubicBezTo>
                  <a:pt x="155803" y="102413"/>
                  <a:pt x="156209" y="104039"/>
                  <a:pt x="157022" y="104852"/>
                </a:cubicBezTo>
                <a:cubicBezTo>
                  <a:pt x="157835" y="105461"/>
                  <a:pt x="163016" y="105969"/>
                  <a:pt x="172567" y="106376"/>
                </a:cubicBezTo>
                <a:cubicBezTo>
                  <a:pt x="192074" y="107188"/>
                  <a:pt x="204063" y="107798"/>
                  <a:pt x="208533" y="108204"/>
                </a:cubicBezTo>
                <a:cubicBezTo>
                  <a:pt x="213004" y="108611"/>
                  <a:pt x="216153" y="109220"/>
                  <a:pt x="217982" y="110033"/>
                </a:cubicBezTo>
                <a:cubicBezTo>
                  <a:pt x="221436" y="111659"/>
                  <a:pt x="223062" y="113996"/>
                  <a:pt x="222859" y="117044"/>
                </a:cubicBezTo>
                <a:cubicBezTo>
                  <a:pt x="222656" y="119685"/>
                  <a:pt x="219963" y="121362"/>
                  <a:pt x="214782" y="122073"/>
                </a:cubicBezTo>
                <a:cubicBezTo>
                  <a:pt x="209600" y="122784"/>
                  <a:pt x="197256" y="123241"/>
                  <a:pt x="177748" y="123444"/>
                </a:cubicBezTo>
                <a:cubicBezTo>
                  <a:pt x="137312" y="124054"/>
                  <a:pt x="109676" y="123343"/>
                  <a:pt x="94843" y="121311"/>
                </a:cubicBezTo>
                <a:cubicBezTo>
                  <a:pt x="87528" y="120498"/>
                  <a:pt x="82854" y="118974"/>
                  <a:pt x="80822" y="116739"/>
                </a:cubicBezTo>
                <a:cubicBezTo>
                  <a:pt x="79806" y="115520"/>
                  <a:pt x="79349" y="113335"/>
                  <a:pt x="79450" y="110186"/>
                </a:cubicBezTo>
                <a:cubicBezTo>
                  <a:pt x="79552" y="107036"/>
                  <a:pt x="80111" y="104852"/>
                  <a:pt x="81127" y="103632"/>
                </a:cubicBezTo>
                <a:cubicBezTo>
                  <a:pt x="82346" y="102616"/>
                  <a:pt x="85699" y="102108"/>
                  <a:pt x="91185" y="102108"/>
                </a:cubicBezTo>
                <a:cubicBezTo>
                  <a:pt x="97281" y="102312"/>
                  <a:pt x="101853" y="102616"/>
                  <a:pt x="104901" y="103023"/>
                </a:cubicBezTo>
                <a:cubicBezTo>
                  <a:pt x="108152" y="103632"/>
                  <a:pt x="115468" y="104140"/>
                  <a:pt x="126847" y="104547"/>
                </a:cubicBezTo>
                <a:lnTo>
                  <a:pt x="143001" y="104852"/>
                </a:lnTo>
                <a:lnTo>
                  <a:pt x="143001" y="94184"/>
                </a:lnTo>
                <a:lnTo>
                  <a:pt x="143001" y="83516"/>
                </a:lnTo>
                <a:lnTo>
                  <a:pt x="135686" y="82906"/>
                </a:lnTo>
                <a:cubicBezTo>
                  <a:pt x="116179" y="81687"/>
                  <a:pt x="103885" y="79858"/>
                  <a:pt x="98805" y="77420"/>
                </a:cubicBezTo>
                <a:cubicBezTo>
                  <a:pt x="95960" y="75794"/>
                  <a:pt x="94284" y="73559"/>
                  <a:pt x="93776" y="70714"/>
                </a:cubicBezTo>
                <a:cubicBezTo>
                  <a:pt x="93268" y="67869"/>
                  <a:pt x="94132" y="65228"/>
                  <a:pt x="96367" y="62789"/>
                </a:cubicBezTo>
                <a:cubicBezTo>
                  <a:pt x="97789" y="61367"/>
                  <a:pt x="99720" y="60605"/>
                  <a:pt x="102158" y="60503"/>
                </a:cubicBezTo>
                <a:cubicBezTo>
                  <a:pt x="104596" y="60402"/>
                  <a:pt x="110286" y="60960"/>
                  <a:pt x="119227" y="62180"/>
                </a:cubicBezTo>
                <a:cubicBezTo>
                  <a:pt x="129590" y="63805"/>
                  <a:pt x="135534" y="64669"/>
                  <a:pt x="137058" y="64770"/>
                </a:cubicBezTo>
                <a:cubicBezTo>
                  <a:pt x="138582" y="64872"/>
                  <a:pt x="139648" y="64415"/>
                  <a:pt x="140258" y="63399"/>
                </a:cubicBezTo>
                <a:cubicBezTo>
                  <a:pt x="141274" y="62586"/>
                  <a:pt x="141579" y="60656"/>
                  <a:pt x="141172" y="57608"/>
                </a:cubicBezTo>
                <a:cubicBezTo>
                  <a:pt x="140563" y="53137"/>
                  <a:pt x="139344" y="50292"/>
                  <a:pt x="137515" y="49073"/>
                </a:cubicBezTo>
                <a:cubicBezTo>
                  <a:pt x="135686" y="47854"/>
                  <a:pt x="130606" y="46838"/>
                  <a:pt x="122275" y="46025"/>
                </a:cubicBezTo>
                <a:cubicBezTo>
                  <a:pt x="113740" y="45212"/>
                  <a:pt x="107390" y="43790"/>
                  <a:pt x="103225" y="41758"/>
                </a:cubicBezTo>
                <a:cubicBezTo>
                  <a:pt x="99059" y="39726"/>
                  <a:pt x="96672" y="36983"/>
                  <a:pt x="96062" y="33528"/>
                </a:cubicBezTo>
                <a:cubicBezTo>
                  <a:pt x="95452" y="30277"/>
                  <a:pt x="96976" y="27839"/>
                  <a:pt x="100634" y="26213"/>
                </a:cubicBezTo>
                <a:cubicBezTo>
                  <a:pt x="102666" y="25197"/>
                  <a:pt x="104901" y="24689"/>
                  <a:pt x="107340" y="24689"/>
                </a:cubicBezTo>
                <a:cubicBezTo>
                  <a:pt x="109778" y="24689"/>
                  <a:pt x="114553" y="25197"/>
                  <a:pt x="121665" y="26213"/>
                </a:cubicBezTo>
                <a:cubicBezTo>
                  <a:pt x="130809" y="27432"/>
                  <a:pt x="135584" y="28042"/>
                  <a:pt x="135991" y="28042"/>
                </a:cubicBezTo>
                <a:lnTo>
                  <a:pt x="139344" y="28652"/>
                </a:lnTo>
                <a:lnTo>
                  <a:pt x="138734" y="16460"/>
                </a:lnTo>
                <a:cubicBezTo>
                  <a:pt x="138531" y="9754"/>
                  <a:pt x="138582" y="5690"/>
                  <a:pt x="138886" y="4268"/>
                </a:cubicBezTo>
                <a:cubicBezTo>
                  <a:pt x="139191" y="2845"/>
                  <a:pt x="140461" y="1626"/>
                  <a:pt x="142696" y="61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defRPr>
            </a:lvl1pPr>
          </a:lstStyle>
          <a:p>
            <a:pPr lvl="0" algn="dist"/>
            <a:endParaRPr kumimoji="0" lang="zh-CN" altLang="en-US" sz="2400" b="0" i="0" u="non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清松手寫體2" panose="00000500000000000000" pitchFamily="2" charset="-128"/>
              <a:ea typeface="清松手寫體2" panose="00000500000000000000" pitchFamily="2" charset="-128"/>
              <a:cs typeface="RomanS" panose="02000400000000000000" pitchFamily="2" charset="0"/>
            </a:endParaRPr>
          </a:p>
        </p:txBody>
      </p:sp>
      <p:sp>
        <p:nvSpPr>
          <p:cNvPr id="27" name="文本框-44_矢量">
            <a:extLst>
              <a:ext uri="{FF2B5EF4-FFF2-40B4-BE49-F238E27FC236}">
                <a16:creationId xmlns:a16="http://schemas.microsoft.com/office/drawing/2014/main" id="{C54FFDF4-14C0-4020-A091-83C27DAA0AB7}"/>
              </a:ext>
            </a:extLst>
          </p:cNvPr>
          <p:cNvSpPr txBox="1"/>
          <p:nvPr/>
        </p:nvSpPr>
        <p:spPr>
          <a:xfrm>
            <a:off x="1692316" y="5695793"/>
            <a:ext cx="1480741" cy="264319"/>
          </a:xfrm>
          <a:custGeom>
            <a:avLst/>
            <a:gdLst/>
            <a:ahLst/>
            <a:cxnLst/>
            <a:rect l="l" t="t" r="r" b="b"/>
            <a:pathLst>
              <a:path w="1480741" h="264319">
                <a:moveTo>
                  <a:pt x="365522" y="182166"/>
                </a:moveTo>
                <a:lnTo>
                  <a:pt x="365522" y="213122"/>
                </a:lnTo>
                <a:lnTo>
                  <a:pt x="401241" y="211932"/>
                </a:lnTo>
                <a:lnTo>
                  <a:pt x="400051" y="209550"/>
                </a:lnTo>
                <a:cubicBezTo>
                  <a:pt x="396082" y="207963"/>
                  <a:pt x="392708" y="206177"/>
                  <a:pt x="389930" y="204193"/>
                </a:cubicBezTo>
                <a:cubicBezTo>
                  <a:pt x="387152" y="202208"/>
                  <a:pt x="385763" y="200025"/>
                  <a:pt x="385763" y="197644"/>
                </a:cubicBezTo>
                <a:lnTo>
                  <a:pt x="386954" y="190500"/>
                </a:lnTo>
                <a:lnTo>
                  <a:pt x="382191" y="192882"/>
                </a:lnTo>
                <a:cubicBezTo>
                  <a:pt x="377429" y="192882"/>
                  <a:pt x="372666" y="189707"/>
                  <a:pt x="367904" y="183357"/>
                </a:cubicBezTo>
                <a:close/>
                <a:moveTo>
                  <a:pt x="473869" y="180975"/>
                </a:moveTo>
                <a:lnTo>
                  <a:pt x="471488" y="190500"/>
                </a:lnTo>
                <a:cubicBezTo>
                  <a:pt x="469901" y="194469"/>
                  <a:pt x="467123" y="198041"/>
                  <a:pt x="463154" y="201216"/>
                </a:cubicBezTo>
                <a:cubicBezTo>
                  <a:pt x="465535" y="202010"/>
                  <a:pt x="467123" y="203002"/>
                  <a:pt x="467916" y="204193"/>
                </a:cubicBezTo>
                <a:cubicBezTo>
                  <a:pt x="468710" y="205383"/>
                  <a:pt x="468710" y="206375"/>
                  <a:pt x="467916" y="207169"/>
                </a:cubicBezTo>
                <a:lnTo>
                  <a:pt x="466726" y="209550"/>
                </a:lnTo>
                <a:lnTo>
                  <a:pt x="477441" y="209550"/>
                </a:lnTo>
                <a:cubicBezTo>
                  <a:pt x="480616" y="209550"/>
                  <a:pt x="482998" y="209947"/>
                  <a:pt x="484585" y="210741"/>
                </a:cubicBezTo>
                <a:lnTo>
                  <a:pt x="484585" y="186928"/>
                </a:lnTo>
                <a:lnTo>
                  <a:pt x="479823" y="185738"/>
                </a:lnTo>
                <a:close/>
                <a:moveTo>
                  <a:pt x="401241" y="176213"/>
                </a:moveTo>
                <a:lnTo>
                  <a:pt x="398860" y="180975"/>
                </a:lnTo>
                <a:cubicBezTo>
                  <a:pt x="398066" y="181769"/>
                  <a:pt x="397669" y="182761"/>
                  <a:pt x="397669" y="183952"/>
                </a:cubicBezTo>
                <a:cubicBezTo>
                  <a:pt x="397669" y="185143"/>
                  <a:pt x="397272" y="186135"/>
                  <a:pt x="396479" y="186928"/>
                </a:cubicBezTo>
                <a:cubicBezTo>
                  <a:pt x="394097" y="191691"/>
                  <a:pt x="392907" y="195263"/>
                  <a:pt x="392907" y="197644"/>
                </a:cubicBezTo>
                <a:cubicBezTo>
                  <a:pt x="392907" y="198438"/>
                  <a:pt x="398860" y="200819"/>
                  <a:pt x="410766" y="204788"/>
                </a:cubicBezTo>
                <a:lnTo>
                  <a:pt x="436960" y="215503"/>
                </a:lnTo>
                <a:cubicBezTo>
                  <a:pt x="440135" y="213122"/>
                  <a:pt x="442516" y="209947"/>
                  <a:pt x="444104" y="205978"/>
                </a:cubicBezTo>
                <a:cubicBezTo>
                  <a:pt x="444898" y="205185"/>
                  <a:pt x="445294" y="203200"/>
                  <a:pt x="445294" y="200025"/>
                </a:cubicBezTo>
                <a:cubicBezTo>
                  <a:pt x="445294" y="197644"/>
                  <a:pt x="445691" y="196057"/>
                  <a:pt x="446485" y="195263"/>
                </a:cubicBezTo>
                <a:cubicBezTo>
                  <a:pt x="419498" y="183357"/>
                  <a:pt x="404416" y="177007"/>
                  <a:pt x="401241" y="176213"/>
                </a:cubicBezTo>
                <a:close/>
                <a:moveTo>
                  <a:pt x="1350169" y="164307"/>
                </a:moveTo>
                <a:lnTo>
                  <a:pt x="1335882" y="178594"/>
                </a:lnTo>
                <a:lnTo>
                  <a:pt x="1350169" y="177403"/>
                </a:lnTo>
                <a:close/>
                <a:moveTo>
                  <a:pt x="976313" y="161925"/>
                </a:moveTo>
                <a:lnTo>
                  <a:pt x="976313" y="166688"/>
                </a:lnTo>
                <a:cubicBezTo>
                  <a:pt x="976313" y="173038"/>
                  <a:pt x="975916" y="177403"/>
                  <a:pt x="975123" y="179785"/>
                </a:cubicBezTo>
                <a:lnTo>
                  <a:pt x="975123" y="195263"/>
                </a:lnTo>
                <a:cubicBezTo>
                  <a:pt x="995760" y="196850"/>
                  <a:pt x="1010444" y="197247"/>
                  <a:pt x="1019176" y="196453"/>
                </a:cubicBezTo>
                <a:lnTo>
                  <a:pt x="1035844" y="195263"/>
                </a:lnTo>
                <a:cubicBezTo>
                  <a:pt x="1042194" y="195263"/>
                  <a:pt x="1046957" y="194866"/>
                  <a:pt x="1050132" y="194072"/>
                </a:cubicBezTo>
                <a:lnTo>
                  <a:pt x="1064419" y="192882"/>
                </a:lnTo>
                <a:cubicBezTo>
                  <a:pt x="1069182" y="192882"/>
                  <a:pt x="1072754" y="192485"/>
                  <a:pt x="1075135" y="191691"/>
                </a:cubicBezTo>
                <a:lnTo>
                  <a:pt x="1076326" y="191691"/>
                </a:lnTo>
                <a:cubicBezTo>
                  <a:pt x="1080294" y="191691"/>
                  <a:pt x="1083469" y="194866"/>
                  <a:pt x="1085851" y="201216"/>
                </a:cubicBezTo>
                <a:lnTo>
                  <a:pt x="1085851" y="202407"/>
                </a:lnTo>
                <a:cubicBezTo>
                  <a:pt x="1085851" y="201613"/>
                  <a:pt x="1086644" y="201216"/>
                  <a:pt x="1088232" y="201216"/>
                </a:cubicBezTo>
                <a:lnTo>
                  <a:pt x="1089423" y="170260"/>
                </a:lnTo>
                <a:cubicBezTo>
                  <a:pt x="1074341" y="171053"/>
                  <a:pt x="1055688" y="171450"/>
                  <a:pt x="1033463" y="171450"/>
                </a:cubicBezTo>
                <a:lnTo>
                  <a:pt x="994173" y="171450"/>
                </a:lnTo>
                <a:cubicBezTo>
                  <a:pt x="990998" y="171450"/>
                  <a:pt x="988219" y="169863"/>
                  <a:pt x="985838" y="166688"/>
                </a:cubicBezTo>
                <a:lnTo>
                  <a:pt x="983457" y="161925"/>
                </a:lnTo>
                <a:lnTo>
                  <a:pt x="979885" y="161925"/>
                </a:lnTo>
                <a:close/>
                <a:moveTo>
                  <a:pt x="408385" y="147638"/>
                </a:moveTo>
                <a:cubicBezTo>
                  <a:pt x="406004" y="150019"/>
                  <a:pt x="404019" y="153591"/>
                  <a:pt x="402432" y="158353"/>
                </a:cubicBezTo>
                <a:cubicBezTo>
                  <a:pt x="401638" y="163910"/>
                  <a:pt x="401241" y="167085"/>
                  <a:pt x="401241" y="167878"/>
                </a:cubicBezTo>
                <a:cubicBezTo>
                  <a:pt x="401241" y="168672"/>
                  <a:pt x="407194" y="171450"/>
                  <a:pt x="419101" y="176213"/>
                </a:cubicBezTo>
                <a:lnTo>
                  <a:pt x="444104" y="186928"/>
                </a:lnTo>
                <a:cubicBezTo>
                  <a:pt x="447279" y="183753"/>
                  <a:pt x="449263" y="180975"/>
                  <a:pt x="450057" y="178594"/>
                </a:cubicBezTo>
                <a:lnTo>
                  <a:pt x="453629" y="165497"/>
                </a:lnTo>
                <a:cubicBezTo>
                  <a:pt x="429023" y="155179"/>
                  <a:pt x="413941" y="149225"/>
                  <a:pt x="408385" y="147638"/>
                </a:cubicBezTo>
                <a:close/>
                <a:moveTo>
                  <a:pt x="1017985" y="128588"/>
                </a:moveTo>
                <a:cubicBezTo>
                  <a:pt x="998141" y="128588"/>
                  <a:pt x="985044" y="128985"/>
                  <a:pt x="978694" y="129778"/>
                </a:cubicBezTo>
                <a:cubicBezTo>
                  <a:pt x="976313" y="132953"/>
                  <a:pt x="975123" y="136922"/>
                  <a:pt x="975123" y="141685"/>
                </a:cubicBezTo>
                <a:cubicBezTo>
                  <a:pt x="975123" y="145654"/>
                  <a:pt x="976313" y="150019"/>
                  <a:pt x="978694" y="154782"/>
                </a:cubicBezTo>
                <a:lnTo>
                  <a:pt x="1019176" y="154782"/>
                </a:lnTo>
                <a:cubicBezTo>
                  <a:pt x="1042194" y="154782"/>
                  <a:pt x="1061244" y="154385"/>
                  <a:pt x="1076326" y="153591"/>
                </a:cubicBezTo>
                <a:cubicBezTo>
                  <a:pt x="1077913" y="151210"/>
                  <a:pt x="1078707" y="147638"/>
                  <a:pt x="1078707" y="142875"/>
                </a:cubicBezTo>
                <a:cubicBezTo>
                  <a:pt x="1078707" y="137319"/>
                  <a:pt x="1077913" y="133350"/>
                  <a:pt x="1076326" y="130969"/>
                </a:cubicBezTo>
                <a:cubicBezTo>
                  <a:pt x="1046163" y="129382"/>
                  <a:pt x="1026716" y="128588"/>
                  <a:pt x="1017985" y="128588"/>
                </a:cubicBezTo>
                <a:close/>
                <a:moveTo>
                  <a:pt x="105966" y="125016"/>
                </a:moveTo>
                <a:lnTo>
                  <a:pt x="104776" y="136922"/>
                </a:lnTo>
                <a:cubicBezTo>
                  <a:pt x="111126" y="136922"/>
                  <a:pt x="115888" y="137716"/>
                  <a:pt x="119063" y="139303"/>
                </a:cubicBezTo>
                <a:lnTo>
                  <a:pt x="119063" y="129778"/>
                </a:lnTo>
                <a:lnTo>
                  <a:pt x="113110" y="128588"/>
                </a:lnTo>
                <a:cubicBezTo>
                  <a:pt x="109935" y="128588"/>
                  <a:pt x="107554" y="127397"/>
                  <a:pt x="105966" y="125016"/>
                </a:cubicBezTo>
                <a:close/>
                <a:moveTo>
                  <a:pt x="483394" y="116682"/>
                </a:moveTo>
                <a:lnTo>
                  <a:pt x="481013" y="120253"/>
                </a:lnTo>
                <a:lnTo>
                  <a:pt x="467916" y="129778"/>
                </a:lnTo>
                <a:lnTo>
                  <a:pt x="484585" y="140494"/>
                </a:lnTo>
                <a:close/>
                <a:moveTo>
                  <a:pt x="364332" y="116682"/>
                </a:moveTo>
                <a:lnTo>
                  <a:pt x="364332" y="139303"/>
                </a:lnTo>
                <a:lnTo>
                  <a:pt x="367904" y="136922"/>
                </a:lnTo>
                <a:cubicBezTo>
                  <a:pt x="369491" y="135335"/>
                  <a:pt x="370682" y="134541"/>
                  <a:pt x="371476" y="134541"/>
                </a:cubicBezTo>
                <a:lnTo>
                  <a:pt x="382191" y="127397"/>
                </a:lnTo>
                <a:cubicBezTo>
                  <a:pt x="376635" y="126604"/>
                  <a:pt x="370682" y="123032"/>
                  <a:pt x="364332" y="116682"/>
                </a:cubicBezTo>
                <a:close/>
                <a:moveTo>
                  <a:pt x="649189" y="115789"/>
                </a:moveTo>
                <a:cubicBezTo>
                  <a:pt x="647006" y="115590"/>
                  <a:pt x="644923" y="115888"/>
                  <a:pt x="642938" y="116682"/>
                </a:cubicBezTo>
                <a:lnTo>
                  <a:pt x="639366" y="116682"/>
                </a:lnTo>
                <a:cubicBezTo>
                  <a:pt x="635398" y="121444"/>
                  <a:pt x="631429" y="129778"/>
                  <a:pt x="627460" y="141685"/>
                </a:cubicBezTo>
                <a:cubicBezTo>
                  <a:pt x="624285" y="152003"/>
                  <a:pt x="621904" y="161132"/>
                  <a:pt x="620316" y="169069"/>
                </a:cubicBezTo>
                <a:cubicBezTo>
                  <a:pt x="620316" y="172244"/>
                  <a:pt x="622698" y="174625"/>
                  <a:pt x="627460" y="176213"/>
                </a:cubicBezTo>
                <a:cubicBezTo>
                  <a:pt x="630635" y="178594"/>
                  <a:pt x="635001" y="179785"/>
                  <a:pt x="640557" y="179785"/>
                </a:cubicBezTo>
                <a:cubicBezTo>
                  <a:pt x="642938" y="179785"/>
                  <a:pt x="644526" y="179388"/>
                  <a:pt x="645319" y="178594"/>
                </a:cubicBezTo>
                <a:cubicBezTo>
                  <a:pt x="652463" y="153988"/>
                  <a:pt x="658813" y="136922"/>
                  <a:pt x="664369" y="127397"/>
                </a:cubicBezTo>
                <a:cubicBezTo>
                  <a:pt x="663576" y="124222"/>
                  <a:pt x="660798" y="121047"/>
                  <a:pt x="656035" y="117872"/>
                </a:cubicBezTo>
                <a:cubicBezTo>
                  <a:pt x="653654" y="116682"/>
                  <a:pt x="651372" y="115987"/>
                  <a:pt x="649189" y="115789"/>
                </a:cubicBezTo>
                <a:close/>
                <a:moveTo>
                  <a:pt x="781051" y="111919"/>
                </a:moveTo>
                <a:cubicBezTo>
                  <a:pt x="778669" y="111919"/>
                  <a:pt x="775891" y="113507"/>
                  <a:pt x="772716" y="116682"/>
                </a:cubicBezTo>
                <a:cubicBezTo>
                  <a:pt x="767954" y="121444"/>
                  <a:pt x="765573" y="125810"/>
                  <a:pt x="765573" y="129778"/>
                </a:cubicBezTo>
                <a:lnTo>
                  <a:pt x="765573" y="130969"/>
                </a:lnTo>
                <a:lnTo>
                  <a:pt x="779860" y="146447"/>
                </a:lnTo>
                <a:cubicBezTo>
                  <a:pt x="789385" y="156766"/>
                  <a:pt x="796529" y="163910"/>
                  <a:pt x="801291" y="167878"/>
                </a:cubicBezTo>
                <a:lnTo>
                  <a:pt x="802482" y="167878"/>
                </a:lnTo>
                <a:cubicBezTo>
                  <a:pt x="804863" y="167878"/>
                  <a:pt x="808832" y="165894"/>
                  <a:pt x="814388" y="161925"/>
                </a:cubicBezTo>
                <a:cubicBezTo>
                  <a:pt x="819151" y="157163"/>
                  <a:pt x="821929" y="152797"/>
                  <a:pt x="822723" y="148828"/>
                </a:cubicBezTo>
                <a:lnTo>
                  <a:pt x="812007" y="136922"/>
                </a:lnTo>
                <a:lnTo>
                  <a:pt x="801291" y="125016"/>
                </a:lnTo>
                <a:cubicBezTo>
                  <a:pt x="792560" y="117079"/>
                  <a:pt x="786607" y="112713"/>
                  <a:pt x="783432" y="111919"/>
                </a:cubicBezTo>
                <a:close/>
                <a:moveTo>
                  <a:pt x="647701" y="108347"/>
                </a:moveTo>
                <a:cubicBezTo>
                  <a:pt x="651669" y="108347"/>
                  <a:pt x="655638" y="109538"/>
                  <a:pt x="659607" y="111919"/>
                </a:cubicBezTo>
                <a:lnTo>
                  <a:pt x="667941" y="119063"/>
                </a:lnTo>
                <a:lnTo>
                  <a:pt x="673894" y="121444"/>
                </a:lnTo>
                <a:cubicBezTo>
                  <a:pt x="679451" y="124619"/>
                  <a:pt x="683023" y="128588"/>
                  <a:pt x="684610" y="133350"/>
                </a:cubicBezTo>
                <a:cubicBezTo>
                  <a:pt x="685404" y="136525"/>
                  <a:pt x="685007" y="139700"/>
                  <a:pt x="683419" y="142875"/>
                </a:cubicBezTo>
                <a:cubicBezTo>
                  <a:pt x="679451" y="150019"/>
                  <a:pt x="673894" y="165497"/>
                  <a:pt x="666751" y="189310"/>
                </a:cubicBezTo>
                <a:cubicBezTo>
                  <a:pt x="665957" y="194072"/>
                  <a:pt x="661988" y="196453"/>
                  <a:pt x="654844" y="196453"/>
                </a:cubicBezTo>
                <a:cubicBezTo>
                  <a:pt x="647701" y="196453"/>
                  <a:pt x="642541" y="195263"/>
                  <a:pt x="639366" y="192882"/>
                </a:cubicBezTo>
                <a:cubicBezTo>
                  <a:pt x="634604" y="190500"/>
                  <a:pt x="631032" y="187722"/>
                  <a:pt x="628651" y="184547"/>
                </a:cubicBezTo>
                <a:lnTo>
                  <a:pt x="625079" y="183357"/>
                </a:lnTo>
                <a:cubicBezTo>
                  <a:pt x="617141" y="180975"/>
                  <a:pt x="613173" y="175816"/>
                  <a:pt x="613173" y="167878"/>
                </a:cubicBezTo>
                <a:cubicBezTo>
                  <a:pt x="613173" y="167878"/>
                  <a:pt x="615554" y="158353"/>
                  <a:pt x="620316" y="139303"/>
                </a:cubicBezTo>
                <a:cubicBezTo>
                  <a:pt x="624285" y="128985"/>
                  <a:pt x="627857" y="121047"/>
                  <a:pt x="631032" y="115491"/>
                </a:cubicBezTo>
                <a:lnTo>
                  <a:pt x="636985" y="110728"/>
                </a:lnTo>
                <a:lnTo>
                  <a:pt x="640557" y="109538"/>
                </a:lnTo>
                <a:lnTo>
                  <a:pt x="641748" y="109538"/>
                </a:lnTo>
                <a:close/>
                <a:moveTo>
                  <a:pt x="785813" y="104775"/>
                </a:moveTo>
                <a:cubicBezTo>
                  <a:pt x="788194" y="105569"/>
                  <a:pt x="792957" y="108744"/>
                  <a:pt x="800101" y="114300"/>
                </a:cubicBezTo>
                <a:cubicBezTo>
                  <a:pt x="806451" y="117475"/>
                  <a:pt x="813198" y="122635"/>
                  <a:pt x="820341" y="129778"/>
                </a:cubicBezTo>
                <a:lnTo>
                  <a:pt x="826294" y="135732"/>
                </a:lnTo>
                <a:lnTo>
                  <a:pt x="831057" y="141685"/>
                </a:lnTo>
                <a:lnTo>
                  <a:pt x="837010" y="147638"/>
                </a:lnTo>
                <a:lnTo>
                  <a:pt x="840582" y="151210"/>
                </a:lnTo>
                <a:cubicBezTo>
                  <a:pt x="842963" y="153591"/>
                  <a:pt x="844154" y="155972"/>
                  <a:pt x="844154" y="158353"/>
                </a:cubicBezTo>
                <a:cubicBezTo>
                  <a:pt x="844154" y="163116"/>
                  <a:pt x="840582" y="169069"/>
                  <a:pt x="833438" y="176213"/>
                </a:cubicBezTo>
                <a:cubicBezTo>
                  <a:pt x="823913" y="184150"/>
                  <a:pt x="816769" y="186532"/>
                  <a:pt x="812007" y="183357"/>
                </a:cubicBezTo>
                <a:lnTo>
                  <a:pt x="802482" y="175022"/>
                </a:lnTo>
                <a:cubicBezTo>
                  <a:pt x="800101" y="175022"/>
                  <a:pt x="798513" y="174625"/>
                  <a:pt x="797719" y="173832"/>
                </a:cubicBezTo>
                <a:cubicBezTo>
                  <a:pt x="792163" y="170657"/>
                  <a:pt x="784623" y="163116"/>
                  <a:pt x="775098" y="151210"/>
                </a:cubicBezTo>
                <a:lnTo>
                  <a:pt x="762001" y="136922"/>
                </a:lnTo>
                <a:cubicBezTo>
                  <a:pt x="759619" y="134541"/>
                  <a:pt x="758429" y="132953"/>
                  <a:pt x="758429" y="132160"/>
                </a:cubicBezTo>
                <a:lnTo>
                  <a:pt x="758429" y="129778"/>
                </a:lnTo>
                <a:cubicBezTo>
                  <a:pt x="758429" y="126604"/>
                  <a:pt x="759223" y="123428"/>
                  <a:pt x="760810" y="120253"/>
                </a:cubicBezTo>
                <a:cubicBezTo>
                  <a:pt x="762398" y="117079"/>
                  <a:pt x="764779" y="114300"/>
                  <a:pt x="767954" y="111919"/>
                </a:cubicBezTo>
                <a:cubicBezTo>
                  <a:pt x="774304" y="105569"/>
                  <a:pt x="780257" y="103188"/>
                  <a:pt x="785813" y="104775"/>
                </a:cubicBezTo>
                <a:close/>
                <a:moveTo>
                  <a:pt x="1253729" y="101203"/>
                </a:moveTo>
                <a:cubicBezTo>
                  <a:pt x="1249760" y="101203"/>
                  <a:pt x="1244601" y="101997"/>
                  <a:pt x="1238251" y="103585"/>
                </a:cubicBezTo>
                <a:lnTo>
                  <a:pt x="1238251" y="108347"/>
                </a:lnTo>
                <a:cubicBezTo>
                  <a:pt x="1237457" y="109935"/>
                  <a:pt x="1237060" y="113507"/>
                  <a:pt x="1237060" y="119063"/>
                </a:cubicBezTo>
                <a:lnTo>
                  <a:pt x="1238251" y="180975"/>
                </a:lnTo>
                <a:cubicBezTo>
                  <a:pt x="1239044" y="183357"/>
                  <a:pt x="1239441" y="187325"/>
                  <a:pt x="1239441" y="192882"/>
                </a:cubicBezTo>
                <a:lnTo>
                  <a:pt x="1239441" y="205978"/>
                </a:lnTo>
                <a:cubicBezTo>
                  <a:pt x="1241029" y="207566"/>
                  <a:pt x="1244998" y="208360"/>
                  <a:pt x="1251348" y="208360"/>
                </a:cubicBezTo>
                <a:lnTo>
                  <a:pt x="1262063" y="205978"/>
                </a:lnTo>
                <a:cubicBezTo>
                  <a:pt x="1265238" y="205185"/>
                  <a:pt x="1267223" y="204391"/>
                  <a:pt x="1268016" y="203597"/>
                </a:cubicBezTo>
                <a:lnTo>
                  <a:pt x="1268016" y="179785"/>
                </a:lnTo>
                <a:cubicBezTo>
                  <a:pt x="1268016" y="165497"/>
                  <a:pt x="1267619" y="153988"/>
                  <a:pt x="1266826" y="145257"/>
                </a:cubicBezTo>
                <a:lnTo>
                  <a:pt x="1264444" y="103585"/>
                </a:lnTo>
                <a:cubicBezTo>
                  <a:pt x="1262857" y="101997"/>
                  <a:pt x="1259285" y="101203"/>
                  <a:pt x="1253729" y="101203"/>
                </a:cubicBezTo>
                <a:close/>
                <a:moveTo>
                  <a:pt x="979885" y="97632"/>
                </a:moveTo>
                <a:lnTo>
                  <a:pt x="978694" y="122635"/>
                </a:lnTo>
                <a:lnTo>
                  <a:pt x="979885" y="122635"/>
                </a:lnTo>
                <a:cubicBezTo>
                  <a:pt x="986235" y="121841"/>
                  <a:pt x="998935" y="121444"/>
                  <a:pt x="1017985" y="121444"/>
                </a:cubicBezTo>
                <a:cubicBezTo>
                  <a:pt x="1027510" y="121444"/>
                  <a:pt x="1046560" y="122238"/>
                  <a:pt x="1075135" y="123825"/>
                </a:cubicBezTo>
                <a:cubicBezTo>
                  <a:pt x="1079898" y="123825"/>
                  <a:pt x="1082676" y="125810"/>
                  <a:pt x="1083469" y="129778"/>
                </a:cubicBezTo>
                <a:lnTo>
                  <a:pt x="1084660" y="133350"/>
                </a:lnTo>
                <a:lnTo>
                  <a:pt x="1089423" y="133350"/>
                </a:lnTo>
                <a:lnTo>
                  <a:pt x="1090613" y="133350"/>
                </a:lnTo>
                <a:lnTo>
                  <a:pt x="1090613" y="108347"/>
                </a:lnTo>
                <a:cubicBezTo>
                  <a:pt x="1076326" y="106760"/>
                  <a:pt x="1061244" y="105966"/>
                  <a:pt x="1045369" y="105966"/>
                </a:cubicBezTo>
                <a:cubicBezTo>
                  <a:pt x="1023144" y="105966"/>
                  <a:pt x="1005285" y="106363"/>
                  <a:pt x="991791" y="107157"/>
                </a:cubicBezTo>
                <a:lnTo>
                  <a:pt x="989410" y="107157"/>
                </a:lnTo>
                <a:cubicBezTo>
                  <a:pt x="985441" y="107157"/>
                  <a:pt x="982266" y="103982"/>
                  <a:pt x="979885" y="97632"/>
                </a:cubicBezTo>
                <a:close/>
                <a:moveTo>
                  <a:pt x="94060" y="88107"/>
                </a:moveTo>
                <a:cubicBezTo>
                  <a:pt x="92472" y="92075"/>
                  <a:pt x="92472" y="96441"/>
                  <a:pt x="94060" y="101203"/>
                </a:cubicBezTo>
                <a:cubicBezTo>
                  <a:pt x="94060" y="107554"/>
                  <a:pt x="93663" y="111125"/>
                  <a:pt x="92869" y="111919"/>
                </a:cubicBezTo>
                <a:lnTo>
                  <a:pt x="127397" y="114300"/>
                </a:lnTo>
                <a:lnTo>
                  <a:pt x="125016" y="164307"/>
                </a:lnTo>
                <a:cubicBezTo>
                  <a:pt x="125810" y="167482"/>
                  <a:pt x="130176" y="169069"/>
                  <a:pt x="138113" y="169069"/>
                </a:cubicBezTo>
                <a:cubicBezTo>
                  <a:pt x="142876" y="169863"/>
                  <a:pt x="147638" y="169466"/>
                  <a:pt x="152401" y="167878"/>
                </a:cubicBezTo>
                <a:lnTo>
                  <a:pt x="155972" y="98822"/>
                </a:lnTo>
                <a:cubicBezTo>
                  <a:pt x="155972" y="94060"/>
                  <a:pt x="152797" y="90885"/>
                  <a:pt x="146447" y="89297"/>
                </a:cubicBezTo>
                <a:close/>
                <a:moveTo>
                  <a:pt x="1290638" y="85725"/>
                </a:moveTo>
                <a:lnTo>
                  <a:pt x="1288257" y="86916"/>
                </a:lnTo>
                <a:lnTo>
                  <a:pt x="1281113" y="91678"/>
                </a:lnTo>
                <a:lnTo>
                  <a:pt x="1276351" y="95250"/>
                </a:lnTo>
                <a:lnTo>
                  <a:pt x="1269207" y="98822"/>
                </a:lnTo>
                <a:lnTo>
                  <a:pt x="1271588" y="102394"/>
                </a:lnTo>
                <a:lnTo>
                  <a:pt x="1271588" y="103585"/>
                </a:lnTo>
                <a:cubicBezTo>
                  <a:pt x="1280319" y="105172"/>
                  <a:pt x="1285082" y="107950"/>
                  <a:pt x="1285876" y="111919"/>
                </a:cubicBezTo>
                <a:lnTo>
                  <a:pt x="1285876" y="115491"/>
                </a:lnTo>
                <a:lnTo>
                  <a:pt x="1288257" y="147638"/>
                </a:lnTo>
                <a:lnTo>
                  <a:pt x="1333501" y="100013"/>
                </a:lnTo>
                <a:lnTo>
                  <a:pt x="1313260" y="101203"/>
                </a:lnTo>
                <a:cubicBezTo>
                  <a:pt x="1308498" y="101203"/>
                  <a:pt x="1305719" y="99219"/>
                  <a:pt x="1304926" y="95250"/>
                </a:cubicBezTo>
                <a:lnTo>
                  <a:pt x="1303735" y="91678"/>
                </a:lnTo>
                <a:lnTo>
                  <a:pt x="1298973" y="91678"/>
                </a:lnTo>
                <a:cubicBezTo>
                  <a:pt x="1294210" y="91678"/>
                  <a:pt x="1291432" y="89694"/>
                  <a:pt x="1290638" y="85725"/>
                </a:cubicBezTo>
                <a:close/>
                <a:moveTo>
                  <a:pt x="72629" y="85725"/>
                </a:moveTo>
                <a:cubicBezTo>
                  <a:pt x="65485" y="85725"/>
                  <a:pt x="61119" y="86916"/>
                  <a:pt x="59532" y="89297"/>
                </a:cubicBezTo>
                <a:cubicBezTo>
                  <a:pt x="56357" y="95647"/>
                  <a:pt x="54769" y="116682"/>
                  <a:pt x="54769" y="152400"/>
                </a:cubicBezTo>
                <a:lnTo>
                  <a:pt x="53579" y="194072"/>
                </a:lnTo>
                <a:lnTo>
                  <a:pt x="54769" y="215503"/>
                </a:lnTo>
                <a:cubicBezTo>
                  <a:pt x="56357" y="224235"/>
                  <a:pt x="57547" y="228997"/>
                  <a:pt x="58341" y="229791"/>
                </a:cubicBezTo>
                <a:cubicBezTo>
                  <a:pt x="63104" y="233760"/>
                  <a:pt x="73026" y="236141"/>
                  <a:pt x="88107" y="236935"/>
                </a:cubicBezTo>
                <a:lnTo>
                  <a:pt x="121444" y="240507"/>
                </a:lnTo>
                <a:lnTo>
                  <a:pt x="183357" y="238125"/>
                </a:lnTo>
                <a:lnTo>
                  <a:pt x="216694" y="234553"/>
                </a:lnTo>
                <a:cubicBezTo>
                  <a:pt x="217488" y="232966"/>
                  <a:pt x="217885" y="230982"/>
                  <a:pt x="217885" y="228600"/>
                </a:cubicBezTo>
                <a:cubicBezTo>
                  <a:pt x="217885" y="221457"/>
                  <a:pt x="215107" y="214710"/>
                  <a:pt x="209551" y="208360"/>
                </a:cubicBezTo>
                <a:cubicBezTo>
                  <a:pt x="193676" y="212328"/>
                  <a:pt x="160735" y="214313"/>
                  <a:pt x="110729" y="214313"/>
                </a:cubicBezTo>
                <a:cubicBezTo>
                  <a:pt x="103585" y="214313"/>
                  <a:pt x="95647" y="213122"/>
                  <a:pt x="86916" y="210741"/>
                </a:cubicBezTo>
                <a:cubicBezTo>
                  <a:pt x="84535" y="209153"/>
                  <a:pt x="83344" y="194866"/>
                  <a:pt x="83344" y="167878"/>
                </a:cubicBezTo>
                <a:lnTo>
                  <a:pt x="115491" y="167878"/>
                </a:lnTo>
                <a:cubicBezTo>
                  <a:pt x="115491" y="167878"/>
                  <a:pt x="116285" y="165497"/>
                  <a:pt x="117872" y="160735"/>
                </a:cubicBezTo>
                <a:cubicBezTo>
                  <a:pt x="117872" y="155972"/>
                  <a:pt x="117476" y="152003"/>
                  <a:pt x="116682" y="148828"/>
                </a:cubicBezTo>
                <a:cubicBezTo>
                  <a:pt x="115094" y="147241"/>
                  <a:pt x="114301" y="146050"/>
                  <a:pt x="114301" y="145257"/>
                </a:cubicBezTo>
                <a:cubicBezTo>
                  <a:pt x="113507" y="144463"/>
                  <a:pt x="103188" y="144066"/>
                  <a:pt x="83344" y="144066"/>
                </a:cubicBezTo>
                <a:cubicBezTo>
                  <a:pt x="83344" y="128191"/>
                  <a:pt x="83741" y="117475"/>
                  <a:pt x="84535" y="111919"/>
                </a:cubicBezTo>
                <a:cubicBezTo>
                  <a:pt x="84535" y="101600"/>
                  <a:pt x="84932" y="94853"/>
                  <a:pt x="85726" y="91678"/>
                </a:cubicBezTo>
                <a:cubicBezTo>
                  <a:pt x="84932" y="88503"/>
                  <a:pt x="80566" y="86519"/>
                  <a:pt x="72629" y="85725"/>
                </a:cubicBezTo>
                <a:close/>
                <a:moveTo>
                  <a:pt x="75010" y="78582"/>
                </a:moveTo>
                <a:cubicBezTo>
                  <a:pt x="82154" y="80169"/>
                  <a:pt x="86519" y="81757"/>
                  <a:pt x="88107" y="83344"/>
                </a:cubicBezTo>
                <a:cubicBezTo>
                  <a:pt x="91282" y="81757"/>
                  <a:pt x="93663" y="80963"/>
                  <a:pt x="95251" y="80963"/>
                </a:cubicBezTo>
                <a:lnTo>
                  <a:pt x="147638" y="82154"/>
                </a:lnTo>
                <a:cubicBezTo>
                  <a:pt x="153194" y="82947"/>
                  <a:pt x="157957" y="86122"/>
                  <a:pt x="161926" y="91678"/>
                </a:cubicBezTo>
                <a:lnTo>
                  <a:pt x="165497" y="92869"/>
                </a:lnTo>
                <a:lnTo>
                  <a:pt x="165497" y="80963"/>
                </a:lnTo>
                <a:close/>
                <a:moveTo>
                  <a:pt x="942976" y="65485"/>
                </a:moveTo>
                <a:cubicBezTo>
                  <a:pt x="938213" y="65485"/>
                  <a:pt x="935435" y="67072"/>
                  <a:pt x="934641" y="70247"/>
                </a:cubicBezTo>
                <a:cubicBezTo>
                  <a:pt x="931466" y="101997"/>
                  <a:pt x="929085" y="143669"/>
                  <a:pt x="927498" y="195263"/>
                </a:cubicBezTo>
                <a:cubicBezTo>
                  <a:pt x="927498" y="207963"/>
                  <a:pt x="931863" y="216694"/>
                  <a:pt x="940594" y="221457"/>
                </a:cubicBezTo>
                <a:cubicBezTo>
                  <a:pt x="951707" y="226219"/>
                  <a:pt x="969963" y="228600"/>
                  <a:pt x="995363" y="228600"/>
                </a:cubicBezTo>
                <a:cubicBezTo>
                  <a:pt x="1006476" y="228600"/>
                  <a:pt x="1034257" y="227013"/>
                  <a:pt x="1078707" y="223838"/>
                </a:cubicBezTo>
                <a:cubicBezTo>
                  <a:pt x="1080294" y="220663"/>
                  <a:pt x="1081088" y="217885"/>
                  <a:pt x="1081088" y="215503"/>
                </a:cubicBezTo>
                <a:cubicBezTo>
                  <a:pt x="1081088" y="209947"/>
                  <a:pt x="1079898" y="204391"/>
                  <a:pt x="1077516" y="198835"/>
                </a:cubicBezTo>
                <a:lnTo>
                  <a:pt x="1051323" y="201216"/>
                </a:lnTo>
                <a:lnTo>
                  <a:pt x="1020366" y="203597"/>
                </a:lnTo>
                <a:cubicBezTo>
                  <a:pt x="998935" y="205185"/>
                  <a:pt x="976710" y="203994"/>
                  <a:pt x="953691" y="200025"/>
                </a:cubicBezTo>
                <a:lnTo>
                  <a:pt x="953691" y="192882"/>
                </a:lnTo>
                <a:cubicBezTo>
                  <a:pt x="953691" y="179388"/>
                  <a:pt x="954088" y="167482"/>
                  <a:pt x="954882" y="157163"/>
                </a:cubicBezTo>
                <a:lnTo>
                  <a:pt x="959644" y="69057"/>
                </a:lnTo>
                <a:cubicBezTo>
                  <a:pt x="952501" y="66675"/>
                  <a:pt x="946944" y="65485"/>
                  <a:pt x="942976" y="65485"/>
                </a:cubicBezTo>
                <a:close/>
                <a:moveTo>
                  <a:pt x="1042988" y="64294"/>
                </a:moveTo>
                <a:cubicBezTo>
                  <a:pt x="1023144" y="64294"/>
                  <a:pt x="1007666" y="64691"/>
                  <a:pt x="996554" y="65485"/>
                </a:cubicBezTo>
                <a:lnTo>
                  <a:pt x="976313" y="66675"/>
                </a:lnTo>
                <a:cubicBezTo>
                  <a:pt x="973138" y="66675"/>
                  <a:pt x="971551" y="69453"/>
                  <a:pt x="971551" y="75010"/>
                </a:cubicBezTo>
                <a:cubicBezTo>
                  <a:pt x="971551" y="86916"/>
                  <a:pt x="973138" y="92075"/>
                  <a:pt x="976313" y="90488"/>
                </a:cubicBezTo>
                <a:cubicBezTo>
                  <a:pt x="989807" y="89694"/>
                  <a:pt x="1008063" y="89297"/>
                  <a:pt x="1031082" y="89297"/>
                </a:cubicBezTo>
                <a:cubicBezTo>
                  <a:pt x="1063626" y="89297"/>
                  <a:pt x="1085851" y="91282"/>
                  <a:pt x="1097757" y="95250"/>
                </a:cubicBezTo>
                <a:cubicBezTo>
                  <a:pt x="1099344" y="106363"/>
                  <a:pt x="1098154" y="147638"/>
                  <a:pt x="1094185" y="219075"/>
                </a:cubicBezTo>
                <a:cubicBezTo>
                  <a:pt x="1099741" y="222250"/>
                  <a:pt x="1105298" y="223838"/>
                  <a:pt x="1110854" y="223838"/>
                </a:cubicBezTo>
                <a:cubicBezTo>
                  <a:pt x="1114823" y="223838"/>
                  <a:pt x="1117998" y="222647"/>
                  <a:pt x="1120379" y="220266"/>
                </a:cubicBezTo>
                <a:lnTo>
                  <a:pt x="1123951" y="159544"/>
                </a:lnTo>
                <a:cubicBezTo>
                  <a:pt x="1123951" y="131763"/>
                  <a:pt x="1124348" y="111125"/>
                  <a:pt x="1125141" y="97632"/>
                </a:cubicBezTo>
                <a:cubicBezTo>
                  <a:pt x="1125141" y="84932"/>
                  <a:pt x="1119585" y="76597"/>
                  <a:pt x="1108473" y="72628"/>
                </a:cubicBezTo>
                <a:cubicBezTo>
                  <a:pt x="1097360" y="67072"/>
                  <a:pt x="1075532" y="64294"/>
                  <a:pt x="1042988" y="64294"/>
                </a:cubicBezTo>
                <a:close/>
                <a:moveTo>
                  <a:pt x="483394" y="58341"/>
                </a:moveTo>
                <a:lnTo>
                  <a:pt x="473869" y="59532"/>
                </a:lnTo>
                <a:cubicBezTo>
                  <a:pt x="476251" y="60325"/>
                  <a:pt x="478632" y="61913"/>
                  <a:pt x="481013" y="64294"/>
                </a:cubicBezTo>
                <a:lnTo>
                  <a:pt x="483394" y="66675"/>
                </a:lnTo>
                <a:close/>
                <a:moveTo>
                  <a:pt x="363141" y="50007"/>
                </a:moveTo>
                <a:lnTo>
                  <a:pt x="363141" y="70247"/>
                </a:lnTo>
                <a:lnTo>
                  <a:pt x="373857" y="58341"/>
                </a:lnTo>
                <a:lnTo>
                  <a:pt x="370285" y="54769"/>
                </a:lnTo>
                <a:cubicBezTo>
                  <a:pt x="367904" y="52388"/>
                  <a:pt x="366713" y="50800"/>
                  <a:pt x="366713" y="50007"/>
                </a:cubicBezTo>
                <a:close/>
                <a:moveTo>
                  <a:pt x="1265635" y="47625"/>
                </a:moveTo>
                <a:cubicBezTo>
                  <a:pt x="1228329" y="67469"/>
                  <a:pt x="1207691" y="79375"/>
                  <a:pt x="1203723" y="83344"/>
                </a:cubicBezTo>
                <a:cubicBezTo>
                  <a:pt x="1205310" y="86519"/>
                  <a:pt x="1207691" y="89694"/>
                  <a:pt x="1210866" y="92869"/>
                </a:cubicBezTo>
                <a:lnTo>
                  <a:pt x="1219201" y="100013"/>
                </a:lnTo>
                <a:cubicBezTo>
                  <a:pt x="1219201" y="100807"/>
                  <a:pt x="1227138" y="96838"/>
                  <a:pt x="1243013" y="88107"/>
                </a:cubicBezTo>
                <a:cubicBezTo>
                  <a:pt x="1243807" y="87313"/>
                  <a:pt x="1250554" y="83344"/>
                  <a:pt x="1263254" y="76200"/>
                </a:cubicBezTo>
                <a:cubicBezTo>
                  <a:pt x="1268016" y="72232"/>
                  <a:pt x="1271985" y="69850"/>
                  <a:pt x="1275160" y="69057"/>
                </a:cubicBezTo>
                <a:cubicBezTo>
                  <a:pt x="1278335" y="66675"/>
                  <a:pt x="1278732" y="62310"/>
                  <a:pt x="1276351" y="55960"/>
                </a:cubicBezTo>
                <a:cubicBezTo>
                  <a:pt x="1273176" y="50403"/>
                  <a:pt x="1269604" y="47625"/>
                  <a:pt x="1265635" y="47625"/>
                </a:cubicBezTo>
                <a:close/>
                <a:moveTo>
                  <a:pt x="329804" y="19050"/>
                </a:moveTo>
                <a:cubicBezTo>
                  <a:pt x="321866" y="19050"/>
                  <a:pt x="317104" y="19844"/>
                  <a:pt x="315516" y="21432"/>
                </a:cubicBezTo>
                <a:lnTo>
                  <a:pt x="315516" y="28575"/>
                </a:lnTo>
                <a:cubicBezTo>
                  <a:pt x="314723" y="30163"/>
                  <a:pt x="314326" y="34528"/>
                  <a:pt x="314326" y="41672"/>
                </a:cubicBezTo>
                <a:lnTo>
                  <a:pt x="314326" y="105966"/>
                </a:lnTo>
                <a:cubicBezTo>
                  <a:pt x="314326" y="157560"/>
                  <a:pt x="314723" y="202010"/>
                  <a:pt x="315516" y="239316"/>
                </a:cubicBezTo>
                <a:cubicBezTo>
                  <a:pt x="317104" y="244078"/>
                  <a:pt x="319485" y="246460"/>
                  <a:pt x="322660" y="246460"/>
                </a:cubicBezTo>
                <a:lnTo>
                  <a:pt x="483394" y="242888"/>
                </a:lnTo>
                <a:lnTo>
                  <a:pt x="483394" y="230982"/>
                </a:lnTo>
                <a:cubicBezTo>
                  <a:pt x="483394" y="222250"/>
                  <a:pt x="482998" y="217488"/>
                  <a:pt x="482204" y="216694"/>
                </a:cubicBezTo>
                <a:lnTo>
                  <a:pt x="344091" y="220266"/>
                </a:lnTo>
                <a:lnTo>
                  <a:pt x="341710" y="21432"/>
                </a:lnTo>
                <a:cubicBezTo>
                  <a:pt x="341710" y="19844"/>
                  <a:pt x="337741" y="19050"/>
                  <a:pt x="329804" y="19050"/>
                </a:cubicBezTo>
                <a:close/>
                <a:moveTo>
                  <a:pt x="506016" y="16669"/>
                </a:moveTo>
                <a:lnTo>
                  <a:pt x="352426" y="17860"/>
                </a:lnTo>
                <a:cubicBezTo>
                  <a:pt x="350838" y="29766"/>
                  <a:pt x="350441" y="36116"/>
                  <a:pt x="351235" y="36910"/>
                </a:cubicBezTo>
                <a:cubicBezTo>
                  <a:pt x="352029" y="37704"/>
                  <a:pt x="352426" y="38894"/>
                  <a:pt x="352426" y="40482"/>
                </a:cubicBezTo>
                <a:lnTo>
                  <a:pt x="353616" y="42863"/>
                </a:lnTo>
                <a:lnTo>
                  <a:pt x="397669" y="42863"/>
                </a:lnTo>
                <a:lnTo>
                  <a:pt x="350044" y="95250"/>
                </a:lnTo>
                <a:cubicBezTo>
                  <a:pt x="355601" y="103982"/>
                  <a:pt x="362347" y="109141"/>
                  <a:pt x="370285" y="110728"/>
                </a:cubicBezTo>
                <a:lnTo>
                  <a:pt x="395288" y="82154"/>
                </a:lnTo>
                <a:lnTo>
                  <a:pt x="419101" y="82154"/>
                </a:lnTo>
                <a:cubicBezTo>
                  <a:pt x="435769" y="82154"/>
                  <a:pt x="444898" y="82550"/>
                  <a:pt x="446485" y="83344"/>
                </a:cubicBezTo>
                <a:cubicBezTo>
                  <a:pt x="445691" y="86519"/>
                  <a:pt x="436563" y="94853"/>
                  <a:pt x="419101" y="108347"/>
                </a:cubicBezTo>
                <a:lnTo>
                  <a:pt x="396479" y="94060"/>
                </a:lnTo>
                <a:lnTo>
                  <a:pt x="386954" y="102394"/>
                </a:lnTo>
                <a:cubicBezTo>
                  <a:pt x="382985" y="106363"/>
                  <a:pt x="380604" y="109538"/>
                  <a:pt x="379810" y="111919"/>
                </a:cubicBezTo>
                <a:lnTo>
                  <a:pt x="398860" y="123825"/>
                </a:lnTo>
                <a:cubicBezTo>
                  <a:pt x="394097" y="127794"/>
                  <a:pt x="384969" y="134144"/>
                  <a:pt x="371476" y="142875"/>
                </a:cubicBezTo>
                <a:cubicBezTo>
                  <a:pt x="360363" y="150813"/>
                  <a:pt x="354410" y="155179"/>
                  <a:pt x="353616" y="155972"/>
                </a:cubicBezTo>
                <a:cubicBezTo>
                  <a:pt x="352822" y="159147"/>
                  <a:pt x="354013" y="162719"/>
                  <a:pt x="357188" y="166688"/>
                </a:cubicBezTo>
                <a:cubicBezTo>
                  <a:pt x="360363" y="171450"/>
                  <a:pt x="363935" y="174625"/>
                  <a:pt x="367904" y="176213"/>
                </a:cubicBezTo>
                <a:lnTo>
                  <a:pt x="419101" y="136922"/>
                </a:lnTo>
                <a:lnTo>
                  <a:pt x="473869" y="172641"/>
                </a:lnTo>
                <a:lnTo>
                  <a:pt x="483394" y="161925"/>
                </a:lnTo>
                <a:cubicBezTo>
                  <a:pt x="486569" y="158750"/>
                  <a:pt x="488157" y="155179"/>
                  <a:pt x="488157" y="151210"/>
                </a:cubicBezTo>
                <a:lnTo>
                  <a:pt x="440532" y="121444"/>
                </a:lnTo>
                <a:lnTo>
                  <a:pt x="461963" y="104775"/>
                </a:lnTo>
                <a:cubicBezTo>
                  <a:pt x="473869" y="93663"/>
                  <a:pt x="479823" y="84535"/>
                  <a:pt x="479823" y="77391"/>
                </a:cubicBezTo>
                <a:cubicBezTo>
                  <a:pt x="479823" y="74216"/>
                  <a:pt x="477838" y="70644"/>
                  <a:pt x="473869" y="66675"/>
                </a:cubicBezTo>
                <a:cubicBezTo>
                  <a:pt x="465138" y="61913"/>
                  <a:pt x="450454" y="59532"/>
                  <a:pt x="429816" y="59532"/>
                </a:cubicBezTo>
                <a:lnTo>
                  <a:pt x="416719" y="59532"/>
                </a:lnTo>
                <a:lnTo>
                  <a:pt x="419101" y="55960"/>
                </a:lnTo>
                <a:lnTo>
                  <a:pt x="419101" y="53578"/>
                </a:lnTo>
                <a:cubicBezTo>
                  <a:pt x="419101" y="50403"/>
                  <a:pt x="417116" y="47625"/>
                  <a:pt x="413148" y="45244"/>
                </a:cubicBezTo>
                <a:lnTo>
                  <a:pt x="408385" y="42863"/>
                </a:lnTo>
                <a:lnTo>
                  <a:pt x="490538" y="41672"/>
                </a:lnTo>
                <a:lnTo>
                  <a:pt x="491729" y="238125"/>
                </a:lnTo>
                <a:cubicBezTo>
                  <a:pt x="493316" y="239713"/>
                  <a:pt x="496491" y="240507"/>
                  <a:pt x="501254" y="240507"/>
                </a:cubicBezTo>
                <a:cubicBezTo>
                  <a:pt x="509985" y="240507"/>
                  <a:pt x="515541" y="239316"/>
                  <a:pt x="517923" y="236935"/>
                </a:cubicBezTo>
                <a:lnTo>
                  <a:pt x="517923" y="66675"/>
                </a:lnTo>
                <a:cubicBezTo>
                  <a:pt x="517923" y="45244"/>
                  <a:pt x="517526" y="32544"/>
                  <a:pt x="516732" y="28575"/>
                </a:cubicBezTo>
                <a:cubicBezTo>
                  <a:pt x="516732" y="20638"/>
                  <a:pt x="513160" y="16669"/>
                  <a:pt x="506016" y="16669"/>
                </a:cubicBezTo>
                <a:close/>
                <a:moveTo>
                  <a:pt x="715566" y="14288"/>
                </a:moveTo>
                <a:cubicBezTo>
                  <a:pt x="709216" y="14288"/>
                  <a:pt x="705248" y="14685"/>
                  <a:pt x="703660" y="15478"/>
                </a:cubicBezTo>
                <a:cubicBezTo>
                  <a:pt x="699691" y="17066"/>
                  <a:pt x="697707" y="18257"/>
                  <a:pt x="697707" y="19050"/>
                </a:cubicBezTo>
                <a:lnTo>
                  <a:pt x="704851" y="241697"/>
                </a:lnTo>
                <a:lnTo>
                  <a:pt x="717948" y="242888"/>
                </a:lnTo>
                <a:cubicBezTo>
                  <a:pt x="721916" y="242888"/>
                  <a:pt x="727076" y="242094"/>
                  <a:pt x="733426" y="240507"/>
                </a:cubicBezTo>
                <a:cubicBezTo>
                  <a:pt x="735013" y="181769"/>
                  <a:pt x="732632" y="107950"/>
                  <a:pt x="726282" y="19050"/>
                </a:cubicBezTo>
                <a:cubicBezTo>
                  <a:pt x="726282" y="15875"/>
                  <a:pt x="722710" y="14288"/>
                  <a:pt x="715566" y="14288"/>
                </a:cubicBezTo>
                <a:close/>
                <a:moveTo>
                  <a:pt x="1371601" y="13097"/>
                </a:moveTo>
                <a:cubicBezTo>
                  <a:pt x="1362076" y="13097"/>
                  <a:pt x="1356123" y="14685"/>
                  <a:pt x="1353741" y="17860"/>
                </a:cubicBezTo>
                <a:lnTo>
                  <a:pt x="1354932" y="55960"/>
                </a:lnTo>
                <a:lnTo>
                  <a:pt x="1295401" y="60722"/>
                </a:lnTo>
                <a:cubicBezTo>
                  <a:pt x="1293813" y="66279"/>
                  <a:pt x="1293416" y="70247"/>
                  <a:pt x="1294210" y="72628"/>
                </a:cubicBezTo>
                <a:lnTo>
                  <a:pt x="1297782" y="84535"/>
                </a:lnTo>
                <a:lnTo>
                  <a:pt x="1356123" y="80963"/>
                </a:lnTo>
                <a:lnTo>
                  <a:pt x="1356123" y="86916"/>
                </a:lnTo>
                <a:lnTo>
                  <a:pt x="1285876" y="159544"/>
                </a:lnTo>
                <a:cubicBezTo>
                  <a:pt x="1285876" y="161925"/>
                  <a:pt x="1287860" y="165100"/>
                  <a:pt x="1291829" y="169069"/>
                </a:cubicBezTo>
                <a:cubicBezTo>
                  <a:pt x="1295798" y="173038"/>
                  <a:pt x="1299766" y="175022"/>
                  <a:pt x="1303735" y="175022"/>
                </a:cubicBezTo>
                <a:lnTo>
                  <a:pt x="1306116" y="173832"/>
                </a:lnTo>
                <a:lnTo>
                  <a:pt x="1356123" y="123825"/>
                </a:lnTo>
                <a:lnTo>
                  <a:pt x="1357313" y="183357"/>
                </a:lnTo>
                <a:cubicBezTo>
                  <a:pt x="1335088" y="185738"/>
                  <a:pt x="1323579" y="187325"/>
                  <a:pt x="1322785" y="188119"/>
                </a:cubicBezTo>
                <a:cubicBezTo>
                  <a:pt x="1321198" y="189707"/>
                  <a:pt x="1320404" y="193278"/>
                  <a:pt x="1320404" y="198835"/>
                </a:cubicBezTo>
                <a:lnTo>
                  <a:pt x="1320404" y="211932"/>
                </a:lnTo>
                <a:lnTo>
                  <a:pt x="1323976" y="211932"/>
                </a:lnTo>
                <a:lnTo>
                  <a:pt x="1358504" y="209550"/>
                </a:lnTo>
                <a:lnTo>
                  <a:pt x="1359694" y="245269"/>
                </a:lnTo>
                <a:lnTo>
                  <a:pt x="1372791" y="247650"/>
                </a:lnTo>
                <a:cubicBezTo>
                  <a:pt x="1379141" y="247650"/>
                  <a:pt x="1383904" y="246063"/>
                  <a:pt x="1387079" y="242888"/>
                </a:cubicBezTo>
                <a:lnTo>
                  <a:pt x="1385888" y="207169"/>
                </a:lnTo>
                <a:lnTo>
                  <a:pt x="1419226" y="205978"/>
                </a:lnTo>
                <a:cubicBezTo>
                  <a:pt x="1420813" y="204391"/>
                  <a:pt x="1421607" y="200422"/>
                  <a:pt x="1421607" y="194072"/>
                </a:cubicBezTo>
                <a:cubicBezTo>
                  <a:pt x="1421607" y="185341"/>
                  <a:pt x="1418829" y="180578"/>
                  <a:pt x="1413273" y="179785"/>
                </a:cubicBezTo>
                <a:cubicBezTo>
                  <a:pt x="1410891" y="180578"/>
                  <a:pt x="1406923" y="180975"/>
                  <a:pt x="1401366" y="180975"/>
                </a:cubicBezTo>
                <a:cubicBezTo>
                  <a:pt x="1395016" y="180975"/>
                  <a:pt x="1389857" y="181372"/>
                  <a:pt x="1385888" y="182166"/>
                </a:cubicBezTo>
                <a:lnTo>
                  <a:pt x="1384698" y="145257"/>
                </a:lnTo>
                <a:lnTo>
                  <a:pt x="1447801" y="167878"/>
                </a:lnTo>
                <a:cubicBezTo>
                  <a:pt x="1449388" y="166291"/>
                  <a:pt x="1450976" y="163116"/>
                  <a:pt x="1452563" y="158353"/>
                </a:cubicBezTo>
                <a:cubicBezTo>
                  <a:pt x="1454151" y="152003"/>
                  <a:pt x="1454944" y="148035"/>
                  <a:pt x="1454944" y="146447"/>
                </a:cubicBezTo>
                <a:lnTo>
                  <a:pt x="1454944" y="142875"/>
                </a:lnTo>
                <a:lnTo>
                  <a:pt x="1384698" y="121444"/>
                </a:lnTo>
                <a:lnTo>
                  <a:pt x="1383507" y="78582"/>
                </a:lnTo>
                <a:lnTo>
                  <a:pt x="1458516" y="73819"/>
                </a:lnTo>
                <a:lnTo>
                  <a:pt x="1459707" y="61913"/>
                </a:lnTo>
                <a:cubicBezTo>
                  <a:pt x="1459707" y="56357"/>
                  <a:pt x="1458516" y="51991"/>
                  <a:pt x="1456135" y="48816"/>
                </a:cubicBezTo>
                <a:lnTo>
                  <a:pt x="1383507" y="54769"/>
                </a:lnTo>
                <a:lnTo>
                  <a:pt x="1382316" y="15478"/>
                </a:lnTo>
                <a:cubicBezTo>
                  <a:pt x="1380729" y="13891"/>
                  <a:pt x="1377157" y="13097"/>
                  <a:pt x="1371601" y="13097"/>
                </a:cubicBezTo>
                <a:close/>
                <a:moveTo>
                  <a:pt x="1045369" y="9525"/>
                </a:moveTo>
                <a:lnTo>
                  <a:pt x="982266" y="35719"/>
                </a:lnTo>
                <a:lnTo>
                  <a:pt x="982266" y="39291"/>
                </a:lnTo>
                <a:cubicBezTo>
                  <a:pt x="982266" y="45641"/>
                  <a:pt x="985044" y="51594"/>
                  <a:pt x="990601" y="57150"/>
                </a:cubicBezTo>
                <a:lnTo>
                  <a:pt x="1028701" y="44053"/>
                </a:lnTo>
                <a:cubicBezTo>
                  <a:pt x="1042988" y="39291"/>
                  <a:pt x="1051719" y="36116"/>
                  <a:pt x="1054894" y="34528"/>
                </a:cubicBezTo>
                <a:lnTo>
                  <a:pt x="1054894" y="30957"/>
                </a:lnTo>
                <a:cubicBezTo>
                  <a:pt x="1054894" y="23019"/>
                  <a:pt x="1051719" y="15875"/>
                  <a:pt x="1045369" y="9525"/>
                </a:cubicBezTo>
                <a:close/>
                <a:moveTo>
                  <a:pt x="506016" y="9525"/>
                </a:moveTo>
                <a:cubicBezTo>
                  <a:pt x="513160" y="9525"/>
                  <a:pt x="518716" y="12700"/>
                  <a:pt x="522685" y="19050"/>
                </a:cubicBezTo>
                <a:cubicBezTo>
                  <a:pt x="533004" y="20638"/>
                  <a:pt x="538163" y="26591"/>
                  <a:pt x="538163" y="36910"/>
                </a:cubicBezTo>
                <a:cubicBezTo>
                  <a:pt x="538957" y="41672"/>
                  <a:pt x="539354" y="54769"/>
                  <a:pt x="539354" y="76200"/>
                </a:cubicBezTo>
                <a:lnTo>
                  <a:pt x="539354" y="241697"/>
                </a:lnTo>
                <a:cubicBezTo>
                  <a:pt x="539354" y="245666"/>
                  <a:pt x="538957" y="248047"/>
                  <a:pt x="538163" y="248841"/>
                </a:cubicBezTo>
                <a:cubicBezTo>
                  <a:pt x="536576" y="251222"/>
                  <a:pt x="534988" y="252810"/>
                  <a:pt x="533401" y="253603"/>
                </a:cubicBezTo>
                <a:cubicBezTo>
                  <a:pt x="528638" y="255985"/>
                  <a:pt x="522685" y="257175"/>
                  <a:pt x="515541" y="257175"/>
                </a:cubicBezTo>
                <a:cubicBezTo>
                  <a:pt x="513160" y="257175"/>
                  <a:pt x="509588" y="256382"/>
                  <a:pt x="504826" y="254794"/>
                </a:cubicBezTo>
                <a:cubicBezTo>
                  <a:pt x="504032" y="257969"/>
                  <a:pt x="501651" y="259557"/>
                  <a:pt x="497682" y="259557"/>
                </a:cubicBezTo>
                <a:lnTo>
                  <a:pt x="336947" y="263128"/>
                </a:lnTo>
                <a:cubicBezTo>
                  <a:pt x="331391" y="263128"/>
                  <a:pt x="326629" y="259953"/>
                  <a:pt x="322660" y="253603"/>
                </a:cubicBezTo>
                <a:cubicBezTo>
                  <a:pt x="316310" y="253603"/>
                  <a:pt x="311944" y="250428"/>
                  <a:pt x="309563" y="244078"/>
                </a:cubicBezTo>
                <a:cubicBezTo>
                  <a:pt x="308769" y="242491"/>
                  <a:pt x="308372" y="239713"/>
                  <a:pt x="308372" y="235744"/>
                </a:cubicBezTo>
                <a:cubicBezTo>
                  <a:pt x="307579" y="199232"/>
                  <a:pt x="307182" y="155972"/>
                  <a:pt x="307182" y="105966"/>
                </a:cubicBezTo>
                <a:lnTo>
                  <a:pt x="307182" y="41672"/>
                </a:lnTo>
                <a:cubicBezTo>
                  <a:pt x="307182" y="34528"/>
                  <a:pt x="307579" y="29766"/>
                  <a:pt x="308372" y="27385"/>
                </a:cubicBezTo>
                <a:lnTo>
                  <a:pt x="308372" y="26194"/>
                </a:lnTo>
                <a:cubicBezTo>
                  <a:pt x="308372" y="22225"/>
                  <a:pt x="308769" y="19844"/>
                  <a:pt x="309563" y="19050"/>
                </a:cubicBezTo>
                <a:cubicBezTo>
                  <a:pt x="311151" y="16669"/>
                  <a:pt x="312738" y="15082"/>
                  <a:pt x="314326" y="14288"/>
                </a:cubicBezTo>
                <a:cubicBezTo>
                  <a:pt x="319088" y="12700"/>
                  <a:pt x="324248" y="11907"/>
                  <a:pt x="329804" y="11907"/>
                </a:cubicBezTo>
                <a:cubicBezTo>
                  <a:pt x="337741" y="11907"/>
                  <a:pt x="342901" y="13097"/>
                  <a:pt x="345282" y="15478"/>
                </a:cubicBezTo>
                <a:cubicBezTo>
                  <a:pt x="346076" y="12303"/>
                  <a:pt x="348457" y="10716"/>
                  <a:pt x="352426" y="10716"/>
                </a:cubicBezTo>
                <a:close/>
                <a:moveTo>
                  <a:pt x="715566" y="7144"/>
                </a:moveTo>
                <a:cubicBezTo>
                  <a:pt x="726679" y="7144"/>
                  <a:pt x="732632" y="10319"/>
                  <a:pt x="733426" y="16669"/>
                </a:cubicBezTo>
                <a:cubicBezTo>
                  <a:pt x="742951" y="18257"/>
                  <a:pt x="747713" y="22225"/>
                  <a:pt x="747713" y="28575"/>
                </a:cubicBezTo>
                <a:cubicBezTo>
                  <a:pt x="754063" y="116682"/>
                  <a:pt x="756444" y="190103"/>
                  <a:pt x="754857" y="248841"/>
                </a:cubicBezTo>
                <a:cubicBezTo>
                  <a:pt x="754857" y="253603"/>
                  <a:pt x="753666" y="255985"/>
                  <a:pt x="751285" y="255985"/>
                </a:cubicBezTo>
                <a:cubicBezTo>
                  <a:pt x="745729" y="258366"/>
                  <a:pt x="739379" y="259557"/>
                  <a:pt x="732235" y="259557"/>
                </a:cubicBezTo>
                <a:lnTo>
                  <a:pt x="719138" y="258366"/>
                </a:lnTo>
                <a:cubicBezTo>
                  <a:pt x="714376" y="258366"/>
                  <a:pt x="711994" y="255985"/>
                  <a:pt x="711994" y="251222"/>
                </a:cubicBezTo>
                <a:lnTo>
                  <a:pt x="711994" y="250032"/>
                </a:lnTo>
                <a:lnTo>
                  <a:pt x="704851" y="248841"/>
                </a:lnTo>
                <a:cubicBezTo>
                  <a:pt x="700088" y="248841"/>
                  <a:pt x="697707" y="246460"/>
                  <a:pt x="697707" y="241697"/>
                </a:cubicBezTo>
                <a:lnTo>
                  <a:pt x="690563" y="19050"/>
                </a:lnTo>
                <a:cubicBezTo>
                  <a:pt x="690563" y="15082"/>
                  <a:pt x="694135" y="11510"/>
                  <a:pt x="701279" y="8335"/>
                </a:cubicBezTo>
                <a:cubicBezTo>
                  <a:pt x="702866" y="7541"/>
                  <a:pt x="707629" y="7144"/>
                  <a:pt x="715566" y="7144"/>
                </a:cubicBezTo>
                <a:close/>
                <a:moveTo>
                  <a:pt x="50007" y="7144"/>
                </a:moveTo>
                <a:lnTo>
                  <a:pt x="41672" y="22622"/>
                </a:lnTo>
                <a:lnTo>
                  <a:pt x="5954" y="97632"/>
                </a:lnTo>
                <a:lnTo>
                  <a:pt x="22622" y="107157"/>
                </a:lnTo>
                <a:cubicBezTo>
                  <a:pt x="25004" y="107950"/>
                  <a:pt x="28179" y="108347"/>
                  <a:pt x="32147" y="108347"/>
                </a:cubicBezTo>
                <a:lnTo>
                  <a:pt x="50007" y="75010"/>
                </a:lnTo>
                <a:lnTo>
                  <a:pt x="53579" y="67866"/>
                </a:lnTo>
                <a:cubicBezTo>
                  <a:pt x="53579" y="65485"/>
                  <a:pt x="54372" y="63500"/>
                  <a:pt x="55960" y="61913"/>
                </a:cubicBezTo>
                <a:lnTo>
                  <a:pt x="165497" y="64294"/>
                </a:lnTo>
                <a:cubicBezTo>
                  <a:pt x="169466" y="66675"/>
                  <a:pt x="171847" y="70247"/>
                  <a:pt x="172641" y="75010"/>
                </a:cubicBezTo>
                <a:lnTo>
                  <a:pt x="172641" y="102394"/>
                </a:lnTo>
                <a:cubicBezTo>
                  <a:pt x="172641" y="113507"/>
                  <a:pt x="172244" y="121841"/>
                  <a:pt x="171451" y="127397"/>
                </a:cubicBezTo>
                <a:cubicBezTo>
                  <a:pt x="170657" y="132953"/>
                  <a:pt x="170260" y="139303"/>
                  <a:pt x="170260" y="146447"/>
                </a:cubicBezTo>
                <a:cubicBezTo>
                  <a:pt x="169466" y="150416"/>
                  <a:pt x="169069" y="154782"/>
                  <a:pt x="169069" y="159544"/>
                </a:cubicBezTo>
                <a:cubicBezTo>
                  <a:pt x="173832" y="161925"/>
                  <a:pt x="178197" y="163116"/>
                  <a:pt x="182166" y="163116"/>
                </a:cubicBezTo>
                <a:lnTo>
                  <a:pt x="194072" y="160735"/>
                </a:lnTo>
                <a:cubicBezTo>
                  <a:pt x="196454" y="146447"/>
                  <a:pt x="197644" y="119460"/>
                  <a:pt x="197644" y="79772"/>
                </a:cubicBezTo>
                <a:cubicBezTo>
                  <a:pt x="197644" y="60722"/>
                  <a:pt x="196454" y="48816"/>
                  <a:pt x="194072" y="44053"/>
                </a:cubicBezTo>
                <a:cubicBezTo>
                  <a:pt x="189310" y="38497"/>
                  <a:pt x="159941" y="35719"/>
                  <a:pt x="105966" y="35719"/>
                </a:cubicBezTo>
                <a:lnTo>
                  <a:pt x="65485" y="38100"/>
                </a:lnTo>
                <a:lnTo>
                  <a:pt x="71438" y="26194"/>
                </a:lnTo>
                <a:cubicBezTo>
                  <a:pt x="73026" y="21432"/>
                  <a:pt x="73819" y="19050"/>
                  <a:pt x="73819" y="19050"/>
                </a:cubicBezTo>
                <a:cubicBezTo>
                  <a:pt x="71438" y="14288"/>
                  <a:pt x="64691" y="10716"/>
                  <a:pt x="53579" y="8335"/>
                </a:cubicBezTo>
                <a:cubicBezTo>
                  <a:pt x="52785" y="7541"/>
                  <a:pt x="51594" y="7144"/>
                  <a:pt x="50007" y="7144"/>
                </a:cubicBezTo>
                <a:close/>
                <a:moveTo>
                  <a:pt x="1371601" y="5953"/>
                </a:moveTo>
                <a:cubicBezTo>
                  <a:pt x="1374776" y="5953"/>
                  <a:pt x="1378744" y="6747"/>
                  <a:pt x="1383507" y="8335"/>
                </a:cubicBezTo>
                <a:cubicBezTo>
                  <a:pt x="1385094" y="9129"/>
                  <a:pt x="1386682" y="10716"/>
                  <a:pt x="1388269" y="13097"/>
                </a:cubicBezTo>
                <a:lnTo>
                  <a:pt x="1389460" y="15478"/>
                </a:lnTo>
                <a:cubicBezTo>
                  <a:pt x="1391841" y="15478"/>
                  <a:pt x="1394619" y="16272"/>
                  <a:pt x="1397794" y="17860"/>
                </a:cubicBezTo>
                <a:cubicBezTo>
                  <a:pt x="1399382" y="18654"/>
                  <a:pt x="1400969" y="20241"/>
                  <a:pt x="1402557" y="22622"/>
                </a:cubicBezTo>
                <a:cubicBezTo>
                  <a:pt x="1403351" y="23416"/>
                  <a:pt x="1403748" y="25797"/>
                  <a:pt x="1403748" y="29766"/>
                </a:cubicBezTo>
                <a:lnTo>
                  <a:pt x="1404938" y="46435"/>
                </a:lnTo>
                <a:lnTo>
                  <a:pt x="1453754" y="41672"/>
                </a:lnTo>
                <a:cubicBezTo>
                  <a:pt x="1457723" y="41672"/>
                  <a:pt x="1460104" y="42466"/>
                  <a:pt x="1460898" y="44053"/>
                </a:cubicBezTo>
                <a:cubicBezTo>
                  <a:pt x="1462485" y="45641"/>
                  <a:pt x="1464073" y="48022"/>
                  <a:pt x="1465660" y="51197"/>
                </a:cubicBezTo>
                <a:lnTo>
                  <a:pt x="1468041" y="51197"/>
                </a:lnTo>
                <a:cubicBezTo>
                  <a:pt x="1472010" y="51197"/>
                  <a:pt x="1474391" y="51991"/>
                  <a:pt x="1475185" y="53578"/>
                </a:cubicBezTo>
                <a:cubicBezTo>
                  <a:pt x="1478360" y="55960"/>
                  <a:pt x="1480146" y="59730"/>
                  <a:pt x="1480543" y="64889"/>
                </a:cubicBezTo>
                <a:cubicBezTo>
                  <a:pt x="1480940" y="70049"/>
                  <a:pt x="1480741" y="76200"/>
                  <a:pt x="1479948" y="83344"/>
                </a:cubicBezTo>
                <a:cubicBezTo>
                  <a:pt x="1479948" y="88107"/>
                  <a:pt x="1477566" y="90488"/>
                  <a:pt x="1472804" y="90488"/>
                </a:cubicBezTo>
                <a:lnTo>
                  <a:pt x="1404938" y="95250"/>
                </a:lnTo>
                <a:lnTo>
                  <a:pt x="1406129" y="120253"/>
                </a:lnTo>
                <a:lnTo>
                  <a:pt x="1456135" y="135732"/>
                </a:lnTo>
                <a:cubicBezTo>
                  <a:pt x="1460104" y="137319"/>
                  <a:pt x="1462088" y="139700"/>
                  <a:pt x="1462088" y="142875"/>
                </a:cubicBezTo>
                <a:lnTo>
                  <a:pt x="1470423" y="145257"/>
                </a:lnTo>
                <a:cubicBezTo>
                  <a:pt x="1474391" y="146844"/>
                  <a:pt x="1476376" y="148828"/>
                  <a:pt x="1476376" y="151210"/>
                </a:cubicBezTo>
                <a:lnTo>
                  <a:pt x="1476376" y="155972"/>
                </a:lnTo>
                <a:cubicBezTo>
                  <a:pt x="1476376" y="158353"/>
                  <a:pt x="1475582" y="161925"/>
                  <a:pt x="1473994" y="166688"/>
                </a:cubicBezTo>
                <a:lnTo>
                  <a:pt x="1473994" y="170260"/>
                </a:lnTo>
                <a:lnTo>
                  <a:pt x="1470423" y="178594"/>
                </a:lnTo>
                <a:cubicBezTo>
                  <a:pt x="1469629" y="179388"/>
                  <a:pt x="1467248" y="180975"/>
                  <a:pt x="1463279" y="183357"/>
                </a:cubicBezTo>
                <a:cubicBezTo>
                  <a:pt x="1460104" y="183357"/>
                  <a:pt x="1457326" y="182960"/>
                  <a:pt x="1454944" y="182166"/>
                </a:cubicBezTo>
                <a:lnTo>
                  <a:pt x="1406129" y="165497"/>
                </a:lnTo>
                <a:lnTo>
                  <a:pt x="1407319" y="173832"/>
                </a:lnTo>
                <a:lnTo>
                  <a:pt x="1414463" y="172641"/>
                </a:lnTo>
                <a:cubicBezTo>
                  <a:pt x="1419226" y="172641"/>
                  <a:pt x="1423194" y="175816"/>
                  <a:pt x="1426369" y="182166"/>
                </a:cubicBezTo>
                <a:lnTo>
                  <a:pt x="1428751" y="182166"/>
                </a:lnTo>
                <a:cubicBezTo>
                  <a:pt x="1433513" y="182166"/>
                  <a:pt x="1437085" y="184150"/>
                  <a:pt x="1439466" y="188119"/>
                </a:cubicBezTo>
                <a:cubicBezTo>
                  <a:pt x="1441848" y="192088"/>
                  <a:pt x="1443038" y="197247"/>
                  <a:pt x="1443038" y="203597"/>
                </a:cubicBezTo>
                <a:cubicBezTo>
                  <a:pt x="1443038" y="207566"/>
                  <a:pt x="1442244" y="211932"/>
                  <a:pt x="1440657" y="216694"/>
                </a:cubicBezTo>
                <a:cubicBezTo>
                  <a:pt x="1439863" y="218282"/>
                  <a:pt x="1438276" y="219869"/>
                  <a:pt x="1435894" y="221457"/>
                </a:cubicBezTo>
                <a:cubicBezTo>
                  <a:pt x="1435101" y="222250"/>
                  <a:pt x="1432719" y="222647"/>
                  <a:pt x="1428751" y="222647"/>
                </a:cubicBezTo>
                <a:lnTo>
                  <a:pt x="1407319" y="223838"/>
                </a:lnTo>
                <a:lnTo>
                  <a:pt x="1408510" y="250032"/>
                </a:lnTo>
                <a:cubicBezTo>
                  <a:pt x="1408510" y="253207"/>
                  <a:pt x="1407319" y="255985"/>
                  <a:pt x="1404938" y="258366"/>
                </a:cubicBezTo>
                <a:cubicBezTo>
                  <a:pt x="1400969" y="262335"/>
                  <a:pt x="1395016" y="264319"/>
                  <a:pt x="1387079" y="264319"/>
                </a:cubicBezTo>
                <a:lnTo>
                  <a:pt x="1377554" y="263128"/>
                </a:lnTo>
                <a:cubicBezTo>
                  <a:pt x="1373585" y="261541"/>
                  <a:pt x="1370807" y="259953"/>
                  <a:pt x="1369219" y="258366"/>
                </a:cubicBezTo>
                <a:lnTo>
                  <a:pt x="1366838" y="253603"/>
                </a:lnTo>
                <a:lnTo>
                  <a:pt x="1363266" y="253603"/>
                </a:lnTo>
                <a:cubicBezTo>
                  <a:pt x="1359298" y="252016"/>
                  <a:pt x="1356519" y="250428"/>
                  <a:pt x="1354932" y="248841"/>
                </a:cubicBezTo>
                <a:cubicBezTo>
                  <a:pt x="1353344" y="245666"/>
                  <a:pt x="1352551" y="242888"/>
                  <a:pt x="1352551" y="240507"/>
                </a:cubicBezTo>
                <a:lnTo>
                  <a:pt x="1352551" y="228600"/>
                </a:lnTo>
                <a:cubicBezTo>
                  <a:pt x="1349376" y="228600"/>
                  <a:pt x="1346201" y="228799"/>
                  <a:pt x="1343026" y="229196"/>
                </a:cubicBezTo>
                <a:cubicBezTo>
                  <a:pt x="1339851" y="229593"/>
                  <a:pt x="1336676" y="229394"/>
                  <a:pt x="1333501" y="228600"/>
                </a:cubicBezTo>
                <a:cubicBezTo>
                  <a:pt x="1331913" y="227807"/>
                  <a:pt x="1330326" y="226219"/>
                  <a:pt x="1328738" y="223838"/>
                </a:cubicBezTo>
                <a:lnTo>
                  <a:pt x="1327548" y="219075"/>
                </a:lnTo>
                <a:lnTo>
                  <a:pt x="1319213" y="219075"/>
                </a:lnTo>
                <a:cubicBezTo>
                  <a:pt x="1317626" y="218282"/>
                  <a:pt x="1316038" y="216694"/>
                  <a:pt x="1314451" y="214313"/>
                </a:cubicBezTo>
                <a:cubicBezTo>
                  <a:pt x="1313657" y="213519"/>
                  <a:pt x="1313260" y="211138"/>
                  <a:pt x="1313260" y="207169"/>
                </a:cubicBezTo>
                <a:lnTo>
                  <a:pt x="1313260" y="198835"/>
                </a:lnTo>
                <a:lnTo>
                  <a:pt x="1314451" y="191691"/>
                </a:lnTo>
                <a:cubicBezTo>
                  <a:pt x="1308101" y="188516"/>
                  <a:pt x="1303735" y="185738"/>
                  <a:pt x="1301354" y="183357"/>
                </a:cubicBezTo>
                <a:lnTo>
                  <a:pt x="1298973" y="180975"/>
                </a:lnTo>
                <a:cubicBezTo>
                  <a:pt x="1294210" y="179388"/>
                  <a:pt x="1291035" y="177800"/>
                  <a:pt x="1289448" y="176213"/>
                </a:cubicBezTo>
                <a:lnTo>
                  <a:pt x="1289448" y="189310"/>
                </a:lnTo>
                <a:lnTo>
                  <a:pt x="1289448" y="213122"/>
                </a:lnTo>
                <a:cubicBezTo>
                  <a:pt x="1288654" y="217091"/>
                  <a:pt x="1285876" y="219869"/>
                  <a:pt x="1281113" y="221457"/>
                </a:cubicBezTo>
                <a:lnTo>
                  <a:pt x="1277541" y="222647"/>
                </a:lnTo>
                <a:cubicBezTo>
                  <a:pt x="1275954" y="222647"/>
                  <a:pt x="1275160" y="223044"/>
                  <a:pt x="1275160" y="223838"/>
                </a:cubicBezTo>
                <a:lnTo>
                  <a:pt x="1265635" y="225028"/>
                </a:lnTo>
                <a:cubicBezTo>
                  <a:pt x="1260873" y="225028"/>
                  <a:pt x="1256904" y="224235"/>
                  <a:pt x="1253729" y="222647"/>
                </a:cubicBezTo>
                <a:cubicBezTo>
                  <a:pt x="1249760" y="222647"/>
                  <a:pt x="1247776" y="220266"/>
                  <a:pt x="1247776" y="215503"/>
                </a:cubicBezTo>
                <a:cubicBezTo>
                  <a:pt x="1245394" y="215503"/>
                  <a:pt x="1242616" y="214710"/>
                  <a:pt x="1239441" y="213122"/>
                </a:cubicBezTo>
                <a:cubicBezTo>
                  <a:pt x="1235473" y="213122"/>
                  <a:pt x="1233488" y="211138"/>
                  <a:pt x="1233488" y="207169"/>
                </a:cubicBezTo>
                <a:cubicBezTo>
                  <a:pt x="1232694" y="203994"/>
                  <a:pt x="1232298" y="199232"/>
                  <a:pt x="1232298" y="192882"/>
                </a:cubicBezTo>
                <a:lnTo>
                  <a:pt x="1232298" y="186928"/>
                </a:lnTo>
                <a:lnTo>
                  <a:pt x="1231107" y="177403"/>
                </a:lnTo>
                <a:lnTo>
                  <a:pt x="1229916" y="119063"/>
                </a:lnTo>
                <a:lnTo>
                  <a:pt x="1229916" y="116682"/>
                </a:lnTo>
                <a:cubicBezTo>
                  <a:pt x="1229123" y="116682"/>
                  <a:pt x="1227932" y="115491"/>
                  <a:pt x="1226344" y="113110"/>
                </a:cubicBezTo>
                <a:lnTo>
                  <a:pt x="1220391" y="107157"/>
                </a:lnTo>
                <a:cubicBezTo>
                  <a:pt x="1216423" y="108744"/>
                  <a:pt x="1213644" y="107554"/>
                  <a:pt x="1212057" y="103585"/>
                </a:cubicBezTo>
                <a:lnTo>
                  <a:pt x="1206104" y="97632"/>
                </a:lnTo>
                <a:cubicBezTo>
                  <a:pt x="1199754" y="92869"/>
                  <a:pt x="1196579" y="87313"/>
                  <a:pt x="1196579" y="80963"/>
                </a:cubicBezTo>
                <a:cubicBezTo>
                  <a:pt x="1196579" y="77788"/>
                  <a:pt x="1217613" y="65088"/>
                  <a:pt x="1259682" y="42863"/>
                </a:cubicBezTo>
                <a:cubicBezTo>
                  <a:pt x="1262857" y="41275"/>
                  <a:pt x="1265238" y="40482"/>
                  <a:pt x="1266826" y="40482"/>
                </a:cubicBezTo>
                <a:cubicBezTo>
                  <a:pt x="1272382" y="40482"/>
                  <a:pt x="1277144" y="43657"/>
                  <a:pt x="1281113" y="50007"/>
                </a:cubicBezTo>
                <a:lnTo>
                  <a:pt x="1282304" y="50007"/>
                </a:lnTo>
                <a:lnTo>
                  <a:pt x="1291829" y="54769"/>
                </a:lnTo>
                <a:cubicBezTo>
                  <a:pt x="1292623" y="53975"/>
                  <a:pt x="1293813" y="53578"/>
                  <a:pt x="1295401" y="53578"/>
                </a:cubicBezTo>
                <a:lnTo>
                  <a:pt x="1347788" y="48816"/>
                </a:lnTo>
                <a:lnTo>
                  <a:pt x="1346598" y="21432"/>
                </a:lnTo>
                <a:cubicBezTo>
                  <a:pt x="1346598" y="17463"/>
                  <a:pt x="1347391" y="14288"/>
                  <a:pt x="1348979" y="11907"/>
                </a:cubicBezTo>
                <a:cubicBezTo>
                  <a:pt x="1354535" y="7938"/>
                  <a:pt x="1362076" y="5953"/>
                  <a:pt x="1371601" y="5953"/>
                </a:cubicBezTo>
                <a:close/>
                <a:moveTo>
                  <a:pt x="1046560" y="3275"/>
                </a:moveTo>
                <a:cubicBezTo>
                  <a:pt x="1048148" y="3473"/>
                  <a:pt x="1049735" y="3969"/>
                  <a:pt x="1051323" y="4763"/>
                </a:cubicBezTo>
                <a:lnTo>
                  <a:pt x="1057276" y="13097"/>
                </a:lnTo>
                <a:cubicBezTo>
                  <a:pt x="1060451" y="11510"/>
                  <a:pt x="1063229" y="11907"/>
                  <a:pt x="1065610" y="14288"/>
                </a:cubicBezTo>
                <a:cubicBezTo>
                  <a:pt x="1072754" y="22225"/>
                  <a:pt x="1076326" y="30957"/>
                  <a:pt x="1076326" y="40482"/>
                </a:cubicBezTo>
                <a:cubicBezTo>
                  <a:pt x="1076326" y="45244"/>
                  <a:pt x="1074341" y="48816"/>
                  <a:pt x="1070373" y="51197"/>
                </a:cubicBezTo>
                <a:cubicBezTo>
                  <a:pt x="1067991" y="52785"/>
                  <a:pt x="1065610" y="53975"/>
                  <a:pt x="1063229" y="54769"/>
                </a:cubicBezTo>
                <a:cubicBezTo>
                  <a:pt x="1060848" y="55563"/>
                  <a:pt x="1058466" y="56357"/>
                  <a:pt x="1056085" y="57150"/>
                </a:cubicBezTo>
                <a:cubicBezTo>
                  <a:pt x="1079104" y="57150"/>
                  <a:pt x="1097360" y="59928"/>
                  <a:pt x="1110854" y="65485"/>
                </a:cubicBezTo>
                <a:cubicBezTo>
                  <a:pt x="1116410" y="67866"/>
                  <a:pt x="1121173" y="71041"/>
                  <a:pt x="1125141" y="75010"/>
                </a:cubicBezTo>
                <a:cubicBezTo>
                  <a:pt x="1139429" y="79772"/>
                  <a:pt x="1146573" y="90488"/>
                  <a:pt x="1146573" y="107157"/>
                </a:cubicBezTo>
                <a:cubicBezTo>
                  <a:pt x="1145779" y="120650"/>
                  <a:pt x="1145382" y="141288"/>
                  <a:pt x="1145382" y="169069"/>
                </a:cubicBezTo>
                <a:lnTo>
                  <a:pt x="1141810" y="227410"/>
                </a:lnTo>
                <a:cubicBezTo>
                  <a:pt x="1141810" y="230585"/>
                  <a:pt x="1140619" y="233363"/>
                  <a:pt x="1138238" y="235744"/>
                </a:cubicBezTo>
                <a:cubicBezTo>
                  <a:pt x="1135063" y="238919"/>
                  <a:pt x="1130698" y="240507"/>
                  <a:pt x="1125141" y="240507"/>
                </a:cubicBezTo>
                <a:cubicBezTo>
                  <a:pt x="1118791" y="240507"/>
                  <a:pt x="1112441" y="238919"/>
                  <a:pt x="1106091" y="235744"/>
                </a:cubicBezTo>
                <a:cubicBezTo>
                  <a:pt x="1104504" y="234950"/>
                  <a:pt x="1102916" y="232966"/>
                  <a:pt x="1101329" y="229791"/>
                </a:cubicBezTo>
                <a:lnTo>
                  <a:pt x="1100138" y="235744"/>
                </a:lnTo>
                <a:cubicBezTo>
                  <a:pt x="1097757" y="238919"/>
                  <a:pt x="1094979" y="240507"/>
                  <a:pt x="1091804" y="240507"/>
                </a:cubicBezTo>
                <a:cubicBezTo>
                  <a:pt x="1047354" y="243682"/>
                  <a:pt x="1019969" y="245269"/>
                  <a:pt x="1009651" y="245269"/>
                </a:cubicBezTo>
                <a:cubicBezTo>
                  <a:pt x="981869" y="245269"/>
                  <a:pt x="962423" y="242491"/>
                  <a:pt x="951310" y="236935"/>
                </a:cubicBezTo>
                <a:cubicBezTo>
                  <a:pt x="948929" y="236141"/>
                  <a:pt x="947143" y="234950"/>
                  <a:pt x="945952" y="233363"/>
                </a:cubicBezTo>
                <a:cubicBezTo>
                  <a:pt x="944762" y="231775"/>
                  <a:pt x="943373" y="230585"/>
                  <a:pt x="941785" y="229791"/>
                </a:cubicBezTo>
                <a:lnTo>
                  <a:pt x="937023" y="227410"/>
                </a:lnTo>
                <a:cubicBezTo>
                  <a:pt x="925910" y="221060"/>
                  <a:pt x="920354" y="210344"/>
                  <a:pt x="920354" y="195263"/>
                </a:cubicBezTo>
                <a:cubicBezTo>
                  <a:pt x="921148" y="146050"/>
                  <a:pt x="923529" y="105172"/>
                  <a:pt x="927498" y="72628"/>
                </a:cubicBezTo>
                <a:cubicBezTo>
                  <a:pt x="927498" y="69453"/>
                  <a:pt x="928291" y="66675"/>
                  <a:pt x="929879" y="64294"/>
                </a:cubicBezTo>
                <a:cubicBezTo>
                  <a:pt x="932260" y="60325"/>
                  <a:pt x="936626" y="58341"/>
                  <a:pt x="942976" y="58341"/>
                </a:cubicBezTo>
                <a:cubicBezTo>
                  <a:pt x="948532" y="58341"/>
                  <a:pt x="954485" y="59532"/>
                  <a:pt x="960835" y="61913"/>
                </a:cubicBezTo>
                <a:lnTo>
                  <a:pt x="965598" y="65485"/>
                </a:lnTo>
                <a:cubicBezTo>
                  <a:pt x="967979" y="61516"/>
                  <a:pt x="971551" y="59532"/>
                  <a:pt x="976313" y="59532"/>
                </a:cubicBezTo>
                <a:lnTo>
                  <a:pt x="982266" y="59532"/>
                </a:lnTo>
                <a:cubicBezTo>
                  <a:pt x="977504" y="53182"/>
                  <a:pt x="975123" y="46435"/>
                  <a:pt x="975123" y="39291"/>
                </a:cubicBezTo>
                <a:cubicBezTo>
                  <a:pt x="975123" y="32941"/>
                  <a:pt x="977107" y="29369"/>
                  <a:pt x="981076" y="28575"/>
                </a:cubicBezTo>
                <a:lnTo>
                  <a:pt x="1041798" y="3572"/>
                </a:lnTo>
                <a:cubicBezTo>
                  <a:pt x="1043385" y="3175"/>
                  <a:pt x="1044973" y="3076"/>
                  <a:pt x="1046560" y="3275"/>
                </a:cubicBezTo>
                <a:close/>
                <a:moveTo>
                  <a:pt x="52090" y="0"/>
                </a:moveTo>
                <a:cubicBezTo>
                  <a:pt x="53479" y="0"/>
                  <a:pt x="54769" y="397"/>
                  <a:pt x="55960" y="1191"/>
                </a:cubicBezTo>
                <a:cubicBezTo>
                  <a:pt x="65485" y="3572"/>
                  <a:pt x="73026" y="7541"/>
                  <a:pt x="78582" y="13097"/>
                </a:cubicBezTo>
                <a:cubicBezTo>
                  <a:pt x="88901" y="17066"/>
                  <a:pt x="94457" y="22622"/>
                  <a:pt x="95251" y="29766"/>
                </a:cubicBezTo>
                <a:lnTo>
                  <a:pt x="105966" y="28575"/>
                </a:lnTo>
                <a:cubicBezTo>
                  <a:pt x="137716" y="28575"/>
                  <a:pt x="160537" y="29369"/>
                  <a:pt x="174427" y="30957"/>
                </a:cubicBezTo>
                <a:cubicBezTo>
                  <a:pt x="188318" y="32544"/>
                  <a:pt x="196851" y="35719"/>
                  <a:pt x="200026" y="40482"/>
                </a:cubicBezTo>
                <a:lnTo>
                  <a:pt x="201216" y="42863"/>
                </a:lnTo>
                <a:cubicBezTo>
                  <a:pt x="207566" y="43657"/>
                  <a:pt x="211932" y="46038"/>
                  <a:pt x="214313" y="50007"/>
                </a:cubicBezTo>
                <a:cubicBezTo>
                  <a:pt x="217488" y="55563"/>
                  <a:pt x="219076" y="68660"/>
                  <a:pt x="219076" y="89297"/>
                </a:cubicBezTo>
                <a:cubicBezTo>
                  <a:pt x="219076" y="128985"/>
                  <a:pt x="217885" y="155575"/>
                  <a:pt x="215504" y="169069"/>
                </a:cubicBezTo>
                <a:cubicBezTo>
                  <a:pt x="213916" y="173038"/>
                  <a:pt x="211932" y="175419"/>
                  <a:pt x="209551" y="176213"/>
                </a:cubicBezTo>
                <a:lnTo>
                  <a:pt x="203597" y="178594"/>
                </a:lnTo>
                <a:lnTo>
                  <a:pt x="196454" y="179785"/>
                </a:lnTo>
                <a:cubicBezTo>
                  <a:pt x="192485" y="179785"/>
                  <a:pt x="187326" y="178594"/>
                  <a:pt x="180976" y="176213"/>
                </a:cubicBezTo>
                <a:cubicBezTo>
                  <a:pt x="179388" y="175419"/>
                  <a:pt x="177801" y="173038"/>
                  <a:pt x="176213" y="169069"/>
                </a:cubicBezTo>
                <a:lnTo>
                  <a:pt x="173832" y="169069"/>
                </a:lnTo>
                <a:lnTo>
                  <a:pt x="173832" y="176213"/>
                </a:lnTo>
                <a:cubicBezTo>
                  <a:pt x="173832" y="180182"/>
                  <a:pt x="171847" y="182960"/>
                  <a:pt x="167879" y="184547"/>
                </a:cubicBezTo>
                <a:cubicBezTo>
                  <a:pt x="160735" y="186135"/>
                  <a:pt x="155179" y="186532"/>
                  <a:pt x="151210" y="185738"/>
                </a:cubicBezTo>
                <a:cubicBezTo>
                  <a:pt x="144066" y="185738"/>
                  <a:pt x="138907" y="184150"/>
                  <a:pt x="135732" y="180975"/>
                </a:cubicBezTo>
                <a:lnTo>
                  <a:pt x="132160" y="183357"/>
                </a:lnTo>
                <a:cubicBezTo>
                  <a:pt x="131366" y="184150"/>
                  <a:pt x="128985" y="184547"/>
                  <a:pt x="125016" y="184547"/>
                </a:cubicBezTo>
                <a:lnTo>
                  <a:pt x="104776" y="184547"/>
                </a:lnTo>
                <a:lnTo>
                  <a:pt x="105966" y="207169"/>
                </a:lnTo>
                <a:lnTo>
                  <a:pt x="110729" y="207169"/>
                </a:lnTo>
                <a:cubicBezTo>
                  <a:pt x="156766" y="207169"/>
                  <a:pt x="188516" y="205185"/>
                  <a:pt x="205979" y="201216"/>
                </a:cubicBezTo>
                <a:cubicBezTo>
                  <a:pt x="210741" y="201216"/>
                  <a:pt x="213916" y="202407"/>
                  <a:pt x="215504" y="204788"/>
                </a:cubicBezTo>
                <a:lnTo>
                  <a:pt x="220266" y="211932"/>
                </a:lnTo>
                <a:lnTo>
                  <a:pt x="220266" y="210741"/>
                </a:lnTo>
                <a:cubicBezTo>
                  <a:pt x="225029" y="210741"/>
                  <a:pt x="228204" y="211932"/>
                  <a:pt x="229791" y="214313"/>
                </a:cubicBezTo>
                <a:cubicBezTo>
                  <a:pt x="237729" y="224632"/>
                  <a:pt x="240507" y="234950"/>
                  <a:pt x="238126" y="245269"/>
                </a:cubicBezTo>
                <a:cubicBezTo>
                  <a:pt x="237332" y="247650"/>
                  <a:pt x="234951" y="249635"/>
                  <a:pt x="230982" y="251222"/>
                </a:cubicBezTo>
                <a:lnTo>
                  <a:pt x="197644" y="254794"/>
                </a:lnTo>
                <a:lnTo>
                  <a:pt x="166688" y="255985"/>
                </a:lnTo>
                <a:cubicBezTo>
                  <a:pt x="154782" y="255985"/>
                  <a:pt x="145654" y="256382"/>
                  <a:pt x="139304" y="257175"/>
                </a:cubicBezTo>
                <a:lnTo>
                  <a:pt x="130969" y="255985"/>
                </a:lnTo>
                <a:lnTo>
                  <a:pt x="102394" y="253603"/>
                </a:lnTo>
                <a:cubicBezTo>
                  <a:pt x="88107" y="252810"/>
                  <a:pt x="77391" y="250428"/>
                  <a:pt x="70247" y="246460"/>
                </a:cubicBezTo>
                <a:cubicBezTo>
                  <a:pt x="68660" y="245666"/>
                  <a:pt x="67072" y="243682"/>
                  <a:pt x="65485" y="240507"/>
                </a:cubicBezTo>
                <a:lnTo>
                  <a:pt x="55960" y="236935"/>
                </a:lnTo>
                <a:cubicBezTo>
                  <a:pt x="54372" y="236141"/>
                  <a:pt x="52785" y="234157"/>
                  <a:pt x="51197" y="230982"/>
                </a:cubicBezTo>
                <a:lnTo>
                  <a:pt x="47626" y="216694"/>
                </a:lnTo>
                <a:lnTo>
                  <a:pt x="46435" y="194072"/>
                </a:lnTo>
                <a:cubicBezTo>
                  <a:pt x="46435" y="178197"/>
                  <a:pt x="46832" y="164307"/>
                  <a:pt x="47626" y="152400"/>
                </a:cubicBezTo>
                <a:lnTo>
                  <a:pt x="47626" y="123825"/>
                </a:lnTo>
                <a:lnTo>
                  <a:pt x="46435" y="123825"/>
                </a:lnTo>
                <a:cubicBezTo>
                  <a:pt x="43260" y="124619"/>
                  <a:pt x="40482" y="124619"/>
                  <a:pt x="38101" y="123825"/>
                </a:cubicBezTo>
                <a:cubicBezTo>
                  <a:pt x="37307" y="123825"/>
                  <a:pt x="34529" y="123032"/>
                  <a:pt x="29766" y="121444"/>
                </a:cubicBezTo>
                <a:lnTo>
                  <a:pt x="21432" y="115491"/>
                </a:lnTo>
                <a:lnTo>
                  <a:pt x="15479" y="111919"/>
                </a:lnTo>
                <a:lnTo>
                  <a:pt x="7144" y="105966"/>
                </a:lnTo>
                <a:cubicBezTo>
                  <a:pt x="4763" y="105172"/>
                  <a:pt x="2779" y="102791"/>
                  <a:pt x="1191" y="98822"/>
                </a:cubicBezTo>
                <a:cubicBezTo>
                  <a:pt x="-396" y="95647"/>
                  <a:pt x="-396" y="92869"/>
                  <a:pt x="1191" y="90488"/>
                </a:cubicBezTo>
                <a:lnTo>
                  <a:pt x="35719" y="19050"/>
                </a:lnTo>
                <a:cubicBezTo>
                  <a:pt x="36513" y="17463"/>
                  <a:pt x="38101" y="14089"/>
                  <a:pt x="40482" y="8930"/>
                </a:cubicBezTo>
                <a:cubicBezTo>
                  <a:pt x="42863" y="3771"/>
                  <a:pt x="45244" y="1191"/>
                  <a:pt x="47626" y="1191"/>
                </a:cubicBezTo>
                <a:cubicBezTo>
                  <a:pt x="49213" y="397"/>
                  <a:pt x="50701" y="0"/>
                  <a:pt x="52090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包图小白体" panose="02010601030101010101" pitchFamily="2" charset="-122"/>
              <a:ea typeface="包图小白体" panose="02010601030101010101" pitchFamily="2" charset="-122"/>
              <a:cs typeface="SetoFont" panose="02000600000000000000" pitchFamily="2" charset="-122"/>
            </a:endParaRPr>
          </a:p>
        </p:txBody>
      </p:sp>
      <p:sp>
        <p:nvSpPr>
          <p:cNvPr id="29" name="常用图形-45_矢量">
            <a:extLst>
              <a:ext uri="{FF2B5EF4-FFF2-40B4-BE49-F238E27FC236}">
                <a16:creationId xmlns:a16="http://schemas.microsoft.com/office/drawing/2014/main" id="{6F4785BF-0023-4B6F-801E-855C2874C904}"/>
              </a:ext>
            </a:extLst>
          </p:cNvPr>
          <p:cNvSpPr/>
          <p:nvPr/>
        </p:nvSpPr>
        <p:spPr>
          <a:xfrm>
            <a:off x="889106" y="569764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2" name="常用图形-46_矢量">
            <a:extLst>
              <a:ext uri="{FF2B5EF4-FFF2-40B4-BE49-F238E27FC236}">
                <a16:creationId xmlns:a16="http://schemas.microsoft.com/office/drawing/2014/main" id="{C25F7291-C2A8-4964-882F-8222D3CC3526}"/>
              </a:ext>
            </a:extLst>
          </p:cNvPr>
          <p:cNvSpPr/>
          <p:nvPr/>
        </p:nvSpPr>
        <p:spPr>
          <a:xfrm>
            <a:off x="4667981" y="569764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5" name="常用图形-47_矢量">
            <a:extLst>
              <a:ext uri="{FF2B5EF4-FFF2-40B4-BE49-F238E27FC236}">
                <a16:creationId xmlns:a16="http://schemas.microsoft.com/office/drawing/2014/main" id="{F090A6CC-C517-4C3B-A3A6-CB916ABCC4D3}"/>
              </a:ext>
            </a:extLst>
          </p:cNvPr>
          <p:cNvSpPr/>
          <p:nvPr/>
        </p:nvSpPr>
        <p:spPr>
          <a:xfrm>
            <a:off x="8386737" y="569764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pic>
        <p:nvPicPr>
          <p:cNvPr id="1026" name="Picture 2" descr="http://img21.mtime.cn/pi/2011/11/25/163647.98302021_1000X1000.jpg">
            <a:extLst>
              <a:ext uri="{FF2B5EF4-FFF2-40B4-BE49-F238E27FC236}">
                <a16:creationId xmlns:a16="http://schemas.microsoft.com/office/drawing/2014/main" id="{AB022691-E78A-45B5-B007-536F6CC347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700" b="12324"/>
          <a:stretch/>
        </p:blipFill>
        <p:spPr bwMode="auto">
          <a:xfrm>
            <a:off x="215900" y="614542"/>
            <a:ext cx="5727700" cy="37473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文本框-2_矢量">
            <a:extLst>
              <a:ext uri="{FF2B5EF4-FFF2-40B4-BE49-F238E27FC236}">
                <a16:creationId xmlns:a16="http://schemas.microsoft.com/office/drawing/2014/main" id="{2CF8B867-0D5A-411B-B68D-B4BBFDE5D91D}"/>
              </a:ext>
            </a:extLst>
          </p:cNvPr>
          <p:cNvSpPr txBox="1"/>
          <p:nvPr/>
        </p:nvSpPr>
        <p:spPr>
          <a:xfrm>
            <a:off x="6018049" y="1056873"/>
            <a:ext cx="4712493" cy="746522"/>
          </a:xfrm>
          <a:custGeom>
            <a:avLst/>
            <a:gdLst/>
            <a:ahLst/>
            <a:cxnLst/>
            <a:rect l="l" t="t" r="r" b="b"/>
            <a:pathLst>
              <a:path w="4712493" h="746522">
                <a:moveTo>
                  <a:pt x="3604022" y="578644"/>
                </a:moveTo>
                <a:lnTo>
                  <a:pt x="3507581" y="582216"/>
                </a:lnTo>
                <a:lnTo>
                  <a:pt x="3253978" y="592931"/>
                </a:lnTo>
                <a:cubicBezTo>
                  <a:pt x="3246834" y="595313"/>
                  <a:pt x="3243263" y="606028"/>
                  <a:pt x="3243263" y="625078"/>
                </a:cubicBezTo>
                <a:cubicBezTo>
                  <a:pt x="3240881" y="632222"/>
                  <a:pt x="3242072" y="644128"/>
                  <a:pt x="3246834" y="660797"/>
                </a:cubicBezTo>
                <a:cubicBezTo>
                  <a:pt x="3253978" y="663178"/>
                  <a:pt x="3266479" y="663774"/>
                  <a:pt x="3284339" y="662583"/>
                </a:cubicBezTo>
                <a:cubicBezTo>
                  <a:pt x="3302198" y="661392"/>
                  <a:pt x="3324225" y="660797"/>
                  <a:pt x="3350419" y="660797"/>
                </a:cubicBezTo>
                <a:lnTo>
                  <a:pt x="3439715" y="657225"/>
                </a:lnTo>
                <a:lnTo>
                  <a:pt x="3636169" y="650081"/>
                </a:lnTo>
                <a:cubicBezTo>
                  <a:pt x="3643313" y="647700"/>
                  <a:pt x="3646884" y="639366"/>
                  <a:pt x="3646884" y="625078"/>
                </a:cubicBezTo>
                <a:cubicBezTo>
                  <a:pt x="3646884" y="613172"/>
                  <a:pt x="3645098" y="603052"/>
                  <a:pt x="3641527" y="594717"/>
                </a:cubicBezTo>
                <a:cubicBezTo>
                  <a:pt x="3637955" y="586383"/>
                  <a:pt x="3633787" y="581025"/>
                  <a:pt x="3629025" y="578644"/>
                </a:cubicBezTo>
                <a:close/>
                <a:moveTo>
                  <a:pt x="3500437" y="557213"/>
                </a:moveTo>
                <a:cubicBezTo>
                  <a:pt x="3498056" y="559594"/>
                  <a:pt x="3494484" y="560784"/>
                  <a:pt x="3489722" y="560784"/>
                </a:cubicBezTo>
                <a:lnTo>
                  <a:pt x="3504009" y="560784"/>
                </a:lnTo>
                <a:cubicBezTo>
                  <a:pt x="3501628" y="560784"/>
                  <a:pt x="3500437" y="559594"/>
                  <a:pt x="3500437" y="557213"/>
                </a:cubicBezTo>
                <a:close/>
                <a:moveTo>
                  <a:pt x="3432572" y="535781"/>
                </a:moveTo>
                <a:cubicBezTo>
                  <a:pt x="3432572" y="542925"/>
                  <a:pt x="3431381" y="547688"/>
                  <a:pt x="3429000" y="550069"/>
                </a:cubicBezTo>
                <a:lnTo>
                  <a:pt x="3421856" y="564356"/>
                </a:lnTo>
                <a:lnTo>
                  <a:pt x="3457575" y="564356"/>
                </a:lnTo>
                <a:lnTo>
                  <a:pt x="3446859" y="553641"/>
                </a:lnTo>
                <a:lnTo>
                  <a:pt x="3436144" y="535781"/>
                </a:lnTo>
                <a:close/>
                <a:moveTo>
                  <a:pt x="3318272" y="417909"/>
                </a:moveTo>
                <a:cubicBezTo>
                  <a:pt x="3301603" y="417909"/>
                  <a:pt x="3287315" y="421481"/>
                  <a:pt x="3275409" y="428625"/>
                </a:cubicBezTo>
                <a:cubicBezTo>
                  <a:pt x="3265884" y="435769"/>
                  <a:pt x="3258741" y="442913"/>
                  <a:pt x="3253978" y="450056"/>
                </a:cubicBezTo>
                <a:lnTo>
                  <a:pt x="3307556" y="550069"/>
                </a:lnTo>
                <a:cubicBezTo>
                  <a:pt x="3314700" y="550069"/>
                  <a:pt x="3326606" y="545306"/>
                  <a:pt x="3343275" y="535781"/>
                </a:cubicBezTo>
                <a:cubicBezTo>
                  <a:pt x="3357563" y="528638"/>
                  <a:pt x="3365897" y="520303"/>
                  <a:pt x="3368278" y="510778"/>
                </a:cubicBezTo>
                <a:close/>
                <a:moveTo>
                  <a:pt x="3439715" y="382191"/>
                </a:moveTo>
                <a:cubicBezTo>
                  <a:pt x="3425428" y="382191"/>
                  <a:pt x="3415903" y="383381"/>
                  <a:pt x="3411141" y="385763"/>
                </a:cubicBezTo>
                <a:cubicBezTo>
                  <a:pt x="3401615" y="388144"/>
                  <a:pt x="3389709" y="398859"/>
                  <a:pt x="3375422" y="417909"/>
                </a:cubicBezTo>
                <a:lnTo>
                  <a:pt x="3421856" y="514350"/>
                </a:lnTo>
                <a:lnTo>
                  <a:pt x="3425428" y="514350"/>
                </a:lnTo>
                <a:lnTo>
                  <a:pt x="3457575" y="507206"/>
                </a:lnTo>
                <a:cubicBezTo>
                  <a:pt x="3474244" y="500063"/>
                  <a:pt x="3483769" y="491728"/>
                  <a:pt x="3486150" y="482203"/>
                </a:cubicBezTo>
                <a:close/>
                <a:moveTo>
                  <a:pt x="3596878" y="378619"/>
                </a:moveTo>
                <a:cubicBezTo>
                  <a:pt x="3565922" y="416719"/>
                  <a:pt x="3533775" y="463153"/>
                  <a:pt x="3500437" y="517922"/>
                </a:cubicBezTo>
                <a:cubicBezTo>
                  <a:pt x="3509963" y="546497"/>
                  <a:pt x="3529013" y="560784"/>
                  <a:pt x="3557587" y="560784"/>
                </a:cubicBezTo>
                <a:cubicBezTo>
                  <a:pt x="3567113" y="556022"/>
                  <a:pt x="3598069" y="509588"/>
                  <a:pt x="3650456" y="421481"/>
                </a:cubicBezTo>
                <a:cubicBezTo>
                  <a:pt x="3648075" y="404813"/>
                  <a:pt x="3642122" y="394097"/>
                  <a:pt x="3632597" y="389334"/>
                </a:cubicBezTo>
                <a:cubicBezTo>
                  <a:pt x="3623072" y="382191"/>
                  <a:pt x="3611165" y="378619"/>
                  <a:pt x="3596878" y="378619"/>
                </a:cubicBezTo>
                <a:close/>
                <a:moveTo>
                  <a:pt x="2156222" y="371475"/>
                </a:moveTo>
                <a:lnTo>
                  <a:pt x="2147525" y="632377"/>
                </a:lnTo>
                <a:lnTo>
                  <a:pt x="2149078" y="621506"/>
                </a:lnTo>
                <a:lnTo>
                  <a:pt x="2213372" y="407194"/>
                </a:lnTo>
                <a:lnTo>
                  <a:pt x="2206228" y="403622"/>
                </a:lnTo>
                <a:cubicBezTo>
                  <a:pt x="2199085" y="398859"/>
                  <a:pt x="2194322" y="394097"/>
                  <a:pt x="2191941" y="389334"/>
                </a:cubicBezTo>
                <a:lnTo>
                  <a:pt x="2188369" y="378619"/>
                </a:lnTo>
                <a:lnTo>
                  <a:pt x="2184797" y="378619"/>
                </a:lnTo>
                <a:cubicBezTo>
                  <a:pt x="2172891" y="378619"/>
                  <a:pt x="2165747" y="377428"/>
                  <a:pt x="2163366" y="375047"/>
                </a:cubicBezTo>
                <a:close/>
                <a:moveTo>
                  <a:pt x="3446859" y="364331"/>
                </a:moveTo>
                <a:cubicBezTo>
                  <a:pt x="3451622" y="364331"/>
                  <a:pt x="3456384" y="369094"/>
                  <a:pt x="3461147" y="378619"/>
                </a:cubicBezTo>
                <a:lnTo>
                  <a:pt x="3468291" y="389334"/>
                </a:lnTo>
                <a:lnTo>
                  <a:pt x="3479006" y="389334"/>
                </a:lnTo>
                <a:cubicBezTo>
                  <a:pt x="3493294" y="389334"/>
                  <a:pt x="3501628" y="395288"/>
                  <a:pt x="3504009" y="407194"/>
                </a:cubicBezTo>
                <a:lnTo>
                  <a:pt x="3521869" y="442913"/>
                </a:lnTo>
                <a:lnTo>
                  <a:pt x="3575447" y="371475"/>
                </a:lnTo>
                <a:cubicBezTo>
                  <a:pt x="3575447" y="371475"/>
                  <a:pt x="3576042" y="370880"/>
                  <a:pt x="3577233" y="369689"/>
                </a:cubicBezTo>
                <a:cubicBezTo>
                  <a:pt x="3578423" y="368499"/>
                  <a:pt x="3579019" y="367903"/>
                  <a:pt x="3579019" y="367903"/>
                </a:cubicBezTo>
                <a:lnTo>
                  <a:pt x="3486150" y="364331"/>
                </a:lnTo>
                <a:close/>
                <a:moveTo>
                  <a:pt x="4410893" y="284857"/>
                </a:moveTo>
                <a:cubicBezTo>
                  <a:pt x="4343475" y="284857"/>
                  <a:pt x="4292799" y="287536"/>
                  <a:pt x="4258865" y="292894"/>
                </a:cubicBezTo>
                <a:cubicBezTo>
                  <a:pt x="4235053" y="295275"/>
                  <a:pt x="4220765" y="315516"/>
                  <a:pt x="4216003" y="353616"/>
                </a:cubicBezTo>
                <a:lnTo>
                  <a:pt x="4212431" y="539353"/>
                </a:lnTo>
                <a:lnTo>
                  <a:pt x="4216003" y="653653"/>
                </a:lnTo>
                <a:cubicBezTo>
                  <a:pt x="4216003" y="675084"/>
                  <a:pt x="4226719" y="686991"/>
                  <a:pt x="4248150" y="689372"/>
                </a:cubicBezTo>
                <a:lnTo>
                  <a:pt x="4641056" y="685800"/>
                </a:lnTo>
                <a:cubicBezTo>
                  <a:pt x="4645819" y="671513"/>
                  <a:pt x="4648200" y="660797"/>
                  <a:pt x="4648200" y="653653"/>
                </a:cubicBezTo>
                <a:cubicBezTo>
                  <a:pt x="4648200" y="648891"/>
                  <a:pt x="4645819" y="636984"/>
                  <a:pt x="4641056" y="617934"/>
                </a:cubicBezTo>
                <a:lnTo>
                  <a:pt x="4316015" y="621506"/>
                </a:lnTo>
                <a:lnTo>
                  <a:pt x="4308872" y="621506"/>
                </a:lnTo>
                <a:cubicBezTo>
                  <a:pt x="4296965" y="621506"/>
                  <a:pt x="4292203" y="613172"/>
                  <a:pt x="4294585" y="596503"/>
                </a:cubicBezTo>
                <a:cubicBezTo>
                  <a:pt x="4294585" y="594122"/>
                  <a:pt x="4293989" y="587574"/>
                  <a:pt x="4292799" y="576858"/>
                </a:cubicBezTo>
                <a:cubicBezTo>
                  <a:pt x="4291607" y="566142"/>
                  <a:pt x="4291013" y="548878"/>
                  <a:pt x="4291013" y="525066"/>
                </a:cubicBezTo>
                <a:lnTo>
                  <a:pt x="4294585" y="360759"/>
                </a:lnTo>
                <a:lnTo>
                  <a:pt x="4480322" y="353616"/>
                </a:lnTo>
                <a:cubicBezTo>
                  <a:pt x="4485085" y="346472"/>
                  <a:pt x="4487465" y="335756"/>
                  <a:pt x="4487465" y="321469"/>
                </a:cubicBezTo>
                <a:cubicBezTo>
                  <a:pt x="4487465" y="307181"/>
                  <a:pt x="4486275" y="295275"/>
                  <a:pt x="4483893" y="285750"/>
                </a:cubicBezTo>
                <a:cubicBezTo>
                  <a:pt x="4457700" y="285155"/>
                  <a:pt x="4433367" y="284857"/>
                  <a:pt x="4410893" y="284857"/>
                </a:cubicBezTo>
                <a:close/>
                <a:moveTo>
                  <a:pt x="3232547" y="282178"/>
                </a:moveTo>
                <a:cubicBezTo>
                  <a:pt x="3232547" y="286941"/>
                  <a:pt x="3225403" y="302419"/>
                  <a:pt x="3211115" y="328613"/>
                </a:cubicBezTo>
                <a:cubicBezTo>
                  <a:pt x="3234928" y="361950"/>
                  <a:pt x="3250406" y="390525"/>
                  <a:pt x="3257550" y="414338"/>
                </a:cubicBezTo>
                <a:lnTo>
                  <a:pt x="3264694" y="410766"/>
                </a:lnTo>
                <a:cubicBezTo>
                  <a:pt x="3278981" y="401241"/>
                  <a:pt x="3295650" y="396478"/>
                  <a:pt x="3314700" y="396478"/>
                </a:cubicBezTo>
                <a:cubicBezTo>
                  <a:pt x="3324225" y="396478"/>
                  <a:pt x="3332559" y="401241"/>
                  <a:pt x="3339703" y="410766"/>
                </a:cubicBezTo>
                <a:lnTo>
                  <a:pt x="3346847" y="425053"/>
                </a:lnTo>
                <a:lnTo>
                  <a:pt x="3353991" y="425053"/>
                </a:lnTo>
                <a:cubicBezTo>
                  <a:pt x="3353991" y="415528"/>
                  <a:pt x="3356372" y="407194"/>
                  <a:pt x="3361134" y="400050"/>
                </a:cubicBezTo>
                <a:cubicBezTo>
                  <a:pt x="3373041" y="383381"/>
                  <a:pt x="3387328" y="371475"/>
                  <a:pt x="3403997" y="364331"/>
                </a:cubicBezTo>
                <a:lnTo>
                  <a:pt x="3421856" y="360759"/>
                </a:lnTo>
                <a:cubicBezTo>
                  <a:pt x="3390900" y="360759"/>
                  <a:pt x="3363515" y="358378"/>
                  <a:pt x="3339703" y="353616"/>
                </a:cubicBezTo>
                <a:cubicBezTo>
                  <a:pt x="3330178" y="351234"/>
                  <a:pt x="3324225" y="345281"/>
                  <a:pt x="3321844" y="335756"/>
                </a:cubicBezTo>
                <a:lnTo>
                  <a:pt x="3321844" y="328613"/>
                </a:lnTo>
                <a:lnTo>
                  <a:pt x="3296841" y="325041"/>
                </a:lnTo>
                <a:cubicBezTo>
                  <a:pt x="3292078" y="325041"/>
                  <a:pt x="3287315" y="320278"/>
                  <a:pt x="3282553" y="310753"/>
                </a:cubicBezTo>
                <a:cubicBezTo>
                  <a:pt x="3263503" y="305991"/>
                  <a:pt x="3250406" y="296466"/>
                  <a:pt x="3243263" y="282178"/>
                </a:cubicBezTo>
                <a:close/>
                <a:moveTo>
                  <a:pt x="3353991" y="239316"/>
                </a:moveTo>
                <a:cubicBezTo>
                  <a:pt x="3325415" y="239316"/>
                  <a:pt x="3311128" y="240506"/>
                  <a:pt x="3311128" y="242888"/>
                </a:cubicBezTo>
                <a:lnTo>
                  <a:pt x="3300413" y="260747"/>
                </a:lnTo>
                <a:cubicBezTo>
                  <a:pt x="3298031" y="270272"/>
                  <a:pt x="3298031" y="284559"/>
                  <a:pt x="3300413" y="303609"/>
                </a:cubicBezTo>
                <a:cubicBezTo>
                  <a:pt x="3305175" y="308372"/>
                  <a:pt x="3352800" y="311944"/>
                  <a:pt x="3443287" y="314325"/>
                </a:cubicBezTo>
                <a:lnTo>
                  <a:pt x="3546872" y="317897"/>
                </a:lnTo>
                <a:cubicBezTo>
                  <a:pt x="3554015" y="313134"/>
                  <a:pt x="3557587" y="302419"/>
                  <a:pt x="3557587" y="285750"/>
                </a:cubicBezTo>
                <a:cubicBezTo>
                  <a:pt x="3557587" y="261938"/>
                  <a:pt x="3552825" y="248841"/>
                  <a:pt x="3543300" y="246459"/>
                </a:cubicBezTo>
                <a:close/>
                <a:moveTo>
                  <a:pt x="4087415" y="232172"/>
                </a:moveTo>
                <a:cubicBezTo>
                  <a:pt x="4025503" y="234553"/>
                  <a:pt x="3970734" y="241697"/>
                  <a:pt x="3923109" y="253603"/>
                </a:cubicBezTo>
                <a:cubicBezTo>
                  <a:pt x="3915965" y="260747"/>
                  <a:pt x="3912394" y="271463"/>
                  <a:pt x="3912394" y="285750"/>
                </a:cubicBezTo>
                <a:cubicBezTo>
                  <a:pt x="3912394" y="307181"/>
                  <a:pt x="3915965" y="321469"/>
                  <a:pt x="3923109" y="328613"/>
                </a:cubicBezTo>
                <a:lnTo>
                  <a:pt x="3983831" y="321469"/>
                </a:lnTo>
                <a:lnTo>
                  <a:pt x="4044553" y="314325"/>
                </a:lnTo>
                <a:cubicBezTo>
                  <a:pt x="4044553" y="342900"/>
                  <a:pt x="4040981" y="384572"/>
                  <a:pt x="4033837" y="439341"/>
                </a:cubicBezTo>
                <a:lnTo>
                  <a:pt x="4023122" y="610791"/>
                </a:lnTo>
                <a:cubicBezTo>
                  <a:pt x="4030265" y="627459"/>
                  <a:pt x="4046935" y="635794"/>
                  <a:pt x="4073128" y="635794"/>
                </a:cubicBezTo>
                <a:cubicBezTo>
                  <a:pt x="4096941" y="638175"/>
                  <a:pt x="4123135" y="639366"/>
                  <a:pt x="4151709" y="639366"/>
                </a:cubicBezTo>
                <a:cubicBezTo>
                  <a:pt x="4173141" y="639366"/>
                  <a:pt x="4185047" y="638175"/>
                  <a:pt x="4187428" y="635794"/>
                </a:cubicBezTo>
                <a:cubicBezTo>
                  <a:pt x="4189809" y="631031"/>
                  <a:pt x="4191000" y="616744"/>
                  <a:pt x="4191000" y="592931"/>
                </a:cubicBezTo>
                <a:cubicBezTo>
                  <a:pt x="4191000" y="573881"/>
                  <a:pt x="4189809" y="563166"/>
                  <a:pt x="4187428" y="560784"/>
                </a:cubicBezTo>
                <a:cubicBezTo>
                  <a:pt x="4137422" y="560784"/>
                  <a:pt x="4110037" y="559594"/>
                  <a:pt x="4105275" y="557213"/>
                </a:cubicBezTo>
                <a:cubicBezTo>
                  <a:pt x="4102893" y="550069"/>
                  <a:pt x="4108847" y="481013"/>
                  <a:pt x="4123135" y="350044"/>
                </a:cubicBezTo>
                <a:lnTo>
                  <a:pt x="4133850" y="257175"/>
                </a:lnTo>
                <a:cubicBezTo>
                  <a:pt x="4133850" y="240506"/>
                  <a:pt x="4118372" y="232172"/>
                  <a:pt x="4087415" y="232172"/>
                </a:cubicBezTo>
                <a:close/>
                <a:moveTo>
                  <a:pt x="3003054" y="231279"/>
                </a:moveTo>
                <a:cubicBezTo>
                  <a:pt x="2997696" y="230684"/>
                  <a:pt x="2990850" y="230981"/>
                  <a:pt x="2982515" y="232172"/>
                </a:cubicBezTo>
                <a:lnTo>
                  <a:pt x="2946797" y="242888"/>
                </a:lnTo>
                <a:cubicBezTo>
                  <a:pt x="2949178" y="245269"/>
                  <a:pt x="2950369" y="250031"/>
                  <a:pt x="2950369" y="257175"/>
                </a:cubicBezTo>
                <a:cubicBezTo>
                  <a:pt x="2945606" y="264319"/>
                  <a:pt x="2945606" y="273844"/>
                  <a:pt x="2950369" y="285750"/>
                </a:cubicBezTo>
                <a:lnTo>
                  <a:pt x="2993231" y="582216"/>
                </a:lnTo>
                <a:cubicBezTo>
                  <a:pt x="2995613" y="615553"/>
                  <a:pt x="2999184" y="638175"/>
                  <a:pt x="3003947" y="650081"/>
                </a:cubicBezTo>
                <a:cubicBezTo>
                  <a:pt x="3008709" y="654844"/>
                  <a:pt x="3018234" y="657225"/>
                  <a:pt x="3032522" y="657225"/>
                </a:cubicBezTo>
                <a:lnTo>
                  <a:pt x="3061097" y="650081"/>
                </a:lnTo>
                <a:lnTo>
                  <a:pt x="3075384" y="639366"/>
                </a:lnTo>
                <a:lnTo>
                  <a:pt x="3043237" y="414338"/>
                </a:lnTo>
                <a:lnTo>
                  <a:pt x="3014663" y="235744"/>
                </a:lnTo>
                <a:cubicBezTo>
                  <a:pt x="3012281" y="233363"/>
                  <a:pt x="3008412" y="231874"/>
                  <a:pt x="3003054" y="231279"/>
                </a:cubicBezTo>
                <a:close/>
                <a:moveTo>
                  <a:pt x="3078956" y="217884"/>
                </a:moveTo>
                <a:lnTo>
                  <a:pt x="3036094" y="235744"/>
                </a:lnTo>
                <a:lnTo>
                  <a:pt x="3036094" y="239316"/>
                </a:lnTo>
                <a:cubicBezTo>
                  <a:pt x="3050381" y="239316"/>
                  <a:pt x="3061097" y="241697"/>
                  <a:pt x="3068241" y="246459"/>
                </a:cubicBezTo>
                <a:lnTo>
                  <a:pt x="3071813" y="235744"/>
                </a:lnTo>
                <a:cubicBezTo>
                  <a:pt x="3076575" y="226219"/>
                  <a:pt x="3078956" y="220266"/>
                  <a:pt x="3078956" y="217884"/>
                </a:cubicBezTo>
                <a:close/>
                <a:moveTo>
                  <a:pt x="1322785" y="182166"/>
                </a:moveTo>
                <a:cubicBezTo>
                  <a:pt x="1308497" y="182166"/>
                  <a:pt x="1297782" y="188119"/>
                  <a:pt x="1290638" y="200025"/>
                </a:cubicBezTo>
                <a:lnTo>
                  <a:pt x="1301353" y="432197"/>
                </a:lnTo>
                <a:cubicBezTo>
                  <a:pt x="1303735" y="463153"/>
                  <a:pt x="1304925" y="500063"/>
                  <a:pt x="1304925" y="542925"/>
                </a:cubicBezTo>
                <a:cubicBezTo>
                  <a:pt x="1304925" y="569119"/>
                  <a:pt x="1303735" y="583406"/>
                  <a:pt x="1301353" y="585788"/>
                </a:cubicBezTo>
                <a:cubicBezTo>
                  <a:pt x="1294210" y="595313"/>
                  <a:pt x="1279922" y="598884"/>
                  <a:pt x="1258491" y="596503"/>
                </a:cubicBezTo>
                <a:lnTo>
                  <a:pt x="1208484" y="596503"/>
                </a:lnTo>
                <a:cubicBezTo>
                  <a:pt x="1203722" y="601266"/>
                  <a:pt x="1200150" y="610791"/>
                  <a:pt x="1197769" y="625078"/>
                </a:cubicBezTo>
                <a:lnTo>
                  <a:pt x="1194197" y="657225"/>
                </a:lnTo>
                <a:cubicBezTo>
                  <a:pt x="1196578" y="661988"/>
                  <a:pt x="1212057" y="666750"/>
                  <a:pt x="1240632" y="671513"/>
                </a:cubicBezTo>
                <a:lnTo>
                  <a:pt x="1290638" y="675084"/>
                </a:lnTo>
                <a:cubicBezTo>
                  <a:pt x="1307307" y="675084"/>
                  <a:pt x="1320403" y="672703"/>
                  <a:pt x="1329928" y="667941"/>
                </a:cubicBezTo>
                <a:cubicBezTo>
                  <a:pt x="1363266" y="663178"/>
                  <a:pt x="1381125" y="642938"/>
                  <a:pt x="1383506" y="607219"/>
                </a:cubicBezTo>
                <a:lnTo>
                  <a:pt x="1383506" y="592931"/>
                </a:lnTo>
                <a:lnTo>
                  <a:pt x="1379935" y="450056"/>
                </a:lnTo>
                <a:cubicBezTo>
                  <a:pt x="1377553" y="404813"/>
                  <a:pt x="1376363" y="347663"/>
                  <a:pt x="1376363" y="278606"/>
                </a:cubicBezTo>
                <a:lnTo>
                  <a:pt x="1365647" y="189309"/>
                </a:lnTo>
                <a:lnTo>
                  <a:pt x="1337072" y="182166"/>
                </a:lnTo>
                <a:close/>
                <a:moveTo>
                  <a:pt x="332185" y="182166"/>
                </a:moveTo>
                <a:cubicBezTo>
                  <a:pt x="317897" y="182166"/>
                  <a:pt x="307181" y="188119"/>
                  <a:pt x="300038" y="200025"/>
                </a:cubicBezTo>
                <a:lnTo>
                  <a:pt x="310753" y="432197"/>
                </a:lnTo>
                <a:cubicBezTo>
                  <a:pt x="313135" y="463153"/>
                  <a:pt x="314325" y="500063"/>
                  <a:pt x="314325" y="542925"/>
                </a:cubicBezTo>
                <a:cubicBezTo>
                  <a:pt x="314325" y="569119"/>
                  <a:pt x="313135" y="583406"/>
                  <a:pt x="310753" y="585788"/>
                </a:cubicBezTo>
                <a:cubicBezTo>
                  <a:pt x="303610" y="595313"/>
                  <a:pt x="289322" y="598884"/>
                  <a:pt x="267891" y="596503"/>
                </a:cubicBezTo>
                <a:lnTo>
                  <a:pt x="217885" y="596503"/>
                </a:lnTo>
                <a:cubicBezTo>
                  <a:pt x="213122" y="601266"/>
                  <a:pt x="209550" y="610791"/>
                  <a:pt x="207169" y="625078"/>
                </a:cubicBezTo>
                <a:lnTo>
                  <a:pt x="203597" y="657225"/>
                </a:lnTo>
                <a:cubicBezTo>
                  <a:pt x="205978" y="661988"/>
                  <a:pt x="221456" y="666750"/>
                  <a:pt x="250031" y="671513"/>
                </a:cubicBezTo>
                <a:lnTo>
                  <a:pt x="300038" y="675084"/>
                </a:lnTo>
                <a:cubicBezTo>
                  <a:pt x="316706" y="675084"/>
                  <a:pt x="329803" y="672703"/>
                  <a:pt x="339328" y="667941"/>
                </a:cubicBezTo>
                <a:cubicBezTo>
                  <a:pt x="372666" y="663178"/>
                  <a:pt x="390525" y="642938"/>
                  <a:pt x="392906" y="607219"/>
                </a:cubicBezTo>
                <a:lnTo>
                  <a:pt x="392906" y="592931"/>
                </a:lnTo>
                <a:lnTo>
                  <a:pt x="389335" y="450056"/>
                </a:lnTo>
                <a:cubicBezTo>
                  <a:pt x="386953" y="404813"/>
                  <a:pt x="385763" y="347663"/>
                  <a:pt x="385763" y="278606"/>
                </a:cubicBezTo>
                <a:lnTo>
                  <a:pt x="375047" y="189309"/>
                </a:lnTo>
                <a:lnTo>
                  <a:pt x="346472" y="182166"/>
                </a:lnTo>
                <a:close/>
                <a:moveTo>
                  <a:pt x="2313384" y="157163"/>
                </a:moveTo>
                <a:lnTo>
                  <a:pt x="2295525" y="203597"/>
                </a:lnTo>
                <a:lnTo>
                  <a:pt x="2274094" y="278606"/>
                </a:lnTo>
                <a:cubicBezTo>
                  <a:pt x="2264569" y="280988"/>
                  <a:pt x="2249091" y="282178"/>
                  <a:pt x="2227660" y="282178"/>
                </a:cubicBezTo>
                <a:lnTo>
                  <a:pt x="2174081" y="282178"/>
                </a:lnTo>
                <a:cubicBezTo>
                  <a:pt x="2162175" y="289322"/>
                  <a:pt x="2158603" y="302419"/>
                  <a:pt x="2163366" y="321469"/>
                </a:cubicBezTo>
                <a:cubicBezTo>
                  <a:pt x="2163366" y="340519"/>
                  <a:pt x="2165747" y="352425"/>
                  <a:pt x="2170509" y="357188"/>
                </a:cubicBezTo>
                <a:lnTo>
                  <a:pt x="2249091" y="357188"/>
                </a:lnTo>
                <a:lnTo>
                  <a:pt x="2166938" y="642938"/>
                </a:lnTo>
                <a:lnTo>
                  <a:pt x="2220516" y="667941"/>
                </a:lnTo>
                <a:cubicBezTo>
                  <a:pt x="2232422" y="670322"/>
                  <a:pt x="2239566" y="670322"/>
                  <a:pt x="2241947" y="667941"/>
                </a:cubicBezTo>
                <a:lnTo>
                  <a:pt x="2252663" y="646509"/>
                </a:lnTo>
                <a:cubicBezTo>
                  <a:pt x="2255044" y="641747"/>
                  <a:pt x="2257425" y="636389"/>
                  <a:pt x="2259806" y="630436"/>
                </a:cubicBezTo>
                <a:cubicBezTo>
                  <a:pt x="2262188" y="624483"/>
                  <a:pt x="2264569" y="616744"/>
                  <a:pt x="2266950" y="607219"/>
                </a:cubicBezTo>
                <a:lnTo>
                  <a:pt x="2334816" y="357188"/>
                </a:lnTo>
                <a:lnTo>
                  <a:pt x="2474119" y="357188"/>
                </a:lnTo>
                <a:cubicBezTo>
                  <a:pt x="2481263" y="364331"/>
                  <a:pt x="2486025" y="377428"/>
                  <a:pt x="2488406" y="396478"/>
                </a:cubicBezTo>
                <a:cubicBezTo>
                  <a:pt x="2483644" y="477441"/>
                  <a:pt x="2476500" y="572691"/>
                  <a:pt x="2466975" y="682228"/>
                </a:cubicBezTo>
                <a:cubicBezTo>
                  <a:pt x="2481263" y="689372"/>
                  <a:pt x="2494359" y="694134"/>
                  <a:pt x="2506265" y="696516"/>
                </a:cubicBezTo>
                <a:cubicBezTo>
                  <a:pt x="2522934" y="696516"/>
                  <a:pt x="2537222" y="692944"/>
                  <a:pt x="2549128" y="685800"/>
                </a:cubicBezTo>
                <a:cubicBezTo>
                  <a:pt x="2549128" y="685800"/>
                  <a:pt x="2551509" y="666750"/>
                  <a:pt x="2556272" y="628650"/>
                </a:cubicBezTo>
                <a:lnTo>
                  <a:pt x="2566987" y="510778"/>
                </a:lnTo>
                <a:cubicBezTo>
                  <a:pt x="2571750" y="382191"/>
                  <a:pt x="2566987" y="309563"/>
                  <a:pt x="2552700" y="292894"/>
                </a:cubicBezTo>
                <a:cubicBezTo>
                  <a:pt x="2540794" y="280988"/>
                  <a:pt x="2505075" y="275034"/>
                  <a:pt x="2445544" y="275034"/>
                </a:cubicBezTo>
                <a:lnTo>
                  <a:pt x="2420541" y="275034"/>
                </a:lnTo>
                <a:cubicBezTo>
                  <a:pt x="2396728" y="275034"/>
                  <a:pt x="2376487" y="276225"/>
                  <a:pt x="2359819" y="278606"/>
                </a:cubicBezTo>
                <a:cubicBezTo>
                  <a:pt x="2374106" y="221456"/>
                  <a:pt x="2382441" y="191691"/>
                  <a:pt x="2384822" y="189309"/>
                </a:cubicBezTo>
                <a:cubicBezTo>
                  <a:pt x="2377678" y="175022"/>
                  <a:pt x="2357438" y="165497"/>
                  <a:pt x="2324100" y="160734"/>
                </a:cubicBezTo>
                <a:cubicBezTo>
                  <a:pt x="2321719" y="158353"/>
                  <a:pt x="2318147" y="157163"/>
                  <a:pt x="2313384" y="157163"/>
                </a:cubicBezTo>
                <a:close/>
                <a:moveTo>
                  <a:pt x="2163366" y="150019"/>
                </a:moveTo>
                <a:lnTo>
                  <a:pt x="2159794" y="264319"/>
                </a:lnTo>
                <a:cubicBezTo>
                  <a:pt x="2164556" y="261938"/>
                  <a:pt x="2171700" y="260747"/>
                  <a:pt x="2181225" y="260747"/>
                </a:cubicBezTo>
                <a:lnTo>
                  <a:pt x="2227660" y="260747"/>
                </a:lnTo>
                <a:lnTo>
                  <a:pt x="2256234" y="260747"/>
                </a:lnTo>
                <a:lnTo>
                  <a:pt x="2274094" y="196453"/>
                </a:lnTo>
                <a:lnTo>
                  <a:pt x="2288381" y="164306"/>
                </a:lnTo>
                <a:lnTo>
                  <a:pt x="2202656" y="164306"/>
                </a:lnTo>
                <a:cubicBezTo>
                  <a:pt x="2188369" y="164306"/>
                  <a:pt x="2178844" y="163116"/>
                  <a:pt x="2174081" y="160734"/>
                </a:cubicBezTo>
                <a:close/>
                <a:moveTo>
                  <a:pt x="3111103" y="78581"/>
                </a:moveTo>
                <a:cubicBezTo>
                  <a:pt x="3094434" y="78581"/>
                  <a:pt x="3081337" y="79772"/>
                  <a:pt x="3071813" y="82153"/>
                </a:cubicBezTo>
                <a:cubicBezTo>
                  <a:pt x="3019425" y="89297"/>
                  <a:pt x="2968228" y="108347"/>
                  <a:pt x="2918222" y="139303"/>
                </a:cubicBezTo>
                <a:cubicBezTo>
                  <a:pt x="2913459" y="153591"/>
                  <a:pt x="2915841" y="166688"/>
                  <a:pt x="2925365" y="178594"/>
                </a:cubicBezTo>
                <a:cubicBezTo>
                  <a:pt x="2937272" y="197644"/>
                  <a:pt x="2944415" y="205978"/>
                  <a:pt x="2946797" y="203597"/>
                </a:cubicBezTo>
                <a:cubicBezTo>
                  <a:pt x="3011091" y="175022"/>
                  <a:pt x="3052763" y="159544"/>
                  <a:pt x="3071813" y="157163"/>
                </a:cubicBezTo>
                <a:cubicBezTo>
                  <a:pt x="3095625" y="154781"/>
                  <a:pt x="3109913" y="155972"/>
                  <a:pt x="3114675" y="160734"/>
                </a:cubicBezTo>
                <a:cubicBezTo>
                  <a:pt x="3114675" y="186928"/>
                  <a:pt x="3106341" y="215503"/>
                  <a:pt x="3089672" y="246459"/>
                </a:cubicBezTo>
                <a:lnTo>
                  <a:pt x="3061097" y="310753"/>
                </a:lnTo>
                <a:cubicBezTo>
                  <a:pt x="3087291" y="339328"/>
                  <a:pt x="3105150" y="369094"/>
                  <a:pt x="3114675" y="400050"/>
                </a:cubicBezTo>
                <a:cubicBezTo>
                  <a:pt x="3119437" y="419100"/>
                  <a:pt x="3121819" y="432197"/>
                  <a:pt x="3121819" y="439341"/>
                </a:cubicBezTo>
                <a:cubicBezTo>
                  <a:pt x="3102769" y="446484"/>
                  <a:pt x="3086100" y="448866"/>
                  <a:pt x="3071813" y="446484"/>
                </a:cubicBezTo>
                <a:cubicBezTo>
                  <a:pt x="3067050" y="451247"/>
                  <a:pt x="3065859" y="466725"/>
                  <a:pt x="3068241" y="492919"/>
                </a:cubicBezTo>
                <a:lnTo>
                  <a:pt x="3075384" y="514350"/>
                </a:lnTo>
                <a:cubicBezTo>
                  <a:pt x="3099197" y="519113"/>
                  <a:pt x="3115865" y="520303"/>
                  <a:pt x="3125391" y="517922"/>
                </a:cubicBezTo>
                <a:lnTo>
                  <a:pt x="3168253" y="507206"/>
                </a:lnTo>
                <a:cubicBezTo>
                  <a:pt x="3182541" y="504825"/>
                  <a:pt x="3192065" y="492919"/>
                  <a:pt x="3196828" y="471488"/>
                </a:cubicBezTo>
                <a:cubicBezTo>
                  <a:pt x="3199209" y="464344"/>
                  <a:pt x="3200400" y="451247"/>
                  <a:pt x="3200400" y="432197"/>
                </a:cubicBezTo>
                <a:lnTo>
                  <a:pt x="3193256" y="396478"/>
                </a:lnTo>
                <a:cubicBezTo>
                  <a:pt x="3190875" y="372666"/>
                  <a:pt x="3174206" y="341709"/>
                  <a:pt x="3143250" y="303609"/>
                </a:cubicBezTo>
                <a:cubicBezTo>
                  <a:pt x="3178969" y="234553"/>
                  <a:pt x="3195637" y="173831"/>
                  <a:pt x="3193256" y="121444"/>
                </a:cubicBezTo>
                <a:lnTo>
                  <a:pt x="3186113" y="100013"/>
                </a:lnTo>
                <a:cubicBezTo>
                  <a:pt x="3171825" y="85725"/>
                  <a:pt x="3146822" y="78581"/>
                  <a:pt x="3111103" y="78581"/>
                </a:cubicBezTo>
                <a:close/>
                <a:moveTo>
                  <a:pt x="1594247" y="60722"/>
                </a:moveTo>
                <a:lnTo>
                  <a:pt x="1422797" y="67866"/>
                </a:lnTo>
                <a:lnTo>
                  <a:pt x="1079897" y="89297"/>
                </a:lnTo>
                <a:cubicBezTo>
                  <a:pt x="1044178" y="91678"/>
                  <a:pt x="1023938" y="95250"/>
                  <a:pt x="1019175" y="100013"/>
                </a:cubicBezTo>
                <a:cubicBezTo>
                  <a:pt x="1014413" y="114300"/>
                  <a:pt x="1012031" y="126206"/>
                  <a:pt x="1012031" y="135731"/>
                </a:cubicBezTo>
                <a:cubicBezTo>
                  <a:pt x="1012031" y="152400"/>
                  <a:pt x="1015603" y="166688"/>
                  <a:pt x="1022747" y="178594"/>
                </a:cubicBezTo>
                <a:lnTo>
                  <a:pt x="1594247" y="142875"/>
                </a:lnTo>
                <a:cubicBezTo>
                  <a:pt x="1601391" y="130969"/>
                  <a:pt x="1604963" y="115491"/>
                  <a:pt x="1604963" y="96441"/>
                </a:cubicBezTo>
                <a:cubicBezTo>
                  <a:pt x="1602582" y="77391"/>
                  <a:pt x="1599010" y="65484"/>
                  <a:pt x="1594247" y="60722"/>
                </a:cubicBezTo>
                <a:close/>
                <a:moveTo>
                  <a:pt x="603647" y="60722"/>
                </a:moveTo>
                <a:lnTo>
                  <a:pt x="432197" y="67866"/>
                </a:lnTo>
                <a:lnTo>
                  <a:pt x="89297" y="89297"/>
                </a:lnTo>
                <a:cubicBezTo>
                  <a:pt x="53578" y="91678"/>
                  <a:pt x="33338" y="95250"/>
                  <a:pt x="28575" y="100013"/>
                </a:cubicBezTo>
                <a:cubicBezTo>
                  <a:pt x="23813" y="114300"/>
                  <a:pt x="21431" y="126206"/>
                  <a:pt x="21431" y="135731"/>
                </a:cubicBezTo>
                <a:cubicBezTo>
                  <a:pt x="21431" y="152400"/>
                  <a:pt x="25003" y="166688"/>
                  <a:pt x="32147" y="178594"/>
                </a:cubicBezTo>
                <a:lnTo>
                  <a:pt x="603647" y="142875"/>
                </a:lnTo>
                <a:cubicBezTo>
                  <a:pt x="610791" y="130969"/>
                  <a:pt x="614363" y="115491"/>
                  <a:pt x="614363" y="96441"/>
                </a:cubicBezTo>
                <a:cubicBezTo>
                  <a:pt x="611981" y="77391"/>
                  <a:pt x="608410" y="65484"/>
                  <a:pt x="603647" y="60722"/>
                </a:cubicBezTo>
                <a:close/>
                <a:moveTo>
                  <a:pt x="1566565" y="39291"/>
                </a:moveTo>
                <a:cubicBezTo>
                  <a:pt x="1582638" y="39291"/>
                  <a:pt x="1595438" y="40481"/>
                  <a:pt x="1604963" y="42863"/>
                </a:cubicBezTo>
                <a:cubicBezTo>
                  <a:pt x="1609725" y="42863"/>
                  <a:pt x="1614488" y="51197"/>
                  <a:pt x="1619250" y="67866"/>
                </a:cubicBezTo>
                <a:lnTo>
                  <a:pt x="1647825" y="71438"/>
                </a:lnTo>
                <a:cubicBezTo>
                  <a:pt x="1652588" y="71438"/>
                  <a:pt x="1656755" y="76795"/>
                  <a:pt x="1660327" y="87511"/>
                </a:cubicBezTo>
                <a:cubicBezTo>
                  <a:pt x="1663899" y="98227"/>
                  <a:pt x="1666875" y="110728"/>
                  <a:pt x="1669256" y="125016"/>
                </a:cubicBezTo>
                <a:cubicBezTo>
                  <a:pt x="1669256" y="146447"/>
                  <a:pt x="1665685" y="164306"/>
                  <a:pt x="1658541" y="178594"/>
                </a:cubicBezTo>
                <a:cubicBezTo>
                  <a:pt x="1651397" y="188119"/>
                  <a:pt x="1643063" y="192881"/>
                  <a:pt x="1633538" y="192881"/>
                </a:cubicBezTo>
                <a:lnTo>
                  <a:pt x="1426369" y="207169"/>
                </a:lnTo>
                <a:lnTo>
                  <a:pt x="1429941" y="217884"/>
                </a:lnTo>
                <a:lnTo>
                  <a:pt x="1440656" y="307181"/>
                </a:lnTo>
                <a:cubicBezTo>
                  <a:pt x="1440656" y="376238"/>
                  <a:pt x="1441847" y="433388"/>
                  <a:pt x="1444228" y="478631"/>
                </a:cubicBezTo>
                <a:lnTo>
                  <a:pt x="1447800" y="621506"/>
                </a:lnTo>
                <a:lnTo>
                  <a:pt x="1447800" y="639366"/>
                </a:lnTo>
                <a:cubicBezTo>
                  <a:pt x="1445419" y="684609"/>
                  <a:pt x="1422797" y="710803"/>
                  <a:pt x="1379935" y="717947"/>
                </a:cubicBezTo>
                <a:cubicBezTo>
                  <a:pt x="1365647" y="722709"/>
                  <a:pt x="1350169" y="725091"/>
                  <a:pt x="1333500" y="725091"/>
                </a:cubicBezTo>
                <a:lnTo>
                  <a:pt x="1279922" y="721519"/>
                </a:lnTo>
                <a:cubicBezTo>
                  <a:pt x="1248966" y="716756"/>
                  <a:pt x="1228725" y="708422"/>
                  <a:pt x="1219200" y="696516"/>
                </a:cubicBezTo>
                <a:lnTo>
                  <a:pt x="1215628" y="689372"/>
                </a:lnTo>
                <a:cubicBezTo>
                  <a:pt x="1196578" y="684609"/>
                  <a:pt x="1183481" y="677466"/>
                  <a:pt x="1176338" y="667941"/>
                </a:cubicBezTo>
                <a:cubicBezTo>
                  <a:pt x="1173956" y="663178"/>
                  <a:pt x="1172766" y="654844"/>
                  <a:pt x="1172766" y="642938"/>
                </a:cubicBezTo>
                <a:lnTo>
                  <a:pt x="1176338" y="621506"/>
                </a:lnTo>
                <a:lnTo>
                  <a:pt x="1187053" y="592931"/>
                </a:lnTo>
                <a:cubicBezTo>
                  <a:pt x="1189434" y="588169"/>
                  <a:pt x="1194197" y="583406"/>
                  <a:pt x="1201341" y="578644"/>
                </a:cubicBezTo>
                <a:cubicBezTo>
                  <a:pt x="1203722" y="576263"/>
                  <a:pt x="1210866" y="575072"/>
                  <a:pt x="1222772" y="575072"/>
                </a:cubicBezTo>
                <a:lnTo>
                  <a:pt x="1244203" y="575072"/>
                </a:lnTo>
                <a:lnTo>
                  <a:pt x="1258491" y="575072"/>
                </a:lnTo>
                <a:lnTo>
                  <a:pt x="1262063" y="575072"/>
                </a:lnTo>
                <a:cubicBezTo>
                  <a:pt x="1276350" y="577453"/>
                  <a:pt x="1283494" y="576263"/>
                  <a:pt x="1283494" y="571500"/>
                </a:cubicBezTo>
                <a:cubicBezTo>
                  <a:pt x="1281113" y="573881"/>
                  <a:pt x="1280517" y="563761"/>
                  <a:pt x="1281708" y="541139"/>
                </a:cubicBezTo>
                <a:cubicBezTo>
                  <a:pt x="1282899" y="518517"/>
                  <a:pt x="1282303" y="482203"/>
                  <a:pt x="1279922" y="432197"/>
                </a:cubicBezTo>
                <a:lnTo>
                  <a:pt x="1269207" y="214313"/>
                </a:lnTo>
                <a:lnTo>
                  <a:pt x="1072753" y="228600"/>
                </a:lnTo>
                <a:cubicBezTo>
                  <a:pt x="1060847" y="228600"/>
                  <a:pt x="1052513" y="225028"/>
                  <a:pt x="1047750" y="217884"/>
                </a:cubicBezTo>
                <a:lnTo>
                  <a:pt x="1037034" y="200025"/>
                </a:lnTo>
                <a:lnTo>
                  <a:pt x="1029891" y="200025"/>
                </a:lnTo>
                <a:cubicBezTo>
                  <a:pt x="1017984" y="200025"/>
                  <a:pt x="1009650" y="196453"/>
                  <a:pt x="1004888" y="189309"/>
                </a:cubicBezTo>
                <a:cubicBezTo>
                  <a:pt x="995363" y="177403"/>
                  <a:pt x="990600" y="159544"/>
                  <a:pt x="990600" y="135731"/>
                </a:cubicBezTo>
                <a:cubicBezTo>
                  <a:pt x="990600" y="123825"/>
                  <a:pt x="992981" y="110728"/>
                  <a:pt x="997744" y="96441"/>
                </a:cubicBezTo>
                <a:cubicBezTo>
                  <a:pt x="1002506" y="84534"/>
                  <a:pt x="1009650" y="78581"/>
                  <a:pt x="1019175" y="78581"/>
                </a:cubicBezTo>
                <a:cubicBezTo>
                  <a:pt x="1023938" y="76200"/>
                  <a:pt x="1044178" y="72628"/>
                  <a:pt x="1079897" y="67866"/>
                </a:cubicBezTo>
                <a:lnTo>
                  <a:pt x="1422797" y="46434"/>
                </a:lnTo>
                <a:lnTo>
                  <a:pt x="1508522" y="42863"/>
                </a:lnTo>
                <a:cubicBezTo>
                  <a:pt x="1531144" y="40481"/>
                  <a:pt x="1550492" y="39291"/>
                  <a:pt x="1566565" y="39291"/>
                </a:cubicBezTo>
                <a:close/>
                <a:moveTo>
                  <a:pt x="575965" y="39291"/>
                </a:moveTo>
                <a:cubicBezTo>
                  <a:pt x="592038" y="39291"/>
                  <a:pt x="604838" y="40481"/>
                  <a:pt x="614363" y="42863"/>
                </a:cubicBezTo>
                <a:cubicBezTo>
                  <a:pt x="619125" y="42863"/>
                  <a:pt x="623888" y="51197"/>
                  <a:pt x="628650" y="67866"/>
                </a:cubicBezTo>
                <a:lnTo>
                  <a:pt x="657225" y="71438"/>
                </a:lnTo>
                <a:cubicBezTo>
                  <a:pt x="661988" y="71438"/>
                  <a:pt x="666155" y="76795"/>
                  <a:pt x="669727" y="87511"/>
                </a:cubicBezTo>
                <a:cubicBezTo>
                  <a:pt x="673299" y="98227"/>
                  <a:pt x="676275" y="110728"/>
                  <a:pt x="678656" y="125016"/>
                </a:cubicBezTo>
                <a:cubicBezTo>
                  <a:pt x="678656" y="146447"/>
                  <a:pt x="675085" y="164306"/>
                  <a:pt x="667941" y="178594"/>
                </a:cubicBezTo>
                <a:cubicBezTo>
                  <a:pt x="660797" y="188119"/>
                  <a:pt x="652463" y="192881"/>
                  <a:pt x="642938" y="192881"/>
                </a:cubicBezTo>
                <a:lnTo>
                  <a:pt x="435769" y="207169"/>
                </a:lnTo>
                <a:lnTo>
                  <a:pt x="439341" y="217884"/>
                </a:lnTo>
                <a:lnTo>
                  <a:pt x="450056" y="307181"/>
                </a:lnTo>
                <a:cubicBezTo>
                  <a:pt x="450056" y="376238"/>
                  <a:pt x="451247" y="433388"/>
                  <a:pt x="453628" y="478631"/>
                </a:cubicBezTo>
                <a:lnTo>
                  <a:pt x="457200" y="621506"/>
                </a:lnTo>
                <a:lnTo>
                  <a:pt x="457200" y="639366"/>
                </a:lnTo>
                <a:cubicBezTo>
                  <a:pt x="454819" y="684609"/>
                  <a:pt x="432197" y="710803"/>
                  <a:pt x="389335" y="717947"/>
                </a:cubicBezTo>
                <a:cubicBezTo>
                  <a:pt x="375047" y="722709"/>
                  <a:pt x="359569" y="725091"/>
                  <a:pt x="342900" y="725091"/>
                </a:cubicBezTo>
                <a:lnTo>
                  <a:pt x="289322" y="721519"/>
                </a:lnTo>
                <a:cubicBezTo>
                  <a:pt x="258366" y="716756"/>
                  <a:pt x="238125" y="708422"/>
                  <a:pt x="228600" y="696516"/>
                </a:cubicBezTo>
                <a:lnTo>
                  <a:pt x="225028" y="689372"/>
                </a:lnTo>
                <a:cubicBezTo>
                  <a:pt x="205978" y="684609"/>
                  <a:pt x="192881" y="677466"/>
                  <a:pt x="185738" y="667941"/>
                </a:cubicBezTo>
                <a:cubicBezTo>
                  <a:pt x="183356" y="663178"/>
                  <a:pt x="182166" y="654844"/>
                  <a:pt x="182166" y="642938"/>
                </a:cubicBezTo>
                <a:lnTo>
                  <a:pt x="185738" y="621506"/>
                </a:lnTo>
                <a:lnTo>
                  <a:pt x="196453" y="592931"/>
                </a:lnTo>
                <a:cubicBezTo>
                  <a:pt x="198835" y="588169"/>
                  <a:pt x="203597" y="583406"/>
                  <a:pt x="210741" y="578644"/>
                </a:cubicBezTo>
                <a:cubicBezTo>
                  <a:pt x="213122" y="576263"/>
                  <a:pt x="220266" y="575072"/>
                  <a:pt x="232172" y="575072"/>
                </a:cubicBezTo>
                <a:lnTo>
                  <a:pt x="253603" y="575072"/>
                </a:lnTo>
                <a:lnTo>
                  <a:pt x="267891" y="575072"/>
                </a:lnTo>
                <a:lnTo>
                  <a:pt x="271463" y="575072"/>
                </a:lnTo>
                <a:cubicBezTo>
                  <a:pt x="285750" y="577453"/>
                  <a:pt x="292894" y="576263"/>
                  <a:pt x="292894" y="571500"/>
                </a:cubicBezTo>
                <a:cubicBezTo>
                  <a:pt x="290513" y="573881"/>
                  <a:pt x="289917" y="563761"/>
                  <a:pt x="291108" y="541139"/>
                </a:cubicBezTo>
                <a:cubicBezTo>
                  <a:pt x="292299" y="518517"/>
                  <a:pt x="291703" y="482203"/>
                  <a:pt x="289322" y="432197"/>
                </a:cubicBezTo>
                <a:lnTo>
                  <a:pt x="278606" y="214313"/>
                </a:lnTo>
                <a:lnTo>
                  <a:pt x="82153" y="228600"/>
                </a:lnTo>
                <a:cubicBezTo>
                  <a:pt x="70247" y="228600"/>
                  <a:pt x="61913" y="225028"/>
                  <a:pt x="57150" y="217884"/>
                </a:cubicBezTo>
                <a:lnTo>
                  <a:pt x="46435" y="200025"/>
                </a:lnTo>
                <a:lnTo>
                  <a:pt x="39291" y="200025"/>
                </a:lnTo>
                <a:cubicBezTo>
                  <a:pt x="27385" y="200025"/>
                  <a:pt x="19050" y="196453"/>
                  <a:pt x="14288" y="189309"/>
                </a:cubicBezTo>
                <a:cubicBezTo>
                  <a:pt x="4763" y="177403"/>
                  <a:pt x="0" y="159544"/>
                  <a:pt x="0" y="135731"/>
                </a:cubicBezTo>
                <a:cubicBezTo>
                  <a:pt x="0" y="123825"/>
                  <a:pt x="2381" y="110728"/>
                  <a:pt x="7144" y="96441"/>
                </a:cubicBezTo>
                <a:cubicBezTo>
                  <a:pt x="11906" y="84534"/>
                  <a:pt x="19050" y="78581"/>
                  <a:pt x="28575" y="78581"/>
                </a:cubicBezTo>
                <a:cubicBezTo>
                  <a:pt x="33338" y="76200"/>
                  <a:pt x="53578" y="72628"/>
                  <a:pt x="89297" y="67866"/>
                </a:cubicBezTo>
                <a:lnTo>
                  <a:pt x="432197" y="46434"/>
                </a:lnTo>
                <a:lnTo>
                  <a:pt x="517922" y="42863"/>
                </a:lnTo>
                <a:cubicBezTo>
                  <a:pt x="540544" y="40481"/>
                  <a:pt x="559892" y="39291"/>
                  <a:pt x="575965" y="39291"/>
                </a:cubicBezTo>
                <a:close/>
                <a:moveTo>
                  <a:pt x="4023122" y="35719"/>
                </a:moveTo>
                <a:cubicBezTo>
                  <a:pt x="4013597" y="35719"/>
                  <a:pt x="4004072" y="42863"/>
                  <a:pt x="3994547" y="57150"/>
                </a:cubicBezTo>
                <a:cubicBezTo>
                  <a:pt x="3980259" y="73819"/>
                  <a:pt x="3973115" y="88106"/>
                  <a:pt x="3973115" y="100013"/>
                </a:cubicBezTo>
                <a:lnTo>
                  <a:pt x="3973115" y="103584"/>
                </a:lnTo>
                <a:lnTo>
                  <a:pt x="4051697" y="167878"/>
                </a:lnTo>
                <a:cubicBezTo>
                  <a:pt x="4061222" y="165497"/>
                  <a:pt x="4074319" y="155972"/>
                  <a:pt x="4090987" y="139303"/>
                </a:cubicBezTo>
                <a:cubicBezTo>
                  <a:pt x="4102893" y="127397"/>
                  <a:pt x="4108847" y="115491"/>
                  <a:pt x="4108847" y="103584"/>
                </a:cubicBezTo>
                <a:lnTo>
                  <a:pt x="4026693" y="35719"/>
                </a:lnTo>
                <a:close/>
                <a:moveTo>
                  <a:pt x="2059781" y="35719"/>
                </a:moveTo>
                <a:cubicBezTo>
                  <a:pt x="2035969" y="35719"/>
                  <a:pt x="2024063" y="40481"/>
                  <a:pt x="2024063" y="50006"/>
                </a:cubicBezTo>
                <a:cubicBezTo>
                  <a:pt x="2024063" y="45244"/>
                  <a:pt x="2021681" y="80963"/>
                  <a:pt x="2016919" y="157163"/>
                </a:cubicBezTo>
                <a:lnTo>
                  <a:pt x="2009775" y="360759"/>
                </a:lnTo>
                <a:cubicBezTo>
                  <a:pt x="2005013" y="470297"/>
                  <a:pt x="2002631" y="538163"/>
                  <a:pt x="2002631" y="564356"/>
                </a:cubicBezTo>
                <a:lnTo>
                  <a:pt x="1999060" y="632222"/>
                </a:lnTo>
                <a:lnTo>
                  <a:pt x="2002631" y="678656"/>
                </a:lnTo>
                <a:cubicBezTo>
                  <a:pt x="2021681" y="683419"/>
                  <a:pt x="2035969" y="685800"/>
                  <a:pt x="2045494" y="685800"/>
                </a:cubicBezTo>
                <a:cubicBezTo>
                  <a:pt x="2066925" y="685800"/>
                  <a:pt x="2078831" y="682228"/>
                  <a:pt x="2081213" y="675084"/>
                </a:cubicBezTo>
                <a:lnTo>
                  <a:pt x="2102644" y="50006"/>
                </a:lnTo>
                <a:lnTo>
                  <a:pt x="2088356" y="39291"/>
                </a:lnTo>
                <a:cubicBezTo>
                  <a:pt x="2085975" y="36909"/>
                  <a:pt x="2076450" y="35719"/>
                  <a:pt x="2059781" y="35719"/>
                </a:cubicBezTo>
                <a:close/>
                <a:moveTo>
                  <a:pt x="2324100" y="32147"/>
                </a:moveTo>
                <a:cubicBezTo>
                  <a:pt x="2297906" y="34528"/>
                  <a:pt x="2263378" y="35719"/>
                  <a:pt x="2220516" y="35719"/>
                </a:cubicBezTo>
                <a:cubicBezTo>
                  <a:pt x="2182416" y="35719"/>
                  <a:pt x="2155031" y="36909"/>
                  <a:pt x="2138363" y="39291"/>
                </a:cubicBezTo>
                <a:cubicBezTo>
                  <a:pt x="2135981" y="44053"/>
                  <a:pt x="2134791" y="57150"/>
                  <a:pt x="2134791" y="78581"/>
                </a:cubicBezTo>
                <a:cubicBezTo>
                  <a:pt x="2134791" y="97631"/>
                  <a:pt x="2138363" y="109538"/>
                  <a:pt x="2145506" y="114300"/>
                </a:cubicBezTo>
                <a:lnTo>
                  <a:pt x="2274094" y="114300"/>
                </a:lnTo>
                <a:cubicBezTo>
                  <a:pt x="2390775" y="114300"/>
                  <a:pt x="2495550" y="113109"/>
                  <a:pt x="2588419" y="110728"/>
                </a:cubicBezTo>
                <a:lnTo>
                  <a:pt x="2599134" y="96441"/>
                </a:lnTo>
                <a:lnTo>
                  <a:pt x="2599134" y="67866"/>
                </a:lnTo>
                <a:cubicBezTo>
                  <a:pt x="2601515" y="44053"/>
                  <a:pt x="2597944" y="32147"/>
                  <a:pt x="2588419" y="32147"/>
                </a:cubicBezTo>
                <a:close/>
                <a:moveTo>
                  <a:pt x="3425428" y="28575"/>
                </a:moveTo>
                <a:cubicBezTo>
                  <a:pt x="3415903" y="28575"/>
                  <a:pt x="3405187" y="32147"/>
                  <a:pt x="3393281" y="39291"/>
                </a:cubicBezTo>
                <a:lnTo>
                  <a:pt x="3203972" y="207169"/>
                </a:lnTo>
                <a:cubicBezTo>
                  <a:pt x="3208734" y="242888"/>
                  <a:pt x="3226594" y="261938"/>
                  <a:pt x="3257550" y="264319"/>
                </a:cubicBezTo>
                <a:lnTo>
                  <a:pt x="3411141" y="125016"/>
                </a:lnTo>
                <a:cubicBezTo>
                  <a:pt x="3418284" y="115491"/>
                  <a:pt x="3425428" y="110728"/>
                  <a:pt x="3432572" y="110728"/>
                </a:cubicBezTo>
                <a:lnTo>
                  <a:pt x="3454003" y="121444"/>
                </a:lnTo>
                <a:lnTo>
                  <a:pt x="3621881" y="232172"/>
                </a:lnTo>
                <a:cubicBezTo>
                  <a:pt x="3631406" y="227409"/>
                  <a:pt x="3640931" y="220266"/>
                  <a:pt x="3650456" y="210741"/>
                </a:cubicBezTo>
                <a:cubicBezTo>
                  <a:pt x="3657600" y="198834"/>
                  <a:pt x="3661172" y="185738"/>
                  <a:pt x="3661172" y="171450"/>
                </a:cubicBezTo>
                <a:cubicBezTo>
                  <a:pt x="3661172" y="166688"/>
                  <a:pt x="3659981" y="163116"/>
                  <a:pt x="3657600" y="160734"/>
                </a:cubicBezTo>
                <a:lnTo>
                  <a:pt x="3450431" y="32147"/>
                </a:lnTo>
                <a:cubicBezTo>
                  <a:pt x="3445669" y="29766"/>
                  <a:pt x="3437334" y="28575"/>
                  <a:pt x="3425428" y="28575"/>
                </a:cubicBezTo>
                <a:close/>
                <a:moveTo>
                  <a:pt x="4548187" y="21431"/>
                </a:moveTo>
                <a:cubicBezTo>
                  <a:pt x="4381500" y="23813"/>
                  <a:pt x="4274343" y="27384"/>
                  <a:pt x="4226719" y="32147"/>
                </a:cubicBezTo>
                <a:cubicBezTo>
                  <a:pt x="4221956" y="46434"/>
                  <a:pt x="4219575" y="55959"/>
                  <a:pt x="4219575" y="60722"/>
                </a:cubicBezTo>
                <a:cubicBezTo>
                  <a:pt x="4219575" y="72628"/>
                  <a:pt x="4223147" y="85725"/>
                  <a:pt x="4230291" y="100013"/>
                </a:cubicBezTo>
                <a:lnTo>
                  <a:pt x="4516041" y="92869"/>
                </a:lnTo>
                <a:lnTo>
                  <a:pt x="4516041" y="246459"/>
                </a:lnTo>
                <a:lnTo>
                  <a:pt x="4508897" y="346472"/>
                </a:lnTo>
                <a:cubicBezTo>
                  <a:pt x="4518422" y="351234"/>
                  <a:pt x="4532709" y="353616"/>
                  <a:pt x="4551759" y="353616"/>
                </a:cubicBezTo>
                <a:cubicBezTo>
                  <a:pt x="4566047" y="353616"/>
                  <a:pt x="4576763" y="352425"/>
                  <a:pt x="4583906" y="350044"/>
                </a:cubicBezTo>
                <a:cubicBezTo>
                  <a:pt x="4586287" y="328613"/>
                  <a:pt x="4587478" y="290513"/>
                  <a:pt x="4587478" y="235744"/>
                </a:cubicBezTo>
                <a:cubicBezTo>
                  <a:pt x="4587478" y="173831"/>
                  <a:pt x="4588669" y="122634"/>
                  <a:pt x="4591050" y="82153"/>
                </a:cubicBezTo>
                <a:cubicBezTo>
                  <a:pt x="4586287" y="44053"/>
                  <a:pt x="4572000" y="23813"/>
                  <a:pt x="4548187" y="21431"/>
                </a:cubicBezTo>
                <a:close/>
                <a:moveTo>
                  <a:pt x="2324100" y="10716"/>
                </a:moveTo>
                <a:lnTo>
                  <a:pt x="2588419" y="10716"/>
                </a:lnTo>
                <a:cubicBezTo>
                  <a:pt x="2605087" y="10716"/>
                  <a:pt x="2615803" y="20241"/>
                  <a:pt x="2620565" y="39291"/>
                </a:cubicBezTo>
                <a:lnTo>
                  <a:pt x="2631281" y="39291"/>
                </a:lnTo>
                <a:cubicBezTo>
                  <a:pt x="2657475" y="39291"/>
                  <a:pt x="2668191" y="58341"/>
                  <a:pt x="2663428" y="96441"/>
                </a:cubicBezTo>
                <a:lnTo>
                  <a:pt x="2663428" y="110728"/>
                </a:lnTo>
                <a:cubicBezTo>
                  <a:pt x="2663428" y="122634"/>
                  <a:pt x="2662237" y="129778"/>
                  <a:pt x="2659856" y="132159"/>
                </a:cubicBezTo>
                <a:lnTo>
                  <a:pt x="2656284" y="139303"/>
                </a:lnTo>
                <a:lnTo>
                  <a:pt x="2652713" y="142875"/>
                </a:lnTo>
                <a:lnTo>
                  <a:pt x="2649141" y="150019"/>
                </a:lnTo>
                <a:cubicBezTo>
                  <a:pt x="2641997" y="157163"/>
                  <a:pt x="2633663" y="160734"/>
                  <a:pt x="2624137" y="160734"/>
                </a:cubicBezTo>
                <a:cubicBezTo>
                  <a:pt x="2562225" y="163116"/>
                  <a:pt x="2484834" y="164306"/>
                  <a:pt x="2391965" y="164306"/>
                </a:cubicBezTo>
                <a:lnTo>
                  <a:pt x="2395537" y="167878"/>
                </a:lnTo>
                <a:lnTo>
                  <a:pt x="2399109" y="175022"/>
                </a:lnTo>
                <a:cubicBezTo>
                  <a:pt x="2413397" y="177403"/>
                  <a:pt x="2426494" y="184547"/>
                  <a:pt x="2438400" y="196453"/>
                </a:cubicBezTo>
                <a:cubicBezTo>
                  <a:pt x="2443163" y="201216"/>
                  <a:pt x="2445544" y="209550"/>
                  <a:pt x="2445544" y="221456"/>
                </a:cubicBezTo>
                <a:lnTo>
                  <a:pt x="2441972" y="232172"/>
                </a:lnTo>
                <a:cubicBezTo>
                  <a:pt x="2441972" y="232172"/>
                  <a:pt x="2440781" y="239316"/>
                  <a:pt x="2438400" y="253603"/>
                </a:cubicBezTo>
                <a:lnTo>
                  <a:pt x="2445544" y="253603"/>
                </a:lnTo>
                <a:cubicBezTo>
                  <a:pt x="2512219" y="253603"/>
                  <a:pt x="2552700" y="261938"/>
                  <a:pt x="2566987" y="278606"/>
                </a:cubicBezTo>
                <a:lnTo>
                  <a:pt x="2574131" y="289322"/>
                </a:lnTo>
                <a:cubicBezTo>
                  <a:pt x="2593181" y="294084"/>
                  <a:pt x="2605087" y="300038"/>
                  <a:pt x="2609850" y="307181"/>
                </a:cubicBezTo>
                <a:cubicBezTo>
                  <a:pt x="2619375" y="316706"/>
                  <a:pt x="2625923" y="339328"/>
                  <a:pt x="2629495" y="375047"/>
                </a:cubicBezTo>
                <a:cubicBezTo>
                  <a:pt x="2633067" y="410766"/>
                  <a:pt x="2633663" y="465534"/>
                  <a:pt x="2631281" y="539353"/>
                </a:cubicBezTo>
                <a:lnTo>
                  <a:pt x="2620565" y="660797"/>
                </a:lnTo>
                <a:lnTo>
                  <a:pt x="2616994" y="685800"/>
                </a:lnTo>
                <a:lnTo>
                  <a:pt x="2613422" y="714375"/>
                </a:lnTo>
                <a:cubicBezTo>
                  <a:pt x="2608659" y="726281"/>
                  <a:pt x="2603897" y="733425"/>
                  <a:pt x="2599134" y="735806"/>
                </a:cubicBezTo>
                <a:cubicBezTo>
                  <a:pt x="2589609" y="742950"/>
                  <a:pt x="2576513" y="746522"/>
                  <a:pt x="2559844" y="746522"/>
                </a:cubicBezTo>
                <a:cubicBezTo>
                  <a:pt x="2547937" y="746522"/>
                  <a:pt x="2539603" y="745331"/>
                  <a:pt x="2534841" y="742950"/>
                </a:cubicBezTo>
                <a:lnTo>
                  <a:pt x="2509837" y="735806"/>
                </a:lnTo>
                <a:cubicBezTo>
                  <a:pt x="2502694" y="735806"/>
                  <a:pt x="2497931" y="734020"/>
                  <a:pt x="2495550" y="730449"/>
                </a:cubicBezTo>
                <a:cubicBezTo>
                  <a:pt x="2493169" y="726877"/>
                  <a:pt x="2491978" y="722709"/>
                  <a:pt x="2491978" y="717947"/>
                </a:cubicBezTo>
                <a:lnTo>
                  <a:pt x="2491978" y="714375"/>
                </a:lnTo>
                <a:lnTo>
                  <a:pt x="2466975" y="707231"/>
                </a:lnTo>
                <a:cubicBezTo>
                  <a:pt x="2459831" y="707231"/>
                  <a:pt x="2455069" y="706041"/>
                  <a:pt x="2452687" y="703659"/>
                </a:cubicBezTo>
                <a:cubicBezTo>
                  <a:pt x="2450306" y="701278"/>
                  <a:pt x="2449115" y="697706"/>
                  <a:pt x="2449115" y="692944"/>
                </a:cubicBezTo>
                <a:cubicBezTo>
                  <a:pt x="2449115" y="623888"/>
                  <a:pt x="2452687" y="560784"/>
                  <a:pt x="2459831" y="503634"/>
                </a:cubicBezTo>
                <a:lnTo>
                  <a:pt x="2466975" y="407194"/>
                </a:lnTo>
                <a:lnTo>
                  <a:pt x="2395537" y="407194"/>
                </a:lnTo>
                <a:lnTo>
                  <a:pt x="2331244" y="639366"/>
                </a:lnTo>
                <a:lnTo>
                  <a:pt x="2320528" y="671513"/>
                </a:lnTo>
                <a:lnTo>
                  <a:pt x="2316956" y="682228"/>
                </a:lnTo>
                <a:cubicBezTo>
                  <a:pt x="2312194" y="698897"/>
                  <a:pt x="2306241" y="708422"/>
                  <a:pt x="2299097" y="710803"/>
                </a:cubicBezTo>
                <a:cubicBezTo>
                  <a:pt x="2289572" y="720328"/>
                  <a:pt x="2275284" y="722709"/>
                  <a:pt x="2256234" y="717947"/>
                </a:cubicBezTo>
                <a:lnTo>
                  <a:pt x="2234803" y="707231"/>
                </a:lnTo>
                <a:lnTo>
                  <a:pt x="2206228" y="692944"/>
                </a:lnTo>
                <a:cubicBezTo>
                  <a:pt x="2199085" y="690563"/>
                  <a:pt x="2194322" y="685800"/>
                  <a:pt x="2191941" y="678656"/>
                </a:cubicBezTo>
                <a:lnTo>
                  <a:pt x="2163366" y="664369"/>
                </a:lnTo>
                <a:cubicBezTo>
                  <a:pt x="2158603" y="661988"/>
                  <a:pt x="2153841" y="656034"/>
                  <a:pt x="2149078" y="646509"/>
                </a:cubicBezTo>
                <a:lnTo>
                  <a:pt x="2147437" y="635021"/>
                </a:lnTo>
                <a:lnTo>
                  <a:pt x="2145506" y="692944"/>
                </a:lnTo>
                <a:cubicBezTo>
                  <a:pt x="2145506" y="704850"/>
                  <a:pt x="2143125" y="713184"/>
                  <a:pt x="2138363" y="717947"/>
                </a:cubicBezTo>
                <a:cubicBezTo>
                  <a:pt x="2128838" y="729853"/>
                  <a:pt x="2112169" y="735806"/>
                  <a:pt x="2088356" y="735806"/>
                </a:cubicBezTo>
                <a:cubicBezTo>
                  <a:pt x="2074069" y="735806"/>
                  <a:pt x="2059781" y="733425"/>
                  <a:pt x="2045494" y="728663"/>
                </a:cubicBezTo>
                <a:cubicBezTo>
                  <a:pt x="2031206" y="726281"/>
                  <a:pt x="2024063" y="717947"/>
                  <a:pt x="2024063" y="703659"/>
                </a:cubicBezTo>
                <a:lnTo>
                  <a:pt x="2002631" y="700088"/>
                </a:lnTo>
                <a:cubicBezTo>
                  <a:pt x="1988344" y="697706"/>
                  <a:pt x="1981200" y="690563"/>
                  <a:pt x="1981200" y="678656"/>
                </a:cubicBezTo>
                <a:cubicBezTo>
                  <a:pt x="1978819" y="669131"/>
                  <a:pt x="1977628" y="653653"/>
                  <a:pt x="1977628" y="632222"/>
                </a:cubicBezTo>
                <a:cubicBezTo>
                  <a:pt x="1977628" y="606028"/>
                  <a:pt x="1978819" y="583406"/>
                  <a:pt x="1981200" y="564356"/>
                </a:cubicBezTo>
                <a:lnTo>
                  <a:pt x="1984772" y="403622"/>
                </a:lnTo>
                <a:lnTo>
                  <a:pt x="1988344" y="360759"/>
                </a:lnTo>
                <a:lnTo>
                  <a:pt x="1991916" y="257175"/>
                </a:lnTo>
                <a:lnTo>
                  <a:pt x="1995488" y="157163"/>
                </a:lnTo>
                <a:lnTo>
                  <a:pt x="1999060" y="103584"/>
                </a:lnTo>
                <a:cubicBezTo>
                  <a:pt x="1999060" y="75009"/>
                  <a:pt x="2000250" y="55959"/>
                  <a:pt x="2002631" y="46434"/>
                </a:cubicBezTo>
                <a:cubicBezTo>
                  <a:pt x="2002631" y="25003"/>
                  <a:pt x="2021681" y="14288"/>
                  <a:pt x="2059781" y="14288"/>
                </a:cubicBezTo>
                <a:cubicBezTo>
                  <a:pt x="2083594" y="14288"/>
                  <a:pt x="2097881" y="17859"/>
                  <a:pt x="2102644" y="25003"/>
                </a:cubicBezTo>
                <a:lnTo>
                  <a:pt x="2106216" y="28575"/>
                </a:lnTo>
                <a:lnTo>
                  <a:pt x="2116931" y="35719"/>
                </a:lnTo>
                <a:lnTo>
                  <a:pt x="2127647" y="25003"/>
                </a:lnTo>
                <a:cubicBezTo>
                  <a:pt x="2137172" y="20241"/>
                  <a:pt x="2144316" y="17859"/>
                  <a:pt x="2149078" y="17859"/>
                </a:cubicBezTo>
                <a:cubicBezTo>
                  <a:pt x="2163366" y="15478"/>
                  <a:pt x="2187178" y="14288"/>
                  <a:pt x="2220516" y="14288"/>
                </a:cubicBezTo>
                <a:cubicBezTo>
                  <a:pt x="2263378" y="14288"/>
                  <a:pt x="2297906" y="13097"/>
                  <a:pt x="2324100" y="10716"/>
                </a:cubicBezTo>
                <a:close/>
                <a:moveTo>
                  <a:pt x="3425428" y="7144"/>
                </a:moveTo>
                <a:cubicBezTo>
                  <a:pt x="3442097" y="7144"/>
                  <a:pt x="3454003" y="9525"/>
                  <a:pt x="3461147" y="14288"/>
                </a:cubicBezTo>
                <a:lnTo>
                  <a:pt x="3668315" y="142875"/>
                </a:lnTo>
                <a:lnTo>
                  <a:pt x="3675459" y="146447"/>
                </a:lnTo>
                <a:lnTo>
                  <a:pt x="3711178" y="171450"/>
                </a:lnTo>
                <a:cubicBezTo>
                  <a:pt x="3718322" y="176213"/>
                  <a:pt x="3721894" y="180975"/>
                  <a:pt x="3721894" y="185738"/>
                </a:cubicBezTo>
                <a:cubicBezTo>
                  <a:pt x="3724275" y="188119"/>
                  <a:pt x="3725465" y="192881"/>
                  <a:pt x="3725465" y="200025"/>
                </a:cubicBezTo>
                <a:cubicBezTo>
                  <a:pt x="3725465" y="209550"/>
                  <a:pt x="3723084" y="223838"/>
                  <a:pt x="3718322" y="242888"/>
                </a:cubicBezTo>
                <a:cubicBezTo>
                  <a:pt x="3706415" y="254794"/>
                  <a:pt x="3700463" y="260747"/>
                  <a:pt x="3700463" y="260747"/>
                </a:cubicBezTo>
                <a:cubicBezTo>
                  <a:pt x="3690937" y="270272"/>
                  <a:pt x="3682603" y="276225"/>
                  <a:pt x="3675459" y="278606"/>
                </a:cubicBezTo>
                <a:cubicBezTo>
                  <a:pt x="3668315" y="285750"/>
                  <a:pt x="3658791" y="284559"/>
                  <a:pt x="3646884" y="275034"/>
                </a:cubicBezTo>
                <a:lnTo>
                  <a:pt x="3486150" y="167878"/>
                </a:lnTo>
                <a:lnTo>
                  <a:pt x="3471863" y="164306"/>
                </a:lnTo>
                <a:lnTo>
                  <a:pt x="3471863" y="167878"/>
                </a:lnTo>
                <a:lnTo>
                  <a:pt x="3411141" y="221456"/>
                </a:lnTo>
                <a:lnTo>
                  <a:pt x="3532584" y="225028"/>
                </a:lnTo>
                <a:cubicBezTo>
                  <a:pt x="3544491" y="225028"/>
                  <a:pt x="3552825" y="226219"/>
                  <a:pt x="3557587" y="228600"/>
                </a:cubicBezTo>
                <a:cubicBezTo>
                  <a:pt x="3564731" y="233363"/>
                  <a:pt x="3570684" y="241697"/>
                  <a:pt x="3575447" y="253603"/>
                </a:cubicBezTo>
                <a:cubicBezTo>
                  <a:pt x="3587353" y="253603"/>
                  <a:pt x="3595687" y="254794"/>
                  <a:pt x="3600450" y="257175"/>
                </a:cubicBezTo>
                <a:cubicBezTo>
                  <a:pt x="3614737" y="266700"/>
                  <a:pt x="3621881" y="285750"/>
                  <a:pt x="3621881" y="314325"/>
                </a:cubicBezTo>
                <a:cubicBezTo>
                  <a:pt x="3621881" y="333375"/>
                  <a:pt x="3617119" y="347663"/>
                  <a:pt x="3607594" y="357188"/>
                </a:cubicBezTo>
                <a:cubicBezTo>
                  <a:pt x="3621881" y="361950"/>
                  <a:pt x="3633787" y="366713"/>
                  <a:pt x="3643313" y="371475"/>
                </a:cubicBezTo>
                <a:cubicBezTo>
                  <a:pt x="3643313" y="371475"/>
                  <a:pt x="3649265" y="377428"/>
                  <a:pt x="3661172" y="389334"/>
                </a:cubicBezTo>
                <a:cubicBezTo>
                  <a:pt x="3670697" y="389334"/>
                  <a:pt x="3679031" y="392906"/>
                  <a:pt x="3686175" y="400050"/>
                </a:cubicBezTo>
                <a:cubicBezTo>
                  <a:pt x="3700463" y="409575"/>
                  <a:pt x="3708797" y="422672"/>
                  <a:pt x="3711178" y="439341"/>
                </a:cubicBezTo>
                <a:cubicBezTo>
                  <a:pt x="3713559" y="448866"/>
                  <a:pt x="3712369" y="458391"/>
                  <a:pt x="3707606" y="467916"/>
                </a:cubicBezTo>
                <a:cubicBezTo>
                  <a:pt x="3679031" y="515541"/>
                  <a:pt x="3658791" y="547688"/>
                  <a:pt x="3646884" y="564356"/>
                </a:cubicBezTo>
                <a:lnTo>
                  <a:pt x="3661172" y="585788"/>
                </a:lnTo>
                <a:lnTo>
                  <a:pt x="3675459" y="585788"/>
                </a:lnTo>
                <a:cubicBezTo>
                  <a:pt x="3682603" y="588169"/>
                  <a:pt x="3689747" y="594122"/>
                  <a:pt x="3696891" y="603647"/>
                </a:cubicBezTo>
                <a:cubicBezTo>
                  <a:pt x="3704034" y="613172"/>
                  <a:pt x="3708797" y="623888"/>
                  <a:pt x="3711178" y="635794"/>
                </a:cubicBezTo>
                <a:lnTo>
                  <a:pt x="3711178" y="653653"/>
                </a:lnTo>
                <a:cubicBezTo>
                  <a:pt x="3711178" y="672703"/>
                  <a:pt x="3705225" y="686991"/>
                  <a:pt x="3693319" y="696516"/>
                </a:cubicBezTo>
                <a:cubicBezTo>
                  <a:pt x="3688556" y="698897"/>
                  <a:pt x="3680222" y="700088"/>
                  <a:pt x="3668315" y="700088"/>
                </a:cubicBezTo>
                <a:lnTo>
                  <a:pt x="3482578" y="707231"/>
                </a:lnTo>
                <a:lnTo>
                  <a:pt x="3393281" y="710803"/>
                </a:lnTo>
                <a:lnTo>
                  <a:pt x="3296841" y="714375"/>
                </a:lnTo>
                <a:cubicBezTo>
                  <a:pt x="3287315" y="714375"/>
                  <a:pt x="3278981" y="709613"/>
                  <a:pt x="3271837" y="700088"/>
                </a:cubicBezTo>
                <a:lnTo>
                  <a:pt x="3268265" y="685800"/>
                </a:lnTo>
                <a:lnTo>
                  <a:pt x="3253978" y="685800"/>
                </a:lnTo>
                <a:cubicBezTo>
                  <a:pt x="3244453" y="685800"/>
                  <a:pt x="3236119" y="681038"/>
                  <a:pt x="3228975" y="671513"/>
                </a:cubicBezTo>
                <a:cubicBezTo>
                  <a:pt x="3221831" y="650081"/>
                  <a:pt x="3219450" y="633413"/>
                  <a:pt x="3221831" y="621506"/>
                </a:cubicBezTo>
                <a:cubicBezTo>
                  <a:pt x="3221831" y="600075"/>
                  <a:pt x="3227784" y="585788"/>
                  <a:pt x="3239691" y="578644"/>
                </a:cubicBezTo>
                <a:cubicBezTo>
                  <a:pt x="3244453" y="573881"/>
                  <a:pt x="3252787" y="571500"/>
                  <a:pt x="3264694" y="571500"/>
                </a:cubicBezTo>
                <a:cubicBezTo>
                  <a:pt x="3283744" y="571500"/>
                  <a:pt x="3298031" y="570309"/>
                  <a:pt x="3307556" y="567928"/>
                </a:cubicBezTo>
                <a:cubicBezTo>
                  <a:pt x="3302794" y="567928"/>
                  <a:pt x="3299222" y="566738"/>
                  <a:pt x="3296841" y="564356"/>
                </a:cubicBezTo>
                <a:cubicBezTo>
                  <a:pt x="3289697" y="561975"/>
                  <a:pt x="3284934" y="556022"/>
                  <a:pt x="3282553" y="546497"/>
                </a:cubicBezTo>
                <a:lnTo>
                  <a:pt x="3261122" y="507206"/>
                </a:lnTo>
                <a:cubicBezTo>
                  <a:pt x="3253978" y="538163"/>
                  <a:pt x="3238500" y="554831"/>
                  <a:pt x="3214687" y="557213"/>
                </a:cubicBezTo>
                <a:lnTo>
                  <a:pt x="3171825" y="567928"/>
                </a:lnTo>
                <a:lnTo>
                  <a:pt x="3153965" y="567928"/>
                </a:lnTo>
                <a:cubicBezTo>
                  <a:pt x="3142059" y="567928"/>
                  <a:pt x="3132534" y="566738"/>
                  <a:pt x="3125391" y="564356"/>
                </a:cubicBezTo>
                <a:lnTo>
                  <a:pt x="3136106" y="650081"/>
                </a:lnTo>
                <a:cubicBezTo>
                  <a:pt x="3138487" y="659606"/>
                  <a:pt x="3138487" y="667941"/>
                  <a:pt x="3136106" y="675084"/>
                </a:cubicBezTo>
                <a:lnTo>
                  <a:pt x="3128963" y="685800"/>
                </a:lnTo>
                <a:lnTo>
                  <a:pt x="3121819" y="689372"/>
                </a:lnTo>
                <a:lnTo>
                  <a:pt x="3118247" y="696516"/>
                </a:lnTo>
                <a:cubicBezTo>
                  <a:pt x="3103959" y="701278"/>
                  <a:pt x="3096815" y="703659"/>
                  <a:pt x="3096815" y="703659"/>
                </a:cubicBezTo>
                <a:lnTo>
                  <a:pt x="3075384" y="707231"/>
                </a:lnTo>
                <a:cubicBezTo>
                  <a:pt x="3068241" y="707231"/>
                  <a:pt x="3057525" y="704850"/>
                  <a:pt x="3043237" y="700088"/>
                </a:cubicBezTo>
                <a:lnTo>
                  <a:pt x="3028950" y="692944"/>
                </a:lnTo>
                <a:lnTo>
                  <a:pt x="3025378" y="678656"/>
                </a:lnTo>
                <a:cubicBezTo>
                  <a:pt x="3018234" y="678656"/>
                  <a:pt x="3009900" y="676275"/>
                  <a:pt x="3000375" y="671513"/>
                </a:cubicBezTo>
                <a:lnTo>
                  <a:pt x="2986087" y="664369"/>
                </a:lnTo>
                <a:cubicBezTo>
                  <a:pt x="2978944" y="642938"/>
                  <a:pt x="2974181" y="616744"/>
                  <a:pt x="2971800" y="585788"/>
                </a:cubicBezTo>
                <a:lnTo>
                  <a:pt x="2925365" y="271463"/>
                </a:lnTo>
                <a:lnTo>
                  <a:pt x="2928937" y="253603"/>
                </a:lnTo>
                <a:cubicBezTo>
                  <a:pt x="2928937" y="253603"/>
                  <a:pt x="2929533" y="254199"/>
                  <a:pt x="2930723" y="255389"/>
                </a:cubicBezTo>
                <a:cubicBezTo>
                  <a:pt x="2931914" y="256580"/>
                  <a:pt x="2932509" y="257175"/>
                  <a:pt x="2932509" y="257175"/>
                </a:cubicBezTo>
                <a:lnTo>
                  <a:pt x="2936081" y="239316"/>
                </a:lnTo>
                <a:cubicBezTo>
                  <a:pt x="2936081" y="234553"/>
                  <a:pt x="2938463" y="229791"/>
                  <a:pt x="2943225" y="225028"/>
                </a:cubicBezTo>
                <a:cubicBezTo>
                  <a:pt x="2933700" y="225028"/>
                  <a:pt x="2921794" y="213122"/>
                  <a:pt x="2907506" y="189309"/>
                </a:cubicBezTo>
                <a:cubicBezTo>
                  <a:pt x="2895600" y="175022"/>
                  <a:pt x="2892028" y="158353"/>
                  <a:pt x="2896791" y="139303"/>
                </a:cubicBezTo>
                <a:cubicBezTo>
                  <a:pt x="2901553" y="127397"/>
                  <a:pt x="2907506" y="120253"/>
                  <a:pt x="2914650" y="117872"/>
                </a:cubicBezTo>
                <a:cubicBezTo>
                  <a:pt x="2969419" y="86916"/>
                  <a:pt x="3020615" y="67866"/>
                  <a:pt x="3068241" y="60722"/>
                </a:cubicBezTo>
                <a:lnTo>
                  <a:pt x="3111103" y="57150"/>
                </a:lnTo>
                <a:cubicBezTo>
                  <a:pt x="3151584" y="57150"/>
                  <a:pt x="3180159" y="64294"/>
                  <a:pt x="3196828" y="78581"/>
                </a:cubicBezTo>
                <a:lnTo>
                  <a:pt x="3203972" y="92869"/>
                </a:lnTo>
                <a:cubicBezTo>
                  <a:pt x="3218259" y="97631"/>
                  <a:pt x="3230165" y="102394"/>
                  <a:pt x="3239691" y="107156"/>
                </a:cubicBezTo>
                <a:cubicBezTo>
                  <a:pt x="3246834" y="111919"/>
                  <a:pt x="3251597" y="120253"/>
                  <a:pt x="3253978" y="132159"/>
                </a:cubicBezTo>
                <a:lnTo>
                  <a:pt x="3253978" y="135731"/>
                </a:lnTo>
                <a:lnTo>
                  <a:pt x="3378994" y="25003"/>
                </a:lnTo>
                <a:lnTo>
                  <a:pt x="3382565" y="21431"/>
                </a:lnTo>
                <a:cubicBezTo>
                  <a:pt x="3394472" y="11906"/>
                  <a:pt x="3408759" y="7144"/>
                  <a:pt x="3425428" y="7144"/>
                </a:cubicBezTo>
                <a:close/>
                <a:moveTo>
                  <a:pt x="4548187" y="0"/>
                </a:moveTo>
                <a:cubicBezTo>
                  <a:pt x="4569619" y="4763"/>
                  <a:pt x="4585097" y="14288"/>
                  <a:pt x="4594622" y="28575"/>
                </a:cubicBezTo>
                <a:cubicBezTo>
                  <a:pt x="4630341" y="35719"/>
                  <a:pt x="4650581" y="63103"/>
                  <a:pt x="4655343" y="110728"/>
                </a:cubicBezTo>
                <a:cubicBezTo>
                  <a:pt x="4652963" y="151209"/>
                  <a:pt x="4651772" y="202406"/>
                  <a:pt x="4651772" y="264319"/>
                </a:cubicBezTo>
                <a:cubicBezTo>
                  <a:pt x="4651772" y="319088"/>
                  <a:pt x="4650581" y="357188"/>
                  <a:pt x="4648200" y="378619"/>
                </a:cubicBezTo>
                <a:cubicBezTo>
                  <a:pt x="4648200" y="388144"/>
                  <a:pt x="4642247" y="395288"/>
                  <a:pt x="4630341" y="400050"/>
                </a:cubicBezTo>
                <a:cubicBezTo>
                  <a:pt x="4620815" y="402431"/>
                  <a:pt x="4608909" y="403622"/>
                  <a:pt x="4594622" y="403622"/>
                </a:cubicBezTo>
                <a:cubicBezTo>
                  <a:pt x="4570809" y="403622"/>
                  <a:pt x="4554141" y="401241"/>
                  <a:pt x="4544615" y="396478"/>
                </a:cubicBezTo>
                <a:lnTo>
                  <a:pt x="4541043" y="392906"/>
                </a:lnTo>
                <a:cubicBezTo>
                  <a:pt x="4538663" y="400050"/>
                  <a:pt x="4531519" y="403622"/>
                  <a:pt x="4519613" y="403622"/>
                </a:cubicBezTo>
                <a:lnTo>
                  <a:pt x="4358878" y="410766"/>
                </a:lnTo>
                <a:cubicBezTo>
                  <a:pt x="4356497" y="472678"/>
                  <a:pt x="4355306" y="535781"/>
                  <a:pt x="4355306" y="600075"/>
                </a:cubicBezTo>
                <a:lnTo>
                  <a:pt x="4637485" y="596503"/>
                </a:lnTo>
                <a:cubicBezTo>
                  <a:pt x="4649391" y="596503"/>
                  <a:pt x="4657725" y="602456"/>
                  <a:pt x="4662487" y="614363"/>
                </a:cubicBezTo>
                <a:cubicBezTo>
                  <a:pt x="4662487" y="619125"/>
                  <a:pt x="4663678" y="622697"/>
                  <a:pt x="4666059" y="625078"/>
                </a:cubicBezTo>
                <a:lnTo>
                  <a:pt x="4680347" y="625078"/>
                </a:lnTo>
                <a:cubicBezTo>
                  <a:pt x="4692253" y="625078"/>
                  <a:pt x="4700587" y="631031"/>
                  <a:pt x="4705349" y="642938"/>
                </a:cubicBezTo>
                <a:cubicBezTo>
                  <a:pt x="4710112" y="661988"/>
                  <a:pt x="4712493" y="675084"/>
                  <a:pt x="4712493" y="682228"/>
                </a:cubicBezTo>
                <a:cubicBezTo>
                  <a:pt x="4712493" y="691753"/>
                  <a:pt x="4710112" y="703659"/>
                  <a:pt x="4705349" y="717947"/>
                </a:cubicBezTo>
                <a:cubicBezTo>
                  <a:pt x="4702969" y="729853"/>
                  <a:pt x="4694634" y="735806"/>
                  <a:pt x="4680347" y="735806"/>
                </a:cubicBezTo>
                <a:lnTo>
                  <a:pt x="4301728" y="739378"/>
                </a:lnTo>
                <a:cubicBezTo>
                  <a:pt x="4292203" y="739378"/>
                  <a:pt x="4283869" y="738188"/>
                  <a:pt x="4276725" y="735806"/>
                </a:cubicBezTo>
                <a:cubicBezTo>
                  <a:pt x="4260056" y="733425"/>
                  <a:pt x="4249341" y="725091"/>
                  <a:pt x="4244578" y="710803"/>
                </a:cubicBezTo>
                <a:lnTo>
                  <a:pt x="4233863" y="707231"/>
                </a:lnTo>
                <a:cubicBezTo>
                  <a:pt x="4219575" y="702469"/>
                  <a:pt x="4210050" y="696516"/>
                  <a:pt x="4205287" y="689372"/>
                </a:cubicBezTo>
                <a:lnTo>
                  <a:pt x="4115991" y="685800"/>
                </a:lnTo>
                <a:cubicBezTo>
                  <a:pt x="4085035" y="685800"/>
                  <a:pt x="4062413" y="675084"/>
                  <a:pt x="4048125" y="653653"/>
                </a:cubicBezTo>
                <a:cubicBezTo>
                  <a:pt x="4029075" y="648891"/>
                  <a:pt x="4014787" y="639366"/>
                  <a:pt x="4005263" y="625078"/>
                </a:cubicBezTo>
                <a:cubicBezTo>
                  <a:pt x="4002881" y="620316"/>
                  <a:pt x="4001691" y="611981"/>
                  <a:pt x="4001691" y="600075"/>
                </a:cubicBezTo>
                <a:lnTo>
                  <a:pt x="4012406" y="435769"/>
                </a:lnTo>
                <a:cubicBezTo>
                  <a:pt x="4017169" y="402431"/>
                  <a:pt x="4019550" y="381000"/>
                  <a:pt x="4019550" y="371475"/>
                </a:cubicBezTo>
                <a:cubicBezTo>
                  <a:pt x="4014787" y="373856"/>
                  <a:pt x="4007643" y="375047"/>
                  <a:pt x="3998119" y="375047"/>
                </a:cubicBezTo>
                <a:lnTo>
                  <a:pt x="3980259" y="375047"/>
                </a:lnTo>
                <a:cubicBezTo>
                  <a:pt x="3968353" y="379809"/>
                  <a:pt x="3958828" y="379809"/>
                  <a:pt x="3951684" y="375047"/>
                </a:cubicBezTo>
                <a:cubicBezTo>
                  <a:pt x="3944541" y="367903"/>
                  <a:pt x="3939778" y="358378"/>
                  <a:pt x="3937397" y="346472"/>
                </a:cubicBezTo>
                <a:lnTo>
                  <a:pt x="3923109" y="350044"/>
                </a:lnTo>
                <a:cubicBezTo>
                  <a:pt x="3913584" y="350044"/>
                  <a:pt x="3905845" y="343495"/>
                  <a:pt x="3899892" y="330399"/>
                </a:cubicBezTo>
                <a:cubicBezTo>
                  <a:pt x="3893939" y="317302"/>
                  <a:pt x="3890963" y="302419"/>
                  <a:pt x="3890963" y="285750"/>
                </a:cubicBezTo>
                <a:cubicBezTo>
                  <a:pt x="3890963" y="266700"/>
                  <a:pt x="3895725" y="252413"/>
                  <a:pt x="3905250" y="242888"/>
                </a:cubicBezTo>
                <a:cubicBezTo>
                  <a:pt x="3910013" y="235744"/>
                  <a:pt x="3917156" y="232172"/>
                  <a:pt x="3926681" y="232172"/>
                </a:cubicBezTo>
                <a:cubicBezTo>
                  <a:pt x="3969544" y="222647"/>
                  <a:pt x="4020741" y="215503"/>
                  <a:pt x="4080272" y="210741"/>
                </a:cubicBezTo>
                <a:lnTo>
                  <a:pt x="4076700" y="210741"/>
                </a:lnTo>
                <a:lnTo>
                  <a:pt x="4051697" y="189309"/>
                </a:lnTo>
                <a:cubicBezTo>
                  <a:pt x="4049315" y="189309"/>
                  <a:pt x="4043363" y="186928"/>
                  <a:pt x="4033837" y="182166"/>
                </a:cubicBezTo>
                <a:lnTo>
                  <a:pt x="3962400" y="125016"/>
                </a:lnTo>
                <a:cubicBezTo>
                  <a:pt x="3955256" y="117872"/>
                  <a:pt x="3951684" y="111919"/>
                  <a:pt x="3951684" y="107156"/>
                </a:cubicBezTo>
                <a:lnTo>
                  <a:pt x="3951684" y="100013"/>
                </a:lnTo>
                <a:cubicBezTo>
                  <a:pt x="3951684" y="85725"/>
                  <a:pt x="3960019" y="66675"/>
                  <a:pt x="3976687" y="42863"/>
                </a:cubicBezTo>
                <a:cubicBezTo>
                  <a:pt x="4000500" y="14288"/>
                  <a:pt x="4020741" y="5953"/>
                  <a:pt x="4037409" y="17859"/>
                </a:cubicBezTo>
                <a:lnTo>
                  <a:pt x="4069556" y="42863"/>
                </a:lnTo>
                <a:cubicBezTo>
                  <a:pt x="4074319" y="42863"/>
                  <a:pt x="4077891" y="44053"/>
                  <a:pt x="4080272" y="46434"/>
                </a:cubicBezTo>
                <a:lnTo>
                  <a:pt x="4155281" y="107156"/>
                </a:lnTo>
                <a:lnTo>
                  <a:pt x="4169569" y="125016"/>
                </a:lnTo>
                <a:lnTo>
                  <a:pt x="4173141" y="135731"/>
                </a:lnTo>
                <a:cubicBezTo>
                  <a:pt x="4173141" y="154781"/>
                  <a:pt x="4164806" y="170259"/>
                  <a:pt x="4148137" y="182166"/>
                </a:cubicBezTo>
                <a:cubicBezTo>
                  <a:pt x="4138613" y="194072"/>
                  <a:pt x="4126706" y="204788"/>
                  <a:pt x="4112419" y="214313"/>
                </a:cubicBezTo>
                <a:cubicBezTo>
                  <a:pt x="4136231" y="219075"/>
                  <a:pt x="4149328" y="227409"/>
                  <a:pt x="4151709" y="239316"/>
                </a:cubicBezTo>
                <a:cubicBezTo>
                  <a:pt x="4182665" y="246459"/>
                  <a:pt x="4198143" y="261938"/>
                  <a:pt x="4198143" y="285750"/>
                </a:cubicBezTo>
                <a:lnTo>
                  <a:pt x="4198143" y="289322"/>
                </a:lnTo>
                <a:lnTo>
                  <a:pt x="4187428" y="382191"/>
                </a:lnTo>
                <a:lnTo>
                  <a:pt x="4169569" y="539353"/>
                </a:lnTo>
                <a:lnTo>
                  <a:pt x="4176713" y="539353"/>
                </a:lnTo>
                <a:lnTo>
                  <a:pt x="4191000" y="539353"/>
                </a:lnTo>
                <a:lnTo>
                  <a:pt x="4194572" y="350044"/>
                </a:lnTo>
                <a:cubicBezTo>
                  <a:pt x="4196953" y="328613"/>
                  <a:pt x="4203501" y="310753"/>
                  <a:pt x="4214217" y="296466"/>
                </a:cubicBezTo>
                <a:cubicBezTo>
                  <a:pt x="4224933" y="282178"/>
                  <a:pt x="4238625" y="273844"/>
                  <a:pt x="4255293" y="271463"/>
                </a:cubicBezTo>
                <a:cubicBezTo>
                  <a:pt x="4305300" y="264319"/>
                  <a:pt x="4380309" y="261938"/>
                  <a:pt x="4480322" y="264319"/>
                </a:cubicBezTo>
                <a:cubicBezTo>
                  <a:pt x="4487465" y="264319"/>
                  <a:pt x="4492228" y="265509"/>
                  <a:pt x="4494609" y="267891"/>
                </a:cubicBezTo>
                <a:lnTo>
                  <a:pt x="4494609" y="246459"/>
                </a:lnTo>
                <a:lnTo>
                  <a:pt x="4494609" y="142875"/>
                </a:lnTo>
                <a:lnTo>
                  <a:pt x="4276725" y="150019"/>
                </a:lnTo>
                <a:cubicBezTo>
                  <a:pt x="4262437" y="150019"/>
                  <a:pt x="4254103" y="145256"/>
                  <a:pt x="4251722" y="135731"/>
                </a:cubicBezTo>
                <a:lnTo>
                  <a:pt x="4248150" y="121444"/>
                </a:lnTo>
                <a:lnTo>
                  <a:pt x="4233863" y="121444"/>
                </a:lnTo>
                <a:cubicBezTo>
                  <a:pt x="4219575" y="121444"/>
                  <a:pt x="4211241" y="116681"/>
                  <a:pt x="4208859" y="107156"/>
                </a:cubicBezTo>
                <a:cubicBezTo>
                  <a:pt x="4201715" y="88106"/>
                  <a:pt x="4198143" y="72628"/>
                  <a:pt x="4198143" y="60722"/>
                </a:cubicBezTo>
                <a:cubicBezTo>
                  <a:pt x="4198143" y="51197"/>
                  <a:pt x="4200525" y="39291"/>
                  <a:pt x="4205287" y="25003"/>
                </a:cubicBezTo>
                <a:cubicBezTo>
                  <a:pt x="4207669" y="15478"/>
                  <a:pt x="4216003" y="10716"/>
                  <a:pt x="4230291" y="10716"/>
                </a:cubicBezTo>
                <a:cubicBezTo>
                  <a:pt x="4280297" y="8334"/>
                  <a:pt x="4386263" y="4763"/>
                  <a:pt x="4548187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600" b="0" i="0" u="none" strike="noStrike" cap="none" spc="60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anWangWCL03" panose="02020500000000000000" pitchFamily="18" charset="-120"/>
                <a:ea typeface="HanWangWCL03" panose="02020500000000000000" pitchFamily="18" charset="-12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2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包图小白体" panose="02010601030101010101" pitchFamily="2" charset="-122"/>
              <a:ea typeface="包图小白体" panose="02010601030101010101" pitchFamily="2" charset="-122"/>
              <a:cs typeface="Mongolian Baiti" panose="03000500000000000000" pitchFamily="66" charset="0"/>
            </a:endParaRPr>
          </a:p>
        </p:txBody>
      </p:sp>
      <p:sp>
        <p:nvSpPr>
          <p:cNvPr id="41" name="文本框-3_矢量">
            <a:extLst>
              <a:ext uri="{FF2B5EF4-FFF2-40B4-BE49-F238E27FC236}">
                <a16:creationId xmlns:a16="http://schemas.microsoft.com/office/drawing/2014/main" id="{FC34BBC7-1798-4A0D-9F1F-60050598B61C}"/>
              </a:ext>
            </a:extLst>
          </p:cNvPr>
          <p:cNvSpPr txBox="1"/>
          <p:nvPr/>
        </p:nvSpPr>
        <p:spPr>
          <a:xfrm>
            <a:off x="6014540" y="2746315"/>
            <a:ext cx="5409648" cy="1145525"/>
          </a:xfrm>
          <a:custGeom>
            <a:avLst/>
            <a:gdLst/>
            <a:ahLst/>
            <a:cxnLst/>
            <a:rect l="l" t="t" r="r" b="b"/>
            <a:pathLst>
              <a:path w="5409648" h="1145525">
                <a:moveTo>
                  <a:pt x="4982927" y="1102919"/>
                </a:moveTo>
                <a:cubicBezTo>
                  <a:pt x="4985994" y="1102919"/>
                  <a:pt x="4988128" y="1103386"/>
                  <a:pt x="4989328" y="1104319"/>
                </a:cubicBezTo>
                <a:cubicBezTo>
                  <a:pt x="4990528" y="1105253"/>
                  <a:pt x="4991128" y="1107653"/>
                  <a:pt x="4991128" y="1111520"/>
                </a:cubicBezTo>
                <a:cubicBezTo>
                  <a:pt x="4991128" y="1115388"/>
                  <a:pt x="4990528" y="1117821"/>
                  <a:pt x="4989328" y="1118821"/>
                </a:cubicBezTo>
                <a:cubicBezTo>
                  <a:pt x="4988128" y="1119821"/>
                  <a:pt x="4985994" y="1120321"/>
                  <a:pt x="4982927" y="1120321"/>
                </a:cubicBezTo>
                <a:cubicBezTo>
                  <a:pt x="4979726" y="1120321"/>
                  <a:pt x="4977493" y="1119821"/>
                  <a:pt x="4976226" y="1118821"/>
                </a:cubicBezTo>
                <a:cubicBezTo>
                  <a:pt x="4974960" y="1117821"/>
                  <a:pt x="4974326" y="1115388"/>
                  <a:pt x="4974326" y="1111520"/>
                </a:cubicBezTo>
                <a:cubicBezTo>
                  <a:pt x="4974326" y="1107653"/>
                  <a:pt x="4974960" y="1105253"/>
                  <a:pt x="4976226" y="1104319"/>
                </a:cubicBezTo>
                <a:cubicBezTo>
                  <a:pt x="4977493" y="1103386"/>
                  <a:pt x="4979726" y="1102919"/>
                  <a:pt x="4982927" y="1102919"/>
                </a:cubicBezTo>
                <a:close/>
                <a:moveTo>
                  <a:pt x="4935302" y="1102919"/>
                </a:moveTo>
                <a:cubicBezTo>
                  <a:pt x="4938370" y="1102919"/>
                  <a:pt x="4940503" y="1103386"/>
                  <a:pt x="4941703" y="1104319"/>
                </a:cubicBezTo>
                <a:cubicBezTo>
                  <a:pt x="4942904" y="1105253"/>
                  <a:pt x="4943504" y="1107653"/>
                  <a:pt x="4943504" y="1111520"/>
                </a:cubicBezTo>
                <a:cubicBezTo>
                  <a:pt x="4943504" y="1115388"/>
                  <a:pt x="4942904" y="1117821"/>
                  <a:pt x="4941703" y="1118821"/>
                </a:cubicBezTo>
                <a:cubicBezTo>
                  <a:pt x="4940503" y="1119821"/>
                  <a:pt x="4938370" y="1120321"/>
                  <a:pt x="4935302" y="1120321"/>
                </a:cubicBezTo>
                <a:cubicBezTo>
                  <a:pt x="4932102" y="1120321"/>
                  <a:pt x="4929868" y="1119821"/>
                  <a:pt x="4928602" y="1118821"/>
                </a:cubicBezTo>
                <a:cubicBezTo>
                  <a:pt x="4927334" y="1117821"/>
                  <a:pt x="4926702" y="1115388"/>
                  <a:pt x="4926702" y="1111520"/>
                </a:cubicBezTo>
                <a:cubicBezTo>
                  <a:pt x="4926702" y="1107653"/>
                  <a:pt x="4927334" y="1105253"/>
                  <a:pt x="4928602" y="1104319"/>
                </a:cubicBezTo>
                <a:cubicBezTo>
                  <a:pt x="4929868" y="1103386"/>
                  <a:pt x="4932102" y="1102919"/>
                  <a:pt x="4935302" y="1102919"/>
                </a:cubicBezTo>
                <a:close/>
                <a:moveTo>
                  <a:pt x="3359905" y="1097319"/>
                </a:moveTo>
                <a:lnTo>
                  <a:pt x="3368906" y="1097319"/>
                </a:lnTo>
                <a:cubicBezTo>
                  <a:pt x="3368906" y="1101719"/>
                  <a:pt x="3368273" y="1106153"/>
                  <a:pt x="3367006" y="1110620"/>
                </a:cubicBezTo>
                <a:cubicBezTo>
                  <a:pt x="3365740" y="1115087"/>
                  <a:pt x="3364139" y="1119388"/>
                  <a:pt x="3362206" y="1123522"/>
                </a:cubicBezTo>
                <a:cubicBezTo>
                  <a:pt x="3360272" y="1127656"/>
                  <a:pt x="3358105" y="1131623"/>
                  <a:pt x="3355705" y="1135423"/>
                </a:cubicBezTo>
                <a:cubicBezTo>
                  <a:pt x="3353304" y="1139224"/>
                  <a:pt x="3350971" y="1142591"/>
                  <a:pt x="3348704" y="1145525"/>
                </a:cubicBezTo>
                <a:lnTo>
                  <a:pt x="3340903" y="1145525"/>
                </a:lnTo>
                <a:cubicBezTo>
                  <a:pt x="3346770" y="1136990"/>
                  <a:pt x="3351404" y="1128622"/>
                  <a:pt x="3354805" y="1120421"/>
                </a:cubicBezTo>
                <a:cubicBezTo>
                  <a:pt x="3358205" y="1112220"/>
                  <a:pt x="3359905" y="1104519"/>
                  <a:pt x="3359905" y="1097319"/>
                </a:cubicBezTo>
                <a:close/>
                <a:moveTo>
                  <a:pt x="1963312" y="1094918"/>
                </a:moveTo>
                <a:lnTo>
                  <a:pt x="1963312" y="1118921"/>
                </a:lnTo>
                <a:lnTo>
                  <a:pt x="2016519" y="1118921"/>
                </a:lnTo>
                <a:lnTo>
                  <a:pt x="2016519" y="1094918"/>
                </a:lnTo>
                <a:close/>
                <a:moveTo>
                  <a:pt x="1903704" y="1094918"/>
                </a:moveTo>
                <a:lnTo>
                  <a:pt x="1903704" y="1118921"/>
                </a:lnTo>
                <a:lnTo>
                  <a:pt x="1956711" y="1118921"/>
                </a:lnTo>
                <a:lnTo>
                  <a:pt x="1956711" y="1094918"/>
                </a:lnTo>
                <a:close/>
                <a:moveTo>
                  <a:pt x="3168682" y="1089918"/>
                </a:moveTo>
                <a:lnTo>
                  <a:pt x="3175282" y="1090318"/>
                </a:lnTo>
                <a:lnTo>
                  <a:pt x="3175282" y="1113921"/>
                </a:lnTo>
                <a:cubicBezTo>
                  <a:pt x="3175282" y="1118321"/>
                  <a:pt x="3176216" y="1121322"/>
                  <a:pt x="3178082" y="1122922"/>
                </a:cubicBezTo>
                <a:cubicBezTo>
                  <a:pt x="3179949" y="1124522"/>
                  <a:pt x="3183484" y="1125455"/>
                  <a:pt x="3188684" y="1125722"/>
                </a:cubicBezTo>
                <a:cubicBezTo>
                  <a:pt x="3201352" y="1126389"/>
                  <a:pt x="3214020" y="1126389"/>
                  <a:pt x="3226689" y="1125722"/>
                </a:cubicBezTo>
                <a:cubicBezTo>
                  <a:pt x="3229756" y="1125589"/>
                  <a:pt x="3232222" y="1125355"/>
                  <a:pt x="3234090" y="1125022"/>
                </a:cubicBezTo>
                <a:cubicBezTo>
                  <a:pt x="3235956" y="1124689"/>
                  <a:pt x="3237424" y="1124122"/>
                  <a:pt x="3238490" y="1123322"/>
                </a:cubicBezTo>
                <a:cubicBezTo>
                  <a:pt x="3239557" y="1122522"/>
                  <a:pt x="3240324" y="1121455"/>
                  <a:pt x="3240790" y="1120121"/>
                </a:cubicBezTo>
                <a:cubicBezTo>
                  <a:pt x="3241257" y="1118788"/>
                  <a:pt x="3241624" y="1117054"/>
                  <a:pt x="3241890" y="1114921"/>
                </a:cubicBezTo>
                <a:cubicBezTo>
                  <a:pt x="3242024" y="1113987"/>
                  <a:pt x="3242190" y="1112787"/>
                  <a:pt x="3242390" y="1111320"/>
                </a:cubicBezTo>
                <a:cubicBezTo>
                  <a:pt x="3242590" y="1109853"/>
                  <a:pt x="3242758" y="1108387"/>
                  <a:pt x="3242891" y="1106920"/>
                </a:cubicBezTo>
                <a:cubicBezTo>
                  <a:pt x="3243024" y="1105453"/>
                  <a:pt x="3243158" y="1104153"/>
                  <a:pt x="3243291" y="1103019"/>
                </a:cubicBezTo>
                <a:cubicBezTo>
                  <a:pt x="3243424" y="1101886"/>
                  <a:pt x="3243491" y="1101119"/>
                  <a:pt x="3243491" y="1100719"/>
                </a:cubicBezTo>
                <a:lnTo>
                  <a:pt x="3249892" y="1103319"/>
                </a:lnTo>
                <a:cubicBezTo>
                  <a:pt x="3249892" y="1104119"/>
                  <a:pt x="3249725" y="1105920"/>
                  <a:pt x="3249392" y="1108720"/>
                </a:cubicBezTo>
                <a:cubicBezTo>
                  <a:pt x="3249058" y="1111520"/>
                  <a:pt x="3248691" y="1114121"/>
                  <a:pt x="3248292" y="1116521"/>
                </a:cubicBezTo>
                <a:cubicBezTo>
                  <a:pt x="3247758" y="1119455"/>
                  <a:pt x="3247124" y="1121822"/>
                  <a:pt x="3246391" y="1123622"/>
                </a:cubicBezTo>
                <a:cubicBezTo>
                  <a:pt x="3245658" y="1125422"/>
                  <a:pt x="3244558" y="1126889"/>
                  <a:pt x="3243091" y="1128022"/>
                </a:cubicBezTo>
                <a:cubicBezTo>
                  <a:pt x="3241624" y="1129156"/>
                  <a:pt x="3239657" y="1129956"/>
                  <a:pt x="3237190" y="1130423"/>
                </a:cubicBezTo>
                <a:cubicBezTo>
                  <a:pt x="3234723" y="1130889"/>
                  <a:pt x="3231623" y="1131189"/>
                  <a:pt x="3227889" y="1131323"/>
                </a:cubicBezTo>
                <a:cubicBezTo>
                  <a:pt x="3214154" y="1131990"/>
                  <a:pt x="3200485" y="1131990"/>
                  <a:pt x="3186884" y="1131323"/>
                </a:cubicBezTo>
                <a:cubicBezTo>
                  <a:pt x="3180083" y="1131056"/>
                  <a:pt x="3175349" y="1129756"/>
                  <a:pt x="3172682" y="1127422"/>
                </a:cubicBezTo>
                <a:cubicBezTo>
                  <a:pt x="3170015" y="1125089"/>
                  <a:pt x="3168682" y="1120788"/>
                  <a:pt x="3168682" y="1114521"/>
                </a:cubicBezTo>
                <a:close/>
                <a:moveTo>
                  <a:pt x="3266094" y="1089718"/>
                </a:moveTo>
                <a:cubicBezTo>
                  <a:pt x="3268227" y="1091985"/>
                  <a:pt x="3270561" y="1094652"/>
                  <a:pt x="3273094" y="1097719"/>
                </a:cubicBezTo>
                <a:cubicBezTo>
                  <a:pt x="3275628" y="1100786"/>
                  <a:pt x="3278162" y="1103953"/>
                  <a:pt x="3280696" y="1107220"/>
                </a:cubicBezTo>
                <a:cubicBezTo>
                  <a:pt x="3283229" y="1110487"/>
                  <a:pt x="3285630" y="1113687"/>
                  <a:pt x="3287896" y="1116821"/>
                </a:cubicBezTo>
                <a:cubicBezTo>
                  <a:pt x="3290163" y="1119955"/>
                  <a:pt x="3292030" y="1122655"/>
                  <a:pt x="3293497" y="1124922"/>
                </a:cubicBezTo>
                <a:lnTo>
                  <a:pt x="3288096" y="1128923"/>
                </a:lnTo>
                <a:cubicBezTo>
                  <a:pt x="3286496" y="1126389"/>
                  <a:pt x="3284563" y="1123522"/>
                  <a:pt x="3282296" y="1120321"/>
                </a:cubicBezTo>
                <a:cubicBezTo>
                  <a:pt x="3280029" y="1117121"/>
                  <a:pt x="3277628" y="1113887"/>
                  <a:pt x="3275095" y="1110620"/>
                </a:cubicBezTo>
                <a:cubicBezTo>
                  <a:pt x="3272561" y="1107353"/>
                  <a:pt x="3270028" y="1104219"/>
                  <a:pt x="3267494" y="1101219"/>
                </a:cubicBezTo>
                <a:cubicBezTo>
                  <a:pt x="3264960" y="1098219"/>
                  <a:pt x="3262693" y="1095585"/>
                  <a:pt x="3260693" y="1093318"/>
                </a:cubicBezTo>
                <a:close/>
                <a:moveTo>
                  <a:pt x="3147479" y="1089718"/>
                </a:moveTo>
                <a:lnTo>
                  <a:pt x="3153480" y="1092718"/>
                </a:lnTo>
                <a:cubicBezTo>
                  <a:pt x="3152013" y="1095652"/>
                  <a:pt x="3150279" y="1098719"/>
                  <a:pt x="3148279" y="1101919"/>
                </a:cubicBezTo>
                <a:cubicBezTo>
                  <a:pt x="3146279" y="1105120"/>
                  <a:pt x="3144178" y="1108320"/>
                  <a:pt x="3141978" y="1111520"/>
                </a:cubicBezTo>
                <a:cubicBezTo>
                  <a:pt x="3139778" y="1114721"/>
                  <a:pt x="3137511" y="1117821"/>
                  <a:pt x="3135177" y="1120821"/>
                </a:cubicBezTo>
                <a:cubicBezTo>
                  <a:pt x="3132844" y="1123822"/>
                  <a:pt x="3130610" y="1126522"/>
                  <a:pt x="3128476" y="1128923"/>
                </a:cubicBezTo>
                <a:lnTo>
                  <a:pt x="3123276" y="1124922"/>
                </a:lnTo>
                <a:cubicBezTo>
                  <a:pt x="3125409" y="1122522"/>
                  <a:pt x="3127610" y="1119888"/>
                  <a:pt x="3129876" y="1117021"/>
                </a:cubicBezTo>
                <a:cubicBezTo>
                  <a:pt x="3132144" y="1114154"/>
                  <a:pt x="3134344" y="1111154"/>
                  <a:pt x="3136477" y="1108020"/>
                </a:cubicBezTo>
                <a:cubicBezTo>
                  <a:pt x="3138611" y="1104886"/>
                  <a:pt x="3140611" y="1101752"/>
                  <a:pt x="3142478" y="1098619"/>
                </a:cubicBezTo>
                <a:cubicBezTo>
                  <a:pt x="3144345" y="1095485"/>
                  <a:pt x="3146012" y="1092518"/>
                  <a:pt x="3147479" y="1089718"/>
                </a:cubicBezTo>
                <a:close/>
                <a:moveTo>
                  <a:pt x="3200485" y="1083917"/>
                </a:moveTo>
                <a:cubicBezTo>
                  <a:pt x="3201819" y="1085117"/>
                  <a:pt x="3203619" y="1086717"/>
                  <a:pt x="3205886" y="1088717"/>
                </a:cubicBezTo>
                <a:cubicBezTo>
                  <a:pt x="3208153" y="1090718"/>
                  <a:pt x="3210520" y="1092885"/>
                  <a:pt x="3212987" y="1095218"/>
                </a:cubicBezTo>
                <a:cubicBezTo>
                  <a:pt x="3215454" y="1097552"/>
                  <a:pt x="3217788" y="1099819"/>
                  <a:pt x="3219988" y="1102019"/>
                </a:cubicBezTo>
                <a:cubicBezTo>
                  <a:pt x="3222188" y="1104219"/>
                  <a:pt x="3223955" y="1105986"/>
                  <a:pt x="3225288" y="1107320"/>
                </a:cubicBezTo>
                <a:lnTo>
                  <a:pt x="3220888" y="1111920"/>
                </a:lnTo>
                <a:cubicBezTo>
                  <a:pt x="3219554" y="1110587"/>
                  <a:pt x="3217788" y="1108787"/>
                  <a:pt x="3215587" y="1106520"/>
                </a:cubicBezTo>
                <a:cubicBezTo>
                  <a:pt x="3213387" y="1104253"/>
                  <a:pt x="3211087" y="1101952"/>
                  <a:pt x="3208686" y="1099619"/>
                </a:cubicBezTo>
                <a:cubicBezTo>
                  <a:pt x="3206286" y="1097285"/>
                  <a:pt x="3203952" y="1095085"/>
                  <a:pt x="3201686" y="1093018"/>
                </a:cubicBezTo>
                <a:cubicBezTo>
                  <a:pt x="3199418" y="1090951"/>
                  <a:pt x="3197618" y="1089384"/>
                  <a:pt x="3196285" y="1088317"/>
                </a:cubicBezTo>
                <a:close/>
                <a:moveTo>
                  <a:pt x="4790884" y="1080516"/>
                </a:moveTo>
                <a:lnTo>
                  <a:pt x="4790884" y="1117321"/>
                </a:lnTo>
                <a:lnTo>
                  <a:pt x="4869894" y="1117321"/>
                </a:lnTo>
                <a:lnTo>
                  <a:pt x="4869894" y="1080516"/>
                </a:lnTo>
                <a:close/>
                <a:moveTo>
                  <a:pt x="4601260" y="1074316"/>
                </a:moveTo>
                <a:lnTo>
                  <a:pt x="4601260" y="1114121"/>
                </a:lnTo>
                <a:lnTo>
                  <a:pt x="4671670" y="1114121"/>
                </a:lnTo>
                <a:lnTo>
                  <a:pt x="4671670" y="1074316"/>
                </a:lnTo>
                <a:close/>
                <a:moveTo>
                  <a:pt x="4784084" y="1073916"/>
                </a:moveTo>
                <a:lnTo>
                  <a:pt x="4876695" y="1073916"/>
                </a:lnTo>
                <a:lnTo>
                  <a:pt x="4876695" y="1136723"/>
                </a:lnTo>
                <a:lnTo>
                  <a:pt x="4869894" y="1136723"/>
                </a:lnTo>
                <a:lnTo>
                  <a:pt x="4869894" y="1123322"/>
                </a:lnTo>
                <a:lnTo>
                  <a:pt x="4790884" y="1123322"/>
                </a:lnTo>
                <a:lnTo>
                  <a:pt x="4790884" y="1137124"/>
                </a:lnTo>
                <a:lnTo>
                  <a:pt x="4784084" y="1137124"/>
                </a:lnTo>
                <a:close/>
                <a:moveTo>
                  <a:pt x="2151135" y="1073716"/>
                </a:moveTo>
                <a:lnTo>
                  <a:pt x="2151135" y="1116721"/>
                </a:lnTo>
                <a:lnTo>
                  <a:pt x="2216143" y="1116721"/>
                </a:lnTo>
                <a:lnTo>
                  <a:pt x="2216143" y="1073716"/>
                </a:lnTo>
                <a:close/>
                <a:moveTo>
                  <a:pt x="2144734" y="1067315"/>
                </a:moveTo>
                <a:lnTo>
                  <a:pt x="2222544" y="1067315"/>
                </a:lnTo>
                <a:lnTo>
                  <a:pt x="2222544" y="1135923"/>
                </a:lnTo>
                <a:lnTo>
                  <a:pt x="2216143" y="1135923"/>
                </a:lnTo>
                <a:lnTo>
                  <a:pt x="2216143" y="1122722"/>
                </a:lnTo>
                <a:lnTo>
                  <a:pt x="2151135" y="1122722"/>
                </a:lnTo>
                <a:lnTo>
                  <a:pt x="2151135" y="1135923"/>
                </a:lnTo>
                <a:lnTo>
                  <a:pt x="2144734" y="1135923"/>
                </a:lnTo>
                <a:close/>
                <a:moveTo>
                  <a:pt x="2954855" y="1064914"/>
                </a:moveTo>
                <a:lnTo>
                  <a:pt x="2958455" y="1066315"/>
                </a:lnTo>
                <a:lnTo>
                  <a:pt x="2961256" y="1067515"/>
                </a:lnTo>
                <a:cubicBezTo>
                  <a:pt x="2959522" y="1072315"/>
                  <a:pt x="2957422" y="1077749"/>
                  <a:pt x="2954955" y="1083817"/>
                </a:cubicBezTo>
                <a:cubicBezTo>
                  <a:pt x="2952488" y="1089884"/>
                  <a:pt x="2949888" y="1096085"/>
                  <a:pt x="2947154" y="1102419"/>
                </a:cubicBezTo>
                <a:cubicBezTo>
                  <a:pt x="2944420" y="1108753"/>
                  <a:pt x="2941686" y="1114887"/>
                  <a:pt x="2938953" y="1120821"/>
                </a:cubicBezTo>
                <a:cubicBezTo>
                  <a:pt x="2936219" y="1126756"/>
                  <a:pt x="2933719" y="1131923"/>
                  <a:pt x="2931452" y="1136323"/>
                </a:cubicBezTo>
                <a:lnTo>
                  <a:pt x="2924851" y="1133523"/>
                </a:lnTo>
                <a:cubicBezTo>
                  <a:pt x="2927252" y="1129123"/>
                  <a:pt x="2929852" y="1123955"/>
                  <a:pt x="2932652" y="1118021"/>
                </a:cubicBezTo>
                <a:cubicBezTo>
                  <a:pt x="2935452" y="1112087"/>
                  <a:pt x="2938219" y="1105953"/>
                  <a:pt x="2940953" y="1099619"/>
                </a:cubicBezTo>
                <a:cubicBezTo>
                  <a:pt x="2943687" y="1093285"/>
                  <a:pt x="2946287" y="1087084"/>
                  <a:pt x="2948754" y="1081016"/>
                </a:cubicBezTo>
                <a:cubicBezTo>
                  <a:pt x="2951221" y="1074949"/>
                  <a:pt x="2953254" y="1069582"/>
                  <a:pt x="2954855" y="1064914"/>
                </a:cubicBezTo>
                <a:close/>
                <a:moveTo>
                  <a:pt x="1963312" y="1064715"/>
                </a:moveTo>
                <a:lnTo>
                  <a:pt x="1963312" y="1088918"/>
                </a:lnTo>
                <a:lnTo>
                  <a:pt x="2016519" y="1088918"/>
                </a:lnTo>
                <a:lnTo>
                  <a:pt x="2016519" y="1064715"/>
                </a:lnTo>
                <a:close/>
                <a:moveTo>
                  <a:pt x="1903704" y="1064715"/>
                </a:moveTo>
                <a:lnTo>
                  <a:pt x="1903704" y="1088918"/>
                </a:lnTo>
                <a:lnTo>
                  <a:pt x="1956711" y="1088918"/>
                </a:lnTo>
                <a:lnTo>
                  <a:pt x="1956711" y="1064715"/>
                </a:lnTo>
                <a:close/>
                <a:moveTo>
                  <a:pt x="4215012" y="1061914"/>
                </a:moveTo>
                <a:cubicBezTo>
                  <a:pt x="4220080" y="1064181"/>
                  <a:pt x="4225814" y="1066948"/>
                  <a:pt x="4232214" y="1070215"/>
                </a:cubicBezTo>
                <a:cubicBezTo>
                  <a:pt x="4238615" y="1073482"/>
                  <a:pt x="4244950" y="1076916"/>
                  <a:pt x="4251217" y="1080516"/>
                </a:cubicBezTo>
                <a:cubicBezTo>
                  <a:pt x="4257484" y="1084117"/>
                  <a:pt x="4263352" y="1087584"/>
                  <a:pt x="4268819" y="1090918"/>
                </a:cubicBezTo>
                <a:cubicBezTo>
                  <a:pt x="4274286" y="1094252"/>
                  <a:pt x="4278620" y="1096985"/>
                  <a:pt x="4281820" y="1099119"/>
                </a:cubicBezTo>
                <a:lnTo>
                  <a:pt x="4278420" y="1105520"/>
                </a:lnTo>
                <a:cubicBezTo>
                  <a:pt x="4274820" y="1102986"/>
                  <a:pt x="4270219" y="1100019"/>
                  <a:pt x="4264618" y="1096618"/>
                </a:cubicBezTo>
                <a:cubicBezTo>
                  <a:pt x="4259018" y="1093218"/>
                  <a:pt x="4253084" y="1089751"/>
                  <a:pt x="4246816" y="1086217"/>
                </a:cubicBezTo>
                <a:cubicBezTo>
                  <a:pt x="4240549" y="1082683"/>
                  <a:pt x="4234348" y="1079316"/>
                  <a:pt x="4228214" y="1076116"/>
                </a:cubicBezTo>
                <a:cubicBezTo>
                  <a:pt x="4222080" y="1072916"/>
                  <a:pt x="4216679" y="1070182"/>
                  <a:pt x="4212012" y="1067915"/>
                </a:cubicBezTo>
                <a:close/>
                <a:moveTo>
                  <a:pt x="500262" y="1061914"/>
                </a:moveTo>
                <a:cubicBezTo>
                  <a:pt x="505330" y="1064181"/>
                  <a:pt x="511064" y="1066948"/>
                  <a:pt x="517465" y="1070215"/>
                </a:cubicBezTo>
                <a:cubicBezTo>
                  <a:pt x="523865" y="1073482"/>
                  <a:pt x="530200" y="1076916"/>
                  <a:pt x="536467" y="1080516"/>
                </a:cubicBezTo>
                <a:cubicBezTo>
                  <a:pt x="542734" y="1084117"/>
                  <a:pt x="548602" y="1087584"/>
                  <a:pt x="554069" y="1090918"/>
                </a:cubicBezTo>
                <a:cubicBezTo>
                  <a:pt x="559536" y="1094252"/>
                  <a:pt x="563870" y="1096985"/>
                  <a:pt x="567071" y="1099119"/>
                </a:cubicBezTo>
                <a:lnTo>
                  <a:pt x="563670" y="1105520"/>
                </a:lnTo>
                <a:cubicBezTo>
                  <a:pt x="560070" y="1102986"/>
                  <a:pt x="555469" y="1100019"/>
                  <a:pt x="549869" y="1096618"/>
                </a:cubicBezTo>
                <a:cubicBezTo>
                  <a:pt x="544268" y="1093218"/>
                  <a:pt x="538334" y="1089751"/>
                  <a:pt x="532066" y="1086217"/>
                </a:cubicBezTo>
                <a:cubicBezTo>
                  <a:pt x="525799" y="1082683"/>
                  <a:pt x="519598" y="1079316"/>
                  <a:pt x="513464" y="1076116"/>
                </a:cubicBezTo>
                <a:cubicBezTo>
                  <a:pt x="507330" y="1072916"/>
                  <a:pt x="501929" y="1070182"/>
                  <a:pt x="497262" y="1067915"/>
                </a:cubicBezTo>
                <a:close/>
                <a:moveTo>
                  <a:pt x="2737628" y="1060914"/>
                </a:moveTo>
                <a:lnTo>
                  <a:pt x="2737628" y="1122722"/>
                </a:lnTo>
                <a:lnTo>
                  <a:pt x="2786434" y="1122722"/>
                </a:lnTo>
                <a:lnTo>
                  <a:pt x="2786434" y="1060914"/>
                </a:lnTo>
                <a:close/>
                <a:moveTo>
                  <a:pt x="1897104" y="1058714"/>
                </a:moveTo>
                <a:lnTo>
                  <a:pt x="2022919" y="1058714"/>
                </a:lnTo>
                <a:lnTo>
                  <a:pt x="2022919" y="1137124"/>
                </a:lnTo>
                <a:lnTo>
                  <a:pt x="2016519" y="1137124"/>
                </a:lnTo>
                <a:lnTo>
                  <a:pt x="2016519" y="1125122"/>
                </a:lnTo>
                <a:lnTo>
                  <a:pt x="1903704" y="1125122"/>
                </a:lnTo>
                <a:lnTo>
                  <a:pt x="1903704" y="1137124"/>
                </a:lnTo>
                <a:lnTo>
                  <a:pt x="1897104" y="1137124"/>
                </a:lnTo>
                <a:close/>
                <a:moveTo>
                  <a:pt x="3155080" y="1058314"/>
                </a:moveTo>
                <a:lnTo>
                  <a:pt x="3155080" y="1076116"/>
                </a:lnTo>
                <a:lnTo>
                  <a:pt x="3259293" y="1076116"/>
                </a:lnTo>
                <a:lnTo>
                  <a:pt x="3259293" y="1058314"/>
                </a:lnTo>
                <a:close/>
                <a:moveTo>
                  <a:pt x="73409" y="1048713"/>
                </a:moveTo>
                <a:lnTo>
                  <a:pt x="79810" y="1049113"/>
                </a:lnTo>
                <a:lnTo>
                  <a:pt x="79810" y="1073916"/>
                </a:lnTo>
                <a:lnTo>
                  <a:pt x="116815" y="1073916"/>
                </a:lnTo>
                <a:lnTo>
                  <a:pt x="116815" y="1080516"/>
                </a:lnTo>
                <a:lnTo>
                  <a:pt x="79810" y="1080516"/>
                </a:lnTo>
                <a:lnTo>
                  <a:pt x="79810" y="1122922"/>
                </a:lnTo>
                <a:cubicBezTo>
                  <a:pt x="79943" y="1122922"/>
                  <a:pt x="80843" y="1122622"/>
                  <a:pt x="82510" y="1122022"/>
                </a:cubicBezTo>
                <a:cubicBezTo>
                  <a:pt x="84177" y="1121422"/>
                  <a:pt x="86277" y="1120688"/>
                  <a:pt x="88811" y="1119821"/>
                </a:cubicBezTo>
                <a:cubicBezTo>
                  <a:pt x="91345" y="1118955"/>
                  <a:pt x="94112" y="1118021"/>
                  <a:pt x="97112" y="1117021"/>
                </a:cubicBezTo>
                <a:cubicBezTo>
                  <a:pt x="100112" y="1116021"/>
                  <a:pt x="102913" y="1115054"/>
                  <a:pt x="105513" y="1114121"/>
                </a:cubicBezTo>
                <a:cubicBezTo>
                  <a:pt x="108113" y="1113187"/>
                  <a:pt x="110314" y="1112387"/>
                  <a:pt x="112114" y="1111720"/>
                </a:cubicBezTo>
                <a:cubicBezTo>
                  <a:pt x="113914" y="1111054"/>
                  <a:pt x="115014" y="1110654"/>
                  <a:pt x="115414" y="1110520"/>
                </a:cubicBezTo>
                <a:lnTo>
                  <a:pt x="116414" y="1117121"/>
                </a:lnTo>
                <a:cubicBezTo>
                  <a:pt x="116148" y="1117254"/>
                  <a:pt x="115148" y="1117621"/>
                  <a:pt x="113414" y="1118221"/>
                </a:cubicBezTo>
                <a:cubicBezTo>
                  <a:pt x="111681" y="1118821"/>
                  <a:pt x="109514" y="1119588"/>
                  <a:pt x="106913" y="1120521"/>
                </a:cubicBezTo>
                <a:cubicBezTo>
                  <a:pt x="104313" y="1121455"/>
                  <a:pt x="101546" y="1122455"/>
                  <a:pt x="98612" y="1123522"/>
                </a:cubicBezTo>
                <a:cubicBezTo>
                  <a:pt x="95679" y="1124589"/>
                  <a:pt x="92845" y="1125589"/>
                  <a:pt x="90111" y="1126522"/>
                </a:cubicBezTo>
                <a:cubicBezTo>
                  <a:pt x="87378" y="1127456"/>
                  <a:pt x="85011" y="1128289"/>
                  <a:pt x="83010" y="1129022"/>
                </a:cubicBezTo>
                <a:cubicBezTo>
                  <a:pt x="81010" y="1129756"/>
                  <a:pt x="79677" y="1130189"/>
                  <a:pt x="79010" y="1130323"/>
                </a:cubicBezTo>
                <a:cubicBezTo>
                  <a:pt x="78076" y="1130589"/>
                  <a:pt x="77210" y="1130923"/>
                  <a:pt x="76409" y="1131323"/>
                </a:cubicBezTo>
                <a:cubicBezTo>
                  <a:pt x="75609" y="1131723"/>
                  <a:pt x="74209" y="1132523"/>
                  <a:pt x="72209" y="1133723"/>
                </a:cubicBezTo>
                <a:lnTo>
                  <a:pt x="69409" y="1127722"/>
                </a:lnTo>
                <a:cubicBezTo>
                  <a:pt x="71142" y="1126656"/>
                  <a:pt x="72242" y="1125722"/>
                  <a:pt x="72709" y="1124922"/>
                </a:cubicBezTo>
                <a:cubicBezTo>
                  <a:pt x="73176" y="1124122"/>
                  <a:pt x="73409" y="1123122"/>
                  <a:pt x="73409" y="1121922"/>
                </a:cubicBezTo>
                <a:close/>
                <a:moveTo>
                  <a:pt x="4200010" y="1047712"/>
                </a:moveTo>
                <a:lnTo>
                  <a:pt x="4207011" y="1048112"/>
                </a:lnTo>
                <a:lnTo>
                  <a:pt x="4207011" y="1137524"/>
                </a:lnTo>
                <a:lnTo>
                  <a:pt x="4200010" y="1137524"/>
                </a:lnTo>
                <a:close/>
                <a:moveTo>
                  <a:pt x="485261" y="1047712"/>
                </a:moveTo>
                <a:lnTo>
                  <a:pt x="492261" y="1048112"/>
                </a:lnTo>
                <a:lnTo>
                  <a:pt x="492261" y="1137524"/>
                </a:lnTo>
                <a:lnTo>
                  <a:pt x="485261" y="1137524"/>
                </a:lnTo>
                <a:close/>
                <a:moveTo>
                  <a:pt x="121815" y="1046712"/>
                </a:moveTo>
                <a:lnTo>
                  <a:pt x="128216" y="1047112"/>
                </a:lnTo>
                <a:lnTo>
                  <a:pt x="128216" y="1083117"/>
                </a:lnTo>
                <a:cubicBezTo>
                  <a:pt x="131416" y="1081517"/>
                  <a:pt x="135050" y="1079583"/>
                  <a:pt x="139117" y="1077316"/>
                </a:cubicBezTo>
                <a:cubicBezTo>
                  <a:pt x="143184" y="1075049"/>
                  <a:pt x="147252" y="1072682"/>
                  <a:pt x="151319" y="1070215"/>
                </a:cubicBezTo>
                <a:cubicBezTo>
                  <a:pt x="155386" y="1067748"/>
                  <a:pt x="159253" y="1065315"/>
                  <a:pt x="162920" y="1062914"/>
                </a:cubicBezTo>
                <a:cubicBezTo>
                  <a:pt x="166587" y="1060514"/>
                  <a:pt x="169688" y="1058314"/>
                  <a:pt x="172221" y="1056313"/>
                </a:cubicBezTo>
                <a:lnTo>
                  <a:pt x="175822" y="1062114"/>
                </a:lnTo>
                <a:cubicBezTo>
                  <a:pt x="173022" y="1064114"/>
                  <a:pt x="169554" y="1066448"/>
                  <a:pt x="165421" y="1069115"/>
                </a:cubicBezTo>
                <a:cubicBezTo>
                  <a:pt x="161287" y="1071782"/>
                  <a:pt x="156986" y="1074449"/>
                  <a:pt x="152519" y="1077116"/>
                </a:cubicBezTo>
                <a:cubicBezTo>
                  <a:pt x="148052" y="1079783"/>
                  <a:pt x="143685" y="1082283"/>
                  <a:pt x="139417" y="1084617"/>
                </a:cubicBezTo>
                <a:cubicBezTo>
                  <a:pt x="135150" y="1086951"/>
                  <a:pt x="131416" y="1088918"/>
                  <a:pt x="128216" y="1090518"/>
                </a:cubicBezTo>
                <a:lnTo>
                  <a:pt x="128216" y="1110920"/>
                </a:lnTo>
                <a:cubicBezTo>
                  <a:pt x="128216" y="1113454"/>
                  <a:pt x="128416" y="1115521"/>
                  <a:pt x="128816" y="1117121"/>
                </a:cubicBezTo>
                <a:cubicBezTo>
                  <a:pt x="129216" y="1118721"/>
                  <a:pt x="129950" y="1119988"/>
                  <a:pt x="131016" y="1120922"/>
                </a:cubicBezTo>
                <a:cubicBezTo>
                  <a:pt x="132083" y="1121855"/>
                  <a:pt x="133517" y="1122555"/>
                  <a:pt x="135317" y="1123022"/>
                </a:cubicBezTo>
                <a:cubicBezTo>
                  <a:pt x="137117" y="1123489"/>
                  <a:pt x="139417" y="1123855"/>
                  <a:pt x="142218" y="1124122"/>
                </a:cubicBezTo>
                <a:cubicBezTo>
                  <a:pt x="147018" y="1124522"/>
                  <a:pt x="151886" y="1124522"/>
                  <a:pt x="156820" y="1124122"/>
                </a:cubicBezTo>
                <a:cubicBezTo>
                  <a:pt x="159753" y="1123855"/>
                  <a:pt x="162187" y="1123489"/>
                  <a:pt x="164120" y="1123022"/>
                </a:cubicBezTo>
                <a:cubicBezTo>
                  <a:pt x="166054" y="1122555"/>
                  <a:pt x="167588" y="1121822"/>
                  <a:pt x="168721" y="1120821"/>
                </a:cubicBezTo>
                <a:cubicBezTo>
                  <a:pt x="169854" y="1119821"/>
                  <a:pt x="170688" y="1118455"/>
                  <a:pt x="171221" y="1116721"/>
                </a:cubicBezTo>
                <a:cubicBezTo>
                  <a:pt x="171755" y="1114987"/>
                  <a:pt x="172088" y="1112654"/>
                  <a:pt x="172221" y="1109720"/>
                </a:cubicBezTo>
                <a:lnTo>
                  <a:pt x="173222" y="1089918"/>
                </a:lnTo>
                <a:lnTo>
                  <a:pt x="179022" y="1091518"/>
                </a:lnTo>
                <a:cubicBezTo>
                  <a:pt x="179022" y="1091918"/>
                  <a:pt x="178989" y="1092985"/>
                  <a:pt x="178922" y="1094718"/>
                </a:cubicBezTo>
                <a:cubicBezTo>
                  <a:pt x="178856" y="1096452"/>
                  <a:pt x="178756" y="1098419"/>
                  <a:pt x="178622" y="1100619"/>
                </a:cubicBezTo>
                <a:cubicBezTo>
                  <a:pt x="178489" y="1102819"/>
                  <a:pt x="178356" y="1104986"/>
                  <a:pt x="178222" y="1107120"/>
                </a:cubicBezTo>
                <a:cubicBezTo>
                  <a:pt x="178089" y="1109253"/>
                  <a:pt x="178022" y="1110920"/>
                  <a:pt x="178022" y="1112120"/>
                </a:cubicBezTo>
                <a:cubicBezTo>
                  <a:pt x="177889" y="1115721"/>
                  <a:pt x="177422" y="1118655"/>
                  <a:pt x="176622" y="1120922"/>
                </a:cubicBezTo>
                <a:cubicBezTo>
                  <a:pt x="175822" y="1123188"/>
                  <a:pt x="174622" y="1124989"/>
                  <a:pt x="173022" y="1126322"/>
                </a:cubicBezTo>
                <a:cubicBezTo>
                  <a:pt x="171421" y="1127656"/>
                  <a:pt x="169288" y="1128656"/>
                  <a:pt x="166621" y="1129323"/>
                </a:cubicBezTo>
                <a:cubicBezTo>
                  <a:pt x="163954" y="1129989"/>
                  <a:pt x="160753" y="1130456"/>
                  <a:pt x="157020" y="1130723"/>
                </a:cubicBezTo>
                <a:cubicBezTo>
                  <a:pt x="151686" y="1131123"/>
                  <a:pt x="146352" y="1131123"/>
                  <a:pt x="141018" y="1130723"/>
                </a:cubicBezTo>
                <a:cubicBezTo>
                  <a:pt x="137417" y="1130456"/>
                  <a:pt x="134417" y="1130023"/>
                  <a:pt x="132016" y="1129423"/>
                </a:cubicBezTo>
                <a:cubicBezTo>
                  <a:pt x="129616" y="1128823"/>
                  <a:pt x="127649" y="1127856"/>
                  <a:pt x="126116" y="1126522"/>
                </a:cubicBezTo>
                <a:cubicBezTo>
                  <a:pt x="124582" y="1125189"/>
                  <a:pt x="123482" y="1123422"/>
                  <a:pt x="122815" y="1121222"/>
                </a:cubicBezTo>
                <a:cubicBezTo>
                  <a:pt x="122149" y="1119021"/>
                  <a:pt x="121815" y="1116121"/>
                  <a:pt x="121815" y="1112520"/>
                </a:cubicBezTo>
                <a:close/>
                <a:moveTo>
                  <a:pt x="4782283" y="1044912"/>
                </a:moveTo>
                <a:lnTo>
                  <a:pt x="4877895" y="1044912"/>
                </a:lnTo>
                <a:lnTo>
                  <a:pt x="4877895" y="1051313"/>
                </a:lnTo>
                <a:lnTo>
                  <a:pt x="4782283" y="1051313"/>
                </a:lnTo>
                <a:close/>
                <a:moveTo>
                  <a:pt x="1620602" y="1044312"/>
                </a:moveTo>
                <a:cubicBezTo>
                  <a:pt x="1623670" y="1044312"/>
                  <a:pt x="1625803" y="1044812"/>
                  <a:pt x="1627003" y="1045812"/>
                </a:cubicBezTo>
                <a:cubicBezTo>
                  <a:pt x="1628203" y="1046812"/>
                  <a:pt x="1628804" y="1049246"/>
                  <a:pt x="1628804" y="1053113"/>
                </a:cubicBezTo>
                <a:cubicBezTo>
                  <a:pt x="1628804" y="1056980"/>
                  <a:pt x="1628203" y="1059380"/>
                  <a:pt x="1627003" y="1060314"/>
                </a:cubicBezTo>
                <a:cubicBezTo>
                  <a:pt x="1625803" y="1061247"/>
                  <a:pt x="1623670" y="1061714"/>
                  <a:pt x="1620602" y="1061714"/>
                </a:cubicBezTo>
                <a:cubicBezTo>
                  <a:pt x="1617402" y="1061714"/>
                  <a:pt x="1615168" y="1061247"/>
                  <a:pt x="1613902" y="1060314"/>
                </a:cubicBezTo>
                <a:cubicBezTo>
                  <a:pt x="1612635" y="1059380"/>
                  <a:pt x="1612001" y="1056980"/>
                  <a:pt x="1612001" y="1053113"/>
                </a:cubicBezTo>
                <a:cubicBezTo>
                  <a:pt x="1612001" y="1049246"/>
                  <a:pt x="1612635" y="1046812"/>
                  <a:pt x="1613902" y="1045812"/>
                </a:cubicBezTo>
                <a:cubicBezTo>
                  <a:pt x="1615168" y="1044812"/>
                  <a:pt x="1617402" y="1044312"/>
                  <a:pt x="1620602" y="1044312"/>
                </a:cubicBezTo>
                <a:close/>
                <a:moveTo>
                  <a:pt x="1527391" y="1042312"/>
                </a:moveTo>
                <a:cubicBezTo>
                  <a:pt x="1531125" y="1046712"/>
                  <a:pt x="1535425" y="1052080"/>
                  <a:pt x="1540292" y="1058414"/>
                </a:cubicBezTo>
                <a:cubicBezTo>
                  <a:pt x="1545160" y="1064748"/>
                  <a:pt x="1550094" y="1071382"/>
                  <a:pt x="1555094" y="1078316"/>
                </a:cubicBezTo>
                <a:cubicBezTo>
                  <a:pt x="1560095" y="1085250"/>
                  <a:pt x="1564895" y="1092051"/>
                  <a:pt x="1569496" y="1098719"/>
                </a:cubicBezTo>
                <a:cubicBezTo>
                  <a:pt x="1574097" y="1105386"/>
                  <a:pt x="1577997" y="1111254"/>
                  <a:pt x="1581197" y="1116321"/>
                </a:cubicBezTo>
                <a:lnTo>
                  <a:pt x="1575197" y="1119921"/>
                </a:lnTo>
                <a:cubicBezTo>
                  <a:pt x="1572130" y="1114987"/>
                  <a:pt x="1568329" y="1109187"/>
                  <a:pt x="1563795" y="1102519"/>
                </a:cubicBezTo>
                <a:cubicBezTo>
                  <a:pt x="1559261" y="1095852"/>
                  <a:pt x="1554494" y="1089084"/>
                  <a:pt x="1549494" y="1082217"/>
                </a:cubicBezTo>
                <a:cubicBezTo>
                  <a:pt x="1544493" y="1075349"/>
                  <a:pt x="1539592" y="1068782"/>
                  <a:pt x="1534792" y="1062514"/>
                </a:cubicBezTo>
                <a:cubicBezTo>
                  <a:pt x="1529991" y="1056247"/>
                  <a:pt x="1525724" y="1050913"/>
                  <a:pt x="1521990" y="1046512"/>
                </a:cubicBezTo>
                <a:close/>
                <a:moveTo>
                  <a:pt x="1455182" y="1042312"/>
                </a:moveTo>
                <a:lnTo>
                  <a:pt x="1461382" y="1045112"/>
                </a:lnTo>
                <a:cubicBezTo>
                  <a:pt x="1458316" y="1051513"/>
                  <a:pt x="1454748" y="1058147"/>
                  <a:pt x="1450681" y="1065015"/>
                </a:cubicBezTo>
                <a:cubicBezTo>
                  <a:pt x="1446614" y="1071882"/>
                  <a:pt x="1442247" y="1078650"/>
                  <a:pt x="1437580" y="1085317"/>
                </a:cubicBezTo>
                <a:cubicBezTo>
                  <a:pt x="1432912" y="1091985"/>
                  <a:pt x="1428112" y="1098419"/>
                  <a:pt x="1423178" y="1104619"/>
                </a:cubicBezTo>
                <a:cubicBezTo>
                  <a:pt x="1418244" y="1110820"/>
                  <a:pt x="1413377" y="1116454"/>
                  <a:pt x="1408576" y="1121522"/>
                </a:cubicBezTo>
                <a:lnTo>
                  <a:pt x="1402575" y="1117921"/>
                </a:lnTo>
                <a:cubicBezTo>
                  <a:pt x="1407376" y="1112721"/>
                  <a:pt x="1412243" y="1107086"/>
                  <a:pt x="1417177" y="1101019"/>
                </a:cubicBezTo>
                <a:cubicBezTo>
                  <a:pt x="1422111" y="1094952"/>
                  <a:pt x="1426878" y="1088651"/>
                  <a:pt x="1431479" y="1082117"/>
                </a:cubicBezTo>
                <a:cubicBezTo>
                  <a:pt x="1436079" y="1075583"/>
                  <a:pt x="1440413" y="1068915"/>
                  <a:pt x="1444480" y="1062114"/>
                </a:cubicBezTo>
                <a:cubicBezTo>
                  <a:pt x="1448548" y="1055313"/>
                  <a:pt x="1452115" y="1048713"/>
                  <a:pt x="1455182" y="1042312"/>
                </a:cubicBezTo>
                <a:close/>
                <a:moveTo>
                  <a:pt x="3814562" y="1037511"/>
                </a:moveTo>
                <a:cubicBezTo>
                  <a:pt x="3816429" y="1039378"/>
                  <a:pt x="3818830" y="1041912"/>
                  <a:pt x="3821763" y="1045112"/>
                </a:cubicBezTo>
                <a:cubicBezTo>
                  <a:pt x="3824697" y="1048312"/>
                  <a:pt x="3827697" y="1051713"/>
                  <a:pt x="3830764" y="1055313"/>
                </a:cubicBezTo>
                <a:cubicBezTo>
                  <a:pt x="3833831" y="1058914"/>
                  <a:pt x="3836698" y="1062381"/>
                  <a:pt x="3839365" y="1065715"/>
                </a:cubicBezTo>
                <a:cubicBezTo>
                  <a:pt x="3842032" y="1069048"/>
                  <a:pt x="3844033" y="1071715"/>
                  <a:pt x="3845366" y="1073716"/>
                </a:cubicBezTo>
                <a:lnTo>
                  <a:pt x="3840166" y="1078516"/>
                </a:lnTo>
                <a:cubicBezTo>
                  <a:pt x="3838965" y="1076516"/>
                  <a:pt x="3837065" y="1073849"/>
                  <a:pt x="3834464" y="1070515"/>
                </a:cubicBezTo>
                <a:cubicBezTo>
                  <a:pt x="3831864" y="1067181"/>
                  <a:pt x="3829031" y="1063714"/>
                  <a:pt x="3825964" y="1060114"/>
                </a:cubicBezTo>
                <a:cubicBezTo>
                  <a:pt x="3822897" y="1056513"/>
                  <a:pt x="3819863" y="1053080"/>
                  <a:pt x="3816862" y="1049813"/>
                </a:cubicBezTo>
                <a:cubicBezTo>
                  <a:pt x="3813862" y="1046546"/>
                  <a:pt x="3811428" y="1044045"/>
                  <a:pt x="3809562" y="1042312"/>
                </a:cubicBezTo>
                <a:close/>
                <a:moveTo>
                  <a:pt x="1977314" y="1036311"/>
                </a:moveTo>
                <a:lnTo>
                  <a:pt x="2017919" y="1036311"/>
                </a:lnTo>
                <a:lnTo>
                  <a:pt x="2017919" y="1041312"/>
                </a:lnTo>
                <a:lnTo>
                  <a:pt x="1977314" y="1041312"/>
                </a:lnTo>
                <a:close/>
                <a:moveTo>
                  <a:pt x="1901904" y="1036311"/>
                </a:moveTo>
                <a:lnTo>
                  <a:pt x="1942509" y="1036311"/>
                </a:lnTo>
                <a:lnTo>
                  <a:pt x="1942509" y="1041312"/>
                </a:lnTo>
                <a:lnTo>
                  <a:pt x="1901904" y="1041312"/>
                </a:lnTo>
                <a:close/>
                <a:moveTo>
                  <a:pt x="3155080" y="1035111"/>
                </a:moveTo>
                <a:lnTo>
                  <a:pt x="3155080" y="1052913"/>
                </a:lnTo>
                <a:lnTo>
                  <a:pt x="3259293" y="1052913"/>
                </a:lnTo>
                <a:lnTo>
                  <a:pt x="3259293" y="1035111"/>
                </a:lnTo>
                <a:close/>
                <a:moveTo>
                  <a:pt x="1267758" y="1033311"/>
                </a:moveTo>
                <a:lnTo>
                  <a:pt x="1274959" y="1033711"/>
                </a:lnTo>
                <a:lnTo>
                  <a:pt x="1274959" y="1081317"/>
                </a:lnTo>
                <a:cubicBezTo>
                  <a:pt x="1281093" y="1079183"/>
                  <a:pt x="1288161" y="1076483"/>
                  <a:pt x="1296162" y="1073216"/>
                </a:cubicBezTo>
                <a:cubicBezTo>
                  <a:pt x="1304163" y="1069948"/>
                  <a:pt x="1312164" y="1066481"/>
                  <a:pt x="1320165" y="1062814"/>
                </a:cubicBezTo>
                <a:cubicBezTo>
                  <a:pt x="1328166" y="1059147"/>
                  <a:pt x="1335833" y="1055447"/>
                  <a:pt x="1343168" y="1051713"/>
                </a:cubicBezTo>
                <a:cubicBezTo>
                  <a:pt x="1350502" y="1047979"/>
                  <a:pt x="1356636" y="1044579"/>
                  <a:pt x="1361570" y="1041512"/>
                </a:cubicBezTo>
                <a:lnTo>
                  <a:pt x="1364770" y="1047912"/>
                </a:lnTo>
                <a:cubicBezTo>
                  <a:pt x="1359570" y="1051113"/>
                  <a:pt x="1353069" y="1054647"/>
                  <a:pt x="1345268" y="1058514"/>
                </a:cubicBezTo>
                <a:cubicBezTo>
                  <a:pt x="1337467" y="1062381"/>
                  <a:pt x="1329366" y="1066215"/>
                  <a:pt x="1320965" y="1070015"/>
                </a:cubicBezTo>
                <a:cubicBezTo>
                  <a:pt x="1312564" y="1073816"/>
                  <a:pt x="1304296" y="1077383"/>
                  <a:pt x="1296162" y="1080717"/>
                </a:cubicBezTo>
                <a:cubicBezTo>
                  <a:pt x="1288028" y="1084050"/>
                  <a:pt x="1280960" y="1086784"/>
                  <a:pt x="1274959" y="1088918"/>
                </a:cubicBezTo>
                <a:lnTo>
                  <a:pt x="1274959" y="1103919"/>
                </a:lnTo>
                <a:cubicBezTo>
                  <a:pt x="1274959" y="1107920"/>
                  <a:pt x="1275293" y="1111154"/>
                  <a:pt x="1275959" y="1113621"/>
                </a:cubicBezTo>
                <a:cubicBezTo>
                  <a:pt x="1276626" y="1116088"/>
                  <a:pt x="1277693" y="1117988"/>
                  <a:pt x="1279160" y="1119321"/>
                </a:cubicBezTo>
                <a:cubicBezTo>
                  <a:pt x="1280627" y="1120655"/>
                  <a:pt x="1282560" y="1121588"/>
                  <a:pt x="1284961" y="1122122"/>
                </a:cubicBezTo>
                <a:cubicBezTo>
                  <a:pt x="1287361" y="1122655"/>
                  <a:pt x="1290361" y="1122988"/>
                  <a:pt x="1293962" y="1123122"/>
                </a:cubicBezTo>
                <a:cubicBezTo>
                  <a:pt x="1310497" y="1123922"/>
                  <a:pt x="1327099" y="1123922"/>
                  <a:pt x="1343768" y="1123122"/>
                </a:cubicBezTo>
                <a:cubicBezTo>
                  <a:pt x="1348568" y="1122855"/>
                  <a:pt x="1352435" y="1122488"/>
                  <a:pt x="1355369" y="1122022"/>
                </a:cubicBezTo>
                <a:cubicBezTo>
                  <a:pt x="1358303" y="1121555"/>
                  <a:pt x="1360570" y="1120655"/>
                  <a:pt x="1362170" y="1119321"/>
                </a:cubicBezTo>
                <a:cubicBezTo>
                  <a:pt x="1363770" y="1117988"/>
                  <a:pt x="1364937" y="1116154"/>
                  <a:pt x="1365671" y="1113821"/>
                </a:cubicBezTo>
                <a:cubicBezTo>
                  <a:pt x="1366404" y="1111487"/>
                  <a:pt x="1366971" y="1108320"/>
                  <a:pt x="1367371" y="1104319"/>
                </a:cubicBezTo>
                <a:cubicBezTo>
                  <a:pt x="1367504" y="1102719"/>
                  <a:pt x="1367671" y="1100819"/>
                  <a:pt x="1367871" y="1098619"/>
                </a:cubicBezTo>
                <a:cubicBezTo>
                  <a:pt x="1368071" y="1096418"/>
                  <a:pt x="1368237" y="1094218"/>
                  <a:pt x="1368371" y="1092018"/>
                </a:cubicBezTo>
                <a:cubicBezTo>
                  <a:pt x="1368504" y="1089818"/>
                  <a:pt x="1368638" y="1087917"/>
                  <a:pt x="1368771" y="1086317"/>
                </a:cubicBezTo>
                <a:cubicBezTo>
                  <a:pt x="1368904" y="1084717"/>
                  <a:pt x="1368971" y="1083717"/>
                  <a:pt x="1368971" y="1083317"/>
                </a:cubicBezTo>
                <a:lnTo>
                  <a:pt x="1375772" y="1085717"/>
                </a:lnTo>
                <a:cubicBezTo>
                  <a:pt x="1375772" y="1086251"/>
                  <a:pt x="1375705" y="1087351"/>
                  <a:pt x="1375572" y="1089018"/>
                </a:cubicBezTo>
                <a:cubicBezTo>
                  <a:pt x="1375438" y="1090684"/>
                  <a:pt x="1375272" y="1092585"/>
                  <a:pt x="1375072" y="1094718"/>
                </a:cubicBezTo>
                <a:cubicBezTo>
                  <a:pt x="1374872" y="1096852"/>
                  <a:pt x="1374672" y="1099019"/>
                  <a:pt x="1374472" y="1101219"/>
                </a:cubicBezTo>
                <a:cubicBezTo>
                  <a:pt x="1374272" y="1103419"/>
                  <a:pt x="1374105" y="1105320"/>
                  <a:pt x="1373972" y="1106920"/>
                </a:cubicBezTo>
                <a:cubicBezTo>
                  <a:pt x="1373305" y="1111587"/>
                  <a:pt x="1372471" y="1115388"/>
                  <a:pt x="1371471" y="1118321"/>
                </a:cubicBezTo>
                <a:cubicBezTo>
                  <a:pt x="1370471" y="1121255"/>
                  <a:pt x="1368938" y="1123555"/>
                  <a:pt x="1366871" y="1125222"/>
                </a:cubicBezTo>
                <a:cubicBezTo>
                  <a:pt x="1364804" y="1126889"/>
                  <a:pt x="1362070" y="1128089"/>
                  <a:pt x="1358670" y="1128823"/>
                </a:cubicBezTo>
                <a:cubicBezTo>
                  <a:pt x="1355269" y="1129556"/>
                  <a:pt x="1350835" y="1130056"/>
                  <a:pt x="1345368" y="1130323"/>
                </a:cubicBezTo>
                <a:cubicBezTo>
                  <a:pt x="1327899" y="1131123"/>
                  <a:pt x="1310497" y="1131123"/>
                  <a:pt x="1293161" y="1130323"/>
                </a:cubicBezTo>
                <a:cubicBezTo>
                  <a:pt x="1288361" y="1130189"/>
                  <a:pt x="1284327" y="1129656"/>
                  <a:pt x="1281060" y="1128723"/>
                </a:cubicBezTo>
                <a:cubicBezTo>
                  <a:pt x="1277793" y="1127789"/>
                  <a:pt x="1275193" y="1126356"/>
                  <a:pt x="1273259" y="1124422"/>
                </a:cubicBezTo>
                <a:cubicBezTo>
                  <a:pt x="1271325" y="1122488"/>
                  <a:pt x="1269925" y="1119955"/>
                  <a:pt x="1269058" y="1116821"/>
                </a:cubicBezTo>
                <a:cubicBezTo>
                  <a:pt x="1268192" y="1113687"/>
                  <a:pt x="1267758" y="1109787"/>
                  <a:pt x="1267758" y="1105120"/>
                </a:cubicBezTo>
                <a:close/>
                <a:moveTo>
                  <a:pt x="4563856" y="1032110"/>
                </a:moveTo>
                <a:cubicBezTo>
                  <a:pt x="4565456" y="1033977"/>
                  <a:pt x="4567323" y="1036211"/>
                  <a:pt x="4569456" y="1038811"/>
                </a:cubicBezTo>
                <a:cubicBezTo>
                  <a:pt x="4571590" y="1041412"/>
                  <a:pt x="4573724" y="1044145"/>
                  <a:pt x="4575857" y="1047012"/>
                </a:cubicBezTo>
                <a:cubicBezTo>
                  <a:pt x="4577990" y="1049879"/>
                  <a:pt x="4580091" y="1052713"/>
                  <a:pt x="4582158" y="1055513"/>
                </a:cubicBezTo>
                <a:cubicBezTo>
                  <a:pt x="4584225" y="1058314"/>
                  <a:pt x="4585992" y="1060781"/>
                  <a:pt x="4587459" y="1062914"/>
                </a:cubicBezTo>
                <a:lnTo>
                  <a:pt x="4582658" y="1067315"/>
                </a:lnTo>
                <a:cubicBezTo>
                  <a:pt x="4581191" y="1065048"/>
                  <a:pt x="4579424" y="1062481"/>
                  <a:pt x="4577358" y="1059614"/>
                </a:cubicBezTo>
                <a:cubicBezTo>
                  <a:pt x="4575290" y="1056747"/>
                  <a:pt x="4573190" y="1053880"/>
                  <a:pt x="4571057" y="1051013"/>
                </a:cubicBezTo>
                <a:cubicBezTo>
                  <a:pt x="4568924" y="1048146"/>
                  <a:pt x="4566790" y="1045412"/>
                  <a:pt x="4564656" y="1042812"/>
                </a:cubicBezTo>
                <a:cubicBezTo>
                  <a:pt x="4562522" y="1040211"/>
                  <a:pt x="4560588" y="1038044"/>
                  <a:pt x="4558856" y="1036311"/>
                </a:cubicBezTo>
                <a:close/>
                <a:moveTo>
                  <a:pt x="3148479" y="1029510"/>
                </a:moveTo>
                <a:lnTo>
                  <a:pt x="3265894" y="1029510"/>
                </a:lnTo>
                <a:lnTo>
                  <a:pt x="3265894" y="1081717"/>
                </a:lnTo>
                <a:lnTo>
                  <a:pt x="3148479" y="1081717"/>
                </a:lnTo>
                <a:close/>
                <a:moveTo>
                  <a:pt x="4370232" y="1028510"/>
                </a:moveTo>
                <a:cubicBezTo>
                  <a:pt x="4371832" y="1029977"/>
                  <a:pt x="4373832" y="1031877"/>
                  <a:pt x="4376232" y="1034211"/>
                </a:cubicBezTo>
                <a:cubicBezTo>
                  <a:pt x="4378632" y="1036544"/>
                  <a:pt x="4381166" y="1039078"/>
                  <a:pt x="4383834" y="1041812"/>
                </a:cubicBezTo>
                <a:cubicBezTo>
                  <a:pt x="4386500" y="1044545"/>
                  <a:pt x="4389134" y="1047246"/>
                  <a:pt x="4391734" y="1049913"/>
                </a:cubicBezTo>
                <a:cubicBezTo>
                  <a:pt x="4394334" y="1052580"/>
                  <a:pt x="4396568" y="1054913"/>
                  <a:pt x="4398435" y="1056914"/>
                </a:cubicBezTo>
                <a:lnTo>
                  <a:pt x="4394034" y="1061714"/>
                </a:lnTo>
                <a:cubicBezTo>
                  <a:pt x="4392301" y="1059714"/>
                  <a:pt x="4390168" y="1057414"/>
                  <a:pt x="4387634" y="1054813"/>
                </a:cubicBezTo>
                <a:cubicBezTo>
                  <a:pt x="4385100" y="1052213"/>
                  <a:pt x="4382533" y="1049546"/>
                  <a:pt x="4379933" y="1046812"/>
                </a:cubicBezTo>
                <a:cubicBezTo>
                  <a:pt x="4377332" y="1044079"/>
                  <a:pt x="4374766" y="1041512"/>
                  <a:pt x="4372232" y="1039111"/>
                </a:cubicBezTo>
                <a:cubicBezTo>
                  <a:pt x="4369698" y="1036711"/>
                  <a:pt x="4367564" y="1034777"/>
                  <a:pt x="4365831" y="1033311"/>
                </a:cubicBezTo>
                <a:close/>
                <a:moveTo>
                  <a:pt x="655482" y="1028510"/>
                </a:moveTo>
                <a:cubicBezTo>
                  <a:pt x="657082" y="1029977"/>
                  <a:pt x="659082" y="1031877"/>
                  <a:pt x="661483" y="1034211"/>
                </a:cubicBezTo>
                <a:cubicBezTo>
                  <a:pt x="663883" y="1036544"/>
                  <a:pt x="666417" y="1039078"/>
                  <a:pt x="669083" y="1041812"/>
                </a:cubicBezTo>
                <a:cubicBezTo>
                  <a:pt x="671750" y="1044545"/>
                  <a:pt x="674384" y="1047246"/>
                  <a:pt x="676985" y="1049913"/>
                </a:cubicBezTo>
                <a:cubicBezTo>
                  <a:pt x="679585" y="1052580"/>
                  <a:pt x="681818" y="1054913"/>
                  <a:pt x="683685" y="1056914"/>
                </a:cubicBezTo>
                <a:lnTo>
                  <a:pt x="679285" y="1061714"/>
                </a:lnTo>
                <a:cubicBezTo>
                  <a:pt x="677551" y="1059714"/>
                  <a:pt x="675418" y="1057414"/>
                  <a:pt x="672884" y="1054813"/>
                </a:cubicBezTo>
                <a:cubicBezTo>
                  <a:pt x="670350" y="1052213"/>
                  <a:pt x="667783" y="1049546"/>
                  <a:pt x="665183" y="1046812"/>
                </a:cubicBezTo>
                <a:cubicBezTo>
                  <a:pt x="662583" y="1044079"/>
                  <a:pt x="660016" y="1041512"/>
                  <a:pt x="657482" y="1039111"/>
                </a:cubicBezTo>
                <a:cubicBezTo>
                  <a:pt x="654948" y="1036711"/>
                  <a:pt x="652815" y="1034777"/>
                  <a:pt x="651081" y="1033311"/>
                </a:cubicBezTo>
                <a:close/>
                <a:moveTo>
                  <a:pt x="4601260" y="1027910"/>
                </a:moveTo>
                <a:lnTo>
                  <a:pt x="4601260" y="1067715"/>
                </a:lnTo>
                <a:lnTo>
                  <a:pt x="4671670" y="1067715"/>
                </a:lnTo>
                <a:lnTo>
                  <a:pt x="4671670" y="1027910"/>
                </a:lnTo>
                <a:close/>
                <a:moveTo>
                  <a:pt x="2817638" y="1027910"/>
                </a:moveTo>
                <a:cubicBezTo>
                  <a:pt x="2819771" y="1030444"/>
                  <a:pt x="2822305" y="1033577"/>
                  <a:pt x="2825238" y="1037311"/>
                </a:cubicBezTo>
                <a:cubicBezTo>
                  <a:pt x="2828172" y="1041045"/>
                  <a:pt x="2831139" y="1044912"/>
                  <a:pt x="2834140" y="1048912"/>
                </a:cubicBezTo>
                <a:cubicBezTo>
                  <a:pt x="2837140" y="1052913"/>
                  <a:pt x="2840074" y="1056914"/>
                  <a:pt x="2842941" y="1060914"/>
                </a:cubicBezTo>
                <a:cubicBezTo>
                  <a:pt x="2845808" y="1064914"/>
                  <a:pt x="2848242" y="1068382"/>
                  <a:pt x="2850242" y="1071315"/>
                </a:cubicBezTo>
                <a:lnTo>
                  <a:pt x="2844441" y="1075716"/>
                </a:lnTo>
                <a:cubicBezTo>
                  <a:pt x="2842440" y="1072515"/>
                  <a:pt x="2840074" y="1068915"/>
                  <a:pt x="2837340" y="1064914"/>
                </a:cubicBezTo>
                <a:cubicBezTo>
                  <a:pt x="2834606" y="1060914"/>
                  <a:pt x="2831739" y="1056880"/>
                  <a:pt x="2828739" y="1052813"/>
                </a:cubicBezTo>
                <a:cubicBezTo>
                  <a:pt x="2825739" y="1048746"/>
                  <a:pt x="2822805" y="1044879"/>
                  <a:pt x="2819938" y="1041212"/>
                </a:cubicBezTo>
                <a:cubicBezTo>
                  <a:pt x="2817071" y="1037544"/>
                  <a:pt x="2814570" y="1034444"/>
                  <a:pt x="2812437" y="1031910"/>
                </a:cubicBezTo>
                <a:close/>
                <a:moveTo>
                  <a:pt x="47806" y="1027710"/>
                </a:moveTo>
                <a:cubicBezTo>
                  <a:pt x="49273" y="1029310"/>
                  <a:pt x="50973" y="1031244"/>
                  <a:pt x="52907" y="1033511"/>
                </a:cubicBezTo>
                <a:cubicBezTo>
                  <a:pt x="54840" y="1035778"/>
                  <a:pt x="56774" y="1038111"/>
                  <a:pt x="58707" y="1040511"/>
                </a:cubicBezTo>
                <a:cubicBezTo>
                  <a:pt x="60641" y="1042912"/>
                  <a:pt x="62474" y="1045212"/>
                  <a:pt x="64208" y="1047412"/>
                </a:cubicBezTo>
                <a:cubicBezTo>
                  <a:pt x="65942" y="1049613"/>
                  <a:pt x="67342" y="1051513"/>
                  <a:pt x="68408" y="1053113"/>
                </a:cubicBezTo>
                <a:lnTo>
                  <a:pt x="64008" y="1057514"/>
                </a:lnTo>
                <a:cubicBezTo>
                  <a:pt x="62808" y="1055647"/>
                  <a:pt x="61308" y="1053513"/>
                  <a:pt x="59507" y="1051113"/>
                </a:cubicBezTo>
                <a:cubicBezTo>
                  <a:pt x="57707" y="1048713"/>
                  <a:pt x="55874" y="1046312"/>
                  <a:pt x="54007" y="1043912"/>
                </a:cubicBezTo>
                <a:cubicBezTo>
                  <a:pt x="52140" y="1041512"/>
                  <a:pt x="50273" y="1039245"/>
                  <a:pt x="48406" y="1037111"/>
                </a:cubicBezTo>
                <a:cubicBezTo>
                  <a:pt x="46539" y="1034977"/>
                  <a:pt x="44872" y="1033177"/>
                  <a:pt x="43405" y="1031710"/>
                </a:cubicBezTo>
                <a:close/>
                <a:moveTo>
                  <a:pt x="4019388" y="1022709"/>
                </a:moveTo>
                <a:cubicBezTo>
                  <a:pt x="4020054" y="1025376"/>
                  <a:pt x="4020721" y="1028377"/>
                  <a:pt x="4021388" y="1031710"/>
                </a:cubicBezTo>
                <a:cubicBezTo>
                  <a:pt x="4022054" y="1035044"/>
                  <a:pt x="4022722" y="1038478"/>
                  <a:pt x="4023388" y="1042012"/>
                </a:cubicBezTo>
                <a:cubicBezTo>
                  <a:pt x="4024055" y="1045545"/>
                  <a:pt x="4024655" y="1048946"/>
                  <a:pt x="4025188" y="1052213"/>
                </a:cubicBezTo>
                <a:cubicBezTo>
                  <a:pt x="4025722" y="1055480"/>
                  <a:pt x="4026189" y="1058380"/>
                  <a:pt x="4026589" y="1060914"/>
                </a:cubicBezTo>
                <a:lnTo>
                  <a:pt x="4055992" y="1060914"/>
                </a:lnTo>
                <a:cubicBezTo>
                  <a:pt x="4056659" y="1058514"/>
                  <a:pt x="4057426" y="1055647"/>
                  <a:pt x="4058292" y="1052313"/>
                </a:cubicBezTo>
                <a:cubicBezTo>
                  <a:pt x="4059159" y="1048979"/>
                  <a:pt x="4059993" y="1045545"/>
                  <a:pt x="4060793" y="1042012"/>
                </a:cubicBezTo>
                <a:cubicBezTo>
                  <a:pt x="4061593" y="1038478"/>
                  <a:pt x="4062360" y="1035011"/>
                  <a:pt x="4063093" y="1031610"/>
                </a:cubicBezTo>
                <a:cubicBezTo>
                  <a:pt x="4063827" y="1028210"/>
                  <a:pt x="4064460" y="1025243"/>
                  <a:pt x="4064994" y="1022709"/>
                </a:cubicBezTo>
                <a:close/>
                <a:moveTo>
                  <a:pt x="304638" y="1022709"/>
                </a:moveTo>
                <a:cubicBezTo>
                  <a:pt x="305305" y="1025376"/>
                  <a:pt x="305972" y="1028377"/>
                  <a:pt x="306638" y="1031710"/>
                </a:cubicBezTo>
                <a:cubicBezTo>
                  <a:pt x="307305" y="1035044"/>
                  <a:pt x="307972" y="1038478"/>
                  <a:pt x="308638" y="1042012"/>
                </a:cubicBezTo>
                <a:cubicBezTo>
                  <a:pt x="309305" y="1045545"/>
                  <a:pt x="309905" y="1048946"/>
                  <a:pt x="310439" y="1052213"/>
                </a:cubicBezTo>
                <a:cubicBezTo>
                  <a:pt x="310972" y="1055480"/>
                  <a:pt x="311439" y="1058380"/>
                  <a:pt x="311839" y="1060914"/>
                </a:cubicBezTo>
                <a:lnTo>
                  <a:pt x="341243" y="1060914"/>
                </a:lnTo>
                <a:cubicBezTo>
                  <a:pt x="341909" y="1058514"/>
                  <a:pt x="342676" y="1055647"/>
                  <a:pt x="343543" y="1052313"/>
                </a:cubicBezTo>
                <a:cubicBezTo>
                  <a:pt x="344410" y="1048979"/>
                  <a:pt x="345243" y="1045545"/>
                  <a:pt x="346043" y="1042012"/>
                </a:cubicBezTo>
                <a:cubicBezTo>
                  <a:pt x="346843" y="1038478"/>
                  <a:pt x="347610" y="1035011"/>
                  <a:pt x="348343" y="1031610"/>
                </a:cubicBezTo>
                <a:cubicBezTo>
                  <a:pt x="349077" y="1028210"/>
                  <a:pt x="349710" y="1025243"/>
                  <a:pt x="350244" y="1022709"/>
                </a:cubicBezTo>
                <a:close/>
                <a:moveTo>
                  <a:pt x="1704880" y="1022109"/>
                </a:moveTo>
                <a:lnTo>
                  <a:pt x="1704880" y="1063314"/>
                </a:lnTo>
                <a:lnTo>
                  <a:pt x="1814493" y="1063314"/>
                </a:lnTo>
                <a:lnTo>
                  <a:pt x="1814493" y="1022109"/>
                </a:lnTo>
                <a:close/>
                <a:moveTo>
                  <a:pt x="2346179" y="1021909"/>
                </a:moveTo>
                <a:lnTo>
                  <a:pt x="2352980" y="1022309"/>
                </a:lnTo>
                <a:lnTo>
                  <a:pt x="2352980" y="1112721"/>
                </a:lnTo>
                <a:cubicBezTo>
                  <a:pt x="2354447" y="1111387"/>
                  <a:pt x="2356680" y="1109353"/>
                  <a:pt x="2359680" y="1106620"/>
                </a:cubicBezTo>
                <a:cubicBezTo>
                  <a:pt x="2362681" y="1103886"/>
                  <a:pt x="2365681" y="1101119"/>
                  <a:pt x="2368682" y="1098319"/>
                </a:cubicBezTo>
                <a:cubicBezTo>
                  <a:pt x="2371682" y="1095518"/>
                  <a:pt x="2374416" y="1092951"/>
                  <a:pt x="2376882" y="1090618"/>
                </a:cubicBezTo>
                <a:cubicBezTo>
                  <a:pt x="2379350" y="1088284"/>
                  <a:pt x="2380850" y="1086917"/>
                  <a:pt x="2381383" y="1086517"/>
                </a:cubicBezTo>
                <a:lnTo>
                  <a:pt x="2383984" y="1092718"/>
                </a:lnTo>
                <a:cubicBezTo>
                  <a:pt x="2383850" y="1092851"/>
                  <a:pt x="2383016" y="1093585"/>
                  <a:pt x="2381483" y="1094918"/>
                </a:cubicBezTo>
                <a:cubicBezTo>
                  <a:pt x="2379950" y="1096252"/>
                  <a:pt x="2378082" y="1097919"/>
                  <a:pt x="2375882" y="1099919"/>
                </a:cubicBezTo>
                <a:cubicBezTo>
                  <a:pt x="2373682" y="1101919"/>
                  <a:pt x="2371315" y="1104053"/>
                  <a:pt x="2368782" y="1106320"/>
                </a:cubicBezTo>
                <a:cubicBezTo>
                  <a:pt x="2366248" y="1108587"/>
                  <a:pt x="2363848" y="1110720"/>
                  <a:pt x="2361581" y="1112721"/>
                </a:cubicBezTo>
                <a:cubicBezTo>
                  <a:pt x="2359314" y="1114721"/>
                  <a:pt x="2357380" y="1116454"/>
                  <a:pt x="2355780" y="1117921"/>
                </a:cubicBezTo>
                <a:cubicBezTo>
                  <a:pt x="2354180" y="1119388"/>
                  <a:pt x="2353180" y="1120255"/>
                  <a:pt x="2352780" y="1120521"/>
                </a:cubicBezTo>
                <a:cubicBezTo>
                  <a:pt x="2351713" y="1121588"/>
                  <a:pt x="2350779" y="1122522"/>
                  <a:pt x="2349979" y="1123322"/>
                </a:cubicBezTo>
                <a:cubicBezTo>
                  <a:pt x="2349179" y="1124122"/>
                  <a:pt x="2347912" y="1125655"/>
                  <a:pt x="2346179" y="1127922"/>
                </a:cubicBezTo>
                <a:lnTo>
                  <a:pt x="2341578" y="1122322"/>
                </a:lnTo>
                <a:cubicBezTo>
                  <a:pt x="2343445" y="1120055"/>
                  <a:pt x="2344678" y="1118421"/>
                  <a:pt x="2345279" y="1117421"/>
                </a:cubicBezTo>
                <a:cubicBezTo>
                  <a:pt x="2345879" y="1116421"/>
                  <a:pt x="2346179" y="1115321"/>
                  <a:pt x="2346179" y="1114121"/>
                </a:cubicBezTo>
                <a:close/>
                <a:moveTo>
                  <a:pt x="2111930" y="1020909"/>
                </a:moveTo>
                <a:cubicBezTo>
                  <a:pt x="2113531" y="1022509"/>
                  <a:pt x="2115298" y="1024409"/>
                  <a:pt x="2117231" y="1026610"/>
                </a:cubicBezTo>
                <a:cubicBezTo>
                  <a:pt x="2119165" y="1028810"/>
                  <a:pt x="2121065" y="1031044"/>
                  <a:pt x="2122932" y="1033311"/>
                </a:cubicBezTo>
                <a:cubicBezTo>
                  <a:pt x="2124799" y="1035578"/>
                  <a:pt x="2126599" y="1037811"/>
                  <a:pt x="2128333" y="1040011"/>
                </a:cubicBezTo>
                <a:cubicBezTo>
                  <a:pt x="2130066" y="1042212"/>
                  <a:pt x="2131533" y="1044179"/>
                  <a:pt x="2132733" y="1045912"/>
                </a:cubicBezTo>
                <a:lnTo>
                  <a:pt x="2127932" y="1050513"/>
                </a:lnTo>
                <a:cubicBezTo>
                  <a:pt x="2126599" y="1048512"/>
                  <a:pt x="2125065" y="1046379"/>
                  <a:pt x="2123332" y="1044112"/>
                </a:cubicBezTo>
                <a:cubicBezTo>
                  <a:pt x="2121598" y="1041845"/>
                  <a:pt x="2119798" y="1039578"/>
                  <a:pt x="2117931" y="1037311"/>
                </a:cubicBezTo>
                <a:cubicBezTo>
                  <a:pt x="2116064" y="1035044"/>
                  <a:pt x="2114197" y="1032910"/>
                  <a:pt x="2112330" y="1030910"/>
                </a:cubicBezTo>
                <a:cubicBezTo>
                  <a:pt x="2110464" y="1028910"/>
                  <a:pt x="2108797" y="1027176"/>
                  <a:pt x="2107330" y="1025710"/>
                </a:cubicBezTo>
                <a:close/>
                <a:moveTo>
                  <a:pt x="1977314" y="1016308"/>
                </a:moveTo>
                <a:lnTo>
                  <a:pt x="2017919" y="1016308"/>
                </a:lnTo>
                <a:lnTo>
                  <a:pt x="2017919" y="1021309"/>
                </a:lnTo>
                <a:lnTo>
                  <a:pt x="1977314" y="1021309"/>
                </a:lnTo>
                <a:close/>
                <a:moveTo>
                  <a:pt x="1901904" y="1016308"/>
                </a:moveTo>
                <a:lnTo>
                  <a:pt x="1942509" y="1016308"/>
                </a:lnTo>
                <a:lnTo>
                  <a:pt x="1942509" y="1021309"/>
                </a:lnTo>
                <a:lnTo>
                  <a:pt x="1901904" y="1021309"/>
                </a:lnTo>
                <a:close/>
                <a:moveTo>
                  <a:pt x="4782283" y="1015908"/>
                </a:moveTo>
                <a:lnTo>
                  <a:pt x="4877895" y="1015908"/>
                </a:lnTo>
                <a:lnTo>
                  <a:pt x="4877895" y="1022309"/>
                </a:lnTo>
                <a:lnTo>
                  <a:pt x="4782283" y="1022309"/>
                </a:lnTo>
                <a:close/>
                <a:moveTo>
                  <a:pt x="3934577" y="1012308"/>
                </a:moveTo>
                <a:lnTo>
                  <a:pt x="3980583" y="1012308"/>
                </a:lnTo>
                <a:lnTo>
                  <a:pt x="3980583" y="1018309"/>
                </a:lnTo>
                <a:lnTo>
                  <a:pt x="3965381" y="1054713"/>
                </a:lnTo>
                <a:cubicBezTo>
                  <a:pt x="3968582" y="1058047"/>
                  <a:pt x="3971148" y="1061114"/>
                  <a:pt x="3973082" y="1063914"/>
                </a:cubicBezTo>
                <a:cubicBezTo>
                  <a:pt x="3975016" y="1066715"/>
                  <a:pt x="3976516" y="1069382"/>
                  <a:pt x="3977583" y="1071915"/>
                </a:cubicBezTo>
                <a:cubicBezTo>
                  <a:pt x="3978650" y="1074449"/>
                  <a:pt x="3979383" y="1076883"/>
                  <a:pt x="3979783" y="1079216"/>
                </a:cubicBezTo>
                <a:cubicBezTo>
                  <a:pt x="3980183" y="1081550"/>
                  <a:pt x="3980383" y="1083917"/>
                  <a:pt x="3980383" y="1086317"/>
                </a:cubicBezTo>
                <a:cubicBezTo>
                  <a:pt x="3980383" y="1092985"/>
                  <a:pt x="3978816" y="1097585"/>
                  <a:pt x="3975682" y="1100119"/>
                </a:cubicBezTo>
                <a:cubicBezTo>
                  <a:pt x="3972549" y="1102653"/>
                  <a:pt x="3967515" y="1104386"/>
                  <a:pt x="3960580" y="1105320"/>
                </a:cubicBezTo>
                <a:lnTo>
                  <a:pt x="3953380" y="1106320"/>
                </a:lnTo>
                <a:lnTo>
                  <a:pt x="3951579" y="1099919"/>
                </a:lnTo>
                <a:lnTo>
                  <a:pt x="3959380" y="1098719"/>
                </a:lnTo>
                <a:cubicBezTo>
                  <a:pt x="3964848" y="1097919"/>
                  <a:pt x="3968715" y="1096719"/>
                  <a:pt x="3970982" y="1095118"/>
                </a:cubicBezTo>
                <a:cubicBezTo>
                  <a:pt x="3973248" y="1093518"/>
                  <a:pt x="3974382" y="1090251"/>
                  <a:pt x="3974382" y="1085317"/>
                </a:cubicBezTo>
                <a:cubicBezTo>
                  <a:pt x="3974382" y="1079983"/>
                  <a:pt x="3973182" y="1075082"/>
                  <a:pt x="3970782" y="1070615"/>
                </a:cubicBezTo>
                <a:cubicBezTo>
                  <a:pt x="3968382" y="1066148"/>
                  <a:pt x="3964448" y="1061247"/>
                  <a:pt x="3958980" y="1055913"/>
                </a:cubicBezTo>
                <a:lnTo>
                  <a:pt x="3973982" y="1018509"/>
                </a:lnTo>
                <a:lnTo>
                  <a:pt x="3940978" y="1018509"/>
                </a:lnTo>
                <a:lnTo>
                  <a:pt x="3940978" y="1139724"/>
                </a:lnTo>
                <a:lnTo>
                  <a:pt x="3934577" y="1139724"/>
                </a:lnTo>
                <a:close/>
                <a:moveTo>
                  <a:pt x="219827" y="1012308"/>
                </a:moveTo>
                <a:lnTo>
                  <a:pt x="265833" y="1012308"/>
                </a:lnTo>
                <a:lnTo>
                  <a:pt x="265833" y="1018309"/>
                </a:lnTo>
                <a:lnTo>
                  <a:pt x="250631" y="1054713"/>
                </a:lnTo>
                <a:cubicBezTo>
                  <a:pt x="253832" y="1058047"/>
                  <a:pt x="256399" y="1061114"/>
                  <a:pt x="258332" y="1063914"/>
                </a:cubicBezTo>
                <a:cubicBezTo>
                  <a:pt x="260266" y="1066715"/>
                  <a:pt x="261766" y="1069382"/>
                  <a:pt x="262833" y="1071915"/>
                </a:cubicBezTo>
                <a:cubicBezTo>
                  <a:pt x="263900" y="1074449"/>
                  <a:pt x="264633" y="1076883"/>
                  <a:pt x="265033" y="1079216"/>
                </a:cubicBezTo>
                <a:cubicBezTo>
                  <a:pt x="265433" y="1081550"/>
                  <a:pt x="265633" y="1083917"/>
                  <a:pt x="265633" y="1086317"/>
                </a:cubicBezTo>
                <a:cubicBezTo>
                  <a:pt x="265633" y="1092985"/>
                  <a:pt x="264066" y="1097585"/>
                  <a:pt x="260933" y="1100119"/>
                </a:cubicBezTo>
                <a:cubicBezTo>
                  <a:pt x="257799" y="1102653"/>
                  <a:pt x="252765" y="1104386"/>
                  <a:pt x="245831" y="1105320"/>
                </a:cubicBezTo>
                <a:lnTo>
                  <a:pt x="238630" y="1106320"/>
                </a:lnTo>
                <a:lnTo>
                  <a:pt x="236830" y="1099919"/>
                </a:lnTo>
                <a:lnTo>
                  <a:pt x="244630" y="1098719"/>
                </a:lnTo>
                <a:cubicBezTo>
                  <a:pt x="250098" y="1097919"/>
                  <a:pt x="253965" y="1096719"/>
                  <a:pt x="256232" y="1095118"/>
                </a:cubicBezTo>
                <a:cubicBezTo>
                  <a:pt x="258499" y="1093518"/>
                  <a:pt x="259632" y="1090251"/>
                  <a:pt x="259632" y="1085317"/>
                </a:cubicBezTo>
                <a:cubicBezTo>
                  <a:pt x="259632" y="1079983"/>
                  <a:pt x="258432" y="1075082"/>
                  <a:pt x="256032" y="1070615"/>
                </a:cubicBezTo>
                <a:cubicBezTo>
                  <a:pt x="253632" y="1066148"/>
                  <a:pt x="249698" y="1061247"/>
                  <a:pt x="244230" y="1055913"/>
                </a:cubicBezTo>
                <a:lnTo>
                  <a:pt x="259232" y="1018509"/>
                </a:lnTo>
                <a:lnTo>
                  <a:pt x="226228" y="1018509"/>
                </a:lnTo>
                <a:lnTo>
                  <a:pt x="226228" y="1139724"/>
                </a:lnTo>
                <a:lnTo>
                  <a:pt x="219827" y="1139724"/>
                </a:lnTo>
                <a:close/>
                <a:moveTo>
                  <a:pt x="2922651" y="1010508"/>
                </a:moveTo>
                <a:cubicBezTo>
                  <a:pt x="2925051" y="1011975"/>
                  <a:pt x="2927951" y="1013975"/>
                  <a:pt x="2931352" y="1016508"/>
                </a:cubicBezTo>
                <a:cubicBezTo>
                  <a:pt x="2934752" y="1019042"/>
                  <a:pt x="2938253" y="1021709"/>
                  <a:pt x="2941853" y="1024509"/>
                </a:cubicBezTo>
                <a:cubicBezTo>
                  <a:pt x="2945454" y="1027310"/>
                  <a:pt x="2948921" y="1030077"/>
                  <a:pt x="2952254" y="1032810"/>
                </a:cubicBezTo>
                <a:cubicBezTo>
                  <a:pt x="2955588" y="1035544"/>
                  <a:pt x="2958388" y="1037978"/>
                  <a:pt x="2960656" y="1040111"/>
                </a:cubicBezTo>
                <a:lnTo>
                  <a:pt x="2956655" y="1045912"/>
                </a:lnTo>
                <a:cubicBezTo>
                  <a:pt x="2954255" y="1043779"/>
                  <a:pt x="2951388" y="1041278"/>
                  <a:pt x="2948054" y="1038411"/>
                </a:cubicBezTo>
                <a:cubicBezTo>
                  <a:pt x="2944720" y="1035544"/>
                  <a:pt x="2941253" y="1032710"/>
                  <a:pt x="2937652" y="1029910"/>
                </a:cubicBezTo>
                <a:cubicBezTo>
                  <a:pt x="2934052" y="1027110"/>
                  <a:pt x="2930585" y="1024476"/>
                  <a:pt x="2927252" y="1022009"/>
                </a:cubicBezTo>
                <a:cubicBezTo>
                  <a:pt x="2923918" y="1019542"/>
                  <a:pt x="2921117" y="1017575"/>
                  <a:pt x="2918850" y="1016108"/>
                </a:cubicBezTo>
                <a:close/>
                <a:moveTo>
                  <a:pt x="1491986" y="1007907"/>
                </a:moveTo>
                <a:lnTo>
                  <a:pt x="1498987" y="1008307"/>
                </a:lnTo>
                <a:lnTo>
                  <a:pt x="1498987" y="1113521"/>
                </a:lnTo>
                <a:cubicBezTo>
                  <a:pt x="1498987" y="1117121"/>
                  <a:pt x="1498620" y="1120088"/>
                  <a:pt x="1497887" y="1122422"/>
                </a:cubicBezTo>
                <a:cubicBezTo>
                  <a:pt x="1497154" y="1124755"/>
                  <a:pt x="1495887" y="1126622"/>
                  <a:pt x="1494087" y="1128022"/>
                </a:cubicBezTo>
                <a:cubicBezTo>
                  <a:pt x="1492286" y="1129423"/>
                  <a:pt x="1489953" y="1130489"/>
                  <a:pt x="1487086" y="1131223"/>
                </a:cubicBezTo>
                <a:cubicBezTo>
                  <a:pt x="1484219" y="1131956"/>
                  <a:pt x="1480718" y="1132456"/>
                  <a:pt x="1476584" y="1132723"/>
                </a:cubicBezTo>
                <a:lnTo>
                  <a:pt x="1461382" y="1133723"/>
                </a:lnTo>
                <a:lnTo>
                  <a:pt x="1459182" y="1126322"/>
                </a:lnTo>
                <a:lnTo>
                  <a:pt x="1474984" y="1125522"/>
                </a:lnTo>
                <a:cubicBezTo>
                  <a:pt x="1478585" y="1125255"/>
                  <a:pt x="1481485" y="1124855"/>
                  <a:pt x="1483685" y="1124322"/>
                </a:cubicBezTo>
                <a:cubicBezTo>
                  <a:pt x="1485885" y="1123789"/>
                  <a:pt x="1487619" y="1122988"/>
                  <a:pt x="1488886" y="1121922"/>
                </a:cubicBezTo>
                <a:cubicBezTo>
                  <a:pt x="1490153" y="1120855"/>
                  <a:pt x="1490986" y="1119455"/>
                  <a:pt x="1491386" y="1117721"/>
                </a:cubicBezTo>
                <a:cubicBezTo>
                  <a:pt x="1491786" y="1115988"/>
                  <a:pt x="1491986" y="1113787"/>
                  <a:pt x="1491986" y="1111120"/>
                </a:cubicBezTo>
                <a:close/>
                <a:moveTo>
                  <a:pt x="80010" y="1007707"/>
                </a:moveTo>
                <a:lnTo>
                  <a:pt x="80010" y="1032510"/>
                </a:lnTo>
                <a:lnTo>
                  <a:pt x="157820" y="1032510"/>
                </a:lnTo>
                <a:lnTo>
                  <a:pt x="157820" y="1007707"/>
                </a:lnTo>
                <a:close/>
                <a:moveTo>
                  <a:pt x="4041591" y="1000506"/>
                </a:moveTo>
                <a:cubicBezTo>
                  <a:pt x="4042524" y="1003173"/>
                  <a:pt x="4043391" y="1005807"/>
                  <a:pt x="4044191" y="1008407"/>
                </a:cubicBezTo>
                <a:cubicBezTo>
                  <a:pt x="4044991" y="1011008"/>
                  <a:pt x="4045724" y="1013775"/>
                  <a:pt x="4046391" y="1016708"/>
                </a:cubicBezTo>
                <a:lnTo>
                  <a:pt x="4093197" y="1016708"/>
                </a:lnTo>
                <a:lnTo>
                  <a:pt x="4093197" y="1022709"/>
                </a:lnTo>
                <a:lnTo>
                  <a:pt x="4071194" y="1022709"/>
                </a:lnTo>
                <a:cubicBezTo>
                  <a:pt x="4070661" y="1025110"/>
                  <a:pt x="4070061" y="1027977"/>
                  <a:pt x="4069394" y="1031310"/>
                </a:cubicBezTo>
                <a:cubicBezTo>
                  <a:pt x="4068727" y="1034644"/>
                  <a:pt x="4067994" y="1038044"/>
                  <a:pt x="4067194" y="1041512"/>
                </a:cubicBezTo>
                <a:cubicBezTo>
                  <a:pt x="4066394" y="1044979"/>
                  <a:pt x="4065594" y="1048446"/>
                  <a:pt x="4064794" y="1051913"/>
                </a:cubicBezTo>
                <a:cubicBezTo>
                  <a:pt x="4063993" y="1055380"/>
                  <a:pt x="4063260" y="1058380"/>
                  <a:pt x="4062593" y="1060914"/>
                </a:cubicBezTo>
                <a:lnTo>
                  <a:pt x="4092197" y="1060914"/>
                </a:lnTo>
                <a:lnTo>
                  <a:pt x="4092197" y="1067315"/>
                </a:lnTo>
                <a:lnTo>
                  <a:pt x="4002386" y="1067315"/>
                </a:lnTo>
                <a:lnTo>
                  <a:pt x="4002386" y="1082517"/>
                </a:lnTo>
                <a:cubicBezTo>
                  <a:pt x="4002386" y="1088517"/>
                  <a:pt x="4002052" y="1093951"/>
                  <a:pt x="4001386" y="1098819"/>
                </a:cubicBezTo>
                <a:cubicBezTo>
                  <a:pt x="4000719" y="1103686"/>
                  <a:pt x="3999418" y="1108353"/>
                  <a:pt x="3997485" y="1112821"/>
                </a:cubicBezTo>
                <a:cubicBezTo>
                  <a:pt x="3995551" y="1117288"/>
                  <a:pt x="3992784" y="1121822"/>
                  <a:pt x="3989184" y="1126422"/>
                </a:cubicBezTo>
                <a:cubicBezTo>
                  <a:pt x="3985584" y="1131023"/>
                  <a:pt x="3980850" y="1135990"/>
                  <a:pt x="3974982" y="1141324"/>
                </a:cubicBezTo>
                <a:lnTo>
                  <a:pt x="3969782" y="1137324"/>
                </a:lnTo>
                <a:cubicBezTo>
                  <a:pt x="3975516" y="1132256"/>
                  <a:pt x="3980083" y="1127622"/>
                  <a:pt x="3983483" y="1123422"/>
                </a:cubicBezTo>
                <a:cubicBezTo>
                  <a:pt x="3986884" y="1119221"/>
                  <a:pt x="3989517" y="1115021"/>
                  <a:pt x="3991384" y="1110820"/>
                </a:cubicBezTo>
                <a:cubicBezTo>
                  <a:pt x="3993251" y="1106620"/>
                  <a:pt x="3994485" y="1102186"/>
                  <a:pt x="3995085" y="1097519"/>
                </a:cubicBezTo>
                <a:cubicBezTo>
                  <a:pt x="3995685" y="1092851"/>
                  <a:pt x="3995985" y="1087517"/>
                  <a:pt x="3995985" y="1081517"/>
                </a:cubicBezTo>
                <a:lnTo>
                  <a:pt x="3995985" y="1060914"/>
                </a:lnTo>
                <a:lnTo>
                  <a:pt x="4020388" y="1060914"/>
                </a:lnTo>
                <a:cubicBezTo>
                  <a:pt x="4019988" y="1058380"/>
                  <a:pt x="4019521" y="1055447"/>
                  <a:pt x="4018988" y="1052113"/>
                </a:cubicBezTo>
                <a:cubicBezTo>
                  <a:pt x="4018454" y="1048779"/>
                  <a:pt x="4017854" y="1045379"/>
                  <a:pt x="4017188" y="1041912"/>
                </a:cubicBezTo>
                <a:cubicBezTo>
                  <a:pt x="4016521" y="1038445"/>
                  <a:pt x="4015887" y="1035044"/>
                  <a:pt x="4015287" y="1031710"/>
                </a:cubicBezTo>
                <a:cubicBezTo>
                  <a:pt x="4014687" y="1028377"/>
                  <a:pt x="4014120" y="1025376"/>
                  <a:pt x="4013587" y="1022709"/>
                </a:cubicBezTo>
                <a:lnTo>
                  <a:pt x="3990184" y="1022709"/>
                </a:lnTo>
                <a:lnTo>
                  <a:pt x="3990184" y="1016708"/>
                </a:lnTo>
                <a:lnTo>
                  <a:pt x="4040390" y="1016708"/>
                </a:lnTo>
                <a:cubicBezTo>
                  <a:pt x="4039590" y="1014042"/>
                  <a:pt x="4038757" y="1011375"/>
                  <a:pt x="4037890" y="1008707"/>
                </a:cubicBezTo>
                <a:cubicBezTo>
                  <a:pt x="4037023" y="1006040"/>
                  <a:pt x="4036190" y="1003507"/>
                  <a:pt x="4035390" y="1001107"/>
                </a:cubicBezTo>
                <a:close/>
                <a:moveTo>
                  <a:pt x="326841" y="1000506"/>
                </a:moveTo>
                <a:cubicBezTo>
                  <a:pt x="327774" y="1003173"/>
                  <a:pt x="328641" y="1005807"/>
                  <a:pt x="329441" y="1008407"/>
                </a:cubicBezTo>
                <a:cubicBezTo>
                  <a:pt x="330241" y="1011008"/>
                  <a:pt x="330975" y="1013775"/>
                  <a:pt x="331641" y="1016708"/>
                </a:cubicBezTo>
                <a:lnTo>
                  <a:pt x="378447" y="1016708"/>
                </a:lnTo>
                <a:lnTo>
                  <a:pt x="378447" y="1022709"/>
                </a:lnTo>
                <a:lnTo>
                  <a:pt x="356444" y="1022709"/>
                </a:lnTo>
                <a:cubicBezTo>
                  <a:pt x="355911" y="1025110"/>
                  <a:pt x="355311" y="1027977"/>
                  <a:pt x="354644" y="1031310"/>
                </a:cubicBezTo>
                <a:cubicBezTo>
                  <a:pt x="353978" y="1034644"/>
                  <a:pt x="353244" y="1038044"/>
                  <a:pt x="352444" y="1041512"/>
                </a:cubicBezTo>
                <a:cubicBezTo>
                  <a:pt x="351644" y="1044979"/>
                  <a:pt x="350844" y="1048446"/>
                  <a:pt x="350044" y="1051913"/>
                </a:cubicBezTo>
                <a:cubicBezTo>
                  <a:pt x="349244" y="1055380"/>
                  <a:pt x="348510" y="1058380"/>
                  <a:pt x="347843" y="1060914"/>
                </a:cubicBezTo>
                <a:lnTo>
                  <a:pt x="377447" y="1060914"/>
                </a:lnTo>
                <a:lnTo>
                  <a:pt x="377447" y="1067315"/>
                </a:lnTo>
                <a:lnTo>
                  <a:pt x="287636" y="1067315"/>
                </a:lnTo>
                <a:lnTo>
                  <a:pt x="287636" y="1082517"/>
                </a:lnTo>
                <a:cubicBezTo>
                  <a:pt x="287636" y="1088517"/>
                  <a:pt x="287302" y="1093951"/>
                  <a:pt x="286636" y="1098819"/>
                </a:cubicBezTo>
                <a:cubicBezTo>
                  <a:pt x="285969" y="1103686"/>
                  <a:pt x="284669" y="1108353"/>
                  <a:pt x="282735" y="1112821"/>
                </a:cubicBezTo>
                <a:cubicBezTo>
                  <a:pt x="280802" y="1117288"/>
                  <a:pt x="278035" y="1121822"/>
                  <a:pt x="274434" y="1126422"/>
                </a:cubicBezTo>
                <a:cubicBezTo>
                  <a:pt x="270834" y="1131023"/>
                  <a:pt x="266100" y="1135990"/>
                  <a:pt x="260232" y="1141324"/>
                </a:cubicBezTo>
                <a:lnTo>
                  <a:pt x="255032" y="1137324"/>
                </a:lnTo>
                <a:cubicBezTo>
                  <a:pt x="260766" y="1132256"/>
                  <a:pt x="265333" y="1127622"/>
                  <a:pt x="268734" y="1123422"/>
                </a:cubicBezTo>
                <a:cubicBezTo>
                  <a:pt x="272134" y="1119221"/>
                  <a:pt x="274768" y="1115021"/>
                  <a:pt x="276634" y="1110820"/>
                </a:cubicBezTo>
                <a:cubicBezTo>
                  <a:pt x="278501" y="1106620"/>
                  <a:pt x="279735" y="1102186"/>
                  <a:pt x="280335" y="1097519"/>
                </a:cubicBezTo>
                <a:cubicBezTo>
                  <a:pt x="280935" y="1092851"/>
                  <a:pt x="281235" y="1087517"/>
                  <a:pt x="281235" y="1081517"/>
                </a:cubicBezTo>
                <a:lnTo>
                  <a:pt x="281235" y="1060914"/>
                </a:lnTo>
                <a:lnTo>
                  <a:pt x="305638" y="1060914"/>
                </a:lnTo>
                <a:cubicBezTo>
                  <a:pt x="305238" y="1058380"/>
                  <a:pt x="304771" y="1055447"/>
                  <a:pt x="304238" y="1052113"/>
                </a:cubicBezTo>
                <a:cubicBezTo>
                  <a:pt x="303705" y="1048779"/>
                  <a:pt x="303104" y="1045379"/>
                  <a:pt x="302438" y="1041912"/>
                </a:cubicBezTo>
                <a:cubicBezTo>
                  <a:pt x="301771" y="1038445"/>
                  <a:pt x="301138" y="1035044"/>
                  <a:pt x="300537" y="1031710"/>
                </a:cubicBezTo>
                <a:cubicBezTo>
                  <a:pt x="299937" y="1028377"/>
                  <a:pt x="299371" y="1025376"/>
                  <a:pt x="298837" y="1022709"/>
                </a:cubicBezTo>
                <a:lnTo>
                  <a:pt x="275434" y="1022709"/>
                </a:lnTo>
                <a:lnTo>
                  <a:pt x="275434" y="1016708"/>
                </a:lnTo>
                <a:lnTo>
                  <a:pt x="325641" y="1016708"/>
                </a:lnTo>
                <a:cubicBezTo>
                  <a:pt x="324841" y="1014042"/>
                  <a:pt x="324007" y="1011375"/>
                  <a:pt x="323140" y="1008707"/>
                </a:cubicBezTo>
                <a:cubicBezTo>
                  <a:pt x="322274" y="1006040"/>
                  <a:pt x="321440" y="1003507"/>
                  <a:pt x="320640" y="1001107"/>
                </a:cubicBezTo>
                <a:close/>
                <a:moveTo>
                  <a:pt x="2434990" y="1000306"/>
                </a:moveTo>
                <a:lnTo>
                  <a:pt x="2441391" y="1000706"/>
                </a:lnTo>
                <a:lnTo>
                  <a:pt x="2441391" y="1035111"/>
                </a:lnTo>
                <a:lnTo>
                  <a:pt x="2481996" y="1035111"/>
                </a:lnTo>
                <a:lnTo>
                  <a:pt x="2481996" y="1094718"/>
                </a:lnTo>
                <a:cubicBezTo>
                  <a:pt x="2481996" y="1098452"/>
                  <a:pt x="2481662" y="1101486"/>
                  <a:pt x="2480996" y="1103819"/>
                </a:cubicBezTo>
                <a:cubicBezTo>
                  <a:pt x="2480329" y="1106153"/>
                  <a:pt x="2479262" y="1107987"/>
                  <a:pt x="2477795" y="1109320"/>
                </a:cubicBezTo>
                <a:cubicBezTo>
                  <a:pt x="2476328" y="1110654"/>
                  <a:pt x="2474395" y="1111620"/>
                  <a:pt x="2471994" y="1112220"/>
                </a:cubicBezTo>
                <a:cubicBezTo>
                  <a:pt x="2469594" y="1112821"/>
                  <a:pt x="2466594" y="1113254"/>
                  <a:pt x="2462993" y="1113521"/>
                </a:cubicBezTo>
                <a:lnTo>
                  <a:pt x="2450992" y="1114521"/>
                </a:lnTo>
                <a:lnTo>
                  <a:pt x="2449192" y="1108120"/>
                </a:lnTo>
                <a:lnTo>
                  <a:pt x="2461593" y="1107320"/>
                </a:lnTo>
                <a:cubicBezTo>
                  <a:pt x="2464393" y="1107053"/>
                  <a:pt x="2466727" y="1106720"/>
                  <a:pt x="2468594" y="1106320"/>
                </a:cubicBezTo>
                <a:cubicBezTo>
                  <a:pt x="2470461" y="1105920"/>
                  <a:pt x="2471894" y="1105220"/>
                  <a:pt x="2472894" y="1104219"/>
                </a:cubicBezTo>
                <a:cubicBezTo>
                  <a:pt x="2473894" y="1103219"/>
                  <a:pt x="2474595" y="1101852"/>
                  <a:pt x="2474995" y="1100119"/>
                </a:cubicBezTo>
                <a:cubicBezTo>
                  <a:pt x="2475395" y="1098385"/>
                  <a:pt x="2475595" y="1096052"/>
                  <a:pt x="2475595" y="1093118"/>
                </a:cubicBezTo>
                <a:lnTo>
                  <a:pt x="2475595" y="1041712"/>
                </a:lnTo>
                <a:lnTo>
                  <a:pt x="2441391" y="1041712"/>
                </a:lnTo>
                <a:lnTo>
                  <a:pt x="2441391" y="1138124"/>
                </a:lnTo>
                <a:lnTo>
                  <a:pt x="2434990" y="1138124"/>
                </a:lnTo>
                <a:lnTo>
                  <a:pt x="2434990" y="1041712"/>
                </a:lnTo>
                <a:lnTo>
                  <a:pt x="2400586" y="1041712"/>
                </a:lnTo>
                <a:lnTo>
                  <a:pt x="2400586" y="1115721"/>
                </a:lnTo>
                <a:lnTo>
                  <a:pt x="2394185" y="1115721"/>
                </a:lnTo>
                <a:lnTo>
                  <a:pt x="2394185" y="1035111"/>
                </a:lnTo>
                <a:lnTo>
                  <a:pt x="2434990" y="1035111"/>
                </a:lnTo>
                <a:close/>
                <a:moveTo>
                  <a:pt x="2737628" y="999706"/>
                </a:moveTo>
                <a:lnTo>
                  <a:pt x="2737628" y="1053913"/>
                </a:lnTo>
                <a:lnTo>
                  <a:pt x="2786434" y="1053913"/>
                </a:lnTo>
                <a:lnTo>
                  <a:pt x="2786434" y="999706"/>
                </a:lnTo>
                <a:close/>
                <a:moveTo>
                  <a:pt x="1080935" y="992705"/>
                </a:moveTo>
                <a:cubicBezTo>
                  <a:pt x="1083602" y="995373"/>
                  <a:pt x="1086436" y="998340"/>
                  <a:pt x="1089436" y="1001607"/>
                </a:cubicBezTo>
                <a:cubicBezTo>
                  <a:pt x="1092436" y="1004874"/>
                  <a:pt x="1095370" y="1008174"/>
                  <a:pt x="1098237" y="1011508"/>
                </a:cubicBezTo>
                <a:cubicBezTo>
                  <a:pt x="1101104" y="1014842"/>
                  <a:pt x="1103871" y="1018142"/>
                  <a:pt x="1106538" y="1021409"/>
                </a:cubicBezTo>
                <a:cubicBezTo>
                  <a:pt x="1109205" y="1024676"/>
                  <a:pt x="1111539" y="1027643"/>
                  <a:pt x="1113539" y="1030310"/>
                </a:cubicBezTo>
                <a:lnTo>
                  <a:pt x="1108538" y="1035111"/>
                </a:lnTo>
                <a:cubicBezTo>
                  <a:pt x="1106405" y="1032177"/>
                  <a:pt x="1104005" y="1029043"/>
                  <a:pt x="1101338" y="1025710"/>
                </a:cubicBezTo>
                <a:cubicBezTo>
                  <a:pt x="1098671" y="1022376"/>
                  <a:pt x="1095903" y="1019009"/>
                  <a:pt x="1093037" y="1015608"/>
                </a:cubicBezTo>
                <a:cubicBezTo>
                  <a:pt x="1090169" y="1012208"/>
                  <a:pt x="1087269" y="1008908"/>
                  <a:pt x="1084335" y="1005707"/>
                </a:cubicBezTo>
                <a:cubicBezTo>
                  <a:pt x="1081402" y="1002507"/>
                  <a:pt x="1078668" y="999706"/>
                  <a:pt x="1076134" y="997306"/>
                </a:cubicBezTo>
                <a:close/>
                <a:moveTo>
                  <a:pt x="3604136" y="988105"/>
                </a:moveTo>
                <a:lnTo>
                  <a:pt x="3610937" y="988505"/>
                </a:lnTo>
                <a:cubicBezTo>
                  <a:pt x="3610937" y="989305"/>
                  <a:pt x="3610903" y="990839"/>
                  <a:pt x="3610837" y="993106"/>
                </a:cubicBezTo>
                <a:cubicBezTo>
                  <a:pt x="3610770" y="995373"/>
                  <a:pt x="3610703" y="998006"/>
                  <a:pt x="3610637" y="1001007"/>
                </a:cubicBezTo>
                <a:cubicBezTo>
                  <a:pt x="3610570" y="1004007"/>
                  <a:pt x="3610470" y="1007241"/>
                  <a:pt x="3610337" y="1010708"/>
                </a:cubicBezTo>
                <a:cubicBezTo>
                  <a:pt x="3610203" y="1014175"/>
                  <a:pt x="3610070" y="1017575"/>
                  <a:pt x="3609936" y="1020909"/>
                </a:cubicBezTo>
                <a:lnTo>
                  <a:pt x="3659943" y="1020909"/>
                </a:lnTo>
                <a:lnTo>
                  <a:pt x="3659943" y="1027910"/>
                </a:lnTo>
                <a:lnTo>
                  <a:pt x="3609736" y="1027910"/>
                </a:lnTo>
                <a:lnTo>
                  <a:pt x="3609136" y="1034911"/>
                </a:lnTo>
                <a:cubicBezTo>
                  <a:pt x="3608870" y="1036378"/>
                  <a:pt x="3608636" y="1037844"/>
                  <a:pt x="3608436" y="1039311"/>
                </a:cubicBezTo>
                <a:cubicBezTo>
                  <a:pt x="3608236" y="1040778"/>
                  <a:pt x="3608003" y="1042245"/>
                  <a:pt x="3607736" y="1043712"/>
                </a:cubicBezTo>
                <a:cubicBezTo>
                  <a:pt x="3610670" y="1046512"/>
                  <a:pt x="3614370" y="1050246"/>
                  <a:pt x="3618838" y="1054913"/>
                </a:cubicBezTo>
                <a:cubicBezTo>
                  <a:pt x="3623305" y="1059581"/>
                  <a:pt x="3627972" y="1064448"/>
                  <a:pt x="3632840" y="1069515"/>
                </a:cubicBezTo>
                <a:cubicBezTo>
                  <a:pt x="3637707" y="1074582"/>
                  <a:pt x="3642374" y="1079516"/>
                  <a:pt x="3646841" y="1084317"/>
                </a:cubicBezTo>
                <a:cubicBezTo>
                  <a:pt x="3651308" y="1089118"/>
                  <a:pt x="3655009" y="1093051"/>
                  <a:pt x="3657942" y="1096118"/>
                </a:cubicBezTo>
                <a:lnTo>
                  <a:pt x="3653342" y="1101519"/>
                </a:lnTo>
                <a:cubicBezTo>
                  <a:pt x="3650675" y="1098585"/>
                  <a:pt x="3647308" y="1094885"/>
                  <a:pt x="3643241" y="1090418"/>
                </a:cubicBezTo>
                <a:cubicBezTo>
                  <a:pt x="3639174" y="1085950"/>
                  <a:pt x="3634906" y="1081350"/>
                  <a:pt x="3630439" y="1076616"/>
                </a:cubicBezTo>
                <a:cubicBezTo>
                  <a:pt x="3625972" y="1071882"/>
                  <a:pt x="3621538" y="1067281"/>
                  <a:pt x="3617138" y="1062814"/>
                </a:cubicBezTo>
                <a:cubicBezTo>
                  <a:pt x="3612737" y="1058347"/>
                  <a:pt x="3608936" y="1054513"/>
                  <a:pt x="3605736" y="1051313"/>
                </a:cubicBezTo>
                <a:cubicBezTo>
                  <a:pt x="3602402" y="1061314"/>
                  <a:pt x="3596835" y="1070415"/>
                  <a:pt x="3589034" y="1078616"/>
                </a:cubicBezTo>
                <a:cubicBezTo>
                  <a:pt x="3581233" y="1086817"/>
                  <a:pt x="3570665" y="1094918"/>
                  <a:pt x="3557330" y="1102919"/>
                </a:cubicBezTo>
                <a:lnTo>
                  <a:pt x="3553530" y="1096719"/>
                </a:lnTo>
                <a:cubicBezTo>
                  <a:pt x="3561530" y="1092051"/>
                  <a:pt x="3568465" y="1087384"/>
                  <a:pt x="3574332" y="1082717"/>
                </a:cubicBezTo>
                <a:cubicBezTo>
                  <a:pt x="3580200" y="1078050"/>
                  <a:pt x="3585134" y="1073149"/>
                  <a:pt x="3589134" y="1068015"/>
                </a:cubicBezTo>
                <a:cubicBezTo>
                  <a:pt x="3593134" y="1062881"/>
                  <a:pt x="3596235" y="1057447"/>
                  <a:pt x="3598435" y="1051713"/>
                </a:cubicBezTo>
                <a:cubicBezTo>
                  <a:pt x="3600636" y="1045979"/>
                  <a:pt x="3602069" y="1039778"/>
                  <a:pt x="3602736" y="1033111"/>
                </a:cubicBezTo>
                <a:cubicBezTo>
                  <a:pt x="3602869" y="1032310"/>
                  <a:pt x="3602936" y="1031510"/>
                  <a:pt x="3602936" y="1030710"/>
                </a:cubicBezTo>
                <a:cubicBezTo>
                  <a:pt x="3602936" y="1029910"/>
                  <a:pt x="3603002" y="1028977"/>
                  <a:pt x="3603136" y="1027910"/>
                </a:cubicBezTo>
                <a:lnTo>
                  <a:pt x="3554930" y="1027910"/>
                </a:lnTo>
                <a:lnTo>
                  <a:pt x="3554930" y="1020909"/>
                </a:lnTo>
                <a:lnTo>
                  <a:pt x="3603536" y="1020909"/>
                </a:lnTo>
                <a:cubicBezTo>
                  <a:pt x="3603669" y="1017442"/>
                  <a:pt x="3603802" y="1013875"/>
                  <a:pt x="3603936" y="1010208"/>
                </a:cubicBezTo>
                <a:cubicBezTo>
                  <a:pt x="3604069" y="1006541"/>
                  <a:pt x="3604136" y="1003173"/>
                  <a:pt x="3604136" y="1000106"/>
                </a:cubicBezTo>
                <a:cubicBezTo>
                  <a:pt x="3604136" y="997039"/>
                  <a:pt x="3604136" y="994406"/>
                  <a:pt x="3604136" y="992205"/>
                </a:cubicBezTo>
                <a:cubicBezTo>
                  <a:pt x="3604136" y="990005"/>
                  <a:pt x="3604136" y="988638"/>
                  <a:pt x="3604136" y="988105"/>
                </a:cubicBezTo>
                <a:close/>
                <a:moveTo>
                  <a:pt x="2160537" y="983904"/>
                </a:moveTo>
                <a:cubicBezTo>
                  <a:pt x="2159870" y="985238"/>
                  <a:pt x="2159136" y="986505"/>
                  <a:pt x="2158336" y="987705"/>
                </a:cubicBezTo>
                <a:cubicBezTo>
                  <a:pt x="2157536" y="988905"/>
                  <a:pt x="2156736" y="990172"/>
                  <a:pt x="2155936" y="991505"/>
                </a:cubicBezTo>
                <a:cubicBezTo>
                  <a:pt x="2160203" y="998573"/>
                  <a:pt x="2164770" y="1004874"/>
                  <a:pt x="2169638" y="1010408"/>
                </a:cubicBezTo>
                <a:cubicBezTo>
                  <a:pt x="2174505" y="1015942"/>
                  <a:pt x="2179939" y="1020976"/>
                  <a:pt x="2185940" y="1025510"/>
                </a:cubicBezTo>
                <a:cubicBezTo>
                  <a:pt x="2192741" y="1019776"/>
                  <a:pt x="2198841" y="1013508"/>
                  <a:pt x="2204242" y="1006707"/>
                </a:cubicBezTo>
                <a:cubicBezTo>
                  <a:pt x="2209643" y="999906"/>
                  <a:pt x="2214610" y="992305"/>
                  <a:pt x="2219144" y="983904"/>
                </a:cubicBezTo>
                <a:close/>
                <a:moveTo>
                  <a:pt x="3177682" y="982104"/>
                </a:moveTo>
                <a:cubicBezTo>
                  <a:pt x="3178350" y="985705"/>
                  <a:pt x="3179050" y="989772"/>
                  <a:pt x="3179783" y="994306"/>
                </a:cubicBezTo>
                <a:cubicBezTo>
                  <a:pt x="3180516" y="998840"/>
                  <a:pt x="3181150" y="1002840"/>
                  <a:pt x="3181683" y="1006307"/>
                </a:cubicBezTo>
                <a:lnTo>
                  <a:pt x="3231689" y="1006307"/>
                </a:lnTo>
                <a:cubicBezTo>
                  <a:pt x="3232756" y="1002840"/>
                  <a:pt x="3233890" y="998840"/>
                  <a:pt x="3235090" y="994306"/>
                </a:cubicBezTo>
                <a:cubicBezTo>
                  <a:pt x="3236290" y="989772"/>
                  <a:pt x="3237224" y="985705"/>
                  <a:pt x="3237890" y="982104"/>
                </a:cubicBezTo>
                <a:close/>
                <a:moveTo>
                  <a:pt x="4601260" y="981304"/>
                </a:moveTo>
                <a:lnTo>
                  <a:pt x="4601260" y="1021309"/>
                </a:lnTo>
                <a:lnTo>
                  <a:pt x="4671670" y="1021309"/>
                </a:lnTo>
                <a:lnTo>
                  <a:pt x="4671670" y="981304"/>
                </a:lnTo>
                <a:close/>
                <a:moveTo>
                  <a:pt x="3541728" y="977504"/>
                </a:moveTo>
                <a:lnTo>
                  <a:pt x="3541728" y="1117321"/>
                </a:lnTo>
                <a:lnTo>
                  <a:pt x="3673544" y="1117321"/>
                </a:lnTo>
                <a:lnTo>
                  <a:pt x="3673544" y="977504"/>
                </a:lnTo>
                <a:close/>
                <a:moveTo>
                  <a:pt x="1049931" y="976904"/>
                </a:moveTo>
                <a:lnTo>
                  <a:pt x="1049931" y="1047112"/>
                </a:lnTo>
                <a:lnTo>
                  <a:pt x="1049931" y="1049713"/>
                </a:lnTo>
                <a:lnTo>
                  <a:pt x="1138942" y="1049713"/>
                </a:lnTo>
                <a:lnTo>
                  <a:pt x="1138942" y="976904"/>
                </a:lnTo>
                <a:close/>
                <a:moveTo>
                  <a:pt x="1239155" y="976503"/>
                </a:moveTo>
                <a:lnTo>
                  <a:pt x="1239155" y="1014108"/>
                </a:lnTo>
                <a:lnTo>
                  <a:pt x="1357170" y="1014108"/>
                </a:lnTo>
                <a:lnTo>
                  <a:pt x="1357170" y="976503"/>
                </a:lnTo>
                <a:close/>
                <a:moveTo>
                  <a:pt x="80010" y="976303"/>
                </a:moveTo>
                <a:lnTo>
                  <a:pt x="80010" y="1001507"/>
                </a:lnTo>
                <a:lnTo>
                  <a:pt x="157820" y="1001507"/>
                </a:lnTo>
                <a:lnTo>
                  <a:pt x="157820" y="976303"/>
                </a:lnTo>
                <a:close/>
                <a:moveTo>
                  <a:pt x="4594860" y="974503"/>
                </a:moveTo>
                <a:lnTo>
                  <a:pt x="4678270" y="974503"/>
                </a:lnTo>
                <a:lnTo>
                  <a:pt x="4678270" y="1135323"/>
                </a:lnTo>
                <a:lnTo>
                  <a:pt x="4671670" y="1135323"/>
                </a:lnTo>
                <a:lnTo>
                  <a:pt x="4671670" y="1120321"/>
                </a:lnTo>
                <a:lnTo>
                  <a:pt x="4601260" y="1120321"/>
                </a:lnTo>
                <a:lnTo>
                  <a:pt x="4601260" y="1136123"/>
                </a:lnTo>
                <a:lnTo>
                  <a:pt x="4594860" y="1136123"/>
                </a:lnTo>
                <a:close/>
                <a:moveTo>
                  <a:pt x="3534927" y="970303"/>
                </a:moveTo>
                <a:lnTo>
                  <a:pt x="3680346" y="970303"/>
                </a:lnTo>
                <a:lnTo>
                  <a:pt x="3680346" y="1137324"/>
                </a:lnTo>
                <a:lnTo>
                  <a:pt x="3673544" y="1137324"/>
                </a:lnTo>
                <a:lnTo>
                  <a:pt x="3673544" y="1123722"/>
                </a:lnTo>
                <a:lnTo>
                  <a:pt x="3541728" y="1123722"/>
                </a:lnTo>
                <a:lnTo>
                  <a:pt x="3541728" y="1137324"/>
                </a:lnTo>
                <a:lnTo>
                  <a:pt x="3534927" y="1137324"/>
                </a:lnTo>
                <a:close/>
                <a:moveTo>
                  <a:pt x="1043330" y="970103"/>
                </a:moveTo>
                <a:lnTo>
                  <a:pt x="1145543" y="970103"/>
                </a:lnTo>
                <a:lnTo>
                  <a:pt x="1145543" y="1049713"/>
                </a:lnTo>
                <a:lnTo>
                  <a:pt x="1181748" y="1049713"/>
                </a:lnTo>
                <a:lnTo>
                  <a:pt x="1181748" y="1056513"/>
                </a:lnTo>
                <a:lnTo>
                  <a:pt x="1145543" y="1056513"/>
                </a:lnTo>
                <a:lnTo>
                  <a:pt x="1145543" y="1108920"/>
                </a:lnTo>
                <a:cubicBezTo>
                  <a:pt x="1145543" y="1113587"/>
                  <a:pt x="1145176" y="1117321"/>
                  <a:pt x="1144443" y="1120121"/>
                </a:cubicBezTo>
                <a:cubicBezTo>
                  <a:pt x="1143709" y="1122922"/>
                  <a:pt x="1142376" y="1125122"/>
                  <a:pt x="1140442" y="1126722"/>
                </a:cubicBezTo>
                <a:cubicBezTo>
                  <a:pt x="1138509" y="1128322"/>
                  <a:pt x="1135909" y="1129489"/>
                  <a:pt x="1132641" y="1130223"/>
                </a:cubicBezTo>
                <a:cubicBezTo>
                  <a:pt x="1129374" y="1130956"/>
                  <a:pt x="1125274" y="1131523"/>
                  <a:pt x="1120340" y="1131923"/>
                </a:cubicBezTo>
                <a:lnTo>
                  <a:pt x="1105138" y="1133123"/>
                </a:lnTo>
                <a:lnTo>
                  <a:pt x="1102738" y="1126322"/>
                </a:lnTo>
                <a:lnTo>
                  <a:pt x="1119140" y="1125122"/>
                </a:lnTo>
                <a:cubicBezTo>
                  <a:pt x="1123274" y="1124855"/>
                  <a:pt x="1126641" y="1124489"/>
                  <a:pt x="1129241" y="1124022"/>
                </a:cubicBezTo>
                <a:cubicBezTo>
                  <a:pt x="1131841" y="1123555"/>
                  <a:pt x="1133842" y="1122722"/>
                  <a:pt x="1135242" y="1121522"/>
                </a:cubicBezTo>
                <a:cubicBezTo>
                  <a:pt x="1136642" y="1120321"/>
                  <a:pt x="1137609" y="1118621"/>
                  <a:pt x="1138142" y="1116421"/>
                </a:cubicBezTo>
                <a:cubicBezTo>
                  <a:pt x="1138676" y="1114221"/>
                  <a:pt x="1138942" y="1111254"/>
                  <a:pt x="1138942" y="1107520"/>
                </a:cubicBezTo>
                <a:lnTo>
                  <a:pt x="1138942" y="1056513"/>
                </a:lnTo>
                <a:lnTo>
                  <a:pt x="1049931" y="1056513"/>
                </a:lnTo>
                <a:cubicBezTo>
                  <a:pt x="1049664" y="1065848"/>
                  <a:pt x="1049064" y="1074016"/>
                  <a:pt x="1048131" y="1081017"/>
                </a:cubicBezTo>
                <a:cubicBezTo>
                  <a:pt x="1047197" y="1088017"/>
                  <a:pt x="1045597" y="1094585"/>
                  <a:pt x="1043330" y="1100719"/>
                </a:cubicBezTo>
                <a:cubicBezTo>
                  <a:pt x="1041063" y="1106853"/>
                  <a:pt x="1038030" y="1112887"/>
                  <a:pt x="1034229" y="1118821"/>
                </a:cubicBezTo>
                <a:cubicBezTo>
                  <a:pt x="1030429" y="1124755"/>
                  <a:pt x="1025528" y="1131323"/>
                  <a:pt x="1019527" y="1138524"/>
                </a:cubicBezTo>
                <a:lnTo>
                  <a:pt x="1013927" y="1134323"/>
                </a:lnTo>
                <a:cubicBezTo>
                  <a:pt x="1019661" y="1127389"/>
                  <a:pt x="1024395" y="1121122"/>
                  <a:pt x="1028128" y="1115521"/>
                </a:cubicBezTo>
                <a:cubicBezTo>
                  <a:pt x="1031862" y="1109920"/>
                  <a:pt x="1034829" y="1104253"/>
                  <a:pt x="1037029" y="1098519"/>
                </a:cubicBezTo>
                <a:cubicBezTo>
                  <a:pt x="1039230" y="1092785"/>
                  <a:pt x="1040763" y="1086617"/>
                  <a:pt x="1041630" y="1080016"/>
                </a:cubicBezTo>
                <a:cubicBezTo>
                  <a:pt x="1042497" y="1073416"/>
                  <a:pt x="1043064" y="1065581"/>
                  <a:pt x="1043330" y="1056513"/>
                </a:cubicBezTo>
                <a:lnTo>
                  <a:pt x="1004325" y="1056513"/>
                </a:lnTo>
                <a:lnTo>
                  <a:pt x="1004325" y="1049713"/>
                </a:lnTo>
                <a:lnTo>
                  <a:pt x="1043330" y="1049713"/>
                </a:lnTo>
                <a:lnTo>
                  <a:pt x="1043330" y="1046312"/>
                </a:lnTo>
                <a:close/>
                <a:moveTo>
                  <a:pt x="1232154" y="969703"/>
                </a:moveTo>
                <a:lnTo>
                  <a:pt x="1363970" y="969703"/>
                </a:lnTo>
                <a:lnTo>
                  <a:pt x="1363970" y="1020709"/>
                </a:lnTo>
                <a:lnTo>
                  <a:pt x="1239155" y="1020709"/>
                </a:lnTo>
                <a:cubicBezTo>
                  <a:pt x="1239155" y="1030444"/>
                  <a:pt x="1238921" y="1039245"/>
                  <a:pt x="1238455" y="1047112"/>
                </a:cubicBezTo>
                <a:cubicBezTo>
                  <a:pt x="1237988" y="1054980"/>
                  <a:pt x="1237288" y="1062214"/>
                  <a:pt x="1236354" y="1068815"/>
                </a:cubicBezTo>
                <a:cubicBezTo>
                  <a:pt x="1235421" y="1075416"/>
                  <a:pt x="1234221" y="1081550"/>
                  <a:pt x="1232754" y="1087217"/>
                </a:cubicBezTo>
                <a:cubicBezTo>
                  <a:pt x="1231287" y="1092885"/>
                  <a:pt x="1229487" y="1098385"/>
                  <a:pt x="1227353" y="1103719"/>
                </a:cubicBezTo>
                <a:cubicBezTo>
                  <a:pt x="1225220" y="1109053"/>
                  <a:pt x="1222719" y="1114454"/>
                  <a:pt x="1219852" y="1119921"/>
                </a:cubicBezTo>
                <a:cubicBezTo>
                  <a:pt x="1216985" y="1125389"/>
                  <a:pt x="1213752" y="1131123"/>
                  <a:pt x="1210151" y="1137124"/>
                </a:cubicBezTo>
                <a:lnTo>
                  <a:pt x="1203750" y="1133523"/>
                </a:lnTo>
                <a:cubicBezTo>
                  <a:pt x="1207351" y="1127522"/>
                  <a:pt x="1210551" y="1121888"/>
                  <a:pt x="1213352" y="1116621"/>
                </a:cubicBezTo>
                <a:cubicBezTo>
                  <a:pt x="1216152" y="1111354"/>
                  <a:pt x="1218619" y="1106086"/>
                  <a:pt x="1220752" y="1100819"/>
                </a:cubicBezTo>
                <a:cubicBezTo>
                  <a:pt x="1222886" y="1095552"/>
                  <a:pt x="1224653" y="1090151"/>
                  <a:pt x="1226053" y="1084617"/>
                </a:cubicBezTo>
                <a:cubicBezTo>
                  <a:pt x="1227453" y="1079083"/>
                  <a:pt x="1228620" y="1073049"/>
                  <a:pt x="1229554" y="1066515"/>
                </a:cubicBezTo>
                <a:cubicBezTo>
                  <a:pt x="1230487" y="1059981"/>
                  <a:pt x="1231154" y="1052813"/>
                  <a:pt x="1231554" y="1045012"/>
                </a:cubicBezTo>
                <a:cubicBezTo>
                  <a:pt x="1231954" y="1037211"/>
                  <a:pt x="1232154" y="1028443"/>
                  <a:pt x="1232154" y="1018709"/>
                </a:cubicBezTo>
                <a:close/>
                <a:moveTo>
                  <a:pt x="73809" y="969703"/>
                </a:moveTo>
                <a:lnTo>
                  <a:pt x="164220" y="969703"/>
                </a:lnTo>
                <a:lnTo>
                  <a:pt x="164220" y="1038911"/>
                </a:lnTo>
                <a:lnTo>
                  <a:pt x="73809" y="1038911"/>
                </a:lnTo>
                <a:close/>
                <a:moveTo>
                  <a:pt x="1889503" y="966702"/>
                </a:moveTo>
                <a:lnTo>
                  <a:pt x="2030520" y="966702"/>
                </a:lnTo>
                <a:lnTo>
                  <a:pt x="2030520" y="972703"/>
                </a:lnTo>
                <a:lnTo>
                  <a:pt x="1963512" y="972703"/>
                </a:lnTo>
                <a:lnTo>
                  <a:pt x="1963512" y="993706"/>
                </a:lnTo>
                <a:lnTo>
                  <a:pt x="2037121" y="993706"/>
                </a:lnTo>
                <a:lnTo>
                  <a:pt x="2037121" y="1030110"/>
                </a:lnTo>
                <a:lnTo>
                  <a:pt x="2030720" y="1030110"/>
                </a:lnTo>
                <a:lnTo>
                  <a:pt x="2030720" y="999906"/>
                </a:lnTo>
                <a:lnTo>
                  <a:pt x="1963512" y="999906"/>
                </a:lnTo>
                <a:lnTo>
                  <a:pt x="1963512" y="1049713"/>
                </a:lnTo>
                <a:lnTo>
                  <a:pt x="1956911" y="1049713"/>
                </a:lnTo>
                <a:lnTo>
                  <a:pt x="1956911" y="999906"/>
                </a:lnTo>
                <a:lnTo>
                  <a:pt x="1889503" y="999906"/>
                </a:lnTo>
                <a:lnTo>
                  <a:pt x="1889503" y="1030910"/>
                </a:lnTo>
                <a:lnTo>
                  <a:pt x="1882902" y="1030910"/>
                </a:lnTo>
                <a:lnTo>
                  <a:pt x="1882902" y="993706"/>
                </a:lnTo>
                <a:lnTo>
                  <a:pt x="1956911" y="993706"/>
                </a:lnTo>
                <a:lnTo>
                  <a:pt x="1956911" y="972703"/>
                </a:lnTo>
                <a:lnTo>
                  <a:pt x="1889503" y="972703"/>
                </a:lnTo>
                <a:close/>
                <a:moveTo>
                  <a:pt x="2934452" y="965902"/>
                </a:moveTo>
                <a:cubicBezTo>
                  <a:pt x="2936586" y="967369"/>
                  <a:pt x="2939220" y="969302"/>
                  <a:pt x="2942353" y="971703"/>
                </a:cubicBezTo>
                <a:cubicBezTo>
                  <a:pt x="2945487" y="974103"/>
                  <a:pt x="2948721" y="976603"/>
                  <a:pt x="2952054" y="979204"/>
                </a:cubicBezTo>
                <a:cubicBezTo>
                  <a:pt x="2955388" y="981804"/>
                  <a:pt x="2958555" y="984371"/>
                  <a:pt x="2961556" y="986905"/>
                </a:cubicBezTo>
                <a:cubicBezTo>
                  <a:pt x="2964556" y="989438"/>
                  <a:pt x="2966990" y="991572"/>
                  <a:pt x="2968856" y="993306"/>
                </a:cubicBezTo>
                <a:lnTo>
                  <a:pt x="2964856" y="999306"/>
                </a:lnTo>
                <a:cubicBezTo>
                  <a:pt x="2962856" y="997439"/>
                  <a:pt x="2960322" y="995206"/>
                  <a:pt x="2957255" y="992605"/>
                </a:cubicBezTo>
                <a:cubicBezTo>
                  <a:pt x="2954188" y="990005"/>
                  <a:pt x="2951021" y="987371"/>
                  <a:pt x="2947754" y="984704"/>
                </a:cubicBezTo>
                <a:cubicBezTo>
                  <a:pt x="2944487" y="982038"/>
                  <a:pt x="2941320" y="979537"/>
                  <a:pt x="2938253" y="977204"/>
                </a:cubicBezTo>
                <a:cubicBezTo>
                  <a:pt x="2935186" y="974870"/>
                  <a:pt x="2932652" y="972970"/>
                  <a:pt x="2930652" y="971503"/>
                </a:cubicBezTo>
                <a:close/>
                <a:moveTo>
                  <a:pt x="2547204" y="964302"/>
                </a:moveTo>
                <a:lnTo>
                  <a:pt x="2556205" y="964302"/>
                </a:lnTo>
                <a:cubicBezTo>
                  <a:pt x="2565806" y="978037"/>
                  <a:pt x="2573140" y="992272"/>
                  <a:pt x="2578208" y="1007007"/>
                </a:cubicBezTo>
                <a:cubicBezTo>
                  <a:pt x="2583275" y="1021742"/>
                  <a:pt x="2585808" y="1037178"/>
                  <a:pt x="2585808" y="1053313"/>
                </a:cubicBezTo>
                <a:cubicBezTo>
                  <a:pt x="2585808" y="1068648"/>
                  <a:pt x="2583342" y="1083650"/>
                  <a:pt x="2578408" y="1098319"/>
                </a:cubicBezTo>
                <a:cubicBezTo>
                  <a:pt x="2573474" y="1112987"/>
                  <a:pt x="2566206" y="1126989"/>
                  <a:pt x="2556605" y="1140324"/>
                </a:cubicBezTo>
                <a:lnTo>
                  <a:pt x="2547604" y="1140324"/>
                </a:lnTo>
                <a:cubicBezTo>
                  <a:pt x="2557472" y="1125522"/>
                  <a:pt x="2564773" y="1110987"/>
                  <a:pt x="2569507" y="1096719"/>
                </a:cubicBezTo>
                <a:cubicBezTo>
                  <a:pt x="2574240" y="1082450"/>
                  <a:pt x="2576608" y="1067648"/>
                  <a:pt x="2576608" y="1052313"/>
                </a:cubicBezTo>
                <a:cubicBezTo>
                  <a:pt x="2576608" y="1037244"/>
                  <a:pt x="2574240" y="1022643"/>
                  <a:pt x="2569507" y="1008507"/>
                </a:cubicBezTo>
                <a:cubicBezTo>
                  <a:pt x="2564773" y="994372"/>
                  <a:pt x="2557338" y="979637"/>
                  <a:pt x="2547204" y="964302"/>
                </a:cubicBezTo>
                <a:close/>
                <a:moveTo>
                  <a:pt x="944518" y="964302"/>
                </a:moveTo>
                <a:lnTo>
                  <a:pt x="953519" y="964302"/>
                </a:lnTo>
                <a:cubicBezTo>
                  <a:pt x="943384" y="979637"/>
                  <a:pt x="935950" y="994372"/>
                  <a:pt x="931216" y="1008507"/>
                </a:cubicBezTo>
                <a:cubicBezTo>
                  <a:pt x="926482" y="1022643"/>
                  <a:pt x="924115" y="1037244"/>
                  <a:pt x="924115" y="1052313"/>
                </a:cubicBezTo>
                <a:cubicBezTo>
                  <a:pt x="924115" y="1067648"/>
                  <a:pt x="926482" y="1082450"/>
                  <a:pt x="931216" y="1096719"/>
                </a:cubicBezTo>
                <a:cubicBezTo>
                  <a:pt x="935950" y="1110987"/>
                  <a:pt x="943251" y="1125522"/>
                  <a:pt x="953119" y="1140324"/>
                </a:cubicBezTo>
                <a:lnTo>
                  <a:pt x="944118" y="1140324"/>
                </a:lnTo>
                <a:cubicBezTo>
                  <a:pt x="934517" y="1126989"/>
                  <a:pt x="927249" y="1112987"/>
                  <a:pt x="922315" y="1098319"/>
                </a:cubicBezTo>
                <a:cubicBezTo>
                  <a:pt x="917381" y="1083650"/>
                  <a:pt x="914914" y="1068648"/>
                  <a:pt x="914914" y="1053313"/>
                </a:cubicBezTo>
                <a:cubicBezTo>
                  <a:pt x="914914" y="1037178"/>
                  <a:pt x="917448" y="1021742"/>
                  <a:pt x="922515" y="1007007"/>
                </a:cubicBezTo>
                <a:cubicBezTo>
                  <a:pt x="927582" y="992272"/>
                  <a:pt x="934917" y="978037"/>
                  <a:pt x="944518" y="964302"/>
                </a:cubicBezTo>
                <a:close/>
                <a:moveTo>
                  <a:pt x="3749954" y="961702"/>
                </a:moveTo>
                <a:cubicBezTo>
                  <a:pt x="3751688" y="963302"/>
                  <a:pt x="3753888" y="965569"/>
                  <a:pt x="3756555" y="968502"/>
                </a:cubicBezTo>
                <a:cubicBezTo>
                  <a:pt x="3759222" y="971436"/>
                  <a:pt x="3761956" y="974537"/>
                  <a:pt x="3764756" y="977804"/>
                </a:cubicBezTo>
                <a:cubicBezTo>
                  <a:pt x="3767556" y="981071"/>
                  <a:pt x="3770223" y="984238"/>
                  <a:pt x="3772757" y="987305"/>
                </a:cubicBezTo>
                <a:cubicBezTo>
                  <a:pt x="3775290" y="990372"/>
                  <a:pt x="3777157" y="992772"/>
                  <a:pt x="3778358" y="994506"/>
                </a:cubicBezTo>
                <a:lnTo>
                  <a:pt x="3773157" y="999306"/>
                </a:lnTo>
                <a:cubicBezTo>
                  <a:pt x="3771957" y="997439"/>
                  <a:pt x="3770123" y="994972"/>
                  <a:pt x="3767656" y="991905"/>
                </a:cubicBezTo>
                <a:cubicBezTo>
                  <a:pt x="3765189" y="988838"/>
                  <a:pt x="3762556" y="985671"/>
                  <a:pt x="3759755" y="982404"/>
                </a:cubicBezTo>
                <a:cubicBezTo>
                  <a:pt x="3756955" y="979137"/>
                  <a:pt x="3754221" y="976003"/>
                  <a:pt x="3751554" y="973003"/>
                </a:cubicBezTo>
                <a:cubicBezTo>
                  <a:pt x="3748887" y="970003"/>
                  <a:pt x="3746687" y="967702"/>
                  <a:pt x="3744954" y="966102"/>
                </a:cubicBezTo>
                <a:close/>
                <a:moveTo>
                  <a:pt x="3976582" y="960301"/>
                </a:moveTo>
                <a:lnTo>
                  <a:pt x="3983183" y="960701"/>
                </a:lnTo>
                <a:lnTo>
                  <a:pt x="3983183" y="979504"/>
                </a:lnTo>
                <a:lnTo>
                  <a:pt x="4031389" y="979504"/>
                </a:lnTo>
                <a:lnTo>
                  <a:pt x="4031389" y="960301"/>
                </a:lnTo>
                <a:lnTo>
                  <a:pt x="4037990" y="960701"/>
                </a:lnTo>
                <a:lnTo>
                  <a:pt x="4037990" y="979504"/>
                </a:lnTo>
                <a:lnTo>
                  <a:pt x="4095397" y="979504"/>
                </a:lnTo>
                <a:lnTo>
                  <a:pt x="4095397" y="985705"/>
                </a:lnTo>
                <a:lnTo>
                  <a:pt x="4037990" y="985705"/>
                </a:lnTo>
                <a:lnTo>
                  <a:pt x="4037990" y="997306"/>
                </a:lnTo>
                <a:lnTo>
                  <a:pt x="4031389" y="997306"/>
                </a:lnTo>
                <a:lnTo>
                  <a:pt x="4031389" y="985705"/>
                </a:lnTo>
                <a:lnTo>
                  <a:pt x="3983183" y="985705"/>
                </a:lnTo>
                <a:lnTo>
                  <a:pt x="3983183" y="1001907"/>
                </a:lnTo>
                <a:lnTo>
                  <a:pt x="3976582" y="1001907"/>
                </a:lnTo>
                <a:lnTo>
                  <a:pt x="3976582" y="985705"/>
                </a:lnTo>
                <a:lnTo>
                  <a:pt x="3919575" y="985705"/>
                </a:lnTo>
                <a:lnTo>
                  <a:pt x="3919575" y="979504"/>
                </a:lnTo>
                <a:lnTo>
                  <a:pt x="3976582" y="979504"/>
                </a:lnTo>
                <a:close/>
                <a:moveTo>
                  <a:pt x="261833" y="960301"/>
                </a:moveTo>
                <a:lnTo>
                  <a:pt x="268433" y="960701"/>
                </a:lnTo>
                <a:lnTo>
                  <a:pt x="268433" y="979504"/>
                </a:lnTo>
                <a:lnTo>
                  <a:pt x="316639" y="979504"/>
                </a:lnTo>
                <a:lnTo>
                  <a:pt x="316639" y="960301"/>
                </a:lnTo>
                <a:lnTo>
                  <a:pt x="323240" y="960701"/>
                </a:lnTo>
                <a:lnTo>
                  <a:pt x="323240" y="979504"/>
                </a:lnTo>
                <a:lnTo>
                  <a:pt x="380647" y="979504"/>
                </a:lnTo>
                <a:lnTo>
                  <a:pt x="380647" y="985705"/>
                </a:lnTo>
                <a:lnTo>
                  <a:pt x="323240" y="985705"/>
                </a:lnTo>
                <a:lnTo>
                  <a:pt x="323240" y="997306"/>
                </a:lnTo>
                <a:lnTo>
                  <a:pt x="316639" y="997306"/>
                </a:lnTo>
                <a:lnTo>
                  <a:pt x="316639" y="985705"/>
                </a:lnTo>
                <a:lnTo>
                  <a:pt x="268433" y="985705"/>
                </a:lnTo>
                <a:lnTo>
                  <a:pt x="268433" y="1001907"/>
                </a:lnTo>
                <a:lnTo>
                  <a:pt x="261833" y="1001907"/>
                </a:lnTo>
                <a:lnTo>
                  <a:pt x="261833" y="985705"/>
                </a:lnTo>
                <a:lnTo>
                  <a:pt x="204826" y="985705"/>
                </a:lnTo>
                <a:lnTo>
                  <a:pt x="204826" y="979504"/>
                </a:lnTo>
                <a:lnTo>
                  <a:pt x="261833" y="979504"/>
                </a:lnTo>
                <a:close/>
                <a:moveTo>
                  <a:pt x="4358630" y="959901"/>
                </a:moveTo>
                <a:lnTo>
                  <a:pt x="4365631" y="960301"/>
                </a:lnTo>
                <a:lnTo>
                  <a:pt x="4365631" y="1000706"/>
                </a:lnTo>
                <a:lnTo>
                  <a:pt x="4398435" y="1000706"/>
                </a:lnTo>
                <a:lnTo>
                  <a:pt x="4398435" y="1007507"/>
                </a:lnTo>
                <a:lnTo>
                  <a:pt x="4365631" y="1007507"/>
                </a:lnTo>
                <a:lnTo>
                  <a:pt x="4365631" y="1137524"/>
                </a:lnTo>
                <a:lnTo>
                  <a:pt x="4358630" y="1137524"/>
                </a:lnTo>
                <a:lnTo>
                  <a:pt x="4358630" y="1023909"/>
                </a:lnTo>
                <a:cubicBezTo>
                  <a:pt x="4354096" y="1037111"/>
                  <a:pt x="4348596" y="1049946"/>
                  <a:pt x="4342128" y="1062414"/>
                </a:cubicBezTo>
                <a:cubicBezTo>
                  <a:pt x="4335660" y="1074882"/>
                  <a:pt x="4328626" y="1086517"/>
                  <a:pt x="4321026" y="1097319"/>
                </a:cubicBezTo>
                <a:lnTo>
                  <a:pt x="4316825" y="1091318"/>
                </a:lnTo>
                <a:cubicBezTo>
                  <a:pt x="4325493" y="1078783"/>
                  <a:pt x="4333460" y="1065415"/>
                  <a:pt x="4340728" y="1051213"/>
                </a:cubicBezTo>
                <a:cubicBezTo>
                  <a:pt x="4347996" y="1037011"/>
                  <a:pt x="4353896" y="1022443"/>
                  <a:pt x="4358430" y="1007507"/>
                </a:cubicBezTo>
                <a:lnTo>
                  <a:pt x="4325226" y="1007507"/>
                </a:lnTo>
                <a:lnTo>
                  <a:pt x="4325226" y="1000706"/>
                </a:lnTo>
                <a:lnTo>
                  <a:pt x="4358630" y="1000706"/>
                </a:lnTo>
                <a:close/>
                <a:moveTo>
                  <a:pt x="643880" y="959901"/>
                </a:moveTo>
                <a:lnTo>
                  <a:pt x="650881" y="960301"/>
                </a:lnTo>
                <a:lnTo>
                  <a:pt x="650881" y="1000706"/>
                </a:lnTo>
                <a:lnTo>
                  <a:pt x="683685" y="1000706"/>
                </a:lnTo>
                <a:lnTo>
                  <a:pt x="683685" y="1007507"/>
                </a:lnTo>
                <a:lnTo>
                  <a:pt x="650881" y="1007507"/>
                </a:lnTo>
                <a:lnTo>
                  <a:pt x="650881" y="1137524"/>
                </a:lnTo>
                <a:lnTo>
                  <a:pt x="643880" y="1137524"/>
                </a:lnTo>
                <a:lnTo>
                  <a:pt x="643880" y="1023909"/>
                </a:lnTo>
                <a:cubicBezTo>
                  <a:pt x="639346" y="1037111"/>
                  <a:pt x="633846" y="1049946"/>
                  <a:pt x="627378" y="1062414"/>
                </a:cubicBezTo>
                <a:cubicBezTo>
                  <a:pt x="620911" y="1074882"/>
                  <a:pt x="613877" y="1086517"/>
                  <a:pt x="606276" y="1097319"/>
                </a:cubicBezTo>
                <a:lnTo>
                  <a:pt x="602075" y="1091318"/>
                </a:lnTo>
                <a:cubicBezTo>
                  <a:pt x="610743" y="1078783"/>
                  <a:pt x="618711" y="1065415"/>
                  <a:pt x="625978" y="1051213"/>
                </a:cubicBezTo>
                <a:cubicBezTo>
                  <a:pt x="633246" y="1037011"/>
                  <a:pt x="639146" y="1022443"/>
                  <a:pt x="643680" y="1007507"/>
                </a:cubicBezTo>
                <a:lnTo>
                  <a:pt x="610476" y="1007507"/>
                </a:lnTo>
                <a:lnTo>
                  <a:pt x="610476" y="1000706"/>
                </a:lnTo>
                <a:lnTo>
                  <a:pt x="643880" y="1000706"/>
                </a:lnTo>
                <a:close/>
                <a:moveTo>
                  <a:pt x="4761880" y="959701"/>
                </a:moveTo>
                <a:lnTo>
                  <a:pt x="4768482" y="961702"/>
                </a:lnTo>
                <a:cubicBezTo>
                  <a:pt x="4766614" y="968502"/>
                  <a:pt x="4764414" y="975203"/>
                  <a:pt x="4761880" y="981804"/>
                </a:cubicBezTo>
                <a:cubicBezTo>
                  <a:pt x="4759347" y="988405"/>
                  <a:pt x="4756680" y="994972"/>
                  <a:pt x="4753880" y="1001507"/>
                </a:cubicBezTo>
                <a:lnTo>
                  <a:pt x="4753880" y="1137324"/>
                </a:lnTo>
                <a:lnTo>
                  <a:pt x="4747278" y="1137324"/>
                </a:lnTo>
                <a:lnTo>
                  <a:pt x="4747278" y="1015508"/>
                </a:lnTo>
                <a:cubicBezTo>
                  <a:pt x="4743278" y="1023643"/>
                  <a:pt x="4739111" y="1031344"/>
                  <a:pt x="4734777" y="1038611"/>
                </a:cubicBezTo>
                <a:cubicBezTo>
                  <a:pt x="4730444" y="1045879"/>
                  <a:pt x="4726076" y="1052580"/>
                  <a:pt x="4721676" y="1058714"/>
                </a:cubicBezTo>
                <a:lnTo>
                  <a:pt x="4717075" y="1052913"/>
                </a:lnTo>
                <a:cubicBezTo>
                  <a:pt x="4721208" y="1047312"/>
                  <a:pt x="4725410" y="1040912"/>
                  <a:pt x="4729676" y="1033711"/>
                </a:cubicBezTo>
                <a:cubicBezTo>
                  <a:pt x="4733944" y="1026510"/>
                  <a:pt x="4738078" y="1018809"/>
                  <a:pt x="4742078" y="1010608"/>
                </a:cubicBezTo>
                <a:cubicBezTo>
                  <a:pt x="4746078" y="1002407"/>
                  <a:pt x="4749779" y="993972"/>
                  <a:pt x="4753180" y="985305"/>
                </a:cubicBezTo>
                <a:cubicBezTo>
                  <a:pt x="4756580" y="976637"/>
                  <a:pt x="4759480" y="968102"/>
                  <a:pt x="4761880" y="959701"/>
                </a:cubicBezTo>
                <a:close/>
                <a:moveTo>
                  <a:pt x="4436440" y="959101"/>
                </a:moveTo>
                <a:lnTo>
                  <a:pt x="4443641" y="959501"/>
                </a:lnTo>
                <a:lnTo>
                  <a:pt x="4443641" y="1000706"/>
                </a:lnTo>
                <a:lnTo>
                  <a:pt x="4491446" y="1000706"/>
                </a:lnTo>
                <a:lnTo>
                  <a:pt x="4491446" y="1007707"/>
                </a:lnTo>
                <a:lnTo>
                  <a:pt x="4444241" y="1007707"/>
                </a:lnTo>
                <a:cubicBezTo>
                  <a:pt x="4447174" y="1017309"/>
                  <a:pt x="4450442" y="1026243"/>
                  <a:pt x="4454042" y="1034511"/>
                </a:cubicBezTo>
                <a:cubicBezTo>
                  <a:pt x="4457642" y="1042778"/>
                  <a:pt x="4461676" y="1050646"/>
                  <a:pt x="4466144" y="1058114"/>
                </a:cubicBezTo>
                <a:cubicBezTo>
                  <a:pt x="4470610" y="1065581"/>
                  <a:pt x="4475578" y="1072749"/>
                  <a:pt x="4481046" y="1079616"/>
                </a:cubicBezTo>
                <a:cubicBezTo>
                  <a:pt x="4486513" y="1086484"/>
                  <a:pt x="4492580" y="1093318"/>
                  <a:pt x="4499248" y="1100119"/>
                </a:cubicBezTo>
                <a:lnTo>
                  <a:pt x="4494848" y="1105920"/>
                </a:lnTo>
                <a:cubicBezTo>
                  <a:pt x="4483112" y="1093785"/>
                  <a:pt x="4473111" y="1081150"/>
                  <a:pt x="4464844" y="1068015"/>
                </a:cubicBezTo>
                <a:cubicBezTo>
                  <a:pt x="4456576" y="1054880"/>
                  <a:pt x="4449508" y="1040178"/>
                  <a:pt x="4443641" y="1023909"/>
                </a:cubicBezTo>
                <a:lnTo>
                  <a:pt x="4443641" y="1137724"/>
                </a:lnTo>
                <a:lnTo>
                  <a:pt x="4436440" y="1137724"/>
                </a:lnTo>
                <a:lnTo>
                  <a:pt x="4436440" y="1022109"/>
                </a:lnTo>
                <a:cubicBezTo>
                  <a:pt x="4433506" y="1030777"/>
                  <a:pt x="4430340" y="1038911"/>
                  <a:pt x="4426938" y="1046512"/>
                </a:cubicBezTo>
                <a:cubicBezTo>
                  <a:pt x="4423538" y="1054113"/>
                  <a:pt x="4419771" y="1061381"/>
                  <a:pt x="4415638" y="1068315"/>
                </a:cubicBezTo>
                <a:cubicBezTo>
                  <a:pt x="4411504" y="1075249"/>
                  <a:pt x="4406970" y="1081983"/>
                  <a:pt x="4402036" y="1088517"/>
                </a:cubicBezTo>
                <a:cubicBezTo>
                  <a:pt x="4397102" y="1095052"/>
                  <a:pt x="4391634" y="1101586"/>
                  <a:pt x="4385634" y="1108120"/>
                </a:cubicBezTo>
                <a:lnTo>
                  <a:pt x="4380833" y="1102519"/>
                </a:lnTo>
                <a:cubicBezTo>
                  <a:pt x="4387634" y="1095185"/>
                  <a:pt x="4393734" y="1087951"/>
                  <a:pt x="4399136" y="1080816"/>
                </a:cubicBezTo>
                <a:cubicBezTo>
                  <a:pt x="4404536" y="1073682"/>
                  <a:pt x="4409436" y="1066348"/>
                  <a:pt x="4413837" y="1058814"/>
                </a:cubicBezTo>
                <a:cubicBezTo>
                  <a:pt x="4418238" y="1051279"/>
                  <a:pt x="4422205" y="1043345"/>
                  <a:pt x="4425738" y="1035011"/>
                </a:cubicBezTo>
                <a:cubicBezTo>
                  <a:pt x="4429272" y="1026676"/>
                  <a:pt x="4432572" y="1017575"/>
                  <a:pt x="4435640" y="1007707"/>
                </a:cubicBezTo>
                <a:lnTo>
                  <a:pt x="4404436" y="1007707"/>
                </a:lnTo>
                <a:lnTo>
                  <a:pt x="4404436" y="1000706"/>
                </a:lnTo>
                <a:lnTo>
                  <a:pt x="4436440" y="1000706"/>
                </a:lnTo>
                <a:close/>
                <a:moveTo>
                  <a:pt x="3800760" y="959101"/>
                </a:moveTo>
                <a:lnTo>
                  <a:pt x="3807761" y="959501"/>
                </a:lnTo>
                <a:cubicBezTo>
                  <a:pt x="3807761" y="960301"/>
                  <a:pt x="3807661" y="962602"/>
                  <a:pt x="3807461" y="966402"/>
                </a:cubicBezTo>
                <a:cubicBezTo>
                  <a:pt x="3807261" y="970203"/>
                  <a:pt x="3807028" y="974470"/>
                  <a:pt x="3806761" y="979204"/>
                </a:cubicBezTo>
                <a:cubicBezTo>
                  <a:pt x="3806494" y="983938"/>
                  <a:pt x="3806194" y="988638"/>
                  <a:pt x="3805861" y="993306"/>
                </a:cubicBezTo>
                <a:cubicBezTo>
                  <a:pt x="3805528" y="997973"/>
                  <a:pt x="3805228" y="1001640"/>
                  <a:pt x="3804961" y="1004307"/>
                </a:cubicBezTo>
                <a:cubicBezTo>
                  <a:pt x="3804961" y="1004707"/>
                  <a:pt x="3804928" y="1005107"/>
                  <a:pt x="3804861" y="1005507"/>
                </a:cubicBezTo>
                <a:cubicBezTo>
                  <a:pt x="3804794" y="1005907"/>
                  <a:pt x="3804761" y="1006307"/>
                  <a:pt x="3804761" y="1006707"/>
                </a:cubicBezTo>
                <a:lnTo>
                  <a:pt x="3877170" y="1006707"/>
                </a:lnTo>
                <a:cubicBezTo>
                  <a:pt x="3877170" y="1007507"/>
                  <a:pt x="3877070" y="1010008"/>
                  <a:pt x="3876870" y="1014208"/>
                </a:cubicBezTo>
                <a:cubicBezTo>
                  <a:pt x="3876670" y="1018409"/>
                  <a:pt x="3876403" y="1023609"/>
                  <a:pt x="3876070" y="1029810"/>
                </a:cubicBezTo>
                <a:cubicBezTo>
                  <a:pt x="3875736" y="1036011"/>
                  <a:pt x="3875336" y="1042812"/>
                  <a:pt x="3874870" y="1050213"/>
                </a:cubicBezTo>
                <a:cubicBezTo>
                  <a:pt x="3874403" y="1057614"/>
                  <a:pt x="3873970" y="1064848"/>
                  <a:pt x="3873570" y="1071915"/>
                </a:cubicBezTo>
                <a:cubicBezTo>
                  <a:pt x="3873170" y="1078983"/>
                  <a:pt x="3872770" y="1085517"/>
                  <a:pt x="3872369" y="1091518"/>
                </a:cubicBezTo>
                <a:cubicBezTo>
                  <a:pt x="3871969" y="1097519"/>
                  <a:pt x="3871636" y="1102186"/>
                  <a:pt x="3871369" y="1105520"/>
                </a:cubicBezTo>
                <a:cubicBezTo>
                  <a:pt x="3870969" y="1110187"/>
                  <a:pt x="3870136" y="1113987"/>
                  <a:pt x="3868869" y="1116921"/>
                </a:cubicBezTo>
                <a:cubicBezTo>
                  <a:pt x="3867602" y="1119855"/>
                  <a:pt x="3865702" y="1122188"/>
                  <a:pt x="3863168" y="1123922"/>
                </a:cubicBezTo>
                <a:cubicBezTo>
                  <a:pt x="3860634" y="1125655"/>
                  <a:pt x="3857368" y="1126889"/>
                  <a:pt x="3853367" y="1127622"/>
                </a:cubicBezTo>
                <a:cubicBezTo>
                  <a:pt x="3849366" y="1128356"/>
                  <a:pt x="3844499" y="1128856"/>
                  <a:pt x="3838765" y="1129123"/>
                </a:cubicBezTo>
                <a:lnTo>
                  <a:pt x="3815962" y="1130123"/>
                </a:lnTo>
                <a:lnTo>
                  <a:pt x="3813762" y="1122922"/>
                </a:lnTo>
                <a:lnTo>
                  <a:pt x="3837365" y="1122122"/>
                </a:lnTo>
                <a:cubicBezTo>
                  <a:pt x="3842432" y="1121988"/>
                  <a:pt x="3846633" y="1121622"/>
                  <a:pt x="3849966" y="1121022"/>
                </a:cubicBezTo>
                <a:cubicBezTo>
                  <a:pt x="3853300" y="1120421"/>
                  <a:pt x="3855968" y="1119421"/>
                  <a:pt x="3857968" y="1118021"/>
                </a:cubicBezTo>
                <a:cubicBezTo>
                  <a:pt x="3859968" y="1116621"/>
                  <a:pt x="3861435" y="1114721"/>
                  <a:pt x="3862368" y="1112320"/>
                </a:cubicBezTo>
                <a:cubicBezTo>
                  <a:pt x="3863302" y="1109920"/>
                  <a:pt x="3863968" y="1106786"/>
                  <a:pt x="3864368" y="1102919"/>
                </a:cubicBezTo>
                <a:cubicBezTo>
                  <a:pt x="3864635" y="1099986"/>
                  <a:pt x="3864968" y="1095985"/>
                  <a:pt x="3865368" y="1090918"/>
                </a:cubicBezTo>
                <a:cubicBezTo>
                  <a:pt x="3865768" y="1085850"/>
                  <a:pt x="3866168" y="1080350"/>
                  <a:pt x="3866569" y="1074416"/>
                </a:cubicBezTo>
                <a:cubicBezTo>
                  <a:pt x="3866969" y="1068482"/>
                  <a:pt x="3867335" y="1062314"/>
                  <a:pt x="3867669" y="1055913"/>
                </a:cubicBezTo>
                <a:cubicBezTo>
                  <a:pt x="3868002" y="1049513"/>
                  <a:pt x="3868302" y="1043512"/>
                  <a:pt x="3868569" y="1037911"/>
                </a:cubicBezTo>
                <a:cubicBezTo>
                  <a:pt x="3868836" y="1032310"/>
                  <a:pt x="3869069" y="1027343"/>
                  <a:pt x="3869269" y="1023009"/>
                </a:cubicBezTo>
                <a:cubicBezTo>
                  <a:pt x="3869469" y="1018675"/>
                  <a:pt x="3869636" y="1015575"/>
                  <a:pt x="3869769" y="1013708"/>
                </a:cubicBezTo>
                <a:lnTo>
                  <a:pt x="3803961" y="1013708"/>
                </a:lnTo>
                <a:cubicBezTo>
                  <a:pt x="3802494" y="1027176"/>
                  <a:pt x="3800027" y="1039478"/>
                  <a:pt x="3796560" y="1050613"/>
                </a:cubicBezTo>
                <a:cubicBezTo>
                  <a:pt x="3793093" y="1061747"/>
                  <a:pt x="3788359" y="1072215"/>
                  <a:pt x="3782358" y="1082017"/>
                </a:cubicBezTo>
                <a:cubicBezTo>
                  <a:pt x="3776358" y="1091818"/>
                  <a:pt x="3769023" y="1101119"/>
                  <a:pt x="3760356" y="1109920"/>
                </a:cubicBezTo>
                <a:cubicBezTo>
                  <a:pt x="3751688" y="1118721"/>
                  <a:pt x="3741353" y="1127456"/>
                  <a:pt x="3729352" y="1136123"/>
                </a:cubicBezTo>
                <a:lnTo>
                  <a:pt x="3724551" y="1130523"/>
                </a:lnTo>
                <a:cubicBezTo>
                  <a:pt x="3736152" y="1121988"/>
                  <a:pt x="3746187" y="1113521"/>
                  <a:pt x="3754655" y="1105120"/>
                </a:cubicBezTo>
                <a:cubicBezTo>
                  <a:pt x="3763122" y="1096719"/>
                  <a:pt x="3770256" y="1087884"/>
                  <a:pt x="3776058" y="1078616"/>
                </a:cubicBezTo>
                <a:cubicBezTo>
                  <a:pt x="3781858" y="1069348"/>
                  <a:pt x="3786426" y="1059414"/>
                  <a:pt x="3789759" y="1048812"/>
                </a:cubicBezTo>
                <a:cubicBezTo>
                  <a:pt x="3793093" y="1038211"/>
                  <a:pt x="3795560" y="1026510"/>
                  <a:pt x="3797160" y="1013708"/>
                </a:cubicBezTo>
                <a:lnTo>
                  <a:pt x="3728952" y="1013708"/>
                </a:lnTo>
                <a:lnTo>
                  <a:pt x="3728952" y="1006707"/>
                </a:lnTo>
                <a:lnTo>
                  <a:pt x="3797960" y="1006707"/>
                </a:lnTo>
                <a:cubicBezTo>
                  <a:pt x="3797960" y="1006307"/>
                  <a:pt x="3797993" y="1005874"/>
                  <a:pt x="3798060" y="1005407"/>
                </a:cubicBezTo>
                <a:cubicBezTo>
                  <a:pt x="3798127" y="1004940"/>
                  <a:pt x="3798160" y="1004507"/>
                  <a:pt x="3798160" y="1004107"/>
                </a:cubicBezTo>
                <a:cubicBezTo>
                  <a:pt x="3798294" y="1001440"/>
                  <a:pt x="3798527" y="997739"/>
                  <a:pt x="3798860" y="993006"/>
                </a:cubicBezTo>
                <a:cubicBezTo>
                  <a:pt x="3799194" y="988272"/>
                  <a:pt x="3799494" y="983538"/>
                  <a:pt x="3799760" y="978804"/>
                </a:cubicBezTo>
                <a:cubicBezTo>
                  <a:pt x="3800027" y="974070"/>
                  <a:pt x="3800260" y="969803"/>
                  <a:pt x="3800460" y="966002"/>
                </a:cubicBezTo>
                <a:cubicBezTo>
                  <a:pt x="3800660" y="962202"/>
                  <a:pt x="3800760" y="959901"/>
                  <a:pt x="3800760" y="959101"/>
                </a:cubicBezTo>
                <a:close/>
                <a:moveTo>
                  <a:pt x="721690" y="959101"/>
                </a:moveTo>
                <a:lnTo>
                  <a:pt x="728891" y="959501"/>
                </a:lnTo>
                <a:lnTo>
                  <a:pt x="728891" y="1000706"/>
                </a:lnTo>
                <a:lnTo>
                  <a:pt x="776697" y="1000706"/>
                </a:lnTo>
                <a:lnTo>
                  <a:pt x="776697" y="1007707"/>
                </a:lnTo>
                <a:lnTo>
                  <a:pt x="729491" y="1007707"/>
                </a:lnTo>
                <a:cubicBezTo>
                  <a:pt x="732425" y="1017309"/>
                  <a:pt x="735692" y="1026243"/>
                  <a:pt x="739292" y="1034511"/>
                </a:cubicBezTo>
                <a:cubicBezTo>
                  <a:pt x="742893" y="1042778"/>
                  <a:pt x="746927" y="1050646"/>
                  <a:pt x="751394" y="1058114"/>
                </a:cubicBezTo>
                <a:cubicBezTo>
                  <a:pt x="755861" y="1065581"/>
                  <a:pt x="760828" y="1072749"/>
                  <a:pt x="766296" y="1079616"/>
                </a:cubicBezTo>
                <a:cubicBezTo>
                  <a:pt x="771763" y="1086484"/>
                  <a:pt x="777830" y="1093318"/>
                  <a:pt x="784498" y="1100119"/>
                </a:cubicBezTo>
                <a:lnTo>
                  <a:pt x="780097" y="1105920"/>
                </a:lnTo>
                <a:cubicBezTo>
                  <a:pt x="768363" y="1093785"/>
                  <a:pt x="758361" y="1081150"/>
                  <a:pt x="750094" y="1068015"/>
                </a:cubicBezTo>
                <a:cubicBezTo>
                  <a:pt x="741826" y="1054880"/>
                  <a:pt x="734758" y="1040178"/>
                  <a:pt x="728891" y="1023909"/>
                </a:cubicBezTo>
                <a:lnTo>
                  <a:pt x="728891" y="1137724"/>
                </a:lnTo>
                <a:lnTo>
                  <a:pt x="721690" y="1137724"/>
                </a:lnTo>
                <a:lnTo>
                  <a:pt x="721690" y="1022109"/>
                </a:lnTo>
                <a:cubicBezTo>
                  <a:pt x="718756" y="1030777"/>
                  <a:pt x="715589" y="1038911"/>
                  <a:pt x="712189" y="1046512"/>
                </a:cubicBezTo>
                <a:cubicBezTo>
                  <a:pt x="708788" y="1054113"/>
                  <a:pt x="705021" y="1061381"/>
                  <a:pt x="700888" y="1068315"/>
                </a:cubicBezTo>
                <a:cubicBezTo>
                  <a:pt x="696754" y="1075249"/>
                  <a:pt x="692220" y="1081983"/>
                  <a:pt x="687286" y="1088517"/>
                </a:cubicBezTo>
                <a:cubicBezTo>
                  <a:pt x="682352" y="1095052"/>
                  <a:pt x="676884" y="1101586"/>
                  <a:pt x="670884" y="1108120"/>
                </a:cubicBezTo>
                <a:lnTo>
                  <a:pt x="666083" y="1102519"/>
                </a:lnTo>
                <a:cubicBezTo>
                  <a:pt x="672884" y="1095185"/>
                  <a:pt x="678985" y="1087951"/>
                  <a:pt x="684385" y="1080816"/>
                </a:cubicBezTo>
                <a:cubicBezTo>
                  <a:pt x="689786" y="1073682"/>
                  <a:pt x="694687" y="1066348"/>
                  <a:pt x="699087" y="1058814"/>
                </a:cubicBezTo>
                <a:cubicBezTo>
                  <a:pt x="703488" y="1051279"/>
                  <a:pt x="707455" y="1043345"/>
                  <a:pt x="710989" y="1035011"/>
                </a:cubicBezTo>
                <a:cubicBezTo>
                  <a:pt x="714523" y="1026676"/>
                  <a:pt x="717823" y="1017575"/>
                  <a:pt x="720890" y="1007707"/>
                </a:cubicBezTo>
                <a:lnTo>
                  <a:pt x="689686" y="1007707"/>
                </a:lnTo>
                <a:lnTo>
                  <a:pt x="689686" y="1000706"/>
                </a:lnTo>
                <a:lnTo>
                  <a:pt x="721690" y="1000706"/>
                </a:lnTo>
                <a:close/>
                <a:moveTo>
                  <a:pt x="3025064" y="958901"/>
                </a:moveTo>
                <a:cubicBezTo>
                  <a:pt x="3025597" y="960768"/>
                  <a:pt x="3026264" y="963135"/>
                  <a:pt x="3027064" y="966002"/>
                </a:cubicBezTo>
                <a:cubicBezTo>
                  <a:pt x="3027864" y="968869"/>
                  <a:pt x="3028697" y="971903"/>
                  <a:pt x="3029564" y="975103"/>
                </a:cubicBezTo>
                <a:cubicBezTo>
                  <a:pt x="3030431" y="978304"/>
                  <a:pt x="3031231" y="981537"/>
                  <a:pt x="3031964" y="984804"/>
                </a:cubicBezTo>
                <a:cubicBezTo>
                  <a:pt x="3032698" y="988072"/>
                  <a:pt x="3033398" y="990972"/>
                  <a:pt x="3034065" y="993506"/>
                </a:cubicBezTo>
                <a:lnTo>
                  <a:pt x="3089472" y="993506"/>
                </a:lnTo>
                <a:lnTo>
                  <a:pt x="3089472" y="1000506"/>
                </a:lnTo>
                <a:lnTo>
                  <a:pt x="3032664" y="1000506"/>
                </a:lnTo>
                <a:lnTo>
                  <a:pt x="3032664" y="1052713"/>
                </a:lnTo>
                <a:lnTo>
                  <a:pt x="3082271" y="1052713"/>
                </a:lnTo>
                <a:lnTo>
                  <a:pt x="3082271" y="1059514"/>
                </a:lnTo>
                <a:lnTo>
                  <a:pt x="3032664" y="1059514"/>
                </a:lnTo>
                <a:lnTo>
                  <a:pt x="3032664" y="1119121"/>
                </a:lnTo>
                <a:lnTo>
                  <a:pt x="3097072" y="1119121"/>
                </a:lnTo>
                <a:lnTo>
                  <a:pt x="3097072" y="1126122"/>
                </a:lnTo>
                <a:lnTo>
                  <a:pt x="2962056" y="1126122"/>
                </a:lnTo>
                <a:lnTo>
                  <a:pt x="2962056" y="1119121"/>
                </a:lnTo>
                <a:lnTo>
                  <a:pt x="3025464" y="1119121"/>
                </a:lnTo>
                <a:lnTo>
                  <a:pt x="3025464" y="1059514"/>
                </a:lnTo>
                <a:lnTo>
                  <a:pt x="2976258" y="1059514"/>
                </a:lnTo>
                <a:lnTo>
                  <a:pt x="2976258" y="1052713"/>
                </a:lnTo>
                <a:lnTo>
                  <a:pt x="3025464" y="1052713"/>
                </a:lnTo>
                <a:lnTo>
                  <a:pt x="3025464" y="1000506"/>
                </a:lnTo>
                <a:lnTo>
                  <a:pt x="2975257" y="1000506"/>
                </a:lnTo>
                <a:lnTo>
                  <a:pt x="2975257" y="993506"/>
                </a:lnTo>
                <a:lnTo>
                  <a:pt x="3026864" y="993506"/>
                </a:lnTo>
                <a:cubicBezTo>
                  <a:pt x="3026197" y="990972"/>
                  <a:pt x="3025497" y="988138"/>
                  <a:pt x="3024764" y="985005"/>
                </a:cubicBezTo>
                <a:cubicBezTo>
                  <a:pt x="3024030" y="981871"/>
                  <a:pt x="3023230" y="978737"/>
                  <a:pt x="3022363" y="975603"/>
                </a:cubicBezTo>
                <a:cubicBezTo>
                  <a:pt x="3021496" y="972470"/>
                  <a:pt x="3020663" y="969503"/>
                  <a:pt x="3019863" y="966702"/>
                </a:cubicBezTo>
                <a:cubicBezTo>
                  <a:pt x="3019063" y="963902"/>
                  <a:pt x="3018396" y="961568"/>
                  <a:pt x="3017863" y="959701"/>
                </a:cubicBezTo>
                <a:close/>
                <a:moveTo>
                  <a:pt x="34804" y="958901"/>
                </a:moveTo>
                <a:lnTo>
                  <a:pt x="41405" y="959301"/>
                </a:lnTo>
                <a:lnTo>
                  <a:pt x="41405" y="999906"/>
                </a:lnTo>
                <a:lnTo>
                  <a:pt x="68008" y="999906"/>
                </a:lnTo>
                <a:lnTo>
                  <a:pt x="68008" y="1006707"/>
                </a:lnTo>
                <a:lnTo>
                  <a:pt x="41405" y="1006707"/>
                </a:lnTo>
                <a:lnTo>
                  <a:pt x="41405" y="1137324"/>
                </a:lnTo>
                <a:lnTo>
                  <a:pt x="34804" y="1137324"/>
                </a:lnTo>
                <a:lnTo>
                  <a:pt x="34804" y="1025910"/>
                </a:lnTo>
                <a:cubicBezTo>
                  <a:pt x="31337" y="1037111"/>
                  <a:pt x="27003" y="1048079"/>
                  <a:pt x="21803" y="1058814"/>
                </a:cubicBezTo>
                <a:cubicBezTo>
                  <a:pt x="16602" y="1069548"/>
                  <a:pt x="11068" y="1079650"/>
                  <a:pt x="5201" y="1089118"/>
                </a:cubicBezTo>
                <a:lnTo>
                  <a:pt x="0" y="1083917"/>
                </a:lnTo>
                <a:cubicBezTo>
                  <a:pt x="3600" y="1078183"/>
                  <a:pt x="7101" y="1072149"/>
                  <a:pt x="10501" y="1065815"/>
                </a:cubicBezTo>
                <a:cubicBezTo>
                  <a:pt x="13902" y="1059481"/>
                  <a:pt x="17102" y="1053013"/>
                  <a:pt x="20102" y="1046412"/>
                </a:cubicBezTo>
                <a:cubicBezTo>
                  <a:pt x="23103" y="1039811"/>
                  <a:pt x="25803" y="1033144"/>
                  <a:pt x="28203" y="1026410"/>
                </a:cubicBezTo>
                <a:cubicBezTo>
                  <a:pt x="30604" y="1019676"/>
                  <a:pt x="32604" y="1013108"/>
                  <a:pt x="34204" y="1006707"/>
                </a:cubicBezTo>
                <a:lnTo>
                  <a:pt x="7001" y="1006707"/>
                </a:lnTo>
                <a:lnTo>
                  <a:pt x="7001" y="999906"/>
                </a:lnTo>
                <a:lnTo>
                  <a:pt x="34804" y="999906"/>
                </a:lnTo>
                <a:close/>
                <a:moveTo>
                  <a:pt x="1462583" y="958701"/>
                </a:moveTo>
                <a:lnTo>
                  <a:pt x="1468783" y="961502"/>
                </a:lnTo>
                <a:cubicBezTo>
                  <a:pt x="1466917" y="965902"/>
                  <a:pt x="1464816" y="970369"/>
                  <a:pt x="1462483" y="974903"/>
                </a:cubicBezTo>
                <a:cubicBezTo>
                  <a:pt x="1460149" y="979437"/>
                  <a:pt x="1457582" y="984038"/>
                  <a:pt x="1454782" y="988705"/>
                </a:cubicBezTo>
                <a:lnTo>
                  <a:pt x="1570596" y="988705"/>
                </a:lnTo>
                <a:lnTo>
                  <a:pt x="1570596" y="995506"/>
                </a:lnTo>
                <a:cubicBezTo>
                  <a:pt x="1561662" y="1011375"/>
                  <a:pt x="1552660" y="1025043"/>
                  <a:pt x="1543593" y="1036511"/>
                </a:cubicBezTo>
                <a:lnTo>
                  <a:pt x="1537392" y="1033511"/>
                </a:lnTo>
                <a:cubicBezTo>
                  <a:pt x="1541793" y="1027910"/>
                  <a:pt x="1546126" y="1022042"/>
                  <a:pt x="1550394" y="1015908"/>
                </a:cubicBezTo>
                <a:cubicBezTo>
                  <a:pt x="1554661" y="1009774"/>
                  <a:pt x="1558861" y="1003040"/>
                  <a:pt x="1562995" y="995706"/>
                </a:cubicBezTo>
                <a:lnTo>
                  <a:pt x="1450181" y="995706"/>
                </a:lnTo>
                <a:cubicBezTo>
                  <a:pt x="1445247" y="1003173"/>
                  <a:pt x="1439913" y="1010474"/>
                  <a:pt x="1434179" y="1017609"/>
                </a:cubicBezTo>
                <a:cubicBezTo>
                  <a:pt x="1428445" y="1024743"/>
                  <a:pt x="1422378" y="1031510"/>
                  <a:pt x="1415977" y="1037911"/>
                </a:cubicBezTo>
                <a:lnTo>
                  <a:pt x="1410776" y="1032910"/>
                </a:lnTo>
                <a:cubicBezTo>
                  <a:pt x="1416244" y="1027577"/>
                  <a:pt x="1421544" y="1021842"/>
                  <a:pt x="1426678" y="1015708"/>
                </a:cubicBezTo>
                <a:cubicBezTo>
                  <a:pt x="1431812" y="1009574"/>
                  <a:pt x="1436613" y="1003307"/>
                  <a:pt x="1441080" y="996906"/>
                </a:cubicBezTo>
                <a:cubicBezTo>
                  <a:pt x="1445547" y="990505"/>
                  <a:pt x="1449614" y="984038"/>
                  <a:pt x="1453282" y="977504"/>
                </a:cubicBezTo>
                <a:cubicBezTo>
                  <a:pt x="1456949" y="970969"/>
                  <a:pt x="1460049" y="964702"/>
                  <a:pt x="1462583" y="958701"/>
                </a:cubicBezTo>
                <a:close/>
                <a:moveTo>
                  <a:pt x="4549254" y="958301"/>
                </a:moveTo>
                <a:lnTo>
                  <a:pt x="4555855" y="958701"/>
                </a:lnTo>
                <a:lnTo>
                  <a:pt x="4555855" y="1000306"/>
                </a:lnTo>
                <a:lnTo>
                  <a:pt x="4585058" y="1000306"/>
                </a:lnTo>
                <a:lnTo>
                  <a:pt x="4585058" y="1006907"/>
                </a:lnTo>
                <a:lnTo>
                  <a:pt x="4555855" y="1006907"/>
                </a:lnTo>
                <a:lnTo>
                  <a:pt x="4555855" y="1137524"/>
                </a:lnTo>
                <a:lnTo>
                  <a:pt x="4549254" y="1137524"/>
                </a:lnTo>
                <a:lnTo>
                  <a:pt x="4549254" y="1026110"/>
                </a:lnTo>
                <a:cubicBezTo>
                  <a:pt x="4545387" y="1037444"/>
                  <a:pt x="4540786" y="1048546"/>
                  <a:pt x="4535452" y="1059414"/>
                </a:cubicBezTo>
                <a:cubicBezTo>
                  <a:pt x="4530118" y="1070282"/>
                  <a:pt x="4524318" y="1080516"/>
                  <a:pt x="4518050" y="1090118"/>
                </a:cubicBezTo>
                <a:lnTo>
                  <a:pt x="4513850" y="1084717"/>
                </a:lnTo>
                <a:cubicBezTo>
                  <a:pt x="4521184" y="1073382"/>
                  <a:pt x="4528018" y="1061014"/>
                  <a:pt x="4534352" y="1047612"/>
                </a:cubicBezTo>
                <a:cubicBezTo>
                  <a:pt x="4540686" y="1034211"/>
                  <a:pt x="4545587" y="1020642"/>
                  <a:pt x="4549054" y="1006907"/>
                </a:cubicBezTo>
                <a:lnTo>
                  <a:pt x="4519450" y="1006907"/>
                </a:lnTo>
                <a:lnTo>
                  <a:pt x="4519450" y="1000306"/>
                </a:lnTo>
                <a:lnTo>
                  <a:pt x="4549254" y="1000306"/>
                </a:lnTo>
                <a:close/>
                <a:moveTo>
                  <a:pt x="4200010" y="958301"/>
                </a:moveTo>
                <a:lnTo>
                  <a:pt x="4207011" y="958701"/>
                </a:lnTo>
                <a:lnTo>
                  <a:pt x="4207011" y="988105"/>
                </a:lnTo>
                <a:lnTo>
                  <a:pt x="4277020" y="988105"/>
                </a:lnTo>
                <a:lnTo>
                  <a:pt x="4277020" y="994906"/>
                </a:lnTo>
                <a:lnTo>
                  <a:pt x="4207011" y="994906"/>
                </a:lnTo>
                <a:lnTo>
                  <a:pt x="4207011" y="1036111"/>
                </a:lnTo>
                <a:lnTo>
                  <a:pt x="4295422" y="1036111"/>
                </a:lnTo>
                <a:lnTo>
                  <a:pt x="4295422" y="1042912"/>
                </a:lnTo>
                <a:lnTo>
                  <a:pt x="4119800" y="1042912"/>
                </a:lnTo>
                <a:lnTo>
                  <a:pt x="4119800" y="1036111"/>
                </a:lnTo>
                <a:lnTo>
                  <a:pt x="4200010" y="1036111"/>
                </a:lnTo>
                <a:close/>
                <a:moveTo>
                  <a:pt x="485261" y="958301"/>
                </a:moveTo>
                <a:lnTo>
                  <a:pt x="492261" y="958701"/>
                </a:lnTo>
                <a:lnTo>
                  <a:pt x="492261" y="988105"/>
                </a:lnTo>
                <a:lnTo>
                  <a:pt x="562270" y="988105"/>
                </a:lnTo>
                <a:lnTo>
                  <a:pt x="562270" y="994906"/>
                </a:lnTo>
                <a:lnTo>
                  <a:pt x="492261" y="994906"/>
                </a:lnTo>
                <a:lnTo>
                  <a:pt x="492261" y="1036111"/>
                </a:lnTo>
                <a:lnTo>
                  <a:pt x="580672" y="1036111"/>
                </a:lnTo>
                <a:lnTo>
                  <a:pt x="580672" y="1042912"/>
                </a:lnTo>
                <a:lnTo>
                  <a:pt x="405051" y="1042912"/>
                </a:lnTo>
                <a:lnTo>
                  <a:pt x="405051" y="1036111"/>
                </a:lnTo>
                <a:lnTo>
                  <a:pt x="485261" y="1036111"/>
                </a:lnTo>
                <a:close/>
                <a:moveTo>
                  <a:pt x="2761030" y="958101"/>
                </a:moveTo>
                <a:lnTo>
                  <a:pt x="2768032" y="959501"/>
                </a:lnTo>
                <a:cubicBezTo>
                  <a:pt x="2767631" y="961768"/>
                  <a:pt x="2767065" y="964302"/>
                  <a:pt x="2766331" y="967102"/>
                </a:cubicBezTo>
                <a:cubicBezTo>
                  <a:pt x="2765598" y="969903"/>
                  <a:pt x="2764831" y="972770"/>
                  <a:pt x="2764031" y="975703"/>
                </a:cubicBezTo>
                <a:cubicBezTo>
                  <a:pt x="2763231" y="978637"/>
                  <a:pt x="2762397" y="981571"/>
                  <a:pt x="2761530" y="984505"/>
                </a:cubicBezTo>
                <a:cubicBezTo>
                  <a:pt x="2760664" y="987438"/>
                  <a:pt x="2759764" y="990172"/>
                  <a:pt x="2758830" y="992705"/>
                </a:cubicBezTo>
                <a:lnTo>
                  <a:pt x="2793034" y="992705"/>
                </a:lnTo>
                <a:lnTo>
                  <a:pt x="2793034" y="1129323"/>
                </a:lnTo>
                <a:lnTo>
                  <a:pt x="2731027" y="1129323"/>
                </a:lnTo>
                <a:lnTo>
                  <a:pt x="2731027" y="992705"/>
                </a:lnTo>
                <a:lnTo>
                  <a:pt x="2751629" y="992705"/>
                </a:lnTo>
                <a:cubicBezTo>
                  <a:pt x="2752563" y="990172"/>
                  <a:pt x="2753463" y="987405"/>
                  <a:pt x="2754330" y="984404"/>
                </a:cubicBezTo>
                <a:cubicBezTo>
                  <a:pt x="2755196" y="981404"/>
                  <a:pt x="2756063" y="978370"/>
                  <a:pt x="2756930" y="975303"/>
                </a:cubicBezTo>
                <a:cubicBezTo>
                  <a:pt x="2757796" y="972236"/>
                  <a:pt x="2758564" y="969202"/>
                  <a:pt x="2759230" y="966202"/>
                </a:cubicBezTo>
                <a:cubicBezTo>
                  <a:pt x="2759897" y="963202"/>
                  <a:pt x="2760497" y="960501"/>
                  <a:pt x="2761030" y="958101"/>
                </a:cubicBezTo>
                <a:close/>
                <a:moveTo>
                  <a:pt x="4829689" y="957901"/>
                </a:moveTo>
                <a:cubicBezTo>
                  <a:pt x="4831156" y="962035"/>
                  <a:pt x="4832590" y="966536"/>
                  <a:pt x="4833990" y="971403"/>
                </a:cubicBezTo>
                <a:cubicBezTo>
                  <a:pt x="4835390" y="976270"/>
                  <a:pt x="4836690" y="981104"/>
                  <a:pt x="4837890" y="985905"/>
                </a:cubicBezTo>
                <a:lnTo>
                  <a:pt x="4896698" y="985905"/>
                </a:lnTo>
                <a:lnTo>
                  <a:pt x="4896698" y="992705"/>
                </a:lnTo>
                <a:lnTo>
                  <a:pt x="4770282" y="992705"/>
                </a:lnTo>
                <a:lnTo>
                  <a:pt x="4770282" y="985905"/>
                </a:lnTo>
                <a:lnTo>
                  <a:pt x="4831090" y="985905"/>
                </a:lnTo>
                <a:cubicBezTo>
                  <a:pt x="4829889" y="981237"/>
                  <a:pt x="4828589" y="976537"/>
                  <a:pt x="4827189" y="971803"/>
                </a:cubicBezTo>
                <a:cubicBezTo>
                  <a:pt x="4825788" y="967069"/>
                  <a:pt x="4824355" y="962702"/>
                  <a:pt x="4822888" y="958701"/>
                </a:cubicBezTo>
                <a:close/>
                <a:moveTo>
                  <a:pt x="2350179" y="957701"/>
                </a:moveTo>
                <a:lnTo>
                  <a:pt x="2356780" y="959301"/>
                </a:lnTo>
                <a:cubicBezTo>
                  <a:pt x="2355580" y="964502"/>
                  <a:pt x="2354246" y="969603"/>
                  <a:pt x="2352780" y="974603"/>
                </a:cubicBezTo>
                <a:cubicBezTo>
                  <a:pt x="2351313" y="979604"/>
                  <a:pt x="2349712" y="984438"/>
                  <a:pt x="2347979" y="989105"/>
                </a:cubicBezTo>
                <a:lnTo>
                  <a:pt x="2384184" y="989105"/>
                </a:lnTo>
                <a:lnTo>
                  <a:pt x="2384184" y="995306"/>
                </a:lnTo>
                <a:lnTo>
                  <a:pt x="2369582" y="1031710"/>
                </a:lnTo>
                <a:lnTo>
                  <a:pt x="2364181" y="1029510"/>
                </a:lnTo>
                <a:lnTo>
                  <a:pt x="2377782" y="995506"/>
                </a:lnTo>
                <a:lnTo>
                  <a:pt x="2345579" y="995506"/>
                </a:lnTo>
                <a:cubicBezTo>
                  <a:pt x="2342112" y="1004707"/>
                  <a:pt x="2338311" y="1013408"/>
                  <a:pt x="2334177" y="1021609"/>
                </a:cubicBezTo>
                <a:cubicBezTo>
                  <a:pt x="2330043" y="1029810"/>
                  <a:pt x="2325710" y="1037711"/>
                  <a:pt x="2321176" y="1045312"/>
                </a:cubicBezTo>
                <a:lnTo>
                  <a:pt x="2316575" y="1039911"/>
                </a:lnTo>
                <a:cubicBezTo>
                  <a:pt x="2323643" y="1028177"/>
                  <a:pt x="2330077" y="1015508"/>
                  <a:pt x="2335877" y="1001907"/>
                </a:cubicBezTo>
                <a:cubicBezTo>
                  <a:pt x="2341678" y="988305"/>
                  <a:pt x="2346445" y="973570"/>
                  <a:pt x="2350179" y="957701"/>
                </a:cubicBezTo>
                <a:close/>
                <a:moveTo>
                  <a:pt x="2414987" y="957301"/>
                </a:moveTo>
                <a:lnTo>
                  <a:pt x="2421188" y="959301"/>
                </a:lnTo>
                <a:cubicBezTo>
                  <a:pt x="2419721" y="963568"/>
                  <a:pt x="2418288" y="967702"/>
                  <a:pt x="2416888" y="971703"/>
                </a:cubicBezTo>
                <a:cubicBezTo>
                  <a:pt x="2415487" y="975703"/>
                  <a:pt x="2413987" y="979637"/>
                  <a:pt x="2412387" y="983504"/>
                </a:cubicBezTo>
                <a:lnTo>
                  <a:pt x="2493397" y="983504"/>
                </a:lnTo>
                <a:lnTo>
                  <a:pt x="2493397" y="990105"/>
                </a:lnTo>
                <a:lnTo>
                  <a:pt x="2409586" y="990105"/>
                </a:lnTo>
                <a:cubicBezTo>
                  <a:pt x="2406520" y="996906"/>
                  <a:pt x="2403219" y="1003473"/>
                  <a:pt x="2399685" y="1009808"/>
                </a:cubicBezTo>
                <a:cubicBezTo>
                  <a:pt x="2396152" y="1016142"/>
                  <a:pt x="2392251" y="1022509"/>
                  <a:pt x="2387984" y="1028910"/>
                </a:cubicBezTo>
                <a:lnTo>
                  <a:pt x="2383183" y="1024309"/>
                </a:lnTo>
                <a:cubicBezTo>
                  <a:pt x="2390384" y="1014175"/>
                  <a:pt x="2396518" y="1003674"/>
                  <a:pt x="2401586" y="992806"/>
                </a:cubicBezTo>
                <a:cubicBezTo>
                  <a:pt x="2406653" y="981938"/>
                  <a:pt x="2411120" y="970103"/>
                  <a:pt x="2414987" y="957301"/>
                </a:cubicBezTo>
                <a:close/>
                <a:moveTo>
                  <a:pt x="1756286" y="957301"/>
                </a:moveTo>
                <a:lnTo>
                  <a:pt x="1763087" y="957701"/>
                </a:lnTo>
                <a:lnTo>
                  <a:pt x="1763087" y="981904"/>
                </a:lnTo>
                <a:lnTo>
                  <a:pt x="1842897" y="981904"/>
                </a:lnTo>
                <a:lnTo>
                  <a:pt x="1842897" y="988305"/>
                </a:lnTo>
                <a:lnTo>
                  <a:pt x="1763087" y="988305"/>
                </a:lnTo>
                <a:lnTo>
                  <a:pt x="1763087" y="1015508"/>
                </a:lnTo>
                <a:lnTo>
                  <a:pt x="1821094" y="1015508"/>
                </a:lnTo>
                <a:lnTo>
                  <a:pt x="1821094" y="1069915"/>
                </a:lnTo>
                <a:lnTo>
                  <a:pt x="1783289" y="1069915"/>
                </a:lnTo>
                <a:lnTo>
                  <a:pt x="1783289" y="1109520"/>
                </a:lnTo>
                <a:cubicBezTo>
                  <a:pt x="1783289" y="1112454"/>
                  <a:pt x="1783523" y="1114821"/>
                  <a:pt x="1783990" y="1116621"/>
                </a:cubicBezTo>
                <a:cubicBezTo>
                  <a:pt x="1784456" y="1118421"/>
                  <a:pt x="1785323" y="1119888"/>
                  <a:pt x="1786590" y="1121022"/>
                </a:cubicBezTo>
                <a:cubicBezTo>
                  <a:pt x="1787857" y="1122155"/>
                  <a:pt x="1789523" y="1122922"/>
                  <a:pt x="1791591" y="1123322"/>
                </a:cubicBezTo>
                <a:cubicBezTo>
                  <a:pt x="1793657" y="1123722"/>
                  <a:pt x="1796291" y="1123989"/>
                  <a:pt x="1799491" y="1124122"/>
                </a:cubicBezTo>
                <a:cubicBezTo>
                  <a:pt x="1804825" y="1124389"/>
                  <a:pt x="1810226" y="1124389"/>
                  <a:pt x="1815694" y="1124122"/>
                </a:cubicBezTo>
                <a:cubicBezTo>
                  <a:pt x="1819561" y="1123989"/>
                  <a:pt x="1822628" y="1123689"/>
                  <a:pt x="1824895" y="1123222"/>
                </a:cubicBezTo>
                <a:cubicBezTo>
                  <a:pt x="1827162" y="1122755"/>
                  <a:pt x="1828929" y="1122022"/>
                  <a:pt x="1830195" y="1121022"/>
                </a:cubicBezTo>
                <a:cubicBezTo>
                  <a:pt x="1831462" y="1120021"/>
                  <a:pt x="1832362" y="1118655"/>
                  <a:pt x="1832896" y="1116921"/>
                </a:cubicBezTo>
                <a:cubicBezTo>
                  <a:pt x="1833429" y="1115187"/>
                  <a:pt x="1833896" y="1112920"/>
                  <a:pt x="1834296" y="1110120"/>
                </a:cubicBezTo>
                <a:cubicBezTo>
                  <a:pt x="1834429" y="1108920"/>
                  <a:pt x="1834629" y="1107120"/>
                  <a:pt x="1834896" y="1104719"/>
                </a:cubicBezTo>
                <a:cubicBezTo>
                  <a:pt x="1835163" y="1102319"/>
                  <a:pt x="1835396" y="1099886"/>
                  <a:pt x="1835596" y="1097419"/>
                </a:cubicBezTo>
                <a:cubicBezTo>
                  <a:pt x="1835796" y="1094952"/>
                  <a:pt x="1835963" y="1092718"/>
                  <a:pt x="1836096" y="1090718"/>
                </a:cubicBezTo>
                <a:cubicBezTo>
                  <a:pt x="1836229" y="1088717"/>
                  <a:pt x="1836296" y="1087584"/>
                  <a:pt x="1836296" y="1087317"/>
                </a:cubicBezTo>
                <a:lnTo>
                  <a:pt x="1842497" y="1089718"/>
                </a:lnTo>
                <a:cubicBezTo>
                  <a:pt x="1842497" y="1090118"/>
                  <a:pt x="1842430" y="1091251"/>
                  <a:pt x="1842297" y="1093118"/>
                </a:cubicBezTo>
                <a:cubicBezTo>
                  <a:pt x="1842163" y="1094985"/>
                  <a:pt x="1842030" y="1097119"/>
                  <a:pt x="1841897" y="1099519"/>
                </a:cubicBezTo>
                <a:cubicBezTo>
                  <a:pt x="1841763" y="1101919"/>
                  <a:pt x="1841563" y="1104286"/>
                  <a:pt x="1841297" y="1106620"/>
                </a:cubicBezTo>
                <a:cubicBezTo>
                  <a:pt x="1841030" y="1108953"/>
                  <a:pt x="1840830" y="1110787"/>
                  <a:pt x="1840697" y="1112120"/>
                </a:cubicBezTo>
                <a:cubicBezTo>
                  <a:pt x="1840030" y="1115988"/>
                  <a:pt x="1839263" y="1119088"/>
                  <a:pt x="1838396" y="1121422"/>
                </a:cubicBezTo>
                <a:cubicBezTo>
                  <a:pt x="1837530" y="1123755"/>
                  <a:pt x="1836229" y="1125622"/>
                  <a:pt x="1834496" y="1127022"/>
                </a:cubicBezTo>
                <a:cubicBezTo>
                  <a:pt x="1832762" y="1128422"/>
                  <a:pt x="1830462" y="1129389"/>
                  <a:pt x="1827595" y="1129923"/>
                </a:cubicBezTo>
                <a:cubicBezTo>
                  <a:pt x="1824728" y="1130456"/>
                  <a:pt x="1820961" y="1130789"/>
                  <a:pt x="1816294" y="1130923"/>
                </a:cubicBezTo>
                <a:cubicBezTo>
                  <a:pt x="1810026" y="1131189"/>
                  <a:pt x="1803825" y="1131189"/>
                  <a:pt x="1797691" y="1130923"/>
                </a:cubicBezTo>
                <a:cubicBezTo>
                  <a:pt x="1789690" y="1130656"/>
                  <a:pt x="1784190" y="1129089"/>
                  <a:pt x="1781189" y="1126222"/>
                </a:cubicBezTo>
                <a:cubicBezTo>
                  <a:pt x="1778189" y="1123355"/>
                  <a:pt x="1776689" y="1118188"/>
                  <a:pt x="1776689" y="1110720"/>
                </a:cubicBezTo>
                <a:lnTo>
                  <a:pt x="1776689" y="1069915"/>
                </a:lnTo>
                <a:lnTo>
                  <a:pt x="1740084" y="1069915"/>
                </a:lnTo>
                <a:cubicBezTo>
                  <a:pt x="1739951" y="1071382"/>
                  <a:pt x="1739817" y="1072882"/>
                  <a:pt x="1739684" y="1074416"/>
                </a:cubicBezTo>
                <a:cubicBezTo>
                  <a:pt x="1739551" y="1075949"/>
                  <a:pt x="1739417" y="1077316"/>
                  <a:pt x="1739284" y="1078516"/>
                </a:cubicBezTo>
                <a:cubicBezTo>
                  <a:pt x="1738617" y="1086117"/>
                  <a:pt x="1736984" y="1092785"/>
                  <a:pt x="1734383" y="1098519"/>
                </a:cubicBezTo>
                <a:cubicBezTo>
                  <a:pt x="1731783" y="1104253"/>
                  <a:pt x="1727916" y="1109453"/>
                  <a:pt x="1722782" y="1114121"/>
                </a:cubicBezTo>
                <a:cubicBezTo>
                  <a:pt x="1717648" y="1118788"/>
                  <a:pt x="1711147" y="1123088"/>
                  <a:pt x="1703279" y="1127022"/>
                </a:cubicBezTo>
                <a:cubicBezTo>
                  <a:pt x="1695412" y="1130956"/>
                  <a:pt x="1685877" y="1134990"/>
                  <a:pt x="1674676" y="1139124"/>
                </a:cubicBezTo>
                <a:lnTo>
                  <a:pt x="1672076" y="1132523"/>
                </a:lnTo>
                <a:cubicBezTo>
                  <a:pt x="1682877" y="1128789"/>
                  <a:pt x="1691978" y="1125122"/>
                  <a:pt x="1699379" y="1121522"/>
                </a:cubicBezTo>
                <a:cubicBezTo>
                  <a:pt x="1706780" y="1117921"/>
                  <a:pt x="1712847" y="1113987"/>
                  <a:pt x="1717581" y="1109720"/>
                </a:cubicBezTo>
                <a:cubicBezTo>
                  <a:pt x="1722315" y="1105453"/>
                  <a:pt x="1725816" y="1100686"/>
                  <a:pt x="1728082" y="1095418"/>
                </a:cubicBezTo>
                <a:cubicBezTo>
                  <a:pt x="1730349" y="1090151"/>
                  <a:pt x="1731816" y="1083984"/>
                  <a:pt x="1732483" y="1076916"/>
                </a:cubicBezTo>
                <a:lnTo>
                  <a:pt x="1733083" y="1069915"/>
                </a:lnTo>
                <a:lnTo>
                  <a:pt x="1698279" y="1069915"/>
                </a:lnTo>
                <a:lnTo>
                  <a:pt x="1698279" y="1015508"/>
                </a:lnTo>
                <a:lnTo>
                  <a:pt x="1756286" y="1015508"/>
                </a:lnTo>
                <a:lnTo>
                  <a:pt x="1756286" y="988305"/>
                </a:lnTo>
                <a:lnTo>
                  <a:pt x="1676476" y="988305"/>
                </a:lnTo>
                <a:lnTo>
                  <a:pt x="1676476" y="981904"/>
                </a:lnTo>
                <a:lnTo>
                  <a:pt x="1756286" y="981904"/>
                </a:lnTo>
                <a:close/>
                <a:moveTo>
                  <a:pt x="3208886" y="956701"/>
                </a:moveTo>
                <a:cubicBezTo>
                  <a:pt x="3210220" y="960435"/>
                  <a:pt x="3211320" y="963669"/>
                  <a:pt x="3212187" y="966402"/>
                </a:cubicBezTo>
                <a:cubicBezTo>
                  <a:pt x="3213054" y="969136"/>
                  <a:pt x="3214020" y="972436"/>
                  <a:pt x="3215087" y="976303"/>
                </a:cubicBezTo>
                <a:lnTo>
                  <a:pt x="3282296" y="976303"/>
                </a:lnTo>
                <a:lnTo>
                  <a:pt x="3282296" y="982104"/>
                </a:lnTo>
                <a:lnTo>
                  <a:pt x="3244491" y="982104"/>
                </a:lnTo>
                <a:cubicBezTo>
                  <a:pt x="3243691" y="985571"/>
                  <a:pt x="3242724" y="989572"/>
                  <a:pt x="3241591" y="994106"/>
                </a:cubicBezTo>
                <a:cubicBezTo>
                  <a:pt x="3240457" y="998640"/>
                  <a:pt x="3239357" y="1002707"/>
                  <a:pt x="3238290" y="1006307"/>
                </a:cubicBezTo>
                <a:lnTo>
                  <a:pt x="3295097" y="1006307"/>
                </a:lnTo>
                <a:lnTo>
                  <a:pt x="3295097" y="1012108"/>
                </a:lnTo>
                <a:lnTo>
                  <a:pt x="3119876" y="1012108"/>
                </a:lnTo>
                <a:lnTo>
                  <a:pt x="3119876" y="1006307"/>
                </a:lnTo>
                <a:lnTo>
                  <a:pt x="3175682" y="1006307"/>
                </a:lnTo>
                <a:cubicBezTo>
                  <a:pt x="3175016" y="1002840"/>
                  <a:pt x="3174316" y="998806"/>
                  <a:pt x="3173582" y="994206"/>
                </a:cubicBezTo>
                <a:cubicBezTo>
                  <a:pt x="3172848" y="989605"/>
                  <a:pt x="3172149" y="985571"/>
                  <a:pt x="3171482" y="982104"/>
                </a:cubicBezTo>
                <a:lnTo>
                  <a:pt x="3132677" y="982104"/>
                </a:lnTo>
                <a:lnTo>
                  <a:pt x="3132677" y="976303"/>
                </a:lnTo>
                <a:lnTo>
                  <a:pt x="3208086" y="976303"/>
                </a:lnTo>
                <a:cubicBezTo>
                  <a:pt x="3207020" y="972836"/>
                  <a:pt x="3206086" y="969703"/>
                  <a:pt x="3205286" y="966902"/>
                </a:cubicBezTo>
                <a:cubicBezTo>
                  <a:pt x="3204486" y="964102"/>
                  <a:pt x="3203419" y="960968"/>
                  <a:pt x="3202086" y="957501"/>
                </a:cubicBezTo>
                <a:close/>
                <a:moveTo>
                  <a:pt x="2828439" y="956701"/>
                </a:moveTo>
                <a:lnTo>
                  <a:pt x="2835040" y="958301"/>
                </a:lnTo>
                <a:cubicBezTo>
                  <a:pt x="2833706" y="963368"/>
                  <a:pt x="2832106" y="968836"/>
                  <a:pt x="2830239" y="974703"/>
                </a:cubicBezTo>
                <a:cubicBezTo>
                  <a:pt x="2828372" y="980571"/>
                  <a:pt x="2826239" y="986571"/>
                  <a:pt x="2823838" y="992705"/>
                </a:cubicBezTo>
                <a:lnTo>
                  <a:pt x="2884846" y="992705"/>
                </a:lnTo>
                <a:cubicBezTo>
                  <a:pt x="2884846" y="993239"/>
                  <a:pt x="2884746" y="996173"/>
                  <a:pt x="2884546" y="1001507"/>
                </a:cubicBezTo>
                <a:cubicBezTo>
                  <a:pt x="2884346" y="1006841"/>
                  <a:pt x="2884146" y="1013475"/>
                  <a:pt x="2883946" y="1021409"/>
                </a:cubicBezTo>
                <a:cubicBezTo>
                  <a:pt x="2883746" y="1029343"/>
                  <a:pt x="2883479" y="1038011"/>
                  <a:pt x="2883146" y="1047412"/>
                </a:cubicBezTo>
                <a:cubicBezTo>
                  <a:pt x="2882812" y="1056814"/>
                  <a:pt x="2882479" y="1065681"/>
                  <a:pt x="2882146" y="1074016"/>
                </a:cubicBezTo>
                <a:cubicBezTo>
                  <a:pt x="2881812" y="1082350"/>
                  <a:pt x="2881546" y="1089684"/>
                  <a:pt x="2881346" y="1096018"/>
                </a:cubicBezTo>
                <a:cubicBezTo>
                  <a:pt x="2881146" y="1102353"/>
                  <a:pt x="2880979" y="1106386"/>
                  <a:pt x="2880846" y="1108120"/>
                </a:cubicBezTo>
                <a:cubicBezTo>
                  <a:pt x="2880579" y="1112520"/>
                  <a:pt x="2879979" y="1116088"/>
                  <a:pt x="2879045" y="1118821"/>
                </a:cubicBezTo>
                <a:cubicBezTo>
                  <a:pt x="2878112" y="1121555"/>
                  <a:pt x="2876645" y="1123722"/>
                  <a:pt x="2874645" y="1125322"/>
                </a:cubicBezTo>
                <a:cubicBezTo>
                  <a:pt x="2872644" y="1126922"/>
                  <a:pt x="2869978" y="1128089"/>
                  <a:pt x="2866644" y="1128823"/>
                </a:cubicBezTo>
                <a:cubicBezTo>
                  <a:pt x="2863310" y="1129556"/>
                  <a:pt x="2859176" y="1130123"/>
                  <a:pt x="2854242" y="1130523"/>
                </a:cubicBezTo>
                <a:lnTo>
                  <a:pt x="2838040" y="1131723"/>
                </a:lnTo>
                <a:lnTo>
                  <a:pt x="2835440" y="1124722"/>
                </a:lnTo>
                <a:lnTo>
                  <a:pt x="2852642" y="1123522"/>
                </a:lnTo>
                <a:cubicBezTo>
                  <a:pt x="2856776" y="1123255"/>
                  <a:pt x="2860210" y="1122855"/>
                  <a:pt x="2862943" y="1122322"/>
                </a:cubicBezTo>
                <a:cubicBezTo>
                  <a:pt x="2865677" y="1121788"/>
                  <a:pt x="2867810" y="1120888"/>
                  <a:pt x="2869344" y="1119621"/>
                </a:cubicBezTo>
                <a:cubicBezTo>
                  <a:pt x="2870878" y="1118355"/>
                  <a:pt x="2871978" y="1116588"/>
                  <a:pt x="2872644" y="1114321"/>
                </a:cubicBezTo>
                <a:cubicBezTo>
                  <a:pt x="2873311" y="1112054"/>
                  <a:pt x="2873778" y="1109120"/>
                  <a:pt x="2874045" y="1105520"/>
                </a:cubicBezTo>
                <a:cubicBezTo>
                  <a:pt x="2874178" y="1103786"/>
                  <a:pt x="2874345" y="1100252"/>
                  <a:pt x="2874545" y="1094918"/>
                </a:cubicBezTo>
                <a:cubicBezTo>
                  <a:pt x="2874745" y="1089584"/>
                  <a:pt x="2874978" y="1083284"/>
                  <a:pt x="2875245" y="1076016"/>
                </a:cubicBezTo>
                <a:cubicBezTo>
                  <a:pt x="2875512" y="1068748"/>
                  <a:pt x="2875778" y="1061047"/>
                  <a:pt x="2876045" y="1052913"/>
                </a:cubicBezTo>
                <a:cubicBezTo>
                  <a:pt x="2876312" y="1044779"/>
                  <a:pt x="2876578" y="1037078"/>
                  <a:pt x="2876845" y="1029810"/>
                </a:cubicBezTo>
                <a:cubicBezTo>
                  <a:pt x="2877112" y="1022543"/>
                  <a:pt x="2877312" y="1016175"/>
                  <a:pt x="2877445" y="1010708"/>
                </a:cubicBezTo>
                <a:cubicBezTo>
                  <a:pt x="2877578" y="1005240"/>
                  <a:pt x="2877712" y="1001573"/>
                  <a:pt x="2877845" y="999706"/>
                </a:cubicBezTo>
                <a:lnTo>
                  <a:pt x="2821038" y="999706"/>
                </a:lnTo>
                <a:cubicBezTo>
                  <a:pt x="2818504" y="1005574"/>
                  <a:pt x="2815771" y="1011308"/>
                  <a:pt x="2812837" y="1016908"/>
                </a:cubicBezTo>
                <a:cubicBezTo>
                  <a:pt x="2809903" y="1022509"/>
                  <a:pt x="2806703" y="1027910"/>
                  <a:pt x="2803236" y="1033111"/>
                </a:cubicBezTo>
                <a:lnTo>
                  <a:pt x="2797435" y="1029110"/>
                </a:lnTo>
                <a:cubicBezTo>
                  <a:pt x="2801302" y="1023509"/>
                  <a:pt x="2804836" y="1017575"/>
                  <a:pt x="2808036" y="1011308"/>
                </a:cubicBezTo>
                <a:cubicBezTo>
                  <a:pt x="2811237" y="1005040"/>
                  <a:pt x="2814137" y="998706"/>
                  <a:pt x="2816738" y="992305"/>
                </a:cubicBezTo>
                <a:cubicBezTo>
                  <a:pt x="2819338" y="985905"/>
                  <a:pt x="2821605" y="979670"/>
                  <a:pt x="2823538" y="973603"/>
                </a:cubicBezTo>
                <a:cubicBezTo>
                  <a:pt x="2825472" y="967536"/>
                  <a:pt x="2827106" y="961902"/>
                  <a:pt x="2828439" y="956701"/>
                </a:cubicBezTo>
                <a:close/>
                <a:moveTo>
                  <a:pt x="2166537" y="956701"/>
                </a:moveTo>
                <a:lnTo>
                  <a:pt x="2172938" y="958901"/>
                </a:lnTo>
                <a:cubicBezTo>
                  <a:pt x="2171738" y="961968"/>
                  <a:pt x="2170404" y="965035"/>
                  <a:pt x="2168938" y="968102"/>
                </a:cubicBezTo>
                <a:cubicBezTo>
                  <a:pt x="2167471" y="971169"/>
                  <a:pt x="2165871" y="974303"/>
                  <a:pt x="2164137" y="977504"/>
                </a:cubicBezTo>
                <a:lnTo>
                  <a:pt x="2226945" y="977504"/>
                </a:lnTo>
                <a:lnTo>
                  <a:pt x="2226945" y="983904"/>
                </a:lnTo>
                <a:cubicBezTo>
                  <a:pt x="2222278" y="993106"/>
                  <a:pt x="2217044" y="1001440"/>
                  <a:pt x="2211243" y="1008908"/>
                </a:cubicBezTo>
                <a:cubicBezTo>
                  <a:pt x="2205442" y="1016375"/>
                  <a:pt x="2198875" y="1023243"/>
                  <a:pt x="2191540" y="1029510"/>
                </a:cubicBezTo>
                <a:cubicBezTo>
                  <a:pt x="2199141" y="1034577"/>
                  <a:pt x="2207442" y="1038945"/>
                  <a:pt x="2216443" y="1042612"/>
                </a:cubicBezTo>
                <a:cubicBezTo>
                  <a:pt x="2225445" y="1046279"/>
                  <a:pt x="2235612" y="1049513"/>
                  <a:pt x="2246947" y="1052313"/>
                </a:cubicBezTo>
                <a:lnTo>
                  <a:pt x="2244947" y="1058714"/>
                </a:lnTo>
                <a:cubicBezTo>
                  <a:pt x="2232946" y="1055647"/>
                  <a:pt x="2222178" y="1052113"/>
                  <a:pt x="2212643" y="1048112"/>
                </a:cubicBezTo>
                <a:cubicBezTo>
                  <a:pt x="2203109" y="1044112"/>
                  <a:pt x="2194341" y="1039311"/>
                  <a:pt x="2186340" y="1033711"/>
                </a:cubicBezTo>
                <a:cubicBezTo>
                  <a:pt x="2178339" y="1040111"/>
                  <a:pt x="2169304" y="1045812"/>
                  <a:pt x="2159236" y="1050813"/>
                </a:cubicBezTo>
                <a:cubicBezTo>
                  <a:pt x="2149168" y="1055813"/>
                  <a:pt x="2137734" y="1060447"/>
                  <a:pt x="2124932" y="1064715"/>
                </a:cubicBezTo>
                <a:lnTo>
                  <a:pt x="2122532" y="1058514"/>
                </a:lnTo>
                <a:cubicBezTo>
                  <a:pt x="2146401" y="1050513"/>
                  <a:pt x="2165804" y="1040845"/>
                  <a:pt x="2180739" y="1029510"/>
                </a:cubicBezTo>
                <a:cubicBezTo>
                  <a:pt x="2170071" y="1020976"/>
                  <a:pt x="2160537" y="1010241"/>
                  <a:pt x="2152135" y="997306"/>
                </a:cubicBezTo>
                <a:cubicBezTo>
                  <a:pt x="2145735" y="1006907"/>
                  <a:pt x="2139200" y="1015375"/>
                  <a:pt x="2132533" y="1022709"/>
                </a:cubicBezTo>
                <a:lnTo>
                  <a:pt x="2127932" y="1017709"/>
                </a:lnTo>
                <a:cubicBezTo>
                  <a:pt x="2131799" y="1013708"/>
                  <a:pt x="2135633" y="1009141"/>
                  <a:pt x="2139434" y="1004007"/>
                </a:cubicBezTo>
                <a:cubicBezTo>
                  <a:pt x="2143234" y="998873"/>
                  <a:pt x="2146835" y="993572"/>
                  <a:pt x="2150235" y="988105"/>
                </a:cubicBezTo>
                <a:cubicBezTo>
                  <a:pt x="2153636" y="982638"/>
                  <a:pt x="2156736" y="977204"/>
                  <a:pt x="2159536" y="971803"/>
                </a:cubicBezTo>
                <a:cubicBezTo>
                  <a:pt x="2162337" y="966402"/>
                  <a:pt x="2164670" y="961368"/>
                  <a:pt x="2166537" y="956701"/>
                </a:cubicBezTo>
                <a:close/>
                <a:moveTo>
                  <a:pt x="2099729" y="956501"/>
                </a:moveTo>
                <a:lnTo>
                  <a:pt x="2106130" y="956901"/>
                </a:lnTo>
                <a:lnTo>
                  <a:pt x="2106130" y="998306"/>
                </a:lnTo>
                <a:lnTo>
                  <a:pt x="2132933" y="998306"/>
                </a:lnTo>
                <a:lnTo>
                  <a:pt x="2132933" y="1005107"/>
                </a:lnTo>
                <a:lnTo>
                  <a:pt x="2106130" y="1005107"/>
                </a:lnTo>
                <a:lnTo>
                  <a:pt x="2106130" y="1134523"/>
                </a:lnTo>
                <a:lnTo>
                  <a:pt x="2099729" y="1134523"/>
                </a:lnTo>
                <a:lnTo>
                  <a:pt x="2099729" y="1024910"/>
                </a:lnTo>
                <a:cubicBezTo>
                  <a:pt x="2096128" y="1035711"/>
                  <a:pt x="2091695" y="1046379"/>
                  <a:pt x="2086427" y="1056914"/>
                </a:cubicBezTo>
                <a:cubicBezTo>
                  <a:pt x="2081160" y="1067448"/>
                  <a:pt x="2075326" y="1077449"/>
                  <a:pt x="2068925" y="1086917"/>
                </a:cubicBezTo>
                <a:lnTo>
                  <a:pt x="2065125" y="1080916"/>
                </a:lnTo>
                <a:cubicBezTo>
                  <a:pt x="2072726" y="1069582"/>
                  <a:pt x="2079626" y="1057347"/>
                  <a:pt x="2085827" y="1044212"/>
                </a:cubicBezTo>
                <a:cubicBezTo>
                  <a:pt x="2092028" y="1031077"/>
                  <a:pt x="2096595" y="1018042"/>
                  <a:pt x="2099529" y="1005107"/>
                </a:cubicBezTo>
                <a:lnTo>
                  <a:pt x="2071525" y="1005107"/>
                </a:lnTo>
                <a:lnTo>
                  <a:pt x="2071525" y="998306"/>
                </a:lnTo>
                <a:lnTo>
                  <a:pt x="2099729" y="998306"/>
                </a:lnTo>
                <a:close/>
                <a:moveTo>
                  <a:pt x="5109810" y="788194"/>
                </a:moveTo>
                <a:lnTo>
                  <a:pt x="5110810" y="790995"/>
                </a:lnTo>
                <a:lnTo>
                  <a:pt x="5111810" y="793595"/>
                </a:lnTo>
                <a:cubicBezTo>
                  <a:pt x="5107810" y="795062"/>
                  <a:pt x="5103108" y="796662"/>
                  <a:pt x="5097708" y="798395"/>
                </a:cubicBezTo>
                <a:cubicBezTo>
                  <a:pt x="5092308" y="800129"/>
                  <a:pt x="5086807" y="801929"/>
                  <a:pt x="5081206" y="803796"/>
                </a:cubicBezTo>
                <a:cubicBezTo>
                  <a:pt x="5075606" y="805663"/>
                  <a:pt x="5070105" y="807463"/>
                  <a:pt x="5064704" y="809197"/>
                </a:cubicBezTo>
                <a:cubicBezTo>
                  <a:pt x="5059303" y="810930"/>
                  <a:pt x="5054603" y="812397"/>
                  <a:pt x="5050602" y="813597"/>
                </a:cubicBezTo>
                <a:lnTo>
                  <a:pt x="5048602" y="807797"/>
                </a:lnTo>
                <a:cubicBezTo>
                  <a:pt x="5052736" y="806597"/>
                  <a:pt x="5057536" y="805163"/>
                  <a:pt x="5063004" y="803496"/>
                </a:cubicBezTo>
                <a:cubicBezTo>
                  <a:pt x="5068472" y="801829"/>
                  <a:pt x="5074038" y="800096"/>
                  <a:pt x="5079706" y="798295"/>
                </a:cubicBezTo>
                <a:cubicBezTo>
                  <a:pt x="5085373" y="796495"/>
                  <a:pt x="5090841" y="794695"/>
                  <a:pt x="5096108" y="792895"/>
                </a:cubicBezTo>
                <a:cubicBezTo>
                  <a:pt x="5101376" y="791095"/>
                  <a:pt x="5105943" y="789528"/>
                  <a:pt x="5109810" y="788194"/>
                </a:cubicBezTo>
                <a:close/>
                <a:moveTo>
                  <a:pt x="5135413" y="787794"/>
                </a:moveTo>
                <a:cubicBezTo>
                  <a:pt x="5138480" y="788728"/>
                  <a:pt x="5142747" y="790061"/>
                  <a:pt x="5148214" y="791795"/>
                </a:cubicBezTo>
                <a:cubicBezTo>
                  <a:pt x="5153682" y="793528"/>
                  <a:pt x="5159382" y="795328"/>
                  <a:pt x="5165316" y="797195"/>
                </a:cubicBezTo>
                <a:cubicBezTo>
                  <a:pt x="5171250" y="799062"/>
                  <a:pt x="5176985" y="800862"/>
                  <a:pt x="5182519" y="802596"/>
                </a:cubicBezTo>
                <a:cubicBezTo>
                  <a:pt x="5188053" y="804330"/>
                  <a:pt x="5192487" y="805730"/>
                  <a:pt x="5195820" y="806796"/>
                </a:cubicBezTo>
                <a:lnTo>
                  <a:pt x="5193820" y="812997"/>
                </a:lnTo>
                <a:cubicBezTo>
                  <a:pt x="5190486" y="811664"/>
                  <a:pt x="5186086" y="810064"/>
                  <a:pt x="5180618" y="808197"/>
                </a:cubicBezTo>
                <a:cubicBezTo>
                  <a:pt x="5175152" y="806330"/>
                  <a:pt x="5169484" y="804430"/>
                  <a:pt x="5163616" y="802496"/>
                </a:cubicBezTo>
                <a:cubicBezTo>
                  <a:pt x="5157749" y="800562"/>
                  <a:pt x="5152082" y="798729"/>
                  <a:pt x="5146614" y="796995"/>
                </a:cubicBezTo>
                <a:cubicBezTo>
                  <a:pt x="5141147" y="795262"/>
                  <a:pt x="5136746" y="793928"/>
                  <a:pt x="5133412" y="792995"/>
                </a:cubicBezTo>
                <a:close/>
                <a:moveTo>
                  <a:pt x="2888084" y="787394"/>
                </a:moveTo>
                <a:lnTo>
                  <a:pt x="2888684" y="791395"/>
                </a:lnTo>
                <a:lnTo>
                  <a:pt x="2888884" y="794395"/>
                </a:lnTo>
                <a:cubicBezTo>
                  <a:pt x="2884218" y="795462"/>
                  <a:pt x="2878650" y="796662"/>
                  <a:pt x="2872182" y="797995"/>
                </a:cubicBezTo>
                <a:cubicBezTo>
                  <a:pt x="2865715" y="799329"/>
                  <a:pt x="2859081" y="800629"/>
                  <a:pt x="2852280" y="801896"/>
                </a:cubicBezTo>
                <a:cubicBezTo>
                  <a:pt x="2845479" y="803163"/>
                  <a:pt x="2838845" y="804330"/>
                  <a:pt x="2832378" y="805396"/>
                </a:cubicBezTo>
                <a:cubicBezTo>
                  <a:pt x="2825910" y="806463"/>
                  <a:pt x="2820409" y="807330"/>
                  <a:pt x="2815876" y="807997"/>
                </a:cubicBezTo>
                <a:lnTo>
                  <a:pt x="2814675" y="801196"/>
                </a:lnTo>
                <a:cubicBezTo>
                  <a:pt x="2819342" y="800662"/>
                  <a:pt x="2824910" y="799829"/>
                  <a:pt x="2831378" y="798695"/>
                </a:cubicBezTo>
                <a:cubicBezTo>
                  <a:pt x="2837845" y="797562"/>
                  <a:pt x="2844512" y="796362"/>
                  <a:pt x="2851380" y="795095"/>
                </a:cubicBezTo>
                <a:cubicBezTo>
                  <a:pt x="2858248" y="793828"/>
                  <a:pt x="2864915" y="792528"/>
                  <a:pt x="2871382" y="791195"/>
                </a:cubicBezTo>
                <a:cubicBezTo>
                  <a:pt x="2877850" y="789861"/>
                  <a:pt x="2883417" y="788594"/>
                  <a:pt x="2888084" y="787394"/>
                </a:cubicBezTo>
                <a:close/>
                <a:moveTo>
                  <a:pt x="4064755" y="782994"/>
                </a:moveTo>
                <a:lnTo>
                  <a:pt x="4073756" y="782994"/>
                </a:lnTo>
                <a:cubicBezTo>
                  <a:pt x="4073756" y="787394"/>
                  <a:pt x="4073123" y="791828"/>
                  <a:pt x="4071856" y="796295"/>
                </a:cubicBezTo>
                <a:cubicBezTo>
                  <a:pt x="4070590" y="800762"/>
                  <a:pt x="4068989" y="805063"/>
                  <a:pt x="4067056" y="809197"/>
                </a:cubicBezTo>
                <a:cubicBezTo>
                  <a:pt x="4065122" y="813331"/>
                  <a:pt x="4062955" y="817298"/>
                  <a:pt x="4060555" y="821098"/>
                </a:cubicBezTo>
                <a:cubicBezTo>
                  <a:pt x="4058154" y="824899"/>
                  <a:pt x="4055821" y="828266"/>
                  <a:pt x="4053554" y="831200"/>
                </a:cubicBezTo>
                <a:lnTo>
                  <a:pt x="4045753" y="831200"/>
                </a:lnTo>
                <a:cubicBezTo>
                  <a:pt x="4051620" y="822665"/>
                  <a:pt x="4056254" y="814297"/>
                  <a:pt x="4059655" y="806096"/>
                </a:cubicBezTo>
                <a:cubicBezTo>
                  <a:pt x="4063055" y="797895"/>
                  <a:pt x="4064755" y="790194"/>
                  <a:pt x="4064755" y="782994"/>
                </a:cubicBezTo>
                <a:close/>
                <a:moveTo>
                  <a:pt x="245231" y="782994"/>
                </a:moveTo>
                <a:lnTo>
                  <a:pt x="254232" y="782994"/>
                </a:lnTo>
                <a:cubicBezTo>
                  <a:pt x="254232" y="787394"/>
                  <a:pt x="253598" y="791828"/>
                  <a:pt x="252331" y="796295"/>
                </a:cubicBezTo>
                <a:cubicBezTo>
                  <a:pt x="251065" y="800762"/>
                  <a:pt x="249464" y="805063"/>
                  <a:pt x="247531" y="809197"/>
                </a:cubicBezTo>
                <a:cubicBezTo>
                  <a:pt x="245597" y="813331"/>
                  <a:pt x="243430" y="817298"/>
                  <a:pt x="241030" y="821098"/>
                </a:cubicBezTo>
                <a:cubicBezTo>
                  <a:pt x="238630" y="824899"/>
                  <a:pt x="236296" y="828266"/>
                  <a:pt x="234029" y="831200"/>
                </a:cubicBezTo>
                <a:lnTo>
                  <a:pt x="226228" y="831200"/>
                </a:lnTo>
                <a:cubicBezTo>
                  <a:pt x="232096" y="822665"/>
                  <a:pt x="236730" y="814297"/>
                  <a:pt x="240130" y="806096"/>
                </a:cubicBezTo>
                <a:cubicBezTo>
                  <a:pt x="243530" y="797895"/>
                  <a:pt x="245231" y="790194"/>
                  <a:pt x="245231" y="782994"/>
                </a:cubicBezTo>
                <a:close/>
                <a:moveTo>
                  <a:pt x="5160416" y="765991"/>
                </a:moveTo>
                <a:lnTo>
                  <a:pt x="5164216" y="770392"/>
                </a:lnTo>
                <a:cubicBezTo>
                  <a:pt x="5162483" y="771592"/>
                  <a:pt x="5160482" y="772859"/>
                  <a:pt x="5158216" y="774192"/>
                </a:cubicBezTo>
                <a:cubicBezTo>
                  <a:pt x="5155949" y="775526"/>
                  <a:pt x="5153582" y="776893"/>
                  <a:pt x="5151115" y="778293"/>
                </a:cubicBezTo>
                <a:cubicBezTo>
                  <a:pt x="5148648" y="779693"/>
                  <a:pt x="5146214" y="781060"/>
                  <a:pt x="5143814" y="782393"/>
                </a:cubicBezTo>
                <a:cubicBezTo>
                  <a:pt x="5141414" y="783727"/>
                  <a:pt x="5139346" y="784860"/>
                  <a:pt x="5137613" y="785794"/>
                </a:cubicBezTo>
                <a:lnTo>
                  <a:pt x="5134613" y="780593"/>
                </a:lnTo>
                <a:cubicBezTo>
                  <a:pt x="5136746" y="779526"/>
                  <a:pt x="5139014" y="778360"/>
                  <a:pt x="5141414" y="777093"/>
                </a:cubicBezTo>
                <a:cubicBezTo>
                  <a:pt x="5143814" y="775826"/>
                  <a:pt x="5146181" y="774526"/>
                  <a:pt x="5148514" y="773192"/>
                </a:cubicBezTo>
                <a:cubicBezTo>
                  <a:pt x="5150848" y="771859"/>
                  <a:pt x="5153048" y="770559"/>
                  <a:pt x="5155116" y="769292"/>
                </a:cubicBezTo>
                <a:cubicBezTo>
                  <a:pt x="5157182" y="768025"/>
                  <a:pt x="5158949" y="766925"/>
                  <a:pt x="5160416" y="765991"/>
                </a:cubicBezTo>
                <a:close/>
                <a:moveTo>
                  <a:pt x="5085007" y="765391"/>
                </a:moveTo>
                <a:cubicBezTo>
                  <a:pt x="5086340" y="766191"/>
                  <a:pt x="5088074" y="767225"/>
                  <a:pt x="5090207" y="768492"/>
                </a:cubicBezTo>
                <a:cubicBezTo>
                  <a:pt x="5092340" y="769759"/>
                  <a:pt x="5094574" y="771125"/>
                  <a:pt x="5096908" y="772592"/>
                </a:cubicBezTo>
                <a:cubicBezTo>
                  <a:pt x="5099242" y="774059"/>
                  <a:pt x="5101476" y="775526"/>
                  <a:pt x="5103609" y="776993"/>
                </a:cubicBezTo>
                <a:cubicBezTo>
                  <a:pt x="5105743" y="778460"/>
                  <a:pt x="5107476" y="779660"/>
                  <a:pt x="5108810" y="780593"/>
                </a:cubicBezTo>
                <a:lnTo>
                  <a:pt x="5105009" y="785794"/>
                </a:lnTo>
                <a:cubicBezTo>
                  <a:pt x="5103809" y="784860"/>
                  <a:pt x="5102142" y="783627"/>
                  <a:pt x="5100008" y="782093"/>
                </a:cubicBezTo>
                <a:cubicBezTo>
                  <a:pt x="5097874" y="780560"/>
                  <a:pt x="5095675" y="779026"/>
                  <a:pt x="5093408" y="777493"/>
                </a:cubicBezTo>
                <a:cubicBezTo>
                  <a:pt x="5091141" y="775959"/>
                  <a:pt x="5088874" y="774492"/>
                  <a:pt x="5086607" y="773092"/>
                </a:cubicBezTo>
                <a:cubicBezTo>
                  <a:pt x="5084340" y="771692"/>
                  <a:pt x="5082540" y="770592"/>
                  <a:pt x="5081206" y="769792"/>
                </a:cubicBezTo>
                <a:close/>
                <a:moveTo>
                  <a:pt x="3508686" y="763391"/>
                </a:moveTo>
                <a:lnTo>
                  <a:pt x="3515287" y="763791"/>
                </a:lnTo>
                <a:lnTo>
                  <a:pt x="3515287" y="806796"/>
                </a:lnTo>
                <a:lnTo>
                  <a:pt x="3566493" y="806796"/>
                </a:lnTo>
                <a:lnTo>
                  <a:pt x="3566493" y="769592"/>
                </a:lnTo>
                <a:lnTo>
                  <a:pt x="3573094" y="769992"/>
                </a:lnTo>
                <a:lnTo>
                  <a:pt x="3573094" y="822599"/>
                </a:lnTo>
                <a:lnTo>
                  <a:pt x="3566493" y="822599"/>
                </a:lnTo>
                <a:lnTo>
                  <a:pt x="3566493" y="813597"/>
                </a:lnTo>
                <a:lnTo>
                  <a:pt x="3451079" y="813597"/>
                </a:lnTo>
                <a:lnTo>
                  <a:pt x="3451079" y="769992"/>
                </a:lnTo>
                <a:lnTo>
                  <a:pt x="3457880" y="770392"/>
                </a:lnTo>
                <a:lnTo>
                  <a:pt x="3457880" y="806796"/>
                </a:lnTo>
                <a:lnTo>
                  <a:pt x="3508686" y="806796"/>
                </a:lnTo>
                <a:close/>
                <a:moveTo>
                  <a:pt x="5260029" y="761791"/>
                </a:moveTo>
                <a:lnTo>
                  <a:pt x="5265629" y="764391"/>
                </a:lnTo>
                <a:cubicBezTo>
                  <a:pt x="5264162" y="768258"/>
                  <a:pt x="5262428" y="772326"/>
                  <a:pt x="5260428" y="776593"/>
                </a:cubicBezTo>
                <a:cubicBezTo>
                  <a:pt x="5258428" y="780860"/>
                  <a:pt x="5256294" y="785094"/>
                  <a:pt x="5254028" y="789294"/>
                </a:cubicBezTo>
                <a:cubicBezTo>
                  <a:pt x="5251760" y="793495"/>
                  <a:pt x="5249461" y="797562"/>
                  <a:pt x="5247127" y="801496"/>
                </a:cubicBezTo>
                <a:cubicBezTo>
                  <a:pt x="5244793" y="805430"/>
                  <a:pt x="5242493" y="808997"/>
                  <a:pt x="5240226" y="812197"/>
                </a:cubicBezTo>
                <a:lnTo>
                  <a:pt x="5234826" y="808397"/>
                </a:lnTo>
                <a:cubicBezTo>
                  <a:pt x="5236959" y="805196"/>
                  <a:pt x="5239193" y="801696"/>
                  <a:pt x="5241526" y="797895"/>
                </a:cubicBezTo>
                <a:cubicBezTo>
                  <a:pt x="5243860" y="794095"/>
                  <a:pt x="5246126" y="790161"/>
                  <a:pt x="5248327" y="786094"/>
                </a:cubicBezTo>
                <a:cubicBezTo>
                  <a:pt x="5250527" y="782027"/>
                  <a:pt x="5252628" y="777926"/>
                  <a:pt x="5254628" y="773792"/>
                </a:cubicBezTo>
                <a:cubicBezTo>
                  <a:pt x="5256628" y="769658"/>
                  <a:pt x="5258428" y="765658"/>
                  <a:pt x="5260029" y="761791"/>
                </a:cubicBezTo>
                <a:close/>
                <a:moveTo>
                  <a:pt x="5380044" y="759991"/>
                </a:moveTo>
                <a:cubicBezTo>
                  <a:pt x="5382177" y="762924"/>
                  <a:pt x="5384610" y="766391"/>
                  <a:pt x="5387344" y="770392"/>
                </a:cubicBezTo>
                <a:cubicBezTo>
                  <a:pt x="5390078" y="774392"/>
                  <a:pt x="5392778" y="778526"/>
                  <a:pt x="5395446" y="782794"/>
                </a:cubicBezTo>
                <a:cubicBezTo>
                  <a:pt x="5398112" y="787061"/>
                  <a:pt x="5400680" y="791228"/>
                  <a:pt x="5403146" y="795295"/>
                </a:cubicBezTo>
                <a:cubicBezTo>
                  <a:pt x="5405614" y="799362"/>
                  <a:pt x="5407647" y="802796"/>
                  <a:pt x="5409247" y="805596"/>
                </a:cubicBezTo>
                <a:lnTo>
                  <a:pt x="5403646" y="809197"/>
                </a:lnTo>
                <a:cubicBezTo>
                  <a:pt x="5401913" y="806263"/>
                  <a:pt x="5399846" y="802763"/>
                  <a:pt x="5397446" y="798695"/>
                </a:cubicBezTo>
                <a:cubicBezTo>
                  <a:pt x="5395046" y="794628"/>
                  <a:pt x="5392545" y="790494"/>
                  <a:pt x="5389944" y="786294"/>
                </a:cubicBezTo>
                <a:cubicBezTo>
                  <a:pt x="5387344" y="782093"/>
                  <a:pt x="5384710" y="777993"/>
                  <a:pt x="5382044" y="773992"/>
                </a:cubicBezTo>
                <a:cubicBezTo>
                  <a:pt x="5379376" y="769992"/>
                  <a:pt x="5376976" y="766591"/>
                  <a:pt x="5374842" y="763791"/>
                </a:cubicBezTo>
                <a:close/>
                <a:moveTo>
                  <a:pt x="5120611" y="758190"/>
                </a:moveTo>
                <a:lnTo>
                  <a:pt x="5127012" y="758590"/>
                </a:lnTo>
                <a:lnTo>
                  <a:pt x="5127012" y="802396"/>
                </a:lnTo>
                <a:cubicBezTo>
                  <a:pt x="5127012" y="805863"/>
                  <a:pt x="5126712" y="808630"/>
                  <a:pt x="5126112" y="810697"/>
                </a:cubicBezTo>
                <a:cubicBezTo>
                  <a:pt x="5125512" y="812764"/>
                  <a:pt x="5124445" y="814431"/>
                  <a:pt x="5122912" y="815698"/>
                </a:cubicBezTo>
                <a:cubicBezTo>
                  <a:pt x="5121378" y="816964"/>
                  <a:pt x="5119344" y="817898"/>
                  <a:pt x="5116811" y="818498"/>
                </a:cubicBezTo>
                <a:cubicBezTo>
                  <a:pt x="5114277" y="819098"/>
                  <a:pt x="5111010" y="819531"/>
                  <a:pt x="5107010" y="819798"/>
                </a:cubicBezTo>
                <a:lnTo>
                  <a:pt x="5094808" y="820798"/>
                </a:lnTo>
                <a:lnTo>
                  <a:pt x="5092808" y="814397"/>
                </a:lnTo>
                <a:lnTo>
                  <a:pt x="5105809" y="813597"/>
                </a:lnTo>
                <a:cubicBezTo>
                  <a:pt x="5108876" y="813331"/>
                  <a:pt x="5111377" y="812997"/>
                  <a:pt x="5113310" y="812597"/>
                </a:cubicBezTo>
                <a:cubicBezTo>
                  <a:pt x="5115244" y="812197"/>
                  <a:pt x="5116744" y="811564"/>
                  <a:pt x="5117810" y="810697"/>
                </a:cubicBezTo>
                <a:cubicBezTo>
                  <a:pt x="5118878" y="809830"/>
                  <a:pt x="5119611" y="808597"/>
                  <a:pt x="5120011" y="806997"/>
                </a:cubicBezTo>
                <a:cubicBezTo>
                  <a:pt x="5120411" y="805396"/>
                  <a:pt x="5120611" y="803263"/>
                  <a:pt x="5120611" y="800596"/>
                </a:cubicBezTo>
                <a:close/>
                <a:moveTo>
                  <a:pt x="5283032" y="757790"/>
                </a:moveTo>
                <a:lnTo>
                  <a:pt x="5289832" y="758190"/>
                </a:lnTo>
                <a:lnTo>
                  <a:pt x="5289832" y="795795"/>
                </a:lnTo>
                <a:cubicBezTo>
                  <a:pt x="5289832" y="798729"/>
                  <a:pt x="5290066" y="801129"/>
                  <a:pt x="5290532" y="802996"/>
                </a:cubicBezTo>
                <a:cubicBezTo>
                  <a:pt x="5290999" y="804863"/>
                  <a:pt x="5291766" y="806330"/>
                  <a:pt x="5292832" y="807397"/>
                </a:cubicBezTo>
                <a:cubicBezTo>
                  <a:pt x="5293900" y="808463"/>
                  <a:pt x="5295400" y="809263"/>
                  <a:pt x="5297334" y="809797"/>
                </a:cubicBezTo>
                <a:cubicBezTo>
                  <a:pt x="5299266" y="810330"/>
                  <a:pt x="5301634" y="810664"/>
                  <a:pt x="5304434" y="810797"/>
                </a:cubicBezTo>
                <a:cubicBezTo>
                  <a:pt x="5316569" y="811597"/>
                  <a:pt x="5328770" y="811597"/>
                  <a:pt x="5341039" y="810797"/>
                </a:cubicBezTo>
                <a:cubicBezTo>
                  <a:pt x="5344372" y="810664"/>
                  <a:pt x="5347039" y="810364"/>
                  <a:pt x="5349040" y="809897"/>
                </a:cubicBezTo>
                <a:cubicBezTo>
                  <a:pt x="5351040" y="809430"/>
                  <a:pt x="5352607" y="808730"/>
                  <a:pt x="5353740" y="807797"/>
                </a:cubicBezTo>
                <a:cubicBezTo>
                  <a:pt x="5354874" y="806863"/>
                  <a:pt x="5355707" y="805563"/>
                  <a:pt x="5356240" y="803896"/>
                </a:cubicBezTo>
                <a:cubicBezTo>
                  <a:pt x="5356774" y="802229"/>
                  <a:pt x="5357241" y="800062"/>
                  <a:pt x="5357641" y="797395"/>
                </a:cubicBezTo>
                <a:cubicBezTo>
                  <a:pt x="5357774" y="796329"/>
                  <a:pt x="5357908" y="794895"/>
                  <a:pt x="5358041" y="793095"/>
                </a:cubicBezTo>
                <a:cubicBezTo>
                  <a:pt x="5358174" y="791295"/>
                  <a:pt x="5358274" y="789494"/>
                  <a:pt x="5358341" y="787694"/>
                </a:cubicBezTo>
                <a:cubicBezTo>
                  <a:pt x="5358408" y="785894"/>
                  <a:pt x="5358474" y="784327"/>
                  <a:pt x="5358541" y="782994"/>
                </a:cubicBezTo>
                <a:cubicBezTo>
                  <a:pt x="5358608" y="781660"/>
                  <a:pt x="5358641" y="780860"/>
                  <a:pt x="5358641" y="780593"/>
                </a:cubicBezTo>
                <a:lnTo>
                  <a:pt x="5364842" y="782994"/>
                </a:lnTo>
                <a:cubicBezTo>
                  <a:pt x="5364842" y="783394"/>
                  <a:pt x="5364808" y="784227"/>
                  <a:pt x="5364742" y="785494"/>
                </a:cubicBezTo>
                <a:cubicBezTo>
                  <a:pt x="5364674" y="786761"/>
                  <a:pt x="5364608" y="788227"/>
                  <a:pt x="5364542" y="789894"/>
                </a:cubicBezTo>
                <a:cubicBezTo>
                  <a:pt x="5364474" y="791561"/>
                  <a:pt x="5364374" y="793295"/>
                  <a:pt x="5364242" y="795095"/>
                </a:cubicBezTo>
                <a:cubicBezTo>
                  <a:pt x="5364108" y="796895"/>
                  <a:pt x="5363974" y="798395"/>
                  <a:pt x="5363842" y="799596"/>
                </a:cubicBezTo>
                <a:cubicBezTo>
                  <a:pt x="5363442" y="803463"/>
                  <a:pt x="5362741" y="806496"/>
                  <a:pt x="5361741" y="808697"/>
                </a:cubicBezTo>
                <a:cubicBezTo>
                  <a:pt x="5360741" y="810897"/>
                  <a:pt x="5359374" y="812631"/>
                  <a:pt x="5357641" y="813897"/>
                </a:cubicBezTo>
                <a:cubicBezTo>
                  <a:pt x="5355907" y="815164"/>
                  <a:pt x="5353707" y="816031"/>
                  <a:pt x="5351040" y="816498"/>
                </a:cubicBezTo>
                <a:cubicBezTo>
                  <a:pt x="5348373" y="816964"/>
                  <a:pt x="5345172" y="817331"/>
                  <a:pt x="5341439" y="817598"/>
                </a:cubicBezTo>
                <a:cubicBezTo>
                  <a:pt x="5328504" y="818398"/>
                  <a:pt x="5315636" y="818398"/>
                  <a:pt x="5302834" y="817598"/>
                </a:cubicBezTo>
                <a:cubicBezTo>
                  <a:pt x="5299234" y="817465"/>
                  <a:pt x="5296166" y="817031"/>
                  <a:pt x="5293632" y="816298"/>
                </a:cubicBezTo>
                <a:cubicBezTo>
                  <a:pt x="5291099" y="815564"/>
                  <a:pt x="5289066" y="814464"/>
                  <a:pt x="5287532" y="812997"/>
                </a:cubicBezTo>
                <a:cubicBezTo>
                  <a:pt x="5285998" y="811530"/>
                  <a:pt x="5284865" y="809530"/>
                  <a:pt x="5284132" y="806997"/>
                </a:cubicBezTo>
                <a:cubicBezTo>
                  <a:pt x="5283398" y="804463"/>
                  <a:pt x="5283032" y="801262"/>
                  <a:pt x="5283032" y="797395"/>
                </a:cubicBezTo>
                <a:close/>
                <a:moveTo>
                  <a:pt x="5316036" y="750790"/>
                </a:moveTo>
                <a:cubicBezTo>
                  <a:pt x="5317502" y="752523"/>
                  <a:pt x="5319402" y="754890"/>
                  <a:pt x="5321736" y="757890"/>
                </a:cubicBezTo>
                <a:cubicBezTo>
                  <a:pt x="5324070" y="760891"/>
                  <a:pt x="5326470" y="763991"/>
                  <a:pt x="5328938" y="767192"/>
                </a:cubicBezTo>
                <a:cubicBezTo>
                  <a:pt x="5331404" y="770392"/>
                  <a:pt x="5333738" y="773526"/>
                  <a:pt x="5335938" y="776593"/>
                </a:cubicBezTo>
                <a:cubicBezTo>
                  <a:pt x="5338138" y="779660"/>
                  <a:pt x="5339838" y="782127"/>
                  <a:pt x="5341039" y="783994"/>
                </a:cubicBezTo>
                <a:lnTo>
                  <a:pt x="5336238" y="788194"/>
                </a:lnTo>
                <a:cubicBezTo>
                  <a:pt x="5335038" y="786194"/>
                  <a:pt x="5333338" y="783660"/>
                  <a:pt x="5331137" y="780593"/>
                </a:cubicBezTo>
                <a:cubicBezTo>
                  <a:pt x="5328938" y="777526"/>
                  <a:pt x="5326604" y="774326"/>
                  <a:pt x="5324136" y="770992"/>
                </a:cubicBezTo>
                <a:cubicBezTo>
                  <a:pt x="5321670" y="767658"/>
                  <a:pt x="5319270" y="764525"/>
                  <a:pt x="5316936" y="761591"/>
                </a:cubicBezTo>
                <a:cubicBezTo>
                  <a:pt x="5314602" y="758657"/>
                  <a:pt x="5312702" y="756390"/>
                  <a:pt x="5311235" y="754790"/>
                </a:cubicBezTo>
                <a:close/>
                <a:moveTo>
                  <a:pt x="2041779" y="749589"/>
                </a:moveTo>
                <a:lnTo>
                  <a:pt x="2044979" y="750790"/>
                </a:lnTo>
                <a:lnTo>
                  <a:pt x="2048180" y="751790"/>
                </a:lnTo>
                <a:cubicBezTo>
                  <a:pt x="2046980" y="756190"/>
                  <a:pt x="2045413" y="761424"/>
                  <a:pt x="2043479" y="767492"/>
                </a:cubicBezTo>
                <a:cubicBezTo>
                  <a:pt x="2041545" y="773559"/>
                  <a:pt x="2039479" y="779793"/>
                  <a:pt x="2037278" y="786194"/>
                </a:cubicBezTo>
                <a:cubicBezTo>
                  <a:pt x="2035078" y="792595"/>
                  <a:pt x="2032878" y="798829"/>
                  <a:pt x="2030678" y="804896"/>
                </a:cubicBezTo>
                <a:cubicBezTo>
                  <a:pt x="2028477" y="810964"/>
                  <a:pt x="2026377" y="816264"/>
                  <a:pt x="2024377" y="820798"/>
                </a:cubicBezTo>
                <a:lnTo>
                  <a:pt x="2017976" y="818798"/>
                </a:lnTo>
                <a:cubicBezTo>
                  <a:pt x="2019843" y="814264"/>
                  <a:pt x="2021910" y="808963"/>
                  <a:pt x="2024177" y="802896"/>
                </a:cubicBezTo>
                <a:cubicBezTo>
                  <a:pt x="2026444" y="796829"/>
                  <a:pt x="2028677" y="790595"/>
                  <a:pt x="2030878" y="784194"/>
                </a:cubicBezTo>
                <a:cubicBezTo>
                  <a:pt x="2033078" y="777793"/>
                  <a:pt x="2035145" y="771559"/>
                  <a:pt x="2037078" y="765491"/>
                </a:cubicBezTo>
                <a:cubicBezTo>
                  <a:pt x="2039012" y="759424"/>
                  <a:pt x="2040579" y="754123"/>
                  <a:pt x="2041779" y="749589"/>
                </a:cubicBezTo>
                <a:close/>
                <a:moveTo>
                  <a:pt x="45206" y="748389"/>
                </a:moveTo>
                <a:cubicBezTo>
                  <a:pt x="46539" y="750389"/>
                  <a:pt x="48006" y="752590"/>
                  <a:pt x="49606" y="754990"/>
                </a:cubicBezTo>
                <a:cubicBezTo>
                  <a:pt x="51206" y="757390"/>
                  <a:pt x="52740" y="759857"/>
                  <a:pt x="54207" y="762391"/>
                </a:cubicBezTo>
                <a:cubicBezTo>
                  <a:pt x="55674" y="764925"/>
                  <a:pt x="57107" y="767425"/>
                  <a:pt x="58507" y="769892"/>
                </a:cubicBezTo>
                <a:cubicBezTo>
                  <a:pt x="59907" y="772359"/>
                  <a:pt x="61208" y="774593"/>
                  <a:pt x="62408" y="776593"/>
                </a:cubicBezTo>
                <a:lnTo>
                  <a:pt x="57007" y="779793"/>
                </a:lnTo>
                <a:cubicBezTo>
                  <a:pt x="55940" y="777660"/>
                  <a:pt x="54707" y="775326"/>
                  <a:pt x="53307" y="772792"/>
                </a:cubicBezTo>
                <a:cubicBezTo>
                  <a:pt x="51906" y="770259"/>
                  <a:pt x="50473" y="767758"/>
                  <a:pt x="49006" y="765291"/>
                </a:cubicBezTo>
                <a:cubicBezTo>
                  <a:pt x="47539" y="762824"/>
                  <a:pt x="46039" y="760391"/>
                  <a:pt x="44505" y="757990"/>
                </a:cubicBezTo>
                <a:cubicBezTo>
                  <a:pt x="42972" y="755590"/>
                  <a:pt x="41538" y="753390"/>
                  <a:pt x="40205" y="751390"/>
                </a:cubicBezTo>
                <a:close/>
                <a:moveTo>
                  <a:pt x="3042428" y="746589"/>
                </a:moveTo>
                <a:lnTo>
                  <a:pt x="3042428" y="808397"/>
                </a:lnTo>
                <a:lnTo>
                  <a:pt x="3091234" y="808397"/>
                </a:lnTo>
                <a:lnTo>
                  <a:pt x="3091234" y="746589"/>
                </a:lnTo>
                <a:close/>
                <a:moveTo>
                  <a:pt x="103813" y="746589"/>
                </a:moveTo>
                <a:lnTo>
                  <a:pt x="103813" y="801596"/>
                </a:lnTo>
                <a:lnTo>
                  <a:pt x="157820" y="801596"/>
                </a:lnTo>
                <a:lnTo>
                  <a:pt x="157820" y="746589"/>
                </a:lnTo>
                <a:close/>
                <a:moveTo>
                  <a:pt x="605876" y="742989"/>
                </a:moveTo>
                <a:lnTo>
                  <a:pt x="772896" y="742989"/>
                </a:lnTo>
                <a:lnTo>
                  <a:pt x="772896" y="749389"/>
                </a:lnTo>
                <a:lnTo>
                  <a:pt x="695087" y="749389"/>
                </a:lnTo>
                <a:lnTo>
                  <a:pt x="695087" y="775593"/>
                </a:lnTo>
                <a:lnTo>
                  <a:pt x="758295" y="775593"/>
                </a:lnTo>
                <a:lnTo>
                  <a:pt x="758295" y="781593"/>
                </a:lnTo>
                <a:lnTo>
                  <a:pt x="695087" y="781593"/>
                </a:lnTo>
                <a:lnTo>
                  <a:pt x="695087" y="809997"/>
                </a:lnTo>
                <a:cubicBezTo>
                  <a:pt x="696154" y="810130"/>
                  <a:pt x="697287" y="810197"/>
                  <a:pt x="698487" y="810197"/>
                </a:cubicBezTo>
                <a:cubicBezTo>
                  <a:pt x="699687" y="810197"/>
                  <a:pt x="700888" y="810264"/>
                  <a:pt x="702088" y="810397"/>
                </a:cubicBezTo>
                <a:cubicBezTo>
                  <a:pt x="727958" y="811464"/>
                  <a:pt x="753828" y="811464"/>
                  <a:pt x="779697" y="810397"/>
                </a:cubicBezTo>
                <a:lnTo>
                  <a:pt x="778697" y="816998"/>
                </a:lnTo>
                <a:cubicBezTo>
                  <a:pt x="753227" y="818065"/>
                  <a:pt x="727758" y="818065"/>
                  <a:pt x="702288" y="816998"/>
                </a:cubicBezTo>
                <a:cubicBezTo>
                  <a:pt x="694820" y="816731"/>
                  <a:pt x="688019" y="816131"/>
                  <a:pt x="681885" y="815198"/>
                </a:cubicBezTo>
                <a:cubicBezTo>
                  <a:pt x="675751" y="814264"/>
                  <a:pt x="670050" y="812764"/>
                  <a:pt x="664783" y="810697"/>
                </a:cubicBezTo>
                <a:cubicBezTo>
                  <a:pt x="659516" y="808630"/>
                  <a:pt x="654682" y="805730"/>
                  <a:pt x="650281" y="801996"/>
                </a:cubicBezTo>
                <a:cubicBezTo>
                  <a:pt x="645881" y="798262"/>
                  <a:pt x="641747" y="793461"/>
                  <a:pt x="637880" y="787594"/>
                </a:cubicBezTo>
                <a:cubicBezTo>
                  <a:pt x="634413" y="794795"/>
                  <a:pt x="630145" y="801363"/>
                  <a:pt x="625078" y="807297"/>
                </a:cubicBezTo>
                <a:cubicBezTo>
                  <a:pt x="620011" y="813231"/>
                  <a:pt x="613677" y="819265"/>
                  <a:pt x="606076" y="825399"/>
                </a:cubicBezTo>
                <a:lnTo>
                  <a:pt x="601475" y="820198"/>
                </a:lnTo>
                <a:cubicBezTo>
                  <a:pt x="607209" y="815664"/>
                  <a:pt x="612210" y="811197"/>
                  <a:pt x="616477" y="806796"/>
                </a:cubicBezTo>
                <a:cubicBezTo>
                  <a:pt x="620744" y="802396"/>
                  <a:pt x="624411" y="797729"/>
                  <a:pt x="627478" y="792795"/>
                </a:cubicBezTo>
                <a:cubicBezTo>
                  <a:pt x="630545" y="787861"/>
                  <a:pt x="633146" y="782560"/>
                  <a:pt x="635279" y="776893"/>
                </a:cubicBezTo>
                <a:cubicBezTo>
                  <a:pt x="637413" y="771225"/>
                  <a:pt x="639213" y="764858"/>
                  <a:pt x="640680" y="757790"/>
                </a:cubicBezTo>
                <a:lnTo>
                  <a:pt x="647281" y="759191"/>
                </a:lnTo>
                <a:cubicBezTo>
                  <a:pt x="645414" y="767325"/>
                  <a:pt x="643347" y="774459"/>
                  <a:pt x="641080" y="780593"/>
                </a:cubicBezTo>
                <a:cubicBezTo>
                  <a:pt x="644014" y="785661"/>
                  <a:pt x="647147" y="789894"/>
                  <a:pt x="650481" y="793295"/>
                </a:cubicBezTo>
                <a:cubicBezTo>
                  <a:pt x="653815" y="796695"/>
                  <a:pt x="657449" y="799496"/>
                  <a:pt x="661383" y="801696"/>
                </a:cubicBezTo>
                <a:cubicBezTo>
                  <a:pt x="665316" y="803896"/>
                  <a:pt x="669484" y="805596"/>
                  <a:pt x="673884" y="806796"/>
                </a:cubicBezTo>
                <a:cubicBezTo>
                  <a:pt x="678285" y="807997"/>
                  <a:pt x="683085" y="808863"/>
                  <a:pt x="688286" y="809397"/>
                </a:cubicBezTo>
                <a:lnTo>
                  <a:pt x="688286" y="749389"/>
                </a:lnTo>
                <a:lnTo>
                  <a:pt x="605876" y="749389"/>
                </a:lnTo>
                <a:close/>
                <a:moveTo>
                  <a:pt x="1236155" y="741388"/>
                </a:moveTo>
                <a:lnTo>
                  <a:pt x="1343968" y="741388"/>
                </a:lnTo>
                <a:lnTo>
                  <a:pt x="1343968" y="747789"/>
                </a:lnTo>
                <a:cubicBezTo>
                  <a:pt x="1337434" y="757390"/>
                  <a:pt x="1330366" y="765758"/>
                  <a:pt x="1322765" y="772892"/>
                </a:cubicBezTo>
                <a:cubicBezTo>
                  <a:pt x="1315164" y="780026"/>
                  <a:pt x="1306430" y="786461"/>
                  <a:pt x="1296562" y="792195"/>
                </a:cubicBezTo>
                <a:cubicBezTo>
                  <a:pt x="1307363" y="797262"/>
                  <a:pt x="1319798" y="801529"/>
                  <a:pt x="1333867" y="804996"/>
                </a:cubicBezTo>
                <a:cubicBezTo>
                  <a:pt x="1347935" y="808463"/>
                  <a:pt x="1364171" y="811730"/>
                  <a:pt x="1382573" y="814798"/>
                </a:cubicBezTo>
                <a:lnTo>
                  <a:pt x="1380572" y="821398"/>
                </a:lnTo>
                <a:cubicBezTo>
                  <a:pt x="1360837" y="817931"/>
                  <a:pt x="1343535" y="814264"/>
                  <a:pt x="1328666" y="810397"/>
                </a:cubicBezTo>
                <a:cubicBezTo>
                  <a:pt x="1313797" y="806530"/>
                  <a:pt x="1300696" y="801663"/>
                  <a:pt x="1289361" y="795795"/>
                </a:cubicBezTo>
                <a:cubicBezTo>
                  <a:pt x="1278693" y="801262"/>
                  <a:pt x="1266558" y="806130"/>
                  <a:pt x="1252957" y="810397"/>
                </a:cubicBezTo>
                <a:cubicBezTo>
                  <a:pt x="1239355" y="814664"/>
                  <a:pt x="1223620" y="818798"/>
                  <a:pt x="1205751" y="822798"/>
                </a:cubicBezTo>
                <a:lnTo>
                  <a:pt x="1203950" y="816198"/>
                </a:lnTo>
                <a:cubicBezTo>
                  <a:pt x="1220619" y="812597"/>
                  <a:pt x="1235354" y="808863"/>
                  <a:pt x="1248156" y="804996"/>
                </a:cubicBezTo>
                <a:cubicBezTo>
                  <a:pt x="1260957" y="801129"/>
                  <a:pt x="1272359" y="796795"/>
                  <a:pt x="1282360" y="791995"/>
                </a:cubicBezTo>
                <a:cubicBezTo>
                  <a:pt x="1274759" y="787461"/>
                  <a:pt x="1268058" y="782260"/>
                  <a:pt x="1262258" y="776393"/>
                </a:cubicBezTo>
                <a:cubicBezTo>
                  <a:pt x="1256457" y="770525"/>
                  <a:pt x="1251223" y="763591"/>
                  <a:pt x="1246556" y="755590"/>
                </a:cubicBezTo>
                <a:lnTo>
                  <a:pt x="1251956" y="751590"/>
                </a:lnTo>
                <a:cubicBezTo>
                  <a:pt x="1256490" y="759591"/>
                  <a:pt x="1261791" y="766591"/>
                  <a:pt x="1267858" y="772592"/>
                </a:cubicBezTo>
                <a:cubicBezTo>
                  <a:pt x="1273926" y="778593"/>
                  <a:pt x="1281027" y="783860"/>
                  <a:pt x="1289161" y="788394"/>
                </a:cubicBezTo>
                <a:cubicBezTo>
                  <a:pt x="1298762" y="783194"/>
                  <a:pt x="1307230" y="777293"/>
                  <a:pt x="1314564" y="770692"/>
                </a:cubicBezTo>
                <a:cubicBezTo>
                  <a:pt x="1321898" y="764091"/>
                  <a:pt x="1328633" y="756457"/>
                  <a:pt x="1334767" y="747789"/>
                </a:cubicBezTo>
                <a:lnTo>
                  <a:pt x="1236155" y="747789"/>
                </a:lnTo>
                <a:close/>
                <a:moveTo>
                  <a:pt x="97012" y="740188"/>
                </a:moveTo>
                <a:lnTo>
                  <a:pt x="164620" y="740188"/>
                </a:lnTo>
                <a:lnTo>
                  <a:pt x="164620" y="823399"/>
                </a:lnTo>
                <a:lnTo>
                  <a:pt x="157820" y="823399"/>
                </a:lnTo>
                <a:lnTo>
                  <a:pt x="157820" y="807997"/>
                </a:lnTo>
                <a:lnTo>
                  <a:pt x="103813" y="807997"/>
                </a:lnTo>
                <a:lnTo>
                  <a:pt x="103813" y="824199"/>
                </a:lnTo>
                <a:lnTo>
                  <a:pt x="97012" y="824199"/>
                </a:lnTo>
                <a:close/>
                <a:moveTo>
                  <a:pt x="2110988" y="739388"/>
                </a:moveTo>
                <a:lnTo>
                  <a:pt x="2117588" y="739788"/>
                </a:lnTo>
                <a:lnTo>
                  <a:pt x="2117588" y="819198"/>
                </a:lnTo>
                <a:lnTo>
                  <a:pt x="2110988" y="819198"/>
                </a:lnTo>
                <a:close/>
                <a:moveTo>
                  <a:pt x="2145392" y="739188"/>
                </a:moveTo>
                <a:lnTo>
                  <a:pt x="2151993" y="739588"/>
                </a:lnTo>
                <a:lnTo>
                  <a:pt x="2151993" y="802996"/>
                </a:lnTo>
                <a:cubicBezTo>
                  <a:pt x="2151993" y="806463"/>
                  <a:pt x="2152659" y="808730"/>
                  <a:pt x="2153993" y="809797"/>
                </a:cubicBezTo>
                <a:cubicBezTo>
                  <a:pt x="2155326" y="810864"/>
                  <a:pt x="2157927" y="811530"/>
                  <a:pt x="2161794" y="811797"/>
                </a:cubicBezTo>
                <a:cubicBezTo>
                  <a:pt x="2164061" y="811930"/>
                  <a:pt x="2166394" y="811930"/>
                  <a:pt x="2168795" y="811797"/>
                </a:cubicBezTo>
                <a:cubicBezTo>
                  <a:pt x="2171195" y="811664"/>
                  <a:pt x="2173162" y="811430"/>
                  <a:pt x="2174695" y="811097"/>
                </a:cubicBezTo>
                <a:cubicBezTo>
                  <a:pt x="2176229" y="810764"/>
                  <a:pt x="2177429" y="810264"/>
                  <a:pt x="2178296" y="809597"/>
                </a:cubicBezTo>
                <a:cubicBezTo>
                  <a:pt x="2179163" y="808930"/>
                  <a:pt x="2179796" y="808030"/>
                  <a:pt x="2180196" y="806896"/>
                </a:cubicBezTo>
                <a:cubicBezTo>
                  <a:pt x="2180596" y="805763"/>
                  <a:pt x="2180863" y="804196"/>
                  <a:pt x="2180996" y="802196"/>
                </a:cubicBezTo>
                <a:cubicBezTo>
                  <a:pt x="2180996" y="801129"/>
                  <a:pt x="2181030" y="799496"/>
                  <a:pt x="2181096" y="797295"/>
                </a:cubicBezTo>
                <a:cubicBezTo>
                  <a:pt x="2181163" y="795095"/>
                  <a:pt x="2181230" y="792895"/>
                  <a:pt x="2181296" y="790694"/>
                </a:cubicBezTo>
                <a:cubicBezTo>
                  <a:pt x="2181363" y="788494"/>
                  <a:pt x="2181430" y="786461"/>
                  <a:pt x="2181496" y="784594"/>
                </a:cubicBezTo>
                <a:cubicBezTo>
                  <a:pt x="2181563" y="782727"/>
                  <a:pt x="2181596" y="781527"/>
                  <a:pt x="2181596" y="780993"/>
                </a:cubicBezTo>
                <a:lnTo>
                  <a:pt x="2187397" y="782994"/>
                </a:lnTo>
                <a:cubicBezTo>
                  <a:pt x="2187397" y="783660"/>
                  <a:pt x="2187364" y="784894"/>
                  <a:pt x="2187297" y="786694"/>
                </a:cubicBezTo>
                <a:cubicBezTo>
                  <a:pt x="2187230" y="788494"/>
                  <a:pt x="2187164" y="790461"/>
                  <a:pt x="2187097" y="792595"/>
                </a:cubicBezTo>
                <a:cubicBezTo>
                  <a:pt x="2187030" y="794728"/>
                  <a:pt x="2186930" y="796829"/>
                  <a:pt x="2186797" y="798896"/>
                </a:cubicBezTo>
                <a:cubicBezTo>
                  <a:pt x="2186664" y="800962"/>
                  <a:pt x="2186530" y="802596"/>
                  <a:pt x="2186397" y="803796"/>
                </a:cubicBezTo>
                <a:cubicBezTo>
                  <a:pt x="2185997" y="806597"/>
                  <a:pt x="2185497" y="808897"/>
                  <a:pt x="2184897" y="810697"/>
                </a:cubicBezTo>
                <a:cubicBezTo>
                  <a:pt x="2184297" y="812497"/>
                  <a:pt x="2183363" y="813897"/>
                  <a:pt x="2182096" y="814898"/>
                </a:cubicBezTo>
                <a:cubicBezTo>
                  <a:pt x="2180830" y="815898"/>
                  <a:pt x="2179163" y="816664"/>
                  <a:pt x="2177096" y="817198"/>
                </a:cubicBezTo>
                <a:cubicBezTo>
                  <a:pt x="2175029" y="817731"/>
                  <a:pt x="2172395" y="818065"/>
                  <a:pt x="2169195" y="818198"/>
                </a:cubicBezTo>
                <a:cubicBezTo>
                  <a:pt x="2166261" y="818331"/>
                  <a:pt x="2163327" y="818331"/>
                  <a:pt x="2160394" y="818198"/>
                </a:cubicBezTo>
                <a:cubicBezTo>
                  <a:pt x="2154926" y="817798"/>
                  <a:pt x="2151059" y="816664"/>
                  <a:pt x="2148792" y="814798"/>
                </a:cubicBezTo>
                <a:cubicBezTo>
                  <a:pt x="2146525" y="812931"/>
                  <a:pt x="2145392" y="809330"/>
                  <a:pt x="2145392" y="803996"/>
                </a:cubicBezTo>
                <a:close/>
                <a:moveTo>
                  <a:pt x="2076583" y="739188"/>
                </a:moveTo>
                <a:lnTo>
                  <a:pt x="2083184" y="739588"/>
                </a:lnTo>
                <a:cubicBezTo>
                  <a:pt x="2083184" y="740121"/>
                  <a:pt x="2083184" y="741155"/>
                  <a:pt x="2083184" y="742688"/>
                </a:cubicBezTo>
                <a:cubicBezTo>
                  <a:pt x="2083184" y="744222"/>
                  <a:pt x="2083184" y="745922"/>
                  <a:pt x="2083184" y="747789"/>
                </a:cubicBezTo>
                <a:cubicBezTo>
                  <a:pt x="2083184" y="749656"/>
                  <a:pt x="2083151" y="751523"/>
                  <a:pt x="2083084" y="753390"/>
                </a:cubicBezTo>
                <a:cubicBezTo>
                  <a:pt x="2083017" y="755257"/>
                  <a:pt x="2082984" y="756724"/>
                  <a:pt x="2082984" y="757790"/>
                </a:cubicBezTo>
                <a:cubicBezTo>
                  <a:pt x="2082851" y="766191"/>
                  <a:pt x="2082284" y="773426"/>
                  <a:pt x="2081284" y="779493"/>
                </a:cubicBezTo>
                <a:cubicBezTo>
                  <a:pt x="2080284" y="785561"/>
                  <a:pt x="2078483" y="791095"/>
                  <a:pt x="2075883" y="796095"/>
                </a:cubicBezTo>
                <a:cubicBezTo>
                  <a:pt x="2073283" y="801096"/>
                  <a:pt x="2069749" y="805896"/>
                  <a:pt x="2065282" y="810497"/>
                </a:cubicBezTo>
                <a:cubicBezTo>
                  <a:pt x="2060815" y="815098"/>
                  <a:pt x="2055047" y="820065"/>
                  <a:pt x="2047980" y="825399"/>
                </a:cubicBezTo>
                <a:lnTo>
                  <a:pt x="2043379" y="820598"/>
                </a:lnTo>
                <a:cubicBezTo>
                  <a:pt x="2050047" y="815664"/>
                  <a:pt x="2055481" y="811130"/>
                  <a:pt x="2059681" y="806997"/>
                </a:cubicBezTo>
                <a:cubicBezTo>
                  <a:pt x="2063882" y="802863"/>
                  <a:pt x="2067215" y="798429"/>
                  <a:pt x="2069682" y="793695"/>
                </a:cubicBezTo>
                <a:cubicBezTo>
                  <a:pt x="2072149" y="788961"/>
                  <a:pt x="2073849" y="783660"/>
                  <a:pt x="2074783" y="777793"/>
                </a:cubicBezTo>
                <a:cubicBezTo>
                  <a:pt x="2075716" y="771926"/>
                  <a:pt x="2076317" y="764858"/>
                  <a:pt x="2076583" y="756590"/>
                </a:cubicBezTo>
                <a:close/>
                <a:moveTo>
                  <a:pt x="5096408" y="726786"/>
                </a:moveTo>
                <a:lnTo>
                  <a:pt x="5096408" y="745989"/>
                </a:lnTo>
                <a:lnTo>
                  <a:pt x="5147414" y="745989"/>
                </a:lnTo>
                <a:lnTo>
                  <a:pt x="5147414" y="726786"/>
                </a:lnTo>
                <a:close/>
                <a:moveTo>
                  <a:pt x="1451581" y="723786"/>
                </a:moveTo>
                <a:lnTo>
                  <a:pt x="1458382" y="724186"/>
                </a:lnTo>
                <a:lnTo>
                  <a:pt x="1458382" y="755190"/>
                </a:lnTo>
                <a:lnTo>
                  <a:pt x="1500787" y="755190"/>
                </a:lnTo>
                <a:lnTo>
                  <a:pt x="1500787" y="761991"/>
                </a:lnTo>
                <a:lnTo>
                  <a:pt x="1458382" y="761991"/>
                </a:lnTo>
                <a:lnTo>
                  <a:pt x="1458382" y="798595"/>
                </a:lnTo>
                <a:cubicBezTo>
                  <a:pt x="1467583" y="797662"/>
                  <a:pt x="1476351" y="796729"/>
                  <a:pt x="1484685" y="795795"/>
                </a:cubicBezTo>
                <a:cubicBezTo>
                  <a:pt x="1493020" y="794862"/>
                  <a:pt x="1500254" y="794062"/>
                  <a:pt x="1506388" y="793395"/>
                </a:cubicBezTo>
                <a:lnTo>
                  <a:pt x="1506788" y="800196"/>
                </a:lnTo>
                <a:cubicBezTo>
                  <a:pt x="1500121" y="800996"/>
                  <a:pt x="1492120" y="801896"/>
                  <a:pt x="1482785" y="802896"/>
                </a:cubicBezTo>
                <a:cubicBezTo>
                  <a:pt x="1473451" y="803896"/>
                  <a:pt x="1463816" y="804830"/>
                  <a:pt x="1453882" y="805696"/>
                </a:cubicBezTo>
                <a:cubicBezTo>
                  <a:pt x="1443947" y="806563"/>
                  <a:pt x="1434279" y="807397"/>
                  <a:pt x="1424878" y="808197"/>
                </a:cubicBezTo>
                <a:cubicBezTo>
                  <a:pt x="1415477" y="808997"/>
                  <a:pt x="1407309" y="809664"/>
                  <a:pt x="1400375" y="810197"/>
                </a:cubicBezTo>
                <a:lnTo>
                  <a:pt x="1399775" y="803596"/>
                </a:lnTo>
                <a:cubicBezTo>
                  <a:pt x="1406442" y="803196"/>
                  <a:pt x="1414310" y="802596"/>
                  <a:pt x="1423378" y="801796"/>
                </a:cubicBezTo>
                <a:cubicBezTo>
                  <a:pt x="1432446" y="800996"/>
                  <a:pt x="1441847" y="800129"/>
                  <a:pt x="1451581" y="799196"/>
                </a:cubicBezTo>
                <a:lnTo>
                  <a:pt x="1451581" y="761991"/>
                </a:lnTo>
                <a:lnTo>
                  <a:pt x="1409176" y="761991"/>
                </a:lnTo>
                <a:lnTo>
                  <a:pt x="1409176" y="755190"/>
                </a:lnTo>
                <a:lnTo>
                  <a:pt x="1451581" y="755190"/>
                </a:lnTo>
                <a:close/>
                <a:moveTo>
                  <a:pt x="1606401" y="716385"/>
                </a:moveTo>
                <a:lnTo>
                  <a:pt x="1640405" y="716385"/>
                </a:lnTo>
                <a:lnTo>
                  <a:pt x="1640405" y="782193"/>
                </a:lnTo>
                <a:cubicBezTo>
                  <a:pt x="1644005" y="787394"/>
                  <a:pt x="1647539" y="791661"/>
                  <a:pt x="1651006" y="794995"/>
                </a:cubicBezTo>
                <a:cubicBezTo>
                  <a:pt x="1654473" y="798329"/>
                  <a:pt x="1658340" y="800929"/>
                  <a:pt x="1662608" y="802796"/>
                </a:cubicBezTo>
                <a:cubicBezTo>
                  <a:pt x="1666875" y="804663"/>
                  <a:pt x="1671776" y="805996"/>
                  <a:pt x="1677310" y="806796"/>
                </a:cubicBezTo>
                <a:cubicBezTo>
                  <a:pt x="1682844" y="807597"/>
                  <a:pt x="1689411" y="808063"/>
                  <a:pt x="1697012" y="808197"/>
                </a:cubicBezTo>
                <a:cubicBezTo>
                  <a:pt x="1725549" y="808863"/>
                  <a:pt x="1754152" y="808463"/>
                  <a:pt x="1782823" y="806997"/>
                </a:cubicBezTo>
                <a:lnTo>
                  <a:pt x="1780822" y="813797"/>
                </a:lnTo>
                <a:cubicBezTo>
                  <a:pt x="1752552" y="815264"/>
                  <a:pt x="1724349" y="815664"/>
                  <a:pt x="1696212" y="814998"/>
                </a:cubicBezTo>
                <a:cubicBezTo>
                  <a:pt x="1688478" y="814864"/>
                  <a:pt x="1681710" y="814364"/>
                  <a:pt x="1675909" y="813497"/>
                </a:cubicBezTo>
                <a:cubicBezTo>
                  <a:pt x="1670109" y="812631"/>
                  <a:pt x="1664908" y="811230"/>
                  <a:pt x="1660307" y="809297"/>
                </a:cubicBezTo>
                <a:cubicBezTo>
                  <a:pt x="1655707" y="807363"/>
                  <a:pt x="1651540" y="804730"/>
                  <a:pt x="1647806" y="801396"/>
                </a:cubicBezTo>
                <a:cubicBezTo>
                  <a:pt x="1644072" y="798062"/>
                  <a:pt x="1640405" y="793795"/>
                  <a:pt x="1636804" y="788594"/>
                </a:cubicBezTo>
                <a:cubicBezTo>
                  <a:pt x="1634937" y="790461"/>
                  <a:pt x="1632737" y="792695"/>
                  <a:pt x="1630204" y="795295"/>
                </a:cubicBezTo>
                <a:cubicBezTo>
                  <a:pt x="1627670" y="797895"/>
                  <a:pt x="1625070" y="800529"/>
                  <a:pt x="1622403" y="803196"/>
                </a:cubicBezTo>
                <a:cubicBezTo>
                  <a:pt x="1619736" y="805863"/>
                  <a:pt x="1617102" y="808497"/>
                  <a:pt x="1614502" y="811097"/>
                </a:cubicBezTo>
                <a:cubicBezTo>
                  <a:pt x="1611901" y="813697"/>
                  <a:pt x="1609668" y="815998"/>
                  <a:pt x="1607801" y="817998"/>
                </a:cubicBezTo>
                <a:lnTo>
                  <a:pt x="1604000" y="811797"/>
                </a:lnTo>
                <a:lnTo>
                  <a:pt x="1633604" y="782193"/>
                </a:lnTo>
                <a:lnTo>
                  <a:pt x="1633604" y="723186"/>
                </a:lnTo>
                <a:lnTo>
                  <a:pt x="1606401" y="723186"/>
                </a:lnTo>
                <a:close/>
                <a:moveTo>
                  <a:pt x="3122438" y="713585"/>
                </a:moveTo>
                <a:cubicBezTo>
                  <a:pt x="3124571" y="716119"/>
                  <a:pt x="3127105" y="719252"/>
                  <a:pt x="3130038" y="722986"/>
                </a:cubicBezTo>
                <a:cubicBezTo>
                  <a:pt x="3132972" y="726720"/>
                  <a:pt x="3135939" y="730587"/>
                  <a:pt x="3138940" y="734587"/>
                </a:cubicBezTo>
                <a:cubicBezTo>
                  <a:pt x="3141940" y="738588"/>
                  <a:pt x="3144874" y="742588"/>
                  <a:pt x="3147741" y="746589"/>
                </a:cubicBezTo>
                <a:cubicBezTo>
                  <a:pt x="3150608" y="750589"/>
                  <a:pt x="3153042" y="754057"/>
                  <a:pt x="3155042" y="756990"/>
                </a:cubicBezTo>
                <a:lnTo>
                  <a:pt x="3149241" y="761391"/>
                </a:lnTo>
                <a:cubicBezTo>
                  <a:pt x="3147240" y="758190"/>
                  <a:pt x="3144874" y="754590"/>
                  <a:pt x="3142140" y="750589"/>
                </a:cubicBezTo>
                <a:cubicBezTo>
                  <a:pt x="3139406" y="746589"/>
                  <a:pt x="3136540" y="742555"/>
                  <a:pt x="3133539" y="738488"/>
                </a:cubicBezTo>
                <a:cubicBezTo>
                  <a:pt x="3130539" y="734421"/>
                  <a:pt x="3127605" y="730554"/>
                  <a:pt x="3124738" y="726887"/>
                </a:cubicBezTo>
                <a:cubicBezTo>
                  <a:pt x="3121870" y="723219"/>
                  <a:pt x="3119370" y="720119"/>
                  <a:pt x="3117237" y="717585"/>
                </a:cubicBezTo>
                <a:close/>
                <a:moveTo>
                  <a:pt x="3380870" y="707584"/>
                </a:moveTo>
                <a:cubicBezTo>
                  <a:pt x="3382203" y="711051"/>
                  <a:pt x="3383804" y="715452"/>
                  <a:pt x="3385670" y="720786"/>
                </a:cubicBezTo>
                <a:cubicBezTo>
                  <a:pt x="3387537" y="726120"/>
                  <a:pt x="3389404" y="731654"/>
                  <a:pt x="3391271" y="737388"/>
                </a:cubicBezTo>
                <a:cubicBezTo>
                  <a:pt x="3393138" y="743122"/>
                  <a:pt x="3394972" y="748756"/>
                  <a:pt x="3396772" y="754290"/>
                </a:cubicBezTo>
                <a:cubicBezTo>
                  <a:pt x="3398572" y="759824"/>
                  <a:pt x="3400006" y="764525"/>
                  <a:pt x="3401072" y="768392"/>
                </a:cubicBezTo>
                <a:lnTo>
                  <a:pt x="3394872" y="770392"/>
                </a:lnTo>
                <a:cubicBezTo>
                  <a:pt x="3393804" y="766525"/>
                  <a:pt x="3392438" y="761824"/>
                  <a:pt x="3390771" y="756290"/>
                </a:cubicBezTo>
                <a:cubicBezTo>
                  <a:pt x="3389104" y="750756"/>
                  <a:pt x="3387304" y="745122"/>
                  <a:pt x="3385370" y="739388"/>
                </a:cubicBezTo>
                <a:cubicBezTo>
                  <a:pt x="3383437" y="733654"/>
                  <a:pt x="3381536" y="728153"/>
                  <a:pt x="3379670" y="722886"/>
                </a:cubicBezTo>
                <a:cubicBezTo>
                  <a:pt x="3377803" y="717619"/>
                  <a:pt x="3376202" y="713318"/>
                  <a:pt x="3374869" y="709984"/>
                </a:cubicBezTo>
                <a:close/>
                <a:moveTo>
                  <a:pt x="3567293" y="705184"/>
                </a:moveTo>
                <a:cubicBezTo>
                  <a:pt x="3569293" y="707051"/>
                  <a:pt x="3571660" y="709418"/>
                  <a:pt x="3574394" y="712285"/>
                </a:cubicBezTo>
                <a:cubicBezTo>
                  <a:pt x="3577128" y="715152"/>
                  <a:pt x="3579928" y="718152"/>
                  <a:pt x="3582795" y="721286"/>
                </a:cubicBezTo>
                <a:cubicBezTo>
                  <a:pt x="3585662" y="724420"/>
                  <a:pt x="3588396" y="727420"/>
                  <a:pt x="3590996" y="730287"/>
                </a:cubicBezTo>
                <a:cubicBezTo>
                  <a:pt x="3593596" y="733154"/>
                  <a:pt x="3595697" y="735588"/>
                  <a:pt x="3597297" y="737588"/>
                </a:cubicBezTo>
                <a:lnTo>
                  <a:pt x="3592696" y="741988"/>
                </a:lnTo>
                <a:cubicBezTo>
                  <a:pt x="3591096" y="739988"/>
                  <a:pt x="3589029" y="737554"/>
                  <a:pt x="3586496" y="734688"/>
                </a:cubicBezTo>
                <a:cubicBezTo>
                  <a:pt x="3583962" y="731820"/>
                  <a:pt x="3581295" y="728820"/>
                  <a:pt x="3578494" y="725686"/>
                </a:cubicBezTo>
                <a:cubicBezTo>
                  <a:pt x="3575694" y="722553"/>
                  <a:pt x="3572894" y="719552"/>
                  <a:pt x="3570094" y="716685"/>
                </a:cubicBezTo>
                <a:cubicBezTo>
                  <a:pt x="3567293" y="713818"/>
                  <a:pt x="3564893" y="711451"/>
                  <a:pt x="3562892" y="709584"/>
                </a:cubicBezTo>
                <a:close/>
                <a:moveTo>
                  <a:pt x="1898961" y="704584"/>
                </a:moveTo>
                <a:lnTo>
                  <a:pt x="1906162" y="704584"/>
                </a:lnTo>
                <a:lnTo>
                  <a:pt x="1906162" y="822398"/>
                </a:lnTo>
                <a:lnTo>
                  <a:pt x="1898961" y="822398"/>
                </a:lnTo>
                <a:close/>
                <a:moveTo>
                  <a:pt x="5096408" y="704184"/>
                </a:moveTo>
                <a:lnTo>
                  <a:pt x="5096408" y="720986"/>
                </a:lnTo>
                <a:lnTo>
                  <a:pt x="5147414" y="720986"/>
                </a:lnTo>
                <a:lnTo>
                  <a:pt x="5147414" y="704184"/>
                </a:lnTo>
                <a:close/>
                <a:moveTo>
                  <a:pt x="2698861" y="702183"/>
                </a:moveTo>
                <a:lnTo>
                  <a:pt x="2698861" y="759191"/>
                </a:lnTo>
                <a:lnTo>
                  <a:pt x="2749667" y="759191"/>
                </a:lnTo>
                <a:lnTo>
                  <a:pt x="2749667" y="702183"/>
                </a:lnTo>
                <a:close/>
                <a:moveTo>
                  <a:pt x="3296460" y="699183"/>
                </a:moveTo>
                <a:lnTo>
                  <a:pt x="3302660" y="700183"/>
                </a:lnTo>
                <a:cubicBezTo>
                  <a:pt x="3301860" y="705384"/>
                  <a:pt x="3300893" y="711118"/>
                  <a:pt x="3299760" y="717385"/>
                </a:cubicBezTo>
                <a:cubicBezTo>
                  <a:pt x="3298626" y="723653"/>
                  <a:pt x="3297359" y="729954"/>
                  <a:pt x="3295960" y="736288"/>
                </a:cubicBezTo>
                <a:cubicBezTo>
                  <a:pt x="3294559" y="742622"/>
                  <a:pt x="3293092" y="748756"/>
                  <a:pt x="3291559" y="754690"/>
                </a:cubicBezTo>
                <a:cubicBezTo>
                  <a:pt x="3290025" y="760624"/>
                  <a:pt x="3288592" y="765925"/>
                  <a:pt x="3287258" y="770592"/>
                </a:cubicBezTo>
                <a:lnTo>
                  <a:pt x="3281058" y="768792"/>
                </a:lnTo>
                <a:cubicBezTo>
                  <a:pt x="3282391" y="764125"/>
                  <a:pt x="3283824" y="758857"/>
                  <a:pt x="3285358" y="752990"/>
                </a:cubicBezTo>
                <a:cubicBezTo>
                  <a:pt x="3286891" y="747122"/>
                  <a:pt x="3288358" y="741055"/>
                  <a:pt x="3289758" y="734788"/>
                </a:cubicBezTo>
                <a:cubicBezTo>
                  <a:pt x="3291158" y="728520"/>
                  <a:pt x="3292425" y="722319"/>
                  <a:pt x="3293559" y="716185"/>
                </a:cubicBezTo>
                <a:cubicBezTo>
                  <a:pt x="3294692" y="710051"/>
                  <a:pt x="3295659" y="704384"/>
                  <a:pt x="3296460" y="699183"/>
                </a:cubicBezTo>
                <a:close/>
                <a:moveTo>
                  <a:pt x="2013775" y="697383"/>
                </a:moveTo>
                <a:cubicBezTo>
                  <a:pt x="2016042" y="698850"/>
                  <a:pt x="2018776" y="700817"/>
                  <a:pt x="2021976" y="703284"/>
                </a:cubicBezTo>
                <a:cubicBezTo>
                  <a:pt x="2025177" y="705751"/>
                  <a:pt x="2028477" y="708351"/>
                  <a:pt x="2031878" y="711085"/>
                </a:cubicBezTo>
                <a:cubicBezTo>
                  <a:pt x="2035278" y="713818"/>
                  <a:pt x="2038578" y="716552"/>
                  <a:pt x="2041779" y="719286"/>
                </a:cubicBezTo>
                <a:cubicBezTo>
                  <a:pt x="2044979" y="722019"/>
                  <a:pt x="2047713" y="724453"/>
                  <a:pt x="2049980" y="726586"/>
                </a:cubicBezTo>
                <a:lnTo>
                  <a:pt x="2045779" y="732387"/>
                </a:lnTo>
                <a:cubicBezTo>
                  <a:pt x="2043646" y="730254"/>
                  <a:pt x="2041012" y="727820"/>
                  <a:pt x="2037878" y="725086"/>
                </a:cubicBezTo>
                <a:cubicBezTo>
                  <a:pt x="2034745" y="722353"/>
                  <a:pt x="2031478" y="719586"/>
                  <a:pt x="2028077" y="716785"/>
                </a:cubicBezTo>
                <a:cubicBezTo>
                  <a:pt x="2024677" y="713985"/>
                  <a:pt x="2021343" y="711318"/>
                  <a:pt x="2018076" y="708784"/>
                </a:cubicBezTo>
                <a:cubicBezTo>
                  <a:pt x="2014809" y="706251"/>
                  <a:pt x="2012042" y="704250"/>
                  <a:pt x="2009775" y="702784"/>
                </a:cubicBezTo>
                <a:close/>
                <a:moveTo>
                  <a:pt x="3456279" y="695983"/>
                </a:moveTo>
                <a:lnTo>
                  <a:pt x="3461680" y="699183"/>
                </a:lnTo>
                <a:cubicBezTo>
                  <a:pt x="3460480" y="701983"/>
                  <a:pt x="3458913" y="704984"/>
                  <a:pt x="3456980" y="708184"/>
                </a:cubicBezTo>
                <a:cubicBezTo>
                  <a:pt x="3455046" y="711385"/>
                  <a:pt x="3452912" y="714618"/>
                  <a:pt x="3450578" y="717885"/>
                </a:cubicBezTo>
                <a:cubicBezTo>
                  <a:pt x="3448245" y="721152"/>
                  <a:pt x="3445878" y="724353"/>
                  <a:pt x="3443478" y="727487"/>
                </a:cubicBezTo>
                <a:cubicBezTo>
                  <a:pt x="3441077" y="730620"/>
                  <a:pt x="3438744" y="733387"/>
                  <a:pt x="3436477" y="735788"/>
                </a:cubicBezTo>
                <a:lnTo>
                  <a:pt x="3431676" y="731187"/>
                </a:lnTo>
                <a:cubicBezTo>
                  <a:pt x="3433943" y="728787"/>
                  <a:pt x="3436277" y="726120"/>
                  <a:pt x="3438677" y="723186"/>
                </a:cubicBezTo>
                <a:cubicBezTo>
                  <a:pt x="3441077" y="720252"/>
                  <a:pt x="3443378" y="717219"/>
                  <a:pt x="3445578" y="714085"/>
                </a:cubicBezTo>
                <a:cubicBezTo>
                  <a:pt x="3447778" y="710951"/>
                  <a:pt x="3449812" y="707817"/>
                  <a:pt x="3451679" y="704684"/>
                </a:cubicBezTo>
                <a:cubicBezTo>
                  <a:pt x="3453546" y="701550"/>
                  <a:pt x="3455079" y="698650"/>
                  <a:pt x="3456279" y="695983"/>
                </a:cubicBezTo>
                <a:close/>
                <a:moveTo>
                  <a:pt x="640880" y="690982"/>
                </a:moveTo>
                <a:lnTo>
                  <a:pt x="640880" y="715185"/>
                </a:lnTo>
                <a:lnTo>
                  <a:pt x="738292" y="715185"/>
                </a:lnTo>
                <a:lnTo>
                  <a:pt x="738292" y="690982"/>
                </a:lnTo>
                <a:close/>
                <a:moveTo>
                  <a:pt x="4293108" y="687982"/>
                </a:moveTo>
                <a:lnTo>
                  <a:pt x="4293108" y="729187"/>
                </a:lnTo>
                <a:cubicBezTo>
                  <a:pt x="4293108" y="731454"/>
                  <a:pt x="4293108" y="733687"/>
                  <a:pt x="4293108" y="735888"/>
                </a:cubicBezTo>
                <a:cubicBezTo>
                  <a:pt x="4293108" y="738088"/>
                  <a:pt x="4293041" y="740188"/>
                  <a:pt x="4292908" y="742188"/>
                </a:cubicBezTo>
                <a:lnTo>
                  <a:pt x="4354316" y="742188"/>
                </a:lnTo>
                <a:lnTo>
                  <a:pt x="4354316" y="687982"/>
                </a:lnTo>
                <a:close/>
                <a:moveTo>
                  <a:pt x="3558492" y="687582"/>
                </a:moveTo>
                <a:lnTo>
                  <a:pt x="3562892" y="692182"/>
                </a:lnTo>
                <a:cubicBezTo>
                  <a:pt x="3552492" y="702717"/>
                  <a:pt x="3540790" y="712151"/>
                  <a:pt x="3527788" y="720486"/>
                </a:cubicBezTo>
                <a:cubicBezTo>
                  <a:pt x="3514787" y="728820"/>
                  <a:pt x="3499618" y="736454"/>
                  <a:pt x="3482283" y="743389"/>
                </a:cubicBezTo>
                <a:cubicBezTo>
                  <a:pt x="3483216" y="746189"/>
                  <a:pt x="3484816" y="748022"/>
                  <a:pt x="3487083" y="748889"/>
                </a:cubicBezTo>
                <a:cubicBezTo>
                  <a:pt x="3489350" y="749756"/>
                  <a:pt x="3492817" y="750323"/>
                  <a:pt x="3497484" y="750589"/>
                </a:cubicBezTo>
                <a:cubicBezTo>
                  <a:pt x="3509219" y="751390"/>
                  <a:pt x="3520954" y="751390"/>
                  <a:pt x="3532689" y="750589"/>
                </a:cubicBezTo>
                <a:cubicBezTo>
                  <a:pt x="3536423" y="750323"/>
                  <a:pt x="3539390" y="749956"/>
                  <a:pt x="3541590" y="749489"/>
                </a:cubicBezTo>
                <a:cubicBezTo>
                  <a:pt x="3543790" y="749023"/>
                  <a:pt x="3545557" y="748189"/>
                  <a:pt x="3546890" y="746989"/>
                </a:cubicBezTo>
                <a:cubicBezTo>
                  <a:pt x="3548224" y="745789"/>
                  <a:pt x="3549191" y="744122"/>
                  <a:pt x="3549791" y="741988"/>
                </a:cubicBezTo>
                <a:cubicBezTo>
                  <a:pt x="3550391" y="739855"/>
                  <a:pt x="3550958" y="737054"/>
                  <a:pt x="3551491" y="733587"/>
                </a:cubicBezTo>
                <a:cubicBezTo>
                  <a:pt x="3551891" y="731054"/>
                  <a:pt x="3552192" y="728687"/>
                  <a:pt x="3552392" y="726486"/>
                </a:cubicBezTo>
                <a:cubicBezTo>
                  <a:pt x="3552592" y="724286"/>
                  <a:pt x="3552692" y="722919"/>
                  <a:pt x="3552692" y="722386"/>
                </a:cubicBezTo>
                <a:lnTo>
                  <a:pt x="3558892" y="724986"/>
                </a:lnTo>
                <a:cubicBezTo>
                  <a:pt x="3558892" y="725520"/>
                  <a:pt x="3558792" y="726853"/>
                  <a:pt x="3558592" y="728987"/>
                </a:cubicBezTo>
                <a:cubicBezTo>
                  <a:pt x="3558392" y="731120"/>
                  <a:pt x="3558092" y="733587"/>
                  <a:pt x="3557692" y="736388"/>
                </a:cubicBezTo>
                <a:cubicBezTo>
                  <a:pt x="3557158" y="740522"/>
                  <a:pt x="3556425" y="743889"/>
                  <a:pt x="3555492" y="746489"/>
                </a:cubicBezTo>
                <a:cubicBezTo>
                  <a:pt x="3554558" y="749089"/>
                  <a:pt x="3553258" y="751123"/>
                  <a:pt x="3551591" y="752590"/>
                </a:cubicBezTo>
                <a:cubicBezTo>
                  <a:pt x="3549924" y="754057"/>
                  <a:pt x="3547691" y="755123"/>
                  <a:pt x="3544890" y="755790"/>
                </a:cubicBezTo>
                <a:cubicBezTo>
                  <a:pt x="3542090" y="756457"/>
                  <a:pt x="3538490" y="756924"/>
                  <a:pt x="3534089" y="757190"/>
                </a:cubicBezTo>
                <a:cubicBezTo>
                  <a:pt x="3521288" y="757990"/>
                  <a:pt x="3508552" y="757990"/>
                  <a:pt x="3495884" y="757190"/>
                </a:cubicBezTo>
                <a:cubicBezTo>
                  <a:pt x="3489884" y="756790"/>
                  <a:pt x="3485316" y="755890"/>
                  <a:pt x="3482183" y="754490"/>
                </a:cubicBezTo>
                <a:cubicBezTo>
                  <a:pt x="3479049" y="753090"/>
                  <a:pt x="3476882" y="750256"/>
                  <a:pt x="3475682" y="745989"/>
                </a:cubicBezTo>
                <a:cubicBezTo>
                  <a:pt x="3468214" y="748923"/>
                  <a:pt x="3460413" y="751690"/>
                  <a:pt x="3452279" y="754290"/>
                </a:cubicBezTo>
                <a:cubicBezTo>
                  <a:pt x="3444144" y="756890"/>
                  <a:pt x="3435477" y="759524"/>
                  <a:pt x="3426276" y="762191"/>
                </a:cubicBezTo>
                <a:lnTo>
                  <a:pt x="3424076" y="755990"/>
                </a:lnTo>
                <a:cubicBezTo>
                  <a:pt x="3433676" y="753323"/>
                  <a:pt x="3442611" y="750656"/>
                  <a:pt x="3450879" y="747989"/>
                </a:cubicBezTo>
                <a:cubicBezTo>
                  <a:pt x="3459146" y="745322"/>
                  <a:pt x="3467081" y="742588"/>
                  <a:pt x="3474682" y="739788"/>
                </a:cubicBezTo>
                <a:cubicBezTo>
                  <a:pt x="3474548" y="738721"/>
                  <a:pt x="3474482" y="737688"/>
                  <a:pt x="3474482" y="736688"/>
                </a:cubicBezTo>
                <a:cubicBezTo>
                  <a:pt x="3474482" y="735688"/>
                  <a:pt x="3474482" y="734654"/>
                  <a:pt x="3474482" y="733587"/>
                </a:cubicBezTo>
                <a:lnTo>
                  <a:pt x="3474482" y="692582"/>
                </a:lnTo>
                <a:lnTo>
                  <a:pt x="3481282" y="692982"/>
                </a:lnTo>
                <a:lnTo>
                  <a:pt x="3481282" y="731987"/>
                </a:lnTo>
                <a:cubicBezTo>
                  <a:pt x="3481282" y="732921"/>
                  <a:pt x="3481282" y="733821"/>
                  <a:pt x="3481282" y="734688"/>
                </a:cubicBezTo>
                <a:cubicBezTo>
                  <a:pt x="3481282" y="735554"/>
                  <a:pt x="3481349" y="736321"/>
                  <a:pt x="3481482" y="736988"/>
                </a:cubicBezTo>
                <a:cubicBezTo>
                  <a:pt x="3498151" y="730187"/>
                  <a:pt x="3512653" y="722786"/>
                  <a:pt x="3524988" y="714785"/>
                </a:cubicBezTo>
                <a:cubicBezTo>
                  <a:pt x="3537322" y="706784"/>
                  <a:pt x="3548491" y="697716"/>
                  <a:pt x="3558492" y="687582"/>
                </a:cubicBezTo>
                <a:close/>
                <a:moveTo>
                  <a:pt x="3042428" y="685381"/>
                </a:moveTo>
                <a:lnTo>
                  <a:pt x="3042428" y="739588"/>
                </a:lnTo>
                <a:lnTo>
                  <a:pt x="3091234" y="739588"/>
                </a:lnTo>
                <a:lnTo>
                  <a:pt x="3091234" y="685381"/>
                </a:lnTo>
                <a:close/>
                <a:moveTo>
                  <a:pt x="45206" y="684981"/>
                </a:moveTo>
                <a:cubicBezTo>
                  <a:pt x="46539" y="686981"/>
                  <a:pt x="48006" y="689182"/>
                  <a:pt x="49606" y="691582"/>
                </a:cubicBezTo>
                <a:cubicBezTo>
                  <a:pt x="51206" y="693982"/>
                  <a:pt x="52773" y="696449"/>
                  <a:pt x="54307" y="698983"/>
                </a:cubicBezTo>
                <a:cubicBezTo>
                  <a:pt x="55840" y="701517"/>
                  <a:pt x="57307" y="704084"/>
                  <a:pt x="58707" y="706684"/>
                </a:cubicBezTo>
                <a:cubicBezTo>
                  <a:pt x="60107" y="709284"/>
                  <a:pt x="61341" y="711651"/>
                  <a:pt x="62408" y="713785"/>
                </a:cubicBezTo>
                <a:lnTo>
                  <a:pt x="57207" y="716785"/>
                </a:lnTo>
                <a:cubicBezTo>
                  <a:pt x="56140" y="714652"/>
                  <a:pt x="54907" y="712318"/>
                  <a:pt x="53507" y="709784"/>
                </a:cubicBezTo>
                <a:cubicBezTo>
                  <a:pt x="52106" y="707251"/>
                  <a:pt x="50673" y="704684"/>
                  <a:pt x="49206" y="702083"/>
                </a:cubicBezTo>
                <a:cubicBezTo>
                  <a:pt x="47739" y="699483"/>
                  <a:pt x="46239" y="697016"/>
                  <a:pt x="44706" y="694682"/>
                </a:cubicBezTo>
                <a:cubicBezTo>
                  <a:pt x="43172" y="692349"/>
                  <a:pt x="41738" y="690249"/>
                  <a:pt x="40405" y="688382"/>
                </a:cubicBezTo>
                <a:close/>
                <a:moveTo>
                  <a:pt x="5066404" y="680581"/>
                </a:moveTo>
                <a:lnTo>
                  <a:pt x="5066404" y="698183"/>
                </a:lnTo>
                <a:lnTo>
                  <a:pt x="5177818" y="698183"/>
                </a:lnTo>
                <a:lnTo>
                  <a:pt x="5177818" y="680581"/>
                </a:lnTo>
                <a:close/>
                <a:moveTo>
                  <a:pt x="3498084" y="676980"/>
                </a:moveTo>
                <a:cubicBezTo>
                  <a:pt x="3500218" y="678714"/>
                  <a:pt x="3502585" y="680781"/>
                  <a:pt x="3505185" y="683181"/>
                </a:cubicBezTo>
                <a:cubicBezTo>
                  <a:pt x="3507786" y="685581"/>
                  <a:pt x="3510386" y="688082"/>
                  <a:pt x="3512986" y="690682"/>
                </a:cubicBezTo>
                <a:cubicBezTo>
                  <a:pt x="3515587" y="693282"/>
                  <a:pt x="3518020" y="695749"/>
                  <a:pt x="3520287" y="698083"/>
                </a:cubicBezTo>
                <a:cubicBezTo>
                  <a:pt x="3522554" y="700417"/>
                  <a:pt x="3524354" y="702383"/>
                  <a:pt x="3525688" y="703984"/>
                </a:cubicBezTo>
                <a:lnTo>
                  <a:pt x="3521488" y="708784"/>
                </a:lnTo>
                <a:cubicBezTo>
                  <a:pt x="3520154" y="707184"/>
                  <a:pt x="3518387" y="705184"/>
                  <a:pt x="3516187" y="702784"/>
                </a:cubicBezTo>
                <a:cubicBezTo>
                  <a:pt x="3513986" y="700383"/>
                  <a:pt x="3511620" y="697883"/>
                  <a:pt x="3509086" y="695283"/>
                </a:cubicBezTo>
                <a:cubicBezTo>
                  <a:pt x="3506552" y="692682"/>
                  <a:pt x="3503952" y="690182"/>
                  <a:pt x="3501285" y="687782"/>
                </a:cubicBezTo>
                <a:cubicBezTo>
                  <a:pt x="3498618" y="685381"/>
                  <a:pt x="3496218" y="683314"/>
                  <a:pt x="3494084" y="681581"/>
                </a:cubicBezTo>
                <a:close/>
                <a:moveTo>
                  <a:pt x="5389044" y="676180"/>
                </a:moveTo>
                <a:lnTo>
                  <a:pt x="5394045" y="679981"/>
                </a:lnTo>
                <a:cubicBezTo>
                  <a:pt x="5392445" y="682514"/>
                  <a:pt x="5390412" y="685581"/>
                  <a:pt x="5387944" y="689182"/>
                </a:cubicBezTo>
                <a:cubicBezTo>
                  <a:pt x="5385478" y="692782"/>
                  <a:pt x="5382777" y="696483"/>
                  <a:pt x="5379844" y="700283"/>
                </a:cubicBezTo>
                <a:cubicBezTo>
                  <a:pt x="5376910" y="704084"/>
                  <a:pt x="5373976" y="707817"/>
                  <a:pt x="5371042" y="711485"/>
                </a:cubicBezTo>
                <a:cubicBezTo>
                  <a:pt x="5368109" y="715152"/>
                  <a:pt x="5365442" y="718319"/>
                  <a:pt x="5363041" y="720986"/>
                </a:cubicBezTo>
                <a:lnTo>
                  <a:pt x="5358041" y="717185"/>
                </a:lnTo>
                <a:cubicBezTo>
                  <a:pt x="5360574" y="714385"/>
                  <a:pt x="5363342" y="711185"/>
                  <a:pt x="5366342" y="707584"/>
                </a:cubicBezTo>
                <a:cubicBezTo>
                  <a:pt x="5369342" y="703984"/>
                  <a:pt x="5372276" y="700283"/>
                  <a:pt x="5375142" y="696483"/>
                </a:cubicBezTo>
                <a:cubicBezTo>
                  <a:pt x="5378010" y="692682"/>
                  <a:pt x="5380677" y="689015"/>
                  <a:pt x="5383144" y="685481"/>
                </a:cubicBezTo>
                <a:cubicBezTo>
                  <a:pt x="5385610" y="681948"/>
                  <a:pt x="5387578" y="678847"/>
                  <a:pt x="5389044" y="676180"/>
                </a:cubicBezTo>
                <a:close/>
                <a:moveTo>
                  <a:pt x="5254428" y="675580"/>
                </a:moveTo>
                <a:cubicBezTo>
                  <a:pt x="5256294" y="677980"/>
                  <a:pt x="5258595" y="680947"/>
                  <a:pt x="5261328" y="684481"/>
                </a:cubicBezTo>
                <a:cubicBezTo>
                  <a:pt x="5264062" y="688015"/>
                  <a:pt x="5266896" y="691715"/>
                  <a:pt x="5269830" y="695583"/>
                </a:cubicBezTo>
                <a:cubicBezTo>
                  <a:pt x="5272764" y="699450"/>
                  <a:pt x="5275564" y="703250"/>
                  <a:pt x="5278230" y="706984"/>
                </a:cubicBezTo>
                <a:cubicBezTo>
                  <a:pt x="5280898" y="710718"/>
                  <a:pt x="5283164" y="713918"/>
                  <a:pt x="5285032" y="716585"/>
                </a:cubicBezTo>
                <a:lnTo>
                  <a:pt x="5280031" y="720586"/>
                </a:lnTo>
                <a:cubicBezTo>
                  <a:pt x="5278298" y="717919"/>
                  <a:pt x="5276098" y="714718"/>
                  <a:pt x="5273430" y="710985"/>
                </a:cubicBezTo>
                <a:cubicBezTo>
                  <a:pt x="5270763" y="707251"/>
                  <a:pt x="5267962" y="703417"/>
                  <a:pt x="5265029" y="699483"/>
                </a:cubicBezTo>
                <a:cubicBezTo>
                  <a:pt x="5262096" y="695549"/>
                  <a:pt x="5259228" y="691816"/>
                  <a:pt x="5256428" y="688282"/>
                </a:cubicBezTo>
                <a:cubicBezTo>
                  <a:pt x="5253628" y="684748"/>
                  <a:pt x="5251294" y="681848"/>
                  <a:pt x="5249427" y="679581"/>
                </a:cubicBezTo>
                <a:close/>
                <a:moveTo>
                  <a:pt x="3642302" y="672780"/>
                </a:moveTo>
                <a:lnTo>
                  <a:pt x="3642302" y="782193"/>
                </a:lnTo>
                <a:lnTo>
                  <a:pt x="3674707" y="782193"/>
                </a:lnTo>
                <a:lnTo>
                  <a:pt x="3674707" y="672780"/>
                </a:lnTo>
                <a:close/>
                <a:moveTo>
                  <a:pt x="31004" y="671180"/>
                </a:moveTo>
                <a:lnTo>
                  <a:pt x="31004" y="726987"/>
                </a:lnTo>
                <a:lnTo>
                  <a:pt x="31004" y="729987"/>
                </a:lnTo>
                <a:lnTo>
                  <a:pt x="70809" y="729987"/>
                </a:lnTo>
                <a:lnTo>
                  <a:pt x="70809" y="671180"/>
                </a:lnTo>
                <a:close/>
                <a:moveTo>
                  <a:pt x="1238155" y="669579"/>
                </a:moveTo>
                <a:cubicBezTo>
                  <a:pt x="1241355" y="673847"/>
                  <a:pt x="1244789" y="678781"/>
                  <a:pt x="1248456" y="684381"/>
                </a:cubicBezTo>
                <a:cubicBezTo>
                  <a:pt x="1252123" y="689982"/>
                  <a:pt x="1255424" y="695116"/>
                  <a:pt x="1258357" y="699783"/>
                </a:cubicBezTo>
                <a:lnTo>
                  <a:pt x="1252556" y="702984"/>
                </a:lnTo>
                <a:cubicBezTo>
                  <a:pt x="1249889" y="698583"/>
                  <a:pt x="1246789" y="693549"/>
                  <a:pt x="1243255" y="687882"/>
                </a:cubicBezTo>
                <a:cubicBezTo>
                  <a:pt x="1239722" y="682214"/>
                  <a:pt x="1236221" y="677180"/>
                  <a:pt x="1232754" y="672780"/>
                </a:cubicBezTo>
                <a:close/>
                <a:moveTo>
                  <a:pt x="1287161" y="667379"/>
                </a:moveTo>
                <a:cubicBezTo>
                  <a:pt x="1288494" y="669513"/>
                  <a:pt x="1289928" y="671880"/>
                  <a:pt x="1291461" y="674480"/>
                </a:cubicBezTo>
                <a:cubicBezTo>
                  <a:pt x="1292995" y="677080"/>
                  <a:pt x="1294562" y="679781"/>
                  <a:pt x="1296162" y="682581"/>
                </a:cubicBezTo>
                <a:cubicBezTo>
                  <a:pt x="1297762" y="685381"/>
                  <a:pt x="1299362" y="688182"/>
                  <a:pt x="1300962" y="690982"/>
                </a:cubicBezTo>
                <a:cubicBezTo>
                  <a:pt x="1302563" y="693782"/>
                  <a:pt x="1304030" y="696383"/>
                  <a:pt x="1305363" y="698783"/>
                </a:cubicBezTo>
                <a:lnTo>
                  <a:pt x="1299562" y="701983"/>
                </a:lnTo>
                <a:cubicBezTo>
                  <a:pt x="1298362" y="699583"/>
                  <a:pt x="1296995" y="697016"/>
                  <a:pt x="1295462" y="694282"/>
                </a:cubicBezTo>
                <a:cubicBezTo>
                  <a:pt x="1293928" y="691549"/>
                  <a:pt x="1292362" y="688782"/>
                  <a:pt x="1290761" y="685981"/>
                </a:cubicBezTo>
                <a:cubicBezTo>
                  <a:pt x="1289161" y="683181"/>
                  <a:pt x="1287561" y="680481"/>
                  <a:pt x="1285961" y="677880"/>
                </a:cubicBezTo>
                <a:cubicBezTo>
                  <a:pt x="1284360" y="675280"/>
                  <a:pt x="1282827" y="672846"/>
                  <a:pt x="1281360" y="670579"/>
                </a:cubicBezTo>
                <a:close/>
                <a:moveTo>
                  <a:pt x="1348168" y="666379"/>
                </a:moveTo>
                <a:lnTo>
                  <a:pt x="1353769" y="669379"/>
                </a:lnTo>
                <a:cubicBezTo>
                  <a:pt x="1352302" y="671913"/>
                  <a:pt x="1350535" y="674813"/>
                  <a:pt x="1348468" y="678080"/>
                </a:cubicBezTo>
                <a:cubicBezTo>
                  <a:pt x="1346402" y="681347"/>
                  <a:pt x="1344201" y="684681"/>
                  <a:pt x="1341868" y="688082"/>
                </a:cubicBezTo>
                <a:cubicBezTo>
                  <a:pt x="1339534" y="691482"/>
                  <a:pt x="1337234" y="694816"/>
                  <a:pt x="1334967" y="698083"/>
                </a:cubicBezTo>
                <a:cubicBezTo>
                  <a:pt x="1332700" y="701350"/>
                  <a:pt x="1330566" y="704250"/>
                  <a:pt x="1328566" y="706784"/>
                </a:cubicBezTo>
                <a:lnTo>
                  <a:pt x="1369771" y="706784"/>
                </a:lnTo>
                <a:lnTo>
                  <a:pt x="1369771" y="742788"/>
                </a:lnTo>
                <a:lnTo>
                  <a:pt x="1363170" y="742788"/>
                </a:lnTo>
                <a:lnTo>
                  <a:pt x="1363170" y="713185"/>
                </a:lnTo>
                <a:lnTo>
                  <a:pt x="1223153" y="713185"/>
                </a:lnTo>
                <a:lnTo>
                  <a:pt x="1223153" y="742788"/>
                </a:lnTo>
                <a:lnTo>
                  <a:pt x="1216552" y="742788"/>
                </a:lnTo>
                <a:lnTo>
                  <a:pt x="1216552" y="706784"/>
                </a:lnTo>
                <a:lnTo>
                  <a:pt x="1323965" y="706784"/>
                </a:lnTo>
                <a:lnTo>
                  <a:pt x="1321565" y="705184"/>
                </a:lnTo>
                <a:cubicBezTo>
                  <a:pt x="1323432" y="702784"/>
                  <a:pt x="1325599" y="699916"/>
                  <a:pt x="1328066" y="696583"/>
                </a:cubicBezTo>
                <a:cubicBezTo>
                  <a:pt x="1330533" y="693249"/>
                  <a:pt x="1333000" y="689782"/>
                  <a:pt x="1335467" y="686181"/>
                </a:cubicBezTo>
                <a:cubicBezTo>
                  <a:pt x="1337934" y="682581"/>
                  <a:pt x="1340267" y="679047"/>
                  <a:pt x="1342468" y="675580"/>
                </a:cubicBezTo>
                <a:cubicBezTo>
                  <a:pt x="1344668" y="672113"/>
                  <a:pt x="1346568" y="669046"/>
                  <a:pt x="1348168" y="666379"/>
                </a:cubicBezTo>
                <a:close/>
                <a:moveTo>
                  <a:pt x="3635902" y="666179"/>
                </a:moveTo>
                <a:lnTo>
                  <a:pt x="3681108" y="666179"/>
                </a:lnTo>
                <a:lnTo>
                  <a:pt x="3681108" y="788794"/>
                </a:lnTo>
                <a:lnTo>
                  <a:pt x="3635902" y="788794"/>
                </a:lnTo>
                <a:close/>
                <a:moveTo>
                  <a:pt x="3714312" y="664779"/>
                </a:moveTo>
                <a:lnTo>
                  <a:pt x="3713512" y="686181"/>
                </a:lnTo>
                <a:cubicBezTo>
                  <a:pt x="3716578" y="704184"/>
                  <a:pt x="3721079" y="720119"/>
                  <a:pt x="3727013" y="733987"/>
                </a:cubicBezTo>
                <a:cubicBezTo>
                  <a:pt x="3732947" y="747856"/>
                  <a:pt x="3740582" y="760457"/>
                  <a:pt x="3749916" y="771792"/>
                </a:cubicBezTo>
                <a:cubicBezTo>
                  <a:pt x="3756317" y="763924"/>
                  <a:pt x="3761818" y="755357"/>
                  <a:pt x="3766418" y="746089"/>
                </a:cubicBezTo>
                <a:cubicBezTo>
                  <a:pt x="3771019" y="736821"/>
                  <a:pt x="3775186" y="726520"/>
                  <a:pt x="3778920" y="715185"/>
                </a:cubicBezTo>
                <a:lnTo>
                  <a:pt x="3751116" y="715185"/>
                </a:lnTo>
                <a:lnTo>
                  <a:pt x="3751116" y="708984"/>
                </a:lnTo>
                <a:lnTo>
                  <a:pt x="3767718" y="664779"/>
                </a:lnTo>
                <a:close/>
                <a:moveTo>
                  <a:pt x="1520190" y="664179"/>
                </a:moveTo>
                <a:lnTo>
                  <a:pt x="1526391" y="664579"/>
                </a:lnTo>
                <a:lnTo>
                  <a:pt x="1526391" y="780193"/>
                </a:lnTo>
                <a:lnTo>
                  <a:pt x="1520190" y="780193"/>
                </a:lnTo>
                <a:close/>
                <a:moveTo>
                  <a:pt x="5304634" y="663579"/>
                </a:moveTo>
                <a:lnTo>
                  <a:pt x="5304634" y="735988"/>
                </a:lnTo>
                <a:lnTo>
                  <a:pt x="5339238" y="735988"/>
                </a:lnTo>
                <a:lnTo>
                  <a:pt x="5339238" y="663579"/>
                </a:lnTo>
                <a:close/>
                <a:moveTo>
                  <a:pt x="4837176" y="660778"/>
                </a:moveTo>
                <a:lnTo>
                  <a:pt x="4913786" y="660778"/>
                </a:lnTo>
                <a:lnTo>
                  <a:pt x="4913786" y="667379"/>
                </a:lnTo>
                <a:lnTo>
                  <a:pt x="4871780" y="667379"/>
                </a:lnTo>
                <a:cubicBezTo>
                  <a:pt x="4870180" y="678314"/>
                  <a:pt x="4867780" y="689048"/>
                  <a:pt x="4864579" y="699583"/>
                </a:cubicBezTo>
                <a:lnTo>
                  <a:pt x="4902784" y="699583"/>
                </a:lnTo>
                <a:lnTo>
                  <a:pt x="4902784" y="706184"/>
                </a:lnTo>
                <a:cubicBezTo>
                  <a:pt x="4900917" y="719119"/>
                  <a:pt x="4898650" y="730654"/>
                  <a:pt x="4895983" y="740788"/>
                </a:cubicBezTo>
                <a:cubicBezTo>
                  <a:pt x="4893316" y="750923"/>
                  <a:pt x="4889749" y="760457"/>
                  <a:pt x="4885282" y="769392"/>
                </a:cubicBezTo>
                <a:cubicBezTo>
                  <a:pt x="4880814" y="778326"/>
                  <a:pt x="4875280" y="787027"/>
                  <a:pt x="4868680" y="795495"/>
                </a:cubicBezTo>
                <a:cubicBezTo>
                  <a:pt x="4862078" y="803963"/>
                  <a:pt x="4853978" y="812997"/>
                  <a:pt x="4844376" y="822599"/>
                </a:cubicBezTo>
                <a:lnTo>
                  <a:pt x="4839376" y="817998"/>
                </a:lnTo>
                <a:cubicBezTo>
                  <a:pt x="4849244" y="808130"/>
                  <a:pt x="4857445" y="798996"/>
                  <a:pt x="4863979" y="790595"/>
                </a:cubicBezTo>
                <a:cubicBezTo>
                  <a:pt x="4870514" y="782193"/>
                  <a:pt x="4875914" y="773692"/>
                  <a:pt x="4880181" y="765091"/>
                </a:cubicBezTo>
                <a:cubicBezTo>
                  <a:pt x="4884448" y="756490"/>
                  <a:pt x="4887816" y="747489"/>
                  <a:pt x="4890282" y="738088"/>
                </a:cubicBezTo>
                <a:cubicBezTo>
                  <a:pt x="4892750" y="728687"/>
                  <a:pt x="4894783" y="718052"/>
                  <a:pt x="4896383" y="706184"/>
                </a:cubicBezTo>
                <a:lnTo>
                  <a:pt x="4862579" y="706184"/>
                </a:lnTo>
                <a:cubicBezTo>
                  <a:pt x="4861378" y="710051"/>
                  <a:pt x="4860078" y="713918"/>
                  <a:pt x="4858678" y="717785"/>
                </a:cubicBezTo>
                <a:cubicBezTo>
                  <a:pt x="4857278" y="721653"/>
                  <a:pt x="4855778" y="725453"/>
                  <a:pt x="4854178" y="729187"/>
                </a:cubicBezTo>
                <a:cubicBezTo>
                  <a:pt x="4855778" y="730387"/>
                  <a:pt x="4857812" y="731920"/>
                  <a:pt x="4860278" y="733787"/>
                </a:cubicBezTo>
                <a:cubicBezTo>
                  <a:pt x="4862746" y="735654"/>
                  <a:pt x="4865279" y="737621"/>
                  <a:pt x="4867880" y="739688"/>
                </a:cubicBezTo>
                <a:cubicBezTo>
                  <a:pt x="4870480" y="741755"/>
                  <a:pt x="4872946" y="743789"/>
                  <a:pt x="4875280" y="745789"/>
                </a:cubicBezTo>
                <a:cubicBezTo>
                  <a:pt x="4877614" y="747789"/>
                  <a:pt x="4879514" y="749456"/>
                  <a:pt x="4880981" y="750790"/>
                </a:cubicBezTo>
                <a:lnTo>
                  <a:pt x="4877380" y="756390"/>
                </a:lnTo>
                <a:cubicBezTo>
                  <a:pt x="4875914" y="755057"/>
                  <a:pt x="4874080" y="753423"/>
                  <a:pt x="4871880" y="751490"/>
                </a:cubicBezTo>
                <a:cubicBezTo>
                  <a:pt x="4869680" y="749556"/>
                  <a:pt x="4867380" y="747589"/>
                  <a:pt x="4864979" y="745589"/>
                </a:cubicBezTo>
                <a:cubicBezTo>
                  <a:pt x="4862579" y="743589"/>
                  <a:pt x="4860178" y="741655"/>
                  <a:pt x="4857778" y="739788"/>
                </a:cubicBezTo>
                <a:cubicBezTo>
                  <a:pt x="4855378" y="737921"/>
                  <a:pt x="4853311" y="736388"/>
                  <a:pt x="4851578" y="735188"/>
                </a:cubicBezTo>
                <a:cubicBezTo>
                  <a:pt x="4849177" y="740655"/>
                  <a:pt x="4846610" y="745956"/>
                  <a:pt x="4843876" y="751090"/>
                </a:cubicBezTo>
                <a:cubicBezTo>
                  <a:pt x="4841142" y="756223"/>
                  <a:pt x="4838309" y="761191"/>
                  <a:pt x="4835376" y="765991"/>
                </a:cubicBezTo>
                <a:lnTo>
                  <a:pt x="4831175" y="760791"/>
                </a:lnTo>
                <a:cubicBezTo>
                  <a:pt x="4839176" y="747322"/>
                  <a:pt x="4846244" y="732554"/>
                  <a:pt x="4852378" y="716485"/>
                </a:cubicBezTo>
                <a:cubicBezTo>
                  <a:pt x="4858512" y="700417"/>
                  <a:pt x="4862779" y="684048"/>
                  <a:pt x="4865179" y="667379"/>
                </a:cubicBezTo>
                <a:lnTo>
                  <a:pt x="4837176" y="667379"/>
                </a:lnTo>
                <a:close/>
                <a:moveTo>
                  <a:pt x="640880" y="660578"/>
                </a:moveTo>
                <a:lnTo>
                  <a:pt x="640880" y="684981"/>
                </a:lnTo>
                <a:lnTo>
                  <a:pt x="738292" y="684981"/>
                </a:lnTo>
                <a:lnTo>
                  <a:pt x="738292" y="660578"/>
                </a:lnTo>
                <a:close/>
                <a:moveTo>
                  <a:pt x="1008526" y="660178"/>
                </a:moveTo>
                <a:lnTo>
                  <a:pt x="1177747" y="660178"/>
                </a:lnTo>
                <a:lnTo>
                  <a:pt x="1177747" y="667379"/>
                </a:lnTo>
                <a:lnTo>
                  <a:pt x="1099537" y="667379"/>
                </a:lnTo>
                <a:lnTo>
                  <a:pt x="1099537" y="793595"/>
                </a:lnTo>
                <a:cubicBezTo>
                  <a:pt x="1099537" y="798262"/>
                  <a:pt x="1099171" y="801963"/>
                  <a:pt x="1098437" y="804696"/>
                </a:cubicBezTo>
                <a:cubicBezTo>
                  <a:pt x="1097704" y="807430"/>
                  <a:pt x="1096370" y="809597"/>
                  <a:pt x="1094437" y="811197"/>
                </a:cubicBezTo>
                <a:cubicBezTo>
                  <a:pt x="1092503" y="812797"/>
                  <a:pt x="1089869" y="813931"/>
                  <a:pt x="1086536" y="814597"/>
                </a:cubicBezTo>
                <a:cubicBezTo>
                  <a:pt x="1083202" y="815264"/>
                  <a:pt x="1078935" y="815798"/>
                  <a:pt x="1073734" y="816198"/>
                </a:cubicBezTo>
                <a:lnTo>
                  <a:pt x="1054132" y="817998"/>
                </a:lnTo>
                <a:lnTo>
                  <a:pt x="1051331" y="810597"/>
                </a:lnTo>
                <a:lnTo>
                  <a:pt x="1072134" y="808997"/>
                </a:lnTo>
                <a:cubicBezTo>
                  <a:pt x="1076534" y="808597"/>
                  <a:pt x="1080035" y="808197"/>
                  <a:pt x="1082635" y="807797"/>
                </a:cubicBezTo>
                <a:cubicBezTo>
                  <a:pt x="1085236" y="807397"/>
                  <a:pt x="1087236" y="806630"/>
                  <a:pt x="1088636" y="805496"/>
                </a:cubicBezTo>
                <a:cubicBezTo>
                  <a:pt x="1090036" y="804363"/>
                  <a:pt x="1090970" y="802729"/>
                  <a:pt x="1091436" y="800596"/>
                </a:cubicBezTo>
                <a:cubicBezTo>
                  <a:pt x="1091903" y="798462"/>
                  <a:pt x="1092136" y="795528"/>
                  <a:pt x="1092136" y="791795"/>
                </a:cubicBezTo>
                <a:lnTo>
                  <a:pt x="1092136" y="667379"/>
                </a:lnTo>
                <a:lnTo>
                  <a:pt x="1008526" y="667379"/>
                </a:lnTo>
                <a:close/>
                <a:moveTo>
                  <a:pt x="808501" y="660178"/>
                </a:moveTo>
                <a:lnTo>
                  <a:pt x="977722" y="660178"/>
                </a:lnTo>
                <a:lnTo>
                  <a:pt x="977722" y="667379"/>
                </a:lnTo>
                <a:lnTo>
                  <a:pt x="899512" y="667379"/>
                </a:lnTo>
                <a:lnTo>
                  <a:pt x="899512" y="793595"/>
                </a:lnTo>
                <a:cubicBezTo>
                  <a:pt x="899512" y="798262"/>
                  <a:pt x="899146" y="801963"/>
                  <a:pt x="898412" y="804696"/>
                </a:cubicBezTo>
                <a:cubicBezTo>
                  <a:pt x="897679" y="807430"/>
                  <a:pt x="896345" y="809597"/>
                  <a:pt x="894412" y="811197"/>
                </a:cubicBezTo>
                <a:cubicBezTo>
                  <a:pt x="892478" y="812797"/>
                  <a:pt x="889845" y="813931"/>
                  <a:pt x="886511" y="814597"/>
                </a:cubicBezTo>
                <a:cubicBezTo>
                  <a:pt x="883177" y="815264"/>
                  <a:pt x="878910" y="815798"/>
                  <a:pt x="873709" y="816198"/>
                </a:cubicBezTo>
                <a:lnTo>
                  <a:pt x="854107" y="817998"/>
                </a:lnTo>
                <a:lnTo>
                  <a:pt x="851306" y="810597"/>
                </a:lnTo>
                <a:lnTo>
                  <a:pt x="872109" y="808997"/>
                </a:lnTo>
                <a:cubicBezTo>
                  <a:pt x="876509" y="808597"/>
                  <a:pt x="880010" y="808197"/>
                  <a:pt x="882610" y="807797"/>
                </a:cubicBezTo>
                <a:cubicBezTo>
                  <a:pt x="885211" y="807397"/>
                  <a:pt x="887211" y="806630"/>
                  <a:pt x="888611" y="805496"/>
                </a:cubicBezTo>
                <a:cubicBezTo>
                  <a:pt x="890011" y="804363"/>
                  <a:pt x="890945" y="802729"/>
                  <a:pt x="891411" y="800596"/>
                </a:cubicBezTo>
                <a:cubicBezTo>
                  <a:pt x="891878" y="798462"/>
                  <a:pt x="892111" y="795528"/>
                  <a:pt x="892111" y="791795"/>
                </a:cubicBezTo>
                <a:lnTo>
                  <a:pt x="892111" y="667379"/>
                </a:lnTo>
                <a:lnTo>
                  <a:pt x="808501" y="667379"/>
                </a:lnTo>
                <a:close/>
                <a:moveTo>
                  <a:pt x="1405776" y="659978"/>
                </a:moveTo>
                <a:lnTo>
                  <a:pt x="1504188" y="659978"/>
                </a:lnTo>
                <a:lnTo>
                  <a:pt x="1504188" y="666779"/>
                </a:lnTo>
                <a:lnTo>
                  <a:pt x="1454382" y="666779"/>
                </a:lnTo>
                <a:cubicBezTo>
                  <a:pt x="1451981" y="670646"/>
                  <a:pt x="1449314" y="674847"/>
                  <a:pt x="1446381" y="679381"/>
                </a:cubicBezTo>
                <a:cubicBezTo>
                  <a:pt x="1443447" y="683914"/>
                  <a:pt x="1440480" y="688382"/>
                  <a:pt x="1437480" y="692782"/>
                </a:cubicBezTo>
                <a:cubicBezTo>
                  <a:pt x="1434479" y="697183"/>
                  <a:pt x="1431545" y="701350"/>
                  <a:pt x="1428679" y="705284"/>
                </a:cubicBezTo>
                <a:cubicBezTo>
                  <a:pt x="1425812" y="709218"/>
                  <a:pt x="1423178" y="712585"/>
                  <a:pt x="1420778" y="715385"/>
                </a:cubicBezTo>
                <a:cubicBezTo>
                  <a:pt x="1422244" y="715252"/>
                  <a:pt x="1424545" y="715118"/>
                  <a:pt x="1427678" y="714985"/>
                </a:cubicBezTo>
                <a:cubicBezTo>
                  <a:pt x="1430812" y="714852"/>
                  <a:pt x="1434412" y="714685"/>
                  <a:pt x="1438480" y="714485"/>
                </a:cubicBezTo>
                <a:cubicBezTo>
                  <a:pt x="1442547" y="714285"/>
                  <a:pt x="1446847" y="714085"/>
                  <a:pt x="1451381" y="713885"/>
                </a:cubicBezTo>
                <a:cubicBezTo>
                  <a:pt x="1455915" y="713685"/>
                  <a:pt x="1460382" y="713518"/>
                  <a:pt x="1464783" y="713385"/>
                </a:cubicBezTo>
                <a:cubicBezTo>
                  <a:pt x="1469184" y="713251"/>
                  <a:pt x="1473251" y="713085"/>
                  <a:pt x="1476984" y="712885"/>
                </a:cubicBezTo>
                <a:cubicBezTo>
                  <a:pt x="1480718" y="712685"/>
                  <a:pt x="1483852" y="712518"/>
                  <a:pt x="1486386" y="712385"/>
                </a:cubicBezTo>
                <a:cubicBezTo>
                  <a:pt x="1483052" y="707451"/>
                  <a:pt x="1479718" y="702583"/>
                  <a:pt x="1476384" y="697783"/>
                </a:cubicBezTo>
                <a:cubicBezTo>
                  <a:pt x="1473051" y="692982"/>
                  <a:pt x="1470184" y="689048"/>
                  <a:pt x="1467783" y="685981"/>
                </a:cubicBezTo>
                <a:lnTo>
                  <a:pt x="1472784" y="682381"/>
                </a:lnTo>
                <a:cubicBezTo>
                  <a:pt x="1474784" y="685048"/>
                  <a:pt x="1477151" y="688315"/>
                  <a:pt x="1479885" y="692182"/>
                </a:cubicBezTo>
                <a:cubicBezTo>
                  <a:pt x="1482619" y="696049"/>
                  <a:pt x="1485386" y="700050"/>
                  <a:pt x="1488186" y="704184"/>
                </a:cubicBezTo>
                <a:cubicBezTo>
                  <a:pt x="1490986" y="708318"/>
                  <a:pt x="1493687" y="712351"/>
                  <a:pt x="1496287" y="716285"/>
                </a:cubicBezTo>
                <a:cubicBezTo>
                  <a:pt x="1498887" y="720219"/>
                  <a:pt x="1501121" y="723653"/>
                  <a:pt x="1502988" y="726586"/>
                </a:cubicBezTo>
                <a:lnTo>
                  <a:pt x="1497787" y="730187"/>
                </a:lnTo>
                <a:lnTo>
                  <a:pt x="1490586" y="718585"/>
                </a:lnTo>
                <a:cubicBezTo>
                  <a:pt x="1489119" y="718719"/>
                  <a:pt x="1486486" y="718852"/>
                  <a:pt x="1482685" y="718986"/>
                </a:cubicBezTo>
                <a:cubicBezTo>
                  <a:pt x="1478885" y="719119"/>
                  <a:pt x="1474451" y="719286"/>
                  <a:pt x="1469384" y="719486"/>
                </a:cubicBezTo>
                <a:cubicBezTo>
                  <a:pt x="1464316" y="719686"/>
                  <a:pt x="1458982" y="719919"/>
                  <a:pt x="1453382" y="720186"/>
                </a:cubicBezTo>
                <a:cubicBezTo>
                  <a:pt x="1447781" y="720452"/>
                  <a:pt x="1442513" y="720686"/>
                  <a:pt x="1437580" y="720886"/>
                </a:cubicBezTo>
                <a:cubicBezTo>
                  <a:pt x="1432646" y="721086"/>
                  <a:pt x="1428379" y="721286"/>
                  <a:pt x="1424778" y="721486"/>
                </a:cubicBezTo>
                <a:cubicBezTo>
                  <a:pt x="1421178" y="721686"/>
                  <a:pt x="1418911" y="721853"/>
                  <a:pt x="1417977" y="721986"/>
                </a:cubicBezTo>
                <a:cubicBezTo>
                  <a:pt x="1416510" y="721986"/>
                  <a:pt x="1415244" y="722053"/>
                  <a:pt x="1414177" y="722186"/>
                </a:cubicBezTo>
                <a:cubicBezTo>
                  <a:pt x="1413110" y="722319"/>
                  <a:pt x="1411576" y="722586"/>
                  <a:pt x="1409576" y="722986"/>
                </a:cubicBezTo>
                <a:lnTo>
                  <a:pt x="1408176" y="716785"/>
                </a:lnTo>
                <a:cubicBezTo>
                  <a:pt x="1409643" y="716519"/>
                  <a:pt x="1410710" y="716219"/>
                  <a:pt x="1411376" y="715885"/>
                </a:cubicBezTo>
                <a:cubicBezTo>
                  <a:pt x="1412043" y="715552"/>
                  <a:pt x="1412510" y="715252"/>
                  <a:pt x="1412776" y="714985"/>
                </a:cubicBezTo>
                <a:cubicBezTo>
                  <a:pt x="1414910" y="712451"/>
                  <a:pt x="1417444" y="709284"/>
                  <a:pt x="1420378" y="705484"/>
                </a:cubicBezTo>
                <a:cubicBezTo>
                  <a:pt x="1423311" y="701683"/>
                  <a:pt x="1426345" y="697583"/>
                  <a:pt x="1429479" y="693182"/>
                </a:cubicBezTo>
                <a:cubicBezTo>
                  <a:pt x="1432612" y="688782"/>
                  <a:pt x="1435679" y="684281"/>
                  <a:pt x="1438680" y="679681"/>
                </a:cubicBezTo>
                <a:cubicBezTo>
                  <a:pt x="1441680" y="675080"/>
                  <a:pt x="1444380" y="670780"/>
                  <a:pt x="1446781" y="666779"/>
                </a:cubicBezTo>
                <a:lnTo>
                  <a:pt x="1405776" y="666779"/>
                </a:lnTo>
                <a:close/>
                <a:moveTo>
                  <a:pt x="2457231" y="659778"/>
                </a:moveTo>
                <a:lnTo>
                  <a:pt x="2539241" y="659778"/>
                </a:lnTo>
                <a:lnTo>
                  <a:pt x="2539241" y="795395"/>
                </a:lnTo>
                <a:cubicBezTo>
                  <a:pt x="2539241" y="798329"/>
                  <a:pt x="2539508" y="800662"/>
                  <a:pt x="2540041" y="802396"/>
                </a:cubicBezTo>
                <a:cubicBezTo>
                  <a:pt x="2540574" y="804130"/>
                  <a:pt x="2541374" y="805496"/>
                  <a:pt x="2542441" y="806496"/>
                </a:cubicBezTo>
                <a:cubicBezTo>
                  <a:pt x="2543508" y="807497"/>
                  <a:pt x="2544942" y="808197"/>
                  <a:pt x="2546742" y="808597"/>
                </a:cubicBezTo>
                <a:cubicBezTo>
                  <a:pt x="2548542" y="808997"/>
                  <a:pt x="2550776" y="809263"/>
                  <a:pt x="2553443" y="809397"/>
                </a:cubicBezTo>
                <a:cubicBezTo>
                  <a:pt x="2556910" y="809664"/>
                  <a:pt x="2560377" y="809664"/>
                  <a:pt x="2563844" y="809397"/>
                </a:cubicBezTo>
                <a:cubicBezTo>
                  <a:pt x="2566511" y="809263"/>
                  <a:pt x="2568778" y="808997"/>
                  <a:pt x="2570645" y="808597"/>
                </a:cubicBezTo>
                <a:cubicBezTo>
                  <a:pt x="2572512" y="808197"/>
                  <a:pt x="2574045" y="807497"/>
                  <a:pt x="2575246" y="806496"/>
                </a:cubicBezTo>
                <a:cubicBezTo>
                  <a:pt x="2576446" y="805496"/>
                  <a:pt x="2577379" y="804130"/>
                  <a:pt x="2578046" y="802396"/>
                </a:cubicBezTo>
                <a:cubicBezTo>
                  <a:pt x="2578712" y="800662"/>
                  <a:pt x="2579246" y="798462"/>
                  <a:pt x="2579646" y="795795"/>
                </a:cubicBezTo>
                <a:cubicBezTo>
                  <a:pt x="2580313" y="790461"/>
                  <a:pt x="2580880" y="785127"/>
                  <a:pt x="2581346" y="779793"/>
                </a:cubicBezTo>
                <a:cubicBezTo>
                  <a:pt x="2581812" y="774459"/>
                  <a:pt x="2582113" y="769725"/>
                  <a:pt x="2582246" y="765591"/>
                </a:cubicBezTo>
                <a:lnTo>
                  <a:pt x="2589047" y="767992"/>
                </a:lnTo>
                <a:cubicBezTo>
                  <a:pt x="2588780" y="772792"/>
                  <a:pt x="2588447" y="777593"/>
                  <a:pt x="2588047" y="782393"/>
                </a:cubicBezTo>
                <a:cubicBezTo>
                  <a:pt x="2587647" y="787194"/>
                  <a:pt x="2587114" y="792395"/>
                  <a:pt x="2586446" y="797995"/>
                </a:cubicBezTo>
                <a:cubicBezTo>
                  <a:pt x="2586047" y="801729"/>
                  <a:pt x="2585413" y="804796"/>
                  <a:pt x="2584547" y="807197"/>
                </a:cubicBezTo>
                <a:cubicBezTo>
                  <a:pt x="2583680" y="809597"/>
                  <a:pt x="2582480" y="811464"/>
                  <a:pt x="2580946" y="812797"/>
                </a:cubicBezTo>
                <a:cubicBezTo>
                  <a:pt x="2579412" y="814131"/>
                  <a:pt x="2577379" y="815098"/>
                  <a:pt x="2574845" y="815698"/>
                </a:cubicBezTo>
                <a:cubicBezTo>
                  <a:pt x="2572312" y="816298"/>
                  <a:pt x="2569111" y="816664"/>
                  <a:pt x="2565244" y="816798"/>
                </a:cubicBezTo>
                <a:cubicBezTo>
                  <a:pt x="2560710" y="817064"/>
                  <a:pt x="2556243" y="817064"/>
                  <a:pt x="2551842" y="816798"/>
                </a:cubicBezTo>
                <a:cubicBezTo>
                  <a:pt x="2548509" y="816664"/>
                  <a:pt x="2545608" y="816298"/>
                  <a:pt x="2543142" y="815698"/>
                </a:cubicBezTo>
                <a:cubicBezTo>
                  <a:pt x="2540674" y="815098"/>
                  <a:pt x="2538608" y="814097"/>
                  <a:pt x="2536940" y="812697"/>
                </a:cubicBezTo>
                <a:cubicBezTo>
                  <a:pt x="2535274" y="811297"/>
                  <a:pt x="2534040" y="809363"/>
                  <a:pt x="2533240" y="806896"/>
                </a:cubicBezTo>
                <a:cubicBezTo>
                  <a:pt x="2532440" y="804430"/>
                  <a:pt x="2532040" y="801196"/>
                  <a:pt x="2532040" y="797195"/>
                </a:cubicBezTo>
                <a:lnTo>
                  <a:pt x="2532040" y="666979"/>
                </a:lnTo>
                <a:lnTo>
                  <a:pt x="2464232" y="666979"/>
                </a:lnTo>
                <a:lnTo>
                  <a:pt x="2464232" y="717985"/>
                </a:lnTo>
                <a:cubicBezTo>
                  <a:pt x="2464232" y="728120"/>
                  <a:pt x="2463932" y="737054"/>
                  <a:pt x="2463332" y="744789"/>
                </a:cubicBezTo>
                <a:cubicBezTo>
                  <a:pt x="2462732" y="752523"/>
                  <a:pt x="2461765" y="759391"/>
                  <a:pt x="2460431" y="765391"/>
                </a:cubicBezTo>
                <a:cubicBezTo>
                  <a:pt x="2459098" y="771392"/>
                  <a:pt x="2457297" y="776793"/>
                  <a:pt x="2455030" y="781593"/>
                </a:cubicBezTo>
                <a:cubicBezTo>
                  <a:pt x="2452764" y="786394"/>
                  <a:pt x="2449896" y="790961"/>
                  <a:pt x="2446429" y="795295"/>
                </a:cubicBezTo>
                <a:cubicBezTo>
                  <a:pt x="2442962" y="799629"/>
                  <a:pt x="2438895" y="803930"/>
                  <a:pt x="2434228" y="808197"/>
                </a:cubicBezTo>
                <a:cubicBezTo>
                  <a:pt x="2429560" y="812464"/>
                  <a:pt x="2424160" y="817131"/>
                  <a:pt x="2418026" y="822198"/>
                </a:cubicBezTo>
                <a:lnTo>
                  <a:pt x="2412825" y="816798"/>
                </a:lnTo>
                <a:cubicBezTo>
                  <a:pt x="2418826" y="811997"/>
                  <a:pt x="2424060" y="807597"/>
                  <a:pt x="2428527" y="803596"/>
                </a:cubicBezTo>
                <a:cubicBezTo>
                  <a:pt x="2432994" y="799596"/>
                  <a:pt x="2436895" y="795595"/>
                  <a:pt x="2440228" y="791595"/>
                </a:cubicBezTo>
                <a:cubicBezTo>
                  <a:pt x="2443562" y="787594"/>
                  <a:pt x="2446296" y="783327"/>
                  <a:pt x="2448430" y="778793"/>
                </a:cubicBezTo>
                <a:cubicBezTo>
                  <a:pt x="2450563" y="774259"/>
                  <a:pt x="2452297" y="769125"/>
                  <a:pt x="2453630" y="763391"/>
                </a:cubicBezTo>
                <a:cubicBezTo>
                  <a:pt x="2454964" y="757657"/>
                  <a:pt x="2455897" y="751123"/>
                  <a:pt x="2456431" y="743789"/>
                </a:cubicBezTo>
                <a:cubicBezTo>
                  <a:pt x="2456964" y="736454"/>
                  <a:pt x="2457231" y="727853"/>
                  <a:pt x="2457231" y="717985"/>
                </a:cubicBezTo>
                <a:close/>
                <a:moveTo>
                  <a:pt x="2891685" y="659578"/>
                </a:moveTo>
                <a:lnTo>
                  <a:pt x="2972495" y="659578"/>
                </a:lnTo>
                <a:lnTo>
                  <a:pt x="2972495" y="728587"/>
                </a:lnTo>
                <a:lnTo>
                  <a:pt x="2904686" y="728587"/>
                </a:lnTo>
                <a:lnTo>
                  <a:pt x="2904686" y="789794"/>
                </a:lnTo>
                <a:cubicBezTo>
                  <a:pt x="2904686" y="793795"/>
                  <a:pt x="2904920" y="797029"/>
                  <a:pt x="2905387" y="799496"/>
                </a:cubicBezTo>
                <a:cubicBezTo>
                  <a:pt x="2905853" y="801963"/>
                  <a:pt x="2906820" y="803863"/>
                  <a:pt x="2908287" y="805196"/>
                </a:cubicBezTo>
                <a:cubicBezTo>
                  <a:pt x="2909754" y="806530"/>
                  <a:pt x="2911788" y="807463"/>
                  <a:pt x="2914388" y="807997"/>
                </a:cubicBezTo>
                <a:cubicBezTo>
                  <a:pt x="2916988" y="808530"/>
                  <a:pt x="2920488" y="808863"/>
                  <a:pt x="2924889" y="808997"/>
                </a:cubicBezTo>
                <a:cubicBezTo>
                  <a:pt x="2935157" y="809397"/>
                  <a:pt x="2945492" y="809397"/>
                  <a:pt x="2955893" y="808997"/>
                </a:cubicBezTo>
                <a:cubicBezTo>
                  <a:pt x="2960294" y="808863"/>
                  <a:pt x="2963827" y="808563"/>
                  <a:pt x="2966494" y="808097"/>
                </a:cubicBezTo>
                <a:cubicBezTo>
                  <a:pt x="2969161" y="807630"/>
                  <a:pt x="2971262" y="806796"/>
                  <a:pt x="2972795" y="805596"/>
                </a:cubicBezTo>
                <a:cubicBezTo>
                  <a:pt x="2974329" y="804396"/>
                  <a:pt x="2975462" y="802729"/>
                  <a:pt x="2976196" y="800596"/>
                </a:cubicBezTo>
                <a:cubicBezTo>
                  <a:pt x="2976929" y="798462"/>
                  <a:pt x="2977496" y="795662"/>
                  <a:pt x="2977896" y="792195"/>
                </a:cubicBezTo>
                <a:cubicBezTo>
                  <a:pt x="2978429" y="788061"/>
                  <a:pt x="2978862" y="784027"/>
                  <a:pt x="2979196" y="780093"/>
                </a:cubicBezTo>
                <a:cubicBezTo>
                  <a:pt x="2979529" y="776159"/>
                  <a:pt x="2979829" y="772059"/>
                  <a:pt x="2980096" y="767792"/>
                </a:cubicBezTo>
                <a:lnTo>
                  <a:pt x="2986497" y="769392"/>
                </a:lnTo>
                <a:cubicBezTo>
                  <a:pt x="2986230" y="773526"/>
                  <a:pt x="2985930" y="777560"/>
                  <a:pt x="2985597" y="781493"/>
                </a:cubicBezTo>
                <a:cubicBezTo>
                  <a:pt x="2985263" y="785427"/>
                  <a:pt x="2984830" y="789661"/>
                  <a:pt x="2984296" y="794195"/>
                </a:cubicBezTo>
                <a:cubicBezTo>
                  <a:pt x="2983763" y="798729"/>
                  <a:pt x="2982996" y="802363"/>
                  <a:pt x="2981996" y="805096"/>
                </a:cubicBezTo>
                <a:cubicBezTo>
                  <a:pt x="2980996" y="807830"/>
                  <a:pt x="2979496" y="809964"/>
                  <a:pt x="2977496" y="811497"/>
                </a:cubicBezTo>
                <a:cubicBezTo>
                  <a:pt x="2975496" y="813031"/>
                  <a:pt x="2972862" y="814097"/>
                  <a:pt x="2969595" y="814697"/>
                </a:cubicBezTo>
                <a:cubicBezTo>
                  <a:pt x="2966328" y="815298"/>
                  <a:pt x="2962160" y="815664"/>
                  <a:pt x="2957093" y="815798"/>
                </a:cubicBezTo>
                <a:cubicBezTo>
                  <a:pt x="2945892" y="816198"/>
                  <a:pt x="2934757" y="816198"/>
                  <a:pt x="2923689" y="815798"/>
                </a:cubicBezTo>
                <a:cubicBezTo>
                  <a:pt x="2918622" y="815664"/>
                  <a:pt x="2914421" y="815264"/>
                  <a:pt x="2911087" y="814597"/>
                </a:cubicBezTo>
                <a:cubicBezTo>
                  <a:pt x="2907754" y="813931"/>
                  <a:pt x="2905086" y="812764"/>
                  <a:pt x="2903086" y="811097"/>
                </a:cubicBezTo>
                <a:cubicBezTo>
                  <a:pt x="2901086" y="809430"/>
                  <a:pt x="2899686" y="807063"/>
                  <a:pt x="2898886" y="803996"/>
                </a:cubicBezTo>
                <a:cubicBezTo>
                  <a:pt x="2898086" y="800929"/>
                  <a:pt x="2897686" y="796795"/>
                  <a:pt x="2897686" y="791595"/>
                </a:cubicBezTo>
                <a:lnTo>
                  <a:pt x="2897686" y="721386"/>
                </a:lnTo>
                <a:lnTo>
                  <a:pt x="2965494" y="721386"/>
                </a:lnTo>
                <a:lnTo>
                  <a:pt x="2965494" y="666579"/>
                </a:lnTo>
                <a:lnTo>
                  <a:pt x="2891685" y="666579"/>
                </a:lnTo>
                <a:close/>
                <a:moveTo>
                  <a:pt x="421653" y="659378"/>
                </a:moveTo>
                <a:lnTo>
                  <a:pt x="564070" y="659378"/>
                </a:lnTo>
                <a:lnTo>
                  <a:pt x="564070" y="666379"/>
                </a:lnTo>
                <a:lnTo>
                  <a:pt x="499262" y="666379"/>
                </a:lnTo>
                <a:lnTo>
                  <a:pt x="499262" y="720986"/>
                </a:lnTo>
                <a:lnTo>
                  <a:pt x="581273" y="720986"/>
                </a:lnTo>
                <a:lnTo>
                  <a:pt x="581273" y="727787"/>
                </a:lnTo>
                <a:lnTo>
                  <a:pt x="499262" y="727787"/>
                </a:lnTo>
                <a:lnTo>
                  <a:pt x="499262" y="795595"/>
                </a:lnTo>
                <a:cubicBezTo>
                  <a:pt x="499262" y="799596"/>
                  <a:pt x="498829" y="802863"/>
                  <a:pt x="497962" y="805396"/>
                </a:cubicBezTo>
                <a:cubicBezTo>
                  <a:pt x="497095" y="807930"/>
                  <a:pt x="495695" y="809997"/>
                  <a:pt x="493762" y="811597"/>
                </a:cubicBezTo>
                <a:cubicBezTo>
                  <a:pt x="491828" y="813197"/>
                  <a:pt x="489294" y="814364"/>
                  <a:pt x="486161" y="815098"/>
                </a:cubicBezTo>
                <a:cubicBezTo>
                  <a:pt x="483027" y="815831"/>
                  <a:pt x="479126" y="816398"/>
                  <a:pt x="474459" y="816798"/>
                </a:cubicBezTo>
                <a:lnTo>
                  <a:pt x="456257" y="818198"/>
                </a:lnTo>
                <a:lnTo>
                  <a:pt x="453857" y="811197"/>
                </a:lnTo>
                <a:lnTo>
                  <a:pt x="473059" y="809997"/>
                </a:lnTo>
                <a:cubicBezTo>
                  <a:pt x="476926" y="809730"/>
                  <a:pt x="480060" y="809297"/>
                  <a:pt x="482460" y="808697"/>
                </a:cubicBezTo>
                <a:cubicBezTo>
                  <a:pt x="484861" y="808097"/>
                  <a:pt x="486761" y="807230"/>
                  <a:pt x="488161" y="806096"/>
                </a:cubicBezTo>
                <a:cubicBezTo>
                  <a:pt x="489561" y="804963"/>
                  <a:pt x="490528" y="803429"/>
                  <a:pt x="491061" y="801496"/>
                </a:cubicBezTo>
                <a:cubicBezTo>
                  <a:pt x="491595" y="799562"/>
                  <a:pt x="491861" y="797062"/>
                  <a:pt x="491861" y="793995"/>
                </a:cubicBezTo>
                <a:lnTo>
                  <a:pt x="491861" y="727787"/>
                </a:lnTo>
                <a:lnTo>
                  <a:pt x="404450" y="727787"/>
                </a:lnTo>
                <a:lnTo>
                  <a:pt x="404450" y="720986"/>
                </a:lnTo>
                <a:lnTo>
                  <a:pt x="491861" y="720986"/>
                </a:lnTo>
                <a:lnTo>
                  <a:pt x="491861" y="666379"/>
                </a:lnTo>
                <a:lnTo>
                  <a:pt x="421653" y="666379"/>
                </a:lnTo>
                <a:close/>
                <a:moveTo>
                  <a:pt x="4725962" y="658978"/>
                </a:moveTo>
                <a:lnTo>
                  <a:pt x="4790170" y="658978"/>
                </a:lnTo>
                <a:lnTo>
                  <a:pt x="4790170" y="714585"/>
                </a:lnTo>
                <a:lnTo>
                  <a:pt x="4736563" y="714585"/>
                </a:lnTo>
                <a:lnTo>
                  <a:pt x="4736563" y="761391"/>
                </a:lnTo>
                <a:cubicBezTo>
                  <a:pt x="4736563" y="764858"/>
                  <a:pt x="4736763" y="767692"/>
                  <a:pt x="4737164" y="769892"/>
                </a:cubicBezTo>
                <a:cubicBezTo>
                  <a:pt x="4737564" y="772092"/>
                  <a:pt x="4738364" y="773792"/>
                  <a:pt x="4739564" y="774993"/>
                </a:cubicBezTo>
                <a:cubicBezTo>
                  <a:pt x="4740764" y="776193"/>
                  <a:pt x="4742398" y="777059"/>
                  <a:pt x="4744464" y="777593"/>
                </a:cubicBezTo>
                <a:cubicBezTo>
                  <a:pt x="4746531" y="778126"/>
                  <a:pt x="4749232" y="778460"/>
                  <a:pt x="4752565" y="778593"/>
                </a:cubicBezTo>
                <a:cubicBezTo>
                  <a:pt x="4759366" y="778993"/>
                  <a:pt x="4766167" y="778993"/>
                  <a:pt x="4772968" y="778593"/>
                </a:cubicBezTo>
                <a:cubicBezTo>
                  <a:pt x="4776968" y="778326"/>
                  <a:pt x="4780102" y="777993"/>
                  <a:pt x="4782369" y="777593"/>
                </a:cubicBezTo>
                <a:cubicBezTo>
                  <a:pt x="4784636" y="777193"/>
                  <a:pt x="4786370" y="776459"/>
                  <a:pt x="4787570" y="775393"/>
                </a:cubicBezTo>
                <a:cubicBezTo>
                  <a:pt x="4788770" y="774326"/>
                  <a:pt x="4789636" y="772826"/>
                  <a:pt x="4790170" y="770892"/>
                </a:cubicBezTo>
                <a:cubicBezTo>
                  <a:pt x="4790704" y="768958"/>
                  <a:pt x="4791236" y="766325"/>
                  <a:pt x="4791770" y="762991"/>
                </a:cubicBezTo>
                <a:cubicBezTo>
                  <a:pt x="4792170" y="760191"/>
                  <a:pt x="4792436" y="757357"/>
                  <a:pt x="4792570" y="754490"/>
                </a:cubicBezTo>
                <a:cubicBezTo>
                  <a:pt x="4792704" y="751623"/>
                  <a:pt x="4792770" y="748723"/>
                  <a:pt x="4792770" y="745789"/>
                </a:cubicBezTo>
                <a:lnTo>
                  <a:pt x="4799171" y="747589"/>
                </a:lnTo>
                <a:cubicBezTo>
                  <a:pt x="4799171" y="750256"/>
                  <a:pt x="4799038" y="753023"/>
                  <a:pt x="4798771" y="755890"/>
                </a:cubicBezTo>
                <a:cubicBezTo>
                  <a:pt x="4798504" y="758757"/>
                  <a:pt x="4798171" y="761658"/>
                  <a:pt x="4797771" y="764591"/>
                </a:cubicBezTo>
                <a:cubicBezTo>
                  <a:pt x="4797104" y="768858"/>
                  <a:pt x="4796404" y="772259"/>
                  <a:pt x="4795670" y="774792"/>
                </a:cubicBezTo>
                <a:cubicBezTo>
                  <a:pt x="4794937" y="777326"/>
                  <a:pt x="4793770" y="779326"/>
                  <a:pt x="4792170" y="780793"/>
                </a:cubicBezTo>
                <a:cubicBezTo>
                  <a:pt x="4790570" y="782260"/>
                  <a:pt x="4788370" y="783294"/>
                  <a:pt x="4785570" y="783894"/>
                </a:cubicBezTo>
                <a:cubicBezTo>
                  <a:pt x="4782769" y="784494"/>
                  <a:pt x="4778968" y="784927"/>
                  <a:pt x="4774168" y="785194"/>
                </a:cubicBezTo>
                <a:cubicBezTo>
                  <a:pt x="4766434" y="785594"/>
                  <a:pt x="4758766" y="785594"/>
                  <a:pt x="4751165" y="785194"/>
                </a:cubicBezTo>
                <a:cubicBezTo>
                  <a:pt x="4747164" y="785060"/>
                  <a:pt x="4743798" y="784627"/>
                  <a:pt x="4741064" y="783894"/>
                </a:cubicBezTo>
                <a:cubicBezTo>
                  <a:pt x="4738330" y="783160"/>
                  <a:pt x="4736130" y="781960"/>
                  <a:pt x="4734463" y="780293"/>
                </a:cubicBezTo>
                <a:cubicBezTo>
                  <a:pt x="4732796" y="778626"/>
                  <a:pt x="4731629" y="776359"/>
                  <a:pt x="4730962" y="773492"/>
                </a:cubicBezTo>
                <a:cubicBezTo>
                  <a:pt x="4730296" y="770625"/>
                  <a:pt x="4729962" y="766925"/>
                  <a:pt x="4729962" y="762391"/>
                </a:cubicBezTo>
                <a:lnTo>
                  <a:pt x="4729962" y="707984"/>
                </a:lnTo>
                <a:lnTo>
                  <a:pt x="4783569" y="707984"/>
                </a:lnTo>
                <a:lnTo>
                  <a:pt x="4783569" y="665579"/>
                </a:lnTo>
                <a:lnTo>
                  <a:pt x="4725962" y="665579"/>
                </a:lnTo>
                <a:close/>
                <a:moveTo>
                  <a:pt x="3375469" y="658978"/>
                </a:moveTo>
                <a:lnTo>
                  <a:pt x="3382070" y="660778"/>
                </a:lnTo>
                <a:cubicBezTo>
                  <a:pt x="3378870" y="674247"/>
                  <a:pt x="3375436" y="686548"/>
                  <a:pt x="3371769" y="697683"/>
                </a:cubicBezTo>
                <a:cubicBezTo>
                  <a:pt x="3368102" y="708818"/>
                  <a:pt x="3363901" y="719119"/>
                  <a:pt x="3359167" y="728587"/>
                </a:cubicBezTo>
                <a:cubicBezTo>
                  <a:pt x="3354433" y="738055"/>
                  <a:pt x="3349099" y="746889"/>
                  <a:pt x="3343165" y="755090"/>
                </a:cubicBezTo>
                <a:cubicBezTo>
                  <a:pt x="3337231" y="763291"/>
                  <a:pt x="3330464" y="771192"/>
                  <a:pt x="3322863" y="778793"/>
                </a:cubicBezTo>
                <a:lnTo>
                  <a:pt x="3322863" y="794795"/>
                </a:lnTo>
                <a:cubicBezTo>
                  <a:pt x="3322863" y="797862"/>
                  <a:pt x="3323063" y="800362"/>
                  <a:pt x="3323463" y="802296"/>
                </a:cubicBezTo>
                <a:cubicBezTo>
                  <a:pt x="3323863" y="804229"/>
                  <a:pt x="3324630" y="805730"/>
                  <a:pt x="3325763" y="806796"/>
                </a:cubicBezTo>
                <a:cubicBezTo>
                  <a:pt x="3326896" y="807863"/>
                  <a:pt x="3328430" y="808597"/>
                  <a:pt x="3330364" y="808997"/>
                </a:cubicBezTo>
                <a:cubicBezTo>
                  <a:pt x="3332297" y="809397"/>
                  <a:pt x="3334864" y="809664"/>
                  <a:pt x="3338064" y="809797"/>
                </a:cubicBezTo>
                <a:cubicBezTo>
                  <a:pt x="3342732" y="809930"/>
                  <a:pt x="3347466" y="809930"/>
                  <a:pt x="3352266" y="809797"/>
                </a:cubicBezTo>
                <a:cubicBezTo>
                  <a:pt x="3356000" y="809664"/>
                  <a:pt x="3359000" y="809397"/>
                  <a:pt x="3361267" y="808997"/>
                </a:cubicBezTo>
                <a:cubicBezTo>
                  <a:pt x="3363534" y="808597"/>
                  <a:pt x="3365334" y="807897"/>
                  <a:pt x="3366668" y="806896"/>
                </a:cubicBezTo>
                <a:cubicBezTo>
                  <a:pt x="3368002" y="805896"/>
                  <a:pt x="3369002" y="804463"/>
                  <a:pt x="3369668" y="802596"/>
                </a:cubicBezTo>
                <a:cubicBezTo>
                  <a:pt x="3370335" y="800729"/>
                  <a:pt x="3370868" y="798262"/>
                  <a:pt x="3371269" y="795195"/>
                </a:cubicBezTo>
                <a:cubicBezTo>
                  <a:pt x="3371535" y="793328"/>
                  <a:pt x="3371802" y="791195"/>
                  <a:pt x="3372069" y="788794"/>
                </a:cubicBezTo>
                <a:cubicBezTo>
                  <a:pt x="3372336" y="786394"/>
                  <a:pt x="3372569" y="783994"/>
                  <a:pt x="3372769" y="781593"/>
                </a:cubicBezTo>
                <a:cubicBezTo>
                  <a:pt x="3372969" y="779193"/>
                  <a:pt x="3373136" y="776926"/>
                  <a:pt x="3373269" y="774792"/>
                </a:cubicBezTo>
                <a:cubicBezTo>
                  <a:pt x="3373402" y="772659"/>
                  <a:pt x="3373536" y="770992"/>
                  <a:pt x="3373669" y="769792"/>
                </a:cubicBezTo>
                <a:lnTo>
                  <a:pt x="3380070" y="771592"/>
                </a:lnTo>
                <a:cubicBezTo>
                  <a:pt x="3379936" y="773192"/>
                  <a:pt x="3379803" y="775026"/>
                  <a:pt x="3379670" y="777093"/>
                </a:cubicBezTo>
                <a:cubicBezTo>
                  <a:pt x="3379536" y="779160"/>
                  <a:pt x="3379370" y="781327"/>
                  <a:pt x="3379170" y="783594"/>
                </a:cubicBezTo>
                <a:cubicBezTo>
                  <a:pt x="3378970" y="785861"/>
                  <a:pt x="3378736" y="788128"/>
                  <a:pt x="3378470" y="790394"/>
                </a:cubicBezTo>
                <a:cubicBezTo>
                  <a:pt x="3378203" y="792661"/>
                  <a:pt x="3377936" y="794728"/>
                  <a:pt x="3377670" y="796595"/>
                </a:cubicBezTo>
                <a:cubicBezTo>
                  <a:pt x="3377136" y="800729"/>
                  <a:pt x="3376369" y="804063"/>
                  <a:pt x="3375369" y="806597"/>
                </a:cubicBezTo>
                <a:cubicBezTo>
                  <a:pt x="3374369" y="809130"/>
                  <a:pt x="3372936" y="811097"/>
                  <a:pt x="3371069" y="812497"/>
                </a:cubicBezTo>
                <a:cubicBezTo>
                  <a:pt x="3369202" y="813897"/>
                  <a:pt x="3366801" y="814898"/>
                  <a:pt x="3363868" y="815498"/>
                </a:cubicBezTo>
                <a:cubicBezTo>
                  <a:pt x="3360934" y="816098"/>
                  <a:pt x="3357200" y="816464"/>
                  <a:pt x="3352666" y="816598"/>
                </a:cubicBezTo>
                <a:cubicBezTo>
                  <a:pt x="3347332" y="816731"/>
                  <a:pt x="3341998" y="816731"/>
                  <a:pt x="3336664" y="816598"/>
                </a:cubicBezTo>
                <a:cubicBezTo>
                  <a:pt x="3332797" y="816464"/>
                  <a:pt x="3329530" y="816064"/>
                  <a:pt x="3326863" y="815398"/>
                </a:cubicBezTo>
                <a:cubicBezTo>
                  <a:pt x="3324196" y="814731"/>
                  <a:pt x="3322062" y="813631"/>
                  <a:pt x="3320462" y="812097"/>
                </a:cubicBezTo>
                <a:cubicBezTo>
                  <a:pt x="3318862" y="810564"/>
                  <a:pt x="3317729" y="808497"/>
                  <a:pt x="3317062" y="805896"/>
                </a:cubicBezTo>
                <a:cubicBezTo>
                  <a:pt x="3316395" y="803296"/>
                  <a:pt x="3316062" y="799862"/>
                  <a:pt x="3316062" y="795595"/>
                </a:cubicBezTo>
                <a:lnTo>
                  <a:pt x="3316062" y="785394"/>
                </a:lnTo>
                <a:cubicBezTo>
                  <a:pt x="3310461" y="790461"/>
                  <a:pt x="3304427" y="795562"/>
                  <a:pt x="3297960" y="800696"/>
                </a:cubicBezTo>
                <a:cubicBezTo>
                  <a:pt x="3291492" y="805830"/>
                  <a:pt x="3284458" y="810997"/>
                  <a:pt x="3276857" y="816198"/>
                </a:cubicBezTo>
                <a:lnTo>
                  <a:pt x="3272856" y="810797"/>
                </a:lnTo>
                <a:cubicBezTo>
                  <a:pt x="3289925" y="799062"/>
                  <a:pt x="3304327" y="787527"/>
                  <a:pt x="3316062" y="776193"/>
                </a:cubicBezTo>
                <a:lnTo>
                  <a:pt x="3316062" y="677980"/>
                </a:lnTo>
                <a:lnTo>
                  <a:pt x="3322863" y="678380"/>
                </a:lnTo>
                <a:lnTo>
                  <a:pt x="3322863" y="769192"/>
                </a:lnTo>
                <a:cubicBezTo>
                  <a:pt x="3329530" y="761991"/>
                  <a:pt x="3335498" y="754523"/>
                  <a:pt x="3340765" y="746789"/>
                </a:cubicBezTo>
                <a:cubicBezTo>
                  <a:pt x="3346032" y="739055"/>
                  <a:pt x="3350733" y="730754"/>
                  <a:pt x="3354866" y="721886"/>
                </a:cubicBezTo>
                <a:cubicBezTo>
                  <a:pt x="3359000" y="713018"/>
                  <a:pt x="3362734" y="703417"/>
                  <a:pt x="3366068" y="693082"/>
                </a:cubicBezTo>
                <a:cubicBezTo>
                  <a:pt x="3369402" y="682748"/>
                  <a:pt x="3372536" y="671380"/>
                  <a:pt x="3375469" y="658978"/>
                </a:cubicBezTo>
                <a:close/>
                <a:moveTo>
                  <a:pt x="3691909" y="658178"/>
                </a:moveTo>
                <a:lnTo>
                  <a:pt x="3774519" y="658178"/>
                </a:lnTo>
                <a:lnTo>
                  <a:pt x="3774519" y="664779"/>
                </a:lnTo>
                <a:lnTo>
                  <a:pt x="3758117" y="708584"/>
                </a:lnTo>
                <a:lnTo>
                  <a:pt x="3785320" y="708584"/>
                </a:lnTo>
                <a:lnTo>
                  <a:pt x="3785320" y="714985"/>
                </a:lnTo>
                <a:cubicBezTo>
                  <a:pt x="3781453" y="727520"/>
                  <a:pt x="3776986" y="738821"/>
                  <a:pt x="3771919" y="748889"/>
                </a:cubicBezTo>
                <a:cubicBezTo>
                  <a:pt x="3766851" y="758957"/>
                  <a:pt x="3760850" y="768192"/>
                  <a:pt x="3753917" y="776593"/>
                </a:cubicBezTo>
                <a:cubicBezTo>
                  <a:pt x="3760584" y="784060"/>
                  <a:pt x="3767985" y="790961"/>
                  <a:pt x="3776119" y="797295"/>
                </a:cubicBezTo>
                <a:cubicBezTo>
                  <a:pt x="3784254" y="803629"/>
                  <a:pt x="3793322" y="809730"/>
                  <a:pt x="3803322" y="815598"/>
                </a:cubicBezTo>
                <a:lnTo>
                  <a:pt x="3800122" y="821998"/>
                </a:lnTo>
                <a:cubicBezTo>
                  <a:pt x="3789854" y="815731"/>
                  <a:pt x="3780586" y="809330"/>
                  <a:pt x="3772319" y="802796"/>
                </a:cubicBezTo>
                <a:cubicBezTo>
                  <a:pt x="3764051" y="796262"/>
                  <a:pt x="3756517" y="789194"/>
                  <a:pt x="3749716" y="781593"/>
                </a:cubicBezTo>
                <a:cubicBezTo>
                  <a:pt x="3742515" y="789728"/>
                  <a:pt x="3734314" y="797229"/>
                  <a:pt x="3725113" y="804096"/>
                </a:cubicBezTo>
                <a:cubicBezTo>
                  <a:pt x="3715912" y="810964"/>
                  <a:pt x="3705244" y="817731"/>
                  <a:pt x="3693109" y="824399"/>
                </a:cubicBezTo>
                <a:lnTo>
                  <a:pt x="3689308" y="818598"/>
                </a:lnTo>
                <a:cubicBezTo>
                  <a:pt x="3701443" y="812197"/>
                  <a:pt x="3712078" y="805630"/>
                  <a:pt x="3721212" y="798896"/>
                </a:cubicBezTo>
                <a:cubicBezTo>
                  <a:pt x="3730347" y="792161"/>
                  <a:pt x="3738448" y="784794"/>
                  <a:pt x="3745516" y="776793"/>
                </a:cubicBezTo>
                <a:cubicBezTo>
                  <a:pt x="3737514" y="767192"/>
                  <a:pt x="3730814" y="756790"/>
                  <a:pt x="3725413" y="745589"/>
                </a:cubicBezTo>
                <a:cubicBezTo>
                  <a:pt x="3720012" y="734387"/>
                  <a:pt x="3715645" y="721919"/>
                  <a:pt x="3712311" y="708184"/>
                </a:cubicBezTo>
                <a:cubicBezTo>
                  <a:pt x="3711511" y="720319"/>
                  <a:pt x="3710344" y="731354"/>
                  <a:pt x="3708811" y="741288"/>
                </a:cubicBezTo>
                <a:cubicBezTo>
                  <a:pt x="3707278" y="751223"/>
                  <a:pt x="3704944" y="760591"/>
                  <a:pt x="3701810" y="769392"/>
                </a:cubicBezTo>
                <a:cubicBezTo>
                  <a:pt x="3698676" y="778193"/>
                  <a:pt x="3694542" y="786761"/>
                  <a:pt x="3689408" y="795095"/>
                </a:cubicBezTo>
                <a:cubicBezTo>
                  <a:pt x="3684275" y="803429"/>
                  <a:pt x="3677707" y="812064"/>
                  <a:pt x="3669706" y="820998"/>
                </a:cubicBezTo>
                <a:lnTo>
                  <a:pt x="3664505" y="816398"/>
                </a:lnTo>
                <a:cubicBezTo>
                  <a:pt x="3672640" y="807463"/>
                  <a:pt x="3679307" y="798862"/>
                  <a:pt x="3684508" y="790595"/>
                </a:cubicBezTo>
                <a:cubicBezTo>
                  <a:pt x="3689709" y="782327"/>
                  <a:pt x="3693809" y="773759"/>
                  <a:pt x="3696809" y="764891"/>
                </a:cubicBezTo>
                <a:cubicBezTo>
                  <a:pt x="3699810" y="756024"/>
                  <a:pt x="3702010" y="746522"/>
                  <a:pt x="3703410" y="736388"/>
                </a:cubicBezTo>
                <a:cubicBezTo>
                  <a:pt x="3704810" y="726253"/>
                  <a:pt x="3705844" y="714918"/>
                  <a:pt x="3706510" y="702383"/>
                </a:cubicBezTo>
                <a:cubicBezTo>
                  <a:pt x="3706644" y="698783"/>
                  <a:pt x="3706810" y="695149"/>
                  <a:pt x="3707011" y="691482"/>
                </a:cubicBezTo>
                <a:cubicBezTo>
                  <a:pt x="3707211" y="687815"/>
                  <a:pt x="3707378" y="684281"/>
                  <a:pt x="3707511" y="680881"/>
                </a:cubicBezTo>
                <a:cubicBezTo>
                  <a:pt x="3707644" y="677480"/>
                  <a:pt x="3707778" y="674380"/>
                  <a:pt x="3707911" y="671580"/>
                </a:cubicBezTo>
                <a:cubicBezTo>
                  <a:pt x="3708044" y="668779"/>
                  <a:pt x="3708111" y="666512"/>
                  <a:pt x="3708111" y="664779"/>
                </a:cubicBezTo>
                <a:lnTo>
                  <a:pt x="3691909" y="664779"/>
                </a:lnTo>
                <a:close/>
                <a:moveTo>
                  <a:pt x="104613" y="658178"/>
                </a:moveTo>
                <a:lnTo>
                  <a:pt x="156619" y="658178"/>
                </a:lnTo>
                <a:lnTo>
                  <a:pt x="156619" y="703384"/>
                </a:lnTo>
                <a:cubicBezTo>
                  <a:pt x="156619" y="705651"/>
                  <a:pt x="156753" y="707484"/>
                  <a:pt x="157020" y="708884"/>
                </a:cubicBezTo>
                <a:cubicBezTo>
                  <a:pt x="157286" y="710284"/>
                  <a:pt x="157820" y="711351"/>
                  <a:pt x="158620" y="712085"/>
                </a:cubicBezTo>
                <a:cubicBezTo>
                  <a:pt x="159420" y="712818"/>
                  <a:pt x="160587" y="713285"/>
                  <a:pt x="162120" y="713485"/>
                </a:cubicBezTo>
                <a:cubicBezTo>
                  <a:pt x="163654" y="713685"/>
                  <a:pt x="165687" y="713785"/>
                  <a:pt x="168221" y="713785"/>
                </a:cubicBezTo>
                <a:lnTo>
                  <a:pt x="181823" y="713785"/>
                </a:lnTo>
                <a:lnTo>
                  <a:pt x="181423" y="720386"/>
                </a:lnTo>
                <a:lnTo>
                  <a:pt x="166621" y="720386"/>
                </a:lnTo>
                <a:cubicBezTo>
                  <a:pt x="163554" y="720386"/>
                  <a:pt x="160987" y="720186"/>
                  <a:pt x="158920" y="719786"/>
                </a:cubicBezTo>
                <a:cubicBezTo>
                  <a:pt x="156853" y="719386"/>
                  <a:pt x="155186" y="718652"/>
                  <a:pt x="153919" y="717585"/>
                </a:cubicBezTo>
                <a:cubicBezTo>
                  <a:pt x="152652" y="716519"/>
                  <a:pt x="151752" y="714952"/>
                  <a:pt x="151219" y="712885"/>
                </a:cubicBezTo>
                <a:cubicBezTo>
                  <a:pt x="150685" y="710818"/>
                  <a:pt x="150419" y="708117"/>
                  <a:pt x="150419" y="704784"/>
                </a:cubicBezTo>
                <a:lnTo>
                  <a:pt x="150419" y="664779"/>
                </a:lnTo>
                <a:lnTo>
                  <a:pt x="110614" y="664779"/>
                </a:lnTo>
                <a:lnTo>
                  <a:pt x="110614" y="680581"/>
                </a:lnTo>
                <a:cubicBezTo>
                  <a:pt x="110614" y="686315"/>
                  <a:pt x="110414" y="691282"/>
                  <a:pt x="110014" y="695483"/>
                </a:cubicBezTo>
                <a:cubicBezTo>
                  <a:pt x="109614" y="699683"/>
                  <a:pt x="108680" y="703617"/>
                  <a:pt x="107213" y="707284"/>
                </a:cubicBezTo>
                <a:cubicBezTo>
                  <a:pt x="105746" y="710951"/>
                  <a:pt x="103613" y="714618"/>
                  <a:pt x="100813" y="718285"/>
                </a:cubicBezTo>
                <a:cubicBezTo>
                  <a:pt x="98012" y="721953"/>
                  <a:pt x="94212" y="726053"/>
                  <a:pt x="89411" y="730587"/>
                </a:cubicBezTo>
                <a:lnTo>
                  <a:pt x="84410" y="726186"/>
                </a:lnTo>
                <a:cubicBezTo>
                  <a:pt x="88944" y="721786"/>
                  <a:pt x="92545" y="717885"/>
                  <a:pt x="95212" y="714485"/>
                </a:cubicBezTo>
                <a:cubicBezTo>
                  <a:pt x="97879" y="711085"/>
                  <a:pt x="99912" y="707684"/>
                  <a:pt x="101313" y="704284"/>
                </a:cubicBezTo>
                <a:cubicBezTo>
                  <a:pt x="102713" y="700883"/>
                  <a:pt x="103613" y="697183"/>
                  <a:pt x="104013" y="693182"/>
                </a:cubicBezTo>
                <a:cubicBezTo>
                  <a:pt x="104413" y="689182"/>
                  <a:pt x="104613" y="684315"/>
                  <a:pt x="104613" y="678580"/>
                </a:cubicBezTo>
                <a:close/>
                <a:moveTo>
                  <a:pt x="5066404" y="657178"/>
                </a:moveTo>
                <a:lnTo>
                  <a:pt x="5066404" y="674780"/>
                </a:lnTo>
                <a:lnTo>
                  <a:pt x="5177818" y="674780"/>
                </a:lnTo>
                <a:lnTo>
                  <a:pt x="5177818" y="657178"/>
                </a:lnTo>
                <a:close/>
                <a:moveTo>
                  <a:pt x="5245027" y="656778"/>
                </a:moveTo>
                <a:lnTo>
                  <a:pt x="5398846" y="656778"/>
                </a:lnTo>
                <a:lnTo>
                  <a:pt x="5398846" y="663579"/>
                </a:lnTo>
                <a:lnTo>
                  <a:pt x="5346239" y="663579"/>
                </a:lnTo>
                <a:lnTo>
                  <a:pt x="5346239" y="735988"/>
                </a:lnTo>
                <a:lnTo>
                  <a:pt x="5409247" y="735988"/>
                </a:lnTo>
                <a:lnTo>
                  <a:pt x="5409247" y="742588"/>
                </a:lnTo>
                <a:lnTo>
                  <a:pt x="5234826" y="742588"/>
                </a:lnTo>
                <a:lnTo>
                  <a:pt x="5234826" y="735988"/>
                </a:lnTo>
                <a:lnTo>
                  <a:pt x="5297834" y="735988"/>
                </a:lnTo>
                <a:lnTo>
                  <a:pt x="5297834" y="663579"/>
                </a:lnTo>
                <a:lnTo>
                  <a:pt x="5245027" y="663579"/>
                </a:lnTo>
                <a:close/>
                <a:moveTo>
                  <a:pt x="4449528" y="656578"/>
                </a:moveTo>
                <a:lnTo>
                  <a:pt x="4529538" y="656578"/>
                </a:lnTo>
                <a:lnTo>
                  <a:pt x="4529538" y="706984"/>
                </a:lnTo>
                <a:lnTo>
                  <a:pt x="4461128" y="706984"/>
                </a:lnTo>
                <a:lnTo>
                  <a:pt x="4457728" y="743389"/>
                </a:lnTo>
                <a:lnTo>
                  <a:pt x="4528737" y="743389"/>
                </a:lnTo>
                <a:cubicBezTo>
                  <a:pt x="4528737" y="743655"/>
                  <a:pt x="4528670" y="744822"/>
                  <a:pt x="4528537" y="746889"/>
                </a:cubicBezTo>
                <a:cubicBezTo>
                  <a:pt x="4528404" y="748956"/>
                  <a:pt x="4528237" y="751523"/>
                  <a:pt x="4528037" y="754590"/>
                </a:cubicBezTo>
                <a:cubicBezTo>
                  <a:pt x="4527837" y="757657"/>
                  <a:pt x="4527604" y="760991"/>
                  <a:pt x="4527337" y="764591"/>
                </a:cubicBezTo>
                <a:cubicBezTo>
                  <a:pt x="4527070" y="768192"/>
                  <a:pt x="4526804" y="771725"/>
                  <a:pt x="4526537" y="775193"/>
                </a:cubicBezTo>
                <a:cubicBezTo>
                  <a:pt x="4526270" y="778660"/>
                  <a:pt x="4526037" y="781793"/>
                  <a:pt x="4525836" y="784594"/>
                </a:cubicBezTo>
                <a:cubicBezTo>
                  <a:pt x="4525636" y="787394"/>
                  <a:pt x="4525470" y="789528"/>
                  <a:pt x="4525336" y="790995"/>
                </a:cubicBezTo>
                <a:cubicBezTo>
                  <a:pt x="4524936" y="795928"/>
                  <a:pt x="4524170" y="799896"/>
                  <a:pt x="4523036" y="802896"/>
                </a:cubicBezTo>
                <a:cubicBezTo>
                  <a:pt x="4521903" y="805896"/>
                  <a:pt x="4520102" y="808263"/>
                  <a:pt x="4517636" y="809997"/>
                </a:cubicBezTo>
                <a:cubicBezTo>
                  <a:pt x="4515168" y="811730"/>
                  <a:pt x="4511868" y="812931"/>
                  <a:pt x="4507734" y="813597"/>
                </a:cubicBezTo>
                <a:cubicBezTo>
                  <a:pt x="4503601" y="814264"/>
                  <a:pt x="4498334" y="814731"/>
                  <a:pt x="4491932" y="814998"/>
                </a:cubicBezTo>
                <a:lnTo>
                  <a:pt x="4464529" y="815998"/>
                </a:lnTo>
                <a:lnTo>
                  <a:pt x="4462529" y="808997"/>
                </a:lnTo>
                <a:lnTo>
                  <a:pt x="4490532" y="808197"/>
                </a:lnTo>
                <a:cubicBezTo>
                  <a:pt x="4496000" y="808063"/>
                  <a:pt x="4500467" y="807730"/>
                  <a:pt x="4503934" y="807197"/>
                </a:cubicBezTo>
                <a:cubicBezTo>
                  <a:pt x="4507401" y="806663"/>
                  <a:pt x="4510134" y="805763"/>
                  <a:pt x="4512135" y="804496"/>
                </a:cubicBezTo>
                <a:cubicBezTo>
                  <a:pt x="4514136" y="803229"/>
                  <a:pt x="4515602" y="801396"/>
                  <a:pt x="4516536" y="798996"/>
                </a:cubicBezTo>
                <a:cubicBezTo>
                  <a:pt x="4517469" y="796595"/>
                  <a:pt x="4518136" y="793395"/>
                  <a:pt x="4518536" y="789394"/>
                </a:cubicBezTo>
                <a:cubicBezTo>
                  <a:pt x="4518669" y="787794"/>
                  <a:pt x="4518870" y="785160"/>
                  <a:pt x="4519136" y="781493"/>
                </a:cubicBezTo>
                <a:cubicBezTo>
                  <a:pt x="4519403" y="777826"/>
                  <a:pt x="4519702" y="773959"/>
                  <a:pt x="4520036" y="769892"/>
                </a:cubicBezTo>
                <a:cubicBezTo>
                  <a:pt x="4520370" y="765825"/>
                  <a:pt x="4520636" y="761924"/>
                  <a:pt x="4520836" y="758190"/>
                </a:cubicBezTo>
                <a:cubicBezTo>
                  <a:pt x="4521036" y="754457"/>
                  <a:pt x="4521203" y="751723"/>
                  <a:pt x="4521336" y="749989"/>
                </a:cubicBezTo>
                <a:lnTo>
                  <a:pt x="4449928" y="749989"/>
                </a:lnTo>
                <a:lnTo>
                  <a:pt x="4454528" y="700383"/>
                </a:lnTo>
                <a:lnTo>
                  <a:pt x="4522136" y="700383"/>
                </a:lnTo>
                <a:lnTo>
                  <a:pt x="4522136" y="663379"/>
                </a:lnTo>
                <a:lnTo>
                  <a:pt x="4449528" y="663379"/>
                </a:lnTo>
                <a:close/>
                <a:moveTo>
                  <a:pt x="3839927" y="656578"/>
                </a:moveTo>
                <a:lnTo>
                  <a:pt x="3919937" y="656578"/>
                </a:lnTo>
                <a:lnTo>
                  <a:pt x="3919937" y="706984"/>
                </a:lnTo>
                <a:lnTo>
                  <a:pt x="3851529" y="706984"/>
                </a:lnTo>
                <a:lnTo>
                  <a:pt x="3848128" y="743389"/>
                </a:lnTo>
                <a:lnTo>
                  <a:pt x="3919137" y="743389"/>
                </a:lnTo>
                <a:cubicBezTo>
                  <a:pt x="3919137" y="743655"/>
                  <a:pt x="3919070" y="744822"/>
                  <a:pt x="3918937" y="746889"/>
                </a:cubicBezTo>
                <a:cubicBezTo>
                  <a:pt x="3918804" y="748956"/>
                  <a:pt x="3918637" y="751523"/>
                  <a:pt x="3918437" y="754590"/>
                </a:cubicBezTo>
                <a:cubicBezTo>
                  <a:pt x="3918237" y="757657"/>
                  <a:pt x="3918004" y="760991"/>
                  <a:pt x="3917737" y="764591"/>
                </a:cubicBezTo>
                <a:cubicBezTo>
                  <a:pt x="3917470" y="768192"/>
                  <a:pt x="3917204" y="771725"/>
                  <a:pt x="3916937" y="775193"/>
                </a:cubicBezTo>
                <a:cubicBezTo>
                  <a:pt x="3916670" y="778660"/>
                  <a:pt x="3916437" y="781793"/>
                  <a:pt x="3916237" y="784594"/>
                </a:cubicBezTo>
                <a:cubicBezTo>
                  <a:pt x="3916037" y="787394"/>
                  <a:pt x="3915870" y="789528"/>
                  <a:pt x="3915737" y="790995"/>
                </a:cubicBezTo>
                <a:cubicBezTo>
                  <a:pt x="3915337" y="795928"/>
                  <a:pt x="3914570" y="799896"/>
                  <a:pt x="3913436" y="802896"/>
                </a:cubicBezTo>
                <a:cubicBezTo>
                  <a:pt x="3912303" y="805896"/>
                  <a:pt x="3910503" y="808263"/>
                  <a:pt x="3908036" y="809997"/>
                </a:cubicBezTo>
                <a:cubicBezTo>
                  <a:pt x="3905569" y="811730"/>
                  <a:pt x="3902268" y="812931"/>
                  <a:pt x="3898134" y="813597"/>
                </a:cubicBezTo>
                <a:cubicBezTo>
                  <a:pt x="3894001" y="814264"/>
                  <a:pt x="3888734" y="814731"/>
                  <a:pt x="3882333" y="814998"/>
                </a:cubicBezTo>
                <a:lnTo>
                  <a:pt x="3854929" y="815998"/>
                </a:lnTo>
                <a:lnTo>
                  <a:pt x="3852929" y="808997"/>
                </a:lnTo>
                <a:lnTo>
                  <a:pt x="3880932" y="808197"/>
                </a:lnTo>
                <a:cubicBezTo>
                  <a:pt x="3886400" y="808063"/>
                  <a:pt x="3890867" y="807730"/>
                  <a:pt x="3894334" y="807197"/>
                </a:cubicBezTo>
                <a:cubicBezTo>
                  <a:pt x="3897801" y="806663"/>
                  <a:pt x="3900535" y="805763"/>
                  <a:pt x="3902535" y="804496"/>
                </a:cubicBezTo>
                <a:cubicBezTo>
                  <a:pt x="3904535" y="803229"/>
                  <a:pt x="3906002" y="801396"/>
                  <a:pt x="3906936" y="798996"/>
                </a:cubicBezTo>
                <a:cubicBezTo>
                  <a:pt x="3907869" y="796595"/>
                  <a:pt x="3908536" y="793395"/>
                  <a:pt x="3908936" y="789394"/>
                </a:cubicBezTo>
                <a:cubicBezTo>
                  <a:pt x="3909069" y="787794"/>
                  <a:pt x="3909269" y="785160"/>
                  <a:pt x="3909536" y="781493"/>
                </a:cubicBezTo>
                <a:cubicBezTo>
                  <a:pt x="3909803" y="777826"/>
                  <a:pt x="3910103" y="773959"/>
                  <a:pt x="3910436" y="769892"/>
                </a:cubicBezTo>
                <a:cubicBezTo>
                  <a:pt x="3910769" y="765825"/>
                  <a:pt x="3911036" y="761924"/>
                  <a:pt x="3911236" y="758190"/>
                </a:cubicBezTo>
                <a:cubicBezTo>
                  <a:pt x="3911436" y="754457"/>
                  <a:pt x="3911603" y="751723"/>
                  <a:pt x="3911736" y="749989"/>
                </a:cubicBezTo>
                <a:lnTo>
                  <a:pt x="3840327" y="749989"/>
                </a:lnTo>
                <a:lnTo>
                  <a:pt x="3844928" y="700383"/>
                </a:lnTo>
                <a:lnTo>
                  <a:pt x="3912536" y="700383"/>
                </a:lnTo>
                <a:lnTo>
                  <a:pt x="3912536" y="663379"/>
                </a:lnTo>
                <a:lnTo>
                  <a:pt x="3839927" y="663379"/>
                </a:lnTo>
                <a:close/>
                <a:moveTo>
                  <a:pt x="633679" y="654578"/>
                </a:moveTo>
                <a:lnTo>
                  <a:pt x="745093" y="654578"/>
                </a:lnTo>
                <a:lnTo>
                  <a:pt x="745093" y="721386"/>
                </a:lnTo>
                <a:lnTo>
                  <a:pt x="633679" y="721386"/>
                </a:lnTo>
                <a:close/>
                <a:moveTo>
                  <a:pt x="2023577" y="651777"/>
                </a:moveTo>
                <a:cubicBezTo>
                  <a:pt x="2025710" y="653244"/>
                  <a:pt x="2028344" y="655211"/>
                  <a:pt x="2031478" y="657678"/>
                </a:cubicBezTo>
                <a:cubicBezTo>
                  <a:pt x="2034611" y="660145"/>
                  <a:pt x="2037878" y="662745"/>
                  <a:pt x="2041279" y="665479"/>
                </a:cubicBezTo>
                <a:cubicBezTo>
                  <a:pt x="2044679" y="668213"/>
                  <a:pt x="2047946" y="670946"/>
                  <a:pt x="2051080" y="673680"/>
                </a:cubicBezTo>
                <a:cubicBezTo>
                  <a:pt x="2054214" y="676414"/>
                  <a:pt x="2056847" y="678781"/>
                  <a:pt x="2058981" y="680781"/>
                </a:cubicBezTo>
                <a:lnTo>
                  <a:pt x="2054781" y="686381"/>
                </a:lnTo>
                <a:cubicBezTo>
                  <a:pt x="2052780" y="684515"/>
                  <a:pt x="2050247" y="682214"/>
                  <a:pt x="2047180" y="679481"/>
                </a:cubicBezTo>
                <a:cubicBezTo>
                  <a:pt x="2044113" y="676747"/>
                  <a:pt x="2040879" y="673980"/>
                  <a:pt x="2037478" y="671180"/>
                </a:cubicBezTo>
                <a:cubicBezTo>
                  <a:pt x="2034078" y="668379"/>
                  <a:pt x="2030744" y="665746"/>
                  <a:pt x="2027477" y="663279"/>
                </a:cubicBezTo>
                <a:cubicBezTo>
                  <a:pt x="2024210" y="660812"/>
                  <a:pt x="2021510" y="658778"/>
                  <a:pt x="2019376" y="657178"/>
                </a:cubicBezTo>
                <a:close/>
                <a:moveTo>
                  <a:pt x="5060004" y="651177"/>
                </a:moveTo>
                <a:lnTo>
                  <a:pt x="5184219" y="651177"/>
                </a:lnTo>
                <a:lnTo>
                  <a:pt x="5184219" y="704184"/>
                </a:lnTo>
                <a:lnTo>
                  <a:pt x="5154016" y="704184"/>
                </a:lnTo>
                <a:lnTo>
                  <a:pt x="5154016" y="720986"/>
                </a:lnTo>
                <a:lnTo>
                  <a:pt x="5196620" y="720986"/>
                </a:lnTo>
                <a:lnTo>
                  <a:pt x="5196620" y="726786"/>
                </a:lnTo>
                <a:lnTo>
                  <a:pt x="5154016" y="726786"/>
                </a:lnTo>
                <a:lnTo>
                  <a:pt x="5154016" y="745989"/>
                </a:lnTo>
                <a:lnTo>
                  <a:pt x="5204422" y="745989"/>
                </a:lnTo>
                <a:lnTo>
                  <a:pt x="5204422" y="751790"/>
                </a:lnTo>
                <a:lnTo>
                  <a:pt x="5155016" y="751790"/>
                </a:lnTo>
                <a:cubicBezTo>
                  <a:pt x="5161816" y="759124"/>
                  <a:pt x="5169818" y="765358"/>
                  <a:pt x="5179018" y="770492"/>
                </a:cubicBezTo>
                <a:cubicBezTo>
                  <a:pt x="5188220" y="775626"/>
                  <a:pt x="5199288" y="780260"/>
                  <a:pt x="5212222" y="784394"/>
                </a:cubicBezTo>
                <a:lnTo>
                  <a:pt x="5210422" y="789994"/>
                </a:lnTo>
                <a:cubicBezTo>
                  <a:pt x="5196288" y="785327"/>
                  <a:pt x="5184052" y="779993"/>
                  <a:pt x="5173718" y="773992"/>
                </a:cubicBezTo>
                <a:cubicBezTo>
                  <a:pt x="5163383" y="767992"/>
                  <a:pt x="5154416" y="760591"/>
                  <a:pt x="5146814" y="751790"/>
                </a:cubicBezTo>
                <a:lnTo>
                  <a:pt x="5098408" y="751790"/>
                </a:lnTo>
                <a:cubicBezTo>
                  <a:pt x="5095341" y="755390"/>
                  <a:pt x="5091541" y="759057"/>
                  <a:pt x="5087007" y="762791"/>
                </a:cubicBezTo>
                <a:cubicBezTo>
                  <a:pt x="5082474" y="766525"/>
                  <a:pt x="5077438" y="770159"/>
                  <a:pt x="5071905" y="773692"/>
                </a:cubicBezTo>
                <a:cubicBezTo>
                  <a:pt x="5066371" y="777226"/>
                  <a:pt x="5060404" y="780593"/>
                  <a:pt x="5054003" y="783794"/>
                </a:cubicBezTo>
                <a:cubicBezTo>
                  <a:pt x="5047602" y="786994"/>
                  <a:pt x="5041068" y="789861"/>
                  <a:pt x="5034400" y="792395"/>
                </a:cubicBezTo>
                <a:lnTo>
                  <a:pt x="5032200" y="786794"/>
                </a:lnTo>
                <a:cubicBezTo>
                  <a:pt x="5038068" y="784527"/>
                  <a:pt x="5043835" y="782027"/>
                  <a:pt x="5049502" y="779293"/>
                </a:cubicBezTo>
                <a:cubicBezTo>
                  <a:pt x="5055170" y="776559"/>
                  <a:pt x="5060537" y="773692"/>
                  <a:pt x="5065604" y="770692"/>
                </a:cubicBezTo>
                <a:cubicBezTo>
                  <a:pt x="5070672" y="767692"/>
                  <a:pt x="5075305" y="764591"/>
                  <a:pt x="5079506" y="761391"/>
                </a:cubicBezTo>
                <a:cubicBezTo>
                  <a:pt x="5083706" y="758190"/>
                  <a:pt x="5087274" y="754990"/>
                  <a:pt x="5090207" y="751790"/>
                </a:cubicBezTo>
                <a:lnTo>
                  <a:pt x="5039801" y="751790"/>
                </a:lnTo>
                <a:lnTo>
                  <a:pt x="5039801" y="745989"/>
                </a:lnTo>
                <a:lnTo>
                  <a:pt x="5089807" y="745989"/>
                </a:lnTo>
                <a:lnTo>
                  <a:pt x="5089807" y="726786"/>
                </a:lnTo>
                <a:lnTo>
                  <a:pt x="5047602" y="726786"/>
                </a:lnTo>
                <a:lnTo>
                  <a:pt x="5047602" y="720986"/>
                </a:lnTo>
                <a:lnTo>
                  <a:pt x="5089807" y="720986"/>
                </a:lnTo>
                <a:lnTo>
                  <a:pt x="5089807" y="704184"/>
                </a:lnTo>
                <a:lnTo>
                  <a:pt x="5060004" y="704184"/>
                </a:lnTo>
                <a:close/>
                <a:moveTo>
                  <a:pt x="3287858" y="650177"/>
                </a:moveTo>
                <a:lnTo>
                  <a:pt x="3289659" y="656578"/>
                </a:lnTo>
                <a:cubicBezTo>
                  <a:pt x="3285524" y="658178"/>
                  <a:pt x="3280958" y="659778"/>
                  <a:pt x="3275957" y="661378"/>
                </a:cubicBezTo>
                <a:cubicBezTo>
                  <a:pt x="3270956" y="662979"/>
                  <a:pt x="3265788" y="664512"/>
                  <a:pt x="3260455" y="665979"/>
                </a:cubicBezTo>
                <a:lnTo>
                  <a:pt x="3260455" y="701183"/>
                </a:lnTo>
                <a:lnTo>
                  <a:pt x="3286258" y="701183"/>
                </a:lnTo>
                <a:lnTo>
                  <a:pt x="3286258" y="707784"/>
                </a:lnTo>
                <a:lnTo>
                  <a:pt x="3260455" y="707784"/>
                </a:lnTo>
                <a:lnTo>
                  <a:pt x="3260455" y="729387"/>
                </a:lnTo>
                <a:lnTo>
                  <a:pt x="3263655" y="725786"/>
                </a:lnTo>
                <a:cubicBezTo>
                  <a:pt x="3264856" y="726987"/>
                  <a:pt x="3266322" y="728553"/>
                  <a:pt x="3268056" y="730487"/>
                </a:cubicBezTo>
                <a:cubicBezTo>
                  <a:pt x="3269789" y="732421"/>
                  <a:pt x="3271556" y="734421"/>
                  <a:pt x="3273356" y="736488"/>
                </a:cubicBezTo>
                <a:cubicBezTo>
                  <a:pt x="3275156" y="738555"/>
                  <a:pt x="3276857" y="740622"/>
                  <a:pt x="3278457" y="742688"/>
                </a:cubicBezTo>
                <a:cubicBezTo>
                  <a:pt x="3280057" y="744755"/>
                  <a:pt x="3281458" y="746589"/>
                  <a:pt x="3282658" y="748189"/>
                </a:cubicBezTo>
                <a:lnTo>
                  <a:pt x="3278457" y="752790"/>
                </a:lnTo>
                <a:cubicBezTo>
                  <a:pt x="3277390" y="751190"/>
                  <a:pt x="3276090" y="749423"/>
                  <a:pt x="3274557" y="747489"/>
                </a:cubicBezTo>
                <a:cubicBezTo>
                  <a:pt x="3273023" y="745556"/>
                  <a:pt x="3271423" y="743622"/>
                  <a:pt x="3269756" y="741688"/>
                </a:cubicBezTo>
                <a:cubicBezTo>
                  <a:pt x="3268089" y="739755"/>
                  <a:pt x="3266456" y="737888"/>
                  <a:pt x="3264856" y="736088"/>
                </a:cubicBezTo>
                <a:cubicBezTo>
                  <a:pt x="3263255" y="734287"/>
                  <a:pt x="3261788" y="732721"/>
                  <a:pt x="3260455" y="731387"/>
                </a:cubicBezTo>
                <a:lnTo>
                  <a:pt x="3260455" y="821998"/>
                </a:lnTo>
                <a:lnTo>
                  <a:pt x="3253854" y="821998"/>
                </a:lnTo>
                <a:lnTo>
                  <a:pt x="3253854" y="724986"/>
                </a:lnTo>
                <a:cubicBezTo>
                  <a:pt x="3250120" y="735388"/>
                  <a:pt x="3245753" y="745789"/>
                  <a:pt x="3240752" y="756190"/>
                </a:cubicBezTo>
                <a:cubicBezTo>
                  <a:pt x="3235752" y="766591"/>
                  <a:pt x="3230651" y="776059"/>
                  <a:pt x="3225450" y="784594"/>
                </a:cubicBezTo>
                <a:lnTo>
                  <a:pt x="3221050" y="778193"/>
                </a:lnTo>
                <a:cubicBezTo>
                  <a:pt x="3227717" y="767792"/>
                  <a:pt x="3233952" y="756524"/>
                  <a:pt x="3239752" y="744389"/>
                </a:cubicBezTo>
                <a:cubicBezTo>
                  <a:pt x="3245553" y="732254"/>
                  <a:pt x="3250186" y="720052"/>
                  <a:pt x="3253654" y="707784"/>
                </a:cubicBezTo>
                <a:lnTo>
                  <a:pt x="3226050" y="707784"/>
                </a:lnTo>
                <a:lnTo>
                  <a:pt x="3226050" y="701183"/>
                </a:lnTo>
                <a:lnTo>
                  <a:pt x="3253854" y="701183"/>
                </a:lnTo>
                <a:lnTo>
                  <a:pt x="3253854" y="667779"/>
                </a:lnTo>
                <a:cubicBezTo>
                  <a:pt x="3249187" y="668979"/>
                  <a:pt x="3244686" y="670113"/>
                  <a:pt x="3240352" y="671180"/>
                </a:cubicBezTo>
                <a:cubicBezTo>
                  <a:pt x="3236018" y="672246"/>
                  <a:pt x="3231984" y="673113"/>
                  <a:pt x="3228251" y="673780"/>
                </a:cubicBezTo>
                <a:lnTo>
                  <a:pt x="3227251" y="667179"/>
                </a:lnTo>
                <a:cubicBezTo>
                  <a:pt x="3231651" y="666379"/>
                  <a:pt x="3236452" y="665312"/>
                  <a:pt x="3241652" y="663979"/>
                </a:cubicBezTo>
                <a:cubicBezTo>
                  <a:pt x="3246853" y="662645"/>
                  <a:pt x="3252154" y="661245"/>
                  <a:pt x="3257554" y="659778"/>
                </a:cubicBezTo>
                <a:cubicBezTo>
                  <a:pt x="3262955" y="658311"/>
                  <a:pt x="3268289" y="656744"/>
                  <a:pt x="3273556" y="655078"/>
                </a:cubicBezTo>
                <a:cubicBezTo>
                  <a:pt x="3278824" y="653411"/>
                  <a:pt x="3283591" y="651777"/>
                  <a:pt x="3287858" y="650177"/>
                </a:cubicBezTo>
                <a:close/>
                <a:moveTo>
                  <a:pt x="1621602" y="650177"/>
                </a:moveTo>
                <a:cubicBezTo>
                  <a:pt x="1623203" y="652311"/>
                  <a:pt x="1625203" y="655044"/>
                  <a:pt x="1627603" y="658378"/>
                </a:cubicBezTo>
                <a:cubicBezTo>
                  <a:pt x="1630004" y="661712"/>
                  <a:pt x="1632404" y="665212"/>
                  <a:pt x="1634804" y="668879"/>
                </a:cubicBezTo>
                <a:cubicBezTo>
                  <a:pt x="1637204" y="672546"/>
                  <a:pt x="1639538" y="676147"/>
                  <a:pt x="1641805" y="679681"/>
                </a:cubicBezTo>
                <a:cubicBezTo>
                  <a:pt x="1644072" y="683214"/>
                  <a:pt x="1645939" y="686248"/>
                  <a:pt x="1647406" y="688782"/>
                </a:cubicBezTo>
                <a:lnTo>
                  <a:pt x="1641805" y="692582"/>
                </a:lnTo>
                <a:cubicBezTo>
                  <a:pt x="1640338" y="690182"/>
                  <a:pt x="1638505" y="687215"/>
                  <a:pt x="1636304" y="683681"/>
                </a:cubicBezTo>
                <a:cubicBezTo>
                  <a:pt x="1634104" y="680147"/>
                  <a:pt x="1631804" y="676547"/>
                  <a:pt x="1629403" y="672880"/>
                </a:cubicBezTo>
                <a:cubicBezTo>
                  <a:pt x="1627003" y="669213"/>
                  <a:pt x="1624603" y="665712"/>
                  <a:pt x="1622203" y="662378"/>
                </a:cubicBezTo>
                <a:cubicBezTo>
                  <a:pt x="1619802" y="659045"/>
                  <a:pt x="1617802" y="656378"/>
                  <a:pt x="1616202" y="654377"/>
                </a:cubicBezTo>
                <a:close/>
                <a:moveTo>
                  <a:pt x="1362370" y="649577"/>
                </a:moveTo>
                <a:lnTo>
                  <a:pt x="1363570" y="656178"/>
                </a:lnTo>
                <a:cubicBezTo>
                  <a:pt x="1357036" y="656978"/>
                  <a:pt x="1349735" y="657745"/>
                  <a:pt x="1341668" y="658478"/>
                </a:cubicBezTo>
                <a:cubicBezTo>
                  <a:pt x="1333600" y="659211"/>
                  <a:pt x="1325199" y="659945"/>
                  <a:pt x="1316464" y="660678"/>
                </a:cubicBezTo>
                <a:cubicBezTo>
                  <a:pt x="1307730" y="661412"/>
                  <a:pt x="1298829" y="662112"/>
                  <a:pt x="1289761" y="662778"/>
                </a:cubicBezTo>
                <a:cubicBezTo>
                  <a:pt x="1280693" y="663445"/>
                  <a:pt x="1271892" y="664045"/>
                  <a:pt x="1263358" y="664579"/>
                </a:cubicBezTo>
                <a:cubicBezTo>
                  <a:pt x="1254823" y="665112"/>
                  <a:pt x="1246756" y="665579"/>
                  <a:pt x="1239155" y="665979"/>
                </a:cubicBezTo>
                <a:cubicBezTo>
                  <a:pt x="1231554" y="666379"/>
                  <a:pt x="1224886" y="666646"/>
                  <a:pt x="1219152" y="666779"/>
                </a:cubicBezTo>
                <a:lnTo>
                  <a:pt x="1218352" y="660378"/>
                </a:lnTo>
                <a:cubicBezTo>
                  <a:pt x="1227287" y="660111"/>
                  <a:pt x="1237988" y="659611"/>
                  <a:pt x="1250456" y="658878"/>
                </a:cubicBezTo>
                <a:cubicBezTo>
                  <a:pt x="1262924" y="658145"/>
                  <a:pt x="1275859" y="657278"/>
                  <a:pt x="1289261" y="656278"/>
                </a:cubicBezTo>
                <a:cubicBezTo>
                  <a:pt x="1302663" y="655278"/>
                  <a:pt x="1315798" y="654211"/>
                  <a:pt x="1328666" y="653077"/>
                </a:cubicBezTo>
                <a:cubicBezTo>
                  <a:pt x="1341534" y="651944"/>
                  <a:pt x="1352769" y="650777"/>
                  <a:pt x="1362370" y="649577"/>
                </a:cubicBezTo>
                <a:close/>
                <a:moveTo>
                  <a:pt x="4958391" y="648977"/>
                </a:moveTo>
                <a:cubicBezTo>
                  <a:pt x="4960658" y="650710"/>
                  <a:pt x="4963092" y="652611"/>
                  <a:pt x="4965692" y="654678"/>
                </a:cubicBezTo>
                <a:cubicBezTo>
                  <a:pt x="4968292" y="656744"/>
                  <a:pt x="4970859" y="658878"/>
                  <a:pt x="4973393" y="661078"/>
                </a:cubicBezTo>
                <a:cubicBezTo>
                  <a:pt x="4975926" y="663279"/>
                  <a:pt x="4978327" y="665446"/>
                  <a:pt x="4980594" y="667579"/>
                </a:cubicBezTo>
                <a:cubicBezTo>
                  <a:pt x="4982861" y="669713"/>
                  <a:pt x="4984794" y="671580"/>
                  <a:pt x="4986394" y="673180"/>
                </a:cubicBezTo>
                <a:lnTo>
                  <a:pt x="4982194" y="677780"/>
                </a:lnTo>
                <a:cubicBezTo>
                  <a:pt x="4980460" y="675913"/>
                  <a:pt x="4978460" y="673880"/>
                  <a:pt x="4976193" y="671680"/>
                </a:cubicBezTo>
                <a:cubicBezTo>
                  <a:pt x="4973926" y="669479"/>
                  <a:pt x="4971526" y="667279"/>
                  <a:pt x="4968992" y="665079"/>
                </a:cubicBezTo>
                <a:cubicBezTo>
                  <a:pt x="4966458" y="662879"/>
                  <a:pt x="4963924" y="660778"/>
                  <a:pt x="4961391" y="658778"/>
                </a:cubicBezTo>
                <a:cubicBezTo>
                  <a:pt x="4958858" y="656778"/>
                  <a:pt x="4956524" y="654977"/>
                  <a:pt x="4954390" y="653377"/>
                </a:cubicBezTo>
                <a:close/>
                <a:moveTo>
                  <a:pt x="1558195" y="646777"/>
                </a:moveTo>
                <a:lnTo>
                  <a:pt x="1564795" y="647177"/>
                </a:lnTo>
                <a:lnTo>
                  <a:pt x="1564795" y="798395"/>
                </a:lnTo>
                <a:cubicBezTo>
                  <a:pt x="1564795" y="802263"/>
                  <a:pt x="1564396" y="805430"/>
                  <a:pt x="1563595" y="807897"/>
                </a:cubicBezTo>
                <a:cubicBezTo>
                  <a:pt x="1562795" y="810364"/>
                  <a:pt x="1561528" y="812364"/>
                  <a:pt x="1559795" y="813897"/>
                </a:cubicBezTo>
                <a:cubicBezTo>
                  <a:pt x="1558061" y="815431"/>
                  <a:pt x="1555728" y="816598"/>
                  <a:pt x="1552794" y="817398"/>
                </a:cubicBezTo>
                <a:cubicBezTo>
                  <a:pt x="1549860" y="818198"/>
                  <a:pt x="1546327" y="818731"/>
                  <a:pt x="1542193" y="818998"/>
                </a:cubicBezTo>
                <a:lnTo>
                  <a:pt x="1528591" y="819998"/>
                </a:lnTo>
                <a:lnTo>
                  <a:pt x="1526391" y="813397"/>
                </a:lnTo>
                <a:lnTo>
                  <a:pt x="1540792" y="812397"/>
                </a:lnTo>
                <a:cubicBezTo>
                  <a:pt x="1544126" y="812130"/>
                  <a:pt x="1546927" y="811730"/>
                  <a:pt x="1549194" y="811197"/>
                </a:cubicBezTo>
                <a:cubicBezTo>
                  <a:pt x="1551461" y="810664"/>
                  <a:pt x="1553261" y="809830"/>
                  <a:pt x="1554594" y="808697"/>
                </a:cubicBezTo>
                <a:cubicBezTo>
                  <a:pt x="1555928" y="807563"/>
                  <a:pt x="1556861" y="806063"/>
                  <a:pt x="1557394" y="804196"/>
                </a:cubicBezTo>
                <a:cubicBezTo>
                  <a:pt x="1557928" y="802329"/>
                  <a:pt x="1558195" y="799862"/>
                  <a:pt x="1558195" y="796795"/>
                </a:cubicBezTo>
                <a:close/>
                <a:moveTo>
                  <a:pt x="4579144" y="646576"/>
                </a:moveTo>
                <a:lnTo>
                  <a:pt x="4586344" y="646977"/>
                </a:lnTo>
                <a:lnTo>
                  <a:pt x="4586344" y="821798"/>
                </a:lnTo>
                <a:lnTo>
                  <a:pt x="4579144" y="821798"/>
                </a:lnTo>
                <a:close/>
                <a:moveTo>
                  <a:pt x="3969544" y="646576"/>
                </a:moveTo>
                <a:lnTo>
                  <a:pt x="3976744" y="646977"/>
                </a:lnTo>
                <a:lnTo>
                  <a:pt x="3976744" y="821798"/>
                </a:lnTo>
                <a:lnTo>
                  <a:pt x="3969544" y="821798"/>
                </a:lnTo>
                <a:close/>
                <a:moveTo>
                  <a:pt x="2857081" y="645176"/>
                </a:moveTo>
                <a:lnTo>
                  <a:pt x="2862881" y="647977"/>
                </a:lnTo>
                <a:cubicBezTo>
                  <a:pt x="2860614" y="653044"/>
                  <a:pt x="2857980" y="658378"/>
                  <a:pt x="2854980" y="663979"/>
                </a:cubicBezTo>
                <a:cubicBezTo>
                  <a:pt x="2851980" y="669579"/>
                  <a:pt x="2848946" y="674980"/>
                  <a:pt x="2845879" y="680181"/>
                </a:cubicBezTo>
                <a:cubicBezTo>
                  <a:pt x="2842812" y="685381"/>
                  <a:pt x="2839745" y="690282"/>
                  <a:pt x="2836678" y="694883"/>
                </a:cubicBezTo>
                <a:cubicBezTo>
                  <a:pt x="2833611" y="699483"/>
                  <a:pt x="2830877" y="703317"/>
                  <a:pt x="2828477" y="706384"/>
                </a:cubicBezTo>
                <a:cubicBezTo>
                  <a:pt x="2830077" y="706251"/>
                  <a:pt x="2832544" y="706117"/>
                  <a:pt x="2835878" y="705984"/>
                </a:cubicBezTo>
                <a:cubicBezTo>
                  <a:pt x="2839212" y="705851"/>
                  <a:pt x="2842779" y="705684"/>
                  <a:pt x="2846579" y="705484"/>
                </a:cubicBezTo>
                <a:cubicBezTo>
                  <a:pt x="2850380" y="705284"/>
                  <a:pt x="2854047" y="705117"/>
                  <a:pt x="2857581" y="704984"/>
                </a:cubicBezTo>
                <a:cubicBezTo>
                  <a:pt x="2861114" y="704850"/>
                  <a:pt x="2863815" y="704717"/>
                  <a:pt x="2865682" y="704584"/>
                </a:cubicBezTo>
                <a:cubicBezTo>
                  <a:pt x="2868482" y="700050"/>
                  <a:pt x="2871149" y="695683"/>
                  <a:pt x="2873682" y="691482"/>
                </a:cubicBezTo>
                <a:cubicBezTo>
                  <a:pt x="2876216" y="687282"/>
                  <a:pt x="2878483" y="683248"/>
                  <a:pt x="2880484" y="679381"/>
                </a:cubicBezTo>
                <a:lnTo>
                  <a:pt x="2886084" y="682581"/>
                </a:lnTo>
                <a:cubicBezTo>
                  <a:pt x="2882750" y="688582"/>
                  <a:pt x="2879017" y="694949"/>
                  <a:pt x="2874883" y="701683"/>
                </a:cubicBezTo>
                <a:cubicBezTo>
                  <a:pt x="2870749" y="708418"/>
                  <a:pt x="2866482" y="715085"/>
                  <a:pt x="2862081" y="721686"/>
                </a:cubicBezTo>
                <a:cubicBezTo>
                  <a:pt x="2857681" y="728287"/>
                  <a:pt x="2853246" y="734654"/>
                  <a:pt x="2848780" y="740788"/>
                </a:cubicBezTo>
                <a:cubicBezTo>
                  <a:pt x="2844312" y="746922"/>
                  <a:pt x="2840078" y="752390"/>
                  <a:pt x="2836078" y="757190"/>
                </a:cubicBezTo>
                <a:cubicBezTo>
                  <a:pt x="2837678" y="756924"/>
                  <a:pt x="2839912" y="756590"/>
                  <a:pt x="2842779" y="756190"/>
                </a:cubicBezTo>
                <a:cubicBezTo>
                  <a:pt x="2845646" y="755790"/>
                  <a:pt x="2848746" y="755357"/>
                  <a:pt x="2852080" y="754890"/>
                </a:cubicBezTo>
                <a:cubicBezTo>
                  <a:pt x="2855414" y="754423"/>
                  <a:pt x="2858814" y="753923"/>
                  <a:pt x="2862281" y="753390"/>
                </a:cubicBezTo>
                <a:cubicBezTo>
                  <a:pt x="2865748" y="752856"/>
                  <a:pt x="2868916" y="752390"/>
                  <a:pt x="2871782" y="751990"/>
                </a:cubicBezTo>
                <a:cubicBezTo>
                  <a:pt x="2874649" y="751590"/>
                  <a:pt x="2877050" y="751256"/>
                  <a:pt x="2878984" y="750990"/>
                </a:cubicBezTo>
                <a:cubicBezTo>
                  <a:pt x="2880917" y="750723"/>
                  <a:pt x="2882017" y="750523"/>
                  <a:pt x="2882284" y="750389"/>
                </a:cubicBezTo>
                <a:lnTo>
                  <a:pt x="2882684" y="757190"/>
                </a:lnTo>
                <a:cubicBezTo>
                  <a:pt x="2882417" y="757190"/>
                  <a:pt x="2881050" y="757357"/>
                  <a:pt x="2878583" y="757690"/>
                </a:cubicBezTo>
                <a:cubicBezTo>
                  <a:pt x="2876116" y="758024"/>
                  <a:pt x="2873149" y="758424"/>
                  <a:pt x="2869682" y="758891"/>
                </a:cubicBezTo>
                <a:cubicBezTo>
                  <a:pt x="2866215" y="759357"/>
                  <a:pt x="2862415" y="759891"/>
                  <a:pt x="2858280" y="760491"/>
                </a:cubicBezTo>
                <a:cubicBezTo>
                  <a:pt x="2854147" y="761091"/>
                  <a:pt x="2850280" y="761624"/>
                  <a:pt x="2846679" y="762091"/>
                </a:cubicBezTo>
                <a:cubicBezTo>
                  <a:pt x="2843079" y="762558"/>
                  <a:pt x="2839912" y="762991"/>
                  <a:pt x="2837178" y="763391"/>
                </a:cubicBezTo>
                <a:cubicBezTo>
                  <a:pt x="2834444" y="763791"/>
                  <a:pt x="2832744" y="764058"/>
                  <a:pt x="2832078" y="764191"/>
                </a:cubicBezTo>
                <a:cubicBezTo>
                  <a:pt x="2829944" y="764591"/>
                  <a:pt x="2828277" y="764891"/>
                  <a:pt x="2827077" y="765091"/>
                </a:cubicBezTo>
                <a:cubicBezTo>
                  <a:pt x="2825877" y="765291"/>
                  <a:pt x="2824410" y="765658"/>
                  <a:pt x="2822676" y="766191"/>
                </a:cubicBezTo>
                <a:lnTo>
                  <a:pt x="2821276" y="759191"/>
                </a:lnTo>
                <a:cubicBezTo>
                  <a:pt x="2823943" y="758524"/>
                  <a:pt x="2825877" y="757790"/>
                  <a:pt x="2827077" y="756990"/>
                </a:cubicBezTo>
                <a:cubicBezTo>
                  <a:pt x="2828277" y="756190"/>
                  <a:pt x="2829677" y="754857"/>
                  <a:pt x="2831277" y="752990"/>
                </a:cubicBezTo>
                <a:cubicBezTo>
                  <a:pt x="2835411" y="748189"/>
                  <a:pt x="2840145" y="742055"/>
                  <a:pt x="2845479" y="734587"/>
                </a:cubicBezTo>
                <a:cubicBezTo>
                  <a:pt x="2850813" y="727120"/>
                  <a:pt x="2856147" y="719252"/>
                  <a:pt x="2861481" y="710985"/>
                </a:cubicBezTo>
                <a:cubicBezTo>
                  <a:pt x="2858948" y="711118"/>
                  <a:pt x="2855814" y="711285"/>
                  <a:pt x="2852080" y="711485"/>
                </a:cubicBezTo>
                <a:cubicBezTo>
                  <a:pt x="2848346" y="711685"/>
                  <a:pt x="2844646" y="711885"/>
                  <a:pt x="2840978" y="712085"/>
                </a:cubicBezTo>
                <a:cubicBezTo>
                  <a:pt x="2837312" y="712285"/>
                  <a:pt x="2833978" y="712451"/>
                  <a:pt x="2830977" y="712585"/>
                </a:cubicBezTo>
                <a:cubicBezTo>
                  <a:pt x="2827977" y="712718"/>
                  <a:pt x="2826010" y="712785"/>
                  <a:pt x="2825076" y="712785"/>
                </a:cubicBezTo>
                <a:cubicBezTo>
                  <a:pt x="2824010" y="712918"/>
                  <a:pt x="2823010" y="713051"/>
                  <a:pt x="2822076" y="713185"/>
                </a:cubicBezTo>
                <a:cubicBezTo>
                  <a:pt x="2821143" y="713318"/>
                  <a:pt x="2819609" y="713652"/>
                  <a:pt x="2817476" y="714185"/>
                </a:cubicBezTo>
                <a:lnTo>
                  <a:pt x="2816276" y="707584"/>
                </a:lnTo>
                <a:cubicBezTo>
                  <a:pt x="2818142" y="707051"/>
                  <a:pt x="2819409" y="706584"/>
                  <a:pt x="2820076" y="706184"/>
                </a:cubicBezTo>
                <a:cubicBezTo>
                  <a:pt x="2820743" y="705784"/>
                  <a:pt x="2821476" y="705184"/>
                  <a:pt x="2822276" y="704384"/>
                </a:cubicBezTo>
                <a:cubicBezTo>
                  <a:pt x="2824676" y="701583"/>
                  <a:pt x="2827410" y="697916"/>
                  <a:pt x="2830477" y="693382"/>
                </a:cubicBezTo>
                <a:cubicBezTo>
                  <a:pt x="2833544" y="688848"/>
                  <a:pt x="2836645" y="683914"/>
                  <a:pt x="2839778" y="678580"/>
                </a:cubicBezTo>
                <a:cubicBezTo>
                  <a:pt x="2842912" y="673247"/>
                  <a:pt x="2845979" y="667712"/>
                  <a:pt x="2848980" y="661978"/>
                </a:cubicBezTo>
                <a:cubicBezTo>
                  <a:pt x="2851980" y="656244"/>
                  <a:pt x="2854680" y="650644"/>
                  <a:pt x="2857081" y="645176"/>
                </a:cubicBezTo>
                <a:close/>
                <a:moveTo>
                  <a:pt x="4677356" y="644376"/>
                </a:moveTo>
                <a:lnTo>
                  <a:pt x="4683756" y="644776"/>
                </a:lnTo>
                <a:lnTo>
                  <a:pt x="4683756" y="672980"/>
                </a:lnTo>
                <a:lnTo>
                  <a:pt x="4717960" y="672980"/>
                </a:lnTo>
                <a:lnTo>
                  <a:pt x="4717960" y="679581"/>
                </a:lnTo>
                <a:lnTo>
                  <a:pt x="4683756" y="679581"/>
                </a:lnTo>
                <a:lnTo>
                  <a:pt x="4683756" y="714585"/>
                </a:lnTo>
                <a:lnTo>
                  <a:pt x="4723162" y="714585"/>
                </a:lnTo>
                <a:lnTo>
                  <a:pt x="4723162" y="721186"/>
                </a:lnTo>
                <a:lnTo>
                  <a:pt x="4686557" y="721186"/>
                </a:lnTo>
                <a:lnTo>
                  <a:pt x="4686557" y="758190"/>
                </a:lnTo>
                <a:lnTo>
                  <a:pt x="4720561" y="758190"/>
                </a:lnTo>
                <a:lnTo>
                  <a:pt x="4720561" y="764791"/>
                </a:lnTo>
                <a:lnTo>
                  <a:pt x="4686557" y="764791"/>
                </a:lnTo>
                <a:lnTo>
                  <a:pt x="4686557" y="804196"/>
                </a:lnTo>
                <a:cubicBezTo>
                  <a:pt x="4690824" y="805663"/>
                  <a:pt x="4695692" y="806663"/>
                  <a:pt x="4701159" y="807197"/>
                </a:cubicBezTo>
                <a:cubicBezTo>
                  <a:pt x="4706626" y="807730"/>
                  <a:pt x="4712826" y="808063"/>
                  <a:pt x="4719761" y="808197"/>
                </a:cubicBezTo>
                <a:cubicBezTo>
                  <a:pt x="4735096" y="808463"/>
                  <a:pt x="4750398" y="808563"/>
                  <a:pt x="4765667" y="808497"/>
                </a:cubicBezTo>
                <a:cubicBezTo>
                  <a:pt x="4780936" y="808430"/>
                  <a:pt x="4796238" y="808063"/>
                  <a:pt x="4811572" y="807397"/>
                </a:cubicBezTo>
                <a:lnTo>
                  <a:pt x="4809772" y="813997"/>
                </a:lnTo>
                <a:cubicBezTo>
                  <a:pt x="4794570" y="814664"/>
                  <a:pt x="4779468" y="815064"/>
                  <a:pt x="4764466" y="815198"/>
                </a:cubicBezTo>
                <a:cubicBezTo>
                  <a:pt x="4749464" y="815331"/>
                  <a:pt x="4734363" y="815264"/>
                  <a:pt x="4719161" y="814998"/>
                </a:cubicBezTo>
                <a:cubicBezTo>
                  <a:pt x="4709293" y="814864"/>
                  <a:pt x="4700726" y="814131"/>
                  <a:pt x="4693458" y="812797"/>
                </a:cubicBezTo>
                <a:cubicBezTo>
                  <a:pt x="4686190" y="811464"/>
                  <a:pt x="4679990" y="809297"/>
                  <a:pt x="4674856" y="806296"/>
                </a:cubicBezTo>
                <a:cubicBezTo>
                  <a:pt x="4669722" y="803296"/>
                  <a:pt x="4665488" y="799229"/>
                  <a:pt x="4662154" y="794095"/>
                </a:cubicBezTo>
                <a:cubicBezTo>
                  <a:pt x="4658820" y="788961"/>
                  <a:pt x="4656153" y="782460"/>
                  <a:pt x="4654153" y="774593"/>
                </a:cubicBezTo>
                <a:cubicBezTo>
                  <a:pt x="4653486" y="778993"/>
                  <a:pt x="4652586" y="783127"/>
                  <a:pt x="4651452" y="786994"/>
                </a:cubicBezTo>
                <a:cubicBezTo>
                  <a:pt x="4650319" y="790861"/>
                  <a:pt x="4649019" y="794728"/>
                  <a:pt x="4647552" y="798595"/>
                </a:cubicBezTo>
                <a:cubicBezTo>
                  <a:pt x="4646085" y="802463"/>
                  <a:pt x="4644385" y="806396"/>
                  <a:pt x="4642452" y="810397"/>
                </a:cubicBezTo>
                <a:cubicBezTo>
                  <a:pt x="4640518" y="814397"/>
                  <a:pt x="4638350" y="818598"/>
                  <a:pt x="4635950" y="822999"/>
                </a:cubicBezTo>
                <a:lnTo>
                  <a:pt x="4630150" y="820598"/>
                </a:lnTo>
                <a:cubicBezTo>
                  <a:pt x="4633884" y="813664"/>
                  <a:pt x="4637050" y="807263"/>
                  <a:pt x="4639651" y="801396"/>
                </a:cubicBezTo>
                <a:cubicBezTo>
                  <a:pt x="4642252" y="795528"/>
                  <a:pt x="4644352" y="789494"/>
                  <a:pt x="4645952" y="783294"/>
                </a:cubicBezTo>
                <a:cubicBezTo>
                  <a:pt x="4647552" y="777093"/>
                  <a:pt x="4648686" y="770325"/>
                  <a:pt x="4649352" y="762991"/>
                </a:cubicBezTo>
                <a:cubicBezTo>
                  <a:pt x="4650019" y="755657"/>
                  <a:pt x="4650352" y="746989"/>
                  <a:pt x="4650352" y="736988"/>
                </a:cubicBezTo>
                <a:lnTo>
                  <a:pt x="4656753" y="737388"/>
                </a:lnTo>
                <a:cubicBezTo>
                  <a:pt x="4656753" y="745122"/>
                  <a:pt x="4656553" y="752190"/>
                  <a:pt x="4656153" y="758590"/>
                </a:cubicBezTo>
                <a:cubicBezTo>
                  <a:pt x="4657886" y="770325"/>
                  <a:pt x="4660554" y="779593"/>
                  <a:pt x="4664154" y="786394"/>
                </a:cubicBezTo>
                <a:cubicBezTo>
                  <a:pt x="4667754" y="793195"/>
                  <a:pt x="4673022" y="798262"/>
                  <a:pt x="4679956" y="801596"/>
                </a:cubicBezTo>
                <a:lnTo>
                  <a:pt x="4679956" y="721186"/>
                </a:lnTo>
                <a:lnTo>
                  <a:pt x="4635350" y="721186"/>
                </a:lnTo>
                <a:lnTo>
                  <a:pt x="4635350" y="714585"/>
                </a:lnTo>
                <a:lnTo>
                  <a:pt x="4677356" y="714585"/>
                </a:lnTo>
                <a:lnTo>
                  <a:pt x="4677356" y="679581"/>
                </a:lnTo>
                <a:lnTo>
                  <a:pt x="4642752" y="679581"/>
                </a:lnTo>
                <a:lnTo>
                  <a:pt x="4642752" y="672980"/>
                </a:lnTo>
                <a:lnTo>
                  <a:pt x="4677356" y="672980"/>
                </a:lnTo>
                <a:close/>
                <a:moveTo>
                  <a:pt x="2261606" y="644376"/>
                </a:moveTo>
                <a:lnTo>
                  <a:pt x="2268007" y="646376"/>
                </a:lnTo>
                <a:cubicBezTo>
                  <a:pt x="2263073" y="660778"/>
                  <a:pt x="2257472" y="674313"/>
                  <a:pt x="2251205" y="686981"/>
                </a:cubicBezTo>
                <a:lnTo>
                  <a:pt x="2251205" y="823399"/>
                </a:lnTo>
                <a:lnTo>
                  <a:pt x="2245004" y="823399"/>
                </a:lnTo>
                <a:lnTo>
                  <a:pt x="2245004" y="698983"/>
                </a:lnTo>
                <a:cubicBezTo>
                  <a:pt x="2240337" y="707651"/>
                  <a:pt x="2235436" y="715818"/>
                  <a:pt x="2230302" y="723486"/>
                </a:cubicBezTo>
                <a:cubicBezTo>
                  <a:pt x="2225168" y="731154"/>
                  <a:pt x="2219935" y="738321"/>
                  <a:pt x="2214600" y="744989"/>
                </a:cubicBezTo>
                <a:lnTo>
                  <a:pt x="2211000" y="738588"/>
                </a:lnTo>
                <a:cubicBezTo>
                  <a:pt x="2215534" y="732721"/>
                  <a:pt x="2220168" y="726220"/>
                  <a:pt x="2224902" y="719086"/>
                </a:cubicBezTo>
                <a:cubicBezTo>
                  <a:pt x="2229636" y="711951"/>
                  <a:pt x="2234203" y="704384"/>
                  <a:pt x="2238603" y="696383"/>
                </a:cubicBezTo>
                <a:cubicBezTo>
                  <a:pt x="2243004" y="688382"/>
                  <a:pt x="2247171" y="679981"/>
                  <a:pt x="2251105" y="671180"/>
                </a:cubicBezTo>
                <a:cubicBezTo>
                  <a:pt x="2255039" y="662378"/>
                  <a:pt x="2258539" y="653444"/>
                  <a:pt x="2261606" y="644376"/>
                </a:cubicBezTo>
                <a:close/>
                <a:moveTo>
                  <a:pt x="1899361" y="644376"/>
                </a:moveTo>
                <a:lnTo>
                  <a:pt x="1905762" y="644376"/>
                </a:lnTo>
                <a:cubicBezTo>
                  <a:pt x="1915630" y="660378"/>
                  <a:pt x="1927965" y="675880"/>
                  <a:pt x="1942766" y="690882"/>
                </a:cubicBezTo>
                <a:cubicBezTo>
                  <a:pt x="1957568" y="705884"/>
                  <a:pt x="1974037" y="719386"/>
                  <a:pt x="1992173" y="731387"/>
                </a:cubicBezTo>
                <a:lnTo>
                  <a:pt x="1987972" y="737988"/>
                </a:lnTo>
                <a:cubicBezTo>
                  <a:pt x="1979304" y="732121"/>
                  <a:pt x="1970870" y="725820"/>
                  <a:pt x="1962669" y="719086"/>
                </a:cubicBezTo>
                <a:cubicBezTo>
                  <a:pt x="1954468" y="712351"/>
                  <a:pt x="1946734" y="705351"/>
                  <a:pt x="1939466" y="698083"/>
                </a:cubicBezTo>
                <a:cubicBezTo>
                  <a:pt x="1932199" y="690815"/>
                  <a:pt x="1925431" y="683314"/>
                  <a:pt x="1919164" y="675580"/>
                </a:cubicBezTo>
                <a:cubicBezTo>
                  <a:pt x="1912896" y="667846"/>
                  <a:pt x="1907362" y="660111"/>
                  <a:pt x="1902562" y="652377"/>
                </a:cubicBezTo>
                <a:cubicBezTo>
                  <a:pt x="1892694" y="668113"/>
                  <a:pt x="1880326" y="683381"/>
                  <a:pt x="1865457" y="698183"/>
                </a:cubicBezTo>
                <a:cubicBezTo>
                  <a:pt x="1850588" y="712985"/>
                  <a:pt x="1834420" y="726253"/>
                  <a:pt x="1816951" y="737988"/>
                </a:cubicBezTo>
                <a:lnTo>
                  <a:pt x="1812950" y="731187"/>
                </a:lnTo>
                <a:cubicBezTo>
                  <a:pt x="1821885" y="725320"/>
                  <a:pt x="1830553" y="718952"/>
                  <a:pt x="1838953" y="712085"/>
                </a:cubicBezTo>
                <a:cubicBezTo>
                  <a:pt x="1847355" y="705217"/>
                  <a:pt x="1855256" y="698083"/>
                  <a:pt x="1862657" y="690682"/>
                </a:cubicBezTo>
                <a:cubicBezTo>
                  <a:pt x="1870057" y="683281"/>
                  <a:pt x="1876858" y="675680"/>
                  <a:pt x="1883059" y="667879"/>
                </a:cubicBezTo>
                <a:cubicBezTo>
                  <a:pt x="1889260" y="660078"/>
                  <a:pt x="1894694" y="652244"/>
                  <a:pt x="1899361" y="644376"/>
                </a:cubicBezTo>
                <a:close/>
                <a:moveTo>
                  <a:pt x="1708813" y="644176"/>
                </a:moveTo>
                <a:cubicBezTo>
                  <a:pt x="1710680" y="649243"/>
                  <a:pt x="1712447" y="654211"/>
                  <a:pt x="1714114" y="659078"/>
                </a:cubicBezTo>
                <a:cubicBezTo>
                  <a:pt x="1715781" y="663945"/>
                  <a:pt x="1717415" y="669179"/>
                  <a:pt x="1719015" y="674780"/>
                </a:cubicBezTo>
                <a:lnTo>
                  <a:pt x="1776222" y="674780"/>
                </a:lnTo>
                <a:lnTo>
                  <a:pt x="1776222" y="681581"/>
                </a:lnTo>
                <a:lnTo>
                  <a:pt x="1751019" y="681581"/>
                </a:lnTo>
                <a:cubicBezTo>
                  <a:pt x="1747685" y="693716"/>
                  <a:pt x="1743551" y="704884"/>
                  <a:pt x="1738617" y="715085"/>
                </a:cubicBezTo>
                <a:cubicBezTo>
                  <a:pt x="1733683" y="725286"/>
                  <a:pt x="1727616" y="734854"/>
                  <a:pt x="1720415" y="743789"/>
                </a:cubicBezTo>
                <a:cubicBezTo>
                  <a:pt x="1724815" y="748189"/>
                  <a:pt x="1729183" y="752523"/>
                  <a:pt x="1733517" y="756790"/>
                </a:cubicBezTo>
                <a:cubicBezTo>
                  <a:pt x="1737850" y="761057"/>
                  <a:pt x="1741984" y="765158"/>
                  <a:pt x="1745918" y="769092"/>
                </a:cubicBezTo>
                <a:cubicBezTo>
                  <a:pt x="1749852" y="773026"/>
                  <a:pt x="1753519" y="776693"/>
                  <a:pt x="1756919" y="780093"/>
                </a:cubicBezTo>
                <a:cubicBezTo>
                  <a:pt x="1760320" y="783494"/>
                  <a:pt x="1763354" y="786527"/>
                  <a:pt x="1766021" y="789194"/>
                </a:cubicBezTo>
                <a:lnTo>
                  <a:pt x="1761420" y="794795"/>
                </a:lnTo>
                <a:cubicBezTo>
                  <a:pt x="1758753" y="792128"/>
                  <a:pt x="1755719" y="789061"/>
                  <a:pt x="1752319" y="785594"/>
                </a:cubicBezTo>
                <a:cubicBezTo>
                  <a:pt x="1748918" y="782127"/>
                  <a:pt x="1745251" y="778393"/>
                  <a:pt x="1741318" y="774392"/>
                </a:cubicBezTo>
                <a:cubicBezTo>
                  <a:pt x="1737384" y="770392"/>
                  <a:pt x="1733283" y="766225"/>
                  <a:pt x="1729016" y="761891"/>
                </a:cubicBezTo>
                <a:cubicBezTo>
                  <a:pt x="1724749" y="757557"/>
                  <a:pt x="1720415" y="753190"/>
                  <a:pt x="1716014" y="748789"/>
                </a:cubicBezTo>
                <a:cubicBezTo>
                  <a:pt x="1708813" y="757057"/>
                  <a:pt x="1700479" y="764825"/>
                  <a:pt x="1691011" y="772092"/>
                </a:cubicBezTo>
                <a:cubicBezTo>
                  <a:pt x="1681543" y="779360"/>
                  <a:pt x="1670609" y="786461"/>
                  <a:pt x="1658207" y="793395"/>
                </a:cubicBezTo>
                <a:lnTo>
                  <a:pt x="1654407" y="787194"/>
                </a:lnTo>
                <a:cubicBezTo>
                  <a:pt x="1666541" y="780393"/>
                  <a:pt x="1677276" y="773492"/>
                  <a:pt x="1686611" y="766491"/>
                </a:cubicBezTo>
                <a:cubicBezTo>
                  <a:pt x="1695945" y="759491"/>
                  <a:pt x="1704146" y="751990"/>
                  <a:pt x="1711214" y="743989"/>
                </a:cubicBezTo>
                <a:cubicBezTo>
                  <a:pt x="1706947" y="739721"/>
                  <a:pt x="1702713" y="735554"/>
                  <a:pt x="1698512" y="731487"/>
                </a:cubicBezTo>
                <a:cubicBezTo>
                  <a:pt x="1694312" y="727420"/>
                  <a:pt x="1690311" y="723553"/>
                  <a:pt x="1686511" y="719886"/>
                </a:cubicBezTo>
                <a:cubicBezTo>
                  <a:pt x="1682710" y="716219"/>
                  <a:pt x="1679176" y="712851"/>
                  <a:pt x="1675909" y="709784"/>
                </a:cubicBezTo>
                <a:cubicBezTo>
                  <a:pt x="1672642" y="706717"/>
                  <a:pt x="1669742" y="704050"/>
                  <a:pt x="1667208" y="701783"/>
                </a:cubicBezTo>
                <a:lnTo>
                  <a:pt x="1671409" y="696983"/>
                </a:lnTo>
                <a:cubicBezTo>
                  <a:pt x="1676476" y="701517"/>
                  <a:pt x="1682910" y="707517"/>
                  <a:pt x="1690711" y="714985"/>
                </a:cubicBezTo>
                <a:cubicBezTo>
                  <a:pt x="1698512" y="722453"/>
                  <a:pt x="1706746" y="730454"/>
                  <a:pt x="1715414" y="738988"/>
                </a:cubicBezTo>
                <a:cubicBezTo>
                  <a:pt x="1722215" y="730587"/>
                  <a:pt x="1727883" y="721653"/>
                  <a:pt x="1732416" y="712185"/>
                </a:cubicBezTo>
                <a:cubicBezTo>
                  <a:pt x="1736950" y="702717"/>
                  <a:pt x="1740751" y="692516"/>
                  <a:pt x="1743818" y="681581"/>
                </a:cubicBezTo>
                <a:lnTo>
                  <a:pt x="1659207" y="681581"/>
                </a:lnTo>
                <a:lnTo>
                  <a:pt x="1659207" y="674780"/>
                </a:lnTo>
                <a:lnTo>
                  <a:pt x="1711814" y="674780"/>
                </a:lnTo>
                <a:cubicBezTo>
                  <a:pt x="1710347" y="669313"/>
                  <a:pt x="1708813" y="664245"/>
                  <a:pt x="1707213" y="659578"/>
                </a:cubicBezTo>
                <a:cubicBezTo>
                  <a:pt x="1705613" y="654911"/>
                  <a:pt x="1703879" y="650110"/>
                  <a:pt x="1702013" y="645176"/>
                </a:cubicBezTo>
                <a:close/>
                <a:moveTo>
                  <a:pt x="2749667" y="643976"/>
                </a:moveTo>
                <a:lnTo>
                  <a:pt x="2756468" y="644376"/>
                </a:lnTo>
                <a:lnTo>
                  <a:pt x="2756468" y="695183"/>
                </a:lnTo>
                <a:lnTo>
                  <a:pt x="2792872" y="695183"/>
                </a:lnTo>
                <a:lnTo>
                  <a:pt x="2792872" y="702183"/>
                </a:lnTo>
                <a:lnTo>
                  <a:pt x="2756468" y="702183"/>
                </a:lnTo>
                <a:lnTo>
                  <a:pt x="2756468" y="765991"/>
                </a:lnTo>
                <a:lnTo>
                  <a:pt x="2691860" y="765991"/>
                </a:lnTo>
                <a:lnTo>
                  <a:pt x="2691860" y="702183"/>
                </a:lnTo>
                <a:lnTo>
                  <a:pt x="2651655" y="702183"/>
                </a:lnTo>
                <a:lnTo>
                  <a:pt x="2651655" y="803996"/>
                </a:lnTo>
                <a:lnTo>
                  <a:pt x="2786072" y="803996"/>
                </a:lnTo>
                <a:lnTo>
                  <a:pt x="2786072" y="810397"/>
                </a:lnTo>
                <a:lnTo>
                  <a:pt x="2644654" y="810397"/>
                </a:lnTo>
                <a:lnTo>
                  <a:pt x="2644654" y="702183"/>
                </a:lnTo>
                <a:lnTo>
                  <a:pt x="2612650" y="702183"/>
                </a:lnTo>
                <a:lnTo>
                  <a:pt x="2612650" y="695183"/>
                </a:lnTo>
                <a:lnTo>
                  <a:pt x="2644654" y="695183"/>
                </a:lnTo>
                <a:lnTo>
                  <a:pt x="2644654" y="650377"/>
                </a:lnTo>
                <a:lnTo>
                  <a:pt x="2651655" y="650777"/>
                </a:lnTo>
                <a:lnTo>
                  <a:pt x="2651655" y="695183"/>
                </a:lnTo>
                <a:lnTo>
                  <a:pt x="2691860" y="695183"/>
                </a:lnTo>
                <a:lnTo>
                  <a:pt x="2691860" y="644376"/>
                </a:lnTo>
                <a:lnTo>
                  <a:pt x="2698861" y="644776"/>
                </a:lnTo>
                <a:lnTo>
                  <a:pt x="2698861" y="695183"/>
                </a:lnTo>
                <a:lnTo>
                  <a:pt x="2749667" y="695183"/>
                </a:lnTo>
                <a:close/>
                <a:moveTo>
                  <a:pt x="3065830" y="643776"/>
                </a:moveTo>
                <a:lnTo>
                  <a:pt x="3072832" y="645176"/>
                </a:lnTo>
                <a:cubicBezTo>
                  <a:pt x="3072432" y="647443"/>
                  <a:pt x="3071864" y="649977"/>
                  <a:pt x="3071131" y="652777"/>
                </a:cubicBezTo>
                <a:cubicBezTo>
                  <a:pt x="3070398" y="655578"/>
                  <a:pt x="3069631" y="658445"/>
                  <a:pt x="3068831" y="661378"/>
                </a:cubicBezTo>
                <a:cubicBezTo>
                  <a:pt x="3068031" y="664312"/>
                  <a:pt x="3067197" y="667246"/>
                  <a:pt x="3066331" y="670179"/>
                </a:cubicBezTo>
                <a:cubicBezTo>
                  <a:pt x="3065464" y="673113"/>
                  <a:pt x="3064564" y="675847"/>
                  <a:pt x="3063630" y="678380"/>
                </a:cubicBezTo>
                <a:lnTo>
                  <a:pt x="3097834" y="678380"/>
                </a:lnTo>
                <a:lnTo>
                  <a:pt x="3097834" y="814998"/>
                </a:lnTo>
                <a:lnTo>
                  <a:pt x="3035827" y="814998"/>
                </a:lnTo>
                <a:lnTo>
                  <a:pt x="3035827" y="678380"/>
                </a:lnTo>
                <a:lnTo>
                  <a:pt x="3056429" y="678380"/>
                </a:lnTo>
                <a:cubicBezTo>
                  <a:pt x="3057363" y="675847"/>
                  <a:pt x="3058263" y="673080"/>
                  <a:pt x="3059130" y="670079"/>
                </a:cubicBezTo>
                <a:cubicBezTo>
                  <a:pt x="3059996" y="667079"/>
                  <a:pt x="3060863" y="664045"/>
                  <a:pt x="3061730" y="660978"/>
                </a:cubicBezTo>
                <a:cubicBezTo>
                  <a:pt x="3062596" y="657911"/>
                  <a:pt x="3063364" y="654877"/>
                  <a:pt x="3064030" y="651877"/>
                </a:cubicBezTo>
                <a:cubicBezTo>
                  <a:pt x="3064697" y="648877"/>
                  <a:pt x="3065297" y="646176"/>
                  <a:pt x="3065830" y="643776"/>
                </a:cubicBezTo>
                <a:close/>
                <a:moveTo>
                  <a:pt x="4931787" y="643576"/>
                </a:moveTo>
                <a:lnTo>
                  <a:pt x="4938388" y="643576"/>
                </a:lnTo>
                <a:cubicBezTo>
                  <a:pt x="4938388" y="643843"/>
                  <a:pt x="4938422" y="645110"/>
                  <a:pt x="4938488" y="647377"/>
                </a:cubicBezTo>
                <a:cubicBezTo>
                  <a:pt x="4938555" y="649644"/>
                  <a:pt x="4938688" y="652611"/>
                  <a:pt x="4938888" y="656278"/>
                </a:cubicBezTo>
                <a:cubicBezTo>
                  <a:pt x="4939088" y="659945"/>
                  <a:pt x="4939322" y="664079"/>
                  <a:pt x="4939588" y="668679"/>
                </a:cubicBezTo>
                <a:cubicBezTo>
                  <a:pt x="4939856" y="673280"/>
                  <a:pt x="4940188" y="678047"/>
                  <a:pt x="4940588" y="682981"/>
                </a:cubicBezTo>
                <a:lnTo>
                  <a:pt x="4941189" y="690782"/>
                </a:lnTo>
                <a:lnTo>
                  <a:pt x="5002396" y="682981"/>
                </a:lnTo>
                <a:lnTo>
                  <a:pt x="5002996" y="689782"/>
                </a:lnTo>
                <a:lnTo>
                  <a:pt x="4941789" y="697383"/>
                </a:lnTo>
                <a:cubicBezTo>
                  <a:pt x="4942189" y="702850"/>
                  <a:pt x="4942656" y="708051"/>
                  <a:pt x="4943189" y="712985"/>
                </a:cubicBezTo>
                <a:cubicBezTo>
                  <a:pt x="4943722" y="717919"/>
                  <a:pt x="4944322" y="722719"/>
                  <a:pt x="4944990" y="727387"/>
                </a:cubicBezTo>
                <a:lnTo>
                  <a:pt x="5007197" y="717985"/>
                </a:lnTo>
                <a:lnTo>
                  <a:pt x="5007597" y="724586"/>
                </a:lnTo>
                <a:lnTo>
                  <a:pt x="4945989" y="733987"/>
                </a:lnTo>
                <a:cubicBezTo>
                  <a:pt x="4948123" y="748123"/>
                  <a:pt x="4950856" y="760457"/>
                  <a:pt x="4954190" y="770992"/>
                </a:cubicBezTo>
                <a:cubicBezTo>
                  <a:pt x="4969258" y="761924"/>
                  <a:pt x="4982260" y="751790"/>
                  <a:pt x="4993195" y="740588"/>
                </a:cubicBezTo>
                <a:lnTo>
                  <a:pt x="4997396" y="745389"/>
                </a:lnTo>
                <a:cubicBezTo>
                  <a:pt x="4991528" y="751256"/>
                  <a:pt x="4985228" y="756857"/>
                  <a:pt x="4978494" y="762191"/>
                </a:cubicBezTo>
                <a:cubicBezTo>
                  <a:pt x="4971759" y="767525"/>
                  <a:pt x="4964392" y="772592"/>
                  <a:pt x="4956390" y="777393"/>
                </a:cubicBezTo>
                <a:cubicBezTo>
                  <a:pt x="4958258" y="782193"/>
                  <a:pt x="4960192" y="786461"/>
                  <a:pt x="4962191" y="790194"/>
                </a:cubicBezTo>
                <a:cubicBezTo>
                  <a:pt x="4964192" y="793928"/>
                  <a:pt x="4966325" y="797329"/>
                  <a:pt x="4968592" y="800396"/>
                </a:cubicBezTo>
                <a:cubicBezTo>
                  <a:pt x="4972059" y="804663"/>
                  <a:pt x="4975292" y="807630"/>
                  <a:pt x="4978294" y="809297"/>
                </a:cubicBezTo>
                <a:cubicBezTo>
                  <a:pt x="4981294" y="810964"/>
                  <a:pt x="4983928" y="811797"/>
                  <a:pt x="4986194" y="811797"/>
                </a:cubicBezTo>
                <a:cubicBezTo>
                  <a:pt x="4989128" y="811797"/>
                  <a:pt x="4991595" y="810630"/>
                  <a:pt x="4993595" y="808297"/>
                </a:cubicBezTo>
                <a:cubicBezTo>
                  <a:pt x="4995596" y="805963"/>
                  <a:pt x="4997529" y="801196"/>
                  <a:pt x="4999396" y="793995"/>
                </a:cubicBezTo>
                <a:cubicBezTo>
                  <a:pt x="5000196" y="790794"/>
                  <a:pt x="5001062" y="787194"/>
                  <a:pt x="5001996" y="783194"/>
                </a:cubicBezTo>
                <a:cubicBezTo>
                  <a:pt x="5002930" y="779193"/>
                  <a:pt x="5003796" y="775659"/>
                  <a:pt x="5004596" y="772592"/>
                </a:cubicBezTo>
                <a:lnTo>
                  <a:pt x="5009998" y="776193"/>
                </a:lnTo>
                <a:cubicBezTo>
                  <a:pt x="5009330" y="779260"/>
                  <a:pt x="5008597" y="782660"/>
                  <a:pt x="5007797" y="786394"/>
                </a:cubicBezTo>
                <a:cubicBezTo>
                  <a:pt x="5006997" y="790128"/>
                  <a:pt x="5006130" y="793728"/>
                  <a:pt x="5005196" y="797195"/>
                </a:cubicBezTo>
                <a:cubicBezTo>
                  <a:pt x="5002930" y="805730"/>
                  <a:pt x="5000262" y="811497"/>
                  <a:pt x="4997196" y="814497"/>
                </a:cubicBezTo>
                <a:cubicBezTo>
                  <a:pt x="4994128" y="817498"/>
                  <a:pt x="4990462" y="818998"/>
                  <a:pt x="4986194" y="818998"/>
                </a:cubicBezTo>
                <a:cubicBezTo>
                  <a:pt x="4982727" y="818998"/>
                  <a:pt x="4979060" y="817965"/>
                  <a:pt x="4975192" y="815898"/>
                </a:cubicBezTo>
                <a:cubicBezTo>
                  <a:pt x="4971326" y="813831"/>
                  <a:pt x="4967192" y="809797"/>
                  <a:pt x="4962791" y="803796"/>
                </a:cubicBezTo>
                <a:cubicBezTo>
                  <a:pt x="4958124" y="797795"/>
                  <a:pt x="4954056" y="790194"/>
                  <a:pt x="4950590" y="780993"/>
                </a:cubicBezTo>
                <a:cubicBezTo>
                  <a:pt x="4941655" y="786061"/>
                  <a:pt x="4932121" y="790861"/>
                  <a:pt x="4921986" y="795395"/>
                </a:cubicBezTo>
                <a:cubicBezTo>
                  <a:pt x="4911852" y="799929"/>
                  <a:pt x="4901050" y="804130"/>
                  <a:pt x="4889582" y="807997"/>
                </a:cubicBezTo>
                <a:lnTo>
                  <a:pt x="4886982" y="801396"/>
                </a:lnTo>
                <a:cubicBezTo>
                  <a:pt x="4910052" y="793795"/>
                  <a:pt x="4930521" y="784860"/>
                  <a:pt x="4948390" y="774593"/>
                </a:cubicBezTo>
                <a:cubicBezTo>
                  <a:pt x="4946523" y="768992"/>
                  <a:pt x="4944890" y="762924"/>
                  <a:pt x="4943489" y="756390"/>
                </a:cubicBezTo>
                <a:cubicBezTo>
                  <a:pt x="4942089" y="749856"/>
                  <a:pt x="4940722" y="742722"/>
                  <a:pt x="4939388" y="734988"/>
                </a:cubicBezTo>
                <a:lnTo>
                  <a:pt x="4907984" y="739788"/>
                </a:lnTo>
                <a:lnTo>
                  <a:pt x="4907384" y="732987"/>
                </a:lnTo>
                <a:lnTo>
                  <a:pt x="4938388" y="728387"/>
                </a:lnTo>
                <a:cubicBezTo>
                  <a:pt x="4937722" y="723719"/>
                  <a:pt x="4937122" y="718886"/>
                  <a:pt x="4936588" y="713885"/>
                </a:cubicBezTo>
                <a:cubicBezTo>
                  <a:pt x="4936055" y="708884"/>
                  <a:pt x="4935521" y="703650"/>
                  <a:pt x="4934988" y="698183"/>
                </a:cubicBezTo>
                <a:lnTo>
                  <a:pt x="4909384" y="701383"/>
                </a:lnTo>
                <a:lnTo>
                  <a:pt x="4908784" y="694782"/>
                </a:lnTo>
                <a:lnTo>
                  <a:pt x="4934388" y="691582"/>
                </a:lnTo>
                <a:lnTo>
                  <a:pt x="4933788" y="682581"/>
                </a:lnTo>
                <a:cubicBezTo>
                  <a:pt x="4933521" y="678180"/>
                  <a:pt x="4933254" y="673713"/>
                  <a:pt x="4932988" y="669179"/>
                </a:cubicBezTo>
                <a:cubicBezTo>
                  <a:pt x="4932721" y="664645"/>
                  <a:pt x="4932488" y="660512"/>
                  <a:pt x="4932288" y="656778"/>
                </a:cubicBezTo>
                <a:cubicBezTo>
                  <a:pt x="4932088" y="653044"/>
                  <a:pt x="4931954" y="649977"/>
                  <a:pt x="4931888" y="647577"/>
                </a:cubicBezTo>
                <a:cubicBezTo>
                  <a:pt x="4931821" y="645176"/>
                  <a:pt x="4931787" y="643843"/>
                  <a:pt x="4931787" y="643576"/>
                </a:cubicBezTo>
                <a:close/>
                <a:moveTo>
                  <a:pt x="3330064" y="643376"/>
                </a:moveTo>
                <a:cubicBezTo>
                  <a:pt x="3331797" y="645776"/>
                  <a:pt x="3333831" y="648810"/>
                  <a:pt x="3336164" y="652477"/>
                </a:cubicBezTo>
                <a:cubicBezTo>
                  <a:pt x="3338498" y="656144"/>
                  <a:pt x="3340865" y="659911"/>
                  <a:pt x="3343265" y="663779"/>
                </a:cubicBezTo>
                <a:cubicBezTo>
                  <a:pt x="3345666" y="667646"/>
                  <a:pt x="3347932" y="671513"/>
                  <a:pt x="3350066" y="675380"/>
                </a:cubicBezTo>
                <a:cubicBezTo>
                  <a:pt x="3352200" y="679247"/>
                  <a:pt x="3354000" y="682581"/>
                  <a:pt x="3355467" y="685381"/>
                </a:cubicBezTo>
                <a:lnTo>
                  <a:pt x="3350066" y="689582"/>
                </a:lnTo>
                <a:cubicBezTo>
                  <a:pt x="3348599" y="686648"/>
                  <a:pt x="3346766" y="683248"/>
                  <a:pt x="3344566" y="679381"/>
                </a:cubicBezTo>
                <a:cubicBezTo>
                  <a:pt x="3342365" y="675513"/>
                  <a:pt x="3340098" y="671613"/>
                  <a:pt x="3337764" y="667679"/>
                </a:cubicBezTo>
                <a:cubicBezTo>
                  <a:pt x="3335431" y="663745"/>
                  <a:pt x="3333130" y="659978"/>
                  <a:pt x="3330864" y="656378"/>
                </a:cubicBezTo>
                <a:cubicBezTo>
                  <a:pt x="3328597" y="652777"/>
                  <a:pt x="3326596" y="649777"/>
                  <a:pt x="3324863" y="647377"/>
                </a:cubicBezTo>
                <a:close/>
                <a:moveTo>
                  <a:pt x="4365917" y="643176"/>
                </a:moveTo>
                <a:lnTo>
                  <a:pt x="4371918" y="647177"/>
                </a:lnTo>
                <a:cubicBezTo>
                  <a:pt x="4370584" y="649043"/>
                  <a:pt x="4368917" y="651344"/>
                  <a:pt x="4366917" y="654077"/>
                </a:cubicBezTo>
                <a:cubicBezTo>
                  <a:pt x="4364916" y="656811"/>
                  <a:pt x="4362783" y="659711"/>
                  <a:pt x="4360516" y="662778"/>
                </a:cubicBezTo>
                <a:cubicBezTo>
                  <a:pt x="4358249" y="665846"/>
                  <a:pt x="4355916" y="668979"/>
                  <a:pt x="4353515" y="672180"/>
                </a:cubicBezTo>
                <a:cubicBezTo>
                  <a:pt x="4351115" y="675380"/>
                  <a:pt x="4348914" y="678314"/>
                  <a:pt x="4346914" y="680981"/>
                </a:cubicBezTo>
                <a:lnTo>
                  <a:pt x="4402521" y="680981"/>
                </a:lnTo>
                <a:lnTo>
                  <a:pt x="4402521" y="687982"/>
                </a:lnTo>
                <a:lnTo>
                  <a:pt x="4361316" y="687982"/>
                </a:lnTo>
                <a:lnTo>
                  <a:pt x="4361316" y="742188"/>
                </a:lnTo>
                <a:lnTo>
                  <a:pt x="4412122" y="742188"/>
                </a:lnTo>
                <a:lnTo>
                  <a:pt x="4412122" y="748989"/>
                </a:lnTo>
                <a:lnTo>
                  <a:pt x="4361316" y="748989"/>
                </a:lnTo>
                <a:lnTo>
                  <a:pt x="4361316" y="822999"/>
                </a:lnTo>
                <a:lnTo>
                  <a:pt x="4354316" y="822999"/>
                </a:lnTo>
                <a:lnTo>
                  <a:pt x="4354316" y="748989"/>
                </a:lnTo>
                <a:lnTo>
                  <a:pt x="4292708" y="748989"/>
                </a:lnTo>
                <a:cubicBezTo>
                  <a:pt x="4292174" y="758724"/>
                  <a:pt x="4291074" y="767158"/>
                  <a:pt x="4289407" y="774292"/>
                </a:cubicBezTo>
                <a:cubicBezTo>
                  <a:pt x="4287740" y="781427"/>
                  <a:pt x="4285206" y="787894"/>
                  <a:pt x="4281806" y="793695"/>
                </a:cubicBezTo>
                <a:cubicBezTo>
                  <a:pt x="4278406" y="799496"/>
                  <a:pt x="4274072" y="804896"/>
                  <a:pt x="4268804" y="809897"/>
                </a:cubicBezTo>
                <a:cubicBezTo>
                  <a:pt x="4263538" y="814898"/>
                  <a:pt x="4257036" y="820065"/>
                  <a:pt x="4249302" y="825399"/>
                </a:cubicBezTo>
                <a:lnTo>
                  <a:pt x="4244702" y="819798"/>
                </a:lnTo>
                <a:cubicBezTo>
                  <a:pt x="4252302" y="814597"/>
                  <a:pt x="4258604" y="809664"/>
                  <a:pt x="4263604" y="804996"/>
                </a:cubicBezTo>
                <a:cubicBezTo>
                  <a:pt x="4268604" y="800329"/>
                  <a:pt x="4272672" y="795328"/>
                  <a:pt x="4275806" y="789994"/>
                </a:cubicBezTo>
                <a:cubicBezTo>
                  <a:pt x="4278939" y="784660"/>
                  <a:pt x="4281240" y="778726"/>
                  <a:pt x="4282706" y="772192"/>
                </a:cubicBezTo>
                <a:cubicBezTo>
                  <a:pt x="4284173" y="765658"/>
                  <a:pt x="4285174" y="757924"/>
                  <a:pt x="4285707" y="748989"/>
                </a:cubicBezTo>
                <a:lnTo>
                  <a:pt x="4232100" y="748989"/>
                </a:lnTo>
                <a:lnTo>
                  <a:pt x="4232100" y="742188"/>
                </a:lnTo>
                <a:lnTo>
                  <a:pt x="4285907" y="742188"/>
                </a:lnTo>
                <a:cubicBezTo>
                  <a:pt x="4286040" y="740188"/>
                  <a:pt x="4286107" y="738155"/>
                  <a:pt x="4286107" y="736088"/>
                </a:cubicBezTo>
                <a:cubicBezTo>
                  <a:pt x="4286107" y="734021"/>
                  <a:pt x="4286107" y="731854"/>
                  <a:pt x="4286107" y="729587"/>
                </a:cubicBezTo>
                <a:lnTo>
                  <a:pt x="4286107" y="687982"/>
                </a:lnTo>
                <a:lnTo>
                  <a:pt x="4241902" y="687982"/>
                </a:lnTo>
                <a:lnTo>
                  <a:pt x="4241902" y="680981"/>
                </a:lnTo>
                <a:lnTo>
                  <a:pt x="4338514" y="680981"/>
                </a:lnTo>
                <a:cubicBezTo>
                  <a:pt x="4340514" y="678314"/>
                  <a:pt x="4342814" y="675213"/>
                  <a:pt x="4345414" y="671680"/>
                </a:cubicBezTo>
                <a:cubicBezTo>
                  <a:pt x="4348014" y="668146"/>
                  <a:pt x="4350615" y="664612"/>
                  <a:pt x="4353215" y="661078"/>
                </a:cubicBezTo>
                <a:cubicBezTo>
                  <a:pt x="4355816" y="657544"/>
                  <a:pt x="4358216" y="654177"/>
                  <a:pt x="4360416" y="650977"/>
                </a:cubicBezTo>
                <a:cubicBezTo>
                  <a:pt x="4362616" y="647777"/>
                  <a:pt x="4364450" y="645176"/>
                  <a:pt x="4365917" y="643176"/>
                </a:cubicBezTo>
                <a:close/>
                <a:moveTo>
                  <a:pt x="2316013" y="643176"/>
                </a:moveTo>
                <a:lnTo>
                  <a:pt x="2322614" y="644176"/>
                </a:lnTo>
                <a:cubicBezTo>
                  <a:pt x="2321947" y="648843"/>
                  <a:pt x="2321214" y="653844"/>
                  <a:pt x="2320414" y="659178"/>
                </a:cubicBezTo>
                <a:cubicBezTo>
                  <a:pt x="2319614" y="664512"/>
                  <a:pt x="2318680" y="670046"/>
                  <a:pt x="2317613" y="675780"/>
                </a:cubicBezTo>
                <a:lnTo>
                  <a:pt x="2382421" y="675780"/>
                </a:lnTo>
                <a:lnTo>
                  <a:pt x="2382421" y="682381"/>
                </a:lnTo>
                <a:lnTo>
                  <a:pt x="2316413" y="682381"/>
                </a:lnTo>
                <a:cubicBezTo>
                  <a:pt x="2315346" y="687448"/>
                  <a:pt x="2314279" y="692549"/>
                  <a:pt x="2313213" y="697683"/>
                </a:cubicBezTo>
                <a:cubicBezTo>
                  <a:pt x="2312146" y="702817"/>
                  <a:pt x="2311013" y="707851"/>
                  <a:pt x="2309812" y="712785"/>
                </a:cubicBezTo>
                <a:lnTo>
                  <a:pt x="2393023" y="712785"/>
                </a:lnTo>
                <a:lnTo>
                  <a:pt x="2393023" y="719386"/>
                </a:lnTo>
                <a:lnTo>
                  <a:pt x="2308412" y="719386"/>
                </a:lnTo>
                <a:cubicBezTo>
                  <a:pt x="2307079" y="724586"/>
                  <a:pt x="2305745" y="729554"/>
                  <a:pt x="2304412" y="734287"/>
                </a:cubicBezTo>
                <a:cubicBezTo>
                  <a:pt x="2303078" y="739021"/>
                  <a:pt x="2301745" y="743389"/>
                  <a:pt x="2300411" y="747389"/>
                </a:cubicBezTo>
                <a:lnTo>
                  <a:pt x="2371420" y="747389"/>
                </a:lnTo>
                <a:lnTo>
                  <a:pt x="2371420" y="753990"/>
                </a:lnTo>
                <a:cubicBezTo>
                  <a:pt x="2369820" y="757057"/>
                  <a:pt x="2367753" y="760691"/>
                  <a:pt x="2365219" y="764891"/>
                </a:cubicBezTo>
                <a:cubicBezTo>
                  <a:pt x="2362686" y="769092"/>
                  <a:pt x="2359919" y="773392"/>
                  <a:pt x="2356918" y="777793"/>
                </a:cubicBezTo>
                <a:cubicBezTo>
                  <a:pt x="2353918" y="782193"/>
                  <a:pt x="2350884" y="786494"/>
                  <a:pt x="2347817" y="790694"/>
                </a:cubicBezTo>
                <a:cubicBezTo>
                  <a:pt x="2344750" y="794895"/>
                  <a:pt x="2342016" y="798529"/>
                  <a:pt x="2339616" y="801596"/>
                </a:cubicBezTo>
                <a:cubicBezTo>
                  <a:pt x="2345083" y="804663"/>
                  <a:pt x="2350217" y="807630"/>
                  <a:pt x="2355018" y="810497"/>
                </a:cubicBezTo>
                <a:cubicBezTo>
                  <a:pt x="2359819" y="813364"/>
                  <a:pt x="2364152" y="815998"/>
                  <a:pt x="2368020" y="818398"/>
                </a:cubicBezTo>
                <a:lnTo>
                  <a:pt x="2364819" y="824799"/>
                </a:lnTo>
                <a:cubicBezTo>
                  <a:pt x="2359485" y="821465"/>
                  <a:pt x="2353084" y="817631"/>
                  <a:pt x="2345617" y="813297"/>
                </a:cubicBezTo>
                <a:cubicBezTo>
                  <a:pt x="2338149" y="808963"/>
                  <a:pt x="2330515" y="804530"/>
                  <a:pt x="2322714" y="799996"/>
                </a:cubicBezTo>
                <a:cubicBezTo>
                  <a:pt x="2314913" y="795462"/>
                  <a:pt x="2307379" y="791161"/>
                  <a:pt x="2300111" y="787094"/>
                </a:cubicBezTo>
                <a:cubicBezTo>
                  <a:pt x="2292844" y="783027"/>
                  <a:pt x="2286609" y="779660"/>
                  <a:pt x="2281409" y="776993"/>
                </a:cubicBezTo>
                <a:lnTo>
                  <a:pt x="2284209" y="770992"/>
                </a:lnTo>
                <a:cubicBezTo>
                  <a:pt x="2287276" y="772592"/>
                  <a:pt x="2290743" y="774426"/>
                  <a:pt x="2294610" y="776493"/>
                </a:cubicBezTo>
                <a:cubicBezTo>
                  <a:pt x="2298478" y="778560"/>
                  <a:pt x="2302578" y="780793"/>
                  <a:pt x="2306912" y="783194"/>
                </a:cubicBezTo>
                <a:cubicBezTo>
                  <a:pt x="2311246" y="785594"/>
                  <a:pt x="2315713" y="788094"/>
                  <a:pt x="2320314" y="790694"/>
                </a:cubicBezTo>
                <a:cubicBezTo>
                  <a:pt x="2324914" y="793295"/>
                  <a:pt x="2329481" y="795862"/>
                  <a:pt x="2334015" y="798395"/>
                </a:cubicBezTo>
                <a:cubicBezTo>
                  <a:pt x="2336149" y="795728"/>
                  <a:pt x="2338516" y="792595"/>
                  <a:pt x="2341116" y="788994"/>
                </a:cubicBezTo>
                <a:cubicBezTo>
                  <a:pt x="2343716" y="785394"/>
                  <a:pt x="2346350" y="781593"/>
                  <a:pt x="2349017" y="777593"/>
                </a:cubicBezTo>
                <a:cubicBezTo>
                  <a:pt x="2351684" y="773592"/>
                  <a:pt x="2354284" y="769559"/>
                  <a:pt x="2356818" y="765491"/>
                </a:cubicBezTo>
                <a:cubicBezTo>
                  <a:pt x="2359352" y="761424"/>
                  <a:pt x="2361619" y="757590"/>
                  <a:pt x="2363619" y="753990"/>
                </a:cubicBezTo>
                <a:lnTo>
                  <a:pt x="2293210" y="753990"/>
                </a:lnTo>
                <a:lnTo>
                  <a:pt x="2293210" y="747789"/>
                </a:lnTo>
                <a:cubicBezTo>
                  <a:pt x="2294677" y="743655"/>
                  <a:pt x="2296044" y="739221"/>
                  <a:pt x="2297311" y="734487"/>
                </a:cubicBezTo>
                <a:cubicBezTo>
                  <a:pt x="2298578" y="729754"/>
                  <a:pt x="2299944" y="724720"/>
                  <a:pt x="2301411" y="719386"/>
                </a:cubicBezTo>
                <a:lnTo>
                  <a:pt x="2264207" y="719386"/>
                </a:lnTo>
                <a:lnTo>
                  <a:pt x="2264207" y="712785"/>
                </a:lnTo>
                <a:lnTo>
                  <a:pt x="2303011" y="712785"/>
                </a:lnTo>
                <a:cubicBezTo>
                  <a:pt x="2304078" y="707851"/>
                  <a:pt x="2305178" y="702817"/>
                  <a:pt x="2306312" y="697683"/>
                </a:cubicBezTo>
                <a:cubicBezTo>
                  <a:pt x="2307445" y="692549"/>
                  <a:pt x="2308479" y="687448"/>
                  <a:pt x="2309412" y="682381"/>
                </a:cubicBezTo>
                <a:lnTo>
                  <a:pt x="2276008" y="682381"/>
                </a:lnTo>
                <a:lnTo>
                  <a:pt x="2276008" y="675780"/>
                </a:lnTo>
                <a:lnTo>
                  <a:pt x="2310812" y="675780"/>
                </a:lnTo>
                <a:cubicBezTo>
                  <a:pt x="2311879" y="669913"/>
                  <a:pt x="2312846" y="664212"/>
                  <a:pt x="2313713" y="658678"/>
                </a:cubicBezTo>
                <a:cubicBezTo>
                  <a:pt x="2314579" y="653144"/>
                  <a:pt x="2315346" y="647977"/>
                  <a:pt x="2316013" y="643176"/>
                </a:cubicBezTo>
                <a:close/>
                <a:moveTo>
                  <a:pt x="4278106" y="642776"/>
                </a:moveTo>
                <a:cubicBezTo>
                  <a:pt x="4279439" y="643976"/>
                  <a:pt x="4281306" y="645943"/>
                  <a:pt x="4283706" y="648677"/>
                </a:cubicBezTo>
                <a:cubicBezTo>
                  <a:pt x="4286107" y="651410"/>
                  <a:pt x="4288640" y="654344"/>
                  <a:pt x="4291308" y="657478"/>
                </a:cubicBezTo>
                <a:cubicBezTo>
                  <a:pt x="4293974" y="660612"/>
                  <a:pt x="4296575" y="663712"/>
                  <a:pt x="4299108" y="666779"/>
                </a:cubicBezTo>
                <a:cubicBezTo>
                  <a:pt x="4301642" y="669846"/>
                  <a:pt x="4303642" y="672313"/>
                  <a:pt x="4305109" y="674180"/>
                </a:cubicBezTo>
                <a:lnTo>
                  <a:pt x="4299708" y="678580"/>
                </a:lnTo>
                <a:cubicBezTo>
                  <a:pt x="4298242" y="676714"/>
                  <a:pt x="4296308" y="674247"/>
                  <a:pt x="4293908" y="671180"/>
                </a:cubicBezTo>
                <a:cubicBezTo>
                  <a:pt x="4291508" y="668113"/>
                  <a:pt x="4288974" y="664979"/>
                  <a:pt x="4286307" y="661778"/>
                </a:cubicBezTo>
                <a:cubicBezTo>
                  <a:pt x="4283640" y="658578"/>
                  <a:pt x="4281073" y="655611"/>
                  <a:pt x="4278606" y="652877"/>
                </a:cubicBezTo>
                <a:cubicBezTo>
                  <a:pt x="4276139" y="650144"/>
                  <a:pt x="4274238" y="648177"/>
                  <a:pt x="4272906" y="646977"/>
                </a:cubicBezTo>
                <a:close/>
                <a:moveTo>
                  <a:pt x="3510686" y="642376"/>
                </a:moveTo>
                <a:cubicBezTo>
                  <a:pt x="3513220" y="649710"/>
                  <a:pt x="3515753" y="657845"/>
                  <a:pt x="3518287" y="666779"/>
                </a:cubicBezTo>
                <a:lnTo>
                  <a:pt x="3587896" y="666779"/>
                </a:lnTo>
                <a:lnTo>
                  <a:pt x="3587896" y="696983"/>
                </a:lnTo>
                <a:lnTo>
                  <a:pt x="3581095" y="696983"/>
                </a:lnTo>
                <a:lnTo>
                  <a:pt x="3581095" y="673380"/>
                </a:lnTo>
                <a:lnTo>
                  <a:pt x="3444878" y="673380"/>
                </a:lnTo>
                <a:lnTo>
                  <a:pt x="3444878" y="697183"/>
                </a:lnTo>
                <a:lnTo>
                  <a:pt x="3437877" y="697183"/>
                </a:lnTo>
                <a:lnTo>
                  <a:pt x="3437877" y="666779"/>
                </a:lnTo>
                <a:lnTo>
                  <a:pt x="3511286" y="666779"/>
                </a:lnTo>
                <a:cubicBezTo>
                  <a:pt x="3510086" y="662645"/>
                  <a:pt x="3508886" y="658578"/>
                  <a:pt x="3507686" y="654578"/>
                </a:cubicBezTo>
                <a:cubicBezTo>
                  <a:pt x="3506486" y="650577"/>
                  <a:pt x="3505219" y="646777"/>
                  <a:pt x="3503886" y="643176"/>
                </a:cubicBezTo>
                <a:close/>
                <a:moveTo>
                  <a:pt x="3133239" y="642376"/>
                </a:moveTo>
                <a:lnTo>
                  <a:pt x="3139840" y="643976"/>
                </a:lnTo>
                <a:cubicBezTo>
                  <a:pt x="3138506" y="649043"/>
                  <a:pt x="3136906" y="654511"/>
                  <a:pt x="3135039" y="660378"/>
                </a:cubicBezTo>
                <a:cubicBezTo>
                  <a:pt x="3133172" y="666246"/>
                  <a:pt x="3131039" y="672246"/>
                  <a:pt x="3128638" y="678380"/>
                </a:cubicBezTo>
                <a:lnTo>
                  <a:pt x="3189646" y="678380"/>
                </a:lnTo>
                <a:cubicBezTo>
                  <a:pt x="3189646" y="678914"/>
                  <a:pt x="3189546" y="681848"/>
                  <a:pt x="3189346" y="687182"/>
                </a:cubicBezTo>
                <a:cubicBezTo>
                  <a:pt x="3189146" y="692516"/>
                  <a:pt x="3188946" y="699150"/>
                  <a:pt x="3188746" y="707084"/>
                </a:cubicBezTo>
                <a:cubicBezTo>
                  <a:pt x="3188546" y="715018"/>
                  <a:pt x="3188279" y="723686"/>
                  <a:pt x="3187946" y="733087"/>
                </a:cubicBezTo>
                <a:cubicBezTo>
                  <a:pt x="3187612" y="742489"/>
                  <a:pt x="3187279" y="751356"/>
                  <a:pt x="3186946" y="759691"/>
                </a:cubicBezTo>
                <a:cubicBezTo>
                  <a:pt x="3186612" y="768025"/>
                  <a:pt x="3186346" y="775359"/>
                  <a:pt x="3186146" y="781693"/>
                </a:cubicBezTo>
                <a:cubicBezTo>
                  <a:pt x="3185946" y="788028"/>
                  <a:pt x="3185779" y="792061"/>
                  <a:pt x="3185646" y="793795"/>
                </a:cubicBezTo>
                <a:cubicBezTo>
                  <a:pt x="3185379" y="798195"/>
                  <a:pt x="3184779" y="801763"/>
                  <a:pt x="3183845" y="804496"/>
                </a:cubicBezTo>
                <a:cubicBezTo>
                  <a:pt x="3182912" y="807230"/>
                  <a:pt x="3181445" y="809397"/>
                  <a:pt x="3179445" y="810997"/>
                </a:cubicBezTo>
                <a:cubicBezTo>
                  <a:pt x="3177444" y="812597"/>
                  <a:pt x="3174777" y="813764"/>
                  <a:pt x="3171444" y="814497"/>
                </a:cubicBezTo>
                <a:cubicBezTo>
                  <a:pt x="3168110" y="815231"/>
                  <a:pt x="3163976" y="815798"/>
                  <a:pt x="3159042" y="816198"/>
                </a:cubicBezTo>
                <a:lnTo>
                  <a:pt x="3142840" y="817398"/>
                </a:lnTo>
                <a:lnTo>
                  <a:pt x="3140240" y="810397"/>
                </a:lnTo>
                <a:lnTo>
                  <a:pt x="3157442" y="809197"/>
                </a:lnTo>
                <a:cubicBezTo>
                  <a:pt x="3161576" y="808930"/>
                  <a:pt x="3165010" y="808530"/>
                  <a:pt x="3167743" y="807997"/>
                </a:cubicBezTo>
                <a:cubicBezTo>
                  <a:pt x="3170477" y="807463"/>
                  <a:pt x="3172610" y="806563"/>
                  <a:pt x="3174144" y="805296"/>
                </a:cubicBezTo>
                <a:cubicBezTo>
                  <a:pt x="3175678" y="804030"/>
                  <a:pt x="3176778" y="802263"/>
                  <a:pt x="3177444" y="799996"/>
                </a:cubicBezTo>
                <a:cubicBezTo>
                  <a:pt x="3178111" y="797729"/>
                  <a:pt x="3178578" y="794795"/>
                  <a:pt x="3178845" y="791195"/>
                </a:cubicBezTo>
                <a:cubicBezTo>
                  <a:pt x="3178978" y="789461"/>
                  <a:pt x="3179145" y="785927"/>
                  <a:pt x="3179345" y="780593"/>
                </a:cubicBezTo>
                <a:cubicBezTo>
                  <a:pt x="3179545" y="775259"/>
                  <a:pt x="3179778" y="768958"/>
                  <a:pt x="3180045" y="761691"/>
                </a:cubicBezTo>
                <a:cubicBezTo>
                  <a:pt x="3180312" y="754423"/>
                  <a:pt x="3180578" y="746722"/>
                  <a:pt x="3180845" y="738588"/>
                </a:cubicBezTo>
                <a:cubicBezTo>
                  <a:pt x="3181112" y="730454"/>
                  <a:pt x="3181378" y="722753"/>
                  <a:pt x="3181645" y="715485"/>
                </a:cubicBezTo>
                <a:cubicBezTo>
                  <a:pt x="3181912" y="708218"/>
                  <a:pt x="3182112" y="701850"/>
                  <a:pt x="3182245" y="696383"/>
                </a:cubicBezTo>
                <a:cubicBezTo>
                  <a:pt x="3182378" y="690915"/>
                  <a:pt x="3182512" y="687248"/>
                  <a:pt x="3182645" y="685381"/>
                </a:cubicBezTo>
                <a:lnTo>
                  <a:pt x="3125838" y="685381"/>
                </a:lnTo>
                <a:cubicBezTo>
                  <a:pt x="3123304" y="691249"/>
                  <a:pt x="3120571" y="696983"/>
                  <a:pt x="3117637" y="702583"/>
                </a:cubicBezTo>
                <a:cubicBezTo>
                  <a:pt x="3114703" y="708184"/>
                  <a:pt x="3111503" y="713585"/>
                  <a:pt x="3108036" y="718786"/>
                </a:cubicBezTo>
                <a:lnTo>
                  <a:pt x="3102235" y="714785"/>
                </a:lnTo>
                <a:cubicBezTo>
                  <a:pt x="3106102" y="709184"/>
                  <a:pt x="3109636" y="703250"/>
                  <a:pt x="3112836" y="696983"/>
                </a:cubicBezTo>
                <a:cubicBezTo>
                  <a:pt x="3116037" y="690715"/>
                  <a:pt x="3118937" y="684381"/>
                  <a:pt x="3121538" y="677980"/>
                </a:cubicBezTo>
                <a:cubicBezTo>
                  <a:pt x="3124138" y="671580"/>
                  <a:pt x="3126405" y="665345"/>
                  <a:pt x="3128338" y="659278"/>
                </a:cubicBezTo>
                <a:cubicBezTo>
                  <a:pt x="3130272" y="653211"/>
                  <a:pt x="3131906" y="647577"/>
                  <a:pt x="3133239" y="642376"/>
                </a:cubicBezTo>
                <a:close/>
                <a:moveTo>
                  <a:pt x="47406" y="642376"/>
                </a:moveTo>
                <a:lnTo>
                  <a:pt x="53407" y="643976"/>
                </a:lnTo>
                <a:cubicBezTo>
                  <a:pt x="52740" y="646643"/>
                  <a:pt x="51840" y="649910"/>
                  <a:pt x="50706" y="653777"/>
                </a:cubicBezTo>
                <a:cubicBezTo>
                  <a:pt x="49573" y="657645"/>
                  <a:pt x="48406" y="661378"/>
                  <a:pt x="47206" y="664979"/>
                </a:cubicBezTo>
                <a:lnTo>
                  <a:pt x="77010" y="664979"/>
                </a:lnTo>
                <a:lnTo>
                  <a:pt x="77010" y="801596"/>
                </a:lnTo>
                <a:cubicBezTo>
                  <a:pt x="77010" y="804796"/>
                  <a:pt x="76643" y="807397"/>
                  <a:pt x="75909" y="809397"/>
                </a:cubicBezTo>
                <a:cubicBezTo>
                  <a:pt x="75176" y="811397"/>
                  <a:pt x="74009" y="812997"/>
                  <a:pt x="72409" y="814197"/>
                </a:cubicBezTo>
                <a:cubicBezTo>
                  <a:pt x="70809" y="815398"/>
                  <a:pt x="68709" y="816298"/>
                  <a:pt x="66108" y="816898"/>
                </a:cubicBezTo>
                <a:cubicBezTo>
                  <a:pt x="63508" y="817498"/>
                  <a:pt x="60341" y="817931"/>
                  <a:pt x="56607" y="818198"/>
                </a:cubicBezTo>
                <a:lnTo>
                  <a:pt x="44405" y="819198"/>
                </a:lnTo>
                <a:lnTo>
                  <a:pt x="42405" y="812797"/>
                </a:lnTo>
                <a:lnTo>
                  <a:pt x="55407" y="811997"/>
                </a:lnTo>
                <a:cubicBezTo>
                  <a:pt x="61808" y="811464"/>
                  <a:pt x="65975" y="810397"/>
                  <a:pt x="67908" y="808797"/>
                </a:cubicBezTo>
                <a:cubicBezTo>
                  <a:pt x="69842" y="807197"/>
                  <a:pt x="70809" y="804330"/>
                  <a:pt x="70809" y="800196"/>
                </a:cubicBezTo>
                <a:lnTo>
                  <a:pt x="70809" y="736388"/>
                </a:lnTo>
                <a:lnTo>
                  <a:pt x="31004" y="736388"/>
                </a:lnTo>
                <a:cubicBezTo>
                  <a:pt x="30870" y="748923"/>
                  <a:pt x="30370" y="759391"/>
                  <a:pt x="29504" y="767792"/>
                </a:cubicBezTo>
                <a:cubicBezTo>
                  <a:pt x="28637" y="776193"/>
                  <a:pt x="27370" y="783527"/>
                  <a:pt x="25703" y="789794"/>
                </a:cubicBezTo>
                <a:cubicBezTo>
                  <a:pt x="24036" y="796062"/>
                  <a:pt x="21936" y="801763"/>
                  <a:pt x="19402" y="806896"/>
                </a:cubicBezTo>
                <a:cubicBezTo>
                  <a:pt x="16869" y="812030"/>
                  <a:pt x="13802" y="817598"/>
                  <a:pt x="10201" y="823599"/>
                </a:cubicBezTo>
                <a:lnTo>
                  <a:pt x="4200" y="820398"/>
                </a:lnTo>
                <a:cubicBezTo>
                  <a:pt x="7668" y="814531"/>
                  <a:pt x="10668" y="809097"/>
                  <a:pt x="13202" y="804096"/>
                </a:cubicBezTo>
                <a:cubicBezTo>
                  <a:pt x="15735" y="799096"/>
                  <a:pt x="17802" y="793595"/>
                  <a:pt x="19402" y="787594"/>
                </a:cubicBezTo>
                <a:cubicBezTo>
                  <a:pt x="21003" y="781593"/>
                  <a:pt x="22236" y="774559"/>
                  <a:pt x="23103" y="766491"/>
                </a:cubicBezTo>
                <a:cubicBezTo>
                  <a:pt x="23970" y="758424"/>
                  <a:pt x="24470" y="748389"/>
                  <a:pt x="24603" y="736388"/>
                </a:cubicBezTo>
                <a:lnTo>
                  <a:pt x="5001" y="736388"/>
                </a:lnTo>
                <a:lnTo>
                  <a:pt x="5001" y="729987"/>
                </a:lnTo>
                <a:lnTo>
                  <a:pt x="24603" y="729987"/>
                </a:lnTo>
                <a:lnTo>
                  <a:pt x="24603" y="727187"/>
                </a:lnTo>
                <a:lnTo>
                  <a:pt x="24603" y="664979"/>
                </a:lnTo>
                <a:lnTo>
                  <a:pt x="40805" y="664979"/>
                </a:lnTo>
                <a:cubicBezTo>
                  <a:pt x="42005" y="661112"/>
                  <a:pt x="43239" y="657044"/>
                  <a:pt x="44505" y="652777"/>
                </a:cubicBezTo>
                <a:cubicBezTo>
                  <a:pt x="45772" y="648510"/>
                  <a:pt x="46739" y="645043"/>
                  <a:pt x="47406" y="642376"/>
                </a:cubicBezTo>
                <a:close/>
                <a:moveTo>
                  <a:pt x="2117988" y="641976"/>
                </a:moveTo>
                <a:cubicBezTo>
                  <a:pt x="2119055" y="645576"/>
                  <a:pt x="2120322" y="650144"/>
                  <a:pt x="2121789" y="655678"/>
                </a:cubicBezTo>
                <a:cubicBezTo>
                  <a:pt x="2123256" y="661212"/>
                  <a:pt x="2124589" y="666379"/>
                  <a:pt x="2125790" y="671180"/>
                </a:cubicBezTo>
                <a:lnTo>
                  <a:pt x="2181196" y="671180"/>
                </a:lnTo>
                <a:lnTo>
                  <a:pt x="2181196" y="677780"/>
                </a:lnTo>
                <a:lnTo>
                  <a:pt x="2113588" y="677780"/>
                </a:lnTo>
                <a:cubicBezTo>
                  <a:pt x="2110787" y="681381"/>
                  <a:pt x="2107787" y="685148"/>
                  <a:pt x="2104587" y="689082"/>
                </a:cubicBezTo>
                <a:cubicBezTo>
                  <a:pt x="2101386" y="693016"/>
                  <a:pt x="2098119" y="696849"/>
                  <a:pt x="2094785" y="700583"/>
                </a:cubicBezTo>
                <a:cubicBezTo>
                  <a:pt x="2091452" y="704317"/>
                  <a:pt x="2088151" y="707851"/>
                  <a:pt x="2084884" y="711185"/>
                </a:cubicBezTo>
                <a:cubicBezTo>
                  <a:pt x="2081617" y="714518"/>
                  <a:pt x="2078583" y="717452"/>
                  <a:pt x="2075783" y="719986"/>
                </a:cubicBezTo>
                <a:cubicBezTo>
                  <a:pt x="2077783" y="719852"/>
                  <a:pt x="2080784" y="719719"/>
                  <a:pt x="2084784" y="719586"/>
                </a:cubicBezTo>
                <a:cubicBezTo>
                  <a:pt x="2088785" y="719452"/>
                  <a:pt x="2093252" y="719319"/>
                  <a:pt x="2098186" y="719186"/>
                </a:cubicBezTo>
                <a:cubicBezTo>
                  <a:pt x="2103120" y="719052"/>
                  <a:pt x="2108421" y="718886"/>
                  <a:pt x="2114088" y="718686"/>
                </a:cubicBezTo>
                <a:cubicBezTo>
                  <a:pt x="2119755" y="718485"/>
                  <a:pt x="2125256" y="718319"/>
                  <a:pt x="2130590" y="718185"/>
                </a:cubicBezTo>
                <a:cubicBezTo>
                  <a:pt x="2135924" y="718052"/>
                  <a:pt x="2140925" y="717952"/>
                  <a:pt x="2145592" y="717885"/>
                </a:cubicBezTo>
                <a:cubicBezTo>
                  <a:pt x="2150259" y="717819"/>
                  <a:pt x="2154193" y="717719"/>
                  <a:pt x="2157393" y="717585"/>
                </a:cubicBezTo>
                <a:cubicBezTo>
                  <a:pt x="2152993" y="713051"/>
                  <a:pt x="2148592" y="708718"/>
                  <a:pt x="2144192" y="704584"/>
                </a:cubicBezTo>
                <a:cubicBezTo>
                  <a:pt x="2139791" y="700450"/>
                  <a:pt x="2136191" y="697049"/>
                  <a:pt x="2133390" y="694382"/>
                </a:cubicBezTo>
                <a:lnTo>
                  <a:pt x="2138191" y="689982"/>
                </a:lnTo>
                <a:cubicBezTo>
                  <a:pt x="2140725" y="692249"/>
                  <a:pt x="2143758" y="695049"/>
                  <a:pt x="2147292" y="698383"/>
                </a:cubicBezTo>
                <a:cubicBezTo>
                  <a:pt x="2150826" y="701717"/>
                  <a:pt x="2154426" y="705217"/>
                  <a:pt x="2158093" y="708884"/>
                </a:cubicBezTo>
                <a:cubicBezTo>
                  <a:pt x="2161760" y="712551"/>
                  <a:pt x="2165328" y="716152"/>
                  <a:pt x="2168795" y="719686"/>
                </a:cubicBezTo>
                <a:cubicBezTo>
                  <a:pt x="2172262" y="723219"/>
                  <a:pt x="2175129" y="726253"/>
                  <a:pt x="2177396" y="728787"/>
                </a:cubicBezTo>
                <a:lnTo>
                  <a:pt x="2172795" y="733587"/>
                </a:lnTo>
                <a:cubicBezTo>
                  <a:pt x="2170128" y="730654"/>
                  <a:pt x="2166995" y="727320"/>
                  <a:pt x="2163394" y="723586"/>
                </a:cubicBezTo>
                <a:cubicBezTo>
                  <a:pt x="2161527" y="723586"/>
                  <a:pt x="2158127" y="723653"/>
                  <a:pt x="2153193" y="723786"/>
                </a:cubicBezTo>
                <a:cubicBezTo>
                  <a:pt x="2148259" y="723920"/>
                  <a:pt x="2142591" y="724086"/>
                  <a:pt x="2136191" y="724286"/>
                </a:cubicBezTo>
                <a:cubicBezTo>
                  <a:pt x="2129790" y="724486"/>
                  <a:pt x="2123056" y="724720"/>
                  <a:pt x="2115988" y="724986"/>
                </a:cubicBezTo>
                <a:cubicBezTo>
                  <a:pt x="2108921" y="725253"/>
                  <a:pt x="2102320" y="725486"/>
                  <a:pt x="2096186" y="725686"/>
                </a:cubicBezTo>
                <a:cubicBezTo>
                  <a:pt x="2090052" y="725886"/>
                  <a:pt x="2084751" y="726086"/>
                  <a:pt x="2080284" y="726286"/>
                </a:cubicBezTo>
                <a:cubicBezTo>
                  <a:pt x="2075816" y="726486"/>
                  <a:pt x="2072983" y="726586"/>
                  <a:pt x="2071783" y="726586"/>
                </a:cubicBezTo>
                <a:cubicBezTo>
                  <a:pt x="2070049" y="726720"/>
                  <a:pt x="2068382" y="726853"/>
                  <a:pt x="2066782" y="726987"/>
                </a:cubicBezTo>
                <a:cubicBezTo>
                  <a:pt x="2065182" y="727120"/>
                  <a:pt x="2063382" y="727320"/>
                  <a:pt x="2061381" y="727587"/>
                </a:cubicBezTo>
                <a:lnTo>
                  <a:pt x="2060181" y="721586"/>
                </a:lnTo>
                <a:cubicBezTo>
                  <a:pt x="2062715" y="721186"/>
                  <a:pt x="2064482" y="720786"/>
                  <a:pt x="2065482" y="720386"/>
                </a:cubicBezTo>
                <a:cubicBezTo>
                  <a:pt x="2066482" y="719986"/>
                  <a:pt x="2067315" y="719452"/>
                  <a:pt x="2067982" y="718786"/>
                </a:cubicBezTo>
                <a:cubicBezTo>
                  <a:pt x="2070649" y="716652"/>
                  <a:pt x="2073549" y="713985"/>
                  <a:pt x="2076683" y="710784"/>
                </a:cubicBezTo>
                <a:cubicBezTo>
                  <a:pt x="2079817" y="707584"/>
                  <a:pt x="2083017" y="704117"/>
                  <a:pt x="2086284" y="700383"/>
                </a:cubicBezTo>
                <a:cubicBezTo>
                  <a:pt x="2089551" y="696649"/>
                  <a:pt x="2092819" y="692849"/>
                  <a:pt x="2096086" y="688982"/>
                </a:cubicBezTo>
                <a:cubicBezTo>
                  <a:pt x="2099353" y="685115"/>
                  <a:pt x="2102453" y="681381"/>
                  <a:pt x="2105387" y="677780"/>
                </a:cubicBezTo>
                <a:lnTo>
                  <a:pt x="2064782" y="677780"/>
                </a:lnTo>
                <a:lnTo>
                  <a:pt x="2064782" y="671180"/>
                </a:lnTo>
                <a:lnTo>
                  <a:pt x="2118988" y="671180"/>
                </a:lnTo>
                <a:cubicBezTo>
                  <a:pt x="2117655" y="666512"/>
                  <a:pt x="2116288" y="661512"/>
                  <a:pt x="2114888" y="656178"/>
                </a:cubicBezTo>
                <a:cubicBezTo>
                  <a:pt x="2113488" y="650844"/>
                  <a:pt x="2112254" y="646376"/>
                  <a:pt x="2111188" y="642776"/>
                </a:cubicBezTo>
                <a:close/>
                <a:moveTo>
                  <a:pt x="4334713" y="464344"/>
                </a:moveTo>
                <a:lnTo>
                  <a:pt x="4335913" y="467345"/>
                </a:lnTo>
                <a:lnTo>
                  <a:pt x="4336513" y="469745"/>
                </a:lnTo>
                <a:cubicBezTo>
                  <a:pt x="4333180" y="471212"/>
                  <a:pt x="4329312" y="472812"/>
                  <a:pt x="4324912" y="474545"/>
                </a:cubicBezTo>
                <a:cubicBezTo>
                  <a:pt x="4320511" y="476279"/>
                  <a:pt x="4315944" y="477979"/>
                  <a:pt x="4311210" y="479646"/>
                </a:cubicBezTo>
                <a:cubicBezTo>
                  <a:pt x="4306476" y="481313"/>
                  <a:pt x="4301909" y="482913"/>
                  <a:pt x="4297508" y="484447"/>
                </a:cubicBezTo>
                <a:cubicBezTo>
                  <a:pt x="4293108" y="485980"/>
                  <a:pt x="4289240" y="487280"/>
                  <a:pt x="4285907" y="488347"/>
                </a:cubicBezTo>
                <a:lnTo>
                  <a:pt x="4283706" y="482346"/>
                </a:lnTo>
                <a:cubicBezTo>
                  <a:pt x="4287040" y="481413"/>
                  <a:pt x="4290974" y="480180"/>
                  <a:pt x="4295508" y="478646"/>
                </a:cubicBezTo>
                <a:cubicBezTo>
                  <a:pt x="4300042" y="477112"/>
                  <a:pt x="4304676" y="475546"/>
                  <a:pt x="4309410" y="473945"/>
                </a:cubicBezTo>
                <a:cubicBezTo>
                  <a:pt x="4314144" y="472345"/>
                  <a:pt x="4318744" y="470712"/>
                  <a:pt x="4323212" y="469045"/>
                </a:cubicBezTo>
                <a:cubicBezTo>
                  <a:pt x="4327678" y="467378"/>
                  <a:pt x="4331512" y="465811"/>
                  <a:pt x="4334713" y="464344"/>
                </a:cubicBezTo>
                <a:close/>
                <a:moveTo>
                  <a:pt x="4354716" y="464144"/>
                </a:moveTo>
                <a:cubicBezTo>
                  <a:pt x="4357116" y="464944"/>
                  <a:pt x="4360416" y="466178"/>
                  <a:pt x="4364616" y="467845"/>
                </a:cubicBezTo>
                <a:cubicBezTo>
                  <a:pt x="4368817" y="469511"/>
                  <a:pt x="4373251" y="471278"/>
                  <a:pt x="4377918" y="473145"/>
                </a:cubicBezTo>
                <a:cubicBezTo>
                  <a:pt x="4382586" y="475012"/>
                  <a:pt x="4387120" y="476879"/>
                  <a:pt x="4391520" y="478746"/>
                </a:cubicBezTo>
                <a:cubicBezTo>
                  <a:pt x="4395920" y="480613"/>
                  <a:pt x="4399521" y="482146"/>
                  <a:pt x="4402321" y="483347"/>
                </a:cubicBezTo>
                <a:lnTo>
                  <a:pt x="4399921" y="488947"/>
                </a:lnTo>
                <a:cubicBezTo>
                  <a:pt x="4397254" y="487614"/>
                  <a:pt x="4393720" y="485980"/>
                  <a:pt x="4389320" y="484047"/>
                </a:cubicBezTo>
                <a:cubicBezTo>
                  <a:pt x="4384920" y="482113"/>
                  <a:pt x="4380386" y="480180"/>
                  <a:pt x="4375718" y="478246"/>
                </a:cubicBezTo>
                <a:cubicBezTo>
                  <a:pt x="4371050" y="476312"/>
                  <a:pt x="4366617" y="474512"/>
                  <a:pt x="4362416" y="472845"/>
                </a:cubicBezTo>
                <a:cubicBezTo>
                  <a:pt x="4358216" y="471178"/>
                  <a:pt x="4354916" y="469945"/>
                  <a:pt x="4352515" y="469145"/>
                </a:cubicBezTo>
                <a:close/>
                <a:moveTo>
                  <a:pt x="2255005" y="459144"/>
                </a:moveTo>
                <a:lnTo>
                  <a:pt x="2264007" y="459144"/>
                </a:lnTo>
                <a:cubicBezTo>
                  <a:pt x="2264007" y="463544"/>
                  <a:pt x="2263373" y="467978"/>
                  <a:pt x="2262106" y="472445"/>
                </a:cubicBezTo>
                <a:cubicBezTo>
                  <a:pt x="2260840" y="476912"/>
                  <a:pt x="2259239" y="481213"/>
                  <a:pt x="2257306" y="485347"/>
                </a:cubicBezTo>
                <a:cubicBezTo>
                  <a:pt x="2255372" y="489481"/>
                  <a:pt x="2253205" y="493448"/>
                  <a:pt x="2250805" y="497248"/>
                </a:cubicBezTo>
                <a:cubicBezTo>
                  <a:pt x="2248405" y="501049"/>
                  <a:pt x="2246071" y="504416"/>
                  <a:pt x="2243804" y="507350"/>
                </a:cubicBezTo>
                <a:lnTo>
                  <a:pt x="2236003" y="507350"/>
                </a:lnTo>
                <a:cubicBezTo>
                  <a:pt x="2241871" y="498815"/>
                  <a:pt x="2246504" y="490447"/>
                  <a:pt x="2249905" y="482246"/>
                </a:cubicBezTo>
                <a:cubicBezTo>
                  <a:pt x="2253305" y="474045"/>
                  <a:pt x="2255005" y="466344"/>
                  <a:pt x="2255005" y="459144"/>
                </a:cubicBezTo>
                <a:close/>
                <a:moveTo>
                  <a:pt x="3692709" y="455543"/>
                </a:moveTo>
                <a:lnTo>
                  <a:pt x="3692709" y="481546"/>
                </a:lnTo>
                <a:lnTo>
                  <a:pt x="3717512" y="481546"/>
                </a:lnTo>
                <a:lnTo>
                  <a:pt x="3717512" y="455543"/>
                </a:lnTo>
                <a:close/>
                <a:moveTo>
                  <a:pt x="4167368" y="442541"/>
                </a:moveTo>
                <a:cubicBezTo>
                  <a:pt x="4169635" y="445075"/>
                  <a:pt x="4172335" y="448242"/>
                  <a:pt x="4175470" y="452043"/>
                </a:cubicBezTo>
                <a:cubicBezTo>
                  <a:pt x="4178603" y="455843"/>
                  <a:pt x="4181803" y="459844"/>
                  <a:pt x="4185070" y="464044"/>
                </a:cubicBezTo>
                <a:cubicBezTo>
                  <a:pt x="4188337" y="468245"/>
                  <a:pt x="4191504" y="472345"/>
                  <a:pt x="4194572" y="476346"/>
                </a:cubicBezTo>
                <a:cubicBezTo>
                  <a:pt x="4197638" y="480346"/>
                  <a:pt x="4200239" y="483813"/>
                  <a:pt x="4202372" y="486747"/>
                </a:cubicBezTo>
                <a:lnTo>
                  <a:pt x="4196972" y="490747"/>
                </a:lnTo>
                <a:cubicBezTo>
                  <a:pt x="4194972" y="487947"/>
                  <a:pt x="4192472" y="484547"/>
                  <a:pt x="4189471" y="480546"/>
                </a:cubicBezTo>
                <a:cubicBezTo>
                  <a:pt x="4186470" y="476546"/>
                  <a:pt x="4183337" y="472479"/>
                  <a:pt x="4180070" y="468345"/>
                </a:cubicBezTo>
                <a:cubicBezTo>
                  <a:pt x="4176803" y="464211"/>
                  <a:pt x="4173602" y="460244"/>
                  <a:pt x="4170468" y="456443"/>
                </a:cubicBezTo>
                <a:cubicBezTo>
                  <a:pt x="4167335" y="452643"/>
                  <a:pt x="4164568" y="449409"/>
                  <a:pt x="4162168" y="446742"/>
                </a:cubicBezTo>
                <a:close/>
                <a:moveTo>
                  <a:pt x="4374718" y="442341"/>
                </a:moveTo>
                <a:lnTo>
                  <a:pt x="4378518" y="446542"/>
                </a:lnTo>
                <a:cubicBezTo>
                  <a:pt x="4377052" y="447742"/>
                  <a:pt x="4375384" y="449009"/>
                  <a:pt x="4373518" y="450342"/>
                </a:cubicBezTo>
                <a:cubicBezTo>
                  <a:pt x="4371650" y="451676"/>
                  <a:pt x="4369718" y="453043"/>
                  <a:pt x="4367717" y="454443"/>
                </a:cubicBezTo>
                <a:cubicBezTo>
                  <a:pt x="4365717" y="455843"/>
                  <a:pt x="4363750" y="457177"/>
                  <a:pt x="4361816" y="458443"/>
                </a:cubicBezTo>
                <a:cubicBezTo>
                  <a:pt x="4359882" y="459710"/>
                  <a:pt x="4358116" y="460744"/>
                  <a:pt x="4356516" y="461544"/>
                </a:cubicBezTo>
                <a:lnTo>
                  <a:pt x="4353315" y="457143"/>
                </a:lnTo>
                <a:cubicBezTo>
                  <a:pt x="4356649" y="455276"/>
                  <a:pt x="4360416" y="452909"/>
                  <a:pt x="4364616" y="450042"/>
                </a:cubicBezTo>
                <a:cubicBezTo>
                  <a:pt x="4368817" y="447175"/>
                  <a:pt x="4372184" y="444608"/>
                  <a:pt x="4374718" y="442341"/>
                </a:cubicBezTo>
                <a:close/>
                <a:moveTo>
                  <a:pt x="4106160" y="440941"/>
                </a:moveTo>
                <a:lnTo>
                  <a:pt x="4111761" y="444542"/>
                </a:lnTo>
                <a:cubicBezTo>
                  <a:pt x="4109361" y="448809"/>
                  <a:pt x="4106627" y="453109"/>
                  <a:pt x="4103560" y="457443"/>
                </a:cubicBezTo>
                <a:cubicBezTo>
                  <a:pt x="4100493" y="461777"/>
                  <a:pt x="4097259" y="465978"/>
                  <a:pt x="4093859" y="470045"/>
                </a:cubicBezTo>
                <a:cubicBezTo>
                  <a:pt x="4090458" y="474112"/>
                  <a:pt x="4087058" y="477979"/>
                  <a:pt x="4083658" y="481646"/>
                </a:cubicBezTo>
                <a:cubicBezTo>
                  <a:pt x="4080257" y="485313"/>
                  <a:pt x="4077090" y="488614"/>
                  <a:pt x="4074156" y="491548"/>
                </a:cubicBezTo>
                <a:lnTo>
                  <a:pt x="4069156" y="487147"/>
                </a:lnTo>
                <a:cubicBezTo>
                  <a:pt x="4072090" y="484347"/>
                  <a:pt x="4075223" y="481113"/>
                  <a:pt x="4078557" y="477446"/>
                </a:cubicBezTo>
                <a:cubicBezTo>
                  <a:pt x="4081891" y="473779"/>
                  <a:pt x="4085224" y="469912"/>
                  <a:pt x="4088558" y="465844"/>
                </a:cubicBezTo>
                <a:cubicBezTo>
                  <a:pt x="4091892" y="461777"/>
                  <a:pt x="4095059" y="457610"/>
                  <a:pt x="4098060" y="453343"/>
                </a:cubicBezTo>
                <a:cubicBezTo>
                  <a:pt x="4101060" y="449076"/>
                  <a:pt x="4103760" y="444942"/>
                  <a:pt x="4106160" y="440941"/>
                </a:cubicBezTo>
                <a:close/>
                <a:moveTo>
                  <a:pt x="4718360" y="439541"/>
                </a:moveTo>
                <a:lnTo>
                  <a:pt x="4724962" y="439941"/>
                </a:lnTo>
                <a:lnTo>
                  <a:pt x="4724962" y="482946"/>
                </a:lnTo>
                <a:lnTo>
                  <a:pt x="4776168" y="482946"/>
                </a:lnTo>
                <a:lnTo>
                  <a:pt x="4776168" y="445742"/>
                </a:lnTo>
                <a:lnTo>
                  <a:pt x="4782769" y="446142"/>
                </a:lnTo>
                <a:lnTo>
                  <a:pt x="4782769" y="498748"/>
                </a:lnTo>
                <a:lnTo>
                  <a:pt x="4776168" y="498748"/>
                </a:lnTo>
                <a:lnTo>
                  <a:pt x="4776168" y="489747"/>
                </a:lnTo>
                <a:lnTo>
                  <a:pt x="4660754" y="489747"/>
                </a:lnTo>
                <a:lnTo>
                  <a:pt x="4660754" y="446142"/>
                </a:lnTo>
                <a:lnTo>
                  <a:pt x="4667554" y="446542"/>
                </a:lnTo>
                <a:lnTo>
                  <a:pt x="4667554" y="482946"/>
                </a:lnTo>
                <a:lnTo>
                  <a:pt x="4718360" y="482946"/>
                </a:lnTo>
                <a:close/>
                <a:moveTo>
                  <a:pt x="4342714" y="434140"/>
                </a:moveTo>
                <a:lnTo>
                  <a:pt x="4348714" y="434540"/>
                </a:lnTo>
                <a:lnTo>
                  <a:pt x="4348714" y="482346"/>
                </a:lnTo>
                <a:cubicBezTo>
                  <a:pt x="4348714" y="485013"/>
                  <a:pt x="4348448" y="487147"/>
                  <a:pt x="4347914" y="488747"/>
                </a:cubicBezTo>
                <a:cubicBezTo>
                  <a:pt x="4347381" y="490347"/>
                  <a:pt x="4346481" y="491648"/>
                  <a:pt x="4345214" y="492648"/>
                </a:cubicBezTo>
                <a:cubicBezTo>
                  <a:pt x="4343948" y="493648"/>
                  <a:pt x="4342280" y="494381"/>
                  <a:pt x="4340214" y="494848"/>
                </a:cubicBezTo>
                <a:cubicBezTo>
                  <a:pt x="4338146" y="495315"/>
                  <a:pt x="4335646" y="495748"/>
                  <a:pt x="4332712" y="496148"/>
                </a:cubicBezTo>
                <a:lnTo>
                  <a:pt x="4322112" y="497348"/>
                </a:lnTo>
                <a:lnTo>
                  <a:pt x="4320111" y="491348"/>
                </a:lnTo>
                <a:lnTo>
                  <a:pt x="4331512" y="490147"/>
                </a:lnTo>
                <a:cubicBezTo>
                  <a:pt x="4333780" y="489881"/>
                  <a:pt x="4335646" y="489614"/>
                  <a:pt x="4337113" y="489347"/>
                </a:cubicBezTo>
                <a:cubicBezTo>
                  <a:pt x="4338580" y="489081"/>
                  <a:pt x="4339714" y="488614"/>
                  <a:pt x="4340514" y="487947"/>
                </a:cubicBezTo>
                <a:cubicBezTo>
                  <a:pt x="4341314" y="487280"/>
                  <a:pt x="4341880" y="486380"/>
                  <a:pt x="4342214" y="485247"/>
                </a:cubicBezTo>
                <a:cubicBezTo>
                  <a:pt x="4342547" y="484113"/>
                  <a:pt x="4342714" y="482613"/>
                  <a:pt x="4342714" y="480746"/>
                </a:cubicBezTo>
                <a:close/>
                <a:moveTo>
                  <a:pt x="430654" y="433740"/>
                </a:moveTo>
                <a:lnTo>
                  <a:pt x="436855" y="436141"/>
                </a:lnTo>
                <a:cubicBezTo>
                  <a:pt x="435254" y="440141"/>
                  <a:pt x="433487" y="444342"/>
                  <a:pt x="431554" y="448742"/>
                </a:cubicBezTo>
                <a:cubicBezTo>
                  <a:pt x="429620" y="453143"/>
                  <a:pt x="427520" y="457543"/>
                  <a:pt x="425253" y="461944"/>
                </a:cubicBezTo>
                <a:cubicBezTo>
                  <a:pt x="422986" y="466344"/>
                  <a:pt x="420686" y="470612"/>
                  <a:pt x="418352" y="474745"/>
                </a:cubicBezTo>
                <a:cubicBezTo>
                  <a:pt x="416019" y="478879"/>
                  <a:pt x="413652" y="482613"/>
                  <a:pt x="411251" y="485947"/>
                </a:cubicBezTo>
                <a:lnTo>
                  <a:pt x="405651" y="482546"/>
                </a:lnTo>
                <a:cubicBezTo>
                  <a:pt x="407918" y="479213"/>
                  <a:pt x="410218" y="475546"/>
                  <a:pt x="412552" y="471545"/>
                </a:cubicBezTo>
                <a:cubicBezTo>
                  <a:pt x="414885" y="467545"/>
                  <a:pt x="417152" y="463411"/>
                  <a:pt x="419352" y="459144"/>
                </a:cubicBezTo>
                <a:cubicBezTo>
                  <a:pt x="421553" y="454876"/>
                  <a:pt x="423620" y="450576"/>
                  <a:pt x="425553" y="446242"/>
                </a:cubicBezTo>
                <a:cubicBezTo>
                  <a:pt x="427487" y="441908"/>
                  <a:pt x="429187" y="437741"/>
                  <a:pt x="430654" y="433740"/>
                </a:cubicBezTo>
                <a:close/>
                <a:moveTo>
                  <a:pt x="454057" y="432940"/>
                </a:moveTo>
                <a:lnTo>
                  <a:pt x="460858" y="433340"/>
                </a:lnTo>
                <a:lnTo>
                  <a:pt x="460858" y="472145"/>
                </a:lnTo>
                <a:cubicBezTo>
                  <a:pt x="460858" y="475079"/>
                  <a:pt x="461058" y="477479"/>
                  <a:pt x="461458" y="479346"/>
                </a:cubicBezTo>
                <a:cubicBezTo>
                  <a:pt x="461858" y="481213"/>
                  <a:pt x="462624" y="482680"/>
                  <a:pt x="463758" y="483747"/>
                </a:cubicBezTo>
                <a:cubicBezTo>
                  <a:pt x="464891" y="484813"/>
                  <a:pt x="466392" y="485614"/>
                  <a:pt x="468258" y="486147"/>
                </a:cubicBezTo>
                <a:cubicBezTo>
                  <a:pt x="470125" y="486680"/>
                  <a:pt x="472526" y="487014"/>
                  <a:pt x="475459" y="487147"/>
                </a:cubicBezTo>
                <a:cubicBezTo>
                  <a:pt x="487461" y="487947"/>
                  <a:pt x="499529" y="487947"/>
                  <a:pt x="511664" y="487147"/>
                </a:cubicBezTo>
                <a:cubicBezTo>
                  <a:pt x="514998" y="487014"/>
                  <a:pt x="517665" y="486680"/>
                  <a:pt x="519665" y="486147"/>
                </a:cubicBezTo>
                <a:cubicBezTo>
                  <a:pt x="521665" y="485614"/>
                  <a:pt x="523232" y="484813"/>
                  <a:pt x="524365" y="483747"/>
                </a:cubicBezTo>
                <a:cubicBezTo>
                  <a:pt x="525499" y="482680"/>
                  <a:pt x="526332" y="481280"/>
                  <a:pt x="526866" y="479546"/>
                </a:cubicBezTo>
                <a:cubicBezTo>
                  <a:pt x="527399" y="477813"/>
                  <a:pt x="527866" y="475612"/>
                  <a:pt x="528266" y="472945"/>
                </a:cubicBezTo>
                <a:cubicBezTo>
                  <a:pt x="528399" y="471878"/>
                  <a:pt x="528566" y="470478"/>
                  <a:pt x="528766" y="468745"/>
                </a:cubicBezTo>
                <a:cubicBezTo>
                  <a:pt x="528966" y="467011"/>
                  <a:pt x="529133" y="465311"/>
                  <a:pt x="529266" y="463644"/>
                </a:cubicBezTo>
                <a:cubicBezTo>
                  <a:pt x="529399" y="461977"/>
                  <a:pt x="529533" y="460444"/>
                  <a:pt x="529666" y="459044"/>
                </a:cubicBezTo>
                <a:cubicBezTo>
                  <a:pt x="529800" y="457643"/>
                  <a:pt x="529866" y="456743"/>
                  <a:pt x="529866" y="456343"/>
                </a:cubicBezTo>
                <a:lnTo>
                  <a:pt x="536267" y="458943"/>
                </a:lnTo>
                <a:cubicBezTo>
                  <a:pt x="536267" y="459744"/>
                  <a:pt x="536200" y="460844"/>
                  <a:pt x="536067" y="462244"/>
                </a:cubicBezTo>
                <a:cubicBezTo>
                  <a:pt x="535934" y="463644"/>
                  <a:pt x="535767" y="465144"/>
                  <a:pt x="535567" y="466744"/>
                </a:cubicBezTo>
                <a:cubicBezTo>
                  <a:pt x="535367" y="468345"/>
                  <a:pt x="535167" y="469945"/>
                  <a:pt x="534967" y="471545"/>
                </a:cubicBezTo>
                <a:cubicBezTo>
                  <a:pt x="534767" y="473145"/>
                  <a:pt x="534600" y="474479"/>
                  <a:pt x="534467" y="475546"/>
                </a:cubicBezTo>
                <a:cubicBezTo>
                  <a:pt x="533933" y="479146"/>
                  <a:pt x="533267" y="482046"/>
                  <a:pt x="532466" y="484247"/>
                </a:cubicBezTo>
                <a:cubicBezTo>
                  <a:pt x="531666" y="486447"/>
                  <a:pt x="530466" y="488214"/>
                  <a:pt x="528866" y="489547"/>
                </a:cubicBezTo>
                <a:cubicBezTo>
                  <a:pt x="527266" y="490881"/>
                  <a:pt x="525132" y="491814"/>
                  <a:pt x="522465" y="492348"/>
                </a:cubicBezTo>
                <a:cubicBezTo>
                  <a:pt x="519798" y="492881"/>
                  <a:pt x="516398" y="493281"/>
                  <a:pt x="512264" y="493548"/>
                </a:cubicBezTo>
                <a:cubicBezTo>
                  <a:pt x="499462" y="494348"/>
                  <a:pt x="486661" y="494348"/>
                  <a:pt x="473859" y="493548"/>
                </a:cubicBezTo>
                <a:cubicBezTo>
                  <a:pt x="470259" y="493414"/>
                  <a:pt x="467192" y="493014"/>
                  <a:pt x="464658" y="492348"/>
                </a:cubicBezTo>
                <a:cubicBezTo>
                  <a:pt x="462124" y="491681"/>
                  <a:pt x="460091" y="490614"/>
                  <a:pt x="458557" y="489147"/>
                </a:cubicBezTo>
                <a:cubicBezTo>
                  <a:pt x="457024" y="487680"/>
                  <a:pt x="455890" y="485714"/>
                  <a:pt x="455157" y="483247"/>
                </a:cubicBezTo>
                <a:cubicBezTo>
                  <a:pt x="454423" y="480780"/>
                  <a:pt x="454057" y="477613"/>
                  <a:pt x="454057" y="473745"/>
                </a:cubicBezTo>
                <a:close/>
                <a:moveTo>
                  <a:pt x="547068" y="431740"/>
                </a:moveTo>
                <a:cubicBezTo>
                  <a:pt x="549469" y="434807"/>
                  <a:pt x="552136" y="438441"/>
                  <a:pt x="555069" y="442641"/>
                </a:cubicBezTo>
                <a:cubicBezTo>
                  <a:pt x="558003" y="446842"/>
                  <a:pt x="560970" y="451176"/>
                  <a:pt x="563970" y="455643"/>
                </a:cubicBezTo>
                <a:cubicBezTo>
                  <a:pt x="566971" y="460110"/>
                  <a:pt x="569838" y="464478"/>
                  <a:pt x="572571" y="468745"/>
                </a:cubicBezTo>
                <a:cubicBezTo>
                  <a:pt x="575305" y="473012"/>
                  <a:pt x="577672" y="476746"/>
                  <a:pt x="579672" y="479946"/>
                </a:cubicBezTo>
                <a:lnTo>
                  <a:pt x="574072" y="483547"/>
                </a:lnTo>
                <a:cubicBezTo>
                  <a:pt x="572071" y="480346"/>
                  <a:pt x="569704" y="476612"/>
                  <a:pt x="566971" y="472345"/>
                </a:cubicBezTo>
                <a:cubicBezTo>
                  <a:pt x="564237" y="468078"/>
                  <a:pt x="561370" y="463711"/>
                  <a:pt x="558370" y="459244"/>
                </a:cubicBezTo>
                <a:cubicBezTo>
                  <a:pt x="555369" y="454776"/>
                  <a:pt x="552402" y="450442"/>
                  <a:pt x="549469" y="446242"/>
                </a:cubicBezTo>
                <a:cubicBezTo>
                  <a:pt x="546535" y="442041"/>
                  <a:pt x="543868" y="438408"/>
                  <a:pt x="541468" y="435341"/>
                </a:cubicBezTo>
                <a:close/>
                <a:moveTo>
                  <a:pt x="3140640" y="428540"/>
                </a:moveTo>
                <a:lnTo>
                  <a:pt x="3147041" y="428940"/>
                </a:lnTo>
                <a:lnTo>
                  <a:pt x="3147041" y="471945"/>
                </a:lnTo>
                <a:cubicBezTo>
                  <a:pt x="3147041" y="474879"/>
                  <a:pt x="3147240" y="477212"/>
                  <a:pt x="3147641" y="478946"/>
                </a:cubicBezTo>
                <a:cubicBezTo>
                  <a:pt x="3148041" y="480680"/>
                  <a:pt x="3148774" y="482046"/>
                  <a:pt x="3149841" y="483047"/>
                </a:cubicBezTo>
                <a:cubicBezTo>
                  <a:pt x="3150908" y="484047"/>
                  <a:pt x="3152374" y="484747"/>
                  <a:pt x="3154242" y="485147"/>
                </a:cubicBezTo>
                <a:cubicBezTo>
                  <a:pt x="3156108" y="485547"/>
                  <a:pt x="3158575" y="485814"/>
                  <a:pt x="3161642" y="485947"/>
                </a:cubicBezTo>
                <a:cubicBezTo>
                  <a:pt x="3165376" y="486080"/>
                  <a:pt x="3169110" y="486080"/>
                  <a:pt x="3172844" y="485947"/>
                </a:cubicBezTo>
                <a:cubicBezTo>
                  <a:pt x="3176178" y="485814"/>
                  <a:pt x="3178845" y="485547"/>
                  <a:pt x="3180845" y="485147"/>
                </a:cubicBezTo>
                <a:cubicBezTo>
                  <a:pt x="3182845" y="484747"/>
                  <a:pt x="3184445" y="484080"/>
                  <a:pt x="3185646" y="483147"/>
                </a:cubicBezTo>
                <a:cubicBezTo>
                  <a:pt x="3186846" y="482213"/>
                  <a:pt x="3187746" y="480913"/>
                  <a:pt x="3188346" y="479246"/>
                </a:cubicBezTo>
                <a:cubicBezTo>
                  <a:pt x="3188946" y="477579"/>
                  <a:pt x="3189446" y="475346"/>
                  <a:pt x="3189846" y="472545"/>
                </a:cubicBezTo>
                <a:cubicBezTo>
                  <a:pt x="3190113" y="470678"/>
                  <a:pt x="3190346" y="468578"/>
                  <a:pt x="3190546" y="466244"/>
                </a:cubicBezTo>
                <a:cubicBezTo>
                  <a:pt x="3190746" y="463911"/>
                  <a:pt x="3190946" y="461544"/>
                  <a:pt x="3191146" y="459144"/>
                </a:cubicBezTo>
                <a:cubicBezTo>
                  <a:pt x="3191346" y="456743"/>
                  <a:pt x="3191546" y="454510"/>
                  <a:pt x="3191746" y="452443"/>
                </a:cubicBezTo>
                <a:cubicBezTo>
                  <a:pt x="3191946" y="450376"/>
                  <a:pt x="3192046" y="448676"/>
                  <a:pt x="3192046" y="447342"/>
                </a:cubicBezTo>
                <a:lnTo>
                  <a:pt x="3197847" y="448942"/>
                </a:lnTo>
                <a:cubicBezTo>
                  <a:pt x="3197714" y="450276"/>
                  <a:pt x="3197580" y="452009"/>
                  <a:pt x="3197447" y="454143"/>
                </a:cubicBezTo>
                <a:cubicBezTo>
                  <a:pt x="3197314" y="456277"/>
                  <a:pt x="3197147" y="458543"/>
                  <a:pt x="3196947" y="460944"/>
                </a:cubicBezTo>
                <a:cubicBezTo>
                  <a:pt x="3196747" y="463344"/>
                  <a:pt x="3196547" y="465711"/>
                  <a:pt x="3196347" y="468045"/>
                </a:cubicBezTo>
                <a:cubicBezTo>
                  <a:pt x="3196147" y="470378"/>
                  <a:pt x="3195980" y="472479"/>
                  <a:pt x="3195847" y="474345"/>
                </a:cubicBezTo>
                <a:cubicBezTo>
                  <a:pt x="3195447" y="478079"/>
                  <a:pt x="3194847" y="481113"/>
                  <a:pt x="3194046" y="483447"/>
                </a:cubicBezTo>
                <a:cubicBezTo>
                  <a:pt x="3193246" y="485780"/>
                  <a:pt x="3192013" y="487614"/>
                  <a:pt x="3190346" y="488947"/>
                </a:cubicBezTo>
                <a:cubicBezTo>
                  <a:pt x="3188679" y="490281"/>
                  <a:pt x="3186512" y="491248"/>
                  <a:pt x="3183845" y="491848"/>
                </a:cubicBezTo>
                <a:cubicBezTo>
                  <a:pt x="3181178" y="492448"/>
                  <a:pt x="3177778" y="492814"/>
                  <a:pt x="3173644" y="492948"/>
                </a:cubicBezTo>
                <a:cubicBezTo>
                  <a:pt x="3168977" y="493214"/>
                  <a:pt x="3164376" y="493214"/>
                  <a:pt x="3159842" y="492948"/>
                </a:cubicBezTo>
                <a:cubicBezTo>
                  <a:pt x="3156108" y="492814"/>
                  <a:pt x="3153008" y="492414"/>
                  <a:pt x="3150541" y="491748"/>
                </a:cubicBezTo>
                <a:cubicBezTo>
                  <a:pt x="3148074" y="491081"/>
                  <a:pt x="3146107" y="490014"/>
                  <a:pt x="3144640" y="488547"/>
                </a:cubicBezTo>
                <a:cubicBezTo>
                  <a:pt x="3143174" y="487080"/>
                  <a:pt x="3142140" y="485147"/>
                  <a:pt x="3141540" y="482746"/>
                </a:cubicBezTo>
                <a:cubicBezTo>
                  <a:pt x="3140940" y="480346"/>
                  <a:pt x="3140640" y="477346"/>
                  <a:pt x="3140640" y="473745"/>
                </a:cubicBezTo>
                <a:close/>
                <a:moveTo>
                  <a:pt x="5320236" y="427540"/>
                </a:moveTo>
                <a:lnTo>
                  <a:pt x="5327237" y="427940"/>
                </a:lnTo>
                <a:lnTo>
                  <a:pt x="5327237" y="446942"/>
                </a:lnTo>
                <a:lnTo>
                  <a:pt x="5386444" y="446942"/>
                </a:lnTo>
                <a:lnTo>
                  <a:pt x="5386444" y="453343"/>
                </a:lnTo>
                <a:lnTo>
                  <a:pt x="5327237" y="453343"/>
                </a:lnTo>
                <a:lnTo>
                  <a:pt x="5327237" y="484547"/>
                </a:lnTo>
                <a:lnTo>
                  <a:pt x="5409648" y="484547"/>
                </a:lnTo>
                <a:lnTo>
                  <a:pt x="5409648" y="491348"/>
                </a:lnTo>
                <a:lnTo>
                  <a:pt x="5235026" y="491348"/>
                </a:lnTo>
                <a:lnTo>
                  <a:pt x="5235026" y="484547"/>
                </a:lnTo>
                <a:lnTo>
                  <a:pt x="5320236" y="484547"/>
                </a:lnTo>
                <a:lnTo>
                  <a:pt x="5320236" y="453343"/>
                </a:lnTo>
                <a:lnTo>
                  <a:pt x="5258628" y="453343"/>
                </a:lnTo>
                <a:lnTo>
                  <a:pt x="5258628" y="446942"/>
                </a:lnTo>
                <a:lnTo>
                  <a:pt x="5320236" y="446942"/>
                </a:lnTo>
                <a:close/>
                <a:moveTo>
                  <a:pt x="488661" y="427140"/>
                </a:moveTo>
                <a:cubicBezTo>
                  <a:pt x="489995" y="428740"/>
                  <a:pt x="491761" y="430907"/>
                  <a:pt x="493962" y="433640"/>
                </a:cubicBezTo>
                <a:cubicBezTo>
                  <a:pt x="496162" y="436374"/>
                  <a:pt x="498396" y="439241"/>
                  <a:pt x="500663" y="442241"/>
                </a:cubicBezTo>
                <a:cubicBezTo>
                  <a:pt x="502929" y="445242"/>
                  <a:pt x="505163" y="448175"/>
                  <a:pt x="507363" y="451043"/>
                </a:cubicBezTo>
                <a:cubicBezTo>
                  <a:pt x="509564" y="453910"/>
                  <a:pt x="511331" y="456343"/>
                  <a:pt x="512664" y="458343"/>
                </a:cubicBezTo>
                <a:lnTo>
                  <a:pt x="507263" y="462344"/>
                </a:lnTo>
                <a:cubicBezTo>
                  <a:pt x="505930" y="460344"/>
                  <a:pt x="504196" y="457910"/>
                  <a:pt x="502063" y="455043"/>
                </a:cubicBezTo>
                <a:cubicBezTo>
                  <a:pt x="499929" y="452176"/>
                  <a:pt x="497695" y="449242"/>
                  <a:pt x="495362" y="446242"/>
                </a:cubicBezTo>
                <a:cubicBezTo>
                  <a:pt x="493028" y="443242"/>
                  <a:pt x="490761" y="440375"/>
                  <a:pt x="488561" y="437641"/>
                </a:cubicBezTo>
                <a:cubicBezTo>
                  <a:pt x="486361" y="434907"/>
                  <a:pt x="484594" y="432740"/>
                  <a:pt x="483260" y="431140"/>
                </a:cubicBezTo>
                <a:close/>
                <a:moveTo>
                  <a:pt x="3692709" y="426339"/>
                </a:moveTo>
                <a:lnTo>
                  <a:pt x="3692709" y="450142"/>
                </a:lnTo>
                <a:lnTo>
                  <a:pt x="3733114" y="450142"/>
                </a:lnTo>
                <a:lnTo>
                  <a:pt x="3733114" y="426339"/>
                </a:lnTo>
                <a:close/>
                <a:moveTo>
                  <a:pt x="2034378" y="426139"/>
                </a:moveTo>
                <a:lnTo>
                  <a:pt x="2167595" y="426139"/>
                </a:lnTo>
                <a:lnTo>
                  <a:pt x="2167595" y="500149"/>
                </a:lnTo>
                <a:lnTo>
                  <a:pt x="2161194" y="500149"/>
                </a:lnTo>
                <a:lnTo>
                  <a:pt x="2161194" y="490947"/>
                </a:lnTo>
                <a:lnTo>
                  <a:pt x="2031578" y="490947"/>
                </a:lnTo>
                <a:lnTo>
                  <a:pt x="2031578" y="484747"/>
                </a:lnTo>
                <a:lnTo>
                  <a:pt x="2161194" y="484747"/>
                </a:lnTo>
                <a:lnTo>
                  <a:pt x="2161194" y="461544"/>
                </a:lnTo>
                <a:lnTo>
                  <a:pt x="2040579" y="461544"/>
                </a:lnTo>
                <a:lnTo>
                  <a:pt x="2040579" y="455543"/>
                </a:lnTo>
                <a:lnTo>
                  <a:pt x="2161194" y="455543"/>
                </a:lnTo>
                <a:lnTo>
                  <a:pt x="2161194" y="432140"/>
                </a:lnTo>
                <a:lnTo>
                  <a:pt x="2034378" y="432140"/>
                </a:lnTo>
                <a:close/>
                <a:moveTo>
                  <a:pt x="3454079" y="425539"/>
                </a:moveTo>
                <a:cubicBezTo>
                  <a:pt x="3455146" y="427273"/>
                  <a:pt x="3456346" y="429340"/>
                  <a:pt x="3457680" y="431740"/>
                </a:cubicBezTo>
                <a:cubicBezTo>
                  <a:pt x="3459013" y="434140"/>
                  <a:pt x="3460346" y="436641"/>
                  <a:pt x="3461680" y="439241"/>
                </a:cubicBezTo>
                <a:cubicBezTo>
                  <a:pt x="3463014" y="441841"/>
                  <a:pt x="3464280" y="444408"/>
                  <a:pt x="3465480" y="446942"/>
                </a:cubicBezTo>
                <a:cubicBezTo>
                  <a:pt x="3466681" y="449476"/>
                  <a:pt x="3467680" y="451743"/>
                  <a:pt x="3468481" y="453743"/>
                </a:cubicBezTo>
                <a:lnTo>
                  <a:pt x="3463880" y="456143"/>
                </a:lnTo>
                <a:cubicBezTo>
                  <a:pt x="3462947" y="454143"/>
                  <a:pt x="3461880" y="451876"/>
                  <a:pt x="3460680" y="449342"/>
                </a:cubicBezTo>
                <a:cubicBezTo>
                  <a:pt x="3459480" y="446809"/>
                  <a:pt x="3458213" y="444242"/>
                  <a:pt x="3456880" y="441641"/>
                </a:cubicBezTo>
                <a:cubicBezTo>
                  <a:pt x="3455546" y="439041"/>
                  <a:pt x="3454246" y="436541"/>
                  <a:pt x="3452979" y="434140"/>
                </a:cubicBezTo>
                <a:cubicBezTo>
                  <a:pt x="3451712" y="431740"/>
                  <a:pt x="3450545" y="429673"/>
                  <a:pt x="3449478" y="427940"/>
                </a:cubicBezTo>
                <a:close/>
                <a:moveTo>
                  <a:pt x="3870931" y="423339"/>
                </a:moveTo>
                <a:lnTo>
                  <a:pt x="3870931" y="452343"/>
                </a:lnTo>
                <a:lnTo>
                  <a:pt x="3966543" y="452343"/>
                </a:lnTo>
                <a:lnTo>
                  <a:pt x="3966543" y="423339"/>
                </a:lnTo>
                <a:close/>
                <a:moveTo>
                  <a:pt x="4852178" y="422739"/>
                </a:moveTo>
                <a:lnTo>
                  <a:pt x="4852178" y="484547"/>
                </a:lnTo>
                <a:lnTo>
                  <a:pt x="4900984" y="484547"/>
                </a:lnTo>
                <a:lnTo>
                  <a:pt x="4900984" y="422739"/>
                </a:lnTo>
                <a:close/>
                <a:moveTo>
                  <a:pt x="1223153" y="422739"/>
                </a:moveTo>
                <a:lnTo>
                  <a:pt x="1223153" y="484547"/>
                </a:lnTo>
                <a:lnTo>
                  <a:pt x="1271959" y="484547"/>
                </a:lnTo>
                <a:lnTo>
                  <a:pt x="1271959" y="422739"/>
                </a:lnTo>
                <a:close/>
                <a:moveTo>
                  <a:pt x="1842954" y="419539"/>
                </a:moveTo>
                <a:lnTo>
                  <a:pt x="1842954" y="477746"/>
                </a:lnTo>
                <a:lnTo>
                  <a:pt x="1961769" y="477746"/>
                </a:lnTo>
                <a:lnTo>
                  <a:pt x="1961769" y="419539"/>
                </a:lnTo>
                <a:close/>
                <a:moveTo>
                  <a:pt x="2880484" y="407537"/>
                </a:moveTo>
                <a:cubicBezTo>
                  <a:pt x="2884218" y="417938"/>
                  <a:pt x="2888952" y="427106"/>
                  <a:pt x="2894685" y="435040"/>
                </a:cubicBezTo>
                <a:cubicBezTo>
                  <a:pt x="2900419" y="442975"/>
                  <a:pt x="2907554" y="450142"/>
                  <a:pt x="2916088" y="456543"/>
                </a:cubicBezTo>
                <a:cubicBezTo>
                  <a:pt x="2924756" y="449876"/>
                  <a:pt x="2931990" y="442575"/>
                  <a:pt x="2937790" y="434640"/>
                </a:cubicBezTo>
                <a:cubicBezTo>
                  <a:pt x="2943592" y="426706"/>
                  <a:pt x="2948626" y="417672"/>
                  <a:pt x="2952892" y="407537"/>
                </a:cubicBezTo>
                <a:close/>
                <a:moveTo>
                  <a:pt x="2874083" y="407537"/>
                </a:moveTo>
                <a:lnTo>
                  <a:pt x="2874083" y="407937"/>
                </a:lnTo>
                <a:lnTo>
                  <a:pt x="2874883" y="407537"/>
                </a:lnTo>
                <a:close/>
                <a:moveTo>
                  <a:pt x="898712" y="405137"/>
                </a:moveTo>
                <a:lnTo>
                  <a:pt x="905513" y="405537"/>
                </a:lnTo>
                <a:lnTo>
                  <a:pt x="905513" y="468545"/>
                </a:lnTo>
                <a:cubicBezTo>
                  <a:pt x="905513" y="474812"/>
                  <a:pt x="906713" y="478979"/>
                  <a:pt x="909114" y="481046"/>
                </a:cubicBezTo>
                <a:cubicBezTo>
                  <a:pt x="911514" y="483113"/>
                  <a:pt x="915848" y="484347"/>
                  <a:pt x="922115" y="484747"/>
                </a:cubicBezTo>
                <a:cubicBezTo>
                  <a:pt x="930783" y="485413"/>
                  <a:pt x="939451" y="485413"/>
                  <a:pt x="948118" y="484747"/>
                </a:cubicBezTo>
                <a:cubicBezTo>
                  <a:pt x="951852" y="484480"/>
                  <a:pt x="954853" y="484113"/>
                  <a:pt x="957120" y="483647"/>
                </a:cubicBezTo>
                <a:cubicBezTo>
                  <a:pt x="959387" y="483180"/>
                  <a:pt x="961153" y="482380"/>
                  <a:pt x="962420" y="481246"/>
                </a:cubicBezTo>
                <a:cubicBezTo>
                  <a:pt x="963687" y="480113"/>
                  <a:pt x="964654" y="478579"/>
                  <a:pt x="965321" y="476646"/>
                </a:cubicBezTo>
                <a:cubicBezTo>
                  <a:pt x="965987" y="474712"/>
                  <a:pt x="966521" y="472212"/>
                  <a:pt x="966921" y="469145"/>
                </a:cubicBezTo>
                <a:cubicBezTo>
                  <a:pt x="967054" y="467811"/>
                  <a:pt x="967221" y="465878"/>
                  <a:pt x="967421" y="463344"/>
                </a:cubicBezTo>
                <a:cubicBezTo>
                  <a:pt x="967621" y="460810"/>
                  <a:pt x="967754" y="458310"/>
                  <a:pt x="967821" y="455843"/>
                </a:cubicBezTo>
                <a:cubicBezTo>
                  <a:pt x="967888" y="453376"/>
                  <a:pt x="967954" y="451143"/>
                  <a:pt x="968021" y="449142"/>
                </a:cubicBezTo>
                <a:cubicBezTo>
                  <a:pt x="968088" y="447142"/>
                  <a:pt x="968121" y="445942"/>
                  <a:pt x="968121" y="445542"/>
                </a:cubicBezTo>
                <a:lnTo>
                  <a:pt x="974922" y="447942"/>
                </a:lnTo>
                <a:cubicBezTo>
                  <a:pt x="974922" y="448342"/>
                  <a:pt x="974888" y="449509"/>
                  <a:pt x="974822" y="451443"/>
                </a:cubicBezTo>
                <a:cubicBezTo>
                  <a:pt x="974755" y="453376"/>
                  <a:pt x="974622" y="455576"/>
                  <a:pt x="974422" y="458043"/>
                </a:cubicBezTo>
                <a:cubicBezTo>
                  <a:pt x="974222" y="460510"/>
                  <a:pt x="974022" y="462944"/>
                  <a:pt x="973822" y="465344"/>
                </a:cubicBezTo>
                <a:cubicBezTo>
                  <a:pt x="973622" y="467745"/>
                  <a:pt x="973455" y="469678"/>
                  <a:pt x="973322" y="471145"/>
                </a:cubicBezTo>
                <a:cubicBezTo>
                  <a:pt x="972788" y="475146"/>
                  <a:pt x="972088" y="478413"/>
                  <a:pt x="971221" y="480946"/>
                </a:cubicBezTo>
                <a:cubicBezTo>
                  <a:pt x="970354" y="483480"/>
                  <a:pt x="969054" y="485480"/>
                  <a:pt x="967321" y="486947"/>
                </a:cubicBezTo>
                <a:cubicBezTo>
                  <a:pt x="965587" y="488414"/>
                  <a:pt x="963287" y="489481"/>
                  <a:pt x="960420" y="490147"/>
                </a:cubicBezTo>
                <a:cubicBezTo>
                  <a:pt x="957553" y="490814"/>
                  <a:pt x="953853" y="491281"/>
                  <a:pt x="949319" y="491548"/>
                </a:cubicBezTo>
                <a:cubicBezTo>
                  <a:pt x="939717" y="492214"/>
                  <a:pt x="930116" y="492214"/>
                  <a:pt x="920515" y="491548"/>
                </a:cubicBezTo>
                <a:cubicBezTo>
                  <a:pt x="916515" y="491281"/>
                  <a:pt x="913114" y="490781"/>
                  <a:pt x="910314" y="490047"/>
                </a:cubicBezTo>
                <a:cubicBezTo>
                  <a:pt x="907513" y="489314"/>
                  <a:pt x="905246" y="488147"/>
                  <a:pt x="903513" y="486547"/>
                </a:cubicBezTo>
                <a:cubicBezTo>
                  <a:pt x="901779" y="484947"/>
                  <a:pt x="900546" y="482813"/>
                  <a:pt x="899812" y="480146"/>
                </a:cubicBezTo>
                <a:cubicBezTo>
                  <a:pt x="899079" y="477479"/>
                  <a:pt x="898712" y="474079"/>
                  <a:pt x="898712" y="469945"/>
                </a:cubicBezTo>
                <a:close/>
                <a:moveTo>
                  <a:pt x="5110610" y="403737"/>
                </a:moveTo>
                <a:lnTo>
                  <a:pt x="5110610" y="424339"/>
                </a:lnTo>
                <a:lnTo>
                  <a:pt x="5186620" y="424339"/>
                </a:lnTo>
                <a:lnTo>
                  <a:pt x="5186620" y="403737"/>
                </a:lnTo>
                <a:close/>
                <a:moveTo>
                  <a:pt x="57607" y="403537"/>
                </a:moveTo>
                <a:cubicBezTo>
                  <a:pt x="59341" y="405270"/>
                  <a:pt x="61574" y="407504"/>
                  <a:pt x="64308" y="410237"/>
                </a:cubicBezTo>
                <a:cubicBezTo>
                  <a:pt x="67042" y="412971"/>
                  <a:pt x="69875" y="415838"/>
                  <a:pt x="72809" y="418838"/>
                </a:cubicBezTo>
                <a:cubicBezTo>
                  <a:pt x="75743" y="421839"/>
                  <a:pt x="78576" y="424773"/>
                  <a:pt x="81310" y="427640"/>
                </a:cubicBezTo>
                <a:cubicBezTo>
                  <a:pt x="84044" y="430507"/>
                  <a:pt x="86277" y="432874"/>
                  <a:pt x="88011" y="434740"/>
                </a:cubicBezTo>
                <a:lnTo>
                  <a:pt x="83210" y="439941"/>
                </a:lnTo>
                <a:cubicBezTo>
                  <a:pt x="81610" y="437941"/>
                  <a:pt x="79477" y="435507"/>
                  <a:pt x="76810" y="432640"/>
                </a:cubicBezTo>
                <a:cubicBezTo>
                  <a:pt x="74143" y="429773"/>
                  <a:pt x="71376" y="426839"/>
                  <a:pt x="68509" y="423839"/>
                </a:cubicBezTo>
                <a:cubicBezTo>
                  <a:pt x="65641" y="420839"/>
                  <a:pt x="62808" y="417938"/>
                  <a:pt x="60007" y="415138"/>
                </a:cubicBezTo>
                <a:cubicBezTo>
                  <a:pt x="57207" y="412338"/>
                  <a:pt x="54873" y="410004"/>
                  <a:pt x="53007" y="408137"/>
                </a:cubicBezTo>
                <a:close/>
                <a:moveTo>
                  <a:pt x="4325712" y="402536"/>
                </a:moveTo>
                <a:lnTo>
                  <a:pt x="4325712" y="421539"/>
                </a:lnTo>
                <a:lnTo>
                  <a:pt x="4362916" y="421539"/>
                </a:lnTo>
                <a:lnTo>
                  <a:pt x="4362916" y="402536"/>
                </a:lnTo>
                <a:close/>
                <a:moveTo>
                  <a:pt x="2119589" y="399536"/>
                </a:moveTo>
                <a:lnTo>
                  <a:pt x="2158793" y="399536"/>
                </a:lnTo>
                <a:lnTo>
                  <a:pt x="2158793" y="405137"/>
                </a:lnTo>
                <a:lnTo>
                  <a:pt x="2119589" y="405137"/>
                </a:lnTo>
                <a:close/>
                <a:moveTo>
                  <a:pt x="2046179" y="399536"/>
                </a:moveTo>
                <a:lnTo>
                  <a:pt x="2085584" y="399536"/>
                </a:lnTo>
                <a:lnTo>
                  <a:pt x="2085584" y="405137"/>
                </a:lnTo>
                <a:lnTo>
                  <a:pt x="2046179" y="405137"/>
                </a:lnTo>
                <a:close/>
                <a:moveTo>
                  <a:pt x="3224250" y="398936"/>
                </a:moveTo>
                <a:lnTo>
                  <a:pt x="3400472" y="398936"/>
                </a:lnTo>
                <a:lnTo>
                  <a:pt x="3400472" y="406537"/>
                </a:lnTo>
                <a:lnTo>
                  <a:pt x="3224250" y="406537"/>
                </a:lnTo>
                <a:close/>
                <a:moveTo>
                  <a:pt x="3692709" y="397136"/>
                </a:moveTo>
                <a:lnTo>
                  <a:pt x="3692709" y="420739"/>
                </a:lnTo>
                <a:lnTo>
                  <a:pt x="3717512" y="420739"/>
                </a:lnTo>
                <a:lnTo>
                  <a:pt x="3717512" y="397136"/>
                </a:lnTo>
                <a:close/>
                <a:moveTo>
                  <a:pt x="1681810" y="396136"/>
                </a:moveTo>
                <a:lnTo>
                  <a:pt x="1681810" y="450742"/>
                </a:lnTo>
                <a:lnTo>
                  <a:pt x="1722215" y="450742"/>
                </a:lnTo>
                <a:lnTo>
                  <a:pt x="1722215" y="396136"/>
                </a:lnTo>
                <a:close/>
                <a:moveTo>
                  <a:pt x="1481785" y="396136"/>
                </a:moveTo>
                <a:lnTo>
                  <a:pt x="1481785" y="450742"/>
                </a:lnTo>
                <a:lnTo>
                  <a:pt x="1522190" y="450742"/>
                </a:lnTo>
                <a:lnTo>
                  <a:pt x="1522190" y="396136"/>
                </a:lnTo>
                <a:close/>
                <a:moveTo>
                  <a:pt x="3687108" y="391335"/>
                </a:moveTo>
                <a:lnTo>
                  <a:pt x="3742715" y="391335"/>
                </a:lnTo>
                <a:lnTo>
                  <a:pt x="3742715" y="397136"/>
                </a:lnTo>
                <a:lnTo>
                  <a:pt x="3722913" y="397136"/>
                </a:lnTo>
                <a:lnTo>
                  <a:pt x="3722913" y="420739"/>
                </a:lnTo>
                <a:lnTo>
                  <a:pt x="3738515" y="420739"/>
                </a:lnTo>
                <a:lnTo>
                  <a:pt x="3738515" y="455543"/>
                </a:lnTo>
                <a:lnTo>
                  <a:pt x="3722913" y="455543"/>
                </a:lnTo>
                <a:lnTo>
                  <a:pt x="3722913" y="481546"/>
                </a:lnTo>
                <a:lnTo>
                  <a:pt x="3746716" y="481546"/>
                </a:lnTo>
                <a:lnTo>
                  <a:pt x="3746716" y="487147"/>
                </a:lnTo>
                <a:lnTo>
                  <a:pt x="3687108" y="487147"/>
                </a:lnTo>
                <a:close/>
                <a:moveTo>
                  <a:pt x="4932188" y="389735"/>
                </a:moveTo>
                <a:cubicBezTo>
                  <a:pt x="4934320" y="392269"/>
                  <a:pt x="4936855" y="395402"/>
                  <a:pt x="4939788" y="399136"/>
                </a:cubicBezTo>
                <a:cubicBezTo>
                  <a:pt x="4942722" y="402870"/>
                  <a:pt x="4945689" y="406737"/>
                  <a:pt x="4948690" y="410737"/>
                </a:cubicBezTo>
                <a:cubicBezTo>
                  <a:pt x="4951690" y="414738"/>
                  <a:pt x="4954624" y="418738"/>
                  <a:pt x="4957491" y="422739"/>
                </a:cubicBezTo>
                <a:cubicBezTo>
                  <a:pt x="4960358" y="426739"/>
                  <a:pt x="4962791" y="430207"/>
                  <a:pt x="4964792" y="433140"/>
                </a:cubicBezTo>
                <a:lnTo>
                  <a:pt x="4958992" y="437541"/>
                </a:lnTo>
                <a:cubicBezTo>
                  <a:pt x="4956990" y="434340"/>
                  <a:pt x="4954624" y="430740"/>
                  <a:pt x="4951890" y="426739"/>
                </a:cubicBezTo>
                <a:cubicBezTo>
                  <a:pt x="4949156" y="422739"/>
                  <a:pt x="4946290" y="418705"/>
                  <a:pt x="4943289" y="414638"/>
                </a:cubicBezTo>
                <a:cubicBezTo>
                  <a:pt x="4940289" y="410571"/>
                  <a:pt x="4937355" y="406704"/>
                  <a:pt x="4934488" y="403036"/>
                </a:cubicBezTo>
                <a:cubicBezTo>
                  <a:pt x="4931621" y="399369"/>
                  <a:pt x="4929120" y="396269"/>
                  <a:pt x="4926987" y="393735"/>
                </a:cubicBezTo>
                <a:close/>
                <a:moveTo>
                  <a:pt x="1675409" y="389735"/>
                </a:moveTo>
                <a:lnTo>
                  <a:pt x="1728216" y="389735"/>
                </a:lnTo>
                <a:lnTo>
                  <a:pt x="1728216" y="457143"/>
                </a:lnTo>
                <a:lnTo>
                  <a:pt x="1675409" y="457143"/>
                </a:lnTo>
                <a:close/>
                <a:moveTo>
                  <a:pt x="1475384" y="389735"/>
                </a:moveTo>
                <a:lnTo>
                  <a:pt x="1528191" y="389735"/>
                </a:lnTo>
                <a:lnTo>
                  <a:pt x="1528191" y="457143"/>
                </a:lnTo>
                <a:lnTo>
                  <a:pt x="1475384" y="457143"/>
                </a:lnTo>
                <a:close/>
                <a:moveTo>
                  <a:pt x="1303163" y="389735"/>
                </a:moveTo>
                <a:cubicBezTo>
                  <a:pt x="1305296" y="392269"/>
                  <a:pt x="1307830" y="395402"/>
                  <a:pt x="1310764" y="399136"/>
                </a:cubicBezTo>
                <a:cubicBezTo>
                  <a:pt x="1313697" y="402870"/>
                  <a:pt x="1316664" y="406737"/>
                  <a:pt x="1319665" y="410737"/>
                </a:cubicBezTo>
                <a:cubicBezTo>
                  <a:pt x="1322665" y="414738"/>
                  <a:pt x="1325599" y="418738"/>
                  <a:pt x="1328466" y="422739"/>
                </a:cubicBezTo>
                <a:cubicBezTo>
                  <a:pt x="1331333" y="426739"/>
                  <a:pt x="1333767" y="430207"/>
                  <a:pt x="1335767" y="433140"/>
                </a:cubicBezTo>
                <a:lnTo>
                  <a:pt x="1329966" y="437541"/>
                </a:lnTo>
                <a:cubicBezTo>
                  <a:pt x="1327966" y="434340"/>
                  <a:pt x="1325599" y="430740"/>
                  <a:pt x="1322865" y="426739"/>
                </a:cubicBezTo>
                <a:cubicBezTo>
                  <a:pt x="1320132" y="422739"/>
                  <a:pt x="1317265" y="418705"/>
                  <a:pt x="1314264" y="414638"/>
                </a:cubicBezTo>
                <a:cubicBezTo>
                  <a:pt x="1311264" y="410571"/>
                  <a:pt x="1308330" y="406704"/>
                  <a:pt x="1305463" y="403036"/>
                </a:cubicBezTo>
                <a:cubicBezTo>
                  <a:pt x="1302596" y="399369"/>
                  <a:pt x="1300096" y="396269"/>
                  <a:pt x="1297962" y="393735"/>
                </a:cubicBezTo>
                <a:close/>
                <a:moveTo>
                  <a:pt x="3870931" y="388335"/>
                </a:moveTo>
                <a:lnTo>
                  <a:pt x="3870931" y="417138"/>
                </a:lnTo>
                <a:lnTo>
                  <a:pt x="3966543" y="417138"/>
                </a:lnTo>
                <a:lnTo>
                  <a:pt x="3966543" y="388335"/>
                </a:lnTo>
                <a:close/>
                <a:moveTo>
                  <a:pt x="5078406" y="387735"/>
                </a:moveTo>
                <a:cubicBezTo>
                  <a:pt x="5079872" y="389601"/>
                  <a:pt x="5081540" y="391835"/>
                  <a:pt x="5083406" y="394435"/>
                </a:cubicBezTo>
                <a:cubicBezTo>
                  <a:pt x="5085273" y="397036"/>
                  <a:pt x="5087140" y="399703"/>
                  <a:pt x="5089007" y="402436"/>
                </a:cubicBezTo>
                <a:cubicBezTo>
                  <a:pt x="5090874" y="405170"/>
                  <a:pt x="5092640" y="407837"/>
                  <a:pt x="5094308" y="410437"/>
                </a:cubicBezTo>
                <a:cubicBezTo>
                  <a:pt x="5095975" y="413038"/>
                  <a:pt x="5097341" y="415271"/>
                  <a:pt x="5098408" y="417138"/>
                </a:cubicBezTo>
                <a:lnTo>
                  <a:pt x="5093408" y="421139"/>
                </a:lnTo>
                <a:cubicBezTo>
                  <a:pt x="5092340" y="419139"/>
                  <a:pt x="5090974" y="416805"/>
                  <a:pt x="5089307" y="414138"/>
                </a:cubicBezTo>
                <a:cubicBezTo>
                  <a:pt x="5087640" y="411471"/>
                  <a:pt x="5085907" y="408804"/>
                  <a:pt x="5084107" y="406137"/>
                </a:cubicBezTo>
                <a:cubicBezTo>
                  <a:pt x="5082306" y="403470"/>
                  <a:pt x="5080473" y="400870"/>
                  <a:pt x="5078606" y="398336"/>
                </a:cubicBezTo>
                <a:cubicBezTo>
                  <a:pt x="5076739" y="395802"/>
                  <a:pt x="5075072" y="393602"/>
                  <a:pt x="5073606" y="391735"/>
                </a:cubicBezTo>
                <a:close/>
                <a:moveTo>
                  <a:pt x="4590545" y="383734"/>
                </a:moveTo>
                <a:cubicBezTo>
                  <a:pt x="4591878" y="387201"/>
                  <a:pt x="4593478" y="391602"/>
                  <a:pt x="4595346" y="396936"/>
                </a:cubicBezTo>
                <a:cubicBezTo>
                  <a:pt x="4597212" y="402270"/>
                  <a:pt x="4599079" y="407804"/>
                  <a:pt x="4600946" y="413538"/>
                </a:cubicBezTo>
                <a:cubicBezTo>
                  <a:pt x="4602813" y="419272"/>
                  <a:pt x="4604646" y="424906"/>
                  <a:pt x="4606447" y="430440"/>
                </a:cubicBezTo>
                <a:cubicBezTo>
                  <a:pt x="4608247" y="435974"/>
                  <a:pt x="4609680" y="440675"/>
                  <a:pt x="4610748" y="444542"/>
                </a:cubicBezTo>
                <a:lnTo>
                  <a:pt x="4604546" y="446542"/>
                </a:lnTo>
                <a:cubicBezTo>
                  <a:pt x="4603480" y="442675"/>
                  <a:pt x="4602113" y="437974"/>
                  <a:pt x="4600446" y="432440"/>
                </a:cubicBezTo>
                <a:cubicBezTo>
                  <a:pt x="4598779" y="426906"/>
                  <a:pt x="4596979" y="421272"/>
                  <a:pt x="4595046" y="415538"/>
                </a:cubicBezTo>
                <a:cubicBezTo>
                  <a:pt x="4593112" y="409804"/>
                  <a:pt x="4591212" y="404303"/>
                  <a:pt x="4589344" y="399036"/>
                </a:cubicBezTo>
                <a:cubicBezTo>
                  <a:pt x="4587478" y="393769"/>
                  <a:pt x="4585878" y="389468"/>
                  <a:pt x="4584544" y="386134"/>
                </a:cubicBezTo>
                <a:close/>
                <a:moveTo>
                  <a:pt x="4102160" y="383734"/>
                </a:moveTo>
                <a:lnTo>
                  <a:pt x="4102160" y="420739"/>
                </a:lnTo>
                <a:lnTo>
                  <a:pt x="4175369" y="420739"/>
                </a:lnTo>
                <a:lnTo>
                  <a:pt x="4175369" y="383734"/>
                </a:lnTo>
                <a:close/>
                <a:moveTo>
                  <a:pt x="4776968" y="381334"/>
                </a:moveTo>
                <a:cubicBezTo>
                  <a:pt x="4778968" y="383201"/>
                  <a:pt x="4781336" y="385568"/>
                  <a:pt x="4784069" y="388435"/>
                </a:cubicBezTo>
                <a:cubicBezTo>
                  <a:pt x="4786802" y="391302"/>
                  <a:pt x="4789603" y="394302"/>
                  <a:pt x="4792470" y="397436"/>
                </a:cubicBezTo>
                <a:cubicBezTo>
                  <a:pt x="4795337" y="400570"/>
                  <a:pt x="4798071" y="403570"/>
                  <a:pt x="4800672" y="406437"/>
                </a:cubicBezTo>
                <a:cubicBezTo>
                  <a:pt x="4803272" y="409304"/>
                  <a:pt x="4805372" y="411738"/>
                  <a:pt x="4806972" y="413738"/>
                </a:cubicBezTo>
                <a:lnTo>
                  <a:pt x="4802371" y="418138"/>
                </a:lnTo>
                <a:cubicBezTo>
                  <a:pt x="4800772" y="416138"/>
                  <a:pt x="4798704" y="413705"/>
                  <a:pt x="4796170" y="410837"/>
                </a:cubicBezTo>
                <a:cubicBezTo>
                  <a:pt x="4793637" y="407970"/>
                  <a:pt x="4790970" y="404970"/>
                  <a:pt x="4788170" y="401836"/>
                </a:cubicBezTo>
                <a:cubicBezTo>
                  <a:pt x="4785370" y="398703"/>
                  <a:pt x="4782569" y="395702"/>
                  <a:pt x="4779768" y="392835"/>
                </a:cubicBezTo>
                <a:cubicBezTo>
                  <a:pt x="4776968" y="389968"/>
                  <a:pt x="4774568" y="387601"/>
                  <a:pt x="4772568" y="385734"/>
                </a:cubicBezTo>
                <a:close/>
                <a:moveTo>
                  <a:pt x="2119589" y="379934"/>
                </a:moveTo>
                <a:lnTo>
                  <a:pt x="2158793" y="379934"/>
                </a:lnTo>
                <a:lnTo>
                  <a:pt x="2158793" y="385334"/>
                </a:lnTo>
                <a:lnTo>
                  <a:pt x="2119589" y="385334"/>
                </a:lnTo>
                <a:close/>
                <a:moveTo>
                  <a:pt x="2046179" y="379934"/>
                </a:moveTo>
                <a:lnTo>
                  <a:pt x="2085584" y="379934"/>
                </a:lnTo>
                <a:lnTo>
                  <a:pt x="2085584" y="385334"/>
                </a:lnTo>
                <a:lnTo>
                  <a:pt x="2046179" y="385334"/>
                </a:lnTo>
                <a:close/>
                <a:moveTo>
                  <a:pt x="4325712" y="379334"/>
                </a:moveTo>
                <a:lnTo>
                  <a:pt x="4325712" y="396936"/>
                </a:lnTo>
                <a:lnTo>
                  <a:pt x="4362916" y="396936"/>
                </a:lnTo>
                <a:lnTo>
                  <a:pt x="4362916" y="379334"/>
                </a:lnTo>
                <a:close/>
                <a:moveTo>
                  <a:pt x="628879" y="378133"/>
                </a:moveTo>
                <a:lnTo>
                  <a:pt x="636079" y="379934"/>
                </a:lnTo>
                <a:cubicBezTo>
                  <a:pt x="634746" y="385668"/>
                  <a:pt x="633112" y="391802"/>
                  <a:pt x="631179" y="398336"/>
                </a:cubicBezTo>
                <a:cubicBezTo>
                  <a:pt x="629245" y="404870"/>
                  <a:pt x="627078" y="411471"/>
                  <a:pt x="624678" y="418138"/>
                </a:cubicBezTo>
                <a:cubicBezTo>
                  <a:pt x="622278" y="424806"/>
                  <a:pt x="619811" y="431340"/>
                  <a:pt x="617277" y="437741"/>
                </a:cubicBezTo>
                <a:cubicBezTo>
                  <a:pt x="614743" y="444142"/>
                  <a:pt x="612210" y="450009"/>
                  <a:pt x="609676" y="455343"/>
                </a:cubicBezTo>
                <a:lnTo>
                  <a:pt x="603075" y="452743"/>
                </a:lnTo>
                <a:cubicBezTo>
                  <a:pt x="605476" y="447542"/>
                  <a:pt x="607943" y="441808"/>
                  <a:pt x="610476" y="435541"/>
                </a:cubicBezTo>
                <a:cubicBezTo>
                  <a:pt x="613010" y="429273"/>
                  <a:pt x="615443" y="422839"/>
                  <a:pt x="617777" y="416238"/>
                </a:cubicBezTo>
                <a:cubicBezTo>
                  <a:pt x="620111" y="409637"/>
                  <a:pt x="622244" y="403070"/>
                  <a:pt x="624178" y="396536"/>
                </a:cubicBezTo>
                <a:cubicBezTo>
                  <a:pt x="626111" y="390002"/>
                  <a:pt x="627678" y="383867"/>
                  <a:pt x="628879" y="378133"/>
                </a:cubicBezTo>
                <a:close/>
                <a:moveTo>
                  <a:pt x="5110610" y="377533"/>
                </a:moveTo>
                <a:lnTo>
                  <a:pt x="5110610" y="398136"/>
                </a:lnTo>
                <a:lnTo>
                  <a:pt x="5186620" y="398136"/>
                </a:lnTo>
                <a:lnTo>
                  <a:pt x="5186620" y="377533"/>
                </a:lnTo>
                <a:close/>
                <a:moveTo>
                  <a:pt x="4095359" y="377133"/>
                </a:moveTo>
                <a:lnTo>
                  <a:pt x="4182370" y="377133"/>
                </a:lnTo>
                <a:lnTo>
                  <a:pt x="4182370" y="427140"/>
                </a:lnTo>
                <a:lnTo>
                  <a:pt x="4144166" y="427140"/>
                </a:lnTo>
                <a:lnTo>
                  <a:pt x="4144166" y="478546"/>
                </a:lnTo>
                <a:cubicBezTo>
                  <a:pt x="4144166" y="481613"/>
                  <a:pt x="4143865" y="484113"/>
                  <a:pt x="4143265" y="486047"/>
                </a:cubicBezTo>
                <a:cubicBezTo>
                  <a:pt x="4142665" y="487980"/>
                  <a:pt x="4141632" y="489514"/>
                  <a:pt x="4140164" y="490647"/>
                </a:cubicBezTo>
                <a:cubicBezTo>
                  <a:pt x="4138698" y="491781"/>
                  <a:pt x="4136731" y="492614"/>
                  <a:pt x="4134264" y="493148"/>
                </a:cubicBezTo>
                <a:cubicBezTo>
                  <a:pt x="4131797" y="493681"/>
                  <a:pt x="4128697" y="494081"/>
                  <a:pt x="4124963" y="494348"/>
                </a:cubicBezTo>
                <a:lnTo>
                  <a:pt x="4112561" y="495348"/>
                </a:lnTo>
                <a:lnTo>
                  <a:pt x="4110561" y="488747"/>
                </a:lnTo>
                <a:lnTo>
                  <a:pt x="4123563" y="487947"/>
                </a:lnTo>
                <a:cubicBezTo>
                  <a:pt x="4126496" y="487680"/>
                  <a:pt x="4128864" y="487347"/>
                  <a:pt x="4130664" y="486947"/>
                </a:cubicBezTo>
                <a:cubicBezTo>
                  <a:pt x="4132464" y="486547"/>
                  <a:pt x="4133864" y="485947"/>
                  <a:pt x="4134864" y="485147"/>
                </a:cubicBezTo>
                <a:cubicBezTo>
                  <a:pt x="4135864" y="484347"/>
                  <a:pt x="4136531" y="483280"/>
                  <a:pt x="4136864" y="481946"/>
                </a:cubicBezTo>
                <a:cubicBezTo>
                  <a:pt x="4137198" y="480613"/>
                  <a:pt x="4137364" y="478879"/>
                  <a:pt x="4137364" y="476746"/>
                </a:cubicBezTo>
                <a:lnTo>
                  <a:pt x="4137364" y="427140"/>
                </a:lnTo>
                <a:lnTo>
                  <a:pt x="4095359" y="427140"/>
                </a:lnTo>
                <a:close/>
                <a:moveTo>
                  <a:pt x="4506134" y="375333"/>
                </a:moveTo>
                <a:lnTo>
                  <a:pt x="4512335" y="376333"/>
                </a:lnTo>
                <a:cubicBezTo>
                  <a:pt x="4511535" y="381534"/>
                  <a:pt x="4510568" y="387268"/>
                  <a:pt x="4509435" y="393535"/>
                </a:cubicBezTo>
                <a:cubicBezTo>
                  <a:pt x="4508302" y="399803"/>
                  <a:pt x="4507034" y="406104"/>
                  <a:pt x="4505634" y="412438"/>
                </a:cubicBezTo>
                <a:cubicBezTo>
                  <a:pt x="4504234" y="418772"/>
                  <a:pt x="4502767" y="424906"/>
                  <a:pt x="4501234" y="430840"/>
                </a:cubicBezTo>
                <a:cubicBezTo>
                  <a:pt x="4499700" y="436774"/>
                  <a:pt x="4498266" y="442075"/>
                  <a:pt x="4496933" y="446742"/>
                </a:cubicBezTo>
                <a:lnTo>
                  <a:pt x="4490732" y="444942"/>
                </a:lnTo>
                <a:cubicBezTo>
                  <a:pt x="4492066" y="440274"/>
                  <a:pt x="4493500" y="435007"/>
                  <a:pt x="4495033" y="429140"/>
                </a:cubicBezTo>
                <a:cubicBezTo>
                  <a:pt x="4496566" y="423272"/>
                  <a:pt x="4498034" y="417205"/>
                  <a:pt x="4499434" y="410938"/>
                </a:cubicBezTo>
                <a:cubicBezTo>
                  <a:pt x="4500834" y="404670"/>
                  <a:pt x="4502100" y="398469"/>
                  <a:pt x="4503234" y="392335"/>
                </a:cubicBezTo>
                <a:cubicBezTo>
                  <a:pt x="4504368" y="386201"/>
                  <a:pt x="4505334" y="380534"/>
                  <a:pt x="4506134" y="375333"/>
                </a:cubicBezTo>
                <a:close/>
                <a:moveTo>
                  <a:pt x="747493" y="374133"/>
                </a:moveTo>
                <a:cubicBezTo>
                  <a:pt x="749894" y="378267"/>
                  <a:pt x="752661" y="383467"/>
                  <a:pt x="755794" y="389735"/>
                </a:cubicBezTo>
                <a:cubicBezTo>
                  <a:pt x="758928" y="396002"/>
                  <a:pt x="762095" y="402570"/>
                  <a:pt x="765296" y="409437"/>
                </a:cubicBezTo>
                <a:cubicBezTo>
                  <a:pt x="768496" y="416305"/>
                  <a:pt x="771530" y="423106"/>
                  <a:pt x="774397" y="429840"/>
                </a:cubicBezTo>
                <a:cubicBezTo>
                  <a:pt x="777264" y="436574"/>
                  <a:pt x="779697" y="442475"/>
                  <a:pt x="781698" y="447542"/>
                </a:cubicBezTo>
                <a:lnTo>
                  <a:pt x="775097" y="450542"/>
                </a:lnTo>
                <a:cubicBezTo>
                  <a:pt x="773097" y="445608"/>
                  <a:pt x="770630" y="439774"/>
                  <a:pt x="767696" y="433040"/>
                </a:cubicBezTo>
                <a:cubicBezTo>
                  <a:pt x="764762" y="426306"/>
                  <a:pt x="761695" y="419472"/>
                  <a:pt x="758495" y="412538"/>
                </a:cubicBezTo>
                <a:cubicBezTo>
                  <a:pt x="755294" y="405603"/>
                  <a:pt x="752161" y="399003"/>
                  <a:pt x="749093" y="392735"/>
                </a:cubicBezTo>
                <a:cubicBezTo>
                  <a:pt x="746026" y="386468"/>
                  <a:pt x="743360" y="381267"/>
                  <a:pt x="741093" y="377133"/>
                </a:cubicBezTo>
                <a:close/>
                <a:moveTo>
                  <a:pt x="4665954" y="372133"/>
                </a:moveTo>
                <a:lnTo>
                  <a:pt x="4671355" y="375333"/>
                </a:lnTo>
                <a:cubicBezTo>
                  <a:pt x="4670155" y="378133"/>
                  <a:pt x="4668588" y="381134"/>
                  <a:pt x="4666654" y="384334"/>
                </a:cubicBezTo>
                <a:cubicBezTo>
                  <a:pt x="4664721" y="387535"/>
                  <a:pt x="4662587" y="390768"/>
                  <a:pt x="4660254" y="394035"/>
                </a:cubicBezTo>
                <a:cubicBezTo>
                  <a:pt x="4657920" y="397302"/>
                  <a:pt x="4655553" y="400503"/>
                  <a:pt x="4653152" y="403637"/>
                </a:cubicBezTo>
                <a:cubicBezTo>
                  <a:pt x="4650752" y="406770"/>
                  <a:pt x="4648418" y="409537"/>
                  <a:pt x="4646152" y="411938"/>
                </a:cubicBezTo>
                <a:lnTo>
                  <a:pt x="4641352" y="407337"/>
                </a:lnTo>
                <a:cubicBezTo>
                  <a:pt x="4643618" y="404937"/>
                  <a:pt x="4645952" y="402270"/>
                  <a:pt x="4648352" y="399336"/>
                </a:cubicBezTo>
                <a:cubicBezTo>
                  <a:pt x="4650752" y="396402"/>
                  <a:pt x="4653052" y="393369"/>
                  <a:pt x="4655253" y="390235"/>
                </a:cubicBezTo>
                <a:cubicBezTo>
                  <a:pt x="4657454" y="387101"/>
                  <a:pt x="4659486" y="383967"/>
                  <a:pt x="4661354" y="380834"/>
                </a:cubicBezTo>
                <a:cubicBezTo>
                  <a:pt x="4663220" y="377700"/>
                  <a:pt x="4664754" y="374800"/>
                  <a:pt x="4665954" y="372133"/>
                </a:cubicBezTo>
                <a:close/>
                <a:moveTo>
                  <a:pt x="5104409" y="371733"/>
                </a:moveTo>
                <a:lnTo>
                  <a:pt x="5192820" y="371733"/>
                </a:lnTo>
                <a:lnTo>
                  <a:pt x="5192820" y="430140"/>
                </a:lnTo>
                <a:lnTo>
                  <a:pt x="5151815" y="430140"/>
                </a:lnTo>
                <a:cubicBezTo>
                  <a:pt x="5151815" y="432540"/>
                  <a:pt x="5151815" y="434874"/>
                  <a:pt x="5151815" y="437141"/>
                </a:cubicBezTo>
                <a:cubicBezTo>
                  <a:pt x="5151815" y="439408"/>
                  <a:pt x="5151748" y="441408"/>
                  <a:pt x="5151615" y="443141"/>
                </a:cubicBezTo>
                <a:cubicBezTo>
                  <a:pt x="5151615" y="444075"/>
                  <a:pt x="5151582" y="444975"/>
                  <a:pt x="5151515" y="445842"/>
                </a:cubicBezTo>
                <a:cubicBezTo>
                  <a:pt x="5151448" y="446709"/>
                  <a:pt x="5151348" y="447609"/>
                  <a:pt x="5151215" y="448542"/>
                </a:cubicBezTo>
                <a:lnTo>
                  <a:pt x="5207022" y="448542"/>
                </a:lnTo>
                <a:lnTo>
                  <a:pt x="5207022" y="454743"/>
                </a:lnTo>
                <a:lnTo>
                  <a:pt x="5152816" y="454743"/>
                </a:lnTo>
                <a:cubicBezTo>
                  <a:pt x="5156682" y="463944"/>
                  <a:pt x="5163384" y="471578"/>
                  <a:pt x="5172918" y="477646"/>
                </a:cubicBezTo>
                <a:cubicBezTo>
                  <a:pt x="5182452" y="483713"/>
                  <a:pt x="5195688" y="488947"/>
                  <a:pt x="5212622" y="493348"/>
                </a:cubicBezTo>
                <a:lnTo>
                  <a:pt x="5210622" y="499949"/>
                </a:lnTo>
                <a:cubicBezTo>
                  <a:pt x="5194087" y="495415"/>
                  <a:pt x="5180718" y="489947"/>
                  <a:pt x="5170518" y="483547"/>
                </a:cubicBezTo>
                <a:cubicBezTo>
                  <a:pt x="5160316" y="477146"/>
                  <a:pt x="5152882" y="469211"/>
                  <a:pt x="5148214" y="459744"/>
                </a:cubicBezTo>
                <a:cubicBezTo>
                  <a:pt x="5144614" y="468811"/>
                  <a:pt x="5137880" y="476612"/>
                  <a:pt x="5128012" y="483147"/>
                </a:cubicBezTo>
                <a:cubicBezTo>
                  <a:pt x="5118144" y="489681"/>
                  <a:pt x="5104409" y="495548"/>
                  <a:pt x="5086807" y="500749"/>
                </a:cubicBezTo>
                <a:lnTo>
                  <a:pt x="5084407" y="494348"/>
                </a:lnTo>
                <a:cubicBezTo>
                  <a:pt x="5102009" y="489414"/>
                  <a:pt x="5115477" y="483780"/>
                  <a:pt x="5124812" y="477446"/>
                </a:cubicBezTo>
                <a:cubicBezTo>
                  <a:pt x="5134146" y="471112"/>
                  <a:pt x="5140146" y="463544"/>
                  <a:pt x="5142814" y="454743"/>
                </a:cubicBezTo>
                <a:lnTo>
                  <a:pt x="5090608" y="454743"/>
                </a:lnTo>
                <a:lnTo>
                  <a:pt x="5090608" y="448542"/>
                </a:lnTo>
                <a:lnTo>
                  <a:pt x="5144214" y="448542"/>
                </a:lnTo>
                <a:cubicBezTo>
                  <a:pt x="5144614" y="446809"/>
                  <a:pt x="5144814" y="444942"/>
                  <a:pt x="5144814" y="442942"/>
                </a:cubicBezTo>
                <a:cubicBezTo>
                  <a:pt x="5144948" y="441341"/>
                  <a:pt x="5145048" y="439374"/>
                  <a:pt x="5145114" y="437041"/>
                </a:cubicBezTo>
                <a:cubicBezTo>
                  <a:pt x="5145181" y="434707"/>
                  <a:pt x="5145214" y="432407"/>
                  <a:pt x="5145214" y="430140"/>
                </a:cubicBezTo>
                <a:lnTo>
                  <a:pt x="5104409" y="430140"/>
                </a:lnTo>
                <a:close/>
                <a:moveTo>
                  <a:pt x="4768167" y="363732"/>
                </a:moveTo>
                <a:lnTo>
                  <a:pt x="4772568" y="368332"/>
                </a:lnTo>
                <a:cubicBezTo>
                  <a:pt x="4762166" y="378867"/>
                  <a:pt x="4750465" y="388301"/>
                  <a:pt x="4737464" y="396636"/>
                </a:cubicBezTo>
                <a:cubicBezTo>
                  <a:pt x="4724462" y="404970"/>
                  <a:pt x="4709293" y="412604"/>
                  <a:pt x="4691958" y="419539"/>
                </a:cubicBezTo>
                <a:cubicBezTo>
                  <a:pt x="4692890" y="422339"/>
                  <a:pt x="4694491" y="424172"/>
                  <a:pt x="4696758" y="425039"/>
                </a:cubicBezTo>
                <a:cubicBezTo>
                  <a:pt x="4699025" y="425906"/>
                  <a:pt x="4702492" y="426473"/>
                  <a:pt x="4707160" y="426739"/>
                </a:cubicBezTo>
                <a:cubicBezTo>
                  <a:pt x="4718894" y="427540"/>
                  <a:pt x="4730629" y="427540"/>
                  <a:pt x="4742364" y="426739"/>
                </a:cubicBezTo>
                <a:cubicBezTo>
                  <a:pt x="4746098" y="426473"/>
                  <a:pt x="4749064" y="426106"/>
                  <a:pt x="4751265" y="425639"/>
                </a:cubicBezTo>
                <a:cubicBezTo>
                  <a:pt x="4753465" y="425173"/>
                  <a:pt x="4755232" y="424339"/>
                  <a:pt x="4756566" y="423139"/>
                </a:cubicBezTo>
                <a:cubicBezTo>
                  <a:pt x="4757899" y="421939"/>
                  <a:pt x="4758866" y="420272"/>
                  <a:pt x="4759466" y="418138"/>
                </a:cubicBezTo>
                <a:cubicBezTo>
                  <a:pt x="4760066" y="416005"/>
                  <a:pt x="4760633" y="413204"/>
                  <a:pt x="4761166" y="409737"/>
                </a:cubicBezTo>
                <a:cubicBezTo>
                  <a:pt x="4761566" y="407204"/>
                  <a:pt x="4761866" y="404837"/>
                  <a:pt x="4762066" y="402636"/>
                </a:cubicBezTo>
                <a:cubicBezTo>
                  <a:pt x="4762266" y="400436"/>
                  <a:pt x="4762366" y="399069"/>
                  <a:pt x="4762366" y="398536"/>
                </a:cubicBezTo>
                <a:lnTo>
                  <a:pt x="4768567" y="401136"/>
                </a:lnTo>
                <a:cubicBezTo>
                  <a:pt x="4768567" y="401670"/>
                  <a:pt x="4768467" y="403003"/>
                  <a:pt x="4768267" y="405137"/>
                </a:cubicBezTo>
                <a:cubicBezTo>
                  <a:pt x="4768067" y="407270"/>
                  <a:pt x="4767767" y="409737"/>
                  <a:pt x="4767367" y="412538"/>
                </a:cubicBezTo>
                <a:cubicBezTo>
                  <a:pt x="4766834" y="416672"/>
                  <a:pt x="4766100" y="420039"/>
                  <a:pt x="4765166" y="422639"/>
                </a:cubicBezTo>
                <a:cubicBezTo>
                  <a:pt x="4764233" y="425239"/>
                  <a:pt x="4762933" y="427273"/>
                  <a:pt x="4761266" y="428740"/>
                </a:cubicBezTo>
                <a:cubicBezTo>
                  <a:pt x="4759600" y="430207"/>
                  <a:pt x="4757366" y="431273"/>
                  <a:pt x="4754566" y="431940"/>
                </a:cubicBezTo>
                <a:cubicBezTo>
                  <a:pt x="4751765" y="432607"/>
                  <a:pt x="4748164" y="433074"/>
                  <a:pt x="4743764" y="433340"/>
                </a:cubicBezTo>
                <a:cubicBezTo>
                  <a:pt x="4730962" y="434140"/>
                  <a:pt x="4718228" y="434140"/>
                  <a:pt x="4705559" y="433340"/>
                </a:cubicBezTo>
                <a:cubicBezTo>
                  <a:pt x="4699558" y="432940"/>
                  <a:pt x="4694991" y="432040"/>
                  <a:pt x="4691858" y="430640"/>
                </a:cubicBezTo>
                <a:cubicBezTo>
                  <a:pt x="4688724" y="429240"/>
                  <a:pt x="4686557" y="426406"/>
                  <a:pt x="4685357" y="422139"/>
                </a:cubicBezTo>
                <a:cubicBezTo>
                  <a:pt x="4677889" y="425073"/>
                  <a:pt x="4670088" y="427840"/>
                  <a:pt x="4661954" y="430440"/>
                </a:cubicBezTo>
                <a:cubicBezTo>
                  <a:pt x="4653820" y="433040"/>
                  <a:pt x="4645152" y="435674"/>
                  <a:pt x="4635950" y="438341"/>
                </a:cubicBezTo>
                <a:lnTo>
                  <a:pt x="4633750" y="432140"/>
                </a:lnTo>
                <a:cubicBezTo>
                  <a:pt x="4643352" y="429473"/>
                  <a:pt x="4652286" y="426806"/>
                  <a:pt x="4660554" y="424139"/>
                </a:cubicBezTo>
                <a:cubicBezTo>
                  <a:pt x="4668821" y="421472"/>
                  <a:pt x="4676756" y="418738"/>
                  <a:pt x="4684356" y="415938"/>
                </a:cubicBezTo>
                <a:cubicBezTo>
                  <a:pt x="4684223" y="414871"/>
                  <a:pt x="4684156" y="413838"/>
                  <a:pt x="4684156" y="412838"/>
                </a:cubicBezTo>
                <a:cubicBezTo>
                  <a:pt x="4684156" y="411838"/>
                  <a:pt x="4684156" y="410804"/>
                  <a:pt x="4684156" y="409737"/>
                </a:cubicBezTo>
                <a:lnTo>
                  <a:pt x="4684156" y="368732"/>
                </a:lnTo>
                <a:lnTo>
                  <a:pt x="4690958" y="369132"/>
                </a:lnTo>
                <a:lnTo>
                  <a:pt x="4690958" y="408137"/>
                </a:lnTo>
                <a:cubicBezTo>
                  <a:pt x="4690958" y="409071"/>
                  <a:pt x="4690958" y="409971"/>
                  <a:pt x="4690958" y="410837"/>
                </a:cubicBezTo>
                <a:cubicBezTo>
                  <a:pt x="4690958" y="411704"/>
                  <a:pt x="4691024" y="412471"/>
                  <a:pt x="4691158" y="413138"/>
                </a:cubicBezTo>
                <a:cubicBezTo>
                  <a:pt x="4707826" y="406337"/>
                  <a:pt x="4722328" y="398936"/>
                  <a:pt x="4734663" y="390935"/>
                </a:cubicBezTo>
                <a:cubicBezTo>
                  <a:pt x="4746998" y="382934"/>
                  <a:pt x="4758166" y="373866"/>
                  <a:pt x="4768167" y="363732"/>
                </a:cubicBezTo>
                <a:close/>
                <a:moveTo>
                  <a:pt x="3454079" y="362731"/>
                </a:moveTo>
                <a:cubicBezTo>
                  <a:pt x="3455146" y="364465"/>
                  <a:pt x="3456346" y="366532"/>
                  <a:pt x="3457680" y="368932"/>
                </a:cubicBezTo>
                <a:cubicBezTo>
                  <a:pt x="3459013" y="371333"/>
                  <a:pt x="3460346" y="373833"/>
                  <a:pt x="3461680" y="376433"/>
                </a:cubicBezTo>
                <a:cubicBezTo>
                  <a:pt x="3463014" y="379033"/>
                  <a:pt x="3464280" y="381600"/>
                  <a:pt x="3465480" y="384134"/>
                </a:cubicBezTo>
                <a:cubicBezTo>
                  <a:pt x="3466681" y="386668"/>
                  <a:pt x="3467748" y="388935"/>
                  <a:pt x="3468681" y="390935"/>
                </a:cubicBezTo>
                <a:lnTo>
                  <a:pt x="3463880" y="393135"/>
                </a:lnTo>
                <a:cubicBezTo>
                  <a:pt x="3463080" y="391135"/>
                  <a:pt x="3462080" y="388868"/>
                  <a:pt x="3460880" y="386334"/>
                </a:cubicBezTo>
                <a:cubicBezTo>
                  <a:pt x="3459680" y="383801"/>
                  <a:pt x="3458413" y="381267"/>
                  <a:pt x="3457080" y="378733"/>
                </a:cubicBezTo>
                <a:cubicBezTo>
                  <a:pt x="3455746" y="376200"/>
                  <a:pt x="3454412" y="373733"/>
                  <a:pt x="3453079" y="371333"/>
                </a:cubicBezTo>
                <a:cubicBezTo>
                  <a:pt x="3451746" y="368932"/>
                  <a:pt x="3450545" y="366865"/>
                  <a:pt x="3449478" y="365132"/>
                </a:cubicBezTo>
                <a:close/>
                <a:moveTo>
                  <a:pt x="4852178" y="361531"/>
                </a:moveTo>
                <a:lnTo>
                  <a:pt x="4852178" y="415738"/>
                </a:lnTo>
                <a:lnTo>
                  <a:pt x="4900984" y="415738"/>
                </a:lnTo>
                <a:lnTo>
                  <a:pt x="4900984" y="361531"/>
                </a:lnTo>
                <a:close/>
                <a:moveTo>
                  <a:pt x="1223153" y="361531"/>
                </a:moveTo>
                <a:lnTo>
                  <a:pt x="1223153" y="415738"/>
                </a:lnTo>
                <a:lnTo>
                  <a:pt x="1271959" y="415738"/>
                </a:lnTo>
                <a:lnTo>
                  <a:pt x="1271959" y="361531"/>
                </a:lnTo>
                <a:close/>
                <a:moveTo>
                  <a:pt x="654282" y="358531"/>
                </a:moveTo>
                <a:lnTo>
                  <a:pt x="661283" y="358931"/>
                </a:lnTo>
                <a:lnTo>
                  <a:pt x="661283" y="464744"/>
                </a:lnTo>
                <a:cubicBezTo>
                  <a:pt x="661283" y="468611"/>
                  <a:pt x="661583" y="471745"/>
                  <a:pt x="662183" y="474145"/>
                </a:cubicBezTo>
                <a:cubicBezTo>
                  <a:pt x="662783" y="476546"/>
                  <a:pt x="663850" y="478479"/>
                  <a:pt x="665383" y="479946"/>
                </a:cubicBezTo>
                <a:cubicBezTo>
                  <a:pt x="666917" y="481413"/>
                  <a:pt x="669017" y="482446"/>
                  <a:pt x="671684" y="483047"/>
                </a:cubicBezTo>
                <a:cubicBezTo>
                  <a:pt x="674351" y="483647"/>
                  <a:pt x="677751" y="484080"/>
                  <a:pt x="681885" y="484347"/>
                </a:cubicBezTo>
                <a:cubicBezTo>
                  <a:pt x="691086" y="484880"/>
                  <a:pt x="700154" y="484880"/>
                  <a:pt x="709089" y="484347"/>
                </a:cubicBezTo>
                <a:cubicBezTo>
                  <a:pt x="713889" y="484080"/>
                  <a:pt x="717723" y="483647"/>
                  <a:pt x="720590" y="483047"/>
                </a:cubicBezTo>
                <a:cubicBezTo>
                  <a:pt x="723457" y="482446"/>
                  <a:pt x="725724" y="481480"/>
                  <a:pt x="727391" y="480146"/>
                </a:cubicBezTo>
                <a:cubicBezTo>
                  <a:pt x="729058" y="478813"/>
                  <a:pt x="730258" y="477012"/>
                  <a:pt x="730991" y="474745"/>
                </a:cubicBezTo>
                <a:cubicBezTo>
                  <a:pt x="731725" y="472479"/>
                  <a:pt x="732358" y="469411"/>
                  <a:pt x="732892" y="465544"/>
                </a:cubicBezTo>
                <a:cubicBezTo>
                  <a:pt x="733158" y="463811"/>
                  <a:pt x="733425" y="461544"/>
                  <a:pt x="733692" y="458743"/>
                </a:cubicBezTo>
                <a:cubicBezTo>
                  <a:pt x="733958" y="455943"/>
                  <a:pt x="734225" y="453209"/>
                  <a:pt x="734492" y="450542"/>
                </a:cubicBezTo>
                <a:cubicBezTo>
                  <a:pt x="734758" y="447875"/>
                  <a:pt x="734958" y="445508"/>
                  <a:pt x="735092" y="443442"/>
                </a:cubicBezTo>
                <a:cubicBezTo>
                  <a:pt x="735225" y="441375"/>
                  <a:pt x="735292" y="440141"/>
                  <a:pt x="735292" y="439741"/>
                </a:cubicBezTo>
                <a:lnTo>
                  <a:pt x="742293" y="443142"/>
                </a:lnTo>
                <a:cubicBezTo>
                  <a:pt x="742293" y="443542"/>
                  <a:pt x="742226" y="444675"/>
                  <a:pt x="742093" y="446542"/>
                </a:cubicBezTo>
                <a:cubicBezTo>
                  <a:pt x="741959" y="448409"/>
                  <a:pt x="741759" y="450609"/>
                  <a:pt x="741493" y="453143"/>
                </a:cubicBezTo>
                <a:cubicBezTo>
                  <a:pt x="741226" y="455676"/>
                  <a:pt x="740959" y="458243"/>
                  <a:pt x="740693" y="460844"/>
                </a:cubicBezTo>
                <a:cubicBezTo>
                  <a:pt x="740426" y="463444"/>
                  <a:pt x="740159" y="465678"/>
                  <a:pt x="739892" y="467545"/>
                </a:cubicBezTo>
                <a:cubicBezTo>
                  <a:pt x="739226" y="472345"/>
                  <a:pt x="738359" y="476246"/>
                  <a:pt x="737292" y="479246"/>
                </a:cubicBezTo>
                <a:cubicBezTo>
                  <a:pt x="736225" y="482246"/>
                  <a:pt x="734592" y="484580"/>
                  <a:pt x="732391" y="486247"/>
                </a:cubicBezTo>
                <a:cubicBezTo>
                  <a:pt x="730191" y="487914"/>
                  <a:pt x="727324" y="489114"/>
                  <a:pt x="723790" y="489847"/>
                </a:cubicBezTo>
                <a:cubicBezTo>
                  <a:pt x="720257" y="490581"/>
                  <a:pt x="715689" y="491148"/>
                  <a:pt x="710089" y="491548"/>
                </a:cubicBezTo>
                <a:cubicBezTo>
                  <a:pt x="700354" y="492214"/>
                  <a:pt x="690553" y="492214"/>
                  <a:pt x="680685" y="491548"/>
                </a:cubicBezTo>
                <a:cubicBezTo>
                  <a:pt x="675884" y="491281"/>
                  <a:pt x="671817" y="490747"/>
                  <a:pt x="668483" y="489947"/>
                </a:cubicBezTo>
                <a:cubicBezTo>
                  <a:pt x="665150" y="489147"/>
                  <a:pt x="662416" y="487814"/>
                  <a:pt x="660282" y="485947"/>
                </a:cubicBezTo>
                <a:cubicBezTo>
                  <a:pt x="658149" y="484080"/>
                  <a:pt x="656615" y="481546"/>
                  <a:pt x="655682" y="478346"/>
                </a:cubicBezTo>
                <a:cubicBezTo>
                  <a:pt x="654748" y="475146"/>
                  <a:pt x="654282" y="471012"/>
                  <a:pt x="654282" y="465944"/>
                </a:cubicBezTo>
                <a:close/>
                <a:moveTo>
                  <a:pt x="4302909" y="356531"/>
                </a:moveTo>
                <a:lnTo>
                  <a:pt x="4302909" y="373733"/>
                </a:lnTo>
                <a:lnTo>
                  <a:pt x="4385520" y="373733"/>
                </a:lnTo>
                <a:lnTo>
                  <a:pt x="4385520" y="356531"/>
                </a:lnTo>
                <a:close/>
                <a:moveTo>
                  <a:pt x="1842954" y="356331"/>
                </a:moveTo>
                <a:lnTo>
                  <a:pt x="1842954" y="412738"/>
                </a:lnTo>
                <a:lnTo>
                  <a:pt x="1961769" y="412738"/>
                </a:lnTo>
                <a:lnTo>
                  <a:pt x="1961769" y="356331"/>
                </a:lnTo>
                <a:close/>
                <a:moveTo>
                  <a:pt x="496062" y="353930"/>
                </a:moveTo>
                <a:lnTo>
                  <a:pt x="496062" y="396736"/>
                </a:lnTo>
                <a:lnTo>
                  <a:pt x="553469" y="396736"/>
                </a:lnTo>
                <a:lnTo>
                  <a:pt x="553469" y="353930"/>
                </a:lnTo>
                <a:close/>
                <a:moveTo>
                  <a:pt x="431854" y="353930"/>
                </a:moveTo>
                <a:lnTo>
                  <a:pt x="431854" y="396736"/>
                </a:lnTo>
                <a:lnTo>
                  <a:pt x="489261" y="396736"/>
                </a:lnTo>
                <a:lnTo>
                  <a:pt x="489261" y="353930"/>
                </a:lnTo>
                <a:close/>
                <a:moveTo>
                  <a:pt x="3748916" y="353730"/>
                </a:moveTo>
                <a:lnTo>
                  <a:pt x="3754716" y="354130"/>
                </a:lnTo>
                <a:cubicBezTo>
                  <a:pt x="3754716" y="355064"/>
                  <a:pt x="3754750" y="356864"/>
                  <a:pt x="3754816" y="359531"/>
                </a:cubicBezTo>
                <a:cubicBezTo>
                  <a:pt x="3754884" y="362198"/>
                  <a:pt x="3755050" y="365465"/>
                  <a:pt x="3755316" y="369332"/>
                </a:cubicBezTo>
                <a:lnTo>
                  <a:pt x="3800322" y="369332"/>
                </a:lnTo>
                <a:lnTo>
                  <a:pt x="3800322" y="375533"/>
                </a:lnTo>
                <a:lnTo>
                  <a:pt x="3755716" y="375533"/>
                </a:lnTo>
                <a:cubicBezTo>
                  <a:pt x="3755850" y="377667"/>
                  <a:pt x="3755983" y="379900"/>
                  <a:pt x="3756117" y="382234"/>
                </a:cubicBezTo>
                <a:cubicBezTo>
                  <a:pt x="3756250" y="384568"/>
                  <a:pt x="3756383" y="387001"/>
                  <a:pt x="3756517" y="389535"/>
                </a:cubicBezTo>
                <a:cubicBezTo>
                  <a:pt x="3757050" y="399536"/>
                  <a:pt x="3757750" y="408804"/>
                  <a:pt x="3758617" y="417338"/>
                </a:cubicBezTo>
                <a:cubicBezTo>
                  <a:pt x="3759484" y="425873"/>
                  <a:pt x="3760450" y="433740"/>
                  <a:pt x="3761517" y="440941"/>
                </a:cubicBezTo>
                <a:cubicBezTo>
                  <a:pt x="3766184" y="433474"/>
                  <a:pt x="3770185" y="425639"/>
                  <a:pt x="3773519" y="417438"/>
                </a:cubicBezTo>
                <a:cubicBezTo>
                  <a:pt x="3776853" y="409237"/>
                  <a:pt x="3779853" y="400269"/>
                  <a:pt x="3782520" y="390535"/>
                </a:cubicBezTo>
                <a:lnTo>
                  <a:pt x="3788121" y="392335"/>
                </a:lnTo>
                <a:cubicBezTo>
                  <a:pt x="3785054" y="403670"/>
                  <a:pt x="3781520" y="413905"/>
                  <a:pt x="3777519" y="423039"/>
                </a:cubicBezTo>
                <a:cubicBezTo>
                  <a:pt x="3773519" y="432173"/>
                  <a:pt x="3768718" y="440875"/>
                  <a:pt x="3763118" y="449142"/>
                </a:cubicBezTo>
                <a:cubicBezTo>
                  <a:pt x="3765918" y="463011"/>
                  <a:pt x="3769318" y="473279"/>
                  <a:pt x="3773319" y="479946"/>
                </a:cubicBezTo>
                <a:cubicBezTo>
                  <a:pt x="3775186" y="483547"/>
                  <a:pt x="3776853" y="486014"/>
                  <a:pt x="3778320" y="487347"/>
                </a:cubicBezTo>
                <a:cubicBezTo>
                  <a:pt x="3779786" y="488681"/>
                  <a:pt x="3781520" y="489347"/>
                  <a:pt x="3783520" y="489347"/>
                </a:cubicBezTo>
                <a:cubicBezTo>
                  <a:pt x="3785120" y="489347"/>
                  <a:pt x="3786454" y="488614"/>
                  <a:pt x="3787521" y="487147"/>
                </a:cubicBezTo>
                <a:cubicBezTo>
                  <a:pt x="3788588" y="485680"/>
                  <a:pt x="3789654" y="482946"/>
                  <a:pt x="3790721" y="478946"/>
                </a:cubicBezTo>
                <a:cubicBezTo>
                  <a:pt x="3791388" y="476546"/>
                  <a:pt x="3792088" y="473679"/>
                  <a:pt x="3792821" y="470345"/>
                </a:cubicBezTo>
                <a:cubicBezTo>
                  <a:pt x="3793555" y="467011"/>
                  <a:pt x="3794055" y="463611"/>
                  <a:pt x="3794322" y="460144"/>
                </a:cubicBezTo>
                <a:lnTo>
                  <a:pt x="3799722" y="463144"/>
                </a:lnTo>
                <a:cubicBezTo>
                  <a:pt x="3798655" y="471012"/>
                  <a:pt x="3797188" y="477746"/>
                  <a:pt x="3795322" y="483347"/>
                </a:cubicBezTo>
                <a:cubicBezTo>
                  <a:pt x="3794122" y="488414"/>
                  <a:pt x="3792421" y="491881"/>
                  <a:pt x="3790221" y="493748"/>
                </a:cubicBezTo>
                <a:cubicBezTo>
                  <a:pt x="3788021" y="495615"/>
                  <a:pt x="3785787" y="496548"/>
                  <a:pt x="3783520" y="496548"/>
                </a:cubicBezTo>
                <a:cubicBezTo>
                  <a:pt x="3781120" y="496548"/>
                  <a:pt x="3778653" y="495781"/>
                  <a:pt x="3776119" y="494248"/>
                </a:cubicBezTo>
                <a:cubicBezTo>
                  <a:pt x="3773586" y="492714"/>
                  <a:pt x="3771185" y="489881"/>
                  <a:pt x="3768918" y="485747"/>
                </a:cubicBezTo>
                <a:cubicBezTo>
                  <a:pt x="3764651" y="478413"/>
                  <a:pt x="3761117" y="468478"/>
                  <a:pt x="3758317" y="455943"/>
                </a:cubicBezTo>
                <a:cubicBezTo>
                  <a:pt x="3753650" y="462344"/>
                  <a:pt x="3748182" y="468678"/>
                  <a:pt x="3741915" y="474945"/>
                </a:cubicBezTo>
                <a:lnTo>
                  <a:pt x="3737915" y="470345"/>
                </a:lnTo>
                <a:cubicBezTo>
                  <a:pt x="3745248" y="463011"/>
                  <a:pt x="3751516" y="455676"/>
                  <a:pt x="3756717" y="448342"/>
                </a:cubicBezTo>
                <a:cubicBezTo>
                  <a:pt x="3755250" y="440608"/>
                  <a:pt x="3753983" y="432073"/>
                  <a:pt x="3752916" y="422739"/>
                </a:cubicBezTo>
                <a:cubicBezTo>
                  <a:pt x="3751850" y="413404"/>
                  <a:pt x="3750983" y="403137"/>
                  <a:pt x="3750316" y="391935"/>
                </a:cubicBezTo>
                <a:lnTo>
                  <a:pt x="3749716" y="375533"/>
                </a:lnTo>
                <a:lnTo>
                  <a:pt x="3671306" y="375533"/>
                </a:lnTo>
                <a:lnTo>
                  <a:pt x="3671306" y="417538"/>
                </a:lnTo>
                <a:cubicBezTo>
                  <a:pt x="3671306" y="428473"/>
                  <a:pt x="3671006" y="437908"/>
                  <a:pt x="3670406" y="445842"/>
                </a:cubicBezTo>
                <a:cubicBezTo>
                  <a:pt x="3669806" y="453776"/>
                  <a:pt x="3668739" y="460910"/>
                  <a:pt x="3667206" y="467245"/>
                </a:cubicBezTo>
                <a:cubicBezTo>
                  <a:pt x="3665672" y="473579"/>
                  <a:pt x="3663538" y="479446"/>
                  <a:pt x="3660805" y="484847"/>
                </a:cubicBezTo>
                <a:cubicBezTo>
                  <a:pt x="3658071" y="490247"/>
                  <a:pt x="3654571" y="495815"/>
                  <a:pt x="3650304" y="501549"/>
                </a:cubicBezTo>
                <a:lnTo>
                  <a:pt x="3644903" y="497948"/>
                </a:lnTo>
                <a:cubicBezTo>
                  <a:pt x="3648636" y="493014"/>
                  <a:pt x="3651770" y="488314"/>
                  <a:pt x="3654304" y="483847"/>
                </a:cubicBezTo>
                <a:cubicBezTo>
                  <a:pt x="3656838" y="479379"/>
                  <a:pt x="3658871" y="474645"/>
                  <a:pt x="3660405" y="469645"/>
                </a:cubicBezTo>
                <a:cubicBezTo>
                  <a:pt x="3661938" y="464644"/>
                  <a:pt x="3663038" y="459177"/>
                  <a:pt x="3663705" y="453243"/>
                </a:cubicBezTo>
                <a:cubicBezTo>
                  <a:pt x="3664372" y="447309"/>
                  <a:pt x="3664839" y="440408"/>
                  <a:pt x="3665105" y="432540"/>
                </a:cubicBezTo>
                <a:lnTo>
                  <a:pt x="3646103" y="432540"/>
                </a:lnTo>
                <a:cubicBezTo>
                  <a:pt x="3645970" y="438141"/>
                  <a:pt x="3645570" y="443141"/>
                  <a:pt x="3644903" y="447542"/>
                </a:cubicBezTo>
                <a:cubicBezTo>
                  <a:pt x="3644236" y="451943"/>
                  <a:pt x="3643102" y="456177"/>
                  <a:pt x="3641502" y="460244"/>
                </a:cubicBezTo>
                <a:cubicBezTo>
                  <a:pt x="3639902" y="464311"/>
                  <a:pt x="3637868" y="468411"/>
                  <a:pt x="3635402" y="472545"/>
                </a:cubicBezTo>
                <a:cubicBezTo>
                  <a:pt x="3632934" y="476679"/>
                  <a:pt x="3629834" y="481146"/>
                  <a:pt x="3626100" y="485947"/>
                </a:cubicBezTo>
                <a:lnTo>
                  <a:pt x="3621300" y="482346"/>
                </a:lnTo>
                <a:cubicBezTo>
                  <a:pt x="3624900" y="477546"/>
                  <a:pt x="3627901" y="473245"/>
                  <a:pt x="3630301" y="469445"/>
                </a:cubicBezTo>
                <a:cubicBezTo>
                  <a:pt x="3632701" y="465644"/>
                  <a:pt x="3634635" y="461911"/>
                  <a:pt x="3636102" y="458243"/>
                </a:cubicBezTo>
                <a:cubicBezTo>
                  <a:pt x="3637568" y="454576"/>
                  <a:pt x="3638602" y="450709"/>
                  <a:pt x="3639202" y="446642"/>
                </a:cubicBezTo>
                <a:cubicBezTo>
                  <a:pt x="3639802" y="442575"/>
                  <a:pt x="3640169" y="437874"/>
                  <a:pt x="3640302" y="432540"/>
                </a:cubicBezTo>
                <a:lnTo>
                  <a:pt x="3624700" y="432540"/>
                </a:lnTo>
                <a:lnTo>
                  <a:pt x="3624700" y="426539"/>
                </a:lnTo>
                <a:lnTo>
                  <a:pt x="3665306" y="426539"/>
                </a:lnTo>
                <a:lnTo>
                  <a:pt x="3665306" y="419539"/>
                </a:lnTo>
                <a:lnTo>
                  <a:pt x="3665306" y="404537"/>
                </a:lnTo>
                <a:lnTo>
                  <a:pt x="3639702" y="404537"/>
                </a:lnTo>
                <a:lnTo>
                  <a:pt x="3639702" y="360331"/>
                </a:lnTo>
                <a:lnTo>
                  <a:pt x="3645703" y="360731"/>
                </a:lnTo>
                <a:lnTo>
                  <a:pt x="3645703" y="398336"/>
                </a:lnTo>
                <a:lnTo>
                  <a:pt x="3665306" y="398336"/>
                </a:lnTo>
                <a:lnTo>
                  <a:pt x="3665306" y="369332"/>
                </a:lnTo>
                <a:lnTo>
                  <a:pt x="3749316" y="369332"/>
                </a:lnTo>
                <a:cubicBezTo>
                  <a:pt x="3749182" y="365465"/>
                  <a:pt x="3749082" y="362198"/>
                  <a:pt x="3749016" y="359531"/>
                </a:cubicBezTo>
                <a:cubicBezTo>
                  <a:pt x="3748949" y="356864"/>
                  <a:pt x="3748916" y="354930"/>
                  <a:pt x="3748916" y="353730"/>
                </a:cubicBezTo>
                <a:close/>
                <a:moveTo>
                  <a:pt x="3135639" y="353530"/>
                </a:moveTo>
                <a:lnTo>
                  <a:pt x="3142040" y="353930"/>
                </a:lnTo>
                <a:cubicBezTo>
                  <a:pt x="3142040" y="356197"/>
                  <a:pt x="3142040" y="359398"/>
                  <a:pt x="3142040" y="363532"/>
                </a:cubicBezTo>
                <a:cubicBezTo>
                  <a:pt x="3142040" y="367665"/>
                  <a:pt x="3142007" y="371999"/>
                  <a:pt x="3141940" y="376533"/>
                </a:cubicBezTo>
                <a:cubicBezTo>
                  <a:pt x="3141874" y="381067"/>
                  <a:pt x="3141773" y="385401"/>
                  <a:pt x="3141640" y="389535"/>
                </a:cubicBezTo>
                <a:cubicBezTo>
                  <a:pt x="3141507" y="393669"/>
                  <a:pt x="3141373" y="396869"/>
                  <a:pt x="3141240" y="399136"/>
                </a:cubicBezTo>
                <a:cubicBezTo>
                  <a:pt x="3140840" y="411538"/>
                  <a:pt x="3139406" y="422572"/>
                  <a:pt x="3136940" y="432240"/>
                </a:cubicBezTo>
                <a:cubicBezTo>
                  <a:pt x="3134472" y="441908"/>
                  <a:pt x="3130672" y="450742"/>
                  <a:pt x="3125538" y="458743"/>
                </a:cubicBezTo>
                <a:cubicBezTo>
                  <a:pt x="3120404" y="466744"/>
                  <a:pt x="3113770" y="474145"/>
                  <a:pt x="3105636" y="480946"/>
                </a:cubicBezTo>
                <a:cubicBezTo>
                  <a:pt x="3097501" y="487747"/>
                  <a:pt x="3087566" y="494481"/>
                  <a:pt x="3075832" y="501149"/>
                </a:cubicBezTo>
                <a:lnTo>
                  <a:pt x="3071831" y="495148"/>
                </a:lnTo>
                <a:cubicBezTo>
                  <a:pt x="3083433" y="488747"/>
                  <a:pt x="3093168" y="482346"/>
                  <a:pt x="3101035" y="475946"/>
                </a:cubicBezTo>
                <a:cubicBezTo>
                  <a:pt x="3108902" y="469545"/>
                  <a:pt x="3115237" y="462611"/>
                  <a:pt x="3120037" y="455143"/>
                </a:cubicBezTo>
                <a:cubicBezTo>
                  <a:pt x="3124838" y="447675"/>
                  <a:pt x="3128338" y="439374"/>
                  <a:pt x="3130539" y="430240"/>
                </a:cubicBezTo>
                <a:cubicBezTo>
                  <a:pt x="3132739" y="421105"/>
                  <a:pt x="3134106" y="410537"/>
                  <a:pt x="3134639" y="398536"/>
                </a:cubicBezTo>
                <a:cubicBezTo>
                  <a:pt x="3134772" y="396269"/>
                  <a:pt x="3134872" y="393069"/>
                  <a:pt x="3134939" y="388935"/>
                </a:cubicBezTo>
                <a:cubicBezTo>
                  <a:pt x="3135006" y="384801"/>
                  <a:pt x="3135106" y="380500"/>
                  <a:pt x="3135239" y="376033"/>
                </a:cubicBezTo>
                <a:cubicBezTo>
                  <a:pt x="3135372" y="371566"/>
                  <a:pt x="3135472" y="367265"/>
                  <a:pt x="3135539" y="363132"/>
                </a:cubicBezTo>
                <a:cubicBezTo>
                  <a:pt x="3135606" y="358998"/>
                  <a:pt x="3135639" y="355797"/>
                  <a:pt x="3135639" y="353530"/>
                </a:cubicBezTo>
                <a:close/>
                <a:moveTo>
                  <a:pt x="4287107" y="353330"/>
                </a:moveTo>
                <a:lnTo>
                  <a:pt x="4292308" y="355931"/>
                </a:lnTo>
                <a:cubicBezTo>
                  <a:pt x="4291108" y="359131"/>
                  <a:pt x="4289707" y="362531"/>
                  <a:pt x="4288108" y="366132"/>
                </a:cubicBezTo>
                <a:cubicBezTo>
                  <a:pt x="4286507" y="369732"/>
                  <a:pt x="4284907" y="373333"/>
                  <a:pt x="4283306" y="376933"/>
                </a:cubicBezTo>
                <a:cubicBezTo>
                  <a:pt x="4281706" y="380534"/>
                  <a:pt x="4280073" y="384001"/>
                  <a:pt x="4278406" y="387335"/>
                </a:cubicBezTo>
                <a:cubicBezTo>
                  <a:pt x="4276739" y="390668"/>
                  <a:pt x="4275172" y="393735"/>
                  <a:pt x="4273705" y="396536"/>
                </a:cubicBezTo>
                <a:lnTo>
                  <a:pt x="4268704" y="393535"/>
                </a:lnTo>
                <a:cubicBezTo>
                  <a:pt x="4270172" y="390868"/>
                  <a:pt x="4271738" y="387868"/>
                  <a:pt x="4273406" y="384534"/>
                </a:cubicBezTo>
                <a:cubicBezTo>
                  <a:pt x="4275072" y="381200"/>
                  <a:pt x="4276706" y="377733"/>
                  <a:pt x="4278306" y="374133"/>
                </a:cubicBezTo>
                <a:cubicBezTo>
                  <a:pt x="4279906" y="370532"/>
                  <a:pt x="4281473" y="366965"/>
                  <a:pt x="4283006" y="363432"/>
                </a:cubicBezTo>
                <a:cubicBezTo>
                  <a:pt x="4284540" y="359898"/>
                  <a:pt x="4285907" y="356531"/>
                  <a:pt x="4287107" y="353330"/>
                </a:cubicBezTo>
                <a:close/>
                <a:moveTo>
                  <a:pt x="2677658" y="353330"/>
                </a:moveTo>
                <a:lnTo>
                  <a:pt x="2684459" y="353330"/>
                </a:lnTo>
                <a:lnTo>
                  <a:pt x="2684459" y="495548"/>
                </a:lnTo>
                <a:lnTo>
                  <a:pt x="2677658" y="495548"/>
                </a:lnTo>
                <a:close/>
                <a:moveTo>
                  <a:pt x="4707760" y="353130"/>
                </a:moveTo>
                <a:cubicBezTo>
                  <a:pt x="4709893" y="354864"/>
                  <a:pt x="4712260" y="356931"/>
                  <a:pt x="4714860" y="359331"/>
                </a:cubicBezTo>
                <a:cubicBezTo>
                  <a:pt x="4717460" y="361731"/>
                  <a:pt x="4720061" y="364232"/>
                  <a:pt x="4722662" y="366832"/>
                </a:cubicBezTo>
                <a:cubicBezTo>
                  <a:pt x="4725262" y="369432"/>
                  <a:pt x="4727696" y="371899"/>
                  <a:pt x="4729962" y="374233"/>
                </a:cubicBezTo>
                <a:cubicBezTo>
                  <a:pt x="4732229" y="376567"/>
                  <a:pt x="4734030" y="378533"/>
                  <a:pt x="4735363" y="380134"/>
                </a:cubicBezTo>
                <a:lnTo>
                  <a:pt x="4731162" y="384934"/>
                </a:lnTo>
                <a:cubicBezTo>
                  <a:pt x="4729829" y="383334"/>
                  <a:pt x="4728062" y="381334"/>
                  <a:pt x="4725862" y="378933"/>
                </a:cubicBezTo>
                <a:cubicBezTo>
                  <a:pt x="4723662" y="376533"/>
                  <a:pt x="4721294" y="374033"/>
                  <a:pt x="4718761" y="371433"/>
                </a:cubicBezTo>
                <a:cubicBezTo>
                  <a:pt x="4716227" y="368832"/>
                  <a:pt x="4713627" y="366332"/>
                  <a:pt x="4710960" y="363932"/>
                </a:cubicBezTo>
                <a:cubicBezTo>
                  <a:pt x="4708292" y="361531"/>
                  <a:pt x="4705892" y="359464"/>
                  <a:pt x="4703759" y="357731"/>
                </a:cubicBezTo>
                <a:close/>
                <a:moveTo>
                  <a:pt x="4240301" y="353130"/>
                </a:moveTo>
                <a:cubicBezTo>
                  <a:pt x="4241234" y="356464"/>
                  <a:pt x="4242234" y="360431"/>
                  <a:pt x="4243302" y="365032"/>
                </a:cubicBezTo>
                <a:cubicBezTo>
                  <a:pt x="4244368" y="369632"/>
                  <a:pt x="4245435" y="374333"/>
                  <a:pt x="4246502" y="379134"/>
                </a:cubicBezTo>
                <a:cubicBezTo>
                  <a:pt x="4247568" y="383934"/>
                  <a:pt x="4248536" y="388668"/>
                  <a:pt x="4249402" y="393335"/>
                </a:cubicBezTo>
                <a:cubicBezTo>
                  <a:pt x="4250269" y="398003"/>
                  <a:pt x="4251036" y="402070"/>
                  <a:pt x="4251702" y="405537"/>
                </a:cubicBezTo>
                <a:lnTo>
                  <a:pt x="4245702" y="406937"/>
                </a:lnTo>
                <a:cubicBezTo>
                  <a:pt x="4245168" y="403470"/>
                  <a:pt x="4244468" y="399403"/>
                  <a:pt x="4243602" y="394735"/>
                </a:cubicBezTo>
                <a:cubicBezTo>
                  <a:pt x="4242734" y="390068"/>
                  <a:pt x="4241802" y="385301"/>
                  <a:pt x="4240801" y="380434"/>
                </a:cubicBezTo>
                <a:cubicBezTo>
                  <a:pt x="4239801" y="375566"/>
                  <a:pt x="4238768" y="370866"/>
                  <a:pt x="4237701" y="366332"/>
                </a:cubicBezTo>
                <a:cubicBezTo>
                  <a:pt x="4236634" y="361798"/>
                  <a:pt x="4235634" y="357798"/>
                  <a:pt x="4234700" y="354330"/>
                </a:cubicBezTo>
                <a:close/>
                <a:moveTo>
                  <a:pt x="4033751" y="352330"/>
                </a:moveTo>
                <a:lnTo>
                  <a:pt x="4039952" y="353130"/>
                </a:lnTo>
                <a:cubicBezTo>
                  <a:pt x="4039285" y="358064"/>
                  <a:pt x="4038519" y="363698"/>
                  <a:pt x="4037652" y="370032"/>
                </a:cubicBezTo>
                <a:cubicBezTo>
                  <a:pt x="4036785" y="376367"/>
                  <a:pt x="4035818" y="382767"/>
                  <a:pt x="4034752" y="389235"/>
                </a:cubicBezTo>
                <a:cubicBezTo>
                  <a:pt x="4033685" y="395702"/>
                  <a:pt x="4032618" y="401936"/>
                  <a:pt x="4031551" y="407937"/>
                </a:cubicBezTo>
                <a:cubicBezTo>
                  <a:pt x="4030484" y="413938"/>
                  <a:pt x="4029484" y="419072"/>
                  <a:pt x="4028551" y="423339"/>
                </a:cubicBezTo>
                <a:lnTo>
                  <a:pt x="4022550" y="422139"/>
                </a:lnTo>
                <a:cubicBezTo>
                  <a:pt x="4023483" y="417872"/>
                  <a:pt x="4024484" y="412771"/>
                  <a:pt x="4025551" y="406837"/>
                </a:cubicBezTo>
                <a:cubicBezTo>
                  <a:pt x="4026617" y="400903"/>
                  <a:pt x="4027684" y="394735"/>
                  <a:pt x="4028751" y="388335"/>
                </a:cubicBezTo>
                <a:cubicBezTo>
                  <a:pt x="4029818" y="381934"/>
                  <a:pt x="4030784" y="375566"/>
                  <a:pt x="4031652" y="369232"/>
                </a:cubicBezTo>
                <a:cubicBezTo>
                  <a:pt x="4032518" y="362898"/>
                  <a:pt x="4033218" y="357264"/>
                  <a:pt x="4033751" y="352330"/>
                </a:cubicBezTo>
                <a:close/>
                <a:moveTo>
                  <a:pt x="4068956" y="351530"/>
                </a:moveTo>
                <a:cubicBezTo>
                  <a:pt x="4070156" y="353530"/>
                  <a:pt x="4071590" y="356031"/>
                  <a:pt x="4073256" y="359031"/>
                </a:cubicBezTo>
                <a:cubicBezTo>
                  <a:pt x="4074923" y="362031"/>
                  <a:pt x="4076624" y="365165"/>
                  <a:pt x="4078357" y="368432"/>
                </a:cubicBezTo>
                <a:cubicBezTo>
                  <a:pt x="4080090" y="371699"/>
                  <a:pt x="4081691" y="374900"/>
                  <a:pt x="4083158" y="378033"/>
                </a:cubicBezTo>
                <a:cubicBezTo>
                  <a:pt x="4084624" y="381167"/>
                  <a:pt x="4085892" y="383801"/>
                  <a:pt x="4086958" y="385934"/>
                </a:cubicBezTo>
                <a:lnTo>
                  <a:pt x="4081558" y="389535"/>
                </a:lnTo>
                <a:cubicBezTo>
                  <a:pt x="4080624" y="387401"/>
                  <a:pt x="4079424" y="384801"/>
                  <a:pt x="4077957" y="381734"/>
                </a:cubicBezTo>
                <a:cubicBezTo>
                  <a:pt x="4076490" y="378667"/>
                  <a:pt x="4074923" y="375500"/>
                  <a:pt x="4073256" y="372233"/>
                </a:cubicBezTo>
                <a:cubicBezTo>
                  <a:pt x="4071590" y="368966"/>
                  <a:pt x="4069923" y="365799"/>
                  <a:pt x="4068256" y="362731"/>
                </a:cubicBezTo>
                <a:cubicBezTo>
                  <a:pt x="4066589" y="359664"/>
                  <a:pt x="4065155" y="357064"/>
                  <a:pt x="4063955" y="354930"/>
                </a:cubicBezTo>
                <a:close/>
                <a:moveTo>
                  <a:pt x="106213" y="350330"/>
                </a:moveTo>
                <a:lnTo>
                  <a:pt x="106213" y="468345"/>
                </a:lnTo>
                <a:lnTo>
                  <a:pt x="160820" y="468345"/>
                </a:lnTo>
                <a:lnTo>
                  <a:pt x="160820" y="350330"/>
                </a:lnTo>
                <a:close/>
                <a:moveTo>
                  <a:pt x="3441878" y="348930"/>
                </a:moveTo>
                <a:lnTo>
                  <a:pt x="3441878" y="404537"/>
                </a:lnTo>
                <a:lnTo>
                  <a:pt x="3441878" y="406937"/>
                </a:lnTo>
                <a:lnTo>
                  <a:pt x="3475482" y="406937"/>
                </a:lnTo>
                <a:lnTo>
                  <a:pt x="3475482" y="348930"/>
                </a:lnTo>
                <a:close/>
                <a:moveTo>
                  <a:pt x="3765918" y="346329"/>
                </a:moveTo>
                <a:cubicBezTo>
                  <a:pt x="3768585" y="348330"/>
                  <a:pt x="3771619" y="350863"/>
                  <a:pt x="3775019" y="353930"/>
                </a:cubicBezTo>
                <a:cubicBezTo>
                  <a:pt x="3778420" y="356997"/>
                  <a:pt x="3781386" y="359798"/>
                  <a:pt x="3783920" y="362331"/>
                </a:cubicBezTo>
                <a:lnTo>
                  <a:pt x="3780120" y="366932"/>
                </a:lnTo>
                <a:cubicBezTo>
                  <a:pt x="3777586" y="364265"/>
                  <a:pt x="3774652" y="361365"/>
                  <a:pt x="3771318" y="358231"/>
                </a:cubicBezTo>
                <a:cubicBezTo>
                  <a:pt x="3767985" y="355097"/>
                  <a:pt x="3764984" y="352464"/>
                  <a:pt x="3762318" y="350330"/>
                </a:cubicBezTo>
                <a:close/>
                <a:moveTo>
                  <a:pt x="99412" y="343129"/>
                </a:moveTo>
                <a:lnTo>
                  <a:pt x="167621" y="343129"/>
                </a:lnTo>
                <a:lnTo>
                  <a:pt x="167621" y="491748"/>
                </a:lnTo>
                <a:lnTo>
                  <a:pt x="160820" y="491748"/>
                </a:lnTo>
                <a:lnTo>
                  <a:pt x="160820" y="475746"/>
                </a:lnTo>
                <a:lnTo>
                  <a:pt x="106213" y="475746"/>
                </a:lnTo>
                <a:lnTo>
                  <a:pt x="106213" y="493348"/>
                </a:lnTo>
                <a:lnTo>
                  <a:pt x="99412" y="493348"/>
                </a:lnTo>
                <a:close/>
                <a:moveTo>
                  <a:pt x="5274230" y="341129"/>
                </a:moveTo>
                <a:lnTo>
                  <a:pt x="5274230" y="370132"/>
                </a:lnTo>
                <a:cubicBezTo>
                  <a:pt x="5274230" y="371866"/>
                  <a:pt x="5274230" y="373499"/>
                  <a:pt x="5274230" y="375033"/>
                </a:cubicBezTo>
                <a:cubicBezTo>
                  <a:pt x="5274230" y="376567"/>
                  <a:pt x="5274164" y="378067"/>
                  <a:pt x="5274030" y="379534"/>
                </a:cubicBezTo>
                <a:lnTo>
                  <a:pt x="5307234" y="379534"/>
                </a:lnTo>
                <a:lnTo>
                  <a:pt x="5307234" y="341129"/>
                </a:lnTo>
                <a:close/>
                <a:moveTo>
                  <a:pt x="3025225" y="338528"/>
                </a:moveTo>
                <a:lnTo>
                  <a:pt x="3087433" y="338528"/>
                </a:lnTo>
                <a:lnTo>
                  <a:pt x="3087433" y="345129"/>
                </a:lnTo>
                <a:lnTo>
                  <a:pt x="3059830" y="345129"/>
                </a:lnTo>
                <a:lnTo>
                  <a:pt x="3059830" y="395136"/>
                </a:lnTo>
                <a:lnTo>
                  <a:pt x="3087433" y="395136"/>
                </a:lnTo>
                <a:lnTo>
                  <a:pt x="3087433" y="401936"/>
                </a:lnTo>
                <a:lnTo>
                  <a:pt x="3059830" y="401936"/>
                </a:lnTo>
                <a:lnTo>
                  <a:pt x="3059830" y="456943"/>
                </a:lnTo>
                <a:cubicBezTo>
                  <a:pt x="3065564" y="455210"/>
                  <a:pt x="3071031" y="453509"/>
                  <a:pt x="3076232" y="451843"/>
                </a:cubicBezTo>
                <a:cubicBezTo>
                  <a:pt x="3081433" y="450176"/>
                  <a:pt x="3085966" y="448609"/>
                  <a:pt x="3089833" y="447142"/>
                </a:cubicBezTo>
                <a:lnTo>
                  <a:pt x="3090634" y="450342"/>
                </a:lnTo>
                <a:lnTo>
                  <a:pt x="3091234" y="453743"/>
                </a:lnTo>
                <a:cubicBezTo>
                  <a:pt x="3086833" y="455210"/>
                  <a:pt x="3081632" y="456910"/>
                  <a:pt x="3075632" y="458843"/>
                </a:cubicBezTo>
                <a:cubicBezTo>
                  <a:pt x="3069631" y="460777"/>
                  <a:pt x="3063464" y="462744"/>
                  <a:pt x="3057130" y="464744"/>
                </a:cubicBezTo>
                <a:cubicBezTo>
                  <a:pt x="3050795" y="466744"/>
                  <a:pt x="3044594" y="468645"/>
                  <a:pt x="3038527" y="470445"/>
                </a:cubicBezTo>
                <a:cubicBezTo>
                  <a:pt x="3032460" y="472245"/>
                  <a:pt x="3027159" y="473745"/>
                  <a:pt x="3022625" y="474945"/>
                </a:cubicBezTo>
                <a:lnTo>
                  <a:pt x="3021225" y="468345"/>
                </a:lnTo>
                <a:cubicBezTo>
                  <a:pt x="3025492" y="467145"/>
                  <a:pt x="3030359" y="465778"/>
                  <a:pt x="3035827" y="464244"/>
                </a:cubicBezTo>
                <a:cubicBezTo>
                  <a:pt x="3041294" y="462711"/>
                  <a:pt x="3046962" y="461010"/>
                  <a:pt x="3052829" y="459144"/>
                </a:cubicBezTo>
                <a:lnTo>
                  <a:pt x="3052829" y="401936"/>
                </a:lnTo>
                <a:lnTo>
                  <a:pt x="3026426" y="401936"/>
                </a:lnTo>
                <a:lnTo>
                  <a:pt x="3026426" y="395136"/>
                </a:lnTo>
                <a:lnTo>
                  <a:pt x="3052829" y="395136"/>
                </a:lnTo>
                <a:lnTo>
                  <a:pt x="3052829" y="345129"/>
                </a:lnTo>
                <a:lnTo>
                  <a:pt x="3025225" y="345129"/>
                </a:lnTo>
                <a:close/>
                <a:moveTo>
                  <a:pt x="5350640" y="336328"/>
                </a:moveTo>
                <a:lnTo>
                  <a:pt x="5357441" y="336728"/>
                </a:lnTo>
                <a:lnTo>
                  <a:pt x="5357441" y="405137"/>
                </a:lnTo>
                <a:lnTo>
                  <a:pt x="5350640" y="405137"/>
                </a:lnTo>
                <a:close/>
                <a:moveTo>
                  <a:pt x="2718663" y="335728"/>
                </a:moveTo>
                <a:lnTo>
                  <a:pt x="2777271" y="335728"/>
                </a:lnTo>
                <a:lnTo>
                  <a:pt x="2777271" y="470745"/>
                </a:lnTo>
                <a:cubicBezTo>
                  <a:pt x="2777271" y="475679"/>
                  <a:pt x="2776870" y="479579"/>
                  <a:pt x="2776070" y="482446"/>
                </a:cubicBezTo>
                <a:cubicBezTo>
                  <a:pt x="2775270" y="485313"/>
                  <a:pt x="2773904" y="487547"/>
                  <a:pt x="2771970" y="489147"/>
                </a:cubicBezTo>
                <a:cubicBezTo>
                  <a:pt x="2770036" y="490747"/>
                  <a:pt x="2767503" y="491914"/>
                  <a:pt x="2764369" y="492648"/>
                </a:cubicBezTo>
                <a:cubicBezTo>
                  <a:pt x="2761235" y="493381"/>
                  <a:pt x="2757335" y="493948"/>
                  <a:pt x="2752668" y="494348"/>
                </a:cubicBezTo>
                <a:lnTo>
                  <a:pt x="2737666" y="495748"/>
                </a:lnTo>
                <a:lnTo>
                  <a:pt x="2735466" y="488947"/>
                </a:lnTo>
                <a:lnTo>
                  <a:pt x="2751467" y="487747"/>
                </a:lnTo>
                <a:cubicBezTo>
                  <a:pt x="2755468" y="487480"/>
                  <a:pt x="2758702" y="487080"/>
                  <a:pt x="2761168" y="486547"/>
                </a:cubicBezTo>
                <a:cubicBezTo>
                  <a:pt x="2763636" y="486014"/>
                  <a:pt x="2765569" y="485080"/>
                  <a:pt x="2766969" y="483747"/>
                </a:cubicBezTo>
                <a:cubicBezTo>
                  <a:pt x="2768370" y="482413"/>
                  <a:pt x="2769303" y="480646"/>
                  <a:pt x="2769770" y="478446"/>
                </a:cubicBezTo>
                <a:cubicBezTo>
                  <a:pt x="2770236" y="476246"/>
                  <a:pt x="2770470" y="473279"/>
                  <a:pt x="2770470" y="469545"/>
                </a:cubicBezTo>
                <a:lnTo>
                  <a:pt x="2770470" y="342329"/>
                </a:lnTo>
                <a:lnTo>
                  <a:pt x="2718663" y="342329"/>
                </a:lnTo>
                <a:close/>
                <a:moveTo>
                  <a:pt x="4585144" y="335128"/>
                </a:moveTo>
                <a:lnTo>
                  <a:pt x="4591745" y="336928"/>
                </a:lnTo>
                <a:cubicBezTo>
                  <a:pt x="4588545" y="350397"/>
                  <a:pt x="4585110" y="362698"/>
                  <a:pt x="4581444" y="373833"/>
                </a:cubicBezTo>
                <a:cubicBezTo>
                  <a:pt x="4577776" y="384968"/>
                  <a:pt x="4573576" y="395269"/>
                  <a:pt x="4568842" y="404737"/>
                </a:cubicBezTo>
                <a:cubicBezTo>
                  <a:pt x="4564108" y="414205"/>
                  <a:pt x="4558774" y="423039"/>
                  <a:pt x="4552840" y="431240"/>
                </a:cubicBezTo>
                <a:cubicBezTo>
                  <a:pt x="4546906" y="439441"/>
                  <a:pt x="4540138" y="447342"/>
                  <a:pt x="4532538" y="454943"/>
                </a:cubicBezTo>
                <a:lnTo>
                  <a:pt x="4532538" y="470945"/>
                </a:lnTo>
                <a:cubicBezTo>
                  <a:pt x="4532538" y="474012"/>
                  <a:pt x="4532738" y="476512"/>
                  <a:pt x="4533138" y="478446"/>
                </a:cubicBezTo>
                <a:cubicBezTo>
                  <a:pt x="4533538" y="480380"/>
                  <a:pt x="4534304" y="481880"/>
                  <a:pt x="4535438" y="482946"/>
                </a:cubicBezTo>
                <a:cubicBezTo>
                  <a:pt x="4536571" y="484013"/>
                  <a:pt x="4538105" y="484747"/>
                  <a:pt x="4540038" y="485147"/>
                </a:cubicBezTo>
                <a:cubicBezTo>
                  <a:pt x="4541972" y="485547"/>
                  <a:pt x="4544540" y="485814"/>
                  <a:pt x="4547740" y="485947"/>
                </a:cubicBezTo>
                <a:cubicBezTo>
                  <a:pt x="4552407" y="486080"/>
                  <a:pt x="4557141" y="486080"/>
                  <a:pt x="4561941" y="485947"/>
                </a:cubicBezTo>
                <a:cubicBezTo>
                  <a:pt x="4565675" y="485814"/>
                  <a:pt x="4568676" y="485547"/>
                  <a:pt x="4570942" y="485147"/>
                </a:cubicBezTo>
                <a:cubicBezTo>
                  <a:pt x="4573210" y="484747"/>
                  <a:pt x="4575010" y="484047"/>
                  <a:pt x="4576343" y="483047"/>
                </a:cubicBezTo>
                <a:cubicBezTo>
                  <a:pt x="4577676" y="482046"/>
                  <a:pt x="4578677" y="480613"/>
                  <a:pt x="4579344" y="478746"/>
                </a:cubicBezTo>
                <a:cubicBezTo>
                  <a:pt x="4580010" y="476879"/>
                  <a:pt x="4580544" y="474412"/>
                  <a:pt x="4580944" y="471345"/>
                </a:cubicBezTo>
                <a:cubicBezTo>
                  <a:pt x="4581210" y="469478"/>
                  <a:pt x="4581477" y="467345"/>
                  <a:pt x="4581744" y="464944"/>
                </a:cubicBezTo>
                <a:cubicBezTo>
                  <a:pt x="4582010" y="462544"/>
                  <a:pt x="4582244" y="460144"/>
                  <a:pt x="4582444" y="457743"/>
                </a:cubicBezTo>
                <a:cubicBezTo>
                  <a:pt x="4582644" y="455343"/>
                  <a:pt x="4582810" y="453076"/>
                  <a:pt x="4582944" y="450942"/>
                </a:cubicBezTo>
                <a:cubicBezTo>
                  <a:pt x="4583077" y="448809"/>
                  <a:pt x="4583211" y="447142"/>
                  <a:pt x="4583344" y="445942"/>
                </a:cubicBezTo>
                <a:lnTo>
                  <a:pt x="4589744" y="447742"/>
                </a:lnTo>
                <a:cubicBezTo>
                  <a:pt x="4589612" y="449342"/>
                  <a:pt x="4589478" y="451176"/>
                  <a:pt x="4589344" y="453243"/>
                </a:cubicBezTo>
                <a:cubicBezTo>
                  <a:pt x="4589212" y="455310"/>
                  <a:pt x="4589044" y="457477"/>
                  <a:pt x="4588844" y="459744"/>
                </a:cubicBezTo>
                <a:cubicBezTo>
                  <a:pt x="4588644" y="462011"/>
                  <a:pt x="4588411" y="464278"/>
                  <a:pt x="4588145" y="466544"/>
                </a:cubicBezTo>
                <a:cubicBezTo>
                  <a:pt x="4587878" y="468811"/>
                  <a:pt x="4587611" y="470878"/>
                  <a:pt x="4587344" y="472745"/>
                </a:cubicBezTo>
                <a:cubicBezTo>
                  <a:pt x="4586811" y="476879"/>
                  <a:pt x="4586044" y="480213"/>
                  <a:pt x="4585044" y="482746"/>
                </a:cubicBezTo>
                <a:cubicBezTo>
                  <a:pt x="4584044" y="485280"/>
                  <a:pt x="4582610" y="487247"/>
                  <a:pt x="4580744" y="488647"/>
                </a:cubicBezTo>
                <a:cubicBezTo>
                  <a:pt x="4578876" y="490047"/>
                  <a:pt x="4576476" y="491048"/>
                  <a:pt x="4573543" y="491648"/>
                </a:cubicBezTo>
                <a:cubicBezTo>
                  <a:pt x="4570609" y="492248"/>
                  <a:pt x="4566875" y="492614"/>
                  <a:pt x="4562342" y="492748"/>
                </a:cubicBezTo>
                <a:cubicBezTo>
                  <a:pt x="4557007" y="492881"/>
                  <a:pt x="4551673" y="492881"/>
                  <a:pt x="4546339" y="492748"/>
                </a:cubicBezTo>
                <a:cubicBezTo>
                  <a:pt x="4542472" y="492614"/>
                  <a:pt x="4539205" y="492214"/>
                  <a:pt x="4536538" y="491548"/>
                </a:cubicBezTo>
                <a:cubicBezTo>
                  <a:pt x="4533871" y="490881"/>
                  <a:pt x="4531738" y="489781"/>
                  <a:pt x="4530138" y="488247"/>
                </a:cubicBezTo>
                <a:cubicBezTo>
                  <a:pt x="4528537" y="486714"/>
                  <a:pt x="4527404" y="484647"/>
                  <a:pt x="4526737" y="482046"/>
                </a:cubicBezTo>
                <a:cubicBezTo>
                  <a:pt x="4526070" y="479446"/>
                  <a:pt x="4525737" y="476012"/>
                  <a:pt x="4525737" y="471745"/>
                </a:cubicBezTo>
                <a:lnTo>
                  <a:pt x="4525737" y="461544"/>
                </a:lnTo>
                <a:cubicBezTo>
                  <a:pt x="4520136" y="466611"/>
                  <a:pt x="4514102" y="471712"/>
                  <a:pt x="4507634" y="476846"/>
                </a:cubicBezTo>
                <a:cubicBezTo>
                  <a:pt x="4501167" y="481980"/>
                  <a:pt x="4494133" y="487147"/>
                  <a:pt x="4486532" y="492348"/>
                </a:cubicBezTo>
                <a:lnTo>
                  <a:pt x="4482532" y="486947"/>
                </a:lnTo>
                <a:cubicBezTo>
                  <a:pt x="4499600" y="475212"/>
                  <a:pt x="4514002" y="463677"/>
                  <a:pt x="4525737" y="452343"/>
                </a:cubicBezTo>
                <a:lnTo>
                  <a:pt x="4525737" y="354130"/>
                </a:lnTo>
                <a:lnTo>
                  <a:pt x="4532538" y="354530"/>
                </a:lnTo>
                <a:lnTo>
                  <a:pt x="4532538" y="445342"/>
                </a:lnTo>
                <a:cubicBezTo>
                  <a:pt x="4539205" y="438141"/>
                  <a:pt x="4545172" y="430673"/>
                  <a:pt x="4550440" y="422939"/>
                </a:cubicBezTo>
                <a:cubicBezTo>
                  <a:pt x="4555707" y="415205"/>
                  <a:pt x="4560408" y="406904"/>
                  <a:pt x="4564542" y="398036"/>
                </a:cubicBezTo>
                <a:cubicBezTo>
                  <a:pt x="4568676" y="389168"/>
                  <a:pt x="4572409" y="379567"/>
                  <a:pt x="4575743" y="369232"/>
                </a:cubicBezTo>
                <a:cubicBezTo>
                  <a:pt x="4579076" y="358898"/>
                  <a:pt x="4582210" y="347530"/>
                  <a:pt x="4585144" y="335128"/>
                </a:cubicBezTo>
                <a:close/>
                <a:moveTo>
                  <a:pt x="5243826" y="334728"/>
                </a:moveTo>
                <a:lnTo>
                  <a:pt x="5339238" y="334728"/>
                </a:lnTo>
                <a:lnTo>
                  <a:pt x="5339238" y="341129"/>
                </a:lnTo>
                <a:lnTo>
                  <a:pt x="5313836" y="341129"/>
                </a:lnTo>
                <a:lnTo>
                  <a:pt x="5313836" y="379534"/>
                </a:lnTo>
                <a:lnTo>
                  <a:pt x="5344039" y="379534"/>
                </a:lnTo>
                <a:lnTo>
                  <a:pt x="5344039" y="385734"/>
                </a:lnTo>
                <a:lnTo>
                  <a:pt x="5313836" y="385734"/>
                </a:lnTo>
                <a:lnTo>
                  <a:pt x="5313836" y="427140"/>
                </a:lnTo>
                <a:lnTo>
                  <a:pt x="5307234" y="427140"/>
                </a:lnTo>
                <a:lnTo>
                  <a:pt x="5307234" y="385734"/>
                </a:lnTo>
                <a:lnTo>
                  <a:pt x="5273830" y="385734"/>
                </a:lnTo>
                <a:cubicBezTo>
                  <a:pt x="5273430" y="391335"/>
                  <a:pt x="5272696" y="396402"/>
                  <a:pt x="5271630" y="400936"/>
                </a:cubicBezTo>
                <a:cubicBezTo>
                  <a:pt x="5270563" y="405470"/>
                  <a:pt x="5268996" y="409771"/>
                  <a:pt x="5266930" y="413838"/>
                </a:cubicBezTo>
                <a:cubicBezTo>
                  <a:pt x="5264862" y="417905"/>
                  <a:pt x="5262196" y="421906"/>
                  <a:pt x="5258929" y="425839"/>
                </a:cubicBezTo>
                <a:cubicBezTo>
                  <a:pt x="5255662" y="429773"/>
                  <a:pt x="5251560" y="433940"/>
                  <a:pt x="5246628" y="438341"/>
                </a:cubicBezTo>
                <a:lnTo>
                  <a:pt x="5241826" y="434140"/>
                </a:lnTo>
                <a:cubicBezTo>
                  <a:pt x="5246360" y="429873"/>
                  <a:pt x="5250194" y="425873"/>
                  <a:pt x="5253328" y="422139"/>
                </a:cubicBezTo>
                <a:cubicBezTo>
                  <a:pt x="5256462" y="418405"/>
                  <a:pt x="5258962" y="414671"/>
                  <a:pt x="5260828" y="410938"/>
                </a:cubicBezTo>
                <a:cubicBezTo>
                  <a:pt x="5262696" y="407204"/>
                  <a:pt x="5264096" y="403337"/>
                  <a:pt x="5265029" y="399336"/>
                </a:cubicBezTo>
                <a:cubicBezTo>
                  <a:pt x="5265962" y="395336"/>
                  <a:pt x="5266630" y="390802"/>
                  <a:pt x="5267030" y="385734"/>
                </a:cubicBezTo>
                <a:lnTo>
                  <a:pt x="5236226" y="385734"/>
                </a:lnTo>
                <a:lnTo>
                  <a:pt x="5236226" y="379534"/>
                </a:lnTo>
                <a:lnTo>
                  <a:pt x="5267230" y="379534"/>
                </a:lnTo>
                <a:cubicBezTo>
                  <a:pt x="5267362" y="378067"/>
                  <a:pt x="5267430" y="376533"/>
                  <a:pt x="5267430" y="374933"/>
                </a:cubicBezTo>
                <a:cubicBezTo>
                  <a:pt x="5267430" y="373333"/>
                  <a:pt x="5267430" y="371666"/>
                  <a:pt x="5267430" y="369932"/>
                </a:cubicBezTo>
                <a:lnTo>
                  <a:pt x="5267430" y="341129"/>
                </a:lnTo>
                <a:lnTo>
                  <a:pt x="5243826" y="341129"/>
                </a:lnTo>
                <a:close/>
                <a:moveTo>
                  <a:pt x="822303" y="334528"/>
                </a:moveTo>
                <a:lnTo>
                  <a:pt x="963720" y="334528"/>
                </a:lnTo>
                <a:lnTo>
                  <a:pt x="963720" y="341729"/>
                </a:lnTo>
                <a:lnTo>
                  <a:pt x="890711" y="341729"/>
                </a:lnTo>
                <a:cubicBezTo>
                  <a:pt x="890578" y="343596"/>
                  <a:pt x="890444" y="345963"/>
                  <a:pt x="890311" y="348830"/>
                </a:cubicBezTo>
                <a:cubicBezTo>
                  <a:pt x="890178" y="351697"/>
                  <a:pt x="890078" y="354664"/>
                  <a:pt x="890011" y="357731"/>
                </a:cubicBezTo>
                <a:cubicBezTo>
                  <a:pt x="889944" y="360798"/>
                  <a:pt x="889844" y="363865"/>
                  <a:pt x="889711" y="366932"/>
                </a:cubicBezTo>
                <a:cubicBezTo>
                  <a:pt x="889578" y="369999"/>
                  <a:pt x="889444" y="372599"/>
                  <a:pt x="889311" y="374733"/>
                </a:cubicBezTo>
                <a:cubicBezTo>
                  <a:pt x="889044" y="377667"/>
                  <a:pt x="888811" y="380534"/>
                  <a:pt x="888611" y="383334"/>
                </a:cubicBezTo>
                <a:cubicBezTo>
                  <a:pt x="888411" y="386134"/>
                  <a:pt x="888111" y="388868"/>
                  <a:pt x="887711" y="391535"/>
                </a:cubicBezTo>
                <a:lnTo>
                  <a:pt x="976522" y="391535"/>
                </a:lnTo>
                <a:lnTo>
                  <a:pt x="976522" y="398336"/>
                </a:lnTo>
                <a:lnTo>
                  <a:pt x="886511" y="398336"/>
                </a:lnTo>
                <a:cubicBezTo>
                  <a:pt x="884510" y="409271"/>
                  <a:pt x="881443" y="419439"/>
                  <a:pt x="877310" y="428840"/>
                </a:cubicBezTo>
                <a:cubicBezTo>
                  <a:pt x="873176" y="438241"/>
                  <a:pt x="867908" y="447075"/>
                  <a:pt x="861508" y="455343"/>
                </a:cubicBezTo>
                <a:cubicBezTo>
                  <a:pt x="855107" y="463611"/>
                  <a:pt x="847606" y="471412"/>
                  <a:pt x="839005" y="478746"/>
                </a:cubicBezTo>
                <a:cubicBezTo>
                  <a:pt x="830404" y="486080"/>
                  <a:pt x="820569" y="493081"/>
                  <a:pt x="809501" y="499749"/>
                </a:cubicBezTo>
                <a:lnTo>
                  <a:pt x="805301" y="493548"/>
                </a:lnTo>
                <a:cubicBezTo>
                  <a:pt x="815835" y="487147"/>
                  <a:pt x="825236" y="480513"/>
                  <a:pt x="833504" y="473645"/>
                </a:cubicBezTo>
                <a:cubicBezTo>
                  <a:pt x="841772" y="466778"/>
                  <a:pt x="848939" y="459477"/>
                  <a:pt x="855007" y="451743"/>
                </a:cubicBezTo>
                <a:cubicBezTo>
                  <a:pt x="861074" y="444008"/>
                  <a:pt x="866142" y="435741"/>
                  <a:pt x="870209" y="426940"/>
                </a:cubicBezTo>
                <a:cubicBezTo>
                  <a:pt x="874276" y="418138"/>
                  <a:pt x="877310" y="408604"/>
                  <a:pt x="879310" y="398336"/>
                </a:cubicBezTo>
                <a:lnTo>
                  <a:pt x="809701" y="398336"/>
                </a:lnTo>
                <a:lnTo>
                  <a:pt x="809701" y="391535"/>
                </a:lnTo>
                <a:lnTo>
                  <a:pt x="880510" y="391535"/>
                </a:lnTo>
                <a:cubicBezTo>
                  <a:pt x="881310" y="385801"/>
                  <a:pt x="881910" y="380067"/>
                  <a:pt x="882310" y="374333"/>
                </a:cubicBezTo>
                <a:cubicBezTo>
                  <a:pt x="882443" y="372199"/>
                  <a:pt x="882577" y="369632"/>
                  <a:pt x="882710" y="366632"/>
                </a:cubicBezTo>
                <a:cubicBezTo>
                  <a:pt x="882844" y="363632"/>
                  <a:pt x="882977" y="360598"/>
                  <a:pt x="883110" y="357531"/>
                </a:cubicBezTo>
                <a:cubicBezTo>
                  <a:pt x="883244" y="354464"/>
                  <a:pt x="883377" y="351530"/>
                  <a:pt x="883510" y="348730"/>
                </a:cubicBezTo>
                <a:cubicBezTo>
                  <a:pt x="883644" y="345929"/>
                  <a:pt x="883710" y="343596"/>
                  <a:pt x="883710" y="341729"/>
                </a:cubicBezTo>
                <a:lnTo>
                  <a:pt x="822303" y="341729"/>
                </a:lnTo>
                <a:close/>
                <a:moveTo>
                  <a:pt x="4302909" y="333328"/>
                </a:moveTo>
                <a:lnTo>
                  <a:pt x="4302909" y="350930"/>
                </a:lnTo>
                <a:lnTo>
                  <a:pt x="4385520" y="350930"/>
                </a:lnTo>
                <a:lnTo>
                  <a:pt x="4385520" y="333328"/>
                </a:lnTo>
                <a:close/>
                <a:moveTo>
                  <a:pt x="3098034" y="331928"/>
                </a:moveTo>
                <a:lnTo>
                  <a:pt x="3180845" y="331928"/>
                </a:lnTo>
                <a:lnTo>
                  <a:pt x="3180845" y="440541"/>
                </a:lnTo>
                <a:lnTo>
                  <a:pt x="3174044" y="440541"/>
                </a:lnTo>
                <a:lnTo>
                  <a:pt x="3174044" y="338928"/>
                </a:lnTo>
                <a:lnTo>
                  <a:pt x="3104835" y="338928"/>
                </a:lnTo>
                <a:lnTo>
                  <a:pt x="3104835" y="440341"/>
                </a:lnTo>
                <a:lnTo>
                  <a:pt x="3098034" y="440341"/>
                </a:lnTo>
                <a:close/>
                <a:moveTo>
                  <a:pt x="2031978" y="331328"/>
                </a:moveTo>
                <a:lnTo>
                  <a:pt x="2172995" y="331328"/>
                </a:lnTo>
                <a:lnTo>
                  <a:pt x="2172995" y="337528"/>
                </a:lnTo>
                <a:lnTo>
                  <a:pt x="2105787" y="337528"/>
                </a:lnTo>
                <a:lnTo>
                  <a:pt x="2105787" y="357731"/>
                </a:lnTo>
                <a:lnTo>
                  <a:pt x="2179796" y="357731"/>
                </a:lnTo>
                <a:lnTo>
                  <a:pt x="2179796" y="392935"/>
                </a:lnTo>
                <a:lnTo>
                  <a:pt x="2173195" y="392935"/>
                </a:lnTo>
                <a:lnTo>
                  <a:pt x="2173195" y="363932"/>
                </a:lnTo>
                <a:lnTo>
                  <a:pt x="2105787" y="363932"/>
                </a:lnTo>
                <a:lnTo>
                  <a:pt x="2105787" y="416938"/>
                </a:lnTo>
                <a:lnTo>
                  <a:pt x="2098986" y="416938"/>
                </a:lnTo>
                <a:lnTo>
                  <a:pt x="2098986" y="363932"/>
                </a:lnTo>
                <a:lnTo>
                  <a:pt x="2031778" y="363932"/>
                </a:lnTo>
                <a:lnTo>
                  <a:pt x="2031778" y="392935"/>
                </a:lnTo>
                <a:lnTo>
                  <a:pt x="2025177" y="392935"/>
                </a:lnTo>
                <a:lnTo>
                  <a:pt x="2025177" y="357731"/>
                </a:lnTo>
                <a:lnTo>
                  <a:pt x="2098986" y="357731"/>
                </a:lnTo>
                <a:lnTo>
                  <a:pt x="2098986" y="337528"/>
                </a:lnTo>
                <a:lnTo>
                  <a:pt x="2031978" y="337528"/>
                </a:lnTo>
                <a:close/>
                <a:moveTo>
                  <a:pt x="4296908" y="327927"/>
                </a:moveTo>
                <a:lnTo>
                  <a:pt x="4391720" y="327927"/>
                </a:lnTo>
                <a:lnTo>
                  <a:pt x="4391720" y="379334"/>
                </a:lnTo>
                <a:lnTo>
                  <a:pt x="4369117" y="379334"/>
                </a:lnTo>
                <a:lnTo>
                  <a:pt x="4369117" y="396936"/>
                </a:lnTo>
                <a:lnTo>
                  <a:pt x="4400321" y="396936"/>
                </a:lnTo>
                <a:lnTo>
                  <a:pt x="4400321" y="402536"/>
                </a:lnTo>
                <a:lnTo>
                  <a:pt x="4369117" y="402536"/>
                </a:lnTo>
                <a:lnTo>
                  <a:pt x="4369117" y="421539"/>
                </a:lnTo>
                <a:lnTo>
                  <a:pt x="4406322" y="421539"/>
                </a:lnTo>
                <a:lnTo>
                  <a:pt x="4406322" y="427340"/>
                </a:lnTo>
                <a:lnTo>
                  <a:pt x="4369518" y="427340"/>
                </a:lnTo>
                <a:cubicBezTo>
                  <a:pt x="4374584" y="434540"/>
                  <a:pt x="4380718" y="440675"/>
                  <a:pt x="4387920" y="445742"/>
                </a:cubicBezTo>
                <a:cubicBezTo>
                  <a:pt x="4395120" y="450809"/>
                  <a:pt x="4403522" y="455276"/>
                  <a:pt x="4413123" y="459144"/>
                </a:cubicBezTo>
                <a:lnTo>
                  <a:pt x="4410922" y="464944"/>
                </a:lnTo>
                <a:cubicBezTo>
                  <a:pt x="4400121" y="460277"/>
                  <a:pt x="4390786" y="455010"/>
                  <a:pt x="4382919" y="449142"/>
                </a:cubicBezTo>
                <a:cubicBezTo>
                  <a:pt x="4375051" y="443275"/>
                  <a:pt x="4368317" y="436007"/>
                  <a:pt x="4362716" y="427340"/>
                </a:cubicBezTo>
                <a:lnTo>
                  <a:pt x="4326512" y="427340"/>
                </a:lnTo>
                <a:cubicBezTo>
                  <a:pt x="4323444" y="432140"/>
                  <a:pt x="4319644" y="436941"/>
                  <a:pt x="4315110" y="441741"/>
                </a:cubicBezTo>
                <a:cubicBezTo>
                  <a:pt x="4316311" y="442541"/>
                  <a:pt x="4317778" y="443608"/>
                  <a:pt x="4319511" y="444942"/>
                </a:cubicBezTo>
                <a:cubicBezTo>
                  <a:pt x="4321244" y="446275"/>
                  <a:pt x="4323044" y="447675"/>
                  <a:pt x="4324912" y="449142"/>
                </a:cubicBezTo>
                <a:cubicBezTo>
                  <a:pt x="4326778" y="450609"/>
                  <a:pt x="4328578" y="452076"/>
                  <a:pt x="4330312" y="453543"/>
                </a:cubicBezTo>
                <a:cubicBezTo>
                  <a:pt x="4332046" y="455010"/>
                  <a:pt x="4333512" y="456210"/>
                  <a:pt x="4334713" y="457143"/>
                </a:cubicBezTo>
                <a:lnTo>
                  <a:pt x="4330712" y="461744"/>
                </a:lnTo>
                <a:cubicBezTo>
                  <a:pt x="4329512" y="460677"/>
                  <a:pt x="4328012" y="459377"/>
                  <a:pt x="4326212" y="457843"/>
                </a:cubicBezTo>
                <a:cubicBezTo>
                  <a:pt x="4324412" y="456310"/>
                  <a:pt x="4322544" y="454776"/>
                  <a:pt x="4320611" y="453243"/>
                </a:cubicBezTo>
                <a:cubicBezTo>
                  <a:pt x="4318678" y="451709"/>
                  <a:pt x="4316844" y="450276"/>
                  <a:pt x="4315110" y="448942"/>
                </a:cubicBezTo>
                <a:cubicBezTo>
                  <a:pt x="4313376" y="447609"/>
                  <a:pt x="4311977" y="446609"/>
                  <a:pt x="4310910" y="445942"/>
                </a:cubicBezTo>
                <a:cubicBezTo>
                  <a:pt x="4306242" y="450209"/>
                  <a:pt x="4301176" y="454276"/>
                  <a:pt x="4295708" y="458143"/>
                </a:cubicBezTo>
                <a:cubicBezTo>
                  <a:pt x="4290240" y="462011"/>
                  <a:pt x="4284373" y="465544"/>
                  <a:pt x="4278106" y="468745"/>
                </a:cubicBezTo>
                <a:lnTo>
                  <a:pt x="4275306" y="463344"/>
                </a:lnTo>
                <a:cubicBezTo>
                  <a:pt x="4284640" y="458677"/>
                  <a:pt x="4293208" y="453176"/>
                  <a:pt x="4301009" y="446842"/>
                </a:cubicBezTo>
                <a:cubicBezTo>
                  <a:pt x="4308810" y="440508"/>
                  <a:pt x="4315044" y="434007"/>
                  <a:pt x="4319711" y="427340"/>
                </a:cubicBezTo>
                <a:lnTo>
                  <a:pt x="4282306" y="427340"/>
                </a:lnTo>
                <a:lnTo>
                  <a:pt x="4282306" y="421539"/>
                </a:lnTo>
                <a:lnTo>
                  <a:pt x="4319511" y="421539"/>
                </a:lnTo>
                <a:lnTo>
                  <a:pt x="4319511" y="402536"/>
                </a:lnTo>
                <a:lnTo>
                  <a:pt x="4288108" y="402536"/>
                </a:lnTo>
                <a:lnTo>
                  <a:pt x="4288108" y="396936"/>
                </a:lnTo>
                <a:lnTo>
                  <a:pt x="4319511" y="396936"/>
                </a:lnTo>
                <a:lnTo>
                  <a:pt x="4319511" y="379334"/>
                </a:lnTo>
                <a:lnTo>
                  <a:pt x="4296908" y="379334"/>
                </a:lnTo>
                <a:close/>
                <a:moveTo>
                  <a:pt x="4497534" y="326327"/>
                </a:moveTo>
                <a:lnTo>
                  <a:pt x="4499334" y="332728"/>
                </a:lnTo>
                <a:cubicBezTo>
                  <a:pt x="4495200" y="334328"/>
                  <a:pt x="4490632" y="335928"/>
                  <a:pt x="4485632" y="337528"/>
                </a:cubicBezTo>
                <a:cubicBezTo>
                  <a:pt x="4480631" y="339129"/>
                  <a:pt x="4475464" y="340662"/>
                  <a:pt x="4470130" y="342129"/>
                </a:cubicBezTo>
                <a:lnTo>
                  <a:pt x="4470130" y="377333"/>
                </a:lnTo>
                <a:lnTo>
                  <a:pt x="4495933" y="377333"/>
                </a:lnTo>
                <a:lnTo>
                  <a:pt x="4495933" y="383934"/>
                </a:lnTo>
                <a:lnTo>
                  <a:pt x="4470130" y="383934"/>
                </a:lnTo>
                <a:lnTo>
                  <a:pt x="4470130" y="405537"/>
                </a:lnTo>
                <a:lnTo>
                  <a:pt x="4473330" y="401936"/>
                </a:lnTo>
                <a:cubicBezTo>
                  <a:pt x="4474530" y="403137"/>
                  <a:pt x="4475997" y="404703"/>
                  <a:pt x="4477730" y="406637"/>
                </a:cubicBezTo>
                <a:cubicBezTo>
                  <a:pt x="4479464" y="408571"/>
                  <a:pt x="4481231" y="410571"/>
                  <a:pt x="4483032" y="412638"/>
                </a:cubicBezTo>
                <a:cubicBezTo>
                  <a:pt x="4484832" y="414705"/>
                  <a:pt x="4486532" y="416772"/>
                  <a:pt x="4488132" y="418838"/>
                </a:cubicBezTo>
                <a:cubicBezTo>
                  <a:pt x="4489732" y="420905"/>
                  <a:pt x="4491132" y="422739"/>
                  <a:pt x="4492332" y="424339"/>
                </a:cubicBezTo>
                <a:lnTo>
                  <a:pt x="4488132" y="428940"/>
                </a:lnTo>
                <a:cubicBezTo>
                  <a:pt x="4487065" y="427340"/>
                  <a:pt x="4485765" y="425573"/>
                  <a:pt x="4484232" y="423639"/>
                </a:cubicBezTo>
                <a:cubicBezTo>
                  <a:pt x="4482698" y="421706"/>
                  <a:pt x="4481098" y="419772"/>
                  <a:pt x="4479431" y="417838"/>
                </a:cubicBezTo>
                <a:cubicBezTo>
                  <a:pt x="4477764" y="415905"/>
                  <a:pt x="4476130" y="414038"/>
                  <a:pt x="4474530" y="412238"/>
                </a:cubicBezTo>
                <a:cubicBezTo>
                  <a:pt x="4472930" y="410437"/>
                  <a:pt x="4471463" y="408871"/>
                  <a:pt x="4470130" y="407537"/>
                </a:cubicBezTo>
                <a:lnTo>
                  <a:pt x="4470130" y="498148"/>
                </a:lnTo>
                <a:lnTo>
                  <a:pt x="4463529" y="498148"/>
                </a:lnTo>
                <a:lnTo>
                  <a:pt x="4463529" y="401136"/>
                </a:lnTo>
                <a:cubicBezTo>
                  <a:pt x="4459795" y="411538"/>
                  <a:pt x="4455428" y="421939"/>
                  <a:pt x="4450428" y="432340"/>
                </a:cubicBezTo>
                <a:cubicBezTo>
                  <a:pt x="4445426" y="442741"/>
                  <a:pt x="4440326" y="452209"/>
                  <a:pt x="4435126" y="460744"/>
                </a:cubicBezTo>
                <a:lnTo>
                  <a:pt x="4430724" y="454343"/>
                </a:lnTo>
                <a:cubicBezTo>
                  <a:pt x="4437392" y="443942"/>
                  <a:pt x="4443626" y="432674"/>
                  <a:pt x="4449427" y="420539"/>
                </a:cubicBezTo>
                <a:cubicBezTo>
                  <a:pt x="4455228" y="408404"/>
                  <a:pt x="4459862" y="396202"/>
                  <a:pt x="4463329" y="383934"/>
                </a:cubicBezTo>
                <a:lnTo>
                  <a:pt x="4435726" y="383934"/>
                </a:lnTo>
                <a:lnTo>
                  <a:pt x="4435726" y="377333"/>
                </a:lnTo>
                <a:lnTo>
                  <a:pt x="4463529" y="377333"/>
                </a:lnTo>
                <a:lnTo>
                  <a:pt x="4463529" y="343929"/>
                </a:lnTo>
                <a:cubicBezTo>
                  <a:pt x="4458862" y="345129"/>
                  <a:pt x="4454361" y="346263"/>
                  <a:pt x="4450028" y="347330"/>
                </a:cubicBezTo>
                <a:cubicBezTo>
                  <a:pt x="4445694" y="348396"/>
                  <a:pt x="4441660" y="349263"/>
                  <a:pt x="4437926" y="349930"/>
                </a:cubicBezTo>
                <a:lnTo>
                  <a:pt x="4436926" y="343329"/>
                </a:lnTo>
                <a:cubicBezTo>
                  <a:pt x="4441326" y="342529"/>
                  <a:pt x="4446126" y="341462"/>
                  <a:pt x="4451328" y="340129"/>
                </a:cubicBezTo>
                <a:cubicBezTo>
                  <a:pt x="4456528" y="338795"/>
                  <a:pt x="4461828" y="337395"/>
                  <a:pt x="4467230" y="335928"/>
                </a:cubicBezTo>
                <a:cubicBezTo>
                  <a:pt x="4472630" y="334461"/>
                  <a:pt x="4477964" y="332894"/>
                  <a:pt x="4483232" y="331228"/>
                </a:cubicBezTo>
                <a:cubicBezTo>
                  <a:pt x="4488498" y="329561"/>
                  <a:pt x="4493266" y="327927"/>
                  <a:pt x="4497534" y="326327"/>
                </a:cubicBezTo>
                <a:close/>
                <a:moveTo>
                  <a:pt x="1663808" y="325127"/>
                </a:moveTo>
                <a:lnTo>
                  <a:pt x="1669408" y="328927"/>
                </a:lnTo>
                <a:cubicBezTo>
                  <a:pt x="1660207" y="341862"/>
                  <a:pt x="1650806" y="353530"/>
                  <a:pt x="1641205" y="363932"/>
                </a:cubicBezTo>
                <a:cubicBezTo>
                  <a:pt x="1643739" y="370066"/>
                  <a:pt x="1645839" y="376333"/>
                  <a:pt x="1647506" y="382734"/>
                </a:cubicBezTo>
                <a:cubicBezTo>
                  <a:pt x="1649173" y="389135"/>
                  <a:pt x="1650440" y="396069"/>
                  <a:pt x="1651306" y="403537"/>
                </a:cubicBezTo>
                <a:cubicBezTo>
                  <a:pt x="1652173" y="411004"/>
                  <a:pt x="1652773" y="419172"/>
                  <a:pt x="1653107" y="428040"/>
                </a:cubicBezTo>
                <a:cubicBezTo>
                  <a:pt x="1653440" y="436907"/>
                  <a:pt x="1653606" y="446875"/>
                  <a:pt x="1653606" y="457943"/>
                </a:cubicBezTo>
                <a:cubicBezTo>
                  <a:pt x="1653606" y="465144"/>
                  <a:pt x="1653207" y="470945"/>
                  <a:pt x="1652406" y="475346"/>
                </a:cubicBezTo>
                <a:cubicBezTo>
                  <a:pt x="1651606" y="479746"/>
                  <a:pt x="1650206" y="483247"/>
                  <a:pt x="1648206" y="485847"/>
                </a:cubicBezTo>
                <a:cubicBezTo>
                  <a:pt x="1646206" y="488447"/>
                  <a:pt x="1643472" y="490314"/>
                  <a:pt x="1640005" y="491448"/>
                </a:cubicBezTo>
                <a:cubicBezTo>
                  <a:pt x="1636538" y="492581"/>
                  <a:pt x="1632204" y="493348"/>
                  <a:pt x="1627003" y="493748"/>
                </a:cubicBezTo>
                <a:lnTo>
                  <a:pt x="1615602" y="494748"/>
                </a:lnTo>
                <a:lnTo>
                  <a:pt x="1613802" y="487947"/>
                </a:lnTo>
                <a:lnTo>
                  <a:pt x="1625603" y="486947"/>
                </a:lnTo>
                <a:cubicBezTo>
                  <a:pt x="1629870" y="486547"/>
                  <a:pt x="1633404" y="486014"/>
                  <a:pt x="1636204" y="485347"/>
                </a:cubicBezTo>
                <a:cubicBezTo>
                  <a:pt x="1639005" y="484680"/>
                  <a:pt x="1641205" y="483313"/>
                  <a:pt x="1642805" y="481246"/>
                </a:cubicBezTo>
                <a:cubicBezTo>
                  <a:pt x="1644405" y="479179"/>
                  <a:pt x="1645539" y="476246"/>
                  <a:pt x="1646206" y="472445"/>
                </a:cubicBezTo>
                <a:cubicBezTo>
                  <a:pt x="1646872" y="468645"/>
                  <a:pt x="1647206" y="463477"/>
                  <a:pt x="1647206" y="456943"/>
                </a:cubicBezTo>
                <a:cubicBezTo>
                  <a:pt x="1647206" y="446142"/>
                  <a:pt x="1647072" y="436474"/>
                  <a:pt x="1646806" y="427940"/>
                </a:cubicBezTo>
                <a:cubicBezTo>
                  <a:pt x="1646539" y="419405"/>
                  <a:pt x="1645939" y="411471"/>
                  <a:pt x="1645005" y="404137"/>
                </a:cubicBezTo>
                <a:cubicBezTo>
                  <a:pt x="1639538" y="413338"/>
                  <a:pt x="1633304" y="421972"/>
                  <a:pt x="1626303" y="430040"/>
                </a:cubicBezTo>
                <a:cubicBezTo>
                  <a:pt x="1619302" y="438108"/>
                  <a:pt x="1612335" y="445142"/>
                  <a:pt x="1605401" y="451143"/>
                </a:cubicBezTo>
                <a:lnTo>
                  <a:pt x="1602600" y="444742"/>
                </a:lnTo>
                <a:cubicBezTo>
                  <a:pt x="1606201" y="441541"/>
                  <a:pt x="1609834" y="438074"/>
                  <a:pt x="1613502" y="434340"/>
                </a:cubicBezTo>
                <a:cubicBezTo>
                  <a:pt x="1617169" y="430607"/>
                  <a:pt x="1620802" y="426639"/>
                  <a:pt x="1624403" y="422439"/>
                </a:cubicBezTo>
                <a:cubicBezTo>
                  <a:pt x="1628003" y="418238"/>
                  <a:pt x="1631437" y="413838"/>
                  <a:pt x="1634704" y="409237"/>
                </a:cubicBezTo>
                <a:cubicBezTo>
                  <a:pt x="1637971" y="404637"/>
                  <a:pt x="1640938" y="399936"/>
                  <a:pt x="1643605" y="395136"/>
                </a:cubicBezTo>
                <a:cubicBezTo>
                  <a:pt x="1642005" y="386068"/>
                  <a:pt x="1639538" y="377467"/>
                  <a:pt x="1636204" y="369332"/>
                </a:cubicBezTo>
                <a:cubicBezTo>
                  <a:pt x="1632071" y="373599"/>
                  <a:pt x="1627770" y="377800"/>
                  <a:pt x="1623303" y="381934"/>
                </a:cubicBezTo>
                <a:cubicBezTo>
                  <a:pt x="1618836" y="386068"/>
                  <a:pt x="1614135" y="390135"/>
                  <a:pt x="1609201" y="394135"/>
                </a:cubicBezTo>
                <a:lnTo>
                  <a:pt x="1605801" y="388135"/>
                </a:lnTo>
                <a:cubicBezTo>
                  <a:pt x="1610868" y="384001"/>
                  <a:pt x="1615669" y="379834"/>
                  <a:pt x="1620202" y="375633"/>
                </a:cubicBezTo>
                <a:cubicBezTo>
                  <a:pt x="1624736" y="371433"/>
                  <a:pt x="1629137" y="367065"/>
                  <a:pt x="1633404" y="362531"/>
                </a:cubicBezTo>
                <a:cubicBezTo>
                  <a:pt x="1630870" y="357197"/>
                  <a:pt x="1627937" y="351797"/>
                  <a:pt x="1624603" y="346329"/>
                </a:cubicBezTo>
                <a:cubicBezTo>
                  <a:pt x="1621269" y="340862"/>
                  <a:pt x="1617402" y="334995"/>
                  <a:pt x="1613001" y="328727"/>
                </a:cubicBezTo>
                <a:lnTo>
                  <a:pt x="1618402" y="325527"/>
                </a:lnTo>
                <a:cubicBezTo>
                  <a:pt x="1622669" y="331394"/>
                  <a:pt x="1626403" y="336895"/>
                  <a:pt x="1629604" y="342029"/>
                </a:cubicBezTo>
                <a:cubicBezTo>
                  <a:pt x="1632804" y="347163"/>
                  <a:pt x="1635671" y="352264"/>
                  <a:pt x="1638205" y="357331"/>
                </a:cubicBezTo>
                <a:cubicBezTo>
                  <a:pt x="1642605" y="352397"/>
                  <a:pt x="1646906" y="347296"/>
                  <a:pt x="1651106" y="342029"/>
                </a:cubicBezTo>
                <a:cubicBezTo>
                  <a:pt x="1655307" y="336762"/>
                  <a:pt x="1659541" y="331128"/>
                  <a:pt x="1663808" y="325127"/>
                </a:cubicBezTo>
                <a:close/>
                <a:moveTo>
                  <a:pt x="1463783" y="325127"/>
                </a:moveTo>
                <a:lnTo>
                  <a:pt x="1469383" y="328927"/>
                </a:lnTo>
                <a:cubicBezTo>
                  <a:pt x="1460182" y="341862"/>
                  <a:pt x="1450781" y="353530"/>
                  <a:pt x="1441180" y="363932"/>
                </a:cubicBezTo>
                <a:cubicBezTo>
                  <a:pt x="1443714" y="370066"/>
                  <a:pt x="1445814" y="376333"/>
                  <a:pt x="1447481" y="382734"/>
                </a:cubicBezTo>
                <a:cubicBezTo>
                  <a:pt x="1449148" y="389135"/>
                  <a:pt x="1450414" y="396069"/>
                  <a:pt x="1451281" y="403537"/>
                </a:cubicBezTo>
                <a:cubicBezTo>
                  <a:pt x="1452148" y="411004"/>
                  <a:pt x="1452748" y="419172"/>
                  <a:pt x="1453082" y="428040"/>
                </a:cubicBezTo>
                <a:cubicBezTo>
                  <a:pt x="1453415" y="436907"/>
                  <a:pt x="1453581" y="446875"/>
                  <a:pt x="1453581" y="457943"/>
                </a:cubicBezTo>
                <a:cubicBezTo>
                  <a:pt x="1453581" y="465144"/>
                  <a:pt x="1453182" y="470945"/>
                  <a:pt x="1452381" y="475346"/>
                </a:cubicBezTo>
                <a:cubicBezTo>
                  <a:pt x="1451581" y="479746"/>
                  <a:pt x="1450181" y="483247"/>
                  <a:pt x="1448181" y="485847"/>
                </a:cubicBezTo>
                <a:cubicBezTo>
                  <a:pt x="1446181" y="488447"/>
                  <a:pt x="1443447" y="490314"/>
                  <a:pt x="1439980" y="491448"/>
                </a:cubicBezTo>
                <a:cubicBezTo>
                  <a:pt x="1436513" y="492581"/>
                  <a:pt x="1432179" y="493348"/>
                  <a:pt x="1426978" y="493748"/>
                </a:cubicBezTo>
                <a:lnTo>
                  <a:pt x="1415577" y="494748"/>
                </a:lnTo>
                <a:lnTo>
                  <a:pt x="1413777" y="487947"/>
                </a:lnTo>
                <a:lnTo>
                  <a:pt x="1425578" y="486947"/>
                </a:lnTo>
                <a:cubicBezTo>
                  <a:pt x="1429845" y="486547"/>
                  <a:pt x="1433379" y="486014"/>
                  <a:pt x="1436179" y="485347"/>
                </a:cubicBezTo>
                <a:cubicBezTo>
                  <a:pt x="1438980" y="484680"/>
                  <a:pt x="1441180" y="483313"/>
                  <a:pt x="1442780" y="481246"/>
                </a:cubicBezTo>
                <a:cubicBezTo>
                  <a:pt x="1444380" y="479179"/>
                  <a:pt x="1445514" y="476246"/>
                  <a:pt x="1446181" y="472445"/>
                </a:cubicBezTo>
                <a:cubicBezTo>
                  <a:pt x="1446847" y="468645"/>
                  <a:pt x="1447181" y="463477"/>
                  <a:pt x="1447181" y="456943"/>
                </a:cubicBezTo>
                <a:cubicBezTo>
                  <a:pt x="1447181" y="446142"/>
                  <a:pt x="1447047" y="436474"/>
                  <a:pt x="1446781" y="427940"/>
                </a:cubicBezTo>
                <a:cubicBezTo>
                  <a:pt x="1446514" y="419405"/>
                  <a:pt x="1445914" y="411471"/>
                  <a:pt x="1444980" y="404137"/>
                </a:cubicBezTo>
                <a:cubicBezTo>
                  <a:pt x="1439513" y="413338"/>
                  <a:pt x="1433279" y="421972"/>
                  <a:pt x="1426278" y="430040"/>
                </a:cubicBezTo>
                <a:cubicBezTo>
                  <a:pt x="1419277" y="438108"/>
                  <a:pt x="1412310" y="445142"/>
                  <a:pt x="1405376" y="451143"/>
                </a:cubicBezTo>
                <a:lnTo>
                  <a:pt x="1402575" y="444742"/>
                </a:lnTo>
                <a:cubicBezTo>
                  <a:pt x="1406176" y="441541"/>
                  <a:pt x="1409809" y="438074"/>
                  <a:pt x="1413477" y="434340"/>
                </a:cubicBezTo>
                <a:cubicBezTo>
                  <a:pt x="1417144" y="430607"/>
                  <a:pt x="1420777" y="426639"/>
                  <a:pt x="1424378" y="422439"/>
                </a:cubicBezTo>
                <a:cubicBezTo>
                  <a:pt x="1427978" y="418238"/>
                  <a:pt x="1431412" y="413838"/>
                  <a:pt x="1434679" y="409237"/>
                </a:cubicBezTo>
                <a:cubicBezTo>
                  <a:pt x="1437946" y="404637"/>
                  <a:pt x="1440913" y="399936"/>
                  <a:pt x="1443580" y="395136"/>
                </a:cubicBezTo>
                <a:cubicBezTo>
                  <a:pt x="1441980" y="386068"/>
                  <a:pt x="1439513" y="377467"/>
                  <a:pt x="1436179" y="369332"/>
                </a:cubicBezTo>
                <a:cubicBezTo>
                  <a:pt x="1432046" y="373599"/>
                  <a:pt x="1427745" y="377800"/>
                  <a:pt x="1423278" y="381934"/>
                </a:cubicBezTo>
                <a:cubicBezTo>
                  <a:pt x="1418811" y="386068"/>
                  <a:pt x="1414110" y="390135"/>
                  <a:pt x="1409176" y="394135"/>
                </a:cubicBezTo>
                <a:lnTo>
                  <a:pt x="1405776" y="388135"/>
                </a:lnTo>
                <a:cubicBezTo>
                  <a:pt x="1410843" y="384001"/>
                  <a:pt x="1415644" y="379834"/>
                  <a:pt x="1420177" y="375633"/>
                </a:cubicBezTo>
                <a:cubicBezTo>
                  <a:pt x="1424711" y="371433"/>
                  <a:pt x="1429112" y="367065"/>
                  <a:pt x="1433379" y="362531"/>
                </a:cubicBezTo>
                <a:cubicBezTo>
                  <a:pt x="1430845" y="357197"/>
                  <a:pt x="1427912" y="351797"/>
                  <a:pt x="1424578" y="346329"/>
                </a:cubicBezTo>
                <a:cubicBezTo>
                  <a:pt x="1421244" y="340862"/>
                  <a:pt x="1417377" y="334995"/>
                  <a:pt x="1412976" y="328727"/>
                </a:cubicBezTo>
                <a:lnTo>
                  <a:pt x="1418377" y="325527"/>
                </a:lnTo>
                <a:cubicBezTo>
                  <a:pt x="1422644" y="331394"/>
                  <a:pt x="1426378" y="336895"/>
                  <a:pt x="1429579" y="342029"/>
                </a:cubicBezTo>
                <a:cubicBezTo>
                  <a:pt x="1432779" y="347163"/>
                  <a:pt x="1435646" y="352264"/>
                  <a:pt x="1438180" y="357331"/>
                </a:cubicBezTo>
                <a:cubicBezTo>
                  <a:pt x="1442580" y="352397"/>
                  <a:pt x="1446881" y="347296"/>
                  <a:pt x="1451081" y="342029"/>
                </a:cubicBezTo>
                <a:cubicBezTo>
                  <a:pt x="1455282" y="336762"/>
                  <a:pt x="1459516" y="331128"/>
                  <a:pt x="1463783" y="325127"/>
                </a:cubicBezTo>
                <a:close/>
                <a:moveTo>
                  <a:pt x="1027128" y="325127"/>
                </a:moveTo>
                <a:lnTo>
                  <a:pt x="1034329" y="325527"/>
                </a:lnTo>
                <a:lnTo>
                  <a:pt x="1034329" y="384734"/>
                </a:lnTo>
                <a:lnTo>
                  <a:pt x="1087136" y="384734"/>
                </a:lnTo>
                <a:lnTo>
                  <a:pt x="1087136" y="391735"/>
                </a:lnTo>
                <a:lnTo>
                  <a:pt x="1034329" y="391735"/>
                </a:lnTo>
                <a:lnTo>
                  <a:pt x="1034329" y="479946"/>
                </a:lnTo>
                <a:cubicBezTo>
                  <a:pt x="1035529" y="479413"/>
                  <a:pt x="1037596" y="478479"/>
                  <a:pt x="1040530" y="477146"/>
                </a:cubicBezTo>
                <a:cubicBezTo>
                  <a:pt x="1043464" y="475812"/>
                  <a:pt x="1046797" y="474345"/>
                  <a:pt x="1050531" y="472745"/>
                </a:cubicBezTo>
                <a:cubicBezTo>
                  <a:pt x="1054265" y="471145"/>
                  <a:pt x="1058132" y="469445"/>
                  <a:pt x="1062133" y="467645"/>
                </a:cubicBezTo>
                <a:cubicBezTo>
                  <a:pt x="1066133" y="465844"/>
                  <a:pt x="1069900" y="464178"/>
                  <a:pt x="1073434" y="462644"/>
                </a:cubicBezTo>
                <a:cubicBezTo>
                  <a:pt x="1076968" y="461110"/>
                  <a:pt x="1079968" y="459810"/>
                  <a:pt x="1082435" y="458743"/>
                </a:cubicBezTo>
                <a:cubicBezTo>
                  <a:pt x="1084902" y="457677"/>
                  <a:pt x="1086402" y="457010"/>
                  <a:pt x="1086936" y="456743"/>
                </a:cubicBezTo>
                <a:lnTo>
                  <a:pt x="1088136" y="463944"/>
                </a:lnTo>
                <a:cubicBezTo>
                  <a:pt x="1087603" y="464077"/>
                  <a:pt x="1086002" y="464744"/>
                  <a:pt x="1083335" y="465944"/>
                </a:cubicBezTo>
                <a:cubicBezTo>
                  <a:pt x="1080668" y="467145"/>
                  <a:pt x="1077468" y="468545"/>
                  <a:pt x="1073734" y="470145"/>
                </a:cubicBezTo>
                <a:cubicBezTo>
                  <a:pt x="1070000" y="471745"/>
                  <a:pt x="1066000" y="473512"/>
                  <a:pt x="1061733" y="475446"/>
                </a:cubicBezTo>
                <a:cubicBezTo>
                  <a:pt x="1057465" y="477379"/>
                  <a:pt x="1053432" y="479179"/>
                  <a:pt x="1049631" y="480846"/>
                </a:cubicBezTo>
                <a:cubicBezTo>
                  <a:pt x="1045831" y="482513"/>
                  <a:pt x="1042530" y="483980"/>
                  <a:pt x="1039730" y="485247"/>
                </a:cubicBezTo>
                <a:cubicBezTo>
                  <a:pt x="1036929" y="486514"/>
                  <a:pt x="1035196" y="487280"/>
                  <a:pt x="1034529" y="487547"/>
                </a:cubicBezTo>
                <a:cubicBezTo>
                  <a:pt x="1033462" y="487947"/>
                  <a:pt x="1032296" y="488514"/>
                  <a:pt x="1031029" y="489247"/>
                </a:cubicBezTo>
                <a:cubicBezTo>
                  <a:pt x="1029762" y="489981"/>
                  <a:pt x="1028328" y="491081"/>
                  <a:pt x="1026728" y="492548"/>
                </a:cubicBezTo>
                <a:lnTo>
                  <a:pt x="1023128" y="485747"/>
                </a:lnTo>
                <a:cubicBezTo>
                  <a:pt x="1024995" y="484280"/>
                  <a:pt x="1026128" y="483247"/>
                  <a:pt x="1026528" y="482646"/>
                </a:cubicBezTo>
                <a:cubicBezTo>
                  <a:pt x="1026928" y="482046"/>
                  <a:pt x="1027128" y="481213"/>
                  <a:pt x="1027128" y="480146"/>
                </a:cubicBezTo>
                <a:close/>
                <a:moveTo>
                  <a:pt x="82210" y="324527"/>
                </a:moveTo>
                <a:lnTo>
                  <a:pt x="83610" y="331128"/>
                </a:lnTo>
                <a:cubicBezTo>
                  <a:pt x="78943" y="332728"/>
                  <a:pt x="73843" y="334295"/>
                  <a:pt x="68309" y="335828"/>
                </a:cubicBezTo>
                <a:cubicBezTo>
                  <a:pt x="62774" y="337362"/>
                  <a:pt x="57007" y="338862"/>
                  <a:pt x="51006" y="340329"/>
                </a:cubicBezTo>
                <a:lnTo>
                  <a:pt x="51006" y="377133"/>
                </a:lnTo>
                <a:lnTo>
                  <a:pt x="89411" y="377133"/>
                </a:lnTo>
                <a:lnTo>
                  <a:pt x="89411" y="383934"/>
                </a:lnTo>
                <a:lnTo>
                  <a:pt x="51006" y="383934"/>
                </a:lnTo>
                <a:lnTo>
                  <a:pt x="51006" y="499349"/>
                </a:lnTo>
                <a:lnTo>
                  <a:pt x="44205" y="499349"/>
                </a:lnTo>
                <a:lnTo>
                  <a:pt x="44205" y="398936"/>
                </a:lnTo>
                <a:cubicBezTo>
                  <a:pt x="39538" y="409871"/>
                  <a:pt x="33938" y="420639"/>
                  <a:pt x="27403" y="431240"/>
                </a:cubicBezTo>
                <a:cubicBezTo>
                  <a:pt x="20869" y="441841"/>
                  <a:pt x="13802" y="451676"/>
                  <a:pt x="6201" y="460744"/>
                </a:cubicBezTo>
                <a:lnTo>
                  <a:pt x="2200" y="454743"/>
                </a:lnTo>
                <a:cubicBezTo>
                  <a:pt x="10868" y="444208"/>
                  <a:pt x="18902" y="432874"/>
                  <a:pt x="26303" y="420739"/>
                </a:cubicBezTo>
                <a:cubicBezTo>
                  <a:pt x="33704" y="408604"/>
                  <a:pt x="39605" y="396336"/>
                  <a:pt x="44005" y="383934"/>
                </a:cubicBezTo>
                <a:lnTo>
                  <a:pt x="7201" y="383934"/>
                </a:lnTo>
                <a:lnTo>
                  <a:pt x="7201" y="377133"/>
                </a:lnTo>
                <a:lnTo>
                  <a:pt x="44205" y="377133"/>
                </a:lnTo>
                <a:lnTo>
                  <a:pt x="44205" y="342129"/>
                </a:lnTo>
                <a:cubicBezTo>
                  <a:pt x="38205" y="343596"/>
                  <a:pt x="32304" y="344896"/>
                  <a:pt x="26503" y="346029"/>
                </a:cubicBezTo>
                <a:cubicBezTo>
                  <a:pt x="20703" y="347163"/>
                  <a:pt x="15469" y="348130"/>
                  <a:pt x="10801" y="348930"/>
                </a:cubicBezTo>
                <a:lnTo>
                  <a:pt x="10001" y="342329"/>
                </a:lnTo>
                <a:cubicBezTo>
                  <a:pt x="15069" y="341395"/>
                  <a:pt x="20736" y="340262"/>
                  <a:pt x="27003" y="338928"/>
                </a:cubicBezTo>
                <a:cubicBezTo>
                  <a:pt x="33271" y="337595"/>
                  <a:pt x="39638" y="336161"/>
                  <a:pt x="46106" y="334628"/>
                </a:cubicBezTo>
                <a:cubicBezTo>
                  <a:pt x="52573" y="333094"/>
                  <a:pt x="58941" y="331461"/>
                  <a:pt x="65208" y="329727"/>
                </a:cubicBezTo>
                <a:cubicBezTo>
                  <a:pt x="71476" y="327994"/>
                  <a:pt x="77143" y="326260"/>
                  <a:pt x="82210" y="324527"/>
                </a:cubicBezTo>
                <a:close/>
                <a:moveTo>
                  <a:pt x="5385844" y="324327"/>
                </a:moveTo>
                <a:lnTo>
                  <a:pt x="5392845" y="324727"/>
                </a:lnTo>
                <a:lnTo>
                  <a:pt x="5392845" y="405537"/>
                </a:lnTo>
                <a:cubicBezTo>
                  <a:pt x="5392845" y="409271"/>
                  <a:pt x="5392512" y="412304"/>
                  <a:pt x="5391845" y="414638"/>
                </a:cubicBezTo>
                <a:cubicBezTo>
                  <a:pt x="5391178" y="416972"/>
                  <a:pt x="5390012" y="418838"/>
                  <a:pt x="5388344" y="420239"/>
                </a:cubicBezTo>
                <a:cubicBezTo>
                  <a:pt x="5386678" y="421639"/>
                  <a:pt x="5384477" y="422639"/>
                  <a:pt x="5381744" y="423239"/>
                </a:cubicBezTo>
                <a:cubicBezTo>
                  <a:pt x="5379010" y="423839"/>
                  <a:pt x="5375642" y="424339"/>
                  <a:pt x="5371643" y="424739"/>
                </a:cubicBezTo>
                <a:lnTo>
                  <a:pt x="5359842" y="425939"/>
                </a:lnTo>
                <a:lnTo>
                  <a:pt x="5358041" y="419339"/>
                </a:lnTo>
                <a:lnTo>
                  <a:pt x="5370242" y="418538"/>
                </a:lnTo>
                <a:cubicBezTo>
                  <a:pt x="5373443" y="418272"/>
                  <a:pt x="5376043" y="417905"/>
                  <a:pt x="5378044" y="417438"/>
                </a:cubicBezTo>
                <a:cubicBezTo>
                  <a:pt x="5380044" y="416972"/>
                  <a:pt x="5381610" y="416238"/>
                  <a:pt x="5382744" y="415238"/>
                </a:cubicBezTo>
                <a:cubicBezTo>
                  <a:pt x="5383877" y="414238"/>
                  <a:pt x="5384677" y="412871"/>
                  <a:pt x="5385144" y="411138"/>
                </a:cubicBezTo>
                <a:cubicBezTo>
                  <a:pt x="5385610" y="409404"/>
                  <a:pt x="5385844" y="407070"/>
                  <a:pt x="5385844" y="404137"/>
                </a:cubicBezTo>
                <a:close/>
                <a:moveTo>
                  <a:pt x="2459831" y="324327"/>
                </a:moveTo>
                <a:lnTo>
                  <a:pt x="2466232" y="325927"/>
                </a:lnTo>
                <a:cubicBezTo>
                  <a:pt x="2464098" y="332728"/>
                  <a:pt x="2461665" y="339462"/>
                  <a:pt x="2458931" y="346129"/>
                </a:cubicBezTo>
                <a:cubicBezTo>
                  <a:pt x="2456197" y="352797"/>
                  <a:pt x="2453297" y="359331"/>
                  <a:pt x="2450230" y="365732"/>
                </a:cubicBezTo>
                <a:lnTo>
                  <a:pt x="2450430" y="365732"/>
                </a:lnTo>
                <a:lnTo>
                  <a:pt x="2450430" y="498748"/>
                </a:lnTo>
                <a:lnTo>
                  <a:pt x="2443829" y="498748"/>
                </a:lnTo>
                <a:lnTo>
                  <a:pt x="2443829" y="378333"/>
                </a:lnTo>
                <a:cubicBezTo>
                  <a:pt x="2439428" y="386601"/>
                  <a:pt x="2434828" y="394435"/>
                  <a:pt x="2430027" y="401836"/>
                </a:cubicBezTo>
                <a:cubicBezTo>
                  <a:pt x="2425227" y="409237"/>
                  <a:pt x="2420493" y="416005"/>
                  <a:pt x="2415826" y="422139"/>
                </a:cubicBezTo>
                <a:lnTo>
                  <a:pt x="2411625" y="416338"/>
                </a:lnTo>
                <a:cubicBezTo>
                  <a:pt x="2416026" y="411004"/>
                  <a:pt x="2420493" y="404770"/>
                  <a:pt x="2425027" y="397636"/>
                </a:cubicBezTo>
                <a:cubicBezTo>
                  <a:pt x="2429560" y="390502"/>
                  <a:pt x="2433994" y="382934"/>
                  <a:pt x="2438328" y="374933"/>
                </a:cubicBezTo>
                <a:cubicBezTo>
                  <a:pt x="2442662" y="366932"/>
                  <a:pt x="2446663" y="358598"/>
                  <a:pt x="2450330" y="349930"/>
                </a:cubicBezTo>
                <a:cubicBezTo>
                  <a:pt x="2453997" y="341262"/>
                  <a:pt x="2457164" y="332728"/>
                  <a:pt x="2459831" y="324327"/>
                </a:cubicBezTo>
                <a:close/>
                <a:moveTo>
                  <a:pt x="250031" y="324327"/>
                </a:moveTo>
                <a:lnTo>
                  <a:pt x="256432" y="325927"/>
                </a:lnTo>
                <a:cubicBezTo>
                  <a:pt x="254298" y="332728"/>
                  <a:pt x="251865" y="339462"/>
                  <a:pt x="249131" y="346129"/>
                </a:cubicBezTo>
                <a:cubicBezTo>
                  <a:pt x="246397" y="352797"/>
                  <a:pt x="243497" y="359331"/>
                  <a:pt x="240430" y="365732"/>
                </a:cubicBezTo>
                <a:lnTo>
                  <a:pt x="240630" y="365732"/>
                </a:lnTo>
                <a:lnTo>
                  <a:pt x="240630" y="498748"/>
                </a:lnTo>
                <a:lnTo>
                  <a:pt x="234029" y="498748"/>
                </a:lnTo>
                <a:lnTo>
                  <a:pt x="234029" y="378333"/>
                </a:lnTo>
                <a:cubicBezTo>
                  <a:pt x="229629" y="386601"/>
                  <a:pt x="225028" y="394435"/>
                  <a:pt x="220227" y="401836"/>
                </a:cubicBezTo>
                <a:cubicBezTo>
                  <a:pt x="215427" y="409237"/>
                  <a:pt x="210693" y="416005"/>
                  <a:pt x="206026" y="422139"/>
                </a:cubicBezTo>
                <a:lnTo>
                  <a:pt x="201825" y="416338"/>
                </a:lnTo>
                <a:cubicBezTo>
                  <a:pt x="206226" y="411004"/>
                  <a:pt x="210693" y="404770"/>
                  <a:pt x="215227" y="397636"/>
                </a:cubicBezTo>
                <a:cubicBezTo>
                  <a:pt x="219761" y="390502"/>
                  <a:pt x="224195" y="382934"/>
                  <a:pt x="228529" y="374933"/>
                </a:cubicBezTo>
                <a:cubicBezTo>
                  <a:pt x="232862" y="366932"/>
                  <a:pt x="236863" y="358598"/>
                  <a:pt x="240530" y="349930"/>
                </a:cubicBezTo>
                <a:cubicBezTo>
                  <a:pt x="244197" y="341262"/>
                  <a:pt x="247364" y="332728"/>
                  <a:pt x="250031" y="324327"/>
                </a:cubicBezTo>
                <a:close/>
                <a:moveTo>
                  <a:pt x="2925689" y="322726"/>
                </a:moveTo>
                <a:cubicBezTo>
                  <a:pt x="2927823" y="323793"/>
                  <a:pt x="2930523" y="325260"/>
                  <a:pt x="2933790" y="327127"/>
                </a:cubicBezTo>
                <a:cubicBezTo>
                  <a:pt x="2937057" y="328994"/>
                  <a:pt x="2940424" y="330927"/>
                  <a:pt x="2943892" y="332928"/>
                </a:cubicBezTo>
                <a:cubicBezTo>
                  <a:pt x="2947358" y="334928"/>
                  <a:pt x="2950626" y="336862"/>
                  <a:pt x="2953693" y="338728"/>
                </a:cubicBezTo>
                <a:cubicBezTo>
                  <a:pt x="2956760" y="340595"/>
                  <a:pt x="2959093" y="342062"/>
                  <a:pt x="2960694" y="343129"/>
                </a:cubicBezTo>
                <a:lnTo>
                  <a:pt x="2957493" y="349130"/>
                </a:lnTo>
                <a:cubicBezTo>
                  <a:pt x="2955760" y="347930"/>
                  <a:pt x="2953360" y="346363"/>
                  <a:pt x="2950292" y="344429"/>
                </a:cubicBezTo>
                <a:cubicBezTo>
                  <a:pt x="2947225" y="342496"/>
                  <a:pt x="2943958" y="340495"/>
                  <a:pt x="2940491" y="338428"/>
                </a:cubicBezTo>
                <a:cubicBezTo>
                  <a:pt x="2937024" y="336361"/>
                  <a:pt x="2933624" y="334428"/>
                  <a:pt x="2930290" y="332628"/>
                </a:cubicBezTo>
                <a:cubicBezTo>
                  <a:pt x="2926956" y="330827"/>
                  <a:pt x="2924222" y="329461"/>
                  <a:pt x="2922088" y="328527"/>
                </a:cubicBezTo>
                <a:close/>
                <a:moveTo>
                  <a:pt x="1099337" y="322526"/>
                </a:moveTo>
                <a:lnTo>
                  <a:pt x="1106538" y="322926"/>
                </a:lnTo>
                <a:lnTo>
                  <a:pt x="1106538" y="406737"/>
                </a:lnTo>
                <a:cubicBezTo>
                  <a:pt x="1111072" y="403403"/>
                  <a:pt x="1116173" y="399369"/>
                  <a:pt x="1121840" y="394635"/>
                </a:cubicBezTo>
                <a:cubicBezTo>
                  <a:pt x="1127508" y="389902"/>
                  <a:pt x="1133242" y="384968"/>
                  <a:pt x="1139042" y="379834"/>
                </a:cubicBezTo>
                <a:cubicBezTo>
                  <a:pt x="1144843" y="374700"/>
                  <a:pt x="1150344" y="369599"/>
                  <a:pt x="1155544" y="364532"/>
                </a:cubicBezTo>
                <a:cubicBezTo>
                  <a:pt x="1160745" y="359464"/>
                  <a:pt x="1165079" y="354930"/>
                  <a:pt x="1168546" y="350930"/>
                </a:cubicBezTo>
                <a:lnTo>
                  <a:pt x="1173346" y="356531"/>
                </a:lnTo>
                <a:cubicBezTo>
                  <a:pt x="1169346" y="360931"/>
                  <a:pt x="1164445" y="365899"/>
                  <a:pt x="1158645" y="371433"/>
                </a:cubicBezTo>
                <a:cubicBezTo>
                  <a:pt x="1152844" y="376967"/>
                  <a:pt x="1146843" y="382467"/>
                  <a:pt x="1140642" y="387935"/>
                </a:cubicBezTo>
                <a:cubicBezTo>
                  <a:pt x="1134442" y="393402"/>
                  <a:pt x="1128341" y="398603"/>
                  <a:pt x="1122340" y="403537"/>
                </a:cubicBezTo>
                <a:cubicBezTo>
                  <a:pt x="1116339" y="408471"/>
                  <a:pt x="1111072" y="412538"/>
                  <a:pt x="1106538" y="415738"/>
                </a:cubicBezTo>
                <a:lnTo>
                  <a:pt x="1106538" y="464544"/>
                </a:lnTo>
                <a:cubicBezTo>
                  <a:pt x="1106538" y="468145"/>
                  <a:pt x="1106771" y="471078"/>
                  <a:pt x="1107238" y="473345"/>
                </a:cubicBezTo>
                <a:cubicBezTo>
                  <a:pt x="1107705" y="475612"/>
                  <a:pt x="1108572" y="477412"/>
                  <a:pt x="1109839" y="478746"/>
                </a:cubicBezTo>
                <a:cubicBezTo>
                  <a:pt x="1111105" y="480079"/>
                  <a:pt x="1112839" y="481013"/>
                  <a:pt x="1115039" y="481546"/>
                </a:cubicBezTo>
                <a:cubicBezTo>
                  <a:pt x="1117240" y="482080"/>
                  <a:pt x="1120073" y="482413"/>
                  <a:pt x="1123540" y="482546"/>
                </a:cubicBezTo>
                <a:cubicBezTo>
                  <a:pt x="1132075" y="482946"/>
                  <a:pt x="1140609" y="482946"/>
                  <a:pt x="1149143" y="482546"/>
                </a:cubicBezTo>
                <a:cubicBezTo>
                  <a:pt x="1153011" y="482413"/>
                  <a:pt x="1156144" y="482080"/>
                  <a:pt x="1158545" y="481546"/>
                </a:cubicBezTo>
                <a:cubicBezTo>
                  <a:pt x="1160945" y="481013"/>
                  <a:pt x="1162879" y="480113"/>
                  <a:pt x="1164345" y="478846"/>
                </a:cubicBezTo>
                <a:cubicBezTo>
                  <a:pt x="1165812" y="477579"/>
                  <a:pt x="1166879" y="475879"/>
                  <a:pt x="1167546" y="473745"/>
                </a:cubicBezTo>
                <a:cubicBezTo>
                  <a:pt x="1168213" y="471612"/>
                  <a:pt x="1168813" y="468745"/>
                  <a:pt x="1169346" y="465144"/>
                </a:cubicBezTo>
                <a:cubicBezTo>
                  <a:pt x="1169479" y="463811"/>
                  <a:pt x="1169679" y="462011"/>
                  <a:pt x="1169946" y="459744"/>
                </a:cubicBezTo>
                <a:cubicBezTo>
                  <a:pt x="1170213" y="457477"/>
                  <a:pt x="1170413" y="455176"/>
                  <a:pt x="1170546" y="452843"/>
                </a:cubicBezTo>
                <a:cubicBezTo>
                  <a:pt x="1170680" y="450509"/>
                  <a:pt x="1170813" y="448409"/>
                  <a:pt x="1170946" y="446542"/>
                </a:cubicBezTo>
                <a:cubicBezTo>
                  <a:pt x="1171080" y="444675"/>
                  <a:pt x="1171146" y="443542"/>
                  <a:pt x="1171146" y="443142"/>
                </a:cubicBezTo>
                <a:lnTo>
                  <a:pt x="1177547" y="445142"/>
                </a:lnTo>
                <a:cubicBezTo>
                  <a:pt x="1177547" y="445542"/>
                  <a:pt x="1177480" y="446609"/>
                  <a:pt x="1177347" y="448342"/>
                </a:cubicBezTo>
                <a:cubicBezTo>
                  <a:pt x="1177214" y="450076"/>
                  <a:pt x="1177080" y="452043"/>
                  <a:pt x="1176947" y="454243"/>
                </a:cubicBezTo>
                <a:cubicBezTo>
                  <a:pt x="1176814" y="456443"/>
                  <a:pt x="1176647" y="458743"/>
                  <a:pt x="1176447" y="461144"/>
                </a:cubicBezTo>
                <a:cubicBezTo>
                  <a:pt x="1176247" y="463544"/>
                  <a:pt x="1176080" y="465544"/>
                  <a:pt x="1175947" y="467145"/>
                </a:cubicBezTo>
                <a:cubicBezTo>
                  <a:pt x="1175413" y="471412"/>
                  <a:pt x="1174680" y="474945"/>
                  <a:pt x="1173747" y="477746"/>
                </a:cubicBezTo>
                <a:cubicBezTo>
                  <a:pt x="1172813" y="480546"/>
                  <a:pt x="1171413" y="482780"/>
                  <a:pt x="1169546" y="484447"/>
                </a:cubicBezTo>
                <a:cubicBezTo>
                  <a:pt x="1167679" y="486114"/>
                  <a:pt x="1165179" y="487347"/>
                  <a:pt x="1162045" y="488147"/>
                </a:cubicBezTo>
                <a:cubicBezTo>
                  <a:pt x="1158911" y="488947"/>
                  <a:pt x="1154944" y="489414"/>
                  <a:pt x="1150144" y="489547"/>
                </a:cubicBezTo>
                <a:cubicBezTo>
                  <a:pt x="1140542" y="489947"/>
                  <a:pt x="1131008" y="489947"/>
                  <a:pt x="1121540" y="489547"/>
                </a:cubicBezTo>
                <a:cubicBezTo>
                  <a:pt x="1117540" y="489414"/>
                  <a:pt x="1114106" y="488981"/>
                  <a:pt x="1111239" y="488247"/>
                </a:cubicBezTo>
                <a:cubicBezTo>
                  <a:pt x="1108372" y="487514"/>
                  <a:pt x="1106071" y="486280"/>
                  <a:pt x="1104338" y="484547"/>
                </a:cubicBezTo>
                <a:cubicBezTo>
                  <a:pt x="1102604" y="482813"/>
                  <a:pt x="1101338" y="480480"/>
                  <a:pt x="1100537" y="477546"/>
                </a:cubicBezTo>
                <a:cubicBezTo>
                  <a:pt x="1099737" y="474612"/>
                  <a:pt x="1099337" y="470812"/>
                  <a:pt x="1099337" y="466144"/>
                </a:cubicBezTo>
                <a:close/>
                <a:moveTo>
                  <a:pt x="1698012" y="321126"/>
                </a:moveTo>
                <a:lnTo>
                  <a:pt x="1704413" y="323527"/>
                </a:lnTo>
                <a:cubicBezTo>
                  <a:pt x="1702946" y="327527"/>
                  <a:pt x="1701279" y="331561"/>
                  <a:pt x="1699412" y="335628"/>
                </a:cubicBezTo>
                <a:cubicBezTo>
                  <a:pt x="1697545" y="339695"/>
                  <a:pt x="1695612" y="343662"/>
                  <a:pt x="1693611" y="347530"/>
                </a:cubicBezTo>
                <a:lnTo>
                  <a:pt x="1766221" y="347530"/>
                </a:lnTo>
                <a:cubicBezTo>
                  <a:pt x="1766221" y="347930"/>
                  <a:pt x="1766187" y="349763"/>
                  <a:pt x="1766121" y="353030"/>
                </a:cubicBezTo>
                <a:cubicBezTo>
                  <a:pt x="1766054" y="356297"/>
                  <a:pt x="1765987" y="360565"/>
                  <a:pt x="1765921" y="365832"/>
                </a:cubicBezTo>
                <a:cubicBezTo>
                  <a:pt x="1765854" y="371099"/>
                  <a:pt x="1765787" y="377067"/>
                  <a:pt x="1765721" y="383734"/>
                </a:cubicBezTo>
                <a:cubicBezTo>
                  <a:pt x="1765654" y="390402"/>
                  <a:pt x="1765554" y="397302"/>
                  <a:pt x="1765420" y="404437"/>
                </a:cubicBezTo>
                <a:cubicBezTo>
                  <a:pt x="1765287" y="411571"/>
                  <a:pt x="1765154" y="418638"/>
                  <a:pt x="1765020" y="425639"/>
                </a:cubicBezTo>
                <a:cubicBezTo>
                  <a:pt x="1764887" y="432640"/>
                  <a:pt x="1764787" y="439074"/>
                  <a:pt x="1764720" y="444942"/>
                </a:cubicBezTo>
                <a:cubicBezTo>
                  <a:pt x="1764654" y="450809"/>
                  <a:pt x="1764554" y="455876"/>
                  <a:pt x="1764420" y="460144"/>
                </a:cubicBezTo>
                <a:cubicBezTo>
                  <a:pt x="1764287" y="464411"/>
                  <a:pt x="1764220" y="467345"/>
                  <a:pt x="1764220" y="468945"/>
                </a:cubicBezTo>
                <a:cubicBezTo>
                  <a:pt x="1764087" y="474012"/>
                  <a:pt x="1763554" y="478113"/>
                  <a:pt x="1762620" y="481246"/>
                </a:cubicBezTo>
                <a:cubicBezTo>
                  <a:pt x="1761687" y="484380"/>
                  <a:pt x="1760120" y="486880"/>
                  <a:pt x="1757920" y="488747"/>
                </a:cubicBezTo>
                <a:cubicBezTo>
                  <a:pt x="1755719" y="490614"/>
                  <a:pt x="1752785" y="491981"/>
                  <a:pt x="1749119" y="492848"/>
                </a:cubicBezTo>
                <a:cubicBezTo>
                  <a:pt x="1745451" y="493715"/>
                  <a:pt x="1740884" y="494348"/>
                  <a:pt x="1735417" y="494748"/>
                </a:cubicBezTo>
                <a:lnTo>
                  <a:pt x="1718415" y="495948"/>
                </a:lnTo>
                <a:lnTo>
                  <a:pt x="1716614" y="488947"/>
                </a:lnTo>
                <a:lnTo>
                  <a:pt x="1733416" y="487747"/>
                </a:lnTo>
                <a:cubicBezTo>
                  <a:pt x="1738217" y="487347"/>
                  <a:pt x="1742151" y="486847"/>
                  <a:pt x="1745218" y="486247"/>
                </a:cubicBezTo>
                <a:cubicBezTo>
                  <a:pt x="1748285" y="485647"/>
                  <a:pt x="1750719" y="484613"/>
                  <a:pt x="1752519" y="483147"/>
                </a:cubicBezTo>
                <a:cubicBezTo>
                  <a:pt x="1754319" y="481680"/>
                  <a:pt x="1755586" y="479646"/>
                  <a:pt x="1756319" y="477046"/>
                </a:cubicBezTo>
                <a:cubicBezTo>
                  <a:pt x="1757053" y="474445"/>
                  <a:pt x="1757486" y="471012"/>
                  <a:pt x="1757619" y="466744"/>
                </a:cubicBezTo>
                <a:cubicBezTo>
                  <a:pt x="1757619" y="464744"/>
                  <a:pt x="1757686" y="460844"/>
                  <a:pt x="1757820" y="455043"/>
                </a:cubicBezTo>
                <a:cubicBezTo>
                  <a:pt x="1757953" y="449242"/>
                  <a:pt x="1758086" y="442508"/>
                  <a:pt x="1758220" y="434840"/>
                </a:cubicBezTo>
                <a:cubicBezTo>
                  <a:pt x="1758353" y="427173"/>
                  <a:pt x="1758486" y="419038"/>
                  <a:pt x="1758620" y="410437"/>
                </a:cubicBezTo>
                <a:cubicBezTo>
                  <a:pt x="1758753" y="401836"/>
                  <a:pt x="1758886" y="393735"/>
                  <a:pt x="1759020" y="386134"/>
                </a:cubicBezTo>
                <a:cubicBezTo>
                  <a:pt x="1759153" y="378533"/>
                  <a:pt x="1759253" y="371866"/>
                  <a:pt x="1759320" y="366132"/>
                </a:cubicBezTo>
                <a:cubicBezTo>
                  <a:pt x="1759386" y="360398"/>
                  <a:pt x="1759420" y="356597"/>
                  <a:pt x="1759420" y="354730"/>
                </a:cubicBezTo>
                <a:lnTo>
                  <a:pt x="1689611" y="354730"/>
                </a:lnTo>
                <a:cubicBezTo>
                  <a:pt x="1685744" y="361531"/>
                  <a:pt x="1681643" y="368065"/>
                  <a:pt x="1677310" y="374333"/>
                </a:cubicBezTo>
                <a:cubicBezTo>
                  <a:pt x="1672976" y="380600"/>
                  <a:pt x="1668342" y="386534"/>
                  <a:pt x="1663408" y="392135"/>
                </a:cubicBezTo>
                <a:lnTo>
                  <a:pt x="1659207" y="386934"/>
                </a:lnTo>
                <a:cubicBezTo>
                  <a:pt x="1667075" y="377467"/>
                  <a:pt x="1674409" y="367065"/>
                  <a:pt x="1681210" y="355731"/>
                </a:cubicBezTo>
                <a:cubicBezTo>
                  <a:pt x="1688011" y="344396"/>
                  <a:pt x="1693611" y="332861"/>
                  <a:pt x="1698012" y="321126"/>
                </a:cubicBezTo>
                <a:close/>
                <a:moveTo>
                  <a:pt x="1497987" y="321126"/>
                </a:moveTo>
                <a:lnTo>
                  <a:pt x="1504388" y="323527"/>
                </a:lnTo>
                <a:cubicBezTo>
                  <a:pt x="1502921" y="327527"/>
                  <a:pt x="1501254" y="331561"/>
                  <a:pt x="1499387" y="335628"/>
                </a:cubicBezTo>
                <a:cubicBezTo>
                  <a:pt x="1497520" y="339695"/>
                  <a:pt x="1495587" y="343662"/>
                  <a:pt x="1493586" y="347530"/>
                </a:cubicBezTo>
                <a:lnTo>
                  <a:pt x="1566196" y="347530"/>
                </a:lnTo>
                <a:cubicBezTo>
                  <a:pt x="1566196" y="347930"/>
                  <a:pt x="1566162" y="349763"/>
                  <a:pt x="1566096" y="353030"/>
                </a:cubicBezTo>
                <a:cubicBezTo>
                  <a:pt x="1566029" y="356297"/>
                  <a:pt x="1565962" y="360565"/>
                  <a:pt x="1565896" y="365832"/>
                </a:cubicBezTo>
                <a:cubicBezTo>
                  <a:pt x="1565829" y="371099"/>
                  <a:pt x="1565762" y="377067"/>
                  <a:pt x="1565696" y="383734"/>
                </a:cubicBezTo>
                <a:cubicBezTo>
                  <a:pt x="1565629" y="390402"/>
                  <a:pt x="1565529" y="397302"/>
                  <a:pt x="1565395" y="404437"/>
                </a:cubicBezTo>
                <a:cubicBezTo>
                  <a:pt x="1565262" y="411571"/>
                  <a:pt x="1565129" y="418638"/>
                  <a:pt x="1564995" y="425639"/>
                </a:cubicBezTo>
                <a:cubicBezTo>
                  <a:pt x="1564862" y="432640"/>
                  <a:pt x="1564762" y="439074"/>
                  <a:pt x="1564695" y="444942"/>
                </a:cubicBezTo>
                <a:cubicBezTo>
                  <a:pt x="1564629" y="450809"/>
                  <a:pt x="1564529" y="455876"/>
                  <a:pt x="1564395" y="460144"/>
                </a:cubicBezTo>
                <a:cubicBezTo>
                  <a:pt x="1564262" y="464411"/>
                  <a:pt x="1564195" y="467345"/>
                  <a:pt x="1564195" y="468945"/>
                </a:cubicBezTo>
                <a:cubicBezTo>
                  <a:pt x="1564062" y="474012"/>
                  <a:pt x="1563529" y="478113"/>
                  <a:pt x="1562595" y="481246"/>
                </a:cubicBezTo>
                <a:cubicBezTo>
                  <a:pt x="1561662" y="484380"/>
                  <a:pt x="1560095" y="486880"/>
                  <a:pt x="1557895" y="488747"/>
                </a:cubicBezTo>
                <a:cubicBezTo>
                  <a:pt x="1555694" y="490614"/>
                  <a:pt x="1552761" y="491981"/>
                  <a:pt x="1549094" y="492848"/>
                </a:cubicBezTo>
                <a:cubicBezTo>
                  <a:pt x="1545426" y="493715"/>
                  <a:pt x="1540859" y="494348"/>
                  <a:pt x="1535392" y="494748"/>
                </a:cubicBezTo>
                <a:lnTo>
                  <a:pt x="1518390" y="495948"/>
                </a:lnTo>
                <a:lnTo>
                  <a:pt x="1516589" y="488947"/>
                </a:lnTo>
                <a:lnTo>
                  <a:pt x="1533391" y="487747"/>
                </a:lnTo>
                <a:cubicBezTo>
                  <a:pt x="1538192" y="487347"/>
                  <a:pt x="1542126" y="486847"/>
                  <a:pt x="1545193" y="486247"/>
                </a:cubicBezTo>
                <a:cubicBezTo>
                  <a:pt x="1548260" y="485647"/>
                  <a:pt x="1550694" y="484613"/>
                  <a:pt x="1552494" y="483147"/>
                </a:cubicBezTo>
                <a:cubicBezTo>
                  <a:pt x="1554294" y="481680"/>
                  <a:pt x="1555561" y="479646"/>
                  <a:pt x="1556294" y="477046"/>
                </a:cubicBezTo>
                <a:cubicBezTo>
                  <a:pt x="1557028" y="474445"/>
                  <a:pt x="1557461" y="471012"/>
                  <a:pt x="1557594" y="466744"/>
                </a:cubicBezTo>
                <a:cubicBezTo>
                  <a:pt x="1557594" y="464744"/>
                  <a:pt x="1557661" y="460844"/>
                  <a:pt x="1557795" y="455043"/>
                </a:cubicBezTo>
                <a:cubicBezTo>
                  <a:pt x="1557928" y="449242"/>
                  <a:pt x="1558061" y="442508"/>
                  <a:pt x="1558195" y="434840"/>
                </a:cubicBezTo>
                <a:cubicBezTo>
                  <a:pt x="1558328" y="427173"/>
                  <a:pt x="1558461" y="419038"/>
                  <a:pt x="1558595" y="410437"/>
                </a:cubicBezTo>
                <a:cubicBezTo>
                  <a:pt x="1558728" y="401836"/>
                  <a:pt x="1558861" y="393735"/>
                  <a:pt x="1558995" y="386134"/>
                </a:cubicBezTo>
                <a:cubicBezTo>
                  <a:pt x="1559128" y="378533"/>
                  <a:pt x="1559228" y="371866"/>
                  <a:pt x="1559295" y="366132"/>
                </a:cubicBezTo>
                <a:cubicBezTo>
                  <a:pt x="1559362" y="360398"/>
                  <a:pt x="1559395" y="356597"/>
                  <a:pt x="1559395" y="354730"/>
                </a:cubicBezTo>
                <a:lnTo>
                  <a:pt x="1489586" y="354730"/>
                </a:lnTo>
                <a:cubicBezTo>
                  <a:pt x="1485719" y="361531"/>
                  <a:pt x="1481618" y="368065"/>
                  <a:pt x="1477285" y="374333"/>
                </a:cubicBezTo>
                <a:cubicBezTo>
                  <a:pt x="1472951" y="380600"/>
                  <a:pt x="1468317" y="386534"/>
                  <a:pt x="1463383" y="392135"/>
                </a:cubicBezTo>
                <a:lnTo>
                  <a:pt x="1459182" y="386934"/>
                </a:lnTo>
                <a:cubicBezTo>
                  <a:pt x="1467050" y="377467"/>
                  <a:pt x="1474384" y="367065"/>
                  <a:pt x="1481185" y="355731"/>
                </a:cubicBezTo>
                <a:cubicBezTo>
                  <a:pt x="1487986" y="344396"/>
                  <a:pt x="1493586" y="332861"/>
                  <a:pt x="1497987" y="321126"/>
                </a:cubicBezTo>
                <a:close/>
                <a:moveTo>
                  <a:pt x="4260304" y="320926"/>
                </a:moveTo>
                <a:lnTo>
                  <a:pt x="4266704" y="321326"/>
                </a:lnTo>
                <a:lnTo>
                  <a:pt x="4266704" y="384334"/>
                </a:lnTo>
                <a:cubicBezTo>
                  <a:pt x="4266704" y="392068"/>
                  <a:pt x="4266538" y="399203"/>
                  <a:pt x="4266204" y="405737"/>
                </a:cubicBezTo>
                <a:cubicBezTo>
                  <a:pt x="4265871" y="412271"/>
                  <a:pt x="4265304" y="418538"/>
                  <a:pt x="4264504" y="424539"/>
                </a:cubicBezTo>
                <a:cubicBezTo>
                  <a:pt x="4267972" y="428406"/>
                  <a:pt x="4271638" y="432874"/>
                  <a:pt x="4275506" y="437941"/>
                </a:cubicBezTo>
                <a:cubicBezTo>
                  <a:pt x="4279372" y="443008"/>
                  <a:pt x="4282640" y="447675"/>
                  <a:pt x="4285307" y="451943"/>
                </a:cubicBezTo>
                <a:lnTo>
                  <a:pt x="4280506" y="455743"/>
                </a:lnTo>
                <a:cubicBezTo>
                  <a:pt x="4278106" y="452143"/>
                  <a:pt x="4275406" y="448242"/>
                  <a:pt x="4272406" y="444042"/>
                </a:cubicBezTo>
                <a:cubicBezTo>
                  <a:pt x="4269405" y="439841"/>
                  <a:pt x="4266371" y="435874"/>
                  <a:pt x="4263304" y="432140"/>
                </a:cubicBezTo>
                <a:cubicBezTo>
                  <a:pt x="4262237" y="438141"/>
                  <a:pt x="4260970" y="443875"/>
                  <a:pt x="4259504" y="449342"/>
                </a:cubicBezTo>
                <a:cubicBezTo>
                  <a:pt x="4258036" y="454810"/>
                  <a:pt x="4256236" y="460177"/>
                  <a:pt x="4254103" y="465444"/>
                </a:cubicBezTo>
                <a:cubicBezTo>
                  <a:pt x="4251970" y="470712"/>
                  <a:pt x="4249536" y="476046"/>
                  <a:pt x="4246802" y="481446"/>
                </a:cubicBezTo>
                <a:cubicBezTo>
                  <a:pt x="4244068" y="486847"/>
                  <a:pt x="4240968" y="492481"/>
                  <a:pt x="4237501" y="498348"/>
                </a:cubicBezTo>
                <a:lnTo>
                  <a:pt x="4231300" y="494948"/>
                </a:lnTo>
                <a:cubicBezTo>
                  <a:pt x="4236634" y="486014"/>
                  <a:pt x="4241134" y="477646"/>
                  <a:pt x="4244802" y="469845"/>
                </a:cubicBezTo>
                <a:cubicBezTo>
                  <a:pt x="4248468" y="462044"/>
                  <a:pt x="4251436" y="454076"/>
                  <a:pt x="4253703" y="445942"/>
                </a:cubicBezTo>
                <a:cubicBezTo>
                  <a:pt x="4255970" y="437808"/>
                  <a:pt x="4257636" y="429106"/>
                  <a:pt x="4258704" y="419839"/>
                </a:cubicBezTo>
                <a:cubicBezTo>
                  <a:pt x="4259770" y="410571"/>
                  <a:pt x="4260304" y="399936"/>
                  <a:pt x="4260304" y="387935"/>
                </a:cubicBezTo>
                <a:close/>
                <a:moveTo>
                  <a:pt x="2885084" y="320926"/>
                </a:moveTo>
                <a:lnTo>
                  <a:pt x="2892085" y="321726"/>
                </a:lnTo>
                <a:cubicBezTo>
                  <a:pt x="2891418" y="329327"/>
                  <a:pt x="2890585" y="336528"/>
                  <a:pt x="2889585" y="343329"/>
                </a:cubicBezTo>
                <a:cubicBezTo>
                  <a:pt x="2888584" y="350130"/>
                  <a:pt x="2887484" y="356731"/>
                  <a:pt x="2886284" y="363132"/>
                </a:cubicBezTo>
                <a:lnTo>
                  <a:pt x="2985497" y="363132"/>
                </a:lnTo>
                <a:lnTo>
                  <a:pt x="2985497" y="369932"/>
                </a:lnTo>
                <a:lnTo>
                  <a:pt x="2884884" y="369932"/>
                </a:lnTo>
                <a:cubicBezTo>
                  <a:pt x="2882750" y="380600"/>
                  <a:pt x="2879950" y="390935"/>
                  <a:pt x="2876483" y="400936"/>
                </a:cubicBezTo>
                <a:lnTo>
                  <a:pt x="2960494" y="400936"/>
                </a:lnTo>
                <a:lnTo>
                  <a:pt x="2960494" y="407537"/>
                </a:lnTo>
                <a:cubicBezTo>
                  <a:pt x="2955826" y="418738"/>
                  <a:pt x="2950426" y="428640"/>
                  <a:pt x="2944292" y="437241"/>
                </a:cubicBezTo>
                <a:cubicBezTo>
                  <a:pt x="2938158" y="445842"/>
                  <a:pt x="2930690" y="453676"/>
                  <a:pt x="2921889" y="460744"/>
                </a:cubicBezTo>
                <a:cubicBezTo>
                  <a:pt x="2930690" y="466744"/>
                  <a:pt x="2940791" y="472212"/>
                  <a:pt x="2952192" y="477146"/>
                </a:cubicBezTo>
                <a:cubicBezTo>
                  <a:pt x="2963594" y="482080"/>
                  <a:pt x="2976829" y="487014"/>
                  <a:pt x="2991898" y="491948"/>
                </a:cubicBezTo>
                <a:lnTo>
                  <a:pt x="2989097" y="499349"/>
                </a:lnTo>
                <a:cubicBezTo>
                  <a:pt x="2973362" y="493881"/>
                  <a:pt x="2959527" y="488414"/>
                  <a:pt x="2947592" y="482946"/>
                </a:cubicBezTo>
                <a:cubicBezTo>
                  <a:pt x="2935657" y="477479"/>
                  <a:pt x="2925156" y="471545"/>
                  <a:pt x="2916088" y="465144"/>
                </a:cubicBezTo>
                <a:cubicBezTo>
                  <a:pt x="2907020" y="471678"/>
                  <a:pt x="2896486" y="477713"/>
                  <a:pt x="2884484" y="483247"/>
                </a:cubicBezTo>
                <a:cubicBezTo>
                  <a:pt x="2872483" y="488781"/>
                  <a:pt x="2858348" y="494281"/>
                  <a:pt x="2842079" y="499749"/>
                </a:cubicBezTo>
                <a:lnTo>
                  <a:pt x="2839478" y="492748"/>
                </a:lnTo>
                <a:cubicBezTo>
                  <a:pt x="2854947" y="487680"/>
                  <a:pt x="2868448" y="482580"/>
                  <a:pt x="2879983" y="477446"/>
                </a:cubicBezTo>
                <a:cubicBezTo>
                  <a:pt x="2891518" y="472312"/>
                  <a:pt x="2901620" y="466744"/>
                  <a:pt x="2910287" y="460744"/>
                </a:cubicBezTo>
                <a:cubicBezTo>
                  <a:pt x="2901486" y="453676"/>
                  <a:pt x="2894186" y="445909"/>
                  <a:pt x="2888384" y="437441"/>
                </a:cubicBezTo>
                <a:cubicBezTo>
                  <a:pt x="2882584" y="428973"/>
                  <a:pt x="2877750" y="419339"/>
                  <a:pt x="2873882" y="408537"/>
                </a:cubicBezTo>
                <a:cubicBezTo>
                  <a:pt x="2867749" y="424539"/>
                  <a:pt x="2859981" y="439408"/>
                  <a:pt x="2850580" y="453143"/>
                </a:cubicBezTo>
                <a:cubicBezTo>
                  <a:pt x="2841179" y="466878"/>
                  <a:pt x="2829744" y="480813"/>
                  <a:pt x="2816276" y="494948"/>
                </a:cubicBezTo>
                <a:lnTo>
                  <a:pt x="2811475" y="489347"/>
                </a:lnTo>
                <a:cubicBezTo>
                  <a:pt x="2820142" y="480413"/>
                  <a:pt x="2827944" y="471445"/>
                  <a:pt x="2834878" y="462444"/>
                </a:cubicBezTo>
                <a:cubicBezTo>
                  <a:pt x="2841812" y="453443"/>
                  <a:pt x="2848013" y="444142"/>
                  <a:pt x="2853480" y="434540"/>
                </a:cubicBezTo>
                <a:cubicBezTo>
                  <a:pt x="2858948" y="424939"/>
                  <a:pt x="2863682" y="414838"/>
                  <a:pt x="2867682" y="404237"/>
                </a:cubicBezTo>
                <a:cubicBezTo>
                  <a:pt x="2871682" y="393635"/>
                  <a:pt x="2875016" y="382201"/>
                  <a:pt x="2877683" y="369932"/>
                </a:cubicBezTo>
                <a:lnTo>
                  <a:pt x="2830877" y="369932"/>
                </a:lnTo>
                <a:lnTo>
                  <a:pt x="2830877" y="363732"/>
                </a:lnTo>
                <a:cubicBezTo>
                  <a:pt x="2831544" y="361331"/>
                  <a:pt x="2832311" y="358431"/>
                  <a:pt x="2833178" y="355031"/>
                </a:cubicBezTo>
                <a:cubicBezTo>
                  <a:pt x="2834044" y="351630"/>
                  <a:pt x="2834911" y="348163"/>
                  <a:pt x="2835778" y="344629"/>
                </a:cubicBezTo>
                <a:cubicBezTo>
                  <a:pt x="2836645" y="341095"/>
                  <a:pt x="2837478" y="337662"/>
                  <a:pt x="2838278" y="334328"/>
                </a:cubicBezTo>
                <a:cubicBezTo>
                  <a:pt x="2839078" y="330994"/>
                  <a:pt x="2839678" y="328194"/>
                  <a:pt x="2840078" y="325927"/>
                </a:cubicBezTo>
                <a:lnTo>
                  <a:pt x="2846679" y="327527"/>
                </a:lnTo>
                <a:cubicBezTo>
                  <a:pt x="2846279" y="329661"/>
                  <a:pt x="2845712" y="332261"/>
                  <a:pt x="2844979" y="335328"/>
                </a:cubicBezTo>
                <a:cubicBezTo>
                  <a:pt x="2844246" y="338395"/>
                  <a:pt x="2843446" y="341629"/>
                  <a:pt x="2842579" y="345029"/>
                </a:cubicBezTo>
                <a:cubicBezTo>
                  <a:pt x="2841712" y="348430"/>
                  <a:pt x="2840878" y="351730"/>
                  <a:pt x="2840078" y="354930"/>
                </a:cubicBezTo>
                <a:cubicBezTo>
                  <a:pt x="2839278" y="358131"/>
                  <a:pt x="2838545" y="360865"/>
                  <a:pt x="2837878" y="363132"/>
                </a:cubicBezTo>
                <a:lnTo>
                  <a:pt x="2879084" y="363132"/>
                </a:lnTo>
                <a:cubicBezTo>
                  <a:pt x="2881750" y="350063"/>
                  <a:pt x="2883750" y="335995"/>
                  <a:pt x="2885084" y="320926"/>
                </a:cubicBezTo>
                <a:close/>
                <a:moveTo>
                  <a:pt x="2522239" y="320926"/>
                </a:moveTo>
                <a:lnTo>
                  <a:pt x="2528640" y="321526"/>
                </a:lnTo>
                <a:lnTo>
                  <a:pt x="2528640" y="373533"/>
                </a:lnTo>
                <a:lnTo>
                  <a:pt x="2573045" y="357731"/>
                </a:lnTo>
                <a:cubicBezTo>
                  <a:pt x="2573045" y="357864"/>
                  <a:pt x="2572978" y="359464"/>
                  <a:pt x="2572845" y="362531"/>
                </a:cubicBezTo>
                <a:cubicBezTo>
                  <a:pt x="2572712" y="365598"/>
                  <a:pt x="2572578" y="369399"/>
                  <a:pt x="2572445" y="373933"/>
                </a:cubicBezTo>
                <a:cubicBezTo>
                  <a:pt x="2572312" y="378467"/>
                  <a:pt x="2572145" y="383434"/>
                  <a:pt x="2571945" y="388835"/>
                </a:cubicBezTo>
                <a:cubicBezTo>
                  <a:pt x="2571745" y="394235"/>
                  <a:pt x="2571578" y="399336"/>
                  <a:pt x="2571445" y="404137"/>
                </a:cubicBezTo>
                <a:cubicBezTo>
                  <a:pt x="2571312" y="408937"/>
                  <a:pt x="2571145" y="413138"/>
                  <a:pt x="2570945" y="416738"/>
                </a:cubicBezTo>
                <a:cubicBezTo>
                  <a:pt x="2570745" y="420339"/>
                  <a:pt x="2570645" y="422606"/>
                  <a:pt x="2570645" y="423539"/>
                </a:cubicBezTo>
                <a:cubicBezTo>
                  <a:pt x="2570378" y="427406"/>
                  <a:pt x="2569811" y="430407"/>
                  <a:pt x="2568944" y="432540"/>
                </a:cubicBezTo>
                <a:cubicBezTo>
                  <a:pt x="2568078" y="434674"/>
                  <a:pt x="2566778" y="436341"/>
                  <a:pt x="2565044" y="437541"/>
                </a:cubicBezTo>
                <a:cubicBezTo>
                  <a:pt x="2563310" y="438741"/>
                  <a:pt x="2561010" y="439674"/>
                  <a:pt x="2558144" y="440341"/>
                </a:cubicBezTo>
                <a:cubicBezTo>
                  <a:pt x="2555276" y="441008"/>
                  <a:pt x="2551709" y="441741"/>
                  <a:pt x="2547442" y="442541"/>
                </a:cubicBezTo>
                <a:lnTo>
                  <a:pt x="2540841" y="443742"/>
                </a:lnTo>
                <a:lnTo>
                  <a:pt x="2539041" y="436541"/>
                </a:lnTo>
                <a:lnTo>
                  <a:pt x="2546042" y="435541"/>
                </a:lnTo>
                <a:cubicBezTo>
                  <a:pt x="2549776" y="435007"/>
                  <a:pt x="2552776" y="434507"/>
                  <a:pt x="2555043" y="434040"/>
                </a:cubicBezTo>
                <a:cubicBezTo>
                  <a:pt x="2557310" y="433574"/>
                  <a:pt x="2559077" y="432907"/>
                  <a:pt x="2560344" y="432040"/>
                </a:cubicBezTo>
                <a:cubicBezTo>
                  <a:pt x="2561610" y="431173"/>
                  <a:pt x="2562477" y="429907"/>
                  <a:pt x="2562944" y="428240"/>
                </a:cubicBezTo>
                <a:cubicBezTo>
                  <a:pt x="2563410" y="426573"/>
                  <a:pt x="2563777" y="424206"/>
                  <a:pt x="2564044" y="421139"/>
                </a:cubicBezTo>
                <a:cubicBezTo>
                  <a:pt x="2564177" y="420339"/>
                  <a:pt x="2564277" y="418672"/>
                  <a:pt x="2564344" y="416138"/>
                </a:cubicBezTo>
                <a:cubicBezTo>
                  <a:pt x="2564411" y="413604"/>
                  <a:pt x="2564511" y="410571"/>
                  <a:pt x="2564644" y="407037"/>
                </a:cubicBezTo>
                <a:cubicBezTo>
                  <a:pt x="2564778" y="403503"/>
                  <a:pt x="2564944" y="399703"/>
                  <a:pt x="2565144" y="395636"/>
                </a:cubicBezTo>
                <a:cubicBezTo>
                  <a:pt x="2565344" y="391568"/>
                  <a:pt x="2565511" y="387668"/>
                  <a:pt x="2565644" y="383934"/>
                </a:cubicBezTo>
                <a:cubicBezTo>
                  <a:pt x="2565778" y="380200"/>
                  <a:pt x="2565878" y="376833"/>
                  <a:pt x="2565944" y="373833"/>
                </a:cubicBezTo>
                <a:cubicBezTo>
                  <a:pt x="2566011" y="370832"/>
                  <a:pt x="2566111" y="368599"/>
                  <a:pt x="2566244" y="367132"/>
                </a:cubicBezTo>
                <a:lnTo>
                  <a:pt x="2528640" y="380534"/>
                </a:lnTo>
                <a:lnTo>
                  <a:pt x="2528640" y="463544"/>
                </a:lnTo>
                <a:lnTo>
                  <a:pt x="2522239" y="463344"/>
                </a:lnTo>
                <a:lnTo>
                  <a:pt x="2522239" y="382734"/>
                </a:lnTo>
                <a:lnTo>
                  <a:pt x="2488234" y="394935"/>
                </a:lnTo>
                <a:lnTo>
                  <a:pt x="2488234" y="466344"/>
                </a:lnTo>
                <a:cubicBezTo>
                  <a:pt x="2488234" y="469945"/>
                  <a:pt x="2488568" y="472912"/>
                  <a:pt x="2489234" y="475246"/>
                </a:cubicBezTo>
                <a:cubicBezTo>
                  <a:pt x="2489901" y="477579"/>
                  <a:pt x="2491068" y="479446"/>
                  <a:pt x="2492735" y="480846"/>
                </a:cubicBezTo>
                <a:cubicBezTo>
                  <a:pt x="2494402" y="482246"/>
                  <a:pt x="2496702" y="483247"/>
                  <a:pt x="2499636" y="483847"/>
                </a:cubicBezTo>
                <a:cubicBezTo>
                  <a:pt x="2502570" y="484447"/>
                  <a:pt x="2506304" y="484880"/>
                  <a:pt x="2510837" y="485147"/>
                </a:cubicBezTo>
                <a:cubicBezTo>
                  <a:pt x="2526173" y="485947"/>
                  <a:pt x="2541508" y="485947"/>
                  <a:pt x="2556843" y="485147"/>
                </a:cubicBezTo>
                <a:cubicBezTo>
                  <a:pt x="2562044" y="484880"/>
                  <a:pt x="2566144" y="484480"/>
                  <a:pt x="2569145" y="483947"/>
                </a:cubicBezTo>
                <a:cubicBezTo>
                  <a:pt x="2572145" y="483413"/>
                  <a:pt x="2574479" y="482580"/>
                  <a:pt x="2576146" y="481446"/>
                </a:cubicBezTo>
                <a:cubicBezTo>
                  <a:pt x="2577812" y="480313"/>
                  <a:pt x="2579012" y="478779"/>
                  <a:pt x="2579746" y="476846"/>
                </a:cubicBezTo>
                <a:cubicBezTo>
                  <a:pt x="2580479" y="474912"/>
                  <a:pt x="2581046" y="472345"/>
                  <a:pt x="2581446" y="469145"/>
                </a:cubicBezTo>
                <a:cubicBezTo>
                  <a:pt x="2581580" y="467811"/>
                  <a:pt x="2581780" y="466078"/>
                  <a:pt x="2582046" y="463944"/>
                </a:cubicBezTo>
                <a:cubicBezTo>
                  <a:pt x="2582313" y="461811"/>
                  <a:pt x="2582580" y="459710"/>
                  <a:pt x="2582846" y="457643"/>
                </a:cubicBezTo>
                <a:cubicBezTo>
                  <a:pt x="2583113" y="455576"/>
                  <a:pt x="2583313" y="453743"/>
                  <a:pt x="2583446" y="452143"/>
                </a:cubicBezTo>
                <a:cubicBezTo>
                  <a:pt x="2583580" y="450542"/>
                  <a:pt x="2583646" y="449609"/>
                  <a:pt x="2583646" y="449342"/>
                </a:cubicBezTo>
                <a:lnTo>
                  <a:pt x="2590247" y="451343"/>
                </a:lnTo>
                <a:cubicBezTo>
                  <a:pt x="2590247" y="451743"/>
                  <a:pt x="2590147" y="452743"/>
                  <a:pt x="2589947" y="454343"/>
                </a:cubicBezTo>
                <a:cubicBezTo>
                  <a:pt x="2589747" y="455943"/>
                  <a:pt x="2589547" y="457743"/>
                  <a:pt x="2589347" y="459744"/>
                </a:cubicBezTo>
                <a:cubicBezTo>
                  <a:pt x="2589147" y="461744"/>
                  <a:pt x="2588914" y="463811"/>
                  <a:pt x="2588647" y="465944"/>
                </a:cubicBezTo>
                <a:cubicBezTo>
                  <a:pt x="2588380" y="468078"/>
                  <a:pt x="2588180" y="469945"/>
                  <a:pt x="2588047" y="471545"/>
                </a:cubicBezTo>
                <a:cubicBezTo>
                  <a:pt x="2587647" y="475546"/>
                  <a:pt x="2586947" y="478813"/>
                  <a:pt x="2585947" y="481346"/>
                </a:cubicBezTo>
                <a:cubicBezTo>
                  <a:pt x="2584947" y="483880"/>
                  <a:pt x="2583346" y="485880"/>
                  <a:pt x="2581146" y="487347"/>
                </a:cubicBezTo>
                <a:cubicBezTo>
                  <a:pt x="2578946" y="488814"/>
                  <a:pt x="2576046" y="489881"/>
                  <a:pt x="2572445" y="490547"/>
                </a:cubicBezTo>
                <a:cubicBezTo>
                  <a:pt x="2568844" y="491214"/>
                  <a:pt x="2564244" y="491681"/>
                  <a:pt x="2558643" y="491948"/>
                </a:cubicBezTo>
                <a:cubicBezTo>
                  <a:pt x="2542108" y="492748"/>
                  <a:pt x="2525572" y="492748"/>
                  <a:pt x="2509037" y="491948"/>
                </a:cubicBezTo>
                <a:cubicBezTo>
                  <a:pt x="2504103" y="491681"/>
                  <a:pt x="2499903" y="491148"/>
                  <a:pt x="2496436" y="490347"/>
                </a:cubicBezTo>
                <a:cubicBezTo>
                  <a:pt x="2492968" y="489547"/>
                  <a:pt x="2490135" y="488247"/>
                  <a:pt x="2487934" y="486447"/>
                </a:cubicBezTo>
                <a:cubicBezTo>
                  <a:pt x="2485734" y="484647"/>
                  <a:pt x="2484134" y="482246"/>
                  <a:pt x="2483134" y="479246"/>
                </a:cubicBezTo>
                <a:cubicBezTo>
                  <a:pt x="2482134" y="476246"/>
                  <a:pt x="2481634" y="472412"/>
                  <a:pt x="2481634" y="467745"/>
                </a:cubicBezTo>
                <a:lnTo>
                  <a:pt x="2481634" y="397336"/>
                </a:lnTo>
                <a:lnTo>
                  <a:pt x="2458431" y="405537"/>
                </a:lnTo>
                <a:lnTo>
                  <a:pt x="2456831" y="399136"/>
                </a:lnTo>
                <a:lnTo>
                  <a:pt x="2481634" y="390335"/>
                </a:lnTo>
                <a:lnTo>
                  <a:pt x="2481634" y="343529"/>
                </a:lnTo>
                <a:lnTo>
                  <a:pt x="2488234" y="343929"/>
                </a:lnTo>
                <a:lnTo>
                  <a:pt x="2488234" y="387935"/>
                </a:lnTo>
                <a:lnTo>
                  <a:pt x="2522239" y="375733"/>
                </a:lnTo>
                <a:close/>
                <a:moveTo>
                  <a:pt x="312439" y="320926"/>
                </a:moveTo>
                <a:lnTo>
                  <a:pt x="318840" y="321526"/>
                </a:lnTo>
                <a:lnTo>
                  <a:pt x="318840" y="373533"/>
                </a:lnTo>
                <a:lnTo>
                  <a:pt x="363245" y="357731"/>
                </a:lnTo>
                <a:cubicBezTo>
                  <a:pt x="363245" y="357864"/>
                  <a:pt x="363179" y="359464"/>
                  <a:pt x="363045" y="362531"/>
                </a:cubicBezTo>
                <a:cubicBezTo>
                  <a:pt x="362912" y="365598"/>
                  <a:pt x="362779" y="369399"/>
                  <a:pt x="362645" y="373933"/>
                </a:cubicBezTo>
                <a:cubicBezTo>
                  <a:pt x="362512" y="378467"/>
                  <a:pt x="362345" y="383434"/>
                  <a:pt x="362145" y="388835"/>
                </a:cubicBezTo>
                <a:cubicBezTo>
                  <a:pt x="361945" y="394235"/>
                  <a:pt x="361779" y="399336"/>
                  <a:pt x="361645" y="404137"/>
                </a:cubicBezTo>
                <a:cubicBezTo>
                  <a:pt x="361512" y="408937"/>
                  <a:pt x="361345" y="413138"/>
                  <a:pt x="361145" y="416738"/>
                </a:cubicBezTo>
                <a:cubicBezTo>
                  <a:pt x="360945" y="420339"/>
                  <a:pt x="360845" y="422606"/>
                  <a:pt x="360845" y="423539"/>
                </a:cubicBezTo>
                <a:cubicBezTo>
                  <a:pt x="360578" y="427406"/>
                  <a:pt x="360012" y="430407"/>
                  <a:pt x="359145" y="432540"/>
                </a:cubicBezTo>
                <a:cubicBezTo>
                  <a:pt x="358278" y="434674"/>
                  <a:pt x="356978" y="436341"/>
                  <a:pt x="355244" y="437541"/>
                </a:cubicBezTo>
                <a:cubicBezTo>
                  <a:pt x="353511" y="438741"/>
                  <a:pt x="351210" y="439674"/>
                  <a:pt x="348343" y="440341"/>
                </a:cubicBezTo>
                <a:cubicBezTo>
                  <a:pt x="345476" y="441008"/>
                  <a:pt x="341909" y="441741"/>
                  <a:pt x="337642" y="442541"/>
                </a:cubicBezTo>
                <a:lnTo>
                  <a:pt x="331041" y="443742"/>
                </a:lnTo>
                <a:lnTo>
                  <a:pt x="329241" y="436541"/>
                </a:lnTo>
                <a:lnTo>
                  <a:pt x="336242" y="435541"/>
                </a:lnTo>
                <a:cubicBezTo>
                  <a:pt x="339976" y="435007"/>
                  <a:pt x="342976" y="434507"/>
                  <a:pt x="345243" y="434040"/>
                </a:cubicBezTo>
                <a:cubicBezTo>
                  <a:pt x="347510" y="433574"/>
                  <a:pt x="349277" y="432907"/>
                  <a:pt x="350544" y="432040"/>
                </a:cubicBezTo>
                <a:cubicBezTo>
                  <a:pt x="351811" y="431173"/>
                  <a:pt x="352677" y="429907"/>
                  <a:pt x="353144" y="428240"/>
                </a:cubicBezTo>
                <a:cubicBezTo>
                  <a:pt x="353611" y="426573"/>
                  <a:pt x="353978" y="424206"/>
                  <a:pt x="354244" y="421139"/>
                </a:cubicBezTo>
                <a:cubicBezTo>
                  <a:pt x="354378" y="420339"/>
                  <a:pt x="354478" y="418672"/>
                  <a:pt x="354544" y="416138"/>
                </a:cubicBezTo>
                <a:cubicBezTo>
                  <a:pt x="354611" y="413604"/>
                  <a:pt x="354711" y="410571"/>
                  <a:pt x="354844" y="407037"/>
                </a:cubicBezTo>
                <a:cubicBezTo>
                  <a:pt x="354978" y="403503"/>
                  <a:pt x="355144" y="399703"/>
                  <a:pt x="355344" y="395636"/>
                </a:cubicBezTo>
                <a:cubicBezTo>
                  <a:pt x="355544" y="391568"/>
                  <a:pt x="355711" y="387668"/>
                  <a:pt x="355844" y="383934"/>
                </a:cubicBezTo>
                <a:cubicBezTo>
                  <a:pt x="355978" y="380200"/>
                  <a:pt x="356078" y="376833"/>
                  <a:pt x="356144" y="373833"/>
                </a:cubicBezTo>
                <a:cubicBezTo>
                  <a:pt x="356211" y="370832"/>
                  <a:pt x="356311" y="368599"/>
                  <a:pt x="356444" y="367132"/>
                </a:cubicBezTo>
                <a:lnTo>
                  <a:pt x="318840" y="380534"/>
                </a:lnTo>
                <a:lnTo>
                  <a:pt x="318840" y="463544"/>
                </a:lnTo>
                <a:lnTo>
                  <a:pt x="312439" y="463344"/>
                </a:lnTo>
                <a:lnTo>
                  <a:pt x="312439" y="382734"/>
                </a:lnTo>
                <a:lnTo>
                  <a:pt x="278435" y="394935"/>
                </a:lnTo>
                <a:lnTo>
                  <a:pt x="278435" y="466344"/>
                </a:lnTo>
                <a:cubicBezTo>
                  <a:pt x="278435" y="469945"/>
                  <a:pt x="278768" y="472912"/>
                  <a:pt x="279435" y="475246"/>
                </a:cubicBezTo>
                <a:cubicBezTo>
                  <a:pt x="280102" y="477579"/>
                  <a:pt x="281268" y="479446"/>
                  <a:pt x="282935" y="480846"/>
                </a:cubicBezTo>
                <a:cubicBezTo>
                  <a:pt x="284602" y="482246"/>
                  <a:pt x="286902" y="483247"/>
                  <a:pt x="289836" y="483847"/>
                </a:cubicBezTo>
                <a:cubicBezTo>
                  <a:pt x="292770" y="484447"/>
                  <a:pt x="296504" y="484880"/>
                  <a:pt x="301038" y="485147"/>
                </a:cubicBezTo>
                <a:cubicBezTo>
                  <a:pt x="316373" y="485947"/>
                  <a:pt x="331708" y="485947"/>
                  <a:pt x="347043" y="485147"/>
                </a:cubicBezTo>
                <a:cubicBezTo>
                  <a:pt x="352244" y="484880"/>
                  <a:pt x="356344" y="484480"/>
                  <a:pt x="359345" y="483947"/>
                </a:cubicBezTo>
                <a:cubicBezTo>
                  <a:pt x="362345" y="483413"/>
                  <a:pt x="364679" y="482580"/>
                  <a:pt x="366346" y="481446"/>
                </a:cubicBezTo>
                <a:cubicBezTo>
                  <a:pt x="368013" y="480313"/>
                  <a:pt x="369213" y="478779"/>
                  <a:pt x="369946" y="476846"/>
                </a:cubicBezTo>
                <a:cubicBezTo>
                  <a:pt x="370680" y="474912"/>
                  <a:pt x="371246" y="472345"/>
                  <a:pt x="371646" y="469145"/>
                </a:cubicBezTo>
                <a:cubicBezTo>
                  <a:pt x="371780" y="467811"/>
                  <a:pt x="371980" y="466078"/>
                  <a:pt x="372246" y="463944"/>
                </a:cubicBezTo>
                <a:cubicBezTo>
                  <a:pt x="372513" y="461811"/>
                  <a:pt x="372780" y="459710"/>
                  <a:pt x="373047" y="457643"/>
                </a:cubicBezTo>
                <a:cubicBezTo>
                  <a:pt x="373313" y="455576"/>
                  <a:pt x="373513" y="453743"/>
                  <a:pt x="373647" y="452143"/>
                </a:cubicBezTo>
                <a:cubicBezTo>
                  <a:pt x="373780" y="450542"/>
                  <a:pt x="373847" y="449609"/>
                  <a:pt x="373847" y="449342"/>
                </a:cubicBezTo>
                <a:lnTo>
                  <a:pt x="380447" y="451343"/>
                </a:lnTo>
                <a:cubicBezTo>
                  <a:pt x="380447" y="451743"/>
                  <a:pt x="380347" y="452743"/>
                  <a:pt x="380147" y="454343"/>
                </a:cubicBezTo>
                <a:cubicBezTo>
                  <a:pt x="379947" y="455943"/>
                  <a:pt x="379747" y="457743"/>
                  <a:pt x="379547" y="459744"/>
                </a:cubicBezTo>
                <a:cubicBezTo>
                  <a:pt x="379347" y="461744"/>
                  <a:pt x="379114" y="463811"/>
                  <a:pt x="378847" y="465944"/>
                </a:cubicBezTo>
                <a:cubicBezTo>
                  <a:pt x="378581" y="468078"/>
                  <a:pt x="378381" y="469945"/>
                  <a:pt x="378247" y="471545"/>
                </a:cubicBezTo>
                <a:cubicBezTo>
                  <a:pt x="377847" y="475546"/>
                  <a:pt x="377147" y="478813"/>
                  <a:pt x="376147" y="481346"/>
                </a:cubicBezTo>
                <a:cubicBezTo>
                  <a:pt x="375147" y="483880"/>
                  <a:pt x="373547" y="485880"/>
                  <a:pt x="371346" y="487347"/>
                </a:cubicBezTo>
                <a:cubicBezTo>
                  <a:pt x="369146" y="488814"/>
                  <a:pt x="366246" y="489881"/>
                  <a:pt x="362645" y="490547"/>
                </a:cubicBezTo>
                <a:cubicBezTo>
                  <a:pt x="359045" y="491214"/>
                  <a:pt x="354444" y="491681"/>
                  <a:pt x="348844" y="491948"/>
                </a:cubicBezTo>
                <a:cubicBezTo>
                  <a:pt x="332308" y="492748"/>
                  <a:pt x="315773" y="492748"/>
                  <a:pt x="299237" y="491948"/>
                </a:cubicBezTo>
                <a:cubicBezTo>
                  <a:pt x="294303" y="491681"/>
                  <a:pt x="290103" y="491148"/>
                  <a:pt x="286636" y="490347"/>
                </a:cubicBezTo>
                <a:cubicBezTo>
                  <a:pt x="283169" y="489547"/>
                  <a:pt x="280335" y="488247"/>
                  <a:pt x="278135" y="486447"/>
                </a:cubicBezTo>
                <a:cubicBezTo>
                  <a:pt x="275934" y="484647"/>
                  <a:pt x="274334" y="482246"/>
                  <a:pt x="273334" y="479246"/>
                </a:cubicBezTo>
                <a:cubicBezTo>
                  <a:pt x="272334" y="476246"/>
                  <a:pt x="271834" y="472412"/>
                  <a:pt x="271834" y="467745"/>
                </a:cubicBezTo>
                <a:lnTo>
                  <a:pt x="271834" y="397336"/>
                </a:lnTo>
                <a:lnTo>
                  <a:pt x="248631" y="405537"/>
                </a:lnTo>
                <a:lnTo>
                  <a:pt x="247031" y="399136"/>
                </a:lnTo>
                <a:lnTo>
                  <a:pt x="271834" y="390335"/>
                </a:lnTo>
                <a:lnTo>
                  <a:pt x="271834" y="343529"/>
                </a:lnTo>
                <a:lnTo>
                  <a:pt x="278435" y="343929"/>
                </a:lnTo>
                <a:lnTo>
                  <a:pt x="278435" y="387935"/>
                </a:lnTo>
                <a:lnTo>
                  <a:pt x="312439" y="375733"/>
                </a:lnTo>
                <a:close/>
                <a:moveTo>
                  <a:pt x="5065004" y="320726"/>
                </a:moveTo>
                <a:lnTo>
                  <a:pt x="5071406" y="321126"/>
                </a:lnTo>
                <a:lnTo>
                  <a:pt x="5071406" y="361731"/>
                </a:lnTo>
                <a:lnTo>
                  <a:pt x="5098608" y="361731"/>
                </a:lnTo>
                <a:lnTo>
                  <a:pt x="5098608" y="368132"/>
                </a:lnTo>
                <a:lnTo>
                  <a:pt x="5071406" y="368132"/>
                </a:lnTo>
                <a:lnTo>
                  <a:pt x="5071406" y="499749"/>
                </a:lnTo>
                <a:lnTo>
                  <a:pt x="5065004" y="499749"/>
                </a:lnTo>
                <a:lnTo>
                  <a:pt x="5065004" y="387135"/>
                </a:lnTo>
                <a:cubicBezTo>
                  <a:pt x="5061270" y="397936"/>
                  <a:pt x="5056770" y="408504"/>
                  <a:pt x="5051502" y="418838"/>
                </a:cubicBezTo>
                <a:cubicBezTo>
                  <a:pt x="5046235" y="429173"/>
                  <a:pt x="5040734" y="438874"/>
                  <a:pt x="5035000" y="447942"/>
                </a:cubicBezTo>
                <a:lnTo>
                  <a:pt x="5030400" y="442541"/>
                </a:lnTo>
                <a:cubicBezTo>
                  <a:pt x="5033867" y="437074"/>
                  <a:pt x="5037300" y="431340"/>
                  <a:pt x="5040702" y="425339"/>
                </a:cubicBezTo>
                <a:cubicBezTo>
                  <a:pt x="5044101" y="419339"/>
                  <a:pt x="5047302" y="413171"/>
                  <a:pt x="5050302" y="406837"/>
                </a:cubicBezTo>
                <a:cubicBezTo>
                  <a:pt x="5053303" y="400503"/>
                  <a:pt x="5056003" y="394069"/>
                  <a:pt x="5058404" y="387535"/>
                </a:cubicBezTo>
                <a:cubicBezTo>
                  <a:pt x="5060804" y="381000"/>
                  <a:pt x="5062804" y="374533"/>
                  <a:pt x="5064404" y="368132"/>
                </a:cubicBezTo>
                <a:lnTo>
                  <a:pt x="5037000" y="368132"/>
                </a:lnTo>
                <a:lnTo>
                  <a:pt x="5037000" y="361731"/>
                </a:lnTo>
                <a:lnTo>
                  <a:pt x="5065004" y="361731"/>
                </a:lnTo>
                <a:close/>
                <a:moveTo>
                  <a:pt x="3538290" y="320726"/>
                </a:moveTo>
                <a:lnTo>
                  <a:pt x="3544290" y="321126"/>
                </a:lnTo>
                <a:lnTo>
                  <a:pt x="3544290" y="403337"/>
                </a:lnTo>
                <a:lnTo>
                  <a:pt x="3577294" y="403337"/>
                </a:lnTo>
                <a:lnTo>
                  <a:pt x="3577294" y="377333"/>
                </a:lnTo>
                <a:lnTo>
                  <a:pt x="3550891" y="377333"/>
                </a:lnTo>
                <a:lnTo>
                  <a:pt x="3550891" y="371733"/>
                </a:lnTo>
                <a:lnTo>
                  <a:pt x="3577294" y="371733"/>
                </a:lnTo>
                <a:lnTo>
                  <a:pt x="3577294" y="346129"/>
                </a:lnTo>
                <a:lnTo>
                  <a:pt x="3550491" y="346129"/>
                </a:lnTo>
                <a:lnTo>
                  <a:pt x="3550491" y="340329"/>
                </a:lnTo>
                <a:lnTo>
                  <a:pt x="3582895" y="340329"/>
                </a:lnTo>
                <a:lnTo>
                  <a:pt x="3582895" y="409137"/>
                </a:lnTo>
                <a:lnTo>
                  <a:pt x="3544290" y="409137"/>
                </a:lnTo>
                <a:lnTo>
                  <a:pt x="3544290" y="431940"/>
                </a:lnTo>
                <a:lnTo>
                  <a:pt x="3578695" y="431940"/>
                </a:lnTo>
                <a:lnTo>
                  <a:pt x="3578695" y="437941"/>
                </a:lnTo>
                <a:cubicBezTo>
                  <a:pt x="3573761" y="445675"/>
                  <a:pt x="3568693" y="452443"/>
                  <a:pt x="3563493" y="458243"/>
                </a:cubicBezTo>
                <a:cubicBezTo>
                  <a:pt x="3558292" y="464044"/>
                  <a:pt x="3552425" y="469211"/>
                  <a:pt x="3545890" y="473745"/>
                </a:cubicBezTo>
                <a:cubicBezTo>
                  <a:pt x="3552825" y="477613"/>
                  <a:pt x="3560626" y="480980"/>
                  <a:pt x="3569294" y="483847"/>
                </a:cubicBezTo>
                <a:cubicBezTo>
                  <a:pt x="3577961" y="486714"/>
                  <a:pt x="3587962" y="489481"/>
                  <a:pt x="3599297" y="492148"/>
                </a:cubicBezTo>
                <a:lnTo>
                  <a:pt x="3597497" y="498548"/>
                </a:lnTo>
                <a:cubicBezTo>
                  <a:pt x="3585096" y="495481"/>
                  <a:pt x="3574294" y="492381"/>
                  <a:pt x="3565093" y="489247"/>
                </a:cubicBezTo>
                <a:cubicBezTo>
                  <a:pt x="3555892" y="486114"/>
                  <a:pt x="3547558" y="482213"/>
                  <a:pt x="3540090" y="477546"/>
                </a:cubicBezTo>
                <a:cubicBezTo>
                  <a:pt x="3533289" y="481813"/>
                  <a:pt x="3525655" y="485614"/>
                  <a:pt x="3517187" y="488947"/>
                </a:cubicBezTo>
                <a:cubicBezTo>
                  <a:pt x="3508720" y="492281"/>
                  <a:pt x="3498818" y="495481"/>
                  <a:pt x="3487483" y="498548"/>
                </a:cubicBezTo>
                <a:lnTo>
                  <a:pt x="3485483" y="492348"/>
                </a:lnTo>
                <a:cubicBezTo>
                  <a:pt x="3495884" y="489547"/>
                  <a:pt x="3505052" y="486680"/>
                  <a:pt x="3512986" y="483747"/>
                </a:cubicBezTo>
                <a:cubicBezTo>
                  <a:pt x="3520921" y="480813"/>
                  <a:pt x="3528088" y="477479"/>
                  <a:pt x="3534489" y="473745"/>
                </a:cubicBezTo>
                <a:cubicBezTo>
                  <a:pt x="3529288" y="469878"/>
                  <a:pt x="3524488" y="465444"/>
                  <a:pt x="3520087" y="460444"/>
                </a:cubicBezTo>
                <a:cubicBezTo>
                  <a:pt x="3515687" y="455443"/>
                  <a:pt x="3511420" y="449542"/>
                  <a:pt x="3507286" y="442741"/>
                </a:cubicBezTo>
                <a:lnTo>
                  <a:pt x="3512086" y="438741"/>
                </a:lnTo>
                <a:cubicBezTo>
                  <a:pt x="3516220" y="445809"/>
                  <a:pt x="3520521" y="451843"/>
                  <a:pt x="3524988" y="456843"/>
                </a:cubicBezTo>
                <a:cubicBezTo>
                  <a:pt x="3529455" y="461844"/>
                  <a:pt x="3534489" y="466278"/>
                  <a:pt x="3540090" y="470145"/>
                </a:cubicBezTo>
                <a:cubicBezTo>
                  <a:pt x="3546224" y="466011"/>
                  <a:pt x="3551758" y="461344"/>
                  <a:pt x="3556692" y="456143"/>
                </a:cubicBezTo>
                <a:cubicBezTo>
                  <a:pt x="3561626" y="450942"/>
                  <a:pt x="3566426" y="444875"/>
                  <a:pt x="3571094" y="437941"/>
                </a:cubicBezTo>
                <a:lnTo>
                  <a:pt x="3497284" y="437941"/>
                </a:lnTo>
                <a:lnTo>
                  <a:pt x="3497284" y="431940"/>
                </a:lnTo>
                <a:lnTo>
                  <a:pt x="3538290" y="431940"/>
                </a:lnTo>
                <a:lnTo>
                  <a:pt x="3538290" y="409137"/>
                </a:lnTo>
                <a:lnTo>
                  <a:pt x="3500085" y="409137"/>
                </a:lnTo>
                <a:lnTo>
                  <a:pt x="3500085" y="343129"/>
                </a:lnTo>
                <a:cubicBezTo>
                  <a:pt x="3503952" y="342062"/>
                  <a:pt x="3508452" y="340629"/>
                  <a:pt x="3513586" y="338828"/>
                </a:cubicBezTo>
                <a:cubicBezTo>
                  <a:pt x="3518720" y="337028"/>
                  <a:pt x="3524088" y="334928"/>
                  <a:pt x="3529688" y="332528"/>
                </a:cubicBezTo>
                <a:lnTo>
                  <a:pt x="3531688" y="338528"/>
                </a:lnTo>
                <a:cubicBezTo>
                  <a:pt x="3526888" y="340529"/>
                  <a:pt x="3522221" y="342362"/>
                  <a:pt x="3517687" y="344029"/>
                </a:cubicBezTo>
                <a:cubicBezTo>
                  <a:pt x="3513153" y="345696"/>
                  <a:pt x="3509152" y="346996"/>
                  <a:pt x="3505686" y="347930"/>
                </a:cubicBezTo>
                <a:lnTo>
                  <a:pt x="3505686" y="371733"/>
                </a:lnTo>
                <a:lnTo>
                  <a:pt x="3531089" y="371733"/>
                </a:lnTo>
                <a:lnTo>
                  <a:pt x="3531089" y="377333"/>
                </a:lnTo>
                <a:lnTo>
                  <a:pt x="3505686" y="377333"/>
                </a:lnTo>
                <a:lnTo>
                  <a:pt x="3505686" y="403337"/>
                </a:lnTo>
                <a:lnTo>
                  <a:pt x="3538290" y="403337"/>
                </a:lnTo>
                <a:close/>
                <a:moveTo>
                  <a:pt x="489261" y="320726"/>
                </a:moveTo>
                <a:lnTo>
                  <a:pt x="496062" y="321126"/>
                </a:lnTo>
                <a:lnTo>
                  <a:pt x="496062" y="347330"/>
                </a:lnTo>
                <a:lnTo>
                  <a:pt x="560270" y="347330"/>
                </a:lnTo>
                <a:lnTo>
                  <a:pt x="560270" y="403337"/>
                </a:lnTo>
                <a:lnTo>
                  <a:pt x="496062" y="403337"/>
                </a:lnTo>
                <a:lnTo>
                  <a:pt x="496062" y="423539"/>
                </a:lnTo>
                <a:lnTo>
                  <a:pt x="489261" y="423539"/>
                </a:lnTo>
                <a:lnTo>
                  <a:pt x="489261" y="403337"/>
                </a:lnTo>
                <a:lnTo>
                  <a:pt x="425453" y="403337"/>
                </a:lnTo>
                <a:lnTo>
                  <a:pt x="425453" y="347330"/>
                </a:lnTo>
                <a:lnTo>
                  <a:pt x="489261" y="347330"/>
                </a:lnTo>
                <a:close/>
                <a:moveTo>
                  <a:pt x="680285" y="320526"/>
                </a:moveTo>
                <a:cubicBezTo>
                  <a:pt x="682952" y="324127"/>
                  <a:pt x="686086" y="328694"/>
                  <a:pt x="689686" y="334228"/>
                </a:cubicBezTo>
                <a:cubicBezTo>
                  <a:pt x="693287" y="339762"/>
                  <a:pt x="696954" y="345563"/>
                  <a:pt x="700688" y="351630"/>
                </a:cubicBezTo>
                <a:cubicBezTo>
                  <a:pt x="704421" y="357698"/>
                  <a:pt x="707988" y="363598"/>
                  <a:pt x="711389" y="369332"/>
                </a:cubicBezTo>
                <a:cubicBezTo>
                  <a:pt x="714789" y="375066"/>
                  <a:pt x="717556" y="379867"/>
                  <a:pt x="719690" y="383734"/>
                </a:cubicBezTo>
                <a:lnTo>
                  <a:pt x="713689" y="387935"/>
                </a:lnTo>
                <a:cubicBezTo>
                  <a:pt x="711556" y="383934"/>
                  <a:pt x="708788" y="379033"/>
                  <a:pt x="705388" y="373233"/>
                </a:cubicBezTo>
                <a:cubicBezTo>
                  <a:pt x="701988" y="367432"/>
                  <a:pt x="698454" y="361531"/>
                  <a:pt x="694787" y="355531"/>
                </a:cubicBezTo>
                <a:cubicBezTo>
                  <a:pt x="691120" y="349530"/>
                  <a:pt x="687486" y="343762"/>
                  <a:pt x="683885" y="338228"/>
                </a:cubicBezTo>
                <a:cubicBezTo>
                  <a:pt x="680285" y="332694"/>
                  <a:pt x="677218" y="328194"/>
                  <a:pt x="674684" y="324727"/>
                </a:cubicBezTo>
                <a:close/>
                <a:moveTo>
                  <a:pt x="4052154" y="320326"/>
                </a:moveTo>
                <a:lnTo>
                  <a:pt x="4058754" y="320726"/>
                </a:lnTo>
                <a:lnTo>
                  <a:pt x="4058754" y="498348"/>
                </a:lnTo>
                <a:lnTo>
                  <a:pt x="4052154" y="498348"/>
                </a:lnTo>
                <a:close/>
                <a:moveTo>
                  <a:pt x="4875580" y="319926"/>
                </a:moveTo>
                <a:lnTo>
                  <a:pt x="4882582" y="321326"/>
                </a:lnTo>
                <a:cubicBezTo>
                  <a:pt x="4882182" y="323593"/>
                  <a:pt x="4881614" y="326127"/>
                  <a:pt x="4880881" y="328927"/>
                </a:cubicBezTo>
                <a:cubicBezTo>
                  <a:pt x="4880148" y="331728"/>
                  <a:pt x="4879381" y="334595"/>
                  <a:pt x="4878581" y="337528"/>
                </a:cubicBezTo>
                <a:cubicBezTo>
                  <a:pt x="4877781" y="340462"/>
                  <a:pt x="4876948" y="343396"/>
                  <a:pt x="4876080" y="346329"/>
                </a:cubicBezTo>
                <a:cubicBezTo>
                  <a:pt x="4875214" y="349263"/>
                  <a:pt x="4874314" y="351997"/>
                  <a:pt x="4873380" y="354530"/>
                </a:cubicBezTo>
                <a:lnTo>
                  <a:pt x="4907584" y="354530"/>
                </a:lnTo>
                <a:lnTo>
                  <a:pt x="4907584" y="491148"/>
                </a:lnTo>
                <a:lnTo>
                  <a:pt x="4845576" y="491148"/>
                </a:lnTo>
                <a:lnTo>
                  <a:pt x="4845576" y="354530"/>
                </a:lnTo>
                <a:lnTo>
                  <a:pt x="4866180" y="354530"/>
                </a:lnTo>
                <a:cubicBezTo>
                  <a:pt x="4867112" y="351997"/>
                  <a:pt x="4868013" y="349230"/>
                  <a:pt x="4868880" y="346229"/>
                </a:cubicBezTo>
                <a:cubicBezTo>
                  <a:pt x="4869746" y="343229"/>
                  <a:pt x="4870613" y="340195"/>
                  <a:pt x="4871480" y="337128"/>
                </a:cubicBezTo>
                <a:cubicBezTo>
                  <a:pt x="4872346" y="334061"/>
                  <a:pt x="4873114" y="331027"/>
                  <a:pt x="4873780" y="328027"/>
                </a:cubicBezTo>
                <a:cubicBezTo>
                  <a:pt x="4874447" y="325027"/>
                  <a:pt x="4875047" y="322326"/>
                  <a:pt x="4875580" y="319926"/>
                </a:cubicBezTo>
                <a:close/>
                <a:moveTo>
                  <a:pt x="4137364" y="319926"/>
                </a:moveTo>
                <a:cubicBezTo>
                  <a:pt x="4138831" y="323793"/>
                  <a:pt x="4140164" y="327794"/>
                  <a:pt x="4141365" y="331928"/>
                </a:cubicBezTo>
                <a:cubicBezTo>
                  <a:pt x="4142565" y="336061"/>
                  <a:pt x="4143765" y="340329"/>
                  <a:pt x="4144966" y="344729"/>
                </a:cubicBezTo>
                <a:lnTo>
                  <a:pt x="4197372" y="344729"/>
                </a:lnTo>
                <a:lnTo>
                  <a:pt x="4197372" y="351330"/>
                </a:lnTo>
                <a:lnTo>
                  <a:pt x="4084358" y="351330"/>
                </a:lnTo>
                <a:lnTo>
                  <a:pt x="4084358" y="344729"/>
                </a:lnTo>
                <a:lnTo>
                  <a:pt x="4137965" y="344729"/>
                </a:lnTo>
                <a:cubicBezTo>
                  <a:pt x="4136764" y="340462"/>
                  <a:pt x="4135564" y="336328"/>
                  <a:pt x="4134364" y="332328"/>
                </a:cubicBezTo>
                <a:cubicBezTo>
                  <a:pt x="4133164" y="328327"/>
                  <a:pt x="4131897" y="324460"/>
                  <a:pt x="4130564" y="320726"/>
                </a:cubicBezTo>
                <a:close/>
                <a:moveTo>
                  <a:pt x="2656856" y="319926"/>
                </a:moveTo>
                <a:lnTo>
                  <a:pt x="2663056" y="321726"/>
                </a:lnTo>
                <a:cubicBezTo>
                  <a:pt x="2661056" y="328527"/>
                  <a:pt x="2658756" y="335361"/>
                  <a:pt x="2656156" y="342229"/>
                </a:cubicBezTo>
                <a:cubicBezTo>
                  <a:pt x="2653555" y="349096"/>
                  <a:pt x="2650722" y="355931"/>
                  <a:pt x="2647654" y="362731"/>
                </a:cubicBezTo>
                <a:lnTo>
                  <a:pt x="2647654" y="497348"/>
                </a:lnTo>
                <a:lnTo>
                  <a:pt x="2640854" y="497348"/>
                </a:lnTo>
                <a:lnTo>
                  <a:pt x="2640854" y="376933"/>
                </a:lnTo>
                <a:cubicBezTo>
                  <a:pt x="2636853" y="385201"/>
                  <a:pt x="2632719" y="392935"/>
                  <a:pt x="2628452" y="400136"/>
                </a:cubicBezTo>
                <a:cubicBezTo>
                  <a:pt x="2624185" y="407337"/>
                  <a:pt x="2619984" y="413871"/>
                  <a:pt x="2615850" y="419739"/>
                </a:cubicBezTo>
                <a:lnTo>
                  <a:pt x="2611650" y="413938"/>
                </a:lnTo>
                <a:cubicBezTo>
                  <a:pt x="2615650" y="408337"/>
                  <a:pt x="2619784" y="401870"/>
                  <a:pt x="2624052" y="394535"/>
                </a:cubicBezTo>
                <a:cubicBezTo>
                  <a:pt x="2628319" y="387201"/>
                  <a:pt x="2632486" y="379400"/>
                  <a:pt x="2636553" y="371133"/>
                </a:cubicBezTo>
                <a:cubicBezTo>
                  <a:pt x="2640620" y="362865"/>
                  <a:pt x="2644421" y="354364"/>
                  <a:pt x="2647954" y="345629"/>
                </a:cubicBezTo>
                <a:cubicBezTo>
                  <a:pt x="2651488" y="336895"/>
                  <a:pt x="2654455" y="328327"/>
                  <a:pt x="2656856" y="319926"/>
                </a:cubicBezTo>
                <a:close/>
                <a:moveTo>
                  <a:pt x="1246556" y="319926"/>
                </a:moveTo>
                <a:lnTo>
                  <a:pt x="1253556" y="321326"/>
                </a:lnTo>
                <a:cubicBezTo>
                  <a:pt x="1253157" y="323593"/>
                  <a:pt x="1252590" y="326127"/>
                  <a:pt x="1251856" y="328927"/>
                </a:cubicBezTo>
                <a:cubicBezTo>
                  <a:pt x="1251123" y="331728"/>
                  <a:pt x="1250356" y="334595"/>
                  <a:pt x="1249556" y="337528"/>
                </a:cubicBezTo>
                <a:cubicBezTo>
                  <a:pt x="1248756" y="340462"/>
                  <a:pt x="1247923" y="343396"/>
                  <a:pt x="1247056" y="346329"/>
                </a:cubicBezTo>
                <a:cubicBezTo>
                  <a:pt x="1246189" y="349263"/>
                  <a:pt x="1245289" y="351997"/>
                  <a:pt x="1244355" y="354530"/>
                </a:cubicBezTo>
                <a:lnTo>
                  <a:pt x="1278560" y="354530"/>
                </a:lnTo>
                <a:lnTo>
                  <a:pt x="1278560" y="491148"/>
                </a:lnTo>
                <a:lnTo>
                  <a:pt x="1216552" y="491148"/>
                </a:lnTo>
                <a:lnTo>
                  <a:pt x="1216552" y="354530"/>
                </a:lnTo>
                <a:lnTo>
                  <a:pt x="1237154" y="354530"/>
                </a:lnTo>
                <a:cubicBezTo>
                  <a:pt x="1238088" y="351997"/>
                  <a:pt x="1238988" y="349230"/>
                  <a:pt x="1239855" y="346229"/>
                </a:cubicBezTo>
                <a:cubicBezTo>
                  <a:pt x="1240722" y="343229"/>
                  <a:pt x="1241588" y="340195"/>
                  <a:pt x="1242455" y="337128"/>
                </a:cubicBezTo>
                <a:cubicBezTo>
                  <a:pt x="1243322" y="334061"/>
                  <a:pt x="1244089" y="331027"/>
                  <a:pt x="1244755" y="328027"/>
                </a:cubicBezTo>
                <a:cubicBezTo>
                  <a:pt x="1245422" y="325027"/>
                  <a:pt x="1246022" y="322326"/>
                  <a:pt x="1246556" y="319926"/>
                </a:cubicBezTo>
                <a:close/>
                <a:moveTo>
                  <a:pt x="2688660" y="319726"/>
                </a:moveTo>
                <a:cubicBezTo>
                  <a:pt x="2690260" y="321460"/>
                  <a:pt x="2692127" y="323660"/>
                  <a:pt x="2694260" y="326327"/>
                </a:cubicBezTo>
                <a:cubicBezTo>
                  <a:pt x="2696394" y="328994"/>
                  <a:pt x="2698561" y="331794"/>
                  <a:pt x="2700761" y="334728"/>
                </a:cubicBezTo>
                <a:cubicBezTo>
                  <a:pt x="2702961" y="337662"/>
                  <a:pt x="2705062" y="340495"/>
                  <a:pt x="2707062" y="343229"/>
                </a:cubicBezTo>
                <a:cubicBezTo>
                  <a:pt x="2709062" y="345963"/>
                  <a:pt x="2710662" y="348330"/>
                  <a:pt x="2711862" y="350330"/>
                </a:cubicBezTo>
                <a:lnTo>
                  <a:pt x="2706862" y="354730"/>
                </a:lnTo>
                <a:cubicBezTo>
                  <a:pt x="2705662" y="352864"/>
                  <a:pt x="2704128" y="350530"/>
                  <a:pt x="2702261" y="347730"/>
                </a:cubicBezTo>
                <a:cubicBezTo>
                  <a:pt x="2700394" y="344929"/>
                  <a:pt x="2698361" y="342062"/>
                  <a:pt x="2696160" y="339129"/>
                </a:cubicBezTo>
                <a:cubicBezTo>
                  <a:pt x="2693960" y="336195"/>
                  <a:pt x="2691760" y="333361"/>
                  <a:pt x="2689560" y="330627"/>
                </a:cubicBezTo>
                <a:cubicBezTo>
                  <a:pt x="2687359" y="327894"/>
                  <a:pt x="2685459" y="325660"/>
                  <a:pt x="2683859" y="323927"/>
                </a:cubicBezTo>
                <a:close/>
                <a:moveTo>
                  <a:pt x="5125212" y="319526"/>
                </a:moveTo>
                <a:lnTo>
                  <a:pt x="5131812" y="319926"/>
                </a:lnTo>
                <a:lnTo>
                  <a:pt x="5131812" y="342729"/>
                </a:lnTo>
                <a:lnTo>
                  <a:pt x="5166417" y="342729"/>
                </a:lnTo>
                <a:lnTo>
                  <a:pt x="5166417" y="319526"/>
                </a:lnTo>
                <a:lnTo>
                  <a:pt x="5172818" y="319926"/>
                </a:lnTo>
                <a:lnTo>
                  <a:pt x="5172818" y="342729"/>
                </a:lnTo>
                <a:lnTo>
                  <a:pt x="5207222" y="342729"/>
                </a:lnTo>
                <a:lnTo>
                  <a:pt x="5207222" y="349130"/>
                </a:lnTo>
                <a:lnTo>
                  <a:pt x="5172818" y="349130"/>
                </a:lnTo>
                <a:lnTo>
                  <a:pt x="5172818" y="367132"/>
                </a:lnTo>
                <a:lnTo>
                  <a:pt x="5166417" y="367132"/>
                </a:lnTo>
                <a:lnTo>
                  <a:pt x="5166417" y="349130"/>
                </a:lnTo>
                <a:lnTo>
                  <a:pt x="5131812" y="349130"/>
                </a:lnTo>
                <a:lnTo>
                  <a:pt x="5131812" y="367132"/>
                </a:lnTo>
                <a:lnTo>
                  <a:pt x="5125212" y="367132"/>
                </a:lnTo>
                <a:lnTo>
                  <a:pt x="5125212" y="349130"/>
                </a:lnTo>
                <a:lnTo>
                  <a:pt x="5096608" y="349130"/>
                </a:lnTo>
                <a:lnTo>
                  <a:pt x="5096608" y="342729"/>
                </a:lnTo>
                <a:lnTo>
                  <a:pt x="5125212" y="342729"/>
                </a:lnTo>
                <a:close/>
                <a:moveTo>
                  <a:pt x="4539738" y="319526"/>
                </a:moveTo>
                <a:cubicBezTo>
                  <a:pt x="4541472" y="321926"/>
                  <a:pt x="4543506" y="324960"/>
                  <a:pt x="4545839" y="328627"/>
                </a:cubicBezTo>
                <a:cubicBezTo>
                  <a:pt x="4548173" y="332294"/>
                  <a:pt x="4550540" y="336061"/>
                  <a:pt x="4552940" y="339929"/>
                </a:cubicBezTo>
                <a:cubicBezTo>
                  <a:pt x="4555340" y="343796"/>
                  <a:pt x="4557608" y="347663"/>
                  <a:pt x="4559741" y="351530"/>
                </a:cubicBezTo>
                <a:cubicBezTo>
                  <a:pt x="4561874" y="355397"/>
                  <a:pt x="4563675" y="358731"/>
                  <a:pt x="4565142" y="361531"/>
                </a:cubicBezTo>
                <a:lnTo>
                  <a:pt x="4559741" y="365732"/>
                </a:lnTo>
                <a:cubicBezTo>
                  <a:pt x="4558274" y="362798"/>
                  <a:pt x="4556440" y="359398"/>
                  <a:pt x="4554240" y="355531"/>
                </a:cubicBezTo>
                <a:cubicBezTo>
                  <a:pt x="4552040" y="351663"/>
                  <a:pt x="4549773" y="347763"/>
                  <a:pt x="4547440" y="343829"/>
                </a:cubicBezTo>
                <a:cubicBezTo>
                  <a:pt x="4545106" y="339895"/>
                  <a:pt x="4542806" y="336128"/>
                  <a:pt x="4540538" y="332528"/>
                </a:cubicBezTo>
                <a:cubicBezTo>
                  <a:pt x="4538272" y="328927"/>
                  <a:pt x="4536271" y="325927"/>
                  <a:pt x="4534538" y="323527"/>
                </a:cubicBezTo>
                <a:close/>
                <a:moveTo>
                  <a:pt x="3899134" y="319326"/>
                </a:moveTo>
                <a:lnTo>
                  <a:pt x="3906136" y="321126"/>
                </a:lnTo>
                <a:cubicBezTo>
                  <a:pt x="3904402" y="325660"/>
                  <a:pt x="3902568" y="330061"/>
                  <a:pt x="3900635" y="334328"/>
                </a:cubicBezTo>
                <a:cubicBezTo>
                  <a:pt x="3898702" y="338595"/>
                  <a:pt x="3896668" y="342796"/>
                  <a:pt x="3894534" y="346929"/>
                </a:cubicBezTo>
                <a:lnTo>
                  <a:pt x="3999147" y="346929"/>
                </a:lnTo>
                <a:lnTo>
                  <a:pt x="3999147" y="353530"/>
                </a:lnTo>
                <a:lnTo>
                  <a:pt x="3890934" y="353530"/>
                </a:lnTo>
                <a:cubicBezTo>
                  <a:pt x="3888266" y="358598"/>
                  <a:pt x="3885400" y="363432"/>
                  <a:pt x="3882333" y="368032"/>
                </a:cubicBezTo>
                <a:cubicBezTo>
                  <a:pt x="3879265" y="372633"/>
                  <a:pt x="3876065" y="377200"/>
                  <a:pt x="3872732" y="381734"/>
                </a:cubicBezTo>
                <a:lnTo>
                  <a:pt x="3973344" y="381734"/>
                </a:lnTo>
                <a:lnTo>
                  <a:pt x="3973344" y="476346"/>
                </a:lnTo>
                <a:cubicBezTo>
                  <a:pt x="3973344" y="479813"/>
                  <a:pt x="3973010" y="482680"/>
                  <a:pt x="3972344" y="484947"/>
                </a:cubicBezTo>
                <a:cubicBezTo>
                  <a:pt x="3971677" y="487214"/>
                  <a:pt x="3970544" y="489047"/>
                  <a:pt x="3968943" y="490447"/>
                </a:cubicBezTo>
                <a:cubicBezTo>
                  <a:pt x="3967343" y="491848"/>
                  <a:pt x="3965176" y="492881"/>
                  <a:pt x="3962442" y="493548"/>
                </a:cubicBezTo>
                <a:cubicBezTo>
                  <a:pt x="3959709" y="494215"/>
                  <a:pt x="3956275" y="494615"/>
                  <a:pt x="3952141" y="494748"/>
                </a:cubicBezTo>
                <a:lnTo>
                  <a:pt x="3932939" y="495748"/>
                </a:lnTo>
                <a:lnTo>
                  <a:pt x="3930939" y="489147"/>
                </a:lnTo>
                <a:lnTo>
                  <a:pt x="3950341" y="488347"/>
                </a:lnTo>
                <a:cubicBezTo>
                  <a:pt x="3953942" y="488214"/>
                  <a:pt x="3956808" y="487914"/>
                  <a:pt x="3958942" y="487447"/>
                </a:cubicBezTo>
                <a:cubicBezTo>
                  <a:pt x="3961076" y="486980"/>
                  <a:pt x="3962709" y="486280"/>
                  <a:pt x="3963843" y="485347"/>
                </a:cubicBezTo>
                <a:cubicBezTo>
                  <a:pt x="3964976" y="484413"/>
                  <a:pt x="3965710" y="483113"/>
                  <a:pt x="3966043" y="481446"/>
                </a:cubicBezTo>
                <a:cubicBezTo>
                  <a:pt x="3966376" y="479779"/>
                  <a:pt x="3966543" y="477613"/>
                  <a:pt x="3966543" y="474945"/>
                </a:cubicBezTo>
                <a:lnTo>
                  <a:pt x="3966543" y="458743"/>
                </a:lnTo>
                <a:lnTo>
                  <a:pt x="3870931" y="458743"/>
                </a:lnTo>
                <a:lnTo>
                  <a:pt x="3870931" y="497348"/>
                </a:lnTo>
                <a:lnTo>
                  <a:pt x="3864330" y="497348"/>
                </a:lnTo>
                <a:lnTo>
                  <a:pt x="3864330" y="392135"/>
                </a:lnTo>
                <a:cubicBezTo>
                  <a:pt x="3858596" y="398936"/>
                  <a:pt x="3852496" y="405470"/>
                  <a:pt x="3846028" y="411738"/>
                </a:cubicBezTo>
                <a:cubicBezTo>
                  <a:pt x="3839560" y="418005"/>
                  <a:pt x="3832660" y="424139"/>
                  <a:pt x="3825325" y="430140"/>
                </a:cubicBezTo>
                <a:lnTo>
                  <a:pt x="3821925" y="423539"/>
                </a:lnTo>
                <a:cubicBezTo>
                  <a:pt x="3834460" y="413271"/>
                  <a:pt x="3845828" y="402436"/>
                  <a:pt x="3856029" y="391035"/>
                </a:cubicBezTo>
                <a:cubicBezTo>
                  <a:pt x="3866231" y="379634"/>
                  <a:pt x="3875198" y="367132"/>
                  <a:pt x="3882932" y="353530"/>
                </a:cubicBezTo>
                <a:lnTo>
                  <a:pt x="3829926" y="353530"/>
                </a:lnTo>
                <a:lnTo>
                  <a:pt x="3829926" y="346929"/>
                </a:lnTo>
                <a:lnTo>
                  <a:pt x="3886733" y="346929"/>
                </a:lnTo>
                <a:cubicBezTo>
                  <a:pt x="3889000" y="342529"/>
                  <a:pt x="3891167" y="338028"/>
                  <a:pt x="3893234" y="333428"/>
                </a:cubicBezTo>
                <a:cubicBezTo>
                  <a:pt x="3895301" y="328827"/>
                  <a:pt x="3897268" y="324127"/>
                  <a:pt x="3899134" y="319326"/>
                </a:cubicBezTo>
                <a:close/>
                <a:moveTo>
                  <a:pt x="3457880" y="318726"/>
                </a:moveTo>
                <a:lnTo>
                  <a:pt x="3463880" y="319926"/>
                </a:lnTo>
                <a:cubicBezTo>
                  <a:pt x="3463080" y="322593"/>
                  <a:pt x="3462014" y="326094"/>
                  <a:pt x="3460680" y="330427"/>
                </a:cubicBezTo>
                <a:cubicBezTo>
                  <a:pt x="3459346" y="334761"/>
                  <a:pt x="3458080" y="338862"/>
                  <a:pt x="3456880" y="342729"/>
                </a:cubicBezTo>
                <a:lnTo>
                  <a:pt x="3481282" y="342729"/>
                </a:lnTo>
                <a:lnTo>
                  <a:pt x="3481282" y="477346"/>
                </a:lnTo>
                <a:cubicBezTo>
                  <a:pt x="3481282" y="480680"/>
                  <a:pt x="3480982" y="483380"/>
                  <a:pt x="3480382" y="485447"/>
                </a:cubicBezTo>
                <a:cubicBezTo>
                  <a:pt x="3479782" y="487514"/>
                  <a:pt x="3478782" y="489147"/>
                  <a:pt x="3477382" y="490347"/>
                </a:cubicBezTo>
                <a:cubicBezTo>
                  <a:pt x="3475982" y="491548"/>
                  <a:pt x="3474148" y="492414"/>
                  <a:pt x="3471881" y="492948"/>
                </a:cubicBezTo>
                <a:cubicBezTo>
                  <a:pt x="3469614" y="493481"/>
                  <a:pt x="3466747" y="493881"/>
                  <a:pt x="3463280" y="494148"/>
                </a:cubicBezTo>
                <a:lnTo>
                  <a:pt x="3453679" y="494948"/>
                </a:lnTo>
                <a:lnTo>
                  <a:pt x="3451879" y="488747"/>
                </a:lnTo>
                <a:lnTo>
                  <a:pt x="3462280" y="487947"/>
                </a:lnTo>
                <a:cubicBezTo>
                  <a:pt x="3464947" y="487814"/>
                  <a:pt x="3467147" y="487547"/>
                  <a:pt x="3468881" y="487147"/>
                </a:cubicBezTo>
                <a:cubicBezTo>
                  <a:pt x="3470614" y="486747"/>
                  <a:pt x="3471981" y="486114"/>
                  <a:pt x="3472982" y="485247"/>
                </a:cubicBezTo>
                <a:cubicBezTo>
                  <a:pt x="3473982" y="484380"/>
                  <a:pt x="3474648" y="483213"/>
                  <a:pt x="3474982" y="481746"/>
                </a:cubicBezTo>
                <a:cubicBezTo>
                  <a:pt x="3475315" y="480280"/>
                  <a:pt x="3475482" y="478413"/>
                  <a:pt x="3475482" y="476146"/>
                </a:cubicBezTo>
                <a:lnTo>
                  <a:pt x="3475482" y="413338"/>
                </a:lnTo>
                <a:lnTo>
                  <a:pt x="3441878" y="413338"/>
                </a:lnTo>
                <a:cubicBezTo>
                  <a:pt x="3441744" y="426273"/>
                  <a:pt x="3441378" y="436874"/>
                  <a:pt x="3440777" y="445142"/>
                </a:cubicBezTo>
                <a:cubicBezTo>
                  <a:pt x="3440177" y="453409"/>
                  <a:pt x="3439177" y="460544"/>
                  <a:pt x="3437777" y="466544"/>
                </a:cubicBezTo>
                <a:cubicBezTo>
                  <a:pt x="3436377" y="472545"/>
                  <a:pt x="3434543" y="478013"/>
                  <a:pt x="3432276" y="482946"/>
                </a:cubicBezTo>
                <a:cubicBezTo>
                  <a:pt x="3430009" y="487880"/>
                  <a:pt x="3427209" y="493414"/>
                  <a:pt x="3423875" y="499549"/>
                </a:cubicBezTo>
                <a:lnTo>
                  <a:pt x="3418075" y="496548"/>
                </a:lnTo>
                <a:cubicBezTo>
                  <a:pt x="3420342" y="492548"/>
                  <a:pt x="3422342" y="488847"/>
                  <a:pt x="3424076" y="485447"/>
                </a:cubicBezTo>
                <a:cubicBezTo>
                  <a:pt x="3425809" y="482046"/>
                  <a:pt x="3427342" y="478679"/>
                  <a:pt x="3428676" y="475346"/>
                </a:cubicBezTo>
                <a:cubicBezTo>
                  <a:pt x="3430009" y="472012"/>
                  <a:pt x="3431143" y="468478"/>
                  <a:pt x="3432076" y="464744"/>
                </a:cubicBezTo>
                <a:cubicBezTo>
                  <a:pt x="3433010" y="461010"/>
                  <a:pt x="3433776" y="456743"/>
                  <a:pt x="3434376" y="451943"/>
                </a:cubicBezTo>
                <a:cubicBezTo>
                  <a:pt x="3434977" y="447142"/>
                  <a:pt x="3435410" y="441608"/>
                  <a:pt x="3435677" y="435341"/>
                </a:cubicBezTo>
                <a:cubicBezTo>
                  <a:pt x="3435944" y="429073"/>
                  <a:pt x="3436077" y="421739"/>
                  <a:pt x="3436077" y="413338"/>
                </a:cubicBezTo>
                <a:lnTo>
                  <a:pt x="3421075" y="413338"/>
                </a:lnTo>
                <a:lnTo>
                  <a:pt x="3421075" y="406937"/>
                </a:lnTo>
                <a:lnTo>
                  <a:pt x="3436077" y="406937"/>
                </a:lnTo>
                <a:lnTo>
                  <a:pt x="3436077" y="404937"/>
                </a:lnTo>
                <a:lnTo>
                  <a:pt x="3435877" y="342729"/>
                </a:lnTo>
                <a:lnTo>
                  <a:pt x="3450279" y="342729"/>
                </a:lnTo>
                <a:cubicBezTo>
                  <a:pt x="3451746" y="338728"/>
                  <a:pt x="3453212" y="334461"/>
                  <a:pt x="3454679" y="329927"/>
                </a:cubicBezTo>
                <a:cubicBezTo>
                  <a:pt x="3456146" y="325393"/>
                  <a:pt x="3457213" y="321660"/>
                  <a:pt x="3457880" y="318726"/>
                </a:cubicBezTo>
                <a:close/>
                <a:moveTo>
                  <a:pt x="4942989" y="318526"/>
                </a:moveTo>
                <a:lnTo>
                  <a:pt x="4949590" y="320126"/>
                </a:lnTo>
                <a:cubicBezTo>
                  <a:pt x="4948256" y="325193"/>
                  <a:pt x="4946656" y="330661"/>
                  <a:pt x="4944790" y="336528"/>
                </a:cubicBezTo>
                <a:cubicBezTo>
                  <a:pt x="4942922" y="342396"/>
                  <a:pt x="4940789" y="348396"/>
                  <a:pt x="4938388" y="354530"/>
                </a:cubicBezTo>
                <a:lnTo>
                  <a:pt x="4999396" y="354530"/>
                </a:lnTo>
                <a:cubicBezTo>
                  <a:pt x="4999396" y="355064"/>
                  <a:pt x="4999296" y="357998"/>
                  <a:pt x="4999096" y="363332"/>
                </a:cubicBezTo>
                <a:cubicBezTo>
                  <a:pt x="4998896" y="368666"/>
                  <a:pt x="4998696" y="375300"/>
                  <a:pt x="4998496" y="383234"/>
                </a:cubicBezTo>
                <a:cubicBezTo>
                  <a:pt x="4998296" y="391168"/>
                  <a:pt x="4998029" y="399836"/>
                  <a:pt x="4997696" y="409237"/>
                </a:cubicBezTo>
                <a:cubicBezTo>
                  <a:pt x="4997362" y="418638"/>
                  <a:pt x="4997028" y="427506"/>
                  <a:pt x="4996696" y="435841"/>
                </a:cubicBezTo>
                <a:cubicBezTo>
                  <a:pt x="4996362" y="444175"/>
                  <a:pt x="4996096" y="451509"/>
                  <a:pt x="4995896" y="457843"/>
                </a:cubicBezTo>
                <a:cubicBezTo>
                  <a:pt x="4995696" y="464178"/>
                  <a:pt x="4995528" y="468211"/>
                  <a:pt x="4995396" y="469945"/>
                </a:cubicBezTo>
                <a:cubicBezTo>
                  <a:pt x="4995128" y="474345"/>
                  <a:pt x="4994528" y="477913"/>
                  <a:pt x="4993595" y="480646"/>
                </a:cubicBezTo>
                <a:cubicBezTo>
                  <a:pt x="4992662" y="483380"/>
                  <a:pt x="4991195" y="485547"/>
                  <a:pt x="4989194" y="487147"/>
                </a:cubicBezTo>
                <a:cubicBezTo>
                  <a:pt x="4987194" y="488747"/>
                  <a:pt x="4984527" y="489914"/>
                  <a:pt x="4981194" y="490647"/>
                </a:cubicBezTo>
                <a:cubicBezTo>
                  <a:pt x="4977860" y="491381"/>
                  <a:pt x="4973726" y="491948"/>
                  <a:pt x="4968792" y="492348"/>
                </a:cubicBezTo>
                <a:lnTo>
                  <a:pt x="4952590" y="493548"/>
                </a:lnTo>
                <a:lnTo>
                  <a:pt x="4949990" y="486547"/>
                </a:lnTo>
                <a:lnTo>
                  <a:pt x="4967192" y="485347"/>
                </a:lnTo>
                <a:cubicBezTo>
                  <a:pt x="4971326" y="485080"/>
                  <a:pt x="4974760" y="484680"/>
                  <a:pt x="4977493" y="484147"/>
                </a:cubicBezTo>
                <a:cubicBezTo>
                  <a:pt x="4980226" y="483613"/>
                  <a:pt x="4982361" y="482713"/>
                  <a:pt x="4983894" y="481446"/>
                </a:cubicBezTo>
                <a:cubicBezTo>
                  <a:pt x="4985428" y="480180"/>
                  <a:pt x="4986528" y="478413"/>
                  <a:pt x="4987194" y="476146"/>
                </a:cubicBezTo>
                <a:cubicBezTo>
                  <a:pt x="4987861" y="473879"/>
                  <a:pt x="4988328" y="470945"/>
                  <a:pt x="4988595" y="467345"/>
                </a:cubicBezTo>
                <a:cubicBezTo>
                  <a:pt x="4988728" y="465611"/>
                  <a:pt x="4988894" y="462077"/>
                  <a:pt x="4989094" y="456743"/>
                </a:cubicBezTo>
                <a:cubicBezTo>
                  <a:pt x="4989294" y="451409"/>
                  <a:pt x="4989528" y="445108"/>
                  <a:pt x="4989794" y="437841"/>
                </a:cubicBezTo>
                <a:cubicBezTo>
                  <a:pt x="4990062" y="430573"/>
                  <a:pt x="4990328" y="422872"/>
                  <a:pt x="4990595" y="414738"/>
                </a:cubicBezTo>
                <a:cubicBezTo>
                  <a:pt x="4990862" y="406604"/>
                  <a:pt x="4991128" y="398903"/>
                  <a:pt x="4991395" y="391635"/>
                </a:cubicBezTo>
                <a:cubicBezTo>
                  <a:pt x="4991662" y="384368"/>
                  <a:pt x="4991862" y="378000"/>
                  <a:pt x="4991995" y="372533"/>
                </a:cubicBezTo>
                <a:cubicBezTo>
                  <a:pt x="4992128" y="367065"/>
                  <a:pt x="4992262" y="363398"/>
                  <a:pt x="4992395" y="361531"/>
                </a:cubicBezTo>
                <a:lnTo>
                  <a:pt x="4935588" y="361531"/>
                </a:lnTo>
                <a:cubicBezTo>
                  <a:pt x="4933054" y="367399"/>
                  <a:pt x="4930321" y="373133"/>
                  <a:pt x="4927387" y="378733"/>
                </a:cubicBezTo>
                <a:cubicBezTo>
                  <a:pt x="4924454" y="384334"/>
                  <a:pt x="4921253" y="389735"/>
                  <a:pt x="4917786" y="394935"/>
                </a:cubicBezTo>
                <a:lnTo>
                  <a:pt x="4911985" y="390935"/>
                </a:lnTo>
                <a:cubicBezTo>
                  <a:pt x="4915852" y="385334"/>
                  <a:pt x="4919386" y="379400"/>
                  <a:pt x="4922586" y="373133"/>
                </a:cubicBezTo>
                <a:cubicBezTo>
                  <a:pt x="4925786" y="366865"/>
                  <a:pt x="4928688" y="360531"/>
                  <a:pt x="4931287" y="354130"/>
                </a:cubicBezTo>
                <a:cubicBezTo>
                  <a:pt x="4933888" y="347730"/>
                  <a:pt x="4936154" y="341495"/>
                  <a:pt x="4938088" y="335428"/>
                </a:cubicBezTo>
                <a:cubicBezTo>
                  <a:pt x="4940022" y="329361"/>
                  <a:pt x="4941655" y="323727"/>
                  <a:pt x="4942989" y="318526"/>
                </a:cubicBezTo>
                <a:close/>
                <a:moveTo>
                  <a:pt x="4720361" y="318526"/>
                </a:moveTo>
                <a:cubicBezTo>
                  <a:pt x="4722894" y="325860"/>
                  <a:pt x="4725428" y="333995"/>
                  <a:pt x="4727962" y="342929"/>
                </a:cubicBezTo>
                <a:lnTo>
                  <a:pt x="4797571" y="342929"/>
                </a:lnTo>
                <a:lnTo>
                  <a:pt x="4797571" y="373133"/>
                </a:lnTo>
                <a:lnTo>
                  <a:pt x="4790770" y="373133"/>
                </a:lnTo>
                <a:lnTo>
                  <a:pt x="4790770" y="349530"/>
                </a:lnTo>
                <a:lnTo>
                  <a:pt x="4654553" y="349530"/>
                </a:lnTo>
                <a:lnTo>
                  <a:pt x="4654553" y="373333"/>
                </a:lnTo>
                <a:lnTo>
                  <a:pt x="4647552" y="373333"/>
                </a:lnTo>
                <a:lnTo>
                  <a:pt x="4647552" y="342929"/>
                </a:lnTo>
                <a:lnTo>
                  <a:pt x="4720961" y="342929"/>
                </a:lnTo>
                <a:cubicBezTo>
                  <a:pt x="4719761" y="338795"/>
                  <a:pt x="4718561" y="334728"/>
                  <a:pt x="4717360" y="330727"/>
                </a:cubicBezTo>
                <a:cubicBezTo>
                  <a:pt x="4716161" y="326727"/>
                  <a:pt x="4714894" y="322926"/>
                  <a:pt x="4713560" y="319326"/>
                </a:cubicBezTo>
                <a:close/>
                <a:moveTo>
                  <a:pt x="3683508" y="318526"/>
                </a:moveTo>
                <a:lnTo>
                  <a:pt x="3689708" y="318926"/>
                </a:lnTo>
                <a:lnTo>
                  <a:pt x="3689708" y="337128"/>
                </a:lnTo>
                <a:lnTo>
                  <a:pt x="3735714" y="337128"/>
                </a:lnTo>
                <a:lnTo>
                  <a:pt x="3735714" y="318526"/>
                </a:lnTo>
                <a:lnTo>
                  <a:pt x="3742115" y="318926"/>
                </a:lnTo>
                <a:lnTo>
                  <a:pt x="3742115" y="337128"/>
                </a:lnTo>
                <a:lnTo>
                  <a:pt x="3798722" y="337128"/>
                </a:lnTo>
                <a:lnTo>
                  <a:pt x="3798722" y="343329"/>
                </a:lnTo>
                <a:lnTo>
                  <a:pt x="3742115" y="343329"/>
                </a:lnTo>
                <a:lnTo>
                  <a:pt x="3742115" y="358331"/>
                </a:lnTo>
                <a:lnTo>
                  <a:pt x="3735714" y="358331"/>
                </a:lnTo>
                <a:lnTo>
                  <a:pt x="3735714" y="343329"/>
                </a:lnTo>
                <a:lnTo>
                  <a:pt x="3689708" y="343329"/>
                </a:lnTo>
                <a:lnTo>
                  <a:pt x="3689708" y="358531"/>
                </a:lnTo>
                <a:lnTo>
                  <a:pt x="3683508" y="358531"/>
                </a:lnTo>
                <a:lnTo>
                  <a:pt x="3683508" y="343329"/>
                </a:lnTo>
                <a:lnTo>
                  <a:pt x="3627100" y="343329"/>
                </a:lnTo>
                <a:lnTo>
                  <a:pt x="3627100" y="337128"/>
                </a:lnTo>
                <a:lnTo>
                  <a:pt x="3683508" y="337128"/>
                </a:lnTo>
                <a:close/>
                <a:moveTo>
                  <a:pt x="1313964" y="318526"/>
                </a:moveTo>
                <a:lnTo>
                  <a:pt x="1320565" y="320126"/>
                </a:lnTo>
                <a:cubicBezTo>
                  <a:pt x="1319231" y="325193"/>
                  <a:pt x="1317631" y="330661"/>
                  <a:pt x="1315764" y="336528"/>
                </a:cubicBezTo>
                <a:cubicBezTo>
                  <a:pt x="1313897" y="342396"/>
                  <a:pt x="1311764" y="348396"/>
                  <a:pt x="1309364" y="354530"/>
                </a:cubicBezTo>
                <a:lnTo>
                  <a:pt x="1370371" y="354530"/>
                </a:lnTo>
                <a:cubicBezTo>
                  <a:pt x="1370371" y="355064"/>
                  <a:pt x="1370271" y="357998"/>
                  <a:pt x="1370071" y="363332"/>
                </a:cubicBezTo>
                <a:cubicBezTo>
                  <a:pt x="1369871" y="368666"/>
                  <a:pt x="1369671" y="375300"/>
                  <a:pt x="1369471" y="383234"/>
                </a:cubicBezTo>
                <a:cubicBezTo>
                  <a:pt x="1369271" y="391168"/>
                  <a:pt x="1369004" y="399836"/>
                  <a:pt x="1368671" y="409237"/>
                </a:cubicBezTo>
                <a:cubicBezTo>
                  <a:pt x="1368338" y="418638"/>
                  <a:pt x="1368004" y="427506"/>
                  <a:pt x="1367671" y="435841"/>
                </a:cubicBezTo>
                <a:cubicBezTo>
                  <a:pt x="1367337" y="444175"/>
                  <a:pt x="1367071" y="451509"/>
                  <a:pt x="1366871" y="457843"/>
                </a:cubicBezTo>
                <a:cubicBezTo>
                  <a:pt x="1366671" y="464178"/>
                  <a:pt x="1366504" y="468211"/>
                  <a:pt x="1366371" y="469945"/>
                </a:cubicBezTo>
                <a:cubicBezTo>
                  <a:pt x="1366104" y="474345"/>
                  <a:pt x="1365504" y="477913"/>
                  <a:pt x="1364570" y="480646"/>
                </a:cubicBezTo>
                <a:cubicBezTo>
                  <a:pt x="1363637" y="483380"/>
                  <a:pt x="1362170" y="485547"/>
                  <a:pt x="1360170" y="487147"/>
                </a:cubicBezTo>
                <a:cubicBezTo>
                  <a:pt x="1358170" y="488747"/>
                  <a:pt x="1355503" y="489914"/>
                  <a:pt x="1352169" y="490647"/>
                </a:cubicBezTo>
                <a:cubicBezTo>
                  <a:pt x="1348835" y="491381"/>
                  <a:pt x="1344701" y="491948"/>
                  <a:pt x="1339767" y="492348"/>
                </a:cubicBezTo>
                <a:lnTo>
                  <a:pt x="1323565" y="493548"/>
                </a:lnTo>
                <a:lnTo>
                  <a:pt x="1320965" y="486547"/>
                </a:lnTo>
                <a:lnTo>
                  <a:pt x="1338167" y="485347"/>
                </a:lnTo>
                <a:cubicBezTo>
                  <a:pt x="1342301" y="485080"/>
                  <a:pt x="1345735" y="484680"/>
                  <a:pt x="1348468" y="484147"/>
                </a:cubicBezTo>
                <a:cubicBezTo>
                  <a:pt x="1351202" y="483613"/>
                  <a:pt x="1353336" y="482713"/>
                  <a:pt x="1354869" y="481446"/>
                </a:cubicBezTo>
                <a:cubicBezTo>
                  <a:pt x="1356403" y="480180"/>
                  <a:pt x="1357503" y="478413"/>
                  <a:pt x="1358170" y="476146"/>
                </a:cubicBezTo>
                <a:cubicBezTo>
                  <a:pt x="1358836" y="473879"/>
                  <a:pt x="1359303" y="470945"/>
                  <a:pt x="1359570" y="467345"/>
                </a:cubicBezTo>
                <a:cubicBezTo>
                  <a:pt x="1359703" y="465611"/>
                  <a:pt x="1359870" y="462077"/>
                  <a:pt x="1360070" y="456743"/>
                </a:cubicBezTo>
                <a:cubicBezTo>
                  <a:pt x="1360270" y="451409"/>
                  <a:pt x="1360503" y="445108"/>
                  <a:pt x="1360770" y="437841"/>
                </a:cubicBezTo>
                <a:cubicBezTo>
                  <a:pt x="1361037" y="430573"/>
                  <a:pt x="1361303" y="422872"/>
                  <a:pt x="1361570" y="414738"/>
                </a:cubicBezTo>
                <a:cubicBezTo>
                  <a:pt x="1361837" y="406604"/>
                  <a:pt x="1362103" y="398903"/>
                  <a:pt x="1362370" y="391635"/>
                </a:cubicBezTo>
                <a:cubicBezTo>
                  <a:pt x="1362637" y="384368"/>
                  <a:pt x="1362837" y="378000"/>
                  <a:pt x="1362970" y="372533"/>
                </a:cubicBezTo>
                <a:cubicBezTo>
                  <a:pt x="1363104" y="367065"/>
                  <a:pt x="1363237" y="363398"/>
                  <a:pt x="1363370" y="361531"/>
                </a:cubicBezTo>
                <a:lnTo>
                  <a:pt x="1306563" y="361531"/>
                </a:lnTo>
                <a:cubicBezTo>
                  <a:pt x="1304030" y="367399"/>
                  <a:pt x="1301296" y="373133"/>
                  <a:pt x="1298362" y="378733"/>
                </a:cubicBezTo>
                <a:cubicBezTo>
                  <a:pt x="1295429" y="384334"/>
                  <a:pt x="1292228" y="389735"/>
                  <a:pt x="1288761" y="394935"/>
                </a:cubicBezTo>
                <a:lnTo>
                  <a:pt x="1282960" y="390935"/>
                </a:lnTo>
                <a:cubicBezTo>
                  <a:pt x="1286827" y="385334"/>
                  <a:pt x="1290361" y="379400"/>
                  <a:pt x="1293561" y="373133"/>
                </a:cubicBezTo>
                <a:cubicBezTo>
                  <a:pt x="1296762" y="366865"/>
                  <a:pt x="1299662" y="360531"/>
                  <a:pt x="1302263" y="354130"/>
                </a:cubicBezTo>
                <a:cubicBezTo>
                  <a:pt x="1304863" y="347730"/>
                  <a:pt x="1307130" y="341495"/>
                  <a:pt x="1309063" y="335428"/>
                </a:cubicBezTo>
                <a:cubicBezTo>
                  <a:pt x="1310997" y="329361"/>
                  <a:pt x="1312631" y="323727"/>
                  <a:pt x="1313964" y="318526"/>
                </a:cubicBezTo>
                <a:close/>
                <a:moveTo>
                  <a:pt x="1897961" y="317926"/>
                </a:moveTo>
                <a:lnTo>
                  <a:pt x="1904762" y="319926"/>
                </a:lnTo>
                <a:cubicBezTo>
                  <a:pt x="1903028" y="324460"/>
                  <a:pt x="1901061" y="329494"/>
                  <a:pt x="1898861" y="335028"/>
                </a:cubicBezTo>
                <a:cubicBezTo>
                  <a:pt x="1896661" y="340562"/>
                  <a:pt x="1894694" y="345396"/>
                  <a:pt x="1892960" y="349530"/>
                </a:cubicBezTo>
                <a:lnTo>
                  <a:pt x="1968570" y="349530"/>
                </a:lnTo>
                <a:lnTo>
                  <a:pt x="1968570" y="497548"/>
                </a:lnTo>
                <a:lnTo>
                  <a:pt x="1961769" y="497548"/>
                </a:lnTo>
                <a:lnTo>
                  <a:pt x="1961769" y="484147"/>
                </a:lnTo>
                <a:lnTo>
                  <a:pt x="1842954" y="484147"/>
                </a:lnTo>
                <a:lnTo>
                  <a:pt x="1842954" y="498348"/>
                </a:lnTo>
                <a:lnTo>
                  <a:pt x="1835953" y="498348"/>
                </a:lnTo>
                <a:lnTo>
                  <a:pt x="1835953" y="349530"/>
                </a:lnTo>
                <a:lnTo>
                  <a:pt x="1885359" y="349530"/>
                </a:lnTo>
                <a:cubicBezTo>
                  <a:pt x="1886426" y="347130"/>
                  <a:pt x="1887560" y="344429"/>
                  <a:pt x="1888760" y="341429"/>
                </a:cubicBezTo>
                <a:cubicBezTo>
                  <a:pt x="1889960" y="338428"/>
                  <a:pt x="1891160" y="335428"/>
                  <a:pt x="1892360" y="332428"/>
                </a:cubicBezTo>
                <a:cubicBezTo>
                  <a:pt x="1893560" y="329427"/>
                  <a:pt x="1894661" y="326627"/>
                  <a:pt x="1895661" y="324027"/>
                </a:cubicBezTo>
                <a:cubicBezTo>
                  <a:pt x="1896661" y="321426"/>
                  <a:pt x="1897427" y="319393"/>
                  <a:pt x="1897961" y="317926"/>
                </a:cubicBezTo>
                <a:close/>
                <a:moveTo>
                  <a:pt x="849706" y="153620"/>
                </a:moveTo>
                <a:lnTo>
                  <a:pt x="849706" y="169222"/>
                </a:lnTo>
                <a:lnTo>
                  <a:pt x="942918" y="169222"/>
                </a:lnTo>
                <a:lnTo>
                  <a:pt x="942918" y="153620"/>
                </a:lnTo>
                <a:close/>
                <a:moveTo>
                  <a:pt x="3290906" y="141018"/>
                </a:moveTo>
                <a:lnTo>
                  <a:pt x="3290906" y="166621"/>
                </a:lnTo>
                <a:lnTo>
                  <a:pt x="3380317" y="166621"/>
                </a:lnTo>
                <a:lnTo>
                  <a:pt x="3380317" y="141018"/>
                </a:lnTo>
                <a:close/>
                <a:moveTo>
                  <a:pt x="849706" y="132017"/>
                </a:moveTo>
                <a:lnTo>
                  <a:pt x="849706" y="147619"/>
                </a:lnTo>
                <a:lnTo>
                  <a:pt x="942918" y="147619"/>
                </a:lnTo>
                <a:lnTo>
                  <a:pt x="942918" y="132017"/>
                </a:lnTo>
                <a:close/>
                <a:moveTo>
                  <a:pt x="4115933" y="130017"/>
                </a:moveTo>
                <a:cubicBezTo>
                  <a:pt x="4116866" y="133084"/>
                  <a:pt x="4117833" y="136751"/>
                  <a:pt x="4118834" y="141018"/>
                </a:cubicBezTo>
                <a:cubicBezTo>
                  <a:pt x="4119834" y="145285"/>
                  <a:pt x="4120834" y="149686"/>
                  <a:pt x="4121834" y="154220"/>
                </a:cubicBezTo>
                <a:cubicBezTo>
                  <a:pt x="4122834" y="158754"/>
                  <a:pt x="4123734" y="163121"/>
                  <a:pt x="4124534" y="167321"/>
                </a:cubicBezTo>
                <a:cubicBezTo>
                  <a:pt x="4125334" y="171522"/>
                  <a:pt x="4125934" y="175156"/>
                  <a:pt x="4126334" y="178223"/>
                </a:cubicBezTo>
                <a:lnTo>
                  <a:pt x="4119534" y="179023"/>
                </a:lnTo>
                <a:cubicBezTo>
                  <a:pt x="4119000" y="175689"/>
                  <a:pt x="4118367" y="171922"/>
                  <a:pt x="4117634" y="167721"/>
                </a:cubicBezTo>
                <a:cubicBezTo>
                  <a:pt x="4116900" y="163521"/>
                  <a:pt x="4116066" y="159220"/>
                  <a:pt x="4115133" y="154820"/>
                </a:cubicBezTo>
                <a:cubicBezTo>
                  <a:pt x="4114200" y="150419"/>
                  <a:pt x="4113266" y="146152"/>
                  <a:pt x="4112333" y="142018"/>
                </a:cubicBezTo>
                <a:cubicBezTo>
                  <a:pt x="4111399" y="137884"/>
                  <a:pt x="4110466" y="134284"/>
                  <a:pt x="4109532" y="131217"/>
                </a:cubicBezTo>
                <a:close/>
                <a:moveTo>
                  <a:pt x="4621987" y="128616"/>
                </a:moveTo>
                <a:cubicBezTo>
                  <a:pt x="4626120" y="131150"/>
                  <a:pt x="4631388" y="134451"/>
                  <a:pt x="4637789" y="138518"/>
                </a:cubicBezTo>
                <a:cubicBezTo>
                  <a:pt x="4644190" y="142585"/>
                  <a:pt x="4650924" y="146952"/>
                  <a:pt x="4657992" y="151619"/>
                </a:cubicBezTo>
                <a:cubicBezTo>
                  <a:pt x="4665059" y="156287"/>
                  <a:pt x="4672026" y="160921"/>
                  <a:pt x="4678894" y="165521"/>
                </a:cubicBezTo>
                <a:cubicBezTo>
                  <a:pt x="4685762" y="170122"/>
                  <a:pt x="4691596" y="174156"/>
                  <a:pt x="4696396" y="177623"/>
                </a:cubicBezTo>
                <a:lnTo>
                  <a:pt x="4692596" y="183823"/>
                </a:lnTo>
                <a:cubicBezTo>
                  <a:pt x="4687528" y="180090"/>
                  <a:pt x="4681594" y="175889"/>
                  <a:pt x="4674794" y="171222"/>
                </a:cubicBezTo>
                <a:cubicBezTo>
                  <a:pt x="4667992" y="166555"/>
                  <a:pt x="4661092" y="161921"/>
                  <a:pt x="4654091" y="157320"/>
                </a:cubicBezTo>
                <a:cubicBezTo>
                  <a:pt x="4647090" y="152719"/>
                  <a:pt x="4640390" y="148386"/>
                  <a:pt x="4633988" y="144318"/>
                </a:cubicBezTo>
                <a:cubicBezTo>
                  <a:pt x="4627588" y="140251"/>
                  <a:pt x="4622320" y="136951"/>
                  <a:pt x="4618186" y="134417"/>
                </a:cubicBezTo>
                <a:close/>
                <a:moveTo>
                  <a:pt x="4156138" y="128616"/>
                </a:moveTo>
                <a:cubicBezTo>
                  <a:pt x="4157472" y="131817"/>
                  <a:pt x="4158938" y="135484"/>
                  <a:pt x="4160538" y="139618"/>
                </a:cubicBezTo>
                <a:cubicBezTo>
                  <a:pt x="4162139" y="143752"/>
                  <a:pt x="4163706" y="147986"/>
                  <a:pt x="4165239" y="152319"/>
                </a:cubicBezTo>
                <a:cubicBezTo>
                  <a:pt x="4166773" y="156653"/>
                  <a:pt x="4168206" y="160821"/>
                  <a:pt x="4169540" y="164821"/>
                </a:cubicBezTo>
                <a:cubicBezTo>
                  <a:pt x="4170874" y="168822"/>
                  <a:pt x="4171940" y="172222"/>
                  <a:pt x="4172740" y="175022"/>
                </a:cubicBezTo>
                <a:lnTo>
                  <a:pt x="4165940" y="176422"/>
                </a:lnTo>
                <a:cubicBezTo>
                  <a:pt x="4165272" y="173622"/>
                  <a:pt x="4164339" y="170222"/>
                  <a:pt x="4163139" y="166221"/>
                </a:cubicBezTo>
                <a:cubicBezTo>
                  <a:pt x="4161939" y="162221"/>
                  <a:pt x="4160606" y="158087"/>
                  <a:pt x="4159139" y="153820"/>
                </a:cubicBezTo>
                <a:cubicBezTo>
                  <a:pt x="4157672" y="149552"/>
                  <a:pt x="4156172" y="145385"/>
                  <a:pt x="4154638" y="141318"/>
                </a:cubicBezTo>
                <a:cubicBezTo>
                  <a:pt x="4153104" y="137251"/>
                  <a:pt x="4151604" y="133617"/>
                  <a:pt x="4150138" y="130417"/>
                </a:cubicBezTo>
                <a:close/>
                <a:moveTo>
                  <a:pt x="4083929" y="128016"/>
                </a:moveTo>
                <a:lnTo>
                  <a:pt x="4089930" y="129817"/>
                </a:lnTo>
                <a:cubicBezTo>
                  <a:pt x="4088863" y="133684"/>
                  <a:pt x="4087496" y="137951"/>
                  <a:pt x="4085830" y="142618"/>
                </a:cubicBezTo>
                <a:cubicBezTo>
                  <a:pt x="4084162" y="147285"/>
                  <a:pt x="4082329" y="152019"/>
                  <a:pt x="4080329" y="156820"/>
                </a:cubicBezTo>
                <a:cubicBezTo>
                  <a:pt x="4078328" y="161621"/>
                  <a:pt x="4076228" y="166355"/>
                  <a:pt x="4074028" y="171022"/>
                </a:cubicBezTo>
                <a:cubicBezTo>
                  <a:pt x="4071828" y="175689"/>
                  <a:pt x="4069727" y="179890"/>
                  <a:pt x="4067727" y="183623"/>
                </a:cubicBezTo>
                <a:lnTo>
                  <a:pt x="4061526" y="180623"/>
                </a:lnTo>
                <a:cubicBezTo>
                  <a:pt x="4063526" y="176889"/>
                  <a:pt x="4065627" y="172755"/>
                  <a:pt x="4067827" y="168221"/>
                </a:cubicBezTo>
                <a:cubicBezTo>
                  <a:pt x="4070028" y="163688"/>
                  <a:pt x="4072128" y="159087"/>
                  <a:pt x="4074128" y="154420"/>
                </a:cubicBezTo>
                <a:cubicBezTo>
                  <a:pt x="4076128" y="149752"/>
                  <a:pt x="4077995" y="145152"/>
                  <a:pt x="4079729" y="140618"/>
                </a:cubicBezTo>
                <a:cubicBezTo>
                  <a:pt x="4081462" y="136084"/>
                  <a:pt x="4082862" y="131884"/>
                  <a:pt x="4083929" y="128016"/>
                </a:cubicBezTo>
                <a:close/>
                <a:moveTo>
                  <a:pt x="4192143" y="125416"/>
                </a:moveTo>
                <a:cubicBezTo>
                  <a:pt x="4194276" y="128883"/>
                  <a:pt x="4196676" y="132950"/>
                  <a:pt x="4199344" y="137618"/>
                </a:cubicBezTo>
                <a:cubicBezTo>
                  <a:pt x="4202010" y="142285"/>
                  <a:pt x="4204644" y="147052"/>
                  <a:pt x="4207244" y="151919"/>
                </a:cubicBezTo>
                <a:cubicBezTo>
                  <a:pt x="4209845" y="156787"/>
                  <a:pt x="4212278" y="161454"/>
                  <a:pt x="4214546" y="165921"/>
                </a:cubicBezTo>
                <a:cubicBezTo>
                  <a:pt x="4216812" y="170388"/>
                  <a:pt x="4218679" y="174222"/>
                  <a:pt x="4220146" y="177423"/>
                </a:cubicBezTo>
                <a:lnTo>
                  <a:pt x="4213546" y="180223"/>
                </a:lnTo>
                <a:cubicBezTo>
                  <a:pt x="4212078" y="176889"/>
                  <a:pt x="4210278" y="172989"/>
                  <a:pt x="4208144" y="168521"/>
                </a:cubicBezTo>
                <a:cubicBezTo>
                  <a:pt x="4206011" y="164054"/>
                  <a:pt x="4203678" y="159420"/>
                  <a:pt x="4201144" y="154620"/>
                </a:cubicBezTo>
                <a:cubicBezTo>
                  <a:pt x="4198610" y="149819"/>
                  <a:pt x="4196043" y="145119"/>
                  <a:pt x="4193442" y="140518"/>
                </a:cubicBezTo>
                <a:cubicBezTo>
                  <a:pt x="4190842" y="135917"/>
                  <a:pt x="4188476" y="131817"/>
                  <a:pt x="4186342" y="128216"/>
                </a:cubicBezTo>
                <a:close/>
                <a:moveTo>
                  <a:pt x="294037" y="124816"/>
                </a:moveTo>
                <a:lnTo>
                  <a:pt x="294037" y="144418"/>
                </a:lnTo>
                <a:lnTo>
                  <a:pt x="350444" y="144418"/>
                </a:lnTo>
                <a:lnTo>
                  <a:pt x="350444" y="124816"/>
                </a:lnTo>
                <a:close/>
                <a:moveTo>
                  <a:pt x="2057305" y="119415"/>
                </a:moveTo>
                <a:lnTo>
                  <a:pt x="2057305" y="151419"/>
                </a:lnTo>
                <a:lnTo>
                  <a:pt x="2117312" y="151419"/>
                </a:lnTo>
                <a:lnTo>
                  <a:pt x="2117312" y="119415"/>
                </a:lnTo>
                <a:close/>
                <a:moveTo>
                  <a:pt x="2050304" y="112815"/>
                </a:moveTo>
                <a:lnTo>
                  <a:pt x="2124313" y="112815"/>
                </a:lnTo>
                <a:lnTo>
                  <a:pt x="2124313" y="157820"/>
                </a:lnTo>
                <a:lnTo>
                  <a:pt x="2050304" y="157820"/>
                </a:lnTo>
                <a:close/>
                <a:moveTo>
                  <a:pt x="2913735" y="112014"/>
                </a:moveTo>
                <a:lnTo>
                  <a:pt x="2996546" y="112014"/>
                </a:lnTo>
                <a:lnTo>
                  <a:pt x="2996546" y="118815"/>
                </a:lnTo>
                <a:lnTo>
                  <a:pt x="2958741" y="118815"/>
                </a:lnTo>
                <a:lnTo>
                  <a:pt x="2958741" y="166221"/>
                </a:lnTo>
                <a:lnTo>
                  <a:pt x="3010348" y="166221"/>
                </a:lnTo>
                <a:lnTo>
                  <a:pt x="3010348" y="173222"/>
                </a:lnTo>
                <a:lnTo>
                  <a:pt x="2899734" y="173222"/>
                </a:lnTo>
                <a:lnTo>
                  <a:pt x="2899734" y="166221"/>
                </a:lnTo>
                <a:lnTo>
                  <a:pt x="2951940" y="166221"/>
                </a:lnTo>
                <a:lnTo>
                  <a:pt x="2951940" y="118815"/>
                </a:lnTo>
                <a:lnTo>
                  <a:pt x="2913735" y="118815"/>
                </a:lnTo>
                <a:close/>
                <a:moveTo>
                  <a:pt x="849706" y="110414"/>
                </a:moveTo>
                <a:lnTo>
                  <a:pt x="849706" y="126416"/>
                </a:lnTo>
                <a:lnTo>
                  <a:pt x="942918" y="126416"/>
                </a:lnTo>
                <a:lnTo>
                  <a:pt x="942918" y="110414"/>
                </a:lnTo>
                <a:close/>
                <a:moveTo>
                  <a:pt x="3290906" y="109614"/>
                </a:moveTo>
                <a:lnTo>
                  <a:pt x="3290906" y="134817"/>
                </a:lnTo>
                <a:lnTo>
                  <a:pt x="3380317" y="134817"/>
                </a:lnTo>
                <a:lnTo>
                  <a:pt x="3380317" y="109614"/>
                </a:lnTo>
                <a:close/>
                <a:moveTo>
                  <a:pt x="1649654" y="109214"/>
                </a:moveTo>
                <a:lnTo>
                  <a:pt x="1652854" y="110014"/>
                </a:lnTo>
                <a:lnTo>
                  <a:pt x="1656255" y="111014"/>
                </a:lnTo>
                <a:cubicBezTo>
                  <a:pt x="1655054" y="115815"/>
                  <a:pt x="1653621" y="121382"/>
                  <a:pt x="1651954" y="127716"/>
                </a:cubicBezTo>
                <a:cubicBezTo>
                  <a:pt x="1650287" y="134050"/>
                  <a:pt x="1648520" y="140551"/>
                  <a:pt x="1646653" y="147219"/>
                </a:cubicBezTo>
                <a:cubicBezTo>
                  <a:pt x="1644786" y="153886"/>
                  <a:pt x="1642886" y="160354"/>
                  <a:pt x="1640953" y="166621"/>
                </a:cubicBezTo>
                <a:cubicBezTo>
                  <a:pt x="1639019" y="172889"/>
                  <a:pt x="1637185" y="178356"/>
                  <a:pt x="1635452" y="183023"/>
                </a:cubicBezTo>
                <a:lnTo>
                  <a:pt x="1628851" y="181023"/>
                </a:lnTo>
                <a:cubicBezTo>
                  <a:pt x="1630585" y="176489"/>
                  <a:pt x="1632418" y="171088"/>
                  <a:pt x="1634352" y="164821"/>
                </a:cubicBezTo>
                <a:cubicBezTo>
                  <a:pt x="1636285" y="158554"/>
                  <a:pt x="1638219" y="152086"/>
                  <a:pt x="1640153" y="145419"/>
                </a:cubicBezTo>
                <a:cubicBezTo>
                  <a:pt x="1642086" y="138751"/>
                  <a:pt x="1643886" y="132250"/>
                  <a:pt x="1645553" y="125916"/>
                </a:cubicBezTo>
                <a:cubicBezTo>
                  <a:pt x="1647220" y="119582"/>
                  <a:pt x="1648587" y="114015"/>
                  <a:pt x="1649654" y="109214"/>
                </a:cubicBezTo>
                <a:close/>
                <a:moveTo>
                  <a:pt x="2451878" y="108414"/>
                </a:moveTo>
                <a:lnTo>
                  <a:pt x="2451878" y="170222"/>
                </a:lnTo>
                <a:lnTo>
                  <a:pt x="2500684" y="170222"/>
                </a:lnTo>
                <a:lnTo>
                  <a:pt x="2500684" y="108414"/>
                </a:lnTo>
                <a:close/>
                <a:moveTo>
                  <a:pt x="21803" y="107214"/>
                </a:moveTo>
                <a:lnTo>
                  <a:pt x="21803" y="165621"/>
                </a:lnTo>
                <a:lnTo>
                  <a:pt x="69209" y="165621"/>
                </a:lnTo>
                <a:lnTo>
                  <a:pt x="69209" y="107214"/>
                </a:lnTo>
                <a:close/>
                <a:moveTo>
                  <a:pt x="294037" y="100013"/>
                </a:moveTo>
                <a:lnTo>
                  <a:pt x="294037" y="118815"/>
                </a:lnTo>
                <a:lnTo>
                  <a:pt x="350444" y="118815"/>
                </a:lnTo>
                <a:lnTo>
                  <a:pt x="350444" y="100013"/>
                </a:lnTo>
                <a:close/>
                <a:moveTo>
                  <a:pt x="712489" y="93212"/>
                </a:moveTo>
                <a:lnTo>
                  <a:pt x="712489" y="115815"/>
                </a:lnTo>
                <a:lnTo>
                  <a:pt x="757295" y="115815"/>
                </a:lnTo>
                <a:lnTo>
                  <a:pt x="757295" y="93212"/>
                </a:lnTo>
                <a:close/>
                <a:moveTo>
                  <a:pt x="4468578" y="91812"/>
                </a:moveTo>
                <a:cubicBezTo>
                  <a:pt x="4471644" y="91812"/>
                  <a:pt x="4473778" y="92312"/>
                  <a:pt x="4474978" y="93312"/>
                </a:cubicBezTo>
                <a:cubicBezTo>
                  <a:pt x="4476178" y="94312"/>
                  <a:pt x="4476778" y="96746"/>
                  <a:pt x="4476778" y="100613"/>
                </a:cubicBezTo>
                <a:cubicBezTo>
                  <a:pt x="4476778" y="104480"/>
                  <a:pt x="4476178" y="106880"/>
                  <a:pt x="4474978" y="107814"/>
                </a:cubicBezTo>
                <a:cubicBezTo>
                  <a:pt x="4473778" y="108747"/>
                  <a:pt x="4471644" y="109214"/>
                  <a:pt x="4468578" y="109214"/>
                </a:cubicBezTo>
                <a:cubicBezTo>
                  <a:pt x="4465376" y="109214"/>
                  <a:pt x="4463143" y="108747"/>
                  <a:pt x="4461876" y="107814"/>
                </a:cubicBezTo>
                <a:cubicBezTo>
                  <a:pt x="4460610" y="106880"/>
                  <a:pt x="4459976" y="104480"/>
                  <a:pt x="4459976" y="100613"/>
                </a:cubicBezTo>
                <a:cubicBezTo>
                  <a:pt x="4459976" y="96746"/>
                  <a:pt x="4460610" y="94312"/>
                  <a:pt x="4461876" y="93312"/>
                </a:cubicBezTo>
                <a:cubicBezTo>
                  <a:pt x="4463143" y="92312"/>
                  <a:pt x="4465376" y="91812"/>
                  <a:pt x="4468578" y="91812"/>
                </a:cubicBezTo>
                <a:close/>
                <a:moveTo>
                  <a:pt x="4851616" y="89812"/>
                </a:moveTo>
                <a:cubicBezTo>
                  <a:pt x="4855350" y="94212"/>
                  <a:pt x="4859650" y="99580"/>
                  <a:pt x="4864517" y="105914"/>
                </a:cubicBezTo>
                <a:cubicBezTo>
                  <a:pt x="4869384" y="112248"/>
                  <a:pt x="4874318" y="118882"/>
                  <a:pt x="4879319" y="125816"/>
                </a:cubicBezTo>
                <a:cubicBezTo>
                  <a:pt x="4884320" y="132750"/>
                  <a:pt x="4889120" y="139551"/>
                  <a:pt x="4893721" y="146219"/>
                </a:cubicBezTo>
                <a:cubicBezTo>
                  <a:pt x="4898321" y="152886"/>
                  <a:pt x="4902222" y="158754"/>
                  <a:pt x="4905422" y="163821"/>
                </a:cubicBezTo>
                <a:lnTo>
                  <a:pt x="4899422" y="167421"/>
                </a:lnTo>
                <a:cubicBezTo>
                  <a:pt x="4896354" y="162487"/>
                  <a:pt x="4892554" y="156687"/>
                  <a:pt x="4888020" y="150019"/>
                </a:cubicBezTo>
                <a:cubicBezTo>
                  <a:pt x="4883486" y="143352"/>
                  <a:pt x="4878719" y="136584"/>
                  <a:pt x="4873718" y="129717"/>
                </a:cubicBezTo>
                <a:cubicBezTo>
                  <a:pt x="4868718" y="122849"/>
                  <a:pt x="4863817" y="116282"/>
                  <a:pt x="4859016" y="110014"/>
                </a:cubicBezTo>
                <a:cubicBezTo>
                  <a:pt x="4854216" y="103747"/>
                  <a:pt x="4849948" y="98413"/>
                  <a:pt x="4846215" y="94012"/>
                </a:cubicBezTo>
                <a:close/>
                <a:moveTo>
                  <a:pt x="4779406" y="89812"/>
                </a:moveTo>
                <a:lnTo>
                  <a:pt x="4785608" y="92612"/>
                </a:lnTo>
                <a:cubicBezTo>
                  <a:pt x="4782540" y="99013"/>
                  <a:pt x="4778973" y="105647"/>
                  <a:pt x="4774906" y="112514"/>
                </a:cubicBezTo>
                <a:cubicBezTo>
                  <a:pt x="4770839" y="119382"/>
                  <a:pt x="4766472" y="126149"/>
                  <a:pt x="4761804" y="132817"/>
                </a:cubicBezTo>
                <a:cubicBezTo>
                  <a:pt x="4757137" y="139485"/>
                  <a:pt x="4752336" y="145919"/>
                  <a:pt x="4747402" y="152119"/>
                </a:cubicBezTo>
                <a:cubicBezTo>
                  <a:pt x="4742468" y="158320"/>
                  <a:pt x="4737602" y="163954"/>
                  <a:pt x="4732801" y="169022"/>
                </a:cubicBezTo>
                <a:lnTo>
                  <a:pt x="4726800" y="165421"/>
                </a:lnTo>
                <a:cubicBezTo>
                  <a:pt x="4731600" y="160220"/>
                  <a:pt x="4736468" y="154586"/>
                  <a:pt x="4741402" y="148519"/>
                </a:cubicBezTo>
                <a:cubicBezTo>
                  <a:pt x="4746336" y="142452"/>
                  <a:pt x="4751103" y="136151"/>
                  <a:pt x="4755704" y="129617"/>
                </a:cubicBezTo>
                <a:cubicBezTo>
                  <a:pt x="4760304" y="123082"/>
                  <a:pt x="4764638" y="116415"/>
                  <a:pt x="4768706" y="109614"/>
                </a:cubicBezTo>
                <a:cubicBezTo>
                  <a:pt x="4772772" y="102813"/>
                  <a:pt x="4776340" y="96212"/>
                  <a:pt x="4779406" y="89812"/>
                </a:cubicBezTo>
                <a:close/>
                <a:moveTo>
                  <a:pt x="1014451" y="84611"/>
                </a:moveTo>
                <a:lnTo>
                  <a:pt x="1190673" y="84611"/>
                </a:lnTo>
                <a:lnTo>
                  <a:pt x="1190673" y="92212"/>
                </a:lnTo>
                <a:lnTo>
                  <a:pt x="1014451" y="92212"/>
                </a:lnTo>
                <a:close/>
                <a:moveTo>
                  <a:pt x="2022700" y="82811"/>
                </a:moveTo>
                <a:lnTo>
                  <a:pt x="2201523" y="82811"/>
                </a:lnTo>
                <a:lnTo>
                  <a:pt x="2201523" y="89412"/>
                </a:lnTo>
                <a:lnTo>
                  <a:pt x="2169919" y="89412"/>
                </a:lnTo>
                <a:lnTo>
                  <a:pt x="2169919" y="159020"/>
                </a:lnTo>
                <a:cubicBezTo>
                  <a:pt x="2169919" y="163287"/>
                  <a:pt x="2169552" y="166688"/>
                  <a:pt x="2168819" y="169222"/>
                </a:cubicBezTo>
                <a:cubicBezTo>
                  <a:pt x="2168085" y="171755"/>
                  <a:pt x="2166785" y="173722"/>
                  <a:pt x="2164918" y="175122"/>
                </a:cubicBezTo>
                <a:cubicBezTo>
                  <a:pt x="2163051" y="176522"/>
                  <a:pt x="2160551" y="177523"/>
                  <a:pt x="2157417" y="178123"/>
                </a:cubicBezTo>
                <a:cubicBezTo>
                  <a:pt x="2154283" y="178723"/>
                  <a:pt x="2150249" y="179289"/>
                  <a:pt x="2145316" y="179823"/>
                </a:cubicBezTo>
                <a:lnTo>
                  <a:pt x="2128713" y="181623"/>
                </a:lnTo>
                <a:lnTo>
                  <a:pt x="2126913" y="175222"/>
                </a:lnTo>
                <a:lnTo>
                  <a:pt x="2144115" y="173622"/>
                </a:lnTo>
                <a:cubicBezTo>
                  <a:pt x="2148116" y="173222"/>
                  <a:pt x="2151350" y="172822"/>
                  <a:pt x="2153817" y="172422"/>
                </a:cubicBezTo>
                <a:cubicBezTo>
                  <a:pt x="2156284" y="172022"/>
                  <a:pt x="2158184" y="171322"/>
                  <a:pt x="2159517" y="170322"/>
                </a:cubicBezTo>
                <a:cubicBezTo>
                  <a:pt x="2160851" y="169322"/>
                  <a:pt x="2161751" y="167888"/>
                  <a:pt x="2162218" y="166021"/>
                </a:cubicBezTo>
                <a:cubicBezTo>
                  <a:pt x="2162684" y="164154"/>
                  <a:pt x="2162918" y="161554"/>
                  <a:pt x="2162918" y="158220"/>
                </a:cubicBezTo>
                <a:lnTo>
                  <a:pt x="2162918" y="89412"/>
                </a:lnTo>
                <a:lnTo>
                  <a:pt x="2022700" y="89412"/>
                </a:lnTo>
                <a:close/>
                <a:moveTo>
                  <a:pt x="2668105" y="77810"/>
                </a:moveTo>
                <a:lnTo>
                  <a:pt x="2668105" y="124416"/>
                </a:lnTo>
                <a:lnTo>
                  <a:pt x="2721311" y="124416"/>
                </a:lnTo>
                <a:lnTo>
                  <a:pt x="2721311" y="77810"/>
                </a:lnTo>
                <a:close/>
                <a:moveTo>
                  <a:pt x="2531888" y="75410"/>
                </a:moveTo>
                <a:cubicBezTo>
                  <a:pt x="2534021" y="77943"/>
                  <a:pt x="2536555" y="81077"/>
                  <a:pt x="2539488" y="84811"/>
                </a:cubicBezTo>
                <a:cubicBezTo>
                  <a:pt x="2542422" y="88545"/>
                  <a:pt x="2545389" y="92412"/>
                  <a:pt x="2548390" y="96412"/>
                </a:cubicBezTo>
                <a:cubicBezTo>
                  <a:pt x="2551390" y="100413"/>
                  <a:pt x="2554324" y="104413"/>
                  <a:pt x="2557191" y="108414"/>
                </a:cubicBezTo>
                <a:cubicBezTo>
                  <a:pt x="2560058" y="112414"/>
                  <a:pt x="2562492" y="115882"/>
                  <a:pt x="2564492" y="118815"/>
                </a:cubicBezTo>
                <a:lnTo>
                  <a:pt x="2558691" y="123216"/>
                </a:lnTo>
                <a:cubicBezTo>
                  <a:pt x="2556690" y="120015"/>
                  <a:pt x="2554324" y="116415"/>
                  <a:pt x="2551590" y="112414"/>
                </a:cubicBezTo>
                <a:cubicBezTo>
                  <a:pt x="2548856" y="108414"/>
                  <a:pt x="2545990" y="104380"/>
                  <a:pt x="2542989" y="100313"/>
                </a:cubicBezTo>
                <a:cubicBezTo>
                  <a:pt x="2539989" y="96246"/>
                  <a:pt x="2537055" y="92379"/>
                  <a:pt x="2534188" y="88711"/>
                </a:cubicBezTo>
                <a:cubicBezTo>
                  <a:pt x="2531320" y="85044"/>
                  <a:pt x="2528820" y="81944"/>
                  <a:pt x="2526687" y="79410"/>
                </a:cubicBezTo>
                <a:close/>
                <a:moveTo>
                  <a:pt x="655082" y="73810"/>
                </a:moveTo>
                <a:lnTo>
                  <a:pt x="680685" y="73810"/>
                </a:lnTo>
                <a:lnTo>
                  <a:pt x="680685" y="149019"/>
                </a:lnTo>
                <a:cubicBezTo>
                  <a:pt x="683885" y="153820"/>
                  <a:pt x="687019" y="157653"/>
                  <a:pt x="690086" y="160520"/>
                </a:cubicBezTo>
                <a:cubicBezTo>
                  <a:pt x="693153" y="163387"/>
                  <a:pt x="696454" y="165621"/>
                  <a:pt x="699987" y="167221"/>
                </a:cubicBezTo>
                <a:cubicBezTo>
                  <a:pt x="703521" y="168822"/>
                  <a:pt x="707388" y="169955"/>
                  <a:pt x="711589" y="170622"/>
                </a:cubicBezTo>
                <a:cubicBezTo>
                  <a:pt x="715789" y="171288"/>
                  <a:pt x="720690" y="171689"/>
                  <a:pt x="726291" y="171822"/>
                </a:cubicBezTo>
                <a:cubicBezTo>
                  <a:pt x="735892" y="172089"/>
                  <a:pt x="745360" y="172155"/>
                  <a:pt x="754694" y="172022"/>
                </a:cubicBezTo>
                <a:cubicBezTo>
                  <a:pt x="764029" y="171889"/>
                  <a:pt x="773497" y="171489"/>
                  <a:pt x="783098" y="170822"/>
                </a:cubicBezTo>
                <a:lnTo>
                  <a:pt x="781098" y="177623"/>
                </a:lnTo>
                <a:cubicBezTo>
                  <a:pt x="771763" y="178289"/>
                  <a:pt x="762562" y="178689"/>
                  <a:pt x="753494" y="178823"/>
                </a:cubicBezTo>
                <a:cubicBezTo>
                  <a:pt x="744426" y="178956"/>
                  <a:pt x="735225" y="178889"/>
                  <a:pt x="725891" y="178623"/>
                </a:cubicBezTo>
                <a:cubicBezTo>
                  <a:pt x="720023" y="178489"/>
                  <a:pt x="714856" y="178089"/>
                  <a:pt x="710389" y="177423"/>
                </a:cubicBezTo>
                <a:cubicBezTo>
                  <a:pt x="705922" y="176756"/>
                  <a:pt x="701854" y="175589"/>
                  <a:pt x="698187" y="173922"/>
                </a:cubicBezTo>
                <a:cubicBezTo>
                  <a:pt x="694520" y="172255"/>
                  <a:pt x="691053" y="169955"/>
                  <a:pt x="687786" y="167021"/>
                </a:cubicBezTo>
                <a:cubicBezTo>
                  <a:pt x="684519" y="164088"/>
                  <a:pt x="681085" y="160220"/>
                  <a:pt x="677485" y="155420"/>
                </a:cubicBezTo>
                <a:cubicBezTo>
                  <a:pt x="675618" y="157287"/>
                  <a:pt x="673484" y="159354"/>
                  <a:pt x="671084" y="161621"/>
                </a:cubicBezTo>
                <a:cubicBezTo>
                  <a:pt x="668684" y="163888"/>
                  <a:pt x="666250" y="166188"/>
                  <a:pt x="663783" y="168521"/>
                </a:cubicBezTo>
                <a:cubicBezTo>
                  <a:pt x="661316" y="170855"/>
                  <a:pt x="658916" y="173189"/>
                  <a:pt x="656582" y="175522"/>
                </a:cubicBezTo>
                <a:cubicBezTo>
                  <a:pt x="654248" y="177856"/>
                  <a:pt x="652148" y="179890"/>
                  <a:pt x="650281" y="181623"/>
                </a:cubicBezTo>
                <a:lnTo>
                  <a:pt x="646081" y="176022"/>
                </a:lnTo>
                <a:lnTo>
                  <a:pt x="674484" y="149019"/>
                </a:lnTo>
                <a:lnTo>
                  <a:pt x="674484" y="80610"/>
                </a:lnTo>
                <a:lnTo>
                  <a:pt x="655082" y="80610"/>
                </a:lnTo>
                <a:close/>
                <a:moveTo>
                  <a:pt x="3032150" y="72609"/>
                </a:moveTo>
                <a:lnTo>
                  <a:pt x="3069155" y="72609"/>
                </a:lnTo>
                <a:lnTo>
                  <a:pt x="3069155" y="162221"/>
                </a:lnTo>
                <a:cubicBezTo>
                  <a:pt x="3070622" y="161021"/>
                  <a:pt x="3072855" y="159220"/>
                  <a:pt x="3075856" y="156820"/>
                </a:cubicBezTo>
                <a:cubicBezTo>
                  <a:pt x="3078856" y="154420"/>
                  <a:pt x="3081890" y="151986"/>
                  <a:pt x="3084956" y="149519"/>
                </a:cubicBezTo>
                <a:cubicBezTo>
                  <a:pt x="3088024" y="147052"/>
                  <a:pt x="3090758" y="144819"/>
                  <a:pt x="3093158" y="142818"/>
                </a:cubicBezTo>
                <a:cubicBezTo>
                  <a:pt x="3095558" y="140818"/>
                  <a:pt x="3096891" y="139685"/>
                  <a:pt x="3097158" y="139418"/>
                </a:cubicBezTo>
                <a:lnTo>
                  <a:pt x="3099758" y="146219"/>
                </a:lnTo>
                <a:cubicBezTo>
                  <a:pt x="3099358" y="146485"/>
                  <a:pt x="3097692" y="147786"/>
                  <a:pt x="3094758" y="150119"/>
                </a:cubicBezTo>
                <a:cubicBezTo>
                  <a:pt x="3091824" y="152453"/>
                  <a:pt x="3088557" y="155020"/>
                  <a:pt x="3084956" y="157820"/>
                </a:cubicBezTo>
                <a:cubicBezTo>
                  <a:pt x="3081356" y="160620"/>
                  <a:pt x="3077956" y="163287"/>
                  <a:pt x="3074756" y="165821"/>
                </a:cubicBezTo>
                <a:cubicBezTo>
                  <a:pt x="3071555" y="168355"/>
                  <a:pt x="3069488" y="169955"/>
                  <a:pt x="3068555" y="170622"/>
                </a:cubicBezTo>
                <a:cubicBezTo>
                  <a:pt x="3067621" y="171288"/>
                  <a:pt x="3066788" y="172022"/>
                  <a:pt x="3066054" y="172822"/>
                </a:cubicBezTo>
                <a:cubicBezTo>
                  <a:pt x="3065321" y="173622"/>
                  <a:pt x="3064087" y="174956"/>
                  <a:pt x="3062354" y="176823"/>
                </a:cubicBezTo>
                <a:lnTo>
                  <a:pt x="3057753" y="171622"/>
                </a:lnTo>
                <a:cubicBezTo>
                  <a:pt x="3059620" y="169755"/>
                  <a:pt x="3060820" y="168355"/>
                  <a:pt x="3061354" y="167421"/>
                </a:cubicBezTo>
                <a:cubicBezTo>
                  <a:pt x="3061887" y="166488"/>
                  <a:pt x="3062154" y="165488"/>
                  <a:pt x="3062154" y="164421"/>
                </a:cubicBezTo>
                <a:lnTo>
                  <a:pt x="3062154" y="79610"/>
                </a:lnTo>
                <a:lnTo>
                  <a:pt x="3032150" y="79610"/>
                </a:lnTo>
                <a:close/>
                <a:moveTo>
                  <a:pt x="5060804" y="69409"/>
                </a:moveTo>
                <a:lnTo>
                  <a:pt x="5067604" y="69809"/>
                </a:lnTo>
                <a:lnTo>
                  <a:pt x="5067604" y="160220"/>
                </a:lnTo>
                <a:cubicBezTo>
                  <a:pt x="5069071" y="158887"/>
                  <a:pt x="5071305" y="156853"/>
                  <a:pt x="5074305" y="154120"/>
                </a:cubicBezTo>
                <a:cubicBezTo>
                  <a:pt x="5077306" y="151386"/>
                  <a:pt x="5080306" y="148619"/>
                  <a:pt x="5083306" y="145819"/>
                </a:cubicBezTo>
                <a:cubicBezTo>
                  <a:pt x="5086307" y="143018"/>
                  <a:pt x="5089040" y="140451"/>
                  <a:pt x="5091508" y="138118"/>
                </a:cubicBezTo>
                <a:cubicBezTo>
                  <a:pt x="5093974" y="135784"/>
                  <a:pt x="5095475" y="134417"/>
                  <a:pt x="5096008" y="134017"/>
                </a:cubicBezTo>
                <a:lnTo>
                  <a:pt x="5098608" y="140218"/>
                </a:lnTo>
                <a:cubicBezTo>
                  <a:pt x="5098476" y="140351"/>
                  <a:pt x="5097642" y="141085"/>
                  <a:pt x="5096108" y="142418"/>
                </a:cubicBezTo>
                <a:cubicBezTo>
                  <a:pt x="5094574" y="143752"/>
                  <a:pt x="5092708" y="145419"/>
                  <a:pt x="5090507" y="147419"/>
                </a:cubicBezTo>
                <a:cubicBezTo>
                  <a:pt x="5088308" y="149419"/>
                  <a:pt x="5085940" y="151553"/>
                  <a:pt x="5083406" y="153820"/>
                </a:cubicBezTo>
                <a:cubicBezTo>
                  <a:pt x="5080873" y="156087"/>
                  <a:pt x="5078472" y="158220"/>
                  <a:pt x="5076206" y="160220"/>
                </a:cubicBezTo>
                <a:cubicBezTo>
                  <a:pt x="5073938" y="162221"/>
                  <a:pt x="5072005" y="163954"/>
                  <a:pt x="5070405" y="165421"/>
                </a:cubicBezTo>
                <a:cubicBezTo>
                  <a:pt x="5068804" y="166888"/>
                  <a:pt x="5067804" y="167755"/>
                  <a:pt x="5067404" y="168021"/>
                </a:cubicBezTo>
                <a:cubicBezTo>
                  <a:pt x="5066338" y="169088"/>
                  <a:pt x="5065404" y="170022"/>
                  <a:pt x="5064604" y="170822"/>
                </a:cubicBezTo>
                <a:cubicBezTo>
                  <a:pt x="5063804" y="171622"/>
                  <a:pt x="5062538" y="173155"/>
                  <a:pt x="5060804" y="175422"/>
                </a:cubicBezTo>
                <a:lnTo>
                  <a:pt x="5056203" y="169822"/>
                </a:lnTo>
                <a:cubicBezTo>
                  <a:pt x="5058070" y="167555"/>
                  <a:pt x="5059303" y="165921"/>
                  <a:pt x="5059904" y="164921"/>
                </a:cubicBezTo>
                <a:cubicBezTo>
                  <a:pt x="5060504" y="163921"/>
                  <a:pt x="5060804" y="162821"/>
                  <a:pt x="5060804" y="161621"/>
                </a:cubicBezTo>
                <a:close/>
                <a:moveTo>
                  <a:pt x="1715062" y="67209"/>
                </a:moveTo>
                <a:cubicBezTo>
                  <a:pt x="1715062" y="68676"/>
                  <a:pt x="1715028" y="70443"/>
                  <a:pt x="1714962" y="72509"/>
                </a:cubicBezTo>
                <a:cubicBezTo>
                  <a:pt x="1714895" y="74576"/>
                  <a:pt x="1714795" y="76810"/>
                  <a:pt x="1714662" y="79210"/>
                </a:cubicBezTo>
                <a:cubicBezTo>
                  <a:pt x="1714528" y="81611"/>
                  <a:pt x="1714428" y="84078"/>
                  <a:pt x="1714362" y="86611"/>
                </a:cubicBezTo>
                <a:cubicBezTo>
                  <a:pt x="1714295" y="89145"/>
                  <a:pt x="1714262" y="91612"/>
                  <a:pt x="1714262" y="94012"/>
                </a:cubicBezTo>
                <a:lnTo>
                  <a:pt x="1744866" y="94012"/>
                </a:lnTo>
                <a:cubicBezTo>
                  <a:pt x="1744866" y="91612"/>
                  <a:pt x="1744899" y="89145"/>
                  <a:pt x="1744966" y="86611"/>
                </a:cubicBezTo>
                <a:cubicBezTo>
                  <a:pt x="1745032" y="84078"/>
                  <a:pt x="1745099" y="81611"/>
                  <a:pt x="1745166" y="79210"/>
                </a:cubicBezTo>
                <a:cubicBezTo>
                  <a:pt x="1745232" y="76810"/>
                  <a:pt x="1745299" y="74576"/>
                  <a:pt x="1745366" y="72509"/>
                </a:cubicBezTo>
                <a:cubicBezTo>
                  <a:pt x="1745432" y="70443"/>
                  <a:pt x="1745466" y="68676"/>
                  <a:pt x="1745466" y="67209"/>
                </a:cubicBezTo>
                <a:close/>
                <a:moveTo>
                  <a:pt x="1298886" y="66409"/>
                </a:moveTo>
                <a:lnTo>
                  <a:pt x="1306087" y="66409"/>
                </a:lnTo>
                <a:lnTo>
                  <a:pt x="1306087" y="184223"/>
                </a:lnTo>
                <a:lnTo>
                  <a:pt x="1298886" y="184223"/>
                </a:lnTo>
                <a:close/>
                <a:moveTo>
                  <a:pt x="712489" y="65009"/>
                </a:moveTo>
                <a:lnTo>
                  <a:pt x="712489" y="87211"/>
                </a:lnTo>
                <a:lnTo>
                  <a:pt x="757295" y="87211"/>
                </a:lnTo>
                <a:lnTo>
                  <a:pt x="757295" y="65009"/>
                </a:lnTo>
                <a:close/>
                <a:moveTo>
                  <a:pt x="2248128" y="63808"/>
                </a:moveTo>
                <a:lnTo>
                  <a:pt x="2255329" y="65609"/>
                </a:lnTo>
                <a:cubicBezTo>
                  <a:pt x="2253996" y="71343"/>
                  <a:pt x="2252362" y="77477"/>
                  <a:pt x="2250429" y="84011"/>
                </a:cubicBezTo>
                <a:cubicBezTo>
                  <a:pt x="2248495" y="90545"/>
                  <a:pt x="2246328" y="97146"/>
                  <a:pt x="2243928" y="103813"/>
                </a:cubicBezTo>
                <a:cubicBezTo>
                  <a:pt x="2241528" y="110481"/>
                  <a:pt x="2239061" y="117015"/>
                  <a:pt x="2236527" y="123416"/>
                </a:cubicBezTo>
                <a:cubicBezTo>
                  <a:pt x="2233993" y="129817"/>
                  <a:pt x="2231460" y="135684"/>
                  <a:pt x="2228926" y="141018"/>
                </a:cubicBezTo>
                <a:lnTo>
                  <a:pt x="2222325" y="138418"/>
                </a:lnTo>
                <a:cubicBezTo>
                  <a:pt x="2224726" y="133217"/>
                  <a:pt x="2227192" y="127483"/>
                  <a:pt x="2229726" y="121216"/>
                </a:cubicBezTo>
                <a:cubicBezTo>
                  <a:pt x="2232260" y="114948"/>
                  <a:pt x="2234693" y="108514"/>
                  <a:pt x="2237027" y="101913"/>
                </a:cubicBezTo>
                <a:cubicBezTo>
                  <a:pt x="2239361" y="95312"/>
                  <a:pt x="2241494" y="88745"/>
                  <a:pt x="2243428" y="82211"/>
                </a:cubicBezTo>
                <a:cubicBezTo>
                  <a:pt x="2245361" y="75677"/>
                  <a:pt x="2246928" y="69542"/>
                  <a:pt x="2248128" y="63808"/>
                </a:cubicBezTo>
                <a:close/>
                <a:moveTo>
                  <a:pt x="491661" y="63808"/>
                </a:moveTo>
                <a:lnTo>
                  <a:pt x="491661" y="93412"/>
                </a:lnTo>
                <a:lnTo>
                  <a:pt x="554269" y="93412"/>
                </a:lnTo>
                <a:lnTo>
                  <a:pt x="554269" y="63808"/>
                </a:lnTo>
                <a:close/>
                <a:moveTo>
                  <a:pt x="1667856" y="61008"/>
                </a:moveTo>
                <a:lnTo>
                  <a:pt x="1797272" y="61008"/>
                </a:lnTo>
                <a:lnTo>
                  <a:pt x="1797272" y="67209"/>
                </a:lnTo>
                <a:lnTo>
                  <a:pt x="1751466" y="67209"/>
                </a:lnTo>
                <a:cubicBezTo>
                  <a:pt x="1751466" y="70143"/>
                  <a:pt x="1751433" y="74176"/>
                  <a:pt x="1751366" y="79310"/>
                </a:cubicBezTo>
                <a:cubicBezTo>
                  <a:pt x="1751300" y="84444"/>
                  <a:pt x="1751200" y="89345"/>
                  <a:pt x="1751067" y="94012"/>
                </a:cubicBezTo>
                <a:lnTo>
                  <a:pt x="1785671" y="94012"/>
                </a:lnTo>
                <a:lnTo>
                  <a:pt x="1785671" y="161421"/>
                </a:lnTo>
                <a:cubicBezTo>
                  <a:pt x="1785671" y="164888"/>
                  <a:pt x="1785371" y="167755"/>
                  <a:pt x="1784771" y="170022"/>
                </a:cubicBezTo>
                <a:cubicBezTo>
                  <a:pt x="1784170" y="172289"/>
                  <a:pt x="1783104" y="174122"/>
                  <a:pt x="1781570" y="175522"/>
                </a:cubicBezTo>
                <a:cubicBezTo>
                  <a:pt x="1780037" y="176923"/>
                  <a:pt x="1777970" y="177989"/>
                  <a:pt x="1775369" y="178723"/>
                </a:cubicBezTo>
                <a:cubicBezTo>
                  <a:pt x="1772769" y="179456"/>
                  <a:pt x="1769469" y="180023"/>
                  <a:pt x="1765468" y="180423"/>
                </a:cubicBezTo>
                <a:lnTo>
                  <a:pt x="1757067" y="181223"/>
                </a:lnTo>
                <a:lnTo>
                  <a:pt x="1755067" y="174822"/>
                </a:lnTo>
                <a:lnTo>
                  <a:pt x="1764268" y="174022"/>
                </a:lnTo>
                <a:cubicBezTo>
                  <a:pt x="1767468" y="173755"/>
                  <a:pt x="1770069" y="173355"/>
                  <a:pt x="1772069" y="172822"/>
                </a:cubicBezTo>
                <a:cubicBezTo>
                  <a:pt x="1774069" y="172289"/>
                  <a:pt x="1775603" y="171522"/>
                  <a:pt x="1776670" y="170522"/>
                </a:cubicBezTo>
                <a:cubicBezTo>
                  <a:pt x="1777736" y="169522"/>
                  <a:pt x="1778436" y="168155"/>
                  <a:pt x="1778770" y="166421"/>
                </a:cubicBezTo>
                <a:cubicBezTo>
                  <a:pt x="1779103" y="164688"/>
                  <a:pt x="1779270" y="162421"/>
                  <a:pt x="1779270" y="159620"/>
                </a:cubicBezTo>
                <a:lnTo>
                  <a:pt x="1779270" y="100213"/>
                </a:lnTo>
                <a:lnTo>
                  <a:pt x="1751067" y="100213"/>
                </a:lnTo>
                <a:cubicBezTo>
                  <a:pt x="1750933" y="103413"/>
                  <a:pt x="1750733" y="106480"/>
                  <a:pt x="1750466" y="109414"/>
                </a:cubicBezTo>
                <a:cubicBezTo>
                  <a:pt x="1750199" y="112348"/>
                  <a:pt x="1749866" y="115215"/>
                  <a:pt x="1749466" y="118015"/>
                </a:cubicBezTo>
                <a:cubicBezTo>
                  <a:pt x="1751200" y="120015"/>
                  <a:pt x="1753233" y="122382"/>
                  <a:pt x="1755567" y="125116"/>
                </a:cubicBezTo>
                <a:cubicBezTo>
                  <a:pt x="1757900" y="127850"/>
                  <a:pt x="1760234" y="130683"/>
                  <a:pt x="1762568" y="133617"/>
                </a:cubicBezTo>
                <a:cubicBezTo>
                  <a:pt x="1764901" y="136551"/>
                  <a:pt x="1767102" y="139418"/>
                  <a:pt x="1769169" y="142218"/>
                </a:cubicBezTo>
                <a:cubicBezTo>
                  <a:pt x="1771236" y="145019"/>
                  <a:pt x="1772936" y="147486"/>
                  <a:pt x="1774269" y="149619"/>
                </a:cubicBezTo>
                <a:lnTo>
                  <a:pt x="1769869" y="153620"/>
                </a:lnTo>
                <a:cubicBezTo>
                  <a:pt x="1768669" y="151753"/>
                  <a:pt x="1767168" y="149586"/>
                  <a:pt x="1765368" y="147119"/>
                </a:cubicBezTo>
                <a:cubicBezTo>
                  <a:pt x="1763568" y="144652"/>
                  <a:pt x="1761668" y="142152"/>
                  <a:pt x="1759667" y="139618"/>
                </a:cubicBezTo>
                <a:cubicBezTo>
                  <a:pt x="1757667" y="137084"/>
                  <a:pt x="1755634" y="134551"/>
                  <a:pt x="1753567" y="132017"/>
                </a:cubicBezTo>
                <a:cubicBezTo>
                  <a:pt x="1751500" y="129483"/>
                  <a:pt x="1749599" y="127150"/>
                  <a:pt x="1747866" y="125016"/>
                </a:cubicBezTo>
                <a:cubicBezTo>
                  <a:pt x="1745999" y="132617"/>
                  <a:pt x="1743299" y="139651"/>
                  <a:pt x="1739765" y="146119"/>
                </a:cubicBezTo>
                <a:cubicBezTo>
                  <a:pt x="1736231" y="152586"/>
                  <a:pt x="1731731" y="159087"/>
                  <a:pt x="1726263" y="165621"/>
                </a:cubicBezTo>
                <a:lnTo>
                  <a:pt x="1721063" y="161821"/>
                </a:lnTo>
                <a:cubicBezTo>
                  <a:pt x="1725063" y="157020"/>
                  <a:pt x="1728530" y="152319"/>
                  <a:pt x="1731464" y="147719"/>
                </a:cubicBezTo>
                <a:cubicBezTo>
                  <a:pt x="1734397" y="143118"/>
                  <a:pt x="1736798" y="138384"/>
                  <a:pt x="1738665" y="133517"/>
                </a:cubicBezTo>
                <a:cubicBezTo>
                  <a:pt x="1740532" y="128650"/>
                  <a:pt x="1741965" y="123516"/>
                  <a:pt x="1742966" y="118115"/>
                </a:cubicBezTo>
                <a:cubicBezTo>
                  <a:pt x="1743966" y="112714"/>
                  <a:pt x="1744599" y="106747"/>
                  <a:pt x="1744866" y="100213"/>
                </a:cubicBezTo>
                <a:lnTo>
                  <a:pt x="1714062" y="100213"/>
                </a:lnTo>
                <a:cubicBezTo>
                  <a:pt x="1713795" y="104613"/>
                  <a:pt x="1713395" y="108814"/>
                  <a:pt x="1712862" y="112815"/>
                </a:cubicBezTo>
                <a:cubicBezTo>
                  <a:pt x="1714062" y="114281"/>
                  <a:pt x="1715562" y="116115"/>
                  <a:pt x="1717362" y="118315"/>
                </a:cubicBezTo>
                <a:cubicBezTo>
                  <a:pt x="1719163" y="120515"/>
                  <a:pt x="1720963" y="122816"/>
                  <a:pt x="1722763" y="125216"/>
                </a:cubicBezTo>
                <a:cubicBezTo>
                  <a:pt x="1724563" y="127616"/>
                  <a:pt x="1726297" y="129950"/>
                  <a:pt x="1727963" y="132217"/>
                </a:cubicBezTo>
                <a:cubicBezTo>
                  <a:pt x="1729630" y="134484"/>
                  <a:pt x="1730997" y="136417"/>
                  <a:pt x="1732064" y="138018"/>
                </a:cubicBezTo>
                <a:lnTo>
                  <a:pt x="1727463" y="141818"/>
                </a:lnTo>
                <a:cubicBezTo>
                  <a:pt x="1725597" y="139018"/>
                  <a:pt x="1723129" y="135551"/>
                  <a:pt x="1720062" y="131417"/>
                </a:cubicBezTo>
                <a:cubicBezTo>
                  <a:pt x="1716996" y="127283"/>
                  <a:pt x="1714129" y="123549"/>
                  <a:pt x="1711461" y="120215"/>
                </a:cubicBezTo>
                <a:cubicBezTo>
                  <a:pt x="1709728" y="128083"/>
                  <a:pt x="1707061" y="135217"/>
                  <a:pt x="1703460" y="141618"/>
                </a:cubicBezTo>
                <a:cubicBezTo>
                  <a:pt x="1699860" y="148019"/>
                  <a:pt x="1695126" y="154620"/>
                  <a:pt x="1689259" y="161421"/>
                </a:cubicBezTo>
                <a:lnTo>
                  <a:pt x="1684058" y="157820"/>
                </a:lnTo>
                <a:cubicBezTo>
                  <a:pt x="1688192" y="153153"/>
                  <a:pt x="1691726" y="148652"/>
                  <a:pt x="1694659" y="144318"/>
                </a:cubicBezTo>
                <a:cubicBezTo>
                  <a:pt x="1697593" y="139985"/>
                  <a:pt x="1699993" y="135551"/>
                  <a:pt x="1701860" y="131017"/>
                </a:cubicBezTo>
                <a:cubicBezTo>
                  <a:pt x="1703727" y="126483"/>
                  <a:pt x="1705161" y="121716"/>
                  <a:pt x="1706161" y="116715"/>
                </a:cubicBezTo>
                <a:cubicBezTo>
                  <a:pt x="1707161" y="111714"/>
                  <a:pt x="1707794" y="106214"/>
                  <a:pt x="1708061" y="100213"/>
                </a:cubicBezTo>
                <a:lnTo>
                  <a:pt x="1680458" y="100213"/>
                </a:lnTo>
                <a:lnTo>
                  <a:pt x="1680458" y="182023"/>
                </a:lnTo>
                <a:lnTo>
                  <a:pt x="1673857" y="182023"/>
                </a:lnTo>
                <a:lnTo>
                  <a:pt x="1673857" y="94012"/>
                </a:lnTo>
                <a:lnTo>
                  <a:pt x="1708061" y="94012"/>
                </a:lnTo>
                <a:cubicBezTo>
                  <a:pt x="1708061" y="91612"/>
                  <a:pt x="1708094" y="89145"/>
                  <a:pt x="1708161" y="86611"/>
                </a:cubicBezTo>
                <a:cubicBezTo>
                  <a:pt x="1708228" y="84078"/>
                  <a:pt x="1708328" y="81611"/>
                  <a:pt x="1708461" y="79210"/>
                </a:cubicBezTo>
                <a:cubicBezTo>
                  <a:pt x="1708594" y="76810"/>
                  <a:pt x="1708694" y="74576"/>
                  <a:pt x="1708761" y="72509"/>
                </a:cubicBezTo>
                <a:cubicBezTo>
                  <a:pt x="1708828" y="70443"/>
                  <a:pt x="1708861" y="68676"/>
                  <a:pt x="1708861" y="67209"/>
                </a:cubicBezTo>
                <a:lnTo>
                  <a:pt x="1667856" y="67209"/>
                </a:lnTo>
                <a:close/>
                <a:moveTo>
                  <a:pt x="2366743" y="59808"/>
                </a:moveTo>
                <a:cubicBezTo>
                  <a:pt x="2369144" y="63942"/>
                  <a:pt x="2371911" y="69142"/>
                  <a:pt x="2375044" y="75410"/>
                </a:cubicBezTo>
                <a:cubicBezTo>
                  <a:pt x="2378178" y="81677"/>
                  <a:pt x="2381345" y="88245"/>
                  <a:pt x="2384546" y="95112"/>
                </a:cubicBezTo>
                <a:cubicBezTo>
                  <a:pt x="2387746" y="101980"/>
                  <a:pt x="2390779" y="108781"/>
                  <a:pt x="2393646" y="115515"/>
                </a:cubicBezTo>
                <a:cubicBezTo>
                  <a:pt x="2396514" y="122249"/>
                  <a:pt x="2398947" y="128150"/>
                  <a:pt x="2400948" y="133217"/>
                </a:cubicBezTo>
                <a:lnTo>
                  <a:pt x="2394346" y="136217"/>
                </a:lnTo>
                <a:cubicBezTo>
                  <a:pt x="2392346" y="131283"/>
                  <a:pt x="2389879" y="125449"/>
                  <a:pt x="2386946" y="118715"/>
                </a:cubicBezTo>
                <a:cubicBezTo>
                  <a:pt x="2384012" y="111981"/>
                  <a:pt x="2380945" y="105147"/>
                  <a:pt x="2377744" y="98213"/>
                </a:cubicBezTo>
                <a:cubicBezTo>
                  <a:pt x="2374544" y="91278"/>
                  <a:pt x="2371410" y="84678"/>
                  <a:pt x="2368343" y="78410"/>
                </a:cubicBezTo>
                <a:cubicBezTo>
                  <a:pt x="2365276" y="72143"/>
                  <a:pt x="2362609" y="66942"/>
                  <a:pt x="2360343" y="62808"/>
                </a:cubicBezTo>
                <a:close/>
                <a:moveTo>
                  <a:pt x="1627451" y="58008"/>
                </a:moveTo>
                <a:cubicBezTo>
                  <a:pt x="1629318" y="59475"/>
                  <a:pt x="1631651" y="61475"/>
                  <a:pt x="1634452" y="64008"/>
                </a:cubicBezTo>
                <a:cubicBezTo>
                  <a:pt x="1637252" y="66542"/>
                  <a:pt x="1640153" y="69209"/>
                  <a:pt x="1643153" y="72009"/>
                </a:cubicBezTo>
                <a:cubicBezTo>
                  <a:pt x="1646153" y="74810"/>
                  <a:pt x="1649087" y="77643"/>
                  <a:pt x="1651954" y="80510"/>
                </a:cubicBezTo>
                <a:cubicBezTo>
                  <a:pt x="1654821" y="83378"/>
                  <a:pt x="1657255" y="85878"/>
                  <a:pt x="1659255" y="88011"/>
                </a:cubicBezTo>
                <a:lnTo>
                  <a:pt x="1654854" y="93612"/>
                </a:lnTo>
                <a:cubicBezTo>
                  <a:pt x="1652854" y="91345"/>
                  <a:pt x="1650420" y="88745"/>
                  <a:pt x="1647553" y="85811"/>
                </a:cubicBezTo>
                <a:cubicBezTo>
                  <a:pt x="1644686" y="82877"/>
                  <a:pt x="1641786" y="79977"/>
                  <a:pt x="1638852" y="77110"/>
                </a:cubicBezTo>
                <a:cubicBezTo>
                  <a:pt x="1635919" y="74243"/>
                  <a:pt x="1633052" y="71576"/>
                  <a:pt x="1630251" y="69109"/>
                </a:cubicBezTo>
                <a:cubicBezTo>
                  <a:pt x="1627451" y="66642"/>
                  <a:pt x="1625117" y="64608"/>
                  <a:pt x="1623250" y="63008"/>
                </a:cubicBezTo>
                <a:close/>
                <a:moveTo>
                  <a:pt x="4816211" y="55407"/>
                </a:moveTo>
                <a:lnTo>
                  <a:pt x="4823212" y="55807"/>
                </a:lnTo>
                <a:lnTo>
                  <a:pt x="4823212" y="161021"/>
                </a:lnTo>
                <a:cubicBezTo>
                  <a:pt x="4823212" y="164621"/>
                  <a:pt x="4822846" y="167588"/>
                  <a:pt x="4822112" y="169922"/>
                </a:cubicBezTo>
                <a:cubicBezTo>
                  <a:pt x="4821378" y="172255"/>
                  <a:pt x="4820112" y="174122"/>
                  <a:pt x="4818312" y="175522"/>
                </a:cubicBezTo>
                <a:cubicBezTo>
                  <a:pt x="4816511" y="176923"/>
                  <a:pt x="4814178" y="177989"/>
                  <a:pt x="4811310" y="178723"/>
                </a:cubicBezTo>
                <a:cubicBezTo>
                  <a:pt x="4808444" y="179456"/>
                  <a:pt x="4804943" y="179956"/>
                  <a:pt x="4800809" y="180223"/>
                </a:cubicBezTo>
                <a:lnTo>
                  <a:pt x="4785608" y="181223"/>
                </a:lnTo>
                <a:lnTo>
                  <a:pt x="4783407" y="173822"/>
                </a:lnTo>
                <a:lnTo>
                  <a:pt x="4799209" y="173022"/>
                </a:lnTo>
                <a:cubicBezTo>
                  <a:pt x="4802810" y="172755"/>
                  <a:pt x="4805710" y="172355"/>
                  <a:pt x="4807910" y="171822"/>
                </a:cubicBezTo>
                <a:cubicBezTo>
                  <a:pt x="4810110" y="171288"/>
                  <a:pt x="4811844" y="170488"/>
                  <a:pt x="4813110" y="169422"/>
                </a:cubicBezTo>
                <a:cubicBezTo>
                  <a:pt x="4814378" y="168355"/>
                  <a:pt x="4815211" y="166955"/>
                  <a:pt x="4815611" y="165221"/>
                </a:cubicBezTo>
                <a:cubicBezTo>
                  <a:pt x="4816011" y="163487"/>
                  <a:pt x="4816211" y="161287"/>
                  <a:pt x="4816211" y="158620"/>
                </a:cubicBezTo>
                <a:close/>
                <a:moveTo>
                  <a:pt x="1855679" y="54607"/>
                </a:moveTo>
                <a:cubicBezTo>
                  <a:pt x="1854079" y="65675"/>
                  <a:pt x="1852279" y="76310"/>
                  <a:pt x="1850279" y="86511"/>
                </a:cubicBezTo>
                <a:cubicBezTo>
                  <a:pt x="1848278" y="96712"/>
                  <a:pt x="1846145" y="106014"/>
                  <a:pt x="1843878" y="114415"/>
                </a:cubicBezTo>
                <a:cubicBezTo>
                  <a:pt x="1847078" y="116948"/>
                  <a:pt x="1850645" y="119815"/>
                  <a:pt x="1854579" y="123016"/>
                </a:cubicBezTo>
                <a:cubicBezTo>
                  <a:pt x="1858513" y="126216"/>
                  <a:pt x="1862614" y="129550"/>
                  <a:pt x="1866881" y="133017"/>
                </a:cubicBezTo>
                <a:cubicBezTo>
                  <a:pt x="1869548" y="128483"/>
                  <a:pt x="1871915" y="123616"/>
                  <a:pt x="1873982" y="118415"/>
                </a:cubicBezTo>
                <a:cubicBezTo>
                  <a:pt x="1876049" y="113215"/>
                  <a:pt x="1877882" y="107447"/>
                  <a:pt x="1879483" y="101113"/>
                </a:cubicBezTo>
                <a:cubicBezTo>
                  <a:pt x="1881083" y="94779"/>
                  <a:pt x="1882516" y="87778"/>
                  <a:pt x="1883783" y="80110"/>
                </a:cubicBezTo>
                <a:cubicBezTo>
                  <a:pt x="1885050" y="72443"/>
                  <a:pt x="1886283" y="63942"/>
                  <a:pt x="1887483" y="54607"/>
                </a:cubicBezTo>
                <a:close/>
                <a:moveTo>
                  <a:pt x="294037" y="51407"/>
                </a:moveTo>
                <a:lnTo>
                  <a:pt x="294037" y="71209"/>
                </a:lnTo>
                <a:lnTo>
                  <a:pt x="346243" y="71209"/>
                </a:lnTo>
                <a:lnTo>
                  <a:pt x="346243" y="51407"/>
                </a:lnTo>
                <a:close/>
                <a:moveTo>
                  <a:pt x="234829" y="51407"/>
                </a:moveTo>
                <a:lnTo>
                  <a:pt x="234829" y="71209"/>
                </a:lnTo>
                <a:lnTo>
                  <a:pt x="287636" y="71209"/>
                </a:lnTo>
                <a:lnTo>
                  <a:pt x="287636" y="51407"/>
                </a:lnTo>
                <a:close/>
                <a:moveTo>
                  <a:pt x="106013" y="50207"/>
                </a:moveTo>
                <a:cubicBezTo>
                  <a:pt x="105346" y="51674"/>
                  <a:pt x="104680" y="53140"/>
                  <a:pt x="104013" y="54607"/>
                </a:cubicBezTo>
                <a:cubicBezTo>
                  <a:pt x="103346" y="56074"/>
                  <a:pt x="102679" y="57541"/>
                  <a:pt x="102013" y="59008"/>
                </a:cubicBezTo>
                <a:cubicBezTo>
                  <a:pt x="103880" y="73143"/>
                  <a:pt x="106847" y="85811"/>
                  <a:pt x="110914" y="97013"/>
                </a:cubicBezTo>
                <a:cubicBezTo>
                  <a:pt x="114981" y="108214"/>
                  <a:pt x="120415" y="118682"/>
                  <a:pt x="127216" y="128416"/>
                </a:cubicBezTo>
                <a:cubicBezTo>
                  <a:pt x="130950" y="123082"/>
                  <a:pt x="134183" y="117482"/>
                  <a:pt x="136917" y="111614"/>
                </a:cubicBezTo>
                <a:cubicBezTo>
                  <a:pt x="139651" y="105747"/>
                  <a:pt x="141984" y="99613"/>
                  <a:pt x="143918" y="93212"/>
                </a:cubicBezTo>
                <a:cubicBezTo>
                  <a:pt x="145852" y="86811"/>
                  <a:pt x="147452" y="80044"/>
                  <a:pt x="148719" y="72910"/>
                </a:cubicBezTo>
                <a:cubicBezTo>
                  <a:pt x="149985" y="65775"/>
                  <a:pt x="151019" y="58208"/>
                  <a:pt x="151819" y="50207"/>
                </a:cubicBezTo>
                <a:close/>
                <a:moveTo>
                  <a:pt x="5149614" y="47806"/>
                </a:moveTo>
                <a:lnTo>
                  <a:pt x="5156016" y="48206"/>
                </a:lnTo>
                <a:lnTo>
                  <a:pt x="5156016" y="82611"/>
                </a:lnTo>
                <a:lnTo>
                  <a:pt x="5196620" y="82611"/>
                </a:lnTo>
                <a:lnTo>
                  <a:pt x="5196620" y="142218"/>
                </a:lnTo>
                <a:cubicBezTo>
                  <a:pt x="5196620" y="145952"/>
                  <a:pt x="5196288" y="148986"/>
                  <a:pt x="5195620" y="151319"/>
                </a:cubicBezTo>
                <a:cubicBezTo>
                  <a:pt x="5194954" y="153653"/>
                  <a:pt x="5193887" y="155487"/>
                  <a:pt x="5192420" y="156820"/>
                </a:cubicBezTo>
                <a:cubicBezTo>
                  <a:pt x="5190954" y="158154"/>
                  <a:pt x="5189020" y="159120"/>
                  <a:pt x="5186620" y="159720"/>
                </a:cubicBezTo>
                <a:cubicBezTo>
                  <a:pt x="5184219" y="160320"/>
                  <a:pt x="5181218" y="160754"/>
                  <a:pt x="5177618" y="161021"/>
                </a:cubicBezTo>
                <a:lnTo>
                  <a:pt x="5165616" y="162021"/>
                </a:lnTo>
                <a:lnTo>
                  <a:pt x="5163816" y="155620"/>
                </a:lnTo>
                <a:lnTo>
                  <a:pt x="5176218" y="154820"/>
                </a:lnTo>
                <a:cubicBezTo>
                  <a:pt x="5179018" y="154553"/>
                  <a:pt x="5181352" y="154220"/>
                  <a:pt x="5183219" y="153820"/>
                </a:cubicBezTo>
                <a:cubicBezTo>
                  <a:pt x="5185086" y="153420"/>
                  <a:pt x="5186520" y="152719"/>
                  <a:pt x="5187519" y="151719"/>
                </a:cubicBezTo>
                <a:cubicBezTo>
                  <a:pt x="5188520" y="150719"/>
                  <a:pt x="5189220" y="149352"/>
                  <a:pt x="5189620" y="147619"/>
                </a:cubicBezTo>
                <a:cubicBezTo>
                  <a:pt x="5190020" y="145885"/>
                  <a:pt x="5190220" y="143552"/>
                  <a:pt x="5190220" y="140618"/>
                </a:cubicBezTo>
                <a:lnTo>
                  <a:pt x="5190220" y="89212"/>
                </a:lnTo>
                <a:lnTo>
                  <a:pt x="5156016" y="89212"/>
                </a:lnTo>
                <a:lnTo>
                  <a:pt x="5156016" y="185624"/>
                </a:lnTo>
                <a:lnTo>
                  <a:pt x="5149614" y="185624"/>
                </a:lnTo>
                <a:lnTo>
                  <a:pt x="5149614" y="89212"/>
                </a:lnTo>
                <a:lnTo>
                  <a:pt x="5115210" y="89212"/>
                </a:lnTo>
                <a:lnTo>
                  <a:pt x="5115210" y="163221"/>
                </a:lnTo>
                <a:lnTo>
                  <a:pt x="5108810" y="163221"/>
                </a:lnTo>
                <a:lnTo>
                  <a:pt x="5108810" y="82611"/>
                </a:lnTo>
                <a:lnTo>
                  <a:pt x="5149614" y="82611"/>
                </a:lnTo>
                <a:close/>
                <a:moveTo>
                  <a:pt x="2451878" y="47206"/>
                </a:moveTo>
                <a:lnTo>
                  <a:pt x="2451878" y="101413"/>
                </a:lnTo>
                <a:lnTo>
                  <a:pt x="2500684" y="101413"/>
                </a:lnTo>
                <a:lnTo>
                  <a:pt x="2500684" y="47206"/>
                </a:lnTo>
                <a:close/>
                <a:moveTo>
                  <a:pt x="2273532" y="44206"/>
                </a:moveTo>
                <a:lnTo>
                  <a:pt x="2280533" y="44606"/>
                </a:lnTo>
                <a:lnTo>
                  <a:pt x="2280533" y="150419"/>
                </a:lnTo>
                <a:cubicBezTo>
                  <a:pt x="2280533" y="154286"/>
                  <a:pt x="2280833" y="157420"/>
                  <a:pt x="2281433" y="159820"/>
                </a:cubicBezTo>
                <a:cubicBezTo>
                  <a:pt x="2282033" y="162221"/>
                  <a:pt x="2283099" y="164154"/>
                  <a:pt x="2284633" y="165621"/>
                </a:cubicBezTo>
                <a:cubicBezTo>
                  <a:pt x="2286166" y="167088"/>
                  <a:pt x="2288267" y="168121"/>
                  <a:pt x="2290934" y="168722"/>
                </a:cubicBezTo>
                <a:cubicBezTo>
                  <a:pt x="2293601" y="169322"/>
                  <a:pt x="2297001" y="169755"/>
                  <a:pt x="2301135" y="170022"/>
                </a:cubicBezTo>
                <a:cubicBezTo>
                  <a:pt x="2310336" y="170555"/>
                  <a:pt x="2319404" y="170555"/>
                  <a:pt x="2328339" y="170022"/>
                </a:cubicBezTo>
                <a:cubicBezTo>
                  <a:pt x="2333139" y="169755"/>
                  <a:pt x="2336973" y="169322"/>
                  <a:pt x="2339840" y="168722"/>
                </a:cubicBezTo>
                <a:cubicBezTo>
                  <a:pt x="2342707" y="168121"/>
                  <a:pt x="2344974" y="167155"/>
                  <a:pt x="2346641" y="165821"/>
                </a:cubicBezTo>
                <a:cubicBezTo>
                  <a:pt x="2348307" y="164488"/>
                  <a:pt x="2349508" y="162687"/>
                  <a:pt x="2350241" y="160420"/>
                </a:cubicBezTo>
                <a:cubicBezTo>
                  <a:pt x="2350974" y="158154"/>
                  <a:pt x="2351608" y="155086"/>
                  <a:pt x="2352141" y="151219"/>
                </a:cubicBezTo>
                <a:cubicBezTo>
                  <a:pt x="2352408" y="149486"/>
                  <a:pt x="2352675" y="147219"/>
                  <a:pt x="2352942" y="144418"/>
                </a:cubicBezTo>
                <a:cubicBezTo>
                  <a:pt x="2353208" y="141618"/>
                  <a:pt x="2353475" y="138884"/>
                  <a:pt x="2353742" y="136217"/>
                </a:cubicBezTo>
                <a:cubicBezTo>
                  <a:pt x="2354008" y="133550"/>
                  <a:pt x="2354208" y="131183"/>
                  <a:pt x="2354342" y="129117"/>
                </a:cubicBezTo>
                <a:cubicBezTo>
                  <a:pt x="2354475" y="127050"/>
                  <a:pt x="2354542" y="125816"/>
                  <a:pt x="2354542" y="125416"/>
                </a:cubicBezTo>
                <a:lnTo>
                  <a:pt x="2361543" y="128817"/>
                </a:lnTo>
                <a:cubicBezTo>
                  <a:pt x="2361543" y="129217"/>
                  <a:pt x="2361476" y="130350"/>
                  <a:pt x="2361343" y="132217"/>
                </a:cubicBezTo>
                <a:cubicBezTo>
                  <a:pt x="2361209" y="134084"/>
                  <a:pt x="2361009" y="136284"/>
                  <a:pt x="2360742" y="138818"/>
                </a:cubicBezTo>
                <a:cubicBezTo>
                  <a:pt x="2360476" y="141351"/>
                  <a:pt x="2360209" y="143918"/>
                  <a:pt x="2359942" y="146519"/>
                </a:cubicBezTo>
                <a:cubicBezTo>
                  <a:pt x="2359676" y="149119"/>
                  <a:pt x="2359409" y="151353"/>
                  <a:pt x="2359142" y="153220"/>
                </a:cubicBezTo>
                <a:cubicBezTo>
                  <a:pt x="2358475" y="158020"/>
                  <a:pt x="2357609" y="161921"/>
                  <a:pt x="2356542" y="164921"/>
                </a:cubicBezTo>
                <a:cubicBezTo>
                  <a:pt x="2355475" y="167921"/>
                  <a:pt x="2353842" y="170255"/>
                  <a:pt x="2351641" y="171922"/>
                </a:cubicBezTo>
                <a:cubicBezTo>
                  <a:pt x="2349441" y="173589"/>
                  <a:pt x="2346574" y="174789"/>
                  <a:pt x="2343040" y="175522"/>
                </a:cubicBezTo>
                <a:cubicBezTo>
                  <a:pt x="2339506" y="176256"/>
                  <a:pt x="2334939" y="176823"/>
                  <a:pt x="2329339" y="177223"/>
                </a:cubicBezTo>
                <a:cubicBezTo>
                  <a:pt x="2319604" y="177889"/>
                  <a:pt x="2309803" y="177889"/>
                  <a:pt x="2299935" y="177223"/>
                </a:cubicBezTo>
                <a:cubicBezTo>
                  <a:pt x="2295134" y="176956"/>
                  <a:pt x="2291067" y="176422"/>
                  <a:pt x="2287733" y="175622"/>
                </a:cubicBezTo>
                <a:cubicBezTo>
                  <a:pt x="2284400" y="174822"/>
                  <a:pt x="2281666" y="173489"/>
                  <a:pt x="2279532" y="171622"/>
                </a:cubicBezTo>
                <a:cubicBezTo>
                  <a:pt x="2277399" y="169755"/>
                  <a:pt x="2275865" y="167221"/>
                  <a:pt x="2274932" y="164021"/>
                </a:cubicBezTo>
                <a:cubicBezTo>
                  <a:pt x="2273998" y="160821"/>
                  <a:pt x="2273532" y="156687"/>
                  <a:pt x="2273532" y="151619"/>
                </a:cubicBezTo>
                <a:close/>
                <a:moveTo>
                  <a:pt x="4613586" y="43606"/>
                </a:moveTo>
                <a:lnTo>
                  <a:pt x="4620786" y="44006"/>
                </a:lnTo>
                <a:lnTo>
                  <a:pt x="4620786" y="93212"/>
                </a:lnTo>
                <a:cubicBezTo>
                  <a:pt x="4620786" y="101213"/>
                  <a:pt x="4620286" y="108481"/>
                  <a:pt x="4619286" y="115015"/>
                </a:cubicBezTo>
                <a:cubicBezTo>
                  <a:pt x="4618286" y="121549"/>
                  <a:pt x="4616553" y="127516"/>
                  <a:pt x="4614086" y="132917"/>
                </a:cubicBezTo>
                <a:cubicBezTo>
                  <a:pt x="4611619" y="138318"/>
                  <a:pt x="4608318" y="143285"/>
                  <a:pt x="4604185" y="147819"/>
                </a:cubicBezTo>
                <a:cubicBezTo>
                  <a:pt x="4600050" y="152353"/>
                  <a:pt x="4594817" y="156687"/>
                  <a:pt x="4588482" y="160821"/>
                </a:cubicBezTo>
                <a:cubicBezTo>
                  <a:pt x="4582148" y="164954"/>
                  <a:pt x="4574614" y="168955"/>
                  <a:pt x="4565880" y="172822"/>
                </a:cubicBezTo>
                <a:cubicBezTo>
                  <a:pt x="4557146" y="176689"/>
                  <a:pt x="4546978" y="180623"/>
                  <a:pt x="4535376" y="184623"/>
                </a:cubicBezTo>
                <a:lnTo>
                  <a:pt x="4532376" y="177823"/>
                </a:lnTo>
                <a:cubicBezTo>
                  <a:pt x="4543844" y="173955"/>
                  <a:pt x="4553812" y="170188"/>
                  <a:pt x="4562280" y="166521"/>
                </a:cubicBezTo>
                <a:cubicBezTo>
                  <a:pt x="4570747" y="162854"/>
                  <a:pt x="4577982" y="159120"/>
                  <a:pt x="4583982" y="155320"/>
                </a:cubicBezTo>
                <a:cubicBezTo>
                  <a:pt x="4589982" y="151519"/>
                  <a:pt x="4594884" y="147519"/>
                  <a:pt x="4598684" y="143318"/>
                </a:cubicBezTo>
                <a:cubicBezTo>
                  <a:pt x="4602484" y="139118"/>
                  <a:pt x="4605484" y="134517"/>
                  <a:pt x="4607685" y="129517"/>
                </a:cubicBezTo>
                <a:cubicBezTo>
                  <a:pt x="4609886" y="124516"/>
                  <a:pt x="4611419" y="119015"/>
                  <a:pt x="4612286" y="113015"/>
                </a:cubicBezTo>
                <a:cubicBezTo>
                  <a:pt x="4613152" y="107014"/>
                  <a:pt x="4613586" y="100280"/>
                  <a:pt x="4613586" y="92812"/>
                </a:cubicBezTo>
                <a:close/>
                <a:moveTo>
                  <a:pt x="423253" y="26404"/>
                </a:moveTo>
                <a:lnTo>
                  <a:pt x="423253" y="66609"/>
                </a:lnTo>
                <a:lnTo>
                  <a:pt x="460658" y="66609"/>
                </a:lnTo>
                <a:lnTo>
                  <a:pt x="460658" y="26404"/>
                </a:lnTo>
                <a:close/>
                <a:moveTo>
                  <a:pt x="491661" y="26004"/>
                </a:moveTo>
                <a:lnTo>
                  <a:pt x="491661" y="57608"/>
                </a:lnTo>
                <a:lnTo>
                  <a:pt x="554269" y="57608"/>
                </a:lnTo>
                <a:lnTo>
                  <a:pt x="554269" y="26004"/>
                </a:lnTo>
                <a:close/>
                <a:moveTo>
                  <a:pt x="3646951" y="22003"/>
                </a:moveTo>
                <a:lnTo>
                  <a:pt x="3816172" y="22003"/>
                </a:lnTo>
                <a:lnTo>
                  <a:pt x="3816172" y="29204"/>
                </a:lnTo>
                <a:lnTo>
                  <a:pt x="3737962" y="29204"/>
                </a:lnTo>
                <a:lnTo>
                  <a:pt x="3737962" y="155420"/>
                </a:lnTo>
                <a:cubicBezTo>
                  <a:pt x="3737962" y="160087"/>
                  <a:pt x="3737595" y="163788"/>
                  <a:pt x="3736862" y="166521"/>
                </a:cubicBezTo>
                <a:cubicBezTo>
                  <a:pt x="3736128" y="169255"/>
                  <a:pt x="3734795" y="171422"/>
                  <a:pt x="3732862" y="173022"/>
                </a:cubicBezTo>
                <a:cubicBezTo>
                  <a:pt x="3730928" y="174622"/>
                  <a:pt x="3728294" y="175756"/>
                  <a:pt x="3724960" y="176422"/>
                </a:cubicBezTo>
                <a:cubicBezTo>
                  <a:pt x="3721626" y="177089"/>
                  <a:pt x="3717360" y="177623"/>
                  <a:pt x="3712159" y="178023"/>
                </a:cubicBezTo>
                <a:lnTo>
                  <a:pt x="3692556" y="179823"/>
                </a:lnTo>
                <a:lnTo>
                  <a:pt x="3689756" y="172422"/>
                </a:lnTo>
                <a:lnTo>
                  <a:pt x="3710559" y="170822"/>
                </a:lnTo>
                <a:cubicBezTo>
                  <a:pt x="3714960" y="170422"/>
                  <a:pt x="3718460" y="170022"/>
                  <a:pt x="3721060" y="169622"/>
                </a:cubicBezTo>
                <a:cubicBezTo>
                  <a:pt x="3723660" y="169222"/>
                  <a:pt x="3725660" y="168455"/>
                  <a:pt x="3727061" y="167321"/>
                </a:cubicBezTo>
                <a:cubicBezTo>
                  <a:pt x="3728461" y="166188"/>
                  <a:pt x="3729394" y="164554"/>
                  <a:pt x="3729861" y="162421"/>
                </a:cubicBezTo>
                <a:cubicBezTo>
                  <a:pt x="3730328" y="160287"/>
                  <a:pt x="3730561" y="157353"/>
                  <a:pt x="3730561" y="153620"/>
                </a:cubicBezTo>
                <a:lnTo>
                  <a:pt x="3730561" y="29204"/>
                </a:lnTo>
                <a:lnTo>
                  <a:pt x="3646951" y="29204"/>
                </a:lnTo>
                <a:close/>
                <a:moveTo>
                  <a:pt x="3446926" y="22003"/>
                </a:moveTo>
                <a:lnTo>
                  <a:pt x="3616147" y="22003"/>
                </a:lnTo>
                <a:lnTo>
                  <a:pt x="3616147" y="29204"/>
                </a:lnTo>
                <a:lnTo>
                  <a:pt x="3537937" y="29204"/>
                </a:lnTo>
                <a:lnTo>
                  <a:pt x="3537937" y="155420"/>
                </a:lnTo>
                <a:cubicBezTo>
                  <a:pt x="3537937" y="160087"/>
                  <a:pt x="3537570" y="163788"/>
                  <a:pt x="3536837" y="166521"/>
                </a:cubicBezTo>
                <a:cubicBezTo>
                  <a:pt x="3536104" y="169255"/>
                  <a:pt x="3534770" y="171422"/>
                  <a:pt x="3532836" y="173022"/>
                </a:cubicBezTo>
                <a:cubicBezTo>
                  <a:pt x="3530902" y="174622"/>
                  <a:pt x="3528269" y="175756"/>
                  <a:pt x="3524936" y="176422"/>
                </a:cubicBezTo>
                <a:cubicBezTo>
                  <a:pt x="3521602" y="177089"/>
                  <a:pt x="3517334" y="177623"/>
                  <a:pt x="3512134" y="178023"/>
                </a:cubicBezTo>
                <a:lnTo>
                  <a:pt x="3492532" y="179823"/>
                </a:lnTo>
                <a:lnTo>
                  <a:pt x="3489731" y="172422"/>
                </a:lnTo>
                <a:lnTo>
                  <a:pt x="3510534" y="170822"/>
                </a:lnTo>
                <a:cubicBezTo>
                  <a:pt x="3514934" y="170422"/>
                  <a:pt x="3518435" y="170022"/>
                  <a:pt x="3521035" y="169622"/>
                </a:cubicBezTo>
                <a:cubicBezTo>
                  <a:pt x="3523635" y="169222"/>
                  <a:pt x="3525636" y="168455"/>
                  <a:pt x="3527036" y="167321"/>
                </a:cubicBezTo>
                <a:cubicBezTo>
                  <a:pt x="3528436" y="166188"/>
                  <a:pt x="3529369" y="164554"/>
                  <a:pt x="3529836" y="162421"/>
                </a:cubicBezTo>
                <a:cubicBezTo>
                  <a:pt x="3530303" y="160287"/>
                  <a:pt x="3530536" y="157353"/>
                  <a:pt x="3530536" y="153620"/>
                </a:cubicBezTo>
                <a:lnTo>
                  <a:pt x="3530536" y="29204"/>
                </a:lnTo>
                <a:lnTo>
                  <a:pt x="3446926" y="29204"/>
                </a:lnTo>
                <a:close/>
                <a:moveTo>
                  <a:pt x="1904686" y="22003"/>
                </a:moveTo>
                <a:lnTo>
                  <a:pt x="1991696" y="22003"/>
                </a:lnTo>
                <a:lnTo>
                  <a:pt x="1991696" y="29004"/>
                </a:lnTo>
                <a:lnTo>
                  <a:pt x="1950691" y="66609"/>
                </a:lnTo>
                <a:lnTo>
                  <a:pt x="1950691" y="92012"/>
                </a:lnTo>
                <a:lnTo>
                  <a:pt x="2002498" y="92012"/>
                </a:lnTo>
                <a:lnTo>
                  <a:pt x="2002498" y="99213"/>
                </a:lnTo>
                <a:lnTo>
                  <a:pt x="1950691" y="99213"/>
                </a:lnTo>
                <a:lnTo>
                  <a:pt x="1950691" y="159620"/>
                </a:lnTo>
                <a:cubicBezTo>
                  <a:pt x="1950691" y="163354"/>
                  <a:pt x="1950358" y="166388"/>
                  <a:pt x="1949691" y="168722"/>
                </a:cubicBezTo>
                <a:cubicBezTo>
                  <a:pt x="1949024" y="171055"/>
                  <a:pt x="1947858" y="172922"/>
                  <a:pt x="1946191" y="174322"/>
                </a:cubicBezTo>
                <a:cubicBezTo>
                  <a:pt x="1944524" y="175722"/>
                  <a:pt x="1942323" y="176756"/>
                  <a:pt x="1939590" y="177423"/>
                </a:cubicBezTo>
                <a:cubicBezTo>
                  <a:pt x="1936856" y="178089"/>
                  <a:pt x="1933422" y="178556"/>
                  <a:pt x="1929289" y="178823"/>
                </a:cubicBezTo>
                <a:lnTo>
                  <a:pt x="1914887" y="179823"/>
                </a:lnTo>
                <a:lnTo>
                  <a:pt x="1912887" y="172822"/>
                </a:lnTo>
                <a:lnTo>
                  <a:pt x="1928088" y="172022"/>
                </a:lnTo>
                <a:cubicBezTo>
                  <a:pt x="1931289" y="171889"/>
                  <a:pt x="1933889" y="171589"/>
                  <a:pt x="1935889" y="171122"/>
                </a:cubicBezTo>
                <a:cubicBezTo>
                  <a:pt x="1937890" y="170655"/>
                  <a:pt x="1939490" y="169888"/>
                  <a:pt x="1940690" y="168822"/>
                </a:cubicBezTo>
                <a:cubicBezTo>
                  <a:pt x="1941890" y="167755"/>
                  <a:pt x="1942724" y="166355"/>
                  <a:pt x="1943190" y="164621"/>
                </a:cubicBezTo>
                <a:cubicBezTo>
                  <a:pt x="1943657" y="162887"/>
                  <a:pt x="1943891" y="160620"/>
                  <a:pt x="1943891" y="157820"/>
                </a:cubicBezTo>
                <a:lnTo>
                  <a:pt x="1943891" y="99213"/>
                </a:lnTo>
                <a:lnTo>
                  <a:pt x="1895684" y="99213"/>
                </a:lnTo>
                <a:lnTo>
                  <a:pt x="1895684" y="92012"/>
                </a:lnTo>
                <a:lnTo>
                  <a:pt x="1943891" y="92012"/>
                </a:lnTo>
                <a:lnTo>
                  <a:pt x="1943891" y="64008"/>
                </a:lnTo>
                <a:lnTo>
                  <a:pt x="1982495" y="29204"/>
                </a:lnTo>
                <a:lnTo>
                  <a:pt x="1904686" y="29204"/>
                </a:lnTo>
                <a:close/>
                <a:moveTo>
                  <a:pt x="3100558" y="21403"/>
                </a:moveTo>
                <a:lnTo>
                  <a:pt x="3189770" y="21403"/>
                </a:lnTo>
                <a:lnTo>
                  <a:pt x="3189770" y="90412"/>
                </a:lnTo>
                <a:lnTo>
                  <a:pt x="3114160" y="90412"/>
                </a:lnTo>
                <a:lnTo>
                  <a:pt x="3114160" y="151819"/>
                </a:lnTo>
                <a:cubicBezTo>
                  <a:pt x="3114160" y="155820"/>
                  <a:pt x="3114394" y="159020"/>
                  <a:pt x="3114860" y="161421"/>
                </a:cubicBezTo>
                <a:cubicBezTo>
                  <a:pt x="3115327" y="163821"/>
                  <a:pt x="3116294" y="165654"/>
                  <a:pt x="3117761" y="166921"/>
                </a:cubicBezTo>
                <a:cubicBezTo>
                  <a:pt x="3119228" y="168188"/>
                  <a:pt x="3121228" y="169088"/>
                  <a:pt x="3123762" y="169622"/>
                </a:cubicBezTo>
                <a:cubicBezTo>
                  <a:pt x="3126295" y="170155"/>
                  <a:pt x="3129696" y="170555"/>
                  <a:pt x="3133963" y="170822"/>
                </a:cubicBezTo>
                <a:cubicBezTo>
                  <a:pt x="3141164" y="171355"/>
                  <a:pt x="3148231" y="171655"/>
                  <a:pt x="3155166" y="171722"/>
                </a:cubicBezTo>
                <a:cubicBezTo>
                  <a:pt x="3162100" y="171789"/>
                  <a:pt x="3169167" y="171489"/>
                  <a:pt x="3176368" y="170822"/>
                </a:cubicBezTo>
                <a:cubicBezTo>
                  <a:pt x="3180102" y="170555"/>
                  <a:pt x="3183102" y="170188"/>
                  <a:pt x="3185369" y="169722"/>
                </a:cubicBezTo>
                <a:cubicBezTo>
                  <a:pt x="3187636" y="169255"/>
                  <a:pt x="3189436" y="168455"/>
                  <a:pt x="3190770" y="167321"/>
                </a:cubicBezTo>
                <a:cubicBezTo>
                  <a:pt x="3192103" y="166188"/>
                  <a:pt x="3193104" y="164588"/>
                  <a:pt x="3193770" y="162521"/>
                </a:cubicBezTo>
                <a:cubicBezTo>
                  <a:pt x="3194437" y="160454"/>
                  <a:pt x="3195104" y="157620"/>
                  <a:pt x="3195770" y="154020"/>
                </a:cubicBezTo>
                <a:cubicBezTo>
                  <a:pt x="3196437" y="150153"/>
                  <a:pt x="3196937" y="146319"/>
                  <a:pt x="3197271" y="142518"/>
                </a:cubicBezTo>
                <a:cubicBezTo>
                  <a:pt x="3197604" y="138718"/>
                  <a:pt x="3197838" y="135351"/>
                  <a:pt x="3197971" y="132417"/>
                </a:cubicBezTo>
                <a:lnTo>
                  <a:pt x="3204572" y="134817"/>
                </a:lnTo>
                <a:cubicBezTo>
                  <a:pt x="3204438" y="137884"/>
                  <a:pt x="3204205" y="141185"/>
                  <a:pt x="3203872" y="144718"/>
                </a:cubicBezTo>
                <a:cubicBezTo>
                  <a:pt x="3203538" y="148252"/>
                  <a:pt x="3203038" y="152019"/>
                  <a:pt x="3202372" y="156020"/>
                </a:cubicBezTo>
                <a:cubicBezTo>
                  <a:pt x="3201704" y="160420"/>
                  <a:pt x="3200938" y="163954"/>
                  <a:pt x="3200071" y="166621"/>
                </a:cubicBezTo>
                <a:cubicBezTo>
                  <a:pt x="3199204" y="169288"/>
                  <a:pt x="3197938" y="171388"/>
                  <a:pt x="3196271" y="172922"/>
                </a:cubicBezTo>
                <a:cubicBezTo>
                  <a:pt x="3194604" y="174456"/>
                  <a:pt x="3192337" y="175522"/>
                  <a:pt x="3189470" y="176122"/>
                </a:cubicBezTo>
                <a:cubicBezTo>
                  <a:pt x="3186603" y="176723"/>
                  <a:pt x="3182836" y="177223"/>
                  <a:pt x="3178168" y="177623"/>
                </a:cubicBezTo>
                <a:cubicBezTo>
                  <a:pt x="3170434" y="178289"/>
                  <a:pt x="3162733" y="178589"/>
                  <a:pt x="3155066" y="178523"/>
                </a:cubicBezTo>
                <a:cubicBezTo>
                  <a:pt x="3147398" y="178456"/>
                  <a:pt x="3139697" y="178156"/>
                  <a:pt x="3131963" y="177623"/>
                </a:cubicBezTo>
                <a:cubicBezTo>
                  <a:pt x="3127029" y="177356"/>
                  <a:pt x="3122962" y="176856"/>
                  <a:pt x="3119761" y="176122"/>
                </a:cubicBezTo>
                <a:cubicBezTo>
                  <a:pt x="3116561" y="175389"/>
                  <a:pt x="3114027" y="174156"/>
                  <a:pt x="3112160" y="172422"/>
                </a:cubicBezTo>
                <a:cubicBezTo>
                  <a:pt x="3110293" y="170688"/>
                  <a:pt x="3108993" y="168321"/>
                  <a:pt x="3108260" y="165321"/>
                </a:cubicBezTo>
                <a:cubicBezTo>
                  <a:pt x="3107526" y="162321"/>
                  <a:pt x="3107160" y="158287"/>
                  <a:pt x="3107160" y="153220"/>
                </a:cubicBezTo>
                <a:lnTo>
                  <a:pt x="3107160" y="83211"/>
                </a:lnTo>
                <a:lnTo>
                  <a:pt x="3182769" y="83211"/>
                </a:lnTo>
                <a:lnTo>
                  <a:pt x="3182769" y="28404"/>
                </a:lnTo>
                <a:lnTo>
                  <a:pt x="3100558" y="28404"/>
                </a:lnTo>
                <a:close/>
                <a:moveTo>
                  <a:pt x="2913336" y="21203"/>
                </a:moveTo>
                <a:lnTo>
                  <a:pt x="2988345" y="21203"/>
                </a:lnTo>
                <a:lnTo>
                  <a:pt x="2988345" y="27804"/>
                </a:lnTo>
                <a:cubicBezTo>
                  <a:pt x="2984477" y="33805"/>
                  <a:pt x="2980377" y="39539"/>
                  <a:pt x="2976043" y="45006"/>
                </a:cubicBezTo>
                <a:cubicBezTo>
                  <a:pt x="2971709" y="50473"/>
                  <a:pt x="2967008" y="55741"/>
                  <a:pt x="2961942" y="60808"/>
                </a:cubicBezTo>
                <a:cubicBezTo>
                  <a:pt x="2965275" y="62808"/>
                  <a:pt x="2969076" y="65175"/>
                  <a:pt x="2973343" y="67909"/>
                </a:cubicBezTo>
                <a:cubicBezTo>
                  <a:pt x="2977610" y="70643"/>
                  <a:pt x="2981977" y="73443"/>
                  <a:pt x="2986444" y="76310"/>
                </a:cubicBezTo>
                <a:cubicBezTo>
                  <a:pt x="2990912" y="79177"/>
                  <a:pt x="2995212" y="82011"/>
                  <a:pt x="2999346" y="84811"/>
                </a:cubicBezTo>
                <a:cubicBezTo>
                  <a:pt x="3003480" y="87611"/>
                  <a:pt x="3007080" y="90078"/>
                  <a:pt x="3010148" y="92212"/>
                </a:cubicBezTo>
                <a:lnTo>
                  <a:pt x="3006747" y="98413"/>
                </a:lnTo>
                <a:cubicBezTo>
                  <a:pt x="3003546" y="96012"/>
                  <a:pt x="2999746" y="93312"/>
                  <a:pt x="2995346" y="90312"/>
                </a:cubicBezTo>
                <a:cubicBezTo>
                  <a:pt x="2990945" y="87311"/>
                  <a:pt x="2986444" y="84311"/>
                  <a:pt x="2981844" y="81311"/>
                </a:cubicBezTo>
                <a:cubicBezTo>
                  <a:pt x="2977244" y="78310"/>
                  <a:pt x="2972743" y="75410"/>
                  <a:pt x="2968342" y="72609"/>
                </a:cubicBezTo>
                <a:cubicBezTo>
                  <a:pt x="2963942" y="69809"/>
                  <a:pt x="2960141" y="67476"/>
                  <a:pt x="2956941" y="65609"/>
                </a:cubicBezTo>
                <a:cubicBezTo>
                  <a:pt x="2950273" y="71876"/>
                  <a:pt x="2943106" y="77710"/>
                  <a:pt x="2935438" y="83111"/>
                </a:cubicBezTo>
                <a:cubicBezTo>
                  <a:pt x="2927770" y="88511"/>
                  <a:pt x="2919469" y="93679"/>
                  <a:pt x="2910535" y="98613"/>
                </a:cubicBezTo>
                <a:lnTo>
                  <a:pt x="2906934" y="92212"/>
                </a:lnTo>
                <a:cubicBezTo>
                  <a:pt x="2922936" y="83811"/>
                  <a:pt x="2936938" y="74343"/>
                  <a:pt x="2948940" y="63808"/>
                </a:cubicBezTo>
                <a:cubicBezTo>
                  <a:pt x="2960941" y="53274"/>
                  <a:pt x="2971142" y="41406"/>
                  <a:pt x="2979544" y="28204"/>
                </a:cubicBezTo>
                <a:lnTo>
                  <a:pt x="2913336" y="28204"/>
                </a:lnTo>
                <a:close/>
                <a:moveTo>
                  <a:pt x="4558779" y="19603"/>
                </a:moveTo>
                <a:lnTo>
                  <a:pt x="4675394" y="19603"/>
                </a:lnTo>
                <a:lnTo>
                  <a:pt x="4675394" y="130817"/>
                </a:lnTo>
                <a:lnTo>
                  <a:pt x="4668393" y="130817"/>
                </a:lnTo>
                <a:lnTo>
                  <a:pt x="4668393" y="26604"/>
                </a:lnTo>
                <a:lnTo>
                  <a:pt x="4565980" y="26604"/>
                </a:lnTo>
                <a:lnTo>
                  <a:pt x="4565980" y="130617"/>
                </a:lnTo>
                <a:lnTo>
                  <a:pt x="4558779" y="130617"/>
                </a:lnTo>
                <a:close/>
                <a:moveTo>
                  <a:pt x="417052" y="19603"/>
                </a:moveTo>
                <a:lnTo>
                  <a:pt x="466858" y="19603"/>
                </a:lnTo>
                <a:lnTo>
                  <a:pt x="466858" y="73210"/>
                </a:lnTo>
                <a:lnTo>
                  <a:pt x="449256" y="73210"/>
                </a:lnTo>
                <a:lnTo>
                  <a:pt x="449256" y="110614"/>
                </a:lnTo>
                <a:lnTo>
                  <a:pt x="476660" y="110614"/>
                </a:lnTo>
                <a:lnTo>
                  <a:pt x="476660" y="117015"/>
                </a:lnTo>
                <a:lnTo>
                  <a:pt x="449256" y="117015"/>
                </a:lnTo>
                <a:lnTo>
                  <a:pt x="449256" y="160821"/>
                </a:lnTo>
                <a:cubicBezTo>
                  <a:pt x="454857" y="159887"/>
                  <a:pt x="460124" y="158954"/>
                  <a:pt x="465058" y="158020"/>
                </a:cubicBezTo>
                <a:cubicBezTo>
                  <a:pt x="469992" y="157087"/>
                  <a:pt x="474393" y="156153"/>
                  <a:pt x="478260" y="155220"/>
                </a:cubicBezTo>
                <a:lnTo>
                  <a:pt x="478660" y="158620"/>
                </a:lnTo>
                <a:lnTo>
                  <a:pt x="479260" y="161621"/>
                </a:lnTo>
                <a:cubicBezTo>
                  <a:pt x="474326" y="162687"/>
                  <a:pt x="468459" y="163821"/>
                  <a:pt x="461658" y="165021"/>
                </a:cubicBezTo>
                <a:cubicBezTo>
                  <a:pt x="454857" y="166221"/>
                  <a:pt x="447856" y="167421"/>
                  <a:pt x="440655" y="168621"/>
                </a:cubicBezTo>
                <a:cubicBezTo>
                  <a:pt x="433454" y="169822"/>
                  <a:pt x="426387" y="170922"/>
                  <a:pt x="419452" y="171922"/>
                </a:cubicBezTo>
                <a:cubicBezTo>
                  <a:pt x="412518" y="172922"/>
                  <a:pt x="406517" y="173755"/>
                  <a:pt x="401450" y="174422"/>
                </a:cubicBezTo>
                <a:lnTo>
                  <a:pt x="400250" y="167821"/>
                </a:lnTo>
                <a:cubicBezTo>
                  <a:pt x="402250" y="167555"/>
                  <a:pt x="404350" y="167288"/>
                  <a:pt x="406551" y="167021"/>
                </a:cubicBezTo>
                <a:cubicBezTo>
                  <a:pt x="408751" y="166755"/>
                  <a:pt x="411118" y="166488"/>
                  <a:pt x="413652" y="166221"/>
                </a:cubicBezTo>
                <a:lnTo>
                  <a:pt x="413652" y="92412"/>
                </a:lnTo>
                <a:lnTo>
                  <a:pt x="419852" y="92812"/>
                </a:lnTo>
                <a:lnTo>
                  <a:pt x="419852" y="165421"/>
                </a:lnTo>
                <a:cubicBezTo>
                  <a:pt x="423586" y="164888"/>
                  <a:pt x="427420" y="164354"/>
                  <a:pt x="431354" y="163821"/>
                </a:cubicBezTo>
                <a:cubicBezTo>
                  <a:pt x="435288" y="163287"/>
                  <a:pt x="439188" y="162687"/>
                  <a:pt x="443055" y="162021"/>
                </a:cubicBezTo>
                <a:lnTo>
                  <a:pt x="443055" y="73210"/>
                </a:lnTo>
                <a:lnTo>
                  <a:pt x="417052" y="73210"/>
                </a:lnTo>
                <a:close/>
                <a:moveTo>
                  <a:pt x="485061" y="19403"/>
                </a:moveTo>
                <a:lnTo>
                  <a:pt x="560870" y="19403"/>
                </a:lnTo>
                <a:lnTo>
                  <a:pt x="560870" y="100013"/>
                </a:lnTo>
                <a:lnTo>
                  <a:pt x="516465" y="100013"/>
                </a:lnTo>
                <a:cubicBezTo>
                  <a:pt x="518731" y="107214"/>
                  <a:pt x="521132" y="113715"/>
                  <a:pt x="523665" y="119515"/>
                </a:cubicBezTo>
                <a:cubicBezTo>
                  <a:pt x="526199" y="125316"/>
                  <a:pt x="529066" y="130617"/>
                  <a:pt x="532267" y="135417"/>
                </a:cubicBezTo>
                <a:cubicBezTo>
                  <a:pt x="537867" y="131684"/>
                  <a:pt x="543435" y="127516"/>
                  <a:pt x="548969" y="122916"/>
                </a:cubicBezTo>
                <a:cubicBezTo>
                  <a:pt x="554503" y="118315"/>
                  <a:pt x="559870" y="113615"/>
                  <a:pt x="565071" y="108814"/>
                </a:cubicBezTo>
                <a:lnTo>
                  <a:pt x="568871" y="113615"/>
                </a:lnTo>
                <a:cubicBezTo>
                  <a:pt x="563537" y="118549"/>
                  <a:pt x="558070" y="123249"/>
                  <a:pt x="552469" y="127716"/>
                </a:cubicBezTo>
                <a:cubicBezTo>
                  <a:pt x="546868" y="132184"/>
                  <a:pt x="541334" y="136351"/>
                  <a:pt x="535867" y="140218"/>
                </a:cubicBezTo>
                <a:cubicBezTo>
                  <a:pt x="541201" y="147019"/>
                  <a:pt x="547468" y="152820"/>
                  <a:pt x="554669" y="157620"/>
                </a:cubicBezTo>
                <a:cubicBezTo>
                  <a:pt x="561870" y="162421"/>
                  <a:pt x="570471" y="166821"/>
                  <a:pt x="580472" y="170822"/>
                </a:cubicBezTo>
                <a:lnTo>
                  <a:pt x="576872" y="176823"/>
                </a:lnTo>
                <a:cubicBezTo>
                  <a:pt x="567671" y="172822"/>
                  <a:pt x="559603" y="168555"/>
                  <a:pt x="552669" y="164021"/>
                </a:cubicBezTo>
                <a:cubicBezTo>
                  <a:pt x="545735" y="159487"/>
                  <a:pt x="539601" y="154220"/>
                  <a:pt x="534267" y="148219"/>
                </a:cubicBezTo>
                <a:cubicBezTo>
                  <a:pt x="528933" y="142218"/>
                  <a:pt x="524299" y="135317"/>
                  <a:pt x="520365" y="127516"/>
                </a:cubicBezTo>
                <a:cubicBezTo>
                  <a:pt x="516431" y="119715"/>
                  <a:pt x="512931" y="110548"/>
                  <a:pt x="509864" y="100013"/>
                </a:cubicBezTo>
                <a:lnTo>
                  <a:pt x="491661" y="100013"/>
                </a:lnTo>
                <a:lnTo>
                  <a:pt x="491661" y="174422"/>
                </a:lnTo>
                <a:cubicBezTo>
                  <a:pt x="493395" y="173489"/>
                  <a:pt x="496029" y="172055"/>
                  <a:pt x="499562" y="170122"/>
                </a:cubicBezTo>
                <a:cubicBezTo>
                  <a:pt x="503096" y="168188"/>
                  <a:pt x="506730" y="166255"/>
                  <a:pt x="510464" y="164321"/>
                </a:cubicBezTo>
                <a:cubicBezTo>
                  <a:pt x="514198" y="162387"/>
                  <a:pt x="517598" y="160620"/>
                  <a:pt x="520665" y="159020"/>
                </a:cubicBezTo>
                <a:cubicBezTo>
                  <a:pt x="523732" y="157420"/>
                  <a:pt x="525599" y="156420"/>
                  <a:pt x="526266" y="156020"/>
                </a:cubicBezTo>
                <a:lnTo>
                  <a:pt x="528066" y="162421"/>
                </a:lnTo>
                <a:lnTo>
                  <a:pt x="490061" y="182023"/>
                </a:lnTo>
                <a:cubicBezTo>
                  <a:pt x="489394" y="182423"/>
                  <a:pt x="488694" y="182857"/>
                  <a:pt x="487961" y="183323"/>
                </a:cubicBezTo>
                <a:cubicBezTo>
                  <a:pt x="487228" y="183790"/>
                  <a:pt x="486061" y="184623"/>
                  <a:pt x="484461" y="185824"/>
                </a:cubicBezTo>
                <a:lnTo>
                  <a:pt x="481060" y="180023"/>
                </a:lnTo>
                <a:cubicBezTo>
                  <a:pt x="482794" y="178689"/>
                  <a:pt x="483894" y="177723"/>
                  <a:pt x="484360" y="177123"/>
                </a:cubicBezTo>
                <a:cubicBezTo>
                  <a:pt x="484827" y="176522"/>
                  <a:pt x="485061" y="175689"/>
                  <a:pt x="485061" y="174622"/>
                </a:cubicBezTo>
                <a:close/>
                <a:moveTo>
                  <a:pt x="4403969" y="19003"/>
                </a:moveTo>
                <a:lnTo>
                  <a:pt x="4409370" y="23603"/>
                </a:lnTo>
                <a:cubicBezTo>
                  <a:pt x="4407236" y="26670"/>
                  <a:pt x="4404636" y="30171"/>
                  <a:pt x="4401569" y="34105"/>
                </a:cubicBezTo>
                <a:cubicBezTo>
                  <a:pt x="4398502" y="38038"/>
                  <a:pt x="4395302" y="42006"/>
                  <a:pt x="4391968" y="46006"/>
                </a:cubicBezTo>
                <a:cubicBezTo>
                  <a:pt x="4388634" y="50007"/>
                  <a:pt x="4385267" y="53940"/>
                  <a:pt x="4381866" y="57808"/>
                </a:cubicBezTo>
                <a:cubicBezTo>
                  <a:pt x="4378466" y="61675"/>
                  <a:pt x="4375366" y="65009"/>
                  <a:pt x="4372565" y="67809"/>
                </a:cubicBezTo>
                <a:lnTo>
                  <a:pt x="4367364" y="63008"/>
                </a:lnTo>
                <a:cubicBezTo>
                  <a:pt x="4370165" y="60208"/>
                  <a:pt x="4373232" y="56908"/>
                  <a:pt x="4376566" y="53107"/>
                </a:cubicBezTo>
                <a:cubicBezTo>
                  <a:pt x="4379900" y="49307"/>
                  <a:pt x="4383233" y="45406"/>
                  <a:pt x="4386567" y="41406"/>
                </a:cubicBezTo>
                <a:cubicBezTo>
                  <a:pt x="4389901" y="37405"/>
                  <a:pt x="4393068" y="33471"/>
                  <a:pt x="4396068" y="29604"/>
                </a:cubicBezTo>
                <a:cubicBezTo>
                  <a:pt x="4399068" y="25737"/>
                  <a:pt x="4401702" y="22203"/>
                  <a:pt x="4403969" y="19003"/>
                </a:cubicBezTo>
                <a:close/>
                <a:moveTo>
                  <a:pt x="4276954" y="19003"/>
                </a:moveTo>
                <a:cubicBezTo>
                  <a:pt x="4279354" y="21403"/>
                  <a:pt x="4282188" y="24403"/>
                  <a:pt x="4285454" y="28004"/>
                </a:cubicBezTo>
                <a:cubicBezTo>
                  <a:pt x="4288722" y="31604"/>
                  <a:pt x="4292022" y="35405"/>
                  <a:pt x="4295356" y="39405"/>
                </a:cubicBezTo>
                <a:cubicBezTo>
                  <a:pt x="4298689" y="43406"/>
                  <a:pt x="4301923" y="47373"/>
                  <a:pt x="4305057" y="51307"/>
                </a:cubicBezTo>
                <a:cubicBezTo>
                  <a:pt x="4308190" y="55241"/>
                  <a:pt x="4310891" y="58674"/>
                  <a:pt x="4313158" y="61608"/>
                </a:cubicBezTo>
                <a:lnTo>
                  <a:pt x="4308157" y="66409"/>
                </a:lnTo>
                <a:cubicBezTo>
                  <a:pt x="4305890" y="63342"/>
                  <a:pt x="4303156" y="59841"/>
                  <a:pt x="4299956" y="55907"/>
                </a:cubicBezTo>
                <a:cubicBezTo>
                  <a:pt x="4296756" y="51974"/>
                  <a:pt x="4293455" y="48006"/>
                  <a:pt x="4290055" y="44006"/>
                </a:cubicBezTo>
                <a:cubicBezTo>
                  <a:pt x="4286654" y="40005"/>
                  <a:pt x="4283354" y="36238"/>
                  <a:pt x="4280154" y="32704"/>
                </a:cubicBezTo>
                <a:cubicBezTo>
                  <a:pt x="4276954" y="29171"/>
                  <a:pt x="4274286" y="26270"/>
                  <a:pt x="4272152" y="24003"/>
                </a:cubicBezTo>
                <a:close/>
                <a:moveTo>
                  <a:pt x="616677" y="18403"/>
                </a:moveTo>
                <a:lnTo>
                  <a:pt x="655482" y="18403"/>
                </a:lnTo>
                <a:lnTo>
                  <a:pt x="655482" y="25404"/>
                </a:lnTo>
                <a:lnTo>
                  <a:pt x="642280" y="75610"/>
                </a:lnTo>
                <a:cubicBezTo>
                  <a:pt x="645214" y="80811"/>
                  <a:pt x="647548" y="85644"/>
                  <a:pt x="649281" y="90112"/>
                </a:cubicBezTo>
                <a:cubicBezTo>
                  <a:pt x="651015" y="94579"/>
                  <a:pt x="652348" y="98679"/>
                  <a:pt x="653282" y="102413"/>
                </a:cubicBezTo>
                <a:cubicBezTo>
                  <a:pt x="654215" y="106147"/>
                  <a:pt x="654815" y="109581"/>
                  <a:pt x="655082" y="112714"/>
                </a:cubicBezTo>
                <a:cubicBezTo>
                  <a:pt x="655348" y="115848"/>
                  <a:pt x="655482" y="118682"/>
                  <a:pt x="655482" y="121216"/>
                </a:cubicBezTo>
                <a:cubicBezTo>
                  <a:pt x="655482" y="125616"/>
                  <a:pt x="655182" y="129217"/>
                  <a:pt x="654582" y="132017"/>
                </a:cubicBezTo>
                <a:cubicBezTo>
                  <a:pt x="653982" y="134817"/>
                  <a:pt x="652915" y="137084"/>
                  <a:pt x="651381" y="138818"/>
                </a:cubicBezTo>
                <a:cubicBezTo>
                  <a:pt x="649848" y="140551"/>
                  <a:pt x="647781" y="141785"/>
                  <a:pt x="645181" y="142518"/>
                </a:cubicBezTo>
                <a:cubicBezTo>
                  <a:pt x="642580" y="143252"/>
                  <a:pt x="639346" y="143818"/>
                  <a:pt x="635479" y="144218"/>
                </a:cubicBezTo>
                <a:lnTo>
                  <a:pt x="629079" y="144819"/>
                </a:lnTo>
                <a:lnTo>
                  <a:pt x="627478" y="138218"/>
                </a:lnTo>
                <a:lnTo>
                  <a:pt x="634479" y="137818"/>
                </a:lnTo>
                <a:cubicBezTo>
                  <a:pt x="637546" y="137551"/>
                  <a:pt x="640080" y="137151"/>
                  <a:pt x="642080" y="136617"/>
                </a:cubicBezTo>
                <a:cubicBezTo>
                  <a:pt x="644080" y="136084"/>
                  <a:pt x="645647" y="135184"/>
                  <a:pt x="646781" y="133917"/>
                </a:cubicBezTo>
                <a:cubicBezTo>
                  <a:pt x="647914" y="132650"/>
                  <a:pt x="648681" y="130917"/>
                  <a:pt x="649081" y="128716"/>
                </a:cubicBezTo>
                <a:cubicBezTo>
                  <a:pt x="649481" y="126516"/>
                  <a:pt x="649681" y="123616"/>
                  <a:pt x="649681" y="120015"/>
                </a:cubicBezTo>
                <a:cubicBezTo>
                  <a:pt x="649681" y="113881"/>
                  <a:pt x="648648" y="107347"/>
                  <a:pt x="646581" y="100413"/>
                </a:cubicBezTo>
                <a:cubicBezTo>
                  <a:pt x="644514" y="93479"/>
                  <a:pt x="640947" y="85611"/>
                  <a:pt x="635879" y="76810"/>
                </a:cubicBezTo>
                <a:lnTo>
                  <a:pt x="649281" y="25404"/>
                </a:lnTo>
                <a:lnTo>
                  <a:pt x="622878" y="25404"/>
                </a:lnTo>
                <a:lnTo>
                  <a:pt x="622878" y="184824"/>
                </a:lnTo>
                <a:lnTo>
                  <a:pt x="616677" y="184824"/>
                </a:lnTo>
                <a:close/>
                <a:moveTo>
                  <a:pt x="1636652" y="12202"/>
                </a:moveTo>
                <a:cubicBezTo>
                  <a:pt x="1638652" y="13802"/>
                  <a:pt x="1641019" y="15869"/>
                  <a:pt x="1643753" y="18403"/>
                </a:cubicBezTo>
                <a:cubicBezTo>
                  <a:pt x="1646487" y="20936"/>
                  <a:pt x="1649287" y="23603"/>
                  <a:pt x="1652154" y="26404"/>
                </a:cubicBezTo>
                <a:cubicBezTo>
                  <a:pt x="1655021" y="29204"/>
                  <a:pt x="1657755" y="31938"/>
                  <a:pt x="1660355" y="34605"/>
                </a:cubicBezTo>
                <a:cubicBezTo>
                  <a:pt x="1662955" y="37272"/>
                  <a:pt x="1665189" y="39605"/>
                  <a:pt x="1667056" y="41606"/>
                </a:cubicBezTo>
                <a:lnTo>
                  <a:pt x="1662455" y="47006"/>
                </a:lnTo>
                <a:cubicBezTo>
                  <a:pt x="1660722" y="45006"/>
                  <a:pt x="1658555" y="42639"/>
                  <a:pt x="1655955" y="39905"/>
                </a:cubicBezTo>
                <a:cubicBezTo>
                  <a:pt x="1653354" y="37172"/>
                  <a:pt x="1650620" y="34405"/>
                  <a:pt x="1647754" y="31604"/>
                </a:cubicBezTo>
                <a:cubicBezTo>
                  <a:pt x="1644886" y="28804"/>
                  <a:pt x="1642086" y="26104"/>
                  <a:pt x="1639352" y="23503"/>
                </a:cubicBezTo>
                <a:cubicBezTo>
                  <a:pt x="1636619" y="20903"/>
                  <a:pt x="1634252" y="18803"/>
                  <a:pt x="1632252" y="17203"/>
                </a:cubicBezTo>
                <a:close/>
                <a:moveTo>
                  <a:pt x="5261828" y="11802"/>
                </a:moveTo>
                <a:lnTo>
                  <a:pt x="5270830" y="11802"/>
                </a:lnTo>
                <a:cubicBezTo>
                  <a:pt x="5280431" y="25537"/>
                  <a:pt x="5287766" y="39772"/>
                  <a:pt x="5292832" y="54507"/>
                </a:cubicBezTo>
                <a:cubicBezTo>
                  <a:pt x="5297900" y="69242"/>
                  <a:pt x="5300434" y="84678"/>
                  <a:pt x="5300434" y="100813"/>
                </a:cubicBezTo>
                <a:cubicBezTo>
                  <a:pt x="5300434" y="116148"/>
                  <a:pt x="5297966" y="131150"/>
                  <a:pt x="5293032" y="145819"/>
                </a:cubicBezTo>
                <a:cubicBezTo>
                  <a:pt x="5288098" y="160487"/>
                  <a:pt x="5280831" y="174489"/>
                  <a:pt x="5271230" y="187824"/>
                </a:cubicBezTo>
                <a:lnTo>
                  <a:pt x="5262228" y="187824"/>
                </a:lnTo>
                <a:cubicBezTo>
                  <a:pt x="5272096" y="173022"/>
                  <a:pt x="5279398" y="158487"/>
                  <a:pt x="5284132" y="144218"/>
                </a:cubicBezTo>
                <a:cubicBezTo>
                  <a:pt x="5288866" y="129950"/>
                  <a:pt x="5291232" y="115148"/>
                  <a:pt x="5291232" y="99813"/>
                </a:cubicBezTo>
                <a:cubicBezTo>
                  <a:pt x="5291232" y="84744"/>
                  <a:pt x="5288866" y="70143"/>
                  <a:pt x="5284132" y="56007"/>
                </a:cubicBezTo>
                <a:cubicBezTo>
                  <a:pt x="5279398" y="41872"/>
                  <a:pt x="5271964" y="27137"/>
                  <a:pt x="5261828" y="11802"/>
                </a:cubicBezTo>
                <a:close/>
                <a:moveTo>
                  <a:pt x="3992518" y="11802"/>
                </a:moveTo>
                <a:lnTo>
                  <a:pt x="4001519" y="11802"/>
                </a:lnTo>
                <a:cubicBezTo>
                  <a:pt x="3991384" y="27137"/>
                  <a:pt x="3983950" y="41872"/>
                  <a:pt x="3979216" y="56007"/>
                </a:cubicBezTo>
                <a:cubicBezTo>
                  <a:pt x="3974482" y="70143"/>
                  <a:pt x="3972115" y="84744"/>
                  <a:pt x="3972115" y="99813"/>
                </a:cubicBezTo>
                <a:cubicBezTo>
                  <a:pt x="3972115" y="115148"/>
                  <a:pt x="3974482" y="129950"/>
                  <a:pt x="3979216" y="144218"/>
                </a:cubicBezTo>
                <a:cubicBezTo>
                  <a:pt x="3983950" y="158487"/>
                  <a:pt x="3991251" y="173022"/>
                  <a:pt x="4001119" y="187824"/>
                </a:cubicBezTo>
                <a:lnTo>
                  <a:pt x="3992118" y="187824"/>
                </a:lnTo>
                <a:cubicBezTo>
                  <a:pt x="3982516" y="174489"/>
                  <a:pt x="3975249" y="160487"/>
                  <a:pt x="3970315" y="145819"/>
                </a:cubicBezTo>
                <a:cubicBezTo>
                  <a:pt x="3965381" y="131150"/>
                  <a:pt x="3962914" y="116148"/>
                  <a:pt x="3962914" y="100813"/>
                </a:cubicBezTo>
                <a:cubicBezTo>
                  <a:pt x="3962914" y="84678"/>
                  <a:pt x="3965448" y="69242"/>
                  <a:pt x="3970515" y="54507"/>
                </a:cubicBezTo>
                <a:cubicBezTo>
                  <a:pt x="3975582" y="39772"/>
                  <a:pt x="3982916" y="25537"/>
                  <a:pt x="3992518" y="11802"/>
                </a:cubicBezTo>
                <a:close/>
                <a:moveTo>
                  <a:pt x="670884" y="11202"/>
                </a:moveTo>
                <a:cubicBezTo>
                  <a:pt x="671817" y="13202"/>
                  <a:pt x="672951" y="15836"/>
                  <a:pt x="674284" y="19103"/>
                </a:cubicBezTo>
                <a:cubicBezTo>
                  <a:pt x="675618" y="22370"/>
                  <a:pt x="676985" y="25804"/>
                  <a:pt x="678385" y="29404"/>
                </a:cubicBezTo>
                <a:cubicBezTo>
                  <a:pt x="679785" y="33005"/>
                  <a:pt x="681085" y="36572"/>
                  <a:pt x="682285" y="40105"/>
                </a:cubicBezTo>
                <a:cubicBezTo>
                  <a:pt x="683485" y="43639"/>
                  <a:pt x="684486" y="46606"/>
                  <a:pt x="685286" y="49007"/>
                </a:cubicBezTo>
                <a:lnTo>
                  <a:pt x="679485" y="51407"/>
                </a:lnTo>
                <a:cubicBezTo>
                  <a:pt x="678818" y="49007"/>
                  <a:pt x="677885" y="46039"/>
                  <a:pt x="676685" y="42506"/>
                </a:cubicBezTo>
                <a:cubicBezTo>
                  <a:pt x="675484" y="38972"/>
                  <a:pt x="674184" y="35405"/>
                  <a:pt x="672784" y="31804"/>
                </a:cubicBezTo>
                <a:cubicBezTo>
                  <a:pt x="671384" y="28204"/>
                  <a:pt x="669984" y="24770"/>
                  <a:pt x="668584" y="21503"/>
                </a:cubicBezTo>
                <a:cubicBezTo>
                  <a:pt x="667183" y="18236"/>
                  <a:pt x="666017" y="15536"/>
                  <a:pt x="665083" y="13402"/>
                </a:cubicBezTo>
                <a:close/>
                <a:moveTo>
                  <a:pt x="3051352" y="10602"/>
                </a:moveTo>
                <a:cubicBezTo>
                  <a:pt x="3053086" y="12602"/>
                  <a:pt x="3055353" y="15402"/>
                  <a:pt x="3058153" y="19003"/>
                </a:cubicBezTo>
                <a:cubicBezTo>
                  <a:pt x="3060954" y="22603"/>
                  <a:pt x="3063821" y="26370"/>
                  <a:pt x="3066754" y="30304"/>
                </a:cubicBezTo>
                <a:cubicBezTo>
                  <a:pt x="3069688" y="34238"/>
                  <a:pt x="3072488" y="38139"/>
                  <a:pt x="3075156" y="42006"/>
                </a:cubicBezTo>
                <a:cubicBezTo>
                  <a:pt x="3077822" y="45873"/>
                  <a:pt x="3079956" y="49140"/>
                  <a:pt x="3081556" y="51807"/>
                </a:cubicBezTo>
                <a:lnTo>
                  <a:pt x="3075756" y="56007"/>
                </a:lnTo>
                <a:cubicBezTo>
                  <a:pt x="3074156" y="53340"/>
                  <a:pt x="3071988" y="50073"/>
                  <a:pt x="3069255" y="46206"/>
                </a:cubicBezTo>
                <a:cubicBezTo>
                  <a:pt x="3066521" y="42339"/>
                  <a:pt x="3063721" y="38405"/>
                  <a:pt x="3060854" y="34405"/>
                </a:cubicBezTo>
                <a:cubicBezTo>
                  <a:pt x="3057986" y="30404"/>
                  <a:pt x="3055186" y="26637"/>
                  <a:pt x="3052453" y="23103"/>
                </a:cubicBezTo>
                <a:cubicBezTo>
                  <a:pt x="3049719" y="19570"/>
                  <a:pt x="3047552" y="16869"/>
                  <a:pt x="3045952" y="15002"/>
                </a:cubicBezTo>
                <a:close/>
                <a:moveTo>
                  <a:pt x="114214" y="7001"/>
                </a:moveTo>
                <a:lnTo>
                  <a:pt x="120815" y="8401"/>
                </a:lnTo>
                <a:cubicBezTo>
                  <a:pt x="119348" y="13869"/>
                  <a:pt x="117648" y="19503"/>
                  <a:pt x="115714" y="25304"/>
                </a:cubicBezTo>
                <a:cubicBezTo>
                  <a:pt x="113781" y="31104"/>
                  <a:pt x="111614" y="37005"/>
                  <a:pt x="109214" y="43006"/>
                </a:cubicBezTo>
                <a:lnTo>
                  <a:pt x="180823" y="43006"/>
                </a:lnTo>
                <a:lnTo>
                  <a:pt x="180823" y="50207"/>
                </a:lnTo>
                <a:lnTo>
                  <a:pt x="158620" y="50207"/>
                </a:lnTo>
                <a:cubicBezTo>
                  <a:pt x="157553" y="59274"/>
                  <a:pt x="156286" y="67742"/>
                  <a:pt x="154819" y="75610"/>
                </a:cubicBezTo>
                <a:cubicBezTo>
                  <a:pt x="153352" y="83478"/>
                  <a:pt x="151552" y="90812"/>
                  <a:pt x="149419" y="97613"/>
                </a:cubicBezTo>
                <a:cubicBezTo>
                  <a:pt x="147285" y="104413"/>
                  <a:pt x="144751" y="110848"/>
                  <a:pt x="141818" y="116915"/>
                </a:cubicBezTo>
                <a:cubicBezTo>
                  <a:pt x="138884" y="122982"/>
                  <a:pt x="135484" y="128750"/>
                  <a:pt x="131616" y="134217"/>
                </a:cubicBezTo>
                <a:cubicBezTo>
                  <a:pt x="138017" y="142352"/>
                  <a:pt x="145452" y="150086"/>
                  <a:pt x="153919" y="157420"/>
                </a:cubicBezTo>
                <a:cubicBezTo>
                  <a:pt x="162387" y="164754"/>
                  <a:pt x="172155" y="172022"/>
                  <a:pt x="183223" y="179223"/>
                </a:cubicBezTo>
                <a:lnTo>
                  <a:pt x="179422" y="185624"/>
                </a:lnTo>
                <a:cubicBezTo>
                  <a:pt x="168221" y="178156"/>
                  <a:pt x="158320" y="170722"/>
                  <a:pt x="149719" y="163321"/>
                </a:cubicBezTo>
                <a:cubicBezTo>
                  <a:pt x="141118" y="155920"/>
                  <a:pt x="133617" y="148152"/>
                  <a:pt x="127216" y="140018"/>
                </a:cubicBezTo>
                <a:cubicBezTo>
                  <a:pt x="120682" y="148286"/>
                  <a:pt x="112881" y="156120"/>
                  <a:pt x="103813" y="163521"/>
                </a:cubicBezTo>
                <a:cubicBezTo>
                  <a:pt x="94745" y="170922"/>
                  <a:pt x="83944" y="178556"/>
                  <a:pt x="71409" y="186424"/>
                </a:cubicBezTo>
                <a:lnTo>
                  <a:pt x="67008" y="180423"/>
                </a:lnTo>
                <a:cubicBezTo>
                  <a:pt x="79943" y="172555"/>
                  <a:pt x="90911" y="164888"/>
                  <a:pt x="99912" y="157420"/>
                </a:cubicBezTo>
                <a:cubicBezTo>
                  <a:pt x="108914" y="149952"/>
                  <a:pt x="116615" y="142218"/>
                  <a:pt x="123015" y="134217"/>
                </a:cubicBezTo>
                <a:cubicBezTo>
                  <a:pt x="116214" y="124883"/>
                  <a:pt x="110747" y="114881"/>
                  <a:pt x="106613" y="104213"/>
                </a:cubicBezTo>
                <a:cubicBezTo>
                  <a:pt x="102479" y="93545"/>
                  <a:pt x="99279" y="81677"/>
                  <a:pt x="97012" y="68609"/>
                </a:cubicBezTo>
                <a:cubicBezTo>
                  <a:pt x="94478" y="73276"/>
                  <a:pt x="91911" y="77710"/>
                  <a:pt x="89311" y="81911"/>
                </a:cubicBezTo>
                <a:cubicBezTo>
                  <a:pt x="86711" y="86111"/>
                  <a:pt x="84077" y="90012"/>
                  <a:pt x="81410" y="93612"/>
                </a:cubicBezTo>
                <a:lnTo>
                  <a:pt x="76610" y="88011"/>
                </a:lnTo>
                <a:cubicBezTo>
                  <a:pt x="80477" y="82811"/>
                  <a:pt x="84344" y="76843"/>
                  <a:pt x="88211" y="70109"/>
                </a:cubicBezTo>
                <a:cubicBezTo>
                  <a:pt x="92078" y="63375"/>
                  <a:pt x="95679" y="56374"/>
                  <a:pt x="99012" y="49107"/>
                </a:cubicBezTo>
                <a:cubicBezTo>
                  <a:pt x="102346" y="41839"/>
                  <a:pt x="105346" y="34571"/>
                  <a:pt x="108013" y="27304"/>
                </a:cubicBezTo>
                <a:cubicBezTo>
                  <a:pt x="110680" y="20036"/>
                  <a:pt x="112747" y="13269"/>
                  <a:pt x="114214" y="7001"/>
                </a:cubicBezTo>
                <a:close/>
                <a:moveTo>
                  <a:pt x="2109311" y="6801"/>
                </a:moveTo>
                <a:lnTo>
                  <a:pt x="2116512" y="7201"/>
                </a:lnTo>
                <a:lnTo>
                  <a:pt x="2115512" y="25804"/>
                </a:lnTo>
                <a:cubicBezTo>
                  <a:pt x="2115512" y="26470"/>
                  <a:pt x="2115478" y="27070"/>
                  <a:pt x="2115412" y="27604"/>
                </a:cubicBezTo>
                <a:cubicBezTo>
                  <a:pt x="2115345" y="28137"/>
                  <a:pt x="2115245" y="28737"/>
                  <a:pt x="2115112" y="29404"/>
                </a:cubicBezTo>
                <a:lnTo>
                  <a:pt x="2188721" y="29404"/>
                </a:lnTo>
                <a:lnTo>
                  <a:pt x="2188721" y="36005"/>
                </a:lnTo>
                <a:lnTo>
                  <a:pt x="2114112" y="36005"/>
                </a:lnTo>
                <a:cubicBezTo>
                  <a:pt x="2113712" y="37205"/>
                  <a:pt x="2113312" y="38405"/>
                  <a:pt x="2112912" y="39605"/>
                </a:cubicBezTo>
                <a:cubicBezTo>
                  <a:pt x="2112511" y="40806"/>
                  <a:pt x="2112045" y="41939"/>
                  <a:pt x="2111511" y="43006"/>
                </a:cubicBezTo>
                <a:cubicBezTo>
                  <a:pt x="2113912" y="43939"/>
                  <a:pt x="2116879" y="45173"/>
                  <a:pt x="2120413" y="46706"/>
                </a:cubicBezTo>
                <a:cubicBezTo>
                  <a:pt x="2123946" y="48240"/>
                  <a:pt x="2127780" y="49907"/>
                  <a:pt x="2131914" y="51707"/>
                </a:cubicBezTo>
                <a:cubicBezTo>
                  <a:pt x="2136048" y="53507"/>
                  <a:pt x="2140348" y="55407"/>
                  <a:pt x="2144816" y="57408"/>
                </a:cubicBezTo>
                <a:cubicBezTo>
                  <a:pt x="2149283" y="59408"/>
                  <a:pt x="2153617" y="61341"/>
                  <a:pt x="2157817" y="63208"/>
                </a:cubicBezTo>
                <a:cubicBezTo>
                  <a:pt x="2162018" y="65075"/>
                  <a:pt x="2165918" y="66809"/>
                  <a:pt x="2169519" y="68409"/>
                </a:cubicBezTo>
                <a:cubicBezTo>
                  <a:pt x="2173119" y="70009"/>
                  <a:pt x="2176119" y="71343"/>
                  <a:pt x="2178520" y="72409"/>
                </a:cubicBezTo>
                <a:lnTo>
                  <a:pt x="2175319" y="78010"/>
                </a:lnTo>
                <a:cubicBezTo>
                  <a:pt x="2172919" y="76943"/>
                  <a:pt x="2169919" y="75577"/>
                  <a:pt x="2166318" y="73910"/>
                </a:cubicBezTo>
                <a:cubicBezTo>
                  <a:pt x="2162718" y="72243"/>
                  <a:pt x="2158817" y="70476"/>
                  <a:pt x="2154617" y="68609"/>
                </a:cubicBezTo>
                <a:cubicBezTo>
                  <a:pt x="2150416" y="66742"/>
                  <a:pt x="2146082" y="64809"/>
                  <a:pt x="2141615" y="62808"/>
                </a:cubicBezTo>
                <a:cubicBezTo>
                  <a:pt x="2137148" y="60808"/>
                  <a:pt x="2132847" y="58874"/>
                  <a:pt x="2128713" y="57008"/>
                </a:cubicBezTo>
                <a:cubicBezTo>
                  <a:pt x="2124580" y="55141"/>
                  <a:pt x="2120746" y="53440"/>
                  <a:pt x="2117212" y="51907"/>
                </a:cubicBezTo>
                <a:cubicBezTo>
                  <a:pt x="2113678" y="50373"/>
                  <a:pt x="2110778" y="49140"/>
                  <a:pt x="2108511" y="48206"/>
                </a:cubicBezTo>
                <a:cubicBezTo>
                  <a:pt x="2103710" y="55274"/>
                  <a:pt x="2095909" y="61108"/>
                  <a:pt x="2085108" y="65709"/>
                </a:cubicBezTo>
                <a:cubicBezTo>
                  <a:pt x="2074307" y="70309"/>
                  <a:pt x="2059572" y="74410"/>
                  <a:pt x="2040903" y="78010"/>
                </a:cubicBezTo>
                <a:lnTo>
                  <a:pt x="2039302" y="72209"/>
                </a:lnTo>
                <a:cubicBezTo>
                  <a:pt x="2050904" y="69809"/>
                  <a:pt x="2060705" y="67342"/>
                  <a:pt x="2068706" y="64809"/>
                </a:cubicBezTo>
                <a:cubicBezTo>
                  <a:pt x="2076707" y="62275"/>
                  <a:pt x="2083308" y="59575"/>
                  <a:pt x="2088509" y="56707"/>
                </a:cubicBezTo>
                <a:cubicBezTo>
                  <a:pt x="2093709" y="53840"/>
                  <a:pt x="2097710" y="50707"/>
                  <a:pt x="2100510" y="47306"/>
                </a:cubicBezTo>
                <a:cubicBezTo>
                  <a:pt x="2103310" y="43906"/>
                  <a:pt x="2105311" y="40139"/>
                  <a:pt x="2106511" y="36005"/>
                </a:cubicBezTo>
                <a:lnTo>
                  <a:pt x="2035302" y="36005"/>
                </a:lnTo>
                <a:lnTo>
                  <a:pt x="2035302" y="29404"/>
                </a:lnTo>
                <a:lnTo>
                  <a:pt x="2108111" y="29404"/>
                </a:lnTo>
                <a:cubicBezTo>
                  <a:pt x="2108244" y="28737"/>
                  <a:pt x="2108311" y="28104"/>
                  <a:pt x="2108311" y="27504"/>
                </a:cubicBezTo>
                <a:cubicBezTo>
                  <a:pt x="2108311" y="26904"/>
                  <a:pt x="2108378" y="26270"/>
                  <a:pt x="2108511" y="25604"/>
                </a:cubicBezTo>
                <a:cubicBezTo>
                  <a:pt x="2108644" y="24804"/>
                  <a:pt x="2108744" y="23603"/>
                  <a:pt x="2108811" y="22003"/>
                </a:cubicBezTo>
                <a:cubicBezTo>
                  <a:pt x="2108878" y="20403"/>
                  <a:pt x="2108944" y="18669"/>
                  <a:pt x="2109011" y="16802"/>
                </a:cubicBezTo>
                <a:cubicBezTo>
                  <a:pt x="2109078" y="14936"/>
                  <a:pt x="2109144" y="13102"/>
                  <a:pt x="2109211" y="11302"/>
                </a:cubicBezTo>
                <a:cubicBezTo>
                  <a:pt x="2109278" y="9502"/>
                  <a:pt x="2109311" y="8001"/>
                  <a:pt x="2109311" y="6801"/>
                </a:cubicBezTo>
                <a:close/>
                <a:moveTo>
                  <a:pt x="1854479" y="6801"/>
                </a:moveTo>
                <a:lnTo>
                  <a:pt x="1861080" y="7401"/>
                </a:lnTo>
                <a:cubicBezTo>
                  <a:pt x="1860547" y="14069"/>
                  <a:pt x="1859913" y="20736"/>
                  <a:pt x="1859180" y="27404"/>
                </a:cubicBezTo>
                <a:cubicBezTo>
                  <a:pt x="1858446" y="34071"/>
                  <a:pt x="1857613" y="40806"/>
                  <a:pt x="1856680" y="47606"/>
                </a:cubicBezTo>
                <a:lnTo>
                  <a:pt x="1894084" y="47606"/>
                </a:lnTo>
                <a:lnTo>
                  <a:pt x="1894084" y="54407"/>
                </a:lnTo>
                <a:cubicBezTo>
                  <a:pt x="1892884" y="64275"/>
                  <a:pt x="1891584" y="73276"/>
                  <a:pt x="1890184" y="81411"/>
                </a:cubicBezTo>
                <a:cubicBezTo>
                  <a:pt x="1888784" y="89545"/>
                  <a:pt x="1887217" y="96946"/>
                  <a:pt x="1885483" y="103613"/>
                </a:cubicBezTo>
                <a:cubicBezTo>
                  <a:pt x="1883750" y="110281"/>
                  <a:pt x="1881816" y="116382"/>
                  <a:pt x="1879683" y="121916"/>
                </a:cubicBezTo>
                <a:cubicBezTo>
                  <a:pt x="1877549" y="127450"/>
                  <a:pt x="1875082" y="132617"/>
                  <a:pt x="1872282" y="137418"/>
                </a:cubicBezTo>
                <a:cubicBezTo>
                  <a:pt x="1877882" y="142085"/>
                  <a:pt x="1883250" y="146619"/>
                  <a:pt x="1888384" y="151019"/>
                </a:cubicBezTo>
                <a:cubicBezTo>
                  <a:pt x="1893517" y="155420"/>
                  <a:pt x="1897951" y="159154"/>
                  <a:pt x="1901685" y="162221"/>
                </a:cubicBezTo>
                <a:lnTo>
                  <a:pt x="1897285" y="167421"/>
                </a:lnTo>
                <a:cubicBezTo>
                  <a:pt x="1893417" y="164088"/>
                  <a:pt x="1889017" y="160354"/>
                  <a:pt x="1884083" y="156220"/>
                </a:cubicBezTo>
                <a:cubicBezTo>
                  <a:pt x="1879149" y="152086"/>
                  <a:pt x="1873948" y="147819"/>
                  <a:pt x="1868481" y="143418"/>
                </a:cubicBezTo>
                <a:cubicBezTo>
                  <a:pt x="1863681" y="150619"/>
                  <a:pt x="1857846" y="157353"/>
                  <a:pt x="1850979" y="163621"/>
                </a:cubicBezTo>
                <a:cubicBezTo>
                  <a:pt x="1844111" y="169888"/>
                  <a:pt x="1835810" y="176689"/>
                  <a:pt x="1826076" y="184023"/>
                </a:cubicBezTo>
                <a:lnTo>
                  <a:pt x="1821275" y="178823"/>
                </a:lnTo>
                <a:cubicBezTo>
                  <a:pt x="1830743" y="171755"/>
                  <a:pt x="1838911" y="165121"/>
                  <a:pt x="1845778" y="158920"/>
                </a:cubicBezTo>
                <a:cubicBezTo>
                  <a:pt x="1852646" y="152719"/>
                  <a:pt x="1858480" y="146085"/>
                  <a:pt x="1863280" y="139018"/>
                </a:cubicBezTo>
                <a:cubicBezTo>
                  <a:pt x="1858613" y="135151"/>
                  <a:pt x="1853979" y="131350"/>
                  <a:pt x="1849379" y="127616"/>
                </a:cubicBezTo>
                <a:cubicBezTo>
                  <a:pt x="1844778" y="123883"/>
                  <a:pt x="1840411" y="120482"/>
                  <a:pt x="1836277" y="117415"/>
                </a:cubicBezTo>
                <a:cubicBezTo>
                  <a:pt x="1838811" y="108081"/>
                  <a:pt x="1841144" y="98213"/>
                  <a:pt x="1843278" y="87811"/>
                </a:cubicBezTo>
                <a:cubicBezTo>
                  <a:pt x="1845411" y="77410"/>
                  <a:pt x="1847278" y="66342"/>
                  <a:pt x="1848879" y="54607"/>
                </a:cubicBezTo>
                <a:lnTo>
                  <a:pt x="1827076" y="54607"/>
                </a:lnTo>
                <a:lnTo>
                  <a:pt x="1827076" y="47606"/>
                </a:lnTo>
                <a:lnTo>
                  <a:pt x="1849879" y="47606"/>
                </a:lnTo>
                <a:cubicBezTo>
                  <a:pt x="1850812" y="41072"/>
                  <a:pt x="1851646" y="34438"/>
                  <a:pt x="1852379" y="27704"/>
                </a:cubicBezTo>
                <a:cubicBezTo>
                  <a:pt x="1853112" y="20970"/>
                  <a:pt x="1853813" y="14002"/>
                  <a:pt x="1854479" y="6801"/>
                </a:cubicBezTo>
                <a:close/>
                <a:moveTo>
                  <a:pt x="42005" y="6801"/>
                </a:moveTo>
                <a:lnTo>
                  <a:pt x="48806" y="7201"/>
                </a:lnTo>
                <a:lnTo>
                  <a:pt x="48806" y="46206"/>
                </a:lnTo>
                <a:lnTo>
                  <a:pt x="84811" y="46206"/>
                </a:lnTo>
                <a:lnTo>
                  <a:pt x="84811" y="53407"/>
                </a:lnTo>
                <a:lnTo>
                  <a:pt x="48806" y="53407"/>
                </a:lnTo>
                <a:lnTo>
                  <a:pt x="48806" y="100413"/>
                </a:lnTo>
                <a:lnTo>
                  <a:pt x="76009" y="100413"/>
                </a:lnTo>
                <a:lnTo>
                  <a:pt x="76009" y="171822"/>
                </a:lnTo>
                <a:lnTo>
                  <a:pt x="15202" y="171822"/>
                </a:lnTo>
                <a:lnTo>
                  <a:pt x="15202" y="100413"/>
                </a:lnTo>
                <a:lnTo>
                  <a:pt x="42005" y="100413"/>
                </a:lnTo>
                <a:lnTo>
                  <a:pt x="42005" y="53407"/>
                </a:lnTo>
                <a:lnTo>
                  <a:pt x="4401" y="53407"/>
                </a:lnTo>
                <a:lnTo>
                  <a:pt x="4401" y="46206"/>
                </a:lnTo>
                <a:lnTo>
                  <a:pt x="42005" y="46206"/>
                </a:lnTo>
                <a:close/>
                <a:moveTo>
                  <a:pt x="725891" y="6401"/>
                </a:moveTo>
                <a:lnTo>
                  <a:pt x="731891" y="7801"/>
                </a:lnTo>
                <a:cubicBezTo>
                  <a:pt x="729891" y="15669"/>
                  <a:pt x="727691" y="23070"/>
                  <a:pt x="725291" y="30004"/>
                </a:cubicBezTo>
                <a:lnTo>
                  <a:pt x="778297" y="30004"/>
                </a:lnTo>
                <a:lnTo>
                  <a:pt x="778297" y="36405"/>
                </a:lnTo>
                <a:lnTo>
                  <a:pt x="722890" y="36405"/>
                </a:lnTo>
                <a:cubicBezTo>
                  <a:pt x="721423" y="40272"/>
                  <a:pt x="719890" y="44073"/>
                  <a:pt x="718290" y="47806"/>
                </a:cubicBezTo>
                <a:cubicBezTo>
                  <a:pt x="716690" y="51540"/>
                  <a:pt x="714956" y="55141"/>
                  <a:pt x="713089" y="58608"/>
                </a:cubicBezTo>
                <a:lnTo>
                  <a:pt x="763295" y="58608"/>
                </a:lnTo>
                <a:lnTo>
                  <a:pt x="763295" y="141418"/>
                </a:lnTo>
                <a:cubicBezTo>
                  <a:pt x="763295" y="144618"/>
                  <a:pt x="762995" y="147152"/>
                  <a:pt x="762395" y="149019"/>
                </a:cubicBezTo>
                <a:cubicBezTo>
                  <a:pt x="761795" y="150886"/>
                  <a:pt x="760828" y="152353"/>
                  <a:pt x="759495" y="153420"/>
                </a:cubicBezTo>
                <a:cubicBezTo>
                  <a:pt x="758161" y="154486"/>
                  <a:pt x="756328" y="155286"/>
                  <a:pt x="753994" y="155820"/>
                </a:cubicBezTo>
                <a:cubicBezTo>
                  <a:pt x="751661" y="156353"/>
                  <a:pt x="748827" y="156820"/>
                  <a:pt x="745493" y="157220"/>
                </a:cubicBezTo>
                <a:lnTo>
                  <a:pt x="735092" y="158420"/>
                </a:lnTo>
                <a:lnTo>
                  <a:pt x="733292" y="152019"/>
                </a:lnTo>
                <a:lnTo>
                  <a:pt x="743693" y="150819"/>
                </a:lnTo>
                <a:cubicBezTo>
                  <a:pt x="746493" y="150419"/>
                  <a:pt x="748794" y="150052"/>
                  <a:pt x="750594" y="149719"/>
                </a:cubicBezTo>
                <a:cubicBezTo>
                  <a:pt x="752394" y="149386"/>
                  <a:pt x="753794" y="148852"/>
                  <a:pt x="754794" y="148119"/>
                </a:cubicBezTo>
                <a:cubicBezTo>
                  <a:pt x="755794" y="147386"/>
                  <a:pt x="756461" y="146352"/>
                  <a:pt x="756794" y="145019"/>
                </a:cubicBezTo>
                <a:cubicBezTo>
                  <a:pt x="757128" y="143685"/>
                  <a:pt x="757295" y="141885"/>
                  <a:pt x="757295" y="139618"/>
                </a:cubicBezTo>
                <a:lnTo>
                  <a:pt x="757295" y="122216"/>
                </a:lnTo>
                <a:lnTo>
                  <a:pt x="712489" y="122216"/>
                </a:lnTo>
                <a:lnTo>
                  <a:pt x="712489" y="159220"/>
                </a:lnTo>
                <a:lnTo>
                  <a:pt x="706488" y="159220"/>
                </a:lnTo>
                <a:lnTo>
                  <a:pt x="706488" y="70609"/>
                </a:lnTo>
                <a:cubicBezTo>
                  <a:pt x="703955" y="74876"/>
                  <a:pt x="701254" y="79010"/>
                  <a:pt x="698387" y="83011"/>
                </a:cubicBezTo>
                <a:cubicBezTo>
                  <a:pt x="695520" y="87011"/>
                  <a:pt x="692553" y="90945"/>
                  <a:pt x="689486" y="94812"/>
                </a:cubicBezTo>
                <a:lnTo>
                  <a:pt x="685686" y="89412"/>
                </a:lnTo>
                <a:cubicBezTo>
                  <a:pt x="692086" y="81544"/>
                  <a:pt x="697821" y="73310"/>
                  <a:pt x="702888" y="64708"/>
                </a:cubicBezTo>
                <a:cubicBezTo>
                  <a:pt x="707955" y="56107"/>
                  <a:pt x="712422" y="46673"/>
                  <a:pt x="716289" y="36405"/>
                </a:cubicBezTo>
                <a:lnTo>
                  <a:pt x="688686" y="36405"/>
                </a:lnTo>
                <a:lnTo>
                  <a:pt x="688686" y="30004"/>
                </a:lnTo>
                <a:lnTo>
                  <a:pt x="718690" y="30004"/>
                </a:lnTo>
                <a:cubicBezTo>
                  <a:pt x="721357" y="22403"/>
                  <a:pt x="723757" y="14536"/>
                  <a:pt x="725891" y="6401"/>
                </a:cubicBezTo>
                <a:close/>
                <a:moveTo>
                  <a:pt x="4786808" y="6201"/>
                </a:moveTo>
                <a:lnTo>
                  <a:pt x="4793008" y="9002"/>
                </a:lnTo>
                <a:cubicBezTo>
                  <a:pt x="4791142" y="13402"/>
                  <a:pt x="4789041" y="17869"/>
                  <a:pt x="4786708" y="22403"/>
                </a:cubicBezTo>
                <a:cubicBezTo>
                  <a:pt x="4784374" y="26937"/>
                  <a:pt x="4781807" y="31538"/>
                  <a:pt x="4779006" y="36205"/>
                </a:cubicBezTo>
                <a:lnTo>
                  <a:pt x="4894821" y="36205"/>
                </a:lnTo>
                <a:lnTo>
                  <a:pt x="4894821" y="43006"/>
                </a:lnTo>
                <a:cubicBezTo>
                  <a:pt x="4885886" y="58874"/>
                  <a:pt x="4876886" y="72543"/>
                  <a:pt x="4867818" y="84011"/>
                </a:cubicBezTo>
                <a:lnTo>
                  <a:pt x="4861616" y="81011"/>
                </a:lnTo>
                <a:cubicBezTo>
                  <a:pt x="4866018" y="75410"/>
                  <a:pt x="4870352" y="69542"/>
                  <a:pt x="4874618" y="63408"/>
                </a:cubicBezTo>
                <a:cubicBezTo>
                  <a:pt x="4878886" y="57274"/>
                  <a:pt x="4883086" y="50540"/>
                  <a:pt x="4887220" y="43206"/>
                </a:cubicBezTo>
                <a:lnTo>
                  <a:pt x="4774406" y="43206"/>
                </a:lnTo>
                <a:cubicBezTo>
                  <a:pt x="4769472" y="50673"/>
                  <a:pt x="4764138" y="57974"/>
                  <a:pt x="4758404" y="65109"/>
                </a:cubicBezTo>
                <a:cubicBezTo>
                  <a:pt x="4752670" y="72243"/>
                  <a:pt x="4746602" y="79010"/>
                  <a:pt x="4740202" y="85411"/>
                </a:cubicBezTo>
                <a:lnTo>
                  <a:pt x="4735001" y="80410"/>
                </a:lnTo>
                <a:cubicBezTo>
                  <a:pt x="4740468" y="75076"/>
                  <a:pt x="4745769" y="69342"/>
                  <a:pt x="4750903" y="63208"/>
                </a:cubicBezTo>
                <a:cubicBezTo>
                  <a:pt x="4756037" y="57074"/>
                  <a:pt x="4760838" y="50807"/>
                  <a:pt x="4765305" y="44406"/>
                </a:cubicBezTo>
                <a:cubicBezTo>
                  <a:pt x="4769772" y="38005"/>
                  <a:pt x="4773840" y="31538"/>
                  <a:pt x="4777506" y="25004"/>
                </a:cubicBezTo>
                <a:cubicBezTo>
                  <a:pt x="4781174" y="18469"/>
                  <a:pt x="4784274" y="12202"/>
                  <a:pt x="4786808" y="6201"/>
                </a:cubicBezTo>
                <a:close/>
                <a:moveTo>
                  <a:pt x="3318110" y="6201"/>
                </a:moveTo>
                <a:lnTo>
                  <a:pt x="3325310" y="6601"/>
                </a:lnTo>
                <a:lnTo>
                  <a:pt x="3325310" y="31004"/>
                </a:lnTo>
                <a:lnTo>
                  <a:pt x="3373716" y="31004"/>
                </a:lnTo>
                <a:lnTo>
                  <a:pt x="3373716" y="37405"/>
                </a:lnTo>
                <a:lnTo>
                  <a:pt x="3325310" y="37405"/>
                </a:lnTo>
                <a:lnTo>
                  <a:pt x="3325310" y="69409"/>
                </a:lnTo>
                <a:lnTo>
                  <a:pt x="3343713" y="69409"/>
                </a:lnTo>
                <a:cubicBezTo>
                  <a:pt x="3354648" y="61541"/>
                  <a:pt x="3364416" y="53307"/>
                  <a:pt x="3373016" y="44706"/>
                </a:cubicBezTo>
                <a:cubicBezTo>
                  <a:pt x="3381618" y="36105"/>
                  <a:pt x="3389518" y="26804"/>
                  <a:pt x="3396720" y="16802"/>
                </a:cubicBezTo>
                <a:lnTo>
                  <a:pt x="3402120" y="20603"/>
                </a:lnTo>
                <a:cubicBezTo>
                  <a:pt x="3395586" y="29804"/>
                  <a:pt x="3388485" y="38405"/>
                  <a:pt x="3380818" y="46406"/>
                </a:cubicBezTo>
                <a:cubicBezTo>
                  <a:pt x="3373150" y="54407"/>
                  <a:pt x="3364516" y="62075"/>
                  <a:pt x="3354914" y="69409"/>
                </a:cubicBezTo>
                <a:lnTo>
                  <a:pt x="3419722" y="69409"/>
                </a:lnTo>
                <a:lnTo>
                  <a:pt x="3419722" y="75810"/>
                </a:lnTo>
                <a:lnTo>
                  <a:pt x="3346113" y="75810"/>
                </a:lnTo>
                <a:cubicBezTo>
                  <a:pt x="3339312" y="80610"/>
                  <a:pt x="3332045" y="85278"/>
                  <a:pt x="3324310" y="89812"/>
                </a:cubicBezTo>
                <a:cubicBezTo>
                  <a:pt x="3316576" y="94346"/>
                  <a:pt x="3308308" y="98879"/>
                  <a:pt x="3299508" y="103413"/>
                </a:cubicBezTo>
                <a:lnTo>
                  <a:pt x="3387318" y="103413"/>
                </a:lnTo>
                <a:lnTo>
                  <a:pt x="3387318" y="184623"/>
                </a:lnTo>
                <a:lnTo>
                  <a:pt x="3380317" y="184623"/>
                </a:lnTo>
                <a:lnTo>
                  <a:pt x="3380317" y="172822"/>
                </a:lnTo>
                <a:lnTo>
                  <a:pt x="3290906" y="172822"/>
                </a:lnTo>
                <a:lnTo>
                  <a:pt x="3290906" y="184824"/>
                </a:lnTo>
                <a:lnTo>
                  <a:pt x="3283706" y="184824"/>
                </a:lnTo>
                <a:lnTo>
                  <a:pt x="3283706" y="111214"/>
                </a:lnTo>
                <a:cubicBezTo>
                  <a:pt x="3277438" y="114148"/>
                  <a:pt x="3270937" y="117082"/>
                  <a:pt x="3264203" y="120015"/>
                </a:cubicBezTo>
                <a:cubicBezTo>
                  <a:pt x="3257469" y="122949"/>
                  <a:pt x="3250434" y="125949"/>
                  <a:pt x="3243100" y="129017"/>
                </a:cubicBezTo>
                <a:lnTo>
                  <a:pt x="3240700" y="122616"/>
                </a:lnTo>
                <a:cubicBezTo>
                  <a:pt x="3260169" y="114748"/>
                  <a:pt x="3277571" y="107014"/>
                  <a:pt x="3292907" y="99413"/>
                </a:cubicBezTo>
                <a:cubicBezTo>
                  <a:pt x="3308242" y="91812"/>
                  <a:pt x="3322043" y="83944"/>
                  <a:pt x="3334312" y="75810"/>
                </a:cubicBezTo>
                <a:lnTo>
                  <a:pt x="3248301" y="75810"/>
                </a:lnTo>
                <a:lnTo>
                  <a:pt x="3248301" y="69409"/>
                </a:lnTo>
                <a:lnTo>
                  <a:pt x="3318110" y="69409"/>
                </a:lnTo>
                <a:lnTo>
                  <a:pt x="3318110" y="37405"/>
                </a:lnTo>
                <a:lnTo>
                  <a:pt x="3267904" y="37405"/>
                </a:lnTo>
                <a:lnTo>
                  <a:pt x="3267904" y="31004"/>
                </a:lnTo>
                <a:lnTo>
                  <a:pt x="3318110" y="31004"/>
                </a:lnTo>
                <a:close/>
                <a:moveTo>
                  <a:pt x="2867530" y="6201"/>
                </a:moveTo>
                <a:lnTo>
                  <a:pt x="2873730" y="7401"/>
                </a:lnTo>
                <a:cubicBezTo>
                  <a:pt x="2872664" y="12069"/>
                  <a:pt x="2871497" y="16802"/>
                  <a:pt x="2870230" y="21603"/>
                </a:cubicBezTo>
                <a:cubicBezTo>
                  <a:pt x="2868963" y="26404"/>
                  <a:pt x="2867663" y="31204"/>
                  <a:pt x="2866330" y="36005"/>
                </a:cubicBezTo>
                <a:lnTo>
                  <a:pt x="2907934" y="36005"/>
                </a:lnTo>
                <a:lnTo>
                  <a:pt x="2907934" y="42806"/>
                </a:lnTo>
                <a:lnTo>
                  <a:pt x="2864529" y="42806"/>
                </a:lnTo>
                <a:cubicBezTo>
                  <a:pt x="2861729" y="52540"/>
                  <a:pt x="2858862" y="61841"/>
                  <a:pt x="2855928" y="70709"/>
                </a:cubicBezTo>
                <a:cubicBezTo>
                  <a:pt x="2852994" y="79577"/>
                  <a:pt x="2850194" y="87278"/>
                  <a:pt x="2847527" y="93812"/>
                </a:cubicBezTo>
                <a:lnTo>
                  <a:pt x="2874730" y="93812"/>
                </a:lnTo>
                <a:lnTo>
                  <a:pt x="2874730" y="54607"/>
                </a:lnTo>
                <a:lnTo>
                  <a:pt x="2881531" y="55207"/>
                </a:lnTo>
                <a:lnTo>
                  <a:pt x="2881531" y="93812"/>
                </a:lnTo>
                <a:lnTo>
                  <a:pt x="2903734" y="93812"/>
                </a:lnTo>
                <a:lnTo>
                  <a:pt x="2903734" y="100813"/>
                </a:lnTo>
                <a:lnTo>
                  <a:pt x="2881531" y="100813"/>
                </a:lnTo>
                <a:lnTo>
                  <a:pt x="2881531" y="135817"/>
                </a:lnTo>
                <a:cubicBezTo>
                  <a:pt x="2886732" y="134884"/>
                  <a:pt x="2891666" y="133984"/>
                  <a:pt x="2896333" y="133117"/>
                </a:cubicBezTo>
                <a:cubicBezTo>
                  <a:pt x="2901000" y="132250"/>
                  <a:pt x="2905201" y="131350"/>
                  <a:pt x="2908935" y="130417"/>
                </a:cubicBezTo>
                <a:lnTo>
                  <a:pt x="2909135" y="133417"/>
                </a:lnTo>
                <a:lnTo>
                  <a:pt x="2909535" y="137218"/>
                </a:lnTo>
                <a:cubicBezTo>
                  <a:pt x="2905668" y="138018"/>
                  <a:pt x="2901367" y="138884"/>
                  <a:pt x="2896633" y="139818"/>
                </a:cubicBezTo>
                <a:cubicBezTo>
                  <a:pt x="2891899" y="140751"/>
                  <a:pt x="2886865" y="141685"/>
                  <a:pt x="2881531" y="142618"/>
                </a:cubicBezTo>
                <a:lnTo>
                  <a:pt x="2881531" y="185424"/>
                </a:lnTo>
                <a:lnTo>
                  <a:pt x="2874730" y="185424"/>
                </a:lnTo>
                <a:lnTo>
                  <a:pt x="2874730" y="143818"/>
                </a:lnTo>
                <a:cubicBezTo>
                  <a:pt x="2867130" y="145152"/>
                  <a:pt x="2859562" y="146352"/>
                  <a:pt x="2852028" y="147419"/>
                </a:cubicBezTo>
                <a:cubicBezTo>
                  <a:pt x="2844493" y="148486"/>
                  <a:pt x="2837792" y="149419"/>
                  <a:pt x="2831925" y="150219"/>
                </a:cubicBezTo>
                <a:lnTo>
                  <a:pt x="2830925" y="143218"/>
                </a:lnTo>
                <a:cubicBezTo>
                  <a:pt x="2836926" y="142418"/>
                  <a:pt x="2843760" y="141485"/>
                  <a:pt x="2851428" y="140418"/>
                </a:cubicBezTo>
                <a:cubicBezTo>
                  <a:pt x="2859095" y="139351"/>
                  <a:pt x="2866863" y="138151"/>
                  <a:pt x="2874730" y="136818"/>
                </a:cubicBezTo>
                <a:lnTo>
                  <a:pt x="2874730" y="100813"/>
                </a:lnTo>
                <a:lnTo>
                  <a:pt x="2840326" y="100813"/>
                </a:lnTo>
                <a:lnTo>
                  <a:pt x="2840326" y="93812"/>
                </a:lnTo>
                <a:cubicBezTo>
                  <a:pt x="2843126" y="87411"/>
                  <a:pt x="2846027" y="79777"/>
                  <a:pt x="2849028" y="70909"/>
                </a:cubicBezTo>
                <a:cubicBezTo>
                  <a:pt x="2852028" y="62042"/>
                  <a:pt x="2854928" y="52674"/>
                  <a:pt x="2857728" y="42806"/>
                </a:cubicBezTo>
                <a:lnTo>
                  <a:pt x="2835126" y="42806"/>
                </a:lnTo>
                <a:lnTo>
                  <a:pt x="2835126" y="36005"/>
                </a:lnTo>
                <a:lnTo>
                  <a:pt x="2859728" y="36005"/>
                </a:lnTo>
                <a:cubicBezTo>
                  <a:pt x="2861195" y="30938"/>
                  <a:pt x="2862562" y="25904"/>
                  <a:pt x="2863829" y="20903"/>
                </a:cubicBezTo>
                <a:cubicBezTo>
                  <a:pt x="2865096" y="15902"/>
                  <a:pt x="2866330" y="11002"/>
                  <a:pt x="2867530" y="6201"/>
                </a:cubicBezTo>
                <a:close/>
                <a:moveTo>
                  <a:pt x="2299535" y="6201"/>
                </a:moveTo>
                <a:cubicBezTo>
                  <a:pt x="2302202" y="9802"/>
                  <a:pt x="2305336" y="14369"/>
                  <a:pt x="2308936" y="19903"/>
                </a:cubicBezTo>
                <a:cubicBezTo>
                  <a:pt x="2312536" y="25437"/>
                  <a:pt x="2316203" y="31238"/>
                  <a:pt x="2319937" y="37305"/>
                </a:cubicBezTo>
                <a:cubicBezTo>
                  <a:pt x="2323671" y="43372"/>
                  <a:pt x="2327238" y="49273"/>
                  <a:pt x="2330639" y="55007"/>
                </a:cubicBezTo>
                <a:cubicBezTo>
                  <a:pt x="2334039" y="60741"/>
                  <a:pt x="2336806" y="65542"/>
                  <a:pt x="2338940" y="69409"/>
                </a:cubicBezTo>
                <a:lnTo>
                  <a:pt x="2332939" y="73610"/>
                </a:lnTo>
                <a:cubicBezTo>
                  <a:pt x="2330805" y="69609"/>
                  <a:pt x="2328038" y="64708"/>
                  <a:pt x="2324638" y="58908"/>
                </a:cubicBezTo>
                <a:cubicBezTo>
                  <a:pt x="2321238" y="53107"/>
                  <a:pt x="2317704" y="47206"/>
                  <a:pt x="2314037" y="41206"/>
                </a:cubicBezTo>
                <a:cubicBezTo>
                  <a:pt x="2310369" y="35205"/>
                  <a:pt x="2306736" y="29437"/>
                  <a:pt x="2303135" y="23903"/>
                </a:cubicBezTo>
                <a:cubicBezTo>
                  <a:pt x="2299535" y="18369"/>
                  <a:pt x="2296468" y="13869"/>
                  <a:pt x="2293934" y="10402"/>
                </a:cubicBezTo>
                <a:close/>
                <a:moveTo>
                  <a:pt x="1299286" y="6201"/>
                </a:moveTo>
                <a:lnTo>
                  <a:pt x="1305687" y="6201"/>
                </a:lnTo>
                <a:cubicBezTo>
                  <a:pt x="1315555" y="22203"/>
                  <a:pt x="1327890" y="37705"/>
                  <a:pt x="1342691" y="52707"/>
                </a:cubicBezTo>
                <a:cubicBezTo>
                  <a:pt x="1357493" y="67709"/>
                  <a:pt x="1373962" y="81211"/>
                  <a:pt x="1392098" y="93212"/>
                </a:cubicBezTo>
                <a:lnTo>
                  <a:pt x="1387897" y="99813"/>
                </a:lnTo>
                <a:cubicBezTo>
                  <a:pt x="1379229" y="93945"/>
                  <a:pt x="1370795" y="87645"/>
                  <a:pt x="1362594" y="80911"/>
                </a:cubicBezTo>
                <a:cubicBezTo>
                  <a:pt x="1354393" y="74176"/>
                  <a:pt x="1346659" y="67175"/>
                  <a:pt x="1339391" y="59908"/>
                </a:cubicBezTo>
                <a:cubicBezTo>
                  <a:pt x="1332124" y="52640"/>
                  <a:pt x="1325356" y="45139"/>
                  <a:pt x="1319089" y="37405"/>
                </a:cubicBezTo>
                <a:cubicBezTo>
                  <a:pt x="1312821" y="29671"/>
                  <a:pt x="1307287" y="21936"/>
                  <a:pt x="1302487" y="14202"/>
                </a:cubicBezTo>
                <a:cubicBezTo>
                  <a:pt x="1292619" y="29937"/>
                  <a:pt x="1280250" y="45206"/>
                  <a:pt x="1265382" y="60008"/>
                </a:cubicBezTo>
                <a:cubicBezTo>
                  <a:pt x="1250513" y="74810"/>
                  <a:pt x="1234345" y="88078"/>
                  <a:pt x="1216876" y="99813"/>
                </a:cubicBezTo>
                <a:lnTo>
                  <a:pt x="1212875" y="93012"/>
                </a:lnTo>
                <a:cubicBezTo>
                  <a:pt x="1221810" y="87145"/>
                  <a:pt x="1230478" y="80777"/>
                  <a:pt x="1238879" y="73910"/>
                </a:cubicBezTo>
                <a:cubicBezTo>
                  <a:pt x="1247280" y="67042"/>
                  <a:pt x="1255181" y="59908"/>
                  <a:pt x="1262582" y="52507"/>
                </a:cubicBezTo>
                <a:cubicBezTo>
                  <a:pt x="1269982" y="45106"/>
                  <a:pt x="1276783" y="37505"/>
                  <a:pt x="1282984" y="29704"/>
                </a:cubicBezTo>
                <a:cubicBezTo>
                  <a:pt x="1289185" y="21903"/>
                  <a:pt x="1294619" y="14069"/>
                  <a:pt x="1299286" y="6201"/>
                </a:cubicBezTo>
                <a:close/>
                <a:moveTo>
                  <a:pt x="4337361" y="6001"/>
                </a:moveTo>
                <a:lnTo>
                  <a:pt x="4344362" y="6401"/>
                </a:lnTo>
                <a:lnTo>
                  <a:pt x="4344362" y="83811"/>
                </a:lnTo>
                <a:lnTo>
                  <a:pt x="4422572" y="83811"/>
                </a:lnTo>
                <a:lnTo>
                  <a:pt x="4422572" y="90612"/>
                </a:lnTo>
                <a:lnTo>
                  <a:pt x="4345762" y="90612"/>
                </a:lnTo>
                <a:cubicBezTo>
                  <a:pt x="4354696" y="104747"/>
                  <a:pt x="4366298" y="117748"/>
                  <a:pt x="4380566" y="129617"/>
                </a:cubicBezTo>
                <a:cubicBezTo>
                  <a:pt x="4394835" y="141485"/>
                  <a:pt x="4411704" y="152886"/>
                  <a:pt x="4431172" y="163821"/>
                </a:cubicBezTo>
                <a:lnTo>
                  <a:pt x="4427372" y="170222"/>
                </a:lnTo>
                <a:cubicBezTo>
                  <a:pt x="4408703" y="159554"/>
                  <a:pt x="4392501" y="148486"/>
                  <a:pt x="4378766" y="137018"/>
                </a:cubicBezTo>
                <a:cubicBezTo>
                  <a:pt x="4365031" y="125549"/>
                  <a:pt x="4353563" y="113281"/>
                  <a:pt x="4344362" y="100213"/>
                </a:cubicBezTo>
                <a:lnTo>
                  <a:pt x="4344362" y="185024"/>
                </a:lnTo>
                <a:lnTo>
                  <a:pt x="4337361" y="185024"/>
                </a:lnTo>
                <a:lnTo>
                  <a:pt x="4337361" y="99613"/>
                </a:lnTo>
                <a:cubicBezTo>
                  <a:pt x="4328160" y="112948"/>
                  <a:pt x="4316758" y="125416"/>
                  <a:pt x="4303156" y="137018"/>
                </a:cubicBezTo>
                <a:cubicBezTo>
                  <a:pt x="4289555" y="148619"/>
                  <a:pt x="4273220" y="159820"/>
                  <a:pt x="4254150" y="170622"/>
                </a:cubicBezTo>
                <a:lnTo>
                  <a:pt x="4250350" y="164421"/>
                </a:lnTo>
                <a:cubicBezTo>
                  <a:pt x="4270219" y="153086"/>
                  <a:pt x="4287188" y="141451"/>
                  <a:pt x="4301256" y="129517"/>
                </a:cubicBezTo>
                <a:cubicBezTo>
                  <a:pt x="4315325" y="117582"/>
                  <a:pt x="4326760" y="104613"/>
                  <a:pt x="4335560" y="90612"/>
                </a:cubicBezTo>
                <a:lnTo>
                  <a:pt x="4258951" y="90612"/>
                </a:lnTo>
                <a:lnTo>
                  <a:pt x="4258951" y="83811"/>
                </a:lnTo>
                <a:lnTo>
                  <a:pt x="4337361" y="83811"/>
                </a:lnTo>
                <a:close/>
                <a:moveTo>
                  <a:pt x="4137936" y="5801"/>
                </a:moveTo>
                <a:lnTo>
                  <a:pt x="4144537" y="6201"/>
                </a:lnTo>
                <a:lnTo>
                  <a:pt x="4144537" y="34405"/>
                </a:lnTo>
                <a:lnTo>
                  <a:pt x="4222946" y="34405"/>
                </a:lnTo>
                <a:lnTo>
                  <a:pt x="4222946" y="41206"/>
                </a:lnTo>
                <a:lnTo>
                  <a:pt x="4146937" y="41206"/>
                </a:lnTo>
                <a:cubicBezTo>
                  <a:pt x="4151871" y="48807"/>
                  <a:pt x="4157205" y="55807"/>
                  <a:pt x="4162939" y="62208"/>
                </a:cubicBezTo>
                <a:cubicBezTo>
                  <a:pt x="4168673" y="68609"/>
                  <a:pt x="4175007" y="74710"/>
                  <a:pt x="4181941" y="80510"/>
                </a:cubicBezTo>
                <a:cubicBezTo>
                  <a:pt x="4188876" y="86311"/>
                  <a:pt x="4196476" y="91912"/>
                  <a:pt x="4204744" y="97313"/>
                </a:cubicBezTo>
                <a:cubicBezTo>
                  <a:pt x="4213012" y="102713"/>
                  <a:pt x="4222146" y="108214"/>
                  <a:pt x="4232148" y="113815"/>
                </a:cubicBezTo>
                <a:lnTo>
                  <a:pt x="4228548" y="120415"/>
                </a:lnTo>
                <a:cubicBezTo>
                  <a:pt x="4218679" y="114815"/>
                  <a:pt x="4209678" y="109314"/>
                  <a:pt x="4201544" y="103913"/>
                </a:cubicBezTo>
                <a:cubicBezTo>
                  <a:pt x="4193410" y="98513"/>
                  <a:pt x="4185942" y="93012"/>
                  <a:pt x="4179141" y="87411"/>
                </a:cubicBezTo>
                <a:cubicBezTo>
                  <a:pt x="4172340" y="81811"/>
                  <a:pt x="4166106" y="75910"/>
                  <a:pt x="4160438" y="69709"/>
                </a:cubicBezTo>
                <a:cubicBezTo>
                  <a:pt x="4154771" y="63508"/>
                  <a:pt x="4149471" y="56808"/>
                  <a:pt x="4144537" y="49607"/>
                </a:cubicBezTo>
                <a:lnTo>
                  <a:pt x="4144537" y="121416"/>
                </a:lnTo>
                <a:lnTo>
                  <a:pt x="4137936" y="121416"/>
                </a:lnTo>
                <a:lnTo>
                  <a:pt x="4137936" y="50407"/>
                </a:lnTo>
                <a:cubicBezTo>
                  <a:pt x="4133002" y="57341"/>
                  <a:pt x="4127701" y="63842"/>
                  <a:pt x="4122034" y="69909"/>
                </a:cubicBezTo>
                <a:cubicBezTo>
                  <a:pt x="4116366" y="75977"/>
                  <a:pt x="4110199" y="81811"/>
                  <a:pt x="4103532" y="87411"/>
                </a:cubicBezTo>
                <a:cubicBezTo>
                  <a:pt x="4096864" y="93012"/>
                  <a:pt x="4089496" y="98513"/>
                  <a:pt x="4081429" y="103913"/>
                </a:cubicBezTo>
                <a:cubicBezTo>
                  <a:pt x="4073361" y="109314"/>
                  <a:pt x="4064460" y="114815"/>
                  <a:pt x="4054726" y="120415"/>
                </a:cubicBezTo>
                <a:lnTo>
                  <a:pt x="4050925" y="114015"/>
                </a:lnTo>
                <a:cubicBezTo>
                  <a:pt x="4061060" y="108281"/>
                  <a:pt x="4070294" y="102647"/>
                  <a:pt x="4078628" y="97113"/>
                </a:cubicBezTo>
                <a:cubicBezTo>
                  <a:pt x="4086963" y="91579"/>
                  <a:pt x="4094597" y="85911"/>
                  <a:pt x="4101532" y="80110"/>
                </a:cubicBezTo>
                <a:cubicBezTo>
                  <a:pt x="4108466" y="74310"/>
                  <a:pt x="4114766" y="68242"/>
                  <a:pt x="4120434" y="61908"/>
                </a:cubicBezTo>
                <a:cubicBezTo>
                  <a:pt x="4126101" y="55574"/>
                  <a:pt x="4131468" y="48673"/>
                  <a:pt x="4136536" y="41206"/>
                </a:cubicBezTo>
                <a:lnTo>
                  <a:pt x="4060326" y="41206"/>
                </a:lnTo>
                <a:lnTo>
                  <a:pt x="4060326" y="34405"/>
                </a:lnTo>
                <a:lnTo>
                  <a:pt x="4137936" y="34405"/>
                </a:lnTo>
                <a:close/>
                <a:moveTo>
                  <a:pt x="2475280" y="5601"/>
                </a:moveTo>
                <a:lnTo>
                  <a:pt x="2482282" y="7001"/>
                </a:lnTo>
                <a:cubicBezTo>
                  <a:pt x="2481882" y="9268"/>
                  <a:pt x="2481314" y="11802"/>
                  <a:pt x="2480581" y="14602"/>
                </a:cubicBezTo>
                <a:cubicBezTo>
                  <a:pt x="2479848" y="17403"/>
                  <a:pt x="2479081" y="20270"/>
                  <a:pt x="2478281" y="23203"/>
                </a:cubicBezTo>
                <a:cubicBezTo>
                  <a:pt x="2477481" y="26137"/>
                  <a:pt x="2476647" y="29071"/>
                  <a:pt x="2475781" y="32004"/>
                </a:cubicBezTo>
                <a:cubicBezTo>
                  <a:pt x="2474914" y="34938"/>
                  <a:pt x="2474014" y="37672"/>
                  <a:pt x="2473080" y="40205"/>
                </a:cubicBezTo>
                <a:lnTo>
                  <a:pt x="2507284" y="40205"/>
                </a:lnTo>
                <a:lnTo>
                  <a:pt x="2507284" y="176823"/>
                </a:lnTo>
                <a:lnTo>
                  <a:pt x="2445277" y="176823"/>
                </a:lnTo>
                <a:lnTo>
                  <a:pt x="2445277" y="40205"/>
                </a:lnTo>
                <a:lnTo>
                  <a:pt x="2465879" y="40205"/>
                </a:lnTo>
                <a:cubicBezTo>
                  <a:pt x="2466813" y="37672"/>
                  <a:pt x="2467713" y="34905"/>
                  <a:pt x="2468580" y="31904"/>
                </a:cubicBezTo>
                <a:cubicBezTo>
                  <a:pt x="2469446" y="28904"/>
                  <a:pt x="2470313" y="25870"/>
                  <a:pt x="2471180" y="22803"/>
                </a:cubicBezTo>
                <a:cubicBezTo>
                  <a:pt x="2472046" y="19736"/>
                  <a:pt x="2472814" y="16702"/>
                  <a:pt x="2473480" y="13702"/>
                </a:cubicBezTo>
                <a:cubicBezTo>
                  <a:pt x="2474147" y="10702"/>
                  <a:pt x="2474747" y="8001"/>
                  <a:pt x="2475280" y="5601"/>
                </a:cubicBezTo>
                <a:close/>
                <a:moveTo>
                  <a:pt x="1704061" y="5401"/>
                </a:moveTo>
                <a:lnTo>
                  <a:pt x="1710661" y="5801"/>
                </a:lnTo>
                <a:lnTo>
                  <a:pt x="1710661" y="29004"/>
                </a:lnTo>
                <a:lnTo>
                  <a:pt x="1748466" y="29004"/>
                </a:lnTo>
                <a:lnTo>
                  <a:pt x="1748466" y="5401"/>
                </a:lnTo>
                <a:lnTo>
                  <a:pt x="1755067" y="5801"/>
                </a:lnTo>
                <a:lnTo>
                  <a:pt x="1755067" y="29004"/>
                </a:lnTo>
                <a:lnTo>
                  <a:pt x="1794272" y="29004"/>
                </a:lnTo>
                <a:lnTo>
                  <a:pt x="1794272" y="35205"/>
                </a:lnTo>
                <a:lnTo>
                  <a:pt x="1755067" y="35205"/>
                </a:lnTo>
                <a:lnTo>
                  <a:pt x="1755067" y="54407"/>
                </a:lnTo>
                <a:lnTo>
                  <a:pt x="1748466" y="54407"/>
                </a:lnTo>
                <a:lnTo>
                  <a:pt x="1748466" y="35205"/>
                </a:lnTo>
                <a:lnTo>
                  <a:pt x="1710661" y="35205"/>
                </a:lnTo>
                <a:lnTo>
                  <a:pt x="1710661" y="54607"/>
                </a:lnTo>
                <a:lnTo>
                  <a:pt x="1704061" y="54607"/>
                </a:lnTo>
                <a:lnTo>
                  <a:pt x="1704061" y="35205"/>
                </a:lnTo>
                <a:lnTo>
                  <a:pt x="1670856" y="35205"/>
                </a:lnTo>
                <a:lnTo>
                  <a:pt x="1670856" y="29004"/>
                </a:lnTo>
                <a:lnTo>
                  <a:pt x="1704061" y="29004"/>
                </a:lnTo>
                <a:close/>
                <a:moveTo>
                  <a:pt x="5064804" y="5201"/>
                </a:moveTo>
                <a:lnTo>
                  <a:pt x="5071405" y="6801"/>
                </a:lnTo>
                <a:cubicBezTo>
                  <a:pt x="5070205" y="12002"/>
                  <a:pt x="5068871" y="17103"/>
                  <a:pt x="5067404" y="22103"/>
                </a:cubicBezTo>
                <a:cubicBezTo>
                  <a:pt x="5065938" y="27104"/>
                  <a:pt x="5064337" y="31938"/>
                  <a:pt x="5062604" y="36605"/>
                </a:cubicBezTo>
                <a:lnTo>
                  <a:pt x="5098808" y="36605"/>
                </a:lnTo>
                <a:lnTo>
                  <a:pt x="5098808" y="42806"/>
                </a:lnTo>
                <a:lnTo>
                  <a:pt x="5084206" y="79210"/>
                </a:lnTo>
                <a:lnTo>
                  <a:pt x="5078806" y="77010"/>
                </a:lnTo>
                <a:lnTo>
                  <a:pt x="5092408" y="43006"/>
                </a:lnTo>
                <a:lnTo>
                  <a:pt x="5060204" y="43006"/>
                </a:lnTo>
                <a:cubicBezTo>
                  <a:pt x="5056736" y="52207"/>
                  <a:pt x="5052936" y="60908"/>
                  <a:pt x="5048802" y="69109"/>
                </a:cubicBezTo>
                <a:cubicBezTo>
                  <a:pt x="5044668" y="77310"/>
                  <a:pt x="5040334" y="85211"/>
                  <a:pt x="5035800" y="92812"/>
                </a:cubicBezTo>
                <a:lnTo>
                  <a:pt x="5031200" y="87411"/>
                </a:lnTo>
                <a:cubicBezTo>
                  <a:pt x="5038268" y="75677"/>
                  <a:pt x="5044702" y="63008"/>
                  <a:pt x="5050502" y="49407"/>
                </a:cubicBezTo>
                <a:cubicBezTo>
                  <a:pt x="5056303" y="35805"/>
                  <a:pt x="5061070" y="21070"/>
                  <a:pt x="5064804" y="5201"/>
                </a:cubicBezTo>
                <a:close/>
                <a:moveTo>
                  <a:pt x="5129612" y="4801"/>
                </a:moveTo>
                <a:lnTo>
                  <a:pt x="5135813" y="6801"/>
                </a:lnTo>
                <a:cubicBezTo>
                  <a:pt x="5134346" y="11068"/>
                  <a:pt x="5132912" y="15202"/>
                  <a:pt x="5131512" y="19203"/>
                </a:cubicBezTo>
                <a:cubicBezTo>
                  <a:pt x="5130112" y="23203"/>
                  <a:pt x="5128612" y="27137"/>
                  <a:pt x="5127012" y="31004"/>
                </a:cubicBezTo>
                <a:lnTo>
                  <a:pt x="5208022" y="31004"/>
                </a:lnTo>
                <a:lnTo>
                  <a:pt x="5208022" y="37605"/>
                </a:lnTo>
                <a:lnTo>
                  <a:pt x="5124212" y="37605"/>
                </a:lnTo>
                <a:cubicBezTo>
                  <a:pt x="5121144" y="44406"/>
                  <a:pt x="5117844" y="50973"/>
                  <a:pt x="5114310" y="57308"/>
                </a:cubicBezTo>
                <a:cubicBezTo>
                  <a:pt x="5110776" y="63642"/>
                  <a:pt x="5106876" y="70009"/>
                  <a:pt x="5102608" y="76410"/>
                </a:cubicBezTo>
                <a:lnTo>
                  <a:pt x="5097808" y="71809"/>
                </a:lnTo>
                <a:cubicBezTo>
                  <a:pt x="5105009" y="61675"/>
                  <a:pt x="5111143" y="51173"/>
                  <a:pt x="5116211" y="40305"/>
                </a:cubicBezTo>
                <a:cubicBezTo>
                  <a:pt x="5121278" y="29437"/>
                  <a:pt x="5125745" y="17603"/>
                  <a:pt x="5129612" y="4801"/>
                </a:cubicBezTo>
                <a:close/>
                <a:moveTo>
                  <a:pt x="2542689" y="4201"/>
                </a:moveTo>
                <a:lnTo>
                  <a:pt x="2549290" y="5801"/>
                </a:lnTo>
                <a:cubicBezTo>
                  <a:pt x="2547956" y="10868"/>
                  <a:pt x="2546356" y="16336"/>
                  <a:pt x="2544489" y="22203"/>
                </a:cubicBezTo>
                <a:cubicBezTo>
                  <a:pt x="2542622" y="28071"/>
                  <a:pt x="2540489" y="34071"/>
                  <a:pt x="2538088" y="40205"/>
                </a:cubicBezTo>
                <a:lnTo>
                  <a:pt x="2599096" y="40205"/>
                </a:lnTo>
                <a:cubicBezTo>
                  <a:pt x="2599096" y="40739"/>
                  <a:pt x="2598996" y="43673"/>
                  <a:pt x="2598796" y="49007"/>
                </a:cubicBezTo>
                <a:cubicBezTo>
                  <a:pt x="2598596" y="54341"/>
                  <a:pt x="2598396" y="60975"/>
                  <a:pt x="2598196" y="68909"/>
                </a:cubicBezTo>
                <a:cubicBezTo>
                  <a:pt x="2597996" y="76843"/>
                  <a:pt x="2597729" y="85511"/>
                  <a:pt x="2597396" y="94912"/>
                </a:cubicBezTo>
                <a:cubicBezTo>
                  <a:pt x="2597062" y="104313"/>
                  <a:pt x="2596729" y="113181"/>
                  <a:pt x="2596396" y="121516"/>
                </a:cubicBezTo>
                <a:cubicBezTo>
                  <a:pt x="2596062" y="129850"/>
                  <a:pt x="2595796" y="137184"/>
                  <a:pt x="2595596" y="143518"/>
                </a:cubicBezTo>
                <a:cubicBezTo>
                  <a:pt x="2595396" y="149852"/>
                  <a:pt x="2595229" y="153886"/>
                  <a:pt x="2595096" y="155620"/>
                </a:cubicBezTo>
                <a:cubicBezTo>
                  <a:pt x="2594829" y="160020"/>
                  <a:pt x="2594229" y="163588"/>
                  <a:pt x="2593295" y="166321"/>
                </a:cubicBezTo>
                <a:cubicBezTo>
                  <a:pt x="2592362" y="169055"/>
                  <a:pt x="2590895" y="171222"/>
                  <a:pt x="2588895" y="172822"/>
                </a:cubicBezTo>
                <a:cubicBezTo>
                  <a:pt x="2586894" y="174422"/>
                  <a:pt x="2584227" y="175589"/>
                  <a:pt x="2580894" y="176322"/>
                </a:cubicBezTo>
                <a:cubicBezTo>
                  <a:pt x="2577560" y="177056"/>
                  <a:pt x="2573426" y="177623"/>
                  <a:pt x="2568492" y="178023"/>
                </a:cubicBezTo>
                <a:lnTo>
                  <a:pt x="2552290" y="179223"/>
                </a:lnTo>
                <a:lnTo>
                  <a:pt x="2549690" y="172222"/>
                </a:lnTo>
                <a:lnTo>
                  <a:pt x="2566892" y="171022"/>
                </a:lnTo>
                <a:cubicBezTo>
                  <a:pt x="2571026" y="170755"/>
                  <a:pt x="2574460" y="170355"/>
                  <a:pt x="2577194" y="169822"/>
                </a:cubicBezTo>
                <a:cubicBezTo>
                  <a:pt x="2579927" y="169288"/>
                  <a:pt x="2582060" y="168388"/>
                  <a:pt x="2583594" y="167121"/>
                </a:cubicBezTo>
                <a:cubicBezTo>
                  <a:pt x="2585128" y="165854"/>
                  <a:pt x="2586228" y="164088"/>
                  <a:pt x="2586894" y="161821"/>
                </a:cubicBezTo>
                <a:cubicBezTo>
                  <a:pt x="2587561" y="159554"/>
                  <a:pt x="2588028" y="156620"/>
                  <a:pt x="2588295" y="153020"/>
                </a:cubicBezTo>
                <a:cubicBezTo>
                  <a:pt x="2588428" y="151286"/>
                  <a:pt x="2588595" y="147752"/>
                  <a:pt x="2588795" y="142418"/>
                </a:cubicBezTo>
                <a:cubicBezTo>
                  <a:pt x="2588995" y="137084"/>
                  <a:pt x="2589228" y="130783"/>
                  <a:pt x="2589495" y="123516"/>
                </a:cubicBezTo>
                <a:cubicBezTo>
                  <a:pt x="2589762" y="116248"/>
                  <a:pt x="2590028" y="108547"/>
                  <a:pt x="2590295" y="100413"/>
                </a:cubicBezTo>
                <a:cubicBezTo>
                  <a:pt x="2590562" y="92279"/>
                  <a:pt x="2590828" y="84578"/>
                  <a:pt x="2591095" y="77310"/>
                </a:cubicBezTo>
                <a:cubicBezTo>
                  <a:pt x="2591362" y="70042"/>
                  <a:pt x="2591562" y="63675"/>
                  <a:pt x="2591695" y="58208"/>
                </a:cubicBezTo>
                <a:cubicBezTo>
                  <a:pt x="2591828" y="52740"/>
                  <a:pt x="2591962" y="49073"/>
                  <a:pt x="2592095" y="47206"/>
                </a:cubicBezTo>
                <a:lnTo>
                  <a:pt x="2535288" y="47206"/>
                </a:lnTo>
                <a:cubicBezTo>
                  <a:pt x="2532754" y="53074"/>
                  <a:pt x="2530021" y="58808"/>
                  <a:pt x="2527087" y="64408"/>
                </a:cubicBezTo>
                <a:cubicBezTo>
                  <a:pt x="2524153" y="70009"/>
                  <a:pt x="2520953" y="75410"/>
                  <a:pt x="2517486" y="80610"/>
                </a:cubicBezTo>
                <a:lnTo>
                  <a:pt x="2511685" y="76610"/>
                </a:lnTo>
                <a:cubicBezTo>
                  <a:pt x="2515552" y="71009"/>
                  <a:pt x="2519086" y="65075"/>
                  <a:pt x="2522286" y="58808"/>
                </a:cubicBezTo>
                <a:cubicBezTo>
                  <a:pt x="2525487" y="52540"/>
                  <a:pt x="2528387" y="46206"/>
                  <a:pt x="2530988" y="39805"/>
                </a:cubicBezTo>
                <a:cubicBezTo>
                  <a:pt x="2533588" y="33405"/>
                  <a:pt x="2535855" y="27170"/>
                  <a:pt x="2537788" y="21103"/>
                </a:cubicBezTo>
                <a:cubicBezTo>
                  <a:pt x="2539722" y="15036"/>
                  <a:pt x="2541356" y="9402"/>
                  <a:pt x="2542689" y="4201"/>
                </a:cubicBezTo>
                <a:close/>
                <a:moveTo>
                  <a:pt x="1499111" y="4201"/>
                </a:moveTo>
                <a:cubicBezTo>
                  <a:pt x="1499644" y="6201"/>
                  <a:pt x="1500278" y="8435"/>
                  <a:pt x="1501011" y="10902"/>
                </a:cubicBezTo>
                <a:cubicBezTo>
                  <a:pt x="1501745" y="13369"/>
                  <a:pt x="1502512" y="15936"/>
                  <a:pt x="1503312" y="18603"/>
                </a:cubicBezTo>
                <a:cubicBezTo>
                  <a:pt x="1504112" y="21270"/>
                  <a:pt x="1504845" y="23937"/>
                  <a:pt x="1505512" y="26604"/>
                </a:cubicBezTo>
                <a:cubicBezTo>
                  <a:pt x="1506179" y="29271"/>
                  <a:pt x="1506845" y="31804"/>
                  <a:pt x="1507512" y="34205"/>
                </a:cubicBezTo>
                <a:lnTo>
                  <a:pt x="1582721" y="34205"/>
                </a:lnTo>
                <a:lnTo>
                  <a:pt x="1582721" y="41206"/>
                </a:lnTo>
                <a:lnTo>
                  <a:pt x="1495311" y="41206"/>
                </a:lnTo>
                <a:cubicBezTo>
                  <a:pt x="1491577" y="45606"/>
                  <a:pt x="1487510" y="50273"/>
                  <a:pt x="1483109" y="55207"/>
                </a:cubicBezTo>
                <a:cubicBezTo>
                  <a:pt x="1478709" y="60141"/>
                  <a:pt x="1474208" y="64975"/>
                  <a:pt x="1469607" y="69709"/>
                </a:cubicBezTo>
                <a:cubicBezTo>
                  <a:pt x="1465007" y="74443"/>
                  <a:pt x="1460506" y="78944"/>
                  <a:pt x="1456106" y="83211"/>
                </a:cubicBezTo>
                <a:cubicBezTo>
                  <a:pt x="1451705" y="87478"/>
                  <a:pt x="1447705" y="91212"/>
                  <a:pt x="1444104" y="94412"/>
                </a:cubicBezTo>
                <a:cubicBezTo>
                  <a:pt x="1446238" y="94279"/>
                  <a:pt x="1449838" y="94146"/>
                  <a:pt x="1454906" y="94012"/>
                </a:cubicBezTo>
                <a:cubicBezTo>
                  <a:pt x="1459973" y="93879"/>
                  <a:pt x="1465873" y="93712"/>
                  <a:pt x="1472608" y="93512"/>
                </a:cubicBezTo>
                <a:cubicBezTo>
                  <a:pt x="1479342" y="93312"/>
                  <a:pt x="1486543" y="93079"/>
                  <a:pt x="1494210" y="92812"/>
                </a:cubicBezTo>
                <a:cubicBezTo>
                  <a:pt x="1501878" y="92545"/>
                  <a:pt x="1509346" y="92312"/>
                  <a:pt x="1516613" y="92112"/>
                </a:cubicBezTo>
                <a:cubicBezTo>
                  <a:pt x="1523881" y="91912"/>
                  <a:pt x="1530582" y="91712"/>
                  <a:pt x="1536716" y="91512"/>
                </a:cubicBezTo>
                <a:cubicBezTo>
                  <a:pt x="1542850" y="91312"/>
                  <a:pt x="1547784" y="91145"/>
                  <a:pt x="1551518" y="91012"/>
                </a:cubicBezTo>
                <a:cubicBezTo>
                  <a:pt x="1548984" y="88211"/>
                  <a:pt x="1546384" y="85378"/>
                  <a:pt x="1543717" y="82511"/>
                </a:cubicBezTo>
                <a:cubicBezTo>
                  <a:pt x="1541050" y="79644"/>
                  <a:pt x="1538483" y="76877"/>
                  <a:pt x="1536016" y="74210"/>
                </a:cubicBezTo>
                <a:cubicBezTo>
                  <a:pt x="1533549" y="71543"/>
                  <a:pt x="1531215" y="69076"/>
                  <a:pt x="1529015" y="66809"/>
                </a:cubicBezTo>
                <a:cubicBezTo>
                  <a:pt x="1526815" y="64542"/>
                  <a:pt x="1524848" y="62608"/>
                  <a:pt x="1523114" y="61008"/>
                </a:cubicBezTo>
                <a:lnTo>
                  <a:pt x="1527915" y="56207"/>
                </a:lnTo>
                <a:cubicBezTo>
                  <a:pt x="1530715" y="59008"/>
                  <a:pt x="1534115" y="62475"/>
                  <a:pt x="1538116" y="66609"/>
                </a:cubicBezTo>
                <a:cubicBezTo>
                  <a:pt x="1542117" y="70743"/>
                  <a:pt x="1546250" y="75110"/>
                  <a:pt x="1550517" y="79710"/>
                </a:cubicBezTo>
                <a:cubicBezTo>
                  <a:pt x="1554785" y="84311"/>
                  <a:pt x="1558919" y="88845"/>
                  <a:pt x="1562919" y="93312"/>
                </a:cubicBezTo>
                <a:cubicBezTo>
                  <a:pt x="1566920" y="97779"/>
                  <a:pt x="1570453" y="101680"/>
                  <a:pt x="1573520" y="105014"/>
                </a:cubicBezTo>
                <a:lnTo>
                  <a:pt x="1568320" y="110014"/>
                </a:lnTo>
                <a:lnTo>
                  <a:pt x="1557518" y="97613"/>
                </a:lnTo>
                <a:cubicBezTo>
                  <a:pt x="1555518" y="97746"/>
                  <a:pt x="1551451" y="97879"/>
                  <a:pt x="1545317" y="98013"/>
                </a:cubicBezTo>
                <a:cubicBezTo>
                  <a:pt x="1539183" y="98146"/>
                  <a:pt x="1531982" y="98346"/>
                  <a:pt x="1523714" y="98613"/>
                </a:cubicBezTo>
                <a:lnTo>
                  <a:pt x="1523714" y="157620"/>
                </a:lnTo>
                <a:cubicBezTo>
                  <a:pt x="1523714" y="160420"/>
                  <a:pt x="1523947" y="162687"/>
                  <a:pt x="1524414" y="164421"/>
                </a:cubicBezTo>
                <a:cubicBezTo>
                  <a:pt x="1524881" y="166155"/>
                  <a:pt x="1525748" y="167555"/>
                  <a:pt x="1527015" y="168621"/>
                </a:cubicBezTo>
                <a:cubicBezTo>
                  <a:pt x="1528281" y="169688"/>
                  <a:pt x="1530015" y="170455"/>
                  <a:pt x="1532215" y="170922"/>
                </a:cubicBezTo>
                <a:cubicBezTo>
                  <a:pt x="1534416" y="171388"/>
                  <a:pt x="1537182" y="171689"/>
                  <a:pt x="1540516" y="171822"/>
                </a:cubicBezTo>
                <a:cubicBezTo>
                  <a:pt x="1546517" y="172222"/>
                  <a:pt x="1552518" y="172222"/>
                  <a:pt x="1558519" y="171822"/>
                </a:cubicBezTo>
                <a:cubicBezTo>
                  <a:pt x="1562519" y="171555"/>
                  <a:pt x="1565686" y="171222"/>
                  <a:pt x="1568020" y="170822"/>
                </a:cubicBezTo>
                <a:cubicBezTo>
                  <a:pt x="1570353" y="170422"/>
                  <a:pt x="1572154" y="169722"/>
                  <a:pt x="1573421" y="168722"/>
                </a:cubicBezTo>
                <a:cubicBezTo>
                  <a:pt x="1574687" y="167721"/>
                  <a:pt x="1575621" y="166388"/>
                  <a:pt x="1576221" y="164721"/>
                </a:cubicBezTo>
                <a:cubicBezTo>
                  <a:pt x="1576821" y="163054"/>
                  <a:pt x="1577321" y="160887"/>
                  <a:pt x="1577721" y="158220"/>
                </a:cubicBezTo>
                <a:cubicBezTo>
                  <a:pt x="1577854" y="156887"/>
                  <a:pt x="1578054" y="155086"/>
                  <a:pt x="1578321" y="152820"/>
                </a:cubicBezTo>
                <a:cubicBezTo>
                  <a:pt x="1578588" y="150553"/>
                  <a:pt x="1578821" y="148319"/>
                  <a:pt x="1579021" y="146119"/>
                </a:cubicBezTo>
                <a:cubicBezTo>
                  <a:pt x="1579221" y="143918"/>
                  <a:pt x="1579388" y="141951"/>
                  <a:pt x="1579521" y="140218"/>
                </a:cubicBezTo>
                <a:cubicBezTo>
                  <a:pt x="1579654" y="138484"/>
                  <a:pt x="1579721" y="137418"/>
                  <a:pt x="1579721" y="137018"/>
                </a:cubicBezTo>
                <a:lnTo>
                  <a:pt x="1586322" y="139218"/>
                </a:lnTo>
                <a:cubicBezTo>
                  <a:pt x="1586322" y="139618"/>
                  <a:pt x="1586255" y="140651"/>
                  <a:pt x="1586122" y="142318"/>
                </a:cubicBezTo>
                <a:cubicBezTo>
                  <a:pt x="1585989" y="143985"/>
                  <a:pt x="1585822" y="145852"/>
                  <a:pt x="1585622" y="147919"/>
                </a:cubicBezTo>
                <a:cubicBezTo>
                  <a:pt x="1585422" y="149986"/>
                  <a:pt x="1585188" y="152086"/>
                  <a:pt x="1584922" y="154220"/>
                </a:cubicBezTo>
                <a:cubicBezTo>
                  <a:pt x="1584655" y="156353"/>
                  <a:pt x="1584455" y="158087"/>
                  <a:pt x="1584322" y="159420"/>
                </a:cubicBezTo>
                <a:cubicBezTo>
                  <a:pt x="1583788" y="163021"/>
                  <a:pt x="1583122" y="166021"/>
                  <a:pt x="1582321" y="168421"/>
                </a:cubicBezTo>
                <a:cubicBezTo>
                  <a:pt x="1581522" y="170822"/>
                  <a:pt x="1580221" y="172722"/>
                  <a:pt x="1578421" y="174122"/>
                </a:cubicBezTo>
                <a:cubicBezTo>
                  <a:pt x="1576621" y="175522"/>
                  <a:pt x="1574187" y="176556"/>
                  <a:pt x="1571120" y="177223"/>
                </a:cubicBezTo>
                <a:cubicBezTo>
                  <a:pt x="1568053" y="177889"/>
                  <a:pt x="1564119" y="178356"/>
                  <a:pt x="1559319" y="178623"/>
                </a:cubicBezTo>
                <a:cubicBezTo>
                  <a:pt x="1552384" y="179023"/>
                  <a:pt x="1545517" y="179023"/>
                  <a:pt x="1538716" y="178623"/>
                </a:cubicBezTo>
                <a:cubicBezTo>
                  <a:pt x="1534716" y="178356"/>
                  <a:pt x="1531315" y="177923"/>
                  <a:pt x="1528515" y="177323"/>
                </a:cubicBezTo>
                <a:cubicBezTo>
                  <a:pt x="1525715" y="176723"/>
                  <a:pt x="1523447" y="175689"/>
                  <a:pt x="1521714" y="174222"/>
                </a:cubicBezTo>
                <a:cubicBezTo>
                  <a:pt x="1519980" y="172755"/>
                  <a:pt x="1518714" y="170788"/>
                  <a:pt x="1517913" y="168321"/>
                </a:cubicBezTo>
                <a:cubicBezTo>
                  <a:pt x="1517114" y="165854"/>
                  <a:pt x="1516713" y="162687"/>
                  <a:pt x="1516713" y="158820"/>
                </a:cubicBezTo>
                <a:lnTo>
                  <a:pt x="1516713" y="98813"/>
                </a:lnTo>
                <a:lnTo>
                  <a:pt x="1478309" y="100013"/>
                </a:lnTo>
                <a:cubicBezTo>
                  <a:pt x="1478175" y="101480"/>
                  <a:pt x="1478075" y="103113"/>
                  <a:pt x="1478008" y="104914"/>
                </a:cubicBezTo>
                <a:cubicBezTo>
                  <a:pt x="1477942" y="106714"/>
                  <a:pt x="1477842" y="108281"/>
                  <a:pt x="1477708" y="109614"/>
                </a:cubicBezTo>
                <a:cubicBezTo>
                  <a:pt x="1477175" y="119882"/>
                  <a:pt x="1475741" y="128750"/>
                  <a:pt x="1473408" y="136217"/>
                </a:cubicBezTo>
                <a:cubicBezTo>
                  <a:pt x="1471074" y="143685"/>
                  <a:pt x="1467474" y="150319"/>
                  <a:pt x="1462607" y="156120"/>
                </a:cubicBezTo>
                <a:cubicBezTo>
                  <a:pt x="1457739" y="161921"/>
                  <a:pt x="1451439" y="167188"/>
                  <a:pt x="1443704" y="171922"/>
                </a:cubicBezTo>
                <a:cubicBezTo>
                  <a:pt x="1435970" y="176656"/>
                  <a:pt x="1426435" y="181490"/>
                  <a:pt x="1415101" y="186424"/>
                </a:cubicBezTo>
                <a:lnTo>
                  <a:pt x="1411700" y="180023"/>
                </a:lnTo>
                <a:cubicBezTo>
                  <a:pt x="1422501" y="175622"/>
                  <a:pt x="1431536" y="171222"/>
                  <a:pt x="1438803" y="166821"/>
                </a:cubicBezTo>
                <a:cubicBezTo>
                  <a:pt x="1446071" y="162421"/>
                  <a:pt x="1451972" y="157553"/>
                  <a:pt x="1456506" y="152219"/>
                </a:cubicBezTo>
                <a:cubicBezTo>
                  <a:pt x="1461040" y="146885"/>
                  <a:pt x="1464407" y="140785"/>
                  <a:pt x="1466607" y="133917"/>
                </a:cubicBezTo>
                <a:cubicBezTo>
                  <a:pt x="1468807" y="127050"/>
                  <a:pt x="1470241" y="118815"/>
                  <a:pt x="1470907" y="109214"/>
                </a:cubicBezTo>
                <a:cubicBezTo>
                  <a:pt x="1471041" y="108014"/>
                  <a:pt x="1471108" y="106580"/>
                  <a:pt x="1471108" y="104914"/>
                </a:cubicBezTo>
                <a:cubicBezTo>
                  <a:pt x="1471108" y="103247"/>
                  <a:pt x="1471174" y="101680"/>
                  <a:pt x="1471308" y="100213"/>
                </a:cubicBezTo>
                <a:cubicBezTo>
                  <a:pt x="1463840" y="100480"/>
                  <a:pt x="1457439" y="100680"/>
                  <a:pt x="1452105" y="100813"/>
                </a:cubicBezTo>
                <a:cubicBezTo>
                  <a:pt x="1446771" y="100946"/>
                  <a:pt x="1443304" y="101080"/>
                  <a:pt x="1441704" y="101213"/>
                </a:cubicBezTo>
                <a:cubicBezTo>
                  <a:pt x="1439037" y="101346"/>
                  <a:pt x="1436870" y="101513"/>
                  <a:pt x="1435203" y="101713"/>
                </a:cubicBezTo>
                <a:cubicBezTo>
                  <a:pt x="1433536" y="101913"/>
                  <a:pt x="1431236" y="102213"/>
                  <a:pt x="1428302" y="102613"/>
                </a:cubicBezTo>
                <a:lnTo>
                  <a:pt x="1426902" y="95612"/>
                </a:lnTo>
                <a:cubicBezTo>
                  <a:pt x="1429569" y="95346"/>
                  <a:pt x="1431536" y="94979"/>
                  <a:pt x="1432803" y="94512"/>
                </a:cubicBezTo>
                <a:cubicBezTo>
                  <a:pt x="1434069" y="94045"/>
                  <a:pt x="1435103" y="93479"/>
                  <a:pt x="1435903" y="92812"/>
                </a:cubicBezTo>
                <a:cubicBezTo>
                  <a:pt x="1439237" y="90012"/>
                  <a:pt x="1443071" y="86545"/>
                  <a:pt x="1447405" y="82411"/>
                </a:cubicBezTo>
                <a:cubicBezTo>
                  <a:pt x="1451738" y="78277"/>
                  <a:pt x="1456139" y="73910"/>
                  <a:pt x="1460606" y="69309"/>
                </a:cubicBezTo>
                <a:cubicBezTo>
                  <a:pt x="1465073" y="64708"/>
                  <a:pt x="1469541" y="59975"/>
                  <a:pt x="1474008" y="55107"/>
                </a:cubicBezTo>
                <a:cubicBezTo>
                  <a:pt x="1478475" y="50240"/>
                  <a:pt x="1482642" y="45606"/>
                  <a:pt x="1486509" y="41206"/>
                </a:cubicBezTo>
                <a:lnTo>
                  <a:pt x="1416701" y="41206"/>
                </a:lnTo>
                <a:lnTo>
                  <a:pt x="1416701" y="34205"/>
                </a:lnTo>
                <a:lnTo>
                  <a:pt x="1500711" y="34205"/>
                </a:lnTo>
                <a:cubicBezTo>
                  <a:pt x="1500045" y="31804"/>
                  <a:pt x="1499378" y="29304"/>
                  <a:pt x="1498711" y="26704"/>
                </a:cubicBezTo>
                <a:cubicBezTo>
                  <a:pt x="1498044" y="24103"/>
                  <a:pt x="1497344" y="21503"/>
                  <a:pt x="1496611" y="18903"/>
                </a:cubicBezTo>
                <a:cubicBezTo>
                  <a:pt x="1495877" y="16302"/>
                  <a:pt x="1495177" y="13802"/>
                  <a:pt x="1494511" y="11402"/>
                </a:cubicBezTo>
                <a:cubicBezTo>
                  <a:pt x="1493844" y="9002"/>
                  <a:pt x="1493177" y="6868"/>
                  <a:pt x="1492510" y="5001"/>
                </a:cubicBezTo>
                <a:close/>
                <a:moveTo>
                  <a:pt x="287636" y="3801"/>
                </a:moveTo>
                <a:lnTo>
                  <a:pt x="294037" y="4201"/>
                </a:lnTo>
                <a:lnTo>
                  <a:pt x="294037" y="22603"/>
                </a:lnTo>
                <a:lnTo>
                  <a:pt x="374247" y="22603"/>
                </a:lnTo>
                <a:lnTo>
                  <a:pt x="374247" y="28404"/>
                </a:lnTo>
                <a:lnTo>
                  <a:pt x="294037" y="28404"/>
                </a:lnTo>
                <a:lnTo>
                  <a:pt x="294037" y="46006"/>
                </a:lnTo>
                <a:lnTo>
                  <a:pt x="352644" y="46006"/>
                </a:lnTo>
                <a:lnTo>
                  <a:pt x="352644" y="76810"/>
                </a:lnTo>
                <a:lnTo>
                  <a:pt x="294037" y="76810"/>
                </a:lnTo>
                <a:lnTo>
                  <a:pt x="294037" y="94212"/>
                </a:lnTo>
                <a:lnTo>
                  <a:pt x="356845" y="94212"/>
                </a:lnTo>
                <a:lnTo>
                  <a:pt x="356845" y="118815"/>
                </a:lnTo>
                <a:lnTo>
                  <a:pt x="380448" y="118815"/>
                </a:lnTo>
                <a:lnTo>
                  <a:pt x="380448" y="124816"/>
                </a:lnTo>
                <a:lnTo>
                  <a:pt x="356845" y="124816"/>
                </a:lnTo>
                <a:lnTo>
                  <a:pt x="356845" y="150219"/>
                </a:lnTo>
                <a:lnTo>
                  <a:pt x="294037" y="150219"/>
                </a:lnTo>
                <a:lnTo>
                  <a:pt x="294037" y="159820"/>
                </a:lnTo>
                <a:cubicBezTo>
                  <a:pt x="294037" y="163554"/>
                  <a:pt x="293670" y="166655"/>
                  <a:pt x="292937" y="169122"/>
                </a:cubicBezTo>
                <a:cubicBezTo>
                  <a:pt x="292203" y="171589"/>
                  <a:pt x="290970" y="173622"/>
                  <a:pt x="289236" y="175222"/>
                </a:cubicBezTo>
                <a:cubicBezTo>
                  <a:pt x="287503" y="176823"/>
                  <a:pt x="285236" y="177989"/>
                  <a:pt x="282435" y="178723"/>
                </a:cubicBezTo>
                <a:cubicBezTo>
                  <a:pt x="279635" y="179456"/>
                  <a:pt x="276235" y="179956"/>
                  <a:pt x="272234" y="180223"/>
                </a:cubicBezTo>
                <a:lnTo>
                  <a:pt x="256832" y="181223"/>
                </a:lnTo>
                <a:lnTo>
                  <a:pt x="255032" y="174822"/>
                </a:lnTo>
                <a:lnTo>
                  <a:pt x="271034" y="174022"/>
                </a:lnTo>
                <a:cubicBezTo>
                  <a:pt x="274234" y="173889"/>
                  <a:pt x="276901" y="173555"/>
                  <a:pt x="279035" y="173022"/>
                </a:cubicBezTo>
                <a:cubicBezTo>
                  <a:pt x="281168" y="172489"/>
                  <a:pt x="282869" y="171655"/>
                  <a:pt x="284135" y="170522"/>
                </a:cubicBezTo>
                <a:cubicBezTo>
                  <a:pt x="285402" y="169388"/>
                  <a:pt x="286302" y="167888"/>
                  <a:pt x="286836" y="166021"/>
                </a:cubicBezTo>
                <a:cubicBezTo>
                  <a:pt x="287369" y="164154"/>
                  <a:pt x="287636" y="161754"/>
                  <a:pt x="287636" y="158820"/>
                </a:cubicBezTo>
                <a:lnTo>
                  <a:pt x="287636" y="150219"/>
                </a:lnTo>
                <a:lnTo>
                  <a:pt x="214627" y="150219"/>
                </a:lnTo>
                <a:lnTo>
                  <a:pt x="214627" y="144418"/>
                </a:lnTo>
                <a:lnTo>
                  <a:pt x="287636" y="144418"/>
                </a:lnTo>
                <a:lnTo>
                  <a:pt x="287636" y="124816"/>
                </a:lnTo>
                <a:lnTo>
                  <a:pt x="200425" y="124816"/>
                </a:lnTo>
                <a:lnTo>
                  <a:pt x="200425" y="118815"/>
                </a:lnTo>
                <a:lnTo>
                  <a:pt x="287636" y="118815"/>
                </a:lnTo>
                <a:lnTo>
                  <a:pt x="287636" y="100013"/>
                </a:lnTo>
                <a:lnTo>
                  <a:pt x="216627" y="100013"/>
                </a:lnTo>
                <a:lnTo>
                  <a:pt x="216627" y="94212"/>
                </a:lnTo>
                <a:lnTo>
                  <a:pt x="287636" y="94212"/>
                </a:lnTo>
                <a:lnTo>
                  <a:pt x="287636" y="76810"/>
                </a:lnTo>
                <a:lnTo>
                  <a:pt x="228228" y="76810"/>
                </a:lnTo>
                <a:lnTo>
                  <a:pt x="228228" y="46006"/>
                </a:lnTo>
                <a:lnTo>
                  <a:pt x="287636" y="46006"/>
                </a:lnTo>
                <a:lnTo>
                  <a:pt x="287636" y="28404"/>
                </a:lnTo>
                <a:lnTo>
                  <a:pt x="206626" y="28404"/>
                </a:lnTo>
                <a:lnTo>
                  <a:pt x="206626" y="22603"/>
                </a:lnTo>
                <a:lnTo>
                  <a:pt x="287636" y="22603"/>
                </a:lnTo>
                <a:close/>
                <a:moveTo>
                  <a:pt x="850506" y="2801"/>
                </a:moveTo>
                <a:cubicBezTo>
                  <a:pt x="852106" y="4268"/>
                  <a:pt x="853873" y="5934"/>
                  <a:pt x="855807" y="7801"/>
                </a:cubicBezTo>
                <a:cubicBezTo>
                  <a:pt x="857741" y="9668"/>
                  <a:pt x="859707" y="11635"/>
                  <a:pt x="861708" y="13702"/>
                </a:cubicBezTo>
                <a:cubicBezTo>
                  <a:pt x="863708" y="15769"/>
                  <a:pt x="865641" y="17869"/>
                  <a:pt x="867508" y="20003"/>
                </a:cubicBezTo>
                <a:cubicBezTo>
                  <a:pt x="869375" y="22137"/>
                  <a:pt x="871109" y="24070"/>
                  <a:pt x="872709" y="25804"/>
                </a:cubicBezTo>
                <a:lnTo>
                  <a:pt x="867708" y="30004"/>
                </a:lnTo>
                <a:lnTo>
                  <a:pt x="909314" y="30004"/>
                </a:lnTo>
                <a:cubicBezTo>
                  <a:pt x="911314" y="28271"/>
                  <a:pt x="913447" y="26237"/>
                  <a:pt x="915714" y="23903"/>
                </a:cubicBezTo>
                <a:cubicBezTo>
                  <a:pt x="917981" y="21570"/>
                  <a:pt x="920248" y="19136"/>
                  <a:pt x="922515" y="16602"/>
                </a:cubicBezTo>
                <a:cubicBezTo>
                  <a:pt x="924782" y="14069"/>
                  <a:pt x="926883" y="11602"/>
                  <a:pt x="928816" y="9202"/>
                </a:cubicBezTo>
                <a:cubicBezTo>
                  <a:pt x="930750" y="6801"/>
                  <a:pt x="932383" y="4668"/>
                  <a:pt x="933717" y="2801"/>
                </a:cubicBezTo>
                <a:lnTo>
                  <a:pt x="939317" y="6401"/>
                </a:lnTo>
                <a:cubicBezTo>
                  <a:pt x="938117" y="8001"/>
                  <a:pt x="936717" y="9835"/>
                  <a:pt x="935117" y="11902"/>
                </a:cubicBezTo>
                <a:cubicBezTo>
                  <a:pt x="933517" y="13969"/>
                  <a:pt x="931816" y="16036"/>
                  <a:pt x="930016" y="18103"/>
                </a:cubicBezTo>
                <a:cubicBezTo>
                  <a:pt x="928216" y="20170"/>
                  <a:pt x="926316" y="22237"/>
                  <a:pt x="924316" y="24303"/>
                </a:cubicBezTo>
                <a:cubicBezTo>
                  <a:pt x="922315" y="26370"/>
                  <a:pt x="920448" y="28271"/>
                  <a:pt x="918715" y="30004"/>
                </a:cubicBezTo>
                <a:lnTo>
                  <a:pt x="969721" y="30004"/>
                </a:lnTo>
                <a:lnTo>
                  <a:pt x="969721" y="36005"/>
                </a:lnTo>
                <a:lnTo>
                  <a:pt x="884310" y="36005"/>
                </a:lnTo>
                <a:cubicBezTo>
                  <a:pt x="883510" y="39339"/>
                  <a:pt x="882577" y="42639"/>
                  <a:pt x="881510" y="45906"/>
                </a:cubicBezTo>
                <a:cubicBezTo>
                  <a:pt x="880443" y="49173"/>
                  <a:pt x="879377" y="52340"/>
                  <a:pt x="878310" y="55407"/>
                </a:cubicBezTo>
                <a:lnTo>
                  <a:pt x="960920" y="55407"/>
                </a:lnTo>
                <a:lnTo>
                  <a:pt x="960920" y="61408"/>
                </a:lnTo>
                <a:lnTo>
                  <a:pt x="875909" y="61408"/>
                </a:lnTo>
                <a:cubicBezTo>
                  <a:pt x="874443" y="64742"/>
                  <a:pt x="872976" y="68042"/>
                  <a:pt x="871509" y="71309"/>
                </a:cubicBezTo>
                <a:cubicBezTo>
                  <a:pt x="870042" y="74576"/>
                  <a:pt x="868375" y="77743"/>
                  <a:pt x="866508" y="80811"/>
                </a:cubicBezTo>
                <a:lnTo>
                  <a:pt x="976322" y="80811"/>
                </a:lnTo>
                <a:lnTo>
                  <a:pt x="976322" y="86811"/>
                </a:lnTo>
                <a:lnTo>
                  <a:pt x="862908" y="86811"/>
                </a:lnTo>
                <a:cubicBezTo>
                  <a:pt x="859307" y="92945"/>
                  <a:pt x="855240" y="98813"/>
                  <a:pt x="850706" y="104413"/>
                </a:cubicBezTo>
                <a:lnTo>
                  <a:pt x="950319" y="104413"/>
                </a:lnTo>
                <a:lnTo>
                  <a:pt x="950319" y="185824"/>
                </a:lnTo>
                <a:lnTo>
                  <a:pt x="942918" y="185824"/>
                </a:lnTo>
                <a:lnTo>
                  <a:pt x="942918" y="175422"/>
                </a:lnTo>
                <a:lnTo>
                  <a:pt x="849706" y="175422"/>
                </a:lnTo>
                <a:lnTo>
                  <a:pt x="849706" y="186024"/>
                </a:lnTo>
                <a:lnTo>
                  <a:pt x="842505" y="186024"/>
                </a:lnTo>
                <a:lnTo>
                  <a:pt x="842505" y="114415"/>
                </a:lnTo>
                <a:cubicBezTo>
                  <a:pt x="831837" y="126550"/>
                  <a:pt x="818902" y="138684"/>
                  <a:pt x="803700" y="150819"/>
                </a:cubicBezTo>
                <a:lnTo>
                  <a:pt x="799700" y="145019"/>
                </a:lnTo>
                <a:cubicBezTo>
                  <a:pt x="811835" y="135417"/>
                  <a:pt x="822469" y="125883"/>
                  <a:pt x="831604" y="116415"/>
                </a:cubicBezTo>
                <a:cubicBezTo>
                  <a:pt x="840738" y="106947"/>
                  <a:pt x="848573" y="97079"/>
                  <a:pt x="855107" y="86811"/>
                </a:cubicBezTo>
                <a:lnTo>
                  <a:pt x="804100" y="86811"/>
                </a:lnTo>
                <a:lnTo>
                  <a:pt x="804100" y="80811"/>
                </a:lnTo>
                <a:lnTo>
                  <a:pt x="858907" y="80811"/>
                </a:lnTo>
                <a:cubicBezTo>
                  <a:pt x="860774" y="77743"/>
                  <a:pt x="862508" y="74576"/>
                  <a:pt x="864108" y="71309"/>
                </a:cubicBezTo>
                <a:cubicBezTo>
                  <a:pt x="865708" y="68042"/>
                  <a:pt x="867242" y="64742"/>
                  <a:pt x="868709" y="61408"/>
                </a:cubicBezTo>
                <a:lnTo>
                  <a:pt x="819902" y="61408"/>
                </a:lnTo>
                <a:lnTo>
                  <a:pt x="819902" y="55407"/>
                </a:lnTo>
                <a:lnTo>
                  <a:pt x="871109" y="55407"/>
                </a:lnTo>
                <a:cubicBezTo>
                  <a:pt x="872309" y="52340"/>
                  <a:pt x="873409" y="49207"/>
                  <a:pt x="874409" y="46006"/>
                </a:cubicBezTo>
                <a:cubicBezTo>
                  <a:pt x="875409" y="42806"/>
                  <a:pt x="876376" y="39472"/>
                  <a:pt x="877310" y="36005"/>
                </a:cubicBezTo>
                <a:lnTo>
                  <a:pt x="811101" y="36005"/>
                </a:lnTo>
                <a:lnTo>
                  <a:pt x="811101" y="30004"/>
                </a:lnTo>
                <a:lnTo>
                  <a:pt x="867308" y="30004"/>
                </a:lnTo>
                <a:cubicBezTo>
                  <a:pt x="864241" y="26404"/>
                  <a:pt x="860674" y="22403"/>
                  <a:pt x="856607" y="18003"/>
                </a:cubicBezTo>
                <a:cubicBezTo>
                  <a:pt x="852540" y="13602"/>
                  <a:pt x="848839" y="9935"/>
                  <a:pt x="845506" y="7001"/>
                </a:cubicBezTo>
                <a:close/>
                <a:moveTo>
                  <a:pt x="2676706" y="0"/>
                </a:moveTo>
                <a:lnTo>
                  <a:pt x="2683306" y="2201"/>
                </a:lnTo>
                <a:cubicBezTo>
                  <a:pt x="2681840" y="5668"/>
                  <a:pt x="2680273" y="9135"/>
                  <a:pt x="2678606" y="12602"/>
                </a:cubicBezTo>
                <a:cubicBezTo>
                  <a:pt x="2676939" y="16069"/>
                  <a:pt x="2675172" y="19536"/>
                  <a:pt x="2673305" y="23003"/>
                </a:cubicBezTo>
                <a:lnTo>
                  <a:pt x="2797121" y="23003"/>
                </a:lnTo>
                <a:lnTo>
                  <a:pt x="2797121" y="29604"/>
                </a:lnTo>
                <a:lnTo>
                  <a:pt x="2728112" y="29604"/>
                </a:lnTo>
                <a:lnTo>
                  <a:pt x="2728112" y="71009"/>
                </a:lnTo>
                <a:lnTo>
                  <a:pt x="2792320" y="71009"/>
                </a:lnTo>
                <a:lnTo>
                  <a:pt x="2792320" y="77810"/>
                </a:lnTo>
                <a:lnTo>
                  <a:pt x="2728112" y="77810"/>
                </a:lnTo>
                <a:lnTo>
                  <a:pt x="2728112" y="124416"/>
                </a:lnTo>
                <a:lnTo>
                  <a:pt x="2807122" y="124416"/>
                </a:lnTo>
                <a:lnTo>
                  <a:pt x="2807122" y="131417"/>
                </a:lnTo>
                <a:lnTo>
                  <a:pt x="2728112" y="131417"/>
                </a:lnTo>
                <a:lnTo>
                  <a:pt x="2728112" y="181223"/>
                </a:lnTo>
                <a:lnTo>
                  <a:pt x="2721311" y="181223"/>
                </a:lnTo>
                <a:lnTo>
                  <a:pt x="2721311" y="131417"/>
                </a:lnTo>
                <a:lnTo>
                  <a:pt x="2629300" y="131417"/>
                </a:lnTo>
                <a:lnTo>
                  <a:pt x="2629300" y="124416"/>
                </a:lnTo>
                <a:lnTo>
                  <a:pt x="2661104" y="124416"/>
                </a:lnTo>
                <a:lnTo>
                  <a:pt x="2661104" y="71009"/>
                </a:lnTo>
                <a:lnTo>
                  <a:pt x="2721311" y="71009"/>
                </a:lnTo>
                <a:lnTo>
                  <a:pt x="2721311" y="29604"/>
                </a:lnTo>
                <a:lnTo>
                  <a:pt x="2669505" y="29604"/>
                </a:lnTo>
                <a:cubicBezTo>
                  <a:pt x="2664838" y="37605"/>
                  <a:pt x="2659704" y="45439"/>
                  <a:pt x="2654103" y="53107"/>
                </a:cubicBezTo>
                <a:cubicBezTo>
                  <a:pt x="2648502" y="60775"/>
                  <a:pt x="2642568" y="68009"/>
                  <a:pt x="2636300" y="74810"/>
                </a:cubicBezTo>
                <a:lnTo>
                  <a:pt x="2631700" y="69009"/>
                </a:lnTo>
                <a:cubicBezTo>
                  <a:pt x="2636368" y="64075"/>
                  <a:pt x="2640901" y="58808"/>
                  <a:pt x="2645302" y="53207"/>
                </a:cubicBezTo>
                <a:cubicBezTo>
                  <a:pt x="2649702" y="47606"/>
                  <a:pt x="2653836" y="41839"/>
                  <a:pt x="2657703" y="35905"/>
                </a:cubicBezTo>
                <a:cubicBezTo>
                  <a:pt x="2661570" y="29971"/>
                  <a:pt x="2665104" y="23970"/>
                  <a:pt x="2668305" y="17903"/>
                </a:cubicBezTo>
                <a:cubicBezTo>
                  <a:pt x="2671505" y="11835"/>
                  <a:pt x="2674306" y="5868"/>
                  <a:pt x="2676706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F45A5093-2905-490F-8D3E-816A265342EC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2A4446E-D6F2-44E7-BAB7-482A131118F7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4ADC4ED1-A94F-4D89-B469-67AE3E272948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156341" t="-84305" r="-96529" b="-136555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48" name="自由线条-20_矢量">
            <a:extLst>
              <a:ext uri="{FF2B5EF4-FFF2-40B4-BE49-F238E27FC236}">
                <a16:creationId xmlns:a16="http://schemas.microsoft.com/office/drawing/2014/main" id="{89EC1639-330C-4522-8707-9978710F1BAB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0" name="自由线条-21_矢量">
            <a:extLst>
              <a:ext uri="{FF2B5EF4-FFF2-40B4-BE49-F238E27FC236}">
                <a16:creationId xmlns:a16="http://schemas.microsoft.com/office/drawing/2014/main" id="{657888E9-478D-46EF-81DE-94E10B1CCC57}"/>
              </a:ext>
            </a:extLst>
          </p:cNvPr>
          <p:cNvSpPr txBox="1"/>
          <p:nvPr/>
        </p:nvSpPr>
        <p:spPr>
          <a:xfrm rot="10800000">
            <a:off x="11328150" y="3872534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2" name="文本框-4_矢量">
            <a:extLst>
              <a:ext uri="{FF2B5EF4-FFF2-40B4-BE49-F238E27FC236}">
                <a16:creationId xmlns:a16="http://schemas.microsoft.com/office/drawing/2014/main" id="{FD45D82E-86C9-4CA8-B09C-7CD8817EF6ED}"/>
              </a:ext>
            </a:extLst>
          </p:cNvPr>
          <p:cNvSpPr txBox="1"/>
          <p:nvPr/>
        </p:nvSpPr>
        <p:spPr>
          <a:xfrm>
            <a:off x="6052996" y="2049951"/>
            <a:ext cx="4728850" cy="249477"/>
          </a:xfrm>
          <a:custGeom>
            <a:avLst/>
            <a:gdLst/>
            <a:ahLst/>
            <a:cxnLst/>
            <a:rect l="l" t="t" r="r" b="b"/>
            <a:pathLst>
              <a:path w="4728850" h="249477">
                <a:moveTo>
                  <a:pt x="1151987" y="190503"/>
                </a:moveTo>
                <a:cubicBezTo>
                  <a:pt x="1156130" y="191516"/>
                  <a:pt x="1159951" y="193219"/>
                  <a:pt x="1163450" y="195613"/>
                </a:cubicBezTo>
                <a:cubicBezTo>
                  <a:pt x="1170448" y="200585"/>
                  <a:pt x="1174867" y="203532"/>
                  <a:pt x="1176709" y="204452"/>
                </a:cubicBezTo>
                <a:cubicBezTo>
                  <a:pt x="1177630" y="205189"/>
                  <a:pt x="1178182" y="205788"/>
                  <a:pt x="1178366" y="206248"/>
                </a:cubicBezTo>
                <a:cubicBezTo>
                  <a:pt x="1178550" y="206708"/>
                  <a:pt x="1178550" y="207767"/>
                  <a:pt x="1178366" y="209424"/>
                </a:cubicBezTo>
                <a:cubicBezTo>
                  <a:pt x="1178182" y="212187"/>
                  <a:pt x="1177630" y="213936"/>
                  <a:pt x="1176709" y="214673"/>
                </a:cubicBezTo>
                <a:cubicBezTo>
                  <a:pt x="1175788" y="215409"/>
                  <a:pt x="1173762" y="215870"/>
                  <a:pt x="1170632" y="216054"/>
                </a:cubicBezTo>
                <a:cubicBezTo>
                  <a:pt x="1167317" y="216054"/>
                  <a:pt x="1164187" y="215501"/>
                  <a:pt x="1161240" y="214397"/>
                </a:cubicBezTo>
                <a:cubicBezTo>
                  <a:pt x="1157373" y="212739"/>
                  <a:pt x="1153506" y="210299"/>
                  <a:pt x="1149639" y="207077"/>
                </a:cubicBezTo>
                <a:cubicBezTo>
                  <a:pt x="1145772" y="203854"/>
                  <a:pt x="1143286" y="200954"/>
                  <a:pt x="1142181" y="198375"/>
                </a:cubicBezTo>
                <a:cubicBezTo>
                  <a:pt x="1141628" y="196902"/>
                  <a:pt x="1141444" y="195337"/>
                  <a:pt x="1141628" y="193680"/>
                </a:cubicBezTo>
                <a:cubicBezTo>
                  <a:pt x="1141813" y="192022"/>
                  <a:pt x="1142273" y="191010"/>
                  <a:pt x="1143009" y="190641"/>
                </a:cubicBezTo>
                <a:cubicBezTo>
                  <a:pt x="1144851" y="189536"/>
                  <a:pt x="1147843" y="189490"/>
                  <a:pt x="1151987" y="190503"/>
                </a:cubicBezTo>
                <a:close/>
                <a:moveTo>
                  <a:pt x="382986" y="187326"/>
                </a:moveTo>
                <a:cubicBezTo>
                  <a:pt x="374607" y="187326"/>
                  <a:pt x="367195" y="187787"/>
                  <a:pt x="360750" y="188708"/>
                </a:cubicBezTo>
                <a:lnTo>
                  <a:pt x="357711" y="189260"/>
                </a:lnTo>
                <a:lnTo>
                  <a:pt x="357711" y="200862"/>
                </a:lnTo>
                <a:cubicBezTo>
                  <a:pt x="357711" y="207675"/>
                  <a:pt x="357941" y="211404"/>
                  <a:pt x="358402" y="212049"/>
                </a:cubicBezTo>
                <a:cubicBezTo>
                  <a:pt x="358862" y="212693"/>
                  <a:pt x="361026" y="212647"/>
                  <a:pt x="364893" y="211911"/>
                </a:cubicBezTo>
                <a:cubicBezTo>
                  <a:pt x="367655" y="211358"/>
                  <a:pt x="375021" y="210898"/>
                  <a:pt x="386991" y="210529"/>
                </a:cubicBezTo>
                <a:cubicBezTo>
                  <a:pt x="394910" y="210345"/>
                  <a:pt x="400296" y="210023"/>
                  <a:pt x="403150" y="209563"/>
                </a:cubicBezTo>
                <a:cubicBezTo>
                  <a:pt x="406005" y="209102"/>
                  <a:pt x="408076" y="208458"/>
                  <a:pt x="409365" y="207629"/>
                </a:cubicBezTo>
                <a:cubicBezTo>
                  <a:pt x="410654" y="206800"/>
                  <a:pt x="411851" y="205189"/>
                  <a:pt x="412956" y="202795"/>
                </a:cubicBezTo>
                <a:cubicBezTo>
                  <a:pt x="414429" y="199665"/>
                  <a:pt x="414798" y="197455"/>
                  <a:pt x="414061" y="196166"/>
                </a:cubicBezTo>
                <a:cubicBezTo>
                  <a:pt x="413693" y="195061"/>
                  <a:pt x="412128" y="193726"/>
                  <a:pt x="409365" y="192160"/>
                </a:cubicBezTo>
                <a:cubicBezTo>
                  <a:pt x="406603" y="190595"/>
                  <a:pt x="403749" y="189444"/>
                  <a:pt x="400802" y="188708"/>
                </a:cubicBezTo>
                <a:cubicBezTo>
                  <a:pt x="397304" y="187787"/>
                  <a:pt x="391365" y="187326"/>
                  <a:pt x="382986" y="187326"/>
                </a:cubicBezTo>
                <a:close/>
                <a:moveTo>
                  <a:pt x="2420812" y="184702"/>
                </a:moveTo>
                <a:cubicBezTo>
                  <a:pt x="2412249" y="184426"/>
                  <a:pt x="2405942" y="184564"/>
                  <a:pt x="2401890" y="185117"/>
                </a:cubicBezTo>
                <a:cubicBezTo>
                  <a:pt x="2396734" y="185485"/>
                  <a:pt x="2388908" y="186406"/>
                  <a:pt x="2378411" y="187879"/>
                </a:cubicBezTo>
                <a:lnTo>
                  <a:pt x="2361562" y="190089"/>
                </a:lnTo>
                <a:lnTo>
                  <a:pt x="2361562" y="203900"/>
                </a:lnTo>
                <a:cubicBezTo>
                  <a:pt x="2361562" y="213108"/>
                  <a:pt x="2361838" y="218632"/>
                  <a:pt x="2362390" y="220473"/>
                </a:cubicBezTo>
                <a:cubicBezTo>
                  <a:pt x="2363126" y="222867"/>
                  <a:pt x="2364462" y="224295"/>
                  <a:pt x="2366396" y="224755"/>
                </a:cubicBezTo>
                <a:cubicBezTo>
                  <a:pt x="2368329" y="225215"/>
                  <a:pt x="2374084" y="225446"/>
                  <a:pt x="2383660" y="225446"/>
                </a:cubicBezTo>
                <a:cubicBezTo>
                  <a:pt x="2403179" y="225261"/>
                  <a:pt x="2414596" y="224341"/>
                  <a:pt x="2417912" y="222683"/>
                </a:cubicBezTo>
                <a:cubicBezTo>
                  <a:pt x="2419753" y="221947"/>
                  <a:pt x="2422791" y="216606"/>
                  <a:pt x="2427027" y="206662"/>
                </a:cubicBezTo>
                <a:cubicBezTo>
                  <a:pt x="2430526" y="198560"/>
                  <a:pt x="2433380" y="193219"/>
                  <a:pt x="2435590" y="190641"/>
                </a:cubicBezTo>
                <a:cubicBezTo>
                  <a:pt x="2437800" y="188616"/>
                  <a:pt x="2437708" y="186958"/>
                  <a:pt x="2435314" y="185669"/>
                </a:cubicBezTo>
                <a:cubicBezTo>
                  <a:pt x="2434209" y="185301"/>
                  <a:pt x="2429375" y="184979"/>
                  <a:pt x="2420812" y="184702"/>
                </a:cubicBezTo>
                <a:close/>
                <a:moveTo>
                  <a:pt x="1198393" y="184702"/>
                </a:moveTo>
                <a:cubicBezTo>
                  <a:pt x="1200050" y="184794"/>
                  <a:pt x="1202122" y="185301"/>
                  <a:pt x="1204608" y="186222"/>
                </a:cubicBezTo>
                <a:cubicBezTo>
                  <a:pt x="1211053" y="188247"/>
                  <a:pt x="1216301" y="191286"/>
                  <a:pt x="1220353" y="195337"/>
                </a:cubicBezTo>
                <a:cubicBezTo>
                  <a:pt x="1225140" y="199941"/>
                  <a:pt x="1224772" y="203532"/>
                  <a:pt x="1219247" y="206110"/>
                </a:cubicBezTo>
                <a:cubicBezTo>
                  <a:pt x="1217406" y="206846"/>
                  <a:pt x="1215380" y="206938"/>
                  <a:pt x="1213171" y="206386"/>
                </a:cubicBezTo>
                <a:cubicBezTo>
                  <a:pt x="1211145" y="205834"/>
                  <a:pt x="1208061" y="204545"/>
                  <a:pt x="1203917" y="202519"/>
                </a:cubicBezTo>
                <a:cubicBezTo>
                  <a:pt x="1199774" y="200493"/>
                  <a:pt x="1196689" y="198744"/>
                  <a:pt x="1194664" y="197271"/>
                </a:cubicBezTo>
                <a:cubicBezTo>
                  <a:pt x="1192638" y="195797"/>
                  <a:pt x="1191533" y="194508"/>
                  <a:pt x="1191349" y="193403"/>
                </a:cubicBezTo>
                <a:cubicBezTo>
                  <a:pt x="1191165" y="192483"/>
                  <a:pt x="1191395" y="191148"/>
                  <a:pt x="1192039" y="189398"/>
                </a:cubicBezTo>
                <a:cubicBezTo>
                  <a:pt x="1192684" y="187649"/>
                  <a:pt x="1193559" y="186406"/>
                  <a:pt x="1194664" y="185669"/>
                </a:cubicBezTo>
                <a:cubicBezTo>
                  <a:pt x="1195492" y="184933"/>
                  <a:pt x="1196735" y="184610"/>
                  <a:pt x="1198393" y="184702"/>
                </a:cubicBezTo>
                <a:close/>
                <a:moveTo>
                  <a:pt x="3455265" y="175725"/>
                </a:moveTo>
                <a:cubicBezTo>
                  <a:pt x="3457014" y="176093"/>
                  <a:pt x="3458165" y="177106"/>
                  <a:pt x="3458718" y="178764"/>
                </a:cubicBezTo>
                <a:cubicBezTo>
                  <a:pt x="3459086" y="179500"/>
                  <a:pt x="3459546" y="182354"/>
                  <a:pt x="3460099" y="187326"/>
                </a:cubicBezTo>
                <a:cubicBezTo>
                  <a:pt x="3461020" y="198560"/>
                  <a:pt x="3461756" y="205788"/>
                  <a:pt x="3462308" y="209010"/>
                </a:cubicBezTo>
                <a:cubicBezTo>
                  <a:pt x="3462861" y="212233"/>
                  <a:pt x="3463874" y="214765"/>
                  <a:pt x="3465347" y="216606"/>
                </a:cubicBezTo>
                <a:cubicBezTo>
                  <a:pt x="3467188" y="219000"/>
                  <a:pt x="3471976" y="221210"/>
                  <a:pt x="3479711" y="223236"/>
                </a:cubicBezTo>
                <a:cubicBezTo>
                  <a:pt x="3482841" y="224157"/>
                  <a:pt x="3487491" y="224755"/>
                  <a:pt x="3493660" y="225031"/>
                </a:cubicBezTo>
                <a:cubicBezTo>
                  <a:pt x="3499829" y="225307"/>
                  <a:pt x="3505216" y="225169"/>
                  <a:pt x="3509819" y="224617"/>
                </a:cubicBezTo>
                <a:cubicBezTo>
                  <a:pt x="3515896" y="223880"/>
                  <a:pt x="3522894" y="222499"/>
                  <a:pt x="3530812" y="220473"/>
                </a:cubicBezTo>
                <a:cubicBezTo>
                  <a:pt x="3538731" y="218448"/>
                  <a:pt x="3545084" y="216330"/>
                  <a:pt x="3549872" y="214120"/>
                </a:cubicBezTo>
                <a:cubicBezTo>
                  <a:pt x="3553003" y="212647"/>
                  <a:pt x="3555166" y="211864"/>
                  <a:pt x="3556363" y="211772"/>
                </a:cubicBezTo>
                <a:cubicBezTo>
                  <a:pt x="3557560" y="211680"/>
                  <a:pt x="3559080" y="212095"/>
                  <a:pt x="3560921" y="213015"/>
                </a:cubicBezTo>
                <a:cubicBezTo>
                  <a:pt x="3564420" y="214673"/>
                  <a:pt x="3566124" y="216698"/>
                  <a:pt x="3566031" y="219092"/>
                </a:cubicBezTo>
                <a:cubicBezTo>
                  <a:pt x="3565939" y="221486"/>
                  <a:pt x="3564052" y="223604"/>
                  <a:pt x="3560368" y="225446"/>
                </a:cubicBezTo>
                <a:cubicBezTo>
                  <a:pt x="3551898" y="229313"/>
                  <a:pt x="3538455" y="233180"/>
                  <a:pt x="3520040" y="237047"/>
                </a:cubicBezTo>
                <a:cubicBezTo>
                  <a:pt x="3509543" y="239073"/>
                  <a:pt x="3499599" y="239717"/>
                  <a:pt x="3490207" y="238981"/>
                </a:cubicBezTo>
                <a:cubicBezTo>
                  <a:pt x="3479711" y="238244"/>
                  <a:pt x="3470457" y="235804"/>
                  <a:pt x="3462446" y="231661"/>
                </a:cubicBezTo>
                <a:cubicBezTo>
                  <a:pt x="3454436" y="227517"/>
                  <a:pt x="3449326" y="222499"/>
                  <a:pt x="3447116" y="216606"/>
                </a:cubicBezTo>
                <a:cubicBezTo>
                  <a:pt x="3444722" y="210161"/>
                  <a:pt x="3443986" y="201322"/>
                  <a:pt x="3444906" y="190089"/>
                </a:cubicBezTo>
                <a:cubicBezTo>
                  <a:pt x="3445091" y="185301"/>
                  <a:pt x="3445551" y="182032"/>
                  <a:pt x="3446288" y="180283"/>
                </a:cubicBezTo>
                <a:cubicBezTo>
                  <a:pt x="3447024" y="178533"/>
                  <a:pt x="3448129" y="177290"/>
                  <a:pt x="3449602" y="176554"/>
                </a:cubicBezTo>
                <a:cubicBezTo>
                  <a:pt x="3451628" y="175633"/>
                  <a:pt x="3453516" y="175357"/>
                  <a:pt x="3455265" y="175725"/>
                </a:cubicBezTo>
                <a:close/>
                <a:moveTo>
                  <a:pt x="3489379" y="172410"/>
                </a:moveTo>
                <a:cubicBezTo>
                  <a:pt x="3495272" y="172963"/>
                  <a:pt x="3500520" y="174712"/>
                  <a:pt x="3505123" y="177659"/>
                </a:cubicBezTo>
                <a:cubicBezTo>
                  <a:pt x="3507517" y="179132"/>
                  <a:pt x="3509773" y="181618"/>
                  <a:pt x="3511891" y="185117"/>
                </a:cubicBezTo>
                <a:cubicBezTo>
                  <a:pt x="3514009" y="188616"/>
                  <a:pt x="3514699" y="191102"/>
                  <a:pt x="3513962" y="192575"/>
                </a:cubicBezTo>
                <a:cubicBezTo>
                  <a:pt x="3513594" y="193680"/>
                  <a:pt x="3512628" y="194554"/>
                  <a:pt x="3511062" y="195199"/>
                </a:cubicBezTo>
                <a:cubicBezTo>
                  <a:pt x="3509497" y="195843"/>
                  <a:pt x="3507886" y="196074"/>
                  <a:pt x="3506228" y="195889"/>
                </a:cubicBezTo>
                <a:cubicBezTo>
                  <a:pt x="3504018" y="195705"/>
                  <a:pt x="3501072" y="194600"/>
                  <a:pt x="3497389" y="192575"/>
                </a:cubicBezTo>
                <a:cubicBezTo>
                  <a:pt x="3493706" y="190549"/>
                  <a:pt x="3490576" y="188339"/>
                  <a:pt x="3487997" y="185945"/>
                </a:cubicBezTo>
                <a:cubicBezTo>
                  <a:pt x="3484683" y="182999"/>
                  <a:pt x="3482703" y="180651"/>
                  <a:pt x="3482058" y="178902"/>
                </a:cubicBezTo>
                <a:cubicBezTo>
                  <a:pt x="3481414" y="177152"/>
                  <a:pt x="3482013" y="175449"/>
                  <a:pt x="3483854" y="173791"/>
                </a:cubicBezTo>
                <a:cubicBezTo>
                  <a:pt x="3484775" y="172687"/>
                  <a:pt x="3486616" y="172226"/>
                  <a:pt x="3489379" y="172410"/>
                </a:cubicBezTo>
                <a:close/>
                <a:moveTo>
                  <a:pt x="398765" y="171133"/>
                </a:moveTo>
                <a:cubicBezTo>
                  <a:pt x="404037" y="171478"/>
                  <a:pt x="408813" y="172226"/>
                  <a:pt x="413094" y="173377"/>
                </a:cubicBezTo>
                <a:cubicBezTo>
                  <a:pt x="421657" y="175679"/>
                  <a:pt x="427320" y="179316"/>
                  <a:pt x="430082" y="184288"/>
                </a:cubicBezTo>
                <a:cubicBezTo>
                  <a:pt x="432292" y="188523"/>
                  <a:pt x="432200" y="193864"/>
                  <a:pt x="429806" y="200309"/>
                </a:cubicBezTo>
                <a:cubicBezTo>
                  <a:pt x="428517" y="203808"/>
                  <a:pt x="426491" y="208227"/>
                  <a:pt x="423729" y="213568"/>
                </a:cubicBezTo>
                <a:cubicBezTo>
                  <a:pt x="420967" y="218908"/>
                  <a:pt x="418849" y="222407"/>
                  <a:pt x="417376" y="224064"/>
                </a:cubicBezTo>
                <a:lnTo>
                  <a:pt x="415166" y="227103"/>
                </a:lnTo>
                <a:lnTo>
                  <a:pt x="388925" y="227103"/>
                </a:lnTo>
                <a:lnTo>
                  <a:pt x="362683" y="227379"/>
                </a:lnTo>
                <a:lnTo>
                  <a:pt x="361026" y="229036"/>
                </a:lnTo>
                <a:lnTo>
                  <a:pt x="359092" y="230694"/>
                </a:lnTo>
                <a:lnTo>
                  <a:pt x="354949" y="229313"/>
                </a:lnTo>
                <a:cubicBezTo>
                  <a:pt x="352003" y="228024"/>
                  <a:pt x="349977" y="226827"/>
                  <a:pt x="348872" y="225722"/>
                </a:cubicBezTo>
                <a:cubicBezTo>
                  <a:pt x="347399" y="224433"/>
                  <a:pt x="346570" y="221855"/>
                  <a:pt x="346386" y="217987"/>
                </a:cubicBezTo>
                <a:cubicBezTo>
                  <a:pt x="346018" y="214489"/>
                  <a:pt x="345926" y="207399"/>
                  <a:pt x="346110" y="196718"/>
                </a:cubicBezTo>
                <a:cubicBezTo>
                  <a:pt x="346294" y="189352"/>
                  <a:pt x="346432" y="184794"/>
                  <a:pt x="346524" y="183045"/>
                </a:cubicBezTo>
                <a:cubicBezTo>
                  <a:pt x="346616" y="181296"/>
                  <a:pt x="347031" y="179960"/>
                  <a:pt x="347767" y="179040"/>
                </a:cubicBezTo>
                <a:cubicBezTo>
                  <a:pt x="348688" y="177567"/>
                  <a:pt x="349977" y="176462"/>
                  <a:pt x="351634" y="175725"/>
                </a:cubicBezTo>
                <a:cubicBezTo>
                  <a:pt x="355501" y="173884"/>
                  <a:pt x="365446" y="172410"/>
                  <a:pt x="381467" y="171305"/>
                </a:cubicBezTo>
                <a:cubicBezTo>
                  <a:pt x="387728" y="170845"/>
                  <a:pt x="393494" y="170788"/>
                  <a:pt x="398765" y="171133"/>
                </a:cubicBezTo>
                <a:close/>
                <a:moveTo>
                  <a:pt x="3424120" y="168750"/>
                </a:moveTo>
                <a:cubicBezTo>
                  <a:pt x="3425179" y="168704"/>
                  <a:pt x="3426215" y="169096"/>
                  <a:pt x="3427228" y="169924"/>
                </a:cubicBezTo>
                <a:lnTo>
                  <a:pt x="3428885" y="171029"/>
                </a:lnTo>
                <a:lnTo>
                  <a:pt x="3428609" y="188431"/>
                </a:lnTo>
                <a:cubicBezTo>
                  <a:pt x="3428056" y="210898"/>
                  <a:pt x="3426676" y="223328"/>
                  <a:pt x="3424466" y="225722"/>
                </a:cubicBezTo>
                <a:cubicBezTo>
                  <a:pt x="3423545" y="226827"/>
                  <a:pt x="3422302" y="227287"/>
                  <a:pt x="3420736" y="227103"/>
                </a:cubicBezTo>
                <a:cubicBezTo>
                  <a:pt x="3419172" y="226919"/>
                  <a:pt x="3417744" y="226366"/>
                  <a:pt x="3416455" y="225446"/>
                </a:cubicBezTo>
                <a:cubicBezTo>
                  <a:pt x="3414982" y="224157"/>
                  <a:pt x="3414062" y="222223"/>
                  <a:pt x="3413693" y="219645"/>
                </a:cubicBezTo>
                <a:cubicBezTo>
                  <a:pt x="3413140" y="215778"/>
                  <a:pt x="3413048" y="209839"/>
                  <a:pt x="3413417" y="201828"/>
                </a:cubicBezTo>
                <a:cubicBezTo>
                  <a:pt x="3413785" y="193818"/>
                  <a:pt x="3414522" y="187142"/>
                  <a:pt x="3415626" y="181802"/>
                </a:cubicBezTo>
                <a:cubicBezTo>
                  <a:pt x="3416731" y="176277"/>
                  <a:pt x="3418481" y="172410"/>
                  <a:pt x="3420875" y="170201"/>
                </a:cubicBezTo>
                <a:cubicBezTo>
                  <a:pt x="3421980" y="169280"/>
                  <a:pt x="3423062" y="168796"/>
                  <a:pt x="3424120" y="168750"/>
                </a:cubicBezTo>
                <a:close/>
                <a:moveTo>
                  <a:pt x="2356037" y="165781"/>
                </a:moveTo>
                <a:cubicBezTo>
                  <a:pt x="2356773" y="165781"/>
                  <a:pt x="2357602" y="166149"/>
                  <a:pt x="2358523" y="166886"/>
                </a:cubicBezTo>
                <a:cubicBezTo>
                  <a:pt x="2359444" y="167622"/>
                  <a:pt x="2361285" y="169556"/>
                  <a:pt x="2364048" y="172687"/>
                </a:cubicBezTo>
                <a:cubicBezTo>
                  <a:pt x="2365336" y="174160"/>
                  <a:pt x="2366349" y="174712"/>
                  <a:pt x="2367086" y="174344"/>
                </a:cubicBezTo>
                <a:cubicBezTo>
                  <a:pt x="2369112" y="173607"/>
                  <a:pt x="2376938" y="172641"/>
                  <a:pt x="2390565" y="171444"/>
                </a:cubicBezTo>
                <a:cubicBezTo>
                  <a:pt x="2404192" y="170247"/>
                  <a:pt x="2414965" y="169648"/>
                  <a:pt x="2422884" y="169648"/>
                </a:cubicBezTo>
                <a:cubicBezTo>
                  <a:pt x="2430066" y="169464"/>
                  <a:pt x="2435406" y="169924"/>
                  <a:pt x="2438905" y="171029"/>
                </a:cubicBezTo>
                <a:cubicBezTo>
                  <a:pt x="2444245" y="172687"/>
                  <a:pt x="2448848" y="174942"/>
                  <a:pt x="2452716" y="177797"/>
                </a:cubicBezTo>
                <a:cubicBezTo>
                  <a:pt x="2456583" y="180651"/>
                  <a:pt x="2458885" y="183459"/>
                  <a:pt x="2459622" y="186222"/>
                </a:cubicBezTo>
                <a:cubicBezTo>
                  <a:pt x="2460358" y="188431"/>
                  <a:pt x="2460220" y="190457"/>
                  <a:pt x="2459207" y="192299"/>
                </a:cubicBezTo>
                <a:cubicBezTo>
                  <a:pt x="2458194" y="194140"/>
                  <a:pt x="2455662" y="197086"/>
                  <a:pt x="2451611" y="201138"/>
                </a:cubicBezTo>
                <a:cubicBezTo>
                  <a:pt x="2447928" y="204821"/>
                  <a:pt x="2444613" y="208688"/>
                  <a:pt x="2441667" y="212739"/>
                </a:cubicBezTo>
                <a:cubicBezTo>
                  <a:pt x="2438720" y="216790"/>
                  <a:pt x="2437063" y="219645"/>
                  <a:pt x="2436695" y="221302"/>
                </a:cubicBezTo>
                <a:cubicBezTo>
                  <a:pt x="2436326" y="222591"/>
                  <a:pt x="2436695" y="223972"/>
                  <a:pt x="2437800" y="225446"/>
                </a:cubicBezTo>
                <a:cubicBezTo>
                  <a:pt x="2439825" y="228392"/>
                  <a:pt x="2440148" y="231062"/>
                  <a:pt x="2438766" y="233456"/>
                </a:cubicBezTo>
                <a:cubicBezTo>
                  <a:pt x="2437385" y="235850"/>
                  <a:pt x="2434577" y="237507"/>
                  <a:pt x="2430342" y="238428"/>
                </a:cubicBezTo>
                <a:cubicBezTo>
                  <a:pt x="2420582" y="240638"/>
                  <a:pt x="2404100" y="241835"/>
                  <a:pt x="2380897" y="242019"/>
                </a:cubicBezTo>
                <a:lnTo>
                  <a:pt x="2377030" y="242019"/>
                </a:lnTo>
                <a:cubicBezTo>
                  <a:pt x="2369112" y="242019"/>
                  <a:pt x="2364324" y="241743"/>
                  <a:pt x="2362666" y="241190"/>
                </a:cubicBezTo>
                <a:cubicBezTo>
                  <a:pt x="2361009" y="240638"/>
                  <a:pt x="2359260" y="238888"/>
                  <a:pt x="2357418" y="235942"/>
                </a:cubicBezTo>
                <a:cubicBezTo>
                  <a:pt x="2357050" y="235390"/>
                  <a:pt x="2356773" y="235021"/>
                  <a:pt x="2356589" y="234837"/>
                </a:cubicBezTo>
                <a:cubicBezTo>
                  <a:pt x="2351433" y="226735"/>
                  <a:pt x="2348303" y="217159"/>
                  <a:pt x="2347198" y="206110"/>
                </a:cubicBezTo>
                <a:cubicBezTo>
                  <a:pt x="2345172" y="185853"/>
                  <a:pt x="2346922" y="172963"/>
                  <a:pt x="2352446" y="167438"/>
                </a:cubicBezTo>
                <a:cubicBezTo>
                  <a:pt x="2353735" y="166333"/>
                  <a:pt x="2354932" y="165781"/>
                  <a:pt x="2356037" y="165781"/>
                </a:cubicBezTo>
                <a:close/>
                <a:moveTo>
                  <a:pt x="3562992" y="163295"/>
                </a:moveTo>
                <a:cubicBezTo>
                  <a:pt x="3563637" y="163295"/>
                  <a:pt x="3565801" y="165228"/>
                  <a:pt x="3569484" y="169096"/>
                </a:cubicBezTo>
                <a:cubicBezTo>
                  <a:pt x="3573167" y="172963"/>
                  <a:pt x="3576574" y="175725"/>
                  <a:pt x="3579704" y="177382"/>
                </a:cubicBezTo>
                <a:cubicBezTo>
                  <a:pt x="3590385" y="183643"/>
                  <a:pt x="3596738" y="188984"/>
                  <a:pt x="3598764" y="193403"/>
                </a:cubicBezTo>
                <a:cubicBezTo>
                  <a:pt x="3600053" y="195797"/>
                  <a:pt x="3600375" y="198283"/>
                  <a:pt x="3599730" y="200862"/>
                </a:cubicBezTo>
                <a:cubicBezTo>
                  <a:pt x="3599086" y="203440"/>
                  <a:pt x="3598027" y="204729"/>
                  <a:pt x="3596554" y="204729"/>
                </a:cubicBezTo>
                <a:cubicBezTo>
                  <a:pt x="3593424" y="204729"/>
                  <a:pt x="3584676" y="198928"/>
                  <a:pt x="3570312" y="187326"/>
                </a:cubicBezTo>
                <a:cubicBezTo>
                  <a:pt x="3565709" y="183828"/>
                  <a:pt x="3562670" y="180881"/>
                  <a:pt x="3561197" y="178487"/>
                </a:cubicBezTo>
                <a:cubicBezTo>
                  <a:pt x="3559724" y="176093"/>
                  <a:pt x="3558895" y="173239"/>
                  <a:pt x="3558711" y="169924"/>
                </a:cubicBezTo>
                <a:cubicBezTo>
                  <a:pt x="3558711" y="167715"/>
                  <a:pt x="3559356" y="166057"/>
                  <a:pt x="3560645" y="164952"/>
                </a:cubicBezTo>
                <a:cubicBezTo>
                  <a:pt x="3561566" y="163847"/>
                  <a:pt x="3562348" y="163295"/>
                  <a:pt x="3562992" y="163295"/>
                </a:cubicBezTo>
                <a:close/>
                <a:moveTo>
                  <a:pt x="925068" y="149207"/>
                </a:moveTo>
                <a:cubicBezTo>
                  <a:pt x="924884" y="149207"/>
                  <a:pt x="924423" y="149576"/>
                  <a:pt x="923687" y="150312"/>
                </a:cubicBezTo>
                <a:cubicBezTo>
                  <a:pt x="921477" y="152706"/>
                  <a:pt x="918438" y="153351"/>
                  <a:pt x="914571" y="152246"/>
                </a:cubicBezTo>
                <a:cubicBezTo>
                  <a:pt x="911993" y="151325"/>
                  <a:pt x="908679" y="151049"/>
                  <a:pt x="904627" y="151417"/>
                </a:cubicBezTo>
                <a:cubicBezTo>
                  <a:pt x="893026" y="152338"/>
                  <a:pt x="886857" y="152983"/>
                  <a:pt x="886120" y="153351"/>
                </a:cubicBezTo>
                <a:cubicBezTo>
                  <a:pt x="885384" y="153903"/>
                  <a:pt x="885153" y="161361"/>
                  <a:pt x="885430" y="175725"/>
                </a:cubicBezTo>
                <a:cubicBezTo>
                  <a:pt x="885706" y="190089"/>
                  <a:pt x="886212" y="199572"/>
                  <a:pt x="886949" y="204176"/>
                </a:cubicBezTo>
                <a:lnTo>
                  <a:pt x="887501" y="206386"/>
                </a:lnTo>
                <a:lnTo>
                  <a:pt x="893026" y="206110"/>
                </a:lnTo>
                <a:cubicBezTo>
                  <a:pt x="907205" y="205005"/>
                  <a:pt x="915676" y="203900"/>
                  <a:pt x="918438" y="202795"/>
                </a:cubicBezTo>
                <a:cubicBezTo>
                  <a:pt x="920280" y="201874"/>
                  <a:pt x="921569" y="200954"/>
                  <a:pt x="922306" y="200033"/>
                </a:cubicBezTo>
                <a:cubicBezTo>
                  <a:pt x="923595" y="197823"/>
                  <a:pt x="924515" y="186590"/>
                  <a:pt x="925068" y="166333"/>
                </a:cubicBezTo>
                <a:cubicBezTo>
                  <a:pt x="925252" y="161545"/>
                  <a:pt x="925344" y="157494"/>
                  <a:pt x="925344" y="154179"/>
                </a:cubicBezTo>
                <a:cubicBezTo>
                  <a:pt x="925344" y="150865"/>
                  <a:pt x="925252" y="149207"/>
                  <a:pt x="925068" y="149207"/>
                </a:cubicBezTo>
                <a:close/>
                <a:moveTo>
                  <a:pt x="710308" y="144028"/>
                </a:moveTo>
                <a:cubicBezTo>
                  <a:pt x="704323" y="144258"/>
                  <a:pt x="700824" y="144788"/>
                  <a:pt x="699811" y="145617"/>
                </a:cubicBezTo>
                <a:cubicBezTo>
                  <a:pt x="697786" y="147090"/>
                  <a:pt x="697049" y="151786"/>
                  <a:pt x="697601" y="159704"/>
                </a:cubicBezTo>
                <a:cubicBezTo>
                  <a:pt x="698890" y="180145"/>
                  <a:pt x="701008" y="195153"/>
                  <a:pt x="703955" y="204729"/>
                </a:cubicBezTo>
                <a:lnTo>
                  <a:pt x="705059" y="208320"/>
                </a:lnTo>
                <a:lnTo>
                  <a:pt x="717490" y="208320"/>
                </a:lnTo>
                <a:cubicBezTo>
                  <a:pt x="740140" y="208320"/>
                  <a:pt x="753583" y="206662"/>
                  <a:pt x="757818" y="203348"/>
                </a:cubicBezTo>
                <a:cubicBezTo>
                  <a:pt x="760028" y="201690"/>
                  <a:pt x="761962" y="197731"/>
                  <a:pt x="763619" y="191470"/>
                </a:cubicBezTo>
                <a:cubicBezTo>
                  <a:pt x="765092" y="185393"/>
                  <a:pt x="766289" y="178395"/>
                  <a:pt x="767210" y="170477"/>
                </a:cubicBezTo>
                <a:cubicBezTo>
                  <a:pt x="768131" y="162558"/>
                  <a:pt x="768407" y="156942"/>
                  <a:pt x="768039" y="153627"/>
                </a:cubicBezTo>
                <a:cubicBezTo>
                  <a:pt x="767486" y="149944"/>
                  <a:pt x="765323" y="147550"/>
                  <a:pt x="761547" y="146445"/>
                </a:cubicBezTo>
                <a:cubicBezTo>
                  <a:pt x="757772" y="145340"/>
                  <a:pt x="749163" y="144604"/>
                  <a:pt x="735720" y="144235"/>
                </a:cubicBezTo>
                <a:cubicBezTo>
                  <a:pt x="724763" y="143867"/>
                  <a:pt x="716293" y="143798"/>
                  <a:pt x="710308" y="144028"/>
                </a:cubicBezTo>
                <a:close/>
                <a:moveTo>
                  <a:pt x="4055078" y="142026"/>
                </a:moveTo>
                <a:lnTo>
                  <a:pt x="4051763" y="142302"/>
                </a:lnTo>
                <a:cubicBezTo>
                  <a:pt x="4049001" y="142302"/>
                  <a:pt x="4045134" y="142670"/>
                  <a:pt x="4040162" y="143407"/>
                </a:cubicBezTo>
                <a:cubicBezTo>
                  <a:pt x="4035190" y="144143"/>
                  <a:pt x="4031783" y="144788"/>
                  <a:pt x="4029941" y="145340"/>
                </a:cubicBezTo>
                <a:lnTo>
                  <a:pt x="4026350" y="146721"/>
                </a:lnTo>
                <a:lnTo>
                  <a:pt x="4026627" y="149484"/>
                </a:lnTo>
                <a:cubicBezTo>
                  <a:pt x="4026627" y="153351"/>
                  <a:pt x="4028652" y="157678"/>
                  <a:pt x="4032704" y="162466"/>
                </a:cubicBezTo>
                <a:cubicBezTo>
                  <a:pt x="4034729" y="164860"/>
                  <a:pt x="4036433" y="166287"/>
                  <a:pt x="4037814" y="166748"/>
                </a:cubicBezTo>
                <a:cubicBezTo>
                  <a:pt x="4039195" y="167208"/>
                  <a:pt x="4042464" y="167530"/>
                  <a:pt x="4047620" y="167715"/>
                </a:cubicBezTo>
                <a:lnTo>
                  <a:pt x="4055078" y="167715"/>
                </a:lnTo>
                <a:lnTo>
                  <a:pt x="4055078" y="155008"/>
                </a:lnTo>
                <a:close/>
                <a:moveTo>
                  <a:pt x="2293334" y="142026"/>
                </a:moveTo>
                <a:cubicBezTo>
                  <a:pt x="2292782" y="142026"/>
                  <a:pt x="2290664" y="145064"/>
                  <a:pt x="2286981" y="151141"/>
                </a:cubicBezTo>
                <a:cubicBezTo>
                  <a:pt x="2286244" y="152614"/>
                  <a:pt x="2285600" y="153719"/>
                  <a:pt x="2285047" y="154456"/>
                </a:cubicBezTo>
                <a:cubicBezTo>
                  <a:pt x="2278050" y="165689"/>
                  <a:pt x="2273906" y="173055"/>
                  <a:pt x="2272617" y="176554"/>
                </a:cubicBezTo>
                <a:lnTo>
                  <a:pt x="2271513" y="179316"/>
                </a:lnTo>
                <a:lnTo>
                  <a:pt x="2273722" y="178764"/>
                </a:lnTo>
                <a:cubicBezTo>
                  <a:pt x="2275564" y="178395"/>
                  <a:pt x="2278786" y="176876"/>
                  <a:pt x="2283390" y="174206"/>
                </a:cubicBezTo>
                <a:cubicBezTo>
                  <a:pt x="2287994" y="171536"/>
                  <a:pt x="2291032" y="169556"/>
                  <a:pt x="2292506" y="168267"/>
                </a:cubicBezTo>
                <a:cubicBezTo>
                  <a:pt x="2293610" y="166978"/>
                  <a:pt x="2294301" y="165965"/>
                  <a:pt x="2294577" y="165228"/>
                </a:cubicBezTo>
                <a:cubicBezTo>
                  <a:pt x="2294854" y="164492"/>
                  <a:pt x="2295176" y="162835"/>
                  <a:pt x="2295544" y="160256"/>
                </a:cubicBezTo>
                <a:cubicBezTo>
                  <a:pt x="2295544" y="156942"/>
                  <a:pt x="2295268" y="152798"/>
                  <a:pt x="2294715" y="147826"/>
                </a:cubicBezTo>
                <a:lnTo>
                  <a:pt x="2294715" y="146169"/>
                </a:lnTo>
                <a:cubicBezTo>
                  <a:pt x="2294347" y="143407"/>
                  <a:pt x="2293887" y="142026"/>
                  <a:pt x="2293334" y="142026"/>
                </a:cubicBezTo>
                <a:close/>
                <a:moveTo>
                  <a:pt x="309648" y="134706"/>
                </a:moveTo>
                <a:cubicBezTo>
                  <a:pt x="310385" y="134614"/>
                  <a:pt x="311029" y="135258"/>
                  <a:pt x="311582" y="136639"/>
                </a:cubicBezTo>
                <a:cubicBezTo>
                  <a:pt x="312134" y="138020"/>
                  <a:pt x="312549" y="139816"/>
                  <a:pt x="312825" y="142026"/>
                </a:cubicBezTo>
                <a:cubicBezTo>
                  <a:pt x="313101" y="144235"/>
                  <a:pt x="313331" y="147458"/>
                  <a:pt x="313515" y="151693"/>
                </a:cubicBezTo>
                <a:cubicBezTo>
                  <a:pt x="314620" y="172134"/>
                  <a:pt x="317751" y="192851"/>
                  <a:pt x="322907" y="213844"/>
                </a:cubicBezTo>
                <a:cubicBezTo>
                  <a:pt x="324748" y="222315"/>
                  <a:pt x="325853" y="227379"/>
                  <a:pt x="326222" y="229036"/>
                </a:cubicBezTo>
                <a:cubicBezTo>
                  <a:pt x="326590" y="230694"/>
                  <a:pt x="326498" y="231799"/>
                  <a:pt x="325945" y="232351"/>
                </a:cubicBezTo>
                <a:cubicBezTo>
                  <a:pt x="325209" y="232719"/>
                  <a:pt x="323782" y="231569"/>
                  <a:pt x="321664" y="228898"/>
                </a:cubicBezTo>
                <a:cubicBezTo>
                  <a:pt x="319546" y="226228"/>
                  <a:pt x="317567" y="223052"/>
                  <a:pt x="315725" y="219369"/>
                </a:cubicBezTo>
                <a:cubicBezTo>
                  <a:pt x="313331" y="214581"/>
                  <a:pt x="311121" y="208135"/>
                  <a:pt x="309096" y="200033"/>
                </a:cubicBezTo>
                <a:cubicBezTo>
                  <a:pt x="305044" y="184012"/>
                  <a:pt x="302650" y="170569"/>
                  <a:pt x="301914" y="159704"/>
                </a:cubicBezTo>
                <a:cubicBezTo>
                  <a:pt x="301545" y="153995"/>
                  <a:pt x="301868" y="148701"/>
                  <a:pt x="302881" y="143821"/>
                </a:cubicBezTo>
                <a:cubicBezTo>
                  <a:pt x="303893" y="138941"/>
                  <a:pt x="305229" y="136133"/>
                  <a:pt x="306886" y="135396"/>
                </a:cubicBezTo>
                <a:cubicBezTo>
                  <a:pt x="307991" y="135028"/>
                  <a:pt x="308912" y="134798"/>
                  <a:pt x="309648" y="134706"/>
                </a:cubicBezTo>
                <a:close/>
                <a:moveTo>
                  <a:pt x="397488" y="132081"/>
                </a:moveTo>
                <a:cubicBezTo>
                  <a:pt x="408905" y="131345"/>
                  <a:pt x="416639" y="131437"/>
                  <a:pt x="420691" y="132358"/>
                </a:cubicBezTo>
                <a:cubicBezTo>
                  <a:pt x="425110" y="133094"/>
                  <a:pt x="430543" y="133647"/>
                  <a:pt x="436988" y="134015"/>
                </a:cubicBezTo>
                <a:cubicBezTo>
                  <a:pt x="451167" y="134752"/>
                  <a:pt x="461388" y="135949"/>
                  <a:pt x="467649" y="137606"/>
                </a:cubicBezTo>
                <a:cubicBezTo>
                  <a:pt x="470964" y="138343"/>
                  <a:pt x="473634" y="139724"/>
                  <a:pt x="475659" y="141749"/>
                </a:cubicBezTo>
                <a:cubicBezTo>
                  <a:pt x="477685" y="143775"/>
                  <a:pt x="480263" y="147458"/>
                  <a:pt x="483394" y="152798"/>
                </a:cubicBezTo>
                <a:cubicBezTo>
                  <a:pt x="486893" y="158691"/>
                  <a:pt x="488964" y="162604"/>
                  <a:pt x="489609" y="164538"/>
                </a:cubicBezTo>
                <a:cubicBezTo>
                  <a:pt x="490253" y="166472"/>
                  <a:pt x="490576" y="169832"/>
                  <a:pt x="490576" y="174620"/>
                </a:cubicBezTo>
                <a:cubicBezTo>
                  <a:pt x="490760" y="183275"/>
                  <a:pt x="489379" y="191838"/>
                  <a:pt x="486432" y="200309"/>
                </a:cubicBezTo>
                <a:cubicBezTo>
                  <a:pt x="483486" y="208780"/>
                  <a:pt x="478330" y="219092"/>
                  <a:pt x="470964" y="231246"/>
                </a:cubicBezTo>
                <a:cubicBezTo>
                  <a:pt x="463966" y="242848"/>
                  <a:pt x="457705" y="248464"/>
                  <a:pt x="452180" y="248096"/>
                </a:cubicBezTo>
                <a:cubicBezTo>
                  <a:pt x="448681" y="248096"/>
                  <a:pt x="448958" y="245518"/>
                  <a:pt x="453009" y="240362"/>
                </a:cubicBezTo>
                <a:cubicBezTo>
                  <a:pt x="455403" y="237415"/>
                  <a:pt x="457705" y="234009"/>
                  <a:pt x="459915" y="230141"/>
                </a:cubicBezTo>
                <a:cubicBezTo>
                  <a:pt x="462124" y="226458"/>
                  <a:pt x="464841" y="220704"/>
                  <a:pt x="468063" y="212877"/>
                </a:cubicBezTo>
                <a:cubicBezTo>
                  <a:pt x="471286" y="205051"/>
                  <a:pt x="473542" y="198928"/>
                  <a:pt x="474831" y="194508"/>
                </a:cubicBezTo>
                <a:cubicBezTo>
                  <a:pt x="476120" y="190089"/>
                  <a:pt x="476626" y="185255"/>
                  <a:pt x="476350" y="180007"/>
                </a:cubicBezTo>
                <a:cubicBezTo>
                  <a:pt x="476074" y="174758"/>
                  <a:pt x="475291" y="170937"/>
                  <a:pt x="474002" y="168543"/>
                </a:cubicBezTo>
                <a:cubicBezTo>
                  <a:pt x="470871" y="163387"/>
                  <a:pt x="467557" y="159842"/>
                  <a:pt x="464058" y="157909"/>
                </a:cubicBezTo>
                <a:cubicBezTo>
                  <a:pt x="460559" y="155975"/>
                  <a:pt x="454666" y="154364"/>
                  <a:pt x="446380" y="153075"/>
                </a:cubicBezTo>
                <a:cubicBezTo>
                  <a:pt x="444170" y="152890"/>
                  <a:pt x="440026" y="152384"/>
                  <a:pt x="433949" y="151555"/>
                </a:cubicBezTo>
                <a:cubicBezTo>
                  <a:pt x="427872" y="150727"/>
                  <a:pt x="423913" y="150220"/>
                  <a:pt x="422072" y="150036"/>
                </a:cubicBezTo>
                <a:cubicBezTo>
                  <a:pt x="413969" y="148747"/>
                  <a:pt x="406649" y="148149"/>
                  <a:pt x="400112" y="148241"/>
                </a:cubicBezTo>
                <a:cubicBezTo>
                  <a:pt x="393575" y="148333"/>
                  <a:pt x="384505" y="149023"/>
                  <a:pt x="372904" y="150312"/>
                </a:cubicBezTo>
                <a:cubicBezTo>
                  <a:pt x="362775" y="151601"/>
                  <a:pt x="352371" y="152706"/>
                  <a:pt x="341690" y="153627"/>
                </a:cubicBezTo>
                <a:cubicBezTo>
                  <a:pt x="331746" y="154364"/>
                  <a:pt x="326222" y="154364"/>
                  <a:pt x="325117" y="153627"/>
                </a:cubicBezTo>
                <a:cubicBezTo>
                  <a:pt x="322354" y="152154"/>
                  <a:pt x="322447" y="149392"/>
                  <a:pt x="325393" y="145340"/>
                </a:cubicBezTo>
                <a:cubicBezTo>
                  <a:pt x="327235" y="143315"/>
                  <a:pt x="329352" y="141657"/>
                  <a:pt x="331746" y="140368"/>
                </a:cubicBezTo>
                <a:cubicBezTo>
                  <a:pt x="334140" y="138895"/>
                  <a:pt x="340033" y="137698"/>
                  <a:pt x="349425" y="136777"/>
                </a:cubicBezTo>
                <a:cubicBezTo>
                  <a:pt x="358632" y="135857"/>
                  <a:pt x="365077" y="135120"/>
                  <a:pt x="368760" y="134568"/>
                </a:cubicBezTo>
                <a:cubicBezTo>
                  <a:pt x="372075" y="133831"/>
                  <a:pt x="374929" y="133278"/>
                  <a:pt x="377323" y="132910"/>
                </a:cubicBezTo>
                <a:cubicBezTo>
                  <a:pt x="379165" y="132726"/>
                  <a:pt x="385886" y="132450"/>
                  <a:pt x="397488" y="132081"/>
                </a:cubicBezTo>
                <a:close/>
                <a:moveTo>
                  <a:pt x="4557256" y="131529"/>
                </a:moveTo>
                <a:cubicBezTo>
                  <a:pt x="4557070" y="131529"/>
                  <a:pt x="4556841" y="131621"/>
                  <a:pt x="4556564" y="131805"/>
                </a:cubicBezTo>
                <a:cubicBezTo>
                  <a:pt x="4556288" y="131989"/>
                  <a:pt x="4556012" y="132266"/>
                  <a:pt x="4555736" y="132634"/>
                </a:cubicBezTo>
                <a:cubicBezTo>
                  <a:pt x="4555460" y="133002"/>
                  <a:pt x="4555230" y="133463"/>
                  <a:pt x="4555046" y="134015"/>
                </a:cubicBezTo>
                <a:cubicBezTo>
                  <a:pt x="4553572" y="136409"/>
                  <a:pt x="4551730" y="139862"/>
                  <a:pt x="4549521" y="144374"/>
                </a:cubicBezTo>
                <a:cubicBezTo>
                  <a:pt x="4547311" y="148885"/>
                  <a:pt x="4546206" y="151417"/>
                  <a:pt x="4546206" y="151970"/>
                </a:cubicBezTo>
                <a:cubicBezTo>
                  <a:pt x="4546206" y="152522"/>
                  <a:pt x="4547864" y="152706"/>
                  <a:pt x="4551178" y="152522"/>
                </a:cubicBezTo>
                <a:cubicBezTo>
                  <a:pt x="4554861" y="152338"/>
                  <a:pt x="4556979" y="151740"/>
                  <a:pt x="4557532" y="150727"/>
                </a:cubicBezTo>
                <a:cubicBezTo>
                  <a:pt x="4558084" y="149714"/>
                  <a:pt x="4558268" y="146445"/>
                  <a:pt x="4558084" y="140921"/>
                </a:cubicBezTo>
                <a:cubicBezTo>
                  <a:pt x="4557716" y="135028"/>
                  <a:pt x="4557440" y="131897"/>
                  <a:pt x="4557256" y="131529"/>
                </a:cubicBezTo>
                <a:close/>
                <a:moveTo>
                  <a:pt x="696496" y="129872"/>
                </a:moveTo>
                <a:cubicBezTo>
                  <a:pt x="701653" y="129319"/>
                  <a:pt x="714727" y="129319"/>
                  <a:pt x="735720" y="129872"/>
                </a:cubicBezTo>
                <a:cubicBezTo>
                  <a:pt x="750821" y="130056"/>
                  <a:pt x="759844" y="130424"/>
                  <a:pt x="762790" y="130977"/>
                </a:cubicBezTo>
                <a:cubicBezTo>
                  <a:pt x="767210" y="132081"/>
                  <a:pt x="771307" y="133969"/>
                  <a:pt x="775082" y="136639"/>
                </a:cubicBezTo>
                <a:cubicBezTo>
                  <a:pt x="778858" y="139309"/>
                  <a:pt x="781390" y="142210"/>
                  <a:pt x="782679" y="145340"/>
                </a:cubicBezTo>
                <a:cubicBezTo>
                  <a:pt x="783599" y="147550"/>
                  <a:pt x="783876" y="152246"/>
                  <a:pt x="783507" y="159428"/>
                </a:cubicBezTo>
                <a:cubicBezTo>
                  <a:pt x="783139" y="166610"/>
                  <a:pt x="782218" y="173055"/>
                  <a:pt x="780745" y="178764"/>
                </a:cubicBezTo>
                <a:cubicBezTo>
                  <a:pt x="780008" y="181894"/>
                  <a:pt x="778259" y="188201"/>
                  <a:pt x="775497" y="197685"/>
                </a:cubicBezTo>
                <a:cubicBezTo>
                  <a:pt x="772735" y="207169"/>
                  <a:pt x="771077" y="212279"/>
                  <a:pt x="770525" y="213015"/>
                </a:cubicBezTo>
                <a:cubicBezTo>
                  <a:pt x="770156" y="213752"/>
                  <a:pt x="767578" y="216192"/>
                  <a:pt x="762790" y="220335"/>
                </a:cubicBezTo>
                <a:cubicBezTo>
                  <a:pt x="758003" y="224479"/>
                  <a:pt x="755056" y="226919"/>
                  <a:pt x="753951" y="227655"/>
                </a:cubicBezTo>
                <a:cubicBezTo>
                  <a:pt x="752478" y="228208"/>
                  <a:pt x="751281" y="228438"/>
                  <a:pt x="750360" y="228346"/>
                </a:cubicBezTo>
                <a:cubicBezTo>
                  <a:pt x="749440" y="228254"/>
                  <a:pt x="747598" y="227563"/>
                  <a:pt x="744836" y="226274"/>
                </a:cubicBezTo>
                <a:lnTo>
                  <a:pt x="739864" y="224064"/>
                </a:lnTo>
                <a:lnTo>
                  <a:pt x="726881" y="225169"/>
                </a:lnTo>
                <a:cubicBezTo>
                  <a:pt x="707914" y="226458"/>
                  <a:pt x="695852" y="226458"/>
                  <a:pt x="690696" y="225169"/>
                </a:cubicBezTo>
                <a:cubicBezTo>
                  <a:pt x="686460" y="224064"/>
                  <a:pt x="684619" y="221578"/>
                  <a:pt x="685171" y="217711"/>
                </a:cubicBezTo>
                <a:cubicBezTo>
                  <a:pt x="685355" y="215686"/>
                  <a:pt x="686092" y="213476"/>
                  <a:pt x="687381" y="211082"/>
                </a:cubicBezTo>
                <a:lnTo>
                  <a:pt x="689038" y="207767"/>
                </a:lnTo>
                <a:lnTo>
                  <a:pt x="687381" y="199204"/>
                </a:lnTo>
                <a:cubicBezTo>
                  <a:pt x="685724" y="190917"/>
                  <a:pt x="684803" y="178625"/>
                  <a:pt x="684619" y="162328"/>
                </a:cubicBezTo>
                <a:cubicBezTo>
                  <a:pt x="684435" y="146031"/>
                  <a:pt x="685079" y="136685"/>
                  <a:pt x="686552" y="134291"/>
                </a:cubicBezTo>
                <a:cubicBezTo>
                  <a:pt x="688210" y="131713"/>
                  <a:pt x="691524" y="130240"/>
                  <a:pt x="696496" y="129872"/>
                </a:cubicBezTo>
                <a:close/>
                <a:moveTo>
                  <a:pt x="1739236" y="126005"/>
                </a:moveTo>
                <a:cubicBezTo>
                  <a:pt x="1740525" y="125452"/>
                  <a:pt x="1742275" y="126005"/>
                  <a:pt x="1744485" y="127662"/>
                </a:cubicBezTo>
                <a:cubicBezTo>
                  <a:pt x="1747615" y="130056"/>
                  <a:pt x="1748996" y="132266"/>
                  <a:pt x="1748628" y="134291"/>
                </a:cubicBezTo>
                <a:cubicBezTo>
                  <a:pt x="1748260" y="135212"/>
                  <a:pt x="1746326" y="137974"/>
                  <a:pt x="1742827" y="142578"/>
                </a:cubicBezTo>
                <a:cubicBezTo>
                  <a:pt x="1739697" y="146813"/>
                  <a:pt x="1734448" y="154272"/>
                  <a:pt x="1727082" y="164952"/>
                </a:cubicBezTo>
                <a:cubicBezTo>
                  <a:pt x="1719716" y="175633"/>
                  <a:pt x="1714284" y="183643"/>
                  <a:pt x="1710785" y="188984"/>
                </a:cubicBezTo>
                <a:cubicBezTo>
                  <a:pt x="1706734" y="195613"/>
                  <a:pt x="1703787" y="199526"/>
                  <a:pt x="1701946" y="200723"/>
                </a:cubicBezTo>
                <a:cubicBezTo>
                  <a:pt x="1700105" y="201920"/>
                  <a:pt x="1698171" y="201506"/>
                  <a:pt x="1696145" y="199480"/>
                </a:cubicBezTo>
                <a:cubicBezTo>
                  <a:pt x="1695225" y="198375"/>
                  <a:pt x="1694672" y="197547"/>
                  <a:pt x="1694488" y="196994"/>
                </a:cubicBezTo>
                <a:cubicBezTo>
                  <a:pt x="1694304" y="196442"/>
                  <a:pt x="1694304" y="195429"/>
                  <a:pt x="1694488" y="193956"/>
                </a:cubicBezTo>
                <a:cubicBezTo>
                  <a:pt x="1694856" y="190457"/>
                  <a:pt x="1696467" y="186037"/>
                  <a:pt x="1699322" y="180697"/>
                </a:cubicBezTo>
                <a:cubicBezTo>
                  <a:pt x="1702176" y="175357"/>
                  <a:pt x="1707194" y="167254"/>
                  <a:pt x="1714376" y="156389"/>
                </a:cubicBezTo>
                <a:cubicBezTo>
                  <a:pt x="1726898" y="137606"/>
                  <a:pt x="1735185" y="127478"/>
                  <a:pt x="1739236" y="126005"/>
                </a:cubicBezTo>
                <a:close/>
                <a:moveTo>
                  <a:pt x="182585" y="125728"/>
                </a:moveTo>
                <a:cubicBezTo>
                  <a:pt x="178533" y="125912"/>
                  <a:pt x="174850" y="126465"/>
                  <a:pt x="171536" y="127386"/>
                </a:cubicBezTo>
                <a:cubicBezTo>
                  <a:pt x="166564" y="128859"/>
                  <a:pt x="161545" y="130608"/>
                  <a:pt x="156481" y="132634"/>
                </a:cubicBezTo>
                <a:cubicBezTo>
                  <a:pt x="151417" y="134660"/>
                  <a:pt x="148609" y="135949"/>
                  <a:pt x="148057" y="136501"/>
                </a:cubicBezTo>
                <a:cubicBezTo>
                  <a:pt x="147504" y="137606"/>
                  <a:pt x="151095" y="143407"/>
                  <a:pt x="158829" y="153903"/>
                </a:cubicBezTo>
                <a:cubicBezTo>
                  <a:pt x="162696" y="159059"/>
                  <a:pt x="165182" y="162098"/>
                  <a:pt x="166287" y="163019"/>
                </a:cubicBezTo>
                <a:cubicBezTo>
                  <a:pt x="167392" y="163939"/>
                  <a:pt x="168497" y="164124"/>
                  <a:pt x="169602" y="163571"/>
                </a:cubicBezTo>
                <a:cubicBezTo>
                  <a:pt x="171444" y="162466"/>
                  <a:pt x="176416" y="155100"/>
                  <a:pt x="184518" y="141473"/>
                </a:cubicBezTo>
                <a:cubicBezTo>
                  <a:pt x="187833" y="135949"/>
                  <a:pt x="189859" y="132266"/>
                  <a:pt x="190595" y="130424"/>
                </a:cubicBezTo>
                <a:cubicBezTo>
                  <a:pt x="191332" y="128583"/>
                  <a:pt x="191240" y="127294"/>
                  <a:pt x="190319" y="126557"/>
                </a:cubicBezTo>
                <a:cubicBezTo>
                  <a:pt x="189214" y="125820"/>
                  <a:pt x="186636" y="125544"/>
                  <a:pt x="182585" y="125728"/>
                </a:cubicBezTo>
                <a:close/>
                <a:moveTo>
                  <a:pt x="1183684" y="125521"/>
                </a:moveTo>
                <a:cubicBezTo>
                  <a:pt x="1180231" y="125383"/>
                  <a:pt x="1178090" y="125636"/>
                  <a:pt x="1177261" y="126281"/>
                </a:cubicBezTo>
                <a:cubicBezTo>
                  <a:pt x="1176341" y="126833"/>
                  <a:pt x="1175926" y="128905"/>
                  <a:pt x="1176018" y="132496"/>
                </a:cubicBezTo>
                <a:cubicBezTo>
                  <a:pt x="1176110" y="136087"/>
                  <a:pt x="1176525" y="139263"/>
                  <a:pt x="1177261" y="142026"/>
                </a:cubicBezTo>
                <a:cubicBezTo>
                  <a:pt x="1178182" y="144972"/>
                  <a:pt x="1179287" y="146813"/>
                  <a:pt x="1180576" y="147550"/>
                </a:cubicBezTo>
                <a:cubicBezTo>
                  <a:pt x="1181865" y="148287"/>
                  <a:pt x="1184719" y="148747"/>
                  <a:pt x="1189139" y="148931"/>
                </a:cubicBezTo>
                <a:cubicBezTo>
                  <a:pt x="1193006" y="149115"/>
                  <a:pt x="1195768" y="148977"/>
                  <a:pt x="1197426" y="148517"/>
                </a:cubicBezTo>
                <a:cubicBezTo>
                  <a:pt x="1199083" y="148056"/>
                  <a:pt x="1200188" y="147182"/>
                  <a:pt x="1200740" y="145893"/>
                </a:cubicBezTo>
                <a:cubicBezTo>
                  <a:pt x="1201845" y="142762"/>
                  <a:pt x="1202858" y="137974"/>
                  <a:pt x="1203779" y="131529"/>
                </a:cubicBezTo>
                <a:lnTo>
                  <a:pt x="1204055" y="127938"/>
                </a:lnTo>
                <a:lnTo>
                  <a:pt x="1197978" y="127109"/>
                </a:lnTo>
                <a:cubicBezTo>
                  <a:pt x="1191901" y="126189"/>
                  <a:pt x="1187136" y="125659"/>
                  <a:pt x="1183684" y="125521"/>
                </a:cubicBezTo>
                <a:close/>
                <a:moveTo>
                  <a:pt x="1830391" y="125452"/>
                </a:moveTo>
                <a:cubicBezTo>
                  <a:pt x="1832600" y="125452"/>
                  <a:pt x="1838493" y="128951"/>
                  <a:pt x="1848069" y="135949"/>
                </a:cubicBezTo>
                <a:cubicBezTo>
                  <a:pt x="1859486" y="144420"/>
                  <a:pt x="1871824" y="152614"/>
                  <a:pt x="1885083" y="160533"/>
                </a:cubicBezTo>
                <a:cubicBezTo>
                  <a:pt x="1896869" y="167346"/>
                  <a:pt x="1904189" y="171720"/>
                  <a:pt x="1907043" y="173653"/>
                </a:cubicBezTo>
                <a:cubicBezTo>
                  <a:pt x="1909897" y="175587"/>
                  <a:pt x="1912245" y="177382"/>
                  <a:pt x="1914087" y="179040"/>
                </a:cubicBezTo>
                <a:cubicBezTo>
                  <a:pt x="1919611" y="184380"/>
                  <a:pt x="1919887" y="188063"/>
                  <a:pt x="1914915" y="190089"/>
                </a:cubicBezTo>
                <a:cubicBezTo>
                  <a:pt x="1911232" y="191746"/>
                  <a:pt x="1907273" y="191194"/>
                  <a:pt x="1903038" y="188431"/>
                </a:cubicBezTo>
                <a:cubicBezTo>
                  <a:pt x="1900644" y="186958"/>
                  <a:pt x="1896408" y="184564"/>
                  <a:pt x="1890332" y="181250"/>
                </a:cubicBezTo>
                <a:cubicBezTo>
                  <a:pt x="1874126" y="172410"/>
                  <a:pt x="1862755" y="165919"/>
                  <a:pt x="1856218" y="161776"/>
                </a:cubicBezTo>
                <a:cubicBezTo>
                  <a:pt x="1849680" y="157632"/>
                  <a:pt x="1843649" y="153259"/>
                  <a:pt x="1838125" y="148655"/>
                </a:cubicBezTo>
                <a:cubicBezTo>
                  <a:pt x="1835179" y="146077"/>
                  <a:pt x="1832232" y="142762"/>
                  <a:pt x="1829286" y="138711"/>
                </a:cubicBezTo>
                <a:cubicBezTo>
                  <a:pt x="1826339" y="134660"/>
                  <a:pt x="1824866" y="131897"/>
                  <a:pt x="1824866" y="130424"/>
                </a:cubicBezTo>
                <a:cubicBezTo>
                  <a:pt x="1824866" y="129872"/>
                  <a:pt x="1825557" y="128905"/>
                  <a:pt x="1826938" y="127524"/>
                </a:cubicBezTo>
                <a:cubicBezTo>
                  <a:pt x="1828319" y="126143"/>
                  <a:pt x="1829470" y="125452"/>
                  <a:pt x="1830391" y="125452"/>
                </a:cubicBezTo>
                <a:close/>
                <a:moveTo>
                  <a:pt x="1544498" y="121861"/>
                </a:moveTo>
                <a:cubicBezTo>
                  <a:pt x="1541735" y="121125"/>
                  <a:pt x="1534830" y="121217"/>
                  <a:pt x="1523781" y="122137"/>
                </a:cubicBezTo>
                <a:cubicBezTo>
                  <a:pt x="1518625" y="122690"/>
                  <a:pt x="1510246" y="124025"/>
                  <a:pt x="1498644" y="126143"/>
                </a:cubicBezTo>
                <a:cubicBezTo>
                  <a:pt x="1487043" y="128260"/>
                  <a:pt x="1480966" y="129595"/>
                  <a:pt x="1480414" y="130148"/>
                </a:cubicBezTo>
                <a:cubicBezTo>
                  <a:pt x="1479309" y="131253"/>
                  <a:pt x="1483959" y="138389"/>
                  <a:pt x="1494363" y="151555"/>
                </a:cubicBezTo>
                <a:cubicBezTo>
                  <a:pt x="1504767" y="164722"/>
                  <a:pt x="1511075" y="171305"/>
                  <a:pt x="1513284" y="171305"/>
                </a:cubicBezTo>
                <a:cubicBezTo>
                  <a:pt x="1514942" y="171305"/>
                  <a:pt x="1521847" y="162190"/>
                  <a:pt x="1534001" y="143959"/>
                </a:cubicBezTo>
                <a:cubicBezTo>
                  <a:pt x="1541920" y="132174"/>
                  <a:pt x="1545879" y="125268"/>
                  <a:pt x="1545879" y="123242"/>
                </a:cubicBezTo>
                <a:cubicBezTo>
                  <a:pt x="1545879" y="122690"/>
                  <a:pt x="1545418" y="122229"/>
                  <a:pt x="1544498" y="121861"/>
                </a:cubicBezTo>
                <a:close/>
                <a:moveTo>
                  <a:pt x="2715648" y="119582"/>
                </a:moveTo>
                <a:cubicBezTo>
                  <a:pt x="2714704" y="119352"/>
                  <a:pt x="2713748" y="119467"/>
                  <a:pt x="2712782" y="119928"/>
                </a:cubicBezTo>
                <a:cubicBezTo>
                  <a:pt x="2710848" y="120848"/>
                  <a:pt x="2707395" y="123887"/>
                  <a:pt x="2702423" y="129043"/>
                </a:cubicBezTo>
                <a:cubicBezTo>
                  <a:pt x="2695794" y="136225"/>
                  <a:pt x="2692479" y="141657"/>
                  <a:pt x="2692479" y="145340"/>
                </a:cubicBezTo>
                <a:cubicBezTo>
                  <a:pt x="2692479" y="146629"/>
                  <a:pt x="2692986" y="148793"/>
                  <a:pt x="2693998" y="151832"/>
                </a:cubicBezTo>
                <a:cubicBezTo>
                  <a:pt x="2695011" y="154870"/>
                  <a:pt x="2696162" y="157402"/>
                  <a:pt x="2697451" y="159428"/>
                </a:cubicBezTo>
                <a:cubicBezTo>
                  <a:pt x="2700214" y="164216"/>
                  <a:pt x="2703022" y="168405"/>
                  <a:pt x="2705876" y="171996"/>
                </a:cubicBezTo>
                <a:cubicBezTo>
                  <a:pt x="2708730" y="175587"/>
                  <a:pt x="2710710" y="177382"/>
                  <a:pt x="2711815" y="177382"/>
                </a:cubicBezTo>
                <a:cubicBezTo>
                  <a:pt x="2713840" y="177382"/>
                  <a:pt x="2715774" y="173745"/>
                  <a:pt x="2717616" y="166472"/>
                </a:cubicBezTo>
                <a:cubicBezTo>
                  <a:pt x="2719457" y="159198"/>
                  <a:pt x="2720746" y="150312"/>
                  <a:pt x="2721483" y="139816"/>
                </a:cubicBezTo>
                <a:cubicBezTo>
                  <a:pt x="2721851" y="133923"/>
                  <a:pt x="2721851" y="129780"/>
                  <a:pt x="2721483" y="127386"/>
                </a:cubicBezTo>
                <a:cubicBezTo>
                  <a:pt x="2721114" y="124992"/>
                  <a:pt x="2720102" y="122966"/>
                  <a:pt x="2718444" y="121309"/>
                </a:cubicBezTo>
                <a:cubicBezTo>
                  <a:pt x="2717524" y="120388"/>
                  <a:pt x="2716591" y="119812"/>
                  <a:pt x="2715648" y="119582"/>
                </a:cubicBezTo>
                <a:close/>
                <a:moveTo>
                  <a:pt x="3147412" y="118823"/>
                </a:moveTo>
                <a:cubicBezTo>
                  <a:pt x="3148148" y="119007"/>
                  <a:pt x="3148609" y="119513"/>
                  <a:pt x="3148793" y="120342"/>
                </a:cubicBezTo>
                <a:cubicBezTo>
                  <a:pt x="3148977" y="121171"/>
                  <a:pt x="3148977" y="123703"/>
                  <a:pt x="3148793" y="127938"/>
                </a:cubicBezTo>
                <a:cubicBezTo>
                  <a:pt x="3148609" y="134752"/>
                  <a:pt x="3148886" y="139355"/>
                  <a:pt x="3149622" y="141749"/>
                </a:cubicBezTo>
                <a:cubicBezTo>
                  <a:pt x="3150358" y="144143"/>
                  <a:pt x="3152660" y="148103"/>
                  <a:pt x="3156528" y="153627"/>
                </a:cubicBezTo>
                <a:cubicBezTo>
                  <a:pt x="3160763" y="159888"/>
                  <a:pt x="3163249" y="163847"/>
                  <a:pt x="3163986" y="165505"/>
                </a:cubicBezTo>
                <a:cubicBezTo>
                  <a:pt x="3165090" y="167346"/>
                  <a:pt x="3165183" y="169510"/>
                  <a:pt x="3164262" y="171996"/>
                </a:cubicBezTo>
                <a:cubicBezTo>
                  <a:pt x="3163341" y="174482"/>
                  <a:pt x="3161040" y="178856"/>
                  <a:pt x="3157356" y="185117"/>
                </a:cubicBezTo>
                <a:cubicBezTo>
                  <a:pt x="3154594" y="189720"/>
                  <a:pt x="3153489" y="192299"/>
                  <a:pt x="3154041" y="192851"/>
                </a:cubicBezTo>
                <a:cubicBezTo>
                  <a:pt x="3154778" y="193588"/>
                  <a:pt x="3157448" y="194692"/>
                  <a:pt x="3162052" y="196166"/>
                </a:cubicBezTo>
                <a:cubicBezTo>
                  <a:pt x="3169786" y="198560"/>
                  <a:pt x="3175219" y="200217"/>
                  <a:pt x="3178349" y="201138"/>
                </a:cubicBezTo>
                <a:cubicBezTo>
                  <a:pt x="3190135" y="205005"/>
                  <a:pt x="3198974" y="207629"/>
                  <a:pt x="3204867" y="209010"/>
                </a:cubicBezTo>
                <a:cubicBezTo>
                  <a:pt x="3210760" y="210391"/>
                  <a:pt x="3218402" y="211726"/>
                  <a:pt x="3227794" y="213015"/>
                </a:cubicBezTo>
                <a:cubicBezTo>
                  <a:pt x="3240684" y="214673"/>
                  <a:pt x="3267110" y="217067"/>
                  <a:pt x="3307070" y="220197"/>
                </a:cubicBezTo>
                <a:cubicBezTo>
                  <a:pt x="3319040" y="221118"/>
                  <a:pt x="3325393" y="221855"/>
                  <a:pt x="3326130" y="222407"/>
                </a:cubicBezTo>
                <a:cubicBezTo>
                  <a:pt x="3327419" y="222960"/>
                  <a:pt x="3328294" y="224110"/>
                  <a:pt x="3328754" y="225860"/>
                </a:cubicBezTo>
                <a:cubicBezTo>
                  <a:pt x="3329214" y="227609"/>
                  <a:pt x="3328984" y="229221"/>
                  <a:pt x="3328063" y="230694"/>
                </a:cubicBezTo>
                <a:cubicBezTo>
                  <a:pt x="3326958" y="233088"/>
                  <a:pt x="3322769" y="234791"/>
                  <a:pt x="3315495" y="235804"/>
                </a:cubicBezTo>
                <a:cubicBezTo>
                  <a:pt x="3308221" y="236817"/>
                  <a:pt x="3299428" y="236955"/>
                  <a:pt x="3289115" y="236218"/>
                </a:cubicBezTo>
                <a:cubicBezTo>
                  <a:pt x="3260020" y="234009"/>
                  <a:pt x="3238704" y="232121"/>
                  <a:pt x="3225169" y="230556"/>
                </a:cubicBezTo>
                <a:cubicBezTo>
                  <a:pt x="3211634" y="228990"/>
                  <a:pt x="3199895" y="226827"/>
                  <a:pt x="3189951" y="224064"/>
                </a:cubicBezTo>
                <a:cubicBezTo>
                  <a:pt x="3182585" y="222039"/>
                  <a:pt x="3173101" y="219553"/>
                  <a:pt x="3161500" y="216606"/>
                </a:cubicBezTo>
                <a:cubicBezTo>
                  <a:pt x="3146768" y="212555"/>
                  <a:pt x="3137422" y="209885"/>
                  <a:pt x="3133462" y="208596"/>
                </a:cubicBezTo>
                <a:cubicBezTo>
                  <a:pt x="3129504" y="207307"/>
                  <a:pt x="3126788" y="206018"/>
                  <a:pt x="3125314" y="204729"/>
                </a:cubicBezTo>
                <a:cubicBezTo>
                  <a:pt x="3123841" y="203255"/>
                  <a:pt x="3122920" y="201874"/>
                  <a:pt x="3122552" y="200585"/>
                </a:cubicBezTo>
                <a:cubicBezTo>
                  <a:pt x="3122184" y="198928"/>
                  <a:pt x="3122690" y="197501"/>
                  <a:pt x="3124071" y="196304"/>
                </a:cubicBezTo>
                <a:cubicBezTo>
                  <a:pt x="3125452" y="195107"/>
                  <a:pt x="3128537" y="193403"/>
                  <a:pt x="3133324" y="191194"/>
                </a:cubicBezTo>
                <a:cubicBezTo>
                  <a:pt x="3138112" y="188800"/>
                  <a:pt x="3141611" y="186682"/>
                  <a:pt x="3143821" y="184840"/>
                </a:cubicBezTo>
                <a:cubicBezTo>
                  <a:pt x="3146031" y="182999"/>
                  <a:pt x="3147412" y="180881"/>
                  <a:pt x="3147964" y="178487"/>
                </a:cubicBezTo>
                <a:cubicBezTo>
                  <a:pt x="3149070" y="174988"/>
                  <a:pt x="3147596" y="168819"/>
                  <a:pt x="3143545" y="159980"/>
                </a:cubicBezTo>
                <a:cubicBezTo>
                  <a:pt x="3138020" y="148010"/>
                  <a:pt x="3134936" y="140506"/>
                  <a:pt x="3134291" y="137468"/>
                </a:cubicBezTo>
                <a:cubicBezTo>
                  <a:pt x="3133647" y="134429"/>
                  <a:pt x="3134338" y="131345"/>
                  <a:pt x="3136363" y="128214"/>
                </a:cubicBezTo>
                <a:cubicBezTo>
                  <a:pt x="3138204" y="125452"/>
                  <a:pt x="3140230" y="123242"/>
                  <a:pt x="3142440" y="121585"/>
                </a:cubicBezTo>
                <a:cubicBezTo>
                  <a:pt x="3144834" y="119559"/>
                  <a:pt x="3146492" y="118639"/>
                  <a:pt x="3147412" y="118823"/>
                </a:cubicBezTo>
                <a:close/>
                <a:moveTo>
                  <a:pt x="975617" y="113298"/>
                </a:moveTo>
                <a:cubicBezTo>
                  <a:pt x="980221" y="114035"/>
                  <a:pt x="985469" y="118546"/>
                  <a:pt x="991362" y="126833"/>
                </a:cubicBezTo>
                <a:cubicBezTo>
                  <a:pt x="997255" y="135120"/>
                  <a:pt x="999833" y="141565"/>
                  <a:pt x="999096" y="146169"/>
                </a:cubicBezTo>
                <a:cubicBezTo>
                  <a:pt x="998728" y="147642"/>
                  <a:pt x="997991" y="148977"/>
                  <a:pt x="996886" y="150174"/>
                </a:cubicBezTo>
                <a:cubicBezTo>
                  <a:pt x="995781" y="151371"/>
                  <a:pt x="994585" y="151970"/>
                  <a:pt x="993295" y="151970"/>
                </a:cubicBezTo>
                <a:cubicBezTo>
                  <a:pt x="992375" y="151970"/>
                  <a:pt x="991500" y="151417"/>
                  <a:pt x="990671" y="150312"/>
                </a:cubicBezTo>
                <a:cubicBezTo>
                  <a:pt x="989843" y="149207"/>
                  <a:pt x="988047" y="146721"/>
                  <a:pt x="985285" y="142854"/>
                </a:cubicBezTo>
                <a:cubicBezTo>
                  <a:pt x="983075" y="139355"/>
                  <a:pt x="980865" y="136225"/>
                  <a:pt x="978656" y="133463"/>
                </a:cubicBezTo>
                <a:cubicBezTo>
                  <a:pt x="972026" y="126097"/>
                  <a:pt x="968711" y="121401"/>
                  <a:pt x="968711" y="119375"/>
                </a:cubicBezTo>
                <a:cubicBezTo>
                  <a:pt x="968711" y="118270"/>
                  <a:pt x="969540" y="116981"/>
                  <a:pt x="971197" y="115508"/>
                </a:cubicBezTo>
                <a:cubicBezTo>
                  <a:pt x="972671" y="113851"/>
                  <a:pt x="974144" y="113114"/>
                  <a:pt x="975617" y="113298"/>
                </a:cubicBezTo>
                <a:close/>
                <a:moveTo>
                  <a:pt x="183137" y="112193"/>
                </a:moveTo>
                <a:cubicBezTo>
                  <a:pt x="185899" y="111825"/>
                  <a:pt x="189352" y="112101"/>
                  <a:pt x="193496" y="113022"/>
                </a:cubicBezTo>
                <a:cubicBezTo>
                  <a:pt x="197639" y="113943"/>
                  <a:pt x="200355" y="115140"/>
                  <a:pt x="201644" y="116613"/>
                </a:cubicBezTo>
                <a:cubicBezTo>
                  <a:pt x="202933" y="117902"/>
                  <a:pt x="203854" y="119882"/>
                  <a:pt x="204406" y="122552"/>
                </a:cubicBezTo>
                <a:cubicBezTo>
                  <a:pt x="204959" y="125222"/>
                  <a:pt x="205051" y="127846"/>
                  <a:pt x="204683" y="130424"/>
                </a:cubicBezTo>
                <a:cubicBezTo>
                  <a:pt x="202657" y="140000"/>
                  <a:pt x="195015" y="152706"/>
                  <a:pt x="181756" y="168543"/>
                </a:cubicBezTo>
                <a:cubicBezTo>
                  <a:pt x="178441" y="172410"/>
                  <a:pt x="176784" y="174620"/>
                  <a:pt x="176784" y="175173"/>
                </a:cubicBezTo>
                <a:cubicBezTo>
                  <a:pt x="176784" y="175725"/>
                  <a:pt x="180513" y="179454"/>
                  <a:pt x="187971" y="186360"/>
                </a:cubicBezTo>
                <a:cubicBezTo>
                  <a:pt x="195429" y="193265"/>
                  <a:pt x="201552" y="198652"/>
                  <a:pt x="206340" y="202519"/>
                </a:cubicBezTo>
                <a:cubicBezTo>
                  <a:pt x="210023" y="205465"/>
                  <a:pt x="214995" y="209010"/>
                  <a:pt x="221256" y="213154"/>
                </a:cubicBezTo>
                <a:cubicBezTo>
                  <a:pt x="227517" y="217297"/>
                  <a:pt x="232213" y="220105"/>
                  <a:pt x="235344" y="221578"/>
                </a:cubicBezTo>
                <a:cubicBezTo>
                  <a:pt x="238658" y="223236"/>
                  <a:pt x="240408" y="224433"/>
                  <a:pt x="240592" y="225169"/>
                </a:cubicBezTo>
                <a:cubicBezTo>
                  <a:pt x="241328" y="227195"/>
                  <a:pt x="240039" y="229129"/>
                  <a:pt x="236725" y="230970"/>
                </a:cubicBezTo>
                <a:cubicBezTo>
                  <a:pt x="235436" y="231891"/>
                  <a:pt x="233502" y="231891"/>
                  <a:pt x="230924" y="230970"/>
                </a:cubicBezTo>
                <a:cubicBezTo>
                  <a:pt x="228346" y="230049"/>
                  <a:pt x="224064" y="227932"/>
                  <a:pt x="218080" y="224617"/>
                </a:cubicBezTo>
                <a:cubicBezTo>
                  <a:pt x="212095" y="221302"/>
                  <a:pt x="206892" y="218172"/>
                  <a:pt x="202473" y="215225"/>
                </a:cubicBezTo>
                <a:cubicBezTo>
                  <a:pt x="194370" y="209885"/>
                  <a:pt x="185531" y="203163"/>
                  <a:pt x="175955" y="195061"/>
                </a:cubicBezTo>
                <a:cubicBezTo>
                  <a:pt x="170431" y="190641"/>
                  <a:pt x="167024" y="188431"/>
                  <a:pt x="165735" y="188431"/>
                </a:cubicBezTo>
                <a:cubicBezTo>
                  <a:pt x="164446" y="188431"/>
                  <a:pt x="161223" y="190641"/>
                  <a:pt x="156067" y="195061"/>
                </a:cubicBezTo>
                <a:cubicBezTo>
                  <a:pt x="142624" y="206662"/>
                  <a:pt x="134890" y="213015"/>
                  <a:pt x="132864" y="214120"/>
                </a:cubicBezTo>
                <a:lnTo>
                  <a:pt x="129826" y="215778"/>
                </a:lnTo>
                <a:lnTo>
                  <a:pt x="128445" y="213844"/>
                </a:lnTo>
                <a:cubicBezTo>
                  <a:pt x="126419" y="211450"/>
                  <a:pt x="126971" y="208412"/>
                  <a:pt x="130102" y="204729"/>
                </a:cubicBezTo>
                <a:cubicBezTo>
                  <a:pt x="131575" y="202887"/>
                  <a:pt x="136363" y="198191"/>
                  <a:pt x="144466" y="190641"/>
                </a:cubicBezTo>
                <a:cubicBezTo>
                  <a:pt x="152200" y="183459"/>
                  <a:pt x="156343" y="179500"/>
                  <a:pt x="156896" y="178764"/>
                </a:cubicBezTo>
                <a:cubicBezTo>
                  <a:pt x="157448" y="177474"/>
                  <a:pt x="151279" y="168727"/>
                  <a:pt x="138389" y="152522"/>
                </a:cubicBezTo>
                <a:cubicBezTo>
                  <a:pt x="128260" y="139816"/>
                  <a:pt x="122736" y="130885"/>
                  <a:pt x="121815" y="125728"/>
                </a:cubicBezTo>
                <a:cubicBezTo>
                  <a:pt x="121631" y="124255"/>
                  <a:pt x="122137" y="123288"/>
                  <a:pt x="123334" y="122828"/>
                </a:cubicBezTo>
                <a:cubicBezTo>
                  <a:pt x="124531" y="122368"/>
                  <a:pt x="127708" y="121953"/>
                  <a:pt x="132864" y="121585"/>
                </a:cubicBezTo>
                <a:cubicBezTo>
                  <a:pt x="145386" y="120480"/>
                  <a:pt x="158461" y="118270"/>
                  <a:pt x="172088" y="114956"/>
                </a:cubicBezTo>
                <a:cubicBezTo>
                  <a:pt x="175955" y="113851"/>
                  <a:pt x="179638" y="112930"/>
                  <a:pt x="183137" y="112193"/>
                </a:cubicBezTo>
                <a:close/>
                <a:moveTo>
                  <a:pt x="4053697" y="109983"/>
                </a:moveTo>
                <a:cubicBezTo>
                  <a:pt x="4051855" y="109799"/>
                  <a:pt x="4049554" y="110076"/>
                  <a:pt x="4046791" y="110812"/>
                </a:cubicBezTo>
                <a:cubicBezTo>
                  <a:pt x="4042924" y="111549"/>
                  <a:pt x="4039149" y="112101"/>
                  <a:pt x="4035466" y="112470"/>
                </a:cubicBezTo>
                <a:cubicBezTo>
                  <a:pt x="4029941" y="113206"/>
                  <a:pt x="4026442" y="114081"/>
                  <a:pt x="4024970" y="115094"/>
                </a:cubicBezTo>
                <a:cubicBezTo>
                  <a:pt x="4023496" y="116106"/>
                  <a:pt x="4022760" y="118178"/>
                  <a:pt x="4022760" y="121309"/>
                </a:cubicBezTo>
                <a:cubicBezTo>
                  <a:pt x="4022760" y="123519"/>
                  <a:pt x="4023404" y="124808"/>
                  <a:pt x="4024693" y="125176"/>
                </a:cubicBezTo>
                <a:cubicBezTo>
                  <a:pt x="4025982" y="125544"/>
                  <a:pt x="4029941" y="125636"/>
                  <a:pt x="4036571" y="125452"/>
                </a:cubicBezTo>
                <a:cubicBezTo>
                  <a:pt x="4046147" y="124900"/>
                  <a:pt x="4051855" y="124163"/>
                  <a:pt x="4053697" y="123242"/>
                </a:cubicBezTo>
                <a:cubicBezTo>
                  <a:pt x="4055538" y="122322"/>
                  <a:pt x="4056459" y="119651"/>
                  <a:pt x="4056459" y="115232"/>
                </a:cubicBezTo>
                <a:lnTo>
                  <a:pt x="4056183" y="109983"/>
                </a:lnTo>
                <a:close/>
                <a:moveTo>
                  <a:pt x="4087810" y="108740"/>
                </a:moveTo>
                <a:cubicBezTo>
                  <a:pt x="4078695" y="108464"/>
                  <a:pt x="4073769" y="108510"/>
                  <a:pt x="4073032" y="108879"/>
                </a:cubicBezTo>
                <a:cubicBezTo>
                  <a:pt x="4071191" y="109247"/>
                  <a:pt x="4070270" y="112562"/>
                  <a:pt x="4070270" y="118823"/>
                </a:cubicBezTo>
                <a:lnTo>
                  <a:pt x="4070270" y="124900"/>
                </a:lnTo>
                <a:lnTo>
                  <a:pt x="4086844" y="124623"/>
                </a:lnTo>
                <a:cubicBezTo>
                  <a:pt x="4095683" y="124623"/>
                  <a:pt x="4101300" y="124808"/>
                  <a:pt x="4103694" y="125176"/>
                </a:cubicBezTo>
                <a:cubicBezTo>
                  <a:pt x="4106088" y="125544"/>
                  <a:pt x="4107745" y="126649"/>
                  <a:pt x="4108666" y="128491"/>
                </a:cubicBezTo>
                <a:cubicBezTo>
                  <a:pt x="4109954" y="130885"/>
                  <a:pt x="4109954" y="133371"/>
                  <a:pt x="4108666" y="135949"/>
                </a:cubicBezTo>
                <a:cubicBezTo>
                  <a:pt x="4107745" y="137422"/>
                  <a:pt x="4105858" y="138481"/>
                  <a:pt x="4103003" y="139125"/>
                </a:cubicBezTo>
                <a:cubicBezTo>
                  <a:pt x="4100148" y="139770"/>
                  <a:pt x="4094486" y="140368"/>
                  <a:pt x="4086015" y="140921"/>
                </a:cubicBezTo>
                <a:cubicBezTo>
                  <a:pt x="4076255" y="141289"/>
                  <a:pt x="4071191" y="141657"/>
                  <a:pt x="4070823" y="142026"/>
                </a:cubicBezTo>
                <a:cubicBezTo>
                  <a:pt x="4070270" y="142578"/>
                  <a:pt x="4069810" y="144466"/>
                  <a:pt x="4069442" y="147688"/>
                </a:cubicBezTo>
                <a:cubicBezTo>
                  <a:pt x="4069074" y="150911"/>
                  <a:pt x="4068981" y="153995"/>
                  <a:pt x="4069165" y="156942"/>
                </a:cubicBezTo>
                <a:cubicBezTo>
                  <a:pt x="4069534" y="161730"/>
                  <a:pt x="4069902" y="164492"/>
                  <a:pt x="4070270" y="165228"/>
                </a:cubicBezTo>
                <a:cubicBezTo>
                  <a:pt x="4070638" y="165965"/>
                  <a:pt x="4071928" y="166241"/>
                  <a:pt x="4074138" y="166057"/>
                </a:cubicBezTo>
                <a:cubicBezTo>
                  <a:pt x="4076532" y="165689"/>
                  <a:pt x="4081596" y="165228"/>
                  <a:pt x="4089330" y="164676"/>
                </a:cubicBezTo>
                <a:cubicBezTo>
                  <a:pt x="4097432" y="163939"/>
                  <a:pt x="4102496" y="163203"/>
                  <a:pt x="4104522" y="162466"/>
                </a:cubicBezTo>
                <a:cubicBezTo>
                  <a:pt x="4106548" y="161914"/>
                  <a:pt x="4108159" y="160855"/>
                  <a:pt x="4109356" y="159290"/>
                </a:cubicBezTo>
                <a:cubicBezTo>
                  <a:pt x="4110553" y="157724"/>
                  <a:pt x="4112624" y="154087"/>
                  <a:pt x="4115571" y="148379"/>
                </a:cubicBezTo>
                <a:cubicBezTo>
                  <a:pt x="4123306" y="134015"/>
                  <a:pt x="4126160" y="124439"/>
                  <a:pt x="4124134" y="119651"/>
                </a:cubicBezTo>
                <a:cubicBezTo>
                  <a:pt x="4123582" y="117994"/>
                  <a:pt x="4121142" y="116060"/>
                  <a:pt x="4116814" y="113851"/>
                </a:cubicBezTo>
                <a:cubicBezTo>
                  <a:pt x="4112486" y="111641"/>
                  <a:pt x="4108390" y="110260"/>
                  <a:pt x="4104522" y="109707"/>
                </a:cubicBezTo>
                <a:cubicBezTo>
                  <a:pt x="4102496" y="109339"/>
                  <a:pt x="4096926" y="109017"/>
                  <a:pt x="4087810" y="108740"/>
                </a:cubicBezTo>
                <a:close/>
                <a:moveTo>
                  <a:pt x="1191901" y="96448"/>
                </a:moveTo>
                <a:cubicBezTo>
                  <a:pt x="1186561" y="96264"/>
                  <a:pt x="1182924" y="96310"/>
                  <a:pt x="1180990" y="96587"/>
                </a:cubicBezTo>
                <a:cubicBezTo>
                  <a:pt x="1179057" y="96863"/>
                  <a:pt x="1177584" y="97507"/>
                  <a:pt x="1176571" y="98520"/>
                </a:cubicBezTo>
                <a:cubicBezTo>
                  <a:pt x="1175558" y="99533"/>
                  <a:pt x="1175051" y="100684"/>
                  <a:pt x="1175051" y="101973"/>
                </a:cubicBezTo>
                <a:cubicBezTo>
                  <a:pt x="1175236" y="103262"/>
                  <a:pt x="1176341" y="104183"/>
                  <a:pt x="1178366" y="104735"/>
                </a:cubicBezTo>
                <a:cubicBezTo>
                  <a:pt x="1178919" y="104919"/>
                  <a:pt x="1180254" y="105380"/>
                  <a:pt x="1182371" y="106116"/>
                </a:cubicBezTo>
                <a:cubicBezTo>
                  <a:pt x="1184489" y="106853"/>
                  <a:pt x="1186193" y="107405"/>
                  <a:pt x="1187482" y="107774"/>
                </a:cubicBezTo>
                <a:cubicBezTo>
                  <a:pt x="1191349" y="108879"/>
                  <a:pt x="1194572" y="109615"/>
                  <a:pt x="1197149" y="109983"/>
                </a:cubicBezTo>
                <a:cubicBezTo>
                  <a:pt x="1199912" y="110352"/>
                  <a:pt x="1201845" y="109983"/>
                  <a:pt x="1202950" y="108879"/>
                </a:cubicBezTo>
                <a:cubicBezTo>
                  <a:pt x="1205160" y="106669"/>
                  <a:pt x="1205989" y="103446"/>
                  <a:pt x="1205436" y="99211"/>
                </a:cubicBezTo>
                <a:cubicBezTo>
                  <a:pt x="1205252" y="98106"/>
                  <a:pt x="1204331" y="97461"/>
                  <a:pt x="1202674" y="97277"/>
                </a:cubicBezTo>
                <a:cubicBezTo>
                  <a:pt x="1200832" y="96909"/>
                  <a:pt x="1197242" y="96633"/>
                  <a:pt x="1191901" y="96448"/>
                </a:cubicBezTo>
                <a:close/>
                <a:moveTo>
                  <a:pt x="906285" y="95896"/>
                </a:moveTo>
                <a:cubicBezTo>
                  <a:pt x="897630" y="97369"/>
                  <a:pt x="891553" y="101421"/>
                  <a:pt x="888054" y="108050"/>
                </a:cubicBezTo>
                <a:cubicBezTo>
                  <a:pt x="887133" y="110076"/>
                  <a:pt x="886765" y="115324"/>
                  <a:pt x="886949" y="123795"/>
                </a:cubicBezTo>
                <a:cubicBezTo>
                  <a:pt x="886949" y="132266"/>
                  <a:pt x="887087" y="136639"/>
                  <a:pt x="887363" y="136915"/>
                </a:cubicBezTo>
                <a:cubicBezTo>
                  <a:pt x="887639" y="137192"/>
                  <a:pt x="890908" y="137054"/>
                  <a:pt x="897169" y="136501"/>
                </a:cubicBezTo>
                <a:cubicBezTo>
                  <a:pt x="903430" y="135764"/>
                  <a:pt x="909876" y="135212"/>
                  <a:pt x="916505" y="134844"/>
                </a:cubicBezTo>
                <a:lnTo>
                  <a:pt x="926725" y="134291"/>
                </a:lnTo>
                <a:lnTo>
                  <a:pt x="927278" y="129319"/>
                </a:lnTo>
                <a:cubicBezTo>
                  <a:pt x="927830" y="126005"/>
                  <a:pt x="928106" y="122322"/>
                  <a:pt x="928106" y="118270"/>
                </a:cubicBezTo>
                <a:cubicBezTo>
                  <a:pt x="928106" y="114219"/>
                  <a:pt x="927830" y="111273"/>
                  <a:pt x="927278" y="109431"/>
                </a:cubicBezTo>
                <a:cubicBezTo>
                  <a:pt x="926541" y="106853"/>
                  <a:pt x="924469" y="104275"/>
                  <a:pt x="921063" y="101697"/>
                </a:cubicBezTo>
                <a:cubicBezTo>
                  <a:pt x="917656" y="99119"/>
                  <a:pt x="914019" y="97461"/>
                  <a:pt x="910152" y="96725"/>
                </a:cubicBezTo>
                <a:cubicBezTo>
                  <a:pt x="907942" y="96172"/>
                  <a:pt x="906653" y="95896"/>
                  <a:pt x="906285" y="95896"/>
                </a:cubicBezTo>
                <a:close/>
                <a:moveTo>
                  <a:pt x="4075795" y="92858"/>
                </a:moveTo>
                <a:cubicBezTo>
                  <a:pt x="4077452" y="92673"/>
                  <a:pt x="4082056" y="92673"/>
                  <a:pt x="4089606" y="92858"/>
                </a:cubicBezTo>
                <a:cubicBezTo>
                  <a:pt x="4096788" y="93042"/>
                  <a:pt x="4102773" y="93686"/>
                  <a:pt x="4107560" y="94791"/>
                </a:cubicBezTo>
                <a:cubicBezTo>
                  <a:pt x="4119162" y="97553"/>
                  <a:pt x="4127587" y="100776"/>
                  <a:pt x="4132836" y="104459"/>
                </a:cubicBezTo>
                <a:cubicBezTo>
                  <a:pt x="4138084" y="108142"/>
                  <a:pt x="4140892" y="112930"/>
                  <a:pt x="4141260" y="118823"/>
                </a:cubicBezTo>
                <a:cubicBezTo>
                  <a:pt x="4141628" y="123058"/>
                  <a:pt x="4140478" y="128675"/>
                  <a:pt x="4137808" y="135672"/>
                </a:cubicBezTo>
                <a:cubicBezTo>
                  <a:pt x="4135137" y="142670"/>
                  <a:pt x="4131776" y="148839"/>
                  <a:pt x="4127725" y="154179"/>
                </a:cubicBezTo>
                <a:cubicBezTo>
                  <a:pt x="4125700" y="156942"/>
                  <a:pt x="4121740" y="161592"/>
                  <a:pt x="4115848" y="168129"/>
                </a:cubicBezTo>
                <a:cubicBezTo>
                  <a:pt x="4109954" y="174666"/>
                  <a:pt x="4106732" y="177935"/>
                  <a:pt x="4106180" y="177935"/>
                </a:cubicBezTo>
                <a:cubicBezTo>
                  <a:pt x="4104890" y="177935"/>
                  <a:pt x="4099734" y="178349"/>
                  <a:pt x="4090711" y="179178"/>
                </a:cubicBezTo>
                <a:cubicBezTo>
                  <a:pt x="4081688" y="180007"/>
                  <a:pt x="4076347" y="180513"/>
                  <a:pt x="4074690" y="180697"/>
                </a:cubicBezTo>
                <a:cubicBezTo>
                  <a:pt x="4072112" y="181250"/>
                  <a:pt x="4070362" y="181986"/>
                  <a:pt x="4069442" y="182907"/>
                </a:cubicBezTo>
                <a:cubicBezTo>
                  <a:pt x="4068705" y="183459"/>
                  <a:pt x="4067830" y="186037"/>
                  <a:pt x="4066818" y="190641"/>
                </a:cubicBezTo>
                <a:cubicBezTo>
                  <a:pt x="4065804" y="195245"/>
                  <a:pt x="4065482" y="197731"/>
                  <a:pt x="4065851" y="198099"/>
                </a:cubicBezTo>
                <a:cubicBezTo>
                  <a:pt x="4066403" y="198468"/>
                  <a:pt x="4068797" y="198375"/>
                  <a:pt x="4073032" y="197823"/>
                </a:cubicBezTo>
                <a:cubicBezTo>
                  <a:pt x="4077268" y="197455"/>
                  <a:pt x="4081872" y="197363"/>
                  <a:pt x="4086844" y="197547"/>
                </a:cubicBezTo>
                <a:cubicBezTo>
                  <a:pt x="4092552" y="197915"/>
                  <a:pt x="4096144" y="198744"/>
                  <a:pt x="4097616" y="200033"/>
                </a:cubicBezTo>
                <a:cubicBezTo>
                  <a:pt x="4099090" y="201322"/>
                  <a:pt x="4100010" y="204360"/>
                  <a:pt x="4100379" y="209148"/>
                </a:cubicBezTo>
                <a:lnTo>
                  <a:pt x="4100931" y="214673"/>
                </a:lnTo>
                <a:lnTo>
                  <a:pt x="4091816" y="214673"/>
                </a:lnTo>
                <a:cubicBezTo>
                  <a:pt x="4076163" y="214673"/>
                  <a:pt x="4067968" y="215133"/>
                  <a:pt x="4067232" y="216054"/>
                </a:cubicBezTo>
                <a:cubicBezTo>
                  <a:pt x="4066864" y="216422"/>
                  <a:pt x="4066219" y="219092"/>
                  <a:pt x="4065298" y="224064"/>
                </a:cubicBezTo>
                <a:cubicBezTo>
                  <a:pt x="4064378" y="229036"/>
                  <a:pt x="4064009" y="231615"/>
                  <a:pt x="4064193" y="231799"/>
                </a:cubicBezTo>
                <a:cubicBezTo>
                  <a:pt x="4064562" y="231983"/>
                  <a:pt x="4068613" y="231799"/>
                  <a:pt x="4076347" y="231246"/>
                </a:cubicBezTo>
                <a:cubicBezTo>
                  <a:pt x="4107284" y="229405"/>
                  <a:pt x="4126528" y="228944"/>
                  <a:pt x="4134078" y="229865"/>
                </a:cubicBezTo>
                <a:cubicBezTo>
                  <a:pt x="4137025" y="230233"/>
                  <a:pt x="4139096" y="230924"/>
                  <a:pt x="4140294" y="231937"/>
                </a:cubicBezTo>
                <a:cubicBezTo>
                  <a:pt x="4141490" y="232950"/>
                  <a:pt x="4142089" y="234653"/>
                  <a:pt x="4142089" y="237047"/>
                </a:cubicBezTo>
                <a:cubicBezTo>
                  <a:pt x="4142089" y="237231"/>
                  <a:pt x="4142089" y="237415"/>
                  <a:pt x="4142089" y="237599"/>
                </a:cubicBezTo>
                <a:cubicBezTo>
                  <a:pt x="4142089" y="240178"/>
                  <a:pt x="4140616" y="241835"/>
                  <a:pt x="4137670" y="242571"/>
                </a:cubicBezTo>
                <a:cubicBezTo>
                  <a:pt x="4134722" y="243308"/>
                  <a:pt x="4124502" y="244413"/>
                  <a:pt x="4107008" y="245886"/>
                </a:cubicBezTo>
                <a:cubicBezTo>
                  <a:pt x="4105351" y="245886"/>
                  <a:pt x="4104062" y="245978"/>
                  <a:pt x="4103141" y="246162"/>
                </a:cubicBezTo>
                <a:cubicBezTo>
                  <a:pt x="4076439" y="248372"/>
                  <a:pt x="4053973" y="249477"/>
                  <a:pt x="4035742" y="249477"/>
                </a:cubicBezTo>
                <a:cubicBezTo>
                  <a:pt x="4023772" y="249477"/>
                  <a:pt x="4016268" y="249293"/>
                  <a:pt x="4013230" y="248925"/>
                </a:cubicBezTo>
                <a:cubicBezTo>
                  <a:pt x="4010191" y="248556"/>
                  <a:pt x="4008120" y="247636"/>
                  <a:pt x="4007015" y="246162"/>
                </a:cubicBezTo>
                <a:cubicBezTo>
                  <a:pt x="4005542" y="244137"/>
                  <a:pt x="4005542" y="241743"/>
                  <a:pt x="4007015" y="238981"/>
                </a:cubicBezTo>
                <a:cubicBezTo>
                  <a:pt x="4007935" y="236955"/>
                  <a:pt x="4010514" y="235436"/>
                  <a:pt x="4014749" y="234423"/>
                </a:cubicBezTo>
                <a:cubicBezTo>
                  <a:pt x="4018984" y="233410"/>
                  <a:pt x="4026350" y="232443"/>
                  <a:pt x="4036847" y="231522"/>
                </a:cubicBezTo>
                <a:cubicBezTo>
                  <a:pt x="4045502" y="230786"/>
                  <a:pt x="4050014" y="230233"/>
                  <a:pt x="4050382" y="229865"/>
                </a:cubicBezTo>
                <a:cubicBezTo>
                  <a:pt x="4051487" y="228760"/>
                  <a:pt x="4052132" y="225446"/>
                  <a:pt x="4052316" y="219921"/>
                </a:cubicBezTo>
                <a:lnTo>
                  <a:pt x="4052316" y="216606"/>
                </a:lnTo>
                <a:lnTo>
                  <a:pt x="4040438" y="217159"/>
                </a:lnTo>
                <a:cubicBezTo>
                  <a:pt x="4033440" y="217343"/>
                  <a:pt x="4028744" y="217251"/>
                  <a:pt x="4026350" y="216883"/>
                </a:cubicBezTo>
                <a:cubicBezTo>
                  <a:pt x="4023956" y="216514"/>
                  <a:pt x="4022392" y="215501"/>
                  <a:pt x="4021654" y="213844"/>
                </a:cubicBezTo>
                <a:cubicBezTo>
                  <a:pt x="4020550" y="211818"/>
                  <a:pt x="4020366" y="209056"/>
                  <a:pt x="4021102" y="205557"/>
                </a:cubicBezTo>
                <a:cubicBezTo>
                  <a:pt x="4021839" y="202059"/>
                  <a:pt x="4023128" y="200217"/>
                  <a:pt x="4024970" y="200033"/>
                </a:cubicBezTo>
                <a:cubicBezTo>
                  <a:pt x="4026074" y="199665"/>
                  <a:pt x="4030310" y="199342"/>
                  <a:pt x="4037676" y="199066"/>
                </a:cubicBezTo>
                <a:cubicBezTo>
                  <a:pt x="4045042" y="198790"/>
                  <a:pt x="4049369" y="198375"/>
                  <a:pt x="4050658" y="197823"/>
                </a:cubicBezTo>
                <a:cubicBezTo>
                  <a:pt x="4052316" y="197271"/>
                  <a:pt x="4053144" y="194232"/>
                  <a:pt x="4053144" y="188708"/>
                </a:cubicBezTo>
                <a:lnTo>
                  <a:pt x="4053144" y="184564"/>
                </a:lnTo>
                <a:lnTo>
                  <a:pt x="4045410" y="184012"/>
                </a:lnTo>
                <a:cubicBezTo>
                  <a:pt x="4044673" y="184012"/>
                  <a:pt x="4042187" y="183874"/>
                  <a:pt x="4037952" y="183597"/>
                </a:cubicBezTo>
                <a:cubicBezTo>
                  <a:pt x="4033717" y="183321"/>
                  <a:pt x="4030678" y="183183"/>
                  <a:pt x="4028836" y="183183"/>
                </a:cubicBezTo>
                <a:cubicBezTo>
                  <a:pt x="4024049" y="182999"/>
                  <a:pt x="4020780" y="182585"/>
                  <a:pt x="4019030" y="181940"/>
                </a:cubicBezTo>
                <a:cubicBezTo>
                  <a:pt x="4017281" y="181296"/>
                  <a:pt x="4015762" y="180145"/>
                  <a:pt x="4014473" y="178487"/>
                </a:cubicBezTo>
                <a:cubicBezTo>
                  <a:pt x="4013000" y="176093"/>
                  <a:pt x="4014105" y="173423"/>
                  <a:pt x="4017788" y="170477"/>
                </a:cubicBezTo>
                <a:lnTo>
                  <a:pt x="4021102" y="167438"/>
                </a:lnTo>
                <a:lnTo>
                  <a:pt x="4018340" y="164400"/>
                </a:lnTo>
                <a:cubicBezTo>
                  <a:pt x="4014473" y="160164"/>
                  <a:pt x="4011618" y="153903"/>
                  <a:pt x="4009777" y="145617"/>
                </a:cubicBezTo>
                <a:cubicBezTo>
                  <a:pt x="4008856" y="141565"/>
                  <a:pt x="4008396" y="135949"/>
                  <a:pt x="4008396" y="128767"/>
                </a:cubicBezTo>
                <a:cubicBezTo>
                  <a:pt x="4008396" y="121585"/>
                  <a:pt x="4008856" y="116429"/>
                  <a:pt x="4009777" y="113298"/>
                </a:cubicBezTo>
                <a:cubicBezTo>
                  <a:pt x="4011434" y="106669"/>
                  <a:pt x="4013828" y="101973"/>
                  <a:pt x="4016959" y="99211"/>
                </a:cubicBezTo>
                <a:lnTo>
                  <a:pt x="4019445" y="97001"/>
                </a:lnTo>
                <a:lnTo>
                  <a:pt x="4027179" y="97553"/>
                </a:lnTo>
                <a:cubicBezTo>
                  <a:pt x="4032151" y="97922"/>
                  <a:pt x="4037584" y="97645"/>
                  <a:pt x="4043476" y="96725"/>
                </a:cubicBezTo>
                <a:cubicBezTo>
                  <a:pt x="4051763" y="95436"/>
                  <a:pt x="4062536" y="94147"/>
                  <a:pt x="4075795" y="92858"/>
                </a:cubicBezTo>
                <a:close/>
                <a:moveTo>
                  <a:pt x="4414446" y="92029"/>
                </a:moveTo>
                <a:cubicBezTo>
                  <a:pt x="4416840" y="92581"/>
                  <a:pt x="4418682" y="93594"/>
                  <a:pt x="4419972" y="95067"/>
                </a:cubicBezTo>
                <a:cubicBezTo>
                  <a:pt x="4421812" y="97093"/>
                  <a:pt x="4421168" y="102802"/>
                  <a:pt x="4418038" y="112193"/>
                </a:cubicBezTo>
                <a:cubicBezTo>
                  <a:pt x="4413618" y="126189"/>
                  <a:pt x="4410027" y="138711"/>
                  <a:pt x="4407265" y="149760"/>
                </a:cubicBezTo>
                <a:cubicBezTo>
                  <a:pt x="4405055" y="159152"/>
                  <a:pt x="4403950" y="165182"/>
                  <a:pt x="4403950" y="167853"/>
                </a:cubicBezTo>
                <a:cubicBezTo>
                  <a:pt x="4403950" y="170523"/>
                  <a:pt x="4405240" y="172318"/>
                  <a:pt x="4407818" y="173239"/>
                </a:cubicBezTo>
                <a:cubicBezTo>
                  <a:pt x="4410027" y="173976"/>
                  <a:pt x="4415414" y="176692"/>
                  <a:pt x="4423976" y="181388"/>
                </a:cubicBezTo>
                <a:cubicBezTo>
                  <a:pt x="4432540" y="186083"/>
                  <a:pt x="4437282" y="188984"/>
                  <a:pt x="4438202" y="190089"/>
                </a:cubicBezTo>
                <a:cubicBezTo>
                  <a:pt x="4440596" y="192299"/>
                  <a:pt x="4441424" y="195613"/>
                  <a:pt x="4440688" y="200033"/>
                </a:cubicBezTo>
                <a:cubicBezTo>
                  <a:pt x="4440136" y="202979"/>
                  <a:pt x="4437558" y="203992"/>
                  <a:pt x="4432954" y="203071"/>
                </a:cubicBezTo>
                <a:cubicBezTo>
                  <a:pt x="4427982" y="202151"/>
                  <a:pt x="4420800" y="199112"/>
                  <a:pt x="4411408" y="193956"/>
                </a:cubicBezTo>
                <a:cubicBezTo>
                  <a:pt x="4404779" y="190273"/>
                  <a:pt x="4401050" y="188431"/>
                  <a:pt x="4400221" y="188431"/>
                </a:cubicBezTo>
                <a:cubicBezTo>
                  <a:pt x="4399392" y="188431"/>
                  <a:pt x="4398794" y="189260"/>
                  <a:pt x="4398426" y="190917"/>
                </a:cubicBezTo>
                <a:cubicBezTo>
                  <a:pt x="4397689" y="193496"/>
                  <a:pt x="4396768" y="198007"/>
                  <a:pt x="4395664" y="204452"/>
                </a:cubicBezTo>
                <a:cubicBezTo>
                  <a:pt x="4394558" y="210898"/>
                  <a:pt x="4394098" y="214397"/>
                  <a:pt x="4394282" y="214949"/>
                </a:cubicBezTo>
                <a:cubicBezTo>
                  <a:pt x="4394650" y="215501"/>
                  <a:pt x="4397044" y="216054"/>
                  <a:pt x="4401464" y="216606"/>
                </a:cubicBezTo>
                <a:cubicBezTo>
                  <a:pt x="4402569" y="216790"/>
                  <a:pt x="4404870" y="217067"/>
                  <a:pt x="4408370" y="217435"/>
                </a:cubicBezTo>
                <a:cubicBezTo>
                  <a:pt x="4411868" y="217803"/>
                  <a:pt x="4414354" y="218080"/>
                  <a:pt x="4415828" y="218264"/>
                </a:cubicBezTo>
                <a:cubicBezTo>
                  <a:pt x="4421536" y="219000"/>
                  <a:pt x="4427614" y="219645"/>
                  <a:pt x="4434058" y="220197"/>
                </a:cubicBezTo>
                <a:cubicBezTo>
                  <a:pt x="4443818" y="220934"/>
                  <a:pt x="4449067" y="222315"/>
                  <a:pt x="4449804" y="224341"/>
                </a:cubicBezTo>
                <a:cubicBezTo>
                  <a:pt x="4450356" y="225998"/>
                  <a:pt x="4449528" y="227932"/>
                  <a:pt x="4447318" y="230141"/>
                </a:cubicBezTo>
                <a:cubicBezTo>
                  <a:pt x="4445108" y="232351"/>
                  <a:pt x="4442622" y="233916"/>
                  <a:pt x="4439860" y="234837"/>
                </a:cubicBezTo>
                <a:cubicBezTo>
                  <a:pt x="4435440" y="236126"/>
                  <a:pt x="4424805" y="236034"/>
                  <a:pt x="4407956" y="234561"/>
                </a:cubicBezTo>
                <a:cubicBezTo>
                  <a:pt x="4391106" y="233088"/>
                  <a:pt x="4375407" y="230970"/>
                  <a:pt x="4360859" y="228208"/>
                </a:cubicBezTo>
                <a:cubicBezTo>
                  <a:pt x="4334342" y="222867"/>
                  <a:pt x="4308284" y="214397"/>
                  <a:pt x="4282687" y="202795"/>
                </a:cubicBezTo>
                <a:cubicBezTo>
                  <a:pt x="4281766" y="202427"/>
                  <a:pt x="4280570" y="201966"/>
                  <a:pt x="4279096" y="201414"/>
                </a:cubicBezTo>
                <a:cubicBezTo>
                  <a:pt x="4277624" y="200862"/>
                  <a:pt x="4276748" y="200447"/>
                  <a:pt x="4276472" y="200171"/>
                </a:cubicBezTo>
                <a:cubicBezTo>
                  <a:pt x="4276196" y="199895"/>
                  <a:pt x="4275552" y="199665"/>
                  <a:pt x="4274538" y="199480"/>
                </a:cubicBezTo>
                <a:cubicBezTo>
                  <a:pt x="4273526" y="199296"/>
                  <a:pt x="4272974" y="199158"/>
                  <a:pt x="4272882" y="199066"/>
                </a:cubicBezTo>
                <a:cubicBezTo>
                  <a:pt x="4272790" y="198974"/>
                  <a:pt x="4272329" y="199020"/>
                  <a:pt x="4271500" y="199204"/>
                </a:cubicBezTo>
                <a:cubicBezTo>
                  <a:pt x="4270672" y="199388"/>
                  <a:pt x="4270257" y="199572"/>
                  <a:pt x="4270257" y="199757"/>
                </a:cubicBezTo>
                <a:cubicBezTo>
                  <a:pt x="4270257" y="199941"/>
                  <a:pt x="4269889" y="200447"/>
                  <a:pt x="4269152" y="201276"/>
                </a:cubicBezTo>
                <a:cubicBezTo>
                  <a:pt x="4268416" y="202105"/>
                  <a:pt x="4267956" y="202749"/>
                  <a:pt x="4267772" y="203209"/>
                </a:cubicBezTo>
                <a:cubicBezTo>
                  <a:pt x="4267587" y="203670"/>
                  <a:pt x="4267080" y="204591"/>
                  <a:pt x="4266252" y="205972"/>
                </a:cubicBezTo>
                <a:cubicBezTo>
                  <a:pt x="4265423" y="207353"/>
                  <a:pt x="4264733" y="208504"/>
                  <a:pt x="4264180" y="209424"/>
                </a:cubicBezTo>
                <a:cubicBezTo>
                  <a:pt x="4260313" y="216238"/>
                  <a:pt x="4257781" y="220473"/>
                  <a:pt x="4256584" y="222131"/>
                </a:cubicBezTo>
                <a:cubicBezTo>
                  <a:pt x="4255387" y="223788"/>
                  <a:pt x="4254236" y="224893"/>
                  <a:pt x="4253131" y="225446"/>
                </a:cubicBezTo>
                <a:cubicBezTo>
                  <a:pt x="4251106" y="226550"/>
                  <a:pt x="4248896" y="226412"/>
                  <a:pt x="4246502" y="225031"/>
                </a:cubicBezTo>
                <a:cubicBezTo>
                  <a:pt x="4244108" y="223650"/>
                  <a:pt x="4242911" y="221855"/>
                  <a:pt x="4242911" y="219645"/>
                </a:cubicBezTo>
                <a:cubicBezTo>
                  <a:pt x="4242911" y="217435"/>
                  <a:pt x="4246134" y="212003"/>
                  <a:pt x="4252579" y="203348"/>
                </a:cubicBezTo>
                <a:cubicBezTo>
                  <a:pt x="4257551" y="197086"/>
                  <a:pt x="4260774" y="192483"/>
                  <a:pt x="4262246" y="189536"/>
                </a:cubicBezTo>
                <a:cubicBezTo>
                  <a:pt x="4263352" y="187326"/>
                  <a:pt x="4265470" y="184104"/>
                  <a:pt x="4268600" y="179868"/>
                </a:cubicBezTo>
                <a:cubicBezTo>
                  <a:pt x="4270810" y="176554"/>
                  <a:pt x="4273204" y="172594"/>
                  <a:pt x="4275782" y="167991"/>
                </a:cubicBezTo>
                <a:cubicBezTo>
                  <a:pt x="4280386" y="159336"/>
                  <a:pt x="4283884" y="154272"/>
                  <a:pt x="4286278" y="152798"/>
                </a:cubicBezTo>
                <a:cubicBezTo>
                  <a:pt x="4288304" y="151325"/>
                  <a:pt x="4290882" y="151693"/>
                  <a:pt x="4294012" y="153903"/>
                </a:cubicBezTo>
                <a:cubicBezTo>
                  <a:pt x="4298432" y="157034"/>
                  <a:pt x="4298248" y="160256"/>
                  <a:pt x="4293460" y="163571"/>
                </a:cubicBezTo>
                <a:cubicBezTo>
                  <a:pt x="4289961" y="165965"/>
                  <a:pt x="4286922" y="170569"/>
                  <a:pt x="4284344" y="177382"/>
                </a:cubicBezTo>
                <a:cubicBezTo>
                  <a:pt x="4282872" y="181250"/>
                  <a:pt x="4282458" y="183459"/>
                  <a:pt x="4283102" y="184012"/>
                </a:cubicBezTo>
                <a:cubicBezTo>
                  <a:pt x="4283746" y="184564"/>
                  <a:pt x="4286922" y="186083"/>
                  <a:pt x="4292632" y="188570"/>
                </a:cubicBezTo>
                <a:cubicBezTo>
                  <a:pt x="4298340" y="191056"/>
                  <a:pt x="4301378" y="192206"/>
                  <a:pt x="4301747" y="192022"/>
                </a:cubicBezTo>
                <a:cubicBezTo>
                  <a:pt x="4302484" y="191654"/>
                  <a:pt x="4302438" y="182815"/>
                  <a:pt x="4301608" y="165505"/>
                </a:cubicBezTo>
                <a:cubicBezTo>
                  <a:pt x="4300780" y="148195"/>
                  <a:pt x="4299906" y="138435"/>
                  <a:pt x="4298984" y="136225"/>
                </a:cubicBezTo>
                <a:cubicBezTo>
                  <a:pt x="4298616" y="135120"/>
                  <a:pt x="4292816" y="135212"/>
                  <a:pt x="4281582" y="136501"/>
                </a:cubicBezTo>
                <a:cubicBezTo>
                  <a:pt x="4274216" y="137238"/>
                  <a:pt x="4268876" y="137330"/>
                  <a:pt x="4265561" y="136777"/>
                </a:cubicBezTo>
                <a:cubicBezTo>
                  <a:pt x="4262246" y="136225"/>
                  <a:pt x="4260313" y="134844"/>
                  <a:pt x="4259760" y="132634"/>
                </a:cubicBezTo>
                <a:cubicBezTo>
                  <a:pt x="4259392" y="131713"/>
                  <a:pt x="4259530" y="130562"/>
                  <a:pt x="4260175" y="129181"/>
                </a:cubicBezTo>
                <a:cubicBezTo>
                  <a:pt x="4260820" y="127800"/>
                  <a:pt x="4261602" y="126741"/>
                  <a:pt x="4262522" y="126005"/>
                </a:cubicBezTo>
                <a:cubicBezTo>
                  <a:pt x="4266942" y="123058"/>
                  <a:pt x="4280202" y="120388"/>
                  <a:pt x="4302300" y="117994"/>
                </a:cubicBezTo>
                <a:cubicBezTo>
                  <a:pt x="4314638" y="116705"/>
                  <a:pt x="4324121" y="114956"/>
                  <a:pt x="4330750" y="112746"/>
                </a:cubicBezTo>
                <a:cubicBezTo>
                  <a:pt x="4335722" y="111273"/>
                  <a:pt x="4338853" y="110536"/>
                  <a:pt x="4340142" y="110536"/>
                </a:cubicBezTo>
                <a:cubicBezTo>
                  <a:pt x="4342536" y="110536"/>
                  <a:pt x="4345160" y="111319"/>
                  <a:pt x="4348014" y="112884"/>
                </a:cubicBezTo>
                <a:cubicBezTo>
                  <a:pt x="4350869" y="114449"/>
                  <a:pt x="4352756" y="116153"/>
                  <a:pt x="4353677" y="117994"/>
                </a:cubicBezTo>
                <a:cubicBezTo>
                  <a:pt x="4354966" y="120388"/>
                  <a:pt x="4354874" y="122966"/>
                  <a:pt x="4353401" y="125728"/>
                </a:cubicBezTo>
                <a:cubicBezTo>
                  <a:pt x="4352296" y="127754"/>
                  <a:pt x="4350685" y="129043"/>
                  <a:pt x="4348567" y="129595"/>
                </a:cubicBezTo>
                <a:cubicBezTo>
                  <a:pt x="4346449" y="130148"/>
                  <a:pt x="4341523" y="130700"/>
                  <a:pt x="4333789" y="131253"/>
                </a:cubicBezTo>
                <a:cubicBezTo>
                  <a:pt x="4324950" y="131621"/>
                  <a:pt x="4320254" y="132081"/>
                  <a:pt x="4319702" y="132634"/>
                </a:cubicBezTo>
                <a:cubicBezTo>
                  <a:pt x="4318964" y="133186"/>
                  <a:pt x="4318274" y="136593"/>
                  <a:pt x="4317630" y="142854"/>
                </a:cubicBezTo>
                <a:cubicBezTo>
                  <a:pt x="4316986" y="149115"/>
                  <a:pt x="4316848" y="153443"/>
                  <a:pt x="4317216" y="155837"/>
                </a:cubicBezTo>
                <a:cubicBezTo>
                  <a:pt x="4317584" y="158047"/>
                  <a:pt x="4318412" y="159336"/>
                  <a:pt x="4319702" y="159704"/>
                </a:cubicBezTo>
                <a:cubicBezTo>
                  <a:pt x="4320990" y="160072"/>
                  <a:pt x="4323752" y="159888"/>
                  <a:pt x="4327988" y="159152"/>
                </a:cubicBezTo>
                <a:cubicBezTo>
                  <a:pt x="4334618" y="158047"/>
                  <a:pt x="4339498" y="157955"/>
                  <a:pt x="4342628" y="158875"/>
                </a:cubicBezTo>
                <a:cubicBezTo>
                  <a:pt x="4344286" y="159244"/>
                  <a:pt x="4345896" y="160164"/>
                  <a:pt x="4347462" y="161638"/>
                </a:cubicBezTo>
                <a:cubicBezTo>
                  <a:pt x="4349028" y="163111"/>
                  <a:pt x="4349810" y="164308"/>
                  <a:pt x="4349810" y="165228"/>
                </a:cubicBezTo>
                <a:cubicBezTo>
                  <a:pt x="4349810" y="168727"/>
                  <a:pt x="4342996" y="171674"/>
                  <a:pt x="4329369" y="174068"/>
                </a:cubicBezTo>
                <a:cubicBezTo>
                  <a:pt x="4320898" y="175541"/>
                  <a:pt x="4316663" y="177014"/>
                  <a:pt x="4316663" y="178487"/>
                </a:cubicBezTo>
                <a:cubicBezTo>
                  <a:pt x="4316848" y="179776"/>
                  <a:pt x="4317216" y="181710"/>
                  <a:pt x="4317768" y="184288"/>
                </a:cubicBezTo>
                <a:cubicBezTo>
                  <a:pt x="4318320" y="186866"/>
                  <a:pt x="4318688" y="189444"/>
                  <a:pt x="4318873" y="192022"/>
                </a:cubicBezTo>
                <a:cubicBezTo>
                  <a:pt x="4318873" y="196626"/>
                  <a:pt x="4320530" y="199757"/>
                  <a:pt x="4323845" y="201414"/>
                </a:cubicBezTo>
                <a:cubicBezTo>
                  <a:pt x="4326791" y="202887"/>
                  <a:pt x="4338945" y="205926"/>
                  <a:pt x="4360306" y="210529"/>
                </a:cubicBezTo>
                <a:cubicBezTo>
                  <a:pt x="4370803" y="212739"/>
                  <a:pt x="4376696" y="214028"/>
                  <a:pt x="4377985" y="214397"/>
                </a:cubicBezTo>
                <a:cubicBezTo>
                  <a:pt x="4379090" y="214581"/>
                  <a:pt x="4379918" y="214212"/>
                  <a:pt x="4380471" y="213292"/>
                </a:cubicBezTo>
                <a:cubicBezTo>
                  <a:pt x="4381024" y="212371"/>
                  <a:pt x="4381484" y="209977"/>
                  <a:pt x="4381852" y="206110"/>
                </a:cubicBezTo>
                <a:cubicBezTo>
                  <a:pt x="4382588" y="201138"/>
                  <a:pt x="4383325" y="197547"/>
                  <a:pt x="4384062" y="195337"/>
                </a:cubicBezTo>
                <a:cubicBezTo>
                  <a:pt x="4386088" y="189813"/>
                  <a:pt x="4389678" y="175587"/>
                  <a:pt x="4394834" y="152660"/>
                </a:cubicBezTo>
                <a:cubicBezTo>
                  <a:pt x="4399991" y="129734"/>
                  <a:pt x="4403214" y="113943"/>
                  <a:pt x="4404502" y="105288"/>
                </a:cubicBezTo>
                <a:cubicBezTo>
                  <a:pt x="4405424" y="98290"/>
                  <a:pt x="4406896" y="94147"/>
                  <a:pt x="4408922" y="92858"/>
                </a:cubicBezTo>
                <a:cubicBezTo>
                  <a:pt x="4410212" y="91753"/>
                  <a:pt x="4412052" y="91476"/>
                  <a:pt x="4414446" y="92029"/>
                </a:cubicBezTo>
                <a:close/>
                <a:moveTo>
                  <a:pt x="2141277" y="87885"/>
                </a:moveTo>
                <a:cubicBezTo>
                  <a:pt x="2133359" y="87701"/>
                  <a:pt x="2127926" y="87885"/>
                  <a:pt x="2124980" y="88438"/>
                </a:cubicBezTo>
                <a:cubicBezTo>
                  <a:pt x="2119271" y="88990"/>
                  <a:pt x="2113562" y="90970"/>
                  <a:pt x="2107854" y="94377"/>
                </a:cubicBezTo>
                <a:cubicBezTo>
                  <a:pt x="2102145" y="97784"/>
                  <a:pt x="2098923" y="101052"/>
                  <a:pt x="2098186" y="104183"/>
                </a:cubicBezTo>
                <a:cubicBezTo>
                  <a:pt x="2097265" y="107682"/>
                  <a:pt x="2096805" y="112101"/>
                  <a:pt x="2096805" y="117442"/>
                </a:cubicBezTo>
                <a:cubicBezTo>
                  <a:pt x="2096805" y="122782"/>
                  <a:pt x="2097357" y="126097"/>
                  <a:pt x="2098462" y="127386"/>
                </a:cubicBezTo>
                <a:cubicBezTo>
                  <a:pt x="2099383" y="128675"/>
                  <a:pt x="2107854" y="128583"/>
                  <a:pt x="2123875" y="127109"/>
                </a:cubicBezTo>
                <a:cubicBezTo>
                  <a:pt x="2132898" y="126005"/>
                  <a:pt x="2140172" y="125452"/>
                  <a:pt x="2145697" y="125452"/>
                </a:cubicBezTo>
                <a:lnTo>
                  <a:pt x="2153707" y="125452"/>
                </a:lnTo>
                <a:lnTo>
                  <a:pt x="2155917" y="128214"/>
                </a:lnTo>
                <a:cubicBezTo>
                  <a:pt x="2157574" y="129872"/>
                  <a:pt x="2158219" y="131529"/>
                  <a:pt x="2157850" y="133186"/>
                </a:cubicBezTo>
                <a:cubicBezTo>
                  <a:pt x="2157298" y="136317"/>
                  <a:pt x="2155365" y="138343"/>
                  <a:pt x="2152050" y="139263"/>
                </a:cubicBezTo>
                <a:cubicBezTo>
                  <a:pt x="2150577" y="139816"/>
                  <a:pt x="2144316" y="140552"/>
                  <a:pt x="2133266" y="141473"/>
                </a:cubicBezTo>
                <a:cubicBezTo>
                  <a:pt x="2122954" y="142394"/>
                  <a:pt x="2114575" y="143223"/>
                  <a:pt x="2108130" y="143959"/>
                </a:cubicBezTo>
                <a:cubicBezTo>
                  <a:pt x="2102053" y="144512"/>
                  <a:pt x="2098739" y="144788"/>
                  <a:pt x="2098186" y="144788"/>
                </a:cubicBezTo>
                <a:cubicBezTo>
                  <a:pt x="2098002" y="144788"/>
                  <a:pt x="2097817" y="145156"/>
                  <a:pt x="2097633" y="145893"/>
                </a:cubicBezTo>
                <a:cubicBezTo>
                  <a:pt x="2097449" y="146629"/>
                  <a:pt x="2097403" y="147872"/>
                  <a:pt x="2097495" y="149622"/>
                </a:cubicBezTo>
                <a:cubicBezTo>
                  <a:pt x="2097587" y="151371"/>
                  <a:pt x="2097772" y="153719"/>
                  <a:pt x="2098048" y="156666"/>
                </a:cubicBezTo>
                <a:cubicBezTo>
                  <a:pt x="2098324" y="159612"/>
                  <a:pt x="2098646" y="163479"/>
                  <a:pt x="2099015" y="168267"/>
                </a:cubicBezTo>
                <a:cubicBezTo>
                  <a:pt x="2099751" y="175081"/>
                  <a:pt x="2100442" y="179638"/>
                  <a:pt x="2101086" y="181940"/>
                </a:cubicBezTo>
                <a:cubicBezTo>
                  <a:pt x="2101731" y="184242"/>
                  <a:pt x="2102790" y="186590"/>
                  <a:pt x="2104263" y="188984"/>
                </a:cubicBezTo>
                <a:cubicBezTo>
                  <a:pt x="2106104" y="191746"/>
                  <a:pt x="2107025" y="193680"/>
                  <a:pt x="2107025" y="194785"/>
                </a:cubicBezTo>
                <a:cubicBezTo>
                  <a:pt x="2107025" y="195889"/>
                  <a:pt x="2107301" y="196902"/>
                  <a:pt x="2107854" y="197823"/>
                </a:cubicBezTo>
                <a:cubicBezTo>
                  <a:pt x="2108406" y="198375"/>
                  <a:pt x="2109879" y="198744"/>
                  <a:pt x="2112273" y="198928"/>
                </a:cubicBezTo>
                <a:cubicBezTo>
                  <a:pt x="2114667" y="199112"/>
                  <a:pt x="2121665" y="199296"/>
                  <a:pt x="2133266" y="199480"/>
                </a:cubicBezTo>
                <a:lnTo>
                  <a:pt x="2157850" y="199480"/>
                </a:lnTo>
                <a:lnTo>
                  <a:pt x="2159508" y="165781"/>
                </a:lnTo>
                <a:cubicBezTo>
                  <a:pt x="2161349" y="124715"/>
                  <a:pt x="2161994" y="101605"/>
                  <a:pt x="2161441" y="96448"/>
                </a:cubicBezTo>
                <a:cubicBezTo>
                  <a:pt x="2160889" y="92397"/>
                  <a:pt x="2158955" y="89911"/>
                  <a:pt x="2155641" y="88990"/>
                </a:cubicBezTo>
                <a:cubicBezTo>
                  <a:pt x="2153983" y="88438"/>
                  <a:pt x="2149195" y="88070"/>
                  <a:pt x="2141277" y="87885"/>
                </a:cubicBezTo>
                <a:close/>
                <a:moveTo>
                  <a:pt x="3437172" y="87609"/>
                </a:moveTo>
                <a:cubicBezTo>
                  <a:pt x="3438830" y="87057"/>
                  <a:pt x="3440579" y="87287"/>
                  <a:pt x="3442420" y="88300"/>
                </a:cubicBezTo>
                <a:cubicBezTo>
                  <a:pt x="3444262" y="89313"/>
                  <a:pt x="3445275" y="90648"/>
                  <a:pt x="3445459" y="92305"/>
                </a:cubicBezTo>
                <a:cubicBezTo>
                  <a:pt x="3445643" y="93778"/>
                  <a:pt x="3445044" y="95528"/>
                  <a:pt x="3443664" y="97553"/>
                </a:cubicBezTo>
                <a:cubicBezTo>
                  <a:pt x="3442282" y="99579"/>
                  <a:pt x="3439566" y="102986"/>
                  <a:pt x="3435515" y="107774"/>
                </a:cubicBezTo>
                <a:cubicBezTo>
                  <a:pt x="3430911" y="112562"/>
                  <a:pt x="3427228" y="116705"/>
                  <a:pt x="3424466" y="120204"/>
                </a:cubicBezTo>
                <a:cubicBezTo>
                  <a:pt x="3420783" y="124439"/>
                  <a:pt x="3418067" y="127202"/>
                  <a:pt x="3416317" y="128491"/>
                </a:cubicBezTo>
                <a:cubicBezTo>
                  <a:pt x="3414568" y="129780"/>
                  <a:pt x="3412404" y="130424"/>
                  <a:pt x="3409826" y="130424"/>
                </a:cubicBezTo>
                <a:cubicBezTo>
                  <a:pt x="3408168" y="130424"/>
                  <a:pt x="3406511" y="129595"/>
                  <a:pt x="3404854" y="127938"/>
                </a:cubicBezTo>
                <a:cubicBezTo>
                  <a:pt x="3403012" y="126281"/>
                  <a:pt x="3402276" y="124992"/>
                  <a:pt x="3402644" y="124071"/>
                </a:cubicBezTo>
                <a:cubicBezTo>
                  <a:pt x="3403012" y="122229"/>
                  <a:pt x="3409273" y="115048"/>
                  <a:pt x="3421427" y="102525"/>
                </a:cubicBezTo>
                <a:cubicBezTo>
                  <a:pt x="3430450" y="93318"/>
                  <a:pt x="3435699" y="88346"/>
                  <a:pt x="3437172" y="87609"/>
                </a:cubicBezTo>
                <a:close/>
                <a:moveTo>
                  <a:pt x="3515620" y="82085"/>
                </a:moveTo>
                <a:cubicBezTo>
                  <a:pt x="3516909" y="81716"/>
                  <a:pt x="3518566" y="81901"/>
                  <a:pt x="3520592" y="82637"/>
                </a:cubicBezTo>
                <a:cubicBezTo>
                  <a:pt x="3522618" y="83374"/>
                  <a:pt x="3527590" y="85399"/>
                  <a:pt x="3535508" y="88714"/>
                </a:cubicBezTo>
                <a:cubicBezTo>
                  <a:pt x="3551345" y="95344"/>
                  <a:pt x="3562302" y="100960"/>
                  <a:pt x="3568379" y="105564"/>
                </a:cubicBezTo>
                <a:cubicBezTo>
                  <a:pt x="3572246" y="108694"/>
                  <a:pt x="3573351" y="111825"/>
                  <a:pt x="3571694" y="114956"/>
                </a:cubicBezTo>
                <a:cubicBezTo>
                  <a:pt x="3570220" y="117718"/>
                  <a:pt x="3567458" y="118639"/>
                  <a:pt x="3563407" y="117718"/>
                </a:cubicBezTo>
                <a:cubicBezTo>
                  <a:pt x="3559356" y="116797"/>
                  <a:pt x="3551437" y="113206"/>
                  <a:pt x="3539652" y="106945"/>
                </a:cubicBezTo>
                <a:cubicBezTo>
                  <a:pt x="3532286" y="103078"/>
                  <a:pt x="3526485" y="99855"/>
                  <a:pt x="3522249" y="97277"/>
                </a:cubicBezTo>
                <a:cubicBezTo>
                  <a:pt x="3519119" y="95620"/>
                  <a:pt x="3516310" y="93732"/>
                  <a:pt x="3513824" y="91615"/>
                </a:cubicBezTo>
                <a:cubicBezTo>
                  <a:pt x="3511338" y="89497"/>
                  <a:pt x="3510096" y="87978"/>
                  <a:pt x="3510096" y="87057"/>
                </a:cubicBezTo>
                <a:cubicBezTo>
                  <a:pt x="3510096" y="86320"/>
                  <a:pt x="3510694" y="85446"/>
                  <a:pt x="3511891" y="84433"/>
                </a:cubicBezTo>
                <a:cubicBezTo>
                  <a:pt x="3513088" y="83420"/>
                  <a:pt x="3514331" y="82637"/>
                  <a:pt x="3515620" y="82085"/>
                </a:cubicBezTo>
                <a:close/>
                <a:moveTo>
                  <a:pt x="378290" y="74627"/>
                </a:moveTo>
                <a:cubicBezTo>
                  <a:pt x="366597" y="74627"/>
                  <a:pt x="359645" y="74719"/>
                  <a:pt x="357435" y="74903"/>
                </a:cubicBezTo>
                <a:cubicBezTo>
                  <a:pt x="355962" y="75271"/>
                  <a:pt x="355087" y="76100"/>
                  <a:pt x="354811" y="77389"/>
                </a:cubicBezTo>
                <a:cubicBezTo>
                  <a:pt x="354535" y="78678"/>
                  <a:pt x="354673" y="81624"/>
                  <a:pt x="355225" y="86228"/>
                </a:cubicBezTo>
                <a:cubicBezTo>
                  <a:pt x="355962" y="91937"/>
                  <a:pt x="356330" y="94791"/>
                  <a:pt x="356330" y="94791"/>
                </a:cubicBezTo>
                <a:cubicBezTo>
                  <a:pt x="356330" y="95159"/>
                  <a:pt x="362499" y="95251"/>
                  <a:pt x="374837" y="95067"/>
                </a:cubicBezTo>
                <a:cubicBezTo>
                  <a:pt x="384965" y="94883"/>
                  <a:pt x="392424" y="94423"/>
                  <a:pt x="397211" y="93686"/>
                </a:cubicBezTo>
                <a:cubicBezTo>
                  <a:pt x="401999" y="92950"/>
                  <a:pt x="406971" y="91568"/>
                  <a:pt x="412128" y="89543"/>
                </a:cubicBezTo>
                <a:cubicBezTo>
                  <a:pt x="414890" y="88622"/>
                  <a:pt x="417330" y="87287"/>
                  <a:pt x="419448" y="85538"/>
                </a:cubicBezTo>
                <a:cubicBezTo>
                  <a:pt x="421565" y="83788"/>
                  <a:pt x="422532" y="82453"/>
                  <a:pt x="422348" y="81532"/>
                </a:cubicBezTo>
                <a:cubicBezTo>
                  <a:pt x="422348" y="80796"/>
                  <a:pt x="421519" y="79875"/>
                  <a:pt x="419862" y="78770"/>
                </a:cubicBezTo>
                <a:cubicBezTo>
                  <a:pt x="418205" y="77665"/>
                  <a:pt x="416639" y="76929"/>
                  <a:pt x="415166" y="76560"/>
                </a:cubicBezTo>
                <a:cubicBezTo>
                  <a:pt x="413325" y="76192"/>
                  <a:pt x="409273" y="75732"/>
                  <a:pt x="403012" y="75179"/>
                </a:cubicBezTo>
                <a:cubicBezTo>
                  <a:pt x="398224" y="74811"/>
                  <a:pt x="389984" y="74627"/>
                  <a:pt x="378290" y="74627"/>
                </a:cubicBezTo>
                <a:close/>
                <a:moveTo>
                  <a:pt x="4314730" y="66340"/>
                </a:moveTo>
                <a:cubicBezTo>
                  <a:pt x="4300918" y="66524"/>
                  <a:pt x="4292540" y="66938"/>
                  <a:pt x="4289593" y="67583"/>
                </a:cubicBezTo>
                <a:cubicBezTo>
                  <a:pt x="4286646" y="68227"/>
                  <a:pt x="4285174" y="70115"/>
                  <a:pt x="4285174" y="73246"/>
                </a:cubicBezTo>
                <a:cubicBezTo>
                  <a:pt x="4285174" y="75087"/>
                  <a:pt x="4285496" y="78126"/>
                  <a:pt x="4286140" y="82361"/>
                </a:cubicBezTo>
                <a:cubicBezTo>
                  <a:pt x="4286784" y="86596"/>
                  <a:pt x="4287383" y="89359"/>
                  <a:pt x="4287936" y="90648"/>
                </a:cubicBezTo>
                <a:lnTo>
                  <a:pt x="4288488" y="92305"/>
                </a:lnTo>
                <a:lnTo>
                  <a:pt x="4294565" y="89267"/>
                </a:lnTo>
                <a:cubicBezTo>
                  <a:pt x="4298616" y="87241"/>
                  <a:pt x="4301424" y="86136"/>
                  <a:pt x="4302990" y="85952"/>
                </a:cubicBezTo>
                <a:cubicBezTo>
                  <a:pt x="4304556" y="85768"/>
                  <a:pt x="4306534" y="86228"/>
                  <a:pt x="4308928" y="87333"/>
                </a:cubicBezTo>
                <a:cubicBezTo>
                  <a:pt x="4311138" y="88254"/>
                  <a:pt x="4312980" y="88714"/>
                  <a:pt x="4314454" y="88714"/>
                </a:cubicBezTo>
                <a:cubicBezTo>
                  <a:pt x="4315926" y="88714"/>
                  <a:pt x="4317952" y="88162"/>
                  <a:pt x="4320530" y="87057"/>
                </a:cubicBezTo>
                <a:cubicBezTo>
                  <a:pt x="4322372" y="86320"/>
                  <a:pt x="4323798" y="84985"/>
                  <a:pt x="4324812" y="83052"/>
                </a:cubicBezTo>
                <a:cubicBezTo>
                  <a:pt x="4325824" y="81118"/>
                  <a:pt x="4326884" y="77757"/>
                  <a:pt x="4327988" y="72969"/>
                </a:cubicBezTo>
                <a:lnTo>
                  <a:pt x="4329922" y="66340"/>
                </a:lnTo>
                <a:close/>
                <a:moveTo>
                  <a:pt x="1197978" y="61092"/>
                </a:moveTo>
                <a:cubicBezTo>
                  <a:pt x="1185456" y="60539"/>
                  <a:pt x="1178642" y="60815"/>
                  <a:pt x="1177538" y="61920"/>
                </a:cubicBezTo>
                <a:cubicBezTo>
                  <a:pt x="1176801" y="62657"/>
                  <a:pt x="1176433" y="65005"/>
                  <a:pt x="1176433" y="68964"/>
                </a:cubicBezTo>
                <a:cubicBezTo>
                  <a:pt x="1176433" y="72923"/>
                  <a:pt x="1176801" y="75087"/>
                  <a:pt x="1177538" y="75455"/>
                </a:cubicBezTo>
                <a:cubicBezTo>
                  <a:pt x="1178642" y="75824"/>
                  <a:pt x="1182786" y="76560"/>
                  <a:pt x="1189968" y="77665"/>
                </a:cubicBezTo>
                <a:cubicBezTo>
                  <a:pt x="1197334" y="78770"/>
                  <a:pt x="1201753" y="79415"/>
                  <a:pt x="1203227" y="79599"/>
                </a:cubicBezTo>
                <a:cubicBezTo>
                  <a:pt x="1204700" y="79967"/>
                  <a:pt x="1205620" y="79599"/>
                  <a:pt x="1205989" y="78494"/>
                </a:cubicBezTo>
                <a:cubicBezTo>
                  <a:pt x="1206541" y="77021"/>
                  <a:pt x="1206817" y="73890"/>
                  <a:pt x="1206817" y="69102"/>
                </a:cubicBezTo>
                <a:lnTo>
                  <a:pt x="1206817" y="61644"/>
                </a:lnTo>
                <a:close/>
                <a:moveTo>
                  <a:pt x="1786747" y="59711"/>
                </a:moveTo>
                <a:lnTo>
                  <a:pt x="1790062" y="60263"/>
                </a:lnTo>
                <a:cubicBezTo>
                  <a:pt x="1794850" y="60631"/>
                  <a:pt x="1798256" y="62197"/>
                  <a:pt x="1800282" y="64959"/>
                </a:cubicBezTo>
                <a:cubicBezTo>
                  <a:pt x="1801203" y="66248"/>
                  <a:pt x="1801663" y="71957"/>
                  <a:pt x="1801663" y="82085"/>
                </a:cubicBezTo>
                <a:cubicBezTo>
                  <a:pt x="1801663" y="90924"/>
                  <a:pt x="1801571" y="106853"/>
                  <a:pt x="1801387" y="129872"/>
                </a:cubicBezTo>
                <a:cubicBezTo>
                  <a:pt x="1801019" y="151233"/>
                  <a:pt x="1800742" y="175449"/>
                  <a:pt x="1800558" y="202519"/>
                </a:cubicBezTo>
                <a:lnTo>
                  <a:pt x="1800558" y="242848"/>
                </a:lnTo>
                <a:lnTo>
                  <a:pt x="1796691" y="247544"/>
                </a:lnTo>
                <a:cubicBezTo>
                  <a:pt x="1789325" y="248833"/>
                  <a:pt x="1782420" y="246807"/>
                  <a:pt x="1775974" y="241467"/>
                </a:cubicBezTo>
                <a:cubicBezTo>
                  <a:pt x="1775422" y="240914"/>
                  <a:pt x="1774962" y="239349"/>
                  <a:pt x="1774593" y="236771"/>
                </a:cubicBezTo>
                <a:cubicBezTo>
                  <a:pt x="1774225" y="234193"/>
                  <a:pt x="1774501" y="232351"/>
                  <a:pt x="1775422" y="231246"/>
                </a:cubicBezTo>
                <a:cubicBezTo>
                  <a:pt x="1775974" y="230326"/>
                  <a:pt x="1776481" y="229773"/>
                  <a:pt x="1776941" y="229589"/>
                </a:cubicBezTo>
                <a:cubicBezTo>
                  <a:pt x="1777401" y="229405"/>
                  <a:pt x="1778552" y="229405"/>
                  <a:pt x="1780394" y="229589"/>
                </a:cubicBezTo>
                <a:cubicBezTo>
                  <a:pt x="1783156" y="229773"/>
                  <a:pt x="1784998" y="230049"/>
                  <a:pt x="1785918" y="230418"/>
                </a:cubicBezTo>
                <a:cubicBezTo>
                  <a:pt x="1786839" y="230602"/>
                  <a:pt x="1787392" y="230326"/>
                  <a:pt x="1787576" y="229589"/>
                </a:cubicBezTo>
                <a:cubicBezTo>
                  <a:pt x="1787944" y="228852"/>
                  <a:pt x="1787760" y="202519"/>
                  <a:pt x="1787023" y="150589"/>
                </a:cubicBezTo>
                <a:cubicBezTo>
                  <a:pt x="1786471" y="98842"/>
                  <a:pt x="1786287" y="70760"/>
                  <a:pt x="1786471" y="66340"/>
                </a:cubicBezTo>
                <a:close/>
                <a:moveTo>
                  <a:pt x="388372" y="59434"/>
                </a:moveTo>
                <a:cubicBezTo>
                  <a:pt x="401631" y="59434"/>
                  <a:pt x="410424" y="59618"/>
                  <a:pt x="414752" y="59987"/>
                </a:cubicBezTo>
                <a:cubicBezTo>
                  <a:pt x="419079" y="60355"/>
                  <a:pt x="423361" y="61322"/>
                  <a:pt x="427596" y="62887"/>
                </a:cubicBezTo>
                <a:cubicBezTo>
                  <a:pt x="431832" y="64452"/>
                  <a:pt x="434640" y="65741"/>
                  <a:pt x="436021" y="66754"/>
                </a:cubicBezTo>
                <a:cubicBezTo>
                  <a:pt x="437402" y="67767"/>
                  <a:pt x="438553" y="69102"/>
                  <a:pt x="439474" y="70760"/>
                </a:cubicBezTo>
                <a:cubicBezTo>
                  <a:pt x="440579" y="73706"/>
                  <a:pt x="440671" y="76790"/>
                  <a:pt x="439750" y="80013"/>
                </a:cubicBezTo>
                <a:cubicBezTo>
                  <a:pt x="438829" y="83236"/>
                  <a:pt x="436435" y="87701"/>
                  <a:pt x="432568" y="93410"/>
                </a:cubicBezTo>
                <a:cubicBezTo>
                  <a:pt x="429254" y="98566"/>
                  <a:pt x="426031" y="102111"/>
                  <a:pt x="422900" y="104045"/>
                </a:cubicBezTo>
                <a:cubicBezTo>
                  <a:pt x="419770" y="105978"/>
                  <a:pt x="415903" y="106945"/>
                  <a:pt x="411299" y="106945"/>
                </a:cubicBezTo>
                <a:cubicBezTo>
                  <a:pt x="406879" y="106945"/>
                  <a:pt x="400066" y="108142"/>
                  <a:pt x="390858" y="110536"/>
                </a:cubicBezTo>
                <a:cubicBezTo>
                  <a:pt x="386991" y="111641"/>
                  <a:pt x="381467" y="112193"/>
                  <a:pt x="374285" y="112193"/>
                </a:cubicBezTo>
                <a:cubicBezTo>
                  <a:pt x="361578" y="112009"/>
                  <a:pt x="353108" y="110904"/>
                  <a:pt x="348872" y="108879"/>
                </a:cubicBezTo>
                <a:cubicBezTo>
                  <a:pt x="347399" y="108326"/>
                  <a:pt x="346570" y="107820"/>
                  <a:pt x="346386" y="107359"/>
                </a:cubicBezTo>
                <a:cubicBezTo>
                  <a:pt x="346202" y="106899"/>
                  <a:pt x="346110" y="105748"/>
                  <a:pt x="346110" y="103907"/>
                </a:cubicBezTo>
                <a:cubicBezTo>
                  <a:pt x="346110" y="100224"/>
                  <a:pt x="344637" y="93870"/>
                  <a:pt x="341690" y="84847"/>
                </a:cubicBezTo>
                <a:cubicBezTo>
                  <a:pt x="340401" y="80427"/>
                  <a:pt x="339757" y="76929"/>
                  <a:pt x="339757" y="74350"/>
                </a:cubicBezTo>
                <a:cubicBezTo>
                  <a:pt x="339757" y="71772"/>
                  <a:pt x="340493" y="69286"/>
                  <a:pt x="341966" y="66892"/>
                </a:cubicBezTo>
                <a:cubicBezTo>
                  <a:pt x="344360" y="63025"/>
                  <a:pt x="345926" y="60908"/>
                  <a:pt x="346662" y="60539"/>
                </a:cubicBezTo>
                <a:cubicBezTo>
                  <a:pt x="347399" y="60171"/>
                  <a:pt x="350253" y="59895"/>
                  <a:pt x="355225" y="59711"/>
                </a:cubicBezTo>
                <a:cubicBezTo>
                  <a:pt x="363144" y="59711"/>
                  <a:pt x="374193" y="59618"/>
                  <a:pt x="388372" y="59434"/>
                </a:cubicBezTo>
                <a:close/>
                <a:moveTo>
                  <a:pt x="3136501" y="58122"/>
                </a:moveTo>
                <a:cubicBezTo>
                  <a:pt x="3137698" y="58076"/>
                  <a:pt x="3138941" y="58421"/>
                  <a:pt x="3140230" y="59158"/>
                </a:cubicBezTo>
                <a:cubicBezTo>
                  <a:pt x="3142256" y="60447"/>
                  <a:pt x="3144696" y="63301"/>
                  <a:pt x="3147550" y="67721"/>
                </a:cubicBezTo>
                <a:cubicBezTo>
                  <a:pt x="3150404" y="72141"/>
                  <a:pt x="3152016" y="75640"/>
                  <a:pt x="3152384" y="78218"/>
                </a:cubicBezTo>
                <a:cubicBezTo>
                  <a:pt x="3152752" y="79691"/>
                  <a:pt x="3152614" y="81026"/>
                  <a:pt x="3151970" y="82223"/>
                </a:cubicBezTo>
                <a:cubicBezTo>
                  <a:pt x="3151325" y="83420"/>
                  <a:pt x="3150543" y="84018"/>
                  <a:pt x="3149622" y="84018"/>
                </a:cubicBezTo>
                <a:cubicBezTo>
                  <a:pt x="3147228" y="84018"/>
                  <a:pt x="3143315" y="81716"/>
                  <a:pt x="3137882" y="77113"/>
                </a:cubicBezTo>
                <a:cubicBezTo>
                  <a:pt x="3132450" y="72509"/>
                  <a:pt x="3129457" y="68918"/>
                  <a:pt x="3128905" y="66340"/>
                </a:cubicBezTo>
                <a:cubicBezTo>
                  <a:pt x="3128352" y="64130"/>
                  <a:pt x="3129734" y="61828"/>
                  <a:pt x="3133048" y="59434"/>
                </a:cubicBezTo>
                <a:cubicBezTo>
                  <a:pt x="3134153" y="58606"/>
                  <a:pt x="3135304" y="58168"/>
                  <a:pt x="3136501" y="58122"/>
                </a:cubicBezTo>
                <a:close/>
                <a:moveTo>
                  <a:pt x="2967456" y="54462"/>
                </a:moveTo>
                <a:cubicBezTo>
                  <a:pt x="2956408" y="54462"/>
                  <a:pt x="2948949" y="55015"/>
                  <a:pt x="2945082" y="56120"/>
                </a:cubicBezTo>
                <a:cubicBezTo>
                  <a:pt x="2941031" y="57224"/>
                  <a:pt x="2938821" y="57869"/>
                  <a:pt x="2938453" y="58053"/>
                </a:cubicBezTo>
                <a:cubicBezTo>
                  <a:pt x="2938453" y="58237"/>
                  <a:pt x="2938268" y="66984"/>
                  <a:pt x="2937900" y="84295"/>
                </a:cubicBezTo>
                <a:lnTo>
                  <a:pt x="2937348" y="110536"/>
                </a:lnTo>
                <a:lnTo>
                  <a:pt x="2960274" y="110536"/>
                </a:lnTo>
                <a:cubicBezTo>
                  <a:pt x="2975743" y="110536"/>
                  <a:pt x="2984306" y="110720"/>
                  <a:pt x="2985964" y="111088"/>
                </a:cubicBezTo>
                <a:cubicBezTo>
                  <a:pt x="2990015" y="112193"/>
                  <a:pt x="2992040" y="114127"/>
                  <a:pt x="2992040" y="116889"/>
                </a:cubicBezTo>
                <a:cubicBezTo>
                  <a:pt x="2992224" y="117810"/>
                  <a:pt x="2992178" y="119375"/>
                  <a:pt x="2991902" y="121585"/>
                </a:cubicBezTo>
                <a:cubicBezTo>
                  <a:pt x="2991626" y="123795"/>
                  <a:pt x="2991396" y="124900"/>
                  <a:pt x="2991212" y="124900"/>
                </a:cubicBezTo>
                <a:cubicBezTo>
                  <a:pt x="2991028" y="124900"/>
                  <a:pt x="2982280" y="125268"/>
                  <a:pt x="2964970" y="126005"/>
                </a:cubicBezTo>
                <a:cubicBezTo>
                  <a:pt x="2947292" y="126557"/>
                  <a:pt x="2938268" y="127202"/>
                  <a:pt x="2937900" y="127938"/>
                </a:cubicBezTo>
                <a:cubicBezTo>
                  <a:pt x="2936427" y="129780"/>
                  <a:pt x="2935782" y="141289"/>
                  <a:pt x="2935966" y="162466"/>
                </a:cubicBezTo>
                <a:cubicBezTo>
                  <a:pt x="2936151" y="172963"/>
                  <a:pt x="2936381" y="179500"/>
                  <a:pt x="2936657" y="182078"/>
                </a:cubicBezTo>
                <a:cubicBezTo>
                  <a:pt x="2936933" y="184656"/>
                  <a:pt x="2937716" y="186222"/>
                  <a:pt x="2939005" y="186774"/>
                </a:cubicBezTo>
                <a:cubicBezTo>
                  <a:pt x="2941215" y="187879"/>
                  <a:pt x="2956039" y="188800"/>
                  <a:pt x="2983477" y="189536"/>
                </a:cubicBezTo>
                <a:lnTo>
                  <a:pt x="2998670" y="190089"/>
                </a:lnTo>
                <a:lnTo>
                  <a:pt x="3000603" y="172410"/>
                </a:lnTo>
                <a:cubicBezTo>
                  <a:pt x="3000972" y="168727"/>
                  <a:pt x="3001478" y="164078"/>
                  <a:pt x="3002123" y="158461"/>
                </a:cubicBezTo>
                <a:cubicBezTo>
                  <a:pt x="3002767" y="152844"/>
                  <a:pt x="3003089" y="149852"/>
                  <a:pt x="3003089" y="149484"/>
                </a:cubicBezTo>
                <a:cubicBezTo>
                  <a:pt x="3004746" y="133831"/>
                  <a:pt x="3005852" y="112838"/>
                  <a:pt x="3006404" y="86504"/>
                </a:cubicBezTo>
                <a:lnTo>
                  <a:pt x="3006680" y="64406"/>
                </a:lnTo>
                <a:lnTo>
                  <a:pt x="3003089" y="61920"/>
                </a:lnTo>
                <a:cubicBezTo>
                  <a:pt x="2997933" y="58237"/>
                  <a:pt x="2992961" y="56028"/>
                  <a:pt x="2988173" y="55291"/>
                </a:cubicBezTo>
                <a:cubicBezTo>
                  <a:pt x="2985411" y="54738"/>
                  <a:pt x="2978505" y="54462"/>
                  <a:pt x="2967456" y="54462"/>
                </a:cubicBezTo>
                <a:close/>
                <a:moveTo>
                  <a:pt x="2727836" y="52529"/>
                </a:moveTo>
                <a:cubicBezTo>
                  <a:pt x="2731703" y="51976"/>
                  <a:pt x="2737228" y="52160"/>
                  <a:pt x="2744409" y="53081"/>
                </a:cubicBezTo>
                <a:cubicBezTo>
                  <a:pt x="2747540" y="53634"/>
                  <a:pt x="2749704" y="54416"/>
                  <a:pt x="2750901" y="55429"/>
                </a:cubicBezTo>
                <a:cubicBezTo>
                  <a:pt x="2752098" y="56442"/>
                  <a:pt x="2752696" y="57961"/>
                  <a:pt x="2752696" y="59987"/>
                </a:cubicBezTo>
                <a:cubicBezTo>
                  <a:pt x="2752512" y="63486"/>
                  <a:pt x="2751039" y="65972"/>
                  <a:pt x="2748276" y="67445"/>
                </a:cubicBezTo>
                <a:cubicBezTo>
                  <a:pt x="2744962" y="68918"/>
                  <a:pt x="2728941" y="69839"/>
                  <a:pt x="2700214" y="70207"/>
                </a:cubicBezTo>
                <a:lnTo>
                  <a:pt x="2664304" y="70207"/>
                </a:lnTo>
                <a:lnTo>
                  <a:pt x="2663200" y="74350"/>
                </a:lnTo>
                <a:cubicBezTo>
                  <a:pt x="2662462" y="76560"/>
                  <a:pt x="2661772" y="78079"/>
                  <a:pt x="2661128" y="78908"/>
                </a:cubicBezTo>
                <a:cubicBezTo>
                  <a:pt x="2660483" y="79737"/>
                  <a:pt x="2659332" y="80427"/>
                  <a:pt x="2657675" y="80980"/>
                </a:cubicBezTo>
                <a:cubicBezTo>
                  <a:pt x="2656017" y="81532"/>
                  <a:pt x="2654360" y="83098"/>
                  <a:pt x="2652703" y="85676"/>
                </a:cubicBezTo>
                <a:cubicBezTo>
                  <a:pt x="2651046" y="88254"/>
                  <a:pt x="2648605" y="92719"/>
                  <a:pt x="2645383" y="99073"/>
                </a:cubicBezTo>
                <a:cubicBezTo>
                  <a:pt x="2642160" y="105426"/>
                  <a:pt x="2640641" y="108787"/>
                  <a:pt x="2640825" y="109155"/>
                </a:cubicBezTo>
                <a:cubicBezTo>
                  <a:pt x="2641193" y="109523"/>
                  <a:pt x="2641930" y="109707"/>
                  <a:pt x="2643035" y="109707"/>
                </a:cubicBezTo>
                <a:cubicBezTo>
                  <a:pt x="2645613" y="109707"/>
                  <a:pt x="2647178" y="111917"/>
                  <a:pt x="2647730" y="116337"/>
                </a:cubicBezTo>
                <a:cubicBezTo>
                  <a:pt x="2648283" y="120756"/>
                  <a:pt x="2647914" y="128951"/>
                  <a:pt x="2646626" y="140921"/>
                </a:cubicBezTo>
                <a:cubicBezTo>
                  <a:pt x="2646258" y="145524"/>
                  <a:pt x="2646303" y="152983"/>
                  <a:pt x="2646764" y="163295"/>
                </a:cubicBezTo>
                <a:cubicBezTo>
                  <a:pt x="2647224" y="173607"/>
                  <a:pt x="2647914" y="181250"/>
                  <a:pt x="2648836" y="186222"/>
                </a:cubicBezTo>
                <a:cubicBezTo>
                  <a:pt x="2649572" y="189905"/>
                  <a:pt x="2651920" y="194969"/>
                  <a:pt x="2655879" y="201414"/>
                </a:cubicBezTo>
                <a:cubicBezTo>
                  <a:pt x="2659838" y="207859"/>
                  <a:pt x="2663383" y="212463"/>
                  <a:pt x="2666514" y="215225"/>
                </a:cubicBezTo>
                <a:cubicBezTo>
                  <a:pt x="2669829" y="218172"/>
                  <a:pt x="2672637" y="219737"/>
                  <a:pt x="2674939" y="219921"/>
                </a:cubicBezTo>
                <a:cubicBezTo>
                  <a:pt x="2677241" y="220105"/>
                  <a:pt x="2680325" y="218908"/>
                  <a:pt x="2684192" y="216330"/>
                </a:cubicBezTo>
                <a:cubicBezTo>
                  <a:pt x="2686770" y="214673"/>
                  <a:pt x="2689855" y="212187"/>
                  <a:pt x="2693446" y="208872"/>
                </a:cubicBezTo>
                <a:cubicBezTo>
                  <a:pt x="2697037" y="205557"/>
                  <a:pt x="2699477" y="203071"/>
                  <a:pt x="2700766" y="201414"/>
                </a:cubicBezTo>
                <a:cubicBezTo>
                  <a:pt x="2702423" y="198836"/>
                  <a:pt x="2702838" y="196212"/>
                  <a:pt x="2702009" y="193542"/>
                </a:cubicBezTo>
                <a:cubicBezTo>
                  <a:pt x="2701180" y="190871"/>
                  <a:pt x="2698556" y="186682"/>
                  <a:pt x="2694136" y="180973"/>
                </a:cubicBezTo>
                <a:cubicBezTo>
                  <a:pt x="2684745" y="169004"/>
                  <a:pt x="2679773" y="157402"/>
                  <a:pt x="2679220" y="146169"/>
                </a:cubicBezTo>
                <a:cubicBezTo>
                  <a:pt x="2679036" y="141197"/>
                  <a:pt x="2679588" y="137054"/>
                  <a:pt x="2680878" y="133739"/>
                </a:cubicBezTo>
                <a:cubicBezTo>
                  <a:pt x="2682166" y="130424"/>
                  <a:pt x="2683456" y="127846"/>
                  <a:pt x="2684745" y="126005"/>
                </a:cubicBezTo>
                <a:cubicBezTo>
                  <a:pt x="2690453" y="118270"/>
                  <a:pt x="2694873" y="112930"/>
                  <a:pt x="2698004" y="109983"/>
                </a:cubicBezTo>
                <a:cubicBezTo>
                  <a:pt x="2702792" y="105564"/>
                  <a:pt x="2707579" y="103170"/>
                  <a:pt x="2712367" y="102802"/>
                </a:cubicBezTo>
                <a:cubicBezTo>
                  <a:pt x="2716787" y="102617"/>
                  <a:pt x="2720378" y="103262"/>
                  <a:pt x="2723140" y="104735"/>
                </a:cubicBezTo>
                <a:cubicBezTo>
                  <a:pt x="2725902" y="106208"/>
                  <a:pt x="2728572" y="108879"/>
                  <a:pt x="2731150" y="112746"/>
                </a:cubicBezTo>
                <a:lnTo>
                  <a:pt x="2733913" y="116889"/>
                </a:lnTo>
                <a:lnTo>
                  <a:pt x="2733913" y="126557"/>
                </a:lnTo>
                <a:cubicBezTo>
                  <a:pt x="2733913" y="137790"/>
                  <a:pt x="2732808" y="148287"/>
                  <a:pt x="2730598" y="158047"/>
                </a:cubicBezTo>
                <a:cubicBezTo>
                  <a:pt x="2730046" y="161177"/>
                  <a:pt x="2728572" y="165965"/>
                  <a:pt x="2726179" y="172410"/>
                </a:cubicBezTo>
                <a:cubicBezTo>
                  <a:pt x="2723785" y="178856"/>
                  <a:pt x="2722403" y="182815"/>
                  <a:pt x="2722035" y="184288"/>
                </a:cubicBezTo>
                <a:cubicBezTo>
                  <a:pt x="2721667" y="185761"/>
                  <a:pt x="2721759" y="187142"/>
                  <a:pt x="2722312" y="188431"/>
                </a:cubicBezTo>
                <a:cubicBezTo>
                  <a:pt x="2723600" y="190825"/>
                  <a:pt x="2731058" y="197455"/>
                  <a:pt x="2744686" y="208320"/>
                </a:cubicBezTo>
                <a:cubicBezTo>
                  <a:pt x="2751868" y="214212"/>
                  <a:pt x="2756333" y="218264"/>
                  <a:pt x="2758082" y="220473"/>
                </a:cubicBezTo>
                <a:cubicBezTo>
                  <a:pt x="2759832" y="222683"/>
                  <a:pt x="2760154" y="224893"/>
                  <a:pt x="2759050" y="227103"/>
                </a:cubicBezTo>
                <a:cubicBezTo>
                  <a:pt x="2757760" y="229497"/>
                  <a:pt x="2755504" y="230095"/>
                  <a:pt x="2752282" y="228898"/>
                </a:cubicBezTo>
                <a:cubicBezTo>
                  <a:pt x="2749059" y="227701"/>
                  <a:pt x="2743304" y="224064"/>
                  <a:pt x="2735018" y="217987"/>
                </a:cubicBezTo>
                <a:cubicBezTo>
                  <a:pt x="2720470" y="207307"/>
                  <a:pt x="2712920" y="202059"/>
                  <a:pt x="2712367" y="202243"/>
                </a:cubicBezTo>
                <a:cubicBezTo>
                  <a:pt x="2711815" y="202611"/>
                  <a:pt x="2709697" y="205189"/>
                  <a:pt x="2706014" y="209977"/>
                </a:cubicBezTo>
                <a:cubicBezTo>
                  <a:pt x="2698280" y="219553"/>
                  <a:pt x="2691098" y="225998"/>
                  <a:pt x="2684468" y="229313"/>
                </a:cubicBezTo>
                <a:cubicBezTo>
                  <a:pt x="2681706" y="230602"/>
                  <a:pt x="2678392" y="231246"/>
                  <a:pt x="2674524" y="231246"/>
                </a:cubicBezTo>
                <a:cubicBezTo>
                  <a:pt x="2670658" y="231246"/>
                  <a:pt x="2667619" y="230694"/>
                  <a:pt x="2665409" y="229589"/>
                </a:cubicBezTo>
                <a:cubicBezTo>
                  <a:pt x="2659148" y="226458"/>
                  <a:pt x="2653347" y="221440"/>
                  <a:pt x="2648007" y="214535"/>
                </a:cubicBezTo>
                <a:cubicBezTo>
                  <a:pt x="2642666" y="207629"/>
                  <a:pt x="2638892" y="200217"/>
                  <a:pt x="2636682" y="192299"/>
                </a:cubicBezTo>
                <a:cubicBezTo>
                  <a:pt x="2634104" y="183459"/>
                  <a:pt x="2632815" y="172226"/>
                  <a:pt x="2632815" y="158599"/>
                </a:cubicBezTo>
                <a:cubicBezTo>
                  <a:pt x="2632815" y="148839"/>
                  <a:pt x="2633367" y="139632"/>
                  <a:pt x="2634472" y="130977"/>
                </a:cubicBezTo>
                <a:cubicBezTo>
                  <a:pt x="2635761" y="122690"/>
                  <a:pt x="2636313" y="118362"/>
                  <a:pt x="2636129" y="117994"/>
                </a:cubicBezTo>
                <a:cubicBezTo>
                  <a:pt x="2635761" y="117626"/>
                  <a:pt x="2635024" y="118270"/>
                  <a:pt x="2633920" y="119928"/>
                </a:cubicBezTo>
                <a:cubicBezTo>
                  <a:pt x="2632262" y="122690"/>
                  <a:pt x="2625448" y="135488"/>
                  <a:pt x="2613479" y="158323"/>
                </a:cubicBezTo>
                <a:cubicBezTo>
                  <a:pt x="2609796" y="165321"/>
                  <a:pt x="2607034" y="169970"/>
                  <a:pt x="2605192" y="172272"/>
                </a:cubicBezTo>
                <a:cubicBezTo>
                  <a:pt x="2603350" y="174574"/>
                  <a:pt x="2601509" y="175541"/>
                  <a:pt x="2599668" y="175173"/>
                </a:cubicBezTo>
                <a:cubicBezTo>
                  <a:pt x="2597458" y="174620"/>
                  <a:pt x="2596169" y="173745"/>
                  <a:pt x="2595800" y="172548"/>
                </a:cubicBezTo>
                <a:cubicBezTo>
                  <a:pt x="2595432" y="171351"/>
                  <a:pt x="2595892" y="169096"/>
                  <a:pt x="2597181" y="165781"/>
                </a:cubicBezTo>
                <a:cubicBezTo>
                  <a:pt x="2598102" y="163387"/>
                  <a:pt x="2600174" y="159013"/>
                  <a:pt x="2603397" y="152660"/>
                </a:cubicBezTo>
                <a:cubicBezTo>
                  <a:pt x="2606619" y="146307"/>
                  <a:pt x="2608875" y="142210"/>
                  <a:pt x="2610164" y="140368"/>
                </a:cubicBezTo>
                <a:cubicBezTo>
                  <a:pt x="2611637" y="138343"/>
                  <a:pt x="2612650" y="136363"/>
                  <a:pt x="2613202" y="134429"/>
                </a:cubicBezTo>
                <a:cubicBezTo>
                  <a:pt x="2613755" y="132496"/>
                  <a:pt x="2615044" y="129872"/>
                  <a:pt x="2617070" y="126557"/>
                </a:cubicBezTo>
                <a:cubicBezTo>
                  <a:pt x="2622410" y="117718"/>
                  <a:pt x="2626645" y="108879"/>
                  <a:pt x="2629776" y="100039"/>
                </a:cubicBezTo>
                <a:cubicBezTo>
                  <a:pt x="2631065" y="96541"/>
                  <a:pt x="2632446" y="93594"/>
                  <a:pt x="2633920" y="91200"/>
                </a:cubicBezTo>
                <a:cubicBezTo>
                  <a:pt x="2635577" y="88438"/>
                  <a:pt x="2637556" y="84755"/>
                  <a:pt x="2639858" y="80151"/>
                </a:cubicBezTo>
                <a:cubicBezTo>
                  <a:pt x="2642160" y="75547"/>
                  <a:pt x="2643311" y="72877"/>
                  <a:pt x="2643311" y="72141"/>
                </a:cubicBezTo>
                <a:cubicBezTo>
                  <a:pt x="2643311" y="71404"/>
                  <a:pt x="2643127" y="70944"/>
                  <a:pt x="2642758" y="70760"/>
                </a:cubicBezTo>
                <a:cubicBezTo>
                  <a:pt x="2642206" y="70391"/>
                  <a:pt x="2638017" y="69793"/>
                  <a:pt x="2630190" y="68964"/>
                </a:cubicBezTo>
                <a:cubicBezTo>
                  <a:pt x="2622364" y="68135"/>
                  <a:pt x="2617714" y="67353"/>
                  <a:pt x="2616241" y="66616"/>
                </a:cubicBezTo>
                <a:cubicBezTo>
                  <a:pt x="2613479" y="65143"/>
                  <a:pt x="2612926" y="62749"/>
                  <a:pt x="2614584" y="59434"/>
                </a:cubicBezTo>
                <a:cubicBezTo>
                  <a:pt x="2614584" y="59434"/>
                  <a:pt x="2614676" y="59342"/>
                  <a:pt x="2614860" y="59158"/>
                </a:cubicBezTo>
                <a:cubicBezTo>
                  <a:pt x="2615780" y="56948"/>
                  <a:pt x="2618313" y="55659"/>
                  <a:pt x="2622456" y="55291"/>
                </a:cubicBezTo>
                <a:cubicBezTo>
                  <a:pt x="2626599" y="54923"/>
                  <a:pt x="2640825" y="54646"/>
                  <a:pt x="2665133" y="54462"/>
                </a:cubicBezTo>
                <a:cubicBezTo>
                  <a:pt x="2667895" y="54462"/>
                  <a:pt x="2669920" y="54462"/>
                  <a:pt x="2671210" y="54462"/>
                </a:cubicBezTo>
                <a:cubicBezTo>
                  <a:pt x="2704910" y="54278"/>
                  <a:pt x="2722127" y="54002"/>
                  <a:pt x="2722864" y="53634"/>
                </a:cubicBezTo>
                <a:cubicBezTo>
                  <a:pt x="2723785" y="53081"/>
                  <a:pt x="2725442" y="52713"/>
                  <a:pt x="2727836" y="52529"/>
                </a:cubicBezTo>
                <a:close/>
                <a:moveTo>
                  <a:pt x="1498368" y="49766"/>
                </a:moveTo>
                <a:cubicBezTo>
                  <a:pt x="1495053" y="49582"/>
                  <a:pt x="1489713" y="50687"/>
                  <a:pt x="1482347" y="53081"/>
                </a:cubicBezTo>
                <a:cubicBezTo>
                  <a:pt x="1478111" y="54554"/>
                  <a:pt x="1475119" y="55889"/>
                  <a:pt x="1473370" y="57086"/>
                </a:cubicBezTo>
                <a:cubicBezTo>
                  <a:pt x="1471620" y="58283"/>
                  <a:pt x="1470469" y="59987"/>
                  <a:pt x="1469917" y="62197"/>
                </a:cubicBezTo>
                <a:cubicBezTo>
                  <a:pt x="1469180" y="64406"/>
                  <a:pt x="1468030" y="73338"/>
                  <a:pt x="1466464" y="88990"/>
                </a:cubicBezTo>
                <a:cubicBezTo>
                  <a:pt x="1464899" y="104643"/>
                  <a:pt x="1464208" y="112930"/>
                  <a:pt x="1464392" y="113851"/>
                </a:cubicBezTo>
                <a:lnTo>
                  <a:pt x="1465221" y="115508"/>
                </a:lnTo>
                <a:lnTo>
                  <a:pt x="1475442" y="114956"/>
                </a:lnTo>
                <a:cubicBezTo>
                  <a:pt x="1487780" y="114587"/>
                  <a:pt x="1496158" y="113482"/>
                  <a:pt x="1500578" y="111641"/>
                </a:cubicBezTo>
                <a:lnTo>
                  <a:pt x="1502511" y="111088"/>
                </a:lnTo>
                <a:lnTo>
                  <a:pt x="1501959" y="91476"/>
                </a:lnTo>
                <a:cubicBezTo>
                  <a:pt x="1501591" y="77297"/>
                  <a:pt x="1501314" y="67169"/>
                  <a:pt x="1501130" y="61092"/>
                </a:cubicBezTo>
                <a:lnTo>
                  <a:pt x="1500578" y="50043"/>
                </a:lnTo>
                <a:close/>
                <a:moveTo>
                  <a:pt x="645395" y="47695"/>
                </a:moveTo>
                <a:cubicBezTo>
                  <a:pt x="647421" y="47787"/>
                  <a:pt x="648986" y="48569"/>
                  <a:pt x="650091" y="50043"/>
                </a:cubicBezTo>
                <a:cubicBezTo>
                  <a:pt x="651196" y="51148"/>
                  <a:pt x="651748" y="52160"/>
                  <a:pt x="651748" y="53081"/>
                </a:cubicBezTo>
                <a:cubicBezTo>
                  <a:pt x="651748" y="54923"/>
                  <a:pt x="646592" y="59987"/>
                  <a:pt x="636279" y="68273"/>
                </a:cubicBezTo>
                <a:lnTo>
                  <a:pt x="628269" y="74903"/>
                </a:lnTo>
                <a:lnTo>
                  <a:pt x="628269" y="138987"/>
                </a:lnTo>
                <a:cubicBezTo>
                  <a:pt x="628269" y="180973"/>
                  <a:pt x="628085" y="206662"/>
                  <a:pt x="627716" y="216054"/>
                </a:cubicBezTo>
                <a:cubicBezTo>
                  <a:pt x="627348" y="224525"/>
                  <a:pt x="626704" y="229036"/>
                  <a:pt x="625783" y="229589"/>
                </a:cubicBezTo>
                <a:cubicBezTo>
                  <a:pt x="624494" y="230510"/>
                  <a:pt x="623021" y="230372"/>
                  <a:pt x="621363" y="229175"/>
                </a:cubicBezTo>
                <a:cubicBezTo>
                  <a:pt x="619706" y="227978"/>
                  <a:pt x="618693" y="226274"/>
                  <a:pt x="618325" y="224064"/>
                </a:cubicBezTo>
                <a:cubicBezTo>
                  <a:pt x="618141" y="222407"/>
                  <a:pt x="617772" y="211911"/>
                  <a:pt x="617220" y="192575"/>
                </a:cubicBezTo>
                <a:cubicBezTo>
                  <a:pt x="615747" y="129964"/>
                  <a:pt x="614366" y="96448"/>
                  <a:pt x="613077" y="92029"/>
                </a:cubicBezTo>
                <a:lnTo>
                  <a:pt x="612524" y="90095"/>
                </a:lnTo>
                <a:lnTo>
                  <a:pt x="607276" y="94515"/>
                </a:lnTo>
                <a:cubicBezTo>
                  <a:pt x="598621" y="101328"/>
                  <a:pt x="590978" y="108602"/>
                  <a:pt x="584349" y="116337"/>
                </a:cubicBezTo>
                <a:cubicBezTo>
                  <a:pt x="582324" y="118731"/>
                  <a:pt x="580758" y="120480"/>
                  <a:pt x="579653" y="121585"/>
                </a:cubicBezTo>
                <a:cubicBezTo>
                  <a:pt x="578548" y="122690"/>
                  <a:pt x="577582" y="123565"/>
                  <a:pt x="576753" y="124209"/>
                </a:cubicBezTo>
                <a:cubicBezTo>
                  <a:pt x="575924" y="124854"/>
                  <a:pt x="575326" y="125084"/>
                  <a:pt x="574957" y="124900"/>
                </a:cubicBezTo>
                <a:cubicBezTo>
                  <a:pt x="574589" y="124715"/>
                  <a:pt x="574221" y="124255"/>
                  <a:pt x="573853" y="123519"/>
                </a:cubicBezTo>
                <a:cubicBezTo>
                  <a:pt x="571827" y="119836"/>
                  <a:pt x="573300" y="114679"/>
                  <a:pt x="578272" y="108050"/>
                </a:cubicBezTo>
                <a:cubicBezTo>
                  <a:pt x="583060" y="101605"/>
                  <a:pt x="594109" y="89543"/>
                  <a:pt x="611419" y="71864"/>
                </a:cubicBezTo>
                <a:cubicBezTo>
                  <a:pt x="621363" y="61552"/>
                  <a:pt x="630755" y="54002"/>
                  <a:pt x="639594" y="49214"/>
                </a:cubicBezTo>
                <a:cubicBezTo>
                  <a:pt x="641436" y="48109"/>
                  <a:pt x="643369" y="47603"/>
                  <a:pt x="645395" y="47695"/>
                </a:cubicBezTo>
                <a:close/>
                <a:moveTo>
                  <a:pt x="51654" y="42446"/>
                </a:moveTo>
                <a:cubicBezTo>
                  <a:pt x="64360" y="42723"/>
                  <a:pt x="72187" y="43045"/>
                  <a:pt x="75133" y="43413"/>
                </a:cubicBezTo>
                <a:cubicBezTo>
                  <a:pt x="79184" y="43781"/>
                  <a:pt x="81947" y="44794"/>
                  <a:pt x="83420" y="46452"/>
                </a:cubicBezTo>
                <a:cubicBezTo>
                  <a:pt x="84893" y="48109"/>
                  <a:pt x="85630" y="50963"/>
                  <a:pt x="85630" y="55015"/>
                </a:cubicBezTo>
                <a:cubicBezTo>
                  <a:pt x="85630" y="58329"/>
                  <a:pt x="83420" y="60263"/>
                  <a:pt x="79000" y="60815"/>
                </a:cubicBezTo>
                <a:cubicBezTo>
                  <a:pt x="74212" y="61552"/>
                  <a:pt x="70621" y="63117"/>
                  <a:pt x="68227" y="65511"/>
                </a:cubicBezTo>
                <a:cubicBezTo>
                  <a:pt x="65649" y="67905"/>
                  <a:pt x="62657" y="71910"/>
                  <a:pt x="59250" y="77527"/>
                </a:cubicBezTo>
                <a:cubicBezTo>
                  <a:pt x="55843" y="83144"/>
                  <a:pt x="53403" y="88162"/>
                  <a:pt x="51930" y="92581"/>
                </a:cubicBezTo>
                <a:lnTo>
                  <a:pt x="50549" y="96448"/>
                </a:lnTo>
                <a:lnTo>
                  <a:pt x="56074" y="98934"/>
                </a:lnTo>
                <a:cubicBezTo>
                  <a:pt x="64360" y="102617"/>
                  <a:pt x="70621" y="106485"/>
                  <a:pt x="74857" y="110536"/>
                </a:cubicBezTo>
                <a:cubicBezTo>
                  <a:pt x="79461" y="115324"/>
                  <a:pt x="80750" y="120020"/>
                  <a:pt x="78724" y="124623"/>
                </a:cubicBezTo>
                <a:cubicBezTo>
                  <a:pt x="77803" y="126281"/>
                  <a:pt x="76468" y="126971"/>
                  <a:pt x="74719" y="126695"/>
                </a:cubicBezTo>
                <a:cubicBezTo>
                  <a:pt x="72969" y="126419"/>
                  <a:pt x="69977" y="124900"/>
                  <a:pt x="65741" y="122137"/>
                </a:cubicBezTo>
                <a:cubicBezTo>
                  <a:pt x="59665" y="118454"/>
                  <a:pt x="55245" y="116613"/>
                  <a:pt x="52483" y="116613"/>
                </a:cubicBezTo>
                <a:cubicBezTo>
                  <a:pt x="50273" y="116613"/>
                  <a:pt x="49444" y="119191"/>
                  <a:pt x="49997" y="124347"/>
                </a:cubicBezTo>
                <a:cubicBezTo>
                  <a:pt x="50181" y="127109"/>
                  <a:pt x="50733" y="129135"/>
                  <a:pt x="51654" y="130424"/>
                </a:cubicBezTo>
                <a:cubicBezTo>
                  <a:pt x="52391" y="131529"/>
                  <a:pt x="55705" y="134383"/>
                  <a:pt x="61598" y="138987"/>
                </a:cubicBezTo>
                <a:cubicBezTo>
                  <a:pt x="72647" y="148010"/>
                  <a:pt x="79369" y="154364"/>
                  <a:pt x="81763" y="158047"/>
                </a:cubicBezTo>
                <a:cubicBezTo>
                  <a:pt x="83420" y="160441"/>
                  <a:pt x="82960" y="162282"/>
                  <a:pt x="80381" y="163571"/>
                </a:cubicBezTo>
                <a:cubicBezTo>
                  <a:pt x="77435" y="164860"/>
                  <a:pt x="73844" y="164124"/>
                  <a:pt x="69609" y="161361"/>
                </a:cubicBezTo>
                <a:cubicBezTo>
                  <a:pt x="66662" y="159520"/>
                  <a:pt x="62565" y="157218"/>
                  <a:pt x="57317" y="154456"/>
                </a:cubicBezTo>
                <a:cubicBezTo>
                  <a:pt x="52068" y="151693"/>
                  <a:pt x="49076" y="150312"/>
                  <a:pt x="48339" y="150312"/>
                </a:cubicBezTo>
                <a:cubicBezTo>
                  <a:pt x="47419" y="150312"/>
                  <a:pt x="47050" y="151049"/>
                  <a:pt x="47234" y="152522"/>
                </a:cubicBezTo>
                <a:cubicBezTo>
                  <a:pt x="48339" y="159152"/>
                  <a:pt x="48892" y="176646"/>
                  <a:pt x="48892" y="205005"/>
                </a:cubicBezTo>
                <a:cubicBezTo>
                  <a:pt x="48892" y="220658"/>
                  <a:pt x="48708" y="229911"/>
                  <a:pt x="48339" y="232765"/>
                </a:cubicBezTo>
                <a:cubicBezTo>
                  <a:pt x="47971" y="235620"/>
                  <a:pt x="46498" y="237415"/>
                  <a:pt x="43920" y="238152"/>
                </a:cubicBezTo>
                <a:cubicBezTo>
                  <a:pt x="40605" y="239257"/>
                  <a:pt x="38119" y="238152"/>
                  <a:pt x="36462" y="234837"/>
                </a:cubicBezTo>
                <a:cubicBezTo>
                  <a:pt x="35173" y="232443"/>
                  <a:pt x="35081" y="227655"/>
                  <a:pt x="36185" y="220473"/>
                </a:cubicBezTo>
                <a:cubicBezTo>
                  <a:pt x="37843" y="209424"/>
                  <a:pt x="38211" y="196074"/>
                  <a:pt x="37290" y="180421"/>
                </a:cubicBezTo>
                <a:cubicBezTo>
                  <a:pt x="36922" y="172687"/>
                  <a:pt x="36462" y="160256"/>
                  <a:pt x="35909" y="143130"/>
                </a:cubicBezTo>
                <a:cubicBezTo>
                  <a:pt x="35725" y="138895"/>
                  <a:pt x="35587" y="135212"/>
                  <a:pt x="35495" y="132081"/>
                </a:cubicBezTo>
                <a:cubicBezTo>
                  <a:pt x="35403" y="128951"/>
                  <a:pt x="35311" y="126143"/>
                  <a:pt x="35219" y="123657"/>
                </a:cubicBezTo>
                <a:cubicBezTo>
                  <a:pt x="35127" y="121171"/>
                  <a:pt x="35034" y="119099"/>
                  <a:pt x="34942" y="117442"/>
                </a:cubicBezTo>
                <a:cubicBezTo>
                  <a:pt x="34850" y="115784"/>
                  <a:pt x="34758" y="114403"/>
                  <a:pt x="34666" y="113298"/>
                </a:cubicBezTo>
                <a:cubicBezTo>
                  <a:pt x="34574" y="112193"/>
                  <a:pt x="34436" y="111457"/>
                  <a:pt x="34252" y="111088"/>
                </a:cubicBezTo>
                <a:cubicBezTo>
                  <a:pt x="34068" y="110720"/>
                  <a:pt x="33976" y="110536"/>
                  <a:pt x="33976" y="110536"/>
                </a:cubicBezTo>
                <a:cubicBezTo>
                  <a:pt x="32871" y="110904"/>
                  <a:pt x="26978" y="118086"/>
                  <a:pt x="16297" y="132081"/>
                </a:cubicBezTo>
                <a:cubicBezTo>
                  <a:pt x="12062" y="137790"/>
                  <a:pt x="9161" y="141473"/>
                  <a:pt x="7596" y="143130"/>
                </a:cubicBezTo>
                <a:cubicBezTo>
                  <a:pt x="6031" y="144788"/>
                  <a:pt x="4696" y="145617"/>
                  <a:pt x="3591" y="145617"/>
                </a:cubicBezTo>
                <a:cubicBezTo>
                  <a:pt x="1197" y="145617"/>
                  <a:pt x="0" y="144420"/>
                  <a:pt x="0" y="142026"/>
                </a:cubicBezTo>
                <a:cubicBezTo>
                  <a:pt x="0" y="139447"/>
                  <a:pt x="8471" y="126373"/>
                  <a:pt x="25413" y="102802"/>
                </a:cubicBezTo>
                <a:cubicBezTo>
                  <a:pt x="29464" y="97093"/>
                  <a:pt x="32318" y="92950"/>
                  <a:pt x="33976" y="90372"/>
                </a:cubicBezTo>
                <a:cubicBezTo>
                  <a:pt x="35633" y="87241"/>
                  <a:pt x="37474" y="84479"/>
                  <a:pt x="39500" y="82085"/>
                </a:cubicBezTo>
                <a:cubicBezTo>
                  <a:pt x="44472" y="76008"/>
                  <a:pt x="48155" y="70667"/>
                  <a:pt x="50549" y="66064"/>
                </a:cubicBezTo>
                <a:cubicBezTo>
                  <a:pt x="52206" y="62565"/>
                  <a:pt x="52943" y="60539"/>
                  <a:pt x="52759" y="59987"/>
                </a:cubicBezTo>
                <a:cubicBezTo>
                  <a:pt x="52575" y="59618"/>
                  <a:pt x="49997" y="59342"/>
                  <a:pt x="45025" y="59158"/>
                </a:cubicBezTo>
                <a:cubicBezTo>
                  <a:pt x="37659" y="58790"/>
                  <a:pt x="31536" y="58007"/>
                  <a:pt x="26656" y="56810"/>
                </a:cubicBezTo>
                <a:cubicBezTo>
                  <a:pt x="21776" y="55613"/>
                  <a:pt x="19059" y="54278"/>
                  <a:pt x="18507" y="52805"/>
                </a:cubicBezTo>
                <a:cubicBezTo>
                  <a:pt x="17402" y="50227"/>
                  <a:pt x="17678" y="47925"/>
                  <a:pt x="19336" y="45899"/>
                </a:cubicBezTo>
                <a:cubicBezTo>
                  <a:pt x="20625" y="44426"/>
                  <a:pt x="24216" y="43321"/>
                  <a:pt x="30108" y="42585"/>
                </a:cubicBezTo>
                <a:cubicBezTo>
                  <a:pt x="31766" y="42216"/>
                  <a:pt x="38948" y="42170"/>
                  <a:pt x="51654" y="42446"/>
                </a:cubicBezTo>
                <a:close/>
                <a:moveTo>
                  <a:pt x="2860005" y="38165"/>
                </a:moveTo>
                <a:cubicBezTo>
                  <a:pt x="2861478" y="37060"/>
                  <a:pt x="2863688" y="37060"/>
                  <a:pt x="2866634" y="38165"/>
                </a:cubicBezTo>
                <a:cubicBezTo>
                  <a:pt x="2868292" y="38902"/>
                  <a:pt x="2869258" y="39868"/>
                  <a:pt x="2869534" y="41065"/>
                </a:cubicBezTo>
                <a:cubicBezTo>
                  <a:pt x="2869811" y="42262"/>
                  <a:pt x="2869672" y="44426"/>
                  <a:pt x="2869120" y="47557"/>
                </a:cubicBezTo>
                <a:cubicBezTo>
                  <a:pt x="2868568" y="50503"/>
                  <a:pt x="2868660" y="57317"/>
                  <a:pt x="2869396" y="67997"/>
                </a:cubicBezTo>
                <a:cubicBezTo>
                  <a:pt x="2871790" y="102249"/>
                  <a:pt x="2873586" y="133463"/>
                  <a:pt x="2874783" y="161638"/>
                </a:cubicBezTo>
                <a:cubicBezTo>
                  <a:pt x="2875980" y="189813"/>
                  <a:pt x="2876210" y="205373"/>
                  <a:pt x="2875474" y="208320"/>
                </a:cubicBezTo>
                <a:cubicBezTo>
                  <a:pt x="2874368" y="211818"/>
                  <a:pt x="2872250" y="213476"/>
                  <a:pt x="2869120" y="213292"/>
                </a:cubicBezTo>
                <a:cubicBezTo>
                  <a:pt x="2866358" y="212923"/>
                  <a:pt x="2864654" y="210437"/>
                  <a:pt x="2864010" y="205834"/>
                </a:cubicBezTo>
                <a:cubicBezTo>
                  <a:pt x="2863366" y="201230"/>
                  <a:pt x="2862399" y="185485"/>
                  <a:pt x="2861110" y="158599"/>
                </a:cubicBezTo>
                <a:cubicBezTo>
                  <a:pt x="2859820" y="129135"/>
                  <a:pt x="2858439" y="104459"/>
                  <a:pt x="2856966" y="84571"/>
                </a:cubicBezTo>
                <a:cubicBezTo>
                  <a:pt x="2856046" y="72049"/>
                  <a:pt x="2855862" y="61506"/>
                  <a:pt x="2856414" y="52943"/>
                </a:cubicBezTo>
                <a:cubicBezTo>
                  <a:pt x="2856966" y="44380"/>
                  <a:pt x="2858163" y="39454"/>
                  <a:pt x="2860005" y="38165"/>
                </a:cubicBezTo>
                <a:close/>
                <a:moveTo>
                  <a:pt x="2958893" y="37612"/>
                </a:moveTo>
                <a:cubicBezTo>
                  <a:pt x="2971600" y="37797"/>
                  <a:pt x="2980070" y="38165"/>
                  <a:pt x="2984306" y="38717"/>
                </a:cubicBezTo>
                <a:cubicBezTo>
                  <a:pt x="2990936" y="39454"/>
                  <a:pt x="2997979" y="40973"/>
                  <a:pt x="3005437" y="43275"/>
                </a:cubicBezTo>
                <a:cubicBezTo>
                  <a:pt x="3012895" y="45577"/>
                  <a:pt x="3017729" y="47741"/>
                  <a:pt x="3019939" y="49766"/>
                </a:cubicBezTo>
                <a:cubicBezTo>
                  <a:pt x="3021781" y="51424"/>
                  <a:pt x="3022931" y="53542"/>
                  <a:pt x="3023392" y="56120"/>
                </a:cubicBezTo>
                <a:cubicBezTo>
                  <a:pt x="3023852" y="58698"/>
                  <a:pt x="3024082" y="63394"/>
                  <a:pt x="3024082" y="70207"/>
                </a:cubicBezTo>
                <a:cubicBezTo>
                  <a:pt x="3023898" y="90279"/>
                  <a:pt x="3021044" y="121585"/>
                  <a:pt x="3015520" y="164124"/>
                </a:cubicBezTo>
                <a:cubicBezTo>
                  <a:pt x="3014598" y="171305"/>
                  <a:pt x="3013954" y="178579"/>
                  <a:pt x="3013586" y="185945"/>
                </a:cubicBezTo>
                <a:cubicBezTo>
                  <a:pt x="3013033" y="192943"/>
                  <a:pt x="3012481" y="197455"/>
                  <a:pt x="3011928" y="199480"/>
                </a:cubicBezTo>
                <a:cubicBezTo>
                  <a:pt x="3011376" y="201874"/>
                  <a:pt x="3010087" y="204084"/>
                  <a:pt x="3008061" y="206110"/>
                </a:cubicBezTo>
                <a:cubicBezTo>
                  <a:pt x="3006036" y="208135"/>
                  <a:pt x="3004194" y="209148"/>
                  <a:pt x="3002537" y="209148"/>
                </a:cubicBezTo>
                <a:cubicBezTo>
                  <a:pt x="3001432" y="209148"/>
                  <a:pt x="2999222" y="208596"/>
                  <a:pt x="2995907" y="207491"/>
                </a:cubicBezTo>
                <a:lnTo>
                  <a:pt x="2991212" y="205557"/>
                </a:lnTo>
                <a:lnTo>
                  <a:pt x="2957788" y="205557"/>
                </a:lnTo>
                <a:cubicBezTo>
                  <a:pt x="2939926" y="205557"/>
                  <a:pt x="2929199" y="205419"/>
                  <a:pt x="2925608" y="205143"/>
                </a:cubicBezTo>
                <a:cubicBezTo>
                  <a:pt x="2922017" y="204867"/>
                  <a:pt x="2919762" y="203900"/>
                  <a:pt x="2918841" y="202243"/>
                </a:cubicBezTo>
                <a:cubicBezTo>
                  <a:pt x="2918288" y="201322"/>
                  <a:pt x="2918288" y="199388"/>
                  <a:pt x="2918841" y="196442"/>
                </a:cubicBezTo>
                <a:cubicBezTo>
                  <a:pt x="2919946" y="189628"/>
                  <a:pt x="2920866" y="169924"/>
                  <a:pt x="2921603" y="137330"/>
                </a:cubicBezTo>
                <a:cubicBezTo>
                  <a:pt x="2922892" y="76929"/>
                  <a:pt x="2923905" y="45899"/>
                  <a:pt x="2924641" y="44242"/>
                </a:cubicBezTo>
                <a:cubicBezTo>
                  <a:pt x="2925194" y="43137"/>
                  <a:pt x="2926713" y="41894"/>
                  <a:pt x="2929199" y="40513"/>
                </a:cubicBezTo>
                <a:cubicBezTo>
                  <a:pt x="2931685" y="39132"/>
                  <a:pt x="2934033" y="38257"/>
                  <a:pt x="2936243" y="37889"/>
                </a:cubicBezTo>
                <a:cubicBezTo>
                  <a:pt x="2938637" y="37520"/>
                  <a:pt x="2946187" y="37428"/>
                  <a:pt x="2958893" y="37612"/>
                </a:cubicBezTo>
                <a:close/>
                <a:moveTo>
                  <a:pt x="4302300" y="34160"/>
                </a:moveTo>
                <a:cubicBezTo>
                  <a:pt x="4296959" y="33883"/>
                  <a:pt x="4293460" y="33929"/>
                  <a:pt x="4291802" y="34298"/>
                </a:cubicBezTo>
                <a:cubicBezTo>
                  <a:pt x="4286278" y="35587"/>
                  <a:pt x="4283516" y="39730"/>
                  <a:pt x="4283516" y="46728"/>
                </a:cubicBezTo>
                <a:lnTo>
                  <a:pt x="4283516" y="50319"/>
                </a:lnTo>
                <a:lnTo>
                  <a:pt x="4304509" y="50319"/>
                </a:lnTo>
                <a:cubicBezTo>
                  <a:pt x="4314454" y="50319"/>
                  <a:pt x="4320484" y="50365"/>
                  <a:pt x="4322602" y="50457"/>
                </a:cubicBezTo>
                <a:cubicBezTo>
                  <a:pt x="4324720" y="50549"/>
                  <a:pt x="4326423" y="50963"/>
                  <a:pt x="4327712" y="51700"/>
                </a:cubicBezTo>
                <a:cubicBezTo>
                  <a:pt x="4329185" y="52621"/>
                  <a:pt x="4330152" y="52943"/>
                  <a:pt x="4330612" y="52667"/>
                </a:cubicBezTo>
                <a:cubicBezTo>
                  <a:pt x="4331073" y="52391"/>
                  <a:pt x="4331303" y="50687"/>
                  <a:pt x="4331303" y="47557"/>
                </a:cubicBezTo>
                <a:cubicBezTo>
                  <a:pt x="4331303" y="45163"/>
                  <a:pt x="4331211" y="43643"/>
                  <a:pt x="4331026" y="42999"/>
                </a:cubicBezTo>
                <a:cubicBezTo>
                  <a:pt x="4330842" y="42354"/>
                  <a:pt x="4330290" y="41572"/>
                  <a:pt x="4329369" y="40651"/>
                </a:cubicBezTo>
                <a:cubicBezTo>
                  <a:pt x="4326791" y="38441"/>
                  <a:pt x="4321727" y="36600"/>
                  <a:pt x="4314177" y="35126"/>
                </a:cubicBezTo>
                <a:cubicBezTo>
                  <a:pt x="4311599" y="34758"/>
                  <a:pt x="4307640" y="34436"/>
                  <a:pt x="4302300" y="34160"/>
                </a:cubicBezTo>
                <a:close/>
                <a:moveTo>
                  <a:pt x="2158334" y="33331"/>
                </a:moveTo>
                <a:cubicBezTo>
                  <a:pt x="2163720" y="33607"/>
                  <a:pt x="2167518" y="34482"/>
                  <a:pt x="2169728" y="35955"/>
                </a:cubicBezTo>
                <a:cubicBezTo>
                  <a:pt x="2174516" y="39270"/>
                  <a:pt x="2174608" y="43229"/>
                  <a:pt x="2170005" y="47833"/>
                </a:cubicBezTo>
                <a:cubicBezTo>
                  <a:pt x="2168163" y="49674"/>
                  <a:pt x="2166321" y="50779"/>
                  <a:pt x="2164480" y="51148"/>
                </a:cubicBezTo>
                <a:cubicBezTo>
                  <a:pt x="2162638" y="51516"/>
                  <a:pt x="2159416" y="51424"/>
                  <a:pt x="2154812" y="50871"/>
                </a:cubicBezTo>
                <a:cubicBezTo>
                  <a:pt x="2149656" y="50135"/>
                  <a:pt x="2144868" y="49766"/>
                  <a:pt x="2140448" y="49766"/>
                </a:cubicBezTo>
                <a:cubicBezTo>
                  <a:pt x="2135108" y="49766"/>
                  <a:pt x="2128847" y="49997"/>
                  <a:pt x="2121665" y="50457"/>
                </a:cubicBezTo>
                <a:cubicBezTo>
                  <a:pt x="2114483" y="50917"/>
                  <a:pt x="2110064" y="51424"/>
                  <a:pt x="2108406" y="51976"/>
                </a:cubicBezTo>
                <a:cubicBezTo>
                  <a:pt x="2106565" y="52529"/>
                  <a:pt x="2105184" y="53495"/>
                  <a:pt x="2104263" y="54877"/>
                </a:cubicBezTo>
                <a:cubicBezTo>
                  <a:pt x="2103342" y="56258"/>
                  <a:pt x="2102421" y="58698"/>
                  <a:pt x="2101501" y="62197"/>
                </a:cubicBezTo>
                <a:cubicBezTo>
                  <a:pt x="2100764" y="64959"/>
                  <a:pt x="2100073" y="69517"/>
                  <a:pt x="2099429" y="75870"/>
                </a:cubicBezTo>
                <a:cubicBezTo>
                  <a:pt x="2098784" y="82223"/>
                  <a:pt x="2098646" y="85584"/>
                  <a:pt x="2099015" y="85952"/>
                </a:cubicBezTo>
                <a:cubicBezTo>
                  <a:pt x="2099383" y="86320"/>
                  <a:pt x="2100396" y="86044"/>
                  <a:pt x="2102053" y="85123"/>
                </a:cubicBezTo>
                <a:cubicBezTo>
                  <a:pt x="2112181" y="78862"/>
                  <a:pt x="2125440" y="75363"/>
                  <a:pt x="2141830" y="74627"/>
                </a:cubicBezTo>
                <a:cubicBezTo>
                  <a:pt x="2155088" y="74258"/>
                  <a:pt x="2164388" y="75640"/>
                  <a:pt x="2169728" y="78770"/>
                </a:cubicBezTo>
                <a:cubicBezTo>
                  <a:pt x="2175068" y="82085"/>
                  <a:pt x="2178199" y="85307"/>
                  <a:pt x="2179120" y="88438"/>
                </a:cubicBezTo>
                <a:cubicBezTo>
                  <a:pt x="2180961" y="94699"/>
                  <a:pt x="2180409" y="106116"/>
                  <a:pt x="2177463" y="122690"/>
                </a:cubicBezTo>
                <a:cubicBezTo>
                  <a:pt x="2173411" y="147366"/>
                  <a:pt x="2171570" y="170201"/>
                  <a:pt x="2171938" y="191194"/>
                </a:cubicBezTo>
                <a:cubicBezTo>
                  <a:pt x="2172122" y="199296"/>
                  <a:pt x="2172675" y="204176"/>
                  <a:pt x="2173595" y="205834"/>
                </a:cubicBezTo>
                <a:cubicBezTo>
                  <a:pt x="2174332" y="207123"/>
                  <a:pt x="2174700" y="207997"/>
                  <a:pt x="2174700" y="208458"/>
                </a:cubicBezTo>
                <a:cubicBezTo>
                  <a:pt x="2174700" y="208918"/>
                  <a:pt x="2174332" y="209701"/>
                  <a:pt x="2173595" y="210806"/>
                </a:cubicBezTo>
                <a:cubicBezTo>
                  <a:pt x="2172859" y="212095"/>
                  <a:pt x="2172122" y="214489"/>
                  <a:pt x="2171386" y="217987"/>
                </a:cubicBezTo>
                <a:cubicBezTo>
                  <a:pt x="2170649" y="221486"/>
                  <a:pt x="2169912" y="223420"/>
                  <a:pt x="2169176" y="223788"/>
                </a:cubicBezTo>
                <a:cubicBezTo>
                  <a:pt x="2167887" y="224709"/>
                  <a:pt x="2166183" y="224479"/>
                  <a:pt x="2164066" y="223098"/>
                </a:cubicBezTo>
                <a:cubicBezTo>
                  <a:pt x="2161948" y="221716"/>
                  <a:pt x="2159968" y="219553"/>
                  <a:pt x="2158127" y="216606"/>
                </a:cubicBezTo>
                <a:lnTo>
                  <a:pt x="2155917" y="213292"/>
                </a:lnTo>
                <a:lnTo>
                  <a:pt x="2149564" y="213844"/>
                </a:lnTo>
                <a:cubicBezTo>
                  <a:pt x="2145512" y="214212"/>
                  <a:pt x="2136489" y="214397"/>
                  <a:pt x="2122494" y="214397"/>
                </a:cubicBezTo>
                <a:cubicBezTo>
                  <a:pt x="2112734" y="214397"/>
                  <a:pt x="2106703" y="214304"/>
                  <a:pt x="2104401" y="214120"/>
                </a:cubicBezTo>
                <a:cubicBezTo>
                  <a:pt x="2102099" y="213936"/>
                  <a:pt x="2100304" y="213568"/>
                  <a:pt x="2099015" y="213015"/>
                </a:cubicBezTo>
                <a:cubicBezTo>
                  <a:pt x="2094963" y="210806"/>
                  <a:pt x="2091833" y="204360"/>
                  <a:pt x="2089623" y="193680"/>
                </a:cubicBezTo>
                <a:cubicBezTo>
                  <a:pt x="2087413" y="182999"/>
                  <a:pt x="2085848" y="166425"/>
                  <a:pt x="2084927" y="143959"/>
                </a:cubicBezTo>
                <a:cubicBezTo>
                  <a:pt x="2083638" y="111733"/>
                  <a:pt x="2084835" y="84755"/>
                  <a:pt x="2088518" y="63025"/>
                </a:cubicBezTo>
                <a:cubicBezTo>
                  <a:pt x="2090544" y="50687"/>
                  <a:pt x="2093306" y="43597"/>
                  <a:pt x="2096805" y="41756"/>
                </a:cubicBezTo>
                <a:cubicBezTo>
                  <a:pt x="2101961" y="38994"/>
                  <a:pt x="2115496" y="36508"/>
                  <a:pt x="2137410" y="34298"/>
                </a:cubicBezTo>
                <a:cubicBezTo>
                  <a:pt x="2145973" y="33377"/>
                  <a:pt x="2152948" y="33055"/>
                  <a:pt x="2158334" y="33331"/>
                </a:cubicBezTo>
                <a:close/>
                <a:moveTo>
                  <a:pt x="4069994" y="31812"/>
                </a:moveTo>
                <a:cubicBezTo>
                  <a:pt x="4067968" y="31812"/>
                  <a:pt x="4065114" y="32226"/>
                  <a:pt x="4061431" y="33055"/>
                </a:cubicBezTo>
                <a:cubicBezTo>
                  <a:pt x="4057748" y="33883"/>
                  <a:pt x="4055354" y="34482"/>
                  <a:pt x="4054249" y="34850"/>
                </a:cubicBezTo>
                <a:cubicBezTo>
                  <a:pt x="4052776" y="35771"/>
                  <a:pt x="4051855" y="37244"/>
                  <a:pt x="4051487" y="39270"/>
                </a:cubicBezTo>
                <a:cubicBezTo>
                  <a:pt x="4051119" y="41295"/>
                  <a:pt x="4051119" y="46175"/>
                  <a:pt x="4051487" y="53910"/>
                </a:cubicBezTo>
                <a:lnTo>
                  <a:pt x="4051763" y="66340"/>
                </a:lnTo>
                <a:lnTo>
                  <a:pt x="4053697" y="65787"/>
                </a:lnTo>
                <a:cubicBezTo>
                  <a:pt x="4054618" y="65603"/>
                  <a:pt x="4057012" y="65235"/>
                  <a:pt x="4060879" y="64683"/>
                </a:cubicBezTo>
                <a:cubicBezTo>
                  <a:pt x="4064562" y="64314"/>
                  <a:pt x="4066587" y="63854"/>
                  <a:pt x="4066956" y="63301"/>
                </a:cubicBezTo>
                <a:cubicBezTo>
                  <a:pt x="4067876" y="61644"/>
                  <a:pt x="4069534" y="54646"/>
                  <a:pt x="4071928" y="42308"/>
                </a:cubicBezTo>
                <a:cubicBezTo>
                  <a:pt x="4072848" y="36600"/>
                  <a:pt x="4073032" y="33377"/>
                  <a:pt x="4072480" y="32640"/>
                </a:cubicBezTo>
                <a:cubicBezTo>
                  <a:pt x="4071744" y="31904"/>
                  <a:pt x="4070915" y="31628"/>
                  <a:pt x="4069994" y="31812"/>
                </a:cubicBezTo>
                <a:close/>
                <a:moveTo>
                  <a:pt x="2400371" y="31812"/>
                </a:moveTo>
                <a:cubicBezTo>
                  <a:pt x="2397516" y="31812"/>
                  <a:pt x="2395261" y="32088"/>
                  <a:pt x="2393604" y="32640"/>
                </a:cubicBezTo>
                <a:cubicBezTo>
                  <a:pt x="2389552" y="33929"/>
                  <a:pt x="2384028" y="37889"/>
                  <a:pt x="2377030" y="44518"/>
                </a:cubicBezTo>
                <a:lnTo>
                  <a:pt x="2370401" y="50871"/>
                </a:lnTo>
                <a:lnTo>
                  <a:pt x="2373439" y="54738"/>
                </a:lnTo>
                <a:cubicBezTo>
                  <a:pt x="2375465" y="57317"/>
                  <a:pt x="2377582" y="60447"/>
                  <a:pt x="2379792" y="64130"/>
                </a:cubicBezTo>
                <a:cubicBezTo>
                  <a:pt x="2383660" y="69839"/>
                  <a:pt x="2387895" y="73890"/>
                  <a:pt x="2392499" y="76284"/>
                </a:cubicBezTo>
                <a:cubicBezTo>
                  <a:pt x="2393420" y="76836"/>
                  <a:pt x="2394064" y="77067"/>
                  <a:pt x="2394432" y="76975"/>
                </a:cubicBezTo>
                <a:cubicBezTo>
                  <a:pt x="2394800" y="76883"/>
                  <a:pt x="2395353" y="76376"/>
                  <a:pt x="2396090" y="75455"/>
                </a:cubicBezTo>
                <a:cubicBezTo>
                  <a:pt x="2398668" y="72141"/>
                  <a:pt x="2402673" y="65834"/>
                  <a:pt x="2408106" y="56534"/>
                </a:cubicBezTo>
                <a:cubicBezTo>
                  <a:pt x="2413538" y="47234"/>
                  <a:pt x="2416254" y="41940"/>
                  <a:pt x="2416254" y="40651"/>
                </a:cubicBezTo>
                <a:cubicBezTo>
                  <a:pt x="2416254" y="39362"/>
                  <a:pt x="2415333" y="37889"/>
                  <a:pt x="2413492" y="36231"/>
                </a:cubicBezTo>
                <a:cubicBezTo>
                  <a:pt x="2411650" y="34574"/>
                  <a:pt x="2409625" y="33377"/>
                  <a:pt x="2407415" y="32640"/>
                </a:cubicBezTo>
                <a:cubicBezTo>
                  <a:pt x="2405573" y="32088"/>
                  <a:pt x="2403226" y="31812"/>
                  <a:pt x="2400371" y="31812"/>
                </a:cubicBezTo>
                <a:close/>
                <a:moveTo>
                  <a:pt x="925206" y="31397"/>
                </a:moveTo>
                <a:cubicBezTo>
                  <a:pt x="930454" y="31489"/>
                  <a:pt x="934275" y="31812"/>
                  <a:pt x="936669" y="32364"/>
                </a:cubicBezTo>
                <a:cubicBezTo>
                  <a:pt x="940721" y="33469"/>
                  <a:pt x="942746" y="35955"/>
                  <a:pt x="942746" y="39822"/>
                </a:cubicBezTo>
                <a:cubicBezTo>
                  <a:pt x="942746" y="43874"/>
                  <a:pt x="941733" y="46452"/>
                  <a:pt x="939708" y="47557"/>
                </a:cubicBezTo>
                <a:cubicBezTo>
                  <a:pt x="938603" y="48109"/>
                  <a:pt x="931237" y="48569"/>
                  <a:pt x="917610" y="48938"/>
                </a:cubicBezTo>
                <a:cubicBezTo>
                  <a:pt x="907850" y="49306"/>
                  <a:pt x="901036" y="49674"/>
                  <a:pt x="897169" y="50043"/>
                </a:cubicBezTo>
                <a:cubicBezTo>
                  <a:pt x="893302" y="50411"/>
                  <a:pt x="890586" y="51009"/>
                  <a:pt x="889021" y="51838"/>
                </a:cubicBezTo>
                <a:cubicBezTo>
                  <a:pt x="887455" y="52667"/>
                  <a:pt x="886396" y="54094"/>
                  <a:pt x="885844" y="56120"/>
                </a:cubicBezTo>
                <a:cubicBezTo>
                  <a:pt x="885476" y="57777"/>
                  <a:pt x="885292" y="62519"/>
                  <a:pt x="885292" y="70345"/>
                </a:cubicBezTo>
                <a:cubicBezTo>
                  <a:pt x="885292" y="78172"/>
                  <a:pt x="885476" y="83374"/>
                  <a:pt x="885844" y="85952"/>
                </a:cubicBezTo>
                <a:lnTo>
                  <a:pt x="886120" y="89543"/>
                </a:lnTo>
                <a:lnTo>
                  <a:pt x="893578" y="85676"/>
                </a:lnTo>
                <a:cubicBezTo>
                  <a:pt x="897261" y="83834"/>
                  <a:pt x="899747" y="82729"/>
                  <a:pt x="901036" y="82361"/>
                </a:cubicBezTo>
                <a:cubicBezTo>
                  <a:pt x="902325" y="81993"/>
                  <a:pt x="904443" y="81716"/>
                  <a:pt x="907390" y="81532"/>
                </a:cubicBezTo>
                <a:cubicBezTo>
                  <a:pt x="914203" y="81164"/>
                  <a:pt x="920740" y="82545"/>
                  <a:pt x="927001" y="85676"/>
                </a:cubicBezTo>
                <a:cubicBezTo>
                  <a:pt x="936393" y="90095"/>
                  <a:pt x="942194" y="95620"/>
                  <a:pt x="944404" y="102249"/>
                </a:cubicBezTo>
                <a:cubicBezTo>
                  <a:pt x="945877" y="106300"/>
                  <a:pt x="945693" y="116797"/>
                  <a:pt x="943851" y="133739"/>
                </a:cubicBezTo>
                <a:cubicBezTo>
                  <a:pt x="941641" y="155284"/>
                  <a:pt x="940352" y="173423"/>
                  <a:pt x="939984" y="188155"/>
                </a:cubicBezTo>
                <a:cubicBezTo>
                  <a:pt x="939616" y="199757"/>
                  <a:pt x="939201" y="206662"/>
                  <a:pt x="938741" y="208872"/>
                </a:cubicBezTo>
                <a:cubicBezTo>
                  <a:pt x="938281" y="211082"/>
                  <a:pt x="936853" y="212739"/>
                  <a:pt x="934460" y="213844"/>
                </a:cubicBezTo>
                <a:cubicBezTo>
                  <a:pt x="931145" y="215501"/>
                  <a:pt x="923963" y="217067"/>
                  <a:pt x="912914" y="218540"/>
                </a:cubicBezTo>
                <a:cubicBezTo>
                  <a:pt x="906469" y="219277"/>
                  <a:pt x="900300" y="220197"/>
                  <a:pt x="894407" y="221302"/>
                </a:cubicBezTo>
                <a:cubicBezTo>
                  <a:pt x="888514" y="222223"/>
                  <a:pt x="884739" y="222729"/>
                  <a:pt x="883082" y="222821"/>
                </a:cubicBezTo>
                <a:cubicBezTo>
                  <a:pt x="881424" y="222913"/>
                  <a:pt x="880043" y="222499"/>
                  <a:pt x="878938" y="221578"/>
                </a:cubicBezTo>
                <a:cubicBezTo>
                  <a:pt x="877281" y="220289"/>
                  <a:pt x="876130" y="216744"/>
                  <a:pt x="875486" y="210944"/>
                </a:cubicBezTo>
                <a:cubicBezTo>
                  <a:pt x="874841" y="205143"/>
                  <a:pt x="874242" y="194140"/>
                  <a:pt x="873690" y="177935"/>
                </a:cubicBezTo>
                <a:cubicBezTo>
                  <a:pt x="873138" y="164308"/>
                  <a:pt x="872585" y="155653"/>
                  <a:pt x="872033" y="151970"/>
                </a:cubicBezTo>
                <a:cubicBezTo>
                  <a:pt x="871296" y="148287"/>
                  <a:pt x="871296" y="144420"/>
                  <a:pt x="872033" y="140368"/>
                </a:cubicBezTo>
                <a:cubicBezTo>
                  <a:pt x="873138" y="132818"/>
                  <a:pt x="873966" y="110260"/>
                  <a:pt x="874519" y="72693"/>
                </a:cubicBezTo>
                <a:lnTo>
                  <a:pt x="875071" y="50319"/>
                </a:lnTo>
                <a:lnTo>
                  <a:pt x="872309" y="48938"/>
                </a:lnTo>
                <a:cubicBezTo>
                  <a:pt x="868994" y="47280"/>
                  <a:pt x="867153" y="44610"/>
                  <a:pt x="866784" y="40927"/>
                </a:cubicBezTo>
                <a:cubicBezTo>
                  <a:pt x="866600" y="38902"/>
                  <a:pt x="866969" y="37705"/>
                  <a:pt x="867889" y="37336"/>
                </a:cubicBezTo>
                <a:cubicBezTo>
                  <a:pt x="869547" y="36415"/>
                  <a:pt x="880043" y="35219"/>
                  <a:pt x="899379" y="33745"/>
                </a:cubicBezTo>
                <a:cubicBezTo>
                  <a:pt x="905824" y="33193"/>
                  <a:pt x="910704" y="32640"/>
                  <a:pt x="914019" y="32088"/>
                </a:cubicBezTo>
                <a:cubicBezTo>
                  <a:pt x="916229" y="31536"/>
                  <a:pt x="919958" y="31305"/>
                  <a:pt x="925206" y="31397"/>
                </a:cubicBezTo>
                <a:close/>
                <a:moveTo>
                  <a:pt x="3730104" y="30431"/>
                </a:moveTo>
                <a:cubicBezTo>
                  <a:pt x="3731762" y="29694"/>
                  <a:pt x="3733971" y="29924"/>
                  <a:pt x="3736733" y="31121"/>
                </a:cubicBezTo>
                <a:cubicBezTo>
                  <a:pt x="3739496" y="32318"/>
                  <a:pt x="3741613" y="33929"/>
                  <a:pt x="3743087" y="35955"/>
                </a:cubicBezTo>
                <a:lnTo>
                  <a:pt x="3744744" y="38165"/>
                </a:lnTo>
                <a:lnTo>
                  <a:pt x="3744192" y="66616"/>
                </a:lnTo>
                <a:cubicBezTo>
                  <a:pt x="3743639" y="105472"/>
                  <a:pt x="3741798" y="133002"/>
                  <a:pt x="3738667" y="149207"/>
                </a:cubicBezTo>
                <a:cubicBezTo>
                  <a:pt x="3737746" y="152706"/>
                  <a:pt x="3736549" y="156573"/>
                  <a:pt x="3735076" y="160809"/>
                </a:cubicBezTo>
                <a:cubicBezTo>
                  <a:pt x="3731945" y="169096"/>
                  <a:pt x="3723567" y="187419"/>
                  <a:pt x="3709940" y="215778"/>
                </a:cubicBezTo>
                <a:cubicBezTo>
                  <a:pt x="3709203" y="216883"/>
                  <a:pt x="3707868" y="217895"/>
                  <a:pt x="3705934" y="218816"/>
                </a:cubicBezTo>
                <a:cubicBezTo>
                  <a:pt x="3704001" y="219737"/>
                  <a:pt x="3702389" y="220105"/>
                  <a:pt x="3701100" y="219921"/>
                </a:cubicBezTo>
                <a:cubicBezTo>
                  <a:pt x="3697786" y="219000"/>
                  <a:pt x="3696128" y="217159"/>
                  <a:pt x="3696128" y="214397"/>
                </a:cubicBezTo>
                <a:cubicBezTo>
                  <a:pt x="3696128" y="212923"/>
                  <a:pt x="3699996" y="204452"/>
                  <a:pt x="3707730" y="188984"/>
                </a:cubicBezTo>
                <a:cubicBezTo>
                  <a:pt x="3717858" y="168727"/>
                  <a:pt x="3723751" y="154640"/>
                  <a:pt x="3725408" y="146721"/>
                </a:cubicBezTo>
                <a:cubicBezTo>
                  <a:pt x="3726881" y="140276"/>
                  <a:pt x="3727710" y="120664"/>
                  <a:pt x="3727894" y="87885"/>
                </a:cubicBezTo>
                <a:lnTo>
                  <a:pt x="3727894" y="67445"/>
                </a:lnTo>
                <a:lnTo>
                  <a:pt x="3725961" y="63025"/>
                </a:lnTo>
                <a:lnTo>
                  <a:pt x="3723751" y="58329"/>
                </a:lnTo>
                <a:lnTo>
                  <a:pt x="3724856" y="53634"/>
                </a:lnTo>
                <a:cubicBezTo>
                  <a:pt x="3725408" y="50503"/>
                  <a:pt x="3725961" y="46544"/>
                  <a:pt x="3726513" y="41756"/>
                </a:cubicBezTo>
                <a:cubicBezTo>
                  <a:pt x="3726881" y="37520"/>
                  <a:pt x="3727296" y="34666"/>
                  <a:pt x="3727756" y="33193"/>
                </a:cubicBezTo>
                <a:cubicBezTo>
                  <a:pt x="3728216" y="31720"/>
                  <a:pt x="3728999" y="30799"/>
                  <a:pt x="3730104" y="30431"/>
                </a:cubicBezTo>
                <a:close/>
                <a:moveTo>
                  <a:pt x="1267311" y="30431"/>
                </a:moveTo>
                <a:cubicBezTo>
                  <a:pt x="1270073" y="30431"/>
                  <a:pt x="1280293" y="30937"/>
                  <a:pt x="1297972" y="31950"/>
                </a:cubicBezTo>
                <a:cubicBezTo>
                  <a:pt x="1315650" y="32963"/>
                  <a:pt x="1325410" y="33561"/>
                  <a:pt x="1327252" y="33745"/>
                </a:cubicBezTo>
                <a:cubicBezTo>
                  <a:pt x="1330750" y="34298"/>
                  <a:pt x="1333190" y="35172"/>
                  <a:pt x="1334571" y="36369"/>
                </a:cubicBezTo>
                <a:cubicBezTo>
                  <a:pt x="1335953" y="37566"/>
                  <a:pt x="1336643" y="39638"/>
                  <a:pt x="1336643" y="42585"/>
                </a:cubicBezTo>
                <a:cubicBezTo>
                  <a:pt x="1336643" y="46452"/>
                  <a:pt x="1333973" y="48662"/>
                  <a:pt x="1328633" y="49214"/>
                </a:cubicBezTo>
                <a:cubicBezTo>
                  <a:pt x="1326239" y="49582"/>
                  <a:pt x="1316479" y="49674"/>
                  <a:pt x="1299353" y="49490"/>
                </a:cubicBezTo>
                <a:cubicBezTo>
                  <a:pt x="1287015" y="49306"/>
                  <a:pt x="1278866" y="49306"/>
                  <a:pt x="1274907" y="49490"/>
                </a:cubicBezTo>
                <a:cubicBezTo>
                  <a:pt x="1270948" y="49674"/>
                  <a:pt x="1268692" y="50227"/>
                  <a:pt x="1268139" y="51148"/>
                </a:cubicBezTo>
                <a:cubicBezTo>
                  <a:pt x="1267219" y="52621"/>
                  <a:pt x="1266160" y="56626"/>
                  <a:pt x="1264963" y="63163"/>
                </a:cubicBezTo>
                <a:cubicBezTo>
                  <a:pt x="1263766" y="69701"/>
                  <a:pt x="1263444" y="73522"/>
                  <a:pt x="1263996" y="74627"/>
                </a:cubicBezTo>
                <a:cubicBezTo>
                  <a:pt x="1264364" y="75916"/>
                  <a:pt x="1266942" y="76883"/>
                  <a:pt x="1271730" y="77527"/>
                </a:cubicBezTo>
                <a:cubicBezTo>
                  <a:pt x="1276518" y="78172"/>
                  <a:pt x="1285910" y="78770"/>
                  <a:pt x="1299905" y="79323"/>
                </a:cubicBezTo>
                <a:cubicBezTo>
                  <a:pt x="1318320" y="80059"/>
                  <a:pt x="1330336" y="80796"/>
                  <a:pt x="1335953" y="81532"/>
                </a:cubicBezTo>
                <a:cubicBezTo>
                  <a:pt x="1341569" y="82269"/>
                  <a:pt x="1345022" y="83650"/>
                  <a:pt x="1346311" y="85676"/>
                </a:cubicBezTo>
                <a:cubicBezTo>
                  <a:pt x="1347048" y="86965"/>
                  <a:pt x="1347508" y="88760"/>
                  <a:pt x="1347692" y="91062"/>
                </a:cubicBezTo>
                <a:cubicBezTo>
                  <a:pt x="1347876" y="93364"/>
                  <a:pt x="1347692" y="95251"/>
                  <a:pt x="1347140" y="96725"/>
                </a:cubicBezTo>
                <a:cubicBezTo>
                  <a:pt x="1346403" y="98750"/>
                  <a:pt x="1340326" y="100039"/>
                  <a:pt x="1328909" y="100592"/>
                </a:cubicBezTo>
                <a:cubicBezTo>
                  <a:pt x="1322279" y="100960"/>
                  <a:pt x="1318504" y="101421"/>
                  <a:pt x="1317584" y="101973"/>
                </a:cubicBezTo>
                <a:cubicBezTo>
                  <a:pt x="1316110" y="102710"/>
                  <a:pt x="1315097" y="107313"/>
                  <a:pt x="1314545" y="115784"/>
                </a:cubicBezTo>
                <a:cubicBezTo>
                  <a:pt x="1313993" y="124255"/>
                  <a:pt x="1313164" y="146998"/>
                  <a:pt x="1312059" y="184012"/>
                </a:cubicBezTo>
                <a:cubicBezTo>
                  <a:pt x="1311323" y="209240"/>
                  <a:pt x="1310632" y="225031"/>
                  <a:pt x="1309987" y="231384"/>
                </a:cubicBezTo>
                <a:cubicBezTo>
                  <a:pt x="1309343" y="237738"/>
                  <a:pt x="1308100" y="241282"/>
                  <a:pt x="1306258" y="242019"/>
                </a:cubicBezTo>
                <a:cubicBezTo>
                  <a:pt x="1303864" y="242756"/>
                  <a:pt x="1301655" y="242111"/>
                  <a:pt x="1299629" y="240085"/>
                </a:cubicBezTo>
                <a:cubicBezTo>
                  <a:pt x="1297788" y="238428"/>
                  <a:pt x="1297695" y="232443"/>
                  <a:pt x="1299353" y="222131"/>
                </a:cubicBezTo>
                <a:cubicBezTo>
                  <a:pt x="1300090" y="217711"/>
                  <a:pt x="1300504" y="212785"/>
                  <a:pt x="1300596" y="207353"/>
                </a:cubicBezTo>
                <a:cubicBezTo>
                  <a:pt x="1300688" y="201920"/>
                  <a:pt x="1300642" y="187142"/>
                  <a:pt x="1300458" y="163019"/>
                </a:cubicBezTo>
                <a:cubicBezTo>
                  <a:pt x="1300274" y="122690"/>
                  <a:pt x="1299445" y="101236"/>
                  <a:pt x="1297972" y="98658"/>
                </a:cubicBezTo>
                <a:cubicBezTo>
                  <a:pt x="1296867" y="96817"/>
                  <a:pt x="1291895" y="95436"/>
                  <a:pt x="1283055" y="94515"/>
                </a:cubicBezTo>
                <a:cubicBezTo>
                  <a:pt x="1273480" y="93594"/>
                  <a:pt x="1267679" y="93686"/>
                  <a:pt x="1265653" y="94791"/>
                </a:cubicBezTo>
                <a:cubicBezTo>
                  <a:pt x="1264364" y="95344"/>
                  <a:pt x="1263582" y="97645"/>
                  <a:pt x="1263305" y="101697"/>
                </a:cubicBezTo>
                <a:cubicBezTo>
                  <a:pt x="1263029" y="105748"/>
                  <a:pt x="1262615" y="117994"/>
                  <a:pt x="1262062" y="138435"/>
                </a:cubicBezTo>
                <a:cubicBezTo>
                  <a:pt x="1261694" y="157586"/>
                  <a:pt x="1261326" y="172963"/>
                  <a:pt x="1260958" y="184564"/>
                </a:cubicBezTo>
                <a:lnTo>
                  <a:pt x="1260405" y="196718"/>
                </a:lnTo>
                <a:lnTo>
                  <a:pt x="1257090" y="196718"/>
                </a:lnTo>
                <a:cubicBezTo>
                  <a:pt x="1253407" y="196718"/>
                  <a:pt x="1250737" y="195705"/>
                  <a:pt x="1249080" y="193680"/>
                </a:cubicBezTo>
                <a:cubicBezTo>
                  <a:pt x="1248343" y="192943"/>
                  <a:pt x="1248297" y="178625"/>
                  <a:pt x="1248942" y="150727"/>
                </a:cubicBezTo>
                <a:cubicBezTo>
                  <a:pt x="1249586" y="122828"/>
                  <a:pt x="1250553" y="99027"/>
                  <a:pt x="1251842" y="79323"/>
                </a:cubicBezTo>
                <a:cubicBezTo>
                  <a:pt x="1252579" y="66800"/>
                  <a:pt x="1253868" y="56028"/>
                  <a:pt x="1255709" y="47004"/>
                </a:cubicBezTo>
                <a:cubicBezTo>
                  <a:pt x="1256630" y="41295"/>
                  <a:pt x="1257505" y="37659"/>
                  <a:pt x="1258333" y="36093"/>
                </a:cubicBezTo>
                <a:cubicBezTo>
                  <a:pt x="1259162" y="34528"/>
                  <a:pt x="1260681" y="33193"/>
                  <a:pt x="1262891" y="32088"/>
                </a:cubicBezTo>
                <a:cubicBezTo>
                  <a:pt x="1265285" y="30983"/>
                  <a:pt x="1266758" y="30431"/>
                  <a:pt x="1267311" y="30431"/>
                </a:cubicBezTo>
                <a:close/>
                <a:moveTo>
                  <a:pt x="2604640" y="27668"/>
                </a:moveTo>
                <a:cubicBezTo>
                  <a:pt x="2606297" y="28037"/>
                  <a:pt x="2607402" y="28681"/>
                  <a:pt x="2607954" y="29602"/>
                </a:cubicBezTo>
                <a:cubicBezTo>
                  <a:pt x="2608507" y="30523"/>
                  <a:pt x="2608783" y="31904"/>
                  <a:pt x="2608783" y="33745"/>
                </a:cubicBezTo>
                <a:cubicBezTo>
                  <a:pt x="2608783" y="35219"/>
                  <a:pt x="2608552" y="36277"/>
                  <a:pt x="2608092" y="36922"/>
                </a:cubicBezTo>
                <a:cubicBezTo>
                  <a:pt x="2607632" y="37566"/>
                  <a:pt x="2606481" y="38809"/>
                  <a:pt x="2604640" y="40651"/>
                </a:cubicBezTo>
                <a:cubicBezTo>
                  <a:pt x="2602246" y="42677"/>
                  <a:pt x="2600036" y="45117"/>
                  <a:pt x="2598010" y="47971"/>
                </a:cubicBezTo>
                <a:cubicBezTo>
                  <a:pt x="2595984" y="50825"/>
                  <a:pt x="2594880" y="53173"/>
                  <a:pt x="2594696" y="55015"/>
                </a:cubicBezTo>
                <a:cubicBezTo>
                  <a:pt x="2594143" y="57040"/>
                  <a:pt x="2593130" y="60079"/>
                  <a:pt x="2591657" y="64130"/>
                </a:cubicBezTo>
                <a:cubicBezTo>
                  <a:pt x="2590184" y="68366"/>
                  <a:pt x="2589171" y="73522"/>
                  <a:pt x="2588618" y="79599"/>
                </a:cubicBezTo>
                <a:cubicBezTo>
                  <a:pt x="2588250" y="86044"/>
                  <a:pt x="2588066" y="109983"/>
                  <a:pt x="2588066" y="151417"/>
                </a:cubicBezTo>
                <a:cubicBezTo>
                  <a:pt x="2588250" y="195797"/>
                  <a:pt x="2587698" y="220105"/>
                  <a:pt x="2586409" y="224341"/>
                </a:cubicBezTo>
                <a:cubicBezTo>
                  <a:pt x="2585304" y="226550"/>
                  <a:pt x="2583646" y="227655"/>
                  <a:pt x="2581437" y="227655"/>
                </a:cubicBezTo>
                <a:cubicBezTo>
                  <a:pt x="2579043" y="227655"/>
                  <a:pt x="2577570" y="227287"/>
                  <a:pt x="2577017" y="226550"/>
                </a:cubicBezTo>
                <a:cubicBezTo>
                  <a:pt x="2576648" y="225630"/>
                  <a:pt x="2576372" y="202059"/>
                  <a:pt x="2576188" y="155837"/>
                </a:cubicBezTo>
                <a:cubicBezTo>
                  <a:pt x="2576004" y="109615"/>
                  <a:pt x="2575728" y="85860"/>
                  <a:pt x="2575360" y="84571"/>
                </a:cubicBezTo>
                <a:cubicBezTo>
                  <a:pt x="2574991" y="83466"/>
                  <a:pt x="2574623" y="82913"/>
                  <a:pt x="2574255" y="82913"/>
                </a:cubicBezTo>
                <a:cubicBezTo>
                  <a:pt x="2573886" y="82913"/>
                  <a:pt x="2572874" y="84663"/>
                  <a:pt x="2571216" y="88162"/>
                </a:cubicBezTo>
                <a:cubicBezTo>
                  <a:pt x="2564771" y="101236"/>
                  <a:pt x="2558970" y="107774"/>
                  <a:pt x="2553814" y="107774"/>
                </a:cubicBezTo>
                <a:cubicBezTo>
                  <a:pt x="2552525" y="107774"/>
                  <a:pt x="2551098" y="107405"/>
                  <a:pt x="2549533" y="106669"/>
                </a:cubicBezTo>
                <a:cubicBezTo>
                  <a:pt x="2547967" y="105932"/>
                  <a:pt x="2547000" y="105104"/>
                  <a:pt x="2546632" y="104183"/>
                </a:cubicBezTo>
                <a:cubicBezTo>
                  <a:pt x="2546080" y="103078"/>
                  <a:pt x="2546080" y="101973"/>
                  <a:pt x="2546632" y="100868"/>
                </a:cubicBezTo>
                <a:cubicBezTo>
                  <a:pt x="2547185" y="99763"/>
                  <a:pt x="2548658" y="97645"/>
                  <a:pt x="2551052" y="94515"/>
                </a:cubicBezTo>
                <a:cubicBezTo>
                  <a:pt x="2558786" y="84939"/>
                  <a:pt x="2564771" y="76284"/>
                  <a:pt x="2569007" y="68550"/>
                </a:cubicBezTo>
                <a:cubicBezTo>
                  <a:pt x="2570296" y="65972"/>
                  <a:pt x="2571124" y="64683"/>
                  <a:pt x="2571492" y="64683"/>
                </a:cubicBezTo>
                <a:cubicBezTo>
                  <a:pt x="2571861" y="64683"/>
                  <a:pt x="2572321" y="63854"/>
                  <a:pt x="2572874" y="62197"/>
                </a:cubicBezTo>
                <a:cubicBezTo>
                  <a:pt x="2573426" y="60539"/>
                  <a:pt x="2574899" y="57363"/>
                  <a:pt x="2577293" y="52667"/>
                </a:cubicBezTo>
                <a:cubicBezTo>
                  <a:pt x="2579687" y="47971"/>
                  <a:pt x="2581528" y="44518"/>
                  <a:pt x="2582818" y="42308"/>
                </a:cubicBezTo>
                <a:cubicBezTo>
                  <a:pt x="2584475" y="39730"/>
                  <a:pt x="2586777" y="36968"/>
                  <a:pt x="2589724" y="34022"/>
                </a:cubicBezTo>
                <a:cubicBezTo>
                  <a:pt x="2592670" y="31075"/>
                  <a:pt x="2594972" y="29142"/>
                  <a:pt x="2596629" y="28221"/>
                </a:cubicBezTo>
                <a:cubicBezTo>
                  <a:pt x="2599023" y="26932"/>
                  <a:pt x="2601693" y="26748"/>
                  <a:pt x="2604640" y="27668"/>
                </a:cubicBezTo>
                <a:close/>
                <a:moveTo>
                  <a:pt x="3801232" y="26425"/>
                </a:moveTo>
                <a:cubicBezTo>
                  <a:pt x="3802337" y="26333"/>
                  <a:pt x="3803580" y="26563"/>
                  <a:pt x="3804961" y="27116"/>
                </a:cubicBezTo>
                <a:cubicBezTo>
                  <a:pt x="3806434" y="27853"/>
                  <a:pt x="3807631" y="29049"/>
                  <a:pt x="3808552" y="30707"/>
                </a:cubicBezTo>
                <a:cubicBezTo>
                  <a:pt x="3809104" y="32364"/>
                  <a:pt x="3809334" y="34712"/>
                  <a:pt x="3809242" y="37751"/>
                </a:cubicBezTo>
                <a:cubicBezTo>
                  <a:pt x="3809150" y="40789"/>
                  <a:pt x="3808460" y="49490"/>
                  <a:pt x="3807171" y="63854"/>
                </a:cubicBezTo>
                <a:cubicBezTo>
                  <a:pt x="3805329" y="82821"/>
                  <a:pt x="3803718" y="104735"/>
                  <a:pt x="3802337" y="129595"/>
                </a:cubicBezTo>
                <a:cubicBezTo>
                  <a:pt x="3800956" y="154456"/>
                  <a:pt x="3800357" y="171674"/>
                  <a:pt x="3800541" y="181250"/>
                </a:cubicBezTo>
                <a:cubicBezTo>
                  <a:pt x="3800725" y="186958"/>
                  <a:pt x="3800910" y="190641"/>
                  <a:pt x="3801094" y="192299"/>
                </a:cubicBezTo>
                <a:cubicBezTo>
                  <a:pt x="3801278" y="193956"/>
                  <a:pt x="3801738" y="195613"/>
                  <a:pt x="3802475" y="197271"/>
                </a:cubicBezTo>
                <a:cubicBezTo>
                  <a:pt x="3803948" y="200033"/>
                  <a:pt x="3805790" y="202611"/>
                  <a:pt x="3808000" y="205005"/>
                </a:cubicBezTo>
                <a:lnTo>
                  <a:pt x="3811590" y="209148"/>
                </a:lnTo>
                <a:lnTo>
                  <a:pt x="3816562" y="209148"/>
                </a:lnTo>
                <a:cubicBezTo>
                  <a:pt x="3821718" y="209148"/>
                  <a:pt x="3827934" y="208412"/>
                  <a:pt x="3835208" y="206938"/>
                </a:cubicBezTo>
                <a:cubicBezTo>
                  <a:pt x="3842482" y="205465"/>
                  <a:pt x="3847868" y="203808"/>
                  <a:pt x="3851367" y="201966"/>
                </a:cubicBezTo>
                <a:cubicBezTo>
                  <a:pt x="3854129" y="200677"/>
                  <a:pt x="3857444" y="198099"/>
                  <a:pt x="3861311" y="194232"/>
                </a:cubicBezTo>
                <a:cubicBezTo>
                  <a:pt x="3865178" y="190365"/>
                  <a:pt x="3867756" y="188431"/>
                  <a:pt x="3869045" y="188431"/>
                </a:cubicBezTo>
                <a:cubicBezTo>
                  <a:pt x="3871807" y="188431"/>
                  <a:pt x="3874156" y="189030"/>
                  <a:pt x="3876089" y="190227"/>
                </a:cubicBezTo>
                <a:cubicBezTo>
                  <a:pt x="3878023" y="191424"/>
                  <a:pt x="3878990" y="192851"/>
                  <a:pt x="3878990" y="194508"/>
                </a:cubicBezTo>
                <a:cubicBezTo>
                  <a:pt x="3878990" y="195613"/>
                  <a:pt x="3878483" y="197363"/>
                  <a:pt x="3877470" y="199757"/>
                </a:cubicBezTo>
                <a:cubicBezTo>
                  <a:pt x="3876457" y="202151"/>
                  <a:pt x="3875398" y="203900"/>
                  <a:pt x="3874294" y="205005"/>
                </a:cubicBezTo>
                <a:cubicBezTo>
                  <a:pt x="3869874" y="209609"/>
                  <a:pt x="3861726" y="213890"/>
                  <a:pt x="3849848" y="217849"/>
                </a:cubicBezTo>
                <a:cubicBezTo>
                  <a:pt x="3837970" y="221809"/>
                  <a:pt x="3827335" y="223788"/>
                  <a:pt x="3817944" y="223788"/>
                </a:cubicBezTo>
                <a:cubicBezTo>
                  <a:pt x="3813156" y="223788"/>
                  <a:pt x="3809426" y="223328"/>
                  <a:pt x="3806756" y="222407"/>
                </a:cubicBezTo>
                <a:cubicBezTo>
                  <a:pt x="3804086" y="221486"/>
                  <a:pt x="3801186" y="219553"/>
                  <a:pt x="3798056" y="216606"/>
                </a:cubicBezTo>
                <a:cubicBezTo>
                  <a:pt x="3793636" y="212555"/>
                  <a:pt x="3790321" y="207215"/>
                  <a:pt x="3788111" y="200585"/>
                </a:cubicBezTo>
                <a:cubicBezTo>
                  <a:pt x="3787559" y="198560"/>
                  <a:pt x="3787237" y="195982"/>
                  <a:pt x="3787144" y="192851"/>
                </a:cubicBezTo>
                <a:cubicBezTo>
                  <a:pt x="3787052" y="189720"/>
                  <a:pt x="3787098" y="181065"/>
                  <a:pt x="3787282" y="166886"/>
                </a:cubicBezTo>
                <a:cubicBezTo>
                  <a:pt x="3787651" y="146998"/>
                  <a:pt x="3788019" y="135396"/>
                  <a:pt x="3788388" y="132081"/>
                </a:cubicBezTo>
                <a:cubicBezTo>
                  <a:pt x="3788388" y="131161"/>
                  <a:pt x="3788480" y="129503"/>
                  <a:pt x="3788664" y="127109"/>
                </a:cubicBezTo>
                <a:cubicBezTo>
                  <a:pt x="3788848" y="124715"/>
                  <a:pt x="3789032" y="121539"/>
                  <a:pt x="3789216" y="117580"/>
                </a:cubicBezTo>
                <a:cubicBezTo>
                  <a:pt x="3789400" y="113620"/>
                  <a:pt x="3789584" y="110352"/>
                  <a:pt x="3789769" y="107774"/>
                </a:cubicBezTo>
                <a:cubicBezTo>
                  <a:pt x="3791426" y="76468"/>
                  <a:pt x="3792807" y="55797"/>
                  <a:pt x="3793912" y="45761"/>
                </a:cubicBezTo>
                <a:cubicBezTo>
                  <a:pt x="3795017" y="35725"/>
                  <a:pt x="3796490" y="29694"/>
                  <a:pt x="3798332" y="27668"/>
                </a:cubicBezTo>
                <a:cubicBezTo>
                  <a:pt x="3799160" y="26932"/>
                  <a:pt x="3800127" y="26517"/>
                  <a:pt x="3801232" y="26425"/>
                </a:cubicBezTo>
                <a:close/>
                <a:moveTo>
                  <a:pt x="2056200" y="24492"/>
                </a:moveTo>
                <a:cubicBezTo>
                  <a:pt x="2058041" y="24768"/>
                  <a:pt x="2059330" y="25182"/>
                  <a:pt x="2060067" y="25735"/>
                </a:cubicBezTo>
                <a:cubicBezTo>
                  <a:pt x="2060619" y="26471"/>
                  <a:pt x="2060895" y="28037"/>
                  <a:pt x="2060895" y="30431"/>
                </a:cubicBezTo>
                <a:cubicBezTo>
                  <a:pt x="2061080" y="32825"/>
                  <a:pt x="2060758" y="34528"/>
                  <a:pt x="2059929" y="35541"/>
                </a:cubicBezTo>
                <a:cubicBezTo>
                  <a:pt x="2059100" y="36554"/>
                  <a:pt x="2057213" y="37981"/>
                  <a:pt x="2054266" y="39822"/>
                </a:cubicBezTo>
                <a:lnTo>
                  <a:pt x="2050399" y="42308"/>
                </a:lnTo>
                <a:lnTo>
                  <a:pt x="2050399" y="45899"/>
                </a:lnTo>
                <a:cubicBezTo>
                  <a:pt x="2050399" y="48477"/>
                  <a:pt x="2049662" y="52068"/>
                  <a:pt x="2048189" y="56672"/>
                </a:cubicBezTo>
                <a:cubicBezTo>
                  <a:pt x="2046532" y="61460"/>
                  <a:pt x="2045427" y="67721"/>
                  <a:pt x="2044875" y="75455"/>
                </a:cubicBezTo>
                <a:cubicBezTo>
                  <a:pt x="2043954" y="90740"/>
                  <a:pt x="2043309" y="115094"/>
                  <a:pt x="2042941" y="148517"/>
                </a:cubicBezTo>
                <a:cubicBezTo>
                  <a:pt x="2042573" y="181940"/>
                  <a:pt x="2042757" y="202979"/>
                  <a:pt x="2043493" y="211634"/>
                </a:cubicBezTo>
                <a:cubicBezTo>
                  <a:pt x="2043862" y="216606"/>
                  <a:pt x="2043816" y="220105"/>
                  <a:pt x="2043355" y="222131"/>
                </a:cubicBezTo>
                <a:cubicBezTo>
                  <a:pt x="2042895" y="224157"/>
                  <a:pt x="2041836" y="225538"/>
                  <a:pt x="2040179" y="226274"/>
                </a:cubicBezTo>
                <a:cubicBezTo>
                  <a:pt x="2038521" y="227011"/>
                  <a:pt x="2037048" y="226643"/>
                  <a:pt x="2035759" y="225169"/>
                </a:cubicBezTo>
                <a:cubicBezTo>
                  <a:pt x="2034470" y="223696"/>
                  <a:pt x="2033457" y="221302"/>
                  <a:pt x="2032721" y="217987"/>
                </a:cubicBezTo>
                <a:cubicBezTo>
                  <a:pt x="2031247" y="212279"/>
                  <a:pt x="2030235" y="184933"/>
                  <a:pt x="2029682" y="135949"/>
                </a:cubicBezTo>
                <a:cubicBezTo>
                  <a:pt x="2029314" y="93778"/>
                  <a:pt x="2028853" y="72049"/>
                  <a:pt x="2028301" y="70760"/>
                </a:cubicBezTo>
                <a:lnTo>
                  <a:pt x="2027472" y="68550"/>
                </a:lnTo>
                <a:lnTo>
                  <a:pt x="2026091" y="70207"/>
                </a:lnTo>
                <a:cubicBezTo>
                  <a:pt x="2025355" y="71496"/>
                  <a:pt x="2024986" y="72417"/>
                  <a:pt x="2024986" y="72969"/>
                </a:cubicBezTo>
                <a:cubicBezTo>
                  <a:pt x="2024802" y="74074"/>
                  <a:pt x="2022316" y="77941"/>
                  <a:pt x="2017528" y="84571"/>
                </a:cubicBezTo>
                <a:cubicBezTo>
                  <a:pt x="2012740" y="91200"/>
                  <a:pt x="2009518" y="95067"/>
                  <a:pt x="2007860" y="96172"/>
                </a:cubicBezTo>
                <a:cubicBezTo>
                  <a:pt x="2006756" y="96909"/>
                  <a:pt x="2005374" y="97277"/>
                  <a:pt x="2003717" y="97277"/>
                </a:cubicBezTo>
                <a:cubicBezTo>
                  <a:pt x="2002060" y="97277"/>
                  <a:pt x="2000863" y="96817"/>
                  <a:pt x="2000126" y="95896"/>
                </a:cubicBezTo>
                <a:cubicBezTo>
                  <a:pt x="1998469" y="94423"/>
                  <a:pt x="1998193" y="92305"/>
                  <a:pt x="1999297" y="89543"/>
                </a:cubicBezTo>
                <a:cubicBezTo>
                  <a:pt x="2000402" y="86781"/>
                  <a:pt x="2003441" y="81901"/>
                  <a:pt x="2008413" y="74903"/>
                </a:cubicBezTo>
                <a:cubicBezTo>
                  <a:pt x="2011359" y="70852"/>
                  <a:pt x="2015595" y="64867"/>
                  <a:pt x="2021119" y="56948"/>
                </a:cubicBezTo>
                <a:cubicBezTo>
                  <a:pt x="2034378" y="37244"/>
                  <a:pt x="2044414" y="26471"/>
                  <a:pt x="2051228" y="24630"/>
                </a:cubicBezTo>
                <a:cubicBezTo>
                  <a:pt x="2052701" y="24262"/>
                  <a:pt x="2054358" y="24216"/>
                  <a:pt x="2056200" y="24492"/>
                </a:cubicBezTo>
                <a:close/>
                <a:moveTo>
                  <a:pt x="2300240" y="24354"/>
                </a:moveTo>
                <a:cubicBezTo>
                  <a:pt x="2303002" y="23617"/>
                  <a:pt x="2305304" y="24630"/>
                  <a:pt x="2307146" y="27392"/>
                </a:cubicBezTo>
                <a:cubicBezTo>
                  <a:pt x="2308066" y="28865"/>
                  <a:pt x="2308527" y="31996"/>
                  <a:pt x="2308527" y="36784"/>
                </a:cubicBezTo>
                <a:cubicBezTo>
                  <a:pt x="2308711" y="41203"/>
                  <a:pt x="2308711" y="45623"/>
                  <a:pt x="2308527" y="50043"/>
                </a:cubicBezTo>
                <a:cubicBezTo>
                  <a:pt x="2308158" y="53910"/>
                  <a:pt x="2308158" y="55935"/>
                  <a:pt x="2308527" y="56120"/>
                </a:cubicBezTo>
                <a:cubicBezTo>
                  <a:pt x="2308527" y="56304"/>
                  <a:pt x="2313130" y="55935"/>
                  <a:pt x="2322338" y="55015"/>
                </a:cubicBezTo>
                <a:lnTo>
                  <a:pt x="2336701" y="53357"/>
                </a:lnTo>
                <a:lnTo>
                  <a:pt x="2339188" y="55015"/>
                </a:lnTo>
                <a:cubicBezTo>
                  <a:pt x="2340660" y="56672"/>
                  <a:pt x="2341489" y="58790"/>
                  <a:pt x="2341674" y="61368"/>
                </a:cubicBezTo>
                <a:lnTo>
                  <a:pt x="2339740" y="66064"/>
                </a:lnTo>
                <a:lnTo>
                  <a:pt x="2338358" y="67721"/>
                </a:lnTo>
                <a:cubicBezTo>
                  <a:pt x="2337622" y="68273"/>
                  <a:pt x="2336609" y="68734"/>
                  <a:pt x="2335320" y="69102"/>
                </a:cubicBezTo>
                <a:cubicBezTo>
                  <a:pt x="2334031" y="69470"/>
                  <a:pt x="2330625" y="69839"/>
                  <a:pt x="2325100" y="70207"/>
                </a:cubicBezTo>
                <a:cubicBezTo>
                  <a:pt x="2321233" y="70391"/>
                  <a:pt x="2318655" y="70529"/>
                  <a:pt x="2317366" y="70621"/>
                </a:cubicBezTo>
                <a:cubicBezTo>
                  <a:pt x="2316077" y="70713"/>
                  <a:pt x="2314557" y="71174"/>
                  <a:pt x="2312808" y="72003"/>
                </a:cubicBezTo>
                <a:cubicBezTo>
                  <a:pt x="2311059" y="72831"/>
                  <a:pt x="2310000" y="73384"/>
                  <a:pt x="2309631" y="73660"/>
                </a:cubicBezTo>
                <a:cubicBezTo>
                  <a:pt x="2309263" y="73936"/>
                  <a:pt x="2308895" y="75087"/>
                  <a:pt x="2308527" y="77113"/>
                </a:cubicBezTo>
                <a:cubicBezTo>
                  <a:pt x="2308158" y="79138"/>
                  <a:pt x="2307974" y="80842"/>
                  <a:pt x="2307974" y="82223"/>
                </a:cubicBezTo>
                <a:cubicBezTo>
                  <a:pt x="2307974" y="83604"/>
                  <a:pt x="2308066" y="86320"/>
                  <a:pt x="2308250" y="90372"/>
                </a:cubicBezTo>
                <a:cubicBezTo>
                  <a:pt x="2308803" y="99211"/>
                  <a:pt x="2309447" y="104919"/>
                  <a:pt x="2310184" y="107497"/>
                </a:cubicBezTo>
                <a:cubicBezTo>
                  <a:pt x="2311473" y="110628"/>
                  <a:pt x="2312071" y="113252"/>
                  <a:pt x="2311979" y="115370"/>
                </a:cubicBezTo>
                <a:cubicBezTo>
                  <a:pt x="2311887" y="117488"/>
                  <a:pt x="2311381" y="120388"/>
                  <a:pt x="2310460" y="124071"/>
                </a:cubicBezTo>
                <a:cubicBezTo>
                  <a:pt x="2309724" y="126281"/>
                  <a:pt x="2308987" y="130056"/>
                  <a:pt x="2308250" y="135396"/>
                </a:cubicBezTo>
                <a:cubicBezTo>
                  <a:pt x="2307514" y="140737"/>
                  <a:pt x="2307053" y="145294"/>
                  <a:pt x="2306869" y="149069"/>
                </a:cubicBezTo>
                <a:cubicBezTo>
                  <a:pt x="2306685" y="152844"/>
                  <a:pt x="2306777" y="155008"/>
                  <a:pt x="2307146" y="155561"/>
                </a:cubicBezTo>
                <a:cubicBezTo>
                  <a:pt x="2307514" y="155561"/>
                  <a:pt x="2309908" y="153995"/>
                  <a:pt x="2314327" y="150865"/>
                </a:cubicBezTo>
                <a:cubicBezTo>
                  <a:pt x="2321693" y="145524"/>
                  <a:pt x="2326205" y="142762"/>
                  <a:pt x="2327862" y="142578"/>
                </a:cubicBezTo>
                <a:cubicBezTo>
                  <a:pt x="2331177" y="142578"/>
                  <a:pt x="2329796" y="146261"/>
                  <a:pt x="2323719" y="153627"/>
                </a:cubicBezTo>
                <a:cubicBezTo>
                  <a:pt x="2314143" y="165413"/>
                  <a:pt x="2308987" y="172134"/>
                  <a:pt x="2308250" y="173791"/>
                </a:cubicBezTo>
                <a:cubicBezTo>
                  <a:pt x="2307146" y="176185"/>
                  <a:pt x="2306685" y="187419"/>
                  <a:pt x="2306869" y="207491"/>
                </a:cubicBezTo>
                <a:cubicBezTo>
                  <a:pt x="2306869" y="219277"/>
                  <a:pt x="2306547" y="227149"/>
                  <a:pt x="2305902" y="231108"/>
                </a:cubicBezTo>
                <a:cubicBezTo>
                  <a:pt x="2305258" y="235067"/>
                  <a:pt x="2304015" y="237323"/>
                  <a:pt x="2302173" y="237876"/>
                </a:cubicBezTo>
                <a:cubicBezTo>
                  <a:pt x="2300332" y="238428"/>
                  <a:pt x="2298812" y="238336"/>
                  <a:pt x="2297616" y="237599"/>
                </a:cubicBezTo>
                <a:cubicBezTo>
                  <a:pt x="2296419" y="236863"/>
                  <a:pt x="2295498" y="235113"/>
                  <a:pt x="2294854" y="232351"/>
                </a:cubicBezTo>
                <a:cubicBezTo>
                  <a:pt x="2294209" y="229589"/>
                  <a:pt x="2293841" y="225906"/>
                  <a:pt x="2293748" y="221302"/>
                </a:cubicBezTo>
                <a:cubicBezTo>
                  <a:pt x="2293656" y="216698"/>
                  <a:pt x="2293794" y="210437"/>
                  <a:pt x="2294163" y="202519"/>
                </a:cubicBezTo>
                <a:cubicBezTo>
                  <a:pt x="2294531" y="190549"/>
                  <a:pt x="2294623" y="184380"/>
                  <a:pt x="2294439" y="184012"/>
                </a:cubicBezTo>
                <a:cubicBezTo>
                  <a:pt x="2294071" y="183828"/>
                  <a:pt x="2291677" y="184840"/>
                  <a:pt x="2287257" y="187050"/>
                </a:cubicBezTo>
                <a:cubicBezTo>
                  <a:pt x="2278786" y="191286"/>
                  <a:pt x="2271144" y="192851"/>
                  <a:pt x="2264331" y="191746"/>
                </a:cubicBezTo>
                <a:cubicBezTo>
                  <a:pt x="2261752" y="191194"/>
                  <a:pt x="2259681" y="190273"/>
                  <a:pt x="2258115" y="188984"/>
                </a:cubicBezTo>
                <a:cubicBezTo>
                  <a:pt x="2256550" y="187695"/>
                  <a:pt x="2255721" y="186222"/>
                  <a:pt x="2255630" y="184564"/>
                </a:cubicBezTo>
                <a:cubicBezTo>
                  <a:pt x="2255537" y="182907"/>
                  <a:pt x="2256044" y="180973"/>
                  <a:pt x="2257149" y="178764"/>
                </a:cubicBezTo>
                <a:cubicBezTo>
                  <a:pt x="2258254" y="176554"/>
                  <a:pt x="2260647" y="172134"/>
                  <a:pt x="2264331" y="165505"/>
                </a:cubicBezTo>
                <a:cubicBezTo>
                  <a:pt x="2269671" y="156297"/>
                  <a:pt x="2274551" y="147366"/>
                  <a:pt x="2278971" y="138711"/>
                </a:cubicBezTo>
                <a:cubicBezTo>
                  <a:pt x="2283390" y="130056"/>
                  <a:pt x="2285600" y="125176"/>
                  <a:pt x="2285600" y="124071"/>
                </a:cubicBezTo>
                <a:cubicBezTo>
                  <a:pt x="2285600" y="123703"/>
                  <a:pt x="2286797" y="121032"/>
                  <a:pt x="2289191" y="116060"/>
                </a:cubicBezTo>
                <a:cubicBezTo>
                  <a:pt x="2291953" y="111088"/>
                  <a:pt x="2293610" y="107590"/>
                  <a:pt x="2294163" y="105564"/>
                </a:cubicBezTo>
                <a:cubicBezTo>
                  <a:pt x="2294715" y="103354"/>
                  <a:pt x="2294899" y="99303"/>
                  <a:pt x="2294715" y="93410"/>
                </a:cubicBezTo>
                <a:cubicBezTo>
                  <a:pt x="2294531" y="87517"/>
                  <a:pt x="2294071" y="83006"/>
                  <a:pt x="2293334" y="79875"/>
                </a:cubicBezTo>
                <a:lnTo>
                  <a:pt x="2292782" y="75732"/>
                </a:lnTo>
                <a:lnTo>
                  <a:pt x="2283942" y="75455"/>
                </a:lnTo>
                <a:cubicBezTo>
                  <a:pt x="2278050" y="75271"/>
                  <a:pt x="2274182" y="74995"/>
                  <a:pt x="2272341" y="74627"/>
                </a:cubicBezTo>
                <a:cubicBezTo>
                  <a:pt x="2270684" y="74443"/>
                  <a:pt x="2269118" y="73660"/>
                  <a:pt x="2267645" y="72279"/>
                </a:cubicBezTo>
                <a:cubicBezTo>
                  <a:pt x="2266172" y="70898"/>
                  <a:pt x="2265436" y="69563"/>
                  <a:pt x="2265436" y="68273"/>
                </a:cubicBezTo>
                <a:cubicBezTo>
                  <a:pt x="2265436" y="66800"/>
                  <a:pt x="2266126" y="65465"/>
                  <a:pt x="2267507" y="64268"/>
                </a:cubicBezTo>
                <a:cubicBezTo>
                  <a:pt x="2268888" y="63071"/>
                  <a:pt x="2270591" y="62289"/>
                  <a:pt x="2272617" y="61920"/>
                </a:cubicBezTo>
                <a:cubicBezTo>
                  <a:pt x="2286060" y="59526"/>
                  <a:pt x="2292966" y="58237"/>
                  <a:pt x="2293334" y="58053"/>
                </a:cubicBezTo>
                <a:cubicBezTo>
                  <a:pt x="2293518" y="57869"/>
                  <a:pt x="2293979" y="52805"/>
                  <a:pt x="2294715" y="42861"/>
                </a:cubicBezTo>
                <a:cubicBezTo>
                  <a:pt x="2295268" y="34758"/>
                  <a:pt x="2295866" y="29740"/>
                  <a:pt x="2296511" y="27806"/>
                </a:cubicBezTo>
                <a:cubicBezTo>
                  <a:pt x="2297155" y="25873"/>
                  <a:pt x="2298398" y="24722"/>
                  <a:pt x="2300240" y="24354"/>
                </a:cubicBezTo>
                <a:close/>
                <a:moveTo>
                  <a:pt x="714727" y="20487"/>
                </a:moveTo>
                <a:cubicBezTo>
                  <a:pt x="715280" y="20118"/>
                  <a:pt x="716016" y="20118"/>
                  <a:pt x="716937" y="20487"/>
                </a:cubicBezTo>
                <a:cubicBezTo>
                  <a:pt x="720252" y="21223"/>
                  <a:pt x="722876" y="23893"/>
                  <a:pt x="724810" y="28497"/>
                </a:cubicBezTo>
                <a:cubicBezTo>
                  <a:pt x="726743" y="33101"/>
                  <a:pt x="728354" y="40375"/>
                  <a:pt x="729643" y="50319"/>
                </a:cubicBezTo>
                <a:cubicBezTo>
                  <a:pt x="730380" y="56580"/>
                  <a:pt x="731025" y="59987"/>
                  <a:pt x="731577" y="60539"/>
                </a:cubicBezTo>
                <a:cubicBezTo>
                  <a:pt x="732130" y="61092"/>
                  <a:pt x="735444" y="61000"/>
                  <a:pt x="741521" y="60263"/>
                </a:cubicBezTo>
                <a:cubicBezTo>
                  <a:pt x="748151" y="59526"/>
                  <a:pt x="755609" y="59066"/>
                  <a:pt x="763895" y="58882"/>
                </a:cubicBezTo>
                <a:cubicBezTo>
                  <a:pt x="770525" y="58698"/>
                  <a:pt x="774484" y="58652"/>
                  <a:pt x="775773" y="58744"/>
                </a:cubicBezTo>
                <a:cubicBezTo>
                  <a:pt x="777062" y="58836"/>
                  <a:pt x="778305" y="59296"/>
                  <a:pt x="779502" y="60125"/>
                </a:cubicBezTo>
                <a:cubicBezTo>
                  <a:pt x="780699" y="60954"/>
                  <a:pt x="781390" y="61690"/>
                  <a:pt x="781574" y="62335"/>
                </a:cubicBezTo>
                <a:cubicBezTo>
                  <a:pt x="781758" y="62979"/>
                  <a:pt x="781942" y="64683"/>
                  <a:pt x="782126" y="67445"/>
                </a:cubicBezTo>
                <a:cubicBezTo>
                  <a:pt x="782310" y="70023"/>
                  <a:pt x="782310" y="71588"/>
                  <a:pt x="782126" y="72141"/>
                </a:cubicBezTo>
                <a:cubicBezTo>
                  <a:pt x="781942" y="72693"/>
                  <a:pt x="781574" y="72969"/>
                  <a:pt x="781021" y="72969"/>
                </a:cubicBezTo>
                <a:cubicBezTo>
                  <a:pt x="774944" y="72969"/>
                  <a:pt x="761870" y="74074"/>
                  <a:pt x="741797" y="76284"/>
                </a:cubicBezTo>
                <a:cubicBezTo>
                  <a:pt x="736273" y="76836"/>
                  <a:pt x="732912" y="77481"/>
                  <a:pt x="731715" y="78218"/>
                </a:cubicBezTo>
                <a:cubicBezTo>
                  <a:pt x="730518" y="78954"/>
                  <a:pt x="729643" y="80888"/>
                  <a:pt x="729091" y="84018"/>
                </a:cubicBezTo>
                <a:cubicBezTo>
                  <a:pt x="729091" y="84387"/>
                  <a:pt x="728354" y="88438"/>
                  <a:pt x="726881" y="96172"/>
                </a:cubicBezTo>
                <a:cubicBezTo>
                  <a:pt x="725040" y="108694"/>
                  <a:pt x="723106" y="115692"/>
                  <a:pt x="721080" y="117165"/>
                </a:cubicBezTo>
                <a:cubicBezTo>
                  <a:pt x="718871" y="118639"/>
                  <a:pt x="717213" y="118086"/>
                  <a:pt x="716108" y="115508"/>
                </a:cubicBezTo>
                <a:cubicBezTo>
                  <a:pt x="715372" y="114035"/>
                  <a:pt x="714911" y="107590"/>
                  <a:pt x="714727" y="96172"/>
                </a:cubicBezTo>
                <a:lnTo>
                  <a:pt x="714451" y="78770"/>
                </a:lnTo>
                <a:lnTo>
                  <a:pt x="701469" y="77941"/>
                </a:lnTo>
                <a:cubicBezTo>
                  <a:pt x="687657" y="77205"/>
                  <a:pt x="679555" y="75640"/>
                  <a:pt x="677161" y="73246"/>
                </a:cubicBezTo>
                <a:cubicBezTo>
                  <a:pt x="675872" y="71957"/>
                  <a:pt x="675227" y="70852"/>
                  <a:pt x="675227" y="69931"/>
                </a:cubicBezTo>
                <a:cubicBezTo>
                  <a:pt x="675227" y="69010"/>
                  <a:pt x="675918" y="67905"/>
                  <a:pt x="677299" y="66616"/>
                </a:cubicBezTo>
                <a:cubicBezTo>
                  <a:pt x="678680" y="65327"/>
                  <a:pt x="680107" y="64498"/>
                  <a:pt x="681580" y="64130"/>
                </a:cubicBezTo>
                <a:cubicBezTo>
                  <a:pt x="683422" y="63578"/>
                  <a:pt x="689223" y="63209"/>
                  <a:pt x="698982" y="63025"/>
                </a:cubicBezTo>
                <a:lnTo>
                  <a:pt x="713899" y="62473"/>
                </a:lnTo>
                <a:lnTo>
                  <a:pt x="713899" y="58606"/>
                </a:lnTo>
                <a:cubicBezTo>
                  <a:pt x="713899" y="56212"/>
                  <a:pt x="713530" y="51700"/>
                  <a:pt x="712794" y="45071"/>
                </a:cubicBezTo>
                <a:cubicBezTo>
                  <a:pt x="711136" y="29786"/>
                  <a:pt x="711781" y="21591"/>
                  <a:pt x="714727" y="20487"/>
                </a:cubicBezTo>
                <a:close/>
                <a:moveTo>
                  <a:pt x="2651874" y="19658"/>
                </a:moveTo>
                <a:cubicBezTo>
                  <a:pt x="2652979" y="18921"/>
                  <a:pt x="2656201" y="19290"/>
                  <a:pt x="2661542" y="20763"/>
                </a:cubicBezTo>
                <a:cubicBezTo>
                  <a:pt x="2666882" y="22236"/>
                  <a:pt x="2671670" y="24077"/>
                  <a:pt x="2675906" y="26287"/>
                </a:cubicBezTo>
                <a:cubicBezTo>
                  <a:pt x="2680878" y="28865"/>
                  <a:pt x="2684560" y="31766"/>
                  <a:pt x="2686955" y="34988"/>
                </a:cubicBezTo>
                <a:cubicBezTo>
                  <a:pt x="2689348" y="38211"/>
                  <a:pt x="2689993" y="40927"/>
                  <a:pt x="2688888" y="43137"/>
                </a:cubicBezTo>
                <a:cubicBezTo>
                  <a:pt x="2688336" y="44058"/>
                  <a:pt x="2687184" y="45117"/>
                  <a:pt x="2685435" y="46314"/>
                </a:cubicBezTo>
                <a:cubicBezTo>
                  <a:pt x="2683686" y="47511"/>
                  <a:pt x="2682074" y="48293"/>
                  <a:pt x="2680602" y="48662"/>
                </a:cubicBezTo>
                <a:cubicBezTo>
                  <a:pt x="2679497" y="48846"/>
                  <a:pt x="2677379" y="47649"/>
                  <a:pt x="2674248" y="45071"/>
                </a:cubicBezTo>
                <a:cubicBezTo>
                  <a:pt x="2671486" y="42677"/>
                  <a:pt x="2668171" y="40375"/>
                  <a:pt x="2664304" y="38165"/>
                </a:cubicBezTo>
                <a:cubicBezTo>
                  <a:pt x="2660621" y="35955"/>
                  <a:pt x="2658043" y="34298"/>
                  <a:pt x="2656570" y="33193"/>
                </a:cubicBezTo>
                <a:cubicBezTo>
                  <a:pt x="2654912" y="31904"/>
                  <a:pt x="2653347" y="30799"/>
                  <a:pt x="2651874" y="29878"/>
                </a:cubicBezTo>
                <a:cubicBezTo>
                  <a:pt x="2650217" y="29142"/>
                  <a:pt x="2649388" y="28037"/>
                  <a:pt x="2649388" y="26563"/>
                </a:cubicBezTo>
                <a:cubicBezTo>
                  <a:pt x="2649388" y="23065"/>
                  <a:pt x="2650217" y="20763"/>
                  <a:pt x="2651874" y="19658"/>
                </a:cubicBezTo>
                <a:close/>
                <a:moveTo>
                  <a:pt x="4302300" y="18277"/>
                </a:moveTo>
                <a:cubicBezTo>
                  <a:pt x="4312059" y="18461"/>
                  <a:pt x="4319426" y="18829"/>
                  <a:pt x="4324397" y="19382"/>
                </a:cubicBezTo>
                <a:cubicBezTo>
                  <a:pt x="4338024" y="20671"/>
                  <a:pt x="4346035" y="23617"/>
                  <a:pt x="4348429" y="28221"/>
                </a:cubicBezTo>
                <a:cubicBezTo>
                  <a:pt x="4349718" y="30615"/>
                  <a:pt x="4349994" y="33975"/>
                  <a:pt x="4349258" y="38303"/>
                </a:cubicBezTo>
                <a:cubicBezTo>
                  <a:pt x="4348521" y="42631"/>
                  <a:pt x="4345943" y="54002"/>
                  <a:pt x="4341523" y="72417"/>
                </a:cubicBezTo>
                <a:cubicBezTo>
                  <a:pt x="4338024" y="86781"/>
                  <a:pt x="4335952" y="95021"/>
                  <a:pt x="4335308" y="97139"/>
                </a:cubicBezTo>
                <a:cubicBezTo>
                  <a:pt x="4334664" y="99257"/>
                  <a:pt x="4333604" y="101328"/>
                  <a:pt x="4332132" y="103354"/>
                </a:cubicBezTo>
                <a:cubicBezTo>
                  <a:pt x="4329738" y="106669"/>
                  <a:pt x="4327896" y="108510"/>
                  <a:pt x="4326607" y="108879"/>
                </a:cubicBezTo>
                <a:cubicBezTo>
                  <a:pt x="4325318" y="109247"/>
                  <a:pt x="4323476" y="108510"/>
                  <a:pt x="4321082" y="106669"/>
                </a:cubicBezTo>
                <a:cubicBezTo>
                  <a:pt x="4319426" y="105380"/>
                  <a:pt x="4318274" y="104643"/>
                  <a:pt x="4317630" y="104459"/>
                </a:cubicBezTo>
                <a:cubicBezTo>
                  <a:pt x="4316986" y="104275"/>
                  <a:pt x="4315374" y="104275"/>
                  <a:pt x="4312796" y="104459"/>
                </a:cubicBezTo>
                <a:cubicBezTo>
                  <a:pt x="4306166" y="105011"/>
                  <a:pt x="4300458" y="106853"/>
                  <a:pt x="4295670" y="109983"/>
                </a:cubicBezTo>
                <a:cubicBezTo>
                  <a:pt x="4291066" y="113114"/>
                  <a:pt x="4287199" y="113482"/>
                  <a:pt x="4284068" y="111088"/>
                </a:cubicBezTo>
                <a:cubicBezTo>
                  <a:pt x="4280570" y="108326"/>
                  <a:pt x="4276978" y="97093"/>
                  <a:pt x="4273296" y="77389"/>
                </a:cubicBezTo>
                <a:cubicBezTo>
                  <a:pt x="4271822" y="69286"/>
                  <a:pt x="4270994" y="59020"/>
                  <a:pt x="4270810" y="46590"/>
                </a:cubicBezTo>
                <a:cubicBezTo>
                  <a:pt x="4270626" y="34160"/>
                  <a:pt x="4271178" y="26656"/>
                  <a:pt x="4272467" y="24077"/>
                </a:cubicBezTo>
                <a:cubicBezTo>
                  <a:pt x="4273020" y="23157"/>
                  <a:pt x="4274538" y="22144"/>
                  <a:pt x="4277025" y="21039"/>
                </a:cubicBezTo>
                <a:cubicBezTo>
                  <a:pt x="4279510" y="19934"/>
                  <a:pt x="4281950" y="19105"/>
                  <a:pt x="4284344" y="18553"/>
                </a:cubicBezTo>
                <a:cubicBezTo>
                  <a:pt x="4286554" y="18185"/>
                  <a:pt x="4292540" y="18093"/>
                  <a:pt x="4302300" y="18277"/>
                </a:cubicBezTo>
                <a:close/>
                <a:moveTo>
                  <a:pt x="4571066" y="18000"/>
                </a:moveTo>
                <a:cubicBezTo>
                  <a:pt x="4571987" y="18000"/>
                  <a:pt x="4572908" y="18461"/>
                  <a:pt x="4573828" y="19382"/>
                </a:cubicBezTo>
                <a:cubicBezTo>
                  <a:pt x="4574565" y="20118"/>
                  <a:pt x="4574980" y="21223"/>
                  <a:pt x="4575072" y="22696"/>
                </a:cubicBezTo>
                <a:cubicBezTo>
                  <a:pt x="4575164" y="24170"/>
                  <a:pt x="4575118" y="28589"/>
                  <a:pt x="4574934" y="35955"/>
                </a:cubicBezTo>
                <a:lnTo>
                  <a:pt x="4574382" y="51148"/>
                </a:lnTo>
                <a:lnTo>
                  <a:pt x="4576867" y="50871"/>
                </a:lnTo>
                <a:cubicBezTo>
                  <a:pt x="4578156" y="50503"/>
                  <a:pt x="4583588" y="50135"/>
                  <a:pt x="4593164" y="49766"/>
                </a:cubicBezTo>
                <a:lnTo>
                  <a:pt x="4606976" y="49490"/>
                </a:lnTo>
                <a:lnTo>
                  <a:pt x="4606976" y="54186"/>
                </a:lnTo>
                <a:cubicBezTo>
                  <a:pt x="4606976" y="57501"/>
                  <a:pt x="4606515" y="59526"/>
                  <a:pt x="4605594" y="60263"/>
                </a:cubicBezTo>
                <a:cubicBezTo>
                  <a:pt x="4603753" y="61920"/>
                  <a:pt x="4598228" y="63301"/>
                  <a:pt x="4589021" y="64406"/>
                </a:cubicBezTo>
                <a:cubicBezTo>
                  <a:pt x="4582760" y="65143"/>
                  <a:pt x="4579353" y="65695"/>
                  <a:pt x="4578801" y="66064"/>
                </a:cubicBezTo>
                <a:cubicBezTo>
                  <a:pt x="4574382" y="67537"/>
                  <a:pt x="4572172" y="74074"/>
                  <a:pt x="4572172" y="85676"/>
                </a:cubicBezTo>
                <a:lnTo>
                  <a:pt x="4571895" y="94239"/>
                </a:lnTo>
                <a:lnTo>
                  <a:pt x="4574382" y="96172"/>
                </a:lnTo>
                <a:cubicBezTo>
                  <a:pt x="4575670" y="97461"/>
                  <a:pt x="4576314" y="98704"/>
                  <a:pt x="4576314" y="99901"/>
                </a:cubicBezTo>
                <a:cubicBezTo>
                  <a:pt x="4576314" y="101098"/>
                  <a:pt x="4575670" y="103078"/>
                  <a:pt x="4574382" y="105840"/>
                </a:cubicBezTo>
                <a:cubicBezTo>
                  <a:pt x="4572908" y="108787"/>
                  <a:pt x="4571987" y="113482"/>
                  <a:pt x="4571619" y="119928"/>
                </a:cubicBezTo>
                <a:cubicBezTo>
                  <a:pt x="4571066" y="124900"/>
                  <a:pt x="4570974" y="129918"/>
                  <a:pt x="4571343" y="134982"/>
                </a:cubicBezTo>
                <a:cubicBezTo>
                  <a:pt x="4571710" y="140046"/>
                  <a:pt x="4572172" y="142946"/>
                  <a:pt x="4572724" y="143683"/>
                </a:cubicBezTo>
                <a:cubicBezTo>
                  <a:pt x="4573460" y="144235"/>
                  <a:pt x="4577880" y="142854"/>
                  <a:pt x="4585982" y="139540"/>
                </a:cubicBezTo>
                <a:cubicBezTo>
                  <a:pt x="4590770" y="137514"/>
                  <a:pt x="4593440" y="137054"/>
                  <a:pt x="4593993" y="138158"/>
                </a:cubicBezTo>
                <a:cubicBezTo>
                  <a:pt x="4594546" y="139816"/>
                  <a:pt x="4593164" y="142440"/>
                  <a:pt x="4589850" y="146031"/>
                </a:cubicBezTo>
                <a:cubicBezTo>
                  <a:pt x="4586535" y="149622"/>
                  <a:pt x="4582760" y="152706"/>
                  <a:pt x="4578524" y="155284"/>
                </a:cubicBezTo>
                <a:cubicBezTo>
                  <a:pt x="4575210" y="157310"/>
                  <a:pt x="4573184" y="158875"/>
                  <a:pt x="4572448" y="159980"/>
                </a:cubicBezTo>
                <a:cubicBezTo>
                  <a:pt x="4571710" y="161269"/>
                  <a:pt x="4571250" y="170477"/>
                  <a:pt x="4571066" y="187603"/>
                </a:cubicBezTo>
                <a:lnTo>
                  <a:pt x="4570514" y="213568"/>
                </a:lnTo>
                <a:lnTo>
                  <a:pt x="4568304" y="215225"/>
                </a:lnTo>
                <a:cubicBezTo>
                  <a:pt x="4565726" y="216883"/>
                  <a:pt x="4563148" y="217067"/>
                  <a:pt x="4560570" y="215778"/>
                </a:cubicBezTo>
                <a:cubicBezTo>
                  <a:pt x="4558912" y="214857"/>
                  <a:pt x="4557946" y="212923"/>
                  <a:pt x="4557670" y="209977"/>
                </a:cubicBezTo>
                <a:cubicBezTo>
                  <a:pt x="4557394" y="207031"/>
                  <a:pt x="4557532" y="198191"/>
                  <a:pt x="4558084" y="183459"/>
                </a:cubicBezTo>
                <a:lnTo>
                  <a:pt x="4558636" y="166333"/>
                </a:lnTo>
                <a:lnTo>
                  <a:pt x="4543444" y="166333"/>
                </a:lnTo>
                <a:cubicBezTo>
                  <a:pt x="4535342" y="166333"/>
                  <a:pt x="4530738" y="166195"/>
                  <a:pt x="4529632" y="165919"/>
                </a:cubicBezTo>
                <a:cubicBezTo>
                  <a:pt x="4528528" y="165643"/>
                  <a:pt x="4527238" y="164492"/>
                  <a:pt x="4525766" y="162466"/>
                </a:cubicBezTo>
                <a:cubicBezTo>
                  <a:pt x="4524844" y="161361"/>
                  <a:pt x="4524752" y="159888"/>
                  <a:pt x="4525489" y="158047"/>
                </a:cubicBezTo>
                <a:cubicBezTo>
                  <a:pt x="4526226" y="156205"/>
                  <a:pt x="4527976" y="153167"/>
                  <a:pt x="4530738" y="148931"/>
                </a:cubicBezTo>
                <a:cubicBezTo>
                  <a:pt x="4536998" y="139355"/>
                  <a:pt x="4543260" y="128491"/>
                  <a:pt x="4549521" y="116337"/>
                </a:cubicBezTo>
                <a:cubicBezTo>
                  <a:pt x="4553388" y="108234"/>
                  <a:pt x="4555828" y="102019"/>
                  <a:pt x="4556841" y="97691"/>
                </a:cubicBezTo>
                <a:cubicBezTo>
                  <a:pt x="4557854" y="93364"/>
                  <a:pt x="4558360" y="86781"/>
                  <a:pt x="4558360" y="77941"/>
                </a:cubicBezTo>
                <a:lnTo>
                  <a:pt x="4558360" y="66892"/>
                </a:lnTo>
                <a:lnTo>
                  <a:pt x="4545654" y="66892"/>
                </a:lnTo>
                <a:lnTo>
                  <a:pt x="4532948" y="66892"/>
                </a:lnTo>
                <a:lnTo>
                  <a:pt x="4531014" y="64130"/>
                </a:lnTo>
                <a:cubicBezTo>
                  <a:pt x="4529540" y="62289"/>
                  <a:pt x="4528666" y="60309"/>
                  <a:pt x="4528390" y="58191"/>
                </a:cubicBezTo>
                <a:cubicBezTo>
                  <a:pt x="4528114" y="56074"/>
                  <a:pt x="4528436" y="54370"/>
                  <a:pt x="4529356" y="53081"/>
                </a:cubicBezTo>
                <a:cubicBezTo>
                  <a:pt x="4530830" y="51055"/>
                  <a:pt x="4532948" y="49858"/>
                  <a:pt x="4535710" y="49490"/>
                </a:cubicBezTo>
                <a:cubicBezTo>
                  <a:pt x="4538472" y="49122"/>
                  <a:pt x="4543444" y="49398"/>
                  <a:pt x="4550626" y="50319"/>
                </a:cubicBezTo>
                <a:cubicBezTo>
                  <a:pt x="4555782" y="50871"/>
                  <a:pt x="4558820" y="50779"/>
                  <a:pt x="4559741" y="50043"/>
                </a:cubicBezTo>
                <a:cubicBezTo>
                  <a:pt x="4560662" y="49306"/>
                  <a:pt x="4561398" y="46452"/>
                  <a:pt x="4561951" y="41480"/>
                </a:cubicBezTo>
                <a:cubicBezTo>
                  <a:pt x="4563240" y="29510"/>
                  <a:pt x="4565358" y="22144"/>
                  <a:pt x="4568304" y="19382"/>
                </a:cubicBezTo>
                <a:cubicBezTo>
                  <a:pt x="4569225" y="18461"/>
                  <a:pt x="4570146" y="18000"/>
                  <a:pt x="4571066" y="18000"/>
                </a:cubicBezTo>
                <a:close/>
                <a:moveTo>
                  <a:pt x="4423286" y="15791"/>
                </a:moveTo>
                <a:cubicBezTo>
                  <a:pt x="4430652" y="15054"/>
                  <a:pt x="4436544" y="15330"/>
                  <a:pt x="4440964" y="16619"/>
                </a:cubicBezTo>
                <a:cubicBezTo>
                  <a:pt x="4443911" y="17356"/>
                  <a:pt x="4446442" y="18829"/>
                  <a:pt x="4448560" y="21039"/>
                </a:cubicBezTo>
                <a:cubicBezTo>
                  <a:pt x="4450678" y="23249"/>
                  <a:pt x="4451553" y="25274"/>
                  <a:pt x="4451184" y="27116"/>
                </a:cubicBezTo>
                <a:cubicBezTo>
                  <a:pt x="4450816" y="28221"/>
                  <a:pt x="4449804" y="29694"/>
                  <a:pt x="4448146" y="31536"/>
                </a:cubicBezTo>
                <a:lnTo>
                  <a:pt x="4445936" y="34298"/>
                </a:lnTo>
                <a:lnTo>
                  <a:pt x="4436821" y="34574"/>
                </a:lnTo>
                <a:cubicBezTo>
                  <a:pt x="4430744" y="34758"/>
                  <a:pt x="4427061" y="35219"/>
                  <a:pt x="4425772" y="35955"/>
                </a:cubicBezTo>
                <a:cubicBezTo>
                  <a:pt x="4424482" y="36508"/>
                  <a:pt x="4423194" y="37705"/>
                  <a:pt x="4421904" y="39546"/>
                </a:cubicBezTo>
                <a:cubicBezTo>
                  <a:pt x="4420616" y="41388"/>
                  <a:pt x="4418636" y="44932"/>
                  <a:pt x="4415966" y="50181"/>
                </a:cubicBezTo>
                <a:cubicBezTo>
                  <a:pt x="4413296" y="55429"/>
                  <a:pt x="4412052" y="58237"/>
                  <a:pt x="4412237" y="58606"/>
                </a:cubicBezTo>
                <a:cubicBezTo>
                  <a:pt x="4412605" y="58974"/>
                  <a:pt x="4417577" y="59020"/>
                  <a:pt x="4427153" y="58744"/>
                </a:cubicBezTo>
                <a:cubicBezTo>
                  <a:pt x="4436729" y="58468"/>
                  <a:pt x="4442438" y="58514"/>
                  <a:pt x="4444279" y="58882"/>
                </a:cubicBezTo>
                <a:cubicBezTo>
                  <a:pt x="4445752" y="59066"/>
                  <a:pt x="4447640" y="60079"/>
                  <a:pt x="4449942" y="61920"/>
                </a:cubicBezTo>
                <a:cubicBezTo>
                  <a:pt x="4452244" y="63762"/>
                  <a:pt x="4453855" y="65511"/>
                  <a:pt x="4454776" y="67169"/>
                </a:cubicBezTo>
                <a:cubicBezTo>
                  <a:pt x="4455512" y="68642"/>
                  <a:pt x="4455880" y="75363"/>
                  <a:pt x="4455880" y="87333"/>
                </a:cubicBezTo>
                <a:cubicBezTo>
                  <a:pt x="4455880" y="96909"/>
                  <a:pt x="4455650" y="104643"/>
                  <a:pt x="4455190" y="110536"/>
                </a:cubicBezTo>
                <a:cubicBezTo>
                  <a:pt x="4454730" y="116429"/>
                  <a:pt x="4453578" y="126741"/>
                  <a:pt x="4451737" y="141473"/>
                </a:cubicBezTo>
                <a:cubicBezTo>
                  <a:pt x="4449896" y="155653"/>
                  <a:pt x="4448422" y="164952"/>
                  <a:pt x="4447318" y="169372"/>
                </a:cubicBezTo>
                <a:cubicBezTo>
                  <a:pt x="4446212" y="173791"/>
                  <a:pt x="4444555" y="176462"/>
                  <a:pt x="4442346" y="177382"/>
                </a:cubicBezTo>
                <a:cubicBezTo>
                  <a:pt x="4441056" y="177935"/>
                  <a:pt x="4439491" y="177843"/>
                  <a:pt x="4437650" y="177106"/>
                </a:cubicBezTo>
                <a:cubicBezTo>
                  <a:pt x="4435992" y="176370"/>
                  <a:pt x="4434519" y="175357"/>
                  <a:pt x="4433230" y="174068"/>
                </a:cubicBezTo>
                <a:lnTo>
                  <a:pt x="4431296" y="172134"/>
                </a:lnTo>
                <a:lnTo>
                  <a:pt x="4433506" y="163847"/>
                </a:lnTo>
                <a:cubicBezTo>
                  <a:pt x="4434796" y="158691"/>
                  <a:pt x="4435716" y="154364"/>
                  <a:pt x="4436268" y="150865"/>
                </a:cubicBezTo>
                <a:cubicBezTo>
                  <a:pt x="4436636" y="147550"/>
                  <a:pt x="4437097" y="138112"/>
                  <a:pt x="4437650" y="122552"/>
                </a:cubicBezTo>
                <a:cubicBezTo>
                  <a:pt x="4438202" y="106991"/>
                  <a:pt x="4438386" y="96725"/>
                  <a:pt x="4438202" y="91753"/>
                </a:cubicBezTo>
                <a:cubicBezTo>
                  <a:pt x="4438018" y="86965"/>
                  <a:pt x="4437604" y="83880"/>
                  <a:pt x="4436959" y="82499"/>
                </a:cubicBezTo>
                <a:cubicBezTo>
                  <a:pt x="4436314" y="81118"/>
                  <a:pt x="4434887" y="79875"/>
                  <a:pt x="4432678" y="78770"/>
                </a:cubicBezTo>
                <a:cubicBezTo>
                  <a:pt x="4430468" y="77849"/>
                  <a:pt x="4425680" y="77389"/>
                  <a:pt x="4418314" y="77389"/>
                </a:cubicBezTo>
                <a:cubicBezTo>
                  <a:pt x="4410580" y="77389"/>
                  <a:pt x="4404963" y="77757"/>
                  <a:pt x="4401464" y="78494"/>
                </a:cubicBezTo>
                <a:cubicBezTo>
                  <a:pt x="4394834" y="80151"/>
                  <a:pt x="4390876" y="81901"/>
                  <a:pt x="4389586" y="83742"/>
                </a:cubicBezTo>
                <a:cubicBezTo>
                  <a:pt x="4388850" y="84847"/>
                  <a:pt x="4387238" y="90648"/>
                  <a:pt x="4384752" y="101144"/>
                </a:cubicBezTo>
                <a:cubicBezTo>
                  <a:pt x="4382266" y="111641"/>
                  <a:pt x="4380563" y="119743"/>
                  <a:pt x="4379642" y="125452"/>
                </a:cubicBezTo>
                <a:cubicBezTo>
                  <a:pt x="4377985" y="136501"/>
                  <a:pt x="4377708" y="147918"/>
                  <a:pt x="4378814" y="159704"/>
                </a:cubicBezTo>
                <a:cubicBezTo>
                  <a:pt x="4380103" y="172410"/>
                  <a:pt x="4380379" y="179224"/>
                  <a:pt x="4379642" y="180145"/>
                </a:cubicBezTo>
                <a:cubicBezTo>
                  <a:pt x="4379274" y="180697"/>
                  <a:pt x="4377708" y="181065"/>
                  <a:pt x="4374946" y="181250"/>
                </a:cubicBezTo>
                <a:lnTo>
                  <a:pt x="4370803" y="181802"/>
                </a:lnTo>
                <a:lnTo>
                  <a:pt x="4369698" y="179316"/>
                </a:lnTo>
                <a:cubicBezTo>
                  <a:pt x="4367856" y="174712"/>
                  <a:pt x="4366936" y="165321"/>
                  <a:pt x="4366936" y="151141"/>
                </a:cubicBezTo>
                <a:cubicBezTo>
                  <a:pt x="4366936" y="142670"/>
                  <a:pt x="4367212" y="136087"/>
                  <a:pt x="4367764" y="131391"/>
                </a:cubicBezTo>
                <a:cubicBezTo>
                  <a:pt x="4368317" y="126695"/>
                  <a:pt x="4369790" y="117534"/>
                  <a:pt x="4372184" y="103907"/>
                </a:cubicBezTo>
                <a:cubicBezTo>
                  <a:pt x="4373842" y="94699"/>
                  <a:pt x="4374946" y="86781"/>
                  <a:pt x="4375499" y="80151"/>
                </a:cubicBezTo>
                <a:cubicBezTo>
                  <a:pt x="4376052" y="74258"/>
                  <a:pt x="4376604" y="70667"/>
                  <a:pt x="4377156" y="69378"/>
                </a:cubicBezTo>
                <a:cubicBezTo>
                  <a:pt x="4377893" y="67169"/>
                  <a:pt x="4381116" y="65603"/>
                  <a:pt x="4386824" y="64683"/>
                </a:cubicBezTo>
                <a:cubicBezTo>
                  <a:pt x="4390507" y="64130"/>
                  <a:pt x="4392855" y="63670"/>
                  <a:pt x="4393868" y="63301"/>
                </a:cubicBezTo>
                <a:cubicBezTo>
                  <a:pt x="4394880" y="62933"/>
                  <a:pt x="4395802" y="62104"/>
                  <a:pt x="4396630" y="60815"/>
                </a:cubicBezTo>
                <a:cubicBezTo>
                  <a:pt x="4397458" y="59526"/>
                  <a:pt x="4398840" y="54969"/>
                  <a:pt x="4400774" y="47142"/>
                </a:cubicBezTo>
                <a:cubicBezTo>
                  <a:pt x="4402707" y="39316"/>
                  <a:pt x="4403398" y="35219"/>
                  <a:pt x="4402846" y="34850"/>
                </a:cubicBezTo>
                <a:cubicBezTo>
                  <a:pt x="4402661" y="34666"/>
                  <a:pt x="4400912" y="34850"/>
                  <a:pt x="4397597" y="35403"/>
                </a:cubicBezTo>
                <a:cubicBezTo>
                  <a:pt x="4392625" y="35955"/>
                  <a:pt x="4388114" y="35771"/>
                  <a:pt x="4384062" y="34850"/>
                </a:cubicBezTo>
                <a:cubicBezTo>
                  <a:pt x="4380010" y="33929"/>
                  <a:pt x="4377616" y="32548"/>
                  <a:pt x="4376880" y="30707"/>
                </a:cubicBezTo>
                <a:cubicBezTo>
                  <a:pt x="4376328" y="29602"/>
                  <a:pt x="4376420" y="28221"/>
                  <a:pt x="4377156" y="26563"/>
                </a:cubicBezTo>
                <a:cubicBezTo>
                  <a:pt x="4378630" y="23617"/>
                  <a:pt x="4381484" y="21637"/>
                  <a:pt x="4385720" y="20625"/>
                </a:cubicBezTo>
                <a:cubicBezTo>
                  <a:pt x="4389954" y="19612"/>
                  <a:pt x="4402477" y="18000"/>
                  <a:pt x="4423286" y="15791"/>
                </a:cubicBezTo>
                <a:close/>
                <a:moveTo>
                  <a:pt x="1172842" y="14410"/>
                </a:moveTo>
                <a:cubicBezTo>
                  <a:pt x="1173947" y="14410"/>
                  <a:pt x="1175144" y="14778"/>
                  <a:pt x="1176433" y="15514"/>
                </a:cubicBezTo>
                <a:cubicBezTo>
                  <a:pt x="1177722" y="16251"/>
                  <a:pt x="1178504" y="16988"/>
                  <a:pt x="1178780" y="17724"/>
                </a:cubicBezTo>
                <a:cubicBezTo>
                  <a:pt x="1179057" y="18461"/>
                  <a:pt x="1179103" y="22328"/>
                  <a:pt x="1178919" y="29326"/>
                </a:cubicBezTo>
                <a:cubicBezTo>
                  <a:pt x="1178550" y="36323"/>
                  <a:pt x="1178688" y="40191"/>
                  <a:pt x="1179333" y="40927"/>
                </a:cubicBezTo>
                <a:cubicBezTo>
                  <a:pt x="1179978" y="41664"/>
                  <a:pt x="1183983" y="42400"/>
                  <a:pt x="1191349" y="43137"/>
                </a:cubicBezTo>
                <a:cubicBezTo>
                  <a:pt x="1198899" y="43874"/>
                  <a:pt x="1203273" y="44196"/>
                  <a:pt x="1204470" y="44104"/>
                </a:cubicBezTo>
                <a:cubicBezTo>
                  <a:pt x="1205666" y="44012"/>
                  <a:pt x="1206541" y="43229"/>
                  <a:pt x="1207094" y="41756"/>
                </a:cubicBezTo>
                <a:cubicBezTo>
                  <a:pt x="1207830" y="40467"/>
                  <a:pt x="1208935" y="36139"/>
                  <a:pt x="1210408" y="28773"/>
                </a:cubicBezTo>
                <a:cubicBezTo>
                  <a:pt x="1211882" y="21407"/>
                  <a:pt x="1212987" y="17356"/>
                  <a:pt x="1213723" y="16619"/>
                </a:cubicBezTo>
                <a:cubicBezTo>
                  <a:pt x="1214828" y="15514"/>
                  <a:pt x="1216854" y="15376"/>
                  <a:pt x="1219800" y="16205"/>
                </a:cubicBezTo>
                <a:cubicBezTo>
                  <a:pt x="1222747" y="17034"/>
                  <a:pt x="1224496" y="18369"/>
                  <a:pt x="1225048" y="20210"/>
                </a:cubicBezTo>
                <a:cubicBezTo>
                  <a:pt x="1225416" y="21315"/>
                  <a:pt x="1225371" y="23985"/>
                  <a:pt x="1224910" y="28221"/>
                </a:cubicBezTo>
                <a:cubicBezTo>
                  <a:pt x="1224450" y="32456"/>
                  <a:pt x="1223851" y="36231"/>
                  <a:pt x="1223115" y="39546"/>
                </a:cubicBezTo>
                <a:cubicBezTo>
                  <a:pt x="1222378" y="42308"/>
                  <a:pt x="1222056" y="43735"/>
                  <a:pt x="1222148" y="43828"/>
                </a:cubicBezTo>
                <a:cubicBezTo>
                  <a:pt x="1222240" y="43920"/>
                  <a:pt x="1224588" y="43689"/>
                  <a:pt x="1229192" y="43137"/>
                </a:cubicBezTo>
                <a:cubicBezTo>
                  <a:pt x="1232875" y="42769"/>
                  <a:pt x="1235176" y="42769"/>
                  <a:pt x="1236097" y="43137"/>
                </a:cubicBezTo>
                <a:cubicBezTo>
                  <a:pt x="1237018" y="43505"/>
                  <a:pt x="1238399" y="44794"/>
                  <a:pt x="1240241" y="47004"/>
                </a:cubicBezTo>
                <a:cubicBezTo>
                  <a:pt x="1242082" y="49951"/>
                  <a:pt x="1242266" y="52713"/>
                  <a:pt x="1240793" y="55291"/>
                </a:cubicBezTo>
                <a:cubicBezTo>
                  <a:pt x="1239320" y="57869"/>
                  <a:pt x="1235176" y="59711"/>
                  <a:pt x="1228363" y="60815"/>
                </a:cubicBezTo>
                <a:cubicBezTo>
                  <a:pt x="1224680" y="61368"/>
                  <a:pt x="1222562" y="61920"/>
                  <a:pt x="1222010" y="62473"/>
                </a:cubicBezTo>
                <a:cubicBezTo>
                  <a:pt x="1221273" y="63209"/>
                  <a:pt x="1219892" y="76468"/>
                  <a:pt x="1217866" y="102249"/>
                </a:cubicBezTo>
                <a:cubicBezTo>
                  <a:pt x="1215472" y="131161"/>
                  <a:pt x="1214736" y="146261"/>
                  <a:pt x="1215657" y="147550"/>
                </a:cubicBezTo>
                <a:cubicBezTo>
                  <a:pt x="1216025" y="148103"/>
                  <a:pt x="1218695" y="148563"/>
                  <a:pt x="1223667" y="148931"/>
                </a:cubicBezTo>
                <a:cubicBezTo>
                  <a:pt x="1228087" y="149484"/>
                  <a:pt x="1231217" y="150082"/>
                  <a:pt x="1233059" y="150727"/>
                </a:cubicBezTo>
                <a:cubicBezTo>
                  <a:pt x="1234900" y="151371"/>
                  <a:pt x="1236189" y="152522"/>
                  <a:pt x="1236926" y="154179"/>
                </a:cubicBezTo>
                <a:cubicBezTo>
                  <a:pt x="1238031" y="156573"/>
                  <a:pt x="1237939" y="158599"/>
                  <a:pt x="1236650" y="160256"/>
                </a:cubicBezTo>
                <a:cubicBezTo>
                  <a:pt x="1235361" y="161914"/>
                  <a:pt x="1233059" y="163019"/>
                  <a:pt x="1229744" y="163571"/>
                </a:cubicBezTo>
                <a:cubicBezTo>
                  <a:pt x="1224036" y="164676"/>
                  <a:pt x="1208981" y="165321"/>
                  <a:pt x="1184581" y="165505"/>
                </a:cubicBezTo>
                <a:cubicBezTo>
                  <a:pt x="1160181" y="165689"/>
                  <a:pt x="1146692" y="165228"/>
                  <a:pt x="1144114" y="164124"/>
                </a:cubicBezTo>
                <a:cubicBezTo>
                  <a:pt x="1142273" y="163571"/>
                  <a:pt x="1141306" y="162374"/>
                  <a:pt x="1141214" y="160533"/>
                </a:cubicBezTo>
                <a:cubicBezTo>
                  <a:pt x="1141122" y="158691"/>
                  <a:pt x="1141905" y="156758"/>
                  <a:pt x="1143562" y="154732"/>
                </a:cubicBezTo>
                <a:cubicBezTo>
                  <a:pt x="1144667" y="153627"/>
                  <a:pt x="1148166" y="152522"/>
                  <a:pt x="1154058" y="151417"/>
                </a:cubicBezTo>
                <a:lnTo>
                  <a:pt x="1162898" y="150036"/>
                </a:lnTo>
                <a:lnTo>
                  <a:pt x="1163174" y="143683"/>
                </a:lnTo>
                <a:cubicBezTo>
                  <a:pt x="1163542" y="131161"/>
                  <a:pt x="1162713" y="115784"/>
                  <a:pt x="1160688" y="97553"/>
                </a:cubicBezTo>
                <a:cubicBezTo>
                  <a:pt x="1159951" y="90740"/>
                  <a:pt x="1160043" y="84847"/>
                  <a:pt x="1160964" y="79875"/>
                </a:cubicBezTo>
                <a:cubicBezTo>
                  <a:pt x="1162437" y="70299"/>
                  <a:pt x="1162253" y="63578"/>
                  <a:pt x="1160412" y="59711"/>
                </a:cubicBezTo>
                <a:cubicBezTo>
                  <a:pt x="1159859" y="58606"/>
                  <a:pt x="1158570" y="57685"/>
                  <a:pt x="1156544" y="56948"/>
                </a:cubicBezTo>
                <a:cubicBezTo>
                  <a:pt x="1154519" y="56580"/>
                  <a:pt x="1153046" y="55659"/>
                  <a:pt x="1152125" y="54186"/>
                </a:cubicBezTo>
                <a:cubicBezTo>
                  <a:pt x="1150099" y="50871"/>
                  <a:pt x="1149823" y="47787"/>
                  <a:pt x="1151296" y="44932"/>
                </a:cubicBezTo>
                <a:cubicBezTo>
                  <a:pt x="1152769" y="42078"/>
                  <a:pt x="1155347" y="40651"/>
                  <a:pt x="1159030" y="40651"/>
                </a:cubicBezTo>
                <a:cubicBezTo>
                  <a:pt x="1160504" y="40651"/>
                  <a:pt x="1161609" y="40145"/>
                  <a:pt x="1162345" y="39132"/>
                </a:cubicBezTo>
                <a:cubicBezTo>
                  <a:pt x="1163082" y="38119"/>
                  <a:pt x="1163818" y="36139"/>
                  <a:pt x="1164555" y="33193"/>
                </a:cubicBezTo>
                <a:cubicBezTo>
                  <a:pt x="1166581" y="23249"/>
                  <a:pt x="1168514" y="17448"/>
                  <a:pt x="1170356" y="15791"/>
                </a:cubicBezTo>
                <a:cubicBezTo>
                  <a:pt x="1171276" y="14870"/>
                  <a:pt x="1172105" y="14410"/>
                  <a:pt x="1172842" y="14410"/>
                </a:cubicBezTo>
                <a:close/>
                <a:moveTo>
                  <a:pt x="3236080" y="14133"/>
                </a:moveTo>
                <a:cubicBezTo>
                  <a:pt x="3237001" y="13949"/>
                  <a:pt x="3238382" y="13995"/>
                  <a:pt x="3240224" y="14271"/>
                </a:cubicBezTo>
                <a:cubicBezTo>
                  <a:pt x="3242065" y="14548"/>
                  <a:pt x="3243354" y="14870"/>
                  <a:pt x="3244091" y="15238"/>
                </a:cubicBezTo>
                <a:cubicBezTo>
                  <a:pt x="3245564" y="15975"/>
                  <a:pt x="3246669" y="22328"/>
                  <a:pt x="3247405" y="34298"/>
                </a:cubicBezTo>
                <a:cubicBezTo>
                  <a:pt x="3248326" y="52160"/>
                  <a:pt x="3249247" y="61460"/>
                  <a:pt x="3250168" y="62197"/>
                </a:cubicBezTo>
                <a:cubicBezTo>
                  <a:pt x="3250536" y="62749"/>
                  <a:pt x="3255324" y="58421"/>
                  <a:pt x="3264531" y="49214"/>
                </a:cubicBezTo>
                <a:cubicBezTo>
                  <a:pt x="3278527" y="34850"/>
                  <a:pt x="3287182" y="27300"/>
                  <a:pt x="3290496" y="26563"/>
                </a:cubicBezTo>
                <a:cubicBezTo>
                  <a:pt x="3291602" y="26195"/>
                  <a:pt x="3293075" y="26563"/>
                  <a:pt x="3294916" y="27668"/>
                </a:cubicBezTo>
                <a:cubicBezTo>
                  <a:pt x="3300809" y="30431"/>
                  <a:pt x="3302558" y="33745"/>
                  <a:pt x="3300164" y="37612"/>
                </a:cubicBezTo>
                <a:cubicBezTo>
                  <a:pt x="3299428" y="38717"/>
                  <a:pt x="3295561" y="41848"/>
                  <a:pt x="3288563" y="47004"/>
                </a:cubicBezTo>
                <a:cubicBezTo>
                  <a:pt x="3277330" y="55107"/>
                  <a:pt x="3266925" y="63670"/>
                  <a:pt x="3257350" y="72693"/>
                </a:cubicBezTo>
                <a:lnTo>
                  <a:pt x="3252654" y="77389"/>
                </a:lnTo>
                <a:lnTo>
                  <a:pt x="3254587" y="77941"/>
                </a:lnTo>
                <a:cubicBezTo>
                  <a:pt x="3255876" y="78310"/>
                  <a:pt x="3263795" y="78770"/>
                  <a:pt x="3278343" y="79323"/>
                </a:cubicBezTo>
                <a:cubicBezTo>
                  <a:pt x="3298968" y="80059"/>
                  <a:pt x="3310293" y="80980"/>
                  <a:pt x="3312318" y="82085"/>
                </a:cubicBezTo>
                <a:cubicBezTo>
                  <a:pt x="3313423" y="82637"/>
                  <a:pt x="3314390" y="83558"/>
                  <a:pt x="3315219" y="84847"/>
                </a:cubicBezTo>
                <a:cubicBezTo>
                  <a:pt x="3316047" y="86136"/>
                  <a:pt x="3316462" y="87241"/>
                  <a:pt x="3316462" y="88162"/>
                </a:cubicBezTo>
                <a:cubicBezTo>
                  <a:pt x="3316462" y="89267"/>
                  <a:pt x="3316002" y="90648"/>
                  <a:pt x="3315080" y="92305"/>
                </a:cubicBezTo>
                <a:cubicBezTo>
                  <a:pt x="3314528" y="93226"/>
                  <a:pt x="3313930" y="93824"/>
                  <a:pt x="3313285" y="94101"/>
                </a:cubicBezTo>
                <a:cubicBezTo>
                  <a:pt x="3312640" y="94377"/>
                  <a:pt x="3311029" y="94607"/>
                  <a:pt x="3308451" y="94791"/>
                </a:cubicBezTo>
                <a:cubicBezTo>
                  <a:pt x="3304400" y="95159"/>
                  <a:pt x="3293996" y="95620"/>
                  <a:pt x="3277238" y="96172"/>
                </a:cubicBezTo>
                <a:cubicBezTo>
                  <a:pt x="3259928" y="96909"/>
                  <a:pt x="3251088" y="97461"/>
                  <a:pt x="3250720" y="97830"/>
                </a:cubicBezTo>
                <a:cubicBezTo>
                  <a:pt x="3249800" y="98382"/>
                  <a:pt x="3249523" y="103354"/>
                  <a:pt x="3249892" y="112746"/>
                </a:cubicBezTo>
                <a:cubicBezTo>
                  <a:pt x="3250260" y="122137"/>
                  <a:pt x="3250996" y="127570"/>
                  <a:pt x="3252101" y="129043"/>
                </a:cubicBezTo>
                <a:cubicBezTo>
                  <a:pt x="3252838" y="129964"/>
                  <a:pt x="3255922" y="131851"/>
                  <a:pt x="3261355" y="134706"/>
                </a:cubicBezTo>
                <a:cubicBezTo>
                  <a:pt x="3266787" y="137560"/>
                  <a:pt x="3272358" y="140092"/>
                  <a:pt x="3278066" y="142302"/>
                </a:cubicBezTo>
                <a:cubicBezTo>
                  <a:pt x="3283038" y="144327"/>
                  <a:pt x="3288747" y="146261"/>
                  <a:pt x="3295192" y="148103"/>
                </a:cubicBezTo>
                <a:cubicBezTo>
                  <a:pt x="3305873" y="150865"/>
                  <a:pt x="3312226" y="153443"/>
                  <a:pt x="3314252" y="155837"/>
                </a:cubicBezTo>
                <a:cubicBezTo>
                  <a:pt x="3315725" y="157310"/>
                  <a:pt x="3316462" y="158231"/>
                  <a:pt x="3316462" y="158599"/>
                </a:cubicBezTo>
                <a:cubicBezTo>
                  <a:pt x="3316462" y="159152"/>
                  <a:pt x="3315863" y="160210"/>
                  <a:pt x="3314666" y="161776"/>
                </a:cubicBezTo>
                <a:cubicBezTo>
                  <a:pt x="3313469" y="163341"/>
                  <a:pt x="3312411" y="164400"/>
                  <a:pt x="3311490" y="164952"/>
                </a:cubicBezTo>
                <a:cubicBezTo>
                  <a:pt x="3310017" y="166057"/>
                  <a:pt x="3307438" y="166425"/>
                  <a:pt x="3303756" y="166057"/>
                </a:cubicBezTo>
                <a:cubicBezTo>
                  <a:pt x="3298968" y="165689"/>
                  <a:pt x="3286446" y="161822"/>
                  <a:pt x="3266189" y="154456"/>
                </a:cubicBezTo>
                <a:cubicBezTo>
                  <a:pt x="3258823" y="151693"/>
                  <a:pt x="3254357" y="150128"/>
                  <a:pt x="3252792" y="149760"/>
                </a:cubicBezTo>
                <a:cubicBezTo>
                  <a:pt x="3251226" y="149392"/>
                  <a:pt x="3250168" y="149484"/>
                  <a:pt x="3249616" y="150036"/>
                </a:cubicBezTo>
                <a:cubicBezTo>
                  <a:pt x="3248879" y="150773"/>
                  <a:pt x="3248050" y="161361"/>
                  <a:pt x="3247129" y="181802"/>
                </a:cubicBezTo>
                <a:cubicBezTo>
                  <a:pt x="3246577" y="191378"/>
                  <a:pt x="3245656" y="196994"/>
                  <a:pt x="3244367" y="198652"/>
                </a:cubicBezTo>
                <a:cubicBezTo>
                  <a:pt x="3242342" y="200862"/>
                  <a:pt x="3239487" y="200125"/>
                  <a:pt x="3235804" y="196442"/>
                </a:cubicBezTo>
                <a:cubicBezTo>
                  <a:pt x="3233962" y="194416"/>
                  <a:pt x="3232766" y="192114"/>
                  <a:pt x="3232213" y="189536"/>
                </a:cubicBezTo>
                <a:cubicBezTo>
                  <a:pt x="3231845" y="187695"/>
                  <a:pt x="3231707" y="186268"/>
                  <a:pt x="3231799" y="185255"/>
                </a:cubicBezTo>
                <a:cubicBezTo>
                  <a:pt x="3231891" y="184242"/>
                  <a:pt x="3232582" y="181986"/>
                  <a:pt x="3233870" y="178487"/>
                </a:cubicBezTo>
                <a:lnTo>
                  <a:pt x="3236633" y="170753"/>
                </a:lnTo>
                <a:lnTo>
                  <a:pt x="3236909" y="155284"/>
                </a:lnTo>
                <a:cubicBezTo>
                  <a:pt x="3237093" y="144972"/>
                  <a:pt x="3236725" y="139079"/>
                  <a:pt x="3235804" y="137606"/>
                </a:cubicBezTo>
                <a:cubicBezTo>
                  <a:pt x="3234884" y="136317"/>
                  <a:pt x="3233594" y="135258"/>
                  <a:pt x="3231937" y="134429"/>
                </a:cubicBezTo>
                <a:cubicBezTo>
                  <a:pt x="3230280" y="133601"/>
                  <a:pt x="3228898" y="133278"/>
                  <a:pt x="3227794" y="133463"/>
                </a:cubicBezTo>
                <a:cubicBezTo>
                  <a:pt x="3226136" y="134015"/>
                  <a:pt x="3218770" y="140368"/>
                  <a:pt x="3205696" y="152522"/>
                </a:cubicBezTo>
                <a:cubicBezTo>
                  <a:pt x="3195752" y="161914"/>
                  <a:pt x="3190135" y="165873"/>
                  <a:pt x="3188846" y="164400"/>
                </a:cubicBezTo>
                <a:cubicBezTo>
                  <a:pt x="3188478" y="164032"/>
                  <a:pt x="3188293" y="163387"/>
                  <a:pt x="3188293" y="162466"/>
                </a:cubicBezTo>
                <a:cubicBezTo>
                  <a:pt x="3187925" y="159704"/>
                  <a:pt x="3191700" y="153075"/>
                  <a:pt x="3199618" y="142578"/>
                </a:cubicBezTo>
                <a:cubicBezTo>
                  <a:pt x="3204775" y="135580"/>
                  <a:pt x="3210346" y="128905"/>
                  <a:pt x="3216330" y="122552"/>
                </a:cubicBezTo>
                <a:cubicBezTo>
                  <a:pt x="3222315" y="116199"/>
                  <a:pt x="3227333" y="111549"/>
                  <a:pt x="3231384" y="108602"/>
                </a:cubicBezTo>
                <a:cubicBezTo>
                  <a:pt x="3233778" y="106945"/>
                  <a:pt x="3235252" y="105748"/>
                  <a:pt x="3235804" y="105011"/>
                </a:cubicBezTo>
                <a:cubicBezTo>
                  <a:pt x="3237093" y="102249"/>
                  <a:pt x="3236725" y="100224"/>
                  <a:pt x="3234699" y="98934"/>
                </a:cubicBezTo>
                <a:cubicBezTo>
                  <a:pt x="3233778" y="98382"/>
                  <a:pt x="3231753" y="97968"/>
                  <a:pt x="3228622" y="97691"/>
                </a:cubicBezTo>
                <a:cubicBezTo>
                  <a:pt x="3225492" y="97415"/>
                  <a:pt x="3217758" y="97093"/>
                  <a:pt x="3205419" y="96725"/>
                </a:cubicBezTo>
                <a:cubicBezTo>
                  <a:pt x="3193634" y="96172"/>
                  <a:pt x="3187188" y="95528"/>
                  <a:pt x="3186084" y="94791"/>
                </a:cubicBezTo>
                <a:cubicBezTo>
                  <a:pt x="3184242" y="93318"/>
                  <a:pt x="3183414" y="91799"/>
                  <a:pt x="3183598" y="90233"/>
                </a:cubicBezTo>
                <a:cubicBezTo>
                  <a:pt x="3183782" y="88668"/>
                  <a:pt x="3184978" y="87333"/>
                  <a:pt x="3187188" y="86228"/>
                </a:cubicBezTo>
                <a:cubicBezTo>
                  <a:pt x="3191056" y="84387"/>
                  <a:pt x="3197869" y="82453"/>
                  <a:pt x="3207629" y="80427"/>
                </a:cubicBezTo>
                <a:cubicBezTo>
                  <a:pt x="3211128" y="79691"/>
                  <a:pt x="3212877" y="79000"/>
                  <a:pt x="3212877" y="78356"/>
                </a:cubicBezTo>
                <a:cubicBezTo>
                  <a:pt x="3212877" y="77711"/>
                  <a:pt x="3210207" y="73153"/>
                  <a:pt x="3204867" y="64683"/>
                </a:cubicBezTo>
                <a:cubicBezTo>
                  <a:pt x="3195475" y="50135"/>
                  <a:pt x="3190780" y="41664"/>
                  <a:pt x="3190780" y="39270"/>
                </a:cubicBezTo>
                <a:cubicBezTo>
                  <a:pt x="3190780" y="38165"/>
                  <a:pt x="3191286" y="37198"/>
                  <a:pt x="3192298" y="36369"/>
                </a:cubicBezTo>
                <a:cubicBezTo>
                  <a:pt x="3193312" y="35541"/>
                  <a:pt x="3194463" y="34942"/>
                  <a:pt x="3195752" y="34574"/>
                </a:cubicBezTo>
                <a:cubicBezTo>
                  <a:pt x="3199618" y="34022"/>
                  <a:pt x="3203670" y="36139"/>
                  <a:pt x="3207905" y="40927"/>
                </a:cubicBezTo>
                <a:cubicBezTo>
                  <a:pt x="3213430" y="47188"/>
                  <a:pt x="3219046" y="56396"/>
                  <a:pt x="3224755" y="68550"/>
                </a:cubicBezTo>
                <a:cubicBezTo>
                  <a:pt x="3226965" y="73338"/>
                  <a:pt x="3228530" y="76284"/>
                  <a:pt x="3229451" y="77389"/>
                </a:cubicBezTo>
                <a:cubicBezTo>
                  <a:pt x="3230372" y="78494"/>
                  <a:pt x="3232121" y="79230"/>
                  <a:pt x="3234699" y="79599"/>
                </a:cubicBezTo>
                <a:lnTo>
                  <a:pt x="3237185" y="80151"/>
                </a:lnTo>
                <a:lnTo>
                  <a:pt x="3236909" y="76836"/>
                </a:lnTo>
                <a:cubicBezTo>
                  <a:pt x="3236540" y="74995"/>
                  <a:pt x="3236172" y="70667"/>
                  <a:pt x="3235804" y="63854"/>
                </a:cubicBezTo>
                <a:cubicBezTo>
                  <a:pt x="3235252" y="57593"/>
                  <a:pt x="3234515" y="49582"/>
                  <a:pt x="3233594" y="39822"/>
                </a:cubicBezTo>
                <a:cubicBezTo>
                  <a:pt x="3232674" y="30431"/>
                  <a:pt x="3232306" y="24538"/>
                  <a:pt x="3232490" y="22144"/>
                </a:cubicBezTo>
                <a:cubicBezTo>
                  <a:pt x="3233042" y="17356"/>
                  <a:pt x="3234239" y="14686"/>
                  <a:pt x="3236080" y="14133"/>
                </a:cubicBezTo>
                <a:close/>
                <a:moveTo>
                  <a:pt x="3475705" y="13167"/>
                </a:moveTo>
                <a:cubicBezTo>
                  <a:pt x="3478007" y="13719"/>
                  <a:pt x="3480908" y="14870"/>
                  <a:pt x="3484406" y="16619"/>
                </a:cubicBezTo>
                <a:cubicBezTo>
                  <a:pt x="3494167" y="21407"/>
                  <a:pt x="3501348" y="25827"/>
                  <a:pt x="3505952" y="29878"/>
                </a:cubicBezTo>
                <a:cubicBezTo>
                  <a:pt x="3509451" y="32825"/>
                  <a:pt x="3512167" y="34528"/>
                  <a:pt x="3514101" y="34988"/>
                </a:cubicBezTo>
                <a:cubicBezTo>
                  <a:pt x="3516034" y="35449"/>
                  <a:pt x="3521329" y="35863"/>
                  <a:pt x="3529984" y="36231"/>
                </a:cubicBezTo>
                <a:cubicBezTo>
                  <a:pt x="3541769" y="36784"/>
                  <a:pt x="3549412" y="37382"/>
                  <a:pt x="3552910" y="38027"/>
                </a:cubicBezTo>
                <a:cubicBezTo>
                  <a:pt x="3556409" y="38671"/>
                  <a:pt x="3558343" y="40006"/>
                  <a:pt x="3558711" y="42032"/>
                </a:cubicBezTo>
                <a:cubicBezTo>
                  <a:pt x="3558895" y="43137"/>
                  <a:pt x="3558619" y="44610"/>
                  <a:pt x="3557882" y="46452"/>
                </a:cubicBezTo>
                <a:cubicBezTo>
                  <a:pt x="3557146" y="48293"/>
                  <a:pt x="3556225" y="49582"/>
                  <a:pt x="3555120" y="50319"/>
                </a:cubicBezTo>
                <a:cubicBezTo>
                  <a:pt x="3554384" y="51240"/>
                  <a:pt x="3553371" y="51746"/>
                  <a:pt x="3552082" y="51838"/>
                </a:cubicBezTo>
                <a:cubicBezTo>
                  <a:pt x="3550793" y="51930"/>
                  <a:pt x="3546742" y="51976"/>
                  <a:pt x="3539928" y="51976"/>
                </a:cubicBezTo>
                <a:cubicBezTo>
                  <a:pt x="3531273" y="51792"/>
                  <a:pt x="3523538" y="51424"/>
                  <a:pt x="3516725" y="50871"/>
                </a:cubicBezTo>
                <a:cubicBezTo>
                  <a:pt x="3509912" y="50135"/>
                  <a:pt x="3506321" y="49951"/>
                  <a:pt x="3505952" y="50319"/>
                </a:cubicBezTo>
                <a:cubicBezTo>
                  <a:pt x="3505584" y="50687"/>
                  <a:pt x="3506505" y="69839"/>
                  <a:pt x="3508714" y="107774"/>
                </a:cubicBezTo>
                <a:cubicBezTo>
                  <a:pt x="3510372" y="131897"/>
                  <a:pt x="3510556" y="145617"/>
                  <a:pt x="3509267" y="148931"/>
                </a:cubicBezTo>
                <a:cubicBezTo>
                  <a:pt x="3508346" y="152062"/>
                  <a:pt x="3505768" y="153167"/>
                  <a:pt x="3501532" y="152246"/>
                </a:cubicBezTo>
                <a:cubicBezTo>
                  <a:pt x="3496745" y="151509"/>
                  <a:pt x="3493292" y="150450"/>
                  <a:pt x="3491174" y="149069"/>
                </a:cubicBezTo>
                <a:cubicBezTo>
                  <a:pt x="3489056" y="147688"/>
                  <a:pt x="3487906" y="145893"/>
                  <a:pt x="3487721" y="143683"/>
                </a:cubicBezTo>
                <a:cubicBezTo>
                  <a:pt x="3487721" y="142210"/>
                  <a:pt x="3488320" y="140829"/>
                  <a:pt x="3489517" y="139540"/>
                </a:cubicBezTo>
                <a:cubicBezTo>
                  <a:pt x="3490714" y="138251"/>
                  <a:pt x="3492233" y="137238"/>
                  <a:pt x="3494074" y="136501"/>
                </a:cubicBezTo>
                <a:cubicBezTo>
                  <a:pt x="3495732" y="136133"/>
                  <a:pt x="3496836" y="135672"/>
                  <a:pt x="3497389" y="135120"/>
                </a:cubicBezTo>
                <a:cubicBezTo>
                  <a:pt x="3497942" y="134383"/>
                  <a:pt x="3497389" y="126189"/>
                  <a:pt x="3495732" y="110536"/>
                </a:cubicBezTo>
                <a:cubicBezTo>
                  <a:pt x="3494258" y="94515"/>
                  <a:pt x="3493430" y="80519"/>
                  <a:pt x="3493246" y="68550"/>
                </a:cubicBezTo>
                <a:lnTo>
                  <a:pt x="3493246" y="50319"/>
                </a:lnTo>
                <a:lnTo>
                  <a:pt x="3490207" y="50319"/>
                </a:lnTo>
                <a:cubicBezTo>
                  <a:pt x="3488182" y="50319"/>
                  <a:pt x="3485143" y="50687"/>
                  <a:pt x="3481092" y="51424"/>
                </a:cubicBezTo>
                <a:cubicBezTo>
                  <a:pt x="3477225" y="52160"/>
                  <a:pt x="3474785" y="53035"/>
                  <a:pt x="3473772" y="54048"/>
                </a:cubicBezTo>
                <a:cubicBezTo>
                  <a:pt x="3472759" y="55061"/>
                  <a:pt x="3472160" y="57593"/>
                  <a:pt x="3471976" y="61644"/>
                </a:cubicBezTo>
                <a:cubicBezTo>
                  <a:pt x="3471424" y="66064"/>
                  <a:pt x="3470871" y="77021"/>
                  <a:pt x="3470319" y="94515"/>
                </a:cubicBezTo>
                <a:cubicBezTo>
                  <a:pt x="3469582" y="123979"/>
                  <a:pt x="3468938" y="141519"/>
                  <a:pt x="3468386" y="147136"/>
                </a:cubicBezTo>
                <a:cubicBezTo>
                  <a:pt x="3467833" y="152752"/>
                  <a:pt x="3466728" y="155561"/>
                  <a:pt x="3465071" y="155561"/>
                </a:cubicBezTo>
                <a:cubicBezTo>
                  <a:pt x="3463782" y="155561"/>
                  <a:pt x="3462585" y="155008"/>
                  <a:pt x="3461480" y="153903"/>
                </a:cubicBezTo>
                <a:cubicBezTo>
                  <a:pt x="3460375" y="152798"/>
                  <a:pt x="3459638" y="151509"/>
                  <a:pt x="3459270" y="150036"/>
                </a:cubicBezTo>
                <a:cubicBezTo>
                  <a:pt x="3458902" y="148379"/>
                  <a:pt x="3458626" y="138251"/>
                  <a:pt x="3458441" y="119651"/>
                </a:cubicBezTo>
                <a:cubicBezTo>
                  <a:pt x="3457889" y="88714"/>
                  <a:pt x="3458534" y="68089"/>
                  <a:pt x="3460375" y="57777"/>
                </a:cubicBezTo>
                <a:cubicBezTo>
                  <a:pt x="3461296" y="53726"/>
                  <a:pt x="3461572" y="51608"/>
                  <a:pt x="3461204" y="51424"/>
                </a:cubicBezTo>
                <a:cubicBezTo>
                  <a:pt x="3461020" y="51055"/>
                  <a:pt x="3456508" y="51148"/>
                  <a:pt x="3447669" y="51700"/>
                </a:cubicBezTo>
                <a:cubicBezTo>
                  <a:pt x="3437909" y="52252"/>
                  <a:pt x="3431188" y="52529"/>
                  <a:pt x="3427504" y="52529"/>
                </a:cubicBezTo>
                <a:lnTo>
                  <a:pt x="3421151" y="52529"/>
                </a:lnTo>
                <a:lnTo>
                  <a:pt x="3419770" y="50043"/>
                </a:lnTo>
                <a:cubicBezTo>
                  <a:pt x="3418112" y="47465"/>
                  <a:pt x="3417468" y="45485"/>
                  <a:pt x="3417836" y="44104"/>
                </a:cubicBezTo>
                <a:cubicBezTo>
                  <a:pt x="3418205" y="42723"/>
                  <a:pt x="3419770" y="41388"/>
                  <a:pt x="3422532" y="40098"/>
                </a:cubicBezTo>
                <a:cubicBezTo>
                  <a:pt x="3425110" y="38809"/>
                  <a:pt x="3428241" y="37981"/>
                  <a:pt x="3431924" y="37612"/>
                </a:cubicBezTo>
                <a:cubicBezTo>
                  <a:pt x="3435607" y="37244"/>
                  <a:pt x="3443065" y="36784"/>
                  <a:pt x="3454298" y="36231"/>
                </a:cubicBezTo>
                <a:cubicBezTo>
                  <a:pt x="3467004" y="35679"/>
                  <a:pt x="3474370" y="35219"/>
                  <a:pt x="3476396" y="34850"/>
                </a:cubicBezTo>
                <a:lnTo>
                  <a:pt x="3479987" y="34574"/>
                </a:lnTo>
                <a:lnTo>
                  <a:pt x="3476672" y="32364"/>
                </a:lnTo>
                <a:cubicBezTo>
                  <a:pt x="3471332" y="29049"/>
                  <a:pt x="3468017" y="25827"/>
                  <a:pt x="3466728" y="22696"/>
                </a:cubicBezTo>
                <a:cubicBezTo>
                  <a:pt x="3466176" y="21223"/>
                  <a:pt x="3466452" y="19382"/>
                  <a:pt x="3467557" y="17172"/>
                </a:cubicBezTo>
                <a:cubicBezTo>
                  <a:pt x="3468662" y="14962"/>
                  <a:pt x="3469674" y="13673"/>
                  <a:pt x="3470595" y="13305"/>
                </a:cubicBezTo>
                <a:cubicBezTo>
                  <a:pt x="3471700" y="12660"/>
                  <a:pt x="3473404" y="12614"/>
                  <a:pt x="3475705" y="13167"/>
                </a:cubicBezTo>
                <a:close/>
                <a:moveTo>
                  <a:pt x="153581" y="12752"/>
                </a:moveTo>
                <a:cubicBezTo>
                  <a:pt x="155054" y="11831"/>
                  <a:pt x="156988" y="12016"/>
                  <a:pt x="159382" y="13305"/>
                </a:cubicBezTo>
                <a:cubicBezTo>
                  <a:pt x="162144" y="14778"/>
                  <a:pt x="163249" y="19750"/>
                  <a:pt x="162696" y="28221"/>
                </a:cubicBezTo>
                <a:cubicBezTo>
                  <a:pt x="162328" y="33193"/>
                  <a:pt x="162328" y="36415"/>
                  <a:pt x="162696" y="37889"/>
                </a:cubicBezTo>
                <a:cubicBezTo>
                  <a:pt x="163065" y="39546"/>
                  <a:pt x="164538" y="40605"/>
                  <a:pt x="167116" y="41065"/>
                </a:cubicBezTo>
                <a:cubicBezTo>
                  <a:pt x="169694" y="41526"/>
                  <a:pt x="178441" y="42308"/>
                  <a:pt x="193357" y="43413"/>
                </a:cubicBezTo>
                <a:cubicBezTo>
                  <a:pt x="202933" y="43966"/>
                  <a:pt x="209010" y="45899"/>
                  <a:pt x="211588" y="49214"/>
                </a:cubicBezTo>
                <a:cubicBezTo>
                  <a:pt x="213798" y="51608"/>
                  <a:pt x="214258" y="54923"/>
                  <a:pt x="212969" y="59158"/>
                </a:cubicBezTo>
                <a:cubicBezTo>
                  <a:pt x="210391" y="69286"/>
                  <a:pt x="204867" y="78770"/>
                  <a:pt x="196396" y="87609"/>
                </a:cubicBezTo>
                <a:cubicBezTo>
                  <a:pt x="193818" y="90372"/>
                  <a:pt x="191884" y="92029"/>
                  <a:pt x="190595" y="92581"/>
                </a:cubicBezTo>
                <a:cubicBezTo>
                  <a:pt x="189306" y="93134"/>
                  <a:pt x="188017" y="93042"/>
                  <a:pt x="186728" y="92305"/>
                </a:cubicBezTo>
                <a:cubicBezTo>
                  <a:pt x="184887" y="91016"/>
                  <a:pt x="184012" y="89727"/>
                  <a:pt x="184104" y="88438"/>
                </a:cubicBezTo>
                <a:cubicBezTo>
                  <a:pt x="184196" y="87149"/>
                  <a:pt x="185163" y="84847"/>
                  <a:pt x="187004" y="81532"/>
                </a:cubicBezTo>
                <a:cubicBezTo>
                  <a:pt x="189030" y="77849"/>
                  <a:pt x="191286" y="73522"/>
                  <a:pt x="193772" y="68550"/>
                </a:cubicBezTo>
                <a:cubicBezTo>
                  <a:pt x="196258" y="63578"/>
                  <a:pt x="197501" y="60815"/>
                  <a:pt x="197501" y="60263"/>
                </a:cubicBezTo>
                <a:cubicBezTo>
                  <a:pt x="197501" y="58790"/>
                  <a:pt x="193450" y="57777"/>
                  <a:pt x="185347" y="57224"/>
                </a:cubicBezTo>
                <a:cubicBezTo>
                  <a:pt x="172272" y="56304"/>
                  <a:pt x="165090" y="56488"/>
                  <a:pt x="163801" y="57777"/>
                </a:cubicBezTo>
                <a:cubicBezTo>
                  <a:pt x="163065" y="58514"/>
                  <a:pt x="162558" y="60125"/>
                  <a:pt x="162282" y="62611"/>
                </a:cubicBezTo>
                <a:cubicBezTo>
                  <a:pt x="162006" y="65097"/>
                  <a:pt x="161407" y="72233"/>
                  <a:pt x="160487" y="84018"/>
                </a:cubicBezTo>
                <a:cubicBezTo>
                  <a:pt x="159382" y="100408"/>
                  <a:pt x="158093" y="108971"/>
                  <a:pt x="156620" y="109707"/>
                </a:cubicBezTo>
                <a:cubicBezTo>
                  <a:pt x="155699" y="110260"/>
                  <a:pt x="154686" y="110168"/>
                  <a:pt x="153581" y="109431"/>
                </a:cubicBezTo>
                <a:cubicBezTo>
                  <a:pt x="152476" y="108694"/>
                  <a:pt x="151832" y="107682"/>
                  <a:pt x="151647" y="106393"/>
                </a:cubicBezTo>
                <a:cubicBezTo>
                  <a:pt x="150543" y="100868"/>
                  <a:pt x="149990" y="88346"/>
                  <a:pt x="149990" y="68826"/>
                </a:cubicBezTo>
                <a:lnTo>
                  <a:pt x="149990" y="56672"/>
                </a:lnTo>
                <a:lnTo>
                  <a:pt x="141151" y="56396"/>
                </a:lnTo>
                <a:cubicBezTo>
                  <a:pt x="130839" y="55843"/>
                  <a:pt x="125130" y="55935"/>
                  <a:pt x="124025" y="56672"/>
                </a:cubicBezTo>
                <a:cubicBezTo>
                  <a:pt x="123288" y="57224"/>
                  <a:pt x="122736" y="59158"/>
                  <a:pt x="122368" y="62473"/>
                </a:cubicBezTo>
                <a:cubicBezTo>
                  <a:pt x="120710" y="73706"/>
                  <a:pt x="118500" y="93686"/>
                  <a:pt x="115738" y="122414"/>
                </a:cubicBezTo>
                <a:cubicBezTo>
                  <a:pt x="115370" y="125912"/>
                  <a:pt x="114725" y="132174"/>
                  <a:pt x="113805" y="141197"/>
                </a:cubicBezTo>
                <a:cubicBezTo>
                  <a:pt x="113252" y="146353"/>
                  <a:pt x="112331" y="154548"/>
                  <a:pt x="111042" y="165781"/>
                </a:cubicBezTo>
                <a:cubicBezTo>
                  <a:pt x="109753" y="177751"/>
                  <a:pt x="108740" y="187419"/>
                  <a:pt x="108004" y="194785"/>
                </a:cubicBezTo>
                <a:cubicBezTo>
                  <a:pt x="107451" y="202151"/>
                  <a:pt x="107175" y="211036"/>
                  <a:pt x="107175" y="221440"/>
                </a:cubicBezTo>
                <a:cubicBezTo>
                  <a:pt x="107175" y="231845"/>
                  <a:pt x="106761" y="238152"/>
                  <a:pt x="105932" y="240362"/>
                </a:cubicBezTo>
                <a:cubicBezTo>
                  <a:pt x="105104" y="242571"/>
                  <a:pt x="103032" y="243492"/>
                  <a:pt x="99717" y="243124"/>
                </a:cubicBezTo>
                <a:cubicBezTo>
                  <a:pt x="96402" y="243492"/>
                  <a:pt x="95067" y="235344"/>
                  <a:pt x="95712" y="218678"/>
                </a:cubicBezTo>
                <a:cubicBezTo>
                  <a:pt x="96356" y="202012"/>
                  <a:pt x="97876" y="183828"/>
                  <a:pt x="100270" y="164124"/>
                </a:cubicBezTo>
                <a:cubicBezTo>
                  <a:pt x="101006" y="157862"/>
                  <a:pt x="102111" y="146261"/>
                  <a:pt x="103584" y="129319"/>
                </a:cubicBezTo>
                <a:cubicBezTo>
                  <a:pt x="108188" y="78310"/>
                  <a:pt x="111779" y="49214"/>
                  <a:pt x="114357" y="42032"/>
                </a:cubicBezTo>
                <a:cubicBezTo>
                  <a:pt x="115094" y="40375"/>
                  <a:pt x="115968" y="39270"/>
                  <a:pt x="116981" y="38717"/>
                </a:cubicBezTo>
                <a:cubicBezTo>
                  <a:pt x="117994" y="38165"/>
                  <a:pt x="119974" y="37889"/>
                  <a:pt x="122920" y="37889"/>
                </a:cubicBezTo>
                <a:cubicBezTo>
                  <a:pt x="124946" y="37889"/>
                  <a:pt x="128997" y="38211"/>
                  <a:pt x="135074" y="38855"/>
                </a:cubicBezTo>
                <a:cubicBezTo>
                  <a:pt x="141151" y="39500"/>
                  <a:pt x="144742" y="40006"/>
                  <a:pt x="145847" y="40375"/>
                </a:cubicBezTo>
                <a:cubicBezTo>
                  <a:pt x="146215" y="40559"/>
                  <a:pt x="146537" y="40467"/>
                  <a:pt x="146814" y="40098"/>
                </a:cubicBezTo>
                <a:cubicBezTo>
                  <a:pt x="147090" y="39730"/>
                  <a:pt x="147412" y="38994"/>
                  <a:pt x="147780" y="37889"/>
                </a:cubicBezTo>
                <a:cubicBezTo>
                  <a:pt x="148149" y="36784"/>
                  <a:pt x="148471" y="35357"/>
                  <a:pt x="148747" y="33607"/>
                </a:cubicBezTo>
                <a:cubicBezTo>
                  <a:pt x="149023" y="31858"/>
                  <a:pt x="149438" y="29418"/>
                  <a:pt x="149990" y="26287"/>
                </a:cubicBezTo>
                <a:cubicBezTo>
                  <a:pt x="151095" y="18185"/>
                  <a:pt x="152292" y="13673"/>
                  <a:pt x="153581" y="12752"/>
                </a:cubicBezTo>
                <a:close/>
                <a:moveTo>
                  <a:pt x="4686183" y="11855"/>
                </a:moveTo>
                <a:cubicBezTo>
                  <a:pt x="4687150" y="11808"/>
                  <a:pt x="4688278" y="12200"/>
                  <a:pt x="4689567" y="13028"/>
                </a:cubicBezTo>
                <a:cubicBezTo>
                  <a:pt x="4691224" y="13949"/>
                  <a:pt x="4692283" y="15791"/>
                  <a:pt x="4692744" y="18553"/>
                </a:cubicBezTo>
                <a:cubicBezTo>
                  <a:pt x="4693204" y="21315"/>
                  <a:pt x="4693894" y="29142"/>
                  <a:pt x="4694815" y="42032"/>
                </a:cubicBezTo>
                <a:lnTo>
                  <a:pt x="4695368" y="48109"/>
                </a:lnTo>
                <a:lnTo>
                  <a:pt x="4706417" y="48385"/>
                </a:lnTo>
                <a:cubicBezTo>
                  <a:pt x="4715624" y="48754"/>
                  <a:pt x="4721748" y="49490"/>
                  <a:pt x="4724786" y="50595"/>
                </a:cubicBezTo>
                <a:cubicBezTo>
                  <a:pt x="4727824" y="51700"/>
                  <a:pt x="4729159" y="53634"/>
                  <a:pt x="4728791" y="56396"/>
                </a:cubicBezTo>
                <a:cubicBezTo>
                  <a:pt x="4728606" y="58053"/>
                  <a:pt x="4727870" y="59757"/>
                  <a:pt x="4726581" y="61506"/>
                </a:cubicBezTo>
                <a:cubicBezTo>
                  <a:pt x="4725292" y="63255"/>
                  <a:pt x="4723910" y="64498"/>
                  <a:pt x="4722438" y="65235"/>
                </a:cubicBezTo>
                <a:cubicBezTo>
                  <a:pt x="4721148" y="65972"/>
                  <a:pt x="4716360" y="66064"/>
                  <a:pt x="4708074" y="65511"/>
                </a:cubicBezTo>
                <a:cubicBezTo>
                  <a:pt x="4699972" y="64959"/>
                  <a:pt x="4695828" y="64775"/>
                  <a:pt x="4695644" y="64959"/>
                </a:cubicBezTo>
                <a:cubicBezTo>
                  <a:pt x="4695092" y="65511"/>
                  <a:pt x="4694354" y="107590"/>
                  <a:pt x="4693434" y="191194"/>
                </a:cubicBezTo>
                <a:lnTo>
                  <a:pt x="4692882" y="238152"/>
                </a:lnTo>
                <a:lnTo>
                  <a:pt x="4689014" y="238152"/>
                </a:lnTo>
                <a:cubicBezTo>
                  <a:pt x="4686436" y="238152"/>
                  <a:pt x="4684319" y="237599"/>
                  <a:pt x="4682662" y="236495"/>
                </a:cubicBezTo>
                <a:lnTo>
                  <a:pt x="4680176" y="234837"/>
                </a:lnTo>
                <a:lnTo>
                  <a:pt x="4679899" y="169648"/>
                </a:lnTo>
                <a:cubicBezTo>
                  <a:pt x="4679530" y="126373"/>
                  <a:pt x="4679162" y="103907"/>
                  <a:pt x="4678794" y="102249"/>
                </a:cubicBezTo>
                <a:lnTo>
                  <a:pt x="4678242" y="99763"/>
                </a:lnTo>
                <a:lnTo>
                  <a:pt x="4673270" y="108326"/>
                </a:lnTo>
                <a:cubicBezTo>
                  <a:pt x="4655039" y="139079"/>
                  <a:pt x="4638281" y="163203"/>
                  <a:pt x="4622996" y="180697"/>
                </a:cubicBezTo>
                <a:cubicBezTo>
                  <a:pt x="4620050" y="184380"/>
                  <a:pt x="4617012" y="187603"/>
                  <a:pt x="4613881" y="190365"/>
                </a:cubicBezTo>
                <a:cubicBezTo>
                  <a:pt x="4610750" y="193127"/>
                  <a:pt x="4608725" y="194508"/>
                  <a:pt x="4607804" y="194508"/>
                </a:cubicBezTo>
                <a:cubicBezTo>
                  <a:pt x="4606884" y="194508"/>
                  <a:pt x="4606054" y="194002"/>
                  <a:pt x="4605318" y="192989"/>
                </a:cubicBezTo>
                <a:cubicBezTo>
                  <a:pt x="4604582" y="191976"/>
                  <a:pt x="4604214" y="190917"/>
                  <a:pt x="4604214" y="189813"/>
                </a:cubicBezTo>
                <a:cubicBezTo>
                  <a:pt x="4604214" y="188523"/>
                  <a:pt x="4606515" y="184933"/>
                  <a:pt x="4611119" y="179040"/>
                </a:cubicBezTo>
                <a:cubicBezTo>
                  <a:pt x="4619590" y="168543"/>
                  <a:pt x="4629074" y="156113"/>
                  <a:pt x="4639570" y="141749"/>
                </a:cubicBezTo>
                <a:cubicBezTo>
                  <a:pt x="4642516" y="137514"/>
                  <a:pt x="4649698" y="124623"/>
                  <a:pt x="4661116" y="103078"/>
                </a:cubicBezTo>
                <a:cubicBezTo>
                  <a:pt x="4666640" y="92397"/>
                  <a:pt x="4671060" y="84295"/>
                  <a:pt x="4674374" y="78770"/>
                </a:cubicBezTo>
                <a:cubicBezTo>
                  <a:pt x="4676768" y="74535"/>
                  <a:pt x="4678334" y="71588"/>
                  <a:pt x="4679070" y="69931"/>
                </a:cubicBezTo>
                <a:cubicBezTo>
                  <a:pt x="4679991" y="67721"/>
                  <a:pt x="4679623" y="66432"/>
                  <a:pt x="4677966" y="66064"/>
                </a:cubicBezTo>
                <a:cubicBezTo>
                  <a:pt x="4676492" y="65695"/>
                  <a:pt x="4671244" y="65511"/>
                  <a:pt x="4662220" y="65511"/>
                </a:cubicBezTo>
                <a:cubicBezTo>
                  <a:pt x="4651908" y="65511"/>
                  <a:pt x="4643806" y="65327"/>
                  <a:pt x="4637913" y="64959"/>
                </a:cubicBezTo>
                <a:cubicBezTo>
                  <a:pt x="4633494" y="64591"/>
                  <a:pt x="4630731" y="64084"/>
                  <a:pt x="4629626" y="63440"/>
                </a:cubicBezTo>
                <a:cubicBezTo>
                  <a:pt x="4628522" y="62795"/>
                  <a:pt x="4627968" y="61276"/>
                  <a:pt x="4627968" y="58882"/>
                </a:cubicBezTo>
                <a:cubicBezTo>
                  <a:pt x="4627968" y="57409"/>
                  <a:pt x="4628152" y="56304"/>
                  <a:pt x="4628522" y="55567"/>
                </a:cubicBezTo>
                <a:cubicBezTo>
                  <a:pt x="4628890" y="54831"/>
                  <a:pt x="4630178" y="54094"/>
                  <a:pt x="4632388" y="53357"/>
                </a:cubicBezTo>
                <a:cubicBezTo>
                  <a:pt x="4634598" y="52621"/>
                  <a:pt x="4637360" y="52068"/>
                  <a:pt x="4640675" y="51700"/>
                </a:cubicBezTo>
                <a:cubicBezTo>
                  <a:pt x="4643990" y="51332"/>
                  <a:pt x="4649330" y="50779"/>
                  <a:pt x="4656696" y="50043"/>
                </a:cubicBezTo>
                <a:cubicBezTo>
                  <a:pt x="4671244" y="48569"/>
                  <a:pt x="4678794" y="47280"/>
                  <a:pt x="4679346" y="46175"/>
                </a:cubicBezTo>
                <a:cubicBezTo>
                  <a:pt x="4679714" y="45439"/>
                  <a:pt x="4680267" y="40835"/>
                  <a:pt x="4681004" y="32364"/>
                </a:cubicBezTo>
                <a:cubicBezTo>
                  <a:pt x="4682109" y="21131"/>
                  <a:pt x="4683030" y="14778"/>
                  <a:pt x="4683766" y="13305"/>
                </a:cubicBezTo>
                <a:cubicBezTo>
                  <a:pt x="4684410" y="12384"/>
                  <a:pt x="4685216" y="11901"/>
                  <a:pt x="4686183" y="11855"/>
                </a:cubicBezTo>
                <a:close/>
                <a:moveTo>
                  <a:pt x="1516185" y="11716"/>
                </a:moveTo>
                <a:cubicBezTo>
                  <a:pt x="1517198" y="11855"/>
                  <a:pt x="1518164" y="12568"/>
                  <a:pt x="1519085" y="13857"/>
                </a:cubicBezTo>
                <a:cubicBezTo>
                  <a:pt x="1520006" y="14962"/>
                  <a:pt x="1520742" y="18093"/>
                  <a:pt x="1521295" y="23249"/>
                </a:cubicBezTo>
                <a:cubicBezTo>
                  <a:pt x="1521663" y="28037"/>
                  <a:pt x="1522031" y="30707"/>
                  <a:pt x="1522400" y="31259"/>
                </a:cubicBezTo>
                <a:cubicBezTo>
                  <a:pt x="1522768" y="31628"/>
                  <a:pt x="1528937" y="31996"/>
                  <a:pt x="1540907" y="32364"/>
                </a:cubicBezTo>
                <a:cubicBezTo>
                  <a:pt x="1556007" y="32917"/>
                  <a:pt x="1567148" y="33699"/>
                  <a:pt x="1574330" y="34712"/>
                </a:cubicBezTo>
                <a:cubicBezTo>
                  <a:pt x="1581512" y="35725"/>
                  <a:pt x="1586530" y="37152"/>
                  <a:pt x="1589384" y="38994"/>
                </a:cubicBezTo>
                <a:cubicBezTo>
                  <a:pt x="1592239" y="40835"/>
                  <a:pt x="1593666" y="43689"/>
                  <a:pt x="1593666" y="47557"/>
                </a:cubicBezTo>
                <a:cubicBezTo>
                  <a:pt x="1593666" y="51792"/>
                  <a:pt x="1591916" y="56028"/>
                  <a:pt x="1588417" y="60263"/>
                </a:cubicBezTo>
                <a:cubicBezTo>
                  <a:pt x="1586024" y="63025"/>
                  <a:pt x="1582709" y="66248"/>
                  <a:pt x="1578473" y="69931"/>
                </a:cubicBezTo>
                <a:cubicBezTo>
                  <a:pt x="1574238" y="73614"/>
                  <a:pt x="1570923" y="76100"/>
                  <a:pt x="1568529" y="77389"/>
                </a:cubicBezTo>
                <a:cubicBezTo>
                  <a:pt x="1564846" y="79415"/>
                  <a:pt x="1561624" y="79507"/>
                  <a:pt x="1558861" y="77665"/>
                </a:cubicBezTo>
                <a:cubicBezTo>
                  <a:pt x="1557020" y="76376"/>
                  <a:pt x="1556283" y="75133"/>
                  <a:pt x="1556652" y="73936"/>
                </a:cubicBezTo>
                <a:cubicBezTo>
                  <a:pt x="1557020" y="72739"/>
                  <a:pt x="1558769" y="70391"/>
                  <a:pt x="1561900" y="66892"/>
                </a:cubicBezTo>
                <a:cubicBezTo>
                  <a:pt x="1564846" y="64130"/>
                  <a:pt x="1567655" y="60861"/>
                  <a:pt x="1570325" y="57086"/>
                </a:cubicBezTo>
                <a:cubicBezTo>
                  <a:pt x="1572995" y="53311"/>
                  <a:pt x="1574330" y="50963"/>
                  <a:pt x="1574330" y="50043"/>
                </a:cubicBezTo>
                <a:cubicBezTo>
                  <a:pt x="1574330" y="49306"/>
                  <a:pt x="1572765" y="48800"/>
                  <a:pt x="1569634" y="48523"/>
                </a:cubicBezTo>
                <a:cubicBezTo>
                  <a:pt x="1566504" y="48247"/>
                  <a:pt x="1558309" y="48017"/>
                  <a:pt x="1545050" y="47833"/>
                </a:cubicBezTo>
                <a:lnTo>
                  <a:pt x="1520466" y="47280"/>
                </a:lnTo>
                <a:lnTo>
                  <a:pt x="1519638" y="51700"/>
                </a:lnTo>
                <a:cubicBezTo>
                  <a:pt x="1518533" y="59803"/>
                  <a:pt x="1516323" y="77757"/>
                  <a:pt x="1513008" y="105564"/>
                </a:cubicBezTo>
                <a:lnTo>
                  <a:pt x="1512732" y="109155"/>
                </a:lnTo>
                <a:lnTo>
                  <a:pt x="1516323" y="108879"/>
                </a:lnTo>
                <a:cubicBezTo>
                  <a:pt x="1520742" y="108326"/>
                  <a:pt x="1527602" y="107866"/>
                  <a:pt x="1536902" y="107497"/>
                </a:cubicBezTo>
                <a:cubicBezTo>
                  <a:pt x="1546201" y="107129"/>
                  <a:pt x="1551772" y="107037"/>
                  <a:pt x="1553613" y="107221"/>
                </a:cubicBezTo>
                <a:cubicBezTo>
                  <a:pt x="1556375" y="107590"/>
                  <a:pt x="1558585" y="108510"/>
                  <a:pt x="1560243" y="109983"/>
                </a:cubicBezTo>
                <a:cubicBezTo>
                  <a:pt x="1563005" y="112377"/>
                  <a:pt x="1564386" y="114771"/>
                  <a:pt x="1564386" y="117165"/>
                </a:cubicBezTo>
                <a:cubicBezTo>
                  <a:pt x="1564386" y="119559"/>
                  <a:pt x="1563097" y="123426"/>
                  <a:pt x="1560519" y="128767"/>
                </a:cubicBezTo>
                <a:cubicBezTo>
                  <a:pt x="1557204" y="135396"/>
                  <a:pt x="1550022" y="145340"/>
                  <a:pt x="1538973" y="158599"/>
                </a:cubicBezTo>
                <a:cubicBezTo>
                  <a:pt x="1529213" y="170201"/>
                  <a:pt x="1524057" y="177014"/>
                  <a:pt x="1523504" y="179040"/>
                </a:cubicBezTo>
                <a:cubicBezTo>
                  <a:pt x="1523136" y="180145"/>
                  <a:pt x="1524426" y="181894"/>
                  <a:pt x="1527372" y="184288"/>
                </a:cubicBezTo>
                <a:cubicBezTo>
                  <a:pt x="1530318" y="186682"/>
                  <a:pt x="1536211" y="190641"/>
                  <a:pt x="1545050" y="196166"/>
                </a:cubicBezTo>
                <a:cubicBezTo>
                  <a:pt x="1561071" y="206294"/>
                  <a:pt x="1572397" y="213246"/>
                  <a:pt x="1579026" y="217021"/>
                </a:cubicBezTo>
                <a:cubicBezTo>
                  <a:pt x="1585655" y="220796"/>
                  <a:pt x="1591364" y="223420"/>
                  <a:pt x="1596152" y="224893"/>
                </a:cubicBezTo>
                <a:cubicBezTo>
                  <a:pt x="1599651" y="226182"/>
                  <a:pt x="1602183" y="226873"/>
                  <a:pt x="1603748" y="226965"/>
                </a:cubicBezTo>
                <a:cubicBezTo>
                  <a:pt x="1605313" y="227057"/>
                  <a:pt x="1607385" y="226735"/>
                  <a:pt x="1609963" y="225998"/>
                </a:cubicBezTo>
                <a:cubicBezTo>
                  <a:pt x="1613278" y="225077"/>
                  <a:pt x="1615810" y="225031"/>
                  <a:pt x="1617559" y="225860"/>
                </a:cubicBezTo>
                <a:cubicBezTo>
                  <a:pt x="1619309" y="226689"/>
                  <a:pt x="1619999" y="228392"/>
                  <a:pt x="1619631" y="230970"/>
                </a:cubicBezTo>
                <a:cubicBezTo>
                  <a:pt x="1619079" y="233548"/>
                  <a:pt x="1617237" y="235574"/>
                  <a:pt x="1614106" y="237047"/>
                </a:cubicBezTo>
                <a:cubicBezTo>
                  <a:pt x="1612449" y="238152"/>
                  <a:pt x="1609365" y="238658"/>
                  <a:pt x="1604853" y="238566"/>
                </a:cubicBezTo>
                <a:cubicBezTo>
                  <a:pt x="1600341" y="238474"/>
                  <a:pt x="1596244" y="237968"/>
                  <a:pt x="1592561" y="237047"/>
                </a:cubicBezTo>
                <a:cubicBezTo>
                  <a:pt x="1586852" y="235390"/>
                  <a:pt x="1581098" y="233042"/>
                  <a:pt x="1575297" y="230003"/>
                </a:cubicBezTo>
                <a:cubicBezTo>
                  <a:pt x="1569496" y="226965"/>
                  <a:pt x="1556283" y="219369"/>
                  <a:pt x="1535658" y="207215"/>
                </a:cubicBezTo>
                <a:lnTo>
                  <a:pt x="1509970" y="191746"/>
                </a:lnTo>
                <a:lnTo>
                  <a:pt x="1502235" y="198928"/>
                </a:lnTo>
                <a:cubicBezTo>
                  <a:pt x="1493396" y="207031"/>
                  <a:pt x="1486813" y="212601"/>
                  <a:pt x="1482485" y="215640"/>
                </a:cubicBezTo>
                <a:cubicBezTo>
                  <a:pt x="1478158" y="218678"/>
                  <a:pt x="1474613" y="220197"/>
                  <a:pt x="1471851" y="220197"/>
                </a:cubicBezTo>
                <a:cubicBezTo>
                  <a:pt x="1470930" y="220197"/>
                  <a:pt x="1470055" y="219875"/>
                  <a:pt x="1469226" y="219230"/>
                </a:cubicBezTo>
                <a:cubicBezTo>
                  <a:pt x="1468398" y="218586"/>
                  <a:pt x="1467983" y="217803"/>
                  <a:pt x="1467983" y="216883"/>
                </a:cubicBezTo>
                <a:cubicBezTo>
                  <a:pt x="1467983" y="215594"/>
                  <a:pt x="1470746" y="213108"/>
                  <a:pt x="1476270" y="209424"/>
                </a:cubicBezTo>
                <a:cubicBezTo>
                  <a:pt x="1479953" y="206662"/>
                  <a:pt x="1484235" y="203117"/>
                  <a:pt x="1489115" y="198790"/>
                </a:cubicBezTo>
                <a:cubicBezTo>
                  <a:pt x="1493995" y="194462"/>
                  <a:pt x="1496987" y="191378"/>
                  <a:pt x="1498092" y="189536"/>
                </a:cubicBezTo>
                <a:cubicBezTo>
                  <a:pt x="1499197" y="187326"/>
                  <a:pt x="1499657" y="185669"/>
                  <a:pt x="1499473" y="184564"/>
                </a:cubicBezTo>
                <a:cubicBezTo>
                  <a:pt x="1499105" y="183459"/>
                  <a:pt x="1496158" y="179592"/>
                  <a:pt x="1490634" y="172963"/>
                </a:cubicBezTo>
                <a:cubicBezTo>
                  <a:pt x="1483452" y="164124"/>
                  <a:pt x="1476454" y="153903"/>
                  <a:pt x="1469641" y="142302"/>
                </a:cubicBezTo>
                <a:cubicBezTo>
                  <a:pt x="1465589" y="136225"/>
                  <a:pt x="1463288" y="133186"/>
                  <a:pt x="1462735" y="133186"/>
                </a:cubicBezTo>
                <a:cubicBezTo>
                  <a:pt x="1461446" y="135396"/>
                  <a:pt x="1458408" y="153259"/>
                  <a:pt x="1453620" y="186774"/>
                </a:cubicBezTo>
                <a:cubicBezTo>
                  <a:pt x="1452331" y="196350"/>
                  <a:pt x="1451640" y="202012"/>
                  <a:pt x="1451548" y="203762"/>
                </a:cubicBezTo>
                <a:cubicBezTo>
                  <a:pt x="1451456" y="205511"/>
                  <a:pt x="1451594" y="207215"/>
                  <a:pt x="1451963" y="208872"/>
                </a:cubicBezTo>
                <a:cubicBezTo>
                  <a:pt x="1452515" y="211266"/>
                  <a:pt x="1452331" y="213384"/>
                  <a:pt x="1451410" y="215225"/>
                </a:cubicBezTo>
                <a:cubicBezTo>
                  <a:pt x="1449937" y="217987"/>
                  <a:pt x="1448326" y="219553"/>
                  <a:pt x="1446576" y="219921"/>
                </a:cubicBezTo>
                <a:cubicBezTo>
                  <a:pt x="1444826" y="220289"/>
                  <a:pt x="1443307" y="219369"/>
                  <a:pt x="1442018" y="217159"/>
                </a:cubicBezTo>
                <a:cubicBezTo>
                  <a:pt x="1441097" y="215686"/>
                  <a:pt x="1440775" y="209747"/>
                  <a:pt x="1441051" y="199342"/>
                </a:cubicBezTo>
                <a:cubicBezTo>
                  <a:pt x="1441328" y="188938"/>
                  <a:pt x="1442110" y="179592"/>
                  <a:pt x="1443400" y="171305"/>
                </a:cubicBezTo>
                <a:cubicBezTo>
                  <a:pt x="1447083" y="145340"/>
                  <a:pt x="1450029" y="120296"/>
                  <a:pt x="1452239" y="96172"/>
                </a:cubicBezTo>
                <a:cubicBezTo>
                  <a:pt x="1454448" y="75179"/>
                  <a:pt x="1456474" y="60539"/>
                  <a:pt x="1458316" y="52252"/>
                </a:cubicBezTo>
                <a:cubicBezTo>
                  <a:pt x="1459236" y="48201"/>
                  <a:pt x="1460249" y="45439"/>
                  <a:pt x="1461354" y="43966"/>
                </a:cubicBezTo>
                <a:cubicBezTo>
                  <a:pt x="1463196" y="41203"/>
                  <a:pt x="1469733" y="38902"/>
                  <a:pt x="1480966" y="37060"/>
                </a:cubicBezTo>
                <a:cubicBezTo>
                  <a:pt x="1493120" y="35034"/>
                  <a:pt x="1500578" y="33377"/>
                  <a:pt x="1503340" y="32088"/>
                </a:cubicBezTo>
                <a:cubicBezTo>
                  <a:pt x="1504445" y="31351"/>
                  <a:pt x="1505642" y="29142"/>
                  <a:pt x="1506931" y="25459"/>
                </a:cubicBezTo>
                <a:cubicBezTo>
                  <a:pt x="1509141" y="18829"/>
                  <a:pt x="1511167" y="14686"/>
                  <a:pt x="1513008" y="13028"/>
                </a:cubicBezTo>
                <a:cubicBezTo>
                  <a:pt x="1514113" y="12016"/>
                  <a:pt x="1515172" y="11578"/>
                  <a:pt x="1516185" y="11716"/>
                </a:cubicBezTo>
                <a:close/>
                <a:moveTo>
                  <a:pt x="991776" y="10266"/>
                </a:moveTo>
                <a:cubicBezTo>
                  <a:pt x="994262" y="10634"/>
                  <a:pt x="995781" y="11739"/>
                  <a:pt x="996334" y="13581"/>
                </a:cubicBezTo>
                <a:cubicBezTo>
                  <a:pt x="996702" y="15054"/>
                  <a:pt x="995321" y="18369"/>
                  <a:pt x="992191" y="23525"/>
                </a:cubicBezTo>
                <a:cubicBezTo>
                  <a:pt x="991086" y="25182"/>
                  <a:pt x="990809" y="26287"/>
                  <a:pt x="991362" y="26840"/>
                </a:cubicBezTo>
                <a:cubicBezTo>
                  <a:pt x="991914" y="27392"/>
                  <a:pt x="995229" y="28037"/>
                  <a:pt x="1001306" y="28773"/>
                </a:cubicBezTo>
                <a:cubicBezTo>
                  <a:pt x="1007015" y="29326"/>
                  <a:pt x="1011434" y="29878"/>
                  <a:pt x="1014565" y="30431"/>
                </a:cubicBezTo>
                <a:cubicBezTo>
                  <a:pt x="1017143" y="31167"/>
                  <a:pt x="1021839" y="32088"/>
                  <a:pt x="1028652" y="33193"/>
                </a:cubicBezTo>
                <a:cubicBezTo>
                  <a:pt x="1034729" y="34482"/>
                  <a:pt x="1039609" y="35679"/>
                  <a:pt x="1043292" y="36784"/>
                </a:cubicBezTo>
                <a:cubicBezTo>
                  <a:pt x="1049369" y="38809"/>
                  <a:pt x="1054755" y="41526"/>
                  <a:pt x="1059451" y="44932"/>
                </a:cubicBezTo>
                <a:cubicBezTo>
                  <a:pt x="1064147" y="48339"/>
                  <a:pt x="1067416" y="51884"/>
                  <a:pt x="1069257" y="55567"/>
                </a:cubicBezTo>
                <a:lnTo>
                  <a:pt x="1070915" y="59158"/>
                </a:lnTo>
                <a:lnTo>
                  <a:pt x="1070915" y="79046"/>
                </a:lnTo>
                <a:cubicBezTo>
                  <a:pt x="1070915" y="122874"/>
                  <a:pt x="1068981" y="158599"/>
                  <a:pt x="1065114" y="186222"/>
                </a:cubicBezTo>
                <a:cubicBezTo>
                  <a:pt x="1062904" y="202243"/>
                  <a:pt x="1060418" y="214765"/>
                  <a:pt x="1057656" y="223788"/>
                </a:cubicBezTo>
                <a:cubicBezTo>
                  <a:pt x="1056551" y="226735"/>
                  <a:pt x="1055124" y="229681"/>
                  <a:pt x="1053374" y="232627"/>
                </a:cubicBezTo>
                <a:cubicBezTo>
                  <a:pt x="1051625" y="235574"/>
                  <a:pt x="1049922" y="237599"/>
                  <a:pt x="1048264" y="238704"/>
                </a:cubicBezTo>
                <a:cubicBezTo>
                  <a:pt x="1044029" y="241835"/>
                  <a:pt x="1037031" y="241789"/>
                  <a:pt x="1027271" y="238566"/>
                </a:cubicBezTo>
                <a:cubicBezTo>
                  <a:pt x="1017511" y="235344"/>
                  <a:pt x="1010882" y="230970"/>
                  <a:pt x="1007383" y="225446"/>
                </a:cubicBezTo>
                <a:cubicBezTo>
                  <a:pt x="1005357" y="222131"/>
                  <a:pt x="1004621" y="219553"/>
                  <a:pt x="1005173" y="217711"/>
                </a:cubicBezTo>
                <a:cubicBezTo>
                  <a:pt x="1005726" y="215870"/>
                  <a:pt x="1007567" y="215133"/>
                  <a:pt x="1010698" y="215501"/>
                </a:cubicBezTo>
                <a:cubicBezTo>
                  <a:pt x="1011434" y="215501"/>
                  <a:pt x="1014104" y="216606"/>
                  <a:pt x="1018708" y="218816"/>
                </a:cubicBezTo>
                <a:cubicBezTo>
                  <a:pt x="1027732" y="223420"/>
                  <a:pt x="1034269" y="225722"/>
                  <a:pt x="1038320" y="225722"/>
                </a:cubicBezTo>
                <a:cubicBezTo>
                  <a:pt x="1039793" y="225722"/>
                  <a:pt x="1040714" y="225584"/>
                  <a:pt x="1041082" y="225307"/>
                </a:cubicBezTo>
                <a:cubicBezTo>
                  <a:pt x="1041451" y="225031"/>
                  <a:pt x="1042003" y="223972"/>
                  <a:pt x="1042740" y="222131"/>
                </a:cubicBezTo>
                <a:cubicBezTo>
                  <a:pt x="1045870" y="214765"/>
                  <a:pt x="1048817" y="198468"/>
                  <a:pt x="1051579" y="173239"/>
                </a:cubicBezTo>
                <a:cubicBezTo>
                  <a:pt x="1053605" y="155008"/>
                  <a:pt x="1054525" y="131621"/>
                  <a:pt x="1054341" y="103078"/>
                </a:cubicBezTo>
                <a:cubicBezTo>
                  <a:pt x="1054157" y="87057"/>
                  <a:pt x="1054019" y="77389"/>
                  <a:pt x="1053927" y="74074"/>
                </a:cubicBezTo>
                <a:cubicBezTo>
                  <a:pt x="1053835" y="70760"/>
                  <a:pt x="1053420" y="68089"/>
                  <a:pt x="1052684" y="66064"/>
                </a:cubicBezTo>
                <a:cubicBezTo>
                  <a:pt x="1050290" y="60539"/>
                  <a:pt x="1046423" y="56396"/>
                  <a:pt x="1041082" y="53634"/>
                </a:cubicBezTo>
                <a:cubicBezTo>
                  <a:pt x="1035005" y="50687"/>
                  <a:pt x="1025614" y="48293"/>
                  <a:pt x="1012907" y="46452"/>
                </a:cubicBezTo>
                <a:cubicBezTo>
                  <a:pt x="1008120" y="45715"/>
                  <a:pt x="1002641" y="45255"/>
                  <a:pt x="996472" y="45071"/>
                </a:cubicBezTo>
                <a:cubicBezTo>
                  <a:pt x="990303" y="44886"/>
                  <a:pt x="986850" y="44978"/>
                  <a:pt x="986114" y="45347"/>
                </a:cubicBezTo>
                <a:cubicBezTo>
                  <a:pt x="985561" y="45899"/>
                  <a:pt x="984917" y="47741"/>
                  <a:pt x="984180" y="50871"/>
                </a:cubicBezTo>
                <a:cubicBezTo>
                  <a:pt x="983628" y="54186"/>
                  <a:pt x="981970" y="58329"/>
                  <a:pt x="979208" y="63301"/>
                </a:cubicBezTo>
                <a:cubicBezTo>
                  <a:pt x="977366" y="66984"/>
                  <a:pt x="976170" y="69148"/>
                  <a:pt x="975617" y="69793"/>
                </a:cubicBezTo>
                <a:cubicBezTo>
                  <a:pt x="975065" y="70437"/>
                  <a:pt x="974236" y="70667"/>
                  <a:pt x="973131" y="70483"/>
                </a:cubicBezTo>
                <a:cubicBezTo>
                  <a:pt x="968343" y="70299"/>
                  <a:pt x="965581" y="65419"/>
                  <a:pt x="964844" y="55843"/>
                </a:cubicBezTo>
                <a:cubicBezTo>
                  <a:pt x="964660" y="51976"/>
                  <a:pt x="964982" y="48800"/>
                  <a:pt x="965811" y="46314"/>
                </a:cubicBezTo>
                <a:cubicBezTo>
                  <a:pt x="966640" y="43828"/>
                  <a:pt x="968527" y="40835"/>
                  <a:pt x="971474" y="37336"/>
                </a:cubicBezTo>
                <a:cubicBezTo>
                  <a:pt x="974788" y="33469"/>
                  <a:pt x="976998" y="30062"/>
                  <a:pt x="978103" y="27116"/>
                </a:cubicBezTo>
                <a:cubicBezTo>
                  <a:pt x="978287" y="26748"/>
                  <a:pt x="978840" y="25413"/>
                  <a:pt x="979760" y="23111"/>
                </a:cubicBezTo>
                <a:cubicBezTo>
                  <a:pt x="980681" y="20809"/>
                  <a:pt x="981326" y="19197"/>
                  <a:pt x="981694" y="18277"/>
                </a:cubicBezTo>
                <a:cubicBezTo>
                  <a:pt x="982983" y="15146"/>
                  <a:pt x="984272" y="13028"/>
                  <a:pt x="985561" y="11924"/>
                </a:cubicBezTo>
                <a:cubicBezTo>
                  <a:pt x="987218" y="10450"/>
                  <a:pt x="989290" y="9898"/>
                  <a:pt x="991776" y="10266"/>
                </a:cubicBezTo>
                <a:close/>
                <a:moveTo>
                  <a:pt x="2385040" y="9438"/>
                </a:moveTo>
                <a:cubicBezTo>
                  <a:pt x="2386330" y="9069"/>
                  <a:pt x="2387434" y="9069"/>
                  <a:pt x="2388356" y="9438"/>
                </a:cubicBezTo>
                <a:cubicBezTo>
                  <a:pt x="2389092" y="9622"/>
                  <a:pt x="2389782" y="10358"/>
                  <a:pt x="2390427" y="11647"/>
                </a:cubicBezTo>
                <a:cubicBezTo>
                  <a:pt x="2391072" y="12936"/>
                  <a:pt x="2391394" y="14133"/>
                  <a:pt x="2391394" y="15238"/>
                </a:cubicBezTo>
                <a:cubicBezTo>
                  <a:pt x="2391394" y="16159"/>
                  <a:pt x="2391808" y="16711"/>
                  <a:pt x="2392637" y="16896"/>
                </a:cubicBezTo>
                <a:cubicBezTo>
                  <a:pt x="2393466" y="17080"/>
                  <a:pt x="2396182" y="17264"/>
                  <a:pt x="2400786" y="17448"/>
                </a:cubicBezTo>
                <a:cubicBezTo>
                  <a:pt x="2410545" y="17632"/>
                  <a:pt x="2419385" y="19750"/>
                  <a:pt x="2427303" y="23801"/>
                </a:cubicBezTo>
                <a:cubicBezTo>
                  <a:pt x="2435590" y="27853"/>
                  <a:pt x="2439181" y="32640"/>
                  <a:pt x="2438076" y="38165"/>
                </a:cubicBezTo>
                <a:cubicBezTo>
                  <a:pt x="2437708" y="39822"/>
                  <a:pt x="2436234" y="42677"/>
                  <a:pt x="2433656" y="46728"/>
                </a:cubicBezTo>
                <a:cubicBezTo>
                  <a:pt x="2430526" y="51332"/>
                  <a:pt x="2423896" y="59803"/>
                  <a:pt x="2413768" y="72141"/>
                </a:cubicBezTo>
                <a:cubicBezTo>
                  <a:pt x="2411558" y="74903"/>
                  <a:pt x="2409486" y="77987"/>
                  <a:pt x="2407553" y="81394"/>
                </a:cubicBezTo>
                <a:cubicBezTo>
                  <a:pt x="2405620" y="84801"/>
                  <a:pt x="2404653" y="87149"/>
                  <a:pt x="2404653" y="88438"/>
                </a:cubicBezTo>
                <a:cubicBezTo>
                  <a:pt x="2404653" y="90648"/>
                  <a:pt x="2407231" y="94883"/>
                  <a:pt x="2412387" y="101144"/>
                </a:cubicBezTo>
                <a:cubicBezTo>
                  <a:pt x="2415518" y="104827"/>
                  <a:pt x="2420766" y="110306"/>
                  <a:pt x="2428132" y="117580"/>
                </a:cubicBezTo>
                <a:cubicBezTo>
                  <a:pt x="2435498" y="124854"/>
                  <a:pt x="2441298" y="130332"/>
                  <a:pt x="2445534" y="134015"/>
                </a:cubicBezTo>
                <a:cubicBezTo>
                  <a:pt x="2452164" y="139540"/>
                  <a:pt x="2457688" y="143361"/>
                  <a:pt x="2462107" y="145478"/>
                </a:cubicBezTo>
                <a:cubicBezTo>
                  <a:pt x="2466527" y="147596"/>
                  <a:pt x="2474077" y="150036"/>
                  <a:pt x="2484758" y="152798"/>
                </a:cubicBezTo>
                <a:cubicBezTo>
                  <a:pt x="2496728" y="155929"/>
                  <a:pt x="2502989" y="158691"/>
                  <a:pt x="2503541" y="161085"/>
                </a:cubicBezTo>
                <a:cubicBezTo>
                  <a:pt x="2504278" y="163847"/>
                  <a:pt x="2502528" y="166011"/>
                  <a:pt x="2498293" y="167576"/>
                </a:cubicBezTo>
                <a:cubicBezTo>
                  <a:pt x="2494058" y="169142"/>
                  <a:pt x="2488809" y="169464"/>
                  <a:pt x="2482548" y="168543"/>
                </a:cubicBezTo>
                <a:cubicBezTo>
                  <a:pt x="2466158" y="166149"/>
                  <a:pt x="2448756" y="157310"/>
                  <a:pt x="2430342" y="142026"/>
                </a:cubicBezTo>
                <a:cubicBezTo>
                  <a:pt x="2425554" y="137974"/>
                  <a:pt x="2418003" y="130792"/>
                  <a:pt x="2407691" y="120480"/>
                </a:cubicBezTo>
                <a:lnTo>
                  <a:pt x="2391118" y="104459"/>
                </a:lnTo>
                <a:lnTo>
                  <a:pt x="2387803" y="108326"/>
                </a:lnTo>
                <a:cubicBezTo>
                  <a:pt x="2385409" y="111088"/>
                  <a:pt x="2381174" y="116521"/>
                  <a:pt x="2375097" y="124623"/>
                </a:cubicBezTo>
                <a:cubicBezTo>
                  <a:pt x="2369020" y="132726"/>
                  <a:pt x="2364140" y="139540"/>
                  <a:pt x="2360457" y="145064"/>
                </a:cubicBezTo>
                <a:cubicBezTo>
                  <a:pt x="2356405" y="151141"/>
                  <a:pt x="2353827" y="154548"/>
                  <a:pt x="2352722" y="155284"/>
                </a:cubicBezTo>
                <a:cubicBezTo>
                  <a:pt x="2350513" y="156758"/>
                  <a:pt x="2348210" y="157448"/>
                  <a:pt x="2345817" y="157356"/>
                </a:cubicBezTo>
                <a:cubicBezTo>
                  <a:pt x="2343423" y="157264"/>
                  <a:pt x="2341674" y="156573"/>
                  <a:pt x="2340568" y="155284"/>
                </a:cubicBezTo>
                <a:cubicBezTo>
                  <a:pt x="2339832" y="154179"/>
                  <a:pt x="2339464" y="152338"/>
                  <a:pt x="2339464" y="149760"/>
                </a:cubicBezTo>
                <a:cubicBezTo>
                  <a:pt x="2339464" y="147182"/>
                  <a:pt x="2340108" y="145248"/>
                  <a:pt x="2341397" y="143959"/>
                </a:cubicBezTo>
                <a:cubicBezTo>
                  <a:pt x="2342502" y="142670"/>
                  <a:pt x="2343331" y="142026"/>
                  <a:pt x="2343883" y="142026"/>
                </a:cubicBezTo>
                <a:cubicBezTo>
                  <a:pt x="2345540" y="142026"/>
                  <a:pt x="2347106" y="141243"/>
                  <a:pt x="2348579" y="139678"/>
                </a:cubicBezTo>
                <a:cubicBezTo>
                  <a:pt x="2350052" y="138112"/>
                  <a:pt x="2352538" y="134844"/>
                  <a:pt x="2356037" y="129872"/>
                </a:cubicBezTo>
                <a:cubicBezTo>
                  <a:pt x="2360457" y="122874"/>
                  <a:pt x="2365981" y="115048"/>
                  <a:pt x="2372610" y="106393"/>
                </a:cubicBezTo>
                <a:cubicBezTo>
                  <a:pt x="2379240" y="97922"/>
                  <a:pt x="2382370" y="93410"/>
                  <a:pt x="2382002" y="92858"/>
                </a:cubicBezTo>
                <a:cubicBezTo>
                  <a:pt x="2379792" y="89911"/>
                  <a:pt x="2376846" y="86320"/>
                  <a:pt x="2373163" y="82085"/>
                </a:cubicBezTo>
                <a:cubicBezTo>
                  <a:pt x="2369480" y="77849"/>
                  <a:pt x="2366211" y="74166"/>
                  <a:pt x="2363357" y="71036"/>
                </a:cubicBezTo>
                <a:cubicBezTo>
                  <a:pt x="2360502" y="67905"/>
                  <a:pt x="2358984" y="66524"/>
                  <a:pt x="2358800" y="66892"/>
                </a:cubicBezTo>
                <a:cubicBezTo>
                  <a:pt x="2358431" y="67261"/>
                  <a:pt x="2357878" y="68181"/>
                  <a:pt x="2357142" y="69655"/>
                </a:cubicBezTo>
                <a:cubicBezTo>
                  <a:pt x="2355853" y="72049"/>
                  <a:pt x="2353873" y="73522"/>
                  <a:pt x="2351203" y="74074"/>
                </a:cubicBezTo>
                <a:cubicBezTo>
                  <a:pt x="2348533" y="74627"/>
                  <a:pt x="2346553" y="73890"/>
                  <a:pt x="2345264" y="71864"/>
                </a:cubicBezTo>
                <a:cubicBezTo>
                  <a:pt x="2344896" y="71312"/>
                  <a:pt x="2344159" y="70299"/>
                  <a:pt x="2343055" y="68826"/>
                </a:cubicBezTo>
                <a:lnTo>
                  <a:pt x="2343331" y="65787"/>
                </a:lnTo>
                <a:lnTo>
                  <a:pt x="2344436" y="62749"/>
                </a:lnTo>
                <a:cubicBezTo>
                  <a:pt x="2346461" y="60908"/>
                  <a:pt x="2347750" y="58974"/>
                  <a:pt x="2348303" y="56948"/>
                </a:cubicBezTo>
                <a:cubicBezTo>
                  <a:pt x="2348671" y="55475"/>
                  <a:pt x="2348118" y="53357"/>
                  <a:pt x="2346646" y="50595"/>
                </a:cubicBezTo>
                <a:lnTo>
                  <a:pt x="2344988" y="46452"/>
                </a:lnTo>
                <a:lnTo>
                  <a:pt x="2345540" y="42032"/>
                </a:lnTo>
                <a:cubicBezTo>
                  <a:pt x="2347566" y="40375"/>
                  <a:pt x="2350420" y="39546"/>
                  <a:pt x="2354104" y="39546"/>
                </a:cubicBezTo>
                <a:cubicBezTo>
                  <a:pt x="2357602" y="39546"/>
                  <a:pt x="2359628" y="39362"/>
                  <a:pt x="2360180" y="38994"/>
                </a:cubicBezTo>
                <a:cubicBezTo>
                  <a:pt x="2360917" y="37889"/>
                  <a:pt x="2362298" y="36139"/>
                  <a:pt x="2364324" y="33745"/>
                </a:cubicBezTo>
                <a:cubicBezTo>
                  <a:pt x="2366349" y="30983"/>
                  <a:pt x="2368836" y="28037"/>
                  <a:pt x="2371782" y="24906"/>
                </a:cubicBezTo>
                <a:cubicBezTo>
                  <a:pt x="2374360" y="22144"/>
                  <a:pt x="2377030" y="18829"/>
                  <a:pt x="2379792" y="14962"/>
                </a:cubicBezTo>
                <a:cubicBezTo>
                  <a:pt x="2382555" y="11463"/>
                  <a:pt x="2384304" y="9622"/>
                  <a:pt x="2385040" y="9438"/>
                </a:cubicBezTo>
                <a:close/>
                <a:moveTo>
                  <a:pt x="1766030" y="7504"/>
                </a:moveTo>
                <a:cubicBezTo>
                  <a:pt x="1766767" y="7504"/>
                  <a:pt x="1767964" y="8931"/>
                  <a:pt x="1769621" y="11785"/>
                </a:cubicBezTo>
                <a:cubicBezTo>
                  <a:pt x="1771278" y="14640"/>
                  <a:pt x="1772199" y="16711"/>
                  <a:pt x="1772383" y="18000"/>
                </a:cubicBezTo>
                <a:cubicBezTo>
                  <a:pt x="1772383" y="18553"/>
                  <a:pt x="1771094" y="19842"/>
                  <a:pt x="1768516" y="21868"/>
                </a:cubicBezTo>
                <a:cubicBezTo>
                  <a:pt x="1766306" y="23709"/>
                  <a:pt x="1764373" y="25551"/>
                  <a:pt x="1762715" y="27392"/>
                </a:cubicBezTo>
                <a:cubicBezTo>
                  <a:pt x="1761242" y="29234"/>
                  <a:pt x="1760874" y="30431"/>
                  <a:pt x="1761611" y="30983"/>
                </a:cubicBezTo>
                <a:cubicBezTo>
                  <a:pt x="1763452" y="32640"/>
                  <a:pt x="1774777" y="32456"/>
                  <a:pt x="1795586" y="30431"/>
                </a:cubicBezTo>
                <a:cubicBezTo>
                  <a:pt x="1803873" y="29694"/>
                  <a:pt x="1815106" y="29326"/>
                  <a:pt x="1829286" y="29326"/>
                </a:cubicBezTo>
                <a:cubicBezTo>
                  <a:pt x="1843097" y="29326"/>
                  <a:pt x="1852488" y="29786"/>
                  <a:pt x="1857461" y="30707"/>
                </a:cubicBezTo>
                <a:cubicBezTo>
                  <a:pt x="1871640" y="33653"/>
                  <a:pt x="1880295" y="37152"/>
                  <a:pt x="1883426" y="41203"/>
                </a:cubicBezTo>
                <a:cubicBezTo>
                  <a:pt x="1884347" y="42492"/>
                  <a:pt x="1884715" y="44518"/>
                  <a:pt x="1884531" y="47280"/>
                </a:cubicBezTo>
                <a:cubicBezTo>
                  <a:pt x="1884162" y="52621"/>
                  <a:pt x="1881124" y="58145"/>
                  <a:pt x="1875415" y="63854"/>
                </a:cubicBezTo>
                <a:cubicBezTo>
                  <a:pt x="1872469" y="66800"/>
                  <a:pt x="1868740" y="70115"/>
                  <a:pt x="1864228" y="73798"/>
                </a:cubicBezTo>
                <a:cubicBezTo>
                  <a:pt x="1859716" y="77481"/>
                  <a:pt x="1856540" y="79783"/>
                  <a:pt x="1854699" y="80704"/>
                </a:cubicBezTo>
                <a:cubicBezTo>
                  <a:pt x="1853225" y="81440"/>
                  <a:pt x="1852258" y="81809"/>
                  <a:pt x="1851798" y="81809"/>
                </a:cubicBezTo>
                <a:cubicBezTo>
                  <a:pt x="1851338" y="81809"/>
                  <a:pt x="1850463" y="81532"/>
                  <a:pt x="1849174" y="80980"/>
                </a:cubicBezTo>
                <a:cubicBezTo>
                  <a:pt x="1847517" y="80059"/>
                  <a:pt x="1846412" y="79230"/>
                  <a:pt x="1845859" y="78494"/>
                </a:cubicBezTo>
                <a:cubicBezTo>
                  <a:pt x="1844754" y="76652"/>
                  <a:pt x="1847517" y="72049"/>
                  <a:pt x="1854146" y="64683"/>
                </a:cubicBezTo>
                <a:cubicBezTo>
                  <a:pt x="1859670" y="58421"/>
                  <a:pt x="1862157" y="54186"/>
                  <a:pt x="1861604" y="51976"/>
                </a:cubicBezTo>
                <a:cubicBezTo>
                  <a:pt x="1861052" y="49766"/>
                  <a:pt x="1857737" y="48385"/>
                  <a:pt x="1851660" y="47833"/>
                </a:cubicBezTo>
                <a:cubicBezTo>
                  <a:pt x="1848529" y="47649"/>
                  <a:pt x="1843465" y="47188"/>
                  <a:pt x="1836468" y="46452"/>
                </a:cubicBezTo>
                <a:cubicBezTo>
                  <a:pt x="1822840" y="44978"/>
                  <a:pt x="1803320" y="45439"/>
                  <a:pt x="1777908" y="47833"/>
                </a:cubicBezTo>
                <a:cubicBezTo>
                  <a:pt x="1763176" y="49306"/>
                  <a:pt x="1753232" y="50549"/>
                  <a:pt x="1748076" y="51562"/>
                </a:cubicBezTo>
                <a:cubicBezTo>
                  <a:pt x="1742919" y="52575"/>
                  <a:pt x="1739052" y="54186"/>
                  <a:pt x="1736474" y="56396"/>
                </a:cubicBezTo>
                <a:cubicBezTo>
                  <a:pt x="1735001" y="57685"/>
                  <a:pt x="1732699" y="60447"/>
                  <a:pt x="1729569" y="64683"/>
                </a:cubicBezTo>
                <a:cubicBezTo>
                  <a:pt x="1722387" y="74811"/>
                  <a:pt x="1716678" y="77849"/>
                  <a:pt x="1712443" y="73798"/>
                </a:cubicBezTo>
                <a:cubicBezTo>
                  <a:pt x="1710417" y="71772"/>
                  <a:pt x="1710140" y="69470"/>
                  <a:pt x="1711614" y="66892"/>
                </a:cubicBezTo>
                <a:cubicBezTo>
                  <a:pt x="1712719" y="64314"/>
                  <a:pt x="1717046" y="58375"/>
                  <a:pt x="1724596" y="49076"/>
                </a:cubicBezTo>
                <a:cubicBezTo>
                  <a:pt x="1732147" y="39776"/>
                  <a:pt x="1739144" y="31536"/>
                  <a:pt x="1745589" y="24354"/>
                </a:cubicBezTo>
                <a:cubicBezTo>
                  <a:pt x="1753324" y="16067"/>
                  <a:pt x="1759309" y="10819"/>
                  <a:pt x="1763544" y="8609"/>
                </a:cubicBezTo>
                <a:cubicBezTo>
                  <a:pt x="1765018" y="7872"/>
                  <a:pt x="1765846" y="7504"/>
                  <a:pt x="1766030" y="7504"/>
                </a:cubicBezTo>
                <a:close/>
                <a:moveTo>
                  <a:pt x="30661" y="6675"/>
                </a:moveTo>
                <a:cubicBezTo>
                  <a:pt x="32134" y="5570"/>
                  <a:pt x="35449" y="5570"/>
                  <a:pt x="40605" y="6675"/>
                </a:cubicBezTo>
                <a:cubicBezTo>
                  <a:pt x="45393" y="7596"/>
                  <a:pt x="51102" y="10036"/>
                  <a:pt x="57731" y="13995"/>
                </a:cubicBezTo>
                <a:cubicBezTo>
                  <a:pt x="64360" y="17954"/>
                  <a:pt x="68596" y="21499"/>
                  <a:pt x="70437" y="24630"/>
                </a:cubicBezTo>
                <a:cubicBezTo>
                  <a:pt x="71911" y="26840"/>
                  <a:pt x="71911" y="28727"/>
                  <a:pt x="70437" y="30293"/>
                </a:cubicBezTo>
                <a:cubicBezTo>
                  <a:pt x="68964" y="31858"/>
                  <a:pt x="66754" y="32456"/>
                  <a:pt x="63808" y="32088"/>
                </a:cubicBezTo>
                <a:cubicBezTo>
                  <a:pt x="59204" y="31351"/>
                  <a:pt x="53265" y="29326"/>
                  <a:pt x="45991" y="26011"/>
                </a:cubicBezTo>
                <a:cubicBezTo>
                  <a:pt x="38718" y="22696"/>
                  <a:pt x="33791" y="19750"/>
                  <a:pt x="31213" y="17172"/>
                </a:cubicBezTo>
                <a:cubicBezTo>
                  <a:pt x="29740" y="15699"/>
                  <a:pt x="29004" y="13719"/>
                  <a:pt x="29004" y="11233"/>
                </a:cubicBezTo>
                <a:cubicBezTo>
                  <a:pt x="29004" y="8747"/>
                  <a:pt x="29556" y="7228"/>
                  <a:pt x="30661" y="6675"/>
                </a:cubicBezTo>
                <a:close/>
                <a:moveTo>
                  <a:pt x="4044305" y="736"/>
                </a:moveTo>
                <a:cubicBezTo>
                  <a:pt x="4045226" y="829"/>
                  <a:pt x="4047344" y="1243"/>
                  <a:pt x="4050658" y="1979"/>
                </a:cubicBezTo>
                <a:cubicBezTo>
                  <a:pt x="4054341" y="2900"/>
                  <a:pt x="4059406" y="5018"/>
                  <a:pt x="4065851" y="8333"/>
                </a:cubicBezTo>
                <a:lnTo>
                  <a:pt x="4075518" y="13028"/>
                </a:lnTo>
                <a:lnTo>
                  <a:pt x="4090158" y="13857"/>
                </a:lnTo>
                <a:cubicBezTo>
                  <a:pt x="4098261" y="14225"/>
                  <a:pt x="4103464" y="14686"/>
                  <a:pt x="4105765" y="15238"/>
                </a:cubicBezTo>
                <a:cubicBezTo>
                  <a:pt x="4108067" y="15791"/>
                  <a:pt x="4109862" y="16988"/>
                  <a:pt x="4111152" y="18829"/>
                </a:cubicBezTo>
                <a:cubicBezTo>
                  <a:pt x="4112072" y="19934"/>
                  <a:pt x="4112256" y="21407"/>
                  <a:pt x="4111704" y="23249"/>
                </a:cubicBezTo>
                <a:cubicBezTo>
                  <a:pt x="4111336" y="25274"/>
                  <a:pt x="4110507" y="26840"/>
                  <a:pt x="4109218" y="27945"/>
                </a:cubicBezTo>
                <a:cubicBezTo>
                  <a:pt x="4108482" y="28865"/>
                  <a:pt x="4107699" y="29418"/>
                  <a:pt x="4106870" y="29602"/>
                </a:cubicBezTo>
                <a:cubicBezTo>
                  <a:pt x="4106042" y="29786"/>
                  <a:pt x="4103602" y="29878"/>
                  <a:pt x="4099550" y="29878"/>
                </a:cubicBezTo>
                <a:lnTo>
                  <a:pt x="4091816" y="29878"/>
                </a:lnTo>
                <a:lnTo>
                  <a:pt x="4089606" y="36508"/>
                </a:lnTo>
                <a:cubicBezTo>
                  <a:pt x="4084634" y="52529"/>
                  <a:pt x="4082516" y="60908"/>
                  <a:pt x="4083253" y="61644"/>
                </a:cubicBezTo>
                <a:cubicBezTo>
                  <a:pt x="4083806" y="62197"/>
                  <a:pt x="4098261" y="62565"/>
                  <a:pt x="4126620" y="62749"/>
                </a:cubicBezTo>
                <a:cubicBezTo>
                  <a:pt x="4149270" y="62933"/>
                  <a:pt x="4162530" y="63163"/>
                  <a:pt x="4166396" y="63440"/>
                </a:cubicBezTo>
                <a:cubicBezTo>
                  <a:pt x="4170264" y="63716"/>
                  <a:pt x="4172382" y="64775"/>
                  <a:pt x="4172750" y="66616"/>
                </a:cubicBezTo>
                <a:lnTo>
                  <a:pt x="4173026" y="66616"/>
                </a:lnTo>
                <a:cubicBezTo>
                  <a:pt x="4173394" y="68089"/>
                  <a:pt x="4173394" y="69931"/>
                  <a:pt x="4173026" y="72141"/>
                </a:cubicBezTo>
                <a:cubicBezTo>
                  <a:pt x="4172658" y="74350"/>
                  <a:pt x="4172106" y="75916"/>
                  <a:pt x="4171368" y="76836"/>
                </a:cubicBezTo>
                <a:cubicBezTo>
                  <a:pt x="4170448" y="77757"/>
                  <a:pt x="4167962" y="78310"/>
                  <a:pt x="4163910" y="78494"/>
                </a:cubicBezTo>
                <a:cubicBezTo>
                  <a:pt x="4159859" y="78678"/>
                  <a:pt x="4145312" y="78954"/>
                  <a:pt x="4120267" y="79323"/>
                </a:cubicBezTo>
                <a:cubicBezTo>
                  <a:pt x="4093934" y="79691"/>
                  <a:pt x="4078925" y="80243"/>
                  <a:pt x="4075242" y="80980"/>
                </a:cubicBezTo>
                <a:cubicBezTo>
                  <a:pt x="4071191" y="81716"/>
                  <a:pt x="4061523" y="82315"/>
                  <a:pt x="4046239" y="82775"/>
                </a:cubicBezTo>
                <a:cubicBezTo>
                  <a:pt x="4030954" y="83236"/>
                  <a:pt x="4017604" y="83466"/>
                  <a:pt x="4006186" y="83466"/>
                </a:cubicBezTo>
                <a:cubicBezTo>
                  <a:pt x="3993848" y="83282"/>
                  <a:pt x="3986666" y="82637"/>
                  <a:pt x="3984640" y="81532"/>
                </a:cubicBezTo>
                <a:cubicBezTo>
                  <a:pt x="3982246" y="80612"/>
                  <a:pt x="3980589" y="79184"/>
                  <a:pt x="3979668" y="77251"/>
                </a:cubicBezTo>
                <a:cubicBezTo>
                  <a:pt x="3978748" y="75317"/>
                  <a:pt x="3978748" y="73430"/>
                  <a:pt x="3979668" y="71588"/>
                </a:cubicBezTo>
                <a:cubicBezTo>
                  <a:pt x="3980773" y="69931"/>
                  <a:pt x="3983536" y="68780"/>
                  <a:pt x="3987955" y="68135"/>
                </a:cubicBezTo>
                <a:cubicBezTo>
                  <a:pt x="3992375" y="67491"/>
                  <a:pt x="4003240" y="66892"/>
                  <a:pt x="4020550" y="66340"/>
                </a:cubicBezTo>
                <a:cubicBezTo>
                  <a:pt x="4031783" y="65787"/>
                  <a:pt x="4037584" y="65327"/>
                  <a:pt x="4037952" y="64959"/>
                </a:cubicBezTo>
                <a:cubicBezTo>
                  <a:pt x="4038689" y="64222"/>
                  <a:pt x="4038274" y="59941"/>
                  <a:pt x="4036709" y="52114"/>
                </a:cubicBezTo>
                <a:cubicBezTo>
                  <a:pt x="4035144" y="44288"/>
                  <a:pt x="4033808" y="39822"/>
                  <a:pt x="4032704" y="38717"/>
                </a:cubicBezTo>
                <a:cubicBezTo>
                  <a:pt x="4032151" y="38165"/>
                  <a:pt x="4029850" y="37244"/>
                  <a:pt x="4025798" y="35955"/>
                </a:cubicBezTo>
                <a:cubicBezTo>
                  <a:pt x="4021931" y="34850"/>
                  <a:pt x="4019260" y="33653"/>
                  <a:pt x="4017788" y="32364"/>
                </a:cubicBezTo>
                <a:cubicBezTo>
                  <a:pt x="4016314" y="31075"/>
                  <a:pt x="4015578" y="29326"/>
                  <a:pt x="4015578" y="27116"/>
                </a:cubicBezTo>
                <a:cubicBezTo>
                  <a:pt x="4015578" y="24538"/>
                  <a:pt x="4016821" y="22696"/>
                  <a:pt x="4019307" y="21591"/>
                </a:cubicBezTo>
                <a:cubicBezTo>
                  <a:pt x="4021793" y="20487"/>
                  <a:pt x="4027916" y="19013"/>
                  <a:pt x="4037676" y="17172"/>
                </a:cubicBezTo>
                <a:cubicBezTo>
                  <a:pt x="4042464" y="16251"/>
                  <a:pt x="4044996" y="15699"/>
                  <a:pt x="4045272" y="15514"/>
                </a:cubicBezTo>
                <a:cubicBezTo>
                  <a:pt x="4045548" y="15330"/>
                  <a:pt x="4044720" y="14179"/>
                  <a:pt x="4042786" y="12062"/>
                </a:cubicBezTo>
                <a:cubicBezTo>
                  <a:pt x="4040852" y="9944"/>
                  <a:pt x="4039886" y="7872"/>
                  <a:pt x="4039886" y="5847"/>
                </a:cubicBezTo>
                <a:cubicBezTo>
                  <a:pt x="4039886" y="3821"/>
                  <a:pt x="4040392" y="2440"/>
                  <a:pt x="4041405" y="1703"/>
                </a:cubicBezTo>
                <a:cubicBezTo>
                  <a:pt x="4042418" y="967"/>
                  <a:pt x="4043384" y="644"/>
                  <a:pt x="4044305" y="736"/>
                </a:cubicBezTo>
                <a:close/>
                <a:moveTo>
                  <a:pt x="370418" y="46"/>
                </a:moveTo>
                <a:cubicBezTo>
                  <a:pt x="375206" y="414"/>
                  <a:pt x="380592" y="2532"/>
                  <a:pt x="386577" y="6399"/>
                </a:cubicBezTo>
                <a:cubicBezTo>
                  <a:pt x="392562" y="10266"/>
                  <a:pt x="396567" y="14225"/>
                  <a:pt x="398593" y="18277"/>
                </a:cubicBezTo>
                <a:cubicBezTo>
                  <a:pt x="399697" y="20302"/>
                  <a:pt x="400480" y="21545"/>
                  <a:pt x="400941" y="22006"/>
                </a:cubicBezTo>
                <a:cubicBezTo>
                  <a:pt x="401401" y="22466"/>
                  <a:pt x="403012" y="22880"/>
                  <a:pt x="405774" y="23249"/>
                </a:cubicBezTo>
                <a:cubicBezTo>
                  <a:pt x="408537" y="23617"/>
                  <a:pt x="412680" y="23525"/>
                  <a:pt x="418205" y="22973"/>
                </a:cubicBezTo>
                <a:cubicBezTo>
                  <a:pt x="425755" y="22788"/>
                  <a:pt x="430451" y="22742"/>
                  <a:pt x="432292" y="22834"/>
                </a:cubicBezTo>
                <a:cubicBezTo>
                  <a:pt x="434134" y="22927"/>
                  <a:pt x="435791" y="23249"/>
                  <a:pt x="437264" y="23801"/>
                </a:cubicBezTo>
                <a:cubicBezTo>
                  <a:pt x="439842" y="25090"/>
                  <a:pt x="441499" y="26794"/>
                  <a:pt x="442236" y="28911"/>
                </a:cubicBezTo>
                <a:cubicBezTo>
                  <a:pt x="442973" y="31029"/>
                  <a:pt x="442604" y="33009"/>
                  <a:pt x="441131" y="34850"/>
                </a:cubicBezTo>
                <a:cubicBezTo>
                  <a:pt x="439290" y="37060"/>
                  <a:pt x="435100" y="38533"/>
                  <a:pt x="428563" y="39270"/>
                </a:cubicBezTo>
                <a:cubicBezTo>
                  <a:pt x="422026" y="40006"/>
                  <a:pt x="409365" y="40375"/>
                  <a:pt x="390582" y="40375"/>
                </a:cubicBezTo>
                <a:cubicBezTo>
                  <a:pt x="355409" y="40375"/>
                  <a:pt x="335982" y="38533"/>
                  <a:pt x="332299" y="34850"/>
                </a:cubicBezTo>
                <a:cubicBezTo>
                  <a:pt x="330273" y="32825"/>
                  <a:pt x="329720" y="30753"/>
                  <a:pt x="330641" y="28635"/>
                </a:cubicBezTo>
                <a:cubicBezTo>
                  <a:pt x="331562" y="26517"/>
                  <a:pt x="333588" y="25182"/>
                  <a:pt x="336718" y="24630"/>
                </a:cubicBezTo>
                <a:cubicBezTo>
                  <a:pt x="338928" y="24262"/>
                  <a:pt x="346432" y="23893"/>
                  <a:pt x="359230" y="23525"/>
                </a:cubicBezTo>
                <a:cubicBezTo>
                  <a:pt x="372029" y="23157"/>
                  <a:pt x="378520" y="22788"/>
                  <a:pt x="378704" y="22420"/>
                </a:cubicBezTo>
                <a:cubicBezTo>
                  <a:pt x="378889" y="22236"/>
                  <a:pt x="378981" y="22052"/>
                  <a:pt x="378981" y="21868"/>
                </a:cubicBezTo>
                <a:cubicBezTo>
                  <a:pt x="378981" y="21683"/>
                  <a:pt x="378704" y="21315"/>
                  <a:pt x="378152" y="20763"/>
                </a:cubicBezTo>
                <a:cubicBezTo>
                  <a:pt x="377599" y="20210"/>
                  <a:pt x="376863" y="19566"/>
                  <a:pt x="375942" y="18829"/>
                </a:cubicBezTo>
                <a:cubicBezTo>
                  <a:pt x="375021" y="18093"/>
                  <a:pt x="373732" y="17172"/>
                  <a:pt x="372075" y="16067"/>
                </a:cubicBezTo>
                <a:cubicBezTo>
                  <a:pt x="367655" y="12752"/>
                  <a:pt x="365077" y="10542"/>
                  <a:pt x="364341" y="9438"/>
                </a:cubicBezTo>
                <a:cubicBezTo>
                  <a:pt x="363604" y="8148"/>
                  <a:pt x="363236" y="6675"/>
                  <a:pt x="363236" y="5018"/>
                </a:cubicBezTo>
                <a:cubicBezTo>
                  <a:pt x="363236" y="3361"/>
                  <a:pt x="363696" y="2072"/>
                  <a:pt x="364617" y="1151"/>
                </a:cubicBezTo>
                <a:cubicBezTo>
                  <a:pt x="365722" y="230"/>
                  <a:pt x="367655" y="-138"/>
                  <a:pt x="370418" y="46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dist">
              <a:lnSpc>
                <a:spcPct val="120000"/>
              </a:lnSpc>
            </a:pPr>
            <a:endParaRPr lang="zh-CN" altLang="en-US" sz="2200" spc="-300" dirty="0">
              <a:solidFill>
                <a:prstClr val="white"/>
              </a:solidFill>
              <a:latin typeface="清松手寫體2" panose="00000500000000000000" pitchFamily="2" charset="-128"/>
              <a:ea typeface="清松手寫體2" panose="00000500000000000000" pitchFamily="2" charset="-128"/>
              <a:cs typeface="SetoFont" panose="02000600000000000000" pitchFamily="2" charset="-122"/>
            </a:endParaRPr>
          </a:p>
        </p:txBody>
      </p:sp>
      <p:sp>
        <p:nvSpPr>
          <p:cNvPr id="54" name="文本框-19_矢量">
            <a:extLst>
              <a:ext uri="{FF2B5EF4-FFF2-40B4-BE49-F238E27FC236}">
                <a16:creationId xmlns:a16="http://schemas.microsoft.com/office/drawing/2014/main" id="{7745EB7F-0D44-48C7-92C4-B5FDA718A6A9}"/>
              </a:ext>
            </a:extLst>
          </p:cNvPr>
          <p:cNvSpPr txBox="1"/>
          <p:nvPr/>
        </p:nvSpPr>
        <p:spPr>
          <a:xfrm>
            <a:off x="9239222" y="5711337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0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22" name="常用图形-6" hidden="1">
            <a:extLst>
              <a:ext uri="{FF2B5EF4-FFF2-40B4-BE49-F238E27FC236}">
                <a16:creationId xmlns:a16="http://schemas.microsoft.com/office/drawing/2014/main" id="{4A37E801-BA6F-429E-8AA8-D13207C23D5F}"/>
              </a:ext>
            </a:extLst>
          </p:cNvPr>
          <p:cNvSpPr/>
          <p:nvPr/>
        </p:nvSpPr>
        <p:spPr>
          <a:xfrm flipH="1">
            <a:off x="0" y="-18514"/>
            <a:ext cx="12192000" cy="5013430"/>
          </a:xfrm>
          <a:prstGeom prst="rect">
            <a:avLst/>
          </a:prstGeom>
          <a:solidFill>
            <a:srgbClr val="2420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4" name="文本框-39" hidden="1">
            <a:extLst>
              <a:ext uri="{FF2B5EF4-FFF2-40B4-BE49-F238E27FC236}">
                <a16:creationId xmlns:a16="http://schemas.microsoft.com/office/drawing/2014/main" id="{AA5AAA87-1AA6-4F1A-8E28-CEBC2FA82417}"/>
              </a:ext>
            </a:extLst>
          </p:cNvPr>
          <p:cNvSpPr txBox="1"/>
          <p:nvPr/>
        </p:nvSpPr>
        <p:spPr>
          <a:xfrm>
            <a:off x="5469995" y="5638404"/>
            <a:ext cx="1538883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>
              <a:defRPr sz="240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defRPr>
            </a:lvl1pPr>
          </a:lstStyle>
          <a:p>
            <a:pPr lvl="0" algn="dist"/>
            <a:r>
              <a:rPr kumimoji="0" lang="zh-CN" altLang="en-US" sz="2400" b="0" i="0" u="none" kern="1200" cap="none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清松手寫體2" panose="00000500000000000000" pitchFamily="2" charset="-128"/>
                <a:ea typeface="清松手寫體2" panose="00000500000000000000" pitchFamily="2" charset="-128"/>
                <a:cs typeface="RomanS" panose="02000400000000000000" pitchFamily="2" charset="0"/>
              </a:rPr>
              <a:t>清松手写体</a:t>
            </a:r>
          </a:p>
        </p:txBody>
      </p:sp>
      <p:sp>
        <p:nvSpPr>
          <p:cNvPr id="26" name="文本框-44" hidden="1">
            <a:extLst>
              <a:ext uri="{FF2B5EF4-FFF2-40B4-BE49-F238E27FC236}">
                <a16:creationId xmlns:a16="http://schemas.microsoft.com/office/drawing/2014/main" id="{5713BF54-B281-4C30-B862-9A15DBA08C46}"/>
              </a:ext>
            </a:extLst>
          </p:cNvPr>
          <p:cNvSpPr txBox="1"/>
          <p:nvPr/>
        </p:nvSpPr>
        <p:spPr>
          <a:xfrm>
            <a:off x="1658979" y="5632689"/>
            <a:ext cx="1538883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包图小白体" panose="02010601030101010101" pitchFamily="2" charset="-122"/>
                <a:ea typeface="包图小白体" panose="02010601030101010101" pitchFamily="2" charset="-122"/>
                <a:cs typeface="SetoFont" panose="02000600000000000000" pitchFamily="2" charset="-122"/>
              </a:rPr>
              <a:t>包图小白体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包图小白体" panose="02010601030101010101" pitchFamily="2" charset="-122"/>
              <a:ea typeface="包图小白体" panose="02010601030101010101" pitchFamily="2" charset="-122"/>
              <a:cs typeface="SetoFont" panose="02000600000000000000" pitchFamily="2" charset="-122"/>
            </a:endParaRPr>
          </a:p>
        </p:txBody>
      </p:sp>
      <p:sp>
        <p:nvSpPr>
          <p:cNvPr id="28" name="常用图形-45" hidden="1">
            <a:extLst>
              <a:ext uri="{FF2B5EF4-FFF2-40B4-BE49-F238E27FC236}">
                <a16:creationId xmlns:a16="http://schemas.microsoft.com/office/drawing/2014/main" id="{5ECD2978-8369-4788-8C91-C0DC347FE2BF}"/>
              </a:ext>
            </a:extLst>
          </p:cNvPr>
          <p:cNvSpPr/>
          <p:nvPr/>
        </p:nvSpPr>
        <p:spPr>
          <a:xfrm>
            <a:off x="889106" y="569764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0" name="常用图形-46" hidden="1">
            <a:extLst>
              <a:ext uri="{FF2B5EF4-FFF2-40B4-BE49-F238E27FC236}">
                <a16:creationId xmlns:a16="http://schemas.microsoft.com/office/drawing/2014/main" id="{8382DCE7-BB52-48E6-B706-F5C52AC855D3}"/>
              </a:ext>
            </a:extLst>
          </p:cNvPr>
          <p:cNvSpPr/>
          <p:nvPr/>
        </p:nvSpPr>
        <p:spPr>
          <a:xfrm>
            <a:off x="4667981" y="569764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3" name="常用图形-47" hidden="1">
            <a:extLst>
              <a:ext uri="{FF2B5EF4-FFF2-40B4-BE49-F238E27FC236}">
                <a16:creationId xmlns:a16="http://schemas.microsoft.com/office/drawing/2014/main" id="{D6818256-8F8A-4D5A-8BAE-06C6F574FE13}"/>
              </a:ext>
            </a:extLst>
          </p:cNvPr>
          <p:cNvSpPr/>
          <p:nvPr/>
        </p:nvSpPr>
        <p:spPr>
          <a:xfrm>
            <a:off x="8386737" y="569764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36" name="文本框-2" hidden="1">
            <a:extLst>
              <a:ext uri="{FF2B5EF4-FFF2-40B4-BE49-F238E27FC236}">
                <a16:creationId xmlns:a16="http://schemas.microsoft.com/office/drawing/2014/main" id="{6254400D-8E1C-4052-B9BE-DF84073121AB}"/>
              </a:ext>
            </a:extLst>
          </p:cNvPr>
          <p:cNvSpPr txBox="1"/>
          <p:nvPr/>
        </p:nvSpPr>
        <p:spPr>
          <a:xfrm>
            <a:off x="5808737" y="792078"/>
            <a:ext cx="551941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6600" b="0" i="0" u="none" strike="noStrike" cap="none" spc="60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anWangWCL03" panose="02020500000000000000" pitchFamily="18" charset="-120"/>
                <a:ea typeface="HanWangWCL03" panose="02020500000000000000" pitchFamily="18" charset="-12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包图小白体" panose="02010601030101010101" pitchFamily="2" charset="-122"/>
                <a:ea typeface="包图小白体" panose="02010601030101010101" pitchFamily="2" charset="-122"/>
                <a:cs typeface="Mongolian Baiti" panose="03000500000000000000" pitchFamily="66" charset="0"/>
              </a:rPr>
              <a:t>丁丁历险记</a:t>
            </a:r>
          </a:p>
        </p:txBody>
      </p:sp>
      <p:sp>
        <p:nvSpPr>
          <p:cNvPr id="40" name="文本框-3" hidden="1">
            <a:extLst>
              <a:ext uri="{FF2B5EF4-FFF2-40B4-BE49-F238E27FC236}">
                <a16:creationId xmlns:a16="http://schemas.microsoft.com/office/drawing/2014/main" id="{F6E11BCF-D27D-47BF-A182-53CB8AA7C49B}"/>
              </a:ext>
            </a:extLst>
          </p:cNvPr>
          <p:cNvSpPr txBox="1"/>
          <p:nvPr/>
        </p:nvSpPr>
        <p:spPr>
          <a:xfrm>
            <a:off x="6009139" y="2674010"/>
            <a:ext cx="5441353" cy="1250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故事跟随着一个充满好奇心的年轻记者丁丁（杰米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·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贝尔 饰）和他忠心无比的狗狗白雪，他们发现一艘藏有惊爆秘密的模型船，于是丁丁受到这个流传几世纪的秘密吸引，并引起残暴恶棍萨卡林（丹尼尔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·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克雷格 饰）的注意，因为萨卡林相信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..</a:t>
            </a:r>
          </a:p>
        </p:txBody>
      </p:sp>
      <p:sp>
        <p:nvSpPr>
          <p:cNvPr id="42" name="自由线条-20" hidden="1">
            <a:extLst>
              <a:ext uri="{FF2B5EF4-FFF2-40B4-BE49-F238E27FC236}">
                <a16:creationId xmlns:a16="http://schemas.microsoft.com/office/drawing/2014/main" id="{32AADFBF-AFE8-4178-85A6-EB4AE298658B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49" name="自由线条-21" hidden="1">
            <a:extLst>
              <a:ext uri="{FF2B5EF4-FFF2-40B4-BE49-F238E27FC236}">
                <a16:creationId xmlns:a16="http://schemas.microsoft.com/office/drawing/2014/main" id="{2D6D1BE4-C7C1-4D1A-AC12-A2B6EB6ADB18}"/>
              </a:ext>
            </a:extLst>
          </p:cNvPr>
          <p:cNvSpPr txBox="1"/>
          <p:nvPr/>
        </p:nvSpPr>
        <p:spPr>
          <a:xfrm rot="10800000">
            <a:off x="11328150" y="3872534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1" name="文本框-4" hidden="1">
            <a:extLst>
              <a:ext uri="{FF2B5EF4-FFF2-40B4-BE49-F238E27FC236}">
                <a16:creationId xmlns:a16="http://schemas.microsoft.com/office/drawing/2014/main" id="{181C3D3D-D803-457D-8F9F-2225BC3A2DA7}"/>
              </a:ext>
            </a:extLst>
          </p:cNvPr>
          <p:cNvSpPr txBox="1"/>
          <p:nvPr/>
        </p:nvSpPr>
        <p:spPr>
          <a:xfrm>
            <a:off x="5943601" y="1926247"/>
            <a:ext cx="4942114" cy="4816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dist">
              <a:lnSpc>
                <a:spcPct val="120000"/>
              </a:lnSpc>
            </a:pPr>
            <a:r>
              <a:rPr lang="zh-CN" altLang="en-US" sz="2200" spc="-300">
                <a:solidFill>
                  <a:prstClr val="white"/>
                </a:solidFill>
                <a:latin typeface="清松手寫體2" panose="00000500000000000000" pitchFamily="2" charset="-128"/>
                <a:ea typeface="清松手寫體2" panose="00000500000000000000" pitchFamily="2" charset="-128"/>
                <a:cs typeface="SetoFont" panose="02000600000000000000" pitchFamily="2" charset="-122"/>
              </a:rPr>
              <a:t>被高估的斯皮尔伯格依旧迷恋儿童题材</a:t>
            </a:r>
            <a:endParaRPr lang="zh-CN" altLang="en-US" sz="2200" spc="-300" dirty="0">
              <a:solidFill>
                <a:prstClr val="white"/>
              </a:solidFill>
              <a:latin typeface="清松手寫體2" panose="00000500000000000000" pitchFamily="2" charset="-128"/>
              <a:ea typeface="清松手寫體2" panose="00000500000000000000" pitchFamily="2" charset="-128"/>
              <a:cs typeface="SetoFont" panose="02000600000000000000" pitchFamily="2" charset="-122"/>
            </a:endParaRPr>
          </a:p>
        </p:txBody>
      </p:sp>
      <p:sp>
        <p:nvSpPr>
          <p:cNvPr id="53" name="文本框-19" hidden="1">
            <a:extLst>
              <a:ext uri="{FF2B5EF4-FFF2-40B4-BE49-F238E27FC236}">
                <a16:creationId xmlns:a16="http://schemas.microsoft.com/office/drawing/2014/main" id="{920DFE8D-5B16-4C03-AC49-E79859F6D644}"/>
              </a:ext>
            </a:extLst>
          </p:cNvPr>
          <p:cNvSpPr txBox="1"/>
          <p:nvPr/>
        </p:nvSpPr>
        <p:spPr>
          <a:xfrm>
            <a:off x="9212019" y="5649310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阿里巴巴普惠体</a:t>
            </a:r>
          </a:p>
        </p:txBody>
      </p:sp>
    </p:spTree>
    <p:extLst>
      <p:ext uri="{BB962C8B-B14F-4D97-AF65-F5344CB8AC3E}">
        <p14:creationId xmlns:p14="http://schemas.microsoft.com/office/powerpoint/2010/main" val="413748169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>
            <a:extLst>
              <a:ext uri="{FF2B5EF4-FFF2-40B4-BE49-F238E27FC236}">
                <a16:creationId xmlns:a16="http://schemas.microsoft.com/office/drawing/2014/main" id="{5F961903-FF29-4ADE-BE45-F699A0594780}"/>
              </a:ext>
            </a:extLst>
          </p:cNvPr>
          <p:cNvGrpSpPr/>
          <p:nvPr/>
        </p:nvGrpSpPr>
        <p:grpSpPr>
          <a:xfrm>
            <a:off x="0" y="-1"/>
            <a:ext cx="12192000" cy="6858001"/>
            <a:chOff x="0" y="0"/>
            <a:chExt cx="12192000" cy="6858001"/>
          </a:xfrm>
        </p:grpSpPr>
        <p:pic>
          <p:nvPicPr>
            <p:cNvPr id="1028" name="Picture 4" descr="https://timgsa.baidu.com/timg?image&amp;quality=80&amp;size=b9999_10000&amp;sec=1513935126288&amp;di=c50dfd3b8c271d57022f1156b11377b2&amp;imgtype=0&amp;src=http%3A%2F%2Fpic18.huitu.com%2Fres%2F20140407%2F44558_20140407162106390200_1.jpg">
              <a:extLst>
                <a:ext uri="{FF2B5EF4-FFF2-40B4-BE49-F238E27FC236}">
                  <a16:creationId xmlns:a16="http://schemas.microsoft.com/office/drawing/2014/main" id="{B695D711-71CE-4A8A-9B5F-B54A1DFA390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667" b="4920"/>
            <a:stretch/>
          </p:blipFill>
          <p:spPr bwMode="auto">
            <a:xfrm flipH="1">
              <a:off x="1355974" y="0"/>
              <a:ext cx="10836026" cy="685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" name="图片 17">
              <a:extLst>
                <a:ext uri="{FF2B5EF4-FFF2-40B4-BE49-F238E27FC236}">
                  <a16:creationId xmlns:a16="http://schemas.microsoft.com/office/drawing/2014/main" id="{AA1B2885-BF63-4DB3-B5FC-41B4702ACCB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37911" t="13360" b="12291"/>
            <a:stretch/>
          </p:blipFill>
          <p:spPr>
            <a:xfrm>
              <a:off x="0" y="1"/>
              <a:ext cx="10174934" cy="6858000"/>
            </a:xfrm>
            <a:prstGeom prst="rect">
              <a:avLst/>
            </a:prstGeom>
          </p:spPr>
        </p:pic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23A9CA67-ABC4-4EA5-B199-F337FD67BDA5}"/>
              </a:ext>
            </a:extLst>
          </p:cNvPr>
          <p:cNvGrpSpPr/>
          <p:nvPr/>
        </p:nvGrpSpPr>
        <p:grpSpPr>
          <a:xfrm>
            <a:off x="1076325" y="877149"/>
            <a:ext cx="5228624" cy="5243535"/>
            <a:chOff x="1076325" y="877149"/>
            <a:chExt cx="5228624" cy="5243535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F14C698D-6A41-462C-AD73-5F8913208776}"/>
                </a:ext>
              </a:extLst>
            </p:cNvPr>
            <p:cNvSpPr txBox="1"/>
            <p:nvPr/>
          </p:nvSpPr>
          <p:spPr>
            <a:xfrm>
              <a:off x="4796594" y="5904809"/>
              <a:ext cx="1468785" cy="215875"/>
            </a:xfrm>
            <a:custGeom>
              <a:avLst/>
              <a:gdLst/>
              <a:ahLst/>
              <a:cxnLst/>
              <a:rect l="l" t="t" r="r" b="b"/>
              <a:pathLst>
                <a:path w="1468785" h="215875">
                  <a:moveTo>
                    <a:pt x="850292" y="150019"/>
                  </a:moveTo>
                  <a:lnTo>
                    <a:pt x="971847" y="150019"/>
                  </a:lnTo>
                  <a:lnTo>
                    <a:pt x="971847" y="161627"/>
                  </a:lnTo>
                  <a:lnTo>
                    <a:pt x="850292" y="161627"/>
                  </a:lnTo>
                  <a:close/>
                  <a:moveTo>
                    <a:pt x="1059582" y="128811"/>
                  </a:moveTo>
                  <a:cubicBezTo>
                    <a:pt x="1063153" y="130522"/>
                    <a:pt x="1067135" y="132122"/>
                    <a:pt x="1071525" y="133611"/>
                  </a:cubicBezTo>
                  <a:cubicBezTo>
                    <a:pt x="1064753" y="152437"/>
                    <a:pt x="1055749" y="179152"/>
                    <a:pt x="1044513" y="213754"/>
                  </a:cubicBezTo>
                  <a:lnTo>
                    <a:pt x="1032011" y="208732"/>
                  </a:lnTo>
                  <a:cubicBezTo>
                    <a:pt x="1042206" y="183505"/>
                    <a:pt x="1051396" y="156865"/>
                    <a:pt x="1059582" y="128811"/>
                  </a:cubicBezTo>
                  <a:close/>
                  <a:moveTo>
                    <a:pt x="247650" y="110393"/>
                  </a:moveTo>
                  <a:lnTo>
                    <a:pt x="494556" y="110393"/>
                  </a:lnTo>
                  <a:lnTo>
                    <a:pt x="494556" y="121332"/>
                  </a:lnTo>
                  <a:lnTo>
                    <a:pt x="247650" y="121332"/>
                  </a:lnTo>
                  <a:close/>
                  <a:moveTo>
                    <a:pt x="0" y="110393"/>
                  </a:moveTo>
                  <a:lnTo>
                    <a:pt x="246906" y="110393"/>
                  </a:lnTo>
                  <a:lnTo>
                    <a:pt x="246906" y="121332"/>
                  </a:lnTo>
                  <a:lnTo>
                    <a:pt x="0" y="121332"/>
                  </a:lnTo>
                  <a:close/>
                  <a:moveTo>
                    <a:pt x="830089" y="104477"/>
                  </a:moveTo>
                  <a:cubicBezTo>
                    <a:pt x="833288" y="106635"/>
                    <a:pt x="837418" y="109017"/>
                    <a:pt x="842478" y="111621"/>
                  </a:cubicBezTo>
                  <a:cubicBezTo>
                    <a:pt x="832656" y="139080"/>
                    <a:pt x="822536" y="168808"/>
                    <a:pt x="812118" y="200806"/>
                  </a:cubicBezTo>
                  <a:lnTo>
                    <a:pt x="799058" y="193663"/>
                  </a:lnTo>
                  <a:cubicBezTo>
                    <a:pt x="810146" y="167915"/>
                    <a:pt x="820489" y="138187"/>
                    <a:pt x="830089" y="104477"/>
                  </a:cubicBezTo>
                  <a:close/>
                  <a:moveTo>
                    <a:pt x="678061" y="67196"/>
                  </a:moveTo>
                  <a:cubicBezTo>
                    <a:pt x="666526" y="67196"/>
                    <a:pt x="657336" y="72014"/>
                    <a:pt x="650490" y="81651"/>
                  </a:cubicBezTo>
                  <a:cubicBezTo>
                    <a:pt x="643644" y="91288"/>
                    <a:pt x="640221" y="104105"/>
                    <a:pt x="640221" y="120104"/>
                  </a:cubicBezTo>
                  <a:cubicBezTo>
                    <a:pt x="640221" y="130969"/>
                    <a:pt x="642528" y="139564"/>
                    <a:pt x="647142" y="145889"/>
                  </a:cubicBezTo>
                  <a:cubicBezTo>
                    <a:pt x="651755" y="152214"/>
                    <a:pt x="658155" y="155377"/>
                    <a:pt x="666340" y="155377"/>
                  </a:cubicBezTo>
                  <a:cubicBezTo>
                    <a:pt x="677279" y="155377"/>
                    <a:pt x="685986" y="149796"/>
                    <a:pt x="692460" y="138633"/>
                  </a:cubicBezTo>
                  <a:cubicBezTo>
                    <a:pt x="698934" y="127471"/>
                    <a:pt x="702171" y="113221"/>
                    <a:pt x="702171" y="95883"/>
                  </a:cubicBezTo>
                  <a:cubicBezTo>
                    <a:pt x="702171" y="86432"/>
                    <a:pt x="700013" y="79288"/>
                    <a:pt x="695697" y="74451"/>
                  </a:cubicBezTo>
                  <a:cubicBezTo>
                    <a:pt x="691381" y="69614"/>
                    <a:pt x="685502" y="67196"/>
                    <a:pt x="678061" y="67196"/>
                  </a:cubicBezTo>
                  <a:close/>
                  <a:moveTo>
                    <a:pt x="1034020" y="65857"/>
                  </a:moveTo>
                  <a:cubicBezTo>
                    <a:pt x="1045182" y="73670"/>
                    <a:pt x="1057610" y="82823"/>
                    <a:pt x="1071302" y="93315"/>
                  </a:cubicBezTo>
                  <a:lnTo>
                    <a:pt x="1062595" y="102915"/>
                  </a:lnTo>
                  <a:cubicBezTo>
                    <a:pt x="1049871" y="92274"/>
                    <a:pt x="1037741" y="82897"/>
                    <a:pt x="1026207" y="74786"/>
                  </a:cubicBezTo>
                  <a:close/>
                  <a:moveTo>
                    <a:pt x="813011" y="14734"/>
                  </a:moveTo>
                  <a:cubicBezTo>
                    <a:pt x="822610" y="30212"/>
                    <a:pt x="832284" y="46583"/>
                    <a:pt x="842032" y="63847"/>
                  </a:cubicBezTo>
                  <a:lnTo>
                    <a:pt x="830758" y="70433"/>
                  </a:lnTo>
                  <a:cubicBezTo>
                    <a:pt x="820787" y="51606"/>
                    <a:pt x="811448" y="34937"/>
                    <a:pt x="802741" y="20427"/>
                  </a:cubicBezTo>
                  <a:close/>
                  <a:moveTo>
                    <a:pt x="681633" y="12390"/>
                  </a:moveTo>
                  <a:cubicBezTo>
                    <a:pt x="709910" y="12390"/>
                    <a:pt x="732532" y="20669"/>
                    <a:pt x="749498" y="37226"/>
                  </a:cubicBezTo>
                  <a:cubicBezTo>
                    <a:pt x="766465" y="53783"/>
                    <a:pt x="774948" y="74823"/>
                    <a:pt x="774948" y="100347"/>
                  </a:cubicBezTo>
                  <a:cubicBezTo>
                    <a:pt x="774948" y="119397"/>
                    <a:pt x="770632" y="135024"/>
                    <a:pt x="762000" y="147228"/>
                  </a:cubicBezTo>
                  <a:cubicBezTo>
                    <a:pt x="753368" y="159432"/>
                    <a:pt x="742578" y="165534"/>
                    <a:pt x="729630" y="165534"/>
                  </a:cubicBezTo>
                  <a:cubicBezTo>
                    <a:pt x="711845" y="165534"/>
                    <a:pt x="702282" y="155972"/>
                    <a:pt x="700943" y="136848"/>
                  </a:cubicBezTo>
                  <a:lnTo>
                    <a:pt x="700496" y="136848"/>
                  </a:lnTo>
                  <a:cubicBezTo>
                    <a:pt x="693278" y="155972"/>
                    <a:pt x="681484" y="165534"/>
                    <a:pt x="665113" y="165534"/>
                  </a:cubicBezTo>
                  <a:cubicBezTo>
                    <a:pt x="653876" y="165534"/>
                    <a:pt x="644984" y="161497"/>
                    <a:pt x="638435" y="153423"/>
                  </a:cubicBezTo>
                  <a:cubicBezTo>
                    <a:pt x="631887" y="145349"/>
                    <a:pt x="628613" y="134541"/>
                    <a:pt x="628613" y="120997"/>
                  </a:cubicBezTo>
                  <a:cubicBezTo>
                    <a:pt x="628613" y="102766"/>
                    <a:pt x="633189" y="87567"/>
                    <a:pt x="642342" y="75400"/>
                  </a:cubicBezTo>
                  <a:cubicBezTo>
                    <a:pt x="651495" y="63233"/>
                    <a:pt x="663550" y="57150"/>
                    <a:pt x="678507" y="57150"/>
                  </a:cubicBezTo>
                  <a:cubicBezTo>
                    <a:pt x="684832" y="57150"/>
                    <a:pt x="690358" y="58750"/>
                    <a:pt x="695083" y="61950"/>
                  </a:cubicBezTo>
                  <a:cubicBezTo>
                    <a:pt x="699808" y="65150"/>
                    <a:pt x="702952" y="68908"/>
                    <a:pt x="704515" y="73224"/>
                  </a:cubicBezTo>
                  <a:lnTo>
                    <a:pt x="704961" y="73224"/>
                  </a:lnTo>
                  <a:cubicBezTo>
                    <a:pt x="705259" y="68312"/>
                    <a:pt x="705668" y="63512"/>
                    <a:pt x="706189" y="58824"/>
                  </a:cubicBezTo>
                  <a:lnTo>
                    <a:pt x="716793" y="58824"/>
                  </a:lnTo>
                  <a:lnTo>
                    <a:pt x="710654" y="129257"/>
                  </a:lnTo>
                  <a:cubicBezTo>
                    <a:pt x="710654" y="146670"/>
                    <a:pt x="716793" y="155377"/>
                    <a:pt x="729071" y="155377"/>
                  </a:cubicBezTo>
                  <a:cubicBezTo>
                    <a:pt x="739043" y="155377"/>
                    <a:pt x="747266" y="150354"/>
                    <a:pt x="753740" y="140308"/>
                  </a:cubicBezTo>
                  <a:cubicBezTo>
                    <a:pt x="760214" y="130262"/>
                    <a:pt x="763451" y="117314"/>
                    <a:pt x="763451" y="101464"/>
                  </a:cubicBezTo>
                  <a:cubicBezTo>
                    <a:pt x="763451" y="77502"/>
                    <a:pt x="756177" y="58359"/>
                    <a:pt x="741629" y="44035"/>
                  </a:cubicBezTo>
                  <a:cubicBezTo>
                    <a:pt x="727081" y="29710"/>
                    <a:pt x="706710" y="22548"/>
                    <a:pt x="680516" y="22548"/>
                  </a:cubicBezTo>
                  <a:cubicBezTo>
                    <a:pt x="654918" y="22548"/>
                    <a:pt x="634063" y="31310"/>
                    <a:pt x="617953" y="48834"/>
                  </a:cubicBezTo>
                  <a:cubicBezTo>
                    <a:pt x="601842" y="66359"/>
                    <a:pt x="593787" y="88069"/>
                    <a:pt x="593787" y="113965"/>
                  </a:cubicBezTo>
                  <a:cubicBezTo>
                    <a:pt x="593787" y="140233"/>
                    <a:pt x="601470" y="161255"/>
                    <a:pt x="616836" y="177031"/>
                  </a:cubicBezTo>
                  <a:cubicBezTo>
                    <a:pt x="632203" y="192807"/>
                    <a:pt x="653095" y="200695"/>
                    <a:pt x="679512" y="200695"/>
                  </a:cubicBezTo>
                  <a:cubicBezTo>
                    <a:pt x="699529" y="200695"/>
                    <a:pt x="716644" y="197160"/>
                    <a:pt x="730857" y="190091"/>
                  </a:cubicBezTo>
                  <a:lnTo>
                    <a:pt x="730857" y="201365"/>
                  </a:lnTo>
                  <a:cubicBezTo>
                    <a:pt x="715082" y="207690"/>
                    <a:pt x="697557" y="210852"/>
                    <a:pt x="678284" y="210852"/>
                  </a:cubicBezTo>
                  <a:cubicBezTo>
                    <a:pt x="649262" y="210852"/>
                    <a:pt x="625989" y="201885"/>
                    <a:pt x="608465" y="183952"/>
                  </a:cubicBezTo>
                  <a:cubicBezTo>
                    <a:pt x="590940" y="166018"/>
                    <a:pt x="582178" y="142689"/>
                    <a:pt x="582178" y="113965"/>
                  </a:cubicBezTo>
                  <a:cubicBezTo>
                    <a:pt x="582178" y="85093"/>
                    <a:pt x="591647" y="60945"/>
                    <a:pt x="610586" y="41523"/>
                  </a:cubicBezTo>
                  <a:cubicBezTo>
                    <a:pt x="629524" y="22101"/>
                    <a:pt x="653206" y="12390"/>
                    <a:pt x="681633" y="12390"/>
                  </a:cubicBezTo>
                  <a:close/>
                  <a:moveTo>
                    <a:pt x="856878" y="12167"/>
                  </a:moveTo>
                  <a:lnTo>
                    <a:pt x="983010" y="12167"/>
                  </a:lnTo>
                  <a:lnTo>
                    <a:pt x="975977" y="101799"/>
                  </a:lnTo>
                  <a:lnTo>
                    <a:pt x="1006115" y="101799"/>
                  </a:lnTo>
                  <a:cubicBezTo>
                    <a:pt x="1005148" y="133424"/>
                    <a:pt x="1003845" y="159097"/>
                    <a:pt x="1002208" y="178817"/>
                  </a:cubicBezTo>
                  <a:cubicBezTo>
                    <a:pt x="1000646" y="199951"/>
                    <a:pt x="987995" y="210852"/>
                    <a:pt x="964257" y="211522"/>
                  </a:cubicBezTo>
                  <a:cubicBezTo>
                    <a:pt x="958974" y="211671"/>
                    <a:pt x="953207" y="211782"/>
                    <a:pt x="946956" y="211857"/>
                  </a:cubicBezTo>
                  <a:cubicBezTo>
                    <a:pt x="943905" y="211931"/>
                    <a:pt x="940593" y="211969"/>
                    <a:pt x="937022" y="211969"/>
                  </a:cubicBezTo>
                  <a:cubicBezTo>
                    <a:pt x="933896" y="211969"/>
                    <a:pt x="929506" y="211969"/>
                    <a:pt x="923850" y="211969"/>
                  </a:cubicBezTo>
                  <a:cubicBezTo>
                    <a:pt x="923181" y="207429"/>
                    <a:pt x="922250" y="203002"/>
                    <a:pt x="921060" y="198686"/>
                  </a:cubicBezTo>
                  <a:cubicBezTo>
                    <a:pt x="931627" y="199132"/>
                    <a:pt x="945505" y="199355"/>
                    <a:pt x="962694" y="199355"/>
                  </a:cubicBezTo>
                  <a:cubicBezTo>
                    <a:pt x="979586" y="199355"/>
                    <a:pt x="988665" y="191691"/>
                    <a:pt x="989930" y="176361"/>
                  </a:cubicBezTo>
                  <a:cubicBezTo>
                    <a:pt x="991418" y="157832"/>
                    <a:pt x="992497" y="136848"/>
                    <a:pt x="993167" y="113407"/>
                  </a:cubicBezTo>
                  <a:lnTo>
                    <a:pt x="866700" y="113407"/>
                  </a:lnTo>
                  <a:lnTo>
                    <a:pt x="873509" y="39179"/>
                  </a:lnTo>
                  <a:lnTo>
                    <a:pt x="885899" y="39179"/>
                  </a:lnTo>
                  <a:lnTo>
                    <a:pt x="880206" y="101799"/>
                  </a:lnTo>
                  <a:lnTo>
                    <a:pt x="963587" y="101799"/>
                  </a:lnTo>
                  <a:lnTo>
                    <a:pt x="969615" y="23775"/>
                  </a:lnTo>
                  <a:lnTo>
                    <a:pt x="856878" y="23775"/>
                  </a:lnTo>
                  <a:close/>
                  <a:moveTo>
                    <a:pt x="1044513" y="7144"/>
                  </a:moveTo>
                  <a:cubicBezTo>
                    <a:pt x="1056940" y="16074"/>
                    <a:pt x="1069516" y="25599"/>
                    <a:pt x="1082241" y="35719"/>
                  </a:cubicBezTo>
                  <a:lnTo>
                    <a:pt x="1073311" y="45541"/>
                  </a:lnTo>
                  <a:cubicBezTo>
                    <a:pt x="1061777" y="35570"/>
                    <a:pt x="1049461" y="25747"/>
                    <a:pt x="1036364" y="16074"/>
                  </a:cubicBezTo>
                  <a:close/>
                  <a:moveTo>
                    <a:pt x="1395226" y="2121"/>
                  </a:moveTo>
                  <a:cubicBezTo>
                    <a:pt x="1408174" y="11274"/>
                    <a:pt x="1419597" y="19720"/>
                    <a:pt x="1429494" y="27459"/>
                  </a:cubicBezTo>
                  <a:lnTo>
                    <a:pt x="1421234" y="37058"/>
                  </a:lnTo>
                  <a:cubicBezTo>
                    <a:pt x="1409328" y="27012"/>
                    <a:pt x="1398054" y="18194"/>
                    <a:pt x="1387413" y="10604"/>
                  </a:cubicBezTo>
                  <a:close/>
                  <a:moveTo>
                    <a:pt x="1326468" y="1228"/>
                  </a:moveTo>
                  <a:lnTo>
                    <a:pt x="1339192" y="1228"/>
                  </a:lnTo>
                  <a:cubicBezTo>
                    <a:pt x="1338746" y="17227"/>
                    <a:pt x="1338076" y="31998"/>
                    <a:pt x="1337183" y="45541"/>
                  </a:cubicBezTo>
                  <a:lnTo>
                    <a:pt x="1467222" y="45541"/>
                  </a:lnTo>
                  <a:lnTo>
                    <a:pt x="1467222" y="57485"/>
                  </a:lnTo>
                  <a:lnTo>
                    <a:pt x="1379264" y="57485"/>
                  </a:lnTo>
                  <a:lnTo>
                    <a:pt x="1379264" y="144996"/>
                  </a:lnTo>
                  <a:cubicBezTo>
                    <a:pt x="1402407" y="126690"/>
                    <a:pt x="1422722" y="104738"/>
                    <a:pt x="1440210" y="79139"/>
                  </a:cubicBezTo>
                  <a:lnTo>
                    <a:pt x="1451483" y="86283"/>
                  </a:lnTo>
                  <a:cubicBezTo>
                    <a:pt x="1430052" y="115826"/>
                    <a:pt x="1405979" y="140568"/>
                    <a:pt x="1379264" y="160511"/>
                  </a:cubicBezTo>
                  <a:lnTo>
                    <a:pt x="1379264" y="176808"/>
                  </a:lnTo>
                  <a:cubicBezTo>
                    <a:pt x="1378595" y="191244"/>
                    <a:pt x="1385738" y="198165"/>
                    <a:pt x="1400696" y="197569"/>
                  </a:cubicBezTo>
                  <a:lnTo>
                    <a:pt x="1428601" y="197569"/>
                  </a:lnTo>
                  <a:cubicBezTo>
                    <a:pt x="1442963" y="198165"/>
                    <a:pt x="1450888" y="192212"/>
                    <a:pt x="1452376" y="179710"/>
                  </a:cubicBezTo>
                  <a:cubicBezTo>
                    <a:pt x="1453567" y="172343"/>
                    <a:pt x="1454720" y="161218"/>
                    <a:pt x="1455836" y="146335"/>
                  </a:cubicBezTo>
                  <a:cubicBezTo>
                    <a:pt x="1459483" y="147675"/>
                    <a:pt x="1463799" y="148977"/>
                    <a:pt x="1468785" y="150242"/>
                  </a:cubicBezTo>
                  <a:cubicBezTo>
                    <a:pt x="1467445" y="163116"/>
                    <a:pt x="1465845" y="174687"/>
                    <a:pt x="1463985" y="184956"/>
                  </a:cubicBezTo>
                  <a:cubicBezTo>
                    <a:pt x="1461827" y="202220"/>
                    <a:pt x="1450553" y="210480"/>
                    <a:pt x="1430164" y="209736"/>
                  </a:cubicBezTo>
                  <a:lnTo>
                    <a:pt x="1398240" y="209736"/>
                  </a:lnTo>
                  <a:cubicBezTo>
                    <a:pt x="1376734" y="210183"/>
                    <a:pt x="1366279" y="200248"/>
                    <a:pt x="1366874" y="179933"/>
                  </a:cubicBezTo>
                  <a:lnTo>
                    <a:pt x="1366874" y="169441"/>
                  </a:lnTo>
                  <a:cubicBezTo>
                    <a:pt x="1352587" y="178966"/>
                    <a:pt x="1338560" y="187263"/>
                    <a:pt x="1324793" y="194332"/>
                  </a:cubicBezTo>
                  <a:cubicBezTo>
                    <a:pt x="1322784" y="190984"/>
                    <a:pt x="1320105" y="187263"/>
                    <a:pt x="1316757" y="183170"/>
                  </a:cubicBezTo>
                  <a:cubicBezTo>
                    <a:pt x="1333649" y="175580"/>
                    <a:pt x="1350355" y="165981"/>
                    <a:pt x="1366874" y="154372"/>
                  </a:cubicBezTo>
                  <a:lnTo>
                    <a:pt x="1366874" y="57485"/>
                  </a:lnTo>
                  <a:lnTo>
                    <a:pt x="1336290" y="57485"/>
                  </a:lnTo>
                  <a:cubicBezTo>
                    <a:pt x="1331900" y="129220"/>
                    <a:pt x="1307418" y="182017"/>
                    <a:pt x="1262844" y="215875"/>
                  </a:cubicBezTo>
                  <a:cubicBezTo>
                    <a:pt x="1259793" y="211708"/>
                    <a:pt x="1256816" y="208211"/>
                    <a:pt x="1253914" y="205383"/>
                  </a:cubicBezTo>
                  <a:cubicBezTo>
                    <a:pt x="1295958" y="174278"/>
                    <a:pt x="1319212" y="124978"/>
                    <a:pt x="1323677" y="57485"/>
                  </a:cubicBezTo>
                  <a:lnTo>
                    <a:pt x="1258267" y="57485"/>
                  </a:lnTo>
                  <a:lnTo>
                    <a:pt x="1258267" y="45541"/>
                  </a:lnTo>
                  <a:lnTo>
                    <a:pt x="1324570" y="45541"/>
                  </a:lnTo>
                  <a:cubicBezTo>
                    <a:pt x="1325537" y="31180"/>
                    <a:pt x="1326170" y="16408"/>
                    <a:pt x="1326468" y="1228"/>
                  </a:cubicBezTo>
                  <a:close/>
                  <a:moveTo>
                    <a:pt x="1159482" y="0"/>
                  </a:moveTo>
                  <a:cubicBezTo>
                    <a:pt x="1163575" y="9004"/>
                    <a:pt x="1168784" y="21059"/>
                    <a:pt x="1175109" y="36165"/>
                  </a:cubicBezTo>
                  <a:lnTo>
                    <a:pt x="1164059" y="40072"/>
                  </a:lnTo>
                  <a:lnTo>
                    <a:pt x="1234045" y="40072"/>
                  </a:lnTo>
                  <a:lnTo>
                    <a:pt x="1234045" y="51681"/>
                  </a:lnTo>
                  <a:lnTo>
                    <a:pt x="1167966" y="51681"/>
                  </a:lnTo>
                  <a:lnTo>
                    <a:pt x="1167966" y="110728"/>
                  </a:lnTo>
                  <a:lnTo>
                    <a:pt x="1227460" y="110728"/>
                  </a:lnTo>
                  <a:lnTo>
                    <a:pt x="1227460" y="122114"/>
                  </a:lnTo>
                  <a:lnTo>
                    <a:pt x="1167966" y="122114"/>
                  </a:lnTo>
                  <a:lnTo>
                    <a:pt x="1167966" y="191207"/>
                  </a:lnTo>
                  <a:lnTo>
                    <a:pt x="1241189" y="191207"/>
                  </a:lnTo>
                  <a:lnTo>
                    <a:pt x="1241189" y="202816"/>
                  </a:lnTo>
                  <a:lnTo>
                    <a:pt x="1075878" y="202816"/>
                  </a:lnTo>
                  <a:lnTo>
                    <a:pt x="1075878" y="191207"/>
                  </a:lnTo>
                  <a:lnTo>
                    <a:pt x="1155687" y="191207"/>
                  </a:lnTo>
                  <a:lnTo>
                    <a:pt x="1155687" y="122114"/>
                  </a:lnTo>
                  <a:lnTo>
                    <a:pt x="1096417" y="122114"/>
                  </a:lnTo>
                  <a:lnTo>
                    <a:pt x="1096417" y="110728"/>
                  </a:lnTo>
                  <a:lnTo>
                    <a:pt x="1155687" y="110728"/>
                  </a:lnTo>
                  <a:lnTo>
                    <a:pt x="1155687" y="51681"/>
                  </a:lnTo>
                  <a:lnTo>
                    <a:pt x="1090277" y="51681"/>
                  </a:lnTo>
                  <a:lnTo>
                    <a:pt x="1090277" y="40072"/>
                  </a:lnTo>
                  <a:lnTo>
                    <a:pt x="1162719" y="40072"/>
                  </a:lnTo>
                  <a:cubicBezTo>
                    <a:pt x="1161380" y="36054"/>
                    <a:pt x="1157808" y="27012"/>
                    <a:pt x="1152004" y="12948"/>
                  </a:cubicBezTo>
                  <a:cubicBezTo>
                    <a:pt x="1150292" y="8781"/>
                    <a:pt x="1149064" y="5767"/>
                    <a:pt x="1148320" y="39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schemeClr val="bg1"/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</a:endParaRPr>
            </a:p>
          </p:txBody>
        </p:sp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6E0A02BC-A6F5-4E69-B0C3-2350E7BC48E5}"/>
                </a:ext>
              </a:extLst>
            </p:cNvPr>
            <p:cNvGrpSpPr/>
            <p:nvPr/>
          </p:nvGrpSpPr>
          <p:grpSpPr>
            <a:xfrm>
              <a:off x="1076325" y="877149"/>
              <a:ext cx="5228624" cy="4359254"/>
              <a:chOff x="1200150" y="953349"/>
              <a:chExt cx="5228624" cy="4359254"/>
            </a:xfrm>
          </p:grpSpPr>
          <p:sp>
            <p:nvSpPr>
              <p:cNvPr id="25" name="文本框 24">
                <a:extLst>
                  <a:ext uri="{FF2B5EF4-FFF2-40B4-BE49-F238E27FC236}">
                    <a16:creationId xmlns:a16="http://schemas.microsoft.com/office/drawing/2014/main" id="{79EF26BE-5F53-4067-9C13-3A5E3141CC1D}"/>
                  </a:ext>
                </a:extLst>
              </p:cNvPr>
              <p:cNvSpPr txBox="1"/>
              <p:nvPr/>
            </p:nvSpPr>
            <p:spPr>
              <a:xfrm>
                <a:off x="1210425" y="953349"/>
                <a:ext cx="1095816" cy="536054"/>
              </a:xfrm>
              <a:custGeom>
                <a:avLst/>
                <a:gdLst/>
                <a:ahLst/>
                <a:cxnLst/>
                <a:rect l="l" t="t" r="r" b="b"/>
                <a:pathLst>
                  <a:path w="1095816" h="536054">
                    <a:moveTo>
                      <a:pt x="737838" y="362965"/>
                    </a:moveTo>
                    <a:lnTo>
                      <a:pt x="737838" y="478802"/>
                    </a:lnTo>
                    <a:lnTo>
                      <a:pt x="916546" y="478802"/>
                    </a:lnTo>
                    <a:lnTo>
                      <a:pt x="916546" y="362965"/>
                    </a:lnTo>
                    <a:close/>
                    <a:moveTo>
                      <a:pt x="948016" y="305694"/>
                    </a:moveTo>
                    <a:lnTo>
                      <a:pt x="1026693" y="364652"/>
                    </a:lnTo>
                    <a:cubicBezTo>
                      <a:pt x="1024749" y="367252"/>
                      <a:pt x="1021752" y="369783"/>
                      <a:pt x="1017701" y="372243"/>
                    </a:cubicBezTo>
                    <a:cubicBezTo>
                      <a:pt x="1013650" y="374703"/>
                      <a:pt x="1008405" y="376671"/>
                      <a:pt x="1001966" y="378147"/>
                    </a:cubicBezTo>
                    <a:lnTo>
                      <a:pt x="1001966" y="510203"/>
                    </a:lnTo>
                    <a:cubicBezTo>
                      <a:pt x="1001414" y="511649"/>
                      <a:pt x="997210" y="513689"/>
                      <a:pt x="989353" y="516322"/>
                    </a:cubicBezTo>
                    <a:cubicBezTo>
                      <a:pt x="981495" y="518955"/>
                      <a:pt x="972171" y="521369"/>
                      <a:pt x="961379" y="523565"/>
                    </a:cubicBezTo>
                    <a:cubicBezTo>
                      <a:pt x="950587" y="525761"/>
                      <a:pt x="940513" y="526927"/>
                      <a:pt x="931157" y="527062"/>
                    </a:cubicBezTo>
                    <a:lnTo>
                      <a:pt x="916546" y="527062"/>
                    </a:lnTo>
                    <a:lnTo>
                      <a:pt x="916546" y="494467"/>
                    </a:lnTo>
                    <a:lnTo>
                      <a:pt x="737838" y="494467"/>
                    </a:lnTo>
                    <a:lnTo>
                      <a:pt x="737838" y="506831"/>
                    </a:lnTo>
                    <a:cubicBezTo>
                      <a:pt x="737018" y="511081"/>
                      <a:pt x="729525" y="516209"/>
                      <a:pt x="715359" y="522215"/>
                    </a:cubicBezTo>
                    <a:cubicBezTo>
                      <a:pt x="701192" y="528221"/>
                      <a:pt x="685270" y="531523"/>
                      <a:pt x="667591" y="532120"/>
                    </a:cubicBezTo>
                    <a:lnTo>
                      <a:pt x="656351" y="532120"/>
                    </a:lnTo>
                    <a:lnTo>
                      <a:pt x="656351" y="314690"/>
                    </a:lnTo>
                    <a:lnTo>
                      <a:pt x="742333" y="347300"/>
                    </a:lnTo>
                    <a:lnTo>
                      <a:pt x="910364" y="347300"/>
                    </a:lnTo>
                    <a:close/>
                    <a:moveTo>
                      <a:pt x="115134" y="288223"/>
                    </a:moveTo>
                    <a:lnTo>
                      <a:pt x="115134" y="364159"/>
                    </a:lnTo>
                    <a:lnTo>
                      <a:pt x="172526" y="364159"/>
                    </a:lnTo>
                    <a:lnTo>
                      <a:pt x="172526" y="288223"/>
                    </a:lnTo>
                    <a:close/>
                    <a:moveTo>
                      <a:pt x="944083" y="217471"/>
                    </a:moveTo>
                    <a:cubicBezTo>
                      <a:pt x="944447" y="217718"/>
                      <a:pt x="948464" y="220660"/>
                      <a:pt x="956134" y="226298"/>
                    </a:cubicBezTo>
                    <a:cubicBezTo>
                      <a:pt x="963804" y="231935"/>
                      <a:pt x="972941" y="238789"/>
                      <a:pt x="983546" y="246859"/>
                    </a:cubicBezTo>
                    <a:cubicBezTo>
                      <a:pt x="994150" y="254929"/>
                      <a:pt x="1004037" y="262736"/>
                      <a:pt x="1013205" y="270280"/>
                    </a:cubicBezTo>
                    <a:cubicBezTo>
                      <a:pt x="1012304" y="273345"/>
                      <a:pt x="1010454" y="275606"/>
                      <a:pt x="1007656" y="277063"/>
                    </a:cubicBezTo>
                    <a:cubicBezTo>
                      <a:pt x="1004858" y="278520"/>
                      <a:pt x="1001463" y="279243"/>
                      <a:pt x="997470" y="279231"/>
                    </a:cubicBezTo>
                    <a:lnTo>
                      <a:pt x="662533" y="279231"/>
                    </a:lnTo>
                    <a:lnTo>
                      <a:pt x="658037" y="263566"/>
                    </a:lnTo>
                    <a:lnTo>
                      <a:pt x="906430" y="263566"/>
                    </a:lnTo>
                    <a:close/>
                    <a:moveTo>
                      <a:pt x="115134" y="205050"/>
                    </a:moveTo>
                    <a:lnTo>
                      <a:pt x="115134" y="272557"/>
                    </a:lnTo>
                    <a:lnTo>
                      <a:pt x="172526" y="272557"/>
                    </a:lnTo>
                    <a:lnTo>
                      <a:pt x="172526" y="205050"/>
                    </a:lnTo>
                    <a:close/>
                    <a:moveTo>
                      <a:pt x="295598" y="173334"/>
                    </a:moveTo>
                    <a:lnTo>
                      <a:pt x="389413" y="181823"/>
                    </a:lnTo>
                    <a:cubicBezTo>
                      <a:pt x="389037" y="185586"/>
                      <a:pt x="387395" y="188887"/>
                      <a:pt x="384487" y="191725"/>
                    </a:cubicBezTo>
                    <a:cubicBezTo>
                      <a:pt x="381579" y="194562"/>
                      <a:pt x="376278" y="196581"/>
                      <a:pt x="368585" y="197780"/>
                    </a:cubicBezTo>
                    <a:lnTo>
                      <a:pt x="368585" y="405710"/>
                    </a:lnTo>
                    <a:cubicBezTo>
                      <a:pt x="367836" y="408626"/>
                      <a:pt x="361333" y="412068"/>
                      <a:pt x="349075" y="416037"/>
                    </a:cubicBezTo>
                    <a:cubicBezTo>
                      <a:pt x="336817" y="420006"/>
                      <a:pt x="323296" y="422183"/>
                      <a:pt x="308511" y="422570"/>
                    </a:cubicBezTo>
                    <a:lnTo>
                      <a:pt x="295598" y="422570"/>
                    </a:lnTo>
                    <a:close/>
                    <a:moveTo>
                      <a:pt x="410803" y="154262"/>
                    </a:moveTo>
                    <a:lnTo>
                      <a:pt x="507393" y="162656"/>
                    </a:lnTo>
                    <a:cubicBezTo>
                      <a:pt x="506889" y="166871"/>
                      <a:pt x="505086" y="170243"/>
                      <a:pt x="501984" y="172772"/>
                    </a:cubicBezTo>
                    <a:cubicBezTo>
                      <a:pt x="498881" y="175300"/>
                      <a:pt x="494128" y="176986"/>
                      <a:pt x="487724" y="177828"/>
                    </a:cubicBezTo>
                    <a:lnTo>
                      <a:pt x="487724" y="448977"/>
                    </a:lnTo>
                    <a:cubicBezTo>
                      <a:pt x="488102" y="466008"/>
                      <a:pt x="486036" y="480468"/>
                      <a:pt x="481525" y="492357"/>
                    </a:cubicBezTo>
                    <a:cubicBezTo>
                      <a:pt x="477015" y="504246"/>
                      <a:pt x="467793" y="513668"/>
                      <a:pt x="453859" y="520624"/>
                    </a:cubicBezTo>
                    <a:cubicBezTo>
                      <a:pt x="439925" y="527579"/>
                      <a:pt x="419012" y="532172"/>
                      <a:pt x="391118" y="534403"/>
                    </a:cubicBezTo>
                    <a:cubicBezTo>
                      <a:pt x="390368" y="522636"/>
                      <a:pt x="388915" y="512451"/>
                      <a:pt x="386759" y="503845"/>
                    </a:cubicBezTo>
                    <a:cubicBezTo>
                      <a:pt x="384603" y="495240"/>
                      <a:pt x="381181" y="488005"/>
                      <a:pt x="376494" y="482139"/>
                    </a:cubicBezTo>
                    <a:cubicBezTo>
                      <a:pt x="372066" y="476789"/>
                      <a:pt x="366022" y="472035"/>
                      <a:pt x="358365" y="467879"/>
                    </a:cubicBezTo>
                    <a:cubicBezTo>
                      <a:pt x="350707" y="463723"/>
                      <a:pt x="339327" y="460234"/>
                      <a:pt x="324224" y="457412"/>
                    </a:cubicBezTo>
                    <a:lnTo>
                      <a:pt x="324224" y="450665"/>
                    </a:lnTo>
                    <a:cubicBezTo>
                      <a:pt x="324925" y="450707"/>
                      <a:pt x="330518" y="450998"/>
                      <a:pt x="341004" y="451540"/>
                    </a:cubicBezTo>
                    <a:cubicBezTo>
                      <a:pt x="351490" y="452082"/>
                      <a:pt x="362663" y="452624"/>
                      <a:pt x="374522" y="453165"/>
                    </a:cubicBezTo>
                    <a:cubicBezTo>
                      <a:pt x="386382" y="453707"/>
                      <a:pt x="394723" y="453999"/>
                      <a:pt x="399545" y="454040"/>
                    </a:cubicBezTo>
                    <a:cubicBezTo>
                      <a:pt x="403708" y="454087"/>
                      <a:pt x="406640" y="453431"/>
                      <a:pt x="408340" y="452073"/>
                    </a:cubicBezTo>
                    <a:cubicBezTo>
                      <a:pt x="410041" y="450715"/>
                      <a:pt x="410862" y="448374"/>
                      <a:pt x="410803" y="445049"/>
                    </a:cubicBezTo>
                    <a:close/>
                    <a:moveTo>
                      <a:pt x="200599" y="151126"/>
                    </a:moveTo>
                    <a:lnTo>
                      <a:pt x="270835" y="205613"/>
                    </a:lnTo>
                    <a:cubicBezTo>
                      <a:pt x="269158" y="207934"/>
                      <a:pt x="266461" y="210184"/>
                      <a:pt x="262744" y="212364"/>
                    </a:cubicBezTo>
                    <a:cubicBezTo>
                      <a:pt x="259027" y="214544"/>
                      <a:pt x="254220" y="216231"/>
                      <a:pt x="248322" y="217427"/>
                    </a:cubicBezTo>
                    <a:lnTo>
                      <a:pt x="248322" y="454635"/>
                    </a:lnTo>
                    <a:cubicBezTo>
                      <a:pt x="248655" y="470709"/>
                      <a:pt x="246867" y="484396"/>
                      <a:pt x="242956" y="495695"/>
                    </a:cubicBezTo>
                    <a:cubicBezTo>
                      <a:pt x="239047" y="506994"/>
                      <a:pt x="231018" y="515987"/>
                      <a:pt x="218872" y="522673"/>
                    </a:cubicBezTo>
                    <a:cubicBezTo>
                      <a:pt x="206725" y="529359"/>
                      <a:pt x="188463" y="533819"/>
                      <a:pt x="164086" y="536054"/>
                    </a:cubicBezTo>
                    <a:cubicBezTo>
                      <a:pt x="163863" y="524264"/>
                      <a:pt x="163183" y="514125"/>
                      <a:pt x="162046" y="505637"/>
                    </a:cubicBezTo>
                    <a:cubicBezTo>
                      <a:pt x="160909" y="497148"/>
                      <a:pt x="158963" y="490241"/>
                      <a:pt x="156208" y="484914"/>
                    </a:cubicBezTo>
                    <a:cubicBezTo>
                      <a:pt x="153887" y="479528"/>
                      <a:pt x="150371" y="474845"/>
                      <a:pt x="145659" y="470864"/>
                    </a:cubicBezTo>
                    <a:cubicBezTo>
                      <a:pt x="140946" y="466884"/>
                      <a:pt x="133772" y="463887"/>
                      <a:pt x="124137" y="461873"/>
                    </a:cubicBezTo>
                    <a:lnTo>
                      <a:pt x="124137" y="454635"/>
                    </a:lnTo>
                    <a:cubicBezTo>
                      <a:pt x="124435" y="454663"/>
                      <a:pt x="127089" y="454858"/>
                      <a:pt x="132097" y="455219"/>
                    </a:cubicBezTo>
                    <a:cubicBezTo>
                      <a:pt x="137106" y="455580"/>
                      <a:pt x="142677" y="455941"/>
                      <a:pt x="148811" y="456302"/>
                    </a:cubicBezTo>
                    <a:cubicBezTo>
                      <a:pt x="154944" y="456663"/>
                      <a:pt x="159848" y="456858"/>
                      <a:pt x="163523" y="456885"/>
                    </a:cubicBezTo>
                    <a:cubicBezTo>
                      <a:pt x="167098" y="456874"/>
                      <a:pt x="169513" y="456053"/>
                      <a:pt x="170767" y="454424"/>
                    </a:cubicBezTo>
                    <a:cubicBezTo>
                      <a:pt x="172022" y="452796"/>
                      <a:pt x="172608" y="450428"/>
                      <a:pt x="172526" y="447323"/>
                    </a:cubicBezTo>
                    <a:lnTo>
                      <a:pt x="172526" y="379824"/>
                    </a:lnTo>
                    <a:lnTo>
                      <a:pt x="115134" y="379824"/>
                    </a:lnTo>
                    <a:lnTo>
                      <a:pt x="115134" y="507393"/>
                    </a:lnTo>
                    <a:cubicBezTo>
                      <a:pt x="114538" y="511912"/>
                      <a:pt x="108011" y="517204"/>
                      <a:pt x="95553" y="523269"/>
                    </a:cubicBezTo>
                    <a:cubicBezTo>
                      <a:pt x="83096" y="529333"/>
                      <a:pt x="68288" y="532658"/>
                      <a:pt x="51128" y="533244"/>
                    </a:cubicBezTo>
                    <a:lnTo>
                      <a:pt x="39338" y="533244"/>
                    </a:lnTo>
                    <a:lnTo>
                      <a:pt x="39338" y="157878"/>
                    </a:lnTo>
                    <a:lnTo>
                      <a:pt x="117385" y="189385"/>
                    </a:lnTo>
                    <a:lnTo>
                      <a:pt x="166899" y="189385"/>
                    </a:lnTo>
                    <a:close/>
                    <a:moveTo>
                      <a:pt x="940711" y="134838"/>
                    </a:moveTo>
                    <a:cubicBezTo>
                      <a:pt x="941075" y="135085"/>
                      <a:pt x="945092" y="138027"/>
                      <a:pt x="952762" y="143666"/>
                    </a:cubicBezTo>
                    <a:cubicBezTo>
                      <a:pt x="960432" y="149304"/>
                      <a:pt x="969569" y="156160"/>
                      <a:pt x="980174" y="164233"/>
                    </a:cubicBezTo>
                    <a:cubicBezTo>
                      <a:pt x="990778" y="172306"/>
                      <a:pt x="1000665" y="180118"/>
                      <a:pt x="1009834" y="187669"/>
                    </a:cubicBezTo>
                    <a:cubicBezTo>
                      <a:pt x="1009213" y="190735"/>
                      <a:pt x="1007504" y="192996"/>
                      <a:pt x="1004706" y="194453"/>
                    </a:cubicBezTo>
                    <a:cubicBezTo>
                      <a:pt x="1001907" y="195910"/>
                      <a:pt x="998372" y="196632"/>
                      <a:pt x="994098" y="196621"/>
                    </a:cubicBezTo>
                    <a:lnTo>
                      <a:pt x="661971" y="196621"/>
                    </a:lnTo>
                    <a:lnTo>
                      <a:pt x="657475" y="180956"/>
                    </a:lnTo>
                    <a:lnTo>
                      <a:pt x="903058" y="180956"/>
                    </a:lnTo>
                    <a:close/>
                    <a:moveTo>
                      <a:pt x="1020511" y="47767"/>
                    </a:moveTo>
                    <a:cubicBezTo>
                      <a:pt x="1020910" y="48052"/>
                      <a:pt x="1025295" y="51417"/>
                      <a:pt x="1033666" y="57861"/>
                    </a:cubicBezTo>
                    <a:cubicBezTo>
                      <a:pt x="1042036" y="64306"/>
                      <a:pt x="1051999" y="72122"/>
                      <a:pt x="1063554" y="81311"/>
                    </a:cubicBezTo>
                    <a:cubicBezTo>
                      <a:pt x="1075109" y="90499"/>
                      <a:pt x="1085863" y="99352"/>
                      <a:pt x="1095816" y="107869"/>
                    </a:cubicBezTo>
                    <a:cubicBezTo>
                      <a:pt x="1094891" y="110934"/>
                      <a:pt x="1092947" y="113195"/>
                      <a:pt x="1089985" y="114652"/>
                    </a:cubicBezTo>
                    <a:cubicBezTo>
                      <a:pt x="1087023" y="116109"/>
                      <a:pt x="1083534" y="116832"/>
                      <a:pt x="1079519" y="116820"/>
                    </a:cubicBezTo>
                    <a:lnTo>
                      <a:pt x="566997" y="116820"/>
                    </a:lnTo>
                    <a:lnTo>
                      <a:pt x="562501" y="101155"/>
                    </a:lnTo>
                    <a:lnTo>
                      <a:pt x="978925" y="101155"/>
                    </a:lnTo>
                    <a:close/>
                    <a:moveTo>
                      <a:pt x="763127" y="1650"/>
                    </a:moveTo>
                    <a:cubicBezTo>
                      <a:pt x="806890" y="1261"/>
                      <a:pt x="837096" y="7309"/>
                      <a:pt x="853745" y="19794"/>
                    </a:cubicBezTo>
                    <a:cubicBezTo>
                      <a:pt x="870394" y="32279"/>
                      <a:pt x="877278" y="45950"/>
                      <a:pt x="874398" y="60807"/>
                    </a:cubicBezTo>
                    <a:cubicBezTo>
                      <a:pt x="871517" y="75664"/>
                      <a:pt x="862666" y="86456"/>
                      <a:pt x="847844" y="93184"/>
                    </a:cubicBezTo>
                    <a:cubicBezTo>
                      <a:pt x="833022" y="99912"/>
                      <a:pt x="816022" y="97323"/>
                      <a:pt x="796845" y="85420"/>
                    </a:cubicBezTo>
                    <a:cubicBezTo>
                      <a:pt x="795194" y="69965"/>
                      <a:pt x="790909" y="55073"/>
                      <a:pt x="783990" y="40743"/>
                    </a:cubicBezTo>
                    <a:cubicBezTo>
                      <a:pt x="777070" y="26412"/>
                      <a:pt x="768992" y="14330"/>
                      <a:pt x="759755" y="4495"/>
                    </a:cubicBezTo>
                    <a:close/>
                    <a:moveTo>
                      <a:pt x="330968" y="0"/>
                    </a:moveTo>
                    <a:lnTo>
                      <a:pt x="441122" y="26412"/>
                    </a:lnTo>
                    <a:cubicBezTo>
                      <a:pt x="440339" y="30100"/>
                      <a:pt x="438256" y="32981"/>
                      <a:pt x="434876" y="35053"/>
                    </a:cubicBezTo>
                    <a:cubicBezTo>
                      <a:pt x="431495" y="37125"/>
                      <a:pt x="426466" y="38179"/>
                      <a:pt x="419787" y="38214"/>
                    </a:cubicBezTo>
                    <a:cubicBezTo>
                      <a:pt x="406706" y="49489"/>
                      <a:pt x="390708" y="61922"/>
                      <a:pt x="371793" y="75515"/>
                    </a:cubicBezTo>
                    <a:cubicBezTo>
                      <a:pt x="352878" y="89108"/>
                      <a:pt x="333650" y="101963"/>
                      <a:pt x="314108" y="114081"/>
                    </a:cubicBezTo>
                    <a:lnTo>
                      <a:pt x="413611" y="114081"/>
                    </a:lnTo>
                    <a:lnTo>
                      <a:pt x="456843" y="57883"/>
                    </a:lnTo>
                    <a:cubicBezTo>
                      <a:pt x="457273" y="58192"/>
                      <a:pt x="461905" y="61758"/>
                      <a:pt x="470739" y="68580"/>
                    </a:cubicBezTo>
                    <a:cubicBezTo>
                      <a:pt x="479574" y="75403"/>
                      <a:pt x="490032" y="83629"/>
                      <a:pt x="502113" y="93258"/>
                    </a:cubicBezTo>
                    <a:cubicBezTo>
                      <a:pt x="514195" y="102887"/>
                      <a:pt x="525321" y="112066"/>
                      <a:pt x="535492" y="120794"/>
                    </a:cubicBezTo>
                    <a:cubicBezTo>
                      <a:pt x="534602" y="123860"/>
                      <a:pt x="532729" y="126121"/>
                      <a:pt x="529872" y="127578"/>
                    </a:cubicBezTo>
                    <a:cubicBezTo>
                      <a:pt x="527015" y="129035"/>
                      <a:pt x="523456" y="129757"/>
                      <a:pt x="519194" y="129746"/>
                    </a:cubicBezTo>
                    <a:lnTo>
                      <a:pt x="4495" y="129746"/>
                    </a:lnTo>
                    <a:lnTo>
                      <a:pt x="0" y="114081"/>
                    </a:lnTo>
                    <a:lnTo>
                      <a:pt x="166906" y="114081"/>
                    </a:lnTo>
                    <a:cubicBezTo>
                      <a:pt x="161286" y="112395"/>
                      <a:pt x="155667" y="109585"/>
                      <a:pt x="150047" y="105651"/>
                    </a:cubicBezTo>
                    <a:cubicBezTo>
                      <a:pt x="146933" y="87387"/>
                      <a:pt x="140938" y="69684"/>
                      <a:pt x="132064" y="52540"/>
                    </a:cubicBezTo>
                    <a:cubicBezTo>
                      <a:pt x="123189" y="35396"/>
                      <a:pt x="113261" y="20493"/>
                      <a:pt x="102279" y="7832"/>
                    </a:cubicBezTo>
                    <a:lnTo>
                      <a:pt x="106213" y="5022"/>
                    </a:lnTo>
                    <a:cubicBezTo>
                      <a:pt x="141737" y="6824"/>
                      <a:pt x="168810" y="12528"/>
                      <a:pt x="187431" y="22137"/>
                    </a:cubicBezTo>
                    <a:cubicBezTo>
                      <a:pt x="206053" y="31745"/>
                      <a:pt x="217925" y="42877"/>
                      <a:pt x="223048" y="55534"/>
                    </a:cubicBezTo>
                    <a:cubicBezTo>
                      <a:pt x="228171" y="68191"/>
                      <a:pt x="228248" y="79993"/>
                      <a:pt x="223279" y="90940"/>
                    </a:cubicBezTo>
                    <a:cubicBezTo>
                      <a:pt x="218310" y="101887"/>
                      <a:pt x="209998" y="109601"/>
                      <a:pt x="198342" y="114081"/>
                    </a:cubicBezTo>
                    <a:lnTo>
                      <a:pt x="297249" y="114081"/>
                    </a:lnTo>
                    <a:cubicBezTo>
                      <a:pt x="303852" y="96367"/>
                      <a:pt x="310175" y="77142"/>
                      <a:pt x="316216" y="56408"/>
                    </a:cubicBezTo>
                    <a:cubicBezTo>
                      <a:pt x="322257" y="35673"/>
                      <a:pt x="327174" y="16871"/>
                      <a:pt x="330968" y="0"/>
                    </a:cubicBezTo>
                    <a:close/>
                  </a:path>
                </a:pathLst>
              </a:custGeom>
              <a:solidFill>
                <a:srgbClr val="AD8C5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4400" dirty="0">
                  <a:solidFill>
                    <a:srgbClr val="A1824B"/>
                  </a:solidFill>
                  <a:latin typeface="思源宋体 CN Heavy" panose="02020900000000000000" pitchFamily="18" charset="-122"/>
                  <a:ea typeface="思源宋体 CN Heavy" panose="02020900000000000000" pitchFamily="18" charset="-122"/>
                </a:endParaRPr>
              </a:p>
            </p:txBody>
          </p:sp>
          <p:grpSp>
            <p:nvGrpSpPr>
              <p:cNvPr id="2" name="组合 1">
                <a:extLst>
                  <a:ext uri="{FF2B5EF4-FFF2-40B4-BE49-F238E27FC236}">
                    <a16:creationId xmlns:a16="http://schemas.microsoft.com/office/drawing/2014/main" id="{8BAD914E-B1C6-4F7D-B51E-A0E1E73015F4}"/>
                  </a:ext>
                </a:extLst>
              </p:cNvPr>
              <p:cNvGrpSpPr/>
              <p:nvPr/>
            </p:nvGrpSpPr>
            <p:grpSpPr>
              <a:xfrm>
                <a:off x="1200150" y="2090407"/>
                <a:ext cx="5228624" cy="3222196"/>
                <a:chOff x="1200150" y="2166607"/>
                <a:chExt cx="5228624" cy="3222196"/>
              </a:xfrm>
            </p:grpSpPr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338ABC30-4A85-42C5-86D0-CA5A655AC38D}"/>
                    </a:ext>
                  </a:extLst>
                </p:cNvPr>
                <p:cNvSpPr/>
                <p:nvPr/>
              </p:nvSpPr>
              <p:spPr>
                <a:xfrm>
                  <a:off x="1202787" y="2166607"/>
                  <a:ext cx="3961214" cy="1918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1214" h="191821">
                      <a:moveTo>
                        <a:pt x="3935723" y="146991"/>
                      </a:moveTo>
                      <a:cubicBezTo>
                        <a:pt x="3933574" y="146991"/>
                        <a:pt x="3931556" y="147496"/>
                        <a:pt x="3929667" y="148505"/>
                      </a:cubicBezTo>
                      <a:cubicBezTo>
                        <a:pt x="3927779" y="149515"/>
                        <a:pt x="3926135" y="150801"/>
                        <a:pt x="3924735" y="152363"/>
                      </a:cubicBezTo>
                      <a:cubicBezTo>
                        <a:pt x="3923335" y="153926"/>
                        <a:pt x="3922228" y="155668"/>
                        <a:pt x="3921414" y="157588"/>
                      </a:cubicBezTo>
                      <a:cubicBezTo>
                        <a:pt x="3920601" y="159509"/>
                        <a:pt x="3920194" y="161349"/>
                        <a:pt x="3920194" y="163107"/>
                      </a:cubicBezTo>
                      <a:cubicBezTo>
                        <a:pt x="3920194" y="165060"/>
                        <a:pt x="3920617" y="167030"/>
                        <a:pt x="3921463" y="169016"/>
                      </a:cubicBezTo>
                      <a:cubicBezTo>
                        <a:pt x="3922310" y="171002"/>
                        <a:pt x="3923449" y="172776"/>
                        <a:pt x="3924882" y="174339"/>
                      </a:cubicBezTo>
                      <a:cubicBezTo>
                        <a:pt x="3926314" y="175901"/>
                        <a:pt x="3927991" y="177187"/>
                        <a:pt x="3929912" y="178197"/>
                      </a:cubicBezTo>
                      <a:cubicBezTo>
                        <a:pt x="3931832" y="179206"/>
                        <a:pt x="3933867" y="179710"/>
                        <a:pt x="3936016" y="179710"/>
                      </a:cubicBezTo>
                      <a:cubicBezTo>
                        <a:pt x="3937904" y="179710"/>
                        <a:pt x="3939809" y="179320"/>
                        <a:pt x="3941729" y="178538"/>
                      </a:cubicBezTo>
                      <a:cubicBezTo>
                        <a:pt x="3943650" y="177757"/>
                        <a:pt x="3945376" y="176666"/>
                        <a:pt x="3946906" y="175266"/>
                      </a:cubicBezTo>
                      <a:cubicBezTo>
                        <a:pt x="3948436" y="173867"/>
                        <a:pt x="3949689" y="172222"/>
                        <a:pt x="3950666" y="170334"/>
                      </a:cubicBezTo>
                      <a:cubicBezTo>
                        <a:pt x="3951643" y="168446"/>
                        <a:pt x="3952131" y="166395"/>
                        <a:pt x="3952131" y="164181"/>
                      </a:cubicBezTo>
                      <a:cubicBezTo>
                        <a:pt x="3952131" y="161511"/>
                        <a:pt x="3951675" y="159102"/>
                        <a:pt x="3950764" y="156954"/>
                      </a:cubicBezTo>
                      <a:cubicBezTo>
                        <a:pt x="3949852" y="154805"/>
                        <a:pt x="3948631" y="152998"/>
                        <a:pt x="3947101" y="151533"/>
                      </a:cubicBezTo>
                      <a:cubicBezTo>
                        <a:pt x="3945571" y="150068"/>
                        <a:pt x="3943813" y="148945"/>
                        <a:pt x="3941827" y="148163"/>
                      </a:cubicBezTo>
                      <a:cubicBezTo>
                        <a:pt x="3939841" y="147382"/>
                        <a:pt x="3937806" y="146991"/>
                        <a:pt x="3935723" y="146991"/>
                      </a:cubicBezTo>
                      <a:close/>
                      <a:moveTo>
                        <a:pt x="2507312" y="141717"/>
                      </a:moveTo>
                      <a:lnTo>
                        <a:pt x="2518056" y="141717"/>
                      </a:lnTo>
                      <a:lnTo>
                        <a:pt x="2499694" y="191821"/>
                      </a:lnTo>
                      <a:lnTo>
                        <a:pt x="2491490" y="191821"/>
                      </a:lnTo>
                      <a:close/>
                      <a:moveTo>
                        <a:pt x="649938" y="141717"/>
                      </a:moveTo>
                      <a:lnTo>
                        <a:pt x="660681" y="141717"/>
                      </a:lnTo>
                      <a:lnTo>
                        <a:pt x="642319" y="191821"/>
                      </a:lnTo>
                      <a:lnTo>
                        <a:pt x="634115" y="191821"/>
                      </a:lnTo>
                      <a:close/>
                      <a:moveTo>
                        <a:pt x="3936016" y="137908"/>
                      </a:moveTo>
                      <a:cubicBezTo>
                        <a:pt x="3939402" y="137908"/>
                        <a:pt x="3942608" y="138576"/>
                        <a:pt x="3945636" y="139910"/>
                      </a:cubicBezTo>
                      <a:cubicBezTo>
                        <a:pt x="3948664" y="141245"/>
                        <a:pt x="3951334" y="143052"/>
                        <a:pt x="3953645" y="145331"/>
                      </a:cubicBezTo>
                      <a:cubicBezTo>
                        <a:pt x="3955957" y="147610"/>
                        <a:pt x="3957796" y="150312"/>
                        <a:pt x="3959163" y="153438"/>
                      </a:cubicBezTo>
                      <a:cubicBezTo>
                        <a:pt x="3960531" y="156563"/>
                        <a:pt x="3961214" y="159884"/>
                        <a:pt x="3961214" y="163400"/>
                      </a:cubicBezTo>
                      <a:cubicBezTo>
                        <a:pt x="3961214" y="166655"/>
                        <a:pt x="3960596" y="169813"/>
                        <a:pt x="3959359" y="172874"/>
                      </a:cubicBezTo>
                      <a:cubicBezTo>
                        <a:pt x="3958121" y="175934"/>
                        <a:pt x="3956380" y="178636"/>
                        <a:pt x="3954133" y="180980"/>
                      </a:cubicBezTo>
                      <a:cubicBezTo>
                        <a:pt x="3951887" y="183324"/>
                        <a:pt x="3949234" y="185212"/>
                        <a:pt x="3946173" y="186645"/>
                      </a:cubicBezTo>
                      <a:cubicBezTo>
                        <a:pt x="3943113" y="188077"/>
                        <a:pt x="3939792" y="188794"/>
                        <a:pt x="3936211" y="188794"/>
                      </a:cubicBezTo>
                      <a:cubicBezTo>
                        <a:pt x="3932695" y="188794"/>
                        <a:pt x="3929423" y="188126"/>
                        <a:pt x="3926396" y="186791"/>
                      </a:cubicBezTo>
                      <a:cubicBezTo>
                        <a:pt x="3923368" y="185457"/>
                        <a:pt x="3920714" y="183633"/>
                        <a:pt x="3918436" y="181322"/>
                      </a:cubicBezTo>
                      <a:cubicBezTo>
                        <a:pt x="3916157" y="179010"/>
                        <a:pt x="3914366" y="176308"/>
                        <a:pt x="3913064" y="173215"/>
                      </a:cubicBezTo>
                      <a:cubicBezTo>
                        <a:pt x="3911762" y="170123"/>
                        <a:pt x="3911110" y="166818"/>
                        <a:pt x="3911110" y="163302"/>
                      </a:cubicBezTo>
                      <a:cubicBezTo>
                        <a:pt x="3911110" y="159851"/>
                        <a:pt x="3911762" y="156596"/>
                        <a:pt x="3913064" y="153535"/>
                      </a:cubicBezTo>
                      <a:cubicBezTo>
                        <a:pt x="3914366" y="150475"/>
                        <a:pt x="3916140" y="147789"/>
                        <a:pt x="3918387" y="145478"/>
                      </a:cubicBezTo>
                      <a:cubicBezTo>
                        <a:pt x="3920633" y="143166"/>
                        <a:pt x="3923270" y="141327"/>
                        <a:pt x="3926298" y="139959"/>
                      </a:cubicBezTo>
                      <a:cubicBezTo>
                        <a:pt x="3929326" y="138592"/>
                        <a:pt x="3932565" y="137908"/>
                        <a:pt x="3936016" y="137908"/>
                      </a:cubicBezTo>
                      <a:close/>
                      <a:moveTo>
                        <a:pt x="2875476" y="124039"/>
                      </a:moveTo>
                      <a:lnTo>
                        <a:pt x="3015728" y="124039"/>
                      </a:lnTo>
                      <a:lnTo>
                        <a:pt x="3015728" y="134685"/>
                      </a:lnTo>
                      <a:lnTo>
                        <a:pt x="2875476" y="134685"/>
                      </a:lnTo>
                      <a:close/>
                      <a:moveTo>
                        <a:pt x="3178885" y="111831"/>
                      </a:moveTo>
                      <a:lnTo>
                        <a:pt x="3178885" y="167013"/>
                      </a:lnTo>
                      <a:lnTo>
                        <a:pt x="3248718" y="167013"/>
                      </a:lnTo>
                      <a:lnTo>
                        <a:pt x="3248718" y="111831"/>
                      </a:lnTo>
                      <a:close/>
                      <a:moveTo>
                        <a:pt x="2274810" y="106264"/>
                      </a:moveTo>
                      <a:lnTo>
                        <a:pt x="2274810" y="160470"/>
                      </a:lnTo>
                      <a:lnTo>
                        <a:pt x="2324621" y="160470"/>
                      </a:lnTo>
                      <a:lnTo>
                        <a:pt x="2324621" y="106264"/>
                      </a:lnTo>
                      <a:close/>
                      <a:moveTo>
                        <a:pt x="3168239" y="102259"/>
                      </a:moveTo>
                      <a:lnTo>
                        <a:pt x="3259266" y="102259"/>
                      </a:lnTo>
                      <a:lnTo>
                        <a:pt x="3259266" y="189868"/>
                      </a:lnTo>
                      <a:lnTo>
                        <a:pt x="3248718" y="189868"/>
                      </a:lnTo>
                      <a:lnTo>
                        <a:pt x="3248718" y="176683"/>
                      </a:lnTo>
                      <a:lnTo>
                        <a:pt x="3178885" y="176683"/>
                      </a:lnTo>
                      <a:lnTo>
                        <a:pt x="3178885" y="189868"/>
                      </a:lnTo>
                      <a:lnTo>
                        <a:pt x="3168239" y="189868"/>
                      </a:lnTo>
                      <a:close/>
                      <a:moveTo>
                        <a:pt x="1230874" y="99818"/>
                      </a:moveTo>
                      <a:lnTo>
                        <a:pt x="1414686" y="99818"/>
                      </a:lnTo>
                      <a:lnTo>
                        <a:pt x="1414686" y="108998"/>
                      </a:lnTo>
                      <a:lnTo>
                        <a:pt x="1331082" y="108998"/>
                      </a:lnTo>
                      <a:lnTo>
                        <a:pt x="1331082" y="134002"/>
                      </a:lnTo>
                      <a:lnTo>
                        <a:pt x="1400915" y="134002"/>
                      </a:lnTo>
                      <a:lnTo>
                        <a:pt x="1400915" y="143280"/>
                      </a:lnTo>
                      <a:lnTo>
                        <a:pt x="1331082" y="143280"/>
                      </a:lnTo>
                      <a:lnTo>
                        <a:pt x="1331082" y="170823"/>
                      </a:lnTo>
                      <a:cubicBezTo>
                        <a:pt x="1331407" y="170823"/>
                        <a:pt x="1331928" y="170855"/>
                        <a:pt x="1332645" y="170920"/>
                      </a:cubicBezTo>
                      <a:cubicBezTo>
                        <a:pt x="1333296" y="170985"/>
                        <a:pt x="1333784" y="171018"/>
                        <a:pt x="1334110" y="171018"/>
                      </a:cubicBezTo>
                      <a:cubicBezTo>
                        <a:pt x="1344072" y="171343"/>
                        <a:pt x="1355466" y="171539"/>
                        <a:pt x="1368294" y="171604"/>
                      </a:cubicBezTo>
                      <a:cubicBezTo>
                        <a:pt x="1379167" y="171669"/>
                        <a:pt x="1395315" y="171604"/>
                        <a:pt x="1416737" y="171409"/>
                      </a:cubicBezTo>
                      <a:cubicBezTo>
                        <a:pt x="1415435" y="174339"/>
                        <a:pt x="1414361" y="177952"/>
                        <a:pt x="1413514" y="182250"/>
                      </a:cubicBezTo>
                      <a:cubicBezTo>
                        <a:pt x="1380502" y="182250"/>
                        <a:pt x="1354034" y="181989"/>
                        <a:pt x="1334110" y="181468"/>
                      </a:cubicBezTo>
                      <a:cubicBezTo>
                        <a:pt x="1303051" y="181534"/>
                        <a:pt x="1281108" y="169911"/>
                        <a:pt x="1268281" y="146601"/>
                      </a:cubicBezTo>
                      <a:cubicBezTo>
                        <a:pt x="1262812" y="162293"/>
                        <a:pt x="1251417" y="176911"/>
                        <a:pt x="1234097" y="190454"/>
                      </a:cubicBezTo>
                      <a:cubicBezTo>
                        <a:pt x="1231623" y="187589"/>
                        <a:pt x="1229149" y="184984"/>
                        <a:pt x="1226674" y="182640"/>
                      </a:cubicBezTo>
                      <a:cubicBezTo>
                        <a:pt x="1248943" y="166818"/>
                        <a:pt x="1261933" y="144940"/>
                        <a:pt x="1265644" y="117007"/>
                      </a:cubicBezTo>
                      <a:lnTo>
                        <a:pt x="1276095" y="119058"/>
                      </a:lnTo>
                      <a:cubicBezTo>
                        <a:pt x="1274792" y="124983"/>
                        <a:pt x="1273458" y="130453"/>
                        <a:pt x="1272090" y="135467"/>
                      </a:cubicBezTo>
                      <a:cubicBezTo>
                        <a:pt x="1282899" y="156563"/>
                        <a:pt x="1299047" y="168088"/>
                        <a:pt x="1320534" y="170041"/>
                      </a:cubicBezTo>
                      <a:lnTo>
                        <a:pt x="1320534" y="108998"/>
                      </a:lnTo>
                      <a:lnTo>
                        <a:pt x="1230874" y="108998"/>
                      </a:lnTo>
                      <a:close/>
                      <a:moveTo>
                        <a:pt x="217020" y="93860"/>
                      </a:moveTo>
                      <a:lnTo>
                        <a:pt x="217020" y="148847"/>
                      </a:lnTo>
                      <a:lnTo>
                        <a:pt x="258627" y="148847"/>
                      </a:lnTo>
                      <a:lnTo>
                        <a:pt x="258627" y="93860"/>
                      </a:lnTo>
                      <a:close/>
                      <a:moveTo>
                        <a:pt x="2368767" y="79991"/>
                      </a:moveTo>
                      <a:cubicBezTo>
                        <a:pt x="2377818" y="91125"/>
                        <a:pt x="2388366" y="104799"/>
                        <a:pt x="2400412" y="121012"/>
                      </a:cubicBezTo>
                      <a:lnTo>
                        <a:pt x="2391622" y="127653"/>
                      </a:lnTo>
                      <a:cubicBezTo>
                        <a:pt x="2380878" y="112221"/>
                        <a:pt x="2370590" y="98222"/>
                        <a:pt x="2360759" y="85656"/>
                      </a:cubicBezTo>
                      <a:close/>
                      <a:moveTo>
                        <a:pt x="297596" y="79210"/>
                      </a:moveTo>
                      <a:cubicBezTo>
                        <a:pt x="305996" y="93925"/>
                        <a:pt x="313451" y="107859"/>
                        <a:pt x="319962" y="121012"/>
                      </a:cubicBezTo>
                      <a:lnTo>
                        <a:pt x="310391" y="126286"/>
                      </a:lnTo>
                      <a:cubicBezTo>
                        <a:pt x="302642" y="110398"/>
                        <a:pt x="295382" y="96236"/>
                        <a:pt x="288611" y="83800"/>
                      </a:cubicBezTo>
                      <a:close/>
                      <a:moveTo>
                        <a:pt x="1920418" y="70419"/>
                      </a:moveTo>
                      <a:lnTo>
                        <a:pt x="1930185" y="70419"/>
                      </a:lnTo>
                      <a:lnTo>
                        <a:pt x="1930185" y="89660"/>
                      </a:lnTo>
                      <a:lnTo>
                        <a:pt x="1964173" y="89660"/>
                      </a:lnTo>
                      <a:lnTo>
                        <a:pt x="1964173" y="148847"/>
                      </a:lnTo>
                      <a:cubicBezTo>
                        <a:pt x="1964499" y="160177"/>
                        <a:pt x="1959323" y="165972"/>
                        <a:pt x="1948644" y="166232"/>
                      </a:cubicBezTo>
                      <a:cubicBezTo>
                        <a:pt x="1945975" y="166362"/>
                        <a:pt x="1942100" y="166427"/>
                        <a:pt x="1937022" y="166427"/>
                      </a:cubicBezTo>
                      <a:cubicBezTo>
                        <a:pt x="1936501" y="162260"/>
                        <a:pt x="1935817" y="158874"/>
                        <a:pt x="1934971" y="156270"/>
                      </a:cubicBezTo>
                      <a:cubicBezTo>
                        <a:pt x="1937575" y="156530"/>
                        <a:pt x="1941580" y="156661"/>
                        <a:pt x="1946984" y="156661"/>
                      </a:cubicBezTo>
                      <a:cubicBezTo>
                        <a:pt x="1952323" y="157116"/>
                        <a:pt x="1954797" y="154056"/>
                        <a:pt x="1954407" y="147480"/>
                      </a:cubicBezTo>
                      <a:lnTo>
                        <a:pt x="1954407" y="99036"/>
                      </a:lnTo>
                      <a:lnTo>
                        <a:pt x="1930185" y="99036"/>
                      </a:lnTo>
                      <a:lnTo>
                        <a:pt x="1930185" y="190063"/>
                      </a:lnTo>
                      <a:lnTo>
                        <a:pt x="1920418" y="190063"/>
                      </a:lnTo>
                      <a:lnTo>
                        <a:pt x="1920418" y="99036"/>
                      </a:lnTo>
                      <a:lnTo>
                        <a:pt x="1897857" y="99036"/>
                      </a:lnTo>
                      <a:lnTo>
                        <a:pt x="1897857" y="168088"/>
                      </a:lnTo>
                      <a:lnTo>
                        <a:pt x="1887992" y="168088"/>
                      </a:lnTo>
                      <a:lnTo>
                        <a:pt x="1887992" y="89660"/>
                      </a:lnTo>
                      <a:lnTo>
                        <a:pt x="1920418" y="89660"/>
                      </a:lnTo>
                      <a:close/>
                      <a:moveTo>
                        <a:pt x="3321286" y="66806"/>
                      </a:moveTo>
                      <a:lnTo>
                        <a:pt x="3435265" y="66806"/>
                      </a:lnTo>
                      <a:lnTo>
                        <a:pt x="3435265" y="78233"/>
                      </a:lnTo>
                      <a:lnTo>
                        <a:pt x="3387310" y="107631"/>
                      </a:lnTo>
                      <a:lnTo>
                        <a:pt x="3387310" y="117203"/>
                      </a:lnTo>
                      <a:lnTo>
                        <a:pt x="3474332" y="117203"/>
                      </a:lnTo>
                      <a:lnTo>
                        <a:pt x="3474332" y="127067"/>
                      </a:lnTo>
                      <a:lnTo>
                        <a:pt x="3387310" y="127067"/>
                      </a:lnTo>
                      <a:lnTo>
                        <a:pt x="3387310" y="162618"/>
                      </a:lnTo>
                      <a:cubicBezTo>
                        <a:pt x="3388221" y="178441"/>
                        <a:pt x="3380343" y="186580"/>
                        <a:pt x="3363674" y="187036"/>
                      </a:cubicBezTo>
                      <a:cubicBezTo>
                        <a:pt x="3352149" y="187296"/>
                        <a:pt x="3343685" y="187426"/>
                        <a:pt x="3338280" y="187426"/>
                      </a:cubicBezTo>
                      <a:cubicBezTo>
                        <a:pt x="3338020" y="184105"/>
                        <a:pt x="3337369" y="180329"/>
                        <a:pt x="3336327" y="176097"/>
                      </a:cubicBezTo>
                      <a:cubicBezTo>
                        <a:pt x="3339452" y="176292"/>
                        <a:pt x="3342903" y="176455"/>
                        <a:pt x="3346680" y="176585"/>
                      </a:cubicBezTo>
                      <a:cubicBezTo>
                        <a:pt x="3348568" y="176585"/>
                        <a:pt x="3350619" y="176618"/>
                        <a:pt x="3352833" y="176683"/>
                      </a:cubicBezTo>
                      <a:cubicBezTo>
                        <a:pt x="3354721" y="176683"/>
                        <a:pt x="3357391" y="176683"/>
                        <a:pt x="3360842" y="176683"/>
                      </a:cubicBezTo>
                      <a:cubicBezTo>
                        <a:pt x="3366702" y="176748"/>
                        <a:pt x="3370771" y="175576"/>
                        <a:pt x="3373050" y="173167"/>
                      </a:cubicBezTo>
                      <a:cubicBezTo>
                        <a:pt x="3375394" y="170953"/>
                        <a:pt x="3376534" y="166916"/>
                        <a:pt x="3376469" y="161056"/>
                      </a:cubicBezTo>
                      <a:lnTo>
                        <a:pt x="3376469" y="127067"/>
                      </a:lnTo>
                      <a:lnTo>
                        <a:pt x="3285637" y="127067"/>
                      </a:lnTo>
                      <a:lnTo>
                        <a:pt x="3285637" y="117203"/>
                      </a:lnTo>
                      <a:lnTo>
                        <a:pt x="3376469" y="117203"/>
                      </a:lnTo>
                      <a:lnTo>
                        <a:pt x="3376469" y="103041"/>
                      </a:lnTo>
                      <a:lnTo>
                        <a:pt x="3421103" y="76475"/>
                      </a:lnTo>
                      <a:lnTo>
                        <a:pt x="3321286" y="76475"/>
                      </a:lnTo>
                      <a:close/>
                      <a:moveTo>
                        <a:pt x="3099676" y="65829"/>
                      </a:moveTo>
                      <a:lnTo>
                        <a:pt x="3151440" y="65829"/>
                      </a:lnTo>
                      <a:lnTo>
                        <a:pt x="3151440" y="75205"/>
                      </a:lnTo>
                      <a:lnTo>
                        <a:pt x="3124679" y="75205"/>
                      </a:lnTo>
                      <a:lnTo>
                        <a:pt x="3124679" y="104994"/>
                      </a:lnTo>
                      <a:lnTo>
                        <a:pt x="3155836" y="104994"/>
                      </a:lnTo>
                      <a:lnTo>
                        <a:pt x="3155836" y="114468"/>
                      </a:lnTo>
                      <a:lnTo>
                        <a:pt x="3124679" y="114468"/>
                      </a:lnTo>
                      <a:lnTo>
                        <a:pt x="3124679" y="168479"/>
                      </a:lnTo>
                      <a:cubicBezTo>
                        <a:pt x="3131125" y="164767"/>
                        <a:pt x="3140990" y="158679"/>
                        <a:pt x="3154273" y="150215"/>
                      </a:cubicBezTo>
                      <a:cubicBezTo>
                        <a:pt x="3154338" y="152493"/>
                        <a:pt x="3155054" y="156042"/>
                        <a:pt x="3156422" y="160860"/>
                      </a:cubicBezTo>
                      <a:cubicBezTo>
                        <a:pt x="3146525" y="166655"/>
                        <a:pt x="3136400" y="173069"/>
                        <a:pt x="3126047" y="180101"/>
                      </a:cubicBezTo>
                      <a:cubicBezTo>
                        <a:pt x="3122726" y="182445"/>
                        <a:pt x="3119601" y="185017"/>
                        <a:pt x="3116671" y="187817"/>
                      </a:cubicBezTo>
                      <a:lnTo>
                        <a:pt x="3108271" y="178050"/>
                      </a:lnTo>
                      <a:cubicBezTo>
                        <a:pt x="3110745" y="175576"/>
                        <a:pt x="3112341" y="173167"/>
                        <a:pt x="3113057" y="170823"/>
                      </a:cubicBezTo>
                      <a:cubicBezTo>
                        <a:pt x="3113838" y="168479"/>
                        <a:pt x="3114229" y="164962"/>
                        <a:pt x="3114229" y="160274"/>
                      </a:cubicBezTo>
                      <a:lnTo>
                        <a:pt x="3114229" y="114468"/>
                      </a:lnTo>
                      <a:lnTo>
                        <a:pt x="3085221" y="114468"/>
                      </a:lnTo>
                      <a:lnTo>
                        <a:pt x="3085221" y="104994"/>
                      </a:lnTo>
                      <a:lnTo>
                        <a:pt x="3114229" y="104994"/>
                      </a:lnTo>
                      <a:lnTo>
                        <a:pt x="3114229" y="75205"/>
                      </a:lnTo>
                      <a:lnTo>
                        <a:pt x="3099676" y="75205"/>
                      </a:lnTo>
                      <a:close/>
                      <a:moveTo>
                        <a:pt x="505779" y="64657"/>
                      </a:moveTo>
                      <a:lnTo>
                        <a:pt x="515936" y="67001"/>
                      </a:lnTo>
                      <a:cubicBezTo>
                        <a:pt x="513397" y="73708"/>
                        <a:pt x="511183" y="78982"/>
                        <a:pt x="509295" y="82823"/>
                      </a:cubicBezTo>
                      <a:lnTo>
                        <a:pt x="588113" y="82823"/>
                      </a:lnTo>
                      <a:lnTo>
                        <a:pt x="588113" y="92199"/>
                      </a:lnTo>
                      <a:lnTo>
                        <a:pt x="544944" y="92199"/>
                      </a:lnTo>
                      <a:cubicBezTo>
                        <a:pt x="544944" y="102552"/>
                        <a:pt x="544358" y="112645"/>
                        <a:pt x="543186" y="122477"/>
                      </a:cubicBezTo>
                      <a:lnTo>
                        <a:pt x="597978" y="122477"/>
                      </a:lnTo>
                      <a:lnTo>
                        <a:pt x="597978" y="132048"/>
                      </a:lnTo>
                      <a:lnTo>
                        <a:pt x="545139" y="132048"/>
                      </a:lnTo>
                      <a:cubicBezTo>
                        <a:pt x="553669" y="153665"/>
                        <a:pt x="571477" y="168999"/>
                        <a:pt x="598564" y="178050"/>
                      </a:cubicBezTo>
                      <a:cubicBezTo>
                        <a:pt x="596350" y="180655"/>
                        <a:pt x="594071" y="183910"/>
                        <a:pt x="591727" y="187817"/>
                      </a:cubicBezTo>
                      <a:cubicBezTo>
                        <a:pt x="563338" y="176292"/>
                        <a:pt x="545530" y="159981"/>
                        <a:pt x="538302" y="138885"/>
                      </a:cubicBezTo>
                      <a:cubicBezTo>
                        <a:pt x="532703" y="161023"/>
                        <a:pt x="512127" y="178148"/>
                        <a:pt x="476576" y="190259"/>
                      </a:cubicBezTo>
                      <a:cubicBezTo>
                        <a:pt x="474167" y="186417"/>
                        <a:pt x="472018" y="183292"/>
                        <a:pt x="470130" y="180882"/>
                      </a:cubicBezTo>
                      <a:cubicBezTo>
                        <a:pt x="507179" y="168576"/>
                        <a:pt x="527396" y="152298"/>
                        <a:pt x="530782" y="132048"/>
                      </a:cubicBezTo>
                      <a:lnTo>
                        <a:pt x="478725" y="132048"/>
                      </a:lnTo>
                      <a:lnTo>
                        <a:pt x="478725" y="122477"/>
                      </a:lnTo>
                      <a:lnTo>
                        <a:pt x="532345" y="122477"/>
                      </a:lnTo>
                      <a:cubicBezTo>
                        <a:pt x="533647" y="112384"/>
                        <a:pt x="534298" y="102292"/>
                        <a:pt x="534298" y="92199"/>
                      </a:cubicBezTo>
                      <a:lnTo>
                        <a:pt x="504900" y="92199"/>
                      </a:lnTo>
                      <a:cubicBezTo>
                        <a:pt x="501319" y="99232"/>
                        <a:pt x="496793" y="106589"/>
                        <a:pt x="491324" y="114273"/>
                      </a:cubicBezTo>
                      <a:cubicBezTo>
                        <a:pt x="488915" y="112384"/>
                        <a:pt x="485854" y="110626"/>
                        <a:pt x="482143" y="108998"/>
                      </a:cubicBezTo>
                      <a:cubicBezTo>
                        <a:pt x="493147" y="95064"/>
                        <a:pt x="501026" y="80284"/>
                        <a:pt x="505779" y="64657"/>
                      </a:cubicBezTo>
                      <a:close/>
                      <a:moveTo>
                        <a:pt x="1127248" y="63192"/>
                      </a:moveTo>
                      <a:lnTo>
                        <a:pt x="1127248" y="95032"/>
                      </a:lnTo>
                      <a:lnTo>
                        <a:pt x="1187119" y="95032"/>
                      </a:lnTo>
                      <a:lnTo>
                        <a:pt x="1187119" y="63192"/>
                      </a:lnTo>
                      <a:close/>
                      <a:moveTo>
                        <a:pt x="1057220" y="63192"/>
                      </a:moveTo>
                      <a:lnTo>
                        <a:pt x="1057220" y="95032"/>
                      </a:lnTo>
                      <a:lnTo>
                        <a:pt x="1116700" y="95032"/>
                      </a:lnTo>
                      <a:lnTo>
                        <a:pt x="1116700" y="63192"/>
                      </a:lnTo>
                      <a:close/>
                      <a:moveTo>
                        <a:pt x="845130" y="58797"/>
                      </a:moveTo>
                      <a:lnTo>
                        <a:pt x="980499" y="58797"/>
                      </a:lnTo>
                      <a:lnTo>
                        <a:pt x="980499" y="68075"/>
                      </a:lnTo>
                      <a:lnTo>
                        <a:pt x="917502" y="68075"/>
                      </a:lnTo>
                      <a:cubicBezTo>
                        <a:pt x="913270" y="71917"/>
                        <a:pt x="907540" y="76442"/>
                        <a:pt x="900313" y="81651"/>
                      </a:cubicBezTo>
                      <a:cubicBezTo>
                        <a:pt x="908126" y="90246"/>
                        <a:pt x="914475" y="99590"/>
                        <a:pt x="919358" y="109682"/>
                      </a:cubicBezTo>
                      <a:cubicBezTo>
                        <a:pt x="942538" y="99329"/>
                        <a:pt x="962463" y="89302"/>
                        <a:pt x="979131" y="79600"/>
                      </a:cubicBezTo>
                      <a:lnTo>
                        <a:pt x="985089" y="88390"/>
                      </a:lnTo>
                      <a:cubicBezTo>
                        <a:pt x="973890" y="94381"/>
                        <a:pt x="961421" y="100664"/>
                        <a:pt x="947682" y="107240"/>
                      </a:cubicBezTo>
                      <a:cubicBezTo>
                        <a:pt x="957774" y="135694"/>
                        <a:pt x="976852" y="154772"/>
                        <a:pt x="1004916" y="164474"/>
                      </a:cubicBezTo>
                      <a:cubicBezTo>
                        <a:pt x="1002572" y="167404"/>
                        <a:pt x="1000293" y="170660"/>
                        <a:pt x="998079" y="174241"/>
                      </a:cubicBezTo>
                      <a:cubicBezTo>
                        <a:pt x="968257" y="161153"/>
                        <a:pt x="948528" y="140220"/>
                        <a:pt x="938892" y="111440"/>
                      </a:cubicBezTo>
                      <a:cubicBezTo>
                        <a:pt x="936873" y="112417"/>
                        <a:pt x="933781" y="113849"/>
                        <a:pt x="929613" y="115738"/>
                      </a:cubicBezTo>
                      <a:cubicBezTo>
                        <a:pt x="926683" y="117105"/>
                        <a:pt x="924437" y="118147"/>
                        <a:pt x="922874" y="118863"/>
                      </a:cubicBezTo>
                      <a:cubicBezTo>
                        <a:pt x="926781" y="129281"/>
                        <a:pt x="928734" y="139731"/>
                        <a:pt x="928734" y="150215"/>
                      </a:cubicBezTo>
                      <a:cubicBezTo>
                        <a:pt x="929385" y="175218"/>
                        <a:pt x="919912" y="187556"/>
                        <a:pt x="900313" y="187231"/>
                      </a:cubicBezTo>
                      <a:cubicBezTo>
                        <a:pt x="892174" y="187491"/>
                        <a:pt x="884230" y="187622"/>
                        <a:pt x="876482" y="187622"/>
                      </a:cubicBezTo>
                      <a:cubicBezTo>
                        <a:pt x="875765" y="183780"/>
                        <a:pt x="874789" y="180003"/>
                        <a:pt x="873552" y="176292"/>
                      </a:cubicBezTo>
                      <a:cubicBezTo>
                        <a:pt x="883579" y="176683"/>
                        <a:pt x="891620" y="176878"/>
                        <a:pt x="897676" y="176878"/>
                      </a:cubicBezTo>
                      <a:cubicBezTo>
                        <a:pt x="905294" y="176943"/>
                        <a:pt x="910535" y="175022"/>
                        <a:pt x="913400" y="171116"/>
                      </a:cubicBezTo>
                      <a:cubicBezTo>
                        <a:pt x="916461" y="167339"/>
                        <a:pt x="917958" y="160437"/>
                        <a:pt x="917893" y="150410"/>
                      </a:cubicBezTo>
                      <a:cubicBezTo>
                        <a:pt x="917893" y="144224"/>
                        <a:pt x="917177" y="137908"/>
                        <a:pt x="915744" y="131462"/>
                      </a:cubicBezTo>
                      <a:cubicBezTo>
                        <a:pt x="893736" y="154251"/>
                        <a:pt x="863980" y="171864"/>
                        <a:pt x="826475" y="184301"/>
                      </a:cubicBezTo>
                      <a:cubicBezTo>
                        <a:pt x="825173" y="181566"/>
                        <a:pt x="823187" y="178213"/>
                        <a:pt x="820518" y="174241"/>
                      </a:cubicBezTo>
                      <a:cubicBezTo>
                        <a:pt x="858934" y="163172"/>
                        <a:pt x="889602" y="145364"/>
                        <a:pt x="912521" y="120816"/>
                      </a:cubicBezTo>
                      <a:cubicBezTo>
                        <a:pt x="910763" y="115998"/>
                        <a:pt x="908484" y="111277"/>
                        <a:pt x="905685" y="106654"/>
                      </a:cubicBezTo>
                      <a:cubicBezTo>
                        <a:pt x="885760" y="124756"/>
                        <a:pt x="859976" y="139015"/>
                        <a:pt x="828331" y="149433"/>
                      </a:cubicBezTo>
                      <a:cubicBezTo>
                        <a:pt x="826443" y="145852"/>
                        <a:pt x="824359" y="142531"/>
                        <a:pt x="822080" y="139471"/>
                      </a:cubicBezTo>
                      <a:cubicBezTo>
                        <a:pt x="854181" y="130355"/>
                        <a:pt x="880323" y="116617"/>
                        <a:pt x="900508" y="98255"/>
                      </a:cubicBezTo>
                      <a:cubicBezTo>
                        <a:pt x="900117" y="97734"/>
                        <a:pt x="899531" y="96920"/>
                        <a:pt x="898750" y="95813"/>
                      </a:cubicBezTo>
                      <a:cubicBezTo>
                        <a:pt x="896081" y="92037"/>
                        <a:pt x="893867" y="89172"/>
                        <a:pt x="892109" y="87218"/>
                      </a:cubicBezTo>
                      <a:cubicBezTo>
                        <a:pt x="873942" y="98873"/>
                        <a:pt x="851869" y="108673"/>
                        <a:pt x="825890" y="116617"/>
                      </a:cubicBezTo>
                      <a:cubicBezTo>
                        <a:pt x="824587" y="113817"/>
                        <a:pt x="822667" y="110496"/>
                        <a:pt x="820127" y="106654"/>
                      </a:cubicBezTo>
                      <a:cubicBezTo>
                        <a:pt x="852553" y="98646"/>
                        <a:pt x="880030" y="85786"/>
                        <a:pt x="902559" y="68075"/>
                      </a:cubicBezTo>
                      <a:lnTo>
                        <a:pt x="845130" y="68075"/>
                      </a:lnTo>
                      <a:close/>
                      <a:moveTo>
                        <a:pt x="1268672" y="49421"/>
                      </a:moveTo>
                      <a:lnTo>
                        <a:pt x="1268672" y="70419"/>
                      </a:lnTo>
                      <a:lnTo>
                        <a:pt x="1375716" y="70419"/>
                      </a:lnTo>
                      <a:lnTo>
                        <a:pt x="1375716" y="49421"/>
                      </a:lnTo>
                      <a:close/>
                      <a:moveTo>
                        <a:pt x="141620" y="48053"/>
                      </a:moveTo>
                      <a:cubicBezTo>
                        <a:pt x="156726" y="76833"/>
                        <a:pt x="172190" y="107175"/>
                        <a:pt x="188012" y="139080"/>
                      </a:cubicBezTo>
                      <a:lnTo>
                        <a:pt x="176585" y="144452"/>
                      </a:lnTo>
                      <a:cubicBezTo>
                        <a:pt x="161870" y="112938"/>
                        <a:pt x="146731" y="82140"/>
                        <a:pt x="131169" y="52058"/>
                      </a:cubicBezTo>
                      <a:close/>
                      <a:moveTo>
                        <a:pt x="42779" y="47077"/>
                      </a:moveTo>
                      <a:lnTo>
                        <a:pt x="54206" y="50397"/>
                      </a:lnTo>
                      <a:cubicBezTo>
                        <a:pt x="41249" y="86470"/>
                        <a:pt x="27022" y="118961"/>
                        <a:pt x="11525" y="147870"/>
                      </a:cubicBezTo>
                      <a:cubicBezTo>
                        <a:pt x="8074" y="145592"/>
                        <a:pt x="4233" y="143508"/>
                        <a:pt x="0" y="141620"/>
                      </a:cubicBezTo>
                      <a:cubicBezTo>
                        <a:pt x="17190" y="113035"/>
                        <a:pt x="31450" y="81521"/>
                        <a:pt x="42779" y="47077"/>
                      </a:cubicBezTo>
                      <a:close/>
                      <a:moveTo>
                        <a:pt x="2274810" y="43854"/>
                      </a:moveTo>
                      <a:lnTo>
                        <a:pt x="2274810" y="96790"/>
                      </a:lnTo>
                      <a:lnTo>
                        <a:pt x="2324621" y="96790"/>
                      </a:lnTo>
                      <a:lnTo>
                        <a:pt x="2324621" y="43854"/>
                      </a:lnTo>
                      <a:close/>
                      <a:moveTo>
                        <a:pt x="3292278" y="31059"/>
                      </a:moveTo>
                      <a:lnTo>
                        <a:pt x="3466910" y="31059"/>
                      </a:lnTo>
                      <a:lnTo>
                        <a:pt x="3466910" y="66220"/>
                      </a:lnTo>
                      <a:lnTo>
                        <a:pt x="3456264" y="66220"/>
                      </a:lnTo>
                      <a:lnTo>
                        <a:pt x="3456264" y="40826"/>
                      </a:lnTo>
                      <a:lnTo>
                        <a:pt x="3302924" y="40826"/>
                      </a:lnTo>
                      <a:lnTo>
                        <a:pt x="3302924" y="66220"/>
                      </a:lnTo>
                      <a:lnTo>
                        <a:pt x="3292278" y="66220"/>
                      </a:lnTo>
                      <a:close/>
                      <a:moveTo>
                        <a:pt x="460754" y="29594"/>
                      </a:moveTo>
                      <a:lnTo>
                        <a:pt x="470520" y="29594"/>
                      </a:lnTo>
                      <a:lnTo>
                        <a:pt x="470520" y="153047"/>
                      </a:lnTo>
                      <a:lnTo>
                        <a:pt x="460754" y="153047"/>
                      </a:lnTo>
                      <a:close/>
                      <a:moveTo>
                        <a:pt x="217020" y="29594"/>
                      </a:moveTo>
                      <a:lnTo>
                        <a:pt x="217020" y="84484"/>
                      </a:lnTo>
                      <a:lnTo>
                        <a:pt x="258627" y="84484"/>
                      </a:lnTo>
                      <a:lnTo>
                        <a:pt x="258627" y="29594"/>
                      </a:lnTo>
                      <a:close/>
                      <a:moveTo>
                        <a:pt x="1501858" y="26859"/>
                      </a:moveTo>
                      <a:lnTo>
                        <a:pt x="1501858" y="88195"/>
                      </a:lnTo>
                      <a:lnTo>
                        <a:pt x="1567881" y="88195"/>
                      </a:lnTo>
                      <a:lnTo>
                        <a:pt x="1567881" y="26859"/>
                      </a:lnTo>
                      <a:close/>
                      <a:moveTo>
                        <a:pt x="1983610" y="23050"/>
                      </a:moveTo>
                      <a:lnTo>
                        <a:pt x="1993376" y="23050"/>
                      </a:lnTo>
                      <a:lnTo>
                        <a:pt x="1993376" y="139471"/>
                      </a:lnTo>
                      <a:lnTo>
                        <a:pt x="1983610" y="139471"/>
                      </a:lnTo>
                      <a:close/>
                      <a:moveTo>
                        <a:pt x="1874221" y="22269"/>
                      </a:moveTo>
                      <a:lnTo>
                        <a:pt x="1874221" y="52058"/>
                      </a:lnTo>
                      <a:lnTo>
                        <a:pt x="1953039" y="52058"/>
                      </a:lnTo>
                      <a:lnTo>
                        <a:pt x="1953039" y="22269"/>
                      </a:lnTo>
                      <a:close/>
                      <a:moveTo>
                        <a:pt x="1127248" y="22269"/>
                      </a:moveTo>
                      <a:lnTo>
                        <a:pt x="1127248" y="53620"/>
                      </a:lnTo>
                      <a:lnTo>
                        <a:pt x="1187119" y="53620"/>
                      </a:lnTo>
                      <a:lnTo>
                        <a:pt x="1187119" y="22269"/>
                      </a:lnTo>
                      <a:close/>
                      <a:moveTo>
                        <a:pt x="1057220" y="22269"/>
                      </a:moveTo>
                      <a:lnTo>
                        <a:pt x="1057220" y="53620"/>
                      </a:lnTo>
                      <a:lnTo>
                        <a:pt x="1116700" y="53620"/>
                      </a:lnTo>
                      <a:lnTo>
                        <a:pt x="1116700" y="22269"/>
                      </a:lnTo>
                      <a:close/>
                      <a:moveTo>
                        <a:pt x="206569" y="20022"/>
                      </a:moveTo>
                      <a:lnTo>
                        <a:pt x="268979" y="20022"/>
                      </a:lnTo>
                      <a:lnTo>
                        <a:pt x="268979" y="175413"/>
                      </a:lnTo>
                      <a:lnTo>
                        <a:pt x="258627" y="175413"/>
                      </a:lnTo>
                      <a:lnTo>
                        <a:pt x="258627" y="158419"/>
                      </a:lnTo>
                      <a:lnTo>
                        <a:pt x="217020" y="158419"/>
                      </a:lnTo>
                      <a:lnTo>
                        <a:pt x="217020" y="177855"/>
                      </a:lnTo>
                      <a:lnTo>
                        <a:pt x="206569" y="177855"/>
                      </a:lnTo>
                      <a:close/>
                      <a:moveTo>
                        <a:pt x="1268672" y="19827"/>
                      </a:moveTo>
                      <a:lnTo>
                        <a:pt x="1268672" y="40631"/>
                      </a:lnTo>
                      <a:lnTo>
                        <a:pt x="1375716" y="40631"/>
                      </a:lnTo>
                      <a:lnTo>
                        <a:pt x="1375716" y="19827"/>
                      </a:lnTo>
                      <a:close/>
                      <a:moveTo>
                        <a:pt x="1737043" y="16213"/>
                      </a:moveTo>
                      <a:lnTo>
                        <a:pt x="1815666" y="16213"/>
                      </a:lnTo>
                      <a:lnTo>
                        <a:pt x="1815666" y="131071"/>
                      </a:lnTo>
                      <a:cubicBezTo>
                        <a:pt x="1815666" y="146568"/>
                        <a:pt x="1807853" y="154642"/>
                        <a:pt x="1792226" y="155293"/>
                      </a:cubicBezTo>
                      <a:cubicBezTo>
                        <a:pt x="1785259" y="155489"/>
                        <a:pt x="1776469" y="155619"/>
                        <a:pt x="1765855" y="155684"/>
                      </a:cubicBezTo>
                      <a:cubicBezTo>
                        <a:pt x="1765334" y="152233"/>
                        <a:pt x="1764488" y="148359"/>
                        <a:pt x="1763316" y="144061"/>
                      </a:cubicBezTo>
                      <a:cubicBezTo>
                        <a:pt x="1771715" y="144452"/>
                        <a:pt x="1780050" y="144647"/>
                        <a:pt x="1788319" y="144647"/>
                      </a:cubicBezTo>
                      <a:cubicBezTo>
                        <a:pt x="1799714" y="144973"/>
                        <a:pt x="1805248" y="139894"/>
                        <a:pt x="1804923" y="129411"/>
                      </a:cubicBezTo>
                      <a:lnTo>
                        <a:pt x="1804923" y="26664"/>
                      </a:lnTo>
                      <a:lnTo>
                        <a:pt x="1748080" y="26664"/>
                      </a:lnTo>
                      <a:lnTo>
                        <a:pt x="1748080" y="189673"/>
                      </a:lnTo>
                      <a:lnTo>
                        <a:pt x="1737043" y="189673"/>
                      </a:lnTo>
                      <a:close/>
                      <a:moveTo>
                        <a:pt x="1448238" y="16213"/>
                      </a:moveTo>
                      <a:lnTo>
                        <a:pt x="1619060" y="16213"/>
                      </a:lnTo>
                      <a:lnTo>
                        <a:pt x="1619060" y="26859"/>
                      </a:lnTo>
                      <a:lnTo>
                        <a:pt x="1579016" y="26859"/>
                      </a:lnTo>
                      <a:lnTo>
                        <a:pt x="1579016" y="88195"/>
                      </a:lnTo>
                      <a:lnTo>
                        <a:pt x="1627459" y="88195"/>
                      </a:lnTo>
                      <a:lnTo>
                        <a:pt x="1627459" y="99036"/>
                      </a:lnTo>
                      <a:lnTo>
                        <a:pt x="1579016" y="99036"/>
                      </a:lnTo>
                      <a:lnTo>
                        <a:pt x="1579016" y="189087"/>
                      </a:lnTo>
                      <a:lnTo>
                        <a:pt x="1567881" y="189087"/>
                      </a:lnTo>
                      <a:lnTo>
                        <a:pt x="1567881" y="99036"/>
                      </a:lnTo>
                      <a:lnTo>
                        <a:pt x="1501662" y="99036"/>
                      </a:lnTo>
                      <a:cubicBezTo>
                        <a:pt x="1501792" y="101445"/>
                        <a:pt x="1501858" y="103920"/>
                        <a:pt x="1501858" y="106459"/>
                      </a:cubicBezTo>
                      <a:cubicBezTo>
                        <a:pt x="1501858" y="145266"/>
                        <a:pt x="1484798" y="173264"/>
                        <a:pt x="1450679" y="190454"/>
                      </a:cubicBezTo>
                      <a:cubicBezTo>
                        <a:pt x="1448205" y="187003"/>
                        <a:pt x="1445535" y="183682"/>
                        <a:pt x="1442670" y="180492"/>
                      </a:cubicBezTo>
                      <a:cubicBezTo>
                        <a:pt x="1461944" y="169748"/>
                        <a:pt x="1474575" y="158972"/>
                        <a:pt x="1480566" y="148163"/>
                      </a:cubicBezTo>
                      <a:cubicBezTo>
                        <a:pt x="1487207" y="137485"/>
                        <a:pt x="1490561" y="121109"/>
                        <a:pt x="1490626" y="99036"/>
                      </a:cubicBezTo>
                      <a:lnTo>
                        <a:pt x="1439643" y="99036"/>
                      </a:lnTo>
                      <a:lnTo>
                        <a:pt x="1439643" y="88195"/>
                      </a:lnTo>
                      <a:lnTo>
                        <a:pt x="1490626" y="88195"/>
                      </a:lnTo>
                      <a:lnTo>
                        <a:pt x="1490626" y="26859"/>
                      </a:lnTo>
                      <a:lnTo>
                        <a:pt x="1448238" y="26859"/>
                      </a:lnTo>
                      <a:close/>
                      <a:moveTo>
                        <a:pt x="2086310" y="15823"/>
                      </a:moveTo>
                      <a:lnTo>
                        <a:pt x="2244142" y="15823"/>
                      </a:lnTo>
                      <a:lnTo>
                        <a:pt x="2244142" y="26469"/>
                      </a:lnTo>
                      <a:lnTo>
                        <a:pt x="2097933" y="26469"/>
                      </a:lnTo>
                      <a:lnTo>
                        <a:pt x="2097933" y="78233"/>
                      </a:lnTo>
                      <a:cubicBezTo>
                        <a:pt x="2098063" y="107143"/>
                        <a:pt x="2096175" y="128402"/>
                        <a:pt x="2092268" y="142010"/>
                      </a:cubicBezTo>
                      <a:cubicBezTo>
                        <a:pt x="2088687" y="156140"/>
                        <a:pt x="2080776" y="171018"/>
                        <a:pt x="2068535" y="186645"/>
                      </a:cubicBezTo>
                      <a:cubicBezTo>
                        <a:pt x="2065670" y="184171"/>
                        <a:pt x="2062349" y="181566"/>
                        <a:pt x="2058572" y="178831"/>
                      </a:cubicBezTo>
                      <a:cubicBezTo>
                        <a:pt x="2070423" y="164507"/>
                        <a:pt x="2077943" y="151061"/>
                        <a:pt x="2081134" y="138494"/>
                      </a:cubicBezTo>
                      <a:cubicBezTo>
                        <a:pt x="2084780" y="126579"/>
                        <a:pt x="2086506" y="106817"/>
                        <a:pt x="2086310" y="79210"/>
                      </a:cubicBezTo>
                      <a:close/>
                      <a:moveTo>
                        <a:pt x="2807545" y="13186"/>
                      </a:moveTo>
                      <a:cubicBezTo>
                        <a:pt x="2819200" y="22887"/>
                        <a:pt x="2829944" y="32166"/>
                        <a:pt x="2839776" y="41021"/>
                      </a:cubicBezTo>
                      <a:lnTo>
                        <a:pt x="2831376" y="48639"/>
                      </a:lnTo>
                      <a:cubicBezTo>
                        <a:pt x="2822847" y="40110"/>
                        <a:pt x="2812298" y="30636"/>
                        <a:pt x="2799732" y="20218"/>
                      </a:cubicBezTo>
                      <a:close/>
                      <a:moveTo>
                        <a:pt x="1864161" y="12795"/>
                      </a:moveTo>
                      <a:lnTo>
                        <a:pt x="1963001" y="12795"/>
                      </a:lnTo>
                      <a:lnTo>
                        <a:pt x="1963001" y="61434"/>
                      </a:lnTo>
                      <a:lnTo>
                        <a:pt x="1874221" y="61434"/>
                      </a:lnTo>
                      <a:lnTo>
                        <a:pt x="1874221" y="83409"/>
                      </a:lnTo>
                      <a:cubicBezTo>
                        <a:pt x="1874351" y="111928"/>
                        <a:pt x="1873081" y="132406"/>
                        <a:pt x="1870412" y="144843"/>
                      </a:cubicBezTo>
                      <a:cubicBezTo>
                        <a:pt x="1868068" y="157865"/>
                        <a:pt x="1862533" y="171864"/>
                        <a:pt x="1853808" y="186840"/>
                      </a:cubicBezTo>
                      <a:cubicBezTo>
                        <a:pt x="1852115" y="185017"/>
                        <a:pt x="1849445" y="182543"/>
                        <a:pt x="1845799" y="179417"/>
                      </a:cubicBezTo>
                      <a:cubicBezTo>
                        <a:pt x="1853743" y="166395"/>
                        <a:pt x="1858724" y="153991"/>
                        <a:pt x="1860743" y="142206"/>
                      </a:cubicBezTo>
                      <a:cubicBezTo>
                        <a:pt x="1863152" y="130941"/>
                        <a:pt x="1864291" y="111538"/>
                        <a:pt x="1864161" y="83995"/>
                      </a:cubicBezTo>
                      <a:close/>
                      <a:moveTo>
                        <a:pt x="1046671" y="12600"/>
                      </a:moveTo>
                      <a:lnTo>
                        <a:pt x="1197667" y="12600"/>
                      </a:lnTo>
                      <a:lnTo>
                        <a:pt x="1197667" y="104603"/>
                      </a:lnTo>
                      <a:lnTo>
                        <a:pt x="1127248" y="104603"/>
                      </a:lnTo>
                      <a:lnTo>
                        <a:pt x="1127248" y="131658"/>
                      </a:lnTo>
                      <a:lnTo>
                        <a:pt x="1204894" y="131658"/>
                      </a:lnTo>
                      <a:lnTo>
                        <a:pt x="1204894" y="141229"/>
                      </a:lnTo>
                      <a:lnTo>
                        <a:pt x="1127248" y="141229"/>
                      </a:lnTo>
                      <a:lnTo>
                        <a:pt x="1127248" y="169651"/>
                      </a:lnTo>
                      <a:lnTo>
                        <a:pt x="1217103" y="169651"/>
                      </a:lnTo>
                      <a:lnTo>
                        <a:pt x="1217103" y="179222"/>
                      </a:lnTo>
                      <a:lnTo>
                        <a:pt x="1027431" y="179222"/>
                      </a:lnTo>
                      <a:lnTo>
                        <a:pt x="1027431" y="169651"/>
                      </a:lnTo>
                      <a:lnTo>
                        <a:pt x="1116700" y="169651"/>
                      </a:lnTo>
                      <a:lnTo>
                        <a:pt x="1116700" y="141229"/>
                      </a:lnTo>
                      <a:lnTo>
                        <a:pt x="1039444" y="141229"/>
                      </a:lnTo>
                      <a:lnTo>
                        <a:pt x="1039444" y="131658"/>
                      </a:lnTo>
                      <a:lnTo>
                        <a:pt x="1116700" y="131658"/>
                      </a:lnTo>
                      <a:lnTo>
                        <a:pt x="1116700" y="104603"/>
                      </a:lnTo>
                      <a:lnTo>
                        <a:pt x="1046671" y="104603"/>
                      </a:lnTo>
                      <a:close/>
                      <a:moveTo>
                        <a:pt x="3179081" y="12014"/>
                      </a:moveTo>
                      <a:lnTo>
                        <a:pt x="3249304" y="12014"/>
                      </a:lnTo>
                      <a:lnTo>
                        <a:pt x="3249304" y="57820"/>
                      </a:lnTo>
                      <a:cubicBezTo>
                        <a:pt x="3249239" y="62508"/>
                        <a:pt x="3250086" y="65666"/>
                        <a:pt x="3251844" y="67294"/>
                      </a:cubicBezTo>
                      <a:cubicBezTo>
                        <a:pt x="3253471" y="69052"/>
                        <a:pt x="3256629" y="69898"/>
                        <a:pt x="3261318" y="69833"/>
                      </a:cubicBezTo>
                      <a:lnTo>
                        <a:pt x="3275479" y="69833"/>
                      </a:lnTo>
                      <a:cubicBezTo>
                        <a:pt x="3274047" y="73610"/>
                        <a:pt x="3273038" y="76996"/>
                        <a:pt x="3272452" y="79991"/>
                      </a:cubicBezTo>
                      <a:lnTo>
                        <a:pt x="3257704" y="79991"/>
                      </a:lnTo>
                      <a:cubicBezTo>
                        <a:pt x="3244746" y="80316"/>
                        <a:pt x="3238398" y="73675"/>
                        <a:pt x="3238658" y="60067"/>
                      </a:cubicBezTo>
                      <a:lnTo>
                        <a:pt x="3238658" y="21585"/>
                      </a:lnTo>
                      <a:lnTo>
                        <a:pt x="3189629" y="21585"/>
                      </a:lnTo>
                      <a:lnTo>
                        <a:pt x="3189629" y="31840"/>
                      </a:lnTo>
                      <a:cubicBezTo>
                        <a:pt x="3189759" y="47207"/>
                        <a:pt x="3188131" y="58667"/>
                        <a:pt x="3184745" y="66220"/>
                      </a:cubicBezTo>
                      <a:cubicBezTo>
                        <a:pt x="3181815" y="73838"/>
                        <a:pt x="3175174" y="82107"/>
                        <a:pt x="3164821" y="91027"/>
                      </a:cubicBezTo>
                      <a:cubicBezTo>
                        <a:pt x="3162282" y="88228"/>
                        <a:pt x="3159417" y="85688"/>
                        <a:pt x="3156226" y="83409"/>
                      </a:cubicBezTo>
                      <a:cubicBezTo>
                        <a:pt x="3165928" y="75921"/>
                        <a:pt x="3172114" y="68922"/>
                        <a:pt x="3174783" y="62411"/>
                      </a:cubicBezTo>
                      <a:cubicBezTo>
                        <a:pt x="3177778" y="56160"/>
                        <a:pt x="3179211" y="45970"/>
                        <a:pt x="3179081" y="31840"/>
                      </a:cubicBezTo>
                      <a:close/>
                      <a:moveTo>
                        <a:pt x="493766" y="11623"/>
                      </a:moveTo>
                      <a:lnTo>
                        <a:pt x="575905" y="11623"/>
                      </a:lnTo>
                      <a:lnTo>
                        <a:pt x="571314" y="49030"/>
                      </a:lnTo>
                      <a:lnTo>
                        <a:pt x="596317" y="49030"/>
                      </a:lnTo>
                      <a:lnTo>
                        <a:pt x="596317" y="58406"/>
                      </a:lnTo>
                      <a:lnTo>
                        <a:pt x="482534" y="58406"/>
                      </a:lnTo>
                      <a:lnTo>
                        <a:pt x="482534" y="49030"/>
                      </a:lnTo>
                      <a:lnTo>
                        <a:pt x="560766" y="49030"/>
                      </a:lnTo>
                      <a:lnTo>
                        <a:pt x="564575" y="20804"/>
                      </a:lnTo>
                      <a:lnTo>
                        <a:pt x="493766" y="20804"/>
                      </a:lnTo>
                      <a:close/>
                      <a:moveTo>
                        <a:pt x="3656828" y="11232"/>
                      </a:moveTo>
                      <a:lnTo>
                        <a:pt x="3663860" y="20022"/>
                      </a:lnTo>
                      <a:cubicBezTo>
                        <a:pt x="3634690" y="37147"/>
                        <a:pt x="3601808" y="52807"/>
                        <a:pt x="3565215" y="67001"/>
                      </a:cubicBezTo>
                      <a:cubicBezTo>
                        <a:pt x="3563653" y="63745"/>
                        <a:pt x="3561797" y="60425"/>
                        <a:pt x="3559648" y="57039"/>
                      </a:cubicBezTo>
                      <a:cubicBezTo>
                        <a:pt x="3596437" y="44147"/>
                        <a:pt x="3628830" y="28878"/>
                        <a:pt x="3656828" y="11232"/>
                      </a:cubicBezTo>
                      <a:close/>
                      <a:moveTo>
                        <a:pt x="1258124" y="10842"/>
                      </a:moveTo>
                      <a:lnTo>
                        <a:pt x="1386265" y="10842"/>
                      </a:lnTo>
                      <a:lnTo>
                        <a:pt x="1386265" y="79405"/>
                      </a:lnTo>
                      <a:lnTo>
                        <a:pt x="1258124" y="79405"/>
                      </a:lnTo>
                      <a:close/>
                      <a:moveTo>
                        <a:pt x="89953" y="3809"/>
                      </a:moveTo>
                      <a:lnTo>
                        <a:pt x="101380" y="3809"/>
                      </a:lnTo>
                      <a:lnTo>
                        <a:pt x="101380" y="162228"/>
                      </a:lnTo>
                      <a:cubicBezTo>
                        <a:pt x="101966" y="179027"/>
                        <a:pt x="93827" y="187361"/>
                        <a:pt x="76963" y="187231"/>
                      </a:cubicBezTo>
                      <a:cubicBezTo>
                        <a:pt x="67652" y="187491"/>
                        <a:pt x="58797" y="187622"/>
                        <a:pt x="50397" y="187622"/>
                      </a:cubicBezTo>
                      <a:cubicBezTo>
                        <a:pt x="49876" y="183975"/>
                        <a:pt x="48997" y="179841"/>
                        <a:pt x="47760" y="175218"/>
                      </a:cubicBezTo>
                      <a:cubicBezTo>
                        <a:pt x="54076" y="175478"/>
                        <a:pt x="58471" y="175641"/>
                        <a:pt x="60946" y="175706"/>
                      </a:cubicBezTo>
                      <a:cubicBezTo>
                        <a:pt x="64201" y="175771"/>
                        <a:pt x="68010" y="175804"/>
                        <a:pt x="72373" y="175804"/>
                      </a:cubicBezTo>
                      <a:cubicBezTo>
                        <a:pt x="79600" y="175869"/>
                        <a:pt x="84321" y="174762"/>
                        <a:pt x="86535" y="172483"/>
                      </a:cubicBezTo>
                      <a:cubicBezTo>
                        <a:pt x="88879" y="170464"/>
                        <a:pt x="90018" y="166037"/>
                        <a:pt x="89953" y="159200"/>
                      </a:cubicBezTo>
                      <a:close/>
                      <a:moveTo>
                        <a:pt x="3784481" y="2442"/>
                      </a:moveTo>
                      <a:lnTo>
                        <a:pt x="3795908" y="2442"/>
                      </a:lnTo>
                      <a:cubicBezTo>
                        <a:pt x="3795908" y="16506"/>
                        <a:pt x="3795550" y="34315"/>
                        <a:pt x="3794834" y="55867"/>
                      </a:cubicBezTo>
                      <a:lnTo>
                        <a:pt x="3881075" y="55867"/>
                      </a:lnTo>
                      <a:lnTo>
                        <a:pt x="3881075" y="66610"/>
                      </a:lnTo>
                      <a:lnTo>
                        <a:pt x="3795029" y="66610"/>
                      </a:lnTo>
                      <a:cubicBezTo>
                        <a:pt x="3802647" y="117203"/>
                        <a:pt x="3831915" y="153405"/>
                        <a:pt x="3882833" y="175218"/>
                      </a:cubicBezTo>
                      <a:cubicBezTo>
                        <a:pt x="3878666" y="180492"/>
                        <a:pt x="3876094" y="184040"/>
                        <a:pt x="3875117" y="185863"/>
                      </a:cubicBezTo>
                      <a:cubicBezTo>
                        <a:pt x="3826023" y="162228"/>
                        <a:pt x="3797471" y="128272"/>
                        <a:pt x="3789462" y="83995"/>
                      </a:cubicBezTo>
                      <a:cubicBezTo>
                        <a:pt x="3783276" y="128207"/>
                        <a:pt x="3755148" y="163237"/>
                        <a:pt x="3705076" y="189087"/>
                      </a:cubicBezTo>
                      <a:cubicBezTo>
                        <a:pt x="3701040" y="184268"/>
                        <a:pt x="3698240" y="180980"/>
                        <a:pt x="3696677" y="179222"/>
                      </a:cubicBezTo>
                      <a:cubicBezTo>
                        <a:pt x="3750525" y="152526"/>
                        <a:pt x="3779044" y="114989"/>
                        <a:pt x="3782235" y="66610"/>
                      </a:cubicBezTo>
                      <a:lnTo>
                        <a:pt x="3697458" y="66610"/>
                      </a:lnTo>
                      <a:lnTo>
                        <a:pt x="3697458" y="55867"/>
                      </a:lnTo>
                      <a:lnTo>
                        <a:pt x="3783114" y="55867"/>
                      </a:lnTo>
                      <a:cubicBezTo>
                        <a:pt x="3783634" y="48965"/>
                        <a:pt x="3783993" y="41444"/>
                        <a:pt x="3784188" y="33305"/>
                      </a:cubicBezTo>
                      <a:cubicBezTo>
                        <a:pt x="3784318" y="29334"/>
                        <a:pt x="3784383" y="25004"/>
                        <a:pt x="3784383" y="20315"/>
                      </a:cubicBezTo>
                      <a:cubicBezTo>
                        <a:pt x="3784448" y="16213"/>
                        <a:pt x="3784481" y="10256"/>
                        <a:pt x="3784481" y="2442"/>
                      </a:cubicBezTo>
                      <a:close/>
                      <a:moveTo>
                        <a:pt x="3114229" y="2442"/>
                      </a:moveTo>
                      <a:lnTo>
                        <a:pt x="3124679" y="4786"/>
                      </a:lnTo>
                      <a:cubicBezTo>
                        <a:pt x="3121945" y="13511"/>
                        <a:pt x="3118884" y="22073"/>
                        <a:pt x="3115499" y="30473"/>
                      </a:cubicBezTo>
                      <a:lnTo>
                        <a:pt x="3157301" y="30473"/>
                      </a:lnTo>
                      <a:lnTo>
                        <a:pt x="3157301" y="39849"/>
                      </a:lnTo>
                      <a:lnTo>
                        <a:pt x="3111494" y="39849"/>
                      </a:lnTo>
                      <a:cubicBezTo>
                        <a:pt x="3105374" y="52807"/>
                        <a:pt x="3098504" y="64950"/>
                        <a:pt x="3090886" y="76279"/>
                      </a:cubicBezTo>
                      <a:cubicBezTo>
                        <a:pt x="3089193" y="73154"/>
                        <a:pt x="3087110" y="69801"/>
                        <a:pt x="3084635" y="66220"/>
                      </a:cubicBezTo>
                      <a:cubicBezTo>
                        <a:pt x="3097983" y="48053"/>
                        <a:pt x="3107848" y="26794"/>
                        <a:pt x="3114229" y="2442"/>
                      </a:cubicBezTo>
                      <a:close/>
                      <a:moveTo>
                        <a:pt x="2373162" y="2247"/>
                      </a:moveTo>
                      <a:lnTo>
                        <a:pt x="2383808" y="4982"/>
                      </a:lnTo>
                      <a:cubicBezTo>
                        <a:pt x="2380292" y="15334"/>
                        <a:pt x="2376678" y="24938"/>
                        <a:pt x="2372967" y="33794"/>
                      </a:cubicBezTo>
                      <a:lnTo>
                        <a:pt x="2437624" y="33794"/>
                      </a:lnTo>
                      <a:cubicBezTo>
                        <a:pt x="2436842" y="79372"/>
                        <a:pt x="2435638" y="119058"/>
                        <a:pt x="2434010" y="152852"/>
                      </a:cubicBezTo>
                      <a:cubicBezTo>
                        <a:pt x="2434010" y="174729"/>
                        <a:pt x="2422876" y="185603"/>
                        <a:pt x="2400607" y="185473"/>
                      </a:cubicBezTo>
                      <a:cubicBezTo>
                        <a:pt x="2396635" y="185603"/>
                        <a:pt x="2392208" y="185701"/>
                        <a:pt x="2387324" y="185766"/>
                      </a:cubicBezTo>
                      <a:cubicBezTo>
                        <a:pt x="2384980" y="185831"/>
                        <a:pt x="2382408" y="185863"/>
                        <a:pt x="2379609" y="185863"/>
                      </a:cubicBezTo>
                      <a:cubicBezTo>
                        <a:pt x="2377134" y="185863"/>
                        <a:pt x="2373716" y="185863"/>
                        <a:pt x="2369353" y="185863"/>
                      </a:cubicBezTo>
                      <a:cubicBezTo>
                        <a:pt x="2368702" y="182087"/>
                        <a:pt x="2367856" y="178408"/>
                        <a:pt x="2366814" y="174827"/>
                      </a:cubicBezTo>
                      <a:cubicBezTo>
                        <a:pt x="2377037" y="175218"/>
                        <a:pt x="2387682" y="175413"/>
                        <a:pt x="2398752" y="175413"/>
                      </a:cubicBezTo>
                      <a:cubicBezTo>
                        <a:pt x="2415225" y="176259"/>
                        <a:pt x="2423494" y="168348"/>
                        <a:pt x="2423559" y="151680"/>
                      </a:cubicBezTo>
                      <a:cubicBezTo>
                        <a:pt x="2424731" y="130648"/>
                        <a:pt x="2425806" y="94706"/>
                        <a:pt x="2426782" y="43854"/>
                      </a:cubicBezTo>
                      <a:lnTo>
                        <a:pt x="2368767" y="43854"/>
                      </a:lnTo>
                      <a:cubicBezTo>
                        <a:pt x="2363428" y="56616"/>
                        <a:pt x="2357959" y="67620"/>
                        <a:pt x="2352359" y="76866"/>
                      </a:cubicBezTo>
                      <a:cubicBezTo>
                        <a:pt x="2350145" y="75107"/>
                        <a:pt x="2347085" y="73154"/>
                        <a:pt x="2343178" y="71005"/>
                      </a:cubicBezTo>
                      <a:cubicBezTo>
                        <a:pt x="2355094" y="51797"/>
                        <a:pt x="2365088" y="28878"/>
                        <a:pt x="2373162" y="2247"/>
                      </a:cubicBezTo>
                      <a:close/>
                      <a:moveTo>
                        <a:pt x="2293953" y="2247"/>
                      </a:moveTo>
                      <a:lnTo>
                        <a:pt x="2304795" y="4591"/>
                      </a:lnTo>
                      <a:cubicBezTo>
                        <a:pt x="2304013" y="6935"/>
                        <a:pt x="2302678" y="11037"/>
                        <a:pt x="2300790" y="16897"/>
                      </a:cubicBezTo>
                      <a:cubicBezTo>
                        <a:pt x="2298251" y="24906"/>
                        <a:pt x="2296395" y="30668"/>
                        <a:pt x="2295223" y="34184"/>
                      </a:cubicBezTo>
                      <a:lnTo>
                        <a:pt x="2334974" y="34184"/>
                      </a:lnTo>
                      <a:lnTo>
                        <a:pt x="2334974" y="185863"/>
                      </a:lnTo>
                      <a:lnTo>
                        <a:pt x="2324621" y="185863"/>
                      </a:lnTo>
                      <a:lnTo>
                        <a:pt x="2324621" y="169846"/>
                      </a:lnTo>
                      <a:lnTo>
                        <a:pt x="2274810" y="169846"/>
                      </a:lnTo>
                      <a:lnTo>
                        <a:pt x="2274810" y="187231"/>
                      </a:lnTo>
                      <a:lnTo>
                        <a:pt x="2264360" y="187231"/>
                      </a:lnTo>
                      <a:lnTo>
                        <a:pt x="2264360" y="34184"/>
                      </a:lnTo>
                      <a:lnTo>
                        <a:pt x="2284772" y="34184"/>
                      </a:lnTo>
                      <a:cubicBezTo>
                        <a:pt x="2288614" y="22073"/>
                        <a:pt x="2291674" y="11428"/>
                        <a:pt x="2293953" y="2247"/>
                      </a:cubicBezTo>
                      <a:close/>
                      <a:moveTo>
                        <a:pt x="2014668" y="2247"/>
                      </a:moveTo>
                      <a:lnTo>
                        <a:pt x="2024630" y="2247"/>
                      </a:lnTo>
                      <a:lnTo>
                        <a:pt x="2024630" y="164083"/>
                      </a:lnTo>
                      <a:cubicBezTo>
                        <a:pt x="2025151" y="178343"/>
                        <a:pt x="2018542" y="185668"/>
                        <a:pt x="2004804" y="186059"/>
                      </a:cubicBezTo>
                      <a:cubicBezTo>
                        <a:pt x="1999790" y="186319"/>
                        <a:pt x="1992595" y="186450"/>
                        <a:pt x="1983219" y="186450"/>
                      </a:cubicBezTo>
                      <a:cubicBezTo>
                        <a:pt x="1983089" y="183715"/>
                        <a:pt x="1982437" y="180166"/>
                        <a:pt x="1981265" y="175804"/>
                      </a:cubicBezTo>
                      <a:cubicBezTo>
                        <a:pt x="1984065" y="175999"/>
                        <a:pt x="1987028" y="176129"/>
                        <a:pt x="1990153" y="176194"/>
                      </a:cubicBezTo>
                      <a:cubicBezTo>
                        <a:pt x="1991651" y="176259"/>
                        <a:pt x="1993214" y="176292"/>
                        <a:pt x="1994841" y="176292"/>
                      </a:cubicBezTo>
                      <a:cubicBezTo>
                        <a:pt x="1996339" y="176292"/>
                        <a:pt x="1998325" y="176292"/>
                        <a:pt x="2000799" y="176292"/>
                      </a:cubicBezTo>
                      <a:cubicBezTo>
                        <a:pt x="2006203" y="176357"/>
                        <a:pt x="2009850" y="175380"/>
                        <a:pt x="2011738" y="173362"/>
                      </a:cubicBezTo>
                      <a:cubicBezTo>
                        <a:pt x="2013756" y="171474"/>
                        <a:pt x="2014733" y="167893"/>
                        <a:pt x="2014668" y="162618"/>
                      </a:cubicBezTo>
                      <a:close/>
                      <a:moveTo>
                        <a:pt x="3531422" y="1856"/>
                      </a:moveTo>
                      <a:lnTo>
                        <a:pt x="3542458" y="1856"/>
                      </a:lnTo>
                      <a:lnTo>
                        <a:pt x="3542458" y="83800"/>
                      </a:lnTo>
                      <a:lnTo>
                        <a:pt x="3680659" y="83800"/>
                      </a:lnTo>
                      <a:lnTo>
                        <a:pt x="3680659" y="94251"/>
                      </a:lnTo>
                      <a:lnTo>
                        <a:pt x="3593832" y="94251"/>
                      </a:lnTo>
                      <a:cubicBezTo>
                        <a:pt x="3609394" y="130713"/>
                        <a:pt x="3638922" y="156237"/>
                        <a:pt x="3682417" y="170823"/>
                      </a:cubicBezTo>
                      <a:cubicBezTo>
                        <a:pt x="3679487" y="174534"/>
                        <a:pt x="3676818" y="178278"/>
                        <a:pt x="3674409" y="182054"/>
                      </a:cubicBezTo>
                      <a:cubicBezTo>
                        <a:pt x="3628895" y="163432"/>
                        <a:pt x="3598357" y="134164"/>
                        <a:pt x="3582796" y="94251"/>
                      </a:cubicBezTo>
                      <a:lnTo>
                        <a:pt x="3542458" y="94251"/>
                      </a:lnTo>
                      <a:lnTo>
                        <a:pt x="3542458" y="171409"/>
                      </a:lnTo>
                      <a:cubicBezTo>
                        <a:pt x="3562122" y="162098"/>
                        <a:pt x="3577977" y="154707"/>
                        <a:pt x="3590023" y="149238"/>
                      </a:cubicBezTo>
                      <a:cubicBezTo>
                        <a:pt x="3590023" y="152298"/>
                        <a:pt x="3590056" y="154544"/>
                        <a:pt x="3590121" y="155977"/>
                      </a:cubicBezTo>
                      <a:cubicBezTo>
                        <a:pt x="3590186" y="157670"/>
                        <a:pt x="3590283" y="159428"/>
                        <a:pt x="3590414" y="161251"/>
                      </a:cubicBezTo>
                      <a:cubicBezTo>
                        <a:pt x="3576415" y="166981"/>
                        <a:pt x="3562025" y="173525"/>
                        <a:pt x="3547244" y="180882"/>
                      </a:cubicBezTo>
                      <a:cubicBezTo>
                        <a:pt x="3542165" y="183292"/>
                        <a:pt x="3537640" y="185896"/>
                        <a:pt x="3533668" y="188696"/>
                      </a:cubicBezTo>
                      <a:lnTo>
                        <a:pt x="3526050" y="179417"/>
                      </a:lnTo>
                      <a:cubicBezTo>
                        <a:pt x="3529762" y="175706"/>
                        <a:pt x="3531552" y="170985"/>
                        <a:pt x="3531422" y="165255"/>
                      </a:cubicBezTo>
                      <a:lnTo>
                        <a:pt x="3531422" y="94251"/>
                      </a:lnTo>
                      <a:lnTo>
                        <a:pt x="3496457" y="94251"/>
                      </a:lnTo>
                      <a:lnTo>
                        <a:pt x="3496457" y="83800"/>
                      </a:lnTo>
                      <a:lnTo>
                        <a:pt x="3531422" y="83800"/>
                      </a:lnTo>
                      <a:close/>
                      <a:moveTo>
                        <a:pt x="446299" y="1856"/>
                      </a:moveTo>
                      <a:lnTo>
                        <a:pt x="456358" y="4005"/>
                      </a:lnTo>
                      <a:cubicBezTo>
                        <a:pt x="450954" y="22692"/>
                        <a:pt x="445615" y="38286"/>
                        <a:pt x="440341" y="50788"/>
                      </a:cubicBezTo>
                      <a:lnTo>
                        <a:pt x="440341" y="190454"/>
                      </a:lnTo>
                      <a:lnTo>
                        <a:pt x="430574" y="190454"/>
                      </a:lnTo>
                      <a:lnTo>
                        <a:pt x="430574" y="71787"/>
                      </a:lnTo>
                      <a:cubicBezTo>
                        <a:pt x="424258" y="83637"/>
                        <a:pt x="417910" y="94316"/>
                        <a:pt x="411529" y="103822"/>
                      </a:cubicBezTo>
                      <a:cubicBezTo>
                        <a:pt x="410487" y="100566"/>
                        <a:pt x="408892" y="96920"/>
                        <a:pt x="406743" y="92883"/>
                      </a:cubicBezTo>
                      <a:cubicBezTo>
                        <a:pt x="425039" y="64755"/>
                        <a:pt x="438225" y="34412"/>
                        <a:pt x="446299" y="1856"/>
                      </a:cubicBezTo>
                      <a:close/>
                      <a:moveTo>
                        <a:pt x="1719658" y="1465"/>
                      </a:moveTo>
                      <a:lnTo>
                        <a:pt x="1723663" y="11232"/>
                      </a:lnTo>
                      <a:cubicBezTo>
                        <a:pt x="1701590" y="16962"/>
                        <a:pt x="1680330" y="21813"/>
                        <a:pt x="1659885" y="25785"/>
                      </a:cubicBezTo>
                      <a:lnTo>
                        <a:pt x="1659885" y="74619"/>
                      </a:lnTo>
                      <a:lnTo>
                        <a:pt x="1719854" y="74619"/>
                      </a:lnTo>
                      <a:lnTo>
                        <a:pt x="1719854" y="85070"/>
                      </a:lnTo>
                      <a:lnTo>
                        <a:pt x="1659885" y="85070"/>
                      </a:lnTo>
                      <a:lnTo>
                        <a:pt x="1659885" y="152070"/>
                      </a:lnTo>
                      <a:cubicBezTo>
                        <a:pt x="1682479" y="144061"/>
                        <a:pt x="1702794" y="137062"/>
                        <a:pt x="1720830" y="131071"/>
                      </a:cubicBezTo>
                      <a:cubicBezTo>
                        <a:pt x="1720960" y="134718"/>
                        <a:pt x="1721319" y="138494"/>
                        <a:pt x="1721905" y="142401"/>
                      </a:cubicBezTo>
                      <a:cubicBezTo>
                        <a:pt x="1702371" y="148522"/>
                        <a:pt x="1682740" y="155326"/>
                        <a:pt x="1663010" y="162814"/>
                      </a:cubicBezTo>
                      <a:cubicBezTo>
                        <a:pt x="1658778" y="164507"/>
                        <a:pt x="1655002" y="166525"/>
                        <a:pt x="1651681" y="168869"/>
                      </a:cubicBezTo>
                      <a:lnTo>
                        <a:pt x="1643672" y="159200"/>
                      </a:lnTo>
                      <a:cubicBezTo>
                        <a:pt x="1647448" y="155033"/>
                        <a:pt x="1649239" y="149498"/>
                        <a:pt x="1649044" y="142596"/>
                      </a:cubicBezTo>
                      <a:lnTo>
                        <a:pt x="1649044" y="17874"/>
                      </a:lnTo>
                      <a:cubicBezTo>
                        <a:pt x="1674828" y="12990"/>
                        <a:pt x="1698366" y="7521"/>
                        <a:pt x="1719658" y="1465"/>
                      </a:cubicBezTo>
                      <a:close/>
                      <a:moveTo>
                        <a:pt x="2916301" y="1270"/>
                      </a:moveTo>
                      <a:lnTo>
                        <a:pt x="2927338" y="1270"/>
                      </a:lnTo>
                      <a:lnTo>
                        <a:pt x="2924115" y="32426"/>
                      </a:lnTo>
                      <a:lnTo>
                        <a:pt x="3063683" y="32426"/>
                      </a:lnTo>
                      <a:lnTo>
                        <a:pt x="3063683" y="43072"/>
                      </a:lnTo>
                      <a:lnTo>
                        <a:pt x="2923138" y="43072"/>
                      </a:lnTo>
                      <a:lnTo>
                        <a:pt x="2919524" y="79014"/>
                      </a:lnTo>
                      <a:lnTo>
                        <a:pt x="3049716" y="79014"/>
                      </a:lnTo>
                      <a:cubicBezTo>
                        <a:pt x="3048219" y="107729"/>
                        <a:pt x="3046428" y="132602"/>
                        <a:pt x="3044345" y="153633"/>
                      </a:cubicBezTo>
                      <a:cubicBezTo>
                        <a:pt x="3043108" y="175511"/>
                        <a:pt x="3029890" y="186254"/>
                        <a:pt x="3004691" y="185863"/>
                      </a:cubicBezTo>
                      <a:lnTo>
                        <a:pt x="2984572" y="186059"/>
                      </a:lnTo>
                      <a:lnTo>
                        <a:pt x="2975391" y="186059"/>
                      </a:lnTo>
                      <a:cubicBezTo>
                        <a:pt x="2972265" y="186059"/>
                        <a:pt x="2968033" y="186059"/>
                        <a:pt x="2962694" y="186059"/>
                      </a:cubicBezTo>
                      <a:cubicBezTo>
                        <a:pt x="2962238" y="181827"/>
                        <a:pt x="2961522" y="177627"/>
                        <a:pt x="2960545" y="173460"/>
                      </a:cubicBezTo>
                      <a:cubicBezTo>
                        <a:pt x="2972070" y="174241"/>
                        <a:pt x="2986134" y="174632"/>
                        <a:pt x="3002738" y="174632"/>
                      </a:cubicBezTo>
                      <a:cubicBezTo>
                        <a:pt x="3022141" y="175348"/>
                        <a:pt x="3032266" y="167827"/>
                        <a:pt x="3033113" y="152070"/>
                      </a:cubicBezTo>
                      <a:cubicBezTo>
                        <a:pt x="3035262" y="132471"/>
                        <a:pt x="3036792" y="111668"/>
                        <a:pt x="3037703" y="89660"/>
                      </a:cubicBezTo>
                      <a:lnTo>
                        <a:pt x="2907121" y="89660"/>
                      </a:lnTo>
                      <a:close/>
                      <a:moveTo>
                        <a:pt x="2773752" y="1270"/>
                      </a:moveTo>
                      <a:lnTo>
                        <a:pt x="2784788" y="1270"/>
                      </a:lnTo>
                      <a:cubicBezTo>
                        <a:pt x="2784593" y="22562"/>
                        <a:pt x="2784984" y="42356"/>
                        <a:pt x="2785960" y="60653"/>
                      </a:cubicBezTo>
                      <a:lnTo>
                        <a:pt x="2855793" y="60653"/>
                      </a:lnTo>
                      <a:lnTo>
                        <a:pt x="2855793" y="70615"/>
                      </a:lnTo>
                      <a:lnTo>
                        <a:pt x="2786546" y="70615"/>
                      </a:lnTo>
                      <a:cubicBezTo>
                        <a:pt x="2787393" y="80642"/>
                        <a:pt x="2788402" y="89855"/>
                        <a:pt x="2789574" y="98255"/>
                      </a:cubicBezTo>
                      <a:cubicBezTo>
                        <a:pt x="2791397" y="110822"/>
                        <a:pt x="2793188" y="120816"/>
                        <a:pt x="2794946" y="128239"/>
                      </a:cubicBezTo>
                      <a:cubicBezTo>
                        <a:pt x="2807903" y="116910"/>
                        <a:pt x="2820437" y="102845"/>
                        <a:pt x="2832548" y="86046"/>
                      </a:cubicBezTo>
                      <a:lnTo>
                        <a:pt x="2841729" y="92004"/>
                      </a:lnTo>
                      <a:cubicBezTo>
                        <a:pt x="2826298" y="112189"/>
                        <a:pt x="2811778" y="128011"/>
                        <a:pt x="2798169" y="139471"/>
                      </a:cubicBezTo>
                      <a:cubicBezTo>
                        <a:pt x="2800448" y="146047"/>
                        <a:pt x="2802922" y="151907"/>
                        <a:pt x="2805592" y="157051"/>
                      </a:cubicBezTo>
                      <a:cubicBezTo>
                        <a:pt x="2812298" y="170595"/>
                        <a:pt x="2819754" y="177204"/>
                        <a:pt x="2827958" y="176878"/>
                      </a:cubicBezTo>
                      <a:cubicBezTo>
                        <a:pt x="2833558" y="177204"/>
                        <a:pt x="2837497" y="173264"/>
                        <a:pt x="2839776" y="165060"/>
                      </a:cubicBezTo>
                      <a:cubicBezTo>
                        <a:pt x="2841990" y="156596"/>
                        <a:pt x="2843715" y="147870"/>
                        <a:pt x="2844952" y="138885"/>
                      </a:cubicBezTo>
                      <a:cubicBezTo>
                        <a:pt x="2848403" y="140578"/>
                        <a:pt x="2851756" y="141815"/>
                        <a:pt x="2855012" y="142596"/>
                      </a:cubicBezTo>
                      <a:cubicBezTo>
                        <a:pt x="2853580" y="153210"/>
                        <a:pt x="2851561" y="162684"/>
                        <a:pt x="2848957" y="171018"/>
                      </a:cubicBezTo>
                      <a:cubicBezTo>
                        <a:pt x="2845701" y="182413"/>
                        <a:pt x="2838636" y="188012"/>
                        <a:pt x="2827763" y="187817"/>
                      </a:cubicBezTo>
                      <a:cubicBezTo>
                        <a:pt x="2815131" y="188012"/>
                        <a:pt x="2804322" y="179157"/>
                        <a:pt x="2795337" y="161251"/>
                      </a:cubicBezTo>
                      <a:cubicBezTo>
                        <a:pt x="2793188" y="156889"/>
                        <a:pt x="2791202" y="152070"/>
                        <a:pt x="2789379" y="146796"/>
                      </a:cubicBezTo>
                      <a:cubicBezTo>
                        <a:pt x="2777008" y="156823"/>
                        <a:pt x="2760664" y="166981"/>
                        <a:pt x="2740349" y="177269"/>
                      </a:cubicBezTo>
                      <a:cubicBezTo>
                        <a:pt x="2737940" y="173622"/>
                        <a:pt x="2735596" y="170627"/>
                        <a:pt x="2733317" y="168283"/>
                      </a:cubicBezTo>
                      <a:cubicBezTo>
                        <a:pt x="2753762" y="158386"/>
                        <a:pt x="2771245" y="147643"/>
                        <a:pt x="2785765" y="136053"/>
                      </a:cubicBezTo>
                      <a:cubicBezTo>
                        <a:pt x="2782705" y="125114"/>
                        <a:pt x="2780361" y="112970"/>
                        <a:pt x="2778733" y="99622"/>
                      </a:cubicBezTo>
                      <a:cubicBezTo>
                        <a:pt x="2777431" y="88944"/>
                        <a:pt x="2776519" y="79275"/>
                        <a:pt x="2775998" y="70615"/>
                      </a:cubicBezTo>
                      <a:lnTo>
                        <a:pt x="2719937" y="70615"/>
                      </a:lnTo>
                      <a:lnTo>
                        <a:pt x="2719937" y="108608"/>
                      </a:lnTo>
                      <a:cubicBezTo>
                        <a:pt x="2736019" y="105613"/>
                        <a:pt x="2749042" y="103073"/>
                        <a:pt x="2759004" y="100990"/>
                      </a:cubicBezTo>
                      <a:cubicBezTo>
                        <a:pt x="2759004" y="104701"/>
                        <a:pt x="2759134" y="108119"/>
                        <a:pt x="2759395" y="111245"/>
                      </a:cubicBezTo>
                      <a:cubicBezTo>
                        <a:pt x="2749888" y="112873"/>
                        <a:pt x="2736736" y="115412"/>
                        <a:pt x="2719937" y="118863"/>
                      </a:cubicBezTo>
                      <a:lnTo>
                        <a:pt x="2719937" y="164279"/>
                      </a:lnTo>
                      <a:cubicBezTo>
                        <a:pt x="2720458" y="178408"/>
                        <a:pt x="2713881" y="185668"/>
                        <a:pt x="2700208" y="186059"/>
                      </a:cubicBezTo>
                      <a:cubicBezTo>
                        <a:pt x="2696301" y="186319"/>
                        <a:pt x="2688683" y="186450"/>
                        <a:pt x="2677353" y="186450"/>
                      </a:cubicBezTo>
                      <a:cubicBezTo>
                        <a:pt x="2676962" y="182803"/>
                        <a:pt x="2676246" y="179059"/>
                        <a:pt x="2675204" y="175218"/>
                      </a:cubicBezTo>
                      <a:cubicBezTo>
                        <a:pt x="2678330" y="175543"/>
                        <a:pt x="2685395" y="175739"/>
                        <a:pt x="2696399" y="175804"/>
                      </a:cubicBezTo>
                      <a:cubicBezTo>
                        <a:pt x="2705319" y="176129"/>
                        <a:pt x="2709584" y="172222"/>
                        <a:pt x="2709193" y="164083"/>
                      </a:cubicBezTo>
                      <a:lnTo>
                        <a:pt x="2709193" y="120816"/>
                      </a:lnTo>
                      <a:cubicBezTo>
                        <a:pt x="2694347" y="123616"/>
                        <a:pt x="2680674" y="126351"/>
                        <a:pt x="2668172" y="129020"/>
                      </a:cubicBezTo>
                      <a:lnTo>
                        <a:pt x="2665535" y="118277"/>
                      </a:lnTo>
                      <a:cubicBezTo>
                        <a:pt x="2678623" y="116128"/>
                        <a:pt x="2693175" y="113589"/>
                        <a:pt x="2709193" y="110659"/>
                      </a:cubicBezTo>
                      <a:lnTo>
                        <a:pt x="2709193" y="70615"/>
                      </a:lnTo>
                      <a:lnTo>
                        <a:pt x="2665340" y="70615"/>
                      </a:lnTo>
                      <a:lnTo>
                        <a:pt x="2665340" y="60653"/>
                      </a:lnTo>
                      <a:lnTo>
                        <a:pt x="2709193" y="60653"/>
                      </a:lnTo>
                      <a:lnTo>
                        <a:pt x="2709193" y="27055"/>
                      </a:lnTo>
                      <a:cubicBezTo>
                        <a:pt x="2695064" y="28813"/>
                        <a:pt x="2683181" y="30147"/>
                        <a:pt x="2673544" y="31059"/>
                      </a:cubicBezTo>
                      <a:cubicBezTo>
                        <a:pt x="2672828" y="26631"/>
                        <a:pt x="2671819" y="23213"/>
                        <a:pt x="2670516" y="20804"/>
                      </a:cubicBezTo>
                      <a:cubicBezTo>
                        <a:pt x="2695389" y="18785"/>
                        <a:pt x="2721402" y="15399"/>
                        <a:pt x="2748553" y="10646"/>
                      </a:cubicBezTo>
                      <a:lnTo>
                        <a:pt x="2751972" y="20608"/>
                      </a:lnTo>
                      <a:cubicBezTo>
                        <a:pt x="2745721" y="21780"/>
                        <a:pt x="2735043" y="23376"/>
                        <a:pt x="2719937" y="25394"/>
                      </a:cubicBezTo>
                      <a:lnTo>
                        <a:pt x="2719937" y="60653"/>
                      </a:lnTo>
                      <a:lnTo>
                        <a:pt x="2775412" y="60653"/>
                      </a:lnTo>
                      <a:cubicBezTo>
                        <a:pt x="2774305" y="44374"/>
                        <a:pt x="2773752" y="24580"/>
                        <a:pt x="2773752" y="1270"/>
                      </a:cubicBezTo>
                      <a:close/>
                      <a:moveTo>
                        <a:pt x="350435" y="1270"/>
                      </a:moveTo>
                      <a:lnTo>
                        <a:pt x="360983" y="1270"/>
                      </a:lnTo>
                      <a:lnTo>
                        <a:pt x="360983" y="45026"/>
                      </a:lnTo>
                      <a:lnTo>
                        <a:pt x="388037" y="45026"/>
                      </a:lnTo>
                      <a:lnTo>
                        <a:pt x="388037" y="54988"/>
                      </a:lnTo>
                      <a:lnTo>
                        <a:pt x="360983" y="54988"/>
                      </a:lnTo>
                      <a:lnTo>
                        <a:pt x="360983" y="160665"/>
                      </a:lnTo>
                      <a:cubicBezTo>
                        <a:pt x="361178" y="177594"/>
                        <a:pt x="352583" y="186189"/>
                        <a:pt x="335198" y="186450"/>
                      </a:cubicBezTo>
                      <a:cubicBezTo>
                        <a:pt x="325822" y="186710"/>
                        <a:pt x="316348" y="186840"/>
                        <a:pt x="306777" y="186840"/>
                      </a:cubicBezTo>
                      <a:cubicBezTo>
                        <a:pt x="306191" y="182738"/>
                        <a:pt x="305344" y="178864"/>
                        <a:pt x="304238" y="175218"/>
                      </a:cubicBezTo>
                      <a:cubicBezTo>
                        <a:pt x="312442" y="175608"/>
                        <a:pt x="321883" y="175804"/>
                        <a:pt x="332562" y="175804"/>
                      </a:cubicBezTo>
                      <a:cubicBezTo>
                        <a:pt x="339268" y="175869"/>
                        <a:pt x="343891" y="174567"/>
                        <a:pt x="346430" y="171897"/>
                      </a:cubicBezTo>
                      <a:cubicBezTo>
                        <a:pt x="349165" y="169358"/>
                        <a:pt x="350500" y="164800"/>
                        <a:pt x="350435" y="158223"/>
                      </a:cubicBezTo>
                      <a:lnTo>
                        <a:pt x="350435" y="54988"/>
                      </a:lnTo>
                      <a:lnTo>
                        <a:pt x="280211" y="54988"/>
                      </a:lnTo>
                      <a:lnTo>
                        <a:pt x="280211" y="45026"/>
                      </a:lnTo>
                      <a:lnTo>
                        <a:pt x="350435" y="45026"/>
                      </a:lnTo>
                      <a:close/>
                      <a:moveTo>
                        <a:pt x="3380473" y="0"/>
                      </a:moveTo>
                      <a:cubicBezTo>
                        <a:pt x="3383403" y="5991"/>
                        <a:pt x="3387342" y="14944"/>
                        <a:pt x="3392291" y="26859"/>
                      </a:cubicBezTo>
                      <a:lnTo>
                        <a:pt x="3381938" y="30864"/>
                      </a:lnTo>
                      <a:cubicBezTo>
                        <a:pt x="3378227" y="20511"/>
                        <a:pt x="3374352" y="11428"/>
                        <a:pt x="3370316" y="3614"/>
                      </a:cubicBezTo>
                      <a:close/>
                      <a:moveTo>
                        <a:pt x="913498" y="0"/>
                      </a:moveTo>
                      <a:cubicBezTo>
                        <a:pt x="917275" y="7358"/>
                        <a:pt x="920888" y="15172"/>
                        <a:pt x="924339" y="23441"/>
                      </a:cubicBezTo>
                      <a:lnTo>
                        <a:pt x="915549" y="26859"/>
                      </a:lnTo>
                      <a:lnTo>
                        <a:pt x="999935" y="26859"/>
                      </a:lnTo>
                      <a:lnTo>
                        <a:pt x="999935" y="55671"/>
                      </a:lnTo>
                      <a:lnTo>
                        <a:pt x="989484" y="55671"/>
                      </a:lnTo>
                      <a:lnTo>
                        <a:pt x="989484" y="36235"/>
                      </a:lnTo>
                      <a:lnTo>
                        <a:pt x="835461" y="36235"/>
                      </a:lnTo>
                      <a:lnTo>
                        <a:pt x="835461" y="55671"/>
                      </a:lnTo>
                      <a:lnTo>
                        <a:pt x="825108" y="55671"/>
                      </a:lnTo>
                      <a:lnTo>
                        <a:pt x="825108" y="26859"/>
                      </a:lnTo>
                      <a:lnTo>
                        <a:pt x="913889" y="26859"/>
                      </a:lnTo>
                      <a:cubicBezTo>
                        <a:pt x="910112" y="17678"/>
                        <a:pt x="906661" y="9930"/>
                        <a:pt x="903536" y="36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just"/>
                  <a:endParaRPr lang="en-US" altLang="zh-CN" sz="1600" dirty="0">
                    <a:solidFill>
                      <a:schemeClr val="bg1"/>
                    </a:solidFill>
                    <a:latin typeface="微软雅黑 Light" panose="020B0502040204020203" pitchFamily="34" charset="-122"/>
                    <a:ea typeface="微软雅黑 Light" panose="020B0502040204020203" pitchFamily="34" charset="-122"/>
                  </a:endParaRPr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6C51EC9F-1B51-421A-94AE-3397D4885B8D}"/>
                    </a:ext>
                  </a:extLst>
                </p:cNvPr>
                <p:cNvSpPr/>
                <p:nvPr/>
              </p:nvSpPr>
              <p:spPr>
                <a:xfrm>
                  <a:off x="1201517" y="2562657"/>
                  <a:ext cx="2390858" cy="19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858" h="191430">
                      <a:moveTo>
                        <a:pt x="65633" y="147870"/>
                      </a:moveTo>
                      <a:lnTo>
                        <a:pt x="65633" y="167892"/>
                      </a:lnTo>
                      <a:lnTo>
                        <a:pt x="161445" y="167892"/>
                      </a:lnTo>
                      <a:lnTo>
                        <a:pt x="161445" y="147870"/>
                      </a:lnTo>
                      <a:close/>
                      <a:moveTo>
                        <a:pt x="2365367" y="146600"/>
                      </a:moveTo>
                      <a:cubicBezTo>
                        <a:pt x="2363218" y="146600"/>
                        <a:pt x="2361200" y="147105"/>
                        <a:pt x="2359311" y="148114"/>
                      </a:cubicBezTo>
                      <a:cubicBezTo>
                        <a:pt x="2357423" y="149124"/>
                        <a:pt x="2355779" y="150410"/>
                        <a:pt x="2354379" y="151972"/>
                      </a:cubicBezTo>
                      <a:cubicBezTo>
                        <a:pt x="2352979" y="153535"/>
                        <a:pt x="2351872" y="155277"/>
                        <a:pt x="2351058" y="157197"/>
                      </a:cubicBezTo>
                      <a:cubicBezTo>
                        <a:pt x="2350245" y="159118"/>
                        <a:pt x="2349838" y="160958"/>
                        <a:pt x="2349838" y="162716"/>
                      </a:cubicBezTo>
                      <a:cubicBezTo>
                        <a:pt x="2349838" y="164669"/>
                        <a:pt x="2350261" y="166639"/>
                        <a:pt x="2351107" y="168625"/>
                      </a:cubicBezTo>
                      <a:cubicBezTo>
                        <a:pt x="2351954" y="170611"/>
                        <a:pt x="2353093" y="172385"/>
                        <a:pt x="2354526" y="173948"/>
                      </a:cubicBezTo>
                      <a:cubicBezTo>
                        <a:pt x="2355958" y="175510"/>
                        <a:pt x="2357635" y="176796"/>
                        <a:pt x="2359556" y="177806"/>
                      </a:cubicBezTo>
                      <a:cubicBezTo>
                        <a:pt x="2361476" y="178815"/>
                        <a:pt x="2363511" y="179319"/>
                        <a:pt x="2365660" y="179319"/>
                      </a:cubicBezTo>
                      <a:cubicBezTo>
                        <a:pt x="2367548" y="179319"/>
                        <a:pt x="2369453" y="178929"/>
                        <a:pt x="2371373" y="178147"/>
                      </a:cubicBezTo>
                      <a:cubicBezTo>
                        <a:pt x="2373294" y="177366"/>
                        <a:pt x="2375020" y="176275"/>
                        <a:pt x="2376550" y="174875"/>
                      </a:cubicBezTo>
                      <a:cubicBezTo>
                        <a:pt x="2378080" y="173476"/>
                        <a:pt x="2379333" y="171831"/>
                        <a:pt x="2380310" y="169943"/>
                      </a:cubicBezTo>
                      <a:cubicBezTo>
                        <a:pt x="2381287" y="168055"/>
                        <a:pt x="2381775" y="166004"/>
                        <a:pt x="2381775" y="163790"/>
                      </a:cubicBezTo>
                      <a:cubicBezTo>
                        <a:pt x="2381775" y="161120"/>
                        <a:pt x="2381319" y="158711"/>
                        <a:pt x="2380408" y="156563"/>
                      </a:cubicBezTo>
                      <a:cubicBezTo>
                        <a:pt x="2379496" y="154414"/>
                        <a:pt x="2378275" y="152607"/>
                        <a:pt x="2376745" y="151142"/>
                      </a:cubicBezTo>
                      <a:cubicBezTo>
                        <a:pt x="2375215" y="149677"/>
                        <a:pt x="2373457" y="148554"/>
                        <a:pt x="2371471" y="147772"/>
                      </a:cubicBezTo>
                      <a:cubicBezTo>
                        <a:pt x="2369485" y="146991"/>
                        <a:pt x="2367450" y="146600"/>
                        <a:pt x="2365367" y="146600"/>
                      </a:cubicBezTo>
                      <a:close/>
                      <a:moveTo>
                        <a:pt x="1098881" y="141326"/>
                      </a:moveTo>
                      <a:lnTo>
                        <a:pt x="1109625" y="141326"/>
                      </a:lnTo>
                      <a:lnTo>
                        <a:pt x="1091263" y="191430"/>
                      </a:lnTo>
                      <a:lnTo>
                        <a:pt x="1083059" y="191430"/>
                      </a:lnTo>
                      <a:close/>
                      <a:moveTo>
                        <a:pt x="2365660" y="137517"/>
                      </a:moveTo>
                      <a:cubicBezTo>
                        <a:pt x="2369046" y="137517"/>
                        <a:pt x="2372252" y="138185"/>
                        <a:pt x="2375280" y="139519"/>
                      </a:cubicBezTo>
                      <a:cubicBezTo>
                        <a:pt x="2378308" y="140854"/>
                        <a:pt x="2380978" y="142661"/>
                        <a:pt x="2383289" y="144940"/>
                      </a:cubicBezTo>
                      <a:cubicBezTo>
                        <a:pt x="2385601" y="147219"/>
                        <a:pt x="2387440" y="149921"/>
                        <a:pt x="2388807" y="153047"/>
                      </a:cubicBezTo>
                      <a:cubicBezTo>
                        <a:pt x="2390175" y="156172"/>
                        <a:pt x="2390858" y="159493"/>
                        <a:pt x="2390858" y="163009"/>
                      </a:cubicBezTo>
                      <a:cubicBezTo>
                        <a:pt x="2390858" y="166264"/>
                        <a:pt x="2390240" y="169422"/>
                        <a:pt x="2389003" y="172483"/>
                      </a:cubicBezTo>
                      <a:cubicBezTo>
                        <a:pt x="2387765" y="175543"/>
                        <a:pt x="2386024" y="178245"/>
                        <a:pt x="2383777" y="180589"/>
                      </a:cubicBezTo>
                      <a:cubicBezTo>
                        <a:pt x="2381531" y="182933"/>
                        <a:pt x="2378878" y="184821"/>
                        <a:pt x="2375817" y="186254"/>
                      </a:cubicBezTo>
                      <a:cubicBezTo>
                        <a:pt x="2372757" y="187686"/>
                        <a:pt x="2369436" y="188403"/>
                        <a:pt x="2365855" y="188403"/>
                      </a:cubicBezTo>
                      <a:cubicBezTo>
                        <a:pt x="2362339" y="188403"/>
                        <a:pt x="2359067" y="187735"/>
                        <a:pt x="2356040" y="186400"/>
                      </a:cubicBezTo>
                      <a:cubicBezTo>
                        <a:pt x="2353012" y="185066"/>
                        <a:pt x="2350358" y="183242"/>
                        <a:pt x="2348080" y="180931"/>
                      </a:cubicBezTo>
                      <a:cubicBezTo>
                        <a:pt x="2345801" y="178619"/>
                        <a:pt x="2344010" y="175917"/>
                        <a:pt x="2342708" y="172824"/>
                      </a:cubicBezTo>
                      <a:cubicBezTo>
                        <a:pt x="2341406" y="169732"/>
                        <a:pt x="2340754" y="166427"/>
                        <a:pt x="2340754" y="162911"/>
                      </a:cubicBezTo>
                      <a:cubicBezTo>
                        <a:pt x="2340754" y="159460"/>
                        <a:pt x="2341406" y="156205"/>
                        <a:pt x="2342708" y="153144"/>
                      </a:cubicBezTo>
                      <a:cubicBezTo>
                        <a:pt x="2344010" y="150084"/>
                        <a:pt x="2345784" y="147398"/>
                        <a:pt x="2348031" y="145087"/>
                      </a:cubicBezTo>
                      <a:cubicBezTo>
                        <a:pt x="2350277" y="142775"/>
                        <a:pt x="2352914" y="140936"/>
                        <a:pt x="2355942" y="139568"/>
                      </a:cubicBezTo>
                      <a:cubicBezTo>
                        <a:pt x="2358970" y="138201"/>
                        <a:pt x="2362209" y="137517"/>
                        <a:pt x="2365660" y="137517"/>
                      </a:cubicBezTo>
                      <a:close/>
                      <a:moveTo>
                        <a:pt x="947151" y="125895"/>
                      </a:moveTo>
                      <a:lnTo>
                        <a:pt x="947151" y="144256"/>
                      </a:lnTo>
                      <a:lnTo>
                        <a:pt x="1004971" y="144256"/>
                      </a:lnTo>
                      <a:lnTo>
                        <a:pt x="1004971" y="125895"/>
                      </a:lnTo>
                      <a:close/>
                      <a:moveTo>
                        <a:pt x="65633" y="118863"/>
                      </a:moveTo>
                      <a:lnTo>
                        <a:pt x="65633" y="139080"/>
                      </a:lnTo>
                      <a:lnTo>
                        <a:pt x="161445" y="139080"/>
                      </a:lnTo>
                      <a:lnTo>
                        <a:pt x="161445" y="118863"/>
                      </a:lnTo>
                      <a:close/>
                      <a:moveTo>
                        <a:pt x="1745651" y="108412"/>
                      </a:moveTo>
                      <a:lnTo>
                        <a:pt x="1745651" y="134685"/>
                      </a:lnTo>
                      <a:lnTo>
                        <a:pt x="1848301" y="134685"/>
                      </a:lnTo>
                      <a:lnTo>
                        <a:pt x="1848301" y="108412"/>
                      </a:lnTo>
                      <a:close/>
                      <a:moveTo>
                        <a:pt x="947151" y="99231"/>
                      </a:moveTo>
                      <a:lnTo>
                        <a:pt x="947151" y="117495"/>
                      </a:lnTo>
                      <a:lnTo>
                        <a:pt x="1004971" y="117495"/>
                      </a:lnTo>
                      <a:lnTo>
                        <a:pt x="1004971" y="99231"/>
                      </a:lnTo>
                      <a:close/>
                      <a:moveTo>
                        <a:pt x="65633" y="89855"/>
                      </a:moveTo>
                      <a:lnTo>
                        <a:pt x="65633" y="110072"/>
                      </a:lnTo>
                      <a:lnTo>
                        <a:pt x="161445" y="110072"/>
                      </a:lnTo>
                      <a:lnTo>
                        <a:pt x="161445" y="89855"/>
                      </a:lnTo>
                      <a:close/>
                      <a:moveTo>
                        <a:pt x="628650" y="83800"/>
                      </a:moveTo>
                      <a:lnTo>
                        <a:pt x="818322" y="83800"/>
                      </a:lnTo>
                      <a:lnTo>
                        <a:pt x="818322" y="95422"/>
                      </a:lnTo>
                      <a:lnTo>
                        <a:pt x="628650" y="95422"/>
                      </a:lnTo>
                      <a:close/>
                      <a:moveTo>
                        <a:pt x="2166951" y="81651"/>
                      </a:moveTo>
                      <a:lnTo>
                        <a:pt x="2166951" y="127653"/>
                      </a:lnTo>
                      <a:lnTo>
                        <a:pt x="2225357" y="127653"/>
                      </a:lnTo>
                      <a:lnTo>
                        <a:pt x="2225357" y="81651"/>
                      </a:lnTo>
                      <a:close/>
                      <a:moveTo>
                        <a:pt x="55182" y="80870"/>
                      </a:moveTo>
                      <a:lnTo>
                        <a:pt x="171798" y="80870"/>
                      </a:lnTo>
                      <a:lnTo>
                        <a:pt x="171798" y="189477"/>
                      </a:lnTo>
                      <a:lnTo>
                        <a:pt x="161445" y="189477"/>
                      </a:lnTo>
                      <a:lnTo>
                        <a:pt x="161445" y="176878"/>
                      </a:lnTo>
                      <a:lnTo>
                        <a:pt x="65633" y="176878"/>
                      </a:lnTo>
                      <a:lnTo>
                        <a:pt x="65633" y="189477"/>
                      </a:lnTo>
                      <a:lnTo>
                        <a:pt x="55182" y="189477"/>
                      </a:lnTo>
                      <a:close/>
                      <a:moveTo>
                        <a:pt x="1745651" y="73056"/>
                      </a:moveTo>
                      <a:lnTo>
                        <a:pt x="1745651" y="99036"/>
                      </a:lnTo>
                      <a:lnTo>
                        <a:pt x="1848301" y="99036"/>
                      </a:lnTo>
                      <a:lnTo>
                        <a:pt x="1848301" y="73056"/>
                      </a:lnTo>
                      <a:close/>
                      <a:moveTo>
                        <a:pt x="1587768" y="69442"/>
                      </a:moveTo>
                      <a:cubicBezTo>
                        <a:pt x="1614724" y="83311"/>
                        <a:pt x="1639239" y="96366"/>
                        <a:pt x="1661312" y="108607"/>
                      </a:cubicBezTo>
                      <a:lnTo>
                        <a:pt x="1653792" y="120425"/>
                      </a:lnTo>
                      <a:cubicBezTo>
                        <a:pt x="1627812" y="104798"/>
                        <a:pt x="1603590" y="91060"/>
                        <a:pt x="1581126" y="79209"/>
                      </a:cubicBezTo>
                      <a:close/>
                      <a:moveTo>
                        <a:pt x="1442386" y="61824"/>
                      </a:moveTo>
                      <a:lnTo>
                        <a:pt x="1444437" y="71005"/>
                      </a:lnTo>
                      <a:cubicBezTo>
                        <a:pt x="1418067" y="73219"/>
                        <a:pt x="1391989" y="75042"/>
                        <a:pt x="1366205" y="76475"/>
                      </a:cubicBezTo>
                      <a:lnTo>
                        <a:pt x="1366205" y="100403"/>
                      </a:lnTo>
                      <a:lnTo>
                        <a:pt x="1444242" y="96204"/>
                      </a:lnTo>
                      <a:lnTo>
                        <a:pt x="1445218" y="105482"/>
                      </a:lnTo>
                      <a:lnTo>
                        <a:pt x="1366205" y="109682"/>
                      </a:lnTo>
                      <a:lnTo>
                        <a:pt x="1366205" y="134294"/>
                      </a:lnTo>
                      <a:lnTo>
                        <a:pt x="1464361" y="128434"/>
                      </a:lnTo>
                      <a:lnTo>
                        <a:pt x="1465240" y="137810"/>
                      </a:lnTo>
                      <a:lnTo>
                        <a:pt x="1366205" y="143670"/>
                      </a:lnTo>
                      <a:lnTo>
                        <a:pt x="1366205" y="157051"/>
                      </a:lnTo>
                      <a:cubicBezTo>
                        <a:pt x="1366140" y="163953"/>
                        <a:pt x="1367539" y="168608"/>
                        <a:pt x="1370404" y="171018"/>
                      </a:cubicBezTo>
                      <a:cubicBezTo>
                        <a:pt x="1373074" y="173622"/>
                        <a:pt x="1378283" y="174892"/>
                        <a:pt x="1386031" y="174827"/>
                      </a:cubicBezTo>
                      <a:lnTo>
                        <a:pt x="1425392" y="174827"/>
                      </a:lnTo>
                      <a:cubicBezTo>
                        <a:pt x="1436070" y="175478"/>
                        <a:pt x="1441995" y="171636"/>
                        <a:pt x="1443167" y="163302"/>
                      </a:cubicBezTo>
                      <a:cubicBezTo>
                        <a:pt x="1444339" y="157897"/>
                        <a:pt x="1445218" y="152428"/>
                        <a:pt x="1445804" y="146893"/>
                      </a:cubicBezTo>
                      <a:cubicBezTo>
                        <a:pt x="1449776" y="148131"/>
                        <a:pt x="1453292" y="149042"/>
                        <a:pt x="1456353" y="149628"/>
                      </a:cubicBezTo>
                      <a:cubicBezTo>
                        <a:pt x="1455376" y="156660"/>
                        <a:pt x="1454334" y="162618"/>
                        <a:pt x="1453227" y="167502"/>
                      </a:cubicBezTo>
                      <a:cubicBezTo>
                        <a:pt x="1451274" y="179417"/>
                        <a:pt x="1442191" y="185082"/>
                        <a:pt x="1425978" y="184496"/>
                      </a:cubicBezTo>
                      <a:lnTo>
                        <a:pt x="1382613" y="184496"/>
                      </a:lnTo>
                      <a:cubicBezTo>
                        <a:pt x="1364056" y="184952"/>
                        <a:pt x="1355038" y="176389"/>
                        <a:pt x="1355559" y="158809"/>
                      </a:cubicBezTo>
                      <a:lnTo>
                        <a:pt x="1355559" y="144256"/>
                      </a:lnTo>
                      <a:lnTo>
                        <a:pt x="1278596" y="148651"/>
                      </a:lnTo>
                      <a:lnTo>
                        <a:pt x="1277131" y="139275"/>
                      </a:lnTo>
                      <a:lnTo>
                        <a:pt x="1355559" y="134880"/>
                      </a:lnTo>
                      <a:lnTo>
                        <a:pt x="1355559" y="110268"/>
                      </a:lnTo>
                      <a:lnTo>
                        <a:pt x="1291391" y="113686"/>
                      </a:lnTo>
                      <a:lnTo>
                        <a:pt x="1290414" y="104408"/>
                      </a:lnTo>
                      <a:lnTo>
                        <a:pt x="1355559" y="101087"/>
                      </a:lnTo>
                      <a:lnTo>
                        <a:pt x="1355559" y="77061"/>
                      </a:lnTo>
                      <a:cubicBezTo>
                        <a:pt x="1335830" y="78233"/>
                        <a:pt x="1314766" y="79242"/>
                        <a:pt x="1292367" y="80088"/>
                      </a:cubicBezTo>
                      <a:cubicBezTo>
                        <a:pt x="1291651" y="75921"/>
                        <a:pt x="1290870" y="72698"/>
                        <a:pt x="1290023" y="70419"/>
                      </a:cubicBezTo>
                      <a:cubicBezTo>
                        <a:pt x="1340746" y="68987"/>
                        <a:pt x="1391533" y="66122"/>
                        <a:pt x="1442386" y="61824"/>
                      </a:cubicBezTo>
                      <a:close/>
                      <a:moveTo>
                        <a:pt x="229572" y="51081"/>
                      </a:moveTo>
                      <a:cubicBezTo>
                        <a:pt x="245654" y="61173"/>
                        <a:pt x="261314" y="71363"/>
                        <a:pt x="276550" y="81651"/>
                      </a:cubicBezTo>
                      <a:lnTo>
                        <a:pt x="269030" y="90636"/>
                      </a:lnTo>
                      <a:cubicBezTo>
                        <a:pt x="253403" y="79242"/>
                        <a:pt x="238036" y="68726"/>
                        <a:pt x="222930" y="59090"/>
                      </a:cubicBezTo>
                      <a:close/>
                      <a:moveTo>
                        <a:pt x="947151" y="49616"/>
                      </a:moveTo>
                      <a:lnTo>
                        <a:pt x="947151" y="68075"/>
                      </a:lnTo>
                      <a:lnTo>
                        <a:pt x="1001357" y="68075"/>
                      </a:lnTo>
                      <a:lnTo>
                        <a:pt x="1001357" y="49616"/>
                      </a:lnTo>
                      <a:close/>
                      <a:moveTo>
                        <a:pt x="883373" y="49616"/>
                      </a:moveTo>
                      <a:lnTo>
                        <a:pt x="883373" y="68075"/>
                      </a:lnTo>
                      <a:lnTo>
                        <a:pt x="936994" y="68075"/>
                      </a:lnTo>
                      <a:lnTo>
                        <a:pt x="936994" y="49616"/>
                      </a:lnTo>
                      <a:close/>
                      <a:moveTo>
                        <a:pt x="1328798" y="34477"/>
                      </a:moveTo>
                      <a:cubicBezTo>
                        <a:pt x="1334853" y="40598"/>
                        <a:pt x="1340909" y="47239"/>
                        <a:pt x="1346964" y="54401"/>
                      </a:cubicBezTo>
                      <a:lnTo>
                        <a:pt x="1338760" y="60652"/>
                      </a:lnTo>
                      <a:cubicBezTo>
                        <a:pt x="1333811" y="54532"/>
                        <a:pt x="1327886" y="47727"/>
                        <a:pt x="1320984" y="40240"/>
                      </a:cubicBezTo>
                      <a:close/>
                      <a:moveTo>
                        <a:pt x="1411816" y="33012"/>
                      </a:moveTo>
                      <a:cubicBezTo>
                        <a:pt x="1418978" y="39263"/>
                        <a:pt x="1425489" y="45546"/>
                        <a:pt x="1431350" y="51862"/>
                      </a:cubicBezTo>
                      <a:lnTo>
                        <a:pt x="1423634" y="58406"/>
                      </a:lnTo>
                      <a:cubicBezTo>
                        <a:pt x="1419011" y="53197"/>
                        <a:pt x="1412793" y="46816"/>
                        <a:pt x="1404979" y="39263"/>
                      </a:cubicBezTo>
                      <a:close/>
                      <a:moveTo>
                        <a:pt x="104016" y="20999"/>
                      </a:moveTo>
                      <a:lnTo>
                        <a:pt x="104016" y="51862"/>
                      </a:lnTo>
                      <a:lnTo>
                        <a:pt x="166622" y="51862"/>
                      </a:lnTo>
                      <a:lnTo>
                        <a:pt x="166622" y="20999"/>
                      </a:lnTo>
                      <a:close/>
                      <a:moveTo>
                        <a:pt x="31058" y="20999"/>
                      </a:moveTo>
                      <a:lnTo>
                        <a:pt x="31058" y="51862"/>
                      </a:lnTo>
                      <a:lnTo>
                        <a:pt x="93664" y="51862"/>
                      </a:lnTo>
                      <a:lnTo>
                        <a:pt x="93664" y="20999"/>
                      </a:lnTo>
                      <a:close/>
                      <a:moveTo>
                        <a:pt x="1487755" y="16799"/>
                      </a:moveTo>
                      <a:lnTo>
                        <a:pt x="1673521" y="16799"/>
                      </a:lnTo>
                      <a:lnTo>
                        <a:pt x="1673521" y="27640"/>
                      </a:lnTo>
                      <a:lnTo>
                        <a:pt x="1577317" y="27640"/>
                      </a:lnTo>
                      <a:lnTo>
                        <a:pt x="1577317" y="187817"/>
                      </a:lnTo>
                      <a:lnTo>
                        <a:pt x="1565695" y="187817"/>
                      </a:lnTo>
                      <a:lnTo>
                        <a:pt x="1565695" y="27640"/>
                      </a:lnTo>
                      <a:lnTo>
                        <a:pt x="1487755" y="27640"/>
                      </a:lnTo>
                      <a:close/>
                      <a:moveTo>
                        <a:pt x="437168" y="16408"/>
                      </a:moveTo>
                      <a:lnTo>
                        <a:pt x="591191" y="16408"/>
                      </a:lnTo>
                      <a:lnTo>
                        <a:pt x="591191" y="26664"/>
                      </a:lnTo>
                      <a:lnTo>
                        <a:pt x="517549" y="26664"/>
                      </a:lnTo>
                      <a:cubicBezTo>
                        <a:pt x="516768" y="47109"/>
                        <a:pt x="515043" y="64038"/>
                        <a:pt x="512373" y="77451"/>
                      </a:cubicBezTo>
                      <a:lnTo>
                        <a:pt x="606330" y="77451"/>
                      </a:lnTo>
                      <a:lnTo>
                        <a:pt x="606330" y="87804"/>
                      </a:lnTo>
                      <a:lnTo>
                        <a:pt x="529758" y="87804"/>
                      </a:lnTo>
                      <a:lnTo>
                        <a:pt x="529758" y="155293"/>
                      </a:lnTo>
                      <a:cubicBezTo>
                        <a:pt x="529693" y="161804"/>
                        <a:pt x="530995" y="166199"/>
                        <a:pt x="533665" y="168478"/>
                      </a:cubicBezTo>
                      <a:cubicBezTo>
                        <a:pt x="536204" y="170952"/>
                        <a:pt x="541022" y="172157"/>
                        <a:pt x="548120" y="172092"/>
                      </a:cubicBezTo>
                      <a:lnTo>
                        <a:pt x="575564" y="172092"/>
                      </a:lnTo>
                      <a:cubicBezTo>
                        <a:pt x="587675" y="172808"/>
                        <a:pt x="594056" y="167534"/>
                        <a:pt x="594707" y="156270"/>
                      </a:cubicBezTo>
                      <a:cubicBezTo>
                        <a:pt x="595684" y="149498"/>
                        <a:pt x="596368" y="141489"/>
                        <a:pt x="596759" y="132243"/>
                      </a:cubicBezTo>
                      <a:cubicBezTo>
                        <a:pt x="600926" y="134262"/>
                        <a:pt x="604442" y="135662"/>
                        <a:pt x="607307" y="136443"/>
                      </a:cubicBezTo>
                      <a:cubicBezTo>
                        <a:pt x="606721" y="147252"/>
                        <a:pt x="605939" y="155716"/>
                        <a:pt x="604963" y="161837"/>
                      </a:cubicBezTo>
                      <a:cubicBezTo>
                        <a:pt x="603465" y="176031"/>
                        <a:pt x="593926" y="182835"/>
                        <a:pt x="576346" y="182249"/>
                      </a:cubicBezTo>
                      <a:lnTo>
                        <a:pt x="544701" y="182249"/>
                      </a:lnTo>
                      <a:cubicBezTo>
                        <a:pt x="526860" y="182966"/>
                        <a:pt x="518266" y="174371"/>
                        <a:pt x="518917" y="156465"/>
                      </a:cubicBezTo>
                      <a:lnTo>
                        <a:pt x="518917" y="87804"/>
                      </a:lnTo>
                      <a:lnTo>
                        <a:pt x="510127" y="87804"/>
                      </a:lnTo>
                      <a:cubicBezTo>
                        <a:pt x="501857" y="130713"/>
                        <a:pt x="474673" y="164864"/>
                        <a:pt x="428573" y="190258"/>
                      </a:cubicBezTo>
                      <a:cubicBezTo>
                        <a:pt x="427662" y="189216"/>
                        <a:pt x="426067" y="187458"/>
                        <a:pt x="423788" y="184984"/>
                      </a:cubicBezTo>
                      <a:cubicBezTo>
                        <a:pt x="422225" y="183291"/>
                        <a:pt x="421085" y="182054"/>
                        <a:pt x="420369" y="181273"/>
                      </a:cubicBezTo>
                      <a:cubicBezTo>
                        <a:pt x="464906" y="158093"/>
                        <a:pt x="491081" y="126937"/>
                        <a:pt x="498895" y="87804"/>
                      </a:cubicBezTo>
                      <a:lnTo>
                        <a:pt x="422127" y="87804"/>
                      </a:lnTo>
                      <a:lnTo>
                        <a:pt x="422127" y="77451"/>
                      </a:lnTo>
                      <a:lnTo>
                        <a:pt x="501532" y="77451"/>
                      </a:lnTo>
                      <a:cubicBezTo>
                        <a:pt x="504397" y="63517"/>
                        <a:pt x="506122" y="46588"/>
                        <a:pt x="506708" y="26664"/>
                      </a:cubicBezTo>
                      <a:lnTo>
                        <a:pt x="437168" y="26664"/>
                      </a:lnTo>
                      <a:close/>
                      <a:moveTo>
                        <a:pt x="2085151" y="12795"/>
                      </a:moveTo>
                      <a:lnTo>
                        <a:pt x="2087202" y="23636"/>
                      </a:lnTo>
                      <a:cubicBezTo>
                        <a:pt x="2055167" y="25915"/>
                        <a:pt x="2031141" y="27510"/>
                        <a:pt x="2015123" y="28422"/>
                      </a:cubicBezTo>
                      <a:lnTo>
                        <a:pt x="2015123" y="87413"/>
                      </a:lnTo>
                      <a:lnTo>
                        <a:pt x="2099802" y="87413"/>
                      </a:lnTo>
                      <a:lnTo>
                        <a:pt x="2099802" y="98255"/>
                      </a:lnTo>
                      <a:lnTo>
                        <a:pt x="2015123" y="98255"/>
                      </a:lnTo>
                      <a:lnTo>
                        <a:pt x="2015123" y="188891"/>
                      </a:lnTo>
                      <a:lnTo>
                        <a:pt x="2003598" y="188891"/>
                      </a:lnTo>
                      <a:lnTo>
                        <a:pt x="2003598" y="98255"/>
                      </a:lnTo>
                      <a:lnTo>
                        <a:pt x="1918920" y="98255"/>
                      </a:lnTo>
                      <a:lnTo>
                        <a:pt x="1918920" y="87413"/>
                      </a:lnTo>
                      <a:lnTo>
                        <a:pt x="2003598" y="87413"/>
                      </a:lnTo>
                      <a:lnTo>
                        <a:pt x="2003598" y="29008"/>
                      </a:lnTo>
                      <a:cubicBezTo>
                        <a:pt x="1978595" y="30440"/>
                        <a:pt x="1954634" y="31580"/>
                        <a:pt x="1931714" y="32426"/>
                      </a:cubicBezTo>
                      <a:cubicBezTo>
                        <a:pt x="1931128" y="28780"/>
                        <a:pt x="1930347" y="25199"/>
                        <a:pt x="1929370" y="21682"/>
                      </a:cubicBezTo>
                      <a:cubicBezTo>
                        <a:pt x="1982958" y="19990"/>
                        <a:pt x="2034885" y="17027"/>
                        <a:pt x="2085151" y="12795"/>
                      </a:cubicBezTo>
                      <a:close/>
                      <a:moveTo>
                        <a:pt x="20412" y="11818"/>
                      </a:moveTo>
                      <a:lnTo>
                        <a:pt x="177072" y="11818"/>
                      </a:lnTo>
                      <a:lnTo>
                        <a:pt x="177072" y="61043"/>
                      </a:lnTo>
                      <a:lnTo>
                        <a:pt x="31058" y="61043"/>
                      </a:lnTo>
                      <a:lnTo>
                        <a:pt x="31058" y="93273"/>
                      </a:lnTo>
                      <a:cubicBezTo>
                        <a:pt x="31970" y="130713"/>
                        <a:pt x="24775" y="162586"/>
                        <a:pt x="9473" y="188891"/>
                      </a:cubicBezTo>
                      <a:cubicBezTo>
                        <a:pt x="6153" y="186026"/>
                        <a:pt x="2995" y="183617"/>
                        <a:pt x="0" y="181663"/>
                      </a:cubicBezTo>
                      <a:cubicBezTo>
                        <a:pt x="7878" y="168771"/>
                        <a:pt x="13217" y="155781"/>
                        <a:pt x="16017" y="142694"/>
                      </a:cubicBezTo>
                      <a:cubicBezTo>
                        <a:pt x="19012" y="129671"/>
                        <a:pt x="20477" y="112189"/>
                        <a:pt x="20412" y="90246"/>
                      </a:cubicBezTo>
                      <a:close/>
                      <a:moveTo>
                        <a:pt x="253989" y="10841"/>
                      </a:moveTo>
                      <a:cubicBezTo>
                        <a:pt x="271764" y="22171"/>
                        <a:pt x="286903" y="32100"/>
                        <a:pt x="299405" y="40630"/>
                      </a:cubicBezTo>
                      <a:lnTo>
                        <a:pt x="291982" y="49811"/>
                      </a:lnTo>
                      <a:cubicBezTo>
                        <a:pt x="275834" y="38026"/>
                        <a:pt x="260956" y="27640"/>
                        <a:pt x="247347" y="18655"/>
                      </a:cubicBezTo>
                      <a:close/>
                      <a:moveTo>
                        <a:pt x="316594" y="1660"/>
                      </a:moveTo>
                      <a:lnTo>
                        <a:pt x="327826" y="1660"/>
                      </a:lnTo>
                      <a:cubicBezTo>
                        <a:pt x="327566" y="51862"/>
                        <a:pt x="325742" y="87120"/>
                        <a:pt x="322357" y="107435"/>
                      </a:cubicBezTo>
                      <a:lnTo>
                        <a:pt x="397366" y="107435"/>
                      </a:lnTo>
                      <a:lnTo>
                        <a:pt x="397366" y="117886"/>
                      </a:lnTo>
                      <a:lnTo>
                        <a:pt x="320403" y="117886"/>
                      </a:lnTo>
                      <a:cubicBezTo>
                        <a:pt x="319947" y="120100"/>
                        <a:pt x="318938" y="123160"/>
                        <a:pt x="317376" y="127067"/>
                      </a:cubicBezTo>
                      <a:cubicBezTo>
                        <a:pt x="317115" y="127653"/>
                        <a:pt x="316920" y="128109"/>
                        <a:pt x="316789" y="128434"/>
                      </a:cubicBezTo>
                      <a:cubicBezTo>
                        <a:pt x="341923" y="143475"/>
                        <a:pt x="367317" y="159004"/>
                        <a:pt x="392971" y="175022"/>
                      </a:cubicBezTo>
                      <a:lnTo>
                        <a:pt x="384962" y="185082"/>
                      </a:lnTo>
                      <a:cubicBezTo>
                        <a:pt x="367903" y="173231"/>
                        <a:pt x="345113" y="158288"/>
                        <a:pt x="316594" y="140252"/>
                      </a:cubicBezTo>
                      <a:cubicBezTo>
                        <a:pt x="314641" y="139015"/>
                        <a:pt x="313176" y="138071"/>
                        <a:pt x="312199" y="137420"/>
                      </a:cubicBezTo>
                      <a:cubicBezTo>
                        <a:pt x="300674" y="157344"/>
                        <a:pt x="269616" y="174762"/>
                        <a:pt x="219023" y="189672"/>
                      </a:cubicBezTo>
                      <a:cubicBezTo>
                        <a:pt x="217135" y="186286"/>
                        <a:pt x="214791" y="182673"/>
                        <a:pt x="211991" y="178831"/>
                      </a:cubicBezTo>
                      <a:cubicBezTo>
                        <a:pt x="271895" y="163009"/>
                        <a:pt x="304093" y="142694"/>
                        <a:pt x="308585" y="117886"/>
                      </a:cubicBezTo>
                      <a:lnTo>
                        <a:pt x="211210" y="117886"/>
                      </a:lnTo>
                      <a:lnTo>
                        <a:pt x="211210" y="107435"/>
                      </a:lnTo>
                      <a:lnTo>
                        <a:pt x="310832" y="107435"/>
                      </a:lnTo>
                      <a:cubicBezTo>
                        <a:pt x="314413" y="87576"/>
                        <a:pt x="316334" y="52318"/>
                        <a:pt x="316594" y="1660"/>
                      </a:cubicBezTo>
                      <a:close/>
                      <a:moveTo>
                        <a:pt x="1397947" y="1270"/>
                      </a:moveTo>
                      <a:lnTo>
                        <a:pt x="1408397" y="3418"/>
                      </a:lnTo>
                      <a:cubicBezTo>
                        <a:pt x="1405858" y="9083"/>
                        <a:pt x="1402798" y="15627"/>
                        <a:pt x="1399217" y="23050"/>
                      </a:cubicBezTo>
                      <a:lnTo>
                        <a:pt x="1462213" y="23050"/>
                      </a:lnTo>
                      <a:lnTo>
                        <a:pt x="1462213" y="32231"/>
                      </a:lnTo>
                      <a:lnTo>
                        <a:pt x="1393942" y="32231"/>
                      </a:lnTo>
                      <a:cubicBezTo>
                        <a:pt x="1388799" y="41477"/>
                        <a:pt x="1382548" y="50332"/>
                        <a:pt x="1375190" y="58797"/>
                      </a:cubicBezTo>
                      <a:cubicBezTo>
                        <a:pt x="1372521" y="56452"/>
                        <a:pt x="1369590" y="54401"/>
                        <a:pt x="1366400" y="52643"/>
                      </a:cubicBezTo>
                      <a:cubicBezTo>
                        <a:pt x="1380660" y="37537"/>
                        <a:pt x="1391175" y="20413"/>
                        <a:pt x="1397947" y="1270"/>
                      </a:cubicBezTo>
                      <a:close/>
                      <a:moveTo>
                        <a:pt x="1777296" y="879"/>
                      </a:moveTo>
                      <a:lnTo>
                        <a:pt x="1788039" y="3614"/>
                      </a:lnTo>
                      <a:cubicBezTo>
                        <a:pt x="1783091" y="13706"/>
                        <a:pt x="1778956" y="21715"/>
                        <a:pt x="1775635" y="27640"/>
                      </a:cubicBezTo>
                      <a:lnTo>
                        <a:pt x="1881703" y="27640"/>
                      </a:lnTo>
                      <a:lnTo>
                        <a:pt x="1881703" y="37212"/>
                      </a:lnTo>
                      <a:lnTo>
                        <a:pt x="1770068" y="37212"/>
                      </a:lnTo>
                      <a:cubicBezTo>
                        <a:pt x="1764859" y="46067"/>
                        <a:pt x="1758934" y="54890"/>
                        <a:pt x="1752293" y="63680"/>
                      </a:cubicBezTo>
                      <a:lnTo>
                        <a:pt x="1858849" y="63680"/>
                      </a:lnTo>
                      <a:lnTo>
                        <a:pt x="1858849" y="163009"/>
                      </a:lnTo>
                      <a:cubicBezTo>
                        <a:pt x="1859435" y="177985"/>
                        <a:pt x="1851784" y="185472"/>
                        <a:pt x="1835897" y="185472"/>
                      </a:cubicBezTo>
                      <a:cubicBezTo>
                        <a:pt x="1828669" y="185733"/>
                        <a:pt x="1819456" y="185863"/>
                        <a:pt x="1808257" y="185863"/>
                      </a:cubicBezTo>
                      <a:cubicBezTo>
                        <a:pt x="1807541" y="181501"/>
                        <a:pt x="1806629" y="177887"/>
                        <a:pt x="1805522" y="175022"/>
                      </a:cubicBezTo>
                      <a:cubicBezTo>
                        <a:pt x="1813270" y="175282"/>
                        <a:pt x="1822516" y="175413"/>
                        <a:pt x="1833260" y="175413"/>
                      </a:cubicBezTo>
                      <a:cubicBezTo>
                        <a:pt x="1838925" y="175478"/>
                        <a:pt x="1842831" y="174436"/>
                        <a:pt x="1844980" y="172287"/>
                      </a:cubicBezTo>
                      <a:cubicBezTo>
                        <a:pt x="1847259" y="170334"/>
                        <a:pt x="1848366" y="166720"/>
                        <a:pt x="1848301" y="161446"/>
                      </a:cubicBezTo>
                      <a:lnTo>
                        <a:pt x="1848301" y="144061"/>
                      </a:lnTo>
                      <a:lnTo>
                        <a:pt x="1745651" y="144061"/>
                      </a:lnTo>
                      <a:lnTo>
                        <a:pt x="1745651" y="189477"/>
                      </a:lnTo>
                      <a:lnTo>
                        <a:pt x="1735103" y="189477"/>
                      </a:lnTo>
                      <a:lnTo>
                        <a:pt x="1735103" y="84874"/>
                      </a:lnTo>
                      <a:cubicBezTo>
                        <a:pt x="1725727" y="95162"/>
                        <a:pt x="1714788" y="105873"/>
                        <a:pt x="1702286" y="117007"/>
                      </a:cubicBezTo>
                      <a:cubicBezTo>
                        <a:pt x="1700008" y="114142"/>
                        <a:pt x="1697533" y="111277"/>
                        <a:pt x="1694864" y="108412"/>
                      </a:cubicBezTo>
                      <a:cubicBezTo>
                        <a:pt x="1720974" y="87055"/>
                        <a:pt x="1741972" y="63322"/>
                        <a:pt x="1757860" y="37212"/>
                      </a:cubicBezTo>
                      <a:lnTo>
                        <a:pt x="1702286" y="37212"/>
                      </a:lnTo>
                      <a:lnTo>
                        <a:pt x="1702286" y="27640"/>
                      </a:lnTo>
                      <a:lnTo>
                        <a:pt x="1763525" y="27640"/>
                      </a:lnTo>
                      <a:cubicBezTo>
                        <a:pt x="1768603" y="18720"/>
                        <a:pt x="1773194" y="9800"/>
                        <a:pt x="1777296" y="879"/>
                      </a:cubicBezTo>
                      <a:close/>
                      <a:moveTo>
                        <a:pt x="1312780" y="586"/>
                      </a:moveTo>
                      <a:lnTo>
                        <a:pt x="1323133" y="3028"/>
                      </a:lnTo>
                      <a:cubicBezTo>
                        <a:pt x="1319747" y="11102"/>
                        <a:pt x="1316557" y="17776"/>
                        <a:pt x="1313561" y="23050"/>
                      </a:cubicBezTo>
                      <a:lnTo>
                        <a:pt x="1371967" y="23050"/>
                      </a:lnTo>
                      <a:lnTo>
                        <a:pt x="1371967" y="32231"/>
                      </a:lnTo>
                      <a:lnTo>
                        <a:pt x="1307994" y="32231"/>
                      </a:lnTo>
                      <a:cubicBezTo>
                        <a:pt x="1302004" y="41998"/>
                        <a:pt x="1294256" y="51862"/>
                        <a:pt x="1284749" y="61824"/>
                      </a:cubicBezTo>
                      <a:cubicBezTo>
                        <a:pt x="1282600" y="59610"/>
                        <a:pt x="1279866" y="57136"/>
                        <a:pt x="1276545" y="54401"/>
                      </a:cubicBezTo>
                      <a:cubicBezTo>
                        <a:pt x="1292758" y="38709"/>
                        <a:pt x="1304836" y="20771"/>
                        <a:pt x="1312780" y="586"/>
                      </a:cubicBezTo>
                      <a:close/>
                      <a:moveTo>
                        <a:pt x="936994" y="586"/>
                      </a:moveTo>
                      <a:lnTo>
                        <a:pt x="947151" y="586"/>
                      </a:lnTo>
                      <a:lnTo>
                        <a:pt x="947151" y="18655"/>
                      </a:lnTo>
                      <a:lnTo>
                        <a:pt x="1035541" y="18655"/>
                      </a:lnTo>
                      <a:lnTo>
                        <a:pt x="1035541" y="27054"/>
                      </a:lnTo>
                      <a:lnTo>
                        <a:pt x="947151" y="27054"/>
                      </a:lnTo>
                      <a:lnTo>
                        <a:pt x="947151" y="41607"/>
                      </a:lnTo>
                      <a:lnTo>
                        <a:pt x="1011417" y="41607"/>
                      </a:lnTo>
                      <a:lnTo>
                        <a:pt x="1011417" y="76084"/>
                      </a:lnTo>
                      <a:lnTo>
                        <a:pt x="947151" y="76084"/>
                      </a:lnTo>
                      <a:lnTo>
                        <a:pt x="947151" y="90832"/>
                      </a:lnTo>
                      <a:lnTo>
                        <a:pt x="1014933" y="90832"/>
                      </a:lnTo>
                      <a:lnTo>
                        <a:pt x="1014933" y="117495"/>
                      </a:lnTo>
                      <a:lnTo>
                        <a:pt x="1037006" y="117495"/>
                      </a:lnTo>
                      <a:lnTo>
                        <a:pt x="1037006" y="125895"/>
                      </a:lnTo>
                      <a:lnTo>
                        <a:pt x="1014933" y="125895"/>
                      </a:lnTo>
                      <a:lnTo>
                        <a:pt x="1014933" y="162618"/>
                      </a:lnTo>
                      <a:lnTo>
                        <a:pt x="1004971" y="162618"/>
                      </a:lnTo>
                      <a:lnTo>
                        <a:pt x="1004971" y="152656"/>
                      </a:lnTo>
                      <a:lnTo>
                        <a:pt x="947151" y="152656"/>
                      </a:lnTo>
                      <a:lnTo>
                        <a:pt x="947151" y="162618"/>
                      </a:lnTo>
                      <a:cubicBezTo>
                        <a:pt x="948063" y="178636"/>
                        <a:pt x="940119" y="186514"/>
                        <a:pt x="923320" y="186254"/>
                      </a:cubicBezTo>
                      <a:cubicBezTo>
                        <a:pt x="914725" y="186449"/>
                        <a:pt x="906326" y="186579"/>
                        <a:pt x="898121" y="186645"/>
                      </a:cubicBezTo>
                      <a:cubicBezTo>
                        <a:pt x="897796" y="182803"/>
                        <a:pt x="897080" y="179222"/>
                        <a:pt x="895973" y="175901"/>
                      </a:cubicBezTo>
                      <a:cubicBezTo>
                        <a:pt x="899945" y="176227"/>
                        <a:pt x="908474" y="176422"/>
                        <a:pt x="921562" y="176487"/>
                      </a:cubicBezTo>
                      <a:cubicBezTo>
                        <a:pt x="927748" y="176552"/>
                        <a:pt x="931850" y="175510"/>
                        <a:pt x="933868" y="173362"/>
                      </a:cubicBezTo>
                      <a:cubicBezTo>
                        <a:pt x="936017" y="171408"/>
                        <a:pt x="937059" y="167436"/>
                        <a:pt x="936994" y="161446"/>
                      </a:cubicBezTo>
                      <a:lnTo>
                        <a:pt x="936994" y="152656"/>
                      </a:lnTo>
                      <a:lnTo>
                        <a:pt x="861105" y="152656"/>
                      </a:lnTo>
                      <a:lnTo>
                        <a:pt x="861105" y="144256"/>
                      </a:lnTo>
                      <a:lnTo>
                        <a:pt x="936994" y="144256"/>
                      </a:lnTo>
                      <a:lnTo>
                        <a:pt x="936994" y="125895"/>
                      </a:lnTo>
                      <a:lnTo>
                        <a:pt x="848701" y="125895"/>
                      </a:lnTo>
                      <a:lnTo>
                        <a:pt x="848701" y="117495"/>
                      </a:lnTo>
                      <a:lnTo>
                        <a:pt x="936994" y="117495"/>
                      </a:lnTo>
                      <a:lnTo>
                        <a:pt x="936994" y="99231"/>
                      </a:lnTo>
                      <a:lnTo>
                        <a:pt x="861789" y="99231"/>
                      </a:lnTo>
                      <a:lnTo>
                        <a:pt x="861789" y="90832"/>
                      </a:lnTo>
                      <a:lnTo>
                        <a:pt x="936994" y="90832"/>
                      </a:lnTo>
                      <a:lnTo>
                        <a:pt x="936994" y="76084"/>
                      </a:lnTo>
                      <a:lnTo>
                        <a:pt x="873314" y="76084"/>
                      </a:lnTo>
                      <a:lnTo>
                        <a:pt x="873314" y="41607"/>
                      </a:lnTo>
                      <a:lnTo>
                        <a:pt x="936994" y="41607"/>
                      </a:lnTo>
                      <a:lnTo>
                        <a:pt x="936994" y="27054"/>
                      </a:lnTo>
                      <a:lnTo>
                        <a:pt x="849580" y="27054"/>
                      </a:lnTo>
                      <a:lnTo>
                        <a:pt x="849580" y="18655"/>
                      </a:lnTo>
                      <a:lnTo>
                        <a:pt x="936994" y="18655"/>
                      </a:lnTo>
                      <a:close/>
                      <a:moveTo>
                        <a:pt x="2172323" y="0"/>
                      </a:moveTo>
                      <a:lnTo>
                        <a:pt x="2183066" y="3223"/>
                      </a:lnTo>
                      <a:cubicBezTo>
                        <a:pt x="2179550" y="11102"/>
                        <a:pt x="2176230" y="17841"/>
                        <a:pt x="2173104" y="23441"/>
                      </a:cubicBezTo>
                      <a:lnTo>
                        <a:pt x="2305347" y="23441"/>
                      </a:lnTo>
                      <a:lnTo>
                        <a:pt x="2305347" y="33207"/>
                      </a:lnTo>
                      <a:lnTo>
                        <a:pt x="2236296" y="33207"/>
                      </a:lnTo>
                      <a:lnTo>
                        <a:pt x="2236296" y="71884"/>
                      </a:lnTo>
                      <a:lnTo>
                        <a:pt x="2301929" y="71884"/>
                      </a:lnTo>
                      <a:lnTo>
                        <a:pt x="2301929" y="81651"/>
                      </a:lnTo>
                      <a:lnTo>
                        <a:pt x="2236296" y="81651"/>
                      </a:lnTo>
                      <a:lnTo>
                        <a:pt x="2236296" y="127653"/>
                      </a:lnTo>
                      <a:lnTo>
                        <a:pt x="2313942" y="127653"/>
                      </a:lnTo>
                      <a:lnTo>
                        <a:pt x="2313942" y="137615"/>
                      </a:lnTo>
                      <a:lnTo>
                        <a:pt x="2236296" y="137615"/>
                      </a:lnTo>
                      <a:lnTo>
                        <a:pt x="2236296" y="190454"/>
                      </a:lnTo>
                      <a:lnTo>
                        <a:pt x="2225357" y="190454"/>
                      </a:lnTo>
                      <a:lnTo>
                        <a:pt x="2225357" y="137615"/>
                      </a:lnTo>
                      <a:lnTo>
                        <a:pt x="2124661" y="137615"/>
                      </a:lnTo>
                      <a:lnTo>
                        <a:pt x="2124661" y="127653"/>
                      </a:lnTo>
                      <a:lnTo>
                        <a:pt x="2156110" y="127653"/>
                      </a:lnTo>
                      <a:lnTo>
                        <a:pt x="2156110" y="71884"/>
                      </a:lnTo>
                      <a:lnTo>
                        <a:pt x="2225357" y="71884"/>
                      </a:lnTo>
                      <a:lnTo>
                        <a:pt x="2225357" y="33207"/>
                      </a:lnTo>
                      <a:lnTo>
                        <a:pt x="2167537" y="33207"/>
                      </a:lnTo>
                      <a:cubicBezTo>
                        <a:pt x="2158747" y="48118"/>
                        <a:pt x="2148329" y="62182"/>
                        <a:pt x="2136283" y="75400"/>
                      </a:cubicBezTo>
                      <a:cubicBezTo>
                        <a:pt x="2132962" y="72079"/>
                        <a:pt x="2130097" y="69507"/>
                        <a:pt x="2127688" y="67684"/>
                      </a:cubicBezTo>
                      <a:cubicBezTo>
                        <a:pt x="2146050" y="49518"/>
                        <a:pt x="2160928" y="26957"/>
                        <a:pt x="217232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just"/>
                  <a:endParaRPr lang="en-US" altLang="zh-CN" sz="1600" dirty="0">
                    <a:solidFill>
                      <a:schemeClr val="bg1"/>
                    </a:solidFill>
                    <a:latin typeface="微软雅黑 Light" panose="020B0502040204020203" pitchFamily="34" charset="-122"/>
                    <a:ea typeface="微软雅黑 Light" panose="020B0502040204020203" pitchFamily="34" charset="-122"/>
                  </a:endParaRPr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979E74CE-8321-4572-B4AA-1351198AC28C}"/>
                    </a:ext>
                  </a:extLst>
                </p:cNvPr>
                <p:cNvSpPr/>
                <p:nvPr/>
              </p:nvSpPr>
              <p:spPr>
                <a:xfrm>
                  <a:off x="1200150" y="2957927"/>
                  <a:ext cx="2992301" cy="1918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301" h="191821">
                      <a:moveTo>
                        <a:pt x="2966810" y="146991"/>
                      </a:moveTo>
                      <a:cubicBezTo>
                        <a:pt x="2964661" y="146991"/>
                        <a:pt x="2962643" y="147496"/>
                        <a:pt x="2960754" y="148505"/>
                      </a:cubicBezTo>
                      <a:cubicBezTo>
                        <a:pt x="2958866" y="149515"/>
                        <a:pt x="2957222" y="150801"/>
                        <a:pt x="2955822" y="152363"/>
                      </a:cubicBezTo>
                      <a:cubicBezTo>
                        <a:pt x="2954422" y="153926"/>
                        <a:pt x="2953315" y="155668"/>
                        <a:pt x="2952501" y="157588"/>
                      </a:cubicBezTo>
                      <a:cubicBezTo>
                        <a:pt x="2951688" y="159509"/>
                        <a:pt x="2951281" y="161349"/>
                        <a:pt x="2951281" y="163107"/>
                      </a:cubicBezTo>
                      <a:cubicBezTo>
                        <a:pt x="2951281" y="165060"/>
                        <a:pt x="2951704" y="167030"/>
                        <a:pt x="2952550" y="169016"/>
                      </a:cubicBezTo>
                      <a:cubicBezTo>
                        <a:pt x="2953397" y="171002"/>
                        <a:pt x="2954536" y="172776"/>
                        <a:pt x="2955969" y="174339"/>
                      </a:cubicBezTo>
                      <a:cubicBezTo>
                        <a:pt x="2957401" y="175901"/>
                        <a:pt x="2959078" y="177187"/>
                        <a:pt x="2960999" y="178197"/>
                      </a:cubicBezTo>
                      <a:cubicBezTo>
                        <a:pt x="2962919" y="179206"/>
                        <a:pt x="2964954" y="179710"/>
                        <a:pt x="2967103" y="179710"/>
                      </a:cubicBezTo>
                      <a:cubicBezTo>
                        <a:pt x="2968991" y="179710"/>
                        <a:pt x="2970896" y="179320"/>
                        <a:pt x="2972816" y="178538"/>
                      </a:cubicBezTo>
                      <a:cubicBezTo>
                        <a:pt x="2974737" y="177757"/>
                        <a:pt x="2976463" y="176666"/>
                        <a:pt x="2977993" y="175266"/>
                      </a:cubicBezTo>
                      <a:cubicBezTo>
                        <a:pt x="2979523" y="173867"/>
                        <a:pt x="2980776" y="172222"/>
                        <a:pt x="2981753" y="170334"/>
                      </a:cubicBezTo>
                      <a:cubicBezTo>
                        <a:pt x="2982730" y="168446"/>
                        <a:pt x="2983218" y="166395"/>
                        <a:pt x="2983218" y="164181"/>
                      </a:cubicBezTo>
                      <a:cubicBezTo>
                        <a:pt x="2983218" y="161511"/>
                        <a:pt x="2982762" y="159102"/>
                        <a:pt x="2981851" y="156954"/>
                      </a:cubicBezTo>
                      <a:cubicBezTo>
                        <a:pt x="2980939" y="154805"/>
                        <a:pt x="2979718" y="152998"/>
                        <a:pt x="2978188" y="151533"/>
                      </a:cubicBezTo>
                      <a:cubicBezTo>
                        <a:pt x="2976658" y="150068"/>
                        <a:pt x="2974900" y="148945"/>
                        <a:pt x="2972914" y="148163"/>
                      </a:cubicBezTo>
                      <a:cubicBezTo>
                        <a:pt x="2970928" y="147382"/>
                        <a:pt x="2968893" y="146991"/>
                        <a:pt x="2966810" y="146991"/>
                      </a:cubicBezTo>
                      <a:close/>
                      <a:moveTo>
                        <a:pt x="1300274" y="141717"/>
                      </a:moveTo>
                      <a:lnTo>
                        <a:pt x="1311018" y="141717"/>
                      </a:lnTo>
                      <a:lnTo>
                        <a:pt x="1292656" y="191821"/>
                      </a:lnTo>
                      <a:lnTo>
                        <a:pt x="1284452" y="191821"/>
                      </a:lnTo>
                      <a:close/>
                      <a:moveTo>
                        <a:pt x="462074" y="141717"/>
                      </a:moveTo>
                      <a:lnTo>
                        <a:pt x="472818" y="141717"/>
                      </a:lnTo>
                      <a:lnTo>
                        <a:pt x="454456" y="191821"/>
                      </a:lnTo>
                      <a:lnTo>
                        <a:pt x="446252" y="191821"/>
                      </a:lnTo>
                      <a:close/>
                      <a:moveTo>
                        <a:pt x="2967103" y="137908"/>
                      </a:moveTo>
                      <a:cubicBezTo>
                        <a:pt x="2970489" y="137908"/>
                        <a:pt x="2973695" y="138576"/>
                        <a:pt x="2976723" y="139910"/>
                      </a:cubicBezTo>
                      <a:cubicBezTo>
                        <a:pt x="2979751" y="141245"/>
                        <a:pt x="2982421" y="143052"/>
                        <a:pt x="2984732" y="145331"/>
                      </a:cubicBezTo>
                      <a:cubicBezTo>
                        <a:pt x="2987044" y="147610"/>
                        <a:pt x="2988883" y="150312"/>
                        <a:pt x="2990250" y="153438"/>
                      </a:cubicBezTo>
                      <a:cubicBezTo>
                        <a:pt x="2991618" y="156563"/>
                        <a:pt x="2992301" y="159884"/>
                        <a:pt x="2992301" y="163400"/>
                      </a:cubicBezTo>
                      <a:cubicBezTo>
                        <a:pt x="2992301" y="166655"/>
                        <a:pt x="2991683" y="169813"/>
                        <a:pt x="2990446" y="172874"/>
                      </a:cubicBezTo>
                      <a:cubicBezTo>
                        <a:pt x="2989208" y="175934"/>
                        <a:pt x="2987467" y="178636"/>
                        <a:pt x="2985220" y="180980"/>
                      </a:cubicBezTo>
                      <a:cubicBezTo>
                        <a:pt x="2982974" y="183324"/>
                        <a:pt x="2980321" y="185212"/>
                        <a:pt x="2977260" y="186645"/>
                      </a:cubicBezTo>
                      <a:cubicBezTo>
                        <a:pt x="2974200" y="188077"/>
                        <a:pt x="2970879" y="188794"/>
                        <a:pt x="2967298" y="188794"/>
                      </a:cubicBezTo>
                      <a:cubicBezTo>
                        <a:pt x="2963782" y="188794"/>
                        <a:pt x="2960510" y="188126"/>
                        <a:pt x="2957483" y="186791"/>
                      </a:cubicBezTo>
                      <a:cubicBezTo>
                        <a:pt x="2954455" y="185457"/>
                        <a:pt x="2951801" y="183633"/>
                        <a:pt x="2949523" y="181322"/>
                      </a:cubicBezTo>
                      <a:cubicBezTo>
                        <a:pt x="2947244" y="179010"/>
                        <a:pt x="2945453" y="176308"/>
                        <a:pt x="2944151" y="173215"/>
                      </a:cubicBezTo>
                      <a:cubicBezTo>
                        <a:pt x="2942849" y="170123"/>
                        <a:pt x="2942197" y="166818"/>
                        <a:pt x="2942197" y="163302"/>
                      </a:cubicBezTo>
                      <a:cubicBezTo>
                        <a:pt x="2942197" y="159851"/>
                        <a:pt x="2942849" y="156596"/>
                        <a:pt x="2944151" y="153535"/>
                      </a:cubicBezTo>
                      <a:cubicBezTo>
                        <a:pt x="2945453" y="150475"/>
                        <a:pt x="2947227" y="147789"/>
                        <a:pt x="2949474" y="145478"/>
                      </a:cubicBezTo>
                      <a:cubicBezTo>
                        <a:pt x="2951720" y="143166"/>
                        <a:pt x="2954357" y="141327"/>
                        <a:pt x="2957385" y="139959"/>
                      </a:cubicBezTo>
                      <a:cubicBezTo>
                        <a:pt x="2960413" y="138592"/>
                        <a:pt x="2963652" y="137908"/>
                        <a:pt x="2967103" y="137908"/>
                      </a:cubicBezTo>
                      <a:close/>
                      <a:moveTo>
                        <a:pt x="2891163" y="137420"/>
                      </a:moveTo>
                      <a:cubicBezTo>
                        <a:pt x="2898065" y="146796"/>
                        <a:pt x="2905879" y="157670"/>
                        <a:pt x="2914604" y="170041"/>
                      </a:cubicBezTo>
                      <a:lnTo>
                        <a:pt x="2905325" y="175608"/>
                      </a:lnTo>
                      <a:cubicBezTo>
                        <a:pt x="2898749" y="165386"/>
                        <a:pt x="2891163" y="154382"/>
                        <a:pt x="2882568" y="142596"/>
                      </a:cubicBezTo>
                      <a:close/>
                      <a:moveTo>
                        <a:pt x="2746516" y="137029"/>
                      </a:moveTo>
                      <a:lnTo>
                        <a:pt x="2756381" y="140838"/>
                      </a:lnTo>
                      <a:cubicBezTo>
                        <a:pt x="2750195" y="153796"/>
                        <a:pt x="2743651" y="166525"/>
                        <a:pt x="2736749" y="179027"/>
                      </a:cubicBezTo>
                      <a:lnTo>
                        <a:pt x="2726787" y="174241"/>
                      </a:lnTo>
                      <a:cubicBezTo>
                        <a:pt x="2734340" y="162130"/>
                        <a:pt x="2740917" y="149726"/>
                        <a:pt x="2746516" y="137029"/>
                      </a:cubicBezTo>
                      <a:close/>
                      <a:moveTo>
                        <a:pt x="2774157" y="135857"/>
                      </a:moveTo>
                      <a:lnTo>
                        <a:pt x="2784509" y="135857"/>
                      </a:lnTo>
                      <a:lnTo>
                        <a:pt x="2784509" y="159005"/>
                      </a:lnTo>
                      <a:cubicBezTo>
                        <a:pt x="2784444" y="165646"/>
                        <a:pt x="2785681" y="169976"/>
                        <a:pt x="2788221" y="171995"/>
                      </a:cubicBezTo>
                      <a:cubicBezTo>
                        <a:pt x="2790500" y="174208"/>
                        <a:pt x="2795481" y="175283"/>
                        <a:pt x="2803164" y="175218"/>
                      </a:cubicBezTo>
                      <a:lnTo>
                        <a:pt x="2837153" y="175218"/>
                      </a:lnTo>
                      <a:cubicBezTo>
                        <a:pt x="2850501" y="175804"/>
                        <a:pt x="2857761" y="171962"/>
                        <a:pt x="2858933" y="163693"/>
                      </a:cubicBezTo>
                      <a:cubicBezTo>
                        <a:pt x="2860170" y="158874"/>
                        <a:pt x="2861374" y="152461"/>
                        <a:pt x="2862546" y="144452"/>
                      </a:cubicBezTo>
                      <a:lnTo>
                        <a:pt x="2872313" y="148456"/>
                      </a:lnTo>
                      <a:cubicBezTo>
                        <a:pt x="2871272" y="155814"/>
                        <a:pt x="2870165" y="161609"/>
                        <a:pt x="2868993" y="165841"/>
                      </a:cubicBezTo>
                      <a:cubicBezTo>
                        <a:pt x="2866128" y="179320"/>
                        <a:pt x="2856719" y="185798"/>
                        <a:pt x="2840766" y="185277"/>
                      </a:cubicBezTo>
                      <a:lnTo>
                        <a:pt x="2799941" y="185277"/>
                      </a:lnTo>
                      <a:cubicBezTo>
                        <a:pt x="2781840" y="186189"/>
                        <a:pt x="2773245" y="177790"/>
                        <a:pt x="2774157" y="160079"/>
                      </a:cubicBezTo>
                      <a:close/>
                      <a:moveTo>
                        <a:pt x="2596446" y="128239"/>
                      </a:moveTo>
                      <a:lnTo>
                        <a:pt x="2596446" y="145624"/>
                      </a:lnTo>
                      <a:lnTo>
                        <a:pt x="2680637" y="145624"/>
                      </a:lnTo>
                      <a:lnTo>
                        <a:pt x="2680637" y="128239"/>
                      </a:lnTo>
                      <a:close/>
                      <a:moveTo>
                        <a:pt x="2813126" y="126676"/>
                      </a:moveTo>
                      <a:cubicBezTo>
                        <a:pt x="2820549" y="133969"/>
                        <a:pt x="2828037" y="141750"/>
                        <a:pt x="2835590" y="150019"/>
                      </a:cubicBezTo>
                      <a:lnTo>
                        <a:pt x="2827190" y="157051"/>
                      </a:lnTo>
                      <a:cubicBezTo>
                        <a:pt x="2820028" y="148391"/>
                        <a:pt x="2812736" y="140252"/>
                        <a:pt x="2805313" y="132634"/>
                      </a:cubicBezTo>
                      <a:close/>
                      <a:moveTo>
                        <a:pt x="1518419" y="108803"/>
                      </a:moveTo>
                      <a:lnTo>
                        <a:pt x="1518419" y="135076"/>
                      </a:lnTo>
                      <a:lnTo>
                        <a:pt x="1621069" y="135076"/>
                      </a:lnTo>
                      <a:lnTo>
                        <a:pt x="1621069" y="108803"/>
                      </a:lnTo>
                      <a:close/>
                      <a:moveTo>
                        <a:pt x="2102532" y="106850"/>
                      </a:moveTo>
                      <a:lnTo>
                        <a:pt x="2281754" y="106850"/>
                      </a:lnTo>
                      <a:lnTo>
                        <a:pt x="2281754" y="116421"/>
                      </a:lnTo>
                      <a:lnTo>
                        <a:pt x="2217683" y="116421"/>
                      </a:lnTo>
                      <a:lnTo>
                        <a:pt x="2217683" y="157442"/>
                      </a:lnTo>
                      <a:cubicBezTo>
                        <a:pt x="2217618" y="163693"/>
                        <a:pt x="2218790" y="167860"/>
                        <a:pt x="2221200" y="169944"/>
                      </a:cubicBezTo>
                      <a:cubicBezTo>
                        <a:pt x="2223413" y="172222"/>
                        <a:pt x="2227841" y="173329"/>
                        <a:pt x="2234482" y="173264"/>
                      </a:cubicBezTo>
                      <a:lnTo>
                        <a:pt x="2253918" y="173264"/>
                      </a:lnTo>
                      <a:cubicBezTo>
                        <a:pt x="2265378" y="173850"/>
                        <a:pt x="2271499" y="169911"/>
                        <a:pt x="2272280" y="161446"/>
                      </a:cubicBezTo>
                      <a:cubicBezTo>
                        <a:pt x="2273648" y="155326"/>
                        <a:pt x="2274722" y="148196"/>
                        <a:pt x="2275503" y="140057"/>
                      </a:cubicBezTo>
                      <a:cubicBezTo>
                        <a:pt x="2278824" y="141424"/>
                        <a:pt x="2282242" y="142564"/>
                        <a:pt x="2285758" y="143475"/>
                      </a:cubicBezTo>
                      <a:cubicBezTo>
                        <a:pt x="2284717" y="152135"/>
                        <a:pt x="2283642" y="159330"/>
                        <a:pt x="2282535" y="165060"/>
                      </a:cubicBezTo>
                      <a:cubicBezTo>
                        <a:pt x="2280712" y="178083"/>
                        <a:pt x="2271303" y="184268"/>
                        <a:pt x="2254309" y="183617"/>
                      </a:cubicBezTo>
                      <a:lnTo>
                        <a:pt x="2233701" y="183617"/>
                      </a:lnTo>
                      <a:cubicBezTo>
                        <a:pt x="2215014" y="184398"/>
                        <a:pt x="2206094" y="176487"/>
                        <a:pt x="2206940" y="159884"/>
                      </a:cubicBezTo>
                      <a:lnTo>
                        <a:pt x="2206940" y="116421"/>
                      </a:lnTo>
                      <a:lnTo>
                        <a:pt x="2167677" y="116421"/>
                      </a:lnTo>
                      <a:cubicBezTo>
                        <a:pt x="2167807" y="118309"/>
                        <a:pt x="2167873" y="120198"/>
                        <a:pt x="2167873" y="122086"/>
                      </a:cubicBezTo>
                      <a:cubicBezTo>
                        <a:pt x="2167873" y="154968"/>
                        <a:pt x="2147265" y="177497"/>
                        <a:pt x="2106048" y="189673"/>
                      </a:cubicBezTo>
                      <a:cubicBezTo>
                        <a:pt x="2104486" y="187198"/>
                        <a:pt x="2102239" y="184073"/>
                        <a:pt x="2099309" y="180296"/>
                      </a:cubicBezTo>
                      <a:cubicBezTo>
                        <a:pt x="2122620" y="172418"/>
                        <a:pt x="2137758" y="164344"/>
                        <a:pt x="2144725" y="156075"/>
                      </a:cubicBezTo>
                      <a:cubicBezTo>
                        <a:pt x="2152343" y="148261"/>
                        <a:pt x="2156413" y="135043"/>
                        <a:pt x="2156934" y="116421"/>
                      </a:cubicBezTo>
                      <a:lnTo>
                        <a:pt x="2102532" y="116421"/>
                      </a:lnTo>
                      <a:close/>
                      <a:moveTo>
                        <a:pt x="2325072" y="106264"/>
                      </a:moveTo>
                      <a:lnTo>
                        <a:pt x="2325072" y="160470"/>
                      </a:lnTo>
                      <a:lnTo>
                        <a:pt x="2374883" y="160470"/>
                      </a:lnTo>
                      <a:lnTo>
                        <a:pt x="2374883" y="106264"/>
                      </a:lnTo>
                      <a:close/>
                      <a:moveTo>
                        <a:pt x="2596446" y="102455"/>
                      </a:moveTo>
                      <a:lnTo>
                        <a:pt x="2596446" y="119840"/>
                      </a:lnTo>
                      <a:lnTo>
                        <a:pt x="2680637" y="119840"/>
                      </a:lnTo>
                      <a:lnTo>
                        <a:pt x="2680637" y="102455"/>
                      </a:lnTo>
                      <a:close/>
                      <a:moveTo>
                        <a:pt x="2586191" y="93860"/>
                      </a:moveTo>
                      <a:lnTo>
                        <a:pt x="2690794" y="93860"/>
                      </a:lnTo>
                      <a:lnTo>
                        <a:pt x="2690794" y="166427"/>
                      </a:lnTo>
                      <a:cubicBezTo>
                        <a:pt x="2691315" y="180492"/>
                        <a:pt x="2684055" y="187491"/>
                        <a:pt x="2669014" y="187426"/>
                      </a:cubicBezTo>
                      <a:cubicBezTo>
                        <a:pt x="2660029" y="187687"/>
                        <a:pt x="2651499" y="187817"/>
                        <a:pt x="2643425" y="187817"/>
                      </a:cubicBezTo>
                      <a:cubicBezTo>
                        <a:pt x="2642904" y="184887"/>
                        <a:pt x="2642025" y="181306"/>
                        <a:pt x="2640788" y="177073"/>
                      </a:cubicBezTo>
                      <a:cubicBezTo>
                        <a:pt x="2645411" y="177399"/>
                        <a:pt x="2649448" y="177594"/>
                        <a:pt x="2652899" y="177659"/>
                      </a:cubicBezTo>
                      <a:cubicBezTo>
                        <a:pt x="2656480" y="177790"/>
                        <a:pt x="2661038" y="177855"/>
                        <a:pt x="2666572" y="177855"/>
                      </a:cubicBezTo>
                      <a:cubicBezTo>
                        <a:pt x="2671912" y="177855"/>
                        <a:pt x="2675590" y="176976"/>
                        <a:pt x="2677609" y="175218"/>
                      </a:cubicBezTo>
                      <a:cubicBezTo>
                        <a:pt x="2679693" y="173460"/>
                        <a:pt x="2680702" y="170269"/>
                        <a:pt x="2680637" y="165646"/>
                      </a:cubicBezTo>
                      <a:lnTo>
                        <a:pt x="2680637" y="154024"/>
                      </a:lnTo>
                      <a:lnTo>
                        <a:pt x="2596446" y="154024"/>
                      </a:lnTo>
                      <a:lnTo>
                        <a:pt x="2596446" y="189477"/>
                      </a:lnTo>
                      <a:lnTo>
                        <a:pt x="2586191" y="189477"/>
                      </a:lnTo>
                      <a:close/>
                      <a:moveTo>
                        <a:pt x="2782751" y="86437"/>
                      </a:moveTo>
                      <a:lnTo>
                        <a:pt x="2782751" y="109682"/>
                      </a:lnTo>
                      <a:lnTo>
                        <a:pt x="2819768" y="109682"/>
                      </a:lnTo>
                      <a:lnTo>
                        <a:pt x="2819768" y="86437"/>
                      </a:lnTo>
                      <a:close/>
                      <a:moveTo>
                        <a:pt x="2419029" y="79991"/>
                      </a:moveTo>
                      <a:cubicBezTo>
                        <a:pt x="2428080" y="91125"/>
                        <a:pt x="2438628" y="104799"/>
                        <a:pt x="2450674" y="121012"/>
                      </a:cubicBezTo>
                      <a:lnTo>
                        <a:pt x="2441884" y="127653"/>
                      </a:lnTo>
                      <a:cubicBezTo>
                        <a:pt x="2431140" y="112221"/>
                        <a:pt x="2420852" y="98222"/>
                        <a:pt x="2411021" y="85656"/>
                      </a:cubicBezTo>
                      <a:close/>
                      <a:moveTo>
                        <a:pt x="2008720" y="79014"/>
                      </a:moveTo>
                      <a:cubicBezTo>
                        <a:pt x="2028644" y="91386"/>
                        <a:pt x="2050782" y="105743"/>
                        <a:pt x="2075134" y="122086"/>
                      </a:cubicBezTo>
                      <a:lnTo>
                        <a:pt x="2068004" y="131071"/>
                      </a:lnTo>
                      <a:cubicBezTo>
                        <a:pt x="2044629" y="114728"/>
                        <a:pt x="2022621" y="100111"/>
                        <a:pt x="2001980" y="87218"/>
                      </a:cubicBezTo>
                      <a:close/>
                      <a:moveTo>
                        <a:pt x="733058" y="78233"/>
                      </a:moveTo>
                      <a:cubicBezTo>
                        <a:pt x="741327" y="90474"/>
                        <a:pt x="749792" y="104213"/>
                        <a:pt x="758452" y="119449"/>
                      </a:cubicBezTo>
                      <a:lnTo>
                        <a:pt x="748294" y="124821"/>
                      </a:lnTo>
                      <a:cubicBezTo>
                        <a:pt x="741913" y="112775"/>
                        <a:pt x="733904" y="98776"/>
                        <a:pt x="724268" y="82823"/>
                      </a:cubicBezTo>
                      <a:close/>
                      <a:moveTo>
                        <a:pt x="2772789" y="77842"/>
                      </a:moveTo>
                      <a:lnTo>
                        <a:pt x="2829925" y="77842"/>
                      </a:lnTo>
                      <a:lnTo>
                        <a:pt x="2829925" y="118277"/>
                      </a:lnTo>
                      <a:lnTo>
                        <a:pt x="2772789" y="118277"/>
                      </a:lnTo>
                      <a:close/>
                      <a:moveTo>
                        <a:pt x="1518419" y="73447"/>
                      </a:moveTo>
                      <a:lnTo>
                        <a:pt x="1518419" y="99427"/>
                      </a:lnTo>
                      <a:lnTo>
                        <a:pt x="1621069" y="99427"/>
                      </a:lnTo>
                      <a:lnTo>
                        <a:pt x="1621069" y="73447"/>
                      </a:lnTo>
                      <a:close/>
                      <a:moveTo>
                        <a:pt x="28617" y="68857"/>
                      </a:moveTo>
                      <a:lnTo>
                        <a:pt x="28617" y="94446"/>
                      </a:lnTo>
                      <a:cubicBezTo>
                        <a:pt x="28617" y="96660"/>
                        <a:pt x="28584" y="99818"/>
                        <a:pt x="28519" y="103920"/>
                      </a:cubicBezTo>
                      <a:cubicBezTo>
                        <a:pt x="28454" y="107631"/>
                        <a:pt x="28422" y="110333"/>
                        <a:pt x="28422" y="112026"/>
                      </a:cubicBezTo>
                      <a:lnTo>
                        <a:pt x="69442" y="112026"/>
                      </a:lnTo>
                      <a:lnTo>
                        <a:pt x="69442" y="68857"/>
                      </a:lnTo>
                      <a:close/>
                      <a:moveTo>
                        <a:pt x="1975512" y="66806"/>
                      </a:moveTo>
                      <a:lnTo>
                        <a:pt x="1986744" y="66806"/>
                      </a:lnTo>
                      <a:lnTo>
                        <a:pt x="1986744" y="190259"/>
                      </a:lnTo>
                      <a:lnTo>
                        <a:pt x="1975512" y="190259"/>
                      </a:lnTo>
                      <a:close/>
                      <a:moveTo>
                        <a:pt x="1085548" y="66806"/>
                      </a:moveTo>
                      <a:lnTo>
                        <a:pt x="1199527" y="66806"/>
                      </a:lnTo>
                      <a:lnTo>
                        <a:pt x="1199527" y="78233"/>
                      </a:lnTo>
                      <a:lnTo>
                        <a:pt x="1151572" y="107631"/>
                      </a:lnTo>
                      <a:lnTo>
                        <a:pt x="1151572" y="117203"/>
                      </a:lnTo>
                      <a:lnTo>
                        <a:pt x="1238594" y="117203"/>
                      </a:lnTo>
                      <a:lnTo>
                        <a:pt x="1238594" y="127067"/>
                      </a:lnTo>
                      <a:lnTo>
                        <a:pt x="1151572" y="127067"/>
                      </a:lnTo>
                      <a:lnTo>
                        <a:pt x="1151572" y="162618"/>
                      </a:lnTo>
                      <a:cubicBezTo>
                        <a:pt x="1152483" y="178441"/>
                        <a:pt x="1144605" y="186580"/>
                        <a:pt x="1127936" y="187036"/>
                      </a:cubicBezTo>
                      <a:cubicBezTo>
                        <a:pt x="1116411" y="187296"/>
                        <a:pt x="1107947" y="187426"/>
                        <a:pt x="1102542" y="187426"/>
                      </a:cubicBezTo>
                      <a:cubicBezTo>
                        <a:pt x="1102282" y="184105"/>
                        <a:pt x="1101631" y="180329"/>
                        <a:pt x="1100589" y="176097"/>
                      </a:cubicBezTo>
                      <a:cubicBezTo>
                        <a:pt x="1103714" y="176292"/>
                        <a:pt x="1107165" y="176455"/>
                        <a:pt x="1110942" y="176585"/>
                      </a:cubicBezTo>
                      <a:cubicBezTo>
                        <a:pt x="1112830" y="176585"/>
                        <a:pt x="1114881" y="176618"/>
                        <a:pt x="1117095" y="176683"/>
                      </a:cubicBezTo>
                      <a:cubicBezTo>
                        <a:pt x="1118983" y="176683"/>
                        <a:pt x="1121653" y="176683"/>
                        <a:pt x="1125104" y="176683"/>
                      </a:cubicBezTo>
                      <a:cubicBezTo>
                        <a:pt x="1130964" y="176748"/>
                        <a:pt x="1135033" y="175576"/>
                        <a:pt x="1137312" y="173167"/>
                      </a:cubicBezTo>
                      <a:cubicBezTo>
                        <a:pt x="1139656" y="170953"/>
                        <a:pt x="1140796" y="166916"/>
                        <a:pt x="1140731" y="161056"/>
                      </a:cubicBezTo>
                      <a:lnTo>
                        <a:pt x="1140731" y="127067"/>
                      </a:lnTo>
                      <a:lnTo>
                        <a:pt x="1049899" y="127067"/>
                      </a:lnTo>
                      <a:lnTo>
                        <a:pt x="1049899" y="117203"/>
                      </a:lnTo>
                      <a:lnTo>
                        <a:pt x="1140731" y="117203"/>
                      </a:lnTo>
                      <a:lnTo>
                        <a:pt x="1140731" y="103041"/>
                      </a:lnTo>
                      <a:lnTo>
                        <a:pt x="1185365" y="76475"/>
                      </a:lnTo>
                      <a:lnTo>
                        <a:pt x="1085548" y="76475"/>
                      </a:lnTo>
                      <a:close/>
                      <a:moveTo>
                        <a:pt x="2125680" y="66415"/>
                      </a:moveTo>
                      <a:lnTo>
                        <a:pt x="2258704" y="66415"/>
                      </a:lnTo>
                      <a:lnTo>
                        <a:pt x="2258704" y="75986"/>
                      </a:lnTo>
                      <a:lnTo>
                        <a:pt x="2125680" y="75986"/>
                      </a:lnTo>
                      <a:close/>
                      <a:moveTo>
                        <a:pt x="1678158" y="66220"/>
                      </a:moveTo>
                      <a:lnTo>
                        <a:pt x="1710389" y="66220"/>
                      </a:lnTo>
                      <a:lnTo>
                        <a:pt x="1710389" y="153828"/>
                      </a:lnTo>
                      <a:cubicBezTo>
                        <a:pt x="1716835" y="148294"/>
                        <a:pt x="1725853" y="140969"/>
                        <a:pt x="1737443" y="131853"/>
                      </a:cubicBezTo>
                      <a:cubicBezTo>
                        <a:pt x="1737638" y="136866"/>
                        <a:pt x="1738094" y="140871"/>
                        <a:pt x="1738810" y="143866"/>
                      </a:cubicBezTo>
                      <a:cubicBezTo>
                        <a:pt x="1729955" y="150703"/>
                        <a:pt x="1720221" y="158549"/>
                        <a:pt x="1709608" y="167404"/>
                      </a:cubicBezTo>
                      <a:cubicBezTo>
                        <a:pt x="1708240" y="168511"/>
                        <a:pt x="1706157" y="170562"/>
                        <a:pt x="1703357" y="173557"/>
                      </a:cubicBezTo>
                      <a:cubicBezTo>
                        <a:pt x="1702836" y="174143"/>
                        <a:pt x="1702445" y="174567"/>
                        <a:pt x="1702185" y="174827"/>
                      </a:cubicBezTo>
                      <a:lnTo>
                        <a:pt x="1694176" y="166232"/>
                      </a:lnTo>
                      <a:cubicBezTo>
                        <a:pt x="1696455" y="163953"/>
                        <a:pt x="1697952" y="161511"/>
                        <a:pt x="1698669" y="158907"/>
                      </a:cubicBezTo>
                      <a:cubicBezTo>
                        <a:pt x="1699450" y="156433"/>
                        <a:pt x="1699841" y="152689"/>
                        <a:pt x="1699841" y="147675"/>
                      </a:cubicBezTo>
                      <a:lnTo>
                        <a:pt x="1699841" y="76475"/>
                      </a:lnTo>
                      <a:lnTo>
                        <a:pt x="1678158" y="76475"/>
                      </a:lnTo>
                      <a:close/>
                      <a:moveTo>
                        <a:pt x="2767710" y="53034"/>
                      </a:moveTo>
                      <a:lnTo>
                        <a:pt x="2834125" y="53034"/>
                      </a:lnTo>
                      <a:lnTo>
                        <a:pt x="2834125" y="61629"/>
                      </a:lnTo>
                      <a:lnTo>
                        <a:pt x="2767710" y="61629"/>
                      </a:lnTo>
                      <a:close/>
                      <a:moveTo>
                        <a:pt x="1753558" y="49421"/>
                      </a:moveTo>
                      <a:lnTo>
                        <a:pt x="1753558" y="103627"/>
                      </a:lnTo>
                      <a:lnTo>
                        <a:pt x="1839214" y="103627"/>
                      </a:lnTo>
                      <a:lnTo>
                        <a:pt x="1839214" y="49421"/>
                      </a:lnTo>
                      <a:close/>
                      <a:moveTo>
                        <a:pt x="2524562" y="47077"/>
                      </a:moveTo>
                      <a:lnTo>
                        <a:pt x="2534427" y="48835"/>
                      </a:lnTo>
                      <a:cubicBezTo>
                        <a:pt x="2531822" y="64527"/>
                        <a:pt x="2528958" y="79730"/>
                        <a:pt x="2525832" y="94446"/>
                      </a:cubicBezTo>
                      <a:cubicBezTo>
                        <a:pt x="2522967" y="93664"/>
                        <a:pt x="2519614" y="92916"/>
                        <a:pt x="2515772" y="92199"/>
                      </a:cubicBezTo>
                      <a:cubicBezTo>
                        <a:pt x="2519614" y="76377"/>
                        <a:pt x="2522544" y="61336"/>
                        <a:pt x="2524562" y="47077"/>
                      </a:cubicBezTo>
                      <a:close/>
                      <a:moveTo>
                        <a:pt x="2325072" y="43854"/>
                      </a:moveTo>
                      <a:lnTo>
                        <a:pt x="2325072" y="96790"/>
                      </a:lnTo>
                      <a:lnTo>
                        <a:pt x="2374883" y="96790"/>
                      </a:lnTo>
                      <a:lnTo>
                        <a:pt x="2374883" y="43854"/>
                      </a:lnTo>
                      <a:close/>
                      <a:moveTo>
                        <a:pt x="1056540" y="31059"/>
                      </a:moveTo>
                      <a:lnTo>
                        <a:pt x="1231172" y="31059"/>
                      </a:lnTo>
                      <a:lnTo>
                        <a:pt x="1231172" y="66220"/>
                      </a:lnTo>
                      <a:lnTo>
                        <a:pt x="1220526" y="66220"/>
                      </a:lnTo>
                      <a:lnTo>
                        <a:pt x="1220526" y="40826"/>
                      </a:lnTo>
                      <a:lnTo>
                        <a:pt x="1067186" y="40826"/>
                      </a:lnTo>
                      <a:lnTo>
                        <a:pt x="1067186" y="66220"/>
                      </a:lnTo>
                      <a:lnTo>
                        <a:pt x="1056540" y="66220"/>
                      </a:lnTo>
                      <a:close/>
                      <a:moveTo>
                        <a:pt x="634803" y="23441"/>
                      </a:moveTo>
                      <a:lnTo>
                        <a:pt x="707664" y="23441"/>
                      </a:lnTo>
                      <a:lnTo>
                        <a:pt x="707664" y="35454"/>
                      </a:lnTo>
                      <a:cubicBezTo>
                        <a:pt x="703041" y="66122"/>
                        <a:pt x="696041" y="91972"/>
                        <a:pt x="686665" y="113003"/>
                      </a:cubicBezTo>
                      <a:cubicBezTo>
                        <a:pt x="690051" y="118147"/>
                        <a:pt x="695162" y="125830"/>
                        <a:pt x="701999" y="136053"/>
                      </a:cubicBezTo>
                      <a:cubicBezTo>
                        <a:pt x="708706" y="146145"/>
                        <a:pt x="713654" y="153600"/>
                        <a:pt x="716845" y="158419"/>
                      </a:cubicBezTo>
                      <a:lnTo>
                        <a:pt x="707273" y="164865"/>
                      </a:lnTo>
                      <a:cubicBezTo>
                        <a:pt x="699004" y="152168"/>
                        <a:pt x="690181" y="138755"/>
                        <a:pt x="680805" y="124625"/>
                      </a:cubicBezTo>
                      <a:cubicBezTo>
                        <a:pt x="670908" y="143964"/>
                        <a:pt x="656388" y="163172"/>
                        <a:pt x="637245" y="182250"/>
                      </a:cubicBezTo>
                      <a:cubicBezTo>
                        <a:pt x="634706" y="179255"/>
                        <a:pt x="631906" y="176325"/>
                        <a:pt x="628846" y="173460"/>
                      </a:cubicBezTo>
                      <a:cubicBezTo>
                        <a:pt x="648314" y="155163"/>
                        <a:pt x="663388" y="135434"/>
                        <a:pt x="674066" y="114273"/>
                      </a:cubicBezTo>
                      <a:cubicBezTo>
                        <a:pt x="665992" y="102097"/>
                        <a:pt x="658244" y="90507"/>
                        <a:pt x="650821" y="79503"/>
                      </a:cubicBezTo>
                      <a:cubicBezTo>
                        <a:pt x="644179" y="69475"/>
                        <a:pt x="639459" y="62378"/>
                        <a:pt x="636659" y="58211"/>
                      </a:cubicBezTo>
                      <a:lnTo>
                        <a:pt x="645645" y="53230"/>
                      </a:lnTo>
                      <a:cubicBezTo>
                        <a:pt x="654435" y="65796"/>
                        <a:pt x="665699" y="82205"/>
                        <a:pt x="679438" y="102455"/>
                      </a:cubicBezTo>
                      <a:cubicBezTo>
                        <a:pt x="687577" y="83507"/>
                        <a:pt x="693307" y="60685"/>
                        <a:pt x="696627" y="33989"/>
                      </a:cubicBezTo>
                      <a:lnTo>
                        <a:pt x="634803" y="33989"/>
                      </a:lnTo>
                      <a:close/>
                      <a:moveTo>
                        <a:pt x="1893373" y="18264"/>
                      </a:moveTo>
                      <a:lnTo>
                        <a:pt x="2073376" y="18264"/>
                      </a:lnTo>
                      <a:lnTo>
                        <a:pt x="2073376" y="28813"/>
                      </a:lnTo>
                      <a:lnTo>
                        <a:pt x="2001394" y="28813"/>
                      </a:lnTo>
                      <a:cubicBezTo>
                        <a:pt x="1975089" y="71331"/>
                        <a:pt x="1939668" y="107208"/>
                        <a:pt x="1895131" y="136443"/>
                      </a:cubicBezTo>
                      <a:cubicBezTo>
                        <a:pt x="1893048" y="133709"/>
                        <a:pt x="1890443" y="130778"/>
                        <a:pt x="1887318" y="127653"/>
                      </a:cubicBezTo>
                      <a:cubicBezTo>
                        <a:pt x="1932701" y="97897"/>
                        <a:pt x="1966234" y="64950"/>
                        <a:pt x="1987916" y="28813"/>
                      </a:cubicBezTo>
                      <a:lnTo>
                        <a:pt x="1893373" y="28813"/>
                      </a:lnTo>
                      <a:close/>
                      <a:moveTo>
                        <a:pt x="856171" y="16213"/>
                      </a:moveTo>
                      <a:lnTo>
                        <a:pt x="1013417" y="16213"/>
                      </a:lnTo>
                      <a:lnTo>
                        <a:pt x="1013417" y="26859"/>
                      </a:lnTo>
                      <a:lnTo>
                        <a:pt x="942803" y="26859"/>
                      </a:lnTo>
                      <a:lnTo>
                        <a:pt x="942803" y="82042"/>
                      </a:lnTo>
                      <a:lnTo>
                        <a:pt x="1028263" y="82042"/>
                      </a:lnTo>
                      <a:lnTo>
                        <a:pt x="1028263" y="92883"/>
                      </a:lnTo>
                      <a:lnTo>
                        <a:pt x="942803" y="92883"/>
                      </a:lnTo>
                      <a:lnTo>
                        <a:pt x="942803" y="158614"/>
                      </a:lnTo>
                      <a:cubicBezTo>
                        <a:pt x="943389" y="177171"/>
                        <a:pt x="934794" y="186450"/>
                        <a:pt x="917019" y="186450"/>
                      </a:cubicBezTo>
                      <a:cubicBezTo>
                        <a:pt x="906731" y="186710"/>
                        <a:pt x="897452" y="186840"/>
                        <a:pt x="889183" y="186840"/>
                      </a:cubicBezTo>
                      <a:cubicBezTo>
                        <a:pt x="888597" y="182608"/>
                        <a:pt x="887816" y="178473"/>
                        <a:pt x="886839" y="174436"/>
                      </a:cubicBezTo>
                      <a:cubicBezTo>
                        <a:pt x="894588" y="174827"/>
                        <a:pt x="903247" y="175022"/>
                        <a:pt x="912819" y="175022"/>
                      </a:cubicBezTo>
                      <a:cubicBezTo>
                        <a:pt x="919851" y="175087"/>
                        <a:pt x="924637" y="173753"/>
                        <a:pt x="927176" y="171018"/>
                      </a:cubicBezTo>
                      <a:cubicBezTo>
                        <a:pt x="929911" y="168479"/>
                        <a:pt x="931246" y="163758"/>
                        <a:pt x="931181" y="156856"/>
                      </a:cubicBezTo>
                      <a:lnTo>
                        <a:pt x="931181" y="92883"/>
                      </a:lnTo>
                      <a:lnTo>
                        <a:pt x="840349" y="92883"/>
                      </a:lnTo>
                      <a:lnTo>
                        <a:pt x="840349" y="82042"/>
                      </a:lnTo>
                      <a:lnTo>
                        <a:pt x="931181" y="82042"/>
                      </a:lnTo>
                      <a:lnTo>
                        <a:pt x="931181" y="26859"/>
                      </a:lnTo>
                      <a:lnTo>
                        <a:pt x="856171" y="26859"/>
                      </a:lnTo>
                      <a:close/>
                      <a:moveTo>
                        <a:pt x="183226" y="9474"/>
                      </a:moveTo>
                      <a:lnTo>
                        <a:pt x="187231" y="19827"/>
                      </a:lnTo>
                      <a:cubicBezTo>
                        <a:pt x="165093" y="22692"/>
                        <a:pt x="139959" y="25101"/>
                        <a:pt x="111831" y="27055"/>
                      </a:cubicBezTo>
                      <a:lnTo>
                        <a:pt x="111831" y="74228"/>
                      </a:lnTo>
                      <a:lnTo>
                        <a:pt x="191430" y="74228"/>
                      </a:lnTo>
                      <a:lnTo>
                        <a:pt x="191430" y="83605"/>
                      </a:lnTo>
                      <a:lnTo>
                        <a:pt x="161446" y="83605"/>
                      </a:lnTo>
                      <a:lnTo>
                        <a:pt x="161446" y="189673"/>
                      </a:lnTo>
                      <a:lnTo>
                        <a:pt x="150996" y="189673"/>
                      </a:lnTo>
                      <a:lnTo>
                        <a:pt x="150996" y="83605"/>
                      </a:lnTo>
                      <a:lnTo>
                        <a:pt x="111831" y="83605"/>
                      </a:lnTo>
                      <a:cubicBezTo>
                        <a:pt x="113068" y="129639"/>
                        <a:pt x="101868" y="165125"/>
                        <a:pt x="78233" y="190063"/>
                      </a:cubicBezTo>
                      <a:cubicBezTo>
                        <a:pt x="76279" y="187915"/>
                        <a:pt x="73349" y="185245"/>
                        <a:pt x="69442" y="182054"/>
                      </a:cubicBezTo>
                      <a:cubicBezTo>
                        <a:pt x="82400" y="168120"/>
                        <a:pt x="90897" y="154089"/>
                        <a:pt x="94934" y="139959"/>
                      </a:cubicBezTo>
                      <a:cubicBezTo>
                        <a:pt x="99362" y="126025"/>
                        <a:pt x="101510" y="105059"/>
                        <a:pt x="101380" y="77061"/>
                      </a:cubicBezTo>
                      <a:lnTo>
                        <a:pt x="101380" y="17581"/>
                      </a:lnTo>
                      <a:cubicBezTo>
                        <a:pt x="131462" y="16213"/>
                        <a:pt x="158744" y="13511"/>
                        <a:pt x="183226" y="9474"/>
                      </a:cubicBezTo>
                      <a:close/>
                      <a:moveTo>
                        <a:pt x="82237" y="9474"/>
                      </a:moveTo>
                      <a:lnTo>
                        <a:pt x="86241" y="19436"/>
                      </a:lnTo>
                      <a:cubicBezTo>
                        <a:pt x="69182" y="22106"/>
                        <a:pt x="49974" y="24157"/>
                        <a:pt x="28617" y="25590"/>
                      </a:cubicBezTo>
                      <a:lnTo>
                        <a:pt x="28617" y="59676"/>
                      </a:lnTo>
                      <a:lnTo>
                        <a:pt x="79795" y="59676"/>
                      </a:lnTo>
                      <a:lnTo>
                        <a:pt x="79795" y="121207"/>
                      </a:lnTo>
                      <a:lnTo>
                        <a:pt x="28031" y="121207"/>
                      </a:lnTo>
                      <a:cubicBezTo>
                        <a:pt x="27315" y="147317"/>
                        <a:pt x="20966" y="169813"/>
                        <a:pt x="8986" y="188696"/>
                      </a:cubicBezTo>
                      <a:cubicBezTo>
                        <a:pt x="7162" y="186938"/>
                        <a:pt x="4167" y="184464"/>
                        <a:pt x="0" y="181273"/>
                      </a:cubicBezTo>
                      <a:cubicBezTo>
                        <a:pt x="7749" y="169032"/>
                        <a:pt x="12632" y="157475"/>
                        <a:pt x="14650" y="146601"/>
                      </a:cubicBezTo>
                      <a:cubicBezTo>
                        <a:pt x="17060" y="135792"/>
                        <a:pt x="18232" y="118277"/>
                        <a:pt x="18166" y="94055"/>
                      </a:cubicBezTo>
                      <a:lnTo>
                        <a:pt x="18166" y="16604"/>
                      </a:lnTo>
                      <a:cubicBezTo>
                        <a:pt x="40305" y="15627"/>
                        <a:pt x="61662" y="13251"/>
                        <a:pt x="82237" y="9474"/>
                      </a:cubicBezTo>
                      <a:close/>
                      <a:moveTo>
                        <a:pt x="226740" y="8986"/>
                      </a:moveTo>
                      <a:lnTo>
                        <a:pt x="237776" y="8986"/>
                      </a:lnTo>
                      <a:lnTo>
                        <a:pt x="237776" y="151875"/>
                      </a:lnTo>
                      <a:cubicBezTo>
                        <a:pt x="256138" y="140415"/>
                        <a:pt x="274663" y="128597"/>
                        <a:pt x="293350" y="116421"/>
                      </a:cubicBezTo>
                      <a:cubicBezTo>
                        <a:pt x="293936" y="121044"/>
                        <a:pt x="294880" y="125309"/>
                        <a:pt x="296182" y="129216"/>
                      </a:cubicBezTo>
                      <a:cubicBezTo>
                        <a:pt x="280881" y="138266"/>
                        <a:pt x="261673" y="150280"/>
                        <a:pt x="238558" y="165255"/>
                      </a:cubicBezTo>
                      <a:cubicBezTo>
                        <a:pt x="235302" y="167209"/>
                        <a:pt x="231884" y="169878"/>
                        <a:pt x="228303" y="173264"/>
                      </a:cubicBezTo>
                      <a:lnTo>
                        <a:pt x="219903" y="163400"/>
                      </a:lnTo>
                      <a:cubicBezTo>
                        <a:pt x="222573" y="160405"/>
                        <a:pt x="224363" y="157670"/>
                        <a:pt x="225275" y="155196"/>
                      </a:cubicBezTo>
                      <a:cubicBezTo>
                        <a:pt x="226251" y="152721"/>
                        <a:pt x="226740" y="149531"/>
                        <a:pt x="226740" y="145624"/>
                      </a:cubicBezTo>
                      <a:close/>
                      <a:moveTo>
                        <a:pt x="359374" y="6251"/>
                      </a:moveTo>
                      <a:lnTo>
                        <a:pt x="370410" y="6251"/>
                      </a:lnTo>
                      <a:cubicBezTo>
                        <a:pt x="370410" y="20120"/>
                        <a:pt x="369922" y="36724"/>
                        <a:pt x="368945" y="56062"/>
                      </a:cubicBezTo>
                      <a:cubicBezTo>
                        <a:pt x="367513" y="84972"/>
                        <a:pt x="362792" y="107957"/>
                        <a:pt x="354783" y="125016"/>
                      </a:cubicBezTo>
                      <a:cubicBezTo>
                        <a:pt x="371257" y="142141"/>
                        <a:pt x="386721" y="158874"/>
                        <a:pt x="401176" y="175218"/>
                      </a:cubicBezTo>
                      <a:lnTo>
                        <a:pt x="391409" y="183812"/>
                      </a:lnTo>
                      <a:cubicBezTo>
                        <a:pt x="377800" y="167534"/>
                        <a:pt x="363866" y="151289"/>
                        <a:pt x="349607" y="135076"/>
                      </a:cubicBezTo>
                      <a:cubicBezTo>
                        <a:pt x="338147" y="155000"/>
                        <a:pt x="316009" y="173525"/>
                        <a:pt x="283192" y="190649"/>
                      </a:cubicBezTo>
                      <a:cubicBezTo>
                        <a:pt x="280588" y="186808"/>
                        <a:pt x="278048" y="183357"/>
                        <a:pt x="275574" y="180296"/>
                      </a:cubicBezTo>
                      <a:cubicBezTo>
                        <a:pt x="331180" y="157377"/>
                        <a:pt x="358657" y="116031"/>
                        <a:pt x="358006" y="56257"/>
                      </a:cubicBezTo>
                      <a:cubicBezTo>
                        <a:pt x="358918" y="42193"/>
                        <a:pt x="359374" y="25524"/>
                        <a:pt x="359374" y="6251"/>
                      </a:cubicBezTo>
                      <a:close/>
                      <a:moveTo>
                        <a:pt x="2874169" y="4982"/>
                      </a:moveTo>
                      <a:cubicBezTo>
                        <a:pt x="2879118" y="8823"/>
                        <a:pt x="2885531" y="14293"/>
                        <a:pt x="2893410" y="21390"/>
                      </a:cubicBezTo>
                      <a:lnTo>
                        <a:pt x="2886182" y="28031"/>
                      </a:lnTo>
                      <a:cubicBezTo>
                        <a:pt x="2880257" y="22301"/>
                        <a:pt x="2874039" y="16767"/>
                        <a:pt x="2867528" y="11428"/>
                      </a:cubicBezTo>
                      <a:close/>
                      <a:moveTo>
                        <a:pt x="1697008" y="4200"/>
                      </a:moveTo>
                      <a:cubicBezTo>
                        <a:pt x="1706385" y="13837"/>
                        <a:pt x="1715435" y="23701"/>
                        <a:pt x="1724160" y="33794"/>
                      </a:cubicBezTo>
                      <a:lnTo>
                        <a:pt x="1714979" y="41021"/>
                      </a:lnTo>
                      <a:cubicBezTo>
                        <a:pt x="1706905" y="30473"/>
                        <a:pt x="1698180" y="20283"/>
                        <a:pt x="1688804" y="10451"/>
                      </a:cubicBezTo>
                      <a:close/>
                      <a:moveTo>
                        <a:pt x="1760005" y="3223"/>
                      </a:moveTo>
                      <a:cubicBezTo>
                        <a:pt x="1769511" y="13902"/>
                        <a:pt x="1777455" y="23376"/>
                        <a:pt x="1783836" y="31645"/>
                      </a:cubicBezTo>
                      <a:lnTo>
                        <a:pt x="1774557" y="37798"/>
                      </a:lnTo>
                      <a:cubicBezTo>
                        <a:pt x="1769804" y="31287"/>
                        <a:pt x="1762088" y="21683"/>
                        <a:pt x="1751410" y="8986"/>
                      </a:cubicBezTo>
                      <a:close/>
                      <a:moveTo>
                        <a:pt x="785213" y="2833"/>
                      </a:moveTo>
                      <a:lnTo>
                        <a:pt x="796054" y="2833"/>
                      </a:lnTo>
                      <a:lnTo>
                        <a:pt x="796054" y="45221"/>
                      </a:lnTo>
                      <a:lnTo>
                        <a:pt x="820276" y="45221"/>
                      </a:lnTo>
                      <a:lnTo>
                        <a:pt x="820276" y="55476"/>
                      </a:lnTo>
                      <a:lnTo>
                        <a:pt x="796054" y="55476"/>
                      </a:lnTo>
                      <a:lnTo>
                        <a:pt x="796054" y="157051"/>
                      </a:lnTo>
                      <a:cubicBezTo>
                        <a:pt x="796770" y="176715"/>
                        <a:pt x="787980" y="186384"/>
                        <a:pt x="769683" y="186059"/>
                      </a:cubicBezTo>
                      <a:cubicBezTo>
                        <a:pt x="764149" y="186189"/>
                        <a:pt x="755489" y="186254"/>
                        <a:pt x="743704" y="186254"/>
                      </a:cubicBezTo>
                      <a:cubicBezTo>
                        <a:pt x="743639" y="183780"/>
                        <a:pt x="742825" y="179775"/>
                        <a:pt x="741262" y="174241"/>
                      </a:cubicBezTo>
                      <a:cubicBezTo>
                        <a:pt x="749271" y="174762"/>
                        <a:pt x="757735" y="175022"/>
                        <a:pt x="766656" y="175022"/>
                      </a:cubicBezTo>
                      <a:cubicBezTo>
                        <a:pt x="774013" y="175087"/>
                        <a:pt x="778897" y="173753"/>
                        <a:pt x="781306" y="171018"/>
                      </a:cubicBezTo>
                      <a:cubicBezTo>
                        <a:pt x="783976" y="168413"/>
                        <a:pt x="785278" y="163302"/>
                        <a:pt x="785213" y="155684"/>
                      </a:cubicBezTo>
                      <a:lnTo>
                        <a:pt x="785213" y="55476"/>
                      </a:lnTo>
                      <a:lnTo>
                        <a:pt x="720068" y="55476"/>
                      </a:lnTo>
                      <a:lnTo>
                        <a:pt x="720068" y="45221"/>
                      </a:lnTo>
                      <a:lnTo>
                        <a:pt x="785213" y="45221"/>
                      </a:lnTo>
                      <a:close/>
                      <a:moveTo>
                        <a:pt x="1829251" y="2637"/>
                      </a:moveTo>
                      <a:lnTo>
                        <a:pt x="1839409" y="7619"/>
                      </a:lnTo>
                      <a:cubicBezTo>
                        <a:pt x="1829772" y="20901"/>
                        <a:pt x="1821764" y="31645"/>
                        <a:pt x="1815383" y="39849"/>
                      </a:cubicBezTo>
                      <a:lnTo>
                        <a:pt x="1849859" y="39849"/>
                      </a:lnTo>
                      <a:lnTo>
                        <a:pt x="1849859" y="113198"/>
                      </a:lnTo>
                      <a:lnTo>
                        <a:pt x="1817434" y="113198"/>
                      </a:lnTo>
                      <a:lnTo>
                        <a:pt x="1817434" y="159688"/>
                      </a:lnTo>
                      <a:cubicBezTo>
                        <a:pt x="1816978" y="170562"/>
                        <a:pt x="1821764" y="175739"/>
                        <a:pt x="1831791" y="175218"/>
                      </a:cubicBezTo>
                      <a:lnTo>
                        <a:pt x="1840190" y="175218"/>
                      </a:lnTo>
                      <a:cubicBezTo>
                        <a:pt x="1848460" y="175608"/>
                        <a:pt x="1853083" y="171962"/>
                        <a:pt x="1854059" y="164279"/>
                      </a:cubicBezTo>
                      <a:cubicBezTo>
                        <a:pt x="1854906" y="158354"/>
                        <a:pt x="1855687" y="150670"/>
                        <a:pt x="1856403" y="141229"/>
                      </a:cubicBezTo>
                      <a:cubicBezTo>
                        <a:pt x="1859138" y="142401"/>
                        <a:pt x="1862556" y="143671"/>
                        <a:pt x="1866658" y="145038"/>
                      </a:cubicBezTo>
                      <a:cubicBezTo>
                        <a:pt x="1866007" y="153828"/>
                        <a:pt x="1865128" y="161772"/>
                        <a:pt x="1864021" y="168869"/>
                      </a:cubicBezTo>
                      <a:cubicBezTo>
                        <a:pt x="1862589" y="179678"/>
                        <a:pt x="1855199" y="185017"/>
                        <a:pt x="1841851" y="184887"/>
                      </a:cubicBezTo>
                      <a:lnTo>
                        <a:pt x="1828568" y="184887"/>
                      </a:lnTo>
                      <a:cubicBezTo>
                        <a:pt x="1813852" y="185147"/>
                        <a:pt x="1806592" y="177269"/>
                        <a:pt x="1806788" y="161251"/>
                      </a:cubicBezTo>
                      <a:lnTo>
                        <a:pt x="1806788" y="113198"/>
                      </a:lnTo>
                      <a:lnTo>
                        <a:pt x="1781785" y="113198"/>
                      </a:lnTo>
                      <a:cubicBezTo>
                        <a:pt x="1781654" y="134815"/>
                        <a:pt x="1778269" y="150508"/>
                        <a:pt x="1771627" y="160274"/>
                      </a:cubicBezTo>
                      <a:cubicBezTo>
                        <a:pt x="1765572" y="170302"/>
                        <a:pt x="1752679" y="180101"/>
                        <a:pt x="1732950" y="189673"/>
                      </a:cubicBezTo>
                      <a:cubicBezTo>
                        <a:pt x="1731453" y="187329"/>
                        <a:pt x="1729141" y="184268"/>
                        <a:pt x="1726016" y="180492"/>
                      </a:cubicBezTo>
                      <a:cubicBezTo>
                        <a:pt x="1745289" y="171441"/>
                        <a:pt x="1757465" y="162814"/>
                        <a:pt x="1762544" y="154610"/>
                      </a:cubicBezTo>
                      <a:cubicBezTo>
                        <a:pt x="1768404" y="146536"/>
                        <a:pt x="1771367" y="132732"/>
                        <a:pt x="1771432" y="113198"/>
                      </a:cubicBezTo>
                      <a:lnTo>
                        <a:pt x="1743010" y="113198"/>
                      </a:lnTo>
                      <a:lnTo>
                        <a:pt x="1743010" y="39849"/>
                      </a:lnTo>
                      <a:lnTo>
                        <a:pt x="1803369" y="39849"/>
                      </a:lnTo>
                      <a:cubicBezTo>
                        <a:pt x="1812811" y="26957"/>
                        <a:pt x="1821438" y="14553"/>
                        <a:pt x="1829251" y="2637"/>
                      </a:cubicBezTo>
                      <a:close/>
                      <a:moveTo>
                        <a:pt x="286122" y="2442"/>
                      </a:moveTo>
                      <a:cubicBezTo>
                        <a:pt x="294457" y="15660"/>
                        <a:pt x="303475" y="30994"/>
                        <a:pt x="313176" y="48444"/>
                      </a:cubicBezTo>
                      <a:lnTo>
                        <a:pt x="302531" y="54206"/>
                      </a:lnTo>
                      <a:cubicBezTo>
                        <a:pt x="293805" y="36821"/>
                        <a:pt x="285211" y="21162"/>
                        <a:pt x="276746" y="7228"/>
                      </a:cubicBezTo>
                      <a:close/>
                      <a:moveTo>
                        <a:pt x="2423424" y="2247"/>
                      </a:moveTo>
                      <a:lnTo>
                        <a:pt x="2434070" y="4982"/>
                      </a:lnTo>
                      <a:cubicBezTo>
                        <a:pt x="2430554" y="15334"/>
                        <a:pt x="2426940" y="24938"/>
                        <a:pt x="2423229" y="33794"/>
                      </a:cubicBezTo>
                      <a:lnTo>
                        <a:pt x="2487886" y="33794"/>
                      </a:lnTo>
                      <a:cubicBezTo>
                        <a:pt x="2487104" y="79372"/>
                        <a:pt x="2485900" y="119058"/>
                        <a:pt x="2484272" y="152852"/>
                      </a:cubicBezTo>
                      <a:cubicBezTo>
                        <a:pt x="2484272" y="174729"/>
                        <a:pt x="2473138" y="185603"/>
                        <a:pt x="2450869" y="185473"/>
                      </a:cubicBezTo>
                      <a:cubicBezTo>
                        <a:pt x="2446897" y="185603"/>
                        <a:pt x="2442470" y="185701"/>
                        <a:pt x="2437586" y="185766"/>
                      </a:cubicBezTo>
                      <a:cubicBezTo>
                        <a:pt x="2435242" y="185831"/>
                        <a:pt x="2432670" y="185863"/>
                        <a:pt x="2429871" y="185863"/>
                      </a:cubicBezTo>
                      <a:cubicBezTo>
                        <a:pt x="2427396" y="185863"/>
                        <a:pt x="2423978" y="185863"/>
                        <a:pt x="2419615" y="185863"/>
                      </a:cubicBezTo>
                      <a:cubicBezTo>
                        <a:pt x="2418964" y="182087"/>
                        <a:pt x="2418118" y="178408"/>
                        <a:pt x="2417076" y="174827"/>
                      </a:cubicBezTo>
                      <a:cubicBezTo>
                        <a:pt x="2427299" y="175218"/>
                        <a:pt x="2437944" y="175413"/>
                        <a:pt x="2449014" y="175413"/>
                      </a:cubicBezTo>
                      <a:cubicBezTo>
                        <a:pt x="2465487" y="176259"/>
                        <a:pt x="2473756" y="168348"/>
                        <a:pt x="2473821" y="151680"/>
                      </a:cubicBezTo>
                      <a:cubicBezTo>
                        <a:pt x="2474993" y="130648"/>
                        <a:pt x="2476068" y="94706"/>
                        <a:pt x="2477044" y="43854"/>
                      </a:cubicBezTo>
                      <a:lnTo>
                        <a:pt x="2419029" y="43854"/>
                      </a:lnTo>
                      <a:cubicBezTo>
                        <a:pt x="2413690" y="56616"/>
                        <a:pt x="2408221" y="67620"/>
                        <a:pt x="2402621" y="76866"/>
                      </a:cubicBezTo>
                      <a:cubicBezTo>
                        <a:pt x="2400407" y="75107"/>
                        <a:pt x="2397347" y="73154"/>
                        <a:pt x="2393440" y="71005"/>
                      </a:cubicBezTo>
                      <a:cubicBezTo>
                        <a:pt x="2405356" y="51797"/>
                        <a:pt x="2415350" y="28878"/>
                        <a:pt x="2423424" y="2247"/>
                      </a:cubicBezTo>
                      <a:close/>
                      <a:moveTo>
                        <a:pt x="2344215" y="2247"/>
                      </a:moveTo>
                      <a:lnTo>
                        <a:pt x="2355057" y="4591"/>
                      </a:lnTo>
                      <a:cubicBezTo>
                        <a:pt x="2354275" y="6935"/>
                        <a:pt x="2352940" y="11037"/>
                        <a:pt x="2351052" y="16897"/>
                      </a:cubicBezTo>
                      <a:cubicBezTo>
                        <a:pt x="2348513" y="24906"/>
                        <a:pt x="2346657" y="30668"/>
                        <a:pt x="2345485" y="34184"/>
                      </a:cubicBezTo>
                      <a:lnTo>
                        <a:pt x="2385236" y="34184"/>
                      </a:lnTo>
                      <a:lnTo>
                        <a:pt x="2385236" y="185863"/>
                      </a:lnTo>
                      <a:lnTo>
                        <a:pt x="2374883" y="185863"/>
                      </a:lnTo>
                      <a:lnTo>
                        <a:pt x="2374883" y="169846"/>
                      </a:lnTo>
                      <a:lnTo>
                        <a:pt x="2325072" y="169846"/>
                      </a:lnTo>
                      <a:lnTo>
                        <a:pt x="2325072" y="187231"/>
                      </a:lnTo>
                      <a:lnTo>
                        <a:pt x="2314622" y="187231"/>
                      </a:lnTo>
                      <a:lnTo>
                        <a:pt x="2314622" y="34184"/>
                      </a:lnTo>
                      <a:lnTo>
                        <a:pt x="2335034" y="34184"/>
                      </a:lnTo>
                      <a:cubicBezTo>
                        <a:pt x="2338876" y="22073"/>
                        <a:pt x="2341936" y="11428"/>
                        <a:pt x="2344215" y="2247"/>
                      </a:cubicBezTo>
                      <a:close/>
                      <a:moveTo>
                        <a:pt x="2842329" y="2051"/>
                      </a:moveTo>
                      <a:lnTo>
                        <a:pt x="2852389" y="2051"/>
                      </a:lnTo>
                      <a:cubicBezTo>
                        <a:pt x="2852780" y="11623"/>
                        <a:pt x="2853235" y="20413"/>
                        <a:pt x="2853756" y="28422"/>
                      </a:cubicBezTo>
                      <a:lnTo>
                        <a:pt x="2912943" y="28422"/>
                      </a:lnTo>
                      <a:lnTo>
                        <a:pt x="2912943" y="37212"/>
                      </a:lnTo>
                      <a:lnTo>
                        <a:pt x="2854538" y="37212"/>
                      </a:lnTo>
                      <a:cubicBezTo>
                        <a:pt x="2856751" y="59285"/>
                        <a:pt x="2860561" y="77289"/>
                        <a:pt x="2865965" y="91223"/>
                      </a:cubicBezTo>
                      <a:cubicBezTo>
                        <a:pt x="2874104" y="80935"/>
                        <a:pt x="2881982" y="67522"/>
                        <a:pt x="2889601" y="50983"/>
                      </a:cubicBezTo>
                      <a:lnTo>
                        <a:pt x="2898977" y="54792"/>
                      </a:lnTo>
                      <a:cubicBezTo>
                        <a:pt x="2889861" y="74456"/>
                        <a:pt x="2880322" y="90018"/>
                        <a:pt x="2870360" y="101478"/>
                      </a:cubicBezTo>
                      <a:cubicBezTo>
                        <a:pt x="2876220" y="113328"/>
                        <a:pt x="2882341" y="119254"/>
                        <a:pt x="2888722" y="119254"/>
                      </a:cubicBezTo>
                      <a:cubicBezTo>
                        <a:pt x="2894061" y="119384"/>
                        <a:pt x="2897805" y="116258"/>
                        <a:pt x="2899953" y="109877"/>
                      </a:cubicBezTo>
                      <a:cubicBezTo>
                        <a:pt x="2901907" y="104408"/>
                        <a:pt x="2904056" y="96985"/>
                        <a:pt x="2906400" y="87609"/>
                      </a:cubicBezTo>
                      <a:cubicBezTo>
                        <a:pt x="2909004" y="88976"/>
                        <a:pt x="2912064" y="90246"/>
                        <a:pt x="2915580" y="91418"/>
                      </a:cubicBezTo>
                      <a:cubicBezTo>
                        <a:pt x="2914083" y="98580"/>
                        <a:pt x="2912292" y="105385"/>
                        <a:pt x="2910209" y="111831"/>
                      </a:cubicBezTo>
                      <a:cubicBezTo>
                        <a:pt x="2906172" y="124007"/>
                        <a:pt x="2899172" y="129932"/>
                        <a:pt x="2889210" y="129606"/>
                      </a:cubicBezTo>
                      <a:cubicBezTo>
                        <a:pt x="2879313" y="129476"/>
                        <a:pt x="2870620" y="122770"/>
                        <a:pt x="2863132" y="109487"/>
                      </a:cubicBezTo>
                      <a:cubicBezTo>
                        <a:pt x="2856556" y="116193"/>
                        <a:pt x="2847961" y="123453"/>
                        <a:pt x="2837348" y="131267"/>
                      </a:cubicBezTo>
                      <a:cubicBezTo>
                        <a:pt x="2835655" y="129118"/>
                        <a:pt x="2833246" y="126514"/>
                        <a:pt x="2830121" y="123453"/>
                      </a:cubicBezTo>
                      <a:cubicBezTo>
                        <a:pt x="2841255" y="115705"/>
                        <a:pt x="2850663" y="107761"/>
                        <a:pt x="2858347" y="99622"/>
                      </a:cubicBezTo>
                      <a:cubicBezTo>
                        <a:pt x="2851380" y="83930"/>
                        <a:pt x="2846789" y="63127"/>
                        <a:pt x="2844575" y="37212"/>
                      </a:cubicBezTo>
                      <a:lnTo>
                        <a:pt x="2758334" y="37212"/>
                      </a:lnTo>
                      <a:lnTo>
                        <a:pt x="2758334" y="58015"/>
                      </a:lnTo>
                      <a:cubicBezTo>
                        <a:pt x="2758399" y="59708"/>
                        <a:pt x="2758432" y="62085"/>
                        <a:pt x="2758432" y="65145"/>
                      </a:cubicBezTo>
                      <a:cubicBezTo>
                        <a:pt x="2758432" y="93534"/>
                        <a:pt x="2751530" y="116291"/>
                        <a:pt x="2737726" y="133416"/>
                      </a:cubicBezTo>
                      <a:cubicBezTo>
                        <a:pt x="2735122" y="131202"/>
                        <a:pt x="2732322" y="129086"/>
                        <a:pt x="2729327" y="127067"/>
                      </a:cubicBezTo>
                      <a:cubicBezTo>
                        <a:pt x="2736945" y="116389"/>
                        <a:pt x="2741991" y="106394"/>
                        <a:pt x="2744465" y="97083"/>
                      </a:cubicBezTo>
                      <a:cubicBezTo>
                        <a:pt x="2747135" y="87772"/>
                        <a:pt x="2748437" y="74749"/>
                        <a:pt x="2748372" y="58015"/>
                      </a:cubicBezTo>
                      <a:lnTo>
                        <a:pt x="2748372" y="28422"/>
                      </a:lnTo>
                      <a:lnTo>
                        <a:pt x="2843794" y="28422"/>
                      </a:lnTo>
                      <a:cubicBezTo>
                        <a:pt x="2843273" y="22562"/>
                        <a:pt x="2842785" y="13772"/>
                        <a:pt x="2842329" y="2051"/>
                      </a:cubicBezTo>
                      <a:close/>
                      <a:moveTo>
                        <a:pt x="2543412" y="2051"/>
                      </a:moveTo>
                      <a:lnTo>
                        <a:pt x="2553570" y="2051"/>
                      </a:lnTo>
                      <a:lnTo>
                        <a:pt x="2553570" y="43658"/>
                      </a:lnTo>
                      <a:lnTo>
                        <a:pt x="2559821" y="38384"/>
                      </a:lnTo>
                      <a:cubicBezTo>
                        <a:pt x="2566918" y="45091"/>
                        <a:pt x="2572843" y="51048"/>
                        <a:pt x="2577596" y="56257"/>
                      </a:cubicBezTo>
                      <a:lnTo>
                        <a:pt x="2569978" y="62997"/>
                      </a:lnTo>
                      <a:cubicBezTo>
                        <a:pt x="2566202" y="58504"/>
                        <a:pt x="2560732" y="52514"/>
                        <a:pt x="2553570" y="45026"/>
                      </a:cubicBezTo>
                      <a:lnTo>
                        <a:pt x="2553570" y="189868"/>
                      </a:lnTo>
                      <a:lnTo>
                        <a:pt x="2543412" y="189868"/>
                      </a:lnTo>
                      <a:close/>
                      <a:moveTo>
                        <a:pt x="2632779" y="1465"/>
                      </a:moveTo>
                      <a:lnTo>
                        <a:pt x="2643230" y="1465"/>
                      </a:lnTo>
                      <a:lnTo>
                        <a:pt x="2643230" y="18655"/>
                      </a:lnTo>
                      <a:lnTo>
                        <a:pt x="2702417" y="18655"/>
                      </a:lnTo>
                      <a:lnTo>
                        <a:pt x="2702417" y="27445"/>
                      </a:lnTo>
                      <a:lnTo>
                        <a:pt x="2643230" y="27445"/>
                      </a:lnTo>
                      <a:lnTo>
                        <a:pt x="2643230" y="44049"/>
                      </a:lnTo>
                      <a:lnTo>
                        <a:pt x="2696459" y="44049"/>
                      </a:lnTo>
                      <a:lnTo>
                        <a:pt x="2696459" y="52644"/>
                      </a:lnTo>
                      <a:lnTo>
                        <a:pt x="2643230" y="52644"/>
                      </a:lnTo>
                      <a:lnTo>
                        <a:pt x="2643230" y="69638"/>
                      </a:lnTo>
                      <a:lnTo>
                        <a:pt x="2705249" y="69638"/>
                      </a:lnTo>
                      <a:lnTo>
                        <a:pt x="2705249" y="78428"/>
                      </a:lnTo>
                      <a:lnTo>
                        <a:pt x="2573006" y="78428"/>
                      </a:lnTo>
                      <a:lnTo>
                        <a:pt x="2573006" y="69638"/>
                      </a:lnTo>
                      <a:lnTo>
                        <a:pt x="2632779" y="69638"/>
                      </a:lnTo>
                      <a:lnTo>
                        <a:pt x="2632779" y="52644"/>
                      </a:lnTo>
                      <a:lnTo>
                        <a:pt x="2583847" y="52644"/>
                      </a:lnTo>
                      <a:lnTo>
                        <a:pt x="2583847" y="44049"/>
                      </a:lnTo>
                      <a:lnTo>
                        <a:pt x="2632779" y="44049"/>
                      </a:lnTo>
                      <a:lnTo>
                        <a:pt x="2632779" y="27445"/>
                      </a:lnTo>
                      <a:lnTo>
                        <a:pt x="2578182" y="27445"/>
                      </a:lnTo>
                      <a:lnTo>
                        <a:pt x="2578182" y="18655"/>
                      </a:lnTo>
                      <a:lnTo>
                        <a:pt x="2632779" y="18655"/>
                      </a:lnTo>
                      <a:close/>
                      <a:moveTo>
                        <a:pt x="1550064" y="1270"/>
                      </a:moveTo>
                      <a:lnTo>
                        <a:pt x="1560807" y="4005"/>
                      </a:lnTo>
                      <a:cubicBezTo>
                        <a:pt x="1555859" y="14097"/>
                        <a:pt x="1551724" y="22106"/>
                        <a:pt x="1548403" y="28031"/>
                      </a:cubicBezTo>
                      <a:lnTo>
                        <a:pt x="1654471" y="28031"/>
                      </a:lnTo>
                      <a:lnTo>
                        <a:pt x="1654471" y="37603"/>
                      </a:lnTo>
                      <a:lnTo>
                        <a:pt x="1542836" y="37603"/>
                      </a:lnTo>
                      <a:cubicBezTo>
                        <a:pt x="1537627" y="46458"/>
                        <a:pt x="1531702" y="55281"/>
                        <a:pt x="1525061" y="64071"/>
                      </a:cubicBezTo>
                      <a:lnTo>
                        <a:pt x="1631617" y="64071"/>
                      </a:lnTo>
                      <a:lnTo>
                        <a:pt x="1631617" y="163400"/>
                      </a:lnTo>
                      <a:cubicBezTo>
                        <a:pt x="1632203" y="178376"/>
                        <a:pt x="1624552" y="185863"/>
                        <a:pt x="1608665" y="185863"/>
                      </a:cubicBezTo>
                      <a:cubicBezTo>
                        <a:pt x="1601437" y="186124"/>
                        <a:pt x="1592224" y="186254"/>
                        <a:pt x="1581025" y="186254"/>
                      </a:cubicBezTo>
                      <a:cubicBezTo>
                        <a:pt x="1580309" y="181892"/>
                        <a:pt x="1579397" y="178278"/>
                        <a:pt x="1578290" y="175413"/>
                      </a:cubicBezTo>
                      <a:cubicBezTo>
                        <a:pt x="1586038" y="175673"/>
                        <a:pt x="1595284" y="175804"/>
                        <a:pt x="1606028" y="175804"/>
                      </a:cubicBezTo>
                      <a:cubicBezTo>
                        <a:pt x="1611693" y="175869"/>
                        <a:pt x="1615599" y="174827"/>
                        <a:pt x="1617748" y="172678"/>
                      </a:cubicBezTo>
                      <a:cubicBezTo>
                        <a:pt x="1620027" y="170725"/>
                        <a:pt x="1621134" y="167111"/>
                        <a:pt x="1621069" y="161837"/>
                      </a:cubicBezTo>
                      <a:lnTo>
                        <a:pt x="1621069" y="144452"/>
                      </a:lnTo>
                      <a:lnTo>
                        <a:pt x="1518419" y="144452"/>
                      </a:lnTo>
                      <a:lnTo>
                        <a:pt x="1518419" y="189868"/>
                      </a:lnTo>
                      <a:lnTo>
                        <a:pt x="1507871" y="189868"/>
                      </a:lnTo>
                      <a:lnTo>
                        <a:pt x="1507871" y="85265"/>
                      </a:lnTo>
                      <a:cubicBezTo>
                        <a:pt x="1498495" y="95553"/>
                        <a:pt x="1487556" y="106264"/>
                        <a:pt x="1475054" y="117398"/>
                      </a:cubicBezTo>
                      <a:cubicBezTo>
                        <a:pt x="1472776" y="114533"/>
                        <a:pt x="1470301" y="111668"/>
                        <a:pt x="1467632" y="108803"/>
                      </a:cubicBezTo>
                      <a:cubicBezTo>
                        <a:pt x="1493742" y="87446"/>
                        <a:pt x="1514740" y="63713"/>
                        <a:pt x="1530628" y="37603"/>
                      </a:cubicBezTo>
                      <a:lnTo>
                        <a:pt x="1475054" y="37603"/>
                      </a:lnTo>
                      <a:lnTo>
                        <a:pt x="1475054" y="28031"/>
                      </a:lnTo>
                      <a:lnTo>
                        <a:pt x="1536293" y="28031"/>
                      </a:lnTo>
                      <a:cubicBezTo>
                        <a:pt x="1541371" y="19111"/>
                        <a:pt x="1545962" y="10191"/>
                        <a:pt x="1550064" y="1270"/>
                      </a:cubicBezTo>
                      <a:close/>
                      <a:moveTo>
                        <a:pt x="2191704" y="391"/>
                      </a:moveTo>
                      <a:cubicBezTo>
                        <a:pt x="2195415" y="8270"/>
                        <a:pt x="2198801" y="15953"/>
                        <a:pt x="2201861" y="23441"/>
                      </a:cubicBezTo>
                      <a:lnTo>
                        <a:pt x="2194341" y="25980"/>
                      </a:lnTo>
                      <a:lnTo>
                        <a:pt x="2275699" y="25980"/>
                      </a:lnTo>
                      <a:lnTo>
                        <a:pt x="2275699" y="58015"/>
                      </a:lnTo>
                      <a:lnTo>
                        <a:pt x="2264955" y="58015"/>
                      </a:lnTo>
                      <a:lnTo>
                        <a:pt x="2264955" y="35649"/>
                      </a:lnTo>
                      <a:lnTo>
                        <a:pt x="2118257" y="35649"/>
                      </a:lnTo>
                      <a:lnTo>
                        <a:pt x="2118257" y="58015"/>
                      </a:lnTo>
                      <a:lnTo>
                        <a:pt x="2107513" y="58015"/>
                      </a:lnTo>
                      <a:lnTo>
                        <a:pt x="2107513" y="25980"/>
                      </a:lnTo>
                      <a:lnTo>
                        <a:pt x="2191118" y="25980"/>
                      </a:lnTo>
                      <a:cubicBezTo>
                        <a:pt x="2189034" y="20706"/>
                        <a:pt x="2185909" y="13316"/>
                        <a:pt x="2181742" y="3809"/>
                      </a:cubicBezTo>
                      <a:close/>
                      <a:moveTo>
                        <a:pt x="1144735" y="0"/>
                      </a:moveTo>
                      <a:cubicBezTo>
                        <a:pt x="1147665" y="5991"/>
                        <a:pt x="1151604" y="14944"/>
                        <a:pt x="1156553" y="26859"/>
                      </a:cubicBezTo>
                      <a:lnTo>
                        <a:pt x="1146200" y="30864"/>
                      </a:lnTo>
                      <a:cubicBezTo>
                        <a:pt x="1142489" y="20511"/>
                        <a:pt x="1138615" y="11428"/>
                        <a:pt x="1134578" y="36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just"/>
                  <a:endParaRPr lang="en-US" altLang="zh-CN" sz="1600" dirty="0">
                    <a:solidFill>
                      <a:schemeClr val="bg1"/>
                    </a:solidFill>
                    <a:latin typeface="微软雅黑 Light" panose="020B0502040204020203" pitchFamily="34" charset="-122"/>
                    <a:ea typeface="微软雅黑 Light" panose="020B0502040204020203" pitchFamily="34" charset="-122"/>
                  </a:endParaRPr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591F0A29-75CF-4BC6-ADC1-286730EF0D43}"/>
                    </a:ext>
                  </a:extLst>
                </p:cNvPr>
                <p:cNvSpPr/>
                <p:nvPr/>
              </p:nvSpPr>
              <p:spPr>
                <a:xfrm>
                  <a:off x="1202298" y="3381185"/>
                  <a:ext cx="5152736" cy="488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2736" h="488072">
                      <a:moveTo>
                        <a:pt x="1464832" y="448321"/>
                      </a:moveTo>
                      <a:cubicBezTo>
                        <a:pt x="1464636" y="450535"/>
                        <a:pt x="1464539" y="452261"/>
                        <a:pt x="1464539" y="453498"/>
                      </a:cubicBezTo>
                      <a:cubicBezTo>
                        <a:pt x="1464473" y="454605"/>
                        <a:pt x="1464441" y="456330"/>
                        <a:pt x="1464441" y="458674"/>
                      </a:cubicBezTo>
                      <a:cubicBezTo>
                        <a:pt x="1442693" y="462320"/>
                        <a:pt x="1421890" y="466260"/>
                        <a:pt x="1402031" y="470492"/>
                      </a:cubicBezTo>
                      <a:lnTo>
                        <a:pt x="1399198" y="460139"/>
                      </a:lnTo>
                      <a:cubicBezTo>
                        <a:pt x="1428108" y="455451"/>
                        <a:pt x="1449986" y="451512"/>
                        <a:pt x="1464832" y="448321"/>
                      </a:cubicBezTo>
                      <a:close/>
                      <a:moveTo>
                        <a:pt x="1837241" y="446856"/>
                      </a:moveTo>
                      <a:lnTo>
                        <a:pt x="1837241" y="468343"/>
                      </a:lnTo>
                      <a:lnTo>
                        <a:pt x="1950732" y="468343"/>
                      </a:lnTo>
                      <a:lnTo>
                        <a:pt x="1950732" y="446856"/>
                      </a:lnTo>
                      <a:close/>
                      <a:moveTo>
                        <a:pt x="3640936" y="443242"/>
                      </a:moveTo>
                      <a:cubicBezTo>
                        <a:pt x="3638787" y="443242"/>
                        <a:pt x="3636769" y="443747"/>
                        <a:pt x="3634880" y="444756"/>
                      </a:cubicBezTo>
                      <a:cubicBezTo>
                        <a:pt x="3632992" y="445766"/>
                        <a:pt x="3631348" y="447052"/>
                        <a:pt x="3629948" y="448614"/>
                      </a:cubicBezTo>
                      <a:cubicBezTo>
                        <a:pt x="3628548" y="450177"/>
                        <a:pt x="3627441" y="451919"/>
                        <a:pt x="3626627" y="453840"/>
                      </a:cubicBezTo>
                      <a:cubicBezTo>
                        <a:pt x="3625814" y="455760"/>
                        <a:pt x="3625407" y="457600"/>
                        <a:pt x="3625407" y="459358"/>
                      </a:cubicBezTo>
                      <a:cubicBezTo>
                        <a:pt x="3625407" y="461311"/>
                        <a:pt x="3625830" y="463281"/>
                        <a:pt x="3626676" y="465267"/>
                      </a:cubicBezTo>
                      <a:cubicBezTo>
                        <a:pt x="3627523" y="467253"/>
                        <a:pt x="3628662" y="469027"/>
                        <a:pt x="3630095" y="470590"/>
                      </a:cubicBezTo>
                      <a:cubicBezTo>
                        <a:pt x="3631527" y="472152"/>
                        <a:pt x="3633204" y="473438"/>
                        <a:pt x="3635125" y="474448"/>
                      </a:cubicBezTo>
                      <a:cubicBezTo>
                        <a:pt x="3637045" y="475457"/>
                        <a:pt x="3639080" y="475961"/>
                        <a:pt x="3641229" y="475961"/>
                      </a:cubicBezTo>
                      <a:cubicBezTo>
                        <a:pt x="3643117" y="475961"/>
                        <a:pt x="3645022" y="475571"/>
                        <a:pt x="3646942" y="474789"/>
                      </a:cubicBezTo>
                      <a:cubicBezTo>
                        <a:pt x="3648863" y="474008"/>
                        <a:pt x="3650589" y="472917"/>
                        <a:pt x="3652119" y="471517"/>
                      </a:cubicBezTo>
                      <a:cubicBezTo>
                        <a:pt x="3653649" y="470118"/>
                        <a:pt x="3654902" y="468473"/>
                        <a:pt x="3655879" y="466585"/>
                      </a:cubicBezTo>
                      <a:cubicBezTo>
                        <a:pt x="3656856" y="464697"/>
                        <a:pt x="3657344" y="462646"/>
                        <a:pt x="3657344" y="460432"/>
                      </a:cubicBezTo>
                      <a:cubicBezTo>
                        <a:pt x="3657344" y="457763"/>
                        <a:pt x="3656888" y="455353"/>
                        <a:pt x="3655977" y="453205"/>
                      </a:cubicBezTo>
                      <a:cubicBezTo>
                        <a:pt x="3655065" y="451056"/>
                        <a:pt x="3653844" y="449249"/>
                        <a:pt x="3652314" y="447784"/>
                      </a:cubicBezTo>
                      <a:cubicBezTo>
                        <a:pt x="3650784" y="446319"/>
                        <a:pt x="3649026" y="445196"/>
                        <a:pt x="3647040" y="444414"/>
                      </a:cubicBezTo>
                      <a:cubicBezTo>
                        <a:pt x="3645054" y="443633"/>
                        <a:pt x="3643019" y="443242"/>
                        <a:pt x="3640936" y="443242"/>
                      </a:cubicBezTo>
                      <a:close/>
                      <a:moveTo>
                        <a:pt x="1240975" y="437968"/>
                      </a:moveTo>
                      <a:lnTo>
                        <a:pt x="1251719" y="437968"/>
                      </a:lnTo>
                      <a:lnTo>
                        <a:pt x="1233357" y="488072"/>
                      </a:lnTo>
                      <a:lnTo>
                        <a:pt x="1225153" y="488072"/>
                      </a:lnTo>
                      <a:close/>
                      <a:moveTo>
                        <a:pt x="3641229" y="434159"/>
                      </a:moveTo>
                      <a:cubicBezTo>
                        <a:pt x="3644615" y="434159"/>
                        <a:pt x="3647821" y="434827"/>
                        <a:pt x="3650849" y="436162"/>
                      </a:cubicBezTo>
                      <a:cubicBezTo>
                        <a:pt x="3653877" y="437496"/>
                        <a:pt x="3656547" y="439303"/>
                        <a:pt x="3658858" y="441582"/>
                      </a:cubicBezTo>
                      <a:cubicBezTo>
                        <a:pt x="3661170" y="443861"/>
                        <a:pt x="3663009" y="446563"/>
                        <a:pt x="3664376" y="449689"/>
                      </a:cubicBezTo>
                      <a:cubicBezTo>
                        <a:pt x="3665744" y="452814"/>
                        <a:pt x="3666427" y="456135"/>
                        <a:pt x="3666427" y="459651"/>
                      </a:cubicBezTo>
                      <a:cubicBezTo>
                        <a:pt x="3666427" y="462906"/>
                        <a:pt x="3665809" y="466064"/>
                        <a:pt x="3664572" y="469125"/>
                      </a:cubicBezTo>
                      <a:cubicBezTo>
                        <a:pt x="3663334" y="472185"/>
                        <a:pt x="3661593" y="474887"/>
                        <a:pt x="3659346" y="477231"/>
                      </a:cubicBezTo>
                      <a:cubicBezTo>
                        <a:pt x="3657100" y="479575"/>
                        <a:pt x="3654447" y="481463"/>
                        <a:pt x="3651386" y="482896"/>
                      </a:cubicBezTo>
                      <a:cubicBezTo>
                        <a:pt x="3648326" y="484328"/>
                        <a:pt x="3645005" y="485045"/>
                        <a:pt x="3641424" y="485045"/>
                      </a:cubicBezTo>
                      <a:cubicBezTo>
                        <a:pt x="3637908" y="485045"/>
                        <a:pt x="3634636" y="484377"/>
                        <a:pt x="3631609" y="483042"/>
                      </a:cubicBezTo>
                      <a:cubicBezTo>
                        <a:pt x="3628581" y="481708"/>
                        <a:pt x="3625927" y="479884"/>
                        <a:pt x="3623649" y="477573"/>
                      </a:cubicBezTo>
                      <a:cubicBezTo>
                        <a:pt x="3621370" y="475261"/>
                        <a:pt x="3619579" y="472559"/>
                        <a:pt x="3618277" y="469466"/>
                      </a:cubicBezTo>
                      <a:cubicBezTo>
                        <a:pt x="3616975" y="466374"/>
                        <a:pt x="3616323" y="463069"/>
                        <a:pt x="3616323" y="459553"/>
                      </a:cubicBezTo>
                      <a:cubicBezTo>
                        <a:pt x="3616323" y="456102"/>
                        <a:pt x="3616975" y="452847"/>
                        <a:pt x="3618277" y="449786"/>
                      </a:cubicBezTo>
                      <a:cubicBezTo>
                        <a:pt x="3619579" y="446726"/>
                        <a:pt x="3621353" y="444040"/>
                        <a:pt x="3623600" y="441729"/>
                      </a:cubicBezTo>
                      <a:cubicBezTo>
                        <a:pt x="3625846" y="439417"/>
                        <a:pt x="3628483" y="437578"/>
                        <a:pt x="3631511" y="436210"/>
                      </a:cubicBezTo>
                      <a:cubicBezTo>
                        <a:pt x="3634539" y="434843"/>
                        <a:pt x="3637778" y="434159"/>
                        <a:pt x="3641229" y="434159"/>
                      </a:cubicBezTo>
                      <a:close/>
                      <a:moveTo>
                        <a:pt x="2283293" y="423513"/>
                      </a:moveTo>
                      <a:cubicBezTo>
                        <a:pt x="2296381" y="435755"/>
                        <a:pt x="2305594" y="444610"/>
                        <a:pt x="2310933" y="450079"/>
                      </a:cubicBezTo>
                      <a:lnTo>
                        <a:pt x="2302534" y="457502"/>
                      </a:lnTo>
                      <a:cubicBezTo>
                        <a:pt x="2293939" y="448256"/>
                        <a:pt x="2284921" y="439238"/>
                        <a:pt x="2275480" y="430448"/>
                      </a:cubicBezTo>
                      <a:close/>
                      <a:moveTo>
                        <a:pt x="1837241" y="416481"/>
                      </a:moveTo>
                      <a:lnTo>
                        <a:pt x="1837241" y="437871"/>
                      </a:lnTo>
                      <a:lnTo>
                        <a:pt x="1950732" y="437871"/>
                      </a:lnTo>
                      <a:lnTo>
                        <a:pt x="1950732" y="416481"/>
                      </a:lnTo>
                      <a:close/>
                      <a:moveTo>
                        <a:pt x="1488858" y="416091"/>
                      </a:moveTo>
                      <a:lnTo>
                        <a:pt x="1488858" y="465511"/>
                      </a:lnTo>
                      <a:lnTo>
                        <a:pt x="1560449" y="465511"/>
                      </a:lnTo>
                      <a:lnTo>
                        <a:pt x="1560449" y="416091"/>
                      </a:lnTo>
                      <a:close/>
                      <a:moveTo>
                        <a:pt x="1478407" y="406714"/>
                      </a:moveTo>
                      <a:lnTo>
                        <a:pt x="1570802" y="406714"/>
                      </a:lnTo>
                      <a:lnTo>
                        <a:pt x="1570802" y="486119"/>
                      </a:lnTo>
                      <a:lnTo>
                        <a:pt x="1560449" y="486119"/>
                      </a:lnTo>
                      <a:lnTo>
                        <a:pt x="1560449" y="474887"/>
                      </a:lnTo>
                      <a:lnTo>
                        <a:pt x="1488858" y="474887"/>
                      </a:lnTo>
                      <a:lnTo>
                        <a:pt x="1488858" y="486119"/>
                      </a:lnTo>
                      <a:lnTo>
                        <a:pt x="1478407" y="486119"/>
                      </a:lnTo>
                      <a:close/>
                      <a:moveTo>
                        <a:pt x="2818223" y="402515"/>
                      </a:moveTo>
                      <a:lnTo>
                        <a:pt x="2818223" y="456721"/>
                      </a:lnTo>
                      <a:lnTo>
                        <a:pt x="2868034" y="456721"/>
                      </a:lnTo>
                      <a:lnTo>
                        <a:pt x="2868034" y="402515"/>
                      </a:lnTo>
                      <a:close/>
                      <a:moveTo>
                        <a:pt x="1837241" y="386106"/>
                      </a:moveTo>
                      <a:lnTo>
                        <a:pt x="1837241" y="407496"/>
                      </a:lnTo>
                      <a:lnTo>
                        <a:pt x="1950732" y="407496"/>
                      </a:lnTo>
                      <a:lnTo>
                        <a:pt x="1950732" y="386106"/>
                      </a:lnTo>
                      <a:close/>
                      <a:moveTo>
                        <a:pt x="2347364" y="385911"/>
                      </a:moveTo>
                      <a:lnTo>
                        <a:pt x="2357912" y="385911"/>
                      </a:lnTo>
                      <a:lnTo>
                        <a:pt x="2357912" y="404859"/>
                      </a:lnTo>
                      <a:lnTo>
                        <a:pt x="2389166" y="404859"/>
                      </a:lnTo>
                      <a:lnTo>
                        <a:pt x="2389166" y="414333"/>
                      </a:lnTo>
                      <a:lnTo>
                        <a:pt x="2357912" y="414333"/>
                      </a:lnTo>
                      <a:lnTo>
                        <a:pt x="2357912" y="461116"/>
                      </a:lnTo>
                      <a:cubicBezTo>
                        <a:pt x="2358303" y="475701"/>
                        <a:pt x="2349903" y="483026"/>
                        <a:pt x="2332713" y="483091"/>
                      </a:cubicBezTo>
                      <a:cubicBezTo>
                        <a:pt x="2329002" y="483156"/>
                        <a:pt x="2325291" y="483221"/>
                        <a:pt x="2321579" y="483287"/>
                      </a:cubicBezTo>
                      <a:cubicBezTo>
                        <a:pt x="2319821" y="483287"/>
                        <a:pt x="2317900" y="483287"/>
                        <a:pt x="2315817" y="483287"/>
                      </a:cubicBezTo>
                      <a:cubicBezTo>
                        <a:pt x="2314059" y="483287"/>
                        <a:pt x="2311422" y="483287"/>
                        <a:pt x="2307906" y="483287"/>
                      </a:cubicBezTo>
                      <a:cubicBezTo>
                        <a:pt x="2307775" y="480226"/>
                        <a:pt x="2307059" y="476417"/>
                        <a:pt x="2305757" y="471859"/>
                      </a:cubicBezTo>
                      <a:cubicBezTo>
                        <a:pt x="2310054" y="472120"/>
                        <a:pt x="2313896" y="472315"/>
                        <a:pt x="2317282" y="472445"/>
                      </a:cubicBezTo>
                      <a:cubicBezTo>
                        <a:pt x="2318910" y="472510"/>
                        <a:pt x="2320733" y="472543"/>
                        <a:pt x="2322751" y="472543"/>
                      </a:cubicBezTo>
                      <a:cubicBezTo>
                        <a:pt x="2324379" y="472543"/>
                        <a:pt x="2327049" y="472543"/>
                        <a:pt x="2330760" y="472543"/>
                      </a:cubicBezTo>
                      <a:cubicBezTo>
                        <a:pt x="2337336" y="472608"/>
                        <a:pt x="2341731" y="471534"/>
                        <a:pt x="2343945" y="469320"/>
                      </a:cubicBezTo>
                      <a:cubicBezTo>
                        <a:pt x="2346289" y="467301"/>
                        <a:pt x="2347429" y="463297"/>
                        <a:pt x="2347364" y="457307"/>
                      </a:cubicBezTo>
                      <a:lnTo>
                        <a:pt x="2347364" y="414333"/>
                      </a:lnTo>
                      <a:lnTo>
                        <a:pt x="2265127" y="414333"/>
                      </a:lnTo>
                      <a:lnTo>
                        <a:pt x="2265127" y="404859"/>
                      </a:lnTo>
                      <a:lnTo>
                        <a:pt x="2347364" y="404859"/>
                      </a:lnTo>
                      <a:close/>
                      <a:moveTo>
                        <a:pt x="1599419" y="380442"/>
                      </a:moveTo>
                      <a:lnTo>
                        <a:pt x="1789091" y="380442"/>
                      </a:lnTo>
                      <a:lnTo>
                        <a:pt x="1789091" y="392064"/>
                      </a:lnTo>
                      <a:lnTo>
                        <a:pt x="1599419" y="392064"/>
                      </a:lnTo>
                      <a:close/>
                      <a:moveTo>
                        <a:pt x="2050940" y="378879"/>
                      </a:moveTo>
                      <a:cubicBezTo>
                        <a:pt x="2061488" y="407138"/>
                        <a:pt x="2076073" y="427550"/>
                        <a:pt x="2094695" y="440117"/>
                      </a:cubicBezTo>
                      <a:cubicBezTo>
                        <a:pt x="2116313" y="425662"/>
                        <a:pt x="2132786" y="405249"/>
                        <a:pt x="2144116" y="378879"/>
                      </a:cubicBezTo>
                      <a:close/>
                      <a:moveTo>
                        <a:pt x="2912180" y="376242"/>
                      </a:moveTo>
                      <a:cubicBezTo>
                        <a:pt x="2921231" y="387376"/>
                        <a:pt x="2931779" y="401050"/>
                        <a:pt x="2943825" y="417263"/>
                      </a:cubicBezTo>
                      <a:lnTo>
                        <a:pt x="2935035" y="423904"/>
                      </a:lnTo>
                      <a:cubicBezTo>
                        <a:pt x="2924291" y="408472"/>
                        <a:pt x="2914003" y="394473"/>
                        <a:pt x="2904172" y="381907"/>
                      </a:cubicBezTo>
                      <a:close/>
                      <a:moveTo>
                        <a:pt x="703897" y="370284"/>
                      </a:moveTo>
                      <a:lnTo>
                        <a:pt x="703897" y="411500"/>
                      </a:lnTo>
                      <a:lnTo>
                        <a:pt x="766307" y="411500"/>
                      </a:lnTo>
                      <a:lnTo>
                        <a:pt x="766307" y="370284"/>
                      </a:lnTo>
                      <a:close/>
                      <a:moveTo>
                        <a:pt x="633087" y="370284"/>
                      </a:moveTo>
                      <a:lnTo>
                        <a:pt x="633087" y="379270"/>
                      </a:lnTo>
                      <a:cubicBezTo>
                        <a:pt x="633087" y="388711"/>
                        <a:pt x="632827" y="399454"/>
                        <a:pt x="632306" y="411500"/>
                      </a:cubicBezTo>
                      <a:lnTo>
                        <a:pt x="693153" y="411500"/>
                      </a:lnTo>
                      <a:lnTo>
                        <a:pt x="693153" y="370284"/>
                      </a:lnTo>
                      <a:close/>
                      <a:moveTo>
                        <a:pt x="1485049" y="369112"/>
                      </a:moveTo>
                      <a:lnTo>
                        <a:pt x="1564258" y="369112"/>
                      </a:lnTo>
                      <a:lnTo>
                        <a:pt x="1564258" y="378488"/>
                      </a:lnTo>
                      <a:lnTo>
                        <a:pt x="1485049" y="378488"/>
                      </a:lnTo>
                      <a:close/>
                      <a:moveTo>
                        <a:pt x="524871" y="367061"/>
                      </a:moveTo>
                      <a:lnTo>
                        <a:pt x="524871" y="375461"/>
                      </a:lnTo>
                      <a:cubicBezTo>
                        <a:pt x="524871" y="383860"/>
                        <a:pt x="524675" y="391608"/>
                        <a:pt x="524284" y="398706"/>
                      </a:cubicBezTo>
                      <a:lnTo>
                        <a:pt x="567356" y="398706"/>
                      </a:lnTo>
                      <a:lnTo>
                        <a:pt x="567356" y="367061"/>
                      </a:lnTo>
                      <a:close/>
                      <a:moveTo>
                        <a:pt x="471934" y="367061"/>
                      </a:moveTo>
                      <a:lnTo>
                        <a:pt x="471934" y="398706"/>
                      </a:lnTo>
                      <a:lnTo>
                        <a:pt x="513932" y="398706"/>
                      </a:lnTo>
                      <a:cubicBezTo>
                        <a:pt x="514322" y="391869"/>
                        <a:pt x="514518" y="384251"/>
                        <a:pt x="514518" y="375851"/>
                      </a:cubicBezTo>
                      <a:lnTo>
                        <a:pt x="514518" y="367061"/>
                      </a:lnTo>
                      <a:close/>
                      <a:moveTo>
                        <a:pt x="35649" y="363057"/>
                      </a:moveTo>
                      <a:lnTo>
                        <a:pt x="149629" y="363057"/>
                      </a:lnTo>
                      <a:lnTo>
                        <a:pt x="149629" y="374484"/>
                      </a:lnTo>
                      <a:lnTo>
                        <a:pt x="101673" y="403882"/>
                      </a:lnTo>
                      <a:lnTo>
                        <a:pt x="101673" y="413454"/>
                      </a:lnTo>
                      <a:lnTo>
                        <a:pt x="188696" y="413454"/>
                      </a:lnTo>
                      <a:lnTo>
                        <a:pt x="188696" y="423318"/>
                      </a:lnTo>
                      <a:lnTo>
                        <a:pt x="101673" y="423318"/>
                      </a:lnTo>
                      <a:lnTo>
                        <a:pt x="101673" y="458869"/>
                      </a:lnTo>
                      <a:cubicBezTo>
                        <a:pt x="102585" y="474692"/>
                        <a:pt x="94706" y="482831"/>
                        <a:pt x="78038" y="483287"/>
                      </a:cubicBezTo>
                      <a:cubicBezTo>
                        <a:pt x="66513" y="483547"/>
                        <a:pt x="58048" y="483677"/>
                        <a:pt x="52644" y="483677"/>
                      </a:cubicBezTo>
                      <a:cubicBezTo>
                        <a:pt x="52383" y="480356"/>
                        <a:pt x="51732" y="476580"/>
                        <a:pt x="50690" y="472348"/>
                      </a:cubicBezTo>
                      <a:cubicBezTo>
                        <a:pt x="53816" y="472543"/>
                        <a:pt x="57267" y="472706"/>
                        <a:pt x="61043" y="472836"/>
                      </a:cubicBezTo>
                      <a:cubicBezTo>
                        <a:pt x="62931" y="472836"/>
                        <a:pt x="64982" y="472869"/>
                        <a:pt x="67196" y="472934"/>
                      </a:cubicBezTo>
                      <a:cubicBezTo>
                        <a:pt x="69085" y="472934"/>
                        <a:pt x="71754" y="472934"/>
                        <a:pt x="75205" y="472934"/>
                      </a:cubicBezTo>
                      <a:cubicBezTo>
                        <a:pt x="81065" y="472999"/>
                        <a:pt x="85135" y="471827"/>
                        <a:pt x="87414" y="469418"/>
                      </a:cubicBezTo>
                      <a:cubicBezTo>
                        <a:pt x="89758" y="467204"/>
                        <a:pt x="90897" y="463167"/>
                        <a:pt x="90832" y="457307"/>
                      </a:cubicBezTo>
                      <a:lnTo>
                        <a:pt x="90832" y="423318"/>
                      </a:lnTo>
                      <a:lnTo>
                        <a:pt x="0" y="423318"/>
                      </a:lnTo>
                      <a:lnTo>
                        <a:pt x="0" y="413454"/>
                      </a:lnTo>
                      <a:lnTo>
                        <a:pt x="90832" y="413454"/>
                      </a:lnTo>
                      <a:lnTo>
                        <a:pt x="90832" y="399292"/>
                      </a:lnTo>
                      <a:lnTo>
                        <a:pt x="135467" y="372726"/>
                      </a:lnTo>
                      <a:lnTo>
                        <a:pt x="35649" y="372726"/>
                      </a:lnTo>
                      <a:close/>
                      <a:moveTo>
                        <a:pt x="1837241" y="355732"/>
                      </a:moveTo>
                      <a:lnTo>
                        <a:pt x="1837241" y="377121"/>
                      </a:lnTo>
                      <a:lnTo>
                        <a:pt x="1950732" y="377121"/>
                      </a:lnTo>
                      <a:lnTo>
                        <a:pt x="1950732" y="355732"/>
                      </a:lnTo>
                      <a:close/>
                      <a:moveTo>
                        <a:pt x="3142483" y="344304"/>
                      </a:moveTo>
                      <a:cubicBezTo>
                        <a:pt x="3157589" y="373084"/>
                        <a:pt x="3173053" y="403426"/>
                        <a:pt x="3188875" y="435331"/>
                      </a:cubicBezTo>
                      <a:lnTo>
                        <a:pt x="3177448" y="440703"/>
                      </a:lnTo>
                      <a:cubicBezTo>
                        <a:pt x="3162732" y="409189"/>
                        <a:pt x="3147594" y="378391"/>
                        <a:pt x="3132032" y="348309"/>
                      </a:cubicBezTo>
                      <a:close/>
                      <a:moveTo>
                        <a:pt x="2669181" y="343914"/>
                      </a:moveTo>
                      <a:lnTo>
                        <a:pt x="2679729" y="343914"/>
                      </a:lnTo>
                      <a:lnTo>
                        <a:pt x="2679729" y="483677"/>
                      </a:lnTo>
                      <a:lnTo>
                        <a:pt x="2669181" y="483677"/>
                      </a:lnTo>
                      <a:close/>
                      <a:moveTo>
                        <a:pt x="3043642" y="343328"/>
                      </a:moveTo>
                      <a:lnTo>
                        <a:pt x="3055069" y="346648"/>
                      </a:lnTo>
                      <a:cubicBezTo>
                        <a:pt x="3042112" y="382721"/>
                        <a:pt x="3027885" y="415212"/>
                        <a:pt x="3012388" y="444121"/>
                      </a:cubicBezTo>
                      <a:cubicBezTo>
                        <a:pt x="3008937" y="441843"/>
                        <a:pt x="3005096" y="439759"/>
                        <a:pt x="3000863" y="437871"/>
                      </a:cubicBezTo>
                      <a:cubicBezTo>
                        <a:pt x="3018053" y="409286"/>
                        <a:pt x="3032313" y="377772"/>
                        <a:pt x="3043642" y="343328"/>
                      </a:cubicBezTo>
                      <a:close/>
                      <a:moveTo>
                        <a:pt x="3271163" y="341863"/>
                      </a:moveTo>
                      <a:cubicBezTo>
                        <a:pt x="3278260" y="352736"/>
                        <a:pt x="3287278" y="367289"/>
                        <a:pt x="3298217" y="385520"/>
                      </a:cubicBezTo>
                      <a:lnTo>
                        <a:pt x="3287962" y="391478"/>
                      </a:lnTo>
                      <a:cubicBezTo>
                        <a:pt x="3279953" y="376372"/>
                        <a:pt x="3271358" y="361624"/>
                        <a:pt x="3262178" y="347234"/>
                      </a:cubicBezTo>
                      <a:close/>
                      <a:moveTo>
                        <a:pt x="3383579" y="340495"/>
                      </a:moveTo>
                      <a:lnTo>
                        <a:pt x="3393151" y="346258"/>
                      </a:lnTo>
                      <a:cubicBezTo>
                        <a:pt x="3384296" y="359736"/>
                        <a:pt x="3373780" y="374679"/>
                        <a:pt x="3361604" y="391088"/>
                      </a:cubicBezTo>
                      <a:lnTo>
                        <a:pt x="3352619" y="384446"/>
                      </a:lnTo>
                      <a:cubicBezTo>
                        <a:pt x="3362971" y="371684"/>
                        <a:pt x="3373292" y="357034"/>
                        <a:pt x="3383579" y="340495"/>
                      </a:cubicBezTo>
                      <a:close/>
                      <a:moveTo>
                        <a:pt x="2818223" y="340105"/>
                      </a:moveTo>
                      <a:lnTo>
                        <a:pt x="2818223" y="393041"/>
                      </a:lnTo>
                      <a:lnTo>
                        <a:pt x="2868034" y="393041"/>
                      </a:lnTo>
                      <a:lnTo>
                        <a:pt x="2868034" y="340105"/>
                      </a:lnTo>
                      <a:close/>
                      <a:moveTo>
                        <a:pt x="6642" y="327310"/>
                      </a:moveTo>
                      <a:lnTo>
                        <a:pt x="181273" y="327310"/>
                      </a:lnTo>
                      <a:lnTo>
                        <a:pt x="181273" y="362471"/>
                      </a:lnTo>
                      <a:lnTo>
                        <a:pt x="170627" y="362471"/>
                      </a:lnTo>
                      <a:lnTo>
                        <a:pt x="170627" y="337077"/>
                      </a:lnTo>
                      <a:lnTo>
                        <a:pt x="17288" y="337077"/>
                      </a:lnTo>
                      <a:lnTo>
                        <a:pt x="17288" y="362471"/>
                      </a:lnTo>
                      <a:lnTo>
                        <a:pt x="6642" y="362471"/>
                      </a:lnTo>
                      <a:close/>
                      <a:moveTo>
                        <a:pt x="703897" y="319497"/>
                      </a:moveTo>
                      <a:lnTo>
                        <a:pt x="703897" y="360713"/>
                      </a:lnTo>
                      <a:lnTo>
                        <a:pt x="766307" y="360713"/>
                      </a:lnTo>
                      <a:lnTo>
                        <a:pt x="766307" y="319497"/>
                      </a:lnTo>
                      <a:close/>
                      <a:moveTo>
                        <a:pt x="633087" y="319497"/>
                      </a:moveTo>
                      <a:lnTo>
                        <a:pt x="633087" y="360713"/>
                      </a:lnTo>
                      <a:lnTo>
                        <a:pt x="693153" y="360713"/>
                      </a:lnTo>
                      <a:lnTo>
                        <a:pt x="693153" y="319497"/>
                      </a:lnTo>
                      <a:close/>
                      <a:moveTo>
                        <a:pt x="3479783" y="318031"/>
                      </a:moveTo>
                      <a:cubicBezTo>
                        <a:pt x="3488899" y="329426"/>
                        <a:pt x="3497624" y="340853"/>
                        <a:pt x="3505958" y="352313"/>
                      </a:cubicBezTo>
                      <a:lnTo>
                        <a:pt x="3496973" y="359052"/>
                      </a:lnTo>
                      <a:cubicBezTo>
                        <a:pt x="3488248" y="346355"/>
                        <a:pt x="3479653" y="334700"/>
                        <a:pt x="3471188" y="324087"/>
                      </a:cubicBezTo>
                      <a:close/>
                      <a:moveTo>
                        <a:pt x="3580772" y="317836"/>
                      </a:moveTo>
                      <a:lnTo>
                        <a:pt x="3590051" y="324282"/>
                      </a:lnTo>
                      <a:cubicBezTo>
                        <a:pt x="3581195" y="336328"/>
                        <a:pt x="3571917" y="348211"/>
                        <a:pt x="3562215" y="359931"/>
                      </a:cubicBezTo>
                      <a:lnTo>
                        <a:pt x="3553425" y="353094"/>
                      </a:lnTo>
                      <a:cubicBezTo>
                        <a:pt x="3563257" y="342156"/>
                        <a:pt x="3572373" y="330403"/>
                        <a:pt x="3580772" y="317836"/>
                      </a:cubicBezTo>
                      <a:close/>
                      <a:moveTo>
                        <a:pt x="1117425" y="317836"/>
                      </a:moveTo>
                      <a:lnTo>
                        <a:pt x="1117425" y="378293"/>
                      </a:lnTo>
                      <a:lnTo>
                        <a:pt x="1157176" y="378293"/>
                      </a:lnTo>
                      <a:lnTo>
                        <a:pt x="1157176" y="317836"/>
                      </a:lnTo>
                      <a:close/>
                      <a:moveTo>
                        <a:pt x="1032942" y="317836"/>
                      </a:moveTo>
                      <a:lnTo>
                        <a:pt x="1032942" y="378293"/>
                      </a:lnTo>
                      <a:lnTo>
                        <a:pt x="1070935" y="378293"/>
                      </a:lnTo>
                      <a:lnTo>
                        <a:pt x="1070935" y="317836"/>
                      </a:lnTo>
                      <a:close/>
                      <a:moveTo>
                        <a:pt x="2717136" y="315297"/>
                      </a:moveTo>
                      <a:lnTo>
                        <a:pt x="2778961" y="315297"/>
                      </a:lnTo>
                      <a:lnTo>
                        <a:pt x="2778961" y="456721"/>
                      </a:lnTo>
                      <a:cubicBezTo>
                        <a:pt x="2779677" y="474561"/>
                        <a:pt x="2771147" y="483417"/>
                        <a:pt x="2753371" y="483287"/>
                      </a:cubicBezTo>
                      <a:cubicBezTo>
                        <a:pt x="2750116" y="483352"/>
                        <a:pt x="2746242" y="483417"/>
                        <a:pt x="2741749" y="483482"/>
                      </a:cubicBezTo>
                      <a:cubicBezTo>
                        <a:pt x="2737582" y="483482"/>
                        <a:pt x="2732177" y="483482"/>
                        <a:pt x="2725536" y="483482"/>
                      </a:cubicBezTo>
                      <a:cubicBezTo>
                        <a:pt x="2724885" y="479119"/>
                        <a:pt x="2724169" y="475310"/>
                        <a:pt x="2723387" y="472055"/>
                      </a:cubicBezTo>
                      <a:cubicBezTo>
                        <a:pt x="2732308" y="472641"/>
                        <a:pt x="2741228" y="472934"/>
                        <a:pt x="2750148" y="472934"/>
                      </a:cubicBezTo>
                      <a:cubicBezTo>
                        <a:pt x="2757050" y="472999"/>
                        <a:pt x="2761803" y="471697"/>
                        <a:pt x="2764408" y="469027"/>
                      </a:cubicBezTo>
                      <a:cubicBezTo>
                        <a:pt x="2767143" y="466488"/>
                        <a:pt x="2768477" y="461897"/>
                        <a:pt x="2768412" y="455256"/>
                      </a:cubicBezTo>
                      <a:lnTo>
                        <a:pt x="2768412" y="325650"/>
                      </a:lnTo>
                      <a:lnTo>
                        <a:pt x="2717136" y="325650"/>
                      </a:lnTo>
                      <a:close/>
                      <a:moveTo>
                        <a:pt x="2541333" y="309437"/>
                      </a:moveTo>
                      <a:cubicBezTo>
                        <a:pt x="2552988" y="319138"/>
                        <a:pt x="2563732" y="328417"/>
                        <a:pt x="2573564" y="337272"/>
                      </a:cubicBezTo>
                      <a:lnTo>
                        <a:pt x="2565164" y="344890"/>
                      </a:lnTo>
                      <a:cubicBezTo>
                        <a:pt x="2556635" y="336361"/>
                        <a:pt x="2546086" y="326887"/>
                        <a:pt x="2533520" y="316469"/>
                      </a:cubicBezTo>
                      <a:close/>
                      <a:moveTo>
                        <a:pt x="622344" y="309437"/>
                      </a:moveTo>
                      <a:lnTo>
                        <a:pt x="777148" y="309437"/>
                      </a:lnTo>
                      <a:lnTo>
                        <a:pt x="777148" y="459455"/>
                      </a:lnTo>
                      <a:cubicBezTo>
                        <a:pt x="777734" y="475538"/>
                        <a:pt x="769530" y="483677"/>
                        <a:pt x="752536" y="483873"/>
                      </a:cubicBezTo>
                      <a:cubicBezTo>
                        <a:pt x="748759" y="484003"/>
                        <a:pt x="745146" y="484100"/>
                        <a:pt x="741694" y="484166"/>
                      </a:cubicBezTo>
                      <a:cubicBezTo>
                        <a:pt x="740002" y="484231"/>
                        <a:pt x="738211" y="484263"/>
                        <a:pt x="736323" y="484263"/>
                      </a:cubicBezTo>
                      <a:cubicBezTo>
                        <a:pt x="734760" y="484263"/>
                        <a:pt x="732416" y="484263"/>
                        <a:pt x="729291" y="484263"/>
                      </a:cubicBezTo>
                      <a:cubicBezTo>
                        <a:pt x="728900" y="480487"/>
                        <a:pt x="728249" y="476645"/>
                        <a:pt x="727337" y="472738"/>
                      </a:cubicBezTo>
                      <a:cubicBezTo>
                        <a:pt x="734500" y="473129"/>
                        <a:pt x="742248" y="473324"/>
                        <a:pt x="750582" y="473324"/>
                      </a:cubicBezTo>
                      <a:cubicBezTo>
                        <a:pt x="761521" y="473715"/>
                        <a:pt x="766763" y="468962"/>
                        <a:pt x="766307" y="459065"/>
                      </a:cubicBezTo>
                      <a:lnTo>
                        <a:pt x="766307" y="421072"/>
                      </a:lnTo>
                      <a:lnTo>
                        <a:pt x="703897" y="421072"/>
                      </a:lnTo>
                      <a:lnTo>
                        <a:pt x="703897" y="483482"/>
                      </a:lnTo>
                      <a:lnTo>
                        <a:pt x="693153" y="483482"/>
                      </a:lnTo>
                      <a:lnTo>
                        <a:pt x="693153" y="421072"/>
                      </a:lnTo>
                      <a:lnTo>
                        <a:pt x="631525" y="421072"/>
                      </a:lnTo>
                      <a:cubicBezTo>
                        <a:pt x="630027" y="444577"/>
                        <a:pt x="622441" y="466390"/>
                        <a:pt x="608768" y="486510"/>
                      </a:cubicBezTo>
                      <a:cubicBezTo>
                        <a:pt x="605773" y="484035"/>
                        <a:pt x="602419" y="481626"/>
                        <a:pt x="598708" y="479282"/>
                      </a:cubicBezTo>
                      <a:cubicBezTo>
                        <a:pt x="608670" y="464827"/>
                        <a:pt x="615018" y="451251"/>
                        <a:pt x="617753" y="438554"/>
                      </a:cubicBezTo>
                      <a:cubicBezTo>
                        <a:pt x="620944" y="425988"/>
                        <a:pt x="622474" y="406096"/>
                        <a:pt x="622344" y="378879"/>
                      </a:cubicBezTo>
                      <a:close/>
                      <a:moveTo>
                        <a:pt x="1022589" y="308069"/>
                      </a:moveTo>
                      <a:lnTo>
                        <a:pt x="1081385" y="308069"/>
                      </a:lnTo>
                      <a:lnTo>
                        <a:pt x="1081385" y="378293"/>
                      </a:lnTo>
                      <a:lnTo>
                        <a:pt x="1106974" y="378293"/>
                      </a:lnTo>
                      <a:lnTo>
                        <a:pt x="1106974" y="308069"/>
                      </a:lnTo>
                      <a:lnTo>
                        <a:pt x="1167626" y="308069"/>
                      </a:lnTo>
                      <a:lnTo>
                        <a:pt x="1167626" y="378293"/>
                      </a:lnTo>
                      <a:lnTo>
                        <a:pt x="1188625" y="378293"/>
                      </a:lnTo>
                      <a:lnTo>
                        <a:pt x="1188625" y="388255"/>
                      </a:lnTo>
                      <a:lnTo>
                        <a:pt x="1167626" y="388255"/>
                      </a:lnTo>
                      <a:lnTo>
                        <a:pt x="1167626" y="462483"/>
                      </a:lnTo>
                      <a:cubicBezTo>
                        <a:pt x="1168017" y="475766"/>
                        <a:pt x="1161604" y="482375"/>
                        <a:pt x="1148386" y="482310"/>
                      </a:cubicBezTo>
                      <a:cubicBezTo>
                        <a:pt x="1145456" y="482375"/>
                        <a:pt x="1142493" y="482440"/>
                        <a:pt x="1139498" y="482505"/>
                      </a:cubicBezTo>
                      <a:cubicBezTo>
                        <a:pt x="1138000" y="482505"/>
                        <a:pt x="1136405" y="482505"/>
                        <a:pt x="1134712" y="482505"/>
                      </a:cubicBezTo>
                      <a:cubicBezTo>
                        <a:pt x="1133280" y="482505"/>
                        <a:pt x="1131098" y="482505"/>
                        <a:pt x="1128168" y="482505"/>
                      </a:cubicBezTo>
                      <a:cubicBezTo>
                        <a:pt x="1127908" y="479250"/>
                        <a:pt x="1127322" y="475636"/>
                        <a:pt x="1126410" y="471664"/>
                      </a:cubicBezTo>
                      <a:cubicBezTo>
                        <a:pt x="1126931" y="471664"/>
                        <a:pt x="1127647" y="471697"/>
                        <a:pt x="1128559" y="471762"/>
                      </a:cubicBezTo>
                      <a:cubicBezTo>
                        <a:pt x="1135591" y="472152"/>
                        <a:pt x="1141061" y="472348"/>
                        <a:pt x="1144967" y="472348"/>
                      </a:cubicBezTo>
                      <a:cubicBezTo>
                        <a:pt x="1149721" y="472413"/>
                        <a:pt x="1152944" y="471566"/>
                        <a:pt x="1154637" y="469808"/>
                      </a:cubicBezTo>
                      <a:cubicBezTo>
                        <a:pt x="1156395" y="468246"/>
                        <a:pt x="1157241" y="465153"/>
                        <a:pt x="1157176" y="460530"/>
                      </a:cubicBezTo>
                      <a:lnTo>
                        <a:pt x="1157176" y="388255"/>
                      </a:lnTo>
                      <a:lnTo>
                        <a:pt x="1117425" y="388255"/>
                      </a:lnTo>
                      <a:cubicBezTo>
                        <a:pt x="1117425" y="414560"/>
                        <a:pt x="1115992" y="433834"/>
                        <a:pt x="1113127" y="446075"/>
                      </a:cubicBezTo>
                      <a:cubicBezTo>
                        <a:pt x="1110523" y="458642"/>
                        <a:pt x="1104793" y="471859"/>
                        <a:pt x="1095938" y="485728"/>
                      </a:cubicBezTo>
                      <a:cubicBezTo>
                        <a:pt x="1093854" y="484100"/>
                        <a:pt x="1090664" y="482017"/>
                        <a:pt x="1086366" y="479477"/>
                      </a:cubicBezTo>
                      <a:cubicBezTo>
                        <a:pt x="1095091" y="466195"/>
                        <a:pt x="1100626" y="453953"/>
                        <a:pt x="1102970" y="442754"/>
                      </a:cubicBezTo>
                      <a:cubicBezTo>
                        <a:pt x="1105639" y="431685"/>
                        <a:pt x="1106974" y="413519"/>
                        <a:pt x="1106974" y="388255"/>
                      </a:cubicBezTo>
                      <a:lnTo>
                        <a:pt x="1081385" y="388255"/>
                      </a:lnTo>
                      <a:lnTo>
                        <a:pt x="1081385" y="458283"/>
                      </a:lnTo>
                      <a:cubicBezTo>
                        <a:pt x="1081646" y="470720"/>
                        <a:pt x="1075785" y="477003"/>
                        <a:pt x="1063805" y="477133"/>
                      </a:cubicBezTo>
                      <a:cubicBezTo>
                        <a:pt x="1061851" y="477199"/>
                        <a:pt x="1059572" y="477264"/>
                        <a:pt x="1056968" y="477329"/>
                      </a:cubicBezTo>
                      <a:cubicBezTo>
                        <a:pt x="1055731" y="477329"/>
                        <a:pt x="1054233" y="477329"/>
                        <a:pt x="1052475" y="477329"/>
                      </a:cubicBezTo>
                      <a:cubicBezTo>
                        <a:pt x="1051108" y="477329"/>
                        <a:pt x="1048731" y="477329"/>
                        <a:pt x="1045345" y="477329"/>
                      </a:cubicBezTo>
                      <a:cubicBezTo>
                        <a:pt x="1045150" y="474399"/>
                        <a:pt x="1044629" y="470850"/>
                        <a:pt x="1043783" y="466683"/>
                      </a:cubicBezTo>
                      <a:cubicBezTo>
                        <a:pt x="1045671" y="466813"/>
                        <a:pt x="1047722" y="466911"/>
                        <a:pt x="1049936" y="466976"/>
                      </a:cubicBezTo>
                      <a:cubicBezTo>
                        <a:pt x="1051043" y="467041"/>
                        <a:pt x="1052280" y="467074"/>
                        <a:pt x="1053647" y="467074"/>
                      </a:cubicBezTo>
                      <a:cubicBezTo>
                        <a:pt x="1054819" y="467074"/>
                        <a:pt x="1056740" y="467074"/>
                        <a:pt x="1059410" y="467074"/>
                      </a:cubicBezTo>
                      <a:cubicBezTo>
                        <a:pt x="1063968" y="467139"/>
                        <a:pt x="1066995" y="466357"/>
                        <a:pt x="1068493" y="464730"/>
                      </a:cubicBezTo>
                      <a:cubicBezTo>
                        <a:pt x="1070186" y="463232"/>
                        <a:pt x="1071000" y="460302"/>
                        <a:pt x="1070935" y="455939"/>
                      </a:cubicBezTo>
                      <a:lnTo>
                        <a:pt x="1070935" y="388255"/>
                      </a:lnTo>
                      <a:lnTo>
                        <a:pt x="1032942" y="388255"/>
                      </a:lnTo>
                      <a:cubicBezTo>
                        <a:pt x="1032942" y="413909"/>
                        <a:pt x="1031574" y="433020"/>
                        <a:pt x="1028839" y="445587"/>
                      </a:cubicBezTo>
                      <a:cubicBezTo>
                        <a:pt x="1026430" y="458218"/>
                        <a:pt x="1021156" y="471599"/>
                        <a:pt x="1013017" y="485728"/>
                      </a:cubicBezTo>
                      <a:cubicBezTo>
                        <a:pt x="1011585" y="484686"/>
                        <a:pt x="1009403" y="483254"/>
                        <a:pt x="1006473" y="481431"/>
                      </a:cubicBezTo>
                      <a:cubicBezTo>
                        <a:pt x="1005041" y="480584"/>
                        <a:pt x="1003999" y="479933"/>
                        <a:pt x="1003348" y="479477"/>
                      </a:cubicBezTo>
                      <a:cubicBezTo>
                        <a:pt x="1011487" y="466195"/>
                        <a:pt x="1016631" y="453888"/>
                        <a:pt x="1018780" y="442559"/>
                      </a:cubicBezTo>
                      <a:cubicBezTo>
                        <a:pt x="1021319" y="431425"/>
                        <a:pt x="1022589" y="413323"/>
                        <a:pt x="1022589" y="388255"/>
                      </a:cubicBezTo>
                      <a:lnTo>
                        <a:pt x="999734" y="388255"/>
                      </a:lnTo>
                      <a:lnTo>
                        <a:pt x="999734" y="378293"/>
                      </a:lnTo>
                      <a:lnTo>
                        <a:pt x="1022589" y="378293"/>
                      </a:lnTo>
                      <a:close/>
                      <a:moveTo>
                        <a:pt x="967992" y="307093"/>
                      </a:moveTo>
                      <a:lnTo>
                        <a:pt x="970141" y="317250"/>
                      </a:lnTo>
                      <a:cubicBezTo>
                        <a:pt x="946961" y="318552"/>
                        <a:pt x="923618" y="319692"/>
                        <a:pt x="900112" y="320669"/>
                      </a:cubicBezTo>
                      <a:lnTo>
                        <a:pt x="900112" y="360908"/>
                      </a:lnTo>
                      <a:lnTo>
                        <a:pt x="971410" y="360908"/>
                      </a:lnTo>
                      <a:lnTo>
                        <a:pt x="971410" y="370675"/>
                      </a:lnTo>
                      <a:lnTo>
                        <a:pt x="900112" y="370675"/>
                      </a:lnTo>
                      <a:lnTo>
                        <a:pt x="900112" y="411500"/>
                      </a:lnTo>
                      <a:lnTo>
                        <a:pt x="988405" y="411500"/>
                      </a:lnTo>
                      <a:lnTo>
                        <a:pt x="988405" y="421462"/>
                      </a:lnTo>
                      <a:lnTo>
                        <a:pt x="900112" y="421462"/>
                      </a:lnTo>
                      <a:lnTo>
                        <a:pt x="900112" y="458674"/>
                      </a:lnTo>
                      <a:cubicBezTo>
                        <a:pt x="900959" y="474757"/>
                        <a:pt x="892429" y="482701"/>
                        <a:pt x="874524" y="482505"/>
                      </a:cubicBezTo>
                      <a:cubicBezTo>
                        <a:pt x="868989" y="482635"/>
                        <a:pt x="859255" y="482701"/>
                        <a:pt x="845321" y="482701"/>
                      </a:cubicBezTo>
                      <a:cubicBezTo>
                        <a:pt x="845126" y="480161"/>
                        <a:pt x="844442" y="476938"/>
                        <a:pt x="843270" y="473031"/>
                      </a:cubicBezTo>
                      <a:cubicBezTo>
                        <a:pt x="843074" y="472250"/>
                        <a:pt x="842912" y="471664"/>
                        <a:pt x="842781" y="471273"/>
                      </a:cubicBezTo>
                      <a:cubicBezTo>
                        <a:pt x="846363" y="471469"/>
                        <a:pt x="850497" y="471631"/>
                        <a:pt x="855185" y="471762"/>
                      </a:cubicBezTo>
                      <a:cubicBezTo>
                        <a:pt x="857399" y="471762"/>
                        <a:pt x="859841" y="471794"/>
                        <a:pt x="862510" y="471859"/>
                      </a:cubicBezTo>
                      <a:cubicBezTo>
                        <a:pt x="864919" y="471859"/>
                        <a:pt x="868208" y="471859"/>
                        <a:pt x="872375" y="471859"/>
                      </a:cubicBezTo>
                      <a:cubicBezTo>
                        <a:pt x="878951" y="471924"/>
                        <a:pt x="883379" y="470850"/>
                        <a:pt x="885658" y="468636"/>
                      </a:cubicBezTo>
                      <a:cubicBezTo>
                        <a:pt x="888067" y="466488"/>
                        <a:pt x="889239" y="462385"/>
                        <a:pt x="889174" y="456330"/>
                      </a:cubicBezTo>
                      <a:lnTo>
                        <a:pt x="889174" y="421462"/>
                      </a:lnTo>
                      <a:lnTo>
                        <a:pt x="800296" y="421462"/>
                      </a:lnTo>
                      <a:lnTo>
                        <a:pt x="800296" y="411500"/>
                      </a:lnTo>
                      <a:lnTo>
                        <a:pt x="889174" y="411500"/>
                      </a:lnTo>
                      <a:lnTo>
                        <a:pt x="889174" y="370675"/>
                      </a:lnTo>
                      <a:lnTo>
                        <a:pt x="814164" y="370675"/>
                      </a:lnTo>
                      <a:lnTo>
                        <a:pt x="814164" y="360908"/>
                      </a:lnTo>
                      <a:lnTo>
                        <a:pt x="889174" y="360908"/>
                      </a:lnTo>
                      <a:lnTo>
                        <a:pt x="889174" y="321059"/>
                      </a:lnTo>
                      <a:cubicBezTo>
                        <a:pt x="860264" y="322296"/>
                        <a:pt x="834935" y="323110"/>
                        <a:pt x="813188" y="323501"/>
                      </a:cubicBezTo>
                      <a:cubicBezTo>
                        <a:pt x="813058" y="320701"/>
                        <a:pt x="812504" y="317218"/>
                        <a:pt x="811527" y="313050"/>
                      </a:cubicBezTo>
                      <a:cubicBezTo>
                        <a:pt x="869087" y="312269"/>
                        <a:pt x="921241" y="310283"/>
                        <a:pt x="967992" y="307093"/>
                      </a:cubicBezTo>
                      <a:close/>
                      <a:moveTo>
                        <a:pt x="2680413" y="300647"/>
                      </a:moveTo>
                      <a:cubicBezTo>
                        <a:pt x="2687510" y="308655"/>
                        <a:pt x="2695421" y="317999"/>
                        <a:pt x="2704147" y="328677"/>
                      </a:cubicBezTo>
                      <a:lnTo>
                        <a:pt x="2694966" y="335319"/>
                      </a:lnTo>
                      <a:cubicBezTo>
                        <a:pt x="2688129" y="326203"/>
                        <a:pt x="2680413" y="316664"/>
                        <a:pt x="2671818" y="306702"/>
                      </a:cubicBezTo>
                      <a:close/>
                      <a:moveTo>
                        <a:pt x="2642127" y="300256"/>
                      </a:moveTo>
                      <a:lnTo>
                        <a:pt x="2652968" y="303674"/>
                      </a:lnTo>
                      <a:cubicBezTo>
                        <a:pt x="2648085" y="317804"/>
                        <a:pt x="2642420" y="332063"/>
                        <a:pt x="2635974" y="346453"/>
                      </a:cubicBezTo>
                      <a:lnTo>
                        <a:pt x="2635974" y="485924"/>
                      </a:lnTo>
                      <a:lnTo>
                        <a:pt x="2625523" y="485924"/>
                      </a:lnTo>
                      <a:lnTo>
                        <a:pt x="2625523" y="367647"/>
                      </a:lnTo>
                      <a:cubicBezTo>
                        <a:pt x="2619533" y="379172"/>
                        <a:pt x="2612273" y="391381"/>
                        <a:pt x="2603743" y="404273"/>
                      </a:cubicBezTo>
                      <a:cubicBezTo>
                        <a:pt x="2602376" y="399715"/>
                        <a:pt x="2600846" y="395385"/>
                        <a:pt x="2599153" y="391283"/>
                      </a:cubicBezTo>
                      <a:cubicBezTo>
                        <a:pt x="2619338" y="361136"/>
                        <a:pt x="2633662" y="330794"/>
                        <a:pt x="2642127" y="300256"/>
                      </a:cubicBezTo>
                      <a:close/>
                      <a:moveTo>
                        <a:pt x="3090816" y="300061"/>
                      </a:moveTo>
                      <a:lnTo>
                        <a:pt x="3102243" y="300061"/>
                      </a:lnTo>
                      <a:lnTo>
                        <a:pt x="3102243" y="458479"/>
                      </a:lnTo>
                      <a:cubicBezTo>
                        <a:pt x="3102829" y="475278"/>
                        <a:pt x="3094690" y="483612"/>
                        <a:pt x="3077826" y="483482"/>
                      </a:cubicBezTo>
                      <a:cubicBezTo>
                        <a:pt x="3068515" y="483742"/>
                        <a:pt x="3059660" y="483873"/>
                        <a:pt x="3051260" y="483873"/>
                      </a:cubicBezTo>
                      <a:cubicBezTo>
                        <a:pt x="3050739" y="480226"/>
                        <a:pt x="3049860" y="476092"/>
                        <a:pt x="3048623" y="471469"/>
                      </a:cubicBezTo>
                      <a:cubicBezTo>
                        <a:pt x="3054939" y="471729"/>
                        <a:pt x="3059334" y="471892"/>
                        <a:pt x="3061808" y="471957"/>
                      </a:cubicBezTo>
                      <a:cubicBezTo>
                        <a:pt x="3065064" y="472022"/>
                        <a:pt x="3068873" y="472055"/>
                        <a:pt x="3073236" y="472055"/>
                      </a:cubicBezTo>
                      <a:cubicBezTo>
                        <a:pt x="3080463" y="472120"/>
                        <a:pt x="3085184" y="471013"/>
                        <a:pt x="3087398" y="468734"/>
                      </a:cubicBezTo>
                      <a:cubicBezTo>
                        <a:pt x="3089742" y="466715"/>
                        <a:pt x="3090881" y="462288"/>
                        <a:pt x="3090816" y="455451"/>
                      </a:cubicBezTo>
                      <a:close/>
                      <a:moveTo>
                        <a:pt x="3525199" y="298693"/>
                      </a:moveTo>
                      <a:lnTo>
                        <a:pt x="3536235" y="298693"/>
                      </a:lnTo>
                      <a:lnTo>
                        <a:pt x="3536235" y="372042"/>
                      </a:lnTo>
                      <a:lnTo>
                        <a:pt x="3590441" y="372042"/>
                      </a:lnTo>
                      <a:lnTo>
                        <a:pt x="3590441" y="382297"/>
                      </a:lnTo>
                      <a:lnTo>
                        <a:pt x="3536235" y="382297"/>
                      </a:lnTo>
                      <a:lnTo>
                        <a:pt x="3536235" y="418337"/>
                      </a:lnTo>
                      <a:lnTo>
                        <a:pt x="3598255" y="418337"/>
                      </a:lnTo>
                      <a:lnTo>
                        <a:pt x="3598255" y="428690"/>
                      </a:lnTo>
                      <a:lnTo>
                        <a:pt x="3536235" y="428690"/>
                      </a:lnTo>
                      <a:lnTo>
                        <a:pt x="3536235" y="486119"/>
                      </a:lnTo>
                      <a:lnTo>
                        <a:pt x="3525199" y="486119"/>
                      </a:lnTo>
                      <a:lnTo>
                        <a:pt x="3525199" y="428690"/>
                      </a:lnTo>
                      <a:lnTo>
                        <a:pt x="3463570" y="428690"/>
                      </a:lnTo>
                      <a:lnTo>
                        <a:pt x="3463570" y="418337"/>
                      </a:lnTo>
                      <a:lnTo>
                        <a:pt x="3525199" y="418337"/>
                      </a:lnTo>
                      <a:lnTo>
                        <a:pt x="3525199" y="382297"/>
                      </a:lnTo>
                      <a:lnTo>
                        <a:pt x="3471969" y="382297"/>
                      </a:lnTo>
                      <a:lnTo>
                        <a:pt x="3471969" y="372042"/>
                      </a:lnTo>
                      <a:lnTo>
                        <a:pt x="3525199" y="372042"/>
                      </a:lnTo>
                      <a:close/>
                      <a:moveTo>
                        <a:pt x="441266" y="298693"/>
                      </a:moveTo>
                      <a:lnTo>
                        <a:pt x="451717" y="301233"/>
                      </a:lnTo>
                      <a:cubicBezTo>
                        <a:pt x="446964" y="316859"/>
                        <a:pt x="441039" y="332747"/>
                        <a:pt x="433941" y="348895"/>
                      </a:cubicBezTo>
                      <a:lnTo>
                        <a:pt x="433941" y="486705"/>
                      </a:lnTo>
                      <a:lnTo>
                        <a:pt x="423491" y="486705"/>
                      </a:lnTo>
                      <a:lnTo>
                        <a:pt x="423491" y="370089"/>
                      </a:lnTo>
                      <a:cubicBezTo>
                        <a:pt x="418347" y="379986"/>
                        <a:pt x="411999" y="390469"/>
                        <a:pt x="404445" y="401538"/>
                      </a:cubicBezTo>
                      <a:cubicBezTo>
                        <a:pt x="402687" y="397241"/>
                        <a:pt x="400962" y="393562"/>
                        <a:pt x="399269" y="390501"/>
                      </a:cubicBezTo>
                      <a:cubicBezTo>
                        <a:pt x="417826" y="362894"/>
                        <a:pt x="431825" y="332291"/>
                        <a:pt x="441266" y="298693"/>
                      </a:cubicBezTo>
                      <a:close/>
                      <a:moveTo>
                        <a:pt x="2916575" y="298498"/>
                      </a:moveTo>
                      <a:lnTo>
                        <a:pt x="2927221" y="301233"/>
                      </a:lnTo>
                      <a:cubicBezTo>
                        <a:pt x="2923705" y="311585"/>
                        <a:pt x="2920091" y="321189"/>
                        <a:pt x="2916380" y="330045"/>
                      </a:cubicBezTo>
                      <a:lnTo>
                        <a:pt x="2981037" y="330045"/>
                      </a:lnTo>
                      <a:cubicBezTo>
                        <a:pt x="2980255" y="375623"/>
                        <a:pt x="2979051" y="415309"/>
                        <a:pt x="2977423" y="449103"/>
                      </a:cubicBezTo>
                      <a:cubicBezTo>
                        <a:pt x="2977423" y="470980"/>
                        <a:pt x="2966289" y="481854"/>
                        <a:pt x="2944020" y="481724"/>
                      </a:cubicBezTo>
                      <a:cubicBezTo>
                        <a:pt x="2940048" y="481854"/>
                        <a:pt x="2935621" y="481952"/>
                        <a:pt x="2930737" y="482017"/>
                      </a:cubicBezTo>
                      <a:cubicBezTo>
                        <a:pt x="2928393" y="482082"/>
                        <a:pt x="2925821" y="482115"/>
                        <a:pt x="2923022" y="482115"/>
                      </a:cubicBezTo>
                      <a:cubicBezTo>
                        <a:pt x="2920547" y="482115"/>
                        <a:pt x="2917129" y="482115"/>
                        <a:pt x="2912766" y="482115"/>
                      </a:cubicBezTo>
                      <a:cubicBezTo>
                        <a:pt x="2912115" y="478338"/>
                        <a:pt x="2911269" y="474659"/>
                        <a:pt x="2910227" y="471078"/>
                      </a:cubicBezTo>
                      <a:cubicBezTo>
                        <a:pt x="2920450" y="471469"/>
                        <a:pt x="2931095" y="471664"/>
                        <a:pt x="2942165" y="471664"/>
                      </a:cubicBezTo>
                      <a:cubicBezTo>
                        <a:pt x="2958638" y="472510"/>
                        <a:pt x="2966907" y="464599"/>
                        <a:pt x="2966972" y="447931"/>
                      </a:cubicBezTo>
                      <a:cubicBezTo>
                        <a:pt x="2968144" y="426899"/>
                        <a:pt x="2969219" y="390957"/>
                        <a:pt x="2970195" y="340105"/>
                      </a:cubicBezTo>
                      <a:lnTo>
                        <a:pt x="2912180" y="340105"/>
                      </a:lnTo>
                      <a:cubicBezTo>
                        <a:pt x="2906841" y="352867"/>
                        <a:pt x="2901372" y="363871"/>
                        <a:pt x="2895772" y="373117"/>
                      </a:cubicBezTo>
                      <a:cubicBezTo>
                        <a:pt x="2893558" y="371358"/>
                        <a:pt x="2890498" y="369405"/>
                        <a:pt x="2886591" y="367256"/>
                      </a:cubicBezTo>
                      <a:cubicBezTo>
                        <a:pt x="2898507" y="348048"/>
                        <a:pt x="2908501" y="325129"/>
                        <a:pt x="2916575" y="298498"/>
                      </a:cubicBezTo>
                      <a:close/>
                      <a:moveTo>
                        <a:pt x="2837366" y="298498"/>
                      </a:moveTo>
                      <a:lnTo>
                        <a:pt x="2848208" y="300842"/>
                      </a:lnTo>
                      <a:cubicBezTo>
                        <a:pt x="2847426" y="303186"/>
                        <a:pt x="2846091" y="307288"/>
                        <a:pt x="2844203" y="313148"/>
                      </a:cubicBezTo>
                      <a:cubicBezTo>
                        <a:pt x="2841664" y="321157"/>
                        <a:pt x="2839808" y="326919"/>
                        <a:pt x="2838636" y="330435"/>
                      </a:cubicBezTo>
                      <a:lnTo>
                        <a:pt x="2878387" y="330435"/>
                      </a:lnTo>
                      <a:lnTo>
                        <a:pt x="2878387" y="482115"/>
                      </a:lnTo>
                      <a:lnTo>
                        <a:pt x="2868034" y="482115"/>
                      </a:lnTo>
                      <a:lnTo>
                        <a:pt x="2868034" y="466097"/>
                      </a:lnTo>
                      <a:lnTo>
                        <a:pt x="2818223" y="466097"/>
                      </a:lnTo>
                      <a:lnTo>
                        <a:pt x="2818223" y="483482"/>
                      </a:lnTo>
                      <a:lnTo>
                        <a:pt x="2807773" y="483482"/>
                      </a:lnTo>
                      <a:lnTo>
                        <a:pt x="2807773" y="330435"/>
                      </a:lnTo>
                      <a:lnTo>
                        <a:pt x="2828185" y="330435"/>
                      </a:lnTo>
                      <a:cubicBezTo>
                        <a:pt x="2832027" y="318325"/>
                        <a:pt x="2835087" y="307679"/>
                        <a:pt x="2837366" y="298498"/>
                      </a:cubicBezTo>
                      <a:close/>
                      <a:moveTo>
                        <a:pt x="514518" y="298498"/>
                      </a:moveTo>
                      <a:lnTo>
                        <a:pt x="524871" y="298498"/>
                      </a:lnTo>
                      <a:lnTo>
                        <a:pt x="524871" y="325259"/>
                      </a:lnTo>
                      <a:lnTo>
                        <a:pt x="587965" y="325259"/>
                      </a:lnTo>
                      <a:lnTo>
                        <a:pt x="587965" y="334635"/>
                      </a:lnTo>
                      <a:lnTo>
                        <a:pt x="524871" y="334635"/>
                      </a:lnTo>
                      <a:lnTo>
                        <a:pt x="524871" y="357880"/>
                      </a:lnTo>
                      <a:lnTo>
                        <a:pt x="577709" y="357880"/>
                      </a:lnTo>
                      <a:lnTo>
                        <a:pt x="577709" y="415895"/>
                      </a:lnTo>
                      <a:lnTo>
                        <a:pt x="567356" y="415895"/>
                      </a:lnTo>
                      <a:lnTo>
                        <a:pt x="567356" y="407886"/>
                      </a:lnTo>
                      <a:lnTo>
                        <a:pt x="523699" y="407886"/>
                      </a:lnTo>
                      <a:cubicBezTo>
                        <a:pt x="522136" y="428006"/>
                        <a:pt x="517220" y="443145"/>
                        <a:pt x="508951" y="453302"/>
                      </a:cubicBezTo>
                      <a:cubicBezTo>
                        <a:pt x="523601" y="463395"/>
                        <a:pt x="549385" y="470459"/>
                        <a:pt x="586304" y="474496"/>
                      </a:cubicBezTo>
                      <a:cubicBezTo>
                        <a:pt x="583634" y="478794"/>
                        <a:pt x="581909" y="482115"/>
                        <a:pt x="581128" y="484459"/>
                      </a:cubicBezTo>
                      <a:cubicBezTo>
                        <a:pt x="544013" y="479770"/>
                        <a:pt x="517546" y="471990"/>
                        <a:pt x="501723" y="461116"/>
                      </a:cubicBezTo>
                      <a:cubicBezTo>
                        <a:pt x="492607" y="469385"/>
                        <a:pt x="475874" y="477980"/>
                        <a:pt x="451522" y="486900"/>
                      </a:cubicBezTo>
                      <a:cubicBezTo>
                        <a:pt x="449503" y="483514"/>
                        <a:pt x="447224" y="480389"/>
                        <a:pt x="444685" y="477524"/>
                      </a:cubicBezTo>
                      <a:cubicBezTo>
                        <a:pt x="467865" y="469646"/>
                        <a:pt x="483948" y="461897"/>
                        <a:pt x="492933" y="454279"/>
                      </a:cubicBezTo>
                      <a:cubicBezTo>
                        <a:pt x="484273" y="447052"/>
                        <a:pt x="475939" y="436927"/>
                        <a:pt x="467930" y="423904"/>
                      </a:cubicBezTo>
                      <a:lnTo>
                        <a:pt x="476720" y="418532"/>
                      </a:lnTo>
                      <a:cubicBezTo>
                        <a:pt x="484794" y="431034"/>
                        <a:pt x="492640" y="440410"/>
                        <a:pt x="500258" y="446661"/>
                      </a:cubicBezTo>
                      <a:cubicBezTo>
                        <a:pt x="507290" y="438196"/>
                        <a:pt x="511653" y="425271"/>
                        <a:pt x="513346" y="407886"/>
                      </a:cubicBezTo>
                      <a:lnTo>
                        <a:pt x="461484" y="407886"/>
                      </a:lnTo>
                      <a:lnTo>
                        <a:pt x="461484" y="357880"/>
                      </a:lnTo>
                      <a:lnTo>
                        <a:pt x="514518" y="357880"/>
                      </a:lnTo>
                      <a:lnTo>
                        <a:pt x="514518" y="334635"/>
                      </a:lnTo>
                      <a:lnTo>
                        <a:pt x="453670" y="334635"/>
                      </a:lnTo>
                      <a:lnTo>
                        <a:pt x="453670" y="325259"/>
                      </a:lnTo>
                      <a:lnTo>
                        <a:pt x="514518" y="325259"/>
                      </a:lnTo>
                      <a:close/>
                      <a:moveTo>
                        <a:pt x="243293" y="298498"/>
                      </a:moveTo>
                      <a:lnTo>
                        <a:pt x="253645" y="301233"/>
                      </a:lnTo>
                      <a:cubicBezTo>
                        <a:pt x="248241" y="317185"/>
                        <a:pt x="241925" y="332942"/>
                        <a:pt x="234698" y="348504"/>
                      </a:cubicBezTo>
                      <a:lnTo>
                        <a:pt x="234698" y="486119"/>
                      </a:lnTo>
                      <a:lnTo>
                        <a:pt x="224247" y="486119"/>
                      </a:lnTo>
                      <a:lnTo>
                        <a:pt x="224247" y="369112"/>
                      </a:lnTo>
                      <a:cubicBezTo>
                        <a:pt x="217541" y="381288"/>
                        <a:pt x="210476" y="392227"/>
                        <a:pt x="203053" y="401929"/>
                      </a:cubicBezTo>
                      <a:cubicBezTo>
                        <a:pt x="201686" y="398152"/>
                        <a:pt x="200090" y="394343"/>
                        <a:pt x="198267" y="390501"/>
                      </a:cubicBezTo>
                      <a:cubicBezTo>
                        <a:pt x="217215" y="364717"/>
                        <a:pt x="232223" y="334049"/>
                        <a:pt x="243293" y="298498"/>
                      </a:cubicBezTo>
                      <a:close/>
                      <a:moveTo>
                        <a:pt x="310098" y="298302"/>
                      </a:moveTo>
                      <a:lnTo>
                        <a:pt x="320451" y="298302"/>
                      </a:lnTo>
                      <a:lnTo>
                        <a:pt x="320451" y="338835"/>
                      </a:lnTo>
                      <a:lnTo>
                        <a:pt x="381103" y="338835"/>
                      </a:lnTo>
                      <a:lnTo>
                        <a:pt x="381103" y="348699"/>
                      </a:lnTo>
                      <a:lnTo>
                        <a:pt x="329729" y="348699"/>
                      </a:lnTo>
                      <a:cubicBezTo>
                        <a:pt x="342166" y="386530"/>
                        <a:pt x="362025" y="416872"/>
                        <a:pt x="389307" y="439726"/>
                      </a:cubicBezTo>
                      <a:cubicBezTo>
                        <a:pt x="386181" y="442591"/>
                        <a:pt x="383512" y="445587"/>
                        <a:pt x="381298" y="448712"/>
                      </a:cubicBezTo>
                      <a:cubicBezTo>
                        <a:pt x="352518" y="422602"/>
                        <a:pt x="332529" y="389264"/>
                        <a:pt x="321330" y="348699"/>
                      </a:cubicBezTo>
                      <a:lnTo>
                        <a:pt x="320451" y="348699"/>
                      </a:lnTo>
                      <a:lnTo>
                        <a:pt x="320451" y="434941"/>
                      </a:lnTo>
                      <a:lnTo>
                        <a:pt x="353072" y="434941"/>
                      </a:lnTo>
                      <a:lnTo>
                        <a:pt x="353072" y="444512"/>
                      </a:lnTo>
                      <a:lnTo>
                        <a:pt x="320451" y="444512"/>
                      </a:lnTo>
                      <a:lnTo>
                        <a:pt x="320451" y="486119"/>
                      </a:lnTo>
                      <a:lnTo>
                        <a:pt x="310098" y="486119"/>
                      </a:lnTo>
                      <a:lnTo>
                        <a:pt x="310098" y="444512"/>
                      </a:lnTo>
                      <a:lnTo>
                        <a:pt x="277477" y="444512"/>
                      </a:lnTo>
                      <a:lnTo>
                        <a:pt x="277477" y="434941"/>
                      </a:lnTo>
                      <a:lnTo>
                        <a:pt x="310098" y="434941"/>
                      </a:lnTo>
                      <a:lnTo>
                        <a:pt x="310098" y="348699"/>
                      </a:lnTo>
                      <a:lnTo>
                        <a:pt x="309512" y="348699"/>
                      </a:lnTo>
                      <a:cubicBezTo>
                        <a:pt x="297987" y="390762"/>
                        <a:pt x="277770" y="425239"/>
                        <a:pt x="248860" y="452130"/>
                      </a:cubicBezTo>
                      <a:cubicBezTo>
                        <a:pt x="246971" y="449851"/>
                        <a:pt x="244106" y="447117"/>
                        <a:pt x="240265" y="443926"/>
                      </a:cubicBezTo>
                      <a:cubicBezTo>
                        <a:pt x="269500" y="417556"/>
                        <a:pt x="289717" y="385813"/>
                        <a:pt x="300917" y="348699"/>
                      </a:cubicBezTo>
                      <a:lnTo>
                        <a:pt x="253645" y="348699"/>
                      </a:lnTo>
                      <a:lnTo>
                        <a:pt x="253645" y="338835"/>
                      </a:lnTo>
                      <a:lnTo>
                        <a:pt x="310098" y="338835"/>
                      </a:lnTo>
                      <a:close/>
                      <a:moveTo>
                        <a:pt x="1442270" y="298107"/>
                      </a:moveTo>
                      <a:lnTo>
                        <a:pt x="1453209" y="301916"/>
                      </a:lnTo>
                      <a:cubicBezTo>
                        <a:pt x="1441619" y="322101"/>
                        <a:pt x="1428238" y="342904"/>
                        <a:pt x="1413067" y="364326"/>
                      </a:cubicBezTo>
                      <a:cubicBezTo>
                        <a:pt x="1415021" y="364261"/>
                        <a:pt x="1418569" y="364164"/>
                        <a:pt x="1423713" y="364033"/>
                      </a:cubicBezTo>
                      <a:cubicBezTo>
                        <a:pt x="1433285" y="363708"/>
                        <a:pt x="1440187" y="363512"/>
                        <a:pt x="1444419" y="363447"/>
                      </a:cubicBezTo>
                      <a:cubicBezTo>
                        <a:pt x="1447349" y="358955"/>
                        <a:pt x="1451418" y="352150"/>
                        <a:pt x="1456627" y="343035"/>
                      </a:cubicBezTo>
                      <a:lnTo>
                        <a:pt x="1467273" y="347234"/>
                      </a:lnTo>
                      <a:cubicBezTo>
                        <a:pt x="1448912" y="374712"/>
                        <a:pt x="1432829" y="397208"/>
                        <a:pt x="1419025" y="414723"/>
                      </a:cubicBezTo>
                      <a:cubicBezTo>
                        <a:pt x="1425862" y="414072"/>
                        <a:pt x="1436540" y="413193"/>
                        <a:pt x="1451060" y="412086"/>
                      </a:cubicBezTo>
                      <a:cubicBezTo>
                        <a:pt x="1455423" y="411761"/>
                        <a:pt x="1458744" y="411500"/>
                        <a:pt x="1461022" y="411305"/>
                      </a:cubicBezTo>
                      <a:cubicBezTo>
                        <a:pt x="1460502" y="413193"/>
                        <a:pt x="1460078" y="416091"/>
                        <a:pt x="1459753" y="419997"/>
                      </a:cubicBezTo>
                      <a:cubicBezTo>
                        <a:pt x="1459688" y="420258"/>
                        <a:pt x="1459655" y="420486"/>
                        <a:pt x="1459655" y="420681"/>
                      </a:cubicBezTo>
                      <a:cubicBezTo>
                        <a:pt x="1434652" y="422504"/>
                        <a:pt x="1416974" y="424165"/>
                        <a:pt x="1406621" y="425662"/>
                      </a:cubicBezTo>
                      <a:lnTo>
                        <a:pt x="1403007" y="416286"/>
                      </a:lnTo>
                      <a:cubicBezTo>
                        <a:pt x="1407370" y="413356"/>
                        <a:pt x="1412904" y="407626"/>
                        <a:pt x="1419611" y="399096"/>
                      </a:cubicBezTo>
                      <a:cubicBezTo>
                        <a:pt x="1425080" y="391999"/>
                        <a:pt x="1431364" y="383209"/>
                        <a:pt x="1438461" y="372726"/>
                      </a:cubicBezTo>
                      <a:cubicBezTo>
                        <a:pt x="1423095" y="372986"/>
                        <a:pt x="1411212" y="373442"/>
                        <a:pt x="1402812" y="374093"/>
                      </a:cubicBezTo>
                      <a:lnTo>
                        <a:pt x="1399784" y="363838"/>
                      </a:lnTo>
                      <a:cubicBezTo>
                        <a:pt x="1403626" y="360713"/>
                        <a:pt x="1407761" y="355927"/>
                        <a:pt x="1412188" y="349481"/>
                      </a:cubicBezTo>
                      <a:cubicBezTo>
                        <a:pt x="1424820" y="330728"/>
                        <a:pt x="1434847" y="313604"/>
                        <a:pt x="1442270" y="298107"/>
                      </a:cubicBezTo>
                      <a:close/>
                      <a:moveTo>
                        <a:pt x="3455756" y="297912"/>
                      </a:moveTo>
                      <a:lnTo>
                        <a:pt x="3466793" y="301526"/>
                      </a:lnTo>
                      <a:cubicBezTo>
                        <a:pt x="3462040" y="315525"/>
                        <a:pt x="3455724" y="330924"/>
                        <a:pt x="3447845" y="347723"/>
                      </a:cubicBezTo>
                      <a:lnTo>
                        <a:pt x="3447845" y="485924"/>
                      </a:lnTo>
                      <a:lnTo>
                        <a:pt x="3437199" y="485924"/>
                      </a:lnTo>
                      <a:lnTo>
                        <a:pt x="3437199" y="368038"/>
                      </a:lnTo>
                      <a:cubicBezTo>
                        <a:pt x="3429256" y="382297"/>
                        <a:pt x="3421507" y="394245"/>
                        <a:pt x="3413954" y="403882"/>
                      </a:cubicBezTo>
                      <a:cubicBezTo>
                        <a:pt x="3412392" y="399259"/>
                        <a:pt x="3410731" y="395255"/>
                        <a:pt x="3408973" y="391869"/>
                      </a:cubicBezTo>
                      <a:cubicBezTo>
                        <a:pt x="3429158" y="365498"/>
                        <a:pt x="3444752" y="334179"/>
                        <a:pt x="3455756" y="297912"/>
                      </a:cubicBezTo>
                      <a:close/>
                      <a:moveTo>
                        <a:pt x="3323025" y="297912"/>
                      </a:moveTo>
                      <a:lnTo>
                        <a:pt x="3333769" y="297912"/>
                      </a:lnTo>
                      <a:cubicBezTo>
                        <a:pt x="3333769" y="317706"/>
                        <a:pt x="3333378" y="335286"/>
                        <a:pt x="3332597" y="350653"/>
                      </a:cubicBezTo>
                      <a:cubicBezTo>
                        <a:pt x="3338652" y="408017"/>
                        <a:pt x="3360986" y="449168"/>
                        <a:pt x="3399597" y="474106"/>
                      </a:cubicBezTo>
                      <a:cubicBezTo>
                        <a:pt x="3396472" y="477361"/>
                        <a:pt x="3393802" y="480617"/>
                        <a:pt x="3391588" y="483873"/>
                      </a:cubicBezTo>
                      <a:cubicBezTo>
                        <a:pt x="3354149" y="456265"/>
                        <a:pt x="3333020" y="420681"/>
                        <a:pt x="3328201" y="377121"/>
                      </a:cubicBezTo>
                      <a:cubicBezTo>
                        <a:pt x="3324099" y="422700"/>
                        <a:pt x="3303166" y="458837"/>
                        <a:pt x="3265401" y="485533"/>
                      </a:cubicBezTo>
                      <a:cubicBezTo>
                        <a:pt x="3263577" y="483254"/>
                        <a:pt x="3260778" y="480194"/>
                        <a:pt x="3257001" y="476352"/>
                      </a:cubicBezTo>
                      <a:cubicBezTo>
                        <a:pt x="3300301" y="447442"/>
                        <a:pt x="3321951" y="403491"/>
                        <a:pt x="3321951" y="344500"/>
                      </a:cubicBezTo>
                      <a:cubicBezTo>
                        <a:pt x="3322667" y="330501"/>
                        <a:pt x="3323025" y="314971"/>
                        <a:pt x="3323025" y="297912"/>
                      </a:cubicBezTo>
                      <a:close/>
                      <a:moveTo>
                        <a:pt x="3256415" y="297912"/>
                      </a:moveTo>
                      <a:lnTo>
                        <a:pt x="3267159" y="300842"/>
                      </a:lnTo>
                      <a:cubicBezTo>
                        <a:pt x="3262080" y="316273"/>
                        <a:pt x="3255894" y="331673"/>
                        <a:pt x="3248602" y="347039"/>
                      </a:cubicBezTo>
                      <a:lnTo>
                        <a:pt x="3248602" y="486119"/>
                      </a:lnTo>
                      <a:lnTo>
                        <a:pt x="3238151" y="486119"/>
                      </a:lnTo>
                      <a:lnTo>
                        <a:pt x="3238151" y="367256"/>
                      </a:lnTo>
                      <a:cubicBezTo>
                        <a:pt x="3229817" y="382232"/>
                        <a:pt x="3221743" y="394571"/>
                        <a:pt x="3213929" y="404273"/>
                      </a:cubicBezTo>
                      <a:cubicBezTo>
                        <a:pt x="3212627" y="400757"/>
                        <a:pt x="3210902" y="397013"/>
                        <a:pt x="3208753" y="393041"/>
                      </a:cubicBezTo>
                      <a:cubicBezTo>
                        <a:pt x="3231152" y="363675"/>
                        <a:pt x="3247039" y="331966"/>
                        <a:pt x="3256415" y="297912"/>
                      </a:cubicBezTo>
                      <a:close/>
                      <a:moveTo>
                        <a:pt x="2321970" y="297716"/>
                      </a:moveTo>
                      <a:lnTo>
                        <a:pt x="2332518" y="297716"/>
                      </a:lnTo>
                      <a:lnTo>
                        <a:pt x="2332518" y="325064"/>
                      </a:lnTo>
                      <a:lnTo>
                        <a:pt x="2380571" y="325064"/>
                      </a:lnTo>
                      <a:lnTo>
                        <a:pt x="2380571" y="334440"/>
                      </a:lnTo>
                      <a:lnTo>
                        <a:pt x="2332518" y="334440"/>
                      </a:lnTo>
                      <a:lnTo>
                        <a:pt x="2332518" y="366670"/>
                      </a:lnTo>
                      <a:lnTo>
                        <a:pt x="2389166" y="366670"/>
                      </a:lnTo>
                      <a:lnTo>
                        <a:pt x="2389166" y="376047"/>
                      </a:lnTo>
                      <a:lnTo>
                        <a:pt x="2265517" y="376047"/>
                      </a:lnTo>
                      <a:lnTo>
                        <a:pt x="2265517" y="366670"/>
                      </a:lnTo>
                      <a:lnTo>
                        <a:pt x="2321970" y="366670"/>
                      </a:lnTo>
                      <a:lnTo>
                        <a:pt x="2321970" y="334440"/>
                      </a:lnTo>
                      <a:lnTo>
                        <a:pt x="2274308" y="334440"/>
                      </a:lnTo>
                      <a:lnTo>
                        <a:pt x="2274308" y="325064"/>
                      </a:lnTo>
                      <a:lnTo>
                        <a:pt x="2321970" y="325064"/>
                      </a:lnTo>
                      <a:close/>
                      <a:moveTo>
                        <a:pt x="2228306" y="297716"/>
                      </a:moveTo>
                      <a:lnTo>
                        <a:pt x="2238756" y="297716"/>
                      </a:lnTo>
                      <a:lnTo>
                        <a:pt x="2238756" y="339519"/>
                      </a:lnTo>
                      <a:lnTo>
                        <a:pt x="2262099" y="339519"/>
                      </a:lnTo>
                      <a:lnTo>
                        <a:pt x="2262099" y="349090"/>
                      </a:lnTo>
                      <a:lnTo>
                        <a:pt x="2238756" y="349090"/>
                      </a:lnTo>
                      <a:lnTo>
                        <a:pt x="2238756" y="393529"/>
                      </a:lnTo>
                      <a:cubicBezTo>
                        <a:pt x="2240775" y="393008"/>
                        <a:pt x="2243835" y="392227"/>
                        <a:pt x="2247937" y="391185"/>
                      </a:cubicBezTo>
                      <a:cubicBezTo>
                        <a:pt x="2254253" y="389622"/>
                        <a:pt x="2259039" y="388385"/>
                        <a:pt x="2262294" y="387474"/>
                      </a:cubicBezTo>
                      <a:cubicBezTo>
                        <a:pt x="2262229" y="388971"/>
                        <a:pt x="2262197" y="390534"/>
                        <a:pt x="2262197" y="392162"/>
                      </a:cubicBezTo>
                      <a:cubicBezTo>
                        <a:pt x="2262197" y="394571"/>
                        <a:pt x="2262294" y="396557"/>
                        <a:pt x="2262490" y="398120"/>
                      </a:cubicBezTo>
                      <a:cubicBezTo>
                        <a:pt x="2259234" y="398901"/>
                        <a:pt x="2254514" y="400008"/>
                        <a:pt x="2248328" y="401440"/>
                      </a:cubicBezTo>
                      <a:cubicBezTo>
                        <a:pt x="2244030" y="402482"/>
                        <a:pt x="2240840" y="403231"/>
                        <a:pt x="2238756" y="403687"/>
                      </a:cubicBezTo>
                      <a:lnTo>
                        <a:pt x="2238756" y="463655"/>
                      </a:lnTo>
                      <a:cubicBezTo>
                        <a:pt x="2239017" y="476808"/>
                        <a:pt x="2232864" y="483352"/>
                        <a:pt x="2220297" y="483287"/>
                      </a:cubicBezTo>
                      <a:cubicBezTo>
                        <a:pt x="2214828" y="483417"/>
                        <a:pt x="2209488" y="483482"/>
                        <a:pt x="2204279" y="483482"/>
                      </a:cubicBezTo>
                      <a:cubicBezTo>
                        <a:pt x="2203954" y="479705"/>
                        <a:pt x="2203303" y="475766"/>
                        <a:pt x="2202326" y="471664"/>
                      </a:cubicBezTo>
                      <a:cubicBezTo>
                        <a:pt x="2205256" y="471924"/>
                        <a:pt x="2210465" y="472055"/>
                        <a:pt x="2217953" y="472055"/>
                      </a:cubicBezTo>
                      <a:cubicBezTo>
                        <a:pt x="2225115" y="472315"/>
                        <a:pt x="2228566" y="468864"/>
                        <a:pt x="2228306" y="461702"/>
                      </a:cubicBezTo>
                      <a:lnTo>
                        <a:pt x="2228306" y="406324"/>
                      </a:lnTo>
                      <a:cubicBezTo>
                        <a:pt x="2225246" y="407040"/>
                        <a:pt x="2220395" y="408277"/>
                        <a:pt x="2213753" y="410035"/>
                      </a:cubicBezTo>
                      <a:cubicBezTo>
                        <a:pt x="2208284" y="411468"/>
                        <a:pt x="2204084" y="412542"/>
                        <a:pt x="2201154" y="413258"/>
                      </a:cubicBezTo>
                      <a:lnTo>
                        <a:pt x="2199494" y="402319"/>
                      </a:lnTo>
                      <a:cubicBezTo>
                        <a:pt x="2200796" y="402059"/>
                        <a:pt x="2202782" y="401636"/>
                        <a:pt x="2205451" y="401050"/>
                      </a:cubicBezTo>
                      <a:cubicBezTo>
                        <a:pt x="2215348" y="398966"/>
                        <a:pt x="2222967" y="397241"/>
                        <a:pt x="2228306" y="395873"/>
                      </a:cubicBezTo>
                      <a:lnTo>
                        <a:pt x="2228306" y="349090"/>
                      </a:lnTo>
                      <a:lnTo>
                        <a:pt x="2201545" y="349090"/>
                      </a:lnTo>
                      <a:lnTo>
                        <a:pt x="2201545" y="339519"/>
                      </a:lnTo>
                      <a:lnTo>
                        <a:pt x="2228306" y="339519"/>
                      </a:lnTo>
                      <a:close/>
                      <a:moveTo>
                        <a:pt x="2507540" y="297521"/>
                      </a:moveTo>
                      <a:lnTo>
                        <a:pt x="2518576" y="297521"/>
                      </a:lnTo>
                      <a:cubicBezTo>
                        <a:pt x="2518381" y="318813"/>
                        <a:pt x="2518772" y="338607"/>
                        <a:pt x="2519748" y="356904"/>
                      </a:cubicBezTo>
                      <a:lnTo>
                        <a:pt x="2589581" y="356904"/>
                      </a:lnTo>
                      <a:lnTo>
                        <a:pt x="2589581" y="366866"/>
                      </a:lnTo>
                      <a:lnTo>
                        <a:pt x="2520334" y="366866"/>
                      </a:lnTo>
                      <a:cubicBezTo>
                        <a:pt x="2521181" y="376893"/>
                        <a:pt x="2522190" y="386106"/>
                        <a:pt x="2523362" y="394506"/>
                      </a:cubicBezTo>
                      <a:cubicBezTo>
                        <a:pt x="2525185" y="407073"/>
                        <a:pt x="2526976" y="417067"/>
                        <a:pt x="2528734" y="424490"/>
                      </a:cubicBezTo>
                      <a:cubicBezTo>
                        <a:pt x="2541691" y="413161"/>
                        <a:pt x="2554225" y="399096"/>
                        <a:pt x="2566336" y="382297"/>
                      </a:cubicBezTo>
                      <a:lnTo>
                        <a:pt x="2575517" y="388255"/>
                      </a:lnTo>
                      <a:cubicBezTo>
                        <a:pt x="2560086" y="408440"/>
                        <a:pt x="2545566" y="424262"/>
                        <a:pt x="2531957" y="435722"/>
                      </a:cubicBezTo>
                      <a:cubicBezTo>
                        <a:pt x="2534236" y="442298"/>
                        <a:pt x="2536710" y="448158"/>
                        <a:pt x="2539380" y="453302"/>
                      </a:cubicBezTo>
                      <a:cubicBezTo>
                        <a:pt x="2546086" y="466846"/>
                        <a:pt x="2553542" y="473455"/>
                        <a:pt x="2561746" y="473129"/>
                      </a:cubicBezTo>
                      <a:cubicBezTo>
                        <a:pt x="2567346" y="473455"/>
                        <a:pt x="2571285" y="469515"/>
                        <a:pt x="2573564" y="461311"/>
                      </a:cubicBezTo>
                      <a:cubicBezTo>
                        <a:pt x="2575778" y="452847"/>
                        <a:pt x="2577503" y="444121"/>
                        <a:pt x="2578740" y="435136"/>
                      </a:cubicBezTo>
                      <a:cubicBezTo>
                        <a:pt x="2582191" y="436829"/>
                        <a:pt x="2585544" y="438066"/>
                        <a:pt x="2588800" y="438847"/>
                      </a:cubicBezTo>
                      <a:cubicBezTo>
                        <a:pt x="2587368" y="449461"/>
                        <a:pt x="2585349" y="458935"/>
                        <a:pt x="2582745" y="467269"/>
                      </a:cubicBezTo>
                      <a:cubicBezTo>
                        <a:pt x="2579489" y="478664"/>
                        <a:pt x="2572424" y="484263"/>
                        <a:pt x="2561551" y="484068"/>
                      </a:cubicBezTo>
                      <a:cubicBezTo>
                        <a:pt x="2548919" y="484263"/>
                        <a:pt x="2538110" y="475408"/>
                        <a:pt x="2529125" y="457502"/>
                      </a:cubicBezTo>
                      <a:cubicBezTo>
                        <a:pt x="2526976" y="453140"/>
                        <a:pt x="2524990" y="448321"/>
                        <a:pt x="2523167" y="443047"/>
                      </a:cubicBezTo>
                      <a:cubicBezTo>
                        <a:pt x="2510796" y="453074"/>
                        <a:pt x="2494452" y="463232"/>
                        <a:pt x="2474137" y="473520"/>
                      </a:cubicBezTo>
                      <a:cubicBezTo>
                        <a:pt x="2471728" y="469873"/>
                        <a:pt x="2469384" y="466878"/>
                        <a:pt x="2467105" y="464534"/>
                      </a:cubicBezTo>
                      <a:cubicBezTo>
                        <a:pt x="2487550" y="454637"/>
                        <a:pt x="2505033" y="443894"/>
                        <a:pt x="2519553" y="432304"/>
                      </a:cubicBezTo>
                      <a:cubicBezTo>
                        <a:pt x="2516493" y="421365"/>
                        <a:pt x="2514149" y="409221"/>
                        <a:pt x="2512521" y="395873"/>
                      </a:cubicBezTo>
                      <a:cubicBezTo>
                        <a:pt x="2511219" y="385195"/>
                        <a:pt x="2510307" y="375526"/>
                        <a:pt x="2509786" y="366866"/>
                      </a:cubicBezTo>
                      <a:lnTo>
                        <a:pt x="2453725" y="366866"/>
                      </a:lnTo>
                      <a:lnTo>
                        <a:pt x="2453725" y="404859"/>
                      </a:lnTo>
                      <a:cubicBezTo>
                        <a:pt x="2469807" y="401864"/>
                        <a:pt x="2482830" y="399324"/>
                        <a:pt x="2492792" y="397241"/>
                      </a:cubicBezTo>
                      <a:cubicBezTo>
                        <a:pt x="2492792" y="400952"/>
                        <a:pt x="2492922" y="404370"/>
                        <a:pt x="2493183" y="407496"/>
                      </a:cubicBezTo>
                      <a:cubicBezTo>
                        <a:pt x="2483676" y="409124"/>
                        <a:pt x="2470524" y="411663"/>
                        <a:pt x="2453725" y="415114"/>
                      </a:cubicBezTo>
                      <a:lnTo>
                        <a:pt x="2453725" y="460530"/>
                      </a:lnTo>
                      <a:cubicBezTo>
                        <a:pt x="2454246" y="474659"/>
                        <a:pt x="2447669" y="481919"/>
                        <a:pt x="2433996" y="482310"/>
                      </a:cubicBezTo>
                      <a:cubicBezTo>
                        <a:pt x="2430089" y="482570"/>
                        <a:pt x="2422471" y="482701"/>
                        <a:pt x="2411141" y="482701"/>
                      </a:cubicBezTo>
                      <a:cubicBezTo>
                        <a:pt x="2410750" y="479054"/>
                        <a:pt x="2410034" y="475310"/>
                        <a:pt x="2408992" y="471469"/>
                      </a:cubicBezTo>
                      <a:cubicBezTo>
                        <a:pt x="2412118" y="471794"/>
                        <a:pt x="2419183" y="471990"/>
                        <a:pt x="2430187" y="472055"/>
                      </a:cubicBezTo>
                      <a:cubicBezTo>
                        <a:pt x="2439107" y="472380"/>
                        <a:pt x="2443372" y="468473"/>
                        <a:pt x="2442981" y="460334"/>
                      </a:cubicBezTo>
                      <a:lnTo>
                        <a:pt x="2442981" y="417067"/>
                      </a:lnTo>
                      <a:cubicBezTo>
                        <a:pt x="2428135" y="419867"/>
                        <a:pt x="2414462" y="422602"/>
                        <a:pt x="2401960" y="425271"/>
                      </a:cubicBezTo>
                      <a:lnTo>
                        <a:pt x="2399323" y="414528"/>
                      </a:lnTo>
                      <a:cubicBezTo>
                        <a:pt x="2412411" y="412379"/>
                        <a:pt x="2426963" y="409840"/>
                        <a:pt x="2442981" y="406910"/>
                      </a:cubicBezTo>
                      <a:lnTo>
                        <a:pt x="2442981" y="366866"/>
                      </a:lnTo>
                      <a:lnTo>
                        <a:pt x="2399128" y="366866"/>
                      </a:lnTo>
                      <a:lnTo>
                        <a:pt x="2399128" y="356904"/>
                      </a:lnTo>
                      <a:lnTo>
                        <a:pt x="2442981" y="356904"/>
                      </a:lnTo>
                      <a:lnTo>
                        <a:pt x="2442981" y="323306"/>
                      </a:lnTo>
                      <a:cubicBezTo>
                        <a:pt x="2428852" y="325064"/>
                        <a:pt x="2416969" y="326398"/>
                        <a:pt x="2407332" y="327310"/>
                      </a:cubicBezTo>
                      <a:cubicBezTo>
                        <a:pt x="2406616" y="322882"/>
                        <a:pt x="2405607" y="319464"/>
                        <a:pt x="2404304" y="317055"/>
                      </a:cubicBezTo>
                      <a:cubicBezTo>
                        <a:pt x="2429177" y="315036"/>
                        <a:pt x="2455190" y="311650"/>
                        <a:pt x="2482341" y="306897"/>
                      </a:cubicBezTo>
                      <a:lnTo>
                        <a:pt x="2485760" y="316859"/>
                      </a:lnTo>
                      <a:cubicBezTo>
                        <a:pt x="2479509" y="318031"/>
                        <a:pt x="2468831" y="319627"/>
                        <a:pt x="2453725" y="321645"/>
                      </a:cubicBezTo>
                      <a:lnTo>
                        <a:pt x="2453725" y="356904"/>
                      </a:lnTo>
                      <a:lnTo>
                        <a:pt x="2509200" y="356904"/>
                      </a:lnTo>
                      <a:cubicBezTo>
                        <a:pt x="2508093" y="340625"/>
                        <a:pt x="2507540" y="320831"/>
                        <a:pt x="2507540" y="297521"/>
                      </a:cubicBezTo>
                      <a:close/>
                      <a:moveTo>
                        <a:pt x="2090300" y="297521"/>
                      </a:moveTo>
                      <a:lnTo>
                        <a:pt x="2101141" y="297521"/>
                      </a:lnTo>
                      <a:lnTo>
                        <a:pt x="2101141" y="325650"/>
                      </a:lnTo>
                      <a:lnTo>
                        <a:pt x="2186504" y="325650"/>
                      </a:lnTo>
                      <a:lnTo>
                        <a:pt x="2186504" y="335905"/>
                      </a:lnTo>
                      <a:lnTo>
                        <a:pt x="2101141" y="335905"/>
                      </a:lnTo>
                      <a:lnTo>
                        <a:pt x="2101141" y="368917"/>
                      </a:lnTo>
                      <a:lnTo>
                        <a:pt x="2156129" y="368917"/>
                      </a:lnTo>
                      <a:lnTo>
                        <a:pt x="2156129" y="379270"/>
                      </a:lnTo>
                      <a:cubicBezTo>
                        <a:pt x="2144409" y="407138"/>
                        <a:pt x="2127121" y="429536"/>
                        <a:pt x="2104267" y="446466"/>
                      </a:cubicBezTo>
                      <a:cubicBezTo>
                        <a:pt x="2121261" y="457925"/>
                        <a:pt x="2148869" y="467008"/>
                        <a:pt x="2187090" y="473715"/>
                      </a:cubicBezTo>
                      <a:cubicBezTo>
                        <a:pt x="2186959" y="473910"/>
                        <a:pt x="2186764" y="474171"/>
                        <a:pt x="2186504" y="474496"/>
                      </a:cubicBezTo>
                      <a:cubicBezTo>
                        <a:pt x="2183769" y="478012"/>
                        <a:pt x="2181653" y="481203"/>
                        <a:pt x="2180155" y="484068"/>
                      </a:cubicBezTo>
                      <a:cubicBezTo>
                        <a:pt x="2138483" y="475538"/>
                        <a:pt x="2109932" y="465413"/>
                        <a:pt x="2094500" y="453693"/>
                      </a:cubicBezTo>
                      <a:cubicBezTo>
                        <a:pt x="2074966" y="466715"/>
                        <a:pt x="2046219" y="477915"/>
                        <a:pt x="2008259" y="487291"/>
                      </a:cubicBezTo>
                      <a:cubicBezTo>
                        <a:pt x="2007087" y="484686"/>
                        <a:pt x="2004971" y="481236"/>
                        <a:pt x="2001910" y="476938"/>
                      </a:cubicBezTo>
                      <a:cubicBezTo>
                        <a:pt x="2038373" y="468473"/>
                        <a:pt x="2066111" y="458316"/>
                        <a:pt x="2085124" y="446466"/>
                      </a:cubicBezTo>
                      <a:cubicBezTo>
                        <a:pt x="2065330" y="430839"/>
                        <a:pt x="2049996" y="408310"/>
                        <a:pt x="2039122" y="378879"/>
                      </a:cubicBezTo>
                      <a:lnTo>
                        <a:pt x="2020467" y="378879"/>
                      </a:lnTo>
                      <a:lnTo>
                        <a:pt x="2020467" y="368917"/>
                      </a:lnTo>
                      <a:lnTo>
                        <a:pt x="2090300" y="368917"/>
                      </a:lnTo>
                      <a:lnTo>
                        <a:pt x="2090300" y="335905"/>
                      </a:lnTo>
                      <a:lnTo>
                        <a:pt x="2001324" y="335905"/>
                      </a:lnTo>
                      <a:lnTo>
                        <a:pt x="2001324" y="325650"/>
                      </a:lnTo>
                      <a:lnTo>
                        <a:pt x="2090300" y="325650"/>
                      </a:lnTo>
                      <a:close/>
                      <a:moveTo>
                        <a:pt x="1888713" y="297521"/>
                      </a:moveTo>
                      <a:lnTo>
                        <a:pt x="1899261" y="297521"/>
                      </a:lnTo>
                      <a:lnTo>
                        <a:pt x="1899261" y="316273"/>
                      </a:lnTo>
                      <a:lnTo>
                        <a:pt x="1984330" y="316273"/>
                      </a:lnTo>
                      <a:lnTo>
                        <a:pt x="1984330" y="325650"/>
                      </a:lnTo>
                      <a:lnTo>
                        <a:pt x="1899261" y="325650"/>
                      </a:lnTo>
                      <a:lnTo>
                        <a:pt x="1899261" y="346453"/>
                      </a:lnTo>
                      <a:lnTo>
                        <a:pt x="1961280" y="346453"/>
                      </a:lnTo>
                      <a:lnTo>
                        <a:pt x="1961280" y="468343"/>
                      </a:lnTo>
                      <a:lnTo>
                        <a:pt x="1988725" y="468343"/>
                      </a:lnTo>
                      <a:lnTo>
                        <a:pt x="1988725" y="477719"/>
                      </a:lnTo>
                      <a:lnTo>
                        <a:pt x="1799834" y="477719"/>
                      </a:lnTo>
                      <a:lnTo>
                        <a:pt x="1799834" y="468343"/>
                      </a:lnTo>
                      <a:lnTo>
                        <a:pt x="1826693" y="468343"/>
                      </a:lnTo>
                      <a:lnTo>
                        <a:pt x="1826693" y="346453"/>
                      </a:lnTo>
                      <a:lnTo>
                        <a:pt x="1888713" y="346453"/>
                      </a:lnTo>
                      <a:lnTo>
                        <a:pt x="1888713" y="325650"/>
                      </a:lnTo>
                      <a:lnTo>
                        <a:pt x="1804229" y="325650"/>
                      </a:lnTo>
                      <a:lnTo>
                        <a:pt x="1804229" y="316273"/>
                      </a:lnTo>
                      <a:lnTo>
                        <a:pt x="1888713" y="316273"/>
                      </a:lnTo>
                      <a:close/>
                      <a:moveTo>
                        <a:pt x="94836" y="296251"/>
                      </a:moveTo>
                      <a:cubicBezTo>
                        <a:pt x="97767" y="302242"/>
                        <a:pt x="101706" y="311195"/>
                        <a:pt x="106654" y="323110"/>
                      </a:cubicBezTo>
                      <a:lnTo>
                        <a:pt x="96301" y="327115"/>
                      </a:lnTo>
                      <a:cubicBezTo>
                        <a:pt x="92590" y="316762"/>
                        <a:pt x="88716" y="307679"/>
                        <a:pt x="84679" y="299865"/>
                      </a:cubicBezTo>
                      <a:close/>
                      <a:moveTo>
                        <a:pt x="1524019" y="295861"/>
                      </a:moveTo>
                      <a:lnTo>
                        <a:pt x="1535055" y="297912"/>
                      </a:lnTo>
                      <a:cubicBezTo>
                        <a:pt x="1534925" y="298107"/>
                        <a:pt x="1534730" y="298433"/>
                        <a:pt x="1534469" y="298888"/>
                      </a:cubicBezTo>
                      <a:cubicBezTo>
                        <a:pt x="1533167" y="301363"/>
                        <a:pt x="1532223" y="303218"/>
                        <a:pt x="1531637" y="304456"/>
                      </a:cubicBezTo>
                      <a:cubicBezTo>
                        <a:pt x="1546157" y="330110"/>
                        <a:pt x="1565170" y="349448"/>
                        <a:pt x="1588675" y="362471"/>
                      </a:cubicBezTo>
                      <a:cubicBezTo>
                        <a:pt x="1588545" y="362601"/>
                        <a:pt x="1588317" y="362829"/>
                        <a:pt x="1587991" y="363154"/>
                      </a:cubicBezTo>
                      <a:cubicBezTo>
                        <a:pt x="1585192" y="366019"/>
                        <a:pt x="1582880" y="368917"/>
                        <a:pt x="1581057" y="371847"/>
                      </a:cubicBezTo>
                      <a:cubicBezTo>
                        <a:pt x="1556965" y="356285"/>
                        <a:pt x="1538701" y="336882"/>
                        <a:pt x="1526265" y="313636"/>
                      </a:cubicBezTo>
                      <a:cubicBezTo>
                        <a:pt x="1512982" y="337337"/>
                        <a:pt x="1494490" y="357164"/>
                        <a:pt x="1470789" y="373117"/>
                      </a:cubicBezTo>
                      <a:cubicBezTo>
                        <a:pt x="1468641" y="370121"/>
                        <a:pt x="1466199" y="367256"/>
                        <a:pt x="1463464" y="364522"/>
                      </a:cubicBezTo>
                      <a:cubicBezTo>
                        <a:pt x="1490746" y="347527"/>
                        <a:pt x="1510931" y="324640"/>
                        <a:pt x="1524019" y="295861"/>
                      </a:cubicBezTo>
                      <a:close/>
                      <a:moveTo>
                        <a:pt x="2082836" y="167599"/>
                      </a:moveTo>
                      <a:lnTo>
                        <a:pt x="2217325" y="167599"/>
                      </a:lnTo>
                      <a:lnTo>
                        <a:pt x="2217325" y="177854"/>
                      </a:lnTo>
                      <a:lnTo>
                        <a:pt x="2082836" y="177854"/>
                      </a:lnTo>
                      <a:close/>
                      <a:moveTo>
                        <a:pt x="1860100" y="142693"/>
                      </a:moveTo>
                      <a:lnTo>
                        <a:pt x="1870844" y="142693"/>
                      </a:lnTo>
                      <a:lnTo>
                        <a:pt x="1852482" y="192797"/>
                      </a:lnTo>
                      <a:lnTo>
                        <a:pt x="1844278" y="192797"/>
                      </a:lnTo>
                      <a:close/>
                      <a:moveTo>
                        <a:pt x="2738735" y="142010"/>
                      </a:moveTo>
                      <a:cubicBezTo>
                        <a:pt x="2747395" y="150214"/>
                        <a:pt x="2754785" y="157767"/>
                        <a:pt x="2760906" y="164669"/>
                      </a:cubicBezTo>
                      <a:lnTo>
                        <a:pt x="2752506" y="171799"/>
                      </a:lnTo>
                      <a:cubicBezTo>
                        <a:pt x="2745800" y="163725"/>
                        <a:pt x="2738605" y="156009"/>
                        <a:pt x="2730922" y="148651"/>
                      </a:cubicBezTo>
                      <a:close/>
                      <a:moveTo>
                        <a:pt x="2545398" y="129996"/>
                      </a:moveTo>
                      <a:lnTo>
                        <a:pt x="2555946" y="129996"/>
                      </a:lnTo>
                      <a:lnTo>
                        <a:pt x="2555946" y="159981"/>
                      </a:lnTo>
                      <a:cubicBezTo>
                        <a:pt x="2555881" y="166231"/>
                        <a:pt x="2557021" y="170366"/>
                        <a:pt x="2559365" y="172385"/>
                      </a:cubicBezTo>
                      <a:cubicBezTo>
                        <a:pt x="2561513" y="174598"/>
                        <a:pt x="2565908" y="175673"/>
                        <a:pt x="2572550" y="175608"/>
                      </a:cubicBezTo>
                      <a:lnTo>
                        <a:pt x="2604585" y="175608"/>
                      </a:lnTo>
                      <a:cubicBezTo>
                        <a:pt x="2615068" y="175933"/>
                        <a:pt x="2620993" y="171668"/>
                        <a:pt x="2622361" y="162813"/>
                      </a:cubicBezTo>
                      <a:cubicBezTo>
                        <a:pt x="2623598" y="157148"/>
                        <a:pt x="2624607" y="149823"/>
                        <a:pt x="2625389" y="140838"/>
                      </a:cubicBezTo>
                      <a:cubicBezTo>
                        <a:pt x="2628058" y="141945"/>
                        <a:pt x="2631542" y="143084"/>
                        <a:pt x="2635839" y="144256"/>
                      </a:cubicBezTo>
                      <a:cubicBezTo>
                        <a:pt x="2634797" y="154283"/>
                        <a:pt x="2633723" y="161804"/>
                        <a:pt x="2632616" y="166817"/>
                      </a:cubicBezTo>
                      <a:cubicBezTo>
                        <a:pt x="2630142" y="179059"/>
                        <a:pt x="2621807" y="185114"/>
                        <a:pt x="2607613" y="184984"/>
                      </a:cubicBezTo>
                      <a:lnTo>
                        <a:pt x="2569620" y="184984"/>
                      </a:lnTo>
                      <a:cubicBezTo>
                        <a:pt x="2560569" y="185049"/>
                        <a:pt x="2554286" y="183389"/>
                        <a:pt x="2550770" y="180003"/>
                      </a:cubicBezTo>
                      <a:cubicBezTo>
                        <a:pt x="2547124" y="176747"/>
                        <a:pt x="2545333" y="170952"/>
                        <a:pt x="2545398" y="162618"/>
                      </a:cubicBezTo>
                      <a:close/>
                      <a:moveTo>
                        <a:pt x="4761179" y="118179"/>
                      </a:moveTo>
                      <a:lnTo>
                        <a:pt x="4932880" y="118179"/>
                      </a:lnTo>
                      <a:lnTo>
                        <a:pt x="4932880" y="126969"/>
                      </a:lnTo>
                      <a:lnTo>
                        <a:pt x="4853671" y="126969"/>
                      </a:lnTo>
                      <a:lnTo>
                        <a:pt x="4853671" y="146795"/>
                      </a:lnTo>
                      <a:lnTo>
                        <a:pt x="4918620" y="146795"/>
                      </a:lnTo>
                      <a:lnTo>
                        <a:pt x="4918620" y="155586"/>
                      </a:lnTo>
                      <a:lnTo>
                        <a:pt x="4853671" y="155586"/>
                      </a:lnTo>
                      <a:lnTo>
                        <a:pt x="4853671" y="175412"/>
                      </a:lnTo>
                      <a:lnTo>
                        <a:pt x="4941670" y="175412"/>
                      </a:lnTo>
                      <a:lnTo>
                        <a:pt x="4941670" y="184202"/>
                      </a:lnTo>
                      <a:lnTo>
                        <a:pt x="4753170" y="184202"/>
                      </a:lnTo>
                      <a:lnTo>
                        <a:pt x="4753170" y="175412"/>
                      </a:lnTo>
                      <a:lnTo>
                        <a:pt x="4788624" y="175412"/>
                      </a:lnTo>
                      <a:lnTo>
                        <a:pt x="4788624" y="140252"/>
                      </a:lnTo>
                      <a:lnTo>
                        <a:pt x="4798391" y="140252"/>
                      </a:lnTo>
                      <a:lnTo>
                        <a:pt x="4798391" y="175412"/>
                      </a:lnTo>
                      <a:lnTo>
                        <a:pt x="4843806" y="175412"/>
                      </a:lnTo>
                      <a:lnTo>
                        <a:pt x="4843806" y="126969"/>
                      </a:lnTo>
                      <a:lnTo>
                        <a:pt x="4761179" y="126969"/>
                      </a:lnTo>
                      <a:close/>
                      <a:moveTo>
                        <a:pt x="3294329" y="118179"/>
                      </a:moveTo>
                      <a:lnTo>
                        <a:pt x="3466030" y="118179"/>
                      </a:lnTo>
                      <a:lnTo>
                        <a:pt x="3466030" y="126969"/>
                      </a:lnTo>
                      <a:lnTo>
                        <a:pt x="3386821" y="126969"/>
                      </a:lnTo>
                      <a:lnTo>
                        <a:pt x="3386821" y="146795"/>
                      </a:lnTo>
                      <a:lnTo>
                        <a:pt x="3451771" y="146795"/>
                      </a:lnTo>
                      <a:lnTo>
                        <a:pt x="3451771" y="155586"/>
                      </a:lnTo>
                      <a:lnTo>
                        <a:pt x="3386821" y="155586"/>
                      </a:lnTo>
                      <a:lnTo>
                        <a:pt x="3386821" y="175412"/>
                      </a:lnTo>
                      <a:lnTo>
                        <a:pt x="3474820" y="175412"/>
                      </a:lnTo>
                      <a:lnTo>
                        <a:pt x="3474820" y="184202"/>
                      </a:lnTo>
                      <a:lnTo>
                        <a:pt x="3286320" y="184202"/>
                      </a:lnTo>
                      <a:lnTo>
                        <a:pt x="3286320" y="175412"/>
                      </a:lnTo>
                      <a:lnTo>
                        <a:pt x="3321774" y="175412"/>
                      </a:lnTo>
                      <a:lnTo>
                        <a:pt x="3321774" y="140252"/>
                      </a:lnTo>
                      <a:lnTo>
                        <a:pt x="3331541" y="140252"/>
                      </a:lnTo>
                      <a:lnTo>
                        <a:pt x="3331541" y="175412"/>
                      </a:lnTo>
                      <a:lnTo>
                        <a:pt x="3376957" y="175412"/>
                      </a:lnTo>
                      <a:lnTo>
                        <a:pt x="3376957" y="126969"/>
                      </a:lnTo>
                      <a:lnTo>
                        <a:pt x="3294329" y="126969"/>
                      </a:lnTo>
                      <a:close/>
                      <a:moveTo>
                        <a:pt x="4548309" y="107826"/>
                      </a:moveTo>
                      <a:lnTo>
                        <a:pt x="4727530" y="107826"/>
                      </a:lnTo>
                      <a:lnTo>
                        <a:pt x="4727530" y="117397"/>
                      </a:lnTo>
                      <a:lnTo>
                        <a:pt x="4663460" y="117397"/>
                      </a:lnTo>
                      <a:lnTo>
                        <a:pt x="4663460" y="158418"/>
                      </a:lnTo>
                      <a:cubicBezTo>
                        <a:pt x="4663395" y="164669"/>
                        <a:pt x="4664567" y="168836"/>
                        <a:pt x="4666976" y="170920"/>
                      </a:cubicBezTo>
                      <a:cubicBezTo>
                        <a:pt x="4669190" y="173198"/>
                        <a:pt x="4673617" y="174305"/>
                        <a:pt x="4680259" y="174240"/>
                      </a:cubicBezTo>
                      <a:lnTo>
                        <a:pt x="4699695" y="174240"/>
                      </a:lnTo>
                      <a:cubicBezTo>
                        <a:pt x="4711154" y="174826"/>
                        <a:pt x="4717275" y="170887"/>
                        <a:pt x="4718056" y="162422"/>
                      </a:cubicBezTo>
                      <a:cubicBezTo>
                        <a:pt x="4719424" y="156302"/>
                        <a:pt x="4720498" y="149172"/>
                        <a:pt x="4721279" y="141033"/>
                      </a:cubicBezTo>
                      <a:cubicBezTo>
                        <a:pt x="4724600" y="142400"/>
                        <a:pt x="4728018" y="143540"/>
                        <a:pt x="4731535" y="144451"/>
                      </a:cubicBezTo>
                      <a:cubicBezTo>
                        <a:pt x="4730493" y="153111"/>
                        <a:pt x="4729418" y="160306"/>
                        <a:pt x="4728311" y="166036"/>
                      </a:cubicBezTo>
                      <a:cubicBezTo>
                        <a:pt x="4726488" y="179059"/>
                        <a:pt x="4717080" y="185244"/>
                        <a:pt x="4700085" y="184593"/>
                      </a:cubicBezTo>
                      <a:lnTo>
                        <a:pt x="4679477" y="184593"/>
                      </a:lnTo>
                      <a:cubicBezTo>
                        <a:pt x="4660790" y="185374"/>
                        <a:pt x="4651870" y="177463"/>
                        <a:pt x="4652716" y="160860"/>
                      </a:cubicBezTo>
                      <a:lnTo>
                        <a:pt x="4652716" y="117397"/>
                      </a:lnTo>
                      <a:lnTo>
                        <a:pt x="4613453" y="117397"/>
                      </a:lnTo>
                      <a:cubicBezTo>
                        <a:pt x="4613584" y="119285"/>
                        <a:pt x="4613649" y="121174"/>
                        <a:pt x="4613649" y="123062"/>
                      </a:cubicBezTo>
                      <a:cubicBezTo>
                        <a:pt x="4613649" y="155944"/>
                        <a:pt x="4593041" y="178473"/>
                        <a:pt x="4551825" y="190649"/>
                      </a:cubicBezTo>
                      <a:cubicBezTo>
                        <a:pt x="4550262" y="188174"/>
                        <a:pt x="4548016" y="185049"/>
                        <a:pt x="4545085" y="181272"/>
                      </a:cubicBezTo>
                      <a:cubicBezTo>
                        <a:pt x="4568396" y="173394"/>
                        <a:pt x="4583534" y="165320"/>
                        <a:pt x="4590501" y="157051"/>
                      </a:cubicBezTo>
                      <a:cubicBezTo>
                        <a:pt x="4598119" y="149237"/>
                        <a:pt x="4602189" y="136019"/>
                        <a:pt x="4602710" y="117397"/>
                      </a:cubicBezTo>
                      <a:lnTo>
                        <a:pt x="4548309" y="117397"/>
                      </a:lnTo>
                      <a:close/>
                      <a:moveTo>
                        <a:pt x="4989923" y="107240"/>
                      </a:moveTo>
                      <a:lnTo>
                        <a:pt x="4989923" y="161446"/>
                      </a:lnTo>
                      <a:lnTo>
                        <a:pt x="5039734" y="161446"/>
                      </a:lnTo>
                      <a:lnTo>
                        <a:pt x="5039734" y="107240"/>
                      </a:lnTo>
                      <a:close/>
                      <a:moveTo>
                        <a:pt x="789399" y="107240"/>
                      </a:moveTo>
                      <a:lnTo>
                        <a:pt x="789399" y="161446"/>
                      </a:lnTo>
                      <a:lnTo>
                        <a:pt x="839209" y="161446"/>
                      </a:lnTo>
                      <a:lnTo>
                        <a:pt x="839209" y="107240"/>
                      </a:lnTo>
                      <a:close/>
                      <a:moveTo>
                        <a:pt x="2536803" y="100403"/>
                      </a:moveTo>
                      <a:lnTo>
                        <a:pt x="2547351" y="100403"/>
                      </a:lnTo>
                      <a:cubicBezTo>
                        <a:pt x="2547482" y="102617"/>
                        <a:pt x="2547547" y="104700"/>
                        <a:pt x="2547547" y="106654"/>
                      </a:cubicBezTo>
                      <a:cubicBezTo>
                        <a:pt x="2547547" y="152232"/>
                        <a:pt x="2516488" y="180556"/>
                        <a:pt x="2454371" y="191625"/>
                      </a:cubicBezTo>
                      <a:cubicBezTo>
                        <a:pt x="2453134" y="188891"/>
                        <a:pt x="2451213" y="185635"/>
                        <a:pt x="2448609" y="181858"/>
                      </a:cubicBezTo>
                      <a:cubicBezTo>
                        <a:pt x="2483313" y="173980"/>
                        <a:pt x="2506266" y="164539"/>
                        <a:pt x="2517465" y="153535"/>
                      </a:cubicBezTo>
                      <a:cubicBezTo>
                        <a:pt x="2529446" y="143247"/>
                        <a:pt x="2535892" y="125536"/>
                        <a:pt x="2536803" y="100403"/>
                      </a:cubicBezTo>
                      <a:close/>
                      <a:moveTo>
                        <a:pt x="2722131" y="98645"/>
                      </a:moveTo>
                      <a:lnTo>
                        <a:pt x="2841971" y="98645"/>
                      </a:lnTo>
                      <a:lnTo>
                        <a:pt x="2841971" y="107826"/>
                      </a:lnTo>
                      <a:lnTo>
                        <a:pt x="2818140" y="107826"/>
                      </a:lnTo>
                      <a:lnTo>
                        <a:pt x="2818140" y="127457"/>
                      </a:lnTo>
                      <a:lnTo>
                        <a:pt x="2846170" y="127457"/>
                      </a:lnTo>
                      <a:lnTo>
                        <a:pt x="2846170" y="136833"/>
                      </a:lnTo>
                      <a:lnTo>
                        <a:pt x="2818140" y="136833"/>
                      </a:lnTo>
                      <a:lnTo>
                        <a:pt x="2818140" y="165841"/>
                      </a:lnTo>
                      <a:cubicBezTo>
                        <a:pt x="2818986" y="180752"/>
                        <a:pt x="2811466" y="188012"/>
                        <a:pt x="2795578" y="187621"/>
                      </a:cubicBezTo>
                      <a:cubicBezTo>
                        <a:pt x="2786983" y="187881"/>
                        <a:pt x="2778356" y="188012"/>
                        <a:pt x="2769696" y="188012"/>
                      </a:cubicBezTo>
                      <a:cubicBezTo>
                        <a:pt x="2768915" y="184170"/>
                        <a:pt x="2767873" y="180589"/>
                        <a:pt x="2766571" y="177268"/>
                      </a:cubicBezTo>
                      <a:cubicBezTo>
                        <a:pt x="2776468" y="177659"/>
                        <a:pt x="2785193" y="177854"/>
                        <a:pt x="2792746" y="177854"/>
                      </a:cubicBezTo>
                      <a:cubicBezTo>
                        <a:pt x="2798606" y="177919"/>
                        <a:pt x="2802545" y="177073"/>
                        <a:pt x="2804564" y="175315"/>
                      </a:cubicBezTo>
                      <a:cubicBezTo>
                        <a:pt x="2806712" y="173752"/>
                        <a:pt x="2807754" y="170659"/>
                        <a:pt x="2807689" y="166036"/>
                      </a:cubicBezTo>
                      <a:lnTo>
                        <a:pt x="2807689" y="136833"/>
                      </a:lnTo>
                      <a:lnTo>
                        <a:pt x="2713732" y="136833"/>
                      </a:lnTo>
                      <a:lnTo>
                        <a:pt x="2713732" y="127457"/>
                      </a:lnTo>
                      <a:lnTo>
                        <a:pt x="2807689" y="127457"/>
                      </a:lnTo>
                      <a:lnTo>
                        <a:pt x="2807689" y="107826"/>
                      </a:lnTo>
                      <a:lnTo>
                        <a:pt x="2722131" y="107826"/>
                      </a:lnTo>
                      <a:close/>
                      <a:moveTo>
                        <a:pt x="3244858" y="94054"/>
                      </a:moveTo>
                      <a:lnTo>
                        <a:pt x="3254429" y="99426"/>
                      </a:lnTo>
                      <a:cubicBezTo>
                        <a:pt x="3242318" y="117267"/>
                        <a:pt x="3230403" y="131722"/>
                        <a:pt x="3218683" y="142791"/>
                      </a:cubicBezTo>
                      <a:cubicBezTo>
                        <a:pt x="3236198" y="155748"/>
                        <a:pt x="3251467" y="167371"/>
                        <a:pt x="3264489" y="177659"/>
                      </a:cubicBezTo>
                      <a:lnTo>
                        <a:pt x="3256676" y="186449"/>
                      </a:lnTo>
                      <a:cubicBezTo>
                        <a:pt x="3242156" y="173817"/>
                        <a:pt x="3227082" y="161413"/>
                        <a:pt x="3211455" y="149237"/>
                      </a:cubicBezTo>
                      <a:cubicBezTo>
                        <a:pt x="3194591" y="164213"/>
                        <a:pt x="3171509" y="178082"/>
                        <a:pt x="3142208" y="190844"/>
                      </a:cubicBezTo>
                      <a:cubicBezTo>
                        <a:pt x="3140645" y="188174"/>
                        <a:pt x="3138236" y="184984"/>
                        <a:pt x="3134981" y="181272"/>
                      </a:cubicBezTo>
                      <a:cubicBezTo>
                        <a:pt x="3183750" y="163236"/>
                        <a:pt x="3220375" y="134164"/>
                        <a:pt x="3244858" y="94054"/>
                      </a:cubicBezTo>
                      <a:close/>
                      <a:moveTo>
                        <a:pt x="4486922" y="91613"/>
                      </a:moveTo>
                      <a:lnTo>
                        <a:pt x="4496981" y="95227"/>
                      </a:lnTo>
                      <a:cubicBezTo>
                        <a:pt x="4489168" y="116714"/>
                        <a:pt x="4480410" y="133447"/>
                        <a:pt x="4470709" y="145428"/>
                      </a:cubicBezTo>
                      <a:cubicBezTo>
                        <a:pt x="4481908" y="156562"/>
                        <a:pt x="4499586" y="167013"/>
                        <a:pt x="4523743" y="176780"/>
                      </a:cubicBezTo>
                      <a:cubicBezTo>
                        <a:pt x="4521333" y="180817"/>
                        <a:pt x="4519478" y="184300"/>
                        <a:pt x="4518175" y="187230"/>
                      </a:cubicBezTo>
                      <a:cubicBezTo>
                        <a:pt x="4493303" y="175966"/>
                        <a:pt x="4475169" y="164766"/>
                        <a:pt x="4463774" y="153632"/>
                      </a:cubicBezTo>
                      <a:cubicBezTo>
                        <a:pt x="4450687" y="167762"/>
                        <a:pt x="4431348" y="180165"/>
                        <a:pt x="4405759" y="190844"/>
                      </a:cubicBezTo>
                      <a:cubicBezTo>
                        <a:pt x="4403220" y="186221"/>
                        <a:pt x="4401201" y="182868"/>
                        <a:pt x="4399704" y="180784"/>
                      </a:cubicBezTo>
                      <a:cubicBezTo>
                        <a:pt x="4425423" y="170106"/>
                        <a:pt x="4444305" y="158385"/>
                        <a:pt x="4456351" y="145623"/>
                      </a:cubicBezTo>
                      <a:cubicBezTo>
                        <a:pt x="4446649" y="134815"/>
                        <a:pt x="4437697" y="118667"/>
                        <a:pt x="4429493" y="97180"/>
                      </a:cubicBezTo>
                      <a:lnTo>
                        <a:pt x="4439162" y="92980"/>
                      </a:lnTo>
                      <a:cubicBezTo>
                        <a:pt x="4446259" y="111993"/>
                        <a:pt x="4454300" y="126871"/>
                        <a:pt x="4463286" y="137615"/>
                      </a:cubicBezTo>
                      <a:cubicBezTo>
                        <a:pt x="4472206" y="126546"/>
                        <a:pt x="4480085" y="111212"/>
                        <a:pt x="4486922" y="91613"/>
                      </a:cubicBezTo>
                      <a:close/>
                      <a:moveTo>
                        <a:pt x="1264072" y="89659"/>
                      </a:moveTo>
                      <a:lnTo>
                        <a:pt x="1373265" y="89659"/>
                      </a:lnTo>
                      <a:lnTo>
                        <a:pt x="1373265" y="99036"/>
                      </a:lnTo>
                      <a:lnTo>
                        <a:pt x="1324040" y="99036"/>
                      </a:lnTo>
                      <a:lnTo>
                        <a:pt x="1324040" y="129606"/>
                      </a:lnTo>
                      <a:lnTo>
                        <a:pt x="1368675" y="129606"/>
                      </a:lnTo>
                      <a:lnTo>
                        <a:pt x="1368675" y="138787"/>
                      </a:lnTo>
                      <a:lnTo>
                        <a:pt x="1324040" y="138787"/>
                      </a:lnTo>
                      <a:lnTo>
                        <a:pt x="1324040" y="171213"/>
                      </a:lnTo>
                      <a:lnTo>
                        <a:pt x="1380102" y="171213"/>
                      </a:lnTo>
                      <a:lnTo>
                        <a:pt x="1380102" y="180589"/>
                      </a:lnTo>
                      <a:lnTo>
                        <a:pt x="1253719" y="180589"/>
                      </a:lnTo>
                      <a:lnTo>
                        <a:pt x="1253719" y="171213"/>
                      </a:lnTo>
                      <a:lnTo>
                        <a:pt x="1313297" y="171213"/>
                      </a:lnTo>
                      <a:lnTo>
                        <a:pt x="1313297" y="138787"/>
                      </a:lnTo>
                      <a:lnTo>
                        <a:pt x="1268662" y="138787"/>
                      </a:lnTo>
                      <a:lnTo>
                        <a:pt x="1268662" y="129606"/>
                      </a:lnTo>
                      <a:lnTo>
                        <a:pt x="1313297" y="129606"/>
                      </a:lnTo>
                      <a:lnTo>
                        <a:pt x="1313297" y="99036"/>
                      </a:lnTo>
                      <a:lnTo>
                        <a:pt x="1264072" y="99036"/>
                      </a:lnTo>
                      <a:close/>
                      <a:moveTo>
                        <a:pt x="3981873" y="88390"/>
                      </a:moveTo>
                      <a:lnTo>
                        <a:pt x="4075244" y="88390"/>
                      </a:lnTo>
                      <a:cubicBezTo>
                        <a:pt x="4074593" y="114500"/>
                        <a:pt x="4073584" y="137777"/>
                        <a:pt x="4072217" y="158223"/>
                      </a:cubicBezTo>
                      <a:cubicBezTo>
                        <a:pt x="4071696" y="177105"/>
                        <a:pt x="4061310" y="186644"/>
                        <a:pt x="4041060" y="186840"/>
                      </a:cubicBezTo>
                      <a:cubicBezTo>
                        <a:pt x="4037870" y="186970"/>
                        <a:pt x="4034484" y="187067"/>
                        <a:pt x="4030903" y="187133"/>
                      </a:cubicBezTo>
                      <a:cubicBezTo>
                        <a:pt x="4029210" y="187198"/>
                        <a:pt x="4027322" y="187230"/>
                        <a:pt x="4025238" y="187230"/>
                      </a:cubicBezTo>
                      <a:cubicBezTo>
                        <a:pt x="4023480" y="187230"/>
                        <a:pt x="4020875" y="187230"/>
                        <a:pt x="4017425" y="187230"/>
                      </a:cubicBezTo>
                      <a:cubicBezTo>
                        <a:pt x="4016838" y="183779"/>
                        <a:pt x="4015829" y="180035"/>
                        <a:pt x="4014397" y="175998"/>
                      </a:cubicBezTo>
                      <a:cubicBezTo>
                        <a:pt x="4022275" y="176389"/>
                        <a:pt x="4030675" y="176584"/>
                        <a:pt x="4039595" y="176584"/>
                      </a:cubicBezTo>
                      <a:cubicBezTo>
                        <a:pt x="4053725" y="176975"/>
                        <a:pt x="4061082" y="170268"/>
                        <a:pt x="4061668" y="156465"/>
                      </a:cubicBezTo>
                      <a:cubicBezTo>
                        <a:pt x="4062971" y="137256"/>
                        <a:pt x="4063817" y="117788"/>
                        <a:pt x="4064208" y="98059"/>
                      </a:cubicBezTo>
                      <a:lnTo>
                        <a:pt x="4016252" y="98059"/>
                      </a:lnTo>
                      <a:cubicBezTo>
                        <a:pt x="4016838" y="137387"/>
                        <a:pt x="4001765" y="168315"/>
                        <a:pt x="3971032" y="190844"/>
                      </a:cubicBezTo>
                      <a:cubicBezTo>
                        <a:pt x="3968493" y="187523"/>
                        <a:pt x="3965823" y="184593"/>
                        <a:pt x="3963023" y="182054"/>
                      </a:cubicBezTo>
                      <a:cubicBezTo>
                        <a:pt x="3992454" y="161543"/>
                        <a:pt x="4006648" y="133545"/>
                        <a:pt x="4005607" y="98059"/>
                      </a:cubicBezTo>
                      <a:lnTo>
                        <a:pt x="3981873" y="98059"/>
                      </a:lnTo>
                      <a:close/>
                      <a:moveTo>
                        <a:pt x="3704444" y="85167"/>
                      </a:moveTo>
                      <a:lnTo>
                        <a:pt x="3894116" y="85167"/>
                      </a:lnTo>
                      <a:lnTo>
                        <a:pt x="3894116" y="96789"/>
                      </a:lnTo>
                      <a:lnTo>
                        <a:pt x="3704444" y="96789"/>
                      </a:lnTo>
                      <a:close/>
                      <a:moveTo>
                        <a:pt x="5083880" y="80967"/>
                      </a:moveTo>
                      <a:cubicBezTo>
                        <a:pt x="5092931" y="92101"/>
                        <a:pt x="5103479" y="105775"/>
                        <a:pt x="5115525" y="121988"/>
                      </a:cubicBezTo>
                      <a:lnTo>
                        <a:pt x="5106735" y="128629"/>
                      </a:lnTo>
                      <a:cubicBezTo>
                        <a:pt x="5095991" y="113197"/>
                        <a:pt x="5085703" y="99198"/>
                        <a:pt x="5075871" y="86632"/>
                      </a:cubicBezTo>
                      <a:close/>
                      <a:moveTo>
                        <a:pt x="883356" y="80967"/>
                      </a:moveTo>
                      <a:cubicBezTo>
                        <a:pt x="892406" y="92101"/>
                        <a:pt x="902954" y="105775"/>
                        <a:pt x="915000" y="121988"/>
                      </a:cubicBezTo>
                      <a:lnTo>
                        <a:pt x="906210" y="128629"/>
                      </a:lnTo>
                      <a:cubicBezTo>
                        <a:pt x="895466" y="113197"/>
                        <a:pt x="885179" y="99198"/>
                        <a:pt x="875347" y="86632"/>
                      </a:cubicBezTo>
                      <a:close/>
                      <a:moveTo>
                        <a:pt x="2111452" y="79404"/>
                      </a:moveTo>
                      <a:lnTo>
                        <a:pt x="2111452" y="123257"/>
                      </a:lnTo>
                      <a:lnTo>
                        <a:pt x="2190857" y="123257"/>
                      </a:lnTo>
                      <a:lnTo>
                        <a:pt x="2190857" y="79404"/>
                      </a:lnTo>
                      <a:close/>
                      <a:moveTo>
                        <a:pt x="2480546" y="77841"/>
                      </a:moveTo>
                      <a:lnTo>
                        <a:pt x="2602827" y="77841"/>
                      </a:lnTo>
                      <a:lnTo>
                        <a:pt x="2602827" y="146600"/>
                      </a:lnTo>
                      <a:lnTo>
                        <a:pt x="2592181" y="146600"/>
                      </a:lnTo>
                      <a:lnTo>
                        <a:pt x="2592181" y="87218"/>
                      </a:lnTo>
                      <a:lnTo>
                        <a:pt x="2491192" y="87218"/>
                      </a:lnTo>
                      <a:lnTo>
                        <a:pt x="2491192" y="146600"/>
                      </a:lnTo>
                      <a:lnTo>
                        <a:pt x="2480546" y="146600"/>
                      </a:lnTo>
                      <a:close/>
                      <a:moveTo>
                        <a:pt x="1726146" y="76376"/>
                      </a:moveTo>
                      <a:lnTo>
                        <a:pt x="1735620" y="82432"/>
                      </a:lnTo>
                      <a:cubicBezTo>
                        <a:pt x="1735294" y="82692"/>
                        <a:pt x="1734773" y="83083"/>
                        <a:pt x="1734057" y="83604"/>
                      </a:cubicBezTo>
                      <a:cubicBezTo>
                        <a:pt x="1726504" y="89790"/>
                        <a:pt x="1720742" y="94315"/>
                        <a:pt x="1716770" y="97180"/>
                      </a:cubicBezTo>
                      <a:lnTo>
                        <a:pt x="1789630" y="97180"/>
                      </a:lnTo>
                      <a:lnTo>
                        <a:pt x="1789630" y="108021"/>
                      </a:lnTo>
                      <a:cubicBezTo>
                        <a:pt x="1752126" y="150670"/>
                        <a:pt x="1695901" y="178407"/>
                        <a:pt x="1620957" y="191235"/>
                      </a:cubicBezTo>
                      <a:cubicBezTo>
                        <a:pt x="1619655" y="187719"/>
                        <a:pt x="1618059" y="184333"/>
                        <a:pt x="1616171" y="181077"/>
                      </a:cubicBezTo>
                      <a:cubicBezTo>
                        <a:pt x="1686167" y="169878"/>
                        <a:pt x="1739559" y="145135"/>
                        <a:pt x="1776347" y="106849"/>
                      </a:cubicBezTo>
                      <a:lnTo>
                        <a:pt x="1702998" y="106849"/>
                      </a:lnTo>
                      <a:cubicBezTo>
                        <a:pt x="1696617" y="111277"/>
                        <a:pt x="1690529" y="115118"/>
                        <a:pt x="1684734" y="118374"/>
                      </a:cubicBezTo>
                      <a:cubicBezTo>
                        <a:pt x="1693459" y="124364"/>
                        <a:pt x="1703682" y="131657"/>
                        <a:pt x="1715402" y="140252"/>
                      </a:cubicBezTo>
                      <a:lnTo>
                        <a:pt x="1707784" y="148065"/>
                      </a:lnTo>
                      <a:cubicBezTo>
                        <a:pt x="1696845" y="139015"/>
                        <a:pt x="1686167" y="130875"/>
                        <a:pt x="1675749" y="123648"/>
                      </a:cubicBezTo>
                      <a:cubicBezTo>
                        <a:pt x="1662206" y="131006"/>
                        <a:pt x="1647881" y="137745"/>
                        <a:pt x="1632775" y="143865"/>
                      </a:cubicBezTo>
                      <a:cubicBezTo>
                        <a:pt x="1630431" y="140154"/>
                        <a:pt x="1628217" y="136866"/>
                        <a:pt x="1626133" y="134001"/>
                      </a:cubicBezTo>
                      <a:cubicBezTo>
                        <a:pt x="1665396" y="120002"/>
                        <a:pt x="1698734" y="100794"/>
                        <a:pt x="1726146" y="76376"/>
                      </a:cubicBezTo>
                      <a:close/>
                      <a:moveTo>
                        <a:pt x="2924259" y="69051"/>
                      </a:moveTo>
                      <a:cubicBezTo>
                        <a:pt x="2931030" y="91385"/>
                        <a:pt x="2938160" y="116583"/>
                        <a:pt x="2945648" y="144647"/>
                      </a:cubicBezTo>
                      <a:lnTo>
                        <a:pt x="2935100" y="147186"/>
                      </a:lnTo>
                      <a:cubicBezTo>
                        <a:pt x="2929110" y="123681"/>
                        <a:pt x="2922175" y="98417"/>
                        <a:pt x="2914296" y="71395"/>
                      </a:cubicBezTo>
                      <a:close/>
                      <a:moveTo>
                        <a:pt x="3075598" y="68172"/>
                      </a:moveTo>
                      <a:lnTo>
                        <a:pt x="3110271" y="68172"/>
                      </a:lnTo>
                      <a:lnTo>
                        <a:pt x="3110271" y="163204"/>
                      </a:lnTo>
                      <a:cubicBezTo>
                        <a:pt x="3114894" y="159623"/>
                        <a:pt x="3121958" y="153762"/>
                        <a:pt x="3131465" y="145623"/>
                      </a:cubicBezTo>
                      <a:lnTo>
                        <a:pt x="3134004" y="157051"/>
                      </a:lnTo>
                      <a:cubicBezTo>
                        <a:pt x="3125735" y="163041"/>
                        <a:pt x="3117596" y="169487"/>
                        <a:pt x="3109587" y="176389"/>
                      </a:cubicBezTo>
                      <a:cubicBezTo>
                        <a:pt x="3107829" y="177952"/>
                        <a:pt x="3105387" y="180426"/>
                        <a:pt x="3102262" y="183812"/>
                      </a:cubicBezTo>
                      <a:lnTo>
                        <a:pt x="3094253" y="174826"/>
                      </a:lnTo>
                      <a:cubicBezTo>
                        <a:pt x="3097964" y="170789"/>
                        <a:pt x="3099755" y="164604"/>
                        <a:pt x="3099625" y="156269"/>
                      </a:cubicBezTo>
                      <a:lnTo>
                        <a:pt x="3099625" y="78428"/>
                      </a:lnTo>
                      <a:lnTo>
                        <a:pt x="3075598" y="78428"/>
                      </a:lnTo>
                      <a:close/>
                      <a:moveTo>
                        <a:pt x="388074" y="67782"/>
                      </a:moveTo>
                      <a:lnTo>
                        <a:pt x="502053" y="67782"/>
                      </a:lnTo>
                      <a:lnTo>
                        <a:pt x="502053" y="79209"/>
                      </a:lnTo>
                      <a:lnTo>
                        <a:pt x="454098" y="108607"/>
                      </a:lnTo>
                      <a:lnTo>
                        <a:pt x="454098" y="118179"/>
                      </a:lnTo>
                      <a:lnTo>
                        <a:pt x="541121" y="118179"/>
                      </a:lnTo>
                      <a:lnTo>
                        <a:pt x="541121" y="128043"/>
                      </a:lnTo>
                      <a:lnTo>
                        <a:pt x="454098" y="128043"/>
                      </a:lnTo>
                      <a:lnTo>
                        <a:pt x="454098" y="163594"/>
                      </a:lnTo>
                      <a:cubicBezTo>
                        <a:pt x="455010" y="179417"/>
                        <a:pt x="447131" y="187556"/>
                        <a:pt x="430463" y="188012"/>
                      </a:cubicBezTo>
                      <a:cubicBezTo>
                        <a:pt x="418937" y="188272"/>
                        <a:pt x="410473" y="188402"/>
                        <a:pt x="405069" y="188402"/>
                      </a:cubicBezTo>
                      <a:cubicBezTo>
                        <a:pt x="404808" y="185081"/>
                        <a:pt x="404157" y="181305"/>
                        <a:pt x="403115" y="177073"/>
                      </a:cubicBezTo>
                      <a:cubicBezTo>
                        <a:pt x="406241" y="177268"/>
                        <a:pt x="409691" y="177431"/>
                        <a:pt x="413468" y="177561"/>
                      </a:cubicBezTo>
                      <a:cubicBezTo>
                        <a:pt x="415357" y="177561"/>
                        <a:pt x="417408" y="177594"/>
                        <a:pt x="419621" y="177659"/>
                      </a:cubicBezTo>
                      <a:cubicBezTo>
                        <a:pt x="421510" y="177659"/>
                        <a:pt x="424179" y="177659"/>
                        <a:pt x="427630" y="177659"/>
                      </a:cubicBezTo>
                      <a:cubicBezTo>
                        <a:pt x="433490" y="177724"/>
                        <a:pt x="437560" y="176552"/>
                        <a:pt x="439838" y="174143"/>
                      </a:cubicBezTo>
                      <a:cubicBezTo>
                        <a:pt x="442183" y="171929"/>
                        <a:pt x="443322" y="167892"/>
                        <a:pt x="443257" y="162032"/>
                      </a:cubicBezTo>
                      <a:lnTo>
                        <a:pt x="443257" y="128043"/>
                      </a:lnTo>
                      <a:lnTo>
                        <a:pt x="352425" y="128043"/>
                      </a:lnTo>
                      <a:lnTo>
                        <a:pt x="352425" y="118179"/>
                      </a:lnTo>
                      <a:lnTo>
                        <a:pt x="443257" y="118179"/>
                      </a:lnTo>
                      <a:lnTo>
                        <a:pt x="443257" y="104017"/>
                      </a:lnTo>
                      <a:lnTo>
                        <a:pt x="487891" y="77451"/>
                      </a:lnTo>
                      <a:lnTo>
                        <a:pt x="388074" y="77451"/>
                      </a:lnTo>
                      <a:close/>
                      <a:moveTo>
                        <a:pt x="4571456" y="67391"/>
                      </a:moveTo>
                      <a:lnTo>
                        <a:pt x="4704480" y="67391"/>
                      </a:lnTo>
                      <a:lnTo>
                        <a:pt x="4704480" y="76962"/>
                      </a:lnTo>
                      <a:lnTo>
                        <a:pt x="4571456" y="76962"/>
                      </a:lnTo>
                      <a:close/>
                      <a:moveTo>
                        <a:pt x="3026127" y="63777"/>
                      </a:moveTo>
                      <a:lnTo>
                        <a:pt x="3036870" y="66414"/>
                      </a:lnTo>
                      <a:cubicBezTo>
                        <a:pt x="3024043" y="111602"/>
                        <a:pt x="3013397" y="145330"/>
                        <a:pt x="3004933" y="167599"/>
                      </a:cubicBezTo>
                      <a:lnTo>
                        <a:pt x="3053865" y="167599"/>
                      </a:lnTo>
                      <a:lnTo>
                        <a:pt x="3053865" y="178049"/>
                      </a:lnTo>
                      <a:lnTo>
                        <a:pt x="2902674" y="178049"/>
                      </a:lnTo>
                      <a:lnTo>
                        <a:pt x="2902674" y="167599"/>
                      </a:lnTo>
                      <a:lnTo>
                        <a:pt x="2993701" y="167599"/>
                      </a:lnTo>
                      <a:cubicBezTo>
                        <a:pt x="3006984" y="131396"/>
                        <a:pt x="3017793" y="96789"/>
                        <a:pt x="3026127" y="63777"/>
                      </a:cubicBezTo>
                      <a:close/>
                      <a:moveTo>
                        <a:pt x="3626746" y="63582"/>
                      </a:moveTo>
                      <a:lnTo>
                        <a:pt x="3626746" y="95813"/>
                      </a:lnTo>
                      <a:lnTo>
                        <a:pt x="3661907" y="95813"/>
                      </a:lnTo>
                      <a:lnTo>
                        <a:pt x="3661907" y="63582"/>
                      </a:lnTo>
                      <a:close/>
                      <a:moveTo>
                        <a:pt x="3581135" y="63582"/>
                      </a:moveTo>
                      <a:lnTo>
                        <a:pt x="3581135" y="95813"/>
                      </a:lnTo>
                      <a:lnTo>
                        <a:pt x="3616296" y="95813"/>
                      </a:lnTo>
                      <a:lnTo>
                        <a:pt x="3616296" y="63582"/>
                      </a:lnTo>
                      <a:close/>
                      <a:moveTo>
                        <a:pt x="1482217" y="60847"/>
                      </a:moveTo>
                      <a:lnTo>
                        <a:pt x="1482217" y="90831"/>
                      </a:lnTo>
                      <a:lnTo>
                        <a:pt x="1561426" y="90831"/>
                      </a:lnTo>
                      <a:lnTo>
                        <a:pt x="1561426" y="60847"/>
                      </a:lnTo>
                      <a:close/>
                      <a:moveTo>
                        <a:pt x="2971237" y="59968"/>
                      </a:moveTo>
                      <a:cubicBezTo>
                        <a:pt x="2976121" y="81130"/>
                        <a:pt x="2981590" y="106361"/>
                        <a:pt x="2987646" y="135661"/>
                      </a:cubicBezTo>
                      <a:lnTo>
                        <a:pt x="2976902" y="137615"/>
                      </a:lnTo>
                      <a:cubicBezTo>
                        <a:pt x="2971823" y="111179"/>
                        <a:pt x="2966614" y="85981"/>
                        <a:pt x="2961275" y="62019"/>
                      </a:cubicBezTo>
                      <a:close/>
                      <a:moveTo>
                        <a:pt x="1448814" y="53424"/>
                      </a:moveTo>
                      <a:lnTo>
                        <a:pt x="1458190" y="58601"/>
                      </a:lnTo>
                      <a:cubicBezTo>
                        <a:pt x="1452265" y="69279"/>
                        <a:pt x="1446144" y="79209"/>
                        <a:pt x="1439828" y="88390"/>
                      </a:cubicBezTo>
                      <a:lnTo>
                        <a:pt x="1439828" y="190844"/>
                      </a:lnTo>
                      <a:lnTo>
                        <a:pt x="1429378" y="190844"/>
                      </a:lnTo>
                      <a:lnTo>
                        <a:pt x="1429378" y="101966"/>
                      </a:lnTo>
                      <a:cubicBezTo>
                        <a:pt x="1421695" y="111472"/>
                        <a:pt x="1413783" y="119806"/>
                        <a:pt x="1405644" y="126969"/>
                      </a:cubicBezTo>
                      <a:cubicBezTo>
                        <a:pt x="1403756" y="123127"/>
                        <a:pt x="1401803" y="119871"/>
                        <a:pt x="1399784" y="117202"/>
                      </a:cubicBezTo>
                      <a:cubicBezTo>
                        <a:pt x="1418472" y="101184"/>
                        <a:pt x="1434815" y="79925"/>
                        <a:pt x="1448814" y="53424"/>
                      </a:cubicBezTo>
                      <a:close/>
                      <a:moveTo>
                        <a:pt x="4481940" y="53229"/>
                      </a:moveTo>
                      <a:cubicBezTo>
                        <a:pt x="4499000" y="70288"/>
                        <a:pt x="4512283" y="83832"/>
                        <a:pt x="4521789" y="93859"/>
                      </a:cubicBezTo>
                      <a:lnTo>
                        <a:pt x="4513976" y="101380"/>
                      </a:lnTo>
                      <a:cubicBezTo>
                        <a:pt x="4499325" y="85362"/>
                        <a:pt x="4486173" y="71428"/>
                        <a:pt x="4474518" y="59577"/>
                      </a:cubicBezTo>
                      <a:close/>
                      <a:moveTo>
                        <a:pt x="4445119" y="53034"/>
                      </a:moveTo>
                      <a:lnTo>
                        <a:pt x="4453910" y="58991"/>
                      </a:lnTo>
                      <a:cubicBezTo>
                        <a:pt x="4442320" y="74814"/>
                        <a:pt x="4429786" y="89822"/>
                        <a:pt x="4416307" y="104017"/>
                      </a:cubicBezTo>
                      <a:cubicBezTo>
                        <a:pt x="4414223" y="101673"/>
                        <a:pt x="4411619" y="99198"/>
                        <a:pt x="4408494" y="96594"/>
                      </a:cubicBezTo>
                      <a:cubicBezTo>
                        <a:pt x="4421516" y="84092"/>
                        <a:pt x="4433725" y="69572"/>
                        <a:pt x="4445119" y="53034"/>
                      </a:cubicBezTo>
                      <a:close/>
                      <a:moveTo>
                        <a:pt x="2704942" y="51373"/>
                      </a:moveTo>
                      <a:lnTo>
                        <a:pt x="2714318" y="56452"/>
                      </a:lnTo>
                      <a:cubicBezTo>
                        <a:pt x="2708718" y="65893"/>
                        <a:pt x="2702305" y="75758"/>
                        <a:pt x="2695077" y="86046"/>
                      </a:cubicBezTo>
                      <a:lnTo>
                        <a:pt x="2695077" y="190844"/>
                      </a:lnTo>
                      <a:lnTo>
                        <a:pt x="2684920" y="190844"/>
                      </a:lnTo>
                      <a:lnTo>
                        <a:pt x="2684920" y="99622"/>
                      </a:lnTo>
                      <a:cubicBezTo>
                        <a:pt x="2677497" y="108802"/>
                        <a:pt x="2669749" y="117332"/>
                        <a:pt x="2661675" y="125211"/>
                      </a:cubicBezTo>
                      <a:cubicBezTo>
                        <a:pt x="2659982" y="121044"/>
                        <a:pt x="2658387" y="117593"/>
                        <a:pt x="2656889" y="114858"/>
                      </a:cubicBezTo>
                      <a:cubicBezTo>
                        <a:pt x="2675055" y="97668"/>
                        <a:pt x="2691073" y="76507"/>
                        <a:pt x="2704942" y="51373"/>
                      </a:cubicBezTo>
                      <a:close/>
                      <a:moveTo>
                        <a:pt x="1100914" y="50201"/>
                      </a:moveTo>
                      <a:cubicBezTo>
                        <a:pt x="1100589" y="51048"/>
                        <a:pt x="1100133" y="52317"/>
                        <a:pt x="1099547" y="54010"/>
                      </a:cubicBezTo>
                      <a:cubicBezTo>
                        <a:pt x="1098440" y="57071"/>
                        <a:pt x="1097561" y="59350"/>
                        <a:pt x="1096910" y="60847"/>
                      </a:cubicBezTo>
                      <a:cubicBezTo>
                        <a:pt x="1101207" y="88390"/>
                        <a:pt x="1108337" y="110723"/>
                        <a:pt x="1118299" y="127848"/>
                      </a:cubicBezTo>
                      <a:cubicBezTo>
                        <a:pt x="1129043" y="110723"/>
                        <a:pt x="1135587" y="84841"/>
                        <a:pt x="1137931" y="50201"/>
                      </a:cubicBezTo>
                      <a:close/>
                      <a:moveTo>
                        <a:pt x="2743130" y="50006"/>
                      </a:moveTo>
                      <a:lnTo>
                        <a:pt x="2743130" y="70809"/>
                      </a:lnTo>
                      <a:lnTo>
                        <a:pt x="2819898" y="70809"/>
                      </a:lnTo>
                      <a:lnTo>
                        <a:pt x="2819898" y="50006"/>
                      </a:lnTo>
                      <a:close/>
                      <a:moveTo>
                        <a:pt x="4809818" y="47174"/>
                      </a:moveTo>
                      <a:lnTo>
                        <a:pt x="4809818" y="66805"/>
                      </a:lnTo>
                      <a:lnTo>
                        <a:pt x="4836677" y="66805"/>
                      </a:lnTo>
                      <a:lnTo>
                        <a:pt x="4836677" y="47174"/>
                      </a:lnTo>
                      <a:close/>
                      <a:moveTo>
                        <a:pt x="4773778" y="47174"/>
                      </a:moveTo>
                      <a:lnTo>
                        <a:pt x="4773778" y="66805"/>
                      </a:lnTo>
                      <a:lnTo>
                        <a:pt x="4800637" y="66805"/>
                      </a:lnTo>
                      <a:lnTo>
                        <a:pt x="4800637" y="47174"/>
                      </a:lnTo>
                      <a:close/>
                      <a:moveTo>
                        <a:pt x="3342968" y="47174"/>
                      </a:moveTo>
                      <a:lnTo>
                        <a:pt x="3342968" y="66805"/>
                      </a:lnTo>
                      <a:lnTo>
                        <a:pt x="3369827" y="66805"/>
                      </a:lnTo>
                      <a:lnTo>
                        <a:pt x="3369827" y="47174"/>
                      </a:lnTo>
                      <a:close/>
                      <a:moveTo>
                        <a:pt x="3306928" y="47174"/>
                      </a:moveTo>
                      <a:lnTo>
                        <a:pt x="3306928" y="66805"/>
                      </a:lnTo>
                      <a:lnTo>
                        <a:pt x="3333787" y="66805"/>
                      </a:lnTo>
                      <a:lnTo>
                        <a:pt x="3333787" y="47174"/>
                      </a:lnTo>
                      <a:close/>
                      <a:moveTo>
                        <a:pt x="4989923" y="44830"/>
                      </a:moveTo>
                      <a:lnTo>
                        <a:pt x="4989923" y="97766"/>
                      </a:lnTo>
                      <a:lnTo>
                        <a:pt x="5039734" y="97766"/>
                      </a:lnTo>
                      <a:lnTo>
                        <a:pt x="5039734" y="44830"/>
                      </a:lnTo>
                      <a:close/>
                      <a:moveTo>
                        <a:pt x="789399" y="44830"/>
                      </a:moveTo>
                      <a:lnTo>
                        <a:pt x="789399" y="97766"/>
                      </a:lnTo>
                      <a:lnTo>
                        <a:pt x="839209" y="97766"/>
                      </a:lnTo>
                      <a:lnTo>
                        <a:pt x="839209" y="44830"/>
                      </a:lnTo>
                      <a:close/>
                      <a:moveTo>
                        <a:pt x="2453980" y="41802"/>
                      </a:moveTo>
                      <a:lnTo>
                        <a:pt x="2630174" y="41802"/>
                      </a:lnTo>
                      <a:lnTo>
                        <a:pt x="2630174" y="79404"/>
                      </a:lnTo>
                      <a:lnTo>
                        <a:pt x="2619626" y="79404"/>
                      </a:lnTo>
                      <a:lnTo>
                        <a:pt x="2619626" y="51373"/>
                      </a:lnTo>
                      <a:lnTo>
                        <a:pt x="2464529" y="51373"/>
                      </a:lnTo>
                      <a:lnTo>
                        <a:pt x="2464529" y="79404"/>
                      </a:lnTo>
                      <a:lnTo>
                        <a:pt x="2453980" y="79404"/>
                      </a:lnTo>
                      <a:close/>
                      <a:moveTo>
                        <a:pt x="4414745" y="33793"/>
                      </a:moveTo>
                      <a:lnTo>
                        <a:pt x="4519933" y="33793"/>
                      </a:lnTo>
                      <a:lnTo>
                        <a:pt x="4519933" y="43365"/>
                      </a:lnTo>
                      <a:lnTo>
                        <a:pt x="4414745" y="43365"/>
                      </a:lnTo>
                      <a:close/>
                      <a:moveTo>
                        <a:pt x="4875842" y="33402"/>
                      </a:moveTo>
                      <a:cubicBezTo>
                        <a:pt x="4875842" y="33728"/>
                        <a:pt x="4875711" y="33988"/>
                        <a:pt x="4875451" y="34184"/>
                      </a:cubicBezTo>
                      <a:cubicBezTo>
                        <a:pt x="4880855" y="52285"/>
                        <a:pt x="4887920" y="65763"/>
                        <a:pt x="4896645" y="74618"/>
                      </a:cubicBezTo>
                      <a:cubicBezTo>
                        <a:pt x="4905761" y="65307"/>
                        <a:pt x="4912891" y="51569"/>
                        <a:pt x="4918034" y="33402"/>
                      </a:cubicBezTo>
                      <a:close/>
                      <a:moveTo>
                        <a:pt x="3408992" y="33402"/>
                      </a:moveTo>
                      <a:cubicBezTo>
                        <a:pt x="3408992" y="33728"/>
                        <a:pt x="3408862" y="33988"/>
                        <a:pt x="3408601" y="34184"/>
                      </a:cubicBezTo>
                      <a:cubicBezTo>
                        <a:pt x="3414006" y="52285"/>
                        <a:pt x="3421070" y="65763"/>
                        <a:pt x="3429795" y="74618"/>
                      </a:cubicBezTo>
                      <a:cubicBezTo>
                        <a:pt x="3438911" y="65307"/>
                        <a:pt x="3446041" y="51569"/>
                        <a:pt x="3451185" y="33402"/>
                      </a:cubicBezTo>
                      <a:close/>
                      <a:moveTo>
                        <a:pt x="359067" y="32035"/>
                      </a:moveTo>
                      <a:lnTo>
                        <a:pt x="533698" y="32035"/>
                      </a:lnTo>
                      <a:lnTo>
                        <a:pt x="533698" y="67196"/>
                      </a:lnTo>
                      <a:lnTo>
                        <a:pt x="523052" y="67196"/>
                      </a:lnTo>
                      <a:lnTo>
                        <a:pt x="523052" y="41802"/>
                      </a:lnTo>
                      <a:lnTo>
                        <a:pt x="369713" y="41802"/>
                      </a:lnTo>
                      <a:lnTo>
                        <a:pt x="369713" y="67196"/>
                      </a:lnTo>
                      <a:lnTo>
                        <a:pt x="359067" y="67196"/>
                      </a:lnTo>
                      <a:close/>
                      <a:moveTo>
                        <a:pt x="2111452" y="25980"/>
                      </a:moveTo>
                      <a:lnTo>
                        <a:pt x="2111452" y="69833"/>
                      </a:lnTo>
                      <a:lnTo>
                        <a:pt x="2190857" y="69833"/>
                      </a:lnTo>
                      <a:lnTo>
                        <a:pt x="2190857" y="25980"/>
                      </a:lnTo>
                      <a:close/>
                      <a:moveTo>
                        <a:pt x="138229" y="25003"/>
                      </a:moveTo>
                      <a:lnTo>
                        <a:pt x="138229" y="96399"/>
                      </a:lnTo>
                      <a:lnTo>
                        <a:pt x="159716" y="96399"/>
                      </a:lnTo>
                      <a:cubicBezTo>
                        <a:pt x="173325" y="96399"/>
                        <a:pt x="183694" y="93143"/>
                        <a:pt x="190824" y="86632"/>
                      </a:cubicBezTo>
                      <a:cubicBezTo>
                        <a:pt x="197953" y="80120"/>
                        <a:pt x="201518" y="70907"/>
                        <a:pt x="201518" y="58991"/>
                      </a:cubicBezTo>
                      <a:cubicBezTo>
                        <a:pt x="201518" y="36332"/>
                        <a:pt x="188464" y="25003"/>
                        <a:pt x="162353" y="25003"/>
                      </a:cubicBezTo>
                      <a:close/>
                      <a:moveTo>
                        <a:pt x="23929" y="25003"/>
                      </a:moveTo>
                      <a:lnTo>
                        <a:pt x="23929" y="96399"/>
                      </a:lnTo>
                      <a:lnTo>
                        <a:pt x="45416" y="96399"/>
                      </a:lnTo>
                      <a:cubicBezTo>
                        <a:pt x="59025" y="96399"/>
                        <a:pt x="69394" y="93143"/>
                        <a:pt x="76523" y="86632"/>
                      </a:cubicBezTo>
                      <a:cubicBezTo>
                        <a:pt x="83653" y="80120"/>
                        <a:pt x="87218" y="70907"/>
                        <a:pt x="87218" y="58991"/>
                      </a:cubicBezTo>
                      <a:cubicBezTo>
                        <a:pt x="87218" y="36332"/>
                        <a:pt x="74164" y="25003"/>
                        <a:pt x="48053" y="25003"/>
                      </a:cubicBezTo>
                      <a:close/>
                      <a:moveTo>
                        <a:pt x="1283117" y="24222"/>
                      </a:moveTo>
                      <a:lnTo>
                        <a:pt x="1283117" y="57624"/>
                      </a:lnTo>
                      <a:lnTo>
                        <a:pt x="1354708" y="57624"/>
                      </a:lnTo>
                      <a:lnTo>
                        <a:pt x="1354708" y="24222"/>
                      </a:lnTo>
                      <a:close/>
                      <a:moveTo>
                        <a:pt x="3626746" y="22366"/>
                      </a:moveTo>
                      <a:lnTo>
                        <a:pt x="3626746" y="54596"/>
                      </a:lnTo>
                      <a:lnTo>
                        <a:pt x="3661907" y="54596"/>
                      </a:lnTo>
                      <a:lnTo>
                        <a:pt x="3661907" y="22366"/>
                      </a:lnTo>
                      <a:close/>
                      <a:moveTo>
                        <a:pt x="3581135" y="22366"/>
                      </a:moveTo>
                      <a:lnTo>
                        <a:pt x="3581135" y="54596"/>
                      </a:lnTo>
                      <a:lnTo>
                        <a:pt x="3616296" y="54596"/>
                      </a:lnTo>
                      <a:lnTo>
                        <a:pt x="3616296" y="22366"/>
                      </a:lnTo>
                      <a:close/>
                      <a:moveTo>
                        <a:pt x="1482217" y="22366"/>
                      </a:moveTo>
                      <a:lnTo>
                        <a:pt x="1482217" y="51764"/>
                      </a:lnTo>
                      <a:lnTo>
                        <a:pt x="1561426" y="51764"/>
                      </a:lnTo>
                      <a:lnTo>
                        <a:pt x="1561426" y="22366"/>
                      </a:lnTo>
                      <a:close/>
                      <a:moveTo>
                        <a:pt x="2743130" y="20412"/>
                      </a:moveTo>
                      <a:lnTo>
                        <a:pt x="2743130" y="41216"/>
                      </a:lnTo>
                      <a:lnTo>
                        <a:pt x="2819898" y="41216"/>
                      </a:lnTo>
                      <a:lnTo>
                        <a:pt x="2819898" y="20412"/>
                      </a:lnTo>
                      <a:close/>
                      <a:moveTo>
                        <a:pt x="3495870" y="20217"/>
                      </a:moveTo>
                      <a:lnTo>
                        <a:pt x="3558769" y="20217"/>
                      </a:lnTo>
                      <a:lnTo>
                        <a:pt x="3558769" y="29593"/>
                      </a:lnTo>
                      <a:lnTo>
                        <a:pt x="3532691" y="29593"/>
                      </a:lnTo>
                      <a:lnTo>
                        <a:pt x="3532691" y="85850"/>
                      </a:lnTo>
                      <a:lnTo>
                        <a:pt x="3557304" y="85850"/>
                      </a:lnTo>
                      <a:lnTo>
                        <a:pt x="3557304" y="95031"/>
                      </a:lnTo>
                      <a:lnTo>
                        <a:pt x="3532691" y="95031"/>
                      </a:lnTo>
                      <a:lnTo>
                        <a:pt x="3532691" y="153632"/>
                      </a:lnTo>
                      <a:cubicBezTo>
                        <a:pt x="3540895" y="151744"/>
                        <a:pt x="3549588" y="149660"/>
                        <a:pt x="3558769" y="147381"/>
                      </a:cubicBezTo>
                      <a:cubicBezTo>
                        <a:pt x="3558769" y="151614"/>
                        <a:pt x="3558964" y="155227"/>
                        <a:pt x="3559355" y="158223"/>
                      </a:cubicBezTo>
                      <a:cubicBezTo>
                        <a:pt x="3537672" y="162585"/>
                        <a:pt x="3516869" y="167306"/>
                        <a:pt x="3496945" y="172385"/>
                      </a:cubicBezTo>
                      <a:lnTo>
                        <a:pt x="3494503" y="161641"/>
                      </a:lnTo>
                      <a:cubicBezTo>
                        <a:pt x="3505116" y="159623"/>
                        <a:pt x="3514460" y="157669"/>
                        <a:pt x="3522534" y="155781"/>
                      </a:cubicBezTo>
                      <a:lnTo>
                        <a:pt x="3522534" y="95031"/>
                      </a:lnTo>
                      <a:lnTo>
                        <a:pt x="3497726" y="95031"/>
                      </a:lnTo>
                      <a:lnTo>
                        <a:pt x="3497726" y="85850"/>
                      </a:lnTo>
                      <a:lnTo>
                        <a:pt x="3522534" y="85850"/>
                      </a:lnTo>
                      <a:lnTo>
                        <a:pt x="3522534" y="29593"/>
                      </a:lnTo>
                      <a:lnTo>
                        <a:pt x="3495870" y="29593"/>
                      </a:lnTo>
                      <a:close/>
                      <a:moveTo>
                        <a:pt x="2100709" y="16213"/>
                      </a:moveTo>
                      <a:lnTo>
                        <a:pt x="2201698" y="16213"/>
                      </a:lnTo>
                      <a:lnTo>
                        <a:pt x="2201698" y="133024"/>
                      </a:lnTo>
                      <a:lnTo>
                        <a:pt x="2100709" y="133024"/>
                      </a:lnTo>
                      <a:close/>
                      <a:moveTo>
                        <a:pt x="229089" y="15334"/>
                      </a:moveTo>
                      <a:lnTo>
                        <a:pt x="326757" y="15334"/>
                      </a:lnTo>
                      <a:lnTo>
                        <a:pt x="326757" y="25003"/>
                      </a:lnTo>
                      <a:lnTo>
                        <a:pt x="283099" y="25003"/>
                      </a:lnTo>
                      <a:lnTo>
                        <a:pt x="283099" y="166622"/>
                      </a:lnTo>
                      <a:lnTo>
                        <a:pt x="272747" y="166622"/>
                      </a:lnTo>
                      <a:lnTo>
                        <a:pt x="272747" y="25003"/>
                      </a:lnTo>
                      <a:lnTo>
                        <a:pt x="229089" y="25003"/>
                      </a:lnTo>
                      <a:close/>
                      <a:moveTo>
                        <a:pt x="127779" y="15334"/>
                      </a:moveTo>
                      <a:lnTo>
                        <a:pt x="164209" y="15334"/>
                      </a:lnTo>
                      <a:cubicBezTo>
                        <a:pt x="179771" y="15334"/>
                        <a:pt x="191670" y="18947"/>
                        <a:pt x="199907" y="26175"/>
                      </a:cubicBezTo>
                      <a:cubicBezTo>
                        <a:pt x="208144" y="33402"/>
                        <a:pt x="212262" y="43918"/>
                        <a:pt x="212262" y="57722"/>
                      </a:cubicBezTo>
                      <a:cubicBezTo>
                        <a:pt x="212262" y="71786"/>
                        <a:pt x="207672" y="83343"/>
                        <a:pt x="198491" y="92394"/>
                      </a:cubicBezTo>
                      <a:cubicBezTo>
                        <a:pt x="189310" y="101445"/>
                        <a:pt x="176450" y="105970"/>
                        <a:pt x="159912" y="105970"/>
                      </a:cubicBezTo>
                      <a:lnTo>
                        <a:pt x="138229" y="105970"/>
                      </a:lnTo>
                      <a:lnTo>
                        <a:pt x="138229" y="166622"/>
                      </a:lnTo>
                      <a:lnTo>
                        <a:pt x="127779" y="166622"/>
                      </a:lnTo>
                      <a:close/>
                      <a:moveTo>
                        <a:pt x="13479" y="15334"/>
                      </a:moveTo>
                      <a:lnTo>
                        <a:pt x="49909" y="15334"/>
                      </a:lnTo>
                      <a:cubicBezTo>
                        <a:pt x="65471" y="15334"/>
                        <a:pt x="77370" y="18947"/>
                        <a:pt x="85607" y="26175"/>
                      </a:cubicBezTo>
                      <a:cubicBezTo>
                        <a:pt x="93844" y="33402"/>
                        <a:pt x="97962" y="43918"/>
                        <a:pt x="97962" y="57722"/>
                      </a:cubicBezTo>
                      <a:cubicBezTo>
                        <a:pt x="97962" y="71786"/>
                        <a:pt x="93371" y="83343"/>
                        <a:pt x="84191" y="92394"/>
                      </a:cubicBezTo>
                      <a:cubicBezTo>
                        <a:pt x="75010" y="101445"/>
                        <a:pt x="62150" y="105970"/>
                        <a:pt x="45612" y="105970"/>
                      </a:cubicBezTo>
                      <a:lnTo>
                        <a:pt x="23929" y="105970"/>
                      </a:lnTo>
                      <a:lnTo>
                        <a:pt x="23929" y="166622"/>
                      </a:lnTo>
                      <a:lnTo>
                        <a:pt x="13479" y="166622"/>
                      </a:lnTo>
                      <a:close/>
                      <a:moveTo>
                        <a:pt x="1272471" y="14845"/>
                      </a:moveTo>
                      <a:lnTo>
                        <a:pt x="1365256" y="14845"/>
                      </a:lnTo>
                      <a:lnTo>
                        <a:pt x="1365256" y="67000"/>
                      </a:lnTo>
                      <a:lnTo>
                        <a:pt x="1272471" y="67000"/>
                      </a:lnTo>
                      <a:close/>
                      <a:moveTo>
                        <a:pt x="2379408" y="14162"/>
                      </a:moveTo>
                      <a:cubicBezTo>
                        <a:pt x="2391063" y="23863"/>
                        <a:pt x="2401807" y="33142"/>
                        <a:pt x="2411639" y="41997"/>
                      </a:cubicBezTo>
                      <a:lnTo>
                        <a:pt x="2403239" y="49615"/>
                      </a:lnTo>
                      <a:cubicBezTo>
                        <a:pt x="2394710" y="41086"/>
                        <a:pt x="2384161" y="31612"/>
                        <a:pt x="2371595" y="21194"/>
                      </a:cubicBezTo>
                      <a:close/>
                      <a:moveTo>
                        <a:pt x="3570880" y="13185"/>
                      </a:moveTo>
                      <a:lnTo>
                        <a:pt x="3672162" y="13185"/>
                      </a:lnTo>
                      <a:lnTo>
                        <a:pt x="3672162" y="104993"/>
                      </a:lnTo>
                      <a:lnTo>
                        <a:pt x="3626746" y="104993"/>
                      </a:lnTo>
                      <a:lnTo>
                        <a:pt x="3626746" y="132438"/>
                      </a:lnTo>
                      <a:lnTo>
                        <a:pt x="3676362" y="132438"/>
                      </a:lnTo>
                      <a:lnTo>
                        <a:pt x="3676362" y="141619"/>
                      </a:lnTo>
                      <a:lnTo>
                        <a:pt x="3626746" y="141619"/>
                      </a:lnTo>
                      <a:lnTo>
                        <a:pt x="3626746" y="174045"/>
                      </a:lnTo>
                      <a:lnTo>
                        <a:pt x="3684566" y="174045"/>
                      </a:lnTo>
                      <a:lnTo>
                        <a:pt x="3684566" y="183421"/>
                      </a:lnTo>
                      <a:lnTo>
                        <a:pt x="3555350" y="183421"/>
                      </a:lnTo>
                      <a:lnTo>
                        <a:pt x="3555350" y="174045"/>
                      </a:lnTo>
                      <a:lnTo>
                        <a:pt x="3616296" y="174045"/>
                      </a:lnTo>
                      <a:lnTo>
                        <a:pt x="3616296" y="141619"/>
                      </a:lnTo>
                      <a:lnTo>
                        <a:pt x="3566680" y="141619"/>
                      </a:lnTo>
                      <a:lnTo>
                        <a:pt x="3566680" y="132438"/>
                      </a:lnTo>
                      <a:lnTo>
                        <a:pt x="3616296" y="132438"/>
                      </a:lnTo>
                      <a:lnTo>
                        <a:pt x="3616296" y="104993"/>
                      </a:lnTo>
                      <a:lnTo>
                        <a:pt x="3570880" y="104993"/>
                      </a:lnTo>
                      <a:close/>
                      <a:moveTo>
                        <a:pt x="1471668" y="13185"/>
                      </a:moveTo>
                      <a:lnTo>
                        <a:pt x="1572072" y="13185"/>
                      </a:lnTo>
                      <a:lnTo>
                        <a:pt x="1572072" y="100012"/>
                      </a:lnTo>
                      <a:lnTo>
                        <a:pt x="1517670" y="100012"/>
                      </a:lnTo>
                      <a:cubicBezTo>
                        <a:pt x="1522163" y="114858"/>
                        <a:pt x="1527567" y="127066"/>
                        <a:pt x="1533883" y="136638"/>
                      </a:cubicBezTo>
                      <a:cubicBezTo>
                        <a:pt x="1546189" y="129931"/>
                        <a:pt x="1560644" y="121044"/>
                        <a:pt x="1577248" y="109974"/>
                      </a:cubicBezTo>
                      <a:lnTo>
                        <a:pt x="1584085" y="118374"/>
                      </a:lnTo>
                      <a:cubicBezTo>
                        <a:pt x="1570476" y="127099"/>
                        <a:pt x="1555728" y="135791"/>
                        <a:pt x="1539841" y="144451"/>
                      </a:cubicBezTo>
                      <a:cubicBezTo>
                        <a:pt x="1549152" y="156041"/>
                        <a:pt x="1565007" y="167371"/>
                        <a:pt x="1587405" y="178440"/>
                      </a:cubicBezTo>
                      <a:cubicBezTo>
                        <a:pt x="1587275" y="178635"/>
                        <a:pt x="1587047" y="178928"/>
                        <a:pt x="1586722" y="179319"/>
                      </a:cubicBezTo>
                      <a:cubicBezTo>
                        <a:pt x="1583727" y="182835"/>
                        <a:pt x="1581643" y="185472"/>
                        <a:pt x="1580471" y="187230"/>
                      </a:cubicBezTo>
                      <a:cubicBezTo>
                        <a:pt x="1539776" y="167957"/>
                        <a:pt x="1515359" y="138884"/>
                        <a:pt x="1507220" y="100012"/>
                      </a:cubicBezTo>
                      <a:lnTo>
                        <a:pt x="1482217" y="100012"/>
                      </a:lnTo>
                      <a:lnTo>
                        <a:pt x="1482217" y="172580"/>
                      </a:lnTo>
                      <a:cubicBezTo>
                        <a:pt x="1493741" y="166394"/>
                        <a:pt x="1505820" y="159688"/>
                        <a:pt x="1518452" y="152460"/>
                      </a:cubicBezTo>
                      <a:cubicBezTo>
                        <a:pt x="1519168" y="156497"/>
                        <a:pt x="1520014" y="159948"/>
                        <a:pt x="1520991" y="162813"/>
                      </a:cubicBezTo>
                      <a:cubicBezTo>
                        <a:pt x="1509336" y="168803"/>
                        <a:pt x="1497030" y="175673"/>
                        <a:pt x="1484072" y="183421"/>
                      </a:cubicBezTo>
                      <a:cubicBezTo>
                        <a:pt x="1480231" y="185635"/>
                        <a:pt x="1476812" y="187979"/>
                        <a:pt x="1473817" y="190453"/>
                      </a:cubicBezTo>
                      <a:lnTo>
                        <a:pt x="1465808" y="180589"/>
                      </a:lnTo>
                      <a:cubicBezTo>
                        <a:pt x="1468087" y="177984"/>
                        <a:pt x="1469617" y="175380"/>
                        <a:pt x="1470399" y="172775"/>
                      </a:cubicBezTo>
                      <a:cubicBezTo>
                        <a:pt x="1471245" y="170106"/>
                        <a:pt x="1471668" y="166655"/>
                        <a:pt x="1471668" y="162422"/>
                      </a:cubicBezTo>
                      <a:close/>
                      <a:moveTo>
                        <a:pt x="1257040" y="12404"/>
                      </a:moveTo>
                      <a:lnTo>
                        <a:pt x="1259091" y="21780"/>
                      </a:lnTo>
                      <a:cubicBezTo>
                        <a:pt x="1257398" y="21975"/>
                        <a:pt x="1254923" y="22236"/>
                        <a:pt x="1251668" y="22561"/>
                      </a:cubicBezTo>
                      <a:cubicBezTo>
                        <a:pt x="1242878" y="23538"/>
                        <a:pt x="1236269" y="24156"/>
                        <a:pt x="1231841" y="24417"/>
                      </a:cubicBezTo>
                      <a:lnTo>
                        <a:pt x="1231841" y="61238"/>
                      </a:lnTo>
                      <a:lnTo>
                        <a:pt x="1259286" y="61238"/>
                      </a:lnTo>
                      <a:lnTo>
                        <a:pt x="1259286" y="70614"/>
                      </a:lnTo>
                      <a:lnTo>
                        <a:pt x="1231841" y="70614"/>
                      </a:lnTo>
                      <a:lnTo>
                        <a:pt x="1231841" y="98059"/>
                      </a:lnTo>
                      <a:lnTo>
                        <a:pt x="1238483" y="92785"/>
                      </a:lnTo>
                      <a:cubicBezTo>
                        <a:pt x="1248705" y="102747"/>
                        <a:pt x="1256779" y="110951"/>
                        <a:pt x="1262704" y="117397"/>
                      </a:cubicBezTo>
                      <a:lnTo>
                        <a:pt x="1254305" y="124234"/>
                      </a:lnTo>
                      <a:cubicBezTo>
                        <a:pt x="1249031" y="118179"/>
                        <a:pt x="1241543" y="109909"/>
                        <a:pt x="1231841" y="99426"/>
                      </a:cubicBezTo>
                      <a:lnTo>
                        <a:pt x="1231841" y="191039"/>
                      </a:lnTo>
                      <a:lnTo>
                        <a:pt x="1221684" y="191039"/>
                      </a:lnTo>
                      <a:lnTo>
                        <a:pt x="1221684" y="92003"/>
                      </a:lnTo>
                      <a:cubicBezTo>
                        <a:pt x="1215303" y="114858"/>
                        <a:pt x="1206089" y="134522"/>
                        <a:pt x="1194043" y="150995"/>
                      </a:cubicBezTo>
                      <a:cubicBezTo>
                        <a:pt x="1192611" y="148065"/>
                        <a:pt x="1190625" y="144810"/>
                        <a:pt x="1188086" y="141228"/>
                      </a:cubicBezTo>
                      <a:cubicBezTo>
                        <a:pt x="1202931" y="121044"/>
                        <a:pt x="1213935" y="97505"/>
                        <a:pt x="1221098" y="70614"/>
                      </a:cubicBezTo>
                      <a:lnTo>
                        <a:pt x="1191699" y="70614"/>
                      </a:lnTo>
                      <a:lnTo>
                        <a:pt x="1191699" y="61238"/>
                      </a:lnTo>
                      <a:lnTo>
                        <a:pt x="1221684" y="61238"/>
                      </a:lnTo>
                      <a:lnTo>
                        <a:pt x="1221684" y="25198"/>
                      </a:lnTo>
                      <a:cubicBezTo>
                        <a:pt x="1215172" y="25654"/>
                        <a:pt x="1206219" y="26110"/>
                        <a:pt x="1194825" y="26566"/>
                      </a:cubicBezTo>
                      <a:cubicBezTo>
                        <a:pt x="1194825" y="26370"/>
                        <a:pt x="1194792" y="26077"/>
                        <a:pt x="1194727" y="25687"/>
                      </a:cubicBezTo>
                      <a:cubicBezTo>
                        <a:pt x="1194141" y="21780"/>
                        <a:pt x="1193588" y="18882"/>
                        <a:pt x="1193067" y="16994"/>
                      </a:cubicBezTo>
                      <a:cubicBezTo>
                        <a:pt x="1214944" y="16278"/>
                        <a:pt x="1236269" y="14748"/>
                        <a:pt x="1257040" y="12404"/>
                      </a:cubicBezTo>
                      <a:close/>
                      <a:moveTo>
                        <a:pt x="4011271" y="12013"/>
                      </a:moveTo>
                      <a:lnTo>
                        <a:pt x="4021624" y="16017"/>
                      </a:lnTo>
                      <a:cubicBezTo>
                        <a:pt x="4010034" y="44016"/>
                        <a:pt x="3992845" y="68400"/>
                        <a:pt x="3970055" y="89171"/>
                      </a:cubicBezTo>
                      <a:cubicBezTo>
                        <a:pt x="3967386" y="86176"/>
                        <a:pt x="3964651" y="83441"/>
                        <a:pt x="3961851" y="80967"/>
                      </a:cubicBezTo>
                      <a:cubicBezTo>
                        <a:pt x="3984185" y="61824"/>
                        <a:pt x="4000658" y="38839"/>
                        <a:pt x="4011271" y="12013"/>
                      </a:cubicBezTo>
                      <a:close/>
                      <a:moveTo>
                        <a:pt x="2732973" y="11427"/>
                      </a:moveTo>
                      <a:lnTo>
                        <a:pt x="2830153" y="11427"/>
                      </a:lnTo>
                      <a:lnTo>
                        <a:pt x="2830153" y="79795"/>
                      </a:lnTo>
                      <a:lnTo>
                        <a:pt x="2732973" y="79795"/>
                      </a:lnTo>
                      <a:close/>
                      <a:moveTo>
                        <a:pt x="3093667" y="8204"/>
                      </a:moveTo>
                      <a:cubicBezTo>
                        <a:pt x="3103824" y="18361"/>
                        <a:pt x="3112354" y="27347"/>
                        <a:pt x="3119256" y="35160"/>
                      </a:cubicBezTo>
                      <a:lnTo>
                        <a:pt x="3110857" y="42388"/>
                      </a:lnTo>
                      <a:cubicBezTo>
                        <a:pt x="3104215" y="34639"/>
                        <a:pt x="3095881" y="25459"/>
                        <a:pt x="3085853" y="14845"/>
                      </a:cubicBezTo>
                      <a:close/>
                      <a:moveTo>
                        <a:pt x="4137608" y="7813"/>
                      </a:moveTo>
                      <a:lnTo>
                        <a:pt x="4148547" y="7813"/>
                      </a:lnTo>
                      <a:lnTo>
                        <a:pt x="4148547" y="66610"/>
                      </a:lnTo>
                      <a:lnTo>
                        <a:pt x="4204218" y="66610"/>
                      </a:lnTo>
                      <a:lnTo>
                        <a:pt x="4204218" y="77255"/>
                      </a:lnTo>
                      <a:lnTo>
                        <a:pt x="4148547" y="77255"/>
                      </a:lnTo>
                      <a:lnTo>
                        <a:pt x="4148547" y="166622"/>
                      </a:lnTo>
                      <a:cubicBezTo>
                        <a:pt x="4164630" y="158809"/>
                        <a:pt x="4182568" y="150539"/>
                        <a:pt x="4202362" y="141814"/>
                      </a:cubicBezTo>
                      <a:cubicBezTo>
                        <a:pt x="4202362" y="146112"/>
                        <a:pt x="4202558" y="150246"/>
                        <a:pt x="4202948" y="154218"/>
                      </a:cubicBezTo>
                      <a:cubicBezTo>
                        <a:pt x="4185238" y="161381"/>
                        <a:pt x="4168699" y="168771"/>
                        <a:pt x="4153333" y="176389"/>
                      </a:cubicBezTo>
                      <a:cubicBezTo>
                        <a:pt x="4149296" y="178538"/>
                        <a:pt x="4145161" y="181272"/>
                        <a:pt x="4140929" y="184593"/>
                      </a:cubicBezTo>
                      <a:lnTo>
                        <a:pt x="4132139" y="174631"/>
                      </a:lnTo>
                      <a:cubicBezTo>
                        <a:pt x="4135915" y="169943"/>
                        <a:pt x="4137738" y="164799"/>
                        <a:pt x="4137608" y="159199"/>
                      </a:cubicBezTo>
                      <a:close/>
                      <a:moveTo>
                        <a:pt x="2479570" y="7227"/>
                      </a:moveTo>
                      <a:cubicBezTo>
                        <a:pt x="2487383" y="16213"/>
                        <a:pt x="2494773" y="25003"/>
                        <a:pt x="2501740" y="33598"/>
                      </a:cubicBezTo>
                      <a:lnTo>
                        <a:pt x="2492169" y="40239"/>
                      </a:lnTo>
                      <a:cubicBezTo>
                        <a:pt x="2487155" y="33207"/>
                        <a:pt x="2480090" y="24124"/>
                        <a:pt x="2470975" y="12990"/>
                      </a:cubicBezTo>
                      <a:close/>
                      <a:moveTo>
                        <a:pt x="1020924" y="5176"/>
                      </a:moveTo>
                      <a:lnTo>
                        <a:pt x="1030886" y="5176"/>
                      </a:lnTo>
                      <a:lnTo>
                        <a:pt x="1030886" y="32035"/>
                      </a:lnTo>
                      <a:lnTo>
                        <a:pt x="1054717" y="32035"/>
                      </a:lnTo>
                      <a:lnTo>
                        <a:pt x="1054717" y="40825"/>
                      </a:lnTo>
                      <a:lnTo>
                        <a:pt x="1030886" y="40825"/>
                      </a:lnTo>
                      <a:lnTo>
                        <a:pt x="1030886" y="65047"/>
                      </a:lnTo>
                      <a:lnTo>
                        <a:pt x="1041336" y="65047"/>
                      </a:lnTo>
                      <a:cubicBezTo>
                        <a:pt x="1052471" y="53001"/>
                        <a:pt x="1063279" y="39132"/>
                        <a:pt x="1073762" y="23440"/>
                      </a:cubicBezTo>
                      <a:lnTo>
                        <a:pt x="1082357" y="28812"/>
                      </a:lnTo>
                      <a:cubicBezTo>
                        <a:pt x="1071679" y="43918"/>
                        <a:pt x="1062335" y="55996"/>
                        <a:pt x="1054326" y="65047"/>
                      </a:cubicBezTo>
                      <a:lnTo>
                        <a:pt x="1071907" y="65047"/>
                      </a:lnTo>
                      <a:lnTo>
                        <a:pt x="1071907" y="74032"/>
                      </a:lnTo>
                      <a:lnTo>
                        <a:pt x="1045927" y="74032"/>
                      </a:lnTo>
                      <a:cubicBezTo>
                        <a:pt x="1039090" y="81260"/>
                        <a:pt x="1031765" y="88194"/>
                        <a:pt x="1023951" y="94836"/>
                      </a:cubicBezTo>
                      <a:lnTo>
                        <a:pt x="1062726" y="94836"/>
                      </a:lnTo>
                      <a:lnTo>
                        <a:pt x="1062726" y="105189"/>
                      </a:lnTo>
                      <a:lnTo>
                        <a:pt x="1037332" y="128434"/>
                      </a:lnTo>
                      <a:lnTo>
                        <a:pt x="1037332" y="135173"/>
                      </a:lnTo>
                      <a:cubicBezTo>
                        <a:pt x="1041629" y="134457"/>
                        <a:pt x="1048010" y="133285"/>
                        <a:pt x="1056475" y="131657"/>
                      </a:cubicBezTo>
                      <a:cubicBezTo>
                        <a:pt x="1064158" y="130289"/>
                        <a:pt x="1069790" y="129280"/>
                        <a:pt x="1073372" y="128629"/>
                      </a:cubicBezTo>
                      <a:cubicBezTo>
                        <a:pt x="1073372" y="128759"/>
                        <a:pt x="1073372" y="128955"/>
                        <a:pt x="1073372" y="129215"/>
                      </a:cubicBezTo>
                      <a:cubicBezTo>
                        <a:pt x="1073046" y="133447"/>
                        <a:pt x="1072883" y="136508"/>
                        <a:pt x="1072883" y="138396"/>
                      </a:cubicBezTo>
                      <a:cubicBezTo>
                        <a:pt x="1067674" y="139373"/>
                        <a:pt x="1059926" y="140740"/>
                        <a:pt x="1049638" y="142498"/>
                      </a:cubicBezTo>
                      <a:cubicBezTo>
                        <a:pt x="1044169" y="143475"/>
                        <a:pt x="1040067" y="144191"/>
                        <a:pt x="1037332" y="144647"/>
                      </a:cubicBezTo>
                      <a:lnTo>
                        <a:pt x="1037332" y="167599"/>
                      </a:lnTo>
                      <a:cubicBezTo>
                        <a:pt x="1037462" y="180882"/>
                        <a:pt x="1030853" y="187751"/>
                        <a:pt x="1017505" y="188207"/>
                      </a:cubicBezTo>
                      <a:cubicBezTo>
                        <a:pt x="1014705" y="188272"/>
                        <a:pt x="1011906" y="188337"/>
                        <a:pt x="1009106" y="188402"/>
                      </a:cubicBezTo>
                      <a:cubicBezTo>
                        <a:pt x="1007738" y="188402"/>
                        <a:pt x="1006241" y="188402"/>
                        <a:pt x="1004613" y="188402"/>
                      </a:cubicBezTo>
                      <a:cubicBezTo>
                        <a:pt x="1003246" y="188402"/>
                        <a:pt x="1001162" y="188402"/>
                        <a:pt x="998362" y="188402"/>
                      </a:cubicBezTo>
                      <a:cubicBezTo>
                        <a:pt x="997711" y="184691"/>
                        <a:pt x="996962" y="181305"/>
                        <a:pt x="996116" y="178245"/>
                      </a:cubicBezTo>
                      <a:cubicBezTo>
                        <a:pt x="1001846" y="178635"/>
                        <a:pt x="1007901" y="178831"/>
                        <a:pt x="1014282" y="178831"/>
                      </a:cubicBezTo>
                      <a:cubicBezTo>
                        <a:pt x="1019231" y="178831"/>
                        <a:pt x="1022649" y="177952"/>
                        <a:pt x="1024537" y="176194"/>
                      </a:cubicBezTo>
                      <a:cubicBezTo>
                        <a:pt x="1026491" y="174501"/>
                        <a:pt x="1027435" y="171375"/>
                        <a:pt x="1027370" y="166817"/>
                      </a:cubicBezTo>
                      <a:lnTo>
                        <a:pt x="1027370" y="146405"/>
                      </a:lnTo>
                      <a:cubicBezTo>
                        <a:pt x="1023203" y="147186"/>
                        <a:pt x="1017017" y="148326"/>
                        <a:pt x="1008813" y="149823"/>
                      </a:cubicBezTo>
                      <a:cubicBezTo>
                        <a:pt x="998785" y="151646"/>
                        <a:pt x="991298" y="153046"/>
                        <a:pt x="986349" y="154023"/>
                      </a:cubicBezTo>
                      <a:lnTo>
                        <a:pt x="984493" y="144256"/>
                      </a:lnTo>
                      <a:cubicBezTo>
                        <a:pt x="998362" y="142042"/>
                        <a:pt x="1012654" y="139633"/>
                        <a:pt x="1027370" y="137029"/>
                      </a:cubicBezTo>
                      <a:lnTo>
                        <a:pt x="1027370" y="125406"/>
                      </a:lnTo>
                      <a:lnTo>
                        <a:pt x="1051689" y="103431"/>
                      </a:lnTo>
                      <a:lnTo>
                        <a:pt x="1013306" y="103431"/>
                      </a:lnTo>
                      <a:cubicBezTo>
                        <a:pt x="1006208" y="109095"/>
                        <a:pt x="997158" y="115542"/>
                        <a:pt x="986154" y="122769"/>
                      </a:cubicBezTo>
                      <a:cubicBezTo>
                        <a:pt x="984005" y="119383"/>
                        <a:pt x="981921" y="116583"/>
                        <a:pt x="979903" y="114370"/>
                      </a:cubicBezTo>
                      <a:cubicBezTo>
                        <a:pt x="986935" y="110202"/>
                        <a:pt x="993544" y="105937"/>
                        <a:pt x="999730" y="101575"/>
                      </a:cubicBezTo>
                      <a:lnTo>
                        <a:pt x="999730" y="94836"/>
                      </a:lnTo>
                      <a:lnTo>
                        <a:pt x="1008715" y="94836"/>
                      </a:lnTo>
                      <a:cubicBezTo>
                        <a:pt x="1018352" y="87218"/>
                        <a:pt x="1026295" y="80283"/>
                        <a:pt x="1032546" y="74032"/>
                      </a:cubicBezTo>
                      <a:lnTo>
                        <a:pt x="982540" y="74032"/>
                      </a:lnTo>
                      <a:lnTo>
                        <a:pt x="982540" y="65047"/>
                      </a:lnTo>
                      <a:lnTo>
                        <a:pt x="1020924" y="65047"/>
                      </a:lnTo>
                      <a:lnTo>
                        <a:pt x="1020924" y="40825"/>
                      </a:lnTo>
                      <a:lnTo>
                        <a:pt x="990549" y="40825"/>
                      </a:lnTo>
                      <a:lnTo>
                        <a:pt x="990549" y="32035"/>
                      </a:lnTo>
                      <a:lnTo>
                        <a:pt x="1020924" y="32035"/>
                      </a:lnTo>
                      <a:close/>
                      <a:moveTo>
                        <a:pt x="3958628" y="4590"/>
                      </a:moveTo>
                      <a:lnTo>
                        <a:pt x="3969665" y="7813"/>
                      </a:lnTo>
                      <a:cubicBezTo>
                        <a:pt x="3963414" y="25328"/>
                        <a:pt x="3956414" y="41802"/>
                        <a:pt x="3948666" y="57233"/>
                      </a:cubicBezTo>
                      <a:lnTo>
                        <a:pt x="3948666" y="190649"/>
                      </a:lnTo>
                      <a:lnTo>
                        <a:pt x="3938411" y="190649"/>
                      </a:lnTo>
                      <a:lnTo>
                        <a:pt x="3938411" y="75790"/>
                      </a:lnTo>
                      <a:cubicBezTo>
                        <a:pt x="3933137" y="84841"/>
                        <a:pt x="3926723" y="94706"/>
                        <a:pt x="3919170" y="105384"/>
                      </a:cubicBezTo>
                      <a:cubicBezTo>
                        <a:pt x="3917152" y="100761"/>
                        <a:pt x="3915231" y="96985"/>
                        <a:pt x="3913408" y="94054"/>
                      </a:cubicBezTo>
                      <a:cubicBezTo>
                        <a:pt x="3932486" y="68530"/>
                        <a:pt x="3947559" y="38709"/>
                        <a:pt x="3958628" y="4590"/>
                      </a:cubicBezTo>
                      <a:close/>
                      <a:moveTo>
                        <a:pt x="2072873" y="4590"/>
                      </a:moveTo>
                      <a:lnTo>
                        <a:pt x="2083910" y="8009"/>
                      </a:lnTo>
                      <a:cubicBezTo>
                        <a:pt x="2077855" y="25003"/>
                        <a:pt x="2071311" y="40662"/>
                        <a:pt x="2064279" y="54987"/>
                      </a:cubicBezTo>
                      <a:lnTo>
                        <a:pt x="2064279" y="190649"/>
                      </a:lnTo>
                      <a:lnTo>
                        <a:pt x="2053437" y="190649"/>
                      </a:lnTo>
                      <a:lnTo>
                        <a:pt x="2053437" y="75400"/>
                      </a:lnTo>
                      <a:cubicBezTo>
                        <a:pt x="2047317" y="86208"/>
                        <a:pt x="2040382" y="96822"/>
                        <a:pt x="2032634" y="107240"/>
                      </a:cubicBezTo>
                      <a:cubicBezTo>
                        <a:pt x="2031267" y="102812"/>
                        <a:pt x="2029671" y="98612"/>
                        <a:pt x="2027848" y="94640"/>
                      </a:cubicBezTo>
                      <a:cubicBezTo>
                        <a:pt x="2047187" y="68791"/>
                        <a:pt x="2062195" y="38774"/>
                        <a:pt x="2072873" y="4590"/>
                      </a:cubicBezTo>
                      <a:close/>
                      <a:moveTo>
                        <a:pt x="4049850" y="4395"/>
                      </a:moveTo>
                      <a:cubicBezTo>
                        <a:pt x="4061571" y="35323"/>
                        <a:pt x="4079379" y="58926"/>
                        <a:pt x="4103275" y="75204"/>
                      </a:cubicBezTo>
                      <a:cubicBezTo>
                        <a:pt x="4100475" y="77939"/>
                        <a:pt x="4097741" y="81130"/>
                        <a:pt x="4095071" y="84776"/>
                      </a:cubicBezTo>
                      <a:cubicBezTo>
                        <a:pt x="4069026" y="64461"/>
                        <a:pt x="4050762" y="38872"/>
                        <a:pt x="4040279" y="8009"/>
                      </a:cubicBezTo>
                      <a:close/>
                      <a:moveTo>
                        <a:pt x="2602827" y="3809"/>
                      </a:moveTo>
                      <a:lnTo>
                        <a:pt x="2612008" y="9962"/>
                      </a:lnTo>
                      <a:cubicBezTo>
                        <a:pt x="2602632" y="21291"/>
                        <a:pt x="2593907" y="31449"/>
                        <a:pt x="2585833" y="40434"/>
                      </a:cubicBezTo>
                      <a:lnTo>
                        <a:pt x="2576750" y="33793"/>
                      </a:lnTo>
                      <a:cubicBezTo>
                        <a:pt x="2585670" y="24482"/>
                        <a:pt x="2594363" y="14487"/>
                        <a:pt x="2602827" y="3809"/>
                      </a:cubicBezTo>
                      <a:close/>
                      <a:moveTo>
                        <a:pt x="1103551" y="3809"/>
                      </a:moveTo>
                      <a:lnTo>
                        <a:pt x="1113904" y="5958"/>
                      </a:lnTo>
                      <a:cubicBezTo>
                        <a:pt x="1111169" y="17938"/>
                        <a:pt x="1107979" y="29431"/>
                        <a:pt x="1104333" y="40434"/>
                      </a:cubicBezTo>
                      <a:lnTo>
                        <a:pt x="1167524" y="40434"/>
                      </a:lnTo>
                      <a:lnTo>
                        <a:pt x="1167524" y="50201"/>
                      </a:lnTo>
                      <a:lnTo>
                        <a:pt x="1148381" y="50201"/>
                      </a:lnTo>
                      <a:cubicBezTo>
                        <a:pt x="1145842" y="88422"/>
                        <a:pt x="1137898" y="117560"/>
                        <a:pt x="1124550" y="137615"/>
                      </a:cubicBezTo>
                      <a:cubicBezTo>
                        <a:pt x="1135228" y="152786"/>
                        <a:pt x="1150627" y="166524"/>
                        <a:pt x="1170747" y="178831"/>
                      </a:cubicBezTo>
                      <a:cubicBezTo>
                        <a:pt x="1168794" y="181175"/>
                        <a:pt x="1166385" y="184495"/>
                        <a:pt x="1163520" y="188793"/>
                      </a:cubicBezTo>
                      <a:cubicBezTo>
                        <a:pt x="1143726" y="174924"/>
                        <a:pt x="1128587" y="160990"/>
                        <a:pt x="1118104" y="146991"/>
                      </a:cubicBezTo>
                      <a:cubicBezTo>
                        <a:pt x="1106774" y="161576"/>
                        <a:pt x="1089324" y="176194"/>
                        <a:pt x="1065754" y="190844"/>
                      </a:cubicBezTo>
                      <a:cubicBezTo>
                        <a:pt x="1063540" y="187393"/>
                        <a:pt x="1061196" y="184333"/>
                        <a:pt x="1058721" y="181663"/>
                      </a:cubicBezTo>
                      <a:cubicBezTo>
                        <a:pt x="1083659" y="166492"/>
                        <a:pt x="1101337" y="151809"/>
                        <a:pt x="1111755" y="137615"/>
                      </a:cubicBezTo>
                      <a:cubicBezTo>
                        <a:pt x="1101663" y="121923"/>
                        <a:pt x="1094533" y="101510"/>
                        <a:pt x="1090366" y="76376"/>
                      </a:cubicBezTo>
                      <a:cubicBezTo>
                        <a:pt x="1085808" y="86599"/>
                        <a:pt x="1080925" y="96073"/>
                        <a:pt x="1075716" y="104798"/>
                      </a:cubicBezTo>
                      <a:cubicBezTo>
                        <a:pt x="1072916" y="101868"/>
                        <a:pt x="1070246" y="99329"/>
                        <a:pt x="1067707" y="97180"/>
                      </a:cubicBezTo>
                      <a:cubicBezTo>
                        <a:pt x="1083334" y="72502"/>
                        <a:pt x="1095282" y="41379"/>
                        <a:pt x="1103551" y="3809"/>
                      </a:cubicBezTo>
                      <a:close/>
                      <a:moveTo>
                        <a:pt x="5088275" y="3223"/>
                      </a:moveTo>
                      <a:lnTo>
                        <a:pt x="5098921" y="5958"/>
                      </a:lnTo>
                      <a:cubicBezTo>
                        <a:pt x="5095405" y="16310"/>
                        <a:pt x="5091791" y="25914"/>
                        <a:pt x="5088080" y="34770"/>
                      </a:cubicBezTo>
                      <a:lnTo>
                        <a:pt x="5152736" y="34770"/>
                      </a:lnTo>
                      <a:cubicBezTo>
                        <a:pt x="5151955" y="80348"/>
                        <a:pt x="5150751" y="120034"/>
                        <a:pt x="5149123" y="153828"/>
                      </a:cubicBezTo>
                      <a:cubicBezTo>
                        <a:pt x="5149123" y="175705"/>
                        <a:pt x="5137989" y="186579"/>
                        <a:pt x="5115720" y="186449"/>
                      </a:cubicBezTo>
                      <a:cubicBezTo>
                        <a:pt x="5111748" y="186579"/>
                        <a:pt x="5107321" y="186677"/>
                        <a:pt x="5102437" y="186742"/>
                      </a:cubicBezTo>
                      <a:cubicBezTo>
                        <a:pt x="5100093" y="186807"/>
                        <a:pt x="5097521" y="186840"/>
                        <a:pt x="5094721" y="186840"/>
                      </a:cubicBezTo>
                      <a:cubicBezTo>
                        <a:pt x="5092247" y="186840"/>
                        <a:pt x="5088829" y="186840"/>
                        <a:pt x="5084466" y="186840"/>
                      </a:cubicBezTo>
                      <a:cubicBezTo>
                        <a:pt x="5083815" y="183063"/>
                        <a:pt x="5082969" y="179384"/>
                        <a:pt x="5081927" y="175803"/>
                      </a:cubicBezTo>
                      <a:cubicBezTo>
                        <a:pt x="5092149" y="176194"/>
                        <a:pt x="5102795" y="176389"/>
                        <a:pt x="5113864" y="176389"/>
                      </a:cubicBezTo>
                      <a:cubicBezTo>
                        <a:pt x="5130338" y="177235"/>
                        <a:pt x="5138607" y="169324"/>
                        <a:pt x="5138672" y="152656"/>
                      </a:cubicBezTo>
                      <a:cubicBezTo>
                        <a:pt x="5139844" y="131624"/>
                        <a:pt x="5140919" y="95682"/>
                        <a:pt x="5141895" y="44830"/>
                      </a:cubicBezTo>
                      <a:lnTo>
                        <a:pt x="5083880" y="44830"/>
                      </a:lnTo>
                      <a:cubicBezTo>
                        <a:pt x="5078541" y="57592"/>
                        <a:pt x="5073072" y="68596"/>
                        <a:pt x="5067472" y="77841"/>
                      </a:cubicBezTo>
                      <a:cubicBezTo>
                        <a:pt x="5065258" y="76083"/>
                        <a:pt x="5062198" y="74130"/>
                        <a:pt x="5058291" y="71981"/>
                      </a:cubicBezTo>
                      <a:cubicBezTo>
                        <a:pt x="5070207" y="52773"/>
                        <a:pt x="5080201" y="29854"/>
                        <a:pt x="5088275" y="3223"/>
                      </a:cubicBezTo>
                      <a:close/>
                      <a:moveTo>
                        <a:pt x="5009066" y="3223"/>
                      </a:moveTo>
                      <a:lnTo>
                        <a:pt x="5019907" y="5567"/>
                      </a:lnTo>
                      <a:cubicBezTo>
                        <a:pt x="5019126" y="7911"/>
                        <a:pt x="5017791" y="12013"/>
                        <a:pt x="5015903" y="17873"/>
                      </a:cubicBezTo>
                      <a:cubicBezTo>
                        <a:pt x="5013364" y="25882"/>
                        <a:pt x="5011508" y="31644"/>
                        <a:pt x="5010336" y="35160"/>
                      </a:cubicBezTo>
                      <a:lnTo>
                        <a:pt x="5050087" y="35160"/>
                      </a:lnTo>
                      <a:lnTo>
                        <a:pt x="5050087" y="186840"/>
                      </a:lnTo>
                      <a:lnTo>
                        <a:pt x="5039734" y="186840"/>
                      </a:lnTo>
                      <a:lnTo>
                        <a:pt x="5039734" y="170822"/>
                      </a:lnTo>
                      <a:lnTo>
                        <a:pt x="4989923" y="170822"/>
                      </a:lnTo>
                      <a:lnTo>
                        <a:pt x="4989923" y="188207"/>
                      </a:lnTo>
                      <a:lnTo>
                        <a:pt x="4979473" y="188207"/>
                      </a:lnTo>
                      <a:lnTo>
                        <a:pt x="4979473" y="35160"/>
                      </a:lnTo>
                      <a:lnTo>
                        <a:pt x="4999885" y="35160"/>
                      </a:lnTo>
                      <a:cubicBezTo>
                        <a:pt x="5003727" y="23049"/>
                        <a:pt x="5006787" y="12404"/>
                        <a:pt x="5009066" y="3223"/>
                      </a:cubicBezTo>
                      <a:close/>
                      <a:moveTo>
                        <a:pt x="887751" y="3223"/>
                      </a:moveTo>
                      <a:lnTo>
                        <a:pt x="898396" y="5958"/>
                      </a:lnTo>
                      <a:cubicBezTo>
                        <a:pt x="894880" y="16310"/>
                        <a:pt x="891267" y="25914"/>
                        <a:pt x="887556" y="34770"/>
                      </a:cubicBezTo>
                      <a:lnTo>
                        <a:pt x="952212" y="34770"/>
                      </a:lnTo>
                      <a:cubicBezTo>
                        <a:pt x="951430" y="80348"/>
                        <a:pt x="950226" y="120034"/>
                        <a:pt x="948598" y="153828"/>
                      </a:cubicBezTo>
                      <a:cubicBezTo>
                        <a:pt x="948598" y="175705"/>
                        <a:pt x="937464" y="186579"/>
                        <a:pt x="915195" y="186449"/>
                      </a:cubicBezTo>
                      <a:cubicBezTo>
                        <a:pt x="911223" y="186579"/>
                        <a:pt x="906796" y="186677"/>
                        <a:pt x="901912" y="186742"/>
                      </a:cubicBezTo>
                      <a:cubicBezTo>
                        <a:pt x="899568" y="186807"/>
                        <a:pt x="896996" y="186840"/>
                        <a:pt x="894197" y="186840"/>
                      </a:cubicBezTo>
                      <a:cubicBezTo>
                        <a:pt x="891723" y="186840"/>
                        <a:pt x="888304" y="186840"/>
                        <a:pt x="883942" y="186840"/>
                      </a:cubicBezTo>
                      <a:cubicBezTo>
                        <a:pt x="883291" y="183063"/>
                        <a:pt x="882444" y="179384"/>
                        <a:pt x="881402" y="175803"/>
                      </a:cubicBezTo>
                      <a:cubicBezTo>
                        <a:pt x="891625" y="176194"/>
                        <a:pt x="902270" y="176389"/>
                        <a:pt x="913340" y="176389"/>
                      </a:cubicBezTo>
                      <a:cubicBezTo>
                        <a:pt x="929813" y="177235"/>
                        <a:pt x="938082" y="169324"/>
                        <a:pt x="938147" y="152656"/>
                      </a:cubicBezTo>
                      <a:cubicBezTo>
                        <a:pt x="939319" y="131624"/>
                        <a:pt x="940394" y="95682"/>
                        <a:pt x="941370" y="44830"/>
                      </a:cubicBezTo>
                      <a:lnTo>
                        <a:pt x="883356" y="44830"/>
                      </a:lnTo>
                      <a:cubicBezTo>
                        <a:pt x="878017" y="57592"/>
                        <a:pt x="872547" y="68596"/>
                        <a:pt x="866948" y="77841"/>
                      </a:cubicBezTo>
                      <a:cubicBezTo>
                        <a:pt x="864734" y="76083"/>
                        <a:pt x="861673" y="74130"/>
                        <a:pt x="857766" y="71981"/>
                      </a:cubicBezTo>
                      <a:cubicBezTo>
                        <a:pt x="869682" y="52773"/>
                        <a:pt x="879677" y="29854"/>
                        <a:pt x="887751" y="3223"/>
                      </a:cubicBezTo>
                      <a:close/>
                      <a:moveTo>
                        <a:pt x="808542" y="3223"/>
                      </a:moveTo>
                      <a:lnTo>
                        <a:pt x="819383" y="5567"/>
                      </a:lnTo>
                      <a:cubicBezTo>
                        <a:pt x="818601" y="7911"/>
                        <a:pt x="817267" y="12013"/>
                        <a:pt x="815378" y="17873"/>
                      </a:cubicBezTo>
                      <a:cubicBezTo>
                        <a:pt x="812839" y="25882"/>
                        <a:pt x="810983" y="31644"/>
                        <a:pt x="809811" y="35160"/>
                      </a:cubicBezTo>
                      <a:lnTo>
                        <a:pt x="849563" y="35160"/>
                      </a:lnTo>
                      <a:lnTo>
                        <a:pt x="849563" y="186840"/>
                      </a:lnTo>
                      <a:lnTo>
                        <a:pt x="839209" y="186840"/>
                      </a:lnTo>
                      <a:lnTo>
                        <a:pt x="839209" y="170822"/>
                      </a:lnTo>
                      <a:lnTo>
                        <a:pt x="789399" y="170822"/>
                      </a:lnTo>
                      <a:lnTo>
                        <a:pt x="789399" y="188207"/>
                      </a:lnTo>
                      <a:lnTo>
                        <a:pt x="778948" y="188207"/>
                      </a:lnTo>
                      <a:lnTo>
                        <a:pt x="778948" y="35160"/>
                      </a:lnTo>
                      <a:lnTo>
                        <a:pt x="799361" y="35160"/>
                      </a:lnTo>
                      <a:cubicBezTo>
                        <a:pt x="803203" y="23049"/>
                        <a:pt x="806263" y="12404"/>
                        <a:pt x="808542" y="3223"/>
                      </a:cubicBezTo>
                      <a:close/>
                      <a:moveTo>
                        <a:pt x="605243" y="3223"/>
                      </a:moveTo>
                      <a:lnTo>
                        <a:pt x="615595" y="5958"/>
                      </a:lnTo>
                      <a:cubicBezTo>
                        <a:pt x="610191" y="21910"/>
                        <a:pt x="603875" y="37667"/>
                        <a:pt x="596648" y="53229"/>
                      </a:cubicBezTo>
                      <a:lnTo>
                        <a:pt x="596648" y="190844"/>
                      </a:lnTo>
                      <a:lnTo>
                        <a:pt x="586197" y="190844"/>
                      </a:lnTo>
                      <a:lnTo>
                        <a:pt x="586197" y="73837"/>
                      </a:lnTo>
                      <a:cubicBezTo>
                        <a:pt x="579491" y="86013"/>
                        <a:pt x="572426" y="96952"/>
                        <a:pt x="565003" y="106654"/>
                      </a:cubicBezTo>
                      <a:cubicBezTo>
                        <a:pt x="563636" y="102877"/>
                        <a:pt x="562040" y="99068"/>
                        <a:pt x="560217" y="95227"/>
                      </a:cubicBezTo>
                      <a:cubicBezTo>
                        <a:pt x="579165" y="69442"/>
                        <a:pt x="594173" y="38774"/>
                        <a:pt x="605243" y="3223"/>
                      </a:cubicBezTo>
                      <a:close/>
                      <a:moveTo>
                        <a:pt x="672048" y="3027"/>
                      </a:moveTo>
                      <a:lnTo>
                        <a:pt x="682400" y="3027"/>
                      </a:lnTo>
                      <a:lnTo>
                        <a:pt x="682400" y="43560"/>
                      </a:lnTo>
                      <a:lnTo>
                        <a:pt x="743053" y="43560"/>
                      </a:lnTo>
                      <a:lnTo>
                        <a:pt x="743053" y="53424"/>
                      </a:lnTo>
                      <a:lnTo>
                        <a:pt x="691679" y="53424"/>
                      </a:lnTo>
                      <a:cubicBezTo>
                        <a:pt x="704116" y="91255"/>
                        <a:pt x="723975" y="121597"/>
                        <a:pt x="751257" y="144451"/>
                      </a:cubicBezTo>
                      <a:cubicBezTo>
                        <a:pt x="748131" y="147316"/>
                        <a:pt x="745462" y="150311"/>
                        <a:pt x="743248" y="153437"/>
                      </a:cubicBezTo>
                      <a:cubicBezTo>
                        <a:pt x="714468" y="127327"/>
                        <a:pt x="694479" y="93989"/>
                        <a:pt x="683279" y="53424"/>
                      </a:cubicBezTo>
                      <a:lnTo>
                        <a:pt x="682400" y="53424"/>
                      </a:lnTo>
                      <a:lnTo>
                        <a:pt x="682400" y="139666"/>
                      </a:lnTo>
                      <a:lnTo>
                        <a:pt x="715022" y="139666"/>
                      </a:lnTo>
                      <a:lnTo>
                        <a:pt x="715022" y="149237"/>
                      </a:lnTo>
                      <a:lnTo>
                        <a:pt x="682400" y="149237"/>
                      </a:lnTo>
                      <a:lnTo>
                        <a:pt x="682400" y="190844"/>
                      </a:lnTo>
                      <a:lnTo>
                        <a:pt x="672048" y="190844"/>
                      </a:lnTo>
                      <a:lnTo>
                        <a:pt x="672048" y="149237"/>
                      </a:lnTo>
                      <a:lnTo>
                        <a:pt x="639427" y="149237"/>
                      </a:lnTo>
                      <a:lnTo>
                        <a:pt x="639427" y="139666"/>
                      </a:lnTo>
                      <a:lnTo>
                        <a:pt x="672048" y="139666"/>
                      </a:lnTo>
                      <a:lnTo>
                        <a:pt x="672048" y="53424"/>
                      </a:lnTo>
                      <a:lnTo>
                        <a:pt x="671462" y="53424"/>
                      </a:lnTo>
                      <a:cubicBezTo>
                        <a:pt x="659937" y="95487"/>
                        <a:pt x="639720" y="129964"/>
                        <a:pt x="610810" y="156855"/>
                      </a:cubicBezTo>
                      <a:cubicBezTo>
                        <a:pt x="608922" y="154576"/>
                        <a:pt x="606056" y="151842"/>
                        <a:pt x="602215" y="148651"/>
                      </a:cubicBezTo>
                      <a:cubicBezTo>
                        <a:pt x="631450" y="122281"/>
                        <a:pt x="651668" y="90538"/>
                        <a:pt x="662867" y="53424"/>
                      </a:cubicBezTo>
                      <a:lnTo>
                        <a:pt x="615595" y="53424"/>
                      </a:lnTo>
                      <a:lnTo>
                        <a:pt x="615595" y="43560"/>
                      </a:lnTo>
                      <a:lnTo>
                        <a:pt x="672048" y="43560"/>
                      </a:lnTo>
                      <a:close/>
                      <a:moveTo>
                        <a:pt x="4221798" y="2832"/>
                      </a:moveTo>
                      <a:lnTo>
                        <a:pt x="4232737" y="2832"/>
                      </a:lnTo>
                      <a:lnTo>
                        <a:pt x="4232737" y="87804"/>
                      </a:lnTo>
                      <a:cubicBezTo>
                        <a:pt x="4258977" y="69768"/>
                        <a:pt x="4280790" y="50234"/>
                        <a:pt x="4298175" y="29203"/>
                      </a:cubicBezTo>
                      <a:lnTo>
                        <a:pt x="4307746" y="36430"/>
                      </a:lnTo>
                      <a:cubicBezTo>
                        <a:pt x="4285608" y="61043"/>
                        <a:pt x="4260605" y="82627"/>
                        <a:pt x="4232737" y="101184"/>
                      </a:cubicBezTo>
                      <a:lnTo>
                        <a:pt x="4232737" y="158027"/>
                      </a:lnTo>
                      <a:cubicBezTo>
                        <a:pt x="4232346" y="169357"/>
                        <a:pt x="4238304" y="174826"/>
                        <a:pt x="4250610" y="174436"/>
                      </a:cubicBezTo>
                      <a:lnTo>
                        <a:pt x="4277762" y="174436"/>
                      </a:lnTo>
                      <a:cubicBezTo>
                        <a:pt x="4289287" y="174631"/>
                        <a:pt x="4295961" y="169487"/>
                        <a:pt x="4297784" y="159004"/>
                      </a:cubicBezTo>
                      <a:cubicBezTo>
                        <a:pt x="4299347" y="150474"/>
                        <a:pt x="4300552" y="141293"/>
                        <a:pt x="4301398" y="131461"/>
                      </a:cubicBezTo>
                      <a:cubicBezTo>
                        <a:pt x="4305565" y="132829"/>
                        <a:pt x="4309244" y="133871"/>
                        <a:pt x="4312435" y="134587"/>
                      </a:cubicBezTo>
                      <a:cubicBezTo>
                        <a:pt x="4311002" y="146633"/>
                        <a:pt x="4309439" y="156432"/>
                        <a:pt x="4307746" y="163985"/>
                      </a:cubicBezTo>
                      <a:cubicBezTo>
                        <a:pt x="4304816" y="177789"/>
                        <a:pt x="4295766" y="184723"/>
                        <a:pt x="4280595" y="184788"/>
                      </a:cubicBezTo>
                      <a:lnTo>
                        <a:pt x="4247192" y="184788"/>
                      </a:lnTo>
                      <a:cubicBezTo>
                        <a:pt x="4229547" y="185374"/>
                        <a:pt x="4221082" y="177170"/>
                        <a:pt x="4221798" y="160176"/>
                      </a:cubicBezTo>
                      <a:close/>
                      <a:moveTo>
                        <a:pt x="1448814" y="2832"/>
                      </a:moveTo>
                      <a:lnTo>
                        <a:pt x="1458190" y="8595"/>
                      </a:lnTo>
                      <a:cubicBezTo>
                        <a:pt x="1443865" y="31775"/>
                        <a:pt x="1427490" y="51048"/>
                        <a:pt x="1409063" y="66414"/>
                      </a:cubicBezTo>
                      <a:cubicBezTo>
                        <a:pt x="1407305" y="63289"/>
                        <a:pt x="1405286" y="60229"/>
                        <a:pt x="1403007" y="57233"/>
                      </a:cubicBezTo>
                      <a:cubicBezTo>
                        <a:pt x="1420392" y="42974"/>
                        <a:pt x="1435661" y="24840"/>
                        <a:pt x="1448814" y="2832"/>
                      </a:cubicBezTo>
                      <a:close/>
                      <a:moveTo>
                        <a:pt x="4800637" y="2637"/>
                      </a:moveTo>
                      <a:lnTo>
                        <a:pt x="4809818" y="2637"/>
                      </a:lnTo>
                      <a:lnTo>
                        <a:pt x="4809818" y="16994"/>
                      </a:lnTo>
                      <a:lnTo>
                        <a:pt x="4851815" y="16994"/>
                      </a:lnTo>
                      <a:lnTo>
                        <a:pt x="4851815" y="25003"/>
                      </a:lnTo>
                      <a:lnTo>
                        <a:pt x="4809818" y="25003"/>
                      </a:lnTo>
                      <a:lnTo>
                        <a:pt x="4809818" y="39360"/>
                      </a:lnTo>
                      <a:lnTo>
                        <a:pt x="4845857" y="39360"/>
                      </a:lnTo>
                      <a:lnTo>
                        <a:pt x="4845857" y="74618"/>
                      </a:lnTo>
                      <a:lnTo>
                        <a:pt x="4809818" y="74618"/>
                      </a:lnTo>
                      <a:lnTo>
                        <a:pt x="4809818" y="86436"/>
                      </a:lnTo>
                      <a:lnTo>
                        <a:pt x="4813432" y="80772"/>
                      </a:lnTo>
                      <a:cubicBezTo>
                        <a:pt x="4827561" y="86762"/>
                        <a:pt x="4838825" y="91841"/>
                        <a:pt x="4847225" y="96008"/>
                      </a:cubicBezTo>
                      <a:lnTo>
                        <a:pt x="4842439" y="104212"/>
                      </a:lnTo>
                      <a:cubicBezTo>
                        <a:pt x="4829872" y="97766"/>
                        <a:pt x="4818999" y="92492"/>
                        <a:pt x="4809818" y="88390"/>
                      </a:cubicBezTo>
                      <a:lnTo>
                        <a:pt x="4809818" y="109584"/>
                      </a:lnTo>
                      <a:lnTo>
                        <a:pt x="4800637" y="109584"/>
                      </a:lnTo>
                      <a:lnTo>
                        <a:pt x="4800637" y="82237"/>
                      </a:lnTo>
                      <a:cubicBezTo>
                        <a:pt x="4789438" y="94673"/>
                        <a:pt x="4774950" y="104407"/>
                        <a:pt x="4757175" y="111439"/>
                      </a:cubicBezTo>
                      <a:cubicBezTo>
                        <a:pt x="4755873" y="108705"/>
                        <a:pt x="4754017" y="105905"/>
                        <a:pt x="4751608" y="103040"/>
                      </a:cubicBezTo>
                      <a:cubicBezTo>
                        <a:pt x="4771011" y="96073"/>
                        <a:pt x="4786801" y="86599"/>
                        <a:pt x="4798977" y="74618"/>
                      </a:cubicBezTo>
                      <a:lnTo>
                        <a:pt x="4764598" y="74618"/>
                      </a:lnTo>
                      <a:lnTo>
                        <a:pt x="4764598" y="39360"/>
                      </a:lnTo>
                      <a:lnTo>
                        <a:pt x="4800637" y="39360"/>
                      </a:lnTo>
                      <a:lnTo>
                        <a:pt x="4800637" y="25003"/>
                      </a:lnTo>
                      <a:lnTo>
                        <a:pt x="4756979" y="25003"/>
                      </a:lnTo>
                      <a:lnTo>
                        <a:pt x="4756979" y="16994"/>
                      </a:lnTo>
                      <a:lnTo>
                        <a:pt x="4800637" y="16994"/>
                      </a:lnTo>
                      <a:close/>
                      <a:moveTo>
                        <a:pt x="3333787" y="2637"/>
                      </a:moveTo>
                      <a:lnTo>
                        <a:pt x="3342968" y="2637"/>
                      </a:lnTo>
                      <a:lnTo>
                        <a:pt x="3342968" y="16994"/>
                      </a:lnTo>
                      <a:lnTo>
                        <a:pt x="3384965" y="16994"/>
                      </a:lnTo>
                      <a:lnTo>
                        <a:pt x="3384965" y="25003"/>
                      </a:lnTo>
                      <a:lnTo>
                        <a:pt x="3342968" y="25003"/>
                      </a:lnTo>
                      <a:lnTo>
                        <a:pt x="3342968" y="39360"/>
                      </a:lnTo>
                      <a:lnTo>
                        <a:pt x="3379008" y="39360"/>
                      </a:lnTo>
                      <a:lnTo>
                        <a:pt x="3379008" y="74618"/>
                      </a:lnTo>
                      <a:lnTo>
                        <a:pt x="3342968" y="74618"/>
                      </a:lnTo>
                      <a:lnTo>
                        <a:pt x="3342968" y="86436"/>
                      </a:lnTo>
                      <a:lnTo>
                        <a:pt x="3346582" y="80772"/>
                      </a:lnTo>
                      <a:cubicBezTo>
                        <a:pt x="3360711" y="86762"/>
                        <a:pt x="3371976" y="91841"/>
                        <a:pt x="3380375" y="96008"/>
                      </a:cubicBezTo>
                      <a:lnTo>
                        <a:pt x="3375589" y="104212"/>
                      </a:lnTo>
                      <a:cubicBezTo>
                        <a:pt x="3363023" y="97766"/>
                        <a:pt x="3352149" y="92492"/>
                        <a:pt x="3342968" y="88390"/>
                      </a:cubicBezTo>
                      <a:lnTo>
                        <a:pt x="3342968" y="109584"/>
                      </a:lnTo>
                      <a:lnTo>
                        <a:pt x="3333787" y="109584"/>
                      </a:lnTo>
                      <a:lnTo>
                        <a:pt x="3333787" y="82237"/>
                      </a:lnTo>
                      <a:cubicBezTo>
                        <a:pt x="3322588" y="94673"/>
                        <a:pt x="3308100" y="104407"/>
                        <a:pt x="3290325" y="111439"/>
                      </a:cubicBezTo>
                      <a:cubicBezTo>
                        <a:pt x="3289022" y="108705"/>
                        <a:pt x="3287167" y="105905"/>
                        <a:pt x="3284758" y="103040"/>
                      </a:cubicBezTo>
                      <a:cubicBezTo>
                        <a:pt x="3304161" y="96073"/>
                        <a:pt x="3319951" y="86599"/>
                        <a:pt x="3332127" y="74618"/>
                      </a:cubicBezTo>
                      <a:lnTo>
                        <a:pt x="3297748" y="74618"/>
                      </a:lnTo>
                      <a:lnTo>
                        <a:pt x="3297748" y="39360"/>
                      </a:lnTo>
                      <a:lnTo>
                        <a:pt x="3333787" y="39360"/>
                      </a:lnTo>
                      <a:lnTo>
                        <a:pt x="3333787" y="25003"/>
                      </a:lnTo>
                      <a:lnTo>
                        <a:pt x="3290129" y="25003"/>
                      </a:lnTo>
                      <a:lnTo>
                        <a:pt x="3290129" y="16994"/>
                      </a:lnTo>
                      <a:lnTo>
                        <a:pt x="3333787" y="16994"/>
                      </a:lnTo>
                      <a:close/>
                      <a:moveTo>
                        <a:pt x="3196805" y="2637"/>
                      </a:moveTo>
                      <a:cubicBezTo>
                        <a:pt x="3198368" y="5632"/>
                        <a:pt x="3201070" y="11264"/>
                        <a:pt x="3204911" y="19533"/>
                      </a:cubicBezTo>
                      <a:cubicBezTo>
                        <a:pt x="3206800" y="23505"/>
                        <a:pt x="3208167" y="26403"/>
                        <a:pt x="3209013" y="28226"/>
                      </a:cubicBezTo>
                      <a:lnTo>
                        <a:pt x="3198856" y="32035"/>
                      </a:lnTo>
                      <a:lnTo>
                        <a:pt x="3262633" y="32035"/>
                      </a:lnTo>
                      <a:lnTo>
                        <a:pt x="3262633" y="41607"/>
                      </a:lnTo>
                      <a:lnTo>
                        <a:pt x="3190456" y="41607"/>
                      </a:lnTo>
                      <a:cubicBezTo>
                        <a:pt x="3177239" y="59252"/>
                        <a:pt x="3165030" y="74260"/>
                        <a:pt x="3153831" y="86632"/>
                      </a:cubicBezTo>
                      <a:cubicBezTo>
                        <a:pt x="3167700" y="85590"/>
                        <a:pt x="3185899" y="84516"/>
                        <a:pt x="3208427" y="83409"/>
                      </a:cubicBezTo>
                      <a:cubicBezTo>
                        <a:pt x="3215004" y="75725"/>
                        <a:pt x="3221352" y="66935"/>
                        <a:pt x="3227473" y="57038"/>
                      </a:cubicBezTo>
                      <a:lnTo>
                        <a:pt x="3237240" y="62215"/>
                      </a:lnTo>
                      <a:cubicBezTo>
                        <a:pt x="3214841" y="98352"/>
                        <a:pt x="3182513" y="126155"/>
                        <a:pt x="3140255" y="145623"/>
                      </a:cubicBezTo>
                      <a:cubicBezTo>
                        <a:pt x="3137585" y="141391"/>
                        <a:pt x="3135371" y="138201"/>
                        <a:pt x="3133613" y="136052"/>
                      </a:cubicBezTo>
                      <a:cubicBezTo>
                        <a:pt x="3161416" y="123876"/>
                        <a:pt x="3183424" y="109454"/>
                        <a:pt x="3199637" y="92785"/>
                      </a:cubicBezTo>
                      <a:cubicBezTo>
                        <a:pt x="3185182" y="93566"/>
                        <a:pt x="3170792" y="94575"/>
                        <a:pt x="3156468" y="95813"/>
                      </a:cubicBezTo>
                      <a:cubicBezTo>
                        <a:pt x="3150022" y="96333"/>
                        <a:pt x="3145203" y="97082"/>
                        <a:pt x="3142013" y="98059"/>
                      </a:cubicBezTo>
                      <a:lnTo>
                        <a:pt x="3136446" y="88194"/>
                      </a:lnTo>
                      <a:cubicBezTo>
                        <a:pt x="3139571" y="86501"/>
                        <a:pt x="3142501" y="84190"/>
                        <a:pt x="3145236" y="81260"/>
                      </a:cubicBezTo>
                      <a:cubicBezTo>
                        <a:pt x="3156110" y="69930"/>
                        <a:pt x="3166853" y="56713"/>
                        <a:pt x="3177466" y="41607"/>
                      </a:cubicBezTo>
                      <a:lnTo>
                        <a:pt x="3132832" y="41607"/>
                      </a:lnTo>
                      <a:lnTo>
                        <a:pt x="3132832" y="32035"/>
                      </a:lnTo>
                      <a:lnTo>
                        <a:pt x="3198270" y="32035"/>
                      </a:lnTo>
                      <a:cubicBezTo>
                        <a:pt x="3195079" y="23310"/>
                        <a:pt x="3191401" y="14780"/>
                        <a:pt x="3187233" y="6446"/>
                      </a:cubicBezTo>
                      <a:close/>
                      <a:moveTo>
                        <a:pt x="2706309" y="2637"/>
                      </a:moveTo>
                      <a:lnTo>
                        <a:pt x="2715685" y="8009"/>
                      </a:lnTo>
                      <a:cubicBezTo>
                        <a:pt x="2702077" y="27933"/>
                        <a:pt x="2685473" y="46262"/>
                        <a:pt x="2665874" y="62996"/>
                      </a:cubicBezTo>
                      <a:cubicBezTo>
                        <a:pt x="2664312" y="60066"/>
                        <a:pt x="2662326" y="57006"/>
                        <a:pt x="2659917" y="53815"/>
                      </a:cubicBezTo>
                      <a:cubicBezTo>
                        <a:pt x="2677106" y="40532"/>
                        <a:pt x="2692570" y="23473"/>
                        <a:pt x="2706309" y="2637"/>
                      </a:cubicBezTo>
                      <a:close/>
                      <a:moveTo>
                        <a:pt x="4463090" y="2246"/>
                      </a:moveTo>
                      <a:cubicBezTo>
                        <a:pt x="4469406" y="13055"/>
                        <a:pt x="4474225" y="21715"/>
                        <a:pt x="4477545" y="28226"/>
                      </a:cubicBezTo>
                      <a:lnTo>
                        <a:pt x="4468169" y="32621"/>
                      </a:lnTo>
                      <a:cubicBezTo>
                        <a:pt x="4465890" y="27672"/>
                        <a:pt x="4462146" y="20575"/>
                        <a:pt x="4456937" y="11329"/>
                      </a:cubicBezTo>
                      <a:cubicBezTo>
                        <a:pt x="4455700" y="9050"/>
                        <a:pt x="4454756" y="7357"/>
                        <a:pt x="4454105" y="6251"/>
                      </a:cubicBezTo>
                      <a:close/>
                      <a:moveTo>
                        <a:pt x="2345615" y="2246"/>
                      </a:moveTo>
                      <a:lnTo>
                        <a:pt x="2356651" y="2246"/>
                      </a:lnTo>
                      <a:cubicBezTo>
                        <a:pt x="2356456" y="23538"/>
                        <a:pt x="2356847" y="43332"/>
                        <a:pt x="2357823" y="61629"/>
                      </a:cubicBezTo>
                      <a:lnTo>
                        <a:pt x="2427656" y="61629"/>
                      </a:lnTo>
                      <a:lnTo>
                        <a:pt x="2427656" y="71591"/>
                      </a:lnTo>
                      <a:lnTo>
                        <a:pt x="2358409" y="71591"/>
                      </a:lnTo>
                      <a:cubicBezTo>
                        <a:pt x="2359256" y="81618"/>
                        <a:pt x="2360265" y="90831"/>
                        <a:pt x="2361437" y="99231"/>
                      </a:cubicBezTo>
                      <a:cubicBezTo>
                        <a:pt x="2363260" y="111798"/>
                        <a:pt x="2365051" y="121792"/>
                        <a:pt x="2366809" y="129215"/>
                      </a:cubicBezTo>
                      <a:cubicBezTo>
                        <a:pt x="2379766" y="117886"/>
                        <a:pt x="2392300" y="103821"/>
                        <a:pt x="2404411" y="87022"/>
                      </a:cubicBezTo>
                      <a:lnTo>
                        <a:pt x="2413592" y="92980"/>
                      </a:lnTo>
                      <a:cubicBezTo>
                        <a:pt x="2398161" y="113165"/>
                        <a:pt x="2383641" y="128987"/>
                        <a:pt x="2370032" y="140447"/>
                      </a:cubicBezTo>
                      <a:cubicBezTo>
                        <a:pt x="2372311" y="147023"/>
                        <a:pt x="2374785" y="152883"/>
                        <a:pt x="2377455" y="158027"/>
                      </a:cubicBezTo>
                      <a:cubicBezTo>
                        <a:pt x="2384161" y="171571"/>
                        <a:pt x="2391617" y="178180"/>
                        <a:pt x="2399821" y="177854"/>
                      </a:cubicBezTo>
                      <a:cubicBezTo>
                        <a:pt x="2405421" y="178180"/>
                        <a:pt x="2409360" y="174240"/>
                        <a:pt x="2411639" y="166036"/>
                      </a:cubicBezTo>
                      <a:cubicBezTo>
                        <a:pt x="2413853" y="157572"/>
                        <a:pt x="2415578" y="148846"/>
                        <a:pt x="2416815" y="139861"/>
                      </a:cubicBezTo>
                      <a:cubicBezTo>
                        <a:pt x="2420266" y="141554"/>
                        <a:pt x="2423619" y="142791"/>
                        <a:pt x="2426875" y="143572"/>
                      </a:cubicBezTo>
                      <a:cubicBezTo>
                        <a:pt x="2425443" y="154186"/>
                        <a:pt x="2423424" y="163660"/>
                        <a:pt x="2420820" y="171994"/>
                      </a:cubicBezTo>
                      <a:cubicBezTo>
                        <a:pt x="2417564" y="183389"/>
                        <a:pt x="2410499" y="188988"/>
                        <a:pt x="2399626" y="188793"/>
                      </a:cubicBezTo>
                      <a:cubicBezTo>
                        <a:pt x="2386994" y="188988"/>
                        <a:pt x="2376185" y="180133"/>
                        <a:pt x="2367200" y="162227"/>
                      </a:cubicBezTo>
                      <a:cubicBezTo>
                        <a:pt x="2365051" y="157865"/>
                        <a:pt x="2363065" y="153046"/>
                        <a:pt x="2361242" y="147772"/>
                      </a:cubicBezTo>
                      <a:cubicBezTo>
                        <a:pt x="2348871" y="157799"/>
                        <a:pt x="2332527" y="167957"/>
                        <a:pt x="2312212" y="178245"/>
                      </a:cubicBezTo>
                      <a:cubicBezTo>
                        <a:pt x="2309803" y="174598"/>
                        <a:pt x="2307459" y="171603"/>
                        <a:pt x="2305180" y="169259"/>
                      </a:cubicBezTo>
                      <a:cubicBezTo>
                        <a:pt x="2325625" y="159362"/>
                        <a:pt x="2343108" y="148619"/>
                        <a:pt x="2357628" y="137029"/>
                      </a:cubicBezTo>
                      <a:cubicBezTo>
                        <a:pt x="2354568" y="126090"/>
                        <a:pt x="2352224" y="113946"/>
                        <a:pt x="2350596" y="100598"/>
                      </a:cubicBezTo>
                      <a:cubicBezTo>
                        <a:pt x="2349294" y="89920"/>
                        <a:pt x="2348382" y="80251"/>
                        <a:pt x="2347861" y="71591"/>
                      </a:cubicBezTo>
                      <a:lnTo>
                        <a:pt x="2291800" y="71591"/>
                      </a:lnTo>
                      <a:lnTo>
                        <a:pt x="2291800" y="109584"/>
                      </a:lnTo>
                      <a:cubicBezTo>
                        <a:pt x="2307882" y="106589"/>
                        <a:pt x="2320905" y="104049"/>
                        <a:pt x="2330867" y="101966"/>
                      </a:cubicBezTo>
                      <a:cubicBezTo>
                        <a:pt x="2330867" y="105677"/>
                        <a:pt x="2330997" y="109095"/>
                        <a:pt x="2331258" y="112221"/>
                      </a:cubicBezTo>
                      <a:cubicBezTo>
                        <a:pt x="2321751" y="113849"/>
                        <a:pt x="2308599" y="116388"/>
                        <a:pt x="2291800" y="119839"/>
                      </a:cubicBezTo>
                      <a:lnTo>
                        <a:pt x="2291800" y="165255"/>
                      </a:lnTo>
                      <a:cubicBezTo>
                        <a:pt x="2292321" y="179384"/>
                        <a:pt x="2285744" y="186644"/>
                        <a:pt x="2272071" y="187035"/>
                      </a:cubicBezTo>
                      <a:cubicBezTo>
                        <a:pt x="2268164" y="187295"/>
                        <a:pt x="2260546" y="187426"/>
                        <a:pt x="2249216" y="187426"/>
                      </a:cubicBezTo>
                      <a:cubicBezTo>
                        <a:pt x="2248825" y="183779"/>
                        <a:pt x="2248109" y="180035"/>
                        <a:pt x="2247067" y="176194"/>
                      </a:cubicBezTo>
                      <a:cubicBezTo>
                        <a:pt x="2250193" y="176519"/>
                        <a:pt x="2257258" y="176715"/>
                        <a:pt x="2268262" y="176780"/>
                      </a:cubicBezTo>
                      <a:cubicBezTo>
                        <a:pt x="2277182" y="177105"/>
                        <a:pt x="2281447" y="173198"/>
                        <a:pt x="2281056" y="165059"/>
                      </a:cubicBezTo>
                      <a:lnTo>
                        <a:pt x="2281056" y="121792"/>
                      </a:lnTo>
                      <a:cubicBezTo>
                        <a:pt x="2266210" y="124592"/>
                        <a:pt x="2252537" y="127327"/>
                        <a:pt x="2240035" y="129996"/>
                      </a:cubicBezTo>
                      <a:lnTo>
                        <a:pt x="2237398" y="119253"/>
                      </a:lnTo>
                      <a:cubicBezTo>
                        <a:pt x="2250486" y="117104"/>
                        <a:pt x="2265038" y="114565"/>
                        <a:pt x="2281056" y="111635"/>
                      </a:cubicBezTo>
                      <a:lnTo>
                        <a:pt x="2281056" y="71591"/>
                      </a:lnTo>
                      <a:lnTo>
                        <a:pt x="2237203" y="71591"/>
                      </a:lnTo>
                      <a:lnTo>
                        <a:pt x="2237203" y="61629"/>
                      </a:lnTo>
                      <a:lnTo>
                        <a:pt x="2281056" y="61629"/>
                      </a:lnTo>
                      <a:lnTo>
                        <a:pt x="2281056" y="28031"/>
                      </a:lnTo>
                      <a:cubicBezTo>
                        <a:pt x="2266927" y="29789"/>
                        <a:pt x="2255044" y="31123"/>
                        <a:pt x="2245407" y="32035"/>
                      </a:cubicBezTo>
                      <a:cubicBezTo>
                        <a:pt x="2244691" y="27607"/>
                        <a:pt x="2243682" y="24189"/>
                        <a:pt x="2242379" y="21780"/>
                      </a:cubicBezTo>
                      <a:cubicBezTo>
                        <a:pt x="2267252" y="19761"/>
                        <a:pt x="2293265" y="16375"/>
                        <a:pt x="2320416" y="11622"/>
                      </a:cubicBezTo>
                      <a:lnTo>
                        <a:pt x="2323835" y="21584"/>
                      </a:lnTo>
                      <a:cubicBezTo>
                        <a:pt x="2317584" y="22756"/>
                        <a:pt x="2306906" y="24352"/>
                        <a:pt x="2291800" y="26370"/>
                      </a:cubicBezTo>
                      <a:lnTo>
                        <a:pt x="2291800" y="61629"/>
                      </a:lnTo>
                      <a:lnTo>
                        <a:pt x="2347275" y="61629"/>
                      </a:lnTo>
                      <a:cubicBezTo>
                        <a:pt x="2346168" y="45350"/>
                        <a:pt x="2345615" y="25556"/>
                        <a:pt x="2345615" y="2246"/>
                      </a:cubicBezTo>
                      <a:close/>
                      <a:moveTo>
                        <a:pt x="4878674" y="1953"/>
                      </a:moveTo>
                      <a:lnTo>
                        <a:pt x="4888246" y="4590"/>
                      </a:lnTo>
                      <a:cubicBezTo>
                        <a:pt x="4886162" y="10841"/>
                        <a:pt x="4883427" y="17645"/>
                        <a:pt x="4880041" y="25003"/>
                      </a:cubicBezTo>
                      <a:lnTo>
                        <a:pt x="4938838" y="25003"/>
                      </a:lnTo>
                      <a:lnTo>
                        <a:pt x="4938838" y="33402"/>
                      </a:lnTo>
                      <a:lnTo>
                        <a:pt x="4928485" y="33402"/>
                      </a:lnTo>
                      <a:cubicBezTo>
                        <a:pt x="4921909" y="55150"/>
                        <a:pt x="4913770" y="71102"/>
                        <a:pt x="4904068" y="81260"/>
                      </a:cubicBezTo>
                      <a:cubicBezTo>
                        <a:pt x="4912598" y="87706"/>
                        <a:pt x="4925002" y="93371"/>
                        <a:pt x="4941280" y="98254"/>
                      </a:cubicBezTo>
                      <a:cubicBezTo>
                        <a:pt x="4938610" y="101900"/>
                        <a:pt x="4936722" y="105156"/>
                        <a:pt x="4935615" y="108021"/>
                      </a:cubicBezTo>
                      <a:cubicBezTo>
                        <a:pt x="4918751" y="101835"/>
                        <a:pt x="4905826" y="95096"/>
                        <a:pt x="4896840" y="87804"/>
                      </a:cubicBezTo>
                      <a:cubicBezTo>
                        <a:pt x="4887855" y="95487"/>
                        <a:pt x="4874572" y="102617"/>
                        <a:pt x="4856992" y="109193"/>
                      </a:cubicBezTo>
                      <a:cubicBezTo>
                        <a:pt x="4854908" y="105351"/>
                        <a:pt x="4852922" y="102356"/>
                        <a:pt x="4851034" y="100208"/>
                      </a:cubicBezTo>
                      <a:cubicBezTo>
                        <a:pt x="4867247" y="94738"/>
                        <a:pt x="4879976" y="88325"/>
                        <a:pt x="4889222" y="80967"/>
                      </a:cubicBezTo>
                      <a:cubicBezTo>
                        <a:pt x="4880953" y="72502"/>
                        <a:pt x="4874344" y="60522"/>
                        <a:pt x="4869396" y="45025"/>
                      </a:cubicBezTo>
                      <a:cubicBezTo>
                        <a:pt x="4866596" y="49908"/>
                        <a:pt x="4862396" y="56354"/>
                        <a:pt x="4856796" y="64363"/>
                      </a:cubicBezTo>
                      <a:cubicBezTo>
                        <a:pt x="4853866" y="61889"/>
                        <a:pt x="4851066" y="59903"/>
                        <a:pt x="4848397" y="58405"/>
                      </a:cubicBezTo>
                      <a:cubicBezTo>
                        <a:pt x="4862461" y="40695"/>
                        <a:pt x="4872554" y="21877"/>
                        <a:pt x="4878674" y="1953"/>
                      </a:cubicBezTo>
                      <a:close/>
                      <a:moveTo>
                        <a:pt x="3411824" y="1953"/>
                      </a:moveTo>
                      <a:lnTo>
                        <a:pt x="3421396" y="4590"/>
                      </a:lnTo>
                      <a:cubicBezTo>
                        <a:pt x="3419312" y="10841"/>
                        <a:pt x="3416577" y="17645"/>
                        <a:pt x="3413192" y="25003"/>
                      </a:cubicBezTo>
                      <a:lnTo>
                        <a:pt x="3471988" y="25003"/>
                      </a:lnTo>
                      <a:lnTo>
                        <a:pt x="3471988" y="33402"/>
                      </a:lnTo>
                      <a:lnTo>
                        <a:pt x="3461635" y="33402"/>
                      </a:lnTo>
                      <a:cubicBezTo>
                        <a:pt x="3455059" y="55150"/>
                        <a:pt x="3446920" y="71102"/>
                        <a:pt x="3437218" y="81260"/>
                      </a:cubicBezTo>
                      <a:cubicBezTo>
                        <a:pt x="3445748" y="87706"/>
                        <a:pt x="3458152" y="93371"/>
                        <a:pt x="3474430" y="98254"/>
                      </a:cubicBezTo>
                      <a:cubicBezTo>
                        <a:pt x="3471760" y="101900"/>
                        <a:pt x="3469872" y="105156"/>
                        <a:pt x="3468765" y="108021"/>
                      </a:cubicBezTo>
                      <a:cubicBezTo>
                        <a:pt x="3451901" y="101835"/>
                        <a:pt x="3438976" y="95096"/>
                        <a:pt x="3429991" y="87804"/>
                      </a:cubicBezTo>
                      <a:cubicBezTo>
                        <a:pt x="3421005" y="95487"/>
                        <a:pt x="3407722" y="102617"/>
                        <a:pt x="3390142" y="109193"/>
                      </a:cubicBezTo>
                      <a:cubicBezTo>
                        <a:pt x="3388058" y="105351"/>
                        <a:pt x="3386072" y="102356"/>
                        <a:pt x="3384184" y="100208"/>
                      </a:cubicBezTo>
                      <a:cubicBezTo>
                        <a:pt x="3400397" y="94738"/>
                        <a:pt x="3413127" y="88325"/>
                        <a:pt x="3422372" y="80967"/>
                      </a:cubicBezTo>
                      <a:cubicBezTo>
                        <a:pt x="3414103" y="72502"/>
                        <a:pt x="3407494" y="60522"/>
                        <a:pt x="3402546" y="45025"/>
                      </a:cubicBezTo>
                      <a:cubicBezTo>
                        <a:pt x="3399746" y="49908"/>
                        <a:pt x="3395546" y="56354"/>
                        <a:pt x="3389947" y="64363"/>
                      </a:cubicBezTo>
                      <a:cubicBezTo>
                        <a:pt x="3387016" y="61889"/>
                        <a:pt x="3384217" y="59903"/>
                        <a:pt x="3381547" y="58405"/>
                      </a:cubicBezTo>
                      <a:cubicBezTo>
                        <a:pt x="3395611" y="40695"/>
                        <a:pt x="3405704" y="21877"/>
                        <a:pt x="3411824" y="1953"/>
                      </a:cubicBezTo>
                      <a:close/>
                      <a:moveTo>
                        <a:pt x="2970456" y="1953"/>
                      </a:moveTo>
                      <a:cubicBezTo>
                        <a:pt x="2973711" y="10548"/>
                        <a:pt x="2977130" y="20087"/>
                        <a:pt x="2980711" y="30570"/>
                      </a:cubicBezTo>
                      <a:lnTo>
                        <a:pt x="3051716" y="30570"/>
                      </a:lnTo>
                      <a:lnTo>
                        <a:pt x="3051716" y="40825"/>
                      </a:lnTo>
                      <a:lnTo>
                        <a:pt x="2898865" y="40825"/>
                      </a:lnTo>
                      <a:lnTo>
                        <a:pt x="2898865" y="80186"/>
                      </a:lnTo>
                      <a:cubicBezTo>
                        <a:pt x="2898995" y="109095"/>
                        <a:pt x="2897367" y="130745"/>
                        <a:pt x="2893981" y="145135"/>
                      </a:cubicBezTo>
                      <a:cubicBezTo>
                        <a:pt x="2890921" y="159785"/>
                        <a:pt x="2884475" y="174761"/>
                        <a:pt x="2874643" y="190063"/>
                      </a:cubicBezTo>
                      <a:cubicBezTo>
                        <a:pt x="2872494" y="188239"/>
                        <a:pt x="2869564" y="186026"/>
                        <a:pt x="2865853" y="183421"/>
                      </a:cubicBezTo>
                      <a:cubicBezTo>
                        <a:pt x="2875164" y="168901"/>
                        <a:pt x="2881122" y="155260"/>
                        <a:pt x="2883726" y="142498"/>
                      </a:cubicBezTo>
                      <a:cubicBezTo>
                        <a:pt x="2886721" y="130062"/>
                        <a:pt x="2888154" y="110495"/>
                        <a:pt x="2888024" y="83799"/>
                      </a:cubicBezTo>
                      <a:lnTo>
                        <a:pt x="2888024" y="30570"/>
                      </a:lnTo>
                      <a:lnTo>
                        <a:pt x="2969479" y="30570"/>
                      </a:lnTo>
                      <a:cubicBezTo>
                        <a:pt x="2967721" y="25231"/>
                        <a:pt x="2964726" y="16571"/>
                        <a:pt x="2960494" y="4590"/>
                      </a:cubicBezTo>
                      <a:close/>
                      <a:moveTo>
                        <a:pt x="4367961" y="1758"/>
                      </a:moveTo>
                      <a:lnTo>
                        <a:pt x="4378314" y="4004"/>
                      </a:lnTo>
                      <a:cubicBezTo>
                        <a:pt x="4375775" y="12794"/>
                        <a:pt x="4372975" y="22008"/>
                        <a:pt x="4369915" y="31644"/>
                      </a:cubicBezTo>
                      <a:lnTo>
                        <a:pt x="4407126" y="31644"/>
                      </a:lnTo>
                      <a:lnTo>
                        <a:pt x="4407126" y="41216"/>
                      </a:lnTo>
                      <a:lnTo>
                        <a:pt x="4366887" y="41216"/>
                      </a:lnTo>
                      <a:cubicBezTo>
                        <a:pt x="4361287" y="58666"/>
                        <a:pt x="4355297" y="75856"/>
                        <a:pt x="4348916" y="92785"/>
                      </a:cubicBezTo>
                      <a:lnTo>
                        <a:pt x="4374896" y="92785"/>
                      </a:lnTo>
                      <a:lnTo>
                        <a:pt x="4374896" y="54596"/>
                      </a:lnTo>
                      <a:lnTo>
                        <a:pt x="4385151" y="54596"/>
                      </a:lnTo>
                      <a:lnTo>
                        <a:pt x="4385151" y="92785"/>
                      </a:lnTo>
                      <a:lnTo>
                        <a:pt x="4404489" y="92785"/>
                      </a:lnTo>
                      <a:lnTo>
                        <a:pt x="4404489" y="102454"/>
                      </a:lnTo>
                      <a:lnTo>
                        <a:pt x="4385151" y="102454"/>
                      </a:lnTo>
                      <a:lnTo>
                        <a:pt x="4385151" y="133610"/>
                      </a:lnTo>
                      <a:cubicBezTo>
                        <a:pt x="4389253" y="132894"/>
                        <a:pt x="4395146" y="131787"/>
                        <a:pt x="4402829" y="130289"/>
                      </a:cubicBezTo>
                      <a:cubicBezTo>
                        <a:pt x="4406280" y="129638"/>
                        <a:pt x="4408787" y="129150"/>
                        <a:pt x="4410349" y="128824"/>
                      </a:cubicBezTo>
                      <a:cubicBezTo>
                        <a:pt x="4410219" y="130257"/>
                        <a:pt x="4410154" y="133643"/>
                        <a:pt x="4410154" y="138982"/>
                      </a:cubicBezTo>
                      <a:cubicBezTo>
                        <a:pt x="4409438" y="139112"/>
                        <a:pt x="4408298" y="139308"/>
                        <a:pt x="4406736" y="139568"/>
                      </a:cubicBezTo>
                      <a:cubicBezTo>
                        <a:pt x="4397750" y="141196"/>
                        <a:pt x="4390555" y="142531"/>
                        <a:pt x="4385151" y="143572"/>
                      </a:cubicBezTo>
                      <a:lnTo>
                        <a:pt x="4385151" y="190453"/>
                      </a:lnTo>
                      <a:lnTo>
                        <a:pt x="4374896" y="190453"/>
                      </a:lnTo>
                      <a:lnTo>
                        <a:pt x="4374896" y="145428"/>
                      </a:lnTo>
                      <a:cubicBezTo>
                        <a:pt x="4369296" y="146535"/>
                        <a:pt x="4360929" y="148163"/>
                        <a:pt x="4349795" y="150311"/>
                      </a:cubicBezTo>
                      <a:cubicBezTo>
                        <a:pt x="4342893" y="151679"/>
                        <a:pt x="4337944" y="152656"/>
                        <a:pt x="4334949" y="153242"/>
                      </a:cubicBezTo>
                      <a:lnTo>
                        <a:pt x="4332703" y="142791"/>
                      </a:lnTo>
                      <a:cubicBezTo>
                        <a:pt x="4346702" y="140577"/>
                        <a:pt x="4360766" y="138201"/>
                        <a:pt x="4374896" y="135661"/>
                      </a:cubicBezTo>
                      <a:lnTo>
                        <a:pt x="4374896" y="102454"/>
                      </a:lnTo>
                      <a:lnTo>
                        <a:pt x="4337684" y="102454"/>
                      </a:lnTo>
                      <a:lnTo>
                        <a:pt x="4337684" y="93371"/>
                      </a:lnTo>
                      <a:cubicBezTo>
                        <a:pt x="4344390" y="77028"/>
                        <a:pt x="4350674" y="59643"/>
                        <a:pt x="4356534" y="41216"/>
                      </a:cubicBezTo>
                      <a:lnTo>
                        <a:pt x="4335145" y="41216"/>
                      </a:lnTo>
                      <a:lnTo>
                        <a:pt x="4335145" y="31644"/>
                      </a:lnTo>
                      <a:lnTo>
                        <a:pt x="4359562" y="31644"/>
                      </a:lnTo>
                      <a:cubicBezTo>
                        <a:pt x="4362557" y="21747"/>
                        <a:pt x="4365357" y="11785"/>
                        <a:pt x="4367961" y="1758"/>
                      </a:cubicBezTo>
                      <a:close/>
                      <a:moveTo>
                        <a:pt x="2537389" y="1562"/>
                      </a:moveTo>
                      <a:cubicBezTo>
                        <a:pt x="2545007" y="14064"/>
                        <a:pt x="2551063" y="24417"/>
                        <a:pt x="2555556" y="32621"/>
                      </a:cubicBezTo>
                      <a:lnTo>
                        <a:pt x="2545203" y="37602"/>
                      </a:lnTo>
                      <a:cubicBezTo>
                        <a:pt x="2540515" y="28226"/>
                        <a:pt x="2534720" y="17678"/>
                        <a:pt x="2527818" y="5958"/>
                      </a:cubicBezTo>
                      <a:close/>
                      <a:moveTo>
                        <a:pt x="4637480" y="1367"/>
                      </a:moveTo>
                      <a:cubicBezTo>
                        <a:pt x="4641191" y="9246"/>
                        <a:pt x="4644577" y="16929"/>
                        <a:pt x="4647637" y="24417"/>
                      </a:cubicBezTo>
                      <a:lnTo>
                        <a:pt x="4640117" y="26956"/>
                      </a:lnTo>
                      <a:lnTo>
                        <a:pt x="4721475" y="26956"/>
                      </a:lnTo>
                      <a:lnTo>
                        <a:pt x="4721475" y="58991"/>
                      </a:lnTo>
                      <a:lnTo>
                        <a:pt x="4710731" y="58991"/>
                      </a:lnTo>
                      <a:lnTo>
                        <a:pt x="4710731" y="36625"/>
                      </a:lnTo>
                      <a:lnTo>
                        <a:pt x="4564033" y="36625"/>
                      </a:lnTo>
                      <a:lnTo>
                        <a:pt x="4564033" y="58991"/>
                      </a:lnTo>
                      <a:lnTo>
                        <a:pt x="4553290" y="58991"/>
                      </a:lnTo>
                      <a:lnTo>
                        <a:pt x="4553290" y="26956"/>
                      </a:lnTo>
                      <a:lnTo>
                        <a:pt x="4636894" y="26956"/>
                      </a:lnTo>
                      <a:cubicBezTo>
                        <a:pt x="4634810" y="21682"/>
                        <a:pt x="4631685" y="14292"/>
                        <a:pt x="4627518" y="4785"/>
                      </a:cubicBezTo>
                      <a:close/>
                      <a:moveTo>
                        <a:pt x="447262" y="976"/>
                      </a:moveTo>
                      <a:cubicBezTo>
                        <a:pt x="450192" y="6967"/>
                        <a:pt x="454131" y="15920"/>
                        <a:pt x="459079" y="27835"/>
                      </a:cubicBezTo>
                      <a:lnTo>
                        <a:pt x="448727" y="31840"/>
                      </a:lnTo>
                      <a:cubicBezTo>
                        <a:pt x="445015" y="21487"/>
                        <a:pt x="441141" y="12404"/>
                        <a:pt x="437104" y="4590"/>
                      </a:cubicBezTo>
                      <a:close/>
                      <a:moveTo>
                        <a:pt x="1703389" y="0"/>
                      </a:moveTo>
                      <a:lnTo>
                        <a:pt x="1714426" y="3223"/>
                      </a:lnTo>
                      <a:cubicBezTo>
                        <a:pt x="1706287" y="10841"/>
                        <a:pt x="1699189" y="16961"/>
                        <a:pt x="1693134" y="21584"/>
                      </a:cubicBezTo>
                      <a:lnTo>
                        <a:pt x="1781231" y="21584"/>
                      </a:lnTo>
                      <a:lnTo>
                        <a:pt x="1781231" y="31644"/>
                      </a:lnTo>
                      <a:cubicBezTo>
                        <a:pt x="1743270" y="66154"/>
                        <a:pt x="1688902" y="92134"/>
                        <a:pt x="1618125" y="109584"/>
                      </a:cubicBezTo>
                      <a:cubicBezTo>
                        <a:pt x="1616301" y="105742"/>
                        <a:pt x="1614511" y="102421"/>
                        <a:pt x="1612753" y="99622"/>
                      </a:cubicBezTo>
                      <a:cubicBezTo>
                        <a:pt x="1679232" y="84060"/>
                        <a:pt x="1730313" y="61270"/>
                        <a:pt x="1765995" y="31254"/>
                      </a:cubicBezTo>
                      <a:lnTo>
                        <a:pt x="1680339" y="31254"/>
                      </a:lnTo>
                      <a:cubicBezTo>
                        <a:pt x="1680014" y="31514"/>
                        <a:pt x="1679525" y="31872"/>
                        <a:pt x="1678874" y="32328"/>
                      </a:cubicBezTo>
                      <a:cubicBezTo>
                        <a:pt x="1674968" y="35128"/>
                        <a:pt x="1671940" y="37146"/>
                        <a:pt x="1669791" y="38383"/>
                      </a:cubicBezTo>
                      <a:cubicBezTo>
                        <a:pt x="1680795" y="45285"/>
                        <a:pt x="1691474" y="52350"/>
                        <a:pt x="1701826" y="59577"/>
                      </a:cubicBezTo>
                      <a:lnTo>
                        <a:pt x="1694208" y="67586"/>
                      </a:lnTo>
                      <a:cubicBezTo>
                        <a:pt x="1681967" y="58145"/>
                        <a:pt x="1670898" y="50234"/>
                        <a:pt x="1661001" y="43853"/>
                      </a:cubicBezTo>
                      <a:cubicBezTo>
                        <a:pt x="1650583" y="49908"/>
                        <a:pt x="1639905" y="55573"/>
                        <a:pt x="1628966" y="60847"/>
                      </a:cubicBezTo>
                      <a:cubicBezTo>
                        <a:pt x="1627077" y="57787"/>
                        <a:pt x="1624961" y="54824"/>
                        <a:pt x="1622617" y="51959"/>
                      </a:cubicBezTo>
                      <a:cubicBezTo>
                        <a:pt x="1654392" y="38481"/>
                        <a:pt x="1681316" y="21161"/>
                        <a:pt x="1703389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just">
                    <a:lnSpc>
                      <a:spcPct val="120000"/>
                    </a:lnSpc>
                  </a:pPr>
                  <a:endParaRPr lang="en-US" altLang="zh-CN" sz="1600" dirty="0">
                    <a:solidFill>
                      <a:schemeClr val="bg1"/>
                    </a:solidFill>
                    <a:latin typeface="微软雅黑 Light" panose="020B0502040204020203" pitchFamily="34" charset="-122"/>
                    <a:ea typeface="微软雅黑 Light" panose="020B0502040204020203" pitchFamily="34" charset="-122"/>
                  </a:endParaRPr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4708019D-3316-4DB1-BC5F-083240BDE946}"/>
                    </a:ext>
                  </a:extLst>
                </p:cNvPr>
                <p:cNvSpPr/>
                <p:nvPr/>
              </p:nvSpPr>
              <p:spPr>
                <a:xfrm>
                  <a:off x="1202299" y="4121555"/>
                  <a:ext cx="5226475" cy="775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6475" h="775483">
                      <a:moveTo>
                        <a:pt x="3174210" y="728993"/>
                      </a:moveTo>
                      <a:cubicBezTo>
                        <a:pt x="3172061" y="728993"/>
                        <a:pt x="3170043" y="729497"/>
                        <a:pt x="3168154" y="730506"/>
                      </a:cubicBezTo>
                      <a:cubicBezTo>
                        <a:pt x="3166266" y="731516"/>
                        <a:pt x="3164622" y="732802"/>
                        <a:pt x="3163222" y="734364"/>
                      </a:cubicBezTo>
                      <a:cubicBezTo>
                        <a:pt x="3161822" y="735927"/>
                        <a:pt x="3160715" y="737669"/>
                        <a:pt x="3159901" y="739590"/>
                      </a:cubicBezTo>
                      <a:cubicBezTo>
                        <a:pt x="3159088" y="741510"/>
                        <a:pt x="3158681" y="743350"/>
                        <a:pt x="3158681" y="745108"/>
                      </a:cubicBezTo>
                      <a:cubicBezTo>
                        <a:pt x="3158681" y="747061"/>
                        <a:pt x="3159104" y="749031"/>
                        <a:pt x="3159950" y="751017"/>
                      </a:cubicBezTo>
                      <a:cubicBezTo>
                        <a:pt x="3160797" y="753003"/>
                        <a:pt x="3161936" y="754777"/>
                        <a:pt x="3163369" y="756340"/>
                      </a:cubicBezTo>
                      <a:cubicBezTo>
                        <a:pt x="3164801" y="757902"/>
                        <a:pt x="3166478" y="759188"/>
                        <a:pt x="3168399" y="760198"/>
                      </a:cubicBezTo>
                      <a:cubicBezTo>
                        <a:pt x="3170319" y="761207"/>
                        <a:pt x="3172354" y="761712"/>
                        <a:pt x="3174503" y="761712"/>
                      </a:cubicBezTo>
                      <a:cubicBezTo>
                        <a:pt x="3176391" y="761712"/>
                        <a:pt x="3178296" y="761321"/>
                        <a:pt x="3180216" y="760539"/>
                      </a:cubicBezTo>
                      <a:cubicBezTo>
                        <a:pt x="3182137" y="759758"/>
                        <a:pt x="3183863" y="758668"/>
                        <a:pt x="3185393" y="757268"/>
                      </a:cubicBezTo>
                      <a:cubicBezTo>
                        <a:pt x="3186923" y="755868"/>
                        <a:pt x="3188176" y="754224"/>
                        <a:pt x="3189153" y="752335"/>
                      </a:cubicBezTo>
                      <a:cubicBezTo>
                        <a:pt x="3190130" y="750447"/>
                        <a:pt x="3190618" y="748396"/>
                        <a:pt x="3190618" y="746182"/>
                      </a:cubicBezTo>
                      <a:cubicBezTo>
                        <a:pt x="3190618" y="743513"/>
                        <a:pt x="3190162" y="741103"/>
                        <a:pt x="3189251" y="738955"/>
                      </a:cubicBezTo>
                      <a:cubicBezTo>
                        <a:pt x="3188339" y="736806"/>
                        <a:pt x="3187118" y="734999"/>
                        <a:pt x="3185588" y="733534"/>
                      </a:cubicBezTo>
                      <a:cubicBezTo>
                        <a:pt x="3184058" y="732069"/>
                        <a:pt x="3182300" y="730946"/>
                        <a:pt x="3180314" y="730165"/>
                      </a:cubicBezTo>
                      <a:cubicBezTo>
                        <a:pt x="3178328" y="729383"/>
                        <a:pt x="3176293" y="728993"/>
                        <a:pt x="3174210" y="728993"/>
                      </a:cubicBezTo>
                      <a:close/>
                      <a:moveTo>
                        <a:pt x="1088574" y="723718"/>
                      </a:moveTo>
                      <a:lnTo>
                        <a:pt x="1099318" y="723718"/>
                      </a:lnTo>
                      <a:lnTo>
                        <a:pt x="1080956" y="773822"/>
                      </a:lnTo>
                      <a:lnTo>
                        <a:pt x="1072752" y="773822"/>
                      </a:lnTo>
                      <a:close/>
                      <a:moveTo>
                        <a:pt x="5208309" y="723425"/>
                      </a:moveTo>
                      <a:lnTo>
                        <a:pt x="5226475" y="723425"/>
                      </a:lnTo>
                      <a:lnTo>
                        <a:pt x="5209969" y="775483"/>
                      </a:lnTo>
                      <a:lnTo>
                        <a:pt x="5196296" y="775483"/>
                      </a:lnTo>
                      <a:close/>
                      <a:moveTo>
                        <a:pt x="3174503" y="719909"/>
                      </a:moveTo>
                      <a:cubicBezTo>
                        <a:pt x="3177889" y="719909"/>
                        <a:pt x="3181095" y="720577"/>
                        <a:pt x="3184123" y="721912"/>
                      </a:cubicBezTo>
                      <a:cubicBezTo>
                        <a:pt x="3187151" y="723246"/>
                        <a:pt x="3189821" y="725053"/>
                        <a:pt x="3192132" y="727332"/>
                      </a:cubicBezTo>
                      <a:cubicBezTo>
                        <a:pt x="3194444" y="729611"/>
                        <a:pt x="3196283" y="732313"/>
                        <a:pt x="3197650" y="735439"/>
                      </a:cubicBezTo>
                      <a:cubicBezTo>
                        <a:pt x="3199018" y="738564"/>
                        <a:pt x="3199701" y="741885"/>
                        <a:pt x="3199701" y="745401"/>
                      </a:cubicBezTo>
                      <a:cubicBezTo>
                        <a:pt x="3199701" y="748656"/>
                        <a:pt x="3199083" y="751814"/>
                        <a:pt x="3197846" y="754875"/>
                      </a:cubicBezTo>
                      <a:cubicBezTo>
                        <a:pt x="3196608" y="757935"/>
                        <a:pt x="3194867" y="760637"/>
                        <a:pt x="3192620" y="762981"/>
                      </a:cubicBezTo>
                      <a:cubicBezTo>
                        <a:pt x="3190374" y="765325"/>
                        <a:pt x="3187721" y="767213"/>
                        <a:pt x="3184660" y="768646"/>
                      </a:cubicBezTo>
                      <a:cubicBezTo>
                        <a:pt x="3181600" y="770078"/>
                        <a:pt x="3178279" y="770795"/>
                        <a:pt x="3174698" y="770795"/>
                      </a:cubicBezTo>
                      <a:cubicBezTo>
                        <a:pt x="3171182" y="770795"/>
                        <a:pt x="3167910" y="770127"/>
                        <a:pt x="3164883" y="768792"/>
                      </a:cubicBezTo>
                      <a:cubicBezTo>
                        <a:pt x="3161855" y="767458"/>
                        <a:pt x="3159201" y="765635"/>
                        <a:pt x="3156923" y="763323"/>
                      </a:cubicBezTo>
                      <a:cubicBezTo>
                        <a:pt x="3154644" y="761012"/>
                        <a:pt x="3152853" y="758309"/>
                        <a:pt x="3151551" y="755217"/>
                      </a:cubicBezTo>
                      <a:cubicBezTo>
                        <a:pt x="3150249" y="752124"/>
                        <a:pt x="3149597" y="748819"/>
                        <a:pt x="3149597" y="745303"/>
                      </a:cubicBezTo>
                      <a:cubicBezTo>
                        <a:pt x="3149597" y="741852"/>
                        <a:pt x="3150249" y="738597"/>
                        <a:pt x="3151551" y="735536"/>
                      </a:cubicBezTo>
                      <a:cubicBezTo>
                        <a:pt x="3152853" y="732476"/>
                        <a:pt x="3154627" y="729790"/>
                        <a:pt x="3156874" y="727479"/>
                      </a:cubicBezTo>
                      <a:cubicBezTo>
                        <a:pt x="3159120" y="725167"/>
                        <a:pt x="3161757" y="723328"/>
                        <a:pt x="3164785" y="721960"/>
                      </a:cubicBezTo>
                      <a:cubicBezTo>
                        <a:pt x="3167813" y="720593"/>
                        <a:pt x="3171052" y="719909"/>
                        <a:pt x="3174503" y="719909"/>
                      </a:cubicBezTo>
                      <a:close/>
                      <a:moveTo>
                        <a:pt x="3008318" y="714049"/>
                      </a:moveTo>
                      <a:lnTo>
                        <a:pt x="3008318" y="747647"/>
                      </a:lnTo>
                      <a:lnTo>
                        <a:pt x="3058324" y="747647"/>
                      </a:lnTo>
                      <a:lnTo>
                        <a:pt x="3058324" y="714049"/>
                      </a:lnTo>
                      <a:close/>
                      <a:moveTo>
                        <a:pt x="683344" y="695395"/>
                      </a:moveTo>
                      <a:cubicBezTo>
                        <a:pt x="694739" y="711803"/>
                        <a:pt x="707859" y="724565"/>
                        <a:pt x="722704" y="733681"/>
                      </a:cubicBezTo>
                      <a:cubicBezTo>
                        <a:pt x="739959" y="724174"/>
                        <a:pt x="755033" y="711412"/>
                        <a:pt x="767925" y="695395"/>
                      </a:cubicBezTo>
                      <a:close/>
                      <a:moveTo>
                        <a:pt x="215996" y="693246"/>
                      </a:moveTo>
                      <a:lnTo>
                        <a:pt x="391018" y="693246"/>
                      </a:lnTo>
                      <a:lnTo>
                        <a:pt x="391018" y="703599"/>
                      </a:lnTo>
                      <a:lnTo>
                        <a:pt x="299209" y="703599"/>
                      </a:lnTo>
                      <a:cubicBezTo>
                        <a:pt x="285210" y="720463"/>
                        <a:pt x="269616" y="736871"/>
                        <a:pt x="252426" y="752824"/>
                      </a:cubicBezTo>
                      <a:cubicBezTo>
                        <a:pt x="273783" y="751782"/>
                        <a:pt x="305525" y="750382"/>
                        <a:pt x="347653" y="748624"/>
                      </a:cubicBezTo>
                      <a:cubicBezTo>
                        <a:pt x="345960" y="747061"/>
                        <a:pt x="343388" y="744587"/>
                        <a:pt x="339937" y="741201"/>
                      </a:cubicBezTo>
                      <a:cubicBezTo>
                        <a:pt x="333426" y="734755"/>
                        <a:pt x="328249" y="729709"/>
                        <a:pt x="324408" y="726063"/>
                      </a:cubicBezTo>
                      <a:lnTo>
                        <a:pt x="333198" y="719616"/>
                      </a:lnTo>
                      <a:cubicBezTo>
                        <a:pt x="348760" y="734267"/>
                        <a:pt x="364224" y="749210"/>
                        <a:pt x="379590" y="764446"/>
                      </a:cubicBezTo>
                      <a:lnTo>
                        <a:pt x="370019" y="771869"/>
                      </a:lnTo>
                      <a:cubicBezTo>
                        <a:pt x="364419" y="766009"/>
                        <a:pt x="360154" y="761484"/>
                        <a:pt x="357224" y="758293"/>
                      </a:cubicBezTo>
                      <a:cubicBezTo>
                        <a:pt x="317376" y="759400"/>
                        <a:pt x="283290" y="761060"/>
                        <a:pt x="254966" y="763274"/>
                      </a:cubicBezTo>
                      <a:cubicBezTo>
                        <a:pt x="248389" y="763730"/>
                        <a:pt x="242985" y="764446"/>
                        <a:pt x="238753" y="765423"/>
                      </a:cubicBezTo>
                      <a:lnTo>
                        <a:pt x="231623" y="753898"/>
                      </a:lnTo>
                      <a:cubicBezTo>
                        <a:pt x="236311" y="751554"/>
                        <a:pt x="240967" y="748526"/>
                        <a:pt x="245589" y="744815"/>
                      </a:cubicBezTo>
                      <a:cubicBezTo>
                        <a:pt x="257896" y="734202"/>
                        <a:pt x="270690" y="720463"/>
                        <a:pt x="283973" y="703599"/>
                      </a:cubicBezTo>
                      <a:lnTo>
                        <a:pt x="215996" y="703599"/>
                      </a:lnTo>
                      <a:close/>
                      <a:moveTo>
                        <a:pt x="468520" y="690804"/>
                      </a:moveTo>
                      <a:lnTo>
                        <a:pt x="468520" y="717077"/>
                      </a:lnTo>
                      <a:lnTo>
                        <a:pt x="571169" y="717077"/>
                      </a:lnTo>
                      <a:lnTo>
                        <a:pt x="571169" y="690804"/>
                      </a:lnTo>
                      <a:close/>
                      <a:moveTo>
                        <a:pt x="4561297" y="688265"/>
                      </a:moveTo>
                      <a:lnTo>
                        <a:pt x="4561297" y="742471"/>
                      </a:lnTo>
                      <a:lnTo>
                        <a:pt x="4611108" y="742471"/>
                      </a:lnTo>
                      <a:lnTo>
                        <a:pt x="4611108" y="688265"/>
                      </a:lnTo>
                      <a:close/>
                      <a:moveTo>
                        <a:pt x="651113" y="685432"/>
                      </a:moveTo>
                      <a:lnTo>
                        <a:pt x="780524" y="685432"/>
                      </a:lnTo>
                      <a:lnTo>
                        <a:pt x="780524" y="696664"/>
                      </a:lnTo>
                      <a:cubicBezTo>
                        <a:pt x="767306" y="714310"/>
                        <a:pt x="751712" y="728634"/>
                        <a:pt x="733741" y="739638"/>
                      </a:cubicBezTo>
                      <a:cubicBezTo>
                        <a:pt x="753470" y="749015"/>
                        <a:pt x="780589" y="755624"/>
                        <a:pt x="815099" y="759465"/>
                      </a:cubicBezTo>
                      <a:cubicBezTo>
                        <a:pt x="813145" y="762916"/>
                        <a:pt x="811355" y="766497"/>
                        <a:pt x="809727" y="770209"/>
                      </a:cubicBezTo>
                      <a:cubicBezTo>
                        <a:pt x="771180" y="764674"/>
                        <a:pt x="742043" y="756568"/>
                        <a:pt x="722314" y="745889"/>
                      </a:cubicBezTo>
                      <a:cubicBezTo>
                        <a:pt x="701217" y="756437"/>
                        <a:pt x="672666" y="765293"/>
                        <a:pt x="636658" y="772455"/>
                      </a:cubicBezTo>
                      <a:cubicBezTo>
                        <a:pt x="635226" y="769525"/>
                        <a:pt x="633240" y="766139"/>
                        <a:pt x="630701" y="762298"/>
                      </a:cubicBezTo>
                      <a:cubicBezTo>
                        <a:pt x="664494" y="756242"/>
                        <a:pt x="691418" y="748624"/>
                        <a:pt x="711472" y="739443"/>
                      </a:cubicBezTo>
                      <a:cubicBezTo>
                        <a:pt x="696497" y="729416"/>
                        <a:pt x="682823" y="714733"/>
                        <a:pt x="670452" y="695395"/>
                      </a:cubicBezTo>
                      <a:lnTo>
                        <a:pt x="651113" y="695395"/>
                      </a:lnTo>
                      <a:close/>
                      <a:moveTo>
                        <a:pt x="2962511" y="682209"/>
                      </a:moveTo>
                      <a:cubicBezTo>
                        <a:pt x="2966483" y="683837"/>
                        <a:pt x="2970227" y="685172"/>
                        <a:pt x="2973743" y="686214"/>
                      </a:cubicBezTo>
                      <a:cubicBezTo>
                        <a:pt x="2964106" y="713887"/>
                        <a:pt x="2955577" y="739834"/>
                        <a:pt x="2948154" y="764056"/>
                      </a:cubicBezTo>
                      <a:lnTo>
                        <a:pt x="2936531" y="758879"/>
                      </a:lnTo>
                      <a:cubicBezTo>
                        <a:pt x="2947014" y="731923"/>
                        <a:pt x="2955674" y="706366"/>
                        <a:pt x="2962511" y="682209"/>
                      </a:cubicBezTo>
                      <a:close/>
                      <a:moveTo>
                        <a:pt x="2127730" y="680061"/>
                      </a:moveTo>
                      <a:lnTo>
                        <a:pt x="2127730" y="724890"/>
                      </a:lnTo>
                      <a:lnTo>
                        <a:pt x="2207915" y="724890"/>
                      </a:lnTo>
                      <a:lnTo>
                        <a:pt x="2207915" y="680061"/>
                      </a:lnTo>
                      <a:close/>
                      <a:moveTo>
                        <a:pt x="2833049" y="676642"/>
                      </a:moveTo>
                      <a:cubicBezTo>
                        <a:pt x="2844965" y="687907"/>
                        <a:pt x="2855415" y="698292"/>
                        <a:pt x="2864401" y="707799"/>
                      </a:cubicBezTo>
                      <a:lnTo>
                        <a:pt x="2855025" y="715612"/>
                      </a:lnTo>
                      <a:cubicBezTo>
                        <a:pt x="2847797" y="706887"/>
                        <a:pt x="2837672" y="696013"/>
                        <a:pt x="2824650" y="682991"/>
                      </a:cubicBezTo>
                      <a:close/>
                      <a:moveTo>
                        <a:pt x="3008318" y="671661"/>
                      </a:moveTo>
                      <a:lnTo>
                        <a:pt x="3008318" y="704673"/>
                      </a:lnTo>
                      <a:lnTo>
                        <a:pt x="3058324" y="704673"/>
                      </a:lnTo>
                      <a:lnTo>
                        <a:pt x="3058324" y="671661"/>
                      </a:lnTo>
                      <a:close/>
                      <a:moveTo>
                        <a:pt x="2116986" y="670001"/>
                      </a:moveTo>
                      <a:lnTo>
                        <a:pt x="2218757" y="670001"/>
                      </a:lnTo>
                      <a:lnTo>
                        <a:pt x="2218757" y="734853"/>
                      </a:lnTo>
                      <a:lnTo>
                        <a:pt x="2127730" y="734853"/>
                      </a:lnTo>
                      <a:lnTo>
                        <a:pt x="2127730" y="749210"/>
                      </a:lnTo>
                      <a:lnTo>
                        <a:pt x="2116986" y="749210"/>
                      </a:lnTo>
                      <a:close/>
                      <a:moveTo>
                        <a:pt x="4848201" y="669415"/>
                      </a:moveTo>
                      <a:cubicBezTo>
                        <a:pt x="4856144" y="694288"/>
                        <a:pt x="4866562" y="713040"/>
                        <a:pt x="4879454" y="725672"/>
                      </a:cubicBezTo>
                      <a:cubicBezTo>
                        <a:pt x="4894691" y="712584"/>
                        <a:pt x="4906737" y="693832"/>
                        <a:pt x="4915592" y="669415"/>
                      </a:cubicBezTo>
                      <a:close/>
                      <a:moveTo>
                        <a:pt x="3452030" y="668633"/>
                      </a:moveTo>
                      <a:cubicBezTo>
                        <a:pt x="3451965" y="669805"/>
                        <a:pt x="3451900" y="671466"/>
                        <a:pt x="3451835" y="673615"/>
                      </a:cubicBezTo>
                      <a:cubicBezTo>
                        <a:pt x="3451509" y="683186"/>
                        <a:pt x="3451119" y="689925"/>
                        <a:pt x="3450663" y="693832"/>
                      </a:cubicBezTo>
                      <a:lnTo>
                        <a:pt x="3509264" y="693832"/>
                      </a:lnTo>
                      <a:lnTo>
                        <a:pt x="3509264" y="668633"/>
                      </a:lnTo>
                      <a:close/>
                      <a:moveTo>
                        <a:pt x="3384444" y="668633"/>
                      </a:moveTo>
                      <a:lnTo>
                        <a:pt x="3384444" y="693832"/>
                      </a:lnTo>
                      <a:lnTo>
                        <a:pt x="3440408" y="693832"/>
                      </a:lnTo>
                      <a:cubicBezTo>
                        <a:pt x="3441189" y="687711"/>
                        <a:pt x="3441677" y="679312"/>
                        <a:pt x="3441873" y="668633"/>
                      </a:cubicBezTo>
                      <a:close/>
                      <a:moveTo>
                        <a:pt x="2535598" y="667852"/>
                      </a:moveTo>
                      <a:lnTo>
                        <a:pt x="2535598" y="718640"/>
                      </a:lnTo>
                      <a:lnTo>
                        <a:pt x="2573493" y="718640"/>
                      </a:lnTo>
                      <a:lnTo>
                        <a:pt x="2573493" y="667852"/>
                      </a:lnTo>
                      <a:close/>
                      <a:moveTo>
                        <a:pt x="1969651" y="663457"/>
                      </a:moveTo>
                      <a:lnTo>
                        <a:pt x="1981176" y="669219"/>
                      </a:lnTo>
                      <a:cubicBezTo>
                        <a:pt x="1963595" y="696892"/>
                        <a:pt x="1944550" y="723100"/>
                        <a:pt x="1924040" y="747843"/>
                      </a:cubicBezTo>
                      <a:cubicBezTo>
                        <a:pt x="1926905" y="747712"/>
                        <a:pt x="1931137" y="747582"/>
                        <a:pt x="1936737" y="747452"/>
                      </a:cubicBezTo>
                      <a:cubicBezTo>
                        <a:pt x="1973590" y="745889"/>
                        <a:pt x="2004551" y="744685"/>
                        <a:pt x="2029619" y="743838"/>
                      </a:cubicBezTo>
                      <a:cubicBezTo>
                        <a:pt x="2021741" y="734071"/>
                        <a:pt x="2010867" y="720951"/>
                        <a:pt x="1996998" y="704478"/>
                      </a:cubicBezTo>
                      <a:lnTo>
                        <a:pt x="2005788" y="697836"/>
                      </a:lnTo>
                      <a:cubicBezTo>
                        <a:pt x="2023694" y="718542"/>
                        <a:pt x="2042381" y="740550"/>
                        <a:pt x="2061850" y="763860"/>
                      </a:cubicBezTo>
                      <a:lnTo>
                        <a:pt x="2051790" y="771674"/>
                      </a:lnTo>
                      <a:cubicBezTo>
                        <a:pt x="2047232" y="765683"/>
                        <a:pt x="2042577" y="759823"/>
                        <a:pt x="2037823" y="754093"/>
                      </a:cubicBezTo>
                      <a:cubicBezTo>
                        <a:pt x="1993612" y="755200"/>
                        <a:pt x="1956791" y="756730"/>
                        <a:pt x="1927360" y="758684"/>
                      </a:cubicBezTo>
                      <a:cubicBezTo>
                        <a:pt x="1919742" y="759140"/>
                        <a:pt x="1913231" y="759856"/>
                        <a:pt x="1907827" y="760832"/>
                      </a:cubicBezTo>
                      <a:lnTo>
                        <a:pt x="1902357" y="749015"/>
                      </a:lnTo>
                      <a:cubicBezTo>
                        <a:pt x="1907631" y="746410"/>
                        <a:pt x="1912320" y="743024"/>
                        <a:pt x="1916422" y="738857"/>
                      </a:cubicBezTo>
                      <a:cubicBezTo>
                        <a:pt x="1935630" y="717565"/>
                        <a:pt x="1953373" y="692432"/>
                        <a:pt x="1969651" y="663457"/>
                      </a:cubicBezTo>
                      <a:close/>
                      <a:moveTo>
                        <a:pt x="4655254" y="661992"/>
                      </a:moveTo>
                      <a:cubicBezTo>
                        <a:pt x="4664305" y="673126"/>
                        <a:pt x="4674853" y="686800"/>
                        <a:pt x="4686899" y="703013"/>
                      </a:cubicBezTo>
                      <a:lnTo>
                        <a:pt x="4678109" y="709654"/>
                      </a:lnTo>
                      <a:cubicBezTo>
                        <a:pt x="4667365" y="694223"/>
                        <a:pt x="4657078" y="680223"/>
                        <a:pt x="4647246" y="667657"/>
                      </a:cubicBezTo>
                      <a:close/>
                      <a:moveTo>
                        <a:pt x="3678770" y="657402"/>
                      </a:moveTo>
                      <a:lnTo>
                        <a:pt x="3688244" y="663457"/>
                      </a:lnTo>
                      <a:cubicBezTo>
                        <a:pt x="3687918" y="663717"/>
                        <a:pt x="3687397" y="664108"/>
                        <a:pt x="3686681" y="664629"/>
                      </a:cubicBezTo>
                      <a:cubicBezTo>
                        <a:pt x="3679128" y="670815"/>
                        <a:pt x="3673365" y="675340"/>
                        <a:pt x="3669394" y="678205"/>
                      </a:cubicBezTo>
                      <a:lnTo>
                        <a:pt x="3742254" y="678205"/>
                      </a:lnTo>
                      <a:lnTo>
                        <a:pt x="3742254" y="689046"/>
                      </a:lnTo>
                      <a:cubicBezTo>
                        <a:pt x="3704750" y="731695"/>
                        <a:pt x="3648525" y="759433"/>
                        <a:pt x="3573581" y="772260"/>
                      </a:cubicBezTo>
                      <a:cubicBezTo>
                        <a:pt x="3572279" y="768744"/>
                        <a:pt x="3570683" y="765358"/>
                        <a:pt x="3568795" y="762102"/>
                      </a:cubicBezTo>
                      <a:cubicBezTo>
                        <a:pt x="3638791" y="750903"/>
                        <a:pt x="3692183" y="726160"/>
                        <a:pt x="3728971" y="687874"/>
                      </a:cubicBezTo>
                      <a:lnTo>
                        <a:pt x="3655622" y="687874"/>
                      </a:lnTo>
                      <a:cubicBezTo>
                        <a:pt x="3649241" y="692302"/>
                        <a:pt x="3643153" y="696143"/>
                        <a:pt x="3637358" y="699399"/>
                      </a:cubicBezTo>
                      <a:cubicBezTo>
                        <a:pt x="3646083" y="705389"/>
                        <a:pt x="3656306" y="712682"/>
                        <a:pt x="3668026" y="721277"/>
                      </a:cubicBezTo>
                      <a:lnTo>
                        <a:pt x="3660408" y="729090"/>
                      </a:lnTo>
                      <a:cubicBezTo>
                        <a:pt x="3649469" y="720040"/>
                        <a:pt x="3638791" y="711901"/>
                        <a:pt x="3628373" y="704673"/>
                      </a:cubicBezTo>
                      <a:cubicBezTo>
                        <a:pt x="3614829" y="712031"/>
                        <a:pt x="3600505" y="718770"/>
                        <a:pt x="3585399" y="724890"/>
                      </a:cubicBezTo>
                      <a:cubicBezTo>
                        <a:pt x="3583055" y="721179"/>
                        <a:pt x="3580841" y="717891"/>
                        <a:pt x="3578757" y="715026"/>
                      </a:cubicBezTo>
                      <a:cubicBezTo>
                        <a:pt x="3618020" y="701027"/>
                        <a:pt x="3651357" y="681819"/>
                        <a:pt x="3678770" y="657402"/>
                      </a:cubicBezTo>
                      <a:close/>
                      <a:moveTo>
                        <a:pt x="838688" y="655839"/>
                      </a:moveTo>
                      <a:lnTo>
                        <a:pt x="928640" y="655839"/>
                      </a:lnTo>
                      <a:lnTo>
                        <a:pt x="928640" y="665996"/>
                      </a:lnTo>
                      <a:lnTo>
                        <a:pt x="884885" y="665996"/>
                      </a:lnTo>
                      <a:cubicBezTo>
                        <a:pt x="874142" y="692041"/>
                        <a:pt x="863789" y="714863"/>
                        <a:pt x="853826" y="734462"/>
                      </a:cubicBezTo>
                      <a:cubicBezTo>
                        <a:pt x="871016" y="733290"/>
                        <a:pt x="889150" y="731825"/>
                        <a:pt x="908227" y="730067"/>
                      </a:cubicBezTo>
                      <a:cubicBezTo>
                        <a:pt x="903214" y="718802"/>
                        <a:pt x="897874" y="707603"/>
                        <a:pt x="892210" y="696469"/>
                      </a:cubicBezTo>
                      <a:lnTo>
                        <a:pt x="902074" y="692269"/>
                      </a:lnTo>
                      <a:cubicBezTo>
                        <a:pt x="910474" y="708873"/>
                        <a:pt x="918678" y="725932"/>
                        <a:pt x="926687" y="743448"/>
                      </a:cubicBezTo>
                      <a:lnTo>
                        <a:pt x="916236" y="748038"/>
                      </a:lnTo>
                      <a:cubicBezTo>
                        <a:pt x="915976" y="747452"/>
                        <a:pt x="915552" y="746540"/>
                        <a:pt x="914966" y="745303"/>
                      </a:cubicBezTo>
                      <a:cubicBezTo>
                        <a:pt x="913859" y="742568"/>
                        <a:pt x="912948" y="740485"/>
                        <a:pt x="912232" y="739052"/>
                      </a:cubicBezTo>
                      <a:cubicBezTo>
                        <a:pt x="894392" y="740420"/>
                        <a:pt x="875476" y="742080"/>
                        <a:pt x="855487" y="744034"/>
                      </a:cubicBezTo>
                      <a:cubicBezTo>
                        <a:pt x="850864" y="744554"/>
                        <a:pt x="846860" y="745303"/>
                        <a:pt x="843474" y="746280"/>
                      </a:cubicBezTo>
                      <a:lnTo>
                        <a:pt x="838688" y="736611"/>
                      </a:lnTo>
                      <a:cubicBezTo>
                        <a:pt x="842595" y="733681"/>
                        <a:pt x="845981" y="729090"/>
                        <a:pt x="848845" y="722839"/>
                      </a:cubicBezTo>
                      <a:cubicBezTo>
                        <a:pt x="856724" y="706626"/>
                        <a:pt x="864668" y="687679"/>
                        <a:pt x="872677" y="665996"/>
                      </a:cubicBezTo>
                      <a:lnTo>
                        <a:pt x="838688" y="665996"/>
                      </a:lnTo>
                      <a:close/>
                      <a:moveTo>
                        <a:pt x="468520" y="655448"/>
                      </a:moveTo>
                      <a:lnTo>
                        <a:pt x="468520" y="681428"/>
                      </a:lnTo>
                      <a:lnTo>
                        <a:pt x="571169" y="681428"/>
                      </a:lnTo>
                      <a:lnTo>
                        <a:pt x="571169" y="655448"/>
                      </a:lnTo>
                      <a:close/>
                      <a:moveTo>
                        <a:pt x="2619886" y="654276"/>
                      </a:moveTo>
                      <a:lnTo>
                        <a:pt x="2619886" y="660429"/>
                      </a:lnTo>
                      <a:cubicBezTo>
                        <a:pt x="2619886" y="673517"/>
                        <a:pt x="2619332" y="685335"/>
                        <a:pt x="2618225" y="695883"/>
                      </a:cubicBezTo>
                      <a:lnTo>
                        <a:pt x="2681221" y="695883"/>
                      </a:lnTo>
                      <a:lnTo>
                        <a:pt x="2681221" y="654276"/>
                      </a:lnTo>
                      <a:close/>
                      <a:moveTo>
                        <a:pt x="251645" y="653202"/>
                      </a:moveTo>
                      <a:lnTo>
                        <a:pt x="354783" y="653202"/>
                      </a:lnTo>
                      <a:lnTo>
                        <a:pt x="354783" y="663457"/>
                      </a:lnTo>
                      <a:lnTo>
                        <a:pt x="251645" y="663457"/>
                      </a:lnTo>
                      <a:close/>
                      <a:moveTo>
                        <a:pt x="1502498" y="648807"/>
                      </a:moveTo>
                      <a:lnTo>
                        <a:pt x="1616477" y="648807"/>
                      </a:lnTo>
                      <a:lnTo>
                        <a:pt x="1616477" y="660234"/>
                      </a:lnTo>
                      <a:lnTo>
                        <a:pt x="1568522" y="689632"/>
                      </a:lnTo>
                      <a:lnTo>
                        <a:pt x="1568522" y="699204"/>
                      </a:lnTo>
                      <a:lnTo>
                        <a:pt x="1655544" y="699204"/>
                      </a:lnTo>
                      <a:lnTo>
                        <a:pt x="1655544" y="709068"/>
                      </a:lnTo>
                      <a:lnTo>
                        <a:pt x="1568522" y="709068"/>
                      </a:lnTo>
                      <a:lnTo>
                        <a:pt x="1568522" y="744620"/>
                      </a:lnTo>
                      <a:cubicBezTo>
                        <a:pt x="1569433" y="760442"/>
                        <a:pt x="1561555" y="768581"/>
                        <a:pt x="1544886" y="769037"/>
                      </a:cubicBezTo>
                      <a:cubicBezTo>
                        <a:pt x="1533361" y="769297"/>
                        <a:pt x="1524897" y="769427"/>
                        <a:pt x="1519492" y="769427"/>
                      </a:cubicBezTo>
                      <a:cubicBezTo>
                        <a:pt x="1519232" y="766107"/>
                        <a:pt x="1518581" y="762330"/>
                        <a:pt x="1517539" y="758098"/>
                      </a:cubicBezTo>
                      <a:cubicBezTo>
                        <a:pt x="1520664" y="758293"/>
                        <a:pt x="1524115" y="758456"/>
                        <a:pt x="1527892" y="758586"/>
                      </a:cubicBezTo>
                      <a:cubicBezTo>
                        <a:pt x="1529780" y="758586"/>
                        <a:pt x="1531831" y="758619"/>
                        <a:pt x="1534045" y="758684"/>
                      </a:cubicBezTo>
                      <a:cubicBezTo>
                        <a:pt x="1535933" y="758684"/>
                        <a:pt x="1538603" y="758684"/>
                        <a:pt x="1542054" y="758684"/>
                      </a:cubicBezTo>
                      <a:cubicBezTo>
                        <a:pt x="1547914" y="758749"/>
                        <a:pt x="1551983" y="757577"/>
                        <a:pt x="1554262" y="755168"/>
                      </a:cubicBezTo>
                      <a:cubicBezTo>
                        <a:pt x="1556606" y="752954"/>
                        <a:pt x="1557746" y="748917"/>
                        <a:pt x="1557681" y="743057"/>
                      </a:cubicBezTo>
                      <a:lnTo>
                        <a:pt x="1557681" y="709068"/>
                      </a:lnTo>
                      <a:lnTo>
                        <a:pt x="1466849" y="709068"/>
                      </a:lnTo>
                      <a:lnTo>
                        <a:pt x="1466849" y="699204"/>
                      </a:lnTo>
                      <a:lnTo>
                        <a:pt x="1557681" y="699204"/>
                      </a:lnTo>
                      <a:lnTo>
                        <a:pt x="1557681" y="685042"/>
                      </a:lnTo>
                      <a:lnTo>
                        <a:pt x="1602315" y="658476"/>
                      </a:lnTo>
                      <a:lnTo>
                        <a:pt x="1502498" y="658476"/>
                      </a:lnTo>
                      <a:close/>
                      <a:moveTo>
                        <a:pt x="2304658" y="648221"/>
                      </a:moveTo>
                      <a:lnTo>
                        <a:pt x="2336889" y="648221"/>
                      </a:lnTo>
                      <a:lnTo>
                        <a:pt x="2336889" y="735829"/>
                      </a:lnTo>
                      <a:cubicBezTo>
                        <a:pt x="2343335" y="730295"/>
                        <a:pt x="2352353" y="722970"/>
                        <a:pt x="2363943" y="713854"/>
                      </a:cubicBezTo>
                      <a:cubicBezTo>
                        <a:pt x="2364138" y="718868"/>
                        <a:pt x="2364594" y="722872"/>
                        <a:pt x="2365310" y="725867"/>
                      </a:cubicBezTo>
                      <a:cubicBezTo>
                        <a:pt x="2356455" y="732704"/>
                        <a:pt x="2346721" y="740550"/>
                        <a:pt x="2336108" y="749405"/>
                      </a:cubicBezTo>
                      <a:cubicBezTo>
                        <a:pt x="2334740" y="750512"/>
                        <a:pt x="2332657" y="752563"/>
                        <a:pt x="2329857" y="755558"/>
                      </a:cubicBezTo>
                      <a:cubicBezTo>
                        <a:pt x="2329336" y="756144"/>
                        <a:pt x="2328945" y="756568"/>
                        <a:pt x="2328685" y="756828"/>
                      </a:cubicBezTo>
                      <a:lnTo>
                        <a:pt x="2320676" y="748233"/>
                      </a:lnTo>
                      <a:cubicBezTo>
                        <a:pt x="2322955" y="745954"/>
                        <a:pt x="2324452" y="743513"/>
                        <a:pt x="2325169" y="740908"/>
                      </a:cubicBezTo>
                      <a:cubicBezTo>
                        <a:pt x="2325950" y="738434"/>
                        <a:pt x="2326341" y="734690"/>
                        <a:pt x="2326341" y="729676"/>
                      </a:cubicBezTo>
                      <a:lnTo>
                        <a:pt x="2326341" y="658476"/>
                      </a:lnTo>
                      <a:lnTo>
                        <a:pt x="2304658" y="658476"/>
                      </a:lnTo>
                      <a:close/>
                      <a:moveTo>
                        <a:pt x="90246" y="642068"/>
                      </a:moveTo>
                      <a:lnTo>
                        <a:pt x="90246" y="672638"/>
                      </a:lnTo>
                      <a:lnTo>
                        <a:pt x="157832" y="672638"/>
                      </a:lnTo>
                      <a:lnTo>
                        <a:pt x="157832" y="642068"/>
                      </a:lnTo>
                      <a:close/>
                      <a:moveTo>
                        <a:pt x="776520" y="635426"/>
                      </a:moveTo>
                      <a:cubicBezTo>
                        <a:pt x="789802" y="647537"/>
                        <a:pt x="802597" y="659941"/>
                        <a:pt x="814903" y="672638"/>
                      </a:cubicBezTo>
                      <a:lnTo>
                        <a:pt x="806309" y="680256"/>
                      </a:lnTo>
                      <a:cubicBezTo>
                        <a:pt x="794393" y="667559"/>
                        <a:pt x="781794" y="654960"/>
                        <a:pt x="768511" y="642458"/>
                      </a:cubicBezTo>
                      <a:close/>
                      <a:moveTo>
                        <a:pt x="665666" y="634840"/>
                      </a:moveTo>
                      <a:lnTo>
                        <a:pt x="674456" y="641872"/>
                      </a:lnTo>
                      <a:cubicBezTo>
                        <a:pt x="663452" y="654765"/>
                        <a:pt x="651341" y="667299"/>
                        <a:pt x="638123" y="679475"/>
                      </a:cubicBezTo>
                      <a:cubicBezTo>
                        <a:pt x="635454" y="676610"/>
                        <a:pt x="632719" y="674070"/>
                        <a:pt x="629919" y="671857"/>
                      </a:cubicBezTo>
                      <a:cubicBezTo>
                        <a:pt x="642811" y="660918"/>
                        <a:pt x="654727" y="648579"/>
                        <a:pt x="665666" y="634840"/>
                      </a:cubicBezTo>
                      <a:close/>
                      <a:moveTo>
                        <a:pt x="3452811" y="634450"/>
                      </a:moveTo>
                      <a:cubicBezTo>
                        <a:pt x="3452746" y="637184"/>
                        <a:pt x="3452649" y="641351"/>
                        <a:pt x="3452518" y="646951"/>
                      </a:cubicBezTo>
                      <a:cubicBezTo>
                        <a:pt x="3452388" y="652551"/>
                        <a:pt x="3452291" y="656718"/>
                        <a:pt x="3452225" y="659453"/>
                      </a:cubicBezTo>
                      <a:lnTo>
                        <a:pt x="3509264" y="659453"/>
                      </a:lnTo>
                      <a:lnTo>
                        <a:pt x="3509264" y="634450"/>
                      </a:lnTo>
                      <a:close/>
                      <a:moveTo>
                        <a:pt x="3384444" y="634450"/>
                      </a:moveTo>
                      <a:lnTo>
                        <a:pt x="3384444" y="659453"/>
                      </a:lnTo>
                      <a:lnTo>
                        <a:pt x="3442068" y="659453"/>
                      </a:lnTo>
                      <a:cubicBezTo>
                        <a:pt x="3442133" y="656783"/>
                        <a:pt x="3442198" y="652616"/>
                        <a:pt x="3442263" y="646951"/>
                      </a:cubicBezTo>
                      <a:cubicBezTo>
                        <a:pt x="3442328" y="641417"/>
                        <a:pt x="3442393" y="637249"/>
                        <a:pt x="3442459" y="634450"/>
                      </a:cubicBezTo>
                      <a:close/>
                      <a:moveTo>
                        <a:pt x="2097355" y="632203"/>
                      </a:moveTo>
                      <a:lnTo>
                        <a:pt x="2241806" y="632203"/>
                      </a:lnTo>
                      <a:lnTo>
                        <a:pt x="2241806" y="642458"/>
                      </a:lnTo>
                      <a:lnTo>
                        <a:pt x="2097355" y="642458"/>
                      </a:lnTo>
                      <a:close/>
                      <a:moveTo>
                        <a:pt x="2380058" y="631422"/>
                      </a:moveTo>
                      <a:lnTo>
                        <a:pt x="2380058" y="685628"/>
                      </a:lnTo>
                      <a:lnTo>
                        <a:pt x="2465714" y="685628"/>
                      </a:lnTo>
                      <a:lnTo>
                        <a:pt x="2465714" y="631422"/>
                      </a:lnTo>
                      <a:close/>
                      <a:moveTo>
                        <a:pt x="3008318" y="629273"/>
                      </a:moveTo>
                      <a:lnTo>
                        <a:pt x="3008318" y="662285"/>
                      </a:lnTo>
                      <a:lnTo>
                        <a:pt x="3058324" y="662285"/>
                      </a:lnTo>
                      <a:lnTo>
                        <a:pt x="3058324" y="629273"/>
                      </a:lnTo>
                      <a:close/>
                      <a:moveTo>
                        <a:pt x="4561297" y="625855"/>
                      </a:moveTo>
                      <a:lnTo>
                        <a:pt x="4561297" y="678791"/>
                      </a:lnTo>
                      <a:lnTo>
                        <a:pt x="4611108" y="678791"/>
                      </a:lnTo>
                      <a:lnTo>
                        <a:pt x="4611108" y="625855"/>
                      </a:lnTo>
                      <a:close/>
                      <a:moveTo>
                        <a:pt x="1473490" y="613060"/>
                      </a:moveTo>
                      <a:lnTo>
                        <a:pt x="1648122" y="613060"/>
                      </a:lnTo>
                      <a:lnTo>
                        <a:pt x="1648122" y="648221"/>
                      </a:lnTo>
                      <a:lnTo>
                        <a:pt x="1637476" y="648221"/>
                      </a:lnTo>
                      <a:lnTo>
                        <a:pt x="1637476" y="622827"/>
                      </a:lnTo>
                      <a:lnTo>
                        <a:pt x="1484136" y="622827"/>
                      </a:lnTo>
                      <a:lnTo>
                        <a:pt x="1484136" y="648221"/>
                      </a:lnTo>
                      <a:lnTo>
                        <a:pt x="1473490" y="648221"/>
                      </a:lnTo>
                      <a:close/>
                      <a:moveTo>
                        <a:pt x="2535598" y="609056"/>
                      </a:moveTo>
                      <a:lnTo>
                        <a:pt x="2535598" y="658476"/>
                      </a:lnTo>
                      <a:lnTo>
                        <a:pt x="2573493" y="658476"/>
                      </a:lnTo>
                      <a:lnTo>
                        <a:pt x="2573493" y="609056"/>
                      </a:lnTo>
                      <a:close/>
                      <a:moveTo>
                        <a:pt x="4329228" y="606028"/>
                      </a:moveTo>
                      <a:lnTo>
                        <a:pt x="4329228" y="677424"/>
                      </a:lnTo>
                      <a:lnTo>
                        <a:pt x="4350715" y="677424"/>
                      </a:lnTo>
                      <a:cubicBezTo>
                        <a:pt x="4364323" y="677424"/>
                        <a:pt x="4374693" y="674168"/>
                        <a:pt x="4381822" y="667657"/>
                      </a:cubicBezTo>
                      <a:cubicBezTo>
                        <a:pt x="4388952" y="661146"/>
                        <a:pt x="4392517" y="651932"/>
                        <a:pt x="4392517" y="640017"/>
                      </a:cubicBezTo>
                      <a:cubicBezTo>
                        <a:pt x="4392517" y="617358"/>
                        <a:pt x="4379462" y="606028"/>
                        <a:pt x="4353352" y="606028"/>
                      </a:cubicBezTo>
                      <a:close/>
                      <a:moveTo>
                        <a:pt x="4214928" y="606028"/>
                      </a:moveTo>
                      <a:lnTo>
                        <a:pt x="4214928" y="677424"/>
                      </a:lnTo>
                      <a:lnTo>
                        <a:pt x="4236415" y="677424"/>
                      </a:lnTo>
                      <a:cubicBezTo>
                        <a:pt x="4250023" y="677424"/>
                        <a:pt x="4260393" y="674168"/>
                        <a:pt x="4267522" y="667657"/>
                      </a:cubicBezTo>
                      <a:cubicBezTo>
                        <a:pt x="4274652" y="661146"/>
                        <a:pt x="4278217" y="651932"/>
                        <a:pt x="4278217" y="640017"/>
                      </a:cubicBezTo>
                      <a:cubicBezTo>
                        <a:pt x="4278217" y="617358"/>
                        <a:pt x="4265162" y="606028"/>
                        <a:pt x="4239052" y="606028"/>
                      </a:cubicBezTo>
                      <a:close/>
                      <a:moveTo>
                        <a:pt x="4963793" y="605247"/>
                      </a:moveTo>
                      <a:lnTo>
                        <a:pt x="5030989" y="605247"/>
                      </a:lnTo>
                      <a:lnTo>
                        <a:pt x="5030989" y="615599"/>
                      </a:lnTo>
                      <a:lnTo>
                        <a:pt x="5003349" y="615599"/>
                      </a:lnTo>
                      <a:lnTo>
                        <a:pt x="5003349" y="725867"/>
                      </a:lnTo>
                      <a:cubicBezTo>
                        <a:pt x="5012595" y="723784"/>
                        <a:pt x="5024608" y="720919"/>
                        <a:pt x="5039389" y="717272"/>
                      </a:cubicBezTo>
                      <a:cubicBezTo>
                        <a:pt x="5039389" y="721244"/>
                        <a:pt x="5039584" y="725086"/>
                        <a:pt x="5039975" y="728797"/>
                      </a:cubicBezTo>
                      <a:cubicBezTo>
                        <a:pt x="5014581" y="734527"/>
                        <a:pt x="4989513" y="740615"/>
                        <a:pt x="4964770" y="747061"/>
                      </a:cubicBezTo>
                      <a:lnTo>
                        <a:pt x="4961547" y="735048"/>
                      </a:lnTo>
                      <a:cubicBezTo>
                        <a:pt x="4965845" y="734202"/>
                        <a:pt x="4972812" y="732704"/>
                        <a:pt x="4982448" y="730555"/>
                      </a:cubicBezTo>
                      <a:cubicBezTo>
                        <a:pt x="4986811" y="729644"/>
                        <a:pt x="4990131" y="728927"/>
                        <a:pt x="4992410" y="728407"/>
                      </a:cubicBezTo>
                      <a:lnTo>
                        <a:pt x="4992410" y="615599"/>
                      </a:lnTo>
                      <a:lnTo>
                        <a:pt x="4963793" y="615599"/>
                      </a:lnTo>
                      <a:close/>
                      <a:moveTo>
                        <a:pt x="2619886" y="603196"/>
                      </a:moveTo>
                      <a:lnTo>
                        <a:pt x="2619886" y="644412"/>
                      </a:lnTo>
                      <a:lnTo>
                        <a:pt x="2681221" y="644412"/>
                      </a:lnTo>
                      <a:lnTo>
                        <a:pt x="2681221" y="603196"/>
                      </a:lnTo>
                      <a:close/>
                      <a:moveTo>
                        <a:pt x="90246" y="602414"/>
                      </a:moveTo>
                      <a:lnTo>
                        <a:pt x="90246" y="632984"/>
                      </a:lnTo>
                      <a:lnTo>
                        <a:pt x="157832" y="632984"/>
                      </a:lnTo>
                      <a:lnTo>
                        <a:pt x="157832" y="602414"/>
                      </a:lnTo>
                      <a:close/>
                      <a:moveTo>
                        <a:pt x="847087" y="600656"/>
                      </a:moveTo>
                      <a:lnTo>
                        <a:pt x="920827" y="600656"/>
                      </a:lnTo>
                      <a:lnTo>
                        <a:pt x="920827" y="610618"/>
                      </a:lnTo>
                      <a:lnTo>
                        <a:pt x="847087" y="610618"/>
                      </a:lnTo>
                      <a:close/>
                      <a:moveTo>
                        <a:pt x="2525635" y="599387"/>
                      </a:moveTo>
                      <a:lnTo>
                        <a:pt x="2583455" y="599387"/>
                      </a:lnTo>
                      <a:lnTo>
                        <a:pt x="2583455" y="728211"/>
                      </a:lnTo>
                      <a:lnTo>
                        <a:pt x="2535598" y="728211"/>
                      </a:lnTo>
                      <a:lnTo>
                        <a:pt x="2535598" y="745010"/>
                      </a:lnTo>
                      <a:lnTo>
                        <a:pt x="2525635" y="745010"/>
                      </a:lnTo>
                      <a:close/>
                      <a:moveTo>
                        <a:pt x="3997271" y="598215"/>
                      </a:moveTo>
                      <a:lnTo>
                        <a:pt x="4154518" y="598215"/>
                      </a:lnTo>
                      <a:lnTo>
                        <a:pt x="4154518" y="608860"/>
                      </a:lnTo>
                      <a:lnTo>
                        <a:pt x="4083903" y="608860"/>
                      </a:lnTo>
                      <a:lnTo>
                        <a:pt x="4083903" y="664043"/>
                      </a:lnTo>
                      <a:lnTo>
                        <a:pt x="4169363" y="664043"/>
                      </a:lnTo>
                      <a:lnTo>
                        <a:pt x="4169363" y="674884"/>
                      </a:lnTo>
                      <a:lnTo>
                        <a:pt x="4083903" y="674884"/>
                      </a:lnTo>
                      <a:lnTo>
                        <a:pt x="4083903" y="740615"/>
                      </a:lnTo>
                      <a:cubicBezTo>
                        <a:pt x="4084489" y="759172"/>
                        <a:pt x="4075894" y="768451"/>
                        <a:pt x="4058119" y="768451"/>
                      </a:cubicBezTo>
                      <a:cubicBezTo>
                        <a:pt x="4047831" y="768711"/>
                        <a:pt x="4038552" y="768841"/>
                        <a:pt x="4030283" y="768841"/>
                      </a:cubicBezTo>
                      <a:cubicBezTo>
                        <a:pt x="4029697" y="764609"/>
                        <a:pt x="4028916" y="760474"/>
                        <a:pt x="4027939" y="756437"/>
                      </a:cubicBezTo>
                      <a:cubicBezTo>
                        <a:pt x="4035688" y="756828"/>
                        <a:pt x="4044347" y="757023"/>
                        <a:pt x="4053919" y="757023"/>
                      </a:cubicBezTo>
                      <a:cubicBezTo>
                        <a:pt x="4060951" y="757089"/>
                        <a:pt x="4065737" y="755754"/>
                        <a:pt x="4068276" y="753019"/>
                      </a:cubicBezTo>
                      <a:cubicBezTo>
                        <a:pt x="4071011" y="750480"/>
                        <a:pt x="4072346" y="745759"/>
                        <a:pt x="4072281" y="738857"/>
                      </a:cubicBezTo>
                      <a:lnTo>
                        <a:pt x="4072281" y="674884"/>
                      </a:lnTo>
                      <a:lnTo>
                        <a:pt x="3981449" y="674884"/>
                      </a:lnTo>
                      <a:lnTo>
                        <a:pt x="3981449" y="664043"/>
                      </a:lnTo>
                      <a:lnTo>
                        <a:pt x="4072281" y="664043"/>
                      </a:lnTo>
                      <a:lnTo>
                        <a:pt x="4072281" y="608860"/>
                      </a:lnTo>
                      <a:lnTo>
                        <a:pt x="3997271" y="608860"/>
                      </a:lnTo>
                      <a:close/>
                      <a:moveTo>
                        <a:pt x="5041147" y="596456"/>
                      </a:moveTo>
                      <a:lnTo>
                        <a:pt x="5148387" y="596456"/>
                      </a:lnTo>
                      <a:lnTo>
                        <a:pt x="5148387" y="607005"/>
                      </a:lnTo>
                      <a:lnTo>
                        <a:pt x="5078359" y="607005"/>
                      </a:lnTo>
                      <a:lnTo>
                        <a:pt x="5069373" y="661992"/>
                      </a:lnTo>
                      <a:lnTo>
                        <a:pt x="5139011" y="661992"/>
                      </a:lnTo>
                      <a:cubicBezTo>
                        <a:pt x="5138490" y="685498"/>
                        <a:pt x="5137611" y="708385"/>
                        <a:pt x="5136374" y="730653"/>
                      </a:cubicBezTo>
                      <a:cubicBezTo>
                        <a:pt x="5136178" y="755200"/>
                        <a:pt x="5124035" y="767213"/>
                        <a:pt x="5099943" y="766693"/>
                      </a:cubicBezTo>
                      <a:cubicBezTo>
                        <a:pt x="5094539" y="766758"/>
                        <a:pt x="5089525" y="766823"/>
                        <a:pt x="5084902" y="766888"/>
                      </a:cubicBezTo>
                      <a:cubicBezTo>
                        <a:pt x="5082623" y="766888"/>
                        <a:pt x="5080084" y="766888"/>
                        <a:pt x="5077284" y="766888"/>
                      </a:cubicBezTo>
                      <a:cubicBezTo>
                        <a:pt x="5074940" y="766888"/>
                        <a:pt x="5071099" y="766888"/>
                        <a:pt x="5065759" y="766888"/>
                      </a:cubicBezTo>
                      <a:cubicBezTo>
                        <a:pt x="5065304" y="762330"/>
                        <a:pt x="5064652" y="758065"/>
                        <a:pt x="5063806" y="754093"/>
                      </a:cubicBezTo>
                      <a:cubicBezTo>
                        <a:pt x="5075656" y="754744"/>
                        <a:pt x="5087181" y="755070"/>
                        <a:pt x="5098381" y="755070"/>
                      </a:cubicBezTo>
                      <a:cubicBezTo>
                        <a:pt x="5116026" y="756177"/>
                        <a:pt x="5124881" y="747647"/>
                        <a:pt x="5124946" y="729481"/>
                      </a:cubicBezTo>
                      <a:cubicBezTo>
                        <a:pt x="5126184" y="710468"/>
                        <a:pt x="5126932" y="691455"/>
                        <a:pt x="5127193" y="672443"/>
                      </a:cubicBezTo>
                      <a:lnTo>
                        <a:pt x="5056579" y="672443"/>
                      </a:lnTo>
                      <a:lnTo>
                        <a:pt x="5067420" y="607005"/>
                      </a:lnTo>
                      <a:lnTo>
                        <a:pt x="5041147" y="607005"/>
                      </a:lnTo>
                      <a:close/>
                      <a:moveTo>
                        <a:pt x="4420087" y="596359"/>
                      </a:moveTo>
                      <a:lnTo>
                        <a:pt x="4517756" y="596359"/>
                      </a:lnTo>
                      <a:lnTo>
                        <a:pt x="4517756" y="606028"/>
                      </a:lnTo>
                      <a:lnTo>
                        <a:pt x="4474098" y="606028"/>
                      </a:lnTo>
                      <a:lnTo>
                        <a:pt x="4474098" y="747647"/>
                      </a:lnTo>
                      <a:lnTo>
                        <a:pt x="4463745" y="747647"/>
                      </a:lnTo>
                      <a:lnTo>
                        <a:pt x="4463745" y="606028"/>
                      </a:lnTo>
                      <a:lnTo>
                        <a:pt x="4420087" y="606028"/>
                      </a:lnTo>
                      <a:close/>
                      <a:moveTo>
                        <a:pt x="4318777" y="596359"/>
                      </a:moveTo>
                      <a:lnTo>
                        <a:pt x="4355208" y="596359"/>
                      </a:lnTo>
                      <a:cubicBezTo>
                        <a:pt x="4370770" y="596359"/>
                        <a:pt x="4382669" y="599973"/>
                        <a:pt x="4390905" y="607200"/>
                      </a:cubicBezTo>
                      <a:cubicBezTo>
                        <a:pt x="4399142" y="614427"/>
                        <a:pt x="4403261" y="624943"/>
                        <a:pt x="4403261" y="638747"/>
                      </a:cubicBezTo>
                      <a:cubicBezTo>
                        <a:pt x="4403261" y="652811"/>
                        <a:pt x="4398670" y="664369"/>
                        <a:pt x="4389489" y="673419"/>
                      </a:cubicBezTo>
                      <a:cubicBezTo>
                        <a:pt x="4380308" y="682470"/>
                        <a:pt x="4367449" y="686995"/>
                        <a:pt x="4350910" y="686995"/>
                      </a:cubicBezTo>
                      <a:lnTo>
                        <a:pt x="4329228" y="686995"/>
                      </a:lnTo>
                      <a:lnTo>
                        <a:pt x="4329228" y="747647"/>
                      </a:lnTo>
                      <a:lnTo>
                        <a:pt x="4318777" y="747647"/>
                      </a:lnTo>
                      <a:close/>
                      <a:moveTo>
                        <a:pt x="4204477" y="596359"/>
                      </a:moveTo>
                      <a:lnTo>
                        <a:pt x="4240908" y="596359"/>
                      </a:lnTo>
                      <a:cubicBezTo>
                        <a:pt x="4256470" y="596359"/>
                        <a:pt x="4268369" y="599973"/>
                        <a:pt x="4276605" y="607200"/>
                      </a:cubicBezTo>
                      <a:cubicBezTo>
                        <a:pt x="4284842" y="614427"/>
                        <a:pt x="4288961" y="624943"/>
                        <a:pt x="4288961" y="638747"/>
                      </a:cubicBezTo>
                      <a:cubicBezTo>
                        <a:pt x="4288961" y="652811"/>
                        <a:pt x="4284370" y="664369"/>
                        <a:pt x="4275189" y="673419"/>
                      </a:cubicBezTo>
                      <a:cubicBezTo>
                        <a:pt x="4266008" y="682470"/>
                        <a:pt x="4253149" y="686995"/>
                        <a:pt x="4236610" y="686995"/>
                      </a:cubicBezTo>
                      <a:lnTo>
                        <a:pt x="4214928" y="686995"/>
                      </a:lnTo>
                      <a:lnTo>
                        <a:pt x="4214928" y="747647"/>
                      </a:lnTo>
                      <a:lnTo>
                        <a:pt x="4204477" y="747647"/>
                      </a:lnTo>
                      <a:close/>
                      <a:moveTo>
                        <a:pt x="2948349" y="595382"/>
                      </a:moveTo>
                      <a:cubicBezTo>
                        <a:pt x="2957530" y="610618"/>
                        <a:pt x="2965604" y="624715"/>
                        <a:pt x="2972571" y="637673"/>
                      </a:cubicBezTo>
                      <a:lnTo>
                        <a:pt x="2962511" y="642849"/>
                      </a:lnTo>
                      <a:cubicBezTo>
                        <a:pt x="2956065" y="629566"/>
                        <a:pt x="2948349" y="615372"/>
                        <a:pt x="2939364" y="600266"/>
                      </a:cubicBezTo>
                      <a:close/>
                      <a:moveTo>
                        <a:pt x="2108391" y="594015"/>
                      </a:moveTo>
                      <a:lnTo>
                        <a:pt x="2272963" y="594015"/>
                      </a:lnTo>
                      <a:lnTo>
                        <a:pt x="2272963" y="741689"/>
                      </a:lnTo>
                      <a:cubicBezTo>
                        <a:pt x="2273223" y="760116"/>
                        <a:pt x="2264758" y="769362"/>
                        <a:pt x="2247569" y="769427"/>
                      </a:cubicBezTo>
                      <a:cubicBezTo>
                        <a:pt x="2243336" y="769492"/>
                        <a:pt x="2238746" y="769558"/>
                        <a:pt x="2233797" y="769623"/>
                      </a:cubicBezTo>
                      <a:cubicBezTo>
                        <a:pt x="2231323" y="769623"/>
                        <a:pt x="2228621" y="769623"/>
                        <a:pt x="2225691" y="769623"/>
                      </a:cubicBezTo>
                      <a:cubicBezTo>
                        <a:pt x="2223152" y="769623"/>
                        <a:pt x="2219245" y="769623"/>
                        <a:pt x="2213971" y="769623"/>
                      </a:cubicBezTo>
                      <a:cubicBezTo>
                        <a:pt x="2213450" y="765716"/>
                        <a:pt x="2212636" y="761712"/>
                        <a:pt x="2211529" y="757609"/>
                      </a:cubicBezTo>
                      <a:cubicBezTo>
                        <a:pt x="2217389" y="757935"/>
                        <a:pt x="2222566" y="758163"/>
                        <a:pt x="2227058" y="758293"/>
                      </a:cubicBezTo>
                      <a:cubicBezTo>
                        <a:pt x="2231551" y="758423"/>
                        <a:pt x="2237314" y="758488"/>
                        <a:pt x="2244346" y="758488"/>
                      </a:cubicBezTo>
                      <a:cubicBezTo>
                        <a:pt x="2256326" y="758749"/>
                        <a:pt x="2262186" y="753149"/>
                        <a:pt x="2261926" y="741689"/>
                      </a:cubicBezTo>
                      <a:lnTo>
                        <a:pt x="2261926" y="604270"/>
                      </a:lnTo>
                      <a:lnTo>
                        <a:pt x="2108391" y="604270"/>
                      </a:lnTo>
                      <a:close/>
                      <a:moveTo>
                        <a:pt x="3359245" y="593429"/>
                      </a:moveTo>
                      <a:lnTo>
                        <a:pt x="3534267" y="593429"/>
                      </a:lnTo>
                      <a:lnTo>
                        <a:pt x="3534267" y="603000"/>
                      </a:lnTo>
                      <a:lnTo>
                        <a:pt x="3453007" y="603000"/>
                      </a:lnTo>
                      <a:cubicBezTo>
                        <a:pt x="3453007" y="607884"/>
                        <a:pt x="3453007" y="611888"/>
                        <a:pt x="3453007" y="615013"/>
                      </a:cubicBezTo>
                      <a:cubicBezTo>
                        <a:pt x="3452942" y="618530"/>
                        <a:pt x="3452877" y="621883"/>
                        <a:pt x="3452811" y="625073"/>
                      </a:cubicBezTo>
                      <a:lnTo>
                        <a:pt x="3519617" y="625073"/>
                      </a:lnTo>
                      <a:lnTo>
                        <a:pt x="3519617" y="712877"/>
                      </a:lnTo>
                      <a:lnTo>
                        <a:pt x="3509264" y="712877"/>
                      </a:lnTo>
                      <a:lnTo>
                        <a:pt x="3509264" y="703208"/>
                      </a:lnTo>
                      <a:lnTo>
                        <a:pt x="3449686" y="703208"/>
                      </a:lnTo>
                      <a:cubicBezTo>
                        <a:pt x="3447733" y="717989"/>
                        <a:pt x="3442328" y="730327"/>
                        <a:pt x="3433473" y="740224"/>
                      </a:cubicBezTo>
                      <a:cubicBezTo>
                        <a:pt x="3452486" y="748689"/>
                        <a:pt x="3488070" y="754028"/>
                        <a:pt x="3540225" y="756242"/>
                      </a:cubicBezTo>
                      <a:cubicBezTo>
                        <a:pt x="3538662" y="759172"/>
                        <a:pt x="3537132" y="762851"/>
                        <a:pt x="3535634" y="767279"/>
                      </a:cubicBezTo>
                      <a:cubicBezTo>
                        <a:pt x="3482503" y="764283"/>
                        <a:pt x="3445779" y="757935"/>
                        <a:pt x="3425464" y="748233"/>
                      </a:cubicBezTo>
                      <a:cubicBezTo>
                        <a:pt x="3415111" y="757414"/>
                        <a:pt x="3393103" y="765618"/>
                        <a:pt x="3359440" y="772846"/>
                      </a:cubicBezTo>
                      <a:cubicBezTo>
                        <a:pt x="3358138" y="769981"/>
                        <a:pt x="3356217" y="766790"/>
                        <a:pt x="3353678" y="763274"/>
                      </a:cubicBezTo>
                      <a:cubicBezTo>
                        <a:pt x="3385518" y="756633"/>
                        <a:pt x="3405963" y="750024"/>
                        <a:pt x="3415014" y="743448"/>
                      </a:cubicBezTo>
                      <a:cubicBezTo>
                        <a:pt x="3404466" y="737718"/>
                        <a:pt x="3392810" y="728634"/>
                        <a:pt x="3380048" y="716198"/>
                      </a:cubicBezTo>
                      <a:lnTo>
                        <a:pt x="3387471" y="709654"/>
                      </a:lnTo>
                      <a:cubicBezTo>
                        <a:pt x="3400624" y="721700"/>
                        <a:pt x="3412670" y="730425"/>
                        <a:pt x="3423609" y="735829"/>
                      </a:cubicBezTo>
                      <a:cubicBezTo>
                        <a:pt x="3432334" y="726909"/>
                        <a:pt x="3437543" y="716035"/>
                        <a:pt x="3439236" y="703208"/>
                      </a:cubicBezTo>
                      <a:lnTo>
                        <a:pt x="3374091" y="703208"/>
                      </a:lnTo>
                      <a:lnTo>
                        <a:pt x="3374091" y="625073"/>
                      </a:lnTo>
                      <a:lnTo>
                        <a:pt x="3442459" y="625073"/>
                      </a:lnTo>
                      <a:cubicBezTo>
                        <a:pt x="3442524" y="622078"/>
                        <a:pt x="3442589" y="618855"/>
                        <a:pt x="3442654" y="615404"/>
                      </a:cubicBezTo>
                      <a:cubicBezTo>
                        <a:pt x="3442654" y="613711"/>
                        <a:pt x="3442654" y="611888"/>
                        <a:pt x="3442654" y="609935"/>
                      </a:cubicBezTo>
                      <a:cubicBezTo>
                        <a:pt x="3442654" y="608242"/>
                        <a:pt x="3442654" y="605930"/>
                        <a:pt x="3442654" y="603000"/>
                      </a:cubicBezTo>
                      <a:lnTo>
                        <a:pt x="3359245" y="603000"/>
                      </a:lnTo>
                      <a:close/>
                      <a:moveTo>
                        <a:pt x="2609435" y="593233"/>
                      </a:moveTo>
                      <a:lnTo>
                        <a:pt x="2691672" y="593233"/>
                      </a:lnTo>
                      <a:lnTo>
                        <a:pt x="2691672" y="745889"/>
                      </a:lnTo>
                      <a:cubicBezTo>
                        <a:pt x="2691737" y="746866"/>
                        <a:pt x="2691770" y="747777"/>
                        <a:pt x="2691770" y="748624"/>
                      </a:cubicBezTo>
                      <a:cubicBezTo>
                        <a:pt x="2691770" y="762949"/>
                        <a:pt x="2683468" y="770078"/>
                        <a:pt x="2666864" y="770013"/>
                      </a:cubicBezTo>
                      <a:cubicBezTo>
                        <a:pt x="2662371" y="770274"/>
                        <a:pt x="2658074" y="770469"/>
                        <a:pt x="2653972" y="770599"/>
                      </a:cubicBezTo>
                      <a:cubicBezTo>
                        <a:pt x="2652018" y="770599"/>
                        <a:pt x="2650000" y="770632"/>
                        <a:pt x="2647916" y="770697"/>
                      </a:cubicBezTo>
                      <a:cubicBezTo>
                        <a:pt x="2646028" y="770697"/>
                        <a:pt x="2643554" y="770697"/>
                        <a:pt x="2640494" y="770697"/>
                      </a:cubicBezTo>
                      <a:cubicBezTo>
                        <a:pt x="2640168" y="767702"/>
                        <a:pt x="2639484" y="763893"/>
                        <a:pt x="2638443" y="759270"/>
                      </a:cubicBezTo>
                      <a:cubicBezTo>
                        <a:pt x="2644824" y="759791"/>
                        <a:pt x="2653614" y="760051"/>
                        <a:pt x="2664813" y="760051"/>
                      </a:cubicBezTo>
                      <a:cubicBezTo>
                        <a:pt x="2676208" y="760442"/>
                        <a:pt x="2681677" y="755493"/>
                        <a:pt x="2681221" y="745206"/>
                      </a:cubicBezTo>
                      <a:lnTo>
                        <a:pt x="2681221" y="705650"/>
                      </a:lnTo>
                      <a:lnTo>
                        <a:pt x="2617053" y="705650"/>
                      </a:lnTo>
                      <a:cubicBezTo>
                        <a:pt x="2614123" y="730262"/>
                        <a:pt x="2601915" y="752466"/>
                        <a:pt x="2580427" y="772260"/>
                      </a:cubicBezTo>
                      <a:cubicBezTo>
                        <a:pt x="2577302" y="769134"/>
                        <a:pt x="2574242" y="766465"/>
                        <a:pt x="2571247" y="764251"/>
                      </a:cubicBezTo>
                      <a:cubicBezTo>
                        <a:pt x="2587134" y="750056"/>
                        <a:pt x="2597389" y="736155"/>
                        <a:pt x="2602012" y="722546"/>
                      </a:cubicBezTo>
                      <a:cubicBezTo>
                        <a:pt x="2607156" y="709394"/>
                        <a:pt x="2609630" y="688493"/>
                        <a:pt x="2609435" y="659843"/>
                      </a:cubicBezTo>
                      <a:close/>
                      <a:moveTo>
                        <a:pt x="1950801" y="593233"/>
                      </a:moveTo>
                      <a:lnTo>
                        <a:pt x="1961642" y="597628"/>
                      </a:lnTo>
                      <a:cubicBezTo>
                        <a:pt x="1945494" y="631943"/>
                        <a:pt x="1923063" y="660820"/>
                        <a:pt x="1894349" y="684260"/>
                      </a:cubicBezTo>
                      <a:cubicBezTo>
                        <a:pt x="1891939" y="681395"/>
                        <a:pt x="1888944" y="678335"/>
                        <a:pt x="1885363" y="675080"/>
                      </a:cubicBezTo>
                      <a:cubicBezTo>
                        <a:pt x="1914468" y="653723"/>
                        <a:pt x="1936281" y="626441"/>
                        <a:pt x="1950801" y="593233"/>
                      </a:cubicBezTo>
                      <a:close/>
                      <a:moveTo>
                        <a:pt x="79893" y="593233"/>
                      </a:moveTo>
                      <a:lnTo>
                        <a:pt x="168087" y="593233"/>
                      </a:lnTo>
                      <a:lnTo>
                        <a:pt x="168087" y="681819"/>
                      </a:lnTo>
                      <a:lnTo>
                        <a:pt x="121695" y="681819"/>
                      </a:lnTo>
                      <a:cubicBezTo>
                        <a:pt x="126057" y="697185"/>
                        <a:pt x="131299" y="709459"/>
                        <a:pt x="137419" y="718640"/>
                      </a:cubicBezTo>
                      <a:cubicBezTo>
                        <a:pt x="149856" y="711412"/>
                        <a:pt x="163138" y="702948"/>
                        <a:pt x="177268" y="693246"/>
                      </a:cubicBezTo>
                      <a:lnTo>
                        <a:pt x="183714" y="701645"/>
                      </a:lnTo>
                      <a:cubicBezTo>
                        <a:pt x="170822" y="709719"/>
                        <a:pt x="157214" y="717989"/>
                        <a:pt x="142889" y="726453"/>
                      </a:cubicBezTo>
                      <a:cubicBezTo>
                        <a:pt x="151940" y="737718"/>
                        <a:pt x="167208" y="748656"/>
                        <a:pt x="188695" y="759270"/>
                      </a:cubicBezTo>
                      <a:cubicBezTo>
                        <a:pt x="186351" y="762005"/>
                        <a:pt x="184072" y="765000"/>
                        <a:pt x="181859" y="768255"/>
                      </a:cubicBezTo>
                      <a:cubicBezTo>
                        <a:pt x="143442" y="750480"/>
                        <a:pt x="119904" y="721667"/>
                        <a:pt x="111244" y="681819"/>
                      </a:cubicBezTo>
                      <a:lnTo>
                        <a:pt x="90246" y="681819"/>
                      </a:lnTo>
                      <a:lnTo>
                        <a:pt x="90246" y="753605"/>
                      </a:lnTo>
                      <a:cubicBezTo>
                        <a:pt x="103594" y="746833"/>
                        <a:pt x="114728" y="741038"/>
                        <a:pt x="123648" y="736220"/>
                      </a:cubicBezTo>
                      <a:cubicBezTo>
                        <a:pt x="123648" y="739997"/>
                        <a:pt x="123974" y="743806"/>
                        <a:pt x="124625" y="747647"/>
                      </a:cubicBezTo>
                      <a:cubicBezTo>
                        <a:pt x="113295" y="752856"/>
                        <a:pt x="102161" y="758521"/>
                        <a:pt x="91222" y="764642"/>
                      </a:cubicBezTo>
                      <a:cubicBezTo>
                        <a:pt x="87901" y="766465"/>
                        <a:pt x="84711" y="768679"/>
                        <a:pt x="81651" y="771283"/>
                      </a:cubicBezTo>
                      <a:lnTo>
                        <a:pt x="74619" y="762688"/>
                      </a:lnTo>
                      <a:cubicBezTo>
                        <a:pt x="76637" y="760214"/>
                        <a:pt x="78004" y="757902"/>
                        <a:pt x="78721" y="755754"/>
                      </a:cubicBezTo>
                      <a:cubicBezTo>
                        <a:pt x="79502" y="753670"/>
                        <a:pt x="79893" y="750968"/>
                        <a:pt x="79893" y="747647"/>
                      </a:cubicBezTo>
                      <a:close/>
                      <a:moveTo>
                        <a:pt x="8399" y="593233"/>
                      </a:moveTo>
                      <a:lnTo>
                        <a:pt x="62605" y="593233"/>
                      </a:lnTo>
                      <a:lnTo>
                        <a:pt x="62605" y="603782"/>
                      </a:lnTo>
                      <a:lnTo>
                        <a:pt x="45025" y="657988"/>
                      </a:lnTo>
                      <a:cubicBezTo>
                        <a:pt x="57982" y="673875"/>
                        <a:pt x="64266" y="690414"/>
                        <a:pt x="63875" y="707603"/>
                      </a:cubicBezTo>
                      <a:cubicBezTo>
                        <a:pt x="63875" y="725835"/>
                        <a:pt x="57006" y="735569"/>
                        <a:pt x="43267" y="736806"/>
                      </a:cubicBezTo>
                      <a:cubicBezTo>
                        <a:pt x="41314" y="737001"/>
                        <a:pt x="39295" y="737132"/>
                        <a:pt x="37212" y="737197"/>
                      </a:cubicBezTo>
                      <a:cubicBezTo>
                        <a:pt x="36170" y="737262"/>
                        <a:pt x="34998" y="737294"/>
                        <a:pt x="33695" y="737294"/>
                      </a:cubicBezTo>
                      <a:cubicBezTo>
                        <a:pt x="32654" y="737294"/>
                        <a:pt x="30896" y="737294"/>
                        <a:pt x="28422" y="737294"/>
                      </a:cubicBezTo>
                      <a:cubicBezTo>
                        <a:pt x="27965" y="734104"/>
                        <a:pt x="27249" y="730620"/>
                        <a:pt x="26273" y="726844"/>
                      </a:cubicBezTo>
                      <a:cubicBezTo>
                        <a:pt x="31417" y="727300"/>
                        <a:pt x="36007" y="727430"/>
                        <a:pt x="40044" y="727235"/>
                      </a:cubicBezTo>
                      <a:cubicBezTo>
                        <a:pt x="49485" y="727235"/>
                        <a:pt x="54076" y="720561"/>
                        <a:pt x="53815" y="707213"/>
                      </a:cubicBezTo>
                      <a:cubicBezTo>
                        <a:pt x="53815" y="690739"/>
                        <a:pt x="47174" y="675080"/>
                        <a:pt x="33891" y="660234"/>
                      </a:cubicBezTo>
                      <a:lnTo>
                        <a:pt x="52448" y="602805"/>
                      </a:lnTo>
                      <a:lnTo>
                        <a:pt x="18850" y="602805"/>
                      </a:lnTo>
                      <a:lnTo>
                        <a:pt x="18850" y="771869"/>
                      </a:lnTo>
                      <a:lnTo>
                        <a:pt x="8399" y="771869"/>
                      </a:lnTo>
                      <a:close/>
                      <a:moveTo>
                        <a:pt x="1272340" y="590987"/>
                      </a:moveTo>
                      <a:lnTo>
                        <a:pt x="1283376" y="590987"/>
                      </a:lnTo>
                      <a:lnTo>
                        <a:pt x="1283376" y="733876"/>
                      </a:lnTo>
                      <a:cubicBezTo>
                        <a:pt x="1301738" y="722416"/>
                        <a:pt x="1320263" y="710598"/>
                        <a:pt x="1338950" y="698422"/>
                      </a:cubicBezTo>
                      <a:cubicBezTo>
                        <a:pt x="1339536" y="703045"/>
                        <a:pt x="1340480" y="707310"/>
                        <a:pt x="1341782" y="711217"/>
                      </a:cubicBezTo>
                      <a:cubicBezTo>
                        <a:pt x="1326481" y="720268"/>
                        <a:pt x="1307273" y="732281"/>
                        <a:pt x="1284158" y="747257"/>
                      </a:cubicBezTo>
                      <a:cubicBezTo>
                        <a:pt x="1280902" y="749210"/>
                        <a:pt x="1277484" y="751880"/>
                        <a:pt x="1273903" y="755265"/>
                      </a:cubicBezTo>
                      <a:lnTo>
                        <a:pt x="1265503" y="745401"/>
                      </a:lnTo>
                      <a:cubicBezTo>
                        <a:pt x="1268173" y="742406"/>
                        <a:pt x="1269963" y="739671"/>
                        <a:pt x="1270875" y="737197"/>
                      </a:cubicBezTo>
                      <a:cubicBezTo>
                        <a:pt x="1271852" y="734722"/>
                        <a:pt x="1272340" y="731532"/>
                        <a:pt x="1272340" y="727625"/>
                      </a:cubicBezTo>
                      <a:close/>
                      <a:moveTo>
                        <a:pt x="2008816" y="590010"/>
                      </a:moveTo>
                      <a:cubicBezTo>
                        <a:pt x="2021643" y="624194"/>
                        <a:pt x="2043521" y="650728"/>
                        <a:pt x="2074449" y="669610"/>
                      </a:cubicBezTo>
                      <a:cubicBezTo>
                        <a:pt x="2070933" y="673387"/>
                        <a:pt x="2068003" y="676805"/>
                        <a:pt x="2065659" y="679865"/>
                      </a:cubicBezTo>
                      <a:cubicBezTo>
                        <a:pt x="2033363" y="656750"/>
                        <a:pt x="2010867" y="628069"/>
                        <a:pt x="1998170" y="593819"/>
                      </a:cubicBezTo>
                      <a:close/>
                      <a:moveTo>
                        <a:pt x="1404974" y="588252"/>
                      </a:moveTo>
                      <a:lnTo>
                        <a:pt x="1416010" y="588252"/>
                      </a:lnTo>
                      <a:cubicBezTo>
                        <a:pt x="1416010" y="602121"/>
                        <a:pt x="1415522" y="618725"/>
                        <a:pt x="1414545" y="638063"/>
                      </a:cubicBezTo>
                      <a:cubicBezTo>
                        <a:pt x="1413113" y="666973"/>
                        <a:pt x="1408392" y="689958"/>
                        <a:pt x="1400383" y="707017"/>
                      </a:cubicBezTo>
                      <a:cubicBezTo>
                        <a:pt x="1416857" y="724142"/>
                        <a:pt x="1432321" y="740876"/>
                        <a:pt x="1446776" y="757219"/>
                      </a:cubicBezTo>
                      <a:lnTo>
                        <a:pt x="1437009" y="765814"/>
                      </a:lnTo>
                      <a:cubicBezTo>
                        <a:pt x="1423401" y="749536"/>
                        <a:pt x="1409466" y="733290"/>
                        <a:pt x="1395207" y="717077"/>
                      </a:cubicBezTo>
                      <a:cubicBezTo>
                        <a:pt x="1383747" y="737001"/>
                        <a:pt x="1361609" y="755526"/>
                        <a:pt x="1328792" y="772650"/>
                      </a:cubicBezTo>
                      <a:cubicBezTo>
                        <a:pt x="1326188" y="768809"/>
                        <a:pt x="1323648" y="765358"/>
                        <a:pt x="1321174" y="762298"/>
                      </a:cubicBezTo>
                      <a:cubicBezTo>
                        <a:pt x="1376780" y="739378"/>
                        <a:pt x="1404257" y="698032"/>
                        <a:pt x="1403606" y="638259"/>
                      </a:cubicBezTo>
                      <a:cubicBezTo>
                        <a:pt x="1404518" y="624194"/>
                        <a:pt x="1404974" y="607526"/>
                        <a:pt x="1404974" y="588252"/>
                      </a:cubicBezTo>
                      <a:close/>
                      <a:moveTo>
                        <a:pt x="2754622" y="587862"/>
                      </a:moveTo>
                      <a:cubicBezTo>
                        <a:pt x="2763151" y="595089"/>
                        <a:pt x="2772886" y="604140"/>
                        <a:pt x="2783824" y="615013"/>
                      </a:cubicBezTo>
                      <a:lnTo>
                        <a:pt x="2775034" y="623022"/>
                      </a:lnTo>
                      <a:cubicBezTo>
                        <a:pt x="2766244" y="613451"/>
                        <a:pt x="2756770" y="603977"/>
                        <a:pt x="2746613" y="594601"/>
                      </a:cubicBezTo>
                      <a:close/>
                      <a:moveTo>
                        <a:pt x="2323508" y="586201"/>
                      </a:moveTo>
                      <a:cubicBezTo>
                        <a:pt x="2332884" y="595838"/>
                        <a:pt x="2341935" y="605702"/>
                        <a:pt x="2350660" y="615795"/>
                      </a:cubicBezTo>
                      <a:lnTo>
                        <a:pt x="2341479" y="623022"/>
                      </a:lnTo>
                      <a:cubicBezTo>
                        <a:pt x="2333405" y="612474"/>
                        <a:pt x="2324680" y="602284"/>
                        <a:pt x="2315304" y="592452"/>
                      </a:cubicBezTo>
                      <a:close/>
                      <a:moveTo>
                        <a:pt x="4781005" y="585225"/>
                      </a:moveTo>
                      <a:lnTo>
                        <a:pt x="4791455" y="585225"/>
                      </a:lnTo>
                      <a:lnTo>
                        <a:pt x="4791455" y="623218"/>
                      </a:lnTo>
                      <a:lnTo>
                        <a:pt x="4815189" y="623218"/>
                      </a:lnTo>
                      <a:lnTo>
                        <a:pt x="4815189" y="632398"/>
                      </a:lnTo>
                      <a:lnTo>
                        <a:pt x="4791455" y="632398"/>
                      </a:lnTo>
                      <a:lnTo>
                        <a:pt x="4791455" y="676642"/>
                      </a:lnTo>
                      <a:cubicBezTo>
                        <a:pt x="4795557" y="675535"/>
                        <a:pt x="4801548" y="673810"/>
                        <a:pt x="4809426" y="671466"/>
                      </a:cubicBezTo>
                      <a:cubicBezTo>
                        <a:pt x="4812682" y="670554"/>
                        <a:pt x="4815091" y="669871"/>
                        <a:pt x="4816654" y="669415"/>
                      </a:cubicBezTo>
                      <a:cubicBezTo>
                        <a:pt x="4816654" y="673712"/>
                        <a:pt x="4816719" y="677131"/>
                        <a:pt x="4816849" y="679670"/>
                      </a:cubicBezTo>
                      <a:cubicBezTo>
                        <a:pt x="4809687" y="681623"/>
                        <a:pt x="4801222" y="684000"/>
                        <a:pt x="4791455" y="686800"/>
                      </a:cubicBezTo>
                      <a:lnTo>
                        <a:pt x="4791455" y="747257"/>
                      </a:lnTo>
                      <a:cubicBezTo>
                        <a:pt x="4792171" y="761777"/>
                        <a:pt x="4785693" y="769102"/>
                        <a:pt x="4772019" y="769232"/>
                      </a:cubicBezTo>
                      <a:cubicBezTo>
                        <a:pt x="4767787" y="769492"/>
                        <a:pt x="4763001" y="769623"/>
                        <a:pt x="4757662" y="769623"/>
                      </a:cubicBezTo>
                      <a:cubicBezTo>
                        <a:pt x="4757076" y="766107"/>
                        <a:pt x="4756197" y="762460"/>
                        <a:pt x="4755025" y="758684"/>
                      </a:cubicBezTo>
                      <a:cubicBezTo>
                        <a:pt x="4756392" y="758749"/>
                        <a:pt x="4758248" y="758814"/>
                        <a:pt x="4760592" y="758879"/>
                      </a:cubicBezTo>
                      <a:cubicBezTo>
                        <a:pt x="4761699" y="758879"/>
                        <a:pt x="4762969" y="758879"/>
                        <a:pt x="4764401" y="758879"/>
                      </a:cubicBezTo>
                      <a:cubicBezTo>
                        <a:pt x="4765638" y="758879"/>
                        <a:pt x="4767527" y="758879"/>
                        <a:pt x="4770066" y="758879"/>
                      </a:cubicBezTo>
                      <a:cubicBezTo>
                        <a:pt x="4774363" y="758944"/>
                        <a:pt x="4777261" y="758098"/>
                        <a:pt x="4778759" y="756340"/>
                      </a:cubicBezTo>
                      <a:cubicBezTo>
                        <a:pt x="4780321" y="754712"/>
                        <a:pt x="4781070" y="751489"/>
                        <a:pt x="4781005" y="746671"/>
                      </a:cubicBezTo>
                      <a:lnTo>
                        <a:pt x="4781005" y="689828"/>
                      </a:lnTo>
                      <a:cubicBezTo>
                        <a:pt x="4778986" y="690414"/>
                        <a:pt x="4775926" y="691325"/>
                        <a:pt x="4771824" y="692562"/>
                      </a:cubicBezTo>
                      <a:cubicBezTo>
                        <a:pt x="4769154" y="693344"/>
                        <a:pt x="4762871" y="695232"/>
                        <a:pt x="4752974" y="698227"/>
                      </a:cubicBezTo>
                      <a:lnTo>
                        <a:pt x="4751607" y="686995"/>
                      </a:lnTo>
                      <a:cubicBezTo>
                        <a:pt x="4756230" y="685953"/>
                        <a:pt x="4766029" y="683447"/>
                        <a:pt x="4781005" y="679475"/>
                      </a:cubicBezTo>
                      <a:lnTo>
                        <a:pt x="4781005" y="632398"/>
                      </a:lnTo>
                      <a:lnTo>
                        <a:pt x="4753853" y="632398"/>
                      </a:lnTo>
                      <a:lnTo>
                        <a:pt x="4753853" y="623218"/>
                      </a:lnTo>
                      <a:lnTo>
                        <a:pt x="4781005" y="623218"/>
                      </a:lnTo>
                      <a:close/>
                      <a:moveTo>
                        <a:pt x="2386504" y="585225"/>
                      </a:moveTo>
                      <a:cubicBezTo>
                        <a:pt x="2396011" y="595903"/>
                        <a:pt x="2403955" y="605377"/>
                        <a:pt x="2410336" y="613646"/>
                      </a:cubicBezTo>
                      <a:lnTo>
                        <a:pt x="2401057" y="619799"/>
                      </a:lnTo>
                      <a:cubicBezTo>
                        <a:pt x="2396304" y="613288"/>
                        <a:pt x="2388588" y="603684"/>
                        <a:pt x="2377910" y="590987"/>
                      </a:cubicBezTo>
                      <a:close/>
                      <a:moveTo>
                        <a:pt x="3818194" y="584639"/>
                      </a:moveTo>
                      <a:cubicBezTo>
                        <a:pt x="3826138" y="593233"/>
                        <a:pt x="3835253" y="603912"/>
                        <a:pt x="3845541" y="616674"/>
                      </a:cubicBezTo>
                      <a:lnTo>
                        <a:pt x="3836165" y="622827"/>
                      </a:lnTo>
                      <a:cubicBezTo>
                        <a:pt x="3826333" y="610195"/>
                        <a:pt x="3817445" y="599321"/>
                        <a:pt x="3809501" y="590206"/>
                      </a:cubicBezTo>
                      <a:close/>
                      <a:moveTo>
                        <a:pt x="3058715" y="584639"/>
                      </a:moveTo>
                      <a:cubicBezTo>
                        <a:pt x="3065096" y="594471"/>
                        <a:pt x="3070923" y="603684"/>
                        <a:pt x="3076197" y="612279"/>
                      </a:cubicBezTo>
                      <a:lnTo>
                        <a:pt x="3066528" y="617846"/>
                      </a:lnTo>
                      <a:cubicBezTo>
                        <a:pt x="3062491" y="610163"/>
                        <a:pt x="3056891" y="600819"/>
                        <a:pt x="3049729" y="589815"/>
                      </a:cubicBezTo>
                      <a:close/>
                      <a:moveTo>
                        <a:pt x="2455751" y="584639"/>
                      </a:moveTo>
                      <a:lnTo>
                        <a:pt x="2465909" y="589620"/>
                      </a:lnTo>
                      <a:cubicBezTo>
                        <a:pt x="2456272" y="602903"/>
                        <a:pt x="2448263" y="613646"/>
                        <a:pt x="2441882" y="621850"/>
                      </a:cubicBezTo>
                      <a:lnTo>
                        <a:pt x="2476359" y="621850"/>
                      </a:lnTo>
                      <a:lnTo>
                        <a:pt x="2476359" y="695199"/>
                      </a:lnTo>
                      <a:lnTo>
                        <a:pt x="2443934" y="695199"/>
                      </a:lnTo>
                      <a:lnTo>
                        <a:pt x="2443934" y="741689"/>
                      </a:lnTo>
                      <a:cubicBezTo>
                        <a:pt x="2443478" y="752563"/>
                        <a:pt x="2448263" y="757740"/>
                        <a:pt x="2458291" y="757219"/>
                      </a:cubicBezTo>
                      <a:lnTo>
                        <a:pt x="2466690" y="757219"/>
                      </a:lnTo>
                      <a:cubicBezTo>
                        <a:pt x="2474960" y="757609"/>
                        <a:pt x="2479582" y="753963"/>
                        <a:pt x="2480559" y="746280"/>
                      </a:cubicBezTo>
                      <a:cubicBezTo>
                        <a:pt x="2481406" y="740355"/>
                        <a:pt x="2482187" y="732671"/>
                        <a:pt x="2482903" y="723230"/>
                      </a:cubicBezTo>
                      <a:cubicBezTo>
                        <a:pt x="2485638" y="724402"/>
                        <a:pt x="2489056" y="725672"/>
                        <a:pt x="2493158" y="727039"/>
                      </a:cubicBezTo>
                      <a:cubicBezTo>
                        <a:pt x="2492507" y="735829"/>
                        <a:pt x="2491628" y="743773"/>
                        <a:pt x="2490521" y="750870"/>
                      </a:cubicBezTo>
                      <a:cubicBezTo>
                        <a:pt x="2489089" y="761679"/>
                        <a:pt x="2481699" y="767018"/>
                        <a:pt x="2468351" y="766888"/>
                      </a:cubicBezTo>
                      <a:lnTo>
                        <a:pt x="2455068" y="766888"/>
                      </a:lnTo>
                      <a:cubicBezTo>
                        <a:pt x="2440352" y="767148"/>
                        <a:pt x="2433092" y="759270"/>
                        <a:pt x="2433288" y="743252"/>
                      </a:cubicBezTo>
                      <a:lnTo>
                        <a:pt x="2433288" y="695199"/>
                      </a:lnTo>
                      <a:lnTo>
                        <a:pt x="2408285" y="695199"/>
                      </a:lnTo>
                      <a:cubicBezTo>
                        <a:pt x="2408154" y="716817"/>
                        <a:pt x="2404768" y="732509"/>
                        <a:pt x="2398127" y="742275"/>
                      </a:cubicBezTo>
                      <a:cubicBezTo>
                        <a:pt x="2392072" y="752303"/>
                        <a:pt x="2379179" y="762102"/>
                        <a:pt x="2359450" y="771674"/>
                      </a:cubicBezTo>
                      <a:cubicBezTo>
                        <a:pt x="2357953" y="769330"/>
                        <a:pt x="2355641" y="766269"/>
                        <a:pt x="2352516" y="762493"/>
                      </a:cubicBezTo>
                      <a:cubicBezTo>
                        <a:pt x="2371789" y="753442"/>
                        <a:pt x="2383965" y="744815"/>
                        <a:pt x="2389044" y="736611"/>
                      </a:cubicBezTo>
                      <a:cubicBezTo>
                        <a:pt x="2394904" y="728537"/>
                        <a:pt x="2397867" y="714733"/>
                        <a:pt x="2397932" y="695199"/>
                      </a:cubicBezTo>
                      <a:lnTo>
                        <a:pt x="2369510" y="695199"/>
                      </a:lnTo>
                      <a:lnTo>
                        <a:pt x="2369510" y="621850"/>
                      </a:lnTo>
                      <a:lnTo>
                        <a:pt x="2429869" y="621850"/>
                      </a:lnTo>
                      <a:cubicBezTo>
                        <a:pt x="2439311" y="608958"/>
                        <a:pt x="2447938" y="596554"/>
                        <a:pt x="2455751" y="584639"/>
                      </a:cubicBezTo>
                      <a:close/>
                      <a:moveTo>
                        <a:pt x="1331722" y="584443"/>
                      </a:moveTo>
                      <a:cubicBezTo>
                        <a:pt x="1340057" y="597661"/>
                        <a:pt x="1349075" y="612995"/>
                        <a:pt x="1358777" y="630445"/>
                      </a:cubicBezTo>
                      <a:lnTo>
                        <a:pt x="1348131" y="636208"/>
                      </a:lnTo>
                      <a:cubicBezTo>
                        <a:pt x="1339406" y="618823"/>
                        <a:pt x="1330811" y="603163"/>
                        <a:pt x="1322346" y="589229"/>
                      </a:cubicBezTo>
                      <a:close/>
                      <a:moveTo>
                        <a:pt x="4659650" y="584248"/>
                      </a:moveTo>
                      <a:lnTo>
                        <a:pt x="4670295" y="586983"/>
                      </a:lnTo>
                      <a:cubicBezTo>
                        <a:pt x="4666779" y="597335"/>
                        <a:pt x="4663166" y="606940"/>
                        <a:pt x="4659454" y="615795"/>
                      </a:cubicBezTo>
                      <a:lnTo>
                        <a:pt x="4724111" y="615795"/>
                      </a:lnTo>
                      <a:cubicBezTo>
                        <a:pt x="4723329" y="661373"/>
                        <a:pt x="4722125" y="701059"/>
                        <a:pt x="4720497" y="734853"/>
                      </a:cubicBezTo>
                      <a:cubicBezTo>
                        <a:pt x="4720497" y="756730"/>
                        <a:pt x="4709363" y="767604"/>
                        <a:pt x="4687094" y="767474"/>
                      </a:cubicBezTo>
                      <a:cubicBezTo>
                        <a:pt x="4683123" y="767604"/>
                        <a:pt x="4678695" y="767702"/>
                        <a:pt x="4673811" y="767767"/>
                      </a:cubicBezTo>
                      <a:cubicBezTo>
                        <a:pt x="4671467" y="767832"/>
                        <a:pt x="4668895" y="767865"/>
                        <a:pt x="4666096" y="767865"/>
                      </a:cubicBezTo>
                      <a:cubicBezTo>
                        <a:pt x="4663621" y="767865"/>
                        <a:pt x="4660203" y="767865"/>
                        <a:pt x="4655840" y="767865"/>
                      </a:cubicBezTo>
                      <a:cubicBezTo>
                        <a:pt x="4655189" y="764088"/>
                        <a:pt x="4654343" y="760409"/>
                        <a:pt x="4653301" y="756828"/>
                      </a:cubicBezTo>
                      <a:cubicBezTo>
                        <a:pt x="4663524" y="757219"/>
                        <a:pt x="4674170" y="757414"/>
                        <a:pt x="4685239" y="757414"/>
                      </a:cubicBezTo>
                      <a:cubicBezTo>
                        <a:pt x="4701712" y="758261"/>
                        <a:pt x="4709981" y="750349"/>
                        <a:pt x="4710046" y="733681"/>
                      </a:cubicBezTo>
                      <a:cubicBezTo>
                        <a:pt x="4711218" y="712649"/>
                        <a:pt x="4712293" y="676707"/>
                        <a:pt x="4713270" y="625855"/>
                      </a:cubicBezTo>
                      <a:lnTo>
                        <a:pt x="4655254" y="625855"/>
                      </a:lnTo>
                      <a:cubicBezTo>
                        <a:pt x="4649915" y="638617"/>
                        <a:pt x="4644446" y="649621"/>
                        <a:pt x="4638846" y="658867"/>
                      </a:cubicBezTo>
                      <a:cubicBezTo>
                        <a:pt x="4636632" y="657109"/>
                        <a:pt x="4633572" y="655155"/>
                        <a:pt x="4629665" y="653007"/>
                      </a:cubicBezTo>
                      <a:cubicBezTo>
                        <a:pt x="4641581" y="633798"/>
                        <a:pt x="4651576" y="610879"/>
                        <a:pt x="4659650" y="584248"/>
                      </a:cubicBezTo>
                      <a:close/>
                      <a:moveTo>
                        <a:pt x="4580440" y="584248"/>
                      </a:moveTo>
                      <a:lnTo>
                        <a:pt x="4591282" y="586592"/>
                      </a:lnTo>
                      <a:cubicBezTo>
                        <a:pt x="4590500" y="588936"/>
                        <a:pt x="4589165" y="593038"/>
                        <a:pt x="4587277" y="598898"/>
                      </a:cubicBezTo>
                      <a:cubicBezTo>
                        <a:pt x="4584738" y="606907"/>
                        <a:pt x="4582882" y="612669"/>
                        <a:pt x="4581710" y="616186"/>
                      </a:cubicBezTo>
                      <a:lnTo>
                        <a:pt x="4621461" y="616186"/>
                      </a:lnTo>
                      <a:lnTo>
                        <a:pt x="4621461" y="767865"/>
                      </a:lnTo>
                      <a:lnTo>
                        <a:pt x="4611108" y="767865"/>
                      </a:lnTo>
                      <a:lnTo>
                        <a:pt x="4611108" y="751847"/>
                      </a:lnTo>
                      <a:lnTo>
                        <a:pt x="4561297" y="751847"/>
                      </a:lnTo>
                      <a:lnTo>
                        <a:pt x="4561297" y="769232"/>
                      </a:lnTo>
                      <a:lnTo>
                        <a:pt x="4550847" y="769232"/>
                      </a:lnTo>
                      <a:lnTo>
                        <a:pt x="4550847" y="616186"/>
                      </a:lnTo>
                      <a:lnTo>
                        <a:pt x="4571260" y="616186"/>
                      </a:lnTo>
                      <a:cubicBezTo>
                        <a:pt x="4575101" y="604075"/>
                        <a:pt x="4578161" y="593429"/>
                        <a:pt x="4580440" y="584248"/>
                      </a:cubicBezTo>
                      <a:close/>
                      <a:moveTo>
                        <a:pt x="3018964" y="584248"/>
                      </a:moveTo>
                      <a:lnTo>
                        <a:pt x="3028926" y="587666"/>
                      </a:lnTo>
                      <a:cubicBezTo>
                        <a:pt x="3023456" y="599842"/>
                        <a:pt x="3018117" y="610553"/>
                        <a:pt x="3012908" y="619799"/>
                      </a:cubicBezTo>
                      <a:lnTo>
                        <a:pt x="3119562" y="619799"/>
                      </a:lnTo>
                      <a:lnTo>
                        <a:pt x="3119562" y="629273"/>
                      </a:lnTo>
                      <a:lnTo>
                        <a:pt x="3068970" y="629273"/>
                      </a:lnTo>
                      <a:lnTo>
                        <a:pt x="3068970" y="662285"/>
                      </a:lnTo>
                      <a:lnTo>
                        <a:pt x="3117609" y="662285"/>
                      </a:lnTo>
                      <a:lnTo>
                        <a:pt x="3117609" y="671661"/>
                      </a:lnTo>
                      <a:lnTo>
                        <a:pt x="3068970" y="671661"/>
                      </a:lnTo>
                      <a:lnTo>
                        <a:pt x="3068970" y="704673"/>
                      </a:lnTo>
                      <a:lnTo>
                        <a:pt x="3117609" y="704673"/>
                      </a:lnTo>
                      <a:lnTo>
                        <a:pt x="3117609" y="714049"/>
                      </a:lnTo>
                      <a:lnTo>
                        <a:pt x="3068970" y="714049"/>
                      </a:lnTo>
                      <a:lnTo>
                        <a:pt x="3068970" y="747647"/>
                      </a:lnTo>
                      <a:lnTo>
                        <a:pt x="3121808" y="747647"/>
                      </a:lnTo>
                      <a:lnTo>
                        <a:pt x="3121808" y="756828"/>
                      </a:lnTo>
                      <a:lnTo>
                        <a:pt x="3008318" y="756828"/>
                      </a:lnTo>
                      <a:lnTo>
                        <a:pt x="3008318" y="771869"/>
                      </a:lnTo>
                      <a:lnTo>
                        <a:pt x="2997769" y="771869"/>
                      </a:lnTo>
                      <a:lnTo>
                        <a:pt x="2997769" y="644607"/>
                      </a:lnTo>
                      <a:cubicBezTo>
                        <a:pt x="2991974" y="653007"/>
                        <a:pt x="2985756" y="661406"/>
                        <a:pt x="2979115" y="669805"/>
                      </a:cubicBezTo>
                      <a:cubicBezTo>
                        <a:pt x="2976836" y="667396"/>
                        <a:pt x="2974101" y="664792"/>
                        <a:pt x="2970911" y="661992"/>
                      </a:cubicBezTo>
                      <a:cubicBezTo>
                        <a:pt x="2990770" y="639854"/>
                        <a:pt x="3006788" y="613939"/>
                        <a:pt x="3018964" y="584248"/>
                      </a:cubicBezTo>
                      <a:close/>
                      <a:moveTo>
                        <a:pt x="1719666" y="584248"/>
                      </a:moveTo>
                      <a:lnTo>
                        <a:pt x="1730019" y="586983"/>
                      </a:lnTo>
                      <a:cubicBezTo>
                        <a:pt x="1724615" y="602935"/>
                        <a:pt x="1718299" y="618692"/>
                        <a:pt x="1711071" y="634254"/>
                      </a:cubicBezTo>
                      <a:lnTo>
                        <a:pt x="1711071" y="771869"/>
                      </a:lnTo>
                      <a:lnTo>
                        <a:pt x="1700621" y="771869"/>
                      </a:lnTo>
                      <a:lnTo>
                        <a:pt x="1700621" y="654862"/>
                      </a:lnTo>
                      <a:cubicBezTo>
                        <a:pt x="1693914" y="667038"/>
                        <a:pt x="1686850" y="677977"/>
                        <a:pt x="1679427" y="687679"/>
                      </a:cubicBezTo>
                      <a:cubicBezTo>
                        <a:pt x="1678059" y="683902"/>
                        <a:pt x="1676464" y="680093"/>
                        <a:pt x="1674641" y="676252"/>
                      </a:cubicBezTo>
                      <a:cubicBezTo>
                        <a:pt x="1693589" y="650467"/>
                        <a:pt x="1708597" y="619799"/>
                        <a:pt x="1719666" y="584248"/>
                      </a:cubicBezTo>
                      <a:close/>
                      <a:moveTo>
                        <a:pt x="4874864" y="584053"/>
                      </a:moveTo>
                      <a:lnTo>
                        <a:pt x="4885412" y="584053"/>
                      </a:lnTo>
                      <a:lnTo>
                        <a:pt x="4885412" y="615599"/>
                      </a:lnTo>
                      <a:lnTo>
                        <a:pt x="4938642" y="615599"/>
                      </a:lnTo>
                      <a:lnTo>
                        <a:pt x="4938642" y="625464"/>
                      </a:lnTo>
                      <a:lnTo>
                        <a:pt x="4885412" y="625464"/>
                      </a:lnTo>
                      <a:lnTo>
                        <a:pt x="4885412" y="659843"/>
                      </a:lnTo>
                      <a:lnTo>
                        <a:pt x="4927019" y="659843"/>
                      </a:lnTo>
                      <a:lnTo>
                        <a:pt x="4927019" y="669219"/>
                      </a:lnTo>
                      <a:cubicBezTo>
                        <a:pt x="4916861" y="696957"/>
                        <a:pt x="4903611" y="718151"/>
                        <a:pt x="4887268" y="732802"/>
                      </a:cubicBezTo>
                      <a:cubicBezTo>
                        <a:pt x="4899444" y="742959"/>
                        <a:pt x="4917317" y="752173"/>
                        <a:pt x="4940888" y="760442"/>
                      </a:cubicBezTo>
                      <a:cubicBezTo>
                        <a:pt x="4938153" y="763763"/>
                        <a:pt x="4935874" y="767181"/>
                        <a:pt x="4934051" y="770697"/>
                      </a:cubicBezTo>
                      <a:cubicBezTo>
                        <a:pt x="4910350" y="761060"/>
                        <a:pt x="4892086" y="750773"/>
                        <a:pt x="4879259" y="739834"/>
                      </a:cubicBezTo>
                      <a:cubicBezTo>
                        <a:pt x="4864414" y="751424"/>
                        <a:pt x="4843545" y="762232"/>
                        <a:pt x="4816654" y="772260"/>
                      </a:cubicBezTo>
                      <a:cubicBezTo>
                        <a:pt x="4815026" y="769851"/>
                        <a:pt x="4812682" y="766725"/>
                        <a:pt x="4809621" y="762884"/>
                      </a:cubicBezTo>
                      <a:cubicBezTo>
                        <a:pt x="4836708" y="752791"/>
                        <a:pt x="4857251" y="742634"/>
                        <a:pt x="4871250" y="732411"/>
                      </a:cubicBezTo>
                      <a:cubicBezTo>
                        <a:pt x="4857186" y="718542"/>
                        <a:pt x="4845856" y="697543"/>
                        <a:pt x="4837262" y="669415"/>
                      </a:cubicBezTo>
                      <a:lnTo>
                        <a:pt x="4827202" y="669415"/>
                      </a:lnTo>
                      <a:lnTo>
                        <a:pt x="4827202" y="659843"/>
                      </a:lnTo>
                      <a:lnTo>
                        <a:pt x="4874864" y="659843"/>
                      </a:lnTo>
                      <a:lnTo>
                        <a:pt x="4874864" y="625464"/>
                      </a:lnTo>
                      <a:lnTo>
                        <a:pt x="4825248" y="625464"/>
                      </a:lnTo>
                      <a:lnTo>
                        <a:pt x="4825248" y="615599"/>
                      </a:lnTo>
                      <a:lnTo>
                        <a:pt x="4874864" y="615599"/>
                      </a:lnTo>
                      <a:close/>
                      <a:moveTo>
                        <a:pt x="3911174" y="584053"/>
                      </a:moveTo>
                      <a:lnTo>
                        <a:pt x="3921136" y="589424"/>
                      </a:lnTo>
                      <a:cubicBezTo>
                        <a:pt x="3910718" y="603293"/>
                        <a:pt x="3901114" y="615372"/>
                        <a:pt x="3892324" y="625659"/>
                      </a:cubicBezTo>
                      <a:lnTo>
                        <a:pt x="3944772" y="625659"/>
                      </a:lnTo>
                      <a:lnTo>
                        <a:pt x="3944772" y="635622"/>
                      </a:lnTo>
                      <a:lnTo>
                        <a:pt x="3871325" y="635622"/>
                      </a:lnTo>
                      <a:cubicBezTo>
                        <a:pt x="3871130" y="652030"/>
                        <a:pt x="3870414" y="665638"/>
                        <a:pt x="3869177" y="676447"/>
                      </a:cubicBezTo>
                      <a:lnTo>
                        <a:pt x="3956590" y="676447"/>
                      </a:lnTo>
                      <a:lnTo>
                        <a:pt x="3956590" y="686409"/>
                      </a:lnTo>
                      <a:lnTo>
                        <a:pt x="3872790" y="686409"/>
                      </a:lnTo>
                      <a:cubicBezTo>
                        <a:pt x="3884901" y="724109"/>
                        <a:pt x="3913421" y="748526"/>
                        <a:pt x="3958348" y="759660"/>
                      </a:cubicBezTo>
                      <a:cubicBezTo>
                        <a:pt x="3956330" y="762395"/>
                        <a:pt x="3954083" y="765781"/>
                        <a:pt x="3951609" y="769818"/>
                      </a:cubicBezTo>
                      <a:cubicBezTo>
                        <a:pt x="3904207" y="754972"/>
                        <a:pt x="3875460" y="729513"/>
                        <a:pt x="3865368" y="693441"/>
                      </a:cubicBezTo>
                      <a:cubicBezTo>
                        <a:pt x="3858401" y="727886"/>
                        <a:pt x="3830337" y="754093"/>
                        <a:pt x="3781177" y="772064"/>
                      </a:cubicBezTo>
                      <a:cubicBezTo>
                        <a:pt x="3779875" y="770046"/>
                        <a:pt x="3778020" y="767539"/>
                        <a:pt x="3775610" y="764544"/>
                      </a:cubicBezTo>
                      <a:cubicBezTo>
                        <a:pt x="3774894" y="763632"/>
                        <a:pt x="3774341" y="762949"/>
                        <a:pt x="3773950" y="762493"/>
                      </a:cubicBezTo>
                      <a:cubicBezTo>
                        <a:pt x="3824542" y="744782"/>
                        <a:pt x="3852150" y="719421"/>
                        <a:pt x="3856773" y="686409"/>
                      </a:cubicBezTo>
                      <a:lnTo>
                        <a:pt x="3776099" y="686409"/>
                      </a:lnTo>
                      <a:lnTo>
                        <a:pt x="3776099" y="676447"/>
                      </a:lnTo>
                      <a:lnTo>
                        <a:pt x="3858336" y="676447"/>
                      </a:lnTo>
                      <a:cubicBezTo>
                        <a:pt x="3859573" y="668243"/>
                        <a:pt x="3860256" y="654634"/>
                        <a:pt x="3860387" y="635622"/>
                      </a:cubicBezTo>
                      <a:lnTo>
                        <a:pt x="3787526" y="635622"/>
                      </a:lnTo>
                      <a:lnTo>
                        <a:pt x="3787526" y="625659"/>
                      </a:lnTo>
                      <a:lnTo>
                        <a:pt x="3879334" y="625659"/>
                      </a:lnTo>
                      <a:cubicBezTo>
                        <a:pt x="3890468" y="612507"/>
                        <a:pt x="3901082" y="598638"/>
                        <a:pt x="3911174" y="584053"/>
                      </a:cubicBezTo>
                      <a:close/>
                      <a:moveTo>
                        <a:pt x="1786471" y="584053"/>
                      </a:moveTo>
                      <a:lnTo>
                        <a:pt x="1796824" y="584053"/>
                      </a:lnTo>
                      <a:lnTo>
                        <a:pt x="1796824" y="624585"/>
                      </a:lnTo>
                      <a:lnTo>
                        <a:pt x="1857476" y="624585"/>
                      </a:lnTo>
                      <a:lnTo>
                        <a:pt x="1857476" y="634450"/>
                      </a:lnTo>
                      <a:lnTo>
                        <a:pt x="1806103" y="634450"/>
                      </a:lnTo>
                      <a:cubicBezTo>
                        <a:pt x="1818539" y="672280"/>
                        <a:pt x="1838398" y="702622"/>
                        <a:pt x="1865680" y="725477"/>
                      </a:cubicBezTo>
                      <a:cubicBezTo>
                        <a:pt x="1862555" y="728341"/>
                        <a:pt x="1859885" y="731337"/>
                        <a:pt x="1857672" y="734462"/>
                      </a:cubicBezTo>
                      <a:cubicBezTo>
                        <a:pt x="1828892" y="708352"/>
                        <a:pt x="1808903" y="675014"/>
                        <a:pt x="1797703" y="634450"/>
                      </a:cubicBezTo>
                      <a:lnTo>
                        <a:pt x="1796824" y="634450"/>
                      </a:lnTo>
                      <a:lnTo>
                        <a:pt x="1796824" y="720691"/>
                      </a:lnTo>
                      <a:lnTo>
                        <a:pt x="1829445" y="720691"/>
                      </a:lnTo>
                      <a:lnTo>
                        <a:pt x="1829445" y="730262"/>
                      </a:lnTo>
                      <a:lnTo>
                        <a:pt x="1796824" y="730262"/>
                      </a:lnTo>
                      <a:lnTo>
                        <a:pt x="1796824" y="771869"/>
                      </a:lnTo>
                      <a:lnTo>
                        <a:pt x="1786471" y="771869"/>
                      </a:lnTo>
                      <a:lnTo>
                        <a:pt x="1786471" y="730262"/>
                      </a:lnTo>
                      <a:lnTo>
                        <a:pt x="1753850" y="730262"/>
                      </a:lnTo>
                      <a:lnTo>
                        <a:pt x="1753850" y="720691"/>
                      </a:lnTo>
                      <a:lnTo>
                        <a:pt x="1786471" y="720691"/>
                      </a:lnTo>
                      <a:lnTo>
                        <a:pt x="1786471" y="634450"/>
                      </a:lnTo>
                      <a:lnTo>
                        <a:pt x="1785885" y="634450"/>
                      </a:lnTo>
                      <a:cubicBezTo>
                        <a:pt x="1774360" y="676512"/>
                        <a:pt x="1754143" y="710989"/>
                        <a:pt x="1725233" y="737880"/>
                      </a:cubicBezTo>
                      <a:cubicBezTo>
                        <a:pt x="1723345" y="735601"/>
                        <a:pt x="1720480" y="732867"/>
                        <a:pt x="1716638" y="729676"/>
                      </a:cubicBezTo>
                      <a:cubicBezTo>
                        <a:pt x="1745874" y="703306"/>
                        <a:pt x="1766091" y="671564"/>
                        <a:pt x="1777291" y="634450"/>
                      </a:cubicBezTo>
                      <a:lnTo>
                        <a:pt x="1730019" y="634450"/>
                      </a:lnTo>
                      <a:lnTo>
                        <a:pt x="1730019" y="624585"/>
                      </a:lnTo>
                      <a:lnTo>
                        <a:pt x="1786471" y="624585"/>
                      </a:lnTo>
                      <a:close/>
                      <a:moveTo>
                        <a:pt x="958429" y="583857"/>
                      </a:moveTo>
                      <a:lnTo>
                        <a:pt x="969270" y="583857"/>
                      </a:lnTo>
                      <a:cubicBezTo>
                        <a:pt x="969270" y="596359"/>
                        <a:pt x="969075" y="609935"/>
                        <a:pt x="968684" y="624585"/>
                      </a:cubicBezTo>
                      <a:lnTo>
                        <a:pt x="1020644" y="624585"/>
                      </a:lnTo>
                      <a:cubicBezTo>
                        <a:pt x="1019602" y="677782"/>
                        <a:pt x="1018527" y="714928"/>
                        <a:pt x="1017421" y="736025"/>
                      </a:cubicBezTo>
                      <a:cubicBezTo>
                        <a:pt x="1016444" y="756535"/>
                        <a:pt x="1007068" y="766758"/>
                        <a:pt x="989292" y="766693"/>
                      </a:cubicBezTo>
                      <a:cubicBezTo>
                        <a:pt x="985971" y="766758"/>
                        <a:pt x="982553" y="766823"/>
                        <a:pt x="979037" y="766888"/>
                      </a:cubicBezTo>
                      <a:cubicBezTo>
                        <a:pt x="977344" y="766888"/>
                        <a:pt x="975456" y="766888"/>
                        <a:pt x="973372" y="766888"/>
                      </a:cubicBezTo>
                      <a:cubicBezTo>
                        <a:pt x="971549" y="766888"/>
                        <a:pt x="968782" y="766888"/>
                        <a:pt x="965070" y="766888"/>
                      </a:cubicBezTo>
                      <a:cubicBezTo>
                        <a:pt x="964094" y="762721"/>
                        <a:pt x="962889" y="758521"/>
                        <a:pt x="961457" y="754289"/>
                      </a:cubicBezTo>
                      <a:cubicBezTo>
                        <a:pt x="971158" y="754940"/>
                        <a:pt x="979883" y="755265"/>
                        <a:pt x="987632" y="755265"/>
                      </a:cubicBezTo>
                      <a:cubicBezTo>
                        <a:pt x="999808" y="755656"/>
                        <a:pt x="1006091" y="749112"/>
                        <a:pt x="1006482" y="735634"/>
                      </a:cubicBezTo>
                      <a:cubicBezTo>
                        <a:pt x="1008370" y="694744"/>
                        <a:pt x="1009444" y="661146"/>
                        <a:pt x="1009705" y="634840"/>
                      </a:cubicBezTo>
                      <a:lnTo>
                        <a:pt x="968293" y="634840"/>
                      </a:lnTo>
                      <a:cubicBezTo>
                        <a:pt x="968098" y="641677"/>
                        <a:pt x="967870" y="648221"/>
                        <a:pt x="967610" y="654472"/>
                      </a:cubicBezTo>
                      <a:cubicBezTo>
                        <a:pt x="967284" y="703176"/>
                        <a:pt x="953155" y="742373"/>
                        <a:pt x="925222" y="772064"/>
                      </a:cubicBezTo>
                      <a:cubicBezTo>
                        <a:pt x="923203" y="769916"/>
                        <a:pt x="920143" y="767311"/>
                        <a:pt x="916041" y="764251"/>
                      </a:cubicBezTo>
                      <a:cubicBezTo>
                        <a:pt x="942737" y="738206"/>
                        <a:pt x="956345" y="701320"/>
                        <a:pt x="956866" y="653593"/>
                      </a:cubicBezTo>
                      <a:cubicBezTo>
                        <a:pt x="956931" y="651769"/>
                        <a:pt x="957062" y="648970"/>
                        <a:pt x="957257" y="645193"/>
                      </a:cubicBezTo>
                      <a:cubicBezTo>
                        <a:pt x="957452" y="640700"/>
                        <a:pt x="957582" y="637249"/>
                        <a:pt x="957648" y="634840"/>
                      </a:cubicBezTo>
                      <a:lnTo>
                        <a:pt x="927468" y="634840"/>
                      </a:lnTo>
                      <a:lnTo>
                        <a:pt x="927468" y="624585"/>
                      </a:lnTo>
                      <a:lnTo>
                        <a:pt x="957843" y="624585"/>
                      </a:lnTo>
                      <a:cubicBezTo>
                        <a:pt x="958234" y="611823"/>
                        <a:pt x="958429" y="598247"/>
                        <a:pt x="958429" y="583857"/>
                      </a:cubicBezTo>
                      <a:close/>
                      <a:moveTo>
                        <a:pt x="2808632" y="583271"/>
                      </a:moveTo>
                      <a:lnTo>
                        <a:pt x="2819962" y="583271"/>
                      </a:lnTo>
                      <a:cubicBezTo>
                        <a:pt x="2819571" y="604042"/>
                        <a:pt x="2818594" y="621427"/>
                        <a:pt x="2817032" y="635426"/>
                      </a:cubicBezTo>
                      <a:lnTo>
                        <a:pt x="2900441" y="635426"/>
                      </a:lnTo>
                      <a:cubicBezTo>
                        <a:pt x="2899985" y="666420"/>
                        <a:pt x="2898910" y="697283"/>
                        <a:pt x="2897217" y="728016"/>
                      </a:cubicBezTo>
                      <a:cubicBezTo>
                        <a:pt x="2896827" y="754647"/>
                        <a:pt x="2884553" y="767669"/>
                        <a:pt x="2860396" y="767083"/>
                      </a:cubicBezTo>
                      <a:cubicBezTo>
                        <a:pt x="2849067" y="767344"/>
                        <a:pt x="2837542" y="767474"/>
                        <a:pt x="2825822" y="767474"/>
                      </a:cubicBezTo>
                      <a:cubicBezTo>
                        <a:pt x="2825171" y="762851"/>
                        <a:pt x="2824161" y="758521"/>
                        <a:pt x="2822794" y="754484"/>
                      </a:cubicBezTo>
                      <a:cubicBezTo>
                        <a:pt x="2829891" y="754810"/>
                        <a:pt x="2841839" y="755005"/>
                        <a:pt x="2858638" y="755070"/>
                      </a:cubicBezTo>
                      <a:cubicBezTo>
                        <a:pt x="2868666" y="755200"/>
                        <a:pt x="2875503" y="753345"/>
                        <a:pt x="2879149" y="749503"/>
                      </a:cubicBezTo>
                      <a:cubicBezTo>
                        <a:pt x="2882990" y="745987"/>
                        <a:pt x="2885269" y="738890"/>
                        <a:pt x="2885986" y="728211"/>
                      </a:cubicBezTo>
                      <a:cubicBezTo>
                        <a:pt x="2887679" y="703599"/>
                        <a:pt x="2888753" y="676219"/>
                        <a:pt x="2889209" y="646072"/>
                      </a:cubicBezTo>
                      <a:lnTo>
                        <a:pt x="2815567" y="646072"/>
                      </a:lnTo>
                      <a:cubicBezTo>
                        <a:pt x="2811465" y="700571"/>
                        <a:pt x="2785192" y="742829"/>
                        <a:pt x="2736748" y="772846"/>
                      </a:cubicBezTo>
                      <a:cubicBezTo>
                        <a:pt x="2734274" y="769851"/>
                        <a:pt x="2731344" y="766725"/>
                        <a:pt x="2727958" y="763470"/>
                      </a:cubicBezTo>
                      <a:cubicBezTo>
                        <a:pt x="2776271" y="733974"/>
                        <a:pt x="2801893" y="694841"/>
                        <a:pt x="2804823" y="646072"/>
                      </a:cubicBezTo>
                      <a:lnTo>
                        <a:pt x="2731376" y="646072"/>
                      </a:lnTo>
                      <a:lnTo>
                        <a:pt x="2731376" y="635426"/>
                      </a:lnTo>
                      <a:lnTo>
                        <a:pt x="2805995" y="635426"/>
                      </a:lnTo>
                      <a:cubicBezTo>
                        <a:pt x="2807753" y="620255"/>
                        <a:pt x="2808632" y="602870"/>
                        <a:pt x="2808632" y="583271"/>
                      </a:cubicBezTo>
                      <a:close/>
                      <a:moveTo>
                        <a:pt x="500164" y="583271"/>
                      </a:moveTo>
                      <a:lnTo>
                        <a:pt x="510908" y="586006"/>
                      </a:lnTo>
                      <a:cubicBezTo>
                        <a:pt x="505959" y="596098"/>
                        <a:pt x="501825" y="604107"/>
                        <a:pt x="498504" y="610032"/>
                      </a:cubicBezTo>
                      <a:lnTo>
                        <a:pt x="604572" y="610032"/>
                      </a:lnTo>
                      <a:lnTo>
                        <a:pt x="604572" y="619604"/>
                      </a:lnTo>
                      <a:lnTo>
                        <a:pt x="492937" y="619604"/>
                      </a:lnTo>
                      <a:cubicBezTo>
                        <a:pt x="487728" y="628459"/>
                        <a:pt x="481803" y="637282"/>
                        <a:pt x="475161" y="646072"/>
                      </a:cubicBezTo>
                      <a:lnTo>
                        <a:pt x="581717" y="646072"/>
                      </a:lnTo>
                      <a:lnTo>
                        <a:pt x="581717" y="745401"/>
                      </a:lnTo>
                      <a:cubicBezTo>
                        <a:pt x="582303" y="760377"/>
                        <a:pt x="574653" y="767865"/>
                        <a:pt x="558765" y="767865"/>
                      </a:cubicBezTo>
                      <a:cubicBezTo>
                        <a:pt x="551538" y="768125"/>
                        <a:pt x="542325" y="768255"/>
                        <a:pt x="531125" y="768255"/>
                      </a:cubicBezTo>
                      <a:cubicBezTo>
                        <a:pt x="530409" y="763893"/>
                        <a:pt x="529497" y="760279"/>
                        <a:pt x="528391" y="757414"/>
                      </a:cubicBezTo>
                      <a:cubicBezTo>
                        <a:pt x="536139" y="757675"/>
                        <a:pt x="545385" y="757805"/>
                        <a:pt x="556129" y="757805"/>
                      </a:cubicBezTo>
                      <a:cubicBezTo>
                        <a:pt x="561794" y="757870"/>
                        <a:pt x="565700" y="756828"/>
                        <a:pt x="567849" y="754679"/>
                      </a:cubicBezTo>
                      <a:cubicBezTo>
                        <a:pt x="570128" y="752726"/>
                        <a:pt x="571235" y="749112"/>
                        <a:pt x="571169" y="743838"/>
                      </a:cubicBezTo>
                      <a:lnTo>
                        <a:pt x="571169" y="726453"/>
                      </a:lnTo>
                      <a:lnTo>
                        <a:pt x="468520" y="726453"/>
                      </a:lnTo>
                      <a:lnTo>
                        <a:pt x="468520" y="771869"/>
                      </a:lnTo>
                      <a:lnTo>
                        <a:pt x="457972" y="771869"/>
                      </a:lnTo>
                      <a:lnTo>
                        <a:pt x="457972" y="667266"/>
                      </a:lnTo>
                      <a:cubicBezTo>
                        <a:pt x="448596" y="677554"/>
                        <a:pt x="437657" y="688265"/>
                        <a:pt x="425155" y="699399"/>
                      </a:cubicBezTo>
                      <a:cubicBezTo>
                        <a:pt x="422876" y="696534"/>
                        <a:pt x="420402" y="693669"/>
                        <a:pt x="417732" y="690804"/>
                      </a:cubicBezTo>
                      <a:cubicBezTo>
                        <a:pt x="443842" y="669447"/>
                        <a:pt x="464841" y="645714"/>
                        <a:pt x="480729" y="619604"/>
                      </a:cubicBezTo>
                      <a:lnTo>
                        <a:pt x="425155" y="619604"/>
                      </a:lnTo>
                      <a:lnTo>
                        <a:pt x="425155" y="610032"/>
                      </a:lnTo>
                      <a:lnTo>
                        <a:pt x="486393" y="610032"/>
                      </a:lnTo>
                      <a:cubicBezTo>
                        <a:pt x="491472" y="601112"/>
                        <a:pt x="496062" y="592192"/>
                        <a:pt x="500164" y="583271"/>
                      </a:cubicBezTo>
                      <a:close/>
                      <a:moveTo>
                        <a:pt x="723876" y="582783"/>
                      </a:moveTo>
                      <a:cubicBezTo>
                        <a:pt x="727132" y="589815"/>
                        <a:pt x="730485" y="597759"/>
                        <a:pt x="733936" y="606614"/>
                      </a:cubicBezTo>
                      <a:lnTo>
                        <a:pt x="725146" y="609642"/>
                      </a:lnTo>
                      <a:lnTo>
                        <a:pt x="813731" y="609642"/>
                      </a:lnTo>
                      <a:lnTo>
                        <a:pt x="813731" y="619604"/>
                      </a:lnTo>
                      <a:lnTo>
                        <a:pt x="750931" y="619604"/>
                      </a:lnTo>
                      <a:lnTo>
                        <a:pt x="750931" y="672052"/>
                      </a:lnTo>
                      <a:lnTo>
                        <a:pt x="740480" y="672052"/>
                      </a:lnTo>
                      <a:lnTo>
                        <a:pt x="740480" y="619604"/>
                      </a:lnTo>
                      <a:lnTo>
                        <a:pt x="704733" y="619604"/>
                      </a:lnTo>
                      <a:lnTo>
                        <a:pt x="704733" y="672443"/>
                      </a:lnTo>
                      <a:lnTo>
                        <a:pt x="694283" y="672443"/>
                      </a:lnTo>
                      <a:lnTo>
                        <a:pt x="694283" y="619604"/>
                      </a:lnTo>
                      <a:lnTo>
                        <a:pt x="631287" y="619604"/>
                      </a:lnTo>
                      <a:lnTo>
                        <a:pt x="631287" y="609642"/>
                      </a:lnTo>
                      <a:lnTo>
                        <a:pt x="723290" y="609642"/>
                      </a:lnTo>
                      <a:cubicBezTo>
                        <a:pt x="720295" y="601242"/>
                        <a:pt x="717104" y="593364"/>
                        <a:pt x="713719" y="586006"/>
                      </a:cubicBezTo>
                      <a:close/>
                      <a:moveTo>
                        <a:pt x="304581" y="582197"/>
                      </a:moveTo>
                      <a:lnTo>
                        <a:pt x="317180" y="584053"/>
                      </a:lnTo>
                      <a:cubicBezTo>
                        <a:pt x="316399" y="585029"/>
                        <a:pt x="315195" y="586494"/>
                        <a:pt x="313567" y="588448"/>
                      </a:cubicBezTo>
                      <a:cubicBezTo>
                        <a:pt x="312655" y="589489"/>
                        <a:pt x="312004" y="590271"/>
                        <a:pt x="311613" y="590792"/>
                      </a:cubicBezTo>
                      <a:cubicBezTo>
                        <a:pt x="330040" y="615469"/>
                        <a:pt x="358787" y="635882"/>
                        <a:pt x="397854" y="652030"/>
                      </a:cubicBezTo>
                      <a:cubicBezTo>
                        <a:pt x="394469" y="655741"/>
                        <a:pt x="391864" y="659062"/>
                        <a:pt x="390041" y="661992"/>
                      </a:cubicBezTo>
                      <a:cubicBezTo>
                        <a:pt x="352211" y="644802"/>
                        <a:pt x="323789" y="623673"/>
                        <a:pt x="304777" y="598605"/>
                      </a:cubicBezTo>
                      <a:cubicBezTo>
                        <a:pt x="282313" y="624650"/>
                        <a:pt x="252850" y="646853"/>
                        <a:pt x="216387" y="665215"/>
                      </a:cubicBezTo>
                      <a:cubicBezTo>
                        <a:pt x="213847" y="662025"/>
                        <a:pt x="211112" y="658899"/>
                        <a:pt x="208182" y="655839"/>
                      </a:cubicBezTo>
                      <a:cubicBezTo>
                        <a:pt x="249919" y="636240"/>
                        <a:pt x="282052" y="611693"/>
                        <a:pt x="304581" y="582197"/>
                      </a:cubicBezTo>
                      <a:close/>
                      <a:moveTo>
                        <a:pt x="1561685" y="582002"/>
                      </a:moveTo>
                      <a:cubicBezTo>
                        <a:pt x="1564615" y="587992"/>
                        <a:pt x="1568554" y="596945"/>
                        <a:pt x="1573503" y="608860"/>
                      </a:cubicBezTo>
                      <a:lnTo>
                        <a:pt x="1563150" y="612865"/>
                      </a:lnTo>
                      <a:cubicBezTo>
                        <a:pt x="1559439" y="602512"/>
                        <a:pt x="1555565" y="593429"/>
                        <a:pt x="1551528" y="585615"/>
                      </a:cubicBezTo>
                      <a:close/>
                      <a:moveTo>
                        <a:pt x="3656013" y="581025"/>
                      </a:moveTo>
                      <a:lnTo>
                        <a:pt x="3667050" y="584248"/>
                      </a:lnTo>
                      <a:cubicBezTo>
                        <a:pt x="3658911" y="591866"/>
                        <a:pt x="3651813" y="597987"/>
                        <a:pt x="3645758" y="602610"/>
                      </a:cubicBezTo>
                      <a:lnTo>
                        <a:pt x="3733855" y="602610"/>
                      </a:lnTo>
                      <a:lnTo>
                        <a:pt x="3733855" y="612669"/>
                      </a:lnTo>
                      <a:cubicBezTo>
                        <a:pt x="3695894" y="647179"/>
                        <a:pt x="3641526" y="673159"/>
                        <a:pt x="3570748" y="690609"/>
                      </a:cubicBezTo>
                      <a:cubicBezTo>
                        <a:pt x="3568925" y="686767"/>
                        <a:pt x="3567135" y="683447"/>
                        <a:pt x="3565377" y="680647"/>
                      </a:cubicBezTo>
                      <a:cubicBezTo>
                        <a:pt x="3631856" y="665085"/>
                        <a:pt x="3682937" y="642296"/>
                        <a:pt x="3718618" y="612279"/>
                      </a:cubicBezTo>
                      <a:lnTo>
                        <a:pt x="3632963" y="612279"/>
                      </a:lnTo>
                      <a:cubicBezTo>
                        <a:pt x="3632638" y="612539"/>
                        <a:pt x="3632149" y="612897"/>
                        <a:pt x="3631498" y="613353"/>
                      </a:cubicBezTo>
                      <a:cubicBezTo>
                        <a:pt x="3627591" y="616153"/>
                        <a:pt x="3624564" y="618171"/>
                        <a:pt x="3622415" y="619409"/>
                      </a:cubicBezTo>
                      <a:cubicBezTo>
                        <a:pt x="3633419" y="626310"/>
                        <a:pt x="3644097" y="633375"/>
                        <a:pt x="3654450" y="640603"/>
                      </a:cubicBezTo>
                      <a:lnTo>
                        <a:pt x="3646832" y="648611"/>
                      </a:lnTo>
                      <a:cubicBezTo>
                        <a:pt x="3634591" y="639170"/>
                        <a:pt x="3623522" y="631259"/>
                        <a:pt x="3613625" y="624878"/>
                      </a:cubicBezTo>
                      <a:cubicBezTo>
                        <a:pt x="3603207" y="630933"/>
                        <a:pt x="3592529" y="636598"/>
                        <a:pt x="3581590" y="641872"/>
                      </a:cubicBezTo>
                      <a:cubicBezTo>
                        <a:pt x="3579701" y="638812"/>
                        <a:pt x="3577585" y="635849"/>
                        <a:pt x="3575241" y="632984"/>
                      </a:cubicBezTo>
                      <a:cubicBezTo>
                        <a:pt x="3607016" y="619506"/>
                        <a:pt x="3633940" y="602186"/>
                        <a:pt x="3656013" y="581025"/>
                      </a:cubicBezTo>
                      <a:close/>
                      <a:moveTo>
                        <a:pt x="3964785" y="443243"/>
                      </a:moveTo>
                      <a:cubicBezTo>
                        <a:pt x="3962636" y="443243"/>
                        <a:pt x="3960618" y="443747"/>
                        <a:pt x="3958729" y="444756"/>
                      </a:cubicBezTo>
                      <a:cubicBezTo>
                        <a:pt x="3956841" y="445766"/>
                        <a:pt x="3955197" y="447052"/>
                        <a:pt x="3953797" y="448614"/>
                      </a:cubicBezTo>
                      <a:cubicBezTo>
                        <a:pt x="3952397" y="450177"/>
                        <a:pt x="3951290" y="451919"/>
                        <a:pt x="3950476" y="453840"/>
                      </a:cubicBezTo>
                      <a:cubicBezTo>
                        <a:pt x="3949663" y="455760"/>
                        <a:pt x="3949256" y="457600"/>
                        <a:pt x="3949256" y="459358"/>
                      </a:cubicBezTo>
                      <a:cubicBezTo>
                        <a:pt x="3949256" y="461311"/>
                        <a:pt x="3949679" y="463281"/>
                        <a:pt x="3950525" y="465267"/>
                      </a:cubicBezTo>
                      <a:cubicBezTo>
                        <a:pt x="3951372" y="467253"/>
                        <a:pt x="3952511" y="469027"/>
                        <a:pt x="3953944" y="470590"/>
                      </a:cubicBezTo>
                      <a:cubicBezTo>
                        <a:pt x="3955376" y="472152"/>
                        <a:pt x="3957053" y="473438"/>
                        <a:pt x="3958974" y="474448"/>
                      </a:cubicBezTo>
                      <a:cubicBezTo>
                        <a:pt x="3960894" y="475457"/>
                        <a:pt x="3962929" y="475961"/>
                        <a:pt x="3965078" y="475961"/>
                      </a:cubicBezTo>
                      <a:cubicBezTo>
                        <a:pt x="3966966" y="475961"/>
                        <a:pt x="3968871" y="475571"/>
                        <a:pt x="3970791" y="474789"/>
                      </a:cubicBezTo>
                      <a:cubicBezTo>
                        <a:pt x="3972712" y="474008"/>
                        <a:pt x="3974438" y="472917"/>
                        <a:pt x="3975968" y="471518"/>
                      </a:cubicBezTo>
                      <a:cubicBezTo>
                        <a:pt x="3977498" y="470118"/>
                        <a:pt x="3978751" y="468474"/>
                        <a:pt x="3979728" y="466585"/>
                      </a:cubicBezTo>
                      <a:cubicBezTo>
                        <a:pt x="3980705" y="464697"/>
                        <a:pt x="3981193" y="462646"/>
                        <a:pt x="3981193" y="460432"/>
                      </a:cubicBezTo>
                      <a:cubicBezTo>
                        <a:pt x="3981193" y="457763"/>
                        <a:pt x="3980737" y="455353"/>
                        <a:pt x="3979826" y="453205"/>
                      </a:cubicBezTo>
                      <a:cubicBezTo>
                        <a:pt x="3978914" y="451056"/>
                        <a:pt x="3977693" y="449249"/>
                        <a:pt x="3976163" y="447784"/>
                      </a:cubicBezTo>
                      <a:cubicBezTo>
                        <a:pt x="3974633" y="446319"/>
                        <a:pt x="3972875" y="445196"/>
                        <a:pt x="3970889" y="444415"/>
                      </a:cubicBezTo>
                      <a:cubicBezTo>
                        <a:pt x="3968903" y="443633"/>
                        <a:pt x="3966868" y="443243"/>
                        <a:pt x="3964785" y="443243"/>
                      </a:cubicBezTo>
                      <a:close/>
                      <a:moveTo>
                        <a:pt x="2927002" y="440703"/>
                      </a:moveTo>
                      <a:lnTo>
                        <a:pt x="2936573" y="445294"/>
                      </a:lnTo>
                      <a:cubicBezTo>
                        <a:pt x="2928304" y="458511"/>
                        <a:pt x="2920914" y="469450"/>
                        <a:pt x="2914402" y="478110"/>
                      </a:cubicBezTo>
                      <a:cubicBezTo>
                        <a:pt x="2911277" y="475831"/>
                        <a:pt x="2908184" y="473813"/>
                        <a:pt x="2905124" y="472055"/>
                      </a:cubicBezTo>
                      <a:cubicBezTo>
                        <a:pt x="2912547" y="463199"/>
                        <a:pt x="2919839" y="452749"/>
                        <a:pt x="2927002" y="440703"/>
                      </a:cubicBezTo>
                      <a:close/>
                      <a:moveTo>
                        <a:pt x="2952982" y="438847"/>
                      </a:moveTo>
                      <a:lnTo>
                        <a:pt x="2963334" y="438847"/>
                      </a:lnTo>
                      <a:lnTo>
                        <a:pt x="2963334" y="456330"/>
                      </a:lnTo>
                      <a:cubicBezTo>
                        <a:pt x="2963269" y="462451"/>
                        <a:pt x="2964344" y="466423"/>
                        <a:pt x="2966557" y="468246"/>
                      </a:cubicBezTo>
                      <a:cubicBezTo>
                        <a:pt x="2968576" y="470199"/>
                        <a:pt x="2973036" y="471143"/>
                        <a:pt x="2979938" y="471078"/>
                      </a:cubicBezTo>
                      <a:lnTo>
                        <a:pt x="3018029" y="471078"/>
                      </a:lnTo>
                      <a:cubicBezTo>
                        <a:pt x="3029163" y="471664"/>
                        <a:pt x="3035544" y="467953"/>
                        <a:pt x="3037172" y="459944"/>
                      </a:cubicBezTo>
                      <a:cubicBezTo>
                        <a:pt x="3038344" y="455386"/>
                        <a:pt x="3039483" y="449982"/>
                        <a:pt x="3040590" y="443731"/>
                      </a:cubicBezTo>
                      <a:cubicBezTo>
                        <a:pt x="3043195" y="444968"/>
                        <a:pt x="3046515" y="446238"/>
                        <a:pt x="3050552" y="447540"/>
                      </a:cubicBezTo>
                      <a:cubicBezTo>
                        <a:pt x="3049380" y="454312"/>
                        <a:pt x="3048045" y="459846"/>
                        <a:pt x="3046548" y="464144"/>
                      </a:cubicBezTo>
                      <a:cubicBezTo>
                        <a:pt x="3043683" y="475278"/>
                        <a:pt x="3035023" y="480650"/>
                        <a:pt x="3020568" y="480259"/>
                      </a:cubicBezTo>
                      <a:lnTo>
                        <a:pt x="2977008" y="480259"/>
                      </a:lnTo>
                      <a:cubicBezTo>
                        <a:pt x="2967827" y="480324"/>
                        <a:pt x="2961544" y="478696"/>
                        <a:pt x="2958158" y="475375"/>
                      </a:cubicBezTo>
                      <a:cubicBezTo>
                        <a:pt x="2954642" y="472185"/>
                        <a:pt x="2952916" y="466292"/>
                        <a:pt x="2952982" y="457697"/>
                      </a:cubicBezTo>
                      <a:close/>
                      <a:moveTo>
                        <a:pt x="3071746" y="438652"/>
                      </a:moveTo>
                      <a:cubicBezTo>
                        <a:pt x="3078844" y="447247"/>
                        <a:pt x="3086332" y="456786"/>
                        <a:pt x="3094210" y="467269"/>
                      </a:cubicBezTo>
                      <a:lnTo>
                        <a:pt x="3085225" y="473520"/>
                      </a:lnTo>
                      <a:cubicBezTo>
                        <a:pt x="3078778" y="464339"/>
                        <a:pt x="3071486" y="454605"/>
                        <a:pt x="3063347" y="444317"/>
                      </a:cubicBezTo>
                      <a:close/>
                      <a:moveTo>
                        <a:pt x="450401" y="437968"/>
                      </a:moveTo>
                      <a:lnTo>
                        <a:pt x="461144" y="437968"/>
                      </a:lnTo>
                      <a:lnTo>
                        <a:pt x="442782" y="488072"/>
                      </a:lnTo>
                      <a:lnTo>
                        <a:pt x="434578" y="488072"/>
                      </a:lnTo>
                      <a:close/>
                      <a:moveTo>
                        <a:pt x="3965078" y="434159"/>
                      </a:moveTo>
                      <a:cubicBezTo>
                        <a:pt x="3968464" y="434159"/>
                        <a:pt x="3971670" y="434827"/>
                        <a:pt x="3974698" y="436162"/>
                      </a:cubicBezTo>
                      <a:cubicBezTo>
                        <a:pt x="3977726" y="437496"/>
                        <a:pt x="3980396" y="439303"/>
                        <a:pt x="3982707" y="441582"/>
                      </a:cubicBezTo>
                      <a:cubicBezTo>
                        <a:pt x="3985019" y="443861"/>
                        <a:pt x="3986858" y="446563"/>
                        <a:pt x="3988225" y="449689"/>
                      </a:cubicBezTo>
                      <a:cubicBezTo>
                        <a:pt x="3989593" y="452814"/>
                        <a:pt x="3990276" y="456135"/>
                        <a:pt x="3990276" y="459651"/>
                      </a:cubicBezTo>
                      <a:cubicBezTo>
                        <a:pt x="3990276" y="462906"/>
                        <a:pt x="3989658" y="466064"/>
                        <a:pt x="3988421" y="469125"/>
                      </a:cubicBezTo>
                      <a:cubicBezTo>
                        <a:pt x="3987183" y="472185"/>
                        <a:pt x="3985442" y="474887"/>
                        <a:pt x="3983195" y="477231"/>
                      </a:cubicBezTo>
                      <a:cubicBezTo>
                        <a:pt x="3980949" y="479575"/>
                        <a:pt x="3978296" y="481463"/>
                        <a:pt x="3975235" y="482896"/>
                      </a:cubicBezTo>
                      <a:cubicBezTo>
                        <a:pt x="3972175" y="484328"/>
                        <a:pt x="3968854" y="485045"/>
                        <a:pt x="3965273" y="485045"/>
                      </a:cubicBezTo>
                      <a:cubicBezTo>
                        <a:pt x="3961757" y="485045"/>
                        <a:pt x="3958485" y="484377"/>
                        <a:pt x="3955458" y="483042"/>
                      </a:cubicBezTo>
                      <a:cubicBezTo>
                        <a:pt x="3952430" y="481708"/>
                        <a:pt x="3949776" y="479884"/>
                        <a:pt x="3947498" y="477573"/>
                      </a:cubicBezTo>
                      <a:cubicBezTo>
                        <a:pt x="3945219" y="475262"/>
                        <a:pt x="3943428" y="472559"/>
                        <a:pt x="3942126" y="469467"/>
                      </a:cubicBezTo>
                      <a:cubicBezTo>
                        <a:pt x="3940824" y="466374"/>
                        <a:pt x="3940172" y="463069"/>
                        <a:pt x="3940172" y="459553"/>
                      </a:cubicBezTo>
                      <a:cubicBezTo>
                        <a:pt x="3940172" y="456102"/>
                        <a:pt x="3940824" y="452847"/>
                        <a:pt x="3942126" y="449786"/>
                      </a:cubicBezTo>
                      <a:cubicBezTo>
                        <a:pt x="3943428" y="446726"/>
                        <a:pt x="3945202" y="444040"/>
                        <a:pt x="3947449" y="441729"/>
                      </a:cubicBezTo>
                      <a:cubicBezTo>
                        <a:pt x="3949695" y="439417"/>
                        <a:pt x="3952332" y="437578"/>
                        <a:pt x="3955360" y="436210"/>
                      </a:cubicBezTo>
                      <a:cubicBezTo>
                        <a:pt x="3958388" y="434843"/>
                        <a:pt x="3961627" y="434159"/>
                        <a:pt x="3965078" y="434159"/>
                      </a:cubicBezTo>
                      <a:close/>
                      <a:moveTo>
                        <a:pt x="2993416" y="431327"/>
                      </a:moveTo>
                      <a:cubicBezTo>
                        <a:pt x="3002402" y="439596"/>
                        <a:pt x="3009792" y="446596"/>
                        <a:pt x="3015587" y="452326"/>
                      </a:cubicBezTo>
                      <a:lnTo>
                        <a:pt x="3007383" y="459260"/>
                      </a:lnTo>
                      <a:cubicBezTo>
                        <a:pt x="3002630" y="454181"/>
                        <a:pt x="2995435" y="446986"/>
                        <a:pt x="2985798" y="437675"/>
                      </a:cubicBezTo>
                      <a:close/>
                      <a:moveTo>
                        <a:pt x="91418" y="425858"/>
                      </a:moveTo>
                      <a:lnTo>
                        <a:pt x="102064" y="425858"/>
                      </a:lnTo>
                      <a:cubicBezTo>
                        <a:pt x="101283" y="433150"/>
                        <a:pt x="99818" y="439694"/>
                        <a:pt x="97669" y="445489"/>
                      </a:cubicBezTo>
                      <a:cubicBezTo>
                        <a:pt x="128467" y="456428"/>
                        <a:pt x="155814" y="466488"/>
                        <a:pt x="179710" y="475668"/>
                      </a:cubicBezTo>
                      <a:lnTo>
                        <a:pt x="174241" y="485338"/>
                      </a:lnTo>
                      <a:cubicBezTo>
                        <a:pt x="142531" y="472250"/>
                        <a:pt x="115672" y="461637"/>
                        <a:pt x="93665" y="453498"/>
                      </a:cubicBezTo>
                      <a:cubicBezTo>
                        <a:pt x="85526" y="468278"/>
                        <a:pt x="59708" y="479412"/>
                        <a:pt x="16213" y="486900"/>
                      </a:cubicBezTo>
                      <a:cubicBezTo>
                        <a:pt x="14781" y="483319"/>
                        <a:pt x="13120" y="479933"/>
                        <a:pt x="11232" y="476743"/>
                      </a:cubicBezTo>
                      <a:cubicBezTo>
                        <a:pt x="42226" y="472055"/>
                        <a:pt x="63094" y="466162"/>
                        <a:pt x="73838" y="459065"/>
                      </a:cubicBezTo>
                      <a:cubicBezTo>
                        <a:pt x="84907" y="452488"/>
                        <a:pt x="90767" y="441419"/>
                        <a:pt x="91418" y="425858"/>
                      </a:cubicBezTo>
                      <a:close/>
                      <a:moveTo>
                        <a:pt x="1524469" y="424490"/>
                      </a:moveTo>
                      <a:lnTo>
                        <a:pt x="1524469" y="441875"/>
                      </a:lnTo>
                      <a:lnTo>
                        <a:pt x="1611101" y="441875"/>
                      </a:lnTo>
                      <a:lnTo>
                        <a:pt x="1611101" y="424490"/>
                      </a:lnTo>
                      <a:close/>
                      <a:moveTo>
                        <a:pt x="685930" y="415895"/>
                      </a:moveTo>
                      <a:lnTo>
                        <a:pt x="685930" y="447931"/>
                      </a:lnTo>
                      <a:lnTo>
                        <a:pt x="740136" y="447931"/>
                      </a:lnTo>
                      <a:lnTo>
                        <a:pt x="740136" y="415895"/>
                      </a:lnTo>
                      <a:close/>
                      <a:moveTo>
                        <a:pt x="4374216" y="412086"/>
                      </a:moveTo>
                      <a:lnTo>
                        <a:pt x="4374216" y="433671"/>
                      </a:lnTo>
                      <a:lnTo>
                        <a:pt x="4427543" y="433671"/>
                      </a:lnTo>
                      <a:lnTo>
                        <a:pt x="4427543" y="412086"/>
                      </a:lnTo>
                      <a:close/>
                      <a:moveTo>
                        <a:pt x="2724972" y="409938"/>
                      </a:moveTo>
                      <a:cubicBezTo>
                        <a:pt x="2728098" y="411435"/>
                        <a:pt x="2731581" y="412835"/>
                        <a:pt x="2735423" y="414137"/>
                      </a:cubicBezTo>
                      <a:cubicBezTo>
                        <a:pt x="2729497" y="430611"/>
                        <a:pt x="2721619" y="453986"/>
                        <a:pt x="2711787" y="484263"/>
                      </a:cubicBezTo>
                      <a:lnTo>
                        <a:pt x="2700848" y="479868"/>
                      </a:lnTo>
                      <a:cubicBezTo>
                        <a:pt x="2709768" y="457795"/>
                        <a:pt x="2717810" y="434485"/>
                        <a:pt x="2724972" y="409938"/>
                      </a:cubicBezTo>
                      <a:close/>
                      <a:moveTo>
                        <a:pt x="675968" y="406715"/>
                      </a:moveTo>
                      <a:lnTo>
                        <a:pt x="750196" y="406715"/>
                      </a:lnTo>
                      <a:lnTo>
                        <a:pt x="750196" y="457111"/>
                      </a:lnTo>
                      <a:lnTo>
                        <a:pt x="675968" y="457111"/>
                      </a:lnTo>
                      <a:close/>
                      <a:moveTo>
                        <a:pt x="2941359" y="403296"/>
                      </a:moveTo>
                      <a:lnTo>
                        <a:pt x="2941359" y="419900"/>
                      </a:lnTo>
                      <a:lnTo>
                        <a:pt x="3055338" y="419900"/>
                      </a:lnTo>
                      <a:lnTo>
                        <a:pt x="3055338" y="403296"/>
                      </a:lnTo>
                      <a:close/>
                      <a:moveTo>
                        <a:pt x="227424" y="402515"/>
                      </a:moveTo>
                      <a:lnTo>
                        <a:pt x="227424" y="456721"/>
                      </a:lnTo>
                      <a:lnTo>
                        <a:pt x="277235" y="456721"/>
                      </a:lnTo>
                      <a:lnTo>
                        <a:pt x="277235" y="402515"/>
                      </a:lnTo>
                      <a:close/>
                      <a:moveTo>
                        <a:pt x="1524469" y="398706"/>
                      </a:moveTo>
                      <a:lnTo>
                        <a:pt x="1524469" y="416091"/>
                      </a:lnTo>
                      <a:lnTo>
                        <a:pt x="1611101" y="416091"/>
                      </a:lnTo>
                      <a:lnTo>
                        <a:pt x="1611101" y="398706"/>
                      </a:lnTo>
                      <a:close/>
                      <a:moveTo>
                        <a:pt x="4462410" y="393920"/>
                      </a:moveTo>
                      <a:lnTo>
                        <a:pt x="4472763" y="393920"/>
                      </a:lnTo>
                      <a:lnTo>
                        <a:pt x="4472763" y="427713"/>
                      </a:lnTo>
                      <a:cubicBezTo>
                        <a:pt x="4494185" y="419965"/>
                        <a:pt x="4513849" y="410752"/>
                        <a:pt x="4531755" y="400073"/>
                      </a:cubicBezTo>
                      <a:lnTo>
                        <a:pt x="4538006" y="409449"/>
                      </a:lnTo>
                      <a:cubicBezTo>
                        <a:pt x="4515998" y="420974"/>
                        <a:pt x="4494250" y="430708"/>
                        <a:pt x="4472763" y="438652"/>
                      </a:cubicBezTo>
                      <a:lnTo>
                        <a:pt x="4472763" y="457111"/>
                      </a:lnTo>
                      <a:cubicBezTo>
                        <a:pt x="4472373" y="466878"/>
                        <a:pt x="4477321" y="471599"/>
                        <a:pt x="4487609" y="471273"/>
                      </a:cubicBezTo>
                      <a:lnTo>
                        <a:pt x="4510561" y="471273"/>
                      </a:lnTo>
                      <a:cubicBezTo>
                        <a:pt x="4520523" y="471404"/>
                        <a:pt x="4526188" y="467627"/>
                        <a:pt x="4527555" y="459944"/>
                      </a:cubicBezTo>
                      <a:cubicBezTo>
                        <a:pt x="4528662" y="454865"/>
                        <a:pt x="4529476" y="447833"/>
                        <a:pt x="4529997" y="438847"/>
                      </a:cubicBezTo>
                      <a:cubicBezTo>
                        <a:pt x="4533643" y="440345"/>
                        <a:pt x="4536964" y="441485"/>
                        <a:pt x="4539959" y="442266"/>
                      </a:cubicBezTo>
                      <a:cubicBezTo>
                        <a:pt x="4539113" y="450535"/>
                        <a:pt x="4538136" y="457274"/>
                        <a:pt x="4537029" y="462483"/>
                      </a:cubicBezTo>
                      <a:cubicBezTo>
                        <a:pt x="4534685" y="475310"/>
                        <a:pt x="4526220" y="481529"/>
                        <a:pt x="4511635" y="481138"/>
                      </a:cubicBezTo>
                      <a:lnTo>
                        <a:pt x="4485363" y="481138"/>
                      </a:lnTo>
                      <a:cubicBezTo>
                        <a:pt x="4469670" y="481529"/>
                        <a:pt x="4462020" y="474041"/>
                        <a:pt x="4462410" y="458674"/>
                      </a:cubicBezTo>
                      <a:close/>
                      <a:moveTo>
                        <a:pt x="3733994" y="390502"/>
                      </a:moveTo>
                      <a:lnTo>
                        <a:pt x="3820040" y="390502"/>
                      </a:lnTo>
                      <a:lnTo>
                        <a:pt x="3820040" y="399292"/>
                      </a:lnTo>
                      <a:lnTo>
                        <a:pt x="3787224" y="399292"/>
                      </a:lnTo>
                      <a:lnTo>
                        <a:pt x="3787224" y="424295"/>
                      </a:lnTo>
                      <a:lnTo>
                        <a:pt x="3817892" y="424295"/>
                      </a:lnTo>
                      <a:lnTo>
                        <a:pt x="3817892" y="432890"/>
                      </a:lnTo>
                      <a:lnTo>
                        <a:pt x="3787224" y="432890"/>
                      </a:lnTo>
                      <a:lnTo>
                        <a:pt x="3787224" y="464730"/>
                      </a:lnTo>
                      <a:cubicBezTo>
                        <a:pt x="3794972" y="467464"/>
                        <a:pt x="3805911" y="469125"/>
                        <a:pt x="3820040" y="469711"/>
                      </a:cubicBezTo>
                      <a:cubicBezTo>
                        <a:pt x="3834495" y="470297"/>
                        <a:pt x="3850643" y="470557"/>
                        <a:pt x="3868484" y="470492"/>
                      </a:cubicBezTo>
                      <a:cubicBezTo>
                        <a:pt x="3886455" y="470427"/>
                        <a:pt x="3904653" y="470101"/>
                        <a:pt x="3923080" y="469515"/>
                      </a:cubicBezTo>
                      <a:cubicBezTo>
                        <a:pt x="3921322" y="473487"/>
                        <a:pt x="3919987" y="477068"/>
                        <a:pt x="3919076" y="480259"/>
                      </a:cubicBezTo>
                      <a:cubicBezTo>
                        <a:pt x="3912890" y="480259"/>
                        <a:pt x="3904426" y="480259"/>
                        <a:pt x="3893682" y="480259"/>
                      </a:cubicBezTo>
                      <a:cubicBezTo>
                        <a:pt x="3857805" y="480389"/>
                        <a:pt x="3832737" y="480129"/>
                        <a:pt x="3818478" y="479478"/>
                      </a:cubicBezTo>
                      <a:cubicBezTo>
                        <a:pt x="3785726" y="479478"/>
                        <a:pt x="3764174" y="469222"/>
                        <a:pt x="3753821" y="448712"/>
                      </a:cubicBezTo>
                      <a:cubicBezTo>
                        <a:pt x="3751477" y="460953"/>
                        <a:pt x="3746691" y="473031"/>
                        <a:pt x="3739464" y="484947"/>
                      </a:cubicBezTo>
                      <a:cubicBezTo>
                        <a:pt x="3736859" y="482147"/>
                        <a:pt x="3734320" y="479868"/>
                        <a:pt x="3731846" y="478110"/>
                      </a:cubicBezTo>
                      <a:cubicBezTo>
                        <a:pt x="3742264" y="463004"/>
                        <a:pt x="3747603" y="441257"/>
                        <a:pt x="3747863" y="412868"/>
                      </a:cubicBezTo>
                      <a:lnTo>
                        <a:pt x="3757435" y="412868"/>
                      </a:lnTo>
                      <a:cubicBezTo>
                        <a:pt x="3757109" y="420681"/>
                        <a:pt x="3756653" y="427681"/>
                        <a:pt x="3756067" y="433866"/>
                      </a:cubicBezTo>
                      <a:cubicBezTo>
                        <a:pt x="3762253" y="446563"/>
                        <a:pt x="3769383" y="455386"/>
                        <a:pt x="3777457" y="460335"/>
                      </a:cubicBezTo>
                      <a:lnTo>
                        <a:pt x="3777457" y="399292"/>
                      </a:lnTo>
                      <a:lnTo>
                        <a:pt x="3733994" y="399292"/>
                      </a:lnTo>
                      <a:close/>
                      <a:moveTo>
                        <a:pt x="1514018" y="390111"/>
                      </a:moveTo>
                      <a:lnTo>
                        <a:pt x="1621454" y="390111"/>
                      </a:lnTo>
                      <a:lnTo>
                        <a:pt x="1621454" y="462679"/>
                      </a:lnTo>
                      <a:cubicBezTo>
                        <a:pt x="1621909" y="476743"/>
                        <a:pt x="1614519" y="483742"/>
                        <a:pt x="1599283" y="483677"/>
                      </a:cubicBezTo>
                      <a:cubicBezTo>
                        <a:pt x="1590037" y="483938"/>
                        <a:pt x="1581279" y="484068"/>
                        <a:pt x="1573010" y="484068"/>
                      </a:cubicBezTo>
                      <a:cubicBezTo>
                        <a:pt x="1572945" y="483873"/>
                        <a:pt x="1572880" y="483612"/>
                        <a:pt x="1572815" y="483287"/>
                      </a:cubicBezTo>
                      <a:cubicBezTo>
                        <a:pt x="1571903" y="479185"/>
                        <a:pt x="1571057" y="475864"/>
                        <a:pt x="1570275" y="473324"/>
                      </a:cubicBezTo>
                      <a:cubicBezTo>
                        <a:pt x="1574963" y="473650"/>
                        <a:pt x="1579098" y="473845"/>
                        <a:pt x="1582679" y="473910"/>
                      </a:cubicBezTo>
                      <a:cubicBezTo>
                        <a:pt x="1586325" y="474041"/>
                        <a:pt x="1590981" y="474106"/>
                        <a:pt x="1596646" y="474106"/>
                      </a:cubicBezTo>
                      <a:cubicBezTo>
                        <a:pt x="1602180" y="474171"/>
                        <a:pt x="1605957" y="473292"/>
                        <a:pt x="1607975" y="471469"/>
                      </a:cubicBezTo>
                      <a:cubicBezTo>
                        <a:pt x="1610124" y="469711"/>
                        <a:pt x="1611166" y="466520"/>
                        <a:pt x="1611101" y="461897"/>
                      </a:cubicBezTo>
                      <a:lnTo>
                        <a:pt x="1611101" y="450275"/>
                      </a:lnTo>
                      <a:lnTo>
                        <a:pt x="1524469" y="450275"/>
                      </a:lnTo>
                      <a:lnTo>
                        <a:pt x="1524469" y="485728"/>
                      </a:lnTo>
                      <a:lnTo>
                        <a:pt x="1514018" y="485728"/>
                      </a:lnTo>
                      <a:close/>
                      <a:moveTo>
                        <a:pt x="4374216" y="381711"/>
                      </a:moveTo>
                      <a:lnTo>
                        <a:pt x="4374216" y="403296"/>
                      </a:lnTo>
                      <a:lnTo>
                        <a:pt x="4427543" y="403296"/>
                      </a:lnTo>
                      <a:lnTo>
                        <a:pt x="4427543" y="381711"/>
                      </a:lnTo>
                      <a:close/>
                      <a:moveTo>
                        <a:pt x="2075668" y="380442"/>
                      </a:moveTo>
                      <a:lnTo>
                        <a:pt x="2265340" y="380442"/>
                      </a:lnTo>
                      <a:lnTo>
                        <a:pt x="2265340" y="392064"/>
                      </a:lnTo>
                      <a:lnTo>
                        <a:pt x="2075668" y="392064"/>
                      </a:lnTo>
                      <a:close/>
                      <a:moveTo>
                        <a:pt x="2941359" y="378684"/>
                      </a:moveTo>
                      <a:lnTo>
                        <a:pt x="2941359" y="394897"/>
                      </a:lnTo>
                      <a:lnTo>
                        <a:pt x="3055338" y="394897"/>
                      </a:lnTo>
                      <a:lnTo>
                        <a:pt x="3055338" y="378684"/>
                      </a:lnTo>
                      <a:close/>
                      <a:moveTo>
                        <a:pt x="321381" y="376242"/>
                      </a:moveTo>
                      <a:cubicBezTo>
                        <a:pt x="330431" y="387376"/>
                        <a:pt x="340980" y="401050"/>
                        <a:pt x="353025" y="417263"/>
                      </a:cubicBezTo>
                      <a:lnTo>
                        <a:pt x="344235" y="423904"/>
                      </a:lnTo>
                      <a:cubicBezTo>
                        <a:pt x="333492" y="408473"/>
                        <a:pt x="323204" y="394473"/>
                        <a:pt x="313372" y="381907"/>
                      </a:cubicBezTo>
                      <a:close/>
                      <a:moveTo>
                        <a:pt x="731541" y="375265"/>
                      </a:moveTo>
                      <a:cubicBezTo>
                        <a:pt x="744498" y="383079"/>
                        <a:pt x="758791" y="392292"/>
                        <a:pt x="774418" y="402905"/>
                      </a:cubicBezTo>
                      <a:lnTo>
                        <a:pt x="767777" y="411110"/>
                      </a:lnTo>
                      <a:cubicBezTo>
                        <a:pt x="755405" y="401864"/>
                        <a:pt x="741211" y="392260"/>
                        <a:pt x="725193" y="382297"/>
                      </a:cubicBezTo>
                      <a:close/>
                      <a:moveTo>
                        <a:pt x="692962" y="375070"/>
                      </a:moveTo>
                      <a:lnTo>
                        <a:pt x="700776" y="382102"/>
                      </a:lnTo>
                      <a:cubicBezTo>
                        <a:pt x="685670" y="393692"/>
                        <a:pt x="671410" y="403752"/>
                        <a:pt x="657997" y="412282"/>
                      </a:cubicBezTo>
                      <a:cubicBezTo>
                        <a:pt x="656695" y="410133"/>
                        <a:pt x="654416" y="407463"/>
                        <a:pt x="651160" y="404273"/>
                      </a:cubicBezTo>
                      <a:cubicBezTo>
                        <a:pt x="667764" y="394506"/>
                        <a:pt x="681698" y="384772"/>
                        <a:pt x="692962" y="375070"/>
                      </a:cubicBezTo>
                      <a:close/>
                      <a:moveTo>
                        <a:pt x="4363961" y="372726"/>
                      </a:moveTo>
                      <a:lnTo>
                        <a:pt x="4437798" y="372726"/>
                      </a:lnTo>
                      <a:lnTo>
                        <a:pt x="4437798" y="463655"/>
                      </a:lnTo>
                      <a:cubicBezTo>
                        <a:pt x="4438384" y="476222"/>
                        <a:pt x="4432296" y="482505"/>
                        <a:pt x="4419534" y="482505"/>
                      </a:cubicBezTo>
                      <a:cubicBezTo>
                        <a:pt x="4413544" y="482766"/>
                        <a:pt x="4407423" y="482896"/>
                        <a:pt x="4401172" y="482896"/>
                      </a:cubicBezTo>
                      <a:cubicBezTo>
                        <a:pt x="4400717" y="479445"/>
                        <a:pt x="4399968" y="475994"/>
                        <a:pt x="4398926" y="472543"/>
                      </a:cubicBezTo>
                      <a:cubicBezTo>
                        <a:pt x="4404135" y="472934"/>
                        <a:pt x="4410158" y="473129"/>
                        <a:pt x="4416995" y="473129"/>
                      </a:cubicBezTo>
                      <a:cubicBezTo>
                        <a:pt x="4424352" y="473390"/>
                        <a:pt x="4427868" y="470394"/>
                        <a:pt x="4427543" y="464144"/>
                      </a:cubicBezTo>
                      <a:lnTo>
                        <a:pt x="4427543" y="442461"/>
                      </a:lnTo>
                      <a:lnTo>
                        <a:pt x="4374216" y="442461"/>
                      </a:lnTo>
                      <a:lnTo>
                        <a:pt x="4374216" y="484263"/>
                      </a:lnTo>
                      <a:lnTo>
                        <a:pt x="4363961" y="484263"/>
                      </a:lnTo>
                      <a:close/>
                      <a:moveTo>
                        <a:pt x="2602445" y="371652"/>
                      </a:moveTo>
                      <a:lnTo>
                        <a:pt x="2611919" y="377707"/>
                      </a:lnTo>
                      <a:cubicBezTo>
                        <a:pt x="2611593" y="377967"/>
                        <a:pt x="2611072" y="378358"/>
                        <a:pt x="2610356" y="378879"/>
                      </a:cubicBezTo>
                      <a:cubicBezTo>
                        <a:pt x="2602803" y="385065"/>
                        <a:pt x="2597040" y="389590"/>
                        <a:pt x="2593069" y="392455"/>
                      </a:cubicBezTo>
                      <a:lnTo>
                        <a:pt x="2665929" y="392455"/>
                      </a:lnTo>
                      <a:lnTo>
                        <a:pt x="2665929" y="403296"/>
                      </a:lnTo>
                      <a:cubicBezTo>
                        <a:pt x="2628425" y="445945"/>
                        <a:pt x="2572200" y="473683"/>
                        <a:pt x="2497256" y="486510"/>
                      </a:cubicBezTo>
                      <a:cubicBezTo>
                        <a:pt x="2495954" y="482994"/>
                        <a:pt x="2494358" y="479608"/>
                        <a:pt x="2492470" y="476352"/>
                      </a:cubicBezTo>
                      <a:cubicBezTo>
                        <a:pt x="2562466" y="465153"/>
                        <a:pt x="2615858" y="440410"/>
                        <a:pt x="2652646" y="402124"/>
                      </a:cubicBezTo>
                      <a:lnTo>
                        <a:pt x="2579297" y="402124"/>
                      </a:lnTo>
                      <a:cubicBezTo>
                        <a:pt x="2572916" y="406552"/>
                        <a:pt x="2566828" y="410393"/>
                        <a:pt x="2561033" y="413649"/>
                      </a:cubicBezTo>
                      <a:cubicBezTo>
                        <a:pt x="2569758" y="419639"/>
                        <a:pt x="2579981" y="426932"/>
                        <a:pt x="2591701" y="435527"/>
                      </a:cubicBezTo>
                      <a:lnTo>
                        <a:pt x="2584083" y="443340"/>
                      </a:lnTo>
                      <a:cubicBezTo>
                        <a:pt x="2573144" y="434290"/>
                        <a:pt x="2562466" y="426151"/>
                        <a:pt x="2552048" y="418923"/>
                      </a:cubicBezTo>
                      <a:cubicBezTo>
                        <a:pt x="2538504" y="426281"/>
                        <a:pt x="2524180" y="433020"/>
                        <a:pt x="2509074" y="439140"/>
                      </a:cubicBezTo>
                      <a:cubicBezTo>
                        <a:pt x="2506730" y="435429"/>
                        <a:pt x="2504516" y="432141"/>
                        <a:pt x="2502432" y="429276"/>
                      </a:cubicBezTo>
                      <a:cubicBezTo>
                        <a:pt x="2541695" y="415277"/>
                        <a:pt x="2575032" y="396069"/>
                        <a:pt x="2602445" y="371652"/>
                      </a:cubicBezTo>
                      <a:close/>
                      <a:moveTo>
                        <a:pt x="1342071" y="370284"/>
                      </a:moveTo>
                      <a:lnTo>
                        <a:pt x="1342071" y="411500"/>
                      </a:lnTo>
                      <a:lnTo>
                        <a:pt x="1404481" y="411500"/>
                      </a:lnTo>
                      <a:lnTo>
                        <a:pt x="1404481" y="370284"/>
                      </a:lnTo>
                      <a:close/>
                      <a:moveTo>
                        <a:pt x="1271261" y="370284"/>
                      </a:moveTo>
                      <a:lnTo>
                        <a:pt x="1271261" y="379270"/>
                      </a:lnTo>
                      <a:cubicBezTo>
                        <a:pt x="1271261" y="388711"/>
                        <a:pt x="1271001" y="399455"/>
                        <a:pt x="1270480" y="411500"/>
                      </a:cubicBezTo>
                      <a:lnTo>
                        <a:pt x="1331327" y="411500"/>
                      </a:lnTo>
                      <a:lnTo>
                        <a:pt x="1331327" y="370284"/>
                      </a:lnTo>
                      <a:close/>
                      <a:moveTo>
                        <a:pt x="2931006" y="370089"/>
                      </a:moveTo>
                      <a:lnTo>
                        <a:pt x="3065789" y="370089"/>
                      </a:lnTo>
                      <a:lnTo>
                        <a:pt x="3065789" y="428495"/>
                      </a:lnTo>
                      <a:lnTo>
                        <a:pt x="2931006" y="428495"/>
                      </a:lnTo>
                      <a:close/>
                      <a:moveTo>
                        <a:pt x="3223230" y="368722"/>
                      </a:moveTo>
                      <a:cubicBezTo>
                        <a:pt x="3228244" y="394376"/>
                        <a:pt x="3236253" y="414886"/>
                        <a:pt x="3247257" y="430253"/>
                      </a:cubicBezTo>
                      <a:cubicBezTo>
                        <a:pt x="3258456" y="415407"/>
                        <a:pt x="3267116" y="394897"/>
                        <a:pt x="3273236" y="368722"/>
                      </a:cubicBezTo>
                      <a:close/>
                      <a:moveTo>
                        <a:pt x="2279697" y="367061"/>
                      </a:moveTo>
                      <a:lnTo>
                        <a:pt x="2460970" y="367061"/>
                      </a:lnTo>
                      <a:lnTo>
                        <a:pt x="2460970" y="377121"/>
                      </a:lnTo>
                      <a:lnTo>
                        <a:pt x="2380296" y="377121"/>
                      </a:lnTo>
                      <a:lnTo>
                        <a:pt x="2380296" y="413454"/>
                      </a:lnTo>
                      <a:lnTo>
                        <a:pt x="2448761" y="413454"/>
                      </a:lnTo>
                      <a:lnTo>
                        <a:pt x="2448761" y="423318"/>
                      </a:lnTo>
                      <a:lnTo>
                        <a:pt x="2380296" y="423318"/>
                      </a:lnTo>
                      <a:lnTo>
                        <a:pt x="2380296" y="468734"/>
                      </a:lnTo>
                      <a:cubicBezTo>
                        <a:pt x="2392732" y="469060"/>
                        <a:pt x="2406992" y="469190"/>
                        <a:pt x="2423074" y="469125"/>
                      </a:cubicBezTo>
                      <a:cubicBezTo>
                        <a:pt x="2438831" y="469125"/>
                        <a:pt x="2452440" y="468929"/>
                        <a:pt x="2463900" y="468539"/>
                      </a:cubicBezTo>
                      <a:cubicBezTo>
                        <a:pt x="2462402" y="472901"/>
                        <a:pt x="2461360" y="476906"/>
                        <a:pt x="2460774" y="480552"/>
                      </a:cubicBezTo>
                      <a:cubicBezTo>
                        <a:pt x="2428348" y="480487"/>
                        <a:pt x="2400122" y="480064"/>
                        <a:pt x="2376096" y="479282"/>
                      </a:cubicBezTo>
                      <a:cubicBezTo>
                        <a:pt x="2349790" y="478566"/>
                        <a:pt x="2328922" y="465967"/>
                        <a:pt x="2313490" y="441485"/>
                      </a:cubicBezTo>
                      <a:cubicBezTo>
                        <a:pt x="2307174" y="457697"/>
                        <a:pt x="2297180" y="472576"/>
                        <a:pt x="2283506" y="486119"/>
                      </a:cubicBezTo>
                      <a:cubicBezTo>
                        <a:pt x="2281618" y="483254"/>
                        <a:pt x="2279144" y="480259"/>
                        <a:pt x="2276083" y="477133"/>
                      </a:cubicBezTo>
                      <a:cubicBezTo>
                        <a:pt x="2298026" y="457079"/>
                        <a:pt x="2310560" y="429732"/>
                        <a:pt x="2313686" y="395092"/>
                      </a:cubicBezTo>
                      <a:lnTo>
                        <a:pt x="2324918" y="396069"/>
                      </a:lnTo>
                      <a:cubicBezTo>
                        <a:pt x="2323159" y="408700"/>
                        <a:pt x="2320750" y="419900"/>
                        <a:pt x="2317690" y="429667"/>
                      </a:cubicBezTo>
                      <a:cubicBezTo>
                        <a:pt x="2332080" y="453042"/>
                        <a:pt x="2349367" y="465869"/>
                        <a:pt x="2369552" y="468148"/>
                      </a:cubicBezTo>
                      <a:lnTo>
                        <a:pt x="2369552" y="377121"/>
                      </a:lnTo>
                      <a:lnTo>
                        <a:pt x="2279697" y="377121"/>
                      </a:lnTo>
                      <a:close/>
                      <a:moveTo>
                        <a:pt x="4175605" y="366866"/>
                      </a:moveTo>
                      <a:lnTo>
                        <a:pt x="4175605" y="423904"/>
                      </a:lnTo>
                      <a:lnTo>
                        <a:pt x="4235671" y="423904"/>
                      </a:lnTo>
                      <a:lnTo>
                        <a:pt x="4235671" y="366866"/>
                      </a:lnTo>
                      <a:close/>
                      <a:moveTo>
                        <a:pt x="3589296" y="366866"/>
                      </a:moveTo>
                      <a:lnTo>
                        <a:pt x="3589296" y="421658"/>
                      </a:lnTo>
                      <a:lnTo>
                        <a:pt x="3647116" y="421658"/>
                      </a:lnTo>
                      <a:lnTo>
                        <a:pt x="3647116" y="366866"/>
                      </a:lnTo>
                      <a:close/>
                      <a:moveTo>
                        <a:pt x="1447213" y="365889"/>
                      </a:moveTo>
                      <a:lnTo>
                        <a:pt x="1481006" y="365889"/>
                      </a:lnTo>
                      <a:lnTo>
                        <a:pt x="1481006" y="460139"/>
                      </a:lnTo>
                      <a:cubicBezTo>
                        <a:pt x="1490838" y="453563"/>
                        <a:pt x="1498261" y="448419"/>
                        <a:pt x="1503275" y="444708"/>
                      </a:cubicBezTo>
                      <a:cubicBezTo>
                        <a:pt x="1503535" y="448354"/>
                        <a:pt x="1504056" y="452163"/>
                        <a:pt x="1504837" y="456135"/>
                      </a:cubicBezTo>
                      <a:cubicBezTo>
                        <a:pt x="1494094" y="462516"/>
                        <a:pt x="1485890" y="467920"/>
                        <a:pt x="1480225" y="472348"/>
                      </a:cubicBezTo>
                      <a:cubicBezTo>
                        <a:pt x="1477751" y="474106"/>
                        <a:pt x="1475211" y="476222"/>
                        <a:pt x="1472607" y="478696"/>
                      </a:cubicBezTo>
                      <a:lnTo>
                        <a:pt x="1466063" y="470687"/>
                      </a:lnTo>
                      <a:cubicBezTo>
                        <a:pt x="1469514" y="467497"/>
                        <a:pt x="1471109" y="463427"/>
                        <a:pt x="1470849" y="458479"/>
                      </a:cubicBezTo>
                      <a:lnTo>
                        <a:pt x="1470849" y="375461"/>
                      </a:lnTo>
                      <a:lnTo>
                        <a:pt x="1447213" y="375461"/>
                      </a:lnTo>
                      <a:close/>
                      <a:moveTo>
                        <a:pt x="3865261" y="363643"/>
                      </a:moveTo>
                      <a:lnTo>
                        <a:pt x="3875028" y="363643"/>
                      </a:lnTo>
                      <a:lnTo>
                        <a:pt x="3875028" y="388841"/>
                      </a:lnTo>
                      <a:cubicBezTo>
                        <a:pt x="3875028" y="399520"/>
                        <a:pt x="3874051" y="408863"/>
                        <a:pt x="3872097" y="416872"/>
                      </a:cubicBezTo>
                      <a:cubicBezTo>
                        <a:pt x="3884860" y="426834"/>
                        <a:pt x="3899249" y="438392"/>
                        <a:pt x="3915267" y="451544"/>
                      </a:cubicBezTo>
                      <a:lnTo>
                        <a:pt x="3908039" y="459260"/>
                      </a:lnTo>
                      <a:cubicBezTo>
                        <a:pt x="3896254" y="448712"/>
                        <a:pt x="3883264" y="437578"/>
                        <a:pt x="3869070" y="425858"/>
                      </a:cubicBezTo>
                      <a:cubicBezTo>
                        <a:pt x="3863275" y="440443"/>
                        <a:pt x="3848657" y="452716"/>
                        <a:pt x="3825217" y="462679"/>
                      </a:cubicBezTo>
                      <a:cubicBezTo>
                        <a:pt x="3824045" y="460790"/>
                        <a:pt x="3822059" y="457990"/>
                        <a:pt x="3819259" y="454279"/>
                      </a:cubicBezTo>
                      <a:cubicBezTo>
                        <a:pt x="3837946" y="446466"/>
                        <a:pt x="3850187" y="438164"/>
                        <a:pt x="3855982" y="429374"/>
                      </a:cubicBezTo>
                      <a:cubicBezTo>
                        <a:pt x="3862363" y="420649"/>
                        <a:pt x="3865456" y="407008"/>
                        <a:pt x="3865261" y="388451"/>
                      </a:cubicBezTo>
                      <a:close/>
                      <a:moveTo>
                        <a:pt x="4598123" y="363057"/>
                      </a:moveTo>
                      <a:lnTo>
                        <a:pt x="4712102" y="363057"/>
                      </a:lnTo>
                      <a:lnTo>
                        <a:pt x="4712102" y="374484"/>
                      </a:lnTo>
                      <a:lnTo>
                        <a:pt x="4664147" y="403882"/>
                      </a:lnTo>
                      <a:lnTo>
                        <a:pt x="4664147" y="413454"/>
                      </a:lnTo>
                      <a:lnTo>
                        <a:pt x="4751170" y="413454"/>
                      </a:lnTo>
                      <a:lnTo>
                        <a:pt x="4751170" y="423318"/>
                      </a:lnTo>
                      <a:lnTo>
                        <a:pt x="4664147" y="423318"/>
                      </a:lnTo>
                      <a:lnTo>
                        <a:pt x="4664147" y="458869"/>
                      </a:lnTo>
                      <a:cubicBezTo>
                        <a:pt x="4665059" y="474692"/>
                        <a:pt x="4657180" y="482831"/>
                        <a:pt x="4640511" y="483287"/>
                      </a:cubicBezTo>
                      <a:cubicBezTo>
                        <a:pt x="4628986" y="483547"/>
                        <a:pt x="4620522" y="483677"/>
                        <a:pt x="4615117" y="483677"/>
                      </a:cubicBezTo>
                      <a:cubicBezTo>
                        <a:pt x="4614857" y="480357"/>
                        <a:pt x="4614206" y="476580"/>
                        <a:pt x="4613164" y="472348"/>
                      </a:cubicBezTo>
                      <a:cubicBezTo>
                        <a:pt x="4616289" y="472543"/>
                        <a:pt x="4619740" y="472706"/>
                        <a:pt x="4623517" y="472836"/>
                      </a:cubicBezTo>
                      <a:cubicBezTo>
                        <a:pt x="4625405" y="472836"/>
                        <a:pt x="4627456" y="472869"/>
                        <a:pt x="4629670" y="472934"/>
                      </a:cubicBezTo>
                      <a:cubicBezTo>
                        <a:pt x="4631558" y="472934"/>
                        <a:pt x="4634228" y="472934"/>
                        <a:pt x="4637679" y="472934"/>
                      </a:cubicBezTo>
                      <a:cubicBezTo>
                        <a:pt x="4643539" y="472999"/>
                        <a:pt x="4647608" y="471827"/>
                        <a:pt x="4649887" y="469418"/>
                      </a:cubicBezTo>
                      <a:cubicBezTo>
                        <a:pt x="4652231" y="467204"/>
                        <a:pt x="4653371" y="463167"/>
                        <a:pt x="4653306" y="457307"/>
                      </a:cubicBezTo>
                      <a:lnTo>
                        <a:pt x="4653306" y="423318"/>
                      </a:lnTo>
                      <a:lnTo>
                        <a:pt x="4562474" y="423318"/>
                      </a:lnTo>
                      <a:lnTo>
                        <a:pt x="4562474" y="413454"/>
                      </a:lnTo>
                      <a:lnTo>
                        <a:pt x="4653306" y="413454"/>
                      </a:lnTo>
                      <a:lnTo>
                        <a:pt x="4653306" y="399292"/>
                      </a:lnTo>
                      <a:lnTo>
                        <a:pt x="4697940" y="372726"/>
                      </a:lnTo>
                      <a:lnTo>
                        <a:pt x="4598123" y="372726"/>
                      </a:lnTo>
                      <a:close/>
                      <a:moveTo>
                        <a:pt x="3579139" y="357099"/>
                      </a:moveTo>
                      <a:lnTo>
                        <a:pt x="3657273" y="357099"/>
                      </a:lnTo>
                      <a:lnTo>
                        <a:pt x="3657273" y="431522"/>
                      </a:lnTo>
                      <a:lnTo>
                        <a:pt x="3579139" y="431522"/>
                      </a:lnTo>
                      <a:close/>
                      <a:moveTo>
                        <a:pt x="4165056" y="356904"/>
                      </a:moveTo>
                      <a:lnTo>
                        <a:pt x="4246219" y="356904"/>
                      </a:lnTo>
                      <a:lnTo>
                        <a:pt x="4246219" y="433866"/>
                      </a:lnTo>
                      <a:lnTo>
                        <a:pt x="4175605" y="433866"/>
                      </a:lnTo>
                      <a:lnTo>
                        <a:pt x="4175605" y="449493"/>
                      </a:lnTo>
                      <a:lnTo>
                        <a:pt x="4165056" y="449493"/>
                      </a:lnTo>
                      <a:close/>
                      <a:moveTo>
                        <a:pt x="1893367" y="355048"/>
                      </a:moveTo>
                      <a:lnTo>
                        <a:pt x="2028736" y="355048"/>
                      </a:lnTo>
                      <a:lnTo>
                        <a:pt x="2028736" y="364326"/>
                      </a:lnTo>
                      <a:lnTo>
                        <a:pt x="1965740" y="364326"/>
                      </a:lnTo>
                      <a:cubicBezTo>
                        <a:pt x="1961507" y="368168"/>
                        <a:pt x="1955777" y="372693"/>
                        <a:pt x="1948550" y="377902"/>
                      </a:cubicBezTo>
                      <a:cubicBezTo>
                        <a:pt x="1956363" y="386497"/>
                        <a:pt x="1962712" y="395841"/>
                        <a:pt x="1967595" y="405933"/>
                      </a:cubicBezTo>
                      <a:cubicBezTo>
                        <a:pt x="1990775" y="395580"/>
                        <a:pt x="2010699" y="385553"/>
                        <a:pt x="2027368" y="375851"/>
                      </a:cubicBezTo>
                      <a:lnTo>
                        <a:pt x="2033326" y="384641"/>
                      </a:lnTo>
                      <a:cubicBezTo>
                        <a:pt x="2022127" y="390632"/>
                        <a:pt x="2009658" y="396915"/>
                        <a:pt x="1995919" y="403491"/>
                      </a:cubicBezTo>
                      <a:cubicBezTo>
                        <a:pt x="2006011" y="431946"/>
                        <a:pt x="2025089" y="451023"/>
                        <a:pt x="2053153" y="460725"/>
                      </a:cubicBezTo>
                      <a:cubicBezTo>
                        <a:pt x="2050809" y="463655"/>
                        <a:pt x="2048530" y="466911"/>
                        <a:pt x="2046316" y="470492"/>
                      </a:cubicBezTo>
                      <a:cubicBezTo>
                        <a:pt x="2016494" y="457404"/>
                        <a:pt x="1996766" y="436471"/>
                        <a:pt x="1987129" y="407691"/>
                      </a:cubicBezTo>
                      <a:cubicBezTo>
                        <a:pt x="1985110" y="408668"/>
                        <a:pt x="1982018" y="410100"/>
                        <a:pt x="1977850" y="411989"/>
                      </a:cubicBezTo>
                      <a:cubicBezTo>
                        <a:pt x="1974920" y="413356"/>
                        <a:pt x="1972674" y="414398"/>
                        <a:pt x="1971111" y="415114"/>
                      </a:cubicBezTo>
                      <a:cubicBezTo>
                        <a:pt x="1975018" y="425532"/>
                        <a:pt x="1976971" y="435983"/>
                        <a:pt x="1976971" y="446466"/>
                      </a:cubicBezTo>
                      <a:cubicBezTo>
                        <a:pt x="1977622" y="471469"/>
                        <a:pt x="1968149" y="483808"/>
                        <a:pt x="1948550" y="483482"/>
                      </a:cubicBezTo>
                      <a:cubicBezTo>
                        <a:pt x="1940411" y="483742"/>
                        <a:pt x="1932467" y="483873"/>
                        <a:pt x="1924719" y="483873"/>
                      </a:cubicBezTo>
                      <a:cubicBezTo>
                        <a:pt x="1924003" y="480031"/>
                        <a:pt x="1923026" y="476254"/>
                        <a:pt x="1921789" y="472543"/>
                      </a:cubicBezTo>
                      <a:cubicBezTo>
                        <a:pt x="1931816" y="472934"/>
                        <a:pt x="1939857" y="473129"/>
                        <a:pt x="1945913" y="473129"/>
                      </a:cubicBezTo>
                      <a:cubicBezTo>
                        <a:pt x="1953531" y="473194"/>
                        <a:pt x="1958772" y="471273"/>
                        <a:pt x="1961637" y="467367"/>
                      </a:cubicBezTo>
                      <a:cubicBezTo>
                        <a:pt x="1964698" y="463590"/>
                        <a:pt x="1966195" y="456688"/>
                        <a:pt x="1966130" y="446661"/>
                      </a:cubicBezTo>
                      <a:cubicBezTo>
                        <a:pt x="1966130" y="440475"/>
                        <a:pt x="1965414" y="434159"/>
                        <a:pt x="1963981" y="427713"/>
                      </a:cubicBezTo>
                      <a:cubicBezTo>
                        <a:pt x="1941974" y="450503"/>
                        <a:pt x="1912217" y="468115"/>
                        <a:pt x="1874712" y="480552"/>
                      </a:cubicBezTo>
                      <a:cubicBezTo>
                        <a:pt x="1873410" y="477817"/>
                        <a:pt x="1871424" y="474464"/>
                        <a:pt x="1868755" y="470492"/>
                      </a:cubicBezTo>
                      <a:cubicBezTo>
                        <a:pt x="1907171" y="459423"/>
                        <a:pt x="1937839" y="441615"/>
                        <a:pt x="1960758" y="417067"/>
                      </a:cubicBezTo>
                      <a:cubicBezTo>
                        <a:pt x="1959000" y="412249"/>
                        <a:pt x="1956721" y="407528"/>
                        <a:pt x="1953922" y="402905"/>
                      </a:cubicBezTo>
                      <a:cubicBezTo>
                        <a:pt x="1933997" y="421007"/>
                        <a:pt x="1908213" y="435266"/>
                        <a:pt x="1876568" y="445684"/>
                      </a:cubicBezTo>
                      <a:cubicBezTo>
                        <a:pt x="1874680" y="442103"/>
                        <a:pt x="1872596" y="438782"/>
                        <a:pt x="1870317" y="435722"/>
                      </a:cubicBezTo>
                      <a:cubicBezTo>
                        <a:pt x="1902418" y="426606"/>
                        <a:pt x="1928560" y="412868"/>
                        <a:pt x="1948745" y="394506"/>
                      </a:cubicBezTo>
                      <a:cubicBezTo>
                        <a:pt x="1948355" y="393985"/>
                        <a:pt x="1947769" y="393171"/>
                        <a:pt x="1946987" y="392064"/>
                      </a:cubicBezTo>
                      <a:cubicBezTo>
                        <a:pt x="1944318" y="388288"/>
                        <a:pt x="1942104" y="385423"/>
                        <a:pt x="1940346" y="383469"/>
                      </a:cubicBezTo>
                      <a:cubicBezTo>
                        <a:pt x="1922179" y="395125"/>
                        <a:pt x="1900106" y="404924"/>
                        <a:pt x="1874126" y="412868"/>
                      </a:cubicBezTo>
                      <a:cubicBezTo>
                        <a:pt x="1872824" y="410068"/>
                        <a:pt x="1870903" y="406747"/>
                        <a:pt x="1868364" y="402905"/>
                      </a:cubicBezTo>
                      <a:cubicBezTo>
                        <a:pt x="1900790" y="394897"/>
                        <a:pt x="1928267" y="382037"/>
                        <a:pt x="1950796" y="364326"/>
                      </a:cubicBezTo>
                      <a:lnTo>
                        <a:pt x="1893367" y="364326"/>
                      </a:lnTo>
                      <a:close/>
                      <a:moveTo>
                        <a:pt x="2702606" y="354853"/>
                      </a:moveTo>
                      <a:cubicBezTo>
                        <a:pt x="2712373" y="361689"/>
                        <a:pt x="2723247" y="369698"/>
                        <a:pt x="2735227" y="378879"/>
                      </a:cubicBezTo>
                      <a:lnTo>
                        <a:pt x="2727609" y="387279"/>
                      </a:lnTo>
                      <a:cubicBezTo>
                        <a:pt x="2716475" y="377967"/>
                        <a:pt x="2705862" y="369763"/>
                        <a:pt x="2695769" y="362666"/>
                      </a:cubicBezTo>
                      <a:close/>
                      <a:moveTo>
                        <a:pt x="76865" y="351727"/>
                      </a:moveTo>
                      <a:cubicBezTo>
                        <a:pt x="76475" y="359476"/>
                        <a:pt x="75596" y="365987"/>
                        <a:pt x="74228" y="371261"/>
                      </a:cubicBezTo>
                      <a:lnTo>
                        <a:pt x="116421" y="371261"/>
                      </a:lnTo>
                      <a:lnTo>
                        <a:pt x="116421" y="351727"/>
                      </a:lnTo>
                      <a:close/>
                      <a:moveTo>
                        <a:pt x="29692" y="351727"/>
                      </a:moveTo>
                      <a:lnTo>
                        <a:pt x="26664" y="371261"/>
                      </a:lnTo>
                      <a:lnTo>
                        <a:pt x="63290" y="371261"/>
                      </a:lnTo>
                      <a:cubicBezTo>
                        <a:pt x="64852" y="365726"/>
                        <a:pt x="65829" y="359215"/>
                        <a:pt x="66219" y="351727"/>
                      </a:cubicBezTo>
                      <a:close/>
                      <a:moveTo>
                        <a:pt x="3756263" y="343718"/>
                      </a:moveTo>
                      <a:lnTo>
                        <a:pt x="3756263" y="364131"/>
                      </a:lnTo>
                      <a:lnTo>
                        <a:pt x="3800604" y="364131"/>
                      </a:lnTo>
                      <a:lnTo>
                        <a:pt x="3800604" y="343718"/>
                      </a:lnTo>
                      <a:close/>
                      <a:moveTo>
                        <a:pt x="998324" y="340300"/>
                      </a:moveTo>
                      <a:lnTo>
                        <a:pt x="1008970" y="343914"/>
                      </a:lnTo>
                      <a:cubicBezTo>
                        <a:pt x="997706" y="372628"/>
                        <a:pt x="986702" y="398217"/>
                        <a:pt x="975958" y="420681"/>
                      </a:cubicBezTo>
                      <a:lnTo>
                        <a:pt x="965898" y="416091"/>
                      </a:lnTo>
                      <a:cubicBezTo>
                        <a:pt x="976577" y="394734"/>
                        <a:pt x="987385" y="369470"/>
                        <a:pt x="998324" y="340300"/>
                      </a:cubicBezTo>
                      <a:close/>
                      <a:moveTo>
                        <a:pt x="847720" y="340300"/>
                      </a:moveTo>
                      <a:cubicBezTo>
                        <a:pt x="857357" y="363350"/>
                        <a:pt x="867221" y="388678"/>
                        <a:pt x="877314" y="416286"/>
                      </a:cubicBezTo>
                      <a:lnTo>
                        <a:pt x="866277" y="420095"/>
                      </a:lnTo>
                      <a:cubicBezTo>
                        <a:pt x="858724" y="397566"/>
                        <a:pt x="849218" y="372107"/>
                        <a:pt x="837758" y="343718"/>
                      </a:cubicBezTo>
                      <a:close/>
                      <a:moveTo>
                        <a:pt x="227424" y="340105"/>
                      </a:moveTo>
                      <a:lnTo>
                        <a:pt x="227424" y="393041"/>
                      </a:lnTo>
                      <a:lnTo>
                        <a:pt x="277235" y="393041"/>
                      </a:lnTo>
                      <a:lnTo>
                        <a:pt x="277235" y="340105"/>
                      </a:lnTo>
                      <a:close/>
                      <a:moveTo>
                        <a:pt x="3535285" y="335905"/>
                      </a:moveTo>
                      <a:lnTo>
                        <a:pt x="3545931" y="335905"/>
                      </a:lnTo>
                      <a:lnTo>
                        <a:pt x="3545931" y="485533"/>
                      </a:lnTo>
                      <a:lnTo>
                        <a:pt x="3535285" y="485533"/>
                      </a:lnTo>
                      <a:close/>
                      <a:moveTo>
                        <a:pt x="1051116" y="334635"/>
                      </a:moveTo>
                      <a:lnTo>
                        <a:pt x="1207093" y="334635"/>
                      </a:lnTo>
                      <a:lnTo>
                        <a:pt x="1207093" y="346062"/>
                      </a:lnTo>
                      <a:cubicBezTo>
                        <a:pt x="1173430" y="382460"/>
                        <a:pt x="1132572" y="415212"/>
                        <a:pt x="1084519" y="444317"/>
                      </a:cubicBezTo>
                      <a:cubicBezTo>
                        <a:pt x="1084714" y="444642"/>
                        <a:pt x="1084975" y="444903"/>
                        <a:pt x="1085300" y="445098"/>
                      </a:cubicBezTo>
                      <a:cubicBezTo>
                        <a:pt x="1096630" y="458316"/>
                        <a:pt x="1114633" y="465250"/>
                        <a:pt x="1139311" y="465902"/>
                      </a:cubicBezTo>
                      <a:cubicBezTo>
                        <a:pt x="1151682" y="466488"/>
                        <a:pt x="1164802" y="466781"/>
                        <a:pt x="1178671" y="466781"/>
                      </a:cubicBezTo>
                      <a:cubicBezTo>
                        <a:pt x="1192280" y="466781"/>
                        <a:pt x="1208362" y="466488"/>
                        <a:pt x="1226919" y="465902"/>
                      </a:cubicBezTo>
                      <a:cubicBezTo>
                        <a:pt x="1225096" y="470459"/>
                        <a:pt x="1223827" y="474399"/>
                        <a:pt x="1223110" y="477720"/>
                      </a:cubicBezTo>
                      <a:cubicBezTo>
                        <a:pt x="1199214" y="477720"/>
                        <a:pt x="1181992" y="477687"/>
                        <a:pt x="1171444" y="477622"/>
                      </a:cubicBezTo>
                      <a:cubicBezTo>
                        <a:pt x="1158877" y="477492"/>
                        <a:pt x="1148036" y="477264"/>
                        <a:pt x="1138920" y="476938"/>
                      </a:cubicBezTo>
                      <a:cubicBezTo>
                        <a:pt x="1109880" y="476417"/>
                        <a:pt x="1088458" y="467529"/>
                        <a:pt x="1074654" y="450275"/>
                      </a:cubicBezTo>
                      <a:cubicBezTo>
                        <a:pt x="1073352" y="449233"/>
                        <a:pt x="1072017" y="448712"/>
                        <a:pt x="1070650" y="448712"/>
                      </a:cubicBezTo>
                      <a:cubicBezTo>
                        <a:pt x="1069152" y="448712"/>
                        <a:pt x="1067557" y="449298"/>
                        <a:pt x="1065864" y="450470"/>
                      </a:cubicBezTo>
                      <a:cubicBezTo>
                        <a:pt x="1057334" y="458479"/>
                        <a:pt x="1049521" y="466878"/>
                        <a:pt x="1042424" y="475668"/>
                      </a:cubicBezTo>
                      <a:lnTo>
                        <a:pt x="1035880" y="465316"/>
                      </a:lnTo>
                      <a:cubicBezTo>
                        <a:pt x="1042652" y="458023"/>
                        <a:pt x="1049130" y="451414"/>
                        <a:pt x="1055316" y="445489"/>
                      </a:cubicBezTo>
                      <a:cubicBezTo>
                        <a:pt x="1061111" y="439954"/>
                        <a:pt x="1065962" y="437155"/>
                        <a:pt x="1069869" y="437089"/>
                      </a:cubicBezTo>
                      <a:cubicBezTo>
                        <a:pt x="1071301" y="437089"/>
                        <a:pt x="1072701" y="437285"/>
                        <a:pt x="1074068" y="437675"/>
                      </a:cubicBezTo>
                      <a:cubicBezTo>
                        <a:pt x="1123423" y="407463"/>
                        <a:pt x="1163109" y="376600"/>
                        <a:pt x="1193126" y="345086"/>
                      </a:cubicBezTo>
                      <a:lnTo>
                        <a:pt x="1051116" y="345086"/>
                      </a:lnTo>
                      <a:close/>
                      <a:moveTo>
                        <a:pt x="749805" y="330728"/>
                      </a:moveTo>
                      <a:lnTo>
                        <a:pt x="759572" y="335710"/>
                      </a:lnTo>
                      <a:cubicBezTo>
                        <a:pt x="754363" y="343458"/>
                        <a:pt x="748438" y="351662"/>
                        <a:pt x="741796" y="360322"/>
                      </a:cubicBezTo>
                      <a:lnTo>
                        <a:pt x="791217" y="360322"/>
                      </a:lnTo>
                      <a:lnTo>
                        <a:pt x="791217" y="460921"/>
                      </a:lnTo>
                      <a:cubicBezTo>
                        <a:pt x="791803" y="475115"/>
                        <a:pt x="784608" y="482115"/>
                        <a:pt x="769632" y="481919"/>
                      </a:cubicBezTo>
                      <a:cubicBezTo>
                        <a:pt x="766376" y="481984"/>
                        <a:pt x="763056" y="482049"/>
                        <a:pt x="759670" y="482115"/>
                      </a:cubicBezTo>
                      <a:cubicBezTo>
                        <a:pt x="758042" y="482115"/>
                        <a:pt x="756219" y="482115"/>
                        <a:pt x="754200" y="482115"/>
                      </a:cubicBezTo>
                      <a:cubicBezTo>
                        <a:pt x="752507" y="482115"/>
                        <a:pt x="749838" y="482115"/>
                        <a:pt x="746191" y="482115"/>
                      </a:cubicBezTo>
                      <a:cubicBezTo>
                        <a:pt x="745736" y="478533"/>
                        <a:pt x="744922" y="474920"/>
                        <a:pt x="743750" y="471273"/>
                      </a:cubicBezTo>
                      <a:cubicBezTo>
                        <a:pt x="748829" y="471599"/>
                        <a:pt x="752703" y="471794"/>
                        <a:pt x="755372" y="471859"/>
                      </a:cubicBezTo>
                      <a:cubicBezTo>
                        <a:pt x="758368" y="471990"/>
                        <a:pt x="762177" y="472055"/>
                        <a:pt x="766799" y="472055"/>
                      </a:cubicBezTo>
                      <a:cubicBezTo>
                        <a:pt x="772139" y="472120"/>
                        <a:pt x="775785" y="471208"/>
                        <a:pt x="777739" y="469320"/>
                      </a:cubicBezTo>
                      <a:cubicBezTo>
                        <a:pt x="779822" y="467497"/>
                        <a:pt x="780831" y="464209"/>
                        <a:pt x="780766" y="459456"/>
                      </a:cubicBezTo>
                      <a:lnTo>
                        <a:pt x="780766" y="369698"/>
                      </a:lnTo>
                      <a:lnTo>
                        <a:pt x="644323" y="369698"/>
                      </a:lnTo>
                      <a:lnTo>
                        <a:pt x="644323" y="486314"/>
                      </a:lnTo>
                      <a:lnTo>
                        <a:pt x="633971" y="486314"/>
                      </a:lnTo>
                      <a:lnTo>
                        <a:pt x="633971" y="360322"/>
                      </a:lnTo>
                      <a:lnTo>
                        <a:pt x="682023" y="360322"/>
                      </a:lnTo>
                      <a:cubicBezTo>
                        <a:pt x="678312" y="353941"/>
                        <a:pt x="672778" y="345867"/>
                        <a:pt x="665420" y="336100"/>
                      </a:cubicBezTo>
                      <a:lnTo>
                        <a:pt x="674210" y="330924"/>
                      </a:lnTo>
                      <a:cubicBezTo>
                        <a:pt x="681242" y="339779"/>
                        <a:pt x="687167" y="347690"/>
                        <a:pt x="691986" y="354657"/>
                      </a:cubicBezTo>
                      <a:lnTo>
                        <a:pt x="682609" y="360322"/>
                      </a:lnTo>
                      <a:lnTo>
                        <a:pt x="729783" y="360322"/>
                      </a:lnTo>
                      <a:cubicBezTo>
                        <a:pt x="736425" y="351141"/>
                        <a:pt x="743099" y="341277"/>
                        <a:pt x="749805" y="330728"/>
                      </a:cubicBezTo>
                      <a:close/>
                      <a:moveTo>
                        <a:pt x="4569116" y="327310"/>
                      </a:moveTo>
                      <a:lnTo>
                        <a:pt x="4743747" y="327310"/>
                      </a:lnTo>
                      <a:lnTo>
                        <a:pt x="4743747" y="362471"/>
                      </a:lnTo>
                      <a:lnTo>
                        <a:pt x="4733101" y="362471"/>
                      </a:lnTo>
                      <a:lnTo>
                        <a:pt x="4733101" y="337077"/>
                      </a:lnTo>
                      <a:lnTo>
                        <a:pt x="4579761" y="337077"/>
                      </a:lnTo>
                      <a:lnTo>
                        <a:pt x="4579761" y="362471"/>
                      </a:lnTo>
                      <a:lnTo>
                        <a:pt x="4569116" y="362471"/>
                      </a:lnTo>
                      <a:close/>
                      <a:moveTo>
                        <a:pt x="2958744" y="325259"/>
                      </a:moveTo>
                      <a:cubicBezTo>
                        <a:pt x="2964995" y="332226"/>
                        <a:pt x="2969943" y="337956"/>
                        <a:pt x="2973590" y="342449"/>
                      </a:cubicBezTo>
                      <a:lnTo>
                        <a:pt x="2967143" y="346648"/>
                      </a:lnTo>
                      <a:lnTo>
                        <a:pt x="3021740" y="346648"/>
                      </a:lnTo>
                      <a:cubicBezTo>
                        <a:pt x="3026493" y="340984"/>
                        <a:pt x="3031898" y="333854"/>
                        <a:pt x="3037953" y="325259"/>
                      </a:cubicBezTo>
                      <a:close/>
                      <a:moveTo>
                        <a:pt x="126676" y="323501"/>
                      </a:moveTo>
                      <a:lnTo>
                        <a:pt x="126676" y="342839"/>
                      </a:lnTo>
                      <a:lnTo>
                        <a:pt x="163693" y="342839"/>
                      </a:lnTo>
                      <a:lnTo>
                        <a:pt x="163693" y="323501"/>
                      </a:lnTo>
                      <a:close/>
                      <a:moveTo>
                        <a:pt x="78038" y="323501"/>
                      </a:moveTo>
                      <a:cubicBezTo>
                        <a:pt x="77972" y="325975"/>
                        <a:pt x="77842" y="329622"/>
                        <a:pt x="77647" y="334440"/>
                      </a:cubicBezTo>
                      <a:cubicBezTo>
                        <a:pt x="77451" y="338216"/>
                        <a:pt x="77321" y="341016"/>
                        <a:pt x="77256" y="342839"/>
                      </a:cubicBezTo>
                      <a:lnTo>
                        <a:pt x="116421" y="342839"/>
                      </a:lnTo>
                      <a:lnTo>
                        <a:pt x="116421" y="323501"/>
                      </a:lnTo>
                      <a:close/>
                      <a:moveTo>
                        <a:pt x="5064736" y="323110"/>
                      </a:moveTo>
                      <a:cubicBezTo>
                        <a:pt x="5069164" y="364717"/>
                        <a:pt x="5080006" y="396850"/>
                        <a:pt x="5097260" y="419509"/>
                      </a:cubicBezTo>
                      <a:cubicBezTo>
                        <a:pt x="5115296" y="396720"/>
                        <a:pt x="5128188" y="364587"/>
                        <a:pt x="5135936" y="323110"/>
                      </a:cubicBezTo>
                      <a:close/>
                      <a:moveTo>
                        <a:pt x="3407386" y="323110"/>
                      </a:moveTo>
                      <a:cubicBezTo>
                        <a:pt x="3411814" y="364717"/>
                        <a:pt x="3422655" y="396850"/>
                        <a:pt x="3439910" y="419509"/>
                      </a:cubicBezTo>
                      <a:cubicBezTo>
                        <a:pt x="3457946" y="396720"/>
                        <a:pt x="3470838" y="364587"/>
                        <a:pt x="3478587" y="323110"/>
                      </a:cubicBezTo>
                      <a:close/>
                      <a:moveTo>
                        <a:pt x="1342071" y="319497"/>
                      </a:moveTo>
                      <a:lnTo>
                        <a:pt x="1342071" y="360713"/>
                      </a:lnTo>
                      <a:lnTo>
                        <a:pt x="1404481" y="360713"/>
                      </a:lnTo>
                      <a:lnTo>
                        <a:pt x="1404481" y="319497"/>
                      </a:lnTo>
                      <a:close/>
                      <a:moveTo>
                        <a:pt x="1271261" y="319497"/>
                      </a:moveTo>
                      <a:lnTo>
                        <a:pt x="1271261" y="360713"/>
                      </a:lnTo>
                      <a:lnTo>
                        <a:pt x="1331327" y="360713"/>
                      </a:lnTo>
                      <a:lnTo>
                        <a:pt x="1331327" y="319497"/>
                      </a:lnTo>
                      <a:close/>
                      <a:moveTo>
                        <a:pt x="3756263" y="314906"/>
                      </a:moveTo>
                      <a:lnTo>
                        <a:pt x="3756263" y="335319"/>
                      </a:lnTo>
                      <a:lnTo>
                        <a:pt x="3800604" y="335319"/>
                      </a:lnTo>
                      <a:lnTo>
                        <a:pt x="3800604" y="314906"/>
                      </a:lnTo>
                      <a:close/>
                      <a:moveTo>
                        <a:pt x="4143569" y="313637"/>
                      </a:moveTo>
                      <a:lnTo>
                        <a:pt x="4331874" y="313637"/>
                      </a:lnTo>
                      <a:lnTo>
                        <a:pt x="4331874" y="323892"/>
                      </a:lnTo>
                      <a:lnTo>
                        <a:pt x="4299058" y="323892"/>
                      </a:lnTo>
                      <a:lnTo>
                        <a:pt x="4299058" y="457697"/>
                      </a:lnTo>
                      <a:cubicBezTo>
                        <a:pt x="4299644" y="473910"/>
                        <a:pt x="4291179" y="482049"/>
                        <a:pt x="4273664" y="482115"/>
                      </a:cubicBezTo>
                      <a:cubicBezTo>
                        <a:pt x="4270343" y="482245"/>
                        <a:pt x="4266436" y="482342"/>
                        <a:pt x="4261944" y="482408"/>
                      </a:cubicBezTo>
                      <a:cubicBezTo>
                        <a:pt x="4259730" y="482473"/>
                        <a:pt x="4257223" y="482505"/>
                        <a:pt x="4254423" y="482505"/>
                      </a:cubicBezTo>
                      <a:cubicBezTo>
                        <a:pt x="4252079" y="482505"/>
                        <a:pt x="4248400" y="482505"/>
                        <a:pt x="4243387" y="482505"/>
                      </a:cubicBezTo>
                      <a:cubicBezTo>
                        <a:pt x="4242996" y="478533"/>
                        <a:pt x="4242410" y="474724"/>
                        <a:pt x="4241629" y="471078"/>
                      </a:cubicBezTo>
                      <a:cubicBezTo>
                        <a:pt x="4245470" y="471273"/>
                        <a:pt x="4249702" y="471436"/>
                        <a:pt x="4254325" y="471566"/>
                      </a:cubicBezTo>
                      <a:cubicBezTo>
                        <a:pt x="4256539" y="471566"/>
                        <a:pt x="4258916" y="471599"/>
                        <a:pt x="4261455" y="471664"/>
                      </a:cubicBezTo>
                      <a:cubicBezTo>
                        <a:pt x="4263734" y="471664"/>
                        <a:pt x="4266729" y="471664"/>
                        <a:pt x="4270441" y="471664"/>
                      </a:cubicBezTo>
                      <a:cubicBezTo>
                        <a:pt x="4277343" y="471729"/>
                        <a:pt x="4281998" y="470525"/>
                        <a:pt x="4284407" y="468050"/>
                      </a:cubicBezTo>
                      <a:cubicBezTo>
                        <a:pt x="4287012" y="465641"/>
                        <a:pt x="4288282" y="461116"/>
                        <a:pt x="4288216" y="454474"/>
                      </a:cubicBezTo>
                      <a:lnTo>
                        <a:pt x="4288216" y="323892"/>
                      </a:lnTo>
                      <a:lnTo>
                        <a:pt x="4143569" y="323892"/>
                      </a:lnTo>
                      <a:close/>
                      <a:moveTo>
                        <a:pt x="5043054" y="312855"/>
                      </a:moveTo>
                      <a:lnTo>
                        <a:pt x="5146680" y="312855"/>
                      </a:lnTo>
                      <a:lnTo>
                        <a:pt x="5146680" y="323696"/>
                      </a:lnTo>
                      <a:cubicBezTo>
                        <a:pt x="5137564" y="369535"/>
                        <a:pt x="5123500" y="404403"/>
                        <a:pt x="5104487" y="428299"/>
                      </a:cubicBezTo>
                      <a:cubicBezTo>
                        <a:pt x="5118031" y="444056"/>
                        <a:pt x="5136978" y="459065"/>
                        <a:pt x="5161330" y="473324"/>
                      </a:cubicBezTo>
                      <a:cubicBezTo>
                        <a:pt x="5158856" y="476254"/>
                        <a:pt x="5156317" y="479640"/>
                        <a:pt x="5153712" y="483482"/>
                      </a:cubicBezTo>
                      <a:cubicBezTo>
                        <a:pt x="5129426" y="468376"/>
                        <a:pt x="5110608" y="452912"/>
                        <a:pt x="5097260" y="437089"/>
                      </a:cubicBezTo>
                      <a:cubicBezTo>
                        <a:pt x="5082675" y="453888"/>
                        <a:pt x="5061676" y="470297"/>
                        <a:pt x="5034264" y="486314"/>
                      </a:cubicBezTo>
                      <a:cubicBezTo>
                        <a:pt x="5031985" y="483254"/>
                        <a:pt x="5029315" y="479998"/>
                        <a:pt x="5026255" y="476547"/>
                      </a:cubicBezTo>
                      <a:cubicBezTo>
                        <a:pt x="5053928" y="461311"/>
                        <a:pt x="5075220" y="445163"/>
                        <a:pt x="5090130" y="428104"/>
                      </a:cubicBezTo>
                      <a:cubicBezTo>
                        <a:pt x="5071313" y="403361"/>
                        <a:pt x="5059234" y="368363"/>
                        <a:pt x="5053895" y="323110"/>
                      </a:cubicBezTo>
                      <a:lnTo>
                        <a:pt x="5043054" y="323110"/>
                      </a:lnTo>
                      <a:close/>
                      <a:moveTo>
                        <a:pt x="3385704" y="312855"/>
                      </a:moveTo>
                      <a:lnTo>
                        <a:pt x="3489330" y="312855"/>
                      </a:lnTo>
                      <a:lnTo>
                        <a:pt x="3489330" y="323696"/>
                      </a:lnTo>
                      <a:cubicBezTo>
                        <a:pt x="3480214" y="369535"/>
                        <a:pt x="3466150" y="404403"/>
                        <a:pt x="3447137" y="428299"/>
                      </a:cubicBezTo>
                      <a:cubicBezTo>
                        <a:pt x="3460681" y="444056"/>
                        <a:pt x="3479628" y="459065"/>
                        <a:pt x="3503980" y="473324"/>
                      </a:cubicBezTo>
                      <a:cubicBezTo>
                        <a:pt x="3501506" y="476254"/>
                        <a:pt x="3498967" y="479640"/>
                        <a:pt x="3496362" y="483482"/>
                      </a:cubicBezTo>
                      <a:cubicBezTo>
                        <a:pt x="3472075" y="468376"/>
                        <a:pt x="3453258" y="452912"/>
                        <a:pt x="3439910" y="437089"/>
                      </a:cubicBezTo>
                      <a:cubicBezTo>
                        <a:pt x="3425325" y="453888"/>
                        <a:pt x="3404326" y="470297"/>
                        <a:pt x="3376914" y="486314"/>
                      </a:cubicBezTo>
                      <a:cubicBezTo>
                        <a:pt x="3374635" y="483254"/>
                        <a:pt x="3371965" y="479998"/>
                        <a:pt x="3368905" y="476547"/>
                      </a:cubicBezTo>
                      <a:cubicBezTo>
                        <a:pt x="3396578" y="461311"/>
                        <a:pt x="3417869" y="445163"/>
                        <a:pt x="3432780" y="428104"/>
                      </a:cubicBezTo>
                      <a:cubicBezTo>
                        <a:pt x="3413963" y="403361"/>
                        <a:pt x="3401884" y="368363"/>
                        <a:pt x="3396545" y="323110"/>
                      </a:cubicBezTo>
                      <a:lnTo>
                        <a:pt x="3385704" y="323110"/>
                      </a:lnTo>
                      <a:close/>
                      <a:moveTo>
                        <a:pt x="3592910" y="310706"/>
                      </a:moveTo>
                      <a:lnTo>
                        <a:pt x="3701908" y="310706"/>
                      </a:lnTo>
                      <a:lnTo>
                        <a:pt x="3701908" y="454865"/>
                      </a:lnTo>
                      <a:cubicBezTo>
                        <a:pt x="3702950" y="472706"/>
                        <a:pt x="3694094" y="481659"/>
                        <a:pt x="3675342" y="481724"/>
                      </a:cubicBezTo>
                      <a:cubicBezTo>
                        <a:pt x="3667008" y="482049"/>
                        <a:pt x="3656850" y="482245"/>
                        <a:pt x="3644870" y="482310"/>
                      </a:cubicBezTo>
                      <a:cubicBezTo>
                        <a:pt x="3644544" y="478664"/>
                        <a:pt x="3643763" y="474855"/>
                        <a:pt x="3642525" y="470883"/>
                      </a:cubicBezTo>
                      <a:cubicBezTo>
                        <a:pt x="3652748" y="471273"/>
                        <a:pt x="3662938" y="471469"/>
                        <a:pt x="3673096" y="471469"/>
                      </a:cubicBezTo>
                      <a:cubicBezTo>
                        <a:pt x="3679932" y="471534"/>
                        <a:pt x="3684653" y="470166"/>
                        <a:pt x="3687258" y="467367"/>
                      </a:cubicBezTo>
                      <a:cubicBezTo>
                        <a:pt x="3690057" y="464762"/>
                        <a:pt x="3691425" y="460074"/>
                        <a:pt x="3691360" y="453302"/>
                      </a:cubicBezTo>
                      <a:lnTo>
                        <a:pt x="3691360" y="320669"/>
                      </a:lnTo>
                      <a:lnTo>
                        <a:pt x="3592910" y="320669"/>
                      </a:lnTo>
                      <a:close/>
                      <a:moveTo>
                        <a:pt x="1260517" y="309437"/>
                      </a:moveTo>
                      <a:lnTo>
                        <a:pt x="1415322" y="309437"/>
                      </a:lnTo>
                      <a:lnTo>
                        <a:pt x="1415322" y="459456"/>
                      </a:lnTo>
                      <a:cubicBezTo>
                        <a:pt x="1415908" y="475538"/>
                        <a:pt x="1407704" y="483677"/>
                        <a:pt x="1390709" y="483873"/>
                      </a:cubicBezTo>
                      <a:cubicBezTo>
                        <a:pt x="1386933" y="484003"/>
                        <a:pt x="1383319" y="484101"/>
                        <a:pt x="1379868" y="484166"/>
                      </a:cubicBezTo>
                      <a:cubicBezTo>
                        <a:pt x="1378175" y="484231"/>
                        <a:pt x="1376385" y="484263"/>
                        <a:pt x="1374497" y="484263"/>
                      </a:cubicBezTo>
                      <a:cubicBezTo>
                        <a:pt x="1372934" y="484263"/>
                        <a:pt x="1370590" y="484263"/>
                        <a:pt x="1367464" y="484263"/>
                      </a:cubicBezTo>
                      <a:cubicBezTo>
                        <a:pt x="1367074" y="480487"/>
                        <a:pt x="1366423" y="476645"/>
                        <a:pt x="1365511" y="472738"/>
                      </a:cubicBezTo>
                      <a:cubicBezTo>
                        <a:pt x="1372673" y="473129"/>
                        <a:pt x="1380422" y="473324"/>
                        <a:pt x="1388756" y="473324"/>
                      </a:cubicBezTo>
                      <a:cubicBezTo>
                        <a:pt x="1399695" y="473715"/>
                        <a:pt x="1404937" y="468962"/>
                        <a:pt x="1404481" y="459065"/>
                      </a:cubicBezTo>
                      <a:lnTo>
                        <a:pt x="1404481" y="421072"/>
                      </a:lnTo>
                      <a:lnTo>
                        <a:pt x="1342071" y="421072"/>
                      </a:lnTo>
                      <a:lnTo>
                        <a:pt x="1342071" y="483482"/>
                      </a:lnTo>
                      <a:lnTo>
                        <a:pt x="1331327" y="483482"/>
                      </a:lnTo>
                      <a:lnTo>
                        <a:pt x="1331327" y="421072"/>
                      </a:lnTo>
                      <a:lnTo>
                        <a:pt x="1269698" y="421072"/>
                      </a:lnTo>
                      <a:cubicBezTo>
                        <a:pt x="1268201" y="444577"/>
                        <a:pt x="1260615" y="466390"/>
                        <a:pt x="1246942" y="486510"/>
                      </a:cubicBezTo>
                      <a:cubicBezTo>
                        <a:pt x="1243946" y="484035"/>
                        <a:pt x="1240593" y="481626"/>
                        <a:pt x="1236882" y="479282"/>
                      </a:cubicBezTo>
                      <a:cubicBezTo>
                        <a:pt x="1246844" y="464827"/>
                        <a:pt x="1253192" y="451251"/>
                        <a:pt x="1255927" y="438554"/>
                      </a:cubicBezTo>
                      <a:cubicBezTo>
                        <a:pt x="1259118" y="425988"/>
                        <a:pt x="1260648" y="406096"/>
                        <a:pt x="1260517" y="378879"/>
                      </a:cubicBezTo>
                      <a:close/>
                      <a:moveTo>
                        <a:pt x="3824826" y="307483"/>
                      </a:moveTo>
                      <a:lnTo>
                        <a:pt x="3917709" y="307483"/>
                      </a:lnTo>
                      <a:lnTo>
                        <a:pt x="3917709" y="316274"/>
                      </a:lnTo>
                      <a:lnTo>
                        <a:pt x="3873856" y="316274"/>
                      </a:lnTo>
                      <a:lnTo>
                        <a:pt x="3869070" y="342449"/>
                      </a:lnTo>
                      <a:lnTo>
                        <a:pt x="3908235" y="342449"/>
                      </a:lnTo>
                      <a:lnTo>
                        <a:pt x="3908235" y="421072"/>
                      </a:lnTo>
                      <a:lnTo>
                        <a:pt x="3898468" y="421072"/>
                      </a:lnTo>
                      <a:lnTo>
                        <a:pt x="3898468" y="351044"/>
                      </a:lnTo>
                      <a:lnTo>
                        <a:pt x="3841820" y="351044"/>
                      </a:lnTo>
                      <a:lnTo>
                        <a:pt x="3841820" y="421072"/>
                      </a:lnTo>
                      <a:lnTo>
                        <a:pt x="3832053" y="421072"/>
                      </a:lnTo>
                      <a:lnTo>
                        <a:pt x="3832053" y="342449"/>
                      </a:lnTo>
                      <a:lnTo>
                        <a:pt x="3859010" y="342449"/>
                      </a:lnTo>
                      <a:lnTo>
                        <a:pt x="3863698" y="316274"/>
                      </a:lnTo>
                      <a:lnTo>
                        <a:pt x="3824826" y="316274"/>
                      </a:lnTo>
                      <a:close/>
                      <a:moveTo>
                        <a:pt x="3287789" y="306702"/>
                      </a:moveTo>
                      <a:lnTo>
                        <a:pt x="3290817" y="316664"/>
                      </a:lnTo>
                      <a:cubicBezTo>
                        <a:pt x="3265358" y="319464"/>
                        <a:pt x="3235406" y="321678"/>
                        <a:pt x="3200962" y="323306"/>
                      </a:cubicBezTo>
                      <a:lnTo>
                        <a:pt x="3200962" y="359248"/>
                      </a:lnTo>
                      <a:lnTo>
                        <a:pt x="3283394" y="359248"/>
                      </a:lnTo>
                      <a:lnTo>
                        <a:pt x="3283394" y="368917"/>
                      </a:lnTo>
                      <a:cubicBezTo>
                        <a:pt x="3276818" y="398803"/>
                        <a:pt x="3266953" y="422114"/>
                        <a:pt x="3253800" y="438847"/>
                      </a:cubicBezTo>
                      <a:cubicBezTo>
                        <a:pt x="3263437" y="450242"/>
                        <a:pt x="3276980" y="461865"/>
                        <a:pt x="3294430" y="473715"/>
                      </a:cubicBezTo>
                      <a:cubicBezTo>
                        <a:pt x="3291305" y="477492"/>
                        <a:pt x="3288961" y="480682"/>
                        <a:pt x="3287398" y="483287"/>
                      </a:cubicBezTo>
                      <a:cubicBezTo>
                        <a:pt x="3270013" y="470915"/>
                        <a:pt x="3256535" y="458902"/>
                        <a:pt x="3246964" y="447247"/>
                      </a:cubicBezTo>
                      <a:cubicBezTo>
                        <a:pt x="3236611" y="459293"/>
                        <a:pt x="3221212" y="472055"/>
                        <a:pt x="3200766" y="485533"/>
                      </a:cubicBezTo>
                      <a:cubicBezTo>
                        <a:pt x="3199725" y="483840"/>
                        <a:pt x="3197901" y="481366"/>
                        <a:pt x="3195297" y="478110"/>
                      </a:cubicBezTo>
                      <a:cubicBezTo>
                        <a:pt x="3194646" y="477329"/>
                        <a:pt x="3194157" y="476743"/>
                        <a:pt x="3193832" y="476352"/>
                      </a:cubicBezTo>
                      <a:cubicBezTo>
                        <a:pt x="3214733" y="462939"/>
                        <a:pt x="3230197" y="450372"/>
                        <a:pt x="3240224" y="438652"/>
                      </a:cubicBezTo>
                      <a:cubicBezTo>
                        <a:pt x="3227202" y="420811"/>
                        <a:pt x="3218249" y="397501"/>
                        <a:pt x="3213366" y="368722"/>
                      </a:cubicBezTo>
                      <a:lnTo>
                        <a:pt x="3200962" y="368722"/>
                      </a:lnTo>
                      <a:lnTo>
                        <a:pt x="3200962" y="382297"/>
                      </a:lnTo>
                      <a:cubicBezTo>
                        <a:pt x="3201092" y="408082"/>
                        <a:pt x="3199432" y="427811"/>
                        <a:pt x="3195981" y="441485"/>
                      </a:cubicBezTo>
                      <a:cubicBezTo>
                        <a:pt x="3192790" y="455549"/>
                        <a:pt x="3186344" y="469971"/>
                        <a:pt x="3176642" y="484752"/>
                      </a:cubicBezTo>
                      <a:cubicBezTo>
                        <a:pt x="3174168" y="482603"/>
                        <a:pt x="3171140" y="480454"/>
                        <a:pt x="3167559" y="478306"/>
                      </a:cubicBezTo>
                      <a:cubicBezTo>
                        <a:pt x="3177065" y="464827"/>
                        <a:pt x="3183284" y="451675"/>
                        <a:pt x="3186214" y="438847"/>
                      </a:cubicBezTo>
                      <a:cubicBezTo>
                        <a:pt x="3189469" y="426085"/>
                        <a:pt x="3191065" y="407301"/>
                        <a:pt x="3191000" y="382493"/>
                      </a:cubicBezTo>
                      <a:lnTo>
                        <a:pt x="3191000" y="313637"/>
                      </a:lnTo>
                      <a:cubicBezTo>
                        <a:pt x="3223621" y="313311"/>
                        <a:pt x="3255884" y="310999"/>
                        <a:pt x="3287789" y="306702"/>
                      </a:cubicBezTo>
                      <a:close/>
                      <a:moveTo>
                        <a:pt x="3746398" y="306311"/>
                      </a:moveTo>
                      <a:lnTo>
                        <a:pt x="3810469" y="306311"/>
                      </a:lnTo>
                      <a:lnTo>
                        <a:pt x="3810469" y="372726"/>
                      </a:lnTo>
                      <a:lnTo>
                        <a:pt x="3746398" y="372726"/>
                      </a:lnTo>
                      <a:close/>
                      <a:moveTo>
                        <a:pt x="1466844" y="304651"/>
                      </a:moveTo>
                      <a:cubicBezTo>
                        <a:pt x="1477262" y="314418"/>
                        <a:pt x="1486541" y="323566"/>
                        <a:pt x="1494680" y="332096"/>
                      </a:cubicBezTo>
                      <a:lnTo>
                        <a:pt x="1486085" y="339519"/>
                      </a:lnTo>
                      <a:cubicBezTo>
                        <a:pt x="1476839" y="329296"/>
                        <a:pt x="1467821" y="319887"/>
                        <a:pt x="1459031" y="311292"/>
                      </a:cubicBezTo>
                      <a:close/>
                      <a:moveTo>
                        <a:pt x="2711787" y="303479"/>
                      </a:moveTo>
                      <a:cubicBezTo>
                        <a:pt x="2722661" y="311292"/>
                        <a:pt x="2733665" y="319627"/>
                        <a:pt x="2744799" y="328482"/>
                      </a:cubicBezTo>
                      <a:lnTo>
                        <a:pt x="2736985" y="337077"/>
                      </a:lnTo>
                      <a:cubicBezTo>
                        <a:pt x="2726893" y="328352"/>
                        <a:pt x="2716117" y="319757"/>
                        <a:pt x="2704657" y="311292"/>
                      </a:cubicBezTo>
                      <a:close/>
                      <a:moveTo>
                        <a:pt x="891964" y="301233"/>
                      </a:moveTo>
                      <a:lnTo>
                        <a:pt x="902707" y="301233"/>
                      </a:lnTo>
                      <a:lnTo>
                        <a:pt x="902707" y="462874"/>
                      </a:lnTo>
                      <a:lnTo>
                        <a:pt x="941969" y="462874"/>
                      </a:lnTo>
                      <a:lnTo>
                        <a:pt x="941969" y="301233"/>
                      </a:lnTo>
                      <a:lnTo>
                        <a:pt x="952713" y="301233"/>
                      </a:lnTo>
                      <a:lnTo>
                        <a:pt x="952713" y="462874"/>
                      </a:lnTo>
                      <a:lnTo>
                        <a:pt x="1017174" y="462874"/>
                      </a:lnTo>
                      <a:lnTo>
                        <a:pt x="1017174" y="473129"/>
                      </a:lnTo>
                      <a:lnTo>
                        <a:pt x="828480" y="473129"/>
                      </a:lnTo>
                      <a:lnTo>
                        <a:pt x="828480" y="462874"/>
                      </a:lnTo>
                      <a:lnTo>
                        <a:pt x="891964" y="462874"/>
                      </a:lnTo>
                      <a:close/>
                      <a:moveTo>
                        <a:pt x="3151834" y="299670"/>
                      </a:moveTo>
                      <a:lnTo>
                        <a:pt x="3161797" y="299670"/>
                      </a:lnTo>
                      <a:lnTo>
                        <a:pt x="3161797" y="358076"/>
                      </a:lnTo>
                      <a:lnTo>
                        <a:pt x="3177619" y="358076"/>
                      </a:lnTo>
                      <a:lnTo>
                        <a:pt x="3177619" y="367061"/>
                      </a:lnTo>
                      <a:lnTo>
                        <a:pt x="3128003" y="367061"/>
                      </a:lnTo>
                      <a:lnTo>
                        <a:pt x="3128003" y="401538"/>
                      </a:lnTo>
                      <a:lnTo>
                        <a:pt x="3162969" y="401538"/>
                      </a:lnTo>
                      <a:lnTo>
                        <a:pt x="3162969" y="483677"/>
                      </a:lnTo>
                      <a:lnTo>
                        <a:pt x="3153007" y="483677"/>
                      </a:lnTo>
                      <a:lnTo>
                        <a:pt x="3153007" y="410524"/>
                      </a:lnTo>
                      <a:lnTo>
                        <a:pt x="3128003" y="410524"/>
                      </a:lnTo>
                      <a:cubicBezTo>
                        <a:pt x="3128589" y="442298"/>
                        <a:pt x="3123446" y="467106"/>
                        <a:pt x="3112572" y="484947"/>
                      </a:cubicBezTo>
                      <a:cubicBezTo>
                        <a:pt x="3109772" y="482473"/>
                        <a:pt x="3106777" y="480194"/>
                        <a:pt x="3103586" y="478110"/>
                      </a:cubicBezTo>
                      <a:cubicBezTo>
                        <a:pt x="3109642" y="467757"/>
                        <a:pt x="3113516" y="457795"/>
                        <a:pt x="3115209" y="448224"/>
                      </a:cubicBezTo>
                      <a:cubicBezTo>
                        <a:pt x="3117162" y="438587"/>
                        <a:pt x="3118106" y="423221"/>
                        <a:pt x="3118041" y="402124"/>
                      </a:cubicBezTo>
                      <a:lnTo>
                        <a:pt x="3118041" y="304651"/>
                      </a:lnTo>
                      <a:lnTo>
                        <a:pt x="3128003" y="304651"/>
                      </a:lnTo>
                      <a:lnTo>
                        <a:pt x="3128003" y="358076"/>
                      </a:lnTo>
                      <a:lnTo>
                        <a:pt x="3151834" y="358076"/>
                      </a:lnTo>
                      <a:close/>
                      <a:moveTo>
                        <a:pt x="3552280" y="298693"/>
                      </a:moveTo>
                      <a:cubicBezTo>
                        <a:pt x="3563088" y="309046"/>
                        <a:pt x="3572367" y="318325"/>
                        <a:pt x="3580115" y="326529"/>
                      </a:cubicBezTo>
                      <a:lnTo>
                        <a:pt x="3571520" y="333659"/>
                      </a:lnTo>
                      <a:cubicBezTo>
                        <a:pt x="3564619" y="326040"/>
                        <a:pt x="3555535" y="316567"/>
                        <a:pt x="3544271" y="305237"/>
                      </a:cubicBezTo>
                      <a:close/>
                      <a:moveTo>
                        <a:pt x="1746618" y="298693"/>
                      </a:moveTo>
                      <a:lnTo>
                        <a:pt x="1758045" y="298693"/>
                      </a:lnTo>
                      <a:cubicBezTo>
                        <a:pt x="1758045" y="312757"/>
                        <a:pt x="1757687" y="330566"/>
                        <a:pt x="1756971" y="352118"/>
                      </a:cubicBezTo>
                      <a:lnTo>
                        <a:pt x="1843212" y="352118"/>
                      </a:lnTo>
                      <a:lnTo>
                        <a:pt x="1843212" y="362861"/>
                      </a:lnTo>
                      <a:lnTo>
                        <a:pt x="1757166" y="362861"/>
                      </a:lnTo>
                      <a:cubicBezTo>
                        <a:pt x="1764784" y="413454"/>
                        <a:pt x="1794052" y="449656"/>
                        <a:pt x="1844970" y="471469"/>
                      </a:cubicBezTo>
                      <a:cubicBezTo>
                        <a:pt x="1840803" y="476743"/>
                        <a:pt x="1838231" y="480291"/>
                        <a:pt x="1837254" y="482115"/>
                      </a:cubicBezTo>
                      <a:cubicBezTo>
                        <a:pt x="1788160" y="458479"/>
                        <a:pt x="1759608" y="424523"/>
                        <a:pt x="1751599" y="380246"/>
                      </a:cubicBezTo>
                      <a:cubicBezTo>
                        <a:pt x="1745413" y="424458"/>
                        <a:pt x="1717285" y="459488"/>
                        <a:pt x="1667214" y="485338"/>
                      </a:cubicBezTo>
                      <a:cubicBezTo>
                        <a:pt x="1663177" y="480519"/>
                        <a:pt x="1660377" y="477231"/>
                        <a:pt x="1658814" y="475473"/>
                      </a:cubicBezTo>
                      <a:cubicBezTo>
                        <a:pt x="1712662" y="448777"/>
                        <a:pt x="1741181" y="411240"/>
                        <a:pt x="1744372" y="362861"/>
                      </a:cubicBezTo>
                      <a:lnTo>
                        <a:pt x="1659596" y="362861"/>
                      </a:lnTo>
                      <a:lnTo>
                        <a:pt x="1659596" y="352118"/>
                      </a:lnTo>
                      <a:lnTo>
                        <a:pt x="1745251" y="352118"/>
                      </a:lnTo>
                      <a:cubicBezTo>
                        <a:pt x="1745772" y="345216"/>
                        <a:pt x="1746130" y="337696"/>
                        <a:pt x="1746325" y="329556"/>
                      </a:cubicBezTo>
                      <a:cubicBezTo>
                        <a:pt x="1746455" y="325585"/>
                        <a:pt x="1746520" y="321255"/>
                        <a:pt x="1746520" y="316567"/>
                      </a:cubicBezTo>
                      <a:cubicBezTo>
                        <a:pt x="1746585" y="312464"/>
                        <a:pt x="1746618" y="306507"/>
                        <a:pt x="1746618" y="298693"/>
                      </a:cubicBezTo>
                      <a:close/>
                      <a:moveTo>
                        <a:pt x="4805766" y="298498"/>
                      </a:moveTo>
                      <a:lnTo>
                        <a:pt x="4816119" y="301233"/>
                      </a:lnTo>
                      <a:cubicBezTo>
                        <a:pt x="4810714" y="317185"/>
                        <a:pt x="4804399" y="332942"/>
                        <a:pt x="4797171" y="348504"/>
                      </a:cubicBezTo>
                      <a:lnTo>
                        <a:pt x="4797171" y="486119"/>
                      </a:lnTo>
                      <a:lnTo>
                        <a:pt x="4786721" y="486119"/>
                      </a:lnTo>
                      <a:lnTo>
                        <a:pt x="4786721" y="369112"/>
                      </a:lnTo>
                      <a:cubicBezTo>
                        <a:pt x="4780014" y="381288"/>
                        <a:pt x="4772950" y="392227"/>
                        <a:pt x="4765527" y="401929"/>
                      </a:cubicBezTo>
                      <a:cubicBezTo>
                        <a:pt x="4764159" y="398152"/>
                        <a:pt x="4762564" y="394343"/>
                        <a:pt x="4760741" y="390502"/>
                      </a:cubicBezTo>
                      <a:cubicBezTo>
                        <a:pt x="4779688" y="364717"/>
                        <a:pt x="4794697" y="334049"/>
                        <a:pt x="4805766" y="298498"/>
                      </a:cubicBezTo>
                      <a:close/>
                      <a:moveTo>
                        <a:pt x="1128079" y="298498"/>
                      </a:moveTo>
                      <a:cubicBezTo>
                        <a:pt x="1136609" y="311585"/>
                        <a:pt x="1142664" y="321255"/>
                        <a:pt x="1146245" y="327505"/>
                      </a:cubicBezTo>
                      <a:lnTo>
                        <a:pt x="1135502" y="332682"/>
                      </a:lnTo>
                      <a:cubicBezTo>
                        <a:pt x="1131335" y="324543"/>
                        <a:pt x="1125540" y="314678"/>
                        <a:pt x="1118117" y="303088"/>
                      </a:cubicBezTo>
                      <a:close/>
                      <a:moveTo>
                        <a:pt x="325776" y="298498"/>
                      </a:moveTo>
                      <a:lnTo>
                        <a:pt x="336421" y="301233"/>
                      </a:lnTo>
                      <a:cubicBezTo>
                        <a:pt x="332905" y="311585"/>
                        <a:pt x="329292" y="321190"/>
                        <a:pt x="325580" y="330045"/>
                      </a:cubicBezTo>
                      <a:lnTo>
                        <a:pt x="390237" y="330045"/>
                      </a:lnTo>
                      <a:cubicBezTo>
                        <a:pt x="389455" y="375623"/>
                        <a:pt x="388251" y="415309"/>
                        <a:pt x="386623" y="449103"/>
                      </a:cubicBezTo>
                      <a:cubicBezTo>
                        <a:pt x="386623" y="470980"/>
                        <a:pt x="375489" y="481854"/>
                        <a:pt x="353221" y="481724"/>
                      </a:cubicBezTo>
                      <a:cubicBezTo>
                        <a:pt x="349249" y="481854"/>
                        <a:pt x="344821" y="481952"/>
                        <a:pt x="339938" y="482017"/>
                      </a:cubicBezTo>
                      <a:cubicBezTo>
                        <a:pt x="337594" y="482082"/>
                        <a:pt x="335022" y="482115"/>
                        <a:pt x="332222" y="482115"/>
                      </a:cubicBezTo>
                      <a:cubicBezTo>
                        <a:pt x="329748" y="482115"/>
                        <a:pt x="326329" y="482115"/>
                        <a:pt x="321967" y="482115"/>
                      </a:cubicBezTo>
                      <a:cubicBezTo>
                        <a:pt x="321316" y="478338"/>
                        <a:pt x="320469" y="474659"/>
                        <a:pt x="319427" y="471078"/>
                      </a:cubicBezTo>
                      <a:cubicBezTo>
                        <a:pt x="329650" y="471469"/>
                        <a:pt x="340296" y="471664"/>
                        <a:pt x="351365" y="471664"/>
                      </a:cubicBezTo>
                      <a:cubicBezTo>
                        <a:pt x="367838" y="472511"/>
                        <a:pt x="376107" y="464599"/>
                        <a:pt x="376173" y="447931"/>
                      </a:cubicBezTo>
                      <a:cubicBezTo>
                        <a:pt x="377344" y="426899"/>
                        <a:pt x="378419" y="390957"/>
                        <a:pt x="379396" y="340105"/>
                      </a:cubicBezTo>
                      <a:lnTo>
                        <a:pt x="321381" y="340105"/>
                      </a:lnTo>
                      <a:cubicBezTo>
                        <a:pt x="316041" y="352867"/>
                        <a:pt x="310572" y="363871"/>
                        <a:pt x="304972" y="373117"/>
                      </a:cubicBezTo>
                      <a:cubicBezTo>
                        <a:pt x="302758" y="371359"/>
                        <a:pt x="299698" y="369405"/>
                        <a:pt x="295791" y="367256"/>
                      </a:cubicBezTo>
                      <a:cubicBezTo>
                        <a:pt x="307707" y="348048"/>
                        <a:pt x="317702" y="325129"/>
                        <a:pt x="325776" y="298498"/>
                      </a:cubicBezTo>
                      <a:close/>
                      <a:moveTo>
                        <a:pt x="246567" y="298498"/>
                      </a:moveTo>
                      <a:lnTo>
                        <a:pt x="257408" y="300842"/>
                      </a:lnTo>
                      <a:cubicBezTo>
                        <a:pt x="256626" y="303186"/>
                        <a:pt x="255292" y="307288"/>
                        <a:pt x="253403" y="313148"/>
                      </a:cubicBezTo>
                      <a:cubicBezTo>
                        <a:pt x="250864" y="321157"/>
                        <a:pt x="249008" y="326919"/>
                        <a:pt x="247837" y="330435"/>
                      </a:cubicBezTo>
                      <a:lnTo>
                        <a:pt x="287587" y="330435"/>
                      </a:lnTo>
                      <a:lnTo>
                        <a:pt x="287587" y="482115"/>
                      </a:lnTo>
                      <a:lnTo>
                        <a:pt x="277235" y="482115"/>
                      </a:lnTo>
                      <a:lnTo>
                        <a:pt x="277235" y="466097"/>
                      </a:lnTo>
                      <a:lnTo>
                        <a:pt x="227424" y="466097"/>
                      </a:lnTo>
                      <a:lnTo>
                        <a:pt x="227424" y="483482"/>
                      </a:lnTo>
                      <a:lnTo>
                        <a:pt x="216973" y="483482"/>
                      </a:lnTo>
                      <a:lnTo>
                        <a:pt x="216973" y="330435"/>
                      </a:lnTo>
                      <a:lnTo>
                        <a:pt x="237386" y="330435"/>
                      </a:lnTo>
                      <a:cubicBezTo>
                        <a:pt x="241227" y="318325"/>
                        <a:pt x="244288" y="307679"/>
                        <a:pt x="246567" y="298498"/>
                      </a:cubicBezTo>
                      <a:close/>
                      <a:moveTo>
                        <a:pt x="5005256" y="298303"/>
                      </a:moveTo>
                      <a:lnTo>
                        <a:pt x="5015707" y="298303"/>
                      </a:lnTo>
                      <a:lnTo>
                        <a:pt x="5015707" y="338054"/>
                      </a:lnTo>
                      <a:lnTo>
                        <a:pt x="5043347" y="338054"/>
                      </a:lnTo>
                      <a:lnTo>
                        <a:pt x="5043347" y="348113"/>
                      </a:lnTo>
                      <a:lnTo>
                        <a:pt x="5015707" y="348113"/>
                      </a:lnTo>
                      <a:lnTo>
                        <a:pt x="5015707" y="383079"/>
                      </a:lnTo>
                      <a:lnTo>
                        <a:pt x="5022543" y="377121"/>
                      </a:lnTo>
                      <a:cubicBezTo>
                        <a:pt x="5030357" y="385065"/>
                        <a:pt x="5038756" y="394050"/>
                        <a:pt x="5047742" y="404078"/>
                      </a:cubicBezTo>
                      <a:lnTo>
                        <a:pt x="5039733" y="411110"/>
                      </a:lnTo>
                      <a:cubicBezTo>
                        <a:pt x="5031594" y="401538"/>
                        <a:pt x="5023585" y="392455"/>
                        <a:pt x="5015707" y="383860"/>
                      </a:cubicBezTo>
                      <a:lnTo>
                        <a:pt x="5015707" y="485338"/>
                      </a:lnTo>
                      <a:lnTo>
                        <a:pt x="5005256" y="485338"/>
                      </a:lnTo>
                      <a:lnTo>
                        <a:pt x="5005256" y="368917"/>
                      </a:lnTo>
                      <a:cubicBezTo>
                        <a:pt x="4998810" y="393464"/>
                        <a:pt x="4988945" y="414723"/>
                        <a:pt x="4975663" y="432694"/>
                      </a:cubicBezTo>
                      <a:cubicBezTo>
                        <a:pt x="4974556" y="429374"/>
                        <a:pt x="4973025" y="425304"/>
                        <a:pt x="4971072" y="420486"/>
                      </a:cubicBezTo>
                      <a:cubicBezTo>
                        <a:pt x="4985918" y="401799"/>
                        <a:pt x="4997247" y="377674"/>
                        <a:pt x="5005061" y="348113"/>
                      </a:cubicBezTo>
                      <a:lnTo>
                        <a:pt x="4975663" y="348113"/>
                      </a:lnTo>
                      <a:lnTo>
                        <a:pt x="4975663" y="338054"/>
                      </a:lnTo>
                      <a:lnTo>
                        <a:pt x="5005256" y="338054"/>
                      </a:lnTo>
                      <a:close/>
                      <a:moveTo>
                        <a:pt x="4872571" y="298303"/>
                      </a:moveTo>
                      <a:lnTo>
                        <a:pt x="4882924" y="298303"/>
                      </a:lnTo>
                      <a:lnTo>
                        <a:pt x="4882924" y="338835"/>
                      </a:lnTo>
                      <a:lnTo>
                        <a:pt x="4943576" y="338835"/>
                      </a:lnTo>
                      <a:lnTo>
                        <a:pt x="4943576" y="348699"/>
                      </a:lnTo>
                      <a:lnTo>
                        <a:pt x="4892203" y="348699"/>
                      </a:lnTo>
                      <a:cubicBezTo>
                        <a:pt x="4904639" y="386530"/>
                        <a:pt x="4924498" y="416872"/>
                        <a:pt x="4951780" y="439726"/>
                      </a:cubicBezTo>
                      <a:cubicBezTo>
                        <a:pt x="4948655" y="442591"/>
                        <a:pt x="4945985" y="445587"/>
                        <a:pt x="4943771" y="448712"/>
                      </a:cubicBezTo>
                      <a:cubicBezTo>
                        <a:pt x="4914992" y="422602"/>
                        <a:pt x="4895002" y="389264"/>
                        <a:pt x="4883803" y="348699"/>
                      </a:cubicBezTo>
                      <a:lnTo>
                        <a:pt x="4882924" y="348699"/>
                      </a:lnTo>
                      <a:lnTo>
                        <a:pt x="4882924" y="434941"/>
                      </a:lnTo>
                      <a:lnTo>
                        <a:pt x="4915545" y="434941"/>
                      </a:lnTo>
                      <a:lnTo>
                        <a:pt x="4915545" y="444512"/>
                      </a:lnTo>
                      <a:lnTo>
                        <a:pt x="4882924" y="444512"/>
                      </a:lnTo>
                      <a:lnTo>
                        <a:pt x="4882924" y="486119"/>
                      </a:lnTo>
                      <a:lnTo>
                        <a:pt x="4872571" y="486119"/>
                      </a:lnTo>
                      <a:lnTo>
                        <a:pt x="4872571" y="444512"/>
                      </a:lnTo>
                      <a:lnTo>
                        <a:pt x="4839950" y="444512"/>
                      </a:lnTo>
                      <a:lnTo>
                        <a:pt x="4839950" y="434941"/>
                      </a:lnTo>
                      <a:lnTo>
                        <a:pt x="4872571" y="434941"/>
                      </a:lnTo>
                      <a:lnTo>
                        <a:pt x="4872571" y="348699"/>
                      </a:lnTo>
                      <a:lnTo>
                        <a:pt x="4871985" y="348699"/>
                      </a:lnTo>
                      <a:cubicBezTo>
                        <a:pt x="4860460" y="390762"/>
                        <a:pt x="4840243" y="425239"/>
                        <a:pt x="4811333" y="452130"/>
                      </a:cubicBezTo>
                      <a:cubicBezTo>
                        <a:pt x="4809445" y="449851"/>
                        <a:pt x="4806580" y="447117"/>
                        <a:pt x="4802738" y="443926"/>
                      </a:cubicBezTo>
                      <a:cubicBezTo>
                        <a:pt x="4831974" y="417556"/>
                        <a:pt x="4852191" y="385813"/>
                        <a:pt x="4863390" y="348699"/>
                      </a:cubicBezTo>
                      <a:lnTo>
                        <a:pt x="4816119" y="348699"/>
                      </a:lnTo>
                      <a:lnTo>
                        <a:pt x="4816119" y="338835"/>
                      </a:lnTo>
                      <a:lnTo>
                        <a:pt x="4872571" y="338835"/>
                      </a:lnTo>
                      <a:close/>
                      <a:moveTo>
                        <a:pt x="4462606" y="298303"/>
                      </a:moveTo>
                      <a:lnTo>
                        <a:pt x="4472959" y="298303"/>
                      </a:lnTo>
                      <a:lnTo>
                        <a:pt x="4472959" y="335514"/>
                      </a:lnTo>
                      <a:cubicBezTo>
                        <a:pt x="4492753" y="328091"/>
                        <a:pt x="4511147" y="319399"/>
                        <a:pt x="4528141" y="309437"/>
                      </a:cubicBezTo>
                      <a:lnTo>
                        <a:pt x="4534197" y="318520"/>
                      </a:lnTo>
                      <a:cubicBezTo>
                        <a:pt x="4513882" y="329003"/>
                        <a:pt x="4493469" y="338184"/>
                        <a:pt x="4472959" y="346062"/>
                      </a:cubicBezTo>
                      <a:lnTo>
                        <a:pt x="4472959" y="358466"/>
                      </a:lnTo>
                      <a:cubicBezTo>
                        <a:pt x="4472438" y="367843"/>
                        <a:pt x="4477386" y="372303"/>
                        <a:pt x="4487804" y="371847"/>
                      </a:cubicBezTo>
                      <a:lnTo>
                        <a:pt x="4510170" y="371847"/>
                      </a:lnTo>
                      <a:cubicBezTo>
                        <a:pt x="4520002" y="371977"/>
                        <a:pt x="4525602" y="368136"/>
                        <a:pt x="4526969" y="360322"/>
                      </a:cubicBezTo>
                      <a:cubicBezTo>
                        <a:pt x="4528206" y="354462"/>
                        <a:pt x="4529216" y="347397"/>
                        <a:pt x="4529997" y="339128"/>
                      </a:cubicBezTo>
                      <a:cubicBezTo>
                        <a:pt x="4533448" y="340495"/>
                        <a:pt x="4536834" y="341667"/>
                        <a:pt x="4540155" y="342644"/>
                      </a:cubicBezTo>
                      <a:cubicBezTo>
                        <a:pt x="4538982" y="350978"/>
                        <a:pt x="4537810" y="357718"/>
                        <a:pt x="4536638" y="362861"/>
                      </a:cubicBezTo>
                      <a:cubicBezTo>
                        <a:pt x="4533904" y="375689"/>
                        <a:pt x="4525407" y="381972"/>
                        <a:pt x="4511147" y="381711"/>
                      </a:cubicBezTo>
                      <a:lnTo>
                        <a:pt x="4485949" y="381711"/>
                      </a:lnTo>
                      <a:cubicBezTo>
                        <a:pt x="4470061" y="382037"/>
                        <a:pt x="4462280" y="374907"/>
                        <a:pt x="4462606" y="360322"/>
                      </a:cubicBezTo>
                      <a:close/>
                      <a:moveTo>
                        <a:pt x="3347906" y="298303"/>
                      </a:moveTo>
                      <a:lnTo>
                        <a:pt x="3358357" y="298303"/>
                      </a:lnTo>
                      <a:lnTo>
                        <a:pt x="3358357" y="338054"/>
                      </a:lnTo>
                      <a:lnTo>
                        <a:pt x="3385997" y="338054"/>
                      </a:lnTo>
                      <a:lnTo>
                        <a:pt x="3385997" y="348113"/>
                      </a:lnTo>
                      <a:lnTo>
                        <a:pt x="3358357" y="348113"/>
                      </a:lnTo>
                      <a:lnTo>
                        <a:pt x="3358357" y="383079"/>
                      </a:lnTo>
                      <a:lnTo>
                        <a:pt x="3365194" y="377121"/>
                      </a:lnTo>
                      <a:cubicBezTo>
                        <a:pt x="3373007" y="385065"/>
                        <a:pt x="3381407" y="394050"/>
                        <a:pt x="3390392" y="404078"/>
                      </a:cubicBezTo>
                      <a:lnTo>
                        <a:pt x="3382383" y="411110"/>
                      </a:lnTo>
                      <a:cubicBezTo>
                        <a:pt x="3374244" y="401538"/>
                        <a:pt x="3366235" y="392455"/>
                        <a:pt x="3358357" y="383860"/>
                      </a:cubicBezTo>
                      <a:lnTo>
                        <a:pt x="3358357" y="485338"/>
                      </a:lnTo>
                      <a:lnTo>
                        <a:pt x="3347906" y="485338"/>
                      </a:lnTo>
                      <a:lnTo>
                        <a:pt x="3347906" y="368917"/>
                      </a:lnTo>
                      <a:cubicBezTo>
                        <a:pt x="3341460" y="393464"/>
                        <a:pt x="3331596" y="414723"/>
                        <a:pt x="3318313" y="432694"/>
                      </a:cubicBezTo>
                      <a:cubicBezTo>
                        <a:pt x="3317206" y="429374"/>
                        <a:pt x="3315676" y="425304"/>
                        <a:pt x="3313722" y="420486"/>
                      </a:cubicBezTo>
                      <a:cubicBezTo>
                        <a:pt x="3328568" y="401799"/>
                        <a:pt x="3339897" y="377674"/>
                        <a:pt x="3347711" y="348113"/>
                      </a:cubicBezTo>
                      <a:lnTo>
                        <a:pt x="3318313" y="348113"/>
                      </a:lnTo>
                      <a:lnTo>
                        <a:pt x="3318313" y="338054"/>
                      </a:lnTo>
                      <a:lnTo>
                        <a:pt x="3347906" y="338054"/>
                      </a:lnTo>
                      <a:close/>
                      <a:moveTo>
                        <a:pt x="68271" y="298303"/>
                      </a:moveTo>
                      <a:lnTo>
                        <a:pt x="78624" y="298303"/>
                      </a:lnTo>
                      <a:cubicBezTo>
                        <a:pt x="78558" y="300126"/>
                        <a:pt x="78493" y="302860"/>
                        <a:pt x="78428" y="306507"/>
                      </a:cubicBezTo>
                      <a:cubicBezTo>
                        <a:pt x="78363" y="310153"/>
                        <a:pt x="78298" y="312888"/>
                        <a:pt x="78233" y="314711"/>
                      </a:cubicBezTo>
                      <a:lnTo>
                        <a:pt x="116421" y="314711"/>
                      </a:lnTo>
                      <a:lnTo>
                        <a:pt x="116421" y="298303"/>
                      </a:lnTo>
                      <a:lnTo>
                        <a:pt x="126676" y="298303"/>
                      </a:lnTo>
                      <a:lnTo>
                        <a:pt x="126676" y="314711"/>
                      </a:lnTo>
                      <a:lnTo>
                        <a:pt x="173264" y="314711"/>
                      </a:lnTo>
                      <a:lnTo>
                        <a:pt x="173264" y="351727"/>
                      </a:lnTo>
                      <a:lnTo>
                        <a:pt x="126676" y="351727"/>
                      </a:lnTo>
                      <a:lnTo>
                        <a:pt x="126676" y="371261"/>
                      </a:lnTo>
                      <a:lnTo>
                        <a:pt x="182445" y="371261"/>
                      </a:lnTo>
                      <a:cubicBezTo>
                        <a:pt x="182250" y="377056"/>
                        <a:pt x="181924" y="382265"/>
                        <a:pt x="181468" y="386888"/>
                      </a:cubicBezTo>
                      <a:cubicBezTo>
                        <a:pt x="180947" y="396004"/>
                        <a:pt x="175738" y="400724"/>
                        <a:pt x="165841" y="401050"/>
                      </a:cubicBezTo>
                      <a:cubicBezTo>
                        <a:pt x="163302" y="401245"/>
                        <a:pt x="160698" y="401375"/>
                        <a:pt x="158028" y="401440"/>
                      </a:cubicBezTo>
                      <a:cubicBezTo>
                        <a:pt x="156726" y="401506"/>
                        <a:pt x="155326" y="401538"/>
                        <a:pt x="153828" y="401538"/>
                      </a:cubicBezTo>
                      <a:cubicBezTo>
                        <a:pt x="152526" y="401538"/>
                        <a:pt x="150605" y="401538"/>
                        <a:pt x="148066" y="401538"/>
                      </a:cubicBezTo>
                      <a:cubicBezTo>
                        <a:pt x="147545" y="398413"/>
                        <a:pt x="146796" y="395450"/>
                        <a:pt x="145819" y="392650"/>
                      </a:cubicBezTo>
                      <a:cubicBezTo>
                        <a:pt x="152591" y="392911"/>
                        <a:pt x="158484" y="393041"/>
                        <a:pt x="163497" y="393041"/>
                      </a:cubicBezTo>
                      <a:cubicBezTo>
                        <a:pt x="168967" y="393236"/>
                        <a:pt x="171897" y="390795"/>
                        <a:pt x="172288" y="385716"/>
                      </a:cubicBezTo>
                      <a:cubicBezTo>
                        <a:pt x="172548" y="383242"/>
                        <a:pt x="172678" y="381353"/>
                        <a:pt x="172678" y="380051"/>
                      </a:cubicBezTo>
                      <a:lnTo>
                        <a:pt x="126676" y="380051"/>
                      </a:lnTo>
                      <a:lnTo>
                        <a:pt x="126676" y="398120"/>
                      </a:lnTo>
                      <a:lnTo>
                        <a:pt x="116421" y="398120"/>
                      </a:lnTo>
                      <a:lnTo>
                        <a:pt x="116421" y="380051"/>
                      </a:lnTo>
                      <a:lnTo>
                        <a:pt x="71689" y="380051"/>
                      </a:lnTo>
                      <a:cubicBezTo>
                        <a:pt x="67913" y="390404"/>
                        <a:pt x="60750" y="398803"/>
                        <a:pt x="50202" y="405250"/>
                      </a:cubicBezTo>
                      <a:lnTo>
                        <a:pt x="156661" y="405250"/>
                      </a:lnTo>
                      <a:lnTo>
                        <a:pt x="156661" y="453498"/>
                      </a:lnTo>
                      <a:lnTo>
                        <a:pt x="146308" y="453498"/>
                      </a:lnTo>
                      <a:lnTo>
                        <a:pt x="146308" y="414333"/>
                      </a:lnTo>
                      <a:lnTo>
                        <a:pt x="45221" y="414333"/>
                      </a:lnTo>
                      <a:lnTo>
                        <a:pt x="45221" y="455939"/>
                      </a:lnTo>
                      <a:lnTo>
                        <a:pt x="34868" y="455939"/>
                      </a:lnTo>
                      <a:lnTo>
                        <a:pt x="34868" y="413258"/>
                      </a:lnTo>
                      <a:cubicBezTo>
                        <a:pt x="26273" y="417035"/>
                        <a:pt x="16539" y="420649"/>
                        <a:pt x="5665" y="424100"/>
                      </a:cubicBezTo>
                      <a:cubicBezTo>
                        <a:pt x="3582" y="419997"/>
                        <a:pt x="1693" y="416677"/>
                        <a:pt x="0" y="414137"/>
                      </a:cubicBezTo>
                      <a:cubicBezTo>
                        <a:pt x="34445" y="405673"/>
                        <a:pt x="54467" y="394311"/>
                        <a:pt x="60067" y="380051"/>
                      </a:cubicBezTo>
                      <a:lnTo>
                        <a:pt x="15627" y="380051"/>
                      </a:lnTo>
                      <a:lnTo>
                        <a:pt x="21292" y="342839"/>
                      </a:lnTo>
                      <a:lnTo>
                        <a:pt x="66806" y="342839"/>
                      </a:lnTo>
                      <a:cubicBezTo>
                        <a:pt x="67131" y="338933"/>
                        <a:pt x="67424" y="332487"/>
                        <a:pt x="67685" y="323501"/>
                      </a:cubicBezTo>
                      <a:lnTo>
                        <a:pt x="12404" y="323501"/>
                      </a:lnTo>
                      <a:lnTo>
                        <a:pt x="12404" y="314711"/>
                      </a:lnTo>
                      <a:lnTo>
                        <a:pt x="68076" y="314711"/>
                      </a:lnTo>
                      <a:cubicBezTo>
                        <a:pt x="68076" y="312692"/>
                        <a:pt x="68108" y="309730"/>
                        <a:pt x="68173" y="305823"/>
                      </a:cubicBezTo>
                      <a:cubicBezTo>
                        <a:pt x="68238" y="302372"/>
                        <a:pt x="68271" y="299865"/>
                        <a:pt x="68271" y="298303"/>
                      </a:cubicBezTo>
                      <a:close/>
                      <a:moveTo>
                        <a:pt x="2374142" y="297717"/>
                      </a:moveTo>
                      <a:cubicBezTo>
                        <a:pt x="2376682" y="306897"/>
                        <a:pt x="2378668" y="314809"/>
                        <a:pt x="2380100" y="321450"/>
                      </a:cubicBezTo>
                      <a:lnTo>
                        <a:pt x="2455110" y="321450"/>
                      </a:lnTo>
                      <a:lnTo>
                        <a:pt x="2455110" y="354462"/>
                      </a:lnTo>
                      <a:lnTo>
                        <a:pt x="2444561" y="354462"/>
                      </a:lnTo>
                      <a:lnTo>
                        <a:pt x="2444561" y="331315"/>
                      </a:lnTo>
                      <a:lnTo>
                        <a:pt x="2297277" y="331315"/>
                      </a:lnTo>
                      <a:lnTo>
                        <a:pt x="2297277" y="354267"/>
                      </a:lnTo>
                      <a:lnTo>
                        <a:pt x="2286729" y="354267"/>
                      </a:lnTo>
                      <a:lnTo>
                        <a:pt x="2286729" y="321450"/>
                      </a:lnTo>
                      <a:lnTo>
                        <a:pt x="2368575" y="321450"/>
                      </a:lnTo>
                      <a:cubicBezTo>
                        <a:pt x="2366427" y="312399"/>
                        <a:pt x="2364538" y="305270"/>
                        <a:pt x="2362911" y="300061"/>
                      </a:cubicBezTo>
                      <a:close/>
                      <a:moveTo>
                        <a:pt x="1562266" y="297717"/>
                      </a:moveTo>
                      <a:lnTo>
                        <a:pt x="1572619" y="297717"/>
                      </a:lnTo>
                      <a:lnTo>
                        <a:pt x="1572619" y="314906"/>
                      </a:lnTo>
                      <a:lnTo>
                        <a:pt x="1633467" y="314906"/>
                      </a:lnTo>
                      <a:lnTo>
                        <a:pt x="1633467" y="323696"/>
                      </a:lnTo>
                      <a:lnTo>
                        <a:pt x="1572619" y="323696"/>
                      </a:lnTo>
                      <a:lnTo>
                        <a:pt x="1572619" y="340300"/>
                      </a:lnTo>
                      <a:lnTo>
                        <a:pt x="1627216" y="340300"/>
                      </a:lnTo>
                      <a:lnTo>
                        <a:pt x="1627216" y="348895"/>
                      </a:lnTo>
                      <a:lnTo>
                        <a:pt x="1572619" y="348895"/>
                      </a:lnTo>
                      <a:lnTo>
                        <a:pt x="1572619" y="365889"/>
                      </a:lnTo>
                      <a:lnTo>
                        <a:pt x="1636299" y="365889"/>
                      </a:lnTo>
                      <a:lnTo>
                        <a:pt x="1636299" y="374679"/>
                      </a:lnTo>
                      <a:lnTo>
                        <a:pt x="1499661" y="374679"/>
                      </a:lnTo>
                      <a:lnTo>
                        <a:pt x="1499661" y="365889"/>
                      </a:lnTo>
                      <a:lnTo>
                        <a:pt x="1562266" y="365889"/>
                      </a:lnTo>
                      <a:lnTo>
                        <a:pt x="1562266" y="348895"/>
                      </a:lnTo>
                      <a:lnTo>
                        <a:pt x="1508842" y="348895"/>
                      </a:lnTo>
                      <a:lnTo>
                        <a:pt x="1508842" y="340300"/>
                      </a:lnTo>
                      <a:lnTo>
                        <a:pt x="1562266" y="340300"/>
                      </a:lnTo>
                      <a:lnTo>
                        <a:pt x="1562266" y="323696"/>
                      </a:lnTo>
                      <a:lnTo>
                        <a:pt x="1505228" y="323696"/>
                      </a:lnTo>
                      <a:lnTo>
                        <a:pt x="1505228" y="314906"/>
                      </a:lnTo>
                      <a:lnTo>
                        <a:pt x="1562266" y="314906"/>
                      </a:lnTo>
                      <a:close/>
                      <a:moveTo>
                        <a:pt x="2812385" y="297228"/>
                      </a:moveTo>
                      <a:cubicBezTo>
                        <a:pt x="2815967" y="305107"/>
                        <a:pt x="2820524" y="315655"/>
                        <a:pt x="2826059" y="328873"/>
                      </a:cubicBezTo>
                      <a:lnTo>
                        <a:pt x="2816390" y="332291"/>
                      </a:lnTo>
                      <a:lnTo>
                        <a:pt x="2877628" y="332291"/>
                      </a:lnTo>
                      <a:lnTo>
                        <a:pt x="2877628" y="342449"/>
                      </a:lnTo>
                      <a:lnTo>
                        <a:pt x="2819808" y="342449"/>
                      </a:lnTo>
                      <a:lnTo>
                        <a:pt x="2819808" y="394115"/>
                      </a:lnTo>
                      <a:lnTo>
                        <a:pt x="2871866" y="394115"/>
                      </a:lnTo>
                      <a:lnTo>
                        <a:pt x="2871866" y="404078"/>
                      </a:lnTo>
                      <a:lnTo>
                        <a:pt x="2819808" y="404078"/>
                      </a:lnTo>
                      <a:lnTo>
                        <a:pt x="2819808" y="464534"/>
                      </a:lnTo>
                      <a:lnTo>
                        <a:pt x="2883879" y="464534"/>
                      </a:lnTo>
                      <a:lnTo>
                        <a:pt x="2883879" y="474692"/>
                      </a:lnTo>
                      <a:lnTo>
                        <a:pt x="2739232" y="474692"/>
                      </a:lnTo>
                      <a:lnTo>
                        <a:pt x="2739232" y="464534"/>
                      </a:lnTo>
                      <a:lnTo>
                        <a:pt x="2809065" y="464534"/>
                      </a:lnTo>
                      <a:lnTo>
                        <a:pt x="2809065" y="404078"/>
                      </a:lnTo>
                      <a:lnTo>
                        <a:pt x="2757203" y="404078"/>
                      </a:lnTo>
                      <a:lnTo>
                        <a:pt x="2757203" y="394115"/>
                      </a:lnTo>
                      <a:lnTo>
                        <a:pt x="2809065" y="394115"/>
                      </a:lnTo>
                      <a:lnTo>
                        <a:pt x="2809065" y="342449"/>
                      </a:lnTo>
                      <a:lnTo>
                        <a:pt x="2751831" y="342449"/>
                      </a:lnTo>
                      <a:lnTo>
                        <a:pt x="2751831" y="332291"/>
                      </a:lnTo>
                      <a:lnTo>
                        <a:pt x="2815218" y="332291"/>
                      </a:lnTo>
                      <a:cubicBezTo>
                        <a:pt x="2814046" y="328775"/>
                        <a:pt x="2810920" y="320864"/>
                        <a:pt x="2805842" y="308558"/>
                      </a:cubicBezTo>
                      <a:cubicBezTo>
                        <a:pt x="2804344" y="304911"/>
                        <a:pt x="2803270" y="302274"/>
                        <a:pt x="2802619" y="300647"/>
                      </a:cubicBezTo>
                      <a:close/>
                      <a:moveTo>
                        <a:pt x="714547" y="297228"/>
                      </a:moveTo>
                      <a:cubicBezTo>
                        <a:pt x="717868" y="305758"/>
                        <a:pt x="720668" y="313571"/>
                        <a:pt x="722947" y="320669"/>
                      </a:cubicBezTo>
                      <a:lnTo>
                        <a:pt x="807039" y="320669"/>
                      </a:lnTo>
                      <a:lnTo>
                        <a:pt x="807039" y="330045"/>
                      </a:lnTo>
                      <a:lnTo>
                        <a:pt x="619613" y="330045"/>
                      </a:lnTo>
                      <a:lnTo>
                        <a:pt x="619613" y="320669"/>
                      </a:lnTo>
                      <a:lnTo>
                        <a:pt x="711226" y="320669"/>
                      </a:lnTo>
                      <a:cubicBezTo>
                        <a:pt x="708817" y="312530"/>
                        <a:pt x="706538" y="305790"/>
                        <a:pt x="704390" y="300451"/>
                      </a:cubicBezTo>
                      <a:close/>
                      <a:moveTo>
                        <a:pt x="3000351" y="297033"/>
                      </a:moveTo>
                      <a:cubicBezTo>
                        <a:pt x="3002434" y="303088"/>
                        <a:pt x="3004583" y="309632"/>
                        <a:pt x="3006797" y="316664"/>
                      </a:cubicBezTo>
                      <a:lnTo>
                        <a:pt x="3080146" y="316664"/>
                      </a:lnTo>
                      <a:lnTo>
                        <a:pt x="3080146" y="325259"/>
                      </a:lnTo>
                      <a:lnTo>
                        <a:pt x="3041176" y="325259"/>
                      </a:lnTo>
                      <a:lnTo>
                        <a:pt x="3048599" y="329068"/>
                      </a:lnTo>
                      <a:cubicBezTo>
                        <a:pt x="3048338" y="329394"/>
                        <a:pt x="3047883" y="329947"/>
                        <a:pt x="3047232" y="330728"/>
                      </a:cubicBezTo>
                      <a:cubicBezTo>
                        <a:pt x="3041502" y="337891"/>
                        <a:pt x="3037074" y="343197"/>
                        <a:pt x="3033949" y="346648"/>
                      </a:cubicBezTo>
                      <a:lnTo>
                        <a:pt x="3092354" y="346648"/>
                      </a:lnTo>
                      <a:lnTo>
                        <a:pt x="3092354" y="355243"/>
                      </a:lnTo>
                      <a:lnTo>
                        <a:pt x="2905808" y="355243"/>
                      </a:lnTo>
                      <a:lnTo>
                        <a:pt x="2905808" y="346648"/>
                      </a:lnTo>
                      <a:lnTo>
                        <a:pt x="2963530" y="346648"/>
                      </a:lnTo>
                      <a:cubicBezTo>
                        <a:pt x="2958321" y="340202"/>
                        <a:pt x="2953600" y="334472"/>
                        <a:pt x="2949368" y="329459"/>
                      </a:cubicBezTo>
                      <a:lnTo>
                        <a:pt x="2955130" y="325259"/>
                      </a:lnTo>
                      <a:lnTo>
                        <a:pt x="2918016" y="325259"/>
                      </a:lnTo>
                      <a:lnTo>
                        <a:pt x="2918016" y="316664"/>
                      </a:lnTo>
                      <a:lnTo>
                        <a:pt x="2995956" y="316664"/>
                      </a:lnTo>
                      <a:cubicBezTo>
                        <a:pt x="2994914" y="312953"/>
                        <a:pt x="2993058" y="307223"/>
                        <a:pt x="2990389" y="299475"/>
                      </a:cubicBezTo>
                      <a:close/>
                      <a:moveTo>
                        <a:pt x="4657310" y="296252"/>
                      </a:moveTo>
                      <a:cubicBezTo>
                        <a:pt x="4660240" y="302242"/>
                        <a:pt x="4664180" y="311195"/>
                        <a:pt x="4669128" y="323110"/>
                      </a:cubicBezTo>
                      <a:lnTo>
                        <a:pt x="4658775" y="327115"/>
                      </a:lnTo>
                      <a:cubicBezTo>
                        <a:pt x="4655064" y="316762"/>
                        <a:pt x="4651190" y="307679"/>
                        <a:pt x="4647153" y="299865"/>
                      </a:cubicBezTo>
                      <a:close/>
                      <a:moveTo>
                        <a:pt x="4396191" y="296252"/>
                      </a:moveTo>
                      <a:lnTo>
                        <a:pt x="4406349" y="301233"/>
                      </a:lnTo>
                      <a:cubicBezTo>
                        <a:pt x="4393912" y="317185"/>
                        <a:pt x="4381443" y="331673"/>
                        <a:pt x="4368942" y="344695"/>
                      </a:cubicBezTo>
                      <a:cubicBezTo>
                        <a:pt x="4382094" y="344239"/>
                        <a:pt x="4401563" y="343230"/>
                        <a:pt x="4427347" y="341667"/>
                      </a:cubicBezTo>
                      <a:cubicBezTo>
                        <a:pt x="4421487" y="335026"/>
                        <a:pt x="4415823" y="328905"/>
                        <a:pt x="4410353" y="323306"/>
                      </a:cubicBezTo>
                      <a:lnTo>
                        <a:pt x="4418167" y="317055"/>
                      </a:lnTo>
                      <a:cubicBezTo>
                        <a:pt x="4429626" y="328515"/>
                        <a:pt x="4441574" y="341244"/>
                        <a:pt x="4454011" y="355243"/>
                      </a:cubicBezTo>
                      <a:lnTo>
                        <a:pt x="4445221" y="362471"/>
                      </a:lnTo>
                      <a:cubicBezTo>
                        <a:pt x="4443788" y="360713"/>
                        <a:pt x="4441640" y="358173"/>
                        <a:pt x="4438775" y="354853"/>
                      </a:cubicBezTo>
                      <a:cubicBezTo>
                        <a:pt x="4437147" y="352964"/>
                        <a:pt x="4435942" y="351564"/>
                        <a:pt x="4435161" y="350653"/>
                      </a:cubicBezTo>
                      <a:cubicBezTo>
                        <a:pt x="4414325" y="351499"/>
                        <a:pt x="4392870" y="352574"/>
                        <a:pt x="4370797" y="353876"/>
                      </a:cubicBezTo>
                      <a:cubicBezTo>
                        <a:pt x="4365458" y="354201"/>
                        <a:pt x="4360770" y="354885"/>
                        <a:pt x="4356733" y="355927"/>
                      </a:cubicBezTo>
                      <a:lnTo>
                        <a:pt x="4352143" y="345476"/>
                      </a:lnTo>
                      <a:cubicBezTo>
                        <a:pt x="4356049" y="343458"/>
                        <a:pt x="4360054" y="340333"/>
                        <a:pt x="4364156" y="336100"/>
                      </a:cubicBezTo>
                      <a:cubicBezTo>
                        <a:pt x="4375876" y="323859"/>
                        <a:pt x="4386555" y="310576"/>
                        <a:pt x="4396191" y="296252"/>
                      </a:cubicBezTo>
                      <a:close/>
                      <a:moveTo>
                        <a:pt x="1961735" y="296252"/>
                      </a:moveTo>
                      <a:cubicBezTo>
                        <a:pt x="1965512" y="303609"/>
                        <a:pt x="1969125" y="311423"/>
                        <a:pt x="1972576" y="319692"/>
                      </a:cubicBezTo>
                      <a:lnTo>
                        <a:pt x="1963786" y="323110"/>
                      </a:lnTo>
                      <a:lnTo>
                        <a:pt x="2048172" y="323110"/>
                      </a:lnTo>
                      <a:lnTo>
                        <a:pt x="2048172" y="351923"/>
                      </a:lnTo>
                      <a:lnTo>
                        <a:pt x="2037721" y="351923"/>
                      </a:lnTo>
                      <a:lnTo>
                        <a:pt x="2037721" y="332487"/>
                      </a:lnTo>
                      <a:lnTo>
                        <a:pt x="1883698" y="332487"/>
                      </a:lnTo>
                      <a:lnTo>
                        <a:pt x="1883698" y="351923"/>
                      </a:lnTo>
                      <a:lnTo>
                        <a:pt x="1873345" y="351923"/>
                      </a:lnTo>
                      <a:lnTo>
                        <a:pt x="1873345" y="323110"/>
                      </a:lnTo>
                      <a:lnTo>
                        <a:pt x="1962126" y="323110"/>
                      </a:lnTo>
                      <a:cubicBezTo>
                        <a:pt x="1958349" y="313930"/>
                        <a:pt x="1954898" y="306181"/>
                        <a:pt x="1951773" y="299865"/>
                      </a:cubicBezTo>
                      <a:close/>
                      <a:moveTo>
                        <a:pt x="2579688" y="295275"/>
                      </a:moveTo>
                      <a:lnTo>
                        <a:pt x="2590725" y="298498"/>
                      </a:lnTo>
                      <a:cubicBezTo>
                        <a:pt x="2582586" y="306116"/>
                        <a:pt x="2575488" y="312237"/>
                        <a:pt x="2569433" y="316860"/>
                      </a:cubicBezTo>
                      <a:lnTo>
                        <a:pt x="2657530" y="316860"/>
                      </a:lnTo>
                      <a:lnTo>
                        <a:pt x="2657530" y="326919"/>
                      </a:lnTo>
                      <a:cubicBezTo>
                        <a:pt x="2619569" y="361429"/>
                        <a:pt x="2565201" y="387409"/>
                        <a:pt x="2494423" y="404859"/>
                      </a:cubicBezTo>
                      <a:cubicBezTo>
                        <a:pt x="2492600" y="401017"/>
                        <a:pt x="2490810" y="397696"/>
                        <a:pt x="2489052" y="394897"/>
                      </a:cubicBezTo>
                      <a:cubicBezTo>
                        <a:pt x="2555531" y="379335"/>
                        <a:pt x="2606612" y="356546"/>
                        <a:pt x="2642293" y="326529"/>
                      </a:cubicBezTo>
                      <a:lnTo>
                        <a:pt x="2556638" y="326529"/>
                      </a:lnTo>
                      <a:cubicBezTo>
                        <a:pt x="2556313" y="326789"/>
                        <a:pt x="2555824" y="327147"/>
                        <a:pt x="2555173" y="327603"/>
                      </a:cubicBezTo>
                      <a:cubicBezTo>
                        <a:pt x="2551266" y="330403"/>
                        <a:pt x="2548239" y="332421"/>
                        <a:pt x="2546090" y="333659"/>
                      </a:cubicBezTo>
                      <a:cubicBezTo>
                        <a:pt x="2557094" y="340560"/>
                        <a:pt x="2567772" y="347625"/>
                        <a:pt x="2578125" y="354853"/>
                      </a:cubicBezTo>
                      <a:lnTo>
                        <a:pt x="2570507" y="362861"/>
                      </a:lnTo>
                      <a:cubicBezTo>
                        <a:pt x="2558266" y="353420"/>
                        <a:pt x="2547197" y="345509"/>
                        <a:pt x="2537300" y="339128"/>
                      </a:cubicBezTo>
                      <a:cubicBezTo>
                        <a:pt x="2526882" y="345183"/>
                        <a:pt x="2516204" y="350848"/>
                        <a:pt x="2505265" y="356122"/>
                      </a:cubicBezTo>
                      <a:cubicBezTo>
                        <a:pt x="2503376" y="353062"/>
                        <a:pt x="2501260" y="350099"/>
                        <a:pt x="2498916" y="347234"/>
                      </a:cubicBezTo>
                      <a:cubicBezTo>
                        <a:pt x="2530691" y="333756"/>
                        <a:pt x="2557615" y="316436"/>
                        <a:pt x="2579688" y="295275"/>
                      </a:cubicBezTo>
                      <a:close/>
                      <a:moveTo>
                        <a:pt x="2936085" y="147968"/>
                      </a:moveTo>
                      <a:cubicBezTo>
                        <a:pt x="2933936" y="147968"/>
                        <a:pt x="2931918" y="148472"/>
                        <a:pt x="2930029" y="149481"/>
                      </a:cubicBezTo>
                      <a:cubicBezTo>
                        <a:pt x="2928141" y="150491"/>
                        <a:pt x="2926497" y="151777"/>
                        <a:pt x="2925097" y="153339"/>
                      </a:cubicBezTo>
                      <a:cubicBezTo>
                        <a:pt x="2923697" y="154902"/>
                        <a:pt x="2922590" y="156644"/>
                        <a:pt x="2921776" y="158565"/>
                      </a:cubicBezTo>
                      <a:cubicBezTo>
                        <a:pt x="2920963" y="160485"/>
                        <a:pt x="2920556" y="162325"/>
                        <a:pt x="2920556" y="164083"/>
                      </a:cubicBezTo>
                      <a:cubicBezTo>
                        <a:pt x="2920556" y="166036"/>
                        <a:pt x="2920979" y="168006"/>
                        <a:pt x="2921825" y="169992"/>
                      </a:cubicBezTo>
                      <a:cubicBezTo>
                        <a:pt x="2922672" y="171978"/>
                        <a:pt x="2923811" y="173752"/>
                        <a:pt x="2925244" y="175315"/>
                      </a:cubicBezTo>
                      <a:cubicBezTo>
                        <a:pt x="2926676" y="176877"/>
                        <a:pt x="2928353" y="178163"/>
                        <a:pt x="2930274" y="179173"/>
                      </a:cubicBezTo>
                      <a:cubicBezTo>
                        <a:pt x="2932194" y="180182"/>
                        <a:pt x="2934229" y="180686"/>
                        <a:pt x="2936378" y="180686"/>
                      </a:cubicBezTo>
                      <a:cubicBezTo>
                        <a:pt x="2938266" y="180686"/>
                        <a:pt x="2940171" y="180296"/>
                        <a:pt x="2942091" y="179514"/>
                      </a:cubicBezTo>
                      <a:cubicBezTo>
                        <a:pt x="2944012" y="178733"/>
                        <a:pt x="2945738" y="177642"/>
                        <a:pt x="2947268" y="176243"/>
                      </a:cubicBezTo>
                      <a:cubicBezTo>
                        <a:pt x="2948798" y="174843"/>
                        <a:pt x="2950051" y="173199"/>
                        <a:pt x="2951028" y="171310"/>
                      </a:cubicBezTo>
                      <a:cubicBezTo>
                        <a:pt x="2952005" y="169422"/>
                        <a:pt x="2952493" y="167371"/>
                        <a:pt x="2952493" y="165157"/>
                      </a:cubicBezTo>
                      <a:cubicBezTo>
                        <a:pt x="2952493" y="162488"/>
                        <a:pt x="2952037" y="160078"/>
                        <a:pt x="2951126" y="157930"/>
                      </a:cubicBezTo>
                      <a:cubicBezTo>
                        <a:pt x="2950214" y="155781"/>
                        <a:pt x="2948993" y="153974"/>
                        <a:pt x="2947463" y="152509"/>
                      </a:cubicBezTo>
                      <a:cubicBezTo>
                        <a:pt x="2945933" y="151044"/>
                        <a:pt x="2944175" y="149921"/>
                        <a:pt x="2942189" y="149140"/>
                      </a:cubicBezTo>
                      <a:cubicBezTo>
                        <a:pt x="2940203" y="148358"/>
                        <a:pt x="2938168" y="147968"/>
                        <a:pt x="2936085" y="147968"/>
                      </a:cubicBezTo>
                      <a:close/>
                      <a:moveTo>
                        <a:pt x="2936378" y="138884"/>
                      </a:moveTo>
                      <a:cubicBezTo>
                        <a:pt x="2939764" y="138884"/>
                        <a:pt x="2942970" y="139552"/>
                        <a:pt x="2945998" y="140887"/>
                      </a:cubicBezTo>
                      <a:cubicBezTo>
                        <a:pt x="2949026" y="142221"/>
                        <a:pt x="2951696" y="144028"/>
                        <a:pt x="2954007" y="146307"/>
                      </a:cubicBezTo>
                      <a:cubicBezTo>
                        <a:pt x="2956319" y="148586"/>
                        <a:pt x="2958158" y="151288"/>
                        <a:pt x="2959525" y="154414"/>
                      </a:cubicBezTo>
                      <a:cubicBezTo>
                        <a:pt x="2960893" y="157539"/>
                        <a:pt x="2961576" y="160860"/>
                        <a:pt x="2961576" y="164376"/>
                      </a:cubicBezTo>
                      <a:cubicBezTo>
                        <a:pt x="2961576" y="167631"/>
                        <a:pt x="2960958" y="170789"/>
                        <a:pt x="2959721" y="173850"/>
                      </a:cubicBezTo>
                      <a:cubicBezTo>
                        <a:pt x="2958483" y="176910"/>
                        <a:pt x="2956742" y="179612"/>
                        <a:pt x="2954495" y="181956"/>
                      </a:cubicBezTo>
                      <a:cubicBezTo>
                        <a:pt x="2952249" y="184300"/>
                        <a:pt x="2949596" y="186188"/>
                        <a:pt x="2946535" y="187621"/>
                      </a:cubicBezTo>
                      <a:cubicBezTo>
                        <a:pt x="2943475" y="189053"/>
                        <a:pt x="2940154" y="189770"/>
                        <a:pt x="2936573" y="189770"/>
                      </a:cubicBezTo>
                      <a:cubicBezTo>
                        <a:pt x="2933057" y="189770"/>
                        <a:pt x="2929785" y="189102"/>
                        <a:pt x="2926758" y="187767"/>
                      </a:cubicBezTo>
                      <a:cubicBezTo>
                        <a:pt x="2923730" y="186433"/>
                        <a:pt x="2921076" y="184610"/>
                        <a:pt x="2918798" y="182298"/>
                      </a:cubicBezTo>
                      <a:cubicBezTo>
                        <a:pt x="2916519" y="179987"/>
                        <a:pt x="2914728" y="177284"/>
                        <a:pt x="2913426" y="174192"/>
                      </a:cubicBezTo>
                      <a:cubicBezTo>
                        <a:pt x="2912124" y="171099"/>
                        <a:pt x="2911472" y="167794"/>
                        <a:pt x="2911472" y="164278"/>
                      </a:cubicBezTo>
                      <a:cubicBezTo>
                        <a:pt x="2911472" y="160827"/>
                        <a:pt x="2912124" y="157572"/>
                        <a:pt x="2913426" y="154511"/>
                      </a:cubicBezTo>
                      <a:cubicBezTo>
                        <a:pt x="2914728" y="151451"/>
                        <a:pt x="2916502" y="148765"/>
                        <a:pt x="2918749" y="146454"/>
                      </a:cubicBezTo>
                      <a:cubicBezTo>
                        <a:pt x="2920995" y="144142"/>
                        <a:pt x="2923632" y="142303"/>
                        <a:pt x="2926660" y="140935"/>
                      </a:cubicBezTo>
                      <a:cubicBezTo>
                        <a:pt x="2929688" y="139568"/>
                        <a:pt x="2932927" y="138884"/>
                        <a:pt x="2936378" y="138884"/>
                      </a:cubicBezTo>
                      <a:close/>
                      <a:moveTo>
                        <a:pt x="1892976" y="113002"/>
                      </a:moveTo>
                      <a:cubicBezTo>
                        <a:pt x="1895972" y="114565"/>
                        <a:pt x="1899423" y="116030"/>
                        <a:pt x="1903329" y="117397"/>
                      </a:cubicBezTo>
                      <a:cubicBezTo>
                        <a:pt x="1894409" y="145656"/>
                        <a:pt x="1887344" y="169324"/>
                        <a:pt x="1882135" y="188402"/>
                      </a:cubicBezTo>
                      <a:lnTo>
                        <a:pt x="1870708" y="184203"/>
                      </a:lnTo>
                      <a:cubicBezTo>
                        <a:pt x="1877740" y="164799"/>
                        <a:pt x="1885163" y="141066"/>
                        <a:pt x="1892976" y="113002"/>
                      </a:cubicBezTo>
                      <a:close/>
                      <a:moveTo>
                        <a:pt x="1972967" y="103821"/>
                      </a:moveTo>
                      <a:lnTo>
                        <a:pt x="1983320" y="103821"/>
                      </a:lnTo>
                      <a:lnTo>
                        <a:pt x="1983320" y="187230"/>
                      </a:lnTo>
                      <a:lnTo>
                        <a:pt x="1972967" y="187230"/>
                      </a:lnTo>
                      <a:close/>
                      <a:moveTo>
                        <a:pt x="1936146" y="103821"/>
                      </a:moveTo>
                      <a:lnTo>
                        <a:pt x="1946596" y="103821"/>
                      </a:lnTo>
                      <a:cubicBezTo>
                        <a:pt x="1946596" y="129215"/>
                        <a:pt x="1944252" y="147642"/>
                        <a:pt x="1939564" y="159102"/>
                      </a:cubicBezTo>
                      <a:cubicBezTo>
                        <a:pt x="1935267" y="170822"/>
                        <a:pt x="1926314" y="181533"/>
                        <a:pt x="1912706" y="191235"/>
                      </a:cubicBezTo>
                      <a:cubicBezTo>
                        <a:pt x="1910492" y="188435"/>
                        <a:pt x="1907757" y="185700"/>
                        <a:pt x="1904501" y="183031"/>
                      </a:cubicBezTo>
                      <a:cubicBezTo>
                        <a:pt x="1917394" y="174501"/>
                        <a:pt x="1925793" y="164994"/>
                        <a:pt x="1929700" y="154511"/>
                      </a:cubicBezTo>
                      <a:cubicBezTo>
                        <a:pt x="1934062" y="144289"/>
                        <a:pt x="1936211" y="127392"/>
                        <a:pt x="1936146" y="103821"/>
                      </a:cubicBezTo>
                      <a:close/>
                      <a:moveTo>
                        <a:pt x="1510209" y="103821"/>
                      </a:moveTo>
                      <a:lnTo>
                        <a:pt x="1510209" y="153242"/>
                      </a:lnTo>
                      <a:lnTo>
                        <a:pt x="1545858" y="153242"/>
                      </a:lnTo>
                      <a:lnTo>
                        <a:pt x="1545858" y="103821"/>
                      </a:lnTo>
                      <a:close/>
                      <a:moveTo>
                        <a:pt x="2009593" y="103235"/>
                      </a:moveTo>
                      <a:lnTo>
                        <a:pt x="2019945" y="103235"/>
                      </a:lnTo>
                      <a:lnTo>
                        <a:pt x="2019945" y="166622"/>
                      </a:lnTo>
                      <a:cubicBezTo>
                        <a:pt x="2019750" y="173394"/>
                        <a:pt x="2022941" y="176650"/>
                        <a:pt x="2029517" y="176389"/>
                      </a:cubicBezTo>
                      <a:lnTo>
                        <a:pt x="2034791" y="176389"/>
                      </a:lnTo>
                      <a:cubicBezTo>
                        <a:pt x="2040130" y="176454"/>
                        <a:pt x="2043256" y="173264"/>
                        <a:pt x="2044167" y="166818"/>
                      </a:cubicBezTo>
                      <a:cubicBezTo>
                        <a:pt x="2045079" y="160371"/>
                        <a:pt x="2045795" y="152428"/>
                        <a:pt x="2046316" y="142986"/>
                      </a:cubicBezTo>
                      <a:cubicBezTo>
                        <a:pt x="2049246" y="144224"/>
                        <a:pt x="2052599" y="145298"/>
                        <a:pt x="2056376" y="146210"/>
                      </a:cubicBezTo>
                      <a:cubicBezTo>
                        <a:pt x="2055660" y="156107"/>
                        <a:pt x="2054715" y="164181"/>
                        <a:pt x="2053543" y="170431"/>
                      </a:cubicBezTo>
                      <a:cubicBezTo>
                        <a:pt x="2051785" y="180979"/>
                        <a:pt x="2046055" y="186254"/>
                        <a:pt x="2036354" y="186254"/>
                      </a:cubicBezTo>
                      <a:lnTo>
                        <a:pt x="2027564" y="186254"/>
                      </a:lnTo>
                      <a:cubicBezTo>
                        <a:pt x="2015322" y="186514"/>
                        <a:pt x="2009332" y="180556"/>
                        <a:pt x="2009593" y="168380"/>
                      </a:cubicBezTo>
                      <a:close/>
                      <a:moveTo>
                        <a:pt x="4765136" y="100794"/>
                      </a:moveTo>
                      <a:lnTo>
                        <a:pt x="4948948" y="100794"/>
                      </a:lnTo>
                      <a:lnTo>
                        <a:pt x="4948948" y="109975"/>
                      </a:lnTo>
                      <a:lnTo>
                        <a:pt x="4865344" y="109975"/>
                      </a:lnTo>
                      <a:lnTo>
                        <a:pt x="4865344" y="134978"/>
                      </a:lnTo>
                      <a:lnTo>
                        <a:pt x="4935177" y="134978"/>
                      </a:lnTo>
                      <a:lnTo>
                        <a:pt x="4935177" y="144256"/>
                      </a:lnTo>
                      <a:lnTo>
                        <a:pt x="4865344" y="144256"/>
                      </a:lnTo>
                      <a:lnTo>
                        <a:pt x="4865344" y="171799"/>
                      </a:lnTo>
                      <a:cubicBezTo>
                        <a:pt x="4865669" y="171799"/>
                        <a:pt x="4866190" y="171831"/>
                        <a:pt x="4866906" y="171896"/>
                      </a:cubicBezTo>
                      <a:cubicBezTo>
                        <a:pt x="4867557" y="171961"/>
                        <a:pt x="4868046" y="171994"/>
                        <a:pt x="4868371" y="171994"/>
                      </a:cubicBezTo>
                      <a:cubicBezTo>
                        <a:pt x="4878334" y="172320"/>
                        <a:pt x="4889728" y="172515"/>
                        <a:pt x="4902555" y="172580"/>
                      </a:cubicBezTo>
                      <a:cubicBezTo>
                        <a:pt x="4913429" y="172645"/>
                        <a:pt x="4929577" y="172580"/>
                        <a:pt x="4950999" y="172385"/>
                      </a:cubicBezTo>
                      <a:cubicBezTo>
                        <a:pt x="4949697" y="175315"/>
                        <a:pt x="4948622" y="178928"/>
                        <a:pt x="4947776" y="183226"/>
                      </a:cubicBezTo>
                      <a:cubicBezTo>
                        <a:pt x="4914764" y="183226"/>
                        <a:pt x="4888296" y="182965"/>
                        <a:pt x="4868371" y="182445"/>
                      </a:cubicBezTo>
                      <a:cubicBezTo>
                        <a:pt x="4837313" y="182510"/>
                        <a:pt x="4815370" y="170887"/>
                        <a:pt x="4802543" y="147577"/>
                      </a:cubicBezTo>
                      <a:cubicBezTo>
                        <a:pt x="4797073" y="163269"/>
                        <a:pt x="4785679" y="177887"/>
                        <a:pt x="4768359" y="191430"/>
                      </a:cubicBezTo>
                      <a:cubicBezTo>
                        <a:pt x="4765885" y="188565"/>
                        <a:pt x="4763411" y="185961"/>
                        <a:pt x="4760936" y="183617"/>
                      </a:cubicBezTo>
                      <a:cubicBezTo>
                        <a:pt x="4783205" y="167794"/>
                        <a:pt x="4796194" y="145917"/>
                        <a:pt x="4799906" y="117983"/>
                      </a:cubicBezTo>
                      <a:lnTo>
                        <a:pt x="4810356" y="120034"/>
                      </a:lnTo>
                      <a:cubicBezTo>
                        <a:pt x="4809054" y="125960"/>
                        <a:pt x="4807719" y="131429"/>
                        <a:pt x="4806352" y="136443"/>
                      </a:cubicBezTo>
                      <a:cubicBezTo>
                        <a:pt x="4817161" y="157539"/>
                        <a:pt x="4833308" y="169064"/>
                        <a:pt x="4854795" y="171017"/>
                      </a:cubicBezTo>
                      <a:lnTo>
                        <a:pt x="4854795" y="109975"/>
                      </a:lnTo>
                      <a:lnTo>
                        <a:pt x="4765136" y="109975"/>
                      </a:lnTo>
                      <a:close/>
                      <a:moveTo>
                        <a:pt x="2414382" y="99817"/>
                      </a:moveTo>
                      <a:cubicBezTo>
                        <a:pt x="2414577" y="104114"/>
                        <a:pt x="2414968" y="108314"/>
                        <a:pt x="2415554" y="112416"/>
                      </a:cubicBezTo>
                      <a:cubicBezTo>
                        <a:pt x="2372449" y="126350"/>
                        <a:pt x="2330387" y="140480"/>
                        <a:pt x="2289366" y="154804"/>
                      </a:cubicBezTo>
                      <a:lnTo>
                        <a:pt x="2284483" y="142010"/>
                      </a:lnTo>
                      <a:cubicBezTo>
                        <a:pt x="2323160" y="130485"/>
                        <a:pt x="2366459" y="116421"/>
                        <a:pt x="2414382" y="99817"/>
                      </a:cubicBezTo>
                      <a:close/>
                      <a:moveTo>
                        <a:pt x="4418167" y="96399"/>
                      </a:moveTo>
                      <a:cubicBezTo>
                        <a:pt x="4413739" y="103887"/>
                        <a:pt x="4408270" y="112774"/>
                        <a:pt x="4401758" y="123062"/>
                      </a:cubicBezTo>
                      <a:cubicBezTo>
                        <a:pt x="4404558" y="124299"/>
                        <a:pt x="4408888" y="126155"/>
                        <a:pt x="4414748" y="128629"/>
                      </a:cubicBezTo>
                      <a:cubicBezTo>
                        <a:pt x="4430896" y="135596"/>
                        <a:pt x="4443365" y="141001"/>
                        <a:pt x="4452155" y="144842"/>
                      </a:cubicBezTo>
                      <a:cubicBezTo>
                        <a:pt x="4469540" y="131624"/>
                        <a:pt x="4481879" y="115477"/>
                        <a:pt x="4489172" y="96399"/>
                      </a:cubicBezTo>
                      <a:close/>
                      <a:moveTo>
                        <a:pt x="900753" y="93859"/>
                      </a:moveTo>
                      <a:lnTo>
                        <a:pt x="910325" y="97766"/>
                      </a:lnTo>
                      <a:cubicBezTo>
                        <a:pt x="903358" y="113328"/>
                        <a:pt x="896619" y="125894"/>
                        <a:pt x="890108" y="135466"/>
                      </a:cubicBezTo>
                      <a:cubicBezTo>
                        <a:pt x="892778" y="138266"/>
                        <a:pt x="896847" y="142466"/>
                        <a:pt x="902316" y="148065"/>
                      </a:cubicBezTo>
                      <a:cubicBezTo>
                        <a:pt x="909348" y="155293"/>
                        <a:pt x="914687" y="160827"/>
                        <a:pt x="918334" y="164669"/>
                      </a:cubicBezTo>
                      <a:lnTo>
                        <a:pt x="909739" y="172580"/>
                      </a:lnTo>
                      <a:cubicBezTo>
                        <a:pt x="907069" y="169715"/>
                        <a:pt x="903260" y="165678"/>
                        <a:pt x="898312" y="160469"/>
                      </a:cubicBezTo>
                      <a:cubicBezTo>
                        <a:pt x="891606" y="153307"/>
                        <a:pt x="886690" y="148033"/>
                        <a:pt x="883565" y="144647"/>
                      </a:cubicBezTo>
                      <a:cubicBezTo>
                        <a:pt x="872040" y="160013"/>
                        <a:pt x="855566" y="175347"/>
                        <a:pt x="834145" y="190649"/>
                      </a:cubicBezTo>
                      <a:cubicBezTo>
                        <a:pt x="831475" y="186872"/>
                        <a:pt x="829001" y="183812"/>
                        <a:pt x="826722" y="181468"/>
                      </a:cubicBezTo>
                      <a:cubicBezTo>
                        <a:pt x="848665" y="166752"/>
                        <a:pt x="865138" y="151874"/>
                        <a:pt x="876142" y="136833"/>
                      </a:cubicBezTo>
                      <a:cubicBezTo>
                        <a:pt x="871519" y="131885"/>
                        <a:pt x="864943" y="124950"/>
                        <a:pt x="856413" y="116030"/>
                      </a:cubicBezTo>
                      <a:cubicBezTo>
                        <a:pt x="851855" y="111277"/>
                        <a:pt x="848437" y="107728"/>
                        <a:pt x="846158" y="105384"/>
                      </a:cubicBezTo>
                      <a:lnTo>
                        <a:pt x="854166" y="98840"/>
                      </a:lnTo>
                      <a:cubicBezTo>
                        <a:pt x="856771" y="101510"/>
                        <a:pt x="860547" y="105319"/>
                        <a:pt x="865496" y="110268"/>
                      </a:cubicBezTo>
                      <a:cubicBezTo>
                        <a:pt x="873114" y="118016"/>
                        <a:pt x="878779" y="123811"/>
                        <a:pt x="882490" y="127653"/>
                      </a:cubicBezTo>
                      <a:cubicBezTo>
                        <a:pt x="888350" y="118732"/>
                        <a:pt x="894439" y="107468"/>
                        <a:pt x="900753" y="93859"/>
                      </a:cubicBezTo>
                      <a:close/>
                      <a:moveTo>
                        <a:pt x="1784220" y="87218"/>
                      </a:moveTo>
                      <a:lnTo>
                        <a:pt x="1794378" y="91613"/>
                      </a:lnTo>
                      <a:cubicBezTo>
                        <a:pt x="1783895" y="114337"/>
                        <a:pt x="1772370" y="131820"/>
                        <a:pt x="1759803" y="144061"/>
                      </a:cubicBezTo>
                      <a:cubicBezTo>
                        <a:pt x="1777449" y="158190"/>
                        <a:pt x="1804991" y="169455"/>
                        <a:pt x="1842431" y="177854"/>
                      </a:cubicBezTo>
                      <a:cubicBezTo>
                        <a:pt x="1840738" y="180524"/>
                        <a:pt x="1838719" y="184300"/>
                        <a:pt x="1836375" y="189184"/>
                      </a:cubicBezTo>
                      <a:cubicBezTo>
                        <a:pt x="1797178" y="178701"/>
                        <a:pt x="1768854" y="166232"/>
                        <a:pt x="1751404" y="151777"/>
                      </a:cubicBezTo>
                      <a:cubicBezTo>
                        <a:pt x="1734865" y="165776"/>
                        <a:pt x="1706053" y="178798"/>
                        <a:pt x="1664967" y="190844"/>
                      </a:cubicBezTo>
                      <a:lnTo>
                        <a:pt x="1659009" y="179612"/>
                      </a:lnTo>
                      <a:cubicBezTo>
                        <a:pt x="1699184" y="169064"/>
                        <a:pt x="1727182" y="157279"/>
                        <a:pt x="1743004" y="144256"/>
                      </a:cubicBezTo>
                      <a:cubicBezTo>
                        <a:pt x="1730828" y="132666"/>
                        <a:pt x="1719238" y="115867"/>
                        <a:pt x="1708234" y="93859"/>
                      </a:cubicBezTo>
                      <a:lnTo>
                        <a:pt x="1717806" y="88780"/>
                      </a:lnTo>
                      <a:cubicBezTo>
                        <a:pt x="1727703" y="108965"/>
                        <a:pt x="1738902" y="124983"/>
                        <a:pt x="1751404" y="136833"/>
                      </a:cubicBezTo>
                      <a:cubicBezTo>
                        <a:pt x="1762994" y="126090"/>
                        <a:pt x="1773932" y="109551"/>
                        <a:pt x="1784220" y="87218"/>
                      </a:cubicBezTo>
                      <a:close/>
                      <a:moveTo>
                        <a:pt x="4653892" y="82041"/>
                      </a:moveTo>
                      <a:cubicBezTo>
                        <a:pt x="4658905" y="88162"/>
                        <a:pt x="4663593" y="94217"/>
                        <a:pt x="4667956" y="100208"/>
                      </a:cubicBezTo>
                      <a:lnTo>
                        <a:pt x="4660533" y="104407"/>
                      </a:lnTo>
                      <a:lnTo>
                        <a:pt x="4750388" y="104407"/>
                      </a:lnTo>
                      <a:lnTo>
                        <a:pt x="4750388" y="113979"/>
                      </a:lnTo>
                      <a:lnTo>
                        <a:pt x="4660338" y="113979"/>
                      </a:lnTo>
                      <a:cubicBezTo>
                        <a:pt x="4666784" y="126676"/>
                        <a:pt x="4674500" y="137094"/>
                        <a:pt x="4683485" y="145233"/>
                      </a:cubicBezTo>
                      <a:cubicBezTo>
                        <a:pt x="4701001" y="137484"/>
                        <a:pt x="4715553" y="130615"/>
                        <a:pt x="4727143" y="124625"/>
                      </a:cubicBezTo>
                      <a:lnTo>
                        <a:pt x="4732710" y="134392"/>
                      </a:lnTo>
                      <a:cubicBezTo>
                        <a:pt x="4730757" y="135238"/>
                        <a:pt x="4727892" y="136508"/>
                        <a:pt x="4724115" y="138201"/>
                      </a:cubicBezTo>
                      <a:cubicBezTo>
                        <a:pt x="4710897" y="143996"/>
                        <a:pt x="4700317" y="148586"/>
                        <a:pt x="4692373" y="151972"/>
                      </a:cubicBezTo>
                      <a:cubicBezTo>
                        <a:pt x="4705330" y="161413"/>
                        <a:pt x="4724311" y="168445"/>
                        <a:pt x="4749314" y="173068"/>
                      </a:cubicBezTo>
                      <a:cubicBezTo>
                        <a:pt x="4747100" y="176454"/>
                        <a:pt x="4744984" y="180231"/>
                        <a:pt x="4742965" y="184398"/>
                      </a:cubicBezTo>
                      <a:cubicBezTo>
                        <a:pt x="4699080" y="175152"/>
                        <a:pt x="4669128" y="153632"/>
                        <a:pt x="4653110" y="119839"/>
                      </a:cubicBezTo>
                      <a:cubicBezTo>
                        <a:pt x="4645232" y="128108"/>
                        <a:pt x="4635758" y="135954"/>
                        <a:pt x="4624689" y="143377"/>
                      </a:cubicBezTo>
                      <a:lnTo>
                        <a:pt x="4624689" y="176584"/>
                      </a:lnTo>
                      <a:cubicBezTo>
                        <a:pt x="4638493" y="171961"/>
                        <a:pt x="4653501" y="167241"/>
                        <a:pt x="4669714" y="162422"/>
                      </a:cubicBezTo>
                      <a:cubicBezTo>
                        <a:pt x="4669714" y="165873"/>
                        <a:pt x="4669844" y="169748"/>
                        <a:pt x="4670105" y="174045"/>
                      </a:cubicBezTo>
                      <a:cubicBezTo>
                        <a:pt x="4656952" y="177496"/>
                        <a:pt x="4643441" y="181435"/>
                        <a:pt x="4629572" y="185863"/>
                      </a:cubicBezTo>
                      <a:cubicBezTo>
                        <a:pt x="4625145" y="187100"/>
                        <a:pt x="4621010" y="188826"/>
                        <a:pt x="4617168" y="191039"/>
                      </a:cubicBezTo>
                      <a:lnTo>
                        <a:pt x="4611113" y="182640"/>
                      </a:lnTo>
                      <a:cubicBezTo>
                        <a:pt x="4613783" y="179514"/>
                        <a:pt x="4615052" y="175380"/>
                        <a:pt x="4614922" y="170236"/>
                      </a:cubicBezTo>
                      <a:lnTo>
                        <a:pt x="4614922" y="149823"/>
                      </a:lnTo>
                      <a:cubicBezTo>
                        <a:pt x="4600532" y="158613"/>
                        <a:pt x="4585198" y="166134"/>
                        <a:pt x="4568920" y="172385"/>
                      </a:cubicBezTo>
                      <a:cubicBezTo>
                        <a:pt x="4566902" y="168673"/>
                        <a:pt x="4564753" y="165222"/>
                        <a:pt x="4562474" y="162032"/>
                      </a:cubicBezTo>
                      <a:cubicBezTo>
                        <a:pt x="4598611" y="149921"/>
                        <a:pt x="4626642" y="133903"/>
                        <a:pt x="4646567" y="113979"/>
                      </a:cubicBezTo>
                      <a:lnTo>
                        <a:pt x="4563548" y="113979"/>
                      </a:lnTo>
                      <a:lnTo>
                        <a:pt x="4563548" y="104407"/>
                      </a:lnTo>
                      <a:lnTo>
                        <a:pt x="4657701" y="104407"/>
                      </a:lnTo>
                      <a:cubicBezTo>
                        <a:pt x="4654771" y="99784"/>
                        <a:pt x="4650571" y="93989"/>
                        <a:pt x="4645102" y="87022"/>
                      </a:cubicBezTo>
                      <a:close/>
                      <a:moveTo>
                        <a:pt x="2114051" y="80186"/>
                      </a:moveTo>
                      <a:lnTo>
                        <a:pt x="2224514" y="80186"/>
                      </a:lnTo>
                      <a:lnTo>
                        <a:pt x="2224514" y="92394"/>
                      </a:lnTo>
                      <a:lnTo>
                        <a:pt x="2179880" y="119058"/>
                      </a:lnTo>
                      <a:lnTo>
                        <a:pt x="2179880" y="126383"/>
                      </a:lnTo>
                      <a:lnTo>
                        <a:pt x="2264363" y="126383"/>
                      </a:lnTo>
                      <a:lnTo>
                        <a:pt x="2264363" y="136833"/>
                      </a:lnTo>
                      <a:lnTo>
                        <a:pt x="2179880" y="136833"/>
                      </a:lnTo>
                      <a:lnTo>
                        <a:pt x="2179880" y="166232"/>
                      </a:lnTo>
                      <a:cubicBezTo>
                        <a:pt x="2180531" y="181989"/>
                        <a:pt x="2172946" y="189802"/>
                        <a:pt x="2157123" y="189672"/>
                      </a:cubicBezTo>
                      <a:cubicBezTo>
                        <a:pt x="2153672" y="189737"/>
                        <a:pt x="2150058" y="189802"/>
                        <a:pt x="2146282" y="189867"/>
                      </a:cubicBezTo>
                      <a:cubicBezTo>
                        <a:pt x="2144524" y="189867"/>
                        <a:pt x="2142505" y="189867"/>
                        <a:pt x="2140227" y="189867"/>
                      </a:cubicBezTo>
                      <a:cubicBezTo>
                        <a:pt x="2138403" y="189867"/>
                        <a:pt x="2135441" y="189867"/>
                        <a:pt x="2131339" y="189867"/>
                      </a:cubicBezTo>
                      <a:cubicBezTo>
                        <a:pt x="2130753" y="185244"/>
                        <a:pt x="2130069" y="181175"/>
                        <a:pt x="2129288" y="177659"/>
                      </a:cubicBezTo>
                      <a:cubicBezTo>
                        <a:pt x="2137101" y="178049"/>
                        <a:pt x="2145370" y="178245"/>
                        <a:pt x="2154096" y="178245"/>
                      </a:cubicBezTo>
                      <a:cubicBezTo>
                        <a:pt x="2159890" y="178310"/>
                        <a:pt x="2163765" y="177301"/>
                        <a:pt x="2165718" y="175217"/>
                      </a:cubicBezTo>
                      <a:cubicBezTo>
                        <a:pt x="2167802" y="173264"/>
                        <a:pt x="2168811" y="169390"/>
                        <a:pt x="2168746" y="163595"/>
                      </a:cubicBezTo>
                      <a:lnTo>
                        <a:pt x="2168746" y="136833"/>
                      </a:lnTo>
                      <a:lnTo>
                        <a:pt x="2077133" y="136833"/>
                      </a:lnTo>
                      <a:lnTo>
                        <a:pt x="2077133" y="126383"/>
                      </a:lnTo>
                      <a:lnTo>
                        <a:pt x="2168746" y="126383"/>
                      </a:lnTo>
                      <a:lnTo>
                        <a:pt x="2168746" y="114663"/>
                      </a:lnTo>
                      <a:lnTo>
                        <a:pt x="2211329" y="90441"/>
                      </a:lnTo>
                      <a:lnTo>
                        <a:pt x="2114051" y="90441"/>
                      </a:lnTo>
                      <a:close/>
                      <a:moveTo>
                        <a:pt x="3431120" y="76377"/>
                      </a:moveTo>
                      <a:lnTo>
                        <a:pt x="3440594" y="82432"/>
                      </a:lnTo>
                      <a:cubicBezTo>
                        <a:pt x="3440268" y="82692"/>
                        <a:pt x="3439747" y="83083"/>
                        <a:pt x="3439031" y="83604"/>
                      </a:cubicBezTo>
                      <a:cubicBezTo>
                        <a:pt x="3431478" y="89790"/>
                        <a:pt x="3425715" y="94315"/>
                        <a:pt x="3421744" y="97180"/>
                      </a:cubicBezTo>
                      <a:lnTo>
                        <a:pt x="3494604" y="97180"/>
                      </a:lnTo>
                      <a:lnTo>
                        <a:pt x="3494604" y="108021"/>
                      </a:lnTo>
                      <a:cubicBezTo>
                        <a:pt x="3457100" y="150670"/>
                        <a:pt x="3400875" y="178408"/>
                        <a:pt x="3325931" y="191235"/>
                      </a:cubicBezTo>
                      <a:cubicBezTo>
                        <a:pt x="3324629" y="187719"/>
                        <a:pt x="3323033" y="184333"/>
                        <a:pt x="3321145" y="181077"/>
                      </a:cubicBezTo>
                      <a:cubicBezTo>
                        <a:pt x="3391141" y="169878"/>
                        <a:pt x="3444533" y="145135"/>
                        <a:pt x="3481321" y="106849"/>
                      </a:cubicBezTo>
                      <a:lnTo>
                        <a:pt x="3407972" y="106849"/>
                      </a:lnTo>
                      <a:cubicBezTo>
                        <a:pt x="3401591" y="111277"/>
                        <a:pt x="3395503" y="115118"/>
                        <a:pt x="3389708" y="118374"/>
                      </a:cubicBezTo>
                      <a:cubicBezTo>
                        <a:pt x="3398433" y="124364"/>
                        <a:pt x="3408656" y="131657"/>
                        <a:pt x="3420376" y="140252"/>
                      </a:cubicBezTo>
                      <a:lnTo>
                        <a:pt x="3412758" y="148065"/>
                      </a:lnTo>
                      <a:cubicBezTo>
                        <a:pt x="3401819" y="139015"/>
                        <a:pt x="3391141" y="130876"/>
                        <a:pt x="3380723" y="123648"/>
                      </a:cubicBezTo>
                      <a:cubicBezTo>
                        <a:pt x="3367179" y="131006"/>
                        <a:pt x="3352855" y="137745"/>
                        <a:pt x="3337749" y="143865"/>
                      </a:cubicBezTo>
                      <a:cubicBezTo>
                        <a:pt x="3335405" y="140154"/>
                        <a:pt x="3333191" y="136866"/>
                        <a:pt x="3331107" y="134001"/>
                      </a:cubicBezTo>
                      <a:cubicBezTo>
                        <a:pt x="3370370" y="120002"/>
                        <a:pt x="3403707" y="100794"/>
                        <a:pt x="3431120" y="76377"/>
                      </a:cubicBezTo>
                      <a:close/>
                      <a:moveTo>
                        <a:pt x="2799396" y="75009"/>
                      </a:moveTo>
                      <a:lnTo>
                        <a:pt x="2799396" y="116225"/>
                      </a:lnTo>
                      <a:lnTo>
                        <a:pt x="2861806" y="116225"/>
                      </a:lnTo>
                      <a:lnTo>
                        <a:pt x="2861806" y="75009"/>
                      </a:lnTo>
                      <a:close/>
                      <a:moveTo>
                        <a:pt x="2728586" y="75009"/>
                      </a:moveTo>
                      <a:lnTo>
                        <a:pt x="2728586" y="83995"/>
                      </a:lnTo>
                      <a:cubicBezTo>
                        <a:pt x="2728586" y="93436"/>
                        <a:pt x="2728325" y="104180"/>
                        <a:pt x="2727805" y="116225"/>
                      </a:cubicBezTo>
                      <a:lnTo>
                        <a:pt x="2788652" y="116225"/>
                      </a:lnTo>
                      <a:lnTo>
                        <a:pt x="2788652" y="75009"/>
                      </a:lnTo>
                      <a:close/>
                      <a:moveTo>
                        <a:pt x="4034911" y="70809"/>
                      </a:moveTo>
                      <a:cubicBezTo>
                        <a:pt x="4061867" y="84678"/>
                        <a:pt x="4086382" y="97733"/>
                        <a:pt x="4108455" y="109975"/>
                      </a:cubicBezTo>
                      <a:lnTo>
                        <a:pt x="4100935" y="121792"/>
                      </a:lnTo>
                      <a:cubicBezTo>
                        <a:pt x="4074955" y="106165"/>
                        <a:pt x="4050733" y="92427"/>
                        <a:pt x="4028269" y="80576"/>
                      </a:cubicBezTo>
                      <a:close/>
                      <a:moveTo>
                        <a:pt x="310637" y="70809"/>
                      </a:moveTo>
                      <a:cubicBezTo>
                        <a:pt x="337594" y="84678"/>
                        <a:pt x="362108" y="97733"/>
                        <a:pt x="384181" y="109975"/>
                      </a:cubicBezTo>
                      <a:lnTo>
                        <a:pt x="376661" y="121792"/>
                      </a:lnTo>
                      <a:cubicBezTo>
                        <a:pt x="350681" y="106165"/>
                        <a:pt x="326460" y="92427"/>
                        <a:pt x="303996" y="80576"/>
                      </a:cubicBezTo>
                      <a:close/>
                      <a:moveTo>
                        <a:pt x="3104954" y="70223"/>
                      </a:moveTo>
                      <a:lnTo>
                        <a:pt x="3140993" y="70223"/>
                      </a:lnTo>
                      <a:lnTo>
                        <a:pt x="3140993" y="165255"/>
                      </a:lnTo>
                      <a:cubicBezTo>
                        <a:pt x="3151997" y="156921"/>
                        <a:pt x="3163001" y="148228"/>
                        <a:pt x="3174005" y="139177"/>
                      </a:cubicBezTo>
                      <a:cubicBezTo>
                        <a:pt x="3174852" y="143605"/>
                        <a:pt x="3175926" y="147609"/>
                        <a:pt x="3177228" y="151191"/>
                      </a:cubicBezTo>
                      <a:cubicBezTo>
                        <a:pt x="3165248" y="159590"/>
                        <a:pt x="3153755" y="168283"/>
                        <a:pt x="3142751" y="177268"/>
                      </a:cubicBezTo>
                      <a:cubicBezTo>
                        <a:pt x="3139235" y="180198"/>
                        <a:pt x="3135980" y="183258"/>
                        <a:pt x="3132984" y="186449"/>
                      </a:cubicBezTo>
                      <a:lnTo>
                        <a:pt x="3124976" y="177854"/>
                      </a:lnTo>
                      <a:cubicBezTo>
                        <a:pt x="3128752" y="173231"/>
                        <a:pt x="3130543" y="168022"/>
                        <a:pt x="3130347" y="162227"/>
                      </a:cubicBezTo>
                      <a:lnTo>
                        <a:pt x="3130347" y="80186"/>
                      </a:lnTo>
                      <a:lnTo>
                        <a:pt x="3104954" y="80186"/>
                      </a:lnTo>
                      <a:close/>
                      <a:moveTo>
                        <a:pt x="4187618" y="69051"/>
                      </a:moveTo>
                      <a:lnTo>
                        <a:pt x="4198459" y="71786"/>
                      </a:lnTo>
                      <a:cubicBezTo>
                        <a:pt x="4195399" y="77256"/>
                        <a:pt x="4192241" y="82465"/>
                        <a:pt x="4188985" y="87413"/>
                      </a:cubicBezTo>
                      <a:lnTo>
                        <a:pt x="4248465" y="87413"/>
                      </a:lnTo>
                      <a:lnTo>
                        <a:pt x="4248465" y="96203"/>
                      </a:lnTo>
                      <a:lnTo>
                        <a:pt x="4183613" y="96203"/>
                      </a:lnTo>
                      <a:cubicBezTo>
                        <a:pt x="4177884" y="105319"/>
                        <a:pt x="4171763" y="114272"/>
                        <a:pt x="4165252" y="123062"/>
                      </a:cubicBezTo>
                      <a:lnTo>
                        <a:pt x="4197580" y="123062"/>
                      </a:lnTo>
                      <a:lnTo>
                        <a:pt x="4197580" y="104993"/>
                      </a:lnTo>
                      <a:lnTo>
                        <a:pt x="4207835" y="104993"/>
                      </a:lnTo>
                      <a:lnTo>
                        <a:pt x="4207835" y="123062"/>
                      </a:lnTo>
                      <a:lnTo>
                        <a:pt x="4245242" y="123062"/>
                      </a:lnTo>
                      <a:lnTo>
                        <a:pt x="4245242" y="131852"/>
                      </a:lnTo>
                      <a:lnTo>
                        <a:pt x="4207835" y="131852"/>
                      </a:lnTo>
                      <a:lnTo>
                        <a:pt x="4207835" y="152460"/>
                      </a:lnTo>
                      <a:cubicBezTo>
                        <a:pt x="4211286" y="152200"/>
                        <a:pt x="4216398" y="151809"/>
                        <a:pt x="4223169" y="151288"/>
                      </a:cubicBezTo>
                      <a:cubicBezTo>
                        <a:pt x="4234108" y="150442"/>
                        <a:pt x="4242052" y="149823"/>
                        <a:pt x="4247000" y="149433"/>
                      </a:cubicBezTo>
                      <a:cubicBezTo>
                        <a:pt x="4246740" y="153274"/>
                        <a:pt x="4246675" y="156269"/>
                        <a:pt x="4246805" y="158418"/>
                      </a:cubicBezTo>
                      <a:cubicBezTo>
                        <a:pt x="4237233" y="159069"/>
                        <a:pt x="4224244" y="160078"/>
                        <a:pt x="4207835" y="161446"/>
                      </a:cubicBezTo>
                      <a:lnTo>
                        <a:pt x="4207835" y="190844"/>
                      </a:lnTo>
                      <a:lnTo>
                        <a:pt x="4197580" y="190844"/>
                      </a:lnTo>
                      <a:lnTo>
                        <a:pt x="4197580" y="162227"/>
                      </a:lnTo>
                      <a:cubicBezTo>
                        <a:pt x="4185404" y="163139"/>
                        <a:pt x="4168800" y="164539"/>
                        <a:pt x="4147769" y="166427"/>
                      </a:cubicBezTo>
                      <a:lnTo>
                        <a:pt x="4146206" y="156465"/>
                      </a:lnTo>
                      <a:cubicBezTo>
                        <a:pt x="4164112" y="155423"/>
                        <a:pt x="4181237" y="154349"/>
                        <a:pt x="4197580" y="153242"/>
                      </a:cubicBezTo>
                      <a:lnTo>
                        <a:pt x="4197580" y="131852"/>
                      </a:lnTo>
                      <a:lnTo>
                        <a:pt x="4154411" y="131852"/>
                      </a:lnTo>
                      <a:lnTo>
                        <a:pt x="4154411" y="121402"/>
                      </a:lnTo>
                      <a:cubicBezTo>
                        <a:pt x="4159034" y="116583"/>
                        <a:pt x="4165024" y="108184"/>
                        <a:pt x="4172382" y="96203"/>
                      </a:cubicBezTo>
                      <a:lnTo>
                        <a:pt x="4148258" y="96203"/>
                      </a:lnTo>
                      <a:lnTo>
                        <a:pt x="4148258" y="87413"/>
                      </a:lnTo>
                      <a:lnTo>
                        <a:pt x="4177656" y="87413"/>
                      </a:lnTo>
                      <a:cubicBezTo>
                        <a:pt x="4180325" y="83051"/>
                        <a:pt x="4183646" y="76930"/>
                        <a:pt x="4187618" y="69051"/>
                      </a:cubicBezTo>
                      <a:close/>
                      <a:moveTo>
                        <a:pt x="3559898" y="67782"/>
                      </a:moveTo>
                      <a:lnTo>
                        <a:pt x="3673877" y="67782"/>
                      </a:lnTo>
                      <a:lnTo>
                        <a:pt x="3673877" y="79209"/>
                      </a:lnTo>
                      <a:lnTo>
                        <a:pt x="3625922" y="108607"/>
                      </a:lnTo>
                      <a:lnTo>
                        <a:pt x="3625922" y="118179"/>
                      </a:lnTo>
                      <a:lnTo>
                        <a:pt x="3712944" y="118179"/>
                      </a:lnTo>
                      <a:lnTo>
                        <a:pt x="3712944" y="128043"/>
                      </a:lnTo>
                      <a:lnTo>
                        <a:pt x="3625922" y="128043"/>
                      </a:lnTo>
                      <a:lnTo>
                        <a:pt x="3625922" y="163595"/>
                      </a:lnTo>
                      <a:cubicBezTo>
                        <a:pt x="3626833" y="179417"/>
                        <a:pt x="3618955" y="187556"/>
                        <a:pt x="3602286" y="188012"/>
                      </a:cubicBezTo>
                      <a:cubicBezTo>
                        <a:pt x="3590761" y="188272"/>
                        <a:pt x="3582297" y="188402"/>
                        <a:pt x="3576892" y="188402"/>
                      </a:cubicBezTo>
                      <a:cubicBezTo>
                        <a:pt x="3576632" y="185082"/>
                        <a:pt x="3575981" y="181305"/>
                        <a:pt x="3574939" y="177073"/>
                      </a:cubicBezTo>
                      <a:cubicBezTo>
                        <a:pt x="3578064" y="177268"/>
                        <a:pt x="3581515" y="177431"/>
                        <a:pt x="3585292" y="177561"/>
                      </a:cubicBezTo>
                      <a:cubicBezTo>
                        <a:pt x="3587180" y="177561"/>
                        <a:pt x="3589231" y="177594"/>
                        <a:pt x="3591445" y="177659"/>
                      </a:cubicBezTo>
                      <a:cubicBezTo>
                        <a:pt x="3593333" y="177659"/>
                        <a:pt x="3596003" y="177659"/>
                        <a:pt x="3599454" y="177659"/>
                      </a:cubicBezTo>
                      <a:cubicBezTo>
                        <a:pt x="3605314" y="177724"/>
                        <a:pt x="3609383" y="176552"/>
                        <a:pt x="3611662" y="174143"/>
                      </a:cubicBezTo>
                      <a:cubicBezTo>
                        <a:pt x="3614006" y="171929"/>
                        <a:pt x="3615146" y="167892"/>
                        <a:pt x="3615081" y="162032"/>
                      </a:cubicBezTo>
                      <a:lnTo>
                        <a:pt x="3615081" y="128043"/>
                      </a:lnTo>
                      <a:lnTo>
                        <a:pt x="3524249" y="128043"/>
                      </a:lnTo>
                      <a:lnTo>
                        <a:pt x="3524249" y="118179"/>
                      </a:lnTo>
                      <a:lnTo>
                        <a:pt x="3615081" y="118179"/>
                      </a:lnTo>
                      <a:lnTo>
                        <a:pt x="3615081" y="104017"/>
                      </a:lnTo>
                      <a:lnTo>
                        <a:pt x="3659715" y="77451"/>
                      </a:lnTo>
                      <a:lnTo>
                        <a:pt x="3559898" y="77451"/>
                      </a:lnTo>
                      <a:close/>
                      <a:moveTo>
                        <a:pt x="445224" y="67782"/>
                      </a:moveTo>
                      <a:lnTo>
                        <a:pt x="559203" y="67782"/>
                      </a:lnTo>
                      <a:lnTo>
                        <a:pt x="559203" y="79209"/>
                      </a:lnTo>
                      <a:lnTo>
                        <a:pt x="511248" y="108607"/>
                      </a:lnTo>
                      <a:lnTo>
                        <a:pt x="511248" y="118179"/>
                      </a:lnTo>
                      <a:lnTo>
                        <a:pt x="598271" y="118179"/>
                      </a:lnTo>
                      <a:lnTo>
                        <a:pt x="598271" y="128043"/>
                      </a:lnTo>
                      <a:lnTo>
                        <a:pt x="511248" y="128043"/>
                      </a:lnTo>
                      <a:lnTo>
                        <a:pt x="511248" y="163595"/>
                      </a:lnTo>
                      <a:cubicBezTo>
                        <a:pt x="512160" y="179417"/>
                        <a:pt x="504281" y="187556"/>
                        <a:pt x="487612" y="188012"/>
                      </a:cubicBezTo>
                      <a:cubicBezTo>
                        <a:pt x="476088" y="188272"/>
                        <a:pt x="467623" y="188402"/>
                        <a:pt x="462219" y="188402"/>
                      </a:cubicBezTo>
                      <a:cubicBezTo>
                        <a:pt x="461958" y="185082"/>
                        <a:pt x="461307" y="181305"/>
                        <a:pt x="460265" y="177073"/>
                      </a:cubicBezTo>
                      <a:cubicBezTo>
                        <a:pt x="463390" y="177268"/>
                        <a:pt x="466841" y="177431"/>
                        <a:pt x="470618" y="177561"/>
                      </a:cubicBezTo>
                      <a:cubicBezTo>
                        <a:pt x="472506" y="177561"/>
                        <a:pt x="474557" y="177594"/>
                        <a:pt x="476771" y="177659"/>
                      </a:cubicBezTo>
                      <a:cubicBezTo>
                        <a:pt x="478659" y="177659"/>
                        <a:pt x="481329" y="177659"/>
                        <a:pt x="484780" y="177659"/>
                      </a:cubicBezTo>
                      <a:cubicBezTo>
                        <a:pt x="490640" y="177724"/>
                        <a:pt x="494709" y="176552"/>
                        <a:pt x="496989" y="174143"/>
                      </a:cubicBezTo>
                      <a:cubicBezTo>
                        <a:pt x="499332" y="171929"/>
                        <a:pt x="500472" y="167892"/>
                        <a:pt x="500407" y="162032"/>
                      </a:cubicBezTo>
                      <a:lnTo>
                        <a:pt x="500407" y="128043"/>
                      </a:lnTo>
                      <a:lnTo>
                        <a:pt x="409575" y="128043"/>
                      </a:lnTo>
                      <a:lnTo>
                        <a:pt x="409575" y="118179"/>
                      </a:lnTo>
                      <a:lnTo>
                        <a:pt x="500407" y="118179"/>
                      </a:lnTo>
                      <a:lnTo>
                        <a:pt x="500407" y="104017"/>
                      </a:lnTo>
                      <a:lnTo>
                        <a:pt x="545042" y="77451"/>
                      </a:lnTo>
                      <a:lnTo>
                        <a:pt x="445224" y="77451"/>
                      </a:lnTo>
                      <a:close/>
                      <a:moveTo>
                        <a:pt x="5071671" y="67586"/>
                      </a:moveTo>
                      <a:cubicBezTo>
                        <a:pt x="5071085" y="83213"/>
                        <a:pt x="5069229" y="96822"/>
                        <a:pt x="5066104" y="108412"/>
                      </a:cubicBezTo>
                      <a:lnTo>
                        <a:pt x="5125486" y="108412"/>
                      </a:lnTo>
                      <a:lnTo>
                        <a:pt x="5125486" y="67586"/>
                      </a:lnTo>
                      <a:close/>
                      <a:moveTo>
                        <a:pt x="5005256" y="67586"/>
                      </a:moveTo>
                      <a:lnTo>
                        <a:pt x="5005256" y="108412"/>
                      </a:lnTo>
                      <a:lnTo>
                        <a:pt x="5055067" y="108412"/>
                      </a:lnTo>
                      <a:cubicBezTo>
                        <a:pt x="5058778" y="96040"/>
                        <a:pt x="5060732" y="82432"/>
                        <a:pt x="5060927" y="67586"/>
                      </a:cubicBezTo>
                      <a:close/>
                      <a:moveTo>
                        <a:pt x="1873150" y="57429"/>
                      </a:moveTo>
                      <a:cubicBezTo>
                        <a:pt x="1884805" y="66219"/>
                        <a:pt x="1894930" y="74228"/>
                        <a:pt x="1903525" y="81455"/>
                      </a:cubicBezTo>
                      <a:lnTo>
                        <a:pt x="1895711" y="89659"/>
                      </a:lnTo>
                      <a:cubicBezTo>
                        <a:pt x="1887312" y="81976"/>
                        <a:pt x="1877447" y="73707"/>
                        <a:pt x="1866118" y="64852"/>
                      </a:cubicBezTo>
                      <a:close/>
                      <a:moveTo>
                        <a:pt x="1137455" y="57429"/>
                      </a:moveTo>
                      <a:lnTo>
                        <a:pt x="1137455" y="83018"/>
                      </a:lnTo>
                      <a:lnTo>
                        <a:pt x="1193908" y="83018"/>
                      </a:lnTo>
                      <a:lnTo>
                        <a:pt x="1193908" y="57429"/>
                      </a:lnTo>
                      <a:close/>
                      <a:moveTo>
                        <a:pt x="1070650" y="57429"/>
                      </a:moveTo>
                      <a:lnTo>
                        <a:pt x="1070650" y="83018"/>
                      </a:lnTo>
                      <a:lnTo>
                        <a:pt x="1127102" y="83018"/>
                      </a:lnTo>
                      <a:lnTo>
                        <a:pt x="1127102" y="57429"/>
                      </a:lnTo>
                      <a:close/>
                      <a:moveTo>
                        <a:pt x="862371" y="55964"/>
                      </a:moveTo>
                      <a:lnTo>
                        <a:pt x="871161" y="61824"/>
                      </a:lnTo>
                      <a:cubicBezTo>
                        <a:pt x="860482" y="75823"/>
                        <a:pt x="849283" y="88878"/>
                        <a:pt x="837563" y="100989"/>
                      </a:cubicBezTo>
                      <a:lnTo>
                        <a:pt x="829359" y="94055"/>
                      </a:lnTo>
                      <a:cubicBezTo>
                        <a:pt x="840884" y="82855"/>
                        <a:pt x="851887" y="70158"/>
                        <a:pt x="862371" y="55964"/>
                      </a:cubicBezTo>
                      <a:close/>
                      <a:moveTo>
                        <a:pt x="895284" y="55378"/>
                      </a:moveTo>
                      <a:cubicBezTo>
                        <a:pt x="908437" y="69507"/>
                        <a:pt x="918659" y="81000"/>
                        <a:pt x="925952" y="89855"/>
                      </a:cubicBezTo>
                      <a:lnTo>
                        <a:pt x="917552" y="96789"/>
                      </a:lnTo>
                      <a:cubicBezTo>
                        <a:pt x="909999" y="87218"/>
                        <a:pt x="899939" y="75498"/>
                        <a:pt x="887374" y="61629"/>
                      </a:cubicBezTo>
                      <a:close/>
                      <a:moveTo>
                        <a:pt x="1780997" y="54011"/>
                      </a:moveTo>
                      <a:cubicBezTo>
                        <a:pt x="1799294" y="65796"/>
                        <a:pt x="1818958" y="78851"/>
                        <a:pt x="1839989" y="93176"/>
                      </a:cubicBezTo>
                      <a:lnTo>
                        <a:pt x="1832371" y="102845"/>
                      </a:lnTo>
                      <a:cubicBezTo>
                        <a:pt x="1814921" y="89757"/>
                        <a:pt x="1795452" y="76214"/>
                        <a:pt x="1773965" y="62215"/>
                      </a:cubicBezTo>
                      <a:close/>
                      <a:moveTo>
                        <a:pt x="1720443" y="53815"/>
                      </a:moveTo>
                      <a:lnTo>
                        <a:pt x="1729038" y="62410"/>
                      </a:lnTo>
                      <a:cubicBezTo>
                        <a:pt x="1711132" y="77386"/>
                        <a:pt x="1691370" y="92199"/>
                        <a:pt x="1669753" y="106849"/>
                      </a:cubicBezTo>
                      <a:cubicBezTo>
                        <a:pt x="1667995" y="103919"/>
                        <a:pt x="1665618" y="100566"/>
                        <a:pt x="1662623" y="96789"/>
                      </a:cubicBezTo>
                      <a:cubicBezTo>
                        <a:pt x="1682808" y="84809"/>
                        <a:pt x="1702081" y="70484"/>
                        <a:pt x="1720443" y="53815"/>
                      </a:cubicBezTo>
                      <a:close/>
                      <a:moveTo>
                        <a:pt x="2315346" y="51569"/>
                      </a:moveTo>
                      <a:cubicBezTo>
                        <a:pt x="2337094" y="61596"/>
                        <a:pt x="2358157" y="71819"/>
                        <a:pt x="2378537" y="82237"/>
                      </a:cubicBezTo>
                      <a:lnTo>
                        <a:pt x="2371896" y="92394"/>
                      </a:lnTo>
                      <a:cubicBezTo>
                        <a:pt x="2347739" y="79111"/>
                        <a:pt x="2326806" y="68596"/>
                        <a:pt x="2309095" y="60847"/>
                      </a:cubicBezTo>
                      <a:close/>
                      <a:moveTo>
                        <a:pt x="4431157" y="50592"/>
                      </a:moveTo>
                      <a:lnTo>
                        <a:pt x="4441607" y="54987"/>
                      </a:lnTo>
                      <a:cubicBezTo>
                        <a:pt x="4434510" y="68140"/>
                        <a:pt x="4428715" y="78493"/>
                        <a:pt x="4424222" y="86046"/>
                      </a:cubicBezTo>
                      <a:lnTo>
                        <a:pt x="4541620" y="86046"/>
                      </a:lnTo>
                      <a:lnTo>
                        <a:pt x="4541620" y="96399"/>
                      </a:lnTo>
                      <a:lnTo>
                        <a:pt x="4500794" y="96399"/>
                      </a:lnTo>
                      <a:cubicBezTo>
                        <a:pt x="4492720" y="118146"/>
                        <a:pt x="4480251" y="135954"/>
                        <a:pt x="4463387" y="149823"/>
                      </a:cubicBezTo>
                      <a:cubicBezTo>
                        <a:pt x="4491516" y="162260"/>
                        <a:pt x="4512840" y="171864"/>
                        <a:pt x="4527360" y="178635"/>
                      </a:cubicBezTo>
                      <a:lnTo>
                        <a:pt x="4521011" y="188988"/>
                      </a:lnTo>
                      <a:cubicBezTo>
                        <a:pt x="4492102" y="175054"/>
                        <a:pt x="4469638" y="164474"/>
                        <a:pt x="4453620" y="157246"/>
                      </a:cubicBezTo>
                      <a:cubicBezTo>
                        <a:pt x="4432198" y="171701"/>
                        <a:pt x="4403061" y="182900"/>
                        <a:pt x="4366207" y="190844"/>
                      </a:cubicBezTo>
                      <a:cubicBezTo>
                        <a:pt x="4364319" y="186481"/>
                        <a:pt x="4362430" y="182672"/>
                        <a:pt x="4360542" y="179417"/>
                      </a:cubicBezTo>
                      <a:cubicBezTo>
                        <a:pt x="4393489" y="174403"/>
                        <a:pt x="4420641" y="165190"/>
                        <a:pt x="4441998" y="151777"/>
                      </a:cubicBezTo>
                      <a:cubicBezTo>
                        <a:pt x="4438482" y="150149"/>
                        <a:pt x="4433012" y="147642"/>
                        <a:pt x="4425589" y="144256"/>
                      </a:cubicBezTo>
                      <a:cubicBezTo>
                        <a:pt x="4409702" y="137029"/>
                        <a:pt x="4396842" y="131136"/>
                        <a:pt x="4387010" y="126578"/>
                      </a:cubicBezTo>
                      <a:cubicBezTo>
                        <a:pt x="4394368" y="115704"/>
                        <a:pt x="4400749" y="105645"/>
                        <a:pt x="4406153" y="96399"/>
                      </a:cubicBezTo>
                      <a:lnTo>
                        <a:pt x="4352338" y="96399"/>
                      </a:lnTo>
                      <a:lnTo>
                        <a:pt x="4352338" y="86046"/>
                      </a:lnTo>
                      <a:lnTo>
                        <a:pt x="4412404" y="86046"/>
                      </a:lnTo>
                      <a:cubicBezTo>
                        <a:pt x="4418981" y="74391"/>
                        <a:pt x="4425231" y="62573"/>
                        <a:pt x="4431157" y="50592"/>
                      </a:cubicBezTo>
                      <a:close/>
                      <a:moveTo>
                        <a:pt x="4802934" y="50397"/>
                      </a:moveTo>
                      <a:lnTo>
                        <a:pt x="4802934" y="71395"/>
                      </a:lnTo>
                      <a:lnTo>
                        <a:pt x="4909978" y="71395"/>
                      </a:lnTo>
                      <a:lnTo>
                        <a:pt x="4909978" y="50397"/>
                      </a:lnTo>
                      <a:close/>
                      <a:moveTo>
                        <a:pt x="949099" y="50201"/>
                      </a:moveTo>
                      <a:cubicBezTo>
                        <a:pt x="948643" y="51438"/>
                        <a:pt x="947927" y="53164"/>
                        <a:pt x="946950" y="55378"/>
                      </a:cubicBezTo>
                      <a:cubicBezTo>
                        <a:pt x="946625" y="56094"/>
                        <a:pt x="946364" y="56648"/>
                        <a:pt x="946169" y="57038"/>
                      </a:cubicBezTo>
                      <a:cubicBezTo>
                        <a:pt x="951248" y="89139"/>
                        <a:pt x="958443" y="113263"/>
                        <a:pt x="967754" y="129411"/>
                      </a:cubicBezTo>
                      <a:cubicBezTo>
                        <a:pt x="978758" y="111635"/>
                        <a:pt x="985953" y="85232"/>
                        <a:pt x="989339" y="50201"/>
                      </a:cubicBezTo>
                      <a:close/>
                      <a:moveTo>
                        <a:pt x="1585707" y="49225"/>
                      </a:moveTo>
                      <a:cubicBezTo>
                        <a:pt x="1585446" y="49941"/>
                        <a:pt x="1585023" y="51080"/>
                        <a:pt x="1584437" y="52643"/>
                      </a:cubicBezTo>
                      <a:cubicBezTo>
                        <a:pt x="1583591" y="54857"/>
                        <a:pt x="1582940" y="56517"/>
                        <a:pt x="1582484" y="57624"/>
                      </a:cubicBezTo>
                      <a:cubicBezTo>
                        <a:pt x="1585609" y="89855"/>
                        <a:pt x="1590948" y="113979"/>
                        <a:pt x="1598501" y="129997"/>
                      </a:cubicBezTo>
                      <a:cubicBezTo>
                        <a:pt x="1607357" y="112351"/>
                        <a:pt x="1612956" y="85427"/>
                        <a:pt x="1615300" y="49225"/>
                      </a:cubicBezTo>
                      <a:close/>
                      <a:moveTo>
                        <a:pt x="2083872" y="45806"/>
                      </a:moveTo>
                      <a:lnTo>
                        <a:pt x="2257722" y="45806"/>
                      </a:lnTo>
                      <a:lnTo>
                        <a:pt x="2257722" y="82237"/>
                      </a:lnTo>
                      <a:lnTo>
                        <a:pt x="2246685" y="82237"/>
                      </a:lnTo>
                      <a:lnTo>
                        <a:pt x="2246685" y="55964"/>
                      </a:lnTo>
                      <a:lnTo>
                        <a:pt x="2094908" y="55964"/>
                      </a:lnTo>
                      <a:lnTo>
                        <a:pt x="2094908" y="82237"/>
                      </a:lnTo>
                      <a:lnTo>
                        <a:pt x="2083872" y="82237"/>
                      </a:lnTo>
                      <a:close/>
                      <a:moveTo>
                        <a:pt x="2498916" y="39360"/>
                      </a:moveTo>
                      <a:lnTo>
                        <a:pt x="2654893" y="39360"/>
                      </a:lnTo>
                      <a:lnTo>
                        <a:pt x="2654893" y="50787"/>
                      </a:lnTo>
                      <a:cubicBezTo>
                        <a:pt x="2621230" y="87185"/>
                        <a:pt x="2580372" y="119937"/>
                        <a:pt x="2532319" y="149042"/>
                      </a:cubicBezTo>
                      <a:cubicBezTo>
                        <a:pt x="2532514" y="149367"/>
                        <a:pt x="2532775" y="149628"/>
                        <a:pt x="2533100" y="149823"/>
                      </a:cubicBezTo>
                      <a:cubicBezTo>
                        <a:pt x="2544430" y="163041"/>
                        <a:pt x="2562433" y="169976"/>
                        <a:pt x="2587111" y="170627"/>
                      </a:cubicBezTo>
                      <a:cubicBezTo>
                        <a:pt x="2599482" y="171213"/>
                        <a:pt x="2612602" y="171506"/>
                        <a:pt x="2626471" y="171506"/>
                      </a:cubicBezTo>
                      <a:cubicBezTo>
                        <a:pt x="2640080" y="171506"/>
                        <a:pt x="2656162" y="171213"/>
                        <a:pt x="2674719" y="170627"/>
                      </a:cubicBezTo>
                      <a:cubicBezTo>
                        <a:pt x="2672896" y="175184"/>
                        <a:pt x="2671627" y="179124"/>
                        <a:pt x="2670910" y="182445"/>
                      </a:cubicBezTo>
                      <a:cubicBezTo>
                        <a:pt x="2647014" y="182445"/>
                        <a:pt x="2629792" y="182412"/>
                        <a:pt x="2619244" y="182347"/>
                      </a:cubicBezTo>
                      <a:cubicBezTo>
                        <a:pt x="2606677" y="182217"/>
                        <a:pt x="2595836" y="181989"/>
                        <a:pt x="2586720" y="181663"/>
                      </a:cubicBezTo>
                      <a:cubicBezTo>
                        <a:pt x="2557680" y="181142"/>
                        <a:pt x="2536258" y="172254"/>
                        <a:pt x="2522454" y="155000"/>
                      </a:cubicBezTo>
                      <a:cubicBezTo>
                        <a:pt x="2521152" y="153958"/>
                        <a:pt x="2519817" y="153437"/>
                        <a:pt x="2518450" y="153437"/>
                      </a:cubicBezTo>
                      <a:cubicBezTo>
                        <a:pt x="2516952" y="153437"/>
                        <a:pt x="2515357" y="154023"/>
                        <a:pt x="2513664" y="155195"/>
                      </a:cubicBezTo>
                      <a:cubicBezTo>
                        <a:pt x="2505134" y="163204"/>
                        <a:pt x="2497321" y="171603"/>
                        <a:pt x="2490224" y="180393"/>
                      </a:cubicBezTo>
                      <a:lnTo>
                        <a:pt x="2483680" y="170041"/>
                      </a:lnTo>
                      <a:cubicBezTo>
                        <a:pt x="2490452" y="162748"/>
                        <a:pt x="2496930" y="156139"/>
                        <a:pt x="2503116" y="150214"/>
                      </a:cubicBezTo>
                      <a:cubicBezTo>
                        <a:pt x="2508911" y="144679"/>
                        <a:pt x="2513762" y="141880"/>
                        <a:pt x="2517669" y="141814"/>
                      </a:cubicBezTo>
                      <a:cubicBezTo>
                        <a:pt x="2519101" y="141814"/>
                        <a:pt x="2520501" y="142010"/>
                        <a:pt x="2521868" y="142400"/>
                      </a:cubicBezTo>
                      <a:cubicBezTo>
                        <a:pt x="2571223" y="112188"/>
                        <a:pt x="2610909" y="81325"/>
                        <a:pt x="2640926" y="49811"/>
                      </a:cubicBezTo>
                      <a:lnTo>
                        <a:pt x="2498916" y="49811"/>
                      </a:lnTo>
                      <a:close/>
                      <a:moveTo>
                        <a:pt x="832680" y="34379"/>
                      </a:moveTo>
                      <a:lnTo>
                        <a:pt x="926538" y="34379"/>
                      </a:lnTo>
                      <a:lnTo>
                        <a:pt x="926538" y="44048"/>
                      </a:lnTo>
                      <a:lnTo>
                        <a:pt x="832680" y="44048"/>
                      </a:lnTo>
                      <a:close/>
                      <a:moveTo>
                        <a:pt x="5025083" y="32035"/>
                      </a:moveTo>
                      <a:cubicBezTo>
                        <a:pt x="5017465" y="41086"/>
                        <a:pt x="5009130" y="49746"/>
                        <a:pt x="5000080" y="58015"/>
                      </a:cubicBezTo>
                      <a:lnTo>
                        <a:pt x="5072061" y="58015"/>
                      </a:lnTo>
                      <a:lnTo>
                        <a:pt x="5098334" y="32035"/>
                      </a:lnTo>
                      <a:close/>
                      <a:moveTo>
                        <a:pt x="3530890" y="32035"/>
                      </a:moveTo>
                      <a:lnTo>
                        <a:pt x="3705522" y="32035"/>
                      </a:lnTo>
                      <a:lnTo>
                        <a:pt x="3705522" y="67196"/>
                      </a:lnTo>
                      <a:lnTo>
                        <a:pt x="3694876" y="67196"/>
                      </a:lnTo>
                      <a:lnTo>
                        <a:pt x="3694876" y="41802"/>
                      </a:lnTo>
                      <a:lnTo>
                        <a:pt x="3541536" y="41802"/>
                      </a:lnTo>
                      <a:lnTo>
                        <a:pt x="3541536" y="67196"/>
                      </a:lnTo>
                      <a:lnTo>
                        <a:pt x="3530890" y="67196"/>
                      </a:lnTo>
                      <a:close/>
                      <a:moveTo>
                        <a:pt x="416217" y="32035"/>
                      </a:moveTo>
                      <a:lnTo>
                        <a:pt x="590848" y="32035"/>
                      </a:lnTo>
                      <a:lnTo>
                        <a:pt x="590848" y="67196"/>
                      </a:lnTo>
                      <a:lnTo>
                        <a:pt x="580202" y="67196"/>
                      </a:lnTo>
                      <a:lnTo>
                        <a:pt x="580202" y="41802"/>
                      </a:lnTo>
                      <a:lnTo>
                        <a:pt x="426863" y="41802"/>
                      </a:lnTo>
                      <a:lnTo>
                        <a:pt x="426863" y="67196"/>
                      </a:lnTo>
                      <a:lnTo>
                        <a:pt x="416217" y="67196"/>
                      </a:lnTo>
                      <a:close/>
                      <a:moveTo>
                        <a:pt x="1321463" y="26956"/>
                      </a:moveTo>
                      <a:cubicBezTo>
                        <a:pt x="1328950" y="70582"/>
                        <a:pt x="1341647" y="103268"/>
                        <a:pt x="1359553" y="125015"/>
                      </a:cubicBezTo>
                      <a:cubicBezTo>
                        <a:pt x="1378892" y="102812"/>
                        <a:pt x="1393347" y="70126"/>
                        <a:pt x="1402918" y="26956"/>
                      </a:cubicBezTo>
                      <a:close/>
                      <a:moveTo>
                        <a:pt x="2799396" y="24222"/>
                      </a:moveTo>
                      <a:lnTo>
                        <a:pt x="2799396" y="65438"/>
                      </a:lnTo>
                      <a:lnTo>
                        <a:pt x="2861806" y="65438"/>
                      </a:lnTo>
                      <a:lnTo>
                        <a:pt x="2861806" y="24222"/>
                      </a:lnTo>
                      <a:close/>
                      <a:moveTo>
                        <a:pt x="2728586" y="24222"/>
                      </a:moveTo>
                      <a:lnTo>
                        <a:pt x="2728586" y="65438"/>
                      </a:lnTo>
                      <a:lnTo>
                        <a:pt x="2788652" y="65438"/>
                      </a:lnTo>
                      <a:lnTo>
                        <a:pt x="2788652" y="24222"/>
                      </a:lnTo>
                      <a:close/>
                      <a:moveTo>
                        <a:pt x="1137455" y="22756"/>
                      </a:moveTo>
                      <a:lnTo>
                        <a:pt x="1137455" y="48443"/>
                      </a:lnTo>
                      <a:lnTo>
                        <a:pt x="1193908" y="48443"/>
                      </a:lnTo>
                      <a:lnTo>
                        <a:pt x="1193908" y="22756"/>
                      </a:lnTo>
                      <a:close/>
                      <a:moveTo>
                        <a:pt x="1070650" y="22756"/>
                      </a:moveTo>
                      <a:lnTo>
                        <a:pt x="1070650" y="48443"/>
                      </a:lnTo>
                      <a:lnTo>
                        <a:pt x="1127102" y="48443"/>
                      </a:lnTo>
                      <a:lnTo>
                        <a:pt x="1127102" y="22756"/>
                      </a:lnTo>
                      <a:close/>
                      <a:moveTo>
                        <a:pt x="4802934" y="20803"/>
                      </a:moveTo>
                      <a:lnTo>
                        <a:pt x="4802934" y="41607"/>
                      </a:lnTo>
                      <a:lnTo>
                        <a:pt x="4909978" y="41607"/>
                      </a:lnTo>
                      <a:lnTo>
                        <a:pt x="4909978" y="20803"/>
                      </a:lnTo>
                      <a:close/>
                      <a:moveTo>
                        <a:pt x="2288292" y="19436"/>
                      </a:moveTo>
                      <a:lnTo>
                        <a:pt x="2447101" y="19436"/>
                      </a:lnTo>
                      <a:cubicBezTo>
                        <a:pt x="2446385" y="61889"/>
                        <a:pt x="2445278" y="102487"/>
                        <a:pt x="2443780" y="141228"/>
                      </a:cubicBezTo>
                      <a:cubicBezTo>
                        <a:pt x="2444366" y="170724"/>
                        <a:pt x="2430009" y="185114"/>
                        <a:pt x="2400708" y="184398"/>
                      </a:cubicBezTo>
                      <a:cubicBezTo>
                        <a:pt x="2396411" y="184528"/>
                        <a:pt x="2391527" y="184626"/>
                        <a:pt x="2386058" y="184691"/>
                      </a:cubicBezTo>
                      <a:cubicBezTo>
                        <a:pt x="2381044" y="184756"/>
                        <a:pt x="2374598" y="184789"/>
                        <a:pt x="2366720" y="184789"/>
                      </a:cubicBezTo>
                      <a:cubicBezTo>
                        <a:pt x="2365873" y="179645"/>
                        <a:pt x="2364799" y="175250"/>
                        <a:pt x="2363497" y="171603"/>
                      </a:cubicBezTo>
                      <a:cubicBezTo>
                        <a:pt x="2375607" y="172320"/>
                        <a:pt x="2387556" y="172580"/>
                        <a:pt x="2399341" y="172385"/>
                      </a:cubicBezTo>
                      <a:cubicBezTo>
                        <a:pt x="2412428" y="172254"/>
                        <a:pt x="2421023" y="169910"/>
                        <a:pt x="2425125" y="165353"/>
                      </a:cubicBezTo>
                      <a:cubicBezTo>
                        <a:pt x="2429618" y="161120"/>
                        <a:pt x="2432092" y="152135"/>
                        <a:pt x="2432548" y="138396"/>
                      </a:cubicBezTo>
                      <a:cubicBezTo>
                        <a:pt x="2434436" y="97896"/>
                        <a:pt x="2435446" y="61694"/>
                        <a:pt x="2435576" y="29789"/>
                      </a:cubicBezTo>
                      <a:lnTo>
                        <a:pt x="2288292" y="29789"/>
                      </a:lnTo>
                      <a:close/>
                      <a:moveTo>
                        <a:pt x="3934898" y="18166"/>
                      </a:moveTo>
                      <a:lnTo>
                        <a:pt x="4120664" y="18166"/>
                      </a:lnTo>
                      <a:lnTo>
                        <a:pt x="4120664" y="29007"/>
                      </a:lnTo>
                      <a:lnTo>
                        <a:pt x="4024460" y="29007"/>
                      </a:lnTo>
                      <a:lnTo>
                        <a:pt x="4024460" y="189184"/>
                      </a:lnTo>
                      <a:lnTo>
                        <a:pt x="4012838" y="189184"/>
                      </a:lnTo>
                      <a:lnTo>
                        <a:pt x="4012838" y="29007"/>
                      </a:lnTo>
                      <a:lnTo>
                        <a:pt x="3934898" y="29007"/>
                      </a:lnTo>
                      <a:close/>
                      <a:moveTo>
                        <a:pt x="210625" y="18166"/>
                      </a:moveTo>
                      <a:lnTo>
                        <a:pt x="396390" y="18166"/>
                      </a:lnTo>
                      <a:lnTo>
                        <a:pt x="396390" y="29007"/>
                      </a:lnTo>
                      <a:lnTo>
                        <a:pt x="300187" y="29007"/>
                      </a:lnTo>
                      <a:lnTo>
                        <a:pt x="300187" y="189184"/>
                      </a:lnTo>
                      <a:lnTo>
                        <a:pt x="288564" y="189184"/>
                      </a:lnTo>
                      <a:lnTo>
                        <a:pt x="288564" y="29007"/>
                      </a:lnTo>
                      <a:lnTo>
                        <a:pt x="210625" y="29007"/>
                      </a:lnTo>
                      <a:close/>
                      <a:moveTo>
                        <a:pt x="1299878" y="17189"/>
                      </a:moveTo>
                      <a:lnTo>
                        <a:pt x="1413955" y="17189"/>
                      </a:lnTo>
                      <a:lnTo>
                        <a:pt x="1413955" y="27640"/>
                      </a:lnTo>
                      <a:cubicBezTo>
                        <a:pt x="1403732" y="73935"/>
                        <a:pt x="1388040" y="109258"/>
                        <a:pt x="1366878" y="133610"/>
                      </a:cubicBezTo>
                      <a:cubicBezTo>
                        <a:pt x="1381073" y="149302"/>
                        <a:pt x="1401290" y="164246"/>
                        <a:pt x="1427530" y="178440"/>
                      </a:cubicBezTo>
                      <a:cubicBezTo>
                        <a:pt x="1425447" y="180589"/>
                        <a:pt x="1422777" y="184040"/>
                        <a:pt x="1419522" y="188793"/>
                      </a:cubicBezTo>
                      <a:cubicBezTo>
                        <a:pt x="1393151" y="173231"/>
                        <a:pt x="1372999" y="157702"/>
                        <a:pt x="1359065" y="142205"/>
                      </a:cubicBezTo>
                      <a:cubicBezTo>
                        <a:pt x="1343503" y="158548"/>
                        <a:pt x="1321723" y="174631"/>
                        <a:pt x="1293725" y="190453"/>
                      </a:cubicBezTo>
                      <a:cubicBezTo>
                        <a:pt x="1290144" y="185635"/>
                        <a:pt x="1287539" y="182282"/>
                        <a:pt x="1285911" y="180393"/>
                      </a:cubicBezTo>
                      <a:cubicBezTo>
                        <a:pt x="1314300" y="165222"/>
                        <a:pt x="1336243" y="149628"/>
                        <a:pt x="1351740" y="133610"/>
                      </a:cubicBezTo>
                      <a:cubicBezTo>
                        <a:pt x="1332336" y="109454"/>
                        <a:pt x="1318663" y="73902"/>
                        <a:pt x="1310719" y="26956"/>
                      </a:cubicBezTo>
                      <a:lnTo>
                        <a:pt x="1299878" y="26956"/>
                      </a:lnTo>
                      <a:close/>
                      <a:moveTo>
                        <a:pt x="2717842" y="14162"/>
                      </a:moveTo>
                      <a:lnTo>
                        <a:pt x="2872647" y="14162"/>
                      </a:lnTo>
                      <a:lnTo>
                        <a:pt x="2872647" y="164181"/>
                      </a:lnTo>
                      <a:cubicBezTo>
                        <a:pt x="2873233" y="180263"/>
                        <a:pt x="2865029" y="188402"/>
                        <a:pt x="2848034" y="188598"/>
                      </a:cubicBezTo>
                      <a:cubicBezTo>
                        <a:pt x="2844258" y="188728"/>
                        <a:pt x="2840644" y="188826"/>
                        <a:pt x="2837193" y="188891"/>
                      </a:cubicBezTo>
                      <a:cubicBezTo>
                        <a:pt x="2835500" y="188956"/>
                        <a:pt x="2833710" y="188988"/>
                        <a:pt x="2831821" y="188988"/>
                      </a:cubicBezTo>
                      <a:cubicBezTo>
                        <a:pt x="2830259" y="188988"/>
                        <a:pt x="2827915" y="188988"/>
                        <a:pt x="2824789" y="188988"/>
                      </a:cubicBezTo>
                      <a:cubicBezTo>
                        <a:pt x="2824399" y="185212"/>
                        <a:pt x="2823748" y="181370"/>
                        <a:pt x="2822836" y="177463"/>
                      </a:cubicBezTo>
                      <a:cubicBezTo>
                        <a:pt x="2829998" y="177854"/>
                        <a:pt x="2837747" y="178049"/>
                        <a:pt x="2846081" y="178049"/>
                      </a:cubicBezTo>
                      <a:cubicBezTo>
                        <a:pt x="2857020" y="178440"/>
                        <a:pt x="2862261" y="173687"/>
                        <a:pt x="2861806" y="163790"/>
                      </a:cubicBezTo>
                      <a:lnTo>
                        <a:pt x="2861806" y="125797"/>
                      </a:lnTo>
                      <a:lnTo>
                        <a:pt x="2799396" y="125797"/>
                      </a:lnTo>
                      <a:lnTo>
                        <a:pt x="2799396" y="188207"/>
                      </a:lnTo>
                      <a:lnTo>
                        <a:pt x="2788652" y="188207"/>
                      </a:lnTo>
                      <a:lnTo>
                        <a:pt x="2788652" y="125797"/>
                      </a:lnTo>
                      <a:lnTo>
                        <a:pt x="2727023" y="125797"/>
                      </a:lnTo>
                      <a:cubicBezTo>
                        <a:pt x="2725526" y="149302"/>
                        <a:pt x="2717940" y="171115"/>
                        <a:pt x="2704266" y="191235"/>
                      </a:cubicBezTo>
                      <a:cubicBezTo>
                        <a:pt x="2701271" y="188760"/>
                        <a:pt x="2697918" y="186351"/>
                        <a:pt x="2694207" y="184007"/>
                      </a:cubicBezTo>
                      <a:cubicBezTo>
                        <a:pt x="2704169" y="169552"/>
                        <a:pt x="2710517" y="155976"/>
                        <a:pt x="2713252" y="143279"/>
                      </a:cubicBezTo>
                      <a:cubicBezTo>
                        <a:pt x="2716442" y="130713"/>
                        <a:pt x="2717973" y="110821"/>
                        <a:pt x="2717842" y="83604"/>
                      </a:cubicBezTo>
                      <a:close/>
                      <a:moveTo>
                        <a:pt x="1060493" y="13576"/>
                      </a:moveTo>
                      <a:lnTo>
                        <a:pt x="1204065" y="13576"/>
                      </a:lnTo>
                      <a:lnTo>
                        <a:pt x="1204065" y="92199"/>
                      </a:lnTo>
                      <a:lnTo>
                        <a:pt x="1137455" y="92199"/>
                      </a:lnTo>
                      <a:lnTo>
                        <a:pt x="1137455" y="115639"/>
                      </a:lnTo>
                      <a:lnTo>
                        <a:pt x="1223892" y="115639"/>
                      </a:lnTo>
                      <a:lnTo>
                        <a:pt x="1223892" y="125211"/>
                      </a:lnTo>
                      <a:lnTo>
                        <a:pt x="1149664" y="125211"/>
                      </a:lnTo>
                      <a:cubicBezTo>
                        <a:pt x="1169132" y="146112"/>
                        <a:pt x="1194819" y="160925"/>
                        <a:pt x="1226724" y="169650"/>
                      </a:cubicBezTo>
                      <a:cubicBezTo>
                        <a:pt x="1224836" y="172515"/>
                        <a:pt x="1222752" y="176096"/>
                        <a:pt x="1220473" y="180393"/>
                      </a:cubicBezTo>
                      <a:cubicBezTo>
                        <a:pt x="1184922" y="168934"/>
                        <a:pt x="1157510" y="150539"/>
                        <a:pt x="1138237" y="125211"/>
                      </a:cubicBezTo>
                      <a:lnTo>
                        <a:pt x="1137455" y="125211"/>
                      </a:lnTo>
                      <a:lnTo>
                        <a:pt x="1137455" y="190844"/>
                      </a:lnTo>
                      <a:lnTo>
                        <a:pt x="1127102" y="190844"/>
                      </a:lnTo>
                      <a:lnTo>
                        <a:pt x="1127102" y="125211"/>
                      </a:lnTo>
                      <a:lnTo>
                        <a:pt x="1126321" y="125211"/>
                      </a:lnTo>
                      <a:cubicBezTo>
                        <a:pt x="1108220" y="149302"/>
                        <a:pt x="1080808" y="169031"/>
                        <a:pt x="1044084" y="184398"/>
                      </a:cubicBezTo>
                      <a:cubicBezTo>
                        <a:pt x="1041870" y="180686"/>
                        <a:pt x="1039656" y="177366"/>
                        <a:pt x="1037443" y="174436"/>
                      </a:cubicBezTo>
                      <a:cubicBezTo>
                        <a:pt x="1069022" y="162585"/>
                        <a:pt x="1094839" y="146177"/>
                        <a:pt x="1114894" y="125211"/>
                      </a:cubicBezTo>
                      <a:lnTo>
                        <a:pt x="1040861" y="125211"/>
                      </a:lnTo>
                      <a:lnTo>
                        <a:pt x="1040861" y="115639"/>
                      </a:lnTo>
                      <a:lnTo>
                        <a:pt x="1127102" y="115639"/>
                      </a:lnTo>
                      <a:lnTo>
                        <a:pt x="1127102" y="92199"/>
                      </a:lnTo>
                      <a:lnTo>
                        <a:pt x="1060493" y="92199"/>
                      </a:lnTo>
                      <a:close/>
                      <a:moveTo>
                        <a:pt x="4288412" y="12990"/>
                      </a:moveTo>
                      <a:cubicBezTo>
                        <a:pt x="4289063" y="13511"/>
                        <a:pt x="4290007" y="14259"/>
                        <a:pt x="4291244" y="15236"/>
                      </a:cubicBezTo>
                      <a:cubicBezTo>
                        <a:pt x="4302834" y="24352"/>
                        <a:pt x="4311299" y="31416"/>
                        <a:pt x="4316638" y="36430"/>
                      </a:cubicBezTo>
                      <a:lnTo>
                        <a:pt x="4308434" y="44048"/>
                      </a:lnTo>
                      <a:cubicBezTo>
                        <a:pt x="4301727" y="37211"/>
                        <a:pt x="4292677" y="29072"/>
                        <a:pt x="4281282" y="19631"/>
                      </a:cubicBezTo>
                      <a:close/>
                      <a:moveTo>
                        <a:pt x="4578296" y="12013"/>
                      </a:moveTo>
                      <a:cubicBezTo>
                        <a:pt x="4587282" y="19566"/>
                        <a:pt x="4596235" y="27445"/>
                        <a:pt x="4605155" y="35649"/>
                      </a:cubicBezTo>
                      <a:lnTo>
                        <a:pt x="4596951" y="43169"/>
                      </a:lnTo>
                      <a:cubicBezTo>
                        <a:pt x="4589072" y="34965"/>
                        <a:pt x="4580380" y="26761"/>
                        <a:pt x="4570874" y="18557"/>
                      </a:cubicBezTo>
                      <a:close/>
                      <a:moveTo>
                        <a:pt x="4792385" y="11818"/>
                      </a:moveTo>
                      <a:lnTo>
                        <a:pt x="4920526" y="11818"/>
                      </a:lnTo>
                      <a:lnTo>
                        <a:pt x="4920526" y="80381"/>
                      </a:lnTo>
                      <a:lnTo>
                        <a:pt x="4792385" y="80381"/>
                      </a:lnTo>
                      <a:close/>
                      <a:moveTo>
                        <a:pt x="15042" y="9962"/>
                      </a:moveTo>
                      <a:lnTo>
                        <a:pt x="26078" y="9962"/>
                      </a:lnTo>
                      <a:lnTo>
                        <a:pt x="26078" y="152851"/>
                      </a:lnTo>
                      <a:cubicBezTo>
                        <a:pt x="44440" y="141391"/>
                        <a:pt x="62964" y="129573"/>
                        <a:pt x="81651" y="117397"/>
                      </a:cubicBezTo>
                      <a:cubicBezTo>
                        <a:pt x="82237" y="122020"/>
                        <a:pt x="83182" y="126285"/>
                        <a:pt x="84484" y="130192"/>
                      </a:cubicBezTo>
                      <a:cubicBezTo>
                        <a:pt x="69183" y="139243"/>
                        <a:pt x="49974" y="151256"/>
                        <a:pt x="26859" y="166232"/>
                      </a:cubicBezTo>
                      <a:cubicBezTo>
                        <a:pt x="23604" y="168185"/>
                        <a:pt x="20185" y="170855"/>
                        <a:pt x="16604" y="174240"/>
                      </a:cubicBezTo>
                      <a:lnTo>
                        <a:pt x="8205" y="164376"/>
                      </a:lnTo>
                      <a:cubicBezTo>
                        <a:pt x="10874" y="161381"/>
                        <a:pt x="12665" y="158646"/>
                        <a:pt x="13576" y="156172"/>
                      </a:cubicBezTo>
                      <a:cubicBezTo>
                        <a:pt x="14553" y="153697"/>
                        <a:pt x="15042" y="150507"/>
                        <a:pt x="15042" y="146600"/>
                      </a:cubicBezTo>
                      <a:close/>
                      <a:moveTo>
                        <a:pt x="2108094" y="7227"/>
                      </a:moveTo>
                      <a:cubicBezTo>
                        <a:pt x="2115907" y="16278"/>
                        <a:pt x="2123493" y="25459"/>
                        <a:pt x="2130850" y="34770"/>
                      </a:cubicBezTo>
                      <a:lnTo>
                        <a:pt x="2121279" y="41411"/>
                      </a:lnTo>
                      <a:cubicBezTo>
                        <a:pt x="2114051" y="31449"/>
                        <a:pt x="2106791" y="21975"/>
                        <a:pt x="2099499" y="12990"/>
                      </a:cubicBezTo>
                      <a:close/>
                      <a:moveTo>
                        <a:pt x="147675" y="7227"/>
                      </a:moveTo>
                      <a:lnTo>
                        <a:pt x="158711" y="7227"/>
                      </a:lnTo>
                      <a:cubicBezTo>
                        <a:pt x="158711" y="21096"/>
                        <a:pt x="158223" y="37700"/>
                        <a:pt x="157247" y="57038"/>
                      </a:cubicBezTo>
                      <a:cubicBezTo>
                        <a:pt x="155814" y="85948"/>
                        <a:pt x="151094" y="108933"/>
                        <a:pt x="143085" y="125992"/>
                      </a:cubicBezTo>
                      <a:cubicBezTo>
                        <a:pt x="159558" y="143117"/>
                        <a:pt x="175022" y="159851"/>
                        <a:pt x="189477" y="176194"/>
                      </a:cubicBezTo>
                      <a:lnTo>
                        <a:pt x="179710" y="184789"/>
                      </a:lnTo>
                      <a:cubicBezTo>
                        <a:pt x="166102" y="168510"/>
                        <a:pt x="152168" y="152265"/>
                        <a:pt x="137908" y="136052"/>
                      </a:cubicBezTo>
                      <a:cubicBezTo>
                        <a:pt x="126449" y="155976"/>
                        <a:pt x="104311" y="174501"/>
                        <a:pt x="71494" y="191625"/>
                      </a:cubicBezTo>
                      <a:cubicBezTo>
                        <a:pt x="68889" y="187784"/>
                        <a:pt x="66350" y="184333"/>
                        <a:pt x="63876" y="181272"/>
                      </a:cubicBezTo>
                      <a:cubicBezTo>
                        <a:pt x="119482" y="158353"/>
                        <a:pt x="146959" y="117007"/>
                        <a:pt x="146308" y="57234"/>
                      </a:cubicBezTo>
                      <a:cubicBezTo>
                        <a:pt x="147220" y="43169"/>
                        <a:pt x="147675" y="26500"/>
                        <a:pt x="147675" y="7227"/>
                      </a:cubicBezTo>
                      <a:close/>
                      <a:moveTo>
                        <a:pt x="3121753" y="6837"/>
                      </a:moveTo>
                      <a:cubicBezTo>
                        <a:pt x="3131064" y="16017"/>
                        <a:pt x="3140407" y="25817"/>
                        <a:pt x="3149783" y="36235"/>
                      </a:cubicBezTo>
                      <a:lnTo>
                        <a:pt x="3140993" y="44048"/>
                      </a:lnTo>
                      <a:cubicBezTo>
                        <a:pt x="3131812" y="33109"/>
                        <a:pt x="3122664" y="23017"/>
                        <a:pt x="3113548" y="13771"/>
                      </a:cubicBezTo>
                      <a:close/>
                      <a:moveTo>
                        <a:pt x="1880182" y="6641"/>
                      </a:moveTo>
                      <a:cubicBezTo>
                        <a:pt x="1889298" y="13673"/>
                        <a:pt x="1899292" y="21943"/>
                        <a:pt x="1910166" y="31449"/>
                      </a:cubicBezTo>
                      <a:lnTo>
                        <a:pt x="1902157" y="39653"/>
                      </a:lnTo>
                      <a:cubicBezTo>
                        <a:pt x="1893563" y="31514"/>
                        <a:pt x="1883763" y="22887"/>
                        <a:pt x="1872759" y="13771"/>
                      </a:cubicBezTo>
                      <a:close/>
                      <a:moveTo>
                        <a:pt x="2231156" y="5762"/>
                      </a:moveTo>
                      <a:lnTo>
                        <a:pt x="2240727" y="12404"/>
                      </a:lnTo>
                      <a:cubicBezTo>
                        <a:pt x="2231416" y="23473"/>
                        <a:pt x="2222626" y="33598"/>
                        <a:pt x="2214357" y="42779"/>
                      </a:cubicBezTo>
                      <a:lnTo>
                        <a:pt x="2205078" y="35844"/>
                      </a:lnTo>
                      <a:cubicBezTo>
                        <a:pt x="2215106" y="25166"/>
                        <a:pt x="2223798" y="15138"/>
                        <a:pt x="2231156" y="5762"/>
                      </a:cubicBezTo>
                      <a:close/>
                      <a:moveTo>
                        <a:pt x="1523004" y="4199"/>
                      </a:moveTo>
                      <a:lnTo>
                        <a:pt x="1533064" y="4199"/>
                      </a:lnTo>
                      <a:lnTo>
                        <a:pt x="1533064" y="44048"/>
                      </a:lnTo>
                      <a:lnTo>
                        <a:pt x="1564220" y="44048"/>
                      </a:lnTo>
                      <a:lnTo>
                        <a:pt x="1564220" y="53229"/>
                      </a:lnTo>
                      <a:lnTo>
                        <a:pt x="1533064" y="53229"/>
                      </a:lnTo>
                      <a:lnTo>
                        <a:pt x="1533064" y="94641"/>
                      </a:lnTo>
                      <a:lnTo>
                        <a:pt x="1555820" y="94641"/>
                      </a:lnTo>
                      <a:lnTo>
                        <a:pt x="1555820" y="162422"/>
                      </a:lnTo>
                      <a:lnTo>
                        <a:pt x="1510209" y="162422"/>
                      </a:lnTo>
                      <a:lnTo>
                        <a:pt x="1510209" y="175608"/>
                      </a:lnTo>
                      <a:lnTo>
                        <a:pt x="1500247" y="175608"/>
                      </a:lnTo>
                      <a:lnTo>
                        <a:pt x="1500247" y="94641"/>
                      </a:lnTo>
                      <a:lnTo>
                        <a:pt x="1523004" y="94641"/>
                      </a:lnTo>
                      <a:lnTo>
                        <a:pt x="1523004" y="53229"/>
                      </a:lnTo>
                      <a:lnTo>
                        <a:pt x="1492043" y="53229"/>
                      </a:lnTo>
                      <a:lnTo>
                        <a:pt x="1492043" y="44048"/>
                      </a:lnTo>
                      <a:lnTo>
                        <a:pt x="1523004" y="44048"/>
                      </a:lnTo>
                      <a:close/>
                      <a:moveTo>
                        <a:pt x="1483839" y="3418"/>
                      </a:moveTo>
                      <a:lnTo>
                        <a:pt x="1493801" y="5762"/>
                      </a:lnTo>
                      <a:cubicBezTo>
                        <a:pt x="1489243" y="20868"/>
                        <a:pt x="1484718" y="34086"/>
                        <a:pt x="1480225" y="45416"/>
                      </a:cubicBezTo>
                      <a:lnTo>
                        <a:pt x="1480225" y="190844"/>
                      </a:lnTo>
                      <a:lnTo>
                        <a:pt x="1470263" y="190844"/>
                      </a:lnTo>
                      <a:lnTo>
                        <a:pt x="1470263" y="69051"/>
                      </a:lnTo>
                      <a:cubicBezTo>
                        <a:pt x="1463426" y="83311"/>
                        <a:pt x="1456947" y="95227"/>
                        <a:pt x="1450827" y="104798"/>
                      </a:cubicBezTo>
                      <a:cubicBezTo>
                        <a:pt x="1449850" y="101673"/>
                        <a:pt x="1448059" y="97799"/>
                        <a:pt x="1445455" y="93176"/>
                      </a:cubicBezTo>
                      <a:cubicBezTo>
                        <a:pt x="1461668" y="67717"/>
                        <a:pt x="1474463" y="37797"/>
                        <a:pt x="1483839" y="3418"/>
                      </a:cubicBezTo>
                      <a:close/>
                      <a:moveTo>
                        <a:pt x="74424" y="3418"/>
                      </a:moveTo>
                      <a:cubicBezTo>
                        <a:pt x="82758" y="16636"/>
                        <a:pt x="91776" y="31970"/>
                        <a:pt x="101478" y="49420"/>
                      </a:cubicBezTo>
                      <a:lnTo>
                        <a:pt x="90832" y="55183"/>
                      </a:lnTo>
                      <a:cubicBezTo>
                        <a:pt x="82107" y="37797"/>
                        <a:pt x="73512" y="22138"/>
                        <a:pt x="65048" y="8204"/>
                      </a:cubicBezTo>
                      <a:close/>
                      <a:moveTo>
                        <a:pt x="4255595" y="3223"/>
                      </a:moveTo>
                      <a:lnTo>
                        <a:pt x="4266046" y="3223"/>
                      </a:lnTo>
                      <a:cubicBezTo>
                        <a:pt x="4266046" y="19957"/>
                        <a:pt x="4266501" y="37211"/>
                        <a:pt x="4267413" y="54987"/>
                      </a:cubicBezTo>
                      <a:lnTo>
                        <a:pt x="4332460" y="54987"/>
                      </a:lnTo>
                      <a:lnTo>
                        <a:pt x="4332460" y="63973"/>
                      </a:lnTo>
                      <a:lnTo>
                        <a:pt x="4267999" y="63973"/>
                      </a:lnTo>
                      <a:cubicBezTo>
                        <a:pt x="4268064" y="64689"/>
                        <a:pt x="4268162" y="65828"/>
                        <a:pt x="4268292" y="67391"/>
                      </a:cubicBezTo>
                      <a:cubicBezTo>
                        <a:pt x="4268422" y="68889"/>
                        <a:pt x="4268520" y="70028"/>
                        <a:pt x="4268585" y="70809"/>
                      </a:cubicBezTo>
                      <a:cubicBezTo>
                        <a:pt x="4270734" y="97180"/>
                        <a:pt x="4274152" y="117983"/>
                        <a:pt x="4278840" y="133220"/>
                      </a:cubicBezTo>
                      <a:cubicBezTo>
                        <a:pt x="4287630" y="120718"/>
                        <a:pt x="4296486" y="103919"/>
                        <a:pt x="4305406" y="82823"/>
                      </a:cubicBezTo>
                      <a:lnTo>
                        <a:pt x="4315075" y="87022"/>
                      </a:lnTo>
                      <a:cubicBezTo>
                        <a:pt x="4304136" y="111505"/>
                        <a:pt x="4293393" y="130713"/>
                        <a:pt x="4282845" y="144647"/>
                      </a:cubicBezTo>
                      <a:cubicBezTo>
                        <a:pt x="4291570" y="166850"/>
                        <a:pt x="4300360" y="177919"/>
                        <a:pt x="4309215" y="177854"/>
                      </a:cubicBezTo>
                      <a:cubicBezTo>
                        <a:pt x="4313317" y="177659"/>
                        <a:pt x="4316182" y="174501"/>
                        <a:pt x="4317810" y="168380"/>
                      </a:cubicBezTo>
                      <a:cubicBezTo>
                        <a:pt x="4319177" y="163757"/>
                        <a:pt x="4320773" y="155228"/>
                        <a:pt x="4322596" y="142791"/>
                      </a:cubicBezTo>
                      <a:cubicBezTo>
                        <a:pt x="4325721" y="144224"/>
                        <a:pt x="4328944" y="145428"/>
                        <a:pt x="4332265" y="146405"/>
                      </a:cubicBezTo>
                      <a:cubicBezTo>
                        <a:pt x="4330116" y="160209"/>
                        <a:pt x="4328033" y="170203"/>
                        <a:pt x="4326014" y="176389"/>
                      </a:cubicBezTo>
                      <a:cubicBezTo>
                        <a:pt x="4323019" y="184203"/>
                        <a:pt x="4317680" y="188337"/>
                        <a:pt x="4309996" y="188793"/>
                      </a:cubicBezTo>
                      <a:cubicBezTo>
                        <a:pt x="4297039" y="189119"/>
                        <a:pt x="4285514" y="177594"/>
                        <a:pt x="4275422" y="154218"/>
                      </a:cubicBezTo>
                      <a:cubicBezTo>
                        <a:pt x="4265590" y="166004"/>
                        <a:pt x="4253512" y="177268"/>
                        <a:pt x="4239187" y="188012"/>
                      </a:cubicBezTo>
                      <a:cubicBezTo>
                        <a:pt x="4237233" y="185733"/>
                        <a:pt x="4234662" y="183193"/>
                        <a:pt x="4231471" y="180393"/>
                      </a:cubicBezTo>
                      <a:cubicBezTo>
                        <a:pt x="4248856" y="167436"/>
                        <a:pt x="4262106" y="155097"/>
                        <a:pt x="4271222" y="143377"/>
                      </a:cubicBezTo>
                      <a:cubicBezTo>
                        <a:pt x="4264906" y="125667"/>
                        <a:pt x="4260511" y="101282"/>
                        <a:pt x="4258037" y="70223"/>
                      </a:cubicBezTo>
                      <a:cubicBezTo>
                        <a:pt x="4257972" y="69507"/>
                        <a:pt x="4257874" y="68465"/>
                        <a:pt x="4257744" y="67098"/>
                      </a:cubicBezTo>
                      <a:cubicBezTo>
                        <a:pt x="4257614" y="65666"/>
                        <a:pt x="4257516" y="64624"/>
                        <a:pt x="4257451" y="63973"/>
                      </a:cubicBezTo>
                      <a:lnTo>
                        <a:pt x="4143374" y="63973"/>
                      </a:lnTo>
                      <a:lnTo>
                        <a:pt x="4143374" y="54987"/>
                      </a:lnTo>
                      <a:lnTo>
                        <a:pt x="4192208" y="54987"/>
                      </a:lnTo>
                      <a:lnTo>
                        <a:pt x="4192208" y="33012"/>
                      </a:lnTo>
                      <a:lnTo>
                        <a:pt x="4151383" y="33012"/>
                      </a:lnTo>
                      <a:lnTo>
                        <a:pt x="4151383" y="24222"/>
                      </a:lnTo>
                      <a:lnTo>
                        <a:pt x="4192208" y="24222"/>
                      </a:lnTo>
                      <a:lnTo>
                        <a:pt x="4192208" y="4395"/>
                      </a:lnTo>
                      <a:lnTo>
                        <a:pt x="4202464" y="4395"/>
                      </a:lnTo>
                      <a:lnTo>
                        <a:pt x="4202464" y="24222"/>
                      </a:lnTo>
                      <a:lnTo>
                        <a:pt x="4240457" y="24222"/>
                      </a:lnTo>
                      <a:lnTo>
                        <a:pt x="4240457" y="33012"/>
                      </a:lnTo>
                      <a:lnTo>
                        <a:pt x="4202464" y="33012"/>
                      </a:lnTo>
                      <a:lnTo>
                        <a:pt x="4202464" y="54987"/>
                      </a:lnTo>
                      <a:lnTo>
                        <a:pt x="4256865" y="54987"/>
                      </a:lnTo>
                      <a:cubicBezTo>
                        <a:pt x="4256018" y="40858"/>
                        <a:pt x="4255595" y="23603"/>
                        <a:pt x="4255595" y="3223"/>
                      </a:cubicBezTo>
                      <a:close/>
                      <a:moveTo>
                        <a:pt x="3777066" y="3223"/>
                      </a:moveTo>
                      <a:lnTo>
                        <a:pt x="3787419" y="5958"/>
                      </a:lnTo>
                      <a:cubicBezTo>
                        <a:pt x="3782015" y="21910"/>
                        <a:pt x="3775699" y="37667"/>
                        <a:pt x="3768471" y="53229"/>
                      </a:cubicBezTo>
                      <a:lnTo>
                        <a:pt x="3768471" y="190844"/>
                      </a:lnTo>
                      <a:lnTo>
                        <a:pt x="3758021" y="190844"/>
                      </a:lnTo>
                      <a:lnTo>
                        <a:pt x="3758021" y="73837"/>
                      </a:lnTo>
                      <a:cubicBezTo>
                        <a:pt x="3751314" y="86013"/>
                        <a:pt x="3744249" y="96952"/>
                        <a:pt x="3736827" y="106654"/>
                      </a:cubicBezTo>
                      <a:cubicBezTo>
                        <a:pt x="3735459" y="102877"/>
                        <a:pt x="3733864" y="99068"/>
                        <a:pt x="3732041" y="95227"/>
                      </a:cubicBezTo>
                      <a:cubicBezTo>
                        <a:pt x="3750989" y="69442"/>
                        <a:pt x="3765997" y="38774"/>
                        <a:pt x="3777066" y="3223"/>
                      </a:cubicBezTo>
                      <a:close/>
                      <a:moveTo>
                        <a:pt x="2575879" y="3223"/>
                      </a:moveTo>
                      <a:cubicBezTo>
                        <a:pt x="2584409" y="16310"/>
                        <a:pt x="2590464" y="25980"/>
                        <a:pt x="2594045" y="32230"/>
                      </a:cubicBezTo>
                      <a:lnTo>
                        <a:pt x="2583302" y="37407"/>
                      </a:lnTo>
                      <a:cubicBezTo>
                        <a:pt x="2579135" y="29268"/>
                        <a:pt x="2573340" y="19403"/>
                        <a:pt x="2565917" y="7813"/>
                      </a:cubicBezTo>
                      <a:close/>
                      <a:moveTo>
                        <a:pt x="662392" y="3223"/>
                      </a:moveTo>
                      <a:lnTo>
                        <a:pt x="672745" y="5958"/>
                      </a:lnTo>
                      <a:cubicBezTo>
                        <a:pt x="667341" y="21910"/>
                        <a:pt x="661025" y="37667"/>
                        <a:pt x="653797" y="53229"/>
                      </a:cubicBezTo>
                      <a:lnTo>
                        <a:pt x="653797" y="190844"/>
                      </a:lnTo>
                      <a:lnTo>
                        <a:pt x="643347" y="190844"/>
                      </a:lnTo>
                      <a:lnTo>
                        <a:pt x="643347" y="73837"/>
                      </a:lnTo>
                      <a:cubicBezTo>
                        <a:pt x="636641" y="86013"/>
                        <a:pt x="629576" y="96952"/>
                        <a:pt x="622153" y="106654"/>
                      </a:cubicBezTo>
                      <a:cubicBezTo>
                        <a:pt x="620786" y="102877"/>
                        <a:pt x="619190" y="99068"/>
                        <a:pt x="617367" y="95227"/>
                      </a:cubicBezTo>
                      <a:cubicBezTo>
                        <a:pt x="636315" y="69442"/>
                        <a:pt x="651323" y="38774"/>
                        <a:pt x="662392" y="3223"/>
                      </a:cubicBezTo>
                      <a:close/>
                      <a:moveTo>
                        <a:pt x="3843871" y="3027"/>
                      </a:moveTo>
                      <a:lnTo>
                        <a:pt x="3854224" y="3027"/>
                      </a:lnTo>
                      <a:lnTo>
                        <a:pt x="3854224" y="43560"/>
                      </a:lnTo>
                      <a:lnTo>
                        <a:pt x="3914876" y="43560"/>
                      </a:lnTo>
                      <a:lnTo>
                        <a:pt x="3914876" y="53424"/>
                      </a:lnTo>
                      <a:lnTo>
                        <a:pt x="3863503" y="53424"/>
                      </a:lnTo>
                      <a:cubicBezTo>
                        <a:pt x="3875939" y="91255"/>
                        <a:pt x="3895798" y="121597"/>
                        <a:pt x="3923080" y="144451"/>
                      </a:cubicBezTo>
                      <a:cubicBezTo>
                        <a:pt x="3919955" y="147316"/>
                        <a:pt x="3917285" y="150312"/>
                        <a:pt x="3915072" y="153437"/>
                      </a:cubicBezTo>
                      <a:cubicBezTo>
                        <a:pt x="3886292" y="127327"/>
                        <a:pt x="3866302" y="93989"/>
                        <a:pt x="3855103" y="53424"/>
                      </a:cubicBezTo>
                      <a:lnTo>
                        <a:pt x="3854224" y="53424"/>
                      </a:lnTo>
                      <a:lnTo>
                        <a:pt x="3854224" y="139666"/>
                      </a:lnTo>
                      <a:lnTo>
                        <a:pt x="3886845" y="139666"/>
                      </a:lnTo>
                      <a:lnTo>
                        <a:pt x="3886845" y="149237"/>
                      </a:lnTo>
                      <a:lnTo>
                        <a:pt x="3854224" y="149237"/>
                      </a:lnTo>
                      <a:lnTo>
                        <a:pt x="3854224" y="190844"/>
                      </a:lnTo>
                      <a:lnTo>
                        <a:pt x="3843871" y="190844"/>
                      </a:lnTo>
                      <a:lnTo>
                        <a:pt x="3843871" y="149237"/>
                      </a:lnTo>
                      <a:lnTo>
                        <a:pt x="3811250" y="149237"/>
                      </a:lnTo>
                      <a:lnTo>
                        <a:pt x="3811250" y="139666"/>
                      </a:lnTo>
                      <a:lnTo>
                        <a:pt x="3843871" y="139666"/>
                      </a:lnTo>
                      <a:lnTo>
                        <a:pt x="3843871" y="53424"/>
                      </a:lnTo>
                      <a:lnTo>
                        <a:pt x="3843285" y="53424"/>
                      </a:lnTo>
                      <a:cubicBezTo>
                        <a:pt x="3831760" y="95487"/>
                        <a:pt x="3811543" y="129964"/>
                        <a:pt x="3782633" y="156855"/>
                      </a:cubicBezTo>
                      <a:cubicBezTo>
                        <a:pt x="3780745" y="154576"/>
                        <a:pt x="3777880" y="151842"/>
                        <a:pt x="3774038" y="148651"/>
                      </a:cubicBezTo>
                      <a:cubicBezTo>
                        <a:pt x="3803274" y="122281"/>
                        <a:pt x="3823491" y="90539"/>
                        <a:pt x="3834690" y="53424"/>
                      </a:cubicBezTo>
                      <a:lnTo>
                        <a:pt x="3787419" y="53424"/>
                      </a:lnTo>
                      <a:lnTo>
                        <a:pt x="3787419" y="43560"/>
                      </a:lnTo>
                      <a:lnTo>
                        <a:pt x="3843871" y="43560"/>
                      </a:lnTo>
                      <a:close/>
                      <a:moveTo>
                        <a:pt x="1589028" y="3027"/>
                      </a:moveTo>
                      <a:lnTo>
                        <a:pt x="1599283" y="4395"/>
                      </a:lnTo>
                      <a:cubicBezTo>
                        <a:pt x="1596092" y="17222"/>
                        <a:pt x="1592609" y="29170"/>
                        <a:pt x="1588832" y="40239"/>
                      </a:cubicBezTo>
                      <a:lnTo>
                        <a:pt x="1635713" y="40239"/>
                      </a:lnTo>
                      <a:lnTo>
                        <a:pt x="1635713" y="49225"/>
                      </a:lnTo>
                      <a:lnTo>
                        <a:pt x="1625458" y="49225"/>
                      </a:lnTo>
                      <a:cubicBezTo>
                        <a:pt x="1622398" y="90571"/>
                        <a:pt x="1615333" y="121304"/>
                        <a:pt x="1604264" y="141424"/>
                      </a:cubicBezTo>
                      <a:cubicBezTo>
                        <a:pt x="1611556" y="153795"/>
                        <a:pt x="1622560" y="165939"/>
                        <a:pt x="1637276" y="177854"/>
                      </a:cubicBezTo>
                      <a:cubicBezTo>
                        <a:pt x="1634281" y="181175"/>
                        <a:pt x="1631741" y="184365"/>
                        <a:pt x="1629658" y="187426"/>
                      </a:cubicBezTo>
                      <a:cubicBezTo>
                        <a:pt x="1615854" y="174533"/>
                        <a:pt x="1605468" y="162520"/>
                        <a:pt x="1598501" y="151386"/>
                      </a:cubicBezTo>
                      <a:cubicBezTo>
                        <a:pt x="1590493" y="163953"/>
                        <a:pt x="1578545" y="177236"/>
                        <a:pt x="1562657" y="191235"/>
                      </a:cubicBezTo>
                      <a:cubicBezTo>
                        <a:pt x="1559922" y="187784"/>
                        <a:pt x="1557318" y="184919"/>
                        <a:pt x="1554844" y="182640"/>
                      </a:cubicBezTo>
                      <a:cubicBezTo>
                        <a:pt x="1572033" y="167599"/>
                        <a:pt x="1584567" y="153730"/>
                        <a:pt x="1592446" y="141033"/>
                      </a:cubicBezTo>
                      <a:cubicBezTo>
                        <a:pt x="1583721" y="124495"/>
                        <a:pt x="1577926" y="102226"/>
                        <a:pt x="1575061" y="74228"/>
                      </a:cubicBezTo>
                      <a:cubicBezTo>
                        <a:pt x="1571675" y="81325"/>
                        <a:pt x="1568289" y="87641"/>
                        <a:pt x="1564904" y="93176"/>
                      </a:cubicBezTo>
                      <a:cubicBezTo>
                        <a:pt x="1562820" y="90766"/>
                        <a:pt x="1560411" y="88097"/>
                        <a:pt x="1557676" y="85167"/>
                      </a:cubicBezTo>
                      <a:cubicBezTo>
                        <a:pt x="1572261" y="61140"/>
                        <a:pt x="1582712" y="33760"/>
                        <a:pt x="1589028" y="3027"/>
                      </a:cubicBezTo>
                      <a:close/>
                      <a:moveTo>
                        <a:pt x="1283274" y="3027"/>
                      </a:moveTo>
                      <a:lnTo>
                        <a:pt x="1293920" y="6251"/>
                      </a:lnTo>
                      <a:cubicBezTo>
                        <a:pt x="1287344" y="23440"/>
                        <a:pt x="1280930" y="38286"/>
                        <a:pt x="1274679" y="50787"/>
                      </a:cubicBezTo>
                      <a:lnTo>
                        <a:pt x="1274679" y="190453"/>
                      </a:lnTo>
                      <a:lnTo>
                        <a:pt x="1263936" y="190453"/>
                      </a:lnTo>
                      <a:lnTo>
                        <a:pt x="1263936" y="71395"/>
                      </a:lnTo>
                      <a:cubicBezTo>
                        <a:pt x="1256643" y="84027"/>
                        <a:pt x="1249090" y="95161"/>
                        <a:pt x="1241277" y="104798"/>
                      </a:cubicBezTo>
                      <a:cubicBezTo>
                        <a:pt x="1240105" y="101282"/>
                        <a:pt x="1238509" y="97408"/>
                        <a:pt x="1236491" y="93176"/>
                      </a:cubicBezTo>
                      <a:cubicBezTo>
                        <a:pt x="1255504" y="68563"/>
                        <a:pt x="1271098" y="38514"/>
                        <a:pt x="1283274" y="3027"/>
                      </a:cubicBezTo>
                      <a:close/>
                      <a:moveTo>
                        <a:pt x="729198" y="3027"/>
                      </a:moveTo>
                      <a:lnTo>
                        <a:pt x="739550" y="3027"/>
                      </a:lnTo>
                      <a:lnTo>
                        <a:pt x="739550" y="43560"/>
                      </a:lnTo>
                      <a:lnTo>
                        <a:pt x="800203" y="43560"/>
                      </a:lnTo>
                      <a:lnTo>
                        <a:pt x="800203" y="53424"/>
                      </a:lnTo>
                      <a:lnTo>
                        <a:pt x="748829" y="53424"/>
                      </a:lnTo>
                      <a:cubicBezTo>
                        <a:pt x="761265" y="91255"/>
                        <a:pt x="781124" y="121597"/>
                        <a:pt x="808407" y="144451"/>
                      </a:cubicBezTo>
                      <a:cubicBezTo>
                        <a:pt x="805281" y="147316"/>
                        <a:pt x="802612" y="150312"/>
                        <a:pt x="800398" y="153437"/>
                      </a:cubicBezTo>
                      <a:cubicBezTo>
                        <a:pt x="771618" y="127327"/>
                        <a:pt x="751628" y="93989"/>
                        <a:pt x="740429" y="53424"/>
                      </a:cubicBezTo>
                      <a:lnTo>
                        <a:pt x="739550" y="53424"/>
                      </a:lnTo>
                      <a:lnTo>
                        <a:pt x="739550" y="139666"/>
                      </a:lnTo>
                      <a:lnTo>
                        <a:pt x="772172" y="139666"/>
                      </a:lnTo>
                      <a:lnTo>
                        <a:pt x="772172" y="149237"/>
                      </a:lnTo>
                      <a:lnTo>
                        <a:pt x="739550" y="149237"/>
                      </a:lnTo>
                      <a:lnTo>
                        <a:pt x="739550" y="190844"/>
                      </a:lnTo>
                      <a:lnTo>
                        <a:pt x="729198" y="190844"/>
                      </a:lnTo>
                      <a:lnTo>
                        <a:pt x="729198" y="149237"/>
                      </a:lnTo>
                      <a:lnTo>
                        <a:pt x="696576" y="149237"/>
                      </a:lnTo>
                      <a:lnTo>
                        <a:pt x="696576" y="139666"/>
                      </a:lnTo>
                      <a:lnTo>
                        <a:pt x="729198" y="139666"/>
                      </a:lnTo>
                      <a:lnTo>
                        <a:pt x="729198" y="53424"/>
                      </a:lnTo>
                      <a:lnTo>
                        <a:pt x="728611" y="53424"/>
                      </a:lnTo>
                      <a:cubicBezTo>
                        <a:pt x="717087" y="95487"/>
                        <a:pt x="696869" y="129964"/>
                        <a:pt x="667960" y="156855"/>
                      </a:cubicBezTo>
                      <a:cubicBezTo>
                        <a:pt x="666071" y="154576"/>
                        <a:pt x="663206" y="151842"/>
                        <a:pt x="659365" y="148651"/>
                      </a:cubicBezTo>
                      <a:cubicBezTo>
                        <a:pt x="688600" y="122281"/>
                        <a:pt x="708817" y="90539"/>
                        <a:pt x="720017" y="53424"/>
                      </a:cubicBezTo>
                      <a:lnTo>
                        <a:pt x="672745" y="53424"/>
                      </a:lnTo>
                      <a:lnTo>
                        <a:pt x="672745" y="43560"/>
                      </a:lnTo>
                      <a:lnTo>
                        <a:pt x="729198" y="43560"/>
                      </a:lnTo>
                      <a:close/>
                      <a:moveTo>
                        <a:pt x="3194613" y="2832"/>
                      </a:moveTo>
                      <a:lnTo>
                        <a:pt x="3205357" y="5762"/>
                      </a:lnTo>
                      <a:cubicBezTo>
                        <a:pt x="3201906" y="16180"/>
                        <a:pt x="3198585" y="25198"/>
                        <a:pt x="3195395" y="32816"/>
                      </a:cubicBezTo>
                      <a:lnTo>
                        <a:pt x="3284566" y="32816"/>
                      </a:lnTo>
                      <a:lnTo>
                        <a:pt x="3284566" y="42974"/>
                      </a:lnTo>
                      <a:lnTo>
                        <a:pt x="3234364" y="42974"/>
                      </a:lnTo>
                      <a:lnTo>
                        <a:pt x="3234364" y="100598"/>
                      </a:lnTo>
                      <a:lnTo>
                        <a:pt x="3293063" y="100598"/>
                      </a:lnTo>
                      <a:lnTo>
                        <a:pt x="3293063" y="111049"/>
                      </a:lnTo>
                      <a:lnTo>
                        <a:pt x="3234364" y="111049"/>
                      </a:lnTo>
                      <a:lnTo>
                        <a:pt x="3234364" y="190649"/>
                      </a:lnTo>
                      <a:lnTo>
                        <a:pt x="3223425" y="190649"/>
                      </a:lnTo>
                      <a:lnTo>
                        <a:pt x="3223425" y="111049"/>
                      </a:lnTo>
                      <a:lnTo>
                        <a:pt x="3161015" y="111049"/>
                      </a:lnTo>
                      <a:lnTo>
                        <a:pt x="3161015" y="100598"/>
                      </a:lnTo>
                      <a:lnTo>
                        <a:pt x="3223425" y="100598"/>
                      </a:lnTo>
                      <a:lnTo>
                        <a:pt x="3223425" y="42974"/>
                      </a:lnTo>
                      <a:lnTo>
                        <a:pt x="3191000" y="42974"/>
                      </a:lnTo>
                      <a:cubicBezTo>
                        <a:pt x="3186832" y="52676"/>
                        <a:pt x="3181037" y="64168"/>
                        <a:pt x="3173615" y="77451"/>
                      </a:cubicBezTo>
                      <a:cubicBezTo>
                        <a:pt x="3170880" y="75432"/>
                        <a:pt x="3167527" y="73349"/>
                        <a:pt x="3163555" y="71200"/>
                      </a:cubicBezTo>
                      <a:cubicBezTo>
                        <a:pt x="3177033" y="49843"/>
                        <a:pt x="3187386" y="27054"/>
                        <a:pt x="3194613" y="2832"/>
                      </a:cubicBezTo>
                      <a:close/>
                      <a:moveTo>
                        <a:pt x="954764" y="2832"/>
                      </a:moveTo>
                      <a:lnTo>
                        <a:pt x="965117" y="4981"/>
                      </a:lnTo>
                      <a:cubicBezTo>
                        <a:pt x="961405" y="18264"/>
                        <a:pt x="957466" y="30082"/>
                        <a:pt x="953299" y="40434"/>
                      </a:cubicBezTo>
                      <a:lnTo>
                        <a:pt x="1015123" y="40434"/>
                      </a:lnTo>
                      <a:lnTo>
                        <a:pt x="1015123" y="50201"/>
                      </a:lnTo>
                      <a:lnTo>
                        <a:pt x="999691" y="50201"/>
                      </a:lnTo>
                      <a:cubicBezTo>
                        <a:pt x="995459" y="90050"/>
                        <a:pt x="986864" y="119937"/>
                        <a:pt x="973907" y="139861"/>
                      </a:cubicBezTo>
                      <a:cubicBezTo>
                        <a:pt x="983023" y="153339"/>
                        <a:pt x="997575" y="166655"/>
                        <a:pt x="1017565" y="179807"/>
                      </a:cubicBezTo>
                      <a:cubicBezTo>
                        <a:pt x="1015351" y="182217"/>
                        <a:pt x="1012942" y="185277"/>
                        <a:pt x="1010337" y="188988"/>
                      </a:cubicBezTo>
                      <a:cubicBezTo>
                        <a:pt x="991650" y="175510"/>
                        <a:pt x="977456" y="162129"/>
                        <a:pt x="967754" y="148847"/>
                      </a:cubicBezTo>
                      <a:cubicBezTo>
                        <a:pt x="957596" y="162650"/>
                        <a:pt x="941709" y="176845"/>
                        <a:pt x="920092" y="191430"/>
                      </a:cubicBezTo>
                      <a:cubicBezTo>
                        <a:pt x="917096" y="188044"/>
                        <a:pt x="914427" y="185244"/>
                        <a:pt x="912083" y="183031"/>
                      </a:cubicBezTo>
                      <a:cubicBezTo>
                        <a:pt x="934937" y="167729"/>
                        <a:pt x="951346" y="153111"/>
                        <a:pt x="961308" y="139177"/>
                      </a:cubicBezTo>
                      <a:cubicBezTo>
                        <a:pt x="951085" y="122313"/>
                        <a:pt x="943500" y="99850"/>
                        <a:pt x="938551" y="71786"/>
                      </a:cubicBezTo>
                      <a:cubicBezTo>
                        <a:pt x="936142" y="75953"/>
                        <a:pt x="933733" y="80023"/>
                        <a:pt x="931324" y="83995"/>
                      </a:cubicBezTo>
                      <a:cubicBezTo>
                        <a:pt x="928524" y="81065"/>
                        <a:pt x="925854" y="78525"/>
                        <a:pt x="923315" y="76377"/>
                      </a:cubicBezTo>
                      <a:cubicBezTo>
                        <a:pt x="937705" y="55150"/>
                        <a:pt x="948188" y="30635"/>
                        <a:pt x="954764" y="2832"/>
                      </a:cubicBezTo>
                      <a:close/>
                      <a:moveTo>
                        <a:pt x="4689345" y="2246"/>
                      </a:moveTo>
                      <a:lnTo>
                        <a:pt x="4699503" y="2246"/>
                      </a:lnTo>
                      <a:lnTo>
                        <a:pt x="4699503" y="28812"/>
                      </a:lnTo>
                      <a:lnTo>
                        <a:pt x="4750095" y="28812"/>
                      </a:lnTo>
                      <a:lnTo>
                        <a:pt x="4750095" y="38188"/>
                      </a:lnTo>
                      <a:lnTo>
                        <a:pt x="4699503" y="38188"/>
                      </a:lnTo>
                      <a:lnTo>
                        <a:pt x="4699503" y="68368"/>
                      </a:lnTo>
                      <a:lnTo>
                        <a:pt x="4743356" y="68368"/>
                      </a:lnTo>
                      <a:lnTo>
                        <a:pt x="4743356" y="77646"/>
                      </a:lnTo>
                      <a:lnTo>
                        <a:pt x="4646957" y="77646"/>
                      </a:lnTo>
                      <a:lnTo>
                        <a:pt x="4646957" y="68368"/>
                      </a:lnTo>
                      <a:lnTo>
                        <a:pt x="4689345" y="68368"/>
                      </a:lnTo>
                      <a:lnTo>
                        <a:pt x="4689345" y="38188"/>
                      </a:lnTo>
                      <a:lnTo>
                        <a:pt x="4640121" y="38188"/>
                      </a:lnTo>
                      <a:lnTo>
                        <a:pt x="4640121" y="28812"/>
                      </a:lnTo>
                      <a:lnTo>
                        <a:pt x="4689345" y="28812"/>
                      </a:lnTo>
                      <a:close/>
                      <a:moveTo>
                        <a:pt x="2161909" y="2246"/>
                      </a:moveTo>
                      <a:cubicBezTo>
                        <a:pt x="2169136" y="12208"/>
                        <a:pt x="2176136" y="22398"/>
                        <a:pt x="2182908" y="32816"/>
                      </a:cubicBezTo>
                      <a:lnTo>
                        <a:pt x="2172946" y="38579"/>
                      </a:lnTo>
                      <a:cubicBezTo>
                        <a:pt x="2166304" y="27575"/>
                        <a:pt x="2159565" y="17189"/>
                        <a:pt x="2152728" y="7423"/>
                      </a:cubicBezTo>
                      <a:close/>
                      <a:moveTo>
                        <a:pt x="1748571" y="2246"/>
                      </a:moveTo>
                      <a:cubicBezTo>
                        <a:pt x="1754106" y="11167"/>
                        <a:pt x="1758924" y="19403"/>
                        <a:pt x="1763026" y="26956"/>
                      </a:cubicBezTo>
                      <a:lnTo>
                        <a:pt x="1753650" y="31840"/>
                      </a:lnTo>
                      <a:lnTo>
                        <a:pt x="1842821" y="31840"/>
                      </a:lnTo>
                      <a:lnTo>
                        <a:pt x="1842821" y="42193"/>
                      </a:lnTo>
                      <a:lnTo>
                        <a:pt x="1660377" y="42193"/>
                      </a:lnTo>
                      <a:lnTo>
                        <a:pt x="1660377" y="31840"/>
                      </a:lnTo>
                      <a:lnTo>
                        <a:pt x="1751794" y="31840"/>
                      </a:lnTo>
                      <a:cubicBezTo>
                        <a:pt x="1748343" y="24156"/>
                        <a:pt x="1743818" y="15952"/>
                        <a:pt x="1738219" y="7227"/>
                      </a:cubicBezTo>
                      <a:close/>
                      <a:moveTo>
                        <a:pt x="876532" y="2246"/>
                      </a:moveTo>
                      <a:cubicBezTo>
                        <a:pt x="879007" y="6153"/>
                        <a:pt x="883727" y="14259"/>
                        <a:pt x="890695" y="26566"/>
                      </a:cubicBezTo>
                      <a:cubicBezTo>
                        <a:pt x="891150" y="27412"/>
                        <a:pt x="891508" y="28031"/>
                        <a:pt x="891769" y="28421"/>
                      </a:cubicBezTo>
                      <a:lnTo>
                        <a:pt x="881904" y="33207"/>
                      </a:lnTo>
                      <a:cubicBezTo>
                        <a:pt x="876891" y="23375"/>
                        <a:pt x="871975" y="14650"/>
                        <a:pt x="867157" y="7032"/>
                      </a:cubicBezTo>
                      <a:close/>
                      <a:moveTo>
                        <a:pt x="5033678" y="1953"/>
                      </a:moveTo>
                      <a:lnTo>
                        <a:pt x="5044323" y="6251"/>
                      </a:lnTo>
                      <a:cubicBezTo>
                        <a:pt x="5040547" y="11980"/>
                        <a:pt x="5036673" y="17417"/>
                        <a:pt x="5032701" y="22561"/>
                      </a:cubicBezTo>
                      <a:lnTo>
                        <a:pt x="5111129" y="22561"/>
                      </a:lnTo>
                      <a:lnTo>
                        <a:pt x="5111129" y="33207"/>
                      </a:lnTo>
                      <a:lnTo>
                        <a:pt x="5086321" y="58015"/>
                      </a:lnTo>
                      <a:lnTo>
                        <a:pt x="5136132" y="58015"/>
                      </a:lnTo>
                      <a:lnTo>
                        <a:pt x="5136132" y="117983"/>
                      </a:lnTo>
                      <a:lnTo>
                        <a:pt x="5078312" y="117983"/>
                      </a:lnTo>
                      <a:lnTo>
                        <a:pt x="5078312" y="162227"/>
                      </a:lnTo>
                      <a:cubicBezTo>
                        <a:pt x="5077726" y="171668"/>
                        <a:pt x="5083651" y="176194"/>
                        <a:pt x="5096088" y="175803"/>
                      </a:cubicBezTo>
                      <a:lnTo>
                        <a:pt x="5128123" y="175803"/>
                      </a:lnTo>
                      <a:cubicBezTo>
                        <a:pt x="5138997" y="176064"/>
                        <a:pt x="5145248" y="171408"/>
                        <a:pt x="5146875" y="161836"/>
                      </a:cubicBezTo>
                      <a:cubicBezTo>
                        <a:pt x="5148112" y="155651"/>
                        <a:pt x="5149252" y="147121"/>
                        <a:pt x="5150294" y="136247"/>
                      </a:cubicBezTo>
                      <a:cubicBezTo>
                        <a:pt x="5153680" y="137419"/>
                        <a:pt x="5157163" y="138396"/>
                        <a:pt x="5160744" y="139177"/>
                      </a:cubicBezTo>
                      <a:cubicBezTo>
                        <a:pt x="5159572" y="149009"/>
                        <a:pt x="5158237" y="157637"/>
                        <a:pt x="5156740" y="165060"/>
                      </a:cubicBezTo>
                      <a:cubicBezTo>
                        <a:pt x="5154070" y="179059"/>
                        <a:pt x="5145248" y="185928"/>
                        <a:pt x="5130272" y="185668"/>
                      </a:cubicBezTo>
                      <a:lnTo>
                        <a:pt x="5092474" y="185668"/>
                      </a:lnTo>
                      <a:cubicBezTo>
                        <a:pt x="5075870" y="185798"/>
                        <a:pt x="5067666" y="178310"/>
                        <a:pt x="5067862" y="163204"/>
                      </a:cubicBezTo>
                      <a:lnTo>
                        <a:pt x="5067862" y="117983"/>
                      </a:lnTo>
                      <a:lnTo>
                        <a:pt x="5063076" y="117983"/>
                      </a:lnTo>
                      <a:cubicBezTo>
                        <a:pt x="5052918" y="149563"/>
                        <a:pt x="5025246" y="174110"/>
                        <a:pt x="4980058" y="191625"/>
                      </a:cubicBezTo>
                      <a:cubicBezTo>
                        <a:pt x="4978234" y="188305"/>
                        <a:pt x="4975988" y="184854"/>
                        <a:pt x="4973318" y="181272"/>
                      </a:cubicBezTo>
                      <a:cubicBezTo>
                        <a:pt x="5014404" y="166752"/>
                        <a:pt x="5040449" y="145656"/>
                        <a:pt x="5051453" y="117983"/>
                      </a:cubicBezTo>
                      <a:lnTo>
                        <a:pt x="4994708" y="117983"/>
                      </a:lnTo>
                      <a:lnTo>
                        <a:pt x="4994708" y="62996"/>
                      </a:lnTo>
                      <a:cubicBezTo>
                        <a:pt x="4989759" y="67163"/>
                        <a:pt x="4984485" y="71558"/>
                        <a:pt x="4978886" y="76181"/>
                      </a:cubicBezTo>
                      <a:cubicBezTo>
                        <a:pt x="4976737" y="73251"/>
                        <a:pt x="4974328" y="70451"/>
                        <a:pt x="4971658" y="67782"/>
                      </a:cubicBezTo>
                      <a:cubicBezTo>
                        <a:pt x="4998354" y="47922"/>
                        <a:pt x="5019027" y="25980"/>
                        <a:pt x="5033678" y="1953"/>
                      </a:cubicBezTo>
                      <a:close/>
                      <a:moveTo>
                        <a:pt x="4616875" y="1758"/>
                      </a:moveTo>
                      <a:lnTo>
                        <a:pt x="4626740" y="1758"/>
                      </a:lnTo>
                      <a:lnTo>
                        <a:pt x="4626740" y="90441"/>
                      </a:lnTo>
                      <a:lnTo>
                        <a:pt x="4616875" y="90441"/>
                      </a:lnTo>
                      <a:lnTo>
                        <a:pt x="4616875" y="56257"/>
                      </a:lnTo>
                      <a:cubicBezTo>
                        <a:pt x="4601118" y="64526"/>
                        <a:pt x="4585654" y="73186"/>
                        <a:pt x="4570483" y="82237"/>
                      </a:cubicBezTo>
                      <a:lnTo>
                        <a:pt x="4564525" y="71982"/>
                      </a:lnTo>
                      <a:cubicBezTo>
                        <a:pt x="4580868" y="63777"/>
                        <a:pt x="4598318" y="54792"/>
                        <a:pt x="4616875" y="45025"/>
                      </a:cubicBezTo>
                      <a:close/>
                      <a:moveTo>
                        <a:pt x="4445416" y="1758"/>
                      </a:moveTo>
                      <a:cubicBezTo>
                        <a:pt x="4450234" y="8855"/>
                        <a:pt x="4455639" y="17124"/>
                        <a:pt x="4461629" y="26566"/>
                      </a:cubicBezTo>
                      <a:lnTo>
                        <a:pt x="4452937" y="31449"/>
                      </a:lnTo>
                      <a:lnTo>
                        <a:pt x="4530974" y="31449"/>
                      </a:lnTo>
                      <a:lnTo>
                        <a:pt x="4530974" y="64656"/>
                      </a:lnTo>
                      <a:lnTo>
                        <a:pt x="4520230" y="64656"/>
                      </a:lnTo>
                      <a:lnTo>
                        <a:pt x="4520230" y="41607"/>
                      </a:lnTo>
                      <a:lnTo>
                        <a:pt x="4374216" y="41607"/>
                      </a:lnTo>
                      <a:lnTo>
                        <a:pt x="4374216" y="64656"/>
                      </a:lnTo>
                      <a:lnTo>
                        <a:pt x="4363375" y="64656"/>
                      </a:lnTo>
                      <a:lnTo>
                        <a:pt x="4363375" y="31449"/>
                      </a:lnTo>
                      <a:lnTo>
                        <a:pt x="4451179" y="31449"/>
                      </a:lnTo>
                      <a:cubicBezTo>
                        <a:pt x="4445970" y="22398"/>
                        <a:pt x="4440891" y="14194"/>
                        <a:pt x="4435942" y="6837"/>
                      </a:cubicBezTo>
                      <a:close/>
                      <a:moveTo>
                        <a:pt x="1980780" y="1758"/>
                      </a:moveTo>
                      <a:cubicBezTo>
                        <a:pt x="1984883" y="8855"/>
                        <a:pt x="1989017" y="16473"/>
                        <a:pt x="1993184" y="24612"/>
                      </a:cubicBezTo>
                      <a:lnTo>
                        <a:pt x="1985762" y="28031"/>
                      </a:lnTo>
                      <a:lnTo>
                        <a:pt x="2049539" y="28031"/>
                      </a:lnTo>
                      <a:lnTo>
                        <a:pt x="2049539" y="37602"/>
                      </a:lnTo>
                      <a:lnTo>
                        <a:pt x="1971990" y="37602"/>
                      </a:lnTo>
                      <a:lnTo>
                        <a:pt x="1978925" y="40825"/>
                      </a:lnTo>
                      <a:cubicBezTo>
                        <a:pt x="1965707" y="55085"/>
                        <a:pt x="1952457" y="68205"/>
                        <a:pt x="1939174" y="80186"/>
                      </a:cubicBezTo>
                      <a:cubicBezTo>
                        <a:pt x="1963461" y="79795"/>
                        <a:pt x="1990385" y="79014"/>
                        <a:pt x="2019945" y="77842"/>
                      </a:cubicBezTo>
                      <a:cubicBezTo>
                        <a:pt x="2013955" y="71005"/>
                        <a:pt x="2007411" y="64005"/>
                        <a:pt x="2000314" y="56843"/>
                      </a:cubicBezTo>
                      <a:lnTo>
                        <a:pt x="2008518" y="50397"/>
                      </a:lnTo>
                      <a:cubicBezTo>
                        <a:pt x="2021410" y="63354"/>
                        <a:pt x="2034498" y="77288"/>
                        <a:pt x="2047781" y="92199"/>
                      </a:cubicBezTo>
                      <a:lnTo>
                        <a:pt x="2038600" y="99426"/>
                      </a:lnTo>
                      <a:cubicBezTo>
                        <a:pt x="2037689" y="98385"/>
                        <a:pt x="2036354" y="96822"/>
                        <a:pt x="2034596" y="94738"/>
                      </a:cubicBezTo>
                      <a:cubicBezTo>
                        <a:pt x="2031731" y="91287"/>
                        <a:pt x="2029582" y="88780"/>
                        <a:pt x="2028150" y="87218"/>
                      </a:cubicBezTo>
                      <a:cubicBezTo>
                        <a:pt x="2007835" y="87674"/>
                        <a:pt x="1982376" y="88487"/>
                        <a:pt x="1951773" y="89659"/>
                      </a:cubicBezTo>
                      <a:cubicBezTo>
                        <a:pt x="1947085" y="89855"/>
                        <a:pt x="1943536" y="89985"/>
                        <a:pt x="1941127" y="90050"/>
                      </a:cubicBezTo>
                      <a:cubicBezTo>
                        <a:pt x="1935137" y="90246"/>
                        <a:pt x="1929863" y="90701"/>
                        <a:pt x="1925305" y="91418"/>
                      </a:cubicBezTo>
                      <a:lnTo>
                        <a:pt x="1920128" y="80967"/>
                      </a:lnTo>
                      <a:cubicBezTo>
                        <a:pt x="1924361" y="78818"/>
                        <a:pt x="1928495" y="76181"/>
                        <a:pt x="1932532" y="73056"/>
                      </a:cubicBezTo>
                      <a:cubicBezTo>
                        <a:pt x="1942625" y="64721"/>
                        <a:pt x="1954019" y="52903"/>
                        <a:pt x="1966716" y="37602"/>
                      </a:cubicBezTo>
                      <a:lnTo>
                        <a:pt x="1917101" y="37602"/>
                      </a:lnTo>
                      <a:lnTo>
                        <a:pt x="1917101" y="28031"/>
                      </a:lnTo>
                      <a:lnTo>
                        <a:pt x="1982538" y="28031"/>
                      </a:lnTo>
                      <a:cubicBezTo>
                        <a:pt x="1978436" y="19566"/>
                        <a:pt x="1974562" y="12306"/>
                        <a:pt x="1970916" y="6251"/>
                      </a:cubicBezTo>
                      <a:close/>
                      <a:moveTo>
                        <a:pt x="3619085" y="976"/>
                      </a:moveTo>
                      <a:cubicBezTo>
                        <a:pt x="3622015" y="6967"/>
                        <a:pt x="3625954" y="15920"/>
                        <a:pt x="3630903" y="27835"/>
                      </a:cubicBezTo>
                      <a:lnTo>
                        <a:pt x="3620550" y="31840"/>
                      </a:lnTo>
                      <a:cubicBezTo>
                        <a:pt x="3616839" y="21487"/>
                        <a:pt x="3612964" y="12404"/>
                        <a:pt x="3608928" y="4590"/>
                      </a:cubicBezTo>
                      <a:close/>
                      <a:moveTo>
                        <a:pt x="504411" y="976"/>
                      </a:moveTo>
                      <a:cubicBezTo>
                        <a:pt x="507341" y="6967"/>
                        <a:pt x="511281" y="15920"/>
                        <a:pt x="516229" y="27835"/>
                      </a:cubicBezTo>
                      <a:lnTo>
                        <a:pt x="505876" y="31840"/>
                      </a:lnTo>
                      <a:cubicBezTo>
                        <a:pt x="502165" y="21487"/>
                        <a:pt x="498291" y="12404"/>
                        <a:pt x="494254" y="4590"/>
                      </a:cubicBezTo>
                      <a:close/>
                      <a:moveTo>
                        <a:pt x="3408363" y="0"/>
                      </a:moveTo>
                      <a:lnTo>
                        <a:pt x="3419400" y="3223"/>
                      </a:lnTo>
                      <a:cubicBezTo>
                        <a:pt x="3411261" y="10841"/>
                        <a:pt x="3404163" y="16961"/>
                        <a:pt x="3398108" y="21584"/>
                      </a:cubicBezTo>
                      <a:lnTo>
                        <a:pt x="3486205" y="21584"/>
                      </a:lnTo>
                      <a:lnTo>
                        <a:pt x="3486205" y="31644"/>
                      </a:lnTo>
                      <a:cubicBezTo>
                        <a:pt x="3448244" y="66154"/>
                        <a:pt x="3393876" y="92134"/>
                        <a:pt x="3323098" y="109584"/>
                      </a:cubicBezTo>
                      <a:cubicBezTo>
                        <a:pt x="3321275" y="105742"/>
                        <a:pt x="3319485" y="102422"/>
                        <a:pt x="3317727" y="99622"/>
                      </a:cubicBezTo>
                      <a:cubicBezTo>
                        <a:pt x="3384206" y="84060"/>
                        <a:pt x="3435287" y="61271"/>
                        <a:pt x="3470968" y="31254"/>
                      </a:cubicBezTo>
                      <a:lnTo>
                        <a:pt x="3385313" y="31254"/>
                      </a:lnTo>
                      <a:cubicBezTo>
                        <a:pt x="3384988" y="31514"/>
                        <a:pt x="3384499" y="31872"/>
                        <a:pt x="3383848" y="32328"/>
                      </a:cubicBezTo>
                      <a:cubicBezTo>
                        <a:pt x="3379941" y="35128"/>
                        <a:pt x="3376914" y="37146"/>
                        <a:pt x="3374765" y="38383"/>
                      </a:cubicBezTo>
                      <a:cubicBezTo>
                        <a:pt x="3385769" y="45285"/>
                        <a:pt x="3396447" y="52350"/>
                        <a:pt x="3406800" y="59578"/>
                      </a:cubicBezTo>
                      <a:lnTo>
                        <a:pt x="3399182" y="67586"/>
                      </a:lnTo>
                      <a:cubicBezTo>
                        <a:pt x="3386941" y="58145"/>
                        <a:pt x="3375872" y="50234"/>
                        <a:pt x="3365975" y="43853"/>
                      </a:cubicBezTo>
                      <a:cubicBezTo>
                        <a:pt x="3355557" y="49908"/>
                        <a:pt x="3344879" y="55573"/>
                        <a:pt x="3333940" y="60847"/>
                      </a:cubicBezTo>
                      <a:cubicBezTo>
                        <a:pt x="3332051" y="57787"/>
                        <a:pt x="3329935" y="54824"/>
                        <a:pt x="3327591" y="51959"/>
                      </a:cubicBezTo>
                      <a:cubicBezTo>
                        <a:pt x="3359366" y="38481"/>
                        <a:pt x="3386290" y="21161"/>
                        <a:pt x="340836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just">
                    <a:lnSpc>
                      <a:spcPct val="120000"/>
                    </a:lnSpc>
                  </a:pPr>
                  <a:endParaRPr lang="zh-CN" altLang="en-US" sz="1600" dirty="0">
                    <a:solidFill>
                      <a:schemeClr val="accent2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7E0930B1-9D26-4CA6-9AF8-A3257F29F873}"/>
                    </a:ext>
                  </a:extLst>
                </p:cNvPr>
                <p:cNvSpPr/>
                <p:nvPr/>
              </p:nvSpPr>
              <p:spPr>
                <a:xfrm>
                  <a:off x="1217842" y="5166007"/>
                  <a:ext cx="2737842" cy="222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842" h="222796">
                      <a:moveTo>
                        <a:pt x="1475854" y="162074"/>
                      </a:moveTo>
                      <a:lnTo>
                        <a:pt x="1475854" y="183505"/>
                      </a:lnTo>
                      <a:lnTo>
                        <a:pt x="1549078" y="183505"/>
                      </a:lnTo>
                      <a:lnTo>
                        <a:pt x="1549078" y="162074"/>
                      </a:lnTo>
                      <a:close/>
                      <a:moveTo>
                        <a:pt x="2544961" y="157386"/>
                      </a:moveTo>
                      <a:lnTo>
                        <a:pt x="2544961" y="171450"/>
                      </a:lnTo>
                      <a:lnTo>
                        <a:pt x="2567955" y="171450"/>
                      </a:lnTo>
                      <a:lnTo>
                        <a:pt x="2567955" y="157386"/>
                      </a:lnTo>
                      <a:close/>
                      <a:moveTo>
                        <a:pt x="1882155" y="157163"/>
                      </a:moveTo>
                      <a:cubicBezTo>
                        <a:pt x="1887810" y="157163"/>
                        <a:pt x="1892647" y="158986"/>
                        <a:pt x="1896666" y="162632"/>
                      </a:cubicBezTo>
                      <a:cubicBezTo>
                        <a:pt x="1900684" y="166278"/>
                        <a:pt x="1902693" y="170706"/>
                        <a:pt x="1902693" y="175915"/>
                      </a:cubicBezTo>
                      <a:cubicBezTo>
                        <a:pt x="1902693" y="180975"/>
                        <a:pt x="1900684" y="185328"/>
                        <a:pt x="1896666" y="188975"/>
                      </a:cubicBezTo>
                      <a:cubicBezTo>
                        <a:pt x="1892647" y="192621"/>
                        <a:pt x="1887810" y="194444"/>
                        <a:pt x="1882155" y="194444"/>
                      </a:cubicBezTo>
                      <a:cubicBezTo>
                        <a:pt x="1876500" y="194444"/>
                        <a:pt x="1871700" y="192621"/>
                        <a:pt x="1867756" y="188975"/>
                      </a:cubicBezTo>
                      <a:cubicBezTo>
                        <a:pt x="1863812" y="185328"/>
                        <a:pt x="1861840" y="180975"/>
                        <a:pt x="1861840" y="175915"/>
                      </a:cubicBezTo>
                      <a:cubicBezTo>
                        <a:pt x="1861840" y="170706"/>
                        <a:pt x="1863812" y="166278"/>
                        <a:pt x="1867756" y="162632"/>
                      </a:cubicBezTo>
                      <a:cubicBezTo>
                        <a:pt x="1871700" y="158986"/>
                        <a:pt x="1876500" y="157163"/>
                        <a:pt x="1882155" y="157163"/>
                      </a:cubicBezTo>
                      <a:close/>
                      <a:moveTo>
                        <a:pt x="101798" y="154930"/>
                      </a:moveTo>
                      <a:lnTo>
                        <a:pt x="101798" y="165646"/>
                      </a:lnTo>
                      <a:lnTo>
                        <a:pt x="175245" y="165646"/>
                      </a:lnTo>
                      <a:lnTo>
                        <a:pt x="175245" y="154930"/>
                      </a:lnTo>
                      <a:close/>
                      <a:moveTo>
                        <a:pt x="2522414" y="139080"/>
                      </a:moveTo>
                      <a:lnTo>
                        <a:pt x="2590502" y="139080"/>
                      </a:lnTo>
                      <a:lnTo>
                        <a:pt x="2590502" y="189756"/>
                      </a:lnTo>
                      <a:lnTo>
                        <a:pt x="2544961" y="189756"/>
                      </a:lnTo>
                      <a:lnTo>
                        <a:pt x="2544961" y="202704"/>
                      </a:lnTo>
                      <a:lnTo>
                        <a:pt x="2522414" y="202704"/>
                      </a:lnTo>
                      <a:close/>
                      <a:moveTo>
                        <a:pt x="1445270" y="135731"/>
                      </a:moveTo>
                      <a:lnTo>
                        <a:pt x="1579662" y="135731"/>
                      </a:lnTo>
                      <a:lnTo>
                        <a:pt x="1579662" y="221456"/>
                      </a:lnTo>
                      <a:lnTo>
                        <a:pt x="1549078" y="221456"/>
                      </a:lnTo>
                      <a:lnTo>
                        <a:pt x="1549078" y="209848"/>
                      </a:lnTo>
                      <a:lnTo>
                        <a:pt x="1475854" y="209848"/>
                      </a:lnTo>
                      <a:lnTo>
                        <a:pt x="1475854" y="221456"/>
                      </a:lnTo>
                      <a:lnTo>
                        <a:pt x="1445270" y="221456"/>
                      </a:lnTo>
                      <a:close/>
                      <a:moveTo>
                        <a:pt x="101798" y="125685"/>
                      </a:moveTo>
                      <a:lnTo>
                        <a:pt x="101798" y="136401"/>
                      </a:lnTo>
                      <a:lnTo>
                        <a:pt x="175245" y="136401"/>
                      </a:lnTo>
                      <a:lnTo>
                        <a:pt x="175245" y="125685"/>
                      </a:lnTo>
                      <a:close/>
                      <a:moveTo>
                        <a:pt x="485105" y="125239"/>
                      </a:moveTo>
                      <a:cubicBezTo>
                        <a:pt x="495523" y="129406"/>
                        <a:pt x="505495" y="132755"/>
                        <a:pt x="515020" y="135285"/>
                      </a:cubicBezTo>
                      <a:cubicBezTo>
                        <a:pt x="507132" y="168325"/>
                        <a:pt x="499244" y="196528"/>
                        <a:pt x="491356" y="219894"/>
                      </a:cubicBezTo>
                      <a:cubicBezTo>
                        <a:pt x="480640" y="216322"/>
                        <a:pt x="470371" y="213345"/>
                        <a:pt x="460549" y="210964"/>
                      </a:cubicBezTo>
                      <a:cubicBezTo>
                        <a:pt x="468585" y="188044"/>
                        <a:pt x="476771" y="159469"/>
                        <a:pt x="485105" y="125239"/>
                      </a:cubicBezTo>
                      <a:close/>
                      <a:moveTo>
                        <a:pt x="2148483" y="109612"/>
                      </a:moveTo>
                      <a:lnTo>
                        <a:pt x="2148483" y="139080"/>
                      </a:lnTo>
                      <a:lnTo>
                        <a:pt x="2188220" y="139080"/>
                      </a:lnTo>
                      <a:lnTo>
                        <a:pt x="2188220" y="109612"/>
                      </a:lnTo>
                      <a:close/>
                      <a:moveTo>
                        <a:pt x="71884" y="104701"/>
                      </a:moveTo>
                      <a:lnTo>
                        <a:pt x="205160" y="104701"/>
                      </a:lnTo>
                      <a:lnTo>
                        <a:pt x="205160" y="189533"/>
                      </a:lnTo>
                      <a:cubicBezTo>
                        <a:pt x="205160" y="198760"/>
                        <a:pt x="203113" y="205829"/>
                        <a:pt x="199020" y="210741"/>
                      </a:cubicBezTo>
                      <a:cubicBezTo>
                        <a:pt x="194928" y="215652"/>
                        <a:pt x="189105" y="218443"/>
                        <a:pt x="181552" y="219112"/>
                      </a:cubicBezTo>
                      <a:cubicBezTo>
                        <a:pt x="173999" y="219782"/>
                        <a:pt x="158651" y="220191"/>
                        <a:pt x="135508" y="220340"/>
                      </a:cubicBezTo>
                      <a:cubicBezTo>
                        <a:pt x="133871" y="213494"/>
                        <a:pt x="131638" y="205606"/>
                        <a:pt x="128811" y="196676"/>
                      </a:cubicBezTo>
                      <a:cubicBezTo>
                        <a:pt x="147712" y="197569"/>
                        <a:pt x="159023" y="198016"/>
                        <a:pt x="162744" y="198016"/>
                      </a:cubicBezTo>
                      <a:cubicBezTo>
                        <a:pt x="171078" y="198016"/>
                        <a:pt x="175245" y="194370"/>
                        <a:pt x="175245" y="187077"/>
                      </a:cubicBezTo>
                      <a:lnTo>
                        <a:pt x="175245" y="184175"/>
                      </a:lnTo>
                      <a:lnTo>
                        <a:pt x="101798" y="184175"/>
                      </a:lnTo>
                      <a:lnTo>
                        <a:pt x="101798" y="220340"/>
                      </a:lnTo>
                      <a:lnTo>
                        <a:pt x="71884" y="220340"/>
                      </a:lnTo>
                      <a:close/>
                      <a:moveTo>
                        <a:pt x="1445717" y="100013"/>
                      </a:moveTo>
                      <a:lnTo>
                        <a:pt x="1579662" y="100013"/>
                      </a:lnTo>
                      <a:lnTo>
                        <a:pt x="1579662" y="123899"/>
                      </a:lnTo>
                      <a:lnTo>
                        <a:pt x="1445717" y="123899"/>
                      </a:lnTo>
                      <a:close/>
                      <a:moveTo>
                        <a:pt x="1600200" y="96217"/>
                      </a:moveTo>
                      <a:lnTo>
                        <a:pt x="1821880" y="96217"/>
                      </a:lnTo>
                      <a:lnTo>
                        <a:pt x="1821880" y="123453"/>
                      </a:lnTo>
                      <a:lnTo>
                        <a:pt x="1668177" y="123453"/>
                      </a:lnTo>
                      <a:lnTo>
                        <a:pt x="1666057" y="137517"/>
                      </a:lnTo>
                      <a:lnTo>
                        <a:pt x="1795314" y="137517"/>
                      </a:lnTo>
                      <a:lnTo>
                        <a:pt x="1790849" y="185961"/>
                      </a:lnTo>
                      <a:cubicBezTo>
                        <a:pt x="1789733" y="197346"/>
                        <a:pt x="1785547" y="205699"/>
                        <a:pt x="1778292" y="211020"/>
                      </a:cubicBezTo>
                      <a:cubicBezTo>
                        <a:pt x="1771036" y="216340"/>
                        <a:pt x="1761660" y="219075"/>
                        <a:pt x="1750163" y="219224"/>
                      </a:cubicBezTo>
                      <a:cubicBezTo>
                        <a:pt x="1738666" y="219373"/>
                        <a:pt x="1717402" y="219447"/>
                        <a:pt x="1686372" y="219447"/>
                      </a:cubicBezTo>
                      <a:cubicBezTo>
                        <a:pt x="1684288" y="209624"/>
                        <a:pt x="1681535" y="199058"/>
                        <a:pt x="1678112" y="187747"/>
                      </a:cubicBezTo>
                      <a:cubicBezTo>
                        <a:pt x="1699766" y="189458"/>
                        <a:pt x="1716621" y="190314"/>
                        <a:pt x="1728676" y="190314"/>
                      </a:cubicBezTo>
                      <a:cubicBezTo>
                        <a:pt x="1738275" y="190314"/>
                        <a:pt x="1745047" y="189812"/>
                        <a:pt x="1748991" y="188807"/>
                      </a:cubicBezTo>
                      <a:cubicBezTo>
                        <a:pt x="1752935" y="187803"/>
                        <a:pt x="1755688" y="186054"/>
                        <a:pt x="1757251" y="183561"/>
                      </a:cubicBezTo>
                      <a:cubicBezTo>
                        <a:pt x="1758814" y="181068"/>
                        <a:pt x="1759967" y="174650"/>
                        <a:pt x="1760711" y="164306"/>
                      </a:cubicBezTo>
                      <a:lnTo>
                        <a:pt x="1629668" y="164306"/>
                      </a:lnTo>
                      <a:lnTo>
                        <a:pt x="1636254" y="123453"/>
                      </a:lnTo>
                      <a:lnTo>
                        <a:pt x="1600200" y="123453"/>
                      </a:lnTo>
                      <a:close/>
                      <a:moveTo>
                        <a:pt x="1203945" y="95324"/>
                      </a:moveTo>
                      <a:lnTo>
                        <a:pt x="1282973" y="95324"/>
                      </a:lnTo>
                      <a:lnTo>
                        <a:pt x="1282973" y="117425"/>
                      </a:lnTo>
                      <a:lnTo>
                        <a:pt x="1203945" y="117425"/>
                      </a:lnTo>
                      <a:close/>
                      <a:moveTo>
                        <a:pt x="2118122" y="81037"/>
                      </a:moveTo>
                      <a:lnTo>
                        <a:pt x="2218581" y="81037"/>
                      </a:lnTo>
                      <a:lnTo>
                        <a:pt x="2218581" y="167655"/>
                      </a:lnTo>
                      <a:lnTo>
                        <a:pt x="2148483" y="167655"/>
                      </a:lnTo>
                      <a:lnTo>
                        <a:pt x="2148483" y="181049"/>
                      </a:lnTo>
                      <a:lnTo>
                        <a:pt x="2118122" y="181049"/>
                      </a:lnTo>
                      <a:close/>
                      <a:moveTo>
                        <a:pt x="0" y="77465"/>
                      </a:moveTo>
                      <a:lnTo>
                        <a:pt x="46434" y="77465"/>
                      </a:lnTo>
                      <a:lnTo>
                        <a:pt x="46434" y="165199"/>
                      </a:lnTo>
                      <a:cubicBezTo>
                        <a:pt x="50899" y="162074"/>
                        <a:pt x="56331" y="158130"/>
                        <a:pt x="62731" y="153367"/>
                      </a:cubicBezTo>
                      <a:cubicBezTo>
                        <a:pt x="63326" y="166762"/>
                        <a:pt x="64219" y="178222"/>
                        <a:pt x="65410" y="187747"/>
                      </a:cubicBezTo>
                      <a:cubicBezTo>
                        <a:pt x="49932" y="198611"/>
                        <a:pt x="37579" y="209178"/>
                        <a:pt x="28352" y="219447"/>
                      </a:cubicBezTo>
                      <a:lnTo>
                        <a:pt x="12278" y="197569"/>
                      </a:lnTo>
                      <a:cubicBezTo>
                        <a:pt x="16297" y="192509"/>
                        <a:pt x="18306" y="186258"/>
                        <a:pt x="18306" y="178817"/>
                      </a:cubicBezTo>
                      <a:lnTo>
                        <a:pt x="18306" y="106487"/>
                      </a:lnTo>
                      <a:lnTo>
                        <a:pt x="0" y="106487"/>
                      </a:lnTo>
                      <a:close/>
                      <a:moveTo>
                        <a:pt x="2665735" y="72777"/>
                      </a:moveTo>
                      <a:lnTo>
                        <a:pt x="2690738" y="72777"/>
                      </a:lnTo>
                      <a:cubicBezTo>
                        <a:pt x="2690738" y="83418"/>
                        <a:pt x="2690440" y="93353"/>
                        <a:pt x="2689845" y="102580"/>
                      </a:cubicBezTo>
                      <a:cubicBezTo>
                        <a:pt x="2700412" y="145070"/>
                        <a:pt x="2716411" y="174873"/>
                        <a:pt x="2737842" y="191988"/>
                      </a:cubicBezTo>
                      <a:cubicBezTo>
                        <a:pt x="2731294" y="201662"/>
                        <a:pt x="2725564" y="210741"/>
                        <a:pt x="2720653" y="219224"/>
                      </a:cubicBezTo>
                      <a:cubicBezTo>
                        <a:pt x="2703835" y="204713"/>
                        <a:pt x="2690887" y="183468"/>
                        <a:pt x="2681808" y="155488"/>
                      </a:cubicBezTo>
                      <a:cubicBezTo>
                        <a:pt x="2675707" y="178036"/>
                        <a:pt x="2662089" y="200248"/>
                        <a:pt x="2640955" y="222126"/>
                      </a:cubicBezTo>
                      <a:cubicBezTo>
                        <a:pt x="2635969" y="215206"/>
                        <a:pt x="2631207" y="208806"/>
                        <a:pt x="2626668" y="202927"/>
                      </a:cubicBezTo>
                      <a:cubicBezTo>
                        <a:pt x="2625179" y="208806"/>
                        <a:pt x="2622463" y="213234"/>
                        <a:pt x="2618519" y="216210"/>
                      </a:cubicBezTo>
                      <a:cubicBezTo>
                        <a:pt x="2614575" y="219187"/>
                        <a:pt x="2609850" y="220880"/>
                        <a:pt x="2604343" y="221289"/>
                      </a:cubicBezTo>
                      <a:cubicBezTo>
                        <a:pt x="2598837" y="221698"/>
                        <a:pt x="2588865" y="221828"/>
                        <a:pt x="2574429" y="221680"/>
                      </a:cubicBezTo>
                      <a:cubicBezTo>
                        <a:pt x="2573090" y="212601"/>
                        <a:pt x="2571229" y="204043"/>
                        <a:pt x="2568848" y="196007"/>
                      </a:cubicBezTo>
                      <a:cubicBezTo>
                        <a:pt x="2579415" y="196900"/>
                        <a:pt x="2586856" y="197346"/>
                        <a:pt x="2591172" y="197346"/>
                      </a:cubicBezTo>
                      <a:cubicBezTo>
                        <a:pt x="2598911" y="197346"/>
                        <a:pt x="2602781" y="192360"/>
                        <a:pt x="2602781" y="182389"/>
                      </a:cubicBezTo>
                      <a:lnTo>
                        <a:pt x="2602781" y="127695"/>
                      </a:lnTo>
                      <a:lnTo>
                        <a:pt x="2514377" y="127695"/>
                      </a:lnTo>
                      <a:lnTo>
                        <a:pt x="2514377" y="104477"/>
                      </a:lnTo>
                      <a:lnTo>
                        <a:pt x="2646759" y="104477"/>
                      </a:lnTo>
                      <a:lnTo>
                        <a:pt x="2646759" y="127695"/>
                      </a:lnTo>
                      <a:lnTo>
                        <a:pt x="2628007" y="127695"/>
                      </a:lnTo>
                      <a:lnTo>
                        <a:pt x="2628007" y="191542"/>
                      </a:lnTo>
                      <a:cubicBezTo>
                        <a:pt x="2642220" y="177478"/>
                        <a:pt x="2652061" y="161627"/>
                        <a:pt x="2657531" y="143991"/>
                      </a:cubicBezTo>
                      <a:cubicBezTo>
                        <a:pt x="2663000" y="126355"/>
                        <a:pt x="2665735" y="102617"/>
                        <a:pt x="2665735" y="72777"/>
                      </a:cubicBezTo>
                      <a:close/>
                      <a:moveTo>
                        <a:pt x="1882155" y="66191"/>
                      </a:moveTo>
                      <a:cubicBezTo>
                        <a:pt x="1887810" y="66191"/>
                        <a:pt x="1892647" y="67996"/>
                        <a:pt x="1896666" y="71605"/>
                      </a:cubicBezTo>
                      <a:cubicBezTo>
                        <a:pt x="1900684" y="75214"/>
                        <a:pt x="1902693" y="79660"/>
                        <a:pt x="1902693" y="84944"/>
                      </a:cubicBezTo>
                      <a:cubicBezTo>
                        <a:pt x="1902693" y="90078"/>
                        <a:pt x="1900721" y="94450"/>
                        <a:pt x="1896777" y="98059"/>
                      </a:cubicBezTo>
                      <a:cubicBezTo>
                        <a:pt x="1892833" y="101668"/>
                        <a:pt x="1887959" y="103473"/>
                        <a:pt x="1882155" y="103473"/>
                      </a:cubicBezTo>
                      <a:cubicBezTo>
                        <a:pt x="1876425" y="103473"/>
                        <a:pt x="1871607" y="101650"/>
                        <a:pt x="1867700" y="98003"/>
                      </a:cubicBezTo>
                      <a:cubicBezTo>
                        <a:pt x="1863793" y="94357"/>
                        <a:pt x="1861840" y="90004"/>
                        <a:pt x="1861840" y="84944"/>
                      </a:cubicBezTo>
                      <a:cubicBezTo>
                        <a:pt x="1861840" y="79735"/>
                        <a:pt x="1863831" y="75307"/>
                        <a:pt x="1867812" y="71661"/>
                      </a:cubicBezTo>
                      <a:cubicBezTo>
                        <a:pt x="1871793" y="68015"/>
                        <a:pt x="1876574" y="66191"/>
                        <a:pt x="1882155" y="66191"/>
                      </a:cubicBezTo>
                      <a:close/>
                      <a:moveTo>
                        <a:pt x="1315008" y="65187"/>
                      </a:moveTo>
                      <a:lnTo>
                        <a:pt x="1314562" y="66303"/>
                      </a:lnTo>
                      <a:cubicBezTo>
                        <a:pt x="1315380" y="89074"/>
                        <a:pt x="1318394" y="109240"/>
                        <a:pt x="1323603" y="126802"/>
                      </a:cubicBezTo>
                      <a:cubicBezTo>
                        <a:pt x="1329035" y="108645"/>
                        <a:pt x="1332086" y="88106"/>
                        <a:pt x="1332756" y="65187"/>
                      </a:cubicBezTo>
                      <a:close/>
                      <a:moveTo>
                        <a:pt x="1445717" y="64740"/>
                      </a:moveTo>
                      <a:lnTo>
                        <a:pt x="1579662" y="64740"/>
                      </a:lnTo>
                      <a:lnTo>
                        <a:pt x="1579662" y="88627"/>
                      </a:lnTo>
                      <a:lnTo>
                        <a:pt x="1445717" y="88627"/>
                      </a:lnTo>
                      <a:close/>
                      <a:moveTo>
                        <a:pt x="475059" y="62285"/>
                      </a:moveTo>
                      <a:cubicBezTo>
                        <a:pt x="491728" y="74489"/>
                        <a:pt x="506388" y="85874"/>
                        <a:pt x="519038" y="96441"/>
                      </a:cubicBezTo>
                      <a:lnTo>
                        <a:pt x="498277" y="119435"/>
                      </a:lnTo>
                      <a:cubicBezTo>
                        <a:pt x="484733" y="107380"/>
                        <a:pt x="470892" y="95622"/>
                        <a:pt x="456754" y="84162"/>
                      </a:cubicBezTo>
                      <a:close/>
                      <a:moveTo>
                        <a:pt x="2546524" y="62061"/>
                      </a:moveTo>
                      <a:lnTo>
                        <a:pt x="2546524" y="75233"/>
                      </a:lnTo>
                      <a:lnTo>
                        <a:pt x="2568178" y="75233"/>
                      </a:lnTo>
                      <a:lnTo>
                        <a:pt x="2568178" y="62061"/>
                      </a:lnTo>
                      <a:close/>
                      <a:moveTo>
                        <a:pt x="991195" y="58713"/>
                      </a:moveTo>
                      <a:lnTo>
                        <a:pt x="1020887" y="58713"/>
                      </a:lnTo>
                      <a:lnTo>
                        <a:pt x="1020887" y="219224"/>
                      </a:lnTo>
                      <a:lnTo>
                        <a:pt x="991195" y="219224"/>
                      </a:lnTo>
                      <a:close/>
                      <a:moveTo>
                        <a:pt x="2523976" y="43756"/>
                      </a:moveTo>
                      <a:lnTo>
                        <a:pt x="2590726" y="43756"/>
                      </a:lnTo>
                      <a:lnTo>
                        <a:pt x="2590726" y="93539"/>
                      </a:lnTo>
                      <a:lnTo>
                        <a:pt x="2523976" y="93539"/>
                      </a:lnTo>
                      <a:close/>
                      <a:moveTo>
                        <a:pt x="1660699" y="35719"/>
                      </a:moveTo>
                      <a:lnTo>
                        <a:pt x="1660699" y="56927"/>
                      </a:lnTo>
                      <a:lnTo>
                        <a:pt x="1762274" y="56927"/>
                      </a:lnTo>
                      <a:lnTo>
                        <a:pt x="1762274" y="35719"/>
                      </a:lnTo>
                      <a:close/>
                      <a:moveTo>
                        <a:pt x="1051024" y="15627"/>
                      </a:moveTo>
                      <a:lnTo>
                        <a:pt x="1125810" y="15627"/>
                      </a:lnTo>
                      <a:lnTo>
                        <a:pt x="1125810" y="175468"/>
                      </a:lnTo>
                      <a:cubicBezTo>
                        <a:pt x="1125810" y="188937"/>
                        <a:pt x="1123150" y="199244"/>
                        <a:pt x="1117830" y="206387"/>
                      </a:cubicBezTo>
                      <a:cubicBezTo>
                        <a:pt x="1112509" y="213531"/>
                        <a:pt x="1105068" y="217587"/>
                        <a:pt x="1095505" y="218554"/>
                      </a:cubicBezTo>
                      <a:cubicBezTo>
                        <a:pt x="1085943" y="219522"/>
                        <a:pt x="1070744" y="220117"/>
                        <a:pt x="1049908" y="220340"/>
                      </a:cubicBezTo>
                      <a:cubicBezTo>
                        <a:pt x="1047824" y="209922"/>
                        <a:pt x="1045220" y="199430"/>
                        <a:pt x="1042095" y="188863"/>
                      </a:cubicBezTo>
                      <a:cubicBezTo>
                        <a:pt x="1050727" y="189384"/>
                        <a:pt x="1058875" y="189644"/>
                        <a:pt x="1066540" y="189644"/>
                      </a:cubicBezTo>
                      <a:cubicBezTo>
                        <a:pt x="1075097" y="189644"/>
                        <a:pt x="1081088" y="189179"/>
                        <a:pt x="1084511" y="188249"/>
                      </a:cubicBezTo>
                      <a:cubicBezTo>
                        <a:pt x="1087934" y="187319"/>
                        <a:pt x="1090724" y="185142"/>
                        <a:pt x="1092882" y="181719"/>
                      </a:cubicBezTo>
                      <a:cubicBezTo>
                        <a:pt x="1095040" y="178296"/>
                        <a:pt x="1096119" y="173757"/>
                        <a:pt x="1096119" y="168101"/>
                      </a:cubicBezTo>
                      <a:lnTo>
                        <a:pt x="1096119" y="45541"/>
                      </a:lnTo>
                      <a:lnTo>
                        <a:pt x="1051024" y="45541"/>
                      </a:lnTo>
                      <a:close/>
                      <a:moveTo>
                        <a:pt x="2300734" y="14064"/>
                      </a:moveTo>
                      <a:lnTo>
                        <a:pt x="2493615" y="14064"/>
                      </a:lnTo>
                      <a:lnTo>
                        <a:pt x="2493615" y="44425"/>
                      </a:lnTo>
                      <a:lnTo>
                        <a:pt x="2412467" y="44425"/>
                      </a:lnTo>
                      <a:cubicBezTo>
                        <a:pt x="2411871" y="57448"/>
                        <a:pt x="2411053" y="71140"/>
                        <a:pt x="2410011" y="85502"/>
                      </a:cubicBezTo>
                      <a:lnTo>
                        <a:pt x="2505001" y="85502"/>
                      </a:lnTo>
                      <a:lnTo>
                        <a:pt x="2505001" y="116309"/>
                      </a:lnTo>
                      <a:lnTo>
                        <a:pt x="2419611" y="116309"/>
                      </a:lnTo>
                      <a:cubicBezTo>
                        <a:pt x="2436056" y="153888"/>
                        <a:pt x="2465189" y="178817"/>
                        <a:pt x="2507010" y="191095"/>
                      </a:cubicBezTo>
                      <a:cubicBezTo>
                        <a:pt x="2500908" y="197941"/>
                        <a:pt x="2492276" y="208508"/>
                        <a:pt x="2481114" y="222796"/>
                      </a:cubicBezTo>
                      <a:cubicBezTo>
                        <a:pt x="2441823" y="206276"/>
                        <a:pt x="2413248" y="177329"/>
                        <a:pt x="2395389" y="135955"/>
                      </a:cubicBezTo>
                      <a:cubicBezTo>
                        <a:pt x="2382143" y="169962"/>
                        <a:pt x="2354089" y="198537"/>
                        <a:pt x="2311226" y="221680"/>
                      </a:cubicBezTo>
                      <a:cubicBezTo>
                        <a:pt x="2305422" y="214238"/>
                        <a:pt x="2297013" y="204713"/>
                        <a:pt x="2286000" y="193105"/>
                      </a:cubicBezTo>
                      <a:cubicBezTo>
                        <a:pt x="2333625" y="171524"/>
                        <a:pt x="2361419" y="145926"/>
                        <a:pt x="2369381" y="116309"/>
                      </a:cubicBezTo>
                      <a:lnTo>
                        <a:pt x="2288456" y="116309"/>
                      </a:lnTo>
                      <a:lnTo>
                        <a:pt x="2288456" y="85502"/>
                      </a:lnTo>
                      <a:lnTo>
                        <a:pt x="2376302" y="85502"/>
                      </a:lnTo>
                      <a:cubicBezTo>
                        <a:pt x="2378162" y="73372"/>
                        <a:pt x="2379352" y="59680"/>
                        <a:pt x="2379873" y="44425"/>
                      </a:cubicBezTo>
                      <a:lnTo>
                        <a:pt x="2300734" y="44425"/>
                      </a:lnTo>
                      <a:close/>
                      <a:moveTo>
                        <a:pt x="2517056" y="9599"/>
                      </a:moveTo>
                      <a:lnTo>
                        <a:pt x="2641402" y="9599"/>
                      </a:lnTo>
                      <a:lnTo>
                        <a:pt x="2641402" y="32817"/>
                      </a:lnTo>
                      <a:lnTo>
                        <a:pt x="2627561" y="32817"/>
                      </a:lnTo>
                      <a:lnTo>
                        <a:pt x="2627561" y="98450"/>
                      </a:lnTo>
                      <a:lnTo>
                        <a:pt x="2602334" y="98450"/>
                      </a:lnTo>
                      <a:lnTo>
                        <a:pt x="2602334" y="32817"/>
                      </a:lnTo>
                      <a:lnTo>
                        <a:pt x="2517056" y="32817"/>
                      </a:lnTo>
                      <a:close/>
                      <a:moveTo>
                        <a:pt x="1628552" y="9153"/>
                      </a:moveTo>
                      <a:lnTo>
                        <a:pt x="1794421" y="9153"/>
                      </a:lnTo>
                      <a:lnTo>
                        <a:pt x="1794421" y="83493"/>
                      </a:lnTo>
                      <a:lnTo>
                        <a:pt x="1628552" y="83493"/>
                      </a:lnTo>
                      <a:close/>
                      <a:moveTo>
                        <a:pt x="857027" y="7367"/>
                      </a:moveTo>
                      <a:cubicBezTo>
                        <a:pt x="874291" y="21357"/>
                        <a:pt x="887313" y="32668"/>
                        <a:pt x="896094" y="41300"/>
                      </a:cubicBezTo>
                      <a:cubicBezTo>
                        <a:pt x="887462" y="49188"/>
                        <a:pt x="880467" y="55885"/>
                        <a:pt x="875109" y="61392"/>
                      </a:cubicBezTo>
                      <a:cubicBezTo>
                        <a:pt x="864245" y="49188"/>
                        <a:pt x="851892" y="37356"/>
                        <a:pt x="838051" y="25896"/>
                      </a:cubicBezTo>
                      <a:close/>
                      <a:moveTo>
                        <a:pt x="483319" y="6921"/>
                      </a:moveTo>
                      <a:cubicBezTo>
                        <a:pt x="494481" y="15255"/>
                        <a:pt x="507504" y="25747"/>
                        <a:pt x="522387" y="38398"/>
                      </a:cubicBezTo>
                      <a:lnTo>
                        <a:pt x="501848" y="60275"/>
                      </a:lnTo>
                      <a:cubicBezTo>
                        <a:pt x="488752" y="47923"/>
                        <a:pt x="476399" y="36761"/>
                        <a:pt x="464790" y="26789"/>
                      </a:cubicBezTo>
                      <a:close/>
                      <a:moveTo>
                        <a:pt x="29914" y="3572"/>
                      </a:moveTo>
                      <a:cubicBezTo>
                        <a:pt x="40184" y="16966"/>
                        <a:pt x="49783" y="30584"/>
                        <a:pt x="58713" y="44425"/>
                      </a:cubicBezTo>
                      <a:lnTo>
                        <a:pt x="32593" y="60052"/>
                      </a:lnTo>
                      <a:cubicBezTo>
                        <a:pt x="24110" y="44872"/>
                        <a:pt x="15180" y="30733"/>
                        <a:pt x="5804" y="17636"/>
                      </a:cubicBezTo>
                      <a:close/>
                      <a:moveTo>
                        <a:pt x="1409998" y="2009"/>
                      </a:moveTo>
                      <a:lnTo>
                        <a:pt x="1439466" y="9823"/>
                      </a:lnTo>
                      <a:cubicBezTo>
                        <a:pt x="1433885" y="27682"/>
                        <a:pt x="1428155" y="44388"/>
                        <a:pt x="1422276" y="59941"/>
                      </a:cubicBezTo>
                      <a:lnTo>
                        <a:pt x="1422276" y="221456"/>
                      </a:lnTo>
                      <a:lnTo>
                        <a:pt x="1393924" y="221456"/>
                      </a:lnTo>
                      <a:lnTo>
                        <a:pt x="1393924" y="122895"/>
                      </a:lnTo>
                      <a:cubicBezTo>
                        <a:pt x="1388641" y="132569"/>
                        <a:pt x="1383283" y="141461"/>
                        <a:pt x="1377851" y="149572"/>
                      </a:cubicBezTo>
                      <a:cubicBezTo>
                        <a:pt x="1376214" y="137666"/>
                        <a:pt x="1373833" y="123676"/>
                        <a:pt x="1370707" y="107603"/>
                      </a:cubicBezTo>
                      <a:cubicBezTo>
                        <a:pt x="1384399" y="82004"/>
                        <a:pt x="1397496" y="46807"/>
                        <a:pt x="1409998" y="2009"/>
                      </a:cubicBezTo>
                      <a:close/>
                      <a:moveTo>
                        <a:pt x="1015529" y="2009"/>
                      </a:moveTo>
                      <a:cubicBezTo>
                        <a:pt x="1027286" y="16446"/>
                        <a:pt x="1036290" y="28277"/>
                        <a:pt x="1042541" y="37505"/>
                      </a:cubicBezTo>
                      <a:lnTo>
                        <a:pt x="1017091" y="54694"/>
                      </a:lnTo>
                      <a:cubicBezTo>
                        <a:pt x="1008311" y="41002"/>
                        <a:pt x="999753" y="28501"/>
                        <a:pt x="991419" y="17190"/>
                      </a:cubicBezTo>
                      <a:close/>
                      <a:moveTo>
                        <a:pt x="954584" y="2009"/>
                      </a:moveTo>
                      <a:lnTo>
                        <a:pt x="984498" y="10492"/>
                      </a:lnTo>
                      <a:cubicBezTo>
                        <a:pt x="980182" y="24780"/>
                        <a:pt x="975494" y="38435"/>
                        <a:pt x="970434" y="51457"/>
                      </a:cubicBezTo>
                      <a:lnTo>
                        <a:pt x="970434" y="219224"/>
                      </a:lnTo>
                      <a:lnTo>
                        <a:pt x="940743" y="219224"/>
                      </a:lnTo>
                      <a:lnTo>
                        <a:pt x="940743" y="112626"/>
                      </a:lnTo>
                      <a:cubicBezTo>
                        <a:pt x="934790" y="122523"/>
                        <a:pt x="928539" y="131862"/>
                        <a:pt x="921990" y="140643"/>
                      </a:cubicBezTo>
                      <a:cubicBezTo>
                        <a:pt x="920055" y="127546"/>
                        <a:pt x="917525" y="113779"/>
                        <a:pt x="914400" y="99343"/>
                      </a:cubicBezTo>
                      <a:cubicBezTo>
                        <a:pt x="932706" y="70173"/>
                        <a:pt x="946100" y="37728"/>
                        <a:pt x="954584" y="2009"/>
                      </a:cubicBezTo>
                      <a:close/>
                      <a:moveTo>
                        <a:pt x="799207" y="2009"/>
                      </a:moveTo>
                      <a:lnTo>
                        <a:pt x="830907" y="2009"/>
                      </a:lnTo>
                      <a:cubicBezTo>
                        <a:pt x="831354" y="23664"/>
                        <a:pt x="832061" y="44797"/>
                        <a:pt x="833028" y="65410"/>
                      </a:cubicBezTo>
                      <a:lnTo>
                        <a:pt x="906363" y="65410"/>
                      </a:lnTo>
                      <a:lnTo>
                        <a:pt x="906363" y="93985"/>
                      </a:lnTo>
                      <a:lnTo>
                        <a:pt x="834368" y="93985"/>
                      </a:lnTo>
                      <a:cubicBezTo>
                        <a:pt x="835409" y="111026"/>
                        <a:pt x="837009" y="125425"/>
                        <a:pt x="839167" y="137182"/>
                      </a:cubicBezTo>
                      <a:cubicBezTo>
                        <a:pt x="852264" y="125053"/>
                        <a:pt x="864022" y="111472"/>
                        <a:pt x="874440" y="96441"/>
                      </a:cubicBezTo>
                      <a:lnTo>
                        <a:pt x="898327" y="115863"/>
                      </a:lnTo>
                      <a:cubicBezTo>
                        <a:pt x="883667" y="134690"/>
                        <a:pt x="866961" y="151879"/>
                        <a:pt x="848209" y="167432"/>
                      </a:cubicBezTo>
                      <a:cubicBezTo>
                        <a:pt x="854162" y="181645"/>
                        <a:pt x="860859" y="188751"/>
                        <a:pt x="868301" y="188751"/>
                      </a:cubicBezTo>
                      <a:cubicBezTo>
                        <a:pt x="869268" y="188751"/>
                        <a:pt x="870328" y="188491"/>
                        <a:pt x="871482" y="187970"/>
                      </a:cubicBezTo>
                      <a:cubicBezTo>
                        <a:pt x="872635" y="187449"/>
                        <a:pt x="874179" y="183394"/>
                        <a:pt x="876114" y="175803"/>
                      </a:cubicBezTo>
                      <a:cubicBezTo>
                        <a:pt x="878049" y="168213"/>
                        <a:pt x="879798" y="159023"/>
                        <a:pt x="881360" y="148233"/>
                      </a:cubicBezTo>
                      <a:cubicBezTo>
                        <a:pt x="891778" y="155079"/>
                        <a:pt x="900857" y="160139"/>
                        <a:pt x="908596" y="163413"/>
                      </a:cubicBezTo>
                      <a:cubicBezTo>
                        <a:pt x="904354" y="185886"/>
                        <a:pt x="899554" y="201104"/>
                        <a:pt x="894197" y="209066"/>
                      </a:cubicBezTo>
                      <a:cubicBezTo>
                        <a:pt x="888839" y="217029"/>
                        <a:pt x="881360" y="221010"/>
                        <a:pt x="871761" y="221010"/>
                      </a:cubicBezTo>
                      <a:cubicBezTo>
                        <a:pt x="850330" y="221010"/>
                        <a:pt x="833958" y="209624"/>
                        <a:pt x="822647" y="186854"/>
                      </a:cubicBezTo>
                      <a:cubicBezTo>
                        <a:pt x="810072" y="195486"/>
                        <a:pt x="796677" y="203597"/>
                        <a:pt x="782464" y="211187"/>
                      </a:cubicBezTo>
                      <a:cubicBezTo>
                        <a:pt x="777850" y="202853"/>
                        <a:pt x="771748" y="194146"/>
                        <a:pt x="764158" y="185068"/>
                      </a:cubicBezTo>
                      <a:cubicBezTo>
                        <a:pt x="781720" y="177701"/>
                        <a:pt x="797905" y="168846"/>
                        <a:pt x="812713" y="158502"/>
                      </a:cubicBezTo>
                      <a:cubicBezTo>
                        <a:pt x="808546" y="141833"/>
                        <a:pt x="805569" y="120328"/>
                        <a:pt x="803783" y="93985"/>
                      </a:cubicBezTo>
                      <a:lnTo>
                        <a:pt x="758800" y="93985"/>
                      </a:lnTo>
                      <a:lnTo>
                        <a:pt x="758800" y="118653"/>
                      </a:lnTo>
                      <a:cubicBezTo>
                        <a:pt x="771599" y="117016"/>
                        <a:pt x="784250" y="115267"/>
                        <a:pt x="796751" y="113407"/>
                      </a:cubicBezTo>
                      <a:cubicBezTo>
                        <a:pt x="796305" y="119956"/>
                        <a:pt x="796082" y="125946"/>
                        <a:pt x="796082" y="131378"/>
                      </a:cubicBezTo>
                      <a:cubicBezTo>
                        <a:pt x="796082" y="135694"/>
                        <a:pt x="796230" y="139675"/>
                        <a:pt x="796528" y="143322"/>
                      </a:cubicBezTo>
                      <a:lnTo>
                        <a:pt x="758800" y="148010"/>
                      </a:lnTo>
                      <a:lnTo>
                        <a:pt x="758800" y="192435"/>
                      </a:lnTo>
                      <a:cubicBezTo>
                        <a:pt x="758800" y="200620"/>
                        <a:pt x="756977" y="206890"/>
                        <a:pt x="753331" y="211243"/>
                      </a:cubicBezTo>
                      <a:cubicBezTo>
                        <a:pt x="749684" y="215596"/>
                        <a:pt x="743024" y="218126"/>
                        <a:pt x="733351" y="218833"/>
                      </a:cubicBezTo>
                      <a:cubicBezTo>
                        <a:pt x="723677" y="219540"/>
                        <a:pt x="712366" y="219894"/>
                        <a:pt x="699418" y="219894"/>
                      </a:cubicBezTo>
                      <a:cubicBezTo>
                        <a:pt x="696739" y="206797"/>
                        <a:pt x="693911" y="196974"/>
                        <a:pt x="690935" y="190426"/>
                      </a:cubicBezTo>
                      <a:cubicBezTo>
                        <a:pt x="698153" y="191021"/>
                        <a:pt x="705520" y="191319"/>
                        <a:pt x="713036" y="191319"/>
                      </a:cubicBezTo>
                      <a:lnTo>
                        <a:pt x="717500" y="191430"/>
                      </a:lnTo>
                      <a:cubicBezTo>
                        <a:pt x="720179" y="191430"/>
                        <a:pt x="722226" y="190481"/>
                        <a:pt x="723640" y="188584"/>
                      </a:cubicBezTo>
                      <a:cubicBezTo>
                        <a:pt x="725053" y="186686"/>
                        <a:pt x="725760" y="183728"/>
                        <a:pt x="725760" y="179710"/>
                      </a:cubicBezTo>
                      <a:lnTo>
                        <a:pt x="725760" y="152698"/>
                      </a:lnTo>
                      <a:lnTo>
                        <a:pt x="690488" y="158279"/>
                      </a:lnTo>
                      <a:lnTo>
                        <a:pt x="684907" y="126578"/>
                      </a:lnTo>
                      <a:cubicBezTo>
                        <a:pt x="698674" y="125388"/>
                        <a:pt x="712291" y="124048"/>
                        <a:pt x="725760" y="122560"/>
                      </a:cubicBezTo>
                      <a:lnTo>
                        <a:pt x="725760" y="93985"/>
                      </a:lnTo>
                      <a:lnTo>
                        <a:pt x="685130" y="93985"/>
                      </a:lnTo>
                      <a:lnTo>
                        <a:pt x="685130" y="65410"/>
                      </a:lnTo>
                      <a:lnTo>
                        <a:pt x="725760" y="65410"/>
                      </a:lnTo>
                      <a:lnTo>
                        <a:pt x="725760" y="43421"/>
                      </a:lnTo>
                      <a:lnTo>
                        <a:pt x="694283" y="45765"/>
                      </a:lnTo>
                      <a:cubicBezTo>
                        <a:pt x="693688" y="38919"/>
                        <a:pt x="692348" y="29394"/>
                        <a:pt x="690265" y="17190"/>
                      </a:cubicBezTo>
                      <a:cubicBezTo>
                        <a:pt x="723602" y="15404"/>
                        <a:pt x="755600" y="12278"/>
                        <a:pt x="786259" y="7814"/>
                      </a:cubicBezTo>
                      <a:lnTo>
                        <a:pt x="793179" y="35719"/>
                      </a:lnTo>
                      <a:cubicBezTo>
                        <a:pt x="782389" y="37356"/>
                        <a:pt x="770930" y="38844"/>
                        <a:pt x="758800" y="40184"/>
                      </a:cubicBezTo>
                      <a:lnTo>
                        <a:pt x="758800" y="65410"/>
                      </a:lnTo>
                      <a:lnTo>
                        <a:pt x="802109" y="65410"/>
                      </a:lnTo>
                      <a:close/>
                      <a:moveTo>
                        <a:pt x="121667" y="1116"/>
                      </a:moveTo>
                      <a:lnTo>
                        <a:pt x="153591" y="1116"/>
                      </a:lnTo>
                      <a:lnTo>
                        <a:pt x="153591" y="18976"/>
                      </a:lnTo>
                      <a:lnTo>
                        <a:pt x="216322" y="18976"/>
                      </a:lnTo>
                      <a:lnTo>
                        <a:pt x="216322" y="38174"/>
                      </a:lnTo>
                      <a:lnTo>
                        <a:pt x="153591" y="38174"/>
                      </a:lnTo>
                      <a:lnTo>
                        <a:pt x="153591" y="47997"/>
                      </a:lnTo>
                      <a:lnTo>
                        <a:pt x="210294" y="47997"/>
                      </a:lnTo>
                      <a:lnTo>
                        <a:pt x="210294" y="67196"/>
                      </a:lnTo>
                      <a:lnTo>
                        <a:pt x="153591" y="67196"/>
                      </a:lnTo>
                      <a:lnTo>
                        <a:pt x="153591" y="77019"/>
                      </a:lnTo>
                      <a:lnTo>
                        <a:pt x="221679" y="77019"/>
                      </a:lnTo>
                      <a:lnTo>
                        <a:pt x="221679" y="96217"/>
                      </a:lnTo>
                      <a:lnTo>
                        <a:pt x="55811" y="96217"/>
                      </a:lnTo>
                      <a:lnTo>
                        <a:pt x="55811" y="77019"/>
                      </a:lnTo>
                      <a:lnTo>
                        <a:pt x="121667" y="77019"/>
                      </a:lnTo>
                      <a:lnTo>
                        <a:pt x="121667" y="67196"/>
                      </a:lnTo>
                      <a:lnTo>
                        <a:pt x="68089" y="67196"/>
                      </a:lnTo>
                      <a:lnTo>
                        <a:pt x="68089" y="47997"/>
                      </a:lnTo>
                      <a:lnTo>
                        <a:pt x="121667" y="47997"/>
                      </a:lnTo>
                      <a:lnTo>
                        <a:pt x="121667" y="38174"/>
                      </a:lnTo>
                      <a:lnTo>
                        <a:pt x="62954" y="38174"/>
                      </a:lnTo>
                      <a:lnTo>
                        <a:pt x="62954" y="18976"/>
                      </a:lnTo>
                      <a:lnTo>
                        <a:pt x="121667" y="18976"/>
                      </a:lnTo>
                      <a:close/>
                      <a:moveTo>
                        <a:pt x="293787" y="670"/>
                      </a:moveTo>
                      <a:cubicBezTo>
                        <a:pt x="300037" y="7516"/>
                        <a:pt x="310604" y="19348"/>
                        <a:pt x="325487" y="36165"/>
                      </a:cubicBezTo>
                      <a:lnTo>
                        <a:pt x="310976" y="46211"/>
                      </a:lnTo>
                      <a:lnTo>
                        <a:pt x="349597" y="46211"/>
                      </a:lnTo>
                      <a:cubicBezTo>
                        <a:pt x="361206" y="30361"/>
                        <a:pt x="371252" y="15181"/>
                        <a:pt x="379735" y="670"/>
                      </a:cubicBezTo>
                      <a:lnTo>
                        <a:pt x="411882" y="17413"/>
                      </a:lnTo>
                      <a:lnTo>
                        <a:pt x="387548" y="46211"/>
                      </a:lnTo>
                      <a:lnTo>
                        <a:pt x="437108" y="46211"/>
                      </a:lnTo>
                      <a:lnTo>
                        <a:pt x="437108" y="74786"/>
                      </a:lnTo>
                      <a:lnTo>
                        <a:pt x="356183" y="74786"/>
                      </a:lnTo>
                      <a:cubicBezTo>
                        <a:pt x="356183" y="80888"/>
                        <a:pt x="356109" y="90488"/>
                        <a:pt x="355960" y="103584"/>
                      </a:cubicBezTo>
                      <a:lnTo>
                        <a:pt x="448270" y="103584"/>
                      </a:lnTo>
                      <a:lnTo>
                        <a:pt x="448270" y="132159"/>
                      </a:lnTo>
                      <a:lnTo>
                        <a:pt x="361429" y="132159"/>
                      </a:lnTo>
                      <a:cubicBezTo>
                        <a:pt x="375642" y="161181"/>
                        <a:pt x="405185" y="180082"/>
                        <a:pt x="450056" y="188863"/>
                      </a:cubicBezTo>
                      <a:cubicBezTo>
                        <a:pt x="439489" y="202555"/>
                        <a:pt x="431899" y="212899"/>
                        <a:pt x="427286" y="219894"/>
                      </a:cubicBezTo>
                      <a:cubicBezTo>
                        <a:pt x="385465" y="208062"/>
                        <a:pt x="356183" y="186296"/>
                        <a:pt x="339440" y="154595"/>
                      </a:cubicBezTo>
                      <a:cubicBezTo>
                        <a:pt x="325078" y="182203"/>
                        <a:pt x="296242" y="204788"/>
                        <a:pt x="252933" y="222349"/>
                      </a:cubicBezTo>
                      <a:cubicBezTo>
                        <a:pt x="245938" y="213866"/>
                        <a:pt x="237753" y="204415"/>
                        <a:pt x="228377" y="193998"/>
                      </a:cubicBezTo>
                      <a:cubicBezTo>
                        <a:pt x="275183" y="179412"/>
                        <a:pt x="304502" y="158800"/>
                        <a:pt x="316334" y="132159"/>
                      </a:cubicBezTo>
                      <a:lnTo>
                        <a:pt x="230609" y="132159"/>
                      </a:lnTo>
                      <a:lnTo>
                        <a:pt x="230609" y="103584"/>
                      </a:lnTo>
                      <a:lnTo>
                        <a:pt x="322362" y="103584"/>
                      </a:lnTo>
                      <a:cubicBezTo>
                        <a:pt x="322362" y="102840"/>
                        <a:pt x="322548" y="93241"/>
                        <a:pt x="322920" y="74786"/>
                      </a:cubicBezTo>
                      <a:lnTo>
                        <a:pt x="242218" y="74786"/>
                      </a:lnTo>
                      <a:lnTo>
                        <a:pt x="242218" y="46211"/>
                      </a:lnTo>
                      <a:lnTo>
                        <a:pt x="290550" y="46211"/>
                      </a:lnTo>
                      <a:cubicBezTo>
                        <a:pt x="281992" y="34975"/>
                        <a:pt x="274662" y="25747"/>
                        <a:pt x="268560" y="18529"/>
                      </a:cubicBezTo>
                      <a:close/>
                      <a:moveTo>
                        <a:pt x="2142232" y="447"/>
                      </a:moveTo>
                      <a:lnTo>
                        <a:pt x="2176611" y="5581"/>
                      </a:lnTo>
                      <a:lnTo>
                        <a:pt x="2168017" y="31924"/>
                      </a:lnTo>
                      <a:lnTo>
                        <a:pt x="2268364" y="31924"/>
                      </a:lnTo>
                      <a:lnTo>
                        <a:pt x="2268364" y="176808"/>
                      </a:lnTo>
                      <a:cubicBezTo>
                        <a:pt x="2268364" y="190500"/>
                        <a:pt x="2265239" y="200899"/>
                        <a:pt x="2258988" y="208006"/>
                      </a:cubicBezTo>
                      <a:cubicBezTo>
                        <a:pt x="2252737" y="215113"/>
                        <a:pt x="2243026" y="218870"/>
                        <a:pt x="2229855" y="219280"/>
                      </a:cubicBezTo>
                      <a:cubicBezTo>
                        <a:pt x="2216683" y="219689"/>
                        <a:pt x="2201168" y="219894"/>
                        <a:pt x="2183309" y="219894"/>
                      </a:cubicBezTo>
                      <a:cubicBezTo>
                        <a:pt x="2181225" y="209624"/>
                        <a:pt x="2178472" y="198760"/>
                        <a:pt x="2175049" y="187300"/>
                      </a:cubicBezTo>
                      <a:cubicBezTo>
                        <a:pt x="2186062" y="188044"/>
                        <a:pt x="2195773" y="188416"/>
                        <a:pt x="2204182" y="188416"/>
                      </a:cubicBezTo>
                      <a:cubicBezTo>
                        <a:pt x="2214004" y="188416"/>
                        <a:pt x="2220813" y="187858"/>
                        <a:pt x="2224608" y="186742"/>
                      </a:cubicBezTo>
                      <a:cubicBezTo>
                        <a:pt x="2228404" y="185626"/>
                        <a:pt x="2231399" y="183431"/>
                        <a:pt x="2233594" y="180157"/>
                      </a:cubicBezTo>
                      <a:cubicBezTo>
                        <a:pt x="2235789" y="176882"/>
                        <a:pt x="2236887" y="172641"/>
                        <a:pt x="2236887" y="167432"/>
                      </a:cubicBezTo>
                      <a:lnTo>
                        <a:pt x="2236887" y="62731"/>
                      </a:lnTo>
                      <a:lnTo>
                        <a:pt x="2099816" y="62731"/>
                      </a:lnTo>
                      <a:lnTo>
                        <a:pt x="2099816" y="218777"/>
                      </a:lnTo>
                      <a:lnTo>
                        <a:pt x="2068116" y="218777"/>
                      </a:lnTo>
                      <a:lnTo>
                        <a:pt x="2068116" y="31924"/>
                      </a:lnTo>
                      <a:lnTo>
                        <a:pt x="2134307" y="31924"/>
                      </a:lnTo>
                      <a:cubicBezTo>
                        <a:pt x="2137507" y="20910"/>
                        <a:pt x="2140148" y="10418"/>
                        <a:pt x="2142232" y="447"/>
                      </a:cubicBezTo>
                      <a:close/>
                      <a:moveTo>
                        <a:pt x="1520503" y="447"/>
                      </a:moveTo>
                      <a:cubicBezTo>
                        <a:pt x="1524149" y="7293"/>
                        <a:pt x="1528242" y="16148"/>
                        <a:pt x="1532781" y="27012"/>
                      </a:cubicBezTo>
                      <a:lnTo>
                        <a:pt x="1592610" y="27012"/>
                      </a:lnTo>
                      <a:lnTo>
                        <a:pt x="1592610" y="52462"/>
                      </a:lnTo>
                      <a:lnTo>
                        <a:pt x="1436564" y="52462"/>
                      </a:lnTo>
                      <a:lnTo>
                        <a:pt x="1436564" y="27012"/>
                      </a:lnTo>
                      <a:lnTo>
                        <a:pt x="1496393" y="27012"/>
                      </a:lnTo>
                      <a:cubicBezTo>
                        <a:pt x="1493714" y="20538"/>
                        <a:pt x="1490663" y="13692"/>
                        <a:pt x="1487240" y="6474"/>
                      </a:cubicBezTo>
                      <a:close/>
                      <a:moveTo>
                        <a:pt x="1308423" y="447"/>
                      </a:moveTo>
                      <a:lnTo>
                        <a:pt x="1334542" y="6028"/>
                      </a:lnTo>
                      <a:cubicBezTo>
                        <a:pt x="1331863" y="17264"/>
                        <a:pt x="1328775" y="28129"/>
                        <a:pt x="1325277" y="38621"/>
                      </a:cubicBezTo>
                      <a:lnTo>
                        <a:pt x="1364680" y="38621"/>
                      </a:lnTo>
                      <a:lnTo>
                        <a:pt x="1364680" y="65187"/>
                      </a:lnTo>
                      <a:lnTo>
                        <a:pt x="1357089" y="65187"/>
                      </a:lnTo>
                      <a:cubicBezTo>
                        <a:pt x="1354931" y="101947"/>
                        <a:pt x="1348606" y="133536"/>
                        <a:pt x="1338114" y="159953"/>
                      </a:cubicBezTo>
                      <a:cubicBezTo>
                        <a:pt x="1345332" y="171934"/>
                        <a:pt x="1354262" y="181868"/>
                        <a:pt x="1364903" y="189756"/>
                      </a:cubicBezTo>
                      <a:cubicBezTo>
                        <a:pt x="1359247" y="202704"/>
                        <a:pt x="1355229" y="213196"/>
                        <a:pt x="1352848" y="221233"/>
                      </a:cubicBezTo>
                      <a:cubicBezTo>
                        <a:pt x="1341537" y="211931"/>
                        <a:pt x="1331900" y="201030"/>
                        <a:pt x="1323938" y="188528"/>
                      </a:cubicBezTo>
                      <a:cubicBezTo>
                        <a:pt x="1315976" y="201476"/>
                        <a:pt x="1306637" y="212750"/>
                        <a:pt x="1295921" y="222349"/>
                      </a:cubicBezTo>
                      <a:cubicBezTo>
                        <a:pt x="1292721" y="213866"/>
                        <a:pt x="1288926" y="206127"/>
                        <a:pt x="1284536" y="199132"/>
                      </a:cubicBezTo>
                      <a:cubicBezTo>
                        <a:pt x="1274936" y="205755"/>
                        <a:pt x="1266900" y="211708"/>
                        <a:pt x="1260426" y="216991"/>
                      </a:cubicBezTo>
                      <a:lnTo>
                        <a:pt x="1247701" y="200248"/>
                      </a:lnTo>
                      <a:cubicBezTo>
                        <a:pt x="1251124" y="196081"/>
                        <a:pt x="1252761" y="191542"/>
                        <a:pt x="1252612" y="186631"/>
                      </a:cubicBezTo>
                      <a:lnTo>
                        <a:pt x="1252612" y="153814"/>
                      </a:lnTo>
                      <a:lnTo>
                        <a:pt x="1232743" y="153814"/>
                      </a:lnTo>
                      <a:cubicBezTo>
                        <a:pt x="1233041" y="184324"/>
                        <a:pt x="1225153" y="206648"/>
                        <a:pt x="1209080" y="220787"/>
                      </a:cubicBezTo>
                      <a:cubicBezTo>
                        <a:pt x="1204764" y="214685"/>
                        <a:pt x="1199183" y="208285"/>
                        <a:pt x="1192337" y="201588"/>
                      </a:cubicBezTo>
                      <a:cubicBezTo>
                        <a:pt x="1196876" y="197421"/>
                        <a:pt x="1200485" y="192435"/>
                        <a:pt x="1203164" y="186631"/>
                      </a:cubicBezTo>
                      <a:cubicBezTo>
                        <a:pt x="1205843" y="180826"/>
                        <a:pt x="1207536" y="175022"/>
                        <a:pt x="1208243" y="169218"/>
                      </a:cubicBezTo>
                      <a:cubicBezTo>
                        <a:pt x="1208950" y="163413"/>
                        <a:pt x="1209303" y="150837"/>
                        <a:pt x="1209303" y="131490"/>
                      </a:cubicBezTo>
                      <a:lnTo>
                        <a:pt x="1276499" y="131490"/>
                      </a:lnTo>
                      <a:lnTo>
                        <a:pt x="1276499" y="177031"/>
                      </a:lnTo>
                      <a:cubicBezTo>
                        <a:pt x="1279773" y="174799"/>
                        <a:pt x="1284982" y="170929"/>
                        <a:pt x="1292126" y="165423"/>
                      </a:cubicBezTo>
                      <a:cubicBezTo>
                        <a:pt x="1292424" y="171673"/>
                        <a:pt x="1292796" y="177329"/>
                        <a:pt x="1293242" y="182389"/>
                      </a:cubicBezTo>
                      <a:cubicBezTo>
                        <a:pt x="1299418" y="175543"/>
                        <a:pt x="1304888" y="168027"/>
                        <a:pt x="1309650" y="159841"/>
                      </a:cubicBezTo>
                      <a:cubicBezTo>
                        <a:pt x="1303028" y="142503"/>
                        <a:pt x="1298637" y="122932"/>
                        <a:pt x="1296479" y="101129"/>
                      </a:cubicBezTo>
                      <a:cubicBezTo>
                        <a:pt x="1294544" y="104329"/>
                        <a:pt x="1292572" y="107454"/>
                        <a:pt x="1290563" y="110505"/>
                      </a:cubicBezTo>
                      <a:cubicBezTo>
                        <a:pt x="1287735" y="102617"/>
                        <a:pt x="1284015" y="94357"/>
                        <a:pt x="1279401" y="85725"/>
                      </a:cubicBezTo>
                      <a:cubicBezTo>
                        <a:pt x="1280220" y="84311"/>
                        <a:pt x="1281038" y="82823"/>
                        <a:pt x="1281857" y="81260"/>
                      </a:cubicBezTo>
                      <a:lnTo>
                        <a:pt x="1206513" y="81260"/>
                      </a:lnTo>
                      <a:cubicBezTo>
                        <a:pt x="1201378" y="89743"/>
                        <a:pt x="1196057" y="97966"/>
                        <a:pt x="1190551" y="105928"/>
                      </a:cubicBezTo>
                      <a:lnTo>
                        <a:pt x="1190551" y="221233"/>
                      </a:lnTo>
                      <a:lnTo>
                        <a:pt x="1164208" y="221233"/>
                      </a:lnTo>
                      <a:lnTo>
                        <a:pt x="1164208" y="140419"/>
                      </a:lnTo>
                      <a:cubicBezTo>
                        <a:pt x="1159818" y="145554"/>
                        <a:pt x="1155353" y="150540"/>
                        <a:pt x="1150814" y="155377"/>
                      </a:cubicBezTo>
                      <a:cubicBezTo>
                        <a:pt x="1148432" y="147042"/>
                        <a:pt x="1144935" y="136773"/>
                        <a:pt x="1140321" y="124569"/>
                      </a:cubicBezTo>
                      <a:cubicBezTo>
                        <a:pt x="1157436" y="105519"/>
                        <a:pt x="1172543" y="84683"/>
                        <a:pt x="1185639" y="62061"/>
                      </a:cubicBezTo>
                      <a:lnTo>
                        <a:pt x="1202159" y="74228"/>
                      </a:lnTo>
                      <a:lnTo>
                        <a:pt x="1202159" y="25003"/>
                      </a:lnTo>
                      <a:cubicBezTo>
                        <a:pt x="1188095" y="43830"/>
                        <a:pt x="1173212" y="60945"/>
                        <a:pt x="1157511" y="76349"/>
                      </a:cubicBezTo>
                      <a:cubicBezTo>
                        <a:pt x="1152004" y="67568"/>
                        <a:pt x="1146423" y="59234"/>
                        <a:pt x="1140768" y="51346"/>
                      </a:cubicBezTo>
                      <a:cubicBezTo>
                        <a:pt x="1156841" y="36761"/>
                        <a:pt x="1171426" y="20092"/>
                        <a:pt x="1184523" y="1340"/>
                      </a:cubicBezTo>
                      <a:lnTo>
                        <a:pt x="1207517" y="17636"/>
                      </a:lnTo>
                      <a:cubicBezTo>
                        <a:pt x="1206401" y="19199"/>
                        <a:pt x="1205247" y="20762"/>
                        <a:pt x="1204057" y="22324"/>
                      </a:cubicBezTo>
                      <a:lnTo>
                        <a:pt x="1223814" y="22324"/>
                      </a:lnTo>
                      <a:lnTo>
                        <a:pt x="1223814" y="61168"/>
                      </a:lnTo>
                      <a:lnTo>
                        <a:pt x="1232743" y="61168"/>
                      </a:lnTo>
                      <a:lnTo>
                        <a:pt x="1232743" y="3349"/>
                      </a:lnTo>
                      <a:lnTo>
                        <a:pt x="1254398" y="3349"/>
                      </a:lnTo>
                      <a:lnTo>
                        <a:pt x="1254398" y="61168"/>
                      </a:lnTo>
                      <a:lnTo>
                        <a:pt x="1263328" y="61168"/>
                      </a:lnTo>
                      <a:lnTo>
                        <a:pt x="1263328" y="22324"/>
                      </a:lnTo>
                      <a:lnTo>
                        <a:pt x="1284982" y="22324"/>
                      </a:lnTo>
                      <a:lnTo>
                        <a:pt x="1284982" y="75009"/>
                      </a:lnTo>
                      <a:cubicBezTo>
                        <a:pt x="1294209" y="55587"/>
                        <a:pt x="1302023" y="30733"/>
                        <a:pt x="1308423" y="447"/>
                      </a:cubicBezTo>
                      <a:close/>
                      <a:moveTo>
                        <a:pt x="2654573" y="223"/>
                      </a:moveTo>
                      <a:lnTo>
                        <a:pt x="2680246" y="4465"/>
                      </a:lnTo>
                      <a:cubicBezTo>
                        <a:pt x="2677939" y="13990"/>
                        <a:pt x="2675558" y="23143"/>
                        <a:pt x="2673102" y="31924"/>
                      </a:cubicBezTo>
                      <a:lnTo>
                        <a:pt x="2735387" y="31924"/>
                      </a:lnTo>
                      <a:lnTo>
                        <a:pt x="2735387" y="57820"/>
                      </a:lnTo>
                      <a:cubicBezTo>
                        <a:pt x="2731219" y="74935"/>
                        <a:pt x="2727275" y="88776"/>
                        <a:pt x="2723555" y="99343"/>
                      </a:cubicBezTo>
                      <a:cubicBezTo>
                        <a:pt x="2714327" y="96515"/>
                        <a:pt x="2705844" y="94357"/>
                        <a:pt x="2698105" y="92869"/>
                      </a:cubicBezTo>
                      <a:cubicBezTo>
                        <a:pt x="2702570" y="81409"/>
                        <a:pt x="2705993" y="70247"/>
                        <a:pt x="2708374" y="59382"/>
                      </a:cubicBezTo>
                      <a:lnTo>
                        <a:pt x="2664396" y="59382"/>
                      </a:lnTo>
                      <a:cubicBezTo>
                        <a:pt x="2659782" y="72628"/>
                        <a:pt x="2654796" y="84832"/>
                        <a:pt x="2649438" y="95994"/>
                      </a:cubicBezTo>
                      <a:cubicBezTo>
                        <a:pt x="2644825" y="91381"/>
                        <a:pt x="2637904" y="85576"/>
                        <a:pt x="2628677" y="78581"/>
                      </a:cubicBezTo>
                      <a:cubicBezTo>
                        <a:pt x="2640434" y="56852"/>
                        <a:pt x="2649066" y="30733"/>
                        <a:pt x="2654573" y="223"/>
                      </a:cubicBezTo>
                      <a:close/>
                      <a:moveTo>
                        <a:pt x="606996" y="0"/>
                      </a:moveTo>
                      <a:cubicBezTo>
                        <a:pt x="613842" y="15553"/>
                        <a:pt x="618678" y="27384"/>
                        <a:pt x="621506" y="35496"/>
                      </a:cubicBezTo>
                      <a:lnTo>
                        <a:pt x="671512" y="35496"/>
                      </a:lnTo>
                      <a:lnTo>
                        <a:pt x="671512" y="65187"/>
                      </a:lnTo>
                      <a:lnTo>
                        <a:pt x="616595" y="65187"/>
                      </a:lnTo>
                      <a:lnTo>
                        <a:pt x="616595" y="102915"/>
                      </a:lnTo>
                      <a:lnTo>
                        <a:pt x="665262" y="102915"/>
                      </a:lnTo>
                      <a:lnTo>
                        <a:pt x="665262" y="132606"/>
                      </a:lnTo>
                      <a:lnTo>
                        <a:pt x="616595" y="132606"/>
                      </a:lnTo>
                      <a:lnTo>
                        <a:pt x="616595" y="181719"/>
                      </a:lnTo>
                      <a:lnTo>
                        <a:pt x="679549" y="181719"/>
                      </a:lnTo>
                      <a:lnTo>
                        <a:pt x="679549" y="211410"/>
                      </a:lnTo>
                      <a:lnTo>
                        <a:pt x="515243" y="211410"/>
                      </a:lnTo>
                      <a:lnTo>
                        <a:pt x="515243" y="181719"/>
                      </a:lnTo>
                      <a:lnTo>
                        <a:pt x="584448" y="181719"/>
                      </a:lnTo>
                      <a:lnTo>
                        <a:pt x="584448" y="132606"/>
                      </a:lnTo>
                      <a:lnTo>
                        <a:pt x="532656" y="132606"/>
                      </a:lnTo>
                      <a:lnTo>
                        <a:pt x="532656" y="102915"/>
                      </a:lnTo>
                      <a:lnTo>
                        <a:pt x="584448" y="102915"/>
                      </a:lnTo>
                      <a:lnTo>
                        <a:pt x="584448" y="65187"/>
                      </a:lnTo>
                      <a:lnTo>
                        <a:pt x="525959" y="65187"/>
                      </a:lnTo>
                      <a:lnTo>
                        <a:pt x="525959" y="35496"/>
                      </a:lnTo>
                      <a:lnTo>
                        <a:pt x="588690" y="35496"/>
                      </a:lnTo>
                      <a:cubicBezTo>
                        <a:pt x="584522" y="27012"/>
                        <a:pt x="579983" y="18083"/>
                        <a:pt x="575072" y="8707"/>
                      </a:cubicBezTo>
                      <a:close/>
                    </a:path>
                  </a:pathLst>
                </a:custGeom>
                <a:solidFill>
                  <a:srgbClr val="A1824B"/>
                </a:soli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 dirty="0">
                    <a:solidFill>
                      <a:srgbClr val="AD8C5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9933626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常用图形-6_矢量">
            <a:extLst>
              <a:ext uri="{FF2B5EF4-FFF2-40B4-BE49-F238E27FC236}">
                <a16:creationId xmlns:a16="http://schemas.microsoft.com/office/drawing/2014/main" id="{2126C126-7193-45FA-999F-4902711C9DFA}"/>
              </a:ext>
            </a:extLst>
          </p:cNvPr>
          <p:cNvSpPr/>
          <p:nvPr/>
        </p:nvSpPr>
        <p:spPr>
          <a:xfrm>
            <a:off x="2273300" y="0"/>
            <a:ext cx="9918700" cy="5013430"/>
          </a:xfrm>
          <a:custGeom>
            <a:avLst/>
            <a:gdLst>
              <a:gd name="connsiteX0" fmla="*/ 0 w 9918700"/>
              <a:gd name="connsiteY0" fmla="*/ 0 h 5013430"/>
              <a:gd name="connsiteX1" fmla="*/ 9918700 w 9918700"/>
              <a:gd name="connsiteY1" fmla="*/ 0 h 5013430"/>
              <a:gd name="connsiteX2" fmla="*/ 9918700 w 9918700"/>
              <a:gd name="connsiteY2" fmla="*/ 5013430 h 5013430"/>
              <a:gd name="connsiteX3" fmla="*/ 0 w 991870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18700" h="5013430">
                <a:moveTo>
                  <a:pt x="0" y="0"/>
                </a:moveTo>
                <a:lnTo>
                  <a:pt x="9918700" y="0"/>
                </a:lnTo>
                <a:lnTo>
                  <a:pt x="9918700" y="5013430"/>
                </a:lnTo>
                <a:lnTo>
                  <a:pt x="0" y="5013430"/>
                </a:lnTo>
                <a:close/>
              </a:path>
            </a:pathLst>
          </a:custGeom>
          <a:solidFill>
            <a:srgbClr val="3DA2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8" name="常用图形-46_矢量">
            <a:extLst>
              <a:ext uri="{FF2B5EF4-FFF2-40B4-BE49-F238E27FC236}">
                <a16:creationId xmlns:a16="http://schemas.microsoft.com/office/drawing/2014/main" id="{E4DDBE5F-9AB4-496F-984E-E52D0C2B6C2A}"/>
              </a:ext>
            </a:extLst>
          </p:cNvPr>
          <p:cNvSpPr/>
          <p:nvPr/>
        </p:nvSpPr>
        <p:spPr>
          <a:xfrm>
            <a:off x="4667981" y="575479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31" name="常用图形-47_矢量">
            <a:extLst>
              <a:ext uri="{FF2B5EF4-FFF2-40B4-BE49-F238E27FC236}">
                <a16:creationId xmlns:a16="http://schemas.microsoft.com/office/drawing/2014/main" id="{A028B900-FCFB-4192-AD55-31CF6A334527}"/>
              </a:ext>
            </a:extLst>
          </p:cNvPr>
          <p:cNvSpPr/>
          <p:nvPr/>
        </p:nvSpPr>
        <p:spPr>
          <a:xfrm>
            <a:off x="8386737" y="575479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正 文</a:t>
            </a: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8359A48B-C2B2-48C6-8550-E30A1969980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0221" b="9438"/>
          <a:stretch/>
        </p:blipFill>
        <p:spPr>
          <a:xfrm>
            <a:off x="0" y="0"/>
            <a:ext cx="7441224" cy="5013429"/>
          </a:xfrm>
          <a:prstGeom prst="rect">
            <a:avLst/>
          </a:prstGeom>
        </p:spPr>
      </p:pic>
      <p:sp>
        <p:nvSpPr>
          <p:cNvPr id="33" name="常用图形-22_矢量">
            <a:extLst>
              <a:ext uri="{FF2B5EF4-FFF2-40B4-BE49-F238E27FC236}">
                <a16:creationId xmlns:a16="http://schemas.microsoft.com/office/drawing/2014/main" id="{6AFEEF50-860E-4AB3-8FC7-106C44CE7D67}"/>
              </a:ext>
            </a:extLst>
          </p:cNvPr>
          <p:cNvSpPr/>
          <p:nvPr/>
        </p:nvSpPr>
        <p:spPr>
          <a:xfrm>
            <a:off x="1928444" y="1"/>
            <a:ext cx="5512780" cy="5013430"/>
          </a:xfrm>
          <a:custGeom>
            <a:avLst/>
            <a:gdLst>
              <a:gd name="connsiteX0" fmla="*/ 0 w 5512780"/>
              <a:gd name="connsiteY0" fmla="*/ 0 h 5013430"/>
              <a:gd name="connsiteX1" fmla="*/ 5512780 w 5512780"/>
              <a:gd name="connsiteY1" fmla="*/ 0 h 5013430"/>
              <a:gd name="connsiteX2" fmla="*/ 5512780 w 5512780"/>
              <a:gd name="connsiteY2" fmla="*/ 5013430 h 5013430"/>
              <a:gd name="connsiteX3" fmla="*/ 0 w 551278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12780" h="5013430">
                <a:moveTo>
                  <a:pt x="0" y="0"/>
                </a:moveTo>
                <a:lnTo>
                  <a:pt x="5512780" y="0"/>
                </a:lnTo>
                <a:lnTo>
                  <a:pt x="5512780" y="5013430"/>
                </a:lnTo>
                <a:lnTo>
                  <a:pt x="0" y="5013430"/>
                </a:lnTo>
                <a:close/>
              </a:path>
            </a:pathLst>
          </a:custGeom>
          <a:gradFill>
            <a:gsLst>
              <a:gs pos="0">
                <a:srgbClr val="3DA2C9"/>
              </a:gs>
              <a:gs pos="100000">
                <a:srgbClr val="3DA2C9">
                  <a:alpha val="0"/>
                </a:srgb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6" name="自由线条-20_矢量">
            <a:extLst>
              <a:ext uri="{FF2B5EF4-FFF2-40B4-BE49-F238E27FC236}">
                <a16:creationId xmlns:a16="http://schemas.microsoft.com/office/drawing/2014/main" id="{58CB52D9-9E14-4CF3-9B34-E4DB879414B4}"/>
              </a:ext>
            </a:extLst>
          </p:cNvPr>
          <p:cNvSpPr txBox="1"/>
          <p:nvPr/>
        </p:nvSpPr>
        <p:spPr>
          <a:xfrm>
            <a:off x="5126486" y="2602263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41" name="自由线条-21_矢量">
            <a:extLst>
              <a:ext uri="{FF2B5EF4-FFF2-40B4-BE49-F238E27FC236}">
                <a16:creationId xmlns:a16="http://schemas.microsoft.com/office/drawing/2014/main" id="{F8228CB1-DBB4-4B55-95D4-78B0CD75D48A}"/>
              </a:ext>
            </a:extLst>
          </p:cNvPr>
          <p:cNvSpPr txBox="1"/>
          <p:nvPr/>
        </p:nvSpPr>
        <p:spPr>
          <a:xfrm rot="10800000">
            <a:off x="11119698" y="4033519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5 h 341730"/>
              <a:gd name="connsiteX6" fmla="*/ 154868 w 426204"/>
              <a:gd name="connsiteY6" fmla="*/ 175345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5 h 341730"/>
              <a:gd name="connsiteX13" fmla="*/ 404446 w 426204"/>
              <a:gd name="connsiteY13" fmla="*/ 175345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5"/>
                </a:lnTo>
                <a:lnTo>
                  <a:pt x="154868" y="175345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5"/>
                </a:lnTo>
                <a:lnTo>
                  <a:pt x="404446" y="175345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43" name="文本框-2_矢量">
            <a:extLst>
              <a:ext uri="{FF2B5EF4-FFF2-40B4-BE49-F238E27FC236}">
                <a16:creationId xmlns:a16="http://schemas.microsoft.com/office/drawing/2014/main" id="{A57152F5-FB58-467B-AE9D-ADDFBFA2019C}"/>
              </a:ext>
            </a:extLst>
          </p:cNvPr>
          <p:cNvSpPr txBox="1"/>
          <p:nvPr/>
        </p:nvSpPr>
        <p:spPr>
          <a:xfrm>
            <a:off x="5606407" y="882809"/>
            <a:ext cx="4576629" cy="814832"/>
          </a:xfrm>
          <a:custGeom>
            <a:avLst/>
            <a:gdLst/>
            <a:ahLst/>
            <a:cxnLst/>
            <a:rect l="l" t="t" r="r" b="b"/>
            <a:pathLst>
              <a:path w="4576629" h="814832">
                <a:moveTo>
                  <a:pt x="3448888" y="697688"/>
                </a:moveTo>
                <a:cubicBezTo>
                  <a:pt x="3451936" y="700126"/>
                  <a:pt x="3459099" y="702107"/>
                  <a:pt x="3470376" y="703631"/>
                </a:cubicBezTo>
                <a:cubicBezTo>
                  <a:pt x="3481654" y="705155"/>
                  <a:pt x="3493694" y="705917"/>
                  <a:pt x="3506495" y="705917"/>
                </a:cubicBezTo>
                <a:cubicBezTo>
                  <a:pt x="3519297" y="705917"/>
                  <a:pt x="3533013" y="707594"/>
                  <a:pt x="3547644" y="710946"/>
                </a:cubicBezTo>
                <a:cubicBezTo>
                  <a:pt x="3562274" y="714299"/>
                  <a:pt x="3573551" y="716280"/>
                  <a:pt x="3581476" y="716890"/>
                </a:cubicBezTo>
                <a:cubicBezTo>
                  <a:pt x="3589401" y="717500"/>
                  <a:pt x="3595192" y="719176"/>
                  <a:pt x="3598850" y="721919"/>
                </a:cubicBezTo>
                <a:cubicBezTo>
                  <a:pt x="3602507" y="724662"/>
                  <a:pt x="3606470" y="726034"/>
                  <a:pt x="3610737" y="726034"/>
                </a:cubicBezTo>
                <a:cubicBezTo>
                  <a:pt x="3615004" y="726034"/>
                  <a:pt x="3619119" y="727253"/>
                  <a:pt x="3623081" y="729692"/>
                </a:cubicBezTo>
                <a:cubicBezTo>
                  <a:pt x="3627044" y="732130"/>
                  <a:pt x="3632835" y="733044"/>
                  <a:pt x="3640455" y="732435"/>
                </a:cubicBezTo>
                <a:cubicBezTo>
                  <a:pt x="3648075" y="731825"/>
                  <a:pt x="3656000" y="732892"/>
                  <a:pt x="3664229" y="735635"/>
                </a:cubicBezTo>
                <a:cubicBezTo>
                  <a:pt x="3672459" y="738378"/>
                  <a:pt x="3689070" y="739140"/>
                  <a:pt x="3714064" y="737921"/>
                </a:cubicBezTo>
                <a:cubicBezTo>
                  <a:pt x="3739058" y="736702"/>
                  <a:pt x="3752469" y="736550"/>
                  <a:pt x="3754298" y="737464"/>
                </a:cubicBezTo>
                <a:cubicBezTo>
                  <a:pt x="3756126" y="738378"/>
                  <a:pt x="3757955" y="739140"/>
                  <a:pt x="3759784" y="739750"/>
                </a:cubicBezTo>
                <a:lnTo>
                  <a:pt x="3766185" y="737007"/>
                </a:lnTo>
                <a:cubicBezTo>
                  <a:pt x="3769842" y="740055"/>
                  <a:pt x="3771671" y="743407"/>
                  <a:pt x="3771671" y="747065"/>
                </a:cubicBezTo>
                <a:cubicBezTo>
                  <a:pt x="3760089" y="748284"/>
                  <a:pt x="3750031" y="751637"/>
                  <a:pt x="3741496" y="757123"/>
                </a:cubicBezTo>
                <a:lnTo>
                  <a:pt x="3735095" y="752552"/>
                </a:lnTo>
                <a:cubicBezTo>
                  <a:pt x="3732047" y="755600"/>
                  <a:pt x="3729304" y="757885"/>
                  <a:pt x="3726866" y="759409"/>
                </a:cubicBezTo>
                <a:cubicBezTo>
                  <a:pt x="3724427" y="760933"/>
                  <a:pt x="3718788" y="762000"/>
                  <a:pt x="3709949" y="762610"/>
                </a:cubicBezTo>
                <a:cubicBezTo>
                  <a:pt x="3701110" y="763219"/>
                  <a:pt x="3693795" y="764591"/>
                  <a:pt x="3688004" y="766725"/>
                </a:cubicBezTo>
                <a:cubicBezTo>
                  <a:pt x="3682212" y="768858"/>
                  <a:pt x="3673830" y="769620"/>
                  <a:pt x="3662858" y="769011"/>
                </a:cubicBezTo>
                <a:cubicBezTo>
                  <a:pt x="3651885" y="768401"/>
                  <a:pt x="3643046" y="770840"/>
                  <a:pt x="3636340" y="776326"/>
                </a:cubicBezTo>
                <a:cubicBezTo>
                  <a:pt x="3629634" y="781812"/>
                  <a:pt x="3617595" y="783946"/>
                  <a:pt x="3600221" y="782727"/>
                </a:cubicBezTo>
                <a:cubicBezTo>
                  <a:pt x="3582848" y="781508"/>
                  <a:pt x="3565779" y="779679"/>
                  <a:pt x="3549015" y="777240"/>
                </a:cubicBezTo>
                <a:cubicBezTo>
                  <a:pt x="3532251" y="774802"/>
                  <a:pt x="3519450" y="773735"/>
                  <a:pt x="3510610" y="774040"/>
                </a:cubicBezTo>
                <a:cubicBezTo>
                  <a:pt x="3501771" y="774345"/>
                  <a:pt x="3496284" y="773735"/>
                  <a:pt x="3494151" y="772211"/>
                </a:cubicBezTo>
                <a:cubicBezTo>
                  <a:pt x="3492018" y="770687"/>
                  <a:pt x="3489122" y="769011"/>
                  <a:pt x="3485464" y="767182"/>
                </a:cubicBezTo>
                <a:lnTo>
                  <a:pt x="3487293" y="764439"/>
                </a:lnTo>
                <a:lnTo>
                  <a:pt x="3464433" y="753466"/>
                </a:lnTo>
                <a:cubicBezTo>
                  <a:pt x="3451022" y="746151"/>
                  <a:pt x="3442487" y="734873"/>
                  <a:pt x="3438830" y="719633"/>
                </a:cubicBezTo>
                <a:lnTo>
                  <a:pt x="3428771" y="715975"/>
                </a:lnTo>
                <a:lnTo>
                  <a:pt x="3428771" y="705917"/>
                </a:lnTo>
                <a:lnTo>
                  <a:pt x="3444316" y="702259"/>
                </a:lnTo>
                <a:close/>
                <a:moveTo>
                  <a:pt x="188367" y="590703"/>
                </a:moveTo>
                <a:cubicBezTo>
                  <a:pt x="188976" y="591312"/>
                  <a:pt x="190043" y="591465"/>
                  <a:pt x="191567" y="591160"/>
                </a:cubicBezTo>
                <a:cubicBezTo>
                  <a:pt x="193091" y="590855"/>
                  <a:pt x="199187" y="591769"/>
                  <a:pt x="209855" y="593903"/>
                </a:cubicBezTo>
                <a:cubicBezTo>
                  <a:pt x="220523" y="596037"/>
                  <a:pt x="229514" y="599999"/>
                  <a:pt x="236830" y="605790"/>
                </a:cubicBezTo>
                <a:cubicBezTo>
                  <a:pt x="244145" y="611581"/>
                  <a:pt x="250088" y="615849"/>
                  <a:pt x="254660" y="618592"/>
                </a:cubicBezTo>
                <a:cubicBezTo>
                  <a:pt x="259232" y="621335"/>
                  <a:pt x="265786" y="625755"/>
                  <a:pt x="274320" y="631851"/>
                </a:cubicBezTo>
                <a:cubicBezTo>
                  <a:pt x="276758" y="635508"/>
                  <a:pt x="279349" y="638556"/>
                  <a:pt x="282093" y="640995"/>
                </a:cubicBezTo>
                <a:cubicBezTo>
                  <a:pt x="284836" y="643433"/>
                  <a:pt x="288798" y="650901"/>
                  <a:pt x="293980" y="663398"/>
                </a:cubicBezTo>
                <a:cubicBezTo>
                  <a:pt x="299161" y="675894"/>
                  <a:pt x="304038" y="684886"/>
                  <a:pt x="308610" y="690372"/>
                </a:cubicBezTo>
                <a:cubicBezTo>
                  <a:pt x="313182" y="695859"/>
                  <a:pt x="316230" y="700278"/>
                  <a:pt x="317754" y="703631"/>
                </a:cubicBezTo>
                <a:cubicBezTo>
                  <a:pt x="319278" y="706984"/>
                  <a:pt x="322174" y="712927"/>
                  <a:pt x="326441" y="721462"/>
                </a:cubicBezTo>
                <a:cubicBezTo>
                  <a:pt x="328879" y="723291"/>
                  <a:pt x="330861" y="724510"/>
                  <a:pt x="332385" y="725119"/>
                </a:cubicBezTo>
                <a:cubicBezTo>
                  <a:pt x="333908" y="725729"/>
                  <a:pt x="337414" y="726339"/>
                  <a:pt x="342900" y="726948"/>
                </a:cubicBezTo>
                <a:cubicBezTo>
                  <a:pt x="348386" y="727558"/>
                  <a:pt x="355397" y="727406"/>
                  <a:pt x="363931" y="726491"/>
                </a:cubicBezTo>
                <a:cubicBezTo>
                  <a:pt x="372466" y="725577"/>
                  <a:pt x="379019" y="724053"/>
                  <a:pt x="383591" y="721919"/>
                </a:cubicBezTo>
                <a:cubicBezTo>
                  <a:pt x="388163" y="719785"/>
                  <a:pt x="394107" y="716585"/>
                  <a:pt x="401422" y="712318"/>
                </a:cubicBezTo>
                <a:cubicBezTo>
                  <a:pt x="405079" y="708660"/>
                  <a:pt x="407823" y="705765"/>
                  <a:pt x="409651" y="703631"/>
                </a:cubicBezTo>
                <a:cubicBezTo>
                  <a:pt x="411480" y="701498"/>
                  <a:pt x="413157" y="698297"/>
                  <a:pt x="414680" y="694030"/>
                </a:cubicBezTo>
                <a:cubicBezTo>
                  <a:pt x="416205" y="689763"/>
                  <a:pt x="419405" y="682752"/>
                  <a:pt x="424282" y="672999"/>
                </a:cubicBezTo>
                <a:cubicBezTo>
                  <a:pt x="428549" y="676656"/>
                  <a:pt x="431749" y="679247"/>
                  <a:pt x="433883" y="680771"/>
                </a:cubicBezTo>
                <a:cubicBezTo>
                  <a:pt x="436016" y="682295"/>
                  <a:pt x="436931" y="684429"/>
                  <a:pt x="436626" y="687172"/>
                </a:cubicBezTo>
                <a:cubicBezTo>
                  <a:pt x="436321" y="689915"/>
                  <a:pt x="436321" y="692506"/>
                  <a:pt x="436626" y="694944"/>
                </a:cubicBezTo>
                <a:cubicBezTo>
                  <a:pt x="436931" y="697383"/>
                  <a:pt x="437388" y="701345"/>
                  <a:pt x="437998" y="706831"/>
                </a:cubicBezTo>
                <a:cubicBezTo>
                  <a:pt x="436779" y="707441"/>
                  <a:pt x="435255" y="710642"/>
                  <a:pt x="433426" y="716433"/>
                </a:cubicBezTo>
                <a:cubicBezTo>
                  <a:pt x="431597" y="722224"/>
                  <a:pt x="428854" y="727253"/>
                  <a:pt x="425196" y="731520"/>
                </a:cubicBezTo>
                <a:cubicBezTo>
                  <a:pt x="421538" y="735788"/>
                  <a:pt x="417424" y="739902"/>
                  <a:pt x="412852" y="743865"/>
                </a:cubicBezTo>
                <a:cubicBezTo>
                  <a:pt x="408280" y="747827"/>
                  <a:pt x="405994" y="750418"/>
                  <a:pt x="405994" y="751637"/>
                </a:cubicBezTo>
                <a:cubicBezTo>
                  <a:pt x="405994" y="752856"/>
                  <a:pt x="405994" y="754685"/>
                  <a:pt x="405994" y="757123"/>
                </a:cubicBezTo>
                <a:cubicBezTo>
                  <a:pt x="398679" y="762610"/>
                  <a:pt x="392735" y="766877"/>
                  <a:pt x="388163" y="769925"/>
                </a:cubicBezTo>
                <a:cubicBezTo>
                  <a:pt x="383591" y="772973"/>
                  <a:pt x="376428" y="775869"/>
                  <a:pt x="366674" y="778612"/>
                </a:cubicBezTo>
                <a:cubicBezTo>
                  <a:pt x="356921" y="781355"/>
                  <a:pt x="350215" y="782574"/>
                  <a:pt x="346558" y="782269"/>
                </a:cubicBezTo>
                <a:cubicBezTo>
                  <a:pt x="342900" y="781965"/>
                  <a:pt x="340157" y="782727"/>
                  <a:pt x="338328" y="784556"/>
                </a:cubicBezTo>
                <a:cubicBezTo>
                  <a:pt x="336499" y="786384"/>
                  <a:pt x="329946" y="786232"/>
                  <a:pt x="318668" y="784098"/>
                </a:cubicBezTo>
                <a:cubicBezTo>
                  <a:pt x="307391" y="781965"/>
                  <a:pt x="299923" y="778917"/>
                  <a:pt x="296266" y="774954"/>
                </a:cubicBezTo>
                <a:cubicBezTo>
                  <a:pt x="292608" y="770992"/>
                  <a:pt x="288493" y="768249"/>
                  <a:pt x="283921" y="766725"/>
                </a:cubicBezTo>
                <a:cubicBezTo>
                  <a:pt x="279349" y="765201"/>
                  <a:pt x="275539" y="763677"/>
                  <a:pt x="272491" y="762153"/>
                </a:cubicBezTo>
                <a:cubicBezTo>
                  <a:pt x="269443" y="760629"/>
                  <a:pt x="265481" y="758038"/>
                  <a:pt x="260604" y="754380"/>
                </a:cubicBezTo>
                <a:cubicBezTo>
                  <a:pt x="259994" y="753161"/>
                  <a:pt x="259537" y="751790"/>
                  <a:pt x="259232" y="750265"/>
                </a:cubicBezTo>
                <a:cubicBezTo>
                  <a:pt x="258928" y="748742"/>
                  <a:pt x="256489" y="745541"/>
                  <a:pt x="251917" y="740664"/>
                </a:cubicBezTo>
                <a:cubicBezTo>
                  <a:pt x="247345" y="735788"/>
                  <a:pt x="245059" y="730606"/>
                  <a:pt x="245059" y="725119"/>
                </a:cubicBezTo>
                <a:cubicBezTo>
                  <a:pt x="245059" y="719633"/>
                  <a:pt x="242926" y="714147"/>
                  <a:pt x="238658" y="708660"/>
                </a:cubicBezTo>
                <a:cubicBezTo>
                  <a:pt x="234391" y="703174"/>
                  <a:pt x="231343" y="697992"/>
                  <a:pt x="229514" y="693115"/>
                </a:cubicBezTo>
                <a:cubicBezTo>
                  <a:pt x="227686" y="688239"/>
                  <a:pt x="225552" y="684124"/>
                  <a:pt x="223114" y="680771"/>
                </a:cubicBezTo>
                <a:cubicBezTo>
                  <a:pt x="220675" y="677418"/>
                  <a:pt x="217627" y="671932"/>
                  <a:pt x="213970" y="664312"/>
                </a:cubicBezTo>
                <a:cubicBezTo>
                  <a:pt x="210312" y="656692"/>
                  <a:pt x="206654" y="648615"/>
                  <a:pt x="202997" y="640080"/>
                </a:cubicBezTo>
                <a:cubicBezTo>
                  <a:pt x="199339" y="631546"/>
                  <a:pt x="193548" y="616001"/>
                  <a:pt x="185623" y="593446"/>
                </a:cubicBezTo>
                <a:close/>
                <a:moveTo>
                  <a:pt x="355702" y="589788"/>
                </a:moveTo>
                <a:cubicBezTo>
                  <a:pt x="373990" y="598932"/>
                  <a:pt x="394411" y="602895"/>
                  <a:pt x="416967" y="601675"/>
                </a:cubicBezTo>
                <a:cubicBezTo>
                  <a:pt x="418795" y="602895"/>
                  <a:pt x="420319" y="603961"/>
                  <a:pt x="421538" y="604876"/>
                </a:cubicBezTo>
                <a:cubicBezTo>
                  <a:pt x="422758" y="605790"/>
                  <a:pt x="423520" y="607771"/>
                  <a:pt x="423824" y="610819"/>
                </a:cubicBezTo>
                <a:cubicBezTo>
                  <a:pt x="424129" y="613867"/>
                  <a:pt x="422910" y="616306"/>
                  <a:pt x="420167" y="618135"/>
                </a:cubicBezTo>
                <a:cubicBezTo>
                  <a:pt x="417424" y="619963"/>
                  <a:pt x="415900" y="623621"/>
                  <a:pt x="415595" y="629107"/>
                </a:cubicBezTo>
                <a:cubicBezTo>
                  <a:pt x="415290" y="634594"/>
                  <a:pt x="414223" y="639775"/>
                  <a:pt x="412394" y="644652"/>
                </a:cubicBezTo>
                <a:lnTo>
                  <a:pt x="399593" y="656540"/>
                </a:lnTo>
                <a:lnTo>
                  <a:pt x="389534" y="657454"/>
                </a:lnTo>
                <a:lnTo>
                  <a:pt x="385877" y="651967"/>
                </a:lnTo>
                <a:cubicBezTo>
                  <a:pt x="383438" y="649529"/>
                  <a:pt x="381457" y="647548"/>
                  <a:pt x="379933" y="646024"/>
                </a:cubicBezTo>
                <a:cubicBezTo>
                  <a:pt x="378409" y="644500"/>
                  <a:pt x="376276" y="643433"/>
                  <a:pt x="373532" y="642823"/>
                </a:cubicBezTo>
                <a:cubicBezTo>
                  <a:pt x="370789" y="642214"/>
                  <a:pt x="367894" y="640538"/>
                  <a:pt x="364846" y="637794"/>
                </a:cubicBezTo>
                <a:cubicBezTo>
                  <a:pt x="361798" y="635051"/>
                  <a:pt x="356769" y="632003"/>
                  <a:pt x="349758" y="628650"/>
                </a:cubicBezTo>
                <a:cubicBezTo>
                  <a:pt x="342748" y="625298"/>
                  <a:pt x="337718" y="622402"/>
                  <a:pt x="334670" y="619963"/>
                </a:cubicBezTo>
                <a:cubicBezTo>
                  <a:pt x="331622" y="617525"/>
                  <a:pt x="327355" y="614477"/>
                  <a:pt x="321869" y="610819"/>
                </a:cubicBezTo>
                <a:lnTo>
                  <a:pt x="319126" y="606248"/>
                </a:lnTo>
                <a:lnTo>
                  <a:pt x="324612" y="597104"/>
                </a:lnTo>
                <a:cubicBezTo>
                  <a:pt x="327050" y="597104"/>
                  <a:pt x="328727" y="596646"/>
                  <a:pt x="329641" y="595732"/>
                </a:cubicBezTo>
                <a:cubicBezTo>
                  <a:pt x="330556" y="594817"/>
                  <a:pt x="334061" y="594208"/>
                  <a:pt x="340157" y="593903"/>
                </a:cubicBezTo>
                <a:cubicBezTo>
                  <a:pt x="346253" y="593598"/>
                  <a:pt x="350063" y="593141"/>
                  <a:pt x="351587" y="592531"/>
                </a:cubicBezTo>
                <a:cubicBezTo>
                  <a:pt x="353111" y="591922"/>
                  <a:pt x="354482" y="591007"/>
                  <a:pt x="355702" y="589788"/>
                </a:cubicBezTo>
                <a:close/>
                <a:moveTo>
                  <a:pt x="75895" y="568757"/>
                </a:moveTo>
                <a:cubicBezTo>
                  <a:pt x="81382" y="571196"/>
                  <a:pt x="85496" y="572719"/>
                  <a:pt x="88240" y="573329"/>
                </a:cubicBezTo>
                <a:cubicBezTo>
                  <a:pt x="90983" y="573939"/>
                  <a:pt x="94488" y="573939"/>
                  <a:pt x="98755" y="573329"/>
                </a:cubicBezTo>
                <a:cubicBezTo>
                  <a:pt x="103023" y="572719"/>
                  <a:pt x="107137" y="574244"/>
                  <a:pt x="111100" y="577901"/>
                </a:cubicBezTo>
                <a:cubicBezTo>
                  <a:pt x="115062" y="581559"/>
                  <a:pt x="119329" y="585216"/>
                  <a:pt x="123901" y="588874"/>
                </a:cubicBezTo>
                <a:cubicBezTo>
                  <a:pt x="128473" y="592531"/>
                  <a:pt x="132741" y="595275"/>
                  <a:pt x="136703" y="597104"/>
                </a:cubicBezTo>
                <a:cubicBezTo>
                  <a:pt x="140665" y="598932"/>
                  <a:pt x="146609" y="602285"/>
                  <a:pt x="154534" y="607162"/>
                </a:cubicBezTo>
                <a:cubicBezTo>
                  <a:pt x="155143" y="610819"/>
                  <a:pt x="156058" y="613563"/>
                  <a:pt x="157277" y="615392"/>
                </a:cubicBezTo>
                <a:cubicBezTo>
                  <a:pt x="158496" y="617220"/>
                  <a:pt x="158496" y="619202"/>
                  <a:pt x="157277" y="621335"/>
                </a:cubicBezTo>
                <a:cubicBezTo>
                  <a:pt x="156058" y="623469"/>
                  <a:pt x="155600" y="627126"/>
                  <a:pt x="155905" y="632308"/>
                </a:cubicBezTo>
                <a:cubicBezTo>
                  <a:pt x="156210" y="637490"/>
                  <a:pt x="155296" y="643433"/>
                  <a:pt x="153162" y="650139"/>
                </a:cubicBezTo>
                <a:cubicBezTo>
                  <a:pt x="151028" y="656844"/>
                  <a:pt x="149962" y="663398"/>
                  <a:pt x="149962" y="669798"/>
                </a:cubicBezTo>
                <a:cubicBezTo>
                  <a:pt x="149962" y="676199"/>
                  <a:pt x="149200" y="681228"/>
                  <a:pt x="147676" y="684886"/>
                </a:cubicBezTo>
                <a:cubicBezTo>
                  <a:pt x="146152" y="688544"/>
                  <a:pt x="145695" y="691896"/>
                  <a:pt x="146304" y="694944"/>
                </a:cubicBezTo>
                <a:cubicBezTo>
                  <a:pt x="146914" y="697992"/>
                  <a:pt x="147828" y="700431"/>
                  <a:pt x="149047" y="702259"/>
                </a:cubicBezTo>
                <a:cubicBezTo>
                  <a:pt x="150267" y="704088"/>
                  <a:pt x="150876" y="706679"/>
                  <a:pt x="150876" y="710032"/>
                </a:cubicBezTo>
                <a:cubicBezTo>
                  <a:pt x="150876" y="713385"/>
                  <a:pt x="151486" y="716433"/>
                  <a:pt x="152705" y="719176"/>
                </a:cubicBezTo>
                <a:cubicBezTo>
                  <a:pt x="153924" y="721919"/>
                  <a:pt x="153924" y="724358"/>
                  <a:pt x="152705" y="726491"/>
                </a:cubicBezTo>
                <a:cubicBezTo>
                  <a:pt x="151486" y="728625"/>
                  <a:pt x="150571" y="732130"/>
                  <a:pt x="149962" y="737007"/>
                </a:cubicBezTo>
                <a:lnTo>
                  <a:pt x="143561" y="732435"/>
                </a:lnTo>
                <a:cubicBezTo>
                  <a:pt x="131979" y="716585"/>
                  <a:pt x="123444" y="704850"/>
                  <a:pt x="117958" y="697230"/>
                </a:cubicBezTo>
                <a:cubicBezTo>
                  <a:pt x="112471" y="689610"/>
                  <a:pt x="105918" y="679704"/>
                  <a:pt x="98298" y="667512"/>
                </a:cubicBezTo>
                <a:cubicBezTo>
                  <a:pt x="90678" y="655320"/>
                  <a:pt x="85954" y="645719"/>
                  <a:pt x="84125" y="638709"/>
                </a:cubicBezTo>
                <a:cubicBezTo>
                  <a:pt x="82296" y="631698"/>
                  <a:pt x="80620" y="626212"/>
                  <a:pt x="79096" y="622250"/>
                </a:cubicBezTo>
                <a:cubicBezTo>
                  <a:pt x="77572" y="618287"/>
                  <a:pt x="76505" y="613563"/>
                  <a:pt x="75895" y="608076"/>
                </a:cubicBezTo>
                <a:cubicBezTo>
                  <a:pt x="75286" y="602590"/>
                  <a:pt x="74371" y="598780"/>
                  <a:pt x="73152" y="596646"/>
                </a:cubicBezTo>
                <a:cubicBezTo>
                  <a:pt x="71933" y="594513"/>
                  <a:pt x="70866" y="592074"/>
                  <a:pt x="69952" y="589331"/>
                </a:cubicBezTo>
                <a:cubicBezTo>
                  <a:pt x="69037" y="586588"/>
                  <a:pt x="68275" y="580949"/>
                  <a:pt x="67666" y="572415"/>
                </a:cubicBezTo>
                <a:lnTo>
                  <a:pt x="72238" y="572415"/>
                </a:lnTo>
                <a:close/>
                <a:moveTo>
                  <a:pt x="578358" y="564185"/>
                </a:moveTo>
                <a:cubicBezTo>
                  <a:pt x="580492" y="563575"/>
                  <a:pt x="583235" y="565404"/>
                  <a:pt x="586588" y="569671"/>
                </a:cubicBezTo>
                <a:cubicBezTo>
                  <a:pt x="589940" y="573939"/>
                  <a:pt x="596189" y="578511"/>
                  <a:pt x="605333" y="583388"/>
                </a:cubicBezTo>
                <a:cubicBezTo>
                  <a:pt x="607771" y="589483"/>
                  <a:pt x="609752" y="594513"/>
                  <a:pt x="611276" y="598475"/>
                </a:cubicBezTo>
                <a:cubicBezTo>
                  <a:pt x="612800" y="602438"/>
                  <a:pt x="612648" y="605943"/>
                  <a:pt x="610819" y="608991"/>
                </a:cubicBezTo>
                <a:cubicBezTo>
                  <a:pt x="608990" y="612039"/>
                  <a:pt x="606857" y="618135"/>
                  <a:pt x="604418" y="627279"/>
                </a:cubicBezTo>
                <a:cubicBezTo>
                  <a:pt x="602590" y="630327"/>
                  <a:pt x="600608" y="632003"/>
                  <a:pt x="598475" y="632308"/>
                </a:cubicBezTo>
                <a:cubicBezTo>
                  <a:pt x="596341" y="632613"/>
                  <a:pt x="591617" y="631851"/>
                  <a:pt x="584302" y="630022"/>
                </a:cubicBezTo>
                <a:cubicBezTo>
                  <a:pt x="576986" y="628193"/>
                  <a:pt x="570738" y="625755"/>
                  <a:pt x="565557" y="622707"/>
                </a:cubicBezTo>
                <a:cubicBezTo>
                  <a:pt x="560375" y="619659"/>
                  <a:pt x="556565" y="618287"/>
                  <a:pt x="554126" y="618592"/>
                </a:cubicBezTo>
                <a:cubicBezTo>
                  <a:pt x="551688" y="618897"/>
                  <a:pt x="548030" y="618135"/>
                  <a:pt x="543154" y="616306"/>
                </a:cubicBezTo>
                <a:cubicBezTo>
                  <a:pt x="538277" y="614477"/>
                  <a:pt x="530962" y="611124"/>
                  <a:pt x="521208" y="606248"/>
                </a:cubicBezTo>
                <a:lnTo>
                  <a:pt x="508407" y="588874"/>
                </a:lnTo>
                <a:cubicBezTo>
                  <a:pt x="512674" y="587045"/>
                  <a:pt x="515874" y="584912"/>
                  <a:pt x="518008" y="582473"/>
                </a:cubicBezTo>
                <a:cubicBezTo>
                  <a:pt x="520141" y="580035"/>
                  <a:pt x="526237" y="578358"/>
                  <a:pt x="536296" y="577444"/>
                </a:cubicBezTo>
                <a:cubicBezTo>
                  <a:pt x="546354" y="576529"/>
                  <a:pt x="553669" y="574701"/>
                  <a:pt x="558241" y="571958"/>
                </a:cubicBezTo>
                <a:cubicBezTo>
                  <a:pt x="562813" y="569214"/>
                  <a:pt x="566623" y="566928"/>
                  <a:pt x="569671" y="565100"/>
                </a:cubicBezTo>
                <a:cubicBezTo>
                  <a:pt x="573329" y="565100"/>
                  <a:pt x="576224" y="564795"/>
                  <a:pt x="578358" y="564185"/>
                </a:cubicBezTo>
                <a:close/>
                <a:moveTo>
                  <a:pt x="2335606" y="538125"/>
                </a:moveTo>
                <a:cubicBezTo>
                  <a:pt x="2337435" y="537820"/>
                  <a:pt x="2340788" y="538734"/>
                  <a:pt x="2345665" y="540868"/>
                </a:cubicBezTo>
                <a:cubicBezTo>
                  <a:pt x="2350541" y="543002"/>
                  <a:pt x="2354199" y="544068"/>
                  <a:pt x="2356637" y="544068"/>
                </a:cubicBezTo>
                <a:cubicBezTo>
                  <a:pt x="2359076" y="544068"/>
                  <a:pt x="2362124" y="543763"/>
                  <a:pt x="2365781" y="543154"/>
                </a:cubicBezTo>
                <a:cubicBezTo>
                  <a:pt x="2369439" y="542544"/>
                  <a:pt x="2372792" y="543002"/>
                  <a:pt x="2375840" y="544525"/>
                </a:cubicBezTo>
                <a:cubicBezTo>
                  <a:pt x="2378888" y="546050"/>
                  <a:pt x="2383612" y="546354"/>
                  <a:pt x="2390013" y="545440"/>
                </a:cubicBezTo>
                <a:cubicBezTo>
                  <a:pt x="2396414" y="544525"/>
                  <a:pt x="2401900" y="544830"/>
                  <a:pt x="2406472" y="546354"/>
                </a:cubicBezTo>
                <a:cubicBezTo>
                  <a:pt x="2411044" y="547878"/>
                  <a:pt x="2416988" y="549250"/>
                  <a:pt x="2424303" y="550469"/>
                </a:cubicBezTo>
                <a:lnTo>
                  <a:pt x="2430704" y="557784"/>
                </a:lnTo>
                <a:cubicBezTo>
                  <a:pt x="2433142" y="559004"/>
                  <a:pt x="2435885" y="560527"/>
                  <a:pt x="2438933" y="562356"/>
                </a:cubicBezTo>
                <a:cubicBezTo>
                  <a:pt x="2441981" y="564185"/>
                  <a:pt x="2444420" y="565557"/>
                  <a:pt x="2446249" y="566471"/>
                </a:cubicBezTo>
                <a:cubicBezTo>
                  <a:pt x="2448077" y="567385"/>
                  <a:pt x="2450211" y="567843"/>
                  <a:pt x="2452649" y="567843"/>
                </a:cubicBezTo>
                <a:lnTo>
                  <a:pt x="2457221" y="575158"/>
                </a:lnTo>
                <a:lnTo>
                  <a:pt x="2450821" y="581559"/>
                </a:lnTo>
                <a:lnTo>
                  <a:pt x="2442591" y="584302"/>
                </a:lnTo>
                <a:lnTo>
                  <a:pt x="2438019" y="593446"/>
                </a:lnTo>
                <a:cubicBezTo>
                  <a:pt x="2428875" y="619659"/>
                  <a:pt x="2423693" y="631851"/>
                  <a:pt x="2422474" y="630022"/>
                </a:cubicBezTo>
                <a:cubicBezTo>
                  <a:pt x="2421255" y="628193"/>
                  <a:pt x="2419121" y="627279"/>
                  <a:pt x="2416073" y="627279"/>
                </a:cubicBezTo>
                <a:cubicBezTo>
                  <a:pt x="2413026" y="627279"/>
                  <a:pt x="2410434" y="626669"/>
                  <a:pt x="2408301" y="625450"/>
                </a:cubicBezTo>
                <a:cubicBezTo>
                  <a:pt x="2406168" y="624231"/>
                  <a:pt x="2403272" y="623011"/>
                  <a:pt x="2399614" y="621792"/>
                </a:cubicBezTo>
                <a:lnTo>
                  <a:pt x="2385898" y="606248"/>
                </a:lnTo>
                <a:lnTo>
                  <a:pt x="2369439" y="597104"/>
                </a:lnTo>
                <a:cubicBezTo>
                  <a:pt x="2368220" y="595884"/>
                  <a:pt x="2367000" y="594208"/>
                  <a:pt x="2365781" y="592074"/>
                </a:cubicBezTo>
                <a:cubicBezTo>
                  <a:pt x="2364562" y="589941"/>
                  <a:pt x="2359685" y="584912"/>
                  <a:pt x="2351151" y="576987"/>
                </a:cubicBezTo>
                <a:cubicBezTo>
                  <a:pt x="2342617" y="569062"/>
                  <a:pt x="2338045" y="563728"/>
                  <a:pt x="2337435" y="560985"/>
                </a:cubicBezTo>
                <a:cubicBezTo>
                  <a:pt x="2336825" y="558242"/>
                  <a:pt x="2335606" y="554127"/>
                  <a:pt x="2333777" y="548640"/>
                </a:cubicBezTo>
                <a:lnTo>
                  <a:pt x="2326462" y="543154"/>
                </a:lnTo>
                <a:lnTo>
                  <a:pt x="2331034" y="538582"/>
                </a:lnTo>
                <a:cubicBezTo>
                  <a:pt x="2332253" y="538582"/>
                  <a:pt x="2333777" y="538429"/>
                  <a:pt x="2335606" y="538125"/>
                </a:cubicBezTo>
                <a:close/>
                <a:moveTo>
                  <a:pt x="3519297" y="513893"/>
                </a:moveTo>
                <a:lnTo>
                  <a:pt x="3512896" y="516636"/>
                </a:lnTo>
                <a:cubicBezTo>
                  <a:pt x="3517163" y="527609"/>
                  <a:pt x="3518992" y="535534"/>
                  <a:pt x="3518382" y="540411"/>
                </a:cubicBezTo>
                <a:cubicBezTo>
                  <a:pt x="3517773" y="545288"/>
                  <a:pt x="3517468" y="550926"/>
                  <a:pt x="3517468" y="557327"/>
                </a:cubicBezTo>
                <a:cubicBezTo>
                  <a:pt x="3517468" y="563728"/>
                  <a:pt x="3518078" y="568757"/>
                  <a:pt x="3519297" y="572415"/>
                </a:cubicBezTo>
                <a:cubicBezTo>
                  <a:pt x="3521126" y="574853"/>
                  <a:pt x="3523259" y="576225"/>
                  <a:pt x="3525698" y="576529"/>
                </a:cubicBezTo>
                <a:cubicBezTo>
                  <a:pt x="3528136" y="576834"/>
                  <a:pt x="3532708" y="579882"/>
                  <a:pt x="3539414" y="585673"/>
                </a:cubicBezTo>
                <a:cubicBezTo>
                  <a:pt x="3546119" y="591465"/>
                  <a:pt x="3556026" y="595275"/>
                  <a:pt x="3569132" y="597104"/>
                </a:cubicBezTo>
                <a:cubicBezTo>
                  <a:pt x="3582238" y="598932"/>
                  <a:pt x="3589248" y="599694"/>
                  <a:pt x="3590163" y="599390"/>
                </a:cubicBezTo>
                <a:cubicBezTo>
                  <a:pt x="3591077" y="599085"/>
                  <a:pt x="3592449" y="598627"/>
                  <a:pt x="3594278" y="598018"/>
                </a:cubicBezTo>
                <a:cubicBezTo>
                  <a:pt x="3596106" y="583997"/>
                  <a:pt x="3598088" y="574244"/>
                  <a:pt x="3600221" y="568757"/>
                </a:cubicBezTo>
                <a:cubicBezTo>
                  <a:pt x="3602355" y="563271"/>
                  <a:pt x="3603422" y="555803"/>
                  <a:pt x="3603422" y="546354"/>
                </a:cubicBezTo>
                <a:cubicBezTo>
                  <a:pt x="3603422" y="536906"/>
                  <a:pt x="3602812" y="531876"/>
                  <a:pt x="3601593" y="531267"/>
                </a:cubicBezTo>
                <a:cubicBezTo>
                  <a:pt x="3600374" y="530657"/>
                  <a:pt x="3599460" y="529133"/>
                  <a:pt x="3598850" y="526695"/>
                </a:cubicBezTo>
                <a:cubicBezTo>
                  <a:pt x="3572637" y="521818"/>
                  <a:pt x="3547034" y="518160"/>
                  <a:pt x="3522040" y="515722"/>
                </a:cubicBezTo>
                <a:close/>
                <a:moveTo>
                  <a:pt x="864794" y="474574"/>
                </a:moveTo>
                <a:cubicBezTo>
                  <a:pt x="864184" y="476403"/>
                  <a:pt x="864032" y="477927"/>
                  <a:pt x="864337" y="479146"/>
                </a:cubicBezTo>
                <a:cubicBezTo>
                  <a:pt x="864641" y="480365"/>
                  <a:pt x="864337" y="481279"/>
                  <a:pt x="863422" y="481889"/>
                </a:cubicBezTo>
                <a:cubicBezTo>
                  <a:pt x="862508" y="482499"/>
                  <a:pt x="861746" y="483108"/>
                  <a:pt x="861136" y="483718"/>
                </a:cubicBezTo>
                <a:cubicBezTo>
                  <a:pt x="862965" y="486156"/>
                  <a:pt x="863422" y="488290"/>
                  <a:pt x="862508" y="490119"/>
                </a:cubicBezTo>
                <a:cubicBezTo>
                  <a:pt x="861593" y="491948"/>
                  <a:pt x="861289" y="494081"/>
                  <a:pt x="861593" y="496519"/>
                </a:cubicBezTo>
                <a:cubicBezTo>
                  <a:pt x="861898" y="498958"/>
                  <a:pt x="861593" y="501549"/>
                  <a:pt x="860679" y="504292"/>
                </a:cubicBezTo>
                <a:cubicBezTo>
                  <a:pt x="859765" y="507035"/>
                  <a:pt x="859307" y="509931"/>
                  <a:pt x="859307" y="512979"/>
                </a:cubicBezTo>
                <a:cubicBezTo>
                  <a:pt x="859307" y="516027"/>
                  <a:pt x="858088" y="521818"/>
                  <a:pt x="855650" y="530352"/>
                </a:cubicBezTo>
                <a:lnTo>
                  <a:pt x="865708" y="541325"/>
                </a:lnTo>
                <a:cubicBezTo>
                  <a:pt x="908380" y="557784"/>
                  <a:pt x="952881" y="565709"/>
                  <a:pt x="999211" y="565100"/>
                </a:cubicBezTo>
                <a:cubicBezTo>
                  <a:pt x="999211" y="556565"/>
                  <a:pt x="999668" y="550164"/>
                  <a:pt x="1000582" y="545897"/>
                </a:cubicBezTo>
                <a:cubicBezTo>
                  <a:pt x="1001497" y="541630"/>
                  <a:pt x="1001344" y="534315"/>
                  <a:pt x="1000125" y="523952"/>
                </a:cubicBezTo>
                <a:cubicBezTo>
                  <a:pt x="998906" y="513588"/>
                  <a:pt x="997534" y="508102"/>
                  <a:pt x="996010" y="507492"/>
                </a:cubicBezTo>
                <a:cubicBezTo>
                  <a:pt x="994486" y="506883"/>
                  <a:pt x="993419" y="505663"/>
                  <a:pt x="992810" y="503835"/>
                </a:cubicBezTo>
                <a:cubicBezTo>
                  <a:pt x="966597" y="503225"/>
                  <a:pt x="947395" y="503225"/>
                  <a:pt x="935203" y="503835"/>
                </a:cubicBezTo>
                <a:cubicBezTo>
                  <a:pt x="923011" y="504444"/>
                  <a:pt x="914476" y="503987"/>
                  <a:pt x="909599" y="502463"/>
                </a:cubicBezTo>
                <a:cubicBezTo>
                  <a:pt x="904723" y="500939"/>
                  <a:pt x="898931" y="498348"/>
                  <a:pt x="892226" y="494691"/>
                </a:cubicBezTo>
                <a:lnTo>
                  <a:pt x="882167" y="484632"/>
                </a:lnTo>
                <a:lnTo>
                  <a:pt x="869366" y="475488"/>
                </a:lnTo>
                <a:close/>
                <a:moveTo>
                  <a:pt x="465430" y="452171"/>
                </a:moveTo>
                <a:cubicBezTo>
                  <a:pt x="466039" y="451866"/>
                  <a:pt x="473202" y="453848"/>
                  <a:pt x="486918" y="458115"/>
                </a:cubicBezTo>
                <a:cubicBezTo>
                  <a:pt x="500634" y="462382"/>
                  <a:pt x="507797" y="465277"/>
                  <a:pt x="508407" y="466802"/>
                </a:cubicBezTo>
                <a:cubicBezTo>
                  <a:pt x="509016" y="468325"/>
                  <a:pt x="510235" y="469392"/>
                  <a:pt x="512064" y="470002"/>
                </a:cubicBezTo>
                <a:cubicBezTo>
                  <a:pt x="514503" y="473659"/>
                  <a:pt x="516484" y="475946"/>
                  <a:pt x="518008" y="476860"/>
                </a:cubicBezTo>
                <a:cubicBezTo>
                  <a:pt x="519532" y="477774"/>
                  <a:pt x="520141" y="480975"/>
                  <a:pt x="519836" y="486461"/>
                </a:cubicBezTo>
                <a:cubicBezTo>
                  <a:pt x="519532" y="491948"/>
                  <a:pt x="518770" y="495453"/>
                  <a:pt x="517550" y="496977"/>
                </a:cubicBezTo>
                <a:cubicBezTo>
                  <a:pt x="516331" y="498501"/>
                  <a:pt x="514807" y="501396"/>
                  <a:pt x="512978" y="505663"/>
                </a:cubicBezTo>
                <a:cubicBezTo>
                  <a:pt x="505663" y="509321"/>
                  <a:pt x="498043" y="511150"/>
                  <a:pt x="490118" y="511150"/>
                </a:cubicBezTo>
                <a:lnTo>
                  <a:pt x="485546" y="506578"/>
                </a:lnTo>
                <a:lnTo>
                  <a:pt x="473659" y="504749"/>
                </a:lnTo>
                <a:lnTo>
                  <a:pt x="466344" y="493776"/>
                </a:lnTo>
                <a:cubicBezTo>
                  <a:pt x="454762" y="488290"/>
                  <a:pt x="444398" y="481279"/>
                  <a:pt x="435255" y="472745"/>
                </a:cubicBezTo>
                <a:lnTo>
                  <a:pt x="424282" y="460858"/>
                </a:lnTo>
                <a:lnTo>
                  <a:pt x="428854" y="456286"/>
                </a:lnTo>
                <a:lnTo>
                  <a:pt x="458115" y="456286"/>
                </a:lnTo>
                <a:lnTo>
                  <a:pt x="461772" y="452628"/>
                </a:lnTo>
                <a:cubicBezTo>
                  <a:pt x="463601" y="452628"/>
                  <a:pt x="464820" y="452476"/>
                  <a:pt x="465430" y="452171"/>
                </a:cubicBezTo>
                <a:close/>
                <a:moveTo>
                  <a:pt x="3661944" y="387706"/>
                </a:moveTo>
                <a:lnTo>
                  <a:pt x="3659200" y="391364"/>
                </a:lnTo>
                <a:cubicBezTo>
                  <a:pt x="3660419" y="421844"/>
                  <a:pt x="3661181" y="443332"/>
                  <a:pt x="3661486" y="455829"/>
                </a:cubicBezTo>
                <a:cubicBezTo>
                  <a:pt x="3661791" y="468325"/>
                  <a:pt x="3662096" y="475488"/>
                  <a:pt x="3662400" y="477317"/>
                </a:cubicBezTo>
                <a:cubicBezTo>
                  <a:pt x="3662706" y="479146"/>
                  <a:pt x="3663772" y="481279"/>
                  <a:pt x="3665601" y="483718"/>
                </a:cubicBezTo>
                <a:cubicBezTo>
                  <a:pt x="3685108" y="487375"/>
                  <a:pt x="3705834" y="487985"/>
                  <a:pt x="3727780" y="485547"/>
                </a:cubicBezTo>
                <a:lnTo>
                  <a:pt x="3729609" y="496519"/>
                </a:lnTo>
                <a:lnTo>
                  <a:pt x="3723208" y="498348"/>
                </a:lnTo>
                <a:lnTo>
                  <a:pt x="3708578" y="512064"/>
                </a:lnTo>
                <a:cubicBezTo>
                  <a:pt x="3692728" y="518770"/>
                  <a:pt x="3677183" y="522732"/>
                  <a:pt x="3661944" y="523952"/>
                </a:cubicBezTo>
                <a:cubicBezTo>
                  <a:pt x="3657676" y="536144"/>
                  <a:pt x="3654628" y="548640"/>
                  <a:pt x="3652799" y="561442"/>
                </a:cubicBezTo>
                <a:lnTo>
                  <a:pt x="3641826" y="566928"/>
                </a:lnTo>
                <a:lnTo>
                  <a:pt x="3637254" y="578815"/>
                </a:lnTo>
                <a:cubicBezTo>
                  <a:pt x="3631768" y="578815"/>
                  <a:pt x="3626891" y="581254"/>
                  <a:pt x="3622624" y="586131"/>
                </a:cubicBezTo>
                <a:lnTo>
                  <a:pt x="3620795" y="599847"/>
                </a:lnTo>
                <a:lnTo>
                  <a:pt x="3625367" y="604419"/>
                </a:lnTo>
                <a:cubicBezTo>
                  <a:pt x="3660114" y="611734"/>
                  <a:pt x="3696386" y="615392"/>
                  <a:pt x="3734181" y="615392"/>
                </a:cubicBezTo>
                <a:cubicBezTo>
                  <a:pt x="3737838" y="611734"/>
                  <a:pt x="3740886" y="606857"/>
                  <a:pt x="3743325" y="600761"/>
                </a:cubicBezTo>
                <a:cubicBezTo>
                  <a:pt x="3745763" y="594665"/>
                  <a:pt x="3747287" y="589636"/>
                  <a:pt x="3747897" y="585673"/>
                </a:cubicBezTo>
                <a:cubicBezTo>
                  <a:pt x="3748506" y="581711"/>
                  <a:pt x="3749726" y="578054"/>
                  <a:pt x="3751554" y="574701"/>
                </a:cubicBezTo>
                <a:cubicBezTo>
                  <a:pt x="3753383" y="571348"/>
                  <a:pt x="3754602" y="568300"/>
                  <a:pt x="3755212" y="565557"/>
                </a:cubicBezTo>
                <a:cubicBezTo>
                  <a:pt x="3755821" y="562813"/>
                  <a:pt x="3757346" y="559613"/>
                  <a:pt x="3759784" y="555956"/>
                </a:cubicBezTo>
                <a:lnTo>
                  <a:pt x="3756126" y="550469"/>
                </a:lnTo>
                <a:cubicBezTo>
                  <a:pt x="3756736" y="544373"/>
                  <a:pt x="3757803" y="539801"/>
                  <a:pt x="3759327" y="536753"/>
                </a:cubicBezTo>
                <a:cubicBezTo>
                  <a:pt x="3760851" y="533705"/>
                  <a:pt x="3761308" y="528828"/>
                  <a:pt x="3760698" y="522123"/>
                </a:cubicBezTo>
                <a:cubicBezTo>
                  <a:pt x="3760089" y="515417"/>
                  <a:pt x="3760546" y="509473"/>
                  <a:pt x="3762070" y="504292"/>
                </a:cubicBezTo>
                <a:cubicBezTo>
                  <a:pt x="3763594" y="499110"/>
                  <a:pt x="3763594" y="494538"/>
                  <a:pt x="3762070" y="490576"/>
                </a:cubicBezTo>
                <a:cubicBezTo>
                  <a:pt x="3760546" y="486613"/>
                  <a:pt x="3760089" y="480365"/>
                  <a:pt x="3760698" y="471831"/>
                </a:cubicBezTo>
                <a:cubicBezTo>
                  <a:pt x="3761308" y="463296"/>
                  <a:pt x="3761308" y="452933"/>
                  <a:pt x="3760698" y="440741"/>
                </a:cubicBezTo>
                <a:cubicBezTo>
                  <a:pt x="3760089" y="428549"/>
                  <a:pt x="3758870" y="421691"/>
                  <a:pt x="3757041" y="420167"/>
                </a:cubicBezTo>
                <a:cubicBezTo>
                  <a:pt x="3755212" y="418643"/>
                  <a:pt x="3753993" y="416662"/>
                  <a:pt x="3753383" y="414223"/>
                </a:cubicBezTo>
                <a:lnTo>
                  <a:pt x="3662858" y="390449"/>
                </a:lnTo>
                <a:close/>
                <a:moveTo>
                  <a:pt x="853821" y="363017"/>
                </a:moveTo>
                <a:lnTo>
                  <a:pt x="851992" y="365760"/>
                </a:lnTo>
                <a:cubicBezTo>
                  <a:pt x="854431" y="369418"/>
                  <a:pt x="855650" y="372771"/>
                  <a:pt x="855650" y="375819"/>
                </a:cubicBezTo>
                <a:cubicBezTo>
                  <a:pt x="855650" y="378867"/>
                  <a:pt x="855955" y="382372"/>
                  <a:pt x="856564" y="386334"/>
                </a:cubicBezTo>
                <a:cubicBezTo>
                  <a:pt x="857174" y="390297"/>
                  <a:pt x="858241" y="394107"/>
                  <a:pt x="859765" y="397764"/>
                </a:cubicBezTo>
                <a:cubicBezTo>
                  <a:pt x="861289" y="401422"/>
                  <a:pt x="862965" y="408127"/>
                  <a:pt x="864794" y="417881"/>
                </a:cubicBezTo>
                <a:cubicBezTo>
                  <a:pt x="902589" y="427025"/>
                  <a:pt x="941603" y="431292"/>
                  <a:pt x="981837" y="430683"/>
                </a:cubicBezTo>
                <a:cubicBezTo>
                  <a:pt x="981837" y="420319"/>
                  <a:pt x="979399" y="410871"/>
                  <a:pt x="974522" y="402336"/>
                </a:cubicBezTo>
                <a:cubicBezTo>
                  <a:pt x="970255" y="401117"/>
                  <a:pt x="966292" y="400203"/>
                  <a:pt x="962635" y="399593"/>
                </a:cubicBezTo>
                <a:cubicBezTo>
                  <a:pt x="958977" y="398983"/>
                  <a:pt x="953033" y="398831"/>
                  <a:pt x="944804" y="399136"/>
                </a:cubicBezTo>
                <a:cubicBezTo>
                  <a:pt x="936574" y="399441"/>
                  <a:pt x="929259" y="398831"/>
                  <a:pt x="922858" y="397307"/>
                </a:cubicBezTo>
                <a:cubicBezTo>
                  <a:pt x="916457" y="395783"/>
                  <a:pt x="910971" y="395631"/>
                  <a:pt x="906399" y="396850"/>
                </a:cubicBezTo>
                <a:cubicBezTo>
                  <a:pt x="901827" y="398069"/>
                  <a:pt x="898322" y="398069"/>
                  <a:pt x="895883" y="396850"/>
                </a:cubicBezTo>
                <a:cubicBezTo>
                  <a:pt x="893445" y="395631"/>
                  <a:pt x="889787" y="394107"/>
                  <a:pt x="884911" y="392278"/>
                </a:cubicBezTo>
                <a:lnTo>
                  <a:pt x="877595" y="383134"/>
                </a:lnTo>
                <a:lnTo>
                  <a:pt x="855650" y="363931"/>
                </a:lnTo>
                <a:close/>
                <a:moveTo>
                  <a:pt x="1946072" y="352044"/>
                </a:moveTo>
                <a:lnTo>
                  <a:pt x="1951558" y="356616"/>
                </a:lnTo>
                <a:lnTo>
                  <a:pt x="1958873" y="366675"/>
                </a:lnTo>
                <a:cubicBezTo>
                  <a:pt x="1964360" y="368503"/>
                  <a:pt x="1968170" y="369418"/>
                  <a:pt x="1970303" y="369418"/>
                </a:cubicBezTo>
                <a:cubicBezTo>
                  <a:pt x="1972437" y="369418"/>
                  <a:pt x="1977619" y="372161"/>
                  <a:pt x="1985848" y="377648"/>
                </a:cubicBezTo>
                <a:cubicBezTo>
                  <a:pt x="1994078" y="383134"/>
                  <a:pt x="2002155" y="388925"/>
                  <a:pt x="2010080" y="395021"/>
                </a:cubicBezTo>
                <a:cubicBezTo>
                  <a:pt x="2020443" y="409652"/>
                  <a:pt x="2032330" y="422148"/>
                  <a:pt x="2045741" y="432512"/>
                </a:cubicBezTo>
                <a:lnTo>
                  <a:pt x="2051228" y="432512"/>
                </a:lnTo>
                <a:cubicBezTo>
                  <a:pt x="2049399" y="435560"/>
                  <a:pt x="2049094" y="438150"/>
                  <a:pt x="2050314" y="440284"/>
                </a:cubicBezTo>
                <a:cubicBezTo>
                  <a:pt x="2051533" y="442417"/>
                  <a:pt x="2052295" y="445161"/>
                  <a:pt x="2052600" y="448513"/>
                </a:cubicBezTo>
                <a:cubicBezTo>
                  <a:pt x="2052904" y="451866"/>
                  <a:pt x="2053057" y="455371"/>
                  <a:pt x="2053057" y="459029"/>
                </a:cubicBezTo>
                <a:cubicBezTo>
                  <a:pt x="2053057" y="462687"/>
                  <a:pt x="2053209" y="466344"/>
                  <a:pt x="2053514" y="470002"/>
                </a:cubicBezTo>
                <a:cubicBezTo>
                  <a:pt x="2053819" y="473659"/>
                  <a:pt x="2055190" y="478841"/>
                  <a:pt x="2057629" y="485547"/>
                </a:cubicBezTo>
                <a:cubicBezTo>
                  <a:pt x="2062505" y="487985"/>
                  <a:pt x="2066620" y="489357"/>
                  <a:pt x="2069973" y="489661"/>
                </a:cubicBezTo>
                <a:cubicBezTo>
                  <a:pt x="2073326" y="489966"/>
                  <a:pt x="2078965" y="492710"/>
                  <a:pt x="2086889" y="497891"/>
                </a:cubicBezTo>
                <a:cubicBezTo>
                  <a:pt x="2094814" y="503073"/>
                  <a:pt x="2102434" y="506730"/>
                  <a:pt x="2109749" y="508864"/>
                </a:cubicBezTo>
                <a:cubicBezTo>
                  <a:pt x="2117065" y="510998"/>
                  <a:pt x="2123313" y="514046"/>
                  <a:pt x="2128495" y="518008"/>
                </a:cubicBezTo>
                <a:cubicBezTo>
                  <a:pt x="2133676" y="521970"/>
                  <a:pt x="2138401" y="524256"/>
                  <a:pt x="2142668" y="524866"/>
                </a:cubicBezTo>
                <a:cubicBezTo>
                  <a:pt x="2146935" y="525475"/>
                  <a:pt x="2149831" y="526695"/>
                  <a:pt x="2151355" y="528523"/>
                </a:cubicBezTo>
                <a:cubicBezTo>
                  <a:pt x="2152879" y="530352"/>
                  <a:pt x="2155165" y="532181"/>
                  <a:pt x="2158213" y="534010"/>
                </a:cubicBezTo>
                <a:lnTo>
                  <a:pt x="2150898" y="542240"/>
                </a:lnTo>
                <a:cubicBezTo>
                  <a:pt x="2133828" y="545288"/>
                  <a:pt x="2117979" y="549555"/>
                  <a:pt x="2103349" y="555041"/>
                </a:cubicBezTo>
                <a:lnTo>
                  <a:pt x="2100605" y="557784"/>
                </a:lnTo>
                <a:cubicBezTo>
                  <a:pt x="2089633" y="559613"/>
                  <a:pt x="2079879" y="561137"/>
                  <a:pt x="2071345" y="562356"/>
                </a:cubicBezTo>
                <a:lnTo>
                  <a:pt x="2064944" y="556870"/>
                </a:lnTo>
                <a:lnTo>
                  <a:pt x="2057629" y="555041"/>
                </a:lnTo>
                <a:lnTo>
                  <a:pt x="2053971" y="570586"/>
                </a:lnTo>
                <a:lnTo>
                  <a:pt x="2047570" y="573329"/>
                </a:lnTo>
                <a:cubicBezTo>
                  <a:pt x="2039645" y="591617"/>
                  <a:pt x="2037207" y="609905"/>
                  <a:pt x="2040255" y="628193"/>
                </a:cubicBezTo>
                <a:cubicBezTo>
                  <a:pt x="2047570" y="627583"/>
                  <a:pt x="2053666" y="628803"/>
                  <a:pt x="2058543" y="631851"/>
                </a:cubicBezTo>
                <a:cubicBezTo>
                  <a:pt x="2062810" y="629412"/>
                  <a:pt x="2075002" y="626517"/>
                  <a:pt x="2095119" y="623164"/>
                </a:cubicBezTo>
                <a:cubicBezTo>
                  <a:pt x="2115236" y="619811"/>
                  <a:pt x="2131238" y="617677"/>
                  <a:pt x="2143125" y="616763"/>
                </a:cubicBezTo>
                <a:cubicBezTo>
                  <a:pt x="2155012" y="615849"/>
                  <a:pt x="2163394" y="614629"/>
                  <a:pt x="2168271" y="613106"/>
                </a:cubicBezTo>
                <a:cubicBezTo>
                  <a:pt x="2173148" y="611581"/>
                  <a:pt x="2178025" y="611429"/>
                  <a:pt x="2182902" y="612648"/>
                </a:cubicBezTo>
                <a:lnTo>
                  <a:pt x="2178329" y="622707"/>
                </a:lnTo>
                <a:lnTo>
                  <a:pt x="2171014" y="627279"/>
                </a:lnTo>
                <a:lnTo>
                  <a:pt x="2169185" y="632765"/>
                </a:lnTo>
                <a:lnTo>
                  <a:pt x="2151812" y="641909"/>
                </a:lnTo>
                <a:cubicBezTo>
                  <a:pt x="2144497" y="649834"/>
                  <a:pt x="2139772" y="653644"/>
                  <a:pt x="2137639" y="653339"/>
                </a:cubicBezTo>
                <a:cubicBezTo>
                  <a:pt x="2135505" y="653034"/>
                  <a:pt x="2129714" y="655473"/>
                  <a:pt x="2120265" y="660654"/>
                </a:cubicBezTo>
                <a:cubicBezTo>
                  <a:pt x="2110816" y="665836"/>
                  <a:pt x="2104263" y="669951"/>
                  <a:pt x="2100605" y="672999"/>
                </a:cubicBezTo>
                <a:lnTo>
                  <a:pt x="2083232" y="692201"/>
                </a:lnTo>
                <a:lnTo>
                  <a:pt x="2071345" y="696773"/>
                </a:lnTo>
                <a:lnTo>
                  <a:pt x="2009165" y="685800"/>
                </a:lnTo>
                <a:lnTo>
                  <a:pt x="1998193" y="685800"/>
                </a:lnTo>
                <a:cubicBezTo>
                  <a:pt x="1995754" y="685191"/>
                  <a:pt x="1993773" y="680619"/>
                  <a:pt x="1992249" y="672084"/>
                </a:cubicBezTo>
                <a:cubicBezTo>
                  <a:pt x="1990725" y="663550"/>
                  <a:pt x="1988134" y="654711"/>
                  <a:pt x="1984477" y="645567"/>
                </a:cubicBezTo>
                <a:cubicBezTo>
                  <a:pt x="1980819" y="636423"/>
                  <a:pt x="1978838" y="629869"/>
                  <a:pt x="1978533" y="625907"/>
                </a:cubicBezTo>
                <a:cubicBezTo>
                  <a:pt x="1978228" y="621945"/>
                  <a:pt x="1977009" y="618287"/>
                  <a:pt x="1974876" y="614934"/>
                </a:cubicBezTo>
                <a:cubicBezTo>
                  <a:pt x="1972742" y="611581"/>
                  <a:pt x="1971675" y="604876"/>
                  <a:pt x="1971675" y="594817"/>
                </a:cubicBezTo>
                <a:cubicBezTo>
                  <a:pt x="1971675" y="584759"/>
                  <a:pt x="1969541" y="572110"/>
                  <a:pt x="1965274" y="556870"/>
                </a:cubicBezTo>
                <a:cubicBezTo>
                  <a:pt x="1961007" y="541630"/>
                  <a:pt x="1959178" y="531267"/>
                  <a:pt x="1959788" y="525780"/>
                </a:cubicBezTo>
                <a:cubicBezTo>
                  <a:pt x="1960398" y="520294"/>
                  <a:pt x="1959788" y="515569"/>
                  <a:pt x="1957959" y="511607"/>
                </a:cubicBezTo>
                <a:cubicBezTo>
                  <a:pt x="1956130" y="507645"/>
                  <a:pt x="1953539" y="492557"/>
                  <a:pt x="1950187" y="466344"/>
                </a:cubicBezTo>
                <a:cubicBezTo>
                  <a:pt x="1946834" y="440131"/>
                  <a:pt x="1945310" y="420472"/>
                  <a:pt x="1945615" y="407366"/>
                </a:cubicBezTo>
                <a:cubicBezTo>
                  <a:pt x="1945919" y="394259"/>
                  <a:pt x="1945462" y="385268"/>
                  <a:pt x="1944243" y="380391"/>
                </a:cubicBezTo>
                <a:cubicBezTo>
                  <a:pt x="1943024" y="375514"/>
                  <a:pt x="1942414" y="366979"/>
                  <a:pt x="1942414" y="354788"/>
                </a:cubicBezTo>
                <a:close/>
                <a:moveTo>
                  <a:pt x="4338370" y="333756"/>
                </a:moveTo>
                <a:cubicBezTo>
                  <a:pt x="4345076" y="336804"/>
                  <a:pt x="4352392" y="337719"/>
                  <a:pt x="4360316" y="336499"/>
                </a:cubicBezTo>
                <a:cubicBezTo>
                  <a:pt x="4362145" y="338328"/>
                  <a:pt x="4363669" y="339852"/>
                  <a:pt x="4364888" y="341071"/>
                </a:cubicBezTo>
                <a:cubicBezTo>
                  <a:pt x="4368546" y="341681"/>
                  <a:pt x="4370984" y="341833"/>
                  <a:pt x="4372204" y="341529"/>
                </a:cubicBezTo>
                <a:cubicBezTo>
                  <a:pt x="4373423" y="341224"/>
                  <a:pt x="4375252" y="341681"/>
                  <a:pt x="4377690" y="342900"/>
                </a:cubicBezTo>
                <a:cubicBezTo>
                  <a:pt x="4380128" y="344120"/>
                  <a:pt x="4384396" y="345034"/>
                  <a:pt x="4390492" y="345643"/>
                </a:cubicBezTo>
                <a:cubicBezTo>
                  <a:pt x="4392320" y="349301"/>
                  <a:pt x="4394454" y="352197"/>
                  <a:pt x="4396892" y="354330"/>
                </a:cubicBezTo>
                <a:cubicBezTo>
                  <a:pt x="4399330" y="356464"/>
                  <a:pt x="4400854" y="361798"/>
                  <a:pt x="4401464" y="370332"/>
                </a:cubicBezTo>
                <a:cubicBezTo>
                  <a:pt x="4402074" y="378867"/>
                  <a:pt x="4403750" y="385268"/>
                  <a:pt x="4406494" y="389535"/>
                </a:cubicBezTo>
                <a:cubicBezTo>
                  <a:pt x="4409236" y="393802"/>
                  <a:pt x="4411675" y="398679"/>
                  <a:pt x="4413808" y="404165"/>
                </a:cubicBezTo>
                <a:cubicBezTo>
                  <a:pt x="4415942" y="409652"/>
                  <a:pt x="4417618" y="415595"/>
                  <a:pt x="4418838" y="421996"/>
                </a:cubicBezTo>
                <a:cubicBezTo>
                  <a:pt x="4420058" y="428397"/>
                  <a:pt x="4420058" y="433883"/>
                  <a:pt x="4418838" y="438455"/>
                </a:cubicBezTo>
                <a:cubicBezTo>
                  <a:pt x="4417618" y="443027"/>
                  <a:pt x="4417161" y="447447"/>
                  <a:pt x="4417466" y="451714"/>
                </a:cubicBezTo>
                <a:cubicBezTo>
                  <a:pt x="4417771" y="455981"/>
                  <a:pt x="4417314" y="460401"/>
                  <a:pt x="4416094" y="464973"/>
                </a:cubicBezTo>
                <a:cubicBezTo>
                  <a:pt x="4414876" y="469545"/>
                  <a:pt x="4414266" y="473507"/>
                  <a:pt x="4414266" y="476860"/>
                </a:cubicBezTo>
                <a:cubicBezTo>
                  <a:pt x="4414266" y="480213"/>
                  <a:pt x="4413504" y="482499"/>
                  <a:pt x="4411980" y="483718"/>
                </a:cubicBezTo>
                <a:cubicBezTo>
                  <a:pt x="4410456" y="484937"/>
                  <a:pt x="4409846" y="486461"/>
                  <a:pt x="4410151" y="488290"/>
                </a:cubicBezTo>
                <a:cubicBezTo>
                  <a:pt x="4410456" y="490119"/>
                  <a:pt x="4409999" y="493014"/>
                  <a:pt x="4408780" y="496977"/>
                </a:cubicBezTo>
                <a:cubicBezTo>
                  <a:pt x="4407560" y="500939"/>
                  <a:pt x="4406036" y="503682"/>
                  <a:pt x="4404208" y="505206"/>
                </a:cubicBezTo>
                <a:cubicBezTo>
                  <a:pt x="4402378" y="506730"/>
                  <a:pt x="4401464" y="510083"/>
                  <a:pt x="4401464" y="515265"/>
                </a:cubicBezTo>
                <a:cubicBezTo>
                  <a:pt x="4401464" y="520446"/>
                  <a:pt x="4400093" y="524713"/>
                  <a:pt x="4397350" y="528066"/>
                </a:cubicBezTo>
                <a:cubicBezTo>
                  <a:pt x="4394606" y="531419"/>
                  <a:pt x="4392930" y="533857"/>
                  <a:pt x="4392320" y="535381"/>
                </a:cubicBezTo>
                <a:cubicBezTo>
                  <a:pt x="4391711" y="536906"/>
                  <a:pt x="4391101" y="538125"/>
                  <a:pt x="4390492" y="539039"/>
                </a:cubicBezTo>
                <a:cubicBezTo>
                  <a:pt x="4389882" y="539954"/>
                  <a:pt x="4388662" y="541935"/>
                  <a:pt x="4386834" y="544983"/>
                </a:cubicBezTo>
                <a:cubicBezTo>
                  <a:pt x="4386224" y="543763"/>
                  <a:pt x="4385920" y="542544"/>
                  <a:pt x="4385920" y="541325"/>
                </a:cubicBezTo>
                <a:cubicBezTo>
                  <a:pt x="4384700" y="541325"/>
                  <a:pt x="4383482" y="541020"/>
                  <a:pt x="4382262" y="540411"/>
                </a:cubicBezTo>
                <a:cubicBezTo>
                  <a:pt x="4380433" y="533705"/>
                  <a:pt x="4377690" y="525475"/>
                  <a:pt x="4374032" y="515722"/>
                </a:cubicBezTo>
                <a:cubicBezTo>
                  <a:pt x="4370374" y="505968"/>
                  <a:pt x="4367174" y="496215"/>
                  <a:pt x="4364431" y="486461"/>
                </a:cubicBezTo>
                <a:cubicBezTo>
                  <a:pt x="4361688" y="476708"/>
                  <a:pt x="4359402" y="466954"/>
                  <a:pt x="4357573" y="457200"/>
                </a:cubicBezTo>
                <a:cubicBezTo>
                  <a:pt x="4355744" y="447447"/>
                  <a:pt x="4353763" y="438912"/>
                  <a:pt x="4351630" y="431597"/>
                </a:cubicBezTo>
                <a:cubicBezTo>
                  <a:pt x="4349496" y="424282"/>
                  <a:pt x="4348429" y="417881"/>
                  <a:pt x="4348429" y="412395"/>
                </a:cubicBezTo>
                <a:cubicBezTo>
                  <a:pt x="4348429" y="406908"/>
                  <a:pt x="4347362" y="401574"/>
                  <a:pt x="4345228" y="396393"/>
                </a:cubicBezTo>
                <a:cubicBezTo>
                  <a:pt x="4343095" y="391211"/>
                  <a:pt x="4341419" y="385725"/>
                  <a:pt x="4340200" y="379933"/>
                </a:cubicBezTo>
                <a:cubicBezTo>
                  <a:pt x="4338980" y="374142"/>
                  <a:pt x="4337761" y="369570"/>
                  <a:pt x="4336542" y="366217"/>
                </a:cubicBezTo>
                <a:cubicBezTo>
                  <a:pt x="4335322" y="362865"/>
                  <a:pt x="4334104" y="359664"/>
                  <a:pt x="4332884" y="356616"/>
                </a:cubicBezTo>
                <a:cubicBezTo>
                  <a:pt x="4334104" y="354788"/>
                  <a:pt x="4334408" y="353111"/>
                  <a:pt x="4333798" y="351587"/>
                </a:cubicBezTo>
                <a:cubicBezTo>
                  <a:pt x="4333190" y="350063"/>
                  <a:pt x="4332427" y="347472"/>
                  <a:pt x="4331512" y="343815"/>
                </a:cubicBezTo>
                <a:cubicBezTo>
                  <a:pt x="4330598" y="340157"/>
                  <a:pt x="4330141" y="337109"/>
                  <a:pt x="4330141" y="334671"/>
                </a:cubicBezTo>
                <a:cubicBezTo>
                  <a:pt x="4331970" y="335280"/>
                  <a:pt x="4333494" y="335890"/>
                  <a:pt x="4334713" y="336499"/>
                </a:cubicBezTo>
                <a:cubicBezTo>
                  <a:pt x="4335932" y="335280"/>
                  <a:pt x="4337152" y="334366"/>
                  <a:pt x="4338370" y="333756"/>
                </a:cubicBezTo>
                <a:close/>
                <a:moveTo>
                  <a:pt x="2057629" y="328270"/>
                </a:moveTo>
                <a:cubicBezTo>
                  <a:pt x="2060677" y="329489"/>
                  <a:pt x="2063420" y="330251"/>
                  <a:pt x="2065858" y="330556"/>
                </a:cubicBezTo>
                <a:cubicBezTo>
                  <a:pt x="2068297" y="330861"/>
                  <a:pt x="2075460" y="331013"/>
                  <a:pt x="2087347" y="331013"/>
                </a:cubicBezTo>
                <a:cubicBezTo>
                  <a:pt x="2099234" y="331013"/>
                  <a:pt x="2113255" y="331775"/>
                  <a:pt x="2129409" y="333299"/>
                </a:cubicBezTo>
                <a:cubicBezTo>
                  <a:pt x="2145564" y="334823"/>
                  <a:pt x="2169185" y="342595"/>
                  <a:pt x="2200275" y="356616"/>
                </a:cubicBezTo>
                <a:cubicBezTo>
                  <a:pt x="2231365" y="370637"/>
                  <a:pt x="2248738" y="377190"/>
                  <a:pt x="2252396" y="376276"/>
                </a:cubicBezTo>
                <a:cubicBezTo>
                  <a:pt x="2256053" y="375362"/>
                  <a:pt x="2258339" y="376276"/>
                  <a:pt x="2259254" y="379019"/>
                </a:cubicBezTo>
                <a:cubicBezTo>
                  <a:pt x="2260168" y="381762"/>
                  <a:pt x="2263369" y="384658"/>
                  <a:pt x="2268855" y="387706"/>
                </a:cubicBezTo>
                <a:lnTo>
                  <a:pt x="2275256" y="395935"/>
                </a:lnTo>
                <a:cubicBezTo>
                  <a:pt x="2271598" y="403251"/>
                  <a:pt x="2269617" y="409499"/>
                  <a:pt x="2269312" y="414681"/>
                </a:cubicBezTo>
                <a:cubicBezTo>
                  <a:pt x="2269007" y="419862"/>
                  <a:pt x="2267484" y="425958"/>
                  <a:pt x="2264740" y="432969"/>
                </a:cubicBezTo>
                <a:cubicBezTo>
                  <a:pt x="2261997" y="439979"/>
                  <a:pt x="2259558" y="447447"/>
                  <a:pt x="2257425" y="455371"/>
                </a:cubicBezTo>
                <a:cubicBezTo>
                  <a:pt x="2255291" y="463296"/>
                  <a:pt x="2251634" y="472593"/>
                  <a:pt x="2246452" y="483261"/>
                </a:cubicBezTo>
                <a:cubicBezTo>
                  <a:pt x="2241270" y="493929"/>
                  <a:pt x="2237461" y="500482"/>
                  <a:pt x="2235022" y="502920"/>
                </a:cubicBezTo>
                <a:cubicBezTo>
                  <a:pt x="2232584" y="505359"/>
                  <a:pt x="2231060" y="509626"/>
                  <a:pt x="2230450" y="515722"/>
                </a:cubicBezTo>
                <a:lnTo>
                  <a:pt x="2222221" y="520294"/>
                </a:lnTo>
                <a:cubicBezTo>
                  <a:pt x="2219173" y="524561"/>
                  <a:pt x="2216734" y="528371"/>
                  <a:pt x="2214906" y="531724"/>
                </a:cubicBezTo>
                <a:cubicBezTo>
                  <a:pt x="2213077" y="535077"/>
                  <a:pt x="2211400" y="539344"/>
                  <a:pt x="2209876" y="544525"/>
                </a:cubicBezTo>
                <a:cubicBezTo>
                  <a:pt x="2208352" y="549707"/>
                  <a:pt x="2206219" y="553974"/>
                  <a:pt x="2203476" y="557327"/>
                </a:cubicBezTo>
                <a:cubicBezTo>
                  <a:pt x="2200732" y="560680"/>
                  <a:pt x="2196008" y="566014"/>
                  <a:pt x="2189302" y="573329"/>
                </a:cubicBezTo>
                <a:lnTo>
                  <a:pt x="2180158" y="574244"/>
                </a:lnTo>
                <a:cubicBezTo>
                  <a:pt x="2178939" y="571196"/>
                  <a:pt x="2178329" y="568757"/>
                  <a:pt x="2178329" y="566928"/>
                </a:cubicBezTo>
                <a:cubicBezTo>
                  <a:pt x="2178329" y="565100"/>
                  <a:pt x="2180463" y="555651"/>
                  <a:pt x="2184730" y="538582"/>
                </a:cubicBezTo>
                <a:cubicBezTo>
                  <a:pt x="2188998" y="521513"/>
                  <a:pt x="2190217" y="504140"/>
                  <a:pt x="2188388" y="486461"/>
                </a:cubicBezTo>
                <a:cubicBezTo>
                  <a:pt x="2186559" y="468783"/>
                  <a:pt x="2184730" y="453543"/>
                  <a:pt x="2182902" y="440741"/>
                </a:cubicBezTo>
                <a:cubicBezTo>
                  <a:pt x="2181073" y="427940"/>
                  <a:pt x="2179701" y="420929"/>
                  <a:pt x="2178787" y="419710"/>
                </a:cubicBezTo>
                <a:cubicBezTo>
                  <a:pt x="2177872" y="418491"/>
                  <a:pt x="2176805" y="416967"/>
                  <a:pt x="2175586" y="415138"/>
                </a:cubicBezTo>
                <a:cubicBezTo>
                  <a:pt x="2170710" y="414528"/>
                  <a:pt x="2166747" y="413461"/>
                  <a:pt x="2163699" y="411938"/>
                </a:cubicBezTo>
                <a:cubicBezTo>
                  <a:pt x="2160651" y="410414"/>
                  <a:pt x="2154555" y="409956"/>
                  <a:pt x="2145411" y="410566"/>
                </a:cubicBezTo>
                <a:cubicBezTo>
                  <a:pt x="2136267" y="411175"/>
                  <a:pt x="2128799" y="408737"/>
                  <a:pt x="2123008" y="403251"/>
                </a:cubicBezTo>
                <a:cubicBezTo>
                  <a:pt x="2117217" y="397764"/>
                  <a:pt x="2112493" y="394412"/>
                  <a:pt x="2108835" y="393192"/>
                </a:cubicBezTo>
                <a:cubicBezTo>
                  <a:pt x="2105177" y="391973"/>
                  <a:pt x="2102130" y="390754"/>
                  <a:pt x="2099691" y="389535"/>
                </a:cubicBezTo>
                <a:cubicBezTo>
                  <a:pt x="2097253" y="388315"/>
                  <a:pt x="2093900" y="386182"/>
                  <a:pt x="2089633" y="383134"/>
                </a:cubicBezTo>
                <a:lnTo>
                  <a:pt x="2079574" y="364846"/>
                </a:lnTo>
                <a:lnTo>
                  <a:pt x="2071345" y="359359"/>
                </a:lnTo>
                <a:cubicBezTo>
                  <a:pt x="2065249" y="352044"/>
                  <a:pt x="2060524" y="346558"/>
                  <a:pt x="2057171" y="342900"/>
                </a:cubicBezTo>
                <a:cubicBezTo>
                  <a:pt x="2053819" y="339243"/>
                  <a:pt x="2052142" y="336195"/>
                  <a:pt x="2052142" y="333756"/>
                </a:cubicBezTo>
                <a:close/>
                <a:moveTo>
                  <a:pt x="2773375" y="308153"/>
                </a:moveTo>
                <a:cubicBezTo>
                  <a:pt x="2775814" y="307544"/>
                  <a:pt x="2780081" y="309220"/>
                  <a:pt x="2786177" y="313182"/>
                </a:cubicBezTo>
                <a:cubicBezTo>
                  <a:pt x="2792273" y="317145"/>
                  <a:pt x="2816809" y="322631"/>
                  <a:pt x="2859786" y="329641"/>
                </a:cubicBezTo>
                <a:cubicBezTo>
                  <a:pt x="2902763" y="336652"/>
                  <a:pt x="2936900" y="343357"/>
                  <a:pt x="2962198" y="349758"/>
                </a:cubicBezTo>
                <a:cubicBezTo>
                  <a:pt x="2987497" y="356159"/>
                  <a:pt x="3003956" y="359207"/>
                  <a:pt x="3011576" y="358902"/>
                </a:cubicBezTo>
                <a:cubicBezTo>
                  <a:pt x="3019196" y="358597"/>
                  <a:pt x="3025902" y="359207"/>
                  <a:pt x="3031693" y="360731"/>
                </a:cubicBezTo>
                <a:cubicBezTo>
                  <a:pt x="3037484" y="362255"/>
                  <a:pt x="3048000" y="364846"/>
                  <a:pt x="3063240" y="368503"/>
                </a:cubicBezTo>
                <a:lnTo>
                  <a:pt x="3066898" y="364846"/>
                </a:lnTo>
                <a:lnTo>
                  <a:pt x="3069640" y="373990"/>
                </a:lnTo>
                <a:lnTo>
                  <a:pt x="3066898" y="376733"/>
                </a:lnTo>
                <a:cubicBezTo>
                  <a:pt x="3061411" y="379171"/>
                  <a:pt x="3056839" y="380391"/>
                  <a:pt x="3053182" y="380391"/>
                </a:cubicBezTo>
                <a:cubicBezTo>
                  <a:pt x="3049524" y="380391"/>
                  <a:pt x="3045256" y="381458"/>
                  <a:pt x="3040380" y="383591"/>
                </a:cubicBezTo>
                <a:cubicBezTo>
                  <a:pt x="3035503" y="385725"/>
                  <a:pt x="3028798" y="386944"/>
                  <a:pt x="3020263" y="387249"/>
                </a:cubicBezTo>
                <a:cubicBezTo>
                  <a:pt x="3011729" y="387554"/>
                  <a:pt x="3004566" y="386944"/>
                  <a:pt x="2998774" y="385420"/>
                </a:cubicBezTo>
                <a:cubicBezTo>
                  <a:pt x="2992984" y="383896"/>
                  <a:pt x="2988716" y="383896"/>
                  <a:pt x="2985973" y="385420"/>
                </a:cubicBezTo>
                <a:cubicBezTo>
                  <a:pt x="2983230" y="386944"/>
                  <a:pt x="2978506" y="388620"/>
                  <a:pt x="2971800" y="390449"/>
                </a:cubicBezTo>
                <a:cubicBezTo>
                  <a:pt x="2980944" y="403251"/>
                  <a:pt x="2987954" y="412547"/>
                  <a:pt x="2992831" y="418338"/>
                </a:cubicBezTo>
                <a:cubicBezTo>
                  <a:pt x="2997708" y="424129"/>
                  <a:pt x="3000146" y="432512"/>
                  <a:pt x="3000146" y="443484"/>
                </a:cubicBezTo>
                <a:cubicBezTo>
                  <a:pt x="3000146" y="454457"/>
                  <a:pt x="3001213" y="462992"/>
                  <a:pt x="3003347" y="469088"/>
                </a:cubicBezTo>
                <a:cubicBezTo>
                  <a:pt x="3005480" y="475183"/>
                  <a:pt x="3006242" y="481432"/>
                  <a:pt x="3005632" y="487833"/>
                </a:cubicBezTo>
                <a:cubicBezTo>
                  <a:pt x="3005023" y="494233"/>
                  <a:pt x="3005023" y="498806"/>
                  <a:pt x="3005632" y="501549"/>
                </a:cubicBezTo>
                <a:cubicBezTo>
                  <a:pt x="3006242" y="504292"/>
                  <a:pt x="3007766" y="508102"/>
                  <a:pt x="3010205" y="512979"/>
                </a:cubicBezTo>
                <a:cubicBezTo>
                  <a:pt x="3051657" y="518465"/>
                  <a:pt x="3093415" y="516027"/>
                  <a:pt x="3135478" y="505663"/>
                </a:cubicBezTo>
                <a:lnTo>
                  <a:pt x="3137306" y="512979"/>
                </a:lnTo>
                <a:lnTo>
                  <a:pt x="3133648" y="519379"/>
                </a:lnTo>
                <a:cubicBezTo>
                  <a:pt x="3131210" y="520599"/>
                  <a:pt x="3128924" y="520904"/>
                  <a:pt x="3126790" y="520294"/>
                </a:cubicBezTo>
                <a:cubicBezTo>
                  <a:pt x="3124657" y="519684"/>
                  <a:pt x="3117494" y="522732"/>
                  <a:pt x="3105302" y="529438"/>
                </a:cubicBezTo>
                <a:cubicBezTo>
                  <a:pt x="3093110" y="536144"/>
                  <a:pt x="3083662" y="539192"/>
                  <a:pt x="3076956" y="538582"/>
                </a:cubicBezTo>
                <a:cubicBezTo>
                  <a:pt x="3070250" y="537972"/>
                  <a:pt x="3065069" y="538582"/>
                  <a:pt x="3061411" y="540411"/>
                </a:cubicBezTo>
                <a:cubicBezTo>
                  <a:pt x="3057754" y="542240"/>
                  <a:pt x="3051657" y="543154"/>
                  <a:pt x="3043123" y="543154"/>
                </a:cubicBezTo>
                <a:cubicBezTo>
                  <a:pt x="3034589" y="543154"/>
                  <a:pt x="3029102" y="544373"/>
                  <a:pt x="3026664" y="546811"/>
                </a:cubicBezTo>
                <a:cubicBezTo>
                  <a:pt x="3024225" y="549250"/>
                  <a:pt x="3019958" y="551688"/>
                  <a:pt x="3013862" y="554127"/>
                </a:cubicBezTo>
                <a:cubicBezTo>
                  <a:pt x="3013862" y="580949"/>
                  <a:pt x="3013252" y="598932"/>
                  <a:pt x="3012033" y="608076"/>
                </a:cubicBezTo>
                <a:cubicBezTo>
                  <a:pt x="3010814" y="617220"/>
                  <a:pt x="3010205" y="626059"/>
                  <a:pt x="3010205" y="634594"/>
                </a:cubicBezTo>
                <a:cubicBezTo>
                  <a:pt x="3010205" y="643128"/>
                  <a:pt x="3009290" y="650444"/>
                  <a:pt x="3007462" y="656540"/>
                </a:cubicBezTo>
                <a:cubicBezTo>
                  <a:pt x="3005632" y="662635"/>
                  <a:pt x="3004108" y="674827"/>
                  <a:pt x="3002890" y="693115"/>
                </a:cubicBezTo>
                <a:lnTo>
                  <a:pt x="2999232" y="694944"/>
                </a:lnTo>
                <a:lnTo>
                  <a:pt x="2999232" y="712318"/>
                </a:lnTo>
                <a:cubicBezTo>
                  <a:pt x="3004108" y="705003"/>
                  <a:pt x="3008528" y="699364"/>
                  <a:pt x="3012490" y="695402"/>
                </a:cubicBezTo>
                <a:cubicBezTo>
                  <a:pt x="3016453" y="691439"/>
                  <a:pt x="3021635" y="681838"/>
                  <a:pt x="3028036" y="666598"/>
                </a:cubicBezTo>
                <a:cubicBezTo>
                  <a:pt x="3034436" y="651358"/>
                  <a:pt x="3045866" y="623926"/>
                  <a:pt x="3062325" y="584302"/>
                </a:cubicBezTo>
                <a:cubicBezTo>
                  <a:pt x="3065374" y="589179"/>
                  <a:pt x="3068116" y="592227"/>
                  <a:pt x="3070555" y="593446"/>
                </a:cubicBezTo>
                <a:cubicBezTo>
                  <a:pt x="3072994" y="594665"/>
                  <a:pt x="3075889" y="598780"/>
                  <a:pt x="3079242" y="605790"/>
                </a:cubicBezTo>
                <a:cubicBezTo>
                  <a:pt x="3082595" y="612801"/>
                  <a:pt x="3084424" y="619354"/>
                  <a:pt x="3084728" y="625450"/>
                </a:cubicBezTo>
                <a:cubicBezTo>
                  <a:pt x="3085033" y="631546"/>
                  <a:pt x="3086252" y="636423"/>
                  <a:pt x="3088386" y="640080"/>
                </a:cubicBezTo>
                <a:cubicBezTo>
                  <a:pt x="3090519" y="643738"/>
                  <a:pt x="3091586" y="647396"/>
                  <a:pt x="3091586" y="651053"/>
                </a:cubicBezTo>
                <a:cubicBezTo>
                  <a:pt x="3091586" y="654711"/>
                  <a:pt x="3092500" y="661721"/>
                  <a:pt x="3094330" y="672084"/>
                </a:cubicBezTo>
                <a:lnTo>
                  <a:pt x="3087014" y="678485"/>
                </a:lnTo>
                <a:cubicBezTo>
                  <a:pt x="3078480" y="681533"/>
                  <a:pt x="3072232" y="683667"/>
                  <a:pt x="3068269" y="684886"/>
                </a:cubicBezTo>
                <a:cubicBezTo>
                  <a:pt x="3064306" y="686105"/>
                  <a:pt x="3060497" y="688696"/>
                  <a:pt x="3056839" y="692658"/>
                </a:cubicBezTo>
                <a:cubicBezTo>
                  <a:pt x="3053182" y="696621"/>
                  <a:pt x="3049372" y="698602"/>
                  <a:pt x="3045409" y="698602"/>
                </a:cubicBezTo>
                <a:cubicBezTo>
                  <a:pt x="3041447" y="698602"/>
                  <a:pt x="3036570" y="701498"/>
                  <a:pt x="3030779" y="707289"/>
                </a:cubicBezTo>
                <a:cubicBezTo>
                  <a:pt x="3024988" y="713080"/>
                  <a:pt x="3018434" y="715366"/>
                  <a:pt x="3011119" y="714147"/>
                </a:cubicBezTo>
                <a:cubicBezTo>
                  <a:pt x="3003804" y="712927"/>
                  <a:pt x="2999537" y="712775"/>
                  <a:pt x="2998317" y="713690"/>
                </a:cubicBezTo>
                <a:cubicBezTo>
                  <a:pt x="2997098" y="714604"/>
                  <a:pt x="2995574" y="715671"/>
                  <a:pt x="2993746" y="716890"/>
                </a:cubicBezTo>
                <a:cubicBezTo>
                  <a:pt x="2990088" y="726644"/>
                  <a:pt x="2991002" y="735178"/>
                  <a:pt x="2996489" y="742493"/>
                </a:cubicBezTo>
                <a:cubicBezTo>
                  <a:pt x="2999537" y="743103"/>
                  <a:pt x="3002737" y="743560"/>
                  <a:pt x="3006090" y="743865"/>
                </a:cubicBezTo>
                <a:cubicBezTo>
                  <a:pt x="3009443" y="744169"/>
                  <a:pt x="3027274" y="744474"/>
                  <a:pt x="3059582" y="744779"/>
                </a:cubicBezTo>
                <a:cubicBezTo>
                  <a:pt x="3091891" y="745084"/>
                  <a:pt x="3112465" y="744474"/>
                  <a:pt x="3121304" y="742950"/>
                </a:cubicBezTo>
                <a:cubicBezTo>
                  <a:pt x="3130144" y="741426"/>
                  <a:pt x="3136544" y="740969"/>
                  <a:pt x="3140506" y="741579"/>
                </a:cubicBezTo>
                <a:cubicBezTo>
                  <a:pt x="3144469" y="742188"/>
                  <a:pt x="3148889" y="741121"/>
                  <a:pt x="3153766" y="738378"/>
                </a:cubicBezTo>
                <a:cubicBezTo>
                  <a:pt x="3158642" y="735635"/>
                  <a:pt x="3162605" y="734416"/>
                  <a:pt x="3165653" y="734721"/>
                </a:cubicBezTo>
                <a:cubicBezTo>
                  <a:pt x="3168700" y="735025"/>
                  <a:pt x="3171596" y="734263"/>
                  <a:pt x="3174340" y="732435"/>
                </a:cubicBezTo>
                <a:cubicBezTo>
                  <a:pt x="3177082" y="730606"/>
                  <a:pt x="3180893" y="728777"/>
                  <a:pt x="3185770" y="726948"/>
                </a:cubicBezTo>
                <a:cubicBezTo>
                  <a:pt x="3183331" y="736092"/>
                  <a:pt x="3178759" y="743103"/>
                  <a:pt x="3172054" y="747979"/>
                </a:cubicBezTo>
                <a:lnTo>
                  <a:pt x="3151937" y="754380"/>
                </a:lnTo>
                <a:lnTo>
                  <a:pt x="3146450" y="758952"/>
                </a:lnTo>
                <a:cubicBezTo>
                  <a:pt x="3143402" y="760781"/>
                  <a:pt x="3140659" y="761696"/>
                  <a:pt x="3138221" y="761696"/>
                </a:cubicBezTo>
                <a:cubicBezTo>
                  <a:pt x="3135782" y="761696"/>
                  <a:pt x="3132734" y="763524"/>
                  <a:pt x="3129077" y="767182"/>
                </a:cubicBezTo>
                <a:cubicBezTo>
                  <a:pt x="3125419" y="770840"/>
                  <a:pt x="3121914" y="772821"/>
                  <a:pt x="3118561" y="773125"/>
                </a:cubicBezTo>
                <a:cubicBezTo>
                  <a:pt x="3115208" y="773430"/>
                  <a:pt x="3109722" y="775107"/>
                  <a:pt x="3102102" y="778155"/>
                </a:cubicBezTo>
                <a:cubicBezTo>
                  <a:pt x="3094482" y="781203"/>
                  <a:pt x="3078480" y="784860"/>
                  <a:pt x="3054096" y="789127"/>
                </a:cubicBezTo>
                <a:cubicBezTo>
                  <a:pt x="3029712" y="793395"/>
                  <a:pt x="3002432" y="796138"/>
                  <a:pt x="2972257" y="797357"/>
                </a:cubicBezTo>
                <a:cubicBezTo>
                  <a:pt x="2942082" y="798576"/>
                  <a:pt x="2923489" y="799643"/>
                  <a:pt x="2916479" y="800558"/>
                </a:cubicBezTo>
                <a:cubicBezTo>
                  <a:pt x="2909468" y="801472"/>
                  <a:pt x="2902001" y="802844"/>
                  <a:pt x="2894076" y="804672"/>
                </a:cubicBezTo>
                <a:lnTo>
                  <a:pt x="2896819" y="806501"/>
                </a:lnTo>
                <a:cubicBezTo>
                  <a:pt x="2895600" y="806501"/>
                  <a:pt x="2887523" y="803910"/>
                  <a:pt x="2872588" y="798729"/>
                </a:cubicBezTo>
                <a:cubicBezTo>
                  <a:pt x="2857652" y="793547"/>
                  <a:pt x="2847137" y="791413"/>
                  <a:pt x="2841040" y="792328"/>
                </a:cubicBezTo>
                <a:cubicBezTo>
                  <a:pt x="2834944" y="793242"/>
                  <a:pt x="2826106" y="792785"/>
                  <a:pt x="2814523" y="790956"/>
                </a:cubicBezTo>
                <a:cubicBezTo>
                  <a:pt x="2802940" y="789127"/>
                  <a:pt x="2794406" y="786384"/>
                  <a:pt x="2788920" y="782727"/>
                </a:cubicBezTo>
                <a:cubicBezTo>
                  <a:pt x="2783433" y="779069"/>
                  <a:pt x="2779776" y="777545"/>
                  <a:pt x="2777947" y="778155"/>
                </a:cubicBezTo>
                <a:cubicBezTo>
                  <a:pt x="2776119" y="778764"/>
                  <a:pt x="2773985" y="778460"/>
                  <a:pt x="2771546" y="777240"/>
                </a:cubicBezTo>
                <a:lnTo>
                  <a:pt x="2766974" y="768096"/>
                </a:lnTo>
                <a:lnTo>
                  <a:pt x="2758745" y="762610"/>
                </a:lnTo>
                <a:cubicBezTo>
                  <a:pt x="2747162" y="751027"/>
                  <a:pt x="2742590" y="737921"/>
                  <a:pt x="2745029" y="723291"/>
                </a:cubicBezTo>
                <a:lnTo>
                  <a:pt x="2753258" y="720548"/>
                </a:lnTo>
                <a:lnTo>
                  <a:pt x="2759659" y="711404"/>
                </a:lnTo>
                <a:cubicBezTo>
                  <a:pt x="2777338" y="721767"/>
                  <a:pt x="2788463" y="727710"/>
                  <a:pt x="2793035" y="729234"/>
                </a:cubicBezTo>
                <a:cubicBezTo>
                  <a:pt x="2797606" y="730758"/>
                  <a:pt x="2814980" y="732130"/>
                  <a:pt x="2845156" y="733349"/>
                </a:cubicBezTo>
                <a:cubicBezTo>
                  <a:pt x="2875331" y="734568"/>
                  <a:pt x="2896057" y="736092"/>
                  <a:pt x="2907335" y="737921"/>
                </a:cubicBezTo>
                <a:cubicBezTo>
                  <a:pt x="2918612" y="739750"/>
                  <a:pt x="2927908" y="740664"/>
                  <a:pt x="2935224" y="740664"/>
                </a:cubicBezTo>
                <a:cubicBezTo>
                  <a:pt x="2942539" y="740664"/>
                  <a:pt x="2948025" y="740055"/>
                  <a:pt x="2951683" y="738835"/>
                </a:cubicBezTo>
                <a:cubicBezTo>
                  <a:pt x="2945587" y="715671"/>
                  <a:pt x="2939796" y="691287"/>
                  <a:pt x="2934310" y="665683"/>
                </a:cubicBezTo>
                <a:cubicBezTo>
                  <a:pt x="2929433" y="665683"/>
                  <a:pt x="2925318" y="665531"/>
                  <a:pt x="2921965" y="665226"/>
                </a:cubicBezTo>
                <a:cubicBezTo>
                  <a:pt x="2918612" y="664921"/>
                  <a:pt x="2915107" y="665988"/>
                  <a:pt x="2911449" y="668427"/>
                </a:cubicBezTo>
                <a:cubicBezTo>
                  <a:pt x="2907792" y="670865"/>
                  <a:pt x="2902001" y="671322"/>
                  <a:pt x="2894076" y="669798"/>
                </a:cubicBezTo>
                <a:cubicBezTo>
                  <a:pt x="2886151" y="668274"/>
                  <a:pt x="2877464" y="665988"/>
                  <a:pt x="2868016" y="662940"/>
                </a:cubicBezTo>
                <a:cubicBezTo>
                  <a:pt x="2858567" y="659892"/>
                  <a:pt x="2850337" y="658673"/>
                  <a:pt x="2843327" y="659283"/>
                </a:cubicBezTo>
                <a:cubicBezTo>
                  <a:pt x="2836316" y="659892"/>
                  <a:pt x="2829763" y="658673"/>
                  <a:pt x="2823667" y="655625"/>
                </a:cubicBezTo>
                <a:cubicBezTo>
                  <a:pt x="2817571" y="652577"/>
                  <a:pt x="2811627" y="649224"/>
                  <a:pt x="2805836" y="645567"/>
                </a:cubicBezTo>
                <a:cubicBezTo>
                  <a:pt x="2800045" y="641909"/>
                  <a:pt x="2791968" y="636118"/>
                  <a:pt x="2781605" y="628193"/>
                </a:cubicBezTo>
                <a:cubicBezTo>
                  <a:pt x="2774290" y="623316"/>
                  <a:pt x="2772156" y="615696"/>
                  <a:pt x="2775204" y="605333"/>
                </a:cubicBezTo>
                <a:cubicBezTo>
                  <a:pt x="2776423" y="605943"/>
                  <a:pt x="2777643" y="606095"/>
                  <a:pt x="2778862" y="605790"/>
                </a:cubicBezTo>
                <a:cubicBezTo>
                  <a:pt x="2780081" y="605485"/>
                  <a:pt x="2784043" y="606248"/>
                  <a:pt x="2790748" y="608076"/>
                </a:cubicBezTo>
                <a:cubicBezTo>
                  <a:pt x="2797454" y="609905"/>
                  <a:pt x="2804464" y="610667"/>
                  <a:pt x="2811780" y="610362"/>
                </a:cubicBezTo>
                <a:cubicBezTo>
                  <a:pt x="2819095" y="610058"/>
                  <a:pt x="2829763" y="611124"/>
                  <a:pt x="2843784" y="613563"/>
                </a:cubicBezTo>
                <a:cubicBezTo>
                  <a:pt x="2857805" y="616001"/>
                  <a:pt x="2875178" y="622554"/>
                  <a:pt x="2895905" y="633222"/>
                </a:cubicBezTo>
                <a:cubicBezTo>
                  <a:pt x="2916631" y="643890"/>
                  <a:pt x="2927452" y="649224"/>
                  <a:pt x="2928366" y="649224"/>
                </a:cubicBezTo>
                <a:cubicBezTo>
                  <a:pt x="2929280" y="649224"/>
                  <a:pt x="2930956" y="649224"/>
                  <a:pt x="2933395" y="649224"/>
                </a:cubicBezTo>
                <a:cubicBezTo>
                  <a:pt x="2933395" y="639471"/>
                  <a:pt x="2933548" y="633070"/>
                  <a:pt x="2933852" y="630022"/>
                </a:cubicBezTo>
                <a:cubicBezTo>
                  <a:pt x="2934157" y="626974"/>
                  <a:pt x="2933548" y="624535"/>
                  <a:pt x="2932024" y="622707"/>
                </a:cubicBezTo>
                <a:cubicBezTo>
                  <a:pt x="2930499" y="620878"/>
                  <a:pt x="2930042" y="618440"/>
                  <a:pt x="2930652" y="615392"/>
                </a:cubicBezTo>
                <a:cubicBezTo>
                  <a:pt x="2931262" y="612344"/>
                  <a:pt x="2930195" y="606400"/>
                  <a:pt x="2927452" y="597561"/>
                </a:cubicBezTo>
                <a:cubicBezTo>
                  <a:pt x="2924708" y="588721"/>
                  <a:pt x="2923489" y="582016"/>
                  <a:pt x="2923794" y="577444"/>
                </a:cubicBezTo>
                <a:cubicBezTo>
                  <a:pt x="2924098" y="572872"/>
                  <a:pt x="2923337" y="569976"/>
                  <a:pt x="2921508" y="568757"/>
                </a:cubicBezTo>
                <a:cubicBezTo>
                  <a:pt x="2919679" y="567538"/>
                  <a:pt x="2917850" y="565709"/>
                  <a:pt x="2916022" y="563271"/>
                </a:cubicBezTo>
                <a:cubicBezTo>
                  <a:pt x="2902001" y="565100"/>
                  <a:pt x="2891332" y="566166"/>
                  <a:pt x="2884017" y="566471"/>
                </a:cubicBezTo>
                <a:cubicBezTo>
                  <a:pt x="2876702" y="566776"/>
                  <a:pt x="2872283" y="566776"/>
                  <a:pt x="2870758" y="566471"/>
                </a:cubicBezTo>
                <a:cubicBezTo>
                  <a:pt x="2869234" y="566166"/>
                  <a:pt x="2867558" y="565709"/>
                  <a:pt x="2865730" y="565100"/>
                </a:cubicBezTo>
                <a:lnTo>
                  <a:pt x="2862072" y="566928"/>
                </a:lnTo>
                <a:cubicBezTo>
                  <a:pt x="2856586" y="566928"/>
                  <a:pt x="2852166" y="566928"/>
                  <a:pt x="2848813" y="566928"/>
                </a:cubicBezTo>
                <a:cubicBezTo>
                  <a:pt x="2845460" y="566928"/>
                  <a:pt x="2841955" y="566319"/>
                  <a:pt x="2838298" y="565100"/>
                </a:cubicBezTo>
                <a:cubicBezTo>
                  <a:pt x="2834640" y="563880"/>
                  <a:pt x="2829154" y="563575"/>
                  <a:pt x="2821838" y="564185"/>
                </a:cubicBezTo>
                <a:cubicBezTo>
                  <a:pt x="2814523" y="564795"/>
                  <a:pt x="2802483" y="562661"/>
                  <a:pt x="2785720" y="557784"/>
                </a:cubicBezTo>
                <a:cubicBezTo>
                  <a:pt x="2768956" y="552908"/>
                  <a:pt x="2758745" y="548640"/>
                  <a:pt x="2755087" y="544983"/>
                </a:cubicBezTo>
                <a:cubicBezTo>
                  <a:pt x="2748382" y="537667"/>
                  <a:pt x="2743810" y="532638"/>
                  <a:pt x="2741371" y="529895"/>
                </a:cubicBezTo>
                <a:cubicBezTo>
                  <a:pt x="2738933" y="527152"/>
                  <a:pt x="2736647" y="522885"/>
                  <a:pt x="2734513" y="517094"/>
                </a:cubicBezTo>
                <a:cubicBezTo>
                  <a:pt x="2732380" y="511302"/>
                  <a:pt x="2731617" y="507645"/>
                  <a:pt x="2732227" y="506121"/>
                </a:cubicBezTo>
                <a:cubicBezTo>
                  <a:pt x="2732837" y="504597"/>
                  <a:pt x="2733446" y="502006"/>
                  <a:pt x="2734056" y="498348"/>
                </a:cubicBezTo>
                <a:lnTo>
                  <a:pt x="2744114" y="496519"/>
                </a:lnTo>
                <a:cubicBezTo>
                  <a:pt x="2747772" y="498958"/>
                  <a:pt x="2751125" y="501092"/>
                  <a:pt x="2754173" y="502920"/>
                </a:cubicBezTo>
                <a:cubicBezTo>
                  <a:pt x="2757221" y="504749"/>
                  <a:pt x="2767432" y="505359"/>
                  <a:pt x="2784805" y="504749"/>
                </a:cubicBezTo>
                <a:cubicBezTo>
                  <a:pt x="2802179" y="504140"/>
                  <a:pt x="2818638" y="504749"/>
                  <a:pt x="2834182" y="506578"/>
                </a:cubicBezTo>
                <a:cubicBezTo>
                  <a:pt x="2849728" y="508407"/>
                  <a:pt x="2862986" y="509169"/>
                  <a:pt x="2873959" y="508864"/>
                </a:cubicBezTo>
                <a:cubicBezTo>
                  <a:pt x="2884932" y="508559"/>
                  <a:pt x="2898648" y="508711"/>
                  <a:pt x="2915107" y="509321"/>
                </a:cubicBezTo>
                <a:cubicBezTo>
                  <a:pt x="2915717" y="504444"/>
                  <a:pt x="2916479" y="501092"/>
                  <a:pt x="2917393" y="499263"/>
                </a:cubicBezTo>
                <a:cubicBezTo>
                  <a:pt x="2918307" y="497434"/>
                  <a:pt x="2918155" y="494233"/>
                  <a:pt x="2916936" y="489661"/>
                </a:cubicBezTo>
                <a:cubicBezTo>
                  <a:pt x="2915717" y="485090"/>
                  <a:pt x="2914650" y="478689"/>
                  <a:pt x="2913736" y="470459"/>
                </a:cubicBezTo>
                <a:cubicBezTo>
                  <a:pt x="2912821" y="462229"/>
                  <a:pt x="2911602" y="454914"/>
                  <a:pt x="2910078" y="448513"/>
                </a:cubicBezTo>
                <a:cubicBezTo>
                  <a:pt x="2908554" y="442113"/>
                  <a:pt x="2908097" y="435712"/>
                  <a:pt x="2908706" y="429311"/>
                </a:cubicBezTo>
                <a:cubicBezTo>
                  <a:pt x="2909316" y="422910"/>
                  <a:pt x="2908859" y="417576"/>
                  <a:pt x="2907335" y="413309"/>
                </a:cubicBezTo>
                <a:cubicBezTo>
                  <a:pt x="2905810" y="409042"/>
                  <a:pt x="2903830" y="402641"/>
                  <a:pt x="2901391" y="394107"/>
                </a:cubicBezTo>
                <a:cubicBezTo>
                  <a:pt x="2893466" y="391668"/>
                  <a:pt x="2885846" y="392278"/>
                  <a:pt x="2878531" y="395935"/>
                </a:cubicBezTo>
                <a:lnTo>
                  <a:pt x="2876702" y="402336"/>
                </a:lnTo>
                <a:cubicBezTo>
                  <a:pt x="2873654" y="399288"/>
                  <a:pt x="2870911" y="396545"/>
                  <a:pt x="2868473" y="394107"/>
                </a:cubicBezTo>
                <a:cubicBezTo>
                  <a:pt x="2866034" y="391668"/>
                  <a:pt x="2859481" y="388620"/>
                  <a:pt x="2848813" y="384963"/>
                </a:cubicBezTo>
                <a:cubicBezTo>
                  <a:pt x="2838145" y="381305"/>
                  <a:pt x="2820924" y="372771"/>
                  <a:pt x="2797149" y="359359"/>
                </a:cubicBezTo>
                <a:cubicBezTo>
                  <a:pt x="2780081" y="346558"/>
                  <a:pt x="2772156" y="329489"/>
                  <a:pt x="2773375" y="308153"/>
                </a:cubicBezTo>
                <a:close/>
                <a:moveTo>
                  <a:pt x="790270" y="285750"/>
                </a:moveTo>
                <a:cubicBezTo>
                  <a:pt x="791185" y="285445"/>
                  <a:pt x="797128" y="287579"/>
                  <a:pt x="808101" y="292151"/>
                </a:cubicBezTo>
                <a:cubicBezTo>
                  <a:pt x="819074" y="296723"/>
                  <a:pt x="831113" y="300076"/>
                  <a:pt x="844220" y="302209"/>
                </a:cubicBezTo>
                <a:cubicBezTo>
                  <a:pt x="857326" y="304343"/>
                  <a:pt x="871500" y="305410"/>
                  <a:pt x="886739" y="305410"/>
                </a:cubicBezTo>
                <a:cubicBezTo>
                  <a:pt x="901979" y="305410"/>
                  <a:pt x="924077" y="308763"/>
                  <a:pt x="953033" y="315468"/>
                </a:cubicBezTo>
                <a:cubicBezTo>
                  <a:pt x="981989" y="322174"/>
                  <a:pt x="1014603" y="326898"/>
                  <a:pt x="1050874" y="329641"/>
                </a:cubicBezTo>
                <a:cubicBezTo>
                  <a:pt x="1087145" y="332385"/>
                  <a:pt x="1115797" y="335433"/>
                  <a:pt x="1136828" y="338785"/>
                </a:cubicBezTo>
                <a:cubicBezTo>
                  <a:pt x="1157859" y="342138"/>
                  <a:pt x="1172947" y="343662"/>
                  <a:pt x="1182091" y="343357"/>
                </a:cubicBezTo>
                <a:cubicBezTo>
                  <a:pt x="1191235" y="343053"/>
                  <a:pt x="1200988" y="341986"/>
                  <a:pt x="1211352" y="340157"/>
                </a:cubicBezTo>
                <a:cubicBezTo>
                  <a:pt x="1205865" y="342595"/>
                  <a:pt x="1202055" y="344424"/>
                  <a:pt x="1199922" y="345643"/>
                </a:cubicBezTo>
                <a:cubicBezTo>
                  <a:pt x="1197788" y="346863"/>
                  <a:pt x="1195197" y="347472"/>
                  <a:pt x="1192149" y="347472"/>
                </a:cubicBezTo>
                <a:cubicBezTo>
                  <a:pt x="1189101" y="347472"/>
                  <a:pt x="1186205" y="348082"/>
                  <a:pt x="1183462" y="349301"/>
                </a:cubicBezTo>
                <a:cubicBezTo>
                  <a:pt x="1180719" y="350520"/>
                  <a:pt x="1176604" y="351587"/>
                  <a:pt x="1171118" y="352501"/>
                </a:cubicBezTo>
                <a:cubicBezTo>
                  <a:pt x="1165631" y="353416"/>
                  <a:pt x="1161364" y="355245"/>
                  <a:pt x="1158316" y="357988"/>
                </a:cubicBezTo>
                <a:cubicBezTo>
                  <a:pt x="1155268" y="360731"/>
                  <a:pt x="1150849" y="362407"/>
                  <a:pt x="1145058" y="363017"/>
                </a:cubicBezTo>
                <a:cubicBezTo>
                  <a:pt x="1139266" y="363627"/>
                  <a:pt x="1134542" y="364998"/>
                  <a:pt x="1130884" y="367132"/>
                </a:cubicBezTo>
                <a:cubicBezTo>
                  <a:pt x="1127227" y="369266"/>
                  <a:pt x="1123569" y="370180"/>
                  <a:pt x="1119911" y="369875"/>
                </a:cubicBezTo>
                <a:cubicBezTo>
                  <a:pt x="1116254" y="369570"/>
                  <a:pt x="1113358" y="370332"/>
                  <a:pt x="1111225" y="372161"/>
                </a:cubicBezTo>
                <a:cubicBezTo>
                  <a:pt x="1109091" y="373990"/>
                  <a:pt x="1106653" y="374904"/>
                  <a:pt x="1103910" y="374904"/>
                </a:cubicBezTo>
                <a:cubicBezTo>
                  <a:pt x="1101166" y="374904"/>
                  <a:pt x="1098728" y="375514"/>
                  <a:pt x="1096594" y="376733"/>
                </a:cubicBezTo>
                <a:cubicBezTo>
                  <a:pt x="1094461" y="377952"/>
                  <a:pt x="1090193" y="379476"/>
                  <a:pt x="1083793" y="381305"/>
                </a:cubicBezTo>
                <a:cubicBezTo>
                  <a:pt x="1077392" y="383134"/>
                  <a:pt x="1072972" y="383896"/>
                  <a:pt x="1070534" y="383591"/>
                </a:cubicBezTo>
                <a:cubicBezTo>
                  <a:pt x="1068095" y="383286"/>
                  <a:pt x="1066267" y="383744"/>
                  <a:pt x="1065047" y="384963"/>
                </a:cubicBezTo>
                <a:cubicBezTo>
                  <a:pt x="1063828" y="386182"/>
                  <a:pt x="1061390" y="387401"/>
                  <a:pt x="1057732" y="388620"/>
                </a:cubicBezTo>
                <a:cubicBezTo>
                  <a:pt x="1052856" y="388011"/>
                  <a:pt x="1048893" y="387706"/>
                  <a:pt x="1045845" y="387706"/>
                </a:cubicBezTo>
                <a:lnTo>
                  <a:pt x="1038530" y="395021"/>
                </a:lnTo>
                <a:cubicBezTo>
                  <a:pt x="1040359" y="410261"/>
                  <a:pt x="1041273" y="425196"/>
                  <a:pt x="1041273" y="439827"/>
                </a:cubicBezTo>
                <a:cubicBezTo>
                  <a:pt x="1046759" y="442265"/>
                  <a:pt x="1051484" y="444094"/>
                  <a:pt x="1055446" y="445313"/>
                </a:cubicBezTo>
                <a:cubicBezTo>
                  <a:pt x="1059409" y="446532"/>
                  <a:pt x="1070839" y="449275"/>
                  <a:pt x="1089736" y="453543"/>
                </a:cubicBezTo>
                <a:cubicBezTo>
                  <a:pt x="1108634" y="457810"/>
                  <a:pt x="1121893" y="459639"/>
                  <a:pt x="1129513" y="459029"/>
                </a:cubicBezTo>
                <a:cubicBezTo>
                  <a:pt x="1137133" y="458419"/>
                  <a:pt x="1143533" y="456896"/>
                  <a:pt x="1148715" y="454457"/>
                </a:cubicBezTo>
                <a:cubicBezTo>
                  <a:pt x="1153897" y="452019"/>
                  <a:pt x="1156945" y="450952"/>
                  <a:pt x="1157859" y="451257"/>
                </a:cubicBezTo>
                <a:cubicBezTo>
                  <a:pt x="1158774" y="451562"/>
                  <a:pt x="1160450" y="451714"/>
                  <a:pt x="1162888" y="451714"/>
                </a:cubicBezTo>
                <a:lnTo>
                  <a:pt x="1156488" y="457200"/>
                </a:lnTo>
                <a:lnTo>
                  <a:pt x="1153744" y="462687"/>
                </a:lnTo>
                <a:cubicBezTo>
                  <a:pt x="1149477" y="466344"/>
                  <a:pt x="1145210" y="468478"/>
                  <a:pt x="1140943" y="469088"/>
                </a:cubicBezTo>
                <a:lnTo>
                  <a:pt x="1133627" y="477317"/>
                </a:lnTo>
                <a:cubicBezTo>
                  <a:pt x="1120826" y="481584"/>
                  <a:pt x="1108024" y="485547"/>
                  <a:pt x="1095223" y="489204"/>
                </a:cubicBezTo>
                <a:lnTo>
                  <a:pt x="1091565" y="494691"/>
                </a:lnTo>
                <a:lnTo>
                  <a:pt x="1059561" y="500177"/>
                </a:lnTo>
                <a:lnTo>
                  <a:pt x="1056818" y="502920"/>
                </a:lnTo>
                <a:lnTo>
                  <a:pt x="1046759" y="502920"/>
                </a:lnTo>
                <a:cubicBezTo>
                  <a:pt x="1044321" y="507797"/>
                  <a:pt x="1042797" y="512064"/>
                  <a:pt x="1042187" y="515722"/>
                </a:cubicBezTo>
                <a:cubicBezTo>
                  <a:pt x="1041578" y="519379"/>
                  <a:pt x="1040968" y="523799"/>
                  <a:pt x="1040359" y="528981"/>
                </a:cubicBezTo>
                <a:cubicBezTo>
                  <a:pt x="1039749" y="534162"/>
                  <a:pt x="1038987" y="539192"/>
                  <a:pt x="1038073" y="544068"/>
                </a:cubicBezTo>
                <a:cubicBezTo>
                  <a:pt x="1037158" y="548945"/>
                  <a:pt x="1036091" y="552298"/>
                  <a:pt x="1034872" y="554127"/>
                </a:cubicBezTo>
                <a:cubicBezTo>
                  <a:pt x="1033653" y="555956"/>
                  <a:pt x="1033043" y="557937"/>
                  <a:pt x="1033043" y="560070"/>
                </a:cubicBezTo>
                <a:cubicBezTo>
                  <a:pt x="1033043" y="562204"/>
                  <a:pt x="1032129" y="565100"/>
                  <a:pt x="1030300" y="568757"/>
                </a:cubicBezTo>
                <a:lnTo>
                  <a:pt x="1033958" y="571500"/>
                </a:lnTo>
                <a:cubicBezTo>
                  <a:pt x="1043102" y="572719"/>
                  <a:pt x="1050570" y="573786"/>
                  <a:pt x="1056361" y="574701"/>
                </a:cubicBezTo>
                <a:cubicBezTo>
                  <a:pt x="1062152" y="575615"/>
                  <a:pt x="1067486" y="576682"/>
                  <a:pt x="1072363" y="577901"/>
                </a:cubicBezTo>
                <a:cubicBezTo>
                  <a:pt x="1077239" y="579120"/>
                  <a:pt x="1087755" y="580797"/>
                  <a:pt x="1103910" y="582930"/>
                </a:cubicBezTo>
                <a:cubicBezTo>
                  <a:pt x="1120064" y="585064"/>
                  <a:pt x="1132866" y="586588"/>
                  <a:pt x="1142314" y="587502"/>
                </a:cubicBezTo>
                <a:cubicBezTo>
                  <a:pt x="1151763" y="588417"/>
                  <a:pt x="1159535" y="588874"/>
                  <a:pt x="1165631" y="588874"/>
                </a:cubicBezTo>
                <a:cubicBezTo>
                  <a:pt x="1171728" y="588874"/>
                  <a:pt x="1176604" y="588569"/>
                  <a:pt x="1180262" y="587959"/>
                </a:cubicBezTo>
                <a:lnTo>
                  <a:pt x="1181176" y="589788"/>
                </a:lnTo>
                <a:cubicBezTo>
                  <a:pt x="1179348" y="591007"/>
                  <a:pt x="1177214" y="591769"/>
                  <a:pt x="1174775" y="592074"/>
                </a:cubicBezTo>
                <a:cubicBezTo>
                  <a:pt x="1172337" y="592379"/>
                  <a:pt x="1168679" y="594055"/>
                  <a:pt x="1163803" y="597104"/>
                </a:cubicBezTo>
                <a:cubicBezTo>
                  <a:pt x="1158926" y="600152"/>
                  <a:pt x="1153287" y="602438"/>
                  <a:pt x="1146886" y="603961"/>
                </a:cubicBezTo>
                <a:cubicBezTo>
                  <a:pt x="1140485" y="605485"/>
                  <a:pt x="1135304" y="606248"/>
                  <a:pt x="1131341" y="606248"/>
                </a:cubicBezTo>
                <a:cubicBezTo>
                  <a:pt x="1127379" y="606248"/>
                  <a:pt x="1121740" y="607162"/>
                  <a:pt x="1114425" y="608991"/>
                </a:cubicBezTo>
                <a:lnTo>
                  <a:pt x="1111682" y="611734"/>
                </a:lnTo>
                <a:cubicBezTo>
                  <a:pt x="1108024" y="612344"/>
                  <a:pt x="1105129" y="612801"/>
                  <a:pt x="1102995" y="613106"/>
                </a:cubicBezTo>
                <a:cubicBezTo>
                  <a:pt x="1100862" y="613410"/>
                  <a:pt x="1098118" y="614629"/>
                  <a:pt x="1094766" y="616763"/>
                </a:cubicBezTo>
                <a:cubicBezTo>
                  <a:pt x="1091413" y="618897"/>
                  <a:pt x="1088517" y="619811"/>
                  <a:pt x="1086079" y="619506"/>
                </a:cubicBezTo>
                <a:cubicBezTo>
                  <a:pt x="1083640" y="619202"/>
                  <a:pt x="1079983" y="619506"/>
                  <a:pt x="1075106" y="620421"/>
                </a:cubicBezTo>
                <a:cubicBezTo>
                  <a:pt x="1070229" y="621335"/>
                  <a:pt x="1065962" y="622707"/>
                  <a:pt x="1062304" y="624535"/>
                </a:cubicBezTo>
                <a:cubicBezTo>
                  <a:pt x="1059866" y="626364"/>
                  <a:pt x="1058342" y="628193"/>
                  <a:pt x="1057732" y="630022"/>
                </a:cubicBezTo>
                <a:cubicBezTo>
                  <a:pt x="1057122" y="631851"/>
                  <a:pt x="1057122" y="636727"/>
                  <a:pt x="1057732" y="644652"/>
                </a:cubicBezTo>
                <a:cubicBezTo>
                  <a:pt x="1058342" y="652577"/>
                  <a:pt x="1059104" y="658063"/>
                  <a:pt x="1060018" y="661111"/>
                </a:cubicBezTo>
                <a:cubicBezTo>
                  <a:pt x="1060933" y="664159"/>
                  <a:pt x="1060475" y="666598"/>
                  <a:pt x="1058647" y="668427"/>
                </a:cubicBezTo>
                <a:lnTo>
                  <a:pt x="1061390" y="677571"/>
                </a:lnTo>
                <a:lnTo>
                  <a:pt x="1129970" y="680314"/>
                </a:lnTo>
                <a:lnTo>
                  <a:pt x="1136371" y="672999"/>
                </a:lnTo>
                <a:lnTo>
                  <a:pt x="1153744" y="680314"/>
                </a:lnTo>
                <a:lnTo>
                  <a:pt x="1151915" y="682143"/>
                </a:lnTo>
                <a:cubicBezTo>
                  <a:pt x="1148867" y="683362"/>
                  <a:pt x="1146429" y="684124"/>
                  <a:pt x="1144600" y="684429"/>
                </a:cubicBezTo>
                <a:cubicBezTo>
                  <a:pt x="1142771" y="684733"/>
                  <a:pt x="1140485" y="686867"/>
                  <a:pt x="1137742" y="690829"/>
                </a:cubicBezTo>
                <a:cubicBezTo>
                  <a:pt x="1134999" y="694792"/>
                  <a:pt x="1130884" y="696925"/>
                  <a:pt x="1125398" y="697230"/>
                </a:cubicBezTo>
                <a:cubicBezTo>
                  <a:pt x="1119911" y="697535"/>
                  <a:pt x="1112139" y="698907"/>
                  <a:pt x="1102081" y="701345"/>
                </a:cubicBezTo>
                <a:cubicBezTo>
                  <a:pt x="1092022" y="703783"/>
                  <a:pt x="1084707" y="706374"/>
                  <a:pt x="1080135" y="709117"/>
                </a:cubicBezTo>
                <a:cubicBezTo>
                  <a:pt x="1075563" y="711861"/>
                  <a:pt x="1070991" y="713690"/>
                  <a:pt x="1066419" y="714604"/>
                </a:cubicBezTo>
                <a:cubicBezTo>
                  <a:pt x="1061847" y="715518"/>
                  <a:pt x="1058494" y="716433"/>
                  <a:pt x="1056361" y="717347"/>
                </a:cubicBezTo>
                <a:cubicBezTo>
                  <a:pt x="1054227" y="718261"/>
                  <a:pt x="1051636" y="719633"/>
                  <a:pt x="1048588" y="721462"/>
                </a:cubicBezTo>
                <a:cubicBezTo>
                  <a:pt x="1042492" y="729387"/>
                  <a:pt x="1038835" y="737311"/>
                  <a:pt x="1037616" y="745236"/>
                </a:cubicBezTo>
                <a:cubicBezTo>
                  <a:pt x="1045540" y="746456"/>
                  <a:pt x="1053008" y="747217"/>
                  <a:pt x="1060018" y="747522"/>
                </a:cubicBezTo>
                <a:cubicBezTo>
                  <a:pt x="1067029" y="747827"/>
                  <a:pt x="1079830" y="747065"/>
                  <a:pt x="1098423" y="745236"/>
                </a:cubicBezTo>
                <a:cubicBezTo>
                  <a:pt x="1117016" y="743407"/>
                  <a:pt x="1129665" y="742188"/>
                  <a:pt x="1136371" y="741579"/>
                </a:cubicBezTo>
                <a:cubicBezTo>
                  <a:pt x="1143076" y="740969"/>
                  <a:pt x="1148867" y="739902"/>
                  <a:pt x="1153744" y="738378"/>
                </a:cubicBezTo>
                <a:cubicBezTo>
                  <a:pt x="1158621" y="736854"/>
                  <a:pt x="1165936" y="733959"/>
                  <a:pt x="1175690" y="729692"/>
                </a:cubicBezTo>
                <a:lnTo>
                  <a:pt x="1172032" y="734263"/>
                </a:lnTo>
                <a:lnTo>
                  <a:pt x="1154659" y="740664"/>
                </a:lnTo>
                <a:lnTo>
                  <a:pt x="1147344" y="746151"/>
                </a:lnTo>
                <a:cubicBezTo>
                  <a:pt x="1141857" y="747979"/>
                  <a:pt x="1137895" y="749504"/>
                  <a:pt x="1135456" y="750723"/>
                </a:cubicBezTo>
                <a:cubicBezTo>
                  <a:pt x="1133018" y="751942"/>
                  <a:pt x="1128446" y="754685"/>
                  <a:pt x="1121740" y="758952"/>
                </a:cubicBezTo>
                <a:cubicBezTo>
                  <a:pt x="1115035" y="763219"/>
                  <a:pt x="1102995" y="770077"/>
                  <a:pt x="1085621" y="779526"/>
                </a:cubicBezTo>
                <a:cubicBezTo>
                  <a:pt x="1068248" y="788975"/>
                  <a:pt x="1054075" y="794919"/>
                  <a:pt x="1043102" y="797357"/>
                </a:cubicBezTo>
                <a:cubicBezTo>
                  <a:pt x="1032129" y="799796"/>
                  <a:pt x="1024052" y="803453"/>
                  <a:pt x="1018870" y="808330"/>
                </a:cubicBezTo>
                <a:cubicBezTo>
                  <a:pt x="1013688" y="813207"/>
                  <a:pt x="1002868" y="815340"/>
                  <a:pt x="986409" y="814731"/>
                </a:cubicBezTo>
                <a:cubicBezTo>
                  <a:pt x="969950" y="814121"/>
                  <a:pt x="956843" y="813511"/>
                  <a:pt x="947090" y="812902"/>
                </a:cubicBezTo>
                <a:cubicBezTo>
                  <a:pt x="937336" y="812292"/>
                  <a:pt x="929716" y="811378"/>
                  <a:pt x="924230" y="810159"/>
                </a:cubicBezTo>
                <a:cubicBezTo>
                  <a:pt x="918743" y="808940"/>
                  <a:pt x="912952" y="808330"/>
                  <a:pt x="906856" y="808330"/>
                </a:cubicBezTo>
                <a:cubicBezTo>
                  <a:pt x="900760" y="808330"/>
                  <a:pt x="895426" y="806958"/>
                  <a:pt x="890854" y="804215"/>
                </a:cubicBezTo>
                <a:cubicBezTo>
                  <a:pt x="886282" y="801472"/>
                  <a:pt x="879119" y="797357"/>
                  <a:pt x="869366" y="791871"/>
                </a:cubicBezTo>
                <a:lnTo>
                  <a:pt x="866623" y="786384"/>
                </a:lnTo>
                <a:cubicBezTo>
                  <a:pt x="856259" y="782117"/>
                  <a:pt x="846506" y="776021"/>
                  <a:pt x="837362" y="768096"/>
                </a:cubicBezTo>
                <a:cubicBezTo>
                  <a:pt x="836752" y="768096"/>
                  <a:pt x="836600" y="767334"/>
                  <a:pt x="836905" y="765810"/>
                </a:cubicBezTo>
                <a:cubicBezTo>
                  <a:pt x="837210" y="764286"/>
                  <a:pt x="835838" y="761696"/>
                  <a:pt x="832790" y="758038"/>
                </a:cubicBezTo>
                <a:cubicBezTo>
                  <a:pt x="829742" y="754380"/>
                  <a:pt x="827608" y="751485"/>
                  <a:pt x="826389" y="749351"/>
                </a:cubicBezTo>
                <a:cubicBezTo>
                  <a:pt x="825170" y="747217"/>
                  <a:pt x="823341" y="744322"/>
                  <a:pt x="820903" y="740664"/>
                </a:cubicBezTo>
                <a:lnTo>
                  <a:pt x="823646" y="736092"/>
                </a:lnTo>
                <a:cubicBezTo>
                  <a:pt x="826694" y="736092"/>
                  <a:pt x="829589" y="735788"/>
                  <a:pt x="832333" y="735178"/>
                </a:cubicBezTo>
                <a:cubicBezTo>
                  <a:pt x="835076" y="734568"/>
                  <a:pt x="837667" y="735025"/>
                  <a:pt x="840105" y="736550"/>
                </a:cubicBezTo>
                <a:cubicBezTo>
                  <a:pt x="842543" y="738073"/>
                  <a:pt x="845896" y="739445"/>
                  <a:pt x="850163" y="740664"/>
                </a:cubicBezTo>
                <a:cubicBezTo>
                  <a:pt x="854431" y="741883"/>
                  <a:pt x="859460" y="742493"/>
                  <a:pt x="865251" y="742493"/>
                </a:cubicBezTo>
                <a:cubicBezTo>
                  <a:pt x="871042" y="742493"/>
                  <a:pt x="878205" y="741883"/>
                  <a:pt x="886739" y="740664"/>
                </a:cubicBezTo>
                <a:cubicBezTo>
                  <a:pt x="895274" y="739445"/>
                  <a:pt x="914476" y="739445"/>
                  <a:pt x="944347" y="740664"/>
                </a:cubicBezTo>
                <a:cubicBezTo>
                  <a:pt x="974217" y="741883"/>
                  <a:pt x="990371" y="742493"/>
                  <a:pt x="992810" y="742493"/>
                </a:cubicBezTo>
                <a:cubicBezTo>
                  <a:pt x="995248" y="742493"/>
                  <a:pt x="997077" y="742188"/>
                  <a:pt x="998296" y="741579"/>
                </a:cubicBezTo>
                <a:lnTo>
                  <a:pt x="1001039" y="734263"/>
                </a:lnTo>
                <a:cubicBezTo>
                  <a:pt x="999211" y="734263"/>
                  <a:pt x="998144" y="733959"/>
                  <a:pt x="997839" y="733349"/>
                </a:cubicBezTo>
                <a:cubicBezTo>
                  <a:pt x="997534" y="732740"/>
                  <a:pt x="993877" y="733044"/>
                  <a:pt x="986866" y="734263"/>
                </a:cubicBezTo>
                <a:cubicBezTo>
                  <a:pt x="979856" y="735483"/>
                  <a:pt x="969797" y="736397"/>
                  <a:pt x="956691" y="737007"/>
                </a:cubicBezTo>
                <a:cubicBezTo>
                  <a:pt x="943585" y="737616"/>
                  <a:pt x="932917" y="735940"/>
                  <a:pt x="924687" y="731977"/>
                </a:cubicBezTo>
                <a:cubicBezTo>
                  <a:pt x="916457" y="728015"/>
                  <a:pt x="905942" y="722986"/>
                  <a:pt x="893140" y="716890"/>
                </a:cubicBezTo>
                <a:lnTo>
                  <a:pt x="895883" y="714147"/>
                </a:lnTo>
                <a:lnTo>
                  <a:pt x="893140" y="710489"/>
                </a:lnTo>
                <a:cubicBezTo>
                  <a:pt x="890092" y="709270"/>
                  <a:pt x="887806" y="707594"/>
                  <a:pt x="886282" y="705460"/>
                </a:cubicBezTo>
                <a:cubicBezTo>
                  <a:pt x="884758" y="703326"/>
                  <a:pt x="881405" y="700583"/>
                  <a:pt x="876224" y="697230"/>
                </a:cubicBezTo>
                <a:cubicBezTo>
                  <a:pt x="871042" y="693877"/>
                  <a:pt x="862660" y="686410"/>
                  <a:pt x="851078" y="674827"/>
                </a:cubicBezTo>
                <a:lnTo>
                  <a:pt x="848335" y="668427"/>
                </a:lnTo>
                <a:cubicBezTo>
                  <a:pt x="851992" y="666598"/>
                  <a:pt x="855802" y="666293"/>
                  <a:pt x="859765" y="667512"/>
                </a:cubicBezTo>
                <a:cubicBezTo>
                  <a:pt x="863727" y="668731"/>
                  <a:pt x="869671" y="669341"/>
                  <a:pt x="877595" y="669341"/>
                </a:cubicBezTo>
                <a:cubicBezTo>
                  <a:pt x="885520" y="669341"/>
                  <a:pt x="894664" y="670103"/>
                  <a:pt x="905027" y="671627"/>
                </a:cubicBezTo>
                <a:cubicBezTo>
                  <a:pt x="915391" y="673151"/>
                  <a:pt x="925906" y="673913"/>
                  <a:pt x="936574" y="673913"/>
                </a:cubicBezTo>
                <a:cubicBezTo>
                  <a:pt x="947242" y="673913"/>
                  <a:pt x="956996" y="674370"/>
                  <a:pt x="965835" y="675285"/>
                </a:cubicBezTo>
                <a:cubicBezTo>
                  <a:pt x="974674" y="676199"/>
                  <a:pt x="987323" y="676656"/>
                  <a:pt x="1003783" y="676656"/>
                </a:cubicBezTo>
                <a:cubicBezTo>
                  <a:pt x="1005002" y="666293"/>
                  <a:pt x="1004392" y="655930"/>
                  <a:pt x="1001954" y="645567"/>
                </a:cubicBezTo>
                <a:cubicBezTo>
                  <a:pt x="998906" y="645567"/>
                  <a:pt x="987476" y="645262"/>
                  <a:pt x="967664" y="644652"/>
                </a:cubicBezTo>
                <a:cubicBezTo>
                  <a:pt x="947852" y="644043"/>
                  <a:pt x="936269" y="642061"/>
                  <a:pt x="932917" y="638709"/>
                </a:cubicBezTo>
                <a:cubicBezTo>
                  <a:pt x="929564" y="635356"/>
                  <a:pt x="925601" y="633375"/>
                  <a:pt x="921029" y="632765"/>
                </a:cubicBezTo>
                <a:cubicBezTo>
                  <a:pt x="916457" y="632156"/>
                  <a:pt x="910666" y="628803"/>
                  <a:pt x="903656" y="622707"/>
                </a:cubicBezTo>
                <a:cubicBezTo>
                  <a:pt x="896645" y="616611"/>
                  <a:pt x="886130" y="606248"/>
                  <a:pt x="872109" y="591617"/>
                </a:cubicBezTo>
                <a:lnTo>
                  <a:pt x="851078" y="566014"/>
                </a:lnTo>
                <a:lnTo>
                  <a:pt x="848335" y="566014"/>
                </a:lnTo>
                <a:cubicBezTo>
                  <a:pt x="847115" y="573329"/>
                  <a:pt x="844677" y="582321"/>
                  <a:pt x="841019" y="592989"/>
                </a:cubicBezTo>
                <a:cubicBezTo>
                  <a:pt x="837362" y="603657"/>
                  <a:pt x="835076" y="611124"/>
                  <a:pt x="834161" y="615392"/>
                </a:cubicBezTo>
                <a:cubicBezTo>
                  <a:pt x="833247" y="619659"/>
                  <a:pt x="831571" y="629107"/>
                  <a:pt x="829132" y="643738"/>
                </a:cubicBezTo>
                <a:lnTo>
                  <a:pt x="821817" y="643738"/>
                </a:lnTo>
                <a:cubicBezTo>
                  <a:pt x="819988" y="652882"/>
                  <a:pt x="818617" y="659130"/>
                  <a:pt x="817702" y="662483"/>
                </a:cubicBezTo>
                <a:cubicBezTo>
                  <a:pt x="816788" y="665836"/>
                  <a:pt x="815569" y="669646"/>
                  <a:pt x="814045" y="673913"/>
                </a:cubicBezTo>
                <a:cubicBezTo>
                  <a:pt x="812521" y="678180"/>
                  <a:pt x="809473" y="685038"/>
                  <a:pt x="804901" y="694487"/>
                </a:cubicBezTo>
                <a:cubicBezTo>
                  <a:pt x="800329" y="703936"/>
                  <a:pt x="796519" y="715366"/>
                  <a:pt x="793471" y="728777"/>
                </a:cubicBezTo>
                <a:lnTo>
                  <a:pt x="787070" y="725119"/>
                </a:lnTo>
                <a:cubicBezTo>
                  <a:pt x="784022" y="727558"/>
                  <a:pt x="780669" y="731520"/>
                  <a:pt x="777011" y="737007"/>
                </a:cubicBezTo>
                <a:cubicBezTo>
                  <a:pt x="773354" y="742493"/>
                  <a:pt x="769087" y="747370"/>
                  <a:pt x="764210" y="751637"/>
                </a:cubicBezTo>
                <a:cubicBezTo>
                  <a:pt x="764210" y="749199"/>
                  <a:pt x="766039" y="746151"/>
                  <a:pt x="769696" y="742493"/>
                </a:cubicBezTo>
                <a:cubicBezTo>
                  <a:pt x="773354" y="738835"/>
                  <a:pt x="777164" y="732130"/>
                  <a:pt x="781126" y="722376"/>
                </a:cubicBezTo>
                <a:cubicBezTo>
                  <a:pt x="785089" y="712623"/>
                  <a:pt x="787984" y="700126"/>
                  <a:pt x="789813" y="684886"/>
                </a:cubicBezTo>
                <a:cubicBezTo>
                  <a:pt x="791642" y="669646"/>
                  <a:pt x="792404" y="649834"/>
                  <a:pt x="792099" y="625450"/>
                </a:cubicBezTo>
                <a:cubicBezTo>
                  <a:pt x="791794" y="601066"/>
                  <a:pt x="790880" y="573634"/>
                  <a:pt x="789356" y="543154"/>
                </a:cubicBezTo>
                <a:cubicBezTo>
                  <a:pt x="787832" y="512674"/>
                  <a:pt x="786003" y="484937"/>
                  <a:pt x="783869" y="459944"/>
                </a:cubicBezTo>
                <a:cubicBezTo>
                  <a:pt x="781736" y="434950"/>
                  <a:pt x="779145" y="414376"/>
                  <a:pt x="776097" y="398221"/>
                </a:cubicBezTo>
                <a:cubicBezTo>
                  <a:pt x="773049" y="382067"/>
                  <a:pt x="769544" y="367589"/>
                  <a:pt x="765582" y="354788"/>
                </a:cubicBezTo>
                <a:cubicBezTo>
                  <a:pt x="761619" y="341986"/>
                  <a:pt x="758266" y="333604"/>
                  <a:pt x="755523" y="329641"/>
                </a:cubicBezTo>
                <a:cubicBezTo>
                  <a:pt x="752780" y="325679"/>
                  <a:pt x="749275" y="320345"/>
                  <a:pt x="745007" y="313640"/>
                </a:cubicBezTo>
                <a:lnTo>
                  <a:pt x="727634" y="301752"/>
                </a:lnTo>
                <a:lnTo>
                  <a:pt x="731291" y="297180"/>
                </a:lnTo>
                <a:cubicBezTo>
                  <a:pt x="732511" y="295961"/>
                  <a:pt x="733730" y="295047"/>
                  <a:pt x="734949" y="294437"/>
                </a:cubicBezTo>
                <a:cubicBezTo>
                  <a:pt x="736168" y="293827"/>
                  <a:pt x="738454" y="294285"/>
                  <a:pt x="741807" y="295809"/>
                </a:cubicBezTo>
                <a:cubicBezTo>
                  <a:pt x="745160" y="297333"/>
                  <a:pt x="749580" y="298704"/>
                  <a:pt x="755066" y="299923"/>
                </a:cubicBezTo>
                <a:cubicBezTo>
                  <a:pt x="760552" y="301143"/>
                  <a:pt x="765734" y="302972"/>
                  <a:pt x="770611" y="305410"/>
                </a:cubicBezTo>
                <a:cubicBezTo>
                  <a:pt x="775488" y="307848"/>
                  <a:pt x="780212" y="309372"/>
                  <a:pt x="784784" y="309982"/>
                </a:cubicBezTo>
                <a:cubicBezTo>
                  <a:pt x="789356" y="310591"/>
                  <a:pt x="793013" y="311506"/>
                  <a:pt x="795757" y="312725"/>
                </a:cubicBezTo>
                <a:cubicBezTo>
                  <a:pt x="798500" y="313944"/>
                  <a:pt x="801700" y="315468"/>
                  <a:pt x="805358" y="317297"/>
                </a:cubicBezTo>
                <a:cubicBezTo>
                  <a:pt x="805358" y="314859"/>
                  <a:pt x="805663" y="313030"/>
                  <a:pt x="806272" y="311811"/>
                </a:cubicBezTo>
                <a:cubicBezTo>
                  <a:pt x="806882" y="310591"/>
                  <a:pt x="806120" y="308153"/>
                  <a:pt x="803986" y="304495"/>
                </a:cubicBezTo>
                <a:cubicBezTo>
                  <a:pt x="801853" y="300838"/>
                  <a:pt x="799567" y="298095"/>
                  <a:pt x="797128" y="296266"/>
                </a:cubicBezTo>
                <a:cubicBezTo>
                  <a:pt x="794690" y="294437"/>
                  <a:pt x="791642" y="291084"/>
                  <a:pt x="787984" y="286207"/>
                </a:cubicBezTo>
                <a:cubicBezTo>
                  <a:pt x="788594" y="286207"/>
                  <a:pt x="789356" y="286055"/>
                  <a:pt x="790270" y="285750"/>
                </a:cubicBezTo>
                <a:close/>
                <a:moveTo>
                  <a:pt x="4224070" y="217627"/>
                </a:moveTo>
                <a:cubicBezTo>
                  <a:pt x="4235044" y="220066"/>
                  <a:pt x="4245407" y="224638"/>
                  <a:pt x="4255160" y="231343"/>
                </a:cubicBezTo>
                <a:cubicBezTo>
                  <a:pt x="4260037" y="238049"/>
                  <a:pt x="4264000" y="243231"/>
                  <a:pt x="4267048" y="246888"/>
                </a:cubicBezTo>
                <a:cubicBezTo>
                  <a:pt x="4270096" y="250546"/>
                  <a:pt x="4276801" y="256642"/>
                  <a:pt x="4287164" y="265176"/>
                </a:cubicBezTo>
                <a:cubicBezTo>
                  <a:pt x="4297528" y="273711"/>
                  <a:pt x="4302557" y="280111"/>
                  <a:pt x="4302252" y="284379"/>
                </a:cubicBezTo>
                <a:cubicBezTo>
                  <a:pt x="4301947" y="288646"/>
                  <a:pt x="4302252" y="292151"/>
                  <a:pt x="4303166" y="294894"/>
                </a:cubicBezTo>
                <a:cubicBezTo>
                  <a:pt x="4304080" y="297638"/>
                  <a:pt x="4304843" y="299771"/>
                  <a:pt x="4305452" y="301295"/>
                </a:cubicBezTo>
                <a:cubicBezTo>
                  <a:pt x="4306062" y="302819"/>
                  <a:pt x="4307281" y="305715"/>
                  <a:pt x="4309110" y="309982"/>
                </a:cubicBezTo>
                <a:lnTo>
                  <a:pt x="4322826" y="363017"/>
                </a:lnTo>
                <a:cubicBezTo>
                  <a:pt x="4320997" y="363627"/>
                  <a:pt x="4319930" y="364694"/>
                  <a:pt x="4319626" y="366217"/>
                </a:cubicBezTo>
                <a:cubicBezTo>
                  <a:pt x="4319320" y="367741"/>
                  <a:pt x="4319168" y="371094"/>
                  <a:pt x="4319168" y="376276"/>
                </a:cubicBezTo>
                <a:cubicBezTo>
                  <a:pt x="4319168" y="381458"/>
                  <a:pt x="4319930" y="386792"/>
                  <a:pt x="4321454" y="392278"/>
                </a:cubicBezTo>
                <a:cubicBezTo>
                  <a:pt x="4322978" y="397764"/>
                  <a:pt x="4324045" y="405384"/>
                  <a:pt x="4324654" y="415138"/>
                </a:cubicBezTo>
                <a:cubicBezTo>
                  <a:pt x="4325264" y="424892"/>
                  <a:pt x="4326788" y="436474"/>
                  <a:pt x="4329227" y="449885"/>
                </a:cubicBezTo>
                <a:cubicBezTo>
                  <a:pt x="4331665" y="463296"/>
                  <a:pt x="4333342" y="471069"/>
                  <a:pt x="4334256" y="473202"/>
                </a:cubicBezTo>
                <a:cubicBezTo>
                  <a:pt x="4335170" y="475336"/>
                  <a:pt x="4341419" y="499263"/>
                  <a:pt x="4353001" y="544983"/>
                </a:cubicBezTo>
                <a:cubicBezTo>
                  <a:pt x="4352392" y="546202"/>
                  <a:pt x="4351630" y="547726"/>
                  <a:pt x="4350715" y="549555"/>
                </a:cubicBezTo>
                <a:cubicBezTo>
                  <a:pt x="4349800" y="551383"/>
                  <a:pt x="4350715" y="560680"/>
                  <a:pt x="4353458" y="577444"/>
                </a:cubicBezTo>
                <a:cubicBezTo>
                  <a:pt x="4356202" y="594208"/>
                  <a:pt x="4360011" y="616306"/>
                  <a:pt x="4364888" y="643738"/>
                </a:cubicBezTo>
                <a:cubicBezTo>
                  <a:pt x="4367936" y="645567"/>
                  <a:pt x="4370374" y="647396"/>
                  <a:pt x="4372204" y="649224"/>
                </a:cubicBezTo>
                <a:cubicBezTo>
                  <a:pt x="4374032" y="651053"/>
                  <a:pt x="4381195" y="654406"/>
                  <a:pt x="4393692" y="659283"/>
                </a:cubicBezTo>
                <a:cubicBezTo>
                  <a:pt x="4406188" y="664159"/>
                  <a:pt x="4419752" y="668731"/>
                  <a:pt x="4434382" y="672999"/>
                </a:cubicBezTo>
                <a:cubicBezTo>
                  <a:pt x="4449013" y="677266"/>
                  <a:pt x="4462577" y="679247"/>
                  <a:pt x="4475074" y="678942"/>
                </a:cubicBezTo>
                <a:cubicBezTo>
                  <a:pt x="4487570" y="678638"/>
                  <a:pt x="4496104" y="677875"/>
                  <a:pt x="4500677" y="676656"/>
                </a:cubicBezTo>
                <a:cubicBezTo>
                  <a:pt x="4505248" y="675437"/>
                  <a:pt x="4510583" y="673608"/>
                  <a:pt x="4516678" y="671170"/>
                </a:cubicBezTo>
                <a:cubicBezTo>
                  <a:pt x="4517898" y="670560"/>
                  <a:pt x="4518812" y="669951"/>
                  <a:pt x="4519422" y="669341"/>
                </a:cubicBezTo>
                <a:cubicBezTo>
                  <a:pt x="4524299" y="664464"/>
                  <a:pt x="4530394" y="661111"/>
                  <a:pt x="4537710" y="659283"/>
                </a:cubicBezTo>
                <a:cubicBezTo>
                  <a:pt x="4535881" y="661721"/>
                  <a:pt x="4534358" y="664159"/>
                  <a:pt x="4533138" y="666598"/>
                </a:cubicBezTo>
                <a:cubicBezTo>
                  <a:pt x="4529480" y="669646"/>
                  <a:pt x="4525822" y="672389"/>
                  <a:pt x="4522165" y="674827"/>
                </a:cubicBezTo>
                <a:cubicBezTo>
                  <a:pt x="4518508" y="681533"/>
                  <a:pt x="4514850" y="688544"/>
                  <a:pt x="4511192" y="695859"/>
                </a:cubicBezTo>
                <a:cubicBezTo>
                  <a:pt x="4502658" y="699516"/>
                  <a:pt x="4494428" y="703479"/>
                  <a:pt x="4486504" y="707746"/>
                </a:cubicBezTo>
                <a:cubicBezTo>
                  <a:pt x="4485284" y="709575"/>
                  <a:pt x="4484066" y="711708"/>
                  <a:pt x="4482846" y="714147"/>
                </a:cubicBezTo>
                <a:cubicBezTo>
                  <a:pt x="4481017" y="714756"/>
                  <a:pt x="4479188" y="715366"/>
                  <a:pt x="4477360" y="715975"/>
                </a:cubicBezTo>
                <a:cubicBezTo>
                  <a:pt x="4476140" y="719023"/>
                  <a:pt x="4474616" y="721767"/>
                  <a:pt x="4472788" y="724205"/>
                </a:cubicBezTo>
                <a:cubicBezTo>
                  <a:pt x="4468520" y="726644"/>
                  <a:pt x="4464253" y="729082"/>
                  <a:pt x="4459986" y="731520"/>
                </a:cubicBezTo>
                <a:cubicBezTo>
                  <a:pt x="4456938" y="730911"/>
                  <a:pt x="4454194" y="729996"/>
                  <a:pt x="4451756" y="728777"/>
                </a:cubicBezTo>
                <a:cubicBezTo>
                  <a:pt x="4451147" y="731825"/>
                  <a:pt x="4450537" y="735178"/>
                  <a:pt x="4449928" y="738835"/>
                </a:cubicBezTo>
                <a:cubicBezTo>
                  <a:pt x="4445050" y="738835"/>
                  <a:pt x="4441088" y="740055"/>
                  <a:pt x="4438040" y="742493"/>
                </a:cubicBezTo>
                <a:cubicBezTo>
                  <a:pt x="4436821" y="746151"/>
                  <a:pt x="4435602" y="750113"/>
                  <a:pt x="4434382" y="754380"/>
                </a:cubicBezTo>
                <a:cubicBezTo>
                  <a:pt x="4431334" y="755600"/>
                  <a:pt x="4428286" y="757123"/>
                  <a:pt x="4425238" y="758952"/>
                </a:cubicBezTo>
                <a:cubicBezTo>
                  <a:pt x="4424019" y="760171"/>
                  <a:pt x="4422800" y="761391"/>
                  <a:pt x="4421581" y="762610"/>
                </a:cubicBezTo>
                <a:cubicBezTo>
                  <a:pt x="4414876" y="766267"/>
                  <a:pt x="4408170" y="767487"/>
                  <a:pt x="4401464" y="766267"/>
                </a:cubicBezTo>
                <a:lnTo>
                  <a:pt x="4399636" y="771754"/>
                </a:lnTo>
                <a:cubicBezTo>
                  <a:pt x="4395368" y="772364"/>
                  <a:pt x="4392016" y="772516"/>
                  <a:pt x="4389577" y="772211"/>
                </a:cubicBezTo>
                <a:cubicBezTo>
                  <a:pt x="4387139" y="771906"/>
                  <a:pt x="4385158" y="772364"/>
                  <a:pt x="4383634" y="773583"/>
                </a:cubicBezTo>
                <a:cubicBezTo>
                  <a:pt x="4382110" y="774802"/>
                  <a:pt x="4378300" y="775564"/>
                  <a:pt x="4372204" y="775869"/>
                </a:cubicBezTo>
                <a:cubicBezTo>
                  <a:pt x="4366108" y="776173"/>
                  <a:pt x="4359097" y="774192"/>
                  <a:pt x="4351172" y="769925"/>
                </a:cubicBezTo>
                <a:cubicBezTo>
                  <a:pt x="4343248" y="765658"/>
                  <a:pt x="4337304" y="761543"/>
                  <a:pt x="4333342" y="757581"/>
                </a:cubicBezTo>
                <a:cubicBezTo>
                  <a:pt x="4329379" y="753618"/>
                  <a:pt x="4326636" y="751332"/>
                  <a:pt x="4325112" y="750723"/>
                </a:cubicBezTo>
                <a:cubicBezTo>
                  <a:pt x="4323588" y="750113"/>
                  <a:pt x="4321302" y="748894"/>
                  <a:pt x="4318254" y="747065"/>
                </a:cubicBezTo>
                <a:cubicBezTo>
                  <a:pt x="4310938" y="742798"/>
                  <a:pt x="4308196" y="736702"/>
                  <a:pt x="4310024" y="728777"/>
                </a:cubicBezTo>
                <a:cubicBezTo>
                  <a:pt x="4307586" y="726948"/>
                  <a:pt x="4305148" y="724815"/>
                  <a:pt x="4302709" y="722376"/>
                </a:cubicBezTo>
                <a:cubicBezTo>
                  <a:pt x="4301490" y="719328"/>
                  <a:pt x="4300423" y="717042"/>
                  <a:pt x="4299508" y="715518"/>
                </a:cubicBezTo>
                <a:cubicBezTo>
                  <a:pt x="4298594" y="713994"/>
                  <a:pt x="4298137" y="712013"/>
                  <a:pt x="4298137" y="709575"/>
                </a:cubicBezTo>
                <a:cubicBezTo>
                  <a:pt x="4298137" y="707136"/>
                  <a:pt x="4297222" y="705460"/>
                  <a:pt x="4295394" y="704546"/>
                </a:cubicBezTo>
                <a:cubicBezTo>
                  <a:pt x="4293565" y="703631"/>
                  <a:pt x="4292803" y="701955"/>
                  <a:pt x="4293108" y="699516"/>
                </a:cubicBezTo>
                <a:cubicBezTo>
                  <a:pt x="4293412" y="697078"/>
                  <a:pt x="4292650" y="695097"/>
                  <a:pt x="4290822" y="693573"/>
                </a:cubicBezTo>
                <a:cubicBezTo>
                  <a:pt x="4288993" y="692049"/>
                  <a:pt x="4286860" y="688391"/>
                  <a:pt x="4284421" y="682600"/>
                </a:cubicBezTo>
                <a:cubicBezTo>
                  <a:pt x="4281983" y="676809"/>
                  <a:pt x="4280611" y="669189"/>
                  <a:pt x="4280306" y="659740"/>
                </a:cubicBezTo>
                <a:cubicBezTo>
                  <a:pt x="4280002" y="650291"/>
                  <a:pt x="4277716" y="635204"/>
                  <a:pt x="4273448" y="614477"/>
                </a:cubicBezTo>
                <a:cubicBezTo>
                  <a:pt x="4269182" y="593751"/>
                  <a:pt x="4267200" y="582016"/>
                  <a:pt x="4267504" y="579273"/>
                </a:cubicBezTo>
                <a:cubicBezTo>
                  <a:pt x="4267810" y="576529"/>
                  <a:pt x="4267352" y="574701"/>
                  <a:pt x="4266133" y="573786"/>
                </a:cubicBezTo>
                <a:cubicBezTo>
                  <a:pt x="4264914" y="572872"/>
                  <a:pt x="4264609" y="571043"/>
                  <a:pt x="4265219" y="568300"/>
                </a:cubicBezTo>
                <a:cubicBezTo>
                  <a:pt x="4265828" y="565557"/>
                  <a:pt x="4264914" y="560223"/>
                  <a:pt x="4262476" y="552298"/>
                </a:cubicBezTo>
                <a:cubicBezTo>
                  <a:pt x="4260037" y="544373"/>
                  <a:pt x="4256684" y="526695"/>
                  <a:pt x="4252417" y="499263"/>
                </a:cubicBezTo>
                <a:cubicBezTo>
                  <a:pt x="4248150" y="471831"/>
                  <a:pt x="4245102" y="444399"/>
                  <a:pt x="4243273" y="416967"/>
                </a:cubicBezTo>
                <a:cubicBezTo>
                  <a:pt x="4241444" y="389535"/>
                  <a:pt x="4240682" y="369570"/>
                  <a:pt x="4240987" y="357073"/>
                </a:cubicBezTo>
                <a:cubicBezTo>
                  <a:pt x="4241292" y="344577"/>
                  <a:pt x="4240835" y="334214"/>
                  <a:pt x="4239616" y="325984"/>
                </a:cubicBezTo>
                <a:cubicBezTo>
                  <a:pt x="4238396" y="317754"/>
                  <a:pt x="4237939" y="308153"/>
                  <a:pt x="4238244" y="297180"/>
                </a:cubicBezTo>
                <a:cubicBezTo>
                  <a:pt x="4238549" y="286207"/>
                  <a:pt x="4237482" y="274930"/>
                  <a:pt x="4235044" y="263347"/>
                </a:cubicBezTo>
                <a:cubicBezTo>
                  <a:pt x="4232606" y="251765"/>
                  <a:pt x="4229710" y="243078"/>
                  <a:pt x="4226356" y="237287"/>
                </a:cubicBezTo>
                <a:cubicBezTo>
                  <a:pt x="4223004" y="231496"/>
                  <a:pt x="4221022" y="226162"/>
                  <a:pt x="4220413" y="221285"/>
                </a:cubicBezTo>
                <a:cubicBezTo>
                  <a:pt x="4221632" y="220066"/>
                  <a:pt x="4222852" y="218847"/>
                  <a:pt x="4224070" y="217627"/>
                </a:cubicBezTo>
                <a:close/>
                <a:moveTo>
                  <a:pt x="4010101" y="130759"/>
                </a:moveTo>
                <a:lnTo>
                  <a:pt x="4035704" y="130759"/>
                </a:lnTo>
                <a:cubicBezTo>
                  <a:pt x="4041190" y="136246"/>
                  <a:pt x="4045000" y="140361"/>
                  <a:pt x="4047134" y="143104"/>
                </a:cubicBezTo>
                <a:cubicBezTo>
                  <a:pt x="4049268" y="145847"/>
                  <a:pt x="4051554" y="149962"/>
                  <a:pt x="4053992" y="155448"/>
                </a:cubicBezTo>
                <a:cubicBezTo>
                  <a:pt x="4056430" y="160935"/>
                  <a:pt x="4061764" y="168250"/>
                  <a:pt x="4069994" y="177394"/>
                </a:cubicBezTo>
                <a:cubicBezTo>
                  <a:pt x="4078224" y="186538"/>
                  <a:pt x="4086911" y="197206"/>
                  <a:pt x="4096054" y="209398"/>
                </a:cubicBezTo>
                <a:cubicBezTo>
                  <a:pt x="4095445" y="211227"/>
                  <a:pt x="4094836" y="212446"/>
                  <a:pt x="4094226" y="213055"/>
                </a:cubicBezTo>
                <a:cubicBezTo>
                  <a:pt x="4093616" y="213665"/>
                  <a:pt x="4093006" y="217323"/>
                  <a:pt x="4092397" y="224028"/>
                </a:cubicBezTo>
                <a:cubicBezTo>
                  <a:pt x="4091788" y="230734"/>
                  <a:pt x="4090568" y="236068"/>
                  <a:pt x="4088740" y="240030"/>
                </a:cubicBezTo>
                <a:cubicBezTo>
                  <a:pt x="4086911" y="243993"/>
                  <a:pt x="4084930" y="251765"/>
                  <a:pt x="4082796" y="263347"/>
                </a:cubicBezTo>
                <a:cubicBezTo>
                  <a:pt x="4080662" y="274930"/>
                  <a:pt x="4079748" y="281483"/>
                  <a:pt x="4080052" y="283007"/>
                </a:cubicBezTo>
                <a:cubicBezTo>
                  <a:pt x="4080358" y="284531"/>
                  <a:pt x="4081119" y="286512"/>
                  <a:pt x="4082338" y="288951"/>
                </a:cubicBezTo>
                <a:cubicBezTo>
                  <a:pt x="4097578" y="290170"/>
                  <a:pt x="4109466" y="291237"/>
                  <a:pt x="4118000" y="292151"/>
                </a:cubicBezTo>
                <a:cubicBezTo>
                  <a:pt x="4126535" y="293066"/>
                  <a:pt x="4134308" y="293066"/>
                  <a:pt x="4141318" y="292151"/>
                </a:cubicBezTo>
                <a:cubicBezTo>
                  <a:pt x="4148328" y="291237"/>
                  <a:pt x="4153510" y="291846"/>
                  <a:pt x="4156862" y="293980"/>
                </a:cubicBezTo>
                <a:cubicBezTo>
                  <a:pt x="4160215" y="296114"/>
                  <a:pt x="4163568" y="296571"/>
                  <a:pt x="4166920" y="295351"/>
                </a:cubicBezTo>
                <a:cubicBezTo>
                  <a:pt x="4170274" y="294132"/>
                  <a:pt x="4173016" y="292761"/>
                  <a:pt x="4175150" y="291237"/>
                </a:cubicBezTo>
                <a:cubicBezTo>
                  <a:pt x="4177284" y="289713"/>
                  <a:pt x="4180484" y="287731"/>
                  <a:pt x="4184752" y="285293"/>
                </a:cubicBezTo>
                <a:lnTo>
                  <a:pt x="4198468" y="267919"/>
                </a:lnTo>
                <a:cubicBezTo>
                  <a:pt x="4201516" y="269748"/>
                  <a:pt x="4204259" y="271272"/>
                  <a:pt x="4206697" y="272491"/>
                </a:cubicBezTo>
                <a:cubicBezTo>
                  <a:pt x="4207306" y="277978"/>
                  <a:pt x="4207916" y="283464"/>
                  <a:pt x="4208526" y="288951"/>
                </a:cubicBezTo>
                <a:cubicBezTo>
                  <a:pt x="4201211" y="293218"/>
                  <a:pt x="4197858" y="299009"/>
                  <a:pt x="4198468" y="306324"/>
                </a:cubicBezTo>
                <a:cubicBezTo>
                  <a:pt x="4195419" y="308763"/>
                  <a:pt x="4190695" y="312877"/>
                  <a:pt x="4184294" y="318669"/>
                </a:cubicBezTo>
                <a:cubicBezTo>
                  <a:pt x="4177894" y="324460"/>
                  <a:pt x="4171036" y="329489"/>
                  <a:pt x="4163720" y="333756"/>
                </a:cubicBezTo>
                <a:cubicBezTo>
                  <a:pt x="4156405" y="338023"/>
                  <a:pt x="4151833" y="340157"/>
                  <a:pt x="4150004" y="340157"/>
                </a:cubicBezTo>
                <a:cubicBezTo>
                  <a:pt x="4143298" y="344424"/>
                  <a:pt x="4139946" y="350216"/>
                  <a:pt x="4139946" y="357531"/>
                </a:cubicBezTo>
                <a:cubicBezTo>
                  <a:pt x="4135678" y="359359"/>
                  <a:pt x="4131868" y="360274"/>
                  <a:pt x="4128516" y="360274"/>
                </a:cubicBezTo>
                <a:cubicBezTo>
                  <a:pt x="4125163" y="360274"/>
                  <a:pt x="4121353" y="361493"/>
                  <a:pt x="4117086" y="363931"/>
                </a:cubicBezTo>
                <a:cubicBezTo>
                  <a:pt x="4112819" y="366370"/>
                  <a:pt x="4108247" y="368351"/>
                  <a:pt x="4103370" y="369875"/>
                </a:cubicBezTo>
                <a:cubicBezTo>
                  <a:pt x="4098493" y="371399"/>
                  <a:pt x="4094531" y="372009"/>
                  <a:pt x="4091482" y="371704"/>
                </a:cubicBezTo>
                <a:cubicBezTo>
                  <a:pt x="4088434" y="371399"/>
                  <a:pt x="4085539" y="371704"/>
                  <a:pt x="4082796" y="372618"/>
                </a:cubicBezTo>
                <a:cubicBezTo>
                  <a:pt x="4080052" y="373533"/>
                  <a:pt x="4077919" y="374752"/>
                  <a:pt x="4076395" y="376276"/>
                </a:cubicBezTo>
                <a:cubicBezTo>
                  <a:pt x="4074871" y="377800"/>
                  <a:pt x="4071976" y="379171"/>
                  <a:pt x="4067708" y="380391"/>
                </a:cubicBezTo>
                <a:cubicBezTo>
                  <a:pt x="4067708" y="384658"/>
                  <a:pt x="4067556" y="387554"/>
                  <a:pt x="4067251" y="389077"/>
                </a:cubicBezTo>
                <a:cubicBezTo>
                  <a:pt x="4066946" y="390602"/>
                  <a:pt x="4065880" y="392278"/>
                  <a:pt x="4064050" y="394107"/>
                </a:cubicBezTo>
                <a:cubicBezTo>
                  <a:pt x="4062222" y="395935"/>
                  <a:pt x="4061156" y="399136"/>
                  <a:pt x="4060850" y="403708"/>
                </a:cubicBezTo>
                <a:cubicBezTo>
                  <a:pt x="4060545" y="408280"/>
                  <a:pt x="4058716" y="417881"/>
                  <a:pt x="4055364" y="432512"/>
                </a:cubicBezTo>
                <a:cubicBezTo>
                  <a:pt x="4052011" y="447142"/>
                  <a:pt x="4047896" y="464363"/>
                  <a:pt x="4043020" y="484175"/>
                </a:cubicBezTo>
                <a:cubicBezTo>
                  <a:pt x="4038142" y="503987"/>
                  <a:pt x="4041343" y="520904"/>
                  <a:pt x="4052620" y="534924"/>
                </a:cubicBezTo>
                <a:cubicBezTo>
                  <a:pt x="4063898" y="548945"/>
                  <a:pt x="4074109" y="561442"/>
                  <a:pt x="4083253" y="572415"/>
                </a:cubicBezTo>
                <a:cubicBezTo>
                  <a:pt x="4083862" y="571805"/>
                  <a:pt x="4084624" y="571043"/>
                  <a:pt x="4085539" y="570129"/>
                </a:cubicBezTo>
                <a:cubicBezTo>
                  <a:pt x="4086454" y="569214"/>
                  <a:pt x="4090720" y="560832"/>
                  <a:pt x="4098340" y="544983"/>
                </a:cubicBezTo>
                <a:cubicBezTo>
                  <a:pt x="4105961" y="529133"/>
                  <a:pt x="4111752" y="513893"/>
                  <a:pt x="4115714" y="499263"/>
                </a:cubicBezTo>
                <a:cubicBezTo>
                  <a:pt x="4119677" y="484632"/>
                  <a:pt x="4121810" y="472593"/>
                  <a:pt x="4122115" y="463144"/>
                </a:cubicBezTo>
                <a:cubicBezTo>
                  <a:pt x="4122420" y="453695"/>
                  <a:pt x="4121658" y="447447"/>
                  <a:pt x="4119829" y="444399"/>
                </a:cubicBezTo>
                <a:cubicBezTo>
                  <a:pt x="4118000" y="441351"/>
                  <a:pt x="4116172" y="436779"/>
                  <a:pt x="4114343" y="430683"/>
                </a:cubicBezTo>
                <a:cubicBezTo>
                  <a:pt x="4116781" y="427635"/>
                  <a:pt x="4119220" y="424587"/>
                  <a:pt x="4121658" y="421539"/>
                </a:cubicBezTo>
                <a:cubicBezTo>
                  <a:pt x="4126535" y="425806"/>
                  <a:pt x="4130040" y="429006"/>
                  <a:pt x="4132174" y="431140"/>
                </a:cubicBezTo>
                <a:cubicBezTo>
                  <a:pt x="4134308" y="433273"/>
                  <a:pt x="4135526" y="436474"/>
                  <a:pt x="4135831" y="440741"/>
                </a:cubicBezTo>
                <a:cubicBezTo>
                  <a:pt x="4136136" y="445008"/>
                  <a:pt x="4138879" y="450038"/>
                  <a:pt x="4144061" y="455829"/>
                </a:cubicBezTo>
                <a:cubicBezTo>
                  <a:pt x="4149242" y="461620"/>
                  <a:pt x="4153510" y="466954"/>
                  <a:pt x="4156862" y="471831"/>
                </a:cubicBezTo>
                <a:cubicBezTo>
                  <a:pt x="4160215" y="476708"/>
                  <a:pt x="4165244" y="485242"/>
                  <a:pt x="4171950" y="497434"/>
                </a:cubicBezTo>
                <a:cubicBezTo>
                  <a:pt x="4173169" y="498044"/>
                  <a:pt x="4174693" y="498348"/>
                  <a:pt x="4176522" y="498348"/>
                </a:cubicBezTo>
                <a:cubicBezTo>
                  <a:pt x="4176522" y="501396"/>
                  <a:pt x="4176827" y="504444"/>
                  <a:pt x="4177436" y="507492"/>
                </a:cubicBezTo>
                <a:cubicBezTo>
                  <a:pt x="4179265" y="508102"/>
                  <a:pt x="4180789" y="508711"/>
                  <a:pt x="4182008" y="509321"/>
                </a:cubicBezTo>
                <a:cubicBezTo>
                  <a:pt x="4180789" y="514198"/>
                  <a:pt x="4179874" y="518160"/>
                  <a:pt x="4179265" y="521208"/>
                </a:cubicBezTo>
                <a:cubicBezTo>
                  <a:pt x="4178656" y="524256"/>
                  <a:pt x="4178808" y="528219"/>
                  <a:pt x="4179722" y="533096"/>
                </a:cubicBezTo>
                <a:cubicBezTo>
                  <a:pt x="4180636" y="537972"/>
                  <a:pt x="4179722" y="542240"/>
                  <a:pt x="4176979" y="545897"/>
                </a:cubicBezTo>
                <a:cubicBezTo>
                  <a:pt x="4174236" y="549555"/>
                  <a:pt x="4172712" y="552908"/>
                  <a:pt x="4172407" y="555956"/>
                </a:cubicBezTo>
                <a:cubicBezTo>
                  <a:pt x="4172102" y="559004"/>
                  <a:pt x="4170883" y="563271"/>
                  <a:pt x="4168750" y="568757"/>
                </a:cubicBezTo>
                <a:cubicBezTo>
                  <a:pt x="4166616" y="574244"/>
                  <a:pt x="4164178" y="578358"/>
                  <a:pt x="4161434" y="581102"/>
                </a:cubicBezTo>
                <a:cubicBezTo>
                  <a:pt x="4158691" y="583845"/>
                  <a:pt x="4155490" y="588264"/>
                  <a:pt x="4151833" y="594360"/>
                </a:cubicBezTo>
                <a:lnTo>
                  <a:pt x="4148176" y="597104"/>
                </a:lnTo>
                <a:cubicBezTo>
                  <a:pt x="4148176" y="598323"/>
                  <a:pt x="4147870" y="599694"/>
                  <a:pt x="4147261" y="601218"/>
                </a:cubicBezTo>
                <a:cubicBezTo>
                  <a:pt x="4146652" y="602742"/>
                  <a:pt x="4144670" y="605333"/>
                  <a:pt x="4141318" y="608991"/>
                </a:cubicBezTo>
                <a:cubicBezTo>
                  <a:pt x="4137965" y="612648"/>
                  <a:pt x="4135984" y="615696"/>
                  <a:pt x="4135374" y="618135"/>
                </a:cubicBezTo>
                <a:cubicBezTo>
                  <a:pt x="4134764" y="620573"/>
                  <a:pt x="4134154" y="623316"/>
                  <a:pt x="4133545" y="626364"/>
                </a:cubicBezTo>
                <a:cubicBezTo>
                  <a:pt x="4140251" y="634899"/>
                  <a:pt x="4147261" y="643738"/>
                  <a:pt x="4154576" y="652882"/>
                </a:cubicBezTo>
                <a:cubicBezTo>
                  <a:pt x="4156405" y="653492"/>
                  <a:pt x="4158082" y="653644"/>
                  <a:pt x="4159606" y="653339"/>
                </a:cubicBezTo>
                <a:cubicBezTo>
                  <a:pt x="4161129" y="653034"/>
                  <a:pt x="4164635" y="655320"/>
                  <a:pt x="4170121" y="660197"/>
                </a:cubicBezTo>
                <a:cubicBezTo>
                  <a:pt x="4175608" y="665074"/>
                  <a:pt x="4181703" y="668731"/>
                  <a:pt x="4188409" y="671170"/>
                </a:cubicBezTo>
                <a:cubicBezTo>
                  <a:pt x="4195115" y="673608"/>
                  <a:pt x="4200754" y="674523"/>
                  <a:pt x="4205326" y="673913"/>
                </a:cubicBezTo>
                <a:cubicBezTo>
                  <a:pt x="4209898" y="673304"/>
                  <a:pt x="4215841" y="672999"/>
                  <a:pt x="4223156" y="672999"/>
                </a:cubicBezTo>
                <a:cubicBezTo>
                  <a:pt x="4221937" y="673608"/>
                  <a:pt x="4221022" y="674218"/>
                  <a:pt x="4220413" y="674827"/>
                </a:cubicBezTo>
                <a:cubicBezTo>
                  <a:pt x="4217975" y="675437"/>
                  <a:pt x="4215994" y="675590"/>
                  <a:pt x="4214470" y="675285"/>
                </a:cubicBezTo>
                <a:cubicBezTo>
                  <a:pt x="4212946" y="674980"/>
                  <a:pt x="4210812" y="676047"/>
                  <a:pt x="4208069" y="678485"/>
                </a:cubicBezTo>
                <a:cubicBezTo>
                  <a:pt x="4205326" y="680923"/>
                  <a:pt x="4200296" y="683667"/>
                  <a:pt x="4192981" y="686715"/>
                </a:cubicBezTo>
                <a:cubicBezTo>
                  <a:pt x="4191762" y="689763"/>
                  <a:pt x="4190543" y="692506"/>
                  <a:pt x="4189324" y="694944"/>
                </a:cubicBezTo>
                <a:cubicBezTo>
                  <a:pt x="4182008" y="693115"/>
                  <a:pt x="4176674" y="691287"/>
                  <a:pt x="4173322" y="689458"/>
                </a:cubicBezTo>
                <a:cubicBezTo>
                  <a:pt x="4169969" y="687629"/>
                  <a:pt x="4167530" y="687477"/>
                  <a:pt x="4166006" y="689001"/>
                </a:cubicBezTo>
                <a:cubicBezTo>
                  <a:pt x="4164482" y="690525"/>
                  <a:pt x="4162958" y="691439"/>
                  <a:pt x="4161434" y="691744"/>
                </a:cubicBezTo>
                <a:cubicBezTo>
                  <a:pt x="4159910" y="692049"/>
                  <a:pt x="4157014" y="692201"/>
                  <a:pt x="4152748" y="692201"/>
                </a:cubicBezTo>
                <a:lnTo>
                  <a:pt x="4151833" y="695859"/>
                </a:lnTo>
                <a:cubicBezTo>
                  <a:pt x="4137202" y="695249"/>
                  <a:pt x="4123182" y="693725"/>
                  <a:pt x="4109770" y="691287"/>
                </a:cubicBezTo>
                <a:cubicBezTo>
                  <a:pt x="4106722" y="693115"/>
                  <a:pt x="4103675" y="695249"/>
                  <a:pt x="4100627" y="697688"/>
                </a:cubicBezTo>
                <a:cubicBezTo>
                  <a:pt x="4095140" y="697078"/>
                  <a:pt x="4090874" y="696468"/>
                  <a:pt x="4087825" y="695859"/>
                </a:cubicBezTo>
                <a:cubicBezTo>
                  <a:pt x="4084777" y="695249"/>
                  <a:pt x="4081729" y="693725"/>
                  <a:pt x="4078681" y="691287"/>
                </a:cubicBezTo>
                <a:cubicBezTo>
                  <a:pt x="4075633" y="688848"/>
                  <a:pt x="4071976" y="687629"/>
                  <a:pt x="4067708" y="687629"/>
                </a:cubicBezTo>
                <a:cubicBezTo>
                  <a:pt x="4063442" y="687629"/>
                  <a:pt x="4059936" y="688544"/>
                  <a:pt x="4057193" y="690372"/>
                </a:cubicBezTo>
                <a:cubicBezTo>
                  <a:pt x="4054450" y="692201"/>
                  <a:pt x="4051249" y="695249"/>
                  <a:pt x="4047592" y="699516"/>
                </a:cubicBezTo>
                <a:cubicBezTo>
                  <a:pt x="4046372" y="700735"/>
                  <a:pt x="4045153" y="702259"/>
                  <a:pt x="4043934" y="704088"/>
                </a:cubicBezTo>
                <a:cubicBezTo>
                  <a:pt x="4041496" y="706527"/>
                  <a:pt x="4039057" y="708051"/>
                  <a:pt x="4036619" y="708660"/>
                </a:cubicBezTo>
                <a:cubicBezTo>
                  <a:pt x="4034180" y="709270"/>
                  <a:pt x="4031590" y="710337"/>
                  <a:pt x="4028846" y="711861"/>
                </a:cubicBezTo>
                <a:cubicBezTo>
                  <a:pt x="4026103" y="713385"/>
                  <a:pt x="4023360" y="714452"/>
                  <a:pt x="4020616" y="715061"/>
                </a:cubicBezTo>
                <a:cubicBezTo>
                  <a:pt x="4017874" y="715671"/>
                  <a:pt x="4015282" y="716433"/>
                  <a:pt x="4012844" y="717347"/>
                </a:cubicBezTo>
                <a:cubicBezTo>
                  <a:pt x="4010406" y="718261"/>
                  <a:pt x="4007662" y="718719"/>
                  <a:pt x="4004614" y="718719"/>
                </a:cubicBezTo>
                <a:cubicBezTo>
                  <a:pt x="4002786" y="721157"/>
                  <a:pt x="4000652" y="723596"/>
                  <a:pt x="3998214" y="726034"/>
                </a:cubicBezTo>
                <a:lnTo>
                  <a:pt x="3988156" y="729692"/>
                </a:lnTo>
                <a:cubicBezTo>
                  <a:pt x="3986327" y="729082"/>
                  <a:pt x="3985108" y="728167"/>
                  <a:pt x="3984498" y="726948"/>
                </a:cubicBezTo>
                <a:cubicBezTo>
                  <a:pt x="3983888" y="725729"/>
                  <a:pt x="3982364" y="725272"/>
                  <a:pt x="3979926" y="725577"/>
                </a:cubicBezTo>
                <a:cubicBezTo>
                  <a:pt x="3977488" y="725881"/>
                  <a:pt x="3973525" y="725729"/>
                  <a:pt x="3968039" y="725119"/>
                </a:cubicBezTo>
                <a:cubicBezTo>
                  <a:pt x="3979012" y="720852"/>
                  <a:pt x="3988765" y="715061"/>
                  <a:pt x="3997300" y="707746"/>
                </a:cubicBezTo>
                <a:cubicBezTo>
                  <a:pt x="4011930" y="695554"/>
                  <a:pt x="4023208" y="680619"/>
                  <a:pt x="4031132" y="662940"/>
                </a:cubicBezTo>
                <a:cubicBezTo>
                  <a:pt x="4026866" y="659892"/>
                  <a:pt x="4023969" y="656997"/>
                  <a:pt x="4022446" y="654254"/>
                </a:cubicBezTo>
                <a:cubicBezTo>
                  <a:pt x="4020922" y="651510"/>
                  <a:pt x="4017264" y="647243"/>
                  <a:pt x="4011472" y="641452"/>
                </a:cubicBezTo>
                <a:cubicBezTo>
                  <a:pt x="4005682" y="635661"/>
                  <a:pt x="3999128" y="627888"/>
                  <a:pt x="3991813" y="618135"/>
                </a:cubicBezTo>
                <a:cubicBezTo>
                  <a:pt x="3984498" y="608381"/>
                  <a:pt x="3979012" y="599542"/>
                  <a:pt x="3975354" y="591617"/>
                </a:cubicBezTo>
                <a:cubicBezTo>
                  <a:pt x="3971696" y="583692"/>
                  <a:pt x="3970172" y="577139"/>
                  <a:pt x="3970782" y="571958"/>
                </a:cubicBezTo>
                <a:cubicBezTo>
                  <a:pt x="3971391" y="566776"/>
                  <a:pt x="3970782" y="562204"/>
                  <a:pt x="3968953" y="558242"/>
                </a:cubicBezTo>
                <a:cubicBezTo>
                  <a:pt x="3967124" y="554279"/>
                  <a:pt x="3966210" y="549402"/>
                  <a:pt x="3966210" y="543611"/>
                </a:cubicBezTo>
                <a:cubicBezTo>
                  <a:pt x="3966210" y="537820"/>
                  <a:pt x="3965600" y="534467"/>
                  <a:pt x="3964381" y="533553"/>
                </a:cubicBezTo>
                <a:cubicBezTo>
                  <a:pt x="3963162" y="532638"/>
                  <a:pt x="3962248" y="530962"/>
                  <a:pt x="3961638" y="528523"/>
                </a:cubicBezTo>
                <a:cubicBezTo>
                  <a:pt x="3962857" y="526695"/>
                  <a:pt x="3963772" y="523952"/>
                  <a:pt x="3964381" y="520294"/>
                </a:cubicBezTo>
                <a:lnTo>
                  <a:pt x="3961638" y="519379"/>
                </a:lnTo>
                <a:cubicBezTo>
                  <a:pt x="3960418" y="517551"/>
                  <a:pt x="3960114" y="511760"/>
                  <a:pt x="3960724" y="502006"/>
                </a:cubicBezTo>
                <a:cubicBezTo>
                  <a:pt x="3961333" y="492252"/>
                  <a:pt x="3962552" y="481432"/>
                  <a:pt x="3964381" y="469545"/>
                </a:cubicBezTo>
                <a:cubicBezTo>
                  <a:pt x="3966210" y="457658"/>
                  <a:pt x="3967886" y="449733"/>
                  <a:pt x="3969410" y="445770"/>
                </a:cubicBezTo>
                <a:cubicBezTo>
                  <a:pt x="3970934" y="441808"/>
                  <a:pt x="3972001" y="437388"/>
                  <a:pt x="3972611" y="432512"/>
                </a:cubicBezTo>
                <a:cubicBezTo>
                  <a:pt x="3973220" y="427635"/>
                  <a:pt x="3973525" y="422606"/>
                  <a:pt x="3973525" y="417424"/>
                </a:cubicBezTo>
                <a:cubicBezTo>
                  <a:pt x="3973525" y="412242"/>
                  <a:pt x="3973982" y="407670"/>
                  <a:pt x="3974896" y="403708"/>
                </a:cubicBezTo>
                <a:cubicBezTo>
                  <a:pt x="3975811" y="399746"/>
                  <a:pt x="3976574" y="394716"/>
                  <a:pt x="3977182" y="388620"/>
                </a:cubicBezTo>
                <a:cubicBezTo>
                  <a:pt x="3975963" y="387401"/>
                  <a:pt x="3974744" y="385877"/>
                  <a:pt x="3973525" y="384048"/>
                </a:cubicBezTo>
                <a:cubicBezTo>
                  <a:pt x="3968648" y="382829"/>
                  <a:pt x="3964990" y="381610"/>
                  <a:pt x="3962552" y="380391"/>
                </a:cubicBezTo>
                <a:cubicBezTo>
                  <a:pt x="3960114" y="379171"/>
                  <a:pt x="3957980" y="377800"/>
                  <a:pt x="3956152" y="376276"/>
                </a:cubicBezTo>
                <a:cubicBezTo>
                  <a:pt x="3954323" y="374752"/>
                  <a:pt x="3951732" y="373990"/>
                  <a:pt x="3948379" y="373990"/>
                </a:cubicBezTo>
                <a:cubicBezTo>
                  <a:pt x="3945026" y="373990"/>
                  <a:pt x="3940302" y="373380"/>
                  <a:pt x="3934206" y="372161"/>
                </a:cubicBezTo>
                <a:cubicBezTo>
                  <a:pt x="3931768" y="369723"/>
                  <a:pt x="3929939" y="367741"/>
                  <a:pt x="3928720" y="366217"/>
                </a:cubicBezTo>
                <a:cubicBezTo>
                  <a:pt x="3927500" y="364694"/>
                  <a:pt x="3926433" y="361950"/>
                  <a:pt x="3925519" y="357988"/>
                </a:cubicBezTo>
                <a:cubicBezTo>
                  <a:pt x="3924605" y="354025"/>
                  <a:pt x="3922166" y="347929"/>
                  <a:pt x="3918204" y="339700"/>
                </a:cubicBezTo>
                <a:cubicBezTo>
                  <a:pt x="3914241" y="331470"/>
                  <a:pt x="3907993" y="321717"/>
                  <a:pt x="3899458" y="310439"/>
                </a:cubicBezTo>
                <a:cubicBezTo>
                  <a:pt x="3890924" y="299161"/>
                  <a:pt x="3886048" y="291999"/>
                  <a:pt x="3884828" y="288951"/>
                </a:cubicBezTo>
                <a:cubicBezTo>
                  <a:pt x="3883609" y="285903"/>
                  <a:pt x="3882390" y="281940"/>
                  <a:pt x="3881171" y="277063"/>
                </a:cubicBezTo>
                <a:cubicBezTo>
                  <a:pt x="3882390" y="275235"/>
                  <a:pt x="3883456" y="272644"/>
                  <a:pt x="3884371" y="269291"/>
                </a:cubicBezTo>
                <a:cubicBezTo>
                  <a:pt x="3885286" y="265938"/>
                  <a:pt x="3884981" y="263347"/>
                  <a:pt x="3883456" y="261519"/>
                </a:cubicBezTo>
                <a:cubicBezTo>
                  <a:pt x="3881933" y="259690"/>
                  <a:pt x="3879951" y="256337"/>
                  <a:pt x="3877513" y="251460"/>
                </a:cubicBezTo>
                <a:lnTo>
                  <a:pt x="3873856" y="251460"/>
                </a:lnTo>
                <a:lnTo>
                  <a:pt x="3874770" y="234087"/>
                </a:lnTo>
                <a:cubicBezTo>
                  <a:pt x="3888181" y="236525"/>
                  <a:pt x="3900373" y="241707"/>
                  <a:pt x="3911346" y="249631"/>
                </a:cubicBezTo>
                <a:cubicBezTo>
                  <a:pt x="3913784" y="252070"/>
                  <a:pt x="3915918" y="254203"/>
                  <a:pt x="3917747" y="256032"/>
                </a:cubicBezTo>
                <a:cubicBezTo>
                  <a:pt x="3943350" y="266395"/>
                  <a:pt x="3969867" y="272491"/>
                  <a:pt x="3997300" y="274320"/>
                </a:cubicBezTo>
                <a:cubicBezTo>
                  <a:pt x="3998519" y="271272"/>
                  <a:pt x="4000043" y="268224"/>
                  <a:pt x="4001872" y="265176"/>
                </a:cubicBezTo>
                <a:cubicBezTo>
                  <a:pt x="4003700" y="262128"/>
                  <a:pt x="4006138" y="251613"/>
                  <a:pt x="4009186" y="233629"/>
                </a:cubicBezTo>
                <a:cubicBezTo>
                  <a:pt x="4012235" y="215646"/>
                  <a:pt x="4014978" y="202692"/>
                  <a:pt x="4017416" y="194767"/>
                </a:cubicBezTo>
                <a:cubicBezTo>
                  <a:pt x="4019854" y="186843"/>
                  <a:pt x="4021531" y="179070"/>
                  <a:pt x="4022446" y="171450"/>
                </a:cubicBezTo>
                <a:cubicBezTo>
                  <a:pt x="4023360" y="163830"/>
                  <a:pt x="4021531" y="156972"/>
                  <a:pt x="4016959" y="150876"/>
                </a:cubicBezTo>
                <a:cubicBezTo>
                  <a:pt x="4012387" y="144780"/>
                  <a:pt x="4010101" y="140665"/>
                  <a:pt x="4010101" y="138532"/>
                </a:cubicBezTo>
                <a:cubicBezTo>
                  <a:pt x="4010101" y="136398"/>
                  <a:pt x="4010101" y="133807"/>
                  <a:pt x="4010101" y="130759"/>
                </a:cubicBezTo>
                <a:close/>
                <a:moveTo>
                  <a:pt x="2384984" y="129845"/>
                </a:moveTo>
                <a:lnTo>
                  <a:pt x="2395957" y="135331"/>
                </a:lnTo>
                <a:lnTo>
                  <a:pt x="2411502" y="150876"/>
                </a:lnTo>
                <a:cubicBezTo>
                  <a:pt x="2415769" y="150876"/>
                  <a:pt x="2420645" y="151486"/>
                  <a:pt x="2426132" y="152705"/>
                </a:cubicBezTo>
                <a:lnTo>
                  <a:pt x="2438933" y="174651"/>
                </a:lnTo>
                <a:lnTo>
                  <a:pt x="2457221" y="189281"/>
                </a:lnTo>
                <a:cubicBezTo>
                  <a:pt x="2457221" y="196596"/>
                  <a:pt x="2457374" y="202692"/>
                  <a:pt x="2457679" y="207569"/>
                </a:cubicBezTo>
                <a:cubicBezTo>
                  <a:pt x="2457983" y="212446"/>
                  <a:pt x="2455850" y="220828"/>
                  <a:pt x="2451278" y="232715"/>
                </a:cubicBezTo>
                <a:cubicBezTo>
                  <a:pt x="2446706" y="244602"/>
                  <a:pt x="2438629" y="266700"/>
                  <a:pt x="2427046" y="299009"/>
                </a:cubicBezTo>
                <a:cubicBezTo>
                  <a:pt x="2419731" y="313030"/>
                  <a:pt x="2413940" y="326746"/>
                  <a:pt x="2409673" y="340157"/>
                </a:cubicBezTo>
                <a:lnTo>
                  <a:pt x="2413330" y="343815"/>
                </a:lnTo>
                <a:cubicBezTo>
                  <a:pt x="2426742" y="343815"/>
                  <a:pt x="2437562" y="343662"/>
                  <a:pt x="2445791" y="343357"/>
                </a:cubicBezTo>
                <a:cubicBezTo>
                  <a:pt x="2454021" y="343053"/>
                  <a:pt x="2465299" y="343815"/>
                  <a:pt x="2479624" y="345643"/>
                </a:cubicBezTo>
                <a:cubicBezTo>
                  <a:pt x="2493950" y="347472"/>
                  <a:pt x="2505532" y="350520"/>
                  <a:pt x="2514371" y="354788"/>
                </a:cubicBezTo>
                <a:cubicBezTo>
                  <a:pt x="2523211" y="359055"/>
                  <a:pt x="2531440" y="360883"/>
                  <a:pt x="2539060" y="360274"/>
                </a:cubicBezTo>
                <a:cubicBezTo>
                  <a:pt x="2546680" y="359664"/>
                  <a:pt x="2554758" y="361950"/>
                  <a:pt x="2563292" y="367132"/>
                </a:cubicBezTo>
                <a:cubicBezTo>
                  <a:pt x="2571826" y="372313"/>
                  <a:pt x="2578684" y="375362"/>
                  <a:pt x="2583866" y="376276"/>
                </a:cubicBezTo>
                <a:cubicBezTo>
                  <a:pt x="2589047" y="377190"/>
                  <a:pt x="2594077" y="379019"/>
                  <a:pt x="2598953" y="381762"/>
                </a:cubicBezTo>
                <a:cubicBezTo>
                  <a:pt x="2603830" y="384506"/>
                  <a:pt x="2611450" y="388925"/>
                  <a:pt x="2621813" y="395021"/>
                </a:cubicBezTo>
                <a:cubicBezTo>
                  <a:pt x="2623032" y="396240"/>
                  <a:pt x="2624557" y="397459"/>
                  <a:pt x="2626385" y="398679"/>
                </a:cubicBezTo>
                <a:cubicBezTo>
                  <a:pt x="2628214" y="399898"/>
                  <a:pt x="2629738" y="411785"/>
                  <a:pt x="2630957" y="434340"/>
                </a:cubicBezTo>
                <a:cubicBezTo>
                  <a:pt x="2632176" y="456896"/>
                  <a:pt x="2630195" y="471069"/>
                  <a:pt x="2625014" y="476860"/>
                </a:cubicBezTo>
                <a:cubicBezTo>
                  <a:pt x="2619832" y="482651"/>
                  <a:pt x="2617851" y="489052"/>
                  <a:pt x="2619070" y="496062"/>
                </a:cubicBezTo>
                <a:cubicBezTo>
                  <a:pt x="2620289" y="503073"/>
                  <a:pt x="2620289" y="509169"/>
                  <a:pt x="2619070" y="514350"/>
                </a:cubicBezTo>
                <a:cubicBezTo>
                  <a:pt x="2617851" y="519532"/>
                  <a:pt x="2616327" y="523952"/>
                  <a:pt x="2614498" y="527609"/>
                </a:cubicBezTo>
                <a:cubicBezTo>
                  <a:pt x="2612669" y="531267"/>
                  <a:pt x="2610841" y="535534"/>
                  <a:pt x="2609012" y="540411"/>
                </a:cubicBezTo>
                <a:cubicBezTo>
                  <a:pt x="2607183" y="545288"/>
                  <a:pt x="2603525" y="554431"/>
                  <a:pt x="2598039" y="567843"/>
                </a:cubicBezTo>
                <a:cubicBezTo>
                  <a:pt x="2584018" y="598323"/>
                  <a:pt x="2566035" y="625755"/>
                  <a:pt x="2544089" y="650139"/>
                </a:cubicBezTo>
                <a:cubicBezTo>
                  <a:pt x="2503856" y="676352"/>
                  <a:pt x="2481605" y="691134"/>
                  <a:pt x="2477338" y="694487"/>
                </a:cubicBezTo>
                <a:cubicBezTo>
                  <a:pt x="2473071" y="697840"/>
                  <a:pt x="2468652" y="700888"/>
                  <a:pt x="2464079" y="703631"/>
                </a:cubicBezTo>
                <a:cubicBezTo>
                  <a:pt x="2459507" y="706374"/>
                  <a:pt x="2455545" y="707594"/>
                  <a:pt x="2452192" y="707289"/>
                </a:cubicBezTo>
                <a:cubicBezTo>
                  <a:pt x="2448839" y="706984"/>
                  <a:pt x="2445791" y="707898"/>
                  <a:pt x="2443048" y="710032"/>
                </a:cubicBezTo>
                <a:cubicBezTo>
                  <a:pt x="2440305" y="712165"/>
                  <a:pt x="2432837" y="713232"/>
                  <a:pt x="2420645" y="713232"/>
                </a:cubicBezTo>
                <a:lnTo>
                  <a:pt x="2406929" y="718719"/>
                </a:lnTo>
                <a:lnTo>
                  <a:pt x="2395957" y="712318"/>
                </a:lnTo>
                <a:cubicBezTo>
                  <a:pt x="2401443" y="709270"/>
                  <a:pt x="2405558" y="707441"/>
                  <a:pt x="2408301" y="706831"/>
                </a:cubicBezTo>
                <a:cubicBezTo>
                  <a:pt x="2411044" y="706222"/>
                  <a:pt x="2415159" y="703631"/>
                  <a:pt x="2420645" y="699059"/>
                </a:cubicBezTo>
                <a:cubicBezTo>
                  <a:pt x="2426132" y="694487"/>
                  <a:pt x="2435581" y="687019"/>
                  <a:pt x="2448992" y="676656"/>
                </a:cubicBezTo>
                <a:cubicBezTo>
                  <a:pt x="2456917" y="666293"/>
                  <a:pt x="2463013" y="659283"/>
                  <a:pt x="2467280" y="655625"/>
                </a:cubicBezTo>
                <a:cubicBezTo>
                  <a:pt x="2471547" y="651967"/>
                  <a:pt x="2474747" y="647548"/>
                  <a:pt x="2476881" y="642366"/>
                </a:cubicBezTo>
                <a:cubicBezTo>
                  <a:pt x="2479015" y="637185"/>
                  <a:pt x="2480081" y="631851"/>
                  <a:pt x="2480081" y="626364"/>
                </a:cubicBezTo>
                <a:cubicBezTo>
                  <a:pt x="2480081" y="620878"/>
                  <a:pt x="2481910" y="615392"/>
                  <a:pt x="2485568" y="609905"/>
                </a:cubicBezTo>
                <a:cubicBezTo>
                  <a:pt x="2489225" y="604419"/>
                  <a:pt x="2492578" y="595427"/>
                  <a:pt x="2495626" y="582930"/>
                </a:cubicBezTo>
                <a:cubicBezTo>
                  <a:pt x="2498674" y="570433"/>
                  <a:pt x="2499741" y="560527"/>
                  <a:pt x="2498827" y="553212"/>
                </a:cubicBezTo>
                <a:cubicBezTo>
                  <a:pt x="2497912" y="545897"/>
                  <a:pt x="2498827" y="536296"/>
                  <a:pt x="2501570" y="524409"/>
                </a:cubicBezTo>
                <a:cubicBezTo>
                  <a:pt x="2504313" y="512521"/>
                  <a:pt x="2506599" y="496215"/>
                  <a:pt x="2508428" y="475488"/>
                </a:cubicBezTo>
                <a:cubicBezTo>
                  <a:pt x="2510257" y="454762"/>
                  <a:pt x="2510257" y="442417"/>
                  <a:pt x="2508428" y="438455"/>
                </a:cubicBezTo>
                <a:cubicBezTo>
                  <a:pt x="2506599" y="434493"/>
                  <a:pt x="2505075" y="429463"/>
                  <a:pt x="2503856" y="423367"/>
                </a:cubicBezTo>
                <a:cubicBezTo>
                  <a:pt x="2501417" y="423367"/>
                  <a:pt x="2498827" y="423063"/>
                  <a:pt x="2496083" y="422453"/>
                </a:cubicBezTo>
                <a:cubicBezTo>
                  <a:pt x="2493340" y="421844"/>
                  <a:pt x="2486787" y="420319"/>
                  <a:pt x="2476424" y="417881"/>
                </a:cubicBezTo>
                <a:cubicBezTo>
                  <a:pt x="2466061" y="415443"/>
                  <a:pt x="2459203" y="414223"/>
                  <a:pt x="2455850" y="414223"/>
                </a:cubicBezTo>
                <a:cubicBezTo>
                  <a:pt x="2452497" y="414223"/>
                  <a:pt x="2449297" y="414681"/>
                  <a:pt x="2446249" y="415595"/>
                </a:cubicBezTo>
                <a:cubicBezTo>
                  <a:pt x="2443201" y="416510"/>
                  <a:pt x="2439086" y="416052"/>
                  <a:pt x="2433904" y="414223"/>
                </a:cubicBezTo>
                <a:cubicBezTo>
                  <a:pt x="2428723" y="412395"/>
                  <a:pt x="2423998" y="409652"/>
                  <a:pt x="2419731" y="405994"/>
                </a:cubicBezTo>
                <a:cubicBezTo>
                  <a:pt x="2415464" y="402336"/>
                  <a:pt x="2411958" y="400355"/>
                  <a:pt x="2409215" y="400050"/>
                </a:cubicBezTo>
                <a:cubicBezTo>
                  <a:pt x="2406472" y="399746"/>
                  <a:pt x="2402053" y="398374"/>
                  <a:pt x="2395957" y="395935"/>
                </a:cubicBezTo>
                <a:lnTo>
                  <a:pt x="2380412" y="379476"/>
                </a:lnTo>
                <a:lnTo>
                  <a:pt x="2371268" y="377648"/>
                </a:lnTo>
                <a:lnTo>
                  <a:pt x="2358466" y="385877"/>
                </a:lnTo>
                <a:lnTo>
                  <a:pt x="2342921" y="411480"/>
                </a:lnTo>
                <a:cubicBezTo>
                  <a:pt x="2336216" y="416967"/>
                  <a:pt x="2329205" y="419710"/>
                  <a:pt x="2321890" y="419710"/>
                </a:cubicBezTo>
                <a:lnTo>
                  <a:pt x="2316404" y="415138"/>
                </a:lnTo>
                <a:cubicBezTo>
                  <a:pt x="2318842" y="408432"/>
                  <a:pt x="2321128" y="403556"/>
                  <a:pt x="2323262" y="400508"/>
                </a:cubicBezTo>
                <a:cubicBezTo>
                  <a:pt x="2325395" y="397459"/>
                  <a:pt x="2326615" y="393954"/>
                  <a:pt x="2326919" y="389992"/>
                </a:cubicBezTo>
                <a:cubicBezTo>
                  <a:pt x="2327224" y="386029"/>
                  <a:pt x="2328139" y="382981"/>
                  <a:pt x="2329663" y="380848"/>
                </a:cubicBezTo>
                <a:cubicBezTo>
                  <a:pt x="2331187" y="378714"/>
                  <a:pt x="2331796" y="376123"/>
                  <a:pt x="2331491" y="373075"/>
                </a:cubicBezTo>
                <a:cubicBezTo>
                  <a:pt x="2331187" y="370027"/>
                  <a:pt x="2331491" y="365760"/>
                  <a:pt x="2332406" y="360274"/>
                </a:cubicBezTo>
                <a:cubicBezTo>
                  <a:pt x="2333320" y="354788"/>
                  <a:pt x="2333625" y="348844"/>
                  <a:pt x="2333320" y="342443"/>
                </a:cubicBezTo>
                <a:cubicBezTo>
                  <a:pt x="2333015" y="336042"/>
                  <a:pt x="2333777" y="328422"/>
                  <a:pt x="2335606" y="319583"/>
                </a:cubicBezTo>
                <a:cubicBezTo>
                  <a:pt x="2337435" y="310744"/>
                  <a:pt x="2338349" y="300685"/>
                  <a:pt x="2338349" y="289408"/>
                </a:cubicBezTo>
                <a:cubicBezTo>
                  <a:pt x="2338349" y="278130"/>
                  <a:pt x="2341702" y="255270"/>
                  <a:pt x="2348408" y="220828"/>
                </a:cubicBezTo>
                <a:cubicBezTo>
                  <a:pt x="2355113" y="186385"/>
                  <a:pt x="2357552" y="166574"/>
                  <a:pt x="2355723" y="161392"/>
                </a:cubicBezTo>
                <a:cubicBezTo>
                  <a:pt x="2353894" y="156210"/>
                  <a:pt x="2352065" y="149962"/>
                  <a:pt x="2350237" y="142647"/>
                </a:cubicBezTo>
                <a:cubicBezTo>
                  <a:pt x="2364257" y="145695"/>
                  <a:pt x="2375840" y="141427"/>
                  <a:pt x="2384984" y="129845"/>
                </a:cubicBezTo>
                <a:close/>
                <a:moveTo>
                  <a:pt x="2053971" y="127102"/>
                </a:moveTo>
                <a:cubicBezTo>
                  <a:pt x="2080793" y="128931"/>
                  <a:pt x="2102130" y="132588"/>
                  <a:pt x="2117979" y="138075"/>
                </a:cubicBezTo>
                <a:cubicBezTo>
                  <a:pt x="2128952" y="148438"/>
                  <a:pt x="2136877" y="155753"/>
                  <a:pt x="2141753" y="160020"/>
                </a:cubicBezTo>
                <a:cubicBezTo>
                  <a:pt x="2146630" y="164287"/>
                  <a:pt x="2149983" y="168555"/>
                  <a:pt x="2151812" y="172822"/>
                </a:cubicBezTo>
                <a:cubicBezTo>
                  <a:pt x="2153641" y="177089"/>
                  <a:pt x="2153183" y="180899"/>
                  <a:pt x="2150440" y="184252"/>
                </a:cubicBezTo>
                <a:cubicBezTo>
                  <a:pt x="2147697" y="187605"/>
                  <a:pt x="2144801" y="193243"/>
                  <a:pt x="2141753" y="201168"/>
                </a:cubicBezTo>
                <a:cubicBezTo>
                  <a:pt x="2132000" y="206655"/>
                  <a:pt x="2123161" y="211531"/>
                  <a:pt x="2115236" y="215799"/>
                </a:cubicBezTo>
                <a:cubicBezTo>
                  <a:pt x="2102434" y="226771"/>
                  <a:pt x="2095576" y="232105"/>
                  <a:pt x="2094662" y="231801"/>
                </a:cubicBezTo>
                <a:cubicBezTo>
                  <a:pt x="2093748" y="231496"/>
                  <a:pt x="2091766" y="232410"/>
                  <a:pt x="2088718" y="234544"/>
                </a:cubicBezTo>
                <a:cubicBezTo>
                  <a:pt x="2085670" y="236677"/>
                  <a:pt x="2080946" y="239878"/>
                  <a:pt x="2074545" y="244145"/>
                </a:cubicBezTo>
                <a:cubicBezTo>
                  <a:pt x="2068144" y="248412"/>
                  <a:pt x="2062201" y="252375"/>
                  <a:pt x="2056714" y="256032"/>
                </a:cubicBezTo>
                <a:lnTo>
                  <a:pt x="2047570" y="267919"/>
                </a:lnTo>
                <a:lnTo>
                  <a:pt x="2036597" y="275235"/>
                </a:lnTo>
                <a:cubicBezTo>
                  <a:pt x="2026234" y="285598"/>
                  <a:pt x="2019224" y="290779"/>
                  <a:pt x="2015566" y="290779"/>
                </a:cubicBezTo>
                <a:cubicBezTo>
                  <a:pt x="2011909" y="290779"/>
                  <a:pt x="2008251" y="292608"/>
                  <a:pt x="2004593" y="296266"/>
                </a:cubicBezTo>
                <a:cubicBezTo>
                  <a:pt x="2000936" y="299923"/>
                  <a:pt x="1993621" y="305105"/>
                  <a:pt x="1982648" y="311811"/>
                </a:cubicBezTo>
                <a:cubicBezTo>
                  <a:pt x="1985696" y="306324"/>
                  <a:pt x="1987829" y="301905"/>
                  <a:pt x="1989049" y="298552"/>
                </a:cubicBezTo>
                <a:cubicBezTo>
                  <a:pt x="1990268" y="295199"/>
                  <a:pt x="1994078" y="288646"/>
                  <a:pt x="2000479" y="278892"/>
                </a:cubicBezTo>
                <a:cubicBezTo>
                  <a:pt x="2006880" y="269139"/>
                  <a:pt x="2012823" y="258775"/>
                  <a:pt x="2018310" y="247803"/>
                </a:cubicBezTo>
                <a:cubicBezTo>
                  <a:pt x="2023796" y="236830"/>
                  <a:pt x="2027453" y="226771"/>
                  <a:pt x="2029282" y="217627"/>
                </a:cubicBezTo>
                <a:cubicBezTo>
                  <a:pt x="2031111" y="208483"/>
                  <a:pt x="2034769" y="199035"/>
                  <a:pt x="2040255" y="189281"/>
                </a:cubicBezTo>
                <a:cubicBezTo>
                  <a:pt x="2045741" y="179527"/>
                  <a:pt x="2050771" y="169317"/>
                  <a:pt x="2055343" y="158649"/>
                </a:cubicBezTo>
                <a:cubicBezTo>
                  <a:pt x="2059915" y="147981"/>
                  <a:pt x="2061286" y="141427"/>
                  <a:pt x="2059457" y="138989"/>
                </a:cubicBezTo>
                <a:cubicBezTo>
                  <a:pt x="2057629" y="136551"/>
                  <a:pt x="2055800" y="132588"/>
                  <a:pt x="2053971" y="127102"/>
                </a:cubicBezTo>
                <a:close/>
                <a:moveTo>
                  <a:pt x="1573225" y="100584"/>
                </a:moveTo>
                <a:cubicBezTo>
                  <a:pt x="1578712" y="103632"/>
                  <a:pt x="1583131" y="105918"/>
                  <a:pt x="1586484" y="107442"/>
                </a:cubicBezTo>
                <a:cubicBezTo>
                  <a:pt x="1589837" y="108966"/>
                  <a:pt x="1594257" y="109423"/>
                  <a:pt x="1599743" y="108814"/>
                </a:cubicBezTo>
                <a:cubicBezTo>
                  <a:pt x="1605229" y="108204"/>
                  <a:pt x="1610868" y="108509"/>
                  <a:pt x="1616659" y="109728"/>
                </a:cubicBezTo>
                <a:cubicBezTo>
                  <a:pt x="1622450" y="110947"/>
                  <a:pt x="1627937" y="113233"/>
                  <a:pt x="1633118" y="116586"/>
                </a:cubicBezTo>
                <a:cubicBezTo>
                  <a:pt x="1638300" y="119939"/>
                  <a:pt x="1644701" y="123749"/>
                  <a:pt x="1652321" y="128016"/>
                </a:cubicBezTo>
                <a:cubicBezTo>
                  <a:pt x="1659941" y="132283"/>
                  <a:pt x="1666647" y="134417"/>
                  <a:pt x="1672438" y="134417"/>
                </a:cubicBezTo>
                <a:cubicBezTo>
                  <a:pt x="1678229" y="134417"/>
                  <a:pt x="1682191" y="134874"/>
                  <a:pt x="1684325" y="135789"/>
                </a:cubicBezTo>
                <a:cubicBezTo>
                  <a:pt x="1686458" y="136703"/>
                  <a:pt x="1689354" y="138075"/>
                  <a:pt x="1693012" y="139903"/>
                </a:cubicBezTo>
                <a:cubicBezTo>
                  <a:pt x="1696060" y="142951"/>
                  <a:pt x="1698955" y="145390"/>
                  <a:pt x="1701699" y="147219"/>
                </a:cubicBezTo>
                <a:cubicBezTo>
                  <a:pt x="1704442" y="149047"/>
                  <a:pt x="1707642" y="153619"/>
                  <a:pt x="1711300" y="160935"/>
                </a:cubicBezTo>
                <a:cubicBezTo>
                  <a:pt x="1714957" y="168250"/>
                  <a:pt x="1715719" y="174346"/>
                  <a:pt x="1713586" y="179223"/>
                </a:cubicBezTo>
                <a:cubicBezTo>
                  <a:pt x="1711452" y="184099"/>
                  <a:pt x="1710690" y="189129"/>
                  <a:pt x="1711300" y="194310"/>
                </a:cubicBezTo>
                <a:cubicBezTo>
                  <a:pt x="1711909" y="199492"/>
                  <a:pt x="1710843" y="203454"/>
                  <a:pt x="1708099" y="206197"/>
                </a:cubicBezTo>
                <a:cubicBezTo>
                  <a:pt x="1705356" y="208941"/>
                  <a:pt x="1705356" y="215646"/>
                  <a:pt x="1708099" y="226314"/>
                </a:cubicBezTo>
                <a:cubicBezTo>
                  <a:pt x="1710843" y="236982"/>
                  <a:pt x="1711300" y="245974"/>
                  <a:pt x="1709471" y="253289"/>
                </a:cubicBezTo>
                <a:cubicBezTo>
                  <a:pt x="1707642" y="260604"/>
                  <a:pt x="1707795" y="265938"/>
                  <a:pt x="1709928" y="269291"/>
                </a:cubicBezTo>
                <a:cubicBezTo>
                  <a:pt x="1712062" y="272644"/>
                  <a:pt x="1713586" y="275997"/>
                  <a:pt x="1714500" y="279349"/>
                </a:cubicBezTo>
                <a:cubicBezTo>
                  <a:pt x="1715415" y="282702"/>
                  <a:pt x="1715262" y="286055"/>
                  <a:pt x="1714043" y="289408"/>
                </a:cubicBezTo>
                <a:cubicBezTo>
                  <a:pt x="1712824" y="292761"/>
                  <a:pt x="1712366" y="297180"/>
                  <a:pt x="1712671" y="302667"/>
                </a:cubicBezTo>
                <a:cubicBezTo>
                  <a:pt x="1712976" y="308153"/>
                  <a:pt x="1713738" y="317297"/>
                  <a:pt x="1714957" y="330099"/>
                </a:cubicBezTo>
                <a:cubicBezTo>
                  <a:pt x="1719225" y="333147"/>
                  <a:pt x="1722120" y="335433"/>
                  <a:pt x="1723644" y="336957"/>
                </a:cubicBezTo>
                <a:cubicBezTo>
                  <a:pt x="1725168" y="338481"/>
                  <a:pt x="1727454" y="339090"/>
                  <a:pt x="1730502" y="338785"/>
                </a:cubicBezTo>
                <a:cubicBezTo>
                  <a:pt x="1733550" y="338481"/>
                  <a:pt x="1736293" y="339395"/>
                  <a:pt x="1738732" y="341529"/>
                </a:cubicBezTo>
                <a:cubicBezTo>
                  <a:pt x="1741170" y="343662"/>
                  <a:pt x="1745742" y="345339"/>
                  <a:pt x="1752448" y="346558"/>
                </a:cubicBezTo>
                <a:cubicBezTo>
                  <a:pt x="1759153" y="347777"/>
                  <a:pt x="1766926" y="350216"/>
                  <a:pt x="1775765" y="353873"/>
                </a:cubicBezTo>
                <a:cubicBezTo>
                  <a:pt x="1784604" y="357531"/>
                  <a:pt x="1795272" y="360122"/>
                  <a:pt x="1807769" y="361645"/>
                </a:cubicBezTo>
                <a:cubicBezTo>
                  <a:pt x="1820266" y="363169"/>
                  <a:pt x="1832001" y="363779"/>
                  <a:pt x="1842973" y="363474"/>
                </a:cubicBezTo>
                <a:cubicBezTo>
                  <a:pt x="1853946" y="363169"/>
                  <a:pt x="1860957" y="363627"/>
                  <a:pt x="1864005" y="364846"/>
                </a:cubicBezTo>
                <a:cubicBezTo>
                  <a:pt x="1867053" y="366065"/>
                  <a:pt x="1870101" y="366979"/>
                  <a:pt x="1873149" y="367589"/>
                </a:cubicBezTo>
                <a:cubicBezTo>
                  <a:pt x="1873758" y="376733"/>
                  <a:pt x="1871929" y="384658"/>
                  <a:pt x="1867662" y="391364"/>
                </a:cubicBezTo>
                <a:cubicBezTo>
                  <a:pt x="1863395" y="393802"/>
                  <a:pt x="1858061" y="396850"/>
                  <a:pt x="1851660" y="400508"/>
                </a:cubicBezTo>
                <a:cubicBezTo>
                  <a:pt x="1845259" y="404165"/>
                  <a:pt x="1838097" y="406299"/>
                  <a:pt x="1830172" y="406908"/>
                </a:cubicBezTo>
                <a:cubicBezTo>
                  <a:pt x="1822247" y="407518"/>
                  <a:pt x="1816608" y="408737"/>
                  <a:pt x="1813255" y="410566"/>
                </a:cubicBezTo>
                <a:cubicBezTo>
                  <a:pt x="1809902" y="412395"/>
                  <a:pt x="1805788" y="413157"/>
                  <a:pt x="1800911" y="412852"/>
                </a:cubicBezTo>
                <a:cubicBezTo>
                  <a:pt x="1796034" y="412547"/>
                  <a:pt x="1789481" y="414223"/>
                  <a:pt x="1781251" y="417881"/>
                </a:cubicBezTo>
                <a:cubicBezTo>
                  <a:pt x="1773022" y="421539"/>
                  <a:pt x="1765554" y="423825"/>
                  <a:pt x="1758849" y="424739"/>
                </a:cubicBezTo>
                <a:cubicBezTo>
                  <a:pt x="1752143" y="425654"/>
                  <a:pt x="1744828" y="426873"/>
                  <a:pt x="1736903" y="428397"/>
                </a:cubicBezTo>
                <a:cubicBezTo>
                  <a:pt x="1728978" y="429921"/>
                  <a:pt x="1721815" y="430378"/>
                  <a:pt x="1715415" y="429768"/>
                </a:cubicBezTo>
                <a:cubicBezTo>
                  <a:pt x="1709014" y="429159"/>
                  <a:pt x="1705052" y="430073"/>
                  <a:pt x="1703527" y="432512"/>
                </a:cubicBezTo>
                <a:cubicBezTo>
                  <a:pt x="1702003" y="434950"/>
                  <a:pt x="1698803" y="436779"/>
                  <a:pt x="1693926" y="437998"/>
                </a:cubicBezTo>
                <a:cubicBezTo>
                  <a:pt x="1693316" y="443484"/>
                  <a:pt x="1692859" y="447752"/>
                  <a:pt x="1692555" y="450800"/>
                </a:cubicBezTo>
                <a:cubicBezTo>
                  <a:pt x="1692250" y="453848"/>
                  <a:pt x="1692250" y="462382"/>
                  <a:pt x="1692555" y="476403"/>
                </a:cubicBezTo>
                <a:cubicBezTo>
                  <a:pt x="1692859" y="490423"/>
                  <a:pt x="1691640" y="510998"/>
                  <a:pt x="1688897" y="538125"/>
                </a:cubicBezTo>
                <a:cubicBezTo>
                  <a:pt x="1686154" y="565252"/>
                  <a:pt x="1685087" y="579730"/>
                  <a:pt x="1685696" y="581559"/>
                </a:cubicBezTo>
                <a:cubicBezTo>
                  <a:pt x="1686306" y="583388"/>
                  <a:pt x="1686916" y="584912"/>
                  <a:pt x="1687525" y="586131"/>
                </a:cubicBezTo>
                <a:cubicBezTo>
                  <a:pt x="1713129" y="587350"/>
                  <a:pt x="1734160" y="587655"/>
                  <a:pt x="1750619" y="587045"/>
                </a:cubicBezTo>
                <a:cubicBezTo>
                  <a:pt x="1767078" y="586435"/>
                  <a:pt x="1784604" y="587198"/>
                  <a:pt x="1803197" y="589331"/>
                </a:cubicBezTo>
                <a:cubicBezTo>
                  <a:pt x="1821790" y="591465"/>
                  <a:pt x="1838706" y="591922"/>
                  <a:pt x="1853946" y="590703"/>
                </a:cubicBezTo>
                <a:cubicBezTo>
                  <a:pt x="1869186" y="589483"/>
                  <a:pt x="1884426" y="586435"/>
                  <a:pt x="1899666" y="581559"/>
                </a:cubicBezTo>
                <a:cubicBezTo>
                  <a:pt x="1914906" y="576682"/>
                  <a:pt x="1924202" y="574548"/>
                  <a:pt x="1927555" y="575158"/>
                </a:cubicBezTo>
                <a:cubicBezTo>
                  <a:pt x="1930908" y="575767"/>
                  <a:pt x="1933499" y="576529"/>
                  <a:pt x="1935328" y="577444"/>
                </a:cubicBezTo>
                <a:cubicBezTo>
                  <a:pt x="1937156" y="578358"/>
                  <a:pt x="1939290" y="578815"/>
                  <a:pt x="1941728" y="578815"/>
                </a:cubicBezTo>
                <a:lnTo>
                  <a:pt x="1947215" y="584302"/>
                </a:lnTo>
                <a:lnTo>
                  <a:pt x="1942643" y="592531"/>
                </a:lnTo>
                <a:cubicBezTo>
                  <a:pt x="1940814" y="593141"/>
                  <a:pt x="1939595" y="593598"/>
                  <a:pt x="1938985" y="593903"/>
                </a:cubicBezTo>
                <a:cubicBezTo>
                  <a:pt x="1938376" y="594208"/>
                  <a:pt x="1936090" y="596342"/>
                  <a:pt x="1932127" y="600304"/>
                </a:cubicBezTo>
                <a:cubicBezTo>
                  <a:pt x="1928165" y="604266"/>
                  <a:pt x="1924355" y="606552"/>
                  <a:pt x="1920697" y="607162"/>
                </a:cubicBezTo>
                <a:cubicBezTo>
                  <a:pt x="1917040" y="607771"/>
                  <a:pt x="1910944" y="609905"/>
                  <a:pt x="1902409" y="613563"/>
                </a:cubicBezTo>
                <a:lnTo>
                  <a:pt x="1900580" y="618135"/>
                </a:lnTo>
                <a:cubicBezTo>
                  <a:pt x="1892046" y="623621"/>
                  <a:pt x="1885493" y="627736"/>
                  <a:pt x="1880921" y="630479"/>
                </a:cubicBezTo>
                <a:cubicBezTo>
                  <a:pt x="1876349" y="633222"/>
                  <a:pt x="1872387" y="634594"/>
                  <a:pt x="1869034" y="634594"/>
                </a:cubicBezTo>
                <a:cubicBezTo>
                  <a:pt x="1865681" y="634594"/>
                  <a:pt x="1863090" y="635204"/>
                  <a:pt x="1861261" y="636423"/>
                </a:cubicBezTo>
                <a:cubicBezTo>
                  <a:pt x="1859433" y="637642"/>
                  <a:pt x="1856537" y="638251"/>
                  <a:pt x="1852575" y="638251"/>
                </a:cubicBezTo>
                <a:cubicBezTo>
                  <a:pt x="1848612" y="638251"/>
                  <a:pt x="1844192" y="639166"/>
                  <a:pt x="1839316" y="640995"/>
                </a:cubicBezTo>
                <a:cubicBezTo>
                  <a:pt x="1834439" y="642823"/>
                  <a:pt x="1830324" y="644043"/>
                  <a:pt x="1826971" y="644652"/>
                </a:cubicBezTo>
                <a:cubicBezTo>
                  <a:pt x="1823619" y="645262"/>
                  <a:pt x="1820418" y="646481"/>
                  <a:pt x="1817370" y="648310"/>
                </a:cubicBezTo>
                <a:cubicBezTo>
                  <a:pt x="1814322" y="650139"/>
                  <a:pt x="1811122" y="651053"/>
                  <a:pt x="1807769" y="651053"/>
                </a:cubicBezTo>
                <a:cubicBezTo>
                  <a:pt x="1804416" y="651053"/>
                  <a:pt x="1800149" y="652272"/>
                  <a:pt x="1794967" y="654711"/>
                </a:cubicBezTo>
                <a:cubicBezTo>
                  <a:pt x="1789786" y="657149"/>
                  <a:pt x="1783537" y="659435"/>
                  <a:pt x="1776222" y="661569"/>
                </a:cubicBezTo>
                <a:cubicBezTo>
                  <a:pt x="1768907" y="663702"/>
                  <a:pt x="1763116" y="664617"/>
                  <a:pt x="1758849" y="664312"/>
                </a:cubicBezTo>
                <a:cubicBezTo>
                  <a:pt x="1754581" y="664007"/>
                  <a:pt x="1747876" y="665379"/>
                  <a:pt x="1738732" y="668427"/>
                </a:cubicBezTo>
                <a:cubicBezTo>
                  <a:pt x="1729588" y="671475"/>
                  <a:pt x="1714500" y="674370"/>
                  <a:pt x="1693469" y="677113"/>
                </a:cubicBezTo>
                <a:cubicBezTo>
                  <a:pt x="1672438" y="679857"/>
                  <a:pt x="1653997" y="680619"/>
                  <a:pt x="1638148" y="679400"/>
                </a:cubicBezTo>
                <a:cubicBezTo>
                  <a:pt x="1622298" y="678180"/>
                  <a:pt x="1608277" y="678942"/>
                  <a:pt x="1596085" y="681685"/>
                </a:cubicBezTo>
                <a:cubicBezTo>
                  <a:pt x="1583893" y="684429"/>
                  <a:pt x="1569415" y="685800"/>
                  <a:pt x="1552651" y="685800"/>
                </a:cubicBezTo>
                <a:cubicBezTo>
                  <a:pt x="1535887" y="685800"/>
                  <a:pt x="1524000" y="684581"/>
                  <a:pt x="1516990" y="682143"/>
                </a:cubicBezTo>
                <a:cubicBezTo>
                  <a:pt x="1509979" y="679704"/>
                  <a:pt x="1502969" y="678942"/>
                  <a:pt x="1495959" y="679857"/>
                </a:cubicBezTo>
                <a:cubicBezTo>
                  <a:pt x="1488948" y="680771"/>
                  <a:pt x="1478433" y="679857"/>
                  <a:pt x="1464412" y="677113"/>
                </a:cubicBezTo>
                <a:cubicBezTo>
                  <a:pt x="1450391" y="674370"/>
                  <a:pt x="1438961" y="672999"/>
                  <a:pt x="1430122" y="672999"/>
                </a:cubicBezTo>
                <a:cubicBezTo>
                  <a:pt x="1421283" y="672999"/>
                  <a:pt x="1415644" y="672846"/>
                  <a:pt x="1413205" y="672542"/>
                </a:cubicBezTo>
                <a:cubicBezTo>
                  <a:pt x="1410767" y="672237"/>
                  <a:pt x="1408329" y="670865"/>
                  <a:pt x="1405890" y="668427"/>
                </a:cubicBezTo>
                <a:lnTo>
                  <a:pt x="1398575" y="662940"/>
                </a:lnTo>
                <a:lnTo>
                  <a:pt x="1379373" y="649224"/>
                </a:lnTo>
                <a:lnTo>
                  <a:pt x="1369314" y="636423"/>
                </a:lnTo>
                <a:lnTo>
                  <a:pt x="1350112" y="619963"/>
                </a:lnTo>
                <a:cubicBezTo>
                  <a:pt x="1344625" y="611429"/>
                  <a:pt x="1340510" y="604723"/>
                  <a:pt x="1337767" y="599847"/>
                </a:cubicBezTo>
                <a:cubicBezTo>
                  <a:pt x="1335024" y="594970"/>
                  <a:pt x="1329538" y="588874"/>
                  <a:pt x="1321308" y="581559"/>
                </a:cubicBezTo>
                <a:cubicBezTo>
                  <a:pt x="1313079" y="574244"/>
                  <a:pt x="1308964" y="567690"/>
                  <a:pt x="1308964" y="561899"/>
                </a:cubicBezTo>
                <a:cubicBezTo>
                  <a:pt x="1308964" y="556108"/>
                  <a:pt x="1309269" y="552450"/>
                  <a:pt x="1309878" y="550926"/>
                </a:cubicBezTo>
                <a:cubicBezTo>
                  <a:pt x="1310488" y="549402"/>
                  <a:pt x="1310792" y="548031"/>
                  <a:pt x="1310792" y="546811"/>
                </a:cubicBezTo>
                <a:cubicBezTo>
                  <a:pt x="1316888" y="549250"/>
                  <a:pt x="1321765" y="550926"/>
                  <a:pt x="1325423" y="551841"/>
                </a:cubicBezTo>
                <a:cubicBezTo>
                  <a:pt x="1329080" y="552755"/>
                  <a:pt x="1333652" y="553212"/>
                  <a:pt x="1339139" y="553212"/>
                </a:cubicBezTo>
                <a:cubicBezTo>
                  <a:pt x="1344625" y="553212"/>
                  <a:pt x="1349350" y="552755"/>
                  <a:pt x="1353312" y="551841"/>
                </a:cubicBezTo>
                <a:cubicBezTo>
                  <a:pt x="1357275" y="550926"/>
                  <a:pt x="1362304" y="551536"/>
                  <a:pt x="1368400" y="553669"/>
                </a:cubicBezTo>
                <a:cubicBezTo>
                  <a:pt x="1374496" y="555803"/>
                  <a:pt x="1383792" y="556413"/>
                  <a:pt x="1396289" y="555498"/>
                </a:cubicBezTo>
                <a:cubicBezTo>
                  <a:pt x="1408786" y="554584"/>
                  <a:pt x="1420063" y="555194"/>
                  <a:pt x="1430122" y="557327"/>
                </a:cubicBezTo>
                <a:cubicBezTo>
                  <a:pt x="1440180" y="559461"/>
                  <a:pt x="1450848" y="562052"/>
                  <a:pt x="1462126" y="565100"/>
                </a:cubicBezTo>
                <a:cubicBezTo>
                  <a:pt x="1473403" y="568148"/>
                  <a:pt x="1481023" y="568910"/>
                  <a:pt x="1484986" y="567385"/>
                </a:cubicBezTo>
                <a:cubicBezTo>
                  <a:pt x="1488948" y="565861"/>
                  <a:pt x="1493520" y="565709"/>
                  <a:pt x="1498702" y="566928"/>
                </a:cubicBezTo>
                <a:cubicBezTo>
                  <a:pt x="1503883" y="568148"/>
                  <a:pt x="1508760" y="568757"/>
                  <a:pt x="1513332" y="568757"/>
                </a:cubicBezTo>
                <a:cubicBezTo>
                  <a:pt x="1517904" y="568757"/>
                  <a:pt x="1521714" y="568148"/>
                  <a:pt x="1524762" y="566928"/>
                </a:cubicBezTo>
                <a:cubicBezTo>
                  <a:pt x="1527810" y="565709"/>
                  <a:pt x="1530401" y="565861"/>
                  <a:pt x="1532534" y="567385"/>
                </a:cubicBezTo>
                <a:cubicBezTo>
                  <a:pt x="1534668" y="568910"/>
                  <a:pt x="1538478" y="570586"/>
                  <a:pt x="1543964" y="572415"/>
                </a:cubicBezTo>
                <a:lnTo>
                  <a:pt x="1545793" y="569671"/>
                </a:lnTo>
                <a:cubicBezTo>
                  <a:pt x="1554937" y="571500"/>
                  <a:pt x="1562557" y="572872"/>
                  <a:pt x="1568653" y="573786"/>
                </a:cubicBezTo>
                <a:cubicBezTo>
                  <a:pt x="1574749" y="574701"/>
                  <a:pt x="1582827" y="575310"/>
                  <a:pt x="1592885" y="575615"/>
                </a:cubicBezTo>
                <a:cubicBezTo>
                  <a:pt x="1602943" y="575920"/>
                  <a:pt x="1608887" y="575767"/>
                  <a:pt x="1610716" y="575158"/>
                </a:cubicBezTo>
                <a:cubicBezTo>
                  <a:pt x="1611325" y="570891"/>
                  <a:pt x="1612544" y="567690"/>
                  <a:pt x="1614373" y="565557"/>
                </a:cubicBezTo>
                <a:cubicBezTo>
                  <a:pt x="1616202" y="563423"/>
                  <a:pt x="1617726" y="555956"/>
                  <a:pt x="1618945" y="543154"/>
                </a:cubicBezTo>
                <a:cubicBezTo>
                  <a:pt x="1620165" y="530352"/>
                  <a:pt x="1620469" y="519684"/>
                  <a:pt x="1619860" y="511150"/>
                </a:cubicBezTo>
                <a:cubicBezTo>
                  <a:pt x="1619250" y="502615"/>
                  <a:pt x="1619707" y="496062"/>
                  <a:pt x="1621231" y="491490"/>
                </a:cubicBezTo>
                <a:cubicBezTo>
                  <a:pt x="1622755" y="486918"/>
                  <a:pt x="1622450" y="482194"/>
                  <a:pt x="1620317" y="477317"/>
                </a:cubicBezTo>
                <a:cubicBezTo>
                  <a:pt x="1618183" y="472440"/>
                  <a:pt x="1618183" y="468173"/>
                  <a:pt x="1620317" y="464515"/>
                </a:cubicBezTo>
                <a:cubicBezTo>
                  <a:pt x="1622450" y="460858"/>
                  <a:pt x="1622146" y="455981"/>
                  <a:pt x="1619402" y="449885"/>
                </a:cubicBezTo>
                <a:cubicBezTo>
                  <a:pt x="1616659" y="443789"/>
                  <a:pt x="1616202" y="425654"/>
                  <a:pt x="1618031" y="395478"/>
                </a:cubicBezTo>
                <a:cubicBezTo>
                  <a:pt x="1619860" y="365303"/>
                  <a:pt x="1619555" y="343205"/>
                  <a:pt x="1617117" y="329184"/>
                </a:cubicBezTo>
                <a:cubicBezTo>
                  <a:pt x="1614678" y="315163"/>
                  <a:pt x="1613611" y="305715"/>
                  <a:pt x="1613916" y="300838"/>
                </a:cubicBezTo>
                <a:cubicBezTo>
                  <a:pt x="1614221" y="295961"/>
                  <a:pt x="1612392" y="284988"/>
                  <a:pt x="1608430" y="267919"/>
                </a:cubicBezTo>
                <a:cubicBezTo>
                  <a:pt x="1604467" y="250851"/>
                  <a:pt x="1601267" y="228753"/>
                  <a:pt x="1598829" y="201625"/>
                </a:cubicBezTo>
                <a:cubicBezTo>
                  <a:pt x="1596390" y="174498"/>
                  <a:pt x="1592428" y="155296"/>
                  <a:pt x="1586941" y="144018"/>
                </a:cubicBezTo>
                <a:cubicBezTo>
                  <a:pt x="1581455" y="132741"/>
                  <a:pt x="1578407" y="124054"/>
                  <a:pt x="1577797" y="117958"/>
                </a:cubicBezTo>
                <a:lnTo>
                  <a:pt x="1573225" y="116129"/>
                </a:lnTo>
                <a:close/>
                <a:moveTo>
                  <a:pt x="4241444" y="86868"/>
                </a:moveTo>
                <a:cubicBezTo>
                  <a:pt x="4241749" y="86563"/>
                  <a:pt x="4242130" y="86563"/>
                  <a:pt x="4242587" y="86868"/>
                </a:cubicBezTo>
                <a:cubicBezTo>
                  <a:pt x="4243044" y="87173"/>
                  <a:pt x="4243578" y="87783"/>
                  <a:pt x="4244188" y="88697"/>
                </a:cubicBezTo>
                <a:cubicBezTo>
                  <a:pt x="4245407" y="90526"/>
                  <a:pt x="4247388" y="91593"/>
                  <a:pt x="4250131" y="91897"/>
                </a:cubicBezTo>
                <a:cubicBezTo>
                  <a:pt x="4252874" y="92202"/>
                  <a:pt x="4256227" y="94641"/>
                  <a:pt x="4260190" y="99213"/>
                </a:cubicBezTo>
                <a:cubicBezTo>
                  <a:pt x="4264152" y="103785"/>
                  <a:pt x="4272229" y="107442"/>
                  <a:pt x="4284421" y="110185"/>
                </a:cubicBezTo>
                <a:cubicBezTo>
                  <a:pt x="4296613" y="112929"/>
                  <a:pt x="4316273" y="116281"/>
                  <a:pt x="4343400" y="120244"/>
                </a:cubicBezTo>
                <a:cubicBezTo>
                  <a:pt x="4370527" y="124206"/>
                  <a:pt x="4402226" y="129235"/>
                  <a:pt x="4438498" y="135331"/>
                </a:cubicBezTo>
                <a:cubicBezTo>
                  <a:pt x="4474768" y="141427"/>
                  <a:pt x="4495342" y="145999"/>
                  <a:pt x="4500220" y="149047"/>
                </a:cubicBezTo>
                <a:cubicBezTo>
                  <a:pt x="4505096" y="152095"/>
                  <a:pt x="4509516" y="153467"/>
                  <a:pt x="4513478" y="153162"/>
                </a:cubicBezTo>
                <a:cubicBezTo>
                  <a:pt x="4517441" y="152857"/>
                  <a:pt x="4522622" y="153619"/>
                  <a:pt x="4529023" y="155448"/>
                </a:cubicBezTo>
                <a:cubicBezTo>
                  <a:pt x="4535424" y="157277"/>
                  <a:pt x="4541977" y="158801"/>
                  <a:pt x="4548682" y="160020"/>
                </a:cubicBezTo>
                <a:cubicBezTo>
                  <a:pt x="4555388" y="161239"/>
                  <a:pt x="4560265" y="161697"/>
                  <a:pt x="4563313" y="161392"/>
                </a:cubicBezTo>
                <a:cubicBezTo>
                  <a:pt x="4566361" y="161087"/>
                  <a:pt x="4570628" y="160020"/>
                  <a:pt x="4576114" y="158191"/>
                </a:cubicBezTo>
                <a:cubicBezTo>
                  <a:pt x="4576114" y="160630"/>
                  <a:pt x="4576267" y="162459"/>
                  <a:pt x="4576572" y="163678"/>
                </a:cubicBezTo>
                <a:cubicBezTo>
                  <a:pt x="4576877" y="164897"/>
                  <a:pt x="4575962" y="166269"/>
                  <a:pt x="4573828" y="167793"/>
                </a:cubicBezTo>
                <a:cubicBezTo>
                  <a:pt x="4571695" y="169317"/>
                  <a:pt x="4569409" y="172822"/>
                  <a:pt x="4566970" y="178308"/>
                </a:cubicBezTo>
                <a:cubicBezTo>
                  <a:pt x="4565752" y="179527"/>
                  <a:pt x="4564075" y="180442"/>
                  <a:pt x="4561942" y="181051"/>
                </a:cubicBezTo>
                <a:cubicBezTo>
                  <a:pt x="4559808" y="181661"/>
                  <a:pt x="4556760" y="183033"/>
                  <a:pt x="4552798" y="185166"/>
                </a:cubicBezTo>
                <a:cubicBezTo>
                  <a:pt x="4548835" y="187300"/>
                  <a:pt x="4543044" y="189129"/>
                  <a:pt x="4535424" y="190653"/>
                </a:cubicBezTo>
                <a:cubicBezTo>
                  <a:pt x="4527804" y="192177"/>
                  <a:pt x="4520488" y="194310"/>
                  <a:pt x="4513478" y="197053"/>
                </a:cubicBezTo>
                <a:cubicBezTo>
                  <a:pt x="4506468" y="199797"/>
                  <a:pt x="4501744" y="201016"/>
                  <a:pt x="4499305" y="200711"/>
                </a:cubicBezTo>
                <a:cubicBezTo>
                  <a:pt x="4496867" y="200406"/>
                  <a:pt x="4494581" y="200863"/>
                  <a:pt x="4492447" y="202083"/>
                </a:cubicBezTo>
                <a:cubicBezTo>
                  <a:pt x="4490313" y="203302"/>
                  <a:pt x="4487113" y="203911"/>
                  <a:pt x="4482846" y="203911"/>
                </a:cubicBezTo>
                <a:cubicBezTo>
                  <a:pt x="4478578" y="203911"/>
                  <a:pt x="4474921" y="205283"/>
                  <a:pt x="4471873" y="208026"/>
                </a:cubicBezTo>
                <a:cubicBezTo>
                  <a:pt x="4468825" y="210769"/>
                  <a:pt x="4466082" y="212141"/>
                  <a:pt x="4463644" y="212141"/>
                </a:cubicBezTo>
                <a:cubicBezTo>
                  <a:pt x="4462424" y="213970"/>
                  <a:pt x="4460900" y="215494"/>
                  <a:pt x="4459072" y="216713"/>
                </a:cubicBezTo>
                <a:cubicBezTo>
                  <a:pt x="4459681" y="224638"/>
                  <a:pt x="4460595" y="230429"/>
                  <a:pt x="4461814" y="234087"/>
                </a:cubicBezTo>
                <a:cubicBezTo>
                  <a:pt x="4463034" y="237744"/>
                  <a:pt x="4463948" y="243535"/>
                  <a:pt x="4464558" y="251460"/>
                </a:cubicBezTo>
                <a:cubicBezTo>
                  <a:pt x="4465168" y="259385"/>
                  <a:pt x="4463644" y="266548"/>
                  <a:pt x="4459986" y="272949"/>
                </a:cubicBezTo>
                <a:cubicBezTo>
                  <a:pt x="4456328" y="279349"/>
                  <a:pt x="4453280" y="291389"/>
                  <a:pt x="4450842" y="309067"/>
                </a:cubicBezTo>
                <a:cubicBezTo>
                  <a:pt x="4449013" y="320650"/>
                  <a:pt x="4447794" y="328879"/>
                  <a:pt x="4447184" y="333756"/>
                </a:cubicBezTo>
                <a:cubicBezTo>
                  <a:pt x="4464253" y="333147"/>
                  <a:pt x="4478578" y="332232"/>
                  <a:pt x="4490161" y="331013"/>
                </a:cubicBezTo>
                <a:cubicBezTo>
                  <a:pt x="4502962" y="329794"/>
                  <a:pt x="4511954" y="330099"/>
                  <a:pt x="4517136" y="331927"/>
                </a:cubicBezTo>
                <a:cubicBezTo>
                  <a:pt x="4522318" y="333756"/>
                  <a:pt x="4527346" y="334518"/>
                  <a:pt x="4532224" y="334214"/>
                </a:cubicBezTo>
                <a:cubicBezTo>
                  <a:pt x="4537100" y="333909"/>
                  <a:pt x="4540758" y="334518"/>
                  <a:pt x="4543196" y="336042"/>
                </a:cubicBezTo>
                <a:cubicBezTo>
                  <a:pt x="4545634" y="337566"/>
                  <a:pt x="4548074" y="339243"/>
                  <a:pt x="4550512" y="341071"/>
                </a:cubicBezTo>
                <a:cubicBezTo>
                  <a:pt x="4554778" y="345339"/>
                  <a:pt x="4558284" y="348234"/>
                  <a:pt x="4561027" y="349758"/>
                </a:cubicBezTo>
                <a:cubicBezTo>
                  <a:pt x="4563770" y="351282"/>
                  <a:pt x="4565904" y="354483"/>
                  <a:pt x="4567428" y="359359"/>
                </a:cubicBezTo>
                <a:cubicBezTo>
                  <a:pt x="4568952" y="364236"/>
                  <a:pt x="4570780" y="370332"/>
                  <a:pt x="4572914" y="377648"/>
                </a:cubicBezTo>
                <a:cubicBezTo>
                  <a:pt x="4575048" y="384963"/>
                  <a:pt x="4575810" y="390754"/>
                  <a:pt x="4575200" y="395021"/>
                </a:cubicBezTo>
                <a:cubicBezTo>
                  <a:pt x="4574591" y="399288"/>
                  <a:pt x="4574591" y="403556"/>
                  <a:pt x="4575200" y="407823"/>
                </a:cubicBezTo>
                <a:cubicBezTo>
                  <a:pt x="4575810" y="412090"/>
                  <a:pt x="4575810" y="415748"/>
                  <a:pt x="4575200" y="418796"/>
                </a:cubicBezTo>
                <a:cubicBezTo>
                  <a:pt x="4574591" y="421844"/>
                  <a:pt x="4573524" y="424739"/>
                  <a:pt x="4572000" y="427482"/>
                </a:cubicBezTo>
                <a:cubicBezTo>
                  <a:pt x="4570476" y="430225"/>
                  <a:pt x="4569714" y="432816"/>
                  <a:pt x="4569714" y="435255"/>
                </a:cubicBezTo>
                <a:cubicBezTo>
                  <a:pt x="4569714" y="437693"/>
                  <a:pt x="4566666" y="441960"/>
                  <a:pt x="4560570" y="448056"/>
                </a:cubicBezTo>
                <a:cubicBezTo>
                  <a:pt x="4554474" y="454152"/>
                  <a:pt x="4551883" y="459791"/>
                  <a:pt x="4552798" y="464973"/>
                </a:cubicBezTo>
                <a:cubicBezTo>
                  <a:pt x="4553712" y="470154"/>
                  <a:pt x="4553560" y="475183"/>
                  <a:pt x="4552340" y="480060"/>
                </a:cubicBezTo>
                <a:cubicBezTo>
                  <a:pt x="4551121" y="484937"/>
                  <a:pt x="4549292" y="489357"/>
                  <a:pt x="4546854" y="493319"/>
                </a:cubicBezTo>
                <a:cubicBezTo>
                  <a:pt x="4544416" y="497281"/>
                  <a:pt x="4543196" y="500787"/>
                  <a:pt x="4543196" y="503835"/>
                </a:cubicBezTo>
                <a:cubicBezTo>
                  <a:pt x="4539538" y="506883"/>
                  <a:pt x="4536490" y="509473"/>
                  <a:pt x="4534052" y="511607"/>
                </a:cubicBezTo>
                <a:cubicBezTo>
                  <a:pt x="4531614" y="513741"/>
                  <a:pt x="4527652" y="515112"/>
                  <a:pt x="4522165" y="515722"/>
                </a:cubicBezTo>
                <a:cubicBezTo>
                  <a:pt x="4516678" y="516331"/>
                  <a:pt x="4511802" y="518465"/>
                  <a:pt x="4507535" y="522123"/>
                </a:cubicBezTo>
                <a:cubicBezTo>
                  <a:pt x="4510583" y="526390"/>
                  <a:pt x="4513326" y="530657"/>
                  <a:pt x="4515764" y="534924"/>
                </a:cubicBezTo>
                <a:cubicBezTo>
                  <a:pt x="4515764" y="537363"/>
                  <a:pt x="4514850" y="539496"/>
                  <a:pt x="4513021" y="541325"/>
                </a:cubicBezTo>
                <a:cubicBezTo>
                  <a:pt x="4511192" y="543154"/>
                  <a:pt x="4509211" y="545592"/>
                  <a:pt x="4507078" y="548640"/>
                </a:cubicBezTo>
                <a:cubicBezTo>
                  <a:pt x="4504944" y="551688"/>
                  <a:pt x="4500220" y="559461"/>
                  <a:pt x="4492904" y="571958"/>
                </a:cubicBezTo>
                <a:cubicBezTo>
                  <a:pt x="4485589" y="584454"/>
                  <a:pt x="4479950" y="592836"/>
                  <a:pt x="4475988" y="597104"/>
                </a:cubicBezTo>
                <a:cubicBezTo>
                  <a:pt x="4472026" y="601371"/>
                  <a:pt x="4467606" y="607162"/>
                  <a:pt x="4462729" y="614477"/>
                </a:cubicBezTo>
                <a:cubicBezTo>
                  <a:pt x="4457852" y="621792"/>
                  <a:pt x="4452976" y="627888"/>
                  <a:pt x="4448098" y="632765"/>
                </a:cubicBezTo>
                <a:cubicBezTo>
                  <a:pt x="4443832" y="630936"/>
                  <a:pt x="4439869" y="629107"/>
                  <a:pt x="4436212" y="627279"/>
                </a:cubicBezTo>
                <a:cubicBezTo>
                  <a:pt x="4439869" y="621183"/>
                  <a:pt x="4442460" y="616458"/>
                  <a:pt x="4443984" y="613106"/>
                </a:cubicBezTo>
                <a:cubicBezTo>
                  <a:pt x="4445508" y="609753"/>
                  <a:pt x="4446727" y="603961"/>
                  <a:pt x="4447642" y="595732"/>
                </a:cubicBezTo>
                <a:cubicBezTo>
                  <a:pt x="4448556" y="587502"/>
                  <a:pt x="4448404" y="577596"/>
                  <a:pt x="4447184" y="566014"/>
                </a:cubicBezTo>
                <a:cubicBezTo>
                  <a:pt x="4445965" y="554431"/>
                  <a:pt x="4444594" y="546354"/>
                  <a:pt x="4443070" y="541782"/>
                </a:cubicBezTo>
                <a:cubicBezTo>
                  <a:pt x="4441546" y="537210"/>
                  <a:pt x="4440174" y="531571"/>
                  <a:pt x="4438954" y="524866"/>
                </a:cubicBezTo>
                <a:cubicBezTo>
                  <a:pt x="4440174" y="524866"/>
                  <a:pt x="4441393" y="524561"/>
                  <a:pt x="4442612" y="523952"/>
                </a:cubicBezTo>
                <a:cubicBezTo>
                  <a:pt x="4442002" y="523952"/>
                  <a:pt x="4441393" y="523647"/>
                  <a:pt x="4440784" y="523037"/>
                </a:cubicBezTo>
                <a:cubicBezTo>
                  <a:pt x="4437126" y="521208"/>
                  <a:pt x="4431640" y="518160"/>
                  <a:pt x="4424324" y="513893"/>
                </a:cubicBezTo>
                <a:cubicBezTo>
                  <a:pt x="4417618" y="507797"/>
                  <a:pt x="4415180" y="496215"/>
                  <a:pt x="4417009" y="479146"/>
                </a:cubicBezTo>
                <a:cubicBezTo>
                  <a:pt x="4418228" y="478536"/>
                  <a:pt x="4419448" y="478231"/>
                  <a:pt x="4420666" y="478231"/>
                </a:cubicBezTo>
                <a:cubicBezTo>
                  <a:pt x="4426762" y="481889"/>
                  <a:pt x="4431334" y="484327"/>
                  <a:pt x="4434382" y="485547"/>
                </a:cubicBezTo>
                <a:cubicBezTo>
                  <a:pt x="4437431" y="486766"/>
                  <a:pt x="4443070" y="487375"/>
                  <a:pt x="4451299" y="487375"/>
                </a:cubicBezTo>
                <a:cubicBezTo>
                  <a:pt x="4459528" y="487375"/>
                  <a:pt x="4465472" y="486309"/>
                  <a:pt x="4469130" y="484175"/>
                </a:cubicBezTo>
                <a:cubicBezTo>
                  <a:pt x="4472788" y="482042"/>
                  <a:pt x="4477512" y="480975"/>
                  <a:pt x="4483303" y="480975"/>
                </a:cubicBezTo>
                <a:cubicBezTo>
                  <a:pt x="4489094" y="480975"/>
                  <a:pt x="4493209" y="480670"/>
                  <a:pt x="4495648" y="480060"/>
                </a:cubicBezTo>
                <a:cubicBezTo>
                  <a:pt x="4498086" y="479451"/>
                  <a:pt x="4500829" y="478231"/>
                  <a:pt x="4503877" y="476403"/>
                </a:cubicBezTo>
                <a:cubicBezTo>
                  <a:pt x="4505096" y="473355"/>
                  <a:pt x="4507230" y="471069"/>
                  <a:pt x="4510278" y="469545"/>
                </a:cubicBezTo>
                <a:cubicBezTo>
                  <a:pt x="4513326" y="468021"/>
                  <a:pt x="4513783" y="459944"/>
                  <a:pt x="4511650" y="445313"/>
                </a:cubicBezTo>
                <a:cubicBezTo>
                  <a:pt x="4509516" y="430683"/>
                  <a:pt x="4507382" y="418491"/>
                  <a:pt x="4505248" y="408737"/>
                </a:cubicBezTo>
                <a:cubicBezTo>
                  <a:pt x="4503115" y="398983"/>
                  <a:pt x="4501286" y="393040"/>
                  <a:pt x="4499762" y="390906"/>
                </a:cubicBezTo>
                <a:cubicBezTo>
                  <a:pt x="4498238" y="388773"/>
                  <a:pt x="4497171" y="386792"/>
                  <a:pt x="4496562" y="384963"/>
                </a:cubicBezTo>
                <a:cubicBezTo>
                  <a:pt x="4489856" y="384353"/>
                  <a:pt x="4485132" y="384201"/>
                  <a:pt x="4482388" y="384506"/>
                </a:cubicBezTo>
                <a:cubicBezTo>
                  <a:pt x="4479646" y="384810"/>
                  <a:pt x="4476140" y="384963"/>
                  <a:pt x="4471873" y="384963"/>
                </a:cubicBezTo>
                <a:cubicBezTo>
                  <a:pt x="4467606" y="384963"/>
                  <a:pt x="4463948" y="384963"/>
                  <a:pt x="4460900" y="384963"/>
                </a:cubicBezTo>
                <a:cubicBezTo>
                  <a:pt x="4460291" y="385572"/>
                  <a:pt x="4459376" y="386182"/>
                  <a:pt x="4458157" y="386792"/>
                </a:cubicBezTo>
                <a:cubicBezTo>
                  <a:pt x="4456938" y="387401"/>
                  <a:pt x="4453585" y="387401"/>
                  <a:pt x="4448098" y="386792"/>
                </a:cubicBezTo>
                <a:cubicBezTo>
                  <a:pt x="4442612" y="386182"/>
                  <a:pt x="4436974" y="382219"/>
                  <a:pt x="4431182" y="374904"/>
                </a:cubicBezTo>
                <a:cubicBezTo>
                  <a:pt x="4425391" y="367589"/>
                  <a:pt x="4420362" y="361950"/>
                  <a:pt x="4416094" y="357988"/>
                </a:cubicBezTo>
                <a:cubicBezTo>
                  <a:pt x="4411828" y="354025"/>
                  <a:pt x="4408322" y="351435"/>
                  <a:pt x="4405579" y="350216"/>
                </a:cubicBezTo>
                <a:cubicBezTo>
                  <a:pt x="4402836" y="348996"/>
                  <a:pt x="4399026" y="347472"/>
                  <a:pt x="4394149" y="345643"/>
                </a:cubicBezTo>
                <a:cubicBezTo>
                  <a:pt x="4387444" y="341986"/>
                  <a:pt x="4385005" y="336804"/>
                  <a:pt x="4386834" y="330099"/>
                </a:cubicBezTo>
                <a:cubicBezTo>
                  <a:pt x="4387444" y="331318"/>
                  <a:pt x="4388358" y="331927"/>
                  <a:pt x="4389577" y="331927"/>
                </a:cubicBezTo>
                <a:cubicBezTo>
                  <a:pt x="4390796" y="331927"/>
                  <a:pt x="4393387" y="331470"/>
                  <a:pt x="4397350" y="330556"/>
                </a:cubicBezTo>
                <a:cubicBezTo>
                  <a:pt x="4401312" y="329641"/>
                  <a:pt x="4405427" y="330099"/>
                  <a:pt x="4409694" y="331927"/>
                </a:cubicBezTo>
                <a:cubicBezTo>
                  <a:pt x="4411522" y="333147"/>
                  <a:pt x="4414570" y="333756"/>
                  <a:pt x="4418838" y="333756"/>
                </a:cubicBezTo>
                <a:cubicBezTo>
                  <a:pt x="4418838" y="329489"/>
                  <a:pt x="4418228" y="321869"/>
                  <a:pt x="4417009" y="310896"/>
                </a:cubicBezTo>
                <a:cubicBezTo>
                  <a:pt x="4414570" y="293218"/>
                  <a:pt x="4411218" y="275539"/>
                  <a:pt x="4406950" y="257861"/>
                </a:cubicBezTo>
                <a:cubicBezTo>
                  <a:pt x="4402684" y="240183"/>
                  <a:pt x="4399330" y="230429"/>
                  <a:pt x="4396892" y="228600"/>
                </a:cubicBezTo>
                <a:cubicBezTo>
                  <a:pt x="4394454" y="226771"/>
                  <a:pt x="4392625" y="224028"/>
                  <a:pt x="4391406" y="220371"/>
                </a:cubicBezTo>
                <a:cubicBezTo>
                  <a:pt x="4382871" y="220371"/>
                  <a:pt x="4368394" y="219152"/>
                  <a:pt x="4347972" y="216713"/>
                </a:cubicBezTo>
                <a:cubicBezTo>
                  <a:pt x="4327550" y="214275"/>
                  <a:pt x="4314748" y="213208"/>
                  <a:pt x="4309567" y="213513"/>
                </a:cubicBezTo>
                <a:cubicBezTo>
                  <a:pt x="4304386" y="213817"/>
                  <a:pt x="4300270" y="213817"/>
                  <a:pt x="4297222" y="213513"/>
                </a:cubicBezTo>
                <a:cubicBezTo>
                  <a:pt x="4294174" y="213208"/>
                  <a:pt x="4290212" y="212446"/>
                  <a:pt x="4285336" y="211227"/>
                </a:cubicBezTo>
                <a:cubicBezTo>
                  <a:pt x="4284726" y="210007"/>
                  <a:pt x="4284574" y="208941"/>
                  <a:pt x="4284878" y="208026"/>
                </a:cubicBezTo>
                <a:cubicBezTo>
                  <a:pt x="4285183" y="207112"/>
                  <a:pt x="4284269" y="204673"/>
                  <a:pt x="4282135" y="200711"/>
                </a:cubicBezTo>
                <a:cubicBezTo>
                  <a:pt x="4280002" y="196749"/>
                  <a:pt x="4277106" y="192939"/>
                  <a:pt x="4273448" y="189281"/>
                </a:cubicBezTo>
                <a:cubicBezTo>
                  <a:pt x="4269790" y="185623"/>
                  <a:pt x="4267657" y="181204"/>
                  <a:pt x="4267048" y="176022"/>
                </a:cubicBezTo>
                <a:cubicBezTo>
                  <a:pt x="4266438" y="170841"/>
                  <a:pt x="4264000" y="163830"/>
                  <a:pt x="4259732" y="154991"/>
                </a:cubicBezTo>
                <a:cubicBezTo>
                  <a:pt x="4255466" y="146152"/>
                  <a:pt x="4252874" y="138684"/>
                  <a:pt x="4251960" y="132588"/>
                </a:cubicBezTo>
                <a:cubicBezTo>
                  <a:pt x="4251046" y="126492"/>
                  <a:pt x="4248608" y="121158"/>
                  <a:pt x="4244644" y="116586"/>
                </a:cubicBezTo>
                <a:cubicBezTo>
                  <a:pt x="4240682" y="112014"/>
                  <a:pt x="4238701" y="107747"/>
                  <a:pt x="4238701" y="103785"/>
                </a:cubicBezTo>
                <a:cubicBezTo>
                  <a:pt x="4238701" y="99822"/>
                  <a:pt x="4238701" y="94488"/>
                  <a:pt x="4238701" y="87783"/>
                </a:cubicBezTo>
                <a:cubicBezTo>
                  <a:pt x="4239920" y="87783"/>
                  <a:pt x="4240835" y="87478"/>
                  <a:pt x="4241444" y="86868"/>
                </a:cubicBezTo>
                <a:close/>
                <a:moveTo>
                  <a:pt x="106071" y="61265"/>
                </a:moveTo>
                <a:cubicBezTo>
                  <a:pt x="109119" y="63703"/>
                  <a:pt x="111862" y="65227"/>
                  <a:pt x="114300" y="65837"/>
                </a:cubicBezTo>
                <a:cubicBezTo>
                  <a:pt x="116738" y="66447"/>
                  <a:pt x="119329" y="67056"/>
                  <a:pt x="122072" y="67666"/>
                </a:cubicBezTo>
                <a:cubicBezTo>
                  <a:pt x="124816" y="68275"/>
                  <a:pt x="129083" y="69495"/>
                  <a:pt x="134874" y="71323"/>
                </a:cubicBezTo>
                <a:cubicBezTo>
                  <a:pt x="140665" y="73152"/>
                  <a:pt x="146304" y="76962"/>
                  <a:pt x="151791" y="82753"/>
                </a:cubicBezTo>
                <a:cubicBezTo>
                  <a:pt x="157277" y="88545"/>
                  <a:pt x="166421" y="98146"/>
                  <a:pt x="179223" y="111557"/>
                </a:cubicBezTo>
                <a:cubicBezTo>
                  <a:pt x="182880" y="115215"/>
                  <a:pt x="184861" y="118567"/>
                  <a:pt x="185166" y="121615"/>
                </a:cubicBezTo>
                <a:cubicBezTo>
                  <a:pt x="185471" y="124663"/>
                  <a:pt x="185623" y="128169"/>
                  <a:pt x="185623" y="132131"/>
                </a:cubicBezTo>
                <a:cubicBezTo>
                  <a:pt x="185623" y="136093"/>
                  <a:pt x="185928" y="139446"/>
                  <a:pt x="186538" y="142189"/>
                </a:cubicBezTo>
                <a:cubicBezTo>
                  <a:pt x="187147" y="144933"/>
                  <a:pt x="187757" y="147828"/>
                  <a:pt x="188367" y="150876"/>
                </a:cubicBezTo>
                <a:cubicBezTo>
                  <a:pt x="199339" y="153315"/>
                  <a:pt x="207264" y="154686"/>
                  <a:pt x="212141" y="154991"/>
                </a:cubicBezTo>
                <a:cubicBezTo>
                  <a:pt x="217018" y="155296"/>
                  <a:pt x="221285" y="156515"/>
                  <a:pt x="224943" y="158649"/>
                </a:cubicBezTo>
                <a:cubicBezTo>
                  <a:pt x="228600" y="160782"/>
                  <a:pt x="233172" y="162001"/>
                  <a:pt x="238658" y="162306"/>
                </a:cubicBezTo>
                <a:cubicBezTo>
                  <a:pt x="244145" y="162611"/>
                  <a:pt x="253289" y="165659"/>
                  <a:pt x="266090" y="171450"/>
                </a:cubicBezTo>
                <a:cubicBezTo>
                  <a:pt x="278892" y="177241"/>
                  <a:pt x="292456" y="182576"/>
                  <a:pt x="306781" y="187452"/>
                </a:cubicBezTo>
                <a:cubicBezTo>
                  <a:pt x="321107" y="192329"/>
                  <a:pt x="333756" y="196596"/>
                  <a:pt x="344729" y="200254"/>
                </a:cubicBezTo>
                <a:cubicBezTo>
                  <a:pt x="347167" y="203302"/>
                  <a:pt x="349301" y="205283"/>
                  <a:pt x="351130" y="206197"/>
                </a:cubicBezTo>
                <a:cubicBezTo>
                  <a:pt x="352958" y="207112"/>
                  <a:pt x="353720" y="208179"/>
                  <a:pt x="353416" y="209398"/>
                </a:cubicBezTo>
                <a:cubicBezTo>
                  <a:pt x="353111" y="210617"/>
                  <a:pt x="352958" y="211836"/>
                  <a:pt x="352958" y="213055"/>
                </a:cubicBezTo>
                <a:cubicBezTo>
                  <a:pt x="350520" y="214884"/>
                  <a:pt x="347929" y="215951"/>
                  <a:pt x="345186" y="216256"/>
                </a:cubicBezTo>
                <a:cubicBezTo>
                  <a:pt x="342443" y="216561"/>
                  <a:pt x="335432" y="216561"/>
                  <a:pt x="324155" y="216256"/>
                </a:cubicBezTo>
                <a:cubicBezTo>
                  <a:pt x="312877" y="215951"/>
                  <a:pt x="305105" y="216103"/>
                  <a:pt x="300838" y="216713"/>
                </a:cubicBezTo>
                <a:cubicBezTo>
                  <a:pt x="296570" y="217323"/>
                  <a:pt x="293370" y="218694"/>
                  <a:pt x="291236" y="220828"/>
                </a:cubicBezTo>
                <a:cubicBezTo>
                  <a:pt x="289103" y="222961"/>
                  <a:pt x="283159" y="224333"/>
                  <a:pt x="273406" y="224943"/>
                </a:cubicBezTo>
                <a:cubicBezTo>
                  <a:pt x="263652" y="225552"/>
                  <a:pt x="254660" y="225247"/>
                  <a:pt x="246431" y="224028"/>
                </a:cubicBezTo>
                <a:cubicBezTo>
                  <a:pt x="238201" y="222809"/>
                  <a:pt x="232258" y="222809"/>
                  <a:pt x="228600" y="224028"/>
                </a:cubicBezTo>
                <a:cubicBezTo>
                  <a:pt x="224943" y="225247"/>
                  <a:pt x="221590" y="225247"/>
                  <a:pt x="218542" y="224028"/>
                </a:cubicBezTo>
                <a:cubicBezTo>
                  <a:pt x="215494" y="222809"/>
                  <a:pt x="211226" y="220980"/>
                  <a:pt x="205740" y="218542"/>
                </a:cubicBezTo>
                <a:lnTo>
                  <a:pt x="200254" y="211227"/>
                </a:lnTo>
                <a:lnTo>
                  <a:pt x="188367" y="204826"/>
                </a:lnTo>
                <a:cubicBezTo>
                  <a:pt x="186538" y="205435"/>
                  <a:pt x="185471" y="206655"/>
                  <a:pt x="185166" y="208483"/>
                </a:cubicBezTo>
                <a:cubicBezTo>
                  <a:pt x="184861" y="210312"/>
                  <a:pt x="184861" y="213817"/>
                  <a:pt x="185166" y="218999"/>
                </a:cubicBezTo>
                <a:cubicBezTo>
                  <a:pt x="185471" y="224181"/>
                  <a:pt x="186233" y="233477"/>
                  <a:pt x="187452" y="246888"/>
                </a:cubicBezTo>
                <a:cubicBezTo>
                  <a:pt x="203302" y="252984"/>
                  <a:pt x="227838" y="260757"/>
                  <a:pt x="261061" y="270205"/>
                </a:cubicBezTo>
                <a:cubicBezTo>
                  <a:pt x="294285" y="279654"/>
                  <a:pt x="315468" y="284836"/>
                  <a:pt x="324612" y="285750"/>
                </a:cubicBezTo>
                <a:cubicBezTo>
                  <a:pt x="333756" y="286665"/>
                  <a:pt x="344424" y="288036"/>
                  <a:pt x="356616" y="289865"/>
                </a:cubicBezTo>
                <a:lnTo>
                  <a:pt x="359359" y="295351"/>
                </a:lnTo>
                <a:lnTo>
                  <a:pt x="356616" y="299923"/>
                </a:lnTo>
                <a:cubicBezTo>
                  <a:pt x="351739" y="302972"/>
                  <a:pt x="347472" y="305105"/>
                  <a:pt x="343814" y="306324"/>
                </a:cubicBezTo>
                <a:cubicBezTo>
                  <a:pt x="340157" y="307544"/>
                  <a:pt x="332537" y="308458"/>
                  <a:pt x="320954" y="309067"/>
                </a:cubicBezTo>
                <a:cubicBezTo>
                  <a:pt x="309372" y="309677"/>
                  <a:pt x="300990" y="311506"/>
                  <a:pt x="295809" y="314554"/>
                </a:cubicBezTo>
                <a:cubicBezTo>
                  <a:pt x="290627" y="317602"/>
                  <a:pt x="283921" y="319431"/>
                  <a:pt x="275692" y="320040"/>
                </a:cubicBezTo>
                <a:cubicBezTo>
                  <a:pt x="267462" y="320650"/>
                  <a:pt x="255118" y="319888"/>
                  <a:pt x="238658" y="317754"/>
                </a:cubicBezTo>
                <a:cubicBezTo>
                  <a:pt x="222199" y="315621"/>
                  <a:pt x="210922" y="314249"/>
                  <a:pt x="204826" y="313640"/>
                </a:cubicBezTo>
                <a:lnTo>
                  <a:pt x="200254" y="305410"/>
                </a:lnTo>
                <a:lnTo>
                  <a:pt x="190195" y="300838"/>
                </a:lnTo>
                <a:lnTo>
                  <a:pt x="188367" y="303581"/>
                </a:lnTo>
                <a:cubicBezTo>
                  <a:pt x="189586" y="307848"/>
                  <a:pt x="190652" y="311811"/>
                  <a:pt x="191567" y="315468"/>
                </a:cubicBezTo>
                <a:cubicBezTo>
                  <a:pt x="192481" y="319126"/>
                  <a:pt x="193091" y="323698"/>
                  <a:pt x="193396" y="329184"/>
                </a:cubicBezTo>
                <a:cubicBezTo>
                  <a:pt x="193700" y="334671"/>
                  <a:pt x="194615" y="341529"/>
                  <a:pt x="196139" y="349758"/>
                </a:cubicBezTo>
                <a:cubicBezTo>
                  <a:pt x="197663" y="357988"/>
                  <a:pt x="199644" y="364236"/>
                  <a:pt x="202082" y="368503"/>
                </a:cubicBezTo>
                <a:cubicBezTo>
                  <a:pt x="224028" y="370332"/>
                  <a:pt x="242773" y="371247"/>
                  <a:pt x="258318" y="371247"/>
                </a:cubicBezTo>
                <a:cubicBezTo>
                  <a:pt x="273863" y="371247"/>
                  <a:pt x="291998" y="372161"/>
                  <a:pt x="312725" y="373990"/>
                </a:cubicBezTo>
                <a:cubicBezTo>
                  <a:pt x="333451" y="375819"/>
                  <a:pt x="345948" y="377495"/>
                  <a:pt x="350215" y="379019"/>
                </a:cubicBezTo>
                <a:cubicBezTo>
                  <a:pt x="354482" y="380543"/>
                  <a:pt x="357530" y="381153"/>
                  <a:pt x="359359" y="380848"/>
                </a:cubicBezTo>
                <a:cubicBezTo>
                  <a:pt x="361188" y="380543"/>
                  <a:pt x="364236" y="381000"/>
                  <a:pt x="368503" y="382219"/>
                </a:cubicBezTo>
                <a:cubicBezTo>
                  <a:pt x="372770" y="383439"/>
                  <a:pt x="377038" y="383896"/>
                  <a:pt x="381305" y="383591"/>
                </a:cubicBezTo>
                <a:cubicBezTo>
                  <a:pt x="385572" y="383286"/>
                  <a:pt x="396088" y="384353"/>
                  <a:pt x="412852" y="386792"/>
                </a:cubicBezTo>
                <a:cubicBezTo>
                  <a:pt x="429616" y="389230"/>
                  <a:pt x="446227" y="390906"/>
                  <a:pt x="462687" y="391821"/>
                </a:cubicBezTo>
                <a:cubicBezTo>
                  <a:pt x="479146" y="392735"/>
                  <a:pt x="498653" y="392430"/>
                  <a:pt x="521208" y="390906"/>
                </a:cubicBezTo>
                <a:cubicBezTo>
                  <a:pt x="543763" y="389382"/>
                  <a:pt x="557479" y="387706"/>
                  <a:pt x="562356" y="385877"/>
                </a:cubicBezTo>
                <a:lnTo>
                  <a:pt x="559613" y="387706"/>
                </a:lnTo>
                <a:lnTo>
                  <a:pt x="556870" y="390449"/>
                </a:lnTo>
                <a:cubicBezTo>
                  <a:pt x="549555" y="394107"/>
                  <a:pt x="543916" y="396698"/>
                  <a:pt x="539953" y="398221"/>
                </a:cubicBezTo>
                <a:cubicBezTo>
                  <a:pt x="535991" y="399746"/>
                  <a:pt x="532181" y="400660"/>
                  <a:pt x="528523" y="400965"/>
                </a:cubicBezTo>
                <a:cubicBezTo>
                  <a:pt x="524866" y="401270"/>
                  <a:pt x="520751" y="402641"/>
                  <a:pt x="516179" y="405079"/>
                </a:cubicBezTo>
                <a:cubicBezTo>
                  <a:pt x="511607" y="407518"/>
                  <a:pt x="505663" y="409194"/>
                  <a:pt x="498348" y="410109"/>
                </a:cubicBezTo>
                <a:cubicBezTo>
                  <a:pt x="491033" y="411023"/>
                  <a:pt x="479755" y="413309"/>
                  <a:pt x="464515" y="416967"/>
                </a:cubicBezTo>
                <a:cubicBezTo>
                  <a:pt x="449275" y="420624"/>
                  <a:pt x="438150" y="422453"/>
                  <a:pt x="431140" y="422453"/>
                </a:cubicBezTo>
                <a:cubicBezTo>
                  <a:pt x="424129" y="422453"/>
                  <a:pt x="418948" y="423215"/>
                  <a:pt x="415595" y="424739"/>
                </a:cubicBezTo>
                <a:cubicBezTo>
                  <a:pt x="412242" y="426263"/>
                  <a:pt x="407670" y="426873"/>
                  <a:pt x="401879" y="426568"/>
                </a:cubicBezTo>
                <a:cubicBezTo>
                  <a:pt x="396088" y="426263"/>
                  <a:pt x="380848" y="427330"/>
                  <a:pt x="356159" y="429768"/>
                </a:cubicBezTo>
                <a:cubicBezTo>
                  <a:pt x="331470" y="432207"/>
                  <a:pt x="309524" y="432969"/>
                  <a:pt x="290322" y="432054"/>
                </a:cubicBezTo>
                <a:cubicBezTo>
                  <a:pt x="271120" y="431140"/>
                  <a:pt x="260604" y="431445"/>
                  <a:pt x="258775" y="432969"/>
                </a:cubicBezTo>
                <a:cubicBezTo>
                  <a:pt x="256947" y="434493"/>
                  <a:pt x="254508" y="435560"/>
                  <a:pt x="251460" y="436169"/>
                </a:cubicBezTo>
                <a:cubicBezTo>
                  <a:pt x="249022" y="439217"/>
                  <a:pt x="246583" y="444551"/>
                  <a:pt x="244145" y="452171"/>
                </a:cubicBezTo>
                <a:cubicBezTo>
                  <a:pt x="241706" y="459791"/>
                  <a:pt x="240792" y="464363"/>
                  <a:pt x="241402" y="465887"/>
                </a:cubicBezTo>
                <a:cubicBezTo>
                  <a:pt x="242011" y="467411"/>
                  <a:pt x="242621" y="468783"/>
                  <a:pt x="243230" y="470002"/>
                </a:cubicBezTo>
                <a:cubicBezTo>
                  <a:pt x="302971" y="499263"/>
                  <a:pt x="366370" y="511150"/>
                  <a:pt x="433426" y="505663"/>
                </a:cubicBezTo>
                <a:lnTo>
                  <a:pt x="430683" y="515722"/>
                </a:lnTo>
                <a:cubicBezTo>
                  <a:pt x="427025" y="517551"/>
                  <a:pt x="424129" y="519379"/>
                  <a:pt x="421996" y="521208"/>
                </a:cubicBezTo>
                <a:cubicBezTo>
                  <a:pt x="419862" y="523037"/>
                  <a:pt x="414223" y="524713"/>
                  <a:pt x="405079" y="526238"/>
                </a:cubicBezTo>
                <a:cubicBezTo>
                  <a:pt x="395935" y="527762"/>
                  <a:pt x="381610" y="531267"/>
                  <a:pt x="362102" y="536753"/>
                </a:cubicBezTo>
                <a:lnTo>
                  <a:pt x="360274" y="539496"/>
                </a:lnTo>
                <a:cubicBezTo>
                  <a:pt x="356006" y="540715"/>
                  <a:pt x="352349" y="541630"/>
                  <a:pt x="349301" y="542240"/>
                </a:cubicBezTo>
                <a:cubicBezTo>
                  <a:pt x="346253" y="542849"/>
                  <a:pt x="337718" y="543154"/>
                  <a:pt x="323698" y="543154"/>
                </a:cubicBezTo>
                <a:cubicBezTo>
                  <a:pt x="309677" y="543154"/>
                  <a:pt x="299009" y="542392"/>
                  <a:pt x="291694" y="540868"/>
                </a:cubicBezTo>
                <a:cubicBezTo>
                  <a:pt x="284378" y="539344"/>
                  <a:pt x="279349" y="538734"/>
                  <a:pt x="276606" y="539039"/>
                </a:cubicBezTo>
                <a:cubicBezTo>
                  <a:pt x="273863" y="539344"/>
                  <a:pt x="271577" y="538734"/>
                  <a:pt x="269748" y="537210"/>
                </a:cubicBezTo>
                <a:cubicBezTo>
                  <a:pt x="267919" y="535686"/>
                  <a:pt x="265024" y="535077"/>
                  <a:pt x="261061" y="535381"/>
                </a:cubicBezTo>
                <a:cubicBezTo>
                  <a:pt x="257099" y="535686"/>
                  <a:pt x="251155" y="534162"/>
                  <a:pt x="243230" y="530809"/>
                </a:cubicBezTo>
                <a:cubicBezTo>
                  <a:pt x="235306" y="527457"/>
                  <a:pt x="229819" y="525933"/>
                  <a:pt x="226771" y="526238"/>
                </a:cubicBezTo>
                <a:cubicBezTo>
                  <a:pt x="223723" y="526542"/>
                  <a:pt x="220371" y="526390"/>
                  <a:pt x="216713" y="525780"/>
                </a:cubicBezTo>
                <a:cubicBezTo>
                  <a:pt x="211226" y="519075"/>
                  <a:pt x="206807" y="514046"/>
                  <a:pt x="203454" y="510693"/>
                </a:cubicBezTo>
                <a:cubicBezTo>
                  <a:pt x="200101" y="507340"/>
                  <a:pt x="198120" y="504444"/>
                  <a:pt x="197510" y="502006"/>
                </a:cubicBezTo>
                <a:lnTo>
                  <a:pt x="189281" y="497434"/>
                </a:lnTo>
                <a:lnTo>
                  <a:pt x="183795" y="491033"/>
                </a:lnTo>
                <a:lnTo>
                  <a:pt x="172822" y="481889"/>
                </a:lnTo>
                <a:cubicBezTo>
                  <a:pt x="173431" y="478841"/>
                  <a:pt x="173279" y="476555"/>
                  <a:pt x="172364" y="475031"/>
                </a:cubicBezTo>
                <a:cubicBezTo>
                  <a:pt x="171450" y="473507"/>
                  <a:pt x="169774" y="468783"/>
                  <a:pt x="167335" y="460858"/>
                </a:cubicBezTo>
                <a:cubicBezTo>
                  <a:pt x="164897" y="452933"/>
                  <a:pt x="163678" y="447294"/>
                  <a:pt x="163678" y="443942"/>
                </a:cubicBezTo>
                <a:cubicBezTo>
                  <a:pt x="163678" y="440589"/>
                  <a:pt x="164135" y="437998"/>
                  <a:pt x="165049" y="436169"/>
                </a:cubicBezTo>
                <a:cubicBezTo>
                  <a:pt x="165964" y="434340"/>
                  <a:pt x="165811" y="431597"/>
                  <a:pt x="164592" y="427940"/>
                </a:cubicBezTo>
                <a:cubicBezTo>
                  <a:pt x="156058" y="427330"/>
                  <a:pt x="147523" y="425654"/>
                  <a:pt x="138989" y="422910"/>
                </a:cubicBezTo>
                <a:cubicBezTo>
                  <a:pt x="130455" y="420167"/>
                  <a:pt x="124206" y="418948"/>
                  <a:pt x="120244" y="419253"/>
                </a:cubicBezTo>
                <a:cubicBezTo>
                  <a:pt x="116281" y="419558"/>
                  <a:pt x="112624" y="418948"/>
                  <a:pt x="109271" y="417424"/>
                </a:cubicBezTo>
                <a:cubicBezTo>
                  <a:pt x="105918" y="415900"/>
                  <a:pt x="99975" y="415748"/>
                  <a:pt x="91440" y="416967"/>
                </a:cubicBezTo>
                <a:cubicBezTo>
                  <a:pt x="82906" y="418186"/>
                  <a:pt x="76048" y="417576"/>
                  <a:pt x="70866" y="415138"/>
                </a:cubicBezTo>
                <a:cubicBezTo>
                  <a:pt x="65684" y="412700"/>
                  <a:pt x="60960" y="409956"/>
                  <a:pt x="56693" y="406908"/>
                </a:cubicBezTo>
                <a:cubicBezTo>
                  <a:pt x="52426" y="403860"/>
                  <a:pt x="45720" y="399288"/>
                  <a:pt x="36576" y="393192"/>
                </a:cubicBezTo>
                <a:cubicBezTo>
                  <a:pt x="32919" y="389535"/>
                  <a:pt x="30632" y="386944"/>
                  <a:pt x="29718" y="385420"/>
                </a:cubicBezTo>
                <a:cubicBezTo>
                  <a:pt x="28804" y="383896"/>
                  <a:pt x="27889" y="382067"/>
                  <a:pt x="26975" y="379933"/>
                </a:cubicBezTo>
                <a:cubicBezTo>
                  <a:pt x="26061" y="377800"/>
                  <a:pt x="24384" y="375971"/>
                  <a:pt x="21946" y="374447"/>
                </a:cubicBezTo>
                <a:cubicBezTo>
                  <a:pt x="19507" y="372923"/>
                  <a:pt x="16459" y="370027"/>
                  <a:pt x="12802" y="365760"/>
                </a:cubicBezTo>
                <a:cubicBezTo>
                  <a:pt x="9144" y="361493"/>
                  <a:pt x="7468" y="357988"/>
                  <a:pt x="7773" y="355245"/>
                </a:cubicBezTo>
                <a:cubicBezTo>
                  <a:pt x="8077" y="352501"/>
                  <a:pt x="7468" y="350520"/>
                  <a:pt x="5944" y="349301"/>
                </a:cubicBezTo>
                <a:cubicBezTo>
                  <a:pt x="4420" y="348082"/>
                  <a:pt x="2439" y="345948"/>
                  <a:pt x="0" y="342900"/>
                </a:cubicBezTo>
                <a:cubicBezTo>
                  <a:pt x="2439" y="341071"/>
                  <a:pt x="4267" y="339852"/>
                  <a:pt x="5487" y="339243"/>
                </a:cubicBezTo>
                <a:cubicBezTo>
                  <a:pt x="6706" y="338633"/>
                  <a:pt x="11278" y="338481"/>
                  <a:pt x="19203" y="338785"/>
                </a:cubicBezTo>
                <a:cubicBezTo>
                  <a:pt x="27127" y="339090"/>
                  <a:pt x="32461" y="338633"/>
                  <a:pt x="35204" y="337414"/>
                </a:cubicBezTo>
                <a:cubicBezTo>
                  <a:pt x="37948" y="336195"/>
                  <a:pt x="40386" y="335585"/>
                  <a:pt x="42520" y="335585"/>
                </a:cubicBezTo>
                <a:cubicBezTo>
                  <a:pt x="44653" y="335585"/>
                  <a:pt x="49987" y="336195"/>
                  <a:pt x="58522" y="337414"/>
                </a:cubicBezTo>
                <a:cubicBezTo>
                  <a:pt x="67056" y="338633"/>
                  <a:pt x="75438" y="340614"/>
                  <a:pt x="83668" y="343357"/>
                </a:cubicBezTo>
                <a:cubicBezTo>
                  <a:pt x="91897" y="346101"/>
                  <a:pt x="97384" y="347320"/>
                  <a:pt x="100127" y="347015"/>
                </a:cubicBezTo>
                <a:cubicBezTo>
                  <a:pt x="102870" y="346710"/>
                  <a:pt x="105766" y="347777"/>
                  <a:pt x="108814" y="350216"/>
                </a:cubicBezTo>
                <a:cubicBezTo>
                  <a:pt x="111862" y="352654"/>
                  <a:pt x="115367" y="354025"/>
                  <a:pt x="119329" y="354330"/>
                </a:cubicBezTo>
                <a:cubicBezTo>
                  <a:pt x="123292" y="354635"/>
                  <a:pt x="127711" y="355702"/>
                  <a:pt x="132588" y="357531"/>
                </a:cubicBezTo>
                <a:cubicBezTo>
                  <a:pt x="137465" y="359359"/>
                  <a:pt x="143866" y="361036"/>
                  <a:pt x="151791" y="362560"/>
                </a:cubicBezTo>
                <a:cubicBezTo>
                  <a:pt x="159715" y="364084"/>
                  <a:pt x="166726" y="365151"/>
                  <a:pt x="172822" y="365760"/>
                </a:cubicBezTo>
                <a:cubicBezTo>
                  <a:pt x="178918" y="366370"/>
                  <a:pt x="182423" y="366217"/>
                  <a:pt x="183337" y="365303"/>
                </a:cubicBezTo>
                <a:cubicBezTo>
                  <a:pt x="184252" y="364389"/>
                  <a:pt x="185014" y="363931"/>
                  <a:pt x="185623" y="363931"/>
                </a:cubicBezTo>
                <a:cubicBezTo>
                  <a:pt x="178918" y="349301"/>
                  <a:pt x="170841" y="332080"/>
                  <a:pt x="161392" y="312268"/>
                </a:cubicBezTo>
                <a:cubicBezTo>
                  <a:pt x="151943" y="292456"/>
                  <a:pt x="146914" y="278435"/>
                  <a:pt x="146304" y="270205"/>
                </a:cubicBezTo>
                <a:cubicBezTo>
                  <a:pt x="145695" y="261976"/>
                  <a:pt x="142647" y="251917"/>
                  <a:pt x="137160" y="240030"/>
                </a:cubicBezTo>
                <a:cubicBezTo>
                  <a:pt x="131674" y="228143"/>
                  <a:pt x="126797" y="211379"/>
                  <a:pt x="122530" y="189738"/>
                </a:cubicBezTo>
                <a:cubicBezTo>
                  <a:pt x="118262" y="168097"/>
                  <a:pt x="116281" y="152553"/>
                  <a:pt x="116586" y="143104"/>
                </a:cubicBezTo>
                <a:cubicBezTo>
                  <a:pt x="116891" y="133655"/>
                  <a:pt x="115824" y="125273"/>
                  <a:pt x="113386" y="117958"/>
                </a:cubicBezTo>
                <a:cubicBezTo>
                  <a:pt x="110947" y="110643"/>
                  <a:pt x="109728" y="100737"/>
                  <a:pt x="109728" y="88240"/>
                </a:cubicBezTo>
                <a:cubicBezTo>
                  <a:pt x="109728" y="75743"/>
                  <a:pt x="109423" y="68733"/>
                  <a:pt x="108814" y="67209"/>
                </a:cubicBezTo>
                <a:cubicBezTo>
                  <a:pt x="108204" y="65685"/>
                  <a:pt x="107290" y="63703"/>
                  <a:pt x="106071" y="61265"/>
                </a:cubicBezTo>
                <a:close/>
                <a:moveTo>
                  <a:pt x="927887" y="33833"/>
                </a:moveTo>
                <a:cubicBezTo>
                  <a:pt x="933374" y="35052"/>
                  <a:pt x="946937" y="40996"/>
                  <a:pt x="968578" y="51664"/>
                </a:cubicBezTo>
                <a:cubicBezTo>
                  <a:pt x="990219" y="62332"/>
                  <a:pt x="1003173" y="68580"/>
                  <a:pt x="1007440" y="70409"/>
                </a:cubicBezTo>
                <a:cubicBezTo>
                  <a:pt x="1011708" y="72238"/>
                  <a:pt x="1015365" y="73152"/>
                  <a:pt x="1018413" y="73152"/>
                </a:cubicBezTo>
                <a:cubicBezTo>
                  <a:pt x="1023290" y="78639"/>
                  <a:pt x="1027100" y="82144"/>
                  <a:pt x="1029843" y="83668"/>
                </a:cubicBezTo>
                <a:cubicBezTo>
                  <a:pt x="1032586" y="85192"/>
                  <a:pt x="1034568" y="88087"/>
                  <a:pt x="1035787" y="92355"/>
                </a:cubicBezTo>
                <a:cubicBezTo>
                  <a:pt x="1037006" y="96622"/>
                  <a:pt x="1035634" y="101041"/>
                  <a:pt x="1031672" y="105613"/>
                </a:cubicBezTo>
                <a:cubicBezTo>
                  <a:pt x="1027710" y="110185"/>
                  <a:pt x="1025728" y="115977"/>
                  <a:pt x="1025728" y="122987"/>
                </a:cubicBezTo>
                <a:cubicBezTo>
                  <a:pt x="1025728" y="129997"/>
                  <a:pt x="1023900" y="135636"/>
                  <a:pt x="1020242" y="139903"/>
                </a:cubicBezTo>
                <a:cubicBezTo>
                  <a:pt x="1016584" y="144171"/>
                  <a:pt x="1014146" y="147523"/>
                  <a:pt x="1012927" y="149962"/>
                </a:cubicBezTo>
                <a:cubicBezTo>
                  <a:pt x="1011708" y="152400"/>
                  <a:pt x="1010793" y="156058"/>
                  <a:pt x="1010183" y="160935"/>
                </a:cubicBezTo>
                <a:cubicBezTo>
                  <a:pt x="1004087" y="167031"/>
                  <a:pt x="997382" y="172212"/>
                  <a:pt x="990067" y="176479"/>
                </a:cubicBezTo>
                <a:lnTo>
                  <a:pt x="986409" y="186538"/>
                </a:lnTo>
                <a:cubicBezTo>
                  <a:pt x="994334" y="187757"/>
                  <a:pt x="1002868" y="188519"/>
                  <a:pt x="1012012" y="188824"/>
                </a:cubicBezTo>
                <a:cubicBezTo>
                  <a:pt x="1021156" y="189129"/>
                  <a:pt x="1039140" y="191262"/>
                  <a:pt x="1065962" y="195225"/>
                </a:cubicBezTo>
                <a:cubicBezTo>
                  <a:pt x="1092784" y="199187"/>
                  <a:pt x="1115340" y="201168"/>
                  <a:pt x="1133627" y="201168"/>
                </a:cubicBezTo>
                <a:cubicBezTo>
                  <a:pt x="1151915" y="201168"/>
                  <a:pt x="1165327" y="200406"/>
                  <a:pt x="1173861" y="198882"/>
                </a:cubicBezTo>
                <a:cubicBezTo>
                  <a:pt x="1182395" y="197358"/>
                  <a:pt x="1187120" y="196291"/>
                  <a:pt x="1188034" y="195682"/>
                </a:cubicBezTo>
                <a:cubicBezTo>
                  <a:pt x="1188949" y="195072"/>
                  <a:pt x="1190016" y="194463"/>
                  <a:pt x="1191235" y="193853"/>
                </a:cubicBezTo>
                <a:cubicBezTo>
                  <a:pt x="1191235" y="157887"/>
                  <a:pt x="1191844" y="132741"/>
                  <a:pt x="1193063" y="118415"/>
                </a:cubicBezTo>
                <a:cubicBezTo>
                  <a:pt x="1194283" y="104089"/>
                  <a:pt x="1193978" y="95098"/>
                  <a:pt x="1192149" y="91440"/>
                </a:cubicBezTo>
                <a:cubicBezTo>
                  <a:pt x="1190320" y="87783"/>
                  <a:pt x="1188187" y="83515"/>
                  <a:pt x="1185748" y="78639"/>
                </a:cubicBezTo>
                <a:lnTo>
                  <a:pt x="1176604" y="74067"/>
                </a:lnTo>
                <a:cubicBezTo>
                  <a:pt x="1180262" y="71019"/>
                  <a:pt x="1182853" y="68885"/>
                  <a:pt x="1184377" y="67666"/>
                </a:cubicBezTo>
                <a:cubicBezTo>
                  <a:pt x="1185901" y="66447"/>
                  <a:pt x="1188187" y="65685"/>
                  <a:pt x="1191235" y="65380"/>
                </a:cubicBezTo>
                <a:cubicBezTo>
                  <a:pt x="1194283" y="65075"/>
                  <a:pt x="1197483" y="66751"/>
                  <a:pt x="1200836" y="70409"/>
                </a:cubicBezTo>
                <a:cubicBezTo>
                  <a:pt x="1204189" y="74067"/>
                  <a:pt x="1207999" y="76810"/>
                  <a:pt x="1212266" y="78639"/>
                </a:cubicBezTo>
                <a:cubicBezTo>
                  <a:pt x="1216533" y="80467"/>
                  <a:pt x="1219886" y="82753"/>
                  <a:pt x="1222324" y="85497"/>
                </a:cubicBezTo>
                <a:cubicBezTo>
                  <a:pt x="1224763" y="88240"/>
                  <a:pt x="1229030" y="91745"/>
                  <a:pt x="1235126" y="96012"/>
                </a:cubicBezTo>
                <a:cubicBezTo>
                  <a:pt x="1241831" y="102718"/>
                  <a:pt x="1247013" y="107290"/>
                  <a:pt x="1250671" y="109728"/>
                </a:cubicBezTo>
                <a:cubicBezTo>
                  <a:pt x="1254328" y="112167"/>
                  <a:pt x="1256462" y="116891"/>
                  <a:pt x="1257072" y="123901"/>
                </a:cubicBezTo>
                <a:cubicBezTo>
                  <a:pt x="1257681" y="130912"/>
                  <a:pt x="1257529" y="138075"/>
                  <a:pt x="1256614" y="145390"/>
                </a:cubicBezTo>
                <a:cubicBezTo>
                  <a:pt x="1255700" y="152705"/>
                  <a:pt x="1252652" y="158191"/>
                  <a:pt x="1247470" y="161849"/>
                </a:cubicBezTo>
                <a:cubicBezTo>
                  <a:pt x="1242289" y="165507"/>
                  <a:pt x="1239088" y="169469"/>
                  <a:pt x="1237869" y="173736"/>
                </a:cubicBezTo>
                <a:cubicBezTo>
                  <a:pt x="1236650" y="178003"/>
                  <a:pt x="1234212" y="184404"/>
                  <a:pt x="1230554" y="192939"/>
                </a:cubicBezTo>
                <a:lnTo>
                  <a:pt x="1218667" y="200254"/>
                </a:lnTo>
                <a:lnTo>
                  <a:pt x="1210437" y="214884"/>
                </a:lnTo>
                <a:lnTo>
                  <a:pt x="1206779" y="216713"/>
                </a:lnTo>
                <a:cubicBezTo>
                  <a:pt x="1201903" y="220371"/>
                  <a:pt x="1199160" y="224943"/>
                  <a:pt x="1198550" y="230429"/>
                </a:cubicBezTo>
                <a:cubicBezTo>
                  <a:pt x="1192454" y="230429"/>
                  <a:pt x="1187272" y="231953"/>
                  <a:pt x="1183005" y="235001"/>
                </a:cubicBezTo>
                <a:lnTo>
                  <a:pt x="1182091" y="233172"/>
                </a:lnTo>
                <a:lnTo>
                  <a:pt x="1190320" y="213970"/>
                </a:lnTo>
                <a:lnTo>
                  <a:pt x="1187577" y="209398"/>
                </a:lnTo>
                <a:cubicBezTo>
                  <a:pt x="1166241" y="219761"/>
                  <a:pt x="1145515" y="229515"/>
                  <a:pt x="1125398" y="238659"/>
                </a:cubicBezTo>
                <a:lnTo>
                  <a:pt x="1123569" y="242316"/>
                </a:lnTo>
                <a:cubicBezTo>
                  <a:pt x="1109548" y="248412"/>
                  <a:pt x="1094918" y="250851"/>
                  <a:pt x="1079678" y="249631"/>
                </a:cubicBezTo>
                <a:lnTo>
                  <a:pt x="1076935" y="253289"/>
                </a:lnTo>
                <a:lnTo>
                  <a:pt x="1065962" y="258775"/>
                </a:lnTo>
                <a:lnTo>
                  <a:pt x="1065962" y="261519"/>
                </a:lnTo>
                <a:cubicBezTo>
                  <a:pt x="1063523" y="262128"/>
                  <a:pt x="1060780" y="262585"/>
                  <a:pt x="1057732" y="262890"/>
                </a:cubicBezTo>
                <a:cubicBezTo>
                  <a:pt x="1054684" y="263195"/>
                  <a:pt x="1036549" y="264414"/>
                  <a:pt x="1003325" y="266548"/>
                </a:cubicBezTo>
                <a:cubicBezTo>
                  <a:pt x="970102" y="268681"/>
                  <a:pt x="937946" y="268986"/>
                  <a:pt x="906856" y="267462"/>
                </a:cubicBezTo>
                <a:cubicBezTo>
                  <a:pt x="875767" y="265938"/>
                  <a:pt x="854735" y="263347"/>
                  <a:pt x="843763" y="259690"/>
                </a:cubicBezTo>
                <a:cubicBezTo>
                  <a:pt x="832790" y="256032"/>
                  <a:pt x="822427" y="251460"/>
                  <a:pt x="812673" y="245974"/>
                </a:cubicBezTo>
                <a:lnTo>
                  <a:pt x="809015" y="241402"/>
                </a:lnTo>
                <a:lnTo>
                  <a:pt x="799871" y="233172"/>
                </a:lnTo>
                <a:cubicBezTo>
                  <a:pt x="796823" y="225247"/>
                  <a:pt x="794690" y="219609"/>
                  <a:pt x="793471" y="216256"/>
                </a:cubicBezTo>
                <a:cubicBezTo>
                  <a:pt x="792251" y="212903"/>
                  <a:pt x="790118" y="208941"/>
                  <a:pt x="787070" y="204369"/>
                </a:cubicBezTo>
                <a:cubicBezTo>
                  <a:pt x="784022" y="199797"/>
                  <a:pt x="780060" y="193243"/>
                  <a:pt x="775183" y="184709"/>
                </a:cubicBezTo>
                <a:cubicBezTo>
                  <a:pt x="770306" y="176175"/>
                  <a:pt x="767258" y="168250"/>
                  <a:pt x="766039" y="160935"/>
                </a:cubicBezTo>
                <a:cubicBezTo>
                  <a:pt x="764819" y="153619"/>
                  <a:pt x="766191" y="147371"/>
                  <a:pt x="770153" y="142189"/>
                </a:cubicBezTo>
                <a:cubicBezTo>
                  <a:pt x="774116" y="137008"/>
                  <a:pt x="773811" y="128778"/>
                  <a:pt x="769239" y="117501"/>
                </a:cubicBezTo>
                <a:cubicBezTo>
                  <a:pt x="764667" y="106223"/>
                  <a:pt x="760552" y="96317"/>
                  <a:pt x="756895" y="87783"/>
                </a:cubicBezTo>
                <a:cubicBezTo>
                  <a:pt x="758723" y="87783"/>
                  <a:pt x="760248" y="87478"/>
                  <a:pt x="761467" y="86868"/>
                </a:cubicBezTo>
                <a:cubicBezTo>
                  <a:pt x="762686" y="86259"/>
                  <a:pt x="767563" y="90221"/>
                  <a:pt x="776097" y="98755"/>
                </a:cubicBezTo>
                <a:cubicBezTo>
                  <a:pt x="784632" y="107290"/>
                  <a:pt x="792251" y="112929"/>
                  <a:pt x="798957" y="115672"/>
                </a:cubicBezTo>
                <a:cubicBezTo>
                  <a:pt x="805663" y="118415"/>
                  <a:pt x="811454" y="121768"/>
                  <a:pt x="816331" y="125730"/>
                </a:cubicBezTo>
                <a:cubicBezTo>
                  <a:pt x="821208" y="129693"/>
                  <a:pt x="828827" y="135941"/>
                  <a:pt x="839191" y="144475"/>
                </a:cubicBezTo>
                <a:cubicBezTo>
                  <a:pt x="840410" y="153619"/>
                  <a:pt x="842543" y="162763"/>
                  <a:pt x="845591" y="171907"/>
                </a:cubicBezTo>
                <a:cubicBezTo>
                  <a:pt x="882167" y="181051"/>
                  <a:pt x="919963" y="185928"/>
                  <a:pt x="958977" y="186538"/>
                </a:cubicBezTo>
                <a:cubicBezTo>
                  <a:pt x="958977" y="184099"/>
                  <a:pt x="959282" y="182576"/>
                  <a:pt x="959891" y="181966"/>
                </a:cubicBezTo>
                <a:cubicBezTo>
                  <a:pt x="960501" y="181356"/>
                  <a:pt x="958825" y="171907"/>
                  <a:pt x="954862" y="153619"/>
                </a:cubicBezTo>
                <a:cubicBezTo>
                  <a:pt x="950900" y="135331"/>
                  <a:pt x="948157" y="120396"/>
                  <a:pt x="946633" y="108814"/>
                </a:cubicBezTo>
                <a:cubicBezTo>
                  <a:pt x="945109" y="97231"/>
                  <a:pt x="943280" y="87630"/>
                  <a:pt x="941146" y="80010"/>
                </a:cubicBezTo>
                <a:cubicBezTo>
                  <a:pt x="939013" y="72390"/>
                  <a:pt x="935355" y="66447"/>
                  <a:pt x="930173" y="62179"/>
                </a:cubicBezTo>
                <a:cubicBezTo>
                  <a:pt x="924992" y="57912"/>
                  <a:pt x="921944" y="54712"/>
                  <a:pt x="921029" y="52578"/>
                </a:cubicBezTo>
                <a:cubicBezTo>
                  <a:pt x="920115" y="50445"/>
                  <a:pt x="919048" y="47549"/>
                  <a:pt x="917829" y="43891"/>
                </a:cubicBezTo>
                <a:close/>
                <a:moveTo>
                  <a:pt x="205740" y="31090"/>
                </a:moveTo>
                <a:cubicBezTo>
                  <a:pt x="217322" y="34138"/>
                  <a:pt x="227381" y="36271"/>
                  <a:pt x="235915" y="37491"/>
                </a:cubicBezTo>
                <a:cubicBezTo>
                  <a:pt x="244450" y="38710"/>
                  <a:pt x="259080" y="39624"/>
                  <a:pt x="279806" y="40234"/>
                </a:cubicBezTo>
                <a:cubicBezTo>
                  <a:pt x="300533" y="40843"/>
                  <a:pt x="326441" y="43282"/>
                  <a:pt x="357530" y="47549"/>
                </a:cubicBezTo>
                <a:cubicBezTo>
                  <a:pt x="388620" y="51816"/>
                  <a:pt x="414680" y="56693"/>
                  <a:pt x="435712" y="62179"/>
                </a:cubicBezTo>
                <a:cubicBezTo>
                  <a:pt x="456743" y="67666"/>
                  <a:pt x="471373" y="71933"/>
                  <a:pt x="479603" y="74981"/>
                </a:cubicBezTo>
                <a:cubicBezTo>
                  <a:pt x="487832" y="78029"/>
                  <a:pt x="493166" y="80620"/>
                  <a:pt x="495605" y="82753"/>
                </a:cubicBezTo>
                <a:cubicBezTo>
                  <a:pt x="498043" y="84887"/>
                  <a:pt x="500634" y="86106"/>
                  <a:pt x="503377" y="86411"/>
                </a:cubicBezTo>
                <a:cubicBezTo>
                  <a:pt x="506120" y="86716"/>
                  <a:pt x="508102" y="87478"/>
                  <a:pt x="509321" y="88697"/>
                </a:cubicBezTo>
                <a:cubicBezTo>
                  <a:pt x="510540" y="89916"/>
                  <a:pt x="512369" y="90831"/>
                  <a:pt x="514807" y="91440"/>
                </a:cubicBezTo>
                <a:cubicBezTo>
                  <a:pt x="518465" y="96317"/>
                  <a:pt x="521818" y="99670"/>
                  <a:pt x="524866" y="101499"/>
                </a:cubicBezTo>
                <a:cubicBezTo>
                  <a:pt x="527914" y="103327"/>
                  <a:pt x="529742" y="106375"/>
                  <a:pt x="530352" y="110643"/>
                </a:cubicBezTo>
                <a:cubicBezTo>
                  <a:pt x="530962" y="114910"/>
                  <a:pt x="530657" y="119025"/>
                  <a:pt x="529438" y="122987"/>
                </a:cubicBezTo>
                <a:cubicBezTo>
                  <a:pt x="528219" y="126949"/>
                  <a:pt x="527304" y="133350"/>
                  <a:pt x="526694" y="142189"/>
                </a:cubicBezTo>
                <a:cubicBezTo>
                  <a:pt x="526085" y="151029"/>
                  <a:pt x="525018" y="160325"/>
                  <a:pt x="523494" y="170079"/>
                </a:cubicBezTo>
                <a:cubicBezTo>
                  <a:pt x="521970" y="179832"/>
                  <a:pt x="519836" y="187300"/>
                  <a:pt x="517093" y="192481"/>
                </a:cubicBezTo>
                <a:cubicBezTo>
                  <a:pt x="514350" y="197663"/>
                  <a:pt x="512674" y="202540"/>
                  <a:pt x="512064" y="207112"/>
                </a:cubicBezTo>
                <a:cubicBezTo>
                  <a:pt x="511454" y="211684"/>
                  <a:pt x="510388" y="215646"/>
                  <a:pt x="508864" y="218999"/>
                </a:cubicBezTo>
                <a:cubicBezTo>
                  <a:pt x="507340" y="222352"/>
                  <a:pt x="506120" y="226314"/>
                  <a:pt x="505206" y="230886"/>
                </a:cubicBezTo>
                <a:cubicBezTo>
                  <a:pt x="504292" y="235458"/>
                  <a:pt x="502920" y="238963"/>
                  <a:pt x="501091" y="241402"/>
                </a:cubicBezTo>
                <a:cubicBezTo>
                  <a:pt x="499262" y="243840"/>
                  <a:pt x="497129" y="247803"/>
                  <a:pt x="494690" y="253289"/>
                </a:cubicBezTo>
                <a:lnTo>
                  <a:pt x="461772" y="313640"/>
                </a:lnTo>
                <a:cubicBezTo>
                  <a:pt x="453847" y="325222"/>
                  <a:pt x="445618" y="336195"/>
                  <a:pt x="437083" y="346558"/>
                </a:cubicBezTo>
                <a:cubicBezTo>
                  <a:pt x="435864" y="347167"/>
                  <a:pt x="432816" y="348692"/>
                  <a:pt x="427939" y="351130"/>
                </a:cubicBezTo>
                <a:cubicBezTo>
                  <a:pt x="423063" y="353568"/>
                  <a:pt x="419557" y="356007"/>
                  <a:pt x="417424" y="358445"/>
                </a:cubicBezTo>
                <a:cubicBezTo>
                  <a:pt x="415290" y="360883"/>
                  <a:pt x="413461" y="362255"/>
                  <a:pt x="411937" y="362560"/>
                </a:cubicBezTo>
                <a:cubicBezTo>
                  <a:pt x="410413" y="362865"/>
                  <a:pt x="407823" y="363017"/>
                  <a:pt x="404165" y="363017"/>
                </a:cubicBezTo>
                <a:cubicBezTo>
                  <a:pt x="411480" y="352044"/>
                  <a:pt x="417271" y="344272"/>
                  <a:pt x="421538" y="339700"/>
                </a:cubicBezTo>
                <a:cubicBezTo>
                  <a:pt x="425806" y="335128"/>
                  <a:pt x="430073" y="327355"/>
                  <a:pt x="434340" y="316383"/>
                </a:cubicBezTo>
                <a:cubicBezTo>
                  <a:pt x="438607" y="305410"/>
                  <a:pt x="441503" y="295047"/>
                  <a:pt x="443027" y="285293"/>
                </a:cubicBezTo>
                <a:cubicBezTo>
                  <a:pt x="444551" y="275539"/>
                  <a:pt x="445465" y="264262"/>
                  <a:pt x="445770" y="251460"/>
                </a:cubicBezTo>
                <a:cubicBezTo>
                  <a:pt x="446075" y="238659"/>
                  <a:pt x="445770" y="221285"/>
                  <a:pt x="444856" y="199339"/>
                </a:cubicBezTo>
                <a:cubicBezTo>
                  <a:pt x="443941" y="177394"/>
                  <a:pt x="443027" y="162306"/>
                  <a:pt x="442112" y="154077"/>
                </a:cubicBezTo>
                <a:cubicBezTo>
                  <a:pt x="441198" y="145847"/>
                  <a:pt x="439979" y="140361"/>
                  <a:pt x="438455" y="137617"/>
                </a:cubicBezTo>
                <a:cubicBezTo>
                  <a:pt x="436931" y="134874"/>
                  <a:pt x="435255" y="130455"/>
                  <a:pt x="433426" y="124359"/>
                </a:cubicBezTo>
                <a:cubicBezTo>
                  <a:pt x="430378" y="123749"/>
                  <a:pt x="428092" y="122987"/>
                  <a:pt x="426568" y="122073"/>
                </a:cubicBezTo>
                <a:cubicBezTo>
                  <a:pt x="425044" y="121158"/>
                  <a:pt x="422605" y="120396"/>
                  <a:pt x="419253" y="119787"/>
                </a:cubicBezTo>
                <a:cubicBezTo>
                  <a:pt x="415900" y="119177"/>
                  <a:pt x="407518" y="117958"/>
                  <a:pt x="394107" y="116129"/>
                </a:cubicBezTo>
                <a:cubicBezTo>
                  <a:pt x="380695" y="114300"/>
                  <a:pt x="366827" y="112319"/>
                  <a:pt x="352501" y="110185"/>
                </a:cubicBezTo>
                <a:cubicBezTo>
                  <a:pt x="338176" y="108052"/>
                  <a:pt x="324917" y="106375"/>
                  <a:pt x="312725" y="105156"/>
                </a:cubicBezTo>
                <a:cubicBezTo>
                  <a:pt x="300533" y="103937"/>
                  <a:pt x="292303" y="103937"/>
                  <a:pt x="288036" y="105156"/>
                </a:cubicBezTo>
                <a:cubicBezTo>
                  <a:pt x="283159" y="102108"/>
                  <a:pt x="277978" y="100279"/>
                  <a:pt x="272491" y="99670"/>
                </a:cubicBezTo>
                <a:lnTo>
                  <a:pt x="267919" y="95098"/>
                </a:lnTo>
                <a:cubicBezTo>
                  <a:pt x="249631" y="79248"/>
                  <a:pt x="230124" y="65837"/>
                  <a:pt x="209398" y="54864"/>
                </a:cubicBezTo>
                <a:cubicBezTo>
                  <a:pt x="206350" y="47549"/>
                  <a:pt x="205130" y="39624"/>
                  <a:pt x="205740" y="31090"/>
                </a:cubicBezTo>
                <a:close/>
                <a:moveTo>
                  <a:pt x="3550615" y="21146"/>
                </a:moveTo>
                <a:cubicBezTo>
                  <a:pt x="3551834" y="21374"/>
                  <a:pt x="3553434" y="21946"/>
                  <a:pt x="3555416" y="22860"/>
                </a:cubicBezTo>
                <a:cubicBezTo>
                  <a:pt x="3559378" y="24689"/>
                  <a:pt x="3562884" y="25603"/>
                  <a:pt x="3565931" y="25603"/>
                </a:cubicBezTo>
                <a:cubicBezTo>
                  <a:pt x="3568979" y="25603"/>
                  <a:pt x="3571722" y="26670"/>
                  <a:pt x="3574161" y="28804"/>
                </a:cubicBezTo>
                <a:cubicBezTo>
                  <a:pt x="3576600" y="30937"/>
                  <a:pt x="3579647" y="32309"/>
                  <a:pt x="3583305" y="32919"/>
                </a:cubicBezTo>
                <a:cubicBezTo>
                  <a:pt x="3586962" y="33528"/>
                  <a:pt x="3593059" y="35357"/>
                  <a:pt x="3601593" y="38405"/>
                </a:cubicBezTo>
                <a:lnTo>
                  <a:pt x="3617138" y="67666"/>
                </a:lnTo>
                <a:cubicBezTo>
                  <a:pt x="3612261" y="77419"/>
                  <a:pt x="3606165" y="85954"/>
                  <a:pt x="3598850" y="93269"/>
                </a:cubicBezTo>
                <a:lnTo>
                  <a:pt x="3601593" y="100584"/>
                </a:lnTo>
                <a:cubicBezTo>
                  <a:pt x="3631463" y="110947"/>
                  <a:pt x="3653409" y="117501"/>
                  <a:pt x="3667430" y="120244"/>
                </a:cubicBezTo>
                <a:cubicBezTo>
                  <a:pt x="3681450" y="122987"/>
                  <a:pt x="3692728" y="126797"/>
                  <a:pt x="3701262" y="131674"/>
                </a:cubicBezTo>
                <a:cubicBezTo>
                  <a:pt x="3709797" y="136551"/>
                  <a:pt x="3722294" y="143256"/>
                  <a:pt x="3738753" y="151791"/>
                </a:cubicBezTo>
                <a:lnTo>
                  <a:pt x="3748811" y="164592"/>
                </a:lnTo>
                <a:lnTo>
                  <a:pt x="3751554" y="202083"/>
                </a:lnTo>
                <a:lnTo>
                  <a:pt x="3735095" y="212141"/>
                </a:lnTo>
                <a:cubicBezTo>
                  <a:pt x="3727170" y="228600"/>
                  <a:pt x="3721532" y="240183"/>
                  <a:pt x="3718179" y="246888"/>
                </a:cubicBezTo>
                <a:cubicBezTo>
                  <a:pt x="3714826" y="253594"/>
                  <a:pt x="3709797" y="259842"/>
                  <a:pt x="3703091" y="265633"/>
                </a:cubicBezTo>
                <a:cubicBezTo>
                  <a:pt x="3696386" y="271425"/>
                  <a:pt x="3689375" y="278587"/>
                  <a:pt x="3682060" y="287122"/>
                </a:cubicBezTo>
                <a:cubicBezTo>
                  <a:pt x="3672307" y="288951"/>
                  <a:pt x="3663772" y="292913"/>
                  <a:pt x="3656457" y="299009"/>
                </a:cubicBezTo>
                <a:lnTo>
                  <a:pt x="3645484" y="314554"/>
                </a:lnTo>
                <a:cubicBezTo>
                  <a:pt x="3646703" y="316992"/>
                  <a:pt x="3654171" y="319278"/>
                  <a:pt x="3667887" y="321412"/>
                </a:cubicBezTo>
                <a:cubicBezTo>
                  <a:pt x="3681603" y="323546"/>
                  <a:pt x="3699282" y="328270"/>
                  <a:pt x="3720922" y="335585"/>
                </a:cubicBezTo>
                <a:cubicBezTo>
                  <a:pt x="3742562" y="342900"/>
                  <a:pt x="3757041" y="347015"/>
                  <a:pt x="3764356" y="347929"/>
                </a:cubicBezTo>
                <a:cubicBezTo>
                  <a:pt x="3771671" y="348844"/>
                  <a:pt x="3778072" y="350216"/>
                  <a:pt x="3783558" y="352044"/>
                </a:cubicBezTo>
                <a:cubicBezTo>
                  <a:pt x="3789045" y="353873"/>
                  <a:pt x="3800018" y="357835"/>
                  <a:pt x="3816477" y="363931"/>
                </a:cubicBezTo>
                <a:lnTo>
                  <a:pt x="3819220" y="371247"/>
                </a:lnTo>
                <a:lnTo>
                  <a:pt x="3839337" y="381305"/>
                </a:lnTo>
                <a:lnTo>
                  <a:pt x="3841166" y="391364"/>
                </a:lnTo>
                <a:lnTo>
                  <a:pt x="3834765" y="400508"/>
                </a:lnTo>
                <a:cubicBezTo>
                  <a:pt x="3835984" y="401727"/>
                  <a:pt x="3835832" y="403708"/>
                  <a:pt x="3834308" y="406451"/>
                </a:cubicBezTo>
                <a:cubicBezTo>
                  <a:pt x="3832784" y="409194"/>
                  <a:pt x="3831260" y="418796"/>
                  <a:pt x="3829736" y="435255"/>
                </a:cubicBezTo>
                <a:cubicBezTo>
                  <a:pt x="3828212" y="451714"/>
                  <a:pt x="3825468" y="471678"/>
                  <a:pt x="3821506" y="495148"/>
                </a:cubicBezTo>
                <a:cubicBezTo>
                  <a:pt x="3817544" y="518617"/>
                  <a:pt x="3814191" y="532333"/>
                  <a:pt x="3811448" y="536296"/>
                </a:cubicBezTo>
                <a:cubicBezTo>
                  <a:pt x="3808704" y="540258"/>
                  <a:pt x="3807028" y="546811"/>
                  <a:pt x="3806418" y="555956"/>
                </a:cubicBezTo>
                <a:lnTo>
                  <a:pt x="3800932" y="556870"/>
                </a:lnTo>
                <a:lnTo>
                  <a:pt x="3792702" y="569671"/>
                </a:lnTo>
                <a:lnTo>
                  <a:pt x="3786302" y="571500"/>
                </a:lnTo>
                <a:cubicBezTo>
                  <a:pt x="3782644" y="576987"/>
                  <a:pt x="3779901" y="581254"/>
                  <a:pt x="3778072" y="584302"/>
                </a:cubicBezTo>
                <a:cubicBezTo>
                  <a:pt x="3776244" y="587350"/>
                  <a:pt x="3774262" y="593141"/>
                  <a:pt x="3772128" y="601675"/>
                </a:cubicBezTo>
                <a:cubicBezTo>
                  <a:pt x="3769995" y="610210"/>
                  <a:pt x="3767709" y="615239"/>
                  <a:pt x="3765270" y="616763"/>
                </a:cubicBezTo>
                <a:cubicBezTo>
                  <a:pt x="3762832" y="618287"/>
                  <a:pt x="3761156" y="619963"/>
                  <a:pt x="3760241" y="621792"/>
                </a:cubicBezTo>
                <a:cubicBezTo>
                  <a:pt x="3759327" y="623621"/>
                  <a:pt x="3757955" y="626059"/>
                  <a:pt x="3756126" y="629107"/>
                </a:cubicBezTo>
                <a:cubicBezTo>
                  <a:pt x="3753078" y="629717"/>
                  <a:pt x="3749878" y="630784"/>
                  <a:pt x="3746525" y="632308"/>
                </a:cubicBezTo>
                <a:cubicBezTo>
                  <a:pt x="3743173" y="633832"/>
                  <a:pt x="3739210" y="634746"/>
                  <a:pt x="3734638" y="635051"/>
                </a:cubicBezTo>
                <a:cubicBezTo>
                  <a:pt x="3730066" y="635356"/>
                  <a:pt x="3726256" y="637032"/>
                  <a:pt x="3723208" y="640080"/>
                </a:cubicBezTo>
                <a:cubicBezTo>
                  <a:pt x="3720160" y="643128"/>
                  <a:pt x="3716960" y="644957"/>
                  <a:pt x="3713607" y="645567"/>
                </a:cubicBezTo>
                <a:cubicBezTo>
                  <a:pt x="3710254" y="646176"/>
                  <a:pt x="3704615" y="646481"/>
                  <a:pt x="3696690" y="646481"/>
                </a:cubicBezTo>
                <a:lnTo>
                  <a:pt x="3693033" y="651053"/>
                </a:lnTo>
                <a:cubicBezTo>
                  <a:pt x="3690594" y="651663"/>
                  <a:pt x="3688004" y="652272"/>
                  <a:pt x="3685260" y="652882"/>
                </a:cubicBezTo>
                <a:cubicBezTo>
                  <a:pt x="3682517" y="653492"/>
                  <a:pt x="3665906" y="653796"/>
                  <a:pt x="3635426" y="653796"/>
                </a:cubicBezTo>
                <a:cubicBezTo>
                  <a:pt x="3604946" y="653796"/>
                  <a:pt x="3586048" y="653492"/>
                  <a:pt x="3578733" y="652882"/>
                </a:cubicBezTo>
                <a:cubicBezTo>
                  <a:pt x="3571418" y="652272"/>
                  <a:pt x="3563493" y="651053"/>
                  <a:pt x="3554958" y="649224"/>
                </a:cubicBezTo>
                <a:lnTo>
                  <a:pt x="3549472" y="643738"/>
                </a:lnTo>
                <a:lnTo>
                  <a:pt x="3529355" y="634594"/>
                </a:lnTo>
                <a:lnTo>
                  <a:pt x="3523869" y="623621"/>
                </a:lnTo>
                <a:lnTo>
                  <a:pt x="3517468" y="619049"/>
                </a:lnTo>
                <a:cubicBezTo>
                  <a:pt x="3516249" y="616001"/>
                  <a:pt x="3515182" y="612953"/>
                  <a:pt x="3514268" y="609905"/>
                </a:cubicBezTo>
                <a:cubicBezTo>
                  <a:pt x="3513353" y="606857"/>
                  <a:pt x="3508629" y="598932"/>
                  <a:pt x="3500094" y="586131"/>
                </a:cubicBezTo>
                <a:cubicBezTo>
                  <a:pt x="3491560" y="573329"/>
                  <a:pt x="3483026" y="558546"/>
                  <a:pt x="3474491" y="541782"/>
                </a:cubicBezTo>
                <a:cubicBezTo>
                  <a:pt x="3465957" y="525018"/>
                  <a:pt x="3456965" y="503377"/>
                  <a:pt x="3447516" y="476860"/>
                </a:cubicBezTo>
                <a:cubicBezTo>
                  <a:pt x="3438068" y="450342"/>
                  <a:pt x="3431210" y="427635"/>
                  <a:pt x="3426942" y="408737"/>
                </a:cubicBezTo>
                <a:cubicBezTo>
                  <a:pt x="3422675" y="389840"/>
                  <a:pt x="3418713" y="377648"/>
                  <a:pt x="3415055" y="372161"/>
                </a:cubicBezTo>
                <a:cubicBezTo>
                  <a:pt x="3411398" y="366675"/>
                  <a:pt x="3407435" y="359359"/>
                  <a:pt x="3403168" y="350216"/>
                </a:cubicBezTo>
                <a:lnTo>
                  <a:pt x="3408654" y="352044"/>
                </a:lnTo>
                <a:lnTo>
                  <a:pt x="3413226" y="344729"/>
                </a:lnTo>
                <a:cubicBezTo>
                  <a:pt x="3417494" y="344729"/>
                  <a:pt x="3421152" y="344577"/>
                  <a:pt x="3424199" y="344272"/>
                </a:cubicBezTo>
                <a:cubicBezTo>
                  <a:pt x="3427247" y="343967"/>
                  <a:pt x="3432276" y="345948"/>
                  <a:pt x="3439287" y="350216"/>
                </a:cubicBezTo>
                <a:cubicBezTo>
                  <a:pt x="3446297" y="354483"/>
                  <a:pt x="3458337" y="361493"/>
                  <a:pt x="3475406" y="371247"/>
                </a:cubicBezTo>
                <a:lnTo>
                  <a:pt x="3481806" y="384048"/>
                </a:lnTo>
                <a:lnTo>
                  <a:pt x="3491865" y="392278"/>
                </a:lnTo>
                <a:cubicBezTo>
                  <a:pt x="3491255" y="411785"/>
                  <a:pt x="3494608" y="430378"/>
                  <a:pt x="3501923" y="448056"/>
                </a:cubicBezTo>
                <a:cubicBezTo>
                  <a:pt x="3508019" y="449275"/>
                  <a:pt x="3518382" y="450495"/>
                  <a:pt x="3533013" y="451714"/>
                </a:cubicBezTo>
                <a:cubicBezTo>
                  <a:pt x="3547644" y="452933"/>
                  <a:pt x="3557244" y="454305"/>
                  <a:pt x="3561816" y="455829"/>
                </a:cubicBezTo>
                <a:cubicBezTo>
                  <a:pt x="3566388" y="457353"/>
                  <a:pt x="3572027" y="458419"/>
                  <a:pt x="3578733" y="459029"/>
                </a:cubicBezTo>
                <a:cubicBezTo>
                  <a:pt x="3585438" y="459639"/>
                  <a:pt x="3590925" y="459944"/>
                  <a:pt x="3595192" y="459944"/>
                </a:cubicBezTo>
                <a:cubicBezTo>
                  <a:pt x="3595192" y="456896"/>
                  <a:pt x="3595497" y="454152"/>
                  <a:pt x="3596106" y="451714"/>
                </a:cubicBezTo>
                <a:cubicBezTo>
                  <a:pt x="3596716" y="449275"/>
                  <a:pt x="3596411" y="438760"/>
                  <a:pt x="3595192" y="420167"/>
                </a:cubicBezTo>
                <a:cubicBezTo>
                  <a:pt x="3593973" y="401574"/>
                  <a:pt x="3592449" y="390449"/>
                  <a:pt x="3590620" y="386792"/>
                </a:cubicBezTo>
                <a:cubicBezTo>
                  <a:pt x="3588791" y="383134"/>
                  <a:pt x="3586658" y="378257"/>
                  <a:pt x="3584219" y="372161"/>
                </a:cubicBezTo>
                <a:cubicBezTo>
                  <a:pt x="3571418" y="371551"/>
                  <a:pt x="3561054" y="366675"/>
                  <a:pt x="3553130" y="357531"/>
                </a:cubicBezTo>
                <a:lnTo>
                  <a:pt x="3551301" y="353873"/>
                </a:lnTo>
                <a:cubicBezTo>
                  <a:pt x="3538499" y="350216"/>
                  <a:pt x="3528441" y="343510"/>
                  <a:pt x="3521126" y="333756"/>
                </a:cubicBezTo>
                <a:lnTo>
                  <a:pt x="3501923" y="309982"/>
                </a:lnTo>
                <a:lnTo>
                  <a:pt x="3506495" y="304495"/>
                </a:lnTo>
                <a:cubicBezTo>
                  <a:pt x="3512592" y="305105"/>
                  <a:pt x="3518992" y="304191"/>
                  <a:pt x="3525698" y="301752"/>
                </a:cubicBezTo>
                <a:cubicBezTo>
                  <a:pt x="3526917" y="302972"/>
                  <a:pt x="3528136" y="303733"/>
                  <a:pt x="3529355" y="304038"/>
                </a:cubicBezTo>
                <a:cubicBezTo>
                  <a:pt x="3530574" y="304343"/>
                  <a:pt x="3543376" y="305867"/>
                  <a:pt x="3567760" y="308610"/>
                </a:cubicBezTo>
                <a:cubicBezTo>
                  <a:pt x="3592144" y="311353"/>
                  <a:pt x="3605860" y="312116"/>
                  <a:pt x="3608908" y="310896"/>
                </a:cubicBezTo>
                <a:cubicBezTo>
                  <a:pt x="3611956" y="309677"/>
                  <a:pt x="3614394" y="307544"/>
                  <a:pt x="3616223" y="304495"/>
                </a:cubicBezTo>
                <a:lnTo>
                  <a:pt x="3629025" y="283464"/>
                </a:lnTo>
                <a:lnTo>
                  <a:pt x="3632682" y="279807"/>
                </a:lnTo>
                <a:cubicBezTo>
                  <a:pt x="3637560" y="273101"/>
                  <a:pt x="3640455" y="268529"/>
                  <a:pt x="3641369" y="266091"/>
                </a:cubicBezTo>
                <a:cubicBezTo>
                  <a:pt x="3642284" y="263652"/>
                  <a:pt x="3643960" y="261519"/>
                  <a:pt x="3646398" y="259690"/>
                </a:cubicBezTo>
                <a:cubicBezTo>
                  <a:pt x="3648836" y="257861"/>
                  <a:pt x="3649599" y="255423"/>
                  <a:pt x="3648684" y="252375"/>
                </a:cubicBezTo>
                <a:cubicBezTo>
                  <a:pt x="3647770" y="249327"/>
                  <a:pt x="3649599" y="244297"/>
                  <a:pt x="3654171" y="237287"/>
                </a:cubicBezTo>
                <a:cubicBezTo>
                  <a:pt x="3658743" y="230277"/>
                  <a:pt x="3661334" y="223571"/>
                  <a:pt x="3661944" y="217170"/>
                </a:cubicBezTo>
                <a:cubicBezTo>
                  <a:pt x="3662553" y="210769"/>
                  <a:pt x="3664382" y="201778"/>
                  <a:pt x="3667430" y="190195"/>
                </a:cubicBezTo>
                <a:cubicBezTo>
                  <a:pt x="3666210" y="189586"/>
                  <a:pt x="3664992" y="188367"/>
                  <a:pt x="3663772" y="186538"/>
                </a:cubicBezTo>
                <a:cubicBezTo>
                  <a:pt x="3662553" y="184709"/>
                  <a:pt x="3653104" y="181509"/>
                  <a:pt x="3635426" y="176937"/>
                </a:cubicBezTo>
                <a:cubicBezTo>
                  <a:pt x="3617747" y="172365"/>
                  <a:pt x="3604336" y="168250"/>
                  <a:pt x="3595192" y="164592"/>
                </a:cubicBezTo>
                <a:lnTo>
                  <a:pt x="3594278" y="160020"/>
                </a:lnTo>
                <a:lnTo>
                  <a:pt x="3574161" y="143561"/>
                </a:lnTo>
                <a:lnTo>
                  <a:pt x="3565017" y="133503"/>
                </a:lnTo>
                <a:lnTo>
                  <a:pt x="3558616" y="137160"/>
                </a:lnTo>
                <a:lnTo>
                  <a:pt x="3543986" y="151791"/>
                </a:lnTo>
                <a:lnTo>
                  <a:pt x="3531184" y="159106"/>
                </a:lnTo>
                <a:cubicBezTo>
                  <a:pt x="3528746" y="162763"/>
                  <a:pt x="3527222" y="165964"/>
                  <a:pt x="3526612" y="168707"/>
                </a:cubicBezTo>
                <a:cubicBezTo>
                  <a:pt x="3526002" y="171450"/>
                  <a:pt x="3520973" y="177089"/>
                  <a:pt x="3511524" y="185623"/>
                </a:cubicBezTo>
                <a:cubicBezTo>
                  <a:pt x="3502076" y="194158"/>
                  <a:pt x="3495218" y="201168"/>
                  <a:pt x="3490950" y="206655"/>
                </a:cubicBezTo>
                <a:lnTo>
                  <a:pt x="3479063" y="213970"/>
                </a:lnTo>
                <a:lnTo>
                  <a:pt x="3469005" y="232258"/>
                </a:lnTo>
                <a:cubicBezTo>
                  <a:pt x="3464128" y="237744"/>
                  <a:pt x="3459251" y="239573"/>
                  <a:pt x="3454374" y="237744"/>
                </a:cubicBezTo>
                <a:lnTo>
                  <a:pt x="3449802" y="242316"/>
                </a:lnTo>
                <a:lnTo>
                  <a:pt x="3447060" y="240487"/>
                </a:lnTo>
                <a:cubicBezTo>
                  <a:pt x="3448278" y="235001"/>
                  <a:pt x="3449041" y="231496"/>
                  <a:pt x="3449345" y="229972"/>
                </a:cubicBezTo>
                <a:cubicBezTo>
                  <a:pt x="3449650" y="228448"/>
                  <a:pt x="3450564" y="227076"/>
                  <a:pt x="3452088" y="225857"/>
                </a:cubicBezTo>
                <a:cubicBezTo>
                  <a:pt x="3453612" y="224638"/>
                  <a:pt x="3454679" y="222047"/>
                  <a:pt x="3455289" y="218085"/>
                </a:cubicBezTo>
                <a:cubicBezTo>
                  <a:pt x="3455898" y="214122"/>
                  <a:pt x="3458032" y="209550"/>
                  <a:pt x="3461690" y="204369"/>
                </a:cubicBezTo>
                <a:cubicBezTo>
                  <a:pt x="3465347" y="199187"/>
                  <a:pt x="3466719" y="193091"/>
                  <a:pt x="3465804" y="186081"/>
                </a:cubicBezTo>
                <a:cubicBezTo>
                  <a:pt x="3464890" y="179070"/>
                  <a:pt x="3465804" y="174651"/>
                  <a:pt x="3468548" y="172822"/>
                </a:cubicBezTo>
                <a:cubicBezTo>
                  <a:pt x="3471291" y="170993"/>
                  <a:pt x="3474034" y="167640"/>
                  <a:pt x="3476777" y="162763"/>
                </a:cubicBezTo>
                <a:cubicBezTo>
                  <a:pt x="3479520" y="157887"/>
                  <a:pt x="3480587" y="152248"/>
                  <a:pt x="3479978" y="145847"/>
                </a:cubicBezTo>
                <a:cubicBezTo>
                  <a:pt x="3479368" y="139446"/>
                  <a:pt x="3483635" y="128778"/>
                  <a:pt x="3492779" y="113843"/>
                </a:cubicBezTo>
                <a:cubicBezTo>
                  <a:pt x="3501923" y="98908"/>
                  <a:pt x="3506343" y="89611"/>
                  <a:pt x="3506038" y="85954"/>
                </a:cubicBezTo>
                <a:cubicBezTo>
                  <a:pt x="3505734" y="82296"/>
                  <a:pt x="3506191" y="79705"/>
                  <a:pt x="3507410" y="78181"/>
                </a:cubicBezTo>
                <a:cubicBezTo>
                  <a:pt x="3508629" y="76657"/>
                  <a:pt x="3509543" y="74371"/>
                  <a:pt x="3510153" y="71323"/>
                </a:cubicBezTo>
                <a:cubicBezTo>
                  <a:pt x="3510762" y="68275"/>
                  <a:pt x="3511982" y="65532"/>
                  <a:pt x="3513810" y="63094"/>
                </a:cubicBezTo>
                <a:cubicBezTo>
                  <a:pt x="3515639" y="60655"/>
                  <a:pt x="3516706" y="57760"/>
                  <a:pt x="3517011" y="54407"/>
                </a:cubicBezTo>
                <a:cubicBezTo>
                  <a:pt x="3517316" y="51054"/>
                  <a:pt x="3518535" y="48159"/>
                  <a:pt x="3520668" y="45720"/>
                </a:cubicBezTo>
                <a:cubicBezTo>
                  <a:pt x="3522802" y="43282"/>
                  <a:pt x="3523412" y="41453"/>
                  <a:pt x="3522497" y="40234"/>
                </a:cubicBezTo>
                <a:cubicBezTo>
                  <a:pt x="3521583" y="39015"/>
                  <a:pt x="3520516" y="36881"/>
                  <a:pt x="3519297" y="33833"/>
                </a:cubicBezTo>
                <a:cubicBezTo>
                  <a:pt x="3526002" y="30175"/>
                  <a:pt x="3533622" y="28651"/>
                  <a:pt x="3542157" y="29261"/>
                </a:cubicBezTo>
                <a:lnTo>
                  <a:pt x="3542157" y="23775"/>
                </a:lnTo>
                <a:lnTo>
                  <a:pt x="3544900" y="22860"/>
                </a:lnTo>
                <a:cubicBezTo>
                  <a:pt x="3546119" y="22860"/>
                  <a:pt x="3547186" y="22403"/>
                  <a:pt x="3548100" y="21489"/>
                </a:cubicBezTo>
                <a:cubicBezTo>
                  <a:pt x="3548558" y="21031"/>
                  <a:pt x="3549396" y="20917"/>
                  <a:pt x="3550615" y="21146"/>
                </a:cubicBezTo>
                <a:close/>
                <a:moveTo>
                  <a:pt x="2883103" y="0"/>
                </a:moveTo>
                <a:lnTo>
                  <a:pt x="2894076" y="0"/>
                </a:lnTo>
                <a:lnTo>
                  <a:pt x="2901391" y="10973"/>
                </a:lnTo>
                <a:cubicBezTo>
                  <a:pt x="2910535" y="13411"/>
                  <a:pt x="2919069" y="16764"/>
                  <a:pt x="2926994" y="21031"/>
                </a:cubicBezTo>
                <a:lnTo>
                  <a:pt x="2935224" y="32004"/>
                </a:lnTo>
                <a:lnTo>
                  <a:pt x="2946197" y="37491"/>
                </a:lnTo>
                <a:cubicBezTo>
                  <a:pt x="2950464" y="42367"/>
                  <a:pt x="2954274" y="45720"/>
                  <a:pt x="2957627" y="47549"/>
                </a:cubicBezTo>
                <a:cubicBezTo>
                  <a:pt x="2960980" y="49378"/>
                  <a:pt x="2962351" y="51359"/>
                  <a:pt x="2961741" y="53493"/>
                </a:cubicBezTo>
                <a:cubicBezTo>
                  <a:pt x="2961132" y="55626"/>
                  <a:pt x="2960827" y="58217"/>
                  <a:pt x="2960827" y="61265"/>
                </a:cubicBezTo>
                <a:lnTo>
                  <a:pt x="2956255" y="64923"/>
                </a:lnTo>
                <a:cubicBezTo>
                  <a:pt x="2953207" y="69190"/>
                  <a:pt x="2951226" y="72695"/>
                  <a:pt x="2950312" y="75438"/>
                </a:cubicBezTo>
                <a:cubicBezTo>
                  <a:pt x="2949397" y="78181"/>
                  <a:pt x="2949092" y="81382"/>
                  <a:pt x="2949397" y="85039"/>
                </a:cubicBezTo>
                <a:cubicBezTo>
                  <a:pt x="2949702" y="88697"/>
                  <a:pt x="2949092" y="92202"/>
                  <a:pt x="2947568" y="95555"/>
                </a:cubicBezTo>
                <a:cubicBezTo>
                  <a:pt x="2946044" y="98908"/>
                  <a:pt x="2943758" y="103632"/>
                  <a:pt x="2940710" y="109728"/>
                </a:cubicBezTo>
                <a:lnTo>
                  <a:pt x="2951683" y="122530"/>
                </a:lnTo>
                <a:cubicBezTo>
                  <a:pt x="2955340" y="123749"/>
                  <a:pt x="2958846" y="124968"/>
                  <a:pt x="2962198" y="126187"/>
                </a:cubicBezTo>
                <a:cubicBezTo>
                  <a:pt x="2965552" y="127407"/>
                  <a:pt x="2969666" y="129845"/>
                  <a:pt x="2974543" y="133503"/>
                </a:cubicBezTo>
                <a:cubicBezTo>
                  <a:pt x="2979420" y="137160"/>
                  <a:pt x="2986583" y="141275"/>
                  <a:pt x="2996032" y="145847"/>
                </a:cubicBezTo>
                <a:cubicBezTo>
                  <a:pt x="3005480" y="150419"/>
                  <a:pt x="3017824" y="158649"/>
                  <a:pt x="3033064" y="170536"/>
                </a:cubicBezTo>
                <a:cubicBezTo>
                  <a:pt x="3048305" y="182423"/>
                  <a:pt x="3062935" y="194158"/>
                  <a:pt x="3076956" y="205740"/>
                </a:cubicBezTo>
                <a:cubicBezTo>
                  <a:pt x="3090976" y="217323"/>
                  <a:pt x="3110027" y="230886"/>
                  <a:pt x="3134106" y="246431"/>
                </a:cubicBezTo>
                <a:cubicBezTo>
                  <a:pt x="3158185" y="261976"/>
                  <a:pt x="3176473" y="272949"/>
                  <a:pt x="3188970" y="279349"/>
                </a:cubicBezTo>
                <a:cubicBezTo>
                  <a:pt x="3201467" y="285750"/>
                  <a:pt x="3217469" y="294132"/>
                  <a:pt x="3236976" y="304495"/>
                </a:cubicBezTo>
                <a:lnTo>
                  <a:pt x="3236976" y="308153"/>
                </a:lnTo>
                <a:cubicBezTo>
                  <a:pt x="3227832" y="308153"/>
                  <a:pt x="3221126" y="308153"/>
                  <a:pt x="3216859" y="308153"/>
                </a:cubicBezTo>
                <a:cubicBezTo>
                  <a:pt x="3212592" y="308153"/>
                  <a:pt x="3205582" y="307544"/>
                  <a:pt x="3195828" y="306324"/>
                </a:cubicBezTo>
                <a:cubicBezTo>
                  <a:pt x="3186074" y="305105"/>
                  <a:pt x="3165805" y="299314"/>
                  <a:pt x="3135020" y="288951"/>
                </a:cubicBezTo>
                <a:cubicBezTo>
                  <a:pt x="3104235" y="278587"/>
                  <a:pt x="3075737" y="266700"/>
                  <a:pt x="3049524" y="253289"/>
                </a:cubicBezTo>
                <a:cubicBezTo>
                  <a:pt x="3023311" y="239878"/>
                  <a:pt x="3003194" y="228143"/>
                  <a:pt x="2989174" y="218085"/>
                </a:cubicBezTo>
                <a:cubicBezTo>
                  <a:pt x="2975153" y="208026"/>
                  <a:pt x="2956864" y="193548"/>
                  <a:pt x="2934310" y="174651"/>
                </a:cubicBezTo>
                <a:lnTo>
                  <a:pt x="2916022" y="156363"/>
                </a:lnTo>
                <a:lnTo>
                  <a:pt x="2909621" y="152705"/>
                </a:lnTo>
                <a:lnTo>
                  <a:pt x="2882189" y="190195"/>
                </a:lnTo>
                <a:lnTo>
                  <a:pt x="2853842" y="215799"/>
                </a:lnTo>
                <a:lnTo>
                  <a:pt x="2815438" y="261519"/>
                </a:lnTo>
                <a:lnTo>
                  <a:pt x="2810866" y="261519"/>
                </a:lnTo>
                <a:lnTo>
                  <a:pt x="2793492" y="277978"/>
                </a:lnTo>
                <a:lnTo>
                  <a:pt x="2782519" y="284379"/>
                </a:lnTo>
                <a:lnTo>
                  <a:pt x="2769717" y="298095"/>
                </a:lnTo>
                <a:lnTo>
                  <a:pt x="2766060" y="300838"/>
                </a:lnTo>
                <a:lnTo>
                  <a:pt x="2752344" y="317297"/>
                </a:lnTo>
                <a:lnTo>
                  <a:pt x="2738628" y="320040"/>
                </a:lnTo>
                <a:lnTo>
                  <a:pt x="2719425" y="341071"/>
                </a:lnTo>
                <a:cubicBezTo>
                  <a:pt x="2710282" y="344729"/>
                  <a:pt x="2702052" y="348996"/>
                  <a:pt x="2694737" y="353873"/>
                </a:cubicBezTo>
                <a:cubicBezTo>
                  <a:pt x="2731313" y="288646"/>
                  <a:pt x="2767889" y="223114"/>
                  <a:pt x="2804464" y="157277"/>
                </a:cubicBezTo>
                <a:lnTo>
                  <a:pt x="2809951" y="156363"/>
                </a:lnTo>
                <a:cubicBezTo>
                  <a:pt x="2809951" y="153924"/>
                  <a:pt x="2810256" y="152248"/>
                  <a:pt x="2810866" y="151333"/>
                </a:cubicBezTo>
                <a:cubicBezTo>
                  <a:pt x="2811475" y="150419"/>
                  <a:pt x="2816047" y="139599"/>
                  <a:pt x="2824582" y="118872"/>
                </a:cubicBezTo>
                <a:cubicBezTo>
                  <a:pt x="2833116" y="98146"/>
                  <a:pt x="2840736" y="85039"/>
                  <a:pt x="2847441" y="79553"/>
                </a:cubicBezTo>
                <a:cubicBezTo>
                  <a:pt x="2854147" y="74067"/>
                  <a:pt x="2858719" y="67361"/>
                  <a:pt x="2861157" y="59436"/>
                </a:cubicBezTo>
                <a:cubicBezTo>
                  <a:pt x="2863596" y="51511"/>
                  <a:pt x="2867101" y="44958"/>
                  <a:pt x="2871673" y="39777"/>
                </a:cubicBezTo>
                <a:cubicBezTo>
                  <a:pt x="2876245" y="34595"/>
                  <a:pt x="2879293" y="29718"/>
                  <a:pt x="2880817" y="25146"/>
                </a:cubicBezTo>
                <a:cubicBezTo>
                  <a:pt x="2882341" y="20574"/>
                  <a:pt x="2882950" y="16917"/>
                  <a:pt x="2882646" y="14173"/>
                </a:cubicBezTo>
                <a:cubicBezTo>
                  <a:pt x="2882341" y="11430"/>
                  <a:pt x="2882493" y="6706"/>
                  <a:pt x="288310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 spc="-2000">
              <a:solidFill>
                <a:schemeClr val="bg1"/>
              </a:solidFill>
              <a:latin typeface="贤二体" panose="00020600040101010101" pitchFamily="18" charset="-122"/>
              <a:ea typeface="贤二体" panose="00020600040101010101" pitchFamily="18" charset="-122"/>
            </a:endParaRPr>
          </a:p>
        </p:txBody>
      </p:sp>
      <p:sp>
        <p:nvSpPr>
          <p:cNvPr id="48" name="常用图形-45_矢量">
            <a:extLst>
              <a:ext uri="{FF2B5EF4-FFF2-40B4-BE49-F238E27FC236}">
                <a16:creationId xmlns:a16="http://schemas.microsoft.com/office/drawing/2014/main" id="{CDC1976E-9F4F-40BF-BB05-8112367E87F1}"/>
              </a:ext>
            </a:extLst>
          </p:cNvPr>
          <p:cNvSpPr/>
          <p:nvPr/>
        </p:nvSpPr>
        <p:spPr>
          <a:xfrm>
            <a:off x="889106" y="575479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50" name="常用图形-26_矢量">
            <a:extLst>
              <a:ext uri="{FF2B5EF4-FFF2-40B4-BE49-F238E27FC236}">
                <a16:creationId xmlns:a16="http://schemas.microsoft.com/office/drawing/2014/main" id="{44966B5D-C5D0-4D96-9340-C9EF7DCB7F3E}"/>
              </a:ext>
            </a:extLst>
          </p:cNvPr>
          <p:cNvSpPr/>
          <p:nvPr/>
        </p:nvSpPr>
        <p:spPr>
          <a:xfrm>
            <a:off x="5634965" y="2836918"/>
            <a:ext cx="5539606" cy="1284199"/>
          </a:xfrm>
          <a:custGeom>
            <a:avLst/>
            <a:gdLst/>
            <a:ahLst/>
            <a:cxnLst/>
            <a:rect l="l" t="t" r="r" b="b"/>
            <a:pathLst>
              <a:path w="5539606" h="1284199">
                <a:moveTo>
                  <a:pt x="1847431" y="1237793"/>
                </a:moveTo>
                <a:cubicBezTo>
                  <a:pt x="1842764" y="1237793"/>
                  <a:pt x="1838830" y="1239160"/>
                  <a:pt x="1835629" y="1241893"/>
                </a:cubicBezTo>
                <a:cubicBezTo>
                  <a:pt x="1832429" y="1244627"/>
                  <a:pt x="1830829" y="1248661"/>
                  <a:pt x="1830829" y="1253995"/>
                </a:cubicBezTo>
                <a:cubicBezTo>
                  <a:pt x="1830829" y="1259329"/>
                  <a:pt x="1832429" y="1263363"/>
                  <a:pt x="1835629" y="1266096"/>
                </a:cubicBezTo>
                <a:cubicBezTo>
                  <a:pt x="1838830" y="1268830"/>
                  <a:pt x="1842764" y="1270197"/>
                  <a:pt x="1847431" y="1270197"/>
                </a:cubicBezTo>
                <a:cubicBezTo>
                  <a:pt x="1852098" y="1270197"/>
                  <a:pt x="1856032" y="1268830"/>
                  <a:pt x="1859232" y="1266096"/>
                </a:cubicBezTo>
                <a:cubicBezTo>
                  <a:pt x="1862433" y="1263363"/>
                  <a:pt x="1864033" y="1259329"/>
                  <a:pt x="1864033" y="1253995"/>
                </a:cubicBezTo>
                <a:cubicBezTo>
                  <a:pt x="1864033" y="1248661"/>
                  <a:pt x="1862433" y="1244627"/>
                  <a:pt x="1859232" y="1241893"/>
                </a:cubicBezTo>
                <a:cubicBezTo>
                  <a:pt x="1856032" y="1239160"/>
                  <a:pt x="1852098" y="1237793"/>
                  <a:pt x="1847431" y="1237793"/>
                </a:cubicBezTo>
                <a:close/>
                <a:moveTo>
                  <a:pt x="1606401" y="1236993"/>
                </a:moveTo>
                <a:lnTo>
                  <a:pt x="1735617" y="1236993"/>
                </a:lnTo>
                <a:lnTo>
                  <a:pt x="1735617" y="1243193"/>
                </a:lnTo>
                <a:lnTo>
                  <a:pt x="1606401" y="1243193"/>
                </a:lnTo>
                <a:close/>
                <a:moveTo>
                  <a:pt x="844306" y="1235993"/>
                </a:moveTo>
                <a:lnTo>
                  <a:pt x="853307" y="1235993"/>
                </a:lnTo>
                <a:cubicBezTo>
                  <a:pt x="853307" y="1240393"/>
                  <a:pt x="852673" y="1244827"/>
                  <a:pt x="851406" y="1249294"/>
                </a:cubicBezTo>
                <a:cubicBezTo>
                  <a:pt x="850140" y="1253761"/>
                  <a:pt x="848539" y="1258062"/>
                  <a:pt x="846606" y="1262196"/>
                </a:cubicBezTo>
                <a:cubicBezTo>
                  <a:pt x="844672" y="1266330"/>
                  <a:pt x="842505" y="1270297"/>
                  <a:pt x="840105" y="1274097"/>
                </a:cubicBezTo>
                <a:cubicBezTo>
                  <a:pt x="837705" y="1277898"/>
                  <a:pt x="835371" y="1281265"/>
                  <a:pt x="833104" y="1284199"/>
                </a:cubicBezTo>
                <a:lnTo>
                  <a:pt x="825303" y="1284199"/>
                </a:lnTo>
                <a:cubicBezTo>
                  <a:pt x="831171" y="1275664"/>
                  <a:pt x="835804" y="1267296"/>
                  <a:pt x="839205" y="1259095"/>
                </a:cubicBezTo>
                <a:cubicBezTo>
                  <a:pt x="842605" y="1250894"/>
                  <a:pt x="844306" y="1243193"/>
                  <a:pt x="844306" y="1235993"/>
                </a:cubicBezTo>
                <a:close/>
                <a:moveTo>
                  <a:pt x="1847431" y="1231592"/>
                </a:moveTo>
                <a:cubicBezTo>
                  <a:pt x="1853832" y="1231592"/>
                  <a:pt x="1859366" y="1233459"/>
                  <a:pt x="1864033" y="1237193"/>
                </a:cubicBezTo>
                <a:cubicBezTo>
                  <a:pt x="1868700" y="1240927"/>
                  <a:pt x="1871034" y="1246527"/>
                  <a:pt x="1871034" y="1253995"/>
                </a:cubicBezTo>
                <a:cubicBezTo>
                  <a:pt x="1871034" y="1257729"/>
                  <a:pt x="1870400" y="1260996"/>
                  <a:pt x="1869134" y="1263796"/>
                </a:cubicBezTo>
                <a:cubicBezTo>
                  <a:pt x="1867867" y="1266596"/>
                  <a:pt x="1866133" y="1268930"/>
                  <a:pt x="1863933" y="1270797"/>
                </a:cubicBezTo>
                <a:cubicBezTo>
                  <a:pt x="1861733" y="1272664"/>
                  <a:pt x="1859232" y="1274064"/>
                  <a:pt x="1856432" y="1274997"/>
                </a:cubicBezTo>
                <a:cubicBezTo>
                  <a:pt x="1853632" y="1275931"/>
                  <a:pt x="1850631" y="1276398"/>
                  <a:pt x="1847431" y="1276398"/>
                </a:cubicBezTo>
                <a:cubicBezTo>
                  <a:pt x="1841030" y="1276398"/>
                  <a:pt x="1835496" y="1274531"/>
                  <a:pt x="1830829" y="1270797"/>
                </a:cubicBezTo>
                <a:cubicBezTo>
                  <a:pt x="1826162" y="1267063"/>
                  <a:pt x="1823828" y="1261462"/>
                  <a:pt x="1823828" y="1253995"/>
                </a:cubicBezTo>
                <a:cubicBezTo>
                  <a:pt x="1823828" y="1246527"/>
                  <a:pt x="1826162" y="1240927"/>
                  <a:pt x="1830829" y="1237193"/>
                </a:cubicBezTo>
                <a:cubicBezTo>
                  <a:pt x="1835496" y="1233459"/>
                  <a:pt x="1841030" y="1231592"/>
                  <a:pt x="1847431" y="1231592"/>
                </a:cubicBezTo>
                <a:close/>
                <a:moveTo>
                  <a:pt x="1026128" y="1226991"/>
                </a:moveTo>
                <a:lnTo>
                  <a:pt x="1032329" y="1229592"/>
                </a:lnTo>
                <a:cubicBezTo>
                  <a:pt x="1029262" y="1235859"/>
                  <a:pt x="1025395" y="1242360"/>
                  <a:pt x="1020728" y="1249094"/>
                </a:cubicBezTo>
                <a:cubicBezTo>
                  <a:pt x="1016060" y="1255828"/>
                  <a:pt x="1011193" y="1261996"/>
                  <a:pt x="1006126" y="1267596"/>
                </a:cubicBezTo>
                <a:lnTo>
                  <a:pt x="1000725" y="1263796"/>
                </a:lnTo>
                <a:cubicBezTo>
                  <a:pt x="1003125" y="1261262"/>
                  <a:pt x="1005559" y="1258462"/>
                  <a:pt x="1008026" y="1255395"/>
                </a:cubicBezTo>
                <a:cubicBezTo>
                  <a:pt x="1010493" y="1252328"/>
                  <a:pt x="1012827" y="1249194"/>
                  <a:pt x="1015027" y="1245994"/>
                </a:cubicBezTo>
                <a:cubicBezTo>
                  <a:pt x="1017227" y="1242793"/>
                  <a:pt x="1019294" y="1239593"/>
                  <a:pt x="1021228" y="1236393"/>
                </a:cubicBezTo>
                <a:cubicBezTo>
                  <a:pt x="1023161" y="1233192"/>
                  <a:pt x="1024795" y="1230058"/>
                  <a:pt x="1026128" y="1226991"/>
                </a:cubicBezTo>
                <a:close/>
                <a:moveTo>
                  <a:pt x="1148544" y="1226191"/>
                </a:moveTo>
                <a:cubicBezTo>
                  <a:pt x="1150544" y="1228325"/>
                  <a:pt x="1152844" y="1230825"/>
                  <a:pt x="1155444" y="1233692"/>
                </a:cubicBezTo>
                <a:cubicBezTo>
                  <a:pt x="1158045" y="1236559"/>
                  <a:pt x="1160645" y="1239593"/>
                  <a:pt x="1163245" y="1242793"/>
                </a:cubicBezTo>
                <a:cubicBezTo>
                  <a:pt x="1165846" y="1245994"/>
                  <a:pt x="1168313" y="1249128"/>
                  <a:pt x="1170646" y="1252195"/>
                </a:cubicBezTo>
                <a:cubicBezTo>
                  <a:pt x="1172980" y="1255262"/>
                  <a:pt x="1175013" y="1258062"/>
                  <a:pt x="1176747" y="1260596"/>
                </a:cubicBezTo>
                <a:lnTo>
                  <a:pt x="1171146" y="1264396"/>
                </a:lnTo>
                <a:cubicBezTo>
                  <a:pt x="1169679" y="1261996"/>
                  <a:pt x="1167813" y="1259262"/>
                  <a:pt x="1165546" y="1256195"/>
                </a:cubicBezTo>
                <a:cubicBezTo>
                  <a:pt x="1163279" y="1253128"/>
                  <a:pt x="1160878" y="1250028"/>
                  <a:pt x="1158345" y="1246894"/>
                </a:cubicBezTo>
                <a:cubicBezTo>
                  <a:pt x="1155811" y="1243760"/>
                  <a:pt x="1153244" y="1240726"/>
                  <a:pt x="1150644" y="1237793"/>
                </a:cubicBezTo>
                <a:cubicBezTo>
                  <a:pt x="1148043" y="1234859"/>
                  <a:pt x="1145610" y="1232259"/>
                  <a:pt x="1143343" y="1229992"/>
                </a:cubicBezTo>
                <a:close/>
                <a:moveTo>
                  <a:pt x="1049931" y="1224191"/>
                </a:moveTo>
                <a:lnTo>
                  <a:pt x="1056532" y="1224591"/>
                </a:lnTo>
                <a:lnTo>
                  <a:pt x="1056532" y="1251395"/>
                </a:lnTo>
                <a:cubicBezTo>
                  <a:pt x="1056532" y="1253795"/>
                  <a:pt x="1056765" y="1255762"/>
                  <a:pt x="1057232" y="1257295"/>
                </a:cubicBezTo>
                <a:cubicBezTo>
                  <a:pt x="1057699" y="1258829"/>
                  <a:pt x="1058466" y="1260062"/>
                  <a:pt x="1059532" y="1260996"/>
                </a:cubicBezTo>
                <a:cubicBezTo>
                  <a:pt x="1060599" y="1261929"/>
                  <a:pt x="1062099" y="1262596"/>
                  <a:pt x="1064033" y="1262996"/>
                </a:cubicBezTo>
                <a:cubicBezTo>
                  <a:pt x="1065967" y="1263396"/>
                  <a:pt x="1068333" y="1263663"/>
                  <a:pt x="1071134" y="1263796"/>
                </a:cubicBezTo>
                <a:cubicBezTo>
                  <a:pt x="1083402" y="1264596"/>
                  <a:pt x="1095670" y="1264596"/>
                  <a:pt x="1107938" y="1263796"/>
                </a:cubicBezTo>
                <a:cubicBezTo>
                  <a:pt x="1111272" y="1263663"/>
                  <a:pt x="1113939" y="1263396"/>
                  <a:pt x="1115939" y="1262996"/>
                </a:cubicBezTo>
                <a:cubicBezTo>
                  <a:pt x="1117940" y="1262596"/>
                  <a:pt x="1119507" y="1261996"/>
                  <a:pt x="1120640" y="1261196"/>
                </a:cubicBezTo>
                <a:cubicBezTo>
                  <a:pt x="1121774" y="1260396"/>
                  <a:pt x="1122640" y="1259296"/>
                  <a:pt x="1123240" y="1257895"/>
                </a:cubicBezTo>
                <a:cubicBezTo>
                  <a:pt x="1123840" y="1256495"/>
                  <a:pt x="1124341" y="1254595"/>
                  <a:pt x="1124741" y="1252195"/>
                </a:cubicBezTo>
                <a:cubicBezTo>
                  <a:pt x="1124874" y="1251261"/>
                  <a:pt x="1125074" y="1249928"/>
                  <a:pt x="1125341" y="1248194"/>
                </a:cubicBezTo>
                <a:cubicBezTo>
                  <a:pt x="1125607" y="1246461"/>
                  <a:pt x="1125807" y="1244694"/>
                  <a:pt x="1125941" y="1242893"/>
                </a:cubicBezTo>
                <a:cubicBezTo>
                  <a:pt x="1126074" y="1241093"/>
                  <a:pt x="1126207" y="1239460"/>
                  <a:pt x="1126341" y="1237993"/>
                </a:cubicBezTo>
                <a:cubicBezTo>
                  <a:pt x="1126474" y="1236526"/>
                  <a:pt x="1126541" y="1235526"/>
                  <a:pt x="1126541" y="1234992"/>
                </a:cubicBezTo>
                <a:lnTo>
                  <a:pt x="1132942" y="1237993"/>
                </a:lnTo>
                <a:cubicBezTo>
                  <a:pt x="1132942" y="1238393"/>
                  <a:pt x="1132842" y="1239226"/>
                  <a:pt x="1132642" y="1240493"/>
                </a:cubicBezTo>
                <a:cubicBezTo>
                  <a:pt x="1132442" y="1241760"/>
                  <a:pt x="1132242" y="1243227"/>
                  <a:pt x="1132042" y="1244894"/>
                </a:cubicBezTo>
                <a:cubicBezTo>
                  <a:pt x="1131841" y="1246561"/>
                  <a:pt x="1131641" y="1248227"/>
                  <a:pt x="1131441" y="1249894"/>
                </a:cubicBezTo>
                <a:cubicBezTo>
                  <a:pt x="1131241" y="1251561"/>
                  <a:pt x="1131008" y="1252995"/>
                  <a:pt x="1130741" y="1254195"/>
                </a:cubicBezTo>
                <a:cubicBezTo>
                  <a:pt x="1130075" y="1257262"/>
                  <a:pt x="1129308" y="1259762"/>
                  <a:pt x="1128441" y="1261696"/>
                </a:cubicBezTo>
                <a:cubicBezTo>
                  <a:pt x="1127574" y="1263629"/>
                  <a:pt x="1126341" y="1265163"/>
                  <a:pt x="1124741" y="1266296"/>
                </a:cubicBezTo>
                <a:cubicBezTo>
                  <a:pt x="1123140" y="1267430"/>
                  <a:pt x="1121073" y="1268263"/>
                  <a:pt x="1118540" y="1268797"/>
                </a:cubicBezTo>
                <a:cubicBezTo>
                  <a:pt x="1116006" y="1269330"/>
                  <a:pt x="1112672" y="1269730"/>
                  <a:pt x="1108539" y="1269997"/>
                </a:cubicBezTo>
                <a:cubicBezTo>
                  <a:pt x="1095604" y="1270797"/>
                  <a:pt x="1082669" y="1270797"/>
                  <a:pt x="1069734" y="1269997"/>
                </a:cubicBezTo>
                <a:cubicBezTo>
                  <a:pt x="1066133" y="1269730"/>
                  <a:pt x="1063066" y="1269297"/>
                  <a:pt x="1060533" y="1268697"/>
                </a:cubicBezTo>
                <a:cubicBezTo>
                  <a:pt x="1057999" y="1268097"/>
                  <a:pt x="1055932" y="1267196"/>
                  <a:pt x="1054332" y="1265996"/>
                </a:cubicBezTo>
                <a:cubicBezTo>
                  <a:pt x="1052732" y="1264796"/>
                  <a:pt x="1051598" y="1263163"/>
                  <a:pt x="1050931" y="1261096"/>
                </a:cubicBezTo>
                <a:cubicBezTo>
                  <a:pt x="1050265" y="1259029"/>
                  <a:pt x="1049931" y="1256395"/>
                  <a:pt x="1049931" y="1253195"/>
                </a:cubicBezTo>
                <a:close/>
                <a:moveTo>
                  <a:pt x="1276159" y="1219190"/>
                </a:moveTo>
                <a:lnTo>
                  <a:pt x="1276159" y="1237793"/>
                </a:lnTo>
                <a:lnTo>
                  <a:pt x="1352369" y="1237793"/>
                </a:lnTo>
                <a:lnTo>
                  <a:pt x="1352369" y="1219190"/>
                </a:lnTo>
                <a:close/>
                <a:moveTo>
                  <a:pt x="1083135" y="1218590"/>
                </a:moveTo>
                <a:cubicBezTo>
                  <a:pt x="1084602" y="1219657"/>
                  <a:pt x="1086469" y="1221224"/>
                  <a:pt x="1088736" y="1223291"/>
                </a:cubicBezTo>
                <a:cubicBezTo>
                  <a:pt x="1091003" y="1225358"/>
                  <a:pt x="1093303" y="1227525"/>
                  <a:pt x="1095637" y="1229792"/>
                </a:cubicBezTo>
                <a:cubicBezTo>
                  <a:pt x="1097971" y="1232059"/>
                  <a:pt x="1100171" y="1234292"/>
                  <a:pt x="1102238" y="1236493"/>
                </a:cubicBezTo>
                <a:cubicBezTo>
                  <a:pt x="1104305" y="1238693"/>
                  <a:pt x="1105872" y="1240460"/>
                  <a:pt x="1106938" y="1241793"/>
                </a:cubicBezTo>
                <a:lnTo>
                  <a:pt x="1102338" y="1246794"/>
                </a:lnTo>
                <a:cubicBezTo>
                  <a:pt x="1101271" y="1245327"/>
                  <a:pt x="1099704" y="1243460"/>
                  <a:pt x="1097637" y="1241193"/>
                </a:cubicBezTo>
                <a:cubicBezTo>
                  <a:pt x="1095570" y="1238926"/>
                  <a:pt x="1093403" y="1236626"/>
                  <a:pt x="1091136" y="1234292"/>
                </a:cubicBezTo>
                <a:cubicBezTo>
                  <a:pt x="1088869" y="1231959"/>
                  <a:pt x="1086636" y="1229759"/>
                  <a:pt x="1084436" y="1227691"/>
                </a:cubicBezTo>
                <a:cubicBezTo>
                  <a:pt x="1082235" y="1225625"/>
                  <a:pt x="1080468" y="1224058"/>
                  <a:pt x="1079135" y="1222991"/>
                </a:cubicBezTo>
                <a:close/>
                <a:moveTo>
                  <a:pt x="1508388" y="1217190"/>
                </a:moveTo>
                <a:cubicBezTo>
                  <a:pt x="1511189" y="1219190"/>
                  <a:pt x="1514289" y="1221491"/>
                  <a:pt x="1517690" y="1224091"/>
                </a:cubicBezTo>
                <a:cubicBezTo>
                  <a:pt x="1521090" y="1226691"/>
                  <a:pt x="1524524" y="1229458"/>
                  <a:pt x="1527991" y="1232392"/>
                </a:cubicBezTo>
                <a:cubicBezTo>
                  <a:pt x="1531458" y="1235326"/>
                  <a:pt x="1534859" y="1238260"/>
                  <a:pt x="1538192" y="1241193"/>
                </a:cubicBezTo>
                <a:cubicBezTo>
                  <a:pt x="1541526" y="1244127"/>
                  <a:pt x="1544593" y="1246861"/>
                  <a:pt x="1547393" y="1249394"/>
                </a:cubicBezTo>
                <a:lnTo>
                  <a:pt x="1543193" y="1254595"/>
                </a:lnTo>
                <a:cubicBezTo>
                  <a:pt x="1540392" y="1251795"/>
                  <a:pt x="1537326" y="1248928"/>
                  <a:pt x="1533992" y="1245994"/>
                </a:cubicBezTo>
                <a:cubicBezTo>
                  <a:pt x="1530658" y="1243060"/>
                  <a:pt x="1527258" y="1240160"/>
                  <a:pt x="1523790" y="1237293"/>
                </a:cubicBezTo>
                <a:cubicBezTo>
                  <a:pt x="1520323" y="1234426"/>
                  <a:pt x="1516956" y="1231659"/>
                  <a:pt x="1513689" y="1228992"/>
                </a:cubicBezTo>
                <a:cubicBezTo>
                  <a:pt x="1510422" y="1226325"/>
                  <a:pt x="1507388" y="1223991"/>
                  <a:pt x="1504588" y="1221991"/>
                </a:cubicBezTo>
                <a:close/>
                <a:moveTo>
                  <a:pt x="1479985" y="1216390"/>
                </a:moveTo>
                <a:lnTo>
                  <a:pt x="1484386" y="1220791"/>
                </a:lnTo>
                <a:cubicBezTo>
                  <a:pt x="1479452" y="1226658"/>
                  <a:pt x="1473451" y="1232692"/>
                  <a:pt x="1466383" y="1238893"/>
                </a:cubicBezTo>
                <a:cubicBezTo>
                  <a:pt x="1459316" y="1245094"/>
                  <a:pt x="1452181" y="1250594"/>
                  <a:pt x="1444981" y="1255395"/>
                </a:cubicBezTo>
                <a:lnTo>
                  <a:pt x="1441580" y="1249994"/>
                </a:lnTo>
                <a:cubicBezTo>
                  <a:pt x="1448781" y="1245327"/>
                  <a:pt x="1455782" y="1239993"/>
                  <a:pt x="1462583" y="1233992"/>
                </a:cubicBezTo>
                <a:cubicBezTo>
                  <a:pt x="1469384" y="1227992"/>
                  <a:pt x="1475184" y="1222124"/>
                  <a:pt x="1479985" y="1216390"/>
                </a:cubicBezTo>
                <a:close/>
                <a:moveTo>
                  <a:pt x="662483" y="1212790"/>
                </a:moveTo>
                <a:cubicBezTo>
                  <a:pt x="660216" y="1216123"/>
                  <a:pt x="657916" y="1219357"/>
                  <a:pt x="655582" y="1222491"/>
                </a:cubicBezTo>
                <a:cubicBezTo>
                  <a:pt x="653248" y="1225625"/>
                  <a:pt x="650948" y="1228592"/>
                  <a:pt x="648681" y="1231392"/>
                </a:cubicBezTo>
                <a:cubicBezTo>
                  <a:pt x="654282" y="1233126"/>
                  <a:pt x="661116" y="1235192"/>
                  <a:pt x="669184" y="1237593"/>
                </a:cubicBezTo>
                <a:cubicBezTo>
                  <a:pt x="677251" y="1239993"/>
                  <a:pt x="685886" y="1242593"/>
                  <a:pt x="695087" y="1245394"/>
                </a:cubicBezTo>
                <a:cubicBezTo>
                  <a:pt x="703088" y="1241260"/>
                  <a:pt x="709789" y="1236559"/>
                  <a:pt x="715189" y="1231292"/>
                </a:cubicBezTo>
                <a:cubicBezTo>
                  <a:pt x="720590" y="1226025"/>
                  <a:pt x="725091" y="1219857"/>
                  <a:pt x="728691" y="1212790"/>
                </a:cubicBezTo>
                <a:close/>
                <a:moveTo>
                  <a:pt x="1276159" y="1194587"/>
                </a:moveTo>
                <a:lnTo>
                  <a:pt x="1276159" y="1213190"/>
                </a:lnTo>
                <a:lnTo>
                  <a:pt x="1352369" y="1213190"/>
                </a:lnTo>
                <a:lnTo>
                  <a:pt x="1352369" y="1194587"/>
                </a:lnTo>
                <a:close/>
                <a:moveTo>
                  <a:pt x="669084" y="1189787"/>
                </a:moveTo>
                <a:lnTo>
                  <a:pt x="675484" y="1191987"/>
                </a:lnTo>
                <a:cubicBezTo>
                  <a:pt x="674151" y="1194254"/>
                  <a:pt x="672751" y="1196588"/>
                  <a:pt x="671284" y="1198988"/>
                </a:cubicBezTo>
                <a:cubicBezTo>
                  <a:pt x="669817" y="1201388"/>
                  <a:pt x="668284" y="1203855"/>
                  <a:pt x="666683" y="1206389"/>
                </a:cubicBezTo>
                <a:lnTo>
                  <a:pt x="773497" y="1206389"/>
                </a:lnTo>
                <a:lnTo>
                  <a:pt x="773497" y="1212790"/>
                </a:lnTo>
                <a:lnTo>
                  <a:pt x="736292" y="1212790"/>
                </a:lnTo>
                <a:cubicBezTo>
                  <a:pt x="732692" y="1220257"/>
                  <a:pt x="728291" y="1226858"/>
                  <a:pt x="723090" y="1232592"/>
                </a:cubicBezTo>
                <a:cubicBezTo>
                  <a:pt x="717890" y="1238326"/>
                  <a:pt x="711422" y="1243460"/>
                  <a:pt x="703688" y="1247994"/>
                </a:cubicBezTo>
                <a:cubicBezTo>
                  <a:pt x="715423" y="1251461"/>
                  <a:pt x="726957" y="1255028"/>
                  <a:pt x="738292" y="1258695"/>
                </a:cubicBezTo>
                <a:cubicBezTo>
                  <a:pt x="749627" y="1262362"/>
                  <a:pt x="759428" y="1265663"/>
                  <a:pt x="767696" y="1268597"/>
                </a:cubicBezTo>
                <a:lnTo>
                  <a:pt x="765096" y="1274597"/>
                </a:lnTo>
                <a:cubicBezTo>
                  <a:pt x="755228" y="1271130"/>
                  <a:pt x="744393" y="1267463"/>
                  <a:pt x="732592" y="1263596"/>
                </a:cubicBezTo>
                <a:cubicBezTo>
                  <a:pt x="720790" y="1259729"/>
                  <a:pt x="708555" y="1255862"/>
                  <a:pt x="695887" y="1251995"/>
                </a:cubicBezTo>
                <a:cubicBezTo>
                  <a:pt x="685486" y="1257062"/>
                  <a:pt x="673084" y="1261329"/>
                  <a:pt x="658682" y="1264796"/>
                </a:cubicBezTo>
                <a:cubicBezTo>
                  <a:pt x="644281" y="1268263"/>
                  <a:pt x="627012" y="1271397"/>
                  <a:pt x="606876" y="1274197"/>
                </a:cubicBezTo>
                <a:lnTo>
                  <a:pt x="604876" y="1267797"/>
                </a:lnTo>
                <a:cubicBezTo>
                  <a:pt x="623011" y="1265263"/>
                  <a:pt x="638746" y="1262529"/>
                  <a:pt x="652082" y="1259595"/>
                </a:cubicBezTo>
                <a:cubicBezTo>
                  <a:pt x="665417" y="1256662"/>
                  <a:pt x="676885" y="1253195"/>
                  <a:pt x="686486" y="1249194"/>
                </a:cubicBezTo>
                <a:cubicBezTo>
                  <a:pt x="678218" y="1246661"/>
                  <a:pt x="669950" y="1244160"/>
                  <a:pt x="661683" y="1241693"/>
                </a:cubicBezTo>
                <a:cubicBezTo>
                  <a:pt x="653415" y="1239226"/>
                  <a:pt x="645281" y="1236793"/>
                  <a:pt x="637280" y="1234392"/>
                </a:cubicBezTo>
                <a:cubicBezTo>
                  <a:pt x="640213" y="1231192"/>
                  <a:pt x="643114" y="1227758"/>
                  <a:pt x="645981" y="1224091"/>
                </a:cubicBezTo>
                <a:cubicBezTo>
                  <a:pt x="648848" y="1220424"/>
                  <a:pt x="651615" y="1216657"/>
                  <a:pt x="654282" y="1212790"/>
                </a:cubicBezTo>
                <a:lnTo>
                  <a:pt x="604476" y="1212790"/>
                </a:lnTo>
                <a:lnTo>
                  <a:pt x="604476" y="1206389"/>
                </a:lnTo>
                <a:lnTo>
                  <a:pt x="658682" y="1206389"/>
                </a:lnTo>
                <a:cubicBezTo>
                  <a:pt x="660683" y="1203322"/>
                  <a:pt x="662549" y="1200388"/>
                  <a:pt x="664283" y="1197588"/>
                </a:cubicBezTo>
                <a:cubicBezTo>
                  <a:pt x="666017" y="1194787"/>
                  <a:pt x="667617" y="1192187"/>
                  <a:pt x="669084" y="1189787"/>
                </a:cubicBezTo>
                <a:close/>
                <a:moveTo>
                  <a:pt x="1269759" y="1188987"/>
                </a:moveTo>
                <a:lnTo>
                  <a:pt x="1358770" y="1188987"/>
                </a:lnTo>
                <a:lnTo>
                  <a:pt x="1358770" y="1254995"/>
                </a:lnTo>
                <a:cubicBezTo>
                  <a:pt x="1358770" y="1258195"/>
                  <a:pt x="1358470" y="1260796"/>
                  <a:pt x="1357870" y="1262796"/>
                </a:cubicBezTo>
                <a:cubicBezTo>
                  <a:pt x="1357270" y="1264796"/>
                  <a:pt x="1356236" y="1266396"/>
                  <a:pt x="1354769" y="1267596"/>
                </a:cubicBezTo>
                <a:cubicBezTo>
                  <a:pt x="1353302" y="1268797"/>
                  <a:pt x="1351336" y="1269663"/>
                  <a:pt x="1348869" y="1270197"/>
                </a:cubicBezTo>
                <a:cubicBezTo>
                  <a:pt x="1346402" y="1270730"/>
                  <a:pt x="1343301" y="1271197"/>
                  <a:pt x="1339567" y="1271597"/>
                </a:cubicBezTo>
                <a:lnTo>
                  <a:pt x="1328566" y="1272597"/>
                </a:lnTo>
                <a:lnTo>
                  <a:pt x="1326766" y="1266796"/>
                </a:lnTo>
                <a:lnTo>
                  <a:pt x="1337767" y="1265996"/>
                </a:lnTo>
                <a:cubicBezTo>
                  <a:pt x="1340968" y="1265730"/>
                  <a:pt x="1343501" y="1265363"/>
                  <a:pt x="1345368" y="1264896"/>
                </a:cubicBezTo>
                <a:cubicBezTo>
                  <a:pt x="1347235" y="1264430"/>
                  <a:pt x="1348702" y="1263796"/>
                  <a:pt x="1349769" y="1262996"/>
                </a:cubicBezTo>
                <a:cubicBezTo>
                  <a:pt x="1350835" y="1262196"/>
                  <a:pt x="1351536" y="1261096"/>
                  <a:pt x="1351869" y="1259695"/>
                </a:cubicBezTo>
                <a:cubicBezTo>
                  <a:pt x="1352202" y="1258295"/>
                  <a:pt x="1352369" y="1256462"/>
                  <a:pt x="1352369" y="1254195"/>
                </a:cubicBezTo>
                <a:lnTo>
                  <a:pt x="1352369" y="1243594"/>
                </a:lnTo>
                <a:lnTo>
                  <a:pt x="1276159" y="1243594"/>
                </a:lnTo>
                <a:lnTo>
                  <a:pt x="1276159" y="1273197"/>
                </a:lnTo>
                <a:lnTo>
                  <a:pt x="1269759" y="1273197"/>
                </a:lnTo>
                <a:close/>
                <a:moveTo>
                  <a:pt x="1445781" y="1182186"/>
                </a:moveTo>
                <a:lnTo>
                  <a:pt x="1445781" y="1204389"/>
                </a:lnTo>
                <a:lnTo>
                  <a:pt x="1531992" y="1204389"/>
                </a:lnTo>
                <a:lnTo>
                  <a:pt x="1531992" y="1182186"/>
                </a:lnTo>
                <a:close/>
                <a:moveTo>
                  <a:pt x="1052932" y="1179986"/>
                </a:moveTo>
                <a:lnTo>
                  <a:pt x="1052932" y="1203789"/>
                </a:lnTo>
                <a:lnTo>
                  <a:pt x="1089736" y="1203789"/>
                </a:lnTo>
                <a:lnTo>
                  <a:pt x="1089736" y="1179986"/>
                </a:lnTo>
                <a:close/>
                <a:moveTo>
                  <a:pt x="3801" y="1175785"/>
                </a:moveTo>
                <a:lnTo>
                  <a:pt x="180023" y="1175785"/>
                </a:lnTo>
                <a:lnTo>
                  <a:pt x="180023" y="1183386"/>
                </a:lnTo>
                <a:lnTo>
                  <a:pt x="3801" y="1183386"/>
                </a:lnTo>
                <a:close/>
                <a:moveTo>
                  <a:pt x="1047131" y="1174785"/>
                </a:moveTo>
                <a:lnTo>
                  <a:pt x="1095537" y="1174785"/>
                </a:lnTo>
                <a:lnTo>
                  <a:pt x="1095537" y="1209389"/>
                </a:lnTo>
                <a:lnTo>
                  <a:pt x="1047131" y="1209389"/>
                </a:lnTo>
                <a:close/>
                <a:moveTo>
                  <a:pt x="468459" y="1168184"/>
                </a:moveTo>
                <a:lnTo>
                  <a:pt x="578272" y="1168184"/>
                </a:lnTo>
                <a:lnTo>
                  <a:pt x="578272" y="1175185"/>
                </a:lnTo>
                <a:lnTo>
                  <a:pt x="536467" y="1175185"/>
                </a:lnTo>
                <a:lnTo>
                  <a:pt x="536467" y="1246994"/>
                </a:lnTo>
                <a:cubicBezTo>
                  <a:pt x="536467" y="1252461"/>
                  <a:pt x="537301" y="1256062"/>
                  <a:pt x="538967" y="1257795"/>
                </a:cubicBezTo>
                <a:cubicBezTo>
                  <a:pt x="540634" y="1259529"/>
                  <a:pt x="543735" y="1260462"/>
                  <a:pt x="548269" y="1260596"/>
                </a:cubicBezTo>
                <a:cubicBezTo>
                  <a:pt x="550135" y="1260729"/>
                  <a:pt x="552069" y="1260796"/>
                  <a:pt x="554069" y="1260796"/>
                </a:cubicBezTo>
                <a:cubicBezTo>
                  <a:pt x="556070" y="1260796"/>
                  <a:pt x="557803" y="1260729"/>
                  <a:pt x="559270" y="1260596"/>
                </a:cubicBezTo>
                <a:cubicBezTo>
                  <a:pt x="561404" y="1260462"/>
                  <a:pt x="563137" y="1260196"/>
                  <a:pt x="564471" y="1259795"/>
                </a:cubicBezTo>
                <a:cubicBezTo>
                  <a:pt x="565804" y="1259396"/>
                  <a:pt x="566904" y="1258729"/>
                  <a:pt x="567771" y="1257795"/>
                </a:cubicBezTo>
                <a:cubicBezTo>
                  <a:pt x="568638" y="1256862"/>
                  <a:pt x="569338" y="1255562"/>
                  <a:pt x="569871" y="1253895"/>
                </a:cubicBezTo>
                <a:cubicBezTo>
                  <a:pt x="570405" y="1252228"/>
                  <a:pt x="570871" y="1250061"/>
                  <a:pt x="571271" y="1247394"/>
                </a:cubicBezTo>
                <a:cubicBezTo>
                  <a:pt x="571538" y="1245660"/>
                  <a:pt x="571771" y="1243694"/>
                  <a:pt x="571972" y="1241493"/>
                </a:cubicBezTo>
                <a:cubicBezTo>
                  <a:pt x="572172" y="1239293"/>
                  <a:pt x="572372" y="1237093"/>
                  <a:pt x="572572" y="1234892"/>
                </a:cubicBezTo>
                <a:cubicBezTo>
                  <a:pt x="572772" y="1232692"/>
                  <a:pt x="572938" y="1230625"/>
                  <a:pt x="573072" y="1228692"/>
                </a:cubicBezTo>
                <a:cubicBezTo>
                  <a:pt x="573205" y="1226758"/>
                  <a:pt x="573272" y="1225258"/>
                  <a:pt x="573272" y="1224191"/>
                </a:cubicBezTo>
                <a:lnTo>
                  <a:pt x="579873" y="1225791"/>
                </a:lnTo>
                <a:cubicBezTo>
                  <a:pt x="579873" y="1226858"/>
                  <a:pt x="579773" y="1228358"/>
                  <a:pt x="579572" y="1230292"/>
                </a:cubicBezTo>
                <a:cubicBezTo>
                  <a:pt x="579372" y="1232225"/>
                  <a:pt x="579172" y="1234292"/>
                  <a:pt x="578972" y="1236493"/>
                </a:cubicBezTo>
                <a:cubicBezTo>
                  <a:pt x="578772" y="1238693"/>
                  <a:pt x="578572" y="1240960"/>
                  <a:pt x="578372" y="1243293"/>
                </a:cubicBezTo>
                <a:cubicBezTo>
                  <a:pt x="578172" y="1245627"/>
                  <a:pt x="577939" y="1247727"/>
                  <a:pt x="577672" y="1249594"/>
                </a:cubicBezTo>
                <a:cubicBezTo>
                  <a:pt x="577272" y="1253061"/>
                  <a:pt x="576639" y="1255928"/>
                  <a:pt x="575772" y="1258195"/>
                </a:cubicBezTo>
                <a:cubicBezTo>
                  <a:pt x="574905" y="1260462"/>
                  <a:pt x="573805" y="1262296"/>
                  <a:pt x="572472" y="1263696"/>
                </a:cubicBezTo>
                <a:cubicBezTo>
                  <a:pt x="571138" y="1265096"/>
                  <a:pt x="569438" y="1266096"/>
                  <a:pt x="567371" y="1266696"/>
                </a:cubicBezTo>
                <a:cubicBezTo>
                  <a:pt x="565304" y="1267296"/>
                  <a:pt x="562870" y="1267663"/>
                  <a:pt x="560070" y="1267797"/>
                </a:cubicBezTo>
                <a:cubicBezTo>
                  <a:pt x="558203" y="1267930"/>
                  <a:pt x="556070" y="1267997"/>
                  <a:pt x="553669" y="1267997"/>
                </a:cubicBezTo>
                <a:cubicBezTo>
                  <a:pt x="551269" y="1267997"/>
                  <a:pt x="548935" y="1267930"/>
                  <a:pt x="546668" y="1267797"/>
                </a:cubicBezTo>
                <a:cubicBezTo>
                  <a:pt x="540534" y="1267530"/>
                  <a:pt x="536167" y="1266096"/>
                  <a:pt x="533567" y="1263496"/>
                </a:cubicBezTo>
                <a:cubicBezTo>
                  <a:pt x="530966" y="1260896"/>
                  <a:pt x="529666" y="1255862"/>
                  <a:pt x="529666" y="1248394"/>
                </a:cubicBezTo>
                <a:lnTo>
                  <a:pt x="529666" y="1175185"/>
                </a:lnTo>
                <a:lnTo>
                  <a:pt x="496062" y="1175185"/>
                </a:lnTo>
                <a:cubicBezTo>
                  <a:pt x="496062" y="1177052"/>
                  <a:pt x="496062" y="1179319"/>
                  <a:pt x="496062" y="1181986"/>
                </a:cubicBezTo>
                <a:cubicBezTo>
                  <a:pt x="496062" y="1184653"/>
                  <a:pt x="496029" y="1187387"/>
                  <a:pt x="495962" y="1190187"/>
                </a:cubicBezTo>
                <a:cubicBezTo>
                  <a:pt x="495895" y="1192987"/>
                  <a:pt x="495829" y="1195721"/>
                  <a:pt x="495762" y="1198388"/>
                </a:cubicBezTo>
                <a:cubicBezTo>
                  <a:pt x="495695" y="1201055"/>
                  <a:pt x="495662" y="1203188"/>
                  <a:pt x="495662" y="1204789"/>
                </a:cubicBezTo>
                <a:cubicBezTo>
                  <a:pt x="495395" y="1212123"/>
                  <a:pt x="494662" y="1218924"/>
                  <a:pt x="493462" y="1225191"/>
                </a:cubicBezTo>
                <a:cubicBezTo>
                  <a:pt x="492262" y="1231459"/>
                  <a:pt x="490095" y="1237493"/>
                  <a:pt x="486961" y="1243293"/>
                </a:cubicBezTo>
                <a:cubicBezTo>
                  <a:pt x="483827" y="1249094"/>
                  <a:pt x="479627" y="1254695"/>
                  <a:pt x="474359" y="1260096"/>
                </a:cubicBezTo>
                <a:cubicBezTo>
                  <a:pt x="469092" y="1265496"/>
                  <a:pt x="462258" y="1270997"/>
                  <a:pt x="453857" y="1276598"/>
                </a:cubicBezTo>
                <a:lnTo>
                  <a:pt x="449056" y="1270597"/>
                </a:lnTo>
                <a:cubicBezTo>
                  <a:pt x="457190" y="1265263"/>
                  <a:pt x="463825" y="1260129"/>
                  <a:pt x="468959" y="1255195"/>
                </a:cubicBezTo>
                <a:cubicBezTo>
                  <a:pt x="474093" y="1250261"/>
                  <a:pt x="478093" y="1245194"/>
                  <a:pt x="480960" y="1239993"/>
                </a:cubicBezTo>
                <a:cubicBezTo>
                  <a:pt x="483827" y="1234792"/>
                  <a:pt x="485794" y="1229292"/>
                  <a:pt x="486861" y="1223491"/>
                </a:cubicBezTo>
                <a:cubicBezTo>
                  <a:pt x="487928" y="1217690"/>
                  <a:pt x="488528" y="1211389"/>
                  <a:pt x="488661" y="1204589"/>
                </a:cubicBezTo>
                <a:cubicBezTo>
                  <a:pt x="488794" y="1202988"/>
                  <a:pt x="488894" y="1200888"/>
                  <a:pt x="488961" y="1198288"/>
                </a:cubicBezTo>
                <a:cubicBezTo>
                  <a:pt x="489028" y="1195687"/>
                  <a:pt x="489061" y="1192987"/>
                  <a:pt x="489061" y="1190187"/>
                </a:cubicBezTo>
                <a:cubicBezTo>
                  <a:pt x="489061" y="1187387"/>
                  <a:pt x="489061" y="1184653"/>
                  <a:pt x="489061" y="1181986"/>
                </a:cubicBezTo>
                <a:cubicBezTo>
                  <a:pt x="489061" y="1179319"/>
                  <a:pt x="489061" y="1177052"/>
                  <a:pt x="489061" y="1175185"/>
                </a:cubicBezTo>
                <a:lnTo>
                  <a:pt x="468459" y="1175185"/>
                </a:lnTo>
                <a:close/>
                <a:moveTo>
                  <a:pt x="1622203" y="1160783"/>
                </a:moveTo>
                <a:lnTo>
                  <a:pt x="1740018" y="1160783"/>
                </a:lnTo>
                <a:lnTo>
                  <a:pt x="1734217" y="1205989"/>
                </a:lnTo>
                <a:lnTo>
                  <a:pt x="1764421" y="1205989"/>
                </a:lnTo>
                <a:cubicBezTo>
                  <a:pt x="1764421" y="1206522"/>
                  <a:pt x="1764254" y="1208722"/>
                  <a:pt x="1763920" y="1212590"/>
                </a:cubicBezTo>
                <a:cubicBezTo>
                  <a:pt x="1763587" y="1216457"/>
                  <a:pt x="1763220" y="1220791"/>
                  <a:pt x="1762820" y="1225591"/>
                </a:cubicBezTo>
                <a:cubicBezTo>
                  <a:pt x="1762420" y="1230392"/>
                  <a:pt x="1762054" y="1234959"/>
                  <a:pt x="1761720" y="1239293"/>
                </a:cubicBezTo>
                <a:cubicBezTo>
                  <a:pt x="1761387" y="1243627"/>
                  <a:pt x="1761153" y="1246527"/>
                  <a:pt x="1761020" y="1247994"/>
                </a:cubicBezTo>
                <a:cubicBezTo>
                  <a:pt x="1760620" y="1252661"/>
                  <a:pt x="1759820" y="1256395"/>
                  <a:pt x="1758620" y="1259196"/>
                </a:cubicBezTo>
                <a:cubicBezTo>
                  <a:pt x="1757420" y="1261996"/>
                  <a:pt x="1755619" y="1264229"/>
                  <a:pt x="1753219" y="1265896"/>
                </a:cubicBezTo>
                <a:cubicBezTo>
                  <a:pt x="1750819" y="1267563"/>
                  <a:pt x="1747652" y="1268763"/>
                  <a:pt x="1743718" y="1269497"/>
                </a:cubicBezTo>
                <a:cubicBezTo>
                  <a:pt x="1739784" y="1270230"/>
                  <a:pt x="1734884" y="1270797"/>
                  <a:pt x="1729016" y="1271197"/>
                </a:cubicBezTo>
                <a:lnTo>
                  <a:pt x="1706613" y="1272597"/>
                </a:lnTo>
                <a:lnTo>
                  <a:pt x="1705013" y="1266596"/>
                </a:lnTo>
                <a:lnTo>
                  <a:pt x="1727616" y="1264996"/>
                </a:lnTo>
                <a:cubicBezTo>
                  <a:pt x="1732550" y="1264596"/>
                  <a:pt x="1736650" y="1264129"/>
                  <a:pt x="1739918" y="1263596"/>
                </a:cubicBezTo>
                <a:cubicBezTo>
                  <a:pt x="1743184" y="1263063"/>
                  <a:pt x="1745818" y="1262162"/>
                  <a:pt x="1747818" y="1260896"/>
                </a:cubicBezTo>
                <a:cubicBezTo>
                  <a:pt x="1749819" y="1259629"/>
                  <a:pt x="1751286" y="1257895"/>
                  <a:pt x="1752219" y="1255695"/>
                </a:cubicBezTo>
                <a:cubicBezTo>
                  <a:pt x="1753152" y="1253495"/>
                  <a:pt x="1753819" y="1250528"/>
                  <a:pt x="1754219" y="1246794"/>
                </a:cubicBezTo>
                <a:cubicBezTo>
                  <a:pt x="1754353" y="1245727"/>
                  <a:pt x="1754553" y="1243627"/>
                  <a:pt x="1754819" y="1240493"/>
                </a:cubicBezTo>
                <a:cubicBezTo>
                  <a:pt x="1755086" y="1237359"/>
                  <a:pt x="1755353" y="1233926"/>
                  <a:pt x="1755619" y="1230192"/>
                </a:cubicBezTo>
                <a:cubicBezTo>
                  <a:pt x="1755886" y="1226458"/>
                  <a:pt x="1756153" y="1222924"/>
                  <a:pt x="1756420" y="1219591"/>
                </a:cubicBezTo>
                <a:cubicBezTo>
                  <a:pt x="1756686" y="1216257"/>
                  <a:pt x="1756886" y="1213856"/>
                  <a:pt x="1757020" y="1212390"/>
                </a:cubicBezTo>
                <a:lnTo>
                  <a:pt x="1637605" y="1212390"/>
                </a:lnTo>
                <a:lnTo>
                  <a:pt x="1643605" y="1173185"/>
                </a:lnTo>
                <a:lnTo>
                  <a:pt x="1650406" y="1173985"/>
                </a:lnTo>
                <a:lnTo>
                  <a:pt x="1645206" y="1205989"/>
                </a:lnTo>
                <a:lnTo>
                  <a:pt x="1727416" y="1205989"/>
                </a:lnTo>
                <a:lnTo>
                  <a:pt x="1732417" y="1167184"/>
                </a:lnTo>
                <a:lnTo>
                  <a:pt x="1622203" y="1167184"/>
                </a:lnTo>
                <a:close/>
                <a:moveTo>
                  <a:pt x="1445781" y="1153582"/>
                </a:moveTo>
                <a:lnTo>
                  <a:pt x="1445781" y="1176185"/>
                </a:lnTo>
                <a:lnTo>
                  <a:pt x="1531992" y="1176185"/>
                </a:lnTo>
                <a:lnTo>
                  <a:pt x="1531992" y="1153582"/>
                </a:lnTo>
                <a:close/>
                <a:moveTo>
                  <a:pt x="1039730" y="1151182"/>
                </a:moveTo>
                <a:lnTo>
                  <a:pt x="1104538" y="1151182"/>
                </a:lnTo>
                <a:lnTo>
                  <a:pt x="1104538" y="1156983"/>
                </a:lnTo>
                <a:lnTo>
                  <a:pt x="1039730" y="1156983"/>
                </a:lnTo>
                <a:close/>
                <a:moveTo>
                  <a:pt x="1213552" y="1131379"/>
                </a:moveTo>
                <a:lnTo>
                  <a:pt x="1219552" y="1132180"/>
                </a:lnTo>
                <a:cubicBezTo>
                  <a:pt x="1219019" y="1137114"/>
                  <a:pt x="1218319" y="1142514"/>
                  <a:pt x="1217452" y="1148382"/>
                </a:cubicBezTo>
                <a:cubicBezTo>
                  <a:pt x="1216585" y="1154249"/>
                  <a:pt x="1215585" y="1160183"/>
                  <a:pt x="1214452" y="1166184"/>
                </a:cubicBezTo>
                <a:cubicBezTo>
                  <a:pt x="1213318" y="1172185"/>
                  <a:pt x="1212118" y="1178085"/>
                  <a:pt x="1210851" y="1183886"/>
                </a:cubicBezTo>
                <a:cubicBezTo>
                  <a:pt x="1209584" y="1189687"/>
                  <a:pt x="1208284" y="1194854"/>
                  <a:pt x="1206951" y="1199388"/>
                </a:cubicBezTo>
                <a:lnTo>
                  <a:pt x="1200950" y="1198188"/>
                </a:lnTo>
                <a:cubicBezTo>
                  <a:pt x="1202284" y="1193521"/>
                  <a:pt x="1203617" y="1188387"/>
                  <a:pt x="1204951" y="1182786"/>
                </a:cubicBezTo>
                <a:cubicBezTo>
                  <a:pt x="1206284" y="1177185"/>
                  <a:pt x="1207484" y="1171418"/>
                  <a:pt x="1208551" y="1165484"/>
                </a:cubicBezTo>
                <a:cubicBezTo>
                  <a:pt x="1209618" y="1159550"/>
                  <a:pt x="1210585" y="1153682"/>
                  <a:pt x="1211451" y="1147882"/>
                </a:cubicBezTo>
                <a:cubicBezTo>
                  <a:pt x="1212318" y="1142081"/>
                  <a:pt x="1213018" y="1136580"/>
                  <a:pt x="1213552" y="1131379"/>
                </a:cubicBezTo>
                <a:close/>
                <a:moveTo>
                  <a:pt x="1245556" y="1127979"/>
                </a:moveTo>
                <a:cubicBezTo>
                  <a:pt x="1246889" y="1129846"/>
                  <a:pt x="1248289" y="1131946"/>
                  <a:pt x="1249756" y="1134280"/>
                </a:cubicBezTo>
                <a:cubicBezTo>
                  <a:pt x="1251223" y="1136613"/>
                  <a:pt x="1252723" y="1139047"/>
                  <a:pt x="1254257" y="1141581"/>
                </a:cubicBezTo>
                <a:cubicBezTo>
                  <a:pt x="1255790" y="1144114"/>
                  <a:pt x="1257224" y="1146615"/>
                  <a:pt x="1258557" y="1149082"/>
                </a:cubicBezTo>
                <a:cubicBezTo>
                  <a:pt x="1259891" y="1151549"/>
                  <a:pt x="1261091" y="1153782"/>
                  <a:pt x="1262158" y="1155782"/>
                </a:cubicBezTo>
                <a:lnTo>
                  <a:pt x="1257157" y="1159583"/>
                </a:lnTo>
                <a:cubicBezTo>
                  <a:pt x="1255157" y="1155316"/>
                  <a:pt x="1252590" y="1150549"/>
                  <a:pt x="1249456" y="1145281"/>
                </a:cubicBezTo>
                <a:cubicBezTo>
                  <a:pt x="1246322" y="1140014"/>
                  <a:pt x="1243489" y="1135447"/>
                  <a:pt x="1240955" y="1131579"/>
                </a:cubicBezTo>
                <a:close/>
                <a:moveTo>
                  <a:pt x="1445781" y="1125379"/>
                </a:moveTo>
                <a:lnTo>
                  <a:pt x="1445781" y="1147582"/>
                </a:lnTo>
                <a:lnTo>
                  <a:pt x="1531992" y="1147582"/>
                </a:lnTo>
                <a:lnTo>
                  <a:pt x="1531992" y="1125379"/>
                </a:lnTo>
                <a:close/>
                <a:moveTo>
                  <a:pt x="405651" y="1117378"/>
                </a:moveTo>
                <a:lnTo>
                  <a:pt x="468259" y="1117378"/>
                </a:lnTo>
                <a:lnTo>
                  <a:pt x="468259" y="1124179"/>
                </a:lnTo>
                <a:lnTo>
                  <a:pt x="438855" y="1124179"/>
                </a:lnTo>
                <a:lnTo>
                  <a:pt x="438855" y="1171584"/>
                </a:lnTo>
                <a:lnTo>
                  <a:pt x="463258" y="1171584"/>
                </a:lnTo>
                <a:lnTo>
                  <a:pt x="463258" y="1178585"/>
                </a:lnTo>
                <a:lnTo>
                  <a:pt x="438855" y="1178585"/>
                </a:lnTo>
                <a:lnTo>
                  <a:pt x="438855" y="1232392"/>
                </a:lnTo>
                <a:cubicBezTo>
                  <a:pt x="444856" y="1230659"/>
                  <a:pt x="450590" y="1228992"/>
                  <a:pt x="456057" y="1227392"/>
                </a:cubicBezTo>
                <a:cubicBezTo>
                  <a:pt x="461524" y="1225791"/>
                  <a:pt x="466258" y="1224324"/>
                  <a:pt x="470259" y="1222991"/>
                </a:cubicBezTo>
                <a:lnTo>
                  <a:pt x="470859" y="1226591"/>
                </a:lnTo>
                <a:lnTo>
                  <a:pt x="471459" y="1229592"/>
                </a:lnTo>
                <a:cubicBezTo>
                  <a:pt x="467058" y="1230925"/>
                  <a:pt x="461858" y="1232492"/>
                  <a:pt x="455857" y="1234292"/>
                </a:cubicBezTo>
                <a:cubicBezTo>
                  <a:pt x="449856" y="1236093"/>
                  <a:pt x="443689" y="1237926"/>
                  <a:pt x="437355" y="1239793"/>
                </a:cubicBezTo>
                <a:cubicBezTo>
                  <a:pt x="431021" y="1241660"/>
                  <a:pt x="424886" y="1243427"/>
                  <a:pt x="418952" y="1245094"/>
                </a:cubicBezTo>
                <a:cubicBezTo>
                  <a:pt x="413018" y="1246761"/>
                  <a:pt x="407918" y="1248194"/>
                  <a:pt x="403650" y="1249394"/>
                </a:cubicBezTo>
                <a:lnTo>
                  <a:pt x="402050" y="1242593"/>
                </a:lnTo>
                <a:cubicBezTo>
                  <a:pt x="405917" y="1241527"/>
                  <a:pt x="410485" y="1240293"/>
                  <a:pt x="415752" y="1238893"/>
                </a:cubicBezTo>
                <a:cubicBezTo>
                  <a:pt x="421019" y="1237493"/>
                  <a:pt x="426453" y="1235993"/>
                  <a:pt x="432054" y="1234392"/>
                </a:cubicBezTo>
                <a:lnTo>
                  <a:pt x="432054" y="1178585"/>
                </a:lnTo>
                <a:lnTo>
                  <a:pt x="408651" y="1178585"/>
                </a:lnTo>
                <a:lnTo>
                  <a:pt x="408651" y="1171584"/>
                </a:lnTo>
                <a:lnTo>
                  <a:pt x="432054" y="1171584"/>
                </a:lnTo>
                <a:lnTo>
                  <a:pt x="432054" y="1124179"/>
                </a:lnTo>
                <a:lnTo>
                  <a:pt x="405651" y="1124179"/>
                </a:lnTo>
                <a:close/>
                <a:moveTo>
                  <a:pt x="477260" y="1113977"/>
                </a:moveTo>
                <a:lnTo>
                  <a:pt x="564671" y="1113977"/>
                </a:lnTo>
                <a:lnTo>
                  <a:pt x="564671" y="1120978"/>
                </a:lnTo>
                <a:lnTo>
                  <a:pt x="477260" y="1120978"/>
                </a:lnTo>
                <a:close/>
                <a:moveTo>
                  <a:pt x="295837" y="1111977"/>
                </a:moveTo>
                <a:lnTo>
                  <a:pt x="360045" y="1111977"/>
                </a:lnTo>
                <a:lnTo>
                  <a:pt x="360045" y="1167584"/>
                </a:lnTo>
                <a:lnTo>
                  <a:pt x="306438" y="1167584"/>
                </a:lnTo>
                <a:lnTo>
                  <a:pt x="306438" y="1214390"/>
                </a:lnTo>
                <a:cubicBezTo>
                  <a:pt x="306438" y="1217857"/>
                  <a:pt x="306638" y="1220691"/>
                  <a:pt x="307038" y="1222891"/>
                </a:cubicBezTo>
                <a:cubicBezTo>
                  <a:pt x="307438" y="1225091"/>
                  <a:pt x="308239" y="1226791"/>
                  <a:pt x="309439" y="1227992"/>
                </a:cubicBezTo>
                <a:cubicBezTo>
                  <a:pt x="310639" y="1229192"/>
                  <a:pt x="312272" y="1230058"/>
                  <a:pt x="314339" y="1230592"/>
                </a:cubicBezTo>
                <a:cubicBezTo>
                  <a:pt x="316406" y="1231125"/>
                  <a:pt x="319107" y="1231459"/>
                  <a:pt x="322440" y="1231592"/>
                </a:cubicBezTo>
                <a:cubicBezTo>
                  <a:pt x="329241" y="1231992"/>
                  <a:pt x="336042" y="1231992"/>
                  <a:pt x="342843" y="1231592"/>
                </a:cubicBezTo>
                <a:cubicBezTo>
                  <a:pt x="346843" y="1231325"/>
                  <a:pt x="349977" y="1230992"/>
                  <a:pt x="352244" y="1230592"/>
                </a:cubicBezTo>
                <a:cubicBezTo>
                  <a:pt x="354511" y="1230192"/>
                  <a:pt x="356245" y="1229458"/>
                  <a:pt x="357445" y="1228392"/>
                </a:cubicBezTo>
                <a:cubicBezTo>
                  <a:pt x="358645" y="1227325"/>
                  <a:pt x="359512" y="1225825"/>
                  <a:pt x="360045" y="1223891"/>
                </a:cubicBezTo>
                <a:cubicBezTo>
                  <a:pt x="360578" y="1221958"/>
                  <a:pt x="361112" y="1219324"/>
                  <a:pt x="361645" y="1215990"/>
                </a:cubicBezTo>
                <a:cubicBezTo>
                  <a:pt x="362045" y="1213190"/>
                  <a:pt x="362312" y="1210356"/>
                  <a:pt x="362445" y="1207489"/>
                </a:cubicBezTo>
                <a:cubicBezTo>
                  <a:pt x="362579" y="1204622"/>
                  <a:pt x="362645" y="1201722"/>
                  <a:pt x="362645" y="1198788"/>
                </a:cubicBezTo>
                <a:lnTo>
                  <a:pt x="369046" y="1200588"/>
                </a:lnTo>
                <a:cubicBezTo>
                  <a:pt x="369046" y="1203255"/>
                  <a:pt x="368913" y="1206022"/>
                  <a:pt x="368646" y="1208889"/>
                </a:cubicBezTo>
                <a:cubicBezTo>
                  <a:pt x="368379" y="1211756"/>
                  <a:pt x="368046" y="1214657"/>
                  <a:pt x="367646" y="1217590"/>
                </a:cubicBezTo>
                <a:cubicBezTo>
                  <a:pt x="366979" y="1221857"/>
                  <a:pt x="366279" y="1225258"/>
                  <a:pt x="365546" y="1227791"/>
                </a:cubicBezTo>
                <a:cubicBezTo>
                  <a:pt x="364812" y="1230325"/>
                  <a:pt x="363645" y="1232326"/>
                  <a:pt x="362045" y="1233792"/>
                </a:cubicBezTo>
                <a:cubicBezTo>
                  <a:pt x="360445" y="1235259"/>
                  <a:pt x="358245" y="1236293"/>
                  <a:pt x="355444" y="1236893"/>
                </a:cubicBezTo>
                <a:cubicBezTo>
                  <a:pt x="352644" y="1237493"/>
                  <a:pt x="348844" y="1237926"/>
                  <a:pt x="344043" y="1238193"/>
                </a:cubicBezTo>
                <a:cubicBezTo>
                  <a:pt x="336309" y="1238593"/>
                  <a:pt x="328641" y="1238593"/>
                  <a:pt x="321040" y="1238193"/>
                </a:cubicBezTo>
                <a:cubicBezTo>
                  <a:pt x="317040" y="1238059"/>
                  <a:pt x="313673" y="1237626"/>
                  <a:pt x="310939" y="1236893"/>
                </a:cubicBezTo>
                <a:cubicBezTo>
                  <a:pt x="308205" y="1236159"/>
                  <a:pt x="306005" y="1234959"/>
                  <a:pt x="304338" y="1233292"/>
                </a:cubicBezTo>
                <a:cubicBezTo>
                  <a:pt x="302671" y="1231625"/>
                  <a:pt x="301504" y="1229358"/>
                  <a:pt x="300838" y="1226491"/>
                </a:cubicBezTo>
                <a:cubicBezTo>
                  <a:pt x="300171" y="1223624"/>
                  <a:pt x="299838" y="1219924"/>
                  <a:pt x="299838" y="1215390"/>
                </a:cubicBezTo>
                <a:lnTo>
                  <a:pt x="299838" y="1160983"/>
                </a:lnTo>
                <a:lnTo>
                  <a:pt x="353444" y="1160983"/>
                </a:lnTo>
                <a:lnTo>
                  <a:pt x="353444" y="1118578"/>
                </a:lnTo>
                <a:lnTo>
                  <a:pt x="295837" y="1118578"/>
                </a:lnTo>
                <a:close/>
                <a:moveTo>
                  <a:pt x="607076" y="1107176"/>
                </a:moveTo>
                <a:lnTo>
                  <a:pt x="771096" y="1107176"/>
                </a:lnTo>
                <a:lnTo>
                  <a:pt x="771096" y="1113377"/>
                </a:lnTo>
                <a:lnTo>
                  <a:pt x="692487" y="1113377"/>
                </a:lnTo>
                <a:cubicBezTo>
                  <a:pt x="691953" y="1114977"/>
                  <a:pt x="691320" y="1116811"/>
                  <a:pt x="690586" y="1118878"/>
                </a:cubicBezTo>
                <a:cubicBezTo>
                  <a:pt x="689853" y="1120945"/>
                  <a:pt x="689086" y="1123078"/>
                  <a:pt x="688286" y="1125279"/>
                </a:cubicBezTo>
                <a:cubicBezTo>
                  <a:pt x="687486" y="1127479"/>
                  <a:pt x="686686" y="1129646"/>
                  <a:pt x="685886" y="1131780"/>
                </a:cubicBezTo>
                <a:cubicBezTo>
                  <a:pt x="685086" y="1133913"/>
                  <a:pt x="684352" y="1135847"/>
                  <a:pt x="683685" y="1137580"/>
                </a:cubicBezTo>
                <a:lnTo>
                  <a:pt x="756295" y="1137580"/>
                </a:lnTo>
                <a:lnTo>
                  <a:pt x="756295" y="1171985"/>
                </a:lnTo>
                <a:cubicBezTo>
                  <a:pt x="756295" y="1175185"/>
                  <a:pt x="755961" y="1177819"/>
                  <a:pt x="755294" y="1179886"/>
                </a:cubicBezTo>
                <a:cubicBezTo>
                  <a:pt x="754628" y="1181952"/>
                  <a:pt x="753528" y="1183619"/>
                  <a:pt x="751994" y="1184886"/>
                </a:cubicBezTo>
                <a:cubicBezTo>
                  <a:pt x="750460" y="1186153"/>
                  <a:pt x="748427" y="1187086"/>
                  <a:pt x="745893" y="1187687"/>
                </a:cubicBezTo>
                <a:cubicBezTo>
                  <a:pt x="743360" y="1188287"/>
                  <a:pt x="740293" y="1188720"/>
                  <a:pt x="736692" y="1188987"/>
                </a:cubicBezTo>
                <a:lnTo>
                  <a:pt x="726891" y="1189787"/>
                </a:lnTo>
                <a:lnTo>
                  <a:pt x="724891" y="1183386"/>
                </a:lnTo>
                <a:lnTo>
                  <a:pt x="735292" y="1182386"/>
                </a:lnTo>
                <a:cubicBezTo>
                  <a:pt x="738226" y="1182119"/>
                  <a:pt x="740626" y="1181752"/>
                  <a:pt x="742493" y="1181286"/>
                </a:cubicBezTo>
                <a:cubicBezTo>
                  <a:pt x="744360" y="1180819"/>
                  <a:pt x="745827" y="1180152"/>
                  <a:pt x="746893" y="1179285"/>
                </a:cubicBezTo>
                <a:cubicBezTo>
                  <a:pt x="747960" y="1178419"/>
                  <a:pt x="748660" y="1177285"/>
                  <a:pt x="748994" y="1175885"/>
                </a:cubicBezTo>
                <a:cubicBezTo>
                  <a:pt x="749327" y="1174485"/>
                  <a:pt x="749494" y="1172651"/>
                  <a:pt x="749494" y="1170384"/>
                </a:cubicBezTo>
                <a:lnTo>
                  <a:pt x="749494" y="1143581"/>
                </a:lnTo>
                <a:lnTo>
                  <a:pt x="713689" y="1143581"/>
                </a:lnTo>
                <a:lnTo>
                  <a:pt x="713689" y="1186586"/>
                </a:lnTo>
                <a:lnTo>
                  <a:pt x="706888" y="1186586"/>
                </a:lnTo>
                <a:lnTo>
                  <a:pt x="706888" y="1143581"/>
                </a:lnTo>
                <a:lnTo>
                  <a:pt x="671484" y="1143581"/>
                </a:lnTo>
                <a:lnTo>
                  <a:pt x="671484" y="1185986"/>
                </a:lnTo>
                <a:lnTo>
                  <a:pt x="664483" y="1185986"/>
                </a:lnTo>
                <a:lnTo>
                  <a:pt x="664483" y="1143581"/>
                </a:lnTo>
                <a:lnTo>
                  <a:pt x="629079" y="1143581"/>
                </a:lnTo>
                <a:lnTo>
                  <a:pt x="629079" y="1189787"/>
                </a:lnTo>
                <a:lnTo>
                  <a:pt x="622078" y="1189787"/>
                </a:lnTo>
                <a:lnTo>
                  <a:pt x="622078" y="1137580"/>
                </a:lnTo>
                <a:lnTo>
                  <a:pt x="676085" y="1137580"/>
                </a:lnTo>
                <a:cubicBezTo>
                  <a:pt x="676751" y="1135980"/>
                  <a:pt x="677485" y="1134146"/>
                  <a:pt x="678285" y="1132080"/>
                </a:cubicBezTo>
                <a:cubicBezTo>
                  <a:pt x="679085" y="1130013"/>
                  <a:pt x="679885" y="1127879"/>
                  <a:pt x="680685" y="1125679"/>
                </a:cubicBezTo>
                <a:cubicBezTo>
                  <a:pt x="681485" y="1123479"/>
                  <a:pt x="682285" y="1121311"/>
                  <a:pt x="683085" y="1119178"/>
                </a:cubicBezTo>
                <a:cubicBezTo>
                  <a:pt x="683885" y="1117044"/>
                  <a:pt x="684552" y="1115111"/>
                  <a:pt x="685086" y="1113377"/>
                </a:cubicBezTo>
                <a:lnTo>
                  <a:pt x="607076" y="1113377"/>
                </a:lnTo>
                <a:close/>
                <a:moveTo>
                  <a:pt x="1231754" y="1098775"/>
                </a:moveTo>
                <a:lnTo>
                  <a:pt x="1238155" y="1099175"/>
                </a:lnTo>
                <a:lnTo>
                  <a:pt x="1238155" y="1274597"/>
                </a:lnTo>
                <a:lnTo>
                  <a:pt x="1231754" y="1274597"/>
                </a:lnTo>
                <a:close/>
                <a:moveTo>
                  <a:pt x="1438780" y="1097775"/>
                </a:moveTo>
                <a:lnTo>
                  <a:pt x="1445781" y="1098175"/>
                </a:lnTo>
                <a:lnTo>
                  <a:pt x="1445781" y="1119178"/>
                </a:lnTo>
                <a:lnTo>
                  <a:pt x="1531992" y="1119178"/>
                </a:lnTo>
                <a:lnTo>
                  <a:pt x="1531992" y="1097775"/>
                </a:lnTo>
                <a:lnTo>
                  <a:pt x="1538792" y="1098175"/>
                </a:lnTo>
                <a:lnTo>
                  <a:pt x="1538792" y="1119178"/>
                </a:lnTo>
                <a:lnTo>
                  <a:pt x="1571196" y="1119178"/>
                </a:lnTo>
                <a:lnTo>
                  <a:pt x="1571196" y="1125379"/>
                </a:lnTo>
                <a:lnTo>
                  <a:pt x="1538792" y="1125379"/>
                </a:lnTo>
                <a:lnTo>
                  <a:pt x="1538792" y="1204389"/>
                </a:lnTo>
                <a:lnTo>
                  <a:pt x="1577997" y="1204389"/>
                </a:lnTo>
                <a:lnTo>
                  <a:pt x="1577997" y="1210789"/>
                </a:lnTo>
                <a:lnTo>
                  <a:pt x="1430179" y="1210789"/>
                </a:lnTo>
                <a:lnTo>
                  <a:pt x="1430179" y="1262196"/>
                </a:lnTo>
                <a:lnTo>
                  <a:pt x="1567796" y="1262196"/>
                </a:lnTo>
                <a:lnTo>
                  <a:pt x="1567796" y="1268397"/>
                </a:lnTo>
                <a:lnTo>
                  <a:pt x="1423378" y="1268397"/>
                </a:lnTo>
                <a:lnTo>
                  <a:pt x="1423378" y="1210789"/>
                </a:lnTo>
                <a:lnTo>
                  <a:pt x="1399375" y="1210789"/>
                </a:lnTo>
                <a:lnTo>
                  <a:pt x="1399375" y="1204389"/>
                </a:lnTo>
                <a:lnTo>
                  <a:pt x="1438780" y="1204389"/>
                </a:lnTo>
                <a:lnTo>
                  <a:pt x="1438780" y="1125379"/>
                </a:lnTo>
                <a:lnTo>
                  <a:pt x="1406376" y="1125379"/>
                </a:lnTo>
                <a:lnTo>
                  <a:pt x="1406376" y="1119178"/>
                </a:lnTo>
                <a:lnTo>
                  <a:pt x="1438780" y="1119178"/>
                </a:lnTo>
                <a:close/>
                <a:moveTo>
                  <a:pt x="1311164" y="1097575"/>
                </a:moveTo>
                <a:lnTo>
                  <a:pt x="1317565" y="1097975"/>
                </a:lnTo>
                <a:lnTo>
                  <a:pt x="1317565" y="1118978"/>
                </a:lnTo>
                <a:lnTo>
                  <a:pt x="1371972" y="1118978"/>
                </a:lnTo>
                <a:lnTo>
                  <a:pt x="1371972" y="1124779"/>
                </a:lnTo>
                <a:lnTo>
                  <a:pt x="1317565" y="1124779"/>
                </a:lnTo>
                <a:lnTo>
                  <a:pt x="1317565" y="1142381"/>
                </a:lnTo>
                <a:lnTo>
                  <a:pt x="1366371" y="1142381"/>
                </a:lnTo>
                <a:lnTo>
                  <a:pt x="1366371" y="1147782"/>
                </a:lnTo>
                <a:lnTo>
                  <a:pt x="1317565" y="1147782"/>
                </a:lnTo>
                <a:lnTo>
                  <a:pt x="1317565" y="1166384"/>
                </a:lnTo>
                <a:lnTo>
                  <a:pt x="1381173" y="1166384"/>
                </a:lnTo>
                <a:lnTo>
                  <a:pt x="1381173" y="1171985"/>
                </a:lnTo>
                <a:lnTo>
                  <a:pt x="1253957" y="1171985"/>
                </a:lnTo>
                <a:lnTo>
                  <a:pt x="1253957" y="1166384"/>
                </a:lnTo>
                <a:lnTo>
                  <a:pt x="1311164" y="1166384"/>
                </a:lnTo>
                <a:lnTo>
                  <a:pt x="1311164" y="1147782"/>
                </a:lnTo>
                <a:lnTo>
                  <a:pt x="1266958" y="1147782"/>
                </a:lnTo>
                <a:lnTo>
                  <a:pt x="1266958" y="1142381"/>
                </a:lnTo>
                <a:lnTo>
                  <a:pt x="1311164" y="1142381"/>
                </a:lnTo>
                <a:lnTo>
                  <a:pt x="1311164" y="1124779"/>
                </a:lnTo>
                <a:lnTo>
                  <a:pt x="1261158" y="1124779"/>
                </a:lnTo>
                <a:lnTo>
                  <a:pt x="1261158" y="1118978"/>
                </a:lnTo>
                <a:lnTo>
                  <a:pt x="1311164" y="1118978"/>
                </a:lnTo>
                <a:close/>
                <a:moveTo>
                  <a:pt x="1134142" y="1097375"/>
                </a:moveTo>
                <a:cubicBezTo>
                  <a:pt x="1135609" y="1098575"/>
                  <a:pt x="1137342" y="1100042"/>
                  <a:pt x="1139342" y="1101776"/>
                </a:cubicBezTo>
                <a:cubicBezTo>
                  <a:pt x="1141343" y="1103509"/>
                  <a:pt x="1143343" y="1105310"/>
                  <a:pt x="1145343" y="1107176"/>
                </a:cubicBezTo>
                <a:cubicBezTo>
                  <a:pt x="1147343" y="1109043"/>
                  <a:pt x="1149277" y="1110910"/>
                  <a:pt x="1151144" y="1112777"/>
                </a:cubicBezTo>
                <a:cubicBezTo>
                  <a:pt x="1153011" y="1114644"/>
                  <a:pt x="1154544" y="1116311"/>
                  <a:pt x="1155744" y="1117778"/>
                </a:cubicBezTo>
                <a:lnTo>
                  <a:pt x="1151544" y="1121778"/>
                </a:lnTo>
                <a:cubicBezTo>
                  <a:pt x="1150344" y="1120445"/>
                  <a:pt x="1148844" y="1118845"/>
                  <a:pt x="1147043" y="1116978"/>
                </a:cubicBezTo>
                <a:cubicBezTo>
                  <a:pt x="1145243" y="1115111"/>
                  <a:pt x="1143343" y="1113211"/>
                  <a:pt x="1141343" y="1111277"/>
                </a:cubicBezTo>
                <a:cubicBezTo>
                  <a:pt x="1139342" y="1109343"/>
                  <a:pt x="1137342" y="1107510"/>
                  <a:pt x="1135342" y="1105776"/>
                </a:cubicBezTo>
                <a:cubicBezTo>
                  <a:pt x="1133342" y="1104043"/>
                  <a:pt x="1131541" y="1102643"/>
                  <a:pt x="1129941" y="1101576"/>
                </a:cubicBezTo>
                <a:close/>
                <a:moveTo>
                  <a:pt x="247231" y="1097375"/>
                </a:moveTo>
                <a:lnTo>
                  <a:pt x="253632" y="1097775"/>
                </a:lnTo>
                <a:lnTo>
                  <a:pt x="253632" y="1125979"/>
                </a:lnTo>
                <a:lnTo>
                  <a:pt x="287836" y="1125979"/>
                </a:lnTo>
                <a:lnTo>
                  <a:pt x="287836" y="1132580"/>
                </a:lnTo>
                <a:lnTo>
                  <a:pt x="253632" y="1132580"/>
                </a:lnTo>
                <a:lnTo>
                  <a:pt x="253632" y="1167584"/>
                </a:lnTo>
                <a:lnTo>
                  <a:pt x="293037" y="1167584"/>
                </a:lnTo>
                <a:lnTo>
                  <a:pt x="293037" y="1174185"/>
                </a:lnTo>
                <a:lnTo>
                  <a:pt x="256432" y="1174185"/>
                </a:lnTo>
                <a:lnTo>
                  <a:pt x="256432" y="1211189"/>
                </a:lnTo>
                <a:lnTo>
                  <a:pt x="290436" y="1211189"/>
                </a:lnTo>
                <a:lnTo>
                  <a:pt x="290436" y="1217790"/>
                </a:lnTo>
                <a:lnTo>
                  <a:pt x="256432" y="1217790"/>
                </a:lnTo>
                <a:lnTo>
                  <a:pt x="256432" y="1257195"/>
                </a:lnTo>
                <a:cubicBezTo>
                  <a:pt x="260699" y="1258662"/>
                  <a:pt x="265567" y="1259662"/>
                  <a:pt x="271034" y="1260196"/>
                </a:cubicBezTo>
                <a:cubicBezTo>
                  <a:pt x="276501" y="1260729"/>
                  <a:pt x="282702" y="1261062"/>
                  <a:pt x="289636" y="1261196"/>
                </a:cubicBezTo>
                <a:cubicBezTo>
                  <a:pt x="304971" y="1261462"/>
                  <a:pt x="320273" y="1261562"/>
                  <a:pt x="335542" y="1261496"/>
                </a:cubicBezTo>
                <a:cubicBezTo>
                  <a:pt x="350811" y="1261429"/>
                  <a:pt x="366112" y="1261062"/>
                  <a:pt x="381448" y="1260396"/>
                </a:cubicBezTo>
                <a:lnTo>
                  <a:pt x="379647" y="1266996"/>
                </a:lnTo>
                <a:cubicBezTo>
                  <a:pt x="364446" y="1267663"/>
                  <a:pt x="349344" y="1268063"/>
                  <a:pt x="334342" y="1268197"/>
                </a:cubicBezTo>
                <a:cubicBezTo>
                  <a:pt x="319340" y="1268330"/>
                  <a:pt x="304238" y="1268263"/>
                  <a:pt x="289036" y="1267997"/>
                </a:cubicBezTo>
                <a:cubicBezTo>
                  <a:pt x="279168" y="1267863"/>
                  <a:pt x="270601" y="1267130"/>
                  <a:pt x="263333" y="1265796"/>
                </a:cubicBezTo>
                <a:cubicBezTo>
                  <a:pt x="256065" y="1264463"/>
                  <a:pt x="249865" y="1262296"/>
                  <a:pt x="244731" y="1259296"/>
                </a:cubicBezTo>
                <a:cubicBezTo>
                  <a:pt x="239597" y="1256295"/>
                  <a:pt x="235363" y="1252228"/>
                  <a:pt x="232029" y="1247094"/>
                </a:cubicBezTo>
                <a:cubicBezTo>
                  <a:pt x="228695" y="1241960"/>
                  <a:pt x="226028" y="1235459"/>
                  <a:pt x="224028" y="1227591"/>
                </a:cubicBezTo>
                <a:cubicBezTo>
                  <a:pt x="223361" y="1231992"/>
                  <a:pt x="222461" y="1236126"/>
                  <a:pt x="221328" y="1239993"/>
                </a:cubicBezTo>
                <a:cubicBezTo>
                  <a:pt x="220194" y="1243860"/>
                  <a:pt x="218894" y="1247727"/>
                  <a:pt x="217427" y="1251595"/>
                </a:cubicBezTo>
                <a:cubicBezTo>
                  <a:pt x="215960" y="1255462"/>
                  <a:pt x="214260" y="1259396"/>
                  <a:pt x="212327" y="1263396"/>
                </a:cubicBezTo>
                <a:cubicBezTo>
                  <a:pt x="210393" y="1267396"/>
                  <a:pt x="208226" y="1271597"/>
                  <a:pt x="205826" y="1275998"/>
                </a:cubicBezTo>
                <a:lnTo>
                  <a:pt x="200025" y="1273597"/>
                </a:lnTo>
                <a:cubicBezTo>
                  <a:pt x="203759" y="1266663"/>
                  <a:pt x="206926" y="1260262"/>
                  <a:pt x="209526" y="1254395"/>
                </a:cubicBezTo>
                <a:cubicBezTo>
                  <a:pt x="212127" y="1248527"/>
                  <a:pt x="214227" y="1242493"/>
                  <a:pt x="215827" y="1236293"/>
                </a:cubicBezTo>
                <a:cubicBezTo>
                  <a:pt x="217427" y="1230092"/>
                  <a:pt x="218561" y="1223324"/>
                  <a:pt x="219227" y="1215990"/>
                </a:cubicBezTo>
                <a:cubicBezTo>
                  <a:pt x="219894" y="1208656"/>
                  <a:pt x="220228" y="1199988"/>
                  <a:pt x="220228" y="1189987"/>
                </a:cubicBezTo>
                <a:lnTo>
                  <a:pt x="226628" y="1190387"/>
                </a:lnTo>
                <a:cubicBezTo>
                  <a:pt x="226628" y="1198121"/>
                  <a:pt x="226428" y="1205189"/>
                  <a:pt x="226028" y="1211590"/>
                </a:cubicBezTo>
                <a:cubicBezTo>
                  <a:pt x="227762" y="1223324"/>
                  <a:pt x="230429" y="1232592"/>
                  <a:pt x="234029" y="1239393"/>
                </a:cubicBezTo>
                <a:cubicBezTo>
                  <a:pt x="237630" y="1246194"/>
                  <a:pt x="242897" y="1251261"/>
                  <a:pt x="249831" y="1254595"/>
                </a:cubicBezTo>
                <a:lnTo>
                  <a:pt x="249831" y="1174185"/>
                </a:lnTo>
                <a:lnTo>
                  <a:pt x="205226" y="1174185"/>
                </a:lnTo>
                <a:lnTo>
                  <a:pt x="205226" y="1167584"/>
                </a:lnTo>
                <a:lnTo>
                  <a:pt x="247231" y="1167584"/>
                </a:lnTo>
                <a:lnTo>
                  <a:pt x="247231" y="1132580"/>
                </a:lnTo>
                <a:lnTo>
                  <a:pt x="212627" y="1132580"/>
                </a:lnTo>
                <a:lnTo>
                  <a:pt x="212627" y="1125979"/>
                </a:lnTo>
                <a:lnTo>
                  <a:pt x="247231" y="1125979"/>
                </a:lnTo>
                <a:close/>
                <a:moveTo>
                  <a:pt x="1643005" y="1096575"/>
                </a:moveTo>
                <a:lnTo>
                  <a:pt x="1649206" y="1098375"/>
                </a:lnTo>
                <a:cubicBezTo>
                  <a:pt x="1646806" y="1104109"/>
                  <a:pt x="1643539" y="1110510"/>
                  <a:pt x="1639405" y="1117578"/>
                </a:cubicBezTo>
                <a:lnTo>
                  <a:pt x="1695212" y="1117578"/>
                </a:lnTo>
                <a:lnTo>
                  <a:pt x="1695212" y="1123778"/>
                </a:lnTo>
                <a:lnTo>
                  <a:pt x="1656607" y="1123778"/>
                </a:lnTo>
                <a:cubicBezTo>
                  <a:pt x="1657407" y="1125779"/>
                  <a:pt x="1658241" y="1127979"/>
                  <a:pt x="1659107" y="1130379"/>
                </a:cubicBezTo>
                <a:cubicBezTo>
                  <a:pt x="1659974" y="1132780"/>
                  <a:pt x="1660874" y="1135247"/>
                  <a:pt x="1661808" y="1137780"/>
                </a:cubicBezTo>
                <a:cubicBezTo>
                  <a:pt x="1662741" y="1140314"/>
                  <a:pt x="1663608" y="1142714"/>
                  <a:pt x="1664408" y="1144981"/>
                </a:cubicBezTo>
                <a:cubicBezTo>
                  <a:pt x="1665208" y="1147248"/>
                  <a:pt x="1665875" y="1149182"/>
                  <a:pt x="1666408" y="1150782"/>
                </a:cubicBezTo>
                <a:lnTo>
                  <a:pt x="1660408" y="1153382"/>
                </a:lnTo>
                <a:cubicBezTo>
                  <a:pt x="1659874" y="1151649"/>
                  <a:pt x="1659174" y="1149482"/>
                  <a:pt x="1658307" y="1146881"/>
                </a:cubicBezTo>
                <a:cubicBezTo>
                  <a:pt x="1657441" y="1144281"/>
                  <a:pt x="1656540" y="1141581"/>
                  <a:pt x="1655607" y="1138780"/>
                </a:cubicBezTo>
                <a:cubicBezTo>
                  <a:pt x="1654673" y="1135980"/>
                  <a:pt x="1653740" y="1133246"/>
                  <a:pt x="1652807" y="1130579"/>
                </a:cubicBezTo>
                <a:cubicBezTo>
                  <a:pt x="1651873" y="1127912"/>
                  <a:pt x="1651006" y="1125645"/>
                  <a:pt x="1650206" y="1123778"/>
                </a:cubicBezTo>
                <a:lnTo>
                  <a:pt x="1635604" y="1123778"/>
                </a:lnTo>
                <a:cubicBezTo>
                  <a:pt x="1632004" y="1129513"/>
                  <a:pt x="1628104" y="1135180"/>
                  <a:pt x="1623903" y="1140781"/>
                </a:cubicBezTo>
                <a:cubicBezTo>
                  <a:pt x="1619702" y="1146381"/>
                  <a:pt x="1615469" y="1151449"/>
                  <a:pt x="1611201" y="1155983"/>
                </a:cubicBezTo>
                <a:lnTo>
                  <a:pt x="1606001" y="1151782"/>
                </a:lnTo>
                <a:cubicBezTo>
                  <a:pt x="1609735" y="1148048"/>
                  <a:pt x="1613435" y="1143781"/>
                  <a:pt x="1617102" y="1138980"/>
                </a:cubicBezTo>
                <a:cubicBezTo>
                  <a:pt x="1620769" y="1134180"/>
                  <a:pt x="1624236" y="1129313"/>
                  <a:pt x="1627503" y="1124379"/>
                </a:cubicBezTo>
                <a:cubicBezTo>
                  <a:pt x="1630771" y="1119445"/>
                  <a:pt x="1633738" y="1114577"/>
                  <a:pt x="1636404" y="1109777"/>
                </a:cubicBezTo>
                <a:cubicBezTo>
                  <a:pt x="1639071" y="1104976"/>
                  <a:pt x="1641272" y="1100576"/>
                  <a:pt x="1643005" y="1096575"/>
                </a:cubicBezTo>
                <a:close/>
                <a:moveTo>
                  <a:pt x="1111739" y="1096575"/>
                </a:moveTo>
                <a:cubicBezTo>
                  <a:pt x="1112272" y="1101109"/>
                  <a:pt x="1112839" y="1105743"/>
                  <a:pt x="1113439" y="1110477"/>
                </a:cubicBezTo>
                <a:cubicBezTo>
                  <a:pt x="1114039" y="1115211"/>
                  <a:pt x="1114673" y="1119778"/>
                  <a:pt x="1115339" y="1124179"/>
                </a:cubicBezTo>
                <a:lnTo>
                  <a:pt x="1173947" y="1124179"/>
                </a:lnTo>
                <a:lnTo>
                  <a:pt x="1173947" y="1130980"/>
                </a:lnTo>
                <a:lnTo>
                  <a:pt x="1116540" y="1130980"/>
                </a:lnTo>
                <a:cubicBezTo>
                  <a:pt x="1119873" y="1151649"/>
                  <a:pt x="1124207" y="1168251"/>
                  <a:pt x="1129541" y="1180786"/>
                </a:cubicBezTo>
                <a:cubicBezTo>
                  <a:pt x="1139009" y="1168917"/>
                  <a:pt x="1146943" y="1155583"/>
                  <a:pt x="1153344" y="1140781"/>
                </a:cubicBezTo>
                <a:lnTo>
                  <a:pt x="1159145" y="1143381"/>
                </a:lnTo>
                <a:cubicBezTo>
                  <a:pt x="1151677" y="1159916"/>
                  <a:pt x="1142809" y="1174518"/>
                  <a:pt x="1132541" y="1187186"/>
                </a:cubicBezTo>
                <a:cubicBezTo>
                  <a:pt x="1135875" y="1193854"/>
                  <a:pt x="1139809" y="1199655"/>
                  <a:pt x="1144343" y="1204589"/>
                </a:cubicBezTo>
                <a:cubicBezTo>
                  <a:pt x="1147010" y="1207656"/>
                  <a:pt x="1149510" y="1209789"/>
                  <a:pt x="1151844" y="1210989"/>
                </a:cubicBezTo>
                <a:cubicBezTo>
                  <a:pt x="1154178" y="1212190"/>
                  <a:pt x="1156211" y="1212790"/>
                  <a:pt x="1157945" y="1212790"/>
                </a:cubicBezTo>
                <a:cubicBezTo>
                  <a:pt x="1159812" y="1212790"/>
                  <a:pt x="1161312" y="1211723"/>
                  <a:pt x="1162445" y="1209589"/>
                </a:cubicBezTo>
                <a:cubicBezTo>
                  <a:pt x="1163579" y="1207456"/>
                  <a:pt x="1165012" y="1203455"/>
                  <a:pt x="1166746" y="1197588"/>
                </a:cubicBezTo>
                <a:cubicBezTo>
                  <a:pt x="1167413" y="1195188"/>
                  <a:pt x="1168079" y="1192320"/>
                  <a:pt x="1168746" y="1188987"/>
                </a:cubicBezTo>
                <a:cubicBezTo>
                  <a:pt x="1169413" y="1185653"/>
                  <a:pt x="1169879" y="1182719"/>
                  <a:pt x="1170146" y="1180186"/>
                </a:cubicBezTo>
                <a:lnTo>
                  <a:pt x="1175747" y="1183186"/>
                </a:lnTo>
                <a:cubicBezTo>
                  <a:pt x="1175347" y="1185586"/>
                  <a:pt x="1174847" y="1188287"/>
                  <a:pt x="1174247" y="1191287"/>
                </a:cubicBezTo>
                <a:cubicBezTo>
                  <a:pt x="1173647" y="1194287"/>
                  <a:pt x="1173013" y="1197121"/>
                  <a:pt x="1172346" y="1199788"/>
                </a:cubicBezTo>
                <a:cubicBezTo>
                  <a:pt x="1171280" y="1203655"/>
                  <a:pt x="1170213" y="1206856"/>
                  <a:pt x="1169146" y="1209389"/>
                </a:cubicBezTo>
                <a:cubicBezTo>
                  <a:pt x="1168079" y="1211923"/>
                  <a:pt x="1166979" y="1213956"/>
                  <a:pt x="1165846" y="1215490"/>
                </a:cubicBezTo>
                <a:cubicBezTo>
                  <a:pt x="1164712" y="1217024"/>
                  <a:pt x="1163512" y="1218124"/>
                  <a:pt x="1162245" y="1218790"/>
                </a:cubicBezTo>
                <a:cubicBezTo>
                  <a:pt x="1160978" y="1219457"/>
                  <a:pt x="1159545" y="1219791"/>
                  <a:pt x="1157945" y="1219791"/>
                </a:cubicBezTo>
                <a:cubicBezTo>
                  <a:pt x="1155144" y="1219791"/>
                  <a:pt x="1152177" y="1218990"/>
                  <a:pt x="1149044" y="1217390"/>
                </a:cubicBezTo>
                <a:cubicBezTo>
                  <a:pt x="1145910" y="1215790"/>
                  <a:pt x="1142609" y="1212856"/>
                  <a:pt x="1139142" y="1208589"/>
                </a:cubicBezTo>
                <a:cubicBezTo>
                  <a:pt x="1135142" y="1204189"/>
                  <a:pt x="1131408" y="1198855"/>
                  <a:pt x="1127941" y="1192587"/>
                </a:cubicBezTo>
                <a:cubicBezTo>
                  <a:pt x="1119940" y="1201788"/>
                  <a:pt x="1111206" y="1209856"/>
                  <a:pt x="1101738" y="1216790"/>
                </a:cubicBezTo>
                <a:lnTo>
                  <a:pt x="1097537" y="1210989"/>
                </a:lnTo>
                <a:cubicBezTo>
                  <a:pt x="1102604" y="1207522"/>
                  <a:pt x="1107405" y="1203722"/>
                  <a:pt x="1111939" y="1199588"/>
                </a:cubicBezTo>
                <a:cubicBezTo>
                  <a:pt x="1116473" y="1195454"/>
                  <a:pt x="1120807" y="1191054"/>
                  <a:pt x="1124941" y="1186386"/>
                </a:cubicBezTo>
                <a:cubicBezTo>
                  <a:pt x="1121740" y="1179319"/>
                  <a:pt x="1118873" y="1171251"/>
                  <a:pt x="1116340" y="1162183"/>
                </a:cubicBezTo>
                <a:cubicBezTo>
                  <a:pt x="1113806" y="1153116"/>
                  <a:pt x="1111606" y="1142714"/>
                  <a:pt x="1109739" y="1130980"/>
                </a:cubicBezTo>
                <a:lnTo>
                  <a:pt x="1031129" y="1130980"/>
                </a:lnTo>
                <a:lnTo>
                  <a:pt x="1031129" y="1153582"/>
                </a:lnTo>
                <a:cubicBezTo>
                  <a:pt x="1031129" y="1161983"/>
                  <a:pt x="1030762" y="1169418"/>
                  <a:pt x="1030029" y="1175885"/>
                </a:cubicBezTo>
                <a:cubicBezTo>
                  <a:pt x="1029295" y="1182353"/>
                  <a:pt x="1027995" y="1188353"/>
                  <a:pt x="1026128" y="1193887"/>
                </a:cubicBezTo>
                <a:cubicBezTo>
                  <a:pt x="1024261" y="1199421"/>
                  <a:pt x="1021761" y="1204822"/>
                  <a:pt x="1018627" y="1210089"/>
                </a:cubicBezTo>
                <a:cubicBezTo>
                  <a:pt x="1015494" y="1215357"/>
                  <a:pt x="1011460" y="1220991"/>
                  <a:pt x="1006526" y="1226991"/>
                </a:cubicBezTo>
                <a:lnTo>
                  <a:pt x="1000925" y="1223191"/>
                </a:lnTo>
                <a:cubicBezTo>
                  <a:pt x="1005726" y="1217324"/>
                  <a:pt x="1009660" y="1211923"/>
                  <a:pt x="1012727" y="1206989"/>
                </a:cubicBezTo>
                <a:cubicBezTo>
                  <a:pt x="1015794" y="1202055"/>
                  <a:pt x="1018194" y="1196921"/>
                  <a:pt x="1019927" y="1191587"/>
                </a:cubicBezTo>
                <a:cubicBezTo>
                  <a:pt x="1021661" y="1186253"/>
                  <a:pt x="1022861" y="1180452"/>
                  <a:pt x="1023528" y="1174185"/>
                </a:cubicBezTo>
                <a:cubicBezTo>
                  <a:pt x="1024195" y="1167917"/>
                  <a:pt x="1024528" y="1160517"/>
                  <a:pt x="1024528" y="1151982"/>
                </a:cubicBezTo>
                <a:lnTo>
                  <a:pt x="1024528" y="1124179"/>
                </a:lnTo>
                <a:lnTo>
                  <a:pt x="1108739" y="1124179"/>
                </a:lnTo>
                <a:cubicBezTo>
                  <a:pt x="1108072" y="1120178"/>
                  <a:pt x="1107438" y="1115744"/>
                  <a:pt x="1106838" y="1110877"/>
                </a:cubicBezTo>
                <a:cubicBezTo>
                  <a:pt x="1106238" y="1106010"/>
                  <a:pt x="1105672" y="1101376"/>
                  <a:pt x="1105138" y="1096975"/>
                </a:cubicBezTo>
                <a:close/>
                <a:moveTo>
                  <a:pt x="1715814" y="1095975"/>
                </a:moveTo>
                <a:lnTo>
                  <a:pt x="1722015" y="1097975"/>
                </a:lnTo>
                <a:cubicBezTo>
                  <a:pt x="1719215" y="1104776"/>
                  <a:pt x="1716148" y="1111310"/>
                  <a:pt x="1712814" y="1117578"/>
                </a:cubicBezTo>
                <a:lnTo>
                  <a:pt x="1775622" y="1117578"/>
                </a:lnTo>
                <a:lnTo>
                  <a:pt x="1775622" y="1123778"/>
                </a:lnTo>
                <a:lnTo>
                  <a:pt x="1735617" y="1123778"/>
                </a:lnTo>
                <a:cubicBezTo>
                  <a:pt x="1736417" y="1125645"/>
                  <a:pt x="1737317" y="1127746"/>
                  <a:pt x="1738317" y="1130079"/>
                </a:cubicBezTo>
                <a:cubicBezTo>
                  <a:pt x="1739317" y="1132413"/>
                  <a:pt x="1740317" y="1134780"/>
                  <a:pt x="1741318" y="1137180"/>
                </a:cubicBezTo>
                <a:cubicBezTo>
                  <a:pt x="1742318" y="1139581"/>
                  <a:pt x="1743285" y="1141881"/>
                  <a:pt x="1744218" y="1144081"/>
                </a:cubicBezTo>
                <a:cubicBezTo>
                  <a:pt x="1745151" y="1146281"/>
                  <a:pt x="1745952" y="1148182"/>
                  <a:pt x="1746618" y="1149782"/>
                </a:cubicBezTo>
                <a:lnTo>
                  <a:pt x="1740618" y="1152382"/>
                </a:lnTo>
                <a:cubicBezTo>
                  <a:pt x="1739951" y="1150515"/>
                  <a:pt x="1739084" y="1148315"/>
                  <a:pt x="1738017" y="1145781"/>
                </a:cubicBezTo>
                <a:cubicBezTo>
                  <a:pt x="1736950" y="1143248"/>
                  <a:pt x="1735884" y="1140647"/>
                  <a:pt x="1734817" y="1137980"/>
                </a:cubicBezTo>
                <a:cubicBezTo>
                  <a:pt x="1733750" y="1135313"/>
                  <a:pt x="1732650" y="1132746"/>
                  <a:pt x="1731516" y="1130279"/>
                </a:cubicBezTo>
                <a:cubicBezTo>
                  <a:pt x="1730383" y="1127812"/>
                  <a:pt x="1729416" y="1125645"/>
                  <a:pt x="1728616" y="1123778"/>
                </a:cubicBezTo>
                <a:lnTo>
                  <a:pt x="1709414" y="1123778"/>
                </a:lnTo>
                <a:cubicBezTo>
                  <a:pt x="1706747" y="1128846"/>
                  <a:pt x="1703880" y="1133713"/>
                  <a:pt x="1700813" y="1138380"/>
                </a:cubicBezTo>
                <a:cubicBezTo>
                  <a:pt x="1697746" y="1143048"/>
                  <a:pt x="1694545" y="1147515"/>
                  <a:pt x="1691211" y="1151782"/>
                </a:cubicBezTo>
                <a:lnTo>
                  <a:pt x="1685811" y="1148382"/>
                </a:lnTo>
                <a:cubicBezTo>
                  <a:pt x="1691678" y="1140781"/>
                  <a:pt x="1697145" y="1132513"/>
                  <a:pt x="1702213" y="1123579"/>
                </a:cubicBezTo>
                <a:cubicBezTo>
                  <a:pt x="1707280" y="1114644"/>
                  <a:pt x="1711814" y="1105443"/>
                  <a:pt x="1715814" y="1095975"/>
                </a:cubicBezTo>
                <a:close/>
                <a:moveTo>
                  <a:pt x="4075376" y="895845"/>
                </a:moveTo>
                <a:lnTo>
                  <a:pt x="4247997" y="895845"/>
                </a:lnTo>
                <a:lnTo>
                  <a:pt x="4247997" y="902646"/>
                </a:lnTo>
                <a:lnTo>
                  <a:pt x="4075376" y="902646"/>
                </a:lnTo>
                <a:close/>
                <a:moveTo>
                  <a:pt x="2446601" y="895845"/>
                </a:moveTo>
                <a:lnTo>
                  <a:pt x="2619223" y="895845"/>
                </a:lnTo>
                <a:lnTo>
                  <a:pt x="2619223" y="902646"/>
                </a:lnTo>
                <a:lnTo>
                  <a:pt x="2446601" y="902646"/>
                </a:lnTo>
                <a:close/>
                <a:moveTo>
                  <a:pt x="3095206" y="875843"/>
                </a:moveTo>
                <a:cubicBezTo>
                  <a:pt x="3090539" y="875843"/>
                  <a:pt x="3086605" y="877210"/>
                  <a:pt x="3083404" y="879943"/>
                </a:cubicBezTo>
                <a:cubicBezTo>
                  <a:pt x="3080204" y="882677"/>
                  <a:pt x="3078603" y="886711"/>
                  <a:pt x="3078603" y="892045"/>
                </a:cubicBezTo>
                <a:cubicBezTo>
                  <a:pt x="3078603" y="897379"/>
                  <a:pt x="3080204" y="901413"/>
                  <a:pt x="3083404" y="904146"/>
                </a:cubicBezTo>
                <a:cubicBezTo>
                  <a:pt x="3086605" y="906880"/>
                  <a:pt x="3090539" y="908247"/>
                  <a:pt x="3095206" y="908247"/>
                </a:cubicBezTo>
                <a:cubicBezTo>
                  <a:pt x="3099873" y="908247"/>
                  <a:pt x="3103807" y="906880"/>
                  <a:pt x="3107007" y="904146"/>
                </a:cubicBezTo>
                <a:cubicBezTo>
                  <a:pt x="3110208" y="901413"/>
                  <a:pt x="3111808" y="897379"/>
                  <a:pt x="3111808" y="892045"/>
                </a:cubicBezTo>
                <a:cubicBezTo>
                  <a:pt x="3111808" y="886711"/>
                  <a:pt x="3110208" y="882677"/>
                  <a:pt x="3107007" y="879943"/>
                </a:cubicBezTo>
                <a:cubicBezTo>
                  <a:pt x="3103807" y="877210"/>
                  <a:pt x="3099873" y="875843"/>
                  <a:pt x="3095206" y="875843"/>
                </a:cubicBezTo>
                <a:close/>
                <a:moveTo>
                  <a:pt x="5530605" y="874043"/>
                </a:moveTo>
                <a:lnTo>
                  <a:pt x="5539606" y="874043"/>
                </a:lnTo>
                <a:cubicBezTo>
                  <a:pt x="5539606" y="878443"/>
                  <a:pt x="5538973" y="882877"/>
                  <a:pt x="5537707" y="887344"/>
                </a:cubicBezTo>
                <a:cubicBezTo>
                  <a:pt x="5536439" y="891811"/>
                  <a:pt x="5534839" y="896112"/>
                  <a:pt x="5532905" y="900246"/>
                </a:cubicBezTo>
                <a:cubicBezTo>
                  <a:pt x="5530972" y="904380"/>
                  <a:pt x="5528805" y="908347"/>
                  <a:pt x="5526405" y="912147"/>
                </a:cubicBezTo>
                <a:cubicBezTo>
                  <a:pt x="5524004" y="915948"/>
                  <a:pt x="5521671" y="919315"/>
                  <a:pt x="5519404" y="922249"/>
                </a:cubicBezTo>
                <a:lnTo>
                  <a:pt x="5511603" y="922249"/>
                </a:lnTo>
                <a:cubicBezTo>
                  <a:pt x="5517471" y="913714"/>
                  <a:pt x="5522105" y="905346"/>
                  <a:pt x="5525505" y="897145"/>
                </a:cubicBezTo>
                <a:cubicBezTo>
                  <a:pt x="5528905" y="888944"/>
                  <a:pt x="5530605" y="881243"/>
                  <a:pt x="5530605" y="874043"/>
                </a:cubicBezTo>
                <a:close/>
                <a:moveTo>
                  <a:pt x="1663455" y="874043"/>
                </a:moveTo>
                <a:lnTo>
                  <a:pt x="1672457" y="874043"/>
                </a:lnTo>
                <a:cubicBezTo>
                  <a:pt x="1672457" y="878443"/>
                  <a:pt x="1671823" y="882877"/>
                  <a:pt x="1670556" y="887344"/>
                </a:cubicBezTo>
                <a:cubicBezTo>
                  <a:pt x="1669290" y="891811"/>
                  <a:pt x="1667689" y="896112"/>
                  <a:pt x="1665756" y="900246"/>
                </a:cubicBezTo>
                <a:cubicBezTo>
                  <a:pt x="1663822" y="904380"/>
                  <a:pt x="1661655" y="908347"/>
                  <a:pt x="1659255" y="912147"/>
                </a:cubicBezTo>
                <a:cubicBezTo>
                  <a:pt x="1656855" y="915948"/>
                  <a:pt x="1654521" y="919315"/>
                  <a:pt x="1652254" y="922249"/>
                </a:cubicBezTo>
                <a:lnTo>
                  <a:pt x="1644453" y="922249"/>
                </a:lnTo>
                <a:cubicBezTo>
                  <a:pt x="1650321" y="913714"/>
                  <a:pt x="1654954" y="905346"/>
                  <a:pt x="1658355" y="897145"/>
                </a:cubicBezTo>
                <a:cubicBezTo>
                  <a:pt x="1661755" y="888944"/>
                  <a:pt x="1663455" y="881243"/>
                  <a:pt x="1663455" y="874043"/>
                </a:cubicBezTo>
                <a:close/>
                <a:moveTo>
                  <a:pt x="653806" y="874043"/>
                </a:moveTo>
                <a:lnTo>
                  <a:pt x="662807" y="874043"/>
                </a:lnTo>
                <a:cubicBezTo>
                  <a:pt x="662807" y="878443"/>
                  <a:pt x="662173" y="882877"/>
                  <a:pt x="660906" y="887344"/>
                </a:cubicBezTo>
                <a:cubicBezTo>
                  <a:pt x="659640" y="891811"/>
                  <a:pt x="658039" y="896112"/>
                  <a:pt x="656106" y="900246"/>
                </a:cubicBezTo>
                <a:cubicBezTo>
                  <a:pt x="654172" y="904380"/>
                  <a:pt x="652005" y="908347"/>
                  <a:pt x="649605" y="912147"/>
                </a:cubicBezTo>
                <a:cubicBezTo>
                  <a:pt x="647205" y="915948"/>
                  <a:pt x="644871" y="919315"/>
                  <a:pt x="642604" y="922249"/>
                </a:cubicBezTo>
                <a:lnTo>
                  <a:pt x="634803" y="922249"/>
                </a:lnTo>
                <a:cubicBezTo>
                  <a:pt x="640671" y="913714"/>
                  <a:pt x="645304" y="905346"/>
                  <a:pt x="648705" y="897145"/>
                </a:cubicBezTo>
                <a:cubicBezTo>
                  <a:pt x="652105" y="888944"/>
                  <a:pt x="653806" y="881243"/>
                  <a:pt x="653806" y="874043"/>
                </a:cubicBezTo>
                <a:close/>
                <a:moveTo>
                  <a:pt x="3095206" y="869642"/>
                </a:moveTo>
                <a:cubicBezTo>
                  <a:pt x="3101607" y="869642"/>
                  <a:pt x="3107141" y="871509"/>
                  <a:pt x="3111808" y="875243"/>
                </a:cubicBezTo>
                <a:cubicBezTo>
                  <a:pt x="3116475" y="878976"/>
                  <a:pt x="3118809" y="884577"/>
                  <a:pt x="3118809" y="892045"/>
                </a:cubicBezTo>
                <a:cubicBezTo>
                  <a:pt x="3118809" y="895779"/>
                  <a:pt x="3118175" y="899046"/>
                  <a:pt x="3116909" y="901846"/>
                </a:cubicBezTo>
                <a:cubicBezTo>
                  <a:pt x="3115642" y="904646"/>
                  <a:pt x="3113908" y="906980"/>
                  <a:pt x="3111708" y="908847"/>
                </a:cubicBezTo>
                <a:cubicBezTo>
                  <a:pt x="3109507" y="910714"/>
                  <a:pt x="3107007" y="912114"/>
                  <a:pt x="3104207" y="913047"/>
                </a:cubicBezTo>
                <a:cubicBezTo>
                  <a:pt x="3101407" y="913981"/>
                  <a:pt x="3098406" y="914448"/>
                  <a:pt x="3095206" y="914448"/>
                </a:cubicBezTo>
                <a:cubicBezTo>
                  <a:pt x="3088805" y="914448"/>
                  <a:pt x="3083271" y="912581"/>
                  <a:pt x="3078603" y="908847"/>
                </a:cubicBezTo>
                <a:cubicBezTo>
                  <a:pt x="3073936" y="905113"/>
                  <a:pt x="3071603" y="899512"/>
                  <a:pt x="3071603" y="892045"/>
                </a:cubicBezTo>
                <a:cubicBezTo>
                  <a:pt x="3071603" y="884577"/>
                  <a:pt x="3073936" y="878976"/>
                  <a:pt x="3078603" y="875243"/>
                </a:cubicBezTo>
                <a:cubicBezTo>
                  <a:pt x="3083271" y="871509"/>
                  <a:pt x="3088805" y="869642"/>
                  <a:pt x="3095206" y="869642"/>
                </a:cubicBezTo>
                <a:close/>
                <a:moveTo>
                  <a:pt x="3383365" y="856440"/>
                </a:moveTo>
                <a:cubicBezTo>
                  <a:pt x="3386433" y="859107"/>
                  <a:pt x="3390267" y="862474"/>
                  <a:pt x="3394867" y="866542"/>
                </a:cubicBezTo>
                <a:cubicBezTo>
                  <a:pt x="3399467" y="870609"/>
                  <a:pt x="3404235" y="874776"/>
                  <a:pt x="3409169" y="879043"/>
                </a:cubicBezTo>
                <a:cubicBezTo>
                  <a:pt x="3414103" y="883310"/>
                  <a:pt x="3418837" y="887444"/>
                  <a:pt x="3423371" y="891445"/>
                </a:cubicBezTo>
                <a:cubicBezTo>
                  <a:pt x="3427905" y="895445"/>
                  <a:pt x="3431638" y="898712"/>
                  <a:pt x="3434572" y="901246"/>
                </a:cubicBezTo>
                <a:lnTo>
                  <a:pt x="3429971" y="906447"/>
                </a:lnTo>
                <a:cubicBezTo>
                  <a:pt x="3427038" y="903780"/>
                  <a:pt x="3423304" y="900413"/>
                  <a:pt x="3418770" y="896345"/>
                </a:cubicBezTo>
                <a:cubicBezTo>
                  <a:pt x="3414236" y="892278"/>
                  <a:pt x="3409535" y="888111"/>
                  <a:pt x="3404668" y="883844"/>
                </a:cubicBezTo>
                <a:cubicBezTo>
                  <a:pt x="3399801" y="879577"/>
                  <a:pt x="3395067" y="875443"/>
                  <a:pt x="3390467" y="871442"/>
                </a:cubicBezTo>
                <a:cubicBezTo>
                  <a:pt x="3385866" y="867442"/>
                  <a:pt x="3382032" y="864108"/>
                  <a:pt x="3378965" y="861441"/>
                </a:cubicBezTo>
                <a:close/>
                <a:moveTo>
                  <a:pt x="3309756" y="855640"/>
                </a:moveTo>
                <a:lnTo>
                  <a:pt x="3315157" y="860241"/>
                </a:lnTo>
                <a:cubicBezTo>
                  <a:pt x="3312357" y="863841"/>
                  <a:pt x="3309156" y="867775"/>
                  <a:pt x="3305556" y="872042"/>
                </a:cubicBezTo>
                <a:cubicBezTo>
                  <a:pt x="3301955" y="876309"/>
                  <a:pt x="3298088" y="880577"/>
                  <a:pt x="3293954" y="884844"/>
                </a:cubicBezTo>
                <a:cubicBezTo>
                  <a:pt x="3289821" y="889111"/>
                  <a:pt x="3285553" y="893312"/>
                  <a:pt x="3281153" y="897446"/>
                </a:cubicBezTo>
                <a:cubicBezTo>
                  <a:pt x="3276752" y="901579"/>
                  <a:pt x="3272419" y="905446"/>
                  <a:pt x="3268151" y="909047"/>
                </a:cubicBezTo>
                <a:lnTo>
                  <a:pt x="3263551" y="903846"/>
                </a:lnTo>
                <a:cubicBezTo>
                  <a:pt x="3267818" y="900379"/>
                  <a:pt x="3272119" y="896579"/>
                  <a:pt x="3276452" y="892445"/>
                </a:cubicBezTo>
                <a:cubicBezTo>
                  <a:pt x="3280786" y="888311"/>
                  <a:pt x="3284953" y="884110"/>
                  <a:pt x="3288954" y="879843"/>
                </a:cubicBezTo>
                <a:cubicBezTo>
                  <a:pt x="3292954" y="875576"/>
                  <a:pt x="3296721" y="871376"/>
                  <a:pt x="3300255" y="867242"/>
                </a:cubicBezTo>
                <a:cubicBezTo>
                  <a:pt x="3303789" y="863108"/>
                  <a:pt x="3306956" y="859241"/>
                  <a:pt x="3309756" y="855640"/>
                </a:cubicBezTo>
                <a:close/>
                <a:moveTo>
                  <a:pt x="2984992" y="853840"/>
                </a:moveTo>
                <a:cubicBezTo>
                  <a:pt x="2988059" y="857174"/>
                  <a:pt x="2991559" y="861274"/>
                  <a:pt x="2995493" y="866142"/>
                </a:cubicBezTo>
                <a:cubicBezTo>
                  <a:pt x="2999427" y="871009"/>
                  <a:pt x="3003361" y="876076"/>
                  <a:pt x="3007295" y="881343"/>
                </a:cubicBezTo>
                <a:cubicBezTo>
                  <a:pt x="3011229" y="886611"/>
                  <a:pt x="3014962" y="891778"/>
                  <a:pt x="3018496" y="896845"/>
                </a:cubicBezTo>
                <a:cubicBezTo>
                  <a:pt x="3022030" y="901913"/>
                  <a:pt x="3024930" y="906313"/>
                  <a:pt x="3027197" y="910047"/>
                </a:cubicBezTo>
                <a:lnTo>
                  <a:pt x="3021597" y="914448"/>
                </a:lnTo>
                <a:cubicBezTo>
                  <a:pt x="3019329" y="910714"/>
                  <a:pt x="3016429" y="906280"/>
                  <a:pt x="3012895" y="901146"/>
                </a:cubicBezTo>
                <a:cubicBezTo>
                  <a:pt x="3009361" y="896012"/>
                  <a:pt x="3005628" y="890845"/>
                  <a:pt x="3001694" y="885644"/>
                </a:cubicBezTo>
                <a:cubicBezTo>
                  <a:pt x="2997760" y="880443"/>
                  <a:pt x="2993827" y="875409"/>
                  <a:pt x="2989893" y="870542"/>
                </a:cubicBezTo>
                <a:cubicBezTo>
                  <a:pt x="2985959" y="865675"/>
                  <a:pt x="2982525" y="861508"/>
                  <a:pt x="2979591" y="858041"/>
                </a:cubicBezTo>
                <a:close/>
                <a:moveTo>
                  <a:pt x="5344182" y="853640"/>
                </a:moveTo>
                <a:lnTo>
                  <a:pt x="5351183" y="854040"/>
                </a:lnTo>
                <a:cubicBezTo>
                  <a:pt x="5351049" y="863241"/>
                  <a:pt x="5350249" y="870942"/>
                  <a:pt x="5348783" y="877143"/>
                </a:cubicBezTo>
                <a:cubicBezTo>
                  <a:pt x="5347315" y="883344"/>
                  <a:pt x="5344949" y="888744"/>
                  <a:pt x="5341681" y="893345"/>
                </a:cubicBezTo>
                <a:cubicBezTo>
                  <a:pt x="5338415" y="897946"/>
                  <a:pt x="5334081" y="902046"/>
                  <a:pt x="5328680" y="905647"/>
                </a:cubicBezTo>
                <a:cubicBezTo>
                  <a:pt x="5323279" y="909247"/>
                  <a:pt x="5316511" y="913047"/>
                  <a:pt x="5308378" y="917048"/>
                </a:cubicBezTo>
                <a:lnTo>
                  <a:pt x="5304577" y="911247"/>
                </a:lnTo>
                <a:cubicBezTo>
                  <a:pt x="5312978" y="907513"/>
                  <a:pt x="5319746" y="903780"/>
                  <a:pt x="5324879" y="900046"/>
                </a:cubicBezTo>
                <a:cubicBezTo>
                  <a:pt x="5330013" y="896312"/>
                  <a:pt x="5334047" y="892245"/>
                  <a:pt x="5336981" y="887844"/>
                </a:cubicBezTo>
                <a:cubicBezTo>
                  <a:pt x="5339915" y="883444"/>
                  <a:pt x="5341849" y="878510"/>
                  <a:pt x="5342782" y="873042"/>
                </a:cubicBezTo>
                <a:cubicBezTo>
                  <a:pt x="5343715" y="867575"/>
                  <a:pt x="5344182" y="861108"/>
                  <a:pt x="5344182" y="853640"/>
                </a:cubicBezTo>
                <a:close/>
                <a:moveTo>
                  <a:pt x="5403189" y="852840"/>
                </a:moveTo>
                <a:lnTo>
                  <a:pt x="5409990" y="853240"/>
                </a:lnTo>
                <a:lnTo>
                  <a:pt x="5409990" y="913848"/>
                </a:lnTo>
                <a:lnTo>
                  <a:pt x="5403189" y="913848"/>
                </a:lnTo>
                <a:close/>
                <a:moveTo>
                  <a:pt x="2944987" y="852040"/>
                </a:moveTo>
                <a:lnTo>
                  <a:pt x="2950788" y="856240"/>
                </a:lnTo>
                <a:cubicBezTo>
                  <a:pt x="2948254" y="860908"/>
                  <a:pt x="2945153" y="865908"/>
                  <a:pt x="2941487" y="871242"/>
                </a:cubicBezTo>
                <a:cubicBezTo>
                  <a:pt x="2937819" y="876576"/>
                  <a:pt x="2933885" y="881910"/>
                  <a:pt x="2929685" y="887244"/>
                </a:cubicBezTo>
                <a:cubicBezTo>
                  <a:pt x="2925485" y="892578"/>
                  <a:pt x="2921184" y="897645"/>
                  <a:pt x="2916783" y="902446"/>
                </a:cubicBezTo>
                <a:cubicBezTo>
                  <a:pt x="2912383" y="907247"/>
                  <a:pt x="2908183" y="911514"/>
                  <a:pt x="2904182" y="915248"/>
                </a:cubicBezTo>
                <a:lnTo>
                  <a:pt x="2898581" y="910047"/>
                </a:lnTo>
                <a:cubicBezTo>
                  <a:pt x="2902582" y="906447"/>
                  <a:pt x="2906782" y="902279"/>
                  <a:pt x="2911183" y="897545"/>
                </a:cubicBezTo>
                <a:cubicBezTo>
                  <a:pt x="2915583" y="892812"/>
                  <a:pt x="2919851" y="887878"/>
                  <a:pt x="2923985" y="882744"/>
                </a:cubicBezTo>
                <a:cubicBezTo>
                  <a:pt x="2928118" y="877610"/>
                  <a:pt x="2931985" y="872409"/>
                  <a:pt x="2935586" y="867142"/>
                </a:cubicBezTo>
                <a:cubicBezTo>
                  <a:pt x="2939186" y="861874"/>
                  <a:pt x="2942320" y="856840"/>
                  <a:pt x="2944987" y="852040"/>
                </a:cubicBezTo>
                <a:close/>
                <a:moveTo>
                  <a:pt x="3904555" y="851440"/>
                </a:moveTo>
                <a:cubicBezTo>
                  <a:pt x="3906155" y="853040"/>
                  <a:pt x="3908255" y="855307"/>
                  <a:pt x="3910855" y="858241"/>
                </a:cubicBezTo>
                <a:cubicBezTo>
                  <a:pt x="3913456" y="861174"/>
                  <a:pt x="3916156" y="864275"/>
                  <a:pt x="3918956" y="867542"/>
                </a:cubicBezTo>
                <a:cubicBezTo>
                  <a:pt x="3921757" y="870809"/>
                  <a:pt x="3924457" y="874076"/>
                  <a:pt x="3927057" y="877343"/>
                </a:cubicBezTo>
                <a:cubicBezTo>
                  <a:pt x="3929658" y="880610"/>
                  <a:pt x="3931758" y="883377"/>
                  <a:pt x="3933358" y="885644"/>
                </a:cubicBezTo>
                <a:lnTo>
                  <a:pt x="3928357" y="890045"/>
                </a:lnTo>
                <a:cubicBezTo>
                  <a:pt x="3926757" y="887778"/>
                  <a:pt x="3924657" y="885011"/>
                  <a:pt x="3922057" y="881744"/>
                </a:cubicBezTo>
                <a:cubicBezTo>
                  <a:pt x="3919457" y="878476"/>
                  <a:pt x="3916789" y="875209"/>
                  <a:pt x="3914056" y="871942"/>
                </a:cubicBezTo>
                <a:cubicBezTo>
                  <a:pt x="3911322" y="868675"/>
                  <a:pt x="3908688" y="865575"/>
                  <a:pt x="3906155" y="862641"/>
                </a:cubicBezTo>
                <a:cubicBezTo>
                  <a:pt x="3903621" y="859707"/>
                  <a:pt x="3901554" y="857440"/>
                  <a:pt x="3899954" y="855840"/>
                </a:cubicBezTo>
                <a:close/>
                <a:moveTo>
                  <a:pt x="4013568" y="851240"/>
                </a:moveTo>
                <a:lnTo>
                  <a:pt x="4018769" y="855240"/>
                </a:lnTo>
                <a:cubicBezTo>
                  <a:pt x="4017035" y="857907"/>
                  <a:pt x="4015001" y="860774"/>
                  <a:pt x="4012668" y="863841"/>
                </a:cubicBezTo>
                <a:cubicBezTo>
                  <a:pt x="4010335" y="866908"/>
                  <a:pt x="4007867" y="870009"/>
                  <a:pt x="4005267" y="873142"/>
                </a:cubicBezTo>
                <a:cubicBezTo>
                  <a:pt x="4002667" y="876276"/>
                  <a:pt x="4000033" y="879343"/>
                  <a:pt x="3997366" y="882344"/>
                </a:cubicBezTo>
                <a:cubicBezTo>
                  <a:pt x="3994699" y="885344"/>
                  <a:pt x="3992165" y="888044"/>
                  <a:pt x="3989765" y="890445"/>
                </a:cubicBezTo>
                <a:lnTo>
                  <a:pt x="3984965" y="885844"/>
                </a:lnTo>
                <a:cubicBezTo>
                  <a:pt x="3987365" y="883444"/>
                  <a:pt x="3989865" y="880810"/>
                  <a:pt x="3992465" y="877943"/>
                </a:cubicBezTo>
                <a:cubicBezTo>
                  <a:pt x="3995066" y="875076"/>
                  <a:pt x="3997666" y="872109"/>
                  <a:pt x="4000267" y="869042"/>
                </a:cubicBezTo>
                <a:cubicBezTo>
                  <a:pt x="4002867" y="865975"/>
                  <a:pt x="4005301" y="862908"/>
                  <a:pt x="4007567" y="859841"/>
                </a:cubicBezTo>
                <a:cubicBezTo>
                  <a:pt x="4009835" y="856774"/>
                  <a:pt x="4011835" y="853907"/>
                  <a:pt x="4013568" y="851240"/>
                </a:cubicBezTo>
                <a:close/>
                <a:moveTo>
                  <a:pt x="2723836" y="851040"/>
                </a:moveTo>
                <a:lnTo>
                  <a:pt x="2723836" y="890845"/>
                </a:lnTo>
                <a:lnTo>
                  <a:pt x="2794245" y="890845"/>
                </a:lnTo>
                <a:lnTo>
                  <a:pt x="2794245" y="851040"/>
                </a:lnTo>
                <a:close/>
                <a:moveTo>
                  <a:pt x="291436" y="849039"/>
                </a:moveTo>
                <a:lnTo>
                  <a:pt x="291436" y="892045"/>
                </a:lnTo>
                <a:lnTo>
                  <a:pt x="350044" y="892045"/>
                </a:lnTo>
                <a:lnTo>
                  <a:pt x="350044" y="849039"/>
                </a:lnTo>
                <a:close/>
                <a:moveTo>
                  <a:pt x="284836" y="842439"/>
                </a:moveTo>
                <a:lnTo>
                  <a:pt x="356445" y="842439"/>
                </a:lnTo>
                <a:lnTo>
                  <a:pt x="356445" y="911047"/>
                </a:lnTo>
                <a:lnTo>
                  <a:pt x="350044" y="911047"/>
                </a:lnTo>
                <a:lnTo>
                  <a:pt x="350044" y="897846"/>
                </a:lnTo>
                <a:lnTo>
                  <a:pt x="291436" y="897846"/>
                </a:lnTo>
                <a:lnTo>
                  <a:pt x="291436" y="911047"/>
                </a:lnTo>
                <a:lnTo>
                  <a:pt x="284836" y="911047"/>
                </a:lnTo>
                <a:close/>
                <a:moveTo>
                  <a:pt x="5142757" y="836638"/>
                </a:moveTo>
                <a:lnTo>
                  <a:pt x="5262972" y="836638"/>
                </a:lnTo>
                <a:lnTo>
                  <a:pt x="5262972" y="843039"/>
                </a:lnTo>
                <a:lnTo>
                  <a:pt x="5196164" y="843039"/>
                </a:lnTo>
                <a:cubicBezTo>
                  <a:pt x="5200964" y="855173"/>
                  <a:pt x="5206565" y="865241"/>
                  <a:pt x="5212965" y="873242"/>
                </a:cubicBezTo>
                <a:cubicBezTo>
                  <a:pt x="5219367" y="869375"/>
                  <a:pt x="5225301" y="865508"/>
                  <a:pt x="5230768" y="861641"/>
                </a:cubicBezTo>
                <a:cubicBezTo>
                  <a:pt x="5236235" y="857774"/>
                  <a:pt x="5241369" y="853907"/>
                  <a:pt x="5246170" y="850040"/>
                </a:cubicBezTo>
                <a:lnTo>
                  <a:pt x="5249771" y="855240"/>
                </a:lnTo>
                <a:cubicBezTo>
                  <a:pt x="5244969" y="858841"/>
                  <a:pt x="5239903" y="862508"/>
                  <a:pt x="5234569" y="866242"/>
                </a:cubicBezTo>
                <a:cubicBezTo>
                  <a:pt x="5229235" y="869975"/>
                  <a:pt x="5223433" y="873776"/>
                  <a:pt x="5217166" y="877643"/>
                </a:cubicBezTo>
                <a:cubicBezTo>
                  <a:pt x="5222900" y="883510"/>
                  <a:pt x="5229635" y="888478"/>
                  <a:pt x="5237369" y="892545"/>
                </a:cubicBezTo>
                <a:cubicBezTo>
                  <a:pt x="5245103" y="896612"/>
                  <a:pt x="5254371" y="900379"/>
                  <a:pt x="5265173" y="903846"/>
                </a:cubicBezTo>
                <a:lnTo>
                  <a:pt x="5262772" y="909847"/>
                </a:lnTo>
                <a:cubicBezTo>
                  <a:pt x="5252771" y="906380"/>
                  <a:pt x="5244003" y="902713"/>
                  <a:pt x="5236469" y="898846"/>
                </a:cubicBezTo>
                <a:cubicBezTo>
                  <a:pt x="5228935" y="894979"/>
                  <a:pt x="5222267" y="890478"/>
                  <a:pt x="5216466" y="885344"/>
                </a:cubicBezTo>
                <a:cubicBezTo>
                  <a:pt x="5210665" y="880210"/>
                  <a:pt x="5205598" y="874243"/>
                  <a:pt x="5201264" y="867442"/>
                </a:cubicBezTo>
                <a:cubicBezTo>
                  <a:pt x="5196930" y="860641"/>
                  <a:pt x="5192963" y="852507"/>
                  <a:pt x="5189363" y="843039"/>
                </a:cubicBezTo>
                <a:lnTo>
                  <a:pt x="5168960" y="843039"/>
                </a:lnTo>
                <a:lnTo>
                  <a:pt x="5168960" y="903246"/>
                </a:lnTo>
                <a:cubicBezTo>
                  <a:pt x="5170293" y="902579"/>
                  <a:pt x="5172793" y="901379"/>
                  <a:pt x="5176461" y="899646"/>
                </a:cubicBezTo>
                <a:cubicBezTo>
                  <a:pt x="5180128" y="897912"/>
                  <a:pt x="5183929" y="896145"/>
                  <a:pt x="5187863" y="894345"/>
                </a:cubicBezTo>
                <a:cubicBezTo>
                  <a:pt x="5191796" y="892545"/>
                  <a:pt x="5195330" y="890945"/>
                  <a:pt x="5198463" y="889545"/>
                </a:cubicBezTo>
                <a:cubicBezTo>
                  <a:pt x="5201597" y="888144"/>
                  <a:pt x="5203297" y="887378"/>
                  <a:pt x="5203565" y="887244"/>
                </a:cubicBezTo>
                <a:lnTo>
                  <a:pt x="5204565" y="893645"/>
                </a:lnTo>
                <a:cubicBezTo>
                  <a:pt x="5204297" y="893778"/>
                  <a:pt x="5203331" y="894245"/>
                  <a:pt x="5201664" y="895045"/>
                </a:cubicBezTo>
                <a:cubicBezTo>
                  <a:pt x="5199997" y="895845"/>
                  <a:pt x="5197963" y="896779"/>
                  <a:pt x="5195563" y="897846"/>
                </a:cubicBezTo>
                <a:cubicBezTo>
                  <a:pt x="5193163" y="898912"/>
                  <a:pt x="5190529" y="900112"/>
                  <a:pt x="5187663" y="901446"/>
                </a:cubicBezTo>
                <a:cubicBezTo>
                  <a:pt x="5184795" y="902779"/>
                  <a:pt x="5182061" y="904046"/>
                  <a:pt x="5179461" y="905246"/>
                </a:cubicBezTo>
                <a:cubicBezTo>
                  <a:pt x="5176861" y="906447"/>
                  <a:pt x="5174527" y="907513"/>
                  <a:pt x="5172461" y="908447"/>
                </a:cubicBezTo>
                <a:cubicBezTo>
                  <a:pt x="5170394" y="909380"/>
                  <a:pt x="5169027" y="909980"/>
                  <a:pt x="5168360" y="910247"/>
                </a:cubicBezTo>
                <a:cubicBezTo>
                  <a:pt x="5167561" y="910514"/>
                  <a:pt x="5166727" y="910914"/>
                  <a:pt x="5165860" y="911447"/>
                </a:cubicBezTo>
                <a:cubicBezTo>
                  <a:pt x="5164993" y="911981"/>
                  <a:pt x="5163626" y="913114"/>
                  <a:pt x="5161759" y="914848"/>
                </a:cubicBezTo>
                <a:lnTo>
                  <a:pt x="5158559" y="909247"/>
                </a:lnTo>
                <a:cubicBezTo>
                  <a:pt x="5160292" y="907780"/>
                  <a:pt x="5161359" y="906613"/>
                  <a:pt x="5161759" y="905747"/>
                </a:cubicBezTo>
                <a:cubicBezTo>
                  <a:pt x="5162159" y="904880"/>
                  <a:pt x="5162359" y="903913"/>
                  <a:pt x="5162359" y="902846"/>
                </a:cubicBezTo>
                <a:lnTo>
                  <a:pt x="5162359" y="843039"/>
                </a:lnTo>
                <a:lnTo>
                  <a:pt x="5142757" y="843039"/>
                </a:lnTo>
                <a:close/>
                <a:moveTo>
                  <a:pt x="3263351" y="835638"/>
                </a:moveTo>
                <a:lnTo>
                  <a:pt x="3434972" y="835638"/>
                </a:lnTo>
                <a:lnTo>
                  <a:pt x="3434972" y="842439"/>
                </a:lnTo>
                <a:lnTo>
                  <a:pt x="3354962" y="842439"/>
                </a:lnTo>
                <a:lnTo>
                  <a:pt x="3354962" y="893445"/>
                </a:lnTo>
                <a:cubicBezTo>
                  <a:pt x="3354962" y="897179"/>
                  <a:pt x="3354629" y="900212"/>
                  <a:pt x="3353962" y="902546"/>
                </a:cubicBezTo>
                <a:cubicBezTo>
                  <a:pt x="3353295" y="904880"/>
                  <a:pt x="3352095" y="906747"/>
                  <a:pt x="3350361" y="908147"/>
                </a:cubicBezTo>
                <a:cubicBezTo>
                  <a:pt x="3348628" y="909547"/>
                  <a:pt x="3346361" y="910580"/>
                  <a:pt x="3343561" y="911247"/>
                </a:cubicBezTo>
                <a:cubicBezTo>
                  <a:pt x="3340760" y="911914"/>
                  <a:pt x="3337226" y="912381"/>
                  <a:pt x="3332959" y="912647"/>
                </a:cubicBezTo>
                <a:lnTo>
                  <a:pt x="3317957" y="913647"/>
                </a:lnTo>
                <a:lnTo>
                  <a:pt x="3315957" y="906847"/>
                </a:lnTo>
                <a:lnTo>
                  <a:pt x="3331159" y="906047"/>
                </a:lnTo>
                <a:cubicBezTo>
                  <a:pt x="3334626" y="905780"/>
                  <a:pt x="3337426" y="905446"/>
                  <a:pt x="3339560" y="905046"/>
                </a:cubicBezTo>
                <a:cubicBezTo>
                  <a:pt x="3341693" y="904646"/>
                  <a:pt x="3343361" y="903946"/>
                  <a:pt x="3344561" y="902946"/>
                </a:cubicBezTo>
                <a:cubicBezTo>
                  <a:pt x="3345761" y="901946"/>
                  <a:pt x="3346595" y="900579"/>
                  <a:pt x="3347061" y="898846"/>
                </a:cubicBezTo>
                <a:cubicBezTo>
                  <a:pt x="3347528" y="897112"/>
                  <a:pt x="3347761" y="894712"/>
                  <a:pt x="3347761" y="891645"/>
                </a:cubicBezTo>
                <a:lnTo>
                  <a:pt x="3347761" y="842439"/>
                </a:lnTo>
                <a:lnTo>
                  <a:pt x="3263351" y="842439"/>
                </a:lnTo>
                <a:close/>
                <a:moveTo>
                  <a:pt x="898036" y="832637"/>
                </a:moveTo>
                <a:lnTo>
                  <a:pt x="904637" y="833037"/>
                </a:lnTo>
                <a:lnTo>
                  <a:pt x="904637" y="851640"/>
                </a:lnTo>
                <a:lnTo>
                  <a:pt x="963044" y="851640"/>
                </a:lnTo>
                <a:lnTo>
                  <a:pt x="963044" y="884844"/>
                </a:lnTo>
                <a:cubicBezTo>
                  <a:pt x="963044" y="887911"/>
                  <a:pt x="962711" y="890445"/>
                  <a:pt x="962044" y="892445"/>
                </a:cubicBezTo>
                <a:cubicBezTo>
                  <a:pt x="961377" y="894445"/>
                  <a:pt x="960277" y="896045"/>
                  <a:pt x="958744" y="897245"/>
                </a:cubicBezTo>
                <a:cubicBezTo>
                  <a:pt x="957210" y="898446"/>
                  <a:pt x="955177" y="899312"/>
                  <a:pt x="952643" y="899846"/>
                </a:cubicBezTo>
                <a:cubicBezTo>
                  <a:pt x="950109" y="900379"/>
                  <a:pt x="946976" y="900779"/>
                  <a:pt x="943242" y="901046"/>
                </a:cubicBezTo>
                <a:lnTo>
                  <a:pt x="926840" y="902046"/>
                </a:lnTo>
                <a:lnTo>
                  <a:pt x="925039" y="895845"/>
                </a:lnTo>
                <a:lnTo>
                  <a:pt x="941441" y="895045"/>
                </a:lnTo>
                <a:cubicBezTo>
                  <a:pt x="944375" y="894912"/>
                  <a:pt x="946809" y="894678"/>
                  <a:pt x="948742" y="894345"/>
                </a:cubicBezTo>
                <a:cubicBezTo>
                  <a:pt x="950676" y="894012"/>
                  <a:pt x="952176" y="893478"/>
                  <a:pt x="953243" y="892745"/>
                </a:cubicBezTo>
                <a:cubicBezTo>
                  <a:pt x="954310" y="892011"/>
                  <a:pt x="955043" y="890978"/>
                  <a:pt x="955443" y="889645"/>
                </a:cubicBezTo>
                <a:cubicBezTo>
                  <a:pt x="955843" y="888311"/>
                  <a:pt x="956043" y="886577"/>
                  <a:pt x="956043" y="884444"/>
                </a:cubicBezTo>
                <a:lnTo>
                  <a:pt x="956043" y="857840"/>
                </a:lnTo>
                <a:lnTo>
                  <a:pt x="904637" y="857840"/>
                </a:lnTo>
                <a:lnTo>
                  <a:pt x="904637" y="915648"/>
                </a:lnTo>
                <a:lnTo>
                  <a:pt x="898036" y="915648"/>
                </a:lnTo>
                <a:lnTo>
                  <a:pt x="898036" y="857840"/>
                </a:lnTo>
                <a:lnTo>
                  <a:pt x="847630" y="857840"/>
                </a:lnTo>
                <a:lnTo>
                  <a:pt x="847630" y="902246"/>
                </a:lnTo>
                <a:lnTo>
                  <a:pt x="840629" y="902246"/>
                </a:lnTo>
                <a:lnTo>
                  <a:pt x="840629" y="851640"/>
                </a:lnTo>
                <a:lnTo>
                  <a:pt x="898036" y="851640"/>
                </a:lnTo>
                <a:close/>
                <a:moveTo>
                  <a:pt x="4163987" y="830637"/>
                </a:moveTo>
                <a:lnTo>
                  <a:pt x="4163987" y="861241"/>
                </a:lnTo>
                <a:lnTo>
                  <a:pt x="4215593" y="861241"/>
                </a:lnTo>
                <a:lnTo>
                  <a:pt x="4215593" y="830637"/>
                </a:lnTo>
                <a:close/>
                <a:moveTo>
                  <a:pt x="4105379" y="830637"/>
                </a:moveTo>
                <a:lnTo>
                  <a:pt x="4105379" y="861241"/>
                </a:lnTo>
                <a:lnTo>
                  <a:pt x="4157186" y="861241"/>
                </a:lnTo>
                <a:lnTo>
                  <a:pt x="4157186" y="830637"/>
                </a:lnTo>
                <a:close/>
                <a:moveTo>
                  <a:pt x="2535212" y="830637"/>
                </a:moveTo>
                <a:lnTo>
                  <a:pt x="2535212" y="861241"/>
                </a:lnTo>
                <a:lnTo>
                  <a:pt x="2586819" y="861241"/>
                </a:lnTo>
                <a:lnTo>
                  <a:pt x="2586819" y="830637"/>
                </a:lnTo>
                <a:close/>
                <a:moveTo>
                  <a:pt x="2476605" y="830637"/>
                </a:moveTo>
                <a:lnTo>
                  <a:pt x="2476605" y="861241"/>
                </a:lnTo>
                <a:lnTo>
                  <a:pt x="2528411" y="861241"/>
                </a:lnTo>
                <a:lnTo>
                  <a:pt x="2528411" y="830637"/>
                </a:lnTo>
                <a:close/>
                <a:moveTo>
                  <a:pt x="1274207" y="828437"/>
                </a:moveTo>
                <a:lnTo>
                  <a:pt x="1274207" y="856240"/>
                </a:lnTo>
                <a:lnTo>
                  <a:pt x="1298210" y="856240"/>
                </a:lnTo>
                <a:lnTo>
                  <a:pt x="1298210" y="828437"/>
                </a:lnTo>
                <a:close/>
                <a:moveTo>
                  <a:pt x="1244003" y="828437"/>
                </a:moveTo>
                <a:lnTo>
                  <a:pt x="1244003" y="839438"/>
                </a:lnTo>
                <a:cubicBezTo>
                  <a:pt x="1244003" y="842505"/>
                  <a:pt x="1243970" y="845439"/>
                  <a:pt x="1243903" y="848239"/>
                </a:cubicBezTo>
                <a:cubicBezTo>
                  <a:pt x="1243836" y="851040"/>
                  <a:pt x="1243736" y="853707"/>
                  <a:pt x="1243603" y="856240"/>
                </a:cubicBezTo>
                <a:lnTo>
                  <a:pt x="1268406" y="856240"/>
                </a:lnTo>
                <a:lnTo>
                  <a:pt x="1268406" y="828437"/>
                </a:lnTo>
                <a:close/>
                <a:moveTo>
                  <a:pt x="1521038" y="819836"/>
                </a:moveTo>
                <a:cubicBezTo>
                  <a:pt x="1523571" y="822103"/>
                  <a:pt x="1526772" y="825003"/>
                  <a:pt x="1530639" y="828537"/>
                </a:cubicBezTo>
                <a:cubicBezTo>
                  <a:pt x="1534506" y="832071"/>
                  <a:pt x="1538507" y="835738"/>
                  <a:pt x="1542640" y="839538"/>
                </a:cubicBezTo>
                <a:cubicBezTo>
                  <a:pt x="1546774" y="843339"/>
                  <a:pt x="1550741" y="847039"/>
                  <a:pt x="1554542" y="850640"/>
                </a:cubicBezTo>
                <a:cubicBezTo>
                  <a:pt x="1558342" y="854240"/>
                  <a:pt x="1561510" y="857240"/>
                  <a:pt x="1564043" y="859641"/>
                </a:cubicBezTo>
                <a:lnTo>
                  <a:pt x="1559843" y="864841"/>
                </a:lnTo>
                <a:cubicBezTo>
                  <a:pt x="1557042" y="862174"/>
                  <a:pt x="1553642" y="858974"/>
                  <a:pt x="1549641" y="855240"/>
                </a:cubicBezTo>
                <a:cubicBezTo>
                  <a:pt x="1545641" y="851506"/>
                  <a:pt x="1541574" y="847739"/>
                  <a:pt x="1537440" y="843939"/>
                </a:cubicBezTo>
                <a:cubicBezTo>
                  <a:pt x="1533306" y="840138"/>
                  <a:pt x="1529406" y="836538"/>
                  <a:pt x="1525738" y="833137"/>
                </a:cubicBezTo>
                <a:cubicBezTo>
                  <a:pt x="1522071" y="829737"/>
                  <a:pt x="1519038" y="826903"/>
                  <a:pt x="1516637" y="824636"/>
                </a:cubicBezTo>
                <a:close/>
                <a:moveTo>
                  <a:pt x="2686431" y="808834"/>
                </a:moveTo>
                <a:cubicBezTo>
                  <a:pt x="2688031" y="810701"/>
                  <a:pt x="2689898" y="812935"/>
                  <a:pt x="2692032" y="815535"/>
                </a:cubicBezTo>
                <a:cubicBezTo>
                  <a:pt x="2694165" y="818136"/>
                  <a:pt x="2696299" y="820869"/>
                  <a:pt x="2698432" y="823736"/>
                </a:cubicBezTo>
                <a:cubicBezTo>
                  <a:pt x="2700566" y="826603"/>
                  <a:pt x="2702666" y="829437"/>
                  <a:pt x="2704733" y="832237"/>
                </a:cubicBezTo>
                <a:cubicBezTo>
                  <a:pt x="2706800" y="835038"/>
                  <a:pt x="2708567" y="837505"/>
                  <a:pt x="2710034" y="839638"/>
                </a:cubicBezTo>
                <a:lnTo>
                  <a:pt x="2705233" y="844039"/>
                </a:lnTo>
                <a:cubicBezTo>
                  <a:pt x="2703766" y="841772"/>
                  <a:pt x="2702000" y="839205"/>
                  <a:pt x="2699933" y="836338"/>
                </a:cubicBezTo>
                <a:cubicBezTo>
                  <a:pt x="2697866" y="833471"/>
                  <a:pt x="2695765" y="830604"/>
                  <a:pt x="2693632" y="827737"/>
                </a:cubicBezTo>
                <a:cubicBezTo>
                  <a:pt x="2691498" y="824870"/>
                  <a:pt x="2689365" y="822136"/>
                  <a:pt x="2687231" y="819536"/>
                </a:cubicBezTo>
                <a:cubicBezTo>
                  <a:pt x="2685097" y="816935"/>
                  <a:pt x="2683164" y="814768"/>
                  <a:pt x="2681430" y="813035"/>
                </a:cubicBezTo>
                <a:close/>
                <a:moveTo>
                  <a:pt x="3514582" y="807034"/>
                </a:moveTo>
                <a:lnTo>
                  <a:pt x="3521783" y="807434"/>
                </a:lnTo>
                <a:lnTo>
                  <a:pt x="3521783" y="836438"/>
                </a:lnTo>
                <a:cubicBezTo>
                  <a:pt x="3521783" y="846306"/>
                  <a:pt x="3521083" y="854873"/>
                  <a:pt x="3519683" y="862141"/>
                </a:cubicBezTo>
                <a:cubicBezTo>
                  <a:pt x="3518283" y="869409"/>
                  <a:pt x="3515915" y="876076"/>
                  <a:pt x="3512582" y="882144"/>
                </a:cubicBezTo>
                <a:cubicBezTo>
                  <a:pt x="3509248" y="888211"/>
                  <a:pt x="3504747" y="893912"/>
                  <a:pt x="3499080" y="899246"/>
                </a:cubicBezTo>
                <a:cubicBezTo>
                  <a:pt x="3493413" y="904580"/>
                  <a:pt x="3486312" y="910114"/>
                  <a:pt x="3477777" y="915848"/>
                </a:cubicBezTo>
                <a:lnTo>
                  <a:pt x="3473377" y="910247"/>
                </a:lnTo>
                <a:cubicBezTo>
                  <a:pt x="3481511" y="904646"/>
                  <a:pt x="3488212" y="899379"/>
                  <a:pt x="3493479" y="894445"/>
                </a:cubicBezTo>
                <a:cubicBezTo>
                  <a:pt x="3498747" y="889511"/>
                  <a:pt x="3502947" y="884310"/>
                  <a:pt x="3506081" y="878843"/>
                </a:cubicBezTo>
                <a:cubicBezTo>
                  <a:pt x="3509215" y="873376"/>
                  <a:pt x="3511415" y="867308"/>
                  <a:pt x="3512682" y="860641"/>
                </a:cubicBezTo>
                <a:cubicBezTo>
                  <a:pt x="3513949" y="853973"/>
                  <a:pt x="3514582" y="846106"/>
                  <a:pt x="3514582" y="837038"/>
                </a:cubicBezTo>
                <a:close/>
                <a:moveTo>
                  <a:pt x="57007" y="807034"/>
                </a:moveTo>
                <a:lnTo>
                  <a:pt x="64208" y="807434"/>
                </a:lnTo>
                <a:lnTo>
                  <a:pt x="64208" y="836438"/>
                </a:lnTo>
                <a:cubicBezTo>
                  <a:pt x="64208" y="846306"/>
                  <a:pt x="63508" y="854873"/>
                  <a:pt x="62108" y="862141"/>
                </a:cubicBezTo>
                <a:cubicBezTo>
                  <a:pt x="60708" y="869409"/>
                  <a:pt x="58341" y="876076"/>
                  <a:pt x="55007" y="882144"/>
                </a:cubicBezTo>
                <a:cubicBezTo>
                  <a:pt x="51673" y="888211"/>
                  <a:pt x="47173" y="893912"/>
                  <a:pt x="41505" y="899246"/>
                </a:cubicBezTo>
                <a:cubicBezTo>
                  <a:pt x="35838" y="904580"/>
                  <a:pt x="28737" y="910114"/>
                  <a:pt x="20203" y="915848"/>
                </a:cubicBezTo>
                <a:lnTo>
                  <a:pt x="15802" y="910247"/>
                </a:lnTo>
                <a:cubicBezTo>
                  <a:pt x="23936" y="904646"/>
                  <a:pt x="30637" y="899379"/>
                  <a:pt x="35905" y="894445"/>
                </a:cubicBezTo>
                <a:cubicBezTo>
                  <a:pt x="41172" y="889511"/>
                  <a:pt x="45372" y="884310"/>
                  <a:pt x="48506" y="878843"/>
                </a:cubicBezTo>
                <a:cubicBezTo>
                  <a:pt x="51640" y="873376"/>
                  <a:pt x="53840" y="867308"/>
                  <a:pt x="55107" y="860641"/>
                </a:cubicBezTo>
                <a:cubicBezTo>
                  <a:pt x="56374" y="853973"/>
                  <a:pt x="57007" y="846106"/>
                  <a:pt x="57007" y="837038"/>
                </a:cubicBezTo>
                <a:close/>
                <a:moveTo>
                  <a:pt x="3576990" y="806634"/>
                </a:moveTo>
                <a:lnTo>
                  <a:pt x="3584191" y="807034"/>
                </a:lnTo>
                <a:lnTo>
                  <a:pt x="3584191" y="913047"/>
                </a:lnTo>
                <a:lnTo>
                  <a:pt x="3576990" y="913047"/>
                </a:lnTo>
                <a:close/>
                <a:moveTo>
                  <a:pt x="119415" y="806634"/>
                </a:moveTo>
                <a:lnTo>
                  <a:pt x="126616" y="807034"/>
                </a:lnTo>
                <a:lnTo>
                  <a:pt x="126616" y="913047"/>
                </a:lnTo>
                <a:lnTo>
                  <a:pt x="119415" y="913047"/>
                </a:lnTo>
                <a:close/>
                <a:moveTo>
                  <a:pt x="404651" y="805834"/>
                </a:moveTo>
                <a:lnTo>
                  <a:pt x="440255" y="805834"/>
                </a:lnTo>
                <a:lnTo>
                  <a:pt x="440255" y="872042"/>
                </a:lnTo>
                <a:cubicBezTo>
                  <a:pt x="443589" y="877376"/>
                  <a:pt x="446923" y="881710"/>
                  <a:pt x="450256" y="885044"/>
                </a:cubicBezTo>
                <a:cubicBezTo>
                  <a:pt x="453590" y="888378"/>
                  <a:pt x="457291" y="890978"/>
                  <a:pt x="461358" y="892845"/>
                </a:cubicBezTo>
                <a:cubicBezTo>
                  <a:pt x="465425" y="894712"/>
                  <a:pt x="470125" y="896045"/>
                  <a:pt x="475459" y="896845"/>
                </a:cubicBezTo>
                <a:cubicBezTo>
                  <a:pt x="480793" y="897645"/>
                  <a:pt x="487194" y="898112"/>
                  <a:pt x="494662" y="898246"/>
                </a:cubicBezTo>
                <a:cubicBezTo>
                  <a:pt x="523599" y="898912"/>
                  <a:pt x="552602" y="898512"/>
                  <a:pt x="581673" y="897045"/>
                </a:cubicBezTo>
                <a:lnTo>
                  <a:pt x="579672" y="904046"/>
                </a:lnTo>
                <a:cubicBezTo>
                  <a:pt x="551002" y="905513"/>
                  <a:pt x="522399" y="905913"/>
                  <a:pt x="493862" y="905246"/>
                </a:cubicBezTo>
                <a:cubicBezTo>
                  <a:pt x="486661" y="905113"/>
                  <a:pt x="480360" y="904680"/>
                  <a:pt x="474959" y="903946"/>
                </a:cubicBezTo>
                <a:cubicBezTo>
                  <a:pt x="469559" y="903213"/>
                  <a:pt x="464658" y="901913"/>
                  <a:pt x="460258" y="900046"/>
                </a:cubicBezTo>
                <a:cubicBezTo>
                  <a:pt x="455857" y="898179"/>
                  <a:pt x="451790" y="895579"/>
                  <a:pt x="448056" y="892245"/>
                </a:cubicBezTo>
                <a:cubicBezTo>
                  <a:pt x="444322" y="888911"/>
                  <a:pt x="440588" y="884511"/>
                  <a:pt x="436855" y="879043"/>
                </a:cubicBezTo>
                <a:lnTo>
                  <a:pt x="406451" y="908447"/>
                </a:lnTo>
                <a:lnTo>
                  <a:pt x="403250" y="901446"/>
                </a:lnTo>
                <a:lnTo>
                  <a:pt x="433854" y="872442"/>
                </a:lnTo>
                <a:lnTo>
                  <a:pt x="433854" y="812635"/>
                </a:lnTo>
                <a:lnTo>
                  <a:pt x="404651" y="812635"/>
                </a:lnTo>
                <a:close/>
                <a:moveTo>
                  <a:pt x="4344009" y="805634"/>
                </a:moveTo>
                <a:lnTo>
                  <a:pt x="4344009" y="844839"/>
                </a:lnTo>
                <a:lnTo>
                  <a:pt x="4387015" y="844839"/>
                </a:lnTo>
                <a:lnTo>
                  <a:pt x="4387015" y="805634"/>
                </a:lnTo>
                <a:close/>
                <a:moveTo>
                  <a:pt x="2723836" y="804634"/>
                </a:moveTo>
                <a:lnTo>
                  <a:pt x="2723836" y="844439"/>
                </a:lnTo>
                <a:lnTo>
                  <a:pt x="2794245" y="844439"/>
                </a:lnTo>
                <a:lnTo>
                  <a:pt x="2794245" y="804634"/>
                </a:lnTo>
                <a:close/>
                <a:moveTo>
                  <a:pt x="1353817" y="804634"/>
                </a:moveTo>
                <a:lnTo>
                  <a:pt x="1360218" y="805034"/>
                </a:lnTo>
                <a:lnTo>
                  <a:pt x="1360218" y="828837"/>
                </a:lnTo>
                <a:lnTo>
                  <a:pt x="1393822" y="828837"/>
                </a:lnTo>
                <a:lnTo>
                  <a:pt x="1393822" y="835238"/>
                </a:lnTo>
                <a:lnTo>
                  <a:pt x="1360218" y="835238"/>
                </a:lnTo>
                <a:lnTo>
                  <a:pt x="1360218" y="865041"/>
                </a:lnTo>
                <a:lnTo>
                  <a:pt x="1401023" y="865041"/>
                </a:lnTo>
                <a:lnTo>
                  <a:pt x="1401023" y="871442"/>
                </a:lnTo>
                <a:lnTo>
                  <a:pt x="1360218" y="871442"/>
                </a:lnTo>
                <a:lnTo>
                  <a:pt x="1360218" y="914648"/>
                </a:lnTo>
                <a:lnTo>
                  <a:pt x="1353817" y="914648"/>
                </a:lnTo>
                <a:lnTo>
                  <a:pt x="1353817" y="871442"/>
                </a:lnTo>
                <a:lnTo>
                  <a:pt x="1310411" y="871442"/>
                </a:lnTo>
                <a:lnTo>
                  <a:pt x="1310411" y="865041"/>
                </a:lnTo>
                <a:lnTo>
                  <a:pt x="1353817" y="865041"/>
                </a:lnTo>
                <a:lnTo>
                  <a:pt x="1353817" y="835238"/>
                </a:lnTo>
                <a:lnTo>
                  <a:pt x="1326413" y="835238"/>
                </a:lnTo>
                <a:cubicBezTo>
                  <a:pt x="1324946" y="839372"/>
                  <a:pt x="1323346" y="843372"/>
                  <a:pt x="1321613" y="847239"/>
                </a:cubicBezTo>
                <a:cubicBezTo>
                  <a:pt x="1319879" y="851106"/>
                  <a:pt x="1318079" y="854773"/>
                  <a:pt x="1316212" y="858241"/>
                </a:cubicBezTo>
                <a:lnTo>
                  <a:pt x="1310611" y="855840"/>
                </a:lnTo>
                <a:cubicBezTo>
                  <a:pt x="1312478" y="852373"/>
                  <a:pt x="1314312" y="848639"/>
                  <a:pt x="1316112" y="844639"/>
                </a:cubicBezTo>
                <a:cubicBezTo>
                  <a:pt x="1317912" y="840638"/>
                  <a:pt x="1319612" y="836571"/>
                  <a:pt x="1321213" y="832437"/>
                </a:cubicBezTo>
                <a:cubicBezTo>
                  <a:pt x="1322813" y="828303"/>
                  <a:pt x="1324246" y="824203"/>
                  <a:pt x="1325513" y="820136"/>
                </a:cubicBezTo>
                <a:cubicBezTo>
                  <a:pt x="1326780" y="816069"/>
                  <a:pt x="1327880" y="812168"/>
                  <a:pt x="1328814" y="808434"/>
                </a:cubicBezTo>
                <a:lnTo>
                  <a:pt x="1334614" y="809834"/>
                </a:lnTo>
                <a:cubicBezTo>
                  <a:pt x="1333281" y="815569"/>
                  <a:pt x="1331347" y="821903"/>
                  <a:pt x="1328814" y="828837"/>
                </a:cubicBezTo>
                <a:lnTo>
                  <a:pt x="1353817" y="828837"/>
                </a:lnTo>
                <a:close/>
                <a:moveTo>
                  <a:pt x="2850175" y="804034"/>
                </a:moveTo>
                <a:lnTo>
                  <a:pt x="2883179" y="804034"/>
                </a:lnTo>
                <a:lnTo>
                  <a:pt x="2883179" y="887844"/>
                </a:lnTo>
                <a:cubicBezTo>
                  <a:pt x="2884513" y="886644"/>
                  <a:pt x="2886580" y="884710"/>
                  <a:pt x="2889380" y="882044"/>
                </a:cubicBezTo>
                <a:cubicBezTo>
                  <a:pt x="2892180" y="879377"/>
                  <a:pt x="2895047" y="876676"/>
                  <a:pt x="2897981" y="873943"/>
                </a:cubicBezTo>
                <a:cubicBezTo>
                  <a:pt x="2900915" y="871209"/>
                  <a:pt x="2903515" y="868775"/>
                  <a:pt x="2905782" y="866642"/>
                </a:cubicBezTo>
                <a:cubicBezTo>
                  <a:pt x="2908049" y="864508"/>
                  <a:pt x="2909316" y="863308"/>
                  <a:pt x="2909583" y="863041"/>
                </a:cubicBezTo>
                <a:lnTo>
                  <a:pt x="2912383" y="869842"/>
                </a:lnTo>
                <a:cubicBezTo>
                  <a:pt x="2912116" y="870109"/>
                  <a:pt x="2910616" y="871476"/>
                  <a:pt x="2907882" y="873943"/>
                </a:cubicBezTo>
                <a:cubicBezTo>
                  <a:pt x="2905149" y="876409"/>
                  <a:pt x="2902115" y="879177"/>
                  <a:pt x="2898781" y="882244"/>
                </a:cubicBezTo>
                <a:cubicBezTo>
                  <a:pt x="2895447" y="885311"/>
                  <a:pt x="2892280" y="888211"/>
                  <a:pt x="2889280" y="890945"/>
                </a:cubicBezTo>
                <a:cubicBezTo>
                  <a:pt x="2886280" y="893678"/>
                  <a:pt x="2884313" y="895379"/>
                  <a:pt x="2883379" y="896045"/>
                </a:cubicBezTo>
                <a:cubicBezTo>
                  <a:pt x="2882713" y="896712"/>
                  <a:pt x="2881946" y="897512"/>
                  <a:pt x="2881079" y="898446"/>
                </a:cubicBezTo>
                <a:cubicBezTo>
                  <a:pt x="2880212" y="899379"/>
                  <a:pt x="2878912" y="900913"/>
                  <a:pt x="2877179" y="903046"/>
                </a:cubicBezTo>
                <a:lnTo>
                  <a:pt x="2872578" y="897645"/>
                </a:lnTo>
                <a:cubicBezTo>
                  <a:pt x="2874445" y="895779"/>
                  <a:pt x="2875611" y="894412"/>
                  <a:pt x="2876078" y="893545"/>
                </a:cubicBezTo>
                <a:cubicBezTo>
                  <a:pt x="2876545" y="892678"/>
                  <a:pt x="2876779" y="891645"/>
                  <a:pt x="2876779" y="890445"/>
                </a:cubicBezTo>
                <a:lnTo>
                  <a:pt x="2876779" y="810835"/>
                </a:lnTo>
                <a:lnTo>
                  <a:pt x="2850175" y="810835"/>
                </a:lnTo>
                <a:close/>
                <a:moveTo>
                  <a:pt x="3909755" y="799433"/>
                </a:moveTo>
                <a:lnTo>
                  <a:pt x="4008768" y="799433"/>
                </a:lnTo>
                <a:lnTo>
                  <a:pt x="4008768" y="805834"/>
                </a:lnTo>
                <a:lnTo>
                  <a:pt x="3962762" y="805834"/>
                </a:lnTo>
                <a:lnTo>
                  <a:pt x="3962762" y="837638"/>
                </a:lnTo>
                <a:lnTo>
                  <a:pt x="4031370" y="837638"/>
                </a:lnTo>
                <a:lnTo>
                  <a:pt x="4031370" y="844439"/>
                </a:lnTo>
                <a:lnTo>
                  <a:pt x="3962762" y="844439"/>
                </a:lnTo>
                <a:lnTo>
                  <a:pt x="3962762" y="898246"/>
                </a:lnTo>
                <a:lnTo>
                  <a:pt x="4043172" y="898246"/>
                </a:lnTo>
                <a:lnTo>
                  <a:pt x="4043172" y="904846"/>
                </a:lnTo>
                <a:lnTo>
                  <a:pt x="3875551" y="904846"/>
                </a:lnTo>
                <a:lnTo>
                  <a:pt x="3875551" y="898246"/>
                </a:lnTo>
                <a:lnTo>
                  <a:pt x="3955961" y="898246"/>
                </a:lnTo>
                <a:lnTo>
                  <a:pt x="3955961" y="844439"/>
                </a:lnTo>
                <a:lnTo>
                  <a:pt x="3887353" y="844439"/>
                </a:lnTo>
                <a:lnTo>
                  <a:pt x="3887353" y="837638"/>
                </a:lnTo>
                <a:lnTo>
                  <a:pt x="3955961" y="837638"/>
                </a:lnTo>
                <a:lnTo>
                  <a:pt x="3955961" y="805834"/>
                </a:lnTo>
                <a:lnTo>
                  <a:pt x="3909755" y="805834"/>
                </a:lnTo>
                <a:close/>
                <a:moveTo>
                  <a:pt x="4337609" y="798833"/>
                </a:moveTo>
                <a:lnTo>
                  <a:pt x="4393615" y="798833"/>
                </a:lnTo>
                <a:lnTo>
                  <a:pt x="4393615" y="851640"/>
                </a:lnTo>
                <a:lnTo>
                  <a:pt x="4344009" y="851640"/>
                </a:lnTo>
                <a:lnTo>
                  <a:pt x="4344009" y="883444"/>
                </a:lnTo>
                <a:cubicBezTo>
                  <a:pt x="4344009" y="887044"/>
                  <a:pt x="4344343" y="889978"/>
                  <a:pt x="4345009" y="892245"/>
                </a:cubicBezTo>
                <a:cubicBezTo>
                  <a:pt x="4345677" y="894512"/>
                  <a:pt x="4346743" y="896312"/>
                  <a:pt x="4348210" y="897645"/>
                </a:cubicBezTo>
                <a:cubicBezTo>
                  <a:pt x="4349677" y="898979"/>
                  <a:pt x="4351677" y="899979"/>
                  <a:pt x="4354211" y="900646"/>
                </a:cubicBezTo>
                <a:cubicBezTo>
                  <a:pt x="4356745" y="901313"/>
                  <a:pt x="4359878" y="901713"/>
                  <a:pt x="4363612" y="901846"/>
                </a:cubicBezTo>
                <a:cubicBezTo>
                  <a:pt x="4381881" y="902913"/>
                  <a:pt x="4400150" y="902913"/>
                  <a:pt x="4418419" y="901846"/>
                </a:cubicBezTo>
                <a:cubicBezTo>
                  <a:pt x="4421753" y="901713"/>
                  <a:pt x="4424453" y="901379"/>
                  <a:pt x="4426520" y="900846"/>
                </a:cubicBezTo>
                <a:cubicBezTo>
                  <a:pt x="4428587" y="900312"/>
                  <a:pt x="4430253" y="899512"/>
                  <a:pt x="4431521" y="898446"/>
                </a:cubicBezTo>
                <a:cubicBezTo>
                  <a:pt x="4432787" y="897379"/>
                  <a:pt x="4433754" y="895879"/>
                  <a:pt x="4434421" y="893945"/>
                </a:cubicBezTo>
                <a:cubicBezTo>
                  <a:pt x="4435087" y="892011"/>
                  <a:pt x="4435687" y="889444"/>
                  <a:pt x="4436221" y="886244"/>
                </a:cubicBezTo>
                <a:cubicBezTo>
                  <a:pt x="4436355" y="885311"/>
                  <a:pt x="4436521" y="883877"/>
                  <a:pt x="4436721" y="881944"/>
                </a:cubicBezTo>
                <a:cubicBezTo>
                  <a:pt x="4436921" y="880010"/>
                  <a:pt x="4437087" y="878010"/>
                  <a:pt x="4437221" y="875943"/>
                </a:cubicBezTo>
                <a:cubicBezTo>
                  <a:pt x="4437355" y="873876"/>
                  <a:pt x="4437455" y="872009"/>
                  <a:pt x="4437521" y="870342"/>
                </a:cubicBezTo>
                <a:cubicBezTo>
                  <a:pt x="4437587" y="868675"/>
                  <a:pt x="4437621" y="867642"/>
                  <a:pt x="4437621" y="867242"/>
                </a:cubicBezTo>
                <a:lnTo>
                  <a:pt x="4444622" y="869642"/>
                </a:lnTo>
                <a:cubicBezTo>
                  <a:pt x="4444622" y="870042"/>
                  <a:pt x="4444555" y="871076"/>
                  <a:pt x="4444422" y="872742"/>
                </a:cubicBezTo>
                <a:cubicBezTo>
                  <a:pt x="4444289" y="874409"/>
                  <a:pt x="4444122" y="876243"/>
                  <a:pt x="4443922" y="878243"/>
                </a:cubicBezTo>
                <a:cubicBezTo>
                  <a:pt x="4443722" y="880243"/>
                  <a:pt x="4443522" y="882244"/>
                  <a:pt x="4443322" y="884244"/>
                </a:cubicBezTo>
                <a:cubicBezTo>
                  <a:pt x="4443122" y="886244"/>
                  <a:pt x="4442955" y="887844"/>
                  <a:pt x="4442821" y="889044"/>
                </a:cubicBezTo>
                <a:cubicBezTo>
                  <a:pt x="4442421" y="892912"/>
                  <a:pt x="4441721" y="896045"/>
                  <a:pt x="4440721" y="898446"/>
                </a:cubicBezTo>
                <a:cubicBezTo>
                  <a:pt x="4439721" y="900846"/>
                  <a:pt x="4438321" y="902779"/>
                  <a:pt x="4436521" y="904246"/>
                </a:cubicBezTo>
                <a:cubicBezTo>
                  <a:pt x="4434721" y="905713"/>
                  <a:pt x="4432421" y="906780"/>
                  <a:pt x="4429620" y="907447"/>
                </a:cubicBezTo>
                <a:cubicBezTo>
                  <a:pt x="4426819" y="908113"/>
                  <a:pt x="4423353" y="908514"/>
                  <a:pt x="4419219" y="908647"/>
                </a:cubicBezTo>
                <a:cubicBezTo>
                  <a:pt x="4400283" y="909580"/>
                  <a:pt x="4381347" y="909580"/>
                  <a:pt x="4362412" y="908647"/>
                </a:cubicBezTo>
                <a:cubicBezTo>
                  <a:pt x="4357877" y="908380"/>
                  <a:pt x="4354044" y="907847"/>
                  <a:pt x="4350911" y="907047"/>
                </a:cubicBezTo>
                <a:cubicBezTo>
                  <a:pt x="4347777" y="906247"/>
                  <a:pt x="4345209" y="904946"/>
                  <a:pt x="4343209" y="903146"/>
                </a:cubicBezTo>
                <a:cubicBezTo>
                  <a:pt x="4341209" y="901346"/>
                  <a:pt x="4339775" y="899012"/>
                  <a:pt x="4338909" y="896145"/>
                </a:cubicBezTo>
                <a:cubicBezTo>
                  <a:pt x="4338042" y="893278"/>
                  <a:pt x="4337609" y="889645"/>
                  <a:pt x="4337609" y="885244"/>
                </a:cubicBezTo>
                <a:close/>
                <a:moveTo>
                  <a:pt x="3293754" y="798633"/>
                </a:moveTo>
                <a:lnTo>
                  <a:pt x="3404368" y="798633"/>
                </a:lnTo>
                <a:lnTo>
                  <a:pt x="3404368" y="805634"/>
                </a:lnTo>
                <a:lnTo>
                  <a:pt x="3293754" y="805634"/>
                </a:lnTo>
                <a:close/>
                <a:moveTo>
                  <a:pt x="4538157" y="795033"/>
                </a:moveTo>
                <a:lnTo>
                  <a:pt x="4538157" y="849239"/>
                </a:lnTo>
                <a:lnTo>
                  <a:pt x="4592964" y="849239"/>
                </a:lnTo>
                <a:lnTo>
                  <a:pt x="4592964" y="795033"/>
                </a:lnTo>
                <a:close/>
                <a:moveTo>
                  <a:pt x="4163987" y="794033"/>
                </a:moveTo>
                <a:lnTo>
                  <a:pt x="4163987" y="824236"/>
                </a:lnTo>
                <a:lnTo>
                  <a:pt x="4215593" y="824236"/>
                </a:lnTo>
                <a:lnTo>
                  <a:pt x="4215593" y="794033"/>
                </a:lnTo>
                <a:close/>
                <a:moveTo>
                  <a:pt x="4105379" y="794033"/>
                </a:moveTo>
                <a:lnTo>
                  <a:pt x="4105379" y="824236"/>
                </a:lnTo>
                <a:lnTo>
                  <a:pt x="4157186" y="824236"/>
                </a:lnTo>
                <a:lnTo>
                  <a:pt x="4157186" y="794033"/>
                </a:lnTo>
                <a:close/>
                <a:moveTo>
                  <a:pt x="2535212" y="794033"/>
                </a:moveTo>
                <a:lnTo>
                  <a:pt x="2535212" y="824236"/>
                </a:lnTo>
                <a:lnTo>
                  <a:pt x="2586819" y="824236"/>
                </a:lnTo>
                <a:lnTo>
                  <a:pt x="2586819" y="794033"/>
                </a:lnTo>
                <a:close/>
                <a:moveTo>
                  <a:pt x="2476605" y="794033"/>
                </a:moveTo>
                <a:lnTo>
                  <a:pt x="2476605" y="824236"/>
                </a:lnTo>
                <a:lnTo>
                  <a:pt x="2528411" y="824236"/>
                </a:lnTo>
                <a:lnTo>
                  <a:pt x="2528411" y="794033"/>
                </a:lnTo>
                <a:close/>
                <a:moveTo>
                  <a:pt x="476860" y="793632"/>
                </a:moveTo>
                <a:cubicBezTo>
                  <a:pt x="478460" y="795633"/>
                  <a:pt x="480627" y="798533"/>
                  <a:pt x="483360" y="802334"/>
                </a:cubicBezTo>
                <a:cubicBezTo>
                  <a:pt x="486094" y="806134"/>
                  <a:pt x="488961" y="810201"/>
                  <a:pt x="491961" y="814535"/>
                </a:cubicBezTo>
                <a:cubicBezTo>
                  <a:pt x="494962" y="818869"/>
                  <a:pt x="497862" y="823136"/>
                  <a:pt x="500663" y="827337"/>
                </a:cubicBezTo>
                <a:cubicBezTo>
                  <a:pt x="503463" y="831537"/>
                  <a:pt x="505730" y="834971"/>
                  <a:pt x="507463" y="837638"/>
                </a:cubicBezTo>
                <a:lnTo>
                  <a:pt x="502063" y="841638"/>
                </a:lnTo>
                <a:cubicBezTo>
                  <a:pt x="500463" y="838972"/>
                  <a:pt x="498262" y="835538"/>
                  <a:pt x="495462" y="831337"/>
                </a:cubicBezTo>
                <a:cubicBezTo>
                  <a:pt x="492662" y="827137"/>
                  <a:pt x="489795" y="822869"/>
                  <a:pt x="486861" y="818536"/>
                </a:cubicBezTo>
                <a:cubicBezTo>
                  <a:pt x="483927" y="814202"/>
                  <a:pt x="481093" y="810135"/>
                  <a:pt x="478360" y="806334"/>
                </a:cubicBezTo>
                <a:cubicBezTo>
                  <a:pt x="475626" y="802534"/>
                  <a:pt x="473459" y="799633"/>
                  <a:pt x="471859" y="797633"/>
                </a:cubicBezTo>
                <a:close/>
                <a:moveTo>
                  <a:pt x="1274207" y="793232"/>
                </a:moveTo>
                <a:lnTo>
                  <a:pt x="1274207" y="822036"/>
                </a:lnTo>
                <a:lnTo>
                  <a:pt x="1298210" y="822036"/>
                </a:lnTo>
                <a:lnTo>
                  <a:pt x="1298210" y="793232"/>
                </a:lnTo>
                <a:close/>
                <a:moveTo>
                  <a:pt x="1244003" y="793232"/>
                </a:moveTo>
                <a:lnTo>
                  <a:pt x="1244003" y="822036"/>
                </a:lnTo>
                <a:lnTo>
                  <a:pt x="1268406" y="822036"/>
                </a:lnTo>
                <a:lnTo>
                  <a:pt x="1268406" y="793232"/>
                </a:lnTo>
                <a:close/>
                <a:moveTo>
                  <a:pt x="1051855" y="792832"/>
                </a:moveTo>
                <a:lnTo>
                  <a:pt x="1059056" y="793232"/>
                </a:lnTo>
                <a:lnTo>
                  <a:pt x="1059056" y="846039"/>
                </a:lnTo>
                <a:cubicBezTo>
                  <a:pt x="1066657" y="843639"/>
                  <a:pt x="1074958" y="840872"/>
                  <a:pt x="1083959" y="837738"/>
                </a:cubicBezTo>
                <a:cubicBezTo>
                  <a:pt x="1092960" y="834604"/>
                  <a:pt x="1101962" y="831237"/>
                  <a:pt x="1110963" y="827637"/>
                </a:cubicBezTo>
                <a:cubicBezTo>
                  <a:pt x="1119964" y="824036"/>
                  <a:pt x="1128665" y="820336"/>
                  <a:pt x="1137066" y="816535"/>
                </a:cubicBezTo>
                <a:cubicBezTo>
                  <a:pt x="1145467" y="812735"/>
                  <a:pt x="1152935" y="809034"/>
                  <a:pt x="1159469" y="805434"/>
                </a:cubicBezTo>
                <a:lnTo>
                  <a:pt x="1162869" y="812035"/>
                </a:lnTo>
                <a:cubicBezTo>
                  <a:pt x="1156068" y="815635"/>
                  <a:pt x="1148267" y="819402"/>
                  <a:pt x="1139466" y="823336"/>
                </a:cubicBezTo>
                <a:cubicBezTo>
                  <a:pt x="1130665" y="827270"/>
                  <a:pt x="1121597" y="831037"/>
                  <a:pt x="1112263" y="834638"/>
                </a:cubicBezTo>
                <a:cubicBezTo>
                  <a:pt x="1102928" y="838238"/>
                  <a:pt x="1093661" y="841638"/>
                  <a:pt x="1084459" y="844839"/>
                </a:cubicBezTo>
                <a:cubicBezTo>
                  <a:pt x="1075258" y="848039"/>
                  <a:pt x="1066790" y="850773"/>
                  <a:pt x="1059056" y="853040"/>
                </a:cubicBezTo>
                <a:lnTo>
                  <a:pt x="1059056" y="880843"/>
                </a:lnTo>
                <a:cubicBezTo>
                  <a:pt x="1059056" y="884977"/>
                  <a:pt x="1059390" y="888311"/>
                  <a:pt x="1060056" y="890845"/>
                </a:cubicBezTo>
                <a:cubicBezTo>
                  <a:pt x="1060723" y="893378"/>
                  <a:pt x="1061823" y="895345"/>
                  <a:pt x="1063357" y="896745"/>
                </a:cubicBezTo>
                <a:cubicBezTo>
                  <a:pt x="1064890" y="898146"/>
                  <a:pt x="1066890" y="899112"/>
                  <a:pt x="1069357" y="899646"/>
                </a:cubicBezTo>
                <a:cubicBezTo>
                  <a:pt x="1071824" y="900179"/>
                  <a:pt x="1074858" y="900513"/>
                  <a:pt x="1078459" y="900646"/>
                </a:cubicBezTo>
                <a:cubicBezTo>
                  <a:pt x="1083926" y="900913"/>
                  <a:pt x="1089160" y="901079"/>
                  <a:pt x="1094161" y="901146"/>
                </a:cubicBezTo>
                <a:cubicBezTo>
                  <a:pt x="1099161" y="901213"/>
                  <a:pt x="1104128" y="901246"/>
                  <a:pt x="1109062" y="901246"/>
                </a:cubicBezTo>
                <a:cubicBezTo>
                  <a:pt x="1113996" y="901246"/>
                  <a:pt x="1118964" y="901213"/>
                  <a:pt x="1123964" y="901146"/>
                </a:cubicBezTo>
                <a:cubicBezTo>
                  <a:pt x="1128965" y="901079"/>
                  <a:pt x="1134199" y="900913"/>
                  <a:pt x="1139666" y="900646"/>
                </a:cubicBezTo>
                <a:cubicBezTo>
                  <a:pt x="1144467" y="900513"/>
                  <a:pt x="1148334" y="900179"/>
                  <a:pt x="1151268" y="899646"/>
                </a:cubicBezTo>
                <a:cubicBezTo>
                  <a:pt x="1154201" y="899112"/>
                  <a:pt x="1156502" y="898146"/>
                  <a:pt x="1158169" y="896745"/>
                </a:cubicBezTo>
                <a:cubicBezTo>
                  <a:pt x="1159835" y="895345"/>
                  <a:pt x="1161036" y="893412"/>
                  <a:pt x="1161769" y="890945"/>
                </a:cubicBezTo>
                <a:cubicBezTo>
                  <a:pt x="1162502" y="888478"/>
                  <a:pt x="1163136" y="885177"/>
                  <a:pt x="1163669" y="881043"/>
                </a:cubicBezTo>
                <a:cubicBezTo>
                  <a:pt x="1163803" y="879310"/>
                  <a:pt x="1163969" y="877343"/>
                  <a:pt x="1164169" y="875143"/>
                </a:cubicBezTo>
                <a:cubicBezTo>
                  <a:pt x="1164369" y="872942"/>
                  <a:pt x="1164569" y="870809"/>
                  <a:pt x="1164769" y="868742"/>
                </a:cubicBezTo>
                <a:cubicBezTo>
                  <a:pt x="1164969" y="866675"/>
                  <a:pt x="1165103" y="864908"/>
                  <a:pt x="1165169" y="863441"/>
                </a:cubicBezTo>
                <a:cubicBezTo>
                  <a:pt x="1165236" y="861974"/>
                  <a:pt x="1165269" y="861108"/>
                  <a:pt x="1165269" y="860841"/>
                </a:cubicBezTo>
                <a:lnTo>
                  <a:pt x="1172270" y="863441"/>
                </a:lnTo>
                <a:cubicBezTo>
                  <a:pt x="1172270" y="863841"/>
                  <a:pt x="1172204" y="864775"/>
                  <a:pt x="1172070" y="866242"/>
                </a:cubicBezTo>
                <a:cubicBezTo>
                  <a:pt x="1171937" y="867708"/>
                  <a:pt x="1171804" y="869375"/>
                  <a:pt x="1171670" y="871242"/>
                </a:cubicBezTo>
                <a:cubicBezTo>
                  <a:pt x="1171537" y="873109"/>
                  <a:pt x="1171337" y="875143"/>
                  <a:pt x="1171070" y="877343"/>
                </a:cubicBezTo>
                <a:cubicBezTo>
                  <a:pt x="1170804" y="879543"/>
                  <a:pt x="1170603" y="881510"/>
                  <a:pt x="1170470" y="883244"/>
                </a:cubicBezTo>
                <a:cubicBezTo>
                  <a:pt x="1169937" y="888044"/>
                  <a:pt x="1169137" y="891978"/>
                  <a:pt x="1168070" y="895045"/>
                </a:cubicBezTo>
                <a:cubicBezTo>
                  <a:pt x="1167003" y="898112"/>
                  <a:pt x="1165403" y="900479"/>
                  <a:pt x="1163269" y="902146"/>
                </a:cubicBezTo>
                <a:cubicBezTo>
                  <a:pt x="1161136" y="903813"/>
                  <a:pt x="1158302" y="905013"/>
                  <a:pt x="1154768" y="905747"/>
                </a:cubicBezTo>
                <a:cubicBezTo>
                  <a:pt x="1151234" y="906480"/>
                  <a:pt x="1146667" y="906980"/>
                  <a:pt x="1141066" y="907247"/>
                </a:cubicBezTo>
                <a:cubicBezTo>
                  <a:pt x="1129865" y="907780"/>
                  <a:pt x="1119297" y="908047"/>
                  <a:pt x="1109362" y="908047"/>
                </a:cubicBezTo>
                <a:cubicBezTo>
                  <a:pt x="1099428" y="908047"/>
                  <a:pt x="1088860" y="907780"/>
                  <a:pt x="1077659" y="907247"/>
                </a:cubicBezTo>
                <a:cubicBezTo>
                  <a:pt x="1072858" y="907113"/>
                  <a:pt x="1068824" y="906613"/>
                  <a:pt x="1065557" y="905747"/>
                </a:cubicBezTo>
                <a:cubicBezTo>
                  <a:pt x="1062290" y="904880"/>
                  <a:pt x="1059623" y="903480"/>
                  <a:pt x="1057556" y="901546"/>
                </a:cubicBezTo>
                <a:cubicBezTo>
                  <a:pt x="1055489" y="899612"/>
                  <a:pt x="1054022" y="897045"/>
                  <a:pt x="1053155" y="893845"/>
                </a:cubicBezTo>
                <a:cubicBezTo>
                  <a:pt x="1052289" y="890645"/>
                  <a:pt x="1051855" y="886577"/>
                  <a:pt x="1051855" y="881643"/>
                </a:cubicBezTo>
                <a:close/>
                <a:moveTo>
                  <a:pt x="4981537" y="792632"/>
                </a:moveTo>
                <a:lnTo>
                  <a:pt x="4981537" y="825836"/>
                </a:lnTo>
                <a:lnTo>
                  <a:pt x="5036344" y="825836"/>
                </a:lnTo>
                <a:lnTo>
                  <a:pt x="5036344" y="792632"/>
                </a:lnTo>
                <a:close/>
                <a:moveTo>
                  <a:pt x="4919929" y="792632"/>
                </a:moveTo>
                <a:lnTo>
                  <a:pt x="4919929" y="825836"/>
                </a:lnTo>
                <a:lnTo>
                  <a:pt x="4974936" y="825836"/>
                </a:lnTo>
                <a:lnTo>
                  <a:pt x="4974936" y="792632"/>
                </a:lnTo>
                <a:close/>
                <a:moveTo>
                  <a:pt x="4709579" y="791032"/>
                </a:moveTo>
                <a:lnTo>
                  <a:pt x="4826994" y="791032"/>
                </a:lnTo>
                <a:lnTo>
                  <a:pt x="4826994" y="797033"/>
                </a:lnTo>
                <a:lnTo>
                  <a:pt x="4775187" y="797033"/>
                </a:lnTo>
                <a:cubicBezTo>
                  <a:pt x="4770119" y="801567"/>
                  <a:pt x="4764386" y="805901"/>
                  <a:pt x="4757985" y="810035"/>
                </a:cubicBezTo>
                <a:cubicBezTo>
                  <a:pt x="4762652" y="815102"/>
                  <a:pt x="4766519" y="820036"/>
                  <a:pt x="4769587" y="824836"/>
                </a:cubicBezTo>
                <a:cubicBezTo>
                  <a:pt x="4772653" y="829637"/>
                  <a:pt x="4775121" y="834504"/>
                  <a:pt x="4776987" y="839438"/>
                </a:cubicBezTo>
                <a:cubicBezTo>
                  <a:pt x="4781388" y="837438"/>
                  <a:pt x="4786022" y="835171"/>
                  <a:pt x="4790889" y="832637"/>
                </a:cubicBezTo>
                <a:cubicBezTo>
                  <a:pt x="4795756" y="830104"/>
                  <a:pt x="4800623" y="827470"/>
                  <a:pt x="4805491" y="824736"/>
                </a:cubicBezTo>
                <a:cubicBezTo>
                  <a:pt x="4810358" y="822003"/>
                  <a:pt x="4815093" y="819202"/>
                  <a:pt x="4819693" y="816335"/>
                </a:cubicBezTo>
                <a:cubicBezTo>
                  <a:pt x="4824293" y="813468"/>
                  <a:pt x="4828594" y="810701"/>
                  <a:pt x="4832594" y="808034"/>
                </a:cubicBezTo>
                <a:lnTo>
                  <a:pt x="4835995" y="813835"/>
                </a:lnTo>
                <a:cubicBezTo>
                  <a:pt x="4830794" y="817435"/>
                  <a:pt x="4824993" y="821136"/>
                  <a:pt x="4818593" y="824936"/>
                </a:cubicBezTo>
                <a:cubicBezTo>
                  <a:pt x="4812192" y="828737"/>
                  <a:pt x="4805657" y="832371"/>
                  <a:pt x="4798991" y="835838"/>
                </a:cubicBezTo>
                <a:cubicBezTo>
                  <a:pt x="4802191" y="843039"/>
                  <a:pt x="4805724" y="849473"/>
                  <a:pt x="4809591" y="855140"/>
                </a:cubicBezTo>
                <a:cubicBezTo>
                  <a:pt x="4813459" y="860808"/>
                  <a:pt x="4817793" y="865975"/>
                  <a:pt x="4822593" y="870642"/>
                </a:cubicBezTo>
                <a:cubicBezTo>
                  <a:pt x="4827394" y="875309"/>
                  <a:pt x="4832728" y="879543"/>
                  <a:pt x="4838595" y="883344"/>
                </a:cubicBezTo>
                <a:cubicBezTo>
                  <a:pt x="4844463" y="887144"/>
                  <a:pt x="4850997" y="890778"/>
                  <a:pt x="4858198" y="894245"/>
                </a:cubicBezTo>
                <a:lnTo>
                  <a:pt x="4854397" y="899646"/>
                </a:lnTo>
                <a:cubicBezTo>
                  <a:pt x="4847196" y="896179"/>
                  <a:pt x="4840595" y="892445"/>
                  <a:pt x="4834595" y="888444"/>
                </a:cubicBezTo>
                <a:cubicBezTo>
                  <a:pt x="4828594" y="884444"/>
                  <a:pt x="4823093" y="879977"/>
                  <a:pt x="4818093" y="875043"/>
                </a:cubicBezTo>
                <a:cubicBezTo>
                  <a:pt x="4813092" y="870109"/>
                  <a:pt x="4808558" y="864675"/>
                  <a:pt x="4804491" y="858741"/>
                </a:cubicBezTo>
                <a:cubicBezTo>
                  <a:pt x="4800423" y="852807"/>
                  <a:pt x="4796723" y="846106"/>
                  <a:pt x="4793389" y="838638"/>
                </a:cubicBezTo>
                <a:cubicBezTo>
                  <a:pt x="4790989" y="839972"/>
                  <a:pt x="4788589" y="841205"/>
                  <a:pt x="4786188" y="842339"/>
                </a:cubicBezTo>
                <a:cubicBezTo>
                  <a:pt x="4783789" y="843472"/>
                  <a:pt x="4781455" y="844572"/>
                  <a:pt x="4779187" y="845639"/>
                </a:cubicBezTo>
                <a:cubicBezTo>
                  <a:pt x="4780788" y="851106"/>
                  <a:pt x="4781888" y="856640"/>
                  <a:pt x="4782488" y="862241"/>
                </a:cubicBezTo>
                <a:cubicBezTo>
                  <a:pt x="4783089" y="867842"/>
                  <a:pt x="4783389" y="873842"/>
                  <a:pt x="4783389" y="880243"/>
                </a:cubicBezTo>
                <a:cubicBezTo>
                  <a:pt x="4783389" y="885711"/>
                  <a:pt x="4782888" y="890211"/>
                  <a:pt x="4781888" y="893745"/>
                </a:cubicBezTo>
                <a:cubicBezTo>
                  <a:pt x="4780888" y="897279"/>
                  <a:pt x="4779255" y="900146"/>
                  <a:pt x="4776987" y="902346"/>
                </a:cubicBezTo>
                <a:cubicBezTo>
                  <a:pt x="4774721" y="904546"/>
                  <a:pt x="4771720" y="906180"/>
                  <a:pt x="4767986" y="907247"/>
                </a:cubicBezTo>
                <a:cubicBezTo>
                  <a:pt x="4764253" y="908314"/>
                  <a:pt x="4759719" y="909047"/>
                  <a:pt x="4754385" y="909447"/>
                </a:cubicBezTo>
                <a:lnTo>
                  <a:pt x="4738183" y="910447"/>
                </a:lnTo>
                <a:lnTo>
                  <a:pt x="4736382" y="904046"/>
                </a:lnTo>
                <a:lnTo>
                  <a:pt x="4752785" y="903246"/>
                </a:lnTo>
                <a:cubicBezTo>
                  <a:pt x="4757318" y="902980"/>
                  <a:pt x="4761085" y="902446"/>
                  <a:pt x="4764086" y="901646"/>
                </a:cubicBezTo>
                <a:cubicBezTo>
                  <a:pt x="4767086" y="900846"/>
                  <a:pt x="4769487" y="899546"/>
                  <a:pt x="4771287" y="897746"/>
                </a:cubicBezTo>
                <a:cubicBezTo>
                  <a:pt x="4773087" y="895945"/>
                  <a:pt x="4774387" y="893578"/>
                  <a:pt x="4775187" y="890645"/>
                </a:cubicBezTo>
                <a:cubicBezTo>
                  <a:pt x="4775987" y="887711"/>
                  <a:pt x="4776387" y="884044"/>
                  <a:pt x="4776387" y="879643"/>
                </a:cubicBezTo>
                <a:cubicBezTo>
                  <a:pt x="4776387" y="875109"/>
                  <a:pt x="4776254" y="870809"/>
                  <a:pt x="4775987" y="866742"/>
                </a:cubicBezTo>
                <a:cubicBezTo>
                  <a:pt x="4775721" y="862674"/>
                  <a:pt x="4775187" y="858707"/>
                  <a:pt x="4774387" y="854840"/>
                </a:cubicBezTo>
                <a:cubicBezTo>
                  <a:pt x="4769187" y="860041"/>
                  <a:pt x="4763219" y="865041"/>
                  <a:pt x="4756485" y="869842"/>
                </a:cubicBezTo>
                <a:cubicBezTo>
                  <a:pt x="4749751" y="874643"/>
                  <a:pt x="4742417" y="879243"/>
                  <a:pt x="4734482" y="883644"/>
                </a:cubicBezTo>
                <a:cubicBezTo>
                  <a:pt x="4726547" y="888044"/>
                  <a:pt x="4718147" y="892212"/>
                  <a:pt x="4709279" y="896145"/>
                </a:cubicBezTo>
                <a:cubicBezTo>
                  <a:pt x="4700411" y="900079"/>
                  <a:pt x="4691177" y="903713"/>
                  <a:pt x="4681575" y="907047"/>
                </a:cubicBezTo>
                <a:lnTo>
                  <a:pt x="4678975" y="900846"/>
                </a:lnTo>
                <a:cubicBezTo>
                  <a:pt x="4699244" y="893645"/>
                  <a:pt x="4717380" y="885711"/>
                  <a:pt x="4733382" y="877043"/>
                </a:cubicBezTo>
                <a:cubicBezTo>
                  <a:pt x="4749384" y="868375"/>
                  <a:pt x="4762585" y="858907"/>
                  <a:pt x="4772987" y="848639"/>
                </a:cubicBezTo>
                <a:cubicBezTo>
                  <a:pt x="4771387" y="842772"/>
                  <a:pt x="4769053" y="837171"/>
                  <a:pt x="4765986" y="831837"/>
                </a:cubicBezTo>
                <a:cubicBezTo>
                  <a:pt x="4755985" y="840238"/>
                  <a:pt x="4744283" y="847973"/>
                  <a:pt x="4730881" y="855040"/>
                </a:cubicBezTo>
                <a:cubicBezTo>
                  <a:pt x="4717480" y="862108"/>
                  <a:pt x="4703045" y="868509"/>
                  <a:pt x="4687576" y="874243"/>
                </a:cubicBezTo>
                <a:lnTo>
                  <a:pt x="4685576" y="867842"/>
                </a:lnTo>
                <a:cubicBezTo>
                  <a:pt x="4700645" y="862508"/>
                  <a:pt x="4714746" y="856374"/>
                  <a:pt x="4727881" y="849439"/>
                </a:cubicBezTo>
                <a:cubicBezTo>
                  <a:pt x="4741017" y="842505"/>
                  <a:pt x="4752717" y="835038"/>
                  <a:pt x="4762985" y="827037"/>
                </a:cubicBezTo>
                <a:cubicBezTo>
                  <a:pt x="4760185" y="822636"/>
                  <a:pt x="4756718" y="818169"/>
                  <a:pt x="4752584" y="813635"/>
                </a:cubicBezTo>
                <a:cubicBezTo>
                  <a:pt x="4743383" y="819502"/>
                  <a:pt x="4733315" y="824970"/>
                  <a:pt x="4722381" y="830037"/>
                </a:cubicBezTo>
                <a:cubicBezTo>
                  <a:pt x="4711445" y="835104"/>
                  <a:pt x="4699978" y="839572"/>
                  <a:pt x="4687976" y="843439"/>
                </a:cubicBezTo>
                <a:lnTo>
                  <a:pt x="4685776" y="837438"/>
                </a:lnTo>
                <a:cubicBezTo>
                  <a:pt x="4701911" y="832104"/>
                  <a:pt x="4716847" y="825937"/>
                  <a:pt x="4730581" y="818936"/>
                </a:cubicBezTo>
                <a:cubicBezTo>
                  <a:pt x="4744317" y="811935"/>
                  <a:pt x="4755985" y="804634"/>
                  <a:pt x="4765586" y="797033"/>
                </a:cubicBezTo>
                <a:lnTo>
                  <a:pt x="4709579" y="797033"/>
                </a:lnTo>
                <a:close/>
                <a:moveTo>
                  <a:pt x="4531957" y="788632"/>
                </a:moveTo>
                <a:lnTo>
                  <a:pt x="4599165" y="788632"/>
                </a:lnTo>
                <a:lnTo>
                  <a:pt x="4599165" y="855640"/>
                </a:lnTo>
                <a:lnTo>
                  <a:pt x="4531957" y="855640"/>
                </a:lnTo>
                <a:close/>
                <a:moveTo>
                  <a:pt x="5207165" y="784831"/>
                </a:moveTo>
                <a:lnTo>
                  <a:pt x="5207165" y="810435"/>
                </a:lnTo>
                <a:lnTo>
                  <a:pt x="5241569" y="810435"/>
                </a:lnTo>
                <a:lnTo>
                  <a:pt x="5241569" y="784831"/>
                </a:lnTo>
                <a:close/>
                <a:moveTo>
                  <a:pt x="5166360" y="784831"/>
                </a:moveTo>
                <a:lnTo>
                  <a:pt x="5166360" y="810435"/>
                </a:lnTo>
                <a:lnTo>
                  <a:pt x="5200964" y="810435"/>
                </a:lnTo>
                <a:lnTo>
                  <a:pt x="5200964" y="784831"/>
                </a:lnTo>
                <a:close/>
                <a:moveTo>
                  <a:pt x="5105153" y="765229"/>
                </a:moveTo>
                <a:lnTo>
                  <a:pt x="5105153" y="877443"/>
                </a:lnTo>
                <a:lnTo>
                  <a:pt x="5131355" y="877443"/>
                </a:lnTo>
                <a:lnTo>
                  <a:pt x="5131355" y="765229"/>
                </a:lnTo>
                <a:close/>
                <a:moveTo>
                  <a:pt x="1507836" y="763829"/>
                </a:moveTo>
                <a:lnTo>
                  <a:pt x="1514237" y="764229"/>
                </a:lnTo>
                <a:lnTo>
                  <a:pt x="1514237" y="793232"/>
                </a:lnTo>
                <a:lnTo>
                  <a:pt x="1561843" y="793232"/>
                </a:lnTo>
                <a:lnTo>
                  <a:pt x="1561843" y="800033"/>
                </a:lnTo>
                <a:lnTo>
                  <a:pt x="1514237" y="800033"/>
                </a:lnTo>
                <a:lnTo>
                  <a:pt x="1514237" y="888444"/>
                </a:lnTo>
                <a:lnTo>
                  <a:pt x="1507836" y="888444"/>
                </a:lnTo>
                <a:lnTo>
                  <a:pt x="1507836" y="812235"/>
                </a:lnTo>
                <a:cubicBezTo>
                  <a:pt x="1502235" y="822769"/>
                  <a:pt x="1495034" y="833204"/>
                  <a:pt x="1486233" y="843539"/>
                </a:cubicBezTo>
                <a:cubicBezTo>
                  <a:pt x="1477432" y="853873"/>
                  <a:pt x="1467631" y="863241"/>
                  <a:pt x="1456830" y="871642"/>
                </a:cubicBezTo>
                <a:lnTo>
                  <a:pt x="1452629" y="865641"/>
                </a:lnTo>
                <a:cubicBezTo>
                  <a:pt x="1465031" y="856307"/>
                  <a:pt x="1475932" y="845939"/>
                  <a:pt x="1485333" y="834538"/>
                </a:cubicBezTo>
                <a:cubicBezTo>
                  <a:pt x="1494735" y="823136"/>
                  <a:pt x="1501969" y="811635"/>
                  <a:pt x="1507036" y="800033"/>
                </a:cubicBezTo>
                <a:lnTo>
                  <a:pt x="1460030" y="800033"/>
                </a:lnTo>
                <a:lnTo>
                  <a:pt x="1460030" y="793232"/>
                </a:lnTo>
                <a:lnTo>
                  <a:pt x="1507836" y="793232"/>
                </a:lnTo>
                <a:close/>
                <a:moveTo>
                  <a:pt x="4125182" y="761228"/>
                </a:moveTo>
                <a:cubicBezTo>
                  <a:pt x="4118115" y="770296"/>
                  <a:pt x="4110247" y="778964"/>
                  <a:pt x="4101579" y="787232"/>
                </a:cubicBezTo>
                <a:lnTo>
                  <a:pt x="4166987" y="787232"/>
                </a:lnTo>
                <a:cubicBezTo>
                  <a:pt x="4168721" y="785365"/>
                  <a:pt x="4170621" y="783265"/>
                  <a:pt x="4172688" y="780931"/>
                </a:cubicBezTo>
                <a:cubicBezTo>
                  <a:pt x="4174755" y="778597"/>
                  <a:pt x="4176889" y="776264"/>
                  <a:pt x="4179089" y="773930"/>
                </a:cubicBezTo>
                <a:cubicBezTo>
                  <a:pt x="4181289" y="771596"/>
                  <a:pt x="4183389" y="769296"/>
                  <a:pt x="4185389" y="767029"/>
                </a:cubicBezTo>
                <a:cubicBezTo>
                  <a:pt x="4187390" y="764762"/>
                  <a:pt x="4189123" y="762829"/>
                  <a:pt x="4190591" y="761228"/>
                </a:cubicBezTo>
                <a:close/>
                <a:moveTo>
                  <a:pt x="2496407" y="761228"/>
                </a:moveTo>
                <a:cubicBezTo>
                  <a:pt x="2489340" y="770296"/>
                  <a:pt x="2481472" y="778964"/>
                  <a:pt x="2472804" y="787232"/>
                </a:cubicBezTo>
                <a:lnTo>
                  <a:pt x="2538212" y="787232"/>
                </a:lnTo>
                <a:cubicBezTo>
                  <a:pt x="2539946" y="785365"/>
                  <a:pt x="2541846" y="783265"/>
                  <a:pt x="2543913" y="780931"/>
                </a:cubicBezTo>
                <a:cubicBezTo>
                  <a:pt x="2545980" y="778597"/>
                  <a:pt x="2548114" y="776264"/>
                  <a:pt x="2550314" y="773930"/>
                </a:cubicBezTo>
                <a:cubicBezTo>
                  <a:pt x="2552514" y="771596"/>
                  <a:pt x="2554614" y="769296"/>
                  <a:pt x="2556615" y="767029"/>
                </a:cubicBezTo>
                <a:cubicBezTo>
                  <a:pt x="2558615" y="764762"/>
                  <a:pt x="2560349" y="762829"/>
                  <a:pt x="2561815" y="761228"/>
                </a:cubicBezTo>
                <a:close/>
                <a:moveTo>
                  <a:pt x="1256005" y="760828"/>
                </a:moveTo>
                <a:cubicBezTo>
                  <a:pt x="1253338" y="765496"/>
                  <a:pt x="1250571" y="769963"/>
                  <a:pt x="1247704" y="774230"/>
                </a:cubicBezTo>
                <a:cubicBezTo>
                  <a:pt x="1244837" y="778497"/>
                  <a:pt x="1241736" y="782698"/>
                  <a:pt x="1238402" y="786832"/>
                </a:cubicBezTo>
                <a:lnTo>
                  <a:pt x="1271407" y="786832"/>
                </a:lnTo>
                <a:lnTo>
                  <a:pt x="1289409" y="760828"/>
                </a:lnTo>
                <a:close/>
                <a:moveTo>
                  <a:pt x="2928585" y="759028"/>
                </a:moveTo>
                <a:lnTo>
                  <a:pt x="2928585" y="828837"/>
                </a:lnTo>
                <a:lnTo>
                  <a:pt x="3002594" y="828837"/>
                </a:lnTo>
                <a:lnTo>
                  <a:pt x="3002594" y="759028"/>
                </a:lnTo>
                <a:close/>
                <a:moveTo>
                  <a:pt x="299637" y="759028"/>
                </a:moveTo>
                <a:cubicBezTo>
                  <a:pt x="298971" y="760095"/>
                  <a:pt x="298304" y="761195"/>
                  <a:pt x="297637" y="762329"/>
                </a:cubicBezTo>
                <a:cubicBezTo>
                  <a:pt x="296970" y="763462"/>
                  <a:pt x="296304" y="764562"/>
                  <a:pt x="295637" y="765629"/>
                </a:cubicBezTo>
                <a:cubicBezTo>
                  <a:pt x="299504" y="772830"/>
                  <a:pt x="303638" y="779231"/>
                  <a:pt x="308039" y="784831"/>
                </a:cubicBezTo>
                <a:cubicBezTo>
                  <a:pt x="312439" y="790432"/>
                  <a:pt x="317240" y="795433"/>
                  <a:pt x="322440" y="799833"/>
                </a:cubicBezTo>
                <a:cubicBezTo>
                  <a:pt x="335509" y="789032"/>
                  <a:pt x="346110" y="775430"/>
                  <a:pt x="354244" y="759028"/>
                </a:cubicBezTo>
                <a:close/>
                <a:moveTo>
                  <a:pt x="5098551" y="758628"/>
                </a:moveTo>
                <a:lnTo>
                  <a:pt x="5137957" y="758628"/>
                </a:lnTo>
                <a:lnTo>
                  <a:pt x="5137957" y="884044"/>
                </a:lnTo>
                <a:lnTo>
                  <a:pt x="5098551" y="884044"/>
                </a:lnTo>
                <a:close/>
                <a:moveTo>
                  <a:pt x="2723836" y="758028"/>
                </a:moveTo>
                <a:lnTo>
                  <a:pt x="2723836" y="798033"/>
                </a:lnTo>
                <a:lnTo>
                  <a:pt x="2794245" y="798033"/>
                </a:lnTo>
                <a:lnTo>
                  <a:pt x="2794245" y="758028"/>
                </a:lnTo>
                <a:close/>
                <a:moveTo>
                  <a:pt x="3778415" y="755628"/>
                </a:moveTo>
                <a:lnTo>
                  <a:pt x="3778415" y="820036"/>
                </a:lnTo>
                <a:lnTo>
                  <a:pt x="3815219" y="820036"/>
                </a:lnTo>
                <a:lnTo>
                  <a:pt x="3815219" y="755628"/>
                </a:lnTo>
                <a:close/>
                <a:moveTo>
                  <a:pt x="3736409" y="755628"/>
                </a:moveTo>
                <a:lnTo>
                  <a:pt x="3736409" y="820036"/>
                </a:lnTo>
                <a:lnTo>
                  <a:pt x="3772014" y="820036"/>
                </a:lnTo>
                <a:lnTo>
                  <a:pt x="3772014" y="755628"/>
                </a:lnTo>
                <a:close/>
                <a:moveTo>
                  <a:pt x="1445228" y="755428"/>
                </a:moveTo>
                <a:lnTo>
                  <a:pt x="1445228" y="895245"/>
                </a:lnTo>
                <a:lnTo>
                  <a:pt x="1577245" y="895245"/>
                </a:lnTo>
                <a:lnTo>
                  <a:pt x="1577245" y="755428"/>
                </a:lnTo>
                <a:close/>
                <a:moveTo>
                  <a:pt x="4981537" y="753628"/>
                </a:moveTo>
                <a:lnTo>
                  <a:pt x="4981537" y="786432"/>
                </a:lnTo>
                <a:lnTo>
                  <a:pt x="5036344" y="786432"/>
                </a:lnTo>
                <a:lnTo>
                  <a:pt x="5036344" y="753628"/>
                </a:lnTo>
                <a:close/>
                <a:moveTo>
                  <a:pt x="4919929" y="753628"/>
                </a:moveTo>
                <a:lnTo>
                  <a:pt x="4919929" y="786432"/>
                </a:lnTo>
                <a:lnTo>
                  <a:pt x="4974936" y="786432"/>
                </a:lnTo>
                <a:lnTo>
                  <a:pt x="4974936" y="753628"/>
                </a:lnTo>
                <a:close/>
                <a:moveTo>
                  <a:pt x="4499553" y="753628"/>
                </a:moveTo>
                <a:lnTo>
                  <a:pt x="4499553" y="890245"/>
                </a:lnTo>
                <a:lnTo>
                  <a:pt x="4631769" y="890245"/>
                </a:lnTo>
                <a:lnTo>
                  <a:pt x="4631769" y="753628"/>
                </a:lnTo>
                <a:close/>
                <a:moveTo>
                  <a:pt x="5207165" y="752827"/>
                </a:moveTo>
                <a:lnTo>
                  <a:pt x="5207165" y="778831"/>
                </a:lnTo>
                <a:lnTo>
                  <a:pt x="5241569" y="778831"/>
                </a:lnTo>
                <a:lnTo>
                  <a:pt x="5241569" y="752827"/>
                </a:lnTo>
                <a:close/>
                <a:moveTo>
                  <a:pt x="5166360" y="752827"/>
                </a:moveTo>
                <a:lnTo>
                  <a:pt x="5166360" y="778831"/>
                </a:lnTo>
                <a:lnTo>
                  <a:pt x="5200964" y="778831"/>
                </a:lnTo>
                <a:lnTo>
                  <a:pt x="5200964" y="752827"/>
                </a:lnTo>
                <a:close/>
                <a:moveTo>
                  <a:pt x="221028" y="752627"/>
                </a:moveTo>
                <a:lnTo>
                  <a:pt x="221028" y="792432"/>
                </a:lnTo>
                <a:lnTo>
                  <a:pt x="259032" y="792432"/>
                </a:lnTo>
                <a:lnTo>
                  <a:pt x="259032" y="752627"/>
                </a:lnTo>
                <a:close/>
                <a:moveTo>
                  <a:pt x="2921784" y="752427"/>
                </a:moveTo>
                <a:lnTo>
                  <a:pt x="3009395" y="752427"/>
                </a:lnTo>
                <a:lnTo>
                  <a:pt x="3009395" y="835438"/>
                </a:lnTo>
                <a:lnTo>
                  <a:pt x="2921784" y="835438"/>
                </a:lnTo>
                <a:close/>
                <a:moveTo>
                  <a:pt x="2717435" y="751227"/>
                </a:moveTo>
                <a:lnTo>
                  <a:pt x="2800845" y="751227"/>
                </a:lnTo>
                <a:lnTo>
                  <a:pt x="2800845" y="912047"/>
                </a:lnTo>
                <a:lnTo>
                  <a:pt x="2794245" y="912047"/>
                </a:lnTo>
                <a:lnTo>
                  <a:pt x="2794245" y="897045"/>
                </a:lnTo>
                <a:lnTo>
                  <a:pt x="2723836" y="897045"/>
                </a:lnTo>
                <a:lnTo>
                  <a:pt x="2723836" y="912847"/>
                </a:lnTo>
                <a:lnTo>
                  <a:pt x="2717435" y="912847"/>
                </a:lnTo>
                <a:close/>
                <a:moveTo>
                  <a:pt x="914838" y="750427"/>
                </a:moveTo>
                <a:lnTo>
                  <a:pt x="975846" y="750427"/>
                </a:lnTo>
                <a:lnTo>
                  <a:pt x="975846" y="757028"/>
                </a:lnTo>
                <a:cubicBezTo>
                  <a:pt x="974646" y="758761"/>
                  <a:pt x="973179" y="760795"/>
                  <a:pt x="971445" y="763129"/>
                </a:cubicBezTo>
                <a:cubicBezTo>
                  <a:pt x="969712" y="765462"/>
                  <a:pt x="967978" y="767829"/>
                  <a:pt x="966245" y="770230"/>
                </a:cubicBezTo>
                <a:cubicBezTo>
                  <a:pt x="964511" y="772630"/>
                  <a:pt x="962777" y="774930"/>
                  <a:pt x="961044" y="777130"/>
                </a:cubicBezTo>
                <a:cubicBezTo>
                  <a:pt x="959310" y="779331"/>
                  <a:pt x="957844" y="781231"/>
                  <a:pt x="956643" y="782831"/>
                </a:cubicBezTo>
                <a:cubicBezTo>
                  <a:pt x="961311" y="785365"/>
                  <a:pt x="965078" y="787865"/>
                  <a:pt x="967945" y="790332"/>
                </a:cubicBezTo>
                <a:cubicBezTo>
                  <a:pt x="970812" y="792799"/>
                  <a:pt x="973012" y="795133"/>
                  <a:pt x="974546" y="797333"/>
                </a:cubicBezTo>
                <a:cubicBezTo>
                  <a:pt x="976079" y="799533"/>
                  <a:pt x="977113" y="801600"/>
                  <a:pt x="977646" y="803534"/>
                </a:cubicBezTo>
                <a:cubicBezTo>
                  <a:pt x="978179" y="805467"/>
                  <a:pt x="978446" y="807167"/>
                  <a:pt x="978446" y="808634"/>
                </a:cubicBezTo>
                <a:cubicBezTo>
                  <a:pt x="978446" y="811835"/>
                  <a:pt x="978046" y="814468"/>
                  <a:pt x="977246" y="816535"/>
                </a:cubicBezTo>
                <a:cubicBezTo>
                  <a:pt x="976446" y="818602"/>
                  <a:pt x="975046" y="820236"/>
                  <a:pt x="973045" y="821436"/>
                </a:cubicBezTo>
                <a:cubicBezTo>
                  <a:pt x="971045" y="822636"/>
                  <a:pt x="968311" y="823536"/>
                  <a:pt x="964844" y="824136"/>
                </a:cubicBezTo>
                <a:cubicBezTo>
                  <a:pt x="961377" y="824736"/>
                  <a:pt x="956977" y="825236"/>
                  <a:pt x="951643" y="825636"/>
                </a:cubicBezTo>
                <a:lnTo>
                  <a:pt x="936841" y="826637"/>
                </a:lnTo>
                <a:lnTo>
                  <a:pt x="934841" y="820436"/>
                </a:lnTo>
                <a:lnTo>
                  <a:pt x="950043" y="819436"/>
                </a:lnTo>
                <a:cubicBezTo>
                  <a:pt x="954976" y="819169"/>
                  <a:pt x="958877" y="818802"/>
                  <a:pt x="961744" y="818336"/>
                </a:cubicBezTo>
                <a:cubicBezTo>
                  <a:pt x="964611" y="817869"/>
                  <a:pt x="966778" y="817202"/>
                  <a:pt x="968245" y="816335"/>
                </a:cubicBezTo>
                <a:cubicBezTo>
                  <a:pt x="969712" y="815469"/>
                  <a:pt x="970678" y="814335"/>
                  <a:pt x="971145" y="812935"/>
                </a:cubicBezTo>
                <a:cubicBezTo>
                  <a:pt x="971612" y="811535"/>
                  <a:pt x="971845" y="809768"/>
                  <a:pt x="971845" y="807634"/>
                </a:cubicBezTo>
                <a:cubicBezTo>
                  <a:pt x="971845" y="804167"/>
                  <a:pt x="970112" y="800467"/>
                  <a:pt x="966645" y="796533"/>
                </a:cubicBezTo>
                <a:cubicBezTo>
                  <a:pt x="963178" y="792599"/>
                  <a:pt x="957110" y="788565"/>
                  <a:pt x="948442" y="784431"/>
                </a:cubicBezTo>
                <a:cubicBezTo>
                  <a:pt x="949776" y="782698"/>
                  <a:pt x="951343" y="780631"/>
                  <a:pt x="953143" y="778231"/>
                </a:cubicBezTo>
                <a:cubicBezTo>
                  <a:pt x="954943" y="775830"/>
                  <a:pt x="956777" y="773330"/>
                  <a:pt x="958644" y="770730"/>
                </a:cubicBezTo>
                <a:cubicBezTo>
                  <a:pt x="960511" y="768129"/>
                  <a:pt x="962344" y="765629"/>
                  <a:pt x="964144" y="763229"/>
                </a:cubicBezTo>
                <a:cubicBezTo>
                  <a:pt x="965945" y="760828"/>
                  <a:pt x="967445" y="758761"/>
                  <a:pt x="968645" y="757028"/>
                </a:cubicBezTo>
                <a:lnTo>
                  <a:pt x="921439" y="757028"/>
                </a:lnTo>
                <a:lnTo>
                  <a:pt x="921439" y="837438"/>
                </a:lnTo>
                <a:lnTo>
                  <a:pt x="914838" y="837438"/>
                </a:lnTo>
                <a:close/>
                <a:moveTo>
                  <a:pt x="3729609" y="749027"/>
                </a:moveTo>
                <a:lnTo>
                  <a:pt x="3821820" y="749027"/>
                </a:lnTo>
                <a:lnTo>
                  <a:pt x="3821820" y="826637"/>
                </a:lnTo>
                <a:lnTo>
                  <a:pt x="3736409" y="826637"/>
                </a:lnTo>
                <a:lnTo>
                  <a:pt x="3736409" y="879443"/>
                </a:lnTo>
                <a:cubicBezTo>
                  <a:pt x="3736409" y="883310"/>
                  <a:pt x="3736743" y="886477"/>
                  <a:pt x="3737410" y="888944"/>
                </a:cubicBezTo>
                <a:cubicBezTo>
                  <a:pt x="3738077" y="891411"/>
                  <a:pt x="3739177" y="893412"/>
                  <a:pt x="3740710" y="894945"/>
                </a:cubicBezTo>
                <a:cubicBezTo>
                  <a:pt x="3742244" y="896479"/>
                  <a:pt x="3744277" y="897579"/>
                  <a:pt x="3746811" y="898246"/>
                </a:cubicBezTo>
                <a:cubicBezTo>
                  <a:pt x="3749345" y="898912"/>
                  <a:pt x="3752478" y="899312"/>
                  <a:pt x="3756212" y="899446"/>
                </a:cubicBezTo>
                <a:cubicBezTo>
                  <a:pt x="3772481" y="900246"/>
                  <a:pt x="3788816" y="900246"/>
                  <a:pt x="3805218" y="899446"/>
                </a:cubicBezTo>
                <a:cubicBezTo>
                  <a:pt x="3809352" y="899312"/>
                  <a:pt x="3812653" y="898912"/>
                  <a:pt x="3815119" y="898246"/>
                </a:cubicBezTo>
                <a:cubicBezTo>
                  <a:pt x="3817587" y="897579"/>
                  <a:pt x="3819587" y="896612"/>
                  <a:pt x="3821120" y="895345"/>
                </a:cubicBezTo>
                <a:cubicBezTo>
                  <a:pt x="3822654" y="894078"/>
                  <a:pt x="3823754" y="892412"/>
                  <a:pt x="3824421" y="890345"/>
                </a:cubicBezTo>
                <a:cubicBezTo>
                  <a:pt x="3825087" y="888278"/>
                  <a:pt x="3825687" y="885711"/>
                  <a:pt x="3826221" y="882644"/>
                </a:cubicBezTo>
                <a:cubicBezTo>
                  <a:pt x="3827421" y="875176"/>
                  <a:pt x="3828221" y="867375"/>
                  <a:pt x="3828621" y="859241"/>
                </a:cubicBezTo>
                <a:lnTo>
                  <a:pt x="3835022" y="861841"/>
                </a:lnTo>
                <a:cubicBezTo>
                  <a:pt x="3834755" y="865975"/>
                  <a:pt x="3834389" y="869909"/>
                  <a:pt x="3833922" y="873642"/>
                </a:cubicBezTo>
                <a:cubicBezTo>
                  <a:pt x="3833455" y="877376"/>
                  <a:pt x="3832955" y="881043"/>
                  <a:pt x="3832422" y="884644"/>
                </a:cubicBezTo>
                <a:cubicBezTo>
                  <a:pt x="3831888" y="888778"/>
                  <a:pt x="3831121" y="892178"/>
                  <a:pt x="3830121" y="894845"/>
                </a:cubicBezTo>
                <a:cubicBezTo>
                  <a:pt x="3829121" y="897512"/>
                  <a:pt x="3827655" y="899646"/>
                  <a:pt x="3825721" y="901246"/>
                </a:cubicBezTo>
                <a:cubicBezTo>
                  <a:pt x="3823787" y="902846"/>
                  <a:pt x="3821253" y="904046"/>
                  <a:pt x="3818120" y="904846"/>
                </a:cubicBezTo>
                <a:cubicBezTo>
                  <a:pt x="3814986" y="905647"/>
                  <a:pt x="3811019" y="906113"/>
                  <a:pt x="3806219" y="906247"/>
                </a:cubicBezTo>
                <a:cubicBezTo>
                  <a:pt x="3789016" y="907047"/>
                  <a:pt x="3771814" y="907047"/>
                  <a:pt x="3754612" y="906247"/>
                </a:cubicBezTo>
                <a:cubicBezTo>
                  <a:pt x="3750345" y="906113"/>
                  <a:pt x="3746645" y="905647"/>
                  <a:pt x="3743511" y="904846"/>
                </a:cubicBezTo>
                <a:cubicBezTo>
                  <a:pt x="3740377" y="904046"/>
                  <a:pt x="3737777" y="902713"/>
                  <a:pt x="3735709" y="900846"/>
                </a:cubicBezTo>
                <a:cubicBezTo>
                  <a:pt x="3733643" y="898979"/>
                  <a:pt x="3732109" y="896412"/>
                  <a:pt x="3731109" y="893145"/>
                </a:cubicBezTo>
                <a:cubicBezTo>
                  <a:pt x="3730109" y="889878"/>
                  <a:pt x="3729609" y="885711"/>
                  <a:pt x="3729609" y="880643"/>
                </a:cubicBezTo>
                <a:close/>
                <a:moveTo>
                  <a:pt x="1313612" y="748627"/>
                </a:moveTo>
                <a:lnTo>
                  <a:pt x="1387821" y="748627"/>
                </a:lnTo>
                <a:cubicBezTo>
                  <a:pt x="1387421" y="753561"/>
                  <a:pt x="1387021" y="758228"/>
                  <a:pt x="1386621" y="762629"/>
                </a:cubicBezTo>
                <a:cubicBezTo>
                  <a:pt x="1386354" y="766362"/>
                  <a:pt x="1386088" y="770030"/>
                  <a:pt x="1385821" y="773630"/>
                </a:cubicBezTo>
                <a:cubicBezTo>
                  <a:pt x="1385554" y="777230"/>
                  <a:pt x="1385287" y="779831"/>
                  <a:pt x="1385021" y="781431"/>
                </a:cubicBezTo>
                <a:cubicBezTo>
                  <a:pt x="1384621" y="784631"/>
                  <a:pt x="1384021" y="787232"/>
                  <a:pt x="1383221" y="789232"/>
                </a:cubicBezTo>
                <a:cubicBezTo>
                  <a:pt x="1382420" y="791232"/>
                  <a:pt x="1381253" y="792799"/>
                  <a:pt x="1379720" y="793933"/>
                </a:cubicBezTo>
                <a:cubicBezTo>
                  <a:pt x="1378187" y="795066"/>
                  <a:pt x="1376186" y="795899"/>
                  <a:pt x="1373719" y="796433"/>
                </a:cubicBezTo>
                <a:cubicBezTo>
                  <a:pt x="1371252" y="796966"/>
                  <a:pt x="1368152" y="797433"/>
                  <a:pt x="1364418" y="797833"/>
                </a:cubicBezTo>
                <a:lnTo>
                  <a:pt x="1351616" y="799033"/>
                </a:lnTo>
                <a:lnTo>
                  <a:pt x="1349816" y="793032"/>
                </a:lnTo>
                <a:lnTo>
                  <a:pt x="1363018" y="791832"/>
                </a:lnTo>
                <a:cubicBezTo>
                  <a:pt x="1365952" y="791566"/>
                  <a:pt x="1368385" y="791266"/>
                  <a:pt x="1370319" y="790932"/>
                </a:cubicBezTo>
                <a:cubicBezTo>
                  <a:pt x="1372252" y="790599"/>
                  <a:pt x="1373786" y="789999"/>
                  <a:pt x="1374919" y="789132"/>
                </a:cubicBezTo>
                <a:cubicBezTo>
                  <a:pt x="1376053" y="788265"/>
                  <a:pt x="1376920" y="787098"/>
                  <a:pt x="1377520" y="785631"/>
                </a:cubicBezTo>
                <a:cubicBezTo>
                  <a:pt x="1378120" y="784165"/>
                  <a:pt x="1378553" y="782164"/>
                  <a:pt x="1378820" y="779631"/>
                </a:cubicBezTo>
                <a:cubicBezTo>
                  <a:pt x="1378953" y="778297"/>
                  <a:pt x="1379153" y="776497"/>
                  <a:pt x="1379420" y="774230"/>
                </a:cubicBezTo>
                <a:cubicBezTo>
                  <a:pt x="1379687" y="771963"/>
                  <a:pt x="1379920" y="769630"/>
                  <a:pt x="1380120" y="767229"/>
                </a:cubicBezTo>
                <a:cubicBezTo>
                  <a:pt x="1380320" y="764829"/>
                  <a:pt x="1380520" y="762529"/>
                  <a:pt x="1380720" y="760328"/>
                </a:cubicBezTo>
                <a:cubicBezTo>
                  <a:pt x="1380920" y="758128"/>
                  <a:pt x="1381087" y="756428"/>
                  <a:pt x="1381220" y="755228"/>
                </a:cubicBezTo>
                <a:lnTo>
                  <a:pt x="1344016" y="755228"/>
                </a:lnTo>
                <a:cubicBezTo>
                  <a:pt x="1343882" y="756695"/>
                  <a:pt x="1343749" y="758095"/>
                  <a:pt x="1343616" y="759428"/>
                </a:cubicBezTo>
                <a:cubicBezTo>
                  <a:pt x="1343482" y="760762"/>
                  <a:pt x="1343349" y="761962"/>
                  <a:pt x="1343216" y="763029"/>
                </a:cubicBezTo>
                <a:cubicBezTo>
                  <a:pt x="1342682" y="767829"/>
                  <a:pt x="1341782" y="772163"/>
                  <a:pt x="1340515" y="776030"/>
                </a:cubicBezTo>
                <a:cubicBezTo>
                  <a:pt x="1339248" y="779897"/>
                  <a:pt x="1337448" y="783598"/>
                  <a:pt x="1335114" y="787132"/>
                </a:cubicBezTo>
                <a:cubicBezTo>
                  <a:pt x="1332781" y="790665"/>
                  <a:pt x="1329814" y="794133"/>
                  <a:pt x="1326213" y="797533"/>
                </a:cubicBezTo>
                <a:cubicBezTo>
                  <a:pt x="1322613" y="800933"/>
                  <a:pt x="1318212" y="804567"/>
                  <a:pt x="1313012" y="808434"/>
                </a:cubicBezTo>
                <a:lnTo>
                  <a:pt x="1309011" y="803434"/>
                </a:lnTo>
                <a:cubicBezTo>
                  <a:pt x="1314079" y="799700"/>
                  <a:pt x="1318312" y="796266"/>
                  <a:pt x="1321713" y="793132"/>
                </a:cubicBezTo>
                <a:cubicBezTo>
                  <a:pt x="1325113" y="789999"/>
                  <a:pt x="1327847" y="786832"/>
                  <a:pt x="1329914" y="783631"/>
                </a:cubicBezTo>
                <a:cubicBezTo>
                  <a:pt x="1331981" y="780431"/>
                  <a:pt x="1333581" y="777064"/>
                  <a:pt x="1334714" y="773530"/>
                </a:cubicBezTo>
                <a:cubicBezTo>
                  <a:pt x="1335848" y="769996"/>
                  <a:pt x="1336681" y="765962"/>
                  <a:pt x="1337215" y="761428"/>
                </a:cubicBezTo>
                <a:cubicBezTo>
                  <a:pt x="1337348" y="760762"/>
                  <a:pt x="1337481" y="759862"/>
                  <a:pt x="1337615" y="758728"/>
                </a:cubicBezTo>
                <a:cubicBezTo>
                  <a:pt x="1337748" y="757595"/>
                  <a:pt x="1337815" y="756428"/>
                  <a:pt x="1337815" y="755228"/>
                </a:cubicBezTo>
                <a:lnTo>
                  <a:pt x="1313612" y="755228"/>
                </a:lnTo>
                <a:close/>
                <a:moveTo>
                  <a:pt x="1438627" y="748427"/>
                </a:moveTo>
                <a:lnTo>
                  <a:pt x="1583846" y="748427"/>
                </a:lnTo>
                <a:lnTo>
                  <a:pt x="1583846" y="915448"/>
                </a:lnTo>
                <a:lnTo>
                  <a:pt x="1577245" y="915448"/>
                </a:lnTo>
                <a:lnTo>
                  <a:pt x="1577245" y="902246"/>
                </a:lnTo>
                <a:lnTo>
                  <a:pt x="1445228" y="902246"/>
                </a:lnTo>
                <a:lnTo>
                  <a:pt x="1445228" y="915448"/>
                </a:lnTo>
                <a:lnTo>
                  <a:pt x="1438627" y="915448"/>
                </a:lnTo>
                <a:close/>
                <a:moveTo>
                  <a:pt x="4912928" y="747227"/>
                </a:moveTo>
                <a:lnTo>
                  <a:pt x="5043145" y="747227"/>
                </a:lnTo>
                <a:lnTo>
                  <a:pt x="5043145" y="832437"/>
                </a:lnTo>
                <a:lnTo>
                  <a:pt x="4981537" y="832437"/>
                </a:lnTo>
                <a:lnTo>
                  <a:pt x="4981537" y="860841"/>
                </a:lnTo>
                <a:lnTo>
                  <a:pt x="5048945" y="860841"/>
                </a:lnTo>
                <a:lnTo>
                  <a:pt x="5048945" y="867442"/>
                </a:lnTo>
                <a:lnTo>
                  <a:pt x="4981537" y="867442"/>
                </a:lnTo>
                <a:lnTo>
                  <a:pt x="4981537" y="898046"/>
                </a:lnTo>
                <a:lnTo>
                  <a:pt x="5064747" y="898046"/>
                </a:lnTo>
                <a:lnTo>
                  <a:pt x="5064747" y="904646"/>
                </a:lnTo>
                <a:lnTo>
                  <a:pt x="4891325" y="904646"/>
                </a:lnTo>
                <a:lnTo>
                  <a:pt x="4891325" y="898046"/>
                </a:lnTo>
                <a:lnTo>
                  <a:pt x="4974936" y="898046"/>
                </a:lnTo>
                <a:lnTo>
                  <a:pt x="4974936" y="867442"/>
                </a:lnTo>
                <a:lnTo>
                  <a:pt x="4907327" y="867442"/>
                </a:lnTo>
                <a:lnTo>
                  <a:pt x="4907327" y="860841"/>
                </a:lnTo>
                <a:lnTo>
                  <a:pt x="4974936" y="860841"/>
                </a:lnTo>
                <a:lnTo>
                  <a:pt x="4974936" y="832437"/>
                </a:lnTo>
                <a:lnTo>
                  <a:pt x="4912928" y="832437"/>
                </a:lnTo>
                <a:close/>
                <a:moveTo>
                  <a:pt x="5159759" y="746827"/>
                </a:moveTo>
                <a:lnTo>
                  <a:pt x="5248170" y="746827"/>
                </a:lnTo>
                <a:lnTo>
                  <a:pt x="5248170" y="816435"/>
                </a:lnTo>
                <a:lnTo>
                  <a:pt x="5159759" y="816435"/>
                </a:lnTo>
                <a:close/>
                <a:moveTo>
                  <a:pt x="4492552" y="746427"/>
                </a:moveTo>
                <a:lnTo>
                  <a:pt x="4638570" y="746427"/>
                </a:lnTo>
                <a:lnTo>
                  <a:pt x="4638570" y="912047"/>
                </a:lnTo>
                <a:lnTo>
                  <a:pt x="4631769" y="912047"/>
                </a:lnTo>
                <a:lnTo>
                  <a:pt x="4631769" y="896845"/>
                </a:lnTo>
                <a:lnTo>
                  <a:pt x="4499553" y="896845"/>
                </a:lnTo>
                <a:lnTo>
                  <a:pt x="4499553" y="912047"/>
                </a:lnTo>
                <a:lnTo>
                  <a:pt x="4492552" y="912047"/>
                </a:lnTo>
                <a:close/>
                <a:moveTo>
                  <a:pt x="215027" y="746027"/>
                </a:moveTo>
                <a:lnTo>
                  <a:pt x="265233" y="746027"/>
                </a:lnTo>
                <a:lnTo>
                  <a:pt x="265233" y="799033"/>
                </a:lnTo>
                <a:lnTo>
                  <a:pt x="248231" y="799033"/>
                </a:lnTo>
                <a:lnTo>
                  <a:pt x="248231" y="835638"/>
                </a:lnTo>
                <a:lnTo>
                  <a:pt x="272834" y="835638"/>
                </a:lnTo>
                <a:lnTo>
                  <a:pt x="272834" y="842039"/>
                </a:lnTo>
                <a:lnTo>
                  <a:pt x="248231" y="842039"/>
                </a:lnTo>
                <a:lnTo>
                  <a:pt x="248231" y="885644"/>
                </a:lnTo>
                <a:cubicBezTo>
                  <a:pt x="253298" y="884577"/>
                  <a:pt x="258132" y="883610"/>
                  <a:pt x="262733" y="882744"/>
                </a:cubicBezTo>
                <a:cubicBezTo>
                  <a:pt x="267333" y="881877"/>
                  <a:pt x="271367" y="881043"/>
                  <a:pt x="274834" y="880243"/>
                </a:cubicBezTo>
                <a:lnTo>
                  <a:pt x="275234" y="884044"/>
                </a:lnTo>
                <a:lnTo>
                  <a:pt x="275434" y="887044"/>
                </a:lnTo>
                <a:cubicBezTo>
                  <a:pt x="270767" y="888111"/>
                  <a:pt x="265100" y="889244"/>
                  <a:pt x="258432" y="890445"/>
                </a:cubicBezTo>
                <a:cubicBezTo>
                  <a:pt x="251765" y="891645"/>
                  <a:pt x="244864" y="892812"/>
                  <a:pt x="237730" y="893945"/>
                </a:cubicBezTo>
                <a:cubicBezTo>
                  <a:pt x="230596" y="895078"/>
                  <a:pt x="223595" y="896145"/>
                  <a:pt x="216727" y="897145"/>
                </a:cubicBezTo>
                <a:cubicBezTo>
                  <a:pt x="209860" y="898146"/>
                  <a:pt x="203959" y="898912"/>
                  <a:pt x="199025" y="899446"/>
                </a:cubicBezTo>
                <a:lnTo>
                  <a:pt x="198225" y="893045"/>
                </a:lnTo>
                <a:cubicBezTo>
                  <a:pt x="200225" y="892778"/>
                  <a:pt x="202325" y="892512"/>
                  <a:pt x="204526" y="892245"/>
                </a:cubicBezTo>
                <a:cubicBezTo>
                  <a:pt x="206726" y="891978"/>
                  <a:pt x="209093" y="891711"/>
                  <a:pt x="211626" y="891445"/>
                </a:cubicBezTo>
                <a:lnTo>
                  <a:pt x="211626" y="818035"/>
                </a:lnTo>
                <a:lnTo>
                  <a:pt x="217827" y="818436"/>
                </a:lnTo>
                <a:lnTo>
                  <a:pt x="217827" y="890645"/>
                </a:lnTo>
                <a:cubicBezTo>
                  <a:pt x="225562" y="889444"/>
                  <a:pt x="233563" y="888111"/>
                  <a:pt x="241830" y="886644"/>
                </a:cubicBezTo>
                <a:lnTo>
                  <a:pt x="241830" y="799033"/>
                </a:lnTo>
                <a:lnTo>
                  <a:pt x="215027" y="799033"/>
                </a:lnTo>
                <a:close/>
                <a:moveTo>
                  <a:pt x="2866777" y="742026"/>
                </a:moveTo>
                <a:cubicBezTo>
                  <a:pt x="2868644" y="744026"/>
                  <a:pt x="2870811" y="746427"/>
                  <a:pt x="2873278" y="749227"/>
                </a:cubicBezTo>
                <a:cubicBezTo>
                  <a:pt x="2875745" y="752027"/>
                  <a:pt x="2878279" y="755028"/>
                  <a:pt x="2880879" y="758228"/>
                </a:cubicBezTo>
                <a:cubicBezTo>
                  <a:pt x="2883479" y="761428"/>
                  <a:pt x="2885979" y="764629"/>
                  <a:pt x="2888380" y="767829"/>
                </a:cubicBezTo>
                <a:cubicBezTo>
                  <a:pt x="2890780" y="771030"/>
                  <a:pt x="2892847" y="773897"/>
                  <a:pt x="2894581" y="776430"/>
                </a:cubicBezTo>
                <a:lnTo>
                  <a:pt x="2888980" y="780831"/>
                </a:lnTo>
                <a:cubicBezTo>
                  <a:pt x="2887113" y="778297"/>
                  <a:pt x="2884979" y="775464"/>
                  <a:pt x="2882579" y="772330"/>
                </a:cubicBezTo>
                <a:cubicBezTo>
                  <a:pt x="2880179" y="769196"/>
                  <a:pt x="2877712" y="766029"/>
                  <a:pt x="2875179" y="762829"/>
                </a:cubicBezTo>
                <a:cubicBezTo>
                  <a:pt x="2872645" y="759628"/>
                  <a:pt x="2870211" y="756628"/>
                  <a:pt x="2867877" y="753827"/>
                </a:cubicBezTo>
                <a:cubicBezTo>
                  <a:pt x="2865543" y="751027"/>
                  <a:pt x="2863510" y="748694"/>
                  <a:pt x="2861777" y="746827"/>
                </a:cubicBezTo>
                <a:close/>
                <a:moveTo>
                  <a:pt x="424053" y="742026"/>
                </a:moveTo>
                <a:cubicBezTo>
                  <a:pt x="425787" y="744160"/>
                  <a:pt x="427887" y="746893"/>
                  <a:pt x="430354" y="750227"/>
                </a:cubicBezTo>
                <a:cubicBezTo>
                  <a:pt x="432821" y="753561"/>
                  <a:pt x="435388" y="757028"/>
                  <a:pt x="438055" y="760628"/>
                </a:cubicBezTo>
                <a:cubicBezTo>
                  <a:pt x="440722" y="764229"/>
                  <a:pt x="443289" y="767796"/>
                  <a:pt x="445756" y="771330"/>
                </a:cubicBezTo>
                <a:cubicBezTo>
                  <a:pt x="448223" y="774863"/>
                  <a:pt x="450256" y="777897"/>
                  <a:pt x="451856" y="780431"/>
                </a:cubicBezTo>
                <a:lnTo>
                  <a:pt x="446456" y="784631"/>
                </a:lnTo>
                <a:cubicBezTo>
                  <a:pt x="444856" y="782231"/>
                  <a:pt x="442855" y="779264"/>
                  <a:pt x="440455" y="775730"/>
                </a:cubicBezTo>
                <a:cubicBezTo>
                  <a:pt x="438055" y="772196"/>
                  <a:pt x="435554" y="768629"/>
                  <a:pt x="432954" y="765029"/>
                </a:cubicBezTo>
                <a:cubicBezTo>
                  <a:pt x="430354" y="761428"/>
                  <a:pt x="427787" y="757961"/>
                  <a:pt x="425253" y="754628"/>
                </a:cubicBezTo>
                <a:cubicBezTo>
                  <a:pt x="422720" y="751294"/>
                  <a:pt x="420586" y="748560"/>
                  <a:pt x="418852" y="746427"/>
                </a:cubicBezTo>
                <a:close/>
                <a:moveTo>
                  <a:pt x="2090833" y="738226"/>
                </a:moveTo>
                <a:lnTo>
                  <a:pt x="2097634" y="738626"/>
                </a:lnTo>
                <a:lnTo>
                  <a:pt x="2097634" y="796633"/>
                </a:lnTo>
                <a:lnTo>
                  <a:pt x="2130838" y="796633"/>
                </a:lnTo>
                <a:lnTo>
                  <a:pt x="2130838" y="803634"/>
                </a:lnTo>
                <a:lnTo>
                  <a:pt x="2097634" y="803634"/>
                </a:lnTo>
                <a:lnTo>
                  <a:pt x="2097634" y="880043"/>
                </a:lnTo>
                <a:cubicBezTo>
                  <a:pt x="2104434" y="878443"/>
                  <a:pt x="2110902" y="876876"/>
                  <a:pt x="2117036" y="875343"/>
                </a:cubicBezTo>
                <a:cubicBezTo>
                  <a:pt x="2123170" y="873809"/>
                  <a:pt x="2128571" y="872376"/>
                  <a:pt x="2133238" y="871042"/>
                </a:cubicBezTo>
                <a:lnTo>
                  <a:pt x="2133838" y="874843"/>
                </a:lnTo>
                <a:lnTo>
                  <a:pt x="2134238" y="877843"/>
                </a:lnTo>
                <a:cubicBezTo>
                  <a:pt x="2127971" y="879443"/>
                  <a:pt x="2120336" y="881343"/>
                  <a:pt x="2111335" y="883544"/>
                </a:cubicBezTo>
                <a:cubicBezTo>
                  <a:pt x="2102334" y="885744"/>
                  <a:pt x="2093066" y="887944"/>
                  <a:pt x="2083532" y="890145"/>
                </a:cubicBezTo>
                <a:cubicBezTo>
                  <a:pt x="2073997" y="892345"/>
                  <a:pt x="2064663" y="894478"/>
                  <a:pt x="2055528" y="896545"/>
                </a:cubicBezTo>
                <a:cubicBezTo>
                  <a:pt x="2046394" y="898612"/>
                  <a:pt x="2038560" y="900379"/>
                  <a:pt x="2032025" y="901846"/>
                </a:cubicBezTo>
                <a:lnTo>
                  <a:pt x="2030825" y="895045"/>
                </a:lnTo>
                <a:cubicBezTo>
                  <a:pt x="2033892" y="894378"/>
                  <a:pt x="2037293" y="893645"/>
                  <a:pt x="2041026" y="892845"/>
                </a:cubicBezTo>
                <a:cubicBezTo>
                  <a:pt x="2044760" y="892045"/>
                  <a:pt x="2048694" y="891178"/>
                  <a:pt x="2052828" y="890245"/>
                </a:cubicBezTo>
                <a:lnTo>
                  <a:pt x="2052828" y="772230"/>
                </a:lnTo>
                <a:lnTo>
                  <a:pt x="2059429" y="772630"/>
                </a:lnTo>
                <a:lnTo>
                  <a:pt x="2059429" y="888844"/>
                </a:lnTo>
                <a:cubicBezTo>
                  <a:pt x="2064496" y="887778"/>
                  <a:pt x="2069663" y="886611"/>
                  <a:pt x="2074931" y="885344"/>
                </a:cubicBezTo>
                <a:cubicBezTo>
                  <a:pt x="2080198" y="884077"/>
                  <a:pt x="2085499" y="882844"/>
                  <a:pt x="2090833" y="881643"/>
                </a:cubicBezTo>
                <a:close/>
                <a:moveTo>
                  <a:pt x="3956761" y="738026"/>
                </a:moveTo>
                <a:lnTo>
                  <a:pt x="3962762" y="738026"/>
                </a:lnTo>
                <a:cubicBezTo>
                  <a:pt x="3967429" y="744560"/>
                  <a:pt x="3972863" y="750894"/>
                  <a:pt x="3979064" y="757028"/>
                </a:cubicBezTo>
                <a:cubicBezTo>
                  <a:pt x="3985265" y="763162"/>
                  <a:pt x="3992099" y="768963"/>
                  <a:pt x="3999567" y="774430"/>
                </a:cubicBezTo>
                <a:cubicBezTo>
                  <a:pt x="4007034" y="779897"/>
                  <a:pt x="4014969" y="784998"/>
                  <a:pt x="4023369" y="789732"/>
                </a:cubicBezTo>
                <a:cubicBezTo>
                  <a:pt x="4031770" y="794466"/>
                  <a:pt x="4040505" y="798766"/>
                  <a:pt x="4049573" y="802634"/>
                </a:cubicBezTo>
                <a:lnTo>
                  <a:pt x="4046972" y="809234"/>
                </a:lnTo>
                <a:cubicBezTo>
                  <a:pt x="4038171" y="805501"/>
                  <a:pt x="4029570" y="801267"/>
                  <a:pt x="4021169" y="796533"/>
                </a:cubicBezTo>
                <a:cubicBezTo>
                  <a:pt x="4012768" y="791799"/>
                  <a:pt x="4004834" y="786698"/>
                  <a:pt x="3997366" y="781231"/>
                </a:cubicBezTo>
                <a:cubicBezTo>
                  <a:pt x="3989899" y="775764"/>
                  <a:pt x="3982964" y="769963"/>
                  <a:pt x="3976563" y="763829"/>
                </a:cubicBezTo>
                <a:cubicBezTo>
                  <a:pt x="3970163" y="757695"/>
                  <a:pt x="3964562" y="751427"/>
                  <a:pt x="3959761" y="745026"/>
                </a:cubicBezTo>
                <a:cubicBezTo>
                  <a:pt x="3950293" y="758228"/>
                  <a:pt x="3938025" y="770396"/>
                  <a:pt x="3922957" y="781531"/>
                </a:cubicBezTo>
                <a:cubicBezTo>
                  <a:pt x="3907888" y="792666"/>
                  <a:pt x="3890819" y="802634"/>
                  <a:pt x="3871751" y="811435"/>
                </a:cubicBezTo>
                <a:lnTo>
                  <a:pt x="3868950" y="805034"/>
                </a:lnTo>
                <a:cubicBezTo>
                  <a:pt x="3888152" y="796233"/>
                  <a:pt x="3905221" y="786232"/>
                  <a:pt x="3920157" y="775030"/>
                </a:cubicBezTo>
                <a:cubicBezTo>
                  <a:pt x="3935091" y="763829"/>
                  <a:pt x="3947293" y="751494"/>
                  <a:pt x="3956761" y="738026"/>
                </a:cubicBezTo>
                <a:close/>
                <a:moveTo>
                  <a:pt x="2326386" y="737626"/>
                </a:moveTo>
                <a:lnTo>
                  <a:pt x="2333387" y="738026"/>
                </a:lnTo>
                <a:lnTo>
                  <a:pt x="2333187" y="758428"/>
                </a:lnTo>
                <a:lnTo>
                  <a:pt x="2333187" y="762629"/>
                </a:lnTo>
                <a:cubicBezTo>
                  <a:pt x="2334920" y="792899"/>
                  <a:pt x="2342888" y="819836"/>
                  <a:pt x="2357090" y="843439"/>
                </a:cubicBezTo>
                <a:cubicBezTo>
                  <a:pt x="2371292" y="867042"/>
                  <a:pt x="2391061" y="887911"/>
                  <a:pt x="2416397" y="906047"/>
                </a:cubicBezTo>
                <a:lnTo>
                  <a:pt x="2411797" y="912047"/>
                </a:lnTo>
                <a:cubicBezTo>
                  <a:pt x="2389527" y="895645"/>
                  <a:pt x="2371558" y="877510"/>
                  <a:pt x="2357890" y="857640"/>
                </a:cubicBezTo>
                <a:cubicBezTo>
                  <a:pt x="2344221" y="837771"/>
                  <a:pt x="2335054" y="815702"/>
                  <a:pt x="2330386" y="791432"/>
                </a:cubicBezTo>
                <a:cubicBezTo>
                  <a:pt x="2326253" y="815435"/>
                  <a:pt x="2317485" y="837205"/>
                  <a:pt x="2304083" y="856740"/>
                </a:cubicBezTo>
                <a:cubicBezTo>
                  <a:pt x="2290682" y="876276"/>
                  <a:pt x="2272313" y="894645"/>
                  <a:pt x="2248976" y="911847"/>
                </a:cubicBezTo>
                <a:lnTo>
                  <a:pt x="2244176" y="905847"/>
                </a:lnTo>
                <a:cubicBezTo>
                  <a:pt x="2258311" y="895712"/>
                  <a:pt x="2270512" y="885211"/>
                  <a:pt x="2280780" y="874343"/>
                </a:cubicBezTo>
                <a:cubicBezTo>
                  <a:pt x="2291048" y="863475"/>
                  <a:pt x="2299549" y="851973"/>
                  <a:pt x="2306283" y="839838"/>
                </a:cubicBezTo>
                <a:cubicBezTo>
                  <a:pt x="2313018" y="827703"/>
                  <a:pt x="2318018" y="814768"/>
                  <a:pt x="2321285" y="801033"/>
                </a:cubicBezTo>
                <a:cubicBezTo>
                  <a:pt x="2324552" y="787298"/>
                  <a:pt x="2326186" y="772430"/>
                  <a:pt x="2326186" y="756428"/>
                </a:cubicBezTo>
                <a:cubicBezTo>
                  <a:pt x="2326319" y="753761"/>
                  <a:pt x="2326386" y="750560"/>
                  <a:pt x="2326386" y="746827"/>
                </a:cubicBezTo>
                <a:cubicBezTo>
                  <a:pt x="2326386" y="743093"/>
                  <a:pt x="2326386" y="740026"/>
                  <a:pt x="2326386" y="737626"/>
                </a:cubicBezTo>
                <a:close/>
                <a:moveTo>
                  <a:pt x="858231" y="737025"/>
                </a:moveTo>
                <a:lnTo>
                  <a:pt x="865032" y="737425"/>
                </a:lnTo>
                <a:lnTo>
                  <a:pt x="865032" y="757828"/>
                </a:lnTo>
                <a:lnTo>
                  <a:pt x="903837" y="757828"/>
                </a:lnTo>
                <a:lnTo>
                  <a:pt x="903837" y="763829"/>
                </a:lnTo>
                <a:lnTo>
                  <a:pt x="865032" y="763829"/>
                </a:lnTo>
                <a:lnTo>
                  <a:pt x="865032" y="785231"/>
                </a:lnTo>
                <a:lnTo>
                  <a:pt x="900036" y="785231"/>
                </a:lnTo>
                <a:lnTo>
                  <a:pt x="900036" y="791432"/>
                </a:lnTo>
                <a:lnTo>
                  <a:pt x="865032" y="791432"/>
                </a:lnTo>
                <a:cubicBezTo>
                  <a:pt x="865032" y="795566"/>
                  <a:pt x="864932" y="799433"/>
                  <a:pt x="864732" y="803034"/>
                </a:cubicBezTo>
                <a:cubicBezTo>
                  <a:pt x="864532" y="806634"/>
                  <a:pt x="864099" y="809968"/>
                  <a:pt x="863432" y="813035"/>
                </a:cubicBezTo>
                <a:lnTo>
                  <a:pt x="904837" y="813035"/>
                </a:lnTo>
                <a:lnTo>
                  <a:pt x="904837" y="819036"/>
                </a:lnTo>
                <a:lnTo>
                  <a:pt x="861832" y="819036"/>
                </a:lnTo>
                <a:cubicBezTo>
                  <a:pt x="860498" y="823303"/>
                  <a:pt x="858698" y="827237"/>
                  <a:pt x="856431" y="830837"/>
                </a:cubicBezTo>
                <a:cubicBezTo>
                  <a:pt x="854164" y="834438"/>
                  <a:pt x="851197" y="837838"/>
                  <a:pt x="847530" y="841038"/>
                </a:cubicBezTo>
                <a:cubicBezTo>
                  <a:pt x="843863" y="844239"/>
                  <a:pt x="839495" y="847373"/>
                  <a:pt x="834428" y="850440"/>
                </a:cubicBezTo>
                <a:cubicBezTo>
                  <a:pt x="829361" y="853507"/>
                  <a:pt x="823360" y="856707"/>
                  <a:pt x="816426" y="860041"/>
                </a:cubicBezTo>
                <a:lnTo>
                  <a:pt x="812825" y="854440"/>
                </a:lnTo>
                <a:cubicBezTo>
                  <a:pt x="819093" y="851506"/>
                  <a:pt x="824560" y="848673"/>
                  <a:pt x="829227" y="845939"/>
                </a:cubicBezTo>
                <a:cubicBezTo>
                  <a:pt x="833895" y="843205"/>
                  <a:pt x="837895" y="840438"/>
                  <a:pt x="841229" y="837638"/>
                </a:cubicBezTo>
                <a:cubicBezTo>
                  <a:pt x="844563" y="834838"/>
                  <a:pt x="847330" y="831937"/>
                  <a:pt x="849530" y="828937"/>
                </a:cubicBezTo>
                <a:cubicBezTo>
                  <a:pt x="851730" y="825937"/>
                  <a:pt x="853431" y="822636"/>
                  <a:pt x="854631" y="819036"/>
                </a:cubicBezTo>
                <a:lnTo>
                  <a:pt x="814826" y="819036"/>
                </a:lnTo>
                <a:lnTo>
                  <a:pt x="814826" y="813035"/>
                </a:lnTo>
                <a:lnTo>
                  <a:pt x="856431" y="813035"/>
                </a:lnTo>
                <a:cubicBezTo>
                  <a:pt x="857098" y="809968"/>
                  <a:pt x="857564" y="806667"/>
                  <a:pt x="857831" y="803134"/>
                </a:cubicBezTo>
                <a:cubicBezTo>
                  <a:pt x="858098" y="799600"/>
                  <a:pt x="858231" y="795699"/>
                  <a:pt x="858231" y="791432"/>
                </a:cubicBezTo>
                <a:lnTo>
                  <a:pt x="823027" y="791432"/>
                </a:lnTo>
                <a:lnTo>
                  <a:pt x="823027" y="785231"/>
                </a:lnTo>
                <a:lnTo>
                  <a:pt x="858231" y="785231"/>
                </a:lnTo>
                <a:lnTo>
                  <a:pt x="858231" y="763829"/>
                </a:lnTo>
                <a:lnTo>
                  <a:pt x="818626" y="763829"/>
                </a:lnTo>
                <a:lnTo>
                  <a:pt x="818626" y="757828"/>
                </a:lnTo>
                <a:lnTo>
                  <a:pt x="858231" y="757828"/>
                </a:lnTo>
                <a:close/>
                <a:moveTo>
                  <a:pt x="3689004" y="736625"/>
                </a:moveTo>
                <a:lnTo>
                  <a:pt x="3695805" y="737025"/>
                </a:lnTo>
                <a:lnTo>
                  <a:pt x="3695805" y="774030"/>
                </a:lnTo>
                <a:lnTo>
                  <a:pt x="3720607" y="774030"/>
                </a:lnTo>
                <a:lnTo>
                  <a:pt x="3720607" y="780631"/>
                </a:lnTo>
                <a:lnTo>
                  <a:pt x="3695805" y="780631"/>
                </a:lnTo>
                <a:lnTo>
                  <a:pt x="3695805" y="821636"/>
                </a:lnTo>
                <a:cubicBezTo>
                  <a:pt x="3700339" y="819769"/>
                  <a:pt x="3704639" y="817902"/>
                  <a:pt x="3708706" y="816035"/>
                </a:cubicBezTo>
                <a:cubicBezTo>
                  <a:pt x="3712773" y="814168"/>
                  <a:pt x="3716341" y="812502"/>
                  <a:pt x="3719408" y="811035"/>
                </a:cubicBezTo>
                <a:lnTo>
                  <a:pt x="3720008" y="815035"/>
                </a:lnTo>
                <a:lnTo>
                  <a:pt x="3720607" y="817836"/>
                </a:lnTo>
                <a:cubicBezTo>
                  <a:pt x="3717541" y="819302"/>
                  <a:pt x="3713807" y="821036"/>
                  <a:pt x="3709406" y="823036"/>
                </a:cubicBezTo>
                <a:cubicBezTo>
                  <a:pt x="3705006" y="825036"/>
                  <a:pt x="3700472" y="827103"/>
                  <a:pt x="3695805" y="829237"/>
                </a:cubicBezTo>
                <a:lnTo>
                  <a:pt x="3695805" y="891445"/>
                </a:lnTo>
                <a:cubicBezTo>
                  <a:pt x="3695805" y="894512"/>
                  <a:pt x="3695538" y="897045"/>
                  <a:pt x="3695005" y="899046"/>
                </a:cubicBezTo>
                <a:cubicBezTo>
                  <a:pt x="3694471" y="901046"/>
                  <a:pt x="3693538" y="902646"/>
                  <a:pt x="3692204" y="903846"/>
                </a:cubicBezTo>
                <a:cubicBezTo>
                  <a:pt x="3690871" y="905046"/>
                  <a:pt x="3689037" y="905947"/>
                  <a:pt x="3686703" y="906547"/>
                </a:cubicBezTo>
                <a:cubicBezTo>
                  <a:pt x="3684370" y="907147"/>
                  <a:pt x="3681469" y="907580"/>
                  <a:pt x="3678002" y="907847"/>
                </a:cubicBezTo>
                <a:lnTo>
                  <a:pt x="3666801" y="908847"/>
                </a:lnTo>
                <a:lnTo>
                  <a:pt x="3665401" y="902246"/>
                </a:lnTo>
                <a:lnTo>
                  <a:pt x="3676802" y="901446"/>
                </a:lnTo>
                <a:cubicBezTo>
                  <a:pt x="3679336" y="901313"/>
                  <a:pt x="3681369" y="901079"/>
                  <a:pt x="3682903" y="900746"/>
                </a:cubicBezTo>
                <a:cubicBezTo>
                  <a:pt x="3684437" y="900413"/>
                  <a:pt x="3685670" y="899846"/>
                  <a:pt x="3686603" y="899046"/>
                </a:cubicBezTo>
                <a:cubicBezTo>
                  <a:pt x="3687537" y="898246"/>
                  <a:pt x="3688170" y="897145"/>
                  <a:pt x="3688504" y="895745"/>
                </a:cubicBezTo>
                <a:cubicBezTo>
                  <a:pt x="3688837" y="894345"/>
                  <a:pt x="3689004" y="892512"/>
                  <a:pt x="3689004" y="890245"/>
                </a:cubicBezTo>
                <a:lnTo>
                  <a:pt x="3689004" y="832037"/>
                </a:lnTo>
                <a:cubicBezTo>
                  <a:pt x="3683403" y="834571"/>
                  <a:pt x="3678036" y="836905"/>
                  <a:pt x="3672902" y="839038"/>
                </a:cubicBezTo>
                <a:cubicBezTo>
                  <a:pt x="3667768" y="841172"/>
                  <a:pt x="3663601" y="842905"/>
                  <a:pt x="3660400" y="844239"/>
                </a:cubicBezTo>
                <a:lnTo>
                  <a:pt x="3658400" y="837438"/>
                </a:lnTo>
                <a:cubicBezTo>
                  <a:pt x="3661867" y="836104"/>
                  <a:pt x="3666334" y="834304"/>
                  <a:pt x="3671801" y="832037"/>
                </a:cubicBezTo>
                <a:cubicBezTo>
                  <a:pt x="3677269" y="829770"/>
                  <a:pt x="3683003" y="827303"/>
                  <a:pt x="3689004" y="824636"/>
                </a:cubicBezTo>
                <a:lnTo>
                  <a:pt x="3689004" y="780631"/>
                </a:lnTo>
                <a:lnTo>
                  <a:pt x="3664001" y="780631"/>
                </a:lnTo>
                <a:lnTo>
                  <a:pt x="3664001" y="774030"/>
                </a:lnTo>
                <a:lnTo>
                  <a:pt x="3689004" y="774030"/>
                </a:lnTo>
                <a:close/>
                <a:moveTo>
                  <a:pt x="3346961" y="736625"/>
                </a:moveTo>
                <a:cubicBezTo>
                  <a:pt x="3349761" y="744493"/>
                  <a:pt x="3352362" y="752894"/>
                  <a:pt x="3354762" y="761829"/>
                </a:cubicBezTo>
                <a:lnTo>
                  <a:pt x="3424571" y="761829"/>
                </a:lnTo>
                <a:lnTo>
                  <a:pt x="3424571" y="797633"/>
                </a:lnTo>
                <a:lnTo>
                  <a:pt x="3417570" y="797633"/>
                </a:lnTo>
                <a:lnTo>
                  <a:pt x="3417570" y="769029"/>
                </a:lnTo>
                <a:lnTo>
                  <a:pt x="3280553" y="769029"/>
                </a:lnTo>
                <a:lnTo>
                  <a:pt x="3280553" y="797633"/>
                </a:lnTo>
                <a:lnTo>
                  <a:pt x="3273552" y="797633"/>
                </a:lnTo>
                <a:lnTo>
                  <a:pt x="3273552" y="761829"/>
                </a:lnTo>
                <a:lnTo>
                  <a:pt x="3347761" y="761829"/>
                </a:lnTo>
                <a:cubicBezTo>
                  <a:pt x="3345227" y="752894"/>
                  <a:pt x="3342694" y="744760"/>
                  <a:pt x="3340160" y="737425"/>
                </a:cubicBezTo>
                <a:close/>
                <a:moveTo>
                  <a:pt x="1877206" y="736425"/>
                </a:moveTo>
                <a:lnTo>
                  <a:pt x="1884207" y="736825"/>
                </a:lnTo>
                <a:cubicBezTo>
                  <a:pt x="1884207" y="738692"/>
                  <a:pt x="1884207" y="740759"/>
                  <a:pt x="1884207" y="743026"/>
                </a:cubicBezTo>
                <a:cubicBezTo>
                  <a:pt x="1884207" y="745293"/>
                  <a:pt x="1884174" y="747627"/>
                  <a:pt x="1884107" y="750027"/>
                </a:cubicBezTo>
                <a:cubicBezTo>
                  <a:pt x="1884040" y="752427"/>
                  <a:pt x="1883974" y="754794"/>
                  <a:pt x="1883907" y="757128"/>
                </a:cubicBezTo>
                <a:cubicBezTo>
                  <a:pt x="1883840" y="759462"/>
                  <a:pt x="1883807" y="761495"/>
                  <a:pt x="1883807" y="763229"/>
                </a:cubicBezTo>
                <a:cubicBezTo>
                  <a:pt x="1883674" y="769096"/>
                  <a:pt x="1883474" y="774630"/>
                  <a:pt x="1883207" y="779831"/>
                </a:cubicBezTo>
                <a:cubicBezTo>
                  <a:pt x="1882940" y="785031"/>
                  <a:pt x="1882607" y="790032"/>
                  <a:pt x="1882207" y="794833"/>
                </a:cubicBezTo>
                <a:cubicBezTo>
                  <a:pt x="1884207" y="797900"/>
                  <a:pt x="1886807" y="801834"/>
                  <a:pt x="1890008" y="806634"/>
                </a:cubicBezTo>
                <a:cubicBezTo>
                  <a:pt x="1893208" y="811435"/>
                  <a:pt x="1896542" y="816535"/>
                  <a:pt x="1900009" y="821936"/>
                </a:cubicBezTo>
                <a:cubicBezTo>
                  <a:pt x="1903476" y="827337"/>
                  <a:pt x="1906877" y="832671"/>
                  <a:pt x="1910210" y="837938"/>
                </a:cubicBezTo>
                <a:cubicBezTo>
                  <a:pt x="1913544" y="843205"/>
                  <a:pt x="1916411" y="847706"/>
                  <a:pt x="1918811" y="851440"/>
                </a:cubicBezTo>
                <a:lnTo>
                  <a:pt x="1913211" y="855840"/>
                </a:lnTo>
                <a:cubicBezTo>
                  <a:pt x="1911210" y="852507"/>
                  <a:pt x="1908843" y="848673"/>
                  <a:pt x="1906110" y="844339"/>
                </a:cubicBezTo>
                <a:cubicBezTo>
                  <a:pt x="1903376" y="840005"/>
                  <a:pt x="1900542" y="835538"/>
                  <a:pt x="1897609" y="830937"/>
                </a:cubicBezTo>
                <a:cubicBezTo>
                  <a:pt x="1894675" y="826337"/>
                  <a:pt x="1891775" y="821803"/>
                  <a:pt x="1888908" y="817335"/>
                </a:cubicBezTo>
                <a:cubicBezTo>
                  <a:pt x="1886041" y="812868"/>
                  <a:pt x="1883407" y="808901"/>
                  <a:pt x="1881007" y="805434"/>
                </a:cubicBezTo>
                <a:cubicBezTo>
                  <a:pt x="1879673" y="815969"/>
                  <a:pt x="1877839" y="825636"/>
                  <a:pt x="1875506" y="834438"/>
                </a:cubicBezTo>
                <a:cubicBezTo>
                  <a:pt x="1873172" y="843239"/>
                  <a:pt x="1870205" y="851740"/>
                  <a:pt x="1866605" y="859941"/>
                </a:cubicBezTo>
                <a:cubicBezTo>
                  <a:pt x="1863004" y="868142"/>
                  <a:pt x="1858704" y="876276"/>
                  <a:pt x="1853703" y="884344"/>
                </a:cubicBezTo>
                <a:cubicBezTo>
                  <a:pt x="1848702" y="892412"/>
                  <a:pt x="1842868" y="900979"/>
                  <a:pt x="1836201" y="910047"/>
                </a:cubicBezTo>
                <a:lnTo>
                  <a:pt x="1830000" y="905647"/>
                </a:lnTo>
                <a:cubicBezTo>
                  <a:pt x="1835734" y="897912"/>
                  <a:pt x="1840835" y="890578"/>
                  <a:pt x="1845302" y="883644"/>
                </a:cubicBezTo>
                <a:cubicBezTo>
                  <a:pt x="1849769" y="876710"/>
                  <a:pt x="1853670" y="869842"/>
                  <a:pt x="1857004" y="863041"/>
                </a:cubicBezTo>
                <a:cubicBezTo>
                  <a:pt x="1860337" y="856240"/>
                  <a:pt x="1863204" y="849306"/>
                  <a:pt x="1865605" y="842239"/>
                </a:cubicBezTo>
                <a:cubicBezTo>
                  <a:pt x="1868005" y="835171"/>
                  <a:pt x="1870005" y="827670"/>
                  <a:pt x="1871605" y="819736"/>
                </a:cubicBezTo>
                <a:cubicBezTo>
                  <a:pt x="1873206" y="811801"/>
                  <a:pt x="1874372" y="803200"/>
                  <a:pt x="1875106" y="793933"/>
                </a:cubicBezTo>
                <a:cubicBezTo>
                  <a:pt x="1875839" y="784665"/>
                  <a:pt x="1876339" y="774363"/>
                  <a:pt x="1876606" y="763029"/>
                </a:cubicBezTo>
                <a:cubicBezTo>
                  <a:pt x="1876606" y="761295"/>
                  <a:pt x="1876639" y="759262"/>
                  <a:pt x="1876706" y="756928"/>
                </a:cubicBezTo>
                <a:cubicBezTo>
                  <a:pt x="1876773" y="754594"/>
                  <a:pt x="1876839" y="752194"/>
                  <a:pt x="1876906" y="749727"/>
                </a:cubicBezTo>
                <a:cubicBezTo>
                  <a:pt x="1876973" y="747260"/>
                  <a:pt x="1877039" y="744860"/>
                  <a:pt x="1877106" y="742526"/>
                </a:cubicBezTo>
                <a:cubicBezTo>
                  <a:pt x="1877173" y="740193"/>
                  <a:pt x="1877206" y="738159"/>
                  <a:pt x="1877206" y="736425"/>
                </a:cubicBezTo>
                <a:close/>
                <a:moveTo>
                  <a:pt x="1947215" y="736025"/>
                </a:moveTo>
                <a:lnTo>
                  <a:pt x="1954016" y="736425"/>
                </a:lnTo>
                <a:lnTo>
                  <a:pt x="1953816" y="757028"/>
                </a:lnTo>
                <a:cubicBezTo>
                  <a:pt x="1953816" y="758361"/>
                  <a:pt x="1953782" y="759662"/>
                  <a:pt x="1953716" y="760928"/>
                </a:cubicBezTo>
                <a:cubicBezTo>
                  <a:pt x="1953649" y="762195"/>
                  <a:pt x="1953616" y="763495"/>
                  <a:pt x="1953616" y="764829"/>
                </a:cubicBezTo>
                <a:cubicBezTo>
                  <a:pt x="1954149" y="781631"/>
                  <a:pt x="1955683" y="796833"/>
                  <a:pt x="1958216" y="810435"/>
                </a:cubicBezTo>
                <a:cubicBezTo>
                  <a:pt x="1960750" y="824036"/>
                  <a:pt x="1964417" y="836538"/>
                  <a:pt x="1969218" y="847939"/>
                </a:cubicBezTo>
                <a:cubicBezTo>
                  <a:pt x="1974018" y="859341"/>
                  <a:pt x="1979986" y="870009"/>
                  <a:pt x="1987120" y="879943"/>
                </a:cubicBezTo>
                <a:cubicBezTo>
                  <a:pt x="1994254" y="889878"/>
                  <a:pt x="2002688" y="899579"/>
                  <a:pt x="2012423" y="909047"/>
                </a:cubicBezTo>
                <a:lnTo>
                  <a:pt x="2007422" y="914248"/>
                </a:lnTo>
                <a:cubicBezTo>
                  <a:pt x="1999288" y="906247"/>
                  <a:pt x="1992054" y="898146"/>
                  <a:pt x="1985720" y="889945"/>
                </a:cubicBezTo>
                <a:cubicBezTo>
                  <a:pt x="1979385" y="881744"/>
                  <a:pt x="1973885" y="873109"/>
                  <a:pt x="1969218" y="864041"/>
                </a:cubicBezTo>
                <a:cubicBezTo>
                  <a:pt x="1964550" y="854974"/>
                  <a:pt x="1960683" y="845272"/>
                  <a:pt x="1957616" y="834938"/>
                </a:cubicBezTo>
                <a:cubicBezTo>
                  <a:pt x="1954549" y="824603"/>
                  <a:pt x="1952215" y="813302"/>
                  <a:pt x="1950615" y="801033"/>
                </a:cubicBezTo>
                <a:cubicBezTo>
                  <a:pt x="1949015" y="812368"/>
                  <a:pt x="1946681" y="823036"/>
                  <a:pt x="1943614" y="833037"/>
                </a:cubicBezTo>
                <a:cubicBezTo>
                  <a:pt x="1940547" y="843039"/>
                  <a:pt x="1936580" y="852640"/>
                  <a:pt x="1931713" y="861841"/>
                </a:cubicBezTo>
                <a:cubicBezTo>
                  <a:pt x="1926846" y="871042"/>
                  <a:pt x="1920978" y="879977"/>
                  <a:pt x="1914111" y="888644"/>
                </a:cubicBezTo>
                <a:cubicBezTo>
                  <a:pt x="1907243" y="897312"/>
                  <a:pt x="1899209" y="905980"/>
                  <a:pt x="1890008" y="914648"/>
                </a:cubicBezTo>
                <a:lnTo>
                  <a:pt x="1884807" y="909247"/>
                </a:lnTo>
                <a:cubicBezTo>
                  <a:pt x="1896409" y="898312"/>
                  <a:pt x="1906143" y="887478"/>
                  <a:pt x="1914011" y="876743"/>
                </a:cubicBezTo>
                <a:cubicBezTo>
                  <a:pt x="1921878" y="866008"/>
                  <a:pt x="1928212" y="854707"/>
                  <a:pt x="1933013" y="842839"/>
                </a:cubicBezTo>
                <a:cubicBezTo>
                  <a:pt x="1937814" y="830970"/>
                  <a:pt x="1941281" y="818069"/>
                  <a:pt x="1943414" y="804134"/>
                </a:cubicBezTo>
                <a:cubicBezTo>
                  <a:pt x="1945548" y="790199"/>
                  <a:pt x="1946748" y="774497"/>
                  <a:pt x="1947015" y="757028"/>
                </a:cubicBezTo>
                <a:cubicBezTo>
                  <a:pt x="1947148" y="754228"/>
                  <a:pt x="1947215" y="750760"/>
                  <a:pt x="1947215" y="746627"/>
                </a:cubicBezTo>
                <a:cubicBezTo>
                  <a:pt x="1947215" y="742493"/>
                  <a:pt x="1947215" y="738959"/>
                  <a:pt x="1947215" y="736025"/>
                </a:cubicBezTo>
                <a:close/>
                <a:moveTo>
                  <a:pt x="4298603" y="735825"/>
                </a:moveTo>
                <a:lnTo>
                  <a:pt x="4305205" y="736225"/>
                </a:lnTo>
                <a:lnTo>
                  <a:pt x="4305205" y="774830"/>
                </a:lnTo>
                <a:lnTo>
                  <a:pt x="4330808" y="774830"/>
                </a:lnTo>
                <a:lnTo>
                  <a:pt x="4330808" y="781831"/>
                </a:lnTo>
                <a:lnTo>
                  <a:pt x="4305205" y="781831"/>
                </a:lnTo>
                <a:lnTo>
                  <a:pt x="4305205" y="822836"/>
                </a:lnTo>
                <a:cubicBezTo>
                  <a:pt x="4309471" y="820969"/>
                  <a:pt x="4313505" y="819202"/>
                  <a:pt x="4317306" y="817535"/>
                </a:cubicBezTo>
                <a:cubicBezTo>
                  <a:pt x="4321107" y="815869"/>
                  <a:pt x="4324473" y="814368"/>
                  <a:pt x="4327407" y="813035"/>
                </a:cubicBezTo>
                <a:lnTo>
                  <a:pt x="4328207" y="816235"/>
                </a:lnTo>
                <a:lnTo>
                  <a:pt x="4329007" y="819836"/>
                </a:lnTo>
                <a:cubicBezTo>
                  <a:pt x="4325941" y="821303"/>
                  <a:pt x="4322340" y="822936"/>
                  <a:pt x="4318207" y="824736"/>
                </a:cubicBezTo>
                <a:cubicBezTo>
                  <a:pt x="4314073" y="826537"/>
                  <a:pt x="4309739" y="828370"/>
                  <a:pt x="4305205" y="830237"/>
                </a:cubicBezTo>
                <a:lnTo>
                  <a:pt x="4305205" y="891445"/>
                </a:lnTo>
                <a:cubicBezTo>
                  <a:pt x="4305205" y="894645"/>
                  <a:pt x="4304905" y="897245"/>
                  <a:pt x="4304305" y="899246"/>
                </a:cubicBezTo>
                <a:cubicBezTo>
                  <a:pt x="4303705" y="901246"/>
                  <a:pt x="4302705" y="902846"/>
                  <a:pt x="4301304" y="904046"/>
                </a:cubicBezTo>
                <a:cubicBezTo>
                  <a:pt x="4299904" y="905246"/>
                  <a:pt x="4298037" y="906147"/>
                  <a:pt x="4295703" y="906747"/>
                </a:cubicBezTo>
                <a:cubicBezTo>
                  <a:pt x="4293369" y="907347"/>
                  <a:pt x="4290469" y="907780"/>
                  <a:pt x="4287003" y="908047"/>
                </a:cubicBezTo>
                <a:lnTo>
                  <a:pt x="4275201" y="909047"/>
                </a:lnTo>
                <a:lnTo>
                  <a:pt x="4273201" y="902246"/>
                </a:lnTo>
                <a:lnTo>
                  <a:pt x="4285602" y="901246"/>
                </a:lnTo>
                <a:cubicBezTo>
                  <a:pt x="4288136" y="901113"/>
                  <a:pt x="4290269" y="900846"/>
                  <a:pt x="4292003" y="900446"/>
                </a:cubicBezTo>
                <a:cubicBezTo>
                  <a:pt x="4293737" y="900046"/>
                  <a:pt x="4295070" y="899446"/>
                  <a:pt x="4296003" y="898646"/>
                </a:cubicBezTo>
                <a:cubicBezTo>
                  <a:pt x="4296937" y="897846"/>
                  <a:pt x="4297603" y="896712"/>
                  <a:pt x="4298004" y="895245"/>
                </a:cubicBezTo>
                <a:cubicBezTo>
                  <a:pt x="4298403" y="893778"/>
                  <a:pt x="4298603" y="891911"/>
                  <a:pt x="4298603" y="889645"/>
                </a:cubicBezTo>
                <a:lnTo>
                  <a:pt x="4298603" y="833037"/>
                </a:lnTo>
                <a:lnTo>
                  <a:pt x="4270000" y="844839"/>
                </a:lnTo>
                <a:lnTo>
                  <a:pt x="4268400" y="838238"/>
                </a:lnTo>
                <a:cubicBezTo>
                  <a:pt x="4271867" y="836771"/>
                  <a:pt x="4276267" y="834938"/>
                  <a:pt x="4281601" y="832737"/>
                </a:cubicBezTo>
                <a:cubicBezTo>
                  <a:pt x="4286935" y="830537"/>
                  <a:pt x="4292603" y="828170"/>
                  <a:pt x="4298603" y="825636"/>
                </a:cubicBezTo>
                <a:lnTo>
                  <a:pt x="4298603" y="781831"/>
                </a:lnTo>
                <a:lnTo>
                  <a:pt x="4272801" y="781831"/>
                </a:lnTo>
                <a:lnTo>
                  <a:pt x="4272801" y="774830"/>
                </a:lnTo>
                <a:lnTo>
                  <a:pt x="4298603" y="774830"/>
                </a:lnTo>
                <a:close/>
                <a:moveTo>
                  <a:pt x="3546386" y="735425"/>
                </a:moveTo>
                <a:lnTo>
                  <a:pt x="3552587" y="735425"/>
                </a:lnTo>
                <a:cubicBezTo>
                  <a:pt x="3562055" y="754628"/>
                  <a:pt x="3574123" y="771163"/>
                  <a:pt x="3588791" y="785031"/>
                </a:cubicBezTo>
                <a:cubicBezTo>
                  <a:pt x="3603460" y="798900"/>
                  <a:pt x="3620329" y="810368"/>
                  <a:pt x="3639397" y="819436"/>
                </a:cubicBezTo>
                <a:lnTo>
                  <a:pt x="3635997" y="826237"/>
                </a:lnTo>
                <a:cubicBezTo>
                  <a:pt x="3617195" y="817435"/>
                  <a:pt x="3600459" y="806134"/>
                  <a:pt x="3585791" y="792332"/>
                </a:cubicBezTo>
                <a:cubicBezTo>
                  <a:pt x="3571122" y="778531"/>
                  <a:pt x="3559054" y="762295"/>
                  <a:pt x="3549586" y="743626"/>
                </a:cubicBezTo>
                <a:cubicBezTo>
                  <a:pt x="3544786" y="752694"/>
                  <a:pt x="3539385" y="761162"/>
                  <a:pt x="3533385" y="769029"/>
                </a:cubicBezTo>
                <a:cubicBezTo>
                  <a:pt x="3527384" y="776897"/>
                  <a:pt x="3520783" y="784265"/>
                  <a:pt x="3513582" y="791132"/>
                </a:cubicBezTo>
                <a:cubicBezTo>
                  <a:pt x="3506381" y="798000"/>
                  <a:pt x="3498547" y="804434"/>
                  <a:pt x="3490079" y="810435"/>
                </a:cubicBezTo>
                <a:cubicBezTo>
                  <a:pt x="3481611" y="816435"/>
                  <a:pt x="3472510" y="822103"/>
                  <a:pt x="3462775" y="827437"/>
                </a:cubicBezTo>
                <a:lnTo>
                  <a:pt x="3458975" y="820836"/>
                </a:lnTo>
                <a:cubicBezTo>
                  <a:pt x="3479111" y="809901"/>
                  <a:pt x="3496413" y="797533"/>
                  <a:pt x="3510881" y="783731"/>
                </a:cubicBezTo>
                <a:cubicBezTo>
                  <a:pt x="3525350" y="769929"/>
                  <a:pt x="3537185" y="753827"/>
                  <a:pt x="3546386" y="735425"/>
                </a:cubicBezTo>
                <a:close/>
                <a:moveTo>
                  <a:pt x="1103662" y="735425"/>
                </a:moveTo>
                <a:cubicBezTo>
                  <a:pt x="1105129" y="739426"/>
                  <a:pt x="1106529" y="743993"/>
                  <a:pt x="1107862" y="749127"/>
                </a:cubicBezTo>
                <a:cubicBezTo>
                  <a:pt x="1109196" y="754261"/>
                  <a:pt x="1110529" y="759161"/>
                  <a:pt x="1111863" y="763829"/>
                </a:cubicBezTo>
                <a:lnTo>
                  <a:pt x="1176871" y="763829"/>
                </a:lnTo>
                <a:lnTo>
                  <a:pt x="1176871" y="802033"/>
                </a:lnTo>
                <a:lnTo>
                  <a:pt x="1169870" y="802033"/>
                </a:lnTo>
                <a:lnTo>
                  <a:pt x="1169870" y="770430"/>
                </a:lnTo>
                <a:lnTo>
                  <a:pt x="1034253" y="770430"/>
                </a:lnTo>
                <a:lnTo>
                  <a:pt x="1034253" y="802033"/>
                </a:lnTo>
                <a:lnTo>
                  <a:pt x="1027252" y="802033"/>
                </a:lnTo>
                <a:lnTo>
                  <a:pt x="1027252" y="763829"/>
                </a:lnTo>
                <a:lnTo>
                  <a:pt x="1104462" y="763829"/>
                </a:lnTo>
                <a:cubicBezTo>
                  <a:pt x="1103262" y="759161"/>
                  <a:pt x="1101995" y="754361"/>
                  <a:pt x="1100661" y="749427"/>
                </a:cubicBezTo>
                <a:cubicBezTo>
                  <a:pt x="1099328" y="744493"/>
                  <a:pt x="1097928" y="740092"/>
                  <a:pt x="1096461" y="736225"/>
                </a:cubicBezTo>
                <a:close/>
                <a:moveTo>
                  <a:pt x="88811" y="735425"/>
                </a:moveTo>
                <a:lnTo>
                  <a:pt x="95012" y="735425"/>
                </a:lnTo>
                <a:cubicBezTo>
                  <a:pt x="104480" y="754628"/>
                  <a:pt x="116548" y="771163"/>
                  <a:pt x="131216" y="785031"/>
                </a:cubicBezTo>
                <a:cubicBezTo>
                  <a:pt x="145885" y="798900"/>
                  <a:pt x="162754" y="810368"/>
                  <a:pt x="181823" y="819436"/>
                </a:cubicBezTo>
                <a:lnTo>
                  <a:pt x="178422" y="826237"/>
                </a:lnTo>
                <a:cubicBezTo>
                  <a:pt x="159620" y="817435"/>
                  <a:pt x="142885" y="806134"/>
                  <a:pt x="128216" y="792332"/>
                </a:cubicBezTo>
                <a:cubicBezTo>
                  <a:pt x="113548" y="778531"/>
                  <a:pt x="101479" y="762295"/>
                  <a:pt x="92012" y="743626"/>
                </a:cubicBezTo>
                <a:cubicBezTo>
                  <a:pt x="87211" y="752694"/>
                  <a:pt x="81810" y="761162"/>
                  <a:pt x="75810" y="769029"/>
                </a:cubicBezTo>
                <a:cubicBezTo>
                  <a:pt x="69809" y="776897"/>
                  <a:pt x="63208" y="784265"/>
                  <a:pt x="56007" y="791132"/>
                </a:cubicBezTo>
                <a:cubicBezTo>
                  <a:pt x="48806" y="798000"/>
                  <a:pt x="40972" y="804434"/>
                  <a:pt x="32504" y="810435"/>
                </a:cubicBezTo>
                <a:cubicBezTo>
                  <a:pt x="24036" y="816435"/>
                  <a:pt x="14935" y="822103"/>
                  <a:pt x="5201" y="827437"/>
                </a:cubicBezTo>
                <a:lnTo>
                  <a:pt x="1400" y="820836"/>
                </a:lnTo>
                <a:cubicBezTo>
                  <a:pt x="21536" y="809901"/>
                  <a:pt x="38838" y="797533"/>
                  <a:pt x="53307" y="783731"/>
                </a:cubicBezTo>
                <a:cubicBezTo>
                  <a:pt x="67775" y="769929"/>
                  <a:pt x="79610" y="753827"/>
                  <a:pt x="88811" y="735425"/>
                </a:cubicBezTo>
                <a:close/>
                <a:moveTo>
                  <a:pt x="2671829" y="735025"/>
                </a:moveTo>
                <a:lnTo>
                  <a:pt x="2678430" y="735425"/>
                </a:lnTo>
                <a:lnTo>
                  <a:pt x="2678430" y="777030"/>
                </a:lnTo>
                <a:lnTo>
                  <a:pt x="2707634" y="777030"/>
                </a:lnTo>
                <a:lnTo>
                  <a:pt x="2707634" y="783631"/>
                </a:lnTo>
                <a:lnTo>
                  <a:pt x="2678430" y="783631"/>
                </a:lnTo>
                <a:lnTo>
                  <a:pt x="2678430" y="914248"/>
                </a:lnTo>
                <a:lnTo>
                  <a:pt x="2671829" y="914248"/>
                </a:lnTo>
                <a:lnTo>
                  <a:pt x="2671829" y="802834"/>
                </a:lnTo>
                <a:cubicBezTo>
                  <a:pt x="2667962" y="814168"/>
                  <a:pt x="2663362" y="825270"/>
                  <a:pt x="2658028" y="836138"/>
                </a:cubicBezTo>
                <a:cubicBezTo>
                  <a:pt x="2652693" y="847006"/>
                  <a:pt x="2646893" y="857240"/>
                  <a:pt x="2640625" y="866842"/>
                </a:cubicBezTo>
                <a:lnTo>
                  <a:pt x="2636425" y="861441"/>
                </a:lnTo>
                <a:cubicBezTo>
                  <a:pt x="2643759" y="850106"/>
                  <a:pt x="2650593" y="837738"/>
                  <a:pt x="2656927" y="824336"/>
                </a:cubicBezTo>
                <a:cubicBezTo>
                  <a:pt x="2663261" y="810935"/>
                  <a:pt x="2668162" y="797366"/>
                  <a:pt x="2671629" y="783631"/>
                </a:cubicBezTo>
                <a:lnTo>
                  <a:pt x="2642025" y="783631"/>
                </a:lnTo>
                <a:lnTo>
                  <a:pt x="2642025" y="777030"/>
                </a:lnTo>
                <a:lnTo>
                  <a:pt x="2671829" y="777030"/>
                </a:lnTo>
                <a:close/>
                <a:moveTo>
                  <a:pt x="2139439" y="735025"/>
                </a:moveTo>
                <a:lnTo>
                  <a:pt x="2146040" y="735425"/>
                </a:lnTo>
                <a:lnTo>
                  <a:pt x="2146040" y="815835"/>
                </a:lnTo>
                <a:cubicBezTo>
                  <a:pt x="2149773" y="813435"/>
                  <a:pt x="2153974" y="810368"/>
                  <a:pt x="2158641" y="806634"/>
                </a:cubicBezTo>
                <a:cubicBezTo>
                  <a:pt x="2163308" y="802900"/>
                  <a:pt x="2167976" y="798900"/>
                  <a:pt x="2172643" y="794633"/>
                </a:cubicBezTo>
                <a:cubicBezTo>
                  <a:pt x="2177310" y="790365"/>
                  <a:pt x="2181777" y="786065"/>
                  <a:pt x="2186045" y="781731"/>
                </a:cubicBezTo>
                <a:cubicBezTo>
                  <a:pt x="2190312" y="777397"/>
                  <a:pt x="2193846" y="773430"/>
                  <a:pt x="2196646" y="769829"/>
                </a:cubicBezTo>
                <a:lnTo>
                  <a:pt x="2201447" y="775230"/>
                </a:lnTo>
                <a:cubicBezTo>
                  <a:pt x="2198513" y="779231"/>
                  <a:pt x="2194779" y="783531"/>
                  <a:pt x="2190245" y="788132"/>
                </a:cubicBezTo>
                <a:cubicBezTo>
                  <a:pt x="2185711" y="792732"/>
                  <a:pt x="2180844" y="797266"/>
                  <a:pt x="2175643" y="801734"/>
                </a:cubicBezTo>
                <a:cubicBezTo>
                  <a:pt x="2170443" y="806201"/>
                  <a:pt x="2165242" y="810401"/>
                  <a:pt x="2160041" y="814335"/>
                </a:cubicBezTo>
                <a:cubicBezTo>
                  <a:pt x="2154841" y="818269"/>
                  <a:pt x="2150174" y="821503"/>
                  <a:pt x="2146040" y="824036"/>
                </a:cubicBezTo>
                <a:lnTo>
                  <a:pt x="2146040" y="881243"/>
                </a:lnTo>
                <a:cubicBezTo>
                  <a:pt x="2146040" y="888044"/>
                  <a:pt x="2147373" y="892612"/>
                  <a:pt x="2150040" y="894945"/>
                </a:cubicBezTo>
                <a:cubicBezTo>
                  <a:pt x="2152707" y="897279"/>
                  <a:pt x="2157241" y="898579"/>
                  <a:pt x="2163642" y="898846"/>
                </a:cubicBezTo>
                <a:cubicBezTo>
                  <a:pt x="2167909" y="898979"/>
                  <a:pt x="2172243" y="898979"/>
                  <a:pt x="2176643" y="898846"/>
                </a:cubicBezTo>
                <a:cubicBezTo>
                  <a:pt x="2180244" y="898712"/>
                  <a:pt x="2183144" y="898379"/>
                  <a:pt x="2185344" y="897846"/>
                </a:cubicBezTo>
                <a:cubicBezTo>
                  <a:pt x="2187545" y="897312"/>
                  <a:pt x="2189312" y="896379"/>
                  <a:pt x="2190645" y="895045"/>
                </a:cubicBezTo>
                <a:cubicBezTo>
                  <a:pt x="2191979" y="893712"/>
                  <a:pt x="2192979" y="891911"/>
                  <a:pt x="2193646" y="889645"/>
                </a:cubicBezTo>
                <a:cubicBezTo>
                  <a:pt x="2194312" y="887378"/>
                  <a:pt x="2194912" y="884444"/>
                  <a:pt x="2195446" y="880843"/>
                </a:cubicBezTo>
                <a:cubicBezTo>
                  <a:pt x="2195712" y="879110"/>
                  <a:pt x="2195979" y="876776"/>
                  <a:pt x="2196246" y="873842"/>
                </a:cubicBezTo>
                <a:cubicBezTo>
                  <a:pt x="2196513" y="870909"/>
                  <a:pt x="2196779" y="868008"/>
                  <a:pt x="2197046" y="865141"/>
                </a:cubicBezTo>
                <a:cubicBezTo>
                  <a:pt x="2197313" y="862274"/>
                  <a:pt x="2197513" y="859774"/>
                  <a:pt x="2197646" y="857640"/>
                </a:cubicBezTo>
                <a:cubicBezTo>
                  <a:pt x="2197779" y="855507"/>
                  <a:pt x="2197846" y="854307"/>
                  <a:pt x="2197846" y="854040"/>
                </a:cubicBezTo>
                <a:lnTo>
                  <a:pt x="2204447" y="856840"/>
                </a:lnTo>
                <a:cubicBezTo>
                  <a:pt x="2204447" y="857240"/>
                  <a:pt x="2204380" y="858474"/>
                  <a:pt x="2204247" y="860541"/>
                </a:cubicBezTo>
                <a:cubicBezTo>
                  <a:pt x="2204114" y="862608"/>
                  <a:pt x="2203913" y="864975"/>
                  <a:pt x="2203647" y="867642"/>
                </a:cubicBezTo>
                <a:cubicBezTo>
                  <a:pt x="2203380" y="870309"/>
                  <a:pt x="2203080" y="873042"/>
                  <a:pt x="2202747" y="875843"/>
                </a:cubicBezTo>
                <a:cubicBezTo>
                  <a:pt x="2202413" y="878643"/>
                  <a:pt x="2202113" y="880977"/>
                  <a:pt x="2201847" y="882844"/>
                </a:cubicBezTo>
                <a:cubicBezTo>
                  <a:pt x="2201180" y="887244"/>
                  <a:pt x="2200380" y="890911"/>
                  <a:pt x="2199446" y="893845"/>
                </a:cubicBezTo>
                <a:cubicBezTo>
                  <a:pt x="2198513" y="896779"/>
                  <a:pt x="2197146" y="899079"/>
                  <a:pt x="2195346" y="900746"/>
                </a:cubicBezTo>
                <a:cubicBezTo>
                  <a:pt x="2193546" y="902413"/>
                  <a:pt x="2191179" y="903646"/>
                  <a:pt x="2188245" y="904446"/>
                </a:cubicBezTo>
                <a:cubicBezTo>
                  <a:pt x="2185311" y="905246"/>
                  <a:pt x="2181511" y="905713"/>
                  <a:pt x="2176844" y="905847"/>
                </a:cubicBezTo>
                <a:cubicBezTo>
                  <a:pt x="2172043" y="906113"/>
                  <a:pt x="2167242" y="906113"/>
                  <a:pt x="2162442" y="905847"/>
                </a:cubicBezTo>
                <a:cubicBezTo>
                  <a:pt x="2158174" y="905713"/>
                  <a:pt x="2154607" y="905213"/>
                  <a:pt x="2151740" y="904346"/>
                </a:cubicBezTo>
                <a:cubicBezTo>
                  <a:pt x="2148873" y="903480"/>
                  <a:pt x="2146506" y="902146"/>
                  <a:pt x="2144639" y="900346"/>
                </a:cubicBezTo>
                <a:cubicBezTo>
                  <a:pt x="2142773" y="898546"/>
                  <a:pt x="2141439" y="896179"/>
                  <a:pt x="2140639" y="893245"/>
                </a:cubicBezTo>
                <a:cubicBezTo>
                  <a:pt x="2139839" y="890311"/>
                  <a:pt x="2139439" y="886644"/>
                  <a:pt x="2139439" y="882244"/>
                </a:cubicBezTo>
                <a:close/>
                <a:moveTo>
                  <a:pt x="4359811" y="734425"/>
                </a:moveTo>
                <a:lnTo>
                  <a:pt x="4366212" y="736625"/>
                </a:lnTo>
                <a:cubicBezTo>
                  <a:pt x="4364745" y="740893"/>
                  <a:pt x="4363145" y="745126"/>
                  <a:pt x="4361411" y="749327"/>
                </a:cubicBezTo>
                <a:cubicBezTo>
                  <a:pt x="4359678" y="753527"/>
                  <a:pt x="4357811" y="757695"/>
                  <a:pt x="4355811" y="761829"/>
                </a:cubicBezTo>
                <a:lnTo>
                  <a:pt x="4429820" y="761829"/>
                </a:lnTo>
                <a:lnTo>
                  <a:pt x="4428220" y="854440"/>
                </a:lnTo>
                <a:cubicBezTo>
                  <a:pt x="4428087" y="858574"/>
                  <a:pt x="4427553" y="861941"/>
                  <a:pt x="4426620" y="864541"/>
                </a:cubicBezTo>
                <a:cubicBezTo>
                  <a:pt x="4425687" y="867142"/>
                  <a:pt x="4424219" y="869242"/>
                  <a:pt x="4422219" y="870842"/>
                </a:cubicBezTo>
                <a:cubicBezTo>
                  <a:pt x="4420219" y="872442"/>
                  <a:pt x="4417552" y="873576"/>
                  <a:pt x="4414218" y="874243"/>
                </a:cubicBezTo>
                <a:cubicBezTo>
                  <a:pt x="4410885" y="874909"/>
                  <a:pt x="4406817" y="875443"/>
                  <a:pt x="4402017" y="875843"/>
                </a:cubicBezTo>
                <a:lnTo>
                  <a:pt x="4388015" y="877043"/>
                </a:lnTo>
                <a:lnTo>
                  <a:pt x="4386015" y="869442"/>
                </a:lnTo>
                <a:lnTo>
                  <a:pt x="4401017" y="868642"/>
                </a:lnTo>
                <a:cubicBezTo>
                  <a:pt x="4405284" y="868375"/>
                  <a:pt x="4408684" y="867975"/>
                  <a:pt x="4411218" y="867442"/>
                </a:cubicBezTo>
                <a:cubicBezTo>
                  <a:pt x="4413751" y="866908"/>
                  <a:pt x="4415719" y="866075"/>
                  <a:pt x="4417119" y="864941"/>
                </a:cubicBezTo>
                <a:cubicBezTo>
                  <a:pt x="4418519" y="863808"/>
                  <a:pt x="4419485" y="862241"/>
                  <a:pt x="4420019" y="860241"/>
                </a:cubicBezTo>
                <a:cubicBezTo>
                  <a:pt x="4420553" y="858241"/>
                  <a:pt x="4420885" y="855640"/>
                  <a:pt x="4421019" y="852440"/>
                </a:cubicBezTo>
                <a:cubicBezTo>
                  <a:pt x="4421019" y="851106"/>
                  <a:pt x="4421086" y="848339"/>
                  <a:pt x="4421219" y="844139"/>
                </a:cubicBezTo>
                <a:cubicBezTo>
                  <a:pt x="4421353" y="839938"/>
                  <a:pt x="4421486" y="835004"/>
                  <a:pt x="4421619" y="829337"/>
                </a:cubicBezTo>
                <a:cubicBezTo>
                  <a:pt x="4421753" y="823670"/>
                  <a:pt x="4421885" y="817602"/>
                  <a:pt x="4422019" y="811135"/>
                </a:cubicBezTo>
                <a:cubicBezTo>
                  <a:pt x="4422153" y="804667"/>
                  <a:pt x="4422285" y="798566"/>
                  <a:pt x="4422419" y="792832"/>
                </a:cubicBezTo>
                <a:cubicBezTo>
                  <a:pt x="4422553" y="787098"/>
                  <a:pt x="4422653" y="782031"/>
                  <a:pt x="4422719" y="777630"/>
                </a:cubicBezTo>
                <a:cubicBezTo>
                  <a:pt x="4422786" y="773230"/>
                  <a:pt x="4422819" y="770163"/>
                  <a:pt x="4422819" y="768429"/>
                </a:cubicBezTo>
                <a:lnTo>
                  <a:pt x="4352611" y="768429"/>
                </a:lnTo>
                <a:cubicBezTo>
                  <a:pt x="4345543" y="781764"/>
                  <a:pt x="4337609" y="794033"/>
                  <a:pt x="4328807" y="805234"/>
                </a:cubicBezTo>
                <a:lnTo>
                  <a:pt x="4323807" y="800833"/>
                </a:lnTo>
                <a:cubicBezTo>
                  <a:pt x="4331408" y="791232"/>
                  <a:pt x="4338342" y="780698"/>
                  <a:pt x="4344609" y="769229"/>
                </a:cubicBezTo>
                <a:cubicBezTo>
                  <a:pt x="4350877" y="757761"/>
                  <a:pt x="4355945" y="746160"/>
                  <a:pt x="4359811" y="734425"/>
                </a:cubicBezTo>
                <a:close/>
                <a:moveTo>
                  <a:pt x="1261805" y="734425"/>
                </a:moveTo>
                <a:lnTo>
                  <a:pt x="1267606" y="736625"/>
                </a:lnTo>
                <a:cubicBezTo>
                  <a:pt x="1266273" y="739826"/>
                  <a:pt x="1264939" y="742926"/>
                  <a:pt x="1263606" y="745927"/>
                </a:cubicBezTo>
                <a:cubicBezTo>
                  <a:pt x="1262272" y="748927"/>
                  <a:pt x="1260872" y="751894"/>
                  <a:pt x="1259405" y="754828"/>
                </a:cubicBezTo>
                <a:lnTo>
                  <a:pt x="1297210" y="754828"/>
                </a:lnTo>
                <a:lnTo>
                  <a:pt x="1297210" y="760628"/>
                </a:lnTo>
                <a:lnTo>
                  <a:pt x="1278607" y="786832"/>
                </a:lnTo>
                <a:lnTo>
                  <a:pt x="1304011" y="786832"/>
                </a:lnTo>
                <a:lnTo>
                  <a:pt x="1304011" y="896245"/>
                </a:lnTo>
                <a:cubicBezTo>
                  <a:pt x="1304011" y="901313"/>
                  <a:pt x="1303010" y="904680"/>
                  <a:pt x="1301010" y="906347"/>
                </a:cubicBezTo>
                <a:cubicBezTo>
                  <a:pt x="1299010" y="908013"/>
                  <a:pt x="1295543" y="909114"/>
                  <a:pt x="1290609" y="909647"/>
                </a:cubicBezTo>
                <a:lnTo>
                  <a:pt x="1281808" y="910447"/>
                </a:lnTo>
                <a:lnTo>
                  <a:pt x="1279808" y="904246"/>
                </a:lnTo>
                <a:lnTo>
                  <a:pt x="1289009" y="903446"/>
                </a:lnTo>
                <a:cubicBezTo>
                  <a:pt x="1292742" y="903180"/>
                  <a:pt x="1295209" y="902546"/>
                  <a:pt x="1296410" y="901546"/>
                </a:cubicBezTo>
                <a:cubicBezTo>
                  <a:pt x="1297610" y="900546"/>
                  <a:pt x="1298210" y="898312"/>
                  <a:pt x="1298210" y="894845"/>
                </a:cubicBezTo>
                <a:lnTo>
                  <a:pt x="1298210" y="862441"/>
                </a:lnTo>
                <a:lnTo>
                  <a:pt x="1274207" y="862441"/>
                </a:lnTo>
                <a:lnTo>
                  <a:pt x="1274207" y="904046"/>
                </a:lnTo>
                <a:lnTo>
                  <a:pt x="1268406" y="904046"/>
                </a:lnTo>
                <a:lnTo>
                  <a:pt x="1268406" y="862441"/>
                </a:lnTo>
                <a:lnTo>
                  <a:pt x="1243203" y="862441"/>
                </a:lnTo>
                <a:cubicBezTo>
                  <a:pt x="1242803" y="868042"/>
                  <a:pt x="1242136" y="873076"/>
                  <a:pt x="1241203" y="877543"/>
                </a:cubicBezTo>
                <a:cubicBezTo>
                  <a:pt x="1240269" y="882010"/>
                  <a:pt x="1239102" y="886211"/>
                  <a:pt x="1237702" y="890145"/>
                </a:cubicBezTo>
                <a:cubicBezTo>
                  <a:pt x="1236302" y="894078"/>
                  <a:pt x="1234669" y="897946"/>
                  <a:pt x="1232802" y="901746"/>
                </a:cubicBezTo>
                <a:cubicBezTo>
                  <a:pt x="1230935" y="905546"/>
                  <a:pt x="1228734" y="909647"/>
                  <a:pt x="1226201" y="914048"/>
                </a:cubicBezTo>
                <a:lnTo>
                  <a:pt x="1220600" y="911047"/>
                </a:lnTo>
                <a:cubicBezTo>
                  <a:pt x="1223934" y="905313"/>
                  <a:pt x="1226701" y="900112"/>
                  <a:pt x="1228901" y="895445"/>
                </a:cubicBezTo>
                <a:cubicBezTo>
                  <a:pt x="1231101" y="890778"/>
                  <a:pt x="1232902" y="885811"/>
                  <a:pt x="1234302" y="880543"/>
                </a:cubicBezTo>
                <a:cubicBezTo>
                  <a:pt x="1235702" y="875276"/>
                  <a:pt x="1236702" y="869275"/>
                  <a:pt x="1237302" y="862541"/>
                </a:cubicBezTo>
                <a:cubicBezTo>
                  <a:pt x="1237902" y="855807"/>
                  <a:pt x="1238202" y="847506"/>
                  <a:pt x="1238202" y="837638"/>
                </a:cubicBezTo>
                <a:lnTo>
                  <a:pt x="1238202" y="787032"/>
                </a:lnTo>
                <a:cubicBezTo>
                  <a:pt x="1236469" y="789032"/>
                  <a:pt x="1234735" y="791032"/>
                  <a:pt x="1233002" y="793032"/>
                </a:cubicBezTo>
                <a:cubicBezTo>
                  <a:pt x="1231268" y="795033"/>
                  <a:pt x="1229468" y="796966"/>
                  <a:pt x="1227601" y="798833"/>
                </a:cubicBezTo>
                <a:lnTo>
                  <a:pt x="1223001" y="794433"/>
                </a:lnTo>
                <a:cubicBezTo>
                  <a:pt x="1231535" y="785631"/>
                  <a:pt x="1238936" y="776364"/>
                  <a:pt x="1245203" y="766629"/>
                </a:cubicBezTo>
                <a:cubicBezTo>
                  <a:pt x="1251471" y="756895"/>
                  <a:pt x="1257005" y="746160"/>
                  <a:pt x="1261805" y="734425"/>
                </a:cubicBezTo>
                <a:close/>
                <a:moveTo>
                  <a:pt x="538467" y="734425"/>
                </a:moveTo>
                <a:lnTo>
                  <a:pt x="545068" y="734825"/>
                </a:lnTo>
                <a:lnTo>
                  <a:pt x="545068" y="772830"/>
                </a:lnTo>
                <a:lnTo>
                  <a:pt x="576672" y="772830"/>
                </a:lnTo>
                <a:lnTo>
                  <a:pt x="576672" y="779631"/>
                </a:lnTo>
                <a:lnTo>
                  <a:pt x="545068" y="779631"/>
                </a:lnTo>
                <a:lnTo>
                  <a:pt x="545068" y="852040"/>
                </a:lnTo>
                <a:cubicBezTo>
                  <a:pt x="545068" y="857107"/>
                  <a:pt x="544701" y="861174"/>
                  <a:pt x="543968" y="864241"/>
                </a:cubicBezTo>
                <a:cubicBezTo>
                  <a:pt x="543235" y="867308"/>
                  <a:pt x="541868" y="869709"/>
                  <a:pt x="539868" y="871442"/>
                </a:cubicBezTo>
                <a:cubicBezTo>
                  <a:pt x="537867" y="873176"/>
                  <a:pt x="535134" y="874409"/>
                  <a:pt x="531667" y="875143"/>
                </a:cubicBezTo>
                <a:cubicBezTo>
                  <a:pt x="528199" y="875876"/>
                  <a:pt x="523732" y="876443"/>
                  <a:pt x="518265" y="876843"/>
                </a:cubicBezTo>
                <a:lnTo>
                  <a:pt x="498462" y="878443"/>
                </a:lnTo>
                <a:lnTo>
                  <a:pt x="496262" y="871042"/>
                </a:lnTo>
                <a:lnTo>
                  <a:pt x="516865" y="869842"/>
                </a:lnTo>
                <a:cubicBezTo>
                  <a:pt x="521399" y="869575"/>
                  <a:pt x="525066" y="869142"/>
                  <a:pt x="527866" y="868542"/>
                </a:cubicBezTo>
                <a:cubicBezTo>
                  <a:pt x="530666" y="867942"/>
                  <a:pt x="532867" y="866975"/>
                  <a:pt x="534467" y="865641"/>
                </a:cubicBezTo>
                <a:cubicBezTo>
                  <a:pt x="536067" y="864308"/>
                  <a:pt x="537134" y="862474"/>
                  <a:pt x="537667" y="860141"/>
                </a:cubicBezTo>
                <a:cubicBezTo>
                  <a:pt x="538201" y="857807"/>
                  <a:pt x="538467" y="854640"/>
                  <a:pt x="538467" y="850640"/>
                </a:cubicBezTo>
                <a:lnTo>
                  <a:pt x="538467" y="779631"/>
                </a:lnTo>
                <a:lnTo>
                  <a:pt x="461858" y="779631"/>
                </a:lnTo>
                <a:lnTo>
                  <a:pt x="461858" y="772830"/>
                </a:lnTo>
                <a:lnTo>
                  <a:pt x="538467" y="772830"/>
                </a:lnTo>
                <a:close/>
                <a:moveTo>
                  <a:pt x="4135383" y="734025"/>
                </a:moveTo>
                <a:lnTo>
                  <a:pt x="4142184" y="736425"/>
                </a:lnTo>
                <a:cubicBezTo>
                  <a:pt x="4138451" y="742959"/>
                  <a:pt x="4134450" y="749094"/>
                  <a:pt x="4130183" y="754828"/>
                </a:cubicBezTo>
                <a:lnTo>
                  <a:pt x="4199791" y="754828"/>
                </a:lnTo>
                <a:lnTo>
                  <a:pt x="4199791" y="760628"/>
                </a:lnTo>
                <a:cubicBezTo>
                  <a:pt x="4198325" y="762229"/>
                  <a:pt x="4196591" y="764162"/>
                  <a:pt x="4194591" y="766429"/>
                </a:cubicBezTo>
                <a:cubicBezTo>
                  <a:pt x="4192591" y="768696"/>
                  <a:pt x="4190557" y="771030"/>
                  <a:pt x="4188490" y="773430"/>
                </a:cubicBezTo>
                <a:cubicBezTo>
                  <a:pt x="4186423" y="775830"/>
                  <a:pt x="4184323" y="778231"/>
                  <a:pt x="4182189" y="780631"/>
                </a:cubicBezTo>
                <a:cubicBezTo>
                  <a:pt x="4180055" y="783031"/>
                  <a:pt x="4178055" y="785231"/>
                  <a:pt x="4176189" y="787232"/>
                </a:cubicBezTo>
                <a:lnTo>
                  <a:pt x="4222394" y="787232"/>
                </a:lnTo>
                <a:lnTo>
                  <a:pt x="4222394" y="867842"/>
                </a:lnTo>
                <a:lnTo>
                  <a:pt x="4098579" y="867842"/>
                </a:lnTo>
                <a:lnTo>
                  <a:pt x="4098579" y="790032"/>
                </a:lnTo>
                <a:cubicBezTo>
                  <a:pt x="4095245" y="793099"/>
                  <a:pt x="4091878" y="796133"/>
                  <a:pt x="4088477" y="799133"/>
                </a:cubicBezTo>
                <a:cubicBezTo>
                  <a:pt x="4085077" y="802134"/>
                  <a:pt x="4081643" y="804967"/>
                  <a:pt x="4078176" y="807634"/>
                </a:cubicBezTo>
                <a:lnTo>
                  <a:pt x="4074176" y="801834"/>
                </a:lnTo>
                <a:cubicBezTo>
                  <a:pt x="4086711" y="792232"/>
                  <a:pt x="4098279" y="781564"/>
                  <a:pt x="4108880" y="769829"/>
                </a:cubicBezTo>
                <a:cubicBezTo>
                  <a:pt x="4119481" y="758095"/>
                  <a:pt x="4128316" y="746160"/>
                  <a:pt x="4135383" y="734025"/>
                </a:cubicBezTo>
                <a:close/>
                <a:moveTo>
                  <a:pt x="2506609" y="734025"/>
                </a:moveTo>
                <a:lnTo>
                  <a:pt x="2513409" y="736425"/>
                </a:lnTo>
                <a:cubicBezTo>
                  <a:pt x="2509676" y="742959"/>
                  <a:pt x="2505675" y="749094"/>
                  <a:pt x="2501408" y="754828"/>
                </a:cubicBezTo>
                <a:lnTo>
                  <a:pt x="2571017" y="754828"/>
                </a:lnTo>
                <a:lnTo>
                  <a:pt x="2571017" y="760628"/>
                </a:lnTo>
                <a:cubicBezTo>
                  <a:pt x="2569550" y="762229"/>
                  <a:pt x="2567816" y="764162"/>
                  <a:pt x="2565816" y="766429"/>
                </a:cubicBezTo>
                <a:cubicBezTo>
                  <a:pt x="2563816" y="768696"/>
                  <a:pt x="2561782" y="771030"/>
                  <a:pt x="2559715" y="773430"/>
                </a:cubicBezTo>
                <a:cubicBezTo>
                  <a:pt x="2557648" y="775830"/>
                  <a:pt x="2555548" y="778231"/>
                  <a:pt x="2553414" y="780631"/>
                </a:cubicBezTo>
                <a:cubicBezTo>
                  <a:pt x="2551281" y="783031"/>
                  <a:pt x="2549280" y="785231"/>
                  <a:pt x="2547414" y="787232"/>
                </a:cubicBezTo>
                <a:lnTo>
                  <a:pt x="2593619" y="787232"/>
                </a:lnTo>
                <a:lnTo>
                  <a:pt x="2593619" y="867842"/>
                </a:lnTo>
                <a:lnTo>
                  <a:pt x="2469804" y="867842"/>
                </a:lnTo>
                <a:lnTo>
                  <a:pt x="2469804" y="790032"/>
                </a:lnTo>
                <a:cubicBezTo>
                  <a:pt x="2466470" y="793099"/>
                  <a:pt x="2463103" y="796133"/>
                  <a:pt x="2459703" y="799133"/>
                </a:cubicBezTo>
                <a:cubicBezTo>
                  <a:pt x="2456302" y="802134"/>
                  <a:pt x="2452869" y="804967"/>
                  <a:pt x="2449401" y="807634"/>
                </a:cubicBezTo>
                <a:lnTo>
                  <a:pt x="2445401" y="801834"/>
                </a:lnTo>
                <a:cubicBezTo>
                  <a:pt x="2457936" y="792232"/>
                  <a:pt x="2469504" y="781564"/>
                  <a:pt x="2480105" y="769829"/>
                </a:cubicBezTo>
                <a:cubicBezTo>
                  <a:pt x="2490707" y="758095"/>
                  <a:pt x="2499541" y="746160"/>
                  <a:pt x="2506609" y="734025"/>
                </a:cubicBezTo>
                <a:close/>
                <a:moveTo>
                  <a:pt x="4767786" y="733825"/>
                </a:moveTo>
                <a:cubicBezTo>
                  <a:pt x="4769253" y="737692"/>
                  <a:pt x="4770620" y="741759"/>
                  <a:pt x="4771887" y="746027"/>
                </a:cubicBezTo>
                <a:cubicBezTo>
                  <a:pt x="4773153" y="750294"/>
                  <a:pt x="4774387" y="754694"/>
                  <a:pt x="4775587" y="759228"/>
                </a:cubicBezTo>
                <a:lnTo>
                  <a:pt x="4843995" y="759228"/>
                </a:lnTo>
                <a:lnTo>
                  <a:pt x="4843995" y="793032"/>
                </a:lnTo>
                <a:lnTo>
                  <a:pt x="4837195" y="793032"/>
                </a:lnTo>
                <a:lnTo>
                  <a:pt x="4837195" y="765629"/>
                </a:lnTo>
                <a:lnTo>
                  <a:pt x="4700178" y="765629"/>
                </a:lnTo>
                <a:lnTo>
                  <a:pt x="4700178" y="792832"/>
                </a:lnTo>
                <a:lnTo>
                  <a:pt x="4693377" y="792832"/>
                </a:lnTo>
                <a:lnTo>
                  <a:pt x="4693377" y="759228"/>
                </a:lnTo>
                <a:lnTo>
                  <a:pt x="4768587" y="759228"/>
                </a:lnTo>
                <a:cubicBezTo>
                  <a:pt x="4766186" y="750560"/>
                  <a:pt x="4763653" y="742359"/>
                  <a:pt x="4760985" y="734625"/>
                </a:cubicBezTo>
                <a:close/>
                <a:moveTo>
                  <a:pt x="5418791" y="733625"/>
                </a:moveTo>
                <a:lnTo>
                  <a:pt x="5424193" y="737425"/>
                </a:lnTo>
                <a:cubicBezTo>
                  <a:pt x="5422859" y="738892"/>
                  <a:pt x="5421258" y="740593"/>
                  <a:pt x="5419391" y="742526"/>
                </a:cubicBezTo>
                <a:cubicBezTo>
                  <a:pt x="5417525" y="744460"/>
                  <a:pt x="5415557" y="746460"/>
                  <a:pt x="5413491" y="748527"/>
                </a:cubicBezTo>
                <a:cubicBezTo>
                  <a:pt x="5411424" y="750594"/>
                  <a:pt x="5409323" y="752661"/>
                  <a:pt x="5407190" y="754728"/>
                </a:cubicBezTo>
                <a:cubicBezTo>
                  <a:pt x="5405056" y="756795"/>
                  <a:pt x="5403056" y="758695"/>
                  <a:pt x="5401189" y="760428"/>
                </a:cubicBezTo>
                <a:lnTo>
                  <a:pt x="5452996" y="760428"/>
                </a:lnTo>
                <a:lnTo>
                  <a:pt x="5452996" y="766629"/>
                </a:lnTo>
                <a:lnTo>
                  <a:pt x="5378587" y="766629"/>
                </a:lnTo>
                <a:cubicBezTo>
                  <a:pt x="5378053" y="771030"/>
                  <a:pt x="5377487" y="775264"/>
                  <a:pt x="5376886" y="779331"/>
                </a:cubicBezTo>
                <a:cubicBezTo>
                  <a:pt x="5376286" y="783398"/>
                  <a:pt x="5375519" y="787365"/>
                  <a:pt x="5374586" y="791232"/>
                </a:cubicBezTo>
                <a:lnTo>
                  <a:pt x="5446595" y="791232"/>
                </a:lnTo>
                <a:lnTo>
                  <a:pt x="5446595" y="797233"/>
                </a:lnTo>
                <a:lnTo>
                  <a:pt x="5372985" y="797233"/>
                </a:lnTo>
                <a:cubicBezTo>
                  <a:pt x="5370319" y="806434"/>
                  <a:pt x="5366851" y="814635"/>
                  <a:pt x="5362585" y="821836"/>
                </a:cubicBezTo>
                <a:lnTo>
                  <a:pt x="5460597" y="821836"/>
                </a:lnTo>
                <a:lnTo>
                  <a:pt x="5460597" y="828037"/>
                </a:lnTo>
                <a:lnTo>
                  <a:pt x="5397589" y="828037"/>
                </a:lnTo>
                <a:cubicBezTo>
                  <a:pt x="5401589" y="833104"/>
                  <a:pt x="5405856" y="837638"/>
                  <a:pt x="5410390" y="841638"/>
                </a:cubicBezTo>
                <a:cubicBezTo>
                  <a:pt x="5414925" y="845639"/>
                  <a:pt x="5419958" y="849206"/>
                  <a:pt x="5425492" y="852340"/>
                </a:cubicBezTo>
                <a:cubicBezTo>
                  <a:pt x="5431026" y="855474"/>
                  <a:pt x="5437060" y="858274"/>
                  <a:pt x="5443595" y="860741"/>
                </a:cubicBezTo>
                <a:cubicBezTo>
                  <a:pt x="5450129" y="863208"/>
                  <a:pt x="5457329" y="865441"/>
                  <a:pt x="5465197" y="867442"/>
                </a:cubicBezTo>
                <a:lnTo>
                  <a:pt x="5462997" y="874243"/>
                </a:lnTo>
                <a:cubicBezTo>
                  <a:pt x="5445928" y="869709"/>
                  <a:pt x="5431526" y="863775"/>
                  <a:pt x="5419791" y="856440"/>
                </a:cubicBezTo>
                <a:cubicBezTo>
                  <a:pt x="5408057" y="849106"/>
                  <a:pt x="5398055" y="839638"/>
                  <a:pt x="5389788" y="828037"/>
                </a:cubicBezTo>
                <a:lnTo>
                  <a:pt x="5358384" y="828037"/>
                </a:lnTo>
                <a:cubicBezTo>
                  <a:pt x="5351316" y="837771"/>
                  <a:pt x="5342049" y="846406"/>
                  <a:pt x="5330581" y="853940"/>
                </a:cubicBezTo>
                <a:cubicBezTo>
                  <a:pt x="5319112" y="861474"/>
                  <a:pt x="5304911" y="868509"/>
                  <a:pt x="5287975" y="875043"/>
                </a:cubicBezTo>
                <a:lnTo>
                  <a:pt x="5285575" y="868442"/>
                </a:lnTo>
                <a:cubicBezTo>
                  <a:pt x="5300909" y="862574"/>
                  <a:pt x="5313845" y="856474"/>
                  <a:pt x="5324380" y="850140"/>
                </a:cubicBezTo>
                <a:cubicBezTo>
                  <a:pt x="5334914" y="843805"/>
                  <a:pt x="5343582" y="836438"/>
                  <a:pt x="5350383" y="828037"/>
                </a:cubicBezTo>
                <a:lnTo>
                  <a:pt x="5290575" y="828037"/>
                </a:lnTo>
                <a:lnTo>
                  <a:pt x="5290575" y="821836"/>
                </a:lnTo>
                <a:lnTo>
                  <a:pt x="5355183" y="821836"/>
                </a:lnTo>
                <a:cubicBezTo>
                  <a:pt x="5360117" y="814502"/>
                  <a:pt x="5363851" y="806301"/>
                  <a:pt x="5366385" y="797233"/>
                </a:cubicBezTo>
                <a:lnTo>
                  <a:pt x="5304777" y="797233"/>
                </a:lnTo>
                <a:lnTo>
                  <a:pt x="5304777" y="791232"/>
                </a:lnTo>
                <a:lnTo>
                  <a:pt x="5367985" y="791232"/>
                </a:lnTo>
                <a:cubicBezTo>
                  <a:pt x="5368785" y="787365"/>
                  <a:pt x="5369485" y="783398"/>
                  <a:pt x="5370085" y="779331"/>
                </a:cubicBezTo>
                <a:cubicBezTo>
                  <a:pt x="5370685" y="775264"/>
                  <a:pt x="5371252" y="771030"/>
                  <a:pt x="5371785" y="766629"/>
                </a:cubicBezTo>
                <a:lnTo>
                  <a:pt x="5298176" y="766629"/>
                </a:lnTo>
                <a:lnTo>
                  <a:pt x="5298176" y="760428"/>
                </a:lnTo>
                <a:lnTo>
                  <a:pt x="5392188" y="760428"/>
                </a:lnTo>
                <a:cubicBezTo>
                  <a:pt x="5394055" y="758695"/>
                  <a:pt x="5396189" y="756661"/>
                  <a:pt x="5398589" y="754328"/>
                </a:cubicBezTo>
                <a:cubicBezTo>
                  <a:pt x="5400989" y="751994"/>
                  <a:pt x="5403457" y="749560"/>
                  <a:pt x="5405990" y="747027"/>
                </a:cubicBezTo>
                <a:cubicBezTo>
                  <a:pt x="5408523" y="744493"/>
                  <a:pt x="5410923" y="742059"/>
                  <a:pt x="5413191" y="739726"/>
                </a:cubicBezTo>
                <a:cubicBezTo>
                  <a:pt x="5415457" y="737392"/>
                  <a:pt x="5417325" y="735359"/>
                  <a:pt x="5418791" y="733625"/>
                </a:cubicBezTo>
                <a:close/>
                <a:moveTo>
                  <a:pt x="5332181" y="733225"/>
                </a:moveTo>
                <a:cubicBezTo>
                  <a:pt x="5333914" y="734692"/>
                  <a:pt x="5335781" y="736325"/>
                  <a:pt x="5337781" y="738126"/>
                </a:cubicBezTo>
                <a:cubicBezTo>
                  <a:pt x="5339781" y="739926"/>
                  <a:pt x="5341781" y="741759"/>
                  <a:pt x="5343782" y="743626"/>
                </a:cubicBezTo>
                <a:cubicBezTo>
                  <a:pt x="5345783" y="745493"/>
                  <a:pt x="5347749" y="747393"/>
                  <a:pt x="5349683" y="749327"/>
                </a:cubicBezTo>
                <a:cubicBezTo>
                  <a:pt x="5351617" y="751261"/>
                  <a:pt x="5353383" y="753027"/>
                  <a:pt x="5354983" y="754628"/>
                </a:cubicBezTo>
                <a:lnTo>
                  <a:pt x="5349983" y="759028"/>
                </a:lnTo>
                <a:cubicBezTo>
                  <a:pt x="5348516" y="757428"/>
                  <a:pt x="5346883" y="755694"/>
                  <a:pt x="5345082" y="753827"/>
                </a:cubicBezTo>
                <a:cubicBezTo>
                  <a:pt x="5343282" y="751961"/>
                  <a:pt x="5341381" y="750060"/>
                  <a:pt x="5339381" y="748127"/>
                </a:cubicBezTo>
                <a:cubicBezTo>
                  <a:pt x="5337381" y="746193"/>
                  <a:pt x="5335347" y="744293"/>
                  <a:pt x="5333281" y="742426"/>
                </a:cubicBezTo>
                <a:cubicBezTo>
                  <a:pt x="5331213" y="740559"/>
                  <a:pt x="5329247" y="738892"/>
                  <a:pt x="5327380" y="737425"/>
                </a:cubicBezTo>
                <a:close/>
                <a:moveTo>
                  <a:pt x="305838" y="731625"/>
                </a:moveTo>
                <a:lnTo>
                  <a:pt x="312039" y="733825"/>
                </a:lnTo>
                <a:cubicBezTo>
                  <a:pt x="310839" y="736892"/>
                  <a:pt x="309539" y="739992"/>
                  <a:pt x="308139" y="743126"/>
                </a:cubicBezTo>
                <a:cubicBezTo>
                  <a:pt x="306738" y="746260"/>
                  <a:pt x="305105" y="749427"/>
                  <a:pt x="303238" y="752627"/>
                </a:cubicBezTo>
                <a:lnTo>
                  <a:pt x="361045" y="752627"/>
                </a:lnTo>
                <a:lnTo>
                  <a:pt x="361045" y="759228"/>
                </a:lnTo>
                <a:cubicBezTo>
                  <a:pt x="356778" y="768163"/>
                  <a:pt x="351944" y="776297"/>
                  <a:pt x="346543" y="783631"/>
                </a:cubicBezTo>
                <a:cubicBezTo>
                  <a:pt x="341143" y="790965"/>
                  <a:pt x="334842" y="797766"/>
                  <a:pt x="327641" y="804034"/>
                </a:cubicBezTo>
                <a:cubicBezTo>
                  <a:pt x="334442" y="809101"/>
                  <a:pt x="341909" y="813468"/>
                  <a:pt x="350044" y="817135"/>
                </a:cubicBezTo>
                <a:cubicBezTo>
                  <a:pt x="358178" y="820803"/>
                  <a:pt x="367446" y="824103"/>
                  <a:pt x="377847" y="827037"/>
                </a:cubicBezTo>
                <a:lnTo>
                  <a:pt x="375647" y="833437"/>
                </a:lnTo>
                <a:cubicBezTo>
                  <a:pt x="364712" y="830237"/>
                  <a:pt x="354911" y="826637"/>
                  <a:pt x="346243" y="822636"/>
                </a:cubicBezTo>
                <a:cubicBezTo>
                  <a:pt x="337576" y="818636"/>
                  <a:pt x="329641" y="813835"/>
                  <a:pt x="322440" y="808234"/>
                </a:cubicBezTo>
                <a:cubicBezTo>
                  <a:pt x="309505" y="818369"/>
                  <a:pt x="293370" y="827037"/>
                  <a:pt x="274034" y="834238"/>
                </a:cubicBezTo>
                <a:lnTo>
                  <a:pt x="271234" y="828037"/>
                </a:lnTo>
                <a:cubicBezTo>
                  <a:pt x="289503" y="821236"/>
                  <a:pt x="304905" y="813168"/>
                  <a:pt x="317440" y="803834"/>
                </a:cubicBezTo>
                <a:cubicBezTo>
                  <a:pt x="312506" y="799567"/>
                  <a:pt x="307972" y="794766"/>
                  <a:pt x="303838" y="789432"/>
                </a:cubicBezTo>
                <a:cubicBezTo>
                  <a:pt x="299704" y="784098"/>
                  <a:pt x="295704" y="778164"/>
                  <a:pt x="291837" y="771630"/>
                </a:cubicBezTo>
                <a:cubicBezTo>
                  <a:pt x="286903" y="778831"/>
                  <a:pt x="281635" y="785498"/>
                  <a:pt x="276035" y="791632"/>
                </a:cubicBezTo>
                <a:lnTo>
                  <a:pt x="271834" y="786832"/>
                </a:lnTo>
                <a:cubicBezTo>
                  <a:pt x="275168" y="783098"/>
                  <a:pt x="278535" y="778931"/>
                  <a:pt x="281935" y="774330"/>
                </a:cubicBezTo>
                <a:cubicBezTo>
                  <a:pt x="285336" y="769730"/>
                  <a:pt x="288536" y="765029"/>
                  <a:pt x="291536" y="760228"/>
                </a:cubicBezTo>
                <a:cubicBezTo>
                  <a:pt x="294537" y="755428"/>
                  <a:pt x="297271" y="750594"/>
                  <a:pt x="299737" y="745726"/>
                </a:cubicBezTo>
                <a:cubicBezTo>
                  <a:pt x="302204" y="740859"/>
                  <a:pt x="304238" y="736159"/>
                  <a:pt x="305838" y="731625"/>
                </a:cubicBezTo>
                <a:close/>
                <a:moveTo>
                  <a:pt x="2485606" y="504368"/>
                </a:moveTo>
                <a:cubicBezTo>
                  <a:pt x="2480939" y="504368"/>
                  <a:pt x="2477005" y="505735"/>
                  <a:pt x="2473804" y="508468"/>
                </a:cubicBezTo>
                <a:cubicBezTo>
                  <a:pt x="2470604" y="511202"/>
                  <a:pt x="2469004" y="515236"/>
                  <a:pt x="2469004" y="520570"/>
                </a:cubicBezTo>
                <a:cubicBezTo>
                  <a:pt x="2469004" y="525904"/>
                  <a:pt x="2470604" y="529938"/>
                  <a:pt x="2473804" y="532671"/>
                </a:cubicBezTo>
                <a:cubicBezTo>
                  <a:pt x="2477005" y="535405"/>
                  <a:pt x="2480939" y="536772"/>
                  <a:pt x="2485606" y="536772"/>
                </a:cubicBezTo>
                <a:cubicBezTo>
                  <a:pt x="2490273" y="536772"/>
                  <a:pt x="2494207" y="535405"/>
                  <a:pt x="2497407" y="532671"/>
                </a:cubicBezTo>
                <a:cubicBezTo>
                  <a:pt x="2500608" y="529938"/>
                  <a:pt x="2502208" y="525904"/>
                  <a:pt x="2502208" y="520570"/>
                </a:cubicBezTo>
                <a:cubicBezTo>
                  <a:pt x="2502208" y="515236"/>
                  <a:pt x="2500608" y="511202"/>
                  <a:pt x="2497407" y="508468"/>
                </a:cubicBezTo>
                <a:cubicBezTo>
                  <a:pt x="2494207" y="505735"/>
                  <a:pt x="2490273" y="504368"/>
                  <a:pt x="2485606" y="504368"/>
                </a:cubicBezTo>
                <a:close/>
                <a:moveTo>
                  <a:pt x="3092205" y="502568"/>
                </a:moveTo>
                <a:lnTo>
                  <a:pt x="3101207" y="502568"/>
                </a:lnTo>
                <a:cubicBezTo>
                  <a:pt x="3101207" y="506968"/>
                  <a:pt x="3100573" y="511402"/>
                  <a:pt x="3099306" y="515869"/>
                </a:cubicBezTo>
                <a:cubicBezTo>
                  <a:pt x="3098039" y="520336"/>
                  <a:pt x="3096439" y="524637"/>
                  <a:pt x="3094506" y="528771"/>
                </a:cubicBezTo>
                <a:cubicBezTo>
                  <a:pt x="3092572" y="532905"/>
                  <a:pt x="3090405" y="536872"/>
                  <a:pt x="3088005" y="540672"/>
                </a:cubicBezTo>
                <a:cubicBezTo>
                  <a:pt x="3085605" y="544473"/>
                  <a:pt x="3083271" y="547840"/>
                  <a:pt x="3081004" y="550774"/>
                </a:cubicBezTo>
                <a:lnTo>
                  <a:pt x="3073203" y="550774"/>
                </a:lnTo>
                <a:cubicBezTo>
                  <a:pt x="3079070" y="542239"/>
                  <a:pt x="3083704" y="533871"/>
                  <a:pt x="3087105" y="525670"/>
                </a:cubicBezTo>
                <a:cubicBezTo>
                  <a:pt x="3090505" y="517469"/>
                  <a:pt x="3092205" y="509768"/>
                  <a:pt x="3092205" y="502568"/>
                </a:cubicBezTo>
                <a:close/>
                <a:moveTo>
                  <a:pt x="2485606" y="498167"/>
                </a:moveTo>
                <a:cubicBezTo>
                  <a:pt x="2492007" y="498167"/>
                  <a:pt x="2497541" y="500034"/>
                  <a:pt x="2502208" y="503768"/>
                </a:cubicBezTo>
                <a:cubicBezTo>
                  <a:pt x="2506875" y="507501"/>
                  <a:pt x="2509209" y="513102"/>
                  <a:pt x="2509209" y="520570"/>
                </a:cubicBezTo>
                <a:cubicBezTo>
                  <a:pt x="2509209" y="524304"/>
                  <a:pt x="2508575" y="527571"/>
                  <a:pt x="2507309" y="530371"/>
                </a:cubicBezTo>
                <a:cubicBezTo>
                  <a:pt x="2506042" y="533171"/>
                  <a:pt x="2504308" y="535505"/>
                  <a:pt x="2502108" y="537372"/>
                </a:cubicBezTo>
                <a:cubicBezTo>
                  <a:pt x="2499908" y="539239"/>
                  <a:pt x="2497407" y="540639"/>
                  <a:pt x="2494607" y="541572"/>
                </a:cubicBezTo>
                <a:cubicBezTo>
                  <a:pt x="2491807" y="542506"/>
                  <a:pt x="2488806" y="542973"/>
                  <a:pt x="2485606" y="542973"/>
                </a:cubicBezTo>
                <a:cubicBezTo>
                  <a:pt x="2479205" y="542973"/>
                  <a:pt x="2473671" y="541106"/>
                  <a:pt x="2469004" y="537372"/>
                </a:cubicBezTo>
                <a:cubicBezTo>
                  <a:pt x="2464336" y="533638"/>
                  <a:pt x="2462003" y="528037"/>
                  <a:pt x="2462003" y="520570"/>
                </a:cubicBezTo>
                <a:cubicBezTo>
                  <a:pt x="2462003" y="513102"/>
                  <a:pt x="2464336" y="507501"/>
                  <a:pt x="2469004" y="503768"/>
                </a:cubicBezTo>
                <a:cubicBezTo>
                  <a:pt x="2473671" y="500034"/>
                  <a:pt x="2479205" y="498167"/>
                  <a:pt x="2485606" y="498167"/>
                </a:cubicBezTo>
                <a:close/>
                <a:moveTo>
                  <a:pt x="5412191" y="484965"/>
                </a:moveTo>
                <a:cubicBezTo>
                  <a:pt x="5415257" y="487632"/>
                  <a:pt x="5419091" y="490999"/>
                  <a:pt x="5423691" y="495067"/>
                </a:cubicBezTo>
                <a:cubicBezTo>
                  <a:pt x="5428293" y="499134"/>
                  <a:pt x="5433060" y="503301"/>
                  <a:pt x="5437994" y="507568"/>
                </a:cubicBezTo>
                <a:cubicBezTo>
                  <a:pt x="5442928" y="511835"/>
                  <a:pt x="5447662" y="515969"/>
                  <a:pt x="5452196" y="519970"/>
                </a:cubicBezTo>
                <a:cubicBezTo>
                  <a:pt x="5456729" y="523970"/>
                  <a:pt x="5460463" y="527237"/>
                  <a:pt x="5463397" y="529771"/>
                </a:cubicBezTo>
                <a:lnTo>
                  <a:pt x="5458797" y="534972"/>
                </a:lnTo>
                <a:cubicBezTo>
                  <a:pt x="5455863" y="532305"/>
                  <a:pt x="5452129" y="528938"/>
                  <a:pt x="5447595" y="524870"/>
                </a:cubicBezTo>
                <a:cubicBezTo>
                  <a:pt x="5443061" y="520803"/>
                  <a:pt x="5438361" y="516636"/>
                  <a:pt x="5433493" y="512369"/>
                </a:cubicBezTo>
                <a:cubicBezTo>
                  <a:pt x="5428625" y="508102"/>
                  <a:pt x="5423893" y="503968"/>
                  <a:pt x="5419291" y="499967"/>
                </a:cubicBezTo>
                <a:cubicBezTo>
                  <a:pt x="5414691" y="495967"/>
                  <a:pt x="5410857" y="492633"/>
                  <a:pt x="5407790" y="489966"/>
                </a:cubicBezTo>
                <a:close/>
                <a:moveTo>
                  <a:pt x="5338581" y="484165"/>
                </a:moveTo>
                <a:lnTo>
                  <a:pt x="5343982" y="488766"/>
                </a:lnTo>
                <a:cubicBezTo>
                  <a:pt x="5341181" y="492366"/>
                  <a:pt x="5337981" y="496300"/>
                  <a:pt x="5334381" y="500567"/>
                </a:cubicBezTo>
                <a:cubicBezTo>
                  <a:pt x="5330781" y="504834"/>
                  <a:pt x="5326913" y="509102"/>
                  <a:pt x="5322779" y="513369"/>
                </a:cubicBezTo>
                <a:cubicBezTo>
                  <a:pt x="5318645" y="517636"/>
                  <a:pt x="5314378" y="521837"/>
                  <a:pt x="5309978" y="525970"/>
                </a:cubicBezTo>
                <a:cubicBezTo>
                  <a:pt x="5305577" y="530104"/>
                  <a:pt x="5301243" y="533971"/>
                  <a:pt x="5296976" y="537572"/>
                </a:cubicBezTo>
                <a:lnTo>
                  <a:pt x="5292375" y="532371"/>
                </a:lnTo>
                <a:cubicBezTo>
                  <a:pt x="5296643" y="528904"/>
                  <a:pt x="5300943" y="525104"/>
                  <a:pt x="5305277" y="520970"/>
                </a:cubicBezTo>
                <a:cubicBezTo>
                  <a:pt x="5309611" y="516836"/>
                  <a:pt x="5313778" y="512635"/>
                  <a:pt x="5317779" y="508368"/>
                </a:cubicBezTo>
                <a:cubicBezTo>
                  <a:pt x="5321779" y="504101"/>
                  <a:pt x="5325547" y="499901"/>
                  <a:pt x="5329080" y="495767"/>
                </a:cubicBezTo>
                <a:cubicBezTo>
                  <a:pt x="5332613" y="491633"/>
                  <a:pt x="5335781" y="487766"/>
                  <a:pt x="5338581" y="484165"/>
                </a:cubicBezTo>
                <a:close/>
                <a:moveTo>
                  <a:pt x="4315929" y="475764"/>
                </a:moveTo>
                <a:lnTo>
                  <a:pt x="4426543" y="475764"/>
                </a:lnTo>
                <a:lnTo>
                  <a:pt x="4426543" y="481965"/>
                </a:lnTo>
                <a:cubicBezTo>
                  <a:pt x="4420809" y="489433"/>
                  <a:pt x="4414342" y="496133"/>
                  <a:pt x="4407141" y="502068"/>
                </a:cubicBezTo>
                <a:cubicBezTo>
                  <a:pt x="4399941" y="508002"/>
                  <a:pt x="4391673" y="513302"/>
                  <a:pt x="4382338" y="517969"/>
                </a:cubicBezTo>
                <a:cubicBezTo>
                  <a:pt x="4391673" y="521837"/>
                  <a:pt x="4402207" y="525004"/>
                  <a:pt x="4413942" y="527471"/>
                </a:cubicBezTo>
                <a:cubicBezTo>
                  <a:pt x="4425677" y="529938"/>
                  <a:pt x="4439011" y="532105"/>
                  <a:pt x="4453947" y="533971"/>
                </a:cubicBezTo>
                <a:lnTo>
                  <a:pt x="4452347" y="540772"/>
                </a:lnTo>
                <a:cubicBezTo>
                  <a:pt x="4436211" y="538505"/>
                  <a:pt x="4421776" y="535905"/>
                  <a:pt x="4409041" y="532971"/>
                </a:cubicBezTo>
                <a:cubicBezTo>
                  <a:pt x="4396307" y="530038"/>
                  <a:pt x="4384939" y="526237"/>
                  <a:pt x="4374937" y="521570"/>
                </a:cubicBezTo>
                <a:cubicBezTo>
                  <a:pt x="4365336" y="525837"/>
                  <a:pt x="4354701" y="529704"/>
                  <a:pt x="4343033" y="533171"/>
                </a:cubicBezTo>
                <a:cubicBezTo>
                  <a:pt x="4331365" y="536638"/>
                  <a:pt x="4318197" y="539772"/>
                  <a:pt x="4303528" y="542573"/>
                </a:cubicBezTo>
                <a:lnTo>
                  <a:pt x="4301528" y="536172"/>
                </a:lnTo>
                <a:cubicBezTo>
                  <a:pt x="4314863" y="533638"/>
                  <a:pt x="4326965" y="530904"/>
                  <a:pt x="4337833" y="527971"/>
                </a:cubicBezTo>
                <a:cubicBezTo>
                  <a:pt x="4348701" y="525037"/>
                  <a:pt x="4358602" y="521703"/>
                  <a:pt x="4367536" y="517969"/>
                </a:cubicBezTo>
                <a:cubicBezTo>
                  <a:pt x="4360469" y="514102"/>
                  <a:pt x="4354101" y="509668"/>
                  <a:pt x="4348434" y="504668"/>
                </a:cubicBezTo>
                <a:cubicBezTo>
                  <a:pt x="4342767" y="499667"/>
                  <a:pt x="4337533" y="493833"/>
                  <a:pt x="4332732" y="487166"/>
                </a:cubicBezTo>
                <a:lnTo>
                  <a:pt x="4337733" y="483165"/>
                </a:lnTo>
                <a:cubicBezTo>
                  <a:pt x="4342667" y="490233"/>
                  <a:pt x="4348134" y="496300"/>
                  <a:pt x="4354135" y="501367"/>
                </a:cubicBezTo>
                <a:cubicBezTo>
                  <a:pt x="4360135" y="506435"/>
                  <a:pt x="4367069" y="510902"/>
                  <a:pt x="4374937" y="514769"/>
                </a:cubicBezTo>
                <a:cubicBezTo>
                  <a:pt x="4392673" y="506235"/>
                  <a:pt x="4406875" y="495300"/>
                  <a:pt x="4417543" y="481965"/>
                </a:cubicBezTo>
                <a:lnTo>
                  <a:pt x="4315929" y="481965"/>
                </a:lnTo>
                <a:close/>
                <a:moveTo>
                  <a:pt x="3961562" y="472964"/>
                </a:moveTo>
                <a:cubicBezTo>
                  <a:pt x="3963562" y="474164"/>
                  <a:pt x="3965862" y="475731"/>
                  <a:pt x="3968463" y="477664"/>
                </a:cubicBezTo>
                <a:cubicBezTo>
                  <a:pt x="3971063" y="479598"/>
                  <a:pt x="3973697" y="481565"/>
                  <a:pt x="3976363" y="483565"/>
                </a:cubicBezTo>
                <a:cubicBezTo>
                  <a:pt x="3979031" y="485565"/>
                  <a:pt x="3981497" y="487499"/>
                  <a:pt x="3983765" y="489366"/>
                </a:cubicBezTo>
                <a:cubicBezTo>
                  <a:pt x="3986031" y="491233"/>
                  <a:pt x="3987765" y="492766"/>
                  <a:pt x="3988965" y="493966"/>
                </a:cubicBezTo>
                <a:lnTo>
                  <a:pt x="3985365" y="498967"/>
                </a:lnTo>
                <a:cubicBezTo>
                  <a:pt x="3983898" y="497634"/>
                  <a:pt x="3981997" y="496033"/>
                  <a:pt x="3979664" y="494166"/>
                </a:cubicBezTo>
                <a:cubicBezTo>
                  <a:pt x="3977330" y="492300"/>
                  <a:pt x="3974863" y="490366"/>
                  <a:pt x="3972263" y="488366"/>
                </a:cubicBezTo>
                <a:cubicBezTo>
                  <a:pt x="3969663" y="486365"/>
                  <a:pt x="3967096" y="484465"/>
                  <a:pt x="3964562" y="482665"/>
                </a:cubicBezTo>
                <a:cubicBezTo>
                  <a:pt x="3962028" y="480865"/>
                  <a:pt x="3959828" y="479365"/>
                  <a:pt x="3957961" y="478164"/>
                </a:cubicBezTo>
                <a:close/>
                <a:moveTo>
                  <a:pt x="1867405" y="469363"/>
                </a:moveTo>
                <a:lnTo>
                  <a:pt x="1870405" y="470564"/>
                </a:lnTo>
                <a:lnTo>
                  <a:pt x="1873806" y="471964"/>
                </a:lnTo>
                <a:cubicBezTo>
                  <a:pt x="1872072" y="476764"/>
                  <a:pt x="1870005" y="482265"/>
                  <a:pt x="1867605" y="488466"/>
                </a:cubicBezTo>
                <a:cubicBezTo>
                  <a:pt x="1865205" y="494667"/>
                  <a:pt x="1862637" y="500967"/>
                  <a:pt x="1859904" y="507368"/>
                </a:cubicBezTo>
                <a:cubicBezTo>
                  <a:pt x="1857170" y="513769"/>
                  <a:pt x="1854437" y="520003"/>
                  <a:pt x="1851703" y="526070"/>
                </a:cubicBezTo>
                <a:cubicBezTo>
                  <a:pt x="1848969" y="532138"/>
                  <a:pt x="1846402" y="537439"/>
                  <a:pt x="1844002" y="541972"/>
                </a:cubicBezTo>
                <a:lnTo>
                  <a:pt x="1837601" y="539172"/>
                </a:lnTo>
                <a:cubicBezTo>
                  <a:pt x="1840002" y="534371"/>
                  <a:pt x="1842602" y="528938"/>
                  <a:pt x="1845402" y="522870"/>
                </a:cubicBezTo>
                <a:cubicBezTo>
                  <a:pt x="1848202" y="516803"/>
                  <a:pt x="1850936" y="510569"/>
                  <a:pt x="1853603" y="504168"/>
                </a:cubicBezTo>
                <a:cubicBezTo>
                  <a:pt x="1856270" y="497767"/>
                  <a:pt x="1858804" y="491533"/>
                  <a:pt x="1861204" y="485465"/>
                </a:cubicBezTo>
                <a:cubicBezTo>
                  <a:pt x="1863604" y="479398"/>
                  <a:pt x="1865671" y="474031"/>
                  <a:pt x="1867405" y="469363"/>
                </a:cubicBezTo>
                <a:close/>
                <a:moveTo>
                  <a:pt x="3899954" y="468563"/>
                </a:moveTo>
                <a:lnTo>
                  <a:pt x="3903154" y="469963"/>
                </a:lnTo>
                <a:lnTo>
                  <a:pt x="3905755" y="470964"/>
                </a:lnTo>
                <a:cubicBezTo>
                  <a:pt x="3904288" y="475631"/>
                  <a:pt x="3902554" y="480998"/>
                  <a:pt x="3900554" y="487066"/>
                </a:cubicBezTo>
                <a:cubicBezTo>
                  <a:pt x="3898554" y="493133"/>
                  <a:pt x="3896420" y="499300"/>
                  <a:pt x="3894153" y="505568"/>
                </a:cubicBezTo>
                <a:cubicBezTo>
                  <a:pt x="3891886" y="511835"/>
                  <a:pt x="3889586" y="517969"/>
                  <a:pt x="3887253" y="523970"/>
                </a:cubicBezTo>
                <a:cubicBezTo>
                  <a:pt x="3884919" y="529971"/>
                  <a:pt x="3882752" y="535238"/>
                  <a:pt x="3880751" y="539772"/>
                </a:cubicBezTo>
                <a:lnTo>
                  <a:pt x="3874551" y="537372"/>
                </a:lnTo>
                <a:cubicBezTo>
                  <a:pt x="3876551" y="532838"/>
                  <a:pt x="3878718" y="527571"/>
                  <a:pt x="3881051" y="521570"/>
                </a:cubicBezTo>
                <a:cubicBezTo>
                  <a:pt x="3883385" y="515569"/>
                  <a:pt x="3885719" y="509435"/>
                  <a:pt x="3888053" y="503168"/>
                </a:cubicBezTo>
                <a:cubicBezTo>
                  <a:pt x="3890386" y="496900"/>
                  <a:pt x="3892586" y="490733"/>
                  <a:pt x="3894653" y="484665"/>
                </a:cubicBezTo>
                <a:cubicBezTo>
                  <a:pt x="3896720" y="478598"/>
                  <a:pt x="3898487" y="473231"/>
                  <a:pt x="3899954" y="468563"/>
                </a:cubicBezTo>
                <a:close/>
                <a:moveTo>
                  <a:pt x="3935359" y="466563"/>
                </a:moveTo>
                <a:lnTo>
                  <a:pt x="3930758" y="505368"/>
                </a:lnTo>
                <a:lnTo>
                  <a:pt x="4013568" y="505368"/>
                </a:lnTo>
                <a:cubicBezTo>
                  <a:pt x="4013835" y="500301"/>
                  <a:pt x="4014135" y="494367"/>
                  <a:pt x="4014469" y="487566"/>
                </a:cubicBezTo>
                <a:cubicBezTo>
                  <a:pt x="4014801" y="480765"/>
                  <a:pt x="4015102" y="473764"/>
                  <a:pt x="4015369" y="466563"/>
                </a:cubicBezTo>
                <a:close/>
                <a:moveTo>
                  <a:pt x="4708303" y="466163"/>
                </a:moveTo>
                <a:lnTo>
                  <a:pt x="4708303" y="527971"/>
                </a:lnTo>
                <a:lnTo>
                  <a:pt x="4757109" y="527971"/>
                </a:lnTo>
                <a:lnTo>
                  <a:pt x="4757109" y="466163"/>
                </a:lnTo>
                <a:close/>
                <a:moveTo>
                  <a:pt x="5292175" y="464163"/>
                </a:moveTo>
                <a:lnTo>
                  <a:pt x="5463797" y="464163"/>
                </a:lnTo>
                <a:lnTo>
                  <a:pt x="5463797" y="470964"/>
                </a:lnTo>
                <a:lnTo>
                  <a:pt x="5383787" y="470964"/>
                </a:lnTo>
                <a:lnTo>
                  <a:pt x="5383787" y="521970"/>
                </a:lnTo>
                <a:cubicBezTo>
                  <a:pt x="5383787" y="525704"/>
                  <a:pt x="5383453" y="528737"/>
                  <a:pt x="5382787" y="531071"/>
                </a:cubicBezTo>
                <a:cubicBezTo>
                  <a:pt x="5382120" y="533405"/>
                  <a:pt x="5380920" y="535272"/>
                  <a:pt x="5379187" y="536672"/>
                </a:cubicBezTo>
                <a:cubicBezTo>
                  <a:pt x="5377453" y="538072"/>
                  <a:pt x="5375186" y="539105"/>
                  <a:pt x="5372385" y="539772"/>
                </a:cubicBezTo>
                <a:cubicBezTo>
                  <a:pt x="5369585" y="540439"/>
                  <a:pt x="5366051" y="540906"/>
                  <a:pt x="5361785" y="541172"/>
                </a:cubicBezTo>
                <a:lnTo>
                  <a:pt x="5346783" y="542172"/>
                </a:lnTo>
                <a:lnTo>
                  <a:pt x="5344782" y="535372"/>
                </a:lnTo>
                <a:lnTo>
                  <a:pt x="5359984" y="534572"/>
                </a:lnTo>
                <a:cubicBezTo>
                  <a:pt x="5363451" y="534305"/>
                  <a:pt x="5366251" y="533971"/>
                  <a:pt x="5368385" y="533571"/>
                </a:cubicBezTo>
                <a:cubicBezTo>
                  <a:pt x="5370519" y="533171"/>
                  <a:pt x="5372185" y="532471"/>
                  <a:pt x="5373385" y="531471"/>
                </a:cubicBezTo>
                <a:cubicBezTo>
                  <a:pt x="5374586" y="530471"/>
                  <a:pt x="5375419" y="529104"/>
                  <a:pt x="5375886" y="527371"/>
                </a:cubicBezTo>
                <a:cubicBezTo>
                  <a:pt x="5376353" y="525637"/>
                  <a:pt x="5376586" y="523237"/>
                  <a:pt x="5376586" y="520170"/>
                </a:cubicBezTo>
                <a:lnTo>
                  <a:pt x="5376586" y="470964"/>
                </a:lnTo>
                <a:lnTo>
                  <a:pt x="5292175" y="470964"/>
                </a:lnTo>
                <a:close/>
                <a:moveTo>
                  <a:pt x="2870978" y="456162"/>
                </a:moveTo>
                <a:lnTo>
                  <a:pt x="2870978" y="516569"/>
                </a:lnTo>
                <a:lnTo>
                  <a:pt x="2911383" y="516569"/>
                </a:lnTo>
                <a:lnTo>
                  <a:pt x="2911383" y="456162"/>
                </a:lnTo>
                <a:close/>
                <a:moveTo>
                  <a:pt x="4960934" y="455162"/>
                </a:moveTo>
                <a:lnTo>
                  <a:pt x="4968135" y="455362"/>
                </a:lnTo>
                <a:cubicBezTo>
                  <a:pt x="4968135" y="455762"/>
                  <a:pt x="4968069" y="456762"/>
                  <a:pt x="4967935" y="458362"/>
                </a:cubicBezTo>
                <a:cubicBezTo>
                  <a:pt x="4967801" y="459962"/>
                  <a:pt x="4967635" y="461829"/>
                  <a:pt x="4967435" y="463963"/>
                </a:cubicBezTo>
                <a:cubicBezTo>
                  <a:pt x="4967235" y="466096"/>
                  <a:pt x="4967035" y="468363"/>
                  <a:pt x="4966835" y="470764"/>
                </a:cubicBezTo>
                <a:cubicBezTo>
                  <a:pt x="4966635" y="473164"/>
                  <a:pt x="4966468" y="475431"/>
                  <a:pt x="4966335" y="477564"/>
                </a:cubicBezTo>
                <a:lnTo>
                  <a:pt x="5045945" y="477564"/>
                </a:lnTo>
                <a:cubicBezTo>
                  <a:pt x="5045945" y="478098"/>
                  <a:pt x="5045811" y="479798"/>
                  <a:pt x="5045545" y="482665"/>
                </a:cubicBezTo>
                <a:cubicBezTo>
                  <a:pt x="5045277" y="485532"/>
                  <a:pt x="5044945" y="488799"/>
                  <a:pt x="5044545" y="492466"/>
                </a:cubicBezTo>
                <a:cubicBezTo>
                  <a:pt x="5044145" y="496133"/>
                  <a:pt x="5043745" y="499767"/>
                  <a:pt x="5043345" y="503368"/>
                </a:cubicBezTo>
                <a:cubicBezTo>
                  <a:pt x="5042945" y="506968"/>
                  <a:pt x="5042611" y="509702"/>
                  <a:pt x="5042344" y="511569"/>
                </a:cubicBezTo>
                <a:cubicBezTo>
                  <a:pt x="5041811" y="515702"/>
                  <a:pt x="5040977" y="519103"/>
                  <a:pt x="5039844" y="521770"/>
                </a:cubicBezTo>
                <a:cubicBezTo>
                  <a:pt x="5038711" y="524437"/>
                  <a:pt x="5037044" y="526571"/>
                  <a:pt x="5034843" y="528171"/>
                </a:cubicBezTo>
                <a:cubicBezTo>
                  <a:pt x="5032643" y="529771"/>
                  <a:pt x="5029776" y="530971"/>
                  <a:pt x="5026242" y="531771"/>
                </a:cubicBezTo>
                <a:cubicBezTo>
                  <a:pt x="5022709" y="532571"/>
                  <a:pt x="5018341" y="533105"/>
                  <a:pt x="5013141" y="533371"/>
                </a:cubicBezTo>
                <a:lnTo>
                  <a:pt x="4987137" y="534972"/>
                </a:lnTo>
                <a:lnTo>
                  <a:pt x="4985137" y="527971"/>
                </a:lnTo>
                <a:lnTo>
                  <a:pt x="5011541" y="526170"/>
                </a:lnTo>
                <a:cubicBezTo>
                  <a:pt x="5016208" y="525904"/>
                  <a:pt x="5020041" y="525504"/>
                  <a:pt x="5023042" y="524970"/>
                </a:cubicBezTo>
                <a:cubicBezTo>
                  <a:pt x="5026042" y="524437"/>
                  <a:pt x="5028409" y="523570"/>
                  <a:pt x="5030143" y="522370"/>
                </a:cubicBezTo>
                <a:cubicBezTo>
                  <a:pt x="5031876" y="521170"/>
                  <a:pt x="5033143" y="519536"/>
                  <a:pt x="5033943" y="517469"/>
                </a:cubicBezTo>
                <a:cubicBezTo>
                  <a:pt x="5034743" y="515402"/>
                  <a:pt x="5035343" y="512702"/>
                  <a:pt x="5035743" y="509368"/>
                </a:cubicBezTo>
                <a:cubicBezTo>
                  <a:pt x="5035877" y="507902"/>
                  <a:pt x="5036077" y="505968"/>
                  <a:pt x="5036344" y="503568"/>
                </a:cubicBezTo>
                <a:cubicBezTo>
                  <a:pt x="5036610" y="501167"/>
                  <a:pt x="5036877" y="498734"/>
                  <a:pt x="5037144" y="496267"/>
                </a:cubicBezTo>
                <a:cubicBezTo>
                  <a:pt x="5037410" y="493800"/>
                  <a:pt x="5037644" y="491466"/>
                  <a:pt x="5037844" y="489266"/>
                </a:cubicBezTo>
                <a:cubicBezTo>
                  <a:pt x="5038044" y="487066"/>
                  <a:pt x="5038211" y="485365"/>
                  <a:pt x="5038343" y="484165"/>
                </a:cubicBezTo>
                <a:lnTo>
                  <a:pt x="4965335" y="484165"/>
                </a:lnTo>
                <a:cubicBezTo>
                  <a:pt x="4964001" y="491233"/>
                  <a:pt x="4961667" y="497534"/>
                  <a:pt x="4958334" y="503068"/>
                </a:cubicBezTo>
                <a:cubicBezTo>
                  <a:pt x="4955000" y="508602"/>
                  <a:pt x="4950499" y="513702"/>
                  <a:pt x="4944832" y="518369"/>
                </a:cubicBezTo>
                <a:cubicBezTo>
                  <a:pt x="4939165" y="523037"/>
                  <a:pt x="4932231" y="527371"/>
                  <a:pt x="4924030" y="531371"/>
                </a:cubicBezTo>
                <a:cubicBezTo>
                  <a:pt x="4915829" y="535372"/>
                  <a:pt x="4906261" y="539239"/>
                  <a:pt x="4895325" y="542973"/>
                </a:cubicBezTo>
                <a:lnTo>
                  <a:pt x="4892125" y="536172"/>
                </a:lnTo>
                <a:cubicBezTo>
                  <a:pt x="4903994" y="532438"/>
                  <a:pt x="4913895" y="528537"/>
                  <a:pt x="4921829" y="524470"/>
                </a:cubicBezTo>
                <a:cubicBezTo>
                  <a:pt x="4929763" y="520403"/>
                  <a:pt x="4936231" y="516203"/>
                  <a:pt x="4941231" y="511869"/>
                </a:cubicBezTo>
                <a:cubicBezTo>
                  <a:pt x="4946233" y="507535"/>
                  <a:pt x="4949966" y="503068"/>
                  <a:pt x="4952433" y="498467"/>
                </a:cubicBezTo>
                <a:cubicBezTo>
                  <a:pt x="4954900" y="493866"/>
                  <a:pt x="4956667" y="489099"/>
                  <a:pt x="4957733" y="484165"/>
                </a:cubicBezTo>
                <a:lnTo>
                  <a:pt x="4898326" y="484165"/>
                </a:lnTo>
                <a:lnTo>
                  <a:pt x="4898326" y="477564"/>
                </a:lnTo>
                <a:lnTo>
                  <a:pt x="4958934" y="477564"/>
                </a:lnTo>
                <a:cubicBezTo>
                  <a:pt x="4959067" y="475431"/>
                  <a:pt x="4959267" y="473164"/>
                  <a:pt x="4959534" y="470764"/>
                </a:cubicBezTo>
                <a:cubicBezTo>
                  <a:pt x="4959801" y="468363"/>
                  <a:pt x="4960034" y="466063"/>
                  <a:pt x="4960234" y="463863"/>
                </a:cubicBezTo>
                <a:cubicBezTo>
                  <a:pt x="4960434" y="461662"/>
                  <a:pt x="4960601" y="459762"/>
                  <a:pt x="4960734" y="458162"/>
                </a:cubicBezTo>
                <a:cubicBezTo>
                  <a:pt x="4960867" y="456562"/>
                  <a:pt x="4960934" y="455562"/>
                  <a:pt x="4960934" y="455162"/>
                </a:cubicBezTo>
                <a:close/>
                <a:moveTo>
                  <a:pt x="5246370" y="454361"/>
                </a:moveTo>
                <a:lnTo>
                  <a:pt x="5251571" y="458162"/>
                </a:lnTo>
                <a:cubicBezTo>
                  <a:pt x="5246237" y="466963"/>
                  <a:pt x="5240635" y="474997"/>
                  <a:pt x="5234769" y="482265"/>
                </a:cubicBezTo>
                <a:cubicBezTo>
                  <a:pt x="5228901" y="489533"/>
                  <a:pt x="5222500" y="496367"/>
                  <a:pt x="5215566" y="502768"/>
                </a:cubicBezTo>
                <a:cubicBezTo>
                  <a:pt x="5217967" y="504501"/>
                  <a:pt x="5221400" y="507001"/>
                  <a:pt x="5225867" y="510269"/>
                </a:cubicBezTo>
                <a:cubicBezTo>
                  <a:pt x="5230335" y="513536"/>
                  <a:pt x="5234969" y="516969"/>
                  <a:pt x="5239769" y="520570"/>
                </a:cubicBezTo>
                <a:cubicBezTo>
                  <a:pt x="5244569" y="524170"/>
                  <a:pt x="5249137" y="527671"/>
                  <a:pt x="5253471" y="531071"/>
                </a:cubicBezTo>
                <a:cubicBezTo>
                  <a:pt x="5257804" y="534472"/>
                  <a:pt x="5261039" y="537105"/>
                  <a:pt x="5263172" y="538972"/>
                </a:cubicBezTo>
                <a:lnTo>
                  <a:pt x="5258971" y="544573"/>
                </a:lnTo>
                <a:cubicBezTo>
                  <a:pt x="5256705" y="542573"/>
                  <a:pt x="5253337" y="539806"/>
                  <a:pt x="5248871" y="536272"/>
                </a:cubicBezTo>
                <a:cubicBezTo>
                  <a:pt x="5244403" y="532738"/>
                  <a:pt x="5239669" y="529104"/>
                  <a:pt x="5234669" y="525370"/>
                </a:cubicBezTo>
                <a:cubicBezTo>
                  <a:pt x="5229667" y="521637"/>
                  <a:pt x="5224933" y="518103"/>
                  <a:pt x="5220467" y="514769"/>
                </a:cubicBezTo>
                <a:cubicBezTo>
                  <a:pt x="5215999" y="511435"/>
                  <a:pt x="5212632" y="508968"/>
                  <a:pt x="5210365" y="507368"/>
                </a:cubicBezTo>
                <a:cubicBezTo>
                  <a:pt x="5201965" y="514569"/>
                  <a:pt x="5192629" y="521270"/>
                  <a:pt x="5182361" y="527471"/>
                </a:cubicBezTo>
                <a:cubicBezTo>
                  <a:pt x="5172093" y="533671"/>
                  <a:pt x="5160426" y="539772"/>
                  <a:pt x="5147357" y="545773"/>
                </a:cubicBezTo>
                <a:lnTo>
                  <a:pt x="5144157" y="539572"/>
                </a:lnTo>
                <a:cubicBezTo>
                  <a:pt x="5156825" y="533971"/>
                  <a:pt x="5168127" y="528237"/>
                  <a:pt x="5178061" y="522370"/>
                </a:cubicBezTo>
                <a:cubicBezTo>
                  <a:pt x="5187995" y="516503"/>
                  <a:pt x="5196997" y="510168"/>
                  <a:pt x="5205065" y="503368"/>
                </a:cubicBezTo>
                <a:cubicBezTo>
                  <a:pt x="5213133" y="496567"/>
                  <a:pt x="5220500" y="489166"/>
                  <a:pt x="5227167" y="481165"/>
                </a:cubicBezTo>
                <a:cubicBezTo>
                  <a:pt x="5233835" y="473164"/>
                  <a:pt x="5240235" y="464229"/>
                  <a:pt x="5246370" y="454361"/>
                </a:cubicBezTo>
                <a:close/>
                <a:moveTo>
                  <a:pt x="2281780" y="451561"/>
                </a:moveTo>
                <a:lnTo>
                  <a:pt x="2281780" y="474764"/>
                </a:lnTo>
                <a:lnTo>
                  <a:pt x="2377192" y="474764"/>
                </a:lnTo>
                <a:lnTo>
                  <a:pt x="2377592" y="474364"/>
                </a:lnTo>
                <a:lnTo>
                  <a:pt x="2377592" y="451561"/>
                </a:lnTo>
                <a:close/>
                <a:moveTo>
                  <a:pt x="1124464" y="451561"/>
                </a:moveTo>
                <a:lnTo>
                  <a:pt x="1130865" y="452561"/>
                </a:lnTo>
                <a:cubicBezTo>
                  <a:pt x="1129932" y="455762"/>
                  <a:pt x="1128932" y="459029"/>
                  <a:pt x="1127865" y="462363"/>
                </a:cubicBezTo>
                <a:cubicBezTo>
                  <a:pt x="1126798" y="465696"/>
                  <a:pt x="1125598" y="469030"/>
                  <a:pt x="1124264" y="472364"/>
                </a:cubicBezTo>
                <a:lnTo>
                  <a:pt x="1179471" y="472364"/>
                </a:lnTo>
                <a:lnTo>
                  <a:pt x="1179471" y="518770"/>
                </a:lnTo>
                <a:cubicBezTo>
                  <a:pt x="1179471" y="522503"/>
                  <a:pt x="1179205" y="525537"/>
                  <a:pt x="1178671" y="527871"/>
                </a:cubicBezTo>
                <a:cubicBezTo>
                  <a:pt x="1178138" y="530204"/>
                  <a:pt x="1177104" y="532038"/>
                  <a:pt x="1175571" y="533371"/>
                </a:cubicBezTo>
                <a:cubicBezTo>
                  <a:pt x="1174037" y="534705"/>
                  <a:pt x="1172004" y="535672"/>
                  <a:pt x="1169470" y="536272"/>
                </a:cubicBezTo>
                <a:cubicBezTo>
                  <a:pt x="1166936" y="536872"/>
                  <a:pt x="1163669" y="537372"/>
                  <a:pt x="1159669" y="537772"/>
                </a:cubicBezTo>
                <a:lnTo>
                  <a:pt x="1149068" y="538772"/>
                </a:lnTo>
                <a:lnTo>
                  <a:pt x="1147467" y="532771"/>
                </a:lnTo>
                <a:lnTo>
                  <a:pt x="1158269" y="531971"/>
                </a:lnTo>
                <a:cubicBezTo>
                  <a:pt x="1161469" y="531704"/>
                  <a:pt x="1164036" y="531371"/>
                  <a:pt x="1165970" y="530971"/>
                </a:cubicBezTo>
                <a:cubicBezTo>
                  <a:pt x="1167903" y="530571"/>
                  <a:pt x="1169437" y="529871"/>
                  <a:pt x="1170570" y="528871"/>
                </a:cubicBezTo>
                <a:cubicBezTo>
                  <a:pt x="1171704" y="527871"/>
                  <a:pt x="1172437" y="526437"/>
                  <a:pt x="1172770" y="524570"/>
                </a:cubicBezTo>
                <a:cubicBezTo>
                  <a:pt x="1173104" y="522703"/>
                  <a:pt x="1173271" y="520236"/>
                  <a:pt x="1173271" y="517169"/>
                </a:cubicBezTo>
                <a:lnTo>
                  <a:pt x="1173271" y="478765"/>
                </a:lnTo>
                <a:lnTo>
                  <a:pt x="1121864" y="478765"/>
                </a:lnTo>
                <a:cubicBezTo>
                  <a:pt x="1117597" y="489699"/>
                  <a:pt x="1112929" y="499567"/>
                  <a:pt x="1107862" y="508368"/>
                </a:cubicBezTo>
                <a:cubicBezTo>
                  <a:pt x="1109463" y="508235"/>
                  <a:pt x="1111963" y="508068"/>
                  <a:pt x="1115363" y="507868"/>
                </a:cubicBezTo>
                <a:cubicBezTo>
                  <a:pt x="1118764" y="507668"/>
                  <a:pt x="1122464" y="507401"/>
                  <a:pt x="1126465" y="507068"/>
                </a:cubicBezTo>
                <a:cubicBezTo>
                  <a:pt x="1130465" y="506735"/>
                  <a:pt x="1134399" y="506435"/>
                  <a:pt x="1138266" y="506168"/>
                </a:cubicBezTo>
                <a:cubicBezTo>
                  <a:pt x="1142133" y="505901"/>
                  <a:pt x="1145334" y="505635"/>
                  <a:pt x="1147867" y="505368"/>
                </a:cubicBezTo>
                <a:cubicBezTo>
                  <a:pt x="1145867" y="501901"/>
                  <a:pt x="1143867" y="498567"/>
                  <a:pt x="1141867" y="495367"/>
                </a:cubicBezTo>
                <a:cubicBezTo>
                  <a:pt x="1139866" y="492166"/>
                  <a:pt x="1138133" y="489499"/>
                  <a:pt x="1136666" y="487366"/>
                </a:cubicBezTo>
                <a:lnTo>
                  <a:pt x="1141467" y="484565"/>
                </a:lnTo>
                <a:cubicBezTo>
                  <a:pt x="1142800" y="486432"/>
                  <a:pt x="1144334" y="488799"/>
                  <a:pt x="1146067" y="491666"/>
                </a:cubicBezTo>
                <a:cubicBezTo>
                  <a:pt x="1147801" y="494533"/>
                  <a:pt x="1149601" y="497500"/>
                  <a:pt x="1151468" y="500567"/>
                </a:cubicBezTo>
                <a:cubicBezTo>
                  <a:pt x="1153335" y="503634"/>
                  <a:pt x="1155168" y="506735"/>
                  <a:pt x="1156968" y="509868"/>
                </a:cubicBezTo>
                <a:cubicBezTo>
                  <a:pt x="1158769" y="513002"/>
                  <a:pt x="1160402" y="515769"/>
                  <a:pt x="1161869" y="518169"/>
                </a:cubicBezTo>
                <a:lnTo>
                  <a:pt x="1156669" y="521170"/>
                </a:lnTo>
                <a:cubicBezTo>
                  <a:pt x="1156002" y="519703"/>
                  <a:pt x="1155202" y="518169"/>
                  <a:pt x="1154268" y="516569"/>
                </a:cubicBezTo>
                <a:cubicBezTo>
                  <a:pt x="1153335" y="514969"/>
                  <a:pt x="1152334" y="513235"/>
                  <a:pt x="1151268" y="511369"/>
                </a:cubicBezTo>
                <a:cubicBezTo>
                  <a:pt x="1149934" y="511502"/>
                  <a:pt x="1148001" y="511635"/>
                  <a:pt x="1145467" y="511769"/>
                </a:cubicBezTo>
                <a:cubicBezTo>
                  <a:pt x="1142933" y="511902"/>
                  <a:pt x="1140133" y="512069"/>
                  <a:pt x="1137066" y="512269"/>
                </a:cubicBezTo>
                <a:cubicBezTo>
                  <a:pt x="1133999" y="512469"/>
                  <a:pt x="1130799" y="512702"/>
                  <a:pt x="1127465" y="512969"/>
                </a:cubicBezTo>
                <a:cubicBezTo>
                  <a:pt x="1124131" y="513235"/>
                  <a:pt x="1120997" y="513469"/>
                  <a:pt x="1118064" y="513669"/>
                </a:cubicBezTo>
                <a:cubicBezTo>
                  <a:pt x="1115130" y="513869"/>
                  <a:pt x="1112529" y="514069"/>
                  <a:pt x="1110263" y="514269"/>
                </a:cubicBezTo>
                <a:cubicBezTo>
                  <a:pt x="1107996" y="514469"/>
                  <a:pt x="1106395" y="514636"/>
                  <a:pt x="1105462" y="514769"/>
                </a:cubicBezTo>
                <a:cubicBezTo>
                  <a:pt x="1104662" y="514902"/>
                  <a:pt x="1103828" y="515036"/>
                  <a:pt x="1102962" y="515169"/>
                </a:cubicBezTo>
                <a:cubicBezTo>
                  <a:pt x="1102095" y="515302"/>
                  <a:pt x="1100728" y="515569"/>
                  <a:pt x="1098861" y="515969"/>
                </a:cubicBezTo>
                <a:lnTo>
                  <a:pt x="1097461" y="510168"/>
                </a:lnTo>
                <a:cubicBezTo>
                  <a:pt x="1098928" y="509635"/>
                  <a:pt x="1099961" y="509102"/>
                  <a:pt x="1100561" y="508568"/>
                </a:cubicBezTo>
                <a:cubicBezTo>
                  <a:pt x="1101161" y="508035"/>
                  <a:pt x="1101661" y="507368"/>
                  <a:pt x="1102062" y="506568"/>
                </a:cubicBezTo>
                <a:cubicBezTo>
                  <a:pt x="1104328" y="502434"/>
                  <a:pt x="1106595" y="498034"/>
                  <a:pt x="1108862" y="493366"/>
                </a:cubicBezTo>
                <a:cubicBezTo>
                  <a:pt x="1111129" y="488699"/>
                  <a:pt x="1113263" y="483832"/>
                  <a:pt x="1115263" y="478765"/>
                </a:cubicBezTo>
                <a:lnTo>
                  <a:pt x="1082459" y="478765"/>
                </a:lnTo>
                <a:lnTo>
                  <a:pt x="1082459" y="538772"/>
                </a:lnTo>
                <a:lnTo>
                  <a:pt x="1076258" y="538772"/>
                </a:lnTo>
                <a:lnTo>
                  <a:pt x="1076258" y="472364"/>
                </a:lnTo>
                <a:lnTo>
                  <a:pt x="1117663" y="472364"/>
                </a:lnTo>
                <a:cubicBezTo>
                  <a:pt x="1118997" y="468897"/>
                  <a:pt x="1120230" y="465430"/>
                  <a:pt x="1121364" y="461962"/>
                </a:cubicBezTo>
                <a:cubicBezTo>
                  <a:pt x="1122497" y="458495"/>
                  <a:pt x="1123531" y="455028"/>
                  <a:pt x="1124464" y="451561"/>
                </a:cubicBezTo>
                <a:close/>
                <a:moveTo>
                  <a:pt x="238630" y="450761"/>
                </a:moveTo>
                <a:lnTo>
                  <a:pt x="241430" y="451761"/>
                </a:lnTo>
                <a:lnTo>
                  <a:pt x="244831" y="453161"/>
                </a:lnTo>
                <a:cubicBezTo>
                  <a:pt x="240697" y="465163"/>
                  <a:pt x="235796" y="477798"/>
                  <a:pt x="230129" y="491066"/>
                </a:cubicBezTo>
                <a:cubicBezTo>
                  <a:pt x="224461" y="504334"/>
                  <a:pt x="218627" y="516836"/>
                  <a:pt x="212627" y="528571"/>
                </a:cubicBezTo>
                <a:lnTo>
                  <a:pt x="206426" y="525570"/>
                </a:lnTo>
                <a:cubicBezTo>
                  <a:pt x="209226" y="519970"/>
                  <a:pt x="212093" y="514036"/>
                  <a:pt x="215027" y="507768"/>
                </a:cubicBezTo>
                <a:cubicBezTo>
                  <a:pt x="217961" y="501501"/>
                  <a:pt x="220828" y="495133"/>
                  <a:pt x="223628" y="488666"/>
                </a:cubicBezTo>
                <a:cubicBezTo>
                  <a:pt x="226428" y="482198"/>
                  <a:pt x="229095" y="475764"/>
                  <a:pt x="231629" y="469363"/>
                </a:cubicBezTo>
                <a:cubicBezTo>
                  <a:pt x="234163" y="462963"/>
                  <a:pt x="236496" y="456762"/>
                  <a:pt x="238630" y="450761"/>
                </a:cubicBezTo>
                <a:close/>
                <a:moveTo>
                  <a:pt x="4583963" y="449761"/>
                </a:moveTo>
                <a:lnTo>
                  <a:pt x="4643971" y="449761"/>
                </a:lnTo>
                <a:lnTo>
                  <a:pt x="4643971" y="456562"/>
                </a:lnTo>
                <a:cubicBezTo>
                  <a:pt x="4641571" y="466563"/>
                  <a:pt x="4638403" y="475564"/>
                  <a:pt x="4634469" y="483565"/>
                </a:cubicBezTo>
                <a:cubicBezTo>
                  <a:pt x="4630535" y="491566"/>
                  <a:pt x="4625435" y="499034"/>
                  <a:pt x="4619167" y="505968"/>
                </a:cubicBezTo>
                <a:cubicBezTo>
                  <a:pt x="4624235" y="511035"/>
                  <a:pt x="4629969" y="515769"/>
                  <a:pt x="4636369" y="520170"/>
                </a:cubicBezTo>
                <a:cubicBezTo>
                  <a:pt x="4642771" y="524570"/>
                  <a:pt x="4650171" y="528904"/>
                  <a:pt x="4658573" y="533171"/>
                </a:cubicBezTo>
                <a:lnTo>
                  <a:pt x="4655372" y="539572"/>
                </a:lnTo>
                <a:cubicBezTo>
                  <a:pt x="4646837" y="535172"/>
                  <a:pt x="4639237" y="530638"/>
                  <a:pt x="4632569" y="525970"/>
                </a:cubicBezTo>
                <a:cubicBezTo>
                  <a:pt x="4625902" y="521303"/>
                  <a:pt x="4619968" y="516236"/>
                  <a:pt x="4614767" y="510769"/>
                </a:cubicBezTo>
                <a:cubicBezTo>
                  <a:pt x="4609167" y="516369"/>
                  <a:pt x="4602633" y="521670"/>
                  <a:pt x="4595165" y="526671"/>
                </a:cubicBezTo>
                <a:cubicBezTo>
                  <a:pt x="4587697" y="531671"/>
                  <a:pt x="4579163" y="536638"/>
                  <a:pt x="4569561" y="541572"/>
                </a:cubicBezTo>
                <a:lnTo>
                  <a:pt x="4565961" y="535772"/>
                </a:lnTo>
                <a:cubicBezTo>
                  <a:pt x="4575562" y="530971"/>
                  <a:pt x="4583997" y="526137"/>
                  <a:pt x="4591264" y="521270"/>
                </a:cubicBezTo>
                <a:cubicBezTo>
                  <a:pt x="4598531" y="516403"/>
                  <a:pt x="4604899" y="511302"/>
                  <a:pt x="4610367" y="505968"/>
                </a:cubicBezTo>
                <a:cubicBezTo>
                  <a:pt x="4604899" y="499434"/>
                  <a:pt x="4600399" y="492366"/>
                  <a:pt x="4596865" y="484765"/>
                </a:cubicBezTo>
                <a:cubicBezTo>
                  <a:pt x="4593331" y="477164"/>
                  <a:pt x="4590431" y="468630"/>
                  <a:pt x="4588163" y="459162"/>
                </a:cubicBezTo>
                <a:lnTo>
                  <a:pt x="4594165" y="457162"/>
                </a:lnTo>
                <a:cubicBezTo>
                  <a:pt x="4596031" y="466096"/>
                  <a:pt x="4598665" y="474164"/>
                  <a:pt x="4602065" y="481365"/>
                </a:cubicBezTo>
                <a:cubicBezTo>
                  <a:pt x="4605466" y="488566"/>
                  <a:pt x="4609767" y="495167"/>
                  <a:pt x="4614967" y="501167"/>
                </a:cubicBezTo>
                <a:cubicBezTo>
                  <a:pt x="4620568" y="494767"/>
                  <a:pt x="4625169" y="487966"/>
                  <a:pt x="4628769" y="480765"/>
                </a:cubicBezTo>
                <a:cubicBezTo>
                  <a:pt x="4632369" y="473564"/>
                  <a:pt x="4635303" y="465430"/>
                  <a:pt x="4637570" y="456362"/>
                </a:cubicBezTo>
                <a:lnTo>
                  <a:pt x="4583963" y="456362"/>
                </a:lnTo>
                <a:close/>
                <a:moveTo>
                  <a:pt x="1340215" y="449361"/>
                </a:moveTo>
                <a:cubicBezTo>
                  <a:pt x="1341815" y="451361"/>
                  <a:pt x="1343616" y="453861"/>
                  <a:pt x="1345616" y="456862"/>
                </a:cubicBezTo>
                <a:cubicBezTo>
                  <a:pt x="1347616" y="459862"/>
                  <a:pt x="1349683" y="463029"/>
                  <a:pt x="1351817" y="466363"/>
                </a:cubicBezTo>
                <a:cubicBezTo>
                  <a:pt x="1353950" y="469697"/>
                  <a:pt x="1355984" y="473031"/>
                  <a:pt x="1357917" y="476364"/>
                </a:cubicBezTo>
                <a:cubicBezTo>
                  <a:pt x="1359851" y="479698"/>
                  <a:pt x="1361485" y="482632"/>
                  <a:pt x="1362818" y="485165"/>
                </a:cubicBezTo>
                <a:lnTo>
                  <a:pt x="1357817" y="488366"/>
                </a:lnTo>
                <a:cubicBezTo>
                  <a:pt x="1356617" y="485832"/>
                  <a:pt x="1355050" y="482932"/>
                  <a:pt x="1353117" y="479665"/>
                </a:cubicBezTo>
                <a:cubicBezTo>
                  <a:pt x="1351183" y="476398"/>
                  <a:pt x="1349150" y="473097"/>
                  <a:pt x="1347016" y="469763"/>
                </a:cubicBezTo>
                <a:cubicBezTo>
                  <a:pt x="1344882" y="466430"/>
                  <a:pt x="1342782" y="463229"/>
                  <a:pt x="1340715" y="460162"/>
                </a:cubicBezTo>
                <a:cubicBezTo>
                  <a:pt x="1338648" y="457095"/>
                  <a:pt x="1336881" y="454495"/>
                  <a:pt x="1335415" y="452361"/>
                </a:cubicBezTo>
                <a:close/>
                <a:moveTo>
                  <a:pt x="1726387" y="448561"/>
                </a:moveTo>
                <a:lnTo>
                  <a:pt x="1733188" y="448961"/>
                </a:lnTo>
                <a:lnTo>
                  <a:pt x="1733188" y="511969"/>
                </a:lnTo>
                <a:cubicBezTo>
                  <a:pt x="1733188" y="518236"/>
                  <a:pt x="1734388" y="522403"/>
                  <a:pt x="1736789" y="524470"/>
                </a:cubicBezTo>
                <a:cubicBezTo>
                  <a:pt x="1739189" y="526537"/>
                  <a:pt x="1743523" y="527771"/>
                  <a:pt x="1749790" y="528171"/>
                </a:cubicBezTo>
                <a:cubicBezTo>
                  <a:pt x="1758458" y="528837"/>
                  <a:pt x="1767126" y="528837"/>
                  <a:pt x="1775794" y="528171"/>
                </a:cubicBezTo>
                <a:cubicBezTo>
                  <a:pt x="1779527" y="527904"/>
                  <a:pt x="1782528" y="527537"/>
                  <a:pt x="1784795" y="527071"/>
                </a:cubicBezTo>
                <a:cubicBezTo>
                  <a:pt x="1787061" y="526604"/>
                  <a:pt x="1788828" y="525804"/>
                  <a:pt x="1790095" y="524670"/>
                </a:cubicBezTo>
                <a:cubicBezTo>
                  <a:pt x="1791362" y="523537"/>
                  <a:pt x="1792329" y="522003"/>
                  <a:pt x="1792996" y="520070"/>
                </a:cubicBezTo>
                <a:cubicBezTo>
                  <a:pt x="1793662" y="518136"/>
                  <a:pt x="1794196" y="515636"/>
                  <a:pt x="1794596" y="512569"/>
                </a:cubicBezTo>
                <a:cubicBezTo>
                  <a:pt x="1794729" y="511235"/>
                  <a:pt x="1794896" y="509302"/>
                  <a:pt x="1795096" y="506768"/>
                </a:cubicBezTo>
                <a:cubicBezTo>
                  <a:pt x="1795296" y="504234"/>
                  <a:pt x="1795429" y="501734"/>
                  <a:pt x="1795496" y="499267"/>
                </a:cubicBezTo>
                <a:cubicBezTo>
                  <a:pt x="1795563" y="496800"/>
                  <a:pt x="1795629" y="494567"/>
                  <a:pt x="1795696" y="492566"/>
                </a:cubicBezTo>
                <a:cubicBezTo>
                  <a:pt x="1795763" y="490566"/>
                  <a:pt x="1795796" y="489366"/>
                  <a:pt x="1795796" y="488966"/>
                </a:cubicBezTo>
                <a:lnTo>
                  <a:pt x="1802597" y="491366"/>
                </a:lnTo>
                <a:cubicBezTo>
                  <a:pt x="1802597" y="491766"/>
                  <a:pt x="1802563" y="492933"/>
                  <a:pt x="1802497" y="494867"/>
                </a:cubicBezTo>
                <a:cubicBezTo>
                  <a:pt x="1802430" y="496800"/>
                  <a:pt x="1802297" y="499000"/>
                  <a:pt x="1802097" y="501467"/>
                </a:cubicBezTo>
                <a:cubicBezTo>
                  <a:pt x="1801897" y="503934"/>
                  <a:pt x="1801697" y="506368"/>
                  <a:pt x="1801497" y="508768"/>
                </a:cubicBezTo>
                <a:cubicBezTo>
                  <a:pt x="1801297" y="511169"/>
                  <a:pt x="1801130" y="513102"/>
                  <a:pt x="1800997" y="514569"/>
                </a:cubicBezTo>
                <a:cubicBezTo>
                  <a:pt x="1800463" y="518570"/>
                  <a:pt x="1799763" y="521837"/>
                  <a:pt x="1798896" y="524370"/>
                </a:cubicBezTo>
                <a:cubicBezTo>
                  <a:pt x="1798030" y="526904"/>
                  <a:pt x="1796729" y="528904"/>
                  <a:pt x="1794996" y="530371"/>
                </a:cubicBezTo>
                <a:cubicBezTo>
                  <a:pt x="1793262" y="531838"/>
                  <a:pt x="1790962" y="532905"/>
                  <a:pt x="1788095" y="533571"/>
                </a:cubicBezTo>
                <a:cubicBezTo>
                  <a:pt x="1785228" y="534238"/>
                  <a:pt x="1781527" y="534705"/>
                  <a:pt x="1776994" y="534972"/>
                </a:cubicBezTo>
                <a:cubicBezTo>
                  <a:pt x="1767392" y="535638"/>
                  <a:pt x="1757791" y="535638"/>
                  <a:pt x="1748190" y="534972"/>
                </a:cubicBezTo>
                <a:cubicBezTo>
                  <a:pt x="1744189" y="534705"/>
                  <a:pt x="1740789" y="534205"/>
                  <a:pt x="1737989" y="533471"/>
                </a:cubicBezTo>
                <a:cubicBezTo>
                  <a:pt x="1735188" y="532738"/>
                  <a:pt x="1732921" y="531571"/>
                  <a:pt x="1731188" y="529971"/>
                </a:cubicBezTo>
                <a:cubicBezTo>
                  <a:pt x="1729454" y="528371"/>
                  <a:pt x="1728221" y="526237"/>
                  <a:pt x="1727487" y="523570"/>
                </a:cubicBezTo>
                <a:cubicBezTo>
                  <a:pt x="1726754" y="520903"/>
                  <a:pt x="1726387" y="517503"/>
                  <a:pt x="1726387" y="513369"/>
                </a:cubicBezTo>
                <a:close/>
                <a:moveTo>
                  <a:pt x="404851" y="436559"/>
                </a:moveTo>
                <a:lnTo>
                  <a:pt x="439255" y="436559"/>
                </a:lnTo>
                <a:lnTo>
                  <a:pt x="439255" y="503168"/>
                </a:lnTo>
                <a:cubicBezTo>
                  <a:pt x="443122" y="508635"/>
                  <a:pt x="446889" y="513069"/>
                  <a:pt x="450556" y="516469"/>
                </a:cubicBezTo>
                <a:cubicBezTo>
                  <a:pt x="454223" y="519870"/>
                  <a:pt x="458157" y="522503"/>
                  <a:pt x="462358" y="524370"/>
                </a:cubicBezTo>
                <a:cubicBezTo>
                  <a:pt x="466558" y="526237"/>
                  <a:pt x="471226" y="527537"/>
                  <a:pt x="476360" y="528271"/>
                </a:cubicBezTo>
                <a:cubicBezTo>
                  <a:pt x="481494" y="529004"/>
                  <a:pt x="487461" y="529438"/>
                  <a:pt x="494262" y="529571"/>
                </a:cubicBezTo>
                <a:cubicBezTo>
                  <a:pt x="523599" y="530238"/>
                  <a:pt x="552869" y="529838"/>
                  <a:pt x="582073" y="528371"/>
                </a:cubicBezTo>
                <a:lnTo>
                  <a:pt x="579873" y="535172"/>
                </a:lnTo>
                <a:cubicBezTo>
                  <a:pt x="551069" y="536638"/>
                  <a:pt x="522265" y="537038"/>
                  <a:pt x="493462" y="536372"/>
                </a:cubicBezTo>
                <a:cubicBezTo>
                  <a:pt x="486394" y="536238"/>
                  <a:pt x="480227" y="535838"/>
                  <a:pt x="474959" y="535172"/>
                </a:cubicBezTo>
                <a:cubicBezTo>
                  <a:pt x="469692" y="534505"/>
                  <a:pt x="464825" y="533205"/>
                  <a:pt x="460358" y="531271"/>
                </a:cubicBezTo>
                <a:cubicBezTo>
                  <a:pt x="455890" y="529338"/>
                  <a:pt x="451690" y="526704"/>
                  <a:pt x="447756" y="523370"/>
                </a:cubicBezTo>
                <a:cubicBezTo>
                  <a:pt x="443822" y="520036"/>
                  <a:pt x="439788" y="515569"/>
                  <a:pt x="435654" y="509968"/>
                </a:cubicBezTo>
                <a:cubicBezTo>
                  <a:pt x="433788" y="511969"/>
                  <a:pt x="431654" y="514236"/>
                  <a:pt x="429254" y="516769"/>
                </a:cubicBezTo>
                <a:cubicBezTo>
                  <a:pt x="426853" y="519303"/>
                  <a:pt x="424353" y="521903"/>
                  <a:pt x="421753" y="524570"/>
                </a:cubicBezTo>
                <a:cubicBezTo>
                  <a:pt x="419152" y="527237"/>
                  <a:pt x="416619" y="529838"/>
                  <a:pt x="414152" y="532371"/>
                </a:cubicBezTo>
                <a:cubicBezTo>
                  <a:pt x="411685" y="534905"/>
                  <a:pt x="409518" y="537105"/>
                  <a:pt x="407651" y="538972"/>
                </a:cubicBezTo>
                <a:lnTo>
                  <a:pt x="403450" y="533171"/>
                </a:lnTo>
                <a:lnTo>
                  <a:pt x="432254" y="503368"/>
                </a:lnTo>
                <a:lnTo>
                  <a:pt x="432254" y="443360"/>
                </a:lnTo>
                <a:lnTo>
                  <a:pt x="404851" y="443360"/>
                </a:lnTo>
                <a:close/>
                <a:moveTo>
                  <a:pt x="4072976" y="435159"/>
                </a:moveTo>
                <a:lnTo>
                  <a:pt x="4106179" y="435159"/>
                </a:lnTo>
                <a:lnTo>
                  <a:pt x="4106179" y="503168"/>
                </a:lnTo>
                <a:cubicBezTo>
                  <a:pt x="4111781" y="511969"/>
                  <a:pt x="4119315" y="518303"/>
                  <a:pt x="4128783" y="522170"/>
                </a:cubicBezTo>
                <a:cubicBezTo>
                  <a:pt x="4138251" y="526037"/>
                  <a:pt x="4150252" y="528104"/>
                  <a:pt x="4164787" y="528371"/>
                </a:cubicBezTo>
                <a:cubicBezTo>
                  <a:pt x="4178922" y="528637"/>
                  <a:pt x="4193024" y="528704"/>
                  <a:pt x="4207093" y="528571"/>
                </a:cubicBezTo>
                <a:cubicBezTo>
                  <a:pt x="4221161" y="528437"/>
                  <a:pt x="4235263" y="528037"/>
                  <a:pt x="4249397" y="527371"/>
                </a:cubicBezTo>
                <a:lnTo>
                  <a:pt x="4247197" y="534371"/>
                </a:lnTo>
                <a:cubicBezTo>
                  <a:pt x="4233329" y="535038"/>
                  <a:pt x="4219527" y="535438"/>
                  <a:pt x="4205792" y="535572"/>
                </a:cubicBezTo>
                <a:cubicBezTo>
                  <a:pt x="4192057" y="535705"/>
                  <a:pt x="4178255" y="535638"/>
                  <a:pt x="4164387" y="535372"/>
                </a:cubicBezTo>
                <a:cubicBezTo>
                  <a:pt x="4149319" y="535105"/>
                  <a:pt x="4136817" y="533038"/>
                  <a:pt x="4126882" y="529171"/>
                </a:cubicBezTo>
                <a:cubicBezTo>
                  <a:pt x="4116947" y="525304"/>
                  <a:pt x="4108780" y="518970"/>
                  <a:pt x="4102379" y="510168"/>
                </a:cubicBezTo>
                <a:cubicBezTo>
                  <a:pt x="4100513" y="512169"/>
                  <a:pt x="4098379" y="514369"/>
                  <a:pt x="4095979" y="516769"/>
                </a:cubicBezTo>
                <a:cubicBezTo>
                  <a:pt x="4093578" y="519170"/>
                  <a:pt x="4091111" y="521637"/>
                  <a:pt x="4088577" y="524170"/>
                </a:cubicBezTo>
                <a:cubicBezTo>
                  <a:pt x="4086044" y="526704"/>
                  <a:pt x="4083577" y="529237"/>
                  <a:pt x="4081177" y="531771"/>
                </a:cubicBezTo>
                <a:cubicBezTo>
                  <a:pt x="4078776" y="534305"/>
                  <a:pt x="4076643" y="536572"/>
                  <a:pt x="4074776" y="538572"/>
                </a:cubicBezTo>
                <a:lnTo>
                  <a:pt x="4070775" y="532171"/>
                </a:lnTo>
                <a:lnTo>
                  <a:pt x="4099379" y="503368"/>
                </a:lnTo>
                <a:lnTo>
                  <a:pt x="4099379" y="442160"/>
                </a:lnTo>
                <a:lnTo>
                  <a:pt x="4072976" y="442160"/>
                </a:lnTo>
                <a:close/>
                <a:moveTo>
                  <a:pt x="4788313" y="433159"/>
                </a:moveTo>
                <a:cubicBezTo>
                  <a:pt x="4790446" y="435693"/>
                  <a:pt x="4792979" y="438826"/>
                  <a:pt x="4795913" y="442560"/>
                </a:cubicBezTo>
                <a:cubicBezTo>
                  <a:pt x="4798847" y="446294"/>
                  <a:pt x="4801814" y="450161"/>
                  <a:pt x="4804815" y="454161"/>
                </a:cubicBezTo>
                <a:cubicBezTo>
                  <a:pt x="4807815" y="458162"/>
                  <a:pt x="4810749" y="462162"/>
                  <a:pt x="4813615" y="466163"/>
                </a:cubicBezTo>
                <a:cubicBezTo>
                  <a:pt x="4816483" y="470163"/>
                  <a:pt x="4818917" y="473631"/>
                  <a:pt x="4820917" y="476564"/>
                </a:cubicBezTo>
                <a:lnTo>
                  <a:pt x="4815116" y="480965"/>
                </a:lnTo>
                <a:cubicBezTo>
                  <a:pt x="4813115" y="477764"/>
                  <a:pt x="4810749" y="474164"/>
                  <a:pt x="4808015" y="470163"/>
                </a:cubicBezTo>
                <a:cubicBezTo>
                  <a:pt x="4805281" y="466163"/>
                  <a:pt x="4802415" y="462129"/>
                  <a:pt x="4799414" y="458062"/>
                </a:cubicBezTo>
                <a:cubicBezTo>
                  <a:pt x="4796413" y="453995"/>
                  <a:pt x="4793479" y="450128"/>
                  <a:pt x="4790613" y="446461"/>
                </a:cubicBezTo>
                <a:cubicBezTo>
                  <a:pt x="4787745" y="442793"/>
                  <a:pt x="4785245" y="439693"/>
                  <a:pt x="4783111" y="437159"/>
                </a:cubicBezTo>
                <a:close/>
                <a:moveTo>
                  <a:pt x="2053428" y="431759"/>
                </a:moveTo>
                <a:lnTo>
                  <a:pt x="2053428" y="455362"/>
                </a:lnTo>
                <a:cubicBezTo>
                  <a:pt x="2053428" y="458029"/>
                  <a:pt x="2053428" y="460596"/>
                  <a:pt x="2053428" y="463063"/>
                </a:cubicBezTo>
                <a:cubicBezTo>
                  <a:pt x="2053428" y="465530"/>
                  <a:pt x="2053361" y="467897"/>
                  <a:pt x="2053228" y="470163"/>
                </a:cubicBezTo>
                <a:lnTo>
                  <a:pt x="2083832" y="470163"/>
                </a:lnTo>
                <a:lnTo>
                  <a:pt x="2083832" y="431759"/>
                </a:lnTo>
                <a:close/>
                <a:moveTo>
                  <a:pt x="2941387" y="431359"/>
                </a:moveTo>
                <a:cubicBezTo>
                  <a:pt x="2943253" y="433759"/>
                  <a:pt x="2945587" y="437126"/>
                  <a:pt x="2948387" y="441460"/>
                </a:cubicBezTo>
                <a:cubicBezTo>
                  <a:pt x="2951188" y="445794"/>
                  <a:pt x="2954055" y="450394"/>
                  <a:pt x="2956989" y="455262"/>
                </a:cubicBezTo>
                <a:cubicBezTo>
                  <a:pt x="2959922" y="460129"/>
                  <a:pt x="2962723" y="464863"/>
                  <a:pt x="2965389" y="469463"/>
                </a:cubicBezTo>
                <a:cubicBezTo>
                  <a:pt x="2968057" y="474064"/>
                  <a:pt x="2970190" y="477831"/>
                  <a:pt x="2971790" y="480765"/>
                </a:cubicBezTo>
                <a:lnTo>
                  <a:pt x="2965789" y="484165"/>
                </a:lnTo>
                <a:cubicBezTo>
                  <a:pt x="2964189" y="481232"/>
                  <a:pt x="2962056" y="477431"/>
                  <a:pt x="2959389" y="472764"/>
                </a:cubicBezTo>
                <a:cubicBezTo>
                  <a:pt x="2956722" y="468097"/>
                  <a:pt x="2953921" y="463363"/>
                  <a:pt x="2950988" y="458562"/>
                </a:cubicBezTo>
                <a:cubicBezTo>
                  <a:pt x="2948054" y="453761"/>
                  <a:pt x="2945220" y="449161"/>
                  <a:pt x="2942487" y="444760"/>
                </a:cubicBezTo>
                <a:cubicBezTo>
                  <a:pt x="2939753" y="440360"/>
                  <a:pt x="2937519" y="436959"/>
                  <a:pt x="2935786" y="434559"/>
                </a:cubicBezTo>
                <a:close/>
                <a:moveTo>
                  <a:pt x="3965562" y="427758"/>
                </a:moveTo>
                <a:cubicBezTo>
                  <a:pt x="3967296" y="428958"/>
                  <a:pt x="3969363" y="430425"/>
                  <a:pt x="3971763" y="432159"/>
                </a:cubicBezTo>
                <a:cubicBezTo>
                  <a:pt x="3974163" y="433892"/>
                  <a:pt x="3976630" y="435726"/>
                  <a:pt x="3979164" y="437659"/>
                </a:cubicBezTo>
                <a:cubicBezTo>
                  <a:pt x="3981697" y="439593"/>
                  <a:pt x="3984098" y="441493"/>
                  <a:pt x="3986365" y="443360"/>
                </a:cubicBezTo>
                <a:cubicBezTo>
                  <a:pt x="3988632" y="445227"/>
                  <a:pt x="3990499" y="446827"/>
                  <a:pt x="3991965" y="448161"/>
                </a:cubicBezTo>
                <a:lnTo>
                  <a:pt x="3988365" y="453561"/>
                </a:lnTo>
                <a:cubicBezTo>
                  <a:pt x="3986765" y="452228"/>
                  <a:pt x="3984798" y="450628"/>
                  <a:pt x="3982464" y="448761"/>
                </a:cubicBezTo>
                <a:cubicBezTo>
                  <a:pt x="3980131" y="446894"/>
                  <a:pt x="3977730" y="444994"/>
                  <a:pt x="3975263" y="443060"/>
                </a:cubicBezTo>
                <a:cubicBezTo>
                  <a:pt x="3972796" y="441127"/>
                  <a:pt x="3970363" y="439260"/>
                  <a:pt x="3967963" y="437459"/>
                </a:cubicBezTo>
                <a:cubicBezTo>
                  <a:pt x="3965562" y="435659"/>
                  <a:pt x="3963495" y="434092"/>
                  <a:pt x="3961762" y="432759"/>
                </a:cubicBezTo>
                <a:close/>
                <a:moveTo>
                  <a:pt x="4350134" y="427558"/>
                </a:moveTo>
                <a:lnTo>
                  <a:pt x="4350134" y="451361"/>
                </a:lnTo>
                <a:lnTo>
                  <a:pt x="4406741" y="451361"/>
                </a:lnTo>
                <a:lnTo>
                  <a:pt x="4406741" y="427558"/>
                </a:lnTo>
                <a:close/>
                <a:moveTo>
                  <a:pt x="5322579" y="427158"/>
                </a:moveTo>
                <a:lnTo>
                  <a:pt x="5433193" y="427158"/>
                </a:lnTo>
                <a:lnTo>
                  <a:pt x="5433193" y="434159"/>
                </a:lnTo>
                <a:lnTo>
                  <a:pt x="5322579" y="434159"/>
                </a:lnTo>
                <a:close/>
                <a:moveTo>
                  <a:pt x="3940759" y="422157"/>
                </a:moveTo>
                <a:lnTo>
                  <a:pt x="3936159" y="460162"/>
                </a:lnTo>
                <a:lnTo>
                  <a:pt x="4015569" y="460162"/>
                </a:lnTo>
                <a:lnTo>
                  <a:pt x="4017169" y="422157"/>
                </a:lnTo>
                <a:close/>
                <a:moveTo>
                  <a:pt x="2281780" y="421757"/>
                </a:moveTo>
                <a:lnTo>
                  <a:pt x="2281780" y="445160"/>
                </a:lnTo>
                <a:lnTo>
                  <a:pt x="2377592" y="445160"/>
                </a:lnTo>
                <a:lnTo>
                  <a:pt x="2377592" y="421757"/>
                </a:lnTo>
                <a:close/>
                <a:moveTo>
                  <a:pt x="3934758" y="415757"/>
                </a:moveTo>
                <a:lnTo>
                  <a:pt x="4023969" y="415757"/>
                </a:lnTo>
                <a:cubicBezTo>
                  <a:pt x="4023969" y="416023"/>
                  <a:pt x="4023903" y="417390"/>
                  <a:pt x="4023769" y="419857"/>
                </a:cubicBezTo>
                <a:cubicBezTo>
                  <a:pt x="4023636" y="422324"/>
                  <a:pt x="4023503" y="425591"/>
                  <a:pt x="4023369" y="429658"/>
                </a:cubicBezTo>
                <a:cubicBezTo>
                  <a:pt x="4023236" y="433726"/>
                  <a:pt x="4023036" y="438393"/>
                  <a:pt x="4022769" y="443660"/>
                </a:cubicBezTo>
                <a:cubicBezTo>
                  <a:pt x="4022503" y="448928"/>
                  <a:pt x="4022303" y="454428"/>
                  <a:pt x="4022169" y="460162"/>
                </a:cubicBezTo>
                <a:lnTo>
                  <a:pt x="4046772" y="460162"/>
                </a:lnTo>
                <a:lnTo>
                  <a:pt x="4046772" y="466563"/>
                </a:lnTo>
                <a:lnTo>
                  <a:pt x="4021769" y="466563"/>
                </a:lnTo>
                <a:cubicBezTo>
                  <a:pt x="4021503" y="473764"/>
                  <a:pt x="4021269" y="480765"/>
                  <a:pt x="4021069" y="487566"/>
                </a:cubicBezTo>
                <a:cubicBezTo>
                  <a:pt x="4020869" y="494367"/>
                  <a:pt x="4020636" y="500301"/>
                  <a:pt x="4020369" y="505368"/>
                </a:cubicBezTo>
                <a:lnTo>
                  <a:pt x="4041772" y="505368"/>
                </a:lnTo>
                <a:lnTo>
                  <a:pt x="4041772" y="511969"/>
                </a:lnTo>
                <a:lnTo>
                  <a:pt x="4019969" y="511969"/>
                </a:lnTo>
                <a:cubicBezTo>
                  <a:pt x="4019969" y="513702"/>
                  <a:pt x="4019935" y="515136"/>
                  <a:pt x="4019869" y="516269"/>
                </a:cubicBezTo>
                <a:cubicBezTo>
                  <a:pt x="4019802" y="517403"/>
                  <a:pt x="4019769" y="518236"/>
                  <a:pt x="4019769" y="518770"/>
                </a:cubicBezTo>
                <a:cubicBezTo>
                  <a:pt x="4019502" y="522637"/>
                  <a:pt x="4018835" y="525804"/>
                  <a:pt x="4017769" y="528271"/>
                </a:cubicBezTo>
                <a:cubicBezTo>
                  <a:pt x="4016702" y="530738"/>
                  <a:pt x="4015102" y="532738"/>
                  <a:pt x="4012968" y="534271"/>
                </a:cubicBezTo>
                <a:cubicBezTo>
                  <a:pt x="4010835" y="535805"/>
                  <a:pt x="4008101" y="536938"/>
                  <a:pt x="4004767" y="537672"/>
                </a:cubicBezTo>
                <a:cubicBezTo>
                  <a:pt x="4001433" y="538405"/>
                  <a:pt x="3997499" y="538972"/>
                  <a:pt x="3992966" y="539372"/>
                </a:cubicBezTo>
                <a:lnTo>
                  <a:pt x="3971363" y="540972"/>
                </a:lnTo>
                <a:lnTo>
                  <a:pt x="3969363" y="534371"/>
                </a:lnTo>
                <a:lnTo>
                  <a:pt x="3991365" y="532771"/>
                </a:lnTo>
                <a:cubicBezTo>
                  <a:pt x="3995233" y="532505"/>
                  <a:pt x="3998500" y="532071"/>
                  <a:pt x="4001167" y="531471"/>
                </a:cubicBezTo>
                <a:cubicBezTo>
                  <a:pt x="4003834" y="530871"/>
                  <a:pt x="4006001" y="530004"/>
                  <a:pt x="4007667" y="528871"/>
                </a:cubicBezTo>
                <a:cubicBezTo>
                  <a:pt x="4009334" y="527737"/>
                  <a:pt x="4010568" y="526271"/>
                  <a:pt x="4011368" y="524470"/>
                </a:cubicBezTo>
                <a:cubicBezTo>
                  <a:pt x="4012168" y="522670"/>
                  <a:pt x="4012701" y="520370"/>
                  <a:pt x="4012968" y="517569"/>
                </a:cubicBezTo>
                <a:cubicBezTo>
                  <a:pt x="4012968" y="517036"/>
                  <a:pt x="4013001" y="516303"/>
                  <a:pt x="4013068" y="515369"/>
                </a:cubicBezTo>
                <a:cubicBezTo>
                  <a:pt x="4013135" y="514436"/>
                  <a:pt x="4013235" y="513302"/>
                  <a:pt x="4013368" y="511969"/>
                </a:cubicBezTo>
                <a:lnTo>
                  <a:pt x="3923157" y="511969"/>
                </a:lnTo>
                <a:lnTo>
                  <a:pt x="3928558" y="466563"/>
                </a:lnTo>
                <a:lnTo>
                  <a:pt x="3909355" y="466563"/>
                </a:lnTo>
                <a:lnTo>
                  <a:pt x="3909355" y="460162"/>
                </a:lnTo>
                <a:lnTo>
                  <a:pt x="3929358" y="460162"/>
                </a:lnTo>
                <a:close/>
                <a:moveTo>
                  <a:pt x="3873151" y="414557"/>
                </a:moveTo>
                <a:cubicBezTo>
                  <a:pt x="3875151" y="415890"/>
                  <a:pt x="3877684" y="417690"/>
                  <a:pt x="3880751" y="419957"/>
                </a:cubicBezTo>
                <a:cubicBezTo>
                  <a:pt x="3883819" y="422224"/>
                  <a:pt x="3886953" y="424658"/>
                  <a:pt x="3890153" y="427258"/>
                </a:cubicBezTo>
                <a:cubicBezTo>
                  <a:pt x="3893353" y="429858"/>
                  <a:pt x="3896487" y="432492"/>
                  <a:pt x="3899554" y="435159"/>
                </a:cubicBezTo>
                <a:cubicBezTo>
                  <a:pt x="3902621" y="437826"/>
                  <a:pt x="3905221" y="440226"/>
                  <a:pt x="3907355" y="442360"/>
                </a:cubicBezTo>
                <a:lnTo>
                  <a:pt x="3903555" y="448161"/>
                </a:lnTo>
                <a:cubicBezTo>
                  <a:pt x="3901421" y="446027"/>
                  <a:pt x="3898821" y="443627"/>
                  <a:pt x="3895753" y="440960"/>
                </a:cubicBezTo>
                <a:cubicBezTo>
                  <a:pt x="3892686" y="438293"/>
                  <a:pt x="3889553" y="435626"/>
                  <a:pt x="3886352" y="432959"/>
                </a:cubicBezTo>
                <a:cubicBezTo>
                  <a:pt x="3883152" y="430292"/>
                  <a:pt x="3880018" y="427825"/>
                  <a:pt x="3876951" y="425558"/>
                </a:cubicBezTo>
                <a:cubicBezTo>
                  <a:pt x="3873884" y="423291"/>
                  <a:pt x="3871351" y="421424"/>
                  <a:pt x="3869350" y="419957"/>
                </a:cubicBezTo>
                <a:close/>
                <a:moveTo>
                  <a:pt x="4981337" y="414357"/>
                </a:moveTo>
                <a:lnTo>
                  <a:pt x="4981337" y="443360"/>
                </a:lnTo>
                <a:lnTo>
                  <a:pt x="5035743" y="443360"/>
                </a:lnTo>
                <a:lnTo>
                  <a:pt x="5035743" y="414357"/>
                </a:lnTo>
                <a:close/>
                <a:moveTo>
                  <a:pt x="4919929" y="414357"/>
                </a:moveTo>
                <a:lnTo>
                  <a:pt x="4919929" y="443360"/>
                </a:lnTo>
                <a:lnTo>
                  <a:pt x="4974536" y="443360"/>
                </a:lnTo>
                <a:lnTo>
                  <a:pt x="4974536" y="414357"/>
                </a:lnTo>
                <a:close/>
                <a:moveTo>
                  <a:pt x="1835201" y="414357"/>
                </a:moveTo>
                <a:cubicBezTo>
                  <a:pt x="1837601" y="415957"/>
                  <a:pt x="1840435" y="418024"/>
                  <a:pt x="1843702" y="420557"/>
                </a:cubicBezTo>
                <a:cubicBezTo>
                  <a:pt x="1846969" y="423091"/>
                  <a:pt x="1850369" y="425825"/>
                  <a:pt x="1853903" y="428758"/>
                </a:cubicBezTo>
                <a:cubicBezTo>
                  <a:pt x="1857437" y="431692"/>
                  <a:pt x="1860837" y="434592"/>
                  <a:pt x="1864105" y="437459"/>
                </a:cubicBezTo>
                <a:cubicBezTo>
                  <a:pt x="1867372" y="440326"/>
                  <a:pt x="1870138" y="442827"/>
                  <a:pt x="1872405" y="444960"/>
                </a:cubicBezTo>
                <a:lnTo>
                  <a:pt x="1868405" y="450761"/>
                </a:lnTo>
                <a:cubicBezTo>
                  <a:pt x="1866138" y="448627"/>
                  <a:pt x="1863371" y="446094"/>
                  <a:pt x="1860104" y="443160"/>
                </a:cubicBezTo>
                <a:cubicBezTo>
                  <a:pt x="1856837" y="440226"/>
                  <a:pt x="1853436" y="437326"/>
                  <a:pt x="1849903" y="434459"/>
                </a:cubicBezTo>
                <a:cubicBezTo>
                  <a:pt x="1846369" y="431592"/>
                  <a:pt x="1842968" y="428858"/>
                  <a:pt x="1839702" y="426258"/>
                </a:cubicBezTo>
                <a:cubicBezTo>
                  <a:pt x="1836434" y="423658"/>
                  <a:pt x="1833667" y="421557"/>
                  <a:pt x="1831400" y="419957"/>
                </a:cubicBezTo>
                <a:close/>
                <a:moveTo>
                  <a:pt x="1514437" y="413156"/>
                </a:moveTo>
                <a:lnTo>
                  <a:pt x="1514437" y="472964"/>
                </a:lnTo>
                <a:lnTo>
                  <a:pt x="1576045" y="472964"/>
                </a:lnTo>
                <a:lnTo>
                  <a:pt x="1576045" y="413156"/>
                </a:lnTo>
                <a:close/>
                <a:moveTo>
                  <a:pt x="1445828" y="413156"/>
                </a:moveTo>
                <a:lnTo>
                  <a:pt x="1445828" y="472964"/>
                </a:lnTo>
                <a:lnTo>
                  <a:pt x="1507436" y="472964"/>
                </a:lnTo>
                <a:lnTo>
                  <a:pt x="1507436" y="413156"/>
                </a:lnTo>
                <a:close/>
                <a:moveTo>
                  <a:pt x="3492979" y="412356"/>
                </a:moveTo>
                <a:cubicBezTo>
                  <a:pt x="3491379" y="423424"/>
                  <a:pt x="3489579" y="434059"/>
                  <a:pt x="3487579" y="444260"/>
                </a:cubicBezTo>
                <a:cubicBezTo>
                  <a:pt x="3485578" y="454462"/>
                  <a:pt x="3483445" y="463763"/>
                  <a:pt x="3481178" y="472164"/>
                </a:cubicBezTo>
                <a:cubicBezTo>
                  <a:pt x="3484378" y="474697"/>
                  <a:pt x="3487945" y="477564"/>
                  <a:pt x="3491879" y="480765"/>
                </a:cubicBezTo>
                <a:cubicBezTo>
                  <a:pt x="3495813" y="483965"/>
                  <a:pt x="3499913" y="487299"/>
                  <a:pt x="3504181" y="490766"/>
                </a:cubicBezTo>
                <a:cubicBezTo>
                  <a:pt x="3506848" y="486232"/>
                  <a:pt x="3509215" y="481365"/>
                  <a:pt x="3511281" y="476164"/>
                </a:cubicBezTo>
                <a:cubicBezTo>
                  <a:pt x="3513349" y="470964"/>
                  <a:pt x="3515182" y="465196"/>
                  <a:pt x="3516782" y="458862"/>
                </a:cubicBezTo>
                <a:cubicBezTo>
                  <a:pt x="3518383" y="452528"/>
                  <a:pt x="3519816" y="445527"/>
                  <a:pt x="3521083" y="437859"/>
                </a:cubicBezTo>
                <a:cubicBezTo>
                  <a:pt x="3522350" y="430192"/>
                  <a:pt x="3523583" y="421691"/>
                  <a:pt x="3524783" y="412356"/>
                </a:cubicBezTo>
                <a:close/>
                <a:moveTo>
                  <a:pt x="2117236" y="412156"/>
                </a:moveTo>
                <a:lnTo>
                  <a:pt x="2117236" y="460362"/>
                </a:lnTo>
                <a:lnTo>
                  <a:pt x="2184845" y="460362"/>
                </a:lnTo>
                <a:lnTo>
                  <a:pt x="2184845" y="412156"/>
                </a:lnTo>
                <a:close/>
                <a:moveTo>
                  <a:pt x="1254805" y="409956"/>
                </a:moveTo>
                <a:lnTo>
                  <a:pt x="1254805" y="450961"/>
                </a:lnTo>
                <a:lnTo>
                  <a:pt x="1254805" y="458562"/>
                </a:lnTo>
                <a:lnTo>
                  <a:pt x="1283408" y="458562"/>
                </a:lnTo>
                <a:lnTo>
                  <a:pt x="1283408" y="409956"/>
                </a:lnTo>
                <a:close/>
                <a:moveTo>
                  <a:pt x="316240" y="409356"/>
                </a:moveTo>
                <a:lnTo>
                  <a:pt x="316240" y="472764"/>
                </a:lnTo>
                <a:lnTo>
                  <a:pt x="357445" y="472764"/>
                </a:lnTo>
                <a:lnTo>
                  <a:pt x="357445" y="409356"/>
                </a:lnTo>
                <a:close/>
                <a:moveTo>
                  <a:pt x="268234" y="409356"/>
                </a:moveTo>
                <a:lnTo>
                  <a:pt x="268234" y="472764"/>
                </a:lnTo>
                <a:lnTo>
                  <a:pt x="309439" y="472764"/>
                </a:lnTo>
                <a:lnTo>
                  <a:pt x="309439" y="409356"/>
                </a:lnTo>
                <a:close/>
                <a:moveTo>
                  <a:pt x="491461" y="407956"/>
                </a:moveTo>
                <a:lnTo>
                  <a:pt x="491461" y="442160"/>
                </a:lnTo>
                <a:cubicBezTo>
                  <a:pt x="491461" y="444827"/>
                  <a:pt x="491461" y="447294"/>
                  <a:pt x="491461" y="449561"/>
                </a:cubicBezTo>
                <a:cubicBezTo>
                  <a:pt x="491461" y="451828"/>
                  <a:pt x="491395" y="454095"/>
                  <a:pt x="491261" y="456362"/>
                </a:cubicBezTo>
                <a:lnTo>
                  <a:pt x="536467" y="456362"/>
                </a:lnTo>
                <a:lnTo>
                  <a:pt x="536467" y="407956"/>
                </a:lnTo>
                <a:close/>
                <a:moveTo>
                  <a:pt x="4708303" y="404955"/>
                </a:moveTo>
                <a:lnTo>
                  <a:pt x="4708303" y="459162"/>
                </a:lnTo>
                <a:lnTo>
                  <a:pt x="4757109" y="459162"/>
                </a:lnTo>
                <a:lnTo>
                  <a:pt x="4757109" y="404955"/>
                </a:lnTo>
                <a:close/>
                <a:moveTo>
                  <a:pt x="3703729" y="403955"/>
                </a:moveTo>
                <a:cubicBezTo>
                  <a:pt x="3705596" y="405955"/>
                  <a:pt x="3707763" y="408489"/>
                  <a:pt x="3710230" y="411556"/>
                </a:cubicBezTo>
                <a:cubicBezTo>
                  <a:pt x="3712697" y="414623"/>
                  <a:pt x="3715231" y="417790"/>
                  <a:pt x="3717831" y="421057"/>
                </a:cubicBezTo>
                <a:cubicBezTo>
                  <a:pt x="3720431" y="424324"/>
                  <a:pt x="3722932" y="427558"/>
                  <a:pt x="3725332" y="430759"/>
                </a:cubicBezTo>
                <a:cubicBezTo>
                  <a:pt x="3727733" y="433959"/>
                  <a:pt x="3729799" y="436759"/>
                  <a:pt x="3731533" y="439160"/>
                </a:cubicBezTo>
                <a:lnTo>
                  <a:pt x="3726532" y="443760"/>
                </a:lnTo>
                <a:cubicBezTo>
                  <a:pt x="3724932" y="441360"/>
                  <a:pt x="3722965" y="438560"/>
                  <a:pt x="3720631" y="435359"/>
                </a:cubicBezTo>
                <a:cubicBezTo>
                  <a:pt x="3718298" y="432159"/>
                  <a:pt x="3715831" y="428958"/>
                  <a:pt x="3713231" y="425758"/>
                </a:cubicBezTo>
                <a:cubicBezTo>
                  <a:pt x="3710630" y="422558"/>
                  <a:pt x="3708097" y="419457"/>
                  <a:pt x="3705630" y="416457"/>
                </a:cubicBezTo>
                <a:cubicBezTo>
                  <a:pt x="3703163" y="413456"/>
                  <a:pt x="3700996" y="410956"/>
                  <a:pt x="3699129" y="408956"/>
                </a:cubicBezTo>
                <a:close/>
                <a:moveTo>
                  <a:pt x="3813943" y="403155"/>
                </a:moveTo>
                <a:lnTo>
                  <a:pt x="3819144" y="407556"/>
                </a:lnTo>
                <a:cubicBezTo>
                  <a:pt x="3817543" y="409956"/>
                  <a:pt x="3815577" y="412790"/>
                  <a:pt x="3813243" y="416057"/>
                </a:cubicBezTo>
                <a:cubicBezTo>
                  <a:pt x="3810909" y="419324"/>
                  <a:pt x="3808443" y="422658"/>
                  <a:pt x="3805842" y="426058"/>
                </a:cubicBezTo>
                <a:cubicBezTo>
                  <a:pt x="3803242" y="429458"/>
                  <a:pt x="3800608" y="432825"/>
                  <a:pt x="3797941" y="436159"/>
                </a:cubicBezTo>
                <a:cubicBezTo>
                  <a:pt x="3795274" y="439493"/>
                  <a:pt x="3792741" y="442427"/>
                  <a:pt x="3790340" y="444960"/>
                </a:cubicBezTo>
                <a:lnTo>
                  <a:pt x="3785540" y="440360"/>
                </a:lnTo>
                <a:cubicBezTo>
                  <a:pt x="3787940" y="437959"/>
                  <a:pt x="3790474" y="435159"/>
                  <a:pt x="3793141" y="431959"/>
                </a:cubicBezTo>
                <a:cubicBezTo>
                  <a:pt x="3795808" y="428758"/>
                  <a:pt x="3798441" y="425458"/>
                  <a:pt x="3801042" y="422057"/>
                </a:cubicBezTo>
                <a:cubicBezTo>
                  <a:pt x="3803642" y="418657"/>
                  <a:pt x="3806076" y="415323"/>
                  <a:pt x="3808342" y="412056"/>
                </a:cubicBezTo>
                <a:cubicBezTo>
                  <a:pt x="3810609" y="408789"/>
                  <a:pt x="3812477" y="405822"/>
                  <a:pt x="3813943" y="403155"/>
                </a:cubicBezTo>
                <a:close/>
                <a:moveTo>
                  <a:pt x="3339360" y="402155"/>
                </a:moveTo>
                <a:lnTo>
                  <a:pt x="3344961" y="404555"/>
                </a:lnTo>
                <a:cubicBezTo>
                  <a:pt x="3341894" y="412956"/>
                  <a:pt x="3338460" y="421557"/>
                  <a:pt x="3334659" y="430359"/>
                </a:cubicBezTo>
                <a:cubicBezTo>
                  <a:pt x="3330859" y="439160"/>
                  <a:pt x="3326825" y="447894"/>
                  <a:pt x="3322558" y="456562"/>
                </a:cubicBezTo>
                <a:cubicBezTo>
                  <a:pt x="3327225" y="465230"/>
                  <a:pt x="3331693" y="473764"/>
                  <a:pt x="3335959" y="482165"/>
                </a:cubicBezTo>
                <a:cubicBezTo>
                  <a:pt x="3340227" y="490566"/>
                  <a:pt x="3343894" y="497967"/>
                  <a:pt x="3346961" y="504368"/>
                </a:cubicBezTo>
                <a:lnTo>
                  <a:pt x="3341761" y="507968"/>
                </a:lnTo>
                <a:cubicBezTo>
                  <a:pt x="3338960" y="501701"/>
                  <a:pt x="3335559" y="494700"/>
                  <a:pt x="3331559" y="486966"/>
                </a:cubicBezTo>
                <a:cubicBezTo>
                  <a:pt x="3327559" y="479231"/>
                  <a:pt x="3323425" y="471230"/>
                  <a:pt x="3319157" y="462963"/>
                </a:cubicBezTo>
                <a:cubicBezTo>
                  <a:pt x="3314490" y="471897"/>
                  <a:pt x="3309723" y="480365"/>
                  <a:pt x="3304856" y="488366"/>
                </a:cubicBezTo>
                <a:cubicBezTo>
                  <a:pt x="3299989" y="496367"/>
                  <a:pt x="3295155" y="503634"/>
                  <a:pt x="3290354" y="510168"/>
                </a:cubicBezTo>
                <a:lnTo>
                  <a:pt x="3285353" y="506168"/>
                </a:lnTo>
                <a:cubicBezTo>
                  <a:pt x="3290287" y="499367"/>
                  <a:pt x="3295321" y="491700"/>
                  <a:pt x="3300455" y="483165"/>
                </a:cubicBezTo>
                <a:cubicBezTo>
                  <a:pt x="3305589" y="474631"/>
                  <a:pt x="3310623" y="465630"/>
                  <a:pt x="3315557" y="456162"/>
                </a:cubicBezTo>
                <a:cubicBezTo>
                  <a:pt x="3312890" y="451228"/>
                  <a:pt x="3310257" y="446427"/>
                  <a:pt x="3307656" y="441760"/>
                </a:cubicBezTo>
                <a:cubicBezTo>
                  <a:pt x="3305056" y="437093"/>
                  <a:pt x="3302555" y="432659"/>
                  <a:pt x="3300155" y="428458"/>
                </a:cubicBezTo>
                <a:cubicBezTo>
                  <a:pt x="3297755" y="424258"/>
                  <a:pt x="3295521" y="420391"/>
                  <a:pt x="3293454" y="416857"/>
                </a:cubicBezTo>
                <a:cubicBezTo>
                  <a:pt x="3291387" y="413323"/>
                  <a:pt x="3289554" y="410289"/>
                  <a:pt x="3287953" y="407756"/>
                </a:cubicBezTo>
                <a:lnTo>
                  <a:pt x="3292954" y="404755"/>
                </a:lnTo>
                <a:cubicBezTo>
                  <a:pt x="3296021" y="409423"/>
                  <a:pt x="3299822" y="415757"/>
                  <a:pt x="3304356" y="423758"/>
                </a:cubicBezTo>
                <a:cubicBezTo>
                  <a:pt x="3308890" y="431759"/>
                  <a:pt x="3313690" y="440426"/>
                  <a:pt x="3318757" y="449761"/>
                </a:cubicBezTo>
                <a:cubicBezTo>
                  <a:pt x="3322758" y="441760"/>
                  <a:pt x="3326525" y="433759"/>
                  <a:pt x="3330059" y="425758"/>
                </a:cubicBezTo>
                <a:cubicBezTo>
                  <a:pt x="3333593" y="417757"/>
                  <a:pt x="3336693" y="409889"/>
                  <a:pt x="3339360" y="402155"/>
                </a:cubicBezTo>
                <a:close/>
                <a:moveTo>
                  <a:pt x="7201" y="402155"/>
                </a:moveTo>
                <a:lnTo>
                  <a:pt x="54007" y="402155"/>
                </a:lnTo>
                <a:lnTo>
                  <a:pt x="54007" y="408556"/>
                </a:lnTo>
                <a:cubicBezTo>
                  <a:pt x="51740" y="414156"/>
                  <a:pt x="49106" y="419657"/>
                  <a:pt x="46106" y="425058"/>
                </a:cubicBezTo>
                <a:cubicBezTo>
                  <a:pt x="43105" y="430458"/>
                  <a:pt x="39872" y="435959"/>
                  <a:pt x="36405" y="441560"/>
                </a:cubicBezTo>
                <a:lnTo>
                  <a:pt x="36405" y="460962"/>
                </a:lnTo>
                <a:lnTo>
                  <a:pt x="43406" y="467363"/>
                </a:lnTo>
                <a:cubicBezTo>
                  <a:pt x="46073" y="464029"/>
                  <a:pt x="49006" y="460162"/>
                  <a:pt x="52207" y="455762"/>
                </a:cubicBezTo>
                <a:cubicBezTo>
                  <a:pt x="55407" y="451361"/>
                  <a:pt x="58141" y="447227"/>
                  <a:pt x="60408" y="443360"/>
                </a:cubicBezTo>
                <a:lnTo>
                  <a:pt x="64808" y="446961"/>
                </a:lnTo>
                <a:cubicBezTo>
                  <a:pt x="63741" y="448694"/>
                  <a:pt x="62475" y="450628"/>
                  <a:pt x="61008" y="452761"/>
                </a:cubicBezTo>
                <a:cubicBezTo>
                  <a:pt x="59541" y="454895"/>
                  <a:pt x="58007" y="457062"/>
                  <a:pt x="56407" y="459262"/>
                </a:cubicBezTo>
                <a:cubicBezTo>
                  <a:pt x="54807" y="461462"/>
                  <a:pt x="53240" y="463596"/>
                  <a:pt x="51707" y="465663"/>
                </a:cubicBezTo>
                <a:cubicBezTo>
                  <a:pt x="50173" y="467730"/>
                  <a:pt x="48740" y="469563"/>
                  <a:pt x="47406" y="471164"/>
                </a:cubicBezTo>
                <a:lnTo>
                  <a:pt x="64808" y="487566"/>
                </a:lnTo>
                <a:lnTo>
                  <a:pt x="61208" y="492366"/>
                </a:lnTo>
                <a:cubicBezTo>
                  <a:pt x="58007" y="489166"/>
                  <a:pt x="54107" y="485365"/>
                  <a:pt x="49506" y="480965"/>
                </a:cubicBezTo>
                <a:cubicBezTo>
                  <a:pt x="44906" y="476564"/>
                  <a:pt x="40538" y="472564"/>
                  <a:pt x="36405" y="468963"/>
                </a:cubicBezTo>
                <a:lnTo>
                  <a:pt x="36405" y="542172"/>
                </a:lnTo>
                <a:lnTo>
                  <a:pt x="30004" y="542172"/>
                </a:lnTo>
                <a:lnTo>
                  <a:pt x="30004" y="450761"/>
                </a:lnTo>
                <a:cubicBezTo>
                  <a:pt x="21869" y="462096"/>
                  <a:pt x="13002" y="472964"/>
                  <a:pt x="3401" y="483365"/>
                </a:cubicBezTo>
                <a:lnTo>
                  <a:pt x="0" y="477364"/>
                </a:lnTo>
                <a:cubicBezTo>
                  <a:pt x="9601" y="466963"/>
                  <a:pt x="18602" y="455995"/>
                  <a:pt x="27003" y="444460"/>
                </a:cubicBezTo>
                <a:cubicBezTo>
                  <a:pt x="35405" y="432926"/>
                  <a:pt x="42005" y="421091"/>
                  <a:pt x="46806" y="408956"/>
                </a:cubicBezTo>
                <a:lnTo>
                  <a:pt x="7201" y="408956"/>
                </a:lnTo>
                <a:close/>
                <a:moveTo>
                  <a:pt x="1081259" y="401955"/>
                </a:moveTo>
                <a:lnTo>
                  <a:pt x="1087260" y="402355"/>
                </a:lnTo>
                <a:lnTo>
                  <a:pt x="1087260" y="444960"/>
                </a:lnTo>
                <a:lnTo>
                  <a:pt x="1168870" y="444960"/>
                </a:lnTo>
                <a:lnTo>
                  <a:pt x="1168870" y="401955"/>
                </a:lnTo>
                <a:lnTo>
                  <a:pt x="1174871" y="402355"/>
                </a:lnTo>
                <a:lnTo>
                  <a:pt x="1174871" y="451161"/>
                </a:lnTo>
                <a:lnTo>
                  <a:pt x="1081259" y="451161"/>
                </a:lnTo>
                <a:close/>
                <a:moveTo>
                  <a:pt x="4343333" y="400955"/>
                </a:moveTo>
                <a:lnTo>
                  <a:pt x="4350134" y="401355"/>
                </a:lnTo>
                <a:lnTo>
                  <a:pt x="4350134" y="421357"/>
                </a:lnTo>
                <a:lnTo>
                  <a:pt x="4406741" y="421357"/>
                </a:lnTo>
                <a:lnTo>
                  <a:pt x="4406741" y="400955"/>
                </a:lnTo>
                <a:lnTo>
                  <a:pt x="4413542" y="401355"/>
                </a:lnTo>
                <a:lnTo>
                  <a:pt x="4413542" y="421357"/>
                </a:lnTo>
                <a:lnTo>
                  <a:pt x="4449747" y="421357"/>
                </a:lnTo>
                <a:lnTo>
                  <a:pt x="4449747" y="427558"/>
                </a:lnTo>
                <a:lnTo>
                  <a:pt x="4413542" y="427558"/>
                </a:lnTo>
                <a:lnTo>
                  <a:pt x="4413542" y="457562"/>
                </a:lnTo>
                <a:lnTo>
                  <a:pt x="4343333" y="457562"/>
                </a:lnTo>
                <a:lnTo>
                  <a:pt x="4343333" y="427558"/>
                </a:lnTo>
                <a:lnTo>
                  <a:pt x="4312329" y="427558"/>
                </a:lnTo>
                <a:lnTo>
                  <a:pt x="4312329" y="421357"/>
                </a:lnTo>
                <a:lnTo>
                  <a:pt x="4343333" y="421357"/>
                </a:lnTo>
                <a:close/>
                <a:moveTo>
                  <a:pt x="891035" y="400155"/>
                </a:moveTo>
                <a:lnTo>
                  <a:pt x="891035" y="443960"/>
                </a:lnTo>
                <a:lnTo>
                  <a:pt x="928840" y="443960"/>
                </a:lnTo>
                <a:lnTo>
                  <a:pt x="928840" y="400155"/>
                </a:lnTo>
                <a:close/>
                <a:moveTo>
                  <a:pt x="81210" y="399955"/>
                </a:moveTo>
                <a:lnTo>
                  <a:pt x="81210" y="443760"/>
                </a:lnTo>
                <a:lnTo>
                  <a:pt x="120215" y="443760"/>
                </a:lnTo>
                <a:lnTo>
                  <a:pt x="120215" y="399955"/>
                </a:lnTo>
                <a:close/>
                <a:moveTo>
                  <a:pt x="1153268" y="397754"/>
                </a:moveTo>
                <a:lnTo>
                  <a:pt x="1156669" y="402555"/>
                </a:lnTo>
                <a:cubicBezTo>
                  <a:pt x="1153201" y="405089"/>
                  <a:pt x="1149534" y="407656"/>
                  <a:pt x="1145667" y="410256"/>
                </a:cubicBezTo>
                <a:cubicBezTo>
                  <a:pt x="1141800" y="412856"/>
                  <a:pt x="1137799" y="415490"/>
                  <a:pt x="1133666" y="418157"/>
                </a:cubicBezTo>
                <a:cubicBezTo>
                  <a:pt x="1138733" y="421224"/>
                  <a:pt x="1143533" y="424158"/>
                  <a:pt x="1148067" y="426958"/>
                </a:cubicBezTo>
                <a:cubicBezTo>
                  <a:pt x="1152601" y="429758"/>
                  <a:pt x="1156468" y="432225"/>
                  <a:pt x="1159669" y="434359"/>
                </a:cubicBezTo>
                <a:lnTo>
                  <a:pt x="1156869" y="439360"/>
                </a:lnTo>
                <a:cubicBezTo>
                  <a:pt x="1153268" y="437093"/>
                  <a:pt x="1148934" y="434392"/>
                  <a:pt x="1143867" y="431259"/>
                </a:cubicBezTo>
                <a:cubicBezTo>
                  <a:pt x="1138799" y="428125"/>
                  <a:pt x="1133599" y="424891"/>
                  <a:pt x="1128265" y="421557"/>
                </a:cubicBezTo>
                <a:cubicBezTo>
                  <a:pt x="1123331" y="424624"/>
                  <a:pt x="1118364" y="427591"/>
                  <a:pt x="1113363" y="430458"/>
                </a:cubicBezTo>
                <a:cubicBezTo>
                  <a:pt x="1108362" y="433326"/>
                  <a:pt x="1103528" y="435959"/>
                  <a:pt x="1098861" y="438360"/>
                </a:cubicBezTo>
                <a:lnTo>
                  <a:pt x="1096061" y="433159"/>
                </a:lnTo>
                <a:cubicBezTo>
                  <a:pt x="1100595" y="430892"/>
                  <a:pt x="1105095" y="428492"/>
                  <a:pt x="1109563" y="425958"/>
                </a:cubicBezTo>
                <a:cubicBezTo>
                  <a:pt x="1114030" y="423424"/>
                  <a:pt x="1118464" y="420824"/>
                  <a:pt x="1122864" y="418157"/>
                </a:cubicBezTo>
                <a:cubicBezTo>
                  <a:pt x="1117797" y="415090"/>
                  <a:pt x="1113096" y="412290"/>
                  <a:pt x="1108762" y="409756"/>
                </a:cubicBezTo>
                <a:cubicBezTo>
                  <a:pt x="1104429" y="407222"/>
                  <a:pt x="1100928" y="405222"/>
                  <a:pt x="1098261" y="403755"/>
                </a:cubicBezTo>
                <a:lnTo>
                  <a:pt x="1100861" y="398555"/>
                </a:lnTo>
                <a:cubicBezTo>
                  <a:pt x="1103928" y="400288"/>
                  <a:pt x="1107862" y="402588"/>
                  <a:pt x="1112663" y="405455"/>
                </a:cubicBezTo>
                <a:cubicBezTo>
                  <a:pt x="1117463" y="408322"/>
                  <a:pt x="1122664" y="411489"/>
                  <a:pt x="1128265" y="414957"/>
                </a:cubicBezTo>
                <a:cubicBezTo>
                  <a:pt x="1137199" y="409489"/>
                  <a:pt x="1145534" y="403755"/>
                  <a:pt x="1153268" y="397754"/>
                </a:cubicBezTo>
                <a:close/>
                <a:moveTo>
                  <a:pt x="2281780" y="392154"/>
                </a:moveTo>
                <a:lnTo>
                  <a:pt x="2281780" y="415557"/>
                </a:lnTo>
                <a:lnTo>
                  <a:pt x="2377592" y="415557"/>
                </a:lnTo>
                <a:lnTo>
                  <a:pt x="2377592" y="392154"/>
                </a:lnTo>
                <a:close/>
                <a:moveTo>
                  <a:pt x="2870978" y="389553"/>
                </a:moveTo>
                <a:lnTo>
                  <a:pt x="2870978" y="449161"/>
                </a:lnTo>
                <a:lnTo>
                  <a:pt x="2911383" y="449161"/>
                </a:lnTo>
                <a:lnTo>
                  <a:pt x="2911383" y="389553"/>
                </a:lnTo>
                <a:close/>
                <a:moveTo>
                  <a:pt x="3386766" y="387353"/>
                </a:moveTo>
                <a:lnTo>
                  <a:pt x="3393167" y="387753"/>
                </a:lnTo>
                <a:lnTo>
                  <a:pt x="3393167" y="500367"/>
                </a:lnTo>
                <a:lnTo>
                  <a:pt x="3386766" y="500367"/>
                </a:lnTo>
                <a:close/>
                <a:moveTo>
                  <a:pt x="2053428" y="385953"/>
                </a:moveTo>
                <a:lnTo>
                  <a:pt x="2053428" y="425158"/>
                </a:lnTo>
                <a:lnTo>
                  <a:pt x="2083832" y="425158"/>
                </a:lnTo>
                <a:lnTo>
                  <a:pt x="2083832" y="385953"/>
                </a:lnTo>
                <a:close/>
                <a:moveTo>
                  <a:pt x="815626" y="385953"/>
                </a:moveTo>
                <a:lnTo>
                  <a:pt x="874233" y="385953"/>
                </a:lnTo>
                <a:lnTo>
                  <a:pt x="874233" y="392754"/>
                </a:lnTo>
                <a:lnTo>
                  <a:pt x="848030" y="392754"/>
                </a:lnTo>
                <a:lnTo>
                  <a:pt x="848030" y="439560"/>
                </a:lnTo>
                <a:lnTo>
                  <a:pt x="872633" y="439560"/>
                </a:lnTo>
                <a:lnTo>
                  <a:pt x="872633" y="446361"/>
                </a:lnTo>
                <a:lnTo>
                  <a:pt x="848030" y="446361"/>
                </a:lnTo>
                <a:lnTo>
                  <a:pt x="848030" y="501167"/>
                </a:lnTo>
                <a:cubicBezTo>
                  <a:pt x="852297" y="499967"/>
                  <a:pt x="856431" y="498767"/>
                  <a:pt x="860431" y="497567"/>
                </a:cubicBezTo>
                <a:cubicBezTo>
                  <a:pt x="864432" y="496367"/>
                  <a:pt x="868099" y="495233"/>
                  <a:pt x="871433" y="494166"/>
                </a:cubicBezTo>
                <a:lnTo>
                  <a:pt x="872033" y="496967"/>
                </a:lnTo>
                <a:lnTo>
                  <a:pt x="872633" y="500767"/>
                </a:lnTo>
                <a:cubicBezTo>
                  <a:pt x="868499" y="502101"/>
                  <a:pt x="863832" y="503568"/>
                  <a:pt x="858631" y="505168"/>
                </a:cubicBezTo>
                <a:cubicBezTo>
                  <a:pt x="853431" y="506768"/>
                  <a:pt x="848096" y="508335"/>
                  <a:pt x="842629" y="509868"/>
                </a:cubicBezTo>
                <a:cubicBezTo>
                  <a:pt x="837162" y="511402"/>
                  <a:pt x="831794" y="512869"/>
                  <a:pt x="826527" y="514269"/>
                </a:cubicBezTo>
                <a:cubicBezTo>
                  <a:pt x="821260" y="515669"/>
                  <a:pt x="816493" y="516836"/>
                  <a:pt x="812225" y="517769"/>
                </a:cubicBezTo>
                <a:lnTo>
                  <a:pt x="810825" y="510969"/>
                </a:lnTo>
                <a:cubicBezTo>
                  <a:pt x="815092" y="509902"/>
                  <a:pt x="819826" y="508702"/>
                  <a:pt x="825027" y="507368"/>
                </a:cubicBezTo>
                <a:cubicBezTo>
                  <a:pt x="830228" y="506035"/>
                  <a:pt x="835628" y="504634"/>
                  <a:pt x="841229" y="503168"/>
                </a:cubicBezTo>
                <a:lnTo>
                  <a:pt x="841229" y="446361"/>
                </a:lnTo>
                <a:lnTo>
                  <a:pt x="817426" y="446361"/>
                </a:lnTo>
                <a:lnTo>
                  <a:pt x="817426" y="439560"/>
                </a:lnTo>
                <a:lnTo>
                  <a:pt x="841229" y="439560"/>
                </a:lnTo>
                <a:lnTo>
                  <a:pt x="841229" y="392754"/>
                </a:lnTo>
                <a:lnTo>
                  <a:pt x="815626" y="392754"/>
                </a:lnTo>
                <a:close/>
                <a:moveTo>
                  <a:pt x="1014651" y="384753"/>
                </a:moveTo>
                <a:lnTo>
                  <a:pt x="1069457" y="384753"/>
                </a:lnTo>
                <a:lnTo>
                  <a:pt x="1069457" y="391154"/>
                </a:lnTo>
                <a:lnTo>
                  <a:pt x="1046855" y="391154"/>
                </a:lnTo>
                <a:lnTo>
                  <a:pt x="1046855" y="441360"/>
                </a:lnTo>
                <a:lnTo>
                  <a:pt x="1069657" y="441360"/>
                </a:lnTo>
                <a:lnTo>
                  <a:pt x="1069657" y="447761"/>
                </a:lnTo>
                <a:lnTo>
                  <a:pt x="1046855" y="447761"/>
                </a:lnTo>
                <a:lnTo>
                  <a:pt x="1046855" y="505168"/>
                </a:lnTo>
                <a:cubicBezTo>
                  <a:pt x="1050855" y="503834"/>
                  <a:pt x="1054689" y="502501"/>
                  <a:pt x="1058356" y="501167"/>
                </a:cubicBezTo>
                <a:cubicBezTo>
                  <a:pt x="1062023" y="499834"/>
                  <a:pt x="1065390" y="498567"/>
                  <a:pt x="1068457" y="497367"/>
                </a:cubicBezTo>
                <a:lnTo>
                  <a:pt x="1069058" y="500367"/>
                </a:lnTo>
                <a:lnTo>
                  <a:pt x="1069858" y="503768"/>
                </a:lnTo>
                <a:cubicBezTo>
                  <a:pt x="1065990" y="505235"/>
                  <a:pt x="1061590" y="506835"/>
                  <a:pt x="1056656" y="508568"/>
                </a:cubicBezTo>
                <a:cubicBezTo>
                  <a:pt x="1051722" y="510302"/>
                  <a:pt x="1046655" y="512035"/>
                  <a:pt x="1041454" y="513769"/>
                </a:cubicBezTo>
                <a:cubicBezTo>
                  <a:pt x="1036253" y="515503"/>
                  <a:pt x="1031153" y="517169"/>
                  <a:pt x="1026152" y="518770"/>
                </a:cubicBezTo>
                <a:cubicBezTo>
                  <a:pt x="1021151" y="520370"/>
                  <a:pt x="1016651" y="521770"/>
                  <a:pt x="1012650" y="522970"/>
                </a:cubicBezTo>
                <a:lnTo>
                  <a:pt x="1011050" y="516569"/>
                </a:lnTo>
                <a:cubicBezTo>
                  <a:pt x="1015051" y="515503"/>
                  <a:pt x="1019585" y="514169"/>
                  <a:pt x="1024652" y="512569"/>
                </a:cubicBezTo>
                <a:cubicBezTo>
                  <a:pt x="1029719" y="510969"/>
                  <a:pt x="1034853" y="509302"/>
                  <a:pt x="1040054" y="507568"/>
                </a:cubicBezTo>
                <a:lnTo>
                  <a:pt x="1040054" y="447761"/>
                </a:lnTo>
                <a:lnTo>
                  <a:pt x="1017451" y="447761"/>
                </a:lnTo>
                <a:lnTo>
                  <a:pt x="1017451" y="441360"/>
                </a:lnTo>
                <a:lnTo>
                  <a:pt x="1040054" y="441360"/>
                </a:lnTo>
                <a:lnTo>
                  <a:pt x="1040054" y="391154"/>
                </a:lnTo>
                <a:lnTo>
                  <a:pt x="1014651" y="391154"/>
                </a:lnTo>
                <a:close/>
                <a:moveTo>
                  <a:pt x="5096951" y="384553"/>
                </a:moveTo>
                <a:lnTo>
                  <a:pt x="5153558" y="384553"/>
                </a:lnTo>
                <a:lnTo>
                  <a:pt x="5153558" y="391554"/>
                </a:lnTo>
                <a:lnTo>
                  <a:pt x="5129755" y="429358"/>
                </a:lnTo>
                <a:lnTo>
                  <a:pt x="5129755" y="456162"/>
                </a:lnTo>
                <a:cubicBezTo>
                  <a:pt x="5134022" y="454562"/>
                  <a:pt x="5138057" y="453028"/>
                  <a:pt x="5141857" y="451561"/>
                </a:cubicBezTo>
                <a:cubicBezTo>
                  <a:pt x="5145657" y="450094"/>
                  <a:pt x="5149091" y="448694"/>
                  <a:pt x="5152159" y="447361"/>
                </a:cubicBezTo>
                <a:lnTo>
                  <a:pt x="5152759" y="450761"/>
                </a:lnTo>
                <a:lnTo>
                  <a:pt x="5153558" y="454361"/>
                </a:lnTo>
                <a:cubicBezTo>
                  <a:pt x="5150225" y="455695"/>
                  <a:pt x="5146524" y="457129"/>
                  <a:pt x="5142457" y="458662"/>
                </a:cubicBezTo>
                <a:cubicBezTo>
                  <a:pt x="5138389" y="460196"/>
                  <a:pt x="5134156" y="461762"/>
                  <a:pt x="5129755" y="463363"/>
                </a:cubicBezTo>
                <a:lnTo>
                  <a:pt x="5129755" y="519970"/>
                </a:lnTo>
                <a:cubicBezTo>
                  <a:pt x="5129755" y="523837"/>
                  <a:pt x="5129388" y="527004"/>
                  <a:pt x="5128655" y="529471"/>
                </a:cubicBezTo>
                <a:cubicBezTo>
                  <a:pt x="5127921" y="531938"/>
                  <a:pt x="5126655" y="533938"/>
                  <a:pt x="5124855" y="535472"/>
                </a:cubicBezTo>
                <a:cubicBezTo>
                  <a:pt x="5123055" y="537005"/>
                  <a:pt x="5120721" y="538105"/>
                  <a:pt x="5117854" y="538772"/>
                </a:cubicBezTo>
                <a:cubicBezTo>
                  <a:pt x="5114987" y="539439"/>
                  <a:pt x="5111353" y="539972"/>
                  <a:pt x="5106953" y="540372"/>
                </a:cubicBezTo>
                <a:lnTo>
                  <a:pt x="5094751" y="541372"/>
                </a:lnTo>
                <a:lnTo>
                  <a:pt x="5092751" y="534371"/>
                </a:lnTo>
                <a:lnTo>
                  <a:pt x="5105753" y="533571"/>
                </a:lnTo>
                <a:cubicBezTo>
                  <a:pt x="5109353" y="533305"/>
                  <a:pt x="5112253" y="532938"/>
                  <a:pt x="5114453" y="532471"/>
                </a:cubicBezTo>
                <a:cubicBezTo>
                  <a:pt x="5116653" y="532005"/>
                  <a:pt x="5118387" y="531238"/>
                  <a:pt x="5119654" y="530171"/>
                </a:cubicBezTo>
                <a:cubicBezTo>
                  <a:pt x="5120921" y="529104"/>
                  <a:pt x="5121755" y="527637"/>
                  <a:pt x="5122155" y="525770"/>
                </a:cubicBezTo>
                <a:cubicBezTo>
                  <a:pt x="5122555" y="523904"/>
                  <a:pt x="5122755" y="521437"/>
                  <a:pt x="5122755" y="518369"/>
                </a:cubicBezTo>
                <a:lnTo>
                  <a:pt x="5122755" y="465963"/>
                </a:lnTo>
                <a:cubicBezTo>
                  <a:pt x="5116621" y="468230"/>
                  <a:pt x="5110619" y="470430"/>
                  <a:pt x="5104752" y="472564"/>
                </a:cubicBezTo>
                <a:cubicBezTo>
                  <a:pt x="5098885" y="474697"/>
                  <a:pt x="5093751" y="476698"/>
                  <a:pt x="5089350" y="478565"/>
                </a:cubicBezTo>
                <a:lnTo>
                  <a:pt x="5087550" y="471964"/>
                </a:lnTo>
                <a:cubicBezTo>
                  <a:pt x="5092217" y="470097"/>
                  <a:pt x="5097651" y="467997"/>
                  <a:pt x="5103852" y="465663"/>
                </a:cubicBezTo>
                <a:cubicBezTo>
                  <a:pt x="5110053" y="463329"/>
                  <a:pt x="5116353" y="461029"/>
                  <a:pt x="5122755" y="458762"/>
                </a:cubicBezTo>
                <a:lnTo>
                  <a:pt x="5122755" y="427758"/>
                </a:lnTo>
                <a:lnTo>
                  <a:pt x="5145757" y="391554"/>
                </a:lnTo>
                <a:lnTo>
                  <a:pt x="5096951" y="391554"/>
                </a:lnTo>
                <a:close/>
                <a:moveTo>
                  <a:pt x="4543158" y="382953"/>
                </a:moveTo>
                <a:lnTo>
                  <a:pt x="4543158" y="418357"/>
                </a:lnTo>
                <a:lnTo>
                  <a:pt x="4577563" y="418357"/>
                </a:lnTo>
                <a:lnTo>
                  <a:pt x="4577563" y="382953"/>
                </a:lnTo>
                <a:close/>
                <a:moveTo>
                  <a:pt x="2864577" y="382352"/>
                </a:moveTo>
                <a:lnTo>
                  <a:pt x="2917784" y="382352"/>
                </a:lnTo>
                <a:lnTo>
                  <a:pt x="2917784" y="523770"/>
                </a:lnTo>
                <a:lnTo>
                  <a:pt x="2864577" y="523770"/>
                </a:lnTo>
                <a:close/>
                <a:moveTo>
                  <a:pt x="622602" y="381152"/>
                </a:moveTo>
                <a:lnTo>
                  <a:pt x="774221" y="381152"/>
                </a:lnTo>
                <a:lnTo>
                  <a:pt x="774221" y="388353"/>
                </a:lnTo>
                <a:lnTo>
                  <a:pt x="705412" y="436759"/>
                </a:lnTo>
                <a:lnTo>
                  <a:pt x="705412" y="515169"/>
                </a:lnTo>
                <a:cubicBezTo>
                  <a:pt x="705412" y="519436"/>
                  <a:pt x="705079" y="522837"/>
                  <a:pt x="704412" y="525370"/>
                </a:cubicBezTo>
                <a:cubicBezTo>
                  <a:pt x="703745" y="527904"/>
                  <a:pt x="702512" y="529904"/>
                  <a:pt x="700711" y="531371"/>
                </a:cubicBezTo>
                <a:cubicBezTo>
                  <a:pt x="698911" y="532838"/>
                  <a:pt x="696444" y="533905"/>
                  <a:pt x="693310" y="534572"/>
                </a:cubicBezTo>
                <a:cubicBezTo>
                  <a:pt x="690177" y="535238"/>
                  <a:pt x="686143" y="535772"/>
                  <a:pt x="681209" y="536172"/>
                </a:cubicBezTo>
                <a:lnTo>
                  <a:pt x="663007" y="537572"/>
                </a:lnTo>
                <a:lnTo>
                  <a:pt x="661006" y="530571"/>
                </a:lnTo>
                <a:lnTo>
                  <a:pt x="679609" y="529371"/>
                </a:lnTo>
                <a:cubicBezTo>
                  <a:pt x="683609" y="529104"/>
                  <a:pt x="686843" y="528737"/>
                  <a:pt x="689310" y="528271"/>
                </a:cubicBezTo>
                <a:cubicBezTo>
                  <a:pt x="691777" y="527804"/>
                  <a:pt x="693677" y="527037"/>
                  <a:pt x="695011" y="525970"/>
                </a:cubicBezTo>
                <a:cubicBezTo>
                  <a:pt x="696344" y="524904"/>
                  <a:pt x="697244" y="523403"/>
                  <a:pt x="697711" y="521470"/>
                </a:cubicBezTo>
                <a:cubicBezTo>
                  <a:pt x="698178" y="519536"/>
                  <a:pt x="698411" y="516836"/>
                  <a:pt x="698411" y="513369"/>
                </a:cubicBezTo>
                <a:lnTo>
                  <a:pt x="698411" y="432959"/>
                </a:lnTo>
                <a:lnTo>
                  <a:pt x="762219" y="388353"/>
                </a:lnTo>
                <a:lnTo>
                  <a:pt x="622602" y="388353"/>
                </a:lnTo>
                <a:close/>
                <a:moveTo>
                  <a:pt x="3541985" y="379752"/>
                </a:moveTo>
                <a:lnTo>
                  <a:pt x="3628996" y="379752"/>
                </a:lnTo>
                <a:lnTo>
                  <a:pt x="3628996" y="386753"/>
                </a:lnTo>
                <a:lnTo>
                  <a:pt x="3587991" y="424358"/>
                </a:lnTo>
                <a:lnTo>
                  <a:pt x="3587991" y="449761"/>
                </a:lnTo>
                <a:lnTo>
                  <a:pt x="3639798" y="449761"/>
                </a:lnTo>
                <a:lnTo>
                  <a:pt x="3639798" y="456962"/>
                </a:lnTo>
                <a:lnTo>
                  <a:pt x="3587991" y="456962"/>
                </a:lnTo>
                <a:lnTo>
                  <a:pt x="3587991" y="517369"/>
                </a:lnTo>
                <a:cubicBezTo>
                  <a:pt x="3587991" y="521103"/>
                  <a:pt x="3587658" y="524137"/>
                  <a:pt x="3586991" y="526471"/>
                </a:cubicBezTo>
                <a:cubicBezTo>
                  <a:pt x="3586324" y="528804"/>
                  <a:pt x="3585157" y="530671"/>
                  <a:pt x="3583491" y="532071"/>
                </a:cubicBezTo>
                <a:cubicBezTo>
                  <a:pt x="3581824" y="533471"/>
                  <a:pt x="3579623" y="534505"/>
                  <a:pt x="3576890" y="535172"/>
                </a:cubicBezTo>
                <a:cubicBezTo>
                  <a:pt x="3574156" y="535838"/>
                  <a:pt x="3570722" y="536305"/>
                  <a:pt x="3566589" y="536572"/>
                </a:cubicBezTo>
                <a:lnTo>
                  <a:pt x="3552187" y="537572"/>
                </a:lnTo>
                <a:lnTo>
                  <a:pt x="3550186" y="530571"/>
                </a:lnTo>
                <a:lnTo>
                  <a:pt x="3565388" y="529771"/>
                </a:lnTo>
                <a:cubicBezTo>
                  <a:pt x="3568589" y="529638"/>
                  <a:pt x="3571189" y="529338"/>
                  <a:pt x="3573189" y="528871"/>
                </a:cubicBezTo>
                <a:cubicBezTo>
                  <a:pt x="3575189" y="528404"/>
                  <a:pt x="3576790" y="527637"/>
                  <a:pt x="3577990" y="526571"/>
                </a:cubicBezTo>
                <a:cubicBezTo>
                  <a:pt x="3579190" y="525504"/>
                  <a:pt x="3580023" y="524104"/>
                  <a:pt x="3580490" y="522370"/>
                </a:cubicBezTo>
                <a:cubicBezTo>
                  <a:pt x="3580957" y="520636"/>
                  <a:pt x="3581190" y="518369"/>
                  <a:pt x="3581190" y="515569"/>
                </a:cubicBezTo>
                <a:lnTo>
                  <a:pt x="3581190" y="456962"/>
                </a:lnTo>
                <a:lnTo>
                  <a:pt x="3532984" y="456962"/>
                </a:lnTo>
                <a:lnTo>
                  <a:pt x="3532984" y="449761"/>
                </a:lnTo>
                <a:lnTo>
                  <a:pt x="3581190" y="449761"/>
                </a:lnTo>
                <a:lnTo>
                  <a:pt x="3581190" y="421757"/>
                </a:lnTo>
                <a:lnTo>
                  <a:pt x="3619795" y="386953"/>
                </a:lnTo>
                <a:lnTo>
                  <a:pt x="3541985" y="386953"/>
                </a:lnTo>
                <a:close/>
                <a:moveTo>
                  <a:pt x="1308811" y="379752"/>
                </a:moveTo>
                <a:lnTo>
                  <a:pt x="1399423" y="379752"/>
                </a:lnTo>
                <a:lnTo>
                  <a:pt x="1399423" y="386153"/>
                </a:lnTo>
                <a:lnTo>
                  <a:pt x="1334614" y="386153"/>
                </a:lnTo>
                <a:lnTo>
                  <a:pt x="1331414" y="422358"/>
                </a:lnTo>
                <a:lnTo>
                  <a:pt x="1377420" y="422358"/>
                </a:lnTo>
                <a:cubicBezTo>
                  <a:pt x="1377420" y="422624"/>
                  <a:pt x="1377353" y="425125"/>
                  <a:pt x="1377220" y="429858"/>
                </a:cubicBezTo>
                <a:cubicBezTo>
                  <a:pt x="1377086" y="434592"/>
                  <a:pt x="1376953" y="440526"/>
                  <a:pt x="1376820" y="447661"/>
                </a:cubicBezTo>
                <a:cubicBezTo>
                  <a:pt x="1376686" y="454795"/>
                  <a:pt x="1376520" y="462496"/>
                  <a:pt x="1376320" y="470764"/>
                </a:cubicBezTo>
                <a:cubicBezTo>
                  <a:pt x="1376120" y="479031"/>
                  <a:pt x="1375953" y="486866"/>
                  <a:pt x="1375820" y="494267"/>
                </a:cubicBezTo>
                <a:cubicBezTo>
                  <a:pt x="1375686" y="501667"/>
                  <a:pt x="1375553" y="508002"/>
                  <a:pt x="1375420" y="513269"/>
                </a:cubicBezTo>
                <a:cubicBezTo>
                  <a:pt x="1375286" y="518536"/>
                  <a:pt x="1375220" y="521703"/>
                  <a:pt x="1375220" y="522770"/>
                </a:cubicBezTo>
                <a:cubicBezTo>
                  <a:pt x="1375220" y="525704"/>
                  <a:pt x="1375620" y="527604"/>
                  <a:pt x="1376420" y="528471"/>
                </a:cubicBezTo>
                <a:cubicBezTo>
                  <a:pt x="1377220" y="529338"/>
                  <a:pt x="1378287" y="529838"/>
                  <a:pt x="1379620" y="529971"/>
                </a:cubicBezTo>
                <a:cubicBezTo>
                  <a:pt x="1382020" y="530238"/>
                  <a:pt x="1384421" y="530238"/>
                  <a:pt x="1386821" y="529971"/>
                </a:cubicBezTo>
                <a:cubicBezTo>
                  <a:pt x="1388688" y="529704"/>
                  <a:pt x="1390021" y="529104"/>
                  <a:pt x="1390822" y="528171"/>
                </a:cubicBezTo>
                <a:cubicBezTo>
                  <a:pt x="1391622" y="527237"/>
                  <a:pt x="1392288" y="525170"/>
                  <a:pt x="1392822" y="521970"/>
                </a:cubicBezTo>
                <a:cubicBezTo>
                  <a:pt x="1392955" y="520636"/>
                  <a:pt x="1393155" y="518770"/>
                  <a:pt x="1393422" y="516369"/>
                </a:cubicBezTo>
                <a:cubicBezTo>
                  <a:pt x="1393688" y="513969"/>
                  <a:pt x="1393922" y="511469"/>
                  <a:pt x="1394122" y="508868"/>
                </a:cubicBezTo>
                <a:cubicBezTo>
                  <a:pt x="1394322" y="506268"/>
                  <a:pt x="1394522" y="503768"/>
                  <a:pt x="1394722" y="501367"/>
                </a:cubicBezTo>
                <a:cubicBezTo>
                  <a:pt x="1394922" y="498967"/>
                  <a:pt x="1395022" y="497034"/>
                  <a:pt x="1395022" y="495567"/>
                </a:cubicBezTo>
                <a:lnTo>
                  <a:pt x="1400223" y="497167"/>
                </a:lnTo>
                <a:cubicBezTo>
                  <a:pt x="1400223" y="498500"/>
                  <a:pt x="1400156" y="500367"/>
                  <a:pt x="1400023" y="502768"/>
                </a:cubicBezTo>
                <a:cubicBezTo>
                  <a:pt x="1399889" y="505168"/>
                  <a:pt x="1399723" y="507668"/>
                  <a:pt x="1399523" y="510269"/>
                </a:cubicBezTo>
                <a:cubicBezTo>
                  <a:pt x="1399323" y="512869"/>
                  <a:pt x="1399089" y="515369"/>
                  <a:pt x="1398822" y="517769"/>
                </a:cubicBezTo>
                <a:cubicBezTo>
                  <a:pt x="1398556" y="520170"/>
                  <a:pt x="1398356" y="522037"/>
                  <a:pt x="1398223" y="523370"/>
                </a:cubicBezTo>
                <a:cubicBezTo>
                  <a:pt x="1397556" y="528437"/>
                  <a:pt x="1396355" y="531838"/>
                  <a:pt x="1394622" y="533571"/>
                </a:cubicBezTo>
                <a:cubicBezTo>
                  <a:pt x="1392888" y="535305"/>
                  <a:pt x="1390288" y="536305"/>
                  <a:pt x="1386821" y="536572"/>
                </a:cubicBezTo>
                <a:cubicBezTo>
                  <a:pt x="1384021" y="536838"/>
                  <a:pt x="1381220" y="536838"/>
                  <a:pt x="1378420" y="536572"/>
                </a:cubicBezTo>
                <a:cubicBezTo>
                  <a:pt x="1375353" y="536305"/>
                  <a:pt x="1372953" y="535405"/>
                  <a:pt x="1371219" y="533871"/>
                </a:cubicBezTo>
                <a:cubicBezTo>
                  <a:pt x="1369485" y="532338"/>
                  <a:pt x="1368685" y="528837"/>
                  <a:pt x="1368819" y="523370"/>
                </a:cubicBezTo>
                <a:cubicBezTo>
                  <a:pt x="1368819" y="522170"/>
                  <a:pt x="1368852" y="519236"/>
                  <a:pt x="1368919" y="514569"/>
                </a:cubicBezTo>
                <a:cubicBezTo>
                  <a:pt x="1368985" y="509902"/>
                  <a:pt x="1369085" y="504368"/>
                  <a:pt x="1369219" y="497967"/>
                </a:cubicBezTo>
                <a:cubicBezTo>
                  <a:pt x="1369352" y="491566"/>
                  <a:pt x="1369519" y="484699"/>
                  <a:pt x="1369719" y="477364"/>
                </a:cubicBezTo>
                <a:cubicBezTo>
                  <a:pt x="1369919" y="470030"/>
                  <a:pt x="1370086" y="463063"/>
                  <a:pt x="1370219" y="456462"/>
                </a:cubicBezTo>
                <a:cubicBezTo>
                  <a:pt x="1370352" y="449861"/>
                  <a:pt x="1370486" y="444060"/>
                  <a:pt x="1370619" y="439060"/>
                </a:cubicBezTo>
                <a:cubicBezTo>
                  <a:pt x="1370752" y="434059"/>
                  <a:pt x="1370819" y="430625"/>
                  <a:pt x="1370819" y="428758"/>
                </a:cubicBezTo>
                <a:lnTo>
                  <a:pt x="1331014" y="428758"/>
                </a:lnTo>
                <a:lnTo>
                  <a:pt x="1322813" y="524370"/>
                </a:lnTo>
                <a:cubicBezTo>
                  <a:pt x="1324546" y="523570"/>
                  <a:pt x="1327480" y="522270"/>
                  <a:pt x="1331614" y="520470"/>
                </a:cubicBezTo>
                <a:cubicBezTo>
                  <a:pt x="1335748" y="518670"/>
                  <a:pt x="1340015" y="516803"/>
                  <a:pt x="1344416" y="514869"/>
                </a:cubicBezTo>
                <a:cubicBezTo>
                  <a:pt x="1348816" y="512936"/>
                  <a:pt x="1352817" y="511169"/>
                  <a:pt x="1356417" y="509568"/>
                </a:cubicBezTo>
                <a:cubicBezTo>
                  <a:pt x="1360018" y="507968"/>
                  <a:pt x="1362151" y="507035"/>
                  <a:pt x="1362818" y="506768"/>
                </a:cubicBezTo>
                <a:lnTo>
                  <a:pt x="1363418" y="513169"/>
                </a:lnTo>
                <a:cubicBezTo>
                  <a:pt x="1360218" y="514636"/>
                  <a:pt x="1356317" y="516369"/>
                  <a:pt x="1351717" y="518369"/>
                </a:cubicBezTo>
                <a:cubicBezTo>
                  <a:pt x="1347116" y="520370"/>
                  <a:pt x="1342682" y="522303"/>
                  <a:pt x="1338415" y="524170"/>
                </a:cubicBezTo>
                <a:cubicBezTo>
                  <a:pt x="1334148" y="526037"/>
                  <a:pt x="1330347" y="527704"/>
                  <a:pt x="1327013" y="529171"/>
                </a:cubicBezTo>
                <a:cubicBezTo>
                  <a:pt x="1323680" y="530638"/>
                  <a:pt x="1321746" y="531505"/>
                  <a:pt x="1321213" y="531771"/>
                </a:cubicBezTo>
                <a:cubicBezTo>
                  <a:pt x="1320413" y="532171"/>
                  <a:pt x="1319646" y="532605"/>
                  <a:pt x="1318913" y="533071"/>
                </a:cubicBezTo>
                <a:cubicBezTo>
                  <a:pt x="1318179" y="533538"/>
                  <a:pt x="1316946" y="534305"/>
                  <a:pt x="1315212" y="535372"/>
                </a:cubicBezTo>
                <a:lnTo>
                  <a:pt x="1311612" y="529771"/>
                </a:lnTo>
                <a:cubicBezTo>
                  <a:pt x="1313212" y="528437"/>
                  <a:pt x="1314279" y="527404"/>
                  <a:pt x="1314812" y="526671"/>
                </a:cubicBezTo>
                <a:cubicBezTo>
                  <a:pt x="1315345" y="525937"/>
                  <a:pt x="1315679" y="525104"/>
                  <a:pt x="1315812" y="524170"/>
                </a:cubicBezTo>
                <a:lnTo>
                  <a:pt x="1327814" y="386153"/>
                </a:lnTo>
                <a:lnTo>
                  <a:pt x="1308811" y="386153"/>
                </a:lnTo>
                <a:close/>
                <a:moveTo>
                  <a:pt x="4981337" y="379552"/>
                </a:moveTo>
                <a:lnTo>
                  <a:pt x="4981337" y="408156"/>
                </a:lnTo>
                <a:lnTo>
                  <a:pt x="5035743" y="408156"/>
                </a:lnTo>
                <a:lnTo>
                  <a:pt x="5035743" y="379552"/>
                </a:lnTo>
                <a:close/>
                <a:moveTo>
                  <a:pt x="4919929" y="379552"/>
                </a:moveTo>
                <a:lnTo>
                  <a:pt x="4919929" y="408156"/>
                </a:lnTo>
                <a:lnTo>
                  <a:pt x="4974536" y="408156"/>
                </a:lnTo>
                <a:lnTo>
                  <a:pt x="4974536" y="379552"/>
                </a:lnTo>
                <a:close/>
                <a:moveTo>
                  <a:pt x="2046827" y="379352"/>
                </a:moveTo>
                <a:lnTo>
                  <a:pt x="2090233" y="379352"/>
                </a:lnTo>
                <a:lnTo>
                  <a:pt x="2090233" y="520770"/>
                </a:lnTo>
                <a:cubicBezTo>
                  <a:pt x="2090233" y="523837"/>
                  <a:pt x="2089933" y="526371"/>
                  <a:pt x="2089333" y="528371"/>
                </a:cubicBezTo>
                <a:cubicBezTo>
                  <a:pt x="2088732" y="530371"/>
                  <a:pt x="2087766" y="531971"/>
                  <a:pt x="2086432" y="533171"/>
                </a:cubicBezTo>
                <a:cubicBezTo>
                  <a:pt x="2085099" y="534371"/>
                  <a:pt x="2083332" y="535272"/>
                  <a:pt x="2081132" y="535872"/>
                </a:cubicBezTo>
                <a:cubicBezTo>
                  <a:pt x="2078931" y="536472"/>
                  <a:pt x="2076231" y="536905"/>
                  <a:pt x="2073031" y="537172"/>
                </a:cubicBezTo>
                <a:lnTo>
                  <a:pt x="2062629" y="538172"/>
                </a:lnTo>
                <a:lnTo>
                  <a:pt x="2061029" y="531771"/>
                </a:lnTo>
                <a:lnTo>
                  <a:pt x="2071430" y="530971"/>
                </a:lnTo>
                <a:cubicBezTo>
                  <a:pt x="2073964" y="530704"/>
                  <a:pt x="2076031" y="530404"/>
                  <a:pt x="2077631" y="530071"/>
                </a:cubicBezTo>
                <a:cubicBezTo>
                  <a:pt x="2079231" y="529738"/>
                  <a:pt x="2080498" y="529171"/>
                  <a:pt x="2081432" y="528371"/>
                </a:cubicBezTo>
                <a:cubicBezTo>
                  <a:pt x="2082365" y="527571"/>
                  <a:pt x="2082998" y="526471"/>
                  <a:pt x="2083332" y="525070"/>
                </a:cubicBezTo>
                <a:cubicBezTo>
                  <a:pt x="2083665" y="523670"/>
                  <a:pt x="2083832" y="521770"/>
                  <a:pt x="2083832" y="519370"/>
                </a:cubicBezTo>
                <a:lnTo>
                  <a:pt x="2083832" y="476564"/>
                </a:lnTo>
                <a:lnTo>
                  <a:pt x="2053028" y="476564"/>
                </a:lnTo>
                <a:cubicBezTo>
                  <a:pt x="2052628" y="484832"/>
                  <a:pt x="2051994" y="491966"/>
                  <a:pt x="2051128" y="497967"/>
                </a:cubicBezTo>
                <a:cubicBezTo>
                  <a:pt x="2050261" y="503968"/>
                  <a:pt x="2049094" y="509435"/>
                  <a:pt x="2047627" y="514369"/>
                </a:cubicBezTo>
                <a:cubicBezTo>
                  <a:pt x="2046160" y="519303"/>
                  <a:pt x="2044394" y="523937"/>
                  <a:pt x="2042327" y="528271"/>
                </a:cubicBezTo>
                <a:cubicBezTo>
                  <a:pt x="2040260" y="532605"/>
                  <a:pt x="2037826" y="537172"/>
                  <a:pt x="2035026" y="541972"/>
                </a:cubicBezTo>
                <a:lnTo>
                  <a:pt x="2028825" y="538972"/>
                </a:lnTo>
                <a:cubicBezTo>
                  <a:pt x="2032159" y="533238"/>
                  <a:pt x="2034959" y="527837"/>
                  <a:pt x="2037226" y="522770"/>
                </a:cubicBezTo>
                <a:cubicBezTo>
                  <a:pt x="2039493" y="517703"/>
                  <a:pt x="2041327" y="511902"/>
                  <a:pt x="2042727" y="505368"/>
                </a:cubicBezTo>
                <a:cubicBezTo>
                  <a:pt x="2044127" y="498834"/>
                  <a:pt x="2045160" y="491099"/>
                  <a:pt x="2045827" y="482165"/>
                </a:cubicBezTo>
                <a:cubicBezTo>
                  <a:pt x="2046494" y="473231"/>
                  <a:pt x="2046827" y="461962"/>
                  <a:pt x="2046827" y="448361"/>
                </a:cubicBezTo>
                <a:close/>
                <a:moveTo>
                  <a:pt x="1649978" y="377952"/>
                </a:moveTo>
                <a:lnTo>
                  <a:pt x="1791395" y="377952"/>
                </a:lnTo>
                <a:lnTo>
                  <a:pt x="1791395" y="385153"/>
                </a:lnTo>
                <a:lnTo>
                  <a:pt x="1718386" y="385153"/>
                </a:lnTo>
                <a:cubicBezTo>
                  <a:pt x="1718253" y="387020"/>
                  <a:pt x="1718119" y="389387"/>
                  <a:pt x="1717986" y="392254"/>
                </a:cubicBezTo>
                <a:cubicBezTo>
                  <a:pt x="1717853" y="395121"/>
                  <a:pt x="1717753" y="398088"/>
                  <a:pt x="1717686" y="401155"/>
                </a:cubicBezTo>
                <a:cubicBezTo>
                  <a:pt x="1717619" y="404222"/>
                  <a:pt x="1717519" y="407289"/>
                  <a:pt x="1717386" y="410356"/>
                </a:cubicBezTo>
                <a:cubicBezTo>
                  <a:pt x="1717253" y="413423"/>
                  <a:pt x="1717119" y="416023"/>
                  <a:pt x="1716986" y="418157"/>
                </a:cubicBezTo>
                <a:cubicBezTo>
                  <a:pt x="1716719" y="421091"/>
                  <a:pt x="1716486" y="423958"/>
                  <a:pt x="1716286" y="426758"/>
                </a:cubicBezTo>
                <a:cubicBezTo>
                  <a:pt x="1716086" y="429558"/>
                  <a:pt x="1715786" y="432292"/>
                  <a:pt x="1715386" y="434959"/>
                </a:cubicBezTo>
                <a:lnTo>
                  <a:pt x="1804197" y="434959"/>
                </a:lnTo>
                <a:lnTo>
                  <a:pt x="1804197" y="441760"/>
                </a:lnTo>
                <a:lnTo>
                  <a:pt x="1714186" y="441760"/>
                </a:lnTo>
                <a:cubicBezTo>
                  <a:pt x="1712185" y="452695"/>
                  <a:pt x="1709118" y="462863"/>
                  <a:pt x="1704985" y="472264"/>
                </a:cubicBezTo>
                <a:cubicBezTo>
                  <a:pt x="1700851" y="481665"/>
                  <a:pt x="1695583" y="490499"/>
                  <a:pt x="1689183" y="498767"/>
                </a:cubicBezTo>
                <a:cubicBezTo>
                  <a:pt x="1682782" y="507035"/>
                  <a:pt x="1675281" y="514836"/>
                  <a:pt x="1666680" y="522170"/>
                </a:cubicBezTo>
                <a:cubicBezTo>
                  <a:pt x="1658079" y="529504"/>
                  <a:pt x="1648244" y="536505"/>
                  <a:pt x="1637176" y="543173"/>
                </a:cubicBezTo>
                <a:lnTo>
                  <a:pt x="1632976" y="536972"/>
                </a:lnTo>
                <a:cubicBezTo>
                  <a:pt x="1643510" y="530571"/>
                  <a:pt x="1652911" y="523937"/>
                  <a:pt x="1661179" y="517069"/>
                </a:cubicBezTo>
                <a:cubicBezTo>
                  <a:pt x="1669447" y="510202"/>
                  <a:pt x="1676614" y="502901"/>
                  <a:pt x="1682682" y="495167"/>
                </a:cubicBezTo>
                <a:cubicBezTo>
                  <a:pt x="1688749" y="487432"/>
                  <a:pt x="1693816" y="479165"/>
                  <a:pt x="1697884" y="470363"/>
                </a:cubicBezTo>
                <a:cubicBezTo>
                  <a:pt x="1701951" y="461562"/>
                  <a:pt x="1704985" y="452028"/>
                  <a:pt x="1706985" y="441760"/>
                </a:cubicBezTo>
                <a:lnTo>
                  <a:pt x="1637376" y="441760"/>
                </a:lnTo>
                <a:lnTo>
                  <a:pt x="1637376" y="434959"/>
                </a:lnTo>
                <a:lnTo>
                  <a:pt x="1708185" y="434959"/>
                </a:lnTo>
                <a:cubicBezTo>
                  <a:pt x="1708985" y="429225"/>
                  <a:pt x="1709585" y="423491"/>
                  <a:pt x="1709985" y="417757"/>
                </a:cubicBezTo>
                <a:cubicBezTo>
                  <a:pt x="1710118" y="415623"/>
                  <a:pt x="1710252" y="413056"/>
                  <a:pt x="1710385" y="410056"/>
                </a:cubicBezTo>
                <a:cubicBezTo>
                  <a:pt x="1710519" y="407056"/>
                  <a:pt x="1710652" y="404022"/>
                  <a:pt x="1710785" y="400955"/>
                </a:cubicBezTo>
                <a:cubicBezTo>
                  <a:pt x="1710919" y="397888"/>
                  <a:pt x="1711052" y="394954"/>
                  <a:pt x="1711185" y="392154"/>
                </a:cubicBezTo>
                <a:cubicBezTo>
                  <a:pt x="1711319" y="389353"/>
                  <a:pt x="1711385" y="387020"/>
                  <a:pt x="1711385" y="385153"/>
                </a:cubicBezTo>
                <a:lnTo>
                  <a:pt x="1649978" y="385153"/>
                </a:lnTo>
                <a:close/>
                <a:moveTo>
                  <a:pt x="3273352" y="377352"/>
                </a:moveTo>
                <a:lnTo>
                  <a:pt x="3362363" y="377352"/>
                </a:lnTo>
                <a:lnTo>
                  <a:pt x="3362363" y="517369"/>
                </a:lnTo>
                <a:cubicBezTo>
                  <a:pt x="3362363" y="521103"/>
                  <a:pt x="3362029" y="524137"/>
                  <a:pt x="3361363" y="526471"/>
                </a:cubicBezTo>
                <a:cubicBezTo>
                  <a:pt x="3360696" y="528804"/>
                  <a:pt x="3359529" y="530704"/>
                  <a:pt x="3357862" y="532171"/>
                </a:cubicBezTo>
                <a:cubicBezTo>
                  <a:pt x="3356195" y="533638"/>
                  <a:pt x="3353995" y="534705"/>
                  <a:pt x="3351261" y="535372"/>
                </a:cubicBezTo>
                <a:cubicBezTo>
                  <a:pt x="3348528" y="536038"/>
                  <a:pt x="3345161" y="536572"/>
                  <a:pt x="3341160" y="536972"/>
                </a:cubicBezTo>
                <a:lnTo>
                  <a:pt x="3330159" y="537972"/>
                </a:lnTo>
                <a:lnTo>
                  <a:pt x="3327959" y="531371"/>
                </a:lnTo>
                <a:lnTo>
                  <a:pt x="3339560" y="530571"/>
                </a:lnTo>
                <a:cubicBezTo>
                  <a:pt x="3342894" y="530304"/>
                  <a:pt x="3345627" y="529938"/>
                  <a:pt x="3347761" y="529471"/>
                </a:cubicBezTo>
                <a:cubicBezTo>
                  <a:pt x="3349895" y="529004"/>
                  <a:pt x="3351595" y="528271"/>
                  <a:pt x="3352862" y="527271"/>
                </a:cubicBezTo>
                <a:cubicBezTo>
                  <a:pt x="3354129" y="526271"/>
                  <a:pt x="3354995" y="524870"/>
                  <a:pt x="3355462" y="523070"/>
                </a:cubicBezTo>
                <a:cubicBezTo>
                  <a:pt x="3355929" y="521270"/>
                  <a:pt x="3356162" y="518903"/>
                  <a:pt x="3356162" y="515969"/>
                </a:cubicBezTo>
                <a:lnTo>
                  <a:pt x="3356162" y="383753"/>
                </a:lnTo>
                <a:lnTo>
                  <a:pt x="3279553" y="383753"/>
                </a:lnTo>
                <a:lnTo>
                  <a:pt x="3279553" y="539772"/>
                </a:lnTo>
                <a:lnTo>
                  <a:pt x="3273352" y="539772"/>
                </a:lnTo>
                <a:close/>
                <a:moveTo>
                  <a:pt x="4594765" y="376552"/>
                </a:moveTo>
                <a:lnTo>
                  <a:pt x="4640971" y="376552"/>
                </a:lnTo>
                <a:lnTo>
                  <a:pt x="4640971" y="424358"/>
                </a:lnTo>
                <a:lnTo>
                  <a:pt x="4593565" y="424358"/>
                </a:lnTo>
                <a:lnTo>
                  <a:pt x="4593565" y="417757"/>
                </a:lnTo>
                <a:lnTo>
                  <a:pt x="4634769" y="417757"/>
                </a:lnTo>
                <a:lnTo>
                  <a:pt x="4634769" y="383153"/>
                </a:lnTo>
                <a:lnTo>
                  <a:pt x="4594765" y="383153"/>
                </a:lnTo>
                <a:close/>
                <a:moveTo>
                  <a:pt x="4536557" y="376352"/>
                </a:moveTo>
                <a:lnTo>
                  <a:pt x="4583963" y="376352"/>
                </a:lnTo>
                <a:lnTo>
                  <a:pt x="4583963" y="424758"/>
                </a:lnTo>
                <a:lnTo>
                  <a:pt x="4543158" y="424758"/>
                </a:lnTo>
                <a:lnTo>
                  <a:pt x="4543158" y="455162"/>
                </a:lnTo>
                <a:lnTo>
                  <a:pt x="4582163" y="455162"/>
                </a:lnTo>
                <a:lnTo>
                  <a:pt x="4582163" y="461562"/>
                </a:lnTo>
                <a:lnTo>
                  <a:pt x="4543158" y="461562"/>
                </a:lnTo>
                <a:lnTo>
                  <a:pt x="4543158" y="492766"/>
                </a:lnTo>
                <a:lnTo>
                  <a:pt x="4586363" y="492766"/>
                </a:lnTo>
                <a:lnTo>
                  <a:pt x="4586363" y="499167"/>
                </a:lnTo>
                <a:lnTo>
                  <a:pt x="4543158" y="499167"/>
                </a:lnTo>
                <a:lnTo>
                  <a:pt x="4543158" y="540972"/>
                </a:lnTo>
                <a:lnTo>
                  <a:pt x="4536557" y="540972"/>
                </a:lnTo>
                <a:close/>
                <a:moveTo>
                  <a:pt x="4912928" y="373151"/>
                </a:moveTo>
                <a:lnTo>
                  <a:pt x="5042545" y="373151"/>
                </a:lnTo>
                <a:lnTo>
                  <a:pt x="5042545" y="449561"/>
                </a:lnTo>
                <a:lnTo>
                  <a:pt x="4912928" y="449561"/>
                </a:lnTo>
                <a:close/>
                <a:moveTo>
                  <a:pt x="214827" y="371551"/>
                </a:moveTo>
                <a:cubicBezTo>
                  <a:pt x="216960" y="374618"/>
                  <a:pt x="219394" y="378252"/>
                  <a:pt x="222128" y="382453"/>
                </a:cubicBezTo>
                <a:cubicBezTo>
                  <a:pt x="224862" y="386653"/>
                  <a:pt x="227662" y="391020"/>
                  <a:pt x="230529" y="395554"/>
                </a:cubicBezTo>
                <a:cubicBezTo>
                  <a:pt x="233396" y="400088"/>
                  <a:pt x="236130" y="404622"/>
                  <a:pt x="238730" y="409156"/>
                </a:cubicBezTo>
                <a:cubicBezTo>
                  <a:pt x="241330" y="413690"/>
                  <a:pt x="243564" y="417757"/>
                  <a:pt x="245431" y="421357"/>
                </a:cubicBezTo>
                <a:lnTo>
                  <a:pt x="239830" y="425158"/>
                </a:lnTo>
                <a:cubicBezTo>
                  <a:pt x="237963" y="421557"/>
                  <a:pt x="235730" y="417490"/>
                  <a:pt x="233129" y="412956"/>
                </a:cubicBezTo>
                <a:cubicBezTo>
                  <a:pt x="230529" y="408422"/>
                  <a:pt x="227795" y="403822"/>
                  <a:pt x="224928" y="399155"/>
                </a:cubicBezTo>
                <a:cubicBezTo>
                  <a:pt x="222061" y="394487"/>
                  <a:pt x="219261" y="390053"/>
                  <a:pt x="216527" y="385853"/>
                </a:cubicBezTo>
                <a:cubicBezTo>
                  <a:pt x="213793" y="381652"/>
                  <a:pt x="211426" y="378085"/>
                  <a:pt x="209426" y="375152"/>
                </a:cubicBezTo>
                <a:close/>
                <a:moveTo>
                  <a:pt x="420253" y="370951"/>
                </a:moveTo>
                <a:cubicBezTo>
                  <a:pt x="421853" y="372951"/>
                  <a:pt x="423853" y="375618"/>
                  <a:pt x="426253" y="378952"/>
                </a:cubicBezTo>
                <a:cubicBezTo>
                  <a:pt x="428654" y="382286"/>
                  <a:pt x="431121" y="385753"/>
                  <a:pt x="433654" y="389353"/>
                </a:cubicBezTo>
                <a:cubicBezTo>
                  <a:pt x="436188" y="392954"/>
                  <a:pt x="438621" y="396488"/>
                  <a:pt x="440955" y="399955"/>
                </a:cubicBezTo>
                <a:cubicBezTo>
                  <a:pt x="443289" y="403422"/>
                  <a:pt x="445189" y="406422"/>
                  <a:pt x="446656" y="408956"/>
                </a:cubicBezTo>
                <a:lnTo>
                  <a:pt x="441455" y="413356"/>
                </a:lnTo>
                <a:cubicBezTo>
                  <a:pt x="439988" y="410956"/>
                  <a:pt x="438088" y="407989"/>
                  <a:pt x="435755" y="404455"/>
                </a:cubicBezTo>
                <a:cubicBezTo>
                  <a:pt x="433421" y="400921"/>
                  <a:pt x="430987" y="397354"/>
                  <a:pt x="428454" y="393754"/>
                </a:cubicBezTo>
                <a:cubicBezTo>
                  <a:pt x="425920" y="390153"/>
                  <a:pt x="423453" y="386686"/>
                  <a:pt x="421053" y="383353"/>
                </a:cubicBezTo>
                <a:cubicBezTo>
                  <a:pt x="418652" y="380019"/>
                  <a:pt x="416585" y="377352"/>
                  <a:pt x="414852" y="375352"/>
                </a:cubicBezTo>
                <a:close/>
                <a:moveTo>
                  <a:pt x="1847802" y="370751"/>
                </a:moveTo>
                <a:cubicBezTo>
                  <a:pt x="1849936" y="372218"/>
                  <a:pt x="1852636" y="374185"/>
                  <a:pt x="1855903" y="376652"/>
                </a:cubicBezTo>
                <a:cubicBezTo>
                  <a:pt x="1859171" y="379119"/>
                  <a:pt x="1862537" y="381719"/>
                  <a:pt x="1866005" y="384453"/>
                </a:cubicBezTo>
                <a:cubicBezTo>
                  <a:pt x="1869472" y="387186"/>
                  <a:pt x="1872806" y="389853"/>
                  <a:pt x="1876006" y="392454"/>
                </a:cubicBezTo>
                <a:cubicBezTo>
                  <a:pt x="1879206" y="395054"/>
                  <a:pt x="1881873" y="397288"/>
                  <a:pt x="1884007" y="399155"/>
                </a:cubicBezTo>
                <a:lnTo>
                  <a:pt x="1880006" y="404955"/>
                </a:lnTo>
                <a:cubicBezTo>
                  <a:pt x="1878006" y="403088"/>
                  <a:pt x="1875406" y="400821"/>
                  <a:pt x="1872206" y="398154"/>
                </a:cubicBezTo>
                <a:cubicBezTo>
                  <a:pt x="1869005" y="395487"/>
                  <a:pt x="1865705" y="392820"/>
                  <a:pt x="1862304" y="390153"/>
                </a:cubicBezTo>
                <a:cubicBezTo>
                  <a:pt x="1858904" y="387486"/>
                  <a:pt x="1855570" y="384919"/>
                  <a:pt x="1852303" y="382453"/>
                </a:cubicBezTo>
                <a:cubicBezTo>
                  <a:pt x="1849036" y="379986"/>
                  <a:pt x="1846269" y="377952"/>
                  <a:pt x="1844002" y="376352"/>
                </a:cubicBezTo>
                <a:close/>
                <a:moveTo>
                  <a:pt x="4089377" y="370151"/>
                </a:moveTo>
                <a:cubicBezTo>
                  <a:pt x="4090978" y="372018"/>
                  <a:pt x="4092978" y="374452"/>
                  <a:pt x="4095378" y="377452"/>
                </a:cubicBezTo>
                <a:cubicBezTo>
                  <a:pt x="4097779" y="380452"/>
                  <a:pt x="4100213" y="383619"/>
                  <a:pt x="4102679" y="386953"/>
                </a:cubicBezTo>
                <a:cubicBezTo>
                  <a:pt x="4105146" y="390287"/>
                  <a:pt x="4107547" y="393521"/>
                  <a:pt x="4109880" y="396654"/>
                </a:cubicBezTo>
                <a:cubicBezTo>
                  <a:pt x="4112214" y="399788"/>
                  <a:pt x="4114114" y="402488"/>
                  <a:pt x="4115581" y="404755"/>
                </a:cubicBezTo>
                <a:lnTo>
                  <a:pt x="4110181" y="409156"/>
                </a:lnTo>
                <a:cubicBezTo>
                  <a:pt x="4108713" y="407022"/>
                  <a:pt x="4106847" y="404389"/>
                  <a:pt x="4104579" y="401255"/>
                </a:cubicBezTo>
                <a:cubicBezTo>
                  <a:pt x="4102313" y="398121"/>
                  <a:pt x="4099945" y="394887"/>
                  <a:pt x="4097479" y="391554"/>
                </a:cubicBezTo>
                <a:cubicBezTo>
                  <a:pt x="4095012" y="388220"/>
                  <a:pt x="4092578" y="385019"/>
                  <a:pt x="4090178" y="381952"/>
                </a:cubicBezTo>
                <a:cubicBezTo>
                  <a:pt x="4087777" y="378885"/>
                  <a:pt x="4085711" y="376352"/>
                  <a:pt x="4083977" y="374351"/>
                </a:cubicBezTo>
                <a:close/>
                <a:moveTo>
                  <a:pt x="3883952" y="369751"/>
                </a:moveTo>
                <a:cubicBezTo>
                  <a:pt x="3886085" y="371351"/>
                  <a:pt x="3888719" y="373385"/>
                  <a:pt x="3891853" y="375852"/>
                </a:cubicBezTo>
                <a:cubicBezTo>
                  <a:pt x="3894987" y="378319"/>
                  <a:pt x="3898187" y="380919"/>
                  <a:pt x="3901454" y="383653"/>
                </a:cubicBezTo>
                <a:cubicBezTo>
                  <a:pt x="3904721" y="386386"/>
                  <a:pt x="3907855" y="389087"/>
                  <a:pt x="3910855" y="391754"/>
                </a:cubicBezTo>
                <a:cubicBezTo>
                  <a:pt x="3913856" y="394421"/>
                  <a:pt x="3916356" y="396688"/>
                  <a:pt x="3918356" y="398555"/>
                </a:cubicBezTo>
                <a:lnTo>
                  <a:pt x="3914556" y="404155"/>
                </a:lnTo>
                <a:cubicBezTo>
                  <a:pt x="3912555" y="402155"/>
                  <a:pt x="3910055" y="399821"/>
                  <a:pt x="3907055" y="397154"/>
                </a:cubicBezTo>
                <a:cubicBezTo>
                  <a:pt x="3904055" y="394487"/>
                  <a:pt x="3900887" y="391754"/>
                  <a:pt x="3897554" y="388953"/>
                </a:cubicBezTo>
                <a:cubicBezTo>
                  <a:pt x="3894220" y="386153"/>
                  <a:pt x="3890986" y="383486"/>
                  <a:pt x="3887853" y="380952"/>
                </a:cubicBezTo>
                <a:cubicBezTo>
                  <a:pt x="3884719" y="378419"/>
                  <a:pt x="3882085" y="376418"/>
                  <a:pt x="3879951" y="374952"/>
                </a:cubicBezTo>
                <a:close/>
                <a:moveTo>
                  <a:pt x="3419570" y="367351"/>
                </a:moveTo>
                <a:lnTo>
                  <a:pt x="3425971" y="367751"/>
                </a:lnTo>
                <a:lnTo>
                  <a:pt x="3425971" y="519370"/>
                </a:lnTo>
                <a:cubicBezTo>
                  <a:pt x="3425971" y="522970"/>
                  <a:pt x="3425671" y="525870"/>
                  <a:pt x="3425071" y="528071"/>
                </a:cubicBezTo>
                <a:cubicBezTo>
                  <a:pt x="3424471" y="530271"/>
                  <a:pt x="3423371" y="532071"/>
                  <a:pt x="3421770" y="533471"/>
                </a:cubicBezTo>
                <a:cubicBezTo>
                  <a:pt x="3420170" y="534872"/>
                  <a:pt x="3418037" y="535905"/>
                  <a:pt x="3415369" y="536572"/>
                </a:cubicBezTo>
                <a:cubicBezTo>
                  <a:pt x="3412703" y="537239"/>
                  <a:pt x="3409302" y="537772"/>
                  <a:pt x="3405168" y="538172"/>
                </a:cubicBezTo>
                <a:lnTo>
                  <a:pt x="3394767" y="539172"/>
                </a:lnTo>
                <a:lnTo>
                  <a:pt x="3392367" y="532171"/>
                </a:lnTo>
                <a:lnTo>
                  <a:pt x="3403968" y="531371"/>
                </a:lnTo>
                <a:cubicBezTo>
                  <a:pt x="3407169" y="531238"/>
                  <a:pt x="3409769" y="530971"/>
                  <a:pt x="3411769" y="530571"/>
                </a:cubicBezTo>
                <a:cubicBezTo>
                  <a:pt x="3413769" y="530171"/>
                  <a:pt x="3415369" y="529504"/>
                  <a:pt x="3416570" y="528571"/>
                </a:cubicBezTo>
                <a:cubicBezTo>
                  <a:pt x="3417770" y="527637"/>
                  <a:pt x="3418570" y="526337"/>
                  <a:pt x="3418970" y="524670"/>
                </a:cubicBezTo>
                <a:cubicBezTo>
                  <a:pt x="3419370" y="523003"/>
                  <a:pt x="3419570" y="520770"/>
                  <a:pt x="3419570" y="517969"/>
                </a:cubicBezTo>
                <a:close/>
                <a:moveTo>
                  <a:pt x="2709958" y="366751"/>
                </a:moveTo>
                <a:lnTo>
                  <a:pt x="2716759" y="367151"/>
                </a:lnTo>
                <a:lnTo>
                  <a:pt x="2716759" y="425158"/>
                </a:lnTo>
                <a:lnTo>
                  <a:pt x="2749963" y="425158"/>
                </a:lnTo>
                <a:lnTo>
                  <a:pt x="2749963" y="432159"/>
                </a:lnTo>
                <a:lnTo>
                  <a:pt x="2716759" y="432159"/>
                </a:lnTo>
                <a:lnTo>
                  <a:pt x="2716759" y="508568"/>
                </a:lnTo>
                <a:cubicBezTo>
                  <a:pt x="2723559" y="506968"/>
                  <a:pt x="2730027" y="505401"/>
                  <a:pt x="2736161" y="503868"/>
                </a:cubicBezTo>
                <a:cubicBezTo>
                  <a:pt x="2742295" y="502334"/>
                  <a:pt x="2747696" y="500901"/>
                  <a:pt x="2752363" y="499567"/>
                </a:cubicBezTo>
                <a:lnTo>
                  <a:pt x="2752963" y="503368"/>
                </a:lnTo>
                <a:lnTo>
                  <a:pt x="2753363" y="506368"/>
                </a:lnTo>
                <a:cubicBezTo>
                  <a:pt x="2747096" y="507968"/>
                  <a:pt x="2739461" y="509868"/>
                  <a:pt x="2730460" y="512069"/>
                </a:cubicBezTo>
                <a:cubicBezTo>
                  <a:pt x="2721459" y="514269"/>
                  <a:pt x="2712191" y="516469"/>
                  <a:pt x="2702657" y="518670"/>
                </a:cubicBezTo>
                <a:cubicBezTo>
                  <a:pt x="2693122" y="520870"/>
                  <a:pt x="2683788" y="523003"/>
                  <a:pt x="2674653" y="525070"/>
                </a:cubicBezTo>
                <a:cubicBezTo>
                  <a:pt x="2665519" y="527137"/>
                  <a:pt x="2657685" y="528904"/>
                  <a:pt x="2651150" y="530371"/>
                </a:cubicBezTo>
                <a:lnTo>
                  <a:pt x="2649950" y="523570"/>
                </a:lnTo>
                <a:cubicBezTo>
                  <a:pt x="2653017" y="522903"/>
                  <a:pt x="2656418" y="522170"/>
                  <a:pt x="2660152" y="521370"/>
                </a:cubicBezTo>
                <a:cubicBezTo>
                  <a:pt x="2663885" y="520570"/>
                  <a:pt x="2667819" y="519703"/>
                  <a:pt x="2671953" y="518770"/>
                </a:cubicBezTo>
                <a:lnTo>
                  <a:pt x="2671953" y="400755"/>
                </a:lnTo>
                <a:lnTo>
                  <a:pt x="2678554" y="401155"/>
                </a:lnTo>
                <a:lnTo>
                  <a:pt x="2678554" y="517369"/>
                </a:lnTo>
                <a:cubicBezTo>
                  <a:pt x="2683621" y="516303"/>
                  <a:pt x="2688788" y="515136"/>
                  <a:pt x="2694056" y="513869"/>
                </a:cubicBezTo>
                <a:cubicBezTo>
                  <a:pt x="2699323" y="512602"/>
                  <a:pt x="2704624" y="511369"/>
                  <a:pt x="2709958" y="510168"/>
                </a:cubicBezTo>
                <a:close/>
                <a:moveTo>
                  <a:pt x="536467" y="366150"/>
                </a:moveTo>
                <a:lnTo>
                  <a:pt x="543268" y="366551"/>
                </a:lnTo>
                <a:lnTo>
                  <a:pt x="543268" y="401355"/>
                </a:lnTo>
                <a:lnTo>
                  <a:pt x="573672" y="401355"/>
                </a:lnTo>
                <a:lnTo>
                  <a:pt x="573672" y="407956"/>
                </a:lnTo>
                <a:lnTo>
                  <a:pt x="543268" y="407956"/>
                </a:lnTo>
                <a:lnTo>
                  <a:pt x="543268" y="456362"/>
                </a:lnTo>
                <a:lnTo>
                  <a:pt x="578272" y="456362"/>
                </a:lnTo>
                <a:lnTo>
                  <a:pt x="578272" y="462963"/>
                </a:lnTo>
                <a:lnTo>
                  <a:pt x="543268" y="462963"/>
                </a:lnTo>
                <a:lnTo>
                  <a:pt x="543268" y="519770"/>
                </a:lnTo>
                <a:lnTo>
                  <a:pt x="536467" y="519770"/>
                </a:lnTo>
                <a:lnTo>
                  <a:pt x="536467" y="462963"/>
                </a:lnTo>
                <a:lnTo>
                  <a:pt x="491061" y="462963"/>
                </a:lnTo>
                <a:cubicBezTo>
                  <a:pt x="490661" y="469897"/>
                  <a:pt x="489928" y="475931"/>
                  <a:pt x="488861" y="481065"/>
                </a:cubicBezTo>
                <a:cubicBezTo>
                  <a:pt x="487794" y="486199"/>
                  <a:pt x="486261" y="490999"/>
                  <a:pt x="484261" y="495467"/>
                </a:cubicBezTo>
                <a:cubicBezTo>
                  <a:pt x="482260" y="499934"/>
                  <a:pt x="479660" y="504301"/>
                  <a:pt x="476460" y="508568"/>
                </a:cubicBezTo>
                <a:cubicBezTo>
                  <a:pt x="473259" y="512835"/>
                  <a:pt x="469259" y="517569"/>
                  <a:pt x="464458" y="522770"/>
                </a:cubicBezTo>
                <a:lnTo>
                  <a:pt x="459257" y="518570"/>
                </a:lnTo>
                <a:cubicBezTo>
                  <a:pt x="463791" y="513502"/>
                  <a:pt x="467592" y="508935"/>
                  <a:pt x="470659" y="504868"/>
                </a:cubicBezTo>
                <a:cubicBezTo>
                  <a:pt x="473726" y="500801"/>
                  <a:pt x="476193" y="496733"/>
                  <a:pt x="478060" y="492666"/>
                </a:cubicBezTo>
                <a:cubicBezTo>
                  <a:pt x="479927" y="488599"/>
                  <a:pt x="481327" y="484199"/>
                  <a:pt x="482260" y="479465"/>
                </a:cubicBezTo>
                <a:cubicBezTo>
                  <a:pt x="483194" y="474731"/>
                  <a:pt x="483861" y="469230"/>
                  <a:pt x="484261" y="462963"/>
                </a:cubicBezTo>
                <a:lnTo>
                  <a:pt x="453657" y="462963"/>
                </a:lnTo>
                <a:lnTo>
                  <a:pt x="453657" y="456362"/>
                </a:lnTo>
                <a:lnTo>
                  <a:pt x="484461" y="456362"/>
                </a:lnTo>
                <a:cubicBezTo>
                  <a:pt x="484594" y="454228"/>
                  <a:pt x="484661" y="452028"/>
                  <a:pt x="484661" y="449761"/>
                </a:cubicBezTo>
                <a:cubicBezTo>
                  <a:pt x="484661" y="447494"/>
                  <a:pt x="484661" y="445094"/>
                  <a:pt x="484661" y="442560"/>
                </a:cubicBezTo>
                <a:lnTo>
                  <a:pt x="484661" y="407956"/>
                </a:lnTo>
                <a:lnTo>
                  <a:pt x="460458" y="407956"/>
                </a:lnTo>
                <a:lnTo>
                  <a:pt x="460458" y="401355"/>
                </a:lnTo>
                <a:lnTo>
                  <a:pt x="484661" y="401355"/>
                </a:lnTo>
                <a:lnTo>
                  <a:pt x="484661" y="366551"/>
                </a:lnTo>
                <a:lnTo>
                  <a:pt x="491461" y="366951"/>
                </a:lnTo>
                <a:lnTo>
                  <a:pt x="491461" y="401355"/>
                </a:lnTo>
                <a:lnTo>
                  <a:pt x="536467" y="401355"/>
                </a:lnTo>
                <a:close/>
                <a:moveTo>
                  <a:pt x="4519555" y="365350"/>
                </a:moveTo>
                <a:lnTo>
                  <a:pt x="4525956" y="366951"/>
                </a:lnTo>
                <a:cubicBezTo>
                  <a:pt x="4521955" y="381219"/>
                  <a:pt x="4517355" y="394621"/>
                  <a:pt x="4512155" y="407156"/>
                </a:cubicBezTo>
                <a:lnTo>
                  <a:pt x="4512155" y="542973"/>
                </a:lnTo>
                <a:lnTo>
                  <a:pt x="4505753" y="542973"/>
                </a:lnTo>
                <a:lnTo>
                  <a:pt x="4505753" y="421757"/>
                </a:lnTo>
                <a:cubicBezTo>
                  <a:pt x="4502019" y="429758"/>
                  <a:pt x="4498185" y="437259"/>
                  <a:pt x="4494252" y="444260"/>
                </a:cubicBezTo>
                <a:cubicBezTo>
                  <a:pt x="4490318" y="451261"/>
                  <a:pt x="4486285" y="457962"/>
                  <a:pt x="4482151" y="464363"/>
                </a:cubicBezTo>
                <a:lnTo>
                  <a:pt x="4477750" y="458762"/>
                </a:lnTo>
                <a:cubicBezTo>
                  <a:pt x="4481617" y="452895"/>
                  <a:pt x="4485517" y="446427"/>
                  <a:pt x="4489451" y="439360"/>
                </a:cubicBezTo>
                <a:cubicBezTo>
                  <a:pt x="4493385" y="432292"/>
                  <a:pt x="4497153" y="424758"/>
                  <a:pt x="4500753" y="416757"/>
                </a:cubicBezTo>
                <a:cubicBezTo>
                  <a:pt x="4504353" y="408756"/>
                  <a:pt x="4507787" y="400421"/>
                  <a:pt x="4511054" y="391754"/>
                </a:cubicBezTo>
                <a:cubicBezTo>
                  <a:pt x="4514321" y="383086"/>
                  <a:pt x="4517155" y="374285"/>
                  <a:pt x="4519555" y="365350"/>
                </a:cubicBezTo>
                <a:close/>
                <a:moveTo>
                  <a:pt x="5375786" y="365150"/>
                </a:moveTo>
                <a:cubicBezTo>
                  <a:pt x="5378587" y="373018"/>
                  <a:pt x="5381187" y="381419"/>
                  <a:pt x="5383587" y="390353"/>
                </a:cubicBezTo>
                <a:lnTo>
                  <a:pt x="5453395" y="390353"/>
                </a:lnTo>
                <a:lnTo>
                  <a:pt x="5453395" y="426158"/>
                </a:lnTo>
                <a:lnTo>
                  <a:pt x="5446395" y="426158"/>
                </a:lnTo>
                <a:lnTo>
                  <a:pt x="5446395" y="397554"/>
                </a:lnTo>
                <a:lnTo>
                  <a:pt x="5309378" y="397554"/>
                </a:lnTo>
                <a:lnTo>
                  <a:pt x="5309378" y="426158"/>
                </a:lnTo>
                <a:lnTo>
                  <a:pt x="5302377" y="426158"/>
                </a:lnTo>
                <a:lnTo>
                  <a:pt x="5302377" y="390353"/>
                </a:lnTo>
                <a:lnTo>
                  <a:pt x="5376586" y="390353"/>
                </a:lnTo>
                <a:cubicBezTo>
                  <a:pt x="5374053" y="381419"/>
                  <a:pt x="5371519" y="373285"/>
                  <a:pt x="5368985" y="365950"/>
                </a:cubicBezTo>
                <a:close/>
                <a:moveTo>
                  <a:pt x="5207965" y="364950"/>
                </a:moveTo>
                <a:cubicBezTo>
                  <a:pt x="5209431" y="368817"/>
                  <a:pt x="5210832" y="373518"/>
                  <a:pt x="5212165" y="379052"/>
                </a:cubicBezTo>
                <a:cubicBezTo>
                  <a:pt x="5213499" y="384586"/>
                  <a:pt x="5214833" y="389753"/>
                  <a:pt x="5216166" y="394554"/>
                </a:cubicBezTo>
                <a:lnTo>
                  <a:pt x="5265373" y="394554"/>
                </a:lnTo>
                <a:lnTo>
                  <a:pt x="5265373" y="401355"/>
                </a:lnTo>
                <a:lnTo>
                  <a:pt x="5200964" y="401355"/>
                </a:lnTo>
                <a:cubicBezTo>
                  <a:pt x="5199097" y="405089"/>
                  <a:pt x="5196863" y="409056"/>
                  <a:pt x="5194263" y="413256"/>
                </a:cubicBezTo>
                <a:cubicBezTo>
                  <a:pt x="5191663" y="417457"/>
                  <a:pt x="5188963" y="421557"/>
                  <a:pt x="5186162" y="425558"/>
                </a:cubicBezTo>
                <a:cubicBezTo>
                  <a:pt x="5183362" y="429558"/>
                  <a:pt x="5180595" y="433292"/>
                  <a:pt x="5177861" y="436759"/>
                </a:cubicBezTo>
                <a:cubicBezTo>
                  <a:pt x="5175127" y="440226"/>
                  <a:pt x="5172561" y="443160"/>
                  <a:pt x="5170160" y="445560"/>
                </a:cubicBezTo>
                <a:cubicBezTo>
                  <a:pt x="5172293" y="445427"/>
                  <a:pt x="5175494" y="445260"/>
                  <a:pt x="5179761" y="445060"/>
                </a:cubicBezTo>
                <a:cubicBezTo>
                  <a:pt x="5184029" y="444860"/>
                  <a:pt x="5188463" y="444660"/>
                  <a:pt x="5193063" y="444460"/>
                </a:cubicBezTo>
                <a:cubicBezTo>
                  <a:pt x="5197663" y="444260"/>
                  <a:pt x="5202031" y="444060"/>
                  <a:pt x="5206165" y="443860"/>
                </a:cubicBezTo>
                <a:cubicBezTo>
                  <a:pt x="5210299" y="443660"/>
                  <a:pt x="5213365" y="443493"/>
                  <a:pt x="5215366" y="443360"/>
                </a:cubicBezTo>
                <a:cubicBezTo>
                  <a:pt x="5218433" y="438960"/>
                  <a:pt x="5221500" y="434359"/>
                  <a:pt x="5224567" y="429558"/>
                </a:cubicBezTo>
                <a:cubicBezTo>
                  <a:pt x="5227634" y="424758"/>
                  <a:pt x="5230701" y="419624"/>
                  <a:pt x="5233769" y="414156"/>
                </a:cubicBezTo>
                <a:lnTo>
                  <a:pt x="5239569" y="417357"/>
                </a:lnTo>
                <a:cubicBezTo>
                  <a:pt x="5233701" y="428025"/>
                  <a:pt x="5227601" y="437693"/>
                  <a:pt x="5221267" y="446361"/>
                </a:cubicBezTo>
                <a:cubicBezTo>
                  <a:pt x="5214933" y="455028"/>
                  <a:pt x="5208065" y="463096"/>
                  <a:pt x="5200664" y="470564"/>
                </a:cubicBezTo>
                <a:cubicBezTo>
                  <a:pt x="5193263" y="478031"/>
                  <a:pt x="5185195" y="484999"/>
                  <a:pt x="5176461" y="491466"/>
                </a:cubicBezTo>
                <a:cubicBezTo>
                  <a:pt x="5167727" y="497934"/>
                  <a:pt x="5158025" y="504168"/>
                  <a:pt x="5147357" y="510168"/>
                </a:cubicBezTo>
                <a:lnTo>
                  <a:pt x="5143957" y="504168"/>
                </a:lnTo>
                <a:cubicBezTo>
                  <a:pt x="5151291" y="500034"/>
                  <a:pt x="5158059" y="495900"/>
                  <a:pt x="5164259" y="491766"/>
                </a:cubicBezTo>
                <a:cubicBezTo>
                  <a:pt x="5170460" y="487632"/>
                  <a:pt x="5176261" y="483365"/>
                  <a:pt x="5181661" y="478965"/>
                </a:cubicBezTo>
                <a:cubicBezTo>
                  <a:pt x="5187063" y="474564"/>
                  <a:pt x="5192096" y="469997"/>
                  <a:pt x="5196763" y="465263"/>
                </a:cubicBezTo>
                <a:cubicBezTo>
                  <a:pt x="5201431" y="460529"/>
                  <a:pt x="5205898" y="455428"/>
                  <a:pt x="5210165" y="449961"/>
                </a:cubicBezTo>
                <a:cubicBezTo>
                  <a:pt x="5206965" y="450094"/>
                  <a:pt x="5202997" y="450261"/>
                  <a:pt x="5198263" y="450461"/>
                </a:cubicBezTo>
                <a:cubicBezTo>
                  <a:pt x="5193529" y="450661"/>
                  <a:pt x="5188863" y="450861"/>
                  <a:pt x="5184262" y="451061"/>
                </a:cubicBezTo>
                <a:cubicBezTo>
                  <a:pt x="5179661" y="451261"/>
                  <a:pt x="5175561" y="451461"/>
                  <a:pt x="5171961" y="451661"/>
                </a:cubicBezTo>
                <a:cubicBezTo>
                  <a:pt x="5168360" y="451861"/>
                  <a:pt x="5166093" y="452028"/>
                  <a:pt x="5165160" y="452161"/>
                </a:cubicBezTo>
                <a:cubicBezTo>
                  <a:pt x="5164493" y="452161"/>
                  <a:pt x="5163659" y="452228"/>
                  <a:pt x="5162659" y="452361"/>
                </a:cubicBezTo>
                <a:cubicBezTo>
                  <a:pt x="5161659" y="452495"/>
                  <a:pt x="5160426" y="452761"/>
                  <a:pt x="5158959" y="453161"/>
                </a:cubicBezTo>
                <a:lnTo>
                  <a:pt x="5157559" y="446361"/>
                </a:lnTo>
                <a:cubicBezTo>
                  <a:pt x="5158359" y="446094"/>
                  <a:pt x="5159359" y="445760"/>
                  <a:pt x="5160559" y="445360"/>
                </a:cubicBezTo>
                <a:cubicBezTo>
                  <a:pt x="5161759" y="444960"/>
                  <a:pt x="5162693" y="444427"/>
                  <a:pt x="5163359" y="443760"/>
                </a:cubicBezTo>
                <a:cubicBezTo>
                  <a:pt x="5165360" y="442027"/>
                  <a:pt x="5167661" y="439593"/>
                  <a:pt x="5170260" y="436459"/>
                </a:cubicBezTo>
                <a:cubicBezTo>
                  <a:pt x="5172861" y="433326"/>
                  <a:pt x="5175494" y="429825"/>
                  <a:pt x="5178161" y="425958"/>
                </a:cubicBezTo>
                <a:cubicBezTo>
                  <a:pt x="5180828" y="422091"/>
                  <a:pt x="5183495" y="418024"/>
                  <a:pt x="5186162" y="413756"/>
                </a:cubicBezTo>
                <a:cubicBezTo>
                  <a:pt x="5188829" y="409489"/>
                  <a:pt x="5191230" y="405355"/>
                  <a:pt x="5193363" y="401355"/>
                </a:cubicBezTo>
                <a:lnTo>
                  <a:pt x="5156959" y="401355"/>
                </a:lnTo>
                <a:lnTo>
                  <a:pt x="5156959" y="394554"/>
                </a:lnTo>
                <a:lnTo>
                  <a:pt x="5209165" y="394554"/>
                </a:lnTo>
                <a:cubicBezTo>
                  <a:pt x="5207965" y="389887"/>
                  <a:pt x="5206665" y="384886"/>
                  <a:pt x="5205265" y="379552"/>
                </a:cubicBezTo>
                <a:cubicBezTo>
                  <a:pt x="5203865" y="374218"/>
                  <a:pt x="5202497" y="369618"/>
                  <a:pt x="5201164" y="365750"/>
                </a:cubicBezTo>
                <a:close/>
                <a:moveTo>
                  <a:pt x="3491779" y="364550"/>
                </a:moveTo>
                <a:lnTo>
                  <a:pt x="3498380" y="365150"/>
                </a:lnTo>
                <a:cubicBezTo>
                  <a:pt x="3497847" y="371818"/>
                  <a:pt x="3497213" y="378485"/>
                  <a:pt x="3496480" y="385153"/>
                </a:cubicBezTo>
                <a:cubicBezTo>
                  <a:pt x="3495746" y="391820"/>
                  <a:pt x="3494913" y="398555"/>
                  <a:pt x="3493979" y="405355"/>
                </a:cubicBezTo>
                <a:lnTo>
                  <a:pt x="3531384" y="405355"/>
                </a:lnTo>
                <a:lnTo>
                  <a:pt x="3531384" y="412156"/>
                </a:lnTo>
                <a:cubicBezTo>
                  <a:pt x="3530184" y="422024"/>
                  <a:pt x="3528884" y="431025"/>
                  <a:pt x="3527484" y="439160"/>
                </a:cubicBezTo>
                <a:cubicBezTo>
                  <a:pt x="3526083" y="447294"/>
                  <a:pt x="3524517" y="454695"/>
                  <a:pt x="3522783" y="461362"/>
                </a:cubicBezTo>
                <a:cubicBezTo>
                  <a:pt x="3521049" y="468030"/>
                  <a:pt x="3519116" y="474131"/>
                  <a:pt x="3516982" y="479665"/>
                </a:cubicBezTo>
                <a:cubicBezTo>
                  <a:pt x="3514849" y="485199"/>
                  <a:pt x="3512382" y="490366"/>
                  <a:pt x="3509581" y="495167"/>
                </a:cubicBezTo>
                <a:cubicBezTo>
                  <a:pt x="3515182" y="499834"/>
                  <a:pt x="3520549" y="504368"/>
                  <a:pt x="3525683" y="508768"/>
                </a:cubicBezTo>
                <a:cubicBezTo>
                  <a:pt x="3530817" y="513169"/>
                  <a:pt x="3535251" y="516903"/>
                  <a:pt x="3538985" y="519970"/>
                </a:cubicBezTo>
                <a:lnTo>
                  <a:pt x="3534584" y="525170"/>
                </a:lnTo>
                <a:cubicBezTo>
                  <a:pt x="3530717" y="521837"/>
                  <a:pt x="3526317" y="518103"/>
                  <a:pt x="3521383" y="513969"/>
                </a:cubicBezTo>
                <a:cubicBezTo>
                  <a:pt x="3516449" y="509835"/>
                  <a:pt x="3511248" y="505568"/>
                  <a:pt x="3505781" y="501167"/>
                </a:cubicBezTo>
                <a:cubicBezTo>
                  <a:pt x="3500980" y="508368"/>
                  <a:pt x="3495146" y="515102"/>
                  <a:pt x="3488279" y="521370"/>
                </a:cubicBezTo>
                <a:cubicBezTo>
                  <a:pt x="3481411" y="527637"/>
                  <a:pt x="3473110" y="534438"/>
                  <a:pt x="3463376" y="541772"/>
                </a:cubicBezTo>
                <a:lnTo>
                  <a:pt x="3458575" y="536572"/>
                </a:lnTo>
                <a:cubicBezTo>
                  <a:pt x="3468043" y="529504"/>
                  <a:pt x="3476211" y="522870"/>
                  <a:pt x="3483078" y="516669"/>
                </a:cubicBezTo>
                <a:cubicBezTo>
                  <a:pt x="3489945" y="510469"/>
                  <a:pt x="3495779" y="503834"/>
                  <a:pt x="3500580" y="496767"/>
                </a:cubicBezTo>
                <a:cubicBezTo>
                  <a:pt x="3495913" y="492900"/>
                  <a:pt x="3491279" y="489099"/>
                  <a:pt x="3486679" y="485365"/>
                </a:cubicBezTo>
                <a:cubicBezTo>
                  <a:pt x="3482078" y="481632"/>
                  <a:pt x="3477711" y="478231"/>
                  <a:pt x="3473577" y="475164"/>
                </a:cubicBezTo>
                <a:cubicBezTo>
                  <a:pt x="3476111" y="465830"/>
                  <a:pt x="3478444" y="455962"/>
                  <a:pt x="3480578" y="445560"/>
                </a:cubicBezTo>
                <a:cubicBezTo>
                  <a:pt x="3482711" y="435159"/>
                  <a:pt x="3484578" y="424091"/>
                  <a:pt x="3486178" y="412356"/>
                </a:cubicBezTo>
                <a:lnTo>
                  <a:pt x="3464375" y="412356"/>
                </a:lnTo>
                <a:lnTo>
                  <a:pt x="3464375" y="405355"/>
                </a:lnTo>
                <a:lnTo>
                  <a:pt x="3487179" y="405355"/>
                </a:lnTo>
                <a:cubicBezTo>
                  <a:pt x="3488112" y="398821"/>
                  <a:pt x="3488945" y="392187"/>
                  <a:pt x="3489679" y="385453"/>
                </a:cubicBezTo>
                <a:cubicBezTo>
                  <a:pt x="3490412" y="378719"/>
                  <a:pt x="3491112" y="371751"/>
                  <a:pt x="3491779" y="364550"/>
                </a:cubicBezTo>
                <a:close/>
                <a:moveTo>
                  <a:pt x="2180244" y="364350"/>
                </a:moveTo>
                <a:lnTo>
                  <a:pt x="2186045" y="367151"/>
                </a:lnTo>
                <a:cubicBezTo>
                  <a:pt x="2184845" y="369951"/>
                  <a:pt x="2183411" y="373018"/>
                  <a:pt x="2181744" y="376352"/>
                </a:cubicBezTo>
                <a:cubicBezTo>
                  <a:pt x="2180077" y="379686"/>
                  <a:pt x="2178344" y="383053"/>
                  <a:pt x="2176544" y="386453"/>
                </a:cubicBezTo>
                <a:cubicBezTo>
                  <a:pt x="2174743" y="389853"/>
                  <a:pt x="2172910" y="393187"/>
                  <a:pt x="2171043" y="396454"/>
                </a:cubicBezTo>
                <a:cubicBezTo>
                  <a:pt x="2169176" y="399721"/>
                  <a:pt x="2167442" y="402755"/>
                  <a:pt x="2165842" y="405555"/>
                </a:cubicBezTo>
                <a:lnTo>
                  <a:pt x="2191645" y="405555"/>
                </a:lnTo>
                <a:lnTo>
                  <a:pt x="2191645" y="466763"/>
                </a:lnTo>
                <a:lnTo>
                  <a:pt x="2168242" y="466763"/>
                </a:lnTo>
                <a:lnTo>
                  <a:pt x="2168242" y="519370"/>
                </a:lnTo>
                <a:cubicBezTo>
                  <a:pt x="2168242" y="523770"/>
                  <a:pt x="2168976" y="526671"/>
                  <a:pt x="2170443" y="528071"/>
                </a:cubicBezTo>
                <a:cubicBezTo>
                  <a:pt x="2171910" y="529471"/>
                  <a:pt x="2174710" y="530371"/>
                  <a:pt x="2178844" y="530771"/>
                </a:cubicBezTo>
                <a:cubicBezTo>
                  <a:pt x="2180977" y="531038"/>
                  <a:pt x="2183178" y="531038"/>
                  <a:pt x="2185445" y="530771"/>
                </a:cubicBezTo>
                <a:cubicBezTo>
                  <a:pt x="2187978" y="530504"/>
                  <a:pt x="2190078" y="530204"/>
                  <a:pt x="2191745" y="529871"/>
                </a:cubicBezTo>
                <a:cubicBezTo>
                  <a:pt x="2193412" y="529538"/>
                  <a:pt x="2194746" y="529004"/>
                  <a:pt x="2195746" y="528271"/>
                </a:cubicBezTo>
                <a:cubicBezTo>
                  <a:pt x="2196746" y="527537"/>
                  <a:pt x="2197479" y="526504"/>
                  <a:pt x="2197946" y="525170"/>
                </a:cubicBezTo>
                <a:cubicBezTo>
                  <a:pt x="2198413" y="523837"/>
                  <a:pt x="2198780" y="522037"/>
                  <a:pt x="2199046" y="519770"/>
                </a:cubicBezTo>
                <a:cubicBezTo>
                  <a:pt x="2199446" y="516703"/>
                  <a:pt x="2199780" y="513036"/>
                  <a:pt x="2200046" y="508768"/>
                </a:cubicBezTo>
                <a:cubicBezTo>
                  <a:pt x="2200313" y="504501"/>
                  <a:pt x="2200580" y="499967"/>
                  <a:pt x="2200847" y="495167"/>
                </a:cubicBezTo>
                <a:lnTo>
                  <a:pt x="2206847" y="496767"/>
                </a:lnTo>
                <a:cubicBezTo>
                  <a:pt x="2206581" y="501701"/>
                  <a:pt x="2206314" y="506301"/>
                  <a:pt x="2206047" y="510569"/>
                </a:cubicBezTo>
                <a:cubicBezTo>
                  <a:pt x="2205780" y="514836"/>
                  <a:pt x="2205514" y="518503"/>
                  <a:pt x="2205247" y="521570"/>
                </a:cubicBezTo>
                <a:cubicBezTo>
                  <a:pt x="2204980" y="524637"/>
                  <a:pt x="2204447" y="527137"/>
                  <a:pt x="2203647" y="529071"/>
                </a:cubicBezTo>
                <a:cubicBezTo>
                  <a:pt x="2202847" y="531004"/>
                  <a:pt x="2201747" y="532538"/>
                  <a:pt x="2200346" y="533671"/>
                </a:cubicBezTo>
                <a:cubicBezTo>
                  <a:pt x="2198946" y="534805"/>
                  <a:pt x="2197113" y="535638"/>
                  <a:pt x="2194846" y="536172"/>
                </a:cubicBezTo>
                <a:cubicBezTo>
                  <a:pt x="2192579" y="536705"/>
                  <a:pt x="2189778" y="537038"/>
                  <a:pt x="2186445" y="537172"/>
                </a:cubicBezTo>
                <a:cubicBezTo>
                  <a:pt x="2183244" y="537305"/>
                  <a:pt x="2180110" y="537305"/>
                  <a:pt x="2177044" y="537172"/>
                </a:cubicBezTo>
                <a:cubicBezTo>
                  <a:pt x="2171710" y="536905"/>
                  <a:pt x="2167809" y="535672"/>
                  <a:pt x="2165342" y="533471"/>
                </a:cubicBezTo>
                <a:cubicBezTo>
                  <a:pt x="2162875" y="531271"/>
                  <a:pt x="2161642" y="527037"/>
                  <a:pt x="2161642" y="520770"/>
                </a:cubicBezTo>
                <a:lnTo>
                  <a:pt x="2161642" y="466763"/>
                </a:lnTo>
                <a:lnTo>
                  <a:pt x="2136839" y="466763"/>
                </a:lnTo>
                <a:cubicBezTo>
                  <a:pt x="2136705" y="477698"/>
                  <a:pt x="2135972" y="486866"/>
                  <a:pt x="2134638" y="494267"/>
                </a:cubicBezTo>
                <a:cubicBezTo>
                  <a:pt x="2133305" y="501667"/>
                  <a:pt x="2131204" y="508135"/>
                  <a:pt x="2128337" y="513669"/>
                </a:cubicBezTo>
                <a:cubicBezTo>
                  <a:pt x="2125470" y="519203"/>
                  <a:pt x="2121637" y="524204"/>
                  <a:pt x="2116836" y="528671"/>
                </a:cubicBezTo>
                <a:cubicBezTo>
                  <a:pt x="2112035" y="533138"/>
                  <a:pt x="2106168" y="537839"/>
                  <a:pt x="2099234" y="542773"/>
                </a:cubicBezTo>
                <a:lnTo>
                  <a:pt x="2094833" y="537172"/>
                </a:lnTo>
                <a:cubicBezTo>
                  <a:pt x="2101367" y="532905"/>
                  <a:pt x="2106901" y="528704"/>
                  <a:pt x="2111435" y="524570"/>
                </a:cubicBezTo>
                <a:cubicBezTo>
                  <a:pt x="2115969" y="520436"/>
                  <a:pt x="2119636" y="515769"/>
                  <a:pt x="2122437" y="510569"/>
                </a:cubicBezTo>
                <a:cubicBezTo>
                  <a:pt x="2125237" y="505368"/>
                  <a:pt x="2127271" y="499267"/>
                  <a:pt x="2128537" y="492266"/>
                </a:cubicBezTo>
                <a:cubicBezTo>
                  <a:pt x="2129804" y="485265"/>
                  <a:pt x="2130438" y="476764"/>
                  <a:pt x="2130438" y="466763"/>
                </a:cubicBezTo>
                <a:lnTo>
                  <a:pt x="2110435" y="466763"/>
                </a:lnTo>
                <a:lnTo>
                  <a:pt x="2110435" y="405555"/>
                </a:lnTo>
                <a:lnTo>
                  <a:pt x="2158241" y="405555"/>
                </a:lnTo>
                <a:cubicBezTo>
                  <a:pt x="2159841" y="403022"/>
                  <a:pt x="2161642" y="399988"/>
                  <a:pt x="2163642" y="396454"/>
                </a:cubicBezTo>
                <a:cubicBezTo>
                  <a:pt x="2165642" y="392920"/>
                  <a:pt x="2167642" y="389253"/>
                  <a:pt x="2169643" y="385453"/>
                </a:cubicBezTo>
                <a:cubicBezTo>
                  <a:pt x="2171643" y="381652"/>
                  <a:pt x="2173576" y="377919"/>
                  <a:pt x="2175443" y="374252"/>
                </a:cubicBezTo>
                <a:cubicBezTo>
                  <a:pt x="2177310" y="370584"/>
                  <a:pt x="2178910" y="367284"/>
                  <a:pt x="2180244" y="364350"/>
                </a:cubicBezTo>
                <a:close/>
                <a:moveTo>
                  <a:pt x="2121237" y="364150"/>
                </a:moveTo>
                <a:cubicBezTo>
                  <a:pt x="2122037" y="365350"/>
                  <a:pt x="2123370" y="367451"/>
                  <a:pt x="2125237" y="370451"/>
                </a:cubicBezTo>
                <a:cubicBezTo>
                  <a:pt x="2127104" y="373451"/>
                  <a:pt x="2129038" y="376685"/>
                  <a:pt x="2131038" y="380152"/>
                </a:cubicBezTo>
                <a:cubicBezTo>
                  <a:pt x="2133038" y="383619"/>
                  <a:pt x="2134938" y="386953"/>
                  <a:pt x="2136739" y="390153"/>
                </a:cubicBezTo>
                <a:cubicBezTo>
                  <a:pt x="2138539" y="393354"/>
                  <a:pt x="2139839" y="395821"/>
                  <a:pt x="2140639" y="397554"/>
                </a:cubicBezTo>
                <a:lnTo>
                  <a:pt x="2135238" y="400755"/>
                </a:lnTo>
                <a:cubicBezTo>
                  <a:pt x="2134571" y="399155"/>
                  <a:pt x="2133338" y="396754"/>
                  <a:pt x="2131538" y="393554"/>
                </a:cubicBezTo>
                <a:cubicBezTo>
                  <a:pt x="2129738" y="390353"/>
                  <a:pt x="2127837" y="387020"/>
                  <a:pt x="2125837" y="383553"/>
                </a:cubicBezTo>
                <a:cubicBezTo>
                  <a:pt x="2123837" y="380086"/>
                  <a:pt x="2121903" y="376852"/>
                  <a:pt x="2120036" y="373851"/>
                </a:cubicBezTo>
                <a:cubicBezTo>
                  <a:pt x="2118169" y="370851"/>
                  <a:pt x="2116769" y="368751"/>
                  <a:pt x="2115836" y="367551"/>
                </a:cubicBezTo>
                <a:close/>
                <a:moveTo>
                  <a:pt x="1294209" y="363950"/>
                </a:moveTo>
                <a:lnTo>
                  <a:pt x="1299810" y="366751"/>
                </a:lnTo>
                <a:cubicBezTo>
                  <a:pt x="1298610" y="369151"/>
                  <a:pt x="1297143" y="371918"/>
                  <a:pt x="1295410" y="375052"/>
                </a:cubicBezTo>
                <a:cubicBezTo>
                  <a:pt x="1293676" y="378185"/>
                  <a:pt x="1291809" y="381419"/>
                  <a:pt x="1289809" y="384753"/>
                </a:cubicBezTo>
                <a:cubicBezTo>
                  <a:pt x="1287809" y="388087"/>
                  <a:pt x="1285775" y="391387"/>
                  <a:pt x="1283708" y="394654"/>
                </a:cubicBezTo>
                <a:cubicBezTo>
                  <a:pt x="1281641" y="397921"/>
                  <a:pt x="1279741" y="400888"/>
                  <a:pt x="1278007" y="403555"/>
                </a:cubicBezTo>
                <a:lnTo>
                  <a:pt x="1308811" y="403555"/>
                </a:lnTo>
                <a:lnTo>
                  <a:pt x="1308811" y="409956"/>
                </a:lnTo>
                <a:lnTo>
                  <a:pt x="1289409" y="409956"/>
                </a:lnTo>
                <a:lnTo>
                  <a:pt x="1289409" y="458562"/>
                </a:lnTo>
                <a:lnTo>
                  <a:pt x="1314212" y="458562"/>
                </a:lnTo>
                <a:lnTo>
                  <a:pt x="1314212" y="464963"/>
                </a:lnTo>
                <a:lnTo>
                  <a:pt x="1289409" y="464963"/>
                </a:lnTo>
                <a:lnTo>
                  <a:pt x="1289409" y="540572"/>
                </a:lnTo>
                <a:lnTo>
                  <a:pt x="1283408" y="540572"/>
                </a:lnTo>
                <a:lnTo>
                  <a:pt x="1283408" y="464963"/>
                </a:lnTo>
                <a:lnTo>
                  <a:pt x="1254605" y="464963"/>
                </a:lnTo>
                <a:cubicBezTo>
                  <a:pt x="1254204" y="474031"/>
                  <a:pt x="1253471" y="481998"/>
                  <a:pt x="1252404" y="488866"/>
                </a:cubicBezTo>
                <a:cubicBezTo>
                  <a:pt x="1251337" y="495733"/>
                  <a:pt x="1249737" y="502101"/>
                  <a:pt x="1247604" y="507968"/>
                </a:cubicBezTo>
                <a:cubicBezTo>
                  <a:pt x="1245470" y="513836"/>
                  <a:pt x="1242770" y="519436"/>
                  <a:pt x="1239503" y="524770"/>
                </a:cubicBezTo>
                <a:cubicBezTo>
                  <a:pt x="1236235" y="530104"/>
                  <a:pt x="1232268" y="535772"/>
                  <a:pt x="1227601" y="541772"/>
                </a:cubicBezTo>
                <a:lnTo>
                  <a:pt x="1222000" y="538572"/>
                </a:lnTo>
                <a:cubicBezTo>
                  <a:pt x="1226534" y="532838"/>
                  <a:pt x="1230368" y="527471"/>
                  <a:pt x="1233502" y="522470"/>
                </a:cubicBezTo>
                <a:cubicBezTo>
                  <a:pt x="1236636" y="517469"/>
                  <a:pt x="1239269" y="512235"/>
                  <a:pt x="1241403" y="506768"/>
                </a:cubicBezTo>
                <a:cubicBezTo>
                  <a:pt x="1243536" y="501301"/>
                  <a:pt x="1245137" y="495233"/>
                  <a:pt x="1246203" y="488566"/>
                </a:cubicBezTo>
                <a:cubicBezTo>
                  <a:pt x="1247270" y="481898"/>
                  <a:pt x="1248004" y="474031"/>
                  <a:pt x="1248404" y="464963"/>
                </a:cubicBezTo>
                <a:lnTo>
                  <a:pt x="1224001" y="464963"/>
                </a:lnTo>
                <a:lnTo>
                  <a:pt x="1224001" y="458562"/>
                </a:lnTo>
                <a:lnTo>
                  <a:pt x="1248604" y="458562"/>
                </a:lnTo>
                <a:lnTo>
                  <a:pt x="1248604" y="450961"/>
                </a:lnTo>
                <a:lnTo>
                  <a:pt x="1248604" y="409956"/>
                </a:lnTo>
                <a:lnTo>
                  <a:pt x="1229001" y="409956"/>
                </a:lnTo>
                <a:lnTo>
                  <a:pt x="1229001" y="403555"/>
                </a:lnTo>
                <a:lnTo>
                  <a:pt x="1271007" y="403555"/>
                </a:lnTo>
                <a:cubicBezTo>
                  <a:pt x="1272873" y="400888"/>
                  <a:pt x="1274907" y="397821"/>
                  <a:pt x="1277107" y="394354"/>
                </a:cubicBezTo>
                <a:cubicBezTo>
                  <a:pt x="1279308" y="390887"/>
                  <a:pt x="1281474" y="387320"/>
                  <a:pt x="1283608" y="383653"/>
                </a:cubicBezTo>
                <a:cubicBezTo>
                  <a:pt x="1285742" y="379986"/>
                  <a:pt x="1287742" y="376418"/>
                  <a:pt x="1289609" y="372951"/>
                </a:cubicBezTo>
                <a:cubicBezTo>
                  <a:pt x="1291476" y="369484"/>
                  <a:pt x="1293009" y="366484"/>
                  <a:pt x="1294209" y="363950"/>
                </a:cubicBezTo>
                <a:close/>
                <a:moveTo>
                  <a:pt x="928840" y="363950"/>
                </a:moveTo>
                <a:lnTo>
                  <a:pt x="935641" y="364350"/>
                </a:lnTo>
                <a:lnTo>
                  <a:pt x="935641" y="393354"/>
                </a:lnTo>
                <a:lnTo>
                  <a:pt x="981846" y="393354"/>
                </a:lnTo>
                <a:lnTo>
                  <a:pt x="981846" y="399955"/>
                </a:lnTo>
                <a:lnTo>
                  <a:pt x="968645" y="426958"/>
                </a:lnTo>
                <a:lnTo>
                  <a:pt x="963044" y="424558"/>
                </a:lnTo>
                <a:lnTo>
                  <a:pt x="975046" y="400155"/>
                </a:lnTo>
                <a:lnTo>
                  <a:pt x="935641" y="400155"/>
                </a:lnTo>
                <a:lnTo>
                  <a:pt x="935641" y="443960"/>
                </a:lnTo>
                <a:lnTo>
                  <a:pt x="970245" y="443960"/>
                </a:lnTo>
                <a:lnTo>
                  <a:pt x="970245" y="450361"/>
                </a:lnTo>
                <a:cubicBezTo>
                  <a:pt x="966378" y="461829"/>
                  <a:pt x="962044" y="471964"/>
                  <a:pt x="957243" y="480765"/>
                </a:cubicBezTo>
                <a:cubicBezTo>
                  <a:pt x="952443" y="489566"/>
                  <a:pt x="946442" y="497700"/>
                  <a:pt x="939241" y="505168"/>
                </a:cubicBezTo>
                <a:cubicBezTo>
                  <a:pt x="946042" y="511302"/>
                  <a:pt x="953710" y="516936"/>
                  <a:pt x="962244" y="522070"/>
                </a:cubicBezTo>
                <a:cubicBezTo>
                  <a:pt x="970778" y="527204"/>
                  <a:pt x="980580" y="532105"/>
                  <a:pt x="991648" y="536772"/>
                </a:cubicBezTo>
                <a:lnTo>
                  <a:pt x="988447" y="543173"/>
                </a:lnTo>
                <a:cubicBezTo>
                  <a:pt x="977113" y="538239"/>
                  <a:pt x="967011" y="533071"/>
                  <a:pt x="958144" y="527671"/>
                </a:cubicBezTo>
                <a:cubicBezTo>
                  <a:pt x="949276" y="522270"/>
                  <a:pt x="941375" y="516303"/>
                  <a:pt x="934441" y="509768"/>
                </a:cubicBezTo>
                <a:cubicBezTo>
                  <a:pt x="927773" y="516036"/>
                  <a:pt x="920039" y="521937"/>
                  <a:pt x="911238" y="527471"/>
                </a:cubicBezTo>
                <a:cubicBezTo>
                  <a:pt x="902437" y="533005"/>
                  <a:pt x="892169" y="538572"/>
                  <a:pt x="880434" y="544173"/>
                </a:cubicBezTo>
                <a:lnTo>
                  <a:pt x="877034" y="538172"/>
                </a:lnTo>
                <a:cubicBezTo>
                  <a:pt x="888768" y="532705"/>
                  <a:pt x="898903" y="527337"/>
                  <a:pt x="907437" y="522070"/>
                </a:cubicBezTo>
                <a:cubicBezTo>
                  <a:pt x="915972" y="516803"/>
                  <a:pt x="923439" y="511169"/>
                  <a:pt x="929840" y="505168"/>
                </a:cubicBezTo>
                <a:cubicBezTo>
                  <a:pt x="923173" y="498234"/>
                  <a:pt x="917439" y="490633"/>
                  <a:pt x="912638" y="482365"/>
                </a:cubicBezTo>
                <a:cubicBezTo>
                  <a:pt x="907837" y="474097"/>
                  <a:pt x="903703" y="464830"/>
                  <a:pt x="900236" y="454562"/>
                </a:cubicBezTo>
                <a:lnTo>
                  <a:pt x="906237" y="452161"/>
                </a:lnTo>
                <a:cubicBezTo>
                  <a:pt x="909571" y="461896"/>
                  <a:pt x="913538" y="470730"/>
                  <a:pt x="918139" y="478665"/>
                </a:cubicBezTo>
                <a:cubicBezTo>
                  <a:pt x="922739" y="486599"/>
                  <a:pt x="928240" y="493900"/>
                  <a:pt x="934641" y="500567"/>
                </a:cubicBezTo>
                <a:cubicBezTo>
                  <a:pt x="941308" y="493766"/>
                  <a:pt x="946909" y="486332"/>
                  <a:pt x="951443" y="478265"/>
                </a:cubicBezTo>
                <a:cubicBezTo>
                  <a:pt x="955977" y="470197"/>
                  <a:pt x="959977" y="460962"/>
                  <a:pt x="963444" y="450561"/>
                </a:cubicBezTo>
                <a:lnTo>
                  <a:pt x="891035" y="450561"/>
                </a:lnTo>
                <a:cubicBezTo>
                  <a:pt x="890902" y="461096"/>
                  <a:pt x="890335" y="470464"/>
                  <a:pt x="889335" y="478665"/>
                </a:cubicBezTo>
                <a:cubicBezTo>
                  <a:pt x="888335" y="486866"/>
                  <a:pt x="886668" y="494533"/>
                  <a:pt x="884334" y="501667"/>
                </a:cubicBezTo>
                <a:cubicBezTo>
                  <a:pt x="882001" y="508802"/>
                  <a:pt x="878900" y="515736"/>
                  <a:pt x="875033" y="522470"/>
                </a:cubicBezTo>
                <a:cubicBezTo>
                  <a:pt x="871166" y="529204"/>
                  <a:pt x="866365" y="536372"/>
                  <a:pt x="860631" y="543973"/>
                </a:cubicBezTo>
                <a:lnTo>
                  <a:pt x="854631" y="539972"/>
                </a:lnTo>
                <a:cubicBezTo>
                  <a:pt x="860365" y="532638"/>
                  <a:pt x="865132" y="525704"/>
                  <a:pt x="868932" y="519170"/>
                </a:cubicBezTo>
                <a:cubicBezTo>
                  <a:pt x="872733" y="512635"/>
                  <a:pt x="875767" y="505801"/>
                  <a:pt x="878034" y="498667"/>
                </a:cubicBezTo>
                <a:cubicBezTo>
                  <a:pt x="880301" y="491533"/>
                  <a:pt x="881867" y="483732"/>
                  <a:pt x="882734" y="475264"/>
                </a:cubicBezTo>
                <a:cubicBezTo>
                  <a:pt x="883601" y="466796"/>
                  <a:pt x="884034" y="456962"/>
                  <a:pt x="884034" y="445760"/>
                </a:cubicBezTo>
                <a:lnTo>
                  <a:pt x="884034" y="393354"/>
                </a:lnTo>
                <a:lnTo>
                  <a:pt x="928840" y="393354"/>
                </a:lnTo>
                <a:close/>
                <a:moveTo>
                  <a:pt x="1938014" y="363750"/>
                </a:moveTo>
                <a:lnTo>
                  <a:pt x="1945015" y="364150"/>
                </a:lnTo>
                <a:lnTo>
                  <a:pt x="1945015" y="400555"/>
                </a:lnTo>
                <a:lnTo>
                  <a:pt x="1997821" y="400555"/>
                </a:lnTo>
                <a:lnTo>
                  <a:pt x="1997821" y="407556"/>
                </a:lnTo>
                <a:lnTo>
                  <a:pt x="1945015" y="407556"/>
                </a:lnTo>
                <a:lnTo>
                  <a:pt x="1945015" y="454562"/>
                </a:lnTo>
                <a:lnTo>
                  <a:pt x="2010023" y="454562"/>
                </a:lnTo>
                <a:lnTo>
                  <a:pt x="2010023" y="461562"/>
                </a:lnTo>
                <a:lnTo>
                  <a:pt x="1939614" y="461562"/>
                </a:lnTo>
                <a:cubicBezTo>
                  <a:pt x="1937214" y="466230"/>
                  <a:pt x="1934213" y="471497"/>
                  <a:pt x="1930613" y="477364"/>
                </a:cubicBezTo>
                <a:cubicBezTo>
                  <a:pt x="1927012" y="483232"/>
                  <a:pt x="1923279" y="489099"/>
                  <a:pt x="1919411" y="494967"/>
                </a:cubicBezTo>
                <a:cubicBezTo>
                  <a:pt x="1915544" y="500834"/>
                  <a:pt x="1911711" y="506335"/>
                  <a:pt x="1907910" y="511469"/>
                </a:cubicBezTo>
                <a:cubicBezTo>
                  <a:pt x="1904110" y="516603"/>
                  <a:pt x="1900742" y="520770"/>
                  <a:pt x="1897809" y="523970"/>
                </a:cubicBezTo>
                <a:cubicBezTo>
                  <a:pt x="1899276" y="523837"/>
                  <a:pt x="1902042" y="523704"/>
                  <a:pt x="1906110" y="523570"/>
                </a:cubicBezTo>
                <a:cubicBezTo>
                  <a:pt x="1910177" y="523437"/>
                  <a:pt x="1914877" y="523237"/>
                  <a:pt x="1920212" y="522970"/>
                </a:cubicBezTo>
                <a:cubicBezTo>
                  <a:pt x="1925545" y="522703"/>
                  <a:pt x="1931313" y="522470"/>
                  <a:pt x="1937514" y="522270"/>
                </a:cubicBezTo>
                <a:cubicBezTo>
                  <a:pt x="1943715" y="522070"/>
                  <a:pt x="1949682" y="521870"/>
                  <a:pt x="1955416" y="521670"/>
                </a:cubicBezTo>
                <a:cubicBezTo>
                  <a:pt x="1961150" y="521470"/>
                  <a:pt x="1966450" y="521303"/>
                  <a:pt x="1971318" y="521170"/>
                </a:cubicBezTo>
                <a:cubicBezTo>
                  <a:pt x="1976185" y="521036"/>
                  <a:pt x="1979952" y="520903"/>
                  <a:pt x="1982619" y="520770"/>
                </a:cubicBezTo>
                <a:cubicBezTo>
                  <a:pt x="1980219" y="517169"/>
                  <a:pt x="1977785" y="513569"/>
                  <a:pt x="1975318" y="509968"/>
                </a:cubicBezTo>
                <a:cubicBezTo>
                  <a:pt x="1972851" y="506368"/>
                  <a:pt x="1970451" y="502901"/>
                  <a:pt x="1968118" y="499567"/>
                </a:cubicBezTo>
                <a:cubicBezTo>
                  <a:pt x="1965784" y="496233"/>
                  <a:pt x="1963584" y="493133"/>
                  <a:pt x="1961517" y="490266"/>
                </a:cubicBezTo>
                <a:cubicBezTo>
                  <a:pt x="1959450" y="487399"/>
                  <a:pt x="1957616" y="484965"/>
                  <a:pt x="1956016" y="482965"/>
                </a:cubicBezTo>
                <a:lnTo>
                  <a:pt x="1961617" y="479165"/>
                </a:lnTo>
                <a:cubicBezTo>
                  <a:pt x="1964150" y="482232"/>
                  <a:pt x="1967217" y="486232"/>
                  <a:pt x="1970818" y="491166"/>
                </a:cubicBezTo>
                <a:cubicBezTo>
                  <a:pt x="1974418" y="496100"/>
                  <a:pt x="1978085" y="501301"/>
                  <a:pt x="1981819" y="506768"/>
                </a:cubicBezTo>
                <a:cubicBezTo>
                  <a:pt x="1985553" y="512235"/>
                  <a:pt x="1989153" y="517636"/>
                  <a:pt x="1992621" y="522970"/>
                </a:cubicBezTo>
                <a:cubicBezTo>
                  <a:pt x="1996088" y="528304"/>
                  <a:pt x="1999021" y="532971"/>
                  <a:pt x="2001422" y="536972"/>
                </a:cubicBezTo>
                <a:lnTo>
                  <a:pt x="1995621" y="541172"/>
                </a:lnTo>
                <a:cubicBezTo>
                  <a:pt x="1994421" y="539039"/>
                  <a:pt x="1993054" y="536738"/>
                  <a:pt x="1991520" y="534271"/>
                </a:cubicBezTo>
                <a:cubicBezTo>
                  <a:pt x="1989987" y="531804"/>
                  <a:pt x="1988353" y="529237"/>
                  <a:pt x="1986620" y="526571"/>
                </a:cubicBezTo>
                <a:cubicBezTo>
                  <a:pt x="1985020" y="526704"/>
                  <a:pt x="1982152" y="526871"/>
                  <a:pt x="1978019" y="527071"/>
                </a:cubicBezTo>
                <a:cubicBezTo>
                  <a:pt x="1973885" y="527271"/>
                  <a:pt x="1969051" y="527504"/>
                  <a:pt x="1963517" y="527771"/>
                </a:cubicBezTo>
                <a:cubicBezTo>
                  <a:pt x="1957983" y="528037"/>
                  <a:pt x="1952015" y="528304"/>
                  <a:pt x="1945615" y="528571"/>
                </a:cubicBezTo>
                <a:cubicBezTo>
                  <a:pt x="1939214" y="528837"/>
                  <a:pt x="1932880" y="529138"/>
                  <a:pt x="1926612" y="529471"/>
                </a:cubicBezTo>
                <a:cubicBezTo>
                  <a:pt x="1920345" y="529804"/>
                  <a:pt x="1914477" y="530104"/>
                  <a:pt x="1909010" y="530371"/>
                </a:cubicBezTo>
                <a:cubicBezTo>
                  <a:pt x="1903543" y="530638"/>
                  <a:pt x="1898942" y="530904"/>
                  <a:pt x="1895208" y="531171"/>
                </a:cubicBezTo>
                <a:cubicBezTo>
                  <a:pt x="1893741" y="531304"/>
                  <a:pt x="1892308" y="531438"/>
                  <a:pt x="1890908" y="531571"/>
                </a:cubicBezTo>
                <a:cubicBezTo>
                  <a:pt x="1889508" y="531704"/>
                  <a:pt x="1887274" y="532105"/>
                  <a:pt x="1884207" y="532771"/>
                </a:cubicBezTo>
                <a:lnTo>
                  <a:pt x="1882407" y="525370"/>
                </a:lnTo>
                <a:cubicBezTo>
                  <a:pt x="1885074" y="524704"/>
                  <a:pt x="1886807" y="524204"/>
                  <a:pt x="1887607" y="523870"/>
                </a:cubicBezTo>
                <a:cubicBezTo>
                  <a:pt x="1888408" y="523537"/>
                  <a:pt x="1889141" y="523103"/>
                  <a:pt x="1889808" y="522570"/>
                </a:cubicBezTo>
                <a:cubicBezTo>
                  <a:pt x="1892341" y="520170"/>
                  <a:pt x="1895442" y="516536"/>
                  <a:pt x="1899109" y="511669"/>
                </a:cubicBezTo>
                <a:cubicBezTo>
                  <a:pt x="1902776" y="506801"/>
                  <a:pt x="1906543" y="501467"/>
                  <a:pt x="1910410" y="495667"/>
                </a:cubicBezTo>
                <a:cubicBezTo>
                  <a:pt x="1914277" y="489866"/>
                  <a:pt x="1918078" y="483965"/>
                  <a:pt x="1921812" y="477964"/>
                </a:cubicBezTo>
                <a:cubicBezTo>
                  <a:pt x="1925545" y="471964"/>
                  <a:pt x="1928746" y="466496"/>
                  <a:pt x="1931413" y="461562"/>
                </a:cubicBezTo>
                <a:lnTo>
                  <a:pt x="1879607" y="461562"/>
                </a:lnTo>
                <a:lnTo>
                  <a:pt x="1879607" y="454562"/>
                </a:lnTo>
                <a:lnTo>
                  <a:pt x="1938014" y="454562"/>
                </a:lnTo>
                <a:lnTo>
                  <a:pt x="1938014" y="407556"/>
                </a:lnTo>
                <a:lnTo>
                  <a:pt x="1894408" y="407556"/>
                </a:lnTo>
                <a:lnTo>
                  <a:pt x="1894408" y="400555"/>
                </a:lnTo>
                <a:lnTo>
                  <a:pt x="1938014" y="400555"/>
                </a:lnTo>
                <a:close/>
                <a:moveTo>
                  <a:pt x="1244203" y="363750"/>
                </a:moveTo>
                <a:cubicBezTo>
                  <a:pt x="1245003" y="364817"/>
                  <a:pt x="1246237" y="366751"/>
                  <a:pt x="1247904" y="369551"/>
                </a:cubicBezTo>
                <a:cubicBezTo>
                  <a:pt x="1249571" y="372351"/>
                  <a:pt x="1251371" y="375352"/>
                  <a:pt x="1253304" y="378552"/>
                </a:cubicBezTo>
                <a:cubicBezTo>
                  <a:pt x="1255238" y="381752"/>
                  <a:pt x="1257071" y="384853"/>
                  <a:pt x="1258805" y="387853"/>
                </a:cubicBezTo>
                <a:cubicBezTo>
                  <a:pt x="1260538" y="390854"/>
                  <a:pt x="1261805" y="393154"/>
                  <a:pt x="1262606" y="394754"/>
                </a:cubicBezTo>
                <a:lnTo>
                  <a:pt x="1257405" y="397754"/>
                </a:lnTo>
                <a:cubicBezTo>
                  <a:pt x="1256338" y="395621"/>
                  <a:pt x="1255005" y="393121"/>
                  <a:pt x="1253404" y="390254"/>
                </a:cubicBezTo>
                <a:cubicBezTo>
                  <a:pt x="1251804" y="387386"/>
                  <a:pt x="1250137" y="384486"/>
                  <a:pt x="1248404" y="381552"/>
                </a:cubicBezTo>
                <a:cubicBezTo>
                  <a:pt x="1246670" y="378619"/>
                  <a:pt x="1245003" y="375885"/>
                  <a:pt x="1243403" y="373351"/>
                </a:cubicBezTo>
                <a:cubicBezTo>
                  <a:pt x="1241803" y="370818"/>
                  <a:pt x="1240403" y="368751"/>
                  <a:pt x="1239203" y="367151"/>
                </a:cubicBezTo>
                <a:close/>
                <a:moveTo>
                  <a:pt x="4166387" y="363550"/>
                </a:moveTo>
                <a:lnTo>
                  <a:pt x="4172988" y="363950"/>
                </a:lnTo>
                <a:cubicBezTo>
                  <a:pt x="4172988" y="364617"/>
                  <a:pt x="4172921" y="366251"/>
                  <a:pt x="4172788" y="368851"/>
                </a:cubicBezTo>
                <a:cubicBezTo>
                  <a:pt x="4172655" y="371451"/>
                  <a:pt x="4172521" y="374518"/>
                  <a:pt x="4172388" y="378052"/>
                </a:cubicBezTo>
                <a:cubicBezTo>
                  <a:pt x="4172255" y="381586"/>
                  <a:pt x="4172121" y="385320"/>
                  <a:pt x="4171988" y="389253"/>
                </a:cubicBezTo>
                <a:cubicBezTo>
                  <a:pt x="4171855" y="393187"/>
                  <a:pt x="4171721" y="396821"/>
                  <a:pt x="4171588" y="400155"/>
                </a:cubicBezTo>
                <a:lnTo>
                  <a:pt x="4228195" y="400155"/>
                </a:lnTo>
                <a:cubicBezTo>
                  <a:pt x="4228195" y="400688"/>
                  <a:pt x="4228095" y="402722"/>
                  <a:pt x="4227895" y="406256"/>
                </a:cubicBezTo>
                <a:cubicBezTo>
                  <a:pt x="4227695" y="409789"/>
                  <a:pt x="4227461" y="414156"/>
                  <a:pt x="4227195" y="419357"/>
                </a:cubicBezTo>
                <a:cubicBezTo>
                  <a:pt x="4226928" y="424558"/>
                  <a:pt x="4226595" y="430258"/>
                  <a:pt x="4226195" y="436459"/>
                </a:cubicBezTo>
                <a:cubicBezTo>
                  <a:pt x="4225795" y="442660"/>
                  <a:pt x="4225428" y="448627"/>
                  <a:pt x="4225095" y="454361"/>
                </a:cubicBezTo>
                <a:cubicBezTo>
                  <a:pt x="4224761" y="460096"/>
                  <a:pt x="4224427" y="465263"/>
                  <a:pt x="4224095" y="469863"/>
                </a:cubicBezTo>
                <a:cubicBezTo>
                  <a:pt x="4223761" y="474464"/>
                  <a:pt x="4223528" y="477764"/>
                  <a:pt x="4223395" y="479765"/>
                </a:cubicBezTo>
                <a:cubicBezTo>
                  <a:pt x="4222861" y="484965"/>
                  <a:pt x="4222061" y="489133"/>
                  <a:pt x="4220994" y="492266"/>
                </a:cubicBezTo>
                <a:cubicBezTo>
                  <a:pt x="4219927" y="495400"/>
                  <a:pt x="4218227" y="497867"/>
                  <a:pt x="4215893" y="499667"/>
                </a:cubicBezTo>
                <a:cubicBezTo>
                  <a:pt x="4213560" y="501467"/>
                  <a:pt x="4210526" y="502734"/>
                  <a:pt x="4206792" y="503468"/>
                </a:cubicBezTo>
                <a:cubicBezTo>
                  <a:pt x="4203059" y="504201"/>
                  <a:pt x="4198325" y="504701"/>
                  <a:pt x="4192591" y="504968"/>
                </a:cubicBezTo>
                <a:lnTo>
                  <a:pt x="4174389" y="505968"/>
                </a:lnTo>
                <a:lnTo>
                  <a:pt x="4172188" y="498567"/>
                </a:lnTo>
                <a:lnTo>
                  <a:pt x="4191591" y="497767"/>
                </a:lnTo>
                <a:cubicBezTo>
                  <a:pt x="4196524" y="497500"/>
                  <a:pt x="4200525" y="497133"/>
                  <a:pt x="4203592" y="496667"/>
                </a:cubicBezTo>
                <a:cubicBezTo>
                  <a:pt x="4206659" y="496200"/>
                  <a:pt x="4209059" y="495267"/>
                  <a:pt x="4210793" y="493866"/>
                </a:cubicBezTo>
                <a:cubicBezTo>
                  <a:pt x="4212527" y="492466"/>
                  <a:pt x="4213793" y="490499"/>
                  <a:pt x="4214593" y="487966"/>
                </a:cubicBezTo>
                <a:cubicBezTo>
                  <a:pt x="4215393" y="485432"/>
                  <a:pt x="4215927" y="482032"/>
                  <a:pt x="4216193" y="477764"/>
                </a:cubicBezTo>
                <a:cubicBezTo>
                  <a:pt x="4216327" y="475898"/>
                  <a:pt x="4216527" y="473064"/>
                  <a:pt x="4216793" y="469263"/>
                </a:cubicBezTo>
                <a:cubicBezTo>
                  <a:pt x="4217060" y="465463"/>
                  <a:pt x="4217361" y="461229"/>
                  <a:pt x="4217693" y="456562"/>
                </a:cubicBezTo>
                <a:cubicBezTo>
                  <a:pt x="4218027" y="451895"/>
                  <a:pt x="4218361" y="446994"/>
                  <a:pt x="4218694" y="441860"/>
                </a:cubicBezTo>
                <a:cubicBezTo>
                  <a:pt x="4219027" y="436726"/>
                  <a:pt x="4219361" y="431859"/>
                  <a:pt x="4219694" y="427258"/>
                </a:cubicBezTo>
                <a:cubicBezTo>
                  <a:pt x="4220027" y="422658"/>
                  <a:pt x="4220294" y="418590"/>
                  <a:pt x="4220494" y="415057"/>
                </a:cubicBezTo>
                <a:cubicBezTo>
                  <a:pt x="4220694" y="411523"/>
                  <a:pt x="4220861" y="408956"/>
                  <a:pt x="4220994" y="407356"/>
                </a:cubicBezTo>
                <a:lnTo>
                  <a:pt x="4171188" y="407356"/>
                </a:lnTo>
                <a:cubicBezTo>
                  <a:pt x="4170387" y="421357"/>
                  <a:pt x="4169088" y="433359"/>
                  <a:pt x="4167287" y="443360"/>
                </a:cubicBezTo>
                <a:cubicBezTo>
                  <a:pt x="4165487" y="453361"/>
                  <a:pt x="4162920" y="462263"/>
                  <a:pt x="4159587" y="470063"/>
                </a:cubicBezTo>
                <a:cubicBezTo>
                  <a:pt x="4156253" y="477864"/>
                  <a:pt x="4151952" y="485065"/>
                  <a:pt x="4146685" y="491666"/>
                </a:cubicBezTo>
                <a:cubicBezTo>
                  <a:pt x="4141417" y="498267"/>
                  <a:pt x="4134783" y="505034"/>
                  <a:pt x="4126782" y="511969"/>
                </a:cubicBezTo>
                <a:lnTo>
                  <a:pt x="4121781" y="506368"/>
                </a:lnTo>
                <a:cubicBezTo>
                  <a:pt x="4129516" y="499700"/>
                  <a:pt x="4135917" y="493266"/>
                  <a:pt x="4140985" y="487066"/>
                </a:cubicBezTo>
                <a:cubicBezTo>
                  <a:pt x="4146051" y="480865"/>
                  <a:pt x="4150185" y="474097"/>
                  <a:pt x="4153385" y="466763"/>
                </a:cubicBezTo>
                <a:cubicBezTo>
                  <a:pt x="4156586" y="459429"/>
                  <a:pt x="4159053" y="451028"/>
                  <a:pt x="4160787" y="441560"/>
                </a:cubicBezTo>
                <a:cubicBezTo>
                  <a:pt x="4162520" y="432092"/>
                  <a:pt x="4163787" y="420691"/>
                  <a:pt x="4164587" y="407356"/>
                </a:cubicBezTo>
                <a:lnTo>
                  <a:pt x="4128783" y="407356"/>
                </a:lnTo>
                <a:lnTo>
                  <a:pt x="4128783" y="400155"/>
                </a:lnTo>
                <a:lnTo>
                  <a:pt x="4164987" y="400155"/>
                </a:lnTo>
                <a:cubicBezTo>
                  <a:pt x="4165121" y="396821"/>
                  <a:pt x="4165253" y="393187"/>
                  <a:pt x="4165387" y="389253"/>
                </a:cubicBezTo>
                <a:cubicBezTo>
                  <a:pt x="4165521" y="385320"/>
                  <a:pt x="4165653" y="381552"/>
                  <a:pt x="4165787" y="377952"/>
                </a:cubicBezTo>
                <a:cubicBezTo>
                  <a:pt x="4165921" y="374351"/>
                  <a:pt x="4166053" y="371251"/>
                  <a:pt x="4166187" y="368651"/>
                </a:cubicBezTo>
                <a:cubicBezTo>
                  <a:pt x="4166321" y="366050"/>
                  <a:pt x="4166387" y="364350"/>
                  <a:pt x="4166387" y="363550"/>
                </a:cubicBezTo>
                <a:close/>
                <a:moveTo>
                  <a:pt x="2758564" y="363550"/>
                </a:moveTo>
                <a:lnTo>
                  <a:pt x="2765165" y="363950"/>
                </a:lnTo>
                <a:lnTo>
                  <a:pt x="2765165" y="444360"/>
                </a:lnTo>
                <a:cubicBezTo>
                  <a:pt x="2768898" y="441960"/>
                  <a:pt x="2773099" y="438893"/>
                  <a:pt x="2777766" y="435159"/>
                </a:cubicBezTo>
                <a:cubicBezTo>
                  <a:pt x="2782433" y="431425"/>
                  <a:pt x="2787101" y="427425"/>
                  <a:pt x="2791768" y="423158"/>
                </a:cubicBezTo>
                <a:cubicBezTo>
                  <a:pt x="2796435" y="418890"/>
                  <a:pt x="2800902" y="414590"/>
                  <a:pt x="2805169" y="410256"/>
                </a:cubicBezTo>
                <a:cubicBezTo>
                  <a:pt x="2809437" y="405922"/>
                  <a:pt x="2812970" y="401955"/>
                  <a:pt x="2815771" y="398354"/>
                </a:cubicBezTo>
                <a:lnTo>
                  <a:pt x="2820571" y="403755"/>
                </a:lnTo>
                <a:cubicBezTo>
                  <a:pt x="2817638" y="407756"/>
                  <a:pt x="2813904" y="412056"/>
                  <a:pt x="2809370" y="416657"/>
                </a:cubicBezTo>
                <a:cubicBezTo>
                  <a:pt x="2804836" y="421257"/>
                  <a:pt x="2799969" y="425791"/>
                  <a:pt x="2794768" y="430258"/>
                </a:cubicBezTo>
                <a:cubicBezTo>
                  <a:pt x="2789568" y="434726"/>
                  <a:pt x="2784367" y="438926"/>
                  <a:pt x="2779166" y="442860"/>
                </a:cubicBezTo>
                <a:cubicBezTo>
                  <a:pt x="2773966" y="446794"/>
                  <a:pt x="2769298" y="450028"/>
                  <a:pt x="2765165" y="452561"/>
                </a:cubicBezTo>
                <a:lnTo>
                  <a:pt x="2765165" y="509768"/>
                </a:lnTo>
                <a:cubicBezTo>
                  <a:pt x="2765165" y="516569"/>
                  <a:pt x="2766498" y="521137"/>
                  <a:pt x="2769165" y="523470"/>
                </a:cubicBezTo>
                <a:cubicBezTo>
                  <a:pt x="2771832" y="525804"/>
                  <a:pt x="2776366" y="527104"/>
                  <a:pt x="2782767" y="527371"/>
                </a:cubicBezTo>
                <a:cubicBezTo>
                  <a:pt x="2787034" y="527504"/>
                  <a:pt x="2791368" y="527504"/>
                  <a:pt x="2795768" y="527371"/>
                </a:cubicBezTo>
                <a:cubicBezTo>
                  <a:pt x="2799369" y="527237"/>
                  <a:pt x="2802269" y="526904"/>
                  <a:pt x="2804469" y="526371"/>
                </a:cubicBezTo>
                <a:cubicBezTo>
                  <a:pt x="2806669" y="525837"/>
                  <a:pt x="2808437" y="524904"/>
                  <a:pt x="2809770" y="523570"/>
                </a:cubicBezTo>
                <a:cubicBezTo>
                  <a:pt x="2811103" y="522237"/>
                  <a:pt x="2812104" y="520436"/>
                  <a:pt x="2812770" y="518169"/>
                </a:cubicBezTo>
                <a:cubicBezTo>
                  <a:pt x="2813437" y="515903"/>
                  <a:pt x="2814037" y="512969"/>
                  <a:pt x="2814571" y="509368"/>
                </a:cubicBezTo>
                <a:cubicBezTo>
                  <a:pt x="2814837" y="507635"/>
                  <a:pt x="2815104" y="505301"/>
                  <a:pt x="2815371" y="502367"/>
                </a:cubicBezTo>
                <a:cubicBezTo>
                  <a:pt x="2815637" y="499434"/>
                  <a:pt x="2815904" y="496533"/>
                  <a:pt x="2816171" y="493666"/>
                </a:cubicBezTo>
                <a:cubicBezTo>
                  <a:pt x="2816437" y="490799"/>
                  <a:pt x="2816637" y="488299"/>
                  <a:pt x="2816771" y="486165"/>
                </a:cubicBezTo>
                <a:cubicBezTo>
                  <a:pt x="2816904" y="484032"/>
                  <a:pt x="2816971" y="482832"/>
                  <a:pt x="2816971" y="482565"/>
                </a:cubicBezTo>
                <a:lnTo>
                  <a:pt x="2823572" y="485365"/>
                </a:lnTo>
                <a:cubicBezTo>
                  <a:pt x="2823572" y="485765"/>
                  <a:pt x="2823505" y="486999"/>
                  <a:pt x="2823372" y="489066"/>
                </a:cubicBezTo>
                <a:cubicBezTo>
                  <a:pt x="2823238" y="491133"/>
                  <a:pt x="2823038" y="493500"/>
                  <a:pt x="2822772" y="496167"/>
                </a:cubicBezTo>
                <a:cubicBezTo>
                  <a:pt x="2822505" y="498834"/>
                  <a:pt x="2822205" y="501567"/>
                  <a:pt x="2821871" y="504368"/>
                </a:cubicBezTo>
                <a:cubicBezTo>
                  <a:pt x="2821538" y="507168"/>
                  <a:pt x="2821238" y="509502"/>
                  <a:pt x="2820971" y="511369"/>
                </a:cubicBezTo>
                <a:cubicBezTo>
                  <a:pt x="2820305" y="515769"/>
                  <a:pt x="2819505" y="519436"/>
                  <a:pt x="2818571" y="522370"/>
                </a:cubicBezTo>
                <a:cubicBezTo>
                  <a:pt x="2817638" y="525304"/>
                  <a:pt x="2816271" y="527604"/>
                  <a:pt x="2814471" y="529271"/>
                </a:cubicBezTo>
                <a:cubicBezTo>
                  <a:pt x="2812670" y="530938"/>
                  <a:pt x="2810303" y="532171"/>
                  <a:pt x="2807370" y="532971"/>
                </a:cubicBezTo>
                <a:cubicBezTo>
                  <a:pt x="2804436" y="533771"/>
                  <a:pt x="2800635" y="534238"/>
                  <a:pt x="2795969" y="534371"/>
                </a:cubicBezTo>
                <a:cubicBezTo>
                  <a:pt x="2791168" y="534638"/>
                  <a:pt x="2786367" y="534638"/>
                  <a:pt x="2781567" y="534371"/>
                </a:cubicBezTo>
                <a:cubicBezTo>
                  <a:pt x="2777299" y="534238"/>
                  <a:pt x="2773732" y="533738"/>
                  <a:pt x="2770865" y="532871"/>
                </a:cubicBezTo>
                <a:cubicBezTo>
                  <a:pt x="2767998" y="532005"/>
                  <a:pt x="2765631" y="530671"/>
                  <a:pt x="2763764" y="528871"/>
                </a:cubicBezTo>
                <a:cubicBezTo>
                  <a:pt x="2761897" y="527071"/>
                  <a:pt x="2760564" y="524704"/>
                  <a:pt x="2759764" y="521770"/>
                </a:cubicBezTo>
                <a:cubicBezTo>
                  <a:pt x="2758964" y="518836"/>
                  <a:pt x="2758564" y="515169"/>
                  <a:pt x="2758564" y="510769"/>
                </a:cubicBezTo>
                <a:close/>
                <a:moveTo>
                  <a:pt x="4731705" y="363350"/>
                </a:moveTo>
                <a:lnTo>
                  <a:pt x="4738706" y="364750"/>
                </a:lnTo>
                <a:cubicBezTo>
                  <a:pt x="4738306" y="367017"/>
                  <a:pt x="4737739" y="369551"/>
                  <a:pt x="4737006" y="372351"/>
                </a:cubicBezTo>
                <a:cubicBezTo>
                  <a:pt x="4736273" y="375152"/>
                  <a:pt x="4735506" y="378019"/>
                  <a:pt x="4734706" y="380952"/>
                </a:cubicBezTo>
                <a:cubicBezTo>
                  <a:pt x="4733905" y="383886"/>
                  <a:pt x="4733073" y="386820"/>
                  <a:pt x="4732205" y="389753"/>
                </a:cubicBezTo>
                <a:cubicBezTo>
                  <a:pt x="4731339" y="392687"/>
                  <a:pt x="4730439" y="395421"/>
                  <a:pt x="4729505" y="397954"/>
                </a:cubicBezTo>
                <a:lnTo>
                  <a:pt x="4763709" y="397954"/>
                </a:lnTo>
                <a:lnTo>
                  <a:pt x="4763709" y="534572"/>
                </a:lnTo>
                <a:lnTo>
                  <a:pt x="4701702" y="534572"/>
                </a:lnTo>
                <a:lnTo>
                  <a:pt x="4701702" y="397954"/>
                </a:lnTo>
                <a:lnTo>
                  <a:pt x="4722305" y="397954"/>
                </a:lnTo>
                <a:cubicBezTo>
                  <a:pt x="4723237" y="395421"/>
                  <a:pt x="4724138" y="392654"/>
                  <a:pt x="4725005" y="389653"/>
                </a:cubicBezTo>
                <a:cubicBezTo>
                  <a:pt x="4725871" y="386653"/>
                  <a:pt x="4726738" y="383619"/>
                  <a:pt x="4727605" y="380552"/>
                </a:cubicBezTo>
                <a:cubicBezTo>
                  <a:pt x="4728471" y="377485"/>
                  <a:pt x="4729239" y="374452"/>
                  <a:pt x="4729905" y="371451"/>
                </a:cubicBezTo>
                <a:cubicBezTo>
                  <a:pt x="4730572" y="368451"/>
                  <a:pt x="4731172" y="365750"/>
                  <a:pt x="4731705" y="363350"/>
                </a:cubicBezTo>
                <a:close/>
                <a:moveTo>
                  <a:pt x="2992993" y="363350"/>
                </a:moveTo>
                <a:lnTo>
                  <a:pt x="2999794" y="363750"/>
                </a:lnTo>
                <a:lnTo>
                  <a:pt x="2999794" y="406956"/>
                </a:lnTo>
                <a:lnTo>
                  <a:pt x="3030398" y="406956"/>
                </a:lnTo>
                <a:lnTo>
                  <a:pt x="3030398" y="414156"/>
                </a:lnTo>
                <a:lnTo>
                  <a:pt x="2999794" y="414156"/>
                </a:lnTo>
                <a:lnTo>
                  <a:pt x="2999794" y="515569"/>
                </a:lnTo>
                <a:cubicBezTo>
                  <a:pt x="2999794" y="519970"/>
                  <a:pt x="2999427" y="523537"/>
                  <a:pt x="2998693" y="526271"/>
                </a:cubicBezTo>
                <a:cubicBezTo>
                  <a:pt x="2997960" y="529004"/>
                  <a:pt x="2996593" y="531171"/>
                  <a:pt x="2994593" y="532771"/>
                </a:cubicBezTo>
                <a:cubicBezTo>
                  <a:pt x="2992593" y="534371"/>
                  <a:pt x="2989893" y="535505"/>
                  <a:pt x="2986492" y="536172"/>
                </a:cubicBezTo>
                <a:cubicBezTo>
                  <a:pt x="2983091" y="536838"/>
                  <a:pt x="2978725" y="537305"/>
                  <a:pt x="2973391" y="537572"/>
                </a:cubicBezTo>
                <a:lnTo>
                  <a:pt x="2954588" y="538572"/>
                </a:lnTo>
                <a:lnTo>
                  <a:pt x="2952588" y="531571"/>
                </a:lnTo>
                <a:lnTo>
                  <a:pt x="2971990" y="530771"/>
                </a:lnTo>
                <a:cubicBezTo>
                  <a:pt x="2976524" y="530504"/>
                  <a:pt x="2980158" y="530104"/>
                  <a:pt x="2982891" y="529571"/>
                </a:cubicBezTo>
                <a:cubicBezTo>
                  <a:pt x="2985625" y="529038"/>
                  <a:pt x="2987725" y="528171"/>
                  <a:pt x="2989192" y="526971"/>
                </a:cubicBezTo>
                <a:cubicBezTo>
                  <a:pt x="2990659" y="525770"/>
                  <a:pt x="2991659" y="524137"/>
                  <a:pt x="2992193" y="522070"/>
                </a:cubicBezTo>
                <a:cubicBezTo>
                  <a:pt x="2992726" y="520003"/>
                  <a:pt x="2992993" y="517303"/>
                  <a:pt x="2992993" y="513969"/>
                </a:cubicBezTo>
                <a:lnTo>
                  <a:pt x="2992993" y="414156"/>
                </a:lnTo>
                <a:lnTo>
                  <a:pt x="2924785" y="414156"/>
                </a:lnTo>
                <a:lnTo>
                  <a:pt x="2924785" y="406956"/>
                </a:lnTo>
                <a:lnTo>
                  <a:pt x="2992993" y="406956"/>
                </a:lnTo>
                <a:close/>
                <a:moveTo>
                  <a:pt x="120215" y="363150"/>
                </a:moveTo>
                <a:lnTo>
                  <a:pt x="126416" y="363550"/>
                </a:lnTo>
                <a:lnTo>
                  <a:pt x="126416" y="393154"/>
                </a:lnTo>
                <a:lnTo>
                  <a:pt x="173022" y="393154"/>
                </a:lnTo>
                <a:lnTo>
                  <a:pt x="173022" y="399955"/>
                </a:lnTo>
                <a:cubicBezTo>
                  <a:pt x="170888" y="405155"/>
                  <a:pt x="168688" y="410023"/>
                  <a:pt x="166421" y="414557"/>
                </a:cubicBezTo>
                <a:cubicBezTo>
                  <a:pt x="164154" y="419090"/>
                  <a:pt x="161820" y="423358"/>
                  <a:pt x="159420" y="427358"/>
                </a:cubicBezTo>
                <a:lnTo>
                  <a:pt x="153619" y="424758"/>
                </a:lnTo>
                <a:cubicBezTo>
                  <a:pt x="156153" y="420891"/>
                  <a:pt x="158420" y="416890"/>
                  <a:pt x="160420" y="412756"/>
                </a:cubicBezTo>
                <a:cubicBezTo>
                  <a:pt x="162420" y="408622"/>
                  <a:pt x="164287" y="404355"/>
                  <a:pt x="166021" y="399955"/>
                </a:cubicBezTo>
                <a:lnTo>
                  <a:pt x="126416" y="399955"/>
                </a:lnTo>
                <a:lnTo>
                  <a:pt x="126416" y="443760"/>
                </a:lnTo>
                <a:lnTo>
                  <a:pt x="161420" y="443760"/>
                </a:lnTo>
                <a:lnTo>
                  <a:pt x="161420" y="450161"/>
                </a:lnTo>
                <a:cubicBezTo>
                  <a:pt x="157553" y="461629"/>
                  <a:pt x="153186" y="471797"/>
                  <a:pt x="148319" y="480665"/>
                </a:cubicBezTo>
                <a:cubicBezTo>
                  <a:pt x="143451" y="489533"/>
                  <a:pt x="137484" y="497634"/>
                  <a:pt x="130416" y="504968"/>
                </a:cubicBezTo>
                <a:cubicBezTo>
                  <a:pt x="136951" y="511235"/>
                  <a:pt x="144385" y="516869"/>
                  <a:pt x="152719" y="521870"/>
                </a:cubicBezTo>
                <a:cubicBezTo>
                  <a:pt x="161054" y="526871"/>
                  <a:pt x="170888" y="531704"/>
                  <a:pt x="182223" y="536372"/>
                </a:cubicBezTo>
                <a:lnTo>
                  <a:pt x="179222" y="542973"/>
                </a:lnTo>
                <a:cubicBezTo>
                  <a:pt x="167488" y="537905"/>
                  <a:pt x="157320" y="532705"/>
                  <a:pt x="148719" y="527371"/>
                </a:cubicBezTo>
                <a:cubicBezTo>
                  <a:pt x="140118" y="522037"/>
                  <a:pt x="132483" y="516169"/>
                  <a:pt x="125816" y="509768"/>
                </a:cubicBezTo>
                <a:cubicBezTo>
                  <a:pt x="119015" y="516169"/>
                  <a:pt x="111281" y="522070"/>
                  <a:pt x="102613" y="527471"/>
                </a:cubicBezTo>
                <a:cubicBezTo>
                  <a:pt x="93945" y="532871"/>
                  <a:pt x="83744" y="538372"/>
                  <a:pt x="72009" y="543973"/>
                </a:cubicBezTo>
                <a:lnTo>
                  <a:pt x="68409" y="537572"/>
                </a:lnTo>
                <a:cubicBezTo>
                  <a:pt x="79877" y="532371"/>
                  <a:pt x="89878" y="527137"/>
                  <a:pt x="98412" y="521870"/>
                </a:cubicBezTo>
                <a:cubicBezTo>
                  <a:pt x="106947" y="516603"/>
                  <a:pt x="114481" y="510969"/>
                  <a:pt x="121015" y="504968"/>
                </a:cubicBezTo>
                <a:cubicBezTo>
                  <a:pt x="114748" y="498167"/>
                  <a:pt x="109280" y="490733"/>
                  <a:pt x="104613" y="482665"/>
                </a:cubicBezTo>
                <a:cubicBezTo>
                  <a:pt x="99946" y="474597"/>
                  <a:pt x="95679" y="465363"/>
                  <a:pt x="91812" y="454962"/>
                </a:cubicBezTo>
                <a:lnTo>
                  <a:pt x="97612" y="452361"/>
                </a:lnTo>
                <a:cubicBezTo>
                  <a:pt x="101479" y="462363"/>
                  <a:pt x="105647" y="471264"/>
                  <a:pt x="110114" y="479065"/>
                </a:cubicBezTo>
                <a:cubicBezTo>
                  <a:pt x="114581" y="486866"/>
                  <a:pt x="119815" y="493966"/>
                  <a:pt x="125816" y="500367"/>
                </a:cubicBezTo>
                <a:cubicBezTo>
                  <a:pt x="132350" y="493566"/>
                  <a:pt x="137917" y="486132"/>
                  <a:pt x="142518" y="478064"/>
                </a:cubicBezTo>
                <a:cubicBezTo>
                  <a:pt x="147118" y="469997"/>
                  <a:pt x="151152" y="460762"/>
                  <a:pt x="154619" y="450361"/>
                </a:cubicBezTo>
                <a:lnTo>
                  <a:pt x="81210" y="450361"/>
                </a:lnTo>
                <a:cubicBezTo>
                  <a:pt x="81210" y="460629"/>
                  <a:pt x="80810" y="469597"/>
                  <a:pt x="80010" y="477264"/>
                </a:cubicBezTo>
                <a:cubicBezTo>
                  <a:pt x="79210" y="484932"/>
                  <a:pt x="77876" y="492200"/>
                  <a:pt x="76010" y="499067"/>
                </a:cubicBezTo>
                <a:cubicBezTo>
                  <a:pt x="74143" y="505935"/>
                  <a:pt x="71576" y="512769"/>
                  <a:pt x="68309" y="519570"/>
                </a:cubicBezTo>
                <a:cubicBezTo>
                  <a:pt x="65042" y="526371"/>
                  <a:pt x="60874" y="533971"/>
                  <a:pt x="55807" y="542373"/>
                </a:cubicBezTo>
                <a:lnTo>
                  <a:pt x="50006" y="538972"/>
                </a:lnTo>
                <a:cubicBezTo>
                  <a:pt x="55074" y="530704"/>
                  <a:pt x="59207" y="523237"/>
                  <a:pt x="62408" y="516569"/>
                </a:cubicBezTo>
                <a:cubicBezTo>
                  <a:pt x="65608" y="509902"/>
                  <a:pt x="68142" y="503134"/>
                  <a:pt x="70009" y="496267"/>
                </a:cubicBezTo>
                <a:cubicBezTo>
                  <a:pt x="71876" y="489399"/>
                  <a:pt x="73143" y="481965"/>
                  <a:pt x="73809" y="473964"/>
                </a:cubicBezTo>
                <a:cubicBezTo>
                  <a:pt x="74476" y="465963"/>
                  <a:pt x="74809" y="456428"/>
                  <a:pt x="74809" y="445360"/>
                </a:cubicBezTo>
                <a:lnTo>
                  <a:pt x="74809" y="393154"/>
                </a:lnTo>
                <a:lnTo>
                  <a:pt x="120215" y="393154"/>
                </a:lnTo>
                <a:close/>
                <a:moveTo>
                  <a:pt x="4374337" y="362950"/>
                </a:moveTo>
                <a:cubicBezTo>
                  <a:pt x="4375804" y="366817"/>
                  <a:pt x="4377237" y="370884"/>
                  <a:pt x="4378637" y="375152"/>
                </a:cubicBezTo>
                <a:cubicBezTo>
                  <a:pt x="4380037" y="379419"/>
                  <a:pt x="4381338" y="383753"/>
                  <a:pt x="4382538" y="388153"/>
                </a:cubicBezTo>
                <a:lnTo>
                  <a:pt x="4450947" y="388153"/>
                </a:lnTo>
                <a:lnTo>
                  <a:pt x="4450947" y="394554"/>
                </a:lnTo>
                <a:lnTo>
                  <a:pt x="4306129" y="394554"/>
                </a:lnTo>
                <a:lnTo>
                  <a:pt x="4306129" y="448761"/>
                </a:lnTo>
                <a:cubicBezTo>
                  <a:pt x="4306129" y="460362"/>
                  <a:pt x="4305629" y="470530"/>
                  <a:pt x="4304629" y="479265"/>
                </a:cubicBezTo>
                <a:cubicBezTo>
                  <a:pt x="4303629" y="487999"/>
                  <a:pt x="4302128" y="495967"/>
                  <a:pt x="4300128" y="503168"/>
                </a:cubicBezTo>
                <a:cubicBezTo>
                  <a:pt x="4298127" y="510369"/>
                  <a:pt x="4295527" y="517203"/>
                  <a:pt x="4292327" y="523670"/>
                </a:cubicBezTo>
                <a:cubicBezTo>
                  <a:pt x="4289127" y="530138"/>
                  <a:pt x="4285326" y="536838"/>
                  <a:pt x="4280925" y="543773"/>
                </a:cubicBezTo>
                <a:lnTo>
                  <a:pt x="4275125" y="540172"/>
                </a:lnTo>
                <a:cubicBezTo>
                  <a:pt x="4279392" y="533238"/>
                  <a:pt x="4283059" y="526637"/>
                  <a:pt x="4286126" y="520370"/>
                </a:cubicBezTo>
                <a:cubicBezTo>
                  <a:pt x="4289193" y="514102"/>
                  <a:pt x="4291693" y="507468"/>
                  <a:pt x="4293627" y="500467"/>
                </a:cubicBezTo>
                <a:cubicBezTo>
                  <a:pt x="4295561" y="493466"/>
                  <a:pt x="4296994" y="485699"/>
                  <a:pt x="4297927" y="477164"/>
                </a:cubicBezTo>
                <a:cubicBezTo>
                  <a:pt x="4298861" y="468630"/>
                  <a:pt x="4299328" y="458695"/>
                  <a:pt x="4299328" y="447361"/>
                </a:cubicBezTo>
                <a:lnTo>
                  <a:pt x="4299328" y="388153"/>
                </a:lnTo>
                <a:lnTo>
                  <a:pt x="4375537" y="388153"/>
                </a:lnTo>
                <a:cubicBezTo>
                  <a:pt x="4374337" y="383886"/>
                  <a:pt x="4373037" y="379686"/>
                  <a:pt x="4371637" y="375552"/>
                </a:cubicBezTo>
                <a:cubicBezTo>
                  <a:pt x="4370237" y="371418"/>
                  <a:pt x="4368870" y="367484"/>
                  <a:pt x="4367536" y="363750"/>
                </a:cubicBezTo>
                <a:close/>
                <a:moveTo>
                  <a:pt x="1507436" y="362950"/>
                </a:moveTo>
                <a:lnTo>
                  <a:pt x="1514437" y="363350"/>
                </a:lnTo>
                <a:lnTo>
                  <a:pt x="1514437" y="406155"/>
                </a:lnTo>
                <a:lnTo>
                  <a:pt x="1583046" y="406155"/>
                </a:lnTo>
                <a:lnTo>
                  <a:pt x="1583046" y="479965"/>
                </a:lnTo>
                <a:lnTo>
                  <a:pt x="1514437" y="479965"/>
                </a:lnTo>
                <a:lnTo>
                  <a:pt x="1514437" y="542773"/>
                </a:lnTo>
                <a:lnTo>
                  <a:pt x="1507436" y="542773"/>
                </a:lnTo>
                <a:lnTo>
                  <a:pt x="1507436" y="479965"/>
                </a:lnTo>
                <a:lnTo>
                  <a:pt x="1438828" y="479965"/>
                </a:lnTo>
                <a:lnTo>
                  <a:pt x="1438828" y="406155"/>
                </a:lnTo>
                <a:lnTo>
                  <a:pt x="1507436" y="406155"/>
                </a:lnTo>
                <a:close/>
                <a:moveTo>
                  <a:pt x="309439" y="362950"/>
                </a:moveTo>
                <a:lnTo>
                  <a:pt x="316240" y="363350"/>
                </a:lnTo>
                <a:lnTo>
                  <a:pt x="316240" y="402555"/>
                </a:lnTo>
                <a:lnTo>
                  <a:pt x="364046" y="402555"/>
                </a:lnTo>
                <a:lnTo>
                  <a:pt x="364046" y="479765"/>
                </a:lnTo>
                <a:lnTo>
                  <a:pt x="316240" y="479765"/>
                </a:lnTo>
                <a:lnTo>
                  <a:pt x="316240" y="542573"/>
                </a:lnTo>
                <a:lnTo>
                  <a:pt x="309439" y="542573"/>
                </a:lnTo>
                <a:lnTo>
                  <a:pt x="309439" y="479765"/>
                </a:lnTo>
                <a:lnTo>
                  <a:pt x="261433" y="479765"/>
                </a:lnTo>
                <a:lnTo>
                  <a:pt x="261433" y="402555"/>
                </a:lnTo>
                <a:lnTo>
                  <a:pt x="309439" y="402555"/>
                </a:lnTo>
                <a:close/>
                <a:moveTo>
                  <a:pt x="28804" y="362750"/>
                </a:moveTo>
                <a:cubicBezTo>
                  <a:pt x="30004" y="364750"/>
                  <a:pt x="31404" y="367117"/>
                  <a:pt x="33004" y="369851"/>
                </a:cubicBezTo>
                <a:cubicBezTo>
                  <a:pt x="34604" y="372585"/>
                  <a:pt x="36205" y="375385"/>
                  <a:pt x="37805" y="378252"/>
                </a:cubicBezTo>
                <a:cubicBezTo>
                  <a:pt x="39405" y="381119"/>
                  <a:pt x="40905" y="383953"/>
                  <a:pt x="42305" y="386753"/>
                </a:cubicBezTo>
                <a:cubicBezTo>
                  <a:pt x="43706" y="389553"/>
                  <a:pt x="44806" y="391954"/>
                  <a:pt x="45606" y="393954"/>
                </a:cubicBezTo>
                <a:lnTo>
                  <a:pt x="40005" y="396954"/>
                </a:lnTo>
                <a:cubicBezTo>
                  <a:pt x="39072" y="394954"/>
                  <a:pt x="37905" y="392520"/>
                  <a:pt x="36505" y="389653"/>
                </a:cubicBezTo>
                <a:cubicBezTo>
                  <a:pt x="35104" y="386786"/>
                  <a:pt x="33604" y="383886"/>
                  <a:pt x="32004" y="380952"/>
                </a:cubicBezTo>
                <a:cubicBezTo>
                  <a:pt x="30404" y="378019"/>
                  <a:pt x="28804" y="375185"/>
                  <a:pt x="27203" y="372451"/>
                </a:cubicBezTo>
                <a:cubicBezTo>
                  <a:pt x="25603" y="369718"/>
                  <a:pt x="24203" y="367417"/>
                  <a:pt x="23003" y="365550"/>
                </a:cubicBezTo>
                <a:close/>
                <a:moveTo>
                  <a:pt x="3951561" y="362350"/>
                </a:moveTo>
                <a:lnTo>
                  <a:pt x="3957761" y="364950"/>
                </a:lnTo>
                <a:cubicBezTo>
                  <a:pt x="3956295" y="368284"/>
                  <a:pt x="3954694" y="371651"/>
                  <a:pt x="3952961" y="375052"/>
                </a:cubicBezTo>
                <a:cubicBezTo>
                  <a:pt x="3951227" y="378452"/>
                  <a:pt x="3949427" y="381886"/>
                  <a:pt x="3947560" y="385353"/>
                </a:cubicBezTo>
                <a:lnTo>
                  <a:pt x="4040571" y="385353"/>
                </a:lnTo>
                <a:lnTo>
                  <a:pt x="4040571" y="391754"/>
                </a:lnTo>
                <a:lnTo>
                  <a:pt x="3943759" y="391754"/>
                </a:lnTo>
                <a:cubicBezTo>
                  <a:pt x="3940025" y="397754"/>
                  <a:pt x="3936059" y="403655"/>
                  <a:pt x="3931858" y="409456"/>
                </a:cubicBezTo>
                <a:cubicBezTo>
                  <a:pt x="3927657" y="415257"/>
                  <a:pt x="3923223" y="420691"/>
                  <a:pt x="3918556" y="425758"/>
                </a:cubicBezTo>
                <a:lnTo>
                  <a:pt x="3913956" y="420957"/>
                </a:lnTo>
                <a:cubicBezTo>
                  <a:pt x="3921690" y="412423"/>
                  <a:pt x="3928824" y="402988"/>
                  <a:pt x="3935359" y="392654"/>
                </a:cubicBezTo>
                <a:cubicBezTo>
                  <a:pt x="3941892" y="382319"/>
                  <a:pt x="3947293" y="372218"/>
                  <a:pt x="3951561" y="362350"/>
                </a:cubicBezTo>
                <a:close/>
                <a:moveTo>
                  <a:pt x="3755536" y="362150"/>
                </a:moveTo>
                <a:lnTo>
                  <a:pt x="3762337" y="362550"/>
                </a:lnTo>
                <a:lnTo>
                  <a:pt x="3762337" y="389553"/>
                </a:lnTo>
                <a:lnTo>
                  <a:pt x="3835146" y="389553"/>
                </a:lnTo>
                <a:lnTo>
                  <a:pt x="3835146" y="396154"/>
                </a:lnTo>
                <a:lnTo>
                  <a:pt x="3762337" y="396154"/>
                </a:lnTo>
                <a:lnTo>
                  <a:pt x="3762337" y="452361"/>
                </a:lnTo>
                <a:lnTo>
                  <a:pt x="3842947" y="452361"/>
                </a:lnTo>
                <a:lnTo>
                  <a:pt x="3842947" y="459362"/>
                </a:lnTo>
                <a:lnTo>
                  <a:pt x="3763737" y="459362"/>
                </a:lnTo>
                <a:cubicBezTo>
                  <a:pt x="3773071" y="472297"/>
                  <a:pt x="3784739" y="483798"/>
                  <a:pt x="3798741" y="493866"/>
                </a:cubicBezTo>
                <a:cubicBezTo>
                  <a:pt x="3812743" y="503934"/>
                  <a:pt x="3829012" y="513169"/>
                  <a:pt x="3847547" y="521570"/>
                </a:cubicBezTo>
                <a:lnTo>
                  <a:pt x="3844547" y="527771"/>
                </a:lnTo>
                <a:cubicBezTo>
                  <a:pt x="3826678" y="519770"/>
                  <a:pt x="3810876" y="510869"/>
                  <a:pt x="3797141" y="501067"/>
                </a:cubicBezTo>
                <a:cubicBezTo>
                  <a:pt x="3783406" y="491266"/>
                  <a:pt x="3771805" y="480165"/>
                  <a:pt x="3762337" y="467763"/>
                </a:cubicBezTo>
                <a:lnTo>
                  <a:pt x="3762337" y="542773"/>
                </a:lnTo>
                <a:lnTo>
                  <a:pt x="3755536" y="542773"/>
                </a:lnTo>
                <a:lnTo>
                  <a:pt x="3755536" y="468163"/>
                </a:lnTo>
                <a:cubicBezTo>
                  <a:pt x="3745935" y="480698"/>
                  <a:pt x="3734267" y="491900"/>
                  <a:pt x="3720531" y="501767"/>
                </a:cubicBezTo>
                <a:cubicBezTo>
                  <a:pt x="3706797" y="511635"/>
                  <a:pt x="3690928" y="520703"/>
                  <a:pt x="3672926" y="528971"/>
                </a:cubicBezTo>
                <a:lnTo>
                  <a:pt x="3669925" y="522570"/>
                </a:lnTo>
                <a:cubicBezTo>
                  <a:pt x="3688594" y="513902"/>
                  <a:pt x="3704929" y="504501"/>
                  <a:pt x="3718931" y="494367"/>
                </a:cubicBezTo>
                <a:cubicBezTo>
                  <a:pt x="3732933" y="484232"/>
                  <a:pt x="3744601" y="472564"/>
                  <a:pt x="3753936" y="459362"/>
                </a:cubicBezTo>
                <a:lnTo>
                  <a:pt x="3674726" y="459362"/>
                </a:lnTo>
                <a:lnTo>
                  <a:pt x="3674726" y="452361"/>
                </a:lnTo>
                <a:lnTo>
                  <a:pt x="3755536" y="452361"/>
                </a:lnTo>
                <a:lnTo>
                  <a:pt x="3755536" y="396154"/>
                </a:lnTo>
                <a:lnTo>
                  <a:pt x="3682927" y="396154"/>
                </a:lnTo>
                <a:lnTo>
                  <a:pt x="3682927" y="389553"/>
                </a:lnTo>
                <a:lnTo>
                  <a:pt x="3755536" y="389553"/>
                </a:lnTo>
                <a:close/>
                <a:moveTo>
                  <a:pt x="2321185" y="362150"/>
                </a:moveTo>
                <a:lnTo>
                  <a:pt x="2327786" y="364350"/>
                </a:lnTo>
                <a:cubicBezTo>
                  <a:pt x="2326719" y="366884"/>
                  <a:pt x="2325219" y="370184"/>
                  <a:pt x="2323286" y="374252"/>
                </a:cubicBezTo>
                <a:cubicBezTo>
                  <a:pt x="2321352" y="378319"/>
                  <a:pt x="2319452" y="382219"/>
                  <a:pt x="2317585" y="385953"/>
                </a:cubicBezTo>
                <a:lnTo>
                  <a:pt x="2384393" y="385953"/>
                </a:lnTo>
                <a:lnTo>
                  <a:pt x="2384393" y="469363"/>
                </a:lnTo>
                <a:cubicBezTo>
                  <a:pt x="2389461" y="465363"/>
                  <a:pt x="2394195" y="461229"/>
                  <a:pt x="2398595" y="456962"/>
                </a:cubicBezTo>
                <a:cubicBezTo>
                  <a:pt x="2402995" y="452695"/>
                  <a:pt x="2407129" y="448294"/>
                  <a:pt x="2410997" y="443760"/>
                </a:cubicBezTo>
                <a:lnTo>
                  <a:pt x="2415597" y="448161"/>
                </a:lnTo>
                <a:cubicBezTo>
                  <a:pt x="2406796" y="458695"/>
                  <a:pt x="2396395" y="468430"/>
                  <a:pt x="2384393" y="477364"/>
                </a:cubicBezTo>
                <a:lnTo>
                  <a:pt x="2384393" y="515969"/>
                </a:lnTo>
                <a:cubicBezTo>
                  <a:pt x="2384393" y="520103"/>
                  <a:pt x="2383993" y="523537"/>
                  <a:pt x="2383193" y="526271"/>
                </a:cubicBezTo>
                <a:cubicBezTo>
                  <a:pt x="2382393" y="529004"/>
                  <a:pt x="2380993" y="531171"/>
                  <a:pt x="2378993" y="532771"/>
                </a:cubicBezTo>
                <a:cubicBezTo>
                  <a:pt x="2376992" y="534371"/>
                  <a:pt x="2374325" y="535572"/>
                  <a:pt x="2370992" y="536372"/>
                </a:cubicBezTo>
                <a:cubicBezTo>
                  <a:pt x="2367658" y="537172"/>
                  <a:pt x="2363457" y="537705"/>
                  <a:pt x="2358390" y="537972"/>
                </a:cubicBezTo>
                <a:lnTo>
                  <a:pt x="2336387" y="539372"/>
                </a:lnTo>
                <a:lnTo>
                  <a:pt x="2334587" y="532371"/>
                </a:lnTo>
                <a:lnTo>
                  <a:pt x="2356590" y="531171"/>
                </a:lnTo>
                <a:cubicBezTo>
                  <a:pt x="2360857" y="530904"/>
                  <a:pt x="2364357" y="530538"/>
                  <a:pt x="2367091" y="530071"/>
                </a:cubicBezTo>
                <a:cubicBezTo>
                  <a:pt x="2369824" y="529604"/>
                  <a:pt x="2371958" y="528771"/>
                  <a:pt x="2373492" y="527571"/>
                </a:cubicBezTo>
                <a:cubicBezTo>
                  <a:pt x="2375025" y="526371"/>
                  <a:pt x="2376092" y="524704"/>
                  <a:pt x="2376692" y="522570"/>
                </a:cubicBezTo>
                <a:cubicBezTo>
                  <a:pt x="2377292" y="520436"/>
                  <a:pt x="2377592" y="517636"/>
                  <a:pt x="2377592" y="514169"/>
                </a:cubicBezTo>
                <a:lnTo>
                  <a:pt x="2377592" y="482365"/>
                </a:lnTo>
                <a:cubicBezTo>
                  <a:pt x="2360523" y="494100"/>
                  <a:pt x="2340654" y="504501"/>
                  <a:pt x="2317985" y="513569"/>
                </a:cubicBezTo>
                <a:cubicBezTo>
                  <a:pt x="2295315" y="522637"/>
                  <a:pt x="2270046" y="530504"/>
                  <a:pt x="2242176" y="537172"/>
                </a:cubicBezTo>
                <a:lnTo>
                  <a:pt x="2240175" y="530571"/>
                </a:lnTo>
                <a:cubicBezTo>
                  <a:pt x="2292315" y="518703"/>
                  <a:pt x="2334720" y="502301"/>
                  <a:pt x="2367391" y="481365"/>
                </a:cubicBezTo>
                <a:lnTo>
                  <a:pt x="2246176" y="481365"/>
                </a:lnTo>
                <a:lnTo>
                  <a:pt x="2246176" y="474764"/>
                </a:lnTo>
                <a:lnTo>
                  <a:pt x="2274780" y="474764"/>
                </a:lnTo>
                <a:lnTo>
                  <a:pt x="2274780" y="385953"/>
                </a:lnTo>
                <a:lnTo>
                  <a:pt x="2309384" y="385953"/>
                </a:lnTo>
                <a:cubicBezTo>
                  <a:pt x="2311517" y="381952"/>
                  <a:pt x="2313684" y="377685"/>
                  <a:pt x="2315885" y="373151"/>
                </a:cubicBezTo>
                <a:cubicBezTo>
                  <a:pt x="2318085" y="368617"/>
                  <a:pt x="2319852" y="364950"/>
                  <a:pt x="2321185" y="362150"/>
                </a:cubicBezTo>
                <a:close/>
                <a:moveTo>
                  <a:pt x="4799113" y="361950"/>
                </a:moveTo>
                <a:lnTo>
                  <a:pt x="4805715" y="363550"/>
                </a:lnTo>
                <a:cubicBezTo>
                  <a:pt x="4804381" y="368617"/>
                  <a:pt x="4802781" y="374085"/>
                  <a:pt x="4800914" y="379952"/>
                </a:cubicBezTo>
                <a:cubicBezTo>
                  <a:pt x="4799047" y="385820"/>
                  <a:pt x="4796913" y="391820"/>
                  <a:pt x="4794513" y="397954"/>
                </a:cubicBezTo>
                <a:lnTo>
                  <a:pt x="4855521" y="397954"/>
                </a:lnTo>
                <a:cubicBezTo>
                  <a:pt x="4855521" y="398488"/>
                  <a:pt x="4855421" y="401422"/>
                  <a:pt x="4855221" y="406756"/>
                </a:cubicBezTo>
                <a:cubicBezTo>
                  <a:pt x="4855021" y="412090"/>
                  <a:pt x="4854821" y="418724"/>
                  <a:pt x="4854621" y="426658"/>
                </a:cubicBezTo>
                <a:cubicBezTo>
                  <a:pt x="4854421" y="434592"/>
                  <a:pt x="4854155" y="443260"/>
                  <a:pt x="4853821" y="452661"/>
                </a:cubicBezTo>
                <a:cubicBezTo>
                  <a:pt x="4853487" y="462062"/>
                  <a:pt x="4853154" y="470930"/>
                  <a:pt x="4852821" y="479265"/>
                </a:cubicBezTo>
                <a:cubicBezTo>
                  <a:pt x="4852487" y="487599"/>
                  <a:pt x="4852220" y="494933"/>
                  <a:pt x="4852020" y="501267"/>
                </a:cubicBezTo>
                <a:cubicBezTo>
                  <a:pt x="4851821" y="507601"/>
                  <a:pt x="4851654" y="511635"/>
                  <a:pt x="4851521" y="513369"/>
                </a:cubicBezTo>
                <a:cubicBezTo>
                  <a:pt x="4851254" y="517769"/>
                  <a:pt x="4850653" y="521337"/>
                  <a:pt x="4849721" y="524070"/>
                </a:cubicBezTo>
                <a:cubicBezTo>
                  <a:pt x="4848787" y="526804"/>
                  <a:pt x="4847320" y="528971"/>
                  <a:pt x="4845319" y="530571"/>
                </a:cubicBezTo>
                <a:cubicBezTo>
                  <a:pt x="4843319" y="532171"/>
                  <a:pt x="4840653" y="533338"/>
                  <a:pt x="4837319" y="534071"/>
                </a:cubicBezTo>
                <a:cubicBezTo>
                  <a:pt x="4833985" y="534805"/>
                  <a:pt x="4829851" y="535372"/>
                  <a:pt x="4824917" y="535772"/>
                </a:cubicBezTo>
                <a:lnTo>
                  <a:pt x="4808715" y="536972"/>
                </a:lnTo>
                <a:lnTo>
                  <a:pt x="4806115" y="529971"/>
                </a:lnTo>
                <a:lnTo>
                  <a:pt x="4823317" y="528771"/>
                </a:lnTo>
                <a:cubicBezTo>
                  <a:pt x="4827451" y="528504"/>
                  <a:pt x="4830885" y="528104"/>
                  <a:pt x="4833618" y="527571"/>
                </a:cubicBezTo>
                <a:cubicBezTo>
                  <a:pt x="4836352" y="527037"/>
                  <a:pt x="4838485" y="526137"/>
                  <a:pt x="4840019" y="524870"/>
                </a:cubicBezTo>
                <a:cubicBezTo>
                  <a:pt x="4841553" y="523603"/>
                  <a:pt x="4842653" y="521837"/>
                  <a:pt x="4843319" y="519570"/>
                </a:cubicBezTo>
                <a:cubicBezTo>
                  <a:pt x="4843987" y="517303"/>
                  <a:pt x="4844453" y="514369"/>
                  <a:pt x="4844719" y="510769"/>
                </a:cubicBezTo>
                <a:cubicBezTo>
                  <a:pt x="4844853" y="509035"/>
                  <a:pt x="4845019" y="505501"/>
                  <a:pt x="4845219" y="500167"/>
                </a:cubicBezTo>
                <a:cubicBezTo>
                  <a:pt x="4845419" y="494833"/>
                  <a:pt x="4845653" y="488532"/>
                  <a:pt x="4845919" y="481265"/>
                </a:cubicBezTo>
                <a:cubicBezTo>
                  <a:pt x="4846187" y="473997"/>
                  <a:pt x="4846453" y="466296"/>
                  <a:pt x="4846720" y="458162"/>
                </a:cubicBezTo>
                <a:cubicBezTo>
                  <a:pt x="4846986" y="450028"/>
                  <a:pt x="4847253" y="442327"/>
                  <a:pt x="4847520" y="435059"/>
                </a:cubicBezTo>
                <a:cubicBezTo>
                  <a:pt x="4847787" y="427792"/>
                  <a:pt x="4847987" y="421424"/>
                  <a:pt x="4848120" y="415957"/>
                </a:cubicBezTo>
                <a:cubicBezTo>
                  <a:pt x="4848253" y="410489"/>
                  <a:pt x="4848387" y="406822"/>
                  <a:pt x="4848520" y="404955"/>
                </a:cubicBezTo>
                <a:lnTo>
                  <a:pt x="4791713" y="404955"/>
                </a:lnTo>
                <a:cubicBezTo>
                  <a:pt x="4789179" y="410823"/>
                  <a:pt x="4786446" y="416557"/>
                  <a:pt x="4783511" y="422157"/>
                </a:cubicBezTo>
                <a:cubicBezTo>
                  <a:pt x="4780578" y="427758"/>
                  <a:pt x="4777377" y="433159"/>
                  <a:pt x="4773911" y="438360"/>
                </a:cubicBezTo>
                <a:lnTo>
                  <a:pt x="4768110" y="434359"/>
                </a:lnTo>
                <a:cubicBezTo>
                  <a:pt x="4771977" y="428758"/>
                  <a:pt x="4775511" y="422824"/>
                  <a:pt x="4778711" y="416557"/>
                </a:cubicBezTo>
                <a:cubicBezTo>
                  <a:pt x="4781911" y="410289"/>
                  <a:pt x="4784812" y="403955"/>
                  <a:pt x="4787413" y="397554"/>
                </a:cubicBezTo>
                <a:cubicBezTo>
                  <a:pt x="4790013" y="391154"/>
                  <a:pt x="4792279" y="384919"/>
                  <a:pt x="4794213" y="378852"/>
                </a:cubicBezTo>
                <a:cubicBezTo>
                  <a:pt x="4796147" y="372785"/>
                  <a:pt x="4797781" y="367151"/>
                  <a:pt x="4799113" y="361950"/>
                </a:cubicBezTo>
                <a:close/>
                <a:moveTo>
                  <a:pt x="1125665" y="361750"/>
                </a:moveTo>
                <a:cubicBezTo>
                  <a:pt x="1126998" y="365084"/>
                  <a:pt x="1128265" y="368851"/>
                  <a:pt x="1129465" y="373051"/>
                </a:cubicBezTo>
                <a:cubicBezTo>
                  <a:pt x="1130665" y="377252"/>
                  <a:pt x="1131799" y="381486"/>
                  <a:pt x="1132865" y="385753"/>
                </a:cubicBezTo>
                <a:lnTo>
                  <a:pt x="1191473" y="385753"/>
                </a:lnTo>
                <a:lnTo>
                  <a:pt x="1191473" y="391954"/>
                </a:lnTo>
                <a:lnTo>
                  <a:pt x="1075858" y="391954"/>
                </a:lnTo>
                <a:lnTo>
                  <a:pt x="1075858" y="385753"/>
                </a:lnTo>
                <a:lnTo>
                  <a:pt x="1126465" y="385753"/>
                </a:lnTo>
                <a:cubicBezTo>
                  <a:pt x="1125398" y="381752"/>
                  <a:pt x="1124198" y="377719"/>
                  <a:pt x="1122864" y="373651"/>
                </a:cubicBezTo>
                <a:cubicBezTo>
                  <a:pt x="1121531" y="369584"/>
                  <a:pt x="1120330" y="365884"/>
                  <a:pt x="1119264" y="362550"/>
                </a:cubicBezTo>
                <a:close/>
                <a:moveTo>
                  <a:pt x="2446601" y="162420"/>
                </a:moveTo>
                <a:lnTo>
                  <a:pt x="2619223" y="162420"/>
                </a:lnTo>
                <a:lnTo>
                  <a:pt x="2619223" y="169221"/>
                </a:lnTo>
                <a:lnTo>
                  <a:pt x="2446601" y="169221"/>
                </a:lnTo>
                <a:close/>
                <a:moveTo>
                  <a:pt x="208226" y="162420"/>
                </a:moveTo>
                <a:lnTo>
                  <a:pt x="380848" y="162420"/>
                </a:lnTo>
                <a:lnTo>
                  <a:pt x="380848" y="169221"/>
                </a:lnTo>
                <a:lnTo>
                  <a:pt x="208226" y="169221"/>
                </a:lnTo>
                <a:close/>
                <a:moveTo>
                  <a:pt x="4320931" y="140618"/>
                </a:moveTo>
                <a:lnTo>
                  <a:pt x="4329931" y="140618"/>
                </a:lnTo>
                <a:cubicBezTo>
                  <a:pt x="4329931" y="145018"/>
                  <a:pt x="4329298" y="149452"/>
                  <a:pt x="4328031" y="153919"/>
                </a:cubicBezTo>
                <a:cubicBezTo>
                  <a:pt x="4326765" y="158386"/>
                  <a:pt x="4325165" y="162687"/>
                  <a:pt x="4323231" y="166821"/>
                </a:cubicBezTo>
                <a:cubicBezTo>
                  <a:pt x="4321297" y="170955"/>
                  <a:pt x="4319130" y="174922"/>
                  <a:pt x="4316730" y="178722"/>
                </a:cubicBezTo>
                <a:cubicBezTo>
                  <a:pt x="4314329" y="182523"/>
                  <a:pt x="4311996" y="185890"/>
                  <a:pt x="4309729" y="188824"/>
                </a:cubicBezTo>
                <a:lnTo>
                  <a:pt x="4301928" y="188824"/>
                </a:lnTo>
                <a:cubicBezTo>
                  <a:pt x="4307795" y="180289"/>
                  <a:pt x="4312429" y="171921"/>
                  <a:pt x="4315829" y="163720"/>
                </a:cubicBezTo>
                <a:cubicBezTo>
                  <a:pt x="4319230" y="155519"/>
                  <a:pt x="4320931" y="147818"/>
                  <a:pt x="4320931" y="140618"/>
                </a:cubicBezTo>
                <a:close/>
                <a:moveTo>
                  <a:pt x="2692155" y="140618"/>
                </a:moveTo>
                <a:lnTo>
                  <a:pt x="2701157" y="140618"/>
                </a:lnTo>
                <a:cubicBezTo>
                  <a:pt x="2701157" y="145018"/>
                  <a:pt x="2700523" y="149452"/>
                  <a:pt x="2699256" y="153919"/>
                </a:cubicBezTo>
                <a:cubicBezTo>
                  <a:pt x="2697990" y="158386"/>
                  <a:pt x="2696389" y="162687"/>
                  <a:pt x="2694456" y="166821"/>
                </a:cubicBezTo>
                <a:cubicBezTo>
                  <a:pt x="2692522" y="170955"/>
                  <a:pt x="2690355" y="174922"/>
                  <a:pt x="2687955" y="178722"/>
                </a:cubicBezTo>
                <a:cubicBezTo>
                  <a:pt x="2685555" y="182523"/>
                  <a:pt x="2683221" y="185890"/>
                  <a:pt x="2680954" y="188824"/>
                </a:cubicBezTo>
                <a:lnTo>
                  <a:pt x="2673153" y="188824"/>
                </a:lnTo>
                <a:cubicBezTo>
                  <a:pt x="2679020" y="180289"/>
                  <a:pt x="2683654" y="171921"/>
                  <a:pt x="2687055" y="163720"/>
                </a:cubicBezTo>
                <a:cubicBezTo>
                  <a:pt x="2690455" y="155519"/>
                  <a:pt x="2692155" y="147818"/>
                  <a:pt x="2692155" y="140618"/>
                </a:cubicBezTo>
                <a:close/>
                <a:moveTo>
                  <a:pt x="3525583" y="135217"/>
                </a:moveTo>
                <a:cubicBezTo>
                  <a:pt x="3526517" y="137750"/>
                  <a:pt x="3527517" y="140718"/>
                  <a:pt x="3528583" y="144118"/>
                </a:cubicBezTo>
                <a:cubicBezTo>
                  <a:pt x="3529650" y="147518"/>
                  <a:pt x="3530651" y="151019"/>
                  <a:pt x="3531584" y="154619"/>
                </a:cubicBezTo>
                <a:cubicBezTo>
                  <a:pt x="3532518" y="158220"/>
                  <a:pt x="3533417" y="161720"/>
                  <a:pt x="3534285" y="165121"/>
                </a:cubicBezTo>
                <a:cubicBezTo>
                  <a:pt x="3535151" y="168521"/>
                  <a:pt x="3535851" y="171555"/>
                  <a:pt x="3536385" y="174222"/>
                </a:cubicBezTo>
                <a:lnTo>
                  <a:pt x="3529784" y="175422"/>
                </a:lnTo>
                <a:cubicBezTo>
                  <a:pt x="3529251" y="172622"/>
                  <a:pt x="3528583" y="169488"/>
                  <a:pt x="3527784" y="166021"/>
                </a:cubicBezTo>
                <a:cubicBezTo>
                  <a:pt x="3526983" y="162554"/>
                  <a:pt x="3526117" y="159086"/>
                  <a:pt x="3525183" y="155619"/>
                </a:cubicBezTo>
                <a:cubicBezTo>
                  <a:pt x="3524250" y="152152"/>
                  <a:pt x="3523283" y="148752"/>
                  <a:pt x="3522283" y="145418"/>
                </a:cubicBezTo>
                <a:cubicBezTo>
                  <a:pt x="3521283" y="142084"/>
                  <a:pt x="3520383" y="139151"/>
                  <a:pt x="3519583" y="136617"/>
                </a:cubicBezTo>
                <a:close/>
                <a:moveTo>
                  <a:pt x="3567189" y="134017"/>
                </a:moveTo>
                <a:cubicBezTo>
                  <a:pt x="3568522" y="136550"/>
                  <a:pt x="3569922" y="139484"/>
                  <a:pt x="3571389" y="142818"/>
                </a:cubicBezTo>
                <a:cubicBezTo>
                  <a:pt x="3572856" y="146152"/>
                  <a:pt x="3574323" y="149519"/>
                  <a:pt x="3575790" y="152919"/>
                </a:cubicBezTo>
                <a:cubicBezTo>
                  <a:pt x="3577257" y="156319"/>
                  <a:pt x="3578623" y="159653"/>
                  <a:pt x="3579890" y="162920"/>
                </a:cubicBezTo>
                <a:cubicBezTo>
                  <a:pt x="3581157" y="166187"/>
                  <a:pt x="3582191" y="169088"/>
                  <a:pt x="3582991" y="171621"/>
                </a:cubicBezTo>
                <a:lnTo>
                  <a:pt x="3576790" y="173422"/>
                </a:lnTo>
                <a:cubicBezTo>
                  <a:pt x="3575990" y="170888"/>
                  <a:pt x="3574989" y="167988"/>
                  <a:pt x="3573789" y="164721"/>
                </a:cubicBezTo>
                <a:cubicBezTo>
                  <a:pt x="3572589" y="161453"/>
                  <a:pt x="3571289" y="158120"/>
                  <a:pt x="3569889" y="154719"/>
                </a:cubicBezTo>
                <a:cubicBezTo>
                  <a:pt x="3568489" y="151319"/>
                  <a:pt x="3567055" y="147985"/>
                  <a:pt x="3565588" y="144718"/>
                </a:cubicBezTo>
                <a:cubicBezTo>
                  <a:pt x="3564121" y="141451"/>
                  <a:pt x="3562721" y="138551"/>
                  <a:pt x="3561388" y="136017"/>
                </a:cubicBezTo>
                <a:close/>
                <a:moveTo>
                  <a:pt x="3491179" y="133417"/>
                </a:moveTo>
                <a:lnTo>
                  <a:pt x="3497180" y="135817"/>
                </a:lnTo>
                <a:cubicBezTo>
                  <a:pt x="3495846" y="139417"/>
                  <a:pt x="3494213" y="143251"/>
                  <a:pt x="3492279" y="147318"/>
                </a:cubicBezTo>
                <a:cubicBezTo>
                  <a:pt x="3490345" y="151386"/>
                  <a:pt x="3488279" y="155419"/>
                  <a:pt x="3486078" y="159420"/>
                </a:cubicBezTo>
                <a:cubicBezTo>
                  <a:pt x="3483878" y="163420"/>
                  <a:pt x="3481645" y="167254"/>
                  <a:pt x="3479377" y="170921"/>
                </a:cubicBezTo>
                <a:cubicBezTo>
                  <a:pt x="3477111" y="174588"/>
                  <a:pt x="3474977" y="177822"/>
                  <a:pt x="3472977" y="180623"/>
                </a:cubicBezTo>
                <a:lnTo>
                  <a:pt x="3467176" y="177222"/>
                </a:lnTo>
                <a:cubicBezTo>
                  <a:pt x="3469309" y="174155"/>
                  <a:pt x="3471543" y="170755"/>
                  <a:pt x="3473877" y="167021"/>
                </a:cubicBezTo>
                <a:cubicBezTo>
                  <a:pt x="3476211" y="163287"/>
                  <a:pt x="3478477" y="159487"/>
                  <a:pt x="3480678" y="155619"/>
                </a:cubicBezTo>
                <a:cubicBezTo>
                  <a:pt x="3482878" y="151752"/>
                  <a:pt x="3484879" y="147918"/>
                  <a:pt x="3486679" y="144118"/>
                </a:cubicBezTo>
                <a:cubicBezTo>
                  <a:pt x="3488479" y="140317"/>
                  <a:pt x="3489979" y="136750"/>
                  <a:pt x="3491179" y="133417"/>
                </a:cubicBezTo>
                <a:close/>
                <a:moveTo>
                  <a:pt x="3607793" y="132617"/>
                </a:moveTo>
                <a:cubicBezTo>
                  <a:pt x="3609794" y="135284"/>
                  <a:pt x="3611927" y="138417"/>
                  <a:pt x="3614194" y="142018"/>
                </a:cubicBezTo>
                <a:cubicBezTo>
                  <a:pt x="3616461" y="145618"/>
                  <a:pt x="3618728" y="149319"/>
                  <a:pt x="3620995" y="153119"/>
                </a:cubicBezTo>
                <a:cubicBezTo>
                  <a:pt x="3623262" y="156920"/>
                  <a:pt x="3625396" y="160653"/>
                  <a:pt x="3627396" y="164320"/>
                </a:cubicBezTo>
                <a:cubicBezTo>
                  <a:pt x="3629396" y="167988"/>
                  <a:pt x="3631063" y="171221"/>
                  <a:pt x="3632397" y="174022"/>
                </a:cubicBezTo>
                <a:lnTo>
                  <a:pt x="3626196" y="177022"/>
                </a:lnTo>
                <a:cubicBezTo>
                  <a:pt x="3624996" y="174222"/>
                  <a:pt x="3623429" y="171021"/>
                  <a:pt x="3621495" y="167421"/>
                </a:cubicBezTo>
                <a:cubicBezTo>
                  <a:pt x="3619562" y="163820"/>
                  <a:pt x="3617495" y="160153"/>
                  <a:pt x="3615295" y="156420"/>
                </a:cubicBezTo>
                <a:cubicBezTo>
                  <a:pt x="3613095" y="152686"/>
                  <a:pt x="3610861" y="149019"/>
                  <a:pt x="3608594" y="145418"/>
                </a:cubicBezTo>
                <a:cubicBezTo>
                  <a:pt x="3606327" y="141818"/>
                  <a:pt x="3604193" y="138551"/>
                  <a:pt x="3602193" y="135617"/>
                </a:cubicBezTo>
                <a:close/>
                <a:moveTo>
                  <a:pt x="1128865" y="129616"/>
                </a:moveTo>
                <a:cubicBezTo>
                  <a:pt x="1131932" y="131483"/>
                  <a:pt x="1136066" y="134083"/>
                  <a:pt x="1141267" y="137417"/>
                </a:cubicBezTo>
                <a:cubicBezTo>
                  <a:pt x="1146467" y="140751"/>
                  <a:pt x="1151868" y="144251"/>
                  <a:pt x="1157468" y="147918"/>
                </a:cubicBezTo>
                <a:cubicBezTo>
                  <a:pt x="1163069" y="151586"/>
                  <a:pt x="1168470" y="155153"/>
                  <a:pt x="1173671" y="158620"/>
                </a:cubicBezTo>
                <a:cubicBezTo>
                  <a:pt x="1178871" y="162087"/>
                  <a:pt x="1183005" y="164821"/>
                  <a:pt x="1186072" y="166821"/>
                </a:cubicBezTo>
                <a:lnTo>
                  <a:pt x="1182672" y="172822"/>
                </a:lnTo>
                <a:cubicBezTo>
                  <a:pt x="1179605" y="170688"/>
                  <a:pt x="1175504" y="167888"/>
                  <a:pt x="1170370" y="164421"/>
                </a:cubicBezTo>
                <a:cubicBezTo>
                  <a:pt x="1165236" y="160953"/>
                  <a:pt x="1159869" y="157353"/>
                  <a:pt x="1154268" y="153619"/>
                </a:cubicBezTo>
                <a:cubicBezTo>
                  <a:pt x="1148667" y="149885"/>
                  <a:pt x="1143267" y="146352"/>
                  <a:pt x="1138066" y="143018"/>
                </a:cubicBezTo>
                <a:cubicBezTo>
                  <a:pt x="1132865" y="139684"/>
                  <a:pt x="1128598" y="137084"/>
                  <a:pt x="1125265" y="135217"/>
                </a:cubicBezTo>
                <a:close/>
                <a:moveTo>
                  <a:pt x="1067057" y="128816"/>
                </a:moveTo>
                <a:lnTo>
                  <a:pt x="1071658" y="133617"/>
                </a:lnTo>
                <a:cubicBezTo>
                  <a:pt x="1064723" y="141618"/>
                  <a:pt x="1056622" y="149185"/>
                  <a:pt x="1047355" y="156319"/>
                </a:cubicBezTo>
                <a:cubicBezTo>
                  <a:pt x="1038087" y="163454"/>
                  <a:pt x="1028252" y="169955"/>
                  <a:pt x="1017851" y="175822"/>
                </a:cubicBezTo>
                <a:lnTo>
                  <a:pt x="1014251" y="169821"/>
                </a:lnTo>
                <a:cubicBezTo>
                  <a:pt x="1024385" y="164354"/>
                  <a:pt x="1034053" y="158086"/>
                  <a:pt x="1043254" y="151019"/>
                </a:cubicBezTo>
                <a:cubicBezTo>
                  <a:pt x="1052455" y="143951"/>
                  <a:pt x="1060390" y="136550"/>
                  <a:pt x="1067057" y="128816"/>
                </a:cubicBezTo>
                <a:close/>
                <a:moveTo>
                  <a:pt x="37405" y="118015"/>
                </a:moveTo>
                <a:cubicBezTo>
                  <a:pt x="39005" y="119615"/>
                  <a:pt x="41105" y="121882"/>
                  <a:pt x="43706" y="124816"/>
                </a:cubicBezTo>
                <a:cubicBezTo>
                  <a:pt x="46306" y="127749"/>
                  <a:pt x="49006" y="130850"/>
                  <a:pt x="51807" y="134117"/>
                </a:cubicBezTo>
                <a:cubicBezTo>
                  <a:pt x="54607" y="137384"/>
                  <a:pt x="57307" y="140651"/>
                  <a:pt x="59908" y="143918"/>
                </a:cubicBezTo>
                <a:cubicBezTo>
                  <a:pt x="62508" y="147185"/>
                  <a:pt x="64608" y="149952"/>
                  <a:pt x="66208" y="152219"/>
                </a:cubicBezTo>
                <a:lnTo>
                  <a:pt x="61208" y="156620"/>
                </a:lnTo>
                <a:cubicBezTo>
                  <a:pt x="59608" y="154353"/>
                  <a:pt x="57507" y="151586"/>
                  <a:pt x="54907" y="148318"/>
                </a:cubicBezTo>
                <a:cubicBezTo>
                  <a:pt x="52307" y="145051"/>
                  <a:pt x="49640" y="141784"/>
                  <a:pt x="46906" y="138517"/>
                </a:cubicBezTo>
                <a:cubicBezTo>
                  <a:pt x="44172" y="135250"/>
                  <a:pt x="41539" y="132150"/>
                  <a:pt x="39005" y="129216"/>
                </a:cubicBezTo>
                <a:cubicBezTo>
                  <a:pt x="36471" y="126282"/>
                  <a:pt x="34404" y="124015"/>
                  <a:pt x="32804" y="122415"/>
                </a:cubicBezTo>
                <a:close/>
                <a:moveTo>
                  <a:pt x="146418" y="117815"/>
                </a:moveTo>
                <a:lnTo>
                  <a:pt x="151619" y="121815"/>
                </a:lnTo>
                <a:cubicBezTo>
                  <a:pt x="149885" y="124482"/>
                  <a:pt x="147852" y="127349"/>
                  <a:pt x="145518" y="130416"/>
                </a:cubicBezTo>
                <a:cubicBezTo>
                  <a:pt x="143185" y="133483"/>
                  <a:pt x="140718" y="136584"/>
                  <a:pt x="138117" y="139717"/>
                </a:cubicBezTo>
                <a:cubicBezTo>
                  <a:pt x="135517" y="142851"/>
                  <a:pt x="132883" y="145918"/>
                  <a:pt x="130216" y="148919"/>
                </a:cubicBezTo>
                <a:cubicBezTo>
                  <a:pt x="127549" y="151919"/>
                  <a:pt x="125016" y="154619"/>
                  <a:pt x="122615" y="157020"/>
                </a:cubicBezTo>
                <a:lnTo>
                  <a:pt x="117815" y="152419"/>
                </a:lnTo>
                <a:cubicBezTo>
                  <a:pt x="120215" y="150019"/>
                  <a:pt x="122715" y="147385"/>
                  <a:pt x="125316" y="144518"/>
                </a:cubicBezTo>
                <a:cubicBezTo>
                  <a:pt x="127916" y="141651"/>
                  <a:pt x="130516" y="138684"/>
                  <a:pt x="133117" y="135617"/>
                </a:cubicBezTo>
                <a:cubicBezTo>
                  <a:pt x="135717" y="132550"/>
                  <a:pt x="138151" y="129483"/>
                  <a:pt x="140418" y="126416"/>
                </a:cubicBezTo>
                <a:cubicBezTo>
                  <a:pt x="142685" y="123349"/>
                  <a:pt x="144685" y="120482"/>
                  <a:pt x="146418" y="117815"/>
                </a:cubicBezTo>
                <a:close/>
                <a:moveTo>
                  <a:pt x="1295009" y="116615"/>
                </a:moveTo>
                <a:lnTo>
                  <a:pt x="1295009" y="162420"/>
                </a:lnTo>
                <a:lnTo>
                  <a:pt x="1372019" y="162420"/>
                </a:lnTo>
                <a:lnTo>
                  <a:pt x="1372019" y="116615"/>
                </a:lnTo>
                <a:close/>
                <a:moveTo>
                  <a:pt x="1257805" y="108614"/>
                </a:moveTo>
                <a:lnTo>
                  <a:pt x="1261205" y="109814"/>
                </a:lnTo>
                <a:lnTo>
                  <a:pt x="1264206" y="111014"/>
                </a:lnTo>
                <a:cubicBezTo>
                  <a:pt x="1262606" y="115814"/>
                  <a:pt x="1260705" y="121182"/>
                  <a:pt x="1258505" y="127116"/>
                </a:cubicBezTo>
                <a:cubicBezTo>
                  <a:pt x="1256305" y="133050"/>
                  <a:pt x="1254004" y="139051"/>
                  <a:pt x="1251604" y="145118"/>
                </a:cubicBezTo>
                <a:cubicBezTo>
                  <a:pt x="1249204" y="151185"/>
                  <a:pt x="1246804" y="157086"/>
                  <a:pt x="1244403" y="162820"/>
                </a:cubicBezTo>
                <a:cubicBezTo>
                  <a:pt x="1242003" y="168554"/>
                  <a:pt x="1239803" y="173488"/>
                  <a:pt x="1237802" y="177622"/>
                </a:cubicBezTo>
                <a:lnTo>
                  <a:pt x="1231402" y="175222"/>
                </a:lnTo>
                <a:cubicBezTo>
                  <a:pt x="1233402" y="170955"/>
                  <a:pt x="1235602" y="165954"/>
                  <a:pt x="1238003" y="160220"/>
                </a:cubicBezTo>
                <a:cubicBezTo>
                  <a:pt x="1240403" y="154486"/>
                  <a:pt x="1242803" y="148585"/>
                  <a:pt x="1245203" y="142518"/>
                </a:cubicBezTo>
                <a:cubicBezTo>
                  <a:pt x="1247604" y="136450"/>
                  <a:pt x="1249904" y="130450"/>
                  <a:pt x="1252104" y="124516"/>
                </a:cubicBezTo>
                <a:cubicBezTo>
                  <a:pt x="1254304" y="118581"/>
                  <a:pt x="1256205" y="113281"/>
                  <a:pt x="1257805" y="108614"/>
                </a:cubicBezTo>
                <a:close/>
                <a:moveTo>
                  <a:pt x="5114153" y="108213"/>
                </a:moveTo>
                <a:lnTo>
                  <a:pt x="5117754" y="109214"/>
                </a:lnTo>
                <a:lnTo>
                  <a:pt x="5120154" y="109814"/>
                </a:lnTo>
                <a:cubicBezTo>
                  <a:pt x="5119221" y="114348"/>
                  <a:pt x="5118054" y="119615"/>
                  <a:pt x="5116653" y="125616"/>
                </a:cubicBezTo>
                <a:cubicBezTo>
                  <a:pt x="5115253" y="131616"/>
                  <a:pt x="5113753" y="137784"/>
                  <a:pt x="5112153" y="144118"/>
                </a:cubicBezTo>
                <a:cubicBezTo>
                  <a:pt x="5110553" y="150452"/>
                  <a:pt x="5108886" y="156586"/>
                  <a:pt x="5107153" y="162520"/>
                </a:cubicBezTo>
                <a:cubicBezTo>
                  <a:pt x="5105419" y="168454"/>
                  <a:pt x="5103752" y="173622"/>
                  <a:pt x="5102152" y="178022"/>
                </a:cubicBezTo>
                <a:lnTo>
                  <a:pt x="5095751" y="176422"/>
                </a:lnTo>
                <a:cubicBezTo>
                  <a:pt x="5097351" y="172021"/>
                  <a:pt x="5099051" y="166854"/>
                  <a:pt x="5100851" y="160920"/>
                </a:cubicBezTo>
                <a:cubicBezTo>
                  <a:pt x="5102652" y="154986"/>
                  <a:pt x="5104385" y="148852"/>
                  <a:pt x="5106053" y="142518"/>
                </a:cubicBezTo>
                <a:cubicBezTo>
                  <a:pt x="5107719" y="136184"/>
                  <a:pt x="5109253" y="130016"/>
                  <a:pt x="5110653" y="124015"/>
                </a:cubicBezTo>
                <a:cubicBezTo>
                  <a:pt x="5112053" y="118015"/>
                  <a:pt x="5113220" y="112747"/>
                  <a:pt x="5114153" y="108213"/>
                </a:cubicBezTo>
                <a:close/>
                <a:moveTo>
                  <a:pt x="4081577" y="107613"/>
                </a:moveTo>
                <a:lnTo>
                  <a:pt x="4237196" y="107613"/>
                </a:lnTo>
                <a:lnTo>
                  <a:pt x="4237196" y="114214"/>
                </a:lnTo>
                <a:lnTo>
                  <a:pt x="4152985" y="114214"/>
                </a:lnTo>
                <a:cubicBezTo>
                  <a:pt x="4150319" y="118348"/>
                  <a:pt x="4147185" y="122682"/>
                  <a:pt x="4143585" y="127216"/>
                </a:cubicBezTo>
                <a:cubicBezTo>
                  <a:pt x="4139984" y="131750"/>
                  <a:pt x="4136250" y="136217"/>
                  <a:pt x="4132383" y="140618"/>
                </a:cubicBezTo>
                <a:cubicBezTo>
                  <a:pt x="4128516" y="145018"/>
                  <a:pt x="4124582" y="149185"/>
                  <a:pt x="4120581" y="153119"/>
                </a:cubicBezTo>
                <a:cubicBezTo>
                  <a:pt x="4116581" y="157053"/>
                  <a:pt x="4112781" y="160487"/>
                  <a:pt x="4109180" y="163420"/>
                </a:cubicBezTo>
                <a:cubicBezTo>
                  <a:pt x="4111713" y="163287"/>
                  <a:pt x="4115314" y="163154"/>
                  <a:pt x="4119981" y="163020"/>
                </a:cubicBezTo>
                <a:cubicBezTo>
                  <a:pt x="4124649" y="162887"/>
                  <a:pt x="4129949" y="162720"/>
                  <a:pt x="4135883" y="162520"/>
                </a:cubicBezTo>
                <a:cubicBezTo>
                  <a:pt x="4141817" y="162320"/>
                  <a:pt x="4148051" y="162120"/>
                  <a:pt x="4154586" y="161920"/>
                </a:cubicBezTo>
                <a:cubicBezTo>
                  <a:pt x="4161120" y="161720"/>
                  <a:pt x="4167454" y="161553"/>
                  <a:pt x="4173588" y="161420"/>
                </a:cubicBezTo>
                <a:cubicBezTo>
                  <a:pt x="4179723" y="161287"/>
                  <a:pt x="4185457" y="161120"/>
                  <a:pt x="4190790" y="160920"/>
                </a:cubicBezTo>
                <a:cubicBezTo>
                  <a:pt x="4196124" y="160720"/>
                  <a:pt x="4200458" y="160553"/>
                  <a:pt x="4203792" y="160420"/>
                </a:cubicBezTo>
                <a:cubicBezTo>
                  <a:pt x="4199525" y="155086"/>
                  <a:pt x="4195124" y="149819"/>
                  <a:pt x="4190591" y="144618"/>
                </a:cubicBezTo>
                <a:cubicBezTo>
                  <a:pt x="4186056" y="139417"/>
                  <a:pt x="4182123" y="135083"/>
                  <a:pt x="4178789" y="131616"/>
                </a:cubicBezTo>
                <a:lnTo>
                  <a:pt x="4183789" y="127216"/>
                </a:lnTo>
                <a:cubicBezTo>
                  <a:pt x="4186723" y="130416"/>
                  <a:pt x="4190057" y="134117"/>
                  <a:pt x="4193791" y="138317"/>
                </a:cubicBezTo>
                <a:cubicBezTo>
                  <a:pt x="4197525" y="142518"/>
                  <a:pt x="4201291" y="146885"/>
                  <a:pt x="4205092" y="151419"/>
                </a:cubicBezTo>
                <a:cubicBezTo>
                  <a:pt x="4208893" y="155953"/>
                  <a:pt x="4212527" y="160320"/>
                  <a:pt x="4215993" y="164521"/>
                </a:cubicBezTo>
                <a:cubicBezTo>
                  <a:pt x="4219461" y="168721"/>
                  <a:pt x="4222394" y="172422"/>
                  <a:pt x="4224795" y="175622"/>
                </a:cubicBezTo>
                <a:lnTo>
                  <a:pt x="4219393" y="180623"/>
                </a:lnTo>
                <a:cubicBezTo>
                  <a:pt x="4216727" y="176889"/>
                  <a:pt x="4213127" y="172155"/>
                  <a:pt x="4208593" y="166421"/>
                </a:cubicBezTo>
                <a:cubicBezTo>
                  <a:pt x="4205925" y="166554"/>
                  <a:pt x="4201758" y="166721"/>
                  <a:pt x="4196091" y="166921"/>
                </a:cubicBezTo>
                <a:cubicBezTo>
                  <a:pt x="4190423" y="167121"/>
                  <a:pt x="4184023" y="167354"/>
                  <a:pt x="4176889" y="167621"/>
                </a:cubicBezTo>
                <a:cubicBezTo>
                  <a:pt x="4169755" y="167888"/>
                  <a:pt x="4162320" y="168154"/>
                  <a:pt x="4154586" y="168421"/>
                </a:cubicBezTo>
                <a:cubicBezTo>
                  <a:pt x="4146851" y="168688"/>
                  <a:pt x="4139617" y="168954"/>
                  <a:pt x="4132883" y="169221"/>
                </a:cubicBezTo>
                <a:cubicBezTo>
                  <a:pt x="4126149" y="169488"/>
                  <a:pt x="4120281" y="169721"/>
                  <a:pt x="4115281" y="169921"/>
                </a:cubicBezTo>
                <a:cubicBezTo>
                  <a:pt x="4110281" y="170121"/>
                  <a:pt x="4106979" y="170288"/>
                  <a:pt x="4105379" y="170421"/>
                </a:cubicBezTo>
                <a:cubicBezTo>
                  <a:pt x="4103513" y="170555"/>
                  <a:pt x="4101713" y="170688"/>
                  <a:pt x="4099979" y="170821"/>
                </a:cubicBezTo>
                <a:cubicBezTo>
                  <a:pt x="4098245" y="170955"/>
                  <a:pt x="4096045" y="171221"/>
                  <a:pt x="4093378" y="171621"/>
                </a:cubicBezTo>
                <a:lnTo>
                  <a:pt x="4091978" y="165021"/>
                </a:lnTo>
                <a:cubicBezTo>
                  <a:pt x="4094911" y="164354"/>
                  <a:pt x="4096945" y="163787"/>
                  <a:pt x="4098079" y="163320"/>
                </a:cubicBezTo>
                <a:cubicBezTo>
                  <a:pt x="4099212" y="162854"/>
                  <a:pt x="4100313" y="162287"/>
                  <a:pt x="4101379" y="161620"/>
                </a:cubicBezTo>
                <a:cubicBezTo>
                  <a:pt x="4104713" y="158953"/>
                  <a:pt x="4108280" y="155753"/>
                  <a:pt x="4112081" y="152019"/>
                </a:cubicBezTo>
                <a:cubicBezTo>
                  <a:pt x="4115881" y="148285"/>
                  <a:pt x="4119715" y="144285"/>
                  <a:pt x="4123582" y="140017"/>
                </a:cubicBezTo>
                <a:cubicBezTo>
                  <a:pt x="4127449" y="135750"/>
                  <a:pt x="4131183" y="131383"/>
                  <a:pt x="4134783" y="126916"/>
                </a:cubicBezTo>
                <a:cubicBezTo>
                  <a:pt x="4138384" y="122449"/>
                  <a:pt x="4141584" y="118215"/>
                  <a:pt x="4144385" y="114214"/>
                </a:cubicBezTo>
                <a:lnTo>
                  <a:pt x="4081577" y="114214"/>
                </a:lnTo>
                <a:close/>
                <a:moveTo>
                  <a:pt x="4915729" y="104413"/>
                </a:moveTo>
                <a:lnTo>
                  <a:pt x="4919729" y="105813"/>
                </a:lnTo>
                <a:lnTo>
                  <a:pt x="4921729" y="106413"/>
                </a:lnTo>
                <a:cubicBezTo>
                  <a:pt x="4920529" y="111214"/>
                  <a:pt x="4919029" y="116815"/>
                  <a:pt x="4917229" y="123215"/>
                </a:cubicBezTo>
                <a:cubicBezTo>
                  <a:pt x="4915429" y="129616"/>
                  <a:pt x="4913495" y="136150"/>
                  <a:pt x="4911428" y="142818"/>
                </a:cubicBezTo>
                <a:cubicBezTo>
                  <a:pt x="4909361" y="149485"/>
                  <a:pt x="4907227" y="155953"/>
                  <a:pt x="4905027" y="162220"/>
                </a:cubicBezTo>
                <a:cubicBezTo>
                  <a:pt x="4902827" y="168488"/>
                  <a:pt x="4900793" y="173955"/>
                  <a:pt x="4898927" y="178622"/>
                </a:cubicBezTo>
                <a:lnTo>
                  <a:pt x="4892526" y="176622"/>
                </a:lnTo>
                <a:cubicBezTo>
                  <a:pt x="4894526" y="171821"/>
                  <a:pt x="4896626" y="166287"/>
                  <a:pt x="4898826" y="160020"/>
                </a:cubicBezTo>
                <a:cubicBezTo>
                  <a:pt x="4901027" y="153752"/>
                  <a:pt x="4903194" y="147318"/>
                  <a:pt x="4905327" y="140718"/>
                </a:cubicBezTo>
                <a:cubicBezTo>
                  <a:pt x="4907461" y="134117"/>
                  <a:pt x="4909428" y="127649"/>
                  <a:pt x="4911227" y="121315"/>
                </a:cubicBezTo>
                <a:cubicBezTo>
                  <a:pt x="4913028" y="114981"/>
                  <a:pt x="4914529" y="109347"/>
                  <a:pt x="4915729" y="104413"/>
                </a:cubicBezTo>
                <a:close/>
                <a:moveTo>
                  <a:pt x="3689127" y="104213"/>
                </a:moveTo>
                <a:lnTo>
                  <a:pt x="3689127" y="166021"/>
                </a:lnTo>
                <a:lnTo>
                  <a:pt x="3737933" y="166021"/>
                </a:lnTo>
                <a:lnTo>
                  <a:pt x="3737933" y="104213"/>
                </a:lnTo>
                <a:close/>
                <a:moveTo>
                  <a:pt x="2050828" y="104213"/>
                </a:moveTo>
                <a:lnTo>
                  <a:pt x="2050828" y="166021"/>
                </a:lnTo>
                <a:lnTo>
                  <a:pt x="2099634" y="166021"/>
                </a:lnTo>
                <a:lnTo>
                  <a:pt x="2099634" y="104213"/>
                </a:lnTo>
                <a:close/>
                <a:moveTo>
                  <a:pt x="1456630" y="103013"/>
                </a:moveTo>
                <a:lnTo>
                  <a:pt x="1460030" y="104613"/>
                </a:lnTo>
                <a:lnTo>
                  <a:pt x="1463031" y="105813"/>
                </a:lnTo>
                <a:cubicBezTo>
                  <a:pt x="1461164" y="111014"/>
                  <a:pt x="1459063" y="116681"/>
                  <a:pt x="1456730" y="122815"/>
                </a:cubicBezTo>
                <a:cubicBezTo>
                  <a:pt x="1454396" y="128949"/>
                  <a:pt x="1451996" y="135117"/>
                  <a:pt x="1449529" y="141318"/>
                </a:cubicBezTo>
                <a:cubicBezTo>
                  <a:pt x="1447062" y="147518"/>
                  <a:pt x="1444495" y="153619"/>
                  <a:pt x="1441828" y="159620"/>
                </a:cubicBezTo>
                <a:cubicBezTo>
                  <a:pt x="1439161" y="165621"/>
                  <a:pt x="1436627" y="171155"/>
                  <a:pt x="1434227" y="176222"/>
                </a:cubicBezTo>
                <a:lnTo>
                  <a:pt x="1428026" y="173422"/>
                </a:lnTo>
                <a:cubicBezTo>
                  <a:pt x="1430427" y="168621"/>
                  <a:pt x="1432927" y="163220"/>
                  <a:pt x="1435527" y="157220"/>
                </a:cubicBezTo>
                <a:cubicBezTo>
                  <a:pt x="1438127" y="151219"/>
                  <a:pt x="1440694" y="145051"/>
                  <a:pt x="1443228" y="138717"/>
                </a:cubicBezTo>
                <a:cubicBezTo>
                  <a:pt x="1445762" y="132383"/>
                  <a:pt x="1448195" y="126149"/>
                  <a:pt x="1450529" y="120015"/>
                </a:cubicBezTo>
                <a:cubicBezTo>
                  <a:pt x="1452863" y="113881"/>
                  <a:pt x="1454896" y="108213"/>
                  <a:pt x="1456630" y="103013"/>
                </a:cubicBezTo>
                <a:close/>
                <a:moveTo>
                  <a:pt x="614401" y="100613"/>
                </a:moveTo>
                <a:lnTo>
                  <a:pt x="781422" y="100613"/>
                </a:lnTo>
                <a:lnTo>
                  <a:pt x="781422" y="107013"/>
                </a:lnTo>
                <a:lnTo>
                  <a:pt x="703612" y="107013"/>
                </a:lnTo>
                <a:lnTo>
                  <a:pt x="703612" y="133217"/>
                </a:lnTo>
                <a:lnTo>
                  <a:pt x="766820" y="133217"/>
                </a:lnTo>
                <a:lnTo>
                  <a:pt x="766820" y="139217"/>
                </a:lnTo>
                <a:lnTo>
                  <a:pt x="703612" y="139217"/>
                </a:lnTo>
                <a:lnTo>
                  <a:pt x="703612" y="167621"/>
                </a:lnTo>
                <a:cubicBezTo>
                  <a:pt x="704679" y="167754"/>
                  <a:pt x="705812" y="167821"/>
                  <a:pt x="707012" y="167821"/>
                </a:cubicBezTo>
                <a:cubicBezTo>
                  <a:pt x="708212" y="167821"/>
                  <a:pt x="709412" y="167888"/>
                  <a:pt x="710613" y="168021"/>
                </a:cubicBezTo>
                <a:cubicBezTo>
                  <a:pt x="736483" y="169088"/>
                  <a:pt x="762352" y="169088"/>
                  <a:pt x="788222" y="168021"/>
                </a:cubicBezTo>
                <a:lnTo>
                  <a:pt x="787222" y="174622"/>
                </a:lnTo>
                <a:cubicBezTo>
                  <a:pt x="761752" y="175689"/>
                  <a:pt x="736283" y="175689"/>
                  <a:pt x="710813" y="174622"/>
                </a:cubicBezTo>
                <a:cubicBezTo>
                  <a:pt x="703345" y="174355"/>
                  <a:pt x="696544" y="173755"/>
                  <a:pt x="690410" y="172822"/>
                </a:cubicBezTo>
                <a:cubicBezTo>
                  <a:pt x="684276" y="171888"/>
                  <a:pt x="678575" y="170388"/>
                  <a:pt x="673308" y="168321"/>
                </a:cubicBezTo>
                <a:cubicBezTo>
                  <a:pt x="668041" y="166254"/>
                  <a:pt x="663207" y="163354"/>
                  <a:pt x="658806" y="159620"/>
                </a:cubicBezTo>
                <a:cubicBezTo>
                  <a:pt x="654406" y="155886"/>
                  <a:pt x="650272" y="151085"/>
                  <a:pt x="646405" y="145218"/>
                </a:cubicBezTo>
                <a:cubicBezTo>
                  <a:pt x="642938" y="152419"/>
                  <a:pt x="638670" y="158986"/>
                  <a:pt x="633603" y="164921"/>
                </a:cubicBezTo>
                <a:cubicBezTo>
                  <a:pt x="628536" y="170855"/>
                  <a:pt x="622202" y="176889"/>
                  <a:pt x="614601" y="183023"/>
                </a:cubicBezTo>
                <a:lnTo>
                  <a:pt x="610000" y="177822"/>
                </a:lnTo>
                <a:cubicBezTo>
                  <a:pt x="615734" y="173288"/>
                  <a:pt x="620735" y="168821"/>
                  <a:pt x="625002" y="164421"/>
                </a:cubicBezTo>
                <a:cubicBezTo>
                  <a:pt x="629269" y="160020"/>
                  <a:pt x="632936" y="155353"/>
                  <a:pt x="636003" y="150419"/>
                </a:cubicBezTo>
                <a:cubicBezTo>
                  <a:pt x="639070" y="145485"/>
                  <a:pt x="641671" y="140184"/>
                  <a:pt x="643804" y="134517"/>
                </a:cubicBezTo>
                <a:cubicBezTo>
                  <a:pt x="645938" y="128849"/>
                  <a:pt x="647738" y="122482"/>
                  <a:pt x="649205" y="115414"/>
                </a:cubicBezTo>
                <a:lnTo>
                  <a:pt x="655806" y="116815"/>
                </a:lnTo>
                <a:cubicBezTo>
                  <a:pt x="653939" y="124949"/>
                  <a:pt x="651872" y="132083"/>
                  <a:pt x="649605" y="138217"/>
                </a:cubicBezTo>
                <a:cubicBezTo>
                  <a:pt x="652539" y="143285"/>
                  <a:pt x="655673" y="147518"/>
                  <a:pt x="659006" y="150919"/>
                </a:cubicBezTo>
                <a:cubicBezTo>
                  <a:pt x="662340" y="154319"/>
                  <a:pt x="665974" y="157120"/>
                  <a:pt x="669908" y="159320"/>
                </a:cubicBezTo>
                <a:cubicBezTo>
                  <a:pt x="673841" y="161520"/>
                  <a:pt x="678009" y="163220"/>
                  <a:pt x="682409" y="164421"/>
                </a:cubicBezTo>
                <a:cubicBezTo>
                  <a:pt x="686810" y="165621"/>
                  <a:pt x="691610" y="166487"/>
                  <a:pt x="696811" y="167021"/>
                </a:cubicBezTo>
                <a:lnTo>
                  <a:pt x="696811" y="107013"/>
                </a:lnTo>
                <a:lnTo>
                  <a:pt x="614401" y="107013"/>
                </a:lnTo>
                <a:close/>
                <a:moveTo>
                  <a:pt x="2535212" y="97212"/>
                </a:moveTo>
                <a:lnTo>
                  <a:pt x="2535212" y="127816"/>
                </a:lnTo>
                <a:lnTo>
                  <a:pt x="2586819" y="127816"/>
                </a:lnTo>
                <a:lnTo>
                  <a:pt x="2586819" y="97212"/>
                </a:lnTo>
                <a:close/>
                <a:moveTo>
                  <a:pt x="2476605" y="97212"/>
                </a:moveTo>
                <a:lnTo>
                  <a:pt x="2476605" y="127816"/>
                </a:lnTo>
                <a:lnTo>
                  <a:pt x="2528411" y="127816"/>
                </a:lnTo>
                <a:lnTo>
                  <a:pt x="2528411" y="97212"/>
                </a:lnTo>
                <a:close/>
                <a:moveTo>
                  <a:pt x="296837" y="97212"/>
                </a:moveTo>
                <a:lnTo>
                  <a:pt x="296837" y="127816"/>
                </a:lnTo>
                <a:lnTo>
                  <a:pt x="348444" y="127816"/>
                </a:lnTo>
                <a:lnTo>
                  <a:pt x="348444" y="97212"/>
                </a:lnTo>
                <a:close/>
                <a:moveTo>
                  <a:pt x="238230" y="97212"/>
                </a:moveTo>
                <a:lnTo>
                  <a:pt x="238230" y="127816"/>
                </a:lnTo>
                <a:lnTo>
                  <a:pt x="290036" y="127816"/>
                </a:lnTo>
                <a:lnTo>
                  <a:pt x="290036" y="97212"/>
                </a:lnTo>
                <a:close/>
                <a:moveTo>
                  <a:pt x="5309378" y="94212"/>
                </a:moveTo>
                <a:lnTo>
                  <a:pt x="5309378" y="154619"/>
                </a:lnTo>
                <a:lnTo>
                  <a:pt x="5349783" y="154619"/>
                </a:lnTo>
                <a:lnTo>
                  <a:pt x="5349783" y="94212"/>
                </a:lnTo>
                <a:close/>
                <a:moveTo>
                  <a:pt x="3087805" y="90211"/>
                </a:moveTo>
                <a:lnTo>
                  <a:pt x="3094406" y="92411"/>
                </a:lnTo>
                <a:cubicBezTo>
                  <a:pt x="3092805" y="97879"/>
                  <a:pt x="3090739" y="104146"/>
                  <a:pt x="3088205" y="111214"/>
                </a:cubicBezTo>
                <a:cubicBezTo>
                  <a:pt x="3085671" y="118281"/>
                  <a:pt x="3083004" y="125516"/>
                  <a:pt x="3080204" y="132917"/>
                </a:cubicBezTo>
                <a:cubicBezTo>
                  <a:pt x="3077403" y="140317"/>
                  <a:pt x="3074503" y="147552"/>
                  <a:pt x="3071503" y="154619"/>
                </a:cubicBezTo>
                <a:cubicBezTo>
                  <a:pt x="3068502" y="161687"/>
                  <a:pt x="3065735" y="167888"/>
                  <a:pt x="3063202" y="173222"/>
                </a:cubicBezTo>
                <a:lnTo>
                  <a:pt x="3056401" y="170421"/>
                </a:lnTo>
                <a:cubicBezTo>
                  <a:pt x="3058935" y="165221"/>
                  <a:pt x="3061701" y="159120"/>
                  <a:pt x="3064702" y="152119"/>
                </a:cubicBezTo>
                <a:cubicBezTo>
                  <a:pt x="3067703" y="145118"/>
                  <a:pt x="3070669" y="137951"/>
                  <a:pt x="3073603" y="130616"/>
                </a:cubicBezTo>
                <a:cubicBezTo>
                  <a:pt x="3076537" y="123282"/>
                  <a:pt x="3079237" y="116081"/>
                  <a:pt x="3081704" y="109014"/>
                </a:cubicBezTo>
                <a:cubicBezTo>
                  <a:pt x="3084171" y="101946"/>
                  <a:pt x="3086205" y="95679"/>
                  <a:pt x="3087805" y="90211"/>
                </a:cubicBezTo>
                <a:close/>
                <a:moveTo>
                  <a:pt x="1099461" y="89411"/>
                </a:moveTo>
                <a:lnTo>
                  <a:pt x="1106462" y="89811"/>
                </a:lnTo>
                <a:lnTo>
                  <a:pt x="1106462" y="110814"/>
                </a:lnTo>
                <a:lnTo>
                  <a:pt x="1177871" y="110814"/>
                </a:lnTo>
                <a:lnTo>
                  <a:pt x="1177871" y="117815"/>
                </a:lnTo>
                <a:lnTo>
                  <a:pt x="1106462" y="117815"/>
                </a:lnTo>
                <a:lnTo>
                  <a:pt x="1106462" y="155819"/>
                </a:lnTo>
                <a:cubicBezTo>
                  <a:pt x="1106462" y="159687"/>
                  <a:pt x="1106095" y="162854"/>
                  <a:pt x="1105362" y="165321"/>
                </a:cubicBezTo>
                <a:cubicBezTo>
                  <a:pt x="1104629" y="167788"/>
                  <a:pt x="1103395" y="169754"/>
                  <a:pt x="1101662" y="171221"/>
                </a:cubicBezTo>
                <a:cubicBezTo>
                  <a:pt x="1099928" y="172688"/>
                  <a:pt x="1097628" y="173755"/>
                  <a:pt x="1094761" y="174422"/>
                </a:cubicBezTo>
                <a:cubicBezTo>
                  <a:pt x="1091894" y="175088"/>
                  <a:pt x="1088393" y="175555"/>
                  <a:pt x="1084259" y="175822"/>
                </a:cubicBezTo>
                <a:lnTo>
                  <a:pt x="1067257" y="176822"/>
                </a:lnTo>
                <a:lnTo>
                  <a:pt x="1065257" y="170221"/>
                </a:lnTo>
                <a:lnTo>
                  <a:pt x="1082459" y="169421"/>
                </a:lnTo>
                <a:cubicBezTo>
                  <a:pt x="1085793" y="169288"/>
                  <a:pt x="1088560" y="168988"/>
                  <a:pt x="1090760" y="168521"/>
                </a:cubicBezTo>
                <a:cubicBezTo>
                  <a:pt x="1092960" y="168054"/>
                  <a:pt x="1094727" y="167254"/>
                  <a:pt x="1096061" y="166121"/>
                </a:cubicBezTo>
                <a:cubicBezTo>
                  <a:pt x="1097394" y="164987"/>
                  <a:pt x="1098294" y="163487"/>
                  <a:pt x="1098761" y="161620"/>
                </a:cubicBezTo>
                <a:cubicBezTo>
                  <a:pt x="1099228" y="159753"/>
                  <a:pt x="1099461" y="157286"/>
                  <a:pt x="1099461" y="154219"/>
                </a:cubicBezTo>
                <a:lnTo>
                  <a:pt x="1099461" y="117815"/>
                </a:lnTo>
                <a:lnTo>
                  <a:pt x="1024452" y="117815"/>
                </a:lnTo>
                <a:lnTo>
                  <a:pt x="1024452" y="110814"/>
                </a:lnTo>
                <a:lnTo>
                  <a:pt x="1099461" y="110814"/>
                </a:lnTo>
                <a:close/>
                <a:moveTo>
                  <a:pt x="5141357" y="88811"/>
                </a:moveTo>
                <a:lnTo>
                  <a:pt x="5141357" y="109814"/>
                </a:lnTo>
                <a:lnTo>
                  <a:pt x="5182361" y="109814"/>
                </a:lnTo>
                <a:lnTo>
                  <a:pt x="5182361" y="88811"/>
                </a:lnTo>
                <a:close/>
                <a:moveTo>
                  <a:pt x="1510236" y="88811"/>
                </a:moveTo>
                <a:lnTo>
                  <a:pt x="1509036" y="92011"/>
                </a:lnTo>
                <a:cubicBezTo>
                  <a:pt x="1516104" y="110280"/>
                  <a:pt x="1526305" y="125682"/>
                  <a:pt x="1539640" y="138217"/>
                </a:cubicBezTo>
                <a:cubicBezTo>
                  <a:pt x="1546841" y="131416"/>
                  <a:pt x="1552908" y="124015"/>
                  <a:pt x="1557842" y="116014"/>
                </a:cubicBezTo>
                <a:cubicBezTo>
                  <a:pt x="1562776" y="108013"/>
                  <a:pt x="1566977" y="98946"/>
                  <a:pt x="1570444" y="88811"/>
                </a:cubicBezTo>
                <a:close/>
                <a:moveTo>
                  <a:pt x="2851775" y="80410"/>
                </a:moveTo>
                <a:lnTo>
                  <a:pt x="3027997" y="80410"/>
                </a:lnTo>
                <a:lnTo>
                  <a:pt x="3027997" y="88011"/>
                </a:lnTo>
                <a:lnTo>
                  <a:pt x="2851775" y="88011"/>
                </a:lnTo>
                <a:close/>
                <a:moveTo>
                  <a:pt x="813426" y="80410"/>
                </a:moveTo>
                <a:lnTo>
                  <a:pt x="989647" y="80410"/>
                </a:lnTo>
                <a:lnTo>
                  <a:pt x="989647" y="88011"/>
                </a:lnTo>
                <a:lnTo>
                  <a:pt x="813426" y="88011"/>
                </a:lnTo>
                <a:close/>
                <a:moveTo>
                  <a:pt x="3916356" y="72809"/>
                </a:moveTo>
                <a:cubicBezTo>
                  <a:pt x="3917956" y="74409"/>
                  <a:pt x="3919923" y="76476"/>
                  <a:pt x="3922257" y="79010"/>
                </a:cubicBezTo>
                <a:cubicBezTo>
                  <a:pt x="3924590" y="81543"/>
                  <a:pt x="3927024" y="84210"/>
                  <a:pt x="3929558" y="87011"/>
                </a:cubicBezTo>
                <a:cubicBezTo>
                  <a:pt x="3932091" y="89811"/>
                  <a:pt x="3934558" y="92612"/>
                  <a:pt x="3936959" y="95412"/>
                </a:cubicBezTo>
                <a:cubicBezTo>
                  <a:pt x="3939359" y="98212"/>
                  <a:pt x="3941426" y="100613"/>
                  <a:pt x="3943159" y="102613"/>
                </a:cubicBezTo>
                <a:lnTo>
                  <a:pt x="3938559" y="107213"/>
                </a:lnTo>
                <a:cubicBezTo>
                  <a:pt x="3936959" y="105213"/>
                  <a:pt x="3934991" y="102813"/>
                  <a:pt x="3932658" y="100012"/>
                </a:cubicBezTo>
                <a:cubicBezTo>
                  <a:pt x="3930325" y="97212"/>
                  <a:pt x="3927891" y="94378"/>
                  <a:pt x="3925357" y="91511"/>
                </a:cubicBezTo>
                <a:cubicBezTo>
                  <a:pt x="3922823" y="88644"/>
                  <a:pt x="3920357" y="85944"/>
                  <a:pt x="3917956" y="83410"/>
                </a:cubicBezTo>
                <a:cubicBezTo>
                  <a:pt x="3915556" y="80877"/>
                  <a:pt x="3913489" y="78810"/>
                  <a:pt x="3911755" y="77210"/>
                </a:cubicBezTo>
                <a:close/>
                <a:moveTo>
                  <a:pt x="1834801" y="71409"/>
                </a:moveTo>
                <a:lnTo>
                  <a:pt x="1919411" y="71409"/>
                </a:lnTo>
                <a:lnTo>
                  <a:pt x="1919411" y="78410"/>
                </a:lnTo>
                <a:lnTo>
                  <a:pt x="1877006" y="78410"/>
                </a:lnTo>
                <a:cubicBezTo>
                  <a:pt x="1875539" y="83477"/>
                  <a:pt x="1873639" y="89144"/>
                  <a:pt x="1871305" y="95412"/>
                </a:cubicBezTo>
                <a:cubicBezTo>
                  <a:pt x="1868972" y="101679"/>
                  <a:pt x="1866538" y="107913"/>
                  <a:pt x="1864005" y="114114"/>
                </a:cubicBezTo>
                <a:cubicBezTo>
                  <a:pt x="1861471" y="120315"/>
                  <a:pt x="1858904" y="126149"/>
                  <a:pt x="1856304" y="131616"/>
                </a:cubicBezTo>
                <a:cubicBezTo>
                  <a:pt x="1853703" y="137084"/>
                  <a:pt x="1851403" y="141551"/>
                  <a:pt x="1849403" y="145018"/>
                </a:cubicBezTo>
                <a:cubicBezTo>
                  <a:pt x="1851536" y="144885"/>
                  <a:pt x="1855137" y="144651"/>
                  <a:pt x="1860204" y="144318"/>
                </a:cubicBezTo>
                <a:cubicBezTo>
                  <a:pt x="1865271" y="143985"/>
                  <a:pt x="1870705" y="143651"/>
                  <a:pt x="1876506" y="143318"/>
                </a:cubicBezTo>
                <a:cubicBezTo>
                  <a:pt x="1882307" y="142984"/>
                  <a:pt x="1888007" y="142651"/>
                  <a:pt x="1893608" y="142318"/>
                </a:cubicBezTo>
                <a:cubicBezTo>
                  <a:pt x="1899209" y="141984"/>
                  <a:pt x="1903609" y="141684"/>
                  <a:pt x="1906810" y="141418"/>
                </a:cubicBezTo>
                <a:cubicBezTo>
                  <a:pt x="1905343" y="138084"/>
                  <a:pt x="1903776" y="134550"/>
                  <a:pt x="1902109" y="130816"/>
                </a:cubicBezTo>
                <a:cubicBezTo>
                  <a:pt x="1900442" y="127082"/>
                  <a:pt x="1898775" y="123449"/>
                  <a:pt x="1897109" y="119915"/>
                </a:cubicBezTo>
                <a:cubicBezTo>
                  <a:pt x="1895442" y="116381"/>
                  <a:pt x="1893808" y="113047"/>
                  <a:pt x="1892208" y="109914"/>
                </a:cubicBezTo>
                <a:cubicBezTo>
                  <a:pt x="1890608" y="106780"/>
                  <a:pt x="1889208" y="104080"/>
                  <a:pt x="1888007" y="101813"/>
                </a:cubicBezTo>
                <a:lnTo>
                  <a:pt x="1893808" y="99412"/>
                </a:lnTo>
                <a:cubicBezTo>
                  <a:pt x="1895408" y="102613"/>
                  <a:pt x="1897342" y="106580"/>
                  <a:pt x="1899609" y="111314"/>
                </a:cubicBezTo>
                <a:cubicBezTo>
                  <a:pt x="1901876" y="116048"/>
                  <a:pt x="1904176" y="120915"/>
                  <a:pt x="1906510" y="125916"/>
                </a:cubicBezTo>
                <a:cubicBezTo>
                  <a:pt x="1908843" y="130916"/>
                  <a:pt x="1911077" y="135784"/>
                  <a:pt x="1913211" y="140517"/>
                </a:cubicBezTo>
                <a:cubicBezTo>
                  <a:pt x="1915344" y="145251"/>
                  <a:pt x="1917078" y="149285"/>
                  <a:pt x="1918411" y="152619"/>
                </a:cubicBezTo>
                <a:lnTo>
                  <a:pt x="1912611" y="155819"/>
                </a:lnTo>
                <a:cubicBezTo>
                  <a:pt x="1912210" y="154753"/>
                  <a:pt x="1911777" y="153619"/>
                  <a:pt x="1911310" y="152419"/>
                </a:cubicBezTo>
                <a:cubicBezTo>
                  <a:pt x="1910844" y="151219"/>
                  <a:pt x="1910277" y="149885"/>
                  <a:pt x="1909610" y="148419"/>
                </a:cubicBezTo>
                <a:cubicBezTo>
                  <a:pt x="1908143" y="148552"/>
                  <a:pt x="1905710" y="148719"/>
                  <a:pt x="1902309" y="148919"/>
                </a:cubicBezTo>
                <a:cubicBezTo>
                  <a:pt x="1898909" y="149119"/>
                  <a:pt x="1895008" y="149352"/>
                  <a:pt x="1890608" y="149619"/>
                </a:cubicBezTo>
                <a:cubicBezTo>
                  <a:pt x="1886207" y="149885"/>
                  <a:pt x="1881607" y="150185"/>
                  <a:pt x="1876806" y="150519"/>
                </a:cubicBezTo>
                <a:cubicBezTo>
                  <a:pt x="1872006" y="150852"/>
                  <a:pt x="1867538" y="151152"/>
                  <a:pt x="1863404" y="151419"/>
                </a:cubicBezTo>
                <a:cubicBezTo>
                  <a:pt x="1859271" y="151686"/>
                  <a:pt x="1855703" y="151919"/>
                  <a:pt x="1852703" y="152119"/>
                </a:cubicBezTo>
                <a:cubicBezTo>
                  <a:pt x="1849703" y="152319"/>
                  <a:pt x="1847802" y="152486"/>
                  <a:pt x="1847002" y="152619"/>
                </a:cubicBezTo>
                <a:cubicBezTo>
                  <a:pt x="1845935" y="152752"/>
                  <a:pt x="1844769" y="152952"/>
                  <a:pt x="1843502" y="153219"/>
                </a:cubicBezTo>
                <a:cubicBezTo>
                  <a:pt x="1842235" y="153486"/>
                  <a:pt x="1840668" y="153886"/>
                  <a:pt x="1838801" y="154419"/>
                </a:cubicBezTo>
                <a:lnTo>
                  <a:pt x="1836601" y="147618"/>
                </a:lnTo>
                <a:cubicBezTo>
                  <a:pt x="1838735" y="146818"/>
                  <a:pt x="1840135" y="146085"/>
                  <a:pt x="1840802" y="145418"/>
                </a:cubicBezTo>
                <a:cubicBezTo>
                  <a:pt x="1841468" y="144751"/>
                  <a:pt x="1842068" y="143951"/>
                  <a:pt x="1842602" y="143018"/>
                </a:cubicBezTo>
                <a:cubicBezTo>
                  <a:pt x="1844602" y="139817"/>
                  <a:pt x="1846869" y="135617"/>
                  <a:pt x="1849403" y="130416"/>
                </a:cubicBezTo>
                <a:cubicBezTo>
                  <a:pt x="1851936" y="125216"/>
                  <a:pt x="1854470" y="119615"/>
                  <a:pt x="1857004" y="113614"/>
                </a:cubicBezTo>
                <a:cubicBezTo>
                  <a:pt x="1859537" y="107613"/>
                  <a:pt x="1861971" y="101513"/>
                  <a:pt x="1864305" y="95312"/>
                </a:cubicBezTo>
                <a:cubicBezTo>
                  <a:pt x="1866638" y="89111"/>
                  <a:pt x="1868605" y="83477"/>
                  <a:pt x="1870205" y="78410"/>
                </a:cubicBezTo>
                <a:lnTo>
                  <a:pt x="1834801" y="78410"/>
                </a:lnTo>
                <a:close/>
                <a:moveTo>
                  <a:pt x="3769137" y="71209"/>
                </a:moveTo>
                <a:cubicBezTo>
                  <a:pt x="3771271" y="73742"/>
                  <a:pt x="3773805" y="76876"/>
                  <a:pt x="3776739" y="80610"/>
                </a:cubicBezTo>
                <a:cubicBezTo>
                  <a:pt x="3779672" y="84344"/>
                  <a:pt x="3782639" y="88211"/>
                  <a:pt x="3785640" y="92211"/>
                </a:cubicBezTo>
                <a:cubicBezTo>
                  <a:pt x="3788640" y="96212"/>
                  <a:pt x="3791574" y="100212"/>
                  <a:pt x="3794441" y="104213"/>
                </a:cubicBezTo>
                <a:cubicBezTo>
                  <a:pt x="3797308" y="108213"/>
                  <a:pt x="3799741" y="111681"/>
                  <a:pt x="3801741" y="114614"/>
                </a:cubicBezTo>
                <a:lnTo>
                  <a:pt x="3795941" y="119015"/>
                </a:lnTo>
                <a:cubicBezTo>
                  <a:pt x="3793941" y="115814"/>
                  <a:pt x="3791574" y="112214"/>
                  <a:pt x="3788840" y="108213"/>
                </a:cubicBezTo>
                <a:cubicBezTo>
                  <a:pt x="3786106" y="104213"/>
                  <a:pt x="3783239" y="100179"/>
                  <a:pt x="3780239" y="96112"/>
                </a:cubicBezTo>
                <a:cubicBezTo>
                  <a:pt x="3777239" y="92045"/>
                  <a:pt x="3774305" y="88178"/>
                  <a:pt x="3771438" y="84510"/>
                </a:cubicBezTo>
                <a:cubicBezTo>
                  <a:pt x="3768571" y="80843"/>
                  <a:pt x="3766071" y="77743"/>
                  <a:pt x="3763937" y="75209"/>
                </a:cubicBezTo>
                <a:close/>
                <a:moveTo>
                  <a:pt x="2130838" y="71209"/>
                </a:moveTo>
                <a:cubicBezTo>
                  <a:pt x="2132971" y="73742"/>
                  <a:pt x="2135505" y="76876"/>
                  <a:pt x="2138439" y="80610"/>
                </a:cubicBezTo>
                <a:cubicBezTo>
                  <a:pt x="2141372" y="84344"/>
                  <a:pt x="2144339" y="88211"/>
                  <a:pt x="2147340" y="92211"/>
                </a:cubicBezTo>
                <a:cubicBezTo>
                  <a:pt x="2150340" y="96212"/>
                  <a:pt x="2153274" y="100212"/>
                  <a:pt x="2156141" y="104213"/>
                </a:cubicBezTo>
                <a:cubicBezTo>
                  <a:pt x="2159008" y="108213"/>
                  <a:pt x="2161442" y="111681"/>
                  <a:pt x="2163442" y="114614"/>
                </a:cubicBezTo>
                <a:lnTo>
                  <a:pt x="2157641" y="119015"/>
                </a:lnTo>
                <a:cubicBezTo>
                  <a:pt x="2155641" y="115814"/>
                  <a:pt x="2153274" y="112214"/>
                  <a:pt x="2150540" y="108213"/>
                </a:cubicBezTo>
                <a:cubicBezTo>
                  <a:pt x="2147807" y="104213"/>
                  <a:pt x="2144940" y="100179"/>
                  <a:pt x="2141939" y="96112"/>
                </a:cubicBezTo>
                <a:cubicBezTo>
                  <a:pt x="2138939" y="92045"/>
                  <a:pt x="2136005" y="88178"/>
                  <a:pt x="2133138" y="84510"/>
                </a:cubicBezTo>
                <a:cubicBezTo>
                  <a:pt x="2130271" y="80843"/>
                  <a:pt x="2127771" y="77743"/>
                  <a:pt x="2125637" y="75209"/>
                </a:cubicBezTo>
                <a:close/>
                <a:moveTo>
                  <a:pt x="5213565" y="70209"/>
                </a:moveTo>
                <a:lnTo>
                  <a:pt x="5213565" y="90811"/>
                </a:lnTo>
                <a:cubicBezTo>
                  <a:pt x="5213565" y="94412"/>
                  <a:pt x="5213565" y="97812"/>
                  <a:pt x="5213565" y="101013"/>
                </a:cubicBezTo>
                <a:cubicBezTo>
                  <a:pt x="5213565" y="104213"/>
                  <a:pt x="5213433" y="107347"/>
                  <a:pt x="5213165" y="110414"/>
                </a:cubicBezTo>
                <a:lnTo>
                  <a:pt x="5247570" y="110414"/>
                </a:lnTo>
                <a:lnTo>
                  <a:pt x="5247570" y="70209"/>
                </a:lnTo>
                <a:close/>
                <a:moveTo>
                  <a:pt x="5379787" y="69409"/>
                </a:moveTo>
                <a:cubicBezTo>
                  <a:pt x="5381653" y="71809"/>
                  <a:pt x="5383987" y="75176"/>
                  <a:pt x="5386787" y="79510"/>
                </a:cubicBezTo>
                <a:cubicBezTo>
                  <a:pt x="5389588" y="83844"/>
                  <a:pt x="5392455" y="88444"/>
                  <a:pt x="5395388" y="93312"/>
                </a:cubicBezTo>
                <a:cubicBezTo>
                  <a:pt x="5398323" y="98179"/>
                  <a:pt x="5401123" y="102913"/>
                  <a:pt x="5403789" y="107513"/>
                </a:cubicBezTo>
                <a:cubicBezTo>
                  <a:pt x="5406456" y="112114"/>
                  <a:pt x="5408591" y="115881"/>
                  <a:pt x="5410190" y="118815"/>
                </a:cubicBezTo>
                <a:lnTo>
                  <a:pt x="5404189" y="122215"/>
                </a:lnTo>
                <a:cubicBezTo>
                  <a:pt x="5402589" y="119282"/>
                  <a:pt x="5400456" y="115481"/>
                  <a:pt x="5397789" y="110814"/>
                </a:cubicBezTo>
                <a:cubicBezTo>
                  <a:pt x="5395122" y="106147"/>
                  <a:pt x="5392321" y="101413"/>
                  <a:pt x="5389387" y="96612"/>
                </a:cubicBezTo>
                <a:cubicBezTo>
                  <a:pt x="5386454" y="91811"/>
                  <a:pt x="5383621" y="87211"/>
                  <a:pt x="5380887" y="82810"/>
                </a:cubicBezTo>
                <a:cubicBezTo>
                  <a:pt x="5378153" y="78410"/>
                  <a:pt x="5375919" y="75009"/>
                  <a:pt x="5374186" y="72609"/>
                </a:cubicBezTo>
                <a:close/>
                <a:moveTo>
                  <a:pt x="4109580" y="68408"/>
                </a:moveTo>
                <a:lnTo>
                  <a:pt x="4209193" y="68408"/>
                </a:lnTo>
                <a:lnTo>
                  <a:pt x="4209193" y="74809"/>
                </a:lnTo>
                <a:lnTo>
                  <a:pt x="4109580" y="74809"/>
                </a:lnTo>
                <a:close/>
                <a:moveTo>
                  <a:pt x="505063" y="67208"/>
                </a:moveTo>
                <a:lnTo>
                  <a:pt x="505063" y="113214"/>
                </a:lnTo>
                <a:lnTo>
                  <a:pt x="553669" y="113214"/>
                </a:lnTo>
                <a:lnTo>
                  <a:pt x="553669" y="67208"/>
                </a:lnTo>
                <a:close/>
                <a:moveTo>
                  <a:pt x="42605" y="66008"/>
                </a:moveTo>
                <a:lnTo>
                  <a:pt x="141618" y="66008"/>
                </a:lnTo>
                <a:lnTo>
                  <a:pt x="141618" y="72409"/>
                </a:lnTo>
                <a:lnTo>
                  <a:pt x="95612" y="72409"/>
                </a:lnTo>
                <a:lnTo>
                  <a:pt x="95612" y="104213"/>
                </a:lnTo>
                <a:lnTo>
                  <a:pt x="164221" y="104213"/>
                </a:lnTo>
                <a:lnTo>
                  <a:pt x="164221" y="111014"/>
                </a:lnTo>
                <a:lnTo>
                  <a:pt x="95612" y="111014"/>
                </a:lnTo>
                <a:lnTo>
                  <a:pt x="95612" y="164821"/>
                </a:lnTo>
                <a:lnTo>
                  <a:pt x="176022" y="164821"/>
                </a:lnTo>
                <a:lnTo>
                  <a:pt x="176022" y="171421"/>
                </a:lnTo>
                <a:lnTo>
                  <a:pt x="8401" y="171421"/>
                </a:lnTo>
                <a:lnTo>
                  <a:pt x="8401" y="164821"/>
                </a:lnTo>
                <a:lnTo>
                  <a:pt x="88811" y="164821"/>
                </a:lnTo>
                <a:lnTo>
                  <a:pt x="88811" y="111014"/>
                </a:lnTo>
                <a:lnTo>
                  <a:pt x="20203" y="111014"/>
                </a:lnTo>
                <a:lnTo>
                  <a:pt x="20203" y="104213"/>
                </a:lnTo>
                <a:lnTo>
                  <a:pt x="88811" y="104213"/>
                </a:lnTo>
                <a:lnTo>
                  <a:pt x="88811" y="72409"/>
                </a:lnTo>
                <a:lnTo>
                  <a:pt x="42605" y="72409"/>
                </a:lnTo>
                <a:close/>
                <a:moveTo>
                  <a:pt x="5141357" y="61408"/>
                </a:moveTo>
                <a:lnTo>
                  <a:pt x="5141357" y="82610"/>
                </a:lnTo>
                <a:lnTo>
                  <a:pt x="5182361" y="82610"/>
                </a:lnTo>
                <a:lnTo>
                  <a:pt x="5182361" y="61408"/>
                </a:lnTo>
                <a:close/>
                <a:moveTo>
                  <a:pt x="2535212" y="60608"/>
                </a:moveTo>
                <a:lnTo>
                  <a:pt x="2535212" y="90811"/>
                </a:lnTo>
                <a:lnTo>
                  <a:pt x="2586819" y="90811"/>
                </a:lnTo>
                <a:lnTo>
                  <a:pt x="2586819" y="60608"/>
                </a:lnTo>
                <a:close/>
                <a:moveTo>
                  <a:pt x="2476605" y="60608"/>
                </a:moveTo>
                <a:lnTo>
                  <a:pt x="2476605" y="90811"/>
                </a:lnTo>
                <a:lnTo>
                  <a:pt x="2528411" y="90811"/>
                </a:lnTo>
                <a:lnTo>
                  <a:pt x="2528411" y="60608"/>
                </a:lnTo>
                <a:close/>
                <a:moveTo>
                  <a:pt x="296837" y="60608"/>
                </a:moveTo>
                <a:lnTo>
                  <a:pt x="296837" y="90811"/>
                </a:lnTo>
                <a:lnTo>
                  <a:pt x="348444" y="90811"/>
                </a:lnTo>
                <a:lnTo>
                  <a:pt x="348444" y="60608"/>
                </a:lnTo>
                <a:close/>
                <a:moveTo>
                  <a:pt x="238230" y="60608"/>
                </a:moveTo>
                <a:lnTo>
                  <a:pt x="238230" y="90811"/>
                </a:lnTo>
                <a:lnTo>
                  <a:pt x="290036" y="90811"/>
                </a:lnTo>
                <a:lnTo>
                  <a:pt x="290036" y="60608"/>
                </a:lnTo>
                <a:close/>
                <a:moveTo>
                  <a:pt x="4518955" y="59407"/>
                </a:moveTo>
                <a:lnTo>
                  <a:pt x="4526156" y="59807"/>
                </a:lnTo>
                <a:lnTo>
                  <a:pt x="4526156" y="112614"/>
                </a:lnTo>
                <a:cubicBezTo>
                  <a:pt x="4533757" y="110214"/>
                  <a:pt x="4542058" y="107447"/>
                  <a:pt x="4551059" y="104313"/>
                </a:cubicBezTo>
                <a:cubicBezTo>
                  <a:pt x="4560060" y="101179"/>
                  <a:pt x="4569061" y="97812"/>
                  <a:pt x="4578063" y="94212"/>
                </a:cubicBezTo>
                <a:cubicBezTo>
                  <a:pt x="4587063" y="90611"/>
                  <a:pt x="4595765" y="86911"/>
                  <a:pt x="4604165" y="83110"/>
                </a:cubicBezTo>
                <a:cubicBezTo>
                  <a:pt x="4612567" y="79310"/>
                  <a:pt x="4620035" y="75609"/>
                  <a:pt x="4626569" y="72009"/>
                </a:cubicBezTo>
                <a:lnTo>
                  <a:pt x="4629969" y="78610"/>
                </a:lnTo>
                <a:cubicBezTo>
                  <a:pt x="4623168" y="82210"/>
                  <a:pt x="4615367" y="85977"/>
                  <a:pt x="4606566" y="89911"/>
                </a:cubicBezTo>
                <a:cubicBezTo>
                  <a:pt x="4597765" y="93845"/>
                  <a:pt x="4588697" y="97612"/>
                  <a:pt x="4579363" y="101213"/>
                </a:cubicBezTo>
                <a:cubicBezTo>
                  <a:pt x="4570028" y="104813"/>
                  <a:pt x="4560761" y="108213"/>
                  <a:pt x="4551559" y="111414"/>
                </a:cubicBezTo>
                <a:cubicBezTo>
                  <a:pt x="4542358" y="114614"/>
                  <a:pt x="4533890" y="117348"/>
                  <a:pt x="4526156" y="119615"/>
                </a:cubicBezTo>
                <a:lnTo>
                  <a:pt x="4526156" y="147418"/>
                </a:lnTo>
                <a:cubicBezTo>
                  <a:pt x="4526156" y="151552"/>
                  <a:pt x="4526489" y="154886"/>
                  <a:pt x="4527156" y="157420"/>
                </a:cubicBezTo>
                <a:cubicBezTo>
                  <a:pt x="4527823" y="159953"/>
                  <a:pt x="4528923" y="161920"/>
                  <a:pt x="4530457" y="163320"/>
                </a:cubicBezTo>
                <a:cubicBezTo>
                  <a:pt x="4531990" y="164721"/>
                  <a:pt x="4533990" y="165687"/>
                  <a:pt x="4536457" y="166221"/>
                </a:cubicBezTo>
                <a:cubicBezTo>
                  <a:pt x="4538924" y="166754"/>
                  <a:pt x="4541958" y="167087"/>
                  <a:pt x="4545559" y="167221"/>
                </a:cubicBezTo>
                <a:cubicBezTo>
                  <a:pt x="4551026" y="167488"/>
                  <a:pt x="4556260" y="167654"/>
                  <a:pt x="4561261" y="167721"/>
                </a:cubicBezTo>
                <a:cubicBezTo>
                  <a:pt x="4566261" y="167788"/>
                  <a:pt x="4571229" y="167821"/>
                  <a:pt x="4576163" y="167821"/>
                </a:cubicBezTo>
                <a:cubicBezTo>
                  <a:pt x="4581096" y="167821"/>
                  <a:pt x="4586063" y="167788"/>
                  <a:pt x="4591064" y="167721"/>
                </a:cubicBezTo>
                <a:cubicBezTo>
                  <a:pt x="4596065" y="167654"/>
                  <a:pt x="4601299" y="167488"/>
                  <a:pt x="4606766" y="167221"/>
                </a:cubicBezTo>
                <a:cubicBezTo>
                  <a:pt x="4611567" y="167087"/>
                  <a:pt x="4615434" y="166754"/>
                  <a:pt x="4618367" y="166221"/>
                </a:cubicBezTo>
                <a:cubicBezTo>
                  <a:pt x="4621301" y="165687"/>
                  <a:pt x="4623601" y="164721"/>
                  <a:pt x="4625269" y="163320"/>
                </a:cubicBezTo>
                <a:cubicBezTo>
                  <a:pt x="4626935" y="161920"/>
                  <a:pt x="4628135" y="159987"/>
                  <a:pt x="4628869" y="157520"/>
                </a:cubicBezTo>
                <a:cubicBezTo>
                  <a:pt x="4629602" y="155053"/>
                  <a:pt x="4630235" y="151752"/>
                  <a:pt x="4630769" y="147618"/>
                </a:cubicBezTo>
                <a:cubicBezTo>
                  <a:pt x="4630903" y="145885"/>
                  <a:pt x="4631069" y="143918"/>
                  <a:pt x="4631269" y="141718"/>
                </a:cubicBezTo>
                <a:cubicBezTo>
                  <a:pt x="4631469" y="139517"/>
                  <a:pt x="4631669" y="137384"/>
                  <a:pt x="4631869" y="135317"/>
                </a:cubicBezTo>
                <a:cubicBezTo>
                  <a:pt x="4632069" y="133250"/>
                  <a:pt x="4632203" y="131483"/>
                  <a:pt x="4632269" y="130016"/>
                </a:cubicBezTo>
                <a:cubicBezTo>
                  <a:pt x="4632336" y="128549"/>
                  <a:pt x="4632369" y="127683"/>
                  <a:pt x="4632369" y="127416"/>
                </a:cubicBezTo>
                <a:lnTo>
                  <a:pt x="4639370" y="130016"/>
                </a:lnTo>
                <a:cubicBezTo>
                  <a:pt x="4639370" y="130416"/>
                  <a:pt x="4639303" y="131350"/>
                  <a:pt x="4639170" y="132817"/>
                </a:cubicBezTo>
                <a:cubicBezTo>
                  <a:pt x="4639037" y="134283"/>
                  <a:pt x="4638903" y="135950"/>
                  <a:pt x="4638770" y="137817"/>
                </a:cubicBezTo>
                <a:cubicBezTo>
                  <a:pt x="4638637" y="139684"/>
                  <a:pt x="4638437" y="141718"/>
                  <a:pt x="4638170" y="143918"/>
                </a:cubicBezTo>
                <a:cubicBezTo>
                  <a:pt x="4637903" y="146118"/>
                  <a:pt x="4637703" y="148085"/>
                  <a:pt x="4637570" y="149819"/>
                </a:cubicBezTo>
                <a:cubicBezTo>
                  <a:pt x="4637037" y="154619"/>
                  <a:pt x="4636237" y="158553"/>
                  <a:pt x="4635169" y="161620"/>
                </a:cubicBezTo>
                <a:cubicBezTo>
                  <a:pt x="4634103" y="164687"/>
                  <a:pt x="4632503" y="167054"/>
                  <a:pt x="4630369" y="168721"/>
                </a:cubicBezTo>
                <a:cubicBezTo>
                  <a:pt x="4628235" y="170388"/>
                  <a:pt x="4625402" y="171588"/>
                  <a:pt x="4621868" y="172321"/>
                </a:cubicBezTo>
                <a:cubicBezTo>
                  <a:pt x="4618334" y="173055"/>
                  <a:pt x="4613767" y="173555"/>
                  <a:pt x="4608166" y="173822"/>
                </a:cubicBezTo>
                <a:cubicBezTo>
                  <a:pt x="4596965" y="174355"/>
                  <a:pt x="4586397" y="174622"/>
                  <a:pt x="4576463" y="174622"/>
                </a:cubicBezTo>
                <a:cubicBezTo>
                  <a:pt x="4566528" y="174622"/>
                  <a:pt x="4555960" y="174355"/>
                  <a:pt x="4544758" y="173822"/>
                </a:cubicBezTo>
                <a:cubicBezTo>
                  <a:pt x="4539957" y="173688"/>
                  <a:pt x="4535924" y="173188"/>
                  <a:pt x="4532657" y="172321"/>
                </a:cubicBezTo>
                <a:cubicBezTo>
                  <a:pt x="4529389" y="171455"/>
                  <a:pt x="4526723" y="170055"/>
                  <a:pt x="4524656" y="168121"/>
                </a:cubicBezTo>
                <a:cubicBezTo>
                  <a:pt x="4522589" y="166187"/>
                  <a:pt x="4521122" y="163620"/>
                  <a:pt x="4520255" y="160420"/>
                </a:cubicBezTo>
                <a:cubicBezTo>
                  <a:pt x="4519389" y="157220"/>
                  <a:pt x="4518955" y="153152"/>
                  <a:pt x="4518955" y="148218"/>
                </a:cubicBezTo>
                <a:close/>
                <a:moveTo>
                  <a:pt x="3154613" y="56407"/>
                </a:moveTo>
                <a:lnTo>
                  <a:pt x="3161414" y="56807"/>
                </a:lnTo>
                <a:lnTo>
                  <a:pt x="3161014" y="75009"/>
                </a:lnTo>
                <a:lnTo>
                  <a:pt x="3161014" y="75809"/>
                </a:lnTo>
                <a:cubicBezTo>
                  <a:pt x="3161814" y="86477"/>
                  <a:pt x="3163881" y="96379"/>
                  <a:pt x="3167215" y="105513"/>
                </a:cubicBezTo>
                <a:cubicBezTo>
                  <a:pt x="3170549" y="114648"/>
                  <a:pt x="3175049" y="123215"/>
                  <a:pt x="3180717" y="131216"/>
                </a:cubicBezTo>
                <a:cubicBezTo>
                  <a:pt x="3186384" y="139217"/>
                  <a:pt x="3193318" y="146752"/>
                  <a:pt x="3201519" y="153819"/>
                </a:cubicBezTo>
                <a:cubicBezTo>
                  <a:pt x="3209720" y="160887"/>
                  <a:pt x="3219155" y="167621"/>
                  <a:pt x="3229823" y="174022"/>
                </a:cubicBezTo>
                <a:lnTo>
                  <a:pt x="3226022" y="180422"/>
                </a:lnTo>
                <a:cubicBezTo>
                  <a:pt x="3207620" y="169221"/>
                  <a:pt x="3192818" y="157020"/>
                  <a:pt x="3181617" y="143818"/>
                </a:cubicBezTo>
                <a:cubicBezTo>
                  <a:pt x="3170415" y="130616"/>
                  <a:pt x="3162747" y="115548"/>
                  <a:pt x="3158614" y="98612"/>
                </a:cubicBezTo>
                <a:cubicBezTo>
                  <a:pt x="3156880" y="107280"/>
                  <a:pt x="3154247" y="115381"/>
                  <a:pt x="3150713" y="122915"/>
                </a:cubicBezTo>
                <a:cubicBezTo>
                  <a:pt x="3147179" y="130450"/>
                  <a:pt x="3142611" y="137617"/>
                  <a:pt x="3137011" y="144418"/>
                </a:cubicBezTo>
                <a:cubicBezTo>
                  <a:pt x="3131410" y="151219"/>
                  <a:pt x="3124709" y="157686"/>
                  <a:pt x="3116909" y="163820"/>
                </a:cubicBezTo>
                <a:cubicBezTo>
                  <a:pt x="3109107" y="169955"/>
                  <a:pt x="3100073" y="175889"/>
                  <a:pt x="3089805" y="181623"/>
                </a:cubicBezTo>
                <a:lnTo>
                  <a:pt x="3086005" y="175222"/>
                </a:lnTo>
                <a:cubicBezTo>
                  <a:pt x="3098139" y="168421"/>
                  <a:pt x="3108507" y="161487"/>
                  <a:pt x="3117109" y="154419"/>
                </a:cubicBezTo>
                <a:cubicBezTo>
                  <a:pt x="3125709" y="147352"/>
                  <a:pt x="3132744" y="139751"/>
                  <a:pt x="3138211" y="131616"/>
                </a:cubicBezTo>
                <a:cubicBezTo>
                  <a:pt x="3143679" y="123482"/>
                  <a:pt x="3147712" y="114714"/>
                  <a:pt x="3150313" y="105313"/>
                </a:cubicBezTo>
                <a:cubicBezTo>
                  <a:pt x="3152913" y="95912"/>
                  <a:pt x="3154280" y="85611"/>
                  <a:pt x="3154413" y="74409"/>
                </a:cubicBezTo>
                <a:close/>
                <a:moveTo>
                  <a:pt x="5093951" y="55807"/>
                </a:moveTo>
                <a:cubicBezTo>
                  <a:pt x="5095817" y="57407"/>
                  <a:pt x="5098118" y="59441"/>
                  <a:pt x="5100851" y="61908"/>
                </a:cubicBezTo>
                <a:cubicBezTo>
                  <a:pt x="5103585" y="64375"/>
                  <a:pt x="5106419" y="66975"/>
                  <a:pt x="5109353" y="69709"/>
                </a:cubicBezTo>
                <a:cubicBezTo>
                  <a:pt x="5112287" y="72442"/>
                  <a:pt x="5115053" y="75109"/>
                  <a:pt x="5117654" y="77710"/>
                </a:cubicBezTo>
                <a:cubicBezTo>
                  <a:pt x="5120254" y="80310"/>
                  <a:pt x="5122421" y="82477"/>
                  <a:pt x="5124155" y="84210"/>
                </a:cubicBezTo>
                <a:lnTo>
                  <a:pt x="5119554" y="89611"/>
                </a:lnTo>
                <a:cubicBezTo>
                  <a:pt x="5117954" y="87744"/>
                  <a:pt x="5115887" y="85477"/>
                  <a:pt x="5113353" y="82810"/>
                </a:cubicBezTo>
                <a:cubicBezTo>
                  <a:pt x="5110819" y="80143"/>
                  <a:pt x="5108086" y="77443"/>
                  <a:pt x="5105153" y="74709"/>
                </a:cubicBezTo>
                <a:cubicBezTo>
                  <a:pt x="5102219" y="71976"/>
                  <a:pt x="5099385" y="69375"/>
                  <a:pt x="5096651" y="66908"/>
                </a:cubicBezTo>
                <a:cubicBezTo>
                  <a:pt x="5093917" y="64441"/>
                  <a:pt x="5091551" y="62408"/>
                  <a:pt x="5089551" y="60808"/>
                </a:cubicBezTo>
                <a:close/>
                <a:moveTo>
                  <a:pt x="1225601" y="54007"/>
                </a:moveTo>
                <a:cubicBezTo>
                  <a:pt x="1228001" y="55607"/>
                  <a:pt x="1230901" y="57740"/>
                  <a:pt x="1234302" y="60407"/>
                </a:cubicBezTo>
                <a:cubicBezTo>
                  <a:pt x="1237702" y="63074"/>
                  <a:pt x="1241203" y="65841"/>
                  <a:pt x="1244803" y="68709"/>
                </a:cubicBezTo>
                <a:cubicBezTo>
                  <a:pt x="1248404" y="71576"/>
                  <a:pt x="1251937" y="74476"/>
                  <a:pt x="1255405" y="77410"/>
                </a:cubicBezTo>
                <a:cubicBezTo>
                  <a:pt x="1258872" y="80343"/>
                  <a:pt x="1261805" y="82877"/>
                  <a:pt x="1264206" y="85011"/>
                </a:cubicBezTo>
                <a:lnTo>
                  <a:pt x="1260005" y="90811"/>
                </a:lnTo>
                <a:cubicBezTo>
                  <a:pt x="1257605" y="88678"/>
                  <a:pt x="1254671" y="86111"/>
                  <a:pt x="1251204" y="83110"/>
                </a:cubicBezTo>
                <a:cubicBezTo>
                  <a:pt x="1247737" y="80110"/>
                  <a:pt x="1244203" y="77143"/>
                  <a:pt x="1240603" y="74209"/>
                </a:cubicBezTo>
                <a:cubicBezTo>
                  <a:pt x="1237002" y="71276"/>
                  <a:pt x="1233502" y="68508"/>
                  <a:pt x="1230101" y="65908"/>
                </a:cubicBezTo>
                <a:cubicBezTo>
                  <a:pt x="1226701" y="63308"/>
                  <a:pt x="1223934" y="61274"/>
                  <a:pt x="1221800" y="59807"/>
                </a:cubicBezTo>
                <a:close/>
                <a:moveTo>
                  <a:pt x="4793913" y="53407"/>
                </a:moveTo>
                <a:lnTo>
                  <a:pt x="4800914" y="53807"/>
                </a:lnTo>
                <a:lnTo>
                  <a:pt x="4800914" y="90611"/>
                </a:lnTo>
                <a:lnTo>
                  <a:pt x="4851920" y="90611"/>
                </a:lnTo>
                <a:lnTo>
                  <a:pt x="4851920" y="97612"/>
                </a:lnTo>
                <a:lnTo>
                  <a:pt x="4800914" y="97612"/>
                </a:lnTo>
                <a:lnTo>
                  <a:pt x="4800914" y="158220"/>
                </a:lnTo>
                <a:lnTo>
                  <a:pt x="4861922" y="158220"/>
                </a:lnTo>
                <a:lnTo>
                  <a:pt x="4861922" y="164421"/>
                </a:lnTo>
                <a:lnTo>
                  <a:pt x="4735306" y="164421"/>
                </a:lnTo>
                <a:lnTo>
                  <a:pt x="4735306" y="158220"/>
                </a:lnTo>
                <a:lnTo>
                  <a:pt x="4793913" y="158220"/>
                </a:lnTo>
                <a:lnTo>
                  <a:pt x="4793913" y="97612"/>
                </a:lnTo>
                <a:lnTo>
                  <a:pt x="4745707" y="97612"/>
                </a:lnTo>
                <a:lnTo>
                  <a:pt x="4745707" y="90611"/>
                </a:lnTo>
                <a:lnTo>
                  <a:pt x="4793913" y="90611"/>
                </a:lnTo>
                <a:close/>
                <a:moveTo>
                  <a:pt x="1426626" y="52406"/>
                </a:moveTo>
                <a:cubicBezTo>
                  <a:pt x="1428760" y="53873"/>
                  <a:pt x="1431460" y="55774"/>
                  <a:pt x="1434727" y="58107"/>
                </a:cubicBezTo>
                <a:cubicBezTo>
                  <a:pt x="1437994" y="60441"/>
                  <a:pt x="1441361" y="62941"/>
                  <a:pt x="1444828" y="65608"/>
                </a:cubicBezTo>
                <a:cubicBezTo>
                  <a:pt x="1448295" y="68275"/>
                  <a:pt x="1451662" y="70942"/>
                  <a:pt x="1454930" y="73609"/>
                </a:cubicBezTo>
                <a:cubicBezTo>
                  <a:pt x="1458197" y="76276"/>
                  <a:pt x="1461030" y="78610"/>
                  <a:pt x="1463431" y="80610"/>
                </a:cubicBezTo>
                <a:lnTo>
                  <a:pt x="1459230" y="86811"/>
                </a:lnTo>
                <a:cubicBezTo>
                  <a:pt x="1456963" y="84811"/>
                  <a:pt x="1454196" y="82477"/>
                  <a:pt x="1450929" y="79810"/>
                </a:cubicBezTo>
                <a:cubicBezTo>
                  <a:pt x="1447662" y="77143"/>
                  <a:pt x="1444295" y="74443"/>
                  <a:pt x="1440828" y="71709"/>
                </a:cubicBezTo>
                <a:cubicBezTo>
                  <a:pt x="1437361" y="68975"/>
                  <a:pt x="1434027" y="66408"/>
                  <a:pt x="1430826" y="64008"/>
                </a:cubicBezTo>
                <a:cubicBezTo>
                  <a:pt x="1427626" y="61608"/>
                  <a:pt x="1424892" y="59674"/>
                  <a:pt x="1422626" y="58207"/>
                </a:cubicBezTo>
                <a:close/>
                <a:moveTo>
                  <a:pt x="4892726" y="50806"/>
                </a:moveTo>
                <a:cubicBezTo>
                  <a:pt x="4894593" y="52273"/>
                  <a:pt x="4896893" y="54240"/>
                  <a:pt x="4899627" y="56707"/>
                </a:cubicBezTo>
                <a:cubicBezTo>
                  <a:pt x="4902360" y="59174"/>
                  <a:pt x="4905193" y="61741"/>
                  <a:pt x="4908127" y="64408"/>
                </a:cubicBezTo>
                <a:cubicBezTo>
                  <a:pt x="4911061" y="67075"/>
                  <a:pt x="4913862" y="69742"/>
                  <a:pt x="4916529" y="72409"/>
                </a:cubicBezTo>
                <a:cubicBezTo>
                  <a:pt x="4919196" y="75076"/>
                  <a:pt x="4921463" y="77410"/>
                  <a:pt x="4923329" y="79410"/>
                </a:cubicBezTo>
                <a:lnTo>
                  <a:pt x="4919129" y="84611"/>
                </a:lnTo>
                <a:cubicBezTo>
                  <a:pt x="4917129" y="82610"/>
                  <a:pt x="4914795" y="80243"/>
                  <a:pt x="4912128" y="77510"/>
                </a:cubicBezTo>
                <a:cubicBezTo>
                  <a:pt x="4909461" y="74776"/>
                  <a:pt x="4906694" y="72076"/>
                  <a:pt x="4903827" y="69409"/>
                </a:cubicBezTo>
                <a:cubicBezTo>
                  <a:pt x="4900959" y="66742"/>
                  <a:pt x="4898160" y="64208"/>
                  <a:pt x="4895425" y="61808"/>
                </a:cubicBezTo>
                <a:cubicBezTo>
                  <a:pt x="4892692" y="59407"/>
                  <a:pt x="4890391" y="57474"/>
                  <a:pt x="4888525" y="56007"/>
                </a:cubicBezTo>
                <a:close/>
                <a:moveTo>
                  <a:pt x="3373764" y="50606"/>
                </a:moveTo>
                <a:lnTo>
                  <a:pt x="3373764" y="75409"/>
                </a:lnTo>
                <a:lnTo>
                  <a:pt x="3410169" y="75409"/>
                </a:lnTo>
                <a:lnTo>
                  <a:pt x="3410169" y="50606"/>
                </a:lnTo>
                <a:close/>
                <a:moveTo>
                  <a:pt x="3330759" y="50606"/>
                </a:moveTo>
                <a:lnTo>
                  <a:pt x="3330759" y="75409"/>
                </a:lnTo>
                <a:lnTo>
                  <a:pt x="3367363" y="75409"/>
                </a:lnTo>
                <a:lnTo>
                  <a:pt x="3367363" y="50606"/>
                </a:lnTo>
                <a:close/>
                <a:moveTo>
                  <a:pt x="1664180" y="50406"/>
                </a:moveTo>
                <a:cubicBezTo>
                  <a:pt x="1662579" y="61474"/>
                  <a:pt x="1660779" y="72109"/>
                  <a:pt x="1658779" y="82310"/>
                </a:cubicBezTo>
                <a:cubicBezTo>
                  <a:pt x="1656779" y="92511"/>
                  <a:pt x="1654645" y="101813"/>
                  <a:pt x="1652378" y="110214"/>
                </a:cubicBezTo>
                <a:cubicBezTo>
                  <a:pt x="1655578" y="112747"/>
                  <a:pt x="1659146" y="115614"/>
                  <a:pt x="1663079" y="118815"/>
                </a:cubicBezTo>
                <a:cubicBezTo>
                  <a:pt x="1667013" y="122015"/>
                  <a:pt x="1671114" y="125349"/>
                  <a:pt x="1675381" y="128816"/>
                </a:cubicBezTo>
                <a:cubicBezTo>
                  <a:pt x="1678048" y="124282"/>
                  <a:pt x="1680415" y="119415"/>
                  <a:pt x="1682482" y="114214"/>
                </a:cubicBezTo>
                <a:cubicBezTo>
                  <a:pt x="1684549" y="109014"/>
                  <a:pt x="1686382" y="103246"/>
                  <a:pt x="1687982" y="96912"/>
                </a:cubicBezTo>
                <a:cubicBezTo>
                  <a:pt x="1689583" y="90578"/>
                  <a:pt x="1691016" y="83577"/>
                  <a:pt x="1692283" y="75909"/>
                </a:cubicBezTo>
                <a:cubicBezTo>
                  <a:pt x="1693550" y="68242"/>
                  <a:pt x="1694783" y="59741"/>
                  <a:pt x="1695984" y="50406"/>
                </a:cubicBezTo>
                <a:close/>
                <a:moveTo>
                  <a:pt x="649405" y="48606"/>
                </a:moveTo>
                <a:lnTo>
                  <a:pt x="649405" y="72809"/>
                </a:lnTo>
                <a:lnTo>
                  <a:pt x="746817" y="72809"/>
                </a:lnTo>
                <a:lnTo>
                  <a:pt x="746817" y="48606"/>
                </a:lnTo>
                <a:close/>
                <a:moveTo>
                  <a:pt x="428454" y="47806"/>
                </a:moveTo>
                <a:cubicBezTo>
                  <a:pt x="426987" y="59941"/>
                  <a:pt x="425253" y="71642"/>
                  <a:pt x="423253" y="82910"/>
                </a:cubicBezTo>
                <a:cubicBezTo>
                  <a:pt x="421253" y="94178"/>
                  <a:pt x="419119" y="103946"/>
                  <a:pt x="416852" y="112214"/>
                </a:cubicBezTo>
                <a:cubicBezTo>
                  <a:pt x="419386" y="114481"/>
                  <a:pt x="422253" y="117148"/>
                  <a:pt x="425453" y="120215"/>
                </a:cubicBezTo>
                <a:cubicBezTo>
                  <a:pt x="428654" y="123282"/>
                  <a:pt x="432054" y="126549"/>
                  <a:pt x="435654" y="130016"/>
                </a:cubicBezTo>
                <a:cubicBezTo>
                  <a:pt x="438188" y="125082"/>
                  <a:pt x="440422" y="119882"/>
                  <a:pt x="442355" y="114414"/>
                </a:cubicBezTo>
                <a:cubicBezTo>
                  <a:pt x="444289" y="108947"/>
                  <a:pt x="445956" y="102913"/>
                  <a:pt x="447356" y="96312"/>
                </a:cubicBezTo>
                <a:cubicBezTo>
                  <a:pt x="448756" y="89711"/>
                  <a:pt x="449956" y="82444"/>
                  <a:pt x="450956" y="74509"/>
                </a:cubicBezTo>
                <a:cubicBezTo>
                  <a:pt x="451957" y="66575"/>
                  <a:pt x="452857" y="57674"/>
                  <a:pt x="453657" y="47806"/>
                </a:cubicBezTo>
                <a:close/>
                <a:moveTo>
                  <a:pt x="3689127" y="43005"/>
                </a:moveTo>
                <a:lnTo>
                  <a:pt x="3689127" y="97212"/>
                </a:lnTo>
                <a:lnTo>
                  <a:pt x="3737933" y="97212"/>
                </a:lnTo>
                <a:lnTo>
                  <a:pt x="3737933" y="43005"/>
                </a:lnTo>
                <a:close/>
                <a:moveTo>
                  <a:pt x="2050828" y="43005"/>
                </a:moveTo>
                <a:lnTo>
                  <a:pt x="2050828" y="97212"/>
                </a:lnTo>
                <a:lnTo>
                  <a:pt x="2099634" y="97212"/>
                </a:lnTo>
                <a:lnTo>
                  <a:pt x="2099634" y="43005"/>
                </a:lnTo>
                <a:close/>
                <a:moveTo>
                  <a:pt x="2368791" y="41205"/>
                </a:moveTo>
                <a:cubicBezTo>
                  <a:pt x="2371058" y="45072"/>
                  <a:pt x="2373659" y="49773"/>
                  <a:pt x="2376592" y="55307"/>
                </a:cubicBezTo>
                <a:cubicBezTo>
                  <a:pt x="2379526" y="60841"/>
                  <a:pt x="2382593" y="66742"/>
                  <a:pt x="2385793" y="73009"/>
                </a:cubicBezTo>
                <a:cubicBezTo>
                  <a:pt x="2388994" y="79277"/>
                  <a:pt x="2392227" y="85744"/>
                  <a:pt x="2395495" y="92411"/>
                </a:cubicBezTo>
                <a:cubicBezTo>
                  <a:pt x="2398762" y="99079"/>
                  <a:pt x="2401929" y="105613"/>
                  <a:pt x="2404996" y="112014"/>
                </a:cubicBezTo>
                <a:cubicBezTo>
                  <a:pt x="2408063" y="118415"/>
                  <a:pt x="2410897" y="124449"/>
                  <a:pt x="2413497" y="130116"/>
                </a:cubicBezTo>
                <a:cubicBezTo>
                  <a:pt x="2416097" y="135784"/>
                  <a:pt x="2418264" y="140751"/>
                  <a:pt x="2419998" y="145018"/>
                </a:cubicBezTo>
                <a:lnTo>
                  <a:pt x="2413197" y="148419"/>
                </a:lnTo>
                <a:cubicBezTo>
                  <a:pt x="2411330" y="144018"/>
                  <a:pt x="2409130" y="138951"/>
                  <a:pt x="2406596" y="133217"/>
                </a:cubicBezTo>
                <a:cubicBezTo>
                  <a:pt x="2404062" y="127483"/>
                  <a:pt x="2401295" y="121415"/>
                  <a:pt x="2398295" y="115014"/>
                </a:cubicBezTo>
                <a:cubicBezTo>
                  <a:pt x="2395295" y="108614"/>
                  <a:pt x="2392194" y="102079"/>
                  <a:pt x="2388994" y="95412"/>
                </a:cubicBezTo>
                <a:cubicBezTo>
                  <a:pt x="2385793" y="88744"/>
                  <a:pt x="2382593" y="82277"/>
                  <a:pt x="2379393" y="76009"/>
                </a:cubicBezTo>
                <a:cubicBezTo>
                  <a:pt x="2376192" y="69742"/>
                  <a:pt x="2373125" y="63875"/>
                  <a:pt x="2370191" y="58407"/>
                </a:cubicBezTo>
                <a:cubicBezTo>
                  <a:pt x="2367258" y="52940"/>
                  <a:pt x="2364657" y="48206"/>
                  <a:pt x="2362390" y="44205"/>
                </a:cubicBezTo>
                <a:close/>
                <a:moveTo>
                  <a:pt x="2282781" y="40605"/>
                </a:moveTo>
                <a:lnTo>
                  <a:pt x="2289781" y="42405"/>
                </a:lnTo>
                <a:cubicBezTo>
                  <a:pt x="2287781" y="50940"/>
                  <a:pt x="2285181" y="59874"/>
                  <a:pt x="2281981" y="69209"/>
                </a:cubicBezTo>
                <a:cubicBezTo>
                  <a:pt x="2278780" y="78543"/>
                  <a:pt x="2275280" y="87844"/>
                  <a:pt x="2271479" y="97112"/>
                </a:cubicBezTo>
                <a:cubicBezTo>
                  <a:pt x="2267679" y="106380"/>
                  <a:pt x="2263645" y="115381"/>
                  <a:pt x="2259378" y="124115"/>
                </a:cubicBezTo>
                <a:cubicBezTo>
                  <a:pt x="2255110" y="132850"/>
                  <a:pt x="2250843" y="140884"/>
                  <a:pt x="2246576" y="148218"/>
                </a:cubicBezTo>
                <a:lnTo>
                  <a:pt x="2240375" y="144618"/>
                </a:lnTo>
                <a:cubicBezTo>
                  <a:pt x="2244642" y="137417"/>
                  <a:pt x="2248910" y="129483"/>
                  <a:pt x="2253177" y="120815"/>
                </a:cubicBezTo>
                <a:cubicBezTo>
                  <a:pt x="2257444" y="112147"/>
                  <a:pt x="2261444" y="103246"/>
                  <a:pt x="2265178" y="94112"/>
                </a:cubicBezTo>
                <a:cubicBezTo>
                  <a:pt x="2268912" y="84977"/>
                  <a:pt x="2272313" y="75843"/>
                  <a:pt x="2275380" y="66708"/>
                </a:cubicBezTo>
                <a:cubicBezTo>
                  <a:pt x="2278447" y="57574"/>
                  <a:pt x="2280914" y="48873"/>
                  <a:pt x="2282781" y="40605"/>
                </a:cubicBezTo>
                <a:close/>
                <a:moveTo>
                  <a:pt x="1064857" y="28603"/>
                </a:moveTo>
                <a:cubicBezTo>
                  <a:pt x="1064190" y="29537"/>
                  <a:pt x="1063457" y="30404"/>
                  <a:pt x="1062657" y="31204"/>
                </a:cubicBezTo>
                <a:cubicBezTo>
                  <a:pt x="1061857" y="32004"/>
                  <a:pt x="1061123" y="32871"/>
                  <a:pt x="1060456" y="33804"/>
                </a:cubicBezTo>
                <a:cubicBezTo>
                  <a:pt x="1072191" y="45672"/>
                  <a:pt x="1085926" y="55274"/>
                  <a:pt x="1101662" y="62608"/>
                </a:cubicBezTo>
                <a:cubicBezTo>
                  <a:pt x="1112196" y="57674"/>
                  <a:pt x="1121664" y="52373"/>
                  <a:pt x="1130065" y="46706"/>
                </a:cubicBezTo>
                <a:cubicBezTo>
                  <a:pt x="1138466" y="41038"/>
                  <a:pt x="1145867" y="35004"/>
                  <a:pt x="1152268" y="28603"/>
                </a:cubicBezTo>
                <a:close/>
                <a:moveTo>
                  <a:pt x="2496407" y="27803"/>
                </a:moveTo>
                <a:cubicBezTo>
                  <a:pt x="2489340" y="36871"/>
                  <a:pt x="2481472" y="45539"/>
                  <a:pt x="2472804" y="53807"/>
                </a:cubicBezTo>
                <a:lnTo>
                  <a:pt x="2538212" y="53807"/>
                </a:lnTo>
                <a:cubicBezTo>
                  <a:pt x="2539946" y="51940"/>
                  <a:pt x="2541846" y="49840"/>
                  <a:pt x="2543913" y="47506"/>
                </a:cubicBezTo>
                <a:cubicBezTo>
                  <a:pt x="2545980" y="45172"/>
                  <a:pt x="2548114" y="42839"/>
                  <a:pt x="2550314" y="40505"/>
                </a:cubicBezTo>
                <a:cubicBezTo>
                  <a:pt x="2552514" y="38171"/>
                  <a:pt x="2554615" y="35871"/>
                  <a:pt x="2556615" y="33604"/>
                </a:cubicBezTo>
                <a:cubicBezTo>
                  <a:pt x="2558615" y="31337"/>
                  <a:pt x="2560349" y="29404"/>
                  <a:pt x="2561815" y="27803"/>
                </a:cubicBezTo>
                <a:close/>
                <a:moveTo>
                  <a:pt x="258032" y="27803"/>
                </a:moveTo>
                <a:cubicBezTo>
                  <a:pt x="250965" y="36871"/>
                  <a:pt x="243097" y="45539"/>
                  <a:pt x="234429" y="53807"/>
                </a:cubicBezTo>
                <a:lnTo>
                  <a:pt x="299838" y="53807"/>
                </a:lnTo>
                <a:cubicBezTo>
                  <a:pt x="301571" y="51940"/>
                  <a:pt x="303471" y="49840"/>
                  <a:pt x="305538" y="47506"/>
                </a:cubicBezTo>
                <a:cubicBezTo>
                  <a:pt x="307605" y="45172"/>
                  <a:pt x="309739" y="42839"/>
                  <a:pt x="311939" y="40505"/>
                </a:cubicBezTo>
                <a:cubicBezTo>
                  <a:pt x="314139" y="38171"/>
                  <a:pt x="316240" y="35871"/>
                  <a:pt x="318240" y="33604"/>
                </a:cubicBezTo>
                <a:cubicBezTo>
                  <a:pt x="320240" y="31337"/>
                  <a:pt x="321974" y="29404"/>
                  <a:pt x="323440" y="27803"/>
                </a:cubicBezTo>
                <a:close/>
                <a:moveTo>
                  <a:pt x="5309378" y="27603"/>
                </a:moveTo>
                <a:lnTo>
                  <a:pt x="5309378" y="87211"/>
                </a:lnTo>
                <a:lnTo>
                  <a:pt x="5349783" y="87211"/>
                </a:lnTo>
                <a:lnTo>
                  <a:pt x="5349783" y="27603"/>
                </a:lnTo>
                <a:close/>
                <a:moveTo>
                  <a:pt x="5213565" y="23403"/>
                </a:moveTo>
                <a:lnTo>
                  <a:pt x="5213565" y="63408"/>
                </a:lnTo>
                <a:lnTo>
                  <a:pt x="5247570" y="63408"/>
                </a:lnTo>
                <a:lnTo>
                  <a:pt x="5247570" y="23403"/>
                </a:lnTo>
                <a:close/>
                <a:moveTo>
                  <a:pt x="480060" y="22403"/>
                </a:moveTo>
                <a:lnTo>
                  <a:pt x="480060" y="163220"/>
                </a:lnTo>
                <a:lnTo>
                  <a:pt x="525666" y="163220"/>
                </a:lnTo>
                <a:lnTo>
                  <a:pt x="525666" y="119615"/>
                </a:lnTo>
                <a:lnTo>
                  <a:pt x="498662" y="119615"/>
                </a:lnTo>
                <a:lnTo>
                  <a:pt x="498662" y="61208"/>
                </a:lnTo>
                <a:lnTo>
                  <a:pt x="525666" y="61208"/>
                </a:lnTo>
                <a:lnTo>
                  <a:pt x="525666" y="22403"/>
                </a:lnTo>
                <a:close/>
                <a:moveTo>
                  <a:pt x="1844802" y="20602"/>
                </a:moveTo>
                <a:lnTo>
                  <a:pt x="1912611" y="20602"/>
                </a:lnTo>
                <a:lnTo>
                  <a:pt x="1912611" y="27203"/>
                </a:lnTo>
                <a:lnTo>
                  <a:pt x="1844802" y="27203"/>
                </a:lnTo>
                <a:close/>
                <a:moveTo>
                  <a:pt x="5302977" y="20402"/>
                </a:moveTo>
                <a:lnTo>
                  <a:pt x="5356183" y="20402"/>
                </a:lnTo>
                <a:lnTo>
                  <a:pt x="5356183" y="161820"/>
                </a:lnTo>
                <a:lnTo>
                  <a:pt x="5302977" y="161820"/>
                </a:lnTo>
                <a:close/>
                <a:moveTo>
                  <a:pt x="3373764" y="20002"/>
                </a:moveTo>
                <a:lnTo>
                  <a:pt x="3373764" y="44606"/>
                </a:lnTo>
                <a:lnTo>
                  <a:pt x="3410169" y="44606"/>
                </a:lnTo>
                <a:lnTo>
                  <a:pt x="3410169" y="20002"/>
                </a:lnTo>
                <a:close/>
                <a:moveTo>
                  <a:pt x="3330759" y="20002"/>
                </a:moveTo>
                <a:lnTo>
                  <a:pt x="3330759" y="44606"/>
                </a:lnTo>
                <a:lnTo>
                  <a:pt x="3367363" y="44606"/>
                </a:lnTo>
                <a:lnTo>
                  <a:pt x="3367363" y="20002"/>
                </a:lnTo>
                <a:close/>
                <a:moveTo>
                  <a:pt x="3953361" y="19002"/>
                </a:moveTo>
                <a:lnTo>
                  <a:pt x="4011768" y="19002"/>
                </a:lnTo>
                <a:lnTo>
                  <a:pt x="4011768" y="155219"/>
                </a:lnTo>
                <a:cubicBezTo>
                  <a:pt x="4011768" y="159887"/>
                  <a:pt x="4012335" y="162887"/>
                  <a:pt x="4013468" y="164220"/>
                </a:cubicBezTo>
                <a:cubicBezTo>
                  <a:pt x="4014601" y="165554"/>
                  <a:pt x="4016702" y="166287"/>
                  <a:pt x="4019769" y="166421"/>
                </a:cubicBezTo>
                <a:cubicBezTo>
                  <a:pt x="4022969" y="166687"/>
                  <a:pt x="4026170" y="166687"/>
                  <a:pt x="4029370" y="166421"/>
                </a:cubicBezTo>
                <a:cubicBezTo>
                  <a:pt x="4031370" y="166287"/>
                  <a:pt x="4032937" y="166087"/>
                  <a:pt x="4034071" y="165821"/>
                </a:cubicBezTo>
                <a:cubicBezTo>
                  <a:pt x="4035204" y="165554"/>
                  <a:pt x="4036104" y="164987"/>
                  <a:pt x="4036771" y="164120"/>
                </a:cubicBezTo>
                <a:cubicBezTo>
                  <a:pt x="4037438" y="163254"/>
                  <a:pt x="4037938" y="162020"/>
                  <a:pt x="4038271" y="160420"/>
                </a:cubicBezTo>
                <a:cubicBezTo>
                  <a:pt x="4038605" y="158820"/>
                  <a:pt x="4038905" y="156686"/>
                  <a:pt x="4039171" y="154019"/>
                </a:cubicBezTo>
                <a:cubicBezTo>
                  <a:pt x="4039305" y="152952"/>
                  <a:pt x="4039438" y="151319"/>
                  <a:pt x="4039571" y="149119"/>
                </a:cubicBezTo>
                <a:cubicBezTo>
                  <a:pt x="4039705" y="146918"/>
                  <a:pt x="4039871" y="144418"/>
                  <a:pt x="4040071" y="141618"/>
                </a:cubicBezTo>
                <a:cubicBezTo>
                  <a:pt x="4040271" y="138817"/>
                  <a:pt x="4040471" y="135884"/>
                  <a:pt x="4040671" y="132817"/>
                </a:cubicBezTo>
                <a:cubicBezTo>
                  <a:pt x="4040871" y="129749"/>
                  <a:pt x="4041038" y="126816"/>
                  <a:pt x="4041171" y="124015"/>
                </a:cubicBezTo>
                <a:lnTo>
                  <a:pt x="4047372" y="126216"/>
                </a:lnTo>
                <a:cubicBezTo>
                  <a:pt x="4047372" y="129149"/>
                  <a:pt x="4047306" y="132116"/>
                  <a:pt x="4047172" y="135117"/>
                </a:cubicBezTo>
                <a:cubicBezTo>
                  <a:pt x="4047039" y="138117"/>
                  <a:pt x="4046872" y="140984"/>
                  <a:pt x="4046672" y="143718"/>
                </a:cubicBezTo>
                <a:cubicBezTo>
                  <a:pt x="4046472" y="146452"/>
                  <a:pt x="4046272" y="148919"/>
                  <a:pt x="4046072" y="151119"/>
                </a:cubicBezTo>
                <a:cubicBezTo>
                  <a:pt x="4045872" y="153319"/>
                  <a:pt x="4045705" y="155019"/>
                  <a:pt x="4045572" y="156219"/>
                </a:cubicBezTo>
                <a:cubicBezTo>
                  <a:pt x="4045305" y="159820"/>
                  <a:pt x="4044872" y="162720"/>
                  <a:pt x="4044272" y="164921"/>
                </a:cubicBezTo>
                <a:cubicBezTo>
                  <a:pt x="4043672" y="167121"/>
                  <a:pt x="4042805" y="168854"/>
                  <a:pt x="4041672" y="170121"/>
                </a:cubicBezTo>
                <a:cubicBezTo>
                  <a:pt x="4040538" y="171388"/>
                  <a:pt x="4039038" y="172255"/>
                  <a:pt x="4037171" y="172722"/>
                </a:cubicBezTo>
                <a:cubicBezTo>
                  <a:pt x="4035304" y="173188"/>
                  <a:pt x="4032904" y="173488"/>
                  <a:pt x="4029970" y="173622"/>
                </a:cubicBezTo>
                <a:cubicBezTo>
                  <a:pt x="4025970" y="173755"/>
                  <a:pt x="4022036" y="173755"/>
                  <a:pt x="4018169" y="173622"/>
                </a:cubicBezTo>
                <a:cubicBezTo>
                  <a:pt x="4013635" y="173355"/>
                  <a:pt x="4010268" y="172121"/>
                  <a:pt x="4008067" y="169921"/>
                </a:cubicBezTo>
                <a:cubicBezTo>
                  <a:pt x="4005867" y="167721"/>
                  <a:pt x="4004767" y="163287"/>
                  <a:pt x="4004767" y="156620"/>
                </a:cubicBezTo>
                <a:lnTo>
                  <a:pt x="4004767" y="25803"/>
                </a:lnTo>
                <a:lnTo>
                  <a:pt x="3959961" y="25803"/>
                </a:lnTo>
                <a:lnTo>
                  <a:pt x="3959961" y="81410"/>
                </a:lnTo>
                <a:cubicBezTo>
                  <a:pt x="3959961" y="94478"/>
                  <a:pt x="3959561" y="105646"/>
                  <a:pt x="3958761" y="114914"/>
                </a:cubicBezTo>
                <a:cubicBezTo>
                  <a:pt x="3957961" y="124182"/>
                  <a:pt x="3956361" y="132550"/>
                  <a:pt x="3953961" y="140017"/>
                </a:cubicBezTo>
                <a:cubicBezTo>
                  <a:pt x="3951561" y="147485"/>
                  <a:pt x="3948127" y="154419"/>
                  <a:pt x="3943659" y="160820"/>
                </a:cubicBezTo>
                <a:cubicBezTo>
                  <a:pt x="3939192" y="167221"/>
                  <a:pt x="3933358" y="174022"/>
                  <a:pt x="3926157" y="181223"/>
                </a:cubicBezTo>
                <a:lnTo>
                  <a:pt x="3920557" y="177022"/>
                </a:lnTo>
                <a:cubicBezTo>
                  <a:pt x="3927491" y="170221"/>
                  <a:pt x="3933091" y="163920"/>
                  <a:pt x="3937359" y="158120"/>
                </a:cubicBezTo>
                <a:cubicBezTo>
                  <a:pt x="3941626" y="152319"/>
                  <a:pt x="3944959" y="145918"/>
                  <a:pt x="3947360" y="138917"/>
                </a:cubicBezTo>
                <a:cubicBezTo>
                  <a:pt x="3949760" y="131916"/>
                  <a:pt x="3951361" y="123882"/>
                  <a:pt x="3952160" y="114814"/>
                </a:cubicBezTo>
                <a:cubicBezTo>
                  <a:pt x="3952961" y="105746"/>
                  <a:pt x="3953361" y="94612"/>
                  <a:pt x="3953361" y="81410"/>
                </a:cubicBezTo>
                <a:close/>
                <a:moveTo>
                  <a:pt x="649405" y="18202"/>
                </a:moveTo>
                <a:lnTo>
                  <a:pt x="649405" y="42605"/>
                </a:lnTo>
                <a:lnTo>
                  <a:pt x="746817" y="42605"/>
                </a:lnTo>
                <a:lnTo>
                  <a:pt x="746817" y="18202"/>
                </a:lnTo>
                <a:close/>
                <a:moveTo>
                  <a:pt x="1713186" y="17802"/>
                </a:moveTo>
                <a:lnTo>
                  <a:pt x="1800197" y="17802"/>
                </a:lnTo>
                <a:lnTo>
                  <a:pt x="1800197" y="24803"/>
                </a:lnTo>
                <a:lnTo>
                  <a:pt x="1759191" y="62408"/>
                </a:lnTo>
                <a:lnTo>
                  <a:pt x="1759191" y="87811"/>
                </a:lnTo>
                <a:lnTo>
                  <a:pt x="1810998" y="87811"/>
                </a:lnTo>
                <a:lnTo>
                  <a:pt x="1810998" y="95012"/>
                </a:lnTo>
                <a:lnTo>
                  <a:pt x="1759191" y="95012"/>
                </a:lnTo>
                <a:lnTo>
                  <a:pt x="1759191" y="155419"/>
                </a:lnTo>
                <a:cubicBezTo>
                  <a:pt x="1759191" y="159153"/>
                  <a:pt x="1758858" y="162187"/>
                  <a:pt x="1758191" y="164521"/>
                </a:cubicBezTo>
                <a:cubicBezTo>
                  <a:pt x="1757524" y="166854"/>
                  <a:pt x="1756358" y="168721"/>
                  <a:pt x="1754691" y="170121"/>
                </a:cubicBezTo>
                <a:cubicBezTo>
                  <a:pt x="1753024" y="171521"/>
                  <a:pt x="1750824" y="172555"/>
                  <a:pt x="1748090" y="173222"/>
                </a:cubicBezTo>
                <a:cubicBezTo>
                  <a:pt x="1745356" y="173888"/>
                  <a:pt x="1741922" y="174355"/>
                  <a:pt x="1737789" y="174622"/>
                </a:cubicBezTo>
                <a:lnTo>
                  <a:pt x="1723387" y="175622"/>
                </a:lnTo>
                <a:lnTo>
                  <a:pt x="1721387" y="168621"/>
                </a:lnTo>
                <a:lnTo>
                  <a:pt x="1736589" y="167821"/>
                </a:lnTo>
                <a:cubicBezTo>
                  <a:pt x="1739789" y="167688"/>
                  <a:pt x="1742389" y="167388"/>
                  <a:pt x="1744390" y="166921"/>
                </a:cubicBezTo>
                <a:cubicBezTo>
                  <a:pt x="1746390" y="166454"/>
                  <a:pt x="1747990" y="165687"/>
                  <a:pt x="1749190" y="164621"/>
                </a:cubicBezTo>
                <a:cubicBezTo>
                  <a:pt x="1750390" y="163554"/>
                  <a:pt x="1751224" y="162154"/>
                  <a:pt x="1751690" y="160420"/>
                </a:cubicBezTo>
                <a:cubicBezTo>
                  <a:pt x="1752157" y="158686"/>
                  <a:pt x="1752391" y="156420"/>
                  <a:pt x="1752391" y="153619"/>
                </a:cubicBezTo>
                <a:lnTo>
                  <a:pt x="1752391" y="95012"/>
                </a:lnTo>
                <a:lnTo>
                  <a:pt x="1704185" y="95012"/>
                </a:lnTo>
                <a:lnTo>
                  <a:pt x="1704185" y="87811"/>
                </a:lnTo>
                <a:lnTo>
                  <a:pt x="1752391" y="87811"/>
                </a:lnTo>
                <a:lnTo>
                  <a:pt x="1752391" y="59807"/>
                </a:lnTo>
                <a:lnTo>
                  <a:pt x="1790995" y="25003"/>
                </a:lnTo>
                <a:lnTo>
                  <a:pt x="1713186" y="25003"/>
                </a:lnTo>
                <a:close/>
                <a:moveTo>
                  <a:pt x="5206965" y="16602"/>
                </a:moveTo>
                <a:lnTo>
                  <a:pt x="5253771" y="16602"/>
                </a:lnTo>
                <a:lnTo>
                  <a:pt x="5253771" y="157620"/>
                </a:lnTo>
                <a:cubicBezTo>
                  <a:pt x="5253771" y="160953"/>
                  <a:pt x="5253471" y="163720"/>
                  <a:pt x="5252871" y="165921"/>
                </a:cubicBezTo>
                <a:cubicBezTo>
                  <a:pt x="5252271" y="168121"/>
                  <a:pt x="5251204" y="169855"/>
                  <a:pt x="5249671" y="171121"/>
                </a:cubicBezTo>
                <a:cubicBezTo>
                  <a:pt x="5248137" y="172388"/>
                  <a:pt x="5246137" y="173355"/>
                  <a:pt x="5243669" y="174022"/>
                </a:cubicBezTo>
                <a:cubicBezTo>
                  <a:pt x="5241203" y="174688"/>
                  <a:pt x="5238169" y="175222"/>
                  <a:pt x="5234569" y="175622"/>
                </a:cubicBezTo>
                <a:lnTo>
                  <a:pt x="5223367" y="176622"/>
                </a:lnTo>
                <a:lnTo>
                  <a:pt x="5221167" y="169821"/>
                </a:lnTo>
                <a:lnTo>
                  <a:pt x="5234169" y="169021"/>
                </a:lnTo>
                <a:cubicBezTo>
                  <a:pt x="5236969" y="168888"/>
                  <a:pt x="5239235" y="168588"/>
                  <a:pt x="5240969" y="168121"/>
                </a:cubicBezTo>
                <a:cubicBezTo>
                  <a:pt x="5242703" y="167654"/>
                  <a:pt x="5244069" y="166954"/>
                  <a:pt x="5245069" y="166021"/>
                </a:cubicBezTo>
                <a:cubicBezTo>
                  <a:pt x="5246070" y="165087"/>
                  <a:pt x="5246737" y="163820"/>
                  <a:pt x="5247070" y="162220"/>
                </a:cubicBezTo>
                <a:cubicBezTo>
                  <a:pt x="5247403" y="160620"/>
                  <a:pt x="5247570" y="158553"/>
                  <a:pt x="5247570" y="156019"/>
                </a:cubicBezTo>
                <a:lnTo>
                  <a:pt x="5247570" y="117015"/>
                </a:lnTo>
                <a:lnTo>
                  <a:pt x="5212965" y="117015"/>
                </a:lnTo>
                <a:cubicBezTo>
                  <a:pt x="5212565" y="124349"/>
                  <a:pt x="5211799" y="130850"/>
                  <a:pt x="5210665" y="136517"/>
                </a:cubicBezTo>
                <a:cubicBezTo>
                  <a:pt x="5209532" y="142184"/>
                  <a:pt x="5207999" y="147485"/>
                  <a:pt x="5206065" y="152419"/>
                </a:cubicBezTo>
                <a:cubicBezTo>
                  <a:pt x="5204131" y="157353"/>
                  <a:pt x="5201697" y="162087"/>
                  <a:pt x="5198763" y="166621"/>
                </a:cubicBezTo>
                <a:cubicBezTo>
                  <a:pt x="5195830" y="171155"/>
                  <a:pt x="5192297" y="175955"/>
                  <a:pt x="5188163" y="181023"/>
                </a:cubicBezTo>
                <a:lnTo>
                  <a:pt x="5182561" y="176622"/>
                </a:lnTo>
                <a:cubicBezTo>
                  <a:pt x="5187763" y="170488"/>
                  <a:pt x="5191963" y="164787"/>
                  <a:pt x="5195163" y="159520"/>
                </a:cubicBezTo>
                <a:cubicBezTo>
                  <a:pt x="5198363" y="154253"/>
                  <a:pt x="5200831" y="148452"/>
                  <a:pt x="5202565" y="142118"/>
                </a:cubicBezTo>
                <a:cubicBezTo>
                  <a:pt x="5204298" y="135784"/>
                  <a:pt x="5205465" y="128383"/>
                  <a:pt x="5206065" y="119915"/>
                </a:cubicBezTo>
                <a:cubicBezTo>
                  <a:pt x="5206665" y="111447"/>
                  <a:pt x="5206965" y="101013"/>
                  <a:pt x="5206965" y="88611"/>
                </a:cubicBezTo>
                <a:close/>
                <a:moveTo>
                  <a:pt x="473459" y="15802"/>
                </a:moveTo>
                <a:lnTo>
                  <a:pt x="572872" y="15802"/>
                </a:lnTo>
                <a:lnTo>
                  <a:pt x="572872" y="22403"/>
                </a:lnTo>
                <a:lnTo>
                  <a:pt x="532267" y="22403"/>
                </a:lnTo>
                <a:lnTo>
                  <a:pt x="532267" y="61208"/>
                </a:lnTo>
                <a:lnTo>
                  <a:pt x="559870" y="61208"/>
                </a:lnTo>
                <a:lnTo>
                  <a:pt x="559870" y="119615"/>
                </a:lnTo>
                <a:lnTo>
                  <a:pt x="532267" y="119615"/>
                </a:lnTo>
                <a:lnTo>
                  <a:pt x="532267" y="163220"/>
                </a:lnTo>
                <a:lnTo>
                  <a:pt x="578072" y="163220"/>
                </a:lnTo>
                <a:lnTo>
                  <a:pt x="578072" y="170021"/>
                </a:lnTo>
                <a:lnTo>
                  <a:pt x="473459" y="170021"/>
                </a:lnTo>
                <a:close/>
                <a:moveTo>
                  <a:pt x="4935331" y="15202"/>
                </a:moveTo>
                <a:lnTo>
                  <a:pt x="4973736" y="15202"/>
                </a:lnTo>
                <a:lnTo>
                  <a:pt x="4973736" y="63808"/>
                </a:lnTo>
                <a:lnTo>
                  <a:pt x="4944932" y="63808"/>
                </a:lnTo>
                <a:lnTo>
                  <a:pt x="4941331" y="100412"/>
                </a:lnTo>
                <a:lnTo>
                  <a:pt x="4971135" y="100412"/>
                </a:lnTo>
                <a:cubicBezTo>
                  <a:pt x="4971135" y="100813"/>
                  <a:pt x="4971069" y="102213"/>
                  <a:pt x="4970935" y="104613"/>
                </a:cubicBezTo>
                <a:cubicBezTo>
                  <a:pt x="4970802" y="107013"/>
                  <a:pt x="4970669" y="109947"/>
                  <a:pt x="4970535" y="113414"/>
                </a:cubicBezTo>
                <a:cubicBezTo>
                  <a:pt x="4970402" y="116881"/>
                  <a:pt x="4970235" y="120682"/>
                  <a:pt x="4970035" y="124816"/>
                </a:cubicBezTo>
                <a:cubicBezTo>
                  <a:pt x="4969835" y="128949"/>
                  <a:pt x="4969635" y="132917"/>
                  <a:pt x="4969435" y="136717"/>
                </a:cubicBezTo>
                <a:cubicBezTo>
                  <a:pt x="4969235" y="140517"/>
                  <a:pt x="4969069" y="143885"/>
                  <a:pt x="4968935" y="146818"/>
                </a:cubicBezTo>
                <a:cubicBezTo>
                  <a:pt x="4968802" y="149752"/>
                  <a:pt x="4968669" y="151819"/>
                  <a:pt x="4968535" y="153019"/>
                </a:cubicBezTo>
                <a:cubicBezTo>
                  <a:pt x="4968135" y="157286"/>
                  <a:pt x="4967469" y="160787"/>
                  <a:pt x="4966535" y="163520"/>
                </a:cubicBezTo>
                <a:cubicBezTo>
                  <a:pt x="4965601" y="166254"/>
                  <a:pt x="4964201" y="168421"/>
                  <a:pt x="4962335" y="170021"/>
                </a:cubicBezTo>
                <a:cubicBezTo>
                  <a:pt x="4960467" y="171621"/>
                  <a:pt x="4958067" y="172788"/>
                  <a:pt x="4955133" y="173522"/>
                </a:cubicBezTo>
                <a:cubicBezTo>
                  <a:pt x="4952199" y="174255"/>
                  <a:pt x="4948666" y="174755"/>
                  <a:pt x="4944532" y="175022"/>
                </a:cubicBezTo>
                <a:lnTo>
                  <a:pt x="4933331" y="175822"/>
                </a:lnTo>
                <a:lnTo>
                  <a:pt x="4931531" y="169221"/>
                </a:lnTo>
                <a:lnTo>
                  <a:pt x="4943932" y="168421"/>
                </a:lnTo>
                <a:cubicBezTo>
                  <a:pt x="4947399" y="168288"/>
                  <a:pt x="4950233" y="167921"/>
                  <a:pt x="4952433" y="167321"/>
                </a:cubicBezTo>
                <a:cubicBezTo>
                  <a:pt x="4954633" y="166721"/>
                  <a:pt x="4956433" y="165787"/>
                  <a:pt x="4957833" y="164521"/>
                </a:cubicBezTo>
                <a:cubicBezTo>
                  <a:pt x="4959234" y="163254"/>
                  <a:pt x="4960267" y="161587"/>
                  <a:pt x="4960934" y="159520"/>
                </a:cubicBezTo>
                <a:cubicBezTo>
                  <a:pt x="4961601" y="157453"/>
                  <a:pt x="4962067" y="154753"/>
                  <a:pt x="4962335" y="151419"/>
                </a:cubicBezTo>
                <a:cubicBezTo>
                  <a:pt x="4962467" y="150219"/>
                  <a:pt x="4962667" y="147552"/>
                  <a:pt x="4962935" y="143418"/>
                </a:cubicBezTo>
                <a:cubicBezTo>
                  <a:pt x="4963201" y="139284"/>
                  <a:pt x="4963435" y="134817"/>
                  <a:pt x="4963635" y="130016"/>
                </a:cubicBezTo>
                <a:cubicBezTo>
                  <a:pt x="4963835" y="125216"/>
                  <a:pt x="4964035" y="120615"/>
                  <a:pt x="4964235" y="116214"/>
                </a:cubicBezTo>
                <a:cubicBezTo>
                  <a:pt x="4964435" y="111814"/>
                  <a:pt x="4964601" y="108680"/>
                  <a:pt x="4964735" y="106813"/>
                </a:cubicBezTo>
                <a:lnTo>
                  <a:pt x="4934331" y="106813"/>
                </a:lnTo>
                <a:lnTo>
                  <a:pt x="4939331" y="57407"/>
                </a:lnTo>
                <a:lnTo>
                  <a:pt x="4967735" y="57407"/>
                </a:lnTo>
                <a:lnTo>
                  <a:pt x="4967735" y="21603"/>
                </a:lnTo>
                <a:lnTo>
                  <a:pt x="4935331" y="21603"/>
                </a:lnTo>
                <a:close/>
                <a:moveTo>
                  <a:pt x="5052146" y="14202"/>
                </a:moveTo>
                <a:lnTo>
                  <a:pt x="5057146" y="19002"/>
                </a:lnTo>
                <a:cubicBezTo>
                  <a:pt x="5054345" y="22736"/>
                  <a:pt x="5051145" y="26770"/>
                  <a:pt x="5047545" y="31104"/>
                </a:cubicBezTo>
                <a:cubicBezTo>
                  <a:pt x="5043945" y="35438"/>
                  <a:pt x="5040211" y="39705"/>
                  <a:pt x="5036343" y="43905"/>
                </a:cubicBezTo>
                <a:cubicBezTo>
                  <a:pt x="5032477" y="48106"/>
                  <a:pt x="5028575" y="52140"/>
                  <a:pt x="5024643" y="56007"/>
                </a:cubicBezTo>
                <a:cubicBezTo>
                  <a:pt x="5020708" y="59874"/>
                  <a:pt x="5017075" y="63141"/>
                  <a:pt x="5013741" y="65808"/>
                </a:cubicBezTo>
                <a:lnTo>
                  <a:pt x="5009541" y="60407"/>
                </a:lnTo>
                <a:cubicBezTo>
                  <a:pt x="5012741" y="57874"/>
                  <a:pt x="5016274" y="54740"/>
                  <a:pt x="5020141" y="51006"/>
                </a:cubicBezTo>
                <a:cubicBezTo>
                  <a:pt x="5024009" y="47273"/>
                  <a:pt x="5027876" y="43305"/>
                  <a:pt x="5031743" y="39105"/>
                </a:cubicBezTo>
                <a:cubicBezTo>
                  <a:pt x="5035610" y="34904"/>
                  <a:pt x="5039311" y="30637"/>
                  <a:pt x="5042845" y="26303"/>
                </a:cubicBezTo>
                <a:cubicBezTo>
                  <a:pt x="5046378" y="21969"/>
                  <a:pt x="5049479" y="17936"/>
                  <a:pt x="5052146" y="14202"/>
                </a:cubicBezTo>
                <a:close/>
                <a:moveTo>
                  <a:pt x="3324158" y="13802"/>
                </a:moveTo>
                <a:lnTo>
                  <a:pt x="3416970" y="13802"/>
                </a:lnTo>
                <a:lnTo>
                  <a:pt x="3416970" y="81610"/>
                </a:lnTo>
                <a:lnTo>
                  <a:pt x="3373764" y="81610"/>
                </a:lnTo>
                <a:lnTo>
                  <a:pt x="3373764" y="103613"/>
                </a:lnTo>
                <a:lnTo>
                  <a:pt x="3424371" y="103613"/>
                </a:lnTo>
                <a:lnTo>
                  <a:pt x="3424371" y="158020"/>
                </a:lnTo>
                <a:cubicBezTo>
                  <a:pt x="3424371" y="161220"/>
                  <a:pt x="3424004" y="163920"/>
                  <a:pt x="3423271" y="166121"/>
                </a:cubicBezTo>
                <a:cubicBezTo>
                  <a:pt x="3422537" y="168321"/>
                  <a:pt x="3421337" y="170088"/>
                  <a:pt x="3419670" y="171421"/>
                </a:cubicBezTo>
                <a:cubicBezTo>
                  <a:pt x="3418003" y="172755"/>
                  <a:pt x="3415837" y="173755"/>
                  <a:pt x="3413169" y="174422"/>
                </a:cubicBezTo>
                <a:cubicBezTo>
                  <a:pt x="3410503" y="175088"/>
                  <a:pt x="3407169" y="175622"/>
                  <a:pt x="3403168" y="176022"/>
                </a:cubicBezTo>
                <a:lnTo>
                  <a:pt x="3392567" y="177022"/>
                </a:lnTo>
                <a:lnTo>
                  <a:pt x="3390567" y="170821"/>
                </a:lnTo>
                <a:lnTo>
                  <a:pt x="3401568" y="170021"/>
                </a:lnTo>
                <a:cubicBezTo>
                  <a:pt x="3404768" y="169754"/>
                  <a:pt x="3407402" y="169388"/>
                  <a:pt x="3409469" y="168921"/>
                </a:cubicBezTo>
                <a:cubicBezTo>
                  <a:pt x="3411536" y="168454"/>
                  <a:pt x="3413203" y="167721"/>
                  <a:pt x="3414469" y="166721"/>
                </a:cubicBezTo>
                <a:cubicBezTo>
                  <a:pt x="3415737" y="165721"/>
                  <a:pt x="3416636" y="164421"/>
                  <a:pt x="3417170" y="162820"/>
                </a:cubicBezTo>
                <a:cubicBezTo>
                  <a:pt x="3417703" y="161220"/>
                  <a:pt x="3417970" y="159086"/>
                  <a:pt x="3417970" y="156420"/>
                </a:cubicBezTo>
                <a:lnTo>
                  <a:pt x="3417970" y="110014"/>
                </a:lnTo>
                <a:lnTo>
                  <a:pt x="3373764" y="110014"/>
                </a:lnTo>
                <a:lnTo>
                  <a:pt x="3373764" y="139417"/>
                </a:lnTo>
                <a:cubicBezTo>
                  <a:pt x="3378031" y="139151"/>
                  <a:pt x="3382165" y="138817"/>
                  <a:pt x="3386166" y="138417"/>
                </a:cubicBezTo>
                <a:cubicBezTo>
                  <a:pt x="3390167" y="138017"/>
                  <a:pt x="3393900" y="137684"/>
                  <a:pt x="3397367" y="137417"/>
                </a:cubicBezTo>
                <a:cubicBezTo>
                  <a:pt x="3396034" y="134217"/>
                  <a:pt x="3394733" y="131150"/>
                  <a:pt x="3393467" y="128216"/>
                </a:cubicBezTo>
                <a:cubicBezTo>
                  <a:pt x="3392200" y="125282"/>
                  <a:pt x="3391033" y="122815"/>
                  <a:pt x="3389967" y="120815"/>
                </a:cubicBezTo>
                <a:lnTo>
                  <a:pt x="3395367" y="118815"/>
                </a:lnTo>
                <a:cubicBezTo>
                  <a:pt x="3396300" y="120815"/>
                  <a:pt x="3397467" y="123349"/>
                  <a:pt x="3398868" y="126416"/>
                </a:cubicBezTo>
                <a:cubicBezTo>
                  <a:pt x="3400267" y="129483"/>
                  <a:pt x="3401635" y="132683"/>
                  <a:pt x="3402968" y="136017"/>
                </a:cubicBezTo>
                <a:cubicBezTo>
                  <a:pt x="3404302" y="139351"/>
                  <a:pt x="3405601" y="142618"/>
                  <a:pt x="3406869" y="145818"/>
                </a:cubicBezTo>
                <a:cubicBezTo>
                  <a:pt x="3408135" y="149019"/>
                  <a:pt x="3409169" y="151752"/>
                  <a:pt x="3409969" y="154019"/>
                </a:cubicBezTo>
                <a:lnTo>
                  <a:pt x="3404368" y="155819"/>
                </a:lnTo>
                <a:lnTo>
                  <a:pt x="3399767" y="143418"/>
                </a:lnTo>
                <a:cubicBezTo>
                  <a:pt x="3395101" y="143818"/>
                  <a:pt x="3389967" y="144251"/>
                  <a:pt x="3384366" y="144718"/>
                </a:cubicBezTo>
                <a:cubicBezTo>
                  <a:pt x="3378765" y="145185"/>
                  <a:pt x="3373031" y="145685"/>
                  <a:pt x="3367163" y="146218"/>
                </a:cubicBezTo>
                <a:cubicBezTo>
                  <a:pt x="3361296" y="146752"/>
                  <a:pt x="3355562" y="147285"/>
                  <a:pt x="3349961" y="147818"/>
                </a:cubicBezTo>
                <a:cubicBezTo>
                  <a:pt x="3344361" y="148352"/>
                  <a:pt x="3339293" y="148819"/>
                  <a:pt x="3334760" y="149219"/>
                </a:cubicBezTo>
                <a:lnTo>
                  <a:pt x="3334159" y="142618"/>
                </a:lnTo>
                <a:cubicBezTo>
                  <a:pt x="3338827" y="142218"/>
                  <a:pt x="3344027" y="141784"/>
                  <a:pt x="3349761" y="141318"/>
                </a:cubicBezTo>
                <a:cubicBezTo>
                  <a:pt x="3355495" y="140851"/>
                  <a:pt x="3361363" y="140417"/>
                  <a:pt x="3367363" y="140017"/>
                </a:cubicBezTo>
                <a:lnTo>
                  <a:pt x="3367363" y="110014"/>
                </a:lnTo>
                <a:lnTo>
                  <a:pt x="3323758" y="110014"/>
                </a:lnTo>
                <a:lnTo>
                  <a:pt x="3323758" y="177022"/>
                </a:lnTo>
                <a:lnTo>
                  <a:pt x="3317357" y="177022"/>
                </a:lnTo>
                <a:lnTo>
                  <a:pt x="3317357" y="103613"/>
                </a:lnTo>
                <a:lnTo>
                  <a:pt x="3367363" y="103613"/>
                </a:lnTo>
                <a:lnTo>
                  <a:pt x="3367363" y="81610"/>
                </a:lnTo>
                <a:lnTo>
                  <a:pt x="3324158" y="81610"/>
                </a:lnTo>
                <a:close/>
                <a:moveTo>
                  <a:pt x="642204" y="12201"/>
                </a:moveTo>
                <a:lnTo>
                  <a:pt x="753618" y="12201"/>
                </a:lnTo>
                <a:lnTo>
                  <a:pt x="753618" y="79010"/>
                </a:lnTo>
                <a:lnTo>
                  <a:pt x="642204" y="79010"/>
                </a:lnTo>
                <a:close/>
                <a:moveTo>
                  <a:pt x="1383421" y="11601"/>
                </a:moveTo>
                <a:lnTo>
                  <a:pt x="1384821" y="18202"/>
                </a:lnTo>
                <a:cubicBezTo>
                  <a:pt x="1378420" y="19536"/>
                  <a:pt x="1371186" y="20769"/>
                  <a:pt x="1363118" y="21903"/>
                </a:cubicBezTo>
                <a:cubicBezTo>
                  <a:pt x="1355050" y="23036"/>
                  <a:pt x="1346416" y="24136"/>
                  <a:pt x="1337215" y="25203"/>
                </a:cubicBezTo>
                <a:lnTo>
                  <a:pt x="1337215" y="65208"/>
                </a:lnTo>
                <a:lnTo>
                  <a:pt x="1398423" y="65208"/>
                </a:lnTo>
                <a:lnTo>
                  <a:pt x="1398423" y="72209"/>
                </a:lnTo>
                <a:lnTo>
                  <a:pt x="1337215" y="72209"/>
                </a:lnTo>
                <a:lnTo>
                  <a:pt x="1337215" y="109814"/>
                </a:lnTo>
                <a:lnTo>
                  <a:pt x="1379020" y="109814"/>
                </a:lnTo>
                <a:lnTo>
                  <a:pt x="1379020" y="182223"/>
                </a:lnTo>
                <a:lnTo>
                  <a:pt x="1372019" y="182223"/>
                </a:lnTo>
                <a:lnTo>
                  <a:pt x="1372019" y="169221"/>
                </a:lnTo>
                <a:lnTo>
                  <a:pt x="1295009" y="169221"/>
                </a:lnTo>
                <a:lnTo>
                  <a:pt x="1295009" y="182223"/>
                </a:lnTo>
                <a:lnTo>
                  <a:pt x="1287809" y="182223"/>
                </a:lnTo>
                <a:lnTo>
                  <a:pt x="1287809" y="109814"/>
                </a:lnTo>
                <a:lnTo>
                  <a:pt x="1330014" y="109814"/>
                </a:lnTo>
                <a:lnTo>
                  <a:pt x="1330014" y="72209"/>
                </a:lnTo>
                <a:lnTo>
                  <a:pt x="1274007" y="72209"/>
                </a:lnTo>
                <a:lnTo>
                  <a:pt x="1274007" y="65208"/>
                </a:lnTo>
                <a:lnTo>
                  <a:pt x="1330014" y="65208"/>
                </a:lnTo>
                <a:lnTo>
                  <a:pt x="1330014" y="25803"/>
                </a:lnTo>
                <a:cubicBezTo>
                  <a:pt x="1321746" y="26737"/>
                  <a:pt x="1313445" y="27503"/>
                  <a:pt x="1305111" y="28103"/>
                </a:cubicBezTo>
                <a:cubicBezTo>
                  <a:pt x="1296776" y="28704"/>
                  <a:pt x="1288809" y="29137"/>
                  <a:pt x="1281208" y="29404"/>
                </a:cubicBezTo>
                <a:lnTo>
                  <a:pt x="1281008" y="22803"/>
                </a:lnTo>
                <a:cubicBezTo>
                  <a:pt x="1289676" y="22403"/>
                  <a:pt x="1298710" y="21836"/>
                  <a:pt x="1308111" y="21103"/>
                </a:cubicBezTo>
                <a:cubicBezTo>
                  <a:pt x="1317512" y="20369"/>
                  <a:pt x="1326747" y="19502"/>
                  <a:pt x="1335815" y="18502"/>
                </a:cubicBezTo>
                <a:cubicBezTo>
                  <a:pt x="1344882" y="17502"/>
                  <a:pt x="1353517" y="16402"/>
                  <a:pt x="1361718" y="15202"/>
                </a:cubicBezTo>
                <a:cubicBezTo>
                  <a:pt x="1369919" y="14002"/>
                  <a:pt x="1377153" y="12802"/>
                  <a:pt x="1383421" y="11601"/>
                </a:cubicBezTo>
                <a:close/>
                <a:moveTo>
                  <a:pt x="5101551" y="11001"/>
                </a:moveTo>
                <a:cubicBezTo>
                  <a:pt x="5103285" y="12468"/>
                  <a:pt x="5105353" y="14402"/>
                  <a:pt x="5107753" y="16802"/>
                </a:cubicBezTo>
                <a:cubicBezTo>
                  <a:pt x="5110153" y="19202"/>
                  <a:pt x="5112653" y="21703"/>
                  <a:pt x="5115253" y="24303"/>
                </a:cubicBezTo>
                <a:cubicBezTo>
                  <a:pt x="5117854" y="26903"/>
                  <a:pt x="5120387" y="29504"/>
                  <a:pt x="5122855" y="32104"/>
                </a:cubicBezTo>
                <a:cubicBezTo>
                  <a:pt x="5125321" y="34704"/>
                  <a:pt x="5127421" y="37005"/>
                  <a:pt x="5129155" y="39005"/>
                </a:cubicBezTo>
                <a:lnTo>
                  <a:pt x="5124755" y="44405"/>
                </a:lnTo>
                <a:cubicBezTo>
                  <a:pt x="5122887" y="42272"/>
                  <a:pt x="5120721" y="39838"/>
                  <a:pt x="5118254" y="37105"/>
                </a:cubicBezTo>
                <a:cubicBezTo>
                  <a:pt x="5115787" y="34371"/>
                  <a:pt x="5113253" y="31671"/>
                  <a:pt x="5110653" y="29004"/>
                </a:cubicBezTo>
                <a:cubicBezTo>
                  <a:pt x="5108053" y="26337"/>
                  <a:pt x="5105553" y="23870"/>
                  <a:pt x="5103152" y="21603"/>
                </a:cubicBezTo>
                <a:cubicBezTo>
                  <a:pt x="5100751" y="19336"/>
                  <a:pt x="5098751" y="17469"/>
                  <a:pt x="5097151" y="16002"/>
                </a:cubicBezTo>
                <a:close/>
                <a:moveTo>
                  <a:pt x="3601793" y="10401"/>
                </a:moveTo>
                <a:cubicBezTo>
                  <a:pt x="3603260" y="11601"/>
                  <a:pt x="3605060" y="13235"/>
                  <a:pt x="3607193" y="15302"/>
                </a:cubicBezTo>
                <a:cubicBezTo>
                  <a:pt x="3609327" y="17369"/>
                  <a:pt x="3611561" y="19569"/>
                  <a:pt x="3613894" y="21903"/>
                </a:cubicBezTo>
                <a:cubicBezTo>
                  <a:pt x="3616228" y="24236"/>
                  <a:pt x="3618495" y="26603"/>
                  <a:pt x="3620695" y="29004"/>
                </a:cubicBezTo>
                <a:cubicBezTo>
                  <a:pt x="3622895" y="31404"/>
                  <a:pt x="3624796" y="33471"/>
                  <a:pt x="3626396" y="35204"/>
                </a:cubicBezTo>
                <a:lnTo>
                  <a:pt x="3622195" y="39605"/>
                </a:lnTo>
                <a:cubicBezTo>
                  <a:pt x="3620595" y="37738"/>
                  <a:pt x="3618695" y="35604"/>
                  <a:pt x="3616495" y="33204"/>
                </a:cubicBezTo>
                <a:cubicBezTo>
                  <a:pt x="3614294" y="30804"/>
                  <a:pt x="3612027" y="28437"/>
                  <a:pt x="3609694" y="26103"/>
                </a:cubicBezTo>
                <a:cubicBezTo>
                  <a:pt x="3607360" y="23770"/>
                  <a:pt x="3605127" y="21536"/>
                  <a:pt x="3602993" y="19402"/>
                </a:cubicBezTo>
                <a:cubicBezTo>
                  <a:pt x="3600859" y="17269"/>
                  <a:pt x="3599059" y="15602"/>
                  <a:pt x="3597593" y="14402"/>
                </a:cubicBezTo>
                <a:close/>
                <a:moveTo>
                  <a:pt x="3067202" y="10201"/>
                </a:moveTo>
                <a:cubicBezTo>
                  <a:pt x="3069203" y="12868"/>
                  <a:pt x="3071603" y="16202"/>
                  <a:pt x="3074403" y="20202"/>
                </a:cubicBezTo>
                <a:cubicBezTo>
                  <a:pt x="3077203" y="24203"/>
                  <a:pt x="3080071" y="28370"/>
                  <a:pt x="3083004" y="32704"/>
                </a:cubicBezTo>
                <a:cubicBezTo>
                  <a:pt x="3085938" y="37038"/>
                  <a:pt x="3088705" y="41272"/>
                  <a:pt x="3091305" y="45406"/>
                </a:cubicBezTo>
                <a:cubicBezTo>
                  <a:pt x="3093905" y="49539"/>
                  <a:pt x="3096006" y="53073"/>
                  <a:pt x="3097606" y="56007"/>
                </a:cubicBezTo>
                <a:lnTo>
                  <a:pt x="3091405" y="59807"/>
                </a:lnTo>
                <a:cubicBezTo>
                  <a:pt x="3089672" y="56874"/>
                  <a:pt x="3087471" y="53273"/>
                  <a:pt x="3084805" y="49006"/>
                </a:cubicBezTo>
                <a:cubicBezTo>
                  <a:pt x="3082137" y="44739"/>
                  <a:pt x="3079404" y="40438"/>
                  <a:pt x="3076603" y="36104"/>
                </a:cubicBezTo>
                <a:cubicBezTo>
                  <a:pt x="3073803" y="31771"/>
                  <a:pt x="3071036" y="27603"/>
                  <a:pt x="3068302" y="23603"/>
                </a:cubicBezTo>
                <a:cubicBezTo>
                  <a:pt x="3065569" y="19602"/>
                  <a:pt x="3063269" y="16335"/>
                  <a:pt x="3061402" y="13802"/>
                </a:cubicBezTo>
                <a:close/>
                <a:moveTo>
                  <a:pt x="1236402" y="10001"/>
                </a:moveTo>
                <a:cubicBezTo>
                  <a:pt x="1238402" y="11335"/>
                  <a:pt x="1240936" y="13202"/>
                  <a:pt x="1244003" y="15602"/>
                </a:cubicBezTo>
                <a:cubicBezTo>
                  <a:pt x="1247070" y="18002"/>
                  <a:pt x="1250304" y="20569"/>
                  <a:pt x="1253704" y="23303"/>
                </a:cubicBezTo>
                <a:cubicBezTo>
                  <a:pt x="1257105" y="26037"/>
                  <a:pt x="1260405" y="28770"/>
                  <a:pt x="1263606" y="31504"/>
                </a:cubicBezTo>
                <a:cubicBezTo>
                  <a:pt x="1266806" y="34238"/>
                  <a:pt x="1269473" y="36538"/>
                  <a:pt x="1271607" y="38405"/>
                </a:cubicBezTo>
                <a:lnTo>
                  <a:pt x="1267606" y="44205"/>
                </a:lnTo>
                <a:cubicBezTo>
                  <a:pt x="1265606" y="42205"/>
                  <a:pt x="1263006" y="39872"/>
                  <a:pt x="1259805" y="37205"/>
                </a:cubicBezTo>
                <a:cubicBezTo>
                  <a:pt x="1256605" y="34538"/>
                  <a:pt x="1253338" y="31837"/>
                  <a:pt x="1250004" y="29104"/>
                </a:cubicBezTo>
                <a:cubicBezTo>
                  <a:pt x="1246670" y="26370"/>
                  <a:pt x="1243403" y="23803"/>
                  <a:pt x="1240203" y="21403"/>
                </a:cubicBezTo>
                <a:cubicBezTo>
                  <a:pt x="1237002" y="19002"/>
                  <a:pt x="1234402" y="17069"/>
                  <a:pt x="1232402" y="15602"/>
                </a:cubicBezTo>
                <a:close/>
                <a:moveTo>
                  <a:pt x="1437027" y="9201"/>
                </a:moveTo>
                <a:cubicBezTo>
                  <a:pt x="1439161" y="10668"/>
                  <a:pt x="1441828" y="12635"/>
                  <a:pt x="1445028" y="15102"/>
                </a:cubicBezTo>
                <a:cubicBezTo>
                  <a:pt x="1448229" y="17569"/>
                  <a:pt x="1451462" y="20169"/>
                  <a:pt x="1454730" y="22903"/>
                </a:cubicBezTo>
                <a:cubicBezTo>
                  <a:pt x="1457996" y="25636"/>
                  <a:pt x="1461130" y="28303"/>
                  <a:pt x="1464131" y="30904"/>
                </a:cubicBezTo>
                <a:cubicBezTo>
                  <a:pt x="1467131" y="33504"/>
                  <a:pt x="1469565" y="35671"/>
                  <a:pt x="1471432" y="37405"/>
                </a:cubicBezTo>
                <a:lnTo>
                  <a:pt x="1467231" y="43405"/>
                </a:lnTo>
                <a:cubicBezTo>
                  <a:pt x="1464964" y="41272"/>
                  <a:pt x="1462331" y="38838"/>
                  <a:pt x="1459330" y="36104"/>
                </a:cubicBezTo>
                <a:cubicBezTo>
                  <a:pt x="1456330" y="33371"/>
                  <a:pt x="1453229" y="30670"/>
                  <a:pt x="1450029" y="28003"/>
                </a:cubicBezTo>
                <a:cubicBezTo>
                  <a:pt x="1446829" y="25336"/>
                  <a:pt x="1443728" y="22836"/>
                  <a:pt x="1440728" y="20502"/>
                </a:cubicBezTo>
                <a:cubicBezTo>
                  <a:pt x="1437727" y="18169"/>
                  <a:pt x="1435227" y="16269"/>
                  <a:pt x="1433227" y="14802"/>
                </a:cubicBezTo>
                <a:close/>
                <a:moveTo>
                  <a:pt x="4900727" y="7201"/>
                </a:moveTo>
                <a:cubicBezTo>
                  <a:pt x="4902593" y="8668"/>
                  <a:pt x="4904894" y="10535"/>
                  <a:pt x="4907627" y="12802"/>
                </a:cubicBezTo>
                <a:cubicBezTo>
                  <a:pt x="4910361" y="15068"/>
                  <a:pt x="4913128" y="17469"/>
                  <a:pt x="4915929" y="20002"/>
                </a:cubicBezTo>
                <a:cubicBezTo>
                  <a:pt x="4918729" y="22536"/>
                  <a:pt x="4921429" y="25036"/>
                  <a:pt x="4924030" y="27503"/>
                </a:cubicBezTo>
                <a:cubicBezTo>
                  <a:pt x="4926629" y="29970"/>
                  <a:pt x="4928797" y="32071"/>
                  <a:pt x="4930531" y="33804"/>
                </a:cubicBezTo>
                <a:lnTo>
                  <a:pt x="4926729" y="39005"/>
                </a:lnTo>
                <a:cubicBezTo>
                  <a:pt x="4924863" y="37005"/>
                  <a:pt x="4922629" y="34738"/>
                  <a:pt x="4920029" y="32204"/>
                </a:cubicBezTo>
                <a:cubicBezTo>
                  <a:pt x="4917429" y="29670"/>
                  <a:pt x="4914729" y="27137"/>
                  <a:pt x="4911928" y="24603"/>
                </a:cubicBezTo>
                <a:cubicBezTo>
                  <a:pt x="4909128" y="22069"/>
                  <a:pt x="4906394" y="19702"/>
                  <a:pt x="4903727" y="17502"/>
                </a:cubicBezTo>
                <a:cubicBezTo>
                  <a:pt x="4901061" y="15302"/>
                  <a:pt x="4898860" y="13535"/>
                  <a:pt x="4897126" y="12201"/>
                </a:cubicBezTo>
                <a:close/>
                <a:moveTo>
                  <a:pt x="1550441" y="5601"/>
                </a:moveTo>
                <a:cubicBezTo>
                  <a:pt x="1552175" y="6801"/>
                  <a:pt x="1554375" y="8501"/>
                  <a:pt x="1557042" y="10701"/>
                </a:cubicBezTo>
                <a:cubicBezTo>
                  <a:pt x="1559709" y="12902"/>
                  <a:pt x="1562443" y="15135"/>
                  <a:pt x="1565243" y="17402"/>
                </a:cubicBezTo>
                <a:cubicBezTo>
                  <a:pt x="1568044" y="19669"/>
                  <a:pt x="1570644" y="21869"/>
                  <a:pt x="1573044" y="24003"/>
                </a:cubicBezTo>
                <a:cubicBezTo>
                  <a:pt x="1575445" y="26137"/>
                  <a:pt x="1577245" y="27803"/>
                  <a:pt x="1578445" y="29004"/>
                </a:cubicBezTo>
                <a:lnTo>
                  <a:pt x="1574244" y="34204"/>
                </a:lnTo>
                <a:cubicBezTo>
                  <a:pt x="1573178" y="33004"/>
                  <a:pt x="1571444" y="31304"/>
                  <a:pt x="1569044" y="29104"/>
                </a:cubicBezTo>
                <a:cubicBezTo>
                  <a:pt x="1566643" y="26903"/>
                  <a:pt x="1564043" y="24670"/>
                  <a:pt x="1561243" y="22403"/>
                </a:cubicBezTo>
                <a:cubicBezTo>
                  <a:pt x="1558443" y="20136"/>
                  <a:pt x="1555675" y="17902"/>
                  <a:pt x="1552942" y="15702"/>
                </a:cubicBezTo>
                <a:cubicBezTo>
                  <a:pt x="1550208" y="13502"/>
                  <a:pt x="1547974" y="11801"/>
                  <a:pt x="1546241" y="10601"/>
                </a:cubicBezTo>
                <a:close/>
                <a:moveTo>
                  <a:pt x="89611" y="4600"/>
                </a:moveTo>
                <a:lnTo>
                  <a:pt x="95612" y="4600"/>
                </a:lnTo>
                <a:cubicBezTo>
                  <a:pt x="100279" y="11135"/>
                  <a:pt x="105713" y="17469"/>
                  <a:pt x="111914" y="23603"/>
                </a:cubicBezTo>
                <a:cubicBezTo>
                  <a:pt x="118115" y="29737"/>
                  <a:pt x="124949" y="35538"/>
                  <a:pt x="132417" y="41005"/>
                </a:cubicBezTo>
                <a:cubicBezTo>
                  <a:pt x="139884" y="46472"/>
                  <a:pt x="147819" y="51573"/>
                  <a:pt x="156220" y="56307"/>
                </a:cubicBezTo>
                <a:cubicBezTo>
                  <a:pt x="164621" y="61041"/>
                  <a:pt x="173355" y="65341"/>
                  <a:pt x="182423" y="69209"/>
                </a:cubicBezTo>
                <a:lnTo>
                  <a:pt x="179823" y="75809"/>
                </a:lnTo>
                <a:cubicBezTo>
                  <a:pt x="171021" y="72076"/>
                  <a:pt x="162420" y="67842"/>
                  <a:pt x="154019" y="63108"/>
                </a:cubicBezTo>
                <a:cubicBezTo>
                  <a:pt x="145618" y="58374"/>
                  <a:pt x="137684" y="53273"/>
                  <a:pt x="130216" y="47806"/>
                </a:cubicBezTo>
                <a:cubicBezTo>
                  <a:pt x="122749" y="42339"/>
                  <a:pt x="115815" y="36538"/>
                  <a:pt x="109414" y="30404"/>
                </a:cubicBezTo>
                <a:cubicBezTo>
                  <a:pt x="103013" y="24270"/>
                  <a:pt x="97412" y="18002"/>
                  <a:pt x="92612" y="11601"/>
                </a:cubicBezTo>
                <a:cubicBezTo>
                  <a:pt x="83144" y="24803"/>
                  <a:pt x="70876" y="36971"/>
                  <a:pt x="55807" y="48106"/>
                </a:cubicBezTo>
                <a:cubicBezTo>
                  <a:pt x="40738" y="59241"/>
                  <a:pt x="23670" y="69209"/>
                  <a:pt x="4601" y="78010"/>
                </a:cubicBezTo>
                <a:lnTo>
                  <a:pt x="1800" y="71609"/>
                </a:lnTo>
                <a:cubicBezTo>
                  <a:pt x="21003" y="62808"/>
                  <a:pt x="38071" y="52807"/>
                  <a:pt x="53007" y="41605"/>
                </a:cubicBezTo>
                <a:cubicBezTo>
                  <a:pt x="67942" y="30404"/>
                  <a:pt x="80143" y="18069"/>
                  <a:pt x="89611" y="4600"/>
                </a:cubicBezTo>
                <a:close/>
                <a:moveTo>
                  <a:pt x="2327586" y="4200"/>
                </a:moveTo>
                <a:lnTo>
                  <a:pt x="2334787" y="4600"/>
                </a:lnTo>
                <a:lnTo>
                  <a:pt x="2334787" y="151419"/>
                </a:lnTo>
                <a:cubicBezTo>
                  <a:pt x="2334787" y="156353"/>
                  <a:pt x="2334420" y="160320"/>
                  <a:pt x="2333687" y="163320"/>
                </a:cubicBezTo>
                <a:cubicBezTo>
                  <a:pt x="2332953" y="166321"/>
                  <a:pt x="2331620" y="168654"/>
                  <a:pt x="2329687" y="170321"/>
                </a:cubicBezTo>
                <a:cubicBezTo>
                  <a:pt x="2327753" y="171988"/>
                  <a:pt x="2325153" y="173188"/>
                  <a:pt x="2321886" y="173922"/>
                </a:cubicBezTo>
                <a:cubicBezTo>
                  <a:pt x="2318618" y="174655"/>
                  <a:pt x="2314518" y="175222"/>
                  <a:pt x="2309584" y="175622"/>
                </a:cubicBezTo>
                <a:lnTo>
                  <a:pt x="2293182" y="176822"/>
                </a:lnTo>
                <a:lnTo>
                  <a:pt x="2290982" y="169621"/>
                </a:lnTo>
                <a:lnTo>
                  <a:pt x="2308384" y="168421"/>
                </a:lnTo>
                <a:cubicBezTo>
                  <a:pt x="2312384" y="168154"/>
                  <a:pt x="2315651" y="167754"/>
                  <a:pt x="2318185" y="167221"/>
                </a:cubicBezTo>
                <a:cubicBezTo>
                  <a:pt x="2320719" y="166687"/>
                  <a:pt x="2322686" y="165754"/>
                  <a:pt x="2324086" y="164421"/>
                </a:cubicBezTo>
                <a:cubicBezTo>
                  <a:pt x="2325486" y="163087"/>
                  <a:pt x="2326419" y="161287"/>
                  <a:pt x="2326886" y="159020"/>
                </a:cubicBezTo>
                <a:cubicBezTo>
                  <a:pt x="2327353" y="156753"/>
                  <a:pt x="2327586" y="153686"/>
                  <a:pt x="2327586" y="149819"/>
                </a:cubicBezTo>
                <a:close/>
                <a:moveTo>
                  <a:pt x="3301755" y="3200"/>
                </a:moveTo>
                <a:lnTo>
                  <a:pt x="3308356" y="4801"/>
                </a:lnTo>
                <a:cubicBezTo>
                  <a:pt x="3306089" y="12401"/>
                  <a:pt x="3303556" y="19702"/>
                  <a:pt x="3300755" y="26703"/>
                </a:cubicBezTo>
                <a:cubicBezTo>
                  <a:pt x="3297955" y="33704"/>
                  <a:pt x="3295021" y="40605"/>
                  <a:pt x="3291954" y="47406"/>
                </a:cubicBezTo>
                <a:lnTo>
                  <a:pt x="3291954" y="180422"/>
                </a:lnTo>
                <a:lnTo>
                  <a:pt x="3285153" y="180422"/>
                </a:lnTo>
                <a:lnTo>
                  <a:pt x="3285153" y="61208"/>
                </a:lnTo>
                <a:cubicBezTo>
                  <a:pt x="3281019" y="69209"/>
                  <a:pt x="3276719" y="76776"/>
                  <a:pt x="3272252" y="83910"/>
                </a:cubicBezTo>
                <a:cubicBezTo>
                  <a:pt x="3267785" y="91045"/>
                  <a:pt x="3263217" y="97745"/>
                  <a:pt x="3258550" y="104013"/>
                </a:cubicBezTo>
                <a:lnTo>
                  <a:pt x="3254949" y="97412"/>
                </a:lnTo>
                <a:cubicBezTo>
                  <a:pt x="3259350" y="91411"/>
                  <a:pt x="3263717" y="84877"/>
                  <a:pt x="3268051" y="77810"/>
                </a:cubicBezTo>
                <a:cubicBezTo>
                  <a:pt x="3272385" y="70742"/>
                  <a:pt x="3276585" y="63208"/>
                  <a:pt x="3280653" y="55207"/>
                </a:cubicBezTo>
                <a:cubicBezTo>
                  <a:pt x="3284720" y="47206"/>
                  <a:pt x="3288554" y="38838"/>
                  <a:pt x="3292154" y="30104"/>
                </a:cubicBezTo>
                <a:cubicBezTo>
                  <a:pt x="3295755" y="21369"/>
                  <a:pt x="3298955" y="12401"/>
                  <a:pt x="3301755" y="3200"/>
                </a:cubicBezTo>
                <a:close/>
                <a:moveTo>
                  <a:pt x="1075258" y="3000"/>
                </a:moveTo>
                <a:lnTo>
                  <a:pt x="1081459" y="6201"/>
                </a:lnTo>
                <a:cubicBezTo>
                  <a:pt x="1078392" y="11268"/>
                  <a:pt x="1074525" y="16735"/>
                  <a:pt x="1069858" y="22603"/>
                </a:cubicBezTo>
                <a:lnTo>
                  <a:pt x="1161869" y="22603"/>
                </a:lnTo>
                <a:lnTo>
                  <a:pt x="1161869" y="29204"/>
                </a:lnTo>
                <a:cubicBezTo>
                  <a:pt x="1148267" y="43472"/>
                  <a:pt x="1130799" y="55807"/>
                  <a:pt x="1109462" y="66208"/>
                </a:cubicBezTo>
                <a:cubicBezTo>
                  <a:pt x="1120531" y="70742"/>
                  <a:pt x="1132765" y="74609"/>
                  <a:pt x="1146167" y="77810"/>
                </a:cubicBezTo>
                <a:cubicBezTo>
                  <a:pt x="1159569" y="81010"/>
                  <a:pt x="1174671" y="83944"/>
                  <a:pt x="1191473" y="86611"/>
                </a:cubicBezTo>
                <a:lnTo>
                  <a:pt x="1190273" y="93212"/>
                </a:lnTo>
                <a:cubicBezTo>
                  <a:pt x="1171870" y="90411"/>
                  <a:pt x="1155435" y="87144"/>
                  <a:pt x="1140967" y="83410"/>
                </a:cubicBezTo>
                <a:cubicBezTo>
                  <a:pt x="1126498" y="79677"/>
                  <a:pt x="1113396" y="75209"/>
                  <a:pt x="1101662" y="70009"/>
                </a:cubicBezTo>
                <a:cubicBezTo>
                  <a:pt x="1089127" y="75743"/>
                  <a:pt x="1075558" y="80810"/>
                  <a:pt x="1060956" y="85211"/>
                </a:cubicBezTo>
                <a:cubicBezTo>
                  <a:pt x="1046355" y="89611"/>
                  <a:pt x="1030719" y="93412"/>
                  <a:pt x="1014051" y="96612"/>
                </a:cubicBezTo>
                <a:lnTo>
                  <a:pt x="1012450" y="90011"/>
                </a:lnTo>
                <a:cubicBezTo>
                  <a:pt x="1027919" y="87211"/>
                  <a:pt x="1042421" y="83810"/>
                  <a:pt x="1055956" y="79810"/>
                </a:cubicBezTo>
                <a:cubicBezTo>
                  <a:pt x="1069491" y="75809"/>
                  <a:pt x="1082126" y="71276"/>
                  <a:pt x="1093861" y="66208"/>
                </a:cubicBezTo>
                <a:cubicBezTo>
                  <a:pt x="1086393" y="62474"/>
                  <a:pt x="1079559" y="58374"/>
                  <a:pt x="1073358" y="53907"/>
                </a:cubicBezTo>
                <a:cubicBezTo>
                  <a:pt x="1067157" y="49439"/>
                  <a:pt x="1061256" y="44405"/>
                  <a:pt x="1055656" y="38805"/>
                </a:cubicBezTo>
                <a:cubicBezTo>
                  <a:pt x="1050989" y="43739"/>
                  <a:pt x="1046088" y="48539"/>
                  <a:pt x="1040954" y="53207"/>
                </a:cubicBezTo>
                <a:cubicBezTo>
                  <a:pt x="1035820" y="57874"/>
                  <a:pt x="1030453" y="62208"/>
                  <a:pt x="1024852" y="66208"/>
                </a:cubicBezTo>
                <a:lnTo>
                  <a:pt x="1021251" y="60407"/>
                </a:lnTo>
                <a:cubicBezTo>
                  <a:pt x="1026585" y="56540"/>
                  <a:pt x="1031886" y="52206"/>
                  <a:pt x="1037153" y="47406"/>
                </a:cubicBezTo>
                <a:cubicBezTo>
                  <a:pt x="1042421" y="42605"/>
                  <a:pt x="1047455" y="37671"/>
                  <a:pt x="1052255" y="32604"/>
                </a:cubicBezTo>
                <a:cubicBezTo>
                  <a:pt x="1057056" y="27537"/>
                  <a:pt x="1061423" y="22469"/>
                  <a:pt x="1065357" y="17402"/>
                </a:cubicBezTo>
                <a:cubicBezTo>
                  <a:pt x="1069291" y="12335"/>
                  <a:pt x="1072591" y="7534"/>
                  <a:pt x="1075258" y="3000"/>
                </a:cubicBezTo>
                <a:close/>
                <a:moveTo>
                  <a:pt x="3579390" y="2800"/>
                </a:moveTo>
                <a:lnTo>
                  <a:pt x="3586391" y="3200"/>
                </a:lnTo>
                <a:lnTo>
                  <a:pt x="3586391" y="43405"/>
                </a:lnTo>
                <a:cubicBezTo>
                  <a:pt x="3586391" y="44472"/>
                  <a:pt x="3586391" y="45572"/>
                  <a:pt x="3586391" y="46706"/>
                </a:cubicBezTo>
                <a:cubicBezTo>
                  <a:pt x="3586391" y="47839"/>
                  <a:pt x="3586324" y="48939"/>
                  <a:pt x="3586191" y="50006"/>
                </a:cubicBezTo>
                <a:lnTo>
                  <a:pt x="3634397" y="50006"/>
                </a:lnTo>
                <a:lnTo>
                  <a:pt x="3634397" y="56407"/>
                </a:lnTo>
                <a:lnTo>
                  <a:pt x="3586591" y="56407"/>
                </a:lnTo>
                <a:cubicBezTo>
                  <a:pt x="3589125" y="71075"/>
                  <a:pt x="3594359" y="83844"/>
                  <a:pt x="3602293" y="94712"/>
                </a:cubicBezTo>
                <a:cubicBezTo>
                  <a:pt x="3610227" y="105580"/>
                  <a:pt x="3621529" y="115548"/>
                  <a:pt x="3636197" y="124616"/>
                </a:cubicBezTo>
                <a:lnTo>
                  <a:pt x="3631397" y="130416"/>
                </a:lnTo>
                <a:cubicBezTo>
                  <a:pt x="3618862" y="122282"/>
                  <a:pt x="3608661" y="113347"/>
                  <a:pt x="3600793" y="103613"/>
                </a:cubicBezTo>
                <a:cubicBezTo>
                  <a:pt x="3592925" y="93878"/>
                  <a:pt x="3587124" y="82810"/>
                  <a:pt x="3583391" y="70409"/>
                </a:cubicBezTo>
                <a:cubicBezTo>
                  <a:pt x="3581924" y="76409"/>
                  <a:pt x="3579823" y="82077"/>
                  <a:pt x="3577090" y="87411"/>
                </a:cubicBezTo>
                <a:cubicBezTo>
                  <a:pt x="3574356" y="92745"/>
                  <a:pt x="3570889" y="97812"/>
                  <a:pt x="3566689" y="102613"/>
                </a:cubicBezTo>
                <a:cubicBezTo>
                  <a:pt x="3562488" y="107413"/>
                  <a:pt x="3557521" y="112047"/>
                  <a:pt x="3551787" y="116515"/>
                </a:cubicBezTo>
                <a:cubicBezTo>
                  <a:pt x="3546053" y="120982"/>
                  <a:pt x="3539519" y="125416"/>
                  <a:pt x="3532184" y="129816"/>
                </a:cubicBezTo>
                <a:lnTo>
                  <a:pt x="3527784" y="124215"/>
                </a:lnTo>
                <a:cubicBezTo>
                  <a:pt x="3536318" y="119148"/>
                  <a:pt x="3543652" y="114148"/>
                  <a:pt x="3549786" y="109214"/>
                </a:cubicBezTo>
                <a:cubicBezTo>
                  <a:pt x="3555921" y="104280"/>
                  <a:pt x="3561021" y="99112"/>
                  <a:pt x="3565088" y="93712"/>
                </a:cubicBezTo>
                <a:cubicBezTo>
                  <a:pt x="3569155" y="88311"/>
                  <a:pt x="3572289" y="82577"/>
                  <a:pt x="3574489" y="76509"/>
                </a:cubicBezTo>
                <a:cubicBezTo>
                  <a:pt x="3576690" y="70442"/>
                  <a:pt x="3578123" y="63741"/>
                  <a:pt x="3578790" y="56407"/>
                </a:cubicBezTo>
                <a:lnTo>
                  <a:pt x="3547986" y="56407"/>
                </a:lnTo>
                <a:lnTo>
                  <a:pt x="3547986" y="50006"/>
                </a:lnTo>
                <a:lnTo>
                  <a:pt x="3579190" y="50006"/>
                </a:lnTo>
                <a:cubicBezTo>
                  <a:pt x="3579323" y="48939"/>
                  <a:pt x="3579390" y="47906"/>
                  <a:pt x="3579390" y="46906"/>
                </a:cubicBezTo>
                <a:cubicBezTo>
                  <a:pt x="3579390" y="45906"/>
                  <a:pt x="3579390" y="44872"/>
                  <a:pt x="3579390" y="43805"/>
                </a:cubicBezTo>
                <a:close/>
                <a:moveTo>
                  <a:pt x="4994339" y="2600"/>
                </a:moveTo>
                <a:lnTo>
                  <a:pt x="5001139" y="3000"/>
                </a:lnTo>
                <a:lnTo>
                  <a:pt x="5001139" y="82610"/>
                </a:lnTo>
                <a:lnTo>
                  <a:pt x="5063947" y="82610"/>
                </a:lnTo>
                <a:lnTo>
                  <a:pt x="5063947" y="89211"/>
                </a:lnTo>
                <a:lnTo>
                  <a:pt x="5025742" y="89211"/>
                </a:lnTo>
                <a:cubicBezTo>
                  <a:pt x="5027609" y="98679"/>
                  <a:pt x="5029876" y="107213"/>
                  <a:pt x="5032543" y="114814"/>
                </a:cubicBezTo>
                <a:cubicBezTo>
                  <a:pt x="5035210" y="122415"/>
                  <a:pt x="5038343" y="129316"/>
                  <a:pt x="5041944" y="135517"/>
                </a:cubicBezTo>
                <a:cubicBezTo>
                  <a:pt x="5045545" y="141718"/>
                  <a:pt x="5049645" y="147352"/>
                  <a:pt x="5054245" y="152419"/>
                </a:cubicBezTo>
                <a:cubicBezTo>
                  <a:pt x="5058847" y="157486"/>
                  <a:pt x="5064013" y="162220"/>
                  <a:pt x="5069747" y="166621"/>
                </a:cubicBezTo>
                <a:lnTo>
                  <a:pt x="5065347" y="172221"/>
                </a:lnTo>
                <a:cubicBezTo>
                  <a:pt x="5059479" y="167554"/>
                  <a:pt x="5054145" y="162487"/>
                  <a:pt x="5049345" y="157020"/>
                </a:cubicBezTo>
                <a:cubicBezTo>
                  <a:pt x="5044545" y="151552"/>
                  <a:pt x="5040211" y="145451"/>
                  <a:pt x="5036343" y="138717"/>
                </a:cubicBezTo>
                <a:cubicBezTo>
                  <a:pt x="5032477" y="131983"/>
                  <a:pt x="5029143" y="124549"/>
                  <a:pt x="5026342" y="116414"/>
                </a:cubicBezTo>
                <a:cubicBezTo>
                  <a:pt x="5023541" y="108280"/>
                  <a:pt x="5021208" y="99212"/>
                  <a:pt x="5019341" y="89211"/>
                </a:cubicBezTo>
                <a:lnTo>
                  <a:pt x="5001139" y="89211"/>
                </a:lnTo>
                <a:lnTo>
                  <a:pt x="5001139" y="167221"/>
                </a:lnTo>
                <a:cubicBezTo>
                  <a:pt x="5002473" y="166421"/>
                  <a:pt x="5004639" y="165187"/>
                  <a:pt x="5007640" y="163520"/>
                </a:cubicBezTo>
                <a:cubicBezTo>
                  <a:pt x="5010640" y="161854"/>
                  <a:pt x="5013675" y="160153"/>
                  <a:pt x="5016741" y="158420"/>
                </a:cubicBezTo>
                <a:cubicBezTo>
                  <a:pt x="5019809" y="156686"/>
                  <a:pt x="5022609" y="155119"/>
                  <a:pt x="5025142" y="153719"/>
                </a:cubicBezTo>
                <a:cubicBezTo>
                  <a:pt x="5027676" y="152319"/>
                  <a:pt x="5029277" y="151486"/>
                  <a:pt x="5029943" y="151219"/>
                </a:cubicBezTo>
                <a:lnTo>
                  <a:pt x="5030943" y="158220"/>
                </a:lnTo>
                <a:cubicBezTo>
                  <a:pt x="5030543" y="158486"/>
                  <a:pt x="5028809" y="159420"/>
                  <a:pt x="5025742" y="161020"/>
                </a:cubicBezTo>
                <a:cubicBezTo>
                  <a:pt x="5022675" y="162620"/>
                  <a:pt x="5019341" y="164387"/>
                  <a:pt x="5015741" y="166321"/>
                </a:cubicBezTo>
                <a:cubicBezTo>
                  <a:pt x="5012141" y="168254"/>
                  <a:pt x="5008773" y="170088"/>
                  <a:pt x="5005640" y="171821"/>
                </a:cubicBezTo>
                <a:cubicBezTo>
                  <a:pt x="5002506" y="173555"/>
                  <a:pt x="5000539" y="174622"/>
                  <a:pt x="4999739" y="175022"/>
                </a:cubicBezTo>
                <a:cubicBezTo>
                  <a:pt x="4999073" y="175555"/>
                  <a:pt x="4998305" y="176089"/>
                  <a:pt x="4997439" y="176622"/>
                </a:cubicBezTo>
                <a:cubicBezTo>
                  <a:pt x="4996572" y="177155"/>
                  <a:pt x="4995205" y="178156"/>
                  <a:pt x="4993339" y="179622"/>
                </a:cubicBezTo>
                <a:lnTo>
                  <a:pt x="4989738" y="173622"/>
                </a:lnTo>
                <a:cubicBezTo>
                  <a:pt x="4991605" y="172021"/>
                  <a:pt x="4992839" y="170855"/>
                  <a:pt x="4993439" y="170121"/>
                </a:cubicBezTo>
                <a:cubicBezTo>
                  <a:pt x="4994039" y="169388"/>
                  <a:pt x="4994339" y="168688"/>
                  <a:pt x="4994339" y="168021"/>
                </a:cubicBezTo>
                <a:lnTo>
                  <a:pt x="4994339" y="89211"/>
                </a:lnTo>
                <a:lnTo>
                  <a:pt x="4975736" y="89211"/>
                </a:lnTo>
                <a:lnTo>
                  <a:pt x="4975736" y="82610"/>
                </a:lnTo>
                <a:lnTo>
                  <a:pt x="4994339" y="82610"/>
                </a:lnTo>
                <a:close/>
                <a:moveTo>
                  <a:pt x="4156386" y="2600"/>
                </a:moveTo>
                <a:lnTo>
                  <a:pt x="4162587" y="2600"/>
                </a:lnTo>
                <a:cubicBezTo>
                  <a:pt x="4167121" y="9401"/>
                  <a:pt x="4172455" y="16135"/>
                  <a:pt x="4178589" y="22803"/>
                </a:cubicBezTo>
                <a:cubicBezTo>
                  <a:pt x="4184723" y="29470"/>
                  <a:pt x="4191491" y="35938"/>
                  <a:pt x="4198891" y="42205"/>
                </a:cubicBezTo>
                <a:cubicBezTo>
                  <a:pt x="4206292" y="48473"/>
                  <a:pt x="4214193" y="54407"/>
                  <a:pt x="4222594" y="60007"/>
                </a:cubicBezTo>
                <a:cubicBezTo>
                  <a:pt x="4230995" y="65608"/>
                  <a:pt x="4239663" y="70809"/>
                  <a:pt x="4248597" y="75609"/>
                </a:cubicBezTo>
                <a:lnTo>
                  <a:pt x="4245397" y="82210"/>
                </a:lnTo>
                <a:cubicBezTo>
                  <a:pt x="4236729" y="77543"/>
                  <a:pt x="4228261" y="72409"/>
                  <a:pt x="4219994" y="66808"/>
                </a:cubicBezTo>
                <a:cubicBezTo>
                  <a:pt x="4211726" y="61208"/>
                  <a:pt x="4203859" y="55307"/>
                  <a:pt x="4196391" y="49106"/>
                </a:cubicBezTo>
                <a:cubicBezTo>
                  <a:pt x="4188923" y="42905"/>
                  <a:pt x="4182056" y="36504"/>
                  <a:pt x="4175789" y="29904"/>
                </a:cubicBezTo>
                <a:cubicBezTo>
                  <a:pt x="4169521" y="23303"/>
                  <a:pt x="4164121" y="16669"/>
                  <a:pt x="4159587" y="10001"/>
                </a:cubicBezTo>
                <a:cubicBezTo>
                  <a:pt x="4154919" y="16935"/>
                  <a:pt x="4149452" y="23770"/>
                  <a:pt x="4143185" y="30504"/>
                </a:cubicBezTo>
                <a:cubicBezTo>
                  <a:pt x="4136917" y="37238"/>
                  <a:pt x="4130083" y="43739"/>
                  <a:pt x="4122681" y="50006"/>
                </a:cubicBezTo>
                <a:cubicBezTo>
                  <a:pt x="4115281" y="56274"/>
                  <a:pt x="4107413" y="62208"/>
                  <a:pt x="4099079" y="67808"/>
                </a:cubicBezTo>
                <a:cubicBezTo>
                  <a:pt x="4090744" y="73409"/>
                  <a:pt x="4082177" y="78610"/>
                  <a:pt x="4073375" y="83410"/>
                </a:cubicBezTo>
                <a:lnTo>
                  <a:pt x="4070175" y="77010"/>
                </a:lnTo>
                <a:cubicBezTo>
                  <a:pt x="4088444" y="67408"/>
                  <a:pt x="4105079" y="56174"/>
                  <a:pt x="4120081" y="43305"/>
                </a:cubicBezTo>
                <a:cubicBezTo>
                  <a:pt x="4135083" y="30437"/>
                  <a:pt x="4147185" y="16869"/>
                  <a:pt x="4156386" y="2600"/>
                </a:cubicBezTo>
                <a:close/>
                <a:moveTo>
                  <a:pt x="3507381" y="2600"/>
                </a:moveTo>
                <a:lnTo>
                  <a:pt x="3513782" y="4000"/>
                </a:lnTo>
                <a:cubicBezTo>
                  <a:pt x="3511515" y="10935"/>
                  <a:pt x="3508715" y="18002"/>
                  <a:pt x="3505381" y="25203"/>
                </a:cubicBezTo>
                <a:lnTo>
                  <a:pt x="3549986" y="25203"/>
                </a:lnTo>
                <a:lnTo>
                  <a:pt x="3549986" y="31604"/>
                </a:lnTo>
                <a:cubicBezTo>
                  <a:pt x="3547053" y="43339"/>
                  <a:pt x="3543552" y="53940"/>
                  <a:pt x="3539485" y="63408"/>
                </a:cubicBezTo>
                <a:cubicBezTo>
                  <a:pt x="3535418" y="72876"/>
                  <a:pt x="3530384" y="81743"/>
                  <a:pt x="3524383" y="90011"/>
                </a:cubicBezTo>
                <a:cubicBezTo>
                  <a:pt x="3518383" y="98279"/>
                  <a:pt x="3511215" y="106280"/>
                  <a:pt x="3502881" y="114014"/>
                </a:cubicBezTo>
                <a:cubicBezTo>
                  <a:pt x="3494546" y="121748"/>
                  <a:pt x="3484645" y="129683"/>
                  <a:pt x="3473177" y="137817"/>
                </a:cubicBezTo>
                <a:lnTo>
                  <a:pt x="3468976" y="132016"/>
                </a:lnTo>
                <a:cubicBezTo>
                  <a:pt x="3480177" y="124282"/>
                  <a:pt x="3489812" y="116781"/>
                  <a:pt x="3497880" y="109514"/>
                </a:cubicBezTo>
                <a:cubicBezTo>
                  <a:pt x="3505947" y="102246"/>
                  <a:pt x="3512882" y="94745"/>
                  <a:pt x="3518683" y="87011"/>
                </a:cubicBezTo>
                <a:cubicBezTo>
                  <a:pt x="3524483" y="79277"/>
                  <a:pt x="3529351" y="70942"/>
                  <a:pt x="3533284" y="62008"/>
                </a:cubicBezTo>
                <a:cubicBezTo>
                  <a:pt x="3537218" y="53073"/>
                  <a:pt x="3540652" y="43005"/>
                  <a:pt x="3543585" y="31804"/>
                </a:cubicBezTo>
                <a:lnTo>
                  <a:pt x="3502181" y="31804"/>
                </a:lnTo>
                <a:cubicBezTo>
                  <a:pt x="3501113" y="34071"/>
                  <a:pt x="3499980" y="36271"/>
                  <a:pt x="3498780" y="38405"/>
                </a:cubicBezTo>
                <a:cubicBezTo>
                  <a:pt x="3497580" y="40538"/>
                  <a:pt x="3496380" y="42739"/>
                  <a:pt x="3495179" y="45006"/>
                </a:cubicBezTo>
                <a:cubicBezTo>
                  <a:pt x="3497180" y="46072"/>
                  <a:pt x="3499580" y="47373"/>
                  <a:pt x="3502381" y="48906"/>
                </a:cubicBezTo>
                <a:cubicBezTo>
                  <a:pt x="3505181" y="50440"/>
                  <a:pt x="3508015" y="52040"/>
                  <a:pt x="3510881" y="53707"/>
                </a:cubicBezTo>
                <a:cubicBezTo>
                  <a:pt x="3513749" y="55374"/>
                  <a:pt x="3516449" y="56974"/>
                  <a:pt x="3518983" y="58507"/>
                </a:cubicBezTo>
                <a:cubicBezTo>
                  <a:pt x="3521516" y="60041"/>
                  <a:pt x="3523449" y="61274"/>
                  <a:pt x="3524783" y="62208"/>
                </a:cubicBezTo>
                <a:lnTo>
                  <a:pt x="3521783" y="67408"/>
                </a:lnTo>
                <a:cubicBezTo>
                  <a:pt x="3520183" y="66342"/>
                  <a:pt x="3518115" y="65008"/>
                  <a:pt x="3515582" y="63408"/>
                </a:cubicBezTo>
                <a:cubicBezTo>
                  <a:pt x="3513049" y="61808"/>
                  <a:pt x="3510381" y="60174"/>
                  <a:pt x="3507581" y="58507"/>
                </a:cubicBezTo>
                <a:cubicBezTo>
                  <a:pt x="3504781" y="56840"/>
                  <a:pt x="3502014" y="55240"/>
                  <a:pt x="3499280" y="53707"/>
                </a:cubicBezTo>
                <a:cubicBezTo>
                  <a:pt x="3496546" y="52173"/>
                  <a:pt x="3494179" y="50873"/>
                  <a:pt x="3492179" y="49806"/>
                </a:cubicBezTo>
                <a:cubicBezTo>
                  <a:pt x="3488179" y="56340"/>
                  <a:pt x="3483845" y="62674"/>
                  <a:pt x="3479177" y="68809"/>
                </a:cubicBezTo>
                <a:cubicBezTo>
                  <a:pt x="3481044" y="70009"/>
                  <a:pt x="3483345" y="71542"/>
                  <a:pt x="3486078" y="73409"/>
                </a:cubicBezTo>
                <a:cubicBezTo>
                  <a:pt x="3488812" y="75276"/>
                  <a:pt x="3491579" y="77143"/>
                  <a:pt x="3494379" y="79010"/>
                </a:cubicBezTo>
                <a:cubicBezTo>
                  <a:pt x="3497180" y="80877"/>
                  <a:pt x="3499780" y="82710"/>
                  <a:pt x="3502181" y="84510"/>
                </a:cubicBezTo>
                <a:cubicBezTo>
                  <a:pt x="3504581" y="86311"/>
                  <a:pt x="3506448" y="87678"/>
                  <a:pt x="3507781" y="88611"/>
                </a:cubicBezTo>
                <a:lnTo>
                  <a:pt x="3504381" y="93812"/>
                </a:lnTo>
                <a:cubicBezTo>
                  <a:pt x="3502914" y="92478"/>
                  <a:pt x="3500980" y="90911"/>
                  <a:pt x="3498580" y="89111"/>
                </a:cubicBezTo>
                <a:cubicBezTo>
                  <a:pt x="3496180" y="87311"/>
                  <a:pt x="3493613" y="85477"/>
                  <a:pt x="3490879" y="83610"/>
                </a:cubicBezTo>
                <a:cubicBezTo>
                  <a:pt x="3488145" y="81743"/>
                  <a:pt x="3485411" y="79910"/>
                  <a:pt x="3482678" y="78110"/>
                </a:cubicBezTo>
                <a:cubicBezTo>
                  <a:pt x="3479945" y="76309"/>
                  <a:pt x="3477577" y="74809"/>
                  <a:pt x="3475577" y="73609"/>
                </a:cubicBezTo>
                <a:cubicBezTo>
                  <a:pt x="3474110" y="75476"/>
                  <a:pt x="3472643" y="77243"/>
                  <a:pt x="3471177" y="78910"/>
                </a:cubicBezTo>
                <a:cubicBezTo>
                  <a:pt x="3469709" y="80577"/>
                  <a:pt x="3468243" y="82277"/>
                  <a:pt x="3466776" y="84010"/>
                </a:cubicBezTo>
                <a:lnTo>
                  <a:pt x="3463176" y="78610"/>
                </a:lnTo>
                <a:cubicBezTo>
                  <a:pt x="3472910" y="67542"/>
                  <a:pt x="3481545" y="55574"/>
                  <a:pt x="3489079" y="42705"/>
                </a:cubicBezTo>
                <a:cubicBezTo>
                  <a:pt x="3496613" y="29837"/>
                  <a:pt x="3502714" y="16469"/>
                  <a:pt x="3507381" y="2600"/>
                </a:cubicBezTo>
                <a:close/>
                <a:moveTo>
                  <a:pt x="1662979" y="2600"/>
                </a:moveTo>
                <a:lnTo>
                  <a:pt x="1669580" y="3200"/>
                </a:lnTo>
                <a:cubicBezTo>
                  <a:pt x="1669047" y="9868"/>
                  <a:pt x="1668413" y="16535"/>
                  <a:pt x="1667680" y="23203"/>
                </a:cubicBezTo>
                <a:cubicBezTo>
                  <a:pt x="1666947" y="29870"/>
                  <a:pt x="1666113" y="36605"/>
                  <a:pt x="1665180" y="43405"/>
                </a:cubicBezTo>
                <a:lnTo>
                  <a:pt x="1702584" y="43405"/>
                </a:lnTo>
                <a:lnTo>
                  <a:pt x="1702584" y="50206"/>
                </a:lnTo>
                <a:cubicBezTo>
                  <a:pt x="1701384" y="60074"/>
                  <a:pt x="1700084" y="69075"/>
                  <a:pt x="1698684" y="77210"/>
                </a:cubicBezTo>
                <a:cubicBezTo>
                  <a:pt x="1697284" y="85344"/>
                  <a:pt x="1695717" y="92745"/>
                  <a:pt x="1693983" y="99412"/>
                </a:cubicBezTo>
                <a:cubicBezTo>
                  <a:pt x="1692250" y="106080"/>
                  <a:pt x="1690316" y="112181"/>
                  <a:pt x="1688183" y="117715"/>
                </a:cubicBezTo>
                <a:cubicBezTo>
                  <a:pt x="1686049" y="123249"/>
                  <a:pt x="1683582" y="128416"/>
                  <a:pt x="1680782" y="133217"/>
                </a:cubicBezTo>
                <a:cubicBezTo>
                  <a:pt x="1686382" y="137884"/>
                  <a:pt x="1691750" y="142418"/>
                  <a:pt x="1696884" y="146818"/>
                </a:cubicBezTo>
                <a:cubicBezTo>
                  <a:pt x="1702017" y="151219"/>
                  <a:pt x="1706451" y="154953"/>
                  <a:pt x="1710185" y="158020"/>
                </a:cubicBezTo>
                <a:lnTo>
                  <a:pt x="1705785" y="163220"/>
                </a:lnTo>
                <a:cubicBezTo>
                  <a:pt x="1701918" y="159887"/>
                  <a:pt x="1697517" y="156153"/>
                  <a:pt x="1692583" y="152019"/>
                </a:cubicBezTo>
                <a:cubicBezTo>
                  <a:pt x="1687649" y="147885"/>
                  <a:pt x="1682448" y="143618"/>
                  <a:pt x="1676981" y="139217"/>
                </a:cubicBezTo>
                <a:cubicBezTo>
                  <a:pt x="1672181" y="146418"/>
                  <a:pt x="1666346" y="153152"/>
                  <a:pt x="1659479" y="159420"/>
                </a:cubicBezTo>
                <a:cubicBezTo>
                  <a:pt x="1652611" y="165687"/>
                  <a:pt x="1644310" y="172488"/>
                  <a:pt x="1634576" y="179822"/>
                </a:cubicBezTo>
                <a:lnTo>
                  <a:pt x="1629775" y="174622"/>
                </a:lnTo>
                <a:cubicBezTo>
                  <a:pt x="1639243" y="167554"/>
                  <a:pt x="1647411" y="160920"/>
                  <a:pt x="1654278" y="154719"/>
                </a:cubicBezTo>
                <a:cubicBezTo>
                  <a:pt x="1661146" y="148518"/>
                  <a:pt x="1666980" y="141884"/>
                  <a:pt x="1671781" y="134817"/>
                </a:cubicBezTo>
                <a:cubicBezTo>
                  <a:pt x="1667113" y="130950"/>
                  <a:pt x="1662479" y="127149"/>
                  <a:pt x="1657879" y="123415"/>
                </a:cubicBezTo>
                <a:cubicBezTo>
                  <a:pt x="1653278" y="119682"/>
                  <a:pt x="1648911" y="116281"/>
                  <a:pt x="1644777" y="113214"/>
                </a:cubicBezTo>
                <a:cubicBezTo>
                  <a:pt x="1647311" y="103880"/>
                  <a:pt x="1649644" y="94012"/>
                  <a:pt x="1651778" y="83610"/>
                </a:cubicBezTo>
                <a:cubicBezTo>
                  <a:pt x="1653911" y="73209"/>
                  <a:pt x="1655778" y="62141"/>
                  <a:pt x="1657379" y="50406"/>
                </a:cubicBezTo>
                <a:lnTo>
                  <a:pt x="1635576" y="50406"/>
                </a:lnTo>
                <a:lnTo>
                  <a:pt x="1635576" y="43405"/>
                </a:lnTo>
                <a:lnTo>
                  <a:pt x="1658379" y="43405"/>
                </a:lnTo>
                <a:cubicBezTo>
                  <a:pt x="1659312" y="36871"/>
                  <a:pt x="1660146" y="30237"/>
                  <a:pt x="1660879" y="23503"/>
                </a:cubicBezTo>
                <a:cubicBezTo>
                  <a:pt x="1661612" y="16769"/>
                  <a:pt x="1662313" y="9801"/>
                  <a:pt x="1662979" y="2600"/>
                </a:cubicBezTo>
                <a:close/>
                <a:moveTo>
                  <a:pt x="1519638" y="2400"/>
                </a:moveTo>
                <a:lnTo>
                  <a:pt x="1526238" y="3000"/>
                </a:lnTo>
                <a:cubicBezTo>
                  <a:pt x="1524772" y="18469"/>
                  <a:pt x="1522971" y="32671"/>
                  <a:pt x="1520838" y="45606"/>
                </a:cubicBezTo>
                <a:lnTo>
                  <a:pt x="1596247" y="45606"/>
                </a:lnTo>
                <a:lnTo>
                  <a:pt x="1596247" y="52006"/>
                </a:lnTo>
                <a:lnTo>
                  <a:pt x="1519638" y="52006"/>
                </a:lnTo>
                <a:cubicBezTo>
                  <a:pt x="1518571" y="57474"/>
                  <a:pt x="1517437" y="62708"/>
                  <a:pt x="1516237" y="67708"/>
                </a:cubicBezTo>
                <a:cubicBezTo>
                  <a:pt x="1515037" y="72709"/>
                  <a:pt x="1513704" y="77543"/>
                  <a:pt x="1512237" y="82210"/>
                </a:cubicBezTo>
                <a:lnTo>
                  <a:pt x="1577645" y="82210"/>
                </a:lnTo>
                <a:lnTo>
                  <a:pt x="1577645" y="88811"/>
                </a:lnTo>
                <a:cubicBezTo>
                  <a:pt x="1573911" y="100012"/>
                  <a:pt x="1569410" y="109980"/>
                  <a:pt x="1564143" y="118715"/>
                </a:cubicBezTo>
                <a:cubicBezTo>
                  <a:pt x="1558876" y="127449"/>
                  <a:pt x="1552375" y="135417"/>
                  <a:pt x="1544641" y="142618"/>
                </a:cubicBezTo>
                <a:cubicBezTo>
                  <a:pt x="1552108" y="149019"/>
                  <a:pt x="1560476" y="154686"/>
                  <a:pt x="1569744" y="159620"/>
                </a:cubicBezTo>
                <a:cubicBezTo>
                  <a:pt x="1579012" y="164554"/>
                  <a:pt x="1589380" y="169088"/>
                  <a:pt x="1600848" y="173222"/>
                </a:cubicBezTo>
                <a:lnTo>
                  <a:pt x="1598248" y="180022"/>
                </a:lnTo>
                <a:cubicBezTo>
                  <a:pt x="1586113" y="175489"/>
                  <a:pt x="1575211" y="170555"/>
                  <a:pt x="1565543" y="165221"/>
                </a:cubicBezTo>
                <a:cubicBezTo>
                  <a:pt x="1555875" y="159887"/>
                  <a:pt x="1547174" y="153886"/>
                  <a:pt x="1539440" y="147218"/>
                </a:cubicBezTo>
                <a:cubicBezTo>
                  <a:pt x="1531972" y="153486"/>
                  <a:pt x="1523371" y="159353"/>
                  <a:pt x="1513637" y="164821"/>
                </a:cubicBezTo>
                <a:cubicBezTo>
                  <a:pt x="1503902" y="170288"/>
                  <a:pt x="1492567" y="175689"/>
                  <a:pt x="1479633" y="181023"/>
                </a:cubicBezTo>
                <a:lnTo>
                  <a:pt x="1476632" y="174422"/>
                </a:lnTo>
                <a:cubicBezTo>
                  <a:pt x="1489167" y="169354"/>
                  <a:pt x="1500135" y="164287"/>
                  <a:pt x="1509536" y="159220"/>
                </a:cubicBezTo>
                <a:cubicBezTo>
                  <a:pt x="1518938" y="154153"/>
                  <a:pt x="1527239" y="148619"/>
                  <a:pt x="1534439" y="142618"/>
                </a:cubicBezTo>
                <a:cubicBezTo>
                  <a:pt x="1522438" y="131150"/>
                  <a:pt x="1512837" y="117148"/>
                  <a:pt x="1505636" y="100613"/>
                </a:cubicBezTo>
                <a:cubicBezTo>
                  <a:pt x="1500569" y="113147"/>
                  <a:pt x="1494368" y="124982"/>
                  <a:pt x="1487034" y="136117"/>
                </a:cubicBezTo>
                <a:cubicBezTo>
                  <a:pt x="1479699" y="147252"/>
                  <a:pt x="1470831" y="158620"/>
                  <a:pt x="1460430" y="170221"/>
                </a:cubicBezTo>
                <a:lnTo>
                  <a:pt x="1455230" y="165021"/>
                </a:lnTo>
                <a:cubicBezTo>
                  <a:pt x="1463231" y="156353"/>
                  <a:pt x="1470331" y="147718"/>
                  <a:pt x="1476532" y="139117"/>
                </a:cubicBezTo>
                <a:cubicBezTo>
                  <a:pt x="1482733" y="130516"/>
                  <a:pt x="1488167" y="121682"/>
                  <a:pt x="1492834" y="112614"/>
                </a:cubicBezTo>
                <a:cubicBezTo>
                  <a:pt x="1497501" y="103546"/>
                  <a:pt x="1501469" y="94045"/>
                  <a:pt x="1504736" y="84110"/>
                </a:cubicBezTo>
                <a:cubicBezTo>
                  <a:pt x="1508003" y="74176"/>
                  <a:pt x="1510770" y="63475"/>
                  <a:pt x="1513037" y="52006"/>
                </a:cubicBezTo>
                <a:lnTo>
                  <a:pt x="1476832" y="52006"/>
                </a:lnTo>
                <a:lnTo>
                  <a:pt x="1476832" y="45606"/>
                </a:lnTo>
                <a:cubicBezTo>
                  <a:pt x="1477366" y="43472"/>
                  <a:pt x="1477966" y="40938"/>
                  <a:pt x="1478632" y="38005"/>
                </a:cubicBezTo>
                <a:cubicBezTo>
                  <a:pt x="1479299" y="35071"/>
                  <a:pt x="1479999" y="32071"/>
                  <a:pt x="1480733" y="29004"/>
                </a:cubicBezTo>
                <a:cubicBezTo>
                  <a:pt x="1481466" y="25937"/>
                  <a:pt x="1482100" y="23003"/>
                  <a:pt x="1482633" y="20202"/>
                </a:cubicBezTo>
                <a:cubicBezTo>
                  <a:pt x="1483166" y="17402"/>
                  <a:pt x="1483633" y="15002"/>
                  <a:pt x="1484033" y="13002"/>
                </a:cubicBezTo>
                <a:lnTo>
                  <a:pt x="1490834" y="14002"/>
                </a:lnTo>
                <a:cubicBezTo>
                  <a:pt x="1490434" y="15869"/>
                  <a:pt x="1489967" y="18169"/>
                  <a:pt x="1489434" y="20903"/>
                </a:cubicBezTo>
                <a:cubicBezTo>
                  <a:pt x="1488900" y="23636"/>
                  <a:pt x="1488300" y="26470"/>
                  <a:pt x="1487634" y="29404"/>
                </a:cubicBezTo>
                <a:cubicBezTo>
                  <a:pt x="1486967" y="32337"/>
                  <a:pt x="1486333" y="35238"/>
                  <a:pt x="1485733" y="38105"/>
                </a:cubicBezTo>
                <a:cubicBezTo>
                  <a:pt x="1485133" y="40972"/>
                  <a:pt x="1484567" y="43472"/>
                  <a:pt x="1484033" y="45606"/>
                </a:cubicBezTo>
                <a:lnTo>
                  <a:pt x="1514237" y="45606"/>
                </a:lnTo>
                <a:cubicBezTo>
                  <a:pt x="1516637" y="32271"/>
                  <a:pt x="1518437" y="17869"/>
                  <a:pt x="1519638" y="2400"/>
                </a:cubicBezTo>
                <a:close/>
                <a:moveTo>
                  <a:pt x="4570761" y="2000"/>
                </a:moveTo>
                <a:cubicBezTo>
                  <a:pt x="4572229" y="6001"/>
                  <a:pt x="4573629" y="10568"/>
                  <a:pt x="4574962" y="15702"/>
                </a:cubicBezTo>
                <a:cubicBezTo>
                  <a:pt x="4576295" y="20836"/>
                  <a:pt x="4577629" y="25736"/>
                  <a:pt x="4578963" y="30404"/>
                </a:cubicBezTo>
                <a:lnTo>
                  <a:pt x="4643971" y="30404"/>
                </a:lnTo>
                <a:lnTo>
                  <a:pt x="4643971" y="68609"/>
                </a:lnTo>
                <a:lnTo>
                  <a:pt x="4636969" y="68609"/>
                </a:lnTo>
                <a:lnTo>
                  <a:pt x="4636969" y="37005"/>
                </a:lnTo>
                <a:lnTo>
                  <a:pt x="4501353" y="37005"/>
                </a:lnTo>
                <a:lnTo>
                  <a:pt x="4501353" y="68609"/>
                </a:lnTo>
                <a:lnTo>
                  <a:pt x="4494352" y="68609"/>
                </a:lnTo>
                <a:lnTo>
                  <a:pt x="4494352" y="30404"/>
                </a:lnTo>
                <a:lnTo>
                  <a:pt x="4571562" y="30404"/>
                </a:lnTo>
                <a:cubicBezTo>
                  <a:pt x="4570361" y="25736"/>
                  <a:pt x="4569095" y="20936"/>
                  <a:pt x="4567761" y="16002"/>
                </a:cubicBezTo>
                <a:cubicBezTo>
                  <a:pt x="4566428" y="11068"/>
                  <a:pt x="4565027" y="6667"/>
                  <a:pt x="4563561" y="2800"/>
                </a:cubicBezTo>
                <a:close/>
                <a:moveTo>
                  <a:pt x="3142011" y="1800"/>
                </a:moveTo>
                <a:lnTo>
                  <a:pt x="3148812" y="3400"/>
                </a:lnTo>
                <a:cubicBezTo>
                  <a:pt x="3144945" y="15402"/>
                  <a:pt x="3140545" y="26870"/>
                  <a:pt x="3135611" y="37805"/>
                </a:cubicBezTo>
                <a:lnTo>
                  <a:pt x="3217421" y="37805"/>
                </a:lnTo>
                <a:lnTo>
                  <a:pt x="3217421" y="44806"/>
                </a:lnTo>
                <a:cubicBezTo>
                  <a:pt x="3216087" y="47072"/>
                  <a:pt x="3214454" y="49940"/>
                  <a:pt x="3212520" y="53407"/>
                </a:cubicBezTo>
                <a:cubicBezTo>
                  <a:pt x="3210587" y="56874"/>
                  <a:pt x="3208553" y="60574"/>
                  <a:pt x="3206419" y="64508"/>
                </a:cubicBezTo>
                <a:cubicBezTo>
                  <a:pt x="3204286" y="68442"/>
                  <a:pt x="3202219" y="72276"/>
                  <a:pt x="3200219" y="76009"/>
                </a:cubicBezTo>
                <a:cubicBezTo>
                  <a:pt x="3198219" y="79743"/>
                  <a:pt x="3196552" y="82877"/>
                  <a:pt x="3195218" y="85411"/>
                </a:cubicBezTo>
                <a:lnTo>
                  <a:pt x="3189217" y="82210"/>
                </a:lnTo>
                <a:cubicBezTo>
                  <a:pt x="3190684" y="79677"/>
                  <a:pt x="3192318" y="76776"/>
                  <a:pt x="3194118" y="73509"/>
                </a:cubicBezTo>
                <a:cubicBezTo>
                  <a:pt x="3195919" y="70242"/>
                  <a:pt x="3197785" y="66908"/>
                  <a:pt x="3199719" y="63508"/>
                </a:cubicBezTo>
                <a:cubicBezTo>
                  <a:pt x="3201652" y="60107"/>
                  <a:pt x="3203519" y="56774"/>
                  <a:pt x="3205319" y="53507"/>
                </a:cubicBezTo>
                <a:cubicBezTo>
                  <a:pt x="3207120" y="50240"/>
                  <a:pt x="3208687" y="47406"/>
                  <a:pt x="3210020" y="45006"/>
                </a:cubicBezTo>
                <a:lnTo>
                  <a:pt x="3132211" y="45006"/>
                </a:lnTo>
                <a:cubicBezTo>
                  <a:pt x="3125409" y="59541"/>
                  <a:pt x="3117542" y="73009"/>
                  <a:pt x="3108607" y="85411"/>
                </a:cubicBezTo>
                <a:lnTo>
                  <a:pt x="3103007" y="81210"/>
                </a:lnTo>
                <a:cubicBezTo>
                  <a:pt x="3111408" y="69475"/>
                  <a:pt x="3118775" y="57140"/>
                  <a:pt x="3125109" y="44205"/>
                </a:cubicBezTo>
                <a:cubicBezTo>
                  <a:pt x="3131443" y="31271"/>
                  <a:pt x="3137077" y="17135"/>
                  <a:pt x="3142011" y="1800"/>
                </a:cubicBezTo>
                <a:close/>
                <a:moveTo>
                  <a:pt x="425853" y="1800"/>
                </a:moveTo>
                <a:lnTo>
                  <a:pt x="432054" y="2200"/>
                </a:lnTo>
                <a:cubicBezTo>
                  <a:pt x="431787" y="8334"/>
                  <a:pt x="431421" y="14668"/>
                  <a:pt x="430954" y="21203"/>
                </a:cubicBezTo>
                <a:cubicBezTo>
                  <a:pt x="430487" y="27737"/>
                  <a:pt x="429920" y="34404"/>
                  <a:pt x="429254" y="41205"/>
                </a:cubicBezTo>
                <a:lnTo>
                  <a:pt x="460058" y="41205"/>
                </a:lnTo>
                <a:lnTo>
                  <a:pt x="460058" y="47606"/>
                </a:lnTo>
                <a:cubicBezTo>
                  <a:pt x="459257" y="58007"/>
                  <a:pt x="458357" y="67442"/>
                  <a:pt x="457357" y="75909"/>
                </a:cubicBezTo>
                <a:cubicBezTo>
                  <a:pt x="456357" y="84377"/>
                  <a:pt x="455090" y="92111"/>
                  <a:pt x="453557" y="99112"/>
                </a:cubicBezTo>
                <a:cubicBezTo>
                  <a:pt x="452023" y="106113"/>
                  <a:pt x="450190" y="112514"/>
                  <a:pt x="448056" y="118315"/>
                </a:cubicBezTo>
                <a:cubicBezTo>
                  <a:pt x="445922" y="124115"/>
                  <a:pt x="443455" y="129616"/>
                  <a:pt x="440655" y="134817"/>
                </a:cubicBezTo>
                <a:cubicBezTo>
                  <a:pt x="444789" y="138817"/>
                  <a:pt x="448923" y="142884"/>
                  <a:pt x="453057" y="147018"/>
                </a:cubicBezTo>
                <a:cubicBezTo>
                  <a:pt x="457191" y="151152"/>
                  <a:pt x="461124" y="155153"/>
                  <a:pt x="464858" y="159020"/>
                </a:cubicBezTo>
                <a:lnTo>
                  <a:pt x="460458" y="163420"/>
                </a:lnTo>
                <a:cubicBezTo>
                  <a:pt x="456857" y="159820"/>
                  <a:pt x="453090" y="156053"/>
                  <a:pt x="449156" y="152119"/>
                </a:cubicBezTo>
                <a:cubicBezTo>
                  <a:pt x="445222" y="148185"/>
                  <a:pt x="441255" y="144285"/>
                  <a:pt x="437255" y="140417"/>
                </a:cubicBezTo>
                <a:cubicBezTo>
                  <a:pt x="433121" y="146952"/>
                  <a:pt x="428220" y="153252"/>
                  <a:pt x="422553" y="159320"/>
                </a:cubicBezTo>
                <a:cubicBezTo>
                  <a:pt x="416886" y="165387"/>
                  <a:pt x="410251" y="171888"/>
                  <a:pt x="402650" y="178822"/>
                </a:cubicBezTo>
                <a:lnTo>
                  <a:pt x="398050" y="174022"/>
                </a:lnTo>
                <a:cubicBezTo>
                  <a:pt x="405784" y="167087"/>
                  <a:pt x="412452" y="160587"/>
                  <a:pt x="418052" y="154519"/>
                </a:cubicBezTo>
                <a:cubicBezTo>
                  <a:pt x="423653" y="148452"/>
                  <a:pt x="428454" y="142151"/>
                  <a:pt x="432454" y="135617"/>
                </a:cubicBezTo>
                <a:cubicBezTo>
                  <a:pt x="428320" y="131750"/>
                  <a:pt x="424386" y="128016"/>
                  <a:pt x="420653" y="124416"/>
                </a:cubicBezTo>
                <a:cubicBezTo>
                  <a:pt x="416919" y="120815"/>
                  <a:pt x="413385" y="117548"/>
                  <a:pt x="410051" y="114614"/>
                </a:cubicBezTo>
                <a:cubicBezTo>
                  <a:pt x="412452" y="105413"/>
                  <a:pt x="414685" y="95045"/>
                  <a:pt x="416752" y="83510"/>
                </a:cubicBezTo>
                <a:cubicBezTo>
                  <a:pt x="418819" y="71976"/>
                  <a:pt x="420586" y="60074"/>
                  <a:pt x="422053" y="47806"/>
                </a:cubicBezTo>
                <a:lnTo>
                  <a:pt x="403050" y="47806"/>
                </a:lnTo>
                <a:lnTo>
                  <a:pt x="403050" y="41205"/>
                </a:lnTo>
                <a:lnTo>
                  <a:pt x="422853" y="41205"/>
                </a:lnTo>
                <a:cubicBezTo>
                  <a:pt x="423520" y="34404"/>
                  <a:pt x="424120" y="27703"/>
                  <a:pt x="424653" y="21103"/>
                </a:cubicBezTo>
                <a:cubicBezTo>
                  <a:pt x="425187" y="14502"/>
                  <a:pt x="425587" y="8068"/>
                  <a:pt x="425853" y="1800"/>
                </a:cubicBezTo>
                <a:close/>
                <a:moveTo>
                  <a:pt x="5158959" y="1600"/>
                </a:moveTo>
                <a:lnTo>
                  <a:pt x="5165160" y="2000"/>
                </a:lnTo>
                <a:lnTo>
                  <a:pt x="5165160" y="26003"/>
                </a:lnTo>
                <a:lnTo>
                  <a:pt x="5195563" y="26003"/>
                </a:lnTo>
                <a:lnTo>
                  <a:pt x="5195563" y="32604"/>
                </a:lnTo>
                <a:lnTo>
                  <a:pt x="5165160" y="32604"/>
                </a:lnTo>
                <a:lnTo>
                  <a:pt x="5165160" y="55207"/>
                </a:lnTo>
                <a:lnTo>
                  <a:pt x="5188163" y="55207"/>
                </a:lnTo>
                <a:lnTo>
                  <a:pt x="5188163" y="116014"/>
                </a:lnTo>
                <a:lnTo>
                  <a:pt x="5165360" y="116014"/>
                </a:lnTo>
                <a:lnTo>
                  <a:pt x="5165360" y="138617"/>
                </a:lnTo>
                <a:lnTo>
                  <a:pt x="5194963" y="138617"/>
                </a:lnTo>
                <a:lnTo>
                  <a:pt x="5194963" y="145218"/>
                </a:lnTo>
                <a:lnTo>
                  <a:pt x="5165360" y="145218"/>
                </a:lnTo>
                <a:lnTo>
                  <a:pt x="5165360" y="179422"/>
                </a:lnTo>
                <a:lnTo>
                  <a:pt x="5158959" y="179422"/>
                </a:lnTo>
                <a:lnTo>
                  <a:pt x="5158959" y="145218"/>
                </a:lnTo>
                <a:lnTo>
                  <a:pt x="5123955" y="145218"/>
                </a:lnTo>
                <a:lnTo>
                  <a:pt x="5123955" y="138617"/>
                </a:lnTo>
                <a:lnTo>
                  <a:pt x="5158959" y="138617"/>
                </a:lnTo>
                <a:lnTo>
                  <a:pt x="5158959" y="116014"/>
                </a:lnTo>
                <a:lnTo>
                  <a:pt x="5135556" y="116014"/>
                </a:lnTo>
                <a:lnTo>
                  <a:pt x="5135556" y="55207"/>
                </a:lnTo>
                <a:lnTo>
                  <a:pt x="5158959" y="55207"/>
                </a:lnTo>
                <a:lnTo>
                  <a:pt x="5158959" y="32604"/>
                </a:lnTo>
                <a:lnTo>
                  <a:pt x="5131755" y="32604"/>
                </a:lnTo>
                <a:lnTo>
                  <a:pt x="5131755" y="26003"/>
                </a:lnTo>
                <a:lnTo>
                  <a:pt x="5158959" y="26003"/>
                </a:lnTo>
                <a:close/>
                <a:moveTo>
                  <a:pt x="3903554" y="1600"/>
                </a:moveTo>
                <a:lnTo>
                  <a:pt x="3910355" y="2000"/>
                </a:lnTo>
                <a:lnTo>
                  <a:pt x="3910355" y="43005"/>
                </a:lnTo>
                <a:lnTo>
                  <a:pt x="3941359" y="43005"/>
                </a:lnTo>
                <a:lnTo>
                  <a:pt x="3941359" y="49806"/>
                </a:lnTo>
                <a:lnTo>
                  <a:pt x="3910355" y="49806"/>
                </a:lnTo>
                <a:lnTo>
                  <a:pt x="3910355" y="181623"/>
                </a:lnTo>
                <a:lnTo>
                  <a:pt x="3903554" y="181623"/>
                </a:lnTo>
                <a:lnTo>
                  <a:pt x="3903554" y="70209"/>
                </a:lnTo>
                <a:cubicBezTo>
                  <a:pt x="3899687" y="81277"/>
                  <a:pt x="3895020" y="92078"/>
                  <a:pt x="3889553" y="102613"/>
                </a:cubicBezTo>
                <a:cubicBezTo>
                  <a:pt x="3884085" y="113147"/>
                  <a:pt x="3878218" y="123215"/>
                  <a:pt x="3871951" y="132817"/>
                </a:cubicBezTo>
                <a:lnTo>
                  <a:pt x="3867950" y="127216"/>
                </a:lnTo>
                <a:cubicBezTo>
                  <a:pt x="3871417" y="121748"/>
                  <a:pt x="3874917" y="115914"/>
                  <a:pt x="3878451" y="109714"/>
                </a:cubicBezTo>
                <a:cubicBezTo>
                  <a:pt x="3881985" y="103513"/>
                  <a:pt x="3885319" y="97112"/>
                  <a:pt x="3888453" y="90511"/>
                </a:cubicBezTo>
                <a:cubicBezTo>
                  <a:pt x="3891586" y="83910"/>
                  <a:pt x="3894453" y="77210"/>
                  <a:pt x="3897053" y="70409"/>
                </a:cubicBezTo>
                <a:cubicBezTo>
                  <a:pt x="3899654" y="63608"/>
                  <a:pt x="3901821" y="56807"/>
                  <a:pt x="3903554" y="50006"/>
                </a:cubicBezTo>
                <a:lnTo>
                  <a:pt x="3903554" y="49806"/>
                </a:lnTo>
                <a:lnTo>
                  <a:pt x="3873151" y="49806"/>
                </a:lnTo>
                <a:lnTo>
                  <a:pt x="3873151" y="43005"/>
                </a:lnTo>
                <a:lnTo>
                  <a:pt x="3903554" y="43005"/>
                </a:lnTo>
                <a:close/>
                <a:moveTo>
                  <a:pt x="5431393" y="1400"/>
                </a:moveTo>
                <a:lnTo>
                  <a:pt x="5438194" y="1800"/>
                </a:lnTo>
                <a:lnTo>
                  <a:pt x="5438194" y="45006"/>
                </a:lnTo>
                <a:lnTo>
                  <a:pt x="5468797" y="45006"/>
                </a:lnTo>
                <a:lnTo>
                  <a:pt x="5468797" y="52206"/>
                </a:lnTo>
                <a:lnTo>
                  <a:pt x="5438194" y="52206"/>
                </a:lnTo>
                <a:lnTo>
                  <a:pt x="5438194" y="153619"/>
                </a:lnTo>
                <a:cubicBezTo>
                  <a:pt x="5438194" y="158020"/>
                  <a:pt x="5437827" y="161587"/>
                  <a:pt x="5437094" y="164320"/>
                </a:cubicBezTo>
                <a:cubicBezTo>
                  <a:pt x="5436360" y="167054"/>
                  <a:pt x="5434993" y="169221"/>
                  <a:pt x="5432993" y="170821"/>
                </a:cubicBezTo>
                <a:cubicBezTo>
                  <a:pt x="5430993" y="172422"/>
                  <a:pt x="5428293" y="173555"/>
                  <a:pt x="5424892" y="174222"/>
                </a:cubicBezTo>
                <a:cubicBezTo>
                  <a:pt x="5421492" y="174888"/>
                  <a:pt x="5417125" y="175355"/>
                  <a:pt x="5411791" y="175622"/>
                </a:cubicBezTo>
                <a:lnTo>
                  <a:pt x="5392989" y="176622"/>
                </a:lnTo>
                <a:lnTo>
                  <a:pt x="5390988" y="169621"/>
                </a:lnTo>
                <a:lnTo>
                  <a:pt x="5410390" y="168821"/>
                </a:lnTo>
                <a:cubicBezTo>
                  <a:pt x="5414925" y="168554"/>
                  <a:pt x="5418558" y="168154"/>
                  <a:pt x="5421292" y="167621"/>
                </a:cubicBezTo>
                <a:cubicBezTo>
                  <a:pt x="5424025" y="167087"/>
                  <a:pt x="5426126" y="166221"/>
                  <a:pt x="5427593" y="165021"/>
                </a:cubicBezTo>
                <a:cubicBezTo>
                  <a:pt x="5429059" y="163820"/>
                  <a:pt x="5430059" y="162187"/>
                  <a:pt x="5430593" y="160120"/>
                </a:cubicBezTo>
                <a:cubicBezTo>
                  <a:pt x="5431126" y="158053"/>
                  <a:pt x="5431393" y="155353"/>
                  <a:pt x="5431393" y="152019"/>
                </a:cubicBezTo>
                <a:lnTo>
                  <a:pt x="5431393" y="52206"/>
                </a:lnTo>
                <a:lnTo>
                  <a:pt x="5363185" y="52206"/>
                </a:lnTo>
                <a:lnTo>
                  <a:pt x="5363185" y="45006"/>
                </a:lnTo>
                <a:lnTo>
                  <a:pt x="5431393" y="45006"/>
                </a:lnTo>
                <a:close/>
                <a:moveTo>
                  <a:pt x="3712531" y="1400"/>
                </a:moveTo>
                <a:lnTo>
                  <a:pt x="3719531" y="2800"/>
                </a:lnTo>
                <a:cubicBezTo>
                  <a:pt x="3719131" y="5067"/>
                  <a:pt x="3718565" y="7601"/>
                  <a:pt x="3717831" y="10401"/>
                </a:cubicBezTo>
                <a:cubicBezTo>
                  <a:pt x="3717098" y="13202"/>
                  <a:pt x="3716331" y="16069"/>
                  <a:pt x="3715531" y="19002"/>
                </a:cubicBezTo>
                <a:cubicBezTo>
                  <a:pt x="3714731" y="21936"/>
                  <a:pt x="3713897" y="24870"/>
                  <a:pt x="3713031" y="27803"/>
                </a:cubicBezTo>
                <a:cubicBezTo>
                  <a:pt x="3712164" y="30737"/>
                  <a:pt x="3711264" y="33471"/>
                  <a:pt x="3710330" y="36004"/>
                </a:cubicBezTo>
                <a:lnTo>
                  <a:pt x="3744535" y="36004"/>
                </a:lnTo>
                <a:lnTo>
                  <a:pt x="3744535" y="172622"/>
                </a:lnTo>
                <a:lnTo>
                  <a:pt x="3682527" y="172622"/>
                </a:lnTo>
                <a:lnTo>
                  <a:pt x="3682527" y="36004"/>
                </a:lnTo>
                <a:lnTo>
                  <a:pt x="3703129" y="36004"/>
                </a:lnTo>
                <a:cubicBezTo>
                  <a:pt x="3704063" y="33471"/>
                  <a:pt x="3704963" y="30704"/>
                  <a:pt x="3705830" y="27703"/>
                </a:cubicBezTo>
                <a:cubicBezTo>
                  <a:pt x="3706697" y="24703"/>
                  <a:pt x="3707563" y="21669"/>
                  <a:pt x="3708430" y="18602"/>
                </a:cubicBezTo>
                <a:cubicBezTo>
                  <a:pt x="3709297" y="15535"/>
                  <a:pt x="3710063" y="12501"/>
                  <a:pt x="3710730" y="9501"/>
                </a:cubicBezTo>
                <a:cubicBezTo>
                  <a:pt x="3711397" y="6501"/>
                  <a:pt x="3711997" y="3800"/>
                  <a:pt x="3712531" y="1400"/>
                </a:cubicBezTo>
                <a:close/>
                <a:moveTo>
                  <a:pt x="2074231" y="1400"/>
                </a:moveTo>
                <a:lnTo>
                  <a:pt x="2081232" y="2800"/>
                </a:lnTo>
                <a:cubicBezTo>
                  <a:pt x="2080832" y="5067"/>
                  <a:pt x="2080265" y="7601"/>
                  <a:pt x="2079531" y="10401"/>
                </a:cubicBezTo>
                <a:cubicBezTo>
                  <a:pt x="2078798" y="13202"/>
                  <a:pt x="2078031" y="16069"/>
                  <a:pt x="2077231" y="19002"/>
                </a:cubicBezTo>
                <a:cubicBezTo>
                  <a:pt x="2076431" y="21936"/>
                  <a:pt x="2075598" y="24870"/>
                  <a:pt x="2074731" y="27803"/>
                </a:cubicBezTo>
                <a:cubicBezTo>
                  <a:pt x="2073864" y="30737"/>
                  <a:pt x="2072964" y="33471"/>
                  <a:pt x="2072030" y="36004"/>
                </a:cubicBezTo>
                <a:lnTo>
                  <a:pt x="2106235" y="36004"/>
                </a:lnTo>
                <a:lnTo>
                  <a:pt x="2106235" y="172622"/>
                </a:lnTo>
                <a:lnTo>
                  <a:pt x="2044227" y="172622"/>
                </a:lnTo>
                <a:lnTo>
                  <a:pt x="2044227" y="36004"/>
                </a:lnTo>
                <a:lnTo>
                  <a:pt x="2064830" y="36004"/>
                </a:lnTo>
                <a:cubicBezTo>
                  <a:pt x="2065763" y="33471"/>
                  <a:pt x="2066663" y="30704"/>
                  <a:pt x="2067530" y="27703"/>
                </a:cubicBezTo>
                <a:cubicBezTo>
                  <a:pt x="2068397" y="24703"/>
                  <a:pt x="2069263" y="21669"/>
                  <a:pt x="2070130" y="18602"/>
                </a:cubicBezTo>
                <a:cubicBezTo>
                  <a:pt x="2070997" y="15535"/>
                  <a:pt x="2071764" y="12501"/>
                  <a:pt x="2072430" y="9501"/>
                </a:cubicBezTo>
                <a:cubicBezTo>
                  <a:pt x="2073097" y="6501"/>
                  <a:pt x="2073697" y="3800"/>
                  <a:pt x="2074231" y="1400"/>
                </a:cubicBezTo>
                <a:close/>
                <a:moveTo>
                  <a:pt x="1943414" y="1000"/>
                </a:moveTo>
                <a:lnTo>
                  <a:pt x="1949815" y="1400"/>
                </a:lnTo>
                <a:cubicBezTo>
                  <a:pt x="1949815" y="1400"/>
                  <a:pt x="1949782" y="2734"/>
                  <a:pt x="1949715" y="5401"/>
                </a:cubicBezTo>
                <a:cubicBezTo>
                  <a:pt x="1949648" y="8068"/>
                  <a:pt x="1949582" y="11435"/>
                  <a:pt x="1949515" y="15502"/>
                </a:cubicBezTo>
                <a:cubicBezTo>
                  <a:pt x="1949448" y="19569"/>
                  <a:pt x="1949382" y="23970"/>
                  <a:pt x="1949315" y="28704"/>
                </a:cubicBezTo>
                <a:cubicBezTo>
                  <a:pt x="1949248" y="33437"/>
                  <a:pt x="1949148" y="37938"/>
                  <a:pt x="1949015" y="42205"/>
                </a:cubicBezTo>
                <a:lnTo>
                  <a:pt x="1997621" y="42205"/>
                </a:lnTo>
                <a:cubicBezTo>
                  <a:pt x="1997621" y="43005"/>
                  <a:pt x="1997521" y="45906"/>
                  <a:pt x="1997321" y="50906"/>
                </a:cubicBezTo>
                <a:cubicBezTo>
                  <a:pt x="1997121" y="55907"/>
                  <a:pt x="1996888" y="61974"/>
                  <a:pt x="1996621" y="69109"/>
                </a:cubicBezTo>
                <a:cubicBezTo>
                  <a:pt x="1996354" y="76243"/>
                  <a:pt x="1996088" y="84044"/>
                  <a:pt x="1995821" y="92511"/>
                </a:cubicBezTo>
                <a:cubicBezTo>
                  <a:pt x="1995554" y="100979"/>
                  <a:pt x="1995254" y="109080"/>
                  <a:pt x="1994921" y="116815"/>
                </a:cubicBezTo>
                <a:cubicBezTo>
                  <a:pt x="1994587" y="124549"/>
                  <a:pt x="1994287" y="131450"/>
                  <a:pt x="1994021" y="137517"/>
                </a:cubicBezTo>
                <a:cubicBezTo>
                  <a:pt x="1993754" y="143585"/>
                  <a:pt x="1993554" y="147818"/>
                  <a:pt x="1993421" y="150219"/>
                </a:cubicBezTo>
                <a:cubicBezTo>
                  <a:pt x="1993154" y="154486"/>
                  <a:pt x="1992521" y="157986"/>
                  <a:pt x="1991520" y="160720"/>
                </a:cubicBezTo>
                <a:cubicBezTo>
                  <a:pt x="1990520" y="163454"/>
                  <a:pt x="1988987" y="165654"/>
                  <a:pt x="1986920" y="167321"/>
                </a:cubicBezTo>
                <a:cubicBezTo>
                  <a:pt x="1984853" y="168988"/>
                  <a:pt x="1982186" y="170221"/>
                  <a:pt x="1978919" y="171021"/>
                </a:cubicBezTo>
                <a:cubicBezTo>
                  <a:pt x="1975652" y="171821"/>
                  <a:pt x="1971618" y="172421"/>
                  <a:pt x="1966817" y="172822"/>
                </a:cubicBezTo>
                <a:lnTo>
                  <a:pt x="1951615" y="174022"/>
                </a:lnTo>
                <a:lnTo>
                  <a:pt x="1949615" y="167021"/>
                </a:lnTo>
                <a:lnTo>
                  <a:pt x="1965017" y="165821"/>
                </a:lnTo>
                <a:cubicBezTo>
                  <a:pt x="1969151" y="165554"/>
                  <a:pt x="1972585" y="165121"/>
                  <a:pt x="1975318" y="164521"/>
                </a:cubicBezTo>
                <a:cubicBezTo>
                  <a:pt x="1978052" y="163920"/>
                  <a:pt x="1980252" y="162987"/>
                  <a:pt x="1981919" y="161720"/>
                </a:cubicBezTo>
                <a:cubicBezTo>
                  <a:pt x="1983586" y="160453"/>
                  <a:pt x="1984786" y="158720"/>
                  <a:pt x="1985520" y="156519"/>
                </a:cubicBezTo>
                <a:cubicBezTo>
                  <a:pt x="1986253" y="154319"/>
                  <a:pt x="1986686" y="151419"/>
                  <a:pt x="1986820" y="147818"/>
                </a:cubicBezTo>
                <a:cubicBezTo>
                  <a:pt x="1986953" y="145685"/>
                  <a:pt x="1987120" y="142051"/>
                  <a:pt x="1987320" y="136917"/>
                </a:cubicBezTo>
                <a:cubicBezTo>
                  <a:pt x="1987520" y="131783"/>
                  <a:pt x="1987753" y="125916"/>
                  <a:pt x="1988020" y="119315"/>
                </a:cubicBezTo>
                <a:cubicBezTo>
                  <a:pt x="1988287" y="112714"/>
                  <a:pt x="1988587" y="105746"/>
                  <a:pt x="1988920" y="98412"/>
                </a:cubicBezTo>
                <a:cubicBezTo>
                  <a:pt x="1989253" y="91078"/>
                  <a:pt x="1989553" y="84110"/>
                  <a:pt x="1989820" y="77510"/>
                </a:cubicBezTo>
                <a:cubicBezTo>
                  <a:pt x="1990087" y="70909"/>
                  <a:pt x="1990320" y="65075"/>
                  <a:pt x="1990520" y="60007"/>
                </a:cubicBezTo>
                <a:cubicBezTo>
                  <a:pt x="1990720" y="54940"/>
                  <a:pt x="1990887" y="51340"/>
                  <a:pt x="1991020" y="49206"/>
                </a:cubicBezTo>
                <a:lnTo>
                  <a:pt x="1948815" y="49206"/>
                </a:lnTo>
                <a:cubicBezTo>
                  <a:pt x="1948815" y="50273"/>
                  <a:pt x="1948782" y="51306"/>
                  <a:pt x="1948715" y="52306"/>
                </a:cubicBezTo>
                <a:cubicBezTo>
                  <a:pt x="1948648" y="53307"/>
                  <a:pt x="1948615" y="54207"/>
                  <a:pt x="1948615" y="55007"/>
                </a:cubicBezTo>
                <a:cubicBezTo>
                  <a:pt x="1948082" y="66475"/>
                  <a:pt x="1947448" y="76743"/>
                  <a:pt x="1946715" y="85811"/>
                </a:cubicBezTo>
                <a:cubicBezTo>
                  <a:pt x="1945981" y="94878"/>
                  <a:pt x="1944981" y="103079"/>
                  <a:pt x="1943715" y="110414"/>
                </a:cubicBezTo>
                <a:cubicBezTo>
                  <a:pt x="1942447" y="117748"/>
                  <a:pt x="1940847" y="124482"/>
                  <a:pt x="1938914" y="130616"/>
                </a:cubicBezTo>
                <a:cubicBezTo>
                  <a:pt x="1936980" y="136750"/>
                  <a:pt x="1934546" y="142618"/>
                  <a:pt x="1931613" y="148218"/>
                </a:cubicBezTo>
                <a:cubicBezTo>
                  <a:pt x="1928679" y="153819"/>
                  <a:pt x="1925179" y="159387"/>
                  <a:pt x="1921112" y="164921"/>
                </a:cubicBezTo>
                <a:cubicBezTo>
                  <a:pt x="1917044" y="170455"/>
                  <a:pt x="1912210" y="176355"/>
                  <a:pt x="1906610" y="182623"/>
                </a:cubicBezTo>
                <a:lnTo>
                  <a:pt x="1900809" y="178222"/>
                </a:lnTo>
                <a:cubicBezTo>
                  <a:pt x="1906010" y="172488"/>
                  <a:pt x="1910544" y="167087"/>
                  <a:pt x="1914411" y="162020"/>
                </a:cubicBezTo>
                <a:cubicBezTo>
                  <a:pt x="1918278" y="156953"/>
                  <a:pt x="1921678" y="151819"/>
                  <a:pt x="1924612" y="146618"/>
                </a:cubicBezTo>
                <a:cubicBezTo>
                  <a:pt x="1927546" y="141418"/>
                  <a:pt x="1930013" y="135917"/>
                  <a:pt x="1932013" y="130116"/>
                </a:cubicBezTo>
                <a:cubicBezTo>
                  <a:pt x="1934013" y="124315"/>
                  <a:pt x="1935680" y="117781"/>
                  <a:pt x="1937014" y="110514"/>
                </a:cubicBezTo>
                <a:cubicBezTo>
                  <a:pt x="1938347" y="103246"/>
                  <a:pt x="1939380" y="95112"/>
                  <a:pt x="1940114" y="86111"/>
                </a:cubicBezTo>
                <a:cubicBezTo>
                  <a:pt x="1940847" y="77110"/>
                  <a:pt x="1941481" y="66808"/>
                  <a:pt x="1942014" y="55207"/>
                </a:cubicBezTo>
                <a:cubicBezTo>
                  <a:pt x="1942014" y="54540"/>
                  <a:pt x="1942047" y="53707"/>
                  <a:pt x="1942114" y="52707"/>
                </a:cubicBezTo>
                <a:cubicBezTo>
                  <a:pt x="1942181" y="51706"/>
                  <a:pt x="1942214" y="50540"/>
                  <a:pt x="1942214" y="49206"/>
                </a:cubicBezTo>
                <a:lnTo>
                  <a:pt x="1912811" y="49206"/>
                </a:lnTo>
                <a:lnTo>
                  <a:pt x="1912811" y="42205"/>
                </a:lnTo>
                <a:lnTo>
                  <a:pt x="1942414" y="42205"/>
                </a:lnTo>
                <a:close/>
                <a:moveTo>
                  <a:pt x="2506609" y="600"/>
                </a:moveTo>
                <a:lnTo>
                  <a:pt x="2513409" y="3000"/>
                </a:lnTo>
                <a:cubicBezTo>
                  <a:pt x="2509676" y="9534"/>
                  <a:pt x="2505675" y="15669"/>
                  <a:pt x="2501408" y="21403"/>
                </a:cubicBezTo>
                <a:lnTo>
                  <a:pt x="2571017" y="21403"/>
                </a:lnTo>
                <a:lnTo>
                  <a:pt x="2571017" y="27203"/>
                </a:lnTo>
                <a:cubicBezTo>
                  <a:pt x="2569550" y="28804"/>
                  <a:pt x="2567816" y="30737"/>
                  <a:pt x="2565816" y="33004"/>
                </a:cubicBezTo>
                <a:cubicBezTo>
                  <a:pt x="2563816" y="35271"/>
                  <a:pt x="2561782" y="37605"/>
                  <a:pt x="2559715" y="40005"/>
                </a:cubicBezTo>
                <a:cubicBezTo>
                  <a:pt x="2557648" y="42405"/>
                  <a:pt x="2555548" y="44806"/>
                  <a:pt x="2553414" y="47206"/>
                </a:cubicBezTo>
                <a:cubicBezTo>
                  <a:pt x="2551281" y="49606"/>
                  <a:pt x="2549280" y="51806"/>
                  <a:pt x="2547414" y="53807"/>
                </a:cubicBezTo>
                <a:lnTo>
                  <a:pt x="2593620" y="53807"/>
                </a:lnTo>
                <a:lnTo>
                  <a:pt x="2593620" y="134417"/>
                </a:lnTo>
                <a:lnTo>
                  <a:pt x="2469804" y="134417"/>
                </a:lnTo>
                <a:lnTo>
                  <a:pt x="2469804" y="56607"/>
                </a:lnTo>
                <a:cubicBezTo>
                  <a:pt x="2466470" y="59674"/>
                  <a:pt x="2463103" y="62708"/>
                  <a:pt x="2459703" y="65708"/>
                </a:cubicBezTo>
                <a:cubicBezTo>
                  <a:pt x="2456302" y="68709"/>
                  <a:pt x="2452869" y="71542"/>
                  <a:pt x="2449401" y="74209"/>
                </a:cubicBezTo>
                <a:lnTo>
                  <a:pt x="2445401" y="68408"/>
                </a:lnTo>
                <a:cubicBezTo>
                  <a:pt x="2457936" y="58807"/>
                  <a:pt x="2469504" y="48139"/>
                  <a:pt x="2480105" y="36404"/>
                </a:cubicBezTo>
                <a:cubicBezTo>
                  <a:pt x="2490707" y="24670"/>
                  <a:pt x="2499541" y="12735"/>
                  <a:pt x="2506609" y="600"/>
                </a:cubicBezTo>
                <a:close/>
                <a:moveTo>
                  <a:pt x="268234" y="600"/>
                </a:moveTo>
                <a:lnTo>
                  <a:pt x="275034" y="3000"/>
                </a:lnTo>
                <a:cubicBezTo>
                  <a:pt x="271301" y="9534"/>
                  <a:pt x="267300" y="15669"/>
                  <a:pt x="263033" y="21403"/>
                </a:cubicBezTo>
                <a:lnTo>
                  <a:pt x="332642" y="21403"/>
                </a:lnTo>
                <a:lnTo>
                  <a:pt x="332642" y="27203"/>
                </a:lnTo>
                <a:cubicBezTo>
                  <a:pt x="331175" y="28804"/>
                  <a:pt x="329441" y="30737"/>
                  <a:pt x="327441" y="33004"/>
                </a:cubicBezTo>
                <a:cubicBezTo>
                  <a:pt x="325441" y="35271"/>
                  <a:pt x="323407" y="37605"/>
                  <a:pt x="321340" y="40005"/>
                </a:cubicBezTo>
                <a:cubicBezTo>
                  <a:pt x="319273" y="42405"/>
                  <a:pt x="317173" y="44806"/>
                  <a:pt x="315039" y="47206"/>
                </a:cubicBezTo>
                <a:cubicBezTo>
                  <a:pt x="312906" y="49606"/>
                  <a:pt x="310906" y="51806"/>
                  <a:pt x="309039" y="53807"/>
                </a:cubicBezTo>
                <a:lnTo>
                  <a:pt x="355244" y="53807"/>
                </a:lnTo>
                <a:lnTo>
                  <a:pt x="355244" y="134417"/>
                </a:lnTo>
                <a:lnTo>
                  <a:pt x="231429" y="134417"/>
                </a:lnTo>
                <a:lnTo>
                  <a:pt x="231429" y="56607"/>
                </a:lnTo>
                <a:cubicBezTo>
                  <a:pt x="228095" y="59674"/>
                  <a:pt x="224728" y="62708"/>
                  <a:pt x="221328" y="65708"/>
                </a:cubicBezTo>
                <a:cubicBezTo>
                  <a:pt x="217927" y="68709"/>
                  <a:pt x="214494" y="71542"/>
                  <a:pt x="211026" y="74209"/>
                </a:cubicBezTo>
                <a:lnTo>
                  <a:pt x="207026" y="68408"/>
                </a:lnTo>
                <a:cubicBezTo>
                  <a:pt x="219561" y="58807"/>
                  <a:pt x="231129" y="48139"/>
                  <a:pt x="241730" y="36404"/>
                </a:cubicBezTo>
                <a:cubicBezTo>
                  <a:pt x="252332" y="24670"/>
                  <a:pt x="261166" y="12735"/>
                  <a:pt x="268234" y="600"/>
                </a:cubicBezTo>
                <a:close/>
                <a:moveTo>
                  <a:pt x="4760509" y="0"/>
                </a:moveTo>
                <a:lnTo>
                  <a:pt x="4767110" y="1800"/>
                </a:lnTo>
                <a:cubicBezTo>
                  <a:pt x="4764043" y="11001"/>
                  <a:pt x="4760643" y="20002"/>
                  <a:pt x="4756909" y="28804"/>
                </a:cubicBezTo>
                <a:lnTo>
                  <a:pt x="4859721" y="28804"/>
                </a:lnTo>
                <a:lnTo>
                  <a:pt x="4859721" y="35404"/>
                </a:lnTo>
                <a:lnTo>
                  <a:pt x="4753908" y="35404"/>
                </a:lnTo>
                <a:cubicBezTo>
                  <a:pt x="4746307" y="51940"/>
                  <a:pt x="4737373" y="67675"/>
                  <a:pt x="4727105" y="82610"/>
                </a:cubicBezTo>
                <a:lnTo>
                  <a:pt x="4727105" y="180022"/>
                </a:lnTo>
                <a:lnTo>
                  <a:pt x="4720304" y="180022"/>
                </a:lnTo>
                <a:lnTo>
                  <a:pt x="4720304" y="92011"/>
                </a:lnTo>
                <a:cubicBezTo>
                  <a:pt x="4715370" y="98812"/>
                  <a:pt x="4710236" y="105180"/>
                  <a:pt x="4704902" y="111114"/>
                </a:cubicBezTo>
                <a:cubicBezTo>
                  <a:pt x="4699568" y="117048"/>
                  <a:pt x="4694101" y="122749"/>
                  <a:pt x="4688500" y="128216"/>
                </a:cubicBezTo>
                <a:lnTo>
                  <a:pt x="4684099" y="122415"/>
                </a:lnTo>
                <a:cubicBezTo>
                  <a:pt x="4696101" y="111080"/>
                  <a:pt x="4707469" y="97946"/>
                  <a:pt x="4718203" y="83010"/>
                </a:cubicBezTo>
                <a:cubicBezTo>
                  <a:pt x="4728939" y="68075"/>
                  <a:pt x="4738306" y="52206"/>
                  <a:pt x="4746307" y="35404"/>
                </a:cubicBezTo>
                <a:lnTo>
                  <a:pt x="4690901" y="35404"/>
                </a:lnTo>
                <a:lnTo>
                  <a:pt x="4690901" y="28804"/>
                </a:lnTo>
                <a:lnTo>
                  <a:pt x="4749507" y="28804"/>
                </a:lnTo>
                <a:cubicBezTo>
                  <a:pt x="4751641" y="24136"/>
                  <a:pt x="4753641" y="19369"/>
                  <a:pt x="4755509" y="14502"/>
                </a:cubicBezTo>
                <a:cubicBezTo>
                  <a:pt x="4757375" y="9634"/>
                  <a:pt x="4759042" y="4801"/>
                  <a:pt x="4760509" y="0"/>
                </a:cubicBezTo>
                <a:close/>
                <a:moveTo>
                  <a:pt x="3779939" y="0"/>
                </a:moveTo>
                <a:lnTo>
                  <a:pt x="3786540" y="1600"/>
                </a:lnTo>
                <a:cubicBezTo>
                  <a:pt x="3785206" y="6667"/>
                  <a:pt x="3783606" y="12135"/>
                  <a:pt x="3781739" y="18002"/>
                </a:cubicBezTo>
                <a:cubicBezTo>
                  <a:pt x="3779872" y="23870"/>
                  <a:pt x="3777739" y="29870"/>
                  <a:pt x="3775338" y="36004"/>
                </a:cubicBezTo>
                <a:lnTo>
                  <a:pt x="3836346" y="36004"/>
                </a:lnTo>
                <a:cubicBezTo>
                  <a:pt x="3836346" y="36538"/>
                  <a:pt x="3836246" y="39472"/>
                  <a:pt x="3836046" y="44806"/>
                </a:cubicBezTo>
                <a:cubicBezTo>
                  <a:pt x="3835846" y="50140"/>
                  <a:pt x="3835646" y="56774"/>
                  <a:pt x="3835446" y="64708"/>
                </a:cubicBezTo>
                <a:cubicBezTo>
                  <a:pt x="3835246" y="72642"/>
                  <a:pt x="3834979" y="81310"/>
                  <a:pt x="3834646" y="90711"/>
                </a:cubicBezTo>
                <a:cubicBezTo>
                  <a:pt x="3834312" y="100112"/>
                  <a:pt x="3833979" y="108980"/>
                  <a:pt x="3833646" y="117315"/>
                </a:cubicBezTo>
                <a:cubicBezTo>
                  <a:pt x="3833312" y="125649"/>
                  <a:pt x="3833045" y="132983"/>
                  <a:pt x="3832845" y="139317"/>
                </a:cubicBezTo>
                <a:cubicBezTo>
                  <a:pt x="3832645" y="145651"/>
                  <a:pt x="3832479" y="149685"/>
                  <a:pt x="3832345" y="151419"/>
                </a:cubicBezTo>
                <a:cubicBezTo>
                  <a:pt x="3832079" y="155819"/>
                  <a:pt x="3831479" y="159387"/>
                  <a:pt x="3830545" y="162120"/>
                </a:cubicBezTo>
                <a:cubicBezTo>
                  <a:pt x="3829612" y="164854"/>
                  <a:pt x="3828145" y="167021"/>
                  <a:pt x="3826145" y="168621"/>
                </a:cubicBezTo>
                <a:cubicBezTo>
                  <a:pt x="3824145" y="170221"/>
                  <a:pt x="3821477" y="171388"/>
                  <a:pt x="3818144" y="172121"/>
                </a:cubicBezTo>
                <a:cubicBezTo>
                  <a:pt x="3814810" y="172855"/>
                  <a:pt x="3810676" y="173422"/>
                  <a:pt x="3805742" y="173822"/>
                </a:cubicBezTo>
                <a:lnTo>
                  <a:pt x="3789540" y="175022"/>
                </a:lnTo>
                <a:lnTo>
                  <a:pt x="3786940" y="168021"/>
                </a:lnTo>
                <a:lnTo>
                  <a:pt x="3804142" y="166821"/>
                </a:lnTo>
                <a:cubicBezTo>
                  <a:pt x="3808276" y="166554"/>
                  <a:pt x="3811709" y="166154"/>
                  <a:pt x="3814443" y="165621"/>
                </a:cubicBezTo>
                <a:cubicBezTo>
                  <a:pt x="3817177" y="165087"/>
                  <a:pt x="3819311" y="164187"/>
                  <a:pt x="3820844" y="162920"/>
                </a:cubicBezTo>
                <a:cubicBezTo>
                  <a:pt x="3822377" y="161653"/>
                  <a:pt x="3823478" y="159887"/>
                  <a:pt x="3824145" y="157620"/>
                </a:cubicBezTo>
                <a:cubicBezTo>
                  <a:pt x="3824811" y="155353"/>
                  <a:pt x="3825278" y="152419"/>
                  <a:pt x="3825545" y="148819"/>
                </a:cubicBezTo>
                <a:cubicBezTo>
                  <a:pt x="3825678" y="147085"/>
                  <a:pt x="3825845" y="143551"/>
                  <a:pt x="3826045" y="138217"/>
                </a:cubicBezTo>
                <a:cubicBezTo>
                  <a:pt x="3826245" y="132883"/>
                  <a:pt x="3826478" y="126582"/>
                  <a:pt x="3826745" y="119315"/>
                </a:cubicBezTo>
                <a:cubicBezTo>
                  <a:pt x="3827011" y="112047"/>
                  <a:pt x="3827278" y="104346"/>
                  <a:pt x="3827545" y="96212"/>
                </a:cubicBezTo>
                <a:cubicBezTo>
                  <a:pt x="3827811" y="88078"/>
                  <a:pt x="3828079" y="80377"/>
                  <a:pt x="3828345" y="73109"/>
                </a:cubicBezTo>
                <a:cubicBezTo>
                  <a:pt x="3828612" y="65841"/>
                  <a:pt x="3828812" y="59474"/>
                  <a:pt x="3828945" y="54007"/>
                </a:cubicBezTo>
                <a:cubicBezTo>
                  <a:pt x="3829078" y="48539"/>
                  <a:pt x="3829212" y="44872"/>
                  <a:pt x="3829345" y="43005"/>
                </a:cubicBezTo>
                <a:lnTo>
                  <a:pt x="3772538" y="43005"/>
                </a:lnTo>
                <a:cubicBezTo>
                  <a:pt x="3770004" y="48873"/>
                  <a:pt x="3767271" y="54607"/>
                  <a:pt x="3764337" y="60207"/>
                </a:cubicBezTo>
                <a:cubicBezTo>
                  <a:pt x="3761403" y="65808"/>
                  <a:pt x="3758203" y="71209"/>
                  <a:pt x="3754736" y="76409"/>
                </a:cubicBezTo>
                <a:lnTo>
                  <a:pt x="3748935" y="72409"/>
                </a:lnTo>
                <a:cubicBezTo>
                  <a:pt x="3752802" y="66808"/>
                  <a:pt x="3756336" y="60874"/>
                  <a:pt x="3759536" y="54607"/>
                </a:cubicBezTo>
                <a:cubicBezTo>
                  <a:pt x="3762737" y="48339"/>
                  <a:pt x="3765637" y="42005"/>
                  <a:pt x="3768237" y="35604"/>
                </a:cubicBezTo>
                <a:cubicBezTo>
                  <a:pt x="3770838" y="29204"/>
                  <a:pt x="3773105" y="22969"/>
                  <a:pt x="3775038" y="16902"/>
                </a:cubicBezTo>
                <a:cubicBezTo>
                  <a:pt x="3776972" y="10835"/>
                  <a:pt x="3778605" y="5201"/>
                  <a:pt x="3779939" y="0"/>
                </a:cubicBezTo>
                <a:close/>
                <a:moveTo>
                  <a:pt x="2141639" y="0"/>
                </a:moveTo>
                <a:lnTo>
                  <a:pt x="2148240" y="1600"/>
                </a:lnTo>
                <a:cubicBezTo>
                  <a:pt x="2146906" y="6667"/>
                  <a:pt x="2145306" y="12135"/>
                  <a:pt x="2143439" y="18002"/>
                </a:cubicBezTo>
                <a:cubicBezTo>
                  <a:pt x="2141572" y="23870"/>
                  <a:pt x="2139439" y="29870"/>
                  <a:pt x="2137039" y="36004"/>
                </a:cubicBezTo>
                <a:lnTo>
                  <a:pt x="2198046" y="36004"/>
                </a:lnTo>
                <a:cubicBezTo>
                  <a:pt x="2198046" y="36538"/>
                  <a:pt x="2197946" y="39472"/>
                  <a:pt x="2197746" y="44806"/>
                </a:cubicBezTo>
                <a:cubicBezTo>
                  <a:pt x="2197546" y="50140"/>
                  <a:pt x="2197346" y="56774"/>
                  <a:pt x="2197146" y="64708"/>
                </a:cubicBezTo>
                <a:cubicBezTo>
                  <a:pt x="2196946" y="72642"/>
                  <a:pt x="2196679" y="81310"/>
                  <a:pt x="2196346" y="90711"/>
                </a:cubicBezTo>
                <a:cubicBezTo>
                  <a:pt x="2196013" y="100112"/>
                  <a:pt x="2195679" y="108980"/>
                  <a:pt x="2195346" y="117315"/>
                </a:cubicBezTo>
                <a:cubicBezTo>
                  <a:pt x="2195012" y="125649"/>
                  <a:pt x="2194746" y="132983"/>
                  <a:pt x="2194546" y="139317"/>
                </a:cubicBezTo>
                <a:cubicBezTo>
                  <a:pt x="2194346" y="145651"/>
                  <a:pt x="2194179" y="149685"/>
                  <a:pt x="2194046" y="151419"/>
                </a:cubicBezTo>
                <a:cubicBezTo>
                  <a:pt x="2193779" y="155819"/>
                  <a:pt x="2193179" y="159387"/>
                  <a:pt x="2192246" y="162120"/>
                </a:cubicBezTo>
                <a:cubicBezTo>
                  <a:pt x="2191312" y="164854"/>
                  <a:pt x="2189845" y="167021"/>
                  <a:pt x="2187845" y="168621"/>
                </a:cubicBezTo>
                <a:cubicBezTo>
                  <a:pt x="2185845" y="170221"/>
                  <a:pt x="2183178" y="171388"/>
                  <a:pt x="2179844" y="172121"/>
                </a:cubicBezTo>
                <a:cubicBezTo>
                  <a:pt x="2176510" y="172855"/>
                  <a:pt x="2172376" y="173422"/>
                  <a:pt x="2167442" y="173822"/>
                </a:cubicBezTo>
                <a:lnTo>
                  <a:pt x="2151240" y="175022"/>
                </a:lnTo>
                <a:lnTo>
                  <a:pt x="2148640" y="168021"/>
                </a:lnTo>
                <a:lnTo>
                  <a:pt x="2165842" y="166821"/>
                </a:lnTo>
                <a:cubicBezTo>
                  <a:pt x="2169976" y="166554"/>
                  <a:pt x="2173410" y="166154"/>
                  <a:pt x="2176143" y="165621"/>
                </a:cubicBezTo>
                <a:cubicBezTo>
                  <a:pt x="2178877" y="165087"/>
                  <a:pt x="2181011" y="164187"/>
                  <a:pt x="2182544" y="162920"/>
                </a:cubicBezTo>
                <a:cubicBezTo>
                  <a:pt x="2184078" y="161653"/>
                  <a:pt x="2185178" y="159887"/>
                  <a:pt x="2185845" y="157620"/>
                </a:cubicBezTo>
                <a:cubicBezTo>
                  <a:pt x="2186511" y="155353"/>
                  <a:pt x="2186978" y="152419"/>
                  <a:pt x="2187245" y="148819"/>
                </a:cubicBezTo>
                <a:cubicBezTo>
                  <a:pt x="2187378" y="147085"/>
                  <a:pt x="2187545" y="143551"/>
                  <a:pt x="2187745" y="138217"/>
                </a:cubicBezTo>
                <a:cubicBezTo>
                  <a:pt x="2187945" y="132883"/>
                  <a:pt x="2188178" y="126582"/>
                  <a:pt x="2188445" y="119315"/>
                </a:cubicBezTo>
                <a:cubicBezTo>
                  <a:pt x="2188712" y="112047"/>
                  <a:pt x="2188978" y="104346"/>
                  <a:pt x="2189245" y="96212"/>
                </a:cubicBezTo>
                <a:cubicBezTo>
                  <a:pt x="2189512" y="88078"/>
                  <a:pt x="2189778" y="80377"/>
                  <a:pt x="2190045" y="73109"/>
                </a:cubicBezTo>
                <a:cubicBezTo>
                  <a:pt x="2190312" y="65841"/>
                  <a:pt x="2190512" y="59474"/>
                  <a:pt x="2190645" y="54007"/>
                </a:cubicBezTo>
                <a:cubicBezTo>
                  <a:pt x="2190778" y="48539"/>
                  <a:pt x="2190912" y="44872"/>
                  <a:pt x="2191045" y="43005"/>
                </a:cubicBezTo>
                <a:lnTo>
                  <a:pt x="2134238" y="43005"/>
                </a:lnTo>
                <a:cubicBezTo>
                  <a:pt x="2131704" y="48873"/>
                  <a:pt x="2128971" y="54607"/>
                  <a:pt x="2126037" y="60207"/>
                </a:cubicBezTo>
                <a:cubicBezTo>
                  <a:pt x="2123103" y="65808"/>
                  <a:pt x="2119903" y="71209"/>
                  <a:pt x="2116436" y="76409"/>
                </a:cubicBezTo>
                <a:lnTo>
                  <a:pt x="2110635" y="72409"/>
                </a:lnTo>
                <a:cubicBezTo>
                  <a:pt x="2114502" y="66808"/>
                  <a:pt x="2118036" y="60874"/>
                  <a:pt x="2121237" y="54607"/>
                </a:cubicBezTo>
                <a:cubicBezTo>
                  <a:pt x="2124437" y="48339"/>
                  <a:pt x="2127337" y="42005"/>
                  <a:pt x="2129938" y="35604"/>
                </a:cubicBezTo>
                <a:cubicBezTo>
                  <a:pt x="2132538" y="29204"/>
                  <a:pt x="2134805" y="22969"/>
                  <a:pt x="2136739" y="16902"/>
                </a:cubicBezTo>
                <a:cubicBezTo>
                  <a:pt x="2138672" y="10835"/>
                  <a:pt x="2140306" y="5201"/>
                  <a:pt x="21416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50000"/>
              </a:lnSpc>
            </a:pPr>
            <a:endParaRPr lang="zh-CN" altLang="en-US" sz="1600" dirty="0">
              <a:solidFill>
                <a:schemeClr val="bg1"/>
              </a:solidFill>
              <a:latin typeface="阿里巴巴普惠体 L" panose="00020600040101010101" pitchFamily="18" charset="-122"/>
              <a:ea typeface="阿里巴巴普惠体 L" panose="00020600040101010101" pitchFamily="18" charset="-122"/>
            </a:endParaRPr>
          </a:p>
        </p:txBody>
      </p:sp>
      <p:sp>
        <p:nvSpPr>
          <p:cNvPr id="52" name="文本框-11_矢量">
            <a:extLst>
              <a:ext uri="{FF2B5EF4-FFF2-40B4-BE49-F238E27FC236}">
                <a16:creationId xmlns:a16="http://schemas.microsoft.com/office/drawing/2014/main" id="{DEBB821E-BBF0-449A-B477-700A18558AEA}"/>
              </a:ext>
            </a:extLst>
          </p:cNvPr>
          <p:cNvSpPr txBox="1"/>
          <p:nvPr/>
        </p:nvSpPr>
        <p:spPr>
          <a:xfrm>
            <a:off x="5682466" y="1949662"/>
            <a:ext cx="5645850" cy="242406"/>
          </a:xfrm>
          <a:custGeom>
            <a:avLst/>
            <a:gdLst/>
            <a:ahLst/>
            <a:cxnLst/>
            <a:rect l="l" t="t" r="r" b="b"/>
            <a:pathLst>
              <a:path w="5645850" h="242406">
                <a:moveTo>
                  <a:pt x="3000604" y="158510"/>
                </a:moveTo>
                <a:lnTo>
                  <a:pt x="3000763" y="163453"/>
                </a:lnTo>
                <a:cubicBezTo>
                  <a:pt x="3000849" y="169454"/>
                  <a:pt x="3000806" y="172712"/>
                  <a:pt x="3000635" y="173226"/>
                </a:cubicBezTo>
                <a:cubicBezTo>
                  <a:pt x="3000463" y="173740"/>
                  <a:pt x="3000334" y="173998"/>
                  <a:pt x="3000249" y="173998"/>
                </a:cubicBezTo>
                <a:cubicBezTo>
                  <a:pt x="3000163" y="173998"/>
                  <a:pt x="3000077" y="174941"/>
                  <a:pt x="2999992" y="176827"/>
                </a:cubicBezTo>
                <a:cubicBezTo>
                  <a:pt x="2999906" y="178712"/>
                  <a:pt x="2999606" y="180384"/>
                  <a:pt x="2999092" y="181841"/>
                </a:cubicBezTo>
                <a:cubicBezTo>
                  <a:pt x="2998577" y="183299"/>
                  <a:pt x="2998277" y="184027"/>
                  <a:pt x="2998192" y="184027"/>
                </a:cubicBezTo>
                <a:cubicBezTo>
                  <a:pt x="2998106" y="184027"/>
                  <a:pt x="2997977" y="185313"/>
                  <a:pt x="2997806" y="187885"/>
                </a:cubicBezTo>
                <a:cubicBezTo>
                  <a:pt x="2997634" y="190457"/>
                  <a:pt x="2997163" y="192257"/>
                  <a:pt x="2996391" y="193286"/>
                </a:cubicBezTo>
                <a:cubicBezTo>
                  <a:pt x="2995620" y="194314"/>
                  <a:pt x="2994634" y="195215"/>
                  <a:pt x="2993434" y="195986"/>
                </a:cubicBezTo>
                <a:cubicBezTo>
                  <a:pt x="2992234" y="196758"/>
                  <a:pt x="2991634" y="197143"/>
                  <a:pt x="2991634" y="197143"/>
                </a:cubicBezTo>
                <a:cubicBezTo>
                  <a:pt x="2991634" y="197143"/>
                  <a:pt x="2990990" y="197143"/>
                  <a:pt x="2989704" y="197143"/>
                </a:cubicBezTo>
                <a:cubicBezTo>
                  <a:pt x="2988419" y="197143"/>
                  <a:pt x="2987261" y="196843"/>
                  <a:pt x="2986233" y="196243"/>
                </a:cubicBezTo>
                <a:cubicBezTo>
                  <a:pt x="2985204" y="195643"/>
                  <a:pt x="2984432" y="194915"/>
                  <a:pt x="2983918" y="194057"/>
                </a:cubicBezTo>
                <a:cubicBezTo>
                  <a:pt x="2983404" y="193200"/>
                  <a:pt x="2981818" y="191828"/>
                  <a:pt x="2979160" y="189942"/>
                </a:cubicBezTo>
                <a:cubicBezTo>
                  <a:pt x="2976503" y="188057"/>
                  <a:pt x="2974146" y="186428"/>
                  <a:pt x="2972088" y="185056"/>
                </a:cubicBezTo>
                <a:cubicBezTo>
                  <a:pt x="2970031" y="183685"/>
                  <a:pt x="2968230" y="182270"/>
                  <a:pt x="2966687" y="180813"/>
                </a:cubicBezTo>
                <a:lnTo>
                  <a:pt x="2962448" y="177633"/>
                </a:lnTo>
                <a:lnTo>
                  <a:pt x="2962508" y="178980"/>
                </a:lnTo>
                <a:cubicBezTo>
                  <a:pt x="2962594" y="181788"/>
                  <a:pt x="2962658" y="185913"/>
                  <a:pt x="2962701" y="191357"/>
                </a:cubicBezTo>
                <a:cubicBezTo>
                  <a:pt x="2962787" y="202244"/>
                  <a:pt x="2973160" y="207688"/>
                  <a:pt x="2993820" y="207688"/>
                </a:cubicBezTo>
                <a:cubicBezTo>
                  <a:pt x="3014479" y="207688"/>
                  <a:pt x="3024766" y="206616"/>
                  <a:pt x="3024680" y="204473"/>
                </a:cubicBezTo>
                <a:cubicBezTo>
                  <a:pt x="3024595" y="202330"/>
                  <a:pt x="3024209" y="200187"/>
                  <a:pt x="3023523" y="198043"/>
                </a:cubicBezTo>
                <a:cubicBezTo>
                  <a:pt x="3022837" y="195900"/>
                  <a:pt x="3021894" y="193929"/>
                  <a:pt x="3020694" y="192128"/>
                </a:cubicBezTo>
                <a:cubicBezTo>
                  <a:pt x="3019494" y="190328"/>
                  <a:pt x="3018122" y="187756"/>
                  <a:pt x="3016579" y="184413"/>
                </a:cubicBezTo>
                <a:cubicBezTo>
                  <a:pt x="3015036" y="181070"/>
                  <a:pt x="3013493" y="178455"/>
                  <a:pt x="3011950" y="176569"/>
                </a:cubicBezTo>
                <a:cubicBezTo>
                  <a:pt x="3010407" y="174683"/>
                  <a:pt x="3009121" y="172926"/>
                  <a:pt x="3008093" y="171297"/>
                </a:cubicBezTo>
                <a:cubicBezTo>
                  <a:pt x="3007064" y="169669"/>
                  <a:pt x="3005992" y="167697"/>
                  <a:pt x="3004878" y="165382"/>
                </a:cubicBezTo>
                <a:cubicBezTo>
                  <a:pt x="3003764" y="163068"/>
                  <a:pt x="3002820" y="161396"/>
                  <a:pt x="3002049" y="160367"/>
                </a:cubicBezTo>
                <a:close/>
                <a:moveTo>
                  <a:pt x="2987133" y="157924"/>
                </a:moveTo>
                <a:cubicBezTo>
                  <a:pt x="2986876" y="158010"/>
                  <a:pt x="2985976" y="158053"/>
                  <a:pt x="2984432" y="158053"/>
                </a:cubicBezTo>
                <a:cubicBezTo>
                  <a:pt x="2982890" y="158053"/>
                  <a:pt x="2981046" y="158524"/>
                  <a:pt x="2978903" y="159467"/>
                </a:cubicBezTo>
                <a:cubicBezTo>
                  <a:pt x="2976760" y="160410"/>
                  <a:pt x="2975560" y="160882"/>
                  <a:pt x="2975303" y="160882"/>
                </a:cubicBezTo>
                <a:cubicBezTo>
                  <a:pt x="2975046" y="160882"/>
                  <a:pt x="2973588" y="161567"/>
                  <a:pt x="2970931" y="162939"/>
                </a:cubicBezTo>
                <a:cubicBezTo>
                  <a:pt x="2968274" y="164311"/>
                  <a:pt x="2966130" y="164996"/>
                  <a:pt x="2964502" y="164996"/>
                </a:cubicBezTo>
                <a:cubicBezTo>
                  <a:pt x="2962873" y="164996"/>
                  <a:pt x="2962058" y="165039"/>
                  <a:pt x="2962058" y="165125"/>
                </a:cubicBezTo>
                <a:cubicBezTo>
                  <a:pt x="2962058" y="165211"/>
                  <a:pt x="2962058" y="165254"/>
                  <a:pt x="2962058" y="165254"/>
                </a:cubicBezTo>
                <a:cubicBezTo>
                  <a:pt x="2962058" y="165254"/>
                  <a:pt x="2963130" y="165897"/>
                  <a:pt x="2965273" y="167182"/>
                </a:cubicBezTo>
                <a:cubicBezTo>
                  <a:pt x="2967416" y="168468"/>
                  <a:pt x="2969431" y="169926"/>
                  <a:pt x="2971317" y="171554"/>
                </a:cubicBezTo>
                <a:cubicBezTo>
                  <a:pt x="2973202" y="173183"/>
                  <a:pt x="2975989" y="174983"/>
                  <a:pt x="2979675" y="176955"/>
                </a:cubicBezTo>
                <a:cubicBezTo>
                  <a:pt x="2983361" y="178927"/>
                  <a:pt x="2985418" y="179527"/>
                  <a:pt x="2985847" y="178755"/>
                </a:cubicBezTo>
                <a:cubicBezTo>
                  <a:pt x="2986276" y="177984"/>
                  <a:pt x="2986533" y="176612"/>
                  <a:pt x="2986618" y="174641"/>
                </a:cubicBezTo>
                <a:cubicBezTo>
                  <a:pt x="2986704" y="172669"/>
                  <a:pt x="2986876" y="171469"/>
                  <a:pt x="2987133" y="171040"/>
                </a:cubicBezTo>
                <a:cubicBezTo>
                  <a:pt x="2987390" y="170611"/>
                  <a:pt x="2987518" y="168297"/>
                  <a:pt x="2987518" y="164096"/>
                </a:cubicBezTo>
                <a:cubicBezTo>
                  <a:pt x="2987518" y="159896"/>
                  <a:pt x="2987390" y="157838"/>
                  <a:pt x="2987133" y="157924"/>
                </a:cubicBezTo>
                <a:close/>
                <a:moveTo>
                  <a:pt x="612791" y="148500"/>
                </a:moveTo>
                <a:lnTo>
                  <a:pt x="612322" y="149052"/>
                </a:lnTo>
                <a:cubicBezTo>
                  <a:pt x="611208" y="150080"/>
                  <a:pt x="610565" y="150595"/>
                  <a:pt x="610393" y="150595"/>
                </a:cubicBezTo>
                <a:cubicBezTo>
                  <a:pt x="610222" y="150595"/>
                  <a:pt x="609322" y="151409"/>
                  <a:pt x="607693" y="153038"/>
                </a:cubicBezTo>
                <a:cubicBezTo>
                  <a:pt x="606064" y="154667"/>
                  <a:pt x="604650" y="155910"/>
                  <a:pt x="603449" y="156767"/>
                </a:cubicBezTo>
                <a:cubicBezTo>
                  <a:pt x="602249" y="157624"/>
                  <a:pt x="601564" y="158053"/>
                  <a:pt x="601392" y="158053"/>
                </a:cubicBezTo>
                <a:cubicBezTo>
                  <a:pt x="601221" y="158053"/>
                  <a:pt x="601092" y="158267"/>
                  <a:pt x="601006" y="158696"/>
                </a:cubicBezTo>
                <a:cubicBezTo>
                  <a:pt x="600921" y="159124"/>
                  <a:pt x="600235" y="160239"/>
                  <a:pt x="598949" y="162039"/>
                </a:cubicBezTo>
                <a:cubicBezTo>
                  <a:pt x="597663" y="163839"/>
                  <a:pt x="596934" y="164739"/>
                  <a:pt x="596763" y="164739"/>
                </a:cubicBezTo>
                <a:cubicBezTo>
                  <a:pt x="596591" y="164739"/>
                  <a:pt x="596377" y="164911"/>
                  <a:pt x="596120" y="165254"/>
                </a:cubicBezTo>
                <a:cubicBezTo>
                  <a:pt x="595863" y="165597"/>
                  <a:pt x="595177" y="166325"/>
                  <a:pt x="594063" y="167440"/>
                </a:cubicBezTo>
                <a:cubicBezTo>
                  <a:pt x="592948" y="168554"/>
                  <a:pt x="591877" y="169368"/>
                  <a:pt x="590848" y="169883"/>
                </a:cubicBezTo>
                <a:cubicBezTo>
                  <a:pt x="589819" y="170397"/>
                  <a:pt x="589219" y="170654"/>
                  <a:pt x="589048" y="170654"/>
                </a:cubicBezTo>
                <a:cubicBezTo>
                  <a:pt x="588876" y="170654"/>
                  <a:pt x="588448" y="171040"/>
                  <a:pt x="587762" y="171812"/>
                </a:cubicBezTo>
                <a:cubicBezTo>
                  <a:pt x="587076" y="172583"/>
                  <a:pt x="586219" y="173355"/>
                  <a:pt x="585190" y="174126"/>
                </a:cubicBezTo>
                <a:cubicBezTo>
                  <a:pt x="584161" y="174898"/>
                  <a:pt x="583561" y="175283"/>
                  <a:pt x="583390" y="175283"/>
                </a:cubicBezTo>
                <a:cubicBezTo>
                  <a:pt x="583218" y="175283"/>
                  <a:pt x="582533" y="175926"/>
                  <a:pt x="581332" y="177212"/>
                </a:cubicBezTo>
                <a:cubicBezTo>
                  <a:pt x="580132" y="178498"/>
                  <a:pt x="578932" y="179570"/>
                  <a:pt x="577732" y="180427"/>
                </a:cubicBezTo>
                <a:lnTo>
                  <a:pt x="576771" y="180992"/>
                </a:lnTo>
                <a:lnTo>
                  <a:pt x="581075" y="187499"/>
                </a:lnTo>
                <a:cubicBezTo>
                  <a:pt x="583647" y="191357"/>
                  <a:pt x="585490" y="194357"/>
                  <a:pt x="586604" y="196500"/>
                </a:cubicBezTo>
                <a:cubicBezTo>
                  <a:pt x="587719" y="198644"/>
                  <a:pt x="588490" y="200187"/>
                  <a:pt x="588919" y="201130"/>
                </a:cubicBezTo>
                <a:cubicBezTo>
                  <a:pt x="589348" y="202073"/>
                  <a:pt x="590291" y="203573"/>
                  <a:pt x="591748" y="205630"/>
                </a:cubicBezTo>
                <a:cubicBezTo>
                  <a:pt x="593205" y="207688"/>
                  <a:pt x="594106" y="208845"/>
                  <a:pt x="594448" y="209102"/>
                </a:cubicBezTo>
                <a:cubicBezTo>
                  <a:pt x="594791" y="209359"/>
                  <a:pt x="595691" y="210516"/>
                  <a:pt x="597149" y="212574"/>
                </a:cubicBezTo>
                <a:cubicBezTo>
                  <a:pt x="598606" y="214631"/>
                  <a:pt x="600235" y="216603"/>
                  <a:pt x="602035" y="218489"/>
                </a:cubicBezTo>
                <a:cubicBezTo>
                  <a:pt x="603835" y="220375"/>
                  <a:pt x="605207" y="221746"/>
                  <a:pt x="606150" y="222604"/>
                </a:cubicBezTo>
                <a:cubicBezTo>
                  <a:pt x="607093" y="223461"/>
                  <a:pt x="607607" y="223590"/>
                  <a:pt x="607693" y="222989"/>
                </a:cubicBezTo>
                <a:cubicBezTo>
                  <a:pt x="607779" y="222389"/>
                  <a:pt x="608122" y="221532"/>
                  <a:pt x="608722" y="220418"/>
                </a:cubicBezTo>
                <a:cubicBezTo>
                  <a:pt x="609322" y="219303"/>
                  <a:pt x="609665" y="218275"/>
                  <a:pt x="609750" y="217332"/>
                </a:cubicBezTo>
                <a:cubicBezTo>
                  <a:pt x="609836" y="216389"/>
                  <a:pt x="610007" y="215703"/>
                  <a:pt x="610265" y="215274"/>
                </a:cubicBezTo>
                <a:cubicBezTo>
                  <a:pt x="610522" y="214846"/>
                  <a:pt x="610693" y="214331"/>
                  <a:pt x="610779" y="213731"/>
                </a:cubicBezTo>
                <a:cubicBezTo>
                  <a:pt x="610865" y="213131"/>
                  <a:pt x="611036" y="212617"/>
                  <a:pt x="611293" y="212188"/>
                </a:cubicBezTo>
                <a:cubicBezTo>
                  <a:pt x="611550" y="211759"/>
                  <a:pt x="611722" y="210902"/>
                  <a:pt x="611808" y="209616"/>
                </a:cubicBezTo>
                <a:cubicBezTo>
                  <a:pt x="611893" y="208330"/>
                  <a:pt x="612065" y="207473"/>
                  <a:pt x="612322" y="207045"/>
                </a:cubicBezTo>
                <a:cubicBezTo>
                  <a:pt x="612515" y="206723"/>
                  <a:pt x="612660" y="191526"/>
                  <a:pt x="612756" y="161452"/>
                </a:cubicBezTo>
                <a:close/>
                <a:moveTo>
                  <a:pt x="2692951" y="147497"/>
                </a:moveTo>
                <a:lnTo>
                  <a:pt x="2692815" y="149180"/>
                </a:lnTo>
                <a:cubicBezTo>
                  <a:pt x="2692644" y="151666"/>
                  <a:pt x="2692515" y="152909"/>
                  <a:pt x="2692429" y="152909"/>
                </a:cubicBezTo>
                <a:cubicBezTo>
                  <a:pt x="2692344" y="152909"/>
                  <a:pt x="2692086" y="153724"/>
                  <a:pt x="2691658" y="155352"/>
                </a:cubicBezTo>
                <a:cubicBezTo>
                  <a:pt x="2691229" y="156981"/>
                  <a:pt x="2690972" y="157796"/>
                  <a:pt x="2690887" y="157796"/>
                </a:cubicBezTo>
                <a:cubicBezTo>
                  <a:pt x="2690801" y="157796"/>
                  <a:pt x="2690715" y="158010"/>
                  <a:pt x="2690629" y="158439"/>
                </a:cubicBezTo>
                <a:cubicBezTo>
                  <a:pt x="2690543" y="158867"/>
                  <a:pt x="2690115" y="159724"/>
                  <a:pt x="2689343" y="161010"/>
                </a:cubicBezTo>
                <a:cubicBezTo>
                  <a:pt x="2688572" y="162296"/>
                  <a:pt x="2688143" y="162939"/>
                  <a:pt x="2688058" y="162939"/>
                </a:cubicBezTo>
                <a:cubicBezTo>
                  <a:pt x="2687972" y="162939"/>
                  <a:pt x="2687886" y="163325"/>
                  <a:pt x="2687800" y="164096"/>
                </a:cubicBezTo>
                <a:cubicBezTo>
                  <a:pt x="2687714" y="164868"/>
                  <a:pt x="2687415" y="165854"/>
                  <a:pt x="2686900" y="167054"/>
                </a:cubicBezTo>
                <a:lnTo>
                  <a:pt x="2686830" y="167196"/>
                </a:lnTo>
                <a:lnTo>
                  <a:pt x="2687286" y="167054"/>
                </a:lnTo>
                <a:cubicBezTo>
                  <a:pt x="2688743" y="167054"/>
                  <a:pt x="2689901" y="167354"/>
                  <a:pt x="2690758" y="167954"/>
                </a:cubicBezTo>
                <a:cubicBezTo>
                  <a:pt x="2691615" y="168554"/>
                  <a:pt x="2692344" y="169411"/>
                  <a:pt x="2692944" y="170526"/>
                </a:cubicBezTo>
                <a:cubicBezTo>
                  <a:pt x="2693544" y="171640"/>
                  <a:pt x="2693758" y="172883"/>
                  <a:pt x="2693587" y="174255"/>
                </a:cubicBezTo>
                <a:cubicBezTo>
                  <a:pt x="2693415" y="175626"/>
                  <a:pt x="2693287" y="176312"/>
                  <a:pt x="2693201" y="176312"/>
                </a:cubicBezTo>
                <a:cubicBezTo>
                  <a:pt x="2693115" y="176312"/>
                  <a:pt x="2693029" y="178584"/>
                  <a:pt x="2692944" y="183127"/>
                </a:cubicBezTo>
                <a:cubicBezTo>
                  <a:pt x="2692858" y="187671"/>
                  <a:pt x="2693029" y="189985"/>
                  <a:pt x="2693458" y="190071"/>
                </a:cubicBezTo>
                <a:cubicBezTo>
                  <a:pt x="2693887" y="190157"/>
                  <a:pt x="2694530" y="189728"/>
                  <a:pt x="2695387" y="188785"/>
                </a:cubicBezTo>
                <a:cubicBezTo>
                  <a:pt x="2696244" y="187842"/>
                  <a:pt x="2697616" y="186685"/>
                  <a:pt x="2699502" y="185313"/>
                </a:cubicBezTo>
                <a:cubicBezTo>
                  <a:pt x="2701388" y="183942"/>
                  <a:pt x="2702502" y="183042"/>
                  <a:pt x="2702845" y="182613"/>
                </a:cubicBezTo>
                <a:cubicBezTo>
                  <a:pt x="2703188" y="182184"/>
                  <a:pt x="2703702" y="181670"/>
                  <a:pt x="2704388" y="181070"/>
                </a:cubicBezTo>
                <a:cubicBezTo>
                  <a:pt x="2705074" y="180470"/>
                  <a:pt x="2705588" y="179955"/>
                  <a:pt x="2705931" y="179527"/>
                </a:cubicBezTo>
                <a:cubicBezTo>
                  <a:pt x="2706274" y="179098"/>
                  <a:pt x="2706960" y="178412"/>
                  <a:pt x="2707988" y="177469"/>
                </a:cubicBezTo>
                <a:cubicBezTo>
                  <a:pt x="2709017" y="176526"/>
                  <a:pt x="2709703" y="175841"/>
                  <a:pt x="2710046" y="175412"/>
                </a:cubicBezTo>
                <a:cubicBezTo>
                  <a:pt x="2710389" y="174983"/>
                  <a:pt x="2710903" y="174469"/>
                  <a:pt x="2711589" y="173869"/>
                </a:cubicBezTo>
                <a:cubicBezTo>
                  <a:pt x="2712275" y="173269"/>
                  <a:pt x="2712917" y="172626"/>
                  <a:pt x="2713518" y="171940"/>
                </a:cubicBezTo>
                <a:cubicBezTo>
                  <a:pt x="2714118" y="171254"/>
                  <a:pt x="2714718" y="170311"/>
                  <a:pt x="2715318" y="169111"/>
                </a:cubicBezTo>
                <a:lnTo>
                  <a:pt x="2715785" y="168396"/>
                </a:lnTo>
                <a:lnTo>
                  <a:pt x="2713261" y="166540"/>
                </a:lnTo>
                <a:cubicBezTo>
                  <a:pt x="2711803" y="165511"/>
                  <a:pt x="2710732" y="164525"/>
                  <a:pt x="2710046" y="163582"/>
                </a:cubicBezTo>
                <a:cubicBezTo>
                  <a:pt x="2709360" y="162639"/>
                  <a:pt x="2708803" y="162082"/>
                  <a:pt x="2708374" y="161910"/>
                </a:cubicBezTo>
                <a:cubicBezTo>
                  <a:pt x="2707946" y="161739"/>
                  <a:pt x="2707431" y="161225"/>
                  <a:pt x="2706831" y="160367"/>
                </a:cubicBezTo>
                <a:cubicBezTo>
                  <a:pt x="2706231" y="159510"/>
                  <a:pt x="2705717" y="158996"/>
                  <a:pt x="2705288" y="158824"/>
                </a:cubicBezTo>
                <a:cubicBezTo>
                  <a:pt x="2704860" y="158653"/>
                  <a:pt x="2704345" y="158138"/>
                  <a:pt x="2703745" y="157281"/>
                </a:cubicBezTo>
                <a:cubicBezTo>
                  <a:pt x="2703145" y="156424"/>
                  <a:pt x="2702631" y="155910"/>
                  <a:pt x="2702202" y="155738"/>
                </a:cubicBezTo>
                <a:cubicBezTo>
                  <a:pt x="2701773" y="155567"/>
                  <a:pt x="2701259" y="155052"/>
                  <a:pt x="2700659" y="154195"/>
                </a:cubicBezTo>
                <a:cubicBezTo>
                  <a:pt x="2700059" y="153338"/>
                  <a:pt x="2699459" y="152738"/>
                  <a:pt x="2698859" y="152395"/>
                </a:cubicBezTo>
                <a:cubicBezTo>
                  <a:pt x="2698259" y="152052"/>
                  <a:pt x="2697702" y="151452"/>
                  <a:pt x="2697187" y="150595"/>
                </a:cubicBezTo>
                <a:cubicBezTo>
                  <a:pt x="2696673" y="149737"/>
                  <a:pt x="2696159" y="149094"/>
                  <a:pt x="2695644" y="148666"/>
                </a:cubicBezTo>
                <a:cubicBezTo>
                  <a:pt x="2695130" y="148237"/>
                  <a:pt x="2694573" y="147980"/>
                  <a:pt x="2693973" y="147894"/>
                </a:cubicBezTo>
                <a:close/>
                <a:moveTo>
                  <a:pt x="49447" y="142254"/>
                </a:moveTo>
                <a:lnTo>
                  <a:pt x="46575" y="144133"/>
                </a:lnTo>
                <a:cubicBezTo>
                  <a:pt x="45204" y="145012"/>
                  <a:pt x="44475" y="145451"/>
                  <a:pt x="44389" y="145451"/>
                </a:cubicBezTo>
                <a:cubicBezTo>
                  <a:pt x="44218" y="145451"/>
                  <a:pt x="43661" y="145880"/>
                  <a:pt x="42718" y="146737"/>
                </a:cubicBezTo>
                <a:cubicBezTo>
                  <a:pt x="41775" y="147594"/>
                  <a:pt x="41217" y="148023"/>
                  <a:pt x="41046" y="148023"/>
                </a:cubicBezTo>
                <a:cubicBezTo>
                  <a:pt x="40874" y="148023"/>
                  <a:pt x="40446" y="148366"/>
                  <a:pt x="39760" y="149052"/>
                </a:cubicBezTo>
                <a:cubicBezTo>
                  <a:pt x="39074" y="149737"/>
                  <a:pt x="38646" y="150080"/>
                  <a:pt x="38474" y="150080"/>
                </a:cubicBezTo>
                <a:cubicBezTo>
                  <a:pt x="38303" y="150080"/>
                  <a:pt x="37360" y="150766"/>
                  <a:pt x="35645" y="152138"/>
                </a:cubicBezTo>
                <a:cubicBezTo>
                  <a:pt x="33931" y="153509"/>
                  <a:pt x="33031" y="154195"/>
                  <a:pt x="32945" y="154195"/>
                </a:cubicBezTo>
                <a:cubicBezTo>
                  <a:pt x="32859" y="154195"/>
                  <a:pt x="32473" y="154667"/>
                  <a:pt x="31788" y="155610"/>
                </a:cubicBezTo>
                <a:cubicBezTo>
                  <a:pt x="31102" y="156553"/>
                  <a:pt x="30716" y="157024"/>
                  <a:pt x="30630" y="157024"/>
                </a:cubicBezTo>
                <a:cubicBezTo>
                  <a:pt x="30545" y="157024"/>
                  <a:pt x="29387" y="158396"/>
                  <a:pt x="27158" y="161139"/>
                </a:cubicBezTo>
                <a:lnTo>
                  <a:pt x="25978" y="162555"/>
                </a:lnTo>
                <a:lnTo>
                  <a:pt x="27416" y="164868"/>
                </a:lnTo>
                <a:cubicBezTo>
                  <a:pt x="28787" y="167182"/>
                  <a:pt x="30245" y="169368"/>
                  <a:pt x="31788" y="171426"/>
                </a:cubicBezTo>
                <a:cubicBezTo>
                  <a:pt x="33331" y="173483"/>
                  <a:pt x="34745" y="175584"/>
                  <a:pt x="36031" y="177727"/>
                </a:cubicBezTo>
                <a:cubicBezTo>
                  <a:pt x="37317" y="179870"/>
                  <a:pt x="38946" y="182141"/>
                  <a:pt x="40917" y="184542"/>
                </a:cubicBezTo>
                <a:cubicBezTo>
                  <a:pt x="42889" y="186942"/>
                  <a:pt x="44904" y="188957"/>
                  <a:pt x="46961" y="190585"/>
                </a:cubicBezTo>
                <a:cubicBezTo>
                  <a:pt x="49018" y="192214"/>
                  <a:pt x="50090" y="188828"/>
                  <a:pt x="50176" y="180427"/>
                </a:cubicBezTo>
                <a:cubicBezTo>
                  <a:pt x="50261" y="172026"/>
                  <a:pt x="50176" y="167483"/>
                  <a:pt x="49918" y="166797"/>
                </a:cubicBezTo>
                <a:cubicBezTo>
                  <a:pt x="49661" y="166111"/>
                  <a:pt x="49490" y="161439"/>
                  <a:pt x="49404" y="152781"/>
                </a:cubicBezTo>
                <a:cubicBezTo>
                  <a:pt x="49361" y="148452"/>
                  <a:pt x="49361" y="145151"/>
                  <a:pt x="49404" y="142879"/>
                </a:cubicBezTo>
                <a:close/>
                <a:moveTo>
                  <a:pt x="600685" y="141915"/>
                </a:moveTo>
                <a:lnTo>
                  <a:pt x="600106" y="142108"/>
                </a:lnTo>
                <a:cubicBezTo>
                  <a:pt x="599592" y="142451"/>
                  <a:pt x="598906" y="142622"/>
                  <a:pt x="598049" y="142622"/>
                </a:cubicBezTo>
                <a:cubicBezTo>
                  <a:pt x="597192" y="142622"/>
                  <a:pt x="596377" y="142794"/>
                  <a:pt x="595606" y="143137"/>
                </a:cubicBezTo>
                <a:cubicBezTo>
                  <a:pt x="594834" y="143479"/>
                  <a:pt x="594063" y="143651"/>
                  <a:pt x="593291" y="143651"/>
                </a:cubicBezTo>
                <a:cubicBezTo>
                  <a:pt x="592520" y="143651"/>
                  <a:pt x="591491" y="143994"/>
                  <a:pt x="590205" y="144680"/>
                </a:cubicBezTo>
                <a:cubicBezTo>
                  <a:pt x="588919" y="145365"/>
                  <a:pt x="587719" y="145708"/>
                  <a:pt x="586604" y="145708"/>
                </a:cubicBezTo>
                <a:cubicBezTo>
                  <a:pt x="585490" y="145708"/>
                  <a:pt x="584290" y="146051"/>
                  <a:pt x="583004" y="146737"/>
                </a:cubicBezTo>
                <a:cubicBezTo>
                  <a:pt x="581718" y="147423"/>
                  <a:pt x="580604" y="147766"/>
                  <a:pt x="579661" y="147766"/>
                </a:cubicBezTo>
                <a:cubicBezTo>
                  <a:pt x="578718" y="147766"/>
                  <a:pt x="577989" y="147937"/>
                  <a:pt x="577475" y="148280"/>
                </a:cubicBezTo>
                <a:cubicBezTo>
                  <a:pt x="576961" y="148623"/>
                  <a:pt x="575503" y="148794"/>
                  <a:pt x="573103" y="148794"/>
                </a:cubicBezTo>
                <a:cubicBezTo>
                  <a:pt x="570703" y="148794"/>
                  <a:pt x="568988" y="149094"/>
                  <a:pt x="567959" y="149695"/>
                </a:cubicBezTo>
                <a:cubicBezTo>
                  <a:pt x="566931" y="150295"/>
                  <a:pt x="565645" y="150680"/>
                  <a:pt x="564102" y="150852"/>
                </a:cubicBezTo>
                <a:lnTo>
                  <a:pt x="560663" y="151425"/>
                </a:lnTo>
                <a:lnTo>
                  <a:pt x="562559" y="154838"/>
                </a:lnTo>
                <a:cubicBezTo>
                  <a:pt x="563759" y="156981"/>
                  <a:pt x="565088" y="159424"/>
                  <a:pt x="566545" y="162168"/>
                </a:cubicBezTo>
                <a:lnTo>
                  <a:pt x="570133" y="169151"/>
                </a:lnTo>
                <a:lnTo>
                  <a:pt x="572203" y="167568"/>
                </a:lnTo>
                <a:cubicBezTo>
                  <a:pt x="573317" y="166882"/>
                  <a:pt x="574474" y="165897"/>
                  <a:pt x="575675" y="164611"/>
                </a:cubicBezTo>
                <a:cubicBezTo>
                  <a:pt x="576875" y="163325"/>
                  <a:pt x="577946" y="162382"/>
                  <a:pt x="578889" y="161782"/>
                </a:cubicBezTo>
                <a:cubicBezTo>
                  <a:pt x="579832" y="161182"/>
                  <a:pt x="580947" y="160496"/>
                  <a:pt x="582233" y="159724"/>
                </a:cubicBezTo>
                <a:cubicBezTo>
                  <a:pt x="583518" y="158953"/>
                  <a:pt x="584333" y="158353"/>
                  <a:pt x="584676" y="157924"/>
                </a:cubicBezTo>
                <a:cubicBezTo>
                  <a:pt x="585019" y="157496"/>
                  <a:pt x="585662" y="156853"/>
                  <a:pt x="586604" y="155995"/>
                </a:cubicBezTo>
                <a:cubicBezTo>
                  <a:pt x="587548" y="155138"/>
                  <a:pt x="588405" y="153938"/>
                  <a:pt x="589176" y="152395"/>
                </a:cubicBezTo>
                <a:cubicBezTo>
                  <a:pt x="589948" y="150852"/>
                  <a:pt x="590934" y="149523"/>
                  <a:pt x="592134" y="148409"/>
                </a:cubicBezTo>
                <a:cubicBezTo>
                  <a:pt x="593334" y="147294"/>
                  <a:pt x="594363" y="146608"/>
                  <a:pt x="595220" y="146351"/>
                </a:cubicBezTo>
                <a:cubicBezTo>
                  <a:pt x="596077" y="146094"/>
                  <a:pt x="597363" y="145151"/>
                  <a:pt x="599077" y="143522"/>
                </a:cubicBezTo>
                <a:close/>
                <a:moveTo>
                  <a:pt x="2228240" y="140822"/>
                </a:moveTo>
                <a:lnTo>
                  <a:pt x="2226090" y="142365"/>
                </a:lnTo>
                <a:cubicBezTo>
                  <a:pt x="2223347" y="144251"/>
                  <a:pt x="2221890" y="145194"/>
                  <a:pt x="2221718" y="145194"/>
                </a:cubicBezTo>
                <a:cubicBezTo>
                  <a:pt x="2221547" y="145194"/>
                  <a:pt x="2221118" y="145580"/>
                  <a:pt x="2220432" y="146351"/>
                </a:cubicBezTo>
                <a:cubicBezTo>
                  <a:pt x="2219747" y="147123"/>
                  <a:pt x="2218332" y="148366"/>
                  <a:pt x="2216189" y="150080"/>
                </a:cubicBezTo>
                <a:cubicBezTo>
                  <a:pt x="2214046" y="151795"/>
                  <a:pt x="2212889" y="152652"/>
                  <a:pt x="2212717" y="152652"/>
                </a:cubicBezTo>
                <a:cubicBezTo>
                  <a:pt x="2212546" y="152652"/>
                  <a:pt x="2212289" y="152952"/>
                  <a:pt x="2211945" y="153552"/>
                </a:cubicBezTo>
                <a:cubicBezTo>
                  <a:pt x="2211603" y="154152"/>
                  <a:pt x="2212246" y="154281"/>
                  <a:pt x="2213874" y="153938"/>
                </a:cubicBezTo>
                <a:cubicBezTo>
                  <a:pt x="2215503" y="153595"/>
                  <a:pt x="2217989" y="153252"/>
                  <a:pt x="2221332" y="152909"/>
                </a:cubicBezTo>
                <a:lnTo>
                  <a:pt x="2228199" y="151798"/>
                </a:lnTo>
                <a:close/>
                <a:moveTo>
                  <a:pt x="4144434" y="137864"/>
                </a:moveTo>
                <a:cubicBezTo>
                  <a:pt x="4147350" y="137779"/>
                  <a:pt x="4149021" y="137864"/>
                  <a:pt x="4149450" y="138122"/>
                </a:cubicBezTo>
                <a:cubicBezTo>
                  <a:pt x="4149878" y="138379"/>
                  <a:pt x="4150392" y="138550"/>
                  <a:pt x="4150992" y="138636"/>
                </a:cubicBezTo>
                <a:cubicBezTo>
                  <a:pt x="4151592" y="138722"/>
                  <a:pt x="4152364" y="139022"/>
                  <a:pt x="4153308" y="139536"/>
                </a:cubicBezTo>
                <a:cubicBezTo>
                  <a:pt x="4154250" y="140050"/>
                  <a:pt x="4154936" y="140651"/>
                  <a:pt x="4155364" y="141336"/>
                </a:cubicBezTo>
                <a:cubicBezTo>
                  <a:pt x="4155793" y="142022"/>
                  <a:pt x="4156179" y="142408"/>
                  <a:pt x="4156522" y="142494"/>
                </a:cubicBezTo>
                <a:cubicBezTo>
                  <a:pt x="4156864" y="142579"/>
                  <a:pt x="4157508" y="142965"/>
                  <a:pt x="4158450" y="143651"/>
                </a:cubicBezTo>
                <a:cubicBezTo>
                  <a:pt x="4159394" y="144337"/>
                  <a:pt x="4160080" y="144722"/>
                  <a:pt x="4160508" y="144808"/>
                </a:cubicBezTo>
                <a:cubicBezTo>
                  <a:pt x="4160936" y="144894"/>
                  <a:pt x="4161965" y="145365"/>
                  <a:pt x="4163594" y="146223"/>
                </a:cubicBezTo>
                <a:cubicBezTo>
                  <a:pt x="4165223" y="147080"/>
                  <a:pt x="4166252" y="147851"/>
                  <a:pt x="4166680" y="148537"/>
                </a:cubicBezTo>
                <a:cubicBezTo>
                  <a:pt x="4167109" y="149223"/>
                  <a:pt x="4167966" y="149909"/>
                  <a:pt x="4169252" y="150595"/>
                </a:cubicBezTo>
                <a:cubicBezTo>
                  <a:pt x="4170538" y="151280"/>
                  <a:pt x="4171524" y="152181"/>
                  <a:pt x="4172210" y="153295"/>
                </a:cubicBezTo>
                <a:cubicBezTo>
                  <a:pt x="4172895" y="154409"/>
                  <a:pt x="4174138" y="155867"/>
                  <a:pt x="4175938" y="157667"/>
                </a:cubicBezTo>
                <a:cubicBezTo>
                  <a:pt x="4177738" y="159467"/>
                  <a:pt x="4179110" y="160667"/>
                  <a:pt x="4180054" y="161267"/>
                </a:cubicBezTo>
                <a:cubicBezTo>
                  <a:pt x="4180996" y="161868"/>
                  <a:pt x="4181810" y="162510"/>
                  <a:pt x="4182496" y="163196"/>
                </a:cubicBezTo>
                <a:cubicBezTo>
                  <a:pt x="4183182" y="163882"/>
                  <a:pt x="4183696" y="164611"/>
                  <a:pt x="4184040" y="165382"/>
                </a:cubicBezTo>
                <a:cubicBezTo>
                  <a:pt x="4184382" y="166154"/>
                  <a:pt x="4185540" y="167525"/>
                  <a:pt x="4187512" y="169497"/>
                </a:cubicBezTo>
                <a:cubicBezTo>
                  <a:pt x="4189484" y="171469"/>
                  <a:pt x="4190683" y="172540"/>
                  <a:pt x="4191112" y="172712"/>
                </a:cubicBezTo>
                <a:cubicBezTo>
                  <a:pt x="4191541" y="172883"/>
                  <a:pt x="4192184" y="173269"/>
                  <a:pt x="4193040" y="173869"/>
                </a:cubicBezTo>
                <a:cubicBezTo>
                  <a:pt x="4193898" y="174469"/>
                  <a:pt x="4194884" y="175498"/>
                  <a:pt x="4195998" y="176955"/>
                </a:cubicBezTo>
                <a:cubicBezTo>
                  <a:pt x="4197112" y="178412"/>
                  <a:pt x="4197670" y="179870"/>
                  <a:pt x="4197670" y="181327"/>
                </a:cubicBezTo>
                <a:cubicBezTo>
                  <a:pt x="4197670" y="182784"/>
                  <a:pt x="4197456" y="183856"/>
                  <a:pt x="4197027" y="184542"/>
                </a:cubicBezTo>
                <a:cubicBezTo>
                  <a:pt x="4196598" y="185228"/>
                  <a:pt x="4195784" y="185956"/>
                  <a:pt x="4194584" y="186728"/>
                </a:cubicBezTo>
                <a:cubicBezTo>
                  <a:pt x="4193384" y="187499"/>
                  <a:pt x="4192784" y="187885"/>
                  <a:pt x="4192784" y="187885"/>
                </a:cubicBezTo>
                <a:cubicBezTo>
                  <a:pt x="4192784" y="187885"/>
                  <a:pt x="4192184" y="187885"/>
                  <a:pt x="4190983" y="187885"/>
                </a:cubicBezTo>
                <a:cubicBezTo>
                  <a:pt x="4189783" y="187885"/>
                  <a:pt x="4188840" y="187714"/>
                  <a:pt x="4188154" y="187371"/>
                </a:cubicBezTo>
                <a:cubicBezTo>
                  <a:pt x="4187468" y="187028"/>
                  <a:pt x="4186868" y="186556"/>
                  <a:pt x="4186354" y="185956"/>
                </a:cubicBezTo>
                <a:cubicBezTo>
                  <a:pt x="4185840" y="185356"/>
                  <a:pt x="4185368" y="184970"/>
                  <a:pt x="4184940" y="184799"/>
                </a:cubicBezTo>
                <a:cubicBezTo>
                  <a:pt x="4184511" y="184628"/>
                  <a:pt x="4183868" y="184242"/>
                  <a:pt x="4183011" y="183642"/>
                </a:cubicBezTo>
                <a:cubicBezTo>
                  <a:pt x="4182154" y="183042"/>
                  <a:pt x="4181468" y="182313"/>
                  <a:pt x="4180954" y="181456"/>
                </a:cubicBezTo>
                <a:cubicBezTo>
                  <a:pt x="4180439" y="180598"/>
                  <a:pt x="4179968" y="180084"/>
                  <a:pt x="4179539" y="179913"/>
                </a:cubicBezTo>
                <a:cubicBezTo>
                  <a:pt x="4179110" y="179741"/>
                  <a:pt x="4178596" y="179313"/>
                  <a:pt x="4177996" y="178627"/>
                </a:cubicBezTo>
                <a:cubicBezTo>
                  <a:pt x="4177396" y="177941"/>
                  <a:pt x="4176710" y="177427"/>
                  <a:pt x="4175938" y="177084"/>
                </a:cubicBezTo>
                <a:cubicBezTo>
                  <a:pt x="4175167" y="176741"/>
                  <a:pt x="4174352" y="176098"/>
                  <a:pt x="4173496" y="175155"/>
                </a:cubicBezTo>
                <a:cubicBezTo>
                  <a:pt x="4172638" y="174212"/>
                  <a:pt x="4172124" y="173312"/>
                  <a:pt x="4171952" y="172455"/>
                </a:cubicBezTo>
                <a:cubicBezTo>
                  <a:pt x="4171781" y="171597"/>
                  <a:pt x="4170924" y="170440"/>
                  <a:pt x="4169381" y="168983"/>
                </a:cubicBezTo>
                <a:cubicBezTo>
                  <a:pt x="4167838" y="167525"/>
                  <a:pt x="4166638" y="166540"/>
                  <a:pt x="4165780" y="166025"/>
                </a:cubicBezTo>
                <a:cubicBezTo>
                  <a:pt x="4164923" y="165511"/>
                  <a:pt x="4164194" y="164954"/>
                  <a:pt x="4163594" y="164354"/>
                </a:cubicBezTo>
                <a:cubicBezTo>
                  <a:pt x="4162994" y="163753"/>
                  <a:pt x="4162522" y="163111"/>
                  <a:pt x="4162180" y="162425"/>
                </a:cubicBezTo>
                <a:cubicBezTo>
                  <a:pt x="4161837" y="161739"/>
                  <a:pt x="4160122" y="160367"/>
                  <a:pt x="4157036" y="158310"/>
                </a:cubicBezTo>
                <a:cubicBezTo>
                  <a:pt x="4153950" y="156253"/>
                  <a:pt x="4151978" y="155010"/>
                  <a:pt x="4151121" y="154581"/>
                </a:cubicBezTo>
                <a:cubicBezTo>
                  <a:pt x="4150264" y="154152"/>
                  <a:pt x="4149150" y="153466"/>
                  <a:pt x="4147778" y="152524"/>
                </a:cubicBezTo>
                <a:cubicBezTo>
                  <a:pt x="4146406" y="151581"/>
                  <a:pt x="4144906" y="151066"/>
                  <a:pt x="4143278" y="150980"/>
                </a:cubicBezTo>
                <a:cubicBezTo>
                  <a:pt x="4141648" y="150895"/>
                  <a:pt x="4140362" y="150595"/>
                  <a:pt x="4139420" y="150080"/>
                </a:cubicBezTo>
                <a:cubicBezTo>
                  <a:pt x="4138476" y="149566"/>
                  <a:pt x="4137662" y="148837"/>
                  <a:pt x="4136976" y="147894"/>
                </a:cubicBezTo>
                <a:cubicBezTo>
                  <a:pt x="4136290" y="146951"/>
                  <a:pt x="4135905" y="145880"/>
                  <a:pt x="4135819" y="144680"/>
                </a:cubicBezTo>
                <a:cubicBezTo>
                  <a:pt x="4135734" y="143479"/>
                  <a:pt x="4135948" y="142408"/>
                  <a:pt x="4136462" y="141465"/>
                </a:cubicBezTo>
                <a:cubicBezTo>
                  <a:pt x="4136976" y="140522"/>
                  <a:pt x="4137705" y="139708"/>
                  <a:pt x="4138648" y="139022"/>
                </a:cubicBezTo>
                <a:cubicBezTo>
                  <a:pt x="4139591" y="138336"/>
                  <a:pt x="4141520" y="137950"/>
                  <a:pt x="4144434" y="137864"/>
                </a:cubicBezTo>
                <a:close/>
                <a:moveTo>
                  <a:pt x="4869609" y="137579"/>
                </a:moveTo>
                <a:lnTo>
                  <a:pt x="4867030" y="138507"/>
                </a:lnTo>
                <a:cubicBezTo>
                  <a:pt x="4866344" y="138507"/>
                  <a:pt x="4865830" y="138636"/>
                  <a:pt x="4865486" y="138893"/>
                </a:cubicBezTo>
                <a:cubicBezTo>
                  <a:pt x="4865144" y="139150"/>
                  <a:pt x="4864844" y="139279"/>
                  <a:pt x="4864586" y="139279"/>
                </a:cubicBezTo>
                <a:cubicBezTo>
                  <a:pt x="4864330" y="139279"/>
                  <a:pt x="4863644" y="139665"/>
                  <a:pt x="4862529" y="140436"/>
                </a:cubicBezTo>
                <a:cubicBezTo>
                  <a:pt x="4861414" y="141208"/>
                  <a:pt x="4860343" y="141593"/>
                  <a:pt x="4859315" y="141593"/>
                </a:cubicBezTo>
                <a:cubicBezTo>
                  <a:pt x="4858286" y="141593"/>
                  <a:pt x="4857129" y="141936"/>
                  <a:pt x="4855843" y="142622"/>
                </a:cubicBezTo>
                <a:cubicBezTo>
                  <a:pt x="4854557" y="143308"/>
                  <a:pt x="4853614" y="143651"/>
                  <a:pt x="4853014" y="143651"/>
                </a:cubicBezTo>
                <a:cubicBezTo>
                  <a:pt x="4852414" y="143651"/>
                  <a:pt x="4851770" y="143865"/>
                  <a:pt x="4851085" y="144294"/>
                </a:cubicBezTo>
                <a:cubicBezTo>
                  <a:pt x="4850399" y="144722"/>
                  <a:pt x="4849928" y="144937"/>
                  <a:pt x="4849670" y="144937"/>
                </a:cubicBezTo>
                <a:cubicBezTo>
                  <a:pt x="4849413" y="144937"/>
                  <a:pt x="4848470" y="145365"/>
                  <a:pt x="4846842" y="146223"/>
                </a:cubicBezTo>
                <a:cubicBezTo>
                  <a:pt x="4845213" y="147080"/>
                  <a:pt x="4842298" y="147766"/>
                  <a:pt x="4838098" y="148280"/>
                </a:cubicBezTo>
                <a:cubicBezTo>
                  <a:pt x="4833897" y="148794"/>
                  <a:pt x="4831368" y="149052"/>
                  <a:pt x="4830512" y="149052"/>
                </a:cubicBezTo>
                <a:cubicBezTo>
                  <a:pt x="4829654" y="149052"/>
                  <a:pt x="4827982" y="149395"/>
                  <a:pt x="4825496" y="150080"/>
                </a:cubicBezTo>
                <a:lnTo>
                  <a:pt x="4820176" y="151003"/>
                </a:lnTo>
                <a:lnTo>
                  <a:pt x="4821382" y="155224"/>
                </a:lnTo>
                <a:cubicBezTo>
                  <a:pt x="4821981" y="156595"/>
                  <a:pt x="4822367" y="157667"/>
                  <a:pt x="4822538" y="158439"/>
                </a:cubicBezTo>
                <a:cubicBezTo>
                  <a:pt x="4822710" y="159210"/>
                  <a:pt x="4823396" y="161053"/>
                  <a:pt x="4824596" y="163968"/>
                </a:cubicBezTo>
                <a:cubicBezTo>
                  <a:pt x="4825796" y="166882"/>
                  <a:pt x="4826911" y="169969"/>
                  <a:pt x="4827940" y="173226"/>
                </a:cubicBezTo>
                <a:cubicBezTo>
                  <a:pt x="4828968" y="176484"/>
                  <a:pt x="4830340" y="179055"/>
                  <a:pt x="4832054" y="180941"/>
                </a:cubicBezTo>
                <a:cubicBezTo>
                  <a:pt x="4833768" y="182827"/>
                  <a:pt x="4835868" y="185528"/>
                  <a:pt x="4838355" y="189042"/>
                </a:cubicBezTo>
                <a:cubicBezTo>
                  <a:pt x="4840841" y="192557"/>
                  <a:pt x="4842512" y="195086"/>
                  <a:pt x="4843370" y="196629"/>
                </a:cubicBezTo>
                <a:cubicBezTo>
                  <a:pt x="4844227" y="198172"/>
                  <a:pt x="4845384" y="199758"/>
                  <a:pt x="4846842" y="201387"/>
                </a:cubicBezTo>
                <a:cubicBezTo>
                  <a:pt x="4848298" y="203016"/>
                  <a:pt x="4849456" y="204601"/>
                  <a:pt x="4850314" y="206144"/>
                </a:cubicBezTo>
                <a:cubicBezTo>
                  <a:pt x="4851170" y="207688"/>
                  <a:pt x="4851642" y="208330"/>
                  <a:pt x="4851728" y="208073"/>
                </a:cubicBezTo>
                <a:cubicBezTo>
                  <a:pt x="4851814" y="207816"/>
                  <a:pt x="4852156" y="207130"/>
                  <a:pt x="4852756" y="206016"/>
                </a:cubicBezTo>
                <a:cubicBezTo>
                  <a:pt x="4853356" y="204901"/>
                  <a:pt x="4853700" y="203873"/>
                  <a:pt x="4853786" y="202930"/>
                </a:cubicBezTo>
                <a:cubicBezTo>
                  <a:pt x="4853871" y="201987"/>
                  <a:pt x="4854042" y="201301"/>
                  <a:pt x="4854300" y="200872"/>
                </a:cubicBezTo>
                <a:cubicBezTo>
                  <a:pt x="4854557" y="200444"/>
                  <a:pt x="4854728" y="199415"/>
                  <a:pt x="4854814" y="197786"/>
                </a:cubicBezTo>
                <a:cubicBezTo>
                  <a:pt x="4854900" y="196158"/>
                  <a:pt x="4855072" y="195129"/>
                  <a:pt x="4855328" y="194700"/>
                </a:cubicBezTo>
                <a:cubicBezTo>
                  <a:pt x="4855586" y="194272"/>
                  <a:pt x="4855757" y="193586"/>
                  <a:pt x="4855843" y="192643"/>
                </a:cubicBezTo>
                <a:cubicBezTo>
                  <a:pt x="4855928" y="191700"/>
                  <a:pt x="4856100" y="191014"/>
                  <a:pt x="4856357" y="190585"/>
                </a:cubicBezTo>
                <a:cubicBezTo>
                  <a:pt x="4856614" y="190157"/>
                  <a:pt x="4856786" y="189600"/>
                  <a:pt x="4856872" y="188914"/>
                </a:cubicBezTo>
                <a:cubicBezTo>
                  <a:pt x="4856957" y="188228"/>
                  <a:pt x="4857129" y="187628"/>
                  <a:pt x="4857386" y="187114"/>
                </a:cubicBezTo>
                <a:cubicBezTo>
                  <a:pt x="4857643" y="186599"/>
                  <a:pt x="4857814" y="185613"/>
                  <a:pt x="4857900" y="184156"/>
                </a:cubicBezTo>
                <a:cubicBezTo>
                  <a:pt x="4857986" y="182699"/>
                  <a:pt x="4858158" y="181756"/>
                  <a:pt x="4858414" y="181327"/>
                </a:cubicBezTo>
                <a:cubicBezTo>
                  <a:pt x="4858672" y="180898"/>
                  <a:pt x="4858843" y="180213"/>
                  <a:pt x="4858929" y="179270"/>
                </a:cubicBezTo>
                <a:cubicBezTo>
                  <a:pt x="4859014" y="178327"/>
                  <a:pt x="4859186" y="177641"/>
                  <a:pt x="4859444" y="177212"/>
                </a:cubicBezTo>
                <a:cubicBezTo>
                  <a:pt x="4859700" y="176784"/>
                  <a:pt x="4859872" y="176098"/>
                  <a:pt x="4859958" y="175155"/>
                </a:cubicBezTo>
                <a:cubicBezTo>
                  <a:pt x="4860042" y="174212"/>
                  <a:pt x="4860215" y="173526"/>
                  <a:pt x="4860472" y="173098"/>
                </a:cubicBezTo>
                <a:cubicBezTo>
                  <a:pt x="4860730" y="172669"/>
                  <a:pt x="4860900" y="171640"/>
                  <a:pt x="4860986" y="170011"/>
                </a:cubicBezTo>
                <a:cubicBezTo>
                  <a:pt x="4861072" y="168383"/>
                  <a:pt x="4861414" y="166925"/>
                  <a:pt x="4862014" y="165639"/>
                </a:cubicBezTo>
                <a:cubicBezTo>
                  <a:pt x="4862614" y="164354"/>
                  <a:pt x="4862958" y="162939"/>
                  <a:pt x="4863044" y="161396"/>
                </a:cubicBezTo>
                <a:cubicBezTo>
                  <a:pt x="4863129" y="159853"/>
                  <a:pt x="4863472" y="158396"/>
                  <a:pt x="4864072" y="157024"/>
                </a:cubicBezTo>
                <a:cubicBezTo>
                  <a:pt x="4864672" y="155652"/>
                  <a:pt x="4865015" y="154452"/>
                  <a:pt x="4865101" y="153424"/>
                </a:cubicBezTo>
                <a:cubicBezTo>
                  <a:pt x="4865186" y="152395"/>
                  <a:pt x="4865315" y="151752"/>
                  <a:pt x="4865486" y="151495"/>
                </a:cubicBezTo>
                <a:cubicBezTo>
                  <a:pt x="4865658" y="151238"/>
                  <a:pt x="4865830" y="150595"/>
                  <a:pt x="4866001" y="149566"/>
                </a:cubicBezTo>
                <a:cubicBezTo>
                  <a:pt x="4866172" y="148537"/>
                  <a:pt x="4866387" y="147809"/>
                  <a:pt x="4866644" y="147380"/>
                </a:cubicBezTo>
                <a:cubicBezTo>
                  <a:pt x="4866901" y="146951"/>
                  <a:pt x="4867072" y="146266"/>
                  <a:pt x="4867158" y="145323"/>
                </a:cubicBezTo>
                <a:cubicBezTo>
                  <a:pt x="4867244" y="144380"/>
                  <a:pt x="4867587" y="143351"/>
                  <a:pt x="4868187" y="142236"/>
                </a:cubicBezTo>
                <a:cubicBezTo>
                  <a:pt x="4868787" y="141122"/>
                  <a:pt x="4869130" y="140093"/>
                  <a:pt x="4869216" y="139150"/>
                </a:cubicBezTo>
                <a:close/>
                <a:moveTo>
                  <a:pt x="3602983" y="137023"/>
                </a:moveTo>
                <a:lnTo>
                  <a:pt x="3602229" y="137993"/>
                </a:lnTo>
                <a:cubicBezTo>
                  <a:pt x="3602143" y="137993"/>
                  <a:pt x="3601843" y="138422"/>
                  <a:pt x="3601328" y="139279"/>
                </a:cubicBezTo>
                <a:cubicBezTo>
                  <a:pt x="3600814" y="140136"/>
                  <a:pt x="3600514" y="140565"/>
                  <a:pt x="3600428" y="140565"/>
                </a:cubicBezTo>
                <a:cubicBezTo>
                  <a:pt x="3600343" y="140565"/>
                  <a:pt x="3599871" y="141165"/>
                  <a:pt x="3599014" y="142365"/>
                </a:cubicBezTo>
                <a:cubicBezTo>
                  <a:pt x="3598157" y="143565"/>
                  <a:pt x="3596828" y="145194"/>
                  <a:pt x="3595028" y="147251"/>
                </a:cubicBezTo>
                <a:cubicBezTo>
                  <a:pt x="3593228" y="149309"/>
                  <a:pt x="3591042" y="151666"/>
                  <a:pt x="3588470" y="154324"/>
                </a:cubicBezTo>
                <a:lnTo>
                  <a:pt x="3586320" y="156521"/>
                </a:lnTo>
                <a:lnTo>
                  <a:pt x="3587184" y="158310"/>
                </a:lnTo>
                <a:cubicBezTo>
                  <a:pt x="3587870" y="159167"/>
                  <a:pt x="3588256" y="160282"/>
                  <a:pt x="3588341" y="161653"/>
                </a:cubicBezTo>
                <a:cubicBezTo>
                  <a:pt x="3588427" y="163025"/>
                  <a:pt x="3588856" y="164654"/>
                  <a:pt x="3589627" y="166540"/>
                </a:cubicBezTo>
                <a:cubicBezTo>
                  <a:pt x="3590399" y="168425"/>
                  <a:pt x="3590913" y="170054"/>
                  <a:pt x="3591170" y="171426"/>
                </a:cubicBezTo>
                <a:cubicBezTo>
                  <a:pt x="3591428" y="172797"/>
                  <a:pt x="3591856" y="174426"/>
                  <a:pt x="3592456" y="176312"/>
                </a:cubicBezTo>
                <a:cubicBezTo>
                  <a:pt x="3593056" y="178198"/>
                  <a:pt x="3594128" y="180598"/>
                  <a:pt x="3595671" y="183513"/>
                </a:cubicBezTo>
                <a:cubicBezTo>
                  <a:pt x="3597214" y="186428"/>
                  <a:pt x="3598800" y="190028"/>
                  <a:pt x="3600428" y="194314"/>
                </a:cubicBezTo>
                <a:cubicBezTo>
                  <a:pt x="3602057" y="198601"/>
                  <a:pt x="3602914" y="200529"/>
                  <a:pt x="3603000" y="200101"/>
                </a:cubicBezTo>
                <a:cubicBezTo>
                  <a:pt x="3603086" y="199672"/>
                  <a:pt x="3603258" y="199244"/>
                  <a:pt x="3603514" y="198815"/>
                </a:cubicBezTo>
                <a:cubicBezTo>
                  <a:pt x="3603772" y="198386"/>
                  <a:pt x="3603943" y="193757"/>
                  <a:pt x="3604029" y="184928"/>
                </a:cubicBezTo>
                <a:cubicBezTo>
                  <a:pt x="3604115" y="176098"/>
                  <a:pt x="3604286" y="171469"/>
                  <a:pt x="3604543" y="171040"/>
                </a:cubicBezTo>
                <a:cubicBezTo>
                  <a:pt x="3604800" y="170611"/>
                  <a:pt x="3604972" y="169454"/>
                  <a:pt x="3605058" y="167568"/>
                </a:cubicBezTo>
                <a:cubicBezTo>
                  <a:pt x="3605144" y="165682"/>
                  <a:pt x="3605058" y="164482"/>
                  <a:pt x="3604800" y="163968"/>
                </a:cubicBezTo>
                <a:cubicBezTo>
                  <a:pt x="3604543" y="163453"/>
                  <a:pt x="3604372" y="160753"/>
                  <a:pt x="3604286" y="155867"/>
                </a:cubicBezTo>
                <a:cubicBezTo>
                  <a:pt x="3604200" y="150980"/>
                  <a:pt x="3604029" y="148366"/>
                  <a:pt x="3603772" y="148023"/>
                </a:cubicBezTo>
                <a:cubicBezTo>
                  <a:pt x="3603514" y="147680"/>
                  <a:pt x="3603343" y="145623"/>
                  <a:pt x="3603258" y="141851"/>
                </a:cubicBezTo>
                <a:cubicBezTo>
                  <a:pt x="3603215" y="139965"/>
                  <a:pt x="3603150" y="138507"/>
                  <a:pt x="3603064" y="137479"/>
                </a:cubicBezTo>
                <a:close/>
                <a:moveTo>
                  <a:pt x="5114156" y="136836"/>
                </a:moveTo>
                <a:cubicBezTo>
                  <a:pt x="5115870" y="136750"/>
                  <a:pt x="5117456" y="136921"/>
                  <a:pt x="5118914" y="137350"/>
                </a:cubicBezTo>
                <a:cubicBezTo>
                  <a:pt x="5120371" y="137779"/>
                  <a:pt x="5121571" y="138465"/>
                  <a:pt x="5122514" y="139408"/>
                </a:cubicBezTo>
                <a:cubicBezTo>
                  <a:pt x="5123457" y="140350"/>
                  <a:pt x="5124657" y="141293"/>
                  <a:pt x="5126115" y="142236"/>
                </a:cubicBezTo>
                <a:cubicBezTo>
                  <a:pt x="5127572" y="143179"/>
                  <a:pt x="5128858" y="144122"/>
                  <a:pt x="5129972" y="145065"/>
                </a:cubicBezTo>
                <a:cubicBezTo>
                  <a:pt x="5131086" y="146008"/>
                  <a:pt x="5131944" y="147037"/>
                  <a:pt x="5132544" y="148152"/>
                </a:cubicBezTo>
                <a:cubicBezTo>
                  <a:pt x="5133144" y="149266"/>
                  <a:pt x="5133830" y="150252"/>
                  <a:pt x="5134602" y="151109"/>
                </a:cubicBezTo>
                <a:cubicBezTo>
                  <a:pt x="5135373" y="151966"/>
                  <a:pt x="5136358" y="153595"/>
                  <a:pt x="5137559" y="155995"/>
                </a:cubicBezTo>
                <a:cubicBezTo>
                  <a:pt x="5138759" y="158396"/>
                  <a:pt x="5139958" y="160925"/>
                  <a:pt x="5141159" y="163582"/>
                </a:cubicBezTo>
                <a:cubicBezTo>
                  <a:pt x="5142359" y="166240"/>
                  <a:pt x="5143474" y="167868"/>
                  <a:pt x="5144502" y="168468"/>
                </a:cubicBezTo>
                <a:cubicBezTo>
                  <a:pt x="5145531" y="169068"/>
                  <a:pt x="5146388" y="169840"/>
                  <a:pt x="5147074" y="170783"/>
                </a:cubicBezTo>
                <a:cubicBezTo>
                  <a:pt x="5147760" y="171726"/>
                  <a:pt x="5148103" y="173226"/>
                  <a:pt x="5148103" y="175283"/>
                </a:cubicBezTo>
                <a:cubicBezTo>
                  <a:pt x="5148103" y="177341"/>
                  <a:pt x="5147888" y="178712"/>
                  <a:pt x="5147460" y="179398"/>
                </a:cubicBezTo>
                <a:cubicBezTo>
                  <a:pt x="5147031" y="180084"/>
                  <a:pt x="5146217" y="180813"/>
                  <a:pt x="5145017" y="181584"/>
                </a:cubicBezTo>
                <a:cubicBezTo>
                  <a:pt x="5143816" y="182356"/>
                  <a:pt x="5143216" y="182742"/>
                  <a:pt x="5143216" y="182742"/>
                </a:cubicBezTo>
                <a:cubicBezTo>
                  <a:pt x="5143216" y="182742"/>
                  <a:pt x="5142574" y="182742"/>
                  <a:pt x="5141288" y="182742"/>
                </a:cubicBezTo>
                <a:cubicBezTo>
                  <a:pt x="5140002" y="182742"/>
                  <a:pt x="5139016" y="182570"/>
                  <a:pt x="5138330" y="182227"/>
                </a:cubicBezTo>
                <a:cubicBezTo>
                  <a:pt x="5137644" y="181884"/>
                  <a:pt x="5136958" y="181370"/>
                  <a:pt x="5136273" y="180684"/>
                </a:cubicBezTo>
                <a:cubicBezTo>
                  <a:pt x="5135587" y="179998"/>
                  <a:pt x="5134987" y="179141"/>
                  <a:pt x="5134473" y="178112"/>
                </a:cubicBezTo>
                <a:cubicBezTo>
                  <a:pt x="5133958" y="177084"/>
                  <a:pt x="5133230" y="176012"/>
                  <a:pt x="5132286" y="174898"/>
                </a:cubicBezTo>
                <a:cubicBezTo>
                  <a:pt x="5131344" y="173783"/>
                  <a:pt x="5130529" y="172326"/>
                  <a:pt x="5129844" y="170526"/>
                </a:cubicBezTo>
                <a:cubicBezTo>
                  <a:pt x="5129158" y="168726"/>
                  <a:pt x="5128514" y="167483"/>
                  <a:pt x="5127914" y="166797"/>
                </a:cubicBezTo>
                <a:cubicBezTo>
                  <a:pt x="5127314" y="166111"/>
                  <a:pt x="5126714" y="164996"/>
                  <a:pt x="5126115" y="163453"/>
                </a:cubicBezTo>
                <a:cubicBezTo>
                  <a:pt x="5125514" y="161910"/>
                  <a:pt x="5124743" y="160282"/>
                  <a:pt x="5123800" y="158567"/>
                </a:cubicBezTo>
                <a:cubicBezTo>
                  <a:pt x="5122857" y="156853"/>
                  <a:pt x="5122214" y="155352"/>
                  <a:pt x="5121872" y="154067"/>
                </a:cubicBezTo>
                <a:cubicBezTo>
                  <a:pt x="5121528" y="152781"/>
                  <a:pt x="5120628" y="151109"/>
                  <a:pt x="5119171" y="149052"/>
                </a:cubicBezTo>
                <a:cubicBezTo>
                  <a:pt x="5117713" y="146994"/>
                  <a:pt x="5116899" y="145665"/>
                  <a:pt x="5116728" y="145065"/>
                </a:cubicBezTo>
                <a:cubicBezTo>
                  <a:pt x="5116556" y="144465"/>
                  <a:pt x="5115999" y="143822"/>
                  <a:pt x="5115056" y="143137"/>
                </a:cubicBezTo>
                <a:cubicBezTo>
                  <a:pt x="5114112" y="142451"/>
                  <a:pt x="5113212" y="141851"/>
                  <a:pt x="5112356" y="141336"/>
                </a:cubicBezTo>
                <a:cubicBezTo>
                  <a:pt x="5111498" y="140822"/>
                  <a:pt x="5110984" y="140222"/>
                  <a:pt x="5110813" y="139536"/>
                </a:cubicBezTo>
                <a:cubicBezTo>
                  <a:pt x="5110641" y="138850"/>
                  <a:pt x="5110727" y="138250"/>
                  <a:pt x="5111070" y="137736"/>
                </a:cubicBezTo>
                <a:cubicBezTo>
                  <a:pt x="5111412" y="137222"/>
                  <a:pt x="5112441" y="136921"/>
                  <a:pt x="5114156" y="136836"/>
                </a:cubicBezTo>
                <a:close/>
                <a:moveTo>
                  <a:pt x="3398694" y="134907"/>
                </a:moveTo>
                <a:cubicBezTo>
                  <a:pt x="3399380" y="134735"/>
                  <a:pt x="3400066" y="134993"/>
                  <a:pt x="3400751" y="135678"/>
                </a:cubicBezTo>
                <a:cubicBezTo>
                  <a:pt x="3401437" y="136364"/>
                  <a:pt x="3402380" y="136921"/>
                  <a:pt x="3403580" y="137350"/>
                </a:cubicBezTo>
                <a:cubicBezTo>
                  <a:pt x="3404780" y="137779"/>
                  <a:pt x="3405638" y="138293"/>
                  <a:pt x="3406152" y="138893"/>
                </a:cubicBezTo>
                <a:cubicBezTo>
                  <a:pt x="3406666" y="139493"/>
                  <a:pt x="3407824" y="140479"/>
                  <a:pt x="3409624" y="141851"/>
                </a:cubicBezTo>
                <a:cubicBezTo>
                  <a:pt x="3411424" y="143222"/>
                  <a:pt x="3413010" y="144165"/>
                  <a:pt x="3414382" y="144680"/>
                </a:cubicBezTo>
                <a:cubicBezTo>
                  <a:pt x="3415753" y="145194"/>
                  <a:pt x="3416825" y="145837"/>
                  <a:pt x="3417596" y="146608"/>
                </a:cubicBezTo>
                <a:cubicBezTo>
                  <a:pt x="3418368" y="147380"/>
                  <a:pt x="3418839" y="148066"/>
                  <a:pt x="3419010" y="148666"/>
                </a:cubicBezTo>
                <a:cubicBezTo>
                  <a:pt x="3419182" y="149266"/>
                  <a:pt x="3419482" y="149780"/>
                  <a:pt x="3419910" y="150209"/>
                </a:cubicBezTo>
                <a:cubicBezTo>
                  <a:pt x="3420339" y="150638"/>
                  <a:pt x="3420982" y="151538"/>
                  <a:pt x="3421840" y="152909"/>
                </a:cubicBezTo>
                <a:cubicBezTo>
                  <a:pt x="3422697" y="154281"/>
                  <a:pt x="3423297" y="155095"/>
                  <a:pt x="3423640" y="155352"/>
                </a:cubicBezTo>
                <a:cubicBezTo>
                  <a:pt x="3423983" y="155610"/>
                  <a:pt x="3424497" y="156210"/>
                  <a:pt x="3425183" y="157153"/>
                </a:cubicBezTo>
                <a:cubicBezTo>
                  <a:pt x="3425868" y="158096"/>
                  <a:pt x="3426211" y="159296"/>
                  <a:pt x="3426211" y="160753"/>
                </a:cubicBezTo>
                <a:cubicBezTo>
                  <a:pt x="3426211" y="162210"/>
                  <a:pt x="3425997" y="163282"/>
                  <a:pt x="3425568" y="163968"/>
                </a:cubicBezTo>
                <a:cubicBezTo>
                  <a:pt x="3425140" y="164654"/>
                  <a:pt x="3424326" y="165382"/>
                  <a:pt x="3423126" y="166154"/>
                </a:cubicBezTo>
                <a:cubicBezTo>
                  <a:pt x="3421925" y="166925"/>
                  <a:pt x="3421325" y="167311"/>
                  <a:pt x="3421325" y="167311"/>
                </a:cubicBezTo>
                <a:cubicBezTo>
                  <a:pt x="3421325" y="167311"/>
                  <a:pt x="3420682" y="167311"/>
                  <a:pt x="3419396" y="167311"/>
                </a:cubicBezTo>
                <a:cubicBezTo>
                  <a:pt x="3418110" y="167311"/>
                  <a:pt x="3417125" y="167140"/>
                  <a:pt x="3416439" y="166797"/>
                </a:cubicBezTo>
                <a:cubicBezTo>
                  <a:pt x="3415753" y="166454"/>
                  <a:pt x="3414896" y="165768"/>
                  <a:pt x="3413867" y="164739"/>
                </a:cubicBezTo>
                <a:cubicBezTo>
                  <a:pt x="3412838" y="163711"/>
                  <a:pt x="3412024" y="162382"/>
                  <a:pt x="3411424" y="160753"/>
                </a:cubicBezTo>
                <a:cubicBezTo>
                  <a:pt x="3410824" y="159124"/>
                  <a:pt x="3410310" y="158053"/>
                  <a:pt x="3409881" y="157538"/>
                </a:cubicBezTo>
                <a:cubicBezTo>
                  <a:pt x="3409452" y="157024"/>
                  <a:pt x="3409067" y="156124"/>
                  <a:pt x="3408724" y="154838"/>
                </a:cubicBezTo>
                <a:cubicBezTo>
                  <a:pt x="3408381" y="153552"/>
                  <a:pt x="3407266" y="151623"/>
                  <a:pt x="3405380" y="149052"/>
                </a:cubicBezTo>
                <a:cubicBezTo>
                  <a:pt x="3403494" y="146480"/>
                  <a:pt x="3402380" y="144722"/>
                  <a:pt x="3402037" y="143779"/>
                </a:cubicBezTo>
                <a:cubicBezTo>
                  <a:pt x="3401694" y="142837"/>
                  <a:pt x="3400837" y="141679"/>
                  <a:pt x="3399465" y="140308"/>
                </a:cubicBezTo>
                <a:cubicBezTo>
                  <a:pt x="3398094" y="138936"/>
                  <a:pt x="3397322" y="137907"/>
                  <a:pt x="3397150" y="137222"/>
                </a:cubicBezTo>
                <a:cubicBezTo>
                  <a:pt x="3396979" y="136536"/>
                  <a:pt x="3397022" y="136021"/>
                  <a:pt x="3397279" y="135678"/>
                </a:cubicBezTo>
                <a:cubicBezTo>
                  <a:pt x="3397536" y="135336"/>
                  <a:pt x="3398008" y="135078"/>
                  <a:pt x="3398694" y="134907"/>
                </a:cubicBezTo>
                <a:close/>
                <a:moveTo>
                  <a:pt x="4096600" y="134778"/>
                </a:moveTo>
                <a:cubicBezTo>
                  <a:pt x="4097800" y="134693"/>
                  <a:pt x="4098872" y="134907"/>
                  <a:pt x="4099814" y="135421"/>
                </a:cubicBezTo>
                <a:cubicBezTo>
                  <a:pt x="4100758" y="135936"/>
                  <a:pt x="4101572" y="136664"/>
                  <a:pt x="4102258" y="137607"/>
                </a:cubicBezTo>
                <a:cubicBezTo>
                  <a:pt x="4102944" y="138550"/>
                  <a:pt x="4103286" y="139750"/>
                  <a:pt x="4103286" y="141208"/>
                </a:cubicBezTo>
                <a:cubicBezTo>
                  <a:pt x="4103286" y="142665"/>
                  <a:pt x="4103072" y="143737"/>
                  <a:pt x="4102644" y="144422"/>
                </a:cubicBezTo>
                <a:cubicBezTo>
                  <a:pt x="4102215" y="145108"/>
                  <a:pt x="4101958" y="145451"/>
                  <a:pt x="4101872" y="145451"/>
                </a:cubicBezTo>
                <a:cubicBezTo>
                  <a:pt x="4101786" y="145451"/>
                  <a:pt x="4101615" y="145880"/>
                  <a:pt x="4101358" y="146737"/>
                </a:cubicBezTo>
                <a:cubicBezTo>
                  <a:pt x="4101100" y="147594"/>
                  <a:pt x="4100544" y="148537"/>
                  <a:pt x="4099686" y="149566"/>
                </a:cubicBezTo>
                <a:cubicBezTo>
                  <a:pt x="4098828" y="150595"/>
                  <a:pt x="4098358" y="151109"/>
                  <a:pt x="4098272" y="151109"/>
                </a:cubicBezTo>
                <a:cubicBezTo>
                  <a:pt x="4098186" y="151109"/>
                  <a:pt x="4097886" y="151709"/>
                  <a:pt x="4097372" y="152909"/>
                </a:cubicBezTo>
                <a:cubicBezTo>
                  <a:pt x="4096858" y="154109"/>
                  <a:pt x="4096086" y="155181"/>
                  <a:pt x="4095057" y="156124"/>
                </a:cubicBezTo>
                <a:cubicBezTo>
                  <a:pt x="4094028" y="157067"/>
                  <a:pt x="4093428" y="157538"/>
                  <a:pt x="4093257" y="157538"/>
                </a:cubicBezTo>
                <a:cubicBezTo>
                  <a:pt x="4093086" y="157538"/>
                  <a:pt x="4092828" y="157881"/>
                  <a:pt x="4092485" y="158567"/>
                </a:cubicBezTo>
                <a:cubicBezTo>
                  <a:pt x="4092142" y="159253"/>
                  <a:pt x="4091928" y="159596"/>
                  <a:pt x="4091842" y="159596"/>
                </a:cubicBezTo>
                <a:cubicBezTo>
                  <a:pt x="4091756" y="159596"/>
                  <a:pt x="4091542" y="159939"/>
                  <a:pt x="4091200" y="160625"/>
                </a:cubicBezTo>
                <a:cubicBezTo>
                  <a:pt x="4090856" y="161310"/>
                  <a:pt x="4090042" y="162339"/>
                  <a:pt x="4088756" y="163711"/>
                </a:cubicBezTo>
                <a:cubicBezTo>
                  <a:pt x="4087470" y="165082"/>
                  <a:pt x="4086742" y="165768"/>
                  <a:pt x="4086570" y="165768"/>
                </a:cubicBezTo>
                <a:cubicBezTo>
                  <a:pt x="4086398" y="165768"/>
                  <a:pt x="4086056" y="166282"/>
                  <a:pt x="4085542" y="167311"/>
                </a:cubicBezTo>
                <a:cubicBezTo>
                  <a:pt x="4085027" y="168340"/>
                  <a:pt x="4084727" y="168854"/>
                  <a:pt x="4084642" y="168854"/>
                </a:cubicBezTo>
                <a:cubicBezTo>
                  <a:pt x="4084556" y="168854"/>
                  <a:pt x="4084342" y="169154"/>
                  <a:pt x="4083998" y="169754"/>
                </a:cubicBezTo>
                <a:cubicBezTo>
                  <a:pt x="4083656" y="170354"/>
                  <a:pt x="4083012" y="171212"/>
                  <a:pt x="4082070" y="172326"/>
                </a:cubicBezTo>
                <a:cubicBezTo>
                  <a:pt x="4081126" y="173440"/>
                  <a:pt x="4080612" y="173998"/>
                  <a:pt x="4080526" y="173998"/>
                </a:cubicBezTo>
                <a:cubicBezTo>
                  <a:pt x="4080441" y="173998"/>
                  <a:pt x="4080226" y="174341"/>
                  <a:pt x="4079884" y="175026"/>
                </a:cubicBezTo>
                <a:cubicBezTo>
                  <a:pt x="4079540" y="175712"/>
                  <a:pt x="4078940" y="176484"/>
                  <a:pt x="4078084" y="177341"/>
                </a:cubicBezTo>
                <a:cubicBezTo>
                  <a:pt x="4077226" y="178198"/>
                  <a:pt x="4076712" y="178627"/>
                  <a:pt x="4076540" y="178627"/>
                </a:cubicBezTo>
                <a:cubicBezTo>
                  <a:pt x="4076369" y="178627"/>
                  <a:pt x="4075984" y="179055"/>
                  <a:pt x="4075384" y="179913"/>
                </a:cubicBezTo>
                <a:cubicBezTo>
                  <a:pt x="4074783" y="180770"/>
                  <a:pt x="4074440" y="181199"/>
                  <a:pt x="4074354" y="181199"/>
                </a:cubicBezTo>
                <a:cubicBezTo>
                  <a:pt x="4074268" y="181199"/>
                  <a:pt x="4073883" y="181756"/>
                  <a:pt x="4073197" y="182870"/>
                </a:cubicBezTo>
                <a:cubicBezTo>
                  <a:pt x="4072512" y="183985"/>
                  <a:pt x="4071697" y="184885"/>
                  <a:pt x="4070754" y="185570"/>
                </a:cubicBezTo>
                <a:cubicBezTo>
                  <a:pt x="4069811" y="186256"/>
                  <a:pt x="4069254" y="186599"/>
                  <a:pt x="4069082" y="186599"/>
                </a:cubicBezTo>
                <a:cubicBezTo>
                  <a:pt x="4068910" y="186599"/>
                  <a:pt x="4068654" y="187114"/>
                  <a:pt x="4068311" y="188142"/>
                </a:cubicBezTo>
                <a:cubicBezTo>
                  <a:pt x="4067968" y="189171"/>
                  <a:pt x="4067282" y="190157"/>
                  <a:pt x="4066254" y="191100"/>
                </a:cubicBezTo>
                <a:cubicBezTo>
                  <a:pt x="4065224" y="192043"/>
                  <a:pt x="4064624" y="192514"/>
                  <a:pt x="4064453" y="192514"/>
                </a:cubicBezTo>
                <a:cubicBezTo>
                  <a:pt x="4064282" y="192514"/>
                  <a:pt x="4064110" y="192729"/>
                  <a:pt x="4063939" y="193157"/>
                </a:cubicBezTo>
                <a:cubicBezTo>
                  <a:pt x="4063768" y="193586"/>
                  <a:pt x="4062653" y="194829"/>
                  <a:pt x="4060596" y="196886"/>
                </a:cubicBezTo>
                <a:cubicBezTo>
                  <a:pt x="4058538" y="198944"/>
                  <a:pt x="4056781" y="200358"/>
                  <a:pt x="4055324" y="201130"/>
                </a:cubicBezTo>
                <a:cubicBezTo>
                  <a:pt x="4053866" y="201901"/>
                  <a:pt x="4053138" y="202287"/>
                  <a:pt x="4053138" y="202287"/>
                </a:cubicBezTo>
                <a:cubicBezTo>
                  <a:pt x="4053138" y="202287"/>
                  <a:pt x="4052537" y="202287"/>
                  <a:pt x="4051338" y="202287"/>
                </a:cubicBezTo>
                <a:cubicBezTo>
                  <a:pt x="4050137" y="202287"/>
                  <a:pt x="4049066" y="202030"/>
                  <a:pt x="4048123" y="201515"/>
                </a:cubicBezTo>
                <a:cubicBezTo>
                  <a:pt x="4047180" y="201001"/>
                  <a:pt x="4046365" y="200272"/>
                  <a:pt x="4045680" y="199329"/>
                </a:cubicBezTo>
                <a:cubicBezTo>
                  <a:pt x="4044994" y="198386"/>
                  <a:pt x="4044651" y="197186"/>
                  <a:pt x="4044651" y="195729"/>
                </a:cubicBezTo>
                <a:cubicBezTo>
                  <a:pt x="4044651" y="194272"/>
                  <a:pt x="4044994" y="193029"/>
                  <a:pt x="4045680" y="192000"/>
                </a:cubicBezTo>
                <a:cubicBezTo>
                  <a:pt x="4046365" y="190971"/>
                  <a:pt x="4047394" y="189985"/>
                  <a:pt x="4048766" y="189042"/>
                </a:cubicBezTo>
                <a:cubicBezTo>
                  <a:pt x="4050137" y="188099"/>
                  <a:pt x="4051080" y="187199"/>
                  <a:pt x="4051594" y="186342"/>
                </a:cubicBezTo>
                <a:cubicBezTo>
                  <a:pt x="4052109" y="185485"/>
                  <a:pt x="4053009" y="184456"/>
                  <a:pt x="4054295" y="183256"/>
                </a:cubicBezTo>
                <a:cubicBezTo>
                  <a:pt x="4055581" y="182056"/>
                  <a:pt x="4056438" y="181199"/>
                  <a:pt x="4056867" y="180684"/>
                </a:cubicBezTo>
                <a:cubicBezTo>
                  <a:pt x="4057295" y="180170"/>
                  <a:pt x="4057938" y="179484"/>
                  <a:pt x="4058795" y="178627"/>
                </a:cubicBezTo>
                <a:cubicBezTo>
                  <a:pt x="4059652" y="177770"/>
                  <a:pt x="4060467" y="176741"/>
                  <a:pt x="4061238" y="175541"/>
                </a:cubicBezTo>
                <a:cubicBezTo>
                  <a:pt x="4062010" y="174341"/>
                  <a:pt x="4062867" y="173440"/>
                  <a:pt x="4063810" y="172840"/>
                </a:cubicBezTo>
                <a:cubicBezTo>
                  <a:pt x="4064753" y="172240"/>
                  <a:pt x="4065310" y="171726"/>
                  <a:pt x="4065482" y="171297"/>
                </a:cubicBezTo>
                <a:cubicBezTo>
                  <a:pt x="4065653" y="170869"/>
                  <a:pt x="4066082" y="170354"/>
                  <a:pt x="4066768" y="169754"/>
                </a:cubicBezTo>
                <a:cubicBezTo>
                  <a:pt x="4067454" y="169154"/>
                  <a:pt x="4068225" y="168383"/>
                  <a:pt x="4069082" y="167440"/>
                </a:cubicBezTo>
                <a:cubicBezTo>
                  <a:pt x="4069940" y="166497"/>
                  <a:pt x="4070626" y="165597"/>
                  <a:pt x="4071140" y="164739"/>
                </a:cubicBezTo>
                <a:cubicBezTo>
                  <a:pt x="4071654" y="163882"/>
                  <a:pt x="4072211" y="163153"/>
                  <a:pt x="4072812" y="162553"/>
                </a:cubicBezTo>
                <a:cubicBezTo>
                  <a:pt x="4073412" y="161953"/>
                  <a:pt x="4074098" y="160925"/>
                  <a:pt x="4074869" y="159467"/>
                </a:cubicBezTo>
                <a:cubicBezTo>
                  <a:pt x="4075640" y="158010"/>
                  <a:pt x="4076712" y="156638"/>
                  <a:pt x="4078084" y="155352"/>
                </a:cubicBezTo>
                <a:cubicBezTo>
                  <a:pt x="4079455" y="154067"/>
                  <a:pt x="4080484" y="152866"/>
                  <a:pt x="4081170" y="151752"/>
                </a:cubicBezTo>
                <a:cubicBezTo>
                  <a:pt x="4081856" y="150638"/>
                  <a:pt x="4082627" y="149652"/>
                  <a:pt x="4083484" y="148794"/>
                </a:cubicBezTo>
                <a:cubicBezTo>
                  <a:pt x="4084342" y="147937"/>
                  <a:pt x="4085027" y="147080"/>
                  <a:pt x="4085542" y="146223"/>
                </a:cubicBezTo>
                <a:cubicBezTo>
                  <a:pt x="4086056" y="145365"/>
                  <a:pt x="4086613" y="144637"/>
                  <a:pt x="4087213" y="144037"/>
                </a:cubicBezTo>
                <a:cubicBezTo>
                  <a:pt x="4087813" y="143437"/>
                  <a:pt x="4088585" y="142279"/>
                  <a:pt x="4089528" y="140565"/>
                </a:cubicBezTo>
                <a:cubicBezTo>
                  <a:pt x="4090470" y="138850"/>
                  <a:pt x="4091585" y="137479"/>
                  <a:pt x="4092871" y="136450"/>
                </a:cubicBezTo>
                <a:cubicBezTo>
                  <a:pt x="4094157" y="135421"/>
                  <a:pt x="4095400" y="134864"/>
                  <a:pt x="4096600" y="134778"/>
                </a:cubicBezTo>
                <a:close/>
                <a:moveTo>
                  <a:pt x="2733706" y="133878"/>
                </a:moveTo>
                <a:cubicBezTo>
                  <a:pt x="2733192" y="134221"/>
                  <a:pt x="2731691" y="134993"/>
                  <a:pt x="2729205" y="136193"/>
                </a:cubicBezTo>
                <a:cubicBezTo>
                  <a:pt x="2726720" y="137393"/>
                  <a:pt x="2725348" y="137993"/>
                  <a:pt x="2725091" y="137993"/>
                </a:cubicBezTo>
                <a:cubicBezTo>
                  <a:pt x="2724834" y="137993"/>
                  <a:pt x="2723848" y="138550"/>
                  <a:pt x="2722133" y="139665"/>
                </a:cubicBezTo>
                <a:cubicBezTo>
                  <a:pt x="2720419" y="140779"/>
                  <a:pt x="2719476" y="141336"/>
                  <a:pt x="2719304" y="141336"/>
                </a:cubicBezTo>
                <a:cubicBezTo>
                  <a:pt x="2719133" y="141336"/>
                  <a:pt x="2718918" y="141508"/>
                  <a:pt x="2718661" y="141851"/>
                </a:cubicBezTo>
                <a:cubicBezTo>
                  <a:pt x="2718404" y="142194"/>
                  <a:pt x="2717890" y="142879"/>
                  <a:pt x="2717118" y="143908"/>
                </a:cubicBezTo>
                <a:cubicBezTo>
                  <a:pt x="2716347" y="144937"/>
                  <a:pt x="2715360" y="145837"/>
                  <a:pt x="2714160" y="146608"/>
                </a:cubicBezTo>
                <a:lnTo>
                  <a:pt x="2712459" y="147221"/>
                </a:lnTo>
                <a:lnTo>
                  <a:pt x="2712618" y="147380"/>
                </a:lnTo>
                <a:cubicBezTo>
                  <a:pt x="2713132" y="148152"/>
                  <a:pt x="2713646" y="148666"/>
                  <a:pt x="2714160" y="148923"/>
                </a:cubicBezTo>
                <a:cubicBezTo>
                  <a:pt x="2714675" y="149180"/>
                  <a:pt x="2715189" y="149695"/>
                  <a:pt x="2715704" y="150466"/>
                </a:cubicBezTo>
                <a:cubicBezTo>
                  <a:pt x="2716218" y="151238"/>
                  <a:pt x="2716775" y="151795"/>
                  <a:pt x="2717375" y="152138"/>
                </a:cubicBezTo>
                <a:cubicBezTo>
                  <a:pt x="2717976" y="152481"/>
                  <a:pt x="2718576" y="153124"/>
                  <a:pt x="2719176" y="154067"/>
                </a:cubicBezTo>
                <a:cubicBezTo>
                  <a:pt x="2719776" y="155010"/>
                  <a:pt x="2720419" y="155695"/>
                  <a:pt x="2721104" y="156124"/>
                </a:cubicBezTo>
                <a:lnTo>
                  <a:pt x="2722774" y="157144"/>
                </a:lnTo>
                <a:lnTo>
                  <a:pt x="2725219" y="152009"/>
                </a:lnTo>
                <a:cubicBezTo>
                  <a:pt x="2726076" y="150723"/>
                  <a:pt x="2726934" y="148837"/>
                  <a:pt x="2727791" y="146351"/>
                </a:cubicBezTo>
                <a:cubicBezTo>
                  <a:pt x="2728648" y="143865"/>
                  <a:pt x="2729462" y="142108"/>
                  <a:pt x="2730234" y="141079"/>
                </a:cubicBezTo>
                <a:cubicBezTo>
                  <a:pt x="2731006" y="140050"/>
                  <a:pt x="2731477" y="139322"/>
                  <a:pt x="2731648" y="138893"/>
                </a:cubicBezTo>
                <a:cubicBezTo>
                  <a:pt x="2731820" y="138465"/>
                  <a:pt x="2732334" y="137436"/>
                  <a:pt x="2733192" y="135807"/>
                </a:cubicBezTo>
                <a:cubicBezTo>
                  <a:pt x="2734049" y="134178"/>
                  <a:pt x="2734220" y="133535"/>
                  <a:pt x="2733706" y="133878"/>
                </a:cubicBezTo>
                <a:close/>
                <a:moveTo>
                  <a:pt x="163821" y="133702"/>
                </a:moveTo>
                <a:lnTo>
                  <a:pt x="162690" y="134650"/>
                </a:lnTo>
                <a:cubicBezTo>
                  <a:pt x="162518" y="134650"/>
                  <a:pt x="162390" y="134993"/>
                  <a:pt x="162304" y="135678"/>
                </a:cubicBezTo>
                <a:cubicBezTo>
                  <a:pt x="162218" y="136364"/>
                  <a:pt x="161918" y="137136"/>
                  <a:pt x="161404" y="137993"/>
                </a:cubicBezTo>
                <a:cubicBezTo>
                  <a:pt x="160889" y="138850"/>
                  <a:pt x="159818" y="139836"/>
                  <a:pt x="158189" y="140951"/>
                </a:cubicBezTo>
                <a:cubicBezTo>
                  <a:pt x="156560" y="142065"/>
                  <a:pt x="155660" y="142622"/>
                  <a:pt x="155489" y="142622"/>
                </a:cubicBezTo>
                <a:cubicBezTo>
                  <a:pt x="155317" y="142622"/>
                  <a:pt x="154289" y="143565"/>
                  <a:pt x="152403" y="145451"/>
                </a:cubicBezTo>
                <a:cubicBezTo>
                  <a:pt x="150517" y="147337"/>
                  <a:pt x="148416" y="149180"/>
                  <a:pt x="146102" y="150980"/>
                </a:cubicBezTo>
                <a:lnTo>
                  <a:pt x="145657" y="151303"/>
                </a:lnTo>
                <a:lnTo>
                  <a:pt x="146102" y="152138"/>
                </a:lnTo>
                <a:cubicBezTo>
                  <a:pt x="146359" y="152481"/>
                  <a:pt x="146916" y="153295"/>
                  <a:pt x="147774" y="154581"/>
                </a:cubicBezTo>
                <a:cubicBezTo>
                  <a:pt x="148631" y="155867"/>
                  <a:pt x="149231" y="157153"/>
                  <a:pt x="149574" y="158439"/>
                </a:cubicBezTo>
                <a:cubicBezTo>
                  <a:pt x="149917" y="159724"/>
                  <a:pt x="150645" y="161010"/>
                  <a:pt x="151760" y="162296"/>
                </a:cubicBezTo>
                <a:cubicBezTo>
                  <a:pt x="152874" y="163582"/>
                  <a:pt x="153731" y="165168"/>
                  <a:pt x="154331" y="167054"/>
                </a:cubicBezTo>
                <a:cubicBezTo>
                  <a:pt x="154932" y="168940"/>
                  <a:pt x="155489" y="170140"/>
                  <a:pt x="156003" y="170654"/>
                </a:cubicBezTo>
                <a:cubicBezTo>
                  <a:pt x="156517" y="171169"/>
                  <a:pt x="157160" y="172197"/>
                  <a:pt x="157932" y="173740"/>
                </a:cubicBezTo>
                <a:cubicBezTo>
                  <a:pt x="158703" y="175283"/>
                  <a:pt x="159389" y="176484"/>
                  <a:pt x="159989" y="177341"/>
                </a:cubicBezTo>
                <a:cubicBezTo>
                  <a:pt x="160589" y="178198"/>
                  <a:pt x="161189" y="179227"/>
                  <a:pt x="161790" y="180427"/>
                </a:cubicBezTo>
                <a:cubicBezTo>
                  <a:pt x="162390" y="181627"/>
                  <a:pt x="163376" y="182999"/>
                  <a:pt x="164747" y="184542"/>
                </a:cubicBezTo>
                <a:cubicBezTo>
                  <a:pt x="166119" y="186085"/>
                  <a:pt x="166890" y="187371"/>
                  <a:pt x="167062" y="188399"/>
                </a:cubicBezTo>
                <a:cubicBezTo>
                  <a:pt x="167233" y="189428"/>
                  <a:pt x="167405" y="190028"/>
                  <a:pt x="167576" y="190200"/>
                </a:cubicBezTo>
                <a:cubicBezTo>
                  <a:pt x="167747" y="190371"/>
                  <a:pt x="168219" y="191228"/>
                  <a:pt x="168990" y="192771"/>
                </a:cubicBezTo>
                <a:cubicBezTo>
                  <a:pt x="169762" y="194314"/>
                  <a:pt x="170791" y="195943"/>
                  <a:pt x="172077" y="197658"/>
                </a:cubicBezTo>
                <a:cubicBezTo>
                  <a:pt x="173362" y="199372"/>
                  <a:pt x="174091" y="200787"/>
                  <a:pt x="174263" y="201901"/>
                </a:cubicBezTo>
                <a:cubicBezTo>
                  <a:pt x="174434" y="203016"/>
                  <a:pt x="174691" y="203701"/>
                  <a:pt x="175034" y="203959"/>
                </a:cubicBezTo>
                <a:cubicBezTo>
                  <a:pt x="175377" y="204216"/>
                  <a:pt x="175591" y="203316"/>
                  <a:pt x="175677" y="201258"/>
                </a:cubicBezTo>
                <a:cubicBezTo>
                  <a:pt x="175763" y="199201"/>
                  <a:pt x="175591" y="197272"/>
                  <a:pt x="175163" y="195472"/>
                </a:cubicBezTo>
                <a:cubicBezTo>
                  <a:pt x="174734" y="193672"/>
                  <a:pt x="174048" y="189771"/>
                  <a:pt x="173105" y="183770"/>
                </a:cubicBezTo>
                <a:cubicBezTo>
                  <a:pt x="172162" y="177770"/>
                  <a:pt x="171134" y="173140"/>
                  <a:pt x="170019" y="169883"/>
                </a:cubicBezTo>
                <a:cubicBezTo>
                  <a:pt x="168905" y="166625"/>
                  <a:pt x="167919" y="163239"/>
                  <a:pt x="167062" y="159724"/>
                </a:cubicBezTo>
                <a:cubicBezTo>
                  <a:pt x="166204" y="156210"/>
                  <a:pt x="165733" y="152952"/>
                  <a:pt x="165647" y="149952"/>
                </a:cubicBezTo>
                <a:cubicBezTo>
                  <a:pt x="165561" y="146951"/>
                  <a:pt x="165219" y="143737"/>
                  <a:pt x="164619" y="140308"/>
                </a:cubicBezTo>
                <a:close/>
                <a:moveTo>
                  <a:pt x="3808464" y="130278"/>
                </a:moveTo>
                <a:cubicBezTo>
                  <a:pt x="3811464" y="129249"/>
                  <a:pt x="3814636" y="129249"/>
                  <a:pt x="3817980" y="130278"/>
                </a:cubicBezTo>
                <a:cubicBezTo>
                  <a:pt x="3821323" y="131306"/>
                  <a:pt x="3824666" y="134178"/>
                  <a:pt x="3828010" y="138893"/>
                </a:cubicBezTo>
                <a:cubicBezTo>
                  <a:pt x="3831353" y="143608"/>
                  <a:pt x="3832896" y="150466"/>
                  <a:pt x="3832638" y="159467"/>
                </a:cubicBezTo>
                <a:cubicBezTo>
                  <a:pt x="3832382" y="168468"/>
                  <a:pt x="3828052" y="176955"/>
                  <a:pt x="3819651" y="184928"/>
                </a:cubicBezTo>
                <a:cubicBezTo>
                  <a:pt x="3811250" y="192900"/>
                  <a:pt x="3806021" y="196886"/>
                  <a:pt x="3803964" y="196886"/>
                </a:cubicBezTo>
                <a:cubicBezTo>
                  <a:pt x="3801906" y="196886"/>
                  <a:pt x="3800878" y="196072"/>
                  <a:pt x="3800878" y="194443"/>
                </a:cubicBezTo>
                <a:cubicBezTo>
                  <a:pt x="3800878" y="192814"/>
                  <a:pt x="3802720" y="190671"/>
                  <a:pt x="3806407" y="188014"/>
                </a:cubicBezTo>
                <a:cubicBezTo>
                  <a:pt x="3810093" y="185356"/>
                  <a:pt x="3813608" y="181499"/>
                  <a:pt x="3816951" y="176441"/>
                </a:cubicBezTo>
                <a:cubicBezTo>
                  <a:pt x="3820294" y="171383"/>
                  <a:pt x="3821837" y="165682"/>
                  <a:pt x="3821580" y="159339"/>
                </a:cubicBezTo>
                <a:cubicBezTo>
                  <a:pt x="3821323" y="152995"/>
                  <a:pt x="3819822" y="150680"/>
                  <a:pt x="3817080" y="152395"/>
                </a:cubicBezTo>
                <a:cubicBezTo>
                  <a:pt x="3814336" y="154109"/>
                  <a:pt x="3811293" y="154967"/>
                  <a:pt x="3807950" y="154967"/>
                </a:cubicBezTo>
                <a:cubicBezTo>
                  <a:pt x="3804606" y="154967"/>
                  <a:pt x="3802120" y="153767"/>
                  <a:pt x="3800492" y="151366"/>
                </a:cubicBezTo>
                <a:cubicBezTo>
                  <a:pt x="3798863" y="148966"/>
                  <a:pt x="3798048" y="146266"/>
                  <a:pt x="3798048" y="143265"/>
                </a:cubicBezTo>
                <a:cubicBezTo>
                  <a:pt x="3798048" y="140265"/>
                  <a:pt x="3799034" y="137607"/>
                  <a:pt x="3801006" y="135293"/>
                </a:cubicBezTo>
                <a:cubicBezTo>
                  <a:pt x="3802978" y="132978"/>
                  <a:pt x="3805464" y="131306"/>
                  <a:pt x="3808464" y="130278"/>
                </a:cubicBezTo>
                <a:close/>
                <a:moveTo>
                  <a:pt x="2398764" y="130278"/>
                </a:moveTo>
                <a:cubicBezTo>
                  <a:pt x="2401765" y="129249"/>
                  <a:pt x="2404937" y="129249"/>
                  <a:pt x="2408280" y="130278"/>
                </a:cubicBezTo>
                <a:cubicBezTo>
                  <a:pt x="2411623" y="131306"/>
                  <a:pt x="2414966" y="134178"/>
                  <a:pt x="2418309" y="138893"/>
                </a:cubicBezTo>
                <a:cubicBezTo>
                  <a:pt x="2421653" y="143608"/>
                  <a:pt x="2423196" y="150466"/>
                  <a:pt x="2422938" y="159467"/>
                </a:cubicBezTo>
                <a:cubicBezTo>
                  <a:pt x="2422681" y="168468"/>
                  <a:pt x="2418352" y="176955"/>
                  <a:pt x="2409951" y="184928"/>
                </a:cubicBezTo>
                <a:cubicBezTo>
                  <a:pt x="2401550" y="192900"/>
                  <a:pt x="2396321" y="196886"/>
                  <a:pt x="2394264" y="196886"/>
                </a:cubicBezTo>
                <a:cubicBezTo>
                  <a:pt x="2392206" y="196886"/>
                  <a:pt x="2391178" y="196072"/>
                  <a:pt x="2391178" y="194443"/>
                </a:cubicBezTo>
                <a:cubicBezTo>
                  <a:pt x="2391178" y="192814"/>
                  <a:pt x="2393021" y="190671"/>
                  <a:pt x="2396707" y="188014"/>
                </a:cubicBezTo>
                <a:cubicBezTo>
                  <a:pt x="2400393" y="185356"/>
                  <a:pt x="2403908" y="181499"/>
                  <a:pt x="2407251" y="176441"/>
                </a:cubicBezTo>
                <a:cubicBezTo>
                  <a:pt x="2410594" y="171383"/>
                  <a:pt x="2412137" y="165682"/>
                  <a:pt x="2411880" y="159339"/>
                </a:cubicBezTo>
                <a:cubicBezTo>
                  <a:pt x="2411623" y="152995"/>
                  <a:pt x="2410123" y="150680"/>
                  <a:pt x="2407380" y="152395"/>
                </a:cubicBezTo>
                <a:cubicBezTo>
                  <a:pt x="2404637" y="154109"/>
                  <a:pt x="2401593" y="154967"/>
                  <a:pt x="2398250" y="154967"/>
                </a:cubicBezTo>
                <a:cubicBezTo>
                  <a:pt x="2394906" y="154967"/>
                  <a:pt x="2392421" y="153767"/>
                  <a:pt x="2390792" y="151366"/>
                </a:cubicBezTo>
                <a:cubicBezTo>
                  <a:pt x="2389163" y="148966"/>
                  <a:pt x="2388349" y="146266"/>
                  <a:pt x="2388349" y="143265"/>
                </a:cubicBezTo>
                <a:cubicBezTo>
                  <a:pt x="2388349" y="140265"/>
                  <a:pt x="2389335" y="137607"/>
                  <a:pt x="2391306" y="135293"/>
                </a:cubicBezTo>
                <a:cubicBezTo>
                  <a:pt x="2393278" y="132978"/>
                  <a:pt x="2395764" y="131306"/>
                  <a:pt x="2398764" y="130278"/>
                </a:cubicBezTo>
                <a:close/>
                <a:moveTo>
                  <a:pt x="1208139" y="130278"/>
                </a:moveTo>
                <a:cubicBezTo>
                  <a:pt x="1211140" y="129249"/>
                  <a:pt x="1214311" y="129249"/>
                  <a:pt x="1217655" y="130278"/>
                </a:cubicBezTo>
                <a:cubicBezTo>
                  <a:pt x="1220998" y="131306"/>
                  <a:pt x="1224341" y="134178"/>
                  <a:pt x="1227684" y="138893"/>
                </a:cubicBezTo>
                <a:cubicBezTo>
                  <a:pt x="1231028" y="143608"/>
                  <a:pt x="1232571" y="150466"/>
                  <a:pt x="1232314" y="159467"/>
                </a:cubicBezTo>
                <a:cubicBezTo>
                  <a:pt x="1232056" y="168468"/>
                  <a:pt x="1227728" y="176955"/>
                  <a:pt x="1219326" y="184928"/>
                </a:cubicBezTo>
                <a:cubicBezTo>
                  <a:pt x="1210925" y="192900"/>
                  <a:pt x="1205696" y="196886"/>
                  <a:pt x="1203639" y="196886"/>
                </a:cubicBezTo>
                <a:cubicBezTo>
                  <a:pt x="1201581" y="196886"/>
                  <a:pt x="1200552" y="196072"/>
                  <a:pt x="1200552" y="194443"/>
                </a:cubicBezTo>
                <a:cubicBezTo>
                  <a:pt x="1200552" y="192814"/>
                  <a:pt x="1202396" y="190671"/>
                  <a:pt x="1206082" y="188014"/>
                </a:cubicBezTo>
                <a:cubicBezTo>
                  <a:pt x="1209768" y="185356"/>
                  <a:pt x="1213283" y="181499"/>
                  <a:pt x="1216626" y="176441"/>
                </a:cubicBezTo>
                <a:cubicBezTo>
                  <a:pt x="1219969" y="171383"/>
                  <a:pt x="1221512" y="165682"/>
                  <a:pt x="1221255" y="159339"/>
                </a:cubicBezTo>
                <a:cubicBezTo>
                  <a:pt x="1220998" y="152995"/>
                  <a:pt x="1219498" y="150680"/>
                  <a:pt x="1216755" y="152395"/>
                </a:cubicBezTo>
                <a:cubicBezTo>
                  <a:pt x="1214011" y="154109"/>
                  <a:pt x="1210968" y="154967"/>
                  <a:pt x="1207625" y="154967"/>
                </a:cubicBezTo>
                <a:cubicBezTo>
                  <a:pt x="1204282" y="154967"/>
                  <a:pt x="1201796" y="153767"/>
                  <a:pt x="1200167" y="151366"/>
                </a:cubicBezTo>
                <a:cubicBezTo>
                  <a:pt x="1198538" y="148966"/>
                  <a:pt x="1197724" y="146266"/>
                  <a:pt x="1197724" y="143265"/>
                </a:cubicBezTo>
                <a:cubicBezTo>
                  <a:pt x="1197724" y="140265"/>
                  <a:pt x="1198710" y="137607"/>
                  <a:pt x="1200681" y="135293"/>
                </a:cubicBezTo>
                <a:cubicBezTo>
                  <a:pt x="1202653" y="132978"/>
                  <a:pt x="1205139" y="131306"/>
                  <a:pt x="1208139" y="130278"/>
                </a:cubicBezTo>
                <a:close/>
                <a:moveTo>
                  <a:pt x="4377802" y="120377"/>
                </a:moveTo>
                <a:cubicBezTo>
                  <a:pt x="4378402" y="120291"/>
                  <a:pt x="4378830" y="120377"/>
                  <a:pt x="4379088" y="120634"/>
                </a:cubicBezTo>
                <a:cubicBezTo>
                  <a:pt x="4379344" y="120891"/>
                  <a:pt x="4379859" y="121191"/>
                  <a:pt x="4380630" y="121534"/>
                </a:cubicBezTo>
                <a:cubicBezTo>
                  <a:pt x="4381402" y="121877"/>
                  <a:pt x="4382260" y="122391"/>
                  <a:pt x="4383202" y="123077"/>
                </a:cubicBezTo>
                <a:cubicBezTo>
                  <a:pt x="4384146" y="123763"/>
                  <a:pt x="4385217" y="124320"/>
                  <a:pt x="4386417" y="124749"/>
                </a:cubicBezTo>
                <a:cubicBezTo>
                  <a:pt x="4387618" y="125177"/>
                  <a:pt x="4388860" y="125992"/>
                  <a:pt x="4390146" y="127192"/>
                </a:cubicBezTo>
                <a:cubicBezTo>
                  <a:pt x="4391432" y="128392"/>
                  <a:pt x="4392975" y="129421"/>
                  <a:pt x="4394775" y="130278"/>
                </a:cubicBezTo>
                <a:cubicBezTo>
                  <a:pt x="4396576" y="131135"/>
                  <a:pt x="4397648" y="131778"/>
                  <a:pt x="4397990" y="132207"/>
                </a:cubicBezTo>
                <a:cubicBezTo>
                  <a:pt x="4398333" y="132635"/>
                  <a:pt x="4398933" y="133107"/>
                  <a:pt x="4399790" y="133621"/>
                </a:cubicBezTo>
                <a:cubicBezTo>
                  <a:pt x="4400648" y="134135"/>
                  <a:pt x="4401419" y="134735"/>
                  <a:pt x="4402104" y="135421"/>
                </a:cubicBezTo>
                <a:cubicBezTo>
                  <a:pt x="4402791" y="136107"/>
                  <a:pt x="4403305" y="136836"/>
                  <a:pt x="4403648" y="137607"/>
                </a:cubicBezTo>
                <a:cubicBezTo>
                  <a:pt x="4403991" y="138379"/>
                  <a:pt x="4404634" y="139450"/>
                  <a:pt x="4405576" y="140822"/>
                </a:cubicBezTo>
                <a:cubicBezTo>
                  <a:pt x="4406520" y="142194"/>
                  <a:pt x="4406991" y="143608"/>
                  <a:pt x="4406991" y="145065"/>
                </a:cubicBezTo>
                <a:cubicBezTo>
                  <a:pt x="4406991" y="146523"/>
                  <a:pt x="4406777" y="147594"/>
                  <a:pt x="4406348" y="148280"/>
                </a:cubicBezTo>
                <a:cubicBezTo>
                  <a:pt x="4405920" y="148966"/>
                  <a:pt x="4405106" y="149695"/>
                  <a:pt x="4403905" y="150466"/>
                </a:cubicBezTo>
                <a:cubicBezTo>
                  <a:pt x="4402705" y="151238"/>
                  <a:pt x="4402104" y="151623"/>
                  <a:pt x="4402104" y="151623"/>
                </a:cubicBezTo>
                <a:cubicBezTo>
                  <a:pt x="4402104" y="151623"/>
                  <a:pt x="4401634" y="151623"/>
                  <a:pt x="4400690" y="151623"/>
                </a:cubicBezTo>
                <a:cubicBezTo>
                  <a:pt x="4399748" y="151623"/>
                  <a:pt x="4398933" y="151452"/>
                  <a:pt x="4398247" y="151109"/>
                </a:cubicBezTo>
                <a:cubicBezTo>
                  <a:pt x="4397562" y="150766"/>
                  <a:pt x="4396618" y="150037"/>
                  <a:pt x="4395418" y="148923"/>
                </a:cubicBezTo>
                <a:cubicBezTo>
                  <a:pt x="4394218" y="147809"/>
                  <a:pt x="4393104" y="146523"/>
                  <a:pt x="4392074" y="145065"/>
                </a:cubicBezTo>
                <a:cubicBezTo>
                  <a:pt x="4391046" y="143608"/>
                  <a:pt x="4390274" y="142322"/>
                  <a:pt x="4389760" y="141208"/>
                </a:cubicBezTo>
                <a:cubicBezTo>
                  <a:pt x="4389246" y="140093"/>
                  <a:pt x="4388860" y="139450"/>
                  <a:pt x="4388603" y="139279"/>
                </a:cubicBezTo>
                <a:cubicBezTo>
                  <a:pt x="4388346" y="139107"/>
                  <a:pt x="4387660" y="138293"/>
                  <a:pt x="4386546" y="136836"/>
                </a:cubicBezTo>
                <a:cubicBezTo>
                  <a:pt x="4385432" y="135378"/>
                  <a:pt x="4384660" y="134093"/>
                  <a:pt x="4384231" y="132978"/>
                </a:cubicBezTo>
                <a:cubicBezTo>
                  <a:pt x="4383802" y="131864"/>
                  <a:pt x="4383417" y="131178"/>
                  <a:pt x="4383074" y="130921"/>
                </a:cubicBezTo>
                <a:cubicBezTo>
                  <a:pt x="4382731" y="130664"/>
                  <a:pt x="4382174" y="129978"/>
                  <a:pt x="4381402" y="128863"/>
                </a:cubicBezTo>
                <a:cubicBezTo>
                  <a:pt x="4380630" y="127749"/>
                  <a:pt x="4379559" y="126549"/>
                  <a:pt x="4378188" y="125263"/>
                </a:cubicBezTo>
                <a:cubicBezTo>
                  <a:pt x="4376816" y="123977"/>
                  <a:pt x="4376088" y="123034"/>
                  <a:pt x="4376002" y="122434"/>
                </a:cubicBezTo>
                <a:cubicBezTo>
                  <a:pt x="4375916" y="121834"/>
                  <a:pt x="4376044" y="121362"/>
                  <a:pt x="4376387" y="121019"/>
                </a:cubicBezTo>
                <a:cubicBezTo>
                  <a:pt x="4376730" y="120677"/>
                  <a:pt x="4377202" y="120462"/>
                  <a:pt x="4377802" y="120377"/>
                </a:cubicBezTo>
                <a:close/>
                <a:moveTo>
                  <a:pt x="3432704" y="119385"/>
                </a:moveTo>
                <a:lnTo>
                  <a:pt x="3432255" y="119476"/>
                </a:lnTo>
                <a:cubicBezTo>
                  <a:pt x="3428054" y="120505"/>
                  <a:pt x="3425140" y="121019"/>
                  <a:pt x="3423511" y="121019"/>
                </a:cubicBezTo>
                <a:cubicBezTo>
                  <a:pt x="3421882" y="121019"/>
                  <a:pt x="3420296" y="121362"/>
                  <a:pt x="3418753" y="122048"/>
                </a:cubicBezTo>
                <a:cubicBezTo>
                  <a:pt x="3417210" y="122734"/>
                  <a:pt x="3416010" y="123077"/>
                  <a:pt x="3415153" y="123077"/>
                </a:cubicBezTo>
                <a:cubicBezTo>
                  <a:pt x="3414296" y="123077"/>
                  <a:pt x="3411595" y="123548"/>
                  <a:pt x="3407052" y="124491"/>
                </a:cubicBezTo>
                <a:cubicBezTo>
                  <a:pt x="3402509" y="125434"/>
                  <a:pt x="3400066" y="125906"/>
                  <a:pt x="3399722" y="125906"/>
                </a:cubicBezTo>
                <a:cubicBezTo>
                  <a:pt x="3399380" y="125906"/>
                  <a:pt x="3398436" y="126249"/>
                  <a:pt x="3396894" y="126935"/>
                </a:cubicBezTo>
                <a:cubicBezTo>
                  <a:pt x="3395350" y="127620"/>
                  <a:pt x="3393422" y="127963"/>
                  <a:pt x="3391107" y="127963"/>
                </a:cubicBezTo>
                <a:cubicBezTo>
                  <a:pt x="3388792" y="127963"/>
                  <a:pt x="3386864" y="128263"/>
                  <a:pt x="3385320" y="128863"/>
                </a:cubicBezTo>
                <a:cubicBezTo>
                  <a:pt x="3383778" y="129463"/>
                  <a:pt x="3380734" y="130149"/>
                  <a:pt x="3376191" y="130921"/>
                </a:cubicBezTo>
                <a:cubicBezTo>
                  <a:pt x="3371648" y="131692"/>
                  <a:pt x="3369118" y="132078"/>
                  <a:pt x="3368604" y="132078"/>
                </a:cubicBezTo>
                <a:cubicBezTo>
                  <a:pt x="3368090" y="132078"/>
                  <a:pt x="3366504" y="132421"/>
                  <a:pt x="3363846" y="133107"/>
                </a:cubicBezTo>
                <a:lnTo>
                  <a:pt x="3362088" y="133495"/>
                </a:lnTo>
                <a:lnTo>
                  <a:pt x="3375162" y="145837"/>
                </a:lnTo>
                <a:cubicBezTo>
                  <a:pt x="3380048" y="150037"/>
                  <a:pt x="3383520" y="153209"/>
                  <a:pt x="3385578" y="155352"/>
                </a:cubicBezTo>
                <a:cubicBezTo>
                  <a:pt x="3387635" y="157496"/>
                  <a:pt x="3389435" y="159296"/>
                  <a:pt x="3390978" y="160753"/>
                </a:cubicBezTo>
                <a:cubicBezTo>
                  <a:pt x="3392522" y="162210"/>
                  <a:pt x="3394236" y="164011"/>
                  <a:pt x="3396122" y="166154"/>
                </a:cubicBezTo>
                <a:cubicBezTo>
                  <a:pt x="3398008" y="168297"/>
                  <a:pt x="3400622" y="171040"/>
                  <a:pt x="3403966" y="174383"/>
                </a:cubicBezTo>
                <a:cubicBezTo>
                  <a:pt x="3407309" y="177727"/>
                  <a:pt x="3410352" y="181027"/>
                  <a:pt x="3413096" y="184285"/>
                </a:cubicBezTo>
                <a:cubicBezTo>
                  <a:pt x="3415839" y="187542"/>
                  <a:pt x="3418753" y="190714"/>
                  <a:pt x="3421840" y="193800"/>
                </a:cubicBezTo>
                <a:cubicBezTo>
                  <a:pt x="3424926" y="196886"/>
                  <a:pt x="3426512" y="197229"/>
                  <a:pt x="3426597" y="194829"/>
                </a:cubicBezTo>
                <a:cubicBezTo>
                  <a:pt x="3426683" y="192428"/>
                  <a:pt x="3426854" y="191014"/>
                  <a:pt x="3427112" y="190585"/>
                </a:cubicBezTo>
                <a:cubicBezTo>
                  <a:pt x="3427369" y="190157"/>
                  <a:pt x="3427540" y="187928"/>
                  <a:pt x="3427626" y="183899"/>
                </a:cubicBezTo>
                <a:cubicBezTo>
                  <a:pt x="3427712" y="179870"/>
                  <a:pt x="3428054" y="177298"/>
                  <a:pt x="3428654" y="176184"/>
                </a:cubicBezTo>
                <a:cubicBezTo>
                  <a:pt x="3429255" y="175069"/>
                  <a:pt x="3429598" y="173183"/>
                  <a:pt x="3429683" y="170526"/>
                </a:cubicBezTo>
                <a:cubicBezTo>
                  <a:pt x="3429769" y="167868"/>
                  <a:pt x="3429940" y="166325"/>
                  <a:pt x="3430198" y="165897"/>
                </a:cubicBezTo>
                <a:cubicBezTo>
                  <a:pt x="3430455" y="165468"/>
                  <a:pt x="3430626" y="164782"/>
                  <a:pt x="3430712" y="163839"/>
                </a:cubicBezTo>
                <a:cubicBezTo>
                  <a:pt x="3430798" y="162896"/>
                  <a:pt x="3430969" y="162210"/>
                  <a:pt x="3431226" y="161782"/>
                </a:cubicBezTo>
                <a:cubicBezTo>
                  <a:pt x="3431484" y="161353"/>
                  <a:pt x="3431655" y="159767"/>
                  <a:pt x="3431740" y="157024"/>
                </a:cubicBezTo>
                <a:cubicBezTo>
                  <a:pt x="3431827" y="154281"/>
                  <a:pt x="3431998" y="152652"/>
                  <a:pt x="3432255" y="152138"/>
                </a:cubicBezTo>
                <a:cubicBezTo>
                  <a:pt x="3432512" y="151623"/>
                  <a:pt x="3432684" y="145965"/>
                  <a:pt x="3432769" y="135164"/>
                </a:cubicBezTo>
                <a:cubicBezTo>
                  <a:pt x="3432834" y="127063"/>
                  <a:pt x="3432826" y="121952"/>
                  <a:pt x="3432745" y="119830"/>
                </a:cubicBezTo>
                <a:close/>
                <a:moveTo>
                  <a:pt x="870892" y="119091"/>
                </a:moveTo>
                <a:cubicBezTo>
                  <a:pt x="866435" y="119005"/>
                  <a:pt x="863906" y="119134"/>
                  <a:pt x="863306" y="119476"/>
                </a:cubicBezTo>
                <a:cubicBezTo>
                  <a:pt x="862706" y="119819"/>
                  <a:pt x="861163" y="119991"/>
                  <a:pt x="858677" y="119991"/>
                </a:cubicBezTo>
                <a:cubicBezTo>
                  <a:pt x="856191" y="119991"/>
                  <a:pt x="854647" y="120162"/>
                  <a:pt x="854047" y="120505"/>
                </a:cubicBezTo>
                <a:cubicBezTo>
                  <a:pt x="853447" y="120848"/>
                  <a:pt x="852504" y="121019"/>
                  <a:pt x="851219" y="121019"/>
                </a:cubicBezTo>
                <a:lnTo>
                  <a:pt x="850101" y="121268"/>
                </a:lnTo>
                <a:lnTo>
                  <a:pt x="849804" y="122948"/>
                </a:lnTo>
                <a:cubicBezTo>
                  <a:pt x="849633" y="124406"/>
                  <a:pt x="849161" y="125777"/>
                  <a:pt x="848390" y="127063"/>
                </a:cubicBezTo>
                <a:cubicBezTo>
                  <a:pt x="847618" y="128349"/>
                  <a:pt x="847189" y="128992"/>
                  <a:pt x="847104" y="128992"/>
                </a:cubicBezTo>
                <a:cubicBezTo>
                  <a:pt x="847018" y="128992"/>
                  <a:pt x="846932" y="129206"/>
                  <a:pt x="846847" y="129635"/>
                </a:cubicBezTo>
                <a:cubicBezTo>
                  <a:pt x="846761" y="130063"/>
                  <a:pt x="846461" y="130878"/>
                  <a:pt x="845946" y="132078"/>
                </a:cubicBezTo>
                <a:cubicBezTo>
                  <a:pt x="845432" y="133278"/>
                  <a:pt x="845132" y="133878"/>
                  <a:pt x="845046" y="133878"/>
                </a:cubicBezTo>
                <a:cubicBezTo>
                  <a:pt x="844961" y="133878"/>
                  <a:pt x="844832" y="134435"/>
                  <a:pt x="844661" y="135550"/>
                </a:cubicBezTo>
                <a:lnTo>
                  <a:pt x="843995" y="137546"/>
                </a:lnTo>
                <a:lnTo>
                  <a:pt x="845304" y="145194"/>
                </a:lnTo>
                <a:cubicBezTo>
                  <a:pt x="845732" y="148966"/>
                  <a:pt x="846418" y="152438"/>
                  <a:pt x="847361" y="155610"/>
                </a:cubicBezTo>
                <a:cubicBezTo>
                  <a:pt x="848304" y="158781"/>
                  <a:pt x="849761" y="162339"/>
                  <a:pt x="851733" y="166282"/>
                </a:cubicBezTo>
                <a:cubicBezTo>
                  <a:pt x="853705" y="170226"/>
                  <a:pt x="855205" y="173526"/>
                  <a:pt x="856233" y="176184"/>
                </a:cubicBezTo>
                <a:cubicBezTo>
                  <a:pt x="857262" y="178841"/>
                  <a:pt x="858291" y="181070"/>
                  <a:pt x="859320" y="182870"/>
                </a:cubicBezTo>
                <a:cubicBezTo>
                  <a:pt x="860348" y="184670"/>
                  <a:pt x="861506" y="186813"/>
                  <a:pt x="862791" y="189300"/>
                </a:cubicBezTo>
                <a:cubicBezTo>
                  <a:pt x="864077" y="191786"/>
                  <a:pt x="864806" y="192943"/>
                  <a:pt x="864977" y="192771"/>
                </a:cubicBezTo>
                <a:cubicBezTo>
                  <a:pt x="865149" y="192600"/>
                  <a:pt x="865578" y="191914"/>
                  <a:pt x="866263" y="190714"/>
                </a:cubicBezTo>
                <a:cubicBezTo>
                  <a:pt x="866949" y="189514"/>
                  <a:pt x="867335" y="188614"/>
                  <a:pt x="867421" y="188014"/>
                </a:cubicBezTo>
                <a:cubicBezTo>
                  <a:pt x="867506" y="187414"/>
                  <a:pt x="867763" y="186642"/>
                  <a:pt x="868192" y="185699"/>
                </a:cubicBezTo>
                <a:cubicBezTo>
                  <a:pt x="868621" y="184756"/>
                  <a:pt x="869264" y="183685"/>
                  <a:pt x="870121" y="182484"/>
                </a:cubicBezTo>
                <a:cubicBezTo>
                  <a:pt x="870978" y="181284"/>
                  <a:pt x="871450" y="180384"/>
                  <a:pt x="871535" y="179784"/>
                </a:cubicBezTo>
                <a:cubicBezTo>
                  <a:pt x="871621" y="179184"/>
                  <a:pt x="871878" y="178541"/>
                  <a:pt x="872307" y="177855"/>
                </a:cubicBezTo>
                <a:cubicBezTo>
                  <a:pt x="872736" y="177169"/>
                  <a:pt x="873207" y="176269"/>
                  <a:pt x="873721" y="175155"/>
                </a:cubicBezTo>
                <a:cubicBezTo>
                  <a:pt x="874236" y="174040"/>
                  <a:pt x="874836" y="172797"/>
                  <a:pt x="875522" y="171426"/>
                </a:cubicBezTo>
                <a:cubicBezTo>
                  <a:pt x="876207" y="170054"/>
                  <a:pt x="876593" y="168726"/>
                  <a:pt x="876679" y="167440"/>
                </a:cubicBezTo>
                <a:cubicBezTo>
                  <a:pt x="876765" y="166154"/>
                  <a:pt x="877022" y="165125"/>
                  <a:pt x="877450" y="164354"/>
                </a:cubicBezTo>
                <a:cubicBezTo>
                  <a:pt x="877879" y="163582"/>
                  <a:pt x="878265" y="162425"/>
                  <a:pt x="878608" y="160882"/>
                </a:cubicBezTo>
                <a:cubicBezTo>
                  <a:pt x="878951" y="159339"/>
                  <a:pt x="879379" y="158224"/>
                  <a:pt x="879894" y="157538"/>
                </a:cubicBezTo>
                <a:cubicBezTo>
                  <a:pt x="880408" y="156853"/>
                  <a:pt x="880708" y="155781"/>
                  <a:pt x="880794" y="154324"/>
                </a:cubicBezTo>
                <a:cubicBezTo>
                  <a:pt x="880879" y="152866"/>
                  <a:pt x="881051" y="151923"/>
                  <a:pt x="881308" y="151495"/>
                </a:cubicBezTo>
                <a:cubicBezTo>
                  <a:pt x="881565" y="151066"/>
                  <a:pt x="881737" y="150209"/>
                  <a:pt x="881822" y="148923"/>
                </a:cubicBezTo>
                <a:cubicBezTo>
                  <a:pt x="881908" y="147637"/>
                  <a:pt x="882080" y="146780"/>
                  <a:pt x="882337" y="146351"/>
                </a:cubicBezTo>
                <a:cubicBezTo>
                  <a:pt x="882594" y="145923"/>
                  <a:pt x="882765" y="145237"/>
                  <a:pt x="882851" y="144294"/>
                </a:cubicBezTo>
                <a:cubicBezTo>
                  <a:pt x="882937" y="143351"/>
                  <a:pt x="883108" y="142665"/>
                  <a:pt x="883365" y="142236"/>
                </a:cubicBezTo>
                <a:cubicBezTo>
                  <a:pt x="883623" y="141808"/>
                  <a:pt x="883794" y="140951"/>
                  <a:pt x="883880" y="139665"/>
                </a:cubicBezTo>
                <a:cubicBezTo>
                  <a:pt x="883966" y="138379"/>
                  <a:pt x="884137" y="137522"/>
                  <a:pt x="884394" y="137093"/>
                </a:cubicBezTo>
                <a:cubicBezTo>
                  <a:pt x="884651" y="136664"/>
                  <a:pt x="884823" y="135207"/>
                  <a:pt x="884908" y="132721"/>
                </a:cubicBezTo>
                <a:cubicBezTo>
                  <a:pt x="884994" y="130235"/>
                  <a:pt x="884908" y="128820"/>
                  <a:pt x="884651" y="128478"/>
                </a:cubicBezTo>
                <a:cubicBezTo>
                  <a:pt x="884394" y="128135"/>
                  <a:pt x="884223" y="127277"/>
                  <a:pt x="884137" y="125906"/>
                </a:cubicBezTo>
                <a:cubicBezTo>
                  <a:pt x="884051" y="124534"/>
                  <a:pt x="883880" y="123591"/>
                  <a:pt x="883623" y="123077"/>
                </a:cubicBezTo>
                <a:cubicBezTo>
                  <a:pt x="883365" y="122563"/>
                  <a:pt x="882851" y="122048"/>
                  <a:pt x="882080" y="121534"/>
                </a:cubicBezTo>
                <a:cubicBezTo>
                  <a:pt x="881308" y="121019"/>
                  <a:pt x="880365" y="120505"/>
                  <a:pt x="879251" y="119991"/>
                </a:cubicBezTo>
                <a:cubicBezTo>
                  <a:pt x="878136" y="119476"/>
                  <a:pt x="875350" y="119176"/>
                  <a:pt x="870892" y="119091"/>
                </a:cubicBezTo>
                <a:close/>
                <a:moveTo>
                  <a:pt x="5599012" y="118705"/>
                </a:moveTo>
                <a:cubicBezTo>
                  <a:pt x="5600126" y="118705"/>
                  <a:pt x="5600898" y="118876"/>
                  <a:pt x="5601326" y="119219"/>
                </a:cubicBezTo>
                <a:cubicBezTo>
                  <a:pt x="5601755" y="119562"/>
                  <a:pt x="5602570" y="120848"/>
                  <a:pt x="5603770" y="123077"/>
                </a:cubicBezTo>
                <a:cubicBezTo>
                  <a:pt x="5604970" y="125306"/>
                  <a:pt x="5606127" y="127277"/>
                  <a:pt x="5607242" y="128992"/>
                </a:cubicBezTo>
                <a:cubicBezTo>
                  <a:pt x="5608356" y="130706"/>
                  <a:pt x="5609684" y="132550"/>
                  <a:pt x="5611228" y="134521"/>
                </a:cubicBezTo>
                <a:cubicBezTo>
                  <a:pt x="5612770" y="136493"/>
                  <a:pt x="5614442" y="138979"/>
                  <a:pt x="5616242" y="141979"/>
                </a:cubicBezTo>
                <a:cubicBezTo>
                  <a:pt x="5618043" y="144980"/>
                  <a:pt x="5620058" y="147766"/>
                  <a:pt x="5622286" y="150338"/>
                </a:cubicBezTo>
                <a:cubicBezTo>
                  <a:pt x="5624514" y="152909"/>
                  <a:pt x="5626400" y="155181"/>
                  <a:pt x="5627944" y="157153"/>
                </a:cubicBezTo>
                <a:cubicBezTo>
                  <a:pt x="5629487" y="159124"/>
                  <a:pt x="5630687" y="160710"/>
                  <a:pt x="5631544" y="161910"/>
                </a:cubicBezTo>
                <a:cubicBezTo>
                  <a:pt x="5632402" y="163111"/>
                  <a:pt x="5633302" y="164654"/>
                  <a:pt x="5634245" y="166540"/>
                </a:cubicBezTo>
                <a:cubicBezTo>
                  <a:pt x="5635187" y="168425"/>
                  <a:pt x="5636302" y="170054"/>
                  <a:pt x="5637588" y="171426"/>
                </a:cubicBezTo>
                <a:cubicBezTo>
                  <a:pt x="5638874" y="172797"/>
                  <a:pt x="5640031" y="174555"/>
                  <a:pt x="5641060" y="176698"/>
                </a:cubicBezTo>
                <a:cubicBezTo>
                  <a:pt x="5642088" y="178841"/>
                  <a:pt x="5643117" y="181113"/>
                  <a:pt x="5644146" y="183513"/>
                </a:cubicBezTo>
                <a:cubicBezTo>
                  <a:pt x="5645174" y="185913"/>
                  <a:pt x="5645732" y="188571"/>
                  <a:pt x="5645818" y="191486"/>
                </a:cubicBezTo>
                <a:cubicBezTo>
                  <a:pt x="5645904" y="194400"/>
                  <a:pt x="5645818" y="196200"/>
                  <a:pt x="5645560" y="196886"/>
                </a:cubicBezTo>
                <a:cubicBezTo>
                  <a:pt x="5645304" y="197572"/>
                  <a:pt x="5644532" y="198601"/>
                  <a:pt x="5643246" y="199972"/>
                </a:cubicBezTo>
                <a:cubicBezTo>
                  <a:pt x="5641960" y="201344"/>
                  <a:pt x="5640631" y="202458"/>
                  <a:pt x="5639260" y="203316"/>
                </a:cubicBezTo>
                <a:cubicBezTo>
                  <a:pt x="5637888" y="204173"/>
                  <a:pt x="5636688" y="204773"/>
                  <a:pt x="5635660" y="205116"/>
                </a:cubicBezTo>
                <a:cubicBezTo>
                  <a:pt x="5634630" y="205459"/>
                  <a:pt x="5633388" y="205930"/>
                  <a:pt x="5631930" y="206530"/>
                </a:cubicBezTo>
                <a:cubicBezTo>
                  <a:pt x="5630473" y="207130"/>
                  <a:pt x="5629444" y="207430"/>
                  <a:pt x="5628844" y="207430"/>
                </a:cubicBezTo>
                <a:cubicBezTo>
                  <a:pt x="5628244" y="207430"/>
                  <a:pt x="5627558" y="207602"/>
                  <a:pt x="5626786" y="207945"/>
                </a:cubicBezTo>
                <a:cubicBezTo>
                  <a:pt x="5626015" y="208288"/>
                  <a:pt x="5625330" y="208459"/>
                  <a:pt x="5624729" y="208459"/>
                </a:cubicBezTo>
                <a:cubicBezTo>
                  <a:pt x="5624129" y="208459"/>
                  <a:pt x="5623443" y="208631"/>
                  <a:pt x="5622672" y="208973"/>
                </a:cubicBezTo>
                <a:cubicBezTo>
                  <a:pt x="5621900" y="209316"/>
                  <a:pt x="5621514" y="209488"/>
                  <a:pt x="5621514" y="209488"/>
                </a:cubicBezTo>
                <a:cubicBezTo>
                  <a:pt x="5621514" y="209488"/>
                  <a:pt x="5614099" y="209488"/>
                  <a:pt x="5599269" y="209488"/>
                </a:cubicBezTo>
                <a:cubicBezTo>
                  <a:pt x="5584438" y="209488"/>
                  <a:pt x="5576766" y="209359"/>
                  <a:pt x="5576252" y="209102"/>
                </a:cubicBezTo>
                <a:cubicBezTo>
                  <a:pt x="5575738" y="208845"/>
                  <a:pt x="5574923" y="208673"/>
                  <a:pt x="5573808" y="208588"/>
                </a:cubicBezTo>
                <a:cubicBezTo>
                  <a:pt x="5572694" y="208502"/>
                  <a:pt x="5571922" y="208330"/>
                  <a:pt x="5571494" y="208073"/>
                </a:cubicBezTo>
                <a:cubicBezTo>
                  <a:pt x="5571066" y="207816"/>
                  <a:pt x="5570336" y="207645"/>
                  <a:pt x="5569308" y="207559"/>
                </a:cubicBezTo>
                <a:cubicBezTo>
                  <a:pt x="5568279" y="207473"/>
                  <a:pt x="5567422" y="207302"/>
                  <a:pt x="5566736" y="207045"/>
                </a:cubicBezTo>
                <a:cubicBezTo>
                  <a:pt x="5566051" y="206787"/>
                  <a:pt x="5564894" y="206616"/>
                  <a:pt x="5563264" y="206530"/>
                </a:cubicBezTo>
                <a:cubicBezTo>
                  <a:pt x="5561636" y="206445"/>
                  <a:pt x="5559836" y="205930"/>
                  <a:pt x="5557864" y="204987"/>
                </a:cubicBezTo>
                <a:cubicBezTo>
                  <a:pt x="5555892" y="204044"/>
                  <a:pt x="5554006" y="203530"/>
                  <a:pt x="5552206" y="203444"/>
                </a:cubicBezTo>
                <a:cubicBezTo>
                  <a:pt x="5550406" y="203358"/>
                  <a:pt x="5549292" y="203230"/>
                  <a:pt x="5548863" y="203058"/>
                </a:cubicBezTo>
                <a:cubicBezTo>
                  <a:pt x="5548434" y="202887"/>
                  <a:pt x="5547620" y="202415"/>
                  <a:pt x="5546420" y="201644"/>
                </a:cubicBezTo>
                <a:cubicBezTo>
                  <a:pt x="5545220" y="200872"/>
                  <a:pt x="5544234" y="200444"/>
                  <a:pt x="5543462" y="200358"/>
                </a:cubicBezTo>
                <a:cubicBezTo>
                  <a:pt x="5542690" y="200272"/>
                  <a:pt x="5541962" y="200058"/>
                  <a:pt x="5541276" y="199715"/>
                </a:cubicBezTo>
                <a:cubicBezTo>
                  <a:pt x="5540590" y="199372"/>
                  <a:pt x="5539690" y="198686"/>
                  <a:pt x="5538576" y="197658"/>
                </a:cubicBezTo>
                <a:cubicBezTo>
                  <a:pt x="5537461" y="196629"/>
                  <a:pt x="5536560" y="195643"/>
                  <a:pt x="5535876" y="194700"/>
                </a:cubicBezTo>
                <a:cubicBezTo>
                  <a:pt x="5535190" y="193757"/>
                  <a:pt x="5534547" y="192900"/>
                  <a:pt x="5533946" y="192128"/>
                </a:cubicBezTo>
                <a:cubicBezTo>
                  <a:pt x="5533346" y="191357"/>
                  <a:pt x="5532875" y="190500"/>
                  <a:pt x="5532532" y="189557"/>
                </a:cubicBezTo>
                <a:cubicBezTo>
                  <a:pt x="5532189" y="188614"/>
                  <a:pt x="5531546" y="187414"/>
                  <a:pt x="5530603" y="185956"/>
                </a:cubicBezTo>
                <a:cubicBezTo>
                  <a:pt x="5529660" y="184499"/>
                  <a:pt x="5529103" y="182870"/>
                  <a:pt x="5528932" y="181070"/>
                </a:cubicBezTo>
                <a:cubicBezTo>
                  <a:pt x="5528760" y="179270"/>
                  <a:pt x="5528417" y="177898"/>
                  <a:pt x="5527903" y="176955"/>
                </a:cubicBezTo>
                <a:cubicBezTo>
                  <a:pt x="5527388" y="176012"/>
                  <a:pt x="5527088" y="170397"/>
                  <a:pt x="5527002" y="160110"/>
                </a:cubicBezTo>
                <a:cubicBezTo>
                  <a:pt x="5526916" y="149823"/>
                  <a:pt x="5527002" y="144422"/>
                  <a:pt x="5527260" y="143908"/>
                </a:cubicBezTo>
                <a:cubicBezTo>
                  <a:pt x="5527517" y="143394"/>
                  <a:pt x="5527688" y="142579"/>
                  <a:pt x="5527774" y="141465"/>
                </a:cubicBezTo>
                <a:cubicBezTo>
                  <a:pt x="5527860" y="140350"/>
                  <a:pt x="5528032" y="139579"/>
                  <a:pt x="5528288" y="139150"/>
                </a:cubicBezTo>
                <a:cubicBezTo>
                  <a:pt x="5528546" y="138722"/>
                  <a:pt x="5528717" y="136664"/>
                  <a:pt x="5528803" y="132978"/>
                </a:cubicBezTo>
                <a:cubicBezTo>
                  <a:pt x="5528889" y="129292"/>
                  <a:pt x="5529188" y="126977"/>
                  <a:pt x="5529703" y="126034"/>
                </a:cubicBezTo>
                <a:cubicBezTo>
                  <a:pt x="5530218" y="125091"/>
                  <a:pt x="5530946" y="124277"/>
                  <a:pt x="5531889" y="123591"/>
                </a:cubicBezTo>
                <a:cubicBezTo>
                  <a:pt x="5532832" y="122905"/>
                  <a:pt x="5533904" y="122520"/>
                  <a:pt x="5535104" y="122434"/>
                </a:cubicBezTo>
                <a:cubicBezTo>
                  <a:pt x="5536304" y="122348"/>
                  <a:pt x="5537376" y="122563"/>
                  <a:pt x="5538318" y="123077"/>
                </a:cubicBezTo>
                <a:cubicBezTo>
                  <a:pt x="5539261" y="123591"/>
                  <a:pt x="5540076" y="124320"/>
                  <a:pt x="5540762" y="125263"/>
                </a:cubicBezTo>
                <a:cubicBezTo>
                  <a:pt x="5541447" y="126206"/>
                  <a:pt x="5541833" y="128992"/>
                  <a:pt x="5541919" y="133621"/>
                </a:cubicBezTo>
                <a:cubicBezTo>
                  <a:pt x="5542004" y="138250"/>
                  <a:pt x="5541962" y="140822"/>
                  <a:pt x="5541790" y="141336"/>
                </a:cubicBezTo>
                <a:cubicBezTo>
                  <a:pt x="5541619" y="141851"/>
                  <a:pt x="5541490" y="142108"/>
                  <a:pt x="5541404" y="142108"/>
                </a:cubicBezTo>
                <a:cubicBezTo>
                  <a:pt x="5541318" y="142108"/>
                  <a:pt x="5541147" y="142837"/>
                  <a:pt x="5540890" y="144294"/>
                </a:cubicBezTo>
                <a:cubicBezTo>
                  <a:pt x="5540633" y="145751"/>
                  <a:pt x="5540462" y="146480"/>
                  <a:pt x="5540376" y="146480"/>
                </a:cubicBezTo>
                <a:cubicBezTo>
                  <a:pt x="5540290" y="146480"/>
                  <a:pt x="5540204" y="150723"/>
                  <a:pt x="5540118" y="159210"/>
                </a:cubicBezTo>
                <a:cubicBezTo>
                  <a:pt x="5540032" y="167697"/>
                  <a:pt x="5540290" y="172583"/>
                  <a:pt x="5540890" y="173869"/>
                </a:cubicBezTo>
                <a:cubicBezTo>
                  <a:pt x="5541490" y="175155"/>
                  <a:pt x="5541833" y="176526"/>
                  <a:pt x="5541919" y="177984"/>
                </a:cubicBezTo>
                <a:cubicBezTo>
                  <a:pt x="5542004" y="179441"/>
                  <a:pt x="5542433" y="180770"/>
                  <a:pt x="5543204" y="181970"/>
                </a:cubicBezTo>
                <a:cubicBezTo>
                  <a:pt x="5543976" y="183170"/>
                  <a:pt x="5544705" y="184242"/>
                  <a:pt x="5545391" y="185185"/>
                </a:cubicBezTo>
                <a:cubicBezTo>
                  <a:pt x="5546076" y="186128"/>
                  <a:pt x="5547062" y="186856"/>
                  <a:pt x="5548348" y="187371"/>
                </a:cubicBezTo>
                <a:cubicBezTo>
                  <a:pt x="5549634" y="187885"/>
                  <a:pt x="5550576" y="188442"/>
                  <a:pt x="5551177" y="189042"/>
                </a:cubicBezTo>
                <a:cubicBezTo>
                  <a:pt x="5551777" y="189642"/>
                  <a:pt x="5552848" y="189985"/>
                  <a:pt x="5554392" y="190071"/>
                </a:cubicBezTo>
                <a:cubicBezTo>
                  <a:pt x="5555935" y="190157"/>
                  <a:pt x="5557220" y="190371"/>
                  <a:pt x="5558250" y="190714"/>
                </a:cubicBezTo>
                <a:cubicBezTo>
                  <a:pt x="5559278" y="191057"/>
                  <a:pt x="5560350" y="191528"/>
                  <a:pt x="5561464" y="192128"/>
                </a:cubicBezTo>
                <a:cubicBezTo>
                  <a:pt x="5562579" y="192729"/>
                  <a:pt x="5563821" y="193071"/>
                  <a:pt x="5565193" y="193157"/>
                </a:cubicBezTo>
                <a:cubicBezTo>
                  <a:pt x="5566564" y="193243"/>
                  <a:pt x="5567594" y="193414"/>
                  <a:pt x="5568279" y="193672"/>
                </a:cubicBezTo>
                <a:cubicBezTo>
                  <a:pt x="5568965" y="193929"/>
                  <a:pt x="5569951" y="194100"/>
                  <a:pt x="5571237" y="194186"/>
                </a:cubicBezTo>
                <a:cubicBezTo>
                  <a:pt x="5572522" y="194272"/>
                  <a:pt x="5573380" y="194443"/>
                  <a:pt x="5573808" y="194700"/>
                </a:cubicBezTo>
                <a:cubicBezTo>
                  <a:pt x="5574237" y="194957"/>
                  <a:pt x="5574923" y="195129"/>
                  <a:pt x="5575866" y="195215"/>
                </a:cubicBezTo>
                <a:cubicBezTo>
                  <a:pt x="5576809" y="195300"/>
                  <a:pt x="5577538" y="195472"/>
                  <a:pt x="5578052" y="195729"/>
                </a:cubicBezTo>
                <a:cubicBezTo>
                  <a:pt x="5578566" y="195986"/>
                  <a:pt x="5585510" y="196158"/>
                  <a:pt x="5598883" y="196243"/>
                </a:cubicBezTo>
                <a:cubicBezTo>
                  <a:pt x="5612256" y="196329"/>
                  <a:pt x="5619757" y="196115"/>
                  <a:pt x="5621386" y="195600"/>
                </a:cubicBezTo>
                <a:cubicBezTo>
                  <a:pt x="5623014" y="195086"/>
                  <a:pt x="5624344" y="194743"/>
                  <a:pt x="5625372" y="194572"/>
                </a:cubicBezTo>
                <a:cubicBezTo>
                  <a:pt x="5626400" y="194400"/>
                  <a:pt x="5627901" y="193843"/>
                  <a:pt x="5629872" y="192900"/>
                </a:cubicBezTo>
                <a:cubicBezTo>
                  <a:pt x="5631844" y="191957"/>
                  <a:pt x="5632830" y="191314"/>
                  <a:pt x="5632830" y="190971"/>
                </a:cubicBezTo>
                <a:cubicBezTo>
                  <a:pt x="5632830" y="190628"/>
                  <a:pt x="5632573" y="189900"/>
                  <a:pt x="5632059" y="188785"/>
                </a:cubicBezTo>
                <a:cubicBezTo>
                  <a:pt x="5631544" y="187671"/>
                  <a:pt x="5630858" y="186085"/>
                  <a:pt x="5630002" y="184027"/>
                </a:cubicBezTo>
                <a:cubicBezTo>
                  <a:pt x="5629144" y="181970"/>
                  <a:pt x="5628244" y="180384"/>
                  <a:pt x="5627301" y="179270"/>
                </a:cubicBezTo>
                <a:cubicBezTo>
                  <a:pt x="5626358" y="178155"/>
                  <a:pt x="5625200" y="176184"/>
                  <a:pt x="5623829" y="173355"/>
                </a:cubicBezTo>
                <a:cubicBezTo>
                  <a:pt x="5622457" y="170526"/>
                  <a:pt x="5621171" y="168125"/>
                  <a:pt x="5619972" y="166154"/>
                </a:cubicBezTo>
                <a:cubicBezTo>
                  <a:pt x="5618772" y="164182"/>
                  <a:pt x="5616928" y="161396"/>
                  <a:pt x="5614442" y="157796"/>
                </a:cubicBezTo>
                <a:cubicBezTo>
                  <a:pt x="5611956" y="154195"/>
                  <a:pt x="5610370" y="151666"/>
                  <a:pt x="5609684" y="150209"/>
                </a:cubicBezTo>
                <a:cubicBezTo>
                  <a:pt x="5608998" y="148752"/>
                  <a:pt x="5607756" y="146437"/>
                  <a:pt x="5605956" y="143265"/>
                </a:cubicBezTo>
                <a:cubicBezTo>
                  <a:pt x="5604156" y="140093"/>
                  <a:pt x="5603126" y="138207"/>
                  <a:pt x="5602870" y="137607"/>
                </a:cubicBezTo>
                <a:cubicBezTo>
                  <a:pt x="5602612" y="137007"/>
                  <a:pt x="5601284" y="134650"/>
                  <a:pt x="5598883" y="130535"/>
                </a:cubicBezTo>
                <a:cubicBezTo>
                  <a:pt x="5596482" y="126420"/>
                  <a:pt x="5595282" y="123763"/>
                  <a:pt x="5595282" y="122563"/>
                </a:cubicBezTo>
                <a:cubicBezTo>
                  <a:pt x="5595282" y="121362"/>
                  <a:pt x="5595626" y="120419"/>
                  <a:pt x="5596311" y="119734"/>
                </a:cubicBezTo>
                <a:cubicBezTo>
                  <a:pt x="5596997" y="119048"/>
                  <a:pt x="5597897" y="118705"/>
                  <a:pt x="5599012" y="118705"/>
                </a:cubicBezTo>
                <a:close/>
                <a:moveTo>
                  <a:pt x="2246021" y="112790"/>
                </a:moveTo>
                <a:cubicBezTo>
                  <a:pt x="2245936" y="112790"/>
                  <a:pt x="2245893" y="112833"/>
                  <a:pt x="2245893" y="112918"/>
                </a:cubicBezTo>
                <a:cubicBezTo>
                  <a:pt x="2245893" y="113004"/>
                  <a:pt x="2245936" y="113047"/>
                  <a:pt x="2246021" y="113047"/>
                </a:cubicBezTo>
                <a:cubicBezTo>
                  <a:pt x="2246107" y="113047"/>
                  <a:pt x="2246150" y="113047"/>
                  <a:pt x="2246150" y="113047"/>
                </a:cubicBezTo>
                <a:cubicBezTo>
                  <a:pt x="2246150" y="113047"/>
                  <a:pt x="2246150" y="113004"/>
                  <a:pt x="2246150" y="112918"/>
                </a:cubicBezTo>
                <a:cubicBezTo>
                  <a:pt x="2246150" y="112833"/>
                  <a:pt x="2246107" y="112790"/>
                  <a:pt x="2246021" y="112790"/>
                </a:cubicBezTo>
                <a:close/>
                <a:moveTo>
                  <a:pt x="2978132" y="112147"/>
                </a:moveTo>
                <a:cubicBezTo>
                  <a:pt x="2981132" y="112061"/>
                  <a:pt x="2983146" y="112190"/>
                  <a:pt x="2984175" y="112533"/>
                </a:cubicBezTo>
                <a:cubicBezTo>
                  <a:pt x="2985204" y="112876"/>
                  <a:pt x="2986147" y="113347"/>
                  <a:pt x="2987004" y="113947"/>
                </a:cubicBezTo>
                <a:cubicBezTo>
                  <a:pt x="2987861" y="114547"/>
                  <a:pt x="2988547" y="114890"/>
                  <a:pt x="2989062" y="114976"/>
                </a:cubicBezTo>
                <a:cubicBezTo>
                  <a:pt x="2989576" y="115062"/>
                  <a:pt x="2990733" y="115533"/>
                  <a:pt x="2992534" y="116390"/>
                </a:cubicBezTo>
                <a:cubicBezTo>
                  <a:pt x="2994334" y="117248"/>
                  <a:pt x="2995877" y="118105"/>
                  <a:pt x="2997163" y="118962"/>
                </a:cubicBezTo>
                <a:cubicBezTo>
                  <a:pt x="2998448" y="119819"/>
                  <a:pt x="3000249" y="120762"/>
                  <a:pt x="3002563" y="121791"/>
                </a:cubicBezTo>
                <a:cubicBezTo>
                  <a:pt x="3004878" y="122820"/>
                  <a:pt x="3006507" y="123806"/>
                  <a:pt x="3007450" y="124749"/>
                </a:cubicBezTo>
                <a:cubicBezTo>
                  <a:pt x="3008392" y="125691"/>
                  <a:pt x="3010707" y="126849"/>
                  <a:pt x="3014394" y="128220"/>
                </a:cubicBezTo>
                <a:cubicBezTo>
                  <a:pt x="3018080" y="129592"/>
                  <a:pt x="3020437" y="130578"/>
                  <a:pt x="3021466" y="131178"/>
                </a:cubicBezTo>
                <a:cubicBezTo>
                  <a:pt x="3022494" y="131778"/>
                  <a:pt x="3023780" y="132464"/>
                  <a:pt x="3025323" y="133235"/>
                </a:cubicBezTo>
                <a:cubicBezTo>
                  <a:pt x="3026866" y="134007"/>
                  <a:pt x="3028110" y="134735"/>
                  <a:pt x="3029052" y="135421"/>
                </a:cubicBezTo>
                <a:cubicBezTo>
                  <a:pt x="3029996" y="136107"/>
                  <a:pt x="3031152" y="136536"/>
                  <a:pt x="3032524" y="136707"/>
                </a:cubicBezTo>
                <a:cubicBezTo>
                  <a:pt x="3033896" y="136879"/>
                  <a:pt x="3035053" y="137307"/>
                  <a:pt x="3035996" y="137993"/>
                </a:cubicBezTo>
                <a:cubicBezTo>
                  <a:pt x="3036939" y="138679"/>
                  <a:pt x="3037839" y="139150"/>
                  <a:pt x="3038696" y="139408"/>
                </a:cubicBezTo>
                <a:cubicBezTo>
                  <a:pt x="3039554" y="139665"/>
                  <a:pt x="3040540" y="140093"/>
                  <a:pt x="3041654" y="140693"/>
                </a:cubicBezTo>
                <a:cubicBezTo>
                  <a:pt x="3042768" y="141293"/>
                  <a:pt x="3043754" y="141679"/>
                  <a:pt x="3044611" y="141851"/>
                </a:cubicBezTo>
                <a:cubicBezTo>
                  <a:pt x="3045468" y="142022"/>
                  <a:pt x="3046240" y="142365"/>
                  <a:pt x="3046926" y="142879"/>
                </a:cubicBezTo>
                <a:cubicBezTo>
                  <a:pt x="3047612" y="143394"/>
                  <a:pt x="3048340" y="143694"/>
                  <a:pt x="3049112" y="143779"/>
                </a:cubicBezTo>
                <a:cubicBezTo>
                  <a:pt x="3049884" y="143865"/>
                  <a:pt x="3050740" y="144165"/>
                  <a:pt x="3051684" y="144680"/>
                </a:cubicBezTo>
                <a:cubicBezTo>
                  <a:pt x="3052627" y="145194"/>
                  <a:pt x="3053441" y="145923"/>
                  <a:pt x="3054127" y="146866"/>
                </a:cubicBezTo>
                <a:cubicBezTo>
                  <a:pt x="3054813" y="147809"/>
                  <a:pt x="3055156" y="149009"/>
                  <a:pt x="3055156" y="150466"/>
                </a:cubicBezTo>
                <a:cubicBezTo>
                  <a:pt x="3055156" y="151923"/>
                  <a:pt x="3054942" y="152995"/>
                  <a:pt x="3054513" y="153681"/>
                </a:cubicBezTo>
                <a:cubicBezTo>
                  <a:pt x="3054084" y="154367"/>
                  <a:pt x="3053270" y="155095"/>
                  <a:pt x="3052070" y="155867"/>
                </a:cubicBezTo>
                <a:cubicBezTo>
                  <a:pt x="3050870" y="156638"/>
                  <a:pt x="3050012" y="157024"/>
                  <a:pt x="3049498" y="157024"/>
                </a:cubicBezTo>
                <a:cubicBezTo>
                  <a:pt x="3048984" y="157024"/>
                  <a:pt x="3048340" y="157196"/>
                  <a:pt x="3047569" y="157538"/>
                </a:cubicBezTo>
                <a:cubicBezTo>
                  <a:pt x="3046798" y="157881"/>
                  <a:pt x="3046412" y="158053"/>
                  <a:pt x="3046412" y="158053"/>
                </a:cubicBezTo>
                <a:cubicBezTo>
                  <a:pt x="3046412" y="158053"/>
                  <a:pt x="3045940" y="158053"/>
                  <a:pt x="3044997" y="158053"/>
                </a:cubicBezTo>
                <a:cubicBezTo>
                  <a:pt x="3044054" y="158053"/>
                  <a:pt x="3043240" y="157881"/>
                  <a:pt x="3042554" y="157538"/>
                </a:cubicBezTo>
                <a:cubicBezTo>
                  <a:pt x="3041868" y="157196"/>
                  <a:pt x="3041097" y="156553"/>
                  <a:pt x="3040240" y="155610"/>
                </a:cubicBezTo>
                <a:cubicBezTo>
                  <a:pt x="3039382" y="154667"/>
                  <a:pt x="3038525" y="154109"/>
                  <a:pt x="3037668" y="153938"/>
                </a:cubicBezTo>
                <a:cubicBezTo>
                  <a:pt x="3036811" y="153767"/>
                  <a:pt x="3035525" y="153081"/>
                  <a:pt x="3033810" y="151881"/>
                </a:cubicBezTo>
                <a:cubicBezTo>
                  <a:pt x="3032096" y="150680"/>
                  <a:pt x="3030552" y="149995"/>
                  <a:pt x="3029181" y="149823"/>
                </a:cubicBezTo>
                <a:cubicBezTo>
                  <a:pt x="3027810" y="149652"/>
                  <a:pt x="3026695" y="149266"/>
                  <a:pt x="3025838" y="148666"/>
                </a:cubicBezTo>
                <a:cubicBezTo>
                  <a:pt x="3024980" y="148066"/>
                  <a:pt x="3023952" y="147466"/>
                  <a:pt x="3022752" y="146866"/>
                </a:cubicBezTo>
                <a:cubicBezTo>
                  <a:pt x="3021552" y="146266"/>
                  <a:pt x="3020352" y="145580"/>
                  <a:pt x="3019151" y="144808"/>
                </a:cubicBezTo>
                <a:cubicBezTo>
                  <a:pt x="3017951" y="144037"/>
                  <a:pt x="3016965" y="143522"/>
                  <a:pt x="3016194" y="143265"/>
                </a:cubicBezTo>
                <a:cubicBezTo>
                  <a:pt x="3015422" y="143008"/>
                  <a:pt x="3012893" y="141979"/>
                  <a:pt x="3008607" y="140179"/>
                </a:cubicBezTo>
                <a:cubicBezTo>
                  <a:pt x="3004320" y="138379"/>
                  <a:pt x="3001792" y="137093"/>
                  <a:pt x="3001020" y="136321"/>
                </a:cubicBezTo>
                <a:cubicBezTo>
                  <a:pt x="3000249" y="135550"/>
                  <a:pt x="2999477" y="134993"/>
                  <a:pt x="2998706" y="134650"/>
                </a:cubicBezTo>
                <a:cubicBezTo>
                  <a:pt x="2997934" y="134307"/>
                  <a:pt x="2996862" y="133750"/>
                  <a:pt x="2995491" y="132978"/>
                </a:cubicBezTo>
                <a:cubicBezTo>
                  <a:pt x="2994120" y="132207"/>
                  <a:pt x="2992448" y="131264"/>
                  <a:pt x="2990476" y="130149"/>
                </a:cubicBezTo>
                <a:cubicBezTo>
                  <a:pt x="2988504" y="129035"/>
                  <a:pt x="2987047" y="128435"/>
                  <a:pt x="2986104" y="128349"/>
                </a:cubicBezTo>
                <a:cubicBezTo>
                  <a:pt x="2985161" y="128263"/>
                  <a:pt x="2984347" y="128049"/>
                  <a:pt x="2983661" y="127706"/>
                </a:cubicBezTo>
                <a:cubicBezTo>
                  <a:pt x="2982975" y="127363"/>
                  <a:pt x="2982332" y="126892"/>
                  <a:pt x="2981732" y="126292"/>
                </a:cubicBezTo>
                <a:cubicBezTo>
                  <a:pt x="2981132" y="125691"/>
                  <a:pt x="2979760" y="125349"/>
                  <a:pt x="2977618" y="125263"/>
                </a:cubicBezTo>
                <a:cubicBezTo>
                  <a:pt x="2975474" y="125177"/>
                  <a:pt x="2973931" y="124877"/>
                  <a:pt x="2972988" y="124363"/>
                </a:cubicBezTo>
                <a:cubicBezTo>
                  <a:pt x="2972045" y="123848"/>
                  <a:pt x="2971231" y="123120"/>
                  <a:pt x="2970545" y="122177"/>
                </a:cubicBezTo>
                <a:cubicBezTo>
                  <a:pt x="2969859" y="121234"/>
                  <a:pt x="2969474" y="120162"/>
                  <a:pt x="2969388" y="118962"/>
                </a:cubicBezTo>
                <a:cubicBezTo>
                  <a:pt x="2969302" y="117762"/>
                  <a:pt x="2969516" y="116690"/>
                  <a:pt x="2970031" y="115747"/>
                </a:cubicBezTo>
                <a:cubicBezTo>
                  <a:pt x="2970545" y="114804"/>
                  <a:pt x="2971274" y="113990"/>
                  <a:pt x="2972217" y="113304"/>
                </a:cubicBezTo>
                <a:cubicBezTo>
                  <a:pt x="2973160" y="112618"/>
                  <a:pt x="2975131" y="112233"/>
                  <a:pt x="2978132" y="112147"/>
                </a:cubicBezTo>
                <a:close/>
                <a:moveTo>
                  <a:pt x="5277314" y="108032"/>
                </a:moveTo>
                <a:cubicBezTo>
                  <a:pt x="5278258" y="107946"/>
                  <a:pt x="5278900" y="108032"/>
                  <a:pt x="5279244" y="108289"/>
                </a:cubicBezTo>
                <a:cubicBezTo>
                  <a:pt x="5279586" y="108547"/>
                  <a:pt x="5280486" y="108761"/>
                  <a:pt x="5281944" y="108932"/>
                </a:cubicBezTo>
                <a:cubicBezTo>
                  <a:pt x="5283400" y="109104"/>
                  <a:pt x="5284472" y="109447"/>
                  <a:pt x="5285158" y="109961"/>
                </a:cubicBezTo>
                <a:cubicBezTo>
                  <a:pt x="5285844" y="110475"/>
                  <a:pt x="5286658" y="111075"/>
                  <a:pt x="5287602" y="111761"/>
                </a:cubicBezTo>
                <a:cubicBezTo>
                  <a:pt x="5288544" y="112447"/>
                  <a:pt x="5289273" y="113304"/>
                  <a:pt x="5289788" y="114333"/>
                </a:cubicBezTo>
                <a:cubicBezTo>
                  <a:pt x="5290302" y="115362"/>
                  <a:pt x="5290773" y="115919"/>
                  <a:pt x="5291202" y="116005"/>
                </a:cubicBezTo>
                <a:cubicBezTo>
                  <a:pt x="5291630" y="116090"/>
                  <a:pt x="5292230" y="116433"/>
                  <a:pt x="5293002" y="117033"/>
                </a:cubicBezTo>
                <a:cubicBezTo>
                  <a:pt x="5293774" y="117633"/>
                  <a:pt x="5294716" y="118191"/>
                  <a:pt x="5295831" y="118705"/>
                </a:cubicBezTo>
                <a:cubicBezTo>
                  <a:pt x="5296945" y="119219"/>
                  <a:pt x="5297931" y="119948"/>
                  <a:pt x="5298788" y="120891"/>
                </a:cubicBezTo>
                <a:cubicBezTo>
                  <a:pt x="5299646" y="121834"/>
                  <a:pt x="5300246" y="122948"/>
                  <a:pt x="5300588" y="124234"/>
                </a:cubicBezTo>
                <a:cubicBezTo>
                  <a:pt x="5300932" y="125520"/>
                  <a:pt x="5301574" y="126720"/>
                  <a:pt x="5302518" y="127835"/>
                </a:cubicBezTo>
                <a:cubicBezTo>
                  <a:pt x="5303460" y="128949"/>
                  <a:pt x="5304104" y="130106"/>
                  <a:pt x="5304446" y="131306"/>
                </a:cubicBezTo>
                <a:cubicBezTo>
                  <a:pt x="5304789" y="132507"/>
                  <a:pt x="5305304" y="133664"/>
                  <a:pt x="5305990" y="134778"/>
                </a:cubicBezTo>
                <a:cubicBezTo>
                  <a:pt x="5306676" y="135893"/>
                  <a:pt x="5307360" y="136750"/>
                  <a:pt x="5308046" y="137350"/>
                </a:cubicBezTo>
                <a:cubicBezTo>
                  <a:pt x="5308732" y="137950"/>
                  <a:pt x="5309590" y="138979"/>
                  <a:pt x="5310618" y="140436"/>
                </a:cubicBezTo>
                <a:cubicBezTo>
                  <a:pt x="5311647" y="141894"/>
                  <a:pt x="5312333" y="143008"/>
                  <a:pt x="5312676" y="143779"/>
                </a:cubicBezTo>
                <a:cubicBezTo>
                  <a:pt x="5313018" y="144551"/>
                  <a:pt x="5313490" y="145323"/>
                  <a:pt x="5314090" y="146094"/>
                </a:cubicBezTo>
                <a:cubicBezTo>
                  <a:pt x="5314690" y="146866"/>
                  <a:pt x="5314990" y="147980"/>
                  <a:pt x="5314990" y="149437"/>
                </a:cubicBezTo>
                <a:cubicBezTo>
                  <a:pt x="5314990" y="150895"/>
                  <a:pt x="5314776" y="151966"/>
                  <a:pt x="5314348" y="152652"/>
                </a:cubicBezTo>
                <a:cubicBezTo>
                  <a:pt x="5313918" y="153338"/>
                  <a:pt x="5313104" y="154067"/>
                  <a:pt x="5311904" y="154838"/>
                </a:cubicBezTo>
                <a:cubicBezTo>
                  <a:pt x="5310704" y="155610"/>
                  <a:pt x="5310104" y="155995"/>
                  <a:pt x="5310104" y="155995"/>
                </a:cubicBezTo>
                <a:cubicBezTo>
                  <a:pt x="5310104" y="155995"/>
                  <a:pt x="5309504" y="155995"/>
                  <a:pt x="5308304" y="155995"/>
                </a:cubicBezTo>
                <a:cubicBezTo>
                  <a:pt x="5307104" y="155995"/>
                  <a:pt x="5306161" y="155824"/>
                  <a:pt x="5305475" y="155481"/>
                </a:cubicBezTo>
                <a:cubicBezTo>
                  <a:pt x="5304789" y="155138"/>
                  <a:pt x="5304104" y="154624"/>
                  <a:pt x="5303418" y="153938"/>
                </a:cubicBezTo>
                <a:cubicBezTo>
                  <a:pt x="5302732" y="153252"/>
                  <a:pt x="5302088" y="152266"/>
                  <a:pt x="5301489" y="150980"/>
                </a:cubicBezTo>
                <a:cubicBezTo>
                  <a:pt x="5300888" y="149695"/>
                  <a:pt x="5300332" y="148837"/>
                  <a:pt x="5299817" y="148409"/>
                </a:cubicBezTo>
                <a:cubicBezTo>
                  <a:pt x="5299303" y="147980"/>
                  <a:pt x="5298788" y="147337"/>
                  <a:pt x="5298274" y="146480"/>
                </a:cubicBezTo>
                <a:cubicBezTo>
                  <a:pt x="5297760" y="145623"/>
                  <a:pt x="5297288" y="144980"/>
                  <a:pt x="5296860" y="144551"/>
                </a:cubicBezTo>
                <a:cubicBezTo>
                  <a:pt x="5296430" y="144122"/>
                  <a:pt x="5295659" y="143051"/>
                  <a:pt x="5294545" y="141336"/>
                </a:cubicBezTo>
                <a:cubicBezTo>
                  <a:pt x="5293431" y="139622"/>
                  <a:pt x="5292016" y="137822"/>
                  <a:pt x="5290302" y="135936"/>
                </a:cubicBezTo>
                <a:cubicBezTo>
                  <a:pt x="5288587" y="134050"/>
                  <a:pt x="5287602" y="132678"/>
                  <a:pt x="5287344" y="131821"/>
                </a:cubicBezTo>
                <a:cubicBezTo>
                  <a:pt x="5287087" y="130964"/>
                  <a:pt x="5286786" y="130192"/>
                  <a:pt x="5286444" y="129506"/>
                </a:cubicBezTo>
                <a:cubicBezTo>
                  <a:pt x="5286101" y="128820"/>
                  <a:pt x="5285758" y="128092"/>
                  <a:pt x="5285416" y="127320"/>
                </a:cubicBezTo>
                <a:cubicBezTo>
                  <a:pt x="5285072" y="126549"/>
                  <a:pt x="5284515" y="125734"/>
                  <a:pt x="5283744" y="124877"/>
                </a:cubicBezTo>
                <a:cubicBezTo>
                  <a:pt x="5282972" y="124020"/>
                  <a:pt x="5282372" y="123163"/>
                  <a:pt x="5281944" y="122305"/>
                </a:cubicBezTo>
                <a:cubicBezTo>
                  <a:pt x="5281514" y="121448"/>
                  <a:pt x="5281214" y="120462"/>
                  <a:pt x="5281043" y="119348"/>
                </a:cubicBezTo>
                <a:cubicBezTo>
                  <a:pt x="5280872" y="118233"/>
                  <a:pt x="5280529" y="117333"/>
                  <a:pt x="5280014" y="116648"/>
                </a:cubicBezTo>
                <a:cubicBezTo>
                  <a:pt x="5279500" y="115962"/>
                  <a:pt x="5278986" y="115490"/>
                  <a:pt x="5278472" y="115233"/>
                </a:cubicBezTo>
                <a:cubicBezTo>
                  <a:pt x="5277958" y="114976"/>
                  <a:pt x="5277572" y="114547"/>
                  <a:pt x="5277314" y="113947"/>
                </a:cubicBezTo>
                <a:cubicBezTo>
                  <a:pt x="5277058" y="113347"/>
                  <a:pt x="5276628" y="112876"/>
                  <a:pt x="5276028" y="112533"/>
                </a:cubicBezTo>
                <a:cubicBezTo>
                  <a:pt x="5275428" y="112190"/>
                  <a:pt x="5275042" y="111633"/>
                  <a:pt x="5274872" y="110861"/>
                </a:cubicBezTo>
                <a:cubicBezTo>
                  <a:pt x="5274700" y="110090"/>
                  <a:pt x="5274828" y="109447"/>
                  <a:pt x="5275257" y="108932"/>
                </a:cubicBezTo>
                <a:cubicBezTo>
                  <a:pt x="5275686" y="108418"/>
                  <a:pt x="5276372" y="108118"/>
                  <a:pt x="5277314" y="108032"/>
                </a:cubicBezTo>
                <a:close/>
                <a:moveTo>
                  <a:pt x="1781987" y="105975"/>
                </a:moveTo>
                <a:cubicBezTo>
                  <a:pt x="1783187" y="105889"/>
                  <a:pt x="1784259" y="106103"/>
                  <a:pt x="1785202" y="106618"/>
                </a:cubicBezTo>
                <a:cubicBezTo>
                  <a:pt x="1786145" y="107132"/>
                  <a:pt x="1786959" y="107861"/>
                  <a:pt x="1787645" y="108804"/>
                </a:cubicBezTo>
                <a:cubicBezTo>
                  <a:pt x="1788331" y="109747"/>
                  <a:pt x="1788674" y="111290"/>
                  <a:pt x="1788674" y="113433"/>
                </a:cubicBezTo>
                <a:cubicBezTo>
                  <a:pt x="1788674" y="115576"/>
                  <a:pt x="1788417" y="117033"/>
                  <a:pt x="1787902" y="117805"/>
                </a:cubicBezTo>
                <a:cubicBezTo>
                  <a:pt x="1787388" y="118576"/>
                  <a:pt x="1787088" y="118962"/>
                  <a:pt x="1787002" y="118962"/>
                </a:cubicBezTo>
                <a:cubicBezTo>
                  <a:pt x="1786916" y="118962"/>
                  <a:pt x="1786574" y="119776"/>
                  <a:pt x="1785973" y="121405"/>
                </a:cubicBezTo>
                <a:cubicBezTo>
                  <a:pt x="1785373" y="123034"/>
                  <a:pt x="1784645" y="124277"/>
                  <a:pt x="1783787" y="125134"/>
                </a:cubicBezTo>
                <a:cubicBezTo>
                  <a:pt x="1782930" y="125992"/>
                  <a:pt x="1782416" y="126420"/>
                  <a:pt x="1782244" y="126420"/>
                </a:cubicBezTo>
                <a:cubicBezTo>
                  <a:pt x="1782073" y="126420"/>
                  <a:pt x="1781859" y="126935"/>
                  <a:pt x="1781601" y="127963"/>
                </a:cubicBezTo>
                <a:cubicBezTo>
                  <a:pt x="1781344" y="128992"/>
                  <a:pt x="1780616" y="130364"/>
                  <a:pt x="1779416" y="132078"/>
                </a:cubicBezTo>
                <a:cubicBezTo>
                  <a:pt x="1778215" y="133793"/>
                  <a:pt x="1777572" y="134650"/>
                  <a:pt x="1777487" y="134650"/>
                </a:cubicBezTo>
                <a:cubicBezTo>
                  <a:pt x="1777401" y="134650"/>
                  <a:pt x="1777272" y="134864"/>
                  <a:pt x="1777101" y="135293"/>
                </a:cubicBezTo>
                <a:cubicBezTo>
                  <a:pt x="1776930" y="135721"/>
                  <a:pt x="1776501" y="136536"/>
                  <a:pt x="1775815" y="137736"/>
                </a:cubicBezTo>
                <a:cubicBezTo>
                  <a:pt x="1775129" y="138936"/>
                  <a:pt x="1774743" y="139536"/>
                  <a:pt x="1774658" y="139536"/>
                </a:cubicBezTo>
                <a:cubicBezTo>
                  <a:pt x="1774572" y="139536"/>
                  <a:pt x="1774358" y="140050"/>
                  <a:pt x="1774015" y="141079"/>
                </a:cubicBezTo>
                <a:cubicBezTo>
                  <a:pt x="1773672" y="142108"/>
                  <a:pt x="1772986" y="143094"/>
                  <a:pt x="1771957" y="144037"/>
                </a:cubicBezTo>
                <a:cubicBezTo>
                  <a:pt x="1770929" y="144980"/>
                  <a:pt x="1770329" y="145451"/>
                  <a:pt x="1770157" y="145451"/>
                </a:cubicBezTo>
                <a:cubicBezTo>
                  <a:pt x="1769986" y="145451"/>
                  <a:pt x="1769386" y="145965"/>
                  <a:pt x="1768357" y="146994"/>
                </a:cubicBezTo>
                <a:cubicBezTo>
                  <a:pt x="1767328" y="148023"/>
                  <a:pt x="1766214" y="148923"/>
                  <a:pt x="1765014" y="149695"/>
                </a:cubicBezTo>
                <a:cubicBezTo>
                  <a:pt x="1763814" y="150466"/>
                  <a:pt x="1763213" y="150852"/>
                  <a:pt x="1763213" y="150852"/>
                </a:cubicBezTo>
                <a:cubicBezTo>
                  <a:pt x="1763213" y="150852"/>
                  <a:pt x="1762742" y="150852"/>
                  <a:pt x="1761799" y="150852"/>
                </a:cubicBezTo>
                <a:cubicBezTo>
                  <a:pt x="1760856" y="150852"/>
                  <a:pt x="1759913" y="150595"/>
                  <a:pt x="1758970" y="150080"/>
                </a:cubicBezTo>
                <a:cubicBezTo>
                  <a:pt x="1758027" y="149566"/>
                  <a:pt x="1757213" y="148837"/>
                  <a:pt x="1756527" y="147894"/>
                </a:cubicBezTo>
                <a:cubicBezTo>
                  <a:pt x="1755841" y="146951"/>
                  <a:pt x="1755455" y="145708"/>
                  <a:pt x="1755369" y="144165"/>
                </a:cubicBezTo>
                <a:cubicBezTo>
                  <a:pt x="1755284" y="142622"/>
                  <a:pt x="1755412" y="141508"/>
                  <a:pt x="1755755" y="140822"/>
                </a:cubicBezTo>
                <a:cubicBezTo>
                  <a:pt x="1756098" y="140136"/>
                  <a:pt x="1756913" y="139193"/>
                  <a:pt x="1758199" y="137993"/>
                </a:cubicBezTo>
                <a:cubicBezTo>
                  <a:pt x="1759484" y="136793"/>
                  <a:pt x="1760342" y="135936"/>
                  <a:pt x="1760770" y="135421"/>
                </a:cubicBezTo>
                <a:cubicBezTo>
                  <a:pt x="1761199" y="134907"/>
                  <a:pt x="1761799" y="134264"/>
                  <a:pt x="1762571" y="133492"/>
                </a:cubicBezTo>
                <a:cubicBezTo>
                  <a:pt x="1763342" y="132721"/>
                  <a:pt x="1764028" y="131692"/>
                  <a:pt x="1764628" y="130406"/>
                </a:cubicBezTo>
                <a:cubicBezTo>
                  <a:pt x="1765228" y="129121"/>
                  <a:pt x="1766042" y="127920"/>
                  <a:pt x="1767071" y="126806"/>
                </a:cubicBezTo>
                <a:cubicBezTo>
                  <a:pt x="1768100" y="125691"/>
                  <a:pt x="1768786" y="124491"/>
                  <a:pt x="1769128" y="123205"/>
                </a:cubicBezTo>
                <a:cubicBezTo>
                  <a:pt x="1769471" y="121920"/>
                  <a:pt x="1769900" y="120805"/>
                  <a:pt x="1770414" y="119862"/>
                </a:cubicBezTo>
                <a:cubicBezTo>
                  <a:pt x="1770929" y="118919"/>
                  <a:pt x="1771572" y="118191"/>
                  <a:pt x="1772343" y="117676"/>
                </a:cubicBezTo>
                <a:cubicBezTo>
                  <a:pt x="1773115" y="117162"/>
                  <a:pt x="1773543" y="116262"/>
                  <a:pt x="1773629" y="114976"/>
                </a:cubicBezTo>
                <a:cubicBezTo>
                  <a:pt x="1773715" y="113690"/>
                  <a:pt x="1773929" y="112704"/>
                  <a:pt x="1774272" y="112018"/>
                </a:cubicBezTo>
                <a:cubicBezTo>
                  <a:pt x="1774615" y="111333"/>
                  <a:pt x="1775215" y="110518"/>
                  <a:pt x="1776072" y="109575"/>
                </a:cubicBezTo>
                <a:cubicBezTo>
                  <a:pt x="1776930" y="108632"/>
                  <a:pt x="1777830" y="107818"/>
                  <a:pt x="1778772" y="107132"/>
                </a:cubicBezTo>
                <a:cubicBezTo>
                  <a:pt x="1779715" y="106446"/>
                  <a:pt x="1780787" y="106060"/>
                  <a:pt x="1781987" y="105975"/>
                </a:cubicBezTo>
                <a:close/>
                <a:moveTo>
                  <a:pt x="338964" y="105075"/>
                </a:moveTo>
                <a:cubicBezTo>
                  <a:pt x="338878" y="105075"/>
                  <a:pt x="338835" y="105118"/>
                  <a:pt x="338835" y="105203"/>
                </a:cubicBezTo>
                <a:cubicBezTo>
                  <a:pt x="338835" y="105289"/>
                  <a:pt x="338878" y="105332"/>
                  <a:pt x="338964" y="105332"/>
                </a:cubicBezTo>
                <a:cubicBezTo>
                  <a:pt x="339050" y="105332"/>
                  <a:pt x="339093" y="105332"/>
                  <a:pt x="339093" y="105332"/>
                </a:cubicBezTo>
                <a:cubicBezTo>
                  <a:pt x="339093" y="105332"/>
                  <a:pt x="339093" y="105289"/>
                  <a:pt x="339093" y="105203"/>
                </a:cubicBezTo>
                <a:cubicBezTo>
                  <a:pt x="339093" y="105118"/>
                  <a:pt x="339050" y="105075"/>
                  <a:pt x="338964" y="105075"/>
                </a:cubicBezTo>
                <a:close/>
                <a:moveTo>
                  <a:pt x="1740839" y="103274"/>
                </a:moveTo>
                <a:cubicBezTo>
                  <a:pt x="1742039" y="103274"/>
                  <a:pt x="1743025" y="103660"/>
                  <a:pt x="1743797" y="104432"/>
                </a:cubicBezTo>
                <a:cubicBezTo>
                  <a:pt x="1744568" y="105203"/>
                  <a:pt x="1744954" y="106189"/>
                  <a:pt x="1744954" y="107389"/>
                </a:cubicBezTo>
                <a:cubicBezTo>
                  <a:pt x="1744954" y="108589"/>
                  <a:pt x="1743497" y="110647"/>
                  <a:pt x="1740582" y="113561"/>
                </a:cubicBezTo>
                <a:cubicBezTo>
                  <a:pt x="1737667" y="116476"/>
                  <a:pt x="1736124" y="117933"/>
                  <a:pt x="1735953" y="117933"/>
                </a:cubicBezTo>
                <a:cubicBezTo>
                  <a:pt x="1735782" y="117933"/>
                  <a:pt x="1735010" y="118619"/>
                  <a:pt x="1733638" y="119991"/>
                </a:cubicBezTo>
                <a:cubicBezTo>
                  <a:pt x="1732267" y="121362"/>
                  <a:pt x="1729995" y="123205"/>
                  <a:pt x="1726823" y="125520"/>
                </a:cubicBezTo>
                <a:cubicBezTo>
                  <a:pt x="1723651" y="127835"/>
                  <a:pt x="1721980" y="128992"/>
                  <a:pt x="1721808" y="128992"/>
                </a:cubicBezTo>
                <a:cubicBezTo>
                  <a:pt x="1721637" y="128992"/>
                  <a:pt x="1721423" y="129292"/>
                  <a:pt x="1721165" y="129892"/>
                </a:cubicBezTo>
                <a:cubicBezTo>
                  <a:pt x="1720908" y="130492"/>
                  <a:pt x="1720737" y="130792"/>
                  <a:pt x="1720651" y="130792"/>
                </a:cubicBezTo>
                <a:cubicBezTo>
                  <a:pt x="1720565" y="130792"/>
                  <a:pt x="1720394" y="131178"/>
                  <a:pt x="1720137" y="131949"/>
                </a:cubicBezTo>
                <a:cubicBezTo>
                  <a:pt x="1719879" y="132721"/>
                  <a:pt x="1719322" y="133835"/>
                  <a:pt x="1718465" y="135293"/>
                </a:cubicBezTo>
                <a:cubicBezTo>
                  <a:pt x="1717608" y="136750"/>
                  <a:pt x="1717136" y="137479"/>
                  <a:pt x="1717051" y="137479"/>
                </a:cubicBezTo>
                <a:cubicBezTo>
                  <a:pt x="1716965" y="137479"/>
                  <a:pt x="1716879" y="137693"/>
                  <a:pt x="1716793" y="138122"/>
                </a:cubicBezTo>
                <a:cubicBezTo>
                  <a:pt x="1716708" y="138550"/>
                  <a:pt x="1715336" y="140308"/>
                  <a:pt x="1712679" y="143394"/>
                </a:cubicBezTo>
                <a:cubicBezTo>
                  <a:pt x="1710021" y="146480"/>
                  <a:pt x="1708650" y="148023"/>
                  <a:pt x="1708564" y="148023"/>
                </a:cubicBezTo>
                <a:cubicBezTo>
                  <a:pt x="1708478" y="148023"/>
                  <a:pt x="1708264" y="148366"/>
                  <a:pt x="1707921" y="149052"/>
                </a:cubicBezTo>
                <a:cubicBezTo>
                  <a:pt x="1707578" y="149737"/>
                  <a:pt x="1707364" y="150080"/>
                  <a:pt x="1707278" y="150080"/>
                </a:cubicBezTo>
                <a:cubicBezTo>
                  <a:pt x="1707192" y="150080"/>
                  <a:pt x="1706935" y="150552"/>
                  <a:pt x="1706506" y="151495"/>
                </a:cubicBezTo>
                <a:cubicBezTo>
                  <a:pt x="1706078" y="152438"/>
                  <a:pt x="1705220" y="153981"/>
                  <a:pt x="1703935" y="156124"/>
                </a:cubicBezTo>
                <a:cubicBezTo>
                  <a:pt x="1702649" y="158267"/>
                  <a:pt x="1701963" y="159339"/>
                  <a:pt x="1701877" y="159339"/>
                </a:cubicBezTo>
                <a:cubicBezTo>
                  <a:pt x="1701791" y="159339"/>
                  <a:pt x="1701491" y="159853"/>
                  <a:pt x="1700977" y="160882"/>
                </a:cubicBezTo>
                <a:cubicBezTo>
                  <a:pt x="1700463" y="161910"/>
                  <a:pt x="1700163" y="162425"/>
                  <a:pt x="1700077" y="162425"/>
                </a:cubicBezTo>
                <a:cubicBezTo>
                  <a:pt x="1699991" y="162425"/>
                  <a:pt x="1699691" y="162896"/>
                  <a:pt x="1699177" y="163839"/>
                </a:cubicBezTo>
                <a:cubicBezTo>
                  <a:pt x="1698663" y="164782"/>
                  <a:pt x="1698362" y="165254"/>
                  <a:pt x="1698277" y="165254"/>
                </a:cubicBezTo>
                <a:cubicBezTo>
                  <a:pt x="1698191" y="165254"/>
                  <a:pt x="1698020" y="165554"/>
                  <a:pt x="1697762" y="166154"/>
                </a:cubicBezTo>
                <a:cubicBezTo>
                  <a:pt x="1697505" y="166754"/>
                  <a:pt x="1696734" y="168040"/>
                  <a:pt x="1695448" y="170011"/>
                </a:cubicBezTo>
                <a:cubicBezTo>
                  <a:pt x="1694162" y="171983"/>
                  <a:pt x="1692404" y="174469"/>
                  <a:pt x="1690176" y="177469"/>
                </a:cubicBezTo>
                <a:cubicBezTo>
                  <a:pt x="1687947" y="180470"/>
                  <a:pt x="1686747" y="181970"/>
                  <a:pt x="1686575" y="181970"/>
                </a:cubicBezTo>
                <a:cubicBezTo>
                  <a:pt x="1686404" y="181970"/>
                  <a:pt x="1686018" y="182399"/>
                  <a:pt x="1685418" y="183256"/>
                </a:cubicBezTo>
                <a:cubicBezTo>
                  <a:pt x="1684818" y="184113"/>
                  <a:pt x="1683918" y="184928"/>
                  <a:pt x="1682718" y="185699"/>
                </a:cubicBezTo>
                <a:cubicBezTo>
                  <a:pt x="1681518" y="186471"/>
                  <a:pt x="1680917" y="186856"/>
                  <a:pt x="1680917" y="186856"/>
                </a:cubicBezTo>
                <a:cubicBezTo>
                  <a:pt x="1680917" y="186856"/>
                  <a:pt x="1680275" y="186856"/>
                  <a:pt x="1678988" y="186856"/>
                </a:cubicBezTo>
                <a:cubicBezTo>
                  <a:pt x="1677703" y="186856"/>
                  <a:pt x="1676588" y="186599"/>
                  <a:pt x="1675645" y="186085"/>
                </a:cubicBezTo>
                <a:cubicBezTo>
                  <a:pt x="1674702" y="185570"/>
                  <a:pt x="1673888" y="184842"/>
                  <a:pt x="1673202" y="183899"/>
                </a:cubicBezTo>
                <a:cubicBezTo>
                  <a:pt x="1672517" y="182956"/>
                  <a:pt x="1672131" y="181884"/>
                  <a:pt x="1672045" y="180684"/>
                </a:cubicBezTo>
                <a:cubicBezTo>
                  <a:pt x="1671959" y="179484"/>
                  <a:pt x="1672174" y="178412"/>
                  <a:pt x="1672688" y="177469"/>
                </a:cubicBezTo>
                <a:cubicBezTo>
                  <a:pt x="1673202" y="176526"/>
                  <a:pt x="1674317" y="175498"/>
                  <a:pt x="1676031" y="174383"/>
                </a:cubicBezTo>
                <a:cubicBezTo>
                  <a:pt x="1677746" y="173269"/>
                  <a:pt x="1680060" y="171212"/>
                  <a:pt x="1682975" y="168211"/>
                </a:cubicBezTo>
                <a:cubicBezTo>
                  <a:pt x="1685890" y="165211"/>
                  <a:pt x="1689619" y="160582"/>
                  <a:pt x="1694162" y="154324"/>
                </a:cubicBezTo>
                <a:cubicBezTo>
                  <a:pt x="1698705" y="148066"/>
                  <a:pt x="1702306" y="143479"/>
                  <a:pt x="1704963" y="140565"/>
                </a:cubicBezTo>
                <a:cubicBezTo>
                  <a:pt x="1707621" y="137650"/>
                  <a:pt x="1709421" y="135464"/>
                  <a:pt x="1710364" y="134007"/>
                </a:cubicBezTo>
                <a:cubicBezTo>
                  <a:pt x="1711307" y="132550"/>
                  <a:pt x="1711950" y="131435"/>
                  <a:pt x="1712293" y="130664"/>
                </a:cubicBezTo>
                <a:cubicBezTo>
                  <a:pt x="1712636" y="129892"/>
                  <a:pt x="1713322" y="128692"/>
                  <a:pt x="1714350" y="127063"/>
                </a:cubicBezTo>
                <a:cubicBezTo>
                  <a:pt x="1715379" y="125434"/>
                  <a:pt x="1716965" y="123763"/>
                  <a:pt x="1719108" y="122048"/>
                </a:cubicBezTo>
                <a:cubicBezTo>
                  <a:pt x="1721251" y="120334"/>
                  <a:pt x="1725109" y="116776"/>
                  <a:pt x="1730681" y="111375"/>
                </a:cubicBezTo>
                <a:cubicBezTo>
                  <a:pt x="1736253" y="105975"/>
                  <a:pt x="1739639" y="103274"/>
                  <a:pt x="1740839" y="103274"/>
                </a:cubicBezTo>
                <a:close/>
                <a:moveTo>
                  <a:pt x="2729950" y="99405"/>
                </a:moveTo>
                <a:lnTo>
                  <a:pt x="2729591" y="99674"/>
                </a:lnTo>
                <a:cubicBezTo>
                  <a:pt x="2728391" y="100703"/>
                  <a:pt x="2727705" y="101217"/>
                  <a:pt x="2727534" y="101217"/>
                </a:cubicBezTo>
                <a:cubicBezTo>
                  <a:pt x="2727362" y="101217"/>
                  <a:pt x="2726591" y="102074"/>
                  <a:pt x="2725219" y="103789"/>
                </a:cubicBezTo>
                <a:cubicBezTo>
                  <a:pt x="2723848" y="105503"/>
                  <a:pt x="2723076" y="106361"/>
                  <a:pt x="2722904" y="106361"/>
                </a:cubicBezTo>
                <a:cubicBezTo>
                  <a:pt x="2722733" y="106361"/>
                  <a:pt x="2722519" y="106532"/>
                  <a:pt x="2722262" y="106875"/>
                </a:cubicBezTo>
                <a:cubicBezTo>
                  <a:pt x="2722004" y="107218"/>
                  <a:pt x="2720976" y="108246"/>
                  <a:pt x="2719176" y="109961"/>
                </a:cubicBezTo>
                <a:cubicBezTo>
                  <a:pt x="2717375" y="111675"/>
                  <a:pt x="2716389" y="112533"/>
                  <a:pt x="2716218" y="112533"/>
                </a:cubicBezTo>
                <a:cubicBezTo>
                  <a:pt x="2716046" y="112533"/>
                  <a:pt x="2715618" y="113047"/>
                  <a:pt x="2714932" y="114076"/>
                </a:cubicBezTo>
                <a:cubicBezTo>
                  <a:pt x="2714246" y="115104"/>
                  <a:pt x="2713818" y="115619"/>
                  <a:pt x="2713646" y="115619"/>
                </a:cubicBezTo>
                <a:cubicBezTo>
                  <a:pt x="2713475" y="115619"/>
                  <a:pt x="2713261" y="115790"/>
                  <a:pt x="2713004" y="116133"/>
                </a:cubicBezTo>
                <a:cubicBezTo>
                  <a:pt x="2712746" y="116476"/>
                  <a:pt x="2712575" y="116648"/>
                  <a:pt x="2712489" y="116648"/>
                </a:cubicBezTo>
                <a:cubicBezTo>
                  <a:pt x="2712403" y="116648"/>
                  <a:pt x="2711932" y="117333"/>
                  <a:pt x="2711074" y="118705"/>
                </a:cubicBezTo>
                <a:cubicBezTo>
                  <a:pt x="2710217" y="120077"/>
                  <a:pt x="2709746" y="120762"/>
                  <a:pt x="2709660" y="120762"/>
                </a:cubicBezTo>
                <a:cubicBezTo>
                  <a:pt x="2709574" y="120762"/>
                  <a:pt x="2709446" y="121105"/>
                  <a:pt x="2709274" y="121791"/>
                </a:cubicBezTo>
                <a:cubicBezTo>
                  <a:pt x="2709103" y="122477"/>
                  <a:pt x="2708803" y="123163"/>
                  <a:pt x="2708374" y="123848"/>
                </a:cubicBezTo>
                <a:cubicBezTo>
                  <a:pt x="2707946" y="124534"/>
                  <a:pt x="2707131" y="125263"/>
                  <a:pt x="2705931" y="126034"/>
                </a:cubicBezTo>
                <a:cubicBezTo>
                  <a:pt x="2704731" y="126806"/>
                  <a:pt x="2704131" y="127192"/>
                  <a:pt x="2704131" y="127192"/>
                </a:cubicBezTo>
                <a:cubicBezTo>
                  <a:pt x="2704131" y="127192"/>
                  <a:pt x="2703659" y="127192"/>
                  <a:pt x="2702717" y="127192"/>
                </a:cubicBezTo>
                <a:lnTo>
                  <a:pt x="2701531" y="126868"/>
                </a:lnTo>
                <a:lnTo>
                  <a:pt x="2699759" y="130792"/>
                </a:lnTo>
                <a:cubicBezTo>
                  <a:pt x="2698901" y="132335"/>
                  <a:pt x="2698430" y="133107"/>
                  <a:pt x="2698345" y="133107"/>
                </a:cubicBezTo>
                <a:cubicBezTo>
                  <a:pt x="2698259" y="133107"/>
                  <a:pt x="2698173" y="133321"/>
                  <a:pt x="2698087" y="133750"/>
                </a:cubicBezTo>
                <a:lnTo>
                  <a:pt x="2697484" y="135387"/>
                </a:lnTo>
                <a:lnTo>
                  <a:pt x="2700788" y="136193"/>
                </a:lnTo>
                <a:cubicBezTo>
                  <a:pt x="2702159" y="137050"/>
                  <a:pt x="2703317" y="137907"/>
                  <a:pt x="2704260" y="138765"/>
                </a:cubicBezTo>
                <a:lnTo>
                  <a:pt x="2705014" y="139607"/>
                </a:lnTo>
                <a:lnTo>
                  <a:pt x="2705417" y="137993"/>
                </a:lnTo>
                <a:cubicBezTo>
                  <a:pt x="2706102" y="136793"/>
                  <a:pt x="2706917" y="135593"/>
                  <a:pt x="2707860" y="134393"/>
                </a:cubicBezTo>
                <a:cubicBezTo>
                  <a:pt x="2708803" y="133192"/>
                  <a:pt x="2710217" y="131992"/>
                  <a:pt x="2712103" y="130792"/>
                </a:cubicBezTo>
                <a:cubicBezTo>
                  <a:pt x="2713989" y="129592"/>
                  <a:pt x="2715575" y="128563"/>
                  <a:pt x="2716861" y="127706"/>
                </a:cubicBezTo>
                <a:cubicBezTo>
                  <a:pt x="2718147" y="126849"/>
                  <a:pt x="2719861" y="125992"/>
                  <a:pt x="2722004" y="125134"/>
                </a:cubicBezTo>
                <a:cubicBezTo>
                  <a:pt x="2724148" y="124277"/>
                  <a:pt x="2725776" y="123377"/>
                  <a:pt x="2726891" y="122434"/>
                </a:cubicBezTo>
                <a:cubicBezTo>
                  <a:pt x="2728005" y="121491"/>
                  <a:pt x="2728991" y="120891"/>
                  <a:pt x="2729848" y="120634"/>
                </a:cubicBezTo>
                <a:cubicBezTo>
                  <a:pt x="2730706" y="120377"/>
                  <a:pt x="2731434" y="119991"/>
                  <a:pt x="2732034" y="119476"/>
                </a:cubicBezTo>
                <a:lnTo>
                  <a:pt x="2733010" y="119018"/>
                </a:lnTo>
                <a:lnTo>
                  <a:pt x="2732806" y="118962"/>
                </a:lnTo>
                <a:cubicBezTo>
                  <a:pt x="2731863" y="118448"/>
                  <a:pt x="2731048" y="117719"/>
                  <a:pt x="2730363" y="116776"/>
                </a:cubicBezTo>
                <a:cubicBezTo>
                  <a:pt x="2729677" y="115833"/>
                  <a:pt x="2729291" y="114633"/>
                  <a:pt x="2729205" y="113176"/>
                </a:cubicBezTo>
                <a:cubicBezTo>
                  <a:pt x="2729120" y="111718"/>
                  <a:pt x="2729205" y="110775"/>
                  <a:pt x="2729462" y="110347"/>
                </a:cubicBezTo>
                <a:cubicBezTo>
                  <a:pt x="2729591" y="110132"/>
                  <a:pt x="2729698" y="109007"/>
                  <a:pt x="2729784" y="106971"/>
                </a:cubicBezTo>
                <a:close/>
                <a:moveTo>
                  <a:pt x="2993691" y="98902"/>
                </a:moveTo>
                <a:cubicBezTo>
                  <a:pt x="2993520" y="98902"/>
                  <a:pt x="2993434" y="98945"/>
                  <a:pt x="2993434" y="99031"/>
                </a:cubicBezTo>
                <a:cubicBezTo>
                  <a:pt x="2993434" y="99117"/>
                  <a:pt x="2993520" y="99160"/>
                  <a:pt x="2993691" y="99160"/>
                </a:cubicBezTo>
                <a:cubicBezTo>
                  <a:pt x="2993862" y="99160"/>
                  <a:pt x="2993948" y="99160"/>
                  <a:pt x="2993948" y="99160"/>
                </a:cubicBezTo>
                <a:cubicBezTo>
                  <a:pt x="2993948" y="99160"/>
                  <a:pt x="2993948" y="99117"/>
                  <a:pt x="2993948" y="99031"/>
                </a:cubicBezTo>
                <a:cubicBezTo>
                  <a:pt x="2993948" y="98945"/>
                  <a:pt x="2993862" y="98902"/>
                  <a:pt x="2993691" y="98902"/>
                </a:cubicBezTo>
                <a:close/>
                <a:moveTo>
                  <a:pt x="4135434" y="95559"/>
                </a:moveTo>
                <a:cubicBezTo>
                  <a:pt x="4135262" y="95559"/>
                  <a:pt x="4135176" y="95602"/>
                  <a:pt x="4135176" y="95688"/>
                </a:cubicBezTo>
                <a:cubicBezTo>
                  <a:pt x="4135176" y="95773"/>
                  <a:pt x="4135262" y="95816"/>
                  <a:pt x="4135434" y="95816"/>
                </a:cubicBezTo>
                <a:cubicBezTo>
                  <a:pt x="4135605" y="95816"/>
                  <a:pt x="4135690" y="95816"/>
                  <a:pt x="4135690" y="95816"/>
                </a:cubicBezTo>
                <a:cubicBezTo>
                  <a:pt x="4135690" y="95816"/>
                  <a:pt x="4135690" y="95773"/>
                  <a:pt x="4135690" y="95688"/>
                </a:cubicBezTo>
                <a:cubicBezTo>
                  <a:pt x="4135690" y="95602"/>
                  <a:pt x="4135605" y="95559"/>
                  <a:pt x="4135434" y="95559"/>
                </a:cubicBezTo>
                <a:close/>
                <a:moveTo>
                  <a:pt x="1065555" y="93630"/>
                </a:moveTo>
                <a:cubicBezTo>
                  <a:pt x="1066755" y="93545"/>
                  <a:pt x="1067698" y="93673"/>
                  <a:pt x="1068384" y="94016"/>
                </a:cubicBezTo>
                <a:cubicBezTo>
                  <a:pt x="1069070" y="94359"/>
                  <a:pt x="1069670" y="94831"/>
                  <a:pt x="1070184" y="95431"/>
                </a:cubicBezTo>
                <a:cubicBezTo>
                  <a:pt x="1070698" y="96031"/>
                  <a:pt x="1071298" y="96502"/>
                  <a:pt x="1071984" y="96845"/>
                </a:cubicBezTo>
                <a:cubicBezTo>
                  <a:pt x="1072670" y="97188"/>
                  <a:pt x="1073656" y="97574"/>
                  <a:pt x="1074942" y="98002"/>
                </a:cubicBezTo>
                <a:cubicBezTo>
                  <a:pt x="1076228" y="98431"/>
                  <a:pt x="1077599" y="99031"/>
                  <a:pt x="1079057" y="99803"/>
                </a:cubicBezTo>
                <a:cubicBezTo>
                  <a:pt x="1080514" y="100574"/>
                  <a:pt x="1081671" y="101088"/>
                  <a:pt x="1082528" y="101346"/>
                </a:cubicBezTo>
                <a:cubicBezTo>
                  <a:pt x="1083386" y="101603"/>
                  <a:pt x="1084586" y="102160"/>
                  <a:pt x="1086129" y="103017"/>
                </a:cubicBezTo>
                <a:cubicBezTo>
                  <a:pt x="1087672" y="103874"/>
                  <a:pt x="1088786" y="104775"/>
                  <a:pt x="1089472" y="105718"/>
                </a:cubicBezTo>
                <a:cubicBezTo>
                  <a:pt x="1090158" y="106661"/>
                  <a:pt x="1090501" y="107861"/>
                  <a:pt x="1090501" y="109318"/>
                </a:cubicBezTo>
                <a:lnTo>
                  <a:pt x="1089913" y="112257"/>
                </a:lnTo>
                <a:lnTo>
                  <a:pt x="1090629" y="112018"/>
                </a:lnTo>
                <a:cubicBezTo>
                  <a:pt x="1092430" y="111675"/>
                  <a:pt x="1094401" y="110947"/>
                  <a:pt x="1096545" y="109832"/>
                </a:cubicBezTo>
                <a:cubicBezTo>
                  <a:pt x="1098688" y="108718"/>
                  <a:pt x="1100402" y="108118"/>
                  <a:pt x="1101688" y="108032"/>
                </a:cubicBezTo>
                <a:cubicBezTo>
                  <a:pt x="1102974" y="107946"/>
                  <a:pt x="1103745" y="107775"/>
                  <a:pt x="1104003" y="107518"/>
                </a:cubicBezTo>
                <a:cubicBezTo>
                  <a:pt x="1104260" y="107261"/>
                  <a:pt x="1105117" y="106789"/>
                  <a:pt x="1106574" y="106103"/>
                </a:cubicBezTo>
                <a:cubicBezTo>
                  <a:pt x="1108032" y="105418"/>
                  <a:pt x="1109446" y="105032"/>
                  <a:pt x="1110818" y="104946"/>
                </a:cubicBezTo>
                <a:cubicBezTo>
                  <a:pt x="1112189" y="104860"/>
                  <a:pt x="1113261" y="104517"/>
                  <a:pt x="1114032" y="103917"/>
                </a:cubicBezTo>
                <a:cubicBezTo>
                  <a:pt x="1114804" y="103317"/>
                  <a:pt x="1116261" y="102974"/>
                  <a:pt x="1118404" y="102889"/>
                </a:cubicBezTo>
                <a:cubicBezTo>
                  <a:pt x="1120548" y="102803"/>
                  <a:pt x="1121748" y="102631"/>
                  <a:pt x="1122005" y="102374"/>
                </a:cubicBezTo>
                <a:cubicBezTo>
                  <a:pt x="1122262" y="102117"/>
                  <a:pt x="1124362" y="101946"/>
                  <a:pt x="1128306" y="101860"/>
                </a:cubicBezTo>
                <a:cubicBezTo>
                  <a:pt x="1132249" y="101774"/>
                  <a:pt x="1134564" y="101903"/>
                  <a:pt x="1135249" y="102246"/>
                </a:cubicBezTo>
                <a:cubicBezTo>
                  <a:pt x="1135935" y="102589"/>
                  <a:pt x="1136664" y="103189"/>
                  <a:pt x="1137435" y="104046"/>
                </a:cubicBezTo>
                <a:cubicBezTo>
                  <a:pt x="1138207" y="104903"/>
                  <a:pt x="1138721" y="105846"/>
                  <a:pt x="1138978" y="106875"/>
                </a:cubicBezTo>
                <a:cubicBezTo>
                  <a:pt x="1139235" y="107904"/>
                  <a:pt x="1139664" y="108889"/>
                  <a:pt x="1140264" y="109832"/>
                </a:cubicBezTo>
                <a:cubicBezTo>
                  <a:pt x="1140864" y="110775"/>
                  <a:pt x="1141207" y="111933"/>
                  <a:pt x="1141293" y="113304"/>
                </a:cubicBezTo>
                <a:cubicBezTo>
                  <a:pt x="1141379" y="114676"/>
                  <a:pt x="1141550" y="115533"/>
                  <a:pt x="1141807" y="115876"/>
                </a:cubicBezTo>
                <a:cubicBezTo>
                  <a:pt x="1142064" y="116219"/>
                  <a:pt x="1142236" y="124534"/>
                  <a:pt x="1142322" y="140822"/>
                </a:cubicBezTo>
                <a:cubicBezTo>
                  <a:pt x="1142407" y="157110"/>
                  <a:pt x="1142365" y="165511"/>
                  <a:pt x="1142193" y="166025"/>
                </a:cubicBezTo>
                <a:cubicBezTo>
                  <a:pt x="1142022" y="166540"/>
                  <a:pt x="1141893" y="166797"/>
                  <a:pt x="1141807" y="166797"/>
                </a:cubicBezTo>
                <a:cubicBezTo>
                  <a:pt x="1141722" y="166797"/>
                  <a:pt x="1141636" y="168211"/>
                  <a:pt x="1141550" y="171040"/>
                </a:cubicBezTo>
                <a:cubicBezTo>
                  <a:pt x="1141464" y="173869"/>
                  <a:pt x="1141336" y="175541"/>
                  <a:pt x="1141164" y="176055"/>
                </a:cubicBezTo>
                <a:cubicBezTo>
                  <a:pt x="1140993" y="176569"/>
                  <a:pt x="1140864" y="176827"/>
                  <a:pt x="1140778" y="176827"/>
                </a:cubicBezTo>
                <a:cubicBezTo>
                  <a:pt x="1140693" y="176827"/>
                  <a:pt x="1140607" y="179313"/>
                  <a:pt x="1140521" y="184285"/>
                </a:cubicBezTo>
                <a:cubicBezTo>
                  <a:pt x="1140436" y="189257"/>
                  <a:pt x="1140307" y="192000"/>
                  <a:pt x="1140136" y="192514"/>
                </a:cubicBezTo>
                <a:cubicBezTo>
                  <a:pt x="1139964" y="193029"/>
                  <a:pt x="1139836" y="193286"/>
                  <a:pt x="1139750" y="193286"/>
                </a:cubicBezTo>
                <a:cubicBezTo>
                  <a:pt x="1139664" y="193286"/>
                  <a:pt x="1139578" y="194229"/>
                  <a:pt x="1139493" y="196115"/>
                </a:cubicBezTo>
                <a:cubicBezTo>
                  <a:pt x="1139407" y="198001"/>
                  <a:pt x="1139278" y="199201"/>
                  <a:pt x="1139107" y="199715"/>
                </a:cubicBezTo>
                <a:cubicBezTo>
                  <a:pt x="1138936" y="200229"/>
                  <a:pt x="1138807" y="200487"/>
                  <a:pt x="1138721" y="200487"/>
                </a:cubicBezTo>
                <a:cubicBezTo>
                  <a:pt x="1138635" y="200487"/>
                  <a:pt x="1138464" y="201215"/>
                  <a:pt x="1138207" y="202673"/>
                </a:cubicBezTo>
                <a:cubicBezTo>
                  <a:pt x="1137950" y="204130"/>
                  <a:pt x="1137778" y="204859"/>
                  <a:pt x="1137692" y="204859"/>
                </a:cubicBezTo>
                <a:cubicBezTo>
                  <a:pt x="1137607" y="204859"/>
                  <a:pt x="1137521" y="205587"/>
                  <a:pt x="1137435" y="207045"/>
                </a:cubicBezTo>
                <a:cubicBezTo>
                  <a:pt x="1137350" y="208502"/>
                  <a:pt x="1137221" y="209488"/>
                  <a:pt x="1137049" y="210002"/>
                </a:cubicBezTo>
                <a:cubicBezTo>
                  <a:pt x="1136878" y="210516"/>
                  <a:pt x="1136749" y="210774"/>
                  <a:pt x="1136664" y="210774"/>
                </a:cubicBezTo>
                <a:cubicBezTo>
                  <a:pt x="1136578" y="210774"/>
                  <a:pt x="1136450" y="211545"/>
                  <a:pt x="1136278" y="213088"/>
                </a:cubicBezTo>
                <a:cubicBezTo>
                  <a:pt x="1136107" y="214631"/>
                  <a:pt x="1135978" y="215403"/>
                  <a:pt x="1135892" y="215403"/>
                </a:cubicBezTo>
                <a:cubicBezTo>
                  <a:pt x="1135807" y="215403"/>
                  <a:pt x="1135635" y="215917"/>
                  <a:pt x="1135378" y="216946"/>
                </a:cubicBezTo>
                <a:cubicBezTo>
                  <a:pt x="1135121" y="217975"/>
                  <a:pt x="1134606" y="219003"/>
                  <a:pt x="1133835" y="220032"/>
                </a:cubicBezTo>
                <a:cubicBezTo>
                  <a:pt x="1133063" y="221061"/>
                  <a:pt x="1132078" y="221961"/>
                  <a:pt x="1130877" y="222732"/>
                </a:cubicBezTo>
                <a:cubicBezTo>
                  <a:pt x="1129677" y="223504"/>
                  <a:pt x="1129077" y="223890"/>
                  <a:pt x="1129077" y="223890"/>
                </a:cubicBezTo>
                <a:cubicBezTo>
                  <a:pt x="1129077" y="223890"/>
                  <a:pt x="1128606" y="223890"/>
                  <a:pt x="1127663" y="223890"/>
                </a:cubicBezTo>
                <a:cubicBezTo>
                  <a:pt x="1126720" y="223890"/>
                  <a:pt x="1125905" y="223718"/>
                  <a:pt x="1125219" y="223375"/>
                </a:cubicBezTo>
                <a:cubicBezTo>
                  <a:pt x="1124534" y="223032"/>
                  <a:pt x="1123676" y="222347"/>
                  <a:pt x="1122648" y="221318"/>
                </a:cubicBezTo>
                <a:cubicBezTo>
                  <a:pt x="1121619" y="220289"/>
                  <a:pt x="1120548" y="218960"/>
                  <a:pt x="1119433" y="217332"/>
                </a:cubicBezTo>
                <a:cubicBezTo>
                  <a:pt x="1118319" y="215703"/>
                  <a:pt x="1116904" y="213945"/>
                  <a:pt x="1115190" y="212060"/>
                </a:cubicBezTo>
                <a:cubicBezTo>
                  <a:pt x="1113475" y="210174"/>
                  <a:pt x="1111375" y="208288"/>
                  <a:pt x="1108889" y="206402"/>
                </a:cubicBezTo>
                <a:cubicBezTo>
                  <a:pt x="1106403" y="204516"/>
                  <a:pt x="1104817" y="203187"/>
                  <a:pt x="1104131" y="202415"/>
                </a:cubicBezTo>
                <a:cubicBezTo>
                  <a:pt x="1103445" y="201644"/>
                  <a:pt x="1102459" y="200744"/>
                  <a:pt x="1101174" y="199715"/>
                </a:cubicBezTo>
                <a:cubicBezTo>
                  <a:pt x="1099888" y="198686"/>
                  <a:pt x="1098473" y="197186"/>
                  <a:pt x="1096930" y="195215"/>
                </a:cubicBezTo>
                <a:cubicBezTo>
                  <a:pt x="1096159" y="194229"/>
                  <a:pt x="1095066" y="192889"/>
                  <a:pt x="1093651" y="191196"/>
                </a:cubicBezTo>
                <a:lnTo>
                  <a:pt x="1092803" y="190196"/>
                </a:lnTo>
                <a:lnTo>
                  <a:pt x="1092815" y="198815"/>
                </a:lnTo>
                <a:cubicBezTo>
                  <a:pt x="1092815" y="223590"/>
                  <a:pt x="1092601" y="236320"/>
                  <a:pt x="1092173" y="237006"/>
                </a:cubicBezTo>
                <a:cubicBezTo>
                  <a:pt x="1091744" y="237691"/>
                  <a:pt x="1090929" y="238420"/>
                  <a:pt x="1089729" y="239191"/>
                </a:cubicBezTo>
                <a:cubicBezTo>
                  <a:pt x="1088529" y="239963"/>
                  <a:pt x="1087929" y="240349"/>
                  <a:pt x="1087929" y="240349"/>
                </a:cubicBezTo>
                <a:cubicBezTo>
                  <a:pt x="1087929" y="240349"/>
                  <a:pt x="1087458" y="240349"/>
                  <a:pt x="1086515" y="240349"/>
                </a:cubicBezTo>
                <a:cubicBezTo>
                  <a:pt x="1085572" y="240349"/>
                  <a:pt x="1084629" y="240092"/>
                  <a:pt x="1083686" y="239577"/>
                </a:cubicBezTo>
                <a:cubicBezTo>
                  <a:pt x="1082743" y="239063"/>
                  <a:pt x="1081928" y="238334"/>
                  <a:pt x="1081242" y="237391"/>
                </a:cubicBezTo>
                <a:cubicBezTo>
                  <a:pt x="1080557" y="236448"/>
                  <a:pt x="1080171" y="224318"/>
                  <a:pt x="1080085" y="201001"/>
                </a:cubicBezTo>
                <a:cubicBezTo>
                  <a:pt x="1080064" y="195172"/>
                  <a:pt x="1080037" y="190060"/>
                  <a:pt x="1080005" y="185667"/>
                </a:cubicBezTo>
                <a:lnTo>
                  <a:pt x="1079962" y="181437"/>
                </a:lnTo>
                <a:lnTo>
                  <a:pt x="1074042" y="182742"/>
                </a:lnTo>
                <a:cubicBezTo>
                  <a:pt x="1071470" y="182742"/>
                  <a:pt x="1069884" y="182870"/>
                  <a:pt x="1069284" y="183127"/>
                </a:cubicBezTo>
                <a:cubicBezTo>
                  <a:pt x="1068684" y="183385"/>
                  <a:pt x="1068170" y="183513"/>
                  <a:pt x="1067741" y="183513"/>
                </a:cubicBezTo>
                <a:cubicBezTo>
                  <a:pt x="1067312" y="183513"/>
                  <a:pt x="1066498" y="183899"/>
                  <a:pt x="1065298" y="184670"/>
                </a:cubicBezTo>
                <a:cubicBezTo>
                  <a:pt x="1064097" y="185442"/>
                  <a:pt x="1063369" y="185828"/>
                  <a:pt x="1063112" y="185828"/>
                </a:cubicBezTo>
                <a:cubicBezTo>
                  <a:pt x="1062854" y="185828"/>
                  <a:pt x="1061997" y="186171"/>
                  <a:pt x="1060540" y="186856"/>
                </a:cubicBezTo>
                <a:cubicBezTo>
                  <a:pt x="1059083" y="187542"/>
                  <a:pt x="1058354" y="187885"/>
                  <a:pt x="1058354" y="187885"/>
                </a:cubicBezTo>
                <a:cubicBezTo>
                  <a:pt x="1058354" y="187885"/>
                  <a:pt x="1057154" y="187885"/>
                  <a:pt x="1054753" y="187885"/>
                </a:cubicBezTo>
                <a:cubicBezTo>
                  <a:pt x="1052353" y="187885"/>
                  <a:pt x="1050681" y="187628"/>
                  <a:pt x="1049739" y="187114"/>
                </a:cubicBezTo>
                <a:cubicBezTo>
                  <a:pt x="1048796" y="186599"/>
                  <a:pt x="1047981" y="185871"/>
                  <a:pt x="1047295" y="184928"/>
                </a:cubicBezTo>
                <a:cubicBezTo>
                  <a:pt x="1046610" y="183985"/>
                  <a:pt x="1046224" y="182913"/>
                  <a:pt x="1046138" y="181713"/>
                </a:cubicBezTo>
                <a:cubicBezTo>
                  <a:pt x="1046052" y="180513"/>
                  <a:pt x="1046267" y="179441"/>
                  <a:pt x="1046781" y="178498"/>
                </a:cubicBezTo>
                <a:cubicBezTo>
                  <a:pt x="1047295" y="177555"/>
                  <a:pt x="1048024" y="176741"/>
                  <a:pt x="1048967" y="176055"/>
                </a:cubicBezTo>
                <a:cubicBezTo>
                  <a:pt x="1049910" y="175369"/>
                  <a:pt x="1051239" y="174941"/>
                  <a:pt x="1052953" y="174769"/>
                </a:cubicBezTo>
                <a:cubicBezTo>
                  <a:pt x="1054668" y="174598"/>
                  <a:pt x="1056168" y="174298"/>
                  <a:pt x="1057454" y="173869"/>
                </a:cubicBezTo>
                <a:cubicBezTo>
                  <a:pt x="1058740" y="173440"/>
                  <a:pt x="1059854" y="172883"/>
                  <a:pt x="1060797" y="172197"/>
                </a:cubicBezTo>
                <a:cubicBezTo>
                  <a:pt x="1061740" y="171512"/>
                  <a:pt x="1063112" y="170954"/>
                  <a:pt x="1064912" y="170526"/>
                </a:cubicBezTo>
                <a:cubicBezTo>
                  <a:pt x="1066712" y="170097"/>
                  <a:pt x="1068855" y="169840"/>
                  <a:pt x="1071341" y="169754"/>
                </a:cubicBezTo>
                <a:cubicBezTo>
                  <a:pt x="1073827" y="169669"/>
                  <a:pt x="1075970" y="169197"/>
                  <a:pt x="1077771" y="168340"/>
                </a:cubicBezTo>
                <a:lnTo>
                  <a:pt x="1079725" y="167620"/>
                </a:lnTo>
                <a:lnTo>
                  <a:pt x="1079571" y="165511"/>
                </a:lnTo>
                <a:cubicBezTo>
                  <a:pt x="1079442" y="165339"/>
                  <a:pt x="1079335" y="164525"/>
                  <a:pt x="1079249" y="163068"/>
                </a:cubicBezTo>
                <a:lnTo>
                  <a:pt x="1079068" y="157139"/>
                </a:lnTo>
                <a:lnTo>
                  <a:pt x="1076613" y="157796"/>
                </a:lnTo>
                <a:cubicBezTo>
                  <a:pt x="1076270" y="157796"/>
                  <a:pt x="1075499" y="158181"/>
                  <a:pt x="1074299" y="158953"/>
                </a:cubicBezTo>
                <a:cubicBezTo>
                  <a:pt x="1073099" y="159724"/>
                  <a:pt x="1072156" y="160110"/>
                  <a:pt x="1071470" y="160110"/>
                </a:cubicBezTo>
                <a:cubicBezTo>
                  <a:pt x="1070784" y="160110"/>
                  <a:pt x="1069798" y="160453"/>
                  <a:pt x="1068512" y="161139"/>
                </a:cubicBezTo>
                <a:cubicBezTo>
                  <a:pt x="1067226" y="161825"/>
                  <a:pt x="1066584" y="162168"/>
                  <a:pt x="1066584" y="162168"/>
                </a:cubicBezTo>
                <a:cubicBezTo>
                  <a:pt x="1066584" y="162168"/>
                  <a:pt x="1065898" y="162168"/>
                  <a:pt x="1064526" y="162168"/>
                </a:cubicBezTo>
                <a:cubicBezTo>
                  <a:pt x="1063155" y="162168"/>
                  <a:pt x="1061997" y="161910"/>
                  <a:pt x="1061054" y="161396"/>
                </a:cubicBezTo>
                <a:cubicBezTo>
                  <a:pt x="1060111" y="160882"/>
                  <a:pt x="1059297" y="160153"/>
                  <a:pt x="1058611" y="159210"/>
                </a:cubicBezTo>
                <a:cubicBezTo>
                  <a:pt x="1057925" y="158267"/>
                  <a:pt x="1057540" y="157196"/>
                  <a:pt x="1057454" y="155995"/>
                </a:cubicBezTo>
                <a:cubicBezTo>
                  <a:pt x="1057368" y="154795"/>
                  <a:pt x="1057497" y="153852"/>
                  <a:pt x="1057840" y="153166"/>
                </a:cubicBezTo>
                <a:cubicBezTo>
                  <a:pt x="1058182" y="152481"/>
                  <a:pt x="1058825" y="151709"/>
                  <a:pt x="1059768" y="150852"/>
                </a:cubicBezTo>
                <a:cubicBezTo>
                  <a:pt x="1060711" y="149995"/>
                  <a:pt x="1061611" y="149480"/>
                  <a:pt x="1062469" y="149309"/>
                </a:cubicBezTo>
                <a:cubicBezTo>
                  <a:pt x="1063326" y="149137"/>
                  <a:pt x="1064183" y="148794"/>
                  <a:pt x="1065040" y="148280"/>
                </a:cubicBezTo>
                <a:cubicBezTo>
                  <a:pt x="1065898" y="147766"/>
                  <a:pt x="1066841" y="147423"/>
                  <a:pt x="1067869" y="147251"/>
                </a:cubicBezTo>
                <a:cubicBezTo>
                  <a:pt x="1068898" y="147080"/>
                  <a:pt x="1069755" y="146737"/>
                  <a:pt x="1070441" y="146223"/>
                </a:cubicBezTo>
                <a:lnTo>
                  <a:pt x="1077716" y="143891"/>
                </a:lnTo>
                <a:lnTo>
                  <a:pt x="1077513" y="142879"/>
                </a:lnTo>
                <a:cubicBezTo>
                  <a:pt x="1077256" y="142536"/>
                  <a:pt x="1077085" y="141079"/>
                  <a:pt x="1076999" y="138507"/>
                </a:cubicBezTo>
                <a:cubicBezTo>
                  <a:pt x="1076913" y="135936"/>
                  <a:pt x="1077128" y="134178"/>
                  <a:pt x="1077642" y="133235"/>
                </a:cubicBezTo>
                <a:cubicBezTo>
                  <a:pt x="1078156" y="132292"/>
                  <a:pt x="1078885" y="131478"/>
                  <a:pt x="1079828" y="130792"/>
                </a:cubicBezTo>
                <a:cubicBezTo>
                  <a:pt x="1080771" y="130106"/>
                  <a:pt x="1081843" y="129721"/>
                  <a:pt x="1083043" y="129635"/>
                </a:cubicBezTo>
                <a:cubicBezTo>
                  <a:pt x="1084243" y="129549"/>
                  <a:pt x="1085186" y="129678"/>
                  <a:pt x="1085872" y="130021"/>
                </a:cubicBezTo>
                <a:cubicBezTo>
                  <a:pt x="1086558" y="130364"/>
                  <a:pt x="1087329" y="131006"/>
                  <a:pt x="1088186" y="131949"/>
                </a:cubicBezTo>
                <a:cubicBezTo>
                  <a:pt x="1089044" y="132892"/>
                  <a:pt x="1089558" y="134007"/>
                  <a:pt x="1089729" y="135293"/>
                </a:cubicBezTo>
                <a:cubicBezTo>
                  <a:pt x="1089901" y="136579"/>
                  <a:pt x="1090115" y="137350"/>
                  <a:pt x="1090372" y="137607"/>
                </a:cubicBezTo>
                <a:lnTo>
                  <a:pt x="1090671" y="139401"/>
                </a:lnTo>
                <a:lnTo>
                  <a:pt x="1091015" y="139279"/>
                </a:lnTo>
                <a:cubicBezTo>
                  <a:pt x="1092044" y="138422"/>
                  <a:pt x="1093673" y="137950"/>
                  <a:pt x="1095901" y="137864"/>
                </a:cubicBezTo>
                <a:cubicBezTo>
                  <a:pt x="1098130" y="137779"/>
                  <a:pt x="1099716" y="137993"/>
                  <a:pt x="1100659" y="138507"/>
                </a:cubicBezTo>
                <a:cubicBezTo>
                  <a:pt x="1101602" y="139022"/>
                  <a:pt x="1102417" y="139750"/>
                  <a:pt x="1103102" y="140693"/>
                </a:cubicBezTo>
                <a:cubicBezTo>
                  <a:pt x="1103788" y="141636"/>
                  <a:pt x="1104131" y="142837"/>
                  <a:pt x="1104131" y="144294"/>
                </a:cubicBezTo>
                <a:cubicBezTo>
                  <a:pt x="1104131" y="145751"/>
                  <a:pt x="1103917" y="146823"/>
                  <a:pt x="1103488" y="147509"/>
                </a:cubicBezTo>
                <a:cubicBezTo>
                  <a:pt x="1103060" y="148194"/>
                  <a:pt x="1102245" y="148923"/>
                  <a:pt x="1101045" y="149695"/>
                </a:cubicBezTo>
                <a:cubicBezTo>
                  <a:pt x="1099845" y="150466"/>
                  <a:pt x="1099031" y="150852"/>
                  <a:pt x="1098602" y="150852"/>
                </a:cubicBezTo>
                <a:cubicBezTo>
                  <a:pt x="1098173" y="150852"/>
                  <a:pt x="1097359" y="151195"/>
                  <a:pt x="1096159" y="151881"/>
                </a:cubicBezTo>
                <a:lnTo>
                  <a:pt x="1091938" y="153287"/>
                </a:lnTo>
                <a:lnTo>
                  <a:pt x="1092108" y="158889"/>
                </a:lnTo>
                <a:cubicBezTo>
                  <a:pt x="1092194" y="160346"/>
                  <a:pt x="1092301" y="161139"/>
                  <a:pt x="1092430" y="161267"/>
                </a:cubicBezTo>
                <a:lnTo>
                  <a:pt x="1092561" y="163208"/>
                </a:lnTo>
                <a:lnTo>
                  <a:pt x="1099245" y="160496"/>
                </a:lnTo>
                <a:cubicBezTo>
                  <a:pt x="1101474" y="159381"/>
                  <a:pt x="1103188" y="158781"/>
                  <a:pt x="1104388" y="158696"/>
                </a:cubicBezTo>
                <a:cubicBezTo>
                  <a:pt x="1105588" y="158610"/>
                  <a:pt x="1106660" y="158824"/>
                  <a:pt x="1107603" y="159339"/>
                </a:cubicBezTo>
                <a:cubicBezTo>
                  <a:pt x="1108546" y="159853"/>
                  <a:pt x="1109360" y="160582"/>
                  <a:pt x="1110046" y="161525"/>
                </a:cubicBezTo>
                <a:cubicBezTo>
                  <a:pt x="1110732" y="162468"/>
                  <a:pt x="1111075" y="163668"/>
                  <a:pt x="1111075" y="165125"/>
                </a:cubicBezTo>
                <a:cubicBezTo>
                  <a:pt x="1111075" y="166582"/>
                  <a:pt x="1110732" y="167783"/>
                  <a:pt x="1110046" y="168726"/>
                </a:cubicBezTo>
                <a:cubicBezTo>
                  <a:pt x="1109360" y="169669"/>
                  <a:pt x="1108418" y="170526"/>
                  <a:pt x="1107217" y="171297"/>
                </a:cubicBezTo>
                <a:cubicBezTo>
                  <a:pt x="1106017" y="172069"/>
                  <a:pt x="1105246" y="172455"/>
                  <a:pt x="1104903" y="172455"/>
                </a:cubicBezTo>
                <a:cubicBezTo>
                  <a:pt x="1104560" y="172455"/>
                  <a:pt x="1103317" y="172969"/>
                  <a:pt x="1101174" y="173998"/>
                </a:cubicBezTo>
                <a:lnTo>
                  <a:pt x="1093958" y="176781"/>
                </a:lnTo>
                <a:lnTo>
                  <a:pt x="1096287" y="179784"/>
                </a:lnTo>
                <a:cubicBezTo>
                  <a:pt x="1098430" y="182442"/>
                  <a:pt x="1099845" y="184070"/>
                  <a:pt x="1100531" y="184670"/>
                </a:cubicBezTo>
                <a:cubicBezTo>
                  <a:pt x="1101216" y="185270"/>
                  <a:pt x="1102202" y="186342"/>
                  <a:pt x="1103488" y="187885"/>
                </a:cubicBezTo>
                <a:cubicBezTo>
                  <a:pt x="1104774" y="189428"/>
                  <a:pt x="1106531" y="191143"/>
                  <a:pt x="1108760" y="193029"/>
                </a:cubicBezTo>
                <a:cubicBezTo>
                  <a:pt x="1110989" y="194915"/>
                  <a:pt x="1113218" y="196500"/>
                  <a:pt x="1115447" y="197786"/>
                </a:cubicBezTo>
                <a:cubicBezTo>
                  <a:pt x="1117676" y="199072"/>
                  <a:pt x="1119647" y="200444"/>
                  <a:pt x="1121362" y="201901"/>
                </a:cubicBezTo>
                <a:cubicBezTo>
                  <a:pt x="1123076" y="203358"/>
                  <a:pt x="1123976" y="203830"/>
                  <a:pt x="1124062" y="203316"/>
                </a:cubicBezTo>
                <a:cubicBezTo>
                  <a:pt x="1124148" y="202801"/>
                  <a:pt x="1124319" y="202330"/>
                  <a:pt x="1124577" y="201901"/>
                </a:cubicBezTo>
                <a:cubicBezTo>
                  <a:pt x="1124834" y="201472"/>
                  <a:pt x="1125005" y="200615"/>
                  <a:pt x="1125091" y="199329"/>
                </a:cubicBezTo>
                <a:cubicBezTo>
                  <a:pt x="1125177" y="198043"/>
                  <a:pt x="1125348" y="197186"/>
                  <a:pt x="1125605" y="196758"/>
                </a:cubicBezTo>
                <a:cubicBezTo>
                  <a:pt x="1125862" y="196329"/>
                  <a:pt x="1126034" y="195129"/>
                  <a:pt x="1126119" y="193157"/>
                </a:cubicBezTo>
                <a:cubicBezTo>
                  <a:pt x="1126205" y="191185"/>
                  <a:pt x="1126377" y="189985"/>
                  <a:pt x="1126634" y="189557"/>
                </a:cubicBezTo>
                <a:cubicBezTo>
                  <a:pt x="1126891" y="189128"/>
                  <a:pt x="1127063" y="186385"/>
                  <a:pt x="1127148" y="181327"/>
                </a:cubicBezTo>
                <a:cubicBezTo>
                  <a:pt x="1127234" y="176269"/>
                  <a:pt x="1127405" y="173526"/>
                  <a:pt x="1127663" y="173098"/>
                </a:cubicBezTo>
                <a:cubicBezTo>
                  <a:pt x="1127920" y="172669"/>
                  <a:pt x="1128091" y="171126"/>
                  <a:pt x="1128177" y="168468"/>
                </a:cubicBezTo>
                <a:cubicBezTo>
                  <a:pt x="1128263" y="165811"/>
                  <a:pt x="1128434" y="164268"/>
                  <a:pt x="1128691" y="163839"/>
                </a:cubicBezTo>
                <a:cubicBezTo>
                  <a:pt x="1128949" y="163411"/>
                  <a:pt x="1129120" y="155995"/>
                  <a:pt x="1129206" y="141593"/>
                </a:cubicBezTo>
                <a:cubicBezTo>
                  <a:pt x="1129292" y="127192"/>
                  <a:pt x="1129206" y="119819"/>
                  <a:pt x="1128949" y="119476"/>
                </a:cubicBezTo>
                <a:cubicBezTo>
                  <a:pt x="1128691" y="119134"/>
                  <a:pt x="1128520" y="118448"/>
                  <a:pt x="1128434" y="117419"/>
                </a:cubicBezTo>
                <a:cubicBezTo>
                  <a:pt x="1128348" y="116390"/>
                  <a:pt x="1128220" y="115747"/>
                  <a:pt x="1128048" y="115490"/>
                </a:cubicBezTo>
                <a:cubicBezTo>
                  <a:pt x="1127877" y="115233"/>
                  <a:pt x="1127577" y="115062"/>
                  <a:pt x="1127148" y="114976"/>
                </a:cubicBezTo>
                <a:cubicBezTo>
                  <a:pt x="1126720" y="114890"/>
                  <a:pt x="1126248" y="115019"/>
                  <a:pt x="1125734" y="115362"/>
                </a:cubicBezTo>
                <a:cubicBezTo>
                  <a:pt x="1125219" y="115705"/>
                  <a:pt x="1124062" y="115876"/>
                  <a:pt x="1122262" y="115876"/>
                </a:cubicBezTo>
                <a:cubicBezTo>
                  <a:pt x="1120462" y="115876"/>
                  <a:pt x="1118962" y="116219"/>
                  <a:pt x="1117761" y="116905"/>
                </a:cubicBezTo>
                <a:cubicBezTo>
                  <a:pt x="1116561" y="117590"/>
                  <a:pt x="1115318" y="117933"/>
                  <a:pt x="1114032" y="117933"/>
                </a:cubicBezTo>
                <a:cubicBezTo>
                  <a:pt x="1112746" y="117933"/>
                  <a:pt x="1111975" y="118019"/>
                  <a:pt x="1111718" y="118191"/>
                </a:cubicBezTo>
                <a:cubicBezTo>
                  <a:pt x="1111460" y="118362"/>
                  <a:pt x="1110561" y="118876"/>
                  <a:pt x="1109017" y="119734"/>
                </a:cubicBezTo>
                <a:cubicBezTo>
                  <a:pt x="1107474" y="120591"/>
                  <a:pt x="1106146" y="121019"/>
                  <a:pt x="1105031" y="121019"/>
                </a:cubicBezTo>
                <a:cubicBezTo>
                  <a:pt x="1103917" y="121019"/>
                  <a:pt x="1102931" y="121277"/>
                  <a:pt x="1102074" y="121791"/>
                </a:cubicBezTo>
                <a:cubicBezTo>
                  <a:pt x="1101216" y="122305"/>
                  <a:pt x="1099716" y="122991"/>
                  <a:pt x="1097573" y="123848"/>
                </a:cubicBezTo>
                <a:cubicBezTo>
                  <a:pt x="1095430" y="124706"/>
                  <a:pt x="1093973" y="125134"/>
                  <a:pt x="1093201" y="125134"/>
                </a:cubicBezTo>
                <a:cubicBezTo>
                  <a:pt x="1092430" y="125134"/>
                  <a:pt x="1091529" y="125477"/>
                  <a:pt x="1090501" y="126163"/>
                </a:cubicBezTo>
                <a:cubicBezTo>
                  <a:pt x="1089472" y="126849"/>
                  <a:pt x="1088443" y="127192"/>
                  <a:pt x="1087415" y="127192"/>
                </a:cubicBezTo>
                <a:cubicBezTo>
                  <a:pt x="1086386" y="127192"/>
                  <a:pt x="1084886" y="127706"/>
                  <a:pt x="1082914" y="128735"/>
                </a:cubicBezTo>
                <a:cubicBezTo>
                  <a:pt x="1080942" y="129763"/>
                  <a:pt x="1079485" y="130278"/>
                  <a:pt x="1078542" y="130278"/>
                </a:cubicBezTo>
                <a:cubicBezTo>
                  <a:pt x="1077599" y="130278"/>
                  <a:pt x="1076913" y="130449"/>
                  <a:pt x="1076485" y="130792"/>
                </a:cubicBezTo>
                <a:cubicBezTo>
                  <a:pt x="1076056" y="131135"/>
                  <a:pt x="1075713" y="131306"/>
                  <a:pt x="1075456" y="131306"/>
                </a:cubicBezTo>
                <a:cubicBezTo>
                  <a:pt x="1075199" y="131306"/>
                  <a:pt x="1074342" y="131649"/>
                  <a:pt x="1072884" y="132335"/>
                </a:cubicBezTo>
                <a:cubicBezTo>
                  <a:pt x="1071427" y="133021"/>
                  <a:pt x="1070313" y="133364"/>
                  <a:pt x="1069541" y="133364"/>
                </a:cubicBezTo>
                <a:cubicBezTo>
                  <a:pt x="1068769" y="133364"/>
                  <a:pt x="1068084" y="133664"/>
                  <a:pt x="1067484" y="134264"/>
                </a:cubicBezTo>
                <a:cubicBezTo>
                  <a:pt x="1066884" y="134864"/>
                  <a:pt x="1065555" y="135721"/>
                  <a:pt x="1063497" y="136836"/>
                </a:cubicBezTo>
                <a:cubicBezTo>
                  <a:pt x="1061440" y="137950"/>
                  <a:pt x="1060197" y="138507"/>
                  <a:pt x="1059768" y="138507"/>
                </a:cubicBezTo>
                <a:cubicBezTo>
                  <a:pt x="1059340" y="138507"/>
                  <a:pt x="1058740" y="138936"/>
                  <a:pt x="1057968" y="139793"/>
                </a:cubicBezTo>
                <a:cubicBezTo>
                  <a:pt x="1057197" y="140651"/>
                  <a:pt x="1056768" y="141079"/>
                  <a:pt x="1056682" y="141079"/>
                </a:cubicBezTo>
                <a:cubicBezTo>
                  <a:pt x="1056597" y="141079"/>
                  <a:pt x="1056211" y="141636"/>
                  <a:pt x="1055525" y="142751"/>
                </a:cubicBezTo>
                <a:cubicBezTo>
                  <a:pt x="1054839" y="143865"/>
                  <a:pt x="1053896" y="144808"/>
                  <a:pt x="1052696" y="145580"/>
                </a:cubicBezTo>
                <a:cubicBezTo>
                  <a:pt x="1051496" y="146351"/>
                  <a:pt x="1050424" y="146737"/>
                  <a:pt x="1049481" y="146737"/>
                </a:cubicBezTo>
                <a:cubicBezTo>
                  <a:pt x="1048538" y="146737"/>
                  <a:pt x="1047595" y="146480"/>
                  <a:pt x="1046652" y="145965"/>
                </a:cubicBezTo>
                <a:lnTo>
                  <a:pt x="1044569" y="144101"/>
                </a:lnTo>
                <a:lnTo>
                  <a:pt x="1044595" y="144808"/>
                </a:lnTo>
                <a:cubicBezTo>
                  <a:pt x="1044681" y="149352"/>
                  <a:pt x="1044852" y="151752"/>
                  <a:pt x="1045109" y="152009"/>
                </a:cubicBezTo>
                <a:cubicBezTo>
                  <a:pt x="1045367" y="152266"/>
                  <a:pt x="1045538" y="158481"/>
                  <a:pt x="1045624" y="170654"/>
                </a:cubicBezTo>
                <a:cubicBezTo>
                  <a:pt x="1045709" y="182827"/>
                  <a:pt x="1045667" y="189171"/>
                  <a:pt x="1045495" y="189685"/>
                </a:cubicBezTo>
                <a:cubicBezTo>
                  <a:pt x="1045324" y="190200"/>
                  <a:pt x="1045195" y="190457"/>
                  <a:pt x="1045109" y="190457"/>
                </a:cubicBezTo>
                <a:cubicBezTo>
                  <a:pt x="1045024" y="190457"/>
                  <a:pt x="1044895" y="191357"/>
                  <a:pt x="1044724" y="193157"/>
                </a:cubicBezTo>
                <a:cubicBezTo>
                  <a:pt x="1044552" y="194957"/>
                  <a:pt x="1044424" y="195857"/>
                  <a:pt x="1044338" y="195857"/>
                </a:cubicBezTo>
                <a:cubicBezTo>
                  <a:pt x="1044252" y="195857"/>
                  <a:pt x="1044081" y="196372"/>
                  <a:pt x="1043823" y="197401"/>
                </a:cubicBezTo>
                <a:cubicBezTo>
                  <a:pt x="1043566" y="198429"/>
                  <a:pt x="1043223" y="199286"/>
                  <a:pt x="1042795" y="199972"/>
                </a:cubicBezTo>
                <a:cubicBezTo>
                  <a:pt x="1042366" y="200658"/>
                  <a:pt x="1041552" y="201387"/>
                  <a:pt x="1040352" y="202158"/>
                </a:cubicBezTo>
                <a:cubicBezTo>
                  <a:pt x="1039152" y="202930"/>
                  <a:pt x="1038551" y="203316"/>
                  <a:pt x="1038551" y="203316"/>
                </a:cubicBezTo>
                <a:cubicBezTo>
                  <a:pt x="1038551" y="203316"/>
                  <a:pt x="1038080" y="203316"/>
                  <a:pt x="1037137" y="203316"/>
                </a:cubicBezTo>
                <a:cubicBezTo>
                  <a:pt x="1036194" y="203316"/>
                  <a:pt x="1035251" y="203058"/>
                  <a:pt x="1034308" y="202544"/>
                </a:cubicBezTo>
                <a:cubicBezTo>
                  <a:pt x="1033365" y="202030"/>
                  <a:pt x="1032379" y="201130"/>
                  <a:pt x="1031350" y="199844"/>
                </a:cubicBezTo>
                <a:cubicBezTo>
                  <a:pt x="1030322" y="198558"/>
                  <a:pt x="1029765" y="197143"/>
                  <a:pt x="1029679" y="195600"/>
                </a:cubicBezTo>
                <a:cubicBezTo>
                  <a:pt x="1029593" y="194057"/>
                  <a:pt x="1029422" y="192943"/>
                  <a:pt x="1029164" y="192257"/>
                </a:cubicBezTo>
                <a:cubicBezTo>
                  <a:pt x="1028907" y="191571"/>
                  <a:pt x="1028736" y="190585"/>
                  <a:pt x="1028650" y="189300"/>
                </a:cubicBezTo>
                <a:cubicBezTo>
                  <a:pt x="1028564" y="188014"/>
                  <a:pt x="1028779" y="186899"/>
                  <a:pt x="1029293" y="185956"/>
                </a:cubicBezTo>
                <a:cubicBezTo>
                  <a:pt x="1029808" y="185013"/>
                  <a:pt x="1030450" y="184285"/>
                  <a:pt x="1031222" y="183770"/>
                </a:cubicBezTo>
                <a:cubicBezTo>
                  <a:pt x="1031993" y="183256"/>
                  <a:pt x="1032422" y="178627"/>
                  <a:pt x="1032508" y="169883"/>
                </a:cubicBezTo>
                <a:cubicBezTo>
                  <a:pt x="1032594" y="161139"/>
                  <a:pt x="1032508" y="156595"/>
                  <a:pt x="1032251" y="156253"/>
                </a:cubicBezTo>
                <a:cubicBezTo>
                  <a:pt x="1031993" y="155910"/>
                  <a:pt x="1031822" y="153381"/>
                  <a:pt x="1031736" y="148666"/>
                </a:cubicBezTo>
                <a:cubicBezTo>
                  <a:pt x="1031651" y="143951"/>
                  <a:pt x="1031522" y="141508"/>
                  <a:pt x="1031350" y="141336"/>
                </a:cubicBezTo>
                <a:cubicBezTo>
                  <a:pt x="1031179" y="141165"/>
                  <a:pt x="1031008" y="140608"/>
                  <a:pt x="1030836" y="139665"/>
                </a:cubicBezTo>
                <a:cubicBezTo>
                  <a:pt x="1030665" y="138722"/>
                  <a:pt x="1030279" y="137607"/>
                  <a:pt x="1029679" y="136321"/>
                </a:cubicBezTo>
                <a:cubicBezTo>
                  <a:pt x="1029079" y="135036"/>
                  <a:pt x="1028736" y="133064"/>
                  <a:pt x="1028650" y="130406"/>
                </a:cubicBezTo>
                <a:cubicBezTo>
                  <a:pt x="1028564" y="127749"/>
                  <a:pt x="1028779" y="125949"/>
                  <a:pt x="1029293" y="125006"/>
                </a:cubicBezTo>
                <a:cubicBezTo>
                  <a:pt x="1029808" y="124063"/>
                  <a:pt x="1030536" y="123248"/>
                  <a:pt x="1031479" y="122563"/>
                </a:cubicBezTo>
                <a:cubicBezTo>
                  <a:pt x="1032422" y="121877"/>
                  <a:pt x="1033494" y="121491"/>
                  <a:pt x="1034694" y="121405"/>
                </a:cubicBezTo>
                <a:cubicBezTo>
                  <a:pt x="1035894" y="121320"/>
                  <a:pt x="1036966" y="121534"/>
                  <a:pt x="1037908" y="122048"/>
                </a:cubicBezTo>
                <a:cubicBezTo>
                  <a:pt x="1038851" y="122563"/>
                  <a:pt x="1039666" y="123291"/>
                  <a:pt x="1040352" y="124234"/>
                </a:cubicBezTo>
                <a:cubicBezTo>
                  <a:pt x="1041037" y="125177"/>
                  <a:pt x="1041466" y="126677"/>
                  <a:pt x="1041637" y="128735"/>
                </a:cubicBezTo>
                <a:cubicBezTo>
                  <a:pt x="1041809" y="130792"/>
                  <a:pt x="1042109" y="132078"/>
                  <a:pt x="1042538" y="132592"/>
                </a:cubicBezTo>
                <a:cubicBezTo>
                  <a:pt x="1042966" y="133107"/>
                  <a:pt x="1043266" y="133964"/>
                  <a:pt x="1043438" y="135164"/>
                </a:cubicBezTo>
                <a:lnTo>
                  <a:pt x="1043761" y="136330"/>
                </a:lnTo>
                <a:lnTo>
                  <a:pt x="1047295" y="132207"/>
                </a:lnTo>
                <a:cubicBezTo>
                  <a:pt x="1049524" y="129892"/>
                  <a:pt x="1051282" y="128306"/>
                  <a:pt x="1052567" y="127449"/>
                </a:cubicBezTo>
                <a:cubicBezTo>
                  <a:pt x="1053853" y="126592"/>
                  <a:pt x="1054968" y="126034"/>
                  <a:pt x="1055911" y="125777"/>
                </a:cubicBezTo>
                <a:cubicBezTo>
                  <a:pt x="1056854" y="125520"/>
                  <a:pt x="1058568" y="124577"/>
                  <a:pt x="1061054" y="122948"/>
                </a:cubicBezTo>
                <a:cubicBezTo>
                  <a:pt x="1063540" y="121320"/>
                  <a:pt x="1065298" y="120462"/>
                  <a:pt x="1066326" y="120377"/>
                </a:cubicBezTo>
                <a:cubicBezTo>
                  <a:pt x="1067355" y="120291"/>
                  <a:pt x="1068384" y="120034"/>
                  <a:pt x="1069412" y="119605"/>
                </a:cubicBezTo>
                <a:cubicBezTo>
                  <a:pt x="1070441" y="119176"/>
                  <a:pt x="1071298" y="118705"/>
                  <a:pt x="1071984" y="118191"/>
                </a:cubicBezTo>
                <a:cubicBezTo>
                  <a:pt x="1072670" y="117676"/>
                  <a:pt x="1073699" y="117376"/>
                  <a:pt x="1075070" y="117290"/>
                </a:cubicBezTo>
                <a:cubicBezTo>
                  <a:pt x="1076442" y="117205"/>
                  <a:pt x="1077985" y="116690"/>
                  <a:pt x="1079699" y="115747"/>
                </a:cubicBezTo>
                <a:lnTo>
                  <a:pt x="1081256" y="115181"/>
                </a:lnTo>
                <a:lnTo>
                  <a:pt x="1077642" y="113947"/>
                </a:lnTo>
                <a:cubicBezTo>
                  <a:pt x="1075928" y="112833"/>
                  <a:pt x="1074427" y="112061"/>
                  <a:pt x="1073141" y="111633"/>
                </a:cubicBezTo>
                <a:cubicBezTo>
                  <a:pt x="1071856" y="111204"/>
                  <a:pt x="1069627" y="110175"/>
                  <a:pt x="1066455" y="108547"/>
                </a:cubicBezTo>
                <a:cubicBezTo>
                  <a:pt x="1063283" y="106918"/>
                  <a:pt x="1061354" y="105632"/>
                  <a:pt x="1060669" y="104689"/>
                </a:cubicBezTo>
                <a:cubicBezTo>
                  <a:pt x="1059983" y="103746"/>
                  <a:pt x="1059597" y="102503"/>
                  <a:pt x="1059511" y="100960"/>
                </a:cubicBezTo>
                <a:cubicBezTo>
                  <a:pt x="1059426" y="99417"/>
                  <a:pt x="1059640" y="98174"/>
                  <a:pt x="1060154" y="97231"/>
                </a:cubicBezTo>
                <a:cubicBezTo>
                  <a:pt x="1060669" y="96288"/>
                  <a:pt x="1061397" y="95473"/>
                  <a:pt x="1062340" y="94788"/>
                </a:cubicBezTo>
                <a:cubicBezTo>
                  <a:pt x="1063283" y="94102"/>
                  <a:pt x="1064355" y="93716"/>
                  <a:pt x="1065555" y="93630"/>
                </a:cubicBezTo>
                <a:close/>
                <a:moveTo>
                  <a:pt x="5088952" y="92602"/>
                </a:moveTo>
                <a:cubicBezTo>
                  <a:pt x="5090153" y="92516"/>
                  <a:pt x="5091224" y="92730"/>
                  <a:pt x="5092168" y="93245"/>
                </a:cubicBezTo>
                <a:cubicBezTo>
                  <a:pt x="5093110" y="93759"/>
                  <a:pt x="5093924" y="94488"/>
                  <a:pt x="5094611" y="95431"/>
                </a:cubicBezTo>
                <a:cubicBezTo>
                  <a:pt x="5095296" y="96374"/>
                  <a:pt x="5095682" y="97574"/>
                  <a:pt x="5095768" y="99031"/>
                </a:cubicBezTo>
                <a:cubicBezTo>
                  <a:pt x="5095854" y="100488"/>
                  <a:pt x="5096026" y="101346"/>
                  <a:pt x="5096282" y="101603"/>
                </a:cubicBezTo>
                <a:cubicBezTo>
                  <a:pt x="5096540" y="101860"/>
                  <a:pt x="5096711" y="102846"/>
                  <a:pt x="5096797" y="104560"/>
                </a:cubicBezTo>
                <a:cubicBezTo>
                  <a:pt x="5096882" y="106275"/>
                  <a:pt x="5097054" y="107303"/>
                  <a:pt x="5097311" y="107646"/>
                </a:cubicBezTo>
                <a:cubicBezTo>
                  <a:pt x="5097568" y="107989"/>
                  <a:pt x="5097739" y="123120"/>
                  <a:pt x="5097826" y="153038"/>
                </a:cubicBezTo>
                <a:cubicBezTo>
                  <a:pt x="5097910" y="182956"/>
                  <a:pt x="5097697" y="198515"/>
                  <a:pt x="5097182" y="199715"/>
                </a:cubicBezTo>
                <a:cubicBezTo>
                  <a:pt x="5096668" y="200915"/>
                  <a:pt x="5096368" y="201515"/>
                  <a:pt x="5096282" y="201515"/>
                </a:cubicBezTo>
                <a:cubicBezTo>
                  <a:pt x="5096196" y="201515"/>
                  <a:pt x="5096068" y="202115"/>
                  <a:pt x="5095896" y="203316"/>
                </a:cubicBezTo>
                <a:cubicBezTo>
                  <a:pt x="5095725" y="204516"/>
                  <a:pt x="5095254" y="205802"/>
                  <a:pt x="5094482" y="207173"/>
                </a:cubicBezTo>
                <a:cubicBezTo>
                  <a:pt x="5093710" y="208545"/>
                  <a:pt x="5092724" y="209616"/>
                  <a:pt x="5091524" y="210388"/>
                </a:cubicBezTo>
                <a:cubicBezTo>
                  <a:pt x="5090324" y="211159"/>
                  <a:pt x="5089724" y="211545"/>
                  <a:pt x="5089724" y="211545"/>
                </a:cubicBezTo>
                <a:cubicBezTo>
                  <a:pt x="5089724" y="211545"/>
                  <a:pt x="5088910" y="211545"/>
                  <a:pt x="5087281" y="211545"/>
                </a:cubicBezTo>
                <a:cubicBezTo>
                  <a:pt x="5085652" y="211545"/>
                  <a:pt x="5084366" y="211288"/>
                  <a:pt x="5083424" y="210774"/>
                </a:cubicBezTo>
                <a:cubicBezTo>
                  <a:pt x="5082480" y="210259"/>
                  <a:pt x="5081023" y="208845"/>
                  <a:pt x="5079052" y="206530"/>
                </a:cubicBezTo>
                <a:cubicBezTo>
                  <a:pt x="5077080" y="204216"/>
                  <a:pt x="5074936" y="201472"/>
                  <a:pt x="5072622" y="198301"/>
                </a:cubicBezTo>
                <a:cubicBezTo>
                  <a:pt x="5070308" y="195129"/>
                  <a:pt x="5068592" y="192171"/>
                  <a:pt x="5067479" y="189428"/>
                </a:cubicBezTo>
                <a:cubicBezTo>
                  <a:pt x="5066364" y="186685"/>
                  <a:pt x="5064606" y="183642"/>
                  <a:pt x="5062206" y="180298"/>
                </a:cubicBezTo>
                <a:cubicBezTo>
                  <a:pt x="5059806" y="176955"/>
                  <a:pt x="5058306" y="174341"/>
                  <a:pt x="5057706" y="172455"/>
                </a:cubicBezTo>
                <a:cubicBezTo>
                  <a:pt x="5057106" y="170569"/>
                  <a:pt x="5056206" y="168683"/>
                  <a:pt x="5055006" y="166797"/>
                </a:cubicBezTo>
                <a:lnTo>
                  <a:pt x="5054086" y="164649"/>
                </a:lnTo>
                <a:lnTo>
                  <a:pt x="5053720" y="165511"/>
                </a:lnTo>
                <a:cubicBezTo>
                  <a:pt x="5052862" y="167397"/>
                  <a:pt x="5051962" y="168897"/>
                  <a:pt x="5051020" y="170011"/>
                </a:cubicBezTo>
                <a:cubicBezTo>
                  <a:pt x="5050076" y="171126"/>
                  <a:pt x="5049562" y="171683"/>
                  <a:pt x="5049476" y="171683"/>
                </a:cubicBezTo>
                <a:cubicBezTo>
                  <a:pt x="5049390" y="171683"/>
                  <a:pt x="5049262" y="171897"/>
                  <a:pt x="5049090" y="172326"/>
                </a:cubicBezTo>
                <a:cubicBezTo>
                  <a:pt x="5048919" y="172755"/>
                  <a:pt x="5048533" y="173526"/>
                  <a:pt x="5047934" y="174641"/>
                </a:cubicBezTo>
                <a:cubicBezTo>
                  <a:pt x="5047333" y="175755"/>
                  <a:pt x="5046990" y="176312"/>
                  <a:pt x="5046904" y="176312"/>
                </a:cubicBezTo>
                <a:cubicBezTo>
                  <a:pt x="5046819" y="176312"/>
                  <a:pt x="5046690" y="176698"/>
                  <a:pt x="5046519" y="177469"/>
                </a:cubicBezTo>
                <a:cubicBezTo>
                  <a:pt x="5046347" y="178241"/>
                  <a:pt x="5045918" y="179227"/>
                  <a:pt x="5045233" y="180427"/>
                </a:cubicBezTo>
                <a:cubicBezTo>
                  <a:pt x="5044547" y="181627"/>
                  <a:pt x="5044161" y="182227"/>
                  <a:pt x="5044076" y="182227"/>
                </a:cubicBezTo>
                <a:cubicBezTo>
                  <a:pt x="5043990" y="182227"/>
                  <a:pt x="5043776" y="182527"/>
                  <a:pt x="5043432" y="183127"/>
                </a:cubicBezTo>
                <a:cubicBezTo>
                  <a:pt x="5043090" y="183727"/>
                  <a:pt x="5042404" y="184628"/>
                  <a:pt x="5041375" y="185828"/>
                </a:cubicBezTo>
                <a:cubicBezTo>
                  <a:pt x="5040347" y="187028"/>
                  <a:pt x="5039790" y="187628"/>
                  <a:pt x="5039704" y="187628"/>
                </a:cubicBezTo>
                <a:cubicBezTo>
                  <a:pt x="5039618" y="187628"/>
                  <a:pt x="5039490" y="187971"/>
                  <a:pt x="5039318" y="188657"/>
                </a:cubicBezTo>
                <a:cubicBezTo>
                  <a:pt x="5039146" y="189342"/>
                  <a:pt x="5038846" y="190028"/>
                  <a:pt x="5038418" y="190714"/>
                </a:cubicBezTo>
                <a:cubicBezTo>
                  <a:pt x="5037989" y="191400"/>
                  <a:pt x="5037175" y="192128"/>
                  <a:pt x="5035975" y="192900"/>
                </a:cubicBezTo>
                <a:cubicBezTo>
                  <a:pt x="5034774" y="193672"/>
                  <a:pt x="5034174" y="194057"/>
                  <a:pt x="5034174" y="194057"/>
                </a:cubicBezTo>
                <a:cubicBezTo>
                  <a:pt x="5034174" y="194057"/>
                  <a:pt x="5033532" y="194057"/>
                  <a:pt x="5032246" y="194057"/>
                </a:cubicBezTo>
                <a:cubicBezTo>
                  <a:pt x="5030960" y="194057"/>
                  <a:pt x="5029845" y="193800"/>
                  <a:pt x="5028902" y="193286"/>
                </a:cubicBezTo>
                <a:cubicBezTo>
                  <a:pt x="5027959" y="192771"/>
                  <a:pt x="5027144" y="192043"/>
                  <a:pt x="5026460" y="191100"/>
                </a:cubicBezTo>
                <a:cubicBezTo>
                  <a:pt x="5025774" y="190157"/>
                  <a:pt x="5025387" y="188185"/>
                  <a:pt x="5025302" y="185185"/>
                </a:cubicBezTo>
                <a:cubicBezTo>
                  <a:pt x="5025216" y="182184"/>
                  <a:pt x="5025302" y="180470"/>
                  <a:pt x="5025560" y="180041"/>
                </a:cubicBezTo>
                <a:cubicBezTo>
                  <a:pt x="5025816" y="179613"/>
                  <a:pt x="5026116" y="178712"/>
                  <a:pt x="5026460" y="177341"/>
                </a:cubicBezTo>
                <a:cubicBezTo>
                  <a:pt x="5026802" y="175969"/>
                  <a:pt x="5027230" y="174812"/>
                  <a:pt x="5027745" y="173869"/>
                </a:cubicBezTo>
                <a:cubicBezTo>
                  <a:pt x="5028260" y="172926"/>
                  <a:pt x="5029031" y="172069"/>
                  <a:pt x="5030060" y="171297"/>
                </a:cubicBezTo>
                <a:cubicBezTo>
                  <a:pt x="5031088" y="170526"/>
                  <a:pt x="5032202" y="170097"/>
                  <a:pt x="5033403" y="170011"/>
                </a:cubicBezTo>
                <a:cubicBezTo>
                  <a:pt x="5034603" y="169926"/>
                  <a:pt x="5035288" y="169797"/>
                  <a:pt x="5035460" y="169626"/>
                </a:cubicBezTo>
                <a:cubicBezTo>
                  <a:pt x="5035632" y="169454"/>
                  <a:pt x="5036018" y="168726"/>
                  <a:pt x="5036618" y="167440"/>
                </a:cubicBezTo>
                <a:cubicBezTo>
                  <a:pt x="5037218" y="166154"/>
                  <a:pt x="5038118" y="164868"/>
                  <a:pt x="5039318" y="163582"/>
                </a:cubicBezTo>
                <a:cubicBezTo>
                  <a:pt x="5040518" y="162296"/>
                  <a:pt x="5041332" y="161010"/>
                  <a:pt x="5041761" y="159724"/>
                </a:cubicBezTo>
                <a:cubicBezTo>
                  <a:pt x="5042190" y="158439"/>
                  <a:pt x="5042875" y="156895"/>
                  <a:pt x="5043818" y="155095"/>
                </a:cubicBezTo>
                <a:cubicBezTo>
                  <a:pt x="5044762" y="153295"/>
                  <a:pt x="5046004" y="151280"/>
                  <a:pt x="5047548" y="149052"/>
                </a:cubicBezTo>
                <a:cubicBezTo>
                  <a:pt x="5049090" y="146823"/>
                  <a:pt x="5050162" y="144937"/>
                  <a:pt x="5050762" y="143394"/>
                </a:cubicBezTo>
                <a:cubicBezTo>
                  <a:pt x="5051362" y="141851"/>
                  <a:pt x="5051706" y="140350"/>
                  <a:pt x="5051791" y="138893"/>
                </a:cubicBezTo>
                <a:cubicBezTo>
                  <a:pt x="5051876" y="137436"/>
                  <a:pt x="5052177" y="136236"/>
                  <a:pt x="5052692" y="135293"/>
                </a:cubicBezTo>
                <a:cubicBezTo>
                  <a:pt x="5053206" y="134350"/>
                  <a:pt x="5053934" y="133535"/>
                  <a:pt x="5054878" y="132850"/>
                </a:cubicBezTo>
                <a:cubicBezTo>
                  <a:pt x="5055820" y="132164"/>
                  <a:pt x="5056891" y="131778"/>
                  <a:pt x="5058092" y="131692"/>
                </a:cubicBezTo>
                <a:cubicBezTo>
                  <a:pt x="5059292" y="131607"/>
                  <a:pt x="5060363" y="131821"/>
                  <a:pt x="5061306" y="132335"/>
                </a:cubicBezTo>
                <a:cubicBezTo>
                  <a:pt x="5062250" y="132850"/>
                  <a:pt x="5063064" y="133578"/>
                  <a:pt x="5063750" y="134521"/>
                </a:cubicBezTo>
                <a:cubicBezTo>
                  <a:pt x="5064436" y="135464"/>
                  <a:pt x="5064821" y="137050"/>
                  <a:pt x="5064907" y="139279"/>
                </a:cubicBezTo>
                <a:cubicBezTo>
                  <a:pt x="5064992" y="141508"/>
                  <a:pt x="5064736" y="143565"/>
                  <a:pt x="5064136" y="145451"/>
                </a:cubicBezTo>
                <a:lnTo>
                  <a:pt x="5063506" y="146921"/>
                </a:lnTo>
                <a:lnTo>
                  <a:pt x="5063621" y="147123"/>
                </a:lnTo>
                <a:cubicBezTo>
                  <a:pt x="5063878" y="148066"/>
                  <a:pt x="5064136" y="148666"/>
                  <a:pt x="5064392" y="148923"/>
                </a:cubicBezTo>
                <a:cubicBezTo>
                  <a:pt x="5064650" y="149180"/>
                  <a:pt x="5064821" y="150380"/>
                  <a:pt x="5064907" y="152524"/>
                </a:cubicBezTo>
                <a:cubicBezTo>
                  <a:pt x="5064992" y="154667"/>
                  <a:pt x="5065121" y="155867"/>
                  <a:pt x="5065293" y="156124"/>
                </a:cubicBezTo>
                <a:cubicBezTo>
                  <a:pt x="5065464" y="156381"/>
                  <a:pt x="5065636" y="157110"/>
                  <a:pt x="5065807" y="158310"/>
                </a:cubicBezTo>
                <a:cubicBezTo>
                  <a:pt x="5065978" y="159510"/>
                  <a:pt x="5066150" y="160196"/>
                  <a:pt x="5066322" y="160367"/>
                </a:cubicBezTo>
                <a:cubicBezTo>
                  <a:pt x="5066493" y="160539"/>
                  <a:pt x="5067093" y="161525"/>
                  <a:pt x="5068122" y="163325"/>
                </a:cubicBezTo>
                <a:cubicBezTo>
                  <a:pt x="5069150" y="165125"/>
                  <a:pt x="5069794" y="166882"/>
                  <a:pt x="5070050" y="168597"/>
                </a:cubicBezTo>
                <a:cubicBezTo>
                  <a:pt x="5070308" y="170311"/>
                  <a:pt x="5070650" y="171812"/>
                  <a:pt x="5071079" y="173098"/>
                </a:cubicBezTo>
                <a:cubicBezTo>
                  <a:pt x="5071508" y="174383"/>
                  <a:pt x="5072150" y="175712"/>
                  <a:pt x="5073008" y="177084"/>
                </a:cubicBezTo>
                <a:cubicBezTo>
                  <a:pt x="5073865" y="178455"/>
                  <a:pt x="5074980" y="180513"/>
                  <a:pt x="5076351" y="183256"/>
                </a:cubicBezTo>
                <a:cubicBezTo>
                  <a:pt x="5077722" y="185999"/>
                  <a:pt x="5079309" y="188571"/>
                  <a:pt x="5081109" y="190971"/>
                </a:cubicBezTo>
                <a:cubicBezTo>
                  <a:pt x="5082910" y="193371"/>
                  <a:pt x="5083938" y="194486"/>
                  <a:pt x="5084196" y="194314"/>
                </a:cubicBezTo>
                <a:cubicBezTo>
                  <a:pt x="5084452" y="194143"/>
                  <a:pt x="5084624" y="180341"/>
                  <a:pt x="5084709" y="152909"/>
                </a:cubicBezTo>
                <a:cubicBezTo>
                  <a:pt x="5084794" y="125477"/>
                  <a:pt x="5084709" y="111590"/>
                  <a:pt x="5084452" y="111247"/>
                </a:cubicBezTo>
                <a:cubicBezTo>
                  <a:pt x="5084196" y="110904"/>
                  <a:pt x="5084023" y="110175"/>
                  <a:pt x="5083938" y="109061"/>
                </a:cubicBezTo>
                <a:cubicBezTo>
                  <a:pt x="5083852" y="107946"/>
                  <a:pt x="5083681" y="107218"/>
                  <a:pt x="5083424" y="106875"/>
                </a:cubicBezTo>
                <a:cubicBezTo>
                  <a:pt x="5083166" y="106532"/>
                  <a:pt x="5082995" y="104903"/>
                  <a:pt x="5082910" y="101989"/>
                </a:cubicBezTo>
                <a:cubicBezTo>
                  <a:pt x="5082824" y="99074"/>
                  <a:pt x="5083038" y="97145"/>
                  <a:pt x="5083552" y="96202"/>
                </a:cubicBezTo>
                <a:cubicBezTo>
                  <a:pt x="5084066" y="95259"/>
                  <a:pt x="5084794" y="94445"/>
                  <a:pt x="5085738" y="93759"/>
                </a:cubicBezTo>
                <a:cubicBezTo>
                  <a:pt x="5086681" y="93073"/>
                  <a:pt x="5087752" y="92687"/>
                  <a:pt x="5088952" y="92602"/>
                </a:cubicBezTo>
                <a:close/>
                <a:moveTo>
                  <a:pt x="2248336" y="90801"/>
                </a:moveTo>
                <a:lnTo>
                  <a:pt x="2241792" y="91129"/>
                </a:lnTo>
                <a:lnTo>
                  <a:pt x="2241746" y="96106"/>
                </a:lnTo>
                <a:lnTo>
                  <a:pt x="2241720" y="100002"/>
                </a:lnTo>
                <a:lnTo>
                  <a:pt x="2244478" y="97617"/>
                </a:lnTo>
                <a:cubicBezTo>
                  <a:pt x="2246450" y="95731"/>
                  <a:pt x="2248122" y="94445"/>
                  <a:pt x="2249493" y="93759"/>
                </a:cubicBezTo>
                <a:cubicBezTo>
                  <a:pt x="2250865" y="93073"/>
                  <a:pt x="2252022" y="92344"/>
                  <a:pt x="2252965" y="91573"/>
                </a:cubicBezTo>
                <a:cubicBezTo>
                  <a:pt x="2253908" y="90801"/>
                  <a:pt x="2252365" y="90544"/>
                  <a:pt x="2248336" y="90801"/>
                </a:cubicBezTo>
                <a:close/>
                <a:moveTo>
                  <a:pt x="2270942" y="90627"/>
                </a:moveTo>
                <a:lnTo>
                  <a:pt x="2268653" y="93888"/>
                </a:lnTo>
                <a:cubicBezTo>
                  <a:pt x="2266681" y="96545"/>
                  <a:pt x="2265009" y="98431"/>
                  <a:pt x="2263638" y="99545"/>
                </a:cubicBezTo>
                <a:cubicBezTo>
                  <a:pt x="2262266" y="100660"/>
                  <a:pt x="2260723" y="101774"/>
                  <a:pt x="2259009" y="102889"/>
                </a:cubicBezTo>
                <a:cubicBezTo>
                  <a:pt x="2257294" y="104003"/>
                  <a:pt x="2256351" y="104560"/>
                  <a:pt x="2256180" y="104560"/>
                </a:cubicBezTo>
                <a:cubicBezTo>
                  <a:pt x="2256008" y="104560"/>
                  <a:pt x="2255323" y="105203"/>
                  <a:pt x="2254122" y="106489"/>
                </a:cubicBezTo>
                <a:cubicBezTo>
                  <a:pt x="2252922" y="107775"/>
                  <a:pt x="2251293" y="109147"/>
                  <a:pt x="2249236" y="110604"/>
                </a:cubicBezTo>
                <a:cubicBezTo>
                  <a:pt x="2247178" y="112061"/>
                  <a:pt x="2246707" y="112576"/>
                  <a:pt x="2247821" y="112147"/>
                </a:cubicBezTo>
                <a:cubicBezTo>
                  <a:pt x="2248936" y="111718"/>
                  <a:pt x="2251208" y="111204"/>
                  <a:pt x="2254637" y="110604"/>
                </a:cubicBezTo>
                <a:cubicBezTo>
                  <a:pt x="2258066" y="110004"/>
                  <a:pt x="2260723" y="109575"/>
                  <a:pt x="2262609" y="109318"/>
                </a:cubicBezTo>
                <a:cubicBezTo>
                  <a:pt x="2264495" y="109061"/>
                  <a:pt x="2265610" y="108804"/>
                  <a:pt x="2265952" y="108547"/>
                </a:cubicBezTo>
                <a:lnTo>
                  <a:pt x="2266408" y="108467"/>
                </a:lnTo>
                <a:lnTo>
                  <a:pt x="2266467" y="108161"/>
                </a:lnTo>
                <a:cubicBezTo>
                  <a:pt x="2266981" y="107132"/>
                  <a:pt x="2267281" y="106146"/>
                  <a:pt x="2267367" y="105203"/>
                </a:cubicBezTo>
                <a:cubicBezTo>
                  <a:pt x="2267453" y="104260"/>
                  <a:pt x="2267624" y="103574"/>
                  <a:pt x="2267881" y="103146"/>
                </a:cubicBezTo>
                <a:cubicBezTo>
                  <a:pt x="2268138" y="102717"/>
                  <a:pt x="2268310" y="101989"/>
                  <a:pt x="2268395" y="100960"/>
                </a:cubicBezTo>
                <a:cubicBezTo>
                  <a:pt x="2268481" y="99931"/>
                  <a:pt x="2268953" y="97917"/>
                  <a:pt x="2269810" y="94916"/>
                </a:cubicBezTo>
                <a:close/>
                <a:moveTo>
                  <a:pt x="102708" y="89343"/>
                </a:moveTo>
                <a:lnTo>
                  <a:pt x="101482" y="89644"/>
                </a:lnTo>
                <a:cubicBezTo>
                  <a:pt x="100796" y="89644"/>
                  <a:pt x="100153" y="89773"/>
                  <a:pt x="99553" y="90030"/>
                </a:cubicBezTo>
                <a:cubicBezTo>
                  <a:pt x="98953" y="90287"/>
                  <a:pt x="98525" y="90416"/>
                  <a:pt x="98267" y="90416"/>
                </a:cubicBezTo>
                <a:cubicBezTo>
                  <a:pt x="98010" y="90416"/>
                  <a:pt x="96681" y="91187"/>
                  <a:pt x="94281" y="92730"/>
                </a:cubicBezTo>
                <a:cubicBezTo>
                  <a:pt x="91881" y="94273"/>
                  <a:pt x="90552" y="95045"/>
                  <a:pt x="90295" y="95045"/>
                </a:cubicBezTo>
                <a:cubicBezTo>
                  <a:pt x="90038" y="95045"/>
                  <a:pt x="89180" y="95559"/>
                  <a:pt x="87723" y="96588"/>
                </a:cubicBezTo>
                <a:cubicBezTo>
                  <a:pt x="86266" y="97617"/>
                  <a:pt x="85409" y="98131"/>
                  <a:pt x="85151" y="98131"/>
                </a:cubicBezTo>
                <a:cubicBezTo>
                  <a:pt x="84894" y="98131"/>
                  <a:pt x="84423" y="98345"/>
                  <a:pt x="83737" y="98774"/>
                </a:cubicBezTo>
                <a:cubicBezTo>
                  <a:pt x="83051" y="99202"/>
                  <a:pt x="82580" y="99417"/>
                  <a:pt x="82323" y="99417"/>
                </a:cubicBezTo>
                <a:cubicBezTo>
                  <a:pt x="82065" y="99417"/>
                  <a:pt x="81680" y="99588"/>
                  <a:pt x="81165" y="99931"/>
                </a:cubicBezTo>
                <a:cubicBezTo>
                  <a:pt x="80651" y="100274"/>
                  <a:pt x="80265" y="100445"/>
                  <a:pt x="80008" y="100445"/>
                </a:cubicBezTo>
                <a:cubicBezTo>
                  <a:pt x="79751" y="100445"/>
                  <a:pt x="79279" y="100660"/>
                  <a:pt x="78593" y="101088"/>
                </a:cubicBezTo>
                <a:cubicBezTo>
                  <a:pt x="77908" y="101517"/>
                  <a:pt x="77436" y="101731"/>
                  <a:pt x="77179" y="101731"/>
                </a:cubicBezTo>
                <a:cubicBezTo>
                  <a:pt x="76922" y="101731"/>
                  <a:pt x="75765" y="102246"/>
                  <a:pt x="73707" y="103274"/>
                </a:cubicBezTo>
                <a:cubicBezTo>
                  <a:pt x="71650" y="104303"/>
                  <a:pt x="70492" y="104817"/>
                  <a:pt x="70235" y="104817"/>
                </a:cubicBezTo>
                <a:cubicBezTo>
                  <a:pt x="69978" y="104817"/>
                  <a:pt x="69507" y="105075"/>
                  <a:pt x="68821" y="105589"/>
                </a:cubicBezTo>
                <a:cubicBezTo>
                  <a:pt x="68135" y="106103"/>
                  <a:pt x="67663" y="106361"/>
                  <a:pt x="67406" y="106361"/>
                </a:cubicBezTo>
                <a:cubicBezTo>
                  <a:pt x="67149" y="106361"/>
                  <a:pt x="66420" y="106703"/>
                  <a:pt x="65220" y="107389"/>
                </a:cubicBezTo>
                <a:cubicBezTo>
                  <a:pt x="64020" y="108075"/>
                  <a:pt x="63292" y="108418"/>
                  <a:pt x="63034" y="108418"/>
                </a:cubicBezTo>
                <a:lnTo>
                  <a:pt x="62994" y="108437"/>
                </a:lnTo>
                <a:lnTo>
                  <a:pt x="63099" y="110893"/>
                </a:lnTo>
                <a:cubicBezTo>
                  <a:pt x="63184" y="113829"/>
                  <a:pt x="63249" y="118105"/>
                  <a:pt x="63292" y="123720"/>
                </a:cubicBezTo>
                <a:lnTo>
                  <a:pt x="63301" y="125427"/>
                </a:lnTo>
                <a:lnTo>
                  <a:pt x="67921" y="122691"/>
                </a:lnTo>
                <a:cubicBezTo>
                  <a:pt x="71435" y="121062"/>
                  <a:pt x="74736" y="119048"/>
                  <a:pt x="77822" y="116648"/>
                </a:cubicBezTo>
                <a:cubicBezTo>
                  <a:pt x="80908" y="114247"/>
                  <a:pt x="83823" y="112318"/>
                  <a:pt x="86566" y="110861"/>
                </a:cubicBezTo>
                <a:cubicBezTo>
                  <a:pt x="89309" y="109404"/>
                  <a:pt x="91324" y="108075"/>
                  <a:pt x="92609" y="106875"/>
                </a:cubicBezTo>
                <a:cubicBezTo>
                  <a:pt x="93895" y="105675"/>
                  <a:pt x="95010" y="104860"/>
                  <a:pt x="95953" y="104432"/>
                </a:cubicBezTo>
                <a:cubicBezTo>
                  <a:pt x="96896" y="104003"/>
                  <a:pt x="97496" y="103532"/>
                  <a:pt x="97753" y="103017"/>
                </a:cubicBezTo>
                <a:cubicBezTo>
                  <a:pt x="98010" y="102503"/>
                  <a:pt x="98610" y="101903"/>
                  <a:pt x="99553" y="101217"/>
                </a:cubicBezTo>
                <a:cubicBezTo>
                  <a:pt x="100496" y="100531"/>
                  <a:pt x="101568" y="100145"/>
                  <a:pt x="102768" y="100060"/>
                </a:cubicBezTo>
                <a:cubicBezTo>
                  <a:pt x="103968" y="99974"/>
                  <a:pt x="105040" y="100188"/>
                  <a:pt x="105983" y="100703"/>
                </a:cubicBezTo>
                <a:lnTo>
                  <a:pt x="107390" y="101962"/>
                </a:lnTo>
                <a:lnTo>
                  <a:pt x="106754" y="99674"/>
                </a:lnTo>
                <a:cubicBezTo>
                  <a:pt x="105983" y="97959"/>
                  <a:pt x="105468" y="96631"/>
                  <a:pt x="105211" y="95688"/>
                </a:cubicBezTo>
                <a:cubicBezTo>
                  <a:pt x="104954" y="94745"/>
                  <a:pt x="104525" y="93888"/>
                  <a:pt x="103925" y="93116"/>
                </a:cubicBezTo>
                <a:cubicBezTo>
                  <a:pt x="103325" y="92344"/>
                  <a:pt x="102982" y="91402"/>
                  <a:pt x="102897" y="90287"/>
                </a:cubicBezTo>
                <a:close/>
                <a:moveTo>
                  <a:pt x="3239531" y="88487"/>
                </a:moveTo>
                <a:cubicBezTo>
                  <a:pt x="3238674" y="88573"/>
                  <a:pt x="3237816" y="88615"/>
                  <a:pt x="3236959" y="88615"/>
                </a:cubicBezTo>
                <a:cubicBezTo>
                  <a:pt x="3236102" y="88615"/>
                  <a:pt x="3235116" y="88873"/>
                  <a:pt x="3234002" y="89387"/>
                </a:cubicBezTo>
                <a:cubicBezTo>
                  <a:pt x="3232887" y="89901"/>
                  <a:pt x="3232202" y="90158"/>
                  <a:pt x="3231944" y="90158"/>
                </a:cubicBezTo>
                <a:cubicBezTo>
                  <a:pt x="3231687" y="90158"/>
                  <a:pt x="3231216" y="90373"/>
                  <a:pt x="3230530" y="90801"/>
                </a:cubicBezTo>
                <a:cubicBezTo>
                  <a:pt x="3229844" y="91230"/>
                  <a:pt x="3229373" y="91444"/>
                  <a:pt x="3229116" y="91444"/>
                </a:cubicBezTo>
                <a:cubicBezTo>
                  <a:pt x="3228858" y="91444"/>
                  <a:pt x="3228558" y="91616"/>
                  <a:pt x="3228215" y="91959"/>
                </a:cubicBezTo>
                <a:cubicBezTo>
                  <a:pt x="3227872" y="92302"/>
                  <a:pt x="3227615" y="92473"/>
                  <a:pt x="3227444" y="92473"/>
                </a:cubicBezTo>
                <a:cubicBezTo>
                  <a:pt x="3227272" y="92473"/>
                  <a:pt x="3226586" y="92945"/>
                  <a:pt x="3225386" y="93888"/>
                </a:cubicBezTo>
                <a:cubicBezTo>
                  <a:pt x="3224186" y="94831"/>
                  <a:pt x="3222900" y="95688"/>
                  <a:pt x="3221529" y="96459"/>
                </a:cubicBezTo>
                <a:cubicBezTo>
                  <a:pt x="3220157" y="97231"/>
                  <a:pt x="3219386" y="97617"/>
                  <a:pt x="3219214" y="97617"/>
                </a:cubicBezTo>
                <a:cubicBezTo>
                  <a:pt x="3219042" y="97617"/>
                  <a:pt x="3218871" y="98088"/>
                  <a:pt x="3218700" y="99031"/>
                </a:cubicBezTo>
                <a:cubicBezTo>
                  <a:pt x="3218528" y="99974"/>
                  <a:pt x="3218142" y="101388"/>
                  <a:pt x="3217543" y="103274"/>
                </a:cubicBezTo>
                <a:cubicBezTo>
                  <a:pt x="3216943" y="105160"/>
                  <a:pt x="3216600" y="106103"/>
                  <a:pt x="3216514" y="106103"/>
                </a:cubicBezTo>
                <a:cubicBezTo>
                  <a:pt x="3216428" y="106103"/>
                  <a:pt x="3216214" y="107218"/>
                  <a:pt x="3215871" y="109447"/>
                </a:cubicBezTo>
                <a:cubicBezTo>
                  <a:pt x="3215528" y="111675"/>
                  <a:pt x="3215314" y="112790"/>
                  <a:pt x="3215228" y="112790"/>
                </a:cubicBezTo>
                <a:cubicBezTo>
                  <a:pt x="3215142" y="112790"/>
                  <a:pt x="3215142" y="114976"/>
                  <a:pt x="3215228" y="119348"/>
                </a:cubicBezTo>
                <a:cubicBezTo>
                  <a:pt x="3215314" y="123720"/>
                  <a:pt x="3215485" y="126077"/>
                  <a:pt x="3215742" y="126420"/>
                </a:cubicBezTo>
                <a:cubicBezTo>
                  <a:pt x="3216000" y="126763"/>
                  <a:pt x="3216128" y="126935"/>
                  <a:pt x="3216128" y="126935"/>
                </a:cubicBezTo>
                <a:cubicBezTo>
                  <a:pt x="3216128" y="126935"/>
                  <a:pt x="3217242" y="125820"/>
                  <a:pt x="3219471" y="123591"/>
                </a:cubicBezTo>
                <a:cubicBezTo>
                  <a:pt x="3221700" y="121362"/>
                  <a:pt x="3223372" y="119476"/>
                  <a:pt x="3224486" y="117933"/>
                </a:cubicBezTo>
                <a:cubicBezTo>
                  <a:pt x="3225600" y="116390"/>
                  <a:pt x="3227015" y="114933"/>
                  <a:pt x="3228730" y="113561"/>
                </a:cubicBezTo>
                <a:cubicBezTo>
                  <a:pt x="3230444" y="112190"/>
                  <a:pt x="3231816" y="110732"/>
                  <a:pt x="3232844" y="109189"/>
                </a:cubicBezTo>
                <a:cubicBezTo>
                  <a:pt x="3233873" y="107646"/>
                  <a:pt x="3235330" y="105675"/>
                  <a:pt x="3237216" y="103274"/>
                </a:cubicBezTo>
                <a:cubicBezTo>
                  <a:pt x="3239102" y="100874"/>
                  <a:pt x="3240131" y="99031"/>
                  <a:pt x="3240302" y="97745"/>
                </a:cubicBezTo>
                <a:cubicBezTo>
                  <a:pt x="3240474" y="96459"/>
                  <a:pt x="3240860" y="95388"/>
                  <a:pt x="3241460" y="94530"/>
                </a:cubicBezTo>
                <a:cubicBezTo>
                  <a:pt x="3242060" y="93673"/>
                  <a:pt x="3242617" y="92473"/>
                  <a:pt x="3243132" y="90930"/>
                </a:cubicBezTo>
                <a:cubicBezTo>
                  <a:pt x="3243646" y="89387"/>
                  <a:pt x="3243389" y="88573"/>
                  <a:pt x="3242360" y="88487"/>
                </a:cubicBezTo>
                <a:cubicBezTo>
                  <a:pt x="3241331" y="88401"/>
                  <a:pt x="3240388" y="88401"/>
                  <a:pt x="3239531" y="88487"/>
                </a:cubicBezTo>
                <a:close/>
                <a:moveTo>
                  <a:pt x="962813" y="87458"/>
                </a:moveTo>
                <a:cubicBezTo>
                  <a:pt x="963756" y="87372"/>
                  <a:pt x="964871" y="88058"/>
                  <a:pt x="966157" y="89516"/>
                </a:cubicBezTo>
                <a:cubicBezTo>
                  <a:pt x="967443" y="90973"/>
                  <a:pt x="968771" y="92130"/>
                  <a:pt x="970143" y="92987"/>
                </a:cubicBezTo>
                <a:cubicBezTo>
                  <a:pt x="971515" y="93845"/>
                  <a:pt x="972586" y="94788"/>
                  <a:pt x="973358" y="95816"/>
                </a:cubicBezTo>
                <a:cubicBezTo>
                  <a:pt x="974129" y="96845"/>
                  <a:pt x="975758" y="98045"/>
                  <a:pt x="978244" y="99417"/>
                </a:cubicBezTo>
                <a:cubicBezTo>
                  <a:pt x="980730" y="100788"/>
                  <a:pt x="982273" y="101946"/>
                  <a:pt x="982873" y="102889"/>
                </a:cubicBezTo>
                <a:cubicBezTo>
                  <a:pt x="983473" y="103832"/>
                  <a:pt x="984245" y="104603"/>
                  <a:pt x="985188" y="105203"/>
                </a:cubicBezTo>
                <a:cubicBezTo>
                  <a:pt x="986131" y="105803"/>
                  <a:pt x="987116" y="106789"/>
                  <a:pt x="988145" y="108161"/>
                </a:cubicBezTo>
                <a:cubicBezTo>
                  <a:pt x="989174" y="109532"/>
                  <a:pt x="989688" y="110947"/>
                  <a:pt x="989688" y="112404"/>
                </a:cubicBezTo>
                <a:cubicBezTo>
                  <a:pt x="989688" y="113861"/>
                  <a:pt x="989474" y="114933"/>
                  <a:pt x="989045" y="115619"/>
                </a:cubicBezTo>
                <a:cubicBezTo>
                  <a:pt x="988617" y="116305"/>
                  <a:pt x="987802" y="117033"/>
                  <a:pt x="986602" y="117805"/>
                </a:cubicBezTo>
                <a:cubicBezTo>
                  <a:pt x="985402" y="118576"/>
                  <a:pt x="984802" y="118962"/>
                  <a:pt x="984802" y="118962"/>
                </a:cubicBezTo>
                <a:cubicBezTo>
                  <a:pt x="984802" y="118962"/>
                  <a:pt x="984202" y="118962"/>
                  <a:pt x="983002" y="118962"/>
                </a:cubicBezTo>
                <a:cubicBezTo>
                  <a:pt x="981802" y="118962"/>
                  <a:pt x="980859" y="118791"/>
                  <a:pt x="980173" y="118448"/>
                </a:cubicBezTo>
                <a:cubicBezTo>
                  <a:pt x="979487" y="118105"/>
                  <a:pt x="978673" y="117505"/>
                  <a:pt x="977730" y="116648"/>
                </a:cubicBezTo>
                <a:cubicBezTo>
                  <a:pt x="976787" y="115790"/>
                  <a:pt x="975715" y="114633"/>
                  <a:pt x="974515" y="113176"/>
                </a:cubicBezTo>
                <a:cubicBezTo>
                  <a:pt x="973315" y="111718"/>
                  <a:pt x="972457" y="110475"/>
                  <a:pt x="971943" y="109447"/>
                </a:cubicBezTo>
                <a:cubicBezTo>
                  <a:pt x="971429" y="108418"/>
                  <a:pt x="970529" y="107218"/>
                  <a:pt x="969243" y="105846"/>
                </a:cubicBezTo>
                <a:cubicBezTo>
                  <a:pt x="967957" y="104475"/>
                  <a:pt x="967100" y="102932"/>
                  <a:pt x="966671" y="101217"/>
                </a:cubicBezTo>
                <a:cubicBezTo>
                  <a:pt x="966242" y="99503"/>
                  <a:pt x="965728" y="98217"/>
                  <a:pt x="965128" y="97359"/>
                </a:cubicBezTo>
                <a:cubicBezTo>
                  <a:pt x="964528" y="96502"/>
                  <a:pt x="963842" y="95259"/>
                  <a:pt x="963071" y="93630"/>
                </a:cubicBezTo>
                <a:cubicBezTo>
                  <a:pt x="962299" y="92002"/>
                  <a:pt x="961742" y="91016"/>
                  <a:pt x="961399" y="90673"/>
                </a:cubicBezTo>
                <a:cubicBezTo>
                  <a:pt x="961056" y="90330"/>
                  <a:pt x="960842" y="89858"/>
                  <a:pt x="960756" y="89258"/>
                </a:cubicBezTo>
                <a:cubicBezTo>
                  <a:pt x="960670" y="88658"/>
                  <a:pt x="960756" y="88230"/>
                  <a:pt x="961013" y="87973"/>
                </a:cubicBezTo>
                <a:cubicBezTo>
                  <a:pt x="961270" y="87715"/>
                  <a:pt x="961870" y="87544"/>
                  <a:pt x="962813" y="87458"/>
                </a:cubicBezTo>
                <a:close/>
                <a:moveTo>
                  <a:pt x="5063364" y="86558"/>
                </a:moveTo>
                <a:cubicBezTo>
                  <a:pt x="5063278" y="86558"/>
                  <a:pt x="5063236" y="86601"/>
                  <a:pt x="5063236" y="86687"/>
                </a:cubicBezTo>
                <a:cubicBezTo>
                  <a:pt x="5063236" y="86772"/>
                  <a:pt x="5063278" y="86815"/>
                  <a:pt x="5063364" y="86815"/>
                </a:cubicBezTo>
                <a:cubicBezTo>
                  <a:pt x="5063450" y="86815"/>
                  <a:pt x="5063492" y="86815"/>
                  <a:pt x="5063492" y="86815"/>
                </a:cubicBezTo>
                <a:cubicBezTo>
                  <a:pt x="5063492" y="86815"/>
                  <a:pt x="5063492" y="86772"/>
                  <a:pt x="5063492" y="86687"/>
                </a:cubicBezTo>
                <a:cubicBezTo>
                  <a:pt x="5063492" y="86601"/>
                  <a:pt x="5063450" y="86558"/>
                  <a:pt x="5063364" y="86558"/>
                </a:cubicBezTo>
                <a:close/>
                <a:moveTo>
                  <a:pt x="850061" y="85401"/>
                </a:moveTo>
                <a:cubicBezTo>
                  <a:pt x="851261" y="85315"/>
                  <a:pt x="852333" y="85529"/>
                  <a:pt x="853276" y="86044"/>
                </a:cubicBezTo>
                <a:cubicBezTo>
                  <a:pt x="854219" y="86558"/>
                  <a:pt x="855033" y="87287"/>
                  <a:pt x="855719" y="88230"/>
                </a:cubicBezTo>
                <a:cubicBezTo>
                  <a:pt x="856405" y="89173"/>
                  <a:pt x="856791" y="90930"/>
                  <a:pt x="856876" y="93502"/>
                </a:cubicBezTo>
                <a:cubicBezTo>
                  <a:pt x="856962" y="96074"/>
                  <a:pt x="856919" y="97617"/>
                  <a:pt x="856748" y="98131"/>
                </a:cubicBezTo>
                <a:cubicBezTo>
                  <a:pt x="856576" y="98645"/>
                  <a:pt x="856448" y="98902"/>
                  <a:pt x="856362" y="98902"/>
                </a:cubicBezTo>
                <a:cubicBezTo>
                  <a:pt x="856276" y="98902"/>
                  <a:pt x="856191" y="99503"/>
                  <a:pt x="856105" y="100703"/>
                </a:cubicBezTo>
                <a:cubicBezTo>
                  <a:pt x="856019" y="101903"/>
                  <a:pt x="855762" y="103017"/>
                  <a:pt x="855333" y="104046"/>
                </a:cubicBezTo>
                <a:cubicBezTo>
                  <a:pt x="854905" y="105075"/>
                  <a:pt x="854647" y="105589"/>
                  <a:pt x="854562" y="105589"/>
                </a:cubicBezTo>
                <a:lnTo>
                  <a:pt x="854209" y="107143"/>
                </a:lnTo>
                <a:lnTo>
                  <a:pt x="855462" y="107003"/>
                </a:lnTo>
                <a:cubicBezTo>
                  <a:pt x="858205" y="106918"/>
                  <a:pt x="859748" y="106746"/>
                  <a:pt x="860091" y="106489"/>
                </a:cubicBezTo>
                <a:cubicBezTo>
                  <a:pt x="860434" y="106232"/>
                  <a:pt x="863949" y="106060"/>
                  <a:pt x="870635" y="105975"/>
                </a:cubicBezTo>
                <a:cubicBezTo>
                  <a:pt x="877322" y="105889"/>
                  <a:pt x="880879" y="105975"/>
                  <a:pt x="881308" y="106232"/>
                </a:cubicBezTo>
                <a:cubicBezTo>
                  <a:pt x="881737" y="106489"/>
                  <a:pt x="882551" y="106703"/>
                  <a:pt x="883751" y="106875"/>
                </a:cubicBezTo>
                <a:cubicBezTo>
                  <a:pt x="884951" y="107046"/>
                  <a:pt x="886409" y="107689"/>
                  <a:pt x="888123" y="108804"/>
                </a:cubicBezTo>
                <a:cubicBezTo>
                  <a:pt x="889838" y="109918"/>
                  <a:pt x="890995" y="110947"/>
                  <a:pt x="891595" y="111890"/>
                </a:cubicBezTo>
                <a:cubicBezTo>
                  <a:pt x="892195" y="112833"/>
                  <a:pt x="892709" y="113519"/>
                  <a:pt x="893138" y="113947"/>
                </a:cubicBezTo>
                <a:cubicBezTo>
                  <a:pt x="893567" y="114376"/>
                  <a:pt x="894295" y="115405"/>
                  <a:pt x="895324" y="117033"/>
                </a:cubicBezTo>
                <a:cubicBezTo>
                  <a:pt x="896353" y="118662"/>
                  <a:pt x="896910" y="120205"/>
                  <a:pt x="896996" y="121662"/>
                </a:cubicBezTo>
                <a:cubicBezTo>
                  <a:pt x="897081" y="123120"/>
                  <a:pt x="897253" y="123977"/>
                  <a:pt x="897510" y="124234"/>
                </a:cubicBezTo>
                <a:cubicBezTo>
                  <a:pt x="897767" y="124491"/>
                  <a:pt x="897939" y="127235"/>
                  <a:pt x="898024" y="132464"/>
                </a:cubicBezTo>
                <a:cubicBezTo>
                  <a:pt x="898110" y="137693"/>
                  <a:pt x="898067" y="140565"/>
                  <a:pt x="897896" y="141079"/>
                </a:cubicBezTo>
                <a:cubicBezTo>
                  <a:pt x="897724" y="141593"/>
                  <a:pt x="897596" y="141851"/>
                  <a:pt x="897510" y="141851"/>
                </a:cubicBezTo>
                <a:cubicBezTo>
                  <a:pt x="897424" y="141851"/>
                  <a:pt x="897253" y="142536"/>
                  <a:pt x="896996" y="143908"/>
                </a:cubicBezTo>
                <a:cubicBezTo>
                  <a:pt x="896739" y="145280"/>
                  <a:pt x="896567" y="145965"/>
                  <a:pt x="896481" y="145965"/>
                </a:cubicBezTo>
                <a:cubicBezTo>
                  <a:pt x="896396" y="145965"/>
                  <a:pt x="896224" y="146651"/>
                  <a:pt x="895967" y="148023"/>
                </a:cubicBezTo>
                <a:cubicBezTo>
                  <a:pt x="895710" y="149395"/>
                  <a:pt x="895538" y="150080"/>
                  <a:pt x="895453" y="150080"/>
                </a:cubicBezTo>
                <a:cubicBezTo>
                  <a:pt x="895367" y="150080"/>
                  <a:pt x="895195" y="150938"/>
                  <a:pt x="894938" y="152652"/>
                </a:cubicBezTo>
                <a:cubicBezTo>
                  <a:pt x="894681" y="154367"/>
                  <a:pt x="894510" y="155224"/>
                  <a:pt x="894424" y="155224"/>
                </a:cubicBezTo>
                <a:cubicBezTo>
                  <a:pt x="894338" y="155224"/>
                  <a:pt x="894210" y="156167"/>
                  <a:pt x="894038" y="158053"/>
                </a:cubicBezTo>
                <a:cubicBezTo>
                  <a:pt x="893867" y="159939"/>
                  <a:pt x="893524" y="161267"/>
                  <a:pt x="893009" y="162039"/>
                </a:cubicBezTo>
                <a:cubicBezTo>
                  <a:pt x="892495" y="162810"/>
                  <a:pt x="892195" y="163196"/>
                  <a:pt x="892109" y="163196"/>
                </a:cubicBezTo>
                <a:cubicBezTo>
                  <a:pt x="892024" y="163196"/>
                  <a:pt x="891724" y="163968"/>
                  <a:pt x="891209" y="165511"/>
                </a:cubicBezTo>
                <a:cubicBezTo>
                  <a:pt x="890695" y="167054"/>
                  <a:pt x="890395" y="167825"/>
                  <a:pt x="890309" y="167825"/>
                </a:cubicBezTo>
                <a:cubicBezTo>
                  <a:pt x="890223" y="167825"/>
                  <a:pt x="890095" y="168597"/>
                  <a:pt x="889923" y="170140"/>
                </a:cubicBezTo>
                <a:cubicBezTo>
                  <a:pt x="889752" y="171683"/>
                  <a:pt x="889623" y="172455"/>
                  <a:pt x="889538" y="172455"/>
                </a:cubicBezTo>
                <a:cubicBezTo>
                  <a:pt x="889452" y="172455"/>
                  <a:pt x="889109" y="173269"/>
                  <a:pt x="888509" y="174898"/>
                </a:cubicBezTo>
                <a:cubicBezTo>
                  <a:pt x="887909" y="176526"/>
                  <a:pt x="887566" y="177341"/>
                  <a:pt x="887480" y="177341"/>
                </a:cubicBezTo>
                <a:cubicBezTo>
                  <a:pt x="887395" y="177341"/>
                  <a:pt x="887223" y="177855"/>
                  <a:pt x="886966" y="178884"/>
                </a:cubicBezTo>
                <a:cubicBezTo>
                  <a:pt x="886709" y="179913"/>
                  <a:pt x="886366" y="180770"/>
                  <a:pt x="885937" y="181456"/>
                </a:cubicBezTo>
                <a:cubicBezTo>
                  <a:pt x="885509" y="182141"/>
                  <a:pt x="885251" y="182484"/>
                  <a:pt x="885166" y="182484"/>
                </a:cubicBezTo>
                <a:cubicBezTo>
                  <a:pt x="885080" y="182484"/>
                  <a:pt x="884866" y="182999"/>
                  <a:pt x="884523" y="184027"/>
                </a:cubicBezTo>
                <a:cubicBezTo>
                  <a:pt x="884180" y="185056"/>
                  <a:pt x="883966" y="185570"/>
                  <a:pt x="883880" y="185570"/>
                </a:cubicBezTo>
                <a:cubicBezTo>
                  <a:pt x="883794" y="185570"/>
                  <a:pt x="883494" y="186042"/>
                  <a:pt x="882980" y="186985"/>
                </a:cubicBezTo>
                <a:cubicBezTo>
                  <a:pt x="882465" y="187928"/>
                  <a:pt x="882165" y="188399"/>
                  <a:pt x="882080" y="188399"/>
                </a:cubicBezTo>
                <a:cubicBezTo>
                  <a:pt x="881994" y="188399"/>
                  <a:pt x="881865" y="188785"/>
                  <a:pt x="881694" y="189557"/>
                </a:cubicBezTo>
                <a:cubicBezTo>
                  <a:pt x="881522" y="190328"/>
                  <a:pt x="881051" y="191400"/>
                  <a:pt x="880279" y="192771"/>
                </a:cubicBezTo>
                <a:cubicBezTo>
                  <a:pt x="879508" y="194143"/>
                  <a:pt x="879079" y="194829"/>
                  <a:pt x="878993" y="194829"/>
                </a:cubicBezTo>
                <a:cubicBezTo>
                  <a:pt x="878908" y="194829"/>
                  <a:pt x="878693" y="195343"/>
                  <a:pt x="878351" y="196372"/>
                </a:cubicBezTo>
                <a:cubicBezTo>
                  <a:pt x="878008" y="197401"/>
                  <a:pt x="877793" y="197915"/>
                  <a:pt x="877708" y="197915"/>
                </a:cubicBezTo>
                <a:cubicBezTo>
                  <a:pt x="877622" y="197915"/>
                  <a:pt x="877150" y="198601"/>
                  <a:pt x="876293" y="199972"/>
                </a:cubicBezTo>
                <a:cubicBezTo>
                  <a:pt x="875436" y="201344"/>
                  <a:pt x="874964" y="202030"/>
                  <a:pt x="874879" y="202030"/>
                </a:cubicBezTo>
                <a:cubicBezTo>
                  <a:pt x="874793" y="202030"/>
                  <a:pt x="874664" y="202373"/>
                  <a:pt x="874493" y="203058"/>
                </a:cubicBezTo>
                <a:cubicBezTo>
                  <a:pt x="874322" y="203744"/>
                  <a:pt x="873893" y="204601"/>
                  <a:pt x="873207" y="205630"/>
                </a:cubicBezTo>
                <a:cubicBezTo>
                  <a:pt x="872521" y="206659"/>
                  <a:pt x="871793" y="207688"/>
                  <a:pt x="871021" y="208716"/>
                </a:cubicBezTo>
                <a:cubicBezTo>
                  <a:pt x="870250" y="209745"/>
                  <a:pt x="869264" y="210645"/>
                  <a:pt x="868064" y="211417"/>
                </a:cubicBezTo>
                <a:cubicBezTo>
                  <a:pt x="866863" y="212188"/>
                  <a:pt x="866263" y="212574"/>
                  <a:pt x="866263" y="212574"/>
                </a:cubicBezTo>
                <a:cubicBezTo>
                  <a:pt x="866263" y="212574"/>
                  <a:pt x="865620" y="212574"/>
                  <a:pt x="864335" y="212574"/>
                </a:cubicBezTo>
                <a:cubicBezTo>
                  <a:pt x="863049" y="212574"/>
                  <a:pt x="862063" y="212402"/>
                  <a:pt x="861377" y="212060"/>
                </a:cubicBezTo>
                <a:cubicBezTo>
                  <a:pt x="860691" y="211717"/>
                  <a:pt x="859920" y="211074"/>
                  <a:pt x="859062" y="210131"/>
                </a:cubicBezTo>
                <a:cubicBezTo>
                  <a:pt x="858205" y="209188"/>
                  <a:pt x="857691" y="208288"/>
                  <a:pt x="857519" y="207430"/>
                </a:cubicBezTo>
                <a:cubicBezTo>
                  <a:pt x="857348" y="206573"/>
                  <a:pt x="856834" y="205502"/>
                  <a:pt x="855976" y="204216"/>
                </a:cubicBezTo>
                <a:cubicBezTo>
                  <a:pt x="855119" y="202930"/>
                  <a:pt x="854562" y="201601"/>
                  <a:pt x="854305" y="200229"/>
                </a:cubicBezTo>
                <a:cubicBezTo>
                  <a:pt x="854047" y="198858"/>
                  <a:pt x="853747" y="197615"/>
                  <a:pt x="853405" y="196500"/>
                </a:cubicBezTo>
                <a:cubicBezTo>
                  <a:pt x="853062" y="195386"/>
                  <a:pt x="852204" y="193200"/>
                  <a:pt x="850833" y="189942"/>
                </a:cubicBezTo>
                <a:cubicBezTo>
                  <a:pt x="849461" y="186685"/>
                  <a:pt x="848261" y="183385"/>
                  <a:pt x="847232" y="180041"/>
                </a:cubicBezTo>
                <a:cubicBezTo>
                  <a:pt x="846204" y="176698"/>
                  <a:pt x="845132" y="173612"/>
                  <a:pt x="844018" y="170783"/>
                </a:cubicBezTo>
                <a:cubicBezTo>
                  <a:pt x="842903" y="167954"/>
                  <a:pt x="841617" y="164268"/>
                  <a:pt x="840160" y="159724"/>
                </a:cubicBezTo>
                <a:lnTo>
                  <a:pt x="838152" y="151215"/>
                </a:lnTo>
                <a:lnTo>
                  <a:pt x="837845" y="151623"/>
                </a:lnTo>
                <a:cubicBezTo>
                  <a:pt x="837760" y="151623"/>
                  <a:pt x="837631" y="151838"/>
                  <a:pt x="837460" y="152266"/>
                </a:cubicBezTo>
                <a:cubicBezTo>
                  <a:pt x="837288" y="152695"/>
                  <a:pt x="837160" y="152909"/>
                  <a:pt x="837074" y="152909"/>
                </a:cubicBezTo>
                <a:cubicBezTo>
                  <a:pt x="836988" y="152909"/>
                  <a:pt x="836817" y="153381"/>
                  <a:pt x="836560" y="154324"/>
                </a:cubicBezTo>
                <a:cubicBezTo>
                  <a:pt x="836302" y="155267"/>
                  <a:pt x="835960" y="156124"/>
                  <a:pt x="835531" y="156895"/>
                </a:cubicBezTo>
                <a:cubicBezTo>
                  <a:pt x="835102" y="157667"/>
                  <a:pt x="834845" y="158053"/>
                  <a:pt x="834759" y="158053"/>
                </a:cubicBezTo>
                <a:cubicBezTo>
                  <a:pt x="834674" y="158053"/>
                  <a:pt x="834545" y="158396"/>
                  <a:pt x="834374" y="159081"/>
                </a:cubicBezTo>
                <a:cubicBezTo>
                  <a:pt x="834202" y="159767"/>
                  <a:pt x="833731" y="160882"/>
                  <a:pt x="832959" y="162425"/>
                </a:cubicBezTo>
                <a:cubicBezTo>
                  <a:pt x="832188" y="163968"/>
                  <a:pt x="831759" y="164739"/>
                  <a:pt x="831673" y="164739"/>
                </a:cubicBezTo>
                <a:cubicBezTo>
                  <a:pt x="831588" y="164739"/>
                  <a:pt x="831416" y="165211"/>
                  <a:pt x="831159" y="166154"/>
                </a:cubicBezTo>
                <a:cubicBezTo>
                  <a:pt x="830902" y="167097"/>
                  <a:pt x="830302" y="168125"/>
                  <a:pt x="829359" y="169240"/>
                </a:cubicBezTo>
                <a:cubicBezTo>
                  <a:pt x="828416" y="170354"/>
                  <a:pt x="827901" y="170912"/>
                  <a:pt x="827816" y="170912"/>
                </a:cubicBezTo>
                <a:cubicBezTo>
                  <a:pt x="827730" y="170912"/>
                  <a:pt x="827430" y="171512"/>
                  <a:pt x="826916" y="172712"/>
                </a:cubicBezTo>
                <a:cubicBezTo>
                  <a:pt x="826401" y="173912"/>
                  <a:pt x="826101" y="174512"/>
                  <a:pt x="826015" y="174512"/>
                </a:cubicBezTo>
                <a:cubicBezTo>
                  <a:pt x="825930" y="174512"/>
                  <a:pt x="825415" y="175455"/>
                  <a:pt x="824472" y="177341"/>
                </a:cubicBezTo>
                <a:cubicBezTo>
                  <a:pt x="823529" y="179227"/>
                  <a:pt x="822672" y="180684"/>
                  <a:pt x="821901" y="181713"/>
                </a:cubicBezTo>
                <a:cubicBezTo>
                  <a:pt x="821129" y="182742"/>
                  <a:pt x="820701" y="183256"/>
                  <a:pt x="820615" y="183256"/>
                </a:cubicBezTo>
                <a:cubicBezTo>
                  <a:pt x="820529" y="183256"/>
                  <a:pt x="819800" y="184327"/>
                  <a:pt x="818429" y="186471"/>
                </a:cubicBezTo>
                <a:cubicBezTo>
                  <a:pt x="817057" y="188614"/>
                  <a:pt x="816329" y="189685"/>
                  <a:pt x="816243" y="189685"/>
                </a:cubicBezTo>
                <a:cubicBezTo>
                  <a:pt x="816157" y="189685"/>
                  <a:pt x="816028" y="190028"/>
                  <a:pt x="815857" y="190714"/>
                </a:cubicBezTo>
                <a:cubicBezTo>
                  <a:pt x="815685" y="191400"/>
                  <a:pt x="815257" y="192214"/>
                  <a:pt x="814571" y="193157"/>
                </a:cubicBezTo>
                <a:cubicBezTo>
                  <a:pt x="813885" y="194100"/>
                  <a:pt x="813457" y="194572"/>
                  <a:pt x="813285" y="194572"/>
                </a:cubicBezTo>
                <a:cubicBezTo>
                  <a:pt x="813114" y="194572"/>
                  <a:pt x="812557" y="195472"/>
                  <a:pt x="811614" y="197272"/>
                </a:cubicBezTo>
                <a:cubicBezTo>
                  <a:pt x="810671" y="199072"/>
                  <a:pt x="810156" y="199972"/>
                  <a:pt x="810071" y="199972"/>
                </a:cubicBezTo>
                <a:cubicBezTo>
                  <a:pt x="809985" y="199972"/>
                  <a:pt x="809771" y="200315"/>
                  <a:pt x="809428" y="201001"/>
                </a:cubicBezTo>
                <a:cubicBezTo>
                  <a:pt x="809085" y="201687"/>
                  <a:pt x="807284" y="203701"/>
                  <a:pt x="804027" y="207045"/>
                </a:cubicBezTo>
                <a:cubicBezTo>
                  <a:pt x="800769" y="210388"/>
                  <a:pt x="799055" y="212060"/>
                  <a:pt x="798883" y="212060"/>
                </a:cubicBezTo>
                <a:cubicBezTo>
                  <a:pt x="798712" y="212060"/>
                  <a:pt x="798326" y="212617"/>
                  <a:pt x="797726" y="213731"/>
                </a:cubicBezTo>
                <a:cubicBezTo>
                  <a:pt x="797126" y="214846"/>
                  <a:pt x="796355" y="215746"/>
                  <a:pt x="795412" y="216432"/>
                </a:cubicBezTo>
                <a:cubicBezTo>
                  <a:pt x="794469" y="217117"/>
                  <a:pt x="793868" y="217460"/>
                  <a:pt x="793611" y="217460"/>
                </a:cubicBezTo>
                <a:cubicBezTo>
                  <a:pt x="793354" y="217460"/>
                  <a:pt x="792668" y="218103"/>
                  <a:pt x="791554" y="219389"/>
                </a:cubicBezTo>
                <a:cubicBezTo>
                  <a:pt x="790439" y="220675"/>
                  <a:pt x="789797" y="221318"/>
                  <a:pt x="789625" y="221318"/>
                </a:cubicBezTo>
                <a:cubicBezTo>
                  <a:pt x="789454" y="221318"/>
                  <a:pt x="789239" y="221618"/>
                  <a:pt x="788982" y="222218"/>
                </a:cubicBezTo>
                <a:cubicBezTo>
                  <a:pt x="788725" y="222818"/>
                  <a:pt x="788211" y="223547"/>
                  <a:pt x="787439" y="224404"/>
                </a:cubicBezTo>
                <a:cubicBezTo>
                  <a:pt x="786668" y="225261"/>
                  <a:pt x="785553" y="226076"/>
                  <a:pt x="784096" y="226847"/>
                </a:cubicBezTo>
                <a:cubicBezTo>
                  <a:pt x="782639" y="227619"/>
                  <a:pt x="781910" y="228004"/>
                  <a:pt x="781910" y="228004"/>
                </a:cubicBezTo>
                <a:cubicBezTo>
                  <a:pt x="781910" y="228004"/>
                  <a:pt x="780453" y="228004"/>
                  <a:pt x="777538" y="228004"/>
                </a:cubicBezTo>
                <a:cubicBezTo>
                  <a:pt x="774623" y="228004"/>
                  <a:pt x="772694" y="227747"/>
                  <a:pt x="771751" y="227233"/>
                </a:cubicBezTo>
                <a:cubicBezTo>
                  <a:pt x="770808" y="226718"/>
                  <a:pt x="769994" y="225990"/>
                  <a:pt x="769308" y="225047"/>
                </a:cubicBezTo>
                <a:cubicBezTo>
                  <a:pt x="768623" y="224104"/>
                  <a:pt x="768237" y="223032"/>
                  <a:pt x="768151" y="221832"/>
                </a:cubicBezTo>
                <a:cubicBezTo>
                  <a:pt x="768065" y="220632"/>
                  <a:pt x="768280" y="219560"/>
                  <a:pt x="768794" y="218617"/>
                </a:cubicBezTo>
                <a:cubicBezTo>
                  <a:pt x="769308" y="217674"/>
                  <a:pt x="770037" y="216860"/>
                  <a:pt x="770980" y="216174"/>
                </a:cubicBezTo>
                <a:cubicBezTo>
                  <a:pt x="771923" y="215489"/>
                  <a:pt x="773209" y="215103"/>
                  <a:pt x="774838" y="215017"/>
                </a:cubicBezTo>
                <a:cubicBezTo>
                  <a:pt x="776466" y="214931"/>
                  <a:pt x="777495" y="214417"/>
                  <a:pt x="777924" y="213474"/>
                </a:cubicBezTo>
                <a:cubicBezTo>
                  <a:pt x="778352" y="212531"/>
                  <a:pt x="779038" y="211759"/>
                  <a:pt x="779981" y="211159"/>
                </a:cubicBezTo>
                <a:cubicBezTo>
                  <a:pt x="780924" y="210559"/>
                  <a:pt x="781524" y="210002"/>
                  <a:pt x="781781" y="209488"/>
                </a:cubicBezTo>
                <a:cubicBezTo>
                  <a:pt x="782038" y="208973"/>
                  <a:pt x="782467" y="208416"/>
                  <a:pt x="783067" y="207816"/>
                </a:cubicBezTo>
                <a:cubicBezTo>
                  <a:pt x="783667" y="207216"/>
                  <a:pt x="784567" y="206616"/>
                  <a:pt x="785768" y="206016"/>
                </a:cubicBezTo>
                <a:cubicBezTo>
                  <a:pt x="786968" y="205416"/>
                  <a:pt x="787696" y="204859"/>
                  <a:pt x="787954" y="204344"/>
                </a:cubicBezTo>
                <a:cubicBezTo>
                  <a:pt x="788211" y="203830"/>
                  <a:pt x="788768" y="203101"/>
                  <a:pt x="789625" y="202158"/>
                </a:cubicBezTo>
                <a:cubicBezTo>
                  <a:pt x="790482" y="201215"/>
                  <a:pt x="791254" y="200529"/>
                  <a:pt x="791940" y="200101"/>
                </a:cubicBezTo>
                <a:cubicBezTo>
                  <a:pt x="792625" y="199672"/>
                  <a:pt x="793140" y="199158"/>
                  <a:pt x="793483" y="198558"/>
                </a:cubicBezTo>
                <a:cubicBezTo>
                  <a:pt x="793826" y="197958"/>
                  <a:pt x="794469" y="197358"/>
                  <a:pt x="795412" y="196758"/>
                </a:cubicBezTo>
                <a:cubicBezTo>
                  <a:pt x="796355" y="196158"/>
                  <a:pt x="797126" y="195429"/>
                  <a:pt x="797726" y="194572"/>
                </a:cubicBezTo>
                <a:cubicBezTo>
                  <a:pt x="798326" y="193714"/>
                  <a:pt x="799012" y="192471"/>
                  <a:pt x="799784" y="190843"/>
                </a:cubicBezTo>
                <a:cubicBezTo>
                  <a:pt x="800555" y="189214"/>
                  <a:pt x="801327" y="187799"/>
                  <a:pt x="802098" y="186599"/>
                </a:cubicBezTo>
                <a:cubicBezTo>
                  <a:pt x="802870" y="185399"/>
                  <a:pt x="803813" y="184113"/>
                  <a:pt x="804927" y="182742"/>
                </a:cubicBezTo>
                <a:cubicBezTo>
                  <a:pt x="806041" y="181370"/>
                  <a:pt x="806641" y="180384"/>
                  <a:pt x="806727" y="179784"/>
                </a:cubicBezTo>
                <a:cubicBezTo>
                  <a:pt x="806813" y="179184"/>
                  <a:pt x="807156" y="178370"/>
                  <a:pt x="807756" y="177341"/>
                </a:cubicBezTo>
                <a:cubicBezTo>
                  <a:pt x="808356" y="176312"/>
                  <a:pt x="809128" y="175498"/>
                  <a:pt x="810071" y="174898"/>
                </a:cubicBezTo>
                <a:cubicBezTo>
                  <a:pt x="811013" y="174298"/>
                  <a:pt x="812257" y="172412"/>
                  <a:pt x="813800" y="169240"/>
                </a:cubicBezTo>
                <a:cubicBezTo>
                  <a:pt x="815343" y="166068"/>
                  <a:pt x="816414" y="164182"/>
                  <a:pt x="817014" y="163582"/>
                </a:cubicBezTo>
                <a:cubicBezTo>
                  <a:pt x="817614" y="162982"/>
                  <a:pt x="818000" y="162339"/>
                  <a:pt x="818172" y="161653"/>
                </a:cubicBezTo>
                <a:cubicBezTo>
                  <a:pt x="818343" y="160967"/>
                  <a:pt x="818815" y="160110"/>
                  <a:pt x="819586" y="159081"/>
                </a:cubicBezTo>
                <a:cubicBezTo>
                  <a:pt x="820358" y="158053"/>
                  <a:pt x="820829" y="157153"/>
                  <a:pt x="821000" y="156381"/>
                </a:cubicBezTo>
                <a:cubicBezTo>
                  <a:pt x="821172" y="155610"/>
                  <a:pt x="821429" y="154924"/>
                  <a:pt x="821772" y="154324"/>
                </a:cubicBezTo>
                <a:cubicBezTo>
                  <a:pt x="822115" y="153724"/>
                  <a:pt x="822586" y="152824"/>
                  <a:pt x="823186" y="151623"/>
                </a:cubicBezTo>
                <a:cubicBezTo>
                  <a:pt x="823787" y="150423"/>
                  <a:pt x="824172" y="149223"/>
                  <a:pt x="824344" y="148023"/>
                </a:cubicBezTo>
                <a:cubicBezTo>
                  <a:pt x="824515" y="146823"/>
                  <a:pt x="824944" y="145794"/>
                  <a:pt x="825630" y="144937"/>
                </a:cubicBezTo>
                <a:cubicBezTo>
                  <a:pt x="826315" y="144080"/>
                  <a:pt x="826744" y="143437"/>
                  <a:pt x="826916" y="143008"/>
                </a:cubicBezTo>
                <a:cubicBezTo>
                  <a:pt x="827087" y="142579"/>
                  <a:pt x="827516" y="141722"/>
                  <a:pt x="828201" y="140436"/>
                </a:cubicBezTo>
                <a:cubicBezTo>
                  <a:pt x="828887" y="139150"/>
                  <a:pt x="829316" y="137907"/>
                  <a:pt x="829487" y="136707"/>
                </a:cubicBezTo>
                <a:cubicBezTo>
                  <a:pt x="829659" y="135507"/>
                  <a:pt x="830002" y="134564"/>
                  <a:pt x="830516" y="133878"/>
                </a:cubicBezTo>
                <a:cubicBezTo>
                  <a:pt x="831030" y="133192"/>
                  <a:pt x="831330" y="132635"/>
                  <a:pt x="831416" y="132207"/>
                </a:cubicBezTo>
                <a:cubicBezTo>
                  <a:pt x="831502" y="131778"/>
                  <a:pt x="831845" y="131006"/>
                  <a:pt x="832445" y="129892"/>
                </a:cubicBezTo>
                <a:lnTo>
                  <a:pt x="833245" y="127493"/>
                </a:lnTo>
                <a:lnTo>
                  <a:pt x="832445" y="127706"/>
                </a:lnTo>
                <a:cubicBezTo>
                  <a:pt x="831845" y="128049"/>
                  <a:pt x="831330" y="128220"/>
                  <a:pt x="830902" y="128220"/>
                </a:cubicBezTo>
                <a:cubicBezTo>
                  <a:pt x="830473" y="128220"/>
                  <a:pt x="829659" y="128606"/>
                  <a:pt x="828459" y="129378"/>
                </a:cubicBezTo>
                <a:cubicBezTo>
                  <a:pt x="827258" y="130149"/>
                  <a:pt x="826530" y="130535"/>
                  <a:pt x="826273" y="130535"/>
                </a:cubicBezTo>
                <a:cubicBezTo>
                  <a:pt x="826015" y="130535"/>
                  <a:pt x="823787" y="131564"/>
                  <a:pt x="819586" y="133621"/>
                </a:cubicBezTo>
                <a:cubicBezTo>
                  <a:pt x="815385" y="135678"/>
                  <a:pt x="813157" y="136707"/>
                  <a:pt x="812899" y="136707"/>
                </a:cubicBezTo>
                <a:cubicBezTo>
                  <a:pt x="812642" y="136707"/>
                  <a:pt x="812171" y="136921"/>
                  <a:pt x="811485" y="137350"/>
                </a:cubicBezTo>
                <a:cubicBezTo>
                  <a:pt x="810799" y="137779"/>
                  <a:pt x="809728" y="138336"/>
                  <a:pt x="808270" y="139022"/>
                </a:cubicBezTo>
                <a:cubicBezTo>
                  <a:pt x="806813" y="139708"/>
                  <a:pt x="805913" y="140050"/>
                  <a:pt x="805570" y="140050"/>
                </a:cubicBezTo>
                <a:cubicBezTo>
                  <a:pt x="805227" y="140050"/>
                  <a:pt x="804713" y="140222"/>
                  <a:pt x="804027" y="140565"/>
                </a:cubicBezTo>
                <a:cubicBezTo>
                  <a:pt x="803341" y="140908"/>
                  <a:pt x="802912" y="141079"/>
                  <a:pt x="802741" y="141079"/>
                </a:cubicBezTo>
                <a:cubicBezTo>
                  <a:pt x="802570" y="141079"/>
                  <a:pt x="801712" y="141636"/>
                  <a:pt x="800169" y="142751"/>
                </a:cubicBezTo>
                <a:cubicBezTo>
                  <a:pt x="798626" y="143865"/>
                  <a:pt x="797255" y="144808"/>
                  <a:pt x="796054" y="145580"/>
                </a:cubicBezTo>
                <a:cubicBezTo>
                  <a:pt x="794854" y="146351"/>
                  <a:pt x="792583" y="146737"/>
                  <a:pt x="789239" y="146737"/>
                </a:cubicBezTo>
                <a:cubicBezTo>
                  <a:pt x="785896" y="146737"/>
                  <a:pt x="783753" y="146480"/>
                  <a:pt x="782810" y="145965"/>
                </a:cubicBezTo>
                <a:cubicBezTo>
                  <a:pt x="781867" y="145451"/>
                  <a:pt x="781053" y="144722"/>
                  <a:pt x="780367" y="143779"/>
                </a:cubicBezTo>
                <a:cubicBezTo>
                  <a:pt x="779681" y="142837"/>
                  <a:pt x="779295" y="141765"/>
                  <a:pt x="779210" y="140565"/>
                </a:cubicBezTo>
                <a:cubicBezTo>
                  <a:pt x="779124" y="139365"/>
                  <a:pt x="779338" y="138293"/>
                  <a:pt x="779852" y="137350"/>
                </a:cubicBezTo>
                <a:cubicBezTo>
                  <a:pt x="780367" y="136407"/>
                  <a:pt x="781096" y="135593"/>
                  <a:pt x="782038" y="134907"/>
                </a:cubicBezTo>
                <a:cubicBezTo>
                  <a:pt x="782981" y="134221"/>
                  <a:pt x="784610" y="133835"/>
                  <a:pt x="786925" y="133750"/>
                </a:cubicBezTo>
                <a:cubicBezTo>
                  <a:pt x="789239" y="133664"/>
                  <a:pt x="791811" y="132721"/>
                  <a:pt x="794640" y="130921"/>
                </a:cubicBezTo>
                <a:cubicBezTo>
                  <a:pt x="797469" y="129121"/>
                  <a:pt x="799784" y="127963"/>
                  <a:pt x="801584" y="127449"/>
                </a:cubicBezTo>
                <a:cubicBezTo>
                  <a:pt x="803384" y="126935"/>
                  <a:pt x="804584" y="126420"/>
                  <a:pt x="805184" y="125906"/>
                </a:cubicBezTo>
                <a:cubicBezTo>
                  <a:pt x="805784" y="125391"/>
                  <a:pt x="806727" y="124920"/>
                  <a:pt x="808013" y="124491"/>
                </a:cubicBezTo>
                <a:cubicBezTo>
                  <a:pt x="809299" y="124063"/>
                  <a:pt x="811442" y="123077"/>
                  <a:pt x="814443" y="121534"/>
                </a:cubicBezTo>
                <a:cubicBezTo>
                  <a:pt x="817443" y="119991"/>
                  <a:pt x="819543" y="119005"/>
                  <a:pt x="820743" y="118576"/>
                </a:cubicBezTo>
                <a:cubicBezTo>
                  <a:pt x="821944" y="118148"/>
                  <a:pt x="823058" y="117505"/>
                  <a:pt x="824087" y="116648"/>
                </a:cubicBezTo>
                <a:cubicBezTo>
                  <a:pt x="825115" y="115790"/>
                  <a:pt x="826144" y="115319"/>
                  <a:pt x="827173" y="115233"/>
                </a:cubicBezTo>
                <a:cubicBezTo>
                  <a:pt x="828201" y="115147"/>
                  <a:pt x="828801" y="115019"/>
                  <a:pt x="828973" y="114847"/>
                </a:cubicBezTo>
                <a:cubicBezTo>
                  <a:pt x="829144" y="114676"/>
                  <a:pt x="829702" y="114504"/>
                  <a:pt x="830645" y="114333"/>
                </a:cubicBezTo>
                <a:cubicBezTo>
                  <a:pt x="831588" y="114161"/>
                  <a:pt x="832445" y="113819"/>
                  <a:pt x="833216" y="113304"/>
                </a:cubicBezTo>
                <a:cubicBezTo>
                  <a:pt x="833988" y="112790"/>
                  <a:pt x="834974" y="112404"/>
                  <a:pt x="836174" y="112147"/>
                </a:cubicBezTo>
                <a:lnTo>
                  <a:pt x="839701" y="110815"/>
                </a:lnTo>
                <a:lnTo>
                  <a:pt x="840160" y="108289"/>
                </a:lnTo>
                <a:cubicBezTo>
                  <a:pt x="840417" y="107861"/>
                  <a:pt x="840589" y="107132"/>
                  <a:pt x="840674" y="106103"/>
                </a:cubicBezTo>
                <a:cubicBezTo>
                  <a:pt x="840760" y="105075"/>
                  <a:pt x="841103" y="103874"/>
                  <a:pt x="841703" y="102503"/>
                </a:cubicBezTo>
                <a:cubicBezTo>
                  <a:pt x="842303" y="101131"/>
                  <a:pt x="842646" y="99803"/>
                  <a:pt x="842732" y="98517"/>
                </a:cubicBezTo>
                <a:cubicBezTo>
                  <a:pt x="842817" y="97231"/>
                  <a:pt x="842989" y="96374"/>
                  <a:pt x="843246" y="95945"/>
                </a:cubicBezTo>
                <a:cubicBezTo>
                  <a:pt x="843503" y="95516"/>
                  <a:pt x="843675" y="94488"/>
                  <a:pt x="843760" y="92859"/>
                </a:cubicBezTo>
                <a:cubicBezTo>
                  <a:pt x="843846" y="91230"/>
                  <a:pt x="844146" y="89944"/>
                  <a:pt x="844661" y="89001"/>
                </a:cubicBezTo>
                <a:cubicBezTo>
                  <a:pt x="845175" y="88058"/>
                  <a:pt x="845904" y="87244"/>
                  <a:pt x="846847" y="86558"/>
                </a:cubicBezTo>
                <a:cubicBezTo>
                  <a:pt x="847790" y="85872"/>
                  <a:pt x="848861" y="85486"/>
                  <a:pt x="850061" y="85401"/>
                </a:cubicBezTo>
                <a:close/>
                <a:moveTo>
                  <a:pt x="2992919" y="82572"/>
                </a:moveTo>
                <a:cubicBezTo>
                  <a:pt x="2992748" y="82658"/>
                  <a:pt x="2992019" y="82700"/>
                  <a:pt x="2990733" y="82700"/>
                </a:cubicBezTo>
                <a:cubicBezTo>
                  <a:pt x="2989448" y="82700"/>
                  <a:pt x="2988719" y="82743"/>
                  <a:pt x="2988547" y="82829"/>
                </a:cubicBezTo>
                <a:cubicBezTo>
                  <a:pt x="2988376" y="82915"/>
                  <a:pt x="2987947" y="82958"/>
                  <a:pt x="2987261" y="82958"/>
                </a:cubicBezTo>
                <a:cubicBezTo>
                  <a:pt x="2986576" y="82958"/>
                  <a:pt x="2984476" y="83515"/>
                  <a:pt x="2980960" y="84629"/>
                </a:cubicBezTo>
                <a:lnTo>
                  <a:pt x="2979358" y="84963"/>
                </a:lnTo>
                <a:lnTo>
                  <a:pt x="2978518" y="87844"/>
                </a:lnTo>
                <a:cubicBezTo>
                  <a:pt x="2978003" y="89044"/>
                  <a:pt x="2977703" y="89644"/>
                  <a:pt x="2977618" y="89644"/>
                </a:cubicBezTo>
                <a:cubicBezTo>
                  <a:pt x="2977532" y="89644"/>
                  <a:pt x="2977446" y="90587"/>
                  <a:pt x="2977360" y="92473"/>
                </a:cubicBezTo>
                <a:lnTo>
                  <a:pt x="2976913" y="95029"/>
                </a:lnTo>
                <a:lnTo>
                  <a:pt x="2979032" y="93245"/>
                </a:lnTo>
                <a:cubicBezTo>
                  <a:pt x="2980403" y="92216"/>
                  <a:pt x="2981861" y="91144"/>
                  <a:pt x="2983404" y="90030"/>
                </a:cubicBezTo>
                <a:cubicBezTo>
                  <a:pt x="2984947" y="88915"/>
                  <a:pt x="2986404" y="88015"/>
                  <a:pt x="2987776" y="87330"/>
                </a:cubicBezTo>
                <a:cubicBezTo>
                  <a:pt x="2989147" y="86644"/>
                  <a:pt x="2990519" y="85744"/>
                  <a:pt x="2991891" y="84629"/>
                </a:cubicBezTo>
                <a:cubicBezTo>
                  <a:pt x="2993262" y="83515"/>
                  <a:pt x="2993820" y="82872"/>
                  <a:pt x="2993562" y="82700"/>
                </a:cubicBezTo>
                <a:cubicBezTo>
                  <a:pt x="2993305" y="82529"/>
                  <a:pt x="2993091" y="82486"/>
                  <a:pt x="2992919" y="82572"/>
                </a:cubicBezTo>
                <a:close/>
                <a:moveTo>
                  <a:pt x="1671531" y="81286"/>
                </a:moveTo>
                <a:cubicBezTo>
                  <a:pt x="1672131" y="81200"/>
                  <a:pt x="1672517" y="81286"/>
                  <a:pt x="1672688" y="81543"/>
                </a:cubicBezTo>
                <a:cubicBezTo>
                  <a:pt x="1672859" y="81800"/>
                  <a:pt x="1673245" y="81972"/>
                  <a:pt x="1673845" y="82057"/>
                </a:cubicBezTo>
                <a:cubicBezTo>
                  <a:pt x="1674445" y="82143"/>
                  <a:pt x="1674917" y="82315"/>
                  <a:pt x="1675260" y="82572"/>
                </a:cubicBezTo>
                <a:cubicBezTo>
                  <a:pt x="1675603" y="82829"/>
                  <a:pt x="1677360" y="83472"/>
                  <a:pt x="1680532" y="84501"/>
                </a:cubicBezTo>
                <a:cubicBezTo>
                  <a:pt x="1683703" y="85529"/>
                  <a:pt x="1685461" y="86258"/>
                  <a:pt x="1685804" y="86687"/>
                </a:cubicBezTo>
                <a:cubicBezTo>
                  <a:pt x="1686147" y="87115"/>
                  <a:pt x="1687132" y="87672"/>
                  <a:pt x="1688761" y="88358"/>
                </a:cubicBezTo>
                <a:cubicBezTo>
                  <a:pt x="1690390" y="89044"/>
                  <a:pt x="1691590" y="89773"/>
                  <a:pt x="1692362" y="90544"/>
                </a:cubicBezTo>
                <a:cubicBezTo>
                  <a:pt x="1693133" y="91316"/>
                  <a:pt x="1694119" y="92087"/>
                  <a:pt x="1695319" y="92859"/>
                </a:cubicBezTo>
                <a:cubicBezTo>
                  <a:pt x="1696519" y="93630"/>
                  <a:pt x="1697634" y="94831"/>
                  <a:pt x="1698663" y="96459"/>
                </a:cubicBezTo>
                <a:cubicBezTo>
                  <a:pt x="1699691" y="98088"/>
                  <a:pt x="1700206" y="99760"/>
                  <a:pt x="1700206" y="101474"/>
                </a:cubicBezTo>
                <a:cubicBezTo>
                  <a:pt x="1700206" y="103189"/>
                  <a:pt x="1699991" y="104389"/>
                  <a:pt x="1699563" y="105075"/>
                </a:cubicBezTo>
                <a:cubicBezTo>
                  <a:pt x="1699134" y="105760"/>
                  <a:pt x="1698320" y="106489"/>
                  <a:pt x="1697119" y="107261"/>
                </a:cubicBezTo>
                <a:cubicBezTo>
                  <a:pt x="1695919" y="108032"/>
                  <a:pt x="1695319" y="108418"/>
                  <a:pt x="1695319" y="108418"/>
                </a:cubicBezTo>
                <a:cubicBezTo>
                  <a:pt x="1695319" y="108418"/>
                  <a:pt x="1694848" y="108418"/>
                  <a:pt x="1693905" y="108418"/>
                </a:cubicBezTo>
                <a:cubicBezTo>
                  <a:pt x="1692962" y="108418"/>
                  <a:pt x="1691976" y="108118"/>
                  <a:pt x="1690947" y="107518"/>
                </a:cubicBezTo>
                <a:cubicBezTo>
                  <a:pt x="1689919" y="106918"/>
                  <a:pt x="1689147" y="106189"/>
                  <a:pt x="1688633" y="105332"/>
                </a:cubicBezTo>
                <a:cubicBezTo>
                  <a:pt x="1688118" y="104475"/>
                  <a:pt x="1687304" y="103532"/>
                  <a:pt x="1686190" y="102503"/>
                </a:cubicBezTo>
                <a:cubicBezTo>
                  <a:pt x="1685075" y="101474"/>
                  <a:pt x="1683703" y="99974"/>
                  <a:pt x="1682075" y="98002"/>
                </a:cubicBezTo>
                <a:cubicBezTo>
                  <a:pt x="1680446" y="96031"/>
                  <a:pt x="1679503" y="94659"/>
                  <a:pt x="1679246" y="93888"/>
                </a:cubicBezTo>
                <a:cubicBezTo>
                  <a:pt x="1678988" y="93116"/>
                  <a:pt x="1678089" y="92044"/>
                  <a:pt x="1676545" y="90673"/>
                </a:cubicBezTo>
                <a:cubicBezTo>
                  <a:pt x="1675002" y="89301"/>
                  <a:pt x="1674102" y="88358"/>
                  <a:pt x="1673845" y="87844"/>
                </a:cubicBezTo>
                <a:cubicBezTo>
                  <a:pt x="1673588" y="87330"/>
                  <a:pt x="1672902" y="86558"/>
                  <a:pt x="1671788" y="85529"/>
                </a:cubicBezTo>
                <a:cubicBezTo>
                  <a:pt x="1670673" y="84501"/>
                  <a:pt x="1670073" y="83686"/>
                  <a:pt x="1669987" y="83086"/>
                </a:cubicBezTo>
                <a:cubicBezTo>
                  <a:pt x="1669902" y="82486"/>
                  <a:pt x="1669987" y="82057"/>
                  <a:pt x="1670245" y="81800"/>
                </a:cubicBezTo>
                <a:cubicBezTo>
                  <a:pt x="1670502" y="81543"/>
                  <a:pt x="1670931" y="81372"/>
                  <a:pt x="1671531" y="81286"/>
                </a:cubicBezTo>
                <a:close/>
                <a:moveTo>
                  <a:pt x="3429812" y="80257"/>
                </a:moveTo>
                <a:cubicBezTo>
                  <a:pt x="3431698" y="80172"/>
                  <a:pt x="3433112" y="80386"/>
                  <a:pt x="3434055" y="80900"/>
                </a:cubicBezTo>
                <a:cubicBezTo>
                  <a:pt x="3434998" y="81415"/>
                  <a:pt x="3435942" y="82400"/>
                  <a:pt x="3436884" y="83858"/>
                </a:cubicBezTo>
                <a:cubicBezTo>
                  <a:pt x="3437827" y="85315"/>
                  <a:pt x="3438427" y="86687"/>
                  <a:pt x="3438684" y="87973"/>
                </a:cubicBezTo>
                <a:cubicBezTo>
                  <a:pt x="3438942" y="89258"/>
                  <a:pt x="3439199" y="90330"/>
                  <a:pt x="3439456" y="91187"/>
                </a:cubicBezTo>
                <a:cubicBezTo>
                  <a:pt x="3439713" y="92044"/>
                  <a:pt x="3440142" y="92859"/>
                  <a:pt x="3440742" y="93630"/>
                </a:cubicBezTo>
                <a:cubicBezTo>
                  <a:pt x="3441342" y="94402"/>
                  <a:pt x="3441685" y="95688"/>
                  <a:pt x="3441770" y="97488"/>
                </a:cubicBezTo>
                <a:cubicBezTo>
                  <a:pt x="3441856" y="99288"/>
                  <a:pt x="3441985" y="100231"/>
                  <a:pt x="3442156" y="100317"/>
                </a:cubicBezTo>
                <a:cubicBezTo>
                  <a:pt x="3442328" y="100403"/>
                  <a:pt x="3442499" y="101088"/>
                  <a:pt x="3442671" y="102374"/>
                </a:cubicBezTo>
                <a:lnTo>
                  <a:pt x="3442895" y="103181"/>
                </a:lnTo>
                <a:lnTo>
                  <a:pt x="3444728" y="102631"/>
                </a:lnTo>
                <a:cubicBezTo>
                  <a:pt x="3446785" y="102203"/>
                  <a:pt x="3449228" y="101431"/>
                  <a:pt x="3452058" y="100317"/>
                </a:cubicBezTo>
                <a:cubicBezTo>
                  <a:pt x="3454886" y="99202"/>
                  <a:pt x="3458101" y="98174"/>
                  <a:pt x="3461702" y="97231"/>
                </a:cubicBezTo>
                <a:cubicBezTo>
                  <a:pt x="3465302" y="96288"/>
                  <a:pt x="3467960" y="95773"/>
                  <a:pt x="3469674" y="95688"/>
                </a:cubicBezTo>
                <a:cubicBezTo>
                  <a:pt x="3471388" y="95602"/>
                  <a:pt x="3472889" y="95259"/>
                  <a:pt x="3474175" y="94659"/>
                </a:cubicBezTo>
                <a:cubicBezTo>
                  <a:pt x="3475460" y="94059"/>
                  <a:pt x="3477561" y="93716"/>
                  <a:pt x="3480476" y="93630"/>
                </a:cubicBezTo>
                <a:cubicBezTo>
                  <a:pt x="3483390" y="93545"/>
                  <a:pt x="3484976" y="93416"/>
                  <a:pt x="3485233" y="93245"/>
                </a:cubicBezTo>
                <a:cubicBezTo>
                  <a:pt x="3485490" y="93073"/>
                  <a:pt x="3486133" y="92902"/>
                  <a:pt x="3487162" y="92730"/>
                </a:cubicBezTo>
                <a:cubicBezTo>
                  <a:pt x="3488191" y="92559"/>
                  <a:pt x="3489090" y="92173"/>
                  <a:pt x="3489862" y="91573"/>
                </a:cubicBezTo>
                <a:cubicBezTo>
                  <a:pt x="3490634" y="90973"/>
                  <a:pt x="3492562" y="90673"/>
                  <a:pt x="3495649" y="90673"/>
                </a:cubicBezTo>
                <a:cubicBezTo>
                  <a:pt x="3498735" y="90673"/>
                  <a:pt x="3500706" y="90973"/>
                  <a:pt x="3501564" y="91573"/>
                </a:cubicBezTo>
                <a:cubicBezTo>
                  <a:pt x="3502421" y="92173"/>
                  <a:pt x="3503150" y="93030"/>
                  <a:pt x="3503750" y="94145"/>
                </a:cubicBezTo>
                <a:cubicBezTo>
                  <a:pt x="3504350" y="95259"/>
                  <a:pt x="3504564" y="96459"/>
                  <a:pt x="3504392" y="97745"/>
                </a:cubicBezTo>
                <a:cubicBezTo>
                  <a:pt x="3504221" y="99031"/>
                  <a:pt x="3503750" y="100103"/>
                  <a:pt x="3502978" y="100960"/>
                </a:cubicBezTo>
                <a:cubicBezTo>
                  <a:pt x="3502207" y="101817"/>
                  <a:pt x="3501092" y="102631"/>
                  <a:pt x="3499635" y="103403"/>
                </a:cubicBezTo>
                <a:cubicBezTo>
                  <a:pt x="3498178" y="104175"/>
                  <a:pt x="3497106" y="104560"/>
                  <a:pt x="3496420" y="104560"/>
                </a:cubicBezTo>
                <a:cubicBezTo>
                  <a:pt x="3495735" y="104560"/>
                  <a:pt x="3495092" y="104732"/>
                  <a:pt x="3494492" y="105075"/>
                </a:cubicBezTo>
                <a:cubicBezTo>
                  <a:pt x="3493892" y="105418"/>
                  <a:pt x="3492948" y="105589"/>
                  <a:pt x="3491662" y="105589"/>
                </a:cubicBezTo>
                <a:cubicBezTo>
                  <a:pt x="3490376" y="105589"/>
                  <a:pt x="3489348" y="105760"/>
                  <a:pt x="3488576" y="106103"/>
                </a:cubicBezTo>
                <a:cubicBezTo>
                  <a:pt x="3487805" y="106446"/>
                  <a:pt x="3486090" y="106618"/>
                  <a:pt x="3483433" y="106618"/>
                </a:cubicBezTo>
                <a:cubicBezTo>
                  <a:pt x="3480776" y="106618"/>
                  <a:pt x="3478718" y="106961"/>
                  <a:pt x="3477261" y="107646"/>
                </a:cubicBezTo>
                <a:cubicBezTo>
                  <a:pt x="3475804" y="108332"/>
                  <a:pt x="3474389" y="108675"/>
                  <a:pt x="3473017" y="108675"/>
                </a:cubicBezTo>
                <a:cubicBezTo>
                  <a:pt x="3471646" y="108675"/>
                  <a:pt x="3469631" y="109018"/>
                  <a:pt x="3466974" y="109704"/>
                </a:cubicBezTo>
                <a:cubicBezTo>
                  <a:pt x="3464316" y="110390"/>
                  <a:pt x="3462816" y="110732"/>
                  <a:pt x="3462473" y="110732"/>
                </a:cubicBezTo>
                <a:cubicBezTo>
                  <a:pt x="3462130" y="110732"/>
                  <a:pt x="3460630" y="111247"/>
                  <a:pt x="3457972" y="112276"/>
                </a:cubicBezTo>
                <a:cubicBezTo>
                  <a:pt x="3455315" y="113304"/>
                  <a:pt x="3452958" y="114119"/>
                  <a:pt x="3450900" y="114719"/>
                </a:cubicBezTo>
                <a:cubicBezTo>
                  <a:pt x="3448843" y="115319"/>
                  <a:pt x="3447600" y="115619"/>
                  <a:pt x="3447171" y="115619"/>
                </a:cubicBezTo>
                <a:lnTo>
                  <a:pt x="3445540" y="116184"/>
                </a:lnTo>
                <a:lnTo>
                  <a:pt x="3445548" y="116246"/>
                </a:lnTo>
                <a:cubicBezTo>
                  <a:pt x="3445709" y="118785"/>
                  <a:pt x="3445821" y="124749"/>
                  <a:pt x="3445886" y="134135"/>
                </a:cubicBezTo>
                <a:cubicBezTo>
                  <a:pt x="3445971" y="146651"/>
                  <a:pt x="3445928" y="153209"/>
                  <a:pt x="3445757" y="153809"/>
                </a:cubicBezTo>
                <a:cubicBezTo>
                  <a:pt x="3445586" y="154409"/>
                  <a:pt x="3445457" y="154709"/>
                  <a:pt x="3445371" y="154709"/>
                </a:cubicBezTo>
                <a:cubicBezTo>
                  <a:pt x="3445286" y="154709"/>
                  <a:pt x="3445200" y="156124"/>
                  <a:pt x="3445114" y="158953"/>
                </a:cubicBezTo>
                <a:cubicBezTo>
                  <a:pt x="3445028" y="161782"/>
                  <a:pt x="3444900" y="163453"/>
                  <a:pt x="3444728" y="163968"/>
                </a:cubicBezTo>
                <a:cubicBezTo>
                  <a:pt x="3444557" y="164482"/>
                  <a:pt x="3444428" y="164739"/>
                  <a:pt x="3444342" y="164739"/>
                </a:cubicBezTo>
                <a:cubicBezTo>
                  <a:pt x="3444257" y="164739"/>
                  <a:pt x="3444171" y="165468"/>
                  <a:pt x="3444085" y="166925"/>
                </a:cubicBezTo>
                <a:cubicBezTo>
                  <a:pt x="3444000" y="168383"/>
                  <a:pt x="3443871" y="169368"/>
                  <a:pt x="3443700" y="169883"/>
                </a:cubicBezTo>
                <a:cubicBezTo>
                  <a:pt x="3443528" y="170397"/>
                  <a:pt x="3443400" y="170654"/>
                  <a:pt x="3443314" y="170654"/>
                </a:cubicBezTo>
                <a:cubicBezTo>
                  <a:pt x="3443228" y="170654"/>
                  <a:pt x="3443099" y="171940"/>
                  <a:pt x="3442928" y="174512"/>
                </a:cubicBezTo>
                <a:cubicBezTo>
                  <a:pt x="3442756" y="177084"/>
                  <a:pt x="3442628" y="178370"/>
                  <a:pt x="3442542" y="178370"/>
                </a:cubicBezTo>
                <a:cubicBezTo>
                  <a:pt x="3442456" y="178370"/>
                  <a:pt x="3442242" y="178970"/>
                  <a:pt x="3441899" y="180170"/>
                </a:cubicBezTo>
                <a:cubicBezTo>
                  <a:pt x="3441556" y="181370"/>
                  <a:pt x="3441342" y="181970"/>
                  <a:pt x="3441256" y="181970"/>
                </a:cubicBezTo>
                <a:cubicBezTo>
                  <a:pt x="3441170" y="181970"/>
                  <a:pt x="3441085" y="183770"/>
                  <a:pt x="3440999" y="187371"/>
                </a:cubicBezTo>
                <a:cubicBezTo>
                  <a:pt x="3440913" y="190971"/>
                  <a:pt x="3440785" y="193029"/>
                  <a:pt x="3440613" y="193543"/>
                </a:cubicBezTo>
                <a:cubicBezTo>
                  <a:pt x="3440442" y="194057"/>
                  <a:pt x="3440313" y="194314"/>
                  <a:pt x="3440228" y="194314"/>
                </a:cubicBezTo>
                <a:cubicBezTo>
                  <a:pt x="3440142" y="194314"/>
                  <a:pt x="3440056" y="195943"/>
                  <a:pt x="3439970" y="199201"/>
                </a:cubicBezTo>
                <a:cubicBezTo>
                  <a:pt x="3439884" y="202458"/>
                  <a:pt x="3439756" y="204344"/>
                  <a:pt x="3439584" y="204859"/>
                </a:cubicBezTo>
                <a:cubicBezTo>
                  <a:pt x="3439413" y="205373"/>
                  <a:pt x="3439285" y="205630"/>
                  <a:pt x="3439199" y="205630"/>
                </a:cubicBezTo>
                <a:cubicBezTo>
                  <a:pt x="3439113" y="205630"/>
                  <a:pt x="3439028" y="206402"/>
                  <a:pt x="3438942" y="207945"/>
                </a:cubicBezTo>
                <a:cubicBezTo>
                  <a:pt x="3438856" y="209488"/>
                  <a:pt x="3438728" y="210516"/>
                  <a:pt x="3438556" y="211031"/>
                </a:cubicBezTo>
                <a:cubicBezTo>
                  <a:pt x="3438385" y="211545"/>
                  <a:pt x="3438256" y="211802"/>
                  <a:pt x="3438170" y="211802"/>
                </a:cubicBezTo>
                <a:cubicBezTo>
                  <a:pt x="3438084" y="211802"/>
                  <a:pt x="3437956" y="212402"/>
                  <a:pt x="3437784" y="213603"/>
                </a:cubicBezTo>
                <a:cubicBezTo>
                  <a:pt x="3437613" y="214803"/>
                  <a:pt x="3437142" y="216089"/>
                  <a:pt x="3436370" y="217460"/>
                </a:cubicBezTo>
                <a:cubicBezTo>
                  <a:pt x="3435598" y="218832"/>
                  <a:pt x="3434612" y="219903"/>
                  <a:pt x="3433412" y="220675"/>
                </a:cubicBezTo>
                <a:cubicBezTo>
                  <a:pt x="3432212" y="221446"/>
                  <a:pt x="3431612" y="221832"/>
                  <a:pt x="3431612" y="221832"/>
                </a:cubicBezTo>
                <a:cubicBezTo>
                  <a:pt x="3431612" y="221832"/>
                  <a:pt x="3430969" y="221832"/>
                  <a:pt x="3429683" y="221832"/>
                </a:cubicBezTo>
                <a:cubicBezTo>
                  <a:pt x="3428398" y="221832"/>
                  <a:pt x="3427240" y="221532"/>
                  <a:pt x="3426211" y="220932"/>
                </a:cubicBezTo>
                <a:cubicBezTo>
                  <a:pt x="3425183" y="220332"/>
                  <a:pt x="3424240" y="219346"/>
                  <a:pt x="3423382" y="217975"/>
                </a:cubicBezTo>
                <a:cubicBezTo>
                  <a:pt x="3422526" y="216603"/>
                  <a:pt x="3421925" y="215103"/>
                  <a:pt x="3421582" y="213474"/>
                </a:cubicBezTo>
                <a:cubicBezTo>
                  <a:pt x="3421240" y="211845"/>
                  <a:pt x="3420382" y="210002"/>
                  <a:pt x="3419010" y="207945"/>
                </a:cubicBezTo>
                <a:cubicBezTo>
                  <a:pt x="3417639" y="205887"/>
                  <a:pt x="3416182" y="203873"/>
                  <a:pt x="3414638" y="201901"/>
                </a:cubicBezTo>
                <a:cubicBezTo>
                  <a:pt x="3413096" y="199929"/>
                  <a:pt x="3411253" y="197315"/>
                  <a:pt x="3409110" y="194057"/>
                </a:cubicBezTo>
                <a:cubicBezTo>
                  <a:pt x="3406966" y="190800"/>
                  <a:pt x="3405466" y="188399"/>
                  <a:pt x="3404609" y="186856"/>
                </a:cubicBezTo>
                <a:cubicBezTo>
                  <a:pt x="3403752" y="185313"/>
                  <a:pt x="3401566" y="182484"/>
                  <a:pt x="3398051" y="178370"/>
                </a:cubicBezTo>
                <a:cubicBezTo>
                  <a:pt x="3394536" y="174255"/>
                  <a:pt x="3391878" y="170954"/>
                  <a:pt x="3390078" y="168468"/>
                </a:cubicBezTo>
                <a:cubicBezTo>
                  <a:pt x="3388278" y="165982"/>
                  <a:pt x="3386864" y="164096"/>
                  <a:pt x="3385835" y="162810"/>
                </a:cubicBezTo>
                <a:cubicBezTo>
                  <a:pt x="3384806" y="161525"/>
                  <a:pt x="3384120" y="160582"/>
                  <a:pt x="3383778" y="159982"/>
                </a:cubicBezTo>
                <a:cubicBezTo>
                  <a:pt x="3383435" y="159381"/>
                  <a:pt x="3381848" y="157881"/>
                  <a:pt x="3379020" y="155481"/>
                </a:cubicBezTo>
                <a:cubicBezTo>
                  <a:pt x="3376191" y="153081"/>
                  <a:pt x="3374048" y="151109"/>
                  <a:pt x="3372590" y="149566"/>
                </a:cubicBezTo>
                <a:cubicBezTo>
                  <a:pt x="3371133" y="148023"/>
                  <a:pt x="3369504" y="146523"/>
                  <a:pt x="3367704" y="145065"/>
                </a:cubicBezTo>
                <a:cubicBezTo>
                  <a:pt x="3365904" y="143608"/>
                  <a:pt x="3363890" y="141636"/>
                  <a:pt x="3361660" y="139150"/>
                </a:cubicBezTo>
                <a:lnTo>
                  <a:pt x="3357482" y="134514"/>
                </a:lnTo>
                <a:lnTo>
                  <a:pt x="3350474" y="136064"/>
                </a:lnTo>
                <a:cubicBezTo>
                  <a:pt x="3344216" y="137350"/>
                  <a:pt x="3340829" y="137993"/>
                  <a:pt x="3340315" y="137993"/>
                </a:cubicBezTo>
                <a:cubicBezTo>
                  <a:pt x="3339800" y="137993"/>
                  <a:pt x="3338944" y="138207"/>
                  <a:pt x="3337743" y="138636"/>
                </a:cubicBezTo>
                <a:cubicBezTo>
                  <a:pt x="3336543" y="139065"/>
                  <a:pt x="3335772" y="139279"/>
                  <a:pt x="3335429" y="139279"/>
                </a:cubicBezTo>
                <a:cubicBezTo>
                  <a:pt x="3335086" y="139279"/>
                  <a:pt x="3334572" y="139493"/>
                  <a:pt x="3333886" y="139922"/>
                </a:cubicBezTo>
                <a:cubicBezTo>
                  <a:pt x="3333200" y="140350"/>
                  <a:pt x="3332857" y="140565"/>
                  <a:pt x="3332857" y="140565"/>
                </a:cubicBezTo>
                <a:cubicBezTo>
                  <a:pt x="3332857" y="140565"/>
                  <a:pt x="3332043" y="140565"/>
                  <a:pt x="3330414" y="140565"/>
                </a:cubicBezTo>
                <a:cubicBezTo>
                  <a:pt x="3328785" y="140565"/>
                  <a:pt x="3327499" y="140308"/>
                  <a:pt x="3326556" y="139793"/>
                </a:cubicBezTo>
                <a:cubicBezTo>
                  <a:pt x="3325614" y="139279"/>
                  <a:pt x="3324799" y="138550"/>
                  <a:pt x="3324113" y="137607"/>
                </a:cubicBezTo>
                <a:cubicBezTo>
                  <a:pt x="3323428" y="136664"/>
                  <a:pt x="3323042" y="135593"/>
                  <a:pt x="3322956" y="134393"/>
                </a:cubicBezTo>
                <a:cubicBezTo>
                  <a:pt x="3322870" y="133192"/>
                  <a:pt x="3322999" y="132249"/>
                  <a:pt x="3323342" y="131564"/>
                </a:cubicBezTo>
                <a:cubicBezTo>
                  <a:pt x="3323684" y="130878"/>
                  <a:pt x="3324328" y="130106"/>
                  <a:pt x="3325270" y="129249"/>
                </a:cubicBezTo>
                <a:cubicBezTo>
                  <a:pt x="3326213" y="128392"/>
                  <a:pt x="3327156" y="127878"/>
                  <a:pt x="3328099" y="127706"/>
                </a:cubicBezTo>
                <a:cubicBezTo>
                  <a:pt x="3329042" y="127535"/>
                  <a:pt x="3329642" y="127320"/>
                  <a:pt x="3329900" y="127063"/>
                </a:cubicBezTo>
                <a:cubicBezTo>
                  <a:pt x="3330157" y="126806"/>
                  <a:pt x="3330842" y="126634"/>
                  <a:pt x="3331957" y="126549"/>
                </a:cubicBezTo>
                <a:cubicBezTo>
                  <a:pt x="3333071" y="126463"/>
                  <a:pt x="3333757" y="126334"/>
                  <a:pt x="3334014" y="126163"/>
                </a:cubicBezTo>
                <a:cubicBezTo>
                  <a:pt x="3334271" y="125992"/>
                  <a:pt x="3337143" y="125391"/>
                  <a:pt x="3342630" y="124363"/>
                </a:cubicBezTo>
                <a:lnTo>
                  <a:pt x="3348212" y="123151"/>
                </a:lnTo>
                <a:lnTo>
                  <a:pt x="3348159" y="122563"/>
                </a:lnTo>
                <a:cubicBezTo>
                  <a:pt x="3348245" y="122048"/>
                  <a:pt x="3348630" y="121791"/>
                  <a:pt x="3349316" y="121791"/>
                </a:cubicBezTo>
                <a:lnTo>
                  <a:pt x="3350475" y="122660"/>
                </a:lnTo>
                <a:lnTo>
                  <a:pt x="3356260" y="121405"/>
                </a:lnTo>
                <a:cubicBezTo>
                  <a:pt x="3359860" y="120462"/>
                  <a:pt x="3364532" y="119562"/>
                  <a:pt x="3370276" y="118705"/>
                </a:cubicBezTo>
                <a:cubicBezTo>
                  <a:pt x="3376020" y="117848"/>
                  <a:pt x="3379834" y="117076"/>
                  <a:pt x="3381720" y="116390"/>
                </a:cubicBezTo>
                <a:cubicBezTo>
                  <a:pt x="3383606" y="115705"/>
                  <a:pt x="3385792" y="115319"/>
                  <a:pt x="3388278" y="115233"/>
                </a:cubicBezTo>
                <a:cubicBezTo>
                  <a:pt x="3390764" y="115147"/>
                  <a:pt x="3392564" y="114847"/>
                  <a:pt x="3393679" y="114333"/>
                </a:cubicBezTo>
                <a:cubicBezTo>
                  <a:pt x="3394794" y="113819"/>
                  <a:pt x="3398265" y="113004"/>
                  <a:pt x="3404094" y="111890"/>
                </a:cubicBezTo>
                <a:cubicBezTo>
                  <a:pt x="3409924" y="110775"/>
                  <a:pt x="3413610" y="109875"/>
                  <a:pt x="3415153" y="109189"/>
                </a:cubicBezTo>
                <a:cubicBezTo>
                  <a:pt x="3416696" y="108504"/>
                  <a:pt x="3418453" y="108118"/>
                  <a:pt x="3420425" y="108032"/>
                </a:cubicBezTo>
                <a:cubicBezTo>
                  <a:pt x="3422397" y="107946"/>
                  <a:pt x="3424411" y="107646"/>
                  <a:pt x="3426468" y="107132"/>
                </a:cubicBezTo>
                <a:lnTo>
                  <a:pt x="3429836" y="106458"/>
                </a:lnTo>
                <a:lnTo>
                  <a:pt x="3429426" y="104817"/>
                </a:lnTo>
                <a:cubicBezTo>
                  <a:pt x="3429169" y="104475"/>
                  <a:pt x="3428998" y="103446"/>
                  <a:pt x="3428912" y="101731"/>
                </a:cubicBezTo>
                <a:cubicBezTo>
                  <a:pt x="3428826" y="100017"/>
                  <a:pt x="3428355" y="98388"/>
                  <a:pt x="3427497" y="96845"/>
                </a:cubicBezTo>
                <a:cubicBezTo>
                  <a:pt x="3426640" y="95302"/>
                  <a:pt x="3426126" y="94102"/>
                  <a:pt x="3425954" y="93245"/>
                </a:cubicBezTo>
                <a:cubicBezTo>
                  <a:pt x="3425783" y="92387"/>
                  <a:pt x="3425568" y="91916"/>
                  <a:pt x="3425311" y="91830"/>
                </a:cubicBezTo>
                <a:cubicBezTo>
                  <a:pt x="3425054" y="91744"/>
                  <a:pt x="3424583" y="91230"/>
                  <a:pt x="3423897" y="90287"/>
                </a:cubicBezTo>
                <a:cubicBezTo>
                  <a:pt x="3423211" y="89344"/>
                  <a:pt x="3422826" y="88273"/>
                  <a:pt x="3422740" y="87072"/>
                </a:cubicBezTo>
                <a:cubicBezTo>
                  <a:pt x="3422654" y="85872"/>
                  <a:pt x="3422868" y="84801"/>
                  <a:pt x="3423382" y="83858"/>
                </a:cubicBezTo>
                <a:cubicBezTo>
                  <a:pt x="3423897" y="82915"/>
                  <a:pt x="3424626" y="82100"/>
                  <a:pt x="3425568" y="81415"/>
                </a:cubicBezTo>
                <a:cubicBezTo>
                  <a:pt x="3426512" y="80729"/>
                  <a:pt x="3427926" y="80343"/>
                  <a:pt x="3429812" y="80257"/>
                </a:cubicBezTo>
                <a:close/>
                <a:moveTo>
                  <a:pt x="4549448" y="79229"/>
                </a:moveTo>
                <a:cubicBezTo>
                  <a:pt x="4551162" y="79143"/>
                  <a:pt x="4552405" y="79314"/>
                  <a:pt x="4553176" y="79743"/>
                </a:cubicBezTo>
                <a:cubicBezTo>
                  <a:pt x="4553948" y="80172"/>
                  <a:pt x="4555190" y="81115"/>
                  <a:pt x="4556906" y="82572"/>
                </a:cubicBezTo>
                <a:cubicBezTo>
                  <a:pt x="4558620" y="84029"/>
                  <a:pt x="4560162" y="85015"/>
                  <a:pt x="4561534" y="85529"/>
                </a:cubicBezTo>
                <a:cubicBezTo>
                  <a:pt x="4562906" y="86044"/>
                  <a:pt x="4564406" y="86815"/>
                  <a:pt x="4566035" y="87844"/>
                </a:cubicBezTo>
                <a:cubicBezTo>
                  <a:pt x="4567664" y="88873"/>
                  <a:pt x="4568778" y="89687"/>
                  <a:pt x="4569378" y="90287"/>
                </a:cubicBezTo>
                <a:cubicBezTo>
                  <a:pt x="4569978" y="90887"/>
                  <a:pt x="4570536" y="91744"/>
                  <a:pt x="4571050" y="92859"/>
                </a:cubicBezTo>
                <a:cubicBezTo>
                  <a:pt x="4571564" y="93973"/>
                  <a:pt x="4572378" y="95259"/>
                  <a:pt x="4573494" y="96716"/>
                </a:cubicBezTo>
                <a:cubicBezTo>
                  <a:pt x="4574607" y="98174"/>
                  <a:pt x="4575164" y="99631"/>
                  <a:pt x="4575164" y="101088"/>
                </a:cubicBezTo>
                <a:cubicBezTo>
                  <a:pt x="4575164" y="102546"/>
                  <a:pt x="4574950" y="103617"/>
                  <a:pt x="4574522" y="104303"/>
                </a:cubicBezTo>
                <a:cubicBezTo>
                  <a:pt x="4574093" y="104989"/>
                  <a:pt x="4573279" y="105718"/>
                  <a:pt x="4572079" y="106489"/>
                </a:cubicBezTo>
                <a:cubicBezTo>
                  <a:pt x="4570878" y="107261"/>
                  <a:pt x="4570278" y="107646"/>
                  <a:pt x="4570278" y="107646"/>
                </a:cubicBezTo>
                <a:cubicBezTo>
                  <a:pt x="4570278" y="107646"/>
                  <a:pt x="4569678" y="107646"/>
                  <a:pt x="4568478" y="107646"/>
                </a:cubicBezTo>
                <a:cubicBezTo>
                  <a:pt x="4567278" y="107646"/>
                  <a:pt x="4566335" y="107475"/>
                  <a:pt x="4565650" y="107132"/>
                </a:cubicBezTo>
                <a:cubicBezTo>
                  <a:pt x="4564964" y="106789"/>
                  <a:pt x="4564149" y="106146"/>
                  <a:pt x="4563206" y="105203"/>
                </a:cubicBezTo>
                <a:cubicBezTo>
                  <a:pt x="4562263" y="104260"/>
                  <a:pt x="4561620" y="103403"/>
                  <a:pt x="4561278" y="102631"/>
                </a:cubicBezTo>
                <a:cubicBezTo>
                  <a:pt x="4560934" y="101860"/>
                  <a:pt x="4560462" y="101046"/>
                  <a:pt x="4559863" y="100188"/>
                </a:cubicBezTo>
                <a:cubicBezTo>
                  <a:pt x="4559263" y="99331"/>
                  <a:pt x="4558877" y="98474"/>
                  <a:pt x="4558706" y="97617"/>
                </a:cubicBezTo>
                <a:cubicBezTo>
                  <a:pt x="4558534" y="96759"/>
                  <a:pt x="4558106" y="96031"/>
                  <a:pt x="4557420" y="95431"/>
                </a:cubicBezTo>
                <a:cubicBezTo>
                  <a:pt x="4556734" y="94831"/>
                  <a:pt x="4556006" y="93973"/>
                  <a:pt x="4555234" y="92859"/>
                </a:cubicBezTo>
                <a:cubicBezTo>
                  <a:pt x="4554462" y="91744"/>
                  <a:pt x="4553819" y="90416"/>
                  <a:pt x="4553305" y="88873"/>
                </a:cubicBezTo>
                <a:cubicBezTo>
                  <a:pt x="4552790" y="87330"/>
                  <a:pt x="4552233" y="86172"/>
                  <a:pt x="4551634" y="85401"/>
                </a:cubicBezTo>
                <a:cubicBezTo>
                  <a:pt x="4551033" y="84629"/>
                  <a:pt x="4550476" y="83986"/>
                  <a:pt x="4549962" y="83472"/>
                </a:cubicBezTo>
                <a:cubicBezTo>
                  <a:pt x="4549448" y="82958"/>
                  <a:pt x="4548847" y="82658"/>
                  <a:pt x="4548162" y="82572"/>
                </a:cubicBezTo>
                <a:cubicBezTo>
                  <a:pt x="4547476" y="82486"/>
                  <a:pt x="4546961" y="82229"/>
                  <a:pt x="4546618" y="81800"/>
                </a:cubicBezTo>
                <a:cubicBezTo>
                  <a:pt x="4546276" y="81372"/>
                  <a:pt x="4546233" y="80857"/>
                  <a:pt x="4546490" y="80257"/>
                </a:cubicBezTo>
                <a:cubicBezTo>
                  <a:pt x="4546747" y="79657"/>
                  <a:pt x="4547732" y="79314"/>
                  <a:pt x="4549448" y="79229"/>
                </a:cubicBezTo>
                <a:close/>
                <a:moveTo>
                  <a:pt x="2625950" y="78328"/>
                </a:moveTo>
                <a:cubicBezTo>
                  <a:pt x="2628007" y="78328"/>
                  <a:pt x="2629293" y="78628"/>
                  <a:pt x="2629807" y="79229"/>
                </a:cubicBezTo>
                <a:cubicBezTo>
                  <a:pt x="2630322" y="79829"/>
                  <a:pt x="2630965" y="80300"/>
                  <a:pt x="2631736" y="80643"/>
                </a:cubicBezTo>
                <a:cubicBezTo>
                  <a:pt x="2632508" y="80986"/>
                  <a:pt x="2633708" y="81715"/>
                  <a:pt x="2635337" y="82829"/>
                </a:cubicBezTo>
                <a:cubicBezTo>
                  <a:pt x="2636965" y="83943"/>
                  <a:pt x="2638508" y="84929"/>
                  <a:pt x="2639966" y="85787"/>
                </a:cubicBezTo>
                <a:cubicBezTo>
                  <a:pt x="2641423" y="86644"/>
                  <a:pt x="2642323" y="87372"/>
                  <a:pt x="2642666" y="87973"/>
                </a:cubicBezTo>
                <a:cubicBezTo>
                  <a:pt x="2643009" y="88573"/>
                  <a:pt x="2643566" y="89130"/>
                  <a:pt x="2644338" y="89644"/>
                </a:cubicBezTo>
                <a:cubicBezTo>
                  <a:pt x="2645109" y="90158"/>
                  <a:pt x="2645967" y="90844"/>
                  <a:pt x="2646910" y="91702"/>
                </a:cubicBezTo>
                <a:cubicBezTo>
                  <a:pt x="2647852" y="92559"/>
                  <a:pt x="2649181" y="94316"/>
                  <a:pt x="2650896" y="96974"/>
                </a:cubicBezTo>
                <a:cubicBezTo>
                  <a:pt x="2652610" y="99631"/>
                  <a:pt x="2653468" y="102160"/>
                  <a:pt x="2653468" y="104560"/>
                </a:cubicBezTo>
                <a:cubicBezTo>
                  <a:pt x="2653468" y="106961"/>
                  <a:pt x="2653253" y="108504"/>
                  <a:pt x="2652825" y="109189"/>
                </a:cubicBezTo>
                <a:cubicBezTo>
                  <a:pt x="2652396" y="109875"/>
                  <a:pt x="2651581" y="110604"/>
                  <a:pt x="2650381" y="111375"/>
                </a:cubicBezTo>
                <a:cubicBezTo>
                  <a:pt x="2649181" y="112147"/>
                  <a:pt x="2648581" y="112533"/>
                  <a:pt x="2648581" y="112533"/>
                </a:cubicBezTo>
                <a:cubicBezTo>
                  <a:pt x="2648581" y="112533"/>
                  <a:pt x="2648110" y="112533"/>
                  <a:pt x="2647167" y="112533"/>
                </a:cubicBezTo>
                <a:cubicBezTo>
                  <a:pt x="2646224" y="112533"/>
                  <a:pt x="2645409" y="112361"/>
                  <a:pt x="2644724" y="112018"/>
                </a:cubicBezTo>
                <a:cubicBezTo>
                  <a:pt x="2644038" y="111675"/>
                  <a:pt x="2643266" y="111033"/>
                  <a:pt x="2642409" y="110090"/>
                </a:cubicBezTo>
                <a:cubicBezTo>
                  <a:pt x="2641551" y="109147"/>
                  <a:pt x="2640995" y="107989"/>
                  <a:pt x="2640737" y="106618"/>
                </a:cubicBezTo>
                <a:cubicBezTo>
                  <a:pt x="2640480" y="105246"/>
                  <a:pt x="2640094" y="104132"/>
                  <a:pt x="2639580" y="103274"/>
                </a:cubicBezTo>
                <a:cubicBezTo>
                  <a:pt x="2639066" y="102417"/>
                  <a:pt x="2638465" y="101603"/>
                  <a:pt x="2637780" y="100831"/>
                </a:cubicBezTo>
                <a:cubicBezTo>
                  <a:pt x="2637094" y="100060"/>
                  <a:pt x="2635937" y="98260"/>
                  <a:pt x="2634308" y="95431"/>
                </a:cubicBezTo>
                <a:cubicBezTo>
                  <a:pt x="2632679" y="92602"/>
                  <a:pt x="2631522" y="90630"/>
                  <a:pt x="2630836" y="89516"/>
                </a:cubicBezTo>
                <a:cubicBezTo>
                  <a:pt x="2630150" y="88401"/>
                  <a:pt x="2629336" y="87415"/>
                  <a:pt x="2628393" y="86558"/>
                </a:cubicBezTo>
                <a:cubicBezTo>
                  <a:pt x="2627450" y="85701"/>
                  <a:pt x="2626850" y="84972"/>
                  <a:pt x="2626593" y="84372"/>
                </a:cubicBezTo>
                <a:cubicBezTo>
                  <a:pt x="2626336" y="83772"/>
                  <a:pt x="2625993" y="83215"/>
                  <a:pt x="2625564" y="82700"/>
                </a:cubicBezTo>
                <a:cubicBezTo>
                  <a:pt x="2625135" y="82186"/>
                  <a:pt x="2624621" y="81886"/>
                  <a:pt x="2624021" y="81800"/>
                </a:cubicBezTo>
                <a:cubicBezTo>
                  <a:pt x="2623421" y="81715"/>
                  <a:pt x="2622992" y="81543"/>
                  <a:pt x="2622735" y="81286"/>
                </a:cubicBezTo>
                <a:cubicBezTo>
                  <a:pt x="2622478" y="81029"/>
                  <a:pt x="2622306" y="80600"/>
                  <a:pt x="2622221" y="80000"/>
                </a:cubicBezTo>
                <a:cubicBezTo>
                  <a:pt x="2622135" y="79400"/>
                  <a:pt x="2622221" y="78971"/>
                  <a:pt x="2622478" y="78714"/>
                </a:cubicBezTo>
                <a:cubicBezTo>
                  <a:pt x="2622735" y="78457"/>
                  <a:pt x="2623892" y="78328"/>
                  <a:pt x="2625950" y="78328"/>
                </a:cubicBezTo>
                <a:close/>
                <a:moveTo>
                  <a:pt x="2758266" y="77814"/>
                </a:moveTo>
                <a:cubicBezTo>
                  <a:pt x="2758180" y="77814"/>
                  <a:pt x="2758138" y="77857"/>
                  <a:pt x="2758138" y="77943"/>
                </a:cubicBezTo>
                <a:cubicBezTo>
                  <a:pt x="2758138" y="78028"/>
                  <a:pt x="2758180" y="78071"/>
                  <a:pt x="2758266" y="78071"/>
                </a:cubicBezTo>
                <a:cubicBezTo>
                  <a:pt x="2758352" y="78071"/>
                  <a:pt x="2758395" y="78071"/>
                  <a:pt x="2758395" y="78071"/>
                </a:cubicBezTo>
                <a:cubicBezTo>
                  <a:pt x="2758395" y="78071"/>
                  <a:pt x="2758395" y="78028"/>
                  <a:pt x="2758395" y="77943"/>
                </a:cubicBezTo>
                <a:cubicBezTo>
                  <a:pt x="2758395" y="77857"/>
                  <a:pt x="2758352" y="77814"/>
                  <a:pt x="2758266" y="77814"/>
                </a:cubicBezTo>
                <a:close/>
                <a:moveTo>
                  <a:pt x="362089" y="76703"/>
                </a:moveTo>
                <a:lnTo>
                  <a:pt x="360567" y="77171"/>
                </a:lnTo>
                <a:lnTo>
                  <a:pt x="356297" y="78263"/>
                </a:lnTo>
                <a:lnTo>
                  <a:pt x="354780" y="80772"/>
                </a:lnTo>
                <a:cubicBezTo>
                  <a:pt x="353237" y="83086"/>
                  <a:pt x="352423" y="84243"/>
                  <a:pt x="352337" y="84243"/>
                </a:cubicBezTo>
                <a:cubicBezTo>
                  <a:pt x="352251" y="84243"/>
                  <a:pt x="352037" y="84629"/>
                  <a:pt x="351694" y="85401"/>
                </a:cubicBezTo>
                <a:cubicBezTo>
                  <a:pt x="351351" y="86172"/>
                  <a:pt x="350580" y="87672"/>
                  <a:pt x="349380" y="89901"/>
                </a:cubicBezTo>
                <a:cubicBezTo>
                  <a:pt x="348180" y="92130"/>
                  <a:pt x="346379" y="94873"/>
                  <a:pt x="343979" y="98131"/>
                </a:cubicBezTo>
                <a:cubicBezTo>
                  <a:pt x="341579" y="101388"/>
                  <a:pt x="340336" y="103017"/>
                  <a:pt x="340250" y="103017"/>
                </a:cubicBezTo>
                <a:cubicBezTo>
                  <a:pt x="340164" y="103017"/>
                  <a:pt x="339950" y="103360"/>
                  <a:pt x="339607" y="104046"/>
                </a:cubicBezTo>
                <a:cubicBezTo>
                  <a:pt x="339264" y="104732"/>
                  <a:pt x="340464" y="104517"/>
                  <a:pt x="343207" y="103403"/>
                </a:cubicBezTo>
                <a:cubicBezTo>
                  <a:pt x="345951" y="102289"/>
                  <a:pt x="349251" y="100617"/>
                  <a:pt x="353109" y="98388"/>
                </a:cubicBezTo>
                <a:lnTo>
                  <a:pt x="361450" y="94428"/>
                </a:lnTo>
                <a:lnTo>
                  <a:pt x="361403" y="92987"/>
                </a:lnTo>
                <a:cubicBezTo>
                  <a:pt x="361317" y="91616"/>
                  <a:pt x="361210" y="90844"/>
                  <a:pt x="361081" y="90673"/>
                </a:cubicBezTo>
                <a:cubicBezTo>
                  <a:pt x="360824" y="90330"/>
                  <a:pt x="360653" y="88315"/>
                  <a:pt x="360567" y="84629"/>
                </a:cubicBezTo>
                <a:cubicBezTo>
                  <a:pt x="360481" y="80943"/>
                  <a:pt x="360695" y="78628"/>
                  <a:pt x="361210" y="77686"/>
                </a:cubicBezTo>
                <a:close/>
                <a:moveTo>
                  <a:pt x="269913" y="74085"/>
                </a:moveTo>
                <a:cubicBezTo>
                  <a:pt x="271113" y="73999"/>
                  <a:pt x="272399" y="74299"/>
                  <a:pt x="273770" y="74985"/>
                </a:cubicBezTo>
                <a:cubicBezTo>
                  <a:pt x="275142" y="75671"/>
                  <a:pt x="276085" y="76314"/>
                  <a:pt x="276599" y="76914"/>
                </a:cubicBezTo>
                <a:cubicBezTo>
                  <a:pt x="277113" y="77514"/>
                  <a:pt x="277928" y="78114"/>
                  <a:pt x="279042" y="78714"/>
                </a:cubicBezTo>
                <a:cubicBezTo>
                  <a:pt x="280157" y="79314"/>
                  <a:pt x="280928" y="79957"/>
                  <a:pt x="281357" y="80643"/>
                </a:cubicBezTo>
                <a:cubicBezTo>
                  <a:pt x="281785" y="81329"/>
                  <a:pt x="282643" y="82015"/>
                  <a:pt x="283929" y="82700"/>
                </a:cubicBezTo>
                <a:cubicBezTo>
                  <a:pt x="285214" y="83386"/>
                  <a:pt x="286372" y="84544"/>
                  <a:pt x="287401" y="86172"/>
                </a:cubicBezTo>
                <a:cubicBezTo>
                  <a:pt x="288429" y="87801"/>
                  <a:pt x="288944" y="89473"/>
                  <a:pt x="288944" y="91187"/>
                </a:cubicBezTo>
                <a:cubicBezTo>
                  <a:pt x="288944" y="92902"/>
                  <a:pt x="288729" y="94102"/>
                  <a:pt x="288301" y="94788"/>
                </a:cubicBezTo>
                <a:cubicBezTo>
                  <a:pt x="287872" y="95473"/>
                  <a:pt x="287058" y="96202"/>
                  <a:pt x="285857" y="96974"/>
                </a:cubicBezTo>
                <a:cubicBezTo>
                  <a:pt x="284657" y="97745"/>
                  <a:pt x="284057" y="98131"/>
                  <a:pt x="284057" y="98131"/>
                </a:cubicBezTo>
                <a:cubicBezTo>
                  <a:pt x="284057" y="98131"/>
                  <a:pt x="283586" y="98131"/>
                  <a:pt x="282643" y="98131"/>
                </a:cubicBezTo>
                <a:cubicBezTo>
                  <a:pt x="281700" y="98131"/>
                  <a:pt x="280714" y="97831"/>
                  <a:pt x="279685" y="97231"/>
                </a:cubicBezTo>
                <a:cubicBezTo>
                  <a:pt x="278656" y="96631"/>
                  <a:pt x="277885" y="95902"/>
                  <a:pt x="277371" y="95045"/>
                </a:cubicBezTo>
                <a:cubicBezTo>
                  <a:pt x="276856" y="94188"/>
                  <a:pt x="276171" y="93502"/>
                  <a:pt x="275313" y="92987"/>
                </a:cubicBezTo>
                <a:cubicBezTo>
                  <a:pt x="274456" y="92473"/>
                  <a:pt x="273727" y="91873"/>
                  <a:pt x="273127" y="91187"/>
                </a:cubicBezTo>
                <a:cubicBezTo>
                  <a:pt x="272527" y="90501"/>
                  <a:pt x="271198" y="89558"/>
                  <a:pt x="269141" y="88358"/>
                </a:cubicBezTo>
                <a:cubicBezTo>
                  <a:pt x="267084" y="87158"/>
                  <a:pt x="265712" y="86087"/>
                  <a:pt x="265026" y="85144"/>
                </a:cubicBezTo>
                <a:cubicBezTo>
                  <a:pt x="264340" y="84201"/>
                  <a:pt x="263955" y="82958"/>
                  <a:pt x="263869" y="81415"/>
                </a:cubicBezTo>
                <a:cubicBezTo>
                  <a:pt x="263783" y="79871"/>
                  <a:pt x="263998" y="78628"/>
                  <a:pt x="264512" y="77686"/>
                </a:cubicBezTo>
                <a:cubicBezTo>
                  <a:pt x="265026" y="76743"/>
                  <a:pt x="265755" y="75928"/>
                  <a:pt x="266698" y="75242"/>
                </a:cubicBezTo>
                <a:cubicBezTo>
                  <a:pt x="267641" y="74557"/>
                  <a:pt x="268712" y="74171"/>
                  <a:pt x="269913" y="74085"/>
                </a:cubicBezTo>
                <a:close/>
                <a:moveTo>
                  <a:pt x="5533561" y="67913"/>
                </a:moveTo>
                <a:cubicBezTo>
                  <a:pt x="5535104" y="67827"/>
                  <a:pt x="5536347" y="68041"/>
                  <a:pt x="5537290" y="68556"/>
                </a:cubicBezTo>
                <a:cubicBezTo>
                  <a:pt x="5538232" y="69070"/>
                  <a:pt x="5539047" y="69799"/>
                  <a:pt x="5539732" y="70742"/>
                </a:cubicBezTo>
                <a:cubicBezTo>
                  <a:pt x="5540418" y="71685"/>
                  <a:pt x="5540762" y="72885"/>
                  <a:pt x="5540762" y="74342"/>
                </a:cubicBezTo>
                <a:cubicBezTo>
                  <a:pt x="5540762" y="75800"/>
                  <a:pt x="5540547" y="76871"/>
                  <a:pt x="5540118" y="77557"/>
                </a:cubicBezTo>
                <a:cubicBezTo>
                  <a:pt x="5539690" y="78243"/>
                  <a:pt x="5539433" y="78586"/>
                  <a:pt x="5539347" y="78586"/>
                </a:cubicBezTo>
                <a:cubicBezTo>
                  <a:pt x="5539261" y="78586"/>
                  <a:pt x="5539132" y="79143"/>
                  <a:pt x="5538961" y="80257"/>
                </a:cubicBezTo>
                <a:cubicBezTo>
                  <a:pt x="5538790" y="81372"/>
                  <a:pt x="5538404" y="82529"/>
                  <a:pt x="5537804" y="83729"/>
                </a:cubicBezTo>
                <a:cubicBezTo>
                  <a:pt x="5537204" y="84929"/>
                  <a:pt x="5536862" y="85529"/>
                  <a:pt x="5536775" y="85529"/>
                </a:cubicBezTo>
                <a:cubicBezTo>
                  <a:pt x="5536689" y="85529"/>
                  <a:pt x="5536218" y="87072"/>
                  <a:pt x="5535361" y="90158"/>
                </a:cubicBezTo>
                <a:cubicBezTo>
                  <a:pt x="5534504" y="93245"/>
                  <a:pt x="5533690" y="95516"/>
                  <a:pt x="5532918" y="96974"/>
                </a:cubicBezTo>
                <a:cubicBezTo>
                  <a:pt x="5532146" y="98431"/>
                  <a:pt x="5531718" y="99160"/>
                  <a:pt x="5531632" y="99160"/>
                </a:cubicBezTo>
                <a:cubicBezTo>
                  <a:pt x="5531546" y="99160"/>
                  <a:pt x="5531118" y="100188"/>
                  <a:pt x="5530346" y="102246"/>
                </a:cubicBezTo>
                <a:cubicBezTo>
                  <a:pt x="5529574" y="104303"/>
                  <a:pt x="5528846" y="106060"/>
                  <a:pt x="5528160" y="107518"/>
                </a:cubicBezTo>
                <a:cubicBezTo>
                  <a:pt x="5527474" y="108975"/>
                  <a:pt x="5527088" y="109704"/>
                  <a:pt x="5527002" y="109704"/>
                </a:cubicBezTo>
                <a:cubicBezTo>
                  <a:pt x="5526916" y="109704"/>
                  <a:pt x="5526574" y="110304"/>
                  <a:pt x="5525974" y="111504"/>
                </a:cubicBezTo>
                <a:cubicBezTo>
                  <a:pt x="5525374" y="112704"/>
                  <a:pt x="5525031" y="113304"/>
                  <a:pt x="5524945" y="113304"/>
                </a:cubicBezTo>
                <a:cubicBezTo>
                  <a:pt x="5524860" y="113304"/>
                  <a:pt x="5524388" y="114676"/>
                  <a:pt x="5523530" y="117419"/>
                </a:cubicBezTo>
                <a:cubicBezTo>
                  <a:pt x="5522673" y="120162"/>
                  <a:pt x="5521516" y="122905"/>
                  <a:pt x="5520059" y="125649"/>
                </a:cubicBezTo>
                <a:cubicBezTo>
                  <a:pt x="5518602" y="128392"/>
                  <a:pt x="5517316" y="130321"/>
                  <a:pt x="5516202" y="131435"/>
                </a:cubicBezTo>
                <a:cubicBezTo>
                  <a:pt x="5515087" y="132550"/>
                  <a:pt x="5514487" y="133107"/>
                  <a:pt x="5514401" y="133107"/>
                </a:cubicBezTo>
                <a:cubicBezTo>
                  <a:pt x="5514315" y="133107"/>
                  <a:pt x="5513587" y="134650"/>
                  <a:pt x="5512215" y="137736"/>
                </a:cubicBezTo>
                <a:cubicBezTo>
                  <a:pt x="5510843" y="140822"/>
                  <a:pt x="5509558" y="143308"/>
                  <a:pt x="5508358" y="145194"/>
                </a:cubicBezTo>
                <a:cubicBezTo>
                  <a:pt x="5507158" y="147080"/>
                  <a:pt x="5506515" y="148023"/>
                  <a:pt x="5506429" y="148023"/>
                </a:cubicBezTo>
                <a:cubicBezTo>
                  <a:pt x="5506343" y="148023"/>
                  <a:pt x="5506000" y="148923"/>
                  <a:pt x="5505400" y="150723"/>
                </a:cubicBezTo>
                <a:cubicBezTo>
                  <a:pt x="5504800" y="152524"/>
                  <a:pt x="5503771" y="154581"/>
                  <a:pt x="5502314" y="156895"/>
                </a:cubicBezTo>
                <a:cubicBezTo>
                  <a:pt x="5500856" y="159210"/>
                  <a:pt x="5500085" y="160367"/>
                  <a:pt x="5500000" y="160367"/>
                </a:cubicBezTo>
                <a:cubicBezTo>
                  <a:pt x="5499914" y="160367"/>
                  <a:pt x="5499356" y="161139"/>
                  <a:pt x="5498328" y="162682"/>
                </a:cubicBezTo>
                <a:cubicBezTo>
                  <a:pt x="5497299" y="164225"/>
                  <a:pt x="5496742" y="164996"/>
                  <a:pt x="5496656" y="164996"/>
                </a:cubicBezTo>
                <a:cubicBezTo>
                  <a:pt x="5496570" y="164996"/>
                  <a:pt x="5496398" y="165425"/>
                  <a:pt x="5496142" y="166282"/>
                </a:cubicBezTo>
                <a:cubicBezTo>
                  <a:pt x="5495884" y="167140"/>
                  <a:pt x="5495412" y="168083"/>
                  <a:pt x="5494727" y="169111"/>
                </a:cubicBezTo>
                <a:cubicBezTo>
                  <a:pt x="5494042" y="170140"/>
                  <a:pt x="5493656" y="170654"/>
                  <a:pt x="5493570" y="170654"/>
                </a:cubicBezTo>
                <a:cubicBezTo>
                  <a:pt x="5493484" y="170654"/>
                  <a:pt x="5493056" y="171469"/>
                  <a:pt x="5492284" y="173098"/>
                </a:cubicBezTo>
                <a:cubicBezTo>
                  <a:pt x="5491512" y="174726"/>
                  <a:pt x="5491084" y="175541"/>
                  <a:pt x="5490998" y="175541"/>
                </a:cubicBezTo>
                <a:cubicBezTo>
                  <a:pt x="5490912" y="175541"/>
                  <a:pt x="5490612" y="176055"/>
                  <a:pt x="5490098" y="177084"/>
                </a:cubicBezTo>
                <a:cubicBezTo>
                  <a:pt x="5489584" y="178112"/>
                  <a:pt x="5488770" y="179313"/>
                  <a:pt x="5487655" y="180684"/>
                </a:cubicBezTo>
                <a:cubicBezTo>
                  <a:pt x="5486540" y="182056"/>
                  <a:pt x="5485940" y="182742"/>
                  <a:pt x="5485854" y="182742"/>
                </a:cubicBezTo>
                <a:cubicBezTo>
                  <a:pt x="5485769" y="182742"/>
                  <a:pt x="5485298" y="183599"/>
                  <a:pt x="5484440" y="185313"/>
                </a:cubicBezTo>
                <a:cubicBezTo>
                  <a:pt x="5483582" y="187028"/>
                  <a:pt x="5482682" y="188442"/>
                  <a:pt x="5481740" y="189557"/>
                </a:cubicBezTo>
                <a:cubicBezTo>
                  <a:pt x="5480797" y="190671"/>
                  <a:pt x="5480282" y="191228"/>
                  <a:pt x="5480196" y="191228"/>
                </a:cubicBezTo>
                <a:cubicBezTo>
                  <a:pt x="5480111" y="191228"/>
                  <a:pt x="5479640" y="191786"/>
                  <a:pt x="5478782" y="192900"/>
                </a:cubicBezTo>
                <a:cubicBezTo>
                  <a:pt x="5477924" y="194014"/>
                  <a:pt x="5477454" y="194572"/>
                  <a:pt x="5477368" y="194572"/>
                </a:cubicBezTo>
                <a:cubicBezTo>
                  <a:pt x="5477282" y="194572"/>
                  <a:pt x="5476811" y="195429"/>
                  <a:pt x="5475954" y="197143"/>
                </a:cubicBezTo>
                <a:cubicBezTo>
                  <a:pt x="5475096" y="198858"/>
                  <a:pt x="5474196" y="200187"/>
                  <a:pt x="5473253" y="201130"/>
                </a:cubicBezTo>
                <a:cubicBezTo>
                  <a:pt x="5472310" y="202073"/>
                  <a:pt x="5471753" y="202544"/>
                  <a:pt x="5471582" y="202544"/>
                </a:cubicBezTo>
                <a:cubicBezTo>
                  <a:pt x="5471410" y="202544"/>
                  <a:pt x="5470852" y="203444"/>
                  <a:pt x="5469910" y="205244"/>
                </a:cubicBezTo>
                <a:cubicBezTo>
                  <a:pt x="5468967" y="207045"/>
                  <a:pt x="5467638" y="208845"/>
                  <a:pt x="5465924" y="210645"/>
                </a:cubicBezTo>
                <a:cubicBezTo>
                  <a:pt x="5464210" y="212445"/>
                  <a:pt x="5462752" y="213731"/>
                  <a:pt x="5461552" y="214503"/>
                </a:cubicBezTo>
                <a:cubicBezTo>
                  <a:pt x="5460352" y="215274"/>
                  <a:pt x="5459752" y="215660"/>
                  <a:pt x="5459752" y="215660"/>
                </a:cubicBezTo>
                <a:cubicBezTo>
                  <a:pt x="5459752" y="215660"/>
                  <a:pt x="5459108" y="215660"/>
                  <a:pt x="5457822" y="215660"/>
                </a:cubicBezTo>
                <a:cubicBezTo>
                  <a:pt x="5456536" y="215660"/>
                  <a:pt x="5455422" y="215403"/>
                  <a:pt x="5454479" y="214888"/>
                </a:cubicBezTo>
                <a:cubicBezTo>
                  <a:pt x="5453536" y="214374"/>
                  <a:pt x="5452722" y="213645"/>
                  <a:pt x="5452036" y="212702"/>
                </a:cubicBezTo>
                <a:cubicBezTo>
                  <a:pt x="5451351" y="211759"/>
                  <a:pt x="5450965" y="210045"/>
                  <a:pt x="5450878" y="207559"/>
                </a:cubicBezTo>
                <a:cubicBezTo>
                  <a:pt x="5450794" y="205073"/>
                  <a:pt x="5451136" y="202587"/>
                  <a:pt x="5451908" y="200101"/>
                </a:cubicBezTo>
                <a:cubicBezTo>
                  <a:pt x="5452679" y="197615"/>
                  <a:pt x="5453879" y="194915"/>
                  <a:pt x="5455508" y="192000"/>
                </a:cubicBezTo>
                <a:cubicBezTo>
                  <a:pt x="5457137" y="189085"/>
                  <a:pt x="5458423" y="187285"/>
                  <a:pt x="5459366" y="186599"/>
                </a:cubicBezTo>
                <a:cubicBezTo>
                  <a:pt x="5460308" y="185913"/>
                  <a:pt x="5461423" y="185570"/>
                  <a:pt x="5462709" y="185570"/>
                </a:cubicBezTo>
                <a:cubicBezTo>
                  <a:pt x="5463995" y="185570"/>
                  <a:pt x="5464981" y="185785"/>
                  <a:pt x="5465666" y="186213"/>
                </a:cubicBezTo>
                <a:cubicBezTo>
                  <a:pt x="5466352" y="186642"/>
                  <a:pt x="5466866" y="186642"/>
                  <a:pt x="5467210" y="186213"/>
                </a:cubicBezTo>
                <a:cubicBezTo>
                  <a:pt x="5467552" y="185785"/>
                  <a:pt x="5468281" y="185013"/>
                  <a:pt x="5469396" y="183899"/>
                </a:cubicBezTo>
                <a:cubicBezTo>
                  <a:pt x="5470510" y="182784"/>
                  <a:pt x="5471753" y="181027"/>
                  <a:pt x="5473124" y="178627"/>
                </a:cubicBezTo>
                <a:cubicBezTo>
                  <a:pt x="5474496" y="176226"/>
                  <a:pt x="5475482" y="174726"/>
                  <a:pt x="5476082" y="174126"/>
                </a:cubicBezTo>
                <a:cubicBezTo>
                  <a:pt x="5476682" y="173526"/>
                  <a:pt x="5477411" y="172583"/>
                  <a:pt x="5478268" y="171297"/>
                </a:cubicBezTo>
                <a:cubicBezTo>
                  <a:pt x="5479125" y="170011"/>
                  <a:pt x="5479725" y="168854"/>
                  <a:pt x="5480068" y="167825"/>
                </a:cubicBezTo>
                <a:cubicBezTo>
                  <a:pt x="5480411" y="166797"/>
                  <a:pt x="5480968" y="165768"/>
                  <a:pt x="5481740" y="164739"/>
                </a:cubicBezTo>
                <a:cubicBezTo>
                  <a:pt x="5482512" y="163711"/>
                  <a:pt x="5482983" y="162982"/>
                  <a:pt x="5483154" y="162553"/>
                </a:cubicBezTo>
                <a:cubicBezTo>
                  <a:pt x="5483326" y="162125"/>
                  <a:pt x="5483754" y="161267"/>
                  <a:pt x="5484440" y="159982"/>
                </a:cubicBezTo>
                <a:cubicBezTo>
                  <a:pt x="5485126" y="158696"/>
                  <a:pt x="5486626" y="156510"/>
                  <a:pt x="5488941" y="153424"/>
                </a:cubicBezTo>
                <a:cubicBezTo>
                  <a:pt x="5491256" y="150338"/>
                  <a:pt x="5492798" y="147809"/>
                  <a:pt x="5493570" y="145837"/>
                </a:cubicBezTo>
                <a:cubicBezTo>
                  <a:pt x="5494341" y="143865"/>
                  <a:pt x="5495284" y="142065"/>
                  <a:pt x="5496398" y="140436"/>
                </a:cubicBezTo>
                <a:cubicBezTo>
                  <a:pt x="5497514" y="138807"/>
                  <a:pt x="5498970" y="135979"/>
                  <a:pt x="5500771" y="131949"/>
                </a:cubicBezTo>
                <a:cubicBezTo>
                  <a:pt x="5502571" y="127920"/>
                  <a:pt x="5504157" y="125134"/>
                  <a:pt x="5505529" y="123591"/>
                </a:cubicBezTo>
                <a:cubicBezTo>
                  <a:pt x="5506900" y="122048"/>
                  <a:pt x="5508014" y="120419"/>
                  <a:pt x="5508872" y="118705"/>
                </a:cubicBezTo>
                <a:cubicBezTo>
                  <a:pt x="5509729" y="116990"/>
                  <a:pt x="5510329" y="115405"/>
                  <a:pt x="5510672" y="113947"/>
                </a:cubicBezTo>
                <a:cubicBezTo>
                  <a:pt x="5511015" y="112490"/>
                  <a:pt x="5511530" y="110990"/>
                  <a:pt x="5512215" y="109447"/>
                </a:cubicBezTo>
                <a:cubicBezTo>
                  <a:pt x="5512900" y="107904"/>
                  <a:pt x="5513630" y="106532"/>
                  <a:pt x="5514401" y="105332"/>
                </a:cubicBezTo>
                <a:cubicBezTo>
                  <a:pt x="5515172" y="104132"/>
                  <a:pt x="5516116" y="102074"/>
                  <a:pt x="5517230" y="99160"/>
                </a:cubicBezTo>
                <a:cubicBezTo>
                  <a:pt x="5518344" y="96245"/>
                  <a:pt x="5519245" y="94316"/>
                  <a:pt x="5519930" y="93373"/>
                </a:cubicBezTo>
                <a:cubicBezTo>
                  <a:pt x="5520616" y="92430"/>
                  <a:pt x="5521388" y="90416"/>
                  <a:pt x="5522244" y="87330"/>
                </a:cubicBezTo>
                <a:cubicBezTo>
                  <a:pt x="5523102" y="84243"/>
                  <a:pt x="5523874" y="82057"/>
                  <a:pt x="5524560" y="80772"/>
                </a:cubicBezTo>
                <a:cubicBezTo>
                  <a:pt x="5525245" y="79486"/>
                  <a:pt x="5525631" y="78200"/>
                  <a:pt x="5525716" y="76914"/>
                </a:cubicBezTo>
                <a:cubicBezTo>
                  <a:pt x="5525802" y="75628"/>
                  <a:pt x="5526274" y="74171"/>
                  <a:pt x="5527131" y="72542"/>
                </a:cubicBezTo>
                <a:cubicBezTo>
                  <a:pt x="5527988" y="70913"/>
                  <a:pt x="5528889" y="69756"/>
                  <a:pt x="5529832" y="69070"/>
                </a:cubicBezTo>
                <a:cubicBezTo>
                  <a:pt x="5530774" y="68384"/>
                  <a:pt x="5532018" y="67999"/>
                  <a:pt x="5533561" y="67913"/>
                </a:cubicBezTo>
                <a:close/>
                <a:moveTo>
                  <a:pt x="2012911" y="64827"/>
                </a:moveTo>
                <a:cubicBezTo>
                  <a:pt x="2014111" y="64741"/>
                  <a:pt x="2015183" y="64955"/>
                  <a:pt x="2016126" y="65470"/>
                </a:cubicBezTo>
                <a:cubicBezTo>
                  <a:pt x="2017069" y="65984"/>
                  <a:pt x="2017883" y="66713"/>
                  <a:pt x="2018569" y="67656"/>
                </a:cubicBezTo>
                <a:cubicBezTo>
                  <a:pt x="2019255" y="68599"/>
                  <a:pt x="2019598" y="70142"/>
                  <a:pt x="2019598" y="72285"/>
                </a:cubicBezTo>
                <a:cubicBezTo>
                  <a:pt x="2019598" y="74428"/>
                  <a:pt x="2019255" y="75971"/>
                  <a:pt x="2018569" y="76914"/>
                </a:cubicBezTo>
                <a:cubicBezTo>
                  <a:pt x="2017883" y="77857"/>
                  <a:pt x="2017455" y="78328"/>
                  <a:pt x="2017283" y="78328"/>
                </a:cubicBezTo>
                <a:cubicBezTo>
                  <a:pt x="2017112" y="78328"/>
                  <a:pt x="2016469" y="79486"/>
                  <a:pt x="2015354" y="81800"/>
                </a:cubicBezTo>
                <a:cubicBezTo>
                  <a:pt x="2014240" y="84115"/>
                  <a:pt x="2013640" y="85272"/>
                  <a:pt x="2013554" y="85272"/>
                </a:cubicBezTo>
                <a:cubicBezTo>
                  <a:pt x="2013469" y="85272"/>
                  <a:pt x="2012697" y="86558"/>
                  <a:pt x="2011240" y="89130"/>
                </a:cubicBezTo>
                <a:cubicBezTo>
                  <a:pt x="2009782" y="91702"/>
                  <a:pt x="2009011" y="92987"/>
                  <a:pt x="2008925" y="92987"/>
                </a:cubicBezTo>
                <a:cubicBezTo>
                  <a:pt x="2008839" y="92987"/>
                  <a:pt x="2008711" y="93502"/>
                  <a:pt x="2008539" y="94530"/>
                </a:cubicBezTo>
                <a:cubicBezTo>
                  <a:pt x="2008368" y="95559"/>
                  <a:pt x="2007939" y="96545"/>
                  <a:pt x="2007253" y="97488"/>
                </a:cubicBezTo>
                <a:cubicBezTo>
                  <a:pt x="2006568" y="98431"/>
                  <a:pt x="2006182" y="98902"/>
                  <a:pt x="2006096" y="98902"/>
                </a:cubicBezTo>
                <a:cubicBezTo>
                  <a:pt x="2006010" y="98902"/>
                  <a:pt x="2005839" y="99288"/>
                  <a:pt x="2005582" y="100060"/>
                </a:cubicBezTo>
                <a:cubicBezTo>
                  <a:pt x="2005324" y="100831"/>
                  <a:pt x="2004853" y="101689"/>
                  <a:pt x="2004167" y="102631"/>
                </a:cubicBezTo>
                <a:cubicBezTo>
                  <a:pt x="2003482" y="103574"/>
                  <a:pt x="2003096" y="104046"/>
                  <a:pt x="2003010" y="104046"/>
                </a:cubicBezTo>
                <a:cubicBezTo>
                  <a:pt x="2002924" y="104046"/>
                  <a:pt x="2002367" y="104989"/>
                  <a:pt x="2001338" y="106875"/>
                </a:cubicBezTo>
                <a:cubicBezTo>
                  <a:pt x="2000310" y="108761"/>
                  <a:pt x="1999753" y="109704"/>
                  <a:pt x="1999667" y="109704"/>
                </a:cubicBezTo>
                <a:cubicBezTo>
                  <a:pt x="1999581" y="109704"/>
                  <a:pt x="1999324" y="110261"/>
                  <a:pt x="1998895" y="111375"/>
                </a:cubicBezTo>
                <a:cubicBezTo>
                  <a:pt x="1998466" y="112490"/>
                  <a:pt x="1998209" y="113047"/>
                  <a:pt x="1998124" y="113047"/>
                </a:cubicBezTo>
                <a:cubicBezTo>
                  <a:pt x="1998038" y="113047"/>
                  <a:pt x="1997352" y="114161"/>
                  <a:pt x="1996066" y="116390"/>
                </a:cubicBezTo>
                <a:lnTo>
                  <a:pt x="1995080" y="117993"/>
                </a:lnTo>
                <a:lnTo>
                  <a:pt x="1996838" y="116905"/>
                </a:lnTo>
                <a:cubicBezTo>
                  <a:pt x="1997781" y="116047"/>
                  <a:pt x="1998938" y="115490"/>
                  <a:pt x="2000310" y="115233"/>
                </a:cubicBezTo>
                <a:cubicBezTo>
                  <a:pt x="2001681" y="114976"/>
                  <a:pt x="2002967" y="114462"/>
                  <a:pt x="2004167" y="113690"/>
                </a:cubicBezTo>
                <a:cubicBezTo>
                  <a:pt x="2005367" y="112918"/>
                  <a:pt x="2007811" y="111633"/>
                  <a:pt x="2011497" y="109832"/>
                </a:cubicBezTo>
                <a:cubicBezTo>
                  <a:pt x="2015183" y="108032"/>
                  <a:pt x="2017583" y="107089"/>
                  <a:pt x="2018698" y="107003"/>
                </a:cubicBezTo>
                <a:cubicBezTo>
                  <a:pt x="2019812" y="106918"/>
                  <a:pt x="2021312" y="106275"/>
                  <a:pt x="2023198" y="105075"/>
                </a:cubicBezTo>
                <a:cubicBezTo>
                  <a:pt x="2025084" y="103874"/>
                  <a:pt x="2026499" y="103189"/>
                  <a:pt x="2027442" y="103017"/>
                </a:cubicBezTo>
                <a:cubicBezTo>
                  <a:pt x="2028385" y="102846"/>
                  <a:pt x="2029242" y="102503"/>
                  <a:pt x="2030013" y="101989"/>
                </a:cubicBezTo>
                <a:cubicBezTo>
                  <a:pt x="2030785" y="101474"/>
                  <a:pt x="2031642" y="101131"/>
                  <a:pt x="2032585" y="100960"/>
                </a:cubicBezTo>
                <a:cubicBezTo>
                  <a:pt x="2033528" y="100788"/>
                  <a:pt x="2034128" y="100574"/>
                  <a:pt x="2034385" y="100317"/>
                </a:cubicBezTo>
                <a:cubicBezTo>
                  <a:pt x="2034643" y="100060"/>
                  <a:pt x="2035500" y="99888"/>
                  <a:pt x="2036957" y="99803"/>
                </a:cubicBezTo>
                <a:cubicBezTo>
                  <a:pt x="2038414" y="99717"/>
                  <a:pt x="2039272" y="99545"/>
                  <a:pt x="2039529" y="99288"/>
                </a:cubicBezTo>
                <a:cubicBezTo>
                  <a:pt x="2039786" y="99031"/>
                  <a:pt x="2041200" y="98860"/>
                  <a:pt x="2043772" y="98774"/>
                </a:cubicBezTo>
                <a:cubicBezTo>
                  <a:pt x="2046344" y="98688"/>
                  <a:pt x="2048101" y="98902"/>
                  <a:pt x="2049044" y="99417"/>
                </a:cubicBezTo>
                <a:cubicBezTo>
                  <a:pt x="2049987" y="99931"/>
                  <a:pt x="2050888" y="100874"/>
                  <a:pt x="2051745" y="102246"/>
                </a:cubicBezTo>
                <a:cubicBezTo>
                  <a:pt x="2052602" y="103617"/>
                  <a:pt x="2053159" y="104817"/>
                  <a:pt x="2053416" y="105846"/>
                </a:cubicBezTo>
                <a:cubicBezTo>
                  <a:pt x="2053674" y="106875"/>
                  <a:pt x="2053931" y="107518"/>
                  <a:pt x="2054188" y="107775"/>
                </a:cubicBezTo>
                <a:cubicBezTo>
                  <a:pt x="2054445" y="108032"/>
                  <a:pt x="2054617" y="109018"/>
                  <a:pt x="2054702" y="110732"/>
                </a:cubicBezTo>
                <a:cubicBezTo>
                  <a:pt x="2054788" y="112447"/>
                  <a:pt x="2054959" y="113476"/>
                  <a:pt x="2055216" y="113819"/>
                </a:cubicBezTo>
                <a:cubicBezTo>
                  <a:pt x="2055474" y="114161"/>
                  <a:pt x="2055645" y="124020"/>
                  <a:pt x="2055731" y="143394"/>
                </a:cubicBezTo>
                <a:cubicBezTo>
                  <a:pt x="2055817" y="162768"/>
                  <a:pt x="2055774" y="172755"/>
                  <a:pt x="2055602" y="173355"/>
                </a:cubicBezTo>
                <a:cubicBezTo>
                  <a:pt x="2055431" y="173955"/>
                  <a:pt x="2055302" y="174255"/>
                  <a:pt x="2055216" y="174255"/>
                </a:cubicBezTo>
                <a:cubicBezTo>
                  <a:pt x="2055131" y="174255"/>
                  <a:pt x="2055002" y="175669"/>
                  <a:pt x="2054831" y="178498"/>
                </a:cubicBezTo>
                <a:cubicBezTo>
                  <a:pt x="2054659" y="181327"/>
                  <a:pt x="2054531" y="182742"/>
                  <a:pt x="2054445" y="182742"/>
                </a:cubicBezTo>
                <a:cubicBezTo>
                  <a:pt x="2054359" y="182742"/>
                  <a:pt x="2054145" y="183342"/>
                  <a:pt x="2053802" y="184542"/>
                </a:cubicBezTo>
                <a:cubicBezTo>
                  <a:pt x="2053459" y="185742"/>
                  <a:pt x="2053245" y="186342"/>
                  <a:pt x="2053159" y="186342"/>
                </a:cubicBezTo>
                <a:cubicBezTo>
                  <a:pt x="2053073" y="186342"/>
                  <a:pt x="2052988" y="187242"/>
                  <a:pt x="2052902" y="189042"/>
                </a:cubicBezTo>
                <a:cubicBezTo>
                  <a:pt x="2052816" y="190843"/>
                  <a:pt x="2052688" y="192000"/>
                  <a:pt x="2052516" y="192514"/>
                </a:cubicBezTo>
                <a:cubicBezTo>
                  <a:pt x="2052345" y="193029"/>
                  <a:pt x="2052216" y="193286"/>
                  <a:pt x="2052130" y="193286"/>
                </a:cubicBezTo>
                <a:cubicBezTo>
                  <a:pt x="2052045" y="193286"/>
                  <a:pt x="2051873" y="193972"/>
                  <a:pt x="2051616" y="195343"/>
                </a:cubicBezTo>
                <a:cubicBezTo>
                  <a:pt x="2051359" y="196715"/>
                  <a:pt x="2051188" y="197401"/>
                  <a:pt x="2051102" y="197401"/>
                </a:cubicBezTo>
                <a:cubicBezTo>
                  <a:pt x="2051016" y="197401"/>
                  <a:pt x="2050888" y="198001"/>
                  <a:pt x="2050716" y="199201"/>
                </a:cubicBezTo>
                <a:cubicBezTo>
                  <a:pt x="2050545" y="200401"/>
                  <a:pt x="2050245" y="201344"/>
                  <a:pt x="2049816" y="202030"/>
                </a:cubicBezTo>
                <a:cubicBezTo>
                  <a:pt x="2049387" y="202715"/>
                  <a:pt x="2049130" y="203058"/>
                  <a:pt x="2049044" y="203058"/>
                </a:cubicBezTo>
                <a:cubicBezTo>
                  <a:pt x="2048959" y="203058"/>
                  <a:pt x="2048873" y="203401"/>
                  <a:pt x="2048787" y="204087"/>
                </a:cubicBezTo>
                <a:cubicBezTo>
                  <a:pt x="2048701" y="204773"/>
                  <a:pt x="2048401" y="205716"/>
                  <a:pt x="2047887" y="206916"/>
                </a:cubicBezTo>
                <a:cubicBezTo>
                  <a:pt x="2047373" y="208116"/>
                  <a:pt x="2047073" y="208716"/>
                  <a:pt x="2046987" y="208716"/>
                </a:cubicBezTo>
                <a:cubicBezTo>
                  <a:pt x="2046901" y="208716"/>
                  <a:pt x="2046773" y="209316"/>
                  <a:pt x="2046601" y="210516"/>
                </a:cubicBezTo>
                <a:cubicBezTo>
                  <a:pt x="2046430" y="211717"/>
                  <a:pt x="2045958" y="213003"/>
                  <a:pt x="2045187" y="214374"/>
                </a:cubicBezTo>
                <a:cubicBezTo>
                  <a:pt x="2044415" y="215746"/>
                  <a:pt x="2043429" y="216817"/>
                  <a:pt x="2042229" y="217589"/>
                </a:cubicBezTo>
                <a:cubicBezTo>
                  <a:pt x="2041029" y="218360"/>
                  <a:pt x="2040429" y="218746"/>
                  <a:pt x="2040429" y="218746"/>
                </a:cubicBezTo>
                <a:cubicBezTo>
                  <a:pt x="2040429" y="218746"/>
                  <a:pt x="2039786" y="218746"/>
                  <a:pt x="2038500" y="218746"/>
                </a:cubicBezTo>
                <a:cubicBezTo>
                  <a:pt x="2037214" y="218746"/>
                  <a:pt x="2036229" y="218575"/>
                  <a:pt x="2035543" y="218232"/>
                </a:cubicBezTo>
                <a:cubicBezTo>
                  <a:pt x="2034857" y="217889"/>
                  <a:pt x="2033356" y="216603"/>
                  <a:pt x="2031042" y="214374"/>
                </a:cubicBezTo>
                <a:cubicBezTo>
                  <a:pt x="2028727" y="212145"/>
                  <a:pt x="2025341" y="207816"/>
                  <a:pt x="2020884" y="201387"/>
                </a:cubicBezTo>
                <a:cubicBezTo>
                  <a:pt x="2016426" y="194957"/>
                  <a:pt x="2013854" y="191143"/>
                  <a:pt x="2013168" y="189942"/>
                </a:cubicBezTo>
                <a:cubicBezTo>
                  <a:pt x="2012483" y="188742"/>
                  <a:pt x="2011411" y="186856"/>
                  <a:pt x="2009954" y="184285"/>
                </a:cubicBezTo>
                <a:cubicBezTo>
                  <a:pt x="2008497" y="181713"/>
                  <a:pt x="2006996" y="178584"/>
                  <a:pt x="2005453" y="174898"/>
                </a:cubicBezTo>
                <a:cubicBezTo>
                  <a:pt x="2003910" y="171212"/>
                  <a:pt x="2001724" y="166711"/>
                  <a:pt x="1998895" y="161396"/>
                </a:cubicBezTo>
                <a:cubicBezTo>
                  <a:pt x="1996066" y="156081"/>
                  <a:pt x="1994738" y="152952"/>
                  <a:pt x="1994909" y="152009"/>
                </a:cubicBezTo>
                <a:cubicBezTo>
                  <a:pt x="1995081" y="151066"/>
                  <a:pt x="1995509" y="150380"/>
                  <a:pt x="1996195" y="149952"/>
                </a:cubicBezTo>
                <a:cubicBezTo>
                  <a:pt x="1996881" y="149523"/>
                  <a:pt x="1997695" y="149437"/>
                  <a:pt x="1998638" y="149695"/>
                </a:cubicBezTo>
                <a:cubicBezTo>
                  <a:pt x="1999581" y="149952"/>
                  <a:pt x="2001124" y="152095"/>
                  <a:pt x="2003267" y="156124"/>
                </a:cubicBezTo>
                <a:cubicBezTo>
                  <a:pt x="2005410" y="160153"/>
                  <a:pt x="2008154" y="164611"/>
                  <a:pt x="2011497" y="169497"/>
                </a:cubicBezTo>
                <a:cubicBezTo>
                  <a:pt x="2014840" y="174383"/>
                  <a:pt x="2017369" y="178070"/>
                  <a:pt x="2019083" y="180556"/>
                </a:cubicBezTo>
                <a:cubicBezTo>
                  <a:pt x="2020798" y="183042"/>
                  <a:pt x="2022770" y="185613"/>
                  <a:pt x="2024999" y="188271"/>
                </a:cubicBezTo>
                <a:cubicBezTo>
                  <a:pt x="2027227" y="190928"/>
                  <a:pt x="2029199" y="193071"/>
                  <a:pt x="2030913" y="194700"/>
                </a:cubicBezTo>
                <a:cubicBezTo>
                  <a:pt x="2032628" y="196329"/>
                  <a:pt x="2033785" y="197572"/>
                  <a:pt x="2034385" y="198429"/>
                </a:cubicBezTo>
                <a:cubicBezTo>
                  <a:pt x="2034985" y="199286"/>
                  <a:pt x="2035371" y="199372"/>
                  <a:pt x="2035543" y="198686"/>
                </a:cubicBezTo>
                <a:cubicBezTo>
                  <a:pt x="2035714" y="198001"/>
                  <a:pt x="2036057" y="197315"/>
                  <a:pt x="2036571" y="196629"/>
                </a:cubicBezTo>
                <a:cubicBezTo>
                  <a:pt x="2037086" y="195943"/>
                  <a:pt x="2037386" y="195215"/>
                  <a:pt x="2037471" y="194443"/>
                </a:cubicBezTo>
                <a:cubicBezTo>
                  <a:pt x="2037557" y="193672"/>
                  <a:pt x="2037728" y="193071"/>
                  <a:pt x="2037986" y="192643"/>
                </a:cubicBezTo>
                <a:cubicBezTo>
                  <a:pt x="2038243" y="192214"/>
                  <a:pt x="2038414" y="191700"/>
                  <a:pt x="2038500" y="191100"/>
                </a:cubicBezTo>
                <a:cubicBezTo>
                  <a:pt x="2038586" y="190500"/>
                  <a:pt x="2038757" y="189985"/>
                  <a:pt x="2039015" y="189557"/>
                </a:cubicBezTo>
                <a:cubicBezTo>
                  <a:pt x="2039272" y="189128"/>
                  <a:pt x="2039443" y="188099"/>
                  <a:pt x="2039529" y="186471"/>
                </a:cubicBezTo>
                <a:cubicBezTo>
                  <a:pt x="2039615" y="184842"/>
                  <a:pt x="2039743" y="183899"/>
                  <a:pt x="2039915" y="183642"/>
                </a:cubicBezTo>
                <a:cubicBezTo>
                  <a:pt x="2040086" y="183385"/>
                  <a:pt x="2040258" y="182870"/>
                  <a:pt x="2040429" y="182099"/>
                </a:cubicBezTo>
                <a:cubicBezTo>
                  <a:pt x="2040600" y="181327"/>
                  <a:pt x="2040815" y="180727"/>
                  <a:pt x="2041072" y="180298"/>
                </a:cubicBezTo>
                <a:cubicBezTo>
                  <a:pt x="2041329" y="179870"/>
                  <a:pt x="2041501" y="178455"/>
                  <a:pt x="2041586" y="176055"/>
                </a:cubicBezTo>
                <a:cubicBezTo>
                  <a:pt x="2041672" y="173655"/>
                  <a:pt x="2041843" y="172197"/>
                  <a:pt x="2042100" y="171683"/>
                </a:cubicBezTo>
                <a:cubicBezTo>
                  <a:pt x="2042358" y="171169"/>
                  <a:pt x="2042529" y="162082"/>
                  <a:pt x="2042615" y="144422"/>
                </a:cubicBezTo>
                <a:cubicBezTo>
                  <a:pt x="2042701" y="126763"/>
                  <a:pt x="2042615" y="117762"/>
                  <a:pt x="2042358" y="117419"/>
                </a:cubicBezTo>
                <a:cubicBezTo>
                  <a:pt x="2042100" y="117076"/>
                  <a:pt x="2041929" y="116219"/>
                  <a:pt x="2041843" y="114847"/>
                </a:cubicBezTo>
                <a:cubicBezTo>
                  <a:pt x="2041758" y="113476"/>
                  <a:pt x="2041243" y="112790"/>
                  <a:pt x="2040300" y="112790"/>
                </a:cubicBezTo>
                <a:cubicBezTo>
                  <a:pt x="2039357" y="112790"/>
                  <a:pt x="2038629" y="112961"/>
                  <a:pt x="2038114" y="113304"/>
                </a:cubicBezTo>
                <a:cubicBezTo>
                  <a:pt x="2037600" y="113647"/>
                  <a:pt x="2037086" y="113819"/>
                  <a:pt x="2036571" y="113819"/>
                </a:cubicBezTo>
                <a:cubicBezTo>
                  <a:pt x="2036057" y="113819"/>
                  <a:pt x="2035200" y="114161"/>
                  <a:pt x="2034000" y="114847"/>
                </a:cubicBezTo>
                <a:cubicBezTo>
                  <a:pt x="2032800" y="115533"/>
                  <a:pt x="2031942" y="115876"/>
                  <a:pt x="2031428" y="115876"/>
                </a:cubicBezTo>
                <a:cubicBezTo>
                  <a:pt x="2030913" y="115876"/>
                  <a:pt x="2030399" y="116047"/>
                  <a:pt x="2029885" y="116390"/>
                </a:cubicBezTo>
                <a:cubicBezTo>
                  <a:pt x="2029371" y="116733"/>
                  <a:pt x="2028985" y="116905"/>
                  <a:pt x="2028727" y="116905"/>
                </a:cubicBezTo>
                <a:cubicBezTo>
                  <a:pt x="2028470" y="116905"/>
                  <a:pt x="2027699" y="117333"/>
                  <a:pt x="2026413" y="118191"/>
                </a:cubicBezTo>
                <a:cubicBezTo>
                  <a:pt x="2025127" y="119048"/>
                  <a:pt x="2023798" y="119605"/>
                  <a:pt x="2022427" y="119862"/>
                </a:cubicBezTo>
                <a:cubicBezTo>
                  <a:pt x="2021055" y="120119"/>
                  <a:pt x="2020241" y="120248"/>
                  <a:pt x="2019983" y="120248"/>
                </a:cubicBezTo>
                <a:cubicBezTo>
                  <a:pt x="2019726" y="120248"/>
                  <a:pt x="2018784" y="120677"/>
                  <a:pt x="2017155" y="121534"/>
                </a:cubicBezTo>
                <a:cubicBezTo>
                  <a:pt x="2015526" y="122391"/>
                  <a:pt x="2014626" y="122820"/>
                  <a:pt x="2014454" y="122820"/>
                </a:cubicBezTo>
                <a:cubicBezTo>
                  <a:pt x="2014283" y="122820"/>
                  <a:pt x="2013597" y="123205"/>
                  <a:pt x="2012397" y="123977"/>
                </a:cubicBezTo>
                <a:cubicBezTo>
                  <a:pt x="2011197" y="124749"/>
                  <a:pt x="2009611" y="125649"/>
                  <a:pt x="2007639" y="126677"/>
                </a:cubicBezTo>
                <a:cubicBezTo>
                  <a:pt x="2005668" y="127706"/>
                  <a:pt x="2004467" y="128220"/>
                  <a:pt x="2004039" y="128220"/>
                </a:cubicBezTo>
                <a:cubicBezTo>
                  <a:pt x="2003610" y="128220"/>
                  <a:pt x="2002967" y="128563"/>
                  <a:pt x="2002110" y="129249"/>
                </a:cubicBezTo>
                <a:cubicBezTo>
                  <a:pt x="2001253" y="129935"/>
                  <a:pt x="2000738" y="130278"/>
                  <a:pt x="2000567" y="130278"/>
                </a:cubicBezTo>
                <a:cubicBezTo>
                  <a:pt x="2000395" y="130278"/>
                  <a:pt x="2000053" y="130578"/>
                  <a:pt x="1999538" y="131178"/>
                </a:cubicBezTo>
                <a:cubicBezTo>
                  <a:pt x="1999024" y="131778"/>
                  <a:pt x="1998167" y="132464"/>
                  <a:pt x="1996966" y="133235"/>
                </a:cubicBezTo>
                <a:cubicBezTo>
                  <a:pt x="1995766" y="134007"/>
                  <a:pt x="1994695" y="134393"/>
                  <a:pt x="1993752" y="134393"/>
                </a:cubicBezTo>
                <a:cubicBezTo>
                  <a:pt x="1992809" y="134393"/>
                  <a:pt x="1991866" y="134135"/>
                  <a:pt x="1990923" y="133621"/>
                </a:cubicBezTo>
                <a:cubicBezTo>
                  <a:pt x="1989980" y="133107"/>
                  <a:pt x="1989165" y="132378"/>
                  <a:pt x="1988480" y="131435"/>
                </a:cubicBezTo>
                <a:lnTo>
                  <a:pt x="1988164" y="130419"/>
                </a:lnTo>
                <a:lnTo>
                  <a:pt x="1987579" y="131564"/>
                </a:lnTo>
                <a:cubicBezTo>
                  <a:pt x="1986294" y="134135"/>
                  <a:pt x="1985136" y="136021"/>
                  <a:pt x="1984108" y="137222"/>
                </a:cubicBezTo>
                <a:cubicBezTo>
                  <a:pt x="1983079" y="138422"/>
                  <a:pt x="1982522" y="139022"/>
                  <a:pt x="1982436" y="139022"/>
                </a:cubicBezTo>
                <a:cubicBezTo>
                  <a:pt x="1982350" y="139022"/>
                  <a:pt x="1981836" y="139965"/>
                  <a:pt x="1980893" y="141851"/>
                </a:cubicBezTo>
                <a:cubicBezTo>
                  <a:pt x="1979950" y="143737"/>
                  <a:pt x="1979093" y="145151"/>
                  <a:pt x="1978321" y="146094"/>
                </a:cubicBezTo>
                <a:cubicBezTo>
                  <a:pt x="1977550" y="147037"/>
                  <a:pt x="1977121" y="147509"/>
                  <a:pt x="1977035" y="147509"/>
                </a:cubicBezTo>
                <a:cubicBezTo>
                  <a:pt x="1976950" y="147509"/>
                  <a:pt x="1976435" y="148237"/>
                  <a:pt x="1975492" y="149695"/>
                </a:cubicBezTo>
                <a:cubicBezTo>
                  <a:pt x="1974549" y="151152"/>
                  <a:pt x="1974035" y="151881"/>
                  <a:pt x="1973949" y="151881"/>
                </a:cubicBezTo>
                <a:cubicBezTo>
                  <a:pt x="1973864" y="151881"/>
                  <a:pt x="1973178" y="153166"/>
                  <a:pt x="1971892" y="155738"/>
                </a:cubicBezTo>
                <a:cubicBezTo>
                  <a:pt x="1970606" y="158310"/>
                  <a:pt x="1969192" y="160453"/>
                  <a:pt x="1967648" y="162168"/>
                </a:cubicBezTo>
                <a:cubicBezTo>
                  <a:pt x="1966105" y="163882"/>
                  <a:pt x="1965291" y="164739"/>
                  <a:pt x="1965205" y="164739"/>
                </a:cubicBezTo>
                <a:cubicBezTo>
                  <a:pt x="1965120" y="164739"/>
                  <a:pt x="1964648" y="165811"/>
                  <a:pt x="1963791" y="167954"/>
                </a:cubicBezTo>
                <a:cubicBezTo>
                  <a:pt x="1962934" y="170097"/>
                  <a:pt x="1962076" y="171597"/>
                  <a:pt x="1961219" y="172455"/>
                </a:cubicBezTo>
                <a:cubicBezTo>
                  <a:pt x="1960362" y="173312"/>
                  <a:pt x="1959848" y="173740"/>
                  <a:pt x="1959676" y="173740"/>
                </a:cubicBezTo>
                <a:cubicBezTo>
                  <a:pt x="1959505" y="173740"/>
                  <a:pt x="1959290" y="174255"/>
                  <a:pt x="1959033" y="175283"/>
                </a:cubicBezTo>
                <a:cubicBezTo>
                  <a:pt x="1958776" y="176312"/>
                  <a:pt x="1958133" y="177469"/>
                  <a:pt x="1957104" y="178755"/>
                </a:cubicBezTo>
                <a:cubicBezTo>
                  <a:pt x="1956076" y="180041"/>
                  <a:pt x="1954961" y="181413"/>
                  <a:pt x="1953761" y="182870"/>
                </a:cubicBezTo>
                <a:cubicBezTo>
                  <a:pt x="1952561" y="184327"/>
                  <a:pt x="1951918" y="185056"/>
                  <a:pt x="1951832" y="185056"/>
                </a:cubicBezTo>
                <a:cubicBezTo>
                  <a:pt x="1951747" y="185056"/>
                  <a:pt x="1951446" y="185656"/>
                  <a:pt x="1950932" y="186856"/>
                </a:cubicBezTo>
                <a:cubicBezTo>
                  <a:pt x="1950418" y="188057"/>
                  <a:pt x="1949732" y="189085"/>
                  <a:pt x="1948875" y="189942"/>
                </a:cubicBezTo>
                <a:cubicBezTo>
                  <a:pt x="1948018" y="190800"/>
                  <a:pt x="1947503" y="191228"/>
                  <a:pt x="1947332" y="191228"/>
                </a:cubicBezTo>
                <a:cubicBezTo>
                  <a:pt x="1947160" y="191228"/>
                  <a:pt x="1946689" y="191743"/>
                  <a:pt x="1945917" y="192771"/>
                </a:cubicBezTo>
                <a:cubicBezTo>
                  <a:pt x="1945146" y="193800"/>
                  <a:pt x="1944717" y="194314"/>
                  <a:pt x="1944631" y="194314"/>
                </a:cubicBezTo>
                <a:cubicBezTo>
                  <a:pt x="1944546" y="194314"/>
                  <a:pt x="1944288" y="194829"/>
                  <a:pt x="1943860" y="195857"/>
                </a:cubicBezTo>
                <a:cubicBezTo>
                  <a:pt x="1943431" y="196886"/>
                  <a:pt x="1942746" y="197958"/>
                  <a:pt x="1941802" y="199072"/>
                </a:cubicBezTo>
                <a:cubicBezTo>
                  <a:pt x="1940860" y="200187"/>
                  <a:pt x="1940345" y="200744"/>
                  <a:pt x="1940259" y="200744"/>
                </a:cubicBezTo>
                <a:cubicBezTo>
                  <a:pt x="1940174" y="200744"/>
                  <a:pt x="1939788" y="201301"/>
                  <a:pt x="1939102" y="202415"/>
                </a:cubicBezTo>
                <a:cubicBezTo>
                  <a:pt x="1938416" y="203530"/>
                  <a:pt x="1937473" y="204473"/>
                  <a:pt x="1936273" y="205244"/>
                </a:cubicBezTo>
                <a:cubicBezTo>
                  <a:pt x="1935073" y="206016"/>
                  <a:pt x="1934473" y="206402"/>
                  <a:pt x="1934473" y="206402"/>
                </a:cubicBezTo>
                <a:cubicBezTo>
                  <a:pt x="1934473" y="206402"/>
                  <a:pt x="1933659" y="206402"/>
                  <a:pt x="1932030" y="206402"/>
                </a:cubicBezTo>
                <a:cubicBezTo>
                  <a:pt x="1930401" y="206402"/>
                  <a:pt x="1929115" y="206144"/>
                  <a:pt x="1928172" y="205630"/>
                </a:cubicBezTo>
                <a:cubicBezTo>
                  <a:pt x="1927229" y="205116"/>
                  <a:pt x="1926243" y="204216"/>
                  <a:pt x="1925214" y="202930"/>
                </a:cubicBezTo>
                <a:cubicBezTo>
                  <a:pt x="1924186" y="201644"/>
                  <a:pt x="1923629" y="198815"/>
                  <a:pt x="1923543" y="194443"/>
                </a:cubicBezTo>
                <a:cubicBezTo>
                  <a:pt x="1923457" y="190071"/>
                  <a:pt x="1923714" y="186942"/>
                  <a:pt x="1924315" y="185056"/>
                </a:cubicBezTo>
                <a:cubicBezTo>
                  <a:pt x="1924915" y="183170"/>
                  <a:pt x="1926029" y="180684"/>
                  <a:pt x="1927658" y="177598"/>
                </a:cubicBezTo>
                <a:cubicBezTo>
                  <a:pt x="1929287" y="174512"/>
                  <a:pt x="1930444" y="172626"/>
                  <a:pt x="1931130" y="171940"/>
                </a:cubicBezTo>
                <a:cubicBezTo>
                  <a:pt x="1931815" y="171254"/>
                  <a:pt x="1932630" y="170740"/>
                  <a:pt x="1933573" y="170397"/>
                </a:cubicBezTo>
                <a:cubicBezTo>
                  <a:pt x="1934516" y="170054"/>
                  <a:pt x="1935587" y="170011"/>
                  <a:pt x="1936788" y="170269"/>
                </a:cubicBezTo>
                <a:cubicBezTo>
                  <a:pt x="1937988" y="170526"/>
                  <a:pt x="1939017" y="171126"/>
                  <a:pt x="1939874" y="172069"/>
                </a:cubicBezTo>
                <a:cubicBezTo>
                  <a:pt x="1940731" y="173012"/>
                  <a:pt x="1941245" y="174040"/>
                  <a:pt x="1941417" y="175155"/>
                </a:cubicBezTo>
                <a:cubicBezTo>
                  <a:pt x="1941588" y="176269"/>
                  <a:pt x="1941845" y="176698"/>
                  <a:pt x="1942188" y="176441"/>
                </a:cubicBezTo>
                <a:cubicBezTo>
                  <a:pt x="1942531" y="176184"/>
                  <a:pt x="1942960" y="175669"/>
                  <a:pt x="1943474" y="174898"/>
                </a:cubicBezTo>
                <a:cubicBezTo>
                  <a:pt x="1943988" y="174126"/>
                  <a:pt x="1944588" y="173355"/>
                  <a:pt x="1945274" y="172583"/>
                </a:cubicBezTo>
                <a:cubicBezTo>
                  <a:pt x="1945960" y="171812"/>
                  <a:pt x="1946432" y="170954"/>
                  <a:pt x="1946689" y="170011"/>
                </a:cubicBezTo>
                <a:cubicBezTo>
                  <a:pt x="1946946" y="169068"/>
                  <a:pt x="1947332" y="168125"/>
                  <a:pt x="1947846" y="167182"/>
                </a:cubicBezTo>
                <a:cubicBezTo>
                  <a:pt x="1948360" y="166240"/>
                  <a:pt x="1949003" y="165511"/>
                  <a:pt x="1949775" y="164996"/>
                </a:cubicBezTo>
                <a:cubicBezTo>
                  <a:pt x="1950546" y="164482"/>
                  <a:pt x="1951489" y="163068"/>
                  <a:pt x="1952604" y="160753"/>
                </a:cubicBezTo>
                <a:cubicBezTo>
                  <a:pt x="1953718" y="158439"/>
                  <a:pt x="1954918" y="156638"/>
                  <a:pt x="1956204" y="155352"/>
                </a:cubicBezTo>
                <a:cubicBezTo>
                  <a:pt x="1957490" y="154067"/>
                  <a:pt x="1958519" y="152652"/>
                  <a:pt x="1959290" y="151109"/>
                </a:cubicBezTo>
                <a:cubicBezTo>
                  <a:pt x="1960062" y="149566"/>
                  <a:pt x="1961262" y="147509"/>
                  <a:pt x="1962891" y="144937"/>
                </a:cubicBezTo>
                <a:cubicBezTo>
                  <a:pt x="1964520" y="142365"/>
                  <a:pt x="1965677" y="140736"/>
                  <a:pt x="1966363" y="140050"/>
                </a:cubicBezTo>
                <a:cubicBezTo>
                  <a:pt x="1967049" y="139365"/>
                  <a:pt x="1967948" y="137950"/>
                  <a:pt x="1969063" y="135807"/>
                </a:cubicBezTo>
                <a:cubicBezTo>
                  <a:pt x="1970177" y="133664"/>
                  <a:pt x="1971206" y="132121"/>
                  <a:pt x="1972149" y="131178"/>
                </a:cubicBezTo>
                <a:cubicBezTo>
                  <a:pt x="1973092" y="130235"/>
                  <a:pt x="1974292" y="128349"/>
                  <a:pt x="1975750" y="125520"/>
                </a:cubicBezTo>
                <a:cubicBezTo>
                  <a:pt x="1977207" y="122691"/>
                  <a:pt x="1978278" y="120934"/>
                  <a:pt x="1978964" y="120248"/>
                </a:cubicBezTo>
                <a:cubicBezTo>
                  <a:pt x="1979650" y="119562"/>
                  <a:pt x="1980164" y="118662"/>
                  <a:pt x="1980507" y="117548"/>
                </a:cubicBezTo>
                <a:cubicBezTo>
                  <a:pt x="1980850" y="116433"/>
                  <a:pt x="1981793" y="114633"/>
                  <a:pt x="1983336" y="112147"/>
                </a:cubicBezTo>
                <a:cubicBezTo>
                  <a:pt x="1984879" y="109661"/>
                  <a:pt x="1985779" y="108032"/>
                  <a:pt x="1986037" y="107261"/>
                </a:cubicBezTo>
                <a:cubicBezTo>
                  <a:pt x="1986294" y="106489"/>
                  <a:pt x="1986722" y="105675"/>
                  <a:pt x="1987322" y="104817"/>
                </a:cubicBezTo>
                <a:cubicBezTo>
                  <a:pt x="1987922" y="103960"/>
                  <a:pt x="1988651" y="102674"/>
                  <a:pt x="1989508" y="100960"/>
                </a:cubicBezTo>
                <a:cubicBezTo>
                  <a:pt x="1990366" y="99245"/>
                  <a:pt x="1991137" y="98002"/>
                  <a:pt x="1991823" y="97231"/>
                </a:cubicBezTo>
                <a:cubicBezTo>
                  <a:pt x="1992509" y="96459"/>
                  <a:pt x="1992980" y="95516"/>
                  <a:pt x="1993237" y="94402"/>
                </a:cubicBezTo>
                <a:cubicBezTo>
                  <a:pt x="1993494" y="93287"/>
                  <a:pt x="1993837" y="92473"/>
                  <a:pt x="1994266" y="91959"/>
                </a:cubicBezTo>
                <a:cubicBezTo>
                  <a:pt x="1994695" y="91444"/>
                  <a:pt x="1995166" y="90544"/>
                  <a:pt x="1995681" y="89258"/>
                </a:cubicBezTo>
                <a:cubicBezTo>
                  <a:pt x="1996195" y="87973"/>
                  <a:pt x="1996752" y="87030"/>
                  <a:pt x="1997352" y="86429"/>
                </a:cubicBezTo>
                <a:cubicBezTo>
                  <a:pt x="1997952" y="85829"/>
                  <a:pt x="1998724" y="84715"/>
                  <a:pt x="1999667" y="83086"/>
                </a:cubicBezTo>
                <a:cubicBezTo>
                  <a:pt x="2000610" y="81457"/>
                  <a:pt x="2001595" y="79743"/>
                  <a:pt x="2002624" y="77943"/>
                </a:cubicBezTo>
                <a:cubicBezTo>
                  <a:pt x="2003653" y="76142"/>
                  <a:pt x="2004296" y="74728"/>
                  <a:pt x="2004553" y="73699"/>
                </a:cubicBezTo>
                <a:cubicBezTo>
                  <a:pt x="2004810" y="72671"/>
                  <a:pt x="2005496" y="71299"/>
                  <a:pt x="2006610" y="69584"/>
                </a:cubicBezTo>
                <a:cubicBezTo>
                  <a:pt x="2007725" y="67870"/>
                  <a:pt x="2008754" y="66670"/>
                  <a:pt x="2009696" y="65984"/>
                </a:cubicBezTo>
                <a:cubicBezTo>
                  <a:pt x="2010640" y="65298"/>
                  <a:pt x="2011711" y="64912"/>
                  <a:pt x="2012911" y="64827"/>
                </a:cubicBezTo>
                <a:close/>
                <a:moveTo>
                  <a:pt x="1106703" y="64827"/>
                </a:moveTo>
                <a:cubicBezTo>
                  <a:pt x="1108589" y="64741"/>
                  <a:pt x="1110003" y="64955"/>
                  <a:pt x="1110946" y="65470"/>
                </a:cubicBezTo>
                <a:cubicBezTo>
                  <a:pt x="1111889" y="65984"/>
                  <a:pt x="1112704" y="66713"/>
                  <a:pt x="1113389" y="67656"/>
                </a:cubicBezTo>
                <a:cubicBezTo>
                  <a:pt x="1114075" y="68599"/>
                  <a:pt x="1114418" y="69970"/>
                  <a:pt x="1114418" y="71770"/>
                </a:cubicBezTo>
                <a:cubicBezTo>
                  <a:pt x="1114418" y="73571"/>
                  <a:pt x="1114118" y="74942"/>
                  <a:pt x="1113518" y="75885"/>
                </a:cubicBezTo>
                <a:cubicBezTo>
                  <a:pt x="1112918" y="76828"/>
                  <a:pt x="1112232" y="77814"/>
                  <a:pt x="1111460" y="78843"/>
                </a:cubicBezTo>
                <a:cubicBezTo>
                  <a:pt x="1110689" y="79871"/>
                  <a:pt x="1110218" y="80386"/>
                  <a:pt x="1110046" y="80386"/>
                </a:cubicBezTo>
                <a:cubicBezTo>
                  <a:pt x="1109875" y="80386"/>
                  <a:pt x="1109489" y="80729"/>
                  <a:pt x="1108889" y="81415"/>
                </a:cubicBezTo>
                <a:cubicBezTo>
                  <a:pt x="1108289" y="82100"/>
                  <a:pt x="1107046" y="83343"/>
                  <a:pt x="1105160" y="85144"/>
                </a:cubicBezTo>
                <a:cubicBezTo>
                  <a:pt x="1103274" y="86944"/>
                  <a:pt x="1102245" y="87844"/>
                  <a:pt x="1102074" y="87844"/>
                </a:cubicBezTo>
                <a:cubicBezTo>
                  <a:pt x="1101902" y="87844"/>
                  <a:pt x="1100702" y="88873"/>
                  <a:pt x="1098473" y="90930"/>
                </a:cubicBezTo>
                <a:cubicBezTo>
                  <a:pt x="1096244" y="92987"/>
                  <a:pt x="1095044" y="94016"/>
                  <a:pt x="1094873" y="94016"/>
                </a:cubicBezTo>
                <a:cubicBezTo>
                  <a:pt x="1094701" y="94016"/>
                  <a:pt x="1093887" y="94702"/>
                  <a:pt x="1092430" y="96074"/>
                </a:cubicBezTo>
                <a:cubicBezTo>
                  <a:pt x="1090972" y="97445"/>
                  <a:pt x="1089515" y="98517"/>
                  <a:pt x="1088058" y="99288"/>
                </a:cubicBezTo>
                <a:cubicBezTo>
                  <a:pt x="1086600" y="100060"/>
                  <a:pt x="1085872" y="100445"/>
                  <a:pt x="1085872" y="100445"/>
                </a:cubicBezTo>
                <a:cubicBezTo>
                  <a:pt x="1085872" y="100445"/>
                  <a:pt x="1085272" y="100445"/>
                  <a:pt x="1084071" y="100445"/>
                </a:cubicBezTo>
                <a:cubicBezTo>
                  <a:pt x="1082871" y="100445"/>
                  <a:pt x="1081800" y="100188"/>
                  <a:pt x="1080857" y="99674"/>
                </a:cubicBezTo>
                <a:cubicBezTo>
                  <a:pt x="1079914" y="99160"/>
                  <a:pt x="1079099" y="98431"/>
                  <a:pt x="1078414" y="97488"/>
                </a:cubicBezTo>
                <a:cubicBezTo>
                  <a:pt x="1077728" y="96545"/>
                  <a:pt x="1077342" y="95473"/>
                  <a:pt x="1077256" y="94273"/>
                </a:cubicBezTo>
                <a:cubicBezTo>
                  <a:pt x="1077171" y="93073"/>
                  <a:pt x="1077385" y="92002"/>
                  <a:pt x="1077899" y="91059"/>
                </a:cubicBezTo>
                <a:cubicBezTo>
                  <a:pt x="1078414" y="90116"/>
                  <a:pt x="1079142" y="89216"/>
                  <a:pt x="1080085" y="88358"/>
                </a:cubicBezTo>
                <a:cubicBezTo>
                  <a:pt x="1081028" y="87501"/>
                  <a:pt x="1081928" y="86944"/>
                  <a:pt x="1082785" y="86687"/>
                </a:cubicBezTo>
                <a:cubicBezTo>
                  <a:pt x="1083643" y="86429"/>
                  <a:pt x="1084200" y="86129"/>
                  <a:pt x="1084457" y="85787"/>
                </a:cubicBezTo>
                <a:cubicBezTo>
                  <a:pt x="1084714" y="85444"/>
                  <a:pt x="1085314" y="84972"/>
                  <a:pt x="1086257" y="84372"/>
                </a:cubicBezTo>
                <a:cubicBezTo>
                  <a:pt x="1087200" y="83772"/>
                  <a:pt x="1088272" y="82872"/>
                  <a:pt x="1089472" y="81672"/>
                </a:cubicBezTo>
                <a:cubicBezTo>
                  <a:pt x="1090672" y="80472"/>
                  <a:pt x="1091015" y="79829"/>
                  <a:pt x="1090501" y="79743"/>
                </a:cubicBezTo>
                <a:cubicBezTo>
                  <a:pt x="1089987" y="79657"/>
                  <a:pt x="1088015" y="80043"/>
                  <a:pt x="1084586" y="80900"/>
                </a:cubicBezTo>
                <a:cubicBezTo>
                  <a:pt x="1081157" y="81757"/>
                  <a:pt x="1079099" y="82186"/>
                  <a:pt x="1078414" y="82186"/>
                </a:cubicBezTo>
                <a:cubicBezTo>
                  <a:pt x="1077728" y="82186"/>
                  <a:pt x="1076399" y="82829"/>
                  <a:pt x="1074427" y="84115"/>
                </a:cubicBezTo>
                <a:cubicBezTo>
                  <a:pt x="1072456" y="85401"/>
                  <a:pt x="1070055" y="86472"/>
                  <a:pt x="1067226" y="87330"/>
                </a:cubicBezTo>
                <a:cubicBezTo>
                  <a:pt x="1064398" y="88187"/>
                  <a:pt x="1061997" y="88615"/>
                  <a:pt x="1060026" y="88615"/>
                </a:cubicBezTo>
                <a:cubicBezTo>
                  <a:pt x="1058054" y="88615"/>
                  <a:pt x="1056554" y="88873"/>
                  <a:pt x="1055525" y="89387"/>
                </a:cubicBezTo>
                <a:cubicBezTo>
                  <a:pt x="1054496" y="89901"/>
                  <a:pt x="1053468" y="90158"/>
                  <a:pt x="1052439" y="90158"/>
                </a:cubicBezTo>
                <a:cubicBezTo>
                  <a:pt x="1051410" y="90158"/>
                  <a:pt x="1050596" y="90330"/>
                  <a:pt x="1049996" y="90673"/>
                </a:cubicBezTo>
                <a:cubicBezTo>
                  <a:pt x="1049396" y="91016"/>
                  <a:pt x="1048581" y="91187"/>
                  <a:pt x="1047553" y="91187"/>
                </a:cubicBezTo>
                <a:cubicBezTo>
                  <a:pt x="1046524" y="91187"/>
                  <a:pt x="1045538" y="90930"/>
                  <a:pt x="1044595" y="90416"/>
                </a:cubicBezTo>
                <a:cubicBezTo>
                  <a:pt x="1043652" y="89901"/>
                  <a:pt x="1042838" y="89173"/>
                  <a:pt x="1042152" y="88230"/>
                </a:cubicBezTo>
                <a:cubicBezTo>
                  <a:pt x="1041466" y="87287"/>
                  <a:pt x="1041080" y="86215"/>
                  <a:pt x="1040995" y="85015"/>
                </a:cubicBezTo>
                <a:cubicBezTo>
                  <a:pt x="1040909" y="83815"/>
                  <a:pt x="1041123" y="82743"/>
                  <a:pt x="1041637" y="81800"/>
                </a:cubicBezTo>
                <a:cubicBezTo>
                  <a:pt x="1042152" y="80857"/>
                  <a:pt x="1043223" y="79871"/>
                  <a:pt x="1044852" y="78843"/>
                </a:cubicBezTo>
                <a:cubicBezTo>
                  <a:pt x="1046481" y="77814"/>
                  <a:pt x="1048024" y="77257"/>
                  <a:pt x="1049481" y="77171"/>
                </a:cubicBezTo>
                <a:cubicBezTo>
                  <a:pt x="1050939" y="77085"/>
                  <a:pt x="1051925" y="76914"/>
                  <a:pt x="1052439" y="76657"/>
                </a:cubicBezTo>
                <a:cubicBezTo>
                  <a:pt x="1052953" y="76400"/>
                  <a:pt x="1054668" y="76228"/>
                  <a:pt x="1057582" y="76142"/>
                </a:cubicBezTo>
                <a:cubicBezTo>
                  <a:pt x="1060497" y="76057"/>
                  <a:pt x="1062769" y="75885"/>
                  <a:pt x="1064398" y="75628"/>
                </a:cubicBezTo>
                <a:cubicBezTo>
                  <a:pt x="1066026" y="75371"/>
                  <a:pt x="1068041" y="74685"/>
                  <a:pt x="1070441" y="73571"/>
                </a:cubicBezTo>
                <a:cubicBezTo>
                  <a:pt x="1072841" y="72456"/>
                  <a:pt x="1076956" y="71256"/>
                  <a:pt x="1082785" y="69970"/>
                </a:cubicBezTo>
                <a:cubicBezTo>
                  <a:pt x="1088615" y="68684"/>
                  <a:pt x="1092730" y="67999"/>
                  <a:pt x="1095130" y="67913"/>
                </a:cubicBezTo>
                <a:cubicBezTo>
                  <a:pt x="1097530" y="67827"/>
                  <a:pt x="1099245" y="67570"/>
                  <a:pt x="1100273" y="67141"/>
                </a:cubicBezTo>
                <a:cubicBezTo>
                  <a:pt x="1101302" y="66713"/>
                  <a:pt x="1102159" y="66241"/>
                  <a:pt x="1102845" y="65727"/>
                </a:cubicBezTo>
                <a:cubicBezTo>
                  <a:pt x="1103531" y="65213"/>
                  <a:pt x="1104817" y="64912"/>
                  <a:pt x="1106703" y="64827"/>
                </a:cubicBezTo>
                <a:close/>
                <a:moveTo>
                  <a:pt x="5383528" y="61355"/>
                </a:moveTo>
                <a:cubicBezTo>
                  <a:pt x="5382070" y="61355"/>
                  <a:pt x="5380656" y="61826"/>
                  <a:pt x="5379284" y="62769"/>
                </a:cubicBezTo>
                <a:cubicBezTo>
                  <a:pt x="5377912" y="63712"/>
                  <a:pt x="5377141" y="64184"/>
                  <a:pt x="5376970" y="64184"/>
                </a:cubicBezTo>
                <a:cubicBezTo>
                  <a:pt x="5376798" y="64184"/>
                  <a:pt x="5376370" y="64527"/>
                  <a:pt x="5375684" y="65213"/>
                </a:cubicBezTo>
                <a:cubicBezTo>
                  <a:pt x="5374998" y="65898"/>
                  <a:pt x="5374055" y="66627"/>
                  <a:pt x="5372855" y="67399"/>
                </a:cubicBezTo>
                <a:cubicBezTo>
                  <a:pt x="5371654" y="68170"/>
                  <a:pt x="5370883" y="68556"/>
                  <a:pt x="5370540" y="68556"/>
                </a:cubicBezTo>
                <a:cubicBezTo>
                  <a:pt x="5370197" y="68556"/>
                  <a:pt x="5369768" y="68856"/>
                  <a:pt x="5369254" y="69456"/>
                </a:cubicBezTo>
                <a:cubicBezTo>
                  <a:pt x="5368740" y="70056"/>
                  <a:pt x="5367796" y="70785"/>
                  <a:pt x="5366426" y="71642"/>
                </a:cubicBezTo>
                <a:cubicBezTo>
                  <a:pt x="5365054" y="72499"/>
                  <a:pt x="5364240" y="72928"/>
                  <a:pt x="5363982" y="72928"/>
                </a:cubicBezTo>
                <a:cubicBezTo>
                  <a:pt x="5363726" y="72928"/>
                  <a:pt x="5362996" y="73485"/>
                  <a:pt x="5361796" y="74599"/>
                </a:cubicBezTo>
                <a:cubicBezTo>
                  <a:pt x="5360596" y="75714"/>
                  <a:pt x="5359910" y="76271"/>
                  <a:pt x="5359739" y="76271"/>
                </a:cubicBezTo>
                <a:cubicBezTo>
                  <a:pt x="5359568" y="76271"/>
                  <a:pt x="5357939" y="77814"/>
                  <a:pt x="5354852" y="80900"/>
                </a:cubicBezTo>
                <a:cubicBezTo>
                  <a:pt x="5351766" y="83986"/>
                  <a:pt x="5350180" y="85529"/>
                  <a:pt x="5350094" y="85529"/>
                </a:cubicBezTo>
                <a:cubicBezTo>
                  <a:pt x="5350010" y="85529"/>
                  <a:pt x="5349624" y="86087"/>
                  <a:pt x="5348938" y="87201"/>
                </a:cubicBezTo>
                <a:cubicBezTo>
                  <a:pt x="5348252" y="88315"/>
                  <a:pt x="5347309" y="89258"/>
                  <a:pt x="5346109" y="90030"/>
                </a:cubicBezTo>
                <a:cubicBezTo>
                  <a:pt x="5344908" y="90801"/>
                  <a:pt x="5343837" y="91187"/>
                  <a:pt x="5342894" y="91187"/>
                </a:cubicBezTo>
                <a:lnTo>
                  <a:pt x="5342873" y="91182"/>
                </a:lnTo>
                <a:lnTo>
                  <a:pt x="5342966" y="100269"/>
                </a:lnTo>
                <a:lnTo>
                  <a:pt x="5342988" y="109078"/>
                </a:lnTo>
                <a:lnTo>
                  <a:pt x="5346109" y="107518"/>
                </a:lnTo>
                <a:cubicBezTo>
                  <a:pt x="5347309" y="106575"/>
                  <a:pt x="5348638" y="106060"/>
                  <a:pt x="5350094" y="105975"/>
                </a:cubicBezTo>
                <a:cubicBezTo>
                  <a:pt x="5351552" y="105889"/>
                  <a:pt x="5352752" y="105546"/>
                  <a:pt x="5353695" y="104946"/>
                </a:cubicBezTo>
                <a:cubicBezTo>
                  <a:pt x="5354638" y="104346"/>
                  <a:pt x="5355667" y="104003"/>
                  <a:pt x="5356782" y="103917"/>
                </a:cubicBezTo>
                <a:cubicBezTo>
                  <a:pt x="5357896" y="103832"/>
                  <a:pt x="5358496" y="103703"/>
                  <a:pt x="5358582" y="103532"/>
                </a:cubicBezTo>
                <a:cubicBezTo>
                  <a:pt x="5358667" y="103360"/>
                  <a:pt x="5359182" y="103189"/>
                  <a:pt x="5360125" y="103017"/>
                </a:cubicBezTo>
                <a:cubicBezTo>
                  <a:pt x="5361068" y="102846"/>
                  <a:pt x="5361582" y="102674"/>
                  <a:pt x="5361668" y="102503"/>
                </a:cubicBezTo>
                <a:cubicBezTo>
                  <a:pt x="5361754" y="102331"/>
                  <a:pt x="5362268" y="102160"/>
                  <a:pt x="5363211" y="101989"/>
                </a:cubicBezTo>
                <a:cubicBezTo>
                  <a:pt x="5364154" y="101817"/>
                  <a:pt x="5364754" y="101603"/>
                  <a:pt x="5365012" y="101346"/>
                </a:cubicBezTo>
                <a:cubicBezTo>
                  <a:pt x="5365268" y="101088"/>
                  <a:pt x="5365954" y="100917"/>
                  <a:pt x="5367068" y="100831"/>
                </a:cubicBezTo>
                <a:cubicBezTo>
                  <a:pt x="5368182" y="100746"/>
                  <a:pt x="5368782" y="100617"/>
                  <a:pt x="5368868" y="100445"/>
                </a:cubicBezTo>
                <a:cubicBezTo>
                  <a:pt x="5368954" y="100274"/>
                  <a:pt x="5369468" y="100103"/>
                  <a:pt x="5370412" y="99931"/>
                </a:cubicBezTo>
                <a:cubicBezTo>
                  <a:pt x="5371354" y="99760"/>
                  <a:pt x="5371912" y="99588"/>
                  <a:pt x="5372084" y="99417"/>
                </a:cubicBezTo>
                <a:cubicBezTo>
                  <a:pt x="5372254" y="99245"/>
                  <a:pt x="5372940" y="99117"/>
                  <a:pt x="5374141" y="99031"/>
                </a:cubicBezTo>
                <a:cubicBezTo>
                  <a:pt x="5375341" y="98945"/>
                  <a:pt x="5376412" y="99160"/>
                  <a:pt x="5377356" y="99674"/>
                </a:cubicBezTo>
                <a:cubicBezTo>
                  <a:pt x="5378298" y="100188"/>
                  <a:pt x="5379112" y="100917"/>
                  <a:pt x="5379798" y="101860"/>
                </a:cubicBezTo>
                <a:cubicBezTo>
                  <a:pt x="5380484" y="102803"/>
                  <a:pt x="5380827" y="104003"/>
                  <a:pt x="5380827" y="105460"/>
                </a:cubicBezTo>
                <a:cubicBezTo>
                  <a:pt x="5380827" y="106918"/>
                  <a:pt x="5380484" y="108118"/>
                  <a:pt x="5379798" y="109061"/>
                </a:cubicBezTo>
                <a:cubicBezTo>
                  <a:pt x="5379112" y="110004"/>
                  <a:pt x="5378170" y="110861"/>
                  <a:pt x="5376970" y="111633"/>
                </a:cubicBezTo>
                <a:cubicBezTo>
                  <a:pt x="5375770" y="112404"/>
                  <a:pt x="5374912" y="112790"/>
                  <a:pt x="5374398" y="112790"/>
                </a:cubicBezTo>
                <a:cubicBezTo>
                  <a:pt x="5373884" y="112790"/>
                  <a:pt x="5373370" y="112961"/>
                  <a:pt x="5372855" y="113304"/>
                </a:cubicBezTo>
                <a:cubicBezTo>
                  <a:pt x="5372340" y="113647"/>
                  <a:pt x="5371826" y="113819"/>
                  <a:pt x="5371312" y="113819"/>
                </a:cubicBezTo>
                <a:cubicBezTo>
                  <a:pt x="5370798" y="113819"/>
                  <a:pt x="5370283" y="113990"/>
                  <a:pt x="5369768" y="114333"/>
                </a:cubicBezTo>
                <a:cubicBezTo>
                  <a:pt x="5369254" y="114676"/>
                  <a:pt x="5368568" y="114847"/>
                  <a:pt x="5367712" y="114847"/>
                </a:cubicBezTo>
                <a:cubicBezTo>
                  <a:pt x="5366854" y="114847"/>
                  <a:pt x="5366168" y="115019"/>
                  <a:pt x="5365654" y="115362"/>
                </a:cubicBezTo>
                <a:cubicBezTo>
                  <a:pt x="5365140" y="115705"/>
                  <a:pt x="5364626" y="115876"/>
                  <a:pt x="5364111" y="115876"/>
                </a:cubicBezTo>
                <a:cubicBezTo>
                  <a:pt x="5363597" y="115876"/>
                  <a:pt x="5363082" y="116047"/>
                  <a:pt x="5362568" y="116390"/>
                </a:cubicBezTo>
                <a:cubicBezTo>
                  <a:pt x="5362054" y="116733"/>
                  <a:pt x="5361282" y="116905"/>
                  <a:pt x="5360254" y="116905"/>
                </a:cubicBezTo>
                <a:cubicBezTo>
                  <a:pt x="5359224" y="116905"/>
                  <a:pt x="5358196" y="117248"/>
                  <a:pt x="5357167" y="117933"/>
                </a:cubicBezTo>
                <a:cubicBezTo>
                  <a:pt x="5356138" y="118619"/>
                  <a:pt x="5355066" y="118962"/>
                  <a:pt x="5353952" y="118962"/>
                </a:cubicBezTo>
                <a:cubicBezTo>
                  <a:pt x="5352838" y="118962"/>
                  <a:pt x="5351766" y="119348"/>
                  <a:pt x="5350738" y="120119"/>
                </a:cubicBezTo>
                <a:cubicBezTo>
                  <a:pt x="5349710" y="120891"/>
                  <a:pt x="5349109" y="121277"/>
                  <a:pt x="5348938" y="121277"/>
                </a:cubicBezTo>
                <a:cubicBezTo>
                  <a:pt x="5348766" y="121277"/>
                  <a:pt x="5348552" y="121534"/>
                  <a:pt x="5348295" y="122048"/>
                </a:cubicBezTo>
                <a:cubicBezTo>
                  <a:pt x="5348038" y="122563"/>
                  <a:pt x="5347309" y="123205"/>
                  <a:pt x="5346109" y="123977"/>
                </a:cubicBezTo>
                <a:cubicBezTo>
                  <a:pt x="5344908" y="124749"/>
                  <a:pt x="5344308" y="125134"/>
                  <a:pt x="5344308" y="125134"/>
                </a:cubicBezTo>
                <a:lnTo>
                  <a:pt x="5343019" y="125134"/>
                </a:lnTo>
                <a:lnTo>
                  <a:pt x="5342986" y="143892"/>
                </a:lnTo>
                <a:lnTo>
                  <a:pt x="5346752" y="142494"/>
                </a:lnTo>
                <a:cubicBezTo>
                  <a:pt x="5348724" y="141551"/>
                  <a:pt x="5350223" y="141036"/>
                  <a:pt x="5351252" y="140951"/>
                </a:cubicBezTo>
                <a:cubicBezTo>
                  <a:pt x="5352280" y="140865"/>
                  <a:pt x="5353266" y="140393"/>
                  <a:pt x="5354210" y="139536"/>
                </a:cubicBezTo>
                <a:cubicBezTo>
                  <a:pt x="5355152" y="138679"/>
                  <a:pt x="5356096" y="138165"/>
                  <a:pt x="5357038" y="137993"/>
                </a:cubicBezTo>
                <a:cubicBezTo>
                  <a:pt x="5357982" y="137822"/>
                  <a:pt x="5358582" y="137607"/>
                  <a:pt x="5358839" y="137350"/>
                </a:cubicBezTo>
                <a:cubicBezTo>
                  <a:pt x="5359096" y="137093"/>
                  <a:pt x="5359696" y="136921"/>
                  <a:pt x="5360639" y="136836"/>
                </a:cubicBezTo>
                <a:cubicBezTo>
                  <a:pt x="5361582" y="136750"/>
                  <a:pt x="5362440" y="136407"/>
                  <a:pt x="5363211" y="135807"/>
                </a:cubicBezTo>
                <a:cubicBezTo>
                  <a:pt x="5363982" y="135207"/>
                  <a:pt x="5366296" y="134864"/>
                  <a:pt x="5370154" y="134778"/>
                </a:cubicBezTo>
                <a:cubicBezTo>
                  <a:pt x="5374012" y="134693"/>
                  <a:pt x="5376412" y="134907"/>
                  <a:pt x="5377356" y="135421"/>
                </a:cubicBezTo>
                <a:cubicBezTo>
                  <a:pt x="5378298" y="135936"/>
                  <a:pt x="5379112" y="136664"/>
                  <a:pt x="5379798" y="137607"/>
                </a:cubicBezTo>
                <a:cubicBezTo>
                  <a:pt x="5380484" y="138550"/>
                  <a:pt x="5380827" y="139750"/>
                  <a:pt x="5380827" y="141208"/>
                </a:cubicBezTo>
                <a:cubicBezTo>
                  <a:pt x="5380827" y="142665"/>
                  <a:pt x="5380612" y="143737"/>
                  <a:pt x="5380184" y="144422"/>
                </a:cubicBezTo>
                <a:cubicBezTo>
                  <a:pt x="5379755" y="145108"/>
                  <a:pt x="5378941" y="145837"/>
                  <a:pt x="5377742" y="146608"/>
                </a:cubicBezTo>
                <a:cubicBezTo>
                  <a:pt x="5376541" y="147380"/>
                  <a:pt x="5374955" y="147766"/>
                  <a:pt x="5372984" y="147766"/>
                </a:cubicBezTo>
                <a:cubicBezTo>
                  <a:pt x="5371012" y="147766"/>
                  <a:pt x="5369512" y="148109"/>
                  <a:pt x="5368483" y="148794"/>
                </a:cubicBezTo>
                <a:cubicBezTo>
                  <a:pt x="5367454" y="149480"/>
                  <a:pt x="5366340" y="149823"/>
                  <a:pt x="5365140" y="149823"/>
                </a:cubicBezTo>
                <a:cubicBezTo>
                  <a:pt x="5363940" y="149823"/>
                  <a:pt x="5363082" y="149995"/>
                  <a:pt x="5362568" y="150338"/>
                </a:cubicBezTo>
                <a:cubicBezTo>
                  <a:pt x="5362054" y="150680"/>
                  <a:pt x="5361625" y="150852"/>
                  <a:pt x="5361282" y="150852"/>
                </a:cubicBezTo>
                <a:cubicBezTo>
                  <a:pt x="5360939" y="150852"/>
                  <a:pt x="5360210" y="151323"/>
                  <a:pt x="5359096" y="152266"/>
                </a:cubicBezTo>
                <a:cubicBezTo>
                  <a:pt x="5357982" y="153209"/>
                  <a:pt x="5356696" y="153767"/>
                  <a:pt x="5355238" y="153938"/>
                </a:cubicBezTo>
                <a:cubicBezTo>
                  <a:pt x="5353780" y="154109"/>
                  <a:pt x="5352924" y="154195"/>
                  <a:pt x="5352666" y="154195"/>
                </a:cubicBezTo>
                <a:cubicBezTo>
                  <a:pt x="5352410" y="154195"/>
                  <a:pt x="5351338" y="154667"/>
                  <a:pt x="5349452" y="155610"/>
                </a:cubicBezTo>
                <a:cubicBezTo>
                  <a:pt x="5347566" y="156553"/>
                  <a:pt x="5346323" y="157024"/>
                  <a:pt x="5345723" y="157024"/>
                </a:cubicBezTo>
                <a:cubicBezTo>
                  <a:pt x="5345123" y="157024"/>
                  <a:pt x="5344437" y="157196"/>
                  <a:pt x="5343666" y="157538"/>
                </a:cubicBezTo>
                <a:lnTo>
                  <a:pt x="5342894" y="157881"/>
                </a:lnTo>
                <a:lnTo>
                  <a:pt x="5342862" y="162296"/>
                </a:lnTo>
                <a:lnTo>
                  <a:pt x="5342698" y="170476"/>
                </a:lnTo>
                <a:lnTo>
                  <a:pt x="5343280" y="170269"/>
                </a:lnTo>
                <a:cubicBezTo>
                  <a:pt x="5343622" y="170011"/>
                  <a:pt x="5344651" y="169840"/>
                  <a:pt x="5346366" y="169754"/>
                </a:cubicBezTo>
                <a:cubicBezTo>
                  <a:pt x="5348080" y="169669"/>
                  <a:pt x="5349109" y="169497"/>
                  <a:pt x="5349452" y="169240"/>
                </a:cubicBezTo>
                <a:cubicBezTo>
                  <a:pt x="5349795" y="168983"/>
                  <a:pt x="5354896" y="168811"/>
                  <a:pt x="5364754" y="168726"/>
                </a:cubicBezTo>
                <a:cubicBezTo>
                  <a:pt x="5374612" y="168640"/>
                  <a:pt x="5379755" y="168726"/>
                  <a:pt x="5380184" y="168983"/>
                </a:cubicBezTo>
                <a:cubicBezTo>
                  <a:pt x="5380612" y="169240"/>
                  <a:pt x="5381384" y="169454"/>
                  <a:pt x="5382499" y="169626"/>
                </a:cubicBezTo>
                <a:cubicBezTo>
                  <a:pt x="5383613" y="169797"/>
                  <a:pt x="5384513" y="170140"/>
                  <a:pt x="5385200" y="170654"/>
                </a:cubicBezTo>
                <a:cubicBezTo>
                  <a:pt x="5385885" y="171169"/>
                  <a:pt x="5386485" y="171469"/>
                  <a:pt x="5387000" y="171554"/>
                </a:cubicBezTo>
                <a:lnTo>
                  <a:pt x="5388223" y="172000"/>
                </a:lnTo>
                <a:lnTo>
                  <a:pt x="5388036" y="163389"/>
                </a:lnTo>
                <a:cubicBezTo>
                  <a:pt x="5387966" y="158289"/>
                  <a:pt x="5387921" y="152395"/>
                  <a:pt x="5387900" y="145708"/>
                </a:cubicBezTo>
                <a:cubicBezTo>
                  <a:pt x="5387814" y="118962"/>
                  <a:pt x="5387642" y="105418"/>
                  <a:pt x="5387386" y="105075"/>
                </a:cubicBezTo>
                <a:cubicBezTo>
                  <a:pt x="5387128" y="104732"/>
                  <a:pt x="5386956" y="98131"/>
                  <a:pt x="5386871" y="85272"/>
                </a:cubicBezTo>
                <a:cubicBezTo>
                  <a:pt x="5386785" y="72413"/>
                  <a:pt x="5386614" y="65727"/>
                  <a:pt x="5386356" y="65213"/>
                </a:cubicBezTo>
                <a:cubicBezTo>
                  <a:pt x="5386100" y="64698"/>
                  <a:pt x="5385928" y="63927"/>
                  <a:pt x="5385842" y="62898"/>
                </a:cubicBezTo>
                <a:cubicBezTo>
                  <a:pt x="5385756" y="61869"/>
                  <a:pt x="5384985" y="61355"/>
                  <a:pt x="5383528" y="61355"/>
                </a:cubicBezTo>
                <a:close/>
                <a:moveTo>
                  <a:pt x="2769196" y="55568"/>
                </a:moveTo>
                <a:cubicBezTo>
                  <a:pt x="2770396" y="55483"/>
                  <a:pt x="2771468" y="55697"/>
                  <a:pt x="2772411" y="56211"/>
                </a:cubicBezTo>
                <a:cubicBezTo>
                  <a:pt x="2773354" y="56726"/>
                  <a:pt x="2774168" y="57454"/>
                  <a:pt x="2774854" y="58397"/>
                </a:cubicBezTo>
                <a:cubicBezTo>
                  <a:pt x="2775540" y="59340"/>
                  <a:pt x="2775926" y="61441"/>
                  <a:pt x="2776011" y="64698"/>
                </a:cubicBezTo>
                <a:cubicBezTo>
                  <a:pt x="2776097" y="67956"/>
                  <a:pt x="2775883" y="70185"/>
                  <a:pt x="2775368" y="71385"/>
                </a:cubicBezTo>
                <a:cubicBezTo>
                  <a:pt x="2774854" y="72585"/>
                  <a:pt x="2774554" y="73185"/>
                  <a:pt x="2774468" y="73185"/>
                </a:cubicBezTo>
                <a:cubicBezTo>
                  <a:pt x="2774382" y="73185"/>
                  <a:pt x="2773996" y="74085"/>
                  <a:pt x="2773311" y="75885"/>
                </a:cubicBezTo>
                <a:cubicBezTo>
                  <a:pt x="2772625" y="77686"/>
                  <a:pt x="2772239" y="78586"/>
                  <a:pt x="2772154" y="78586"/>
                </a:cubicBezTo>
                <a:cubicBezTo>
                  <a:pt x="2772068" y="78586"/>
                  <a:pt x="2771768" y="79443"/>
                  <a:pt x="2771254" y="81157"/>
                </a:cubicBezTo>
                <a:cubicBezTo>
                  <a:pt x="2770739" y="82872"/>
                  <a:pt x="2770439" y="83729"/>
                  <a:pt x="2770353" y="83729"/>
                </a:cubicBezTo>
                <a:cubicBezTo>
                  <a:pt x="2770268" y="83729"/>
                  <a:pt x="2770054" y="84629"/>
                  <a:pt x="2769710" y="86429"/>
                </a:cubicBezTo>
                <a:cubicBezTo>
                  <a:pt x="2769368" y="88230"/>
                  <a:pt x="2768768" y="90459"/>
                  <a:pt x="2767910" y="93116"/>
                </a:cubicBezTo>
                <a:cubicBezTo>
                  <a:pt x="2767053" y="95773"/>
                  <a:pt x="2766281" y="97574"/>
                  <a:pt x="2765596" y="98517"/>
                </a:cubicBezTo>
                <a:cubicBezTo>
                  <a:pt x="2764910" y="99460"/>
                  <a:pt x="2764524" y="99931"/>
                  <a:pt x="2764438" y="99931"/>
                </a:cubicBezTo>
                <a:cubicBezTo>
                  <a:pt x="2764352" y="99931"/>
                  <a:pt x="2763967" y="100617"/>
                  <a:pt x="2763281" y="101989"/>
                </a:cubicBezTo>
                <a:cubicBezTo>
                  <a:pt x="2762595" y="103360"/>
                  <a:pt x="2762210" y="104046"/>
                  <a:pt x="2762124" y="104046"/>
                </a:cubicBezTo>
                <a:cubicBezTo>
                  <a:pt x="2762038" y="104046"/>
                  <a:pt x="2761910" y="104432"/>
                  <a:pt x="2761738" y="105203"/>
                </a:cubicBezTo>
                <a:cubicBezTo>
                  <a:pt x="2761566" y="105975"/>
                  <a:pt x="2761095" y="107046"/>
                  <a:pt x="2760324" y="108418"/>
                </a:cubicBezTo>
                <a:cubicBezTo>
                  <a:pt x="2759552" y="109790"/>
                  <a:pt x="2758566" y="110861"/>
                  <a:pt x="2757366" y="111633"/>
                </a:cubicBezTo>
                <a:cubicBezTo>
                  <a:pt x="2756166" y="112404"/>
                  <a:pt x="2754923" y="112790"/>
                  <a:pt x="2753637" y="112790"/>
                </a:cubicBezTo>
                <a:cubicBezTo>
                  <a:pt x="2752351" y="112790"/>
                  <a:pt x="2751236" y="112533"/>
                  <a:pt x="2750294" y="112018"/>
                </a:cubicBezTo>
                <a:cubicBezTo>
                  <a:pt x="2749350" y="111504"/>
                  <a:pt x="2748408" y="110647"/>
                  <a:pt x="2747465" y="109447"/>
                </a:cubicBezTo>
                <a:cubicBezTo>
                  <a:pt x="2746522" y="108246"/>
                  <a:pt x="2746008" y="107046"/>
                  <a:pt x="2745922" y="105846"/>
                </a:cubicBezTo>
                <a:cubicBezTo>
                  <a:pt x="2745836" y="104646"/>
                  <a:pt x="2745964" y="103703"/>
                  <a:pt x="2746308" y="103017"/>
                </a:cubicBezTo>
                <a:cubicBezTo>
                  <a:pt x="2746650" y="102331"/>
                  <a:pt x="2747122" y="101731"/>
                  <a:pt x="2747722" y="101217"/>
                </a:cubicBezTo>
                <a:cubicBezTo>
                  <a:pt x="2748322" y="100703"/>
                  <a:pt x="2748922" y="100017"/>
                  <a:pt x="2749522" y="99160"/>
                </a:cubicBezTo>
                <a:cubicBezTo>
                  <a:pt x="2750122" y="98302"/>
                  <a:pt x="2750636" y="97445"/>
                  <a:pt x="2751065" y="96588"/>
                </a:cubicBezTo>
                <a:cubicBezTo>
                  <a:pt x="2751494" y="95731"/>
                  <a:pt x="2752094" y="94788"/>
                  <a:pt x="2752866" y="93759"/>
                </a:cubicBezTo>
                <a:cubicBezTo>
                  <a:pt x="2753637" y="92730"/>
                  <a:pt x="2754194" y="91873"/>
                  <a:pt x="2754537" y="91187"/>
                </a:cubicBezTo>
                <a:cubicBezTo>
                  <a:pt x="2754880" y="90501"/>
                  <a:pt x="2755223" y="89387"/>
                  <a:pt x="2755566" y="87844"/>
                </a:cubicBezTo>
                <a:cubicBezTo>
                  <a:pt x="2755908" y="86301"/>
                  <a:pt x="2756423" y="84286"/>
                  <a:pt x="2757109" y="81800"/>
                </a:cubicBezTo>
                <a:cubicBezTo>
                  <a:pt x="2757794" y="79314"/>
                  <a:pt x="2757880" y="78200"/>
                  <a:pt x="2757366" y="78457"/>
                </a:cubicBezTo>
                <a:cubicBezTo>
                  <a:pt x="2756852" y="78714"/>
                  <a:pt x="2756423" y="78843"/>
                  <a:pt x="2756080" y="78843"/>
                </a:cubicBezTo>
                <a:cubicBezTo>
                  <a:pt x="2755737" y="78843"/>
                  <a:pt x="2754923" y="79443"/>
                  <a:pt x="2753637" y="80643"/>
                </a:cubicBezTo>
                <a:cubicBezTo>
                  <a:pt x="2752351" y="81843"/>
                  <a:pt x="2751622" y="82443"/>
                  <a:pt x="2751451" y="82443"/>
                </a:cubicBezTo>
                <a:cubicBezTo>
                  <a:pt x="2751280" y="82443"/>
                  <a:pt x="2750979" y="82658"/>
                  <a:pt x="2750551" y="83086"/>
                </a:cubicBezTo>
                <a:cubicBezTo>
                  <a:pt x="2750122" y="83515"/>
                  <a:pt x="2749822" y="83729"/>
                  <a:pt x="2749651" y="83729"/>
                </a:cubicBezTo>
                <a:cubicBezTo>
                  <a:pt x="2749479" y="83729"/>
                  <a:pt x="2749265" y="83901"/>
                  <a:pt x="2749008" y="84243"/>
                </a:cubicBezTo>
                <a:cubicBezTo>
                  <a:pt x="2748750" y="84586"/>
                  <a:pt x="2748065" y="85272"/>
                  <a:pt x="2746950" y="86301"/>
                </a:cubicBezTo>
                <a:cubicBezTo>
                  <a:pt x="2745836" y="87330"/>
                  <a:pt x="2745193" y="87844"/>
                  <a:pt x="2745022" y="87844"/>
                </a:cubicBezTo>
                <a:cubicBezTo>
                  <a:pt x="2744850" y="87844"/>
                  <a:pt x="2744164" y="88358"/>
                  <a:pt x="2742964" y="89387"/>
                </a:cubicBezTo>
                <a:lnTo>
                  <a:pt x="2742846" y="89476"/>
                </a:lnTo>
                <a:lnTo>
                  <a:pt x="2742964" y="98002"/>
                </a:lnTo>
                <a:cubicBezTo>
                  <a:pt x="2742964" y="107861"/>
                  <a:pt x="2742921" y="112790"/>
                  <a:pt x="2742836" y="112790"/>
                </a:cubicBezTo>
                <a:cubicBezTo>
                  <a:pt x="2742750" y="112790"/>
                  <a:pt x="2742578" y="113219"/>
                  <a:pt x="2742321" y="114076"/>
                </a:cubicBezTo>
                <a:cubicBezTo>
                  <a:pt x="2742064" y="114933"/>
                  <a:pt x="2741721" y="115705"/>
                  <a:pt x="2741293" y="116390"/>
                </a:cubicBezTo>
                <a:lnTo>
                  <a:pt x="2740738" y="116887"/>
                </a:lnTo>
                <a:lnTo>
                  <a:pt x="2741293" y="116776"/>
                </a:lnTo>
                <a:cubicBezTo>
                  <a:pt x="2741550" y="116519"/>
                  <a:pt x="2742450" y="116347"/>
                  <a:pt x="2743993" y="116262"/>
                </a:cubicBezTo>
                <a:cubicBezTo>
                  <a:pt x="2745536" y="116176"/>
                  <a:pt x="2746779" y="116390"/>
                  <a:pt x="2747722" y="116905"/>
                </a:cubicBezTo>
                <a:cubicBezTo>
                  <a:pt x="2748665" y="117419"/>
                  <a:pt x="2749651" y="118319"/>
                  <a:pt x="2750680" y="119605"/>
                </a:cubicBezTo>
                <a:cubicBezTo>
                  <a:pt x="2751708" y="120891"/>
                  <a:pt x="2752222" y="122948"/>
                  <a:pt x="2752222" y="125777"/>
                </a:cubicBezTo>
                <a:cubicBezTo>
                  <a:pt x="2752222" y="128606"/>
                  <a:pt x="2752180" y="130021"/>
                  <a:pt x="2752094" y="130021"/>
                </a:cubicBezTo>
                <a:cubicBezTo>
                  <a:pt x="2752008" y="130021"/>
                  <a:pt x="2751837" y="130535"/>
                  <a:pt x="2751580" y="131564"/>
                </a:cubicBezTo>
                <a:cubicBezTo>
                  <a:pt x="2751322" y="132592"/>
                  <a:pt x="2750894" y="133535"/>
                  <a:pt x="2750294" y="134393"/>
                </a:cubicBezTo>
                <a:cubicBezTo>
                  <a:pt x="2749694" y="135250"/>
                  <a:pt x="2749350" y="135678"/>
                  <a:pt x="2749265" y="135678"/>
                </a:cubicBezTo>
                <a:cubicBezTo>
                  <a:pt x="2749179" y="135678"/>
                  <a:pt x="2748965" y="135979"/>
                  <a:pt x="2748622" y="136579"/>
                </a:cubicBezTo>
                <a:cubicBezTo>
                  <a:pt x="2748279" y="137179"/>
                  <a:pt x="2747722" y="137950"/>
                  <a:pt x="2746950" y="138893"/>
                </a:cubicBezTo>
                <a:cubicBezTo>
                  <a:pt x="2746179" y="139836"/>
                  <a:pt x="2745750" y="140308"/>
                  <a:pt x="2745664" y="140308"/>
                </a:cubicBezTo>
                <a:cubicBezTo>
                  <a:pt x="2745579" y="140308"/>
                  <a:pt x="2745279" y="140993"/>
                  <a:pt x="2744764" y="142365"/>
                </a:cubicBezTo>
                <a:cubicBezTo>
                  <a:pt x="2744250" y="143737"/>
                  <a:pt x="2743650" y="144894"/>
                  <a:pt x="2742964" y="145837"/>
                </a:cubicBezTo>
                <a:cubicBezTo>
                  <a:pt x="2742278" y="146780"/>
                  <a:pt x="2741892" y="147251"/>
                  <a:pt x="2741807" y="147251"/>
                </a:cubicBezTo>
                <a:cubicBezTo>
                  <a:pt x="2741721" y="147251"/>
                  <a:pt x="2741378" y="148109"/>
                  <a:pt x="2740778" y="149823"/>
                </a:cubicBezTo>
                <a:cubicBezTo>
                  <a:pt x="2740178" y="151538"/>
                  <a:pt x="2739364" y="153338"/>
                  <a:pt x="2738335" y="155224"/>
                </a:cubicBezTo>
                <a:cubicBezTo>
                  <a:pt x="2737306" y="157110"/>
                  <a:pt x="2736749" y="158053"/>
                  <a:pt x="2736664" y="158053"/>
                </a:cubicBezTo>
                <a:cubicBezTo>
                  <a:pt x="2736578" y="158053"/>
                  <a:pt x="2736106" y="159296"/>
                  <a:pt x="2735249" y="161782"/>
                </a:cubicBezTo>
                <a:lnTo>
                  <a:pt x="2733694" y="165324"/>
                </a:lnTo>
                <a:lnTo>
                  <a:pt x="2733963" y="165511"/>
                </a:lnTo>
                <a:cubicBezTo>
                  <a:pt x="2735849" y="166711"/>
                  <a:pt x="2737092" y="167611"/>
                  <a:pt x="2737692" y="168211"/>
                </a:cubicBezTo>
                <a:cubicBezTo>
                  <a:pt x="2738292" y="168811"/>
                  <a:pt x="2739021" y="169368"/>
                  <a:pt x="2739878" y="169883"/>
                </a:cubicBezTo>
                <a:cubicBezTo>
                  <a:pt x="2740736" y="170397"/>
                  <a:pt x="2741464" y="170954"/>
                  <a:pt x="2742064" y="171554"/>
                </a:cubicBezTo>
                <a:cubicBezTo>
                  <a:pt x="2742664" y="172155"/>
                  <a:pt x="2743307" y="172540"/>
                  <a:pt x="2743993" y="172712"/>
                </a:cubicBezTo>
                <a:cubicBezTo>
                  <a:pt x="2744678" y="172883"/>
                  <a:pt x="2745964" y="173655"/>
                  <a:pt x="2747851" y="175026"/>
                </a:cubicBezTo>
                <a:cubicBezTo>
                  <a:pt x="2749736" y="176398"/>
                  <a:pt x="2751108" y="177341"/>
                  <a:pt x="2751965" y="177855"/>
                </a:cubicBezTo>
                <a:cubicBezTo>
                  <a:pt x="2752822" y="178370"/>
                  <a:pt x="2753551" y="178970"/>
                  <a:pt x="2754152" y="179655"/>
                </a:cubicBezTo>
                <a:cubicBezTo>
                  <a:pt x="2754752" y="180341"/>
                  <a:pt x="2755266" y="180856"/>
                  <a:pt x="2755694" y="181199"/>
                </a:cubicBezTo>
                <a:cubicBezTo>
                  <a:pt x="2756123" y="181541"/>
                  <a:pt x="2757280" y="182656"/>
                  <a:pt x="2759166" y="184542"/>
                </a:cubicBezTo>
                <a:cubicBezTo>
                  <a:pt x="2761052" y="186428"/>
                  <a:pt x="2762424" y="187628"/>
                  <a:pt x="2763281" y="188142"/>
                </a:cubicBezTo>
                <a:cubicBezTo>
                  <a:pt x="2764138" y="188657"/>
                  <a:pt x="2764867" y="189214"/>
                  <a:pt x="2765467" y="189814"/>
                </a:cubicBezTo>
                <a:cubicBezTo>
                  <a:pt x="2766067" y="190414"/>
                  <a:pt x="2767524" y="191528"/>
                  <a:pt x="2769839" y="193157"/>
                </a:cubicBezTo>
                <a:cubicBezTo>
                  <a:pt x="2772154" y="194786"/>
                  <a:pt x="2773911" y="196029"/>
                  <a:pt x="2775111" y="196886"/>
                </a:cubicBezTo>
                <a:cubicBezTo>
                  <a:pt x="2776311" y="197743"/>
                  <a:pt x="2777297" y="198344"/>
                  <a:pt x="2778068" y="198686"/>
                </a:cubicBezTo>
                <a:cubicBezTo>
                  <a:pt x="2778840" y="199029"/>
                  <a:pt x="2779697" y="199544"/>
                  <a:pt x="2780640" y="200229"/>
                </a:cubicBezTo>
                <a:cubicBezTo>
                  <a:pt x="2781583" y="200915"/>
                  <a:pt x="2782269" y="201301"/>
                  <a:pt x="2782698" y="201387"/>
                </a:cubicBezTo>
                <a:cubicBezTo>
                  <a:pt x="2783126" y="201472"/>
                  <a:pt x="2783684" y="201730"/>
                  <a:pt x="2784370" y="202158"/>
                </a:cubicBezTo>
                <a:cubicBezTo>
                  <a:pt x="2785055" y="202587"/>
                  <a:pt x="2785955" y="203058"/>
                  <a:pt x="2787070" y="203573"/>
                </a:cubicBezTo>
                <a:cubicBezTo>
                  <a:pt x="2788184" y="204087"/>
                  <a:pt x="2789041" y="204387"/>
                  <a:pt x="2789642" y="204473"/>
                </a:cubicBezTo>
                <a:cubicBezTo>
                  <a:pt x="2790242" y="204559"/>
                  <a:pt x="2790756" y="204730"/>
                  <a:pt x="2791185" y="204987"/>
                </a:cubicBezTo>
                <a:cubicBezTo>
                  <a:pt x="2791613" y="205244"/>
                  <a:pt x="2792299" y="205416"/>
                  <a:pt x="2793242" y="205502"/>
                </a:cubicBezTo>
                <a:cubicBezTo>
                  <a:pt x="2794185" y="205587"/>
                  <a:pt x="2795171" y="205887"/>
                  <a:pt x="2796200" y="206402"/>
                </a:cubicBezTo>
                <a:cubicBezTo>
                  <a:pt x="2797228" y="206916"/>
                  <a:pt x="2798128" y="207259"/>
                  <a:pt x="2798900" y="207430"/>
                </a:cubicBezTo>
                <a:cubicBezTo>
                  <a:pt x="2799671" y="207602"/>
                  <a:pt x="2800271" y="207816"/>
                  <a:pt x="2800700" y="208073"/>
                </a:cubicBezTo>
                <a:cubicBezTo>
                  <a:pt x="2801128" y="208330"/>
                  <a:pt x="2801943" y="208502"/>
                  <a:pt x="2803143" y="208588"/>
                </a:cubicBezTo>
                <a:cubicBezTo>
                  <a:pt x="2804343" y="208673"/>
                  <a:pt x="2805158" y="208845"/>
                  <a:pt x="2805586" y="209102"/>
                </a:cubicBezTo>
                <a:cubicBezTo>
                  <a:pt x="2806015" y="209359"/>
                  <a:pt x="2807386" y="209531"/>
                  <a:pt x="2809701" y="209616"/>
                </a:cubicBezTo>
                <a:cubicBezTo>
                  <a:pt x="2812016" y="209702"/>
                  <a:pt x="2813730" y="210045"/>
                  <a:pt x="2814844" y="210645"/>
                </a:cubicBezTo>
                <a:cubicBezTo>
                  <a:pt x="2815959" y="211245"/>
                  <a:pt x="2816988" y="211588"/>
                  <a:pt x="2817931" y="211674"/>
                </a:cubicBezTo>
                <a:cubicBezTo>
                  <a:pt x="2818874" y="211759"/>
                  <a:pt x="2819560" y="211931"/>
                  <a:pt x="2819988" y="212188"/>
                </a:cubicBezTo>
                <a:cubicBezTo>
                  <a:pt x="2820416" y="212445"/>
                  <a:pt x="2820931" y="212617"/>
                  <a:pt x="2821531" y="212702"/>
                </a:cubicBezTo>
                <a:cubicBezTo>
                  <a:pt x="2822131" y="212788"/>
                  <a:pt x="2822646" y="212960"/>
                  <a:pt x="2823074" y="213217"/>
                </a:cubicBezTo>
                <a:cubicBezTo>
                  <a:pt x="2823503" y="213474"/>
                  <a:pt x="2824017" y="213645"/>
                  <a:pt x="2824617" y="213731"/>
                </a:cubicBezTo>
                <a:cubicBezTo>
                  <a:pt x="2825218" y="213817"/>
                  <a:pt x="2825732" y="213988"/>
                  <a:pt x="2826160" y="214246"/>
                </a:cubicBezTo>
                <a:cubicBezTo>
                  <a:pt x="2826589" y="214503"/>
                  <a:pt x="2827274" y="214674"/>
                  <a:pt x="2828218" y="214760"/>
                </a:cubicBezTo>
                <a:cubicBezTo>
                  <a:pt x="2829160" y="214846"/>
                  <a:pt x="2830446" y="215317"/>
                  <a:pt x="2832076" y="216174"/>
                </a:cubicBezTo>
                <a:cubicBezTo>
                  <a:pt x="2833704" y="217032"/>
                  <a:pt x="2834861" y="217932"/>
                  <a:pt x="2835547" y="218875"/>
                </a:cubicBezTo>
                <a:cubicBezTo>
                  <a:pt x="2836233" y="219818"/>
                  <a:pt x="2836576" y="221146"/>
                  <a:pt x="2836576" y="222861"/>
                </a:cubicBezTo>
                <a:cubicBezTo>
                  <a:pt x="2836576" y="224575"/>
                  <a:pt x="2836362" y="225776"/>
                  <a:pt x="2835933" y="226461"/>
                </a:cubicBezTo>
                <a:cubicBezTo>
                  <a:pt x="2835504" y="227147"/>
                  <a:pt x="2834690" y="227876"/>
                  <a:pt x="2833490" y="228647"/>
                </a:cubicBezTo>
                <a:cubicBezTo>
                  <a:pt x="2832290" y="229419"/>
                  <a:pt x="2831690" y="229805"/>
                  <a:pt x="2831690" y="229805"/>
                </a:cubicBezTo>
                <a:cubicBezTo>
                  <a:pt x="2831690" y="229805"/>
                  <a:pt x="2831090" y="229762"/>
                  <a:pt x="2829889" y="229676"/>
                </a:cubicBezTo>
                <a:cubicBezTo>
                  <a:pt x="2828689" y="229590"/>
                  <a:pt x="2827832" y="229333"/>
                  <a:pt x="2827318" y="228904"/>
                </a:cubicBezTo>
                <a:cubicBezTo>
                  <a:pt x="2826804" y="228476"/>
                  <a:pt x="2826074" y="228219"/>
                  <a:pt x="2825132" y="228133"/>
                </a:cubicBezTo>
                <a:cubicBezTo>
                  <a:pt x="2824189" y="228047"/>
                  <a:pt x="2823503" y="227876"/>
                  <a:pt x="2823074" y="227619"/>
                </a:cubicBezTo>
                <a:cubicBezTo>
                  <a:pt x="2822646" y="227361"/>
                  <a:pt x="2821960" y="227190"/>
                  <a:pt x="2821017" y="227104"/>
                </a:cubicBezTo>
                <a:cubicBezTo>
                  <a:pt x="2820074" y="227019"/>
                  <a:pt x="2819045" y="226676"/>
                  <a:pt x="2817931" y="226076"/>
                </a:cubicBezTo>
                <a:cubicBezTo>
                  <a:pt x="2816816" y="225475"/>
                  <a:pt x="2815616" y="225133"/>
                  <a:pt x="2814330" y="225047"/>
                </a:cubicBezTo>
                <a:cubicBezTo>
                  <a:pt x="2813044" y="224961"/>
                  <a:pt x="2811844" y="224618"/>
                  <a:pt x="2810730" y="224018"/>
                </a:cubicBezTo>
                <a:cubicBezTo>
                  <a:pt x="2809615" y="223418"/>
                  <a:pt x="2807901" y="223075"/>
                  <a:pt x="2805586" y="222989"/>
                </a:cubicBezTo>
                <a:cubicBezTo>
                  <a:pt x="2803272" y="222904"/>
                  <a:pt x="2801900" y="222732"/>
                  <a:pt x="2801472" y="222475"/>
                </a:cubicBezTo>
                <a:cubicBezTo>
                  <a:pt x="2801043" y="222218"/>
                  <a:pt x="2800528" y="222046"/>
                  <a:pt x="2799928" y="221961"/>
                </a:cubicBezTo>
                <a:cubicBezTo>
                  <a:pt x="2799328" y="221875"/>
                  <a:pt x="2798386" y="221575"/>
                  <a:pt x="2797100" y="221061"/>
                </a:cubicBezTo>
                <a:cubicBezTo>
                  <a:pt x="2795814" y="220546"/>
                  <a:pt x="2794785" y="220203"/>
                  <a:pt x="2794014" y="220032"/>
                </a:cubicBezTo>
                <a:cubicBezTo>
                  <a:pt x="2793242" y="219860"/>
                  <a:pt x="2792642" y="219646"/>
                  <a:pt x="2792214" y="219389"/>
                </a:cubicBezTo>
                <a:cubicBezTo>
                  <a:pt x="2791784" y="219132"/>
                  <a:pt x="2791098" y="218960"/>
                  <a:pt x="2790156" y="218875"/>
                </a:cubicBezTo>
                <a:cubicBezTo>
                  <a:pt x="2789213" y="218789"/>
                  <a:pt x="2788527" y="218617"/>
                  <a:pt x="2788098" y="218360"/>
                </a:cubicBezTo>
                <a:cubicBezTo>
                  <a:pt x="2787670" y="218103"/>
                  <a:pt x="2787156" y="217932"/>
                  <a:pt x="2786555" y="217846"/>
                </a:cubicBezTo>
                <a:cubicBezTo>
                  <a:pt x="2785955" y="217760"/>
                  <a:pt x="2784755" y="217246"/>
                  <a:pt x="2782955" y="216303"/>
                </a:cubicBezTo>
                <a:cubicBezTo>
                  <a:pt x="2781155" y="215360"/>
                  <a:pt x="2779954" y="214846"/>
                  <a:pt x="2779354" y="214760"/>
                </a:cubicBezTo>
                <a:cubicBezTo>
                  <a:pt x="2778754" y="214674"/>
                  <a:pt x="2778111" y="214460"/>
                  <a:pt x="2777426" y="214117"/>
                </a:cubicBezTo>
                <a:cubicBezTo>
                  <a:pt x="2776740" y="213774"/>
                  <a:pt x="2776097" y="213303"/>
                  <a:pt x="2775497" y="212702"/>
                </a:cubicBezTo>
                <a:cubicBezTo>
                  <a:pt x="2774897" y="212102"/>
                  <a:pt x="2774254" y="211717"/>
                  <a:pt x="2773568" y="211545"/>
                </a:cubicBezTo>
                <a:cubicBezTo>
                  <a:pt x="2772882" y="211374"/>
                  <a:pt x="2771939" y="210902"/>
                  <a:pt x="2770739" y="210131"/>
                </a:cubicBezTo>
                <a:cubicBezTo>
                  <a:pt x="2769539" y="209359"/>
                  <a:pt x="2768553" y="208631"/>
                  <a:pt x="2767782" y="207945"/>
                </a:cubicBezTo>
                <a:cubicBezTo>
                  <a:pt x="2767010" y="207259"/>
                  <a:pt x="2765681" y="206316"/>
                  <a:pt x="2763795" y="205116"/>
                </a:cubicBezTo>
                <a:cubicBezTo>
                  <a:pt x="2761910" y="203916"/>
                  <a:pt x="2760538" y="202887"/>
                  <a:pt x="2759681" y="202030"/>
                </a:cubicBezTo>
                <a:cubicBezTo>
                  <a:pt x="2758823" y="201172"/>
                  <a:pt x="2757966" y="200487"/>
                  <a:pt x="2757109" y="199972"/>
                </a:cubicBezTo>
                <a:cubicBezTo>
                  <a:pt x="2756252" y="199458"/>
                  <a:pt x="2754880" y="198258"/>
                  <a:pt x="2752994" y="196372"/>
                </a:cubicBezTo>
                <a:cubicBezTo>
                  <a:pt x="2751108" y="194486"/>
                  <a:pt x="2749736" y="193286"/>
                  <a:pt x="2748880" y="192771"/>
                </a:cubicBezTo>
                <a:cubicBezTo>
                  <a:pt x="2748022" y="192257"/>
                  <a:pt x="2747293" y="191657"/>
                  <a:pt x="2746693" y="190971"/>
                </a:cubicBezTo>
                <a:cubicBezTo>
                  <a:pt x="2746093" y="190285"/>
                  <a:pt x="2745408" y="189600"/>
                  <a:pt x="2744636" y="188914"/>
                </a:cubicBezTo>
                <a:cubicBezTo>
                  <a:pt x="2743864" y="188228"/>
                  <a:pt x="2743007" y="187671"/>
                  <a:pt x="2742064" y="187242"/>
                </a:cubicBezTo>
                <a:cubicBezTo>
                  <a:pt x="2741121" y="186813"/>
                  <a:pt x="2739406" y="185785"/>
                  <a:pt x="2736920" y="184156"/>
                </a:cubicBezTo>
                <a:cubicBezTo>
                  <a:pt x="2734435" y="182527"/>
                  <a:pt x="2732763" y="181284"/>
                  <a:pt x="2731906" y="180427"/>
                </a:cubicBezTo>
                <a:lnTo>
                  <a:pt x="2726364" y="176397"/>
                </a:lnTo>
                <a:lnTo>
                  <a:pt x="2726248" y="176569"/>
                </a:lnTo>
                <a:cubicBezTo>
                  <a:pt x="2725219" y="178284"/>
                  <a:pt x="2724319" y="179655"/>
                  <a:pt x="2723548" y="180684"/>
                </a:cubicBezTo>
                <a:cubicBezTo>
                  <a:pt x="2722776" y="181713"/>
                  <a:pt x="2722304" y="182227"/>
                  <a:pt x="2722133" y="182227"/>
                </a:cubicBezTo>
                <a:cubicBezTo>
                  <a:pt x="2721962" y="182227"/>
                  <a:pt x="2721747" y="182399"/>
                  <a:pt x="2721490" y="182742"/>
                </a:cubicBezTo>
                <a:cubicBezTo>
                  <a:pt x="2721233" y="183084"/>
                  <a:pt x="2720547" y="183770"/>
                  <a:pt x="2719433" y="184799"/>
                </a:cubicBezTo>
                <a:cubicBezTo>
                  <a:pt x="2718318" y="185828"/>
                  <a:pt x="2717675" y="186342"/>
                  <a:pt x="2717504" y="186342"/>
                </a:cubicBezTo>
                <a:cubicBezTo>
                  <a:pt x="2717332" y="186342"/>
                  <a:pt x="2716904" y="186856"/>
                  <a:pt x="2716218" y="187885"/>
                </a:cubicBezTo>
                <a:cubicBezTo>
                  <a:pt x="2715532" y="188914"/>
                  <a:pt x="2715104" y="189428"/>
                  <a:pt x="2714932" y="189428"/>
                </a:cubicBezTo>
                <a:cubicBezTo>
                  <a:pt x="2714760" y="189428"/>
                  <a:pt x="2714546" y="189600"/>
                  <a:pt x="2714289" y="189942"/>
                </a:cubicBezTo>
                <a:cubicBezTo>
                  <a:pt x="2714032" y="190285"/>
                  <a:pt x="2713346" y="190971"/>
                  <a:pt x="2712232" y="192000"/>
                </a:cubicBezTo>
                <a:cubicBezTo>
                  <a:pt x="2711117" y="193029"/>
                  <a:pt x="2710474" y="193543"/>
                  <a:pt x="2710303" y="193543"/>
                </a:cubicBezTo>
                <a:cubicBezTo>
                  <a:pt x="2710132" y="193543"/>
                  <a:pt x="2709446" y="194057"/>
                  <a:pt x="2708246" y="195086"/>
                </a:cubicBezTo>
                <a:cubicBezTo>
                  <a:pt x="2707045" y="196115"/>
                  <a:pt x="2706360" y="196629"/>
                  <a:pt x="2706188" y="196629"/>
                </a:cubicBezTo>
                <a:cubicBezTo>
                  <a:pt x="2706017" y="196629"/>
                  <a:pt x="2704988" y="197529"/>
                  <a:pt x="2703102" y="199329"/>
                </a:cubicBezTo>
                <a:cubicBezTo>
                  <a:pt x="2701216" y="201130"/>
                  <a:pt x="2699544" y="202415"/>
                  <a:pt x="2698087" y="203187"/>
                </a:cubicBezTo>
                <a:cubicBezTo>
                  <a:pt x="2696630" y="203959"/>
                  <a:pt x="2695901" y="204344"/>
                  <a:pt x="2695901" y="204344"/>
                </a:cubicBezTo>
                <a:cubicBezTo>
                  <a:pt x="2695901" y="204344"/>
                  <a:pt x="2694915" y="204344"/>
                  <a:pt x="2692944" y="204344"/>
                </a:cubicBezTo>
                <a:cubicBezTo>
                  <a:pt x="2690972" y="204344"/>
                  <a:pt x="2689643" y="204173"/>
                  <a:pt x="2688958" y="203830"/>
                </a:cubicBezTo>
                <a:cubicBezTo>
                  <a:pt x="2688272" y="203487"/>
                  <a:pt x="2687243" y="202673"/>
                  <a:pt x="2685871" y="201387"/>
                </a:cubicBezTo>
                <a:cubicBezTo>
                  <a:pt x="2684500" y="200101"/>
                  <a:pt x="2683171" y="198515"/>
                  <a:pt x="2681885" y="196629"/>
                </a:cubicBezTo>
                <a:cubicBezTo>
                  <a:pt x="2680599" y="194743"/>
                  <a:pt x="2679914" y="190585"/>
                  <a:pt x="2679828" y="184156"/>
                </a:cubicBezTo>
                <a:lnTo>
                  <a:pt x="2679828" y="183256"/>
                </a:lnTo>
                <a:lnTo>
                  <a:pt x="2679571" y="184027"/>
                </a:lnTo>
                <a:cubicBezTo>
                  <a:pt x="2679314" y="185056"/>
                  <a:pt x="2677856" y="188099"/>
                  <a:pt x="2675199" y="193157"/>
                </a:cubicBezTo>
                <a:cubicBezTo>
                  <a:pt x="2672541" y="198215"/>
                  <a:pt x="2670484" y="201815"/>
                  <a:pt x="2669027" y="203959"/>
                </a:cubicBezTo>
                <a:cubicBezTo>
                  <a:pt x="2667569" y="206102"/>
                  <a:pt x="2666455" y="207688"/>
                  <a:pt x="2665683" y="208716"/>
                </a:cubicBezTo>
                <a:cubicBezTo>
                  <a:pt x="2664912" y="209745"/>
                  <a:pt x="2663926" y="210645"/>
                  <a:pt x="2662726" y="211417"/>
                </a:cubicBezTo>
                <a:cubicBezTo>
                  <a:pt x="2661526" y="212188"/>
                  <a:pt x="2660926" y="212574"/>
                  <a:pt x="2660926" y="212574"/>
                </a:cubicBezTo>
                <a:cubicBezTo>
                  <a:pt x="2660926" y="212574"/>
                  <a:pt x="2660454" y="212574"/>
                  <a:pt x="2659511" y="212574"/>
                </a:cubicBezTo>
                <a:cubicBezTo>
                  <a:pt x="2658568" y="212574"/>
                  <a:pt x="2657411" y="212188"/>
                  <a:pt x="2656039" y="211417"/>
                </a:cubicBezTo>
                <a:cubicBezTo>
                  <a:pt x="2654668" y="210645"/>
                  <a:pt x="2653682" y="209788"/>
                  <a:pt x="2653082" y="208845"/>
                </a:cubicBezTo>
                <a:cubicBezTo>
                  <a:pt x="2652482" y="207902"/>
                  <a:pt x="2652182" y="206402"/>
                  <a:pt x="2652182" y="204344"/>
                </a:cubicBezTo>
                <a:cubicBezTo>
                  <a:pt x="2652182" y="202287"/>
                  <a:pt x="2652910" y="199972"/>
                  <a:pt x="2654368" y="197401"/>
                </a:cubicBezTo>
                <a:cubicBezTo>
                  <a:pt x="2655825" y="194829"/>
                  <a:pt x="2658054" y="190543"/>
                  <a:pt x="2661054" y="184542"/>
                </a:cubicBezTo>
                <a:cubicBezTo>
                  <a:pt x="2664054" y="178541"/>
                  <a:pt x="2665855" y="175241"/>
                  <a:pt x="2666455" y="174641"/>
                </a:cubicBezTo>
                <a:cubicBezTo>
                  <a:pt x="2667055" y="174040"/>
                  <a:pt x="2667655" y="173655"/>
                  <a:pt x="2668255" y="173483"/>
                </a:cubicBezTo>
                <a:cubicBezTo>
                  <a:pt x="2668855" y="173312"/>
                  <a:pt x="2669241" y="172840"/>
                  <a:pt x="2669412" y="172069"/>
                </a:cubicBezTo>
                <a:cubicBezTo>
                  <a:pt x="2669583" y="171297"/>
                  <a:pt x="2670098" y="170311"/>
                  <a:pt x="2670955" y="169111"/>
                </a:cubicBezTo>
                <a:cubicBezTo>
                  <a:pt x="2671812" y="167911"/>
                  <a:pt x="2672327" y="166882"/>
                  <a:pt x="2672498" y="166025"/>
                </a:cubicBezTo>
                <a:cubicBezTo>
                  <a:pt x="2672670" y="165168"/>
                  <a:pt x="2673013" y="164396"/>
                  <a:pt x="2673527" y="163711"/>
                </a:cubicBezTo>
                <a:cubicBezTo>
                  <a:pt x="2674041" y="163025"/>
                  <a:pt x="2674341" y="162296"/>
                  <a:pt x="2674427" y="161525"/>
                </a:cubicBezTo>
                <a:cubicBezTo>
                  <a:pt x="2674513" y="160753"/>
                  <a:pt x="2674942" y="159682"/>
                  <a:pt x="2675713" y="158310"/>
                </a:cubicBezTo>
                <a:cubicBezTo>
                  <a:pt x="2676485" y="156938"/>
                  <a:pt x="2677128" y="155695"/>
                  <a:pt x="2677642" y="154581"/>
                </a:cubicBezTo>
                <a:cubicBezTo>
                  <a:pt x="2678156" y="153466"/>
                  <a:pt x="2678456" y="152609"/>
                  <a:pt x="2678542" y="152009"/>
                </a:cubicBezTo>
                <a:cubicBezTo>
                  <a:pt x="2678628" y="151409"/>
                  <a:pt x="2678799" y="150895"/>
                  <a:pt x="2679056" y="150466"/>
                </a:cubicBezTo>
                <a:cubicBezTo>
                  <a:pt x="2679314" y="150037"/>
                  <a:pt x="2679485" y="148666"/>
                  <a:pt x="2679571" y="146351"/>
                </a:cubicBezTo>
                <a:cubicBezTo>
                  <a:pt x="2679656" y="144037"/>
                  <a:pt x="2679785" y="142665"/>
                  <a:pt x="2679956" y="142236"/>
                </a:cubicBezTo>
                <a:cubicBezTo>
                  <a:pt x="2680128" y="141808"/>
                  <a:pt x="2680599" y="140993"/>
                  <a:pt x="2681371" y="139793"/>
                </a:cubicBezTo>
                <a:cubicBezTo>
                  <a:pt x="2682143" y="138593"/>
                  <a:pt x="2682571" y="137607"/>
                  <a:pt x="2682657" y="136836"/>
                </a:cubicBezTo>
                <a:cubicBezTo>
                  <a:pt x="2682743" y="136064"/>
                  <a:pt x="2683085" y="135121"/>
                  <a:pt x="2683686" y="134007"/>
                </a:cubicBezTo>
                <a:cubicBezTo>
                  <a:pt x="2684285" y="132892"/>
                  <a:pt x="2684628" y="131864"/>
                  <a:pt x="2684714" y="130921"/>
                </a:cubicBezTo>
                <a:cubicBezTo>
                  <a:pt x="2684800" y="129978"/>
                  <a:pt x="2685014" y="129163"/>
                  <a:pt x="2685357" y="128478"/>
                </a:cubicBezTo>
                <a:cubicBezTo>
                  <a:pt x="2685700" y="127792"/>
                  <a:pt x="2686171" y="127149"/>
                  <a:pt x="2686772" y="126549"/>
                </a:cubicBezTo>
                <a:cubicBezTo>
                  <a:pt x="2687372" y="125949"/>
                  <a:pt x="2687843" y="125306"/>
                  <a:pt x="2688186" y="124620"/>
                </a:cubicBezTo>
                <a:cubicBezTo>
                  <a:pt x="2688529" y="123934"/>
                  <a:pt x="2688743" y="122177"/>
                  <a:pt x="2688829" y="119348"/>
                </a:cubicBezTo>
                <a:cubicBezTo>
                  <a:pt x="2688915" y="116519"/>
                  <a:pt x="2689258" y="114547"/>
                  <a:pt x="2689858" y="113433"/>
                </a:cubicBezTo>
                <a:cubicBezTo>
                  <a:pt x="2690458" y="112318"/>
                  <a:pt x="2690801" y="110947"/>
                  <a:pt x="2690887" y="109318"/>
                </a:cubicBezTo>
                <a:cubicBezTo>
                  <a:pt x="2690972" y="107689"/>
                  <a:pt x="2691315" y="106318"/>
                  <a:pt x="2691915" y="105203"/>
                </a:cubicBezTo>
                <a:cubicBezTo>
                  <a:pt x="2692515" y="104089"/>
                  <a:pt x="2692858" y="102460"/>
                  <a:pt x="2692944" y="100317"/>
                </a:cubicBezTo>
                <a:cubicBezTo>
                  <a:pt x="2693029" y="98174"/>
                  <a:pt x="2692772" y="96588"/>
                  <a:pt x="2692172" y="95559"/>
                </a:cubicBezTo>
                <a:cubicBezTo>
                  <a:pt x="2691572" y="94530"/>
                  <a:pt x="2691229" y="93416"/>
                  <a:pt x="2691144" y="92216"/>
                </a:cubicBezTo>
                <a:cubicBezTo>
                  <a:pt x="2691058" y="91016"/>
                  <a:pt x="2691272" y="89944"/>
                  <a:pt x="2691786" y="89001"/>
                </a:cubicBezTo>
                <a:cubicBezTo>
                  <a:pt x="2692301" y="88058"/>
                  <a:pt x="2693029" y="87244"/>
                  <a:pt x="2693973" y="86558"/>
                </a:cubicBezTo>
                <a:cubicBezTo>
                  <a:pt x="2694915" y="85872"/>
                  <a:pt x="2696159" y="85486"/>
                  <a:pt x="2697702" y="85401"/>
                </a:cubicBezTo>
                <a:cubicBezTo>
                  <a:pt x="2699245" y="85315"/>
                  <a:pt x="2700359" y="85444"/>
                  <a:pt x="2701045" y="85787"/>
                </a:cubicBezTo>
                <a:cubicBezTo>
                  <a:pt x="2701730" y="86129"/>
                  <a:pt x="2702459" y="86729"/>
                  <a:pt x="2703231" y="87587"/>
                </a:cubicBezTo>
                <a:cubicBezTo>
                  <a:pt x="2704002" y="88444"/>
                  <a:pt x="2704517" y="89387"/>
                  <a:pt x="2704774" y="90416"/>
                </a:cubicBezTo>
                <a:cubicBezTo>
                  <a:pt x="2705031" y="91444"/>
                  <a:pt x="2705288" y="92087"/>
                  <a:pt x="2705546" y="92344"/>
                </a:cubicBezTo>
                <a:cubicBezTo>
                  <a:pt x="2705802" y="92602"/>
                  <a:pt x="2705974" y="94873"/>
                  <a:pt x="2706060" y="99160"/>
                </a:cubicBezTo>
                <a:cubicBezTo>
                  <a:pt x="2706103" y="101303"/>
                  <a:pt x="2706071" y="103060"/>
                  <a:pt x="2705964" y="104432"/>
                </a:cubicBezTo>
                <a:lnTo>
                  <a:pt x="2705961" y="104446"/>
                </a:lnTo>
                <a:lnTo>
                  <a:pt x="2707988" y="102631"/>
                </a:lnTo>
                <a:cubicBezTo>
                  <a:pt x="2709188" y="101860"/>
                  <a:pt x="2710174" y="100874"/>
                  <a:pt x="2710946" y="99674"/>
                </a:cubicBezTo>
                <a:cubicBezTo>
                  <a:pt x="2711718" y="98474"/>
                  <a:pt x="2712575" y="97574"/>
                  <a:pt x="2713518" y="96974"/>
                </a:cubicBezTo>
                <a:cubicBezTo>
                  <a:pt x="2714460" y="96374"/>
                  <a:pt x="2715489" y="95345"/>
                  <a:pt x="2716604" y="93888"/>
                </a:cubicBezTo>
                <a:cubicBezTo>
                  <a:pt x="2717718" y="92430"/>
                  <a:pt x="2718747" y="91402"/>
                  <a:pt x="2719690" y="90801"/>
                </a:cubicBezTo>
                <a:cubicBezTo>
                  <a:pt x="2720633" y="90201"/>
                  <a:pt x="2721318" y="89687"/>
                  <a:pt x="2721747" y="89258"/>
                </a:cubicBezTo>
                <a:cubicBezTo>
                  <a:pt x="2722176" y="88830"/>
                  <a:pt x="2722862" y="88315"/>
                  <a:pt x="2723805" y="87715"/>
                </a:cubicBezTo>
                <a:cubicBezTo>
                  <a:pt x="2724748" y="87115"/>
                  <a:pt x="2725434" y="86601"/>
                  <a:pt x="2725862" y="86172"/>
                </a:cubicBezTo>
                <a:cubicBezTo>
                  <a:pt x="2726291" y="85744"/>
                  <a:pt x="2726891" y="85272"/>
                  <a:pt x="2727662" y="84758"/>
                </a:cubicBezTo>
                <a:lnTo>
                  <a:pt x="2729176" y="83580"/>
                </a:lnTo>
                <a:lnTo>
                  <a:pt x="2728948" y="82700"/>
                </a:lnTo>
                <a:cubicBezTo>
                  <a:pt x="2728520" y="80643"/>
                  <a:pt x="2727962" y="79100"/>
                  <a:pt x="2727277" y="78071"/>
                </a:cubicBezTo>
                <a:cubicBezTo>
                  <a:pt x="2726591" y="77043"/>
                  <a:pt x="2726205" y="75971"/>
                  <a:pt x="2726120" y="74857"/>
                </a:cubicBezTo>
                <a:cubicBezTo>
                  <a:pt x="2726034" y="73742"/>
                  <a:pt x="2725691" y="72413"/>
                  <a:pt x="2725091" y="70870"/>
                </a:cubicBezTo>
                <a:cubicBezTo>
                  <a:pt x="2724490" y="69327"/>
                  <a:pt x="2724148" y="67741"/>
                  <a:pt x="2724062" y="66113"/>
                </a:cubicBezTo>
                <a:cubicBezTo>
                  <a:pt x="2723976" y="64484"/>
                  <a:pt x="2724190" y="63198"/>
                  <a:pt x="2724705" y="62255"/>
                </a:cubicBezTo>
                <a:cubicBezTo>
                  <a:pt x="2725219" y="61312"/>
                  <a:pt x="2725948" y="60498"/>
                  <a:pt x="2726891" y="59812"/>
                </a:cubicBezTo>
                <a:cubicBezTo>
                  <a:pt x="2727834" y="59126"/>
                  <a:pt x="2728905" y="58740"/>
                  <a:pt x="2730106" y="58655"/>
                </a:cubicBezTo>
                <a:cubicBezTo>
                  <a:pt x="2731306" y="58569"/>
                  <a:pt x="2732248" y="58697"/>
                  <a:pt x="2732934" y="59040"/>
                </a:cubicBezTo>
                <a:cubicBezTo>
                  <a:pt x="2733620" y="59383"/>
                  <a:pt x="2734349" y="59983"/>
                  <a:pt x="2735120" y="60841"/>
                </a:cubicBezTo>
                <a:cubicBezTo>
                  <a:pt x="2735892" y="61698"/>
                  <a:pt x="2736406" y="62641"/>
                  <a:pt x="2736664" y="63669"/>
                </a:cubicBezTo>
                <a:cubicBezTo>
                  <a:pt x="2736920" y="64698"/>
                  <a:pt x="2737306" y="65855"/>
                  <a:pt x="2737821" y="67141"/>
                </a:cubicBezTo>
                <a:cubicBezTo>
                  <a:pt x="2738335" y="68427"/>
                  <a:pt x="2738678" y="69670"/>
                  <a:pt x="2738850" y="70870"/>
                </a:cubicBezTo>
                <a:cubicBezTo>
                  <a:pt x="2739021" y="72071"/>
                  <a:pt x="2739364" y="73014"/>
                  <a:pt x="2739878" y="73699"/>
                </a:cubicBezTo>
                <a:lnTo>
                  <a:pt x="2740122" y="74356"/>
                </a:lnTo>
                <a:lnTo>
                  <a:pt x="2741421" y="73056"/>
                </a:lnTo>
                <a:cubicBezTo>
                  <a:pt x="2741764" y="72456"/>
                  <a:pt x="2743307" y="71213"/>
                  <a:pt x="2746050" y="69327"/>
                </a:cubicBezTo>
                <a:cubicBezTo>
                  <a:pt x="2748793" y="67441"/>
                  <a:pt x="2750808" y="66284"/>
                  <a:pt x="2752094" y="65855"/>
                </a:cubicBezTo>
                <a:cubicBezTo>
                  <a:pt x="2753380" y="65427"/>
                  <a:pt x="2754580" y="64655"/>
                  <a:pt x="2755694" y="63541"/>
                </a:cubicBezTo>
                <a:cubicBezTo>
                  <a:pt x="2756809" y="62426"/>
                  <a:pt x="2758009" y="61441"/>
                  <a:pt x="2759295" y="60583"/>
                </a:cubicBezTo>
                <a:cubicBezTo>
                  <a:pt x="2760581" y="59726"/>
                  <a:pt x="2761695" y="59169"/>
                  <a:pt x="2762638" y="58912"/>
                </a:cubicBezTo>
                <a:cubicBezTo>
                  <a:pt x="2763581" y="58655"/>
                  <a:pt x="2764610" y="58054"/>
                  <a:pt x="2765724" y="57112"/>
                </a:cubicBezTo>
                <a:cubicBezTo>
                  <a:pt x="2766838" y="56169"/>
                  <a:pt x="2767996" y="55654"/>
                  <a:pt x="2769196" y="55568"/>
                </a:cubicBezTo>
                <a:close/>
                <a:moveTo>
                  <a:pt x="4309136" y="53511"/>
                </a:moveTo>
                <a:cubicBezTo>
                  <a:pt x="4310079" y="53425"/>
                  <a:pt x="4310636" y="53468"/>
                  <a:pt x="4310808" y="53640"/>
                </a:cubicBezTo>
                <a:cubicBezTo>
                  <a:pt x="4310980" y="53811"/>
                  <a:pt x="4311579" y="54025"/>
                  <a:pt x="4312608" y="54283"/>
                </a:cubicBezTo>
                <a:cubicBezTo>
                  <a:pt x="4313636" y="54540"/>
                  <a:pt x="4315136" y="55483"/>
                  <a:pt x="4317108" y="57112"/>
                </a:cubicBezTo>
                <a:cubicBezTo>
                  <a:pt x="4319080" y="58740"/>
                  <a:pt x="4321138" y="60112"/>
                  <a:pt x="4323280" y="61226"/>
                </a:cubicBezTo>
                <a:cubicBezTo>
                  <a:pt x="4325424" y="62341"/>
                  <a:pt x="4327096" y="63669"/>
                  <a:pt x="4328296" y="65213"/>
                </a:cubicBezTo>
                <a:cubicBezTo>
                  <a:pt x="4329496" y="66756"/>
                  <a:pt x="4330653" y="67870"/>
                  <a:pt x="4331768" y="68556"/>
                </a:cubicBezTo>
                <a:cubicBezTo>
                  <a:pt x="4332882" y="69242"/>
                  <a:pt x="4333740" y="70056"/>
                  <a:pt x="4334339" y="70999"/>
                </a:cubicBezTo>
                <a:cubicBezTo>
                  <a:pt x="4334940" y="71942"/>
                  <a:pt x="4335710" y="72885"/>
                  <a:pt x="4336654" y="73828"/>
                </a:cubicBezTo>
                <a:cubicBezTo>
                  <a:pt x="4337597" y="74771"/>
                  <a:pt x="4338582" y="75885"/>
                  <a:pt x="4339611" y="77171"/>
                </a:cubicBezTo>
                <a:cubicBezTo>
                  <a:pt x="4340640" y="78457"/>
                  <a:pt x="4341154" y="79829"/>
                  <a:pt x="4341154" y="81286"/>
                </a:cubicBezTo>
                <a:cubicBezTo>
                  <a:pt x="4341154" y="82743"/>
                  <a:pt x="4340940" y="83815"/>
                  <a:pt x="4340512" y="84501"/>
                </a:cubicBezTo>
                <a:cubicBezTo>
                  <a:pt x="4340083" y="85186"/>
                  <a:pt x="4339268" y="85915"/>
                  <a:pt x="4338068" y="86687"/>
                </a:cubicBezTo>
                <a:cubicBezTo>
                  <a:pt x="4336868" y="87458"/>
                  <a:pt x="4336268" y="87844"/>
                  <a:pt x="4336268" y="87844"/>
                </a:cubicBezTo>
                <a:cubicBezTo>
                  <a:pt x="4336268" y="87844"/>
                  <a:pt x="4335797" y="87844"/>
                  <a:pt x="4334854" y="87844"/>
                </a:cubicBezTo>
                <a:cubicBezTo>
                  <a:pt x="4333910" y="87844"/>
                  <a:pt x="4333096" y="87672"/>
                  <a:pt x="4332410" y="87330"/>
                </a:cubicBezTo>
                <a:cubicBezTo>
                  <a:pt x="4331724" y="86987"/>
                  <a:pt x="4330610" y="86087"/>
                  <a:pt x="4329067" y="84629"/>
                </a:cubicBezTo>
                <a:cubicBezTo>
                  <a:pt x="4327524" y="83172"/>
                  <a:pt x="4326366" y="81886"/>
                  <a:pt x="4325595" y="80772"/>
                </a:cubicBezTo>
                <a:cubicBezTo>
                  <a:pt x="4324824" y="79657"/>
                  <a:pt x="4324138" y="78929"/>
                  <a:pt x="4323538" y="78586"/>
                </a:cubicBezTo>
                <a:cubicBezTo>
                  <a:pt x="4322938" y="78243"/>
                  <a:pt x="4322209" y="77643"/>
                  <a:pt x="4321352" y="76785"/>
                </a:cubicBezTo>
                <a:cubicBezTo>
                  <a:pt x="4320495" y="75928"/>
                  <a:pt x="4319724" y="74599"/>
                  <a:pt x="4319037" y="72799"/>
                </a:cubicBezTo>
                <a:cubicBezTo>
                  <a:pt x="4318352" y="70999"/>
                  <a:pt x="4317708" y="69799"/>
                  <a:pt x="4317108" y="69199"/>
                </a:cubicBezTo>
                <a:cubicBezTo>
                  <a:pt x="4316508" y="68599"/>
                  <a:pt x="4315394" y="67184"/>
                  <a:pt x="4313765" y="64955"/>
                </a:cubicBezTo>
                <a:cubicBezTo>
                  <a:pt x="4312136" y="62727"/>
                  <a:pt x="4311194" y="61183"/>
                  <a:pt x="4310936" y="60326"/>
                </a:cubicBezTo>
                <a:cubicBezTo>
                  <a:pt x="4310679" y="59469"/>
                  <a:pt x="4310336" y="58783"/>
                  <a:pt x="4309908" y="58269"/>
                </a:cubicBezTo>
                <a:cubicBezTo>
                  <a:pt x="4309479" y="57754"/>
                  <a:pt x="4308964" y="57369"/>
                  <a:pt x="4308364" y="57112"/>
                </a:cubicBezTo>
                <a:cubicBezTo>
                  <a:pt x="4307765" y="56854"/>
                  <a:pt x="4307378" y="56383"/>
                  <a:pt x="4307207" y="55697"/>
                </a:cubicBezTo>
                <a:cubicBezTo>
                  <a:pt x="4307036" y="55011"/>
                  <a:pt x="4307078" y="54497"/>
                  <a:pt x="4307336" y="54154"/>
                </a:cubicBezTo>
                <a:cubicBezTo>
                  <a:pt x="4307593" y="53811"/>
                  <a:pt x="4308193" y="53597"/>
                  <a:pt x="4309136" y="53511"/>
                </a:cubicBezTo>
                <a:close/>
                <a:moveTo>
                  <a:pt x="4061496" y="51582"/>
                </a:moveTo>
                <a:cubicBezTo>
                  <a:pt x="4064668" y="51582"/>
                  <a:pt x="4066596" y="51839"/>
                  <a:pt x="4067282" y="52354"/>
                </a:cubicBezTo>
                <a:cubicBezTo>
                  <a:pt x="4067968" y="52868"/>
                  <a:pt x="4068525" y="53168"/>
                  <a:pt x="4068954" y="53254"/>
                </a:cubicBezTo>
                <a:cubicBezTo>
                  <a:pt x="4069382" y="53340"/>
                  <a:pt x="4070068" y="53640"/>
                  <a:pt x="4071011" y="54154"/>
                </a:cubicBezTo>
                <a:cubicBezTo>
                  <a:pt x="4071954" y="54668"/>
                  <a:pt x="4072726" y="55397"/>
                  <a:pt x="4073326" y="56340"/>
                </a:cubicBezTo>
                <a:cubicBezTo>
                  <a:pt x="4073926" y="57283"/>
                  <a:pt x="4075212" y="58826"/>
                  <a:pt x="4077184" y="60969"/>
                </a:cubicBezTo>
                <a:cubicBezTo>
                  <a:pt x="4079155" y="63112"/>
                  <a:pt x="4080270" y="64570"/>
                  <a:pt x="4080526" y="65341"/>
                </a:cubicBezTo>
                <a:cubicBezTo>
                  <a:pt x="4080784" y="66113"/>
                  <a:pt x="4081427" y="67141"/>
                  <a:pt x="4082456" y="68427"/>
                </a:cubicBezTo>
                <a:cubicBezTo>
                  <a:pt x="4083484" y="69713"/>
                  <a:pt x="4084598" y="71428"/>
                  <a:pt x="4085798" y="73571"/>
                </a:cubicBezTo>
                <a:cubicBezTo>
                  <a:pt x="4086999" y="75714"/>
                  <a:pt x="4087770" y="77686"/>
                  <a:pt x="4088114" y="79486"/>
                </a:cubicBezTo>
                <a:cubicBezTo>
                  <a:pt x="4088456" y="81286"/>
                  <a:pt x="4089099" y="83086"/>
                  <a:pt x="4090042" y="84886"/>
                </a:cubicBezTo>
                <a:cubicBezTo>
                  <a:pt x="4090985" y="86687"/>
                  <a:pt x="4091671" y="88230"/>
                  <a:pt x="4092100" y="89516"/>
                </a:cubicBezTo>
                <a:cubicBezTo>
                  <a:pt x="4092528" y="90801"/>
                  <a:pt x="4092956" y="91573"/>
                  <a:pt x="4093386" y="91830"/>
                </a:cubicBezTo>
                <a:cubicBezTo>
                  <a:pt x="4093814" y="92087"/>
                  <a:pt x="4094371" y="92687"/>
                  <a:pt x="4095057" y="93630"/>
                </a:cubicBezTo>
                <a:cubicBezTo>
                  <a:pt x="4095743" y="94573"/>
                  <a:pt x="4096086" y="96074"/>
                  <a:pt x="4096086" y="98131"/>
                </a:cubicBezTo>
                <a:cubicBezTo>
                  <a:pt x="4096086" y="100188"/>
                  <a:pt x="4095872" y="101560"/>
                  <a:pt x="4095443" y="102246"/>
                </a:cubicBezTo>
                <a:cubicBezTo>
                  <a:pt x="4095014" y="102932"/>
                  <a:pt x="4094200" y="103660"/>
                  <a:pt x="4093000" y="104432"/>
                </a:cubicBezTo>
                <a:cubicBezTo>
                  <a:pt x="4091800" y="105203"/>
                  <a:pt x="4091200" y="105589"/>
                  <a:pt x="4091200" y="105589"/>
                </a:cubicBezTo>
                <a:cubicBezTo>
                  <a:pt x="4091200" y="105589"/>
                  <a:pt x="4090728" y="105589"/>
                  <a:pt x="4089785" y="105589"/>
                </a:cubicBezTo>
                <a:cubicBezTo>
                  <a:pt x="4088842" y="105589"/>
                  <a:pt x="4087556" y="105160"/>
                  <a:pt x="4085928" y="104303"/>
                </a:cubicBezTo>
                <a:cubicBezTo>
                  <a:pt x="4084298" y="103446"/>
                  <a:pt x="4083141" y="102546"/>
                  <a:pt x="4082456" y="101603"/>
                </a:cubicBezTo>
                <a:cubicBezTo>
                  <a:pt x="4081770" y="100660"/>
                  <a:pt x="4081384" y="99717"/>
                  <a:pt x="4081298" y="98774"/>
                </a:cubicBezTo>
                <a:cubicBezTo>
                  <a:pt x="4081212" y="97831"/>
                  <a:pt x="4080955" y="96802"/>
                  <a:pt x="4080526" y="95688"/>
                </a:cubicBezTo>
                <a:cubicBezTo>
                  <a:pt x="4080098" y="94573"/>
                  <a:pt x="4079626" y="93545"/>
                  <a:pt x="4079112" y="92602"/>
                </a:cubicBezTo>
                <a:cubicBezTo>
                  <a:pt x="4078598" y="91659"/>
                  <a:pt x="4077826" y="89987"/>
                  <a:pt x="4076798" y="87587"/>
                </a:cubicBezTo>
                <a:cubicBezTo>
                  <a:pt x="4075769" y="85186"/>
                  <a:pt x="4075212" y="83472"/>
                  <a:pt x="4075126" y="82443"/>
                </a:cubicBezTo>
                <a:cubicBezTo>
                  <a:pt x="4075040" y="81415"/>
                  <a:pt x="4074740" y="80386"/>
                  <a:pt x="4074226" y="79357"/>
                </a:cubicBezTo>
                <a:cubicBezTo>
                  <a:pt x="4073712" y="78328"/>
                  <a:pt x="4072897" y="77128"/>
                  <a:pt x="4071782" y="75757"/>
                </a:cubicBezTo>
                <a:cubicBezTo>
                  <a:pt x="4070668" y="74385"/>
                  <a:pt x="4069811" y="73142"/>
                  <a:pt x="4069211" y="72028"/>
                </a:cubicBezTo>
                <a:cubicBezTo>
                  <a:pt x="4068611" y="70913"/>
                  <a:pt x="4067840" y="69842"/>
                  <a:pt x="4066896" y="68813"/>
                </a:cubicBezTo>
                <a:cubicBezTo>
                  <a:pt x="4065954" y="67784"/>
                  <a:pt x="4064882" y="66841"/>
                  <a:pt x="4063682" y="65984"/>
                </a:cubicBezTo>
                <a:cubicBezTo>
                  <a:pt x="4062482" y="65127"/>
                  <a:pt x="4061153" y="64655"/>
                  <a:pt x="4059696" y="64570"/>
                </a:cubicBezTo>
                <a:cubicBezTo>
                  <a:pt x="4058238" y="64484"/>
                  <a:pt x="4057038" y="64184"/>
                  <a:pt x="4056095" y="63669"/>
                </a:cubicBezTo>
                <a:cubicBezTo>
                  <a:pt x="4055152" y="63155"/>
                  <a:pt x="4054338" y="62426"/>
                  <a:pt x="4053652" y="61483"/>
                </a:cubicBezTo>
                <a:cubicBezTo>
                  <a:pt x="4052966" y="60541"/>
                  <a:pt x="4052580" y="59469"/>
                  <a:pt x="4052494" y="58269"/>
                </a:cubicBezTo>
                <a:cubicBezTo>
                  <a:pt x="4052409" y="57069"/>
                  <a:pt x="4052623" y="55997"/>
                  <a:pt x="4053138" y="55054"/>
                </a:cubicBezTo>
                <a:cubicBezTo>
                  <a:pt x="4053652" y="54111"/>
                  <a:pt x="4054380" y="53297"/>
                  <a:pt x="4055324" y="52611"/>
                </a:cubicBezTo>
                <a:cubicBezTo>
                  <a:pt x="4056266" y="51925"/>
                  <a:pt x="4058324" y="51582"/>
                  <a:pt x="4061496" y="51582"/>
                </a:cubicBezTo>
                <a:close/>
                <a:moveTo>
                  <a:pt x="4873844" y="50425"/>
                </a:moveTo>
                <a:cubicBezTo>
                  <a:pt x="4875302" y="50339"/>
                  <a:pt x="4876502" y="50554"/>
                  <a:pt x="4877446" y="51068"/>
                </a:cubicBezTo>
                <a:cubicBezTo>
                  <a:pt x="4878388" y="51582"/>
                  <a:pt x="4879202" y="52311"/>
                  <a:pt x="4879888" y="53254"/>
                </a:cubicBezTo>
                <a:cubicBezTo>
                  <a:pt x="4880574" y="54197"/>
                  <a:pt x="4880918" y="55397"/>
                  <a:pt x="4880918" y="56854"/>
                </a:cubicBezTo>
                <a:cubicBezTo>
                  <a:pt x="4880918" y="58312"/>
                  <a:pt x="4880660" y="59426"/>
                  <a:pt x="4880146" y="60198"/>
                </a:cubicBezTo>
                <a:cubicBezTo>
                  <a:pt x="4879632" y="60969"/>
                  <a:pt x="4878516" y="61869"/>
                  <a:pt x="4876802" y="62898"/>
                </a:cubicBezTo>
                <a:cubicBezTo>
                  <a:pt x="4875088" y="63927"/>
                  <a:pt x="4873630" y="64441"/>
                  <a:pt x="4872430" y="64441"/>
                </a:cubicBezTo>
                <a:cubicBezTo>
                  <a:pt x="4871230" y="64441"/>
                  <a:pt x="4870373" y="64612"/>
                  <a:pt x="4869859" y="64955"/>
                </a:cubicBezTo>
                <a:cubicBezTo>
                  <a:pt x="4869344" y="65298"/>
                  <a:pt x="4868744" y="65470"/>
                  <a:pt x="4868058" y="65470"/>
                </a:cubicBezTo>
                <a:cubicBezTo>
                  <a:pt x="4867372" y="65470"/>
                  <a:pt x="4866387" y="65813"/>
                  <a:pt x="4865101" y="66498"/>
                </a:cubicBezTo>
                <a:cubicBezTo>
                  <a:pt x="4863815" y="67184"/>
                  <a:pt x="4862614" y="67527"/>
                  <a:pt x="4861500" y="67527"/>
                </a:cubicBezTo>
                <a:cubicBezTo>
                  <a:pt x="4860386" y="67527"/>
                  <a:pt x="4859486" y="67741"/>
                  <a:pt x="4858800" y="68170"/>
                </a:cubicBezTo>
                <a:cubicBezTo>
                  <a:pt x="4858114" y="68599"/>
                  <a:pt x="4856828" y="69113"/>
                  <a:pt x="4854942" y="69713"/>
                </a:cubicBezTo>
                <a:cubicBezTo>
                  <a:pt x="4853056" y="70313"/>
                  <a:pt x="4851770" y="70613"/>
                  <a:pt x="4851085" y="70613"/>
                </a:cubicBezTo>
                <a:cubicBezTo>
                  <a:pt x="4850399" y="70613"/>
                  <a:pt x="4849713" y="70785"/>
                  <a:pt x="4849028" y="71128"/>
                </a:cubicBezTo>
                <a:cubicBezTo>
                  <a:pt x="4848342" y="71470"/>
                  <a:pt x="4846842" y="72071"/>
                  <a:pt x="4844528" y="72928"/>
                </a:cubicBezTo>
                <a:cubicBezTo>
                  <a:pt x="4842212" y="73785"/>
                  <a:pt x="4840927" y="74214"/>
                  <a:pt x="4840670" y="74214"/>
                </a:cubicBezTo>
                <a:cubicBezTo>
                  <a:pt x="4840412" y="74214"/>
                  <a:pt x="4839941" y="74471"/>
                  <a:pt x="4839255" y="74985"/>
                </a:cubicBezTo>
                <a:cubicBezTo>
                  <a:pt x="4838569" y="75500"/>
                  <a:pt x="4837412" y="76100"/>
                  <a:pt x="4835783" y="76785"/>
                </a:cubicBezTo>
                <a:cubicBezTo>
                  <a:pt x="4834154" y="77471"/>
                  <a:pt x="4832698" y="77814"/>
                  <a:pt x="4831412" y="77814"/>
                </a:cubicBezTo>
                <a:cubicBezTo>
                  <a:pt x="4830126" y="77814"/>
                  <a:pt x="4829140" y="77943"/>
                  <a:pt x="4828454" y="78200"/>
                </a:cubicBezTo>
                <a:cubicBezTo>
                  <a:pt x="4827768" y="78457"/>
                  <a:pt x="4827254" y="78586"/>
                  <a:pt x="4826911" y="78586"/>
                </a:cubicBezTo>
                <a:cubicBezTo>
                  <a:pt x="4826568" y="78586"/>
                  <a:pt x="4826096" y="78843"/>
                  <a:pt x="4825496" y="79357"/>
                </a:cubicBezTo>
                <a:cubicBezTo>
                  <a:pt x="4824896" y="79871"/>
                  <a:pt x="4823738" y="80386"/>
                  <a:pt x="4822024" y="80900"/>
                </a:cubicBezTo>
                <a:cubicBezTo>
                  <a:pt x="4820310" y="81415"/>
                  <a:pt x="4819238" y="81672"/>
                  <a:pt x="4818810" y="81672"/>
                </a:cubicBezTo>
                <a:cubicBezTo>
                  <a:pt x="4818380" y="81672"/>
                  <a:pt x="4817094" y="82057"/>
                  <a:pt x="4814952" y="82829"/>
                </a:cubicBezTo>
                <a:cubicBezTo>
                  <a:pt x="4812809" y="83601"/>
                  <a:pt x="4811266" y="83986"/>
                  <a:pt x="4810323" y="83986"/>
                </a:cubicBezTo>
                <a:cubicBezTo>
                  <a:pt x="4809380" y="83986"/>
                  <a:pt x="4808651" y="84158"/>
                  <a:pt x="4808137" y="84501"/>
                </a:cubicBezTo>
                <a:cubicBezTo>
                  <a:pt x="4807622" y="84844"/>
                  <a:pt x="4807366" y="85015"/>
                  <a:pt x="4807366" y="85015"/>
                </a:cubicBezTo>
                <a:cubicBezTo>
                  <a:pt x="4807366" y="85015"/>
                  <a:pt x="4806894" y="85015"/>
                  <a:pt x="4805951" y="85015"/>
                </a:cubicBezTo>
                <a:cubicBezTo>
                  <a:pt x="4805008" y="85015"/>
                  <a:pt x="4804064" y="84758"/>
                  <a:pt x="4803122" y="84243"/>
                </a:cubicBezTo>
                <a:cubicBezTo>
                  <a:pt x="4802179" y="83729"/>
                  <a:pt x="4801364" y="83000"/>
                  <a:pt x="4800679" y="82057"/>
                </a:cubicBezTo>
                <a:cubicBezTo>
                  <a:pt x="4799993" y="81115"/>
                  <a:pt x="4799607" y="80043"/>
                  <a:pt x="4799522" y="78843"/>
                </a:cubicBezTo>
                <a:cubicBezTo>
                  <a:pt x="4799436" y="77643"/>
                  <a:pt x="4799650" y="76571"/>
                  <a:pt x="4800164" y="75628"/>
                </a:cubicBezTo>
                <a:cubicBezTo>
                  <a:pt x="4800679" y="74685"/>
                  <a:pt x="4801579" y="73699"/>
                  <a:pt x="4802865" y="72671"/>
                </a:cubicBezTo>
                <a:cubicBezTo>
                  <a:pt x="4804150" y="71642"/>
                  <a:pt x="4805522" y="71085"/>
                  <a:pt x="4806980" y="70999"/>
                </a:cubicBezTo>
                <a:cubicBezTo>
                  <a:pt x="4808436" y="70913"/>
                  <a:pt x="4809808" y="70613"/>
                  <a:pt x="4811094" y="70099"/>
                </a:cubicBezTo>
                <a:cubicBezTo>
                  <a:pt x="4812380" y="69584"/>
                  <a:pt x="4814095" y="69113"/>
                  <a:pt x="4816238" y="68684"/>
                </a:cubicBezTo>
                <a:cubicBezTo>
                  <a:pt x="4818380" y="68256"/>
                  <a:pt x="4819710" y="67827"/>
                  <a:pt x="4820224" y="67399"/>
                </a:cubicBezTo>
                <a:cubicBezTo>
                  <a:pt x="4820738" y="66970"/>
                  <a:pt x="4821810" y="66456"/>
                  <a:pt x="4823439" y="65855"/>
                </a:cubicBezTo>
                <a:cubicBezTo>
                  <a:pt x="4825068" y="65255"/>
                  <a:pt x="4826696" y="64912"/>
                  <a:pt x="4828326" y="64827"/>
                </a:cubicBezTo>
                <a:cubicBezTo>
                  <a:pt x="4829954" y="64741"/>
                  <a:pt x="4831026" y="64612"/>
                  <a:pt x="4831540" y="64441"/>
                </a:cubicBezTo>
                <a:cubicBezTo>
                  <a:pt x="4832054" y="64270"/>
                  <a:pt x="4832782" y="63841"/>
                  <a:pt x="4833726" y="63155"/>
                </a:cubicBezTo>
                <a:cubicBezTo>
                  <a:pt x="4834668" y="62469"/>
                  <a:pt x="4836083" y="61826"/>
                  <a:pt x="4837969" y="61226"/>
                </a:cubicBezTo>
                <a:cubicBezTo>
                  <a:pt x="4839855" y="60626"/>
                  <a:pt x="4841655" y="59940"/>
                  <a:pt x="4843370" y="59169"/>
                </a:cubicBezTo>
                <a:cubicBezTo>
                  <a:pt x="4845084" y="58397"/>
                  <a:pt x="4847056" y="57797"/>
                  <a:pt x="4849284" y="57369"/>
                </a:cubicBezTo>
                <a:cubicBezTo>
                  <a:pt x="4851514" y="56940"/>
                  <a:pt x="4853228" y="56383"/>
                  <a:pt x="4854428" y="55697"/>
                </a:cubicBezTo>
                <a:cubicBezTo>
                  <a:pt x="4855628" y="55011"/>
                  <a:pt x="4856914" y="54625"/>
                  <a:pt x="4858286" y="54540"/>
                </a:cubicBezTo>
                <a:cubicBezTo>
                  <a:pt x="4859657" y="54454"/>
                  <a:pt x="4860772" y="54154"/>
                  <a:pt x="4861629" y="53640"/>
                </a:cubicBezTo>
                <a:cubicBezTo>
                  <a:pt x="4862486" y="53125"/>
                  <a:pt x="4863386" y="52782"/>
                  <a:pt x="4864330" y="52611"/>
                </a:cubicBezTo>
                <a:cubicBezTo>
                  <a:pt x="4865272" y="52440"/>
                  <a:pt x="4865872" y="52225"/>
                  <a:pt x="4866130" y="51968"/>
                </a:cubicBezTo>
                <a:cubicBezTo>
                  <a:pt x="4866387" y="51711"/>
                  <a:pt x="4867244" y="51539"/>
                  <a:pt x="4868702" y="51454"/>
                </a:cubicBezTo>
                <a:cubicBezTo>
                  <a:pt x="4870159" y="51368"/>
                  <a:pt x="4871016" y="51196"/>
                  <a:pt x="4871274" y="50939"/>
                </a:cubicBezTo>
                <a:cubicBezTo>
                  <a:pt x="4871530" y="50682"/>
                  <a:pt x="4872388" y="50511"/>
                  <a:pt x="4873844" y="50425"/>
                </a:cubicBezTo>
                <a:close/>
                <a:moveTo>
                  <a:pt x="2179027" y="49396"/>
                </a:moveTo>
                <a:cubicBezTo>
                  <a:pt x="2180227" y="49311"/>
                  <a:pt x="2181171" y="49439"/>
                  <a:pt x="2181856" y="49782"/>
                </a:cubicBezTo>
                <a:cubicBezTo>
                  <a:pt x="2182542" y="50125"/>
                  <a:pt x="2183271" y="50725"/>
                  <a:pt x="2184042" y="51582"/>
                </a:cubicBezTo>
                <a:cubicBezTo>
                  <a:pt x="2184814" y="52440"/>
                  <a:pt x="2185414" y="53468"/>
                  <a:pt x="2185842" y="54668"/>
                </a:cubicBezTo>
                <a:cubicBezTo>
                  <a:pt x="2186271" y="55868"/>
                  <a:pt x="2186700" y="57840"/>
                  <a:pt x="2187128" y="60583"/>
                </a:cubicBezTo>
                <a:cubicBezTo>
                  <a:pt x="2187557" y="63327"/>
                  <a:pt x="2188114" y="65598"/>
                  <a:pt x="2188800" y="67399"/>
                </a:cubicBezTo>
                <a:cubicBezTo>
                  <a:pt x="2189486" y="69199"/>
                  <a:pt x="2190772" y="72413"/>
                  <a:pt x="2192658" y="77043"/>
                </a:cubicBezTo>
                <a:cubicBezTo>
                  <a:pt x="2194543" y="81672"/>
                  <a:pt x="2195615" y="84458"/>
                  <a:pt x="2195872" y="85401"/>
                </a:cubicBezTo>
                <a:cubicBezTo>
                  <a:pt x="2196129" y="86344"/>
                  <a:pt x="2196644" y="87672"/>
                  <a:pt x="2197415" y="89387"/>
                </a:cubicBezTo>
                <a:cubicBezTo>
                  <a:pt x="2198187" y="91101"/>
                  <a:pt x="2198830" y="92645"/>
                  <a:pt x="2199344" y="94016"/>
                </a:cubicBezTo>
                <a:cubicBezTo>
                  <a:pt x="2199858" y="95388"/>
                  <a:pt x="2200801" y="97402"/>
                  <a:pt x="2202173" y="100060"/>
                </a:cubicBezTo>
                <a:cubicBezTo>
                  <a:pt x="2203545" y="102717"/>
                  <a:pt x="2204230" y="105075"/>
                  <a:pt x="2204230" y="107132"/>
                </a:cubicBezTo>
                <a:cubicBezTo>
                  <a:pt x="2204230" y="109189"/>
                  <a:pt x="2204016" y="110561"/>
                  <a:pt x="2203588" y="111247"/>
                </a:cubicBezTo>
                <a:cubicBezTo>
                  <a:pt x="2203159" y="111933"/>
                  <a:pt x="2202345" y="112661"/>
                  <a:pt x="2201144" y="113433"/>
                </a:cubicBezTo>
                <a:cubicBezTo>
                  <a:pt x="2199944" y="114204"/>
                  <a:pt x="2199344" y="114590"/>
                  <a:pt x="2199344" y="114590"/>
                </a:cubicBezTo>
                <a:cubicBezTo>
                  <a:pt x="2199344" y="114590"/>
                  <a:pt x="2198873" y="114590"/>
                  <a:pt x="2197929" y="114590"/>
                </a:cubicBezTo>
                <a:cubicBezTo>
                  <a:pt x="2196987" y="114590"/>
                  <a:pt x="2196172" y="114419"/>
                  <a:pt x="2195486" y="114076"/>
                </a:cubicBezTo>
                <a:cubicBezTo>
                  <a:pt x="2194801" y="113733"/>
                  <a:pt x="2194072" y="113176"/>
                  <a:pt x="2193300" y="112404"/>
                </a:cubicBezTo>
                <a:cubicBezTo>
                  <a:pt x="2192529" y="111633"/>
                  <a:pt x="2191972" y="110647"/>
                  <a:pt x="2191629" y="109447"/>
                </a:cubicBezTo>
                <a:cubicBezTo>
                  <a:pt x="2191286" y="108246"/>
                  <a:pt x="2190643" y="106189"/>
                  <a:pt x="2189700" y="103274"/>
                </a:cubicBezTo>
                <a:cubicBezTo>
                  <a:pt x="2188757" y="100360"/>
                  <a:pt x="2187686" y="96674"/>
                  <a:pt x="2186485" y="92216"/>
                </a:cubicBezTo>
                <a:cubicBezTo>
                  <a:pt x="2185285" y="87758"/>
                  <a:pt x="2184342" y="84972"/>
                  <a:pt x="2183656" y="83858"/>
                </a:cubicBezTo>
                <a:cubicBezTo>
                  <a:pt x="2182971" y="82743"/>
                  <a:pt x="2181428" y="79571"/>
                  <a:pt x="2179027" y="74342"/>
                </a:cubicBezTo>
                <a:cubicBezTo>
                  <a:pt x="2176627" y="69113"/>
                  <a:pt x="2175041" y="65213"/>
                  <a:pt x="2174270" y="62641"/>
                </a:cubicBezTo>
                <a:cubicBezTo>
                  <a:pt x="2173498" y="60069"/>
                  <a:pt x="2173069" y="58054"/>
                  <a:pt x="2172984" y="56597"/>
                </a:cubicBezTo>
                <a:cubicBezTo>
                  <a:pt x="2172898" y="55140"/>
                  <a:pt x="2173112" y="53940"/>
                  <a:pt x="2173627" y="52997"/>
                </a:cubicBezTo>
                <a:cubicBezTo>
                  <a:pt x="2174141" y="52054"/>
                  <a:pt x="2174870" y="51239"/>
                  <a:pt x="2175812" y="50554"/>
                </a:cubicBezTo>
                <a:cubicBezTo>
                  <a:pt x="2176756" y="49868"/>
                  <a:pt x="2177827" y="49482"/>
                  <a:pt x="2179027" y="49396"/>
                </a:cubicBezTo>
                <a:close/>
                <a:moveTo>
                  <a:pt x="4157165" y="48496"/>
                </a:moveTo>
                <a:cubicBezTo>
                  <a:pt x="4157079" y="48496"/>
                  <a:pt x="4157036" y="48539"/>
                  <a:pt x="4157036" y="48625"/>
                </a:cubicBezTo>
                <a:cubicBezTo>
                  <a:pt x="4157036" y="48710"/>
                  <a:pt x="4157079" y="48753"/>
                  <a:pt x="4157165" y="48753"/>
                </a:cubicBezTo>
                <a:cubicBezTo>
                  <a:pt x="4157250" y="48753"/>
                  <a:pt x="4157294" y="48753"/>
                  <a:pt x="4157294" y="48753"/>
                </a:cubicBezTo>
                <a:cubicBezTo>
                  <a:pt x="4157294" y="48753"/>
                  <a:pt x="4157294" y="48710"/>
                  <a:pt x="4157294" y="48625"/>
                </a:cubicBezTo>
                <a:cubicBezTo>
                  <a:pt x="4157294" y="48539"/>
                  <a:pt x="4157250" y="48496"/>
                  <a:pt x="4157165" y="48496"/>
                </a:cubicBezTo>
                <a:close/>
                <a:moveTo>
                  <a:pt x="2934412" y="48496"/>
                </a:moveTo>
                <a:cubicBezTo>
                  <a:pt x="2936041" y="48496"/>
                  <a:pt x="2937369" y="48882"/>
                  <a:pt x="2938398" y="49653"/>
                </a:cubicBezTo>
                <a:cubicBezTo>
                  <a:pt x="2939427" y="50425"/>
                  <a:pt x="2940370" y="51068"/>
                  <a:pt x="2941227" y="51582"/>
                </a:cubicBezTo>
                <a:cubicBezTo>
                  <a:pt x="2942084" y="52097"/>
                  <a:pt x="2942899" y="52654"/>
                  <a:pt x="2943670" y="53254"/>
                </a:cubicBezTo>
                <a:cubicBezTo>
                  <a:pt x="2944442" y="53854"/>
                  <a:pt x="2945085" y="54197"/>
                  <a:pt x="2945599" y="54283"/>
                </a:cubicBezTo>
                <a:cubicBezTo>
                  <a:pt x="2946114" y="54368"/>
                  <a:pt x="2946842" y="54668"/>
                  <a:pt x="2947785" y="55183"/>
                </a:cubicBezTo>
                <a:cubicBezTo>
                  <a:pt x="2948728" y="55697"/>
                  <a:pt x="2949628" y="56640"/>
                  <a:pt x="2950486" y="58012"/>
                </a:cubicBezTo>
                <a:cubicBezTo>
                  <a:pt x="2951342" y="59383"/>
                  <a:pt x="2951857" y="60369"/>
                  <a:pt x="2952028" y="60969"/>
                </a:cubicBezTo>
                <a:cubicBezTo>
                  <a:pt x="2952200" y="61569"/>
                  <a:pt x="2952414" y="61998"/>
                  <a:pt x="2952671" y="62255"/>
                </a:cubicBezTo>
                <a:cubicBezTo>
                  <a:pt x="2952928" y="62512"/>
                  <a:pt x="2953057" y="63369"/>
                  <a:pt x="2953057" y="64827"/>
                </a:cubicBezTo>
                <a:cubicBezTo>
                  <a:pt x="2953057" y="66284"/>
                  <a:pt x="2952843" y="67356"/>
                  <a:pt x="2952414" y="68041"/>
                </a:cubicBezTo>
                <a:cubicBezTo>
                  <a:pt x="2951986" y="68727"/>
                  <a:pt x="2951172" y="69456"/>
                  <a:pt x="2949971" y="70227"/>
                </a:cubicBezTo>
                <a:cubicBezTo>
                  <a:pt x="2948771" y="70999"/>
                  <a:pt x="2948171" y="71385"/>
                  <a:pt x="2948171" y="71385"/>
                </a:cubicBezTo>
                <a:cubicBezTo>
                  <a:pt x="2948171" y="71385"/>
                  <a:pt x="2947700" y="71385"/>
                  <a:pt x="2946756" y="71385"/>
                </a:cubicBezTo>
                <a:cubicBezTo>
                  <a:pt x="2945813" y="71385"/>
                  <a:pt x="2944999" y="71213"/>
                  <a:pt x="2944313" y="70870"/>
                </a:cubicBezTo>
                <a:cubicBezTo>
                  <a:pt x="2943628" y="70527"/>
                  <a:pt x="2942556" y="69584"/>
                  <a:pt x="2941098" y="68041"/>
                </a:cubicBezTo>
                <a:cubicBezTo>
                  <a:pt x="2939641" y="66498"/>
                  <a:pt x="2938827" y="65255"/>
                  <a:pt x="2938655" y="64312"/>
                </a:cubicBezTo>
                <a:cubicBezTo>
                  <a:pt x="2938484" y="63369"/>
                  <a:pt x="2938312" y="62812"/>
                  <a:pt x="2938141" y="62641"/>
                </a:cubicBezTo>
                <a:cubicBezTo>
                  <a:pt x="2937970" y="62469"/>
                  <a:pt x="2937584" y="61655"/>
                  <a:pt x="2936984" y="60198"/>
                </a:cubicBezTo>
                <a:cubicBezTo>
                  <a:pt x="2936384" y="58740"/>
                  <a:pt x="2935741" y="57069"/>
                  <a:pt x="2935055" y="55183"/>
                </a:cubicBezTo>
                <a:cubicBezTo>
                  <a:pt x="2934369" y="53297"/>
                  <a:pt x="2933640" y="52225"/>
                  <a:pt x="2932869" y="51968"/>
                </a:cubicBezTo>
                <a:cubicBezTo>
                  <a:pt x="2932097" y="51711"/>
                  <a:pt x="2931626" y="51239"/>
                  <a:pt x="2931454" y="50554"/>
                </a:cubicBezTo>
                <a:cubicBezTo>
                  <a:pt x="2931283" y="49868"/>
                  <a:pt x="2931326" y="49353"/>
                  <a:pt x="2931583" y="49011"/>
                </a:cubicBezTo>
                <a:cubicBezTo>
                  <a:pt x="2931840" y="48668"/>
                  <a:pt x="2932783" y="48496"/>
                  <a:pt x="2934412" y="48496"/>
                </a:cubicBezTo>
                <a:close/>
                <a:moveTo>
                  <a:pt x="5384685" y="48368"/>
                </a:moveTo>
                <a:cubicBezTo>
                  <a:pt x="5390000" y="48282"/>
                  <a:pt x="5393128" y="48496"/>
                  <a:pt x="5394072" y="49011"/>
                </a:cubicBezTo>
                <a:cubicBezTo>
                  <a:pt x="5395014" y="49525"/>
                  <a:pt x="5396000" y="50425"/>
                  <a:pt x="5397029" y="51711"/>
                </a:cubicBezTo>
                <a:cubicBezTo>
                  <a:pt x="5398058" y="52997"/>
                  <a:pt x="5398615" y="54883"/>
                  <a:pt x="5398701" y="57369"/>
                </a:cubicBezTo>
                <a:cubicBezTo>
                  <a:pt x="5398786" y="59855"/>
                  <a:pt x="5398958" y="61355"/>
                  <a:pt x="5399216" y="61869"/>
                </a:cubicBezTo>
                <a:cubicBezTo>
                  <a:pt x="5399472" y="62384"/>
                  <a:pt x="5399644" y="69027"/>
                  <a:pt x="5399730" y="81800"/>
                </a:cubicBezTo>
                <a:cubicBezTo>
                  <a:pt x="5399815" y="94573"/>
                  <a:pt x="5399987" y="101131"/>
                  <a:pt x="5400244" y="101474"/>
                </a:cubicBezTo>
                <a:cubicBezTo>
                  <a:pt x="5400501" y="101817"/>
                  <a:pt x="5400672" y="115362"/>
                  <a:pt x="5400758" y="142108"/>
                </a:cubicBezTo>
                <a:cubicBezTo>
                  <a:pt x="5400844" y="168854"/>
                  <a:pt x="5400972" y="182313"/>
                  <a:pt x="5401144" y="182484"/>
                </a:cubicBezTo>
                <a:cubicBezTo>
                  <a:pt x="5401316" y="182656"/>
                  <a:pt x="5401402" y="183513"/>
                  <a:pt x="5401402" y="185056"/>
                </a:cubicBezTo>
                <a:cubicBezTo>
                  <a:pt x="5401402" y="186599"/>
                  <a:pt x="5401187" y="187714"/>
                  <a:pt x="5400758" y="188399"/>
                </a:cubicBezTo>
                <a:cubicBezTo>
                  <a:pt x="5400330" y="189085"/>
                  <a:pt x="5399515" y="189814"/>
                  <a:pt x="5398315" y="190585"/>
                </a:cubicBezTo>
                <a:cubicBezTo>
                  <a:pt x="5397114" y="191357"/>
                  <a:pt x="5396515" y="191743"/>
                  <a:pt x="5396515" y="191743"/>
                </a:cubicBezTo>
                <a:cubicBezTo>
                  <a:pt x="5396515" y="191743"/>
                  <a:pt x="5396043" y="191743"/>
                  <a:pt x="5395100" y="191743"/>
                </a:cubicBezTo>
                <a:cubicBezTo>
                  <a:pt x="5394157" y="191743"/>
                  <a:pt x="5393172" y="191443"/>
                  <a:pt x="5392143" y="190843"/>
                </a:cubicBezTo>
                <a:cubicBezTo>
                  <a:pt x="5391114" y="190242"/>
                  <a:pt x="5390171" y="189257"/>
                  <a:pt x="5389314" y="187885"/>
                </a:cubicBezTo>
                <a:lnTo>
                  <a:pt x="5389158" y="186950"/>
                </a:lnTo>
                <a:lnTo>
                  <a:pt x="5388800" y="186856"/>
                </a:lnTo>
                <a:cubicBezTo>
                  <a:pt x="5387600" y="186685"/>
                  <a:pt x="5386656" y="186342"/>
                  <a:pt x="5385971" y="185828"/>
                </a:cubicBezTo>
                <a:cubicBezTo>
                  <a:pt x="5385284" y="185313"/>
                  <a:pt x="5384556" y="185013"/>
                  <a:pt x="5383785" y="184928"/>
                </a:cubicBezTo>
                <a:cubicBezTo>
                  <a:pt x="5383013" y="184842"/>
                  <a:pt x="5382284" y="184585"/>
                  <a:pt x="5381598" y="184156"/>
                </a:cubicBezTo>
                <a:cubicBezTo>
                  <a:pt x="5380912" y="183727"/>
                  <a:pt x="5380012" y="183256"/>
                  <a:pt x="5378899" y="182742"/>
                </a:cubicBezTo>
                <a:cubicBezTo>
                  <a:pt x="5377784" y="182227"/>
                  <a:pt x="5373284" y="181927"/>
                  <a:pt x="5365396" y="181841"/>
                </a:cubicBezTo>
                <a:cubicBezTo>
                  <a:pt x="5357510" y="181756"/>
                  <a:pt x="5353266" y="181884"/>
                  <a:pt x="5352666" y="182227"/>
                </a:cubicBezTo>
                <a:cubicBezTo>
                  <a:pt x="5352066" y="182570"/>
                  <a:pt x="5351038" y="182742"/>
                  <a:pt x="5349581" y="182742"/>
                </a:cubicBezTo>
                <a:cubicBezTo>
                  <a:pt x="5348123" y="182742"/>
                  <a:pt x="5347094" y="182913"/>
                  <a:pt x="5346494" y="183256"/>
                </a:cubicBezTo>
                <a:cubicBezTo>
                  <a:pt x="5345894" y="183599"/>
                  <a:pt x="5345380" y="183770"/>
                  <a:pt x="5344952" y="183770"/>
                </a:cubicBezTo>
                <a:cubicBezTo>
                  <a:pt x="5344522" y="183770"/>
                  <a:pt x="5344008" y="183942"/>
                  <a:pt x="5343408" y="184285"/>
                </a:cubicBezTo>
                <a:cubicBezTo>
                  <a:pt x="5342808" y="184628"/>
                  <a:pt x="5342208" y="184799"/>
                  <a:pt x="5341608" y="184799"/>
                </a:cubicBezTo>
                <a:cubicBezTo>
                  <a:pt x="5341008" y="184799"/>
                  <a:pt x="5340450" y="184970"/>
                  <a:pt x="5339936" y="185313"/>
                </a:cubicBezTo>
                <a:cubicBezTo>
                  <a:pt x="5339422" y="185656"/>
                  <a:pt x="5338693" y="185828"/>
                  <a:pt x="5337750" y="185828"/>
                </a:cubicBezTo>
                <a:cubicBezTo>
                  <a:pt x="5336807" y="185828"/>
                  <a:pt x="5335864" y="185570"/>
                  <a:pt x="5334922" y="185056"/>
                </a:cubicBezTo>
                <a:cubicBezTo>
                  <a:pt x="5333978" y="184542"/>
                  <a:pt x="5333164" y="183813"/>
                  <a:pt x="5332478" y="182870"/>
                </a:cubicBezTo>
                <a:cubicBezTo>
                  <a:pt x="5331792" y="181927"/>
                  <a:pt x="5331406" y="180684"/>
                  <a:pt x="5331321" y="179141"/>
                </a:cubicBezTo>
                <a:lnTo>
                  <a:pt x="5331742" y="176702"/>
                </a:lnTo>
                <a:lnTo>
                  <a:pt x="5331450" y="176441"/>
                </a:lnTo>
                <a:cubicBezTo>
                  <a:pt x="5331106" y="175969"/>
                  <a:pt x="5330838" y="171447"/>
                  <a:pt x="5330646" y="162875"/>
                </a:cubicBezTo>
                <a:lnTo>
                  <a:pt x="5330533" y="155196"/>
                </a:lnTo>
                <a:lnTo>
                  <a:pt x="5330421" y="155095"/>
                </a:lnTo>
                <a:cubicBezTo>
                  <a:pt x="5329735" y="154152"/>
                  <a:pt x="5329349" y="152909"/>
                  <a:pt x="5329264" y="151366"/>
                </a:cubicBezTo>
                <a:cubicBezTo>
                  <a:pt x="5329178" y="149823"/>
                  <a:pt x="5329392" y="148580"/>
                  <a:pt x="5329906" y="147637"/>
                </a:cubicBezTo>
                <a:lnTo>
                  <a:pt x="5330414" y="147070"/>
                </a:lnTo>
                <a:lnTo>
                  <a:pt x="5330413" y="146978"/>
                </a:lnTo>
                <a:cubicBezTo>
                  <a:pt x="5330354" y="140667"/>
                  <a:pt x="5330314" y="133342"/>
                  <a:pt x="5330292" y="125006"/>
                </a:cubicBezTo>
                <a:cubicBezTo>
                  <a:pt x="5330206" y="91659"/>
                  <a:pt x="5329864" y="74557"/>
                  <a:pt x="5329264" y="73699"/>
                </a:cubicBezTo>
                <a:cubicBezTo>
                  <a:pt x="5328664" y="72842"/>
                  <a:pt x="5328320" y="71385"/>
                  <a:pt x="5328235" y="69327"/>
                </a:cubicBezTo>
                <a:cubicBezTo>
                  <a:pt x="5328149" y="67270"/>
                  <a:pt x="5327978" y="66198"/>
                  <a:pt x="5327720" y="66113"/>
                </a:cubicBezTo>
                <a:cubicBezTo>
                  <a:pt x="5327464" y="66027"/>
                  <a:pt x="5326992" y="65513"/>
                  <a:pt x="5326306" y="64570"/>
                </a:cubicBezTo>
                <a:cubicBezTo>
                  <a:pt x="5325620" y="63627"/>
                  <a:pt x="5325234" y="62555"/>
                  <a:pt x="5325149" y="61355"/>
                </a:cubicBezTo>
                <a:cubicBezTo>
                  <a:pt x="5325063" y="60155"/>
                  <a:pt x="5325278" y="59083"/>
                  <a:pt x="5325792" y="58140"/>
                </a:cubicBezTo>
                <a:cubicBezTo>
                  <a:pt x="5326306" y="57197"/>
                  <a:pt x="5327034" y="56383"/>
                  <a:pt x="5327978" y="55697"/>
                </a:cubicBezTo>
                <a:cubicBezTo>
                  <a:pt x="5328920" y="55011"/>
                  <a:pt x="5330506" y="54625"/>
                  <a:pt x="5332736" y="54540"/>
                </a:cubicBezTo>
                <a:cubicBezTo>
                  <a:pt x="5334964" y="54454"/>
                  <a:pt x="5336550" y="54668"/>
                  <a:pt x="5337493" y="55183"/>
                </a:cubicBezTo>
                <a:cubicBezTo>
                  <a:pt x="5338436" y="55697"/>
                  <a:pt x="5339250" y="56426"/>
                  <a:pt x="5339936" y="57369"/>
                </a:cubicBezTo>
                <a:cubicBezTo>
                  <a:pt x="5340622" y="58312"/>
                  <a:pt x="5341008" y="60412"/>
                  <a:pt x="5341094" y="63669"/>
                </a:cubicBezTo>
                <a:cubicBezTo>
                  <a:pt x="5341179" y="66927"/>
                  <a:pt x="5341522" y="68984"/>
                  <a:pt x="5342122" y="69842"/>
                </a:cubicBezTo>
                <a:cubicBezTo>
                  <a:pt x="5342272" y="70056"/>
                  <a:pt x="5342404" y="71326"/>
                  <a:pt x="5342516" y="73651"/>
                </a:cubicBezTo>
                <a:lnTo>
                  <a:pt x="5342550" y="74888"/>
                </a:lnTo>
                <a:lnTo>
                  <a:pt x="5344308" y="73056"/>
                </a:lnTo>
                <a:cubicBezTo>
                  <a:pt x="5348938" y="68341"/>
                  <a:pt x="5351723" y="65684"/>
                  <a:pt x="5352666" y="65084"/>
                </a:cubicBezTo>
                <a:cubicBezTo>
                  <a:pt x="5353610" y="64484"/>
                  <a:pt x="5354638" y="63712"/>
                  <a:pt x="5355752" y="62769"/>
                </a:cubicBezTo>
                <a:cubicBezTo>
                  <a:pt x="5356867" y="61826"/>
                  <a:pt x="5357896" y="61183"/>
                  <a:pt x="5358839" y="60841"/>
                </a:cubicBezTo>
                <a:cubicBezTo>
                  <a:pt x="5359782" y="60498"/>
                  <a:pt x="5360682" y="59898"/>
                  <a:pt x="5361540" y="59040"/>
                </a:cubicBezTo>
                <a:cubicBezTo>
                  <a:pt x="5362396" y="58183"/>
                  <a:pt x="5363424" y="57454"/>
                  <a:pt x="5364626" y="56854"/>
                </a:cubicBezTo>
                <a:cubicBezTo>
                  <a:pt x="5365825" y="56254"/>
                  <a:pt x="5366854" y="55568"/>
                  <a:pt x="5367712" y="54797"/>
                </a:cubicBezTo>
                <a:cubicBezTo>
                  <a:pt x="5368568" y="54025"/>
                  <a:pt x="5369597" y="53340"/>
                  <a:pt x="5370798" y="52740"/>
                </a:cubicBezTo>
                <a:cubicBezTo>
                  <a:pt x="5371998" y="52139"/>
                  <a:pt x="5373284" y="51282"/>
                  <a:pt x="5374655" y="50168"/>
                </a:cubicBezTo>
                <a:cubicBezTo>
                  <a:pt x="5376026" y="49053"/>
                  <a:pt x="5379370" y="48453"/>
                  <a:pt x="5384685" y="48368"/>
                </a:cubicBezTo>
                <a:close/>
                <a:moveTo>
                  <a:pt x="4157679" y="48239"/>
                </a:moveTo>
                <a:cubicBezTo>
                  <a:pt x="4157594" y="48239"/>
                  <a:pt x="4157550" y="48282"/>
                  <a:pt x="4157550" y="48368"/>
                </a:cubicBezTo>
                <a:cubicBezTo>
                  <a:pt x="4157550" y="48453"/>
                  <a:pt x="4157594" y="48496"/>
                  <a:pt x="4157679" y="48496"/>
                </a:cubicBezTo>
                <a:cubicBezTo>
                  <a:pt x="4157765" y="48496"/>
                  <a:pt x="4157808" y="48496"/>
                  <a:pt x="4157808" y="48496"/>
                </a:cubicBezTo>
                <a:cubicBezTo>
                  <a:pt x="4157808" y="48496"/>
                  <a:pt x="4157808" y="48453"/>
                  <a:pt x="4157808" y="48368"/>
                </a:cubicBezTo>
                <a:cubicBezTo>
                  <a:pt x="4157808" y="48282"/>
                  <a:pt x="4157765" y="48239"/>
                  <a:pt x="4157679" y="48239"/>
                </a:cubicBezTo>
                <a:close/>
                <a:moveTo>
                  <a:pt x="363524" y="46310"/>
                </a:moveTo>
                <a:cubicBezTo>
                  <a:pt x="364724" y="46224"/>
                  <a:pt x="365667" y="46353"/>
                  <a:pt x="366353" y="46696"/>
                </a:cubicBezTo>
                <a:cubicBezTo>
                  <a:pt x="367039" y="47039"/>
                  <a:pt x="367811" y="47682"/>
                  <a:pt x="368668" y="48625"/>
                </a:cubicBezTo>
                <a:cubicBezTo>
                  <a:pt x="369525" y="49568"/>
                  <a:pt x="370039" y="50682"/>
                  <a:pt x="370211" y="51968"/>
                </a:cubicBezTo>
                <a:cubicBezTo>
                  <a:pt x="370382" y="53254"/>
                  <a:pt x="370297" y="54283"/>
                  <a:pt x="369954" y="55054"/>
                </a:cubicBezTo>
                <a:cubicBezTo>
                  <a:pt x="369611" y="55826"/>
                  <a:pt x="369396" y="56211"/>
                  <a:pt x="369311" y="56211"/>
                </a:cubicBezTo>
                <a:cubicBezTo>
                  <a:pt x="369225" y="56211"/>
                  <a:pt x="368882" y="56811"/>
                  <a:pt x="368282" y="58012"/>
                </a:cubicBezTo>
                <a:cubicBezTo>
                  <a:pt x="367682" y="59212"/>
                  <a:pt x="367339" y="59812"/>
                  <a:pt x="367253" y="59812"/>
                </a:cubicBezTo>
                <a:cubicBezTo>
                  <a:pt x="367168" y="59812"/>
                  <a:pt x="366696" y="60883"/>
                  <a:pt x="365839" y="63027"/>
                </a:cubicBezTo>
                <a:lnTo>
                  <a:pt x="363145" y="67696"/>
                </a:lnTo>
                <a:lnTo>
                  <a:pt x="371754" y="64827"/>
                </a:lnTo>
                <a:cubicBezTo>
                  <a:pt x="374326" y="63712"/>
                  <a:pt x="378526" y="62469"/>
                  <a:pt x="384355" y="61098"/>
                </a:cubicBezTo>
                <a:cubicBezTo>
                  <a:pt x="390185" y="59726"/>
                  <a:pt x="393957" y="58697"/>
                  <a:pt x="395671" y="58012"/>
                </a:cubicBezTo>
                <a:cubicBezTo>
                  <a:pt x="397386" y="57326"/>
                  <a:pt x="398672" y="56683"/>
                  <a:pt x="399529" y="56083"/>
                </a:cubicBezTo>
                <a:cubicBezTo>
                  <a:pt x="400386" y="55483"/>
                  <a:pt x="401458" y="55097"/>
                  <a:pt x="402743" y="54926"/>
                </a:cubicBezTo>
                <a:cubicBezTo>
                  <a:pt x="404029" y="54754"/>
                  <a:pt x="405058" y="54840"/>
                  <a:pt x="405830" y="55183"/>
                </a:cubicBezTo>
                <a:cubicBezTo>
                  <a:pt x="406601" y="55526"/>
                  <a:pt x="407373" y="56126"/>
                  <a:pt x="408144" y="56983"/>
                </a:cubicBezTo>
                <a:cubicBezTo>
                  <a:pt x="408916" y="57840"/>
                  <a:pt x="409387" y="58912"/>
                  <a:pt x="409559" y="60198"/>
                </a:cubicBezTo>
                <a:cubicBezTo>
                  <a:pt x="409730" y="61483"/>
                  <a:pt x="409644" y="62512"/>
                  <a:pt x="409301" y="63284"/>
                </a:cubicBezTo>
                <a:cubicBezTo>
                  <a:pt x="408959" y="64055"/>
                  <a:pt x="408401" y="64784"/>
                  <a:pt x="407630" y="65470"/>
                </a:cubicBezTo>
                <a:cubicBezTo>
                  <a:pt x="406858" y="66155"/>
                  <a:pt x="405872" y="66713"/>
                  <a:pt x="404672" y="67141"/>
                </a:cubicBezTo>
                <a:cubicBezTo>
                  <a:pt x="403472" y="67570"/>
                  <a:pt x="400300" y="68127"/>
                  <a:pt x="395157" y="68813"/>
                </a:cubicBezTo>
                <a:cubicBezTo>
                  <a:pt x="390013" y="69499"/>
                  <a:pt x="387056" y="69842"/>
                  <a:pt x="386284" y="69842"/>
                </a:cubicBezTo>
                <a:cubicBezTo>
                  <a:pt x="385513" y="69842"/>
                  <a:pt x="384527" y="70013"/>
                  <a:pt x="383327" y="70356"/>
                </a:cubicBezTo>
                <a:cubicBezTo>
                  <a:pt x="382127" y="70699"/>
                  <a:pt x="381141" y="70870"/>
                  <a:pt x="380369" y="70870"/>
                </a:cubicBezTo>
                <a:cubicBezTo>
                  <a:pt x="379598" y="70870"/>
                  <a:pt x="378312" y="71213"/>
                  <a:pt x="376512" y="71899"/>
                </a:cubicBezTo>
                <a:lnTo>
                  <a:pt x="369018" y="74566"/>
                </a:lnTo>
                <a:lnTo>
                  <a:pt x="369825" y="74728"/>
                </a:lnTo>
                <a:cubicBezTo>
                  <a:pt x="370768" y="75242"/>
                  <a:pt x="371582" y="75971"/>
                  <a:pt x="372268" y="76914"/>
                </a:cubicBezTo>
                <a:cubicBezTo>
                  <a:pt x="372954" y="77857"/>
                  <a:pt x="373340" y="79700"/>
                  <a:pt x="373425" y="82443"/>
                </a:cubicBezTo>
                <a:cubicBezTo>
                  <a:pt x="373511" y="85186"/>
                  <a:pt x="373683" y="86729"/>
                  <a:pt x="373940" y="87072"/>
                </a:cubicBezTo>
                <a:lnTo>
                  <a:pt x="374118" y="88355"/>
                </a:lnTo>
                <a:lnTo>
                  <a:pt x="376512" y="87201"/>
                </a:lnTo>
                <a:cubicBezTo>
                  <a:pt x="378998" y="85572"/>
                  <a:pt x="382084" y="84243"/>
                  <a:pt x="385770" y="83215"/>
                </a:cubicBezTo>
                <a:cubicBezTo>
                  <a:pt x="389456" y="82186"/>
                  <a:pt x="391942" y="81329"/>
                  <a:pt x="393228" y="80643"/>
                </a:cubicBezTo>
                <a:cubicBezTo>
                  <a:pt x="394514" y="79957"/>
                  <a:pt x="395714" y="79357"/>
                  <a:pt x="396828" y="78843"/>
                </a:cubicBezTo>
                <a:cubicBezTo>
                  <a:pt x="397943" y="78328"/>
                  <a:pt x="399529" y="77471"/>
                  <a:pt x="401586" y="76271"/>
                </a:cubicBezTo>
                <a:cubicBezTo>
                  <a:pt x="403644" y="75071"/>
                  <a:pt x="405272" y="74471"/>
                  <a:pt x="406472" y="74471"/>
                </a:cubicBezTo>
                <a:cubicBezTo>
                  <a:pt x="407673" y="74471"/>
                  <a:pt x="408616" y="74642"/>
                  <a:pt x="409301" y="74985"/>
                </a:cubicBezTo>
                <a:cubicBezTo>
                  <a:pt x="409987" y="75328"/>
                  <a:pt x="410673" y="75971"/>
                  <a:pt x="411359" y="76914"/>
                </a:cubicBezTo>
                <a:cubicBezTo>
                  <a:pt x="412045" y="77857"/>
                  <a:pt x="412388" y="79014"/>
                  <a:pt x="412388" y="80386"/>
                </a:cubicBezTo>
                <a:cubicBezTo>
                  <a:pt x="412388" y="81757"/>
                  <a:pt x="412173" y="82786"/>
                  <a:pt x="411745" y="83472"/>
                </a:cubicBezTo>
                <a:cubicBezTo>
                  <a:pt x="411316" y="84158"/>
                  <a:pt x="410630" y="84801"/>
                  <a:pt x="409687" y="85401"/>
                </a:cubicBezTo>
                <a:cubicBezTo>
                  <a:pt x="408744" y="86001"/>
                  <a:pt x="407544" y="86301"/>
                  <a:pt x="406087" y="86301"/>
                </a:cubicBezTo>
                <a:cubicBezTo>
                  <a:pt x="404629" y="86301"/>
                  <a:pt x="403815" y="86387"/>
                  <a:pt x="403644" y="86558"/>
                </a:cubicBezTo>
                <a:cubicBezTo>
                  <a:pt x="403472" y="86729"/>
                  <a:pt x="401886" y="87201"/>
                  <a:pt x="398886" y="87973"/>
                </a:cubicBezTo>
                <a:cubicBezTo>
                  <a:pt x="395886" y="88744"/>
                  <a:pt x="392842" y="89387"/>
                  <a:pt x="389756" y="89901"/>
                </a:cubicBezTo>
                <a:cubicBezTo>
                  <a:pt x="386670" y="90416"/>
                  <a:pt x="384870" y="90673"/>
                  <a:pt x="384355" y="90673"/>
                </a:cubicBezTo>
                <a:cubicBezTo>
                  <a:pt x="383841" y="90673"/>
                  <a:pt x="382555" y="91359"/>
                  <a:pt x="380498" y="92730"/>
                </a:cubicBezTo>
                <a:cubicBezTo>
                  <a:pt x="378440" y="94102"/>
                  <a:pt x="377240" y="94788"/>
                  <a:pt x="376897" y="94788"/>
                </a:cubicBezTo>
                <a:cubicBezTo>
                  <a:pt x="376555" y="94788"/>
                  <a:pt x="376083" y="95045"/>
                  <a:pt x="375483" y="95559"/>
                </a:cubicBezTo>
                <a:lnTo>
                  <a:pt x="374482" y="96160"/>
                </a:lnTo>
                <a:lnTo>
                  <a:pt x="374647" y="101217"/>
                </a:lnTo>
                <a:cubicBezTo>
                  <a:pt x="374733" y="102589"/>
                  <a:pt x="374840" y="103360"/>
                  <a:pt x="374969" y="103532"/>
                </a:cubicBezTo>
                <a:cubicBezTo>
                  <a:pt x="375161" y="103789"/>
                  <a:pt x="375306" y="113039"/>
                  <a:pt x="375403" y="131282"/>
                </a:cubicBezTo>
                <a:lnTo>
                  <a:pt x="375414" y="134382"/>
                </a:lnTo>
                <a:lnTo>
                  <a:pt x="376512" y="134135"/>
                </a:lnTo>
                <a:cubicBezTo>
                  <a:pt x="377797" y="133621"/>
                  <a:pt x="379598" y="133150"/>
                  <a:pt x="381912" y="132721"/>
                </a:cubicBezTo>
                <a:cubicBezTo>
                  <a:pt x="384227" y="132292"/>
                  <a:pt x="386713" y="131692"/>
                  <a:pt x="389370" y="130921"/>
                </a:cubicBezTo>
                <a:cubicBezTo>
                  <a:pt x="392028" y="130149"/>
                  <a:pt x="394985" y="129721"/>
                  <a:pt x="398243" y="129635"/>
                </a:cubicBezTo>
                <a:cubicBezTo>
                  <a:pt x="401501" y="129549"/>
                  <a:pt x="403772" y="129378"/>
                  <a:pt x="405058" y="129121"/>
                </a:cubicBezTo>
                <a:cubicBezTo>
                  <a:pt x="406344" y="128863"/>
                  <a:pt x="411659" y="128692"/>
                  <a:pt x="421003" y="128606"/>
                </a:cubicBezTo>
                <a:cubicBezTo>
                  <a:pt x="430347" y="128520"/>
                  <a:pt x="435490" y="128735"/>
                  <a:pt x="436433" y="129249"/>
                </a:cubicBezTo>
                <a:cubicBezTo>
                  <a:pt x="437376" y="129763"/>
                  <a:pt x="438191" y="130492"/>
                  <a:pt x="438877" y="131435"/>
                </a:cubicBezTo>
                <a:cubicBezTo>
                  <a:pt x="439562" y="132378"/>
                  <a:pt x="439905" y="133578"/>
                  <a:pt x="439905" y="135036"/>
                </a:cubicBezTo>
                <a:cubicBezTo>
                  <a:pt x="439905" y="136493"/>
                  <a:pt x="439691" y="137564"/>
                  <a:pt x="439262" y="138250"/>
                </a:cubicBezTo>
                <a:cubicBezTo>
                  <a:pt x="438834" y="138936"/>
                  <a:pt x="438019" y="139665"/>
                  <a:pt x="436819" y="140436"/>
                </a:cubicBezTo>
                <a:cubicBezTo>
                  <a:pt x="435619" y="141208"/>
                  <a:pt x="433219" y="141593"/>
                  <a:pt x="429618" y="141593"/>
                </a:cubicBezTo>
                <a:cubicBezTo>
                  <a:pt x="426018" y="141593"/>
                  <a:pt x="422846" y="141379"/>
                  <a:pt x="420103" y="140951"/>
                </a:cubicBezTo>
                <a:cubicBezTo>
                  <a:pt x="417360" y="140522"/>
                  <a:pt x="415002" y="140350"/>
                  <a:pt x="413030" y="140436"/>
                </a:cubicBezTo>
                <a:cubicBezTo>
                  <a:pt x="411059" y="140522"/>
                  <a:pt x="409730" y="140565"/>
                  <a:pt x="409044" y="140565"/>
                </a:cubicBezTo>
                <a:cubicBezTo>
                  <a:pt x="408358" y="140565"/>
                  <a:pt x="407373" y="140736"/>
                  <a:pt x="406087" y="141079"/>
                </a:cubicBezTo>
                <a:cubicBezTo>
                  <a:pt x="404801" y="141422"/>
                  <a:pt x="402958" y="141593"/>
                  <a:pt x="400558" y="141593"/>
                </a:cubicBezTo>
                <a:cubicBezTo>
                  <a:pt x="398157" y="141593"/>
                  <a:pt x="394900" y="142108"/>
                  <a:pt x="390785" y="143137"/>
                </a:cubicBezTo>
                <a:cubicBezTo>
                  <a:pt x="386670" y="144165"/>
                  <a:pt x="384398" y="144680"/>
                  <a:pt x="383970" y="144680"/>
                </a:cubicBezTo>
                <a:cubicBezTo>
                  <a:pt x="383541" y="144680"/>
                  <a:pt x="382684" y="144937"/>
                  <a:pt x="381398" y="145451"/>
                </a:cubicBezTo>
                <a:cubicBezTo>
                  <a:pt x="380112" y="145965"/>
                  <a:pt x="378183" y="146480"/>
                  <a:pt x="375612" y="146994"/>
                </a:cubicBezTo>
                <a:lnTo>
                  <a:pt x="375462" y="147019"/>
                </a:lnTo>
                <a:lnTo>
                  <a:pt x="375483" y="152524"/>
                </a:lnTo>
                <a:cubicBezTo>
                  <a:pt x="375569" y="184842"/>
                  <a:pt x="375740" y="201130"/>
                  <a:pt x="375997" y="201387"/>
                </a:cubicBezTo>
                <a:cubicBezTo>
                  <a:pt x="376254" y="201644"/>
                  <a:pt x="376383" y="204387"/>
                  <a:pt x="376383" y="209616"/>
                </a:cubicBezTo>
                <a:cubicBezTo>
                  <a:pt x="376383" y="214846"/>
                  <a:pt x="376169" y="217803"/>
                  <a:pt x="375740" y="218489"/>
                </a:cubicBezTo>
                <a:cubicBezTo>
                  <a:pt x="375311" y="219175"/>
                  <a:pt x="374497" y="219903"/>
                  <a:pt x="373297" y="220675"/>
                </a:cubicBezTo>
                <a:cubicBezTo>
                  <a:pt x="372097" y="221446"/>
                  <a:pt x="371497" y="221832"/>
                  <a:pt x="371497" y="221832"/>
                </a:cubicBezTo>
                <a:cubicBezTo>
                  <a:pt x="371497" y="221832"/>
                  <a:pt x="371025" y="221832"/>
                  <a:pt x="370082" y="221832"/>
                </a:cubicBezTo>
                <a:cubicBezTo>
                  <a:pt x="369139" y="221832"/>
                  <a:pt x="368196" y="221575"/>
                  <a:pt x="367253" y="221061"/>
                </a:cubicBezTo>
                <a:cubicBezTo>
                  <a:pt x="366310" y="220546"/>
                  <a:pt x="365496" y="219818"/>
                  <a:pt x="364810" y="218875"/>
                </a:cubicBezTo>
                <a:cubicBezTo>
                  <a:pt x="364124" y="217932"/>
                  <a:pt x="363739" y="215746"/>
                  <a:pt x="363653" y="212317"/>
                </a:cubicBezTo>
                <a:cubicBezTo>
                  <a:pt x="363567" y="208888"/>
                  <a:pt x="363396" y="207002"/>
                  <a:pt x="363139" y="206659"/>
                </a:cubicBezTo>
                <a:cubicBezTo>
                  <a:pt x="362881" y="206316"/>
                  <a:pt x="362710" y="189728"/>
                  <a:pt x="362624" y="156895"/>
                </a:cubicBezTo>
                <a:lnTo>
                  <a:pt x="362601" y="150600"/>
                </a:lnTo>
                <a:lnTo>
                  <a:pt x="357995" y="151623"/>
                </a:lnTo>
                <a:cubicBezTo>
                  <a:pt x="357566" y="151623"/>
                  <a:pt x="355766" y="152181"/>
                  <a:pt x="352594" y="153295"/>
                </a:cubicBezTo>
                <a:cubicBezTo>
                  <a:pt x="349423" y="154409"/>
                  <a:pt x="347451" y="154967"/>
                  <a:pt x="346679" y="154967"/>
                </a:cubicBezTo>
                <a:cubicBezTo>
                  <a:pt x="345908" y="154967"/>
                  <a:pt x="344322" y="155267"/>
                  <a:pt x="341922" y="155867"/>
                </a:cubicBezTo>
                <a:cubicBezTo>
                  <a:pt x="339521" y="156467"/>
                  <a:pt x="338107" y="156767"/>
                  <a:pt x="337678" y="156767"/>
                </a:cubicBezTo>
                <a:cubicBezTo>
                  <a:pt x="337250" y="156767"/>
                  <a:pt x="335964" y="157196"/>
                  <a:pt x="333821" y="158053"/>
                </a:cubicBezTo>
                <a:cubicBezTo>
                  <a:pt x="331677" y="158910"/>
                  <a:pt x="330392" y="159339"/>
                  <a:pt x="329963" y="159339"/>
                </a:cubicBezTo>
                <a:cubicBezTo>
                  <a:pt x="329534" y="159339"/>
                  <a:pt x="327691" y="159767"/>
                  <a:pt x="324434" y="160625"/>
                </a:cubicBezTo>
                <a:cubicBezTo>
                  <a:pt x="321176" y="161482"/>
                  <a:pt x="319376" y="161910"/>
                  <a:pt x="319033" y="161910"/>
                </a:cubicBezTo>
                <a:cubicBezTo>
                  <a:pt x="318690" y="161910"/>
                  <a:pt x="318133" y="162125"/>
                  <a:pt x="317361" y="162553"/>
                </a:cubicBezTo>
                <a:cubicBezTo>
                  <a:pt x="316590" y="162982"/>
                  <a:pt x="316204" y="163196"/>
                  <a:pt x="316204" y="163196"/>
                </a:cubicBezTo>
                <a:cubicBezTo>
                  <a:pt x="316204" y="163196"/>
                  <a:pt x="315347" y="163196"/>
                  <a:pt x="313632" y="163196"/>
                </a:cubicBezTo>
                <a:cubicBezTo>
                  <a:pt x="311918" y="163196"/>
                  <a:pt x="310589" y="162939"/>
                  <a:pt x="309646" y="162425"/>
                </a:cubicBezTo>
                <a:cubicBezTo>
                  <a:pt x="308703" y="161910"/>
                  <a:pt x="307889" y="161182"/>
                  <a:pt x="307203" y="160239"/>
                </a:cubicBezTo>
                <a:cubicBezTo>
                  <a:pt x="306517" y="159296"/>
                  <a:pt x="306131" y="158224"/>
                  <a:pt x="306046" y="157024"/>
                </a:cubicBezTo>
                <a:cubicBezTo>
                  <a:pt x="305960" y="155824"/>
                  <a:pt x="306174" y="154752"/>
                  <a:pt x="306689" y="153809"/>
                </a:cubicBezTo>
                <a:cubicBezTo>
                  <a:pt x="307203" y="152866"/>
                  <a:pt x="307932" y="152052"/>
                  <a:pt x="308875" y="151366"/>
                </a:cubicBezTo>
                <a:cubicBezTo>
                  <a:pt x="309818" y="150680"/>
                  <a:pt x="310803" y="150295"/>
                  <a:pt x="311832" y="150209"/>
                </a:cubicBezTo>
                <a:cubicBezTo>
                  <a:pt x="312861" y="150123"/>
                  <a:pt x="314147" y="149780"/>
                  <a:pt x="315690" y="149180"/>
                </a:cubicBezTo>
                <a:cubicBezTo>
                  <a:pt x="317233" y="148580"/>
                  <a:pt x="319676" y="147937"/>
                  <a:pt x="323019" y="147251"/>
                </a:cubicBezTo>
                <a:cubicBezTo>
                  <a:pt x="326363" y="146566"/>
                  <a:pt x="328806" y="145880"/>
                  <a:pt x="330349" y="145194"/>
                </a:cubicBezTo>
                <a:cubicBezTo>
                  <a:pt x="331892" y="144508"/>
                  <a:pt x="335192" y="143694"/>
                  <a:pt x="340250" y="142751"/>
                </a:cubicBezTo>
                <a:cubicBezTo>
                  <a:pt x="345308" y="141808"/>
                  <a:pt x="348908" y="140951"/>
                  <a:pt x="351051" y="140179"/>
                </a:cubicBezTo>
                <a:cubicBezTo>
                  <a:pt x="353194" y="139408"/>
                  <a:pt x="355380" y="138850"/>
                  <a:pt x="357609" y="138507"/>
                </a:cubicBezTo>
                <a:lnTo>
                  <a:pt x="362551" y="137299"/>
                </a:lnTo>
                <a:lnTo>
                  <a:pt x="362544" y="135317"/>
                </a:lnTo>
                <a:cubicBezTo>
                  <a:pt x="362447" y="116784"/>
                  <a:pt x="362303" y="107389"/>
                  <a:pt x="362110" y="107132"/>
                </a:cubicBezTo>
                <a:cubicBezTo>
                  <a:pt x="361981" y="106961"/>
                  <a:pt x="361874" y="106189"/>
                  <a:pt x="361788" y="104817"/>
                </a:cubicBezTo>
                <a:lnTo>
                  <a:pt x="361698" y="102035"/>
                </a:lnTo>
                <a:lnTo>
                  <a:pt x="361081" y="102374"/>
                </a:lnTo>
                <a:cubicBezTo>
                  <a:pt x="359624" y="103317"/>
                  <a:pt x="358209" y="104217"/>
                  <a:pt x="356838" y="105075"/>
                </a:cubicBezTo>
                <a:cubicBezTo>
                  <a:pt x="355466" y="105932"/>
                  <a:pt x="353023" y="107561"/>
                  <a:pt x="349508" y="109961"/>
                </a:cubicBezTo>
                <a:cubicBezTo>
                  <a:pt x="345994" y="112361"/>
                  <a:pt x="342736" y="114504"/>
                  <a:pt x="339736" y="116390"/>
                </a:cubicBezTo>
                <a:cubicBezTo>
                  <a:pt x="336735" y="118276"/>
                  <a:pt x="335149" y="119219"/>
                  <a:pt x="334978" y="119219"/>
                </a:cubicBezTo>
                <a:cubicBezTo>
                  <a:pt x="334806" y="119219"/>
                  <a:pt x="333606" y="119905"/>
                  <a:pt x="331377" y="121277"/>
                </a:cubicBezTo>
                <a:cubicBezTo>
                  <a:pt x="329149" y="122648"/>
                  <a:pt x="327948" y="123334"/>
                  <a:pt x="327777" y="123334"/>
                </a:cubicBezTo>
                <a:cubicBezTo>
                  <a:pt x="327606" y="123334"/>
                  <a:pt x="327348" y="123548"/>
                  <a:pt x="327005" y="123977"/>
                </a:cubicBezTo>
                <a:cubicBezTo>
                  <a:pt x="326663" y="124406"/>
                  <a:pt x="325762" y="125049"/>
                  <a:pt x="324305" y="125906"/>
                </a:cubicBezTo>
                <a:cubicBezTo>
                  <a:pt x="322848" y="126763"/>
                  <a:pt x="322119" y="127192"/>
                  <a:pt x="322119" y="127192"/>
                </a:cubicBezTo>
                <a:cubicBezTo>
                  <a:pt x="322119" y="127192"/>
                  <a:pt x="321476" y="127192"/>
                  <a:pt x="320190" y="127192"/>
                </a:cubicBezTo>
                <a:cubicBezTo>
                  <a:pt x="318904" y="127192"/>
                  <a:pt x="317790" y="126935"/>
                  <a:pt x="316847" y="126420"/>
                </a:cubicBezTo>
                <a:cubicBezTo>
                  <a:pt x="315904" y="125906"/>
                  <a:pt x="315090" y="125177"/>
                  <a:pt x="314404" y="124234"/>
                </a:cubicBezTo>
                <a:cubicBezTo>
                  <a:pt x="313718" y="123291"/>
                  <a:pt x="313375" y="121748"/>
                  <a:pt x="313375" y="119605"/>
                </a:cubicBezTo>
                <a:cubicBezTo>
                  <a:pt x="313375" y="117462"/>
                  <a:pt x="313718" y="115962"/>
                  <a:pt x="314404" y="115104"/>
                </a:cubicBezTo>
                <a:cubicBezTo>
                  <a:pt x="315090" y="114247"/>
                  <a:pt x="315647" y="113304"/>
                  <a:pt x="316076" y="112276"/>
                </a:cubicBezTo>
                <a:cubicBezTo>
                  <a:pt x="316504" y="111247"/>
                  <a:pt x="317061" y="110347"/>
                  <a:pt x="317747" y="109575"/>
                </a:cubicBezTo>
                <a:cubicBezTo>
                  <a:pt x="318433" y="108804"/>
                  <a:pt x="319033" y="107989"/>
                  <a:pt x="319547" y="107132"/>
                </a:cubicBezTo>
                <a:cubicBezTo>
                  <a:pt x="320062" y="106275"/>
                  <a:pt x="320962" y="105160"/>
                  <a:pt x="322248" y="103789"/>
                </a:cubicBezTo>
                <a:cubicBezTo>
                  <a:pt x="323534" y="102417"/>
                  <a:pt x="324648" y="101431"/>
                  <a:pt x="325591" y="100831"/>
                </a:cubicBezTo>
                <a:cubicBezTo>
                  <a:pt x="326534" y="100231"/>
                  <a:pt x="327263" y="99374"/>
                  <a:pt x="327777" y="98260"/>
                </a:cubicBezTo>
                <a:cubicBezTo>
                  <a:pt x="328291" y="97145"/>
                  <a:pt x="328849" y="96288"/>
                  <a:pt x="329449" y="95688"/>
                </a:cubicBezTo>
                <a:cubicBezTo>
                  <a:pt x="330049" y="95088"/>
                  <a:pt x="330949" y="93973"/>
                  <a:pt x="332149" y="92344"/>
                </a:cubicBezTo>
                <a:lnTo>
                  <a:pt x="335536" y="87439"/>
                </a:lnTo>
                <a:lnTo>
                  <a:pt x="333435" y="88358"/>
                </a:lnTo>
                <a:cubicBezTo>
                  <a:pt x="333092" y="88358"/>
                  <a:pt x="332663" y="88530"/>
                  <a:pt x="332149" y="88873"/>
                </a:cubicBezTo>
                <a:cubicBezTo>
                  <a:pt x="331635" y="89216"/>
                  <a:pt x="331249" y="89387"/>
                  <a:pt x="330992" y="89387"/>
                </a:cubicBezTo>
                <a:cubicBezTo>
                  <a:pt x="330734" y="89387"/>
                  <a:pt x="329877" y="89858"/>
                  <a:pt x="328420" y="90801"/>
                </a:cubicBezTo>
                <a:cubicBezTo>
                  <a:pt x="326963" y="91744"/>
                  <a:pt x="326234" y="92216"/>
                  <a:pt x="326234" y="92216"/>
                </a:cubicBezTo>
                <a:cubicBezTo>
                  <a:pt x="326234" y="92216"/>
                  <a:pt x="325419" y="92216"/>
                  <a:pt x="323791" y="92216"/>
                </a:cubicBezTo>
                <a:cubicBezTo>
                  <a:pt x="322162" y="92216"/>
                  <a:pt x="320876" y="91959"/>
                  <a:pt x="319933" y="91444"/>
                </a:cubicBezTo>
                <a:lnTo>
                  <a:pt x="318640" y="90287"/>
                </a:lnTo>
                <a:lnTo>
                  <a:pt x="316461" y="92087"/>
                </a:lnTo>
                <a:cubicBezTo>
                  <a:pt x="311146" y="96459"/>
                  <a:pt x="308403" y="98645"/>
                  <a:pt x="308232" y="98645"/>
                </a:cubicBezTo>
                <a:cubicBezTo>
                  <a:pt x="308060" y="98645"/>
                  <a:pt x="307674" y="98988"/>
                  <a:pt x="307074" y="99674"/>
                </a:cubicBezTo>
                <a:cubicBezTo>
                  <a:pt x="306474" y="100360"/>
                  <a:pt x="306131" y="100703"/>
                  <a:pt x="306046" y="100703"/>
                </a:cubicBezTo>
                <a:cubicBezTo>
                  <a:pt x="305960" y="100703"/>
                  <a:pt x="305531" y="101431"/>
                  <a:pt x="304760" y="102889"/>
                </a:cubicBezTo>
                <a:cubicBezTo>
                  <a:pt x="303988" y="104346"/>
                  <a:pt x="303560" y="105075"/>
                  <a:pt x="303474" y="105075"/>
                </a:cubicBezTo>
                <a:cubicBezTo>
                  <a:pt x="303388" y="105075"/>
                  <a:pt x="303002" y="105760"/>
                  <a:pt x="302317" y="107132"/>
                </a:cubicBezTo>
                <a:cubicBezTo>
                  <a:pt x="301631" y="108504"/>
                  <a:pt x="301245" y="109189"/>
                  <a:pt x="301159" y="109189"/>
                </a:cubicBezTo>
                <a:cubicBezTo>
                  <a:pt x="301074" y="109189"/>
                  <a:pt x="300731" y="109790"/>
                  <a:pt x="300131" y="110990"/>
                </a:cubicBezTo>
                <a:cubicBezTo>
                  <a:pt x="299531" y="112190"/>
                  <a:pt x="299188" y="112790"/>
                  <a:pt x="299102" y="112790"/>
                </a:cubicBezTo>
                <a:cubicBezTo>
                  <a:pt x="299016" y="112790"/>
                  <a:pt x="298759" y="113261"/>
                  <a:pt x="298330" y="114204"/>
                </a:cubicBezTo>
                <a:cubicBezTo>
                  <a:pt x="297902" y="115147"/>
                  <a:pt x="297002" y="116519"/>
                  <a:pt x="295630" y="118319"/>
                </a:cubicBezTo>
                <a:cubicBezTo>
                  <a:pt x="294259" y="120119"/>
                  <a:pt x="293530" y="121019"/>
                  <a:pt x="293444" y="121019"/>
                </a:cubicBezTo>
                <a:cubicBezTo>
                  <a:pt x="293358" y="121019"/>
                  <a:pt x="292973" y="121577"/>
                  <a:pt x="292287" y="122691"/>
                </a:cubicBezTo>
                <a:cubicBezTo>
                  <a:pt x="291601" y="123806"/>
                  <a:pt x="290229" y="125734"/>
                  <a:pt x="288172" y="128478"/>
                </a:cubicBezTo>
                <a:cubicBezTo>
                  <a:pt x="286115" y="131221"/>
                  <a:pt x="285043" y="132592"/>
                  <a:pt x="284957" y="132592"/>
                </a:cubicBezTo>
                <a:cubicBezTo>
                  <a:pt x="284872" y="132592"/>
                  <a:pt x="284700" y="133021"/>
                  <a:pt x="284443" y="133878"/>
                </a:cubicBezTo>
                <a:cubicBezTo>
                  <a:pt x="284186" y="134735"/>
                  <a:pt x="284014" y="135164"/>
                  <a:pt x="283929" y="135164"/>
                </a:cubicBezTo>
                <a:cubicBezTo>
                  <a:pt x="283843" y="135164"/>
                  <a:pt x="283457" y="136064"/>
                  <a:pt x="282771" y="137864"/>
                </a:cubicBezTo>
                <a:cubicBezTo>
                  <a:pt x="282086" y="139665"/>
                  <a:pt x="281700" y="140565"/>
                  <a:pt x="281614" y="140565"/>
                </a:cubicBezTo>
                <a:cubicBezTo>
                  <a:pt x="281528" y="140565"/>
                  <a:pt x="281271" y="141208"/>
                  <a:pt x="280843" y="142494"/>
                </a:cubicBezTo>
                <a:cubicBezTo>
                  <a:pt x="280414" y="143779"/>
                  <a:pt x="280157" y="144422"/>
                  <a:pt x="280071" y="144422"/>
                </a:cubicBezTo>
                <a:cubicBezTo>
                  <a:pt x="279985" y="144422"/>
                  <a:pt x="279685" y="145194"/>
                  <a:pt x="279171" y="146737"/>
                </a:cubicBezTo>
                <a:cubicBezTo>
                  <a:pt x="278656" y="148280"/>
                  <a:pt x="278357" y="149052"/>
                  <a:pt x="278271" y="149052"/>
                </a:cubicBezTo>
                <a:cubicBezTo>
                  <a:pt x="278185" y="149052"/>
                  <a:pt x="277842" y="150037"/>
                  <a:pt x="277242" y="152009"/>
                </a:cubicBezTo>
                <a:cubicBezTo>
                  <a:pt x="276642" y="153981"/>
                  <a:pt x="276299" y="154967"/>
                  <a:pt x="276213" y="154967"/>
                </a:cubicBezTo>
                <a:cubicBezTo>
                  <a:pt x="276128" y="154967"/>
                  <a:pt x="275956" y="155481"/>
                  <a:pt x="275699" y="156510"/>
                </a:cubicBezTo>
                <a:cubicBezTo>
                  <a:pt x="275442" y="157538"/>
                  <a:pt x="275270" y="158053"/>
                  <a:pt x="275185" y="158053"/>
                </a:cubicBezTo>
                <a:cubicBezTo>
                  <a:pt x="275099" y="158053"/>
                  <a:pt x="274928" y="158567"/>
                  <a:pt x="274670" y="159596"/>
                </a:cubicBezTo>
                <a:cubicBezTo>
                  <a:pt x="274413" y="160625"/>
                  <a:pt x="273642" y="162168"/>
                  <a:pt x="272356" y="164225"/>
                </a:cubicBezTo>
                <a:cubicBezTo>
                  <a:pt x="271070" y="166282"/>
                  <a:pt x="270384" y="167311"/>
                  <a:pt x="270298" y="167311"/>
                </a:cubicBezTo>
                <a:cubicBezTo>
                  <a:pt x="270213" y="167311"/>
                  <a:pt x="269527" y="168554"/>
                  <a:pt x="268241" y="171040"/>
                </a:cubicBezTo>
                <a:cubicBezTo>
                  <a:pt x="266955" y="173526"/>
                  <a:pt x="265969" y="175069"/>
                  <a:pt x="265283" y="175669"/>
                </a:cubicBezTo>
                <a:cubicBezTo>
                  <a:pt x="264598" y="176269"/>
                  <a:pt x="263869" y="176698"/>
                  <a:pt x="263097" y="176955"/>
                </a:cubicBezTo>
                <a:cubicBezTo>
                  <a:pt x="262326" y="177212"/>
                  <a:pt x="261940" y="177341"/>
                  <a:pt x="261940" y="177341"/>
                </a:cubicBezTo>
                <a:cubicBezTo>
                  <a:pt x="261940" y="177341"/>
                  <a:pt x="261554" y="177298"/>
                  <a:pt x="260783" y="177212"/>
                </a:cubicBezTo>
                <a:cubicBezTo>
                  <a:pt x="260011" y="177127"/>
                  <a:pt x="259240" y="176869"/>
                  <a:pt x="258468" y="176441"/>
                </a:cubicBezTo>
                <a:cubicBezTo>
                  <a:pt x="257697" y="176012"/>
                  <a:pt x="257054" y="175412"/>
                  <a:pt x="256539" y="174641"/>
                </a:cubicBezTo>
                <a:cubicBezTo>
                  <a:pt x="256025" y="173869"/>
                  <a:pt x="255768" y="172755"/>
                  <a:pt x="255768" y="171297"/>
                </a:cubicBezTo>
                <a:cubicBezTo>
                  <a:pt x="255768" y="169840"/>
                  <a:pt x="256197" y="168297"/>
                  <a:pt x="257054" y="166668"/>
                </a:cubicBezTo>
                <a:cubicBezTo>
                  <a:pt x="257911" y="165039"/>
                  <a:pt x="259240" y="163153"/>
                  <a:pt x="261040" y="161010"/>
                </a:cubicBezTo>
                <a:cubicBezTo>
                  <a:pt x="262840" y="158867"/>
                  <a:pt x="264169" y="156981"/>
                  <a:pt x="265026" y="155352"/>
                </a:cubicBezTo>
                <a:cubicBezTo>
                  <a:pt x="265884" y="153724"/>
                  <a:pt x="267084" y="151495"/>
                  <a:pt x="268627" y="148666"/>
                </a:cubicBezTo>
                <a:cubicBezTo>
                  <a:pt x="270170" y="145837"/>
                  <a:pt x="272184" y="142408"/>
                  <a:pt x="274670" y="138379"/>
                </a:cubicBezTo>
                <a:cubicBezTo>
                  <a:pt x="277156" y="134350"/>
                  <a:pt x="280757" y="129249"/>
                  <a:pt x="285472" y="123077"/>
                </a:cubicBezTo>
                <a:cubicBezTo>
                  <a:pt x="290187" y="116905"/>
                  <a:pt x="294301" y="111075"/>
                  <a:pt x="297816" y="105589"/>
                </a:cubicBezTo>
                <a:cubicBezTo>
                  <a:pt x="301331" y="100103"/>
                  <a:pt x="305446" y="95516"/>
                  <a:pt x="310160" y="91830"/>
                </a:cubicBezTo>
                <a:lnTo>
                  <a:pt x="316526" y="86580"/>
                </a:lnTo>
                <a:lnTo>
                  <a:pt x="316333" y="86044"/>
                </a:lnTo>
                <a:cubicBezTo>
                  <a:pt x="316247" y="84844"/>
                  <a:pt x="316461" y="83772"/>
                  <a:pt x="316976" y="82829"/>
                </a:cubicBezTo>
                <a:cubicBezTo>
                  <a:pt x="317490" y="81886"/>
                  <a:pt x="318219" y="81072"/>
                  <a:pt x="319162" y="80386"/>
                </a:cubicBezTo>
                <a:cubicBezTo>
                  <a:pt x="320105" y="79700"/>
                  <a:pt x="321090" y="79314"/>
                  <a:pt x="322119" y="79229"/>
                </a:cubicBezTo>
                <a:lnTo>
                  <a:pt x="326709" y="78107"/>
                </a:lnTo>
                <a:lnTo>
                  <a:pt x="326941" y="77911"/>
                </a:lnTo>
                <a:cubicBezTo>
                  <a:pt x="328013" y="77075"/>
                  <a:pt x="328720" y="76614"/>
                  <a:pt x="329063" y="76528"/>
                </a:cubicBezTo>
                <a:cubicBezTo>
                  <a:pt x="329749" y="76357"/>
                  <a:pt x="330306" y="76442"/>
                  <a:pt x="330734" y="76785"/>
                </a:cubicBezTo>
                <a:lnTo>
                  <a:pt x="330742" y="76805"/>
                </a:lnTo>
                <a:lnTo>
                  <a:pt x="335492" y="75114"/>
                </a:lnTo>
                <a:cubicBezTo>
                  <a:pt x="337721" y="74171"/>
                  <a:pt x="340121" y="73314"/>
                  <a:pt x="342693" y="72542"/>
                </a:cubicBezTo>
                <a:lnTo>
                  <a:pt x="344685" y="72065"/>
                </a:lnTo>
                <a:lnTo>
                  <a:pt x="345522" y="70742"/>
                </a:lnTo>
                <a:cubicBezTo>
                  <a:pt x="346551" y="68770"/>
                  <a:pt x="347965" y="66627"/>
                  <a:pt x="349765" y="64312"/>
                </a:cubicBezTo>
                <a:cubicBezTo>
                  <a:pt x="351566" y="61998"/>
                  <a:pt x="352552" y="60541"/>
                  <a:pt x="352723" y="59940"/>
                </a:cubicBezTo>
                <a:cubicBezTo>
                  <a:pt x="352894" y="59340"/>
                  <a:pt x="353794" y="57454"/>
                  <a:pt x="355423" y="54283"/>
                </a:cubicBezTo>
                <a:cubicBezTo>
                  <a:pt x="357052" y="51111"/>
                  <a:pt x="358509" y="49011"/>
                  <a:pt x="359795" y="47982"/>
                </a:cubicBezTo>
                <a:cubicBezTo>
                  <a:pt x="361081" y="46953"/>
                  <a:pt x="362324" y="46396"/>
                  <a:pt x="363524" y="46310"/>
                </a:cubicBezTo>
                <a:close/>
                <a:moveTo>
                  <a:pt x="2266981" y="45281"/>
                </a:moveTo>
                <a:cubicBezTo>
                  <a:pt x="2275382" y="45196"/>
                  <a:pt x="2279797" y="45281"/>
                  <a:pt x="2280225" y="45539"/>
                </a:cubicBezTo>
                <a:cubicBezTo>
                  <a:pt x="2280654" y="45796"/>
                  <a:pt x="2281169" y="45967"/>
                  <a:pt x="2281769" y="46053"/>
                </a:cubicBezTo>
                <a:cubicBezTo>
                  <a:pt x="2282369" y="46139"/>
                  <a:pt x="2283140" y="46439"/>
                  <a:pt x="2284083" y="46953"/>
                </a:cubicBezTo>
                <a:cubicBezTo>
                  <a:pt x="2285026" y="47467"/>
                  <a:pt x="2286012" y="48368"/>
                  <a:pt x="2287041" y="49653"/>
                </a:cubicBezTo>
                <a:cubicBezTo>
                  <a:pt x="2288069" y="50939"/>
                  <a:pt x="2288627" y="55954"/>
                  <a:pt x="2288712" y="64698"/>
                </a:cubicBezTo>
                <a:cubicBezTo>
                  <a:pt x="2288798" y="73442"/>
                  <a:pt x="2288541" y="78671"/>
                  <a:pt x="2287941" y="80386"/>
                </a:cubicBezTo>
                <a:cubicBezTo>
                  <a:pt x="2287341" y="82100"/>
                  <a:pt x="2286998" y="82958"/>
                  <a:pt x="2286912" y="82958"/>
                </a:cubicBezTo>
                <a:cubicBezTo>
                  <a:pt x="2286826" y="82958"/>
                  <a:pt x="2286355" y="84629"/>
                  <a:pt x="2285498" y="87973"/>
                </a:cubicBezTo>
                <a:cubicBezTo>
                  <a:pt x="2284641" y="91316"/>
                  <a:pt x="2284169" y="92987"/>
                  <a:pt x="2284083" y="92987"/>
                </a:cubicBezTo>
                <a:cubicBezTo>
                  <a:pt x="2283998" y="92987"/>
                  <a:pt x="2283655" y="94359"/>
                  <a:pt x="2283054" y="97102"/>
                </a:cubicBezTo>
                <a:cubicBezTo>
                  <a:pt x="2282454" y="99845"/>
                  <a:pt x="2282112" y="101217"/>
                  <a:pt x="2282026" y="101217"/>
                </a:cubicBezTo>
                <a:cubicBezTo>
                  <a:pt x="2281940" y="101217"/>
                  <a:pt x="2281769" y="102160"/>
                  <a:pt x="2281512" y="104046"/>
                </a:cubicBezTo>
                <a:cubicBezTo>
                  <a:pt x="2281254" y="105932"/>
                  <a:pt x="2281083" y="106875"/>
                  <a:pt x="2280997" y="106875"/>
                </a:cubicBezTo>
                <a:cubicBezTo>
                  <a:pt x="2280911" y="106875"/>
                  <a:pt x="2280826" y="107303"/>
                  <a:pt x="2280740" y="108161"/>
                </a:cubicBezTo>
                <a:cubicBezTo>
                  <a:pt x="2280654" y="109018"/>
                  <a:pt x="2280397" y="109961"/>
                  <a:pt x="2279968" y="110990"/>
                </a:cubicBezTo>
                <a:cubicBezTo>
                  <a:pt x="2279540" y="112018"/>
                  <a:pt x="2278983" y="113004"/>
                  <a:pt x="2278297" y="113947"/>
                </a:cubicBezTo>
                <a:lnTo>
                  <a:pt x="2275908" y="116119"/>
                </a:lnTo>
                <a:lnTo>
                  <a:pt x="2275596" y="117676"/>
                </a:lnTo>
                <a:cubicBezTo>
                  <a:pt x="2275168" y="118362"/>
                  <a:pt x="2274354" y="119091"/>
                  <a:pt x="2273153" y="119862"/>
                </a:cubicBezTo>
                <a:cubicBezTo>
                  <a:pt x="2271953" y="120634"/>
                  <a:pt x="2271139" y="121019"/>
                  <a:pt x="2270710" y="121019"/>
                </a:cubicBezTo>
                <a:cubicBezTo>
                  <a:pt x="2270282" y="121019"/>
                  <a:pt x="2269381" y="121491"/>
                  <a:pt x="2268010" y="122434"/>
                </a:cubicBezTo>
                <a:cubicBezTo>
                  <a:pt x="2266638" y="123377"/>
                  <a:pt x="2265824" y="123848"/>
                  <a:pt x="2265566" y="123848"/>
                </a:cubicBezTo>
                <a:cubicBezTo>
                  <a:pt x="2265309" y="123848"/>
                  <a:pt x="2264838" y="124063"/>
                  <a:pt x="2264152" y="124491"/>
                </a:cubicBezTo>
                <a:cubicBezTo>
                  <a:pt x="2263467" y="124920"/>
                  <a:pt x="2262952" y="125134"/>
                  <a:pt x="2262609" y="125134"/>
                </a:cubicBezTo>
                <a:cubicBezTo>
                  <a:pt x="2262266" y="125134"/>
                  <a:pt x="2261323" y="125563"/>
                  <a:pt x="2259780" y="126420"/>
                </a:cubicBezTo>
                <a:cubicBezTo>
                  <a:pt x="2258237" y="127277"/>
                  <a:pt x="2256737" y="128006"/>
                  <a:pt x="2255280" y="128606"/>
                </a:cubicBezTo>
                <a:cubicBezTo>
                  <a:pt x="2253823" y="129206"/>
                  <a:pt x="2252879" y="129506"/>
                  <a:pt x="2252451" y="129506"/>
                </a:cubicBezTo>
                <a:cubicBezTo>
                  <a:pt x="2252022" y="129506"/>
                  <a:pt x="2251508" y="129678"/>
                  <a:pt x="2250908" y="130021"/>
                </a:cubicBezTo>
                <a:cubicBezTo>
                  <a:pt x="2250307" y="130364"/>
                  <a:pt x="2249793" y="130535"/>
                  <a:pt x="2249365" y="130535"/>
                </a:cubicBezTo>
                <a:cubicBezTo>
                  <a:pt x="2248936" y="130535"/>
                  <a:pt x="2247736" y="131049"/>
                  <a:pt x="2245764" y="132078"/>
                </a:cubicBezTo>
                <a:lnTo>
                  <a:pt x="2241521" y="134063"/>
                </a:lnTo>
                <a:lnTo>
                  <a:pt x="2241435" y="149695"/>
                </a:lnTo>
                <a:lnTo>
                  <a:pt x="2243064" y="149437"/>
                </a:lnTo>
                <a:cubicBezTo>
                  <a:pt x="2249236" y="148666"/>
                  <a:pt x="2253608" y="147766"/>
                  <a:pt x="2256180" y="146737"/>
                </a:cubicBezTo>
                <a:cubicBezTo>
                  <a:pt x="2258751" y="145708"/>
                  <a:pt x="2260937" y="144551"/>
                  <a:pt x="2262738" y="143265"/>
                </a:cubicBezTo>
                <a:cubicBezTo>
                  <a:pt x="2264538" y="141979"/>
                  <a:pt x="2266038" y="141293"/>
                  <a:pt x="2267238" y="141208"/>
                </a:cubicBezTo>
                <a:cubicBezTo>
                  <a:pt x="2268438" y="141122"/>
                  <a:pt x="2269381" y="141251"/>
                  <a:pt x="2270067" y="141593"/>
                </a:cubicBezTo>
                <a:cubicBezTo>
                  <a:pt x="2270753" y="141936"/>
                  <a:pt x="2271524" y="142579"/>
                  <a:pt x="2272382" y="143522"/>
                </a:cubicBezTo>
                <a:cubicBezTo>
                  <a:pt x="2273239" y="144465"/>
                  <a:pt x="2273753" y="145580"/>
                  <a:pt x="2273925" y="146866"/>
                </a:cubicBezTo>
                <a:cubicBezTo>
                  <a:pt x="2274096" y="148152"/>
                  <a:pt x="2273968" y="149352"/>
                  <a:pt x="2273539" y="150466"/>
                </a:cubicBezTo>
                <a:cubicBezTo>
                  <a:pt x="2273111" y="151581"/>
                  <a:pt x="2272510" y="152566"/>
                  <a:pt x="2271739" y="153424"/>
                </a:cubicBezTo>
                <a:cubicBezTo>
                  <a:pt x="2270967" y="154281"/>
                  <a:pt x="2269553" y="155267"/>
                  <a:pt x="2267495" y="156381"/>
                </a:cubicBezTo>
                <a:cubicBezTo>
                  <a:pt x="2265438" y="157496"/>
                  <a:pt x="2263681" y="158053"/>
                  <a:pt x="2262223" y="158053"/>
                </a:cubicBezTo>
                <a:cubicBezTo>
                  <a:pt x="2260766" y="158053"/>
                  <a:pt x="2259694" y="158181"/>
                  <a:pt x="2259009" y="158439"/>
                </a:cubicBezTo>
                <a:cubicBezTo>
                  <a:pt x="2258323" y="158696"/>
                  <a:pt x="2257723" y="158824"/>
                  <a:pt x="2257208" y="158824"/>
                </a:cubicBezTo>
                <a:cubicBezTo>
                  <a:pt x="2256694" y="158824"/>
                  <a:pt x="2256351" y="158910"/>
                  <a:pt x="2256180" y="159081"/>
                </a:cubicBezTo>
                <a:cubicBezTo>
                  <a:pt x="2256008" y="159253"/>
                  <a:pt x="2254937" y="159339"/>
                  <a:pt x="2252965" y="159339"/>
                </a:cubicBezTo>
                <a:cubicBezTo>
                  <a:pt x="2250993" y="159339"/>
                  <a:pt x="2248164" y="159424"/>
                  <a:pt x="2244478" y="159596"/>
                </a:cubicBezTo>
                <a:lnTo>
                  <a:pt x="2241376" y="159711"/>
                </a:lnTo>
                <a:lnTo>
                  <a:pt x="2241296" y="171908"/>
                </a:lnTo>
                <a:cubicBezTo>
                  <a:pt x="2241231" y="180331"/>
                  <a:pt x="2241178" y="184542"/>
                  <a:pt x="2241135" y="184542"/>
                </a:cubicBezTo>
                <a:cubicBezTo>
                  <a:pt x="2241049" y="184542"/>
                  <a:pt x="2240878" y="185013"/>
                  <a:pt x="2240621" y="185956"/>
                </a:cubicBezTo>
                <a:lnTo>
                  <a:pt x="2239958" y="187531"/>
                </a:lnTo>
                <a:lnTo>
                  <a:pt x="2257723" y="187242"/>
                </a:lnTo>
                <a:cubicBezTo>
                  <a:pt x="2278468" y="187156"/>
                  <a:pt x="2289055" y="187242"/>
                  <a:pt x="2289484" y="187499"/>
                </a:cubicBezTo>
                <a:cubicBezTo>
                  <a:pt x="2289912" y="187756"/>
                  <a:pt x="2295056" y="187928"/>
                  <a:pt x="2304914" y="188014"/>
                </a:cubicBezTo>
                <a:cubicBezTo>
                  <a:pt x="2314773" y="188099"/>
                  <a:pt x="2319916" y="188271"/>
                  <a:pt x="2320345" y="188528"/>
                </a:cubicBezTo>
                <a:cubicBezTo>
                  <a:pt x="2320774" y="188785"/>
                  <a:pt x="2321288" y="188957"/>
                  <a:pt x="2321888" y="189042"/>
                </a:cubicBezTo>
                <a:cubicBezTo>
                  <a:pt x="2322488" y="189128"/>
                  <a:pt x="2323003" y="189300"/>
                  <a:pt x="2323431" y="189557"/>
                </a:cubicBezTo>
                <a:cubicBezTo>
                  <a:pt x="2323860" y="189814"/>
                  <a:pt x="2324889" y="189985"/>
                  <a:pt x="2326517" y="190071"/>
                </a:cubicBezTo>
                <a:cubicBezTo>
                  <a:pt x="2328146" y="190157"/>
                  <a:pt x="2329175" y="190328"/>
                  <a:pt x="2329603" y="190585"/>
                </a:cubicBezTo>
                <a:cubicBezTo>
                  <a:pt x="2330032" y="190843"/>
                  <a:pt x="2330546" y="191014"/>
                  <a:pt x="2331146" y="191100"/>
                </a:cubicBezTo>
                <a:cubicBezTo>
                  <a:pt x="2331747" y="191185"/>
                  <a:pt x="2332261" y="191357"/>
                  <a:pt x="2332689" y="191614"/>
                </a:cubicBezTo>
                <a:cubicBezTo>
                  <a:pt x="2333118" y="191871"/>
                  <a:pt x="2333632" y="192043"/>
                  <a:pt x="2334232" y="192128"/>
                </a:cubicBezTo>
                <a:cubicBezTo>
                  <a:pt x="2334833" y="192214"/>
                  <a:pt x="2336247" y="192857"/>
                  <a:pt x="2338476" y="194057"/>
                </a:cubicBezTo>
                <a:cubicBezTo>
                  <a:pt x="2340705" y="195257"/>
                  <a:pt x="2342162" y="196329"/>
                  <a:pt x="2342848" y="197272"/>
                </a:cubicBezTo>
                <a:cubicBezTo>
                  <a:pt x="2343534" y="198215"/>
                  <a:pt x="2343877" y="199415"/>
                  <a:pt x="2343877" y="200872"/>
                </a:cubicBezTo>
                <a:cubicBezTo>
                  <a:pt x="2343877" y="202330"/>
                  <a:pt x="2343662" y="203401"/>
                  <a:pt x="2343234" y="204087"/>
                </a:cubicBezTo>
                <a:cubicBezTo>
                  <a:pt x="2342805" y="204773"/>
                  <a:pt x="2341991" y="205502"/>
                  <a:pt x="2340790" y="206273"/>
                </a:cubicBezTo>
                <a:cubicBezTo>
                  <a:pt x="2339590" y="207045"/>
                  <a:pt x="2338390" y="207430"/>
                  <a:pt x="2337190" y="207430"/>
                </a:cubicBezTo>
                <a:cubicBezTo>
                  <a:pt x="2335990" y="207430"/>
                  <a:pt x="2335175" y="207302"/>
                  <a:pt x="2334747" y="207045"/>
                </a:cubicBezTo>
                <a:cubicBezTo>
                  <a:pt x="2334318" y="206787"/>
                  <a:pt x="2333804" y="206616"/>
                  <a:pt x="2333203" y="206530"/>
                </a:cubicBezTo>
                <a:cubicBezTo>
                  <a:pt x="2332604" y="206445"/>
                  <a:pt x="2331747" y="206102"/>
                  <a:pt x="2330632" y="205502"/>
                </a:cubicBezTo>
                <a:cubicBezTo>
                  <a:pt x="2329518" y="204901"/>
                  <a:pt x="2328660" y="204559"/>
                  <a:pt x="2328060" y="204473"/>
                </a:cubicBezTo>
                <a:cubicBezTo>
                  <a:pt x="2327460" y="204387"/>
                  <a:pt x="2326946" y="204216"/>
                  <a:pt x="2326517" y="203959"/>
                </a:cubicBezTo>
                <a:cubicBezTo>
                  <a:pt x="2326089" y="203701"/>
                  <a:pt x="2325060" y="203530"/>
                  <a:pt x="2323431" y="203444"/>
                </a:cubicBezTo>
                <a:cubicBezTo>
                  <a:pt x="2321802" y="203358"/>
                  <a:pt x="2320774" y="203187"/>
                  <a:pt x="2320345" y="202930"/>
                </a:cubicBezTo>
                <a:cubicBezTo>
                  <a:pt x="2319916" y="202673"/>
                  <a:pt x="2319402" y="202501"/>
                  <a:pt x="2318802" y="202415"/>
                </a:cubicBezTo>
                <a:cubicBezTo>
                  <a:pt x="2318202" y="202330"/>
                  <a:pt x="2317688" y="202158"/>
                  <a:pt x="2317259" y="201901"/>
                </a:cubicBezTo>
                <a:cubicBezTo>
                  <a:pt x="2316830" y="201644"/>
                  <a:pt x="2311687" y="201472"/>
                  <a:pt x="2301828" y="201387"/>
                </a:cubicBezTo>
                <a:cubicBezTo>
                  <a:pt x="2291970" y="201301"/>
                  <a:pt x="2286826" y="201130"/>
                  <a:pt x="2286398" y="200872"/>
                </a:cubicBezTo>
                <a:cubicBezTo>
                  <a:pt x="2285969" y="200615"/>
                  <a:pt x="2276497" y="200444"/>
                  <a:pt x="2257980" y="200358"/>
                </a:cubicBezTo>
                <a:cubicBezTo>
                  <a:pt x="2239463" y="200272"/>
                  <a:pt x="2229905" y="200401"/>
                  <a:pt x="2229305" y="200744"/>
                </a:cubicBezTo>
                <a:cubicBezTo>
                  <a:pt x="2228705" y="201087"/>
                  <a:pt x="2226647" y="201258"/>
                  <a:pt x="2223133" y="201258"/>
                </a:cubicBezTo>
                <a:cubicBezTo>
                  <a:pt x="2219618" y="201258"/>
                  <a:pt x="2217561" y="201430"/>
                  <a:pt x="2216960" y="201773"/>
                </a:cubicBezTo>
                <a:cubicBezTo>
                  <a:pt x="2216361" y="202115"/>
                  <a:pt x="2215160" y="202287"/>
                  <a:pt x="2213360" y="202287"/>
                </a:cubicBezTo>
                <a:cubicBezTo>
                  <a:pt x="2211560" y="202287"/>
                  <a:pt x="2210360" y="202458"/>
                  <a:pt x="2209760" y="202801"/>
                </a:cubicBezTo>
                <a:cubicBezTo>
                  <a:pt x="2209160" y="203144"/>
                  <a:pt x="2208217" y="203316"/>
                  <a:pt x="2206931" y="203316"/>
                </a:cubicBezTo>
                <a:cubicBezTo>
                  <a:pt x="2205645" y="203316"/>
                  <a:pt x="2204230" y="203616"/>
                  <a:pt x="2202687" y="204216"/>
                </a:cubicBezTo>
                <a:cubicBezTo>
                  <a:pt x="2201144" y="204816"/>
                  <a:pt x="2200244" y="205116"/>
                  <a:pt x="2199987" y="205116"/>
                </a:cubicBezTo>
                <a:cubicBezTo>
                  <a:pt x="2199730" y="205116"/>
                  <a:pt x="2198230" y="205673"/>
                  <a:pt x="2195486" y="206787"/>
                </a:cubicBezTo>
                <a:cubicBezTo>
                  <a:pt x="2192743" y="207902"/>
                  <a:pt x="2190686" y="208459"/>
                  <a:pt x="2189314" y="208459"/>
                </a:cubicBezTo>
                <a:cubicBezTo>
                  <a:pt x="2187943" y="208459"/>
                  <a:pt x="2186614" y="208631"/>
                  <a:pt x="2185328" y="208973"/>
                </a:cubicBezTo>
                <a:cubicBezTo>
                  <a:pt x="2184042" y="209316"/>
                  <a:pt x="2183399" y="209488"/>
                  <a:pt x="2183399" y="209488"/>
                </a:cubicBezTo>
                <a:cubicBezTo>
                  <a:pt x="2183399" y="209488"/>
                  <a:pt x="2179756" y="209488"/>
                  <a:pt x="2172469" y="209488"/>
                </a:cubicBezTo>
                <a:cubicBezTo>
                  <a:pt x="2165183" y="209488"/>
                  <a:pt x="2161068" y="209231"/>
                  <a:pt x="2160125" y="208716"/>
                </a:cubicBezTo>
                <a:cubicBezTo>
                  <a:pt x="2159182" y="208202"/>
                  <a:pt x="2158368" y="207473"/>
                  <a:pt x="2157682" y="206530"/>
                </a:cubicBezTo>
                <a:cubicBezTo>
                  <a:pt x="2156996" y="205587"/>
                  <a:pt x="2156610" y="204516"/>
                  <a:pt x="2156524" y="203316"/>
                </a:cubicBezTo>
                <a:cubicBezTo>
                  <a:pt x="2156439" y="202115"/>
                  <a:pt x="2156653" y="201044"/>
                  <a:pt x="2157167" y="200101"/>
                </a:cubicBezTo>
                <a:cubicBezTo>
                  <a:pt x="2157682" y="199158"/>
                  <a:pt x="2158410" y="198344"/>
                  <a:pt x="2159353" y="197658"/>
                </a:cubicBezTo>
                <a:cubicBezTo>
                  <a:pt x="2160296" y="196972"/>
                  <a:pt x="2164111" y="196586"/>
                  <a:pt x="2170798" y="196500"/>
                </a:cubicBezTo>
                <a:cubicBezTo>
                  <a:pt x="2177484" y="196415"/>
                  <a:pt x="2181256" y="196243"/>
                  <a:pt x="2182113" y="195986"/>
                </a:cubicBezTo>
                <a:cubicBezTo>
                  <a:pt x="2182971" y="195729"/>
                  <a:pt x="2184257" y="195557"/>
                  <a:pt x="2185971" y="195472"/>
                </a:cubicBezTo>
                <a:cubicBezTo>
                  <a:pt x="2187686" y="195386"/>
                  <a:pt x="2190729" y="194529"/>
                  <a:pt x="2195101" y="192900"/>
                </a:cubicBezTo>
                <a:cubicBezTo>
                  <a:pt x="2199473" y="191271"/>
                  <a:pt x="2202387" y="190414"/>
                  <a:pt x="2203845" y="190328"/>
                </a:cubicBezTo>
                <a:cubicBezTo>
                  <a:pt x="2205302" y="190242"/>
                  <a:pt x="2206202" y="190071"/>
                  <a:pt x="2206545" y="189814"/>
                </a:cubicBezTo>
                <a:cubicBezTo>
                  <a:pt x="2206888" y="189557"/>
                  <a:pt x="2208088" y="189385"/>
                  <a:pt x="2210145" y="189300"/>
                </a:cubicBezTo>
                <a:cubicBezTo>
                  <a:pt x="2212203" y="189214"/>
                  <a:pt x="2213403" y="189042"/>
                  <a:pt x="2213746" y="188785"/>
                </a:cubicBezTo>
                <a:cubicBezTo>
                  <a:pt x="2214089" y="188528"/>
                  <a:pt x="2216146" y="188357"/>
                  <a:pt x="2219918" y="188271"/>
                </a:cubicBezTo>
                <a:cubicBezTo>
                  <a:pt x="2223690" y="188185"/>
                  <a:pt x="2225747" y="188014"/>
                  <a:pt x="2226090" y="187756"/>
                </a:cubicBezTo>
                <a:lnTo>
                  <a:pt x="2228362" y="187720"/>
                </a:lnTo>
                <a:lnTo>
                  <a:pt x="2227505" y="184670"/>
                </a:lnTo>
                <a:cubicBezTo>
                  <a:pt x="2227419" y="182870"/>
                  <a:pt x="2227505" y="181756"/>
                  <a:pt x="2227762" y="181327"/>
                </a:cubicBezTo>
                <a:cubicBezTo>
                  <a:pt x="2227890" y="181113"/>
                  <a:pt x="2227998" y="176805"/>
                  <a:pt x="2228083" y="168404"/>
                </a:cubicBezTo>
                <a:lnTo>
                  <a:pt x="2228135" y="161204"/>
                </a:lnTo>
                <a:lnTo>
                  <a:pt x="2226862" y="161396"/>
                </a:lnTo>
                <a:cubicBezTo>
                  <a:pt x="2223947" y="161739"/>
                  <a:pt x="2222104" y="161910"/>
                  <a:pt x="2221332" y="161910"/>
                </a:cubicBezTo>
                <a:cubicBezTo>
                  <a:pt x="2220561" y="161910"/>
                  <a:pt x="2219875" y="162039"/>
                  <a:pt x="2219275" y="162296"/>
                </a:cubicBezTo>
                <a:cubicBezTo>
                  <a:pt x="2218675" y="162553"/>
                  <a:pt x="2217389" y="163068"/>
                  <a:pt x="2215417" y="163839"/>
                </a:cubicBezTo>
                <a:cubicBezTo>
                  <a:pt x="2213446" y="164611"/>
                  <a:pt x="2211003" y="165382"/>
                  <a:pt x="2208088" y="166154"/>
                </a:cubicBezTo>
                <a:cubicBezTo>
                  <a:pt x="2205173" y="166925"/>
                  <a:pt x="2203502" y="167311"/>
                  <a:pt x="2203073" y="167311"/>
                </a:cubicBezTo>
                <a:cubicBezTo>
                  <a:pt x="2202645" y="167311"/>
                  <a:pt x="2202044" y="167483"/>
                  <a:pt x="2201273" y="167825"/>
                </a:cubicBezTo>
                <a:cubicBezTo>
                  <a:pt x="2200501" y="168168"/>
                  <a:pt x="2198958" y="168683"/>
                  <a:pt x="2196644" y="169368"/>
                </a:cubicBezTo>
                <a:cubicBezTo>
                  <a:pt x="2194329" y="170054"/>
                  <a:pt x="2193172" y="170397"/>
                  <a:pt x="2193172" y="170397"/>
                </a:cubicBezTo>
                <a:cubicBezTo>
                  <a:pt x="2193172" y="170397"/>
                  <a:pt x="2192186" y="170397"/>
                  <a:pt x="2190214" y="170397"/>
                </a:cubicBezTo>
                <a:cubicBezTo>
                  <a:pt x="2188243" y="170397"/>
                  <a:pt x="2186785" y="170140"/>
                  <a:pt x="2185842" y="169626"/>
                </a:cubicBezTo>
                <a:cubicBezTo>
                  <a:pt x="2184899" y="169111"/>
                  <a:pt x="2184085" y="168383"/>
                  <a:pt x="2183399" y="167440"/>
                </a:cubicBezTo>
                <a:cubicBezTo>
                  <a:pt x="2182714" y="166497"/>
                  <a:pt x="2182328" y="165254"/>
                  <a:pt x="2182242" y="163711"/>
                </a:cubicBezTo>
                <a:cubicBezTo>
                  <a:pt x="2182156" y="162168"/>
                  <a:pt x="2182285" y="161053"/>
                  <a:pt x="2182628" y="160367"/>
                </a:cubicBezTo>
                <a:cubicBezTo>
                  <a:pt x="2182971" y="159682"/>
                  <a:pt x="2183913" y="158610"/>
                  <a:pt x="2185457" y="157153"/>
                </a:cubicBezTo>
                <a:cubicBezTo>
                  <a:pt x="2187000" y="155695"/>
                  <a:pt x="2188457" y="154709"/>
                  <a:pt x="2189828" y="154195"/>
                </a:cubicBezTo>
                <a:cubicBezTo>
                  <a:pt x="2191200" y="153681"/>
                  <a:pt x="2192315" y="153038"/>
                  <a:pt x="2193172" y="152266"/>
                </a:cubicBezTo>
                <a:cubicBezTo>
                  <a:pt x="2194029" y="151495"/>
                  <a:pt x="2195187" y="150723"/>
                  <a:pt x="2196644" y="149952"/>
                </a:cubicBezTo>
                <a:cubicBezTo>
                  <a:pt x="2198101" y="149180"/>
                  <a:pt x="2198958" y="148623"/>
                  <a:pt x="2199216" y="148280"/>
                </a:cubicBezTo>
                <a:cubicBezTo>
                  <a:pt x="2199473" y="147937"/>
                  <a:pt x="2200030" y="147166"/>
                  <a:pt x="2200887" y="145965"/>
                </a:cubicBezTo>
                <a:cubicBezTo>
                  <a:pt x="2201744" y="144765"/>
                  <a:pt x="2202902" y="143779"/>
                  <a:pt x="2204359" y="143008"/>
                </a:cubicBezTo>
                <a:cubicBezTo>
                  <a:pt x="2205816" y="142236"/>
                  <a:pt x="2207745" y="141036"/>
                  <a:pt x="2210145" y="139408"/>
                </a:cubicBezTo>
                <a:cubicBezTo>
                  <a:pt x="2212546" y="137779"/>
                  <a:pt x="2214903" y="136364"/>
                  <a:pt x="2217218" y="135164"/>
                </a:cubicBezTo>
                <a:cubicBezTo>
                  <a:pt x="2219532" y="133964"/>
                  <a:pt x="2221633" y="132721"/>
                  <a:pt x="2223519" y="131435"/>
                </a:cubicBezTo>
                <a:lnTo>
                  <a:pt x="2228284" y="128809"/>
                </a:lnTo>
                <a:lnTo>
                  <a:pt x="2228287" y="127995"/>
                </a:lnTo>
                <a:lnTo>
                  <a:pt x="2227762" y="128220"/>
                </a:lnTo>
                <a:cubicBezTo>
                  <a:pt x="2227505" y="128220"/>
                  <a:pt x="2226905" y="128478"/>
                  <a:pt x="2225962" y="128992"/>
                </a:cubicBezTo>
                <a:cubicBezTo>
                  <a:pt x="2225019" y="129506"/>
                  <a:pt x="2224419" y="129763"/>
                  <a:pt x="2224161" y="129763"/>
                </a:cubicBezTo>
                <a:cubicBezTo>
                  <a:pt x="2223904" y="129763"/>
                  <a:pt x="2223519" y="129935"/>
                  <a:pt x="2223004" y="130278"/>
                </a:cubicBezTo>
                <a:cubicBezTo>
                  <a:pt x="2222490" y="130621"/>
                  <a:pt x="2220304" y="131221"/>
                  <a:pt x="2216446" y="132078"/>
                </a:cubicBezTo>
                <a:cubicBezTo>
                  <a:pt x="2212588" y="132935"/>
                  <a:pt x="2209674" y="133364"/>
                  <a:pt x="2207702" y="133364"/>
                </a:cubicBezTo>
                <a:cubicBezTo>
                  <a:pt x="2205731" y="133364"/>
                  <a:pt x="2204273" y="133107"/>
                  <a:pt x="2203330" y="132592"/>
                </a:cubicBezTo>
                <a:cubicBezTo>
                  <a:pt x="2202387" y="132078"/>
                  <a:pt x="2201573" y="131349"/>
                  <a:pt x="2200887" y="130406"/>
                </a:cubicBezTo>
                <a:cubicBezTo>
                  <a:pt x="2200202" y="129463"/>
                  <a:pt x="2199816" y="128392"/>
                  <a:pt x="2199730" y="127192"/>
                </a:cubicBezTo>
                <a:cubicBezTo>
                  <a:pt x="2199644" y="125992"/>
                  <a:pt x="2199858" y="124920"/>
                  <a:pt x="2200373" y="123977"/>
                </a:cubicBezTo>
                <a:cubicBezTo>
                  <a:pt x="2200887" y="123034"/>
                  <a:pt x="2201616" y="122263"/>
                  <a:pt x="2202559" y="121662"/>
                </a:cubicBezTo>
                <a:cubicBezTo>
                  <a:pt x="2203502" y="121062"/>
                  <a:pt x="2204616" y="120377"/>
                  <a:pt x="2205902" y="119605"/>
                </a:cubicBezTo>
                <a:cubicBezTo>
                  <a:pt x="2207188" y="118834"/>
                  <a:pt x="2208345" y="118405"/>
                  <a:pt x="2209374" y="118319"/>
                </a:cubicBezTo>
                <a:cubicBezTo>
                  <a:pt x="2210403" y="118233"/>
                  <a:pt x="2212246" y="117505"/>
                  <a:pt x="2214903" y="116133"/>
                </a:cubicBezTo>
                <a:cubicBezTo>
                  <a:pt x="2217561" y="114762"/>
                  <a:pt x="2219832" y="113476"/>
                  <a:pt x="2221718" y="112276"/>
                </a:cubicBezTo>
                <a:cubicBezTo>
                  <a:pt x="2223604" y="111075"/>
                  <a:pt x="2225490" y="110304"/>
                  <a:pt x="2227376" y="109961"/>
                </a:cubicBezTo>
                <a:lnTo>
                  <a:pt x="2228355" y="109591"/>
                </a:lnTo>
                <a:lnTo>
                  <a:pt x="2228357" y="109109"/>
                </a:lnTo>
                <a:lnTo>
                  <a:pt x="2228469" y="93515"/>
                </a:lnTo>
                <a:lnTo>
                  <a:pt x="2225962" y="94016"/>
                </a:lnTo>
                <a:cubicBezTo>
                  <a:pt x="2225704" y="94016"/>
                  <a:pt x="2225190" y="94316"/>
                  <a:pt x="2224419" y="94916"/>
                </a:cubicBezTo>
                <a:cubicBezTo>
                  <a:pt x="2223647" y="95516"/>
                  <a:pt x="2222618" y="96031"/>
                  <a:pt x="2221332" y="96459"/>
                </a:cubicBezTo>
                <a:cubicBezTo>
                  <a:pt x="2220047" y="96888"/>
                  <a:pt x="2219232" y="97102"/>
                  <a:pt x="2218889" y="97102"/>
                </a:cubicBezTo>
                <a:cubicBezTo>
                  <a:pt x="2218546" y="97102"/>
                  <a:pt x="2217775" y="97488"/>
                  <a:pt x="2216575" y="98260"/>
                </a:cubicBezTo>
                <a:cubicBezTo>
                  <a:pt x="2215375" y="99031"/>
                  <a:pt x="2214303" y="99417"/>
                  <a:pt x="2213360" y="99417"/>
                </a:cubicBezTo>
                <a:cubicBezTo>
                  <a:pt x="2212417" y="99417"/>
                  <a:pt x="2211474" y="99160"/>
                  <a:pt x="2210531" y="98645"/>
                </a:cubicBezTo>
                <a:cubicBezTo>
                  <a:pt x="2209588" y="98131"/>
                  <a:pt x="2208774" y="97402"/>
                  <a:pt x="2208088" y="96459"/>
                </a:cubicBezTo>
                <a:cubicBezTo>
                  <a:pt x="2207402" y="95516"/>
                  <a:pt x="2207017" y="94445"/>
                  <a:pt x="2206931" y="93245"/>
                </a:cubicBezTo>
                <a:cubicBezTo>
                  <a:pt x="2206845" y="92044"/>
                  <a:pt x="2207102" y="90930"/>
                  <a:pt x="2207702" y="89901"/>
                </a:cubicBezTo>
                <a:cubicBezTo>
                  <a:pt x="2208302" y="88873"/>
                  <a:pt x="2209545" y="87715"/>
                  <a:pt x="2211431" y="86429"/>
                </a:cubicBezTo>
                <a:cubicBezTo>
                  <a:pt x="2213317" y="85144"/>
                  <a:pt x="2214903" y="84458"/>
                  <a:pt x="2216189" y="84372"/>
                </a:cubicBezTo>
                <a:cubicBezTo>
                  <a:pt x="2217475" y="84286"/>
                  <a:pt x="2218632" y="83943"/>
                  <a:pt x="2219661" y="83343"/>
                </a:cubicBezTo>
                <a:lnTo>
                  <a:pt x="2228734" y="81592"/>
                </a:lnTo>
                <a:lnTo>
                  <a:pt x="2228790" y="80514"/>
                </a:lnTo>
                <a:cubicBezTo>
                  <a:pt x="2229048" y="80086"/>
                  <a:pt x="2229219" y="79400"/>
                  <a:pt x="2229305" y="78457"/>
                </a:cubicBezTo>
                <a:cubicBezTo>
                  <a:pt x="2229391" y="77514"/>
                  <a:pt x="2229862" y="76228"/>
                  <a:pt x="2230719" y="74599"/>
                </a:cubicBezTo>
                <a:cubicBezTo>
                  <a:pt x="2231577" y="72971"/>
                  <a:pt x="2232477" y="71813"/>
                  <a:pt x="2233420" y="71128"/>
                </a:cubicBezTo>
                <a:cubicBezTo>
                  <a:pt x="2234363" y="70442"/>
                  <a:pt x="2235434" y="70056"/>
                  <a:pt x="2236634" y="69970"/>
                </a:cubicBezTo>
                <a:cubicBezTo>
                  <a:pt x="2237835" y="69885"/>
                  <a:pt x="2238906" y="70099"/>
                  <a:pt x="2239849" y="70613"/>
                </a:cubicBezTo>
                <a:cubicBezTo>
                  <a:pt x="2240792" y="71128"/>
                  <a:pt x="2241607" y="71856"/>
                  <a:pt x="2242292" y="72799"/>
                </a:cubicBezTo>
                <a:cubicBezTo>
                  <a:pt x="2242978" y="73742"/>
                  <a:pt x="2243321" y="75114"/>
                  <a:pt x="2243321" y="76914"/>
                </a:cubicBezTo>
                <a:lnTo>
                  <a:pt x="2243200" y="79444"/>
                </a:lnTo>
                <a:lnTo>
                  <a:pt x="2252451" y="78328"/>
                </a:lnTo>
                <a:cubicBezTo>
                  <a:pt x="2255794" y="78157"/>
                  <a:pt x="2257766" y="77943"/>
                  <a:pt x="2258366" y="77686"/>
                </a:cubicBezTo>
                <a:cubicBezTo>
                  <a:pt x="2258966" y="77428"/>
                  <a:pt x="2260937" y="77257"/>
                  <a:pt x="2264281" y="77171"/>
                </a:cubicBezTo>
                <a:cubicBezTo>
                  <a:pt x="2267624" y="77085"/>
                  <a:pt x="2269767" y="77300"/>
                  <a:pt x="2270710" y="77814"/>
                </a:cubicBezTo>
                <a:cubicBezTo>
                  <a:pt x="2271653" y="78328"/>
                  <a:pt x="2272468" y="79057"/>
                  <a:pt x="2273153" y="80000"/>
                </a:cubicBezTo>
                <a:lnTo>
                  <a:pt x="2273561" y="81427"/>
                </a:lnTo>
                <a:lnTo>
                  <a:pt x="2274439" y="78586"/>
                </a:lnTo>
                <a:cubicBezTo>
                  <a:pt x="2275125" y="77043"/>
                  <a:pt x="2275468" y="73314"/>
                  <a:pt x="2275468" y="67399"/>
                </a:cubicBezTo>
                <a:cubicBezTo>
                  <a:pt x="2275468" y="61483"/>
                  <a:pt x="2272553" y="58483"/>
                  <a:pt x="2266724" y="58397"/>
                </a:cubicBezTo>
                <a:cubicBezTo>
                  <a:pt x="2260895" y="58312"/>
                  <a:pt x="2257680" y="58440"/>
                  <a:pt x="2257080" y="58783"/>
                </a:cubicBezTo>
                <a:cubicBezTo>
                  <a:pt x="2256480" y="59126"/>
                  <a:pt x="2255151" y="59297"/>
                  <a:pt x="2253094" y="59297"/>
                </a:cubicBezTo>
                <a:cubicBezTo>
                  <a:pt x="2251036" y="59297"/>
                  <a:pt x="2249022" y="59555"/>
                  <a:pt x="2247050" y="60069"/>
                </a:cubicBezTo>
                <a:cubicBezTo>
                  <a:pt x="2245078" y="60583"/>
                  <a:pt x="2243921" y="60841"/>
                  <a:pt x="2243578" y="60841"/>
                </a:cubicBezTo>
                <a:cubicBezTo>
                  <a:pt x="2243235" y="60841"/>
                  <a:pt x="2242549" y="61055"/>
                  <a:pt x="2241521" y="61483"/>
                </a:cubicBezTo>
                <a:cubicBezTo>
                  <a:pt x="2240492" y="61912"/>
                  <a:pt x="2239849" y="62126"/>
                  <a:pt x="2239592" y="62126"/>
                </a:cubicBezTo>
                <a:cubicBezTo>
                  <a:pt x="2239335" y="62126"/>
                  <a:pt x="2238135" y="62684"/>
                  <a:pt x="2235991" y="63798"/>
                </a:cubicBezTo>
                <a:cubicBezTo>
                  <a:pt x="2233848" y="64912"/>
                  <a:pt x="2230891" y="66198"/>
                  <a:pt x="2227119" y="67656"/>
                </a:cubicBezTo>
                <a:cubicBezTo>
                  <a:pt x="2223347" y="69113"/>
                  <a:pt x="2221332" y="69842"/>
                  <a:pt x="2221075" y="69842"/>
                </a:cubicBezTo>
                <a:cubicBezTo>
                  <a:pt x="2220818" y="69842"/>
                  <a:pt x="2220432" y="70142"/>
                  <a:pt x="2219918" y="70742"/>
                </a:cubicBezTo>
                <a:cubicBezTo>
                  <a:pt x="2219404" y="71342"/>
                  <a:pt x="2218032" y="72413"/>
                  <a:pt x="2215803" y="73956"/>
                </a:cubicBezTo>
                <a:cubicBezTo>
                  <a:pt x="2213575" y="75500"/>
                  <a:pt x="2212417" y="76271"/>
                  <a:pt x="2212331" y="76271"/>
                </a:cubicBezTo>
                <a:cubicBezTo>
                  <a:pt x="2212246" y="76271"/>
                  <a:pt x="2211860" y="76828"/>
                  <a:pt x="2211174" y="77943"/>
                </a:cubicBezTo>
                <a:cubicBezTo>
                  <a:pt x="2210488" y="79057"/>
                  <a:pt x="2209545" y="80000"/>
                  <a:pt x="2208345" y="80772"/>
                </a:cubicBezTo>
                <a:cubicBezTo>
                  <a:pt x="2207145" y="81543"/>
                  <a:pt x="2206074" y="81929"/>
                  <a:pt x="2205130" y="81929"/>
                </a:cubicBezTo>
                <a:cubicBezTo>
                  <a:pt x="2204187" y="81929"/>
                  <a:pt x="2203245" y="81672"/>
                  <a:pt x="2202301" y="81157"/>
                </a:cubicBezTo>
                <a:cubicBezTo>
                  <a:pt x="2201359" y="80643"/>
                  <a:pt x="2200544" y="79914"/>
                  <a:pt x="2199858" y="78971"/>
                </a:cubicBezTo>
                <a:cubicBezTo>
                  <a:pt x="2199173" y="78028"/>
                  <a:pt x="2198787" y="76785"/>
                  <a:pt x="2198701" y="75242"/>
                </a:cubicBezTo>
                <a:cubicBezTo>
                  <a:pt x="2198615" y="73699"/>
                  <a:pt x="2198744" y="72585"/>
                  <a:pt x="2199087" y="71899"/>
                </a:cubicBezTo>
                <a:cubicBezTo>
                  <a:pt x="2199430" y="71213"/>
                  <a:pt x="2200244" y="70185"/>
                  <a:pt x="2201530" y="68813"/>
                </a:cubicBezTo>
                <a:cubicBezTo>
                  <a:pt x="2202816" y="67441"/>
                  <a:pt x="2204445" y="66113"/>
                  <a:pt x="2206416" y="64827"/>
                </a:cubicBezTo>
                <a:cubicBezTo>
                  <a:pt x="2208388" y="63541"/>
                  <a:pt x="2210274" y="62084"/>
                  <a:pt x="2212074" y="60455"/>
                </a:cubicBezTo>
                <a:cubicBezTo>
                  <a:pt x="2213874" y="58826"/>
                  <a:pt x="2216618" y="57369"/>
                  <a:pt x="2220304" y="56083"/>
                </a:cubicBezTo>
                <a:cubicBezTo>
                  <a:pt x="2223990" y="54797"/>
                  <a:pt x="2227719" y="53254"/>
                  <a:pt x="2231491" y="51454"/>
                </a:cubicBezTo>
                <a:cubicBezTo>
                  <a:pt x="2235263" y="49653"/>
                  <a:pt x="2238649" y="48368"/>
                  <a:pt x="2241649" y="47596"/>
                </a:cubicBezTo>
                <a:cubicBezTo>
                  <a:pt x="2244650" y="46825"/>
                  <a:pt x="2247350" y="46396"/>
                  <a:pt x="2249750" y="46310"/>
                </a:cubicBezTo>
                <a:cubicBezTo>
                  <a:pt x="2252151" y="46224"/>
                  <a:pt x="2253522" y="46053"/>
                  <a:pt x="2253865" y="45796"/>
                </a:cubicBezTo>
                <a:cubicBezTo>
                  <a:pt x="2254208" y="45539"/>
                  <a:pt x="2258580" y="45367"/>
                  <a:pt x="2266981" y="45281"/>
                </a:cubicBezTo>
                <a:close/>
                <a:moveTo>
                  <a:pt x="1578452" y="41167"/>
                </a:moveTo>
                <a:cubicBezTo>
                  <a:pt x="1579052" y="41081"/>
                  <a:pt x="1579438" y="41167"/>
                  <a:pt x="1579610" y="41424"/>
                </a:cubicBezTo>
                <a:cubicBezTo>
                  <a:pt x="1579781" y="41681"/>
                  <a:pt x="1580210" y="41852"/>
                  <a:pt x="1580895" y="41938"/>
                </a:cubicBezTo>
                <a:cubicBezTo>
                  <a:pt x="1581581" y="42024"/>
                  <a:pt x="1582138" y="42195"/>
                  <a:pt x="1582567" y="42453"/>
                </a:cubicBezTo>
                <a:cubicBezTo>
                  <a:pt x="1582996" y="42710"/>
                  <a:pt x="1583853" y="42967"/>
                  <a:pt x="1585139" y="43224"/>
                </a:cubicBezTo>
                <a:cubicBezTo>
                  <a:pt x="1586425" y="43481"/>
                  <a:pt x="1587282" y="43953"/>
                  <a:pt x="1587711" y="44639"/>
                </a:cubicBezTo>
                <a:cubicBezTo>
                  <a:pt x="1588139" y="45324"/>
                  <a:pt x="1589082" y="45839"/>
                  <a:pt x="1590539" y="46182"/>
                </a:cubicBezTo>
                <a:cubicBezTo>
                  <a:pt x="1591997" y="46524"/>
                  <a:pt x="1593240" y="46825"/>
                  <a:pt x="1594269" y="47082"/>
                </a:cubicBezTo>
                <a:cubicBezTo>
                  <a:pt x="1595297" y="47339"/>
                  <a:pt x="1596540" y="47767"/>
                  <a:pt x="1597998" y="48368"/>
                </a:cubicBezTo>
                <a:cubicBezTo>
                  <a:pt x="1599455" y="48968"/>
                  <a:pt x="1600741" y="49782"/>
                  <a:pt x="1601855" y="50811"/>
                </a:cubicBezTo>
                <a:cubicBezTo>
                  <a:pt x="1602970" y="51839"/>
                  <a:pt x="1604084" y="53082"/>
                  <a:pt x="1605199" y="54540"/>
                </a:cubicBezTo>
                <a:cubicBezTo>
                  <a:pt x="1606313" y="55997"/>
                  <a:pt x="1606870" y="57454"/>
                  <a:pt x="1606870" y="58912"/>
                </a:cubicBezTo>
                <a:cubicBezTo>
                  <a:pt x="1606870" y="60369"/>
                  <a:pt x="1606656" y="61441"/>
                  <a:pt x="1606227" y="62126"/>
                </a:cubicBezTo>
                <a:cubicBezTo>
                  <a:pt x="1605798" y="62812"/>
                  <a:pt x="1604984" y="63541"/>
                  <a:pt x="1603784" y="64312"/>
                </a:cubicBezTo>
                <a:cubicBezTo>
                  <a:pt x="1602584" y="65084"/>
                  <a:pt x="1601984" y="65470"/>
                  <a:pt x="1601984" y="65470"/>
                </a:cubicBezTo>
                <a:cubicBezTo>
                  <a:pt x="1601984" y="65470"/>
                  <a:pt x="1601384" y="65470"/>
                  <a:pt x="1600183" y="65470"/>
                </a:cubicBezTo>
                <a:cubicBezTo>
                  <a:pt x="1598983" y="65470"/>
                  <a:pt x="1598041" y="65298"/>
                  <a:pt x="1597355" y="64955"/>
                </a:cubicBezTo>
                <a:cubicBezTo>
                  <a:pt x="1596669" y="64612"/>
                  <a:pt x="1595769" y="63927"/>
                  <a:pt x="1594654" y="62898"/>
                </a:cubicBezTo>
                <a:cubicBezTo>
                  <a:pt x="1593540" y="61869"/>
                  <a:pt x="1592297" y="60541"/>
                  <a:pt x="1590925" y="58912"/>
                </a:cubicBezTo>
                <a:cubicBezTo>
                  <a:pt x="1589554" y="57283"/>
                  <a:pt x="1588568" y="55997"/>
                  <a:pt x="1587968" y="55054"/>
                </a:cubicBezTo>
                <a:cubicBezTo>
                  <a:pt x="1587368" y="54111"/>
                  <a:pt x="1586553" y="53254"/>
                  <a:pt x="1585525" y="52482"/>
                </a:cubicBezTo>
                <a:cubicBezTo>
                  <a:pt x="1584496" y="51711"/>
                  <a:pt x="1583724" y="50768"/>
                  <a:pt x="1583210" y="49653"/>
                </a:cubicBezTo>
                <a:cubicBezTo>
                  <a:pt x="1582696" y="48539"/>
                  <a:pt x="1581538" y="47296"/>
                  <a:pt x="1579738" y="45924"/>
                </a:cubicBezTo>
                <a:cubicBezTo>
                  <a:pt x="1577938" y="44553"/>
                  <a:pt x="1576995" y="43567"/>
                  <a:pt x="1576909" y="42967"/>
                </a:cubicBezTo>
                <a:cubicBezTo>
                  <a:pt x="1576824" y="42367"/>
                  <a:pt x="1576909" y="41938"/>
                  <a:pt x="1577167" y="41681"/>
                </a:cubicBezTo>
                <a:cubicBezTo>
                  <a:pt x="1577424" y="41424"/>
                  <a:pt x="1577852" y="41252"/>
                  <a:pt x="1578452" y="41167"/>
                </a:cubicBezTo>
                <a:close/>
                <a:moveTo>
                  <a:pt x="122442" y="39109"/>
                </a:moveTo>
                <a:cubicBezTo>
                  <a:pt x="123385" y="39024"/>
                  <a:pt x="124242" y="39281"/>
                  <a:pt x="125014" y="39881"/>
                </a:cubicBezTo>
                <a:cubicBezTo>
                  <a:pt x="125785" y="40481"/>
                  <a:pt x="127114" y="41038"/>
                  <a:pt x="129000" y="41552"/>
                </a:cubicBezTo>
                <a:cubicBezTo>
                  <a:pt x="130886" y="42067"/>
                  <a:pt x="132429" y="42795"/>
                  <a:pt x="133629" y="43738"/>
                </a:cubicBezTo>
                <a:cubicBezTo>
                  <a:pt x="134829" y="44681"/>
                  <a:pt x="135858" y="45281"/>
                  <a:pt x="136715" y="45539"/>
                </a:cubicBezTo>
                <a:cubicBezTo>
                  <a:pt x="137572" y="45796"/>
                  <a:pt x="138430" y="46182"/>
                  <a:pt x="139287" y="46696"/>
                </a:cubicBezTo>
                <a:cubicBezTo>
                  <a:pt x="140144" y="47210"/>
                  <a:pt x="141258" y="47810"/>
                  <a:pt x="142630" y="48496"/>
                </a:cubicBezTo>
                <a:cubicBezTo>
                  <a:pt x="144002" y="49182"/>
                  <a:pt x="145073" y="49868"/>
                  <a:pt x="145845" y="50554"/>
                </a:cubicBezTo>
                <a:cubicBezTo>
                  <a:pt x="146616" y="51239"/>
                  <a:pt x="147559" y="51925"/>
                  <a:pt x="148674" y="52611"/>
                </a:cubicBezTo>
                <a:cubicBezTo>
                  <a:pt x="149788" y="53297"/>
                  <a:pt x="150860" y="54325"/>
                  <a:pt x="151888" y="55697"/>
                </a:cubicBezTo>
                <a:cubicBezTo>
                  <a:pt x="152917" y="57069"/>
                  <a:pt x="153431" y="58483"/>
                  <a:pt x="153431" y="59940"/>
                </a:cubicBezTo>
                <a:cubicBezTo>
                  <a:pt x="153431" y="61398"/>
                  <a:pt x="153217" y="62469"/>
                  <a:pt x="152788" y="63155"/>
                </a:cubicBezTo>
                <a:cubicBezTo>
                  <a:pt x="152360" y="63841"/>
                  <a:pt x="151545" y="64570"/>
                  <a:pt x="150345" y="65341"/>
                </a:cubicBezTo>
                <a:cubicBezTo>
                  <a:pt x="149145" y="66113"/>
                  <a:pt x="148545" y="66498"/>
                  <a:pt x="148545" y="66498"/>
                </a:cubicBezTo>
                <a:cubicBezTo>
                  <a:pt x="148545" y="66498"/>
                  <a:pt x="147945" y="66498"/>
                  <a:pt x="146745" y="66498"/>
                </a:cubicBezTo>
                <a:cubicBezTo>
                  <a:pt x="145545" y="66498"/>
                  <a:pt x="144602" y="66327"/>
                  <a:pt x="143916" y="65984"/>
                </a:cubicBezTo>
                <a:cubicBezTo>
                  <a:pt x="143230" y="65641"/>
                  <a:pt x="142287" y="64870"/>
                  <a:pt x="141087" y="63669"/>
                </a:cubicBezTo>
                <a:cubicBezTo>
                  <a:pt x="139887" y="62469"/>
                  <a:pt x="138687" y="61483"/>
                  <a:pt x="137487" y="60712"/>
                </a:cubicBezTo>
                <a:cubicBezTo>
                  <a:pt x="136286" y="59940"/>
                  <a:pt x="135343" y="58997"/>
                  <a:pt x="134658" y="57883"/>
                </a:cubicBezTo>
                <a:cubicBezTo>
                  <a:pt x="133972" y="56769"/>
                  <a:pt x="133200" y="55740"/>
                  <a:pt x="132343" y="54797"/>
                </a:cubicBezTo>
                <a:cubicBezTo>
                  <a:pt x="131486" y="53854"/>
                  <a:pt x="130543" y="52611"/>
                  <a:pt x="129514" y="51068"/>
                </a:cubicBezTo>
                <a:cubicBezTo>
                  <a:pt x="128485" y="49525"/>
                  <a:pt x="127414" y="48368"/>
                  <a:pt x="126299" y="47596"/>
                </a:cubicBezTo>
                <a:cubicBezTo>
                  <a:pt x="125185" y="46825"/>
                  <a:pt x="124285" y="45839"/>
                  <a:pt x="123599" y="44639"/>
                </a:cubicBezTo>
                <a:cubicBezTo>
                  <a:pt x="122913" y="43438"/>
                  <a:pt x="122356" y="42795"/>
                  <a:pt x="121927" y="42710"/>
                </a:cubicBezTo>
                <a:cubicBezTo>
                  <a:pt x="121499" y="42624"/>
                  <a:pt x="121156" y="42453"/>
                  <a:pt x="120899" y="42195"/>
                </a:cubicBezTo>
                <a:cubicBezTo>
                  <a:pt x="120642" y="41938"/>
                  <a:pt x="120470" y="41510"/>
                  <a:pt x="120384" y="40909"/>
                </a:cubicBezTo>
                <a:cubicBezTo>
                  <a:pt x="120299" y="40309"/>
                  <a:pt x="120384" y="39881"/>
                  <a:pt x="120642" y="39624"/>
                </a:cubicBezTo>
                <a:cubicBezTo>
                  <a:pt x="120899" y="39366"/>
                  <a:pt x="121499" y="39195"/>
                  <a:pt x="122442" y="39109"/>
                </a:cubicBezTo>
                <a:close/>
                <a:moveTo>
                  <a:pt x="3435856" y="38081"/>
                </a:moveTo>
                <a:cubicBezTo>
                  <a:pt x="3439028" y="37995"/>
                  <a:pt x="3441085" y="38209"/>
                  <a:pt x="3442028" y="38723"/>
                </a:cubicBezTo>
                <a:cubicBezTo>
                  <a:pt x="3442971" y="39238"/>
                  <a:pt x="3443785" y="39967"/>
                  <a:pt x="3444471" y="40909"/>
                </a:cubicBezTo>
                <a:cubicBezTo>
                  <a:pt x="3445157" y="41852"/>
                  <a:pt x="3445500" y="43053"/>
                  <a:pt x="3445500" y="44510"/>
                </a:cubicBezTo>
                <a:cubicBezTo>
                  <a:pt x="3445500" y="45967"/>
                  <a:pt x="3445286" y="47039"/>
                  <a:pt x="3444857" y="47725"/>
                </a:cubicBezTo>
                <a:cubicBezTo>
                  <a:pt x="3444428" y="48410"/>
                  <a:pt x="3443614" y="49139"/>
                  <a:pt x="3442414" y="49911"/>
                </a:cubicBezTo>
                <a:cubicBezTo>
                  <a:pt x="3441214" y="50682"/>
                  <a:pt x="3439713" y="51068"/>
                  <a:pt x="3437913" y="51068"/>
                </a:cubicBezTo>
                <a:cubicBezTo>
                  <a:pt x="3436113" y="51068"/>
                  <a:pt x="3434955" y="51239"/>
                  <a:pt x="3434441" y="51582"/>
                </a:cubicBezTo>
                <a:cubicBezTo>
                  <a:pt x="3433927" y="51925"/>
                  <a:pt x="3432126" y="52097"/>
                  <a:pt x="3429040" y="52097"/>
                </a:cubicBezTo>
                <a:cubicBezTo>
                  <a:pt x="3425954" y="52097"/>
                  <a:pt x="3423768" y="52440"/>
                  <a:pt x="3422482" y="53125"/>
                </a:cubicBezTo>
                <a:cubicBezTo>
                  <a:pt x="3421196" y="53811"/>
                  <a:pt x="3419954" y="54154"/>
                  <a:pt x="3418753" y="54154"/>
                </a:cubicBezTo>
                <a:cubicBezTo>
                  <a:pt x="3417554" y="54154"/>
                  <a:pt x="3416396" y="54411"/>
                  <a:pt x="3415282" y="54926"/>
                </a:cubicBezTo>
                <a:cubicBezTo>
                  <a:pt x="3414167" y="55440"/>
                  <a:pt x="3412110" y="56083"/>
                  <a:pt x="3409110" y="56854"/>
                </a:cubicBezTo>
                <a:cubicBezTo>
                  <a:pt x="3406109" y="57626"/>
                  <a:pt x="3404394" y="58012"/>
                  <a:pt x="3403966" y="58012"/>
                </a:cubicBezTo>
                <a:cubicBezTo>
                  <a:pt x="3403538" y="58012"/>
                  <a:pt x="3402594" y="58397"/>
                  <a:pt x="3401137" y="59169"/>
                </a:cubicBezTo>
                <a:cubicBezTo>
                  <a:pt x="3399680" y="59940"/>
                  <a:pt x="3398480" y="60326"/>
                  <a:pt x="3397536" y="60326"/>
                </a:cubicBezTo>
                <a:cubicBezTo>
                  <a:pt x="3396594" y="60326"/>
                  <a:pt x="3395522" y="60669"/>
                  <a:pt x="3394322" y="61355"/>
                </a:cubicBezTo>
                <a:cubicBezTo>
                  <a:pt x="3393122" y="62041"/>
                  <a:pt x="3392522" y="62384"/>
                  <a:pt x="3392522" y="62384"/>
                </a:cubicBezTo>
                <a:cubicBezTo>
                  <a:pt x="3392522" y="62384"/>
                  <a:pt x="3391878" y="62384"/>
                  <a:pt x="3390593" y="62384"/>
                </a:cubicBezTo>
                <a:cubicBezTo>
                  <a:pt x="3389307" y="62384"/>
                  <a:pt x="3388192" y="62126"/>
                  <a:pt x="3387250" y="61612"/>
                </a:cubicBezTo>
                <a:cubicBezTo>
                  <a:pt x="3386306" y="61098"/>
                  <a:pt x="3385492" y="60369"/>
                  <a:pt x="3384806" y="59426"/>
                </a:cubicBezTo>
                <a:cubicBezTo>
                  <a:pt x="3384120" y="58483"/>
                  <a:pt x="3383735" y="57412"/>
                  <a:pt x="3383649" y="56211"/>
                </a:cubicBezTo>
                <a:cubicBezTo>
                  <a:pt x="3383563" y="55011"/>
                  <a:pt x="3383692" y="54068"/>
                  <a:pt x="3384035" y="53382"/>
                </a:cubicBezTo>
                <a:cubicBezTo>
                  <a:pt x="3384378" y="52697"/>
                  <a:pt x="3384849" y="52054"/>
                  <a:pt x="3385449" y="51454"/>
                </a:cubicBezTo>
                <a:cubicBezTo>
                  <a:pt x="3386050" y="50854"/>
                  <a:pt x="3387421" y="50039"/>
                  <a:pt x="3389564" y="49011"/>
                </a:cubicBezTo>
                <a:cubicBezTo>
                  <a:pt x="3391707" y="47982"/>
                  <a:pt x="3393336" y="47425"/>
                  <a:pt x="3394450" y="47339"/>
                </a:cubicBezTo>
                <a:cubicBezTo>
                  <a:pt x="3395565" y="47253"/>
                  <a:pt x="3396636" y="46910"/>
                  <a:pt x="3397665" y="46310"/>
                </a:cubicBezTo>
                <a:cubicBezTo>
                  <a:pt x="3398694" y="45710"/>
                  <a:pt x="3400837" y="45067"/>
                  <a:pt x="3404094" y="44381"/>
                </a:cubicBezTo>
                <a:cubicBezTo>
                  <a:pt x="3407352" y="43696"/>
                  <a:pt x="3409710" y="43010"/>
                  <a:pt x="3411166" y="42324"/>
                </a:cubicBezTo>
                <a:cubicBezTo>
                  <a:pt x="3412624" y="41638"/>
                  <a:pt x="3414082" y="41252"/>
                  <a:pt x="3415539" y="41167"/>
                </a:cubicBezTo>
                <a:cubicBezTo>
                  <a:pt x="3416996" y="41081"/>
                  <a:pt x="3418239" y="40738"/>
                  <a:pt x="3419268" y="40138"/>
                </a:cubicBezTo>
                <a:cubicBezTo>
                  <a:pt x="3420296" y="39538"/>
                  <a:pt x="3422397" y="39195"/>
                  <a:pt x="3425568" y="39109"/>
                </a:cubicBezTo>
                <a:cubicBezTo>
                  <a:pt x="3428740" y="39024"/>
                  <a:pt x="3430455" y="38852"/>
                  <a:pt x="3430712" y="38595"/>
                </a:cubicBezTo>
                <a:cubicBezTo>
                  <a:pt x="3430969" y="38338"/>
                  <a:pt x="3432684" y="38166"/>
                  <a:pt x="3435856" y="38081"/>
                </a:cubicBezTo>
                <a:close/>
                <a:moveTo>
                  <a:pt x="2061389" y="38081"/>
                </a:moveTo>
                <a:cubicBezTo>
                  <a:pt x="2065246" y="37995"/>
                  <a:pt x="2067647" y="38209"/>
                  <a:pt x="2068590" y="38723"/>
                </a:cubicBezTo>
                <a:cubicBezTo>
                  <a:pt x="2069533" y="39238"/>
                  <a:pt x="2070347" y="39967"/>
                  <a:pt x="2071033" y="40909"/>
                </a:cubicBezTo>
                <a:cubicBezTo>
                  <a:pt x="2071719" y="41852"/>
                  <a:pt x="2072062" y="43053"/>
                  <a:pt x="2072062" y="44510"/>
                </a:cubicBezTo>
                <a:cubicBezTo>
                  <a:pt x="2072062" y="45967"/>
                  <a:pt x="2071676" y="47210"/>
                  <a:pt x="2070904" y="48239"/>
                </a:cubicBezTo>
                <a:cubicBezTo>
                  <a:pt x="2070133" y="49268"/>
                  <a:pt x="2069147" y="50168"/>
                  <a:pt x="2067947" y="50939"/>
                </a:cubicBezTo>
                <a:cubicBezTo>
                  <a:pt x="2066747" y="51711"/>
                  <a:pt x="2065975" y="52097"/>
                  <a:pt x="2065632" y="52097"/>
                </a:cubicBezTo>
                <a:cubicBezTo>
                  <a:pt x="2065289" y="52097"/>
                  <a:pt x="2064603" y="52440"/>
                  <a:pt x="2063575" y="53125"/>
                </a:cubicBezTo>
                <a:cubicBezTo>
                  <a:pt x="2062546" y="53811"/>
                  <a:pt x="2061775" y="54154"/>
                  <a:pt x="2061260" y="54154"/>
                </a:cubicBezTo>
                <a:cubicBezTo>
                  <a:pt x="2060746" y="54154"/>
                  <a:pt x="2060231" y="54325"/>
                  <a:pt x="2059717" y="54668"/>
                </a:cubicBezTo>
                <a:cubicBezTo>
                  <a:pt x="2059203" y="55011"/>
                  <a:pt x="2058688" y="55183"/>
                  <a:pt x="2058174" y="55183"/>
                </a:cubicBezTo>
                <a:cubicBezTo>
                  <a:pt x="2057660" y="55183"/>
                  <a:pt x="2056802" y="55526"/>
                  <a:pt x="2055602" y="56211"/>
                </a:cubicBezTo>
                <a:cubicBezTo>
                  <a:pt x="2054402" y="56897"/>
                  <a:pt x="2053459" y="57240"/>
                  <a:pt x="2052773" y="57240"/>
                </a:cubicBezTo>
                <a:cubicBezTo>
                  <a:pt x="2052087" y="57240"/>
                  <a:pt x="2051230" y="57583"/>
                  <a:pt x="2050202" y="58269"/>
                </a:cubicBezTo>
                <a:cubicBezTo>
                  <a:pt x="2049173" y="58955"/>
                  <a:pt x="2048058" y="59297"/>
                  <a:pt x="2046858" y="59297"/>
                </a:cubicBezTo>
                <a:cubicBezTo>
                  <a:pt x="2045658" y="59297"/>
                  <a:pt x="2044329" y="59640"/>
                  <a:pt x="2042872" y="60326"/>
                </a:cubicBezTo>
                <a:cubicBezTo>
                  <a:pt x="2041415" y="61012"/>
                  <a:pt x="2039615" y="61355"/>
                  <a:pt x="2037471" y="61355"/>
                </a:cubicBezTo>
                <a:cubicBezTo>
                  <a:pt x="2035328" y="61355"/>
                  <a:pt x="2033957" y="61526"/>
                  <a:pt x="2033356" y="61869"/>
                </a:cubicBezTo>
                <a:cubicBezTo>
                  <a:pt x="2032757" y="62212"/>
                  <a:pt x="2031642" y="62384"/>
                  <a:pt x="2030013" y="62384"/>
                </a:cubicBezTo>
                <a:cubicBezTo>
                  <a:pt x="2028385" y="62384"/>
                  <a:pt x="2027184" y="62555"/>
                  <a:pt x="2026413" y="62898"/>
                </a:cubicBezTo>
                <a:cubicBezTo>
                  <a:pt x="2025641" y="63241"/>
                  <a:pt x="2023413" y="63412"/>
                  <a:pt x="2019726" y="63412"/>
                </a:cubicBezTo>
                <a:cubicBezTo>
                  <a:pt x="2016040" y="63412"/>
                  <a:pt x="2013469" y="63627"/>
                  <a:pt x="2012011" y="64055"/>
                </a:cubicBezTo>
                <a:cubicBezTo>
                  <a:pt x="2010554" y="64484"/>
                  <a:pt x="2009611" y="64698"/>
                  <a:pt x="2009182" y="64698"/>
                </a:cubicBezTo>
                <a:cubicBezTo>
                  <a:pt x="2008754" y="64698"/>
                  <a:pt x="2006739" y="65170"/>
                  <a:pt x="2003139" y="66113"/>
                </a:cubicBezTo>
                <a:cubicBezTo>
                  <a:pt x="1999538" y="67056"/>
                  <a:pt x="1996881" y="67527"/>
                  <a:pt x="1995166" y="67527"/>
                </a:cubicBezTo>
                <a:cubicBezTo>
                  <a:pt x="1993452" y="67527"/>
                  <a:pt x="1990709" y="68041"/>
                  <a:pt x="1986936" y="69070"/>
                </a:cubicBezTo>
                <a:cubicBezTo>
                  <a:pt x="1983165" y="70099"/>
                  <a:pt x="1979735" y="70613"/>
                  <a:pt x="1976650" y="70613"/>
                </a:cubicBezTo>
                <a:cubicBezTo>
                  <a:pt x="1973563" y="70613"/>
                  <a:pt x="1971292" y="70956"/>
                  <a:pt x="1969834" y="71642"/>
                </a:cubicBezTo>
                <a:cubicBezTo>
                  <a:pt x="1968377" y="72328"/>
                  <a:pt x="1967006" y="72671"/>
                  <a:pt x="1965720" y="72671"/>
                </a:cubicBezTo>
                <a:cubicBezTo>
                  <a:pt x="1964434" y="72671"/>
                  <a:pt x="1963277" y="72842"/>
                  <a:pt x="1962248" y="73185"/>
                </a:cubicBezTo>
                <a:cubicBezTo>
                  <a:pt x="1961219" y="73528"/>
                  <a:pt x="1960276" y="73699"/>
                  <a:pt x="1959419" y="73699"/>
                </a:cubicBezTo>
                <a:cubicBezTo>
                  <a:pt x="1958562" y="73699"/>
                  <a:pt x="1957833" y="73871"/>
                  <a:pt x="1957233" y="74214"/>
                </a:cubicBezTo>
                <a:cubicBezTo>
                  <a:pt x="1956633" y="74557"/>
                  <a:pt x="1956204" y="74728"/>
                  <a:pt x="1955947" y="74728"/>
                </a:cubicBezTo>
                <a:cubicBezTo>
                  <a:pt x="1955690" y="74728"/>
                  <a:pt x="1954833" y="75071"/>
                  <a:pt x="1953375" y="75757"/>
                </a:cubicBezTo>
                <a:cubicBezTo>
                  <a:pt x="1951918" y="76442"/>
                  <a:pt x="1951189" y="76785"/>
                  <a:pt x="1951189" y="76785"/>
                </a:cubicBezTo>
                <a:cubicBezTo>
                  <a:pt x="1951189" y="76785"/>
                  <a:pt x="1950161" y="76785"/>
                  <a:pt x="1948103" y="76785"/>
                </a:cubicBezTo>
                <a:cubicBezTo>
                  <a:pt x="1946046" y="76785"/>
                  <a:pt x="1944546" y="76528"/>
                  <a:pt x="1943603" y="76014"/>
                </a:cubicBezTo>
                <a:cubicBezTo>
                  <a:pt x="1942660" y="75500"/>
                  <a:pt x="1941845" y="74771"/>
                  <a:pt x="1941160" y="73828"/>
                </a:cubicBezTo>
                <a:cubicBezTo>
                  <a:pt x="1940474" y="72885"/>
                  <a:pt x="1940088" y="71813"/>
                  <a:pt x="1940002" y="70613"/>
                </a:cubicBezTo>
                <a:cubicBezTo>
                  <a:pt x="1939916" y="69413"/>
                  <a:pt x="1940131" y="68341"/>
                  <a:pt x="1940645" y="67399"/>
                </a:cubicBezTo>
                <a:cubicBezTo>
                  <a:pt x="1941160" y="66456"/>
                  <a:pt x="1941888" y="65641"/>
                  <a:pt x="1942831" y="64955"/>
                </a:cubicBezTo>
                <a:cubicBezTo>
                  <a:pt x="1943774" y="64270"/>
                  <a:pt x="1944931" y="63884"/>
                  <a:pt x="1946303" y="63798"/>
                </a:cubicBezTo>
                <a:cubicBezTo>
                  <a:pt x="1947675" y="63712"/>
                  <a:pt x="1948875" y="63455"/>
                  <a:pt x="1949903" y="63027"/>
                </a:cubicBezTo>
                <a:cubicBezTo>
                  <a:pt x="1950932" y="62598"/>
                  <a:pt x="1951961" y="62126"/>
                  <a:pt x="1952989" y="61612"/>
                </a:cubicBezTo>
                <a:cubicBezTo>
                  <a:pt x="1954018" y="61098"/>
                  <a:pt x="1955133" y="60798"/>
                  <a:pt x="1956333" y="60712"/>
                </a:cubicBezTo>
                <a:cubicBezTo>
                  <a:pt x="1957533" y="60626"/>
                  <a:pt x="1958476" y="60455"/>
                  <a:pt x="1959162" y="60198"/>
                </a:cubicBezTo>
                <a:cubicBezTo>
                  <a:pt x="1959848" y="59940"/>
                  <a:pt x="1960962" y="59769"/>
                  <a:pt x="1962505" y="59683"/>
                </a:cubicBezTo>
                <a:cubicBezTo>
                  <a:pt x="1964048" y="59598"/>
                  <a:pt x="1965462" y="59255"/>
                  <a:pt x="1966748" y="58655"/>
                </a:cubicBezTo>
                <a:cubicBezTo>
                  <a:pt x="1968034" y="58054"/>
                  <a:pt x="1970349" y="57712"/>
                  <a:pt x="1973692" y="57626"/>
                </a:cubicBezTo>
                <a:cubicBezTo>
                  <a:pt x="1977035" y="57540"/>
                  <a:pt x="1980421" y="57026"/>
                  <a:pt x="1983850" y="56083"/>
                </a:cubicBezTo>
                <a:cubicBezTo>
                  <a:pt x="1987279" y="55140"/>
                  <a:pt x="1990023" y="54625"/>
                  <a:pt x="1992080" y="54540"/>
                </a:cubicBezTo>
                <a:cubicBezTo>
                  <a:pt x="1994138" y="54454"/>
                  <a:pt x="1997738" y="53768"/>
                  <a:pt x="2002881" y="52482"/>
                </a:cubicBezTo>
                <a:cubicBezTo>
                  <a:pt x="2008025" y="51196"/>
                  <a:pt x="2012611" y="50511"/>
                  <a:pt x="2016640" y="50425"/>
                </a:cubicBezTo>
                <a:cubicBezTo>
                  <a:pt x="2020669" y="50339"/>
                  <a:pt x="2022941" y="50168"/>
                  <a:pt x="2023455" y="49911"/>
                </a:cubicBezTo>
                <a:cubicBezTo>
                  <a:pt x="2023970" y="49653"/>
                  <a:pt x="2025127" y="49482"/>
                  <a:pt x="2026927" y="49396"/>
                </a:cubicBezTo>
                <a:cubicBezTo>
                  <a:pt x="2028727" y="49311"/>
                  <a:pt x="2029799" y="49139"/>
                  <a:pt x="2030142" y="48882"/>
                </a:cubicBezTo>
                <a:cubicBezTo>
                  <a:pt x="2030485" y="48625"/>
                  <a:pt x="2031857" y="48453"/>
                  <a:pt x="2034257" y="48368"/>
                </a:cubicBezTo>
                <a:cubicBezTo>
                  <a:pt x="2036657" y="48282"/>
                  <a:pt x="2038500" y="47939"/>
                  <a:pt x="2039786" y="47339"/>
                </a:cubicBezTo>
                <a:cubicBezTo>
                  <a:pt x="2041072" y="46739"/>
                  <a:pt x="2042229" y="46396"/>
                  <a:pt x="2043258" y="46310"/>
                </a:cubicBezTo>
                <a:cubicBezTo>
                  <a:pt x="2044287" y="46224"/>
                  <a:pt x="2045187" y="45882"/>
                  <a:pt x="2045958" y="45281"/>
                </a:cubicBezTo>
                <a:cubicBezTo>
                  <a:pt x="2046730" y="44681"/>
                  <a:pt x="2047673" y="44338"/>
                  <a:pt x="2048787" y="44253"/>
                </a:cubicBezTo>
                <a:cubicBezTo>
                  <a:pt x="2049902" y="44167"/>
                  <a:pt x="2050587" y="44038"/>
                  <a:pt x="2050844" y="43867"/>
                </a:cubicBezTo>
                <a:cubicBezTo>
                  <a:pt x="2051102" y="43696"/>
                  <a:pt x="2051487" y="43053"/>
                  <a:pt x="2052002" y="41938"/>
                </a:cubicBezTo>
                <a:cubicBezTo>
                  <a:pt x="2052516" y="40824"/>
                  <a:pt x="2053245" y="39924"/>
                  <a:pt x="2054188" y="39238"/>
                </a:cubicBezTo>
                <a:cubicBezTo>
                  <a:pt x="2055131" y="38552"/>
                  <a:pt x="2057531" y="38166"/>
                  <a:pt x="2061389" y="38081"/>
                </a:cubicBezTo>
                <a:close/>
                <a:moveTo>
                  <a:pt x="5083810" y="34994"/>
                </a:moveTo>
                <a:cubicBezTo>
                  <a:pt x="5085009" y="34909"/>
                  <a:pt x="5085952" y="35037"/>
                  <a:pt x="5086638" y="35380"/>
                </a:cubicBezTo>
                <a:cubicBezTo>
                  <a:pt x="5087324" y="35723"/>
                  <a:pt x="5088096" y="36366"/>
                  <a:pt x="5088952" y="37309"/>
                </a:cubicBezTo>
                <a:cubicBezTo>
                  <a:pt x="5089810" y="38252"/>
                  <a:pt x="5090324" y="39366"/>
                  <a:pt x="5090496" y="40652"/>
                </a:cubicBezTo>
                <a:cubicBezTo>
                  <a:pt x="5090667" y="41938"/>
                  <a:pt x="5090582" y="42967"/>
                  <a:pt x="5090238" y="43738"/>
                </a:cubicBezTo>
                <a:cubicBezTo>
                  <a:pt x="5089896" y="44510"/>
                  <a:pt x="5089681" y="44896"/>
                  <a:pt x="5089596" y="44896"/>
                </a:cubicBezTo>
                <a:cubicBezTo>
                  <a:pt x="5089510" y="44896"/>
                  <a:pt x="5089210" y="45539"/>
                  <a:pt x="5088696" y="46825"/>
                </a:cubicBezTo>
                <a:cubicBezTo>
                  <a:pt x="5088181" y="48110"/>
                  <a:pt x="5087881" y="48753"/>
                  <a:pt x="5087796" y="48753"/>
                </a:cubicBezTo>
                <a:cubicBezTo>
                  <a:pt x="5087710" y="48753"/>
                  <a:pt x="5087324" y="49611"/>
                  <a:pt x="5086638" y="51325"/>
                </a:cubicBezTo>
                <a:cubicBezTo>
                  <a:pt x="5085952" y="53040"/>
                  <a:pt x="5084324" y="55697"/>
                  <a:pt x="5081752" y="59297"/>
                </a:cubicBezTo>
                <a:cubicBezTo>
                  <a:pt x="5079180" y="62898"/>
                  <a:pt x="5077851" y="64698"/>
                  <a:pt x="5077766" y="64698"/>
                </a:cubicBezTo>
                <a:cubicBezTo>
                  <a:pt x="5077680" y="64698"/>
                  <a:pt x="5077252" y="65598"/>
                  <a:pt x="5076480" y="67399"/>
                </a:cubicBezTo>
                <a:cubicBezTo>
                  <a:pt x="5075708" y="69199"/>
                  <a:pt x="5075022" y="70656"/>
                  <a:pt x="5074422" y="71770"/>
                </a:cubicBezTo>
                <a:cubicBezTo>
                  <a:pt x="5073822" y="72885"/>
                  <a:pt x="5072794" y="74257"/>
                  <a:pt x="5071336" y="75885"/>
                </a:cubicBezTo>
                <a:cubicBezTo>
                  <a:pt x="5069878" y="77514"/>
                  <a:pt x="5069064" y="78328"/>
                  <a:pt x="5068894" y="78328"/>
                </a:cubicBezTo>
                <a:cubicBezTo>
                  <a:pt x="5068721" y="78328"/>
                  <a:pt x="5068379" y="78757"/>
                  <a:pt x="5067864" y="79614"/>
                </a:cubicBezTo>
                <a:cubicBezTo>
                  <a:pt x="5067350" y="80472"/>
                  <a:pt x="5067050" y="80900"/>
                  <a:pt x="5066964" y="80900"/>
                </a:cubicBezTo>
                <a:cubicBezTo>
                  <a:pt x="5066878" y="80900"/>
                  <a:pt x="5066708" y="81200"/>
                  <a:pt x="5066450" y="81800"/>
                </a:cubicBezTo>
                <a:cubicBezTo>
                  <a:pt x="5066193" y="82400"/>
                  <a:pt x="5065636" y="83343"/>
                  <a:pt x="5064778" y="84629"/>
                </a:cubicBezTo>
                <a:cubicBezTo>
                  <a:pt x="5063921" y="85915"/>
                  <a:pt x="5064821" y="85744"/>
                  <a:pt x="5067479" y="84115"/>
                </a:cubicBezTo>
                <a:cubicBezTo>
                  <a:pt x="5070136" y="82486"/>
                  <a:pt x="5072836" y="80643"/>
                  <a:pt x="5075580" y="78586"/>
                </a:cubicBezTo>
                <a:cubicBezTo>
                  <a:pt x="5078323" y="76528"/>
                  <a:pt x="5082052" y="73999"/>
                  <a:pt x="5086766" y="70999"/>
                </a:cubicBezTo>
                <a:cubicBezTo>
                  <a:pt x="5091482" y="67999"/>
                  <a:pt x="5095640" y="65513"/>
                  <a:pt x="5099240" y="63541"/>
                </a:cubicBezTo>
                <a:cubicBezTo>
                  <a:pt x="5102840" y="61569"/>
                  <a:pt x="5105412" y="59983"/>
                  <a:pt x="5106955" y="58783"/>
                </a:cubicBezTo>
                <a:cubicBezTo>
                  <a:pt x="5108498" y="57583"/>
                  <a:pt x="5109741" y="56897"/>
                  <a:pt x="5110684" y="56726"/>
                </a:cubicBezTo>
                <a:cubicBezTo>
                  <a:pt x="5111626" y="56554"/>
                  <a:pt x="5112228" y="56340"/>
                  <a:pt x="5112484" y="56083"/>
                </a:cubicBezTo>
                <a:cubicBezTo>
                  <a:pt x="5112741" y="55826"/>
                  <a:pt x="5114112" y="55654"/>
                  <a:pt x="5116599" y="55568"/>
                </a:cubicBezTo>
                <a:cubicBezTo>
                  <a:pt x="5119085" y="55483"/>
                  <a:pt x="5120457" y="55311"/>
                  <a:pt x="5120714" y="55054"/>
                </a:cubicBezTo>
                <a:cubicBezTo>
                  <a:pt x="5120971" y="54797"/>
                  <a:pt x="5121700" y="54625"/>
                  <a:pt x="5122900" y="54540"/>
                </a:cubicBezTo>
                <a:cubicBezTo>
                  <a:pt x="5124100" y="54454"/>
                  <a:pt x="5125172" y="54668"/>
                  <a:pt x="5126115" y="55183"/>
                </a:cubicBezTo>
                <a:cubicBezTo>
                  <a:pt x="5127057" y="55697"/>
                  <a:pt x="5127872" y="56426"/>
                  <a:pt x="5128558" y="57369"/>
                </a:cubicBezTo>
                <a:cubicBezTo>
                  <a:pt x="5129243" y="58312"/>
                  <a:pt x="5129586" y="60883"/>
                  <a:pt x="5129586" y="65084"/>
                </a:cubicBezTo>
                <a:cubicBezTo>
                  <a:pt x="5129586" y="69284"/>
                  <a:pt x="5129329" y="71813"/>
                  <a:pt x="5128814" y="72671"/>
                </a:cubicBezTo>
                <a:cubicBezTo>
                  <a:pt x="5128300" y="73528"/>
                  <a:pt x="5128000" y="73956"/>
                  <a:pt x="5127914" y="73956"/>
                </a:cubicBezTo>
                <a:cubicBezTo>
                  <a:pt x="5127828" y="73956"/>
                  <a:pt x="5127486" y="75157"/>
                  <a:pt x="5126886" y="77557"/>
                </a:cubicBezTo>
                <a:cubicBezTo>
                  <a:pt x="5126286" y="79957"/>
                  <a:pt x="5125686" y="81886"/>
                  <a:pt x="5125086" y="83343"/>
                </a:cubicBezTo>
                <a:cubicBezTo>
                  <a:pt x="5124486" y="84801"/>
                  <a:pt x="5123628" y="86429"/>
                  <a:pt x="5122514" y="88230"/>
                </a:cubicBezTo>
                <a:cubicBezTo>
                  <a:pt x="5121400" y="90030"/>
                  <a:pt x="5120800" y="90930"/>
                  <a:pt x="5120714" y="90930"/>
                </a:cubicBezTo>
                <a:cubicBezTo>
                  <a:pt x="5120628" y="90930"/>
                  <a:pt x="5120457" y="91230"/>
                  <a:pt x="5120200" y="91830"/>
                </a:cubicBezTo>
                <a:cubicBezTo>
                  <a:pt x="5119942" y="92430"/>
                  <a:pt x="5119470" y="93330"/>
                  <a:pt x="5118785" y="94530"/>
                </a:cubicBezTo>
                <a:cubicBezTo>
                  <a:pt x="5118099" y="95731"/>
                  <a:pt x="5117028" y="96802"/>
                  <a:pt x="5115570" y="97745"/>
                </a:cubicBezTo>
                <a:cubicBezTo>
                  <a:pt x="5114112" y="98688"/>
                  <a:pt x="5112912" y="99160"/>
                  <a:pt x="5111970" y="99160"/>
                </a:cubicBezTo>
                <a:cubicBezTo>
                  <a:pt x="5111027" y="99160"/>
                  <a:pt x="5110084" y="98902"/>
                  <a:pt x="5109141" y="98388"/>
                </a:cubicBezTo>
                <a:cubicBezTo>
                  <a:pt x="5108198" y="97874"/>
                  <a:pt x="5107384" y="97145"/>
                  <a:pt x="5106698" y="96202"/>
                </a:cubicBezTo>
                <a:cubicBezTo>
                  <a:pt x="5106012" y="95259"/>
                  <a:pt x="5105669" y="93930"/>
                  <a:pt x="5105669" y="92216"/>
                </a:cubicBezTo>
                <a:cubicBezTo>
                  <a:pt x="5105669" y="90501"/>
                  <a:pt x="5106312" y="88744"/>
                  <a:pt x="5107598" y="86944"/>
                </a:cubicBezTo>
                <a:cubicBezTo>
                  <a:pt x="5108884" y="85144"/>
                  <a:pt x="5109998" y="83515"/>
                  <a:pt x="5110942" y="82057"/>
                </a:cubicBezTo>
                <a:cubicBezTo>
                  <a:pt x="5111884" y="80600"/>
                  <a:pt x="5112826" y="78157"/>
                  <a:pt x="5113770" y="74728"/>
                </a:cubicBezTo>
                <a:cubicBezTo>
                  <a:pt x="5114713" y="71299"/>
                  <a:pt x="5114884" y="69584"/>
                  <a:pt x="5114284" y="69584"/>
                </a:cubicBezTo>
                <a:cubicBezTo>
                  <a:pt x="5113684" y="69584"/>
                  <a:pt x="5112312" y="70185"/>
                  <a:pt x="5110170" y="71385"/>
                </a:cubicBezTo>
                <a:cubicBezTo>
                  <a:pt x="5108026" y="72585"/>
                  <a:pt x="5106012" y="73442"/>
                  <a:pt x="5104126" y="73956"/>
                </a:cubicBezTo>
                <a:cubicBezTo>
                  <a:pt x="5102240" y="74471"/>
                  <a:pt x="5101082" y="74728"/>
                  <a:pt x="5100654" y="74728"/>
                </a:cubicBezTo>
                <a:cubicBezTo>
                  <a:pt x="5100225" y="74728"/>
                  <a:pt x="5099582" y="74985"/>
                  <a:pt x="5098725" y="75500"/>
                </a:cubicBezTo>
                <a:cubicBezTo>
                  <a:pt x="5097868" y="76014"/>
                  <a:pt x="5097268" y="76271"/>
                  <a:pt x="5096926" y="76271"/>
                </a:cubicBezTo>
                <a:cubicBezTo>
                  <a:pt x="5096582" y="76271"/>
                  <a:pt x="5096026" y="76528"/>
                  <a:pt x="5095254" y="77043"/>
                </a:cubicBezTo>
                <a:cubicBezTo>
                  <a:pt x="5094482" y="77557"/>
                  <a:pt x="5093924" y="77814"/>
                  <a:pt x="5093582" y="77814"/>
                </a:cubicBezTo>
                <a:cubicBezTo>
                  <a:pt x="5093239" y="77814"/>
                  <a:pt x="5092253" y="78371"/>
                  <a:pt x="5090624" y="79486"/>
                </a:cubicBezTo>
                <a:cubicBezTo>
                  <a:pt x="5088996" y="80600"/>
                  <a:pt x="5088096" y="81157"/>
                  <a:pt x="5087924" y="81157"/>
                </a:cubicBezTo>
                <a:cubicBezTo>
                  <a:pt x="5087752" y="81157"/>
                  <a:pt x="5086552" y="81972"/>
                  <a:pt x="5084324" y="83601"/>
                </a:cubicBezTo>
                <a:cubicBezTo>
                  <a:pt x="5082094" y="85229"/>
                  <a:pt x="5080894" y="86044"/>
                  <a:pt x="5080724" y="86044"/>
                </a:cubicBezTo>
                <a:cubicBezTo>
                  <a:pt x="5080552" y="86044"/>
                  <a:pt x="5079994" y="86429"/>
                  <a:pt x="5079052" y="87201"/>
                </a:cubicBezTo>
                <a:cubicBezTo>
                  <a:pt x="5078108" y="87973"/>
                  <a:pt x="5077551" y="88358"/>
                  <a:pt x="5077380" y="88358"/>
                </a:cubicBezTo>
                <a:cubicBezTo>
                  <a:pt x="5077208" y="88358"/>
                  <a:pt x="5076822" y="88658"/>
                  <a:pt x="5076222" y="89258"/>
                </a:cubicBezTo>
                <a:cubicBezTo>
                  <a:pt x="5075622" y="89858"/>
                  <a:pt x="5075236" y="90158"/>
                  <a:pt x="5075066" y="90158"/>
                </a:cubicBezTo>
                <a:cubicBezTo>
                  <a:pt x="5074894" y="90158"/>
                  <a:pt x="5073994" y="90844"/>
                  <a:pt x="5072365" y="92216"/>
                </a:cubicBezTo>
                <a:cubicBezTo>
                  <a:pt x="5070736" y="93588"/>
                  <a:pt x="5069836" y="94273"/>
                  <a:pt x="5069665" y="94273"/>
                </a:cubicBezTo>
                <a:cubicBezTo>
                  <a:pt x="5069492" y="94273"/>
                  <a:pt x="5069107" y="94616"/>
                  <a:pt x="5068508" y="95302"/>
                </a:cubicBezTo>
                <a:cubicBezTo>
                  <a:pt x="5067908" y="95988"/>
                  <a:pt x="5067522" y="96331"/>
                  <a:pt x="5067350" y="96331"/>
                </a:cubicBezTo>
                <a:cubicBezTo>
                  <a:pt x="5067178" y="96331"/>
                  <a:pt x="5066792" y="96674"/>
                  <a:pt x="5066193" y="97359"/>
                </a:cubicBezTo>
                <a:cubicBezTo>
                  <a:pt x="5065592" y="98045"/>
                  <a:pt x="5065207" y="98388"/>
                  <a:pt x="5065036" y="98388"/>
                </a:cubicBezTo>
                <a:cubicBezTo>
                  <a:pt x="5064864" y="98388"/>
                  <a:pt x="5064136" y="98988"/>
                  <a:pt x="5062850" y="100188"/>
                </a:cubicBezTo>
                <a:cubicBezTo>
                  <a:pt x="5061564" y="101388"/>
                  <a:pt x="5060835" y="101989"/>
                  <a:pt x="5060664" y="101989"/>
                </a:cubicBezTo>
                <a:cubicBezTo>
                  <a:pt x="5060492" y="101989"/>
                  <a:pt x="5060234" y="102203"/>
                  <a:pt x="5059892" y="102631"/>
                </a:cubicBezTo>
                <a:cubicBezTo>
                  <a:pt x="5059549" y="103060"/>
                  <a:pt x="5059292" y="103274"/>
                  <a:pt x="5059120" y="103274"/>
                </a:cubicBezTo>
                <a:cubicBezTo>
                  <a:pt x="5058948" y="103274"/>
                  <a:pt x="5058306" y="103832"/>
                  <a:pt x="5057192" y="104946"/>
                </a:cubicBezTo>
                <a:cubicBezTo>
                  <a:pt x="5056077" y="106060"/>
                  <a:pt x="5055434" y="106618"/>
                  <a:pt x="5055262" y="106618"/>
                </a:cubicBezTo>
                <a:cubicBezTo>
                  <a:pt x="5055091" y="106618"/>
                  <a:pt x="5054748" y="107132"/>
                  <a:pt x="5054234" y="108161"/>
                </a:cubicBezTo>
                <a:cubicBezTo>
                  <a:pt x="5053720" y="109189"/>
                  <a:pt x="5053420" y="109704"/>
                  <a:pt x="5053334" y="109704"/>
                </a:cubicBezTo>
                <a:cubicBezTo>
                  <a:pt x="5053248" y="109704"/>
                  <a:pt x="5052820" y="110518"/>
                  <a:pt x="5052048" y="112147"/>
                </a:cubicBezTo>
                <a:cubicBezTo>
                  <a:pt x="5051277" y="113776"/>
                  <a:pt x="5050376" y="115062"/>
                  <a:pt x="5049348" y="116005"/>
                </a:cubicBezTo>
                <a:cubicBezTo>
                  <a:pt x="5048319" y="116948"/>
                  <a:pt x="5047719" y="117419"/>
                  <a:pt x="5047548" y="117419"/>
                </a:cubicBezTo>
                <a:cubicBezTo>
                  <a:pt x="5047376" y="117419"/>
                  <a:pt x="5047076" y="117633"/>
                  <a:pt x="5046648" y="118062"/>
                </a:cubicBezTo>
                <a:cubicBezTo>
                  <a:pt x="5046218" y="118491"/>
                  <a:pt x="5045404" y="119091"/>
                  <a:pt x="5044204" y="119862"/>
                </a:cubicBezTo>
                <a:cubicBezTo>
                  <a:pt x="5043004" y="120634"/>
                  <a:pt x="5042404" y="121019"/>
                  <a:pt x="5042404" y="121019"/>
                </a:cubicBezTo>
                <a:cubicBezTo>
                  <a:pt x="5042404" y="121019"/>
                  <a:pt x="5041932" y="121019"/>
                  <a:pt x="5040990" y="121019"/>
                </a:cubicBezTo>
                <a:cubicBezTo>
                  <a:pt x="5040046" y="121019"/>
                  <a:pt x="5039104" y="120762"/>
                  <a:pt x="5038161" y="120248"/>
                </a:cubicBezTo>
                <a:cubicBezTo>
                  <a:pt x="5037218" y="119734"/>
                  <a:pt x="5036404" y="119005"/>
                  <a:pt x="5035718" y="118062"/>
                </a:cubicBezTo>
                <a:cubicBezTo>
                  <a:pt x="5035032" y="117119"/>
                  <a:pt x="5034646" y="116005"/>
                  <a:pt x="5034560" y="114719"/>
                </a:cubicBezTo>
                <a:cubicBezTo>
                  <a:pt x="5034474" y="113433"/>
                  <a:pt x="5034560" y="112361"/>
                  <a:pt x="5034818" y="111504"/>
                </a:cubicBezTo>
                <a:cubicBezTo>
                  <a:pt x="5035074" y="110647"/>
                  <a:pt x="5035503" y="109661"/>
                  <a:pt x="5036104" y="108547"/>
                </a:cubicBezTo>
                <a:cubicBezTo>
                  <a:pt x="5036703" y="107432"/>
                  <a:pt x="5038075" y="106018"/>
                  <a:pt x="5040218" y="104303"/>
                </a:cubicBezTo>
                <a:cubicBezTo>
                  <a:pt x="5042361" y="102589"/>
                  <a:pt x="5043861" y="100917"/>
                  <a:pt x="5044718" y="99288"/>
                </a:cubicBezTo>
                <a:cubicBezTo>
                  <a:pt x="5045576" y="97659"/>
                  <a:pt x="5046648" y="96031"/>
                  <a:pt x="5047934" y="94402"/>
                </a:cubicBezTo>
                <a:cubicBezTo>
                  <a:pt x="5049220" y="92773"/>
                  <a:pt x="5050548" y="90673"/>
                  <a:pt x="5051920" y="88101"/>
                </a:cubicBezTo>
                <a:cubicBezTo>
                  <a:pt x="5053291" y="85529"/>
                  <a:pt x="5054920" y="82958"/>
                  <a:pt x="5056806" y="80386"/>
                </a:cubicBezTo>
                <a:cubicBezTo>
                  <a:pt x="5058692" y="77814"/>
                  <a:pt x="5060406" y="75371"/>
                  <a:pt x="5061950" y="73056"/>
                </a:cubicBezTo>
                <a:cubicBezTo>
                  <a:pt x="5063492" y="70742"/>
                  <a:pt x="5064778" y="68084"/>
                  <a:pt x="5065807" y="65084"/>
                </a:cubicBezTo>
                <a:cubicBezTo>
                  <a:pt x="5066836" y="62084"/>
                  <a:pt x="5068421" y="58612"/>
                  <a:pt x="5070564" y="54668"/>
                </a:cubicBezTo>
                <a:cubicBezTo>
                  <a:pt x="5072708" y="50725"/>
                  <a:pt x="5074208" y="47553"/>
                  <a:pt x="5075066" y="45153"/>
                </a:cubicBezTo>
                <a:cubicBezTo>
                  <a:pt x="5075922" y="42753"/>
                  <a:pt x="5076651" y="40995"/>
                  <a:pt x="5077252" y="39881"/>
                </a:cubicBezTo>
                <a:cubicBezTo>
                  <a:pt x="5077851" y="38766"/>
                  <a:pt x="5078794" y="37695"/>
                  <a:pt x="5080080" y="36666"/>
                </a:cubicBezTo>
                <a:cubicBezTo>
                  <a:pt x="5081366" y="35637"/>
                  <a:pt x="5082608" y="35080"/>
                  <a:pt x="5083810" y="34994"/>
                </a:cubicBezTo>
                <a:close/>
                <a:moveTo>
                  <a:pt x="4162437" y="33966"/>
                </a:moveTo>
                <a:cubicBezTo>
                  <a:pt x="4164322" y="33880"/>
                  <a:pt x="4165737" y="34094"/>
                  <a:pt x="4166680" y="34609"/>
                </a:cubicBezTo>
                <a:cubicBezTo>
                  <a:pt x="4167623" y="35123"/>
                  <a:pt x="4168609" y="36023"/>
                  <a:pt x="4169638" y="37309"/>
                </a:cubicBezTo>
                <a:cubicBezTo>
                  <a:pt x="4170666" y="38595"/>
                  <a:pt x="4171224" y="41038"/>
                  <a:pt x="4171310" y="44639"/>
                </a:cubicBezTo>
                <a:cubicBezTo>
                  <a:pt x="4171395" y="48239"/>
                  <a:pt x="4171352" y="50296"/>
                  <a:pt x="4171181" y="50811"/>
                </a:cubicBezTo>
                <a:cubicBezTo>
                  <a:pt x="4171010" y="51325"/>
                  <a:pt x="4170880" y="51582"/>
                  <a:pt x="4170795" y="51582"/>
                </a:cubicBezTo>
                <a:cubicBezTo>
                  <a:pt x="4170709" y="51582"/>
                  <a:pt x="4170580" y="52139"/>
                  <a:pt x="4170409" y="53254"/>
                </a:cubicBezTo>
                <a:cubicBezTo>
                  <a:pt x="4170238" y="54368"/>
                  <a:pt x="4169938" y="55268"/>
                  <a:pt x="4169510" y="55954"/>
                </a:cubicBezTo>
                <a:cubicBezTo>
                  <a:pt x="4169080" y="56640"/>
                  <a:pt x="4168394" y="57326"/>
                  <a:pt x="4167452" y="58012"/>
                </a:cubicBezTo>
                <a:cubicBezTo>
                  <a:pt x="4166509" y="58697"/>
                  <a:pt x="4165952" y="59040"/>
                  <a:pt x="4165780" y="59040"/>
                </a:cubicBezTo>
                <a:cubicBezTo>
                  <a:pt x="4165608" y="59040"/>
                  <a:pt x="4165480" y="59297"/>
                  <a:pt x="4165394" y="59812"/>
                </a:cubicBezTo>
                <a:cubicBezTo>
                  <a:pt x="4165308" y="60326"/>
                  <a:pt x="4164322" y="62169"/>
                  <a:pt x="4162437" y="65341"/>
                </a:cubicBezTo>
                <a:cubicBezTo>
                  <a:pt x="4160551" y="68513"/>
                  <a:pt x="4158836" y="70913"/>
                  <a:pt x="4157294" y="72542"/>
                </a:cubicBezTo>
                <a:cubicBezTo>
                  <a:pt x="4155750" y="74171"/>
                  <a:pt x="4154936" y="74985"/>
                  <a:pt x="4154850" y="74985"/>
                </a:cubicBezTo>
                <a:cubicBezTo>
                  <a:pt x="4154764" y="74985"/>
                  <a:pt x="4154464" y="75585"/>
                  <a:pt x="4153950" y="76785"/>
                </a:cubicBezTo>
                <a:cubicBezTo>
                  <a:pt x="4153436" y="77986"/>
                  <a:pt x="4152750" y="79014"/>
                  <a:pt x="4151892" y="79871"/>
                </a:cubicBezTo>
                <a:cubicBezTo>
                  <a:pt x="4151036" y="80729"/>
                  <a:pt x="4150521" y="81157"/>
                  <a:pt x="4150350" y="81157"/>
                </a:cubicBezTo>
                <a:cubicBezTo>
                  <a:pt x="4150178" y="81157"/>
                  <a:pt x="4149664" y="81715"/>
                  <a:pt x="4148806" y="82829"/>
                </a:cubicBezTo>
                <a:cubicBezTo>
                  <a:pt x="4147949" y="83943"/>
                  <a:pt x="4147434" y="84501"/>
                  <a:pt x="4147264" y="84501"/>
                </a:cubicBezTo>
                <a:cubicBezTo>
                  <a:pt x="4147092" y="84501"/>
                  <a:pt x="4146706" y="84844"/>
                  <a:pt x="4146106" y="85529"/>
                </a:cubicBezTo>
                <a:cubicBezTo>
                  <a:pt x="4145506" y="86215"/>
                  <a:pt x="4144778" y="86987"/>
                  <a:pt x="4143920" y="87844"/>
                </a:cubicBezTo>
                <a:cubicBezTo>
                  <a:pt x="4143063" y="88701"/>
                  <a:pt x="4142548" y="89130"/>
                  <a:pt x="4142377" y="89130"/>
                </a:cubicBezTo>
                <a:cubicBezTo>
                  <a:pt x="4142206" y="89130"/>
                  <a:pt x="4141734" y="89644"/>
                  <a:pt x="4140962" y="90673"/>
                </a:cubicBezTo>
                <a:cubicBezTo>
                  <a:pt x="4140192" y="91702"/>
                  <a:pt x="4139162" y="92730"/>
                  <a:pt x="4137876" y="93759"/>
                </a:cubicBezTo>
                <a:cubicBezTo>
                  <a:pt x="4136591" y="94788"/>
                  <a:pt x="4136334" y="95345"/>
                  <a:pt x="4137105" y="95431"/>
                </a:cubicBezTo>
                <a:cubicBezTo>
                  <a:pt x="4137876" y="95516"/>
                  <a:pt x="4138520" y="95431"/>
                  <a:pt x="4139034" y="95173"/>
                </a:cubicBezTo>
                <a:cubicBezTo>
                  <a:pt x="4139548" y="94916"/>
                  <a:pt x="4140534" y="94745"/>
                  <a:pt x="4141992" y="94659"/>
                </a:cubicBezTo>
                <a:cubicBezTo>
                  <a:pt x="4143448" y="94573"/>
                  <a:pt x="4144692" y="94230"/>
                  <a:pt x="4145720" y="93630"/>
                </a:cubicBezTo>
                <a:cubicBezTo>
                  <a:pt x="4146750" y="93030"/>
                  <a:pt x="4148164" y="92687"/>
                  <a:pt x="4149964" y="92602"/>
                </a:cubicBezTo>
                <a:cubicBezTo>
                  <a:pt x="4151764" y="92516"/>
                  <a:pt x="4152750" y="92387"/>
                  <a:pt x="4152922" y="92216"/>
                </a:cubicBezTo>
                <a:cubicBezTo>
                  <a:pt x="4153093" y="92044"/>
                  <a:pt x="4153778" y="91916"/>
                  <a:pt x="4154978" y="91830"/>
                </a:cubicBezTo>
                <a:cubicBezTo>
                  <a:pt x="4156179" y="91744"/>
                  <a:pt x="4157250" y="91959"/>
                  <a:pt x="4158194" y="92473"/>
                </a:cubicBezTo>
                <a:cubicBezTo>
                  <a:pt x="4159136" y="92987"/>
                  <a:pt x="4159951" y="93716"/>
                  <a:pt x="4160637" y="94659"/>
                </a:cubicBezTo>
                <a:cubicBezTo>
                  <a:pt x="4161322" y="95602"/>
                  <a:pt x="4161666" y="96802"/>
                  <a:pt x="4161666" y="98260"/>
                </a:cubicBezTo>
                <a:cubicBezTo>
                  <a:pt x="4161666" y="99717"/>
                  <a:pt x="4161322" y="100917"/>
                  <a:pt x="4160637" y="101860"/>
                </a:cubicBezTo>
                <a:cubicBezTo>
                  <a:pt x="4159951" y="102803"/>
                  <a:pt x="4159008" y="103660"/>
                  <a:pt x="4157808" y="104432"/>
                </a:cubicBezTo>
                <a:cubicBezTo>
                  <a:pt x="4156608" y="105203"/>
                  <a:pt x="4155150" y="105589"/>
                  <a:pt x="4153436" y="105589"/>
                </a:cubicBezTo>
                <a:cubicBezTo>
                  <a:pt x="4151721" y="105589"/>
                  <a:pt x="4150221" y="105932"/>
                  <a:pt x="4148935" y="106618"/>
                </a:cubicBezTo>
                <a:cubicBezTo>
                  <a:pt x="4147649" y="107303"/>
                  <a:pt x="4146364" y="107646"/>
                  <a:pt x="4145078" y="107646"/>
                </a:cubicBezTo>
                <a:cubicBezTo>
                  <a:pt x="4143792" y="107646"/>
                  <a:pt x="4142763" y="107818"/>
                  <a:pt x="4141992" y="108161"/>
                </a:cubicBezTo>
                <a:cubicBezTo>
                  <a:pt x="4141220" y="108504"/>
                  <a:pt x="4140448" y="108675"/>
                  <a:pt x="4139677" y="108675"/>
                </a:cubicBezTo>
                <a:cubicBezTo>
                  <a:pt x="4138906" y="108675"/>
                  <a:pt x="4138006" y="109018"/>
                  <a:pt x="4136976" y="109704"/>
                </a:cubicBezTo>
                <a:cubicBezTo>
                  <a:pt x="4135948" y="110390"/>
                  <a:pt x="4134919" y="110732"/>
                  <a:pt x="4133890" y="110732"/>
                </a:cubicBezTo>
                <a:cubicBezTo>
                  <a:pt x="4132862" y="110732"/>
                  <a:pt x="4132048" y="110904"/>
                  <a:pt x="4131448" y="111247"/>
                </a:cubicBezTo>
                <a:cubicBezTo>
                  <a:pt x="4130847" y="111590"/>
                  <a:pt x="4130162" y="111761"/>
                  <a:pt x="4129390" y="111761"/>
                </a:cubicBezTo>
                <a:cubicBezTo>
                  <a:pt x="4128618" y="111761"/>
                  <a:pt x="4127418" y="112104"/>
                  <a:pt x="4125790" y="112790"/>
                </a:cubicBezTo>
                <a:cubicBezTo>
                  <a:pt x="4124160" y="113476"/>
                  <a:pt x="4122704" y="113819"/>
                  <a:pt x="4121418" y="113819"/>
                </a:cubicBezTo>
                <a:cubicBezTo>
                  <a:pt x="4120132" y="113819"/>
                  <a:pt x="4119060" y="114033"/>
                  <a:pt x="4118203" y="114462"/>
                </a:cubicBezTo>
                <a:cubicBezTo>
                  <a:pt x="4117346" y="114890"/>
                  <a:pt x="4115631" y="115533"/>
                  <a:pt x="4113059" y="116390"/>
                </a:cubicBezTo>
                <a:cubicBezTo>
                  <a:pt x="4110488" y="117248"/>
                  <a:pt x="4109030" y="117676"/>
                  <a:pt x="4108688" y="117676"/>
                </a:cubicBezTo>
                <a:cubicBezTo>
                  <a:pt x="4108344" y="117676"/>
                  <a:pt x="4107787" y="117891"/>
                  <a:pt x="4107016" y="118319"/>
                </a:cubicBezTo>
                <a:cubicBezTo>
                  <a:pt x="4106244" y="118748"/>
                  <a:pt x="4105858" y="118962"/>
                  <a:pt x="4105858" y="118962"/>
                </a:cubicBezTo>
                <a:cubicBezTo>
                  <a:pt x="4105858" y="118962"/>
                  <a:pt x="4104658" y="118962"/>
                  <a:pt x="4102258" y="118962"/>
                </a:cubicBezTo>
                <a:cubicBezTo>
                  <a:pt x="4099858" y="118962"/>
                  <a:pt x="4098186" y="118705"/>
                  <a:pt x="4097243" y="118191"/>
                </a:cubicBezTo>
                <a:cubicBezTo>
                  <a:pt x="4096300" y="117676"/>
                  <a:pt x="4095486" y="116948"/>
                  <a:pt x="4094800" y="116005"/>
                </a:cubicBezTo>
                <a:cubicBezTo>
                  <a:pt x="4094114" y="115062"/>
                  <a:pt x="4093728" y="113990"/>
                  <a:pt x="4093642" y="112790"/>
                </a:cubicBezTo>
                <a:cubicBezTo>
                  <a:pt x="4093556" y="111590"/>
                  <a:pt x="4093771" y="110518"/>
                  <a:pt x="4094286" y="109575"/>
                </a:cubicBezTo>
                <a:cubicBezTo>
                  <a:pt x="4094800" y="108632"/>
                  <a:pt x="4095786" y="107689"/>
                  <a:pt x="4097243" y="106746"/>
                </a:cubicBezTo>
                <a:cubicBezTo>
                  <a:pt x="4098700" y="105803"/>
                  <a:pt x="4099858" y="105246"/>
                  <a:pt x="4100715" y="105075"/>
                </a:cubicBezTo>
                <a:cubicBezTo>
                  <a:pt x="4101572" y="104903"/>
                  <a:pt x="4102258" y="104517"/>
                  <a:pt x="4102772" y="103917"/>
                </a:cubicBezTo>
                <a:cubicBezTo>
                  <a:pt x="4103286" y="103317"/>
                  <a:pt x="4104016" y="102803"/>
                  <a:pt x="4104958" y="102374"/>
                </a:cubicBezTo>
                <a:cubicBezTo>
                  <a:pt x="4105901" y="101946"/>
                  <a:pt x="4106544" y="101431"/>
                  <a:pt x="4106887" y="100831"/>
                </a:cubicBezTo>
                <a:cubicBezTo>
                  <a:pt x="4107230" y="100231"/>
                  <a:pt x="4108087" y="99417"/>
                  <a:pt x="4109459" y="98388"/>
                </a:cubicBezTo>
                <a:cubicBezTo>
                  <a:pt x="4110830" y="97359"/>
                  <a:pt x="4112288" y="96288"/>
                  <a:pt x="4113831" y="95173"/>
                </a:cubicBezTo>
                <a:cubicBezTo>
                  <a:pt x="4115374" y="94059"/>
                  <a:pt x="4116660" y="93245"/>
                  <a:pt x="4117688" y="92730"/>
                </a:cubicBezTo>
                <a:cubicBezTo>
                  <a:pt x="4118718" y="92216"/>
                  <a:pt x="4119574" y="91659"/>
                  <a:pt x="4120260" y="91059"/>
                </a:cubicBezTo>
                <a:cubicBezTo>
                  <a:pt x="4120946" y="90459"/>
                  <a:pt x="4122103" y="89516"/>
                  <a:pt x="4123732" y="88230"/>
                </a:cubicBezTo>
                <a:cubicBezTo>
                  <a:pt x="4125361" y="86944"/>
                  <a:pt x="4126818" y="85872"/>
                  <a:pt x="4128104" y="85015"/>
                </a:cubicBezTo>
                <a:cubicBezTo>
                  <a:pt x="4129390" y="84158"/>
                  <a:pt x="4130376" y="83172"/>
                  <a:pt x="4131062" y="82057"/>
                </a:cubicBezTo>
                <a:cubicBezTo>
                  <a:pt x="4131748" y="80943"/>
                  <a:pt x="4132476" y="80129"/>
                  <a:pt x="4133248" y="79614"/>
                </a:cubicBezTo>
                <a:cubicBezTo>
                  <a:pt x="4134019" y="79100"/>
                  <a:pt x="4134704" y="78414"/>
                  <a:pt x="4135305" y="77557"/>
                </a:cubicBezTo>
                <a:cubicBezTo>
                  <a:pt x="4135905" y="76700"/>
                  <a:pt x="4136591" y="76014"/>
                  <a:pt x="4137362" y="75500"/>
                </a:cubicBezTo>
                <a:cubicBezTo>
                  <a:pt x="4138134" y="74985"/>
                  <a:pt x="4138648" y="74471"/>
                  <a:pt x="4138906" y="73956"/>
                </a:cubicBezTo>
                <a:cubicBezTo>
                  <a:pt x="4139162" y="73442"/>
                  <a:pt x="4139677" y="72928"/>
                  <a:pt x="4140448" y="72413"/>
                </a:cubicBezTo>
                <a:cubicBezTo>
                  <a:pt x="4141220" y="71899"/>
                  <a:pt x="4141820" y="71170"/>
                  <a:pt x="4142248" y="70227"/>
                </a:cubicBezTo>
                <a:cubicBezTo>
                  <a:pt x="4142677" y="69284"/>
                  <a:pt x="4143749" y="67956"/>
                  <a:pt x="4145464" y="66241"/>
                </a:cubicBezTo>
                <a:cubicBezTo>
                  <a:pt x="4147178" y="64527"/>
                  <a:pt x="4148335" y="63198"/>
                  <a:pt x="4148935" y="62255"/>
                </a:cubicBezTo>
                <a:cubicBezTo>
                  <a:pt x="4149535" y="61312"/>
                  <a:pt x="4150221" y="60240"/>
                  <a:pt x="4150992" y="59040"/>
                </a:cubicBezTo>
                <a:cubicBezTo>
                  <a:pt x="4151764" y="57840"/>
                  <a:pt x="4152236" y="56897"/>
                  <a:pt x="4152407" y="56211"/>
                </a:cubicBezTo>
                <a:cubicBezTo>
                  <a:pt x="4152578" y="55526"/>
                  <a:pt x="4152922" y="54540"/>
                  <a:pt x="4153436" y="53254"/>
                </a:cubicBezTo>
                <a:cubicBezTo>
                  <a:pt x="4153950" y="51968"/>
                  <a:pt x="4154679" y="50896"/>
                  <a:pt x="4155622" y="50039"/>
                </a:cubicBezTo>
                <a:cubicBezTo>
                  <a:pt x="4156564" y="49182"/>
                  <a:pt x="4156393" y="48968"/>
                  <a:pt x="4155108" y="49396"/>
                </a:cubicBezTo>
                <a:cubicBezTo>
                  <a:pt x="4153822" y="49825"/>
                  <a:pt x="4152364" y="50039"/>
                  <a:pt x="4150736" y="50039"/>
                </a:cubicBezTo>
                <a:cubicBezTo>
                  <a:pt x="4149106" y="50039"/>
                  <a:pt x="4147092" y="50382"/>
                  <a:pt x="4144692" y="51068"/>
                </a:cubicBezTo>
                <a:cubicBezTo>
                  <a:pt x="4142292" y="51754"/>
                  <a:pt x="4139806" y="52097"/>
                  <a:pt x="4137234" y="52097"/>
                </a:cubicBezTo>
                <a:cubicBezTo>
                  <a:pt x="4134662" y="52097"/>
                  <a:pt x="4132734" y="52440"/>
                  <a:pt x="4131448" y="53125"/>
                </a:cubicBezTo>
                <a:cubicBezTo>
                  <a:pt x="4130162" y="53811"/>
                  <a:pt x="4129218" y="54154"/>
                  <a:pt x="4128618" y="54154"/>
                </a:cubicBezTo>
                <a:cubicBezTo>
                  <a:pt x="4128018" y="54154"/>
                  <a:pt x="4127332" y="54325"/>
                  <a:pt x="4126561" y="54668"/>
                </a:cubicBezTo>
                <a:cubicBezTo>
                  <a:pt x="4125790" y="55011"/>
                  <a:pt x="4125190" y="55183"/>
                  <a:pt x="4124761" y="55183"/>
                </a:cubicBezTo>
                <a:cubicBezTo>
                  <a:pt x="4124332" y="55183"/>
                  <a:pt x="4123689" y="55568"/>
                  <a:pt x="4122832" y="56340"/>
                </a:cubicBezTo>
                <a:cubicBezTo>
                  <a:pt x="4121974" y="57112"/>
                  <a:pt x="4120560" y="57883"/>
                  <a:pt x="4118588" y="58655"/>
                </a:cubicBezTo>
                <a:cubicBezTo>
                  <a:pt x="4116617" y="59426"/>
                  <a:pt x="4115502" y="59812"/>
                  <a:pt x="4115246" y="59812"/>
                </a:cubicBezTo>
                <a:cubicBezTo>
                  <a:pt x="4114988" y="59812"/>
                  <a:pt x="4114474" y="60112"/>
                  <a:pt x="4113702" y="60712"/>
                </a:cubicBezTo>
                <a:cubicBezTo>
                  <a:pt x="4112930" y="61312"/>
                  <a:pt x="4111688" y="61869"/>
                  <a:pt x="4109974" y="62384"/>
                </a:cubicBezTo>
                <a:cubicBezTo>
                  <a:pt x="4108258" y="62898"/>
                  <a:pt x="4107187" y="63155"/>
                  <a:pt x="4106758" y="63155"/>
                </a:cubicBezTo>
                <a:cubicBezTo>
                  <a:pt x="4106330" y="63155"/>
                  <a:pt x="4105644" y="63541"/>
                  <a:pt x="4104701" y="64312"/>
                </a:cubicBezTo>
                <a:cubicBezTo>
                  <a:pt x="4103758" y="65084"/>
                  <a:pt x="4102215" y="66155"/>
                  <a:pt x="4100072" y="67527"/>
                </a:cubicBezTo>
                <a:cubicBezTo>
                  <a:pt x="4097928" y="68899"/>
                  <a:pt x="4096771" y="69584"/>
                  <a:pt x="4096600" y="69584"/>
                </a:cubicBezTo>
                <a:cubicBezTo>
                  <a:pt x="4096428" y="69584"/>
                  <a:pt x="4096086" y="69885"/>
                  <a:pt x="4095572" y="70485"/>
                </a:cubicBezTo>
                <a:cubicBezTo>
                  <a:pt x="4095057" y="71085"/>
                  <a:pt x="4094200" y="71770"/>
                  <a:pt x="4093000" y="72542"/>
                </a:cubicBezTo>
                <a:cubicBezTo>
                  <a:pt x="4091800" y="73314"/>
                  <a:pt x="4090728" y="73699"/>
                  <a:pt x="4089785" y="73699"/>
                </a:cubicBezTo>
                <a:cubicBezTo>
                  <a:pt x="4088842" y="73699"/>
                  <a:pt x="4087899" y="73442"/>
                  <a:pt x="4086956" y="72928"/>
                </a:cubicBezTo>
                <a:cubicBezTo>
                  <a:pt x="4086013" y="72413"/>
                  <a:pt x="4085198" y="71685"/>
                  <a:pt x="4084513" y="70742"/>
                </a:cubicBezTo>
                <a:cubicBezTo>
                  <a:pt x="4083827" y="69799"/>
                  <a:pt x="4083441" y="68384"/>
                  <a:pt x="4083356" y="66498"/>
                </a:cubicBezTo>
                <a:cubicBezTo>
                  <a:pt x="4083270" y="64612"/>
                  <a:pt x="4083398" y="63327"/>
                  <a:pt x="4083741" y="62641"/>
                </a:cubicBezTo>
                <a:cubicBezTo>
                  <a:pt x="4084084" y="61955"/>
                  <a:pt x="4084684" y="61226"/>
                  <a:pt x="4085542" y="60455"/>
                </a:cubicBezTo>
                <a:cubicBezTo>
                  <a:pt x="4086398" y="59683"/>
                  <a:pt x="4087428" y="59083"/>
                  <a:pt x="4088628" y="58655"/>
                </a:cubicBezTo>
                <a:cubicBezTo>
                  <a:pt x="4089828" y="58226"/>
                  <a:pt x="4091114" y="57626"/>
                  <a:pt x="4092485" y="56854"/>
                </a:cubicBezTo>
                <a:cubicBezTo>
                  <a:pt x="4093857" y="56083"/>
                  <a:pt x="4095786" y="54840"/>
                  <a:pt x="4098272" y="53125"/>
                </a:cubicBezTo>
                <a:cubicBezTo>
                  <a:pt x="4100758" y="51411"/>
                  <a:pt x="4102901" y="50382"/>
                  <a:pt x="4104701" y="50039"/>
                </a:cubicBezTo>
                <a:cubicBezTo>
                  <a:pt x="4106502" y="49696"/>
                  <a:pt x="4107658" y="49311"/>
                  <a:pt x="4108173" y="48882"/>
                </a:cubicBezTo>
                <a:cubicBezTo>
                  <a:pt x="4108688" y="48453"/>
                  <a:pt x="4110016" y="47810"/>
                  <a:pt x="4112160" y="46953"/>
                </a:cubicBezTo>
                <a:cubicBezTo>
                  <a:pt x="4114302" y="46096"/>
                  <a:pt x="4115974" y="45239"/>
                  <a:pt x="4117174" y="44381"/>
                </a:cubicBezTo>
                <a:cubicBezTo>
                  <a:pt x="4118374" y="43524"/>
                  <a:pt x="4119746" y="42838"/>
                  <a:pt x="4121289" y="42324"/>
                </a:cubicBezTo>
                <a:cubicBezTo>
                  <a:pt x="4122832" y="41810"/>
                  <a:pt x="4124118" y="41467"/>
                  <a:pt x="4125146" y="41295"/>
                </a:cubicBezTo>
                <a:cubicBezTo>
                  <a:pt x="4126176" y="41124"/>
                  <a:pt x="4127204" y="40738"/>
                  <a:pt x="4128232" y="40138"/>
                </a:cubicBezTo>
                <a:cubicBezTo>
                  <a:pt x="4129262" y="39538"/>
                  <a:pt x="4131233" y="39195"/>
                  <a:pt x="4134148" y="39109"/>
                </a:cubicBezTo>
                <a:cubicBezTo>
                  <a:pt x="4137062" y="39024"/>
                  <a:pt x="4139548" y="38681"/>
                  <a:pt x="4141606" y="38081"/>
                </a:cubicBezTo>
                <a:cubicBezTo>
                  <a:pt x="4143663" y="37480"/>
                  <a:pt x="4145806" y="37095"/>
                  <a:pt x="4148035" y="36923"/>
                </a:cubicBezTo>
                <a:cubicBezTo>
                  <a:pt x="4150264" y="36752"/>
                  <a:pt x="4151892" y="36409"/>
                  <a:pt x="4152922" y="35895"/>
                </a:cubicBezTo>
                <a:cubicBezTo>
                  <a:pt x="4153950" y="35380"/>
                  <a:pt x="4155150" y="35080"/>
                  <a:pt x="4156522" y="34994"/>
                </a:cubicBezTo>
                <a:cubicBezTo>
                  <a:pt x="4157894" y="34909"/>
                  <a:pt x="4158750" y="34737"/>
                  <a:pt x="4159094" y="34480"/>
                </a:cubicBezTo>
                <a:cubicBezTo>
                  <a:pt x="4159436" y="34223"/>
                  <a:pt x="4160551" y="34051"/>
                  <a:pt x="4162437" y="33966"/>
                </a:cubicBezTo>
                <a:close/>
                <a:moveTo>
                  <a:pt x="1111332" y="33966"/>
                </a:moveTo>
                <a:cubicBezTo>
                  <a:pt x="1112875" y="33880"/>
                  <a:pt x="1114118" y="34094"/>
                  <a:pt x="1115061" y="34609"/>
                </a:cubicBezTo>
                <a:cubicBezTo>
                  <a:pt x="1116004" y="35123"/>
                  <a:pt x="1116818" y="35852"/>
                  <a:pt x="1117504" y="36795"/>
                </a:cubicBezTo>
                <a:cubicBezTo>
                  <a:pt x="1118190" y="37738"/>
                  <a:pt x="1118533" y="38938"/>
                  <a:pt x="1118533" y="40395"/>
                </a:cubicBezTo>
                <a:cubicBezTo>
                  <a:pt x="1118533" y="41852"/>
                  <a:pt x="1118147" y="43095"/>
                  <a:pt x="1117376" y="44124"/>
                </a:cubicBezTo>
                <a:cubicBezTo>
                  <a:pt x="1116604" y="45153"/>
                  <a:pt x="1115618" y="46053"/>
                  <a:pt x="1114418" y="46825"/>
                </a:cubicBezTo>
                <a:cubicBezTo>
                  <a:pt x="1113218" y="47596"/>
                  <a:pt x="1112275" y="47982"/>
                  <a:pt x="1111589" y="47982"/>
                </a:cubicBezTo>
                <a:cubicBezTo>
                  <a:pt x="1110903" y="47982"/>
                  <a:pt x="1110260" y="48153"/>
                  <a:pt x="1109660" y="48496"/>
                </a:cubicBezTo>
                <a:cubicBezTo>
                  <a:pt x="1109060" y="48839"/>
                  <a:pt x="1108289" y="49011"/>
                  <a:pt x="1107346" y="49011"/>
                </a:cubicBezTo>
                <a:cubicBezTo>
                  <a:pt x="1106403" y="49011"/>
                  <a:pt x="1104003" y="49696"/>
                  <a:pt x="1100145" y="51068"/>
                </a:cubicBezTo>
                <a:cubicBezTo>
                  <a:pt x="1096287" y="52440"/>
                  <a:pt x="1093930" y="53125"/>
                  <a:pt x="1093073" y="53125"/>
                </a:cubicBezTo>
                <a:cubicBezTo>
                  <a:pt x="1092215" y="53125"/>
                  <a:pt x="1090715" y="53425"/>
                  <a:pt x="1088572" y="54025"/>
                </a:cubicBezTo>
                <a:cubicBezTo>
                  <a:pt x="1086429" y="54625"/>
                  <a:pt x="1084157" y="55011"/>
                  <a:pt x="1081757" y="55183"/>
                </a:cubicBezTo>
                <a:cubicBezTo>
                  <a:pt x="1079357" y="55354"/>
                  <a:pt x="1077728" y="55440"/>
                  <a:pt x="1076870" y="55440"/>
                </a:cubicBezTo>
                <a:cubicBezTo>
                  <a:pt x="1076013" y="55440"/>
                  <a:pt x="1075027" y="55483"/>
                  <a:pt x="1073913" y="55568"/>
                </a:cubicBezTo>
                <a:cubicBezTo>
                  <a:pt x="1072799" y="55654"/>
                  <a:pt x="1071813" y="55697"/>
                  <a:pt x="1070955" y="55697"/>
                </a:cubicBezTo>
                <a:cubicBezTo>
                  <a:pt x="1070098" y="55697"/>
                  <a:pt x="1068341" y="56083"/>
                  <a:pt x="1065683" y="56854"/>
                </a:cubicBezTo>
                <a:cubicBezTo>
                  <a:pt x="1063026" y="57626"/>
                  <a:pt x="1061140" y="58012"/>
                  <a:pt x="1060026" y="58012"/>
                </a:cubicBezTo>
                <a:cubicBezTo>
                  <a:pt x="1058911" y="58012"/>
                  <a:pt x="1058268" y="58054"/>
                  <a:pt x="1058097" y="58140"/>
                </a:cubicBezTo>
                <a:cubicBezTo>
                  <a:pt x="1057925" y="58226"/>
                  <a:pt x="1057540" y="58269"/>
                  <a:pt x="1056939" y="58269"/>
                </a:cubicBezTo>
                <a:cubicBezTo>
                  <a:pt x="1056339" y="58269"/>
                  <a:pt x="1055396" y="58483"/>
                  <a:pt x="1054110" y="58912"/>
                </a:cubicBezTo>
                <a:cubicBezTo>
                  <a:pt x="1052825" y="59340"/>
                  <a:pt x="1051967" y="59555"/>
                  <a:pt x="1051539" y="59555"/>
                </a:cubicBezTo>
                <a:cubicBezTo>
                  <a:pt x="1051110" y="59555"/>
                  <a:pt x="1049396" y="60069"/>
                  <a:pt x="1046395" y="61098"/>
                </a:cubicBezTo>
                <a:cubicBezTo>
                  <a:pt x="1043395" y="62126"/>
                  <a:pt x="1041295" y="62812"/>
                  <a:pt x="1040094" y="63155"/>
                </a:cubicBezTo>
                <a:cubicBezTo>
                  <a:pt x="1038894" y="63498"/>
                  <a:pt x="1038037" y="63669"/>
                  <a:pt x="1037523" y="63669"/>
                </a:cubicBezTo>
                <a:cubicBezTo>
                  <a:pt x="1037008" y="63669"/>
                  <a:pt x="1036023" y="63970"/>
                  <a:pt x="1034565" y="64570"/>
                </a:cubicBezTo>
                <a:cubicBezTo>
                  <a:pt x="1033108" y="65170"/>
                  <a:pt x="1032379" y="65470"/>
                  <a:pt x="1032379" y="65470"/>
                </a:cubicBezTo>
                <a:cubicBezTo>
                  <a:pt x="1032379" y="65470"/>
                  <a:pt x="1031222" y="65470"/>
                  <a:pt x="1028907" y="65470"/>
                </a:cubicBezTo>
                <a:lnTo>
                  <a:pt x="1026665" y="65116"/>
                </a:lnTo>
                <a:lnTo>
                  <a:pt x="1027107" y="66884"/>
                </a:lnTo>
                <a:cubicBezTo>
                  <a:pt x="1027364" y="68513"/>
                  <a:pt x="1027621" y="69842"/>
                  <a:pt x="1027879" y="70870"/>
                </a:cubicBezTo>
                <a:cubicBezTo>
                  <a:pt x="1028136" y="71899"/>
                  <a:pt x="1028393" y="72542"/>
                  <a:pt x="1028650" y="72799"/>
                </a:cubicBezTo>
                <a:cubicBezTo>
                  <a:pt x="1028907" y="73056"/>
                  <a:pt x="1029036" y="79957"/>
                  <a:pt x="1029036" y="93502"/>
                </a:cubicBezTo>
                <a:cubicBezTo>
                  <a:pt x="1029036" y="107046"/>
                  <a:pt x="1028993" y="113819"/>
                  <a:pt x="1028907" y="113819"/>
                </a:cubicBezTo>
                <a:cubicBezTo>
                  <a:pt x="1028822" y="113819"/>
                  <a:pt x="1028607" y="114419"/>
                  <a:pt x="1028264" y="115619"/>
                </a:cubicBezTo>
                <a:cubicBezTo>
                  <a:pt x="1027921" y="116819"/>
                  <a:pt x="1027707" y="117419"/>
                  <a:pt x="1027621" y="117419"/>
                </a:cubicBezTo>
                <a:cubicBezTo>
                  <a:pt x="1027536" y="117419"/>
                  <a:pt x="1027407" y="118148"/>
                  <a:pt x="1027236" y="119605"/>
                </a:cubicBezTo>
                <a:cubicBezTo>
                  <a:pt x="1027064" y="121062"/>
                  <a:pt x="1026936" y="121791"/>
                  <a:pt x="1026850" y="121791"/>
                </a:cubicBezTo>
                <a:cubicBezTo>
                  <a:pt x="1026764" y="121791"/>
                  <a:pt x="1026550" y="122391"/>
                  <a:pt x="1026207" y="123591"/>
                </a:cubicBezTo>
                <a:cubicBezTo>
                  <a:pt x="1025864" y="124791"/>
                  <a:pt x="1025650" y="125391"/>
                  <a:pt x="1025564" y="125391"/>
                </a:cubicBezTo>
                <a:cubicBezTo>
                  <a:pt x="1025478" y="125391"/>
                  <a:pt x="1025393" y="126720"/>
                  <a:pt x="1025307" y="129378"/>
                </a:cubicBezTo>
                <a:cubicBezTo>
                  <a:pt x="1025221" y="132035"/>
                  <a:pt x="1024921" y="133964"/>
                  <a:pt x="1024407" y="135164"/>
                </a:cubicBezTo>
                <a:cubicBezTo>
                  <a:pt x="1023892" y="136364"/>
                  <a:pt x="1023592" y="136964"/>
                  <a:pt x="1023507" y="136964"/>
                </a:cubicBezTo>
                <a:cubicBezTo>
                  <a:pt x="1023421" y="136964"/>
                  <a:pt x="1023335" y="137907"/>
                  <a:pt x="1023250" y="139793"/>
                </a:cubicBezTo>
                <a:cubicBezTo>
                  <a:pt x="1023164" y="141679"/>
                  <a:pt x="1022864" y="143222"/>
                  <a:pt x="1022349" y="144422"/>
                </a:cubicBezTo>
                <a:cubicBezTo>
                  <a:pt x="1021835" y="145623"/>
                  <a:pt x="1021535" y="146223"/>
                  <a:pt x="1021449" y="146223"/>
                </a:cubicBezTo>
                <a:cubicBezTo>
                  <a:pt x="1021364" y="146223"/>
                  <a:pt x="1021192" y="146737"/>
                  <a:pt x="1020935" y="147766"/>
                </a:cubicBezTo>
                <a:cubicBezTo>
                  <a:pt x="1020678" y="148794"/>
                  <a:pt x="1020506" y="149309"/>
                  <a:pt x="1020421" y="149309"/>
                </a:cubicBezTo>
                <a:cubicBezTo>
                  <a:pt x="1020335" y="149309"/>
                  <a:pt x="1020206" y="149866"/>
                  <a:pt x="1020035" y="150980"/>
                </a:cubicBezTo>
                <a:cubicBezTo>
                  <a:pt x="1019863" y="152095"/>
                  <a:pt x="1019735" y="152652"/>
                  <a:pt x="1019649" y="152652"/>
                </a:cubicBezTo>
                <a:cubicBezTo>
                  <a:pt x="1019563" y="152652"/>
                  <a:pt x="1019435" y="153038"/>
                  <a:pt x="1019263" y="153809"/>
                </a:cubicBezTo>
                <a:cubicBezTo>
                  <a:pt x="1019092" y="154581"/>
                  <a:pt x="1018749" y="155567"/>
                  <a:pt x="1018235" y="156767"/>
                </a:cubicBezTo>
                <a:cubicBezTo>
                  <a:pt x="1017720" y="157967"/>
                  <a:pt x="1017420" y="158567"/>
                  <a:pt x="1017334" y="158567"/>
                </a:cubicBezTo>
                <a:cubicBezTo>
                  <a:pt x="1017249" y="158567"/>
                  <a:pt x="1017077" y="159253"/>
                  <a:pt x="1016820" y="160625"/>
                </a:cubicBezTo>
                <a:cubicBezTo>
                  <a:pt x="1016563" y="161996"/>
                  <a:pt x="1016392" y="162682"/>
                  <a:pt x="1016306" y="162682"/>
                </a:cubicBezTo>
                <a:cubicBezTo>
                  <a:pt x="1016220" y="162682"/>
                  <a:pt x="1016049" y="163368"/>
                  <a:pt x="1015791" y="164739"/>
                </a:cubicBezTo>
                <a:cubicBezTo>
                  <a:pt x="1015534" y="166111"/>
                  <a:pt x="1015363" y="166797"/>
                  <a:pt x="1015277" y="166797"/>
                </a:cubicBezTo>
                <a:cubicBezTo>
                  <a:pt x="1015191" y="166797"/>
                  <a:pt x="1015106" y="167225"/>
                  <a:pt x="1015020" y="168083"/>
                </a:cubicBezTo>
                <a:cubicBezTo>
                  <a:pt x="1014934" y="168940"/>
                  <a:pt x="1014677" y="169883"/>
                  <a:pt x="1014248" y="170912"/>
                </a:cubicBezTo>
                <a:cubicBezTo>
                  <a:pt x="1013820" y="171940"/>
                  <a:pt x="1013563" y="172455"/>
                  <a:pt x="1013477" y="172455"/>
                </a:cubicBezTo>
                <a:cubicBezTo>
                  <a:pt x="1013391" y="172455"/>
                  <a:pt x="1013220" y="172926"/>
                  <a:pt x="1012963" y="173869"/>
                </a:cubicBezTo>
                <a:cubicBezTo>
                  <a:pt x="1012705" y="174812"/>
                  <a:pt x="1012362" y="175626"/>
                  <a:pt x="1011934" y="176312"/>
                </a:cubicBezTo>
                <a:cubicBezTo>
                  <a:pt x="1011505" y="176998"/>
                  <a:pt x="1011248" y="177341"/>
                  <a:pt x="1011162" y="177341"/>
                </a:cubicBezTo>
                <a:cubicBezTo>
                  <a:pt x="1011077" y="177341"/>
                  <a:pt x="1010905" y="178112"/>
                  <a:pt x="1010648" y="179655"/>
                </a:cubicBezTo>
                <a:cubicBezTo>
                  <a:pt x="1010391" y="181199"/>
                  <a:pt x="1010219" y="181970"/>
                  <a:pt x="1010134" y="181970"/>
                </a:cubicBezTo>
                <a:cubicBezTo>
                  <a:pt x="1010048" y="181970"/>
                  <a:pt x="1009919" y="182570"/>
                  <a:pt x="1009748" y="183770"/>
                </a:cubicBezTo>
                <a:cubicBezTo>
                  <a:pt x="1009576" y="184970"/>
                  <a:pt x="1009276" y="185913"/>
                  <a:pt x="1008848" y="186599"/>
                </a:cubicBezTo>
                <a:cubicBezTo>
                  <a:pt x="1008419" y="187285"/>
                  <a:pt x="1008162" y="187628"/>
                  <a:pt x="1008076" y="187628"/>
                </a:cubicBezTo>
                <a:cubicBezTo>
                  <a:pt x="1007990" y="187628"/>
                  <a:pt x="1007862" y="188314"/>
                  <a:pt x="1007690" y="189685"/>
                </a:cubicBezTo>
                <a:cubicBezTo>
                  <a:pt x="1007519" y="191057"/>
                  <a:pt x="1007390" y="191743"/>
                  <a:pt x="1007305" y="191743"/>
                </a:cubicBezTo>
                <a:cubicBezTo>
                  <a:pt x="1007219" y="191743"/>
                  <a:pt x="1007048" y="192257"/>
                  <a:pt x="1006790" y="193286"/>
                </a:cubicBezTo>
                <a:cubicBezTo>
                  <a:pt x="1006533" y="194314"/>
                  <a:pt x="1006190" y="195172"/>
                  <a:pt x="1005762" y="195857"/>
                </a:cubicBezTo>
                <a:cubicBezTo>
                  <a:pt x="1005333" y="196543"/>
                  <a:pt x="1005076" y="196886"/>
                  <a:pt x="1004990" y="196886"/>
                </a:cubicBezTo>
                <a:cubicBezTo>
                  <a:pt x="1004904" y="196886"/>
                  <a:pt x="1004776" y="197443"/>
                  <a:pt x="1004604" y="198558"/>
                </a:cubicBezTo>
                <a:cubicBezTo>
                  <a:pt x="1004433" y="199672"/>
                  <a:pt x="1003961" y="200872"/>
                  <a:pt x="1003190" y="202158"/>
                </a:cubicBezTo>
                <a:cubicBezTo>
                  <a:pt x="1002418" y="203444"/>
                  <a:pt x="1001990" y="204087"/>
                  <a:pt x="1001904" y="204087"/>
                </a:cubicBezTo>
                <a:cubicBezTo>
                  <a:pt x="1001818" y="204087"/>
                  <a:pt x="1001647" y="204516"/>
                  <a:pt x="1001390" y="205373"/>
                </a:cubicBezTo>
                <a:cubicBezTo>
                  <a:pt x="1001132" y="206230"/>
                  <a:pt x="1000961" y="206659"/>
                  <a:pt x="1000875" y="206659"/>
                </a:cubicBezTo>
                <a:cubicBezTo>
                  <a:pt x="1000790" y="206659"/>
                  <a:pt x="1000661" y="207259"/>
                  <a:pt x="1000489" y="208459"/>
                </a:cubicBezTo>
                <a:cubicBezTo>
                  <a:pt x="1000318" y="209659"/>
                  <a:pt x="999547" y="211288"/>
                  <a:pt x="998175" y="213345"/>
                </a:cubicBezTo>
                <a:cubicBezTo>
                  <a:pt x="996803" y="215403"/>
                  <a:pt x="996075" y="216432"/>
                  <a:pt x="995989" y="216432"/>
                </a:cubicBezTo>
                <a:cubicBezTo>
                  <a:pt x="995903" y="216432"/>
                  <a:pt x="995732" y="216946"/>
                  <a:pt x="995475" y="217975"/>
                </a:cubicBezTo>
                <a:cubicBezTo>
                  <a:pt x="995217" y="219003"/>
                  <a:pt x="994746" y="219989"/>
                  <a:pt x="994060" y="220932"/>
                </a:cubicBezTo>
                <a:cubicBezTo>
                  <a:pt x="993374" y="221875"/>
                  <a:pt x="992946" y="222347"/>
                  <a:pt x="992774" y="222347"/>
                </a:cubicBezTo>
                <a:cubicBezTo>
                  <a:pt x="992603" y="222347"/>
                  <a:pt x="992431" y="222561"/>
                  <a:pt x="992260" y="222989"/>
                </a:cubicBezTo>
                <a:cubicBezTo>
                  <a:pt x="992088" y="223418"/>
                  <a:pt x="991660" y="224147"/>
                  <a:pt x="990974" y="225175"/>
                </a:cubicBezTo>
                <a:cubicBezTo>
                  <a:pt x="990288" y="226204"/>
                  <a:pt x="989903" y="226718"/>
                  <a:pt x="989817" y="226718"/>
                </a:cubicBezTo>
                <a:cubicBezTo>
                  <a:pt x="989731" y="226718"/>
                  <a:pt x="989560" y="227233"/>
                  <a:pt x="989302" y="228262"/>
                </a:cubicBezTo>
                <a:cubicBezTo>
                  <a:pt x="989045" y="229290"/>
                  <a:pt x="988488" y="230662"/>
                  <a:pt x="987631" y="232376"/>
                </a:cubicBezTo>
                <a:cubicBezTo>
                  <a:pt x="986774" y="234091"/>
                  <a:pt x="985702" y="235634"/>
                  <a:pt x="984416" y="237006"/>
                </a:cubicBezTo>
                <a:cubicBezTo>
                  <a:pt x="983130" y="238377"/>
                  <a:pt x="981887" y="239449"/>
                  <a:pt x="980687" y="240220"/>
                </a:cubicBezTo>
                <a:cubicBezTo>
                  <a:pt x="979487" y="240992"/>
                  <a:pt x="978887" y="241377"/>
                  <a:pt x="978887" y="241377"/>
                </a:cubicBezTo>
                <a:cubicBezTo>
                  <a:pt x="978887" y="241377"/>
                  <a:pt x="978244" y="241377"/>
                  <a:pt x="976958" y="241377"/>
                </a:cubicBezTo>
                <a:cubicBezTo>
                  <a:pt x="975672" y="241377"/>
                  <a:pt x="974558" y="241120"/>
                  <a:pt x="973615" y="240606"/>
                </a:cubicBezTo>
                <a:cubicBezTo>
                  <a:pt x="972672" y="240092"/>
                  <a:pt x="971943" y="239449"/>
                  <a:pt x="971429" y="238677"/>
                </a:cubicBezTo>
                <a:cubicBezTo>
                  <a:pt x="970914" y="237906"/>
                  <a:pt x="970229" y="236920"/>
                  <a:pt x="969371" y="235720"/>
                </a:cubicBezTo>
                <a:cubicBezTo>
                  <a:pt x="968514" y="234519"/>
                  <a:pt x="968043" y="233148"/>
                  <a:pt x="967957" y="231605"/>
                </a:cubicBezTo>
                <a:cubicBezTo>
                  <a:pt x="967871" y="230062"/>
                  <a:pt x="967700" y="228947"/>
                  <a:pt x="967443" y="228262"/>
                </a:cubicBezTo>
                <a:cubicBezTo>
                  <a:pt x="967185" y="227576"/>
                  <a:pt x="967014" y="225904"/>
                  <a:pt x="966928" y="223247"/>
                </a:cubicBezTo>
                <a:cubicBezTo>
                  <a:pt x="966842" y="220589"/>
                  <a:pt x="967057" y="218789"/>
                  <a:pt x="967571" y="217846"/>
                </a:cubicBezTo>
                <a:cubicBezTo>
                  <a:pt x="968085" y="216903"/>
                  <a:pt x="968814" y="216089"/>
                  <a:pt x="969757" y="215403"/>
                </a:cubicBezTo>
                <a:cubicBezTo>
                  <a:pt x="970700" y="214717"/>
                  <a:pt x="971772" y="214331"/>
                  <a:pt x="972972" y="214246"/>
                </a:cubicBezTo>
                <a:cubicBezTo>
                  <a:pt x="974172" y="214160"/>
                  <a:pt x="975115" y="214288"/>
                  <a:pt x="975801" y="214631"/>
                </a:cubicBezTo>
                <a:cubicBezTo>
                  <a:pt x="976487" y="214974"/>
                  <a:pt x="977258" y="215617"/>
                  <a:pt x="978115" y="216560"/>
                </a:cubicBezTo>
                <a:cubicBezTo>
                  <a:pt x="978973" y="217503"/>
                  <a:pt x="979487" y="217846"/>
                  <a:pt x="979658" y="217589"/>
                </a:cubicBezTo>
                <a:cubicBezTo>
                  <a:pt x="979830" y="217332"/>
                  <a:pt x="980216" y="216774"/>
                  <a:pt x="980816" y="215917"/>
                </a:cubicBezTo>
                <a:cubicBezTo>
                  <a:pt x="981416" y="215060"/>
                  <a:pt x="981973" y="213988"/>
                  <a:pt x="982487" y="212702"/>
                </a:cubicBezTo>
                <a:cubicBezTo>
                  <a:pt x="983002" y="211417"/>
                  <a:pt x="983902" y="210045"/>
                  <a:pt x="985188" y="208588"/>
                </a:cubicBezTo>
                <a:cubicBezTo>
                  <a:pt x="986473" y="207130"/>
                  <a:pt x="987159" y="205930"/>
                  <a:pt x="987245" y="204987"/>
                </a:cubicBezTo>
                <a:cubicBezTo>
                  <a:pt x="987331" y="204044"/>
                  <a:pt x="987631" y="203016"/>
                  <a:pt x="988145" y="201901"/>
                </a:cubicBezTo>
                <a:cubicBezTo>
                  <a:pt x="988660" y="200787"/>
                  <a:pt x="989302" y="199629"/>
                  <a:pt x="990074" y="198429"/>
                </a:cubicBezTo>
                <a:cubicBezTo>
                  <a:pt x="990845" y="197229"/>
                  <a:pt x="991274" y="196243"/>
                  <a:pt x="991360" y="195472"/>
                </a:cubicBezTo>
                <a:cubicBezTo>
                  <a:pt x="991446" y="194700"/>
                  <a:pt x="991789" y="193757"/>
                  <a:pt x="992388" y="192643"/>
                </a:cubicBezTo>
                <a:cubicBezTo>
                  <a:pt x="992989" y="191528"/>
                  <a:pt x="993332" y="190500"/>
                  <a:pt x="993417" y="189557"/>
                </a:cubicBezTo>
                <a:cubicBezTo>
                  <a:pt x="993503" y="188614"/>
                  <a:pt x="993674" y="187928"/>
                  <a:pt x="993932" y="187499"/>
                </a:cubicBezTo>
                <a:cubicBezTo>
                  <a:pt x="994189" y="187071"/>
                  <a:pt x="994403" y="186256"/>
                  <a:pt x="994574" y="185056"/>
                </a:cubicBezTo>
                <a:cubicBezTo>
                  <a:pt x="994746" y="183856"/>
                  <a:pt x="995089" y="182913"/>
                  <a:pt x="995603" y="182227"/>
                </a:cubicBezTo>
                <a:cubicBezTo>
                  <a:pt x="996118" y="181541"/>
                  <a:pt x="996418" y="180813"/>
                  <a:pt x="996503" y="180041"/>
                </a:cubicBezTo>
                <a:cubicBezTo>
                  <a:pt x="996589" y="179270"/>
                  <a:pt x="996760" y="178670"/>
                  <a:pt x="997018" y="178241"/>
                </a:cubicBezTo>
                <a:cubicBezTo>
                  <a:pt x="997275" y="177812"/>
                  <a:pt x="997446" y="177127"/>
                  <a:pt x="997532" y="176184"/>
                </a:cubicBezTo>
                <a:cubicBezTo>
                  <a:pt x="997618" y="175241"/>
                  <a:pt x="998304" y="173526"/>
                  <a:pt x="999589" y="171040"/>
                </a:cubicBezTo>
                <a:cubicBezTo>
                  <a:pt x="1000875" y="168554"/>
                  <a:pt x="1001561" y="166840"/>
                  <a:pt x="1001647" y="165897"/>
                </a:cubicBezTo>
                <a:cubicBezTo>
                  <a:pt x="1001733" y="164954"/>
                  <a:pt x="1001904" y="164268"/>
                  <a:pt x="1002161" y="163839"/>
                </a:cubicBezTo>
                <a:cubicBezTo>
                  <a:pt x="1002418" y="163411"/>
                  <a:pt x="1002590" y="162725"/>
                  <a:pt x="1002676" y="161782"/>
                </a:cubicBezTo>
                <a:cubicBezTo>
                  <a:pt x="1002761" y="160839"/>
                  <a:pt x="1002933" y="160153"/>
                  <a:pt x="1003190" y="159724"/>
                </a:cubicBezTo>
                <a:cubicBezTo>
                  <a:pt x="1003447" y="159296"/>
                  <a:pt x="1003661" y="158310"/>
                  <a:pt x="1003833" y="156767"/>
                </a:cubicBezTo>
                <a:cubicBezTo>
                  <a:pt x="1004004" y="155224"/>
                  <a:pt x="1004347" y="154109"/>
                  <a:pt x="1004861" y="153424"/>
                </a:cubicBezTo>
                <a:cubicBezTo>
                  <a:pt x="1005376" y="152738"/>
                  <a:pt x="1005676" y="152009"/>
                  <a:pt x="1005762" y="151238"/>
                </a:cubicBezTo>
                <a:cubicBezTo>
                  <a:pt x="1005847" y="150466"/>
                  <a:pt x="1006019" y="149866"/>
                  <a:pt x="1006276" y="149437"/>
                </a:cubicBezTo>
                <a:cubicBezTo>
                  <a:pt x="1006533" y="149009"/>
                  <a:pt x="1006705" y="148494"/>
                  <a:pt x="1006790" y="147894"/>
                </a:cubicBezTo>
                <a:cubicBezTo>
                  <a:pt x="1006876" y="147294"/>
                  <a:pt x="1007048" y="146780"/>
                  <a:pt x="1007305" y="146351"/>
                </a:cubicBezTo>
                <a:cubicBezTo>
                  <a:pt x="1007562" y="145923"/>
                  <a:pt x="1007776" y="145108"/>
                  <a:pt x="1007948" y="143908"/>
                </a:cubicBezTo>
                <a:cubicBezTo>
                  <a:pt x="1008119" y="142708"/>
                  <a:pt x="1008462" y="141765"/>
                  <a:pt x="1008976" y="141079"/>
                </a:cubicBezTo>
                <a:cubicBezTo>
                  <a:pt x="1009491" y="140393"/>
                  <a:pt x="1009791" y="139150"/>
                  <a:pt x="1009876" y="137350"/>
                </a:cubicBezTo>
                <a:cubicBezTo>
                  <a:pt x="1009962" y="135550"/>
                  <a:pt x="1010305" y="134093"/>
                  <a:pt x="1010905" y="132978"/>
                </a:cubicBezTo>
                <a:lnTo>
                  <a:pt x="1011591" y="128863"/>
                </a:lnTo>
                <a:lnTo>
                  <a:pt x="1008333" y="130664"/>
                </a:lnTo>
                <a:cubicBezTo>
                  <a:pt x="1005847" y="131778"/>
                  <a:pt x="1004390" y="132335"/>
                  <a:pt x="1003961" y="132335"/>
                </a:cubicBezTo>
                <a:cubicBezTo>
                  <a:pt x="1003533" y="132335"/>
                  <a:pt x="1002676" y="132592"/>
                  <a:pt x="1001390" y="133107"/>
                </a:cubicBezTo>
                <a:cubicBezTo>
                  <a:pt x="1000104" y="133621"/>
                  <a:pt x="999290" y="133878"/>
                  <a:pt x="998946" y="133878"/>
                </a:cubicBezTo>
                <a:cubicBezTo>
                  <a:pt x="998604" y="133878"/>
                  <a:pt x="998218" y="134050"/>
                  <a:pt x="997789" y="134393"/>
                </a:cubicBezTo>
                <a:cubicBezTo>
                  <a:pt x="997361" y="134735"/>
                  <a:pt x="996932" y="134907"/>
                  <a:pt x="996503" y="134907"/>
                </a:cubicBezTo>
                <a:cubicBezTo>
                  <a:pt x="996075" y="134907"/>
                  <a:pt x="995732" y="135036"/>
                  <a:pt x="995475" y="135293"/>
                </a:cubicBezTo>
                <a:cubicBezTo>
                  <a:pt x="995217" y="135550"/>
                  <a:pt x="994875" y="135678"/>
                  <a:pt x="994446" y="135678"/>
                </a:cubicBezTo>
                <a:cubicBezTo>
                  <a:pt x="994017" y="135678"/>
                  <a:pt x="993589" y="135850"/>
                  <a:pt x="993160" y="136193"/>
                </a:cubicBezTo>
                <a:cubicBezTo>
                  <a:pt x="992731" y="136536"/>
                  <a:pt x="992388" y="136707"/>
                  <a:pt x="992131" y="136707"/>
                </a:cubicBezTo>
                <a:cubicBezTo>
                  <a:pt x="991874" y="136707"/>
                  <a:pt x="991488" y="136921"/>
                  <a:pt x="990974" y="137350"/>
                </a:cubicBezTo>
                <a:cubicBezTo>
                  <a:pt x="990460" y="137779"/>
                  <a:pt x="990074" y="137993"/>
                  <a:pt x="989817" y="137993"/>
                </a:cubicBezTo>
                <a:cubicBezTo>
                  <a:pt x="989560" y="137993"/>
                  <a:pt x="989131" y="138250"/>
                  <a:pt x="988531" y="138765"/>
                </a:cubicBezTo>
                <a:cubicBezTo>
                  <a:pt x="987931" y="139279"/>
                  <a:pt x="987502" y="139536"/>
                  <a:pt x="987245" y="139536"/>
                </a:cubicBezTo>
                <a:cubicBezTo>
                  <a:pt x="986988" y="139536"/>
                  <a:pt x="986602" y="139750"/>
                  <a:pt x="986088" y="140179"/>
                </a:cubicBezTo>
                <a:cubicBezTo>
                  <a:pt x="985573" y="140608"/>
                  <a:pt x="985188" y="140822"/>
                  <a:pt x="984930" y="140822"/>
                </a:cubicBezTo>
                <a:cubicBezTo>
                  <a:pt x="984673" y="140822"/>
                  <a:pt x="984330" y="141079"/>
                  <a:pt x="983902" y="141593"/>
                </a:cubicBezTo>
                <a:cubicBezTo>
                  <a:pt x="983473" y="142108"/>
                  <a:pt x="982059" y="143822"/>
                  <a:pt x="979658" y="146737"/>
                </a:cubicBezTo>
                <a:cubicBezTo>
                  <a:pt x="977258" y="149652"/>
                  <a:pt x="976015" y="151109"/>
                  <a:pt x="975929" y="151109"/>
                </a:cubicBezTo>
                <a:cubicBezTo>
                  <a:pt x="975844" y="151109"/>
                  <a:pt x="975029" y="152009"/>
                  <a:pt x="973486" y="153809"/>
                </a:cubicBezTo>
                <a:cubicBezTo>
                  <a:pt x="971943" y="155610"/>
                  <a:pt x="970529" y="156853"/>
                  <a:pt x="969243" y="157538"/>
                </a:cubicBezTo>
                <a:cubicBezTo>
                  <a:pt x="967957" y="158224"/>
                  <a:pt x="967228" y="158567"/>
                  <a:pt x="967057" y="158567"/>
                </a:cubicBezTo>
                <a:cubicBezTo>
                  <a:pt x="966885" y="158567"/>
                  <a:pt x="966200" y="159424"/>
                  <a:pt x="964999" y="161139"/>
                </a:cubicBezTo>
                <a:cubicBezTo>
                  <a:pt x="963799" y="162853"/>
                  <a:pt x="962428" y="164139"/>
                  <a:pt x="960885" y="164996"/>
                </a:cubicBezTo>
                <a:cubicBezTo>
                  <a:pt x="959342" y="165854"/>
                  <a:pt x="958570" y="166282"/>
                  <a:pt x="958570" y="166282"/>
                </a:cubicBezTo>
                <a:cubicBezTo>
                  <a:pt x="958570" y="166282"/>
                  <a:pt x="958056" y="166282"/>
                  <a:pt x="957027" y="166282"/>
                </a:cubicBezTo>
                <a:cubicBezTo>
                  <a:pt x="955998" y="166282"/>
                  <a:pt x="955012" y="166025"/>
                  <a:pt x="954069" y="165511"/>
                </a:cubicBezTo>
                <a:cubicBezTo>
                  <a:pt x="953126" y="164996"/>
                  <a:pt x="952312" y="164268"/>
                  <a:pt x="951626" y="163325"/>
                </a:cubicBezTo>
                <a:cubicBezTo>
                  <a:pt x="950940" y="162382"/>
                  <a:pt x="950555" y="161139"/>
                  <a:pt x="950469" y="159596"/>
                </a:cubicBezTo>
                <a:cubicBezTo>
                  <a:pt x="950383" y="158053"/>
                  <a:pt x="950512" y="156938"/>
                  <a:pt x="950855" y="156253"/>
                </a:cubicBezTo>
                <a:cubicBezTo>
                  <a:pt x="951198" y="155567"/>
                  <a:pt x="951798" y="154838"/>
                  <a:pt x="952655" y="154067"/>
                </a:cubicBezTo>
                <a:cubicBezTo>
                  <a:pt x="953512" y="153295"/>
                  <a:pt x="954327" y="152781"/>
                  <a:pt x="955098" y="152524"/>
                </a:cubicBezTo>
                <a:cubicBezTo>
                  <a:pt x="955870" y="152266"/>
                  <a:pt x="956427" y="151923"/>
                  <a:pt x="956770" y="151495"/>
                </a:cubicBezTo>
                <a:cubicBezTo>
                  <a:pt x="957113" y="151066"/>
                  <a:pt x="957841" y="150423"/>
                  <a:pt x="958956" y="149566"/>
                </a:cubicBezTo>
                <a:cubicBezTo>
                  <a:pt x="960070" y="148709"/>
                  <a:pt x="961313" y="148152"/>
                  <a:pt x="962685" y="147894"/>
                </a:cubicBezTo>
                <a:cubicBezTo>
                  <a:pt x="964056" y="147637"/>
                  <a:pt x="965128" y="147166"/>
                  <a:pt x="965899" y="146480"/>
                </a:cubicBezTo>
                <a:cubicBezTo>
                  <a:pt x="966671" y="145794"/>
                  <a:pt x="967443" y="145022"/>
                  <a:pt x="968214" y="144165"/>
                </a:cubicBezTo>
                <a:cubicBezTo>
                  <a:pt x="968986" y="143308"/>
                  <a:pt x="970314" y="142108"/>
                  <a:pt x="972200" y="140565"/>
                </a:cubicBezTo>
                <a:cubicBezTo>
                  <a:pt x="974086" y="139022"/>
                  <a:pt x="976229" y="137350"/>
                  <a:pt x="978630" y="135550"/>
                </a:cubicBezTo>
                <a:cubicBezTo>
                  <a:pt x="981030" y="133750"/>
                  <a:pt x="983302" y="132121"/>
                  <a:pt x="985445" y="130664"/>
                </a:cubicBezTo>
                <a:cubicBezTo>
                  <a:pt x="987588" y="129206"/>
                  <a:pt x="989474" y="128006"/>
                  <a:pt x="991103" y="127063"/>
                </a:cubicBezTo>
                <a:cubicBezTo>
                  <a:pt x="992731" y="126120"/>
                  <a:pt x="994617" y="125177"/>
                  <a:pt x="996760" y="124234"/>
                </a:cubicBezTo>
                <a:cubicBezTo>
                  <a:pt x="998904" y="123291"/>
                  <a:pt x="1000575" y="122391"/>
                  <a:pt x="1001775" y="121534"/>
                </a:cubicBezTo>
                <a:cubicBezTo>
                  <a:pt x="1002976" y="120677"/>
                  <a:pt x="1003833" y="119776"/>
                  <a:pt x="1004347" y="118834"/>
                </a:cubicBezTo>
                <a:cubicBezTo>
                  <a:pt x="1004861" y="117891"/>
                  <a:pt x="1005547" y="117119"/>
                  <a:pt x="1006405" y="116519"/>
                </a:cubicBezTo>
                <a:cubicBezTo>
                  <a:pt x="1007262" y="115919"/>
                  <a:pt x="1008419" y="115619"/>
                  <a:pt x="1009876" y="115619"/>
                </a:cubicBezTo>
                <a:cubicBezTo>
                  <a:pt x="1011334" y="115619"/>
                  <a:pt x="1012405" y="115833"/>
                  <a:pt x="1013091" y="116262"/>
                </a:cubicBezTo>
                <a:lnTo>
                  <a:pt x="1013863" y="117033"/>
                </a:lnTo>
                <a:lnTo>
                  <a:pt x="1013991" y="116519"/>
                </a:lnTo>
                <a:cubicBezTo>
                  <a:pt x="1014077" y="115576"/>
                  <a:pt x="1014206" y="114976"/>
                  <a:pt x="1014377" y="114719"/>
                </a:cubicBezTo>
                <a:cubicBezTo>
                  <a:pt x="1014549" y="114462"/>
                  <a:pt x="1014720" y="113947"/>
                  <a:pt x="1014891" y="113176"/>
                </a:cubicBezTo>
                <a:cubicBezTo>
                  <a:pt x="1015063" y="112404"/>
                  <a:pt x="1015277" y="111804"/>
                  <a:pt x="1015534" y="111375"/>
                </a:cubicBezTo>
                <a:cubicBezTo>
                  <a:pt x="1015791" y="110947"/>
                  <a:pt x="1015963" y="105203"/>
                  <a:pt x="1016049" y="94145"/>
                </a:cubicBezTo>
                <a:cubicBezTo>
                  <a:pt x="1016134" y="83086"/>
                  <a:pt x="1016091" y="77471"/>
                  <a:pt x="1015920" y="77300"/>
                </a:cubicBezTo>
                <a:cubicBezTo>
                  <a:pt x="1015749" y="77128"/>
                  <a:pt x="1015577" y="76614"/>
                  <a:pt x="1015406" y="75757"/>
                </a:cubicBezTo>
                <a:cubicBezTo>
                  <a:pt x="1015234" y="74899"/>
                  <a:pt x="1015020" y="74299"/>
                  <a:pt x="1014763" y="73956"/>
                </a:cubicBezTo>
                <a:cubicBezTo>
                  <a:pt x="1014506" y="73614"/>
                  <a:pt x="1014334" y="72756"/>
                  <a:pt x="1014248" y="71385"/>
                </a:cubicBezTo>
                <a:cubicBezTo>
                  <a:pt x="1014163" y="70013"/>
                  <a:pt x="1013991" y="69156"/>
                  <a:pt x="1013734" y="68813"/>
                </a:cubicBezTo>
                <a:cubicBezTo>
                  <a:pt x="1013477" y="68470"/>
                  <a:pt x="1013305" y="67827"/>
                  <a:pt x="1013220" y="66884"/>
                </a:cubicBezTo>
                <a:cubicBezTo>
                  <a:pt x="1013134" y="65941"/>
                  <a:pt x="1012963" y="65384"/>
                  <a:pt x="1012705" y="65213"/>
                </a:cubicBezTo>
                <a:cubicBezTo>
                  <a:pt x="1012448" y="65041"/>
                  <a:pt x="1011977" y="64484"/>
                  <a:pt x="1011291" y="63541"/>
                </a:cubicBezTo>
                <a:cubicBezTo>
                  <a:pt x="1010605" y="62598"/>
                  <a:pt x="1010219" y="61526"/>
                  <a:pt x="1010134" y="60326"/>
                </a:cubicBezTo>
                <a:cubicBezTo>
                  <a:pt x="1010048" y="59126"/>
                  <a:pt x="1010262" y="58054"/>
                  <a:pt x="1010777" y="57112"/>
                </a:cubicBezTo>
                <a:cubicBezTo>
                  <a:pt x="1011291" y="56169"/>
                  <a:pt x="1012020" y="55354"/>
                  <a:pt x="1012963" y="54668"/>
                </a:cubicBezTo>
                <a:cubicBezTo>
                  <a:pt x="1013905" y="53983"/>
                  <a:pt x="1015148" y="53597"/>
                  <a:pt x="1016692" y="53511"/>
                </a:cubicBezTo>
                <a:cubicBezTo>
                  <a:pt x="1018235" y="53425"/>
                  <a:pt x="1019349" y="53554"/>
                  <a:pt x="1020035" y="53897"/>
                </a:cubicBezTo>
                <a:lnTo>
                  <a:pt x="1021724" y="55345"/>
                </a:lnTo>
                <a:lnTo>
                  <a:pt x="1023250" y="53640"/>
                </a:lnTo>
                <a:cubicBezTo>
                  <a:pt x="1024192" y="52954"/>
                  <a:pt x="1025607" y="52568"/>
                  <a:pt x="1027493" y="52482"/>
                </a:cubicBezTo>
                <a:cubicBezTo>
                  <a:pt x="1029379" y="52397"/>
                  <a:pt x="1030493" y="52268"/>
                  <a:pt x="1030836" y="52097"/>
                </a:cubicBezTo>
                <a:cubicBezTo>
                  <a:pt x="1031179" y="51925"/>
                  <a:pt x="1032722" y="51625"/>
                  <a:pt x="1035465" y="51196"/>
                </a:cubicBezTo>
                <a:cubicBezTo>
                  <a:pt x="1038208" y="50768"/>
                  <a:pt x="1040609" y="50211"/>
                  <a:pt x="1042666" y="49525"/>
                </a:cubicBezTo>
                <a:cubicBezTo>
                  <a:pt x="1044724" y="48839"/>
                  <a:pt x="1048238" y="48153"/>
                  <a:pt x="1053210" y="47467"/>
                </a:cubicBezTo>
                <a:cubicBezTo>
                  <a:pt x="1058182" y="46782"/>
                  <a:pt x="1060926" y="46310"/>
                  <a:pt x="1061440" y="46053"/>
                </a:cubicBezTo>
                <a:cubicBezTo>
                  <a:pt x="1061954" y="45796"/>
                  <a:pt x="1063497" y="45324"/>
                  <a:pt x="1066069" y="44639"/>
                </a:cubicBezTo>
                <a:cubicBezTo>
                  <a:pt x="1068641" y="43953"/>
                  <a:pt x="1071298" y="43438"/>
                  <a:pt x="1074042" y="43095"/>
                </a:cubicBezTo>
                <a:cubicBezTo>
                  <a:pt x="1076785" y="42753"/>
                  <a:pt x="1078928" y="42410"/>
                  <a:pt x="1080471" y="42067"/>
                </a:cubicBezTo>
                <a:cubicBezTo>
                  <a:pt x="1082014" y="41724"/>
                  <a:pt x="1084114" y="41338"/>
                  <a:pt x="1086772" y="40909"/>
                </a:cubicBezTo>
                <a:cubicBezTo>
                  <a:pt x="1089429" y="40481"/>
                  <a:pt x="1092730" y="39581"/>
                  <a:pt x="1096673" y="38209"/>
                </a:cubicBezTo>
                <a:cubicBezTo>
                  <a:pt x="1100616" y="36838"/>
                  <a:pt x="1103145" y="36109"/>
                  <a:pt x="1104260" y="36023"/>
                </a:cubicBezTo>
                <a:cubicBezTo>
                  <a:pt x="1105374" y="35937"/>
                  <a:pt x="1106446" y="35595"/>
                  <a:pt x="1107474" y="34994"/>
                </a:cubicBezTo>
                <a:cubicBezTo>
                  <a:pt x="1108503" y="34394"/>
                  <a:pt x="1109789" y="34051"/>
                  <a:pt x="1111332" y="33966"/>
                </a:cubicBezTo>
                <a:close/>
                <a:moveTo>
                  <a:pt x="5554649" y="30880"/>
                </a:moveTo>
                <a:cubicBezTo>
                  <a:pt x="5557906" y="30794"/>
                  <a:pt x="5559878" y="30923"/>
                  <a:pt x="5560564" y="31265"/>
                </a:cubicBezTo>
                <a:cubicBezTo>
                  <a:pt x="5561250" y="31608"/>
                  <a:pt x="5561893" y="32080"/>
                  <a:pt x="5562493" y="32680"/>
                </a:cubicBezTo>
                <a:cubicBezTo>
                  <a:pt x="5563093" y="33280"/>
                  <a:pt x="5563908" y="34652"/>
                  <a:pt x="5564936" y="36795"/>
                </a:cubicBezTo>
                <a:cubicBezTo>
                  <a:pt x="5565964" y="38938"/>
                  <a:pt x="5566522" y="40738"/>
                  <a:pt x="5566608" y="42195"/>
                </a:cubicBezTo>
                <a:cubicBezTo>
                  <a:pt x="5566694" y="43653"/>
                  <a:pt x="5566864" y="44553"/>
                  <a:pt x="5567122" y="44896"/>
                </a:cubicBezTo>
                <a:cubicBezTo>
                  <a:pt x="5567379" y="45239"/>
                  <a:pt x="5567550" y="46482"/>
                  <a:pt x="5567636" y="48625"/>
                </a:cubicBezTo>
                <a:cubicBezTo>
                  <a:pt x="5567722" y="50768"/>
                  <a:pt x="5567894" y="52097"/>
                  <a:pt x="5568150" y="52611"/>
                </a:cubicBezTo>
                <a:cubicBezTo>
                  <a:pt x="5568408" y="53125"/>
                  <a:pt x="5568579" y="64312"/>
                  <a:pt x="5568665" y="86172"/>
                </a:cubicBezTo>
                <a:cubicBezTo>
                  <a:pt x="5568751" y="108032"/>
                  <a:pt x="5568708" y="119219"/>
                  <a:pt x="5568536" y="119734"/>
                </a:cubicBezTo>
                <a:cubicBezTo>
                  <a:pt x="5568365" y="120248"/>
                  <a:pt x="5568236" y="120505"/>
                  <a:pt x="5568150" y="120505"/>
                </a:cubicBezTo>
                <a:cubicBezTo>
                  <a:pt x="5568064" y="120505"/>
                  <a:pt x="5567936" y="122091"/>
                  <a:pt x="5567765" y="125263"/>
                </a:cubicBezTo>
                <a:cubicBezTo>
                  <a:pt x="5567594" y="128435"/>
                  <a:pt x="5567293" y="130364"/>
                  <a:pt x="5566864" y="131049"/>
                </a:cubicBezTo>
                <a:cubicBezTo>
                  <a:pt x="5566436" y="131735"/>
                  <a:pt x="5565622" y="132464"/>
                  <a:pt x="5564422" y="133235"/>
                </a:cubicBezTo>
                <a:cubicBezTo>
                  <a:pt x="5563222" y="134007"/>
                  <a:pt x="5562622" y="134393"/>
                  <a:pt x="5562622" y="134393"/>
                </a:cubicBezTo>
                <a:cubicBezTo>
                  <a:pt x="5562622" y="134393"/>
                  <a:pt x="5561978" y="134393"/>
                  <a:pt x="5560692" y="134393"/>
                </a:cubicBezTo>
                <a:cubicBezTo>
                  <a:pt x="5559407" y="134393"/>
                  <a:pt x="5558292" y="134135"/>
                  <a:pt x="5557350" y="133621"/>
                </a:cubicBezTo>
                <a:cubicBezTo>
                  <a:pt x="5556406" y="133107"/>
                  <a:pt x="5555420" y="132121"/>
                  <a:pt x="5554392" y="130664"/>
                </a:cubicBezTo>
                <a:cubicBezTo>
                  <a:pt x="5553363" y="129206"/>
                  <a:pt x="5552377" y="127620"/>
                  <a:pt x="5551434" y="125906"/>
                </a:cubicBezTo>
                <a:cubicBezTo>
                  <a:pt x="5550491" y="124191"/>
                  <a:pt x="5549978" y="122691"/>
                  <a:pt x="5549892" y="121405"/>
                </a:cubicBezTo>
                <a:cubicBezTo>
                  <a:pt x="5549805" y="120119"/>
                  <a:pt x="5549934" y="119134"/>
                  <a:pt x="5550278" y="118448"/>
                </a:cubicBezTo>
                <a:cubicBezTo>
                  <a:pt x="5550620" y="117762"/>
                  <a:pt x="5551220" y="117033"/>
                  <a:pt x="5552077" y="116262"/>
                </a:cubicBezTo>
                <a:cubicBezTo>
                  <a:pt x="5552934" y="115490"/>
                  <a:pt x="5553749" y="114976"/>
                  <a:pt x="5554520" y="114719"/>
                </a:cubicBezTo>
                <a:cubicBezTo>
                  <a:pt x="5555292" y="114462"/>
                  <a:pt x="5555678" y="104732"/>
                  <a:pt x="5555678" y="85529"/>
                </a:cubicBezTo>
                <a:cubicBezTo>
                  <a:pt x="5555678" y="66327"/>
                  <a:pt x="5555549" y="56469"/>
                  <a:pt x="5555292" y="55954"/>
                </a:cubicBezTo>
                <a:cubicBezTo>
                  <a:pt x="5555034" y="55440"/>
                  <a:pt x="5554864" y="54154"/>
                  <a:pt x="5554778" y="52097"/>
                </a:cubicBezTo>
                <a:cubicBezTo>
                  <a:pt x="5554692" y="50039"/>
                  <a:pt x="5554520" y="48839"/>
                  <a:pt x="5554263" y="48496"/>
                </a:cubicBezTo>
                <a:cubicBezTo>
                  <a:pt x="5554006" y="48153"/>
                  <a:pt x="5553834" y="47382"/>
                  <a:pt x="5553749" y="46182"/>
                </a:cubicBezTo>
                <a:cubicBezTo>
                  <a:pt x="5553663" y="44981"/>
                  <a:pt x="5552892" y="44810"/>
                  <a:pt x="5551434" y="45667"/>
                </a:cubicBezTo>
                <a:cubicBezTo>
                  <a:pt x="5549978" y="46524"/>
                  <a:pt x="5548734" y="46953"/>
                  <a:pt x="5547706" y="46953"/>
                </a:cubicBezTo>
                <a:cubicBezTo>
                  <a:pt x="5546676" y="46953"/>
                  <a:pt x="5545648" y="47296"/>
                  <a:pt x="5544619" y="47982"/>
                </a:cubicBezTo>
                <a:cubicBezTo>
                  <a:pt x="5543590" y="48668"/>
                  <a:pt x="5542862" y="49011"/>
                  <a:pt x="5542433" y="49011"/>
                </a:cubicBezTo>
                <a:cubicBezTo>
                  <a:pt x="5542004" y="49011"/>
                  <a:pt x="5541147" y="49482"/>
                  <a:pt x="5539862" y="50425"/>
                </a:cubicBezTo>
                <a:cubicBezTo>
                  <a:pt x="5538576" y="51368"/>
                  <a:pt x="5537846" y="51839"/>
                  <a:pt x="5537676" y="51839"/>
                </a:cubicBezTo>
                <a:cubicBezTo>
                  <a:pt x="5537504" y="51839"/>
                  <a:pt x="5536689" y="52482"/>
                  <a:pt x="5535232" y="53768"/>
                </a:cubicBezTo>
                <a:cubicBezTo>
                  <a:pt x="5533776" y="55054"/>
                  <a:pt x="5532960" y="55697"/>
                  <a:pt x="5532790" y="55697"/>
                </a:cubicBezTo>
                <a:cubicBezTo>
                  <a:pt x="5532618" y="55697"/>
                  <a:pt x="5532318" y="56126"/>
                  <a:pt x="5531889" y="56983"/>
                </a:cubicBezTo>
                <a:cubicBezTo>
                  <a:pt x="5531460" y="57840"/>
                  <a:pt x="5530689" y="58955"/>
                  <a:pt x="5529574" y="60326"/>
                </a:cubicBezTo>
                <a:cubicBezTo>
                  <a:pt x="5528460" y="61698"/>
                  <a:pt x="5527860" y="62384"/>
                  <a:pt x="5527774" y="62384"/>
                </a:cubicBezTo>
                <a:cubicBezTo>
                  <a:pt x="5527688" y="62384"/>
                  <a:pt x="5527088" y="63155"/>
                  <a:pt x="5525974" y="64698"/>
                </a:cubicBezTo>
                <a:cubicBezTo>
                  <a:pt x="5524860" y="66241"/>
                  <a:pt x="5523574" y="67527"/>
                  <a:pt x="5522116" y="68556"/>
                </a:cubicBezTo>
                <a:cubicBezTo>
                  <a:pt x="5520660" y="69584"/>
                  <a:pt x="5519844" y="70099"/>
                  <a:pt x="5519674" y="70099"/>
                </a:cubicBezTo>
                <a:cubicBezTo>
                  <a:pt x="5519502" y="70099"/>
                  <a:pt x="5519202" y="70356"/>
                  <a:pt x="5518773" y="70870"/>
                </a:cubicBezTo>
                <a:cubicBezTo>
                  <a:pt x="5518344" y="71385"/>
                  <a:pt x="5518044" y="71642"/>
                  <a:pt x="5517873" y="71642"/>
                </a:cubicBezTo>
                <a:cubicBezTo>
                  <a:pt x="5517702" y="71642"/>
                  <a:pt x="5517188" y="72371"/>
                  <a:pt x="5516330" y="73828"/>
                </a:cubicBezTo>
                <a:cubicBezTo>
                  <a:pt x="5515472" y="75285"/>
                  <a:pt x="5515002" y="76014"/>
                  <a:pt x="5514916" y="76014"/>
                </a:cubicBezTo>
                <a:cubicBezTo>
                  <a:pt x="5514830" y="76014"/>
                  <a:pt x="5514101" y="77171"/>
                  <a:pt x="5512730" y="79486"/>
                </a:cubicBezTo>
                <a:cubicBezTo>
                  <a:pt x="5511358" y="81800"/>
                  <a:pt x="5510629" y="82958"/>
                  <a:pt x="5510544" y="82958"/>
                </a:cubicBezTo>
                <a:cubicBezTo>
                  <a:pt x="5510458" y="82958"/>
                  <a:pt x="5510244" y="83301"/>
                  <a:pt x="5509900" y="83986"/>
                </a:cubicBezTo>
                <a:cubicBezTo>
                  <a:pt x="5509558" y="84672"/>
                  <a:pt x="5509344" y="85015"/>
                  <a:pt x="5509258" y="85015"/>
                </a:cubicBezTo>
                <a:cubicBezTo>
                  <a:pt x="5509172" y="85015"/>
                  <a:pt x="5508786" y="86344"/>
                  <a:pt x="5508100" y="89001"/>
                </a:cubicBezTo>
                <a:cubicBezTo>
                  <a:pt x="5507415" y="91659"/>
                  <a:pt x="5507029" y="92987"/>
                  <a:pt x="5506944" y="92987"/>
                </a:cubicBezTo>
                <a:cubicBezTo>
                  <a:pt x="5506858" y="92987"/>
                  <a:pt x="5506686" y="93416"/>
                  <a:pt x="5506429" y="94273"/>
                </a:cubicBezTo>
                <a:cubicBezTo>
                  <a:pt x="5506172" y="95131"/>
                  <a:pt x="5506000" y="95559"/>
                  <a:pt x="5505914" y="95559"/>
                </a:cubicBezTo>
                <a:cubicBezTo>
                  <a:pt x="5505828" y="95559"/>
                  <a:pt x="5505572" y="96202"/>
                  <a:pt x="5505143" y="97488"/>
                </a:cubicBezTo>
                <a:cubicBezTo>
                  <a:pt x="5504714" y="98774"/>
                  <a:pt x="5504458" y="99417"/>
                  <a:pt x="5504372" y="99417"/>
                </a:cubicBezTo>
                <a:cubicBezTo>
                  <a:pt x="5504286" y="99417"/>
                  <a:pt x="5503986" y="100788"/>
                  <a:pt x="5503472" y="103532"/>
                </a:cubicBezTo>
                <a:cubicBezTo>
                  <a:pt x="5502957" y="106275"/>
                  <a:pt x="5502657" y="107646"/>
                  <a:pt x="5502571" y="107646"/>
                </a:cubicBezTo>
                <a:cubicBezTo>
                  <a:pt x="5502486" y="107646"/>
                  <a:pt x="5502271" y="108246"/>
                  <a:pt x="5501928" y="109447"/>
                </a:cubicBezTo>
                <a:cubicBezTo>
                  <a:pt x="5501585" y="110647"/>
                  <a:pt x="5501371" y="111247"/>
                  <a:pt x="5501285" y="111247"/>
                </a:cubicBezTo>
                <a:cubicBezTo>
                  <a:pt x="5501200" y="111247"/>
                  <a:pt x="5501071" y="112318"/>
                  <a:pt x="5500900" y="114462"/>
                </a:cubicBezTo>
                <a:cubicBezTo>
                  <a:pt x="5500728" y="116605"/>
                  <a:pt x="5500600" y="117676"/>
                  <a:pt x="5500514" y="117676"/>
                </a:cubicBezTo>
                <a:cubicBezTo>
                  <a:pt x="5500428" y="117676"/>
                  <a:pt x="5500256" y="118191"/>
                  <a:pt x="5500000" y="119219"/>
                </a:cubicBezTo>
                <a:cubicBezTo>
                  <a:pt x="5499742" y="120248"/>
                  <a:pt x="5499399" y="121105"/>
                  <a:pt x="5498970" y="121791"/>
                </a:cubicBezTo>
                <a:cubicBezTo>
                  <a:pt x="5498542" y="122477"/>
                  <a:pt x="5497728" y="123205"/>
                  <a:pt x="5496528" y="123977"/>
                </a:cubicBezTo>
                <a:cubicBezTo>
                  <a:pt x="5495328" y="124749"/>
                  <a:pt x="5494256" y="125134"/>
                  <a:pt x="5493312" y="125134"/>
                </a:cubicBezTo>
                <a:cubicBezTo>
                  <a:pt x="5492370" y="125134"/>
                  <a:pt x="5491427" y="124877"/>
                  <a:pt x="5490484" y="124363"/>
                </a:cubicBezTo>
                <a:cubicBezTo>
                  <a:pt x="5489541" y="123848"/>
                  <a:pt x="5488726" y="123120"/>
                  <a:pt x="5488040" y="122177"/>
                </a:cubicBezTo>
                <a:cubicBezTo>
                  <a:pt x="5487355" y="121234"/>
                  <a:pt x="5486970" y="119819"/>
                  <a:pt x="5486884" y="117933"/>
                </a:cubicBezTo>
                <a:cubicBezTo>
                  <a:pt x="5486798" y="116047"/>
                  <a:pt x="5486884" y="114762"/>
                  <a:pt x="5487140" y="114076"/>
                </a:cubicBezTo>
                <a:cubicBezTo>
                  <a:pt x="5487398" y="113390"/>
                  <a:pt x="5487569" y="107604"/>
                  <a:pt x="5487655" y="96716"/>
                </a:cubicBezTo>
                <a:cubicBezTo>
                  <a:pt x="5487741" y="85829"/>
                  <a:pt x="5487655" y="80129"/>
                  <a:pt x="5487398" y="79614"/>
                </a:cubicBezTo>
                <a:cubicBezTo>
                  <a:pt x="5487140" y="79100"/>
                  <a:pt x="5486970" y="77643"/>
                  <a:pt x="5486884" y="75242"/>
                </a:cubicBezTo>
                <a:cubicBezTo>
                  <a:pt x="5486798" y="72842"/>
                  <a:pt x="5486626" y="71470"/>
                  <a:pt x="5486369" y="71128"/>
                </a:cubicBezTo>
                <a:cubicBezTo>
                  <a:pt x="5486112" y="70785"/>
                  <a:pt x="5485940" y="69670"/>
                  <a:pt x="5485854" y="67784"/>
                </a:cubicBezTo>
                <a:cubicBezTo>
                  <a:pt x="5485769" y="65898"/>
                  <a:pt x="5485598" y="64698"/>
                  <a:pt x="5485340" y="64184"/>
                </a:cubicBezTo>
                <a:cubicBezTo>
                  <a:pt x="5485083" y="63669"/>
                  <a:pt x="5484912" y="62727"/>
                  <a:pt x="5484826" y="61355"/>
                </a:cubicBezTo>
                <a:cubicBezTo>
                  <a:pt x="5484740" y="59983"/>
                  <a:pt x="5484526" y="59040"/>
                  <a:pt x="5484183" y="58526"/>
                </a:cubicBezTo>
                <a:cubicBezTo>
                  <a:pt x="5483840" y="58012"/>
                  <a:pt x="5483454" y="57112"/>
                  <a:pt x="5483026" y="55826"/>
                </a:cubicBezTo>
                <a:cubicBezTo>
                  <a:pt x="5482597" y="54540"/>
                  <a:pt x="5481954" y="53382"/>
                  <a:pt x="5481097" y="52354"/>
                </a:cubicBezTo>
                <a:cubicBezTo>
                  <a:pt x="5480240" y="51325"/>
                  <a:pt x="5479768" y="50211"/>
                  <a:pt x="5479683" y="49011"/>
                </a:cubicBezTo>
                <a:cubicBezTo>
                  <a:pt x="5479596" y="47810"/>
                  <a:pt x="5479811" y="46739"/>
                  <a:pt x="5480325" y="45796"/>
                </a:cubicBezTo>
                <a:cubicBezTo>
                  <a:pt x="5480840" y="44853"/>
                  <a:pt x="5481568" y="44038"/>
                  <a:pt x="5482512" y="43353"/>
                </a:cubicBezTo>
                <a:cubicBezTo>
                  <a:pt x="5483454" y="42667"/>
                  <a:pt x="5484698" y="42281"/>
                  <a:pt x="5486240" y="42195"/>
                </a:cubicBezTo>
                <a:cubicBezTo>
                  <a:pt x="5487784" y="42110"/>
                  <a:pt x="5488898" y="42238"/>
                  <a:pt x="5489584" y="42581"/>
                </a:cubicBezTo>
                <a:cubicBezTo>
                  <a:pt x="5490270" y="42924"/>
                  <a:pt x="5491170" y="43696"/>
                  <a:pt x="5492284" y="44896"/>
                </a:cubicBezTo>
                <a:cubicBezTo>
                  <a:pt x="5493399" y="46096"/>
                  <a:pt x="5494170" y="47467"/>
                  <a:pt x="5494598" y="49011"/>
                </a:cubicBezTo>
                <a:cubicBezTo>
                  <a:pt x="5495027" y="50554"/>
                  <a:pt x="5495627" y="52054"/>
                  <a:pt x="5496398" y="53511"/>
                </a:cubicBezTo>
                <a:cubicBezTo>
                  <a:pt x="5497170" y="54968"/>
                  <a:pt x="5497599" y="56426"/>
                  <a:pt x="5497684" y="57883"/>
                </a:cubicBezTo>
                <a:cubicBezTo>
                  <a:pt x="5497770" y="59340"/>
                  <a:pt x="5497942" y="60326"/>
                  <a:pt x="5498199" y="60841"/>
                </a:cubicBezTo>
                <a:cubicBezTo>
                  <a:pt x="5498456" y="61355"/>
                  <a:pt x="5498628" y="62512"/>
                  <a:pt x="5498714" y="64312"/>
                </a:cubicBezTo>
                <a:cubicBezTo>
                  <a:pt x="5498799" y="66113"/>
                  <a:pt x="5498970" y="67184"/>
                  <a:pt x="5499228" y="67527"/>
                </a:cubicBezTo>
                <a:cubicBezTo>
                  <a:pt x="5499485" y="67870"/>
                  <a:pt x="5499656" y="69284"/>
                  <a:pt x="5499742" y="71770"/>
                </a:cubicBezTo>
                <a:cubicBezTo>
                  <a:pt x="5499828" y="74257"/>
                  <a:pt x="5499956" y="75628"/>
                  <a:pt x="5500128" y="75885"/>
                </a:cubicBezTo>
                <a:cubicBezTo>
                  <a:pt x="5500299" y="76142"/>
                  <a:pt x="5500471" y="77000"/>
                  <a:pt x="5500642" y="78457"/>
                </a:cubicBezTo>
                <a:cubicBezTo>
                  <a:pt x="5500814" y="79914"/>
                  <a:pt x="5502314" y="77943"/>
                  <a:pt x="5505143" y="72542"/>
                </a:cubicBezTo>
                <a:cubicBezTo>
                  <a:pt x="5507972" y="67141"/>
                  <a:pt x="5509943" y="63755"/>
                  <a:pt x="5511058" y="62384"/>
                </a:cubicBezTo>
                <a:cubicBezTo>
                  <a:pt x="5512172" y="61012"/>
                  <a:pt x="5513244" y="59640"/>
                  <a:pt x="5514272" y="58269"/>
                </a:cubicBezTo>
                <a:cubicBezTo>
                  <a:pt x="5515301" y="56897"/>
                  <a:pt x="5516458" y="55526"/>
                  <a:pt x="5517744" y="54154"/>
                </a:cubicBezTo>
                <a:cubicBezTo>
                  <a:pt x="5519030" y="52782"/>
                  <a:pt x="5520016" y="51282"/>
                  <a:pt x="5520702" y="49653"/>
                </a:cubicBezTo>
                <a:cubicBezTo>
                  <a:pt x="5521388" y="48025"/>
                  <a:pt x="5522159" y="46825"/>
                  <a:pt x="5523017" y="46053"/>
                </a:cubicBezTo>
                <a:cubicBezTo>
                  <a:pt x="5523874" y="45281"/>
                  <a:pt x="5524774" y="44724"/>
                  <a:pt x="5525716" y="44381"/>
                </a:cubicBezTo>
                <a:cubicBezTo>
                  <a:pt x="5526660" y="44038"/>
                  <a:pt x="5527346" y="43610"/>
                  <a:pt x="5527774" y="43095"/>
                </a:cubicBezTo>
                <a:cubicBezTo>
                  <a:pt x="5528202" y="42581"/>
                  <a:pt x="5528974" y="41981"/>
                  <a:pt x="5530089" y="41295"/>
                </a:cubicBezTo>
                <a:cubicBezTo>
                  <a:pt x="5531204" y="40609"/>
                  <a:pt x="5532060" y="39924"/>
                  <a:pt x="5532660" y="39238"/>
                </a:cubicBezTo>
                <a:cubicBezTo>
                  <a:pt x="5533261" y="38552"/>
                  <a:pt x="5534032" y="37866"/>
                  <a:pt x="5534976" y="37180"/>
                </a:cubicBezTo>
                <a:cubicBezTo>
                  <a:pt x="5535918" y="36495"/>
                  <a:pt x="5536862" y="36109"/>
                  <a:pt x="5537804" y="36023"/>
                </a:cubicBezTo>
                <a:cubicBezTo>
                  <a:pt x="5538746" y="35937"/>
                  <a:pt x="5539604" y="35595"/>
                  <a:pt x="5540376" y="34994"/>
                </a:cubicBezTo>
                <a:cubicBezTo>
                  <a:pt x="5541147" y="34394"/>
                  <a:pt x="5542176" y="34051"/>
                  <a:pt x="5543462" y="33966"/>
                </a:cubicBezTo>
                <a:cubicBezTo>
                  <a:pt x="5544748" y="33880"/>
                  <a:pt x="5546120" y="33366"/>
                  <a:pt x="5547577" y="32423"/>
                </a:cubicBezTo>
                <a:cubicBezTo>
                  <a:pt x="5549034" y="31480"/>
                  <a:pt x="5551392" y="30965"/>
                  <a:pt x="5554649" y="30880"/>
                </a:cubicBezTo>
                <a:close/>
                <a:moveTo>
                  <a:pt x="1547463" y="29851"/>
                </a:moveTo>
                <a:cubicBezTo>
                  <a:pt x="1549006" y="29765"/>
                  <a:pt x="1550249" y="29980"/>
                  <a:pt x="1551192" y="30494"/>
                </a:cubicBezTo>
                <a:cubicBezTo>
                  <a:pt x="1552135" y="31008"/>
                  <a:pt x="1553078" y="31994"/>
                  <a:pt x="1554021" y="33451"/>
                </a:cubicBezTo>
                <a:cubicBezTo>
                  <a:pt x="1554964" y="34909"/>
                  <a:pt x="1555521" y="36237"/>
                  <a:pt x="1555692" y="37438"/>
                </a:cubicBezTo>
                <a:cubicBezTo>
                  <a:pt x="1555864" y="38638"/>
                  <a:pt x="1556249" y="39752"/>
                  <a:pt x="1556850" y="40781"/>
                </a:cubicBezTo>
                <a:cubicBezTo>
                  <a:pt x="1557450" y="41810"/>
                  <a:pt x="1557792" y="43053"/>
                  <a:pt x="1557878" y="44510"/>
                </a:cubicBezTo>
                <a:cubicBezTo>
                  <a:pt x="1557964" y="45967"/>
                  <a:pt x="1558135" y="46825"/>
                  <a:pt x="1558393" y="47082"/>
                </a:cubicBezTo>
                <a:cubicBezTo>
                  <a:pt x="1558650" y="47339"/>
                  <a:pt x="1558821" y="52825"/>
                  <a:pt x="1558907" y="63541"/>
                </a:cubicBezTo>
                <a:cubicBezTo>
                  <a:pt x="1558993" y="74257"/>
                  <a:pt x="1558950" y="79871"/>
                  <a:pt x="1558778" y="80386"/>
                </a:cubicBezTo>
                <a:cubicBezTo>
                  <a:pt x="1558607" y="80900"/>
                  <a:pt x="1558478" y="81157"/>
                  <a:pt x="1558393" y="81157"/>
                </a:cubicBezTo>
                <a:lnTo>
                  <a:pt x="1558281" y="82241"/>
                </a:lnTo>
                <a:lnTo>
                  <a:pt x="1560450" y="81415"/>
                </a:lnTo>
                <a:cubicBezTo>
                  <a:pt x="1561393" y="81243"/>
                  <a:pt x="1561907" y="81072"/>
                  <a:pt x="1561993" y="80900"/>
                </a:cubicBezTo>
                <a:cubicBezTo>
                  <a:pt x="1562079" y="80729"/>
                  <a:pt x="1562593" y="80557"/>
                  <a:pt x="1563536" y="80386"/>
                </a:cubicBezTo>
                <a:cubicBezTo>
                  <a:pt x="1564479" y="80214"/>
                  <a:pt x="1565079" y="80000"/>
                  <a:pt x="1565336" y="79743"/>
                </a:cubicBezTo>
                <a:cubicBezTo>
                  <a:pt x="1565594" y="79486"/>
                  <a:pt x="1566237" y="79314"/>
                  <a:pt x="1567265" y="79229"/>
                </a:cubicBezTo>
                <a:cubicBezTo>
                  <a:pt x="1568294" y="79143"/>
                  <a:pt x="1569451" y="78800"/>
                  <a:pt x="1570737" y="78200"/>
                </a:cubicBezTo>
                <a:cubicBezTo>
                  <a:pt x="1572023" y="77600"/>
                  <a:pt x="1573266" y="77257"/>
                  <a:pt x="1574466" y="77171"/>
                </a:cubicBezTo>
                <a:cubicBezTo>
                  <a:pt x="1575666" y="77085"/>
                  <a:pt x="1576652" y="76785"/>
                  <a:pt x="1577424" y="76271"/>
                </a:cubicBezTo>
                <a:cubicBezTo>
                  <a:pt x="1578195" y="75757"/>
                  <a:pt x="1579052" y="75414"/>
                  <a:pt x="1579995" y="75242"/>
                </a:cubicBezTo>
                <a:cubicBezTo>
                  <a:pt x="1580938" y="75071"/>
                  <a:pt x="1581538" y="74857"/>
                  <a:pt x="1581795" y="74599"/>
                </a:cubicBezTo>
                <a:cubicBezTo>
                  <a:pt x="1582053" y="74342"/>
                  <a:pt x="1582910" y="74171"/>
                  <a:pt x="1584367" y="74085"/>
                </a:cubicBezTo>
                <a:cubicBezTo>
                  <a:pt x="1585825" y="73999"/>
                  <a:pt x="1587025" y="73656"/>
                  <a:pt x="1587968" y="73056"/>
                </a:cubicBezTo>
                <a:cubicBezTo>
                  <a:pt x="1588911" y="72456"/>
                  <a:pt x="1590111" y="72113"/>
                  <a:pt x="1591568" y="72028"/>
                </a:cubicBezTo>
                <a:cubicBezTo>
                  <a:pt x="1593025" y="71942"/>
                  <a:pt x="1593883" y="71770"/>
                  <a:pt x="1594140" y="71513"/>
                </a:cubicBezTo>
                <a:cubicBezTo>
                  <a:pt x="1594397" y="71256"/>
                  <a:pt x="1595083" y="71085"/>
                  <a:pt x="1596197" y="70999"/>
                </a:cubicBezTo>
                <a:cubicBezTo>
                  <a:pt x="1597312" y="70913"/>
                  <a:pt x="1598212" y="70613"/>
                  <a:pt x="1598898" y="70099"/>
                </a:cubicBezTo>
                <a:cubicBezTo>
                  <a:pt x="1599583" y="69584"/>
                  <a:pt x="1600569" y="69284"/>
                  <a:pt x="1601855" y="69199"/>
                </a:cubicBezTo>
                <a:cubicBezTo>
                  <a:pt x="1603141" y="69113"/>
                  <a:pt x="1603913" y="69156"/>
                  <a:pt x="1604170" y="69327"/>
                </a:cubicBezTo>
                <a:cubicBezTo>
                  <a:pt x="1604427" y="69499"/>
                  <a:pt x="1605027" y="69627"/>
                  <a:pt x="1605970" y="69713"/>
                </a:cubicBezTo>
                <a:cubicBezTo>
                  <a:pt x="1606913" y="69799"/>
                  <a:pt x="1607856" y="70099"/>
                  <a:pt x="1608799" y="70613"/>
                </a:cubicBezTo>
                <a:cubicBezTo>
                  <a:pt x="1609742" y="71128"/>
                  <a:pt x="1610556" y="71856"/>
                  <a:pt x="1611242" y="72799"/>
                </a:cubicBezTo>
                <a:cubicBezTo>
                  <a:pt x="1611928" y="73742"/>
                  <a:pt x="1612271" y="74942"/>
                  <a:pt x="1612271" y="76400"/>
                </a:cubicBezTo>
                <a:cubicBezTo>
                  <a:pt x="1612271" y="77857"/>
                  <a:pt x="1612057" y="78929"/>
                  <a:pt x="1611628" y="79614"/>
                </a:cubicBezTo>
                <a:cubicBezTo>
                  <a:pt x="1611199" y="80300"/>
                  <a:pt x="1610385" y="81029"/>
                  <a:pt x="1609185" y="81800"/>
                </a:cubicBezTo>
                <a:cubicBezTo>
                  <a:pt x="1607985" y="82572"/>
                  <a:pt x="1607127" y="82958"/>
                  <a:pt x="1606613" y="82958"/>
                </a:cubicBezTo>
                <a:cubicBezTo>
                  <a:pt x="1606099" y="82958"/>
                  <a:pt x="1605584" y="83129"/>
                  <a:pt x="1605070" y="83472"/>
                </a:cubicBezTo>
                <a:cubicBezTo>
                  <a:pt x="1604555" y="83815"/>
                  <a:pt x="1603527" y="83986"/>
                  <a:pt x="1601984" y="83986"/>
                </a:cubicBezTo>
                <a:cubicBezTo>
                  <a:pt x="1600441" y="83986"/>
                  <a:pt x="1599412" y="84158"/>
                  <a:pt x="1598898" y="84501"/>
                </a:cubicBezTo>
                <a:cubicBezTo>
                  <a:pt x="1598383" y="84844"/>
                  <a:pt x="1597355" y="85015"/>
                  <a:pt x="1595812" y="85015"/>
                </a:cubicBezTo>
                <a:cubicBezTo>
                  <a:pt x="1594269" y="85015"/>
                  <a:pt x="1592897" y="85358"/>
                  <a:pt x="1591697" y="86044"/>
                </a:cubicBezTo>
                <a:cubicBezTo>
                  <a:pt x="1590497" y="86729"/>
                  <a:pt x="1589297" y="87072"/>
                  <a:pt x="1588096" y="87072"/>
                </a:cubicBezTo>
                <a:cubicBezTo>
                  <a:pt x="1586896" y="87072"/>
                  <a:pt x="1586039" y="87244"/>
                  <a:pt x="1585525" y="87587"/>
                </a:cubicBezTo>
                <a:cubicBezTo>
                  <a:pt x="1585010" y="87930"/>
                  <a:pt x="1584410" y="88101"/>
                  <a:pt x="1583724" y="88101"/>
                </a:cubicBezTo>
                <a:cubicBezTo>
                  <a:pt x="1583038" y="88101"/>
                  <a:pt x="1582310" y="88401"/>
                  <a:pt x="1581538" y="89001"/>
                </a:cubicBezTo>
                <a:cubicBezTo>
                  <a:pt x="1580767" y="89601"/>
                  <a:pt x="1579652" y="89987"/>
                  <a:pt x="1578195" y="90158"/>
                </a:cubicBezTo>
                <a:cubicBezTo>
                  <a:pt x="1576738" y="90330"/>
                  <a:pt x="1575881" y="90416"/>
                  <a:pt x="1575623" y="90416"/>
                </a:cubicBezTo>
                <a:cubicBezTo>
                  <a:pt x="1575366" y="90416"/>
                  <a:pt x="1574252" y="90887"/>
                  <a:pt x="1572280" y="91830"/>
                </a:cubicBezTo>
                <a:cubicBezTo>
                  <a:pt x="1570308" y="92773"/>
                  <a:pt x="1569065" y="93245"/>
                  <a:pt x="1568551" y="93245"/>
                </a:cubicBezTo>
                <a:cubicBezTo>
                  <a:pt x="1568037" y="93245"/>
                  <a:pt x="1567737" y="93330"/>
                  <a:pt x="1567651" y="93502"/>
                </a:cubicBezTo>
                <a:cubicBezTo>
                  <a:pt x="1567565" y="93673"/>
                  <a:pt x="1566879" y="93888"/>
                  <a:pt x="1565594" y="94145"/>
                </a:cubicBezTo>
                <a:cubicBezTo>
                  <a:pt x="1564308" y="94402"/>
                  <a:pt x="1562936" y="94831"/>
                  <a:pt x="1561479" y="95431"/>
                </a:cubicBezTo>
                <a:cubicBezTo>
                  <a:pt x="1560021" y="96031"/>
                  <a:pt x="1559035" y="96331"/>
                  <a:pt x="1558521" y="96331"/>
                </a:cubicBezTo>
                <a:lnTo>
                  <a:pt x="1556547" y="97199"/>
                </a:lnTo>
                <a:lnTo>
                  <a:pt x="1556464" y="97617"/>
                </a:lnTo>
                <a:cubicBezTo>
                  <a:pt x="1556121" y="98645"/>
                  <a:pt x="1555692" y="99760"/>
                  <a:pt x="1555178" y="100960"/>
                </a:cubicBezTo>
                <a:cubicBezTo>
                  <a:pt x="1554664" y="102160"/>
                  <a:pt x="1554364" y="102760"/>
                  <a:pt x="1554278" y="102760"/>
                </a:cubicBezTo>
                <a:cubicBezTo>
                  <a:pt x="1554192" y="102760"/>
                  <a:pt x="1554021" y="103617"/>
                  <a:pt x="1553763" y="105332"/>
                </a:cubicBezTo>
                <a:cubicBezTo>
                  <a:pt x="1553506" y="107046"/>
                  <a:pt x="1553335" y="107904"/>
                  <a:pt x="1553249" y="107904"/>
                </a:cubicBezTo>
                <a:cubicBezTo>
                  <a:pt x="1553163" y="107904"/>
                  <a:pt x="1552992" y="108589"/>
                  <a:pt x="1552735" y="109961"/>
                </a:cubicBezTo>
                <a:cubicBezTo>
                  <a:pt x="1552478" y="111333"/>
                  <a:pt x="1552306" y="112018"/>
                  <a:pt x="1552221" y="112018"/>
                </a:cubicBezTo>
                <a:cubicBezTo>
                  <a:pt x="1552135" y="112018"/>
                  <a:pt x="1551963" y="112876"/>
                  <a:pt x="1551706" y="114590"/>
                </a:cubicBezTo>
                <a:cubicBezTo>
                  <a:pt x="1551449" y="116305"/>
                  <a:pt x="1551277" y="117162"/>
                  <a:pt x="1551192" y="117162"/>
                </a:cubicBezTo>
                <a:cubicBezTo>
                  <a:pt x="1551106" y="117162"/>
                  <a:pt x="1550763" y="117891"/>
                  <a:pt x="1550163" y="119348"/>
                </a:cubicBezTo>
                <a:cubicBezTo>
                  <a:pt x="1549563" y="120805"/>
                  <a:pt x="1549220" y="121534"/>
                  <a:pt x="1549134" y="121534"/>
                </a:cubicBezTo>
                <a:cubicBezTo>
                  <a:pt x="1549048" y="121534"/>
                  <a:pt x="1548920" y="121748"/>
                  <a:pt x="1548748" y="122177"/>
                </a:cubicBezTo>
                <a:cubicBezTo>
                  <a:pt x="1548577" y="122605"/>
                  <a:pt x="1548448" y="122820"/>
                  <a:pt x="1548363" y="122820"/>
                </a:cubicBezTo>
                <a:cubicBezTo>
                  <a:pt x="1548277" y="122820"/>
                  <a:pt x="1548148" y="123205"/>
                  <a:pt x="1547977" y="123977"/>
                </a:cubicBezTo>
                <a:cubicBezTo>
                  <a:pt x="1547805" y="124749"/>
                  <a:pt x="1547463" y="125734"/>
                  <a:pt x="1546948" y="126935"/>
                </a:cubicBezTo>
                <a:cubicBezTo>
                  <a:pt x="1546434" y="128135"/>
                  <a:pt x="1546134" y="128735"/>
                  <a:pt x="1546048" y="128735"/>
                </a:cubicBezTo>
                <a:cubicBezTo>
                  <a:pt x="1545962" y="128735"/>
                  <a:pt x="1545834" y="129163"/>
                  <a:pt x="1545662" y="130021"/>
                </a:cubicBezTo>
                <a:cubicBezTo>
                  <a:pt x="1545491" y="130878"/>
                  <a:pt x="1545019" y="131949"/>
                  <a:pt x="1544248" y="133235"/>
                </a:cubicBezTo>
                <a:cubicBezTo>
                  <a:pt x="1543477" y="134521"/>
                  <a:pt x="1543048" y="135164"/>
                  <a:pt x="1542962" y="135164"/>
                </a:cubicBezTo>
                <a:cubicBezTo>
                  <a:pt x="1542876" y="135164"/>
                  <a:pt x="1542576" y="135850"/>
                  <a:pt x="1542062" y="137222"/>
                </a:cubicBezTo>
                <a:cubicBezTo>
                  <a:pt x="1541548" y="138593"/>
                  <a:pt x="1540948" y="139750"/>
                  <a:pt x="1540262" y="140693"/>
                </a:cubicBezTo>
                <a:cubicBezTo>
                  <a:pt x="1539576" y="141636"/>
                  <a:pt x="1539147" y="142108"/>
                  <a:pt x="1538976" y="142108"/>
                </a:cubicBezTo>
                <a:lnTo>
                  <a:pt x="1538811" y="142397"/>
                </a:lnTo>
                <a:lnTo>
                  <a:pt x="1540519" y="142751"/>
                </a:lnTo>
                <a:cubicBezTo>
                  <a:pt x="1541719" y="143351"/>
                  <a:pt x="1543391" y="144722"/>
                  <a:pt x="1545534" y="146866"/>
                </a:cubicBezTo>
                <a:cubicBezTo>
                  <a:pt x="1547677" y="149009"/>
                  <a:pt x="1549349" y="150509"/>
                  <a:pt x="1550549" y="151366"/>
                </a:cubicBezTo>
                <a:cubicBezTo>
                  <a:pt x="1551749" y="152223"/>
                  <a:pt x="1552778" y="152909"/>
                  <a:pt x="1553635" y="153424"/>
                </a:cubicBezTo>
                <a:cubicBezTo>
                  <a:pt x="1554492" y="153938"/>
                  <a:pt x="1555349" y="154624"/>
                  <a:pt x="1556207" y="155481"/>
                </a:cubicBezTo>
                <a:cubicBezTo>
                  <a:pt x="1557064" y="156338"/>
                  <a:pt x="1557921" y="157024"/>
                  <a:pt x="1558778" y="157538"/>
                </a:cubicBezTo>
                <a:cubicBezTo>
                  <a:pt x="1559636" y="158053"/>
                  <a:pt x="1560493" y="158781"/>
                  <a:pt x="1561350" y="159724"/>
                </a:cubicBezTo>
                <a:cubicBezTo>
                  <a:pt x="1562207" y="160667"/>
                  <a:pt x="1563193" y="161482"/>
                  <a:pt x="1564308" y="162168"/>
                </a:cubicBezTo>
                <a:lnTo>
                  <a:pt x="1565034" y="162749"/>
                </a:lnTo>
                <a:lnTo>
                  <a:pt x="1566108" y="161267"/>
                </a:lnTo>
                <a:cubicBezTo>
                  <a:pt x="1567222" y="159810"/>
                  <a:pt x="1568208" y="158481"/>
                  <a:pt x="1569065" y="157281"/>
                </a:cubicBezTo>
                <a:cubicBezTo>
                  <a:pt x="1569922" y="156081"/>
                  <a:pt x="1570866" y="154624"/>
                  <a:pt x="1571894" y="152909"/>
                </a:cubicBezTo>
                <a:cubicBezTo>
                  <a:pt x="1572923" y="151195"/>
                  <a:pt x="1573866" y="149909"/>
                  <a:pt x="1574723" y="149052"/>
                </a:cubicBezTo>
                <a:cubicBezTo>
                  <a:pt x="1575580" y="148194"/>
                  <a:pt x="1576438" y="147166"/>
                  <a:pt x="1577295" y="145965"/>
                </a:cubicBezTo>
                <a:cubicBezTo>
                  <a:pt x="1578152" y="144765"/>
                  <a:pt x="1578666" y="143822"/>
                  <a:pt x="1578838" y="143137"/>
                </a:cubicBezTo>
                <a:cubicBezTo>
                  <a:pt x="1579009" y="142451"/>
                  <a:pt x="1579567" y="141379"/>
                  <a:pt x="1580510" y="139922"/>
                </a:cubicBezTo>
                <a:cubicBezTo>
                  <a:pt x="1581453" y="138465"/>
                  <a:pt x="1582224" y="137436"/>
                  <a:pt x="1582824" y="136836"/>
                </a:cubicBezTo>
                <a:cubicBezTo>
                  <a:pt x="1583424" y="136236"/>
                  <a:pt x="1583810" y="135593"/>
                  <a:pt x="1583982" y="134907"/>
                </a:cubicBezTo>
                <a:cubicBezTo>
                  <a:pt x="1584153" y="134221"/>
                  <a:pt x="1584667" y="133321"/>
                  <a:pt x="1585525" y="132207"/>
                </a:cubicBezTo>
                <a:cubicBezTo>
                  <a:pt x="1586382" y="131092"/>
                  <a:pt x="1586296" y="130492"/>
                  <a:pt x="1585267" y="130406"/>
                </a:cubicBezTo>
                <a:cubicBezTo>
                  <a:pt x="1584239" y="130321"/>
                  <a:pt x="1582739" y="130792"/>
                  <a:pt x="1580767" y="131821"/>
                </a:cubicBezTo>
                <a:cubicBezTo>
                  <a:pt x="1578795" y="132850"/>
                  <a:pt x="1577552" y="133364"/>
                  <a:pt x="1577038" y="133364"/>
                </a:cubicBezTo>
                <a:cubicBezTo>
                  <a:pt x="1576523" y="133364"/>
                  <a:pt x="1575109" y="134050"/>
                  <a:pt x="1572795" y="135421"/>
                </a:cubicBezTo>
                <a:cubicBezTo>
                  <a:pt x="1570480" y="136793"/>
                  <a:pt x="1568980" y="137479"/>
                  <a:pt x="1568294" y="137479"/>
                </a:cubicBezTo>
                <a:cubicBezTo>
                  <a:pt x="1567608" y="137479"/>
                  <a:pt x="1566965" y="137650"/>
                  <a:pt x="1566365" y="137993"/>
                </a:cubicBezTo>
                <a:cubicBezTo>
                  <a:pt x="1565765" y="138336"/>
                  <a:pt x="1565079" y="138507"/>
                  <a:pt x="1564308" y="138507"/>
                </a:cubicBezTo>
                <a:cubicBezTo>
                  <a:pt x="1563536" y="138507"/>
                  <a:pt x="1562507" y="138850"/>
                  <a:pt x="1561222" y="139536"/>
                </a:cubicBezTo>
                <a:cubicBezTo>
                  <a:pt x="1559936" y="140222"/>
                  <a:pt x="1559079" y="140565"/>
                  <a:pt x="1558650" y="140565"/>
                </a:cubicBezTo>
                <a:cubicBezTo>
                  <a:pt x="1558221" y="140565"/>
                  <a:pt x="1557964" y="140651"/>
                  <a:pt x="1557878" y="140822"/>
                </a:cubicBezTo>
                <a:cubicBezTo>
                  <a:pt x="1557792" y="140993"/>
                  <a:pt x="1556978" y="141508"/>
                  <a:pt x="1555435" y="142365"/>
                </a:cubicBezTo>
                <a:cubicBezTo>
                  <a:pt x="1553892" y="143222"/>
                  <a:pt x="1552263" y="143651"/>
                  <a:pt x="1550549" y="143651"/>
                </a:cubicBezTo>
                <a:cubicBezTo>
                  <a:pt x="1548834" y="143651"/>
                  <a:pt x="1547506" y="143394"/>
                  <a:pt x="1546563" y="142879"/>
                </a:cubicBezTo>
                <a:cubicBezTo>
                  <a:pt x="1545620" y="142365"/>
                  <a:pt x="1544805" y="141636"/>
                  <a:pt x="1544119" y="140693"/>
                </a:cubicBezTo>
                <a:cubicBezTo>
                  <a:pt x="1543433" y="139750"/>
                  <a:pt x="1543048" y="138679"/>
                  <a:pt x="1542962" y="137479"/>
                </a:cubicBezTo>
                <a:cubicBezTo>
                  <a:pt x="1542876" y="136279"/>
                  <a:pt x="1543091" y="135207"/>
                  <a:pt x="1543605" y="134264"/>
                </a:cubicBezTo>
                <a:cubicBezTo>
                  <a:pt x="1544119" y="133321"/>
                  <a:pt x="1544848" y="132507"/>
                  <a:pt x="1545791" y="131821"/>
                </a:cubicBezTo>
                <a:cubicBezTo>
                  <a:pt x="1546734" y="131135"/>
                  <a:pt x="1547677" y="130749"/>
                  <a:pt x="1548620" y="130664"/>
                </a:cubicBezTo>
                <a:cubicBezTo>
                  <a:pt x="1549563" y="130578"/>
                  <a:pt x="1550592" y="130063"/>
                  <a:pt x="1551706" y="129121"/>
                </a:cubicBezTo>
                <a:cubicBezTo>
                  <a:pt x="1552820" y="128178"/>
                  <a:pt x="1553892" y="127663"/>
                  <a:pt x="1554921" y="127577"/>
                </a:cubicBezTo>
                <a:cubicBezTo>
                  <a:pt x="1555949" y="127492"/>
                  <a:pt x="1556978" y="127149"/>
                  <a:pt x="1558007" y="126549"/>
                </a:cubicBezTo>
                <a:cubicBezTo>
                  <a:pt x="1559035" y="125949"/>
                  <a:pt x="1560064" y="125606"/>
                  <a:pt x="1561093" y="125520"/>
                </a:cubicBezTo>
                <a:cubicBezTo>
                  <a:pt x="1562122" y="125434"/>
                  <a:pt x="1562722" y="125306"/>
                  <a:pt x="1562893" y="125134"/>
                </a:cubicBezTo>
                <a:cubicBezTo>
                  <a:pt x="1563065" y="124963"/>
                  <a:pt x="1563622" y="124791"/>
                  <a:pt x="1564565" y="124620"/>
                </a:cubicBezTo>
                <a:cubicBezTo>
                  <a:pt x="1565508" y="124448"/>
                  <a:pt x="1566365" y="124148"/>
                  <a:pt x="1567136" y="123720"/>
                </a:cubicBezTo>
                <a:cubicBezTo>
                  <a:pt x="1567908" y="123291"/>
                  <a:pt x="1568894" y="122648"/>
                  <a:pt x="1570094" y="121791"/>
                </a:cubicBezTo>
                <a:cubicBezTo>
                  <a:pt x="1571294" y="120934"/>
                  <a:pt x="1572409" y="120462"/>
                  <a:pt x="1573437" y="120377"/>
                </a:cubicBezTo>
                <a:cubicBezTo>
                  <a:pt x="1574466" y="120291"/>
                  <a:pt x="1575838" y="119776"/>
                  <a:pt x="1577552" y="118834"/>
                </a:cubicBezTo>
                <a:cubicBezTo>
                  <a:pt x="1579267" y="117891"/>
                  <a:pt x="1580681" y="117376"/>
                  <a:pt x="1581795" y="117290"/>
                </a:cubicBezTo>
                <a:cubicBezTo>
                  <a:pt x="1582910" y="117205"/>
                  <a:pt x="1583596" y="117033"/>
                  <a:pt x="1583853" y="116776"/>
                </a:cubicBezTo>
                <a:cubicBezTo>
                  <a:pt x="1584110" y="116519"/>
                  <a:pt x="1584967" y="116347"/>
                  <a:pt x="1586425" y="116262"/>
                </a:cubicBezTo>
                <a:cubicBezTo>
                  <a:pt x="1587882" y="116176"/>
                  <a:pt x="1589082" y="115833"/>
                  <a:pt x="1590025" y="115233"/>
                </a:cubicBezTo>
                <a:cubicBezTo>
                  <a:pt x="1590968" y="114633"/>
                  <a:pt x="1592383" y="114290"/>
                  <a:pt x="1594269" y="114204"/>
                </a:cubicBezTo>
                <a:cubicBezTo>
                  <a:pt x="1596154" y="114119"/>
                  <a:pt x="1597569" y="114333"/>
                  <a:pt x="1598512" y="114847"/>
                </a:cubicBezTo>
                <a:cubicBezTo>
                  <a:pt x="1599455" y="115362"/>
                  <a:pt x="1600269" y="116090"/>
                  <a:pt x="1600955" y="117033"/>
                </a:cubicBezTo>
                <a:cubicBezTo>
                  <a:pt x="1601641" y="117976"/>
                  <a:pt x="1601984" y="120377"/>
                  <a:pt x="1601984" y="124234"/>
                </a:cubicBezTo>
                <a:cubicBezTo>
                  <a:pt x="1601984" y="128092"/>
                  <a:pt x="1601769" y="130364"/>
                  <a:pt x="1601341" y="131049"/>
                </a:cubicBezTo>
                <a:cubicBezTo>
                  <a:pt x="1600912" y="131735"/>
                  <a:pt x="1600655" y="132078"/>
                  <a:pt x="1600569" y="132078"/>
                </a:cubicBezTo>
                <a:cubicBezTo>
                  <a:pt x="1600484" y="132078"/>
                  <a:pt x="1600355" y="132464"/>
                  <a:pt x="1600183" y="133235"/>
                </a:cubicBezTo>
                <a:cubicBezTo>
                  <a:pt x="1600012" y="134007"/>
                  <a:pt x="1599541" y="135036"/>
                  <a:pt x="1598769" y="136321"/>
                </a:cubicBezTo>
                <a:cubicBezTo>
                  <a:pt x="1597998" y="137607"/>
                  <a:pt x="1597569" y="138250"/>
                  <a:pt x="1597483" y="138250"/>
                </a:cubicBezTo>
                <a:cubicBezTo>
                  <a:pt x="1597397" y="138250"/>
                  <a:pt x="1596926" y="139065"/>
                  <a:pt x="1596069" y="140693"/>
                </a:cubicBezTo>
                <a:cubicBezTo>
                  <a:pt x="1595211" y="142322"/>
                  <a:pt x="1594740" y="143137"/>
                  <a:pt x="1594654" y="143137"/>
                </a:cubicBezTo>
                <a:cubicBezTo>
                  <a:pt x="1594569" y="143137"/>
                  <a:pt x="1594183" y="143694"/>
                  <a:pt x="1593497" y="144808"/>
                </a:cubicBezTo>
                <a:cubicBezTo>
                  <a:pt x="1592811" y="145923"/>
                  <a:pt x="1592425" y="146480"/>
                  <a:pt x="1592340" y="146480"/>
                </a:cubicBezTo>
                <a:cubicBezTo>
                  <a:pt x="1592254" y="146480"/>
                  <a:pt x="1591911" y="147123"/>
                  <a:pt x="1591311" y="148409"/>
                </a:cubicBezTo>
                <a:cubicBezTo>
                  <a:pt x="1590711" y="149695"/>
                  <a:pt x="1590368" y="150338"/>
                  <a:pt x="1590282" y="150338"/>
                </a:cubicBezTo>
                <a:cubicBezTo>
                  <a:pt x="1590197" y="150338"/>
                  <a:pt x="1589897" y="150766"/>
                  <a:pt x="1589382" y="151623"/>
                </a:cubicBezTo>
                <a:cubicBezTo>
                  <a:pt x="1588868" y="152481"/>
                  <a:pt x="1587882" y="153767"/>
                  <a:pt x="1586425" y="155481"/>
                </a:cubicBezTo>
                <a:cubicBezTo>
                  <a:pt x="1584967" y="157196"/>
                  <a:pt x="1584196" y="158053"/>
                  <a:pt x="1584110" y="158053"/>
                </a:cubicBezTo>
                <a:cubicBezTo>
                  <a:pt x="1584024" y="158053"/>
                  <a:pt x="1583896" y="158353"/>
                  <a:pt x="1583724" y="158953"/>
                </a:cubicBezTo>
                <a:cubicBezTo>
                  <a:pt x="1583553" y="159553"/>
                  <a:pt x="1583124" y="160367"/>
                  <a:pt x="1582439" y="161396"/>
                </a:cubicBezTo>
                <a:cubicBezTo>
                  <a:pt x="1581753" y="162425"/>
                  <a:pt x="1581024" y="163453"/>
                  <a:pt x="1580253" y="164482"/>
                </a:cubicBezTo>
                <a:cubicBezTo>
                  <a:pt x="1579481" y="165511"/>
                  <a:pt x="1579052" y="166025"/>
                  <a:pt x="1578967" y="166025"/>
                </a:cubicBezTo>
                <a:cubicBezTo>
                  <a:pt x="1578881" y="166025"/>
                  <a:pt x="1578666" y="166540"/>
                  <a:pt x="1578324" y="167568"/>
                </a:cubicBezTo>
                <a:cubicBezTo>
                  <a:pt x="1577981" y="168597"/>
                  <a:pt x="1577424" y="169497"/>
                  <a:pt x="1576652" y="170269"/>
                </a:cubicBezTo>
                <a:cubicBezTo>
                  <a:pt x="1575881" y="171040"/>
                  <a:pt x="1575409" y="171426"/>
                  <a:pt x="1575238" y="171426"/>
                </a:cubicBezTo>
                <a:lnTo>
                  <a:pt x="1575193" y="171488"/>
                </a:lnTo>
                <a:lnTo>
                  <a:pt x="1578067" y="174255"/>
                </a:lnTo>
                <a:cubicBezTo>
                  <a:pt x="1579952" y="176141"/>
                  <a:pt x="1581624" y="177598"/>
                  <a:pt x="1583082" y="178627"/>
                </a:cubicBezTo>
                <a:cubicBezTo>
                  <a:pt x="1584539" y="179655"/>
                  <a:pt x="1585525" y="180556"/>
                  <a:pt x="1586039" y="181327"/>
                </a:cubicBezTo>
                <a:cubicBezTo>
                  <a:pt x="1586553" y="182099"/>
                  <a:pt x="1587325" y="182742"/>
                  <a:pt x="1588354" y="183256"/>
                </a:cubicBezTo>
                <a:cubicBezTo>
                  <a:pt x="1589382" y="183770"/>
                  <a:pt x="1590797" y="184928"/>
                  <a:pt x="1592597" y="186728"/>
                </a:cubicBezTo>
                <a:cubicBezTo>
                  <a:pt x="1594397" y="188528"/>
                  <a:pt x="1596197" y="190071"/>
                  <a:pt x="1597998" y="191357"/>
                </a:cubicBezTo>
                <a:cubicBezTo>
                  <a:pt x="1599798" y="192643"/>
                  <a:pt x="1601426" y="193843"/>
                  <a:pt x="1602884" y="194957"/>
                </a:cubicBezTo>
                <a:cubicBezTo>
                  <a:pt x="1604341" y="196072"/>
                  <a:pt x="1605798" y="197186"/>
                  <a:pt x="1607256" y="198301"/>
                </a:cubicBezTo>
                <a:cubicBezTo>
                  <a:pt x="1608713" y="199415"/>
                  <a:pt x="1609742" y="200101"/>
                  <a:pt x="1610342" y="200358"/>
                </a:cubicBezTo>
                <a:cubicBezTo>
                  <a:pt x="1610942" y="200615"/>
                  <a:pt x="1611585" y="201001"/>
                  <a:pt x="1612271" y="201515"/>
                </a:cubicBezTo>
                <a:cubicBezTo>
                  <a:pt x="1612957" y="202030"/>
                  <a:pt x="1613642" y="202373"/>
                  <a:pt x="1614328" y="202544"/>
                </a:cubicBezTo>
                <a:cubicBezTo>
                  <a:pt x="1615014" y="202715"/>
                  <a:pt x="1615700" y="203058"/>
                  <a:pt x="1616385" y="203573"/>
                </a:cubicBezTo>
                <a:cubicBezTo>
                  <a:pt x="1617071" y="204087"/>
                  <a:pt x="1617800" y="204387"/>
                  <a:pt x="1618572" y="204473"/>
                </a:cubicBezTo>
                <a:cubicBezTo>
                  <a:pt x="1619343" y="204559"/>
                  <a:pt x="1620286" y="204901"/>
                  <a:pt x="1621400" y="205502"/>
                </a:cubicBezTo>
                <a:cubicBezTo>
                  <a:pt x="1622515" y="206102"/>
                  <a:pt x="1623415" y="206445"/>
                  <a:pt x="1624101" y="206530"/>
                </a:cubicBezTo>
                <a:cubicBezTo>
                  <a:pt x="1624787" y="206616"/>
                  <a:pt x="1625344" y="206787"/>
                  <a:pt x="1625772" y="207045"/>
                </a:cubicBezTo>
                <a:cubicBezTo>
                  <a:pt x="1626201" y="207302"/>
                  <a:pt x="1627015" y="207473"/>
                  <a:pt x="1628216" y="207559"/>
                </a:cubicBezTo>
                <a:cubicBezTo>
                  <a:pt x="1629416" y="207645"/>
                  <a:pt x="1630230" y="207816"/>
                  <a:pt x="1630659" y="208073"/>
                </a:cubicBezTo>
                <a:cubicBezTo>
                  <a:pt x="1631087" y="208330"/>
                  <a:pt x="1631645" y="208502"/>
                  <a:pt x="1632330" y="208588"/>
                </a:cubicBezTo>
                <a:cubicBezTo>
                  <a:pt x="1633016" y="208673"/>
                  <a:pt x="1633573" y="208845"/>
                  <a:pt x="1634002" y="209102"/>
                </a:cubicBezTo>
                <a:cubicBezTo>
                  <a:pt x="1634431" y="209359"/>
                  <a:pt x="1636060" y="209531"/>
                  <a:pt x="1638888" y="209616"/>
                </a:cubicBezTo>
                <a:cubicBezTo>
                  <a:pt x="1641717" y="209702"/>
                  <a:pt x="1643603" y="210002"/>
                  <a:pt x="1644546" y="210516"/>
                </a:cubicBezTo>
                <a:cubicBezTo>
                  <a:pt x="1645489" y="211031"/>
                  <a:pt x="1646303" y="211759"/>
                  <a:pt x="1646989" y="212702"/>
                </a:cubicBezTo>
                <a:cubicBezTo>
                  <a:pt x="1647675" y="213645"/>
                  <a:pt x="1648018" y="214846"/>
                  <a:pt x="1648018" y="216303"/>
                </a:cubicBezTo>
                <a:cubicBezTo>
                  <a:pt x="1648018" y="217760"/>
                  <a:pt x="1647804" y="218832"/>
                  <a:pt x="1647375" y="219518"/>
                </a:cubicBezTo>
                <a:cubicBezTo>
                  <a:pt x="1646947" y="220203"/>
                  <a:pt x="1646132" y="220932"/>
                  <a:pt x="1644932" y="221704"/>
                </a:cubicBezTo>
                <a:cubicBezTo>
                  <a:pt x="1643732" y="222475"/>
                  <a:pt x="1643132" y="222861"/>
                  <a:pt x="1643132" y="222861"/>
                </a:cubicBezTo>
                <a:cubicBezTo>
                  <a:pt x="1643132" y="222861"/>
                  <a:pt x="1641332" y="222861"/>
                  <a:pt x="1637731" y="222861"/>
                </a:cubicBezTo>
                <a:cubicBezTo>
                  <a:pt x="1634131" y="222861"/>
                  <a:pt x="1632116" y="222732"/>
                  <a:pt x="1631688" y="222475"/>
                </a:cubicBezTo>
                <a:cubicBezTo>
                  <a:pt x="1631259" y="222218"/>
                  <a:pt x="1630573" y="222046"/>
                  <a:pt x="1629630" y="221961"/>
                </a:cubicBezTo>
                <a:cubicBezTo>
                  <a:pt x="1628687" y="221875"/>
                  <a:pt x="1628001" y="221704"/>
                  <a:pt x="1627573" y="221446"/>
                </a:cubicBezTo>
                <a:cubicBezTo>
                  <a:pt x="1627144" y="221189"/>
                  <a:pt x="1626458" y="221018"/>
                  <a:pt x="1625515" y="220932"/>
                </a:cubicBezTo>
                <a:cubicBezTo>
                  <a:pt x="1624572" y="220846"/>
                  <a:pt x="1623886" y="220675"/>
                  <a:pt x="1623458" y="220418"/>
                </a:cubicBezTo>
                <a:cubicBezTo>
                  <a:pt x="1623029" y="220161"/>
                  <a:pt x="1622044" y="219946"/>
                  <a:pt x="1620500" y="219775"/>
                </a:cubicBezTo>
                <a:cubicBezTo>
                  <a:pt x="1618957" y="219603"/>
                  <a:pt x="1617843" y="219260"/>
                  <a:pt x="1617157" y="218746"/>
                </a:cubicBezTo>
                <a:cubicBezTo>
                  <a:pt x="1616471" y="218232"/>
                  <a:pt x="1615614" y="217889"/>
                  <a:pt x="1614585" y="217717"/>
                </a:cubicBezTo>
                <a:cubicBezTo>
                  <a:pt x="1613557" y="217546"/>
                  <a:pt x="1612699" y="217203"/>
                  <a:pt x="1612014" y="216689"/>
                </a:cubicBezTo>
                <a:cubicBezTo>
                  <a:pt x="1611328" y="216174"/>
                  <a:pt x="1610299" y="215660"/>
                  <a:pt x="1608928" y="215146"/>
                </a:cubicBezTo>
                <a:cubicBezTo>
                  <a:pt x="1607556" y="214631"/>
                  <a:pt x="1606441" y="214031"/>
                  <a:pt x="1605584" y="213345"/>
                </a:cubicBezTo>
                <a:cubicBezTo>
                  <a:pt x="1604727" y="212660"/>
                  <a:pt x="1603698" y="211888"/>
                  <a:pt x="1602498" y="211031"/>
                </a:cubicBezTo>
                <a:cubicBezTo>
                  <a:pt x="1601298" y="210174"/>
                  <a:pt x="1599841" y="209273"/>
                  <a:pt x="1598126" y="208330"/>
                </a:cubicBezTo>
                <a:cubicBezTo>
                  <a:pt x="1596412" y="207388"/>
                  <a:pt x="1595297" y="206530"/>
                  <a:pt x="1594783" y="205759"/>
                </a:cubicBezTo>
                <a:cubicBezTo>
                  <a:pt x="1594269" y="204987"/>
                  <a:pt x="1593540" y="204387"/>
                  <a:pt x="1592597" y="203959"/>
                </a:cubicBezTo>
                <a:cubicBezTo>
                  <a:pt x="1591654" y="203530"/>
                  <a:pt x="1590497" y="202630"/>
                  <a:pt x="1589125" y="201258"/>
                </a:cubicBezTo>
                <a:cubicBezTo>
                  <a:pt x="1587753" y="199887"/>
                  <a:pt x="1586339" y="198644"/>
                  <a:pt x="1584882" y="197529"/>
                </a:cubicBezTo>
                <a:cubicBezTo>
                  <a:pt x="1583424" y="196415"/>
                  <a:pt x="1581967" y="195343"/>
                  <a:pt x="1580510" y="194314"/>
                </a:cubicBezTo>
                <a:cubicBezTo>
                  <a:pt x="1579052" y="193286"/>
                  <a:pt x="1577981" y="192300"/>
                  <a:pt x="1577295" y="191357"/>
                </a:cubicBezTo>
                <a:cubicBezTo>
                  <a:pt x="1576609" y="190414"/>
                  <a:pt x="1575838" y="189771"/>
                  <a:pt x="1574980" y="189428"/>
                </a:cubicBezTo>
                <a:cubicBezTo>
                  <a:pt x="1574123" y="189085"/>
                  <a:pt x="1572880" y="188142"/>
                  <a:pt x="1571251" y="186599"/>
                </a:cubicBezTo>
                <a:cubicBezTo>
                  <a:pt x="1569623" y="185056"/>
                  <a:pt x="1568508" y="183856"/>
                  <a:pt x="1567908" y="182999"/>
                </a:cubicBezTo>
                <a:lnTo>
                  <a:pt x="1567228" y="182416"/>
                </a:lnTo>
                <a:lnTo>
                  <a:pt x="1565979" y="183899"/>
                </a:lnTo>
                <a:cubicBezTo>
                  <a:pt x="1564951" y="184842"/>
                  <a:pt x="1564351" y="185313"/>
                  <a:pt x="1564179" y="185313"/>
                </a:cubicBezTo>
                <a:cubicBezTo>
                  <a:pt x="1564008" y="185313"/>
                  <a:pt x="1562808" y="186342"/>
                  <a:pt x="1560579" y="188399"/>
                </a:cubicBezTo>
                <a:cubicBezTo>
                  <a:pt x="1558350" y="190457"/>
                  <a:pt x="1557150" y="191486"/>
                  <a:pt x="1556978" y="191486"/>
                </a:cubicBezTo>
                <a:cubicBezTo>
                  <a:pt x="1556807" y="191486"/>
                  <a:pt x="1556035" y="192043"/>
                  <a:pt x="1554664" y="193157"/>
                </a:cubicBezTo>
                <a:cubicBezTo>
                  <a:pt x="1553292" y="194272"/>
                  <a:pt x="1552520" y="194829"/>
                  <a:pt x="1552349" y="194829"/>
                </a:cubicBezTo>
                <a:cubicBezTo>
                  <a:pt x="1552177" y="194829"/>
                  <a:pt x="1551792" y="195172"/>
                  <a:pt x="1551192" y="195857"/>
                </a:cubicBezTo>
                <a:cubicBezTo>
                  <a:pt x="1550592" y="196543"/>
                  <a:pt x="1549692" y="197272"/>
                  <a:pt x="1548491" y="198043"/>
                </a:cubicBezTo>
                <a:cubicBezTo>
                  <a:pt x="1547291" y="198815"/>
                  <a:pt x="1546434" y="199201"/>
                  <a:pt x="1545920" y="199201"/>
                </a:cubicBezTo>
                <a:cubicBezTo>
                  <a:pt x="1545405" y="199201"/>
                  <a:pt x="1543519" y="200058"/>
                  <a:pt x="1540262" y="201773"/>
                </a:cubicBezTo>
                <a:cubicBezTo>
                  <a:pt x="1537004" y="203487"/>
                  <a:pt x="1535118" y="204344"/>
                  <a:pt x="1534604" y="204344"/>
                </a:cubicBezTo>
                <a:cubicBezTo>
                  <a:pt x="1534090" y="204344"/>
                  <a:pt x="1533575" y="204516"/>
                  <a:pt x="1533061" y="204859"/>
                </a:cubicBezTo>
                <a:cubicBezTo>
                  <a:pt x="1532546" y="205202"/>
                  <a:pt x="1532032" y="205373"/>
                  <a:pt x="1531518" y="205373"/>
                </a:cubicBezTo>
                <a:cubicBezTo>
                  <a:pt x="1531003" y="205373"/>
                  <a:pt x="1530146" y="205716"/>
                  <a:pt x="1528946" y="206402"/>
                </a:cubicBezTo>
                <a:cubicBezTo>
                  <a:pt x="1527746" y="207087"/>
                  <a:pt x="1527146" y="207430"/>
                  <a:pt x="1527146" y="207430"/>
                </a:cubicBezTo>
                <a:cubicBezTo>
                  <a:pt x="1527146" y="207430"/>
                  <a:pt x="1525817" y="207430"/>
                  <a:pt x="1523160" y="207430"/>
                </a:cubicBezTo>
                <a:cubicBezTo>
                  <a:pt x="1520502" y="207430"/>
                  <a:pt x="1518488" y="207087"/>
                  <a:pt x="1517116" y="206402"/>
                </a:cubicBezTo>
                <a:cubicBezTo>
                  <a:pt x="1515744" y="205716"/>
                  <a:pt x="1513987" y="204301"/>
                  <a:pt x="1511844" y="202158"/>
                </a:cubicBezTo>
                <a:cubicBezTo>
                  <a:pt x="1509701" y="200015"/>
                  <a:pt x="1508501" y="198472"/>
                  <a:pt x="1508244" y="197529"/>
                </a:cubicBezTo>
                <a:cubicBezTo>
                  <a:pt x="1507986" y="196586"/>
                  <a:pt x="1507601" y="195772"/>
                  <a:pt x="1507086" y="195086"/>
                </a:cubicBezTo>
                <a:cubicBezTo>
                  <a:pt x="1506572" y="194400"/>
                  <a:pt x="1506272" y="193457"/>
                  <a:pt x="1506186" y="192257"/>
                </a:cubicBezTo>
                <a:cubicBezTo>
                  <a:pt x="1506100" y="191057"/>
                  <a:pt x="1506315" y="189985"/>
                  <a:pt x="1506829" y="189042"/>
                </a:cubicBezTo>
                <a:cubicBezTo>
                  <a:pt x="1507343" y="188099"/>
                  <a:pt x="1508072" y="187285"/>
                  <a:pt x="1509015" y="186599"/>
                </a:cubicBezTo>
                <a:cubicBezTo>
                  <a:pt x="1509958" y="185913"/>
                  <a:pt x="1511158" y="185570"/>
                  <a:pt x="1512616" y="185570"/>
                </a:cubicBezTo>
                <a:cubicBezTo>
                  <a:pt x="1514073" y="185570"/>
                  <a:pt x="1515401" y="186042"/>
                  <a:pt x="1516602" y="186985"/>
                </a:cubicBezTo>
                <a:cubicBezTo>
                  <a:pt x="1517802" y="187928"/>
                  <a:pt x="1518702" y="188957"/>
                  <a:pt x="1519302" y="190071"/>
                </a:cubicBezTo>
                <a:cubicBezTo>
                  <a:pt x="1519902" y="191185"/>
                  <a:pt x="1520331" y="191828"/>
                  <a:pt x="1520588" y="192000"/>
                </a:cubicBezTo>
                <a:cubicBezTo>
                  <a:pt x="1520845" y="192171"/>
                  <a:pt x="1521274" y="192600"/>
                  <a:pt x="1521874" y="193286"/>
                </a:cubicBezTo>
                <a:cubicBezTo>
                  <a:pt x="1522474" y="193972"/>
                  <a:pt x="1523245" y="194014"/>
                  <a:pt x="1524188" y="193414"/>
                </a:cubicBezTo>
                <a:cubicBezTo>
                  <a:pt x="1525131" y="192814"/>
                  <a:pt x="1526160" y="192471"/>
                  <a:pt x="1527274" y="192386"/>
                </a:cubicBezTo>
                <a:cubicBezTo>
                  <a:pt x="1528389" y="192300"/>
                  <a:pt x="1529075" y="192128"/>
                  <a:pt x="1529332" y="191871"/>
                </a:cubicBezTo>
                <a:cubicBezTo>
                  <a:pt x="1529589" y="191614"/>
                  <a:pt x="1530189" y="191443"/>
                  <a:pt x="1531132" y="191357"/>
                </a:cubicBezTo>
                <a:cubicBezTo>
                  <a:pt x="1532075" y="191271"/>
                  <a:pt x="1533147" y="190843"/>
                  <a:pt x="1534347" y="190071"/>
                </a:cubicBezTo>
                <a:cubicBezTo>
                  <a:pt x="1535547" y="189300"/>
                  <a:pt x="1536576" y="188785"/>
                  <a:pt x="1537433" y="188528"/>
                </a:cubicBezTo>
                <a:cubicBezTo>
                  <a:pt x="1538290" y="188271"/>
                  <a:pt x="1539319" y="187585"/>
                  <a:pt x="1540519" y="186471"/>
                </a:cubicBezTo>
                <a:cubicBezTo>
                  <a:pt x="1541719" y="185356"/>
                  <a:pt x="1542748" y="184670"/>
                  <a:pt x="1543605" y="184413"/>
                </a:cubicBezTo>
                <a:cubicBezTo>
                  <a:pt x="1544462" y="184156"/>
                  <a:pt x="1545362" y="183727"/>
                  <a:pt x="1546305" y="183127"/>
                </a:cubicBezTo>
                <a:cubicBezTo>
                  <a:pt x="1547248" y="182527"/>
                  <a:pt x="1548191" y="181713"/>
                  <a:pt x="1549134" y="180684"/>
                </a:cubicBezTo>
                <a:cubicBezTo>
                  <a:pt x="1550077" y="179655"/>
                  <a:pt x="1551106" y="178798"/>
                  <a:pt x="1552221" y="178112"/>
                </a:cubicBezTo>
                <a:cubicBezTo>
                  <a:pt x="1553335" y="177427"/>
                  <a:pt x="1554749" y="176226"/>
                  <a:pt x="1556464" y="174512"/>
                </a:cubicBezTo>
                <a:lnTo>
                  <a:pt x="1557010" y="173857"/>
                </a:lnTo>
                <a:lnTo>
                  <a:pt x="1555307" y="172455"/>
                </a:lnTo>
                <a:cubicBezTo>
                  <a:pt x="1554707" y="171769"/>
                  <a:pt x="1553849" y="171083"/>
                  <a:pt x="1552735" y="170397"/>
                </a:cubicBezTo>
                <a:cubicBezTo>
                  <a:pt x="1551620" y="169711"/>
                  <a:pt x="1550463" y="168768"/>
                  <a:pt x="1549263" y="167568"/>
                </a:cubicBezTo>
                <a:cubicBezTo>
                  <a:pt x="1548063" y="166368"/>
                  <a:pt x="1547034" y="165511"/>
                  <a:pt x="1546177" y="164996"/>
                </a:cubicBezTo>
                <a:cubicBezTo>
                  <a:pt x="1545320" y="164482"/>
                  <a:pt x="1543776" y="163111"/>
                  <a:pt x="1541548" y="160882"/>
                </a:cubicBezTo>
                <a:cubicBezTo>
                  <a:pt x="1539319" y="158653"/>
                  <a:pt x="1537776" y="157281"/>
                  <a:pt x="1536918" y="156767"/>
                </a:cubicBezTo>
                <a:cubicBezTo>
                  <a:pt x="1536061" y="156253"/>
                  <a:pt x="1535161" y="155567"/>
                  <a:pt x="1534218" y="154709"/>
                </a:cubicBezTo>
                <a:lnTo>
                  <a:pt x="1532855" y="153203"/>
                </a:lnTo>
                <a:lnTo>
                  <a:pt x="1532032" y="155095"/>
                </a:lnTo>
                <a:cubicBezTo>
                  <a:pt x="1531346" y="156038"/>
                  <a:pt x="1530961" y="156510"/>
                  <a:pt x="1530875" y="156510"/>
                </a:cubicBezTo>
                <a:cubicBezTo>
                  <a:pt x="1530789" y="156510"/>
                  <a:pt x="1530575" y="156853"/>
                  <a:pt x="1530232" y="157538"/>
                </a:cubicBezTo>
                <a:cubicBezTo>
                  <a:pt x="1529889" y="158224"/>
                  <a:pt x="1529675" y="158567"/>
                  <a:pt x="1529589" y="158567"/>
                </a:cubicBezTo>
                <a:cubicBezTo>
                  <a:pt x="1529503" y="158567"/>
                  <a:pt x="1529032" y="159253"/>
                  <a:pt x="1528175" y="160625"/>
                </a:cubicBezTo>
                <a:cubicBezTo>
                  <a:pt x="1527317" y="161996"/>
                  <a:pt x="1526846" y="162682"/>
                  <a:pt x="1526760" y="162682"/>
                </a:cubicBezTo>
                <a:cubicBezTo>
                  <a:pt x="1526674" y="162682"/>
                  <a:pt x="1526289" y="163239"/>
                  <a:pt x="1525603" y="164354"/>
                </a:cubicBezTo>
                <a:cubicBezTo>
                  <a:pt x="1524917" y="165468"/>
                  <a:pt x="1524531" y="166025"/>
                  <a:pt x="1524446" y="166025"/>
                </a:cubicBezTo>
                <a:cubicBezTo>
                  <a:pt x="1524360" y="166025"/>
                  <a:pt x="1524145" y="166368"/>
                  <a:pt x="1523803" y="167054"/>
                </a:cubicBezTo>
                <a:cubicBezTo>
                  <a:pt x="1523460" y="167740"/>
                  <a:pt x="1522345" y="169068"/>
                  <a:pt x="1520459" y="171040"/>
                </a:cubicBezTo>
                <a:cubicBezTo>
                  <a:pt x="1518573" y="173012"/>
                  <a:pt x="1517545" y="173998"/>
                  <a:pt x="1517373" y="173998"/>
                </a:cubicBezTo>
                <a:cubicBezTo>
                  <a:pt x="1517202" y="173998"/>
                  <a:pt x="1516945" y="174383"/>
                  <a:pt x="1516602" y="175155"/>
                </a:cubicBezTo>
                <a:cubicBezTo>
                  <a:pt x="1516259" y="175926"/>
                  <a:pt x="1513944" y="178498"/>
                  <a:pt x="1509658" y="182870"/>
                </a:cubicBezTo>
                <a:cubicBezTo>
                  <a:pt x="1505372" y="187242"/>
                  <a:pt x="1503143" y="189428"/>
                  <a:pt x="1502971" y="189428"/>
                </a:cubicBezTo>
                <a:cubicBezTo>
                  <a:pt x="1502800" y="189428"/>
                  <a:pt x="1502543" y="189642"/>
                  <a:pt x="1502200" y="190071"/>
                </a:cubicBezTo>
                <a:cubicBezTo>
                  <a:pt x="1501857" y="190500"/>
                  <a:pt x="1500528" y="191914"/>
                  <a:pt x="1498214" y="194314"/>
                </a:cubicBezTo>
                <a:cubicBezTo>
                  <a:pt x="1495899" y="196715"/>
                  <a:pt x="1494270" y="198258"/>
                  <a:pt x="1493327" y="198944"/>
                </a:cubicBezTo>
                <a:cubicBezTo>
                  <a:pt x="1492384" y="199629"/>
                  <a:pt x="1491827" y="199972"/>
                  <a:pt x="1491656" y="199972"/>
                </a:cubicBezTo>
                <a:cubicBezTo>
                  <a:pt x="1491484" y="199972"/>
                  <a:pt x="1490756" y="200658"/>
                  <a:pt x="1489470" y="202030"/>
                </a:cubicBezTo>
                <a:cubicBezTo>
                  <a:pt x="1488184" y="203401"/>
                  <a:pt x="1486941" y="204473"/>
                  <a:pt x="1485741" y="205244"/>
                </a:cubicBezTo>
                <a:cubicBezTo>
                  <a:pt x="1484540" y="206016"/>
                  <a:pt x="1483941" y="206402"/>
                  <a:pt x="1483941" y="206402"/>
                </a:cubicBezTo>
                <a:cubicBezTo>
                  <a:pt x="1483941" y="206402"/>
                  <a:pt x="1483297" y="206402"/>
                  <a:pt x="1482012" y="206402"/>
                </a:cubicBezTo>
                <a:cubicBezTo>
                  <a:pt x="1480726" y="206402"/>
                  <a:pt x="1479611" y="206144"/>
                  <a:pt x="1478668" y="205630"/>
                </a:cubicBezTo>
                <a:cubicBezTo>
                  <a:pt x="1477725" y="205116"/>
                  <a:pt x="1476911" y="204387"/>
                  <a:pt x="1476225" y="203444"/>
                </a:cubicBezTo>
                <a:cubicBezTo>
                  <a:pt x="1475539" y="202501"/>
                  <a:pt x="1475154" y="200958"/>
                  <a:pt x="1475068" y="198815"/>
                </a:cubicBezTo>
                <a:cubicBezTo>
                  <a:pt x="1474982" y="196672"/>
                  <a:pt x="1475111" y="195257"/>
                  <a:pt x="1475454" y="194572"/>
                </a:cubicBezTo>
                <a:cubicBezTo>
                  <a:pt x="1475796" y="193886"/>
                  <a:pt x="1476440" y="193114"/>
                  <a:pt x="1477382" y="192257"/>
                </a:cubicBezTo>
                <a:cubicBezTo>
                  <a:pt x="1478325" y="191400"/>
                  <a:pt x="1479311" y="190885"/>
                  <a:pt x="1480340" y="190714"/>
                </a:cubicBezTo>
                <a:cubicBezTo>
                  <a:pt x="1481369" y="190543"/>
                  <a:pt x="1482012" y="190285"/>
                  <a:pt x="1482269" y="189942"/>
                </a:cubicBezTo>
                <a:cubicBezTo>
                  <a:pt x="1482526" y="189600"/>
                  <a:pt x="1483212" y="189085"/>
                  <a:pt x="1484326" y="188399"/>
                </a:cubicBezTo>
                <a:cubicBezTo>
                  <a:pt x="1485440" y="187714"/>
                  <a:pt x="1486469" y="186899"/>
                  <a:pt x="1487412" y="185956"/>
                </a:cubicBezTo>
                <a:cubicBezTo>
                  <a:pt x="1488355" y="185013"/>
                  <a:pt x="1489084" y="184113"/>
                  <a:pt x="1489598" y="183256"/>
                </a:cubicBezTo>
                <a:cubicBezTo>
                  <a:pt x="1490113" y="182399"/>
                  <a:pt x="1490670" y="181670"/>
                  <a:pt x="1491270" y="181070"/>
                </a:cubicBezTo>
                <a:cubicBezTo>
                  <a:pt x="1491870" y="180470"/>
                  <a:pt x="1492556" y="179998"/>
                  <a:pt x="1493327" y="179655"/>
                </a:cubicBezTo>
                <a:cubicBezTo>
                  <a:pt x="1494099" y="179313"/>
                  <a:pt x="1494570" y="178970"/>
                  <a:pt x="1494742" y="178627"/>
                </a:cubicBezTo>
                <a:cubicBezTo>
                  <a:pt x="1494913" y="178284"/>
                  <a:pt x="1495556" y="177770"/>
                  <a:pt x="1496671" y="177084"/>
                </a:cubicBezTo>
                <a:cubicBezTo>
                  <a:pt x="1497785" y="176398"/>
                  <a:pt x="1498557" y="175669"/>
                  <a:pt x="1498985" y="174898"/>
                </a:cubicBezTo>
                <a:lnTo>
                  <a:pt x="1499920" y="173729"/>
                </a:lnTo>
                <a:lnTo>
                  <a:pt x="1499114" y="173998"/>
                </a:lnTo>
                <a:cubicBezTo>
                  <a:pt x="1498600" y="174341"/>
                  <a:pt x="1498171" y="174512"/>
                  <a:pt x="1497828" y="174512"/>
                </a:cubicBezTo>
                <a:cubicBezTo>
                  <a:pt x="1497485" y="174512"/>
                  <a:pt x="1496799" y="174855"/>
                  <a:pt x="1495770" y="175541"/>
                </a:cubicBezTo>
                <a:cubicBezTo>
                  <a:pt x="1494742" y="176226"/>
                  <a:pt x="1493970" y="176569"/>
                  <a:pt x="1493456" y="176569"/>
                </a:cubicBezTo>
                <a:cubicBezTo>
                  <a:pt x="1492942" y="176569"/>
                  <a:pt x="1491913" y="177084"/>
                  <a:pt x="1490370" y="178112"/>
                </a:cubicBezTo>
                <a:cubicBezTo>
                  <a:pt x="1488827" y="179141"/>
                  <a:pt x="1487884" y="179655"/>
                  <a:pt x="1487541" y="179655"/>
                </a:cubicBezTo>
                <a:cubicBezTo>
                  <a:pt x="1487198" y="179655"/>
                  <a:pt x="1486512" y="179998"/>
                  <a:pt x="1485484" y="180684"/>
                </a:cubicBezTo>
                <a:cubicBezTo>
                  <a:pt x="1484455" y="181370"/>
                  <a:pt x="1483598" y="181713"/>
                  <a:pt x="1482912" y="181713"/>
                </a:cubicBezTo>
                <a:cubicBezTo>
                  <a:pt x="1482226" y="181713"/>
                  <a:pt x="1481197" y="182056"/>
                  <a:pt x="1479826" y="182742"/>
                </a:cubicBezTo>
                <a:cubicBezTo>
                  <a:pt x="1478454" y="183427"/>
                  <a:pt x="1477425" y="183770"/>
                  <a:pt x="1476739" y="183770"/>
                </a:cubicBezTo>
                <a:cubicBezTo>
                  <a:pt x="1476054" y="183770"/>
                  <a:pt x="1475197" y="184113"/>
                  <a:pt x="1474168" y="184799"/>
                </a:cubicBezTo>
                <a:cubicBezTo>
                  <a:pt x="1473139" y="185485"/>
                  <a:pt x="1471725" y="186256"/>
                  <a:pt x="1469925" y="187114"/>
                </a:cubicBezTo>
                <a:cubicBezTo>
                  <a:pt x="1468124" y="187971"/>
                  <a:pt x="1466196" y="188914"/>
                  <a:pt x="1464138" y="189942"/>
                </a:cubicBezTo>
                <a:cubicBezTo>
                  <a:pt x="1462081" y="190971"/>
                  <a:pt x="1460923" y="191486"/>
                  <a:pt x="1460666" y="191486"/>
                </a:cubicBezTo>
                <a:cubicBezTo>
                  <a:pt x="1460409" y="191486"/>
                  <a:pt x="1459080" y="192257"/>
                  <a:pt x="1456680" y="193800"/>
                </a:cubicBezTo>
                <a:cubicBezTo>
                  <a:pt x="1454280" y="195343"/>
                  <a:pt x="1452737" y="196115"/>
                  <a:pt x="1452051" y="196115"/>
                </a:cubicBezTo>
                <a:cubicBezTo>
                  <a:pt x="1451365" y="196115"/>
                  <a:pt x="1450936" y="196243"/>
                  <a:pt x="1450765" y="196500"/>
                </a:cubicBezTo>
                <a:cubicBezTo>
                  <a:pt x="1450593" y="196758"/>
                  <a:pt x="1449908" y="197272"/>
                  <a:pt x="1448707" y="198043"/>
                </a:cubicBezTo>
                <a:cubicBezTo>
                  <a:pt x="1447507" y="198815"/>
                  <a:pt x="1446736" y="199201"/>
                  <a:pt x="1446393" y="199201"/>
                </a:cubicBezTo>
                <a:cubicBezTo>
                  <a:pt x="1446050" y="199201"/>
                  <a:pt x="1445707" y="199372"/>
                  <a:pt x="1445364" y="199715"/>
                </a:cubicBezTo>
                <a:cubicBezTo>
                  <a:pt x="1445021" y="200058"/>
                  <a:pt x="1444078" y="200615"/>
                  <a:pt x="1442535" y="201387"/>
                </a:cubicBezTo>
                <a:cubicBezTo>
                  <a:pt x="1440992" y="202158"/>
                  <a:pt x="1440092" y="202544"/>
                  <a:pt x="1439835" y="202544"/>
                </a:cubicBezTo>
                <a:cubicBezTo>
                  <a:pt x="1439578" y="202544"/>
                  <a:pt x="1438506" y="203016"/>
                  <a:pt x="1436620" y="203959"/>
                </a:cubicBezTo>
                <a:cubicBezTo>
                  <a:pt x="1434734" y="204901"/>
                  <a:pt x="1433406" y="205373"/>
                  <a:pt x="1432634" y="205373"/>
                </a:cubicBezTo>
                <a:cubicBezTo>
                  <a:pt x="1431862" y="205373"/>
                  <a:pt x="1431177" y="205544"/>
                  <a:pt x="1430577" y="205887"/>
                </a:cubicBezTo>
                <a:cubicBezTo>
                  <a:pt x="1429977" y="206230"/>
                  <a:pt x="1429677" y="206402"/>
                  <a:pt x="1429677" y="206402"/>
                </a:cubicBezTo>
                <a:cubicBezTo>
                  <a:pt x="1429677" y="206402"/>
                  <a:pt x="1429162" y="206402"/>
                  <a:pt x="1428133" y="206402"/>
                </a:cubicBezTo>
                <a:cubicBezTo>
                  <a:pt x="1427105" y="206402"/>
                  <a:pt x="1426119" y="206144"/>
                  <a:pt x="1425176" y="205630"/>
                </a:cubicBezTo>
                <a:cubicBezTo>
                  <a:pt x="1424233" y="205116"/>
                  <a:pt x="1423419" y="204387"/>
                  <a:pt x="1422733" y="203444"/>
                </a:cubicBezTo>
                <a:cubicBezTo>
                  <a:pt x="1422047" y="202501"/>
                  <a:pt x="1421661" y="201430"/>
                  <a:pt x="1421576" y="200229"/>
                </a:cubicBezTo>
                <a:cubicBezTo>
                  <a:pt x="1421490" y="199029"/>
                  <a:pt x="1421704" y="197958"/>
                  <a:pt x="1422219" y="197015"/>
                </a:cubicBezTo>
                <a:cubicBezTo>
                  <a:pt x="1422733" y="196072"/>
                  <a:pt x="1423804" y="195086"/>
                  <a:pt x="1425433" y="194057"/>
                </a:cubicBezTo>
                <a:cubicBezTo>
                  <a:pt x="1427062" y="193029"/>
                  <a:pt x="1428391" y="192471"/>
                  <a:pt x="1429419" y="192386"/>
                </a:cubicBezTo>
                <a:cubicBezTo>
                  <a:pt x="1430448" y="192300"/>
                  <a:pt x="1431305" y="192043"/>
                  <a:pt x="1431991" y="191614"/>
                </a:cubicBezTo>
                <a:cubicBezTo>
                  <a:pt x="1432677" y="191185"/>
                  <a:pt x="1433791" y="190714"/>
                  <a:pt x="1435334" y="190200"/>
                </a:cubicBezTo>
                <a:cubicBezTo>
                  <a:pt x="1436877" y="189685"/>
                  <a:pt x="1438120" y="188999"/>
                  <a:pt x="1439063" y="188142"/>
                </a:cubicBezTo>
                <a:cubicBezTo>
                  <a:pt x="1440006" y="187285"/>
                  <a:pt x="1440906" y="186728"/>
                  <a:pt x="1441764" y="186471"/>
                </a:cubicBezTo>
                <a:cubicBezTo>
                  <a:pt x="1442621" y="186213"/>
                  <a:pt x="1443693" y="185656"/>
                  <a:pt x="1444979" y="184799"/>
                </a:cubicBezTo>
                <a:cubicBezTo>
                  <a:pt x="1446264" y="183942"/>
                  <a:pt x="1447422" y="183427"/>
                  <a:pt x="1448450" y="183256"/>
                </a:cubicBezTo>
                <a:lnTo>
                  <a:pt x="1450458" y="182352"/>
                </a:lnTo>
                <a:lnTo>
                  <a:pt x="1448450" y="180556"/>
                </a:lnTo>
                <a:cubicBezTo>
                  <a:pt x="1447764" y="179613"/>
                  <a:pt x="1447336" y="174383"/>
                  <a:pt x="1447165" y="164868"/>
                </a:cubicBezTo>
                <a:cubicBezTo>
                  <a:pt x="1446993" y="155352"/>
                  <a:pt x="1446736" y="149995"/>
                  <a:pt x="1446393" y="148794"/>
                </a:cubicBezTo>
                <a:cubicBezTo>
                  <a:pt x="1446050" y="147594"/>
                  <a:pt x="1444936" y="146523"/>
                  <a:pt x="1443050" y="145580"/>
                </a:cubicBezTo>
                <a:cubicBezTo>
                  <a:pt x="1441164" y="144637"/>
                  <a:pt x="1439878" y="143694"/>
                  <a:pt x="1439192" y="142751"/>
                </a:cubicBezTo>
                <a:cubicBezTo>
                  <a:pt x="1438506" y="141808"/>
                  <a:pt x="1438120" y="140736"/>
                  <a:pt x="1438035" y="139536"/>
                </a:cubicBezTo>
                <a:cubicBezTo>
                  <a:pt x="1437949" y="138336"/>
                  <a:pt x="1438163" y="137264"/>
                  <a:pt x="1438678" y="136321"/>
                </a:cubicBezTo>
                <a:cubicBezTo>
                  <a:pt x="1439192" y="135378"/>
                  <a:pt x="1439921" y="134564"/>
                  <a:pt x="1440864" y="133878"/>
                </a:cubicBezTo>
                <a:cubicBezTo>
                  <a:pt x="1441807" y="133192"/>
                  <a:pt x="1443221" y="132807"/>
                  <a:pt x="1445107" y="132721"/>
                </a:cubicBezTo>
                <a:cubicBezTo>
                  <a:pt x="1446993" y="132635"/>
                  <a:pt x="1448622" y="132935"/>
                  <a:pt x="1449993" y="133621"/>
                </a:cubicBezTo>
                <a:cubicBezTo>
                  <a:pt x="1451365" y="134307"/>
                  <a:pt x="1452694" y="135250"/>
                  <a:pt x="1453980" y="136450"/>
                </a:cubicBezTo>
                <a:cubicBezTo>
                  <a:pt x="1455265" y="137650"/>
                  <a:pt x="1456337" y="138936"/>
                  <a:pt x="1457194" y="140308"/>
                </a:cubicBezTo>
                <a:cubicBezTo>
                  <a:pt x="1458052" y="141679"/>
                  <a:pt x="1458609" y="142879"/>
                  <a:pt x="1458866" y="143908"/>
                </a:cubicBezTo>
                <a:cubicBezTo>
                  <a:pt x="1459123" y="144937"/>
                  <a:pt x="1459380" y="145580"/>
                  <a:pt x="1459637" y="145837"/>
                </a:cubicBezTo>
                <a:cubicBezTo>
                  <a:pt x="1459894" y="146094"/>
                  <a:pt x="1460023" y="151709"/>
                  <a:pt x="1460023" y="162682"/>
                </a:cubicBezTo>
                <a:cubicBezTo>
                  <a:pt x="1460023" y="168168"/>
                  <a:pt x="1459970" y="172369"/>
                  <a:pt x="1459862" y="175283"/>
                </a:cubicBezTo>
                <a:lnTo>
                  <a:pt x="1459737" y="177407"/>
                </a:lnTo>
                <a:lnTo>
                  <a:pt x="1460152" y="177212"/>
                </a:lnTo>
                <a:cubicBezTo>
                  <a:pt x="1460923" y="176955"/>
                  <a:pt x="1461566" y="176612"/>
                  <a:pt x="1462081" y="176184"/>
                </a:cubicBezTo>
                <a:cubicBezTo>
                  <a:pt x="1462595" y="175755"/>
                  <a:pt x="1463324" y="175412"/>
                  <a:pt x="1464267" y="175155"/>
                </a:cubicBezTo>
                <a:cubicBezTo>
                  <a:pt x="1465210" y="174898"/>
                  <a:pt x="1466495" y="174255"/>
                  <a:pt x="1468124" y="173226"/>
                </a:cubicBezTo>
                <a:lnTo>
                  <a:pt x="1469753" y="172412"/>
                </a:lnTo>
                <a:lnTo>
                  <a:pt x="1468896" y="168983"/>
                </a:lnTo>
                <a:cubicBezTo>
                  <a:pt x="1468810" y="166840"/>
                  <a:pt x="1468896" y="165554"/>
                  <a:pt x="1469153" y="165125"/>
                </a:cubicBezTo>
                <a:cubicBezTo>
                  <a:pt x="1469410" y="164696"/>
                  <a:pt x="1469582" y="163968"/>
                  <a:pt x="1469667" y="162939"/>
                </a:cubicBezTo>
                <a:cubicBezTo>
                  <a:pt x="1469753" y="161910"/>
                  <a:pt x="1469925" y="161182"/>
                  <a:pt x="1470182" y="160753"/>
                </a:cubicBezTo>
                <a:cubicBezTo>
                  <a:pt x="1470439" y="160324"/>
                  <a:pt x="1470610" y="154067"/>
                  <a:pt x="1470696" y="141979"/>
                </a:cubicBezTo>
                <a:cubicBezTo>
                  <a:pt x="1470782" y="129892"/>
                  <a:pt x="1470524" y="123334"/>
                  <a:pt x="1469925" y="122305"/>
                </a:cubicBezTo>
                <a:cubicBezTo>
                  <a:pt x="1469324" y="121277"/>
                  <a:pt x="1468981" y="119648"/>
                  <a:pt x="1468896" y="117419"/>
                </a:cubicBezTo>
                <a:cubicBezTo>
                  <a:pt x="1468810" y="115190"/>
                  <a:pt x="1469024" y="113604"/>
                  <a:pt x="1469539" y="112661"/>
                </a:cubicBezTo>
                <a:lnTo>
                  <a:pt x="1469962" y="112188"/>
                </a:lnTo>
                <a:lnTo>
                  <a:pt x="1469410" y="112661"/>
                </a:lnTo>
                <a:cubicBezTo>
                  <a:pt x="1468296" y="113433"/>
                  <a:pt x="1467610" y="113819"/>
                  <a:pt x="1467353" y="113819"/>
                </a:cubicBezTo>
                <a:cubicBezTo>
                  <a:pt x="1467096" y="113819"/>
                  <a:pt x="1466238" y="114161"/>
                  <a:pt x="1464781" y="114847"/>
                </a:cubicBezTo>
                <a:cubicBezTo>
                  <a:pt x="1463324" y="115533"/>
                  <a:pt x="1462595" y="115876"/>
                  <a:pt x="1462595" y="115876"/>
                </a:cubicBezTo>
                <a:cubicBezTo>
                  <a:pt x="1462595" y="115876"/>
                  <a:pt x="1461395" y="115876"/>
                  <a:pt x="1458995" y="115876"/>
                </a:cubicBezTo>
                <a:cubicBezTo>
                  <a:pt x="1456594" y="115876"/>
                  <a:pt x="1454922" y="115619"/>
                  <a:pt x="1453980" y="115104"/>
                </a:cubicBezTo>
                <a:cubicBezTo>
                  <a:pt x="1453036" y="114590"/>
                  <a:pt x="1452222" y="113861"/>
                  <a:pt x="1451537" y="112918"/>
                </a:cubicBezTo>
                <a:cubicBezTo>
                  <a:pt x="1450851" y="111976"/>
                  <a:pt x="1450465" y="110904"/>
                  <a:pt x="1450379" y="109704"/>
                </a:cubicBezTo>
                <a:cubicBezTo>
                  <a:pt x="1450293" y="108504"/>
                  <a:pt x="1450508" y="107432"/>
                  <a:pt x="1451022" y="106489"/>
                </a:cubicBezTo>
                <a:cubicBezTo>
                  <a:pt x="1451537" y="105546"/>
                  <a:pt x="1452265" y="104732"/>
                  <a:pt x="1453208" y="104046"/>
                </a:cubicBezTo>
                <a:cubicBezTo>
                  <a:pt x="1454151" y="103360"/>
                  <a:pt x="1455480" y="102974"/>
                  <a:pt x="1457194" y="102889"/>
                </a:cubicBezTo>
                <a:cubicBezTo>
                  <a:pt x="1458909" y="102803"/>
                  <a:pt x="1460023" y="102631"/>
                  <a:pt x="1460538" y="102374"/>
                </a:cubicBezTo>
                <a:cubicBezTo>
                  <a:pt x="1461052" y="102117"/>
                  <a:pt x="1461438" y="101817"/>
                  <a:pt x="1461695" y="101474"/>
                </a:cubicBezTo>
                <a:cubicBezTo>
                  <a:pt x="1461952" y="101131"/>
                  <a:pt x="1462895" y="100445"/>
                  <a:pt x="1464524" y="99417"/>
                </a:cubicBezTo>
                <a:cubicBezTo>
                  <a:pt x="1466152" y="98388"/>
                  <a:pt x="1467610" y="97831"/>
                  <a:pt x="1468896" y="97745"/>
                </a:cubicBezTo>
                <a:cubicBezTo>
                  <a:pt x="1470182" y="97659"/>
                  <a:pt x="1471382" y="97145"/>
                  <a:pt x="1472496" y="96202"/>
                </a:cubicBezTo>
                <a:cubicBezTo>
                  <a:pt x="1473611" y="95259"/>
                  <a:pt x="1474639" y="94745"/>
                  <a:pt x="1475582" y="94659"/>
                </a:cubicBezTo>
                <a:cubicBezTo>
                  <a:pt x="1476525" y="94573"/>
                  <a:pt x="1477125" y="94402"/>
                  <a:pt x="1477382" y="94145"/>
                </a:cubicBezTo>
                <a:cubicBezTo>
                  <a:pt x="1477640" y="93888"/>
                  <a:pt x="1478668" y="93330"/>
                  <a:pt x="1480469" y="92473"/>
                </a:cubicBezTo>
                <a:lnTo>
                  <a:pt x="1485984" y="89596"/>
                </a:lnTo>
                <a:lnTo>
                  <a:pt x="1485741" y="88744"/>
                </a:lnTo>
                <a:cubicBezTo>
                  <a:pt x="1485741" y="87287"/>
                  <a:pt x="1486126" y="85958"/>
                  <a:pt x="1486898" y="84758"/>
                </a:cubicBezTo>
                <a:cubicBezTo>
                  <a:pt x="1487669" y="83558"/>
                  <a:pt x="1488098" y="82486"/>
                  <a:pt x="1488184" y="81543"/>
                </a:cubicBezTo>
                <a:cubicBezTo>
                  <a:pt x="1488269" y="80600"/>
                  <a:pt x="1488441" y="79914"/>
                  <a:pt x="1488698" y="79486"/>
                </a:cubicBezTo>
                <a:cubicBezTo>
                  <a:pt x="1488955" y="79057"/>
                  <a:pt x="1489127" y="78371"/>
                  <a:pt x="1489213" y="77428"/>
                </a:cubicBezTo>
                <a:cubicBezTo>
                  <a:pt x="1489298" y="76485"/>
                  <a:pt x="1489512" y="75671"/>
                  <a:pt x="1489856" y="74985"/>
                </a:cubicBezTo>
                <a:cubicBezTo>
                  <a:pt x="1490198" y="74299"/>
                  <a:pt x="1490670" y="73656"/>
                  <a:pt x="1491270" y="73056"/>
                </a:cubicBezTo>
                <a:cubicBezTo>
                  <a:pt x="1491870" y="72456"/>
                  <a:pt x="1492213" y="71770"/>
                  <a:pt x="1492299" y="70999"/>
                </a:cubicBezTo>
                <a:cubicBezTo>
                  <a:pt x="1492384" y="70227"/>
                  <a:pt x="1492641" y="69499"/>
                  <a:pt x="1493070" y="68813"/>
                </a:cubicBezTo>
                <a:cubicBezTo>
                  <a:pt x="1493499" y="68127"/>
                  <a:pt x="1493970" y="67227"/>
                  <a:pt x="1494485" y="66113"/>
                </a:cubicBezTo>
                <a:cubicBezTo>
                  <a:pt x="1494999" y="64998"/>
                  <a:pt x="1495299" y="63412"/>
                  <a:pt x="1495385" y="61355"/>
                </a:cubicBezTo>
                <a:cubicBezTo>
                  <a:pt x="1495470" y="59297"/>
                  <a:pt x="1494956" y="58612"/>
                  <a:pt x="1493842" y="59297"/>
                </a:cubicBezTo>
                <a:cubicBezTo>
                  <a:pt x="1492727" y="59983"/>
                  <a:pt x="1491999" y="60326"/>
                  <a:pt x="1491656" y="60326"/>
                </a:cubicBezTo>
                <a:cubicBezTo>
                  <a:pt x="1491313" y="60326"/>
                  <a:pt x="1490756" y="60626"/>
                  <a:pt x="1489984" y="61226"/>
                </a:cubicBezTo>
                <a:cubicBezTo>
                  <a:pt x="1489213" y="61826"/>
                  <a:pt x="1488741" y="62126"/>
                  <a:pt x="1488570" y="62126"/>
                </a:cubicBezTo>
                <a:cubicBezTo>
                  <a:pt x="1488398" y="62126"/>
                  <a:pt x="1487798" y="62598"/>
                  <a:pt x="1486769" y="63541"/>
                </a:cubicBezTo>
                <a:cubicBezTo>
                  <a:pt x="1485741" y="64484"/>
                  <a:pt x="1485140" y="64955"/>
                  <a:pt x="1484969" y="64955"/>
                </a:cubicBezTo>
                <a:cubicBezTo>
                  <a:pt x="1484798" y="64955"/>
                  <a:pt x="1484240" y="65341"/>
                  <a:pt x="1483297" y="66113"/>
                </a:cubicBezTo>
                <a:cubicBezTo>
                  <a:pt x="1482355" y="66884"/>
                  <a:pt x="1481797" y="67270"/>
                  <a:pt x="1481626" y="67270"/>
                </a:cubicBezTo>
                <a:cubicBezTo>
                  <a:pt x="1481454" y="67270"/>
                  <a:pt x="1480726" y="67913"/>
                  <a:pt x="1479440" y="69199"/>
                </a:cubicBezTo>
                <a:cubicBezTo>
                  <a:pt x="1478154" y="70485"/>
                  <a:pt x="1477468" y="71128"/>
                  <a:pt x="1477382" y="71128"/>
                </a:cubicBezTo>
                <a:cubicBezTo>
                  <a:pt x="1477297" y="71128"/>
                  <a:pt x="1477083" y="71428"/>
                  <a:pt x="1476739" y="72028"/>
                </a:cubicBezTo>
                <a:cubicBezTo>
                  <a:pt x="1476396" y="72628"/>
                  <a:pt x="1475754" y="73485"/>
                  <a:pt x="1474811" y="74599"/>
                </a:cubicBezTo>
                <a:cubicBezTo>
                  <a:pt x="1473868" y="75714"/>
                  <a:pt x="1473353" y="76271"/>
                  <a:pt x="1473268" y="76271"/>
                </a:cubicBezTo>
                <a:cubicBezTo>
                  <a:pt x="1473182" y="76271"/>
                  <a:pt x="1472796" y="76828"/>
                  <a:pt x="1472110" y="77943"/>
                </a:cubicBezTo>
                <a:cubicBezTo>
                  <a:pt x="1471424" y="79057"/>
                  <a:pt x="1470482" y="80000"/>
                  <a:pt x="1469281" y="80772"/>
                </a:cubicBezTo>
                <a:cubicBezTo>
                  <a:pt x="1468081" y="81543"/>
                  <a:pt x="1467010" y="81929"/>
                  <a:pt x="1466067" y="81929"/>
                </a:cubicBezTo>
                <a:cubicBezTo>
                  <a:pt x="1465124" y="81929"/>
                  <a:pt x="1464181" y="81672"/>
                  <a:pt x="1463238" y="81157"/>
                </a:cubicBezTo>
                <a:lnTo>
                  <a:pt x="1462359" y="80371"/>
                </a:lnTo>
                <a:lnTo>
                  <a:pt x="1463238" y="82443"/>
                </a:lnTo>
                <a:cubicBezTo>
                  <a:pt x="1463324" y="83815"/>
                  <a:pt x="1463495" y="84672"/>
                  <a:pt x="1463752" y="85015"/>
                </a:cubicBezTo>
                <a:cubicBezTo>
                  <a:pt x="1464009" y="85358"/>
                  <a:pt x="1464138" y="87244"/>
                  <a:pt x="1464138" y="90673"/>
                </a:cubicBezTo>
                <a:cubicBezTo>
                  <a:pt x="1464138" y="94102"/>
                  <a:pt x="1463924" y="96159"/>
                  <a:pt x="1463495" y="96845"/>
                </a:cubicBezTo>
                <a:cubicBezTo>
                  <a:pt x="1463066" y="97531"/>
                  <a:pt x="1462252" y="98260"/>
                  <a:pt x="1461052" y="99031"/>
                </a:cubicBezTo>
                <a:cubicBezTo>
                  <a:pt x="1459852" y="99803"/>
                  <a:pt x="1459252" y="100188"/>
                  <a:pt x="1459252" y="100188"/>
                </a:cubicBezTo>
                <a:cubicBezTo>
                  <a:pt x="1459252" y="100188"/>
                  <a:pt x="1458780" y="100188"/>
                  <a:pt x="1457837" y="100188"/>
                </a:cubicBezTo>
                <a:cubicBezTo>
                  <a:pt x="1456894" y="100188"/>
                  <a:pt x="1455951" y="99931"/>
                  <a:pt x="1455008" y="99417"/>
                </a:cubicBezTo>
                <a:cubicBezTo>
                  <a:pt x="1454065" y="98902"/>
                  <a:pt x="1453251" y="98174"/>
                  <a:pt x="1452565" y="97231"/>
                </a:cubicBezTo>
                <a:cubicBezTo>
                  <a:pt x="1451879" y="96288"/>
                  <a:pt x="1451494" y="94702"/>
                  <a:pt x="1451408" y="92473"/>
                </a:cubicBezTo>
                <a:cubicBezTo>
                  <a:pt x="1451322" y="90244"/>
                  <a:pt x="1451151" y="88958"/>
                  <a:pt x="1450893" y="88615"/>
                </a:cubicBezTo>
                <a:cubicBezTo>
                  <a:pt x="1450636" y="88273"/>
                  <a:pt x="1450422" y="87201"/>
                  <a:pt x="1450250" y="85401"/>
                </a:cubicBezTo>
                <a:cubicBezTo>
                  <a:pt x="1450079" y="83601"/>
                  <a:pt x="1449736" y="82272"/>
                  <a:pt x="1449222" y="81415"/>
                </a:cubicBezTo>
                <a:cubicBezTo>
                  <a:pt x="1448707" y="80557"/>
                  <a:pt x="1448322" y="79571"/>
                  <a:pt x="1448065" y="78457"/>
                </a:cubicBezTo>
                <a:cubicBezTo>
                  <a:pt x="1447807" y="77343"/>
                  <a:pt x="1447422" y="76357"/>
                  <a:pt x="1446907" y="75500"/>
                </a:cubicBezTo>
                <a:cubicBezTo>
                  <a:pt x="1446393" y="74642"/>
                  <a:pt x="1445750" y="73399"/>
                  <a:pt x="1444979" y="71770"/>
                </a:cubicBezTo>
                <a:cubicBezTo>
                  <a:pt x="1444207" y="70142"/>
                  <a:pt x="1443350" y="68813"/>
                  <a:pt x="1442407" y="67784"/>
                </a:cubicBezTo>
                <a:cubicBezTo>
                  <a:pt x="1441464" y="66756"/>
                  <a:pt x="1440821" y="66241"/>
                  <a:pt x="1440478" y="66241"/>
                </a:cubicBezTo>
                <a:cubicBezTo>
                  <a:pt x="1440135" y="66241"/>
                  <a:pt x="1439835" y="66113"/>
                  <a:pt x="1439578" y="65855"/>
                </a:cubicBezTo>
                <a:cubicBezTo>
                  <a:pt x="1439321" y="65598"/>
                  <a:pt x="1439149" y="65170"/>
                  <a:pt x="1439063" y="64570"/>
                </a:cubicBezTo>
                <a:cubicBezTo>
                  <a:pt x="1438978" y="63970"/>
                  <a:pt x="1439063" y="63541"/>
                  <a:pt x="1439321" y="63284"/>
                </a:cubicBezTo>
                <a:cubicBezTo>
                  <a:pt x="1439578" y="63027"/>
                  <a:pt x="1440178" y="62855"/>
                  <a:pt x="1441121" y="62769"/>
                </a:cubicBezTo>
                <a:cubicBezTo>
                  <a:pt x="1442064" y="62684"/>
                  <a:pt x="1442664" y="62769"/>
                  <a:pt x="1442921" y="63027"/>
                </a:cubicBezTo>
                <a:cubicBezTo>
                  <a:pt x="1443178" y="63284"/>
                  <a:pt x="1443735" y="63498"/>
                  <a:pt x="1444593" y="63669"/>
                </a:cubicBezTo>
                <a:cubicBezTo>
                  <a:pt x="1445450" y="63841"/>
                  <a:pt x="1446521" y="64355"/>
                  <a:pt x="1447807" y="65213"/>
                </a:cubicBezTo>
                <a:cubicBezTo>
                  <a:pt x="1449093" y="66070"/>
                  <a:pt x="1449950" y="66841"/>
                  <a:pt x="1450379" y="67527"/>
                </a:cubicBezTo>
                <a:cubicBezTo>
                  <a:pt x="1450808" y="68213"/>
                  <a:pt x="1451708" y="68942"/>
                  <a:pt x="1453079" y="69713"/>
                </a:cubicBezTo>
                <a:cubicBezTo>
                  <a:pt x="1454451" y="70485"/>
                  <a:pt x="1455394" y="71256"/>
                  <a:pt x="1455909" y="72028"/>
                </a:cubicBezTo>
                <a:cubicBezTo>
                  <a:pt x="1456423" y="72799"/>
                  <a:pt x="1457194" y="73656"/>
                  <a:pt x="1458223" y="74599"/>
                </a:cubicBezTo>
                <a:lnTo>
                  <a:pt x="1460085" y="76685"/>
                </a:lnTo>
                <a:lnTo>
                  <a:pt x="1459637" y="75242"/>
                </a:lnTo>
                <a:cubicBezTo>
                  <a:pt x="1459552" y="73699"/>
                  <a:pt x="1459680" y="72585"/>
                  <a:pt x="1460023" y="71899"/>
                </a:cubicBezTo>
                <a:cubicBezTo>
                  <a:pt x="1460366" y="71213"/>
                  <a:pt x="1461095" y="70313"/>
                  <a:pt x="1462209" y="69199"/>
                </a:cubicBezTo>
                <a:cubicBezTo>
                  <a:pt x="1463324" y="68084"/>
                  <a:pt x="1464138" y="67098"/>
                  <a:pt x="1464652" y="66241"/>
                </a:cubicBezTo>
                <a:cubicBezTo>
                  <a:pt x="1465167" y="65384"/>
                  <a:pt x="1466538" y="63798"/>
                  <a:pt x="1468767" y="61483"/>
                </a:cubicBezTo>
                <a:cubicBezTo>
                  <a:pt x="1470996" y="59169"/>
                  <a:pt x="1472496" y="57754"/>
                  <a:pt x="1473268" y="57240"/>
                </a:cubicBezTo>
                <a:cubicBezTo>
                  <a:pt x="1474039" y="56726"/>
                  <a:pt x="1474554" y="56211"/>
                  <a:pt x="1474811" y="55697"/>
                </a:cubicBezTo>
                <a:cubicBezTo>
                  <a:pt x="1475068" y="55183"/>
                  <a:pt x="1476097" y="54283"/>
                  <a:pt x="1477897" y="52997"/>
                </a:cubicBezTo>
                <a:cubicBezTo>
                  <a:pt x="1479697" y="51711"/>
                  <a:pt x="1481069" y="50896"/>
                  <a:pt x="1482012" y="50554"/>
                </a:cubicBezTo>
                <a:cubicBezTo>
                  <a:pt x="1482955" y="50211"/>
                  <a:pt x="1483855" y="49653"/>
                  <a:pt x="1484712" y="48882"/>
                </a:cubicBezTo>
                <a:cubicBezTo>
                  <a:pt x="1485569" y="48110"/>
                  <a:pt x="1486469" y="47639"/>
                  <a:pt x="1487412" y="47467"/>
                </a:cubicBezTo>
                <a:cubicBezTo>
                  <a:pt x="1488355" y="47296"/>
                  <a:pt x="1489298" y="46910"/>
                  <a:pt x="1490241" y="46310"/>
                </a:cubicBezTo>
                <a:cubicBezTo>
                  <a:pt x="1491184" y="45710"/>
                  <a:pt x="1493113" y="45367"/>
                  <a:pt x="1496028" y="45281"/>
                </a:cubicBezTo>
                <a:cubicBezTo>
                  <a:pt x="1498942" y="45196"/>
                  <a:pt x="1500743" y="45324"/>
                  <a:pt x="1501428" y="45667"/>
                </a:cubicBezTo>
                <a:cubicBezTo>
                  <a:pt x="1502114" y="46010"/>
                  <a:pt x="1502929" y="46610"/>
                  <a:pt x="1503871" y="47467"/>
                </a:cubicBezTo>
                <a:cubicBezTo>
                  <a:pt x="1504815" y="48325"/>
                  <a:pt x="1505800" y="49568"/>
                  <a:pt x="1506829" y="51196"/>
                </a:cubicBezTo>
                <a:cubicBezTo>
                  <a:pt x="1507858" y="52825"/>
                  <a:pt x="1508415" y="55783"/>
                  <a:pt x="1508501" y="60069"/>
                </a:cubicBezTo>
                <a:cubicBezTo>
                  <a:pt x="1508586" y="64355"/>
                  <a:pt x="1508458" y="67013"/>
                  <a:pt x="1508115" y="68041"/>
                </a:cubicBezTo>
                <a:cubicBezTo>
                  <a:pt x="1507772" y="69070"/>
                  <a:pt x="1507343" y="70185"/>
                  <a:pt x="1506829" y="71385"/>
                </a:cubicBezTo>
                <a:cubicBezTo>
                  <a:pt x="1506315" y="72585"/>
                  <a:pt x="1506015" y="73185"/>
                  <a:pt x="1505929" y="73185"/>
                </a:cubicBezTo>
                <a:cubicBezTo>
                  <a:pt x="1505843" y="73185"/>
                  <a:pt x="1505715" y="73614"/>
                  <a:pt x="1505543" y="74471"/>
                </a:cubicBezTo>
                <a:cubicBezTo>
                  <a:pt x="1505372" y="75328"/>
                  <a:pt x="1504900" y="76400"/>
                  <a:pt x="1504129" y="77686"/>
                </a:cubicBezTo>
                <a:cubicBezTo>
                  <a:pt x="1503357" y="78971"/>
                  <a:pt x="1502929" y="79614"/>
                  <a:pt x="1502843" y="79614"/>
                </a:cubicBezTo>
                <a:cubicBezTo>
                  <a:pt x="1502757" y="79614"/>
                  <a:pt x="1502586" y="80086"/>
                  <a:pt x="1502328" y="81029"/>
                </a:cubicBezTo>
                <a:cubicBezTo>
                  <a:pt x="1502071" y="81972"/>
                  <a:pt x="1501900" y="82443"/>
                  <a:pt x="1501814" y="82443"/>
                </a:cubicBezTo>
                <a:cubicBezTo>
                  <a:pt x="1501728" y="82443"/>
                  <a:pt x="1501600" y="83172"/>
                  <a:pt x="1501428" y="84629"/>
                </a:cubicBezTo>
                <a:cubicBezTo>
                  <a:pt x="1501257" y="86087"/>
                  <a:pt x="1501128" y="86815"/>
                  <a:pt x="1501043" y="86815"/>
                </a:cubicBezTo>
                <a:cubicBezTo>
                  <a:pt x="1500957" y="86815"/>
                  <a:pt x="1500786" y="87330"/>
                  <a:pt x="1500528" y="88358"/>
                </a:cubicBezTo>
                <a:cubicBezTo>
                  <a:pt x="1500271" y="89387"/>
                  <a:pt x="1499757" y="90416"/>
                  <a:pt x="1498985" y="91444"/>
                </a:cubicBezTo>
                <a:lnTo>
                  <a:pt x="1498330" y="92043"/>
                </a:lnTo>
                <a:lnTo>
                  <a:pt x="1498857" y="93888"/>
                </a:lnTo>
                <a:cubicBezTo>
                  <a:pt x="1498857" y="95345"/>
                  <a:pt x="1498642" y="96416"/>
                  <a:pt x="1498214" y="97102"/>
                </a:cubicBezTo>
                <a:cubicBezTo>
                  <a:pt x="1497785" y="97788"/>
                  <a:pt x="1497099" y="98474"/>
                  <a:pt x="1496156" y="99160"/>
                </a:cubicBezTo>
                <a:cubicBezTo>
                  <a:pt x="1495213" y="99845"/>
                  <a:pt x="1494613" y="100188"/>
                  <a:pt x="1494356" y="100188"/>
                </a:cubicBezTo>
                <a:cubicBezTo>
                  <a:pt x="1494099" y="100188"/>
                  <a:pt x="1493713" y="100360"/>
                  <a:pt x="1493199" y="100703"/>
                </a:cubicBezTo>
                <a:cubicBezTo>
                  <a:pt x="1492684" y="101046"/>
                  <a:pt x="1491398" y="101774"/>
                  <a:pt x="1489341" y="102889"/>
                </a:cubicBezTo>
                <a:cubicBezTo>
                  <a:pt x="1487284" y="104003"/>
                  <a:pt x="1486041" y="104560"/>
                  <a:pt x="1485612" y="104560"/>
                </a:cubicBezTo>
                <a:cubicBezTo>
                  <a:pt x="1485183" y="104560"/>
                  <a:pt x="1484883" y="104689"/>
                  <a:pt x="1484712" y="104946"/>
                </a:cubicBezTo>
                <a:cubicBezTo>
                  <a:pt x="1484540" y="105203"/>
                  <a:pt x="1483855" y="105718"/>
                  <a:pt x="1482655" y="106489"/>
                </a:cubicBezTo>
                <a:cubicBezTo>
                  <a:pt x="1481454" y="107261"/>
                  <a:pt x="1480511" y="107646"/>
                  <a:pt x="1479826" y="107646"/>
                </a:cubicBezTo>
                <a:cubicBezTo>
                  <a:pt x="1479140" y="107646"/>
                  <a:pt x="1478754" y="107732"/>
                  <a:pt x="1478668" y="107904"/>
                </a:cubicBezTo>
                <a:lnTo>
                  <a:pt x="1476499" y="109274"/>
                </a:lnTo>
                <a:lnTo>
                  <a:pt x="1477768" y="109447"/>
                </a:lnTo>
                <a:cubicBezTo>
                  <a:pt x="1478454" y="109790"/>
                  <a:pt x="1479226" y="110432"/>
                  <a:pt x="1480083" y="111375"/>
                </a:cubicBezTo>
                <a:cubicBezTo>
                  <a:pt x="1480940" y="112318"/>
                  <a:pt x="1481454" y="113433"/>
                  <a:pt x="1481626" y="114719"/>
                </a:cubicBezTo>
                <a:cubicBezTo>
                  <a:pt x="1481797" y="116005"/>
                  <a:pt x="1482183" y="117119"/>
                  <a:pt x="1482783" y="118062"/>
                </a:cubicBezTo>
                <a:cubicBezTo>
                  <a:pt x="1483233" y="118769"/>
                  <a:pt x="1483539" y="123286"/>
                  <a:pt x="1483699" y="131612"/>
                </a:cubicBezTo>
                <a:lnTo>
                  <a:pt x="1483757" y="136501"/>
                </a:lnTo>
                <a:lnTo>
                  <a:pt x="1486126" y="134007"/>
                </a:lnTo>
                <a:cubicBezTo>
                  <a:pt x="1487069" y="133407"/>
                  <a:pt x="1487927" y="132721"/>
                  <a:pt x="1488698" y="131949"/>
                </a:cubicBezTo>
                <a:cubicBezTo>
                  <a:pt x="1489470" y="131178"/>
                  <a:pt x="1491013" y="129978"/>
                  <a:pt x="1493327" y="128349"/>
                </a:cubicBezTo>
                <a:cubicBezTo>
                  <a:pt x="1495642" y="126720"/>
                  <a:pt x="1497399" y="125863"/>
                  <a:pt x="1498600" y="125777"/>
                </a:cubicBezTo>
                <a:cubicBezTo>
                  <a:pt x="1499799" y="125691"/>
                  <a:pt x="1500871" y="125906"/>
                  <a:pt x="1501814" y="126420"/>
                </a:cubicBezTo>
                <a:cubicBezTo>
                  <a:pt x="1502757" y="126935"/>
                  <a:pt x="1503571" y="127663"/>
                  <a:pt x="1504257" y="128606"/>
                </a:cubicBezTo>
                <a:cubicBezTo>
                  <a:pt x="1504943" y="129549"/>
                  <a:pt x="1505286" y="130878"/>
                  <a:pt x="1505286" y="132592"/>
                </a:cubicBezTo>
                <a:cubicBezTo>
                  <a:pt x="1505286" y="134307"/>
                  <a:pt x="1505072" y="135507"/>
                  <a:pt x="1504643" y="136193"/>
                </a:cubicBezTo>
                <a:cubicBezTo>
                  <a:pt x="1504214" y="136879"/>
                  <a:pt x="1503014" y="137907"/>
                  <a:pt x="1501043" y="139279"/>
                </a:cubicBezTo>
                <a:cubicBezTo>
                  <a:pt x="1499071" y="140651"/>
                  <a:pt x="1497999" y="141336"/>
                  <a:pt x="1497828" y="141336"/>
                </a:cubicBezTo>
                <a:cubicBezTo>
                  <a:pt x="1497656" y="141336"/>
                  <a:pt x="1496585" y="142365"/>
                  <a:pt x="1494613" y="144422"/>
                </a:cubicBezTo>
                <a:cubicBezTo>
                  <a:pt x="1492641" y="146480"/>
                  <a:pt x="1491056" y="147894"/>
                  <a:pt x="1489856" y="148666"/>
                </a:cubicBezTo>
                <a:cubicBezTo>
                  <a:pt x="1488655" y="149437"/>
                  <a:pt x="1488055" y="149823"/>
                  <a:pt x="1488055" y="149823"/>
                </a:cubicBezTo>
                <a:cubicBezTo>
                  <a:pt x="1488055" y="149823"/>
                  <a:pt x="1487584" y="149823"/>
                  <a:pt x="1486641" y="149823"/>
                </a:cubicBezTo>
                <a:lnTo>
                  <a:pt x="1483844" y="148972"/>
                </a:lnTo>
                <a:lnTo>
                  <a:pt x="1483852" y="150763"/>
                </a:lnTo>
                <a:cubicBezTo>
                  <a:pt x="1483868" y="159009"/>
                  <a:pt x="1483812" y="163325"/>
                  <a:pt x="1483683" y="163711"/>
                </a:cubicBezTo>
                <a:cubicBezTo>
                  <a:pt x="1483512" y="164225"/>
                  <a:pt x="1483383" y="164482"/>
                  <a:pt x="1483297" y="164482"/>
                </a:cubicBezTo>
                <a:lnTo>
                  <a:pt x="1483018" y="166535"/>
                </a:lnTo>
                <a:lnTo>
                  <a:pt x="1486384" y="164739"/>
                </a:lnTo>
                <a:cubicBezTo>
                  <a:pt x="1487327" y="164568"/>
                  <a:pt x="1488527" y="164054"/>
                  <a:pt x="1489984" y="163196"/>
                </a:cubicBezTo>
                <a:cubicBezTo>
                  <a:pt x="1491441" y="162339"/>
                  <a:pt x="1492641" y="161825"/>
                  <a:pt x="1493585" y="161653"/>
                </a:cubicBezTo>
                <a:cubicBezTo>
                  <a:pt x="1494527" y="161482"/>
                  <a:pt x="1495556" y="160967"/>
                  <a:pt x="1496671" y="160110"/>
                </a:cubicBezTo>
                <a:cubicBezTo>
                  <a:pt x="1497785" y="159253"/>
                  <a:pt x="1498857" y="158739"/>
                  <a:pt x="1499885" y="158567"/>
                </a:cubicBezTo>
                <a:cubicBezTo>
                  <a:pt x="1500914" y="158396"/>
                  <a:pt x="1501514" y="158224"/>
                  <a:pt x="1501686" y="158053"/>
                </a:cubicBezTo>
                <a:cubicBezTo>
                  <a:pt x="1501857" y="157881"/>
                  <a:pt x="1502543" y="157753"/>
                  <a:pt x="1503743" y="157667"/>
                </a:cubicBezTo>
                <a:cubicBezTo>
                  <a:pt x="1504943" y="157581"/>
                  <a:pt x="1506015" y="157796"/>
                  <a:pt x="1506958" y="158310"/>
                </a:cubicBezTo>
                <a:cubicBezTo>
                  <a:pt x="1507901" y="158824"/>
                  <a:pt x="1508715" y="159553"/>
                  <a:pt x="1509401" y="160496"/>
                </a:cubicBezTo>
                <a:lnTo>
                  <a:pt x="1509919" y="162506"/>
                </a:lnTo>
                <a:lnTo>
                  <a:pt x="1511201" y="161139"/>
                </a:lnTo>
                <a:cubicBezTo>
                  <a:pt x="1512058" y="160282"/>
                  <a:pt x="1512658" y="159553"/>
                  <a:pt x="1513001" y="158953"/>
                </a:cubicBezTo>
                <a:cubicBezTo>
                  <a:pt x="1513344" y="158353"/>
                  <a:pt x="1513858" y="157667"/>
                  <a:pt x="1514544" y="156895"/>
                </a:cubicBezTo>
                <a:cubicBezTo>
                  <a:pt x="1515230" y="156124"/>
                  <a:pt x="1516301" y="154667"/>
                  <a:pt x="1517759" y="152524"/>
                </a:cubicBezTo>
                <a:cubicBezTo>
                  <a:pt x="1519216" y="150380"/>
                  <a:pt x="1519988" y="148923"/>
                  <a:pt x="1520074" y="148152"/>
                </a:cubicBezTo>
                <a:cubicBezTo>
                  <a:pt x="1520159" y="147380"/>
                  <a:pt x="1520374" y="146651"/>
                  <a:pt x="1520717" y="145965"/>
                </a:cubicBezTo>
                <a:cubicBezTo>
                  <a:pt x="1521059" y="145280"/>
                  <a:pt x="1521531" y="144637"/>
                  <a:pt x="1522131" y="144037"/>
                </a:cubicBezTo>
                <a:cubicBezTo>
                  <a:pt x="1522731" y="143437"/>
                  <a:pt x="1523374" y="142536"/>
                  <a:pt x="1524060" y="141336"/>
                </a:cubicBezTo>
                <a:cubicBezTo>
                  <a:pt x="1524746" y="140136"/>
                  <a:pt x="1525131" y="139236"/>
                  <a:pt x="1525217" y="138636"/>
                </a:cubicBezTo>
                <a:cubicBezTo>
                  <a:pt x="1525303" y="138036"/>
                  <a:pt x="1525517" y="137393"/>
                  <a:pt x="1525860" y="136707"/>
                </a:cubicBezTo>
                <a:cubicBezTo>
                  <a:pt x="1526203" y="136021"/>
                  <a:pt x="1526889" y="135164"/>
                  <a:pt x="1527917" y="134135"/>
                </a:cubicBezTo>
                <a:cubicBezTo>
                  <a:pt x="1528946" y="133107"/>
                  <a:pt x="1529632" y="132035"/>
                  <a:pt x="1529975" y="130921"/>
                </a:cubicBezTo>
                <a:cubicBezTo>
                  <a:pt x="1530317" y="129806"/>
                  <a:pt x="1530789" y="128820"/>
                  <a:pt x="1531389" y="127963"/>
                </a:cubicBezTo>
                <a:cubicBezTo>
                  <a:pt x="1531989" y="127106"/>
                  <a:pt x="1532375" y="126334"/>
                  <a:pt x="1532546" y="125649"/>
                </a:cubicBezTo>
                <a:cubicBezTo>
                  <a:pt x="1532718" y="124963"/>
                  <a:pt x="1533061" y="124277"/>
                  <a:pt x="1533575" y="123591"/>
                </a:cubicBezTo>
                <a:cubicBezTo>
                  <a:pt x="1534090" y="122905"/>
                  <a:pt x="1534389" y="122177"/>
                  <a:pt x="1534475" y="121405"/>
                </a:cubicBezTo>
                <a:cubicBezTo>
                  <a:pt x="1534561" y="120634"/>
                  <a:pt x="1534990" y="119562"/>
                  <a:pt x="1535761" y="118191"/>
                </a:cubicBezTo>
                <a:cubicBezTo>
                  <a:pt x="1536533" y="116819"/>
                  <a:pt x="1537176" y="115576"/>
                  <a:pt x="1537690" y="114462"/>
                </a:cubicBezTo>
                <a:cubicBezTo>
                  <a:pt x="1538204" y="113347"/>
                  <a:pt x="1538504" y="112147"/>
                  <a:pt x="1538590" y="110861"/>
                </a:cubicBezTo>
                <a:cubicBezTo>
                  <a:pt x="1538676" y="109575"/>
                  <a:pt x="1538847" y="108718"/>
                  <a:pt x="1539105" y="108289"/>
                </a:cubicBezTo>
                <a:cubicBezTo>
                  <a:pt x="1539362" y="107861"/>
                  <a:pt x="1539533" y="107003"/>
                  <a:pt x="1539619" y="105718"/>
                </a:cubicBezTo>
                <a:lnTo>
                  <a:pt x="1539924" y="104189"/>
                </a:lnTo>
                <a:lnTo>
                  <a:pt x="1538719" y="104560"/>
                </a:lnTo>
                <a:cubicBezTo>
                  <a:pt x="1537518" y="104560"/>
                  <a:pt x="1536661" y="104732"/>
                  <a:pt x="1536147" y="105075"/>
                </a:cubicBezTo>
                <a:cubicBezTo>
                  <a:pt x="1535633" y="105418"/>
                  <a:pt x="1535161" y="105589"/>
                  <a:pt x="1534733" y="105589"/>
                </a:cubicBezTo>
                <a:cubicBezTo>
                  <a:pt x="1534304" y="105589"/>
                  <a:pt x="1533490" y="105932"/>
                  <a:pt x="1532289" y="106618"/>
                </a:cubicBezTo>
                <a:cubicBezTo>
                  <a:pt x="1531089" y="107303"/>
                  <a:pt x="1530017" y="107646"/>
                  <a:pt x="1529075" y="107646"/>
                </a:cubicBezTo>
                <a:cubicBezTo>
                  <a:pt x="1528132" y="107646"/>
                  <a:pt x="1527060" y="107989"/>
                  <a:pt x="1525860" y="108675"/>
                </a:cubicBezTo>
                <a:cubicBezTo>
                  <a:pt x="1524660" y="109361"/>
                  <a:pt x="1523460" y="109704"/>
                  <a:pt x="1522259" y="109704"/>
                </a:cubicBezTo>
                <a:cubicBezTo>
                  <a:pt x="1521059" y="109704"/>
                  <a:pt x="1520202" y="109875"/>
                  <a:pt x="1519688" y="110218"/>
                </a:cubicBezTo>
                <a:cubicBezTo>
                  <a:pt x="1519174" y="110561"/>
                  <a:pt x="1518659" y="110732"/>
                  <a:pt x="1518145" y="110732"/>
                </a:cubicBezTo>
                <a:cubicBezTo>
                  <a:pt x="1517630" y="110732"/>
                  <a:pt x="1517116" y="110904"/>
                  <a:pt x="1516602" y="111247"/>
                </a:cubicBezTo>
                <a:cubicBezTo>
                  <a:pt x="1516087" y="111590"/>
                  <a:pt x="1515830" y="111761"/>
                  <a:pt x="1515830" y="111761"/>
                </a:cubicBezTo>
                <a:cubicBezTo>
                  <a:pt x="1515830" y="111761"/>
                  <a:pt x="1514673" y="111761"/>
                  <a:pt x="1512358" y="111761"/>
                </a:cubicBezTo>
                <a:cubicBezTo>
                  <a:pt x="1510044" y="111761"/>
                  <a:pt x="1508415" y="111504"/>
                  <a:pt x="1507472" y="110990"/>
                </a:cubicBezTo>
                <a:cubicBezTo>
                  <a:pt x="1506529" y="110475"/>
                  <a:pt x="1505715" y="109747"/>
                  <a:pt x="1505029" y="108804"/>
                </a:cubicBezTo>
                <a:cubicBezTo>
                  <a:pt x="1504343" y="107861"/>
                  <a:pt x="1503957" y="106789"/>
                  <a:pt x="1503871" y="105589"/>
                </a:cubicBezTo>
                <a:cubicBezTo>
                  <a:pt x="1503786" y="104389"/>
                  <a:pt x="1504000" y="103317"/>
                  <a:pt x="1504514" y="102374"/>
                </a:cubicBezTo>
                <a:cubicBezTo>
                  <a:pt x="1505029" y="101431"/>
                  <a:pt x="1505757" y="100617"/>
                  <a:pt x="1506700" y="99931"/>
                </a:cubicBezTo>
                <a:cubicBezTo>
                  <a:pt x="1507643" y="99245"/>
                  <a:pt x="1508672" y="98860"/>
                  <a:pt x="1509786" y="98774"/>
                </a:cubicBezTo>
                <a:cubicBezTo>
                  <a:pt x="1510901" y="98688"/>
                  <a:pt x="1511587" y="98517"/>
                  <a:pt x="1511844" y="98260"/>
                </a:cubicBezTo>
                <a:cubicBezTo>
                  <a:pt x="1512101" y="98002"/>
                  <a:pt x="1512787" y="97831"/>
                  <a:pt x="1513901" y="97745"/>
                </a:cubicBezTo>
                <a:cubicBezTo>
                  <a:pt x="1515016" y="97659"/>
                  <a:pt x="1515702" y="97488"/>
                  <a:pt x="1515959" y="97231"/>
                </a:cubicBezTo>
                <a:cubicBezTo>
                  <a:pt x="1516216" y="96974"/>
                  <a:pt x="1517073" y="96802"/>
                  <a:pt x="1518530" y="96716"/>
                </a:cubicBezTo>
                <a:cubicBezTo>
                  <a:pt x="1519988" y="96631"/>
                  <a:pt x="1521188" y="96288"/>
                  <a:pt x="1522131" y="95688"/>
                </a:cubicBezTo>
                <a:cubicBezTo>
                  <a:pt x="1523074" y="95088"/>
                  <a:pt x="1524188" y="94745"/>
                  <a:pt x="1525474" y="94659"/>
                </a:cubicBezTo>
                <a:cubicBezTo>
                  <a:pt x="1526760" y="94573"/>
                  <a:pt x="1527703" y="94273"/>
                  <a:pt x="1528303" y="93759"/>
                </a:cubicBezTo>
                <a:cubicBezTo>
                  <a:pt x="1528903" y="93245"/>
                  <a:pt x="1529675" y="92902"/>
                  <a:pt x="1530618" y="92730"/>
                </a:cubicBezTo>
                <a:cubicBezTo>
                  <a:pt x="1531561" y="92559"/>
                  <a:pt x="1532161" y="92344"/>
                  <a:pt x="1532418" y="92087"/>
                </a:cubicBezTo>
                <a:cubicBezTo>
                  <a:pt x="1532675" y="91830"/>
                  <a:pt x="1533361" y="91659"/>
                  <a:pt x="1534475" y="91573"/>
                </a:cubicBezTo>
                <a:cubicBezTo>
                  <a:pt x="1535590" y="91487"/>
                  <a:pt x="1536361" y="91273"/>
                  <a:pt x="1536790" y="90930"/>
                </a:cubicBezTo>
                <a:cubicBezTo>
                  <a:pt x="1537219" y="90587"/>
                  <a:pt x="1538076" y="90201"/>
                  <a:pt x="1539362" y="89773"/>
                </a:cubicBezTo>
                <a:cubicBezTo>
                  <a:pt x="1540648" y="89344"/>
                  <a:pt x="1541719" y="89001"/>
                  <a:pt x="1542576" y="88744"/>
                </a:cubicBezTo>
                <a:lnTo>
                  <a:pt x="1544573" y="87687"/>
                </a:lnTo>
                <a:lnTo>
                  <a:pt x="1544762" y="83086"/>
                </a:lnTo>
                <a:cubicBezTo>
                  <a:pt x="1544848" y="79057"/>
                  <a:pt x="1545019" y="76828"/>
                  <a:pt x="1545277" y="76400"/>
                </a:cubicBezTo>
                <a:cubicBezTo>
                  <a:pt x="1545534" y="75971"/>
                  <a:pt x="1545705" y="71770"/>
                  <a:pt x="1545791" y="63798"/>
                </a:cubicBezTo>
                <a:cubicBezTo>
                  <a:pt x="1545877" y="55826"/>
                  <a:pt x="1545791" y="51668"/>
                  <a:pt x="1545534" y="51325"/>
                </a:cubicBezTo>
                <a:cubicBezTo>
                  <a:pt x="1545277" y="50982"/>
                  <a:pt x="1545105" y="49996"/>
                  <a:pt x="1545019" y="48368"/>
                </a:cubicBezTo>
                <a:cubicBezTo>
                  <a:pt x="1544934" y="46739"/>
                  <a:pt x="1544634" y="45496"/>
                  <a:pt x="1544119" y="44639"/>
                </a:cubicBezTo>
                <a:cubicBezTo>
                  <a:pt x="1543605" y="43781"/>
                  <a:pt x="1543262" y="42924"/>
                  <a:pt x="1543091" y="42067"/>
                </a:cubicBezTo>
                <a:cubicBezTo>
                  <a:pt x="1542919" y="41210"/>
                  <a:pt x="1542533" y="40395"/>
                  <a:pt x="1541933" y="39624"/>
                </a:cubicBezTo>
                <a:cubicBezTo>
                  <a:pt x="1541333" y="38852"/>
                  <a:pt x="1540990" y="37866"/>
                  <a:pt x="1540905" y="36666"/>
                </a:cubicBezTo>
                <a:cubicBezTo>
                  <a:pt x="1540819" y="35466"/>
                  <a:pt x="1541033" y="34394"/>
                  <a:pt x="1541548" y="33451"/>
                </a:cubicBezTo>
                <a:cubicBezTo>
                  <a:pt x="1542062" y="32508"/>
                  <a:pt x="1542791" y="31694"/>
                  <a:pt x="1543734" y="31008"/>
                </a:cubicBezTo>
                <a:cubicBezTo>
                  <a:pt x="1544676" y="30322"/>
                  <a:pt x="1545920" y="29937"/>
                  <a:pt x="1547463" y="29851"/>
                </a:cubicBezTo>
                <a:close/>
                <a:moveTo>
                  <a:pt x="2900851" y="28822"/>
                </a:moveTo>
                <a:cubicBezTo>
                  <a:pt x="2902394" y="28737"/>
                  <a:pt x="2903636" y="28951"/>
                  <a:pt x="2904580" y="29465"/>
                </a:cubicBezTo>
                <a:cubicBezTo>
                  <a:pt x="2905523" y="29980"/>
                  <a:pt x="2906508" y="31051"/>
                  <a:pt x="2907537" y="32680"/>
                </a:cubicBezTo>
                <a:cubicBezTo>
                  <a:pt x="2908566" y="34309"/>
                  <a:pt x="2909123" y="38638"/>
                  <a:pt x="2909209" y="45667"/>
                </a:cubicBezTo>
                <a:cubicBezTo>
                  <a:pt x="2909294" y="52697"/>
                  <a:pt x="2909166" y="56769"/>
                  <a:pt x="2908823" y="57883"/>
                </a:cubicBezTo>
                <a:cubicBezTo>
                  <a:pt x="2908480" y="58997"/>
                  <a:pt x="2907838" y="60326"/>
                  <a:pt x="2906894" y="61869"/>
                </a:cubicBezTo>
                <a:cubicBezTo>
                  <a:pt x="2905951" y="63412"/>
                  <a:pt x="2905437" y="64184"/>
                  <a:pt x="2905351" y="64184"/>
                </a:cubicBezTo>
                <a:cubicBezTo>
                  <a:pt x="2905266" y="64184"/>
                  <a:pt x="2904880" y="64998"/>
                  <a:pt x="2904194" y="66627"/>
                </a:cubicBezTo>
                <a:cubicBezTo>
                  <a:pt x="2903508" y="68256"/>
                  <a:pt x="2902694" y="69842"/>
                  <a:pt x="2901751" y="71385"/>
                </a:cubicBezTo>
                <a:cubicBezTo>
                  <a:pt x="2900808" y="72928"/>
                  <a:pt x="2900294" y="73699"/>
                  <a:pt x="2900208" y="73699"/>
                </a:cubicBezTo>
                <a:cubicBezTo>
                  <a:pt x="2900122" y="73699"/>
                  <a:pt x="2899650" y="74299"/>
                  <a:pt x="2898793" y="75500"/>
                </a:cubicBezTo>
                <a:cubicBezTo>
                  <a:pt x="2897936" y="76700"/>
                  <a:pt x="2897464" y="77300"/>
                  <a:pt x="2897379" y="77300"/>
                </a:cubicBezTo>
                <a:cubicBezTo>
                  <a:pt x="2897293" y="77300"/>
                  <a:pt x="2896950" y="78028"/>
                  <a:pt x="2896350" y="79486"/>
                </a:cubicBezTo>
                <a:cubicBezTo>
                  <a:pt x="2895750" y="80943"/>
                  <a:pt x="2895407" y="81672"/>
                  <a:pt x="2895321" y="81672"/>
                </a:cubicBezTo>
                <a:cubicBezTo>
                  <a:pt x="2895236" y="81672"/>
                  <a:pt x="2894936" y="82229"/>
                  <a:pt x="2894422" y="83343"/>
                </a:cubicBezTo>
                <a:cubicBezTo>
                  <a:pt x="2893907" y="84458"/>
                  <a:pt x="2893607" y="85015"/>
                  <a:pt x="2893521" y="85015"/>
                </a:cubicBezTo>
                <a:cubicBezTo>
                  <a:pt x="2893436" y="85015"/>
                  <a:pt x="2893050" y="85915"/>
                  <a:pt x="2892364" y="87715"/>
                </a:cubicBezTo>
                <a:cubicBezTo>
                  <a:pt x="2891678" y="89516"/>
                  <a:pt x="2891507" y="90287"/>
                  <a:pt x="2891850" y="90030"/>
                </a:cubicBezTo>
                <a:cubicBezTo>
                  <a:pt x="2892192" y="89773"/>
                  <a:pt x="2893136" y="89601"/>
                  <a:pt x="2894678" y="89516"/>
                </a:cubicBezTo>
                <a:cubicBezTo>
                  <a:pt x="2896222" y="89430"/>
                  <a:pt x="2897336" y="89558"/>
                  <a:pt x="2898022" y="89901"/>
                </a:cubicBezTo>
                <a:cubicBezTo>
                  <a:pt x="2898708" y="90244"/>
                  <a:pt x="2899436" y="90844"/>
                  <a:pt x="2900208" y="91702"/>
                </a:cubicBezTo>
                <a:cubicBezTo>
                  <a:pt x="2900979" y="92559"/>
                  <a:pt x="2901494" y="93502"/>
                  <a:pt x="2901751" y="94530"/>
                </a:cubicBezTo>
                <a:cubicBezTo>
                  <a:pt x="2902008" y="95559"/>
                  <a:pt x="2902222" y="96116"/>
                  <a:pt x="2902394" y="96202"/>
                </a:cubicBezTo>
                <a:cubicBezTo>
                  <a:pt x="2902565" y="96288"/>
                  <a:pt x="2902736" y="96931"/>
                  <a:pt x="2902908" y="98131"/>
                </a:cubicBezTo>
                <a:cubicBezTo>
                  <a:pt x="2903080" y="99331"/>
                  <a:pt x="2903294" y="100103"/>
                  <a:pt x="2903551" y="100445"/>
                </a:cubicBezTo>
                <a:cubicBezTo>
                  <a:pt x="2903808" y="100788"/>
                  <a:pt x="2903980" y="106618"/>
                  <a:pt x="2904065" y="117933"/>
                </a:cubicBezTo>
                <a:cubicBezTo>
                  <a:pt x="2904151" y="129249"/>
                  <a:pt x="2904322" y="135078"/>
                  <a:pt x="2904580" y="135421"/>
                </a:cubicBezTo>
                <a:cubicBezTo>
                  <a:pt x="2904837" y="135764"/>
                  <a:pt x="2905008" y="143865"/>
                  <a:pt x="2905094" y="159724"/>
                </a:cubicBezTo>
                <a:cubicBezTo>
                  <a:pt x="2905180" y="175584"/>
                  <a:pt x="2905137" y="183770"/>
                  <a:pt x="2904966" y="184285"/>
                </a:cubicBezTo>
                <a:cubicBezTo>
                  <a:pt x="2904794" y="184799"/>
                  <a:pt x="2904665" y="185056"/>
                  <a:pt x="2904580" y="185056"/>
                </a:cubicBezTo>
                <a:cubicBezTo>
                  <a:pt x="2904494" y="185056"/>
                  <a:pt x="2904408" y="187542"/>
                  <a:pt x="2904322" y="192514"/>
                </a:cubicBezTo>
                <a:cubicBezTo>
                  <a:pt x="2904237" y="197486"/>
                  <a:pt x="2904108" y="200229"/>
                  <a:pt x="2903937" y="200744"/>
                </a:cubicBezTo>
                <a:cubicBezTo>
                  <a:pt x="2903765" y="201258"/>
                  <a:pt x="2903636" y="201515"/>
                  <a:pt x="2903551" y="201515"/>
                </a:cubicBezTo>
                <a:cubicBezTo>
                  <a:pt x="2903465" y="201515"/>
                  <a:pt x="2903294" y="202373"/>
                  <a:pt x="2903036" y="204087"/>
                </a:cubicBezTo>
                <a:cubicBezTo>
                  <a:pt x="2902779" y="205802"/>
                  <a:pt x="2902608" y="206659"/>
                  <a:pt x="2902522" y="206659"/>
                </a:cubicBezTo>
                <a:cubicBezTo>
                  <a:pt x="2902436" y="206659"/>
                  <a:pt x="2902308" y="207602"/>
                  <a:pt x="2902136" y="209488"/>
                </a:cubicBezTo>
                <a:cubicBezTo>
                  <a:pt x="2901965" y="211374"/>
                  <a:pt x="2901494" y="212831"/>
                  <a:pt x="2900722" y="213860"/>
                </a:cubicBezTo>
                <a:cubicBezTo>
                  <a:pt x="2899950" y="214888"/>
                  <a:pt x="2898965" y="215789"/>
                  <a:pt x="2897764" y="216560"/>
                </a:cubicBezTo>
                <a:cubicBezTo>
                  <a:pt x="2896564" y="217332"/>
                  <a:pt x="2895964" y="217717"/>
                  <a:pt x="2895964" y="217717"/>
                </a:cubicBezTo>
                <a:cubicBezTo>
                  <a:pt x="2895964" y="217717"/>
                  <a:pt x="2895493" y="217717"/>
                  <a:pt x="2894550" y="217717"/>
                </a:cubicBezTo>
                <a:cubicBezTo>
                  <a:pt x="2893607" y="217717"/>
                  <a:pt x="2892664" y="217460"/>
                  <a:pt x="2891721" y="216946"/>
                </a:cubicBezTo>
                <a:cubicBezTo>
                  <a:pt x="2890778" y="216432"/>
                  <a:pt x="2889964" y="215703"/>
                  <a:pt x="2889278" y="214760"/>
                </a:cubicBezTo>
                <a:cubicBezTo>
                  <a:pt x="2888592" y="213817"/>
                  <a:pt x="2888206" y="210902"/>
                  <a:pt x="2888120" y="206016"/>
                </a:cubicBezTo>
                <a:cubicBezTo>
                  <a:pt x="2888035" y="201130"/>
                  <a:pt x="2888163" y="198301"/>
                  <a:pt x="2888506" y="197529"/>
                </a:cubicBezTo>
                <a:cubicBezTo>
                  <a:pt x="2888849" y="196758"/>
                  <a:pt x="2889321" y="196115"/>
                  <a:pt x="2889921" y="195600"/>
                </a:cubicBezTo>
                <a:cubicBezTo>
                  <a:pt x="2890521" y="195086"/>
                  <a:pt x="2890864" y="192686"/>
                  <a:pt x="2890950" y="188399"/>
                </a:cubicBezTo>
                <a:cubicBezTo>
                  <a:pt x="2891035" y="184113"/>
                  <a:pt x="2891206" y="181756"/>
                  <a:pt x="2891464" y="181327"/>
                </a:cubicBezTo>
                <a:cubicBezTo>
                  <a:pt x="2891721" y="180898"/>
                  <a:pt x="2891892" y="173826"/>
                  <a:pt x="2891978" y="160110"/>
                </a:cubicBezTo>
                <a:cubicBezTo>
                  <a:pt x="2892064" y="146394"/>
                  <a:pt x="2891978" y="139365"/>
                  <a:pt x="2891721" y="139022"/>
                </a:cubicBezTo>
                <a:cubicBezTo>
                  <a:pt x="2891464" y="138679"/>
                  <a:pt x="2891292" y="132978"/>
                  <a:pt x="2891206" y="121920"/>
                </a:cubicBezTo>
                <a:cubicBezTo>
                  <a:pt x="2891121" y="110861"/>
                  <a:pt x="2890864" y="105418"/>
                  <a:pt x="2890435" y="105589"/>
                </a:cubicBezTo>
                <a:cubicBezTo>
                  <a:pt x="2890006" y="105760"/>
                  <a:pt x="2889578" y="105846"/>
                  <a:pt x="2889149" y="105846"/>
                </a:cubicBezTo>
                <a:cubicBezTo>
                  <a:pt x="2888720" y="105846"/>
                  <a:pt x="2887649" y="106403"/>
                  <a:pt x="2885934" y="107518"/>
                </a:cubicBezTo>
                <a:cubicBezTo>
                  <a:pt x="2884220" y="108632"/>
                  <a:pt x="2882462" y="109704"/>
                  <a:pt x="2880662" y="110732"/>
                </a:cubicBezTo>
                <a:cubicBezTo>
                  <a:pt x="2878862" y="111761"/>
                  <a:pt x="2877876" y="112276"/>
                  <a:pt x="2877705" y="112276"/>
                </a:cubicBezTo>
                <a:cubicBezTo>
                  <a:pt x="2877534" y="112276"/>
                  <a:pt x="2877105" y="112576"/>
                  <a:pt x="2876419" y="113176"/>
                </a:cubicBezTo>
                <a:cubicBezTo>
                  <a:pt x="2875733" y="113776"/>
                  <a:pt x="2875304" y="114076"/>
                  <a:pt x="2875133" y="114076"/>
                </a:cubicBezTo>
                <a:cubicBezTo>
                  <a:pt x="2874962" y="114076"/>
                  <a:pt x="2874362" y="114590"/>
                  <a:pt x="2873333" y="115619"/>
                </a:cubicBezTo>
                <a:cubicBezTo>
                  <a:pt x="2872304" y="116648"/>
                  <a:pt x="2871704" y="117162"/>
                  <a:pt x="2871533" y="117162"/>
                </a:cubicBezTo>
                <a:cubicBezTo>
                  <a:pt x="2871361" y="117162"/>
                  <a:pt x="2870332" y="118105"/>
                  <a:pt x="2868446" y="119991"/>
                </a:cubicBezTo>
                <a:cubicBezTo>
                  <a:pt x="2866560" y="121877"/>
                  <a:pt x="2864504" y="123548"/>
                  <a:pt x="2862274" y="125006"/>
                </a:cubicBezTo>
                <a:cubicBezTo>
                  <a:pt x="2860046" y="126463"/>
                  <a:pt x="2858288" y="127192"/>
                  <a:pt x="2857002" y="127192"/>
                </a:cubicBezTo>
                <a:cubicBezTo>
                  <a:pt x="2855716" y="127192"/>
                  <a:pt x="2854559" y="126892"/>
                  <a:pt x="2853530" y="126292"/>
                </a:cubicBezTo>
                <a:cubicBezTo>
                  <a:pt x="2852502" y="125691"/>
                  <a:pt x="2851645" y="124834"/>
                  <a:pt x="2850959" y="123720"/>
                </a:cubicBezTo>
                <a:cubicBezTo>
                  <a:pt x="2850273" y="122605"/>
                  <a:pt x="2850016" y="121362"/>
                  <a:pt x="2850187" y="119991"/>
                </a:cubicBezTo>
                <a:cubicBezTo>
                  <a:pt x="2850359" y="118619"/>
                  <a:pt x="2850916" y="117376"/>
                  <a:pt x="2851859" y="116262"/>
                </a:cubicBezTo>
                <a:cubicBezTo>
                  <a:pt x="2852802" y="115147"/>
                  <a:pt x="2853873" y="114161"/>
                  <a:pt x="2855074" y="113304"/>
                </a:cubicBezTo>
                <a:cubicBezTo>
                  <a:pt x="2856274" y="112447"/>
                  <a:pt x="2857345" y="111718"/>
                  <a:pt x="2858288" y="111118"/>
                </a:cubicBezTo>
                <a:cubicBezTo>
                  <a:pt x="2859231" y="110518"/>
                  <a:pt x="2860088" y="109661"/>
                  <a:pt x="2860860" y="108547"/>
                </a:cubicBezTo>
                <a:cubicBezTo>
                  <a:pt x="2861632" y="107432"/>
                  <a:pt x="2862489" y="106575"/>
                  <a:pt x="2863432" y="105975"/>
                </a:cubicBezTo>
                <a:cubicBezTo>
                  <a:pt x="2864375" y="105375"/>
                  <a:pt x="2865189" y="104775"/>
                  <a:pt x="2865875" y="104175"/>
                </a:cubicBezTo>
                <a:cubicBezTo>
                  <a:pt x="2866560" y="103574"/>
                  <a:pt x="2867161" y="102674"/>
                  <a:pt x="2867675" y="101474"/>
                </a:cubicBezTo>
                <a:cubicBezTo>
                  <a:pt x="2868189" y="100274"/>
                  <a:pt x="2868790" y="99374"/>
                  <a:pt x="2869475" y="98774"/>
                </a:cubicBezTo>
                <a:cubicBezTo>
                  <a:pt x="2870161" y="98174"/>
                  <a:pt x="2870676" y="97659"/>
                  <a:pt x="2871018" y="97231"/>
                </a:cubicBezTo>
                <a:cubicBezTo>
                  <a:pt x="2871361" y="96802"/>
                  <a:pt x="2871962" y="96159"/>
                  <a:pt x="2872819" y="95302"/>
                </a:cubicBezTo>
                <a:cubicBezTo>
                  <a:pt x="2873676" y="94445"/>
                  <a:pt x="2874490" y="93245"/>
                  <a:pt x="2875262" y="91702"/>
                </a:cubicBezTo>
                <a:cubicBezTo>
                  <a:pt x="2876033" y="90158"/>
                  <a:pt x="2877276" y="88401"/>
                  <a:pt x="2878991" y="86429"/>
                </a:cubicBezTo>
                <a:cubicBezTo>
                  <a:pt x="2880705" y="84458"/>
                  <a:pt x="2882334" y="81672"/>
                  <a:pt x="2883877" y="78071"/>
                </a:cubicBezTo>
                <a:cubicBezTo>
                  <a:pt x="2885420" y="74471"/>
                  <a:pt x="2886878" y="71685"/>
                  <a:pt x="2888249" y="69713"/>
                </a:cubicBezTo>
                <a:cubicBezTo>
                  <a:pt x="2889620" y="67741"/>
                  <a:pt x="2890735" y="65598"/>
                  <a:pt x="2891592" y="63284"/>
                </a:cubicBezTo>
                <a:cubicBezTo>
                  <a:pt x="2892450" y="60969"/>
                  <a:pt x="2893393" y="58955"/>
                  <a:pt x="2894422" y="57240"/>
                </a:cubicBezTo>
                <a:cubicBezTo>
                  <a:pt x="2895450" y="55526"/>
                  <a:pt x="2896007" y="52182"/>
                  <a:pt x="2896093" y="47210"/>
                </a:cubicBezTo>
                <a:cubicBezTo>
                  <a:pt x="2896178" y="42238"/>
                  <a:pt x="2895921" y="39366"/>
                  <a:pt x="2895321" y="38595"/>
                </a:cubicBezTo>
                <a:cubicBezTo>
                  <a:pt x="2894721" y="37823"/>
                  <a:pt x="2894378" y="36838"/>
                  <a:pt x="2894292" y="35637"/>
                </a:cubicBezTo>
                <a:cubicBezTo>
                  <a:pt x="2894207" y="34437"/>
                  <a:pt x="2894422" y="33366"/>
                  <a:pt x="2894936" y="32423"/>
                </a:cubicBezTo>
                <a:cubicBezTo>
                  <a:pt x="2895450" y="31480"/>
                  <a:pt x="2896178" y="30665"/>
                  <a:pt x="2897122" y="29980"/>
                </a:cubicBezTo>
                <a:cubicBezTo>
                  <a:pt x="2898065" y="29294"/>
                  <a:pt x="2899308" y="28908"/>
                  <a:pt x="2900851" y="28822"/>
                </a:cubicBezTo>
                <a:close/>
                <a:moveTo>
                  <a:pt x="3606215" y="26765"/>
                </a:moveTo>
                <a:cubicBezTo>
                  <a:pt x="3607415" y="26679"/>
                  <a:pt x="3608487" y="26893"/>
                  <a:pt x="3609430" y="27408"/>
                </a:cubicBezTo>
                <a:cubicBezTo>
                  <a:pt x="3610373" y="27922"/>
                  <a:pt x="3611358" y="28994"/>
                  <a:pt x="3612387" y="30622"/>
                </a:cubicBezTo>
                <a:cubicBezTo>
                  <a:pt x="3613416" y="32251"/>
                  <a:pt x="3613973" y="46439"/>
                  <a:pt x="3614058" y="73185"/>
                </a:cubicBezTo>
                <a:lnTo>
                  <a:pt x="3614091" y="80273"/>
                </a:lnTo>
                <a:lnTo>
                  <a:pt x="3618688" y="78586"/>
                </a:lnTo>
                <a:cubicBezTo>
                  <a:pt x="3621517" y="77728"/>
                  <a:pt x="3623446" y="77000"/>
                  <a:pt x="3624474" y="76400"/>
                </a:cubicBezTo>
                <a:cubicBezTo>
                  <a:pt x="3625503" y="75800"/>
                  <a:pt x="3627046" y="74985"/>
                  <a:pt x="3629103" y="73956"/>
                </a:cubicBezTo>
                <a:cubicBezTo>
                  <a:pt x="3631161" y="72928"/>
                  <a:pt x="3632790" y="72371"/>
                  <a:pt x="3633990" y="72285"/>
                </a:cubicBezTo>
                <a:cubicBezTo>
                  <a:pt x="3635190" y="72199"/>
                  <a:pt x="3636262" y="72413"/>
                  <a:pt x="3637204" y="72928"/>
                </a:cubicBezTo>
                <a:cubicBezTo>
                  <a:pt x="3638148" y="73442"/>
                  <a:pt x="3638962" y="74171"/>
                  <a:pt x="3639648" y="75114"/>
                </a:cubicBezTo>
                <a:cubicBezTo>
                  <a:pt x="3640334" y="76057"/>
                  <a:pt x="3640676" y="77385"/>
                  <a:pt x="3640676" y="79100"/>
                </a:cubicBezTo>
                <a:cubicBezTo>
                  <a:pt x="3640676" y="80814"/>
                  <a:pt x="3640462" y="82015"/>
                  <a:pt x="3640034" y="82700"/>
                </a:cubicBezTo>
                <a:cubicBezTo>
                  <a:pt x="3639605" y="83386"/>
                  <a:pt x="3638790" y="84115"/>
                  <a:pt x="3637590" y="84886"/>
                </a:cubicBezTo>
                <a:cubicBezTo>
                  <a:pt x="3636390" y="85658"/>
                  <a:pt x="3635447" y="86044"/>
                  <a:pt x="3634761" y="86044"/>
                </a:cubicBezTo>
                <a:cubicBezTo>
                  <a:pt x="3634076" y="86044"/>
                  <a:pt x="3633347" y="86301"/>
                  <a:pt x="3632575" y="86815"/>
                </a:cubicBezTo>
                <a:cubicBezTo>
                  <a:pt x="3631804" y="87330"/>
                  <a:pt x="3630346" y="88101"/>
                  <a:pt x="3628203" y="89130"/>
                </a:cubicBezTo>
                <a:cubicBezTo>
                  <a:pt x="3626060" y="90158"/>
                  <a:pt x="3622888" y="91230"/>
                  <a:pt x="3618688" y="92344"/>
                </a:cubicBezTo>
                <a:lnTo>
                  <a:pt x="3614163" y="93434"/>
                </a:lnTo>
                <a:lnTo>
                  <a:pt x="3614252" y="103403"/>
                </a:lnTo>
                <a:cubicBezTo>
                  <a:pt x="3614337" y="110175"/>
                  <a:pt x="3614444" y="113647"/>
                  <a:pt x="3614573" y="113819"/>
                </a:cubicBezTo>
                <a:cubicBezTo>
                  <a:pt x="3614702" y="113990"/>
                  <a:pt x="3614809" y="114815"/>
                  <a:pt x="3614894" y="116294"/>
                </a:cubicBezTo>
                <a:lnTo>
                  <a:pt x="3614918" y="117066"/>
                </a:lnTo>
                <a:lnTo>
                  <a:pt x="3617788" y="114204"/>
                </a:lnTo>
                <a:cubicBezTo>
                  <a:pt x="3626703" y="105375"/>
                  <a:pt x="3632490" y="99760"/>
                  <a:pt x="3635147" y="97359"/>
                </a:cubicBezTo>
                <a:cubicBezTo>
                  <a:pt x="3637805" y="94959"/>
                  <a:pt x="3639819" y="92859"/>
                  <a:pt x="3641191" y="91059"/>
                </a:cubicBezTo>
                <a:cubicBezTo>
                  <a:pt x="3642562" y="89258"/>
                  <a:pt x="3643634" y="88015"/>
                  <a:pt x="3644405" y="87330"/>
                </a:cubicBezTo>
                <a:cubicBezTo>
                  <a:pt x="3645177" y="86644"/>
                  <a:pt x="3645906" y="85829"/>
                  <a:pt x="3646592" y="84886"/>
                </a:cubicBezTo>
                <a:cubicBezTo>
                  <a:pt x="3647277" y="83943"/>
                  <a:pt x="3648134" y="83129"/>
                  <a:pt x="3649163" y="82443"/>
                </a:cubicBezTo>
                <a:cubicBezTo>
                  <a:pt x="3650192" y="81757"/>
                  <a:pt x="3651435" y="81372"/>
                  <a:pt x="3652892" y="81286"/>
                </a:cubicBezTo>
                <a:cubicBezTo>
                  <a:pt x="3654350" y="81200"/>
                  <a:pt x="3655550" y="81415"/>
                  <a:pt x="3656492" y="81929"/>
                </a:cubicBezTo>
                <a:cubicBezTo>
                  <a:pt x="3657436" y="82443"/>
                  <a:pt x="3658250" y="83172"/>
                  <a:pt x="3658936" y="84115"/>
                </a:cubicBezTo>
                <a:cubicBezTo>
                  <a:pt x="3659622" y="85058"/>
                  <a:pt x="3659964" y="86258"/>
                  <a:pt x="3659964" y="87715"/>
                </a:cubicBezTo>
                <a:cubicBezTo>
                  <a:pt x="3659964" y="89173"/>
                  <a:pt x="3659750" y="90244"/>
                  <a:pt x="3659322" y="90930"/>
                </a:cubicBezTo>
                <a:cubicBezTo>
                  <a:pt x="3658893" y="91616"/>
                  <a:pt x="3658207" y="92302"/>
                  <a:pt x="3657264" y="92987"/>
                </a:cubicBezTo>
                <a:cubicBezTo>
                  <a:pt x="3656322" y="93673"/>
                  <a:pt x="3655121" y="94102"/>
                  <a:pt x="3653664" y="94273"/>
                </a:cubicBezTo>
                <a:cubicBezTo>
                  <a:pt x="3652206" y="94445"/>
                  <a:pt x="3651349" y="94530"/>
                  <a:pt x="3651092" y="94530"/>
                </a:cubicBezTo>
                <a:cubicBezTo>
                  <a:pt x="3650835" y="94530"/>
                  <a:pt x="3650449" y="94745"/>
                  <a:pt x="3649934" y="95173"/>
                </a:cubicBezTo>
                <a:cubicBezTo>
                  <a:pt x="3649420" y="95602"/>
                  <a:pt x="3649034" y="95816"/>
                  <a:pt x="3648777" y="95816"/>
                </a:cubicBezTo>
                <a:cubicBezTo>
                  <a:pt x="3648520" y="95816"/>
                  <a:pt x="3648134" y="96031"/>
                  <a:pt x="3647620" y="96459"/>
                </a:cubicBezTo>
                <a:cubicBezTo>
                  <a:pt x="3647106" y="96888"/>
                  <a:pt x="3646720" y="97102"/>
                  <a:pt x="3646463" y="97102"/>
                </a:cubicBezTo>
                <a:cubicBezTo>
                  <a:pt x="3646206" y="97102"/>
                  <a:pt x="3644577" y="98131"/>
                  <a:pt x="3641576" y="100188"/>
                </a:cubicBezTo>
                <a:cubicBezTo>
                  <a:pt x="3638576" y="102246"/>
                  <a:pt x="3636990" y="103274"/>
                  <a:pt x="3636819" y="103274"/>
                </a:cubicBezTo>
                <a:cubicBezTo>
                  <a:pt x="3636647" y="103274"/>
                  <a:pt x="3636004" y="103789"/>
                  <a:pt x="3634890" y="104817"/>
                </a:cubicBezTo>
                <a:cubicBezTo>
                  <a:pt x="3633776" y="105846"/>
                  <a:pt x="3633133" y="106361"/>
                  <a:pt x="3632961" y="106361"/>
                </a:cubicBezTo>
                <a:cubicBezTo>
                  <a:pt x="3632790" y="106361"/>
                  <a:pt x="3631204" y="107861"/>
                  <a:pt x="3628203" y="110861"/>
                </a:cubicBezTo>
                <a:cubicBezTo>
                  <a:pt x="3625203" y="113861"/>
                  <a:pt x="3623617" y="115362"/>
                  <a:pt x="3623446" y="115362"/>
                </a:cubicBezTo>
                <a:cubicBezTo>
                  <a:pt x="3623274" y="115362"/>
                  <a:pt x="3622202" y="116347"/>
                  <a:pt x="3620231" y="118319"/>
                </a:cubicBezTo>
                <a:cubicBezTo>
                  <a:pt x="3618260" y="120291"/>
                  <a:pt x="3617145" y="121277"/>
                  <a:pt x="3616888" y="121277"/>
                </a:cubicBezTo>
                <a:cubicBezTo>
                  <a:pt x="3616759" y="121277"/>
                  <a:pt x="3616363" y="121587"/>
                  <a:pt x="3615698" y="122209"/>
                </a:cubicBezTo>
                <a:lnTo>
                  <a:pt x="3615091" y="122816"/>
                </a:lnTo>
                <a:lnTo>
                  <a:pt x="3615280" y="129056"/>
                </a:lnTo>
                <a:cubicBezTo>
                  <a:pt x="3615366" y="130514"/>
                  <a:pt x="3615473" y="131306"/>
                  <a:pt x="3615602" y="131435"/>
                </a:cubicBezTo>
                <a:cubicBezTo>
                  <a:pt x="3615859" y="131692"/>
                  <a:pt x="3616030" y="133750"/>
                  <a:pt x="3616116" y="137607"/>
                </a:cubicBezTo>
                <a:cubicBezTo>
                  <a:pt x="3616202" y="141465"/>
                  <a:pt x="3616373" y="143522"/>
                  <a:pt x="3616630" y="143779"/>
                </a:cubicBezTo>
                <a:cubicBezTo>
                  <a:pt x="3616888" y="144037"/>
                  <a:pt x="3617059" y="146780"/>
                  <a:pt x="3617145" y="152009"/>
                </a:cubicBezTo>
                <a:cubicBezTo>
                  <a:pt x="3617231" y="157238"/>
                  <a:pt x="3617402" y="160110"/>
                  <a:pt x="3617659" y="160625"/>
                </a:cubicBezTo>
                <a:cubicBezTo>
                  <a:pt x="3617916" y="161139"/>
                  <a:pt x="3618088" y="163239"/>
                  <a:pt x="3618174" y="166925"/>
                </a:cubicBezTo>
                <a:cubicBezTo>
                  <a:pt x="3618260" y="170611"/>
                  <a:pt x="3618216" y="172712"/>
                  <a:pt x="3618045" y="173226"/>
                </a:cubicBezTo>
                <a:cubicBezTo>
                  <a:pt x="3617874" y="173740"/>
                  <a:pt x="3617745" y="173998"/>
                  <a:pt x="3617659" y="173998"/>
                </a:cubicBezTo>
                <a:cubicBezTo>
                  <a:pt x="3617574" y="173998"/>
                  <a:pt x="3617488" y="178498"/>
                  <a:pt x="3617402" y="187499"/>
                </a:cubicBezTo>
                <a:cubicBezTo>
                  <a:pt x="3617316" y="196500"/>
                  <a:pt x="3617188" y="201258"/>
                  <a:pt x="3617016" y="201773"/>
                </a:cubicBezTo>
                <a:cubicBezTo>
                  <a:pt x="3616845" y="202287"/>
                  <a:pt x="3616716" y="202544"/>
                  <a:pt x="3616630" y="202544"/>
                </a:cubicBezTo>
                <a:cubicBezTo>
                  <a:pt x="3616545" y="202544"/>
                  <a:pt x="3616459" y="203487"/>
                  <a:pt x="3616373" y="205373"/>
                </a:cubicBezTo>
                <a:cubicBezTo>
                  <a:pt x="3616288" y="207259"/>
                  <a:pt x="3616159" y="208459"/>
                  <a:pt x="3615988" y="208973"/>
                </a:cubicBezTo>
                <a:cubicBezTo>
                  <a:pt x="3615816" y="209488"/>
                  <a:pt x="3615688" y="209745"/>
                  <a:pt x="3615602" y="209745"/>
                </a:cubicBezTo>
                <a:cubicBezTo>
                  <a:pt x="3615516" y="209745"/>
                  <a:pt x="3615388" y="211888"/>
                  <a:pt x="3615216" y="216174"/>
                </a:cubicBezTo>
                <a:cubicBezTo>
                  <a:pt x="3615045" y="220461"/>
                  <a:pt x="3614744" y="222947"/>
                  <a:pt x="3614316" y="223632"/>
                </a:cubicBezTo>
                <a:cubicBezTo>
                  <a:pt x="3613887" y="224318"/>
                  <a:pt x="3613073" y="225047"/>
                  <a:pt x="3611873" y="225818"/>
                </a:cubicBezTo>
                <a:cubicBezTo>
                  <a:pt x="3610673" y="226590"/>
                  <a:pt x="3610072" y="226976"/>
                  <a:pt x="3610072" y="226976"/>
                </a:cubicBezTo>
                <a:cubicBezTo>
                  <a:pt x="3610072" y="226976"/>
                  <a:pt x="3609301" y="226933"/>
                  <a:pt x="3607758" y="226847"/>
                </a:cubicBezTo>
                <a:cubicBezTo>
                  <a:pt x="3606215" y="226761"/>
                  <a:pt x="3604886" y="226290"/>
                  <a:pt x="3603772" y="225433"/>
                </a:cubicBezTo>
                <a:cubicBezTo>
                  <a:pt x="3602657" y="224575"/>
                  <a:pt x="3601500" y="223418"/>
                  <a:pt x="3600300" y="221961"/>
                </a:cubicBezTo>
                <a:cubicBezTo>
                  <a:pt x="3599100" y="220503"/>
                  <a:pt x="3598328" y="219046"/>
                  <a:pt x="3597985" y="217589"/>
                </a:cubicBezTo>
                <a:cubicBezTo>
                  <a:pt x="3597642" y="216131"/>
                  <a:pt x="3596785" y="214331"/>
                  <a:pt x="3595414" y="212188"/>
                </a:cubicBezTo>
                <a:cubicBezTo>
                  <a:pt x="3594042" y="210045"/>
                  <a:pt x="3593013" y="207645"/>
                  <a:pt x="3592327" y="204987"/>
                </a:cubicBezTo>
                <a:cubicBezTo>
                  <a:pt x="3591642" y="202330"/>
                  <a:pt x="3590913" y="200101"/>
                  <a:pt x="3590142" y="198301"/>
                </a:cubicBezTo>
                <a:cubicBezTo>
                  <a:pt x="3589370" y="196500"/>
                  <a:pt x="3588256" y="194186"/>
                  <a:pt x="3586798" y="191357"/>
                </a:cubicBezTo>
                <a:cubicBezTo>
                  <a:pt x="3585341" y="188528"/>
                  <a:pt x="3583112" y="183813"/>
                  <a:pt x="3580112" y="177212"/>
                </a:cubicBezTo>
                <a:lnTo>
                  <a:pt x="3577340" y="170859"/>
                </a:lnTo>
                <a:lnTo>
                  <a:pt x="3577025" y="171426"/>
                </a:lnTo>
                <a:cubicBezTo>
                  <a:pt x="3576940" y="171426"/>
                  <a:pt x="3576683" y="171897"/>
                  <a:pt x="3576254" y="172840"/>
                </a:cubicBezTo>
                <a:cubicBezTo>
                  <a:pt x="3575826" y="173783"/>
                  <a:pt x="3575568" y="174255"/>
                  <a:pt x="3575482" y="174255"/>
                </a:cubicBezTo>
                <a:cubicBezTo>
                  <a:pt x="3575397" y="174255"/>
                  <a:pt x="3574797" y="175283"/>
                  <a:pt x="3573682" y="177341"/>
                </a:cubicBezTo>
                <a:cubicBezTo>
                  <a:pt x="3572568" y="179398"/>
                  <a:pt x="3571968" y="180427"/>
                  <a:pt x="3571882" y="180427"/>
                </a:cubicBezTo>
                <a:cubicBezTo>
                  <a:pt x="3571796" y="180427"/>
                  <a:pt x="3570982" y="181413"/>
                  <a:pt x="3569439" y="183385"/>
                </a:cubicBezTo>
                <a:cubicBezTo>
                  <a:pt x="3567896" y="185356"/>
                  <a:pt x="3566481" y="187071"/>
                  <a:pt x="3565196" y="188528"/>
                </a:cubicBezTo>
                <a:cubicBezTo>
                  <a:pt x="3563910" y="189985"/>
                  <a:pt x="3562667" y="191100"/>
                  <a:pt x="3561466" y="191871"/>
                </a:cubicBezTo>
                <a:cubicBezTo>
                  <a:pt x="3560266" y="192643"/>
                  <a:pt x="3559666" y="193029"/>
                  <a:pt x="3559666" y="193029"/>
                </a:cubicBezTo>
                <a:cubicBezTo>
                  <a:pt x="3559666" y="193029"/>
                  <a:pt x="3559195" y="193029"/>
                  <a:pt x="3558252" y="193029"/>
                </a:cubicBezTo>
                <a:cubicBezTo>
                  <a:pt x="3557309" y="193029"/>
                  <a:pt x="3556366" y="192771"/>
                  <a:pt x="3555423" y="192257"/>
                </a:cubicBezTo>
                <a:cubicBezTo>
                  <a:pt x="3554480" y="191743"/>
                  <a:pt x="3553666" y="191014"/>
                  <a:pt x="3552980" y="190071"/>
                </a:cubicBezTo>
                <a:cubicBezTo>
                  <a:pt x="3552294" y="189128"/>
                  <a:pt x="3551951" y="187928"/>
                  <a:pt x="3551951" y="186471"/>
                </a:cubicBezTo>
                <a:cubicBezTo>
                  <a:pt x="3551951" y="185013"/>
                  <a:pt x="3552422" y="183642"/>
                  <a:pt x="3553366" y="182356"/>
                </a:cubicBezTo>
                <a:cubicBezTo>
                  <a:pt x="3554308" y="181070"/>
                  <a:pt x="3555166" y="180213"/>
                  <a:pt x="3555937" y="179784"/>
                </a:cubicBezTo>
                <a:cubicBezTo>
                  <a:pt x="3556708" y="179355"/>
                  <a:pt x="3557994" y="178241"/>
                  <a:pt x="3559795" y="176441"/>
                </a:cubicBezTo>
                <a:cubicBezTo>
                  <a:pt x="3561595" y="174641"/>
                  <a:pt x="3563738" y="172155"/>
                  <a:pt x="3566224" y="168983"/>
                </a:cubicBezTo>
                <a:cubicBezTo>
                  <a:pt x="3568710" y="165811"/>
                  <a:pt x="3570896" y="163153"/>
                  <a:pt x="3572782" y="161010"/>
                </a:cubicBezTo>
                <a:lnTo>
                  <a:pt x="3573278" y="160407"/>
                </a:lnTo>
                <a:lnTo>
                  <a:pt x="3572525" y="158053"/>
                </a:lnTo>
                <a:cubicBezTo>
                  <a:pt x="3572354" y="157196"/>
                  <a:pt x="3572010" y="156338"/>
                  <a:pt x="3571496" y="155481"/>
                </a:cubicBezTo>
                <a:cubicBezTo>
                  <a:pt x="3570982" y="154624"/>
                  <a:pt x="3570682" y="153552"/>
                  <a:pt x="3570596" y="152266"/>
                </a:cubicBezTo>
                <a:cubicBezTo>
                  <a:pt x="3570510" y="150980"/>
                  <a:pt x="3570724" y="149866"/>
                  <a:pt x="3571239" y="148923"/>
                </a:cubicBezTo>
                <a:cubicBezTo>
                  <a:pt x="3571753" y="147980"/>
                  <a:pt x="3572482" y="147166"/>
                  <a:pt x="3573425" y="146480"/>
                </a:cubicBezTo>
                <a:cubicBezTo>
                  <a:pt x="3574368" y="145794"/>
                  <a:pt x="3575440" y="145408"/>
                  <a:pt x="3576640" y="145323"/>
                </a:cubicBezTo>
                <a:cubicBezTo>
                  <a:pt x="3577840" y="145237"/>
                  <a:pt x="3578954" y="145494"/>
                  <a:pt x="3579983" y="146094"/>
                </a:cubicBezTo>
                <a:cubicBezTo>
                  <a:pt x="3581012" y="146694"/>
                  <a:pt x="3582040" y="147851"/>
                  <a:pt x="3583069" y="149566"/>
                </a:cubicBezTo>
                <a:lnTo>
                  <a:pt x="3583202" y="149853"/>
                </a:lnTo>
                <a:lnTo>
                  <a:pt x="3590013" y="143265"/>
                </a:lnTo>
                <a:cubicBezTo>
                  <a:pt x="3591899" y="141293"/>
                  <a:pt x="3594128" y="138893"/>
                  <a:pt x="3596700" y="136064"/>
                </a:cubicBezTo>
                <a:lnTo>
                  <a:pt x="3602324" y="129814"/>
                </a:lnTo>
                <a:lnTo>
                  <a:pt x="3602229" y="126549"/>
                </a:lnTo>
                <a:cubicBezTo>
                  <a:pt x="3602143" y="120805"/>
                  <a:pt x="3601972" y="117762"/>
                  <a:pt x="3601714" y="117419"/>
                </a:cubicBezTo>
                <a:cubicBezTo>
                  <a:pt x="3601586" y="117248"/>
                  <a:pt x="3601478" y="113808"/>
                  <a:pt x="3601393" y="107100"/>
                </a:cubicBezTo>
                <a:lnTo>
                  <a:pt x="3601302" y="96927"/>
                </a:lnTo>
                <a:lnTo>
                  <a:pt x="3598628" y="97617"/>
                </a:lnTo>
                <a:cubicBezTo>
                  <a:pt x="3598371" y="97617"/>
                  <a:pt x="3597814" y="97917"/>
                  <a:pt x="3596956" y="98517"/>
                </a:cubicBezTo>
                <a:cubicBezTo>
                  <a:pt x="3596100" y="99117"/>
                  <a:pt x="3595585" y="99417"/>
                  <a:pt x="3595414" y="99417"/>
                </a:cubicBezTo>
                <a:cubicBezTo>
                  <a:pt x="3595242" y="99417"/>
                  <a:pt x="3592842" y="100917"/>
                  <a:pt x="3588212" y="103917"/>
                </a:cubicBezTo>
                <a:cubicBezTo>
                  <a:pt x="3583584" y="106918"/>
                  <a:pt x="3580154" y="108847"/>
                  <a:pt x="3577926" y="109704"/>
                </a:cubicBezTo>
                <a:cubicBezTo>
                  <a:pt x="3575697" y="110561"/>
                  <a:pt x="3574454" y="110990"/>
                  <a:pt x="3574196" y="110990"/>
                </a:cubicBezTo>
                <a:cubicBezTo>
                  <a:pt x="3573940" y="110990"/>
                  <a:pt x="3573082" y="111761"/>
                  <a:pt x="3571625" y="113304"/>
                </a:cubicBezTo>
                <a:cubicBezTo>
                  <a:pt x="3570168" y="114847"/>
                  <a:pt x="3568839" y="116005"/>
                  <a:pt x="3567639" y="116776"/>
                </a:cubicBezTo>
                <a:cubicBezTo>
                  <a:pt x="3566438" y="117548"/>
                  <a:pt x="3565838" y="117933"/>
                  <a:pt x="3565838" y="117933"/>
                </a:cubicBezTo>
                <a:cubicBezTo>
                  <a:pt x="3565838" y="117933"/>
                  <a:pt x="3565367" y="117933"/>
                  <a:pt x="3564424" y="117933"/>
                </a:cubicBezTo>
                <a:cubicBezTo>
                  <a:pt x="3563481" y="117933"/>
                  <a:pt x="3562538" y="117676"/>
                  <a:pt x="3561595" y="117162"/>
                </a:cubicBezTo>
                <a:cubicBezTo>
                  <a:pt x="3560652" y="116648"/>
                  <a:pt x="3559838" y="115919"/>
                  <a:pt x="3559152" y="114976"/>
                </a:cubicBezTo>
                <a:cubicBezTo>
                  <a:pt x="3558466" y="114033"/>
                  <a:pt x="3558080" y="112961"/>
                  <a:pt x="3557994" y="111761"/>
                </a:cubicBezTo>
                <a:cubicBezTo>
                  <a:pt x="3557909" y="110561"/>
                  <a:pt x="3558038" y="109618"/>
                  <a:pt x="3558380" y="108932"/>
                </a:cubicBezTo>
                <a:cubicBezTo>
                  <a:pt x="3558723" y="108246"/>
                  <a:pt x="3559752" y="106961"/>
                  <a:pt x="3561466" y="105075"/>
                </a:cubicBezTo>
                <a:cubicBezTo>
                  <a:pt x="3563181" y="103189"/>
                  <a:pt x="3564852" y="101731"/>
                  <a:pt x="3566481" y="100703"/>
                </a:cubicBezTo>
                <a:cubicBezTo>
                  <a:pt x="3568110" y="99674"/>
                  <a:pt x="3569868" y="98860"/>
                  <a:pt x="3571753" y="98260"/>
                </a:cubicBezTo>
                <a:cubicBezTo>
                  <a:pt x="3573640" y="97659"/>
                  <a:pt x="3576040" y="96631"/>
                  <a:pt x="3578954" y="95173"/>
                </a:cubicBezTo>
                <a:cubicBezTo>
                  <a:pt x="3581869" y="93716"/>
                  <a:pt x="3585126" y="91959"/>
                  <a:pt x="3588727" y="89901"/>
                </a:cubicBezTo>
                <a:cubicBezTo>
                  <a:pt x="3592327" y="87844"/>
                  <a:pt x="3595542" y="86472"/>
                  <a:pt x="3598371" y="85787"/>
                </a:cubicBezTo>
                <a:lnTo>
                  <a:pt x="3601235" y="84808"/>
                </a:lnTo>
                <a:lnTo>
                  <a:pt x="3601200" y="77171"/>
                </a:lnTo>
                <a:cubicBezTo>
                  <a:pt x="3601114" y="50682"/>
                  <a:pt x="3600943" y="37266"/>
                  <a:pt x="3600686" y="36923"/>
                </a:cubicBezTo>
                <a:cubicBezTo>
                  <a:pt x="3600428" y="36580"/>
                  <a:pt x="3600257" y="35637"/>
                  <a:pt x="3600171" y="34094"/>
                </a:cubicBezTo>
                <a:cubicBezTo>
                  <a:pt x="3600086" y="32551"/>
                  <a:pt x="3600300" y="31308"/>
                  <a:pt x="3600814" y="30365"/>
                </a:cubicBezTo>
                <a:cubicBezTo>
                  <a:pt x="3601328" y="29422"/>
                  <a:pt x="3602057" y="28608"/>
                  <a:pt x="3603000" y="27922"/>
                </a:cubicBezTo>
                <a:cubicBezTo>
                  <a:pt x="3603943" y="27236"/>
                  <a:pt x="3605015" y="26851"/>
                  <a:pt x="3606215" y="26765"/>
                </a:cubicBezTo>
                <a:close/>
                <a:moveTo>
                  <a:pt x="1695319" y="26765"/>
                </a:moveTo>
                <a:cubicBezTo>
                  <a:pt x="1696691" y="26679"/>
                  <a:pt x="1697548" y="26765"/>
                  <a:pt x="1697891" y="27022"/>
                </a:cubicBezTo>
                <a:cubicBezTo>
                  <a:pt x="1698234" y="27279"/>
                  <a:pt x="1698963" y="27451"/>
                  <a:pt x="1700077" y="27536"/>
                </a:cubicBezTo>
                <a:cubicBezTo>
                  <a:pt x="1701191" y="27622"/>
                  <a:pt x="1702477" y="27879"/>
                  <a:pt x="1703935" y="28308"/>
                </a:cubicBezTo>
                <a:cubicBezTo>
                  <a:pt x="1705392" y="28737"/>
                  <a:pt x="1706849" y="29594"/>
                  <a:pt x="1708307" y="30880"/>
                </a:cubicBezTo>
                <a:cubicBezTo>
                  <a:pt x="1709764" y="32166"/>
                  <a:pt x="1712207" y="33751"/>
                  <a:pt x="1715636" y="35637"/>
                </a:cubicBezTo>
                <a:cubicBezTo>
                  <a:pt x="1719065" y="37523"/>
                  <a:pt x="1721080" y="38938"/>
                  <a:pt x="1721680" y="39881"/>
                </a:cubicBezTo>
                <a:cubicBezTo>
                  <a:pt x="1722280" y="40824"/>
                  <a:pt x="1723137" y="41981"/>
                  <a:pt x="1724251" y="43353"/>
                </a:cubicBezTo>
                <a:cubicBezTo>
                  <a:pt x="1725366" y="44724"/>
                  <a:pt x="1725923" y="46439"/>
                  <a:pt x="1725923" y="48496"/>
                </a:cubicBezTo>
                <a:cubicBezTo>
                  <a:pt x="1725923" y="50554"/>
                  <a:pt x="1725709" y="51925"/>
                  <a:pt x="1725280" y="52611"/>
                </a:cubicBezTo>
                <a:cubicBezTo>
                  <a:pt x="1724851" y="53297"/>
                  <a:pt x="1724037" y="54025"/>
                  <a:pt x="1722837" y="54797"/>
                </a:cubicBezTo>
                <a:cubicBezTo>
                  <a:pt x="1721637" y="55568"/>
                  <a:pt x="1721037" y="55954"/>
                  <a:pt x="1721037" y="55954"/>
                </a:cubicBezTo>
                <a:cubicBezTo>
                  <a:pt x="1721037" y="55954"/>
                  <a:pt x="1720565" y="55954"/>
                  <a:pt x="1719622" y="55954"/>
                </a:cubicBezTo>
                <a:cubicBezTo>
                  <a:pt x="1718679" y="55954"/>
                  <a:pt x="1717736" y="55697"/>
                  <a:pt x="1716793" y="55183"/>
                </a:cubicBezTo>
                <a:cubicBezTo>
                  <a:pt x="1715850" y="54668"/>
                  <a:pt x="1714864" y="53725"/>
                  <a:pt x="1713836" y="52354"/>
                </a:cubicBezTo>
                <a:cubicBezTo>
                  <a:pt x="1712807" y="50982"/>
                  <a:pt x="1712121" y="49953"/>
                  <a:pt x="1711778" y="49268"/>
                </a:cubicBezTo>
                <a:cubicBezTo>
                  <a:pt x="1711435" y="48582"/>
                  <a:pt x="1711093" y="48110"/>
                  <a:pt x="1710750" y="47853"/>
                </a:cubicBezTo>
                <a:cubicBezTo>
                  <a:pt x="1710407" y="47596"/>
                  <a:pt x="1709978" y="47082"/>
                  <a:pt x="1709464" y="46310"/>
                </a:cubicBezTo>
                <a:cubicBezTo>
                  <a:pt x="1708950" y="45539"/>
                  <a:pt x="1708307" y="44810"/>
                  <a:pt x="1707535" y="44124"/>
                </a:cubicBezTo>
                <a:cubicBezTo>
                  <a:pt x="1706763" y="43438"/>
                  <a:pt x="1705692" y="42195"/>
                  <a:pt x="1704320" y="40395"/>
                </a:cubicBezTo>
                <a:cubicBezTo>
                  <a:pt x="1702949" y="38595"/>
                  <a:pt x="1702134" y="37266"/>
                  <a:pt x="1701877" y="36409"/>
                </a:cubicBezTo>
                <a:cubicBezTo>
                  <a:pt x="1701620" y="35552"/>
                  <a:pt x="1701234" y="34952"/>
                  <a:pt x="1700720" y="34609"/>
                </a:cubicBezTo>
                <a:cubicBezTo>
                  <a:pt x="1700206" y="34266"/>
                  <a:pt x="1699391" y="33837"/>
                  <a:pt x="1698277" y="33323"/>
                </a:cubicBezTo>
                <a:cubicBezTo>
                  <a:pt x="1697162" y="32808"/>
                  <a:pt x="1696391" y="32208"/>
                  <a:pt x="1695962" y="31523"/>
                </a:cubicBezTo>
                <a:cubicBezTo>
                  <a:pt x="1695534" y="30837"/>
                  <a:pt x="1695019" y="30451"/>
                  <a:pt x="1694419" y="30365"/>
                </a:cubicBezTo>
                <a:cubicBezTo>
                  <a:pt x="1693819" y="30280"/>
                  <a:pt x="1693391" y="30108"/>
                  <a:pt x="1693133" y="29851"/>
                </a:cubicBezTo>
                <a:cubicBezTo>
                  <a:pt x="1692876" y="29594"/>
                  <a:pt x="1692705" y="29165"/>
                  <a:pt x="1692619" y="28565"/>
                </a:cubicBezTo>
                <a:cubicBezTo>
                  <a:pt x="1692533" y="27965"/>
                  <a:pt x="1692619" y="27536"/>
                  <a:pt x="1692876" y="27279"/>
                </a:cubicBezTo>
                <a:cubicBezTo>
                  <a:pt x="1693133" y="27022"/>
                  <a:pt x="1693948" y="26851"/>
                  <a:pt x="1695319" y="26765"/>
                </a:cubicBezTo>
                <a:close/>
                <a:moveTo>
                  <a:pt x="5020930" y="25865"/>
                </a:moveTo>
                <a:cubicBezTo>
                  <a:pt x="5024102" y="25865"/>
                  <a:pt x="5026116" y="26165"/>
                  <a:pt x="5026974" y="26765"/>
                </a:cubicBezTo>
                <a:cubicBezTo>
                  <a:pt x="5027830" y="27365"/>
                  <a:pt x="5028859" y="28737"/>
                  <a:pt x="5030060" y="30880"/>
                </a:cubicBezTo>
                <a:cubicBezTo>
                  <a:pt x="5031260" y="33023"/>
                  <a:pt x="5031860" y="37052"/>
                  <a:pt x="5031860" y="42967"/>
                </a:cubicBezTo>
                <a:cubicBezTo>
                  <a:pt x="5031860" y="48882"/>
                  <a:pt x="5031174" y="52997"/>
                  <a:pt x="5029802" y="55311"/>
                </a:cubicBezTo>
                <a:cubicBezTo>
                  <a:pt x="5028430" y="57626"/>
                  <a:pt x="5027702" y="58783"/>
                  <a:pt x="5027617" y="58783"/>
                </a:cubicBezTo>
                <a:cubicBezTo>
                  <a:pt x="5027530" y="58783"/>
                  <a:pt x="5026888" y="59726"/>
                  <a:pt x="5025688" y="61612"/>
                </a:cubicBezTo>
                <a:cubicBezTo>
                  <a:pt x="5024488" y="63498"/>
                  <a:pt x="5023844" y="64441"/>
                  <a:pt x="5023759" y="64441"/>
                </a:cubicBezTo>
                <a:cubicBezTo>
                  <a:pt x="5023673" y="64441"/>
                  <a:pt x="5023244" y="65170"/>
                  <a:pt x="5022473" y="66627"/>
                </a:cubicBezTo>
                <a:cubicBezTo>
                  <a:pt x="5021702" y="68084"/>
                  <a:pt x="5021272" y="68813"/>
                  <a:pt x="5021187" y="68813"/>
                </a:cubicBezTo>
                <a:cubicBezTo>
                  <a:pt x="5021102" y="68813"/>
                  <a:pt x="5020630" y="69542"/>
                  <a:pt x="5019772" y="70999"/>
                </a:cubicBezTo>
                <a:cubicBezTo>
                  <a:pt x="5018916" y="72456"/>
                  <a:pt x="5017972" y="73914"/>
                  <a:pt x="5016944" y="75371"/>
                </a:cubicBezTo>
                <a:cubicBezTo>
                  <a:pt x="5015915" y="76828"/>
                  <a:pt x="5015314" y="77557"/>
                  <a:pt x="5015144" y="77557"/>
                </a:cubicBezTo>
                <a:cubicBezTo>
                  <a:pt x="5014972" y="77557"/>
                  <a:pt x="5014244" y="78243"/>
                  <a:pt x="5012958" y="79614"/>
                </a:cubicBezTo>
                <a:cubicBezTo>
                  <a:pt x="5011672" y="80986"/>
                  <a:pt x="5010943" y="81672"/>
                  <a:pt x="5010772" y="81672"/>
                </a:cubicBezTo>
                <a:cubicBezTo>
                  <a:pt x="5010600" y="81672"/>
                  <a:pt x="5010086" y="82272"/>
                  <a:pt x="5009228" y="83472"/>
                </a:cubicBezTo>
                <a:cubicBezTo>
                  <a:pt x="5008371" y="84672"/>
                  <a:pt x="5007900" y="85272"/>
                  <a:pt x="5007814" y="85272"/>
                </a:cubicBezTo>
                <a:cubicBezTo>
                  <a:pt x="5007728" y="85272"/>
                  <a:pt x="5007342" y="85744"/>
                  <a:pt x="5006657" y="86687"/>
                </a:cubicBezTo>
                <a:cubicBezTo>
                  <a:pt x="5005970" y="87630"/>
                  <a:pt x="5005585" y="88101"/>
                  <a:pt x="5005500" y="88101"/>
                </a:cubicBezTo>
                <a:cubicBezTo>
                  <a:pt x="5005414" y="88101"/>
                  <a:pt x="5005114" y="88487"/>
                  <a:pt x="5004600" y="89258"/>
                </a:cubicBezTo>
                <a:cubicBezTo>
                  <a:pt x="5004085" y="90030"/>
                  <a:pt x="5003913" y="90330"/>
                  <a:pt x="5004085" y="90158"/>
                </a:cubicBezTo>
                <a:cubicBezTo>
                  <a:pt x="5004256" y="89987"/>
                  <a:pt x="5004814" y="89816"/>
                  <a:pt x="5005756" y="89644"/>
                </a:cubicBezTo>
                <a:cubicBezTo>
                  <a:pt x="5006700" y="89473"/>
                  <a:pt x="5007300" y="89258"/>
                  <a:pt x="5007557" y="89001"/>
                </a:cubicBezTo>
                <a:cubicBezTo>
                  <a:pt x="5007814" y="88744"/>
                  <a:pt x="5008886" y="88573"/>
                  <a:pt x="5010772" y="88487"/>
                </a:cubicBezTo>
                <a:cubicBezTo>
                  <a:pt x="5012657" y="88401"/>
                  <a:pt x="5014072" y="88615"/>
                  <a:pt x="5015015" y="89130"/>
                </a:cubicBezTo>
                <a:cubicBezTo>
                  <a:pt x="5015958" y="89644"/>
                  <a:pt x="5016772" y="90373"/>
                  <a:pt x="5017458" y="91316"/>
                </a:cubicBezTo>
                <a:cubicBezTo>
                  <a:pt x="5018144" y="92259"/>
                  <a:pt x="5018530" y="93459"/>
                  <a:pt x="5018616" y="94916"/>
                </a:cubicBezTo>
                <a:cubicBezTo>
                  <a:pt x="5018701" y="96374"/>
                  <a:pt x="5019044" y="97702"/>
                  <a:pt x="5019644" y="98902"/>
                </a:cubicBezTo>
                <a:cubicBezTo>
                  <a:pt x="5020244" y="100103"/>
                  <a:pt x="5020587" y="111118"/>
                  <a:pt x="5020673" y="131949"/>
                </a:cubicBezTo>
                <a:cubicBezTo>
                  <a:pt x="5020758" y="152781"/>
                  <a:pt x="5021058" y="163153"/>
                  <a:pt x="5021573" y="163068"/>
                </a:cubicBezTo>
                <a:cubicBezTo>
                  <a:pt x="5022088" y="162982"/>
                  <a:pt x="5022816" y="162982"/>
                  <a:pt x="5023759" y="163068"/>
                </a:cubicBezTo>
                <a:cubicBezTo>
                  <a:pt x="5024702" y="163153"/>
                  <a:pt x="5025602" y="163625"/>
                  <a:pt x="5026460" y="164482"/>
                </a:cubicBezTo>
                <a:cubicBezTo>
                  <a:pt x="5027316" y="165339"/>
                  <a:pt x="5027745" y="166497"/>
                  <a:pt x="5027745" y="167954"/>
                </a:cubicBezTo>
                <a:cubicBezTo>
                  <a:pt x="5027745" y="169411"/>
                  <a:pt x="5027530" y="170526"/>
                  <a:pt x="5027102" y="171297"/>
                </a:cubicBezTo>
                <a:cubicBezTo>
                  <a:pt x="5026673" y="172069"/>
                  <a:pt x="5026416" y="172455"/>
                  <a:pt x="5026331" y="172455"/>
                </a:cubicBezTo>
                <a:cubicBezTo>
                  <a:pt x="5026244" y="172455"/>
                  <a:pt x="5025816" y="173269"/>
                  <a:pt x="5025045" y="174898"/>
                </a:cubicBezTo>
                <a:cubicBezTo>
                  <a:pt x="5024274" y="176526"/>
                  <a:pt x="5023844" y="177341"/>
                  <a:pt x="5023759" y="177341"/>
                </a:cubicBezTo>
                <a:cubicBezTo>
                  <a:pt x="5023673" y="177341"/>
                  <a:pt x="5023073" y="178455"/>
                  <a:pt x="5021959" y="180684"/>
                </a:cubicBezTo>
                <a:cubicBezTo>
                  <a:pt x="5020844" y="182913"/>
                  <a:pt x="5020244" y="184027"/>
                  <a:pt x="5020158" y="184027"/>
                </a:cubicBezTo>
                <a:cubicBezTo>
                  <a:pt x="5020072" y="184027"/>
                  <a:pt x="5019902" y="184499"/>
                  <a:pt x="5019644" y="185442"/>
                </a:cubicBezTo>
                <a:cubicBezTo>
                  <a:pt x="5019387" y="186385"/>
                  <a:pt x="5019215" y="186856"/>
                  <a:pt x="5019130" y="186856"/>
                </a:cubicBezTo>
                <a:cubicBezTo>
                  <a:pt x="5019044" y="186856"/>
                  <a:pt x="5018872" y="187756"/>
                  <a:pt x="5018616" y="189557"/>
                </a:cubicBezTo>
                <a:cubicBezTo>
                  <a:pt x="5018358" y="191357"/>
                  <a:pt x="5018186" y="192257"/>
                  <a:pt x="5018101" y="192257"/>
                </a:cubicBezTo>
                <a:cubicBezTo>
                  <a:pt x="5018015" y="192257"/>
                  <a:pt x="5017930" y="193543"/>
                  <a:pt x="5017844" y="196115"/>
                </a:cubicBezTo>
                <a:cubicBezTo>
                  <a:pt x="5017758" y="198686"/>
                  <a:pt x="5017501" y="200487"/>
                  <a:pt x="5017072" y="201515"/>
                </a:cubicBezTo>
                <a:cubicBezTo>
                  <a:pt x="5016644" y="202544"/>
                  <a:pt x="5016044" y="203573"/>
                  <a:pt x="5015272" y="204601"/>
                </a:cubicBezTo>
                <a:cubicBezTo>
                  <a:pt x="5014500" y="205630"/>
                  <a:pt x="5013514" y="206530"/>
                  <a:pt x="5012315" y="207302"/>
                </a:cubicBezTo>
                <a:cubicBezTo>
                  <a:pt x="5011114" y="208073"/>
                  <a:pt x="5010514" y="208459"/>
                  <a:pt x="5010514" y="208459"/>
                </a:cubicBezTo>
                <a:cubicBezTo>
                  <a:pt x="5010514" y="208459"/>
                  <a:pt x="5010043" y="208459"/>
                  <a:pt x="5009100" y="208459"/>
                </a:cubicBezTo>
                <a:cubicBezTo>
                  <a:pt x="5008157" y="208459"/>
                  <a:pt x="5007214" y="208202"/>
                  <a:pt x="5006271" y="207688"/>
                </a:cubicBezTo>
                <a:cubicBezTo>
                  <a:pt x="5005328" y="207173"/>
                  <a:pt x="5004514" y="206445"/>
                  <a:pt x="5003828" y="205502"/>
                </a:cubicBezTo>
                <a:cubicBezTo>
                  <a:pt x="5003142" y="204559"/>
                  <a:pt x="5002799" y="202587"/>
                  <a:pt x="5002799" y="199587"/>
                </a:cubicBezTo>
                <a:cubicBezTo>
                  <a:pt x="5002799" y="196586"/>
                  <a:pt x="5003056" y="194657"/>
                  <a:pt x="5003570" y="193800"/>
                </a:cubicBezTo>
                <a:cubicBezTo>
                  <a:pt x="5004085" y="192943"/>
                  <a:pt x="5004385" y="191957"/>
                  <a:pt x="5004471" y="190843"/>
                </a:cubicBezTo>
                <a:cubicBezTo>
                  <a:pt x="5004556" y="189728"/>
                  <a:pt x="5004728" y="188957"/>
                  <a:pt x="5004985" y="188528"/>
                </a:cubicBezTo>
                <a:cubicBezTo>
                  <a:pt x="5005242" y="188099"/>
                  <a:pt x="5005414" y="186728"/>
                  <a:pt x="5005500" y="184413"/>
                </a:cubicBezTo>
                <a:cubicBezTo>
                  <a:pt x="5005585" y="182099"/>
                  <a:pt x="5005714" y="180813"/>
                  <a:pt x="5005886" y="180556"/>
                </a:cubicBezTo>
                <a:cubicBezTo>
                  <a:pt x="5006056" y="180298"/>
                  <a:pt x="5006228" y="179784"/>
                  <a:pt x="5006400" y="179013"/>
                </a:cubicBezTo>
                <a:cubicBezTo>
                  <a:pt x="5006571" y="178241"/>
                  <a:pt x="5006786" y="177641"/>
                  <a:pt x="5007042" y="177212"/>
                </a:cubicBezTo>
                <a:cubicBezTo>
                  <a:pt x="5007300" y="176784"/>
                  <a:pt x="5007471" y="164525"/>
                  <a:pt x="5007557" y="140436"/>
                </a:cubicBezTo>
                <a:cubicBezTo>
                  <a:pt x="5007642" y="116347"/>
                  <a:pt x="5007428" y="104475"/>
                  <a:pt x="5006914" y="104817"/>
                </a:cubicBezTo>
                <a:cubicBezTo>
                  <a:pt x="5006400" y="105160"/>
                  <a:pt x="5005028" y="105803"/>
                  <a:pt x="5002799" y="106746"/>
                </a:cubicBezTo>
                <a:cubicBezTo>
                  <a:pt x="5000570" y="107689"/>
                  <a:pt x="4999327" y="108161"/>
                  <a:pt x="4999070" y="108161"/>
                </a:cubicBezTo>
                <a:cubicBezTo>
                  <a:pt x="4998812" y="108161"/>
                  <a:pt x="4998170" y="108547"/>
                  <a:pt x="4997142" y="109318"/>
                </a:cubicBezTo>
                <a:cubicBezTo>
                  <a:pt x="4996113" y="110090"/>
                  <a:pt x="4994612" y="111161"/>
                  <a:pt x="4992641" y="112533"/>
                </a:cubicBezTo>
                <a:cubicBezTo>
                  <a:pt x="4990669" y="113904"/>
                  <a:pt x="4989598" y="114590"/>
                  <a:pt x="4989426" y="114590"/>
                </a:cubicBezTo>
                <a:cubicBezTo>
                  <a:pt x="4989254" y="114590"/>
                  <a:pt x="4988054" y="115662"/>
                  <a:pt x="4985826" y="117805"/>
                </a:cubicBezTo>
                <a:cubicBezTo>
                  <a:pt x="4983596" y="119948"/>
                  <a:pt x="4981154" y="121877"/>
                  <a:pt x="4978496" y="123591"/>
                </a:cubicBezTo>
                <a:cubicBezTo>
                  <a:pt x="4975838" y="125306"/>
                  <a:pt x="4973867" y="126163"/>
                  <a:pt x="4972581" y="126163"/>
                </a:cubicBezTo>
                <a:cubicBezTo>
                  <a:pt x="4971295" y="126163"/>
                  <a:pt x="4970180" y="125906"/>
                  <a:pt x="4969238" y="125391"/>
                </a:cubicBezTo>
                <a:cubicBezTo>
                  <a:pt x="4968295" y="124877"/>
                  <a:pt x="4967480" y="124148"/>
                  <a:pt x="4966795" y="123205"/>
                </a:cubicBezTo>
                <a:cubicBezTo>
                  <a:pt x="4966108" y="122263"/>
                  <a:pt x="4965723" y="121191"/>
                  <a:pt x="4965638" y="119991"/>
                </a:cubicBezTo>
                <a:cubicBezTo>
                  <a:pt x="4965552" y="118791"/>
                  <a:pt x="4965680" y="117848"/>
                  <a:pt x="4966024" y="117162"/>
                </a:cubicBezTo>
                <a:cubicBezTo>
                  <a:pt x="4966366" y="116476"/>
                  <a:pt x="4967309" y="115405"/>
                  <a:pt x="4968852" y="113947"/>
                </a:cubicBezTo>
                <a:cubicBezTo>
                  <a:pt x="4970395" y="112490"/>
                  <a:pt x="4971724" y="111547"/>
                  <a:pt x="4972838" y="111118"/>
                </a:cubicBezTo>
                <a:cubicBezTo>
                  <a:pt x="4973952" y="110690"/>
                  <a:pt x="4975024" y="110047"/>
                  <a:pt x="4976053" y="109189"/>
                </a:cubicBezTo>
                <a:cubicBezTo>
                  <a:pt x="4977082" y="108332"/>
                  <a:pt x="4977810" y="107432"/>
                  <a:pt x="4978239" y="106489"/>
                </a:cubicBezTo>
                <a:cubicBezTo>
                  <a:pt x="4978668" y="105546"/>
                  <a:pt x="4979954" y="103874"/>
                  <a:pt x="4982097" y="101474"/>
                </a:cubicBezTo>
                <a:cubicBezTo>
                  <a:pt x="4984239" y="99074"/>
                  <a:pt x="4986425" y="96931"/>
                  <a:pt x="4988654" y="95045"/>
                </a:cubicBezTo>
                <a:cubicBezTo>
                  <a:pt x="4990883" y="93159"/>
                  <a:pt x="4992298" y="91702"/>
                  <a:pt x="4992898" y="90673"/>
                </a:cubicBezTo>
                <a:cubicBezTo>
                  <a:pt x="4993498" y="89644"/>
                  <a:pt x="4994226" y="88315"/>
                  <a:pt x="4995084" y="86687"/>
                </a:cubicBezTo>
                <a:cubicBezTo>
                  <a:pt x="4995941" y="85058"/>
                  <a:pt x="4998041" y="82057"/>
                  <a:pt x="5001384" y="77686"/>
                </a:cubicBezTo>
                <a:cubicBezTo>
                  <a:pt x="5004728" y="73314"/>
                  <a:pt x="5007514" y="68856"/>
                  <a:pt x="5009743" y="64312"/>
                </a:cubicBezTo>
                <a:cubicBezTo>
                  <a:pt x="5011972" y="59769"/>
                  <a:pt x="5014029" y="55997"/>
                  <a:pt x="5015915" y="52997"/>
                </a:cubicBezTo>
                <a:cubicBezTo>
                  <a:pt x="5017800" y="49996"/>
                  <a:pt x="5018786" y="46867"/>
                  <a:pt x="5018872" y="43610"/>
                </a:cubicBezTo>
                <a:cubicBezTo>
                  <a:pt x="5018958" y="40352"/>
                  <a:pt x="5018658" y="38723"/>
                  <a:pt x="5017972" y="38723"/>
                </a:cubicBezTo>
                <a:cubicBezTo>
                  <a:pt x="5017286" y="38723"/>
                  <a:pt x="5016472" y="38466"/>
                  <a:pt x="5015529" y="37952"/>
                </a:cubicBezTo>
                <a:cubicBezTo>
                  <a:pt x="5014586" y="37438"/>
                  <a:pt x="5013772" y="36709"/>
                  <a:pt x="5013086" y="35766"/>
                </a:cubicBezTo>
                <a:cubicBezTo>
                  <a:pt x="5012400" y="34823"/>
                  <a:pt x="5012014" y="33751"/>
                  <a:pt x="5011929" y="32551"/>
                </a:cubicBezTo>
                <a:cubicBezTo>
                  <a:pt x="5011842" y="31351"/>
                  <a:pt x="5012057" y="30280"/>
                  <a:pt x="5012572" y="29337"/>
                </a:cubicBezTo>
                <a:cubicBezTo>
                  <a:pt x="5013086" y="28394"/>
                  <a:pt x="5013814" y="27579"/>
                  <a:pt x="5014758" y="26893"/>
                </a:cubicBezTo>
                <a:cubicBezTo>
                  <a:pt x="5015700" y="26208"/>
                  <a:pt x="5017758" y="25865"/>
                  <a:pt x="5020930" y="25865"/>
                </a:cubicBezTo>
                <a:close/>
                <a:moveTo>
                  <a:pt x="3704842" y="25736"/>
                </a:moveTo>
                <a:cubicBezTo>
                  <a:pt x="3706127" y="25650"/>
                  <a:pt x="3707242" y="25950"/>
                  <a:pt x="3708185" y="26636"/>
                </a:cubicBezTo>
                <a:cubicBezTo>
                  <a:pt x="3709128" y="27322"/>
                  <a:pt x="3710285" y="27836"/>
                  <a:pt x="3711657" y="28179"/>
                </a:cubicBezTo>
                <a:cubicBezTo>
                  <a:pt x="3713028" y="28522"/>
                  <a:pt x="3714443" y="29037"/>
                  <a:pt x="3715900" y="29722"/>
                </a:cubicBezTo>
                <a:cubicBezTo>
                  <a:pt x="3717358" y="30408"/>
                  <a:pt x="3719072" y="31437"/>
                  <a:pt x="3721044" y="32808"/>
                </a:cubicBezTo>
                <a:cubicBezTo>
                  <a:pt x="3723015" y="34180"/>
                  <a:pt x="3724901" y="35380"/>
                  <a:pt x="3726702" y="36409"/>
                </a:cubicBezTo>
                <a:cubicBezTo>
                  <a:pt x="3728502" y="37438"/>
                  <a:pt x="3729959" y="38466"/>
                  <a:pt x="3731073" y="39495"/>
                </a:cubicBezTo>
                <a:cubicBezTo>
                  <a:pt x="3732188" y="40524"/>
                  <a:pt x="3733302" y="41767"/>
                  <a:pt x="3734416" y="43224"/>
                </a:cubicBezTo>
                <a:cubicBezTo>
                  <a:pt x="3735531" y="44681"/>
                  <a:pt x="3736088" y="46139"/>
                  <a:pt x="3736088" y="47596"/>
                </a:cubicBezTo>
                <a:cubicBezTo>
                  <a:pt x="3736088" y="49053"/>
                  <a:pt x="3735874" y="50125"/>
                  <a:pt x="3735445" y="50811"/>
                </a:cubicBezTo>
                <a:cubicBezTo>
                  <a:pt x="3735017" y="51497"/>
                  <a:pt x="3734202" y="52225"/>
                  <a:pt x="3733002" y="52997"/>
                </a:cubicBezTo>
                <a:cubicBezTo>
                  <a:pt x="3731802" y="53768"/>
                  <a:pt x="3731202" y="54154"/>
                  <a:pt x="3731202" y="54154"/>
                </a:cubicBezTo>
                <a:cubicBezTo>
                  <a:pt x="3731202" y="54154"/>
                  <a:pt x="3730602" y="54154"/>
                  <a:pt x="3729402" y="54154"/>
                </a:cubicBezTo>
                <a:cubicBezTo>
                  <a:pt x="3728202" y="54154"/>
                  <a:pt x="3727087" y="53854"/>
                  <a:pt x="3726058" y="53254"/>
                </a:cubicBezTo>
                <a:cubicBezTo>
                  <a:pt x="3725030" y="52654"/>
                  <a:pt x="3724258" y="51925"/>
                  <a:pt x="3723744" y="51068"/>
                </a:cubicBezTo>
                <a:cubicBezTo>
                  <a:pt x="3723230" y="50211"/>
                  <a:pt x="3722244" y="49096"/>
                  <a:pt x="3720786" y="47725"/>
                </a:cubicBezTo>
                <a:cubicBezTo>
                  <a:pt x="3719329" y="46353"/>
                  <a:pt x="3717958" y="44767"/>
                  <a:pt x="3716672" y="42967"/>
                </a:cubicBezTo>
                <a:cubicBezTo>
                  <a:pt x="3715386" y="41167"/>
                  <a:pt x="3714142" y="39538"/>
                  <a:pt x="3712942" y="38081"/>
                </a:cubicBezTo>
                <a:cubicBezTo>
                  <a:pt x="3711742" y="36623"/>
                  <a:pt x="3710414" y="35380"/>
                  <a:pt x="3708956" y="34352"/>
                </a:cubicBezTo>
                <a:cubicBezTo>
                  <a:pt x="3707499" y="33323"/>
                  <a:pt x="3706513" y="32337"/>
                  <a:pt x="3705999" y="31394"/>
                </a:cubicBezTo>
                <a:cubicBezTo>
                  <a:pt x="3705484" y="30451"/>
                  <a:pt x="3704928" y="29980"/>
                  <a:pt x="3704327" y="29980"/>
                </a:cubicBezTo>
                <a:cubicBezTo>
                  <a:pt x="3703727" y="29980"/>
                  <a:pt x="3703256" y="29851"/>
                  <a:pt x="3702913" y="29594"/>
                </a:cubicBezTo>
                <a:cubicBezTo>
                  <a:pt x="3702570" y="29337"/>
                  <a:pt x="3702313" y="28865"/>
                  <a:pt x="3702141" y="28179"/>
                </a:cubicBezTo>
                <a:cubicBezTo>
                  <a:pt x="3701970" y="27494"/>
                  <a:pt x="3702056" y="26936"/>
                  <a:pt x="3702398" y="26508"/>
                </a:cubicBezTo>
                <a:cubicBezTo>
                  <a:pt x="3702741" y="26079"/>
                  <a:pt x="3703556" y="25822"/>
                  <a:pt x="3704842" y="25736"/>
                </a:cubicBezTo>
                <a:close/>
                <a:moveTo>
                  <a:pt x="3664851" y="24707"/>
                </a:moveTo>
                <a:cubicBezTo>
                  <a:pt x="3666051" y="24622"/>
                  <a:pt x="3667123" y="24836"/>
                  <a:pt x="3668066" y="25350"/>
                </a:cubicBezTo>
                <a:cubicBezTo>
                  <a:pt x="3669008" y="25865"/>
                  <a:pt x="3669909" y="26808"/>
                  <a:pt x="3670766" y="28179"/>
                </a:cubicBezTo>
                <a:cubicBezTo>
                  <a:pt x="3671623" y="29551"/>
                  <a:pt x="3672180" y="30665"/>
                  <a:pt x="3672438" y="31523"/>
                </a:cubicBezTo>
                <a:cubicBezTo>
                  <a:pt x="3672694" y="32380"/>
                  <a:pt x="3673123" y="33194"/>
                  <a:pt x="3673723" y="33966"/>
                </a:cubicBezTo>
                <a:cubicBezTo>
                  <a:pt x="3674324" y="34737"/>
                  <a:pt x="3674666" y="36023"/>
                  <a:pt x="3674752" y="37823"/>
                </a:cubicBezTo>
                <a:cubicBezTo>
                  <a:pt x="3674838" y="39624"/>
                  <a:pt x="3675009" y="40781"/>
                  <a:pt x="3675266" y="41295"/>
                </a:cubicBezTo>
                <a:cubicBezTo>
                  <a:pt x="3675524" y="41810"/>
                  <a:pt x="3675695" y="42967"/>
                  <a:pt x="3675781" y="44767"/>
                </a:cubicBezTo>
                <a:cubicBezTo>
                  <a:pt x="3675867" y="46567"/>
                  <a:pt x="3676038" y="47639"/>
                  <a:pt x="3676295" y="47982"/>
                </a:cubicBezTo>
                <a:cubicBezTo>
                  <a:pt x="3676552" y="48325"/>
                  <a:pt x="3676724" y="49396"/>
                  <a:pt x="3676810" y="51196"/>
                </a:cubicBezTo>
                <a:cubicBezTo>
                  <a:pt x="3676896" y="52997"/>
                  <a:pt x="3677067" y="54025"/>
                  <a:pt x="3677324" y="54283"/>
                </a:cubicBezTo>
                <a:cubicBezTo>
                  <a:pt x="3677581" y="54540"/>
                  <a:pt x="3677752" y="55826"/>
                  <a:pt x="3677838" y="58140"/>
                </a:cubicBezTo>
                <a:cubicBezTo>
                  <a:pt x="3677924" y="60455"/>
                  <a:pt x="3678224" y="61912"/>
                  <a:pt x="3678738" y="62512"/>
                </a:cubicBezTo>
                <a:cubicBezTo>
                  <a:pt x="3679252" y="63112"/>
                  <a:pt x="3679724" y="64141"/>
                  <a:pt x="3680153" y="65598"/>
                </a:cubicBezTo>
                <a:cubicBezTo>
                  <a:pt x="3680581" y="67056"/>
                  <a:pt x="3681053" y="68170"/>
                  <a:pt x="3681567" y="68942"/>
                </a:cubicBezTo>
                <a:cubicBezTo>
                  <a:pt x="3682082" y="69713"/>
                  <a:pt x="3682510" y="70785"/>
                  <a:pt x="3682853" y="72156"/>
                </a:cubicBezTo>
                <a:cubicBezTo>
                  <a:pt x="3683196" y="73528"/>
                  <a:pt x="3683796" y="74728"/>
                  <a:pt x="3684653" y="75757"/>
                </a:cubicBezTo>
                <a:cubicBezTo>
                  <a:pt x="3685510" y="76785"/>
                  <a:pt x="3685982" y="78157"/>
                  <a:pt x="3686068" y="79871"/>
                </a:cubicBezTo>
                <a:lnTo>
                  <a:pt x="3686533" y="81864"/>
                </a:lnTo>
                <a:lnTo>
                  <a:pt x="3689411" y="80643"/>
                </a:lnTo>
                <a:cubicBezTo>
                  <a:pt x="3692240" y="79614"/>
                  <a:pt x="3694598" y="78586"/>
                  <a:pt x="3696483" y="77557"/>
                </a:cubicBezTo>
                <a:cubicBezTo>
                  <a:pt x="3698370" y="76528"/>
                  <a:pt x="3700041" y="75671"/>
                  <a:pt x="3701498" y="74985"/>
                </a:cubicBezTo>
                <a:cubicBezTo>
                  <a:pt x="3702956" y="74299"/>
                  <a:pt x="3704799" y="73228"/>
                  <a:pt x="3707028" y="71770"/>
                </a:cubicBezTo>
                <a:cubicBezTo>
                  <a:pt x="3709256" y="70313"/>
                  <a:pt x="3711528" y="69284"/>
                  <a:pt x="3713842" y="68684"/>
                </a:cubicBezTo>
                <a:cubicBezTo>
                  <a:pt x="3716157" y="68084"/>
                  <a:pt x="3718215" y="67356"/>
                  <a:pt x="3720015" y="66498"/>
                </a:cubicBezTo>
                <a:cubicBezTo>
                  <a:pt x="3721815" y="65641"/>
                  <a:pt x="3723401" y="64655"/>
                  <a:pt x="3724772" y="63541"/>
                </a:cubicBezTo>
                <a:cubicBezTo>
                  <a:pt x="3726144" y="62426"/>
                  <a:pt x="3727559" y="61826"/>
                  <a:pt x="3729016" y="61741"/>
                </a:cubicBezTo>
                <a:cubicBezTo>
                  <a:pt x="3730473" y="61655"/>
                  <a:pt x="3731674" y="61869"/>
                  <a:pt x="3732616" y="62384"/>
                </a:cubicBezTo>
                <a:cubicBezTo>
                  <a:pt x="3733560" y="62898"/>
                  <a:pt x="3734374" y="63627"/>
                  <a:pt x="3735060" y="64570"/>
                </a:cubicBezTo>
                <a:cubicBezTo>
                  <a:pt x="3735745" y="65513"/>
                  <a:pt x="3736088" y="66713"/>
                  <a:pt x="3736088" y="68170"/>
                </a:cubicBezTo>
                <a:cubicBezTo>
                  <a:pt x="3736088" y="69627"/>
                  <a:pt x="3735745" y="70828"/>
                  <a:pt x="3735060" y="71770"/>
                </a:cubicBezTo>
                <a:cubicBezTo>
                  <a:pt x="3734374" y="72713"/>
                  <a:pt x="3733945" y="73185"/>
                  <a:pt x="3733774" y="73185"/>
                </a:cubicBezTo>
                <a:cubicBezTo>
                  <a:pt x="3733602" y="73185"/>
                  <a:pt x="3733131" y="73528"/>
                  <a:pt x="3732359" y="74214"/>
                </a:cubicBezTo>
                <a:cubicBezTo>
                  <a:pt x="3731588" y="74899"/>
                  <a:pt x="3730216" y="75800"/>
                  <a:pt x="3728244" y="76914"/>
                </a:cubicBezTo>
                <a:cubicBezTo>
                  <a:pt x="3726273" y="78028"/>
                  <a:pt x="3723444" y="78671"/>
                  <a:pt x="3719758" y="78843"/>
                </a:cubicBezTo>
                <a:cubicBezTo>
                  <a:pt x="3716072" y="79014"/>
                  <a:pt x="3714100" y="79100"/>
                  <a:pt x="3713842" y="79100"/>
                </a:cubicBezTo>
                <a:cubicBezTo>
                  <a:pt x="3713585" y="79100"/>
                  <a:pt x="3713028" y="79357"/>
                  <a:pt x="3712171" y="79871"/>
                </a:cubicBezTo>
                <a:cubicBezTo>
                  <a:pt x="3711314" y="80386"/>
                  <a:pt x="3710714" y="80643"/>
                  <a:pt x="3710371" y="80643"/>
                </a:cubicBezTo>
                <a:cubicBezTo>
                  <a:pt x="3710028" y="80643"/>
                  <a:pt x="3709171" y="80986"/>
                  <a:pt x="3707799" y="81672"/>
                </a:cubicBezTo>
                <a:cubicBezTo>
                  <a:pt x="3706427" y="82358"/>
                  <a:pt x="3704499" y="83215"/>
                  <a:pt x="3702012" y="84243"/>
                </a:cubicBezTo>
                <a:cubicBezTo>
                  <a:pt x="3699526" y="85272"/>
                  <a:pt x="3696612" y="86558"/>
                  <a:pt x="3693268" y="88101"/>
                </a:cubicBezTo>
                <a:lnTo>
                  <a:pt x="3688832" y="90206"/>
                </a:lnTo>
                <a:lnTo>
                  <a:pt x="3689025" y="90930"/>
                </a:lnTo>
                <a:cubicBezTo>
                  <a:pt x="3689197" y="92130"/>
                  <a:pt x="3689454" y="92987"/>
                  <a:pt x="3689797" y="93502"/>
                </a:cubicBezTo>
                <a:cubicBezTo>
                  <a:pt x="3690140" y="94016"/>
                  <a:pt x="3690440" y="94702"/>
                  <a:pt x="3690697" y="95559"/>
                </a:cubicBezTo>
                <a:cubicBezTo>
                  <a:pt x="3690954" y="96416"/>
                  <a:pt x="3691254" y="97102"/>
                  <a:pt x="3691597" y="97617"/>
                </a:cubicBezTo>
                <a:cubicBezTo>
                  <a:pt x="3691940" y="98131"/>
                  <a:pt x="3692411" y="98988"/>
                  <a:pt x="3693011" y="100188"/>
                </a:cubicBezTo>
                <a:cubicBezTo>
                  <a:pt x="3693612" y="101388"/>
                  <a:pt x="3694040" y="102846"/>
                  <a:pt x="3694297" y="104560"/>
                </a:cubicBezTo>
                <a:cubicBezTo>
                  <a:pt x="3694554" y="106275"/>
                  <a:pt x="3694898" y="107775"/>
                  <a:pt x="3695326" y="109061"/>
                </a:cubicBezTo>
                <a:cubicBezTo>
                  <a:pt x="3695755" y="110347"/>
                  <a:pt x="3696655" y="112318"/>
                  <a:pt x="3698026" y="114976"/>
                </a:cubicBezTo>
                <a:cubicBezTo>
                  <a:pt x="3699398" y="117633"/>
                  <a:pt x="3700298" y="119991"/>
                  <a:pt x="3700726" y="122048"/>
                </a:cubicBezTo>
                <a:lnTo>
                  <a:pt x="3702375" y="126543"/>
                </a:lnTo>
                <a:lnTo>
                  <a:pt x="3704198" y="123977"/>
                </a:lnTo>
                <a:cubicBezTo>
                  <a:pt x="3705056" y="123034"/>
                  <a:pt x="3706170" y="122091"/>
                  <a:pt x="3707542" y="121148"/>
                </a:cubicBezTo>
                <a:cubicBezTo>
                  <a:pt x="3708914" y="120205"/>
                  <a:pt x="3709942" y="119176"/>
                  <a:pt x="3710628" y="118062"/>
                </a:cubicBezTo>
                <a:cubicBezTo>
                  <a:pt x="3711314" y="116948"/>
                  <a:pt x="3712000" y="116176"/>
                  <a:pt x="3712686" y="115747"/>
                </a:cubicBezTo>
                <a:cubicBezTo>
                  <a:pt x="3713371" y="115319"/>
                  <a:pt x="3713886" y="114804"/>
                  <a:pt x="3714228" y="114204"/>
                </a:cubicBezTo>
                <a:cubicBezTo>
                  <a:pt x="3714571" y="113604"/>
                  <a:pt x="3715128" y="113047"/>
                  <a:pt x="3715900" y="112533"/>
                </a:cubicBezTo>
                <a:cubicBezTo>
                  <a:pt x="3716672" y="112018"/>
                  <a:pt x="3717529" y="110990"/>
                  <a:pt x="3718472" y="109447"/>
                </a:cubicBezTo>
                <a:cubicBezTo>
                  <a:pt x="3719415" y="107904"/>
                  <a:pt x="3720529" y="106618"/>
                  <a:pt x="3721815" y="105589"/>
                </a:cubicBezTo>
                <a:cubicBezTo>
                  <a:pt x="3723101" y="104560"/>
                  <a:pt x="3725030" y="104003"/>
                  <a:pt x="3727601" y="103917"/>
                </a:cubicBezTo>
                <a:cubicBezTo>
                  <a:pt x="3730173" y="103832"/>
                  <a:pt x="3731931" y="104046"/>
                  <a:pt x="3732874" y="104560"/>
                </a:cubicBezTo>
                <a:cubicBezTo>
                  <a:pt x="3733817" y="105075"/>
                  <a:pt x="3734631" y="105803"/>
                  <a:pt x="3735316" y="106746"/>
                </a:cubicBezTo>
                <a:cubicBezTo>
                  <a:pt x="3736002" y="107689"/>
                  <a:pt x="3736345" y="108889"/>
                  <a:pt x="3736345" y="110347"/>
                </a:cubicBezTo>
                <a:cubicBezTo>
                  <a:pt x="3736345" y="111804"/>
                  <a:pt x="3736131" y="112876"/>
                  <a:pt x="3735702" y="113561"/>
                </a:cubicBezTo>
                <a:cubicBezTo>
                  <a:pt x="3735274" y="114247"/>
                  <a:pt x="3734460" y="114976"/>
                  <a:pt x="3733260" y="115747"/>
                </a:cubicBezTo>
                <a:cubicBezTo>
                  <a:pt x="3732059" y="116519"/>
                  <a:pt x="3731245" y="116905"/>
                  <a:pt x="3730816" y="116905"/>
                </a:cubicBezTo>
                <a:cubicBezTo>
                  <a:pt x="3730388" y="116905"/>
                  <a:pt x="3729873" y="117248"/>
                  <a:pt x="3729273" y="117933"/>
                </a:cubicBezTo>
                <a:cubicBezTo>
                  <a:pt x="3728673" y="118619"/>
                  <a:pt x="3728287" y="118962"/>
                  <a:pt x="3728116" y="118962"/>
                </a:cubicBezTo>
                <a:cubicBezTo>
                  <a:pt x="3727945" y="118962"/>
                  <a:pt x="3727730" y="119219"/>
                  <a:pt x="3727473" y="119734"/>
                </a:cubicBezTo>
                <a:cubicBezTo>
                  <a:pt x="3727216" y="120248"/>
                  <a:pt x="3727044" y="120505"/>
                  <a:pt x="3726959" y="120505"/>
                </a:cubicBezTo>
                <a:cubicBezTo>
                  <a:pt x="3726873" y="120505"/>
                  <a:pt x="3726487" y="121062"/>
                  <a:pt x="3725801" y="122177"/>
                </a:cubicBezTo>
                <a:cubicBezTo>
                  <a:pt x="3725116" y="123291"/>
                  <a:pt x="3724301" y="124191"/>
                  <a:pt x="3723358" y="124877"/>
                </a:cubicBezTo>
                <a:cubicBezTo>
                  <a:pt x="3722415" y="125563"/>
                  <a:pt x="3721858" y="125906"/>
                  <a:pt x="3721686" y="125906"/>
                </a:cubicBezTo>
                <a:cubicBezTo>
                  <a:pt x="3721515" y="125906"/>
                  <a:pt x="3720315" y="127063"/>
                  <a:pt x="3718086" y="129378"/>
                </a:cubicBezTo>
                <a:cubicBezTo>
                  <a:pt x="3715857" y="131692"/>
                  <a:pt x="3714700" y="132850"/>
                  <a:pt x="3714614" y="132850"/>
                </a:cubicBezTo>
                <a:cubicBezTo>
                  <a:pt x="3714528" y="132850"/>
                  <a:pt x="3714314" y="133150"/>
                  <a:pt x="3713971" y="133750"/>
                </a:cubicBezTo>
                <a:cubicBezTo>
                  <a:pt x="3713628" y="134350"/>
                  <a:pt x="3712985" y="135207"/>
                  <a:pt x="3712042" y="136321"/>
                </a:cubicBezTo>
                <a:cubicBezTo>
                  <a:pt x="3711100" y="137436"/>
                  <a:pt x="3710585" y="137993"/>
                  <a:pt x="3710499" y="137993"/>
                </a:cubicBezTo>
                <a:cubicBezTo>
                  <a:pt x="3710414" y="137993"/>
                  <a:pt x="3710200" y="138336"/>
                  <a:pt x="3709856" y="139022"/>
                </a:cubicBezTo>
                <a:lnTo>
                  <a:pt x="3708075" y="141312"/>
                </a:lnTo>
                <a:lnTo>
                  <a:pt x="3709085" y="143779"/>
                </a:lnTo>
                <a:cubicBezTo>
                  <a:pt x="3709942" y="145065"/>
                  <a:pt x="3710457" y="146351"/>
                  <a:pt x="3710628" y="147637"/>
                </a:cubicBezTo>
                <a:cubicBezTo>
                  <a:pt x="3710800" y="148923"/>
                  <a:pt x="3711057" y="149780"/>
                  <a:pt x="3711400" y="150209"/>
                </a:cubicBezTo>
                <a:cubicBezTo>
                  <a:pt x="3711742" y="150638"/>
                  <a:pt x="3712128" y="151452"/>
                  <a:pt x="3712556" y="152652"/>
                </a:cubicBezTo>
                <a:cubicBezTo>
                  <a:pt x="3712985" y="153852"/>
                  <a:pt x="3713672" y="155095"/>
                  <a:pt x="3714614" y="156381"/>
                </a:cubicBezTo>
                <a:cubicBezTo>
                  <a:pt x="3715557" y="157667"/>
                  <a:pt x="3716243" y="158867"/>
                  <a:pt x="3716672" y="159982"/>
                </a:cubicBezTo>
                <a:cubicBezTo>
                  <a:pt x="3717100" y="161096"/>
                  <a:pt x="3717529" y="161996"/>
                  <a:pt x="3717958" y="162682"/>
                </a:cubicBezTo>
                <a:cubicBezTo>
                  <a:pt x="3718386" y="163368"/>
                  <a:pt x="3718900" y="164311"/>
                  <a:pt x="3719500" y="165511"/>
                </a:cubicBezTo>
                <a:cubicBezTo>
                  <a:pt x="3720101" y="166711"/>
                  <a:pt x="3720744" y="167783"/>
                  <a:pt x="3721429" y="168726"/>
                </a:cubicBezTo>
                <a:cubicBezTo>
                  <a:pt x="3722115" y="169669"/>
                  <a:pt x="3722586" y="170611"/>
                  <a:pt x="3722844" y="171554"/>
                </a:cubicBezTo>
                <a:cubicBezTo>
                  <a:pt x="3723101" y="172497"/>
                  <a:pt x="3723787" y="174083"/>
                  <a:pt x="3724901" y="176312"/>
                </a:cubicBezTo>
                <a:cubicBezTo>
                  <a:pt x="3726016" y="178541"/>
                  <a:pt x="3726916" y="180127"/>
                  <a:pt x="3727601" y="181070"/>
                </a:cubicBezTo>
                <a:cubicBezTo>
                  <a:pt x="3728287" y="182013"/>
                  <a:pt x="3728844" y="183084"/>
                  <a:pt x="3729273" y="184285"/>
                </a:cubicBezTo>
                <a:cubicBezTo>
                  <a:pt x="3729702" y="185485"/>
                  <a:pt x="3730044" y="186256"/>
                  <a:pt x="3730302" y="186599"/>
                </a:cubicBezTo>
                <a:cubicBezTo>
                  <a:pt x="3730559" y="186942"/>
                  <a:pt x="3731459" y="188442"/>
                  <a:pt x="3733002" y="191100"/>
                </a:cubicBezTo>
                <a:cubicBezTo>
                  <a:pt x="3734545" y="193757"/>
                  <a:pt x="3735831" y="195557"/>
                  <a:pt x="3736860" y="196500"/>
                </a:cubicBezTo>
                <a:cubicBezTo>
                  <a:pt x="3737888" y="197443"/>
                  <a:pt x="3738788" y="198429"/>
                  <a:pt x="3739560" y="199458"/>
                </a:cubicBezTo>
                <a:cubicBezTo>
                  <a:pt x="3740332" y="200487"/>
                  <a:pt x="3740503" y="200144"/>
                  <a:pt x="3740074" y="198429"/>
                </a:cubicBezTo>
                <a:cubicBezTo>
                  <a:pt x="3739646" y="196715"/>
                  <a:pt x="3739260" y="194572"/>
                  <a:pt x="3738917" y="192000"/>
                </a:cubicBezTo>
                <a:cubicBezTo>
                  <a:pt x="3738574" y="189428"/>
                  <a:pt x="3738060" y="186342"/>
                  <a:pt x="3737374" y="182742"/>
                </a:cubicBezTo>
                <a:cubicBezTo>
                  <a:pt x="3736688" y="179141"/>
                  <a:pt x="3735874" y="175969"/>
                  <a:pt x="3734931" y="173226"/>
                </a:cubicBezTo>
                <a:cubicBezTo>
                  <a:pt x="3733988" y="170483"/>
                  <a:pt x="3732960" y="166668"/>
                  <a:pt x="3731845" y="161782"/>
                </a:cubicBezTo>
                <a:cubicBezTo>
                  <a:pt x="3730730" y="156895"/>
                  <a:pt x="3729616" y="152952"/>
                  <a:pt x="3728502" y="149952"/>
                </a:cubicBezTo>
                <a:cubicBezTo>
                  <a:pt x="3727387" y="146951"/>
                  <a:pt x="3726787" y="144037"/>
                  <a:pt x="3726702" y="141208"/>
                </a:cubicBezTo>
                <a:cubicBezTo>
                  <a:pt x="3726616" y="138379"/>
                  <a:pt x="3726830" y="136493"/>
                  <a:pt x="3727344" y="135550"/>
                </a:cubicBezTo>
                <a:cubicBezTo>
                  <a:pt x="3727858" y="134607"/>
                  <a:pt x="3728587" y="133793"/>
                  <a:pt x="3729530" y="133107"/>
                </a:cubicBezTo>
                <a:cubicBezTo>
                  <a:pt x="3730473" y="132421"/>
                  <a:pt x="3731545" y="132035"/>
                  <a:pt x="3732745" y="131949"/>
                </a:cubicBezTo>
                <a:cubicBezTo>
                  <a:pt x="3733945" y="131864"/>
                  <a:pt x="3735017" y="132078"/>
                  <a:pt x="3735960" y="132592"/>
                </a:cubicBezTo>
                <a:cubicBezTo>
                  <a:pt x="3736903" y="133107"/>
                  <a:pt x="3737717" y="133835"/>
                  <a:pt x="3738403" y="134778"/>
                </a:cubicBezTo>
                <a:cubicBezTo>
                  <a:pt x="3739089" y="135721"/>
                  <a:pt x="3739432" y="137222"/>
                  <a:pt x="3739432" y="139279"/>
                </a:cubicBezTo>
                <a:cubicBezTo>
                  <a:pt x="3739432" y="141336"/>
                  <a:pt x="3739217" y="142708"/>
                  <a:pt x="3738788" y="143394"/>
                </a:cubicBezTo>
                <a:cubicBezTo>
                  <a:pt x="3738360" y="144080"/>
                  <a:pt x="3738360" y="145623"/>
                  <a:pt x="3738788" y="148023"/>
                </a:cubicBezTo>
                <a:cubicBezTo>
                  <a:pt x="3739217" y="150423"/>
                  <a:pt x="3739689" y="153767"/>
                  <a:pt x="3740203" y="158053"/>
                </a:cubicBezTo>
                <a:cubicBezTo>
                  <a:pt x="3740718" y="162339"/>
                  <a:pt x="3741189" y="164954"/>
                  <a:pt x="3741617" y="165897"/>
                </a:cubicBezTo>
                <a:cubicBezTo>
                  <a:pt x="3742046" y="166840"/>
                  <a:pt x="3742689" y="168468"/>
                  <a:pt x="3743546" y="170783"/>
                </a:cubicBezTo>
                <a:cubicBezTo>
                  <a:pt x="3744404" y="173098"/>
                  <a:pt x="3745132" y="175369"/>
                  <a:pt x="3745732" y="177598"/>
                </a:cubicBezTo>
                <a:cubicBezTo>
                  <a:pt x="3746332" y="179827"/>
                  <a:pt x="3746847" y="181670"/>
                  <a:pt x="3747276" y="183127"/>
                </a:cubicBezTo>
                <a:cubicBezTo>
                  <a:pt x="3747704" y="184585"/>
                  <a:pt x="3748090" y="185999"/>
                  <a:pt x="3748433" y="187371"/>
                </a:cubicBezTo>
                <a:cubicBezTo>
                  <a:pt x="3748776" y="188742"/>
                  <a:pt x="3749504" y="190885"/>
                  <a:pt x="3750618" y="193800"/>
                </a:cubicBezTo>
                <a:cubicBezTo>
                  <a:pt x="3751733" y="196715"/>
                  <a:pt x="3752548" y="199715"/>
                  <a:pt x="3753062" y="202801"/>
                </a:cubicBezTo>
                <a:cubicBezTo>
                  <a:pt x="3753576" y="205887"/>
                  <a:pt x="3753833" y="209102"/>
                  <a:pt x="3753833" y="212445"/>
                </a:cubicBezTo>
                <a:cubicBezTo>
                  <a:pt x="3753833" y="215789"/>
                  <a:pt x="3753619" y="217803"/>
                  <a:pt x="3753190" y="218489"/>
                </a:cubicBezTo>
                <a:cubicBezTo>
                  <a:pt x="3752762" y="219175"/>
                  <a:pt x="3751948" y="219903"/>
                  <a:pt x="3750747" y="220675"/>
                </a:cubicBezTo>
                <a:cubicBezTo>
                  <a:pt x="3749547" y="221446"/>
                  <a:pt x="3748947" y="221832"/>
                  <a:pt x="3748947" y="221832"/>
                </a:cubicBezTo>
                <a:cubicBezTo>
                  <a:pt x="3748947" y="221832"/>
                  <a:pt x="3748133" y="221832"/>
                  <a:pt x="3746504" y="221832"/>
                </a:cubicBezTo>
                <a:cubicBezTo>
                  <a:pt x="3744875" y="221832"/>
                  <a:pt x="3743718" y="221661"/>
                  <a:pt x="3743032" y="221318"/>
                </a:cubicBezTo>
                <a:cubicBezTo>
                  <a:pt x="3742346" y="220975"/>
                  <a:pt x="3741746" y="220503"/>
                  <a:pt x="3741232" y="219903"/>
                </a:cubicBezTo>
                <a:cubicBezTo>
                  <a:pt x="3740718" y="219303"/>
                  <a:pt x="3739903" y="218703"/>
                  <a:pt x="3738788" y="218103"/>
                </a:cubicBezTo>
                <a:cubicBezTo>
                  <a:pt x="3737674" y="217503"/>
                  <a:pt x="3736688" y="216560"/>
                  <a:pt x="3735831" y="215274"/>
                </a:cubicBezTo>
                <a:cubicBezTo>
                  <a:pt x="3734974" y="213988"/>
                  <a:pt x="3733731" y="212745"/>
                  <a:pt x="3732102" y="211545"/>
                </a:cubicBezTo>
                <a:cubicBezTo>
                  <a:pt x="3730473" y="210345"/>
                  <a:pt x="3729102" y="208888"/>
                  <a:pt x="3727987" y="207173"/>
                </a:cubicBezTo>
                <a:cubicBezTo>
                  <a:pt x="3726873" y="205459"/>
                  <a:pt x="3726102" y="204344"/>
                  <a:pt x="3725673" y="203830"/>
                </a:cubicBezTo>
                <a:cubicBezTo>
                  <a:pt x="3725244" y="203316"/>
                  <a:pt x="3724473" y="202287"/>
                  <a:pt x="3723358" y="200744"/>
                </a:cubicBezTo>
                <a:cubicBezTo>
                  <a:pt x="3722244" y="199201"/>
                  <a:pt x="3721515" y="198043"/>
                  <a:pt x="3721172" y="197272"/>
                </a:cubicBezTo>
                <a:cubicBezTo>
                  <a:pt x="3720829" y="196500"/>
                  <a:pt x="3720186" y="195643"/>
                  <a:pt x="3719243" y="194700"/>
                </a:cubicBezTo>
                <a:cubicBezTo>
                  <a:pt x="3718300" y="193757"/>
                  <a:pt x="3717700" y="192514"/>
                  <a:pt x="3717443" y="190971"/>
                </a:cubicBezTo>
                <a:cubicBezTo>
                  <a:pt x="3717186" y="189428"/>
                  <a:pt x="3716714" y="188314"/>
                  <a:pt x="3716028" y="187628"/>
                </a:cubicBezTo>
                <a:cubicBezTo>
                  <a:pt x="3715343" y="186942"/>
                  <a:pt x="3714871" y="186128"/>
                  <a:pt x="3714614" y="185185"/>
                </a:cubicBezTo>
                <a:cubicBezTo>
                  <a:pt x="3714357" y="184242"/>
                  <a:pt x="3713842" y="183213"/>
                  <a:pt x="3713071" y="182099"/>
                </a:cubicBezTo>
                <a:cubicBezTo>
                  <a:pt x="3712300" y="180984"/>
                  <a:pt x="3711785" y="179955"/>
                  <a:pt x="3711528" y="179013"/>
                </a:cubicBezTo>
                <a:cubicBezTo>
                  <a:pt x="3711271" y="178070"/>
                  <a:pt x="3710671" y="176655"/>
                  <a:pt x="3709728" y="174769"/>
                </a:cubicBezTo>
                <a:cubicBezTo>
                  <a:pt x="3708785" y="172883"/>
                  <a:pt x="3707885" y="171297"/>
                  <a:pt x="3707028" y="170011"/>
                </a:cubicBezTo>
                <a:cubicBezTo>
                  <a:pt x="3706170" y="168726"/>
                  <a:pt x="3705528" y="167440"/>
                  <a:pt x="3705099" y="166154"/>
                </a:cubicBezTo>
                <a:cubicBezTo>
                  <a:pt x="3704670" y="164868"/>
                  <a:pt x="3703984" y="163668"/>
                  <a:pt x="3703041" y="162553"/>
                </a:cubicBezTo>
                <a:cubicBezTo>
                  <a:pt x="3702098" y="161439"/>
                  <a:pt x="3701412" y="160239"/>
                  <a:pt x="3700984" y="158953"/>
                </a:cubicBezTo>
                <a:cubicBezTo>
                  <a:pt x="3700555" y="157667"/>
                  <a:pt x="3699955" y="156467"/>
                  <a:pt x="3699184" y="155352"/>
                </a:cubicBezTo>
                <a:cubicBezTo>
                  <a:pt x="3698412" y="154238"/>
                  <a:pt x="3697984" y="153166"/>
                  <a:pt x="3697898" y="152138"/>
                </a:cubicBezTo>
                <a:cubicBezTo>
                  <a:pt x="3697812" y="151109"/>
                  <a:pt x="3697641" y="150552"/>
                  <a:pt x="3697384" y="150466"/>
                </a:cubicBezTo>
                <a:lnTo>
                  <a:pt x="3697169" y="150232"/>
                </a:lnTo>
                <a:lnTo>
                  <a:pt x="3693783" y="153038"/>
                </a:lnTo>
                <a:cubicBezTo>
                  <a:pt x="3691468" y="154838"/>
                  <a:pt x="3690226" y="155738"/>
                  <a:pt x="3690054" y="155738"/>
                </a:cubicBezTo>
                <a:cubicBezTo>
                  <a:pt x="3689883" y="155738"/>
                  <a:pt x="3688640" y="156895"/>
                  <a:pt x="3686325" y="159210"/>
                </a:cubicBezTo>
                <a:cubicBezTo>
                  <a:pt x="3684010" y="161525"/>
                  <a:pt x="3682768" y="162682"/>
                  <a:pt x="3682596" y="162682"/>
                </a:cubicBezTo>
                <a:cubicBezTo>
                  <a:pt x="3682424" y="162682"/>
                  <a:pt x="3682210" y="162853"/>
                  <a:pt x="3681953" y="163196"/>
                </a:cubicBezTo>
                <a:cubicBezTo>
                  <a:pt x="3681696" y="163539"/>
                  <a:pt x="3680924" y="164396"/>
                  <a:pt x="3679638" y="165768"/>
                </a:cubicBezTo>
                <a:cubicBezTo>
                  <a:pt x="3678352" y="167140"/>
                  <a:pt x="3677667" y="167825"/>
                  <a:pt x="3677581" y="167825"/>
                </a:cubicBezTo>
                <a:cubicBezTo>
                  <a:pt x="3677496" y="167825"/>
                  <a:pt x="3677024" y="168468"/>
                  <a:pt x="3676166" y="169754"/>
                </a:cubicBezTo>
                <a:cubicBezTo>
                  <a:pt x="3675309" y="171040"/>
                  <a:pt x="3674838" y="171683"/>
                  <a:pt x="3674752" y="171683"/>
                </a:cubicBezTo>
                <a:cubicBezTo>
                  <a:pt x="3674666" y="171683"/>
                  <a:pt x="3674238" y="172283"/>
                  <a:pt x="3673466" y="173483"/>
                </a:cubicBezTo>
                <a:cubicBezTo>
                  <a:pt x="3672694" y="174683"/>
                  <a:pt x="3672266" y="175283"/>
                  <a:pt x="3672180" y="175283"/>
                </a:cubicBezTo>
                <a:cubicBezTo>
                  <a:pt x="3672094" y="175283"/>
                  <a:pt x="3671880" y="175626"/>
                  <a:pt x="3671537" y="176312"/>
                </a:cubicBezTo>
                <a:cubicBezTo>
                  <a:pt x="3671194" y="176998"/>
                  <a:pt x="3670166" y="178155"/>
                  <a:pt x="3668451" y="179784"/>
                </a:cubicBezTo>
                <a:cubicBezTo>
                  <a:pt x="3666737" y="181413"/>
                  <a:pt x="3665794" y="182227"/>
                  <a:pt x="3665622" y="182227"/>
                </a:cubicBezTo>
                <a:cubicBezTo>
                  <a:pt x="3665451" y="182227"/>
                  <a:pt x="3664079" y="183427"/>
                  <a:pt x="3661508" y="185828"/>
                </a:cubicBezTo>
                <a:cubicBezTo>
                  <a:pt x="3658936" y="188228"/>
                  <a:pt x="3657564" y="189428"/>
                  <a:pt x="3657392" y="189428"/>
                </a:cubicBezTo>
                <a:cubicBezTo>
                  <a:pt x="3657221" y="189428"/>
                  <a:pt x="3657050" y="189642"/>
                  <a:pt x="3656878" y="190071"/>
                </a:cubicBezTo>
                <a:cubicBezTo>
                  <a:pt x="3656707" y="190500"/>
                  <a:pt x="3655936" y="191357"/>
                  <a:pt x="3654564" y="192643"/>
                </a:cubicBezTo>
                <a:cubicBezTo>
                  <a:pt x="3653192" y="193929"/>
                  <a:pt x="3652421" y="194572"/>
                  <a:pt x="3652249" y="194572"/>
                </a:cubicBezTo>
                <a:cubicBezTo>
                  <a:pt x="3652078" y="194572"/>
                  <a:pt x="3651778" y="194786"/>
                  <a:pt x="3651349" y="195215"/>
                </a:cubicBezTo>
                <a:cubicBezTo>
                  <a:pt x="3650920" y="195643"/>
                  <a:pt x="3649592" y="196586"/>
                  <a:pt x="3647363" y="198043"/>
                </a:cubicBezTo>
                <a:cubicBezTo>
                  <a:pt x="3645134" y="199501"/>
                  <a:pt x="3644020" y="200229"/>
                  <a:pt x="3644020" y="200229"/>
                </a:cubicBezTo>
                <a:cubicBezTo>
                  <a:pt x="3644020" y="200229"/>
                  <a:pt x="3643548" y="200229"/>
                  <a:pt x="3642605" y="200229"/>
                </a:cubicBezTo>
                <a:cubicBezTo>
                  <a:pt x="3641662" y="200229"/>
                  <a:pt x="3640719" y="199972"/>
                  <a:pt x="3639776" y="199458"/>
                </a:cubicBezTo>
                <a:cubicBezTo>
                  <a:pt x="3638834" y="198944"/>
                  <a:pt x="3638019" y="198215"/>
                  <a:pt x="3637333" y="197272"/>
                </a:cubicBezTo>
                <a:cubicBezTo>
                  <a:pt x="3636647" y="196329"/>
                  <a:pt x="3636262" y="195086"/>
                  <a:pt x="3636176" y="193543"/>
                </a:cubicBezTo>
                <a:cubicBezTo>
                  <a:pt x="3636090" y="192000"/>
                  <a:pt x="3636176" y="191014"/>
                  <a:pt x="3636433" y="190585"/>
                </a:cubicBezTo>
                <a:cubicBezTo>
                  <a:pt x="3636690" y="190157"/>
                  <a:pt x="3636862" y="189514"/>
                  <a:pt x="3636947" y="188657"/>
                </a:cubicBezTo>
                <a:cubicBezTo>
                  <a:pt x="3637033" y="187799"/>
                  <a:pt x="3637333" y="186899"/>
                  <a:pt x="3637848" y="185956"/>
                </a:cubicBezTo>
                <a:cubicBezTo>
                  <a:pt x="3638362" y="185013"/>
                  <a:pt x="3639090" y="184199"/>
                  <a:pt x="3640034" y="183513"/>
                </a:cubicBezTo>
                <a:cubicBezTo>
                  <a:pt x="3640976" y="182827"/>
                  <a:pt x="3642176" y="182484"/>
                  <a:pt x="3643634" y="182484"/>
                </a:cubicBezTo>
                <a:cubicBezTo>
                  <a:pt x="3645091" y="182484"/>
                  <a:pt x="3646720" y="181541"/>
                  <a:pt x="3648520" y="179655"/>
                </a:cubicBezTo>
                <a:cubicBezTo>
                  <a:pt x="3650320" y="177770"/>
                  <a:pt x="3651692" y="176526"/>
                  <a:pt x="3652635" y="175926"/>
                </a:cubicBezTo>
                <a:cubicBezTo>
                  <a:pt x="3653578" y="175326"/>
                  <a:pt x="3654392" y="174726"/>
                  <a:pt x="3655078" y="174126"/>
                </a:cubicBezTo>
                <a:cubicBezTo>
                  <a:pt x="3655764" y="173526"/>
                  <a:pt x="3656364" y="172797"/>
                  <a:pt x="3656878" y="171940"/>
                </a:cubicBezTo>
                <a:cubicBezTo>
                  <a:pt x="3657392" y="171083"/>
                  <a:pt x="3658078" y="170183"/>
                  <a:pt x="3658936" y="169240"/>
                </a:cubicBezTo>
                <a:cubicBezTo>
                  <a:pt x="3659793" y="168297"/>
                  <a:pt x="3660608" y="167568"/>
                  <a:pt x="3661379" y="167054"/>
                </a:cubicBezTo>
                <a:cubicBezTo>
                  <a:pt x="3662150" y="166540"/>
                  <a:pt x="3663522" y="164825"/>
                  <a:pt x="3665494" y="161910"/>
                </a:cubicBezTo>
                <a:cubicBezTo>
                  <a:pt x="3667466" y="158996"/>
                  <a:pt x="3668837" y="157281"/>
                  <a:pt x="3669608" y="156767"/>
                </a:cubicBezTo>
                <a:cubicBezTo>
                  <a:pt x="3670380" y="156253"/>
                  <a:pt x="3670937" y="155695"/>
                  <a:pt x="3671280" y="155095"/>
                </a:cubicBezTo>
                <a:cubicBezTo>
                  <a:pt x="3671623" y="154495"/>
                  <a:pt x="3672266" y="153895"/>
                  <a:pt x="3673209" y="153295"/>
                </a:cubicBezTo>
                <a:cubicBezTo>
                  <a:pt x="3674152" y="152695"/>
                  <a:pt x="3675524" y="151495"/>
                  <a:pt x="3677324" y="149695"/>
                </a:cubicBezTo>
                <a:cubicBezTo>
                  <a:pt x="3679124" y="147894"/>
                  <a:pt x="3681139" y="146223"/>
                  <a:pt x="3683368" y="144680"/>
                </a:cubicBezTo>
                <a:cubicBezTo>
                  <a:pt x="3685596" y="143137"/>
                  <a:pt x="3687525" y="141593"/>
                  <a:pt x="3689154" y="140050"/>
                </a:cubicBezTo>
                <a:lnTo>
                  <a:pt x="3692540" y="137429"/>
                </a:lnTo>
                <a:lnTo>
                  <a:pt x="3690440" y="132464"/>
                </a:lnTo>
                <a:cubicBezTo>
                  <a:pt x="3689497" y="130664"/>
                  <a:pt x="3688811" y="128735"/>
                  <a:pt x="3688382" y="126677"/>
                </a:cubicBezTo>
                <a:cubicBezTo>
                  <a:pt x="3687954" y="124620"/>
                  <a:pt x="3687182" y="122563"/>
                  <a:pt x="3686068" y="120505"/>
                </a:cubicBezTo>
                <a:cubicBezTo>
                  <a:pt x="3684953" y="118448"/>
                  <a:pt x="3684182" y="116776"/>
                  <a:pt x="3683753" y="115490"/>
                </a:cubicBezTo>
                <a:cubicBezTo>
                  <a:pt x="3683325" y="114204"/>
                  <a:pt x="3682853" y="113090"/>
                  <a:pt x="3682339" y="112147"/>
                </a:cubicBezTo>
                <a:cubicBezTo>
                  <a:pt x="3681824" y="111204"/>
                  <a:pt x="3681482" y="109832"/>
                  <a:pt x="3681310" y="108032"/>
                </a:cubicBezTo>
                <a:cubicBezTo>
                  <a:pt x="3681139" y="106232"/>
                  <a:pt x="3680624" y="104817"/>
                  <a:pt x="3679767" y="103789"/>
                </a:cubicBezTo>
                <a:cubicBezTo>
                  <a:pt x="3678910" y="102760"/>
                  <a:pt x="3678438" y="101774"/>
                  <a:pt x="3678352" y="100831"/>
                </a:cubicBezTo>
                <a:lnTo>
                  <a:pt x="3677773" y="99094"/>
                </a:lnTo>
                <a:lnTo>
                  <a:pt x="3674881" y="101731"/>
                </a:lnTo>
                <a:cubicBezTo>
                  <a:pt x="3672995" y="103103"/>
                  <a:pt x="3671966" y="103789"/>
                  <a:pt x="3671794" y="103789"/>
                </a:cubicBezTo>
                <a:cubicBezTo>
                  <a:pt x="3671623" y="103789"/>
                  <a:pt x="3670980" y="104260"/>
                  <a:pt x="3669866" y="105203"/>
                </a:cubicBezTo>
                <a:cubicBezTo>
                  <a:pt x="3668752" y="106146"/>
                  <a:pt x="3668108" y="106618"/>
                  <a:pt x="3667937" y="106618"/>
                </a:cubicBezTo>
                <a:cubicBezTo>
                  <a:pt x="3667766" y="106618"/>
                  <a:pt x="3666694" y="107646"/>
                  <a:pt x="3664722" y="109704"/>
                </a:cubicBezTo>
                <a:cubicBezTo>
                  <a:pt x="3662751" y="111761"/>
                  <a:pt x="3661036" y="113261"/>
                  <a:pt x="3659579" y="114204"/>
                </a:cubicBezTo>
                <a:cubicBezTo>
                  <a:pt x="3658122" y="115147"/>
                  <a:pt x="3657307" y="115619"/>
                  <a:pt x="3657136" y="115619"/>
                </a:cubicBezTo>
                <a:cubicBezTo>
                  <a:pt x="3656964" y="115619"/>
                  <a:pt x="3656492" y="115919"/>
                  <a:pt x="3655721" y="116519"/>
                </a:cubicBezTo>
                <a:cubicBezTo>
                  <a:pt x="3654950" y="117119"/>
                  <a:pt x="3654478" y="117419"/>
                  <a:pt x="3654307" y="117419"/>
                </a:cubicBezTo>
                <a:cubicBezTo>
                  <a:pt x="3654135" y="117419"/>
                  <a:pt x="3653664" y="117848"/>
                  <a:pt x="3652892" y="118705"/>
                </a:cubicBezTo>
                <a:cubicBezTo>
                  <a:pt x="3652120" y="119562"/>
                  <a:pt x="3651692" y="119991"/>
                  <a:pt x="3651606" y="119991"/>
                </a:cubicBezTo>
                <a:cubicBezTo>
                  <a:pt x="3651520" y="119991"/>
                  <a:pt x="3651392" y="120291"/>
                  <a:pt x="3651220" y="120891"/>
                </a:cubicBezTo>
                <a:cubicBezTo>
                  <a:pt x="3651049" y="121491"/>
                  <a:pt x="3650749" y="122134"/>
                  <a:pt x="3650320" y="122820"/>
                </a:cubicBezTo>
                <a:cubicBezTo>
                  <a:pt x="3649892" y="123506"/>
                  <a:pt x="3649077" y="124234"/>
                  <a:pt x="3647877" y="125006"/>
                </a:cubicBezTo>
                <a:cubicBezTo>
                  <a:pt x="3646677" y="125777"/>
                  <a:pt x="3646077" y="126163"/>
                  <a:pt x="3646077" y="126163"/>
                </a:cubicBezTo>
                <a:cubicBezTo>
                  <a:pt x="3646077" y="126163"/>
                  <a:pt x="3645606" y="126163"/>
                  <a:pt x="3644662" y="126163"/>
                </a:cubicBezTo>
                <a:cubicBezTo>
                  <a:pt x="3643720" y="126163"/>
                  <a:pt x="3642776" y="125906"/>
                  <a:pt x="3641834" y="125391"/>
                </a:cubicBezTo>
                <a:cubicBezTo>
                  <a:pt x="3640891" y="124877"/>
                  <a:pt x="3640076" y="124148"/>
                  <a:pt x="3639390" y="123205"/>
                </a:cubicBezTo>
                <a:cubicBezTo>
                  <a:pt x="3638705" y="122263"/>
                  <a:pt x="3638362" y="120891"/>
                  <a:pt x="3638362" y="119091"/>
                </a:cubicBezTo>
                <a:cubicBezTo>
                  <a:pt x="3638362" y="117290"/>
                  <a:pt x="3639048" y="115405"/>
                  <a:pt x="3640419" y="113433"/>
                </a:cubicBezTo>
                <a:cubicBezTo>
                  <a:pt x="3641791" y="111461"/>
                  <a:pt x="3643291" y="109790"/>
                  <a:pt x="3644920" y="108418"/>
                </a:cubicBezTo>
                <a:cubicBezTo>
                  <a:pt x="3646549" y="107046"/>
                  <a:pt x="3648478" y="105675"/>
                  <a:pt x="3650706" y="104303"/>
                </a:cubicBezTo>
                <a:cubicBezTo>
                  <a:pt x="3652935" y="102932"/>
                  <a:pt x="3655507" y="101174"/>
                  <a:pt x="3658421" y="99031"/>
                </a:cubicBezTo>
                <a:cubicBezTo>
                  <a:pt x="3661336" y="96888"/>
                  <a:pt x="3664079" y="95173"/>
                  <a:pt x="3666651" y="93888"/>
                </a:cubicBezTo>
                <a:cubicBezTo>
                  <a:pt x="3669223" y="92602"/>
                  <a:pt x="3671537" y="91016"/>
                  <a:pt x="3673595" y="89130"/>
                </a:cubicBezTo>
                <a:lnTo>
                  <a:pt x="3674514" y="88517"/>
                </a:lnTo>
                <a:lnTo>
                  <a:pt x="3674238" y="87587"/>
                </a:lnTo>
                <a:cubicBezTo>
                  <a:pt x="3673638" y="86558"/>
                  <a:pt x="3673295" y="85358"/>
                  <a:pt x="3673209" y="83986"/>
                </a:cubicBezTo>
                <a:cubicBezTo>
                  <a:pt x="3673123" y="82615"/>
                  <a:pt x="3672780" y="81543"/>
                  <a:pt x="3672180" y="80772"/>
                </a:cubicBezTo>
                <a:cubicBezTo>
                  <a:pt x="3671580" y="80000"/>
                  <a:pt x="3671066" y="78800"/>
                  <a:pt x="3670637" y="77171"/>
                </a:cubicBezTo>
                <a:cubicBezTo>
                  <a:pt x="3670208" y="75542"/>
                  <a:pt x="3669737" y="74428"/>
                  <a:pt x="3669223" y="73828"/>
                </a:cubicBezTo>
                <a:cubicBezTo>
                  <a:pt x="3668708" y="73228"/>
                  <a:pt x="3668366" y="72499"/>
                  <a:pt x="3668194" y="71642"/>
                </a:cubicBezTo>
                <a:cubicBezTo>
                  <a:pt x="3668023" y="70785"/>
                  <a:pt x="3667808" y="70313"/>
                  <a:pt x="3667551" y="70227"/>
                </a:cubicBezTo>
                <a:cubicBezTo>
                  <a:pt x="3667294" y="70142"/>
                  <a:pt x="3666822" y="69627"/>
                  <a:pt x="3666136" y="68684"/>
                </a:cubicBezTo>
                <a:cubicBezTo>
                  <a:pt x="3665451" y="67741"/>
                  <a:pt x="3665065" y="65898"/>
                  <a:pt x="3664979" y="63155"/>
                </a:cubicBezTo>
                <a:cubicBezTo>
                  <a:pt x="3664894" y="60412"/>
                  <a:pt x="3664722" y="58869"/>
                  <a:pt x="3664465" y="58526"/>
                </a:cubicBezTo>
                <a:cubicBezTo>
                  <a:pt x="3664208" y="58183"/>
                  <a:pt x="3664036" y="57026"/>
                  <a:pt x="3663950" y="55054"/>
                </a:cubicBezTo>
                <a:cubicBezTo>
                  <a:pt x="3663865" y="53082"/>
                  <a:pt x="3663693" y="51925"/>
                  <a:pt x="3663436" y="51582"/>
                </a:cubicBezTo>
                <a:cubicBezTo>
                  <a:pt x="3663179" y="51239"/>
                  <a:pt x="3663008" y="50125"/>
                  <a:pt x="3662922" y="48239"/>
                </a:cubicBezTo>
                <a:cubicBezTo>
                  <a:pt x="3662836" y="46353"/>
                  <a:pt x="3662665" y="45153"/>
                  <a:pt x="3662408" y="44639"/>
                </a:cubicBezTo>
                <a:cubicBezTo>
                  <a:pt x="3662150" y="44124"/>
                  <a:pt x="3661979" y="43138"/>
                  <a:pt x="3661893" y="41681"/>
                </a:cubicBezTo>
                <a:cubicBezTo>
                  <a:pt x="3661808" y="40224"/>
                  <a:pt x="3661293" y="38638"/>
                  <a:pt x="3660350" y="36923"/>
                </a:cubicBezTo>
                <a:cubicBezTo>
                  <a:pt x="3659407" y="35209"/>
                  <a:pt x="3658893" y="33580"/>
                  <a:pt x="3658807" y="32037"/>
                </a:cubicBezTo>
                <a:cubicBezTo>
                  <a:pt x="3658722" y="30494"/>
                  <a:pt x="3658936" y="29251"/>
                  <a:pt x="3659450" y="28308"/>
                </a:cubicBezTo>
                <a:cubicBezTo>
                  <a:pt x="3659964" y="27365"/>
                  <a:pt x="3660693" y="26551"/>
                  <a:pt x="3661636" y="25865"/>
                </a:cubicBezTo>
                <a:cubicBezTo>
                  <a:pt x="3662579" y="25179"/>
                  <a:pt x="3663651" y="24793"/>
                  <a:pt x="3664851" y="24707"/>
                </a:cubicBezTo>
                <a:close/>
                <a:moveTo>
                  <a:pt x="3218186" y="24707"/>
                </a:moveTo>
                <a:cubicBezTo>
                  <a:pt x="3219728" y="24622"/>
                  <a:pt x="3220843" y="24750"/>
                  <a:pt x="3221529" y="25093"/>
                </a:cubicBezTo>
                <a:cubicBezTo>
                  <a:pt x="3222215" y="25436"/>
                  <a:pt x="3222943" y="26036"/>
                  <a:pt x="3223715" y="26893"/>
                </a:cubicBezTo>
                <a:cubicBezTo>
                  <a:pt x="3224486" y="27751"/>
                  <a:pt x="3225044" y="28694"/>
                  <a:pt x="3225386" y="29722"/>
                </a:cubicBezTo>
                <a:cubicBezTo>
                  <a:pt x="3225729" y="30751"/>
                  <a:pt x="3226029" y="31780"/>
                  <a:pt x="3226286" y="32808"/>
                </a:cubicBezTo>
                <a:cubicBezTo>
                  <a:pt x="3226544" y="33837"/>
                  <a:pt x="3226801" y="34480"/>
                  <a:pt x="3227058" y="34737"/>
                </a:cubicBezTo>
                <a:cubicBezTo>
                  <a:pt x="3227315" y="34994"/>
                  <a:pt x="3227487" y="37223"/>
                  <a:pt x="3227572" y="41424"/>
                </a:cubicBezTo>
                <a:cubicBezTo>
                  <a:pt x="3227658" y="45624"/>
                  <a:pt x="3227615" y="47982"/>
                  <a:pt x="3227444" y="48496"/>
                </a:cubicBezTo>
                <a:cubicBezTo>
                  <a:pt x="3227272" y="49011"/>
                  <a:pt x="3227144" y="49268"/>
                  <a:pt x="3227058" y="49268"/>
                </a:cubicBezTo>
                <a:cubicBezTo>
                  <a:pt x="3226972" y="49268"/>
                  <a:pt x="3226801" y="50382"/>
                  <a:pt x="3226544" y="52611"/>
                </a:cubicBezTo>
                <a:cubicBezTo>
                  <a:pt x="3226286" y="54840"/>
                  <a:pt x="3226115" y="55954"/>
                  <a:pt x="3226029" y="55954"/>
                </a:cubicBezTo>
                <a:cubicBezTo>
                  <a:pt x="3225944" y="55954"/>
                  <a:pt x="3225858" y="56469"/>
                  <a:pt x="3225772" y="57497"/>
                </a:cubicBezTo>
                <a:cubicBezTo>
                  <a:pt x="3225687" y="58526"/>
                  <a:pt x="3225386" y="59640"/>
                  <a:pt x="3224872" y="60841"/>
                </a:cubicBezTo>
                <a:cubicBezTo>
                  <a:pt x="3224358" y="62041"/>
                  <a:pt x="3224058" y="62641"/>
                  <a:pt x="3223972" y="62641"/>
                </a:cubicBezTo>
                <a:cubicBezTo>
                  <a:pt x="3223886" y="62641"/>
                  <a:pt x="3223758" y="64184"/>
                  <a:pt x="3223586" y="67270"/>
                </a:cubicBezTo>
                <a:cubicBezTo>
                  <a:pt x="3223415" y="70356"/>
                  <a:pt x="3223286" y="71899"/>
                  <a:pt x="3223200" y="71899"/>
                </a:cubicBezTo>
                <a:cubicBezTo>
                  <a:pt x="3223115" y="71899"/>
                  <a:pt x="3222643" y="74471"/>
                  <a:pt x="3221786" y="79614"/>
                </a:cubicBezTo>
                <a:cubicBezTo>
                  <a:pt x="3220929" y="84758"/>
                  <a:pt x="3221014" y="86901"/>
                  <a:pt x="3222043" y="86044"/>
                </a:cubicBezTo>
                <a:cubicBezTo>
                  <a:pt x="3223072" y="85186"/>
                  <a:pt x="3224572" y="84115"/>
                  <a:pt x="3226544" y="82829"/>
                </a:cubicBezTo>
                <a:cubicBezTo>
                  <a:pt x="3228516" y="81543"/>
                  <a:pt x="3230830" y="80172"/>
                  <a:pt x="3233487" y="78714"/>
                </a:cubicBezTo>
                <a:cubicBezTo>
                  <a:pt x="3236145" y="77257"/>
                  <a:pt x="3238288" y="76442"/>
                  <a:pt x="3239917" y="76271"/>
                </a:cubicBezTo>
                <a:cubicBezTo>
                  <a:pt x="3241546" y="76100"/>
                  <a:pt x="3242917" y="75800"/>
                  <a:pt x="3244032" y="75371"/>
                </a:cubicBezTo>
                <a:cubicBezTo>
                  <a:pt x="3245146" y="74942"/>
                  <a:pt x="3246046" y="74471"/>
                  <a:pt x="3246732" y="73956"/>
                </a:cubicBezTo>
                <a:cubicBezTo>
                  <a:pt x="3247418" y="73442"/>
                  <a:pt x="3248532" y="73142"/>
                  <a:pt x="3250075" y="73056"/>
                </a:cubicBezTo>
                <a:cubicBezTo>
                  <a:pt x="3251618" y="72971"/>
                  <a:pt x="3252861" y="73185"/>
                  <a:pt x="3253804" y="73699"/>
                </a:cubicBezTo>
                <a:cubicBezTo>
                  <a:pt x="3254747" y="74214"/>
                  <a:pt x="3255562" y="74942"/>
                  <a:pt x="3256247" y="75885"/>
                </a:cubicBezTo>
                <a:cubicBezTo>
                  <a:pt x="3256933" y="76828"/>
                  <a:pt x="3257319" y="79443"/>
                  <a:pt x="3257405" y="83729"/>
                </a:cubicBezTo>
                <a:cubicBezTo>
                  <a:pt x="3257490" y="88015"/>
                  <a:pt x="3257276" y="90973"/>
                  <a:pt x="3256762" y="92602"/>
                </a:cubicBezTo>
                <a:cubicBezTo>
                  <a:pt x="3256247" y="94230"/>
                  <a:pt x="3255647" y="95773"/>
                  <a:pt x="3254962" y="97231"/>
                </a:cubicBezTo>
                <a:cubicBezTo>
                  <a:pt x="3254276" y="98688"/>
                  <a:pt x="3253890" y="99417"/>
                  <a:pt x="3253804" y="99417"/>
                </a:cubicBezTo>
                <a:cubicBezTo>
                  <a:pt x="3253719" y="99417"/>
                  <a:pt x="3253547" y="100145"/>
                  <a:pt x="3253290" y="101603"/>
                </a:cubicBezTo>
                <a:cubicBezTo>
                  <a:pt x="3253033" y="103060"/>
                  <a:pt x="3252176" y="104817"/>
                  <a:pt x="3250718" y="106875"/>
                </a:cubicBezTo>
                <a:cubicBezTo>
                  <a:pt x="3249261" y="108932"/>
                  <a:pt x="3248489" y="109961"/>
                  <a:pt x="3248404" y="109961"/>
                </a:cubicBezTo>
                <a:cubicBezTo>
                  <a:pt x="3248318" y="109961"/>
                  <a:pt x="3247075" y="111675"/>
                  <a:pt x="3244674" y="115104"/>
                </a:cubicBezTo>
                <a:cubicBezTo>
                  <a:pt x="3242274" y="118533"/>
                  <a:pt x="3240388" y="120805"/>
                  <a:pt x="3239017" y="121920"/>
                </a:cubicBezTo>
                <a:cubicBezTo>
                  <a:pt x="3237645" y="123034"/>
                  <a:pt x="3236916" y="123591"/>
                  <a:pt x="3236831" y="123591"/>
                </a:cubicBezTo>
                <a:cubicBezTo>
                  <a:pt x="3236745" y="123591"/>
                  <a:pt x="3236359" y="124063"/>
                  <a:pt x="3235674" y="125006"/>
                </a:cubicBezTo>
                <a:cubicBezTo>
                  <a:pt x="3234988" y="125949"/>
                  <a:pt x="3232458" y="128606"/>
                  <a:pt x="3228087" y="132978"/>
                </a:cubicBezTo>
                <a:cubicBezTo>
                  <a:pt x="3223715" y="137350"/>
                  <a:pt x="3221443" y="139536"/>
                  <a:pt x="3221272" y="139536"/>
                </a:cubicBezTo>
                <a:cubicBezTo>
                  <a:pt x="3221100" y="139536"/>
                  <a:pt x="3220500" y="140179"/>
                  <a:pt x="3219471" y="141465"/>
                </a:cubicBezTo>
                <a:cubicBezTo>
                  <a:pt x="3218442" y="142751"/>
                  <a:pt x="3217328" y="143779"/>
                  <a:pt x="3216128" y="144551"/>
                </a:cubicBezTo>
                <a:cubicBezTo>
                  <a:pt x="3214928" y="145323"/>
                  <a:pt x="3214328" y="145708"/>
                  <a:pt x="3214328" y="145708"/>
                </a:cubicBezTo>
                <a:cubicBezTo>
                  <a:pt x="3214328" y="145708"/>
                  <a:pt x="3213685" y="145708"/>
                  <a:pt x="3212399" y="145708"/>
                </a:cubicBezTo>
                <a:cubicBezTo>
                  <a:pt x="3211113" y="145708"/>
                  <a:pt x="3210128" y="145537"/>
                  <a:pt x="3209442" y="145194"/>
                </a:cubicBezTo>
                <a:cubicBezTo>
                  <a:pt x="3208756" y="144851"/>
                  <a:pt x="3208027" y="144294"/>
                  <a:pt x="3207256" y="143522"/>
                </a:cubicBezTo>
                <a:cubicBezTo>
                  <a:pt x="3206484" y="142751"/>
                  <a:pt x="3205927" y="142408"/>
                  <a:pt x="3205584" y="142494"/>
                </a:cubicBezTo>
                <a:cubicBezTo>
                  <a:pt x="3205241" y="142579"/>
                  <a:pt x="3204426" y="142622"/>
                  <a:pt x="3203140" y="142622"/>
                </a:cubicBezTo>
                <a:cubicBezTo>
                  <a:pt x="3201855" y="142622"/>
                  <a:pt x="3200740" y="142365"/>
                  <a:pt x="3199798" y="141851"/>
                </a:cubicBezTo>
                <a:cubicBezTo>
                  <a:pt x="3198854" y="141336"/>
                  <a:pt x="3197997" y="140522"/>
                  <a:pt x="3197226" y="139408"/>
                </a:cubicBezTo>
                <a:cubicBezTo>
                  <a:pt x="3196454" y="138293"/>
                  <a:pt x="3195640" y="137050"/>
                  <a:pt x="3194783" y="135678"/>
                </a:cubicBezTo>
                <a:cubicBezTo>
                  <a:pt x="3193926" y="134307"/>
                  <a:pt x="3193454" y="132978"/>
                  <a:pt x="3193368" y="131692"/>
                </a:cubicBezTo>
                <a:cubicBezTo>
                  <a:pt x="3193282" y="130406"/>
                  <a:pt x="3193411" y="129421"/>
                  <a:pt x="3193754" y="128735"/>
                </a:cubicBezTo>
                <a:cubicBezTo>
                  <a:pt x="3194097" y="128049"/>
                  <a:pt x="3194740" y="127277"/>
                  <a:pt x="3195683" y="126420"/>
                </a:cubicBezTo>
                <a:cubicBezTo>
                  <a:pt x="3196626" y="125563"/>
                  <a:pt x="3197612" y="125049"/>
                  <a:pt x="3198640" y="124877"/>
                </a:cubicBezTo>
                <a:cubicBezTo>
                  <a:pt x="3199669" y="124706"/>
                  <a:pt x="3200312" y="124063"/>
                  <a:pt x="3200569" y="122948"/>
                </a:cubicBezTo>
                <a:cubicBezTo>
                  <a:pt x="3200826" y="121834"/>
                  <a:pt x="3200998" y="120334"/>
                  <a:pt x="3201084" y="118448"/>
                </a:cubicBezTo>
                <a:cubicBezTo>
                  <a:pt x="3201169" y="116562"/>
                  <a:pt x="3201340" y="115190"/>
                  <a:pt x="3201598" y="114333"/>
                </a:cubicBezTo>
                <a:cubicBezTo>
                  <a:pt x="3201855" y="113476"/>
                  <a:pt x="3202026" y="112018"/>
                  <a:pt x="3202112" y="109961"/>
                </a:cubicBezTo>
                <a:cubicBezTo>
                  <a:pt x="3202198" y="107904"/>
                  <a:pt x="3201940" y="107132"/>
                  <a:pt x="3201340" y="107646"/>
                </a:cubicBezTo>
                <a:cubicBezTo>
                  <a:pt x="3200740" y="108161"/>
                  <a:pt x="3199669" y="108932"/>
                  <a:pt x="3198126" y="109961"/>
                </a:cubicBezTo>
                <a:cubicBezTo>
                  <a:pt x="3196583" y="110990"/>
                  <a:pt x="3195726" y="111504"/>
                  <a:pt x="3195554" y="111504"/>
                </a:cubicBezTo>
                <a:cubicBezTo>
                  <a:pt x="3195383" y="111504"/>
                  <a:pt x="3194697" y="111976"/>
                  <a:pt x="3193497" y="112918"/>
                </a:cubicBezTo>
                <a:cubicBezTo>
                  <a:pt x="3192296" y="113861"/>
                  <a:pt x="3191611" y="114333"/>
                  <a:pt x="3191439" y="114333"/>
                </a:cubicBezTo>
                <a:cubicBezTo>
                  <a:pt x="3191268" y="114333"/>
                  <a:pt x="3190153" y="115190"/>
                  <a:pt x="3188096" y="116905"/>
                </a:cubicBezTo>
                <a:lnTo>
                  <a:pt x="3187445" y="117405"/>
                </a:lnTo>
                <a:lnTo>
                  <a:pt x="3187453" y="118191"/>
                </a:lnTo>
                <a:cubicBezTo>
                  <a:pt x="3187539" y="130364"/>
                  <a:pt x="3187496" y="136707"/>
                  <a:pt x="3187324" y="137222"/>
                </a:cubicBezTo>
                <a:cubicBezTo>
                  <a:pt x="3187153" y="137736"/>
                  <a:pt x="3187024" y="137993"/>
                  <a:pt x="3186939" y="137993"/>
                </a:cubicBezTo>
                <a:cubicBezTo>
                  <a:pt x="3186853" y="137993"/>
                  <a:pt x="3186767" y="138765"/>
                  <a:pt x="3186682" y="140308"/>
                </a:cubicBezTo>
                <a:cubicBezTo>
                  <a:pt x="3186596" y="141851"/>
                  <a:pt x="3186467" y="142879"/>
                  <a:pt x="3186296" y="143394"/>
                </a:cubicBezTo>
                <a:cubicBezTo>
                  <a:pt x="3186124" y="143908"/>
                  <a:pt x="3185996" y="144165"/>
                  <a:pt x="3185910" y="144165"/>
                </a:cubicBezTo>
                <a:cubicBezTo>
                  <a:pt x="3185824" y="144165"/>
                  <a:pt x="3185738" y="145237"/>
                  <a:pt x="3185653" y="147380"/>
                </a:cubicBezTo>
                <a:cubicBezTo>
                  <a:pt x="3185567" y="149523"/>
                  <a:pt x="3185438" y="150852"/>
                  <a:pt x="3185267" y="151366"/>
                </a:cubicBezTo>
                <a:cubicBezTo>
                  <a:pt x="3185096" y="151881"/>
                  <a:pt x="3184967" y="152138"/>
                  <a:pt x="3184881" y="152138"/>
                </a:cubicBezTo>
                <a:cubicBezTo>
                  <a:pt x="3184796" y="152138"/>
                  <a:pt x="3184710" y="156510"/>
                  <a:pt x="3184624" y="165254"/>
                </a:cubicBezTo>
                <a:cubicBezTo>
                  <a:pt x="3184538" y="173998"/>
                  <a:pt x="3184410" y="178627"/>
                  <a:pt x="3184238" y="179141"/>
                </a:cubicBezTo>
                <a:cubicBezTo>
                  <a:pt x="3184067" y="179655"/>
                  <a:pt x="3183938" y="179913"/>
                  <a:pt x="3183852" y="179913"/>
                </a:cubicBezTo>
                <a:cubicBezTo>
                  <a:pt x="3183767" y="179913"/>
                  <a:pt x="3183681" y="181499"/>
                  <a:pt x="3183596" y="184670"/>
                </a:cubicBezTo>
                <a:cubicBezTo>
                  <a:pt x="3183510" y="187842"/>
                  <a:pt x="3183596" y="189428"/>
                  <a:pt x="3183852" y="189428"/>
                </a:cubicBezTo>
                <a:cubicBezTo>
                  <a:pt x="3184110" y="189428"/>
                  <a:pt x="3184581" y="189685"/>
                  <a:pt x="3185267" y="190200"/>
                </a:cubicBezTo>
                <a:cubicBezTo>
                  <a:pt x="3185953" y="190714"/>
                  <a:pt x="3186682" y="191143"/>
                  <a:pt x="3187453" y="191486"/>
                </a:cubicBezTo>
                <a:cubicBezTo>
                  <a:pt x="3188225" y="191828"/>
                  <a:pt x="3189082" y="192343"/>
                  <a:pt x="3190025" y="193029"/>
                </a:cubicBezTo>
                <a:cubicBezTo>
                  <a:pt x="3190968" y="193714"/>
                  <a:pt x="3191954" y="194143"/>
                  <a:pt x="3192982" y="194314"/>
                </a:cubicBezTo>
                <a:cubicBezTo>
                  <a:pt x="3194011" y="194486"/>
                  <a:pt x="3195126" y="195000"/>
                  <a:pt x="3196326" y="195857"/>
                </a:cubicBezTo>
                <a:cubicBezTo>
                  <a:pt x="3197526" y="196715"/>
                  <a:pt x="3204555" y="197143"/>
                  <a:pt x="3217414" y="197143"/>
                </a:cubicBezTo>
                <a:cubicBezTo>
                  <a:pt x="3230273" y="197143"/>
                  <a:pt x="3237131" y="197015"/>
                  <a:pt x="3237988" y="196758"/>
                </a:cubicBezTo>
                <a:cubicBezTo>
                  <a:pt x="3238845" y="196500"/>
                  <a:pt x="3239574" y="196115"/>
                  <a:pt x="3240174" y="195600"/>
                </a:cubicBezTo>
                <a:cubicBezTo>
                  <a:pt x="3240774" y="195086"/>
                  <a:pt x="3241503" y="194743"/>
                  <a:pt x="3242360" y="194572"/>
                </a:cubicBezTo>
                <a:cubicBezTo>
                  <a:pt x="3243217" y="194400"/>
                  <a:pt x="3243989" y="194143"/>
                  <a:pt x="3244674" y="193800"/>
                </a:cubicBezTo>
                <a:cubicBezTo>
                  <a:pt x="3245360" y="193457"/>
                  <a:pt x="3246132" y="192986"/>
                  <a:pt x="3246989" y="192386"/>
                </a:cubicBezTo>
                <a:cubicBezTo>
                  <a:pt x="3247846" y="191786"/>
                  <a:pt x="3249004" y="191143"/>
                  <a:pt x="3250461" y="190457"/>
                </a:cubicBezTo>
                <a:cubicBezTo>
                  <a:pt x="3251918" y="189771"/>
                  <a:pt x="3253504" y="188828"/>
                  <a:pt x="3255219" y="187628"/>
                </a:cubicBezTo>
                <a:cubicBezTo>
                  <a:pt x="3256933" y="186428"/>
                  <a:pt x="3258348" y="185528"/>
                  <a:pt x="3259462" y="184928"/>
                </a:cubicBezTo>
                <a:cubicBezTo>
                  <a:pt x="3260576" y="184327"/>
                  <a:pt x="3261391" y="183470"/>
                  <a:pt x="3261905" y="182356"/>
                </a:cubicBezTo>
                <a:cubicBezTo>
                  <a:pt x="3262420" y="181241"/>
                  <a:pt x="3262720" y="180384"/>
                  <a:pt x="3262805" y="179784"/>
                </a:cubicBezTo>
                <a:cubicBezTo>
                  <a:pt x="3262891" y="179184"/>
                  <a:pt x="3263062" y="178670"/>
                  <a:pt x="3263320" y="178241"/>
                </a:cubicBezTo>
                <a:cubicBezTo>
                  <a:pt x="3263577" y="177812"/>
                  <a:pt x="3263748" y="176698"/>
                  <a:pt x="3263834" y="174898"/>
                </a:cubicBezTo>
                <a:cubicBezTo>
                  <a:pt x="3263920" y="173098"/>
                  <a:pt x="3263877" y="172112"/>
                  <a:pt x="3263706" y="171940"/>
                </a:cubicBezTo>
                <a:cubicBezTo>
                  <a:pt x="3263534" y="171769"/>
                  <a:pt x="3263362" y="171169"/>
                  <a:pt x="3263191" y="170140"/>
                </a:cubicBezTo>
                <a:cubicBezTo>
                  <a:pt x="3263020" y="169111"/>
                  <a:pt x="3262420" y="167911"/>
                  <a:pt x="3261391" y="166540"/>
                </a:cubicBezTo>
                <a:cubicBezTo>
                  <a:pt x="3260362" y="165168"/>
                  <a:pt x="3259634" y="163882"/>
                  <a:pt x="3259205" y="162682"/>
                </a:cubicBezTo>
                <a:cubicBezTo>
                  <a:pt x="3258776" y="161482"/>
                  <a:pt x="3258434" y="160796"/>
                  <a:pt x="3258176" y="160625"/>
                </a:cubicBezTo>
                <a:cubicBezTo>
                  <a:pt x="3257919" y="160453"/>
                  <a:pt x="3257533" y="159939"/>
                  <a:pt x="3257019" y="159081"/>
                </a:cubicBezTo>
                <a:cubicBezTo>
                  <a:pt x="3256504" y="158224"/>
                  <a:pt x="3255604" y="157110"/>
                  <a:pt x="3254318" y="155738"/>
                </a:cubicBezTo>
                <a:cubicBezTo>
                  <a:pt x="3253033" y="154367"/>
                  <a:pt x="3252176" y="153038"/>
                  <a:pt x="3251747" y="151752"/>
                </a:cubicBezTo>
                <a:cubicBezTo>
                  <a:pt x="3251318" y="150466"/>
                  <a:pt x="3250804" y="149480"/>
                  <a:pt x="3250204" y="148794"/>
                </a:cubicBezTo>
                <a:cubicBezTo>
                  <a:pt x="3249604" y="148109"/>
                  <a:pt x="3248746" y="146780"/>
                  <a:pt x="3247632" y="144808"/>
                </a:cubicBezTo>
                <a:cubicBezTo>
                  <a:pt x="3246518" y="142837"/>
                  <a:pt x="3245917" y="141208"/>
                  <a:pt x="3245832" y="139922"/>
                </a:cubicBezTo>
                <a:cubicBezTo>
                  <a:pt x="3245746" y="138636"/>
                  <a:pt x="3245960" y="137522"/>
                  <a:pt x="3246474" y="136579"/>
                </a:cubicBezTo>
                <a:cubicBezTo>
                  <a:pt x="3246989" y="135636"/>
                  <a:pt x="3247718" y="134821"/>
                  <a:pt x="3248661" y="134135"/>
                </a:cubicBezTo>
                <a:cubicBezTo>
                  <a:pt x="3249604" y="133450"/>
                  <a:pt x="3250675" y="133064"/>
                  <a:pt x="3251876" y="132978"/>
                </a:cubicBezTo>
                <a:cubicBezTo>
                  <a:pt x="3253076" y="132892"/>
                  <a:pt x="3254018" y="133021"/>
                  <a:pt x="3254704" y="133364"/>
                </a:cubicBezTo>
                <a:cubicBezTo>
                  <a:pt x="3255390" y="133707"/>
                  <a:pt x="3256033" y="134178"/>
                  <a:pt x="3256633" y="134778"/>
                </a:cubicBezTo>
                <a:cubicBezTo>
                  <a:pt x="3257233" y="135378"/>
                  <a:pt x="3257834" y="136279"/>
                  <a:pt x="3258434" y="137479"/>
                </a:cubicBezTo>
                <a:cubicBezTo>
                  <a:pt x="3259034" y="138679"/>
                  <a:pt x="3259891" y="140050"/>
                  <a:pt x="3261005" y="141593"/>
                </a:cubicBezTo>
                <a:cubicBezTo>
                  <a:pt x="3262120" y="143137"/>
                  <a:pt x="3262891" y="144465"/>
                  <a:pt x="3263320" y="145580"/>
                </a:cubicBezTo>
                <a:cubicBezTo>
                  <a:pt x="3263748" y="146694"/>
                  <a:pt x="3264263" y="147509"/>
                  <a:pt x="3264863" y="148023"/>
                </a:cubicBezTo>
                <a:cubicBezTo>
                  <a:pt x="3265463" y="148537"/>
                  <a:pt x="3266063" y="149266"/>
                  <a:pt x="3266663" y="150209"/>
                </a:cubicBezTo>
                <a:cubicBezTo>
                  <a:pt x="3267263" y="151152"/>
                  <a:pt x="3267992" y="152138"/>
                  <a:pt x="3268849" y="153166"/>
                </a:cubicBezTo>
                <a:cubicBezTo>
                  <a:pt x="3269706" y="154195"/>
                  <a:pt x="3270349" y="155310"/>
                  <a:pt x="3270778" y="156510"/>
                </a:cubicBezTo>
                <a:cubicBezTo>
                  <a:pt x="3271206" y="157710"/>
                  <a:pt x="3272106" y="159296"/>
                  <a:pt x="3273478" y="161267"/>
                </a:cubicBezTo>
                <a:cubicBezTo>
                  <a:pt x="3274850" y="163239"/>
                  <a:pt x="3275621" y="164782"/>
                  <a:pt x="3275792" y="165897"/>
                </a:cubicBezTo>
                <a:cubicBezTo>
                  <a:pt x="3275964" y="167011"/>
                  <a:pt x="3276178" y="167740"/>
                  <a:pt x="3276436" y="168083"/>
                </a:cubicBezTo>
                <a:cubicBezTo>
                  <a:pt x="3276693" y="168425"/>
                  <a:pt x="3276864" y="170569"/>
                  <a:pt x="3276950" y="174512"/>
                </a:cubicBezTo>
                <a:cubicBezTo>
                  <a:pt x="3277036" y="178455"/>
                  <a:pt x="3276993" y="180684"/>
                  <a:pt x="3276821" y="181199"/>
                </a:cubicBezTo>
                <a:cubicBezTo>
                  <a:pt x="3276650" y="181713"/>
                  <a:pt x="3276521" y="181970"/>
                  <a:pt x="3276436" y="181970"/>
                </a:cubicBezTo>
                <a:cubicBezTo>
                  <a:pt x="3276350" y="181970"/>
                  <a:pt x="3276221" y="182570"/>
                  <a:pt x="3276050" y="183770"/>
                </a:cubicBezTo>
                <a:cubicBezTo>
                  <a:pt x="3275878" y="184970"/>
                  <a:pt x="3275364" y="186428"/>
                  <a:pt x="3274507" y="188142"/>
                </a:cubicBezTo>
                <a:cubicBezTo>
                  <a:pt x="3273650" y="189857"/>
                  <a:pt x="3272578" y="191400"/>
                  <a:pt x="3271292" y="192771"/>
                </a:cubicBezTo>
                <a:cubicBezTo>
                  <a:pt x="3270006" y="194143"/>
                  <a:pt x="3268763" y="195215"/>
                  <a:pt x="3267563" y="195986"/>
                </a:cubicBezTo>
                <a:cubicBezTo>
                  <a:pt x="3266363" y="196758"/>
                  <a:pt x="3265592" y="197143"/>
                  <a:pt x="3265248" y="197143"/>
                </a:cubicBezTo>
                <a:cubicBezTo>
                  <a:pt x="3264906" y="197143"/>
                  <a:pt x="3264348" y="197443"/>
                  <a:pt x="3263577" y="198043"/>
                </a:cubicBezTo>
                <a:cubicBezTo>
                  <a:pt x="3262805" y="198644"/>
                  <a:pt x="3262291" y="198944"/>
                  <a:pt x="3262034" y="198944"/>
                </a:cubicBezTo>
                <a:cubicBezTo>
                  <a:pt x="3261776" y="198944"/>
                  <a:pt x="3260791" y="199501"/>
                  <a:pt x="3259076" y="200615"/>
                </a:cubicBezTo>
                <a:cubicBezTo>
                  <a:pt x="3257362" y="201730"/>
                  <a:pt x="3256333" y="202287"/>
                  <a:pt x="3255990" y="202287"/>
                </a:cubicBezTo>
                <a:cubicBezTo>
                  <a:pt x="3255647" y="202287"/>
                  <a:pt x="3255304" y="202458"/>
                  <a:pt x="3254962" y="202801"/>
                </a:cubicBezTo>
                <a:cubicBezTo>
                  <a:pt x="3254618" y="203144"/>
                  <a:pt x="3252047" y="204516"/>
                  <a:pt x="3247246" y="206916"/>
                </a:cubicBezTo>
                <a:cubicBezTo>
                  <a:pt x="3242446" y="209316"/>
                  <a:pt x="3240045" y="210516"/>
                  <a:pt x="3240045" y="210516"/>
                </a:cubicBezTo>
                <a:cubicBezTo>
                  <a:pt x="3240045" y="210516"/>
                  <a:pt x="3232544" y="210516"/>
                  <a:pt x="3217543" y="210516"/>
                </a:cubicBezTo>
                <a:cubicBezTo>
                  <a:pt x="3202541" y="210516"/>
                  <a:pt x="3194568" y="210302"/>
                  <a:pt x="3193625" y="209874"/>
                </a:cubicBezTo>
                <a:cubicBezTo>
                  <a:pt x="3192682" y="209445"/>
                  <a:pt x="3191868" y="208973"/>
                  <a:pt x="3191182" y="208459"/>
                </a:cubicBezTo>
                <a:cubicBezTo>
                  <a:pt x="3190496" y="207945"/>
                  <a:pt x="3189768" y="207645"/>
                  <a:pt x="3188996" y="207559"/>
                </a:cubicBezTo>
                <a:cubicBezTo>
                  <a:pt x="3188225" y="207473"/>
                  <a:pt x="3187496" y="207259"/>
                  <a:pt x="3186810" y="206916"/>
                </a:cubicBezTo>
                <a:cubicBezTo>
                  <a:pt x="3186124" y="206573"/>
                  <a:pt x="3185481" y="206102"/>
                  <a:pt x="3184881" y="205502"/>
                </a:cubicBezTo>
                <a:cubicBezTo>
                  <a:pt x="3184281" y="204901"/>
                  <a:pt x="3183596" y="204559"/>
                  <a:pt x="3182824" y="204473"/>
                </a:cubicBezTo>
                <a:cubicBezTo>
                  <a:pt x="3182052" y="204387"/>
                  <a:pt x="3181324" y="204173"/>
                  <a:pt x="3180638" y="203830"/>
                </a:cubicBezTo>
                <a:cubicBezTo>
                  <a:pt x="3179952" y="203487"/>
                  <a:pt x="3179309" y="202973"/>
                  <a:pt x="3178709" y="202287"/>
                </a:cubicBezTo>
                <a:cubicBezTo>
                  <a:pt x="3178109" y="201601"/>
                  <a:pt x="3177252" y="200915"/>
                  <a:pt x="3176137" y="200229"/>
                </a:cubicBezTo>
                <a:cubicBezTo>
                  <a:pt x="3175023" y="199544"/>
                  <a:pt x="3174166" y="198901"/>
                  <a:pt x="3173566" y="198301"/>
                </a:cubicBezTo>
                <a:cubicBezTo>
                  <a:pt x="3172966" y="197701"/>
                  <a:pt x="3172323" y="196800"/>
                  <a:pt x="3171637" y="195600"/>
                </a:cubicBezTo>
                <a:cubicBezTo>
                  <a:pt x="3170951" y="194400"/>
                  <a:pt x="3170565" y="190971"/>
                  <a:pt x="3170480" y="185313"/>
                </a:cubicBezTo>
                <a:cubicBezTo>
                  <a:pt x="3170394" y="179655"/>
                  <a:pt x="3170480" y="176612"/>
                  <a:pt x="3170737" y="176184"/>
                </a:cubicBezTo>
                <a:cubicBezTo>
                  <a:pt x="3170994" y="175755"/>
                  <a:pt x="3171166" y="171126"/>
                  <a:pt x="3171251" y="162296"/>
                </a:cubicBezTo>
                <a:cubicBezTo>
                  <a:pt x="3171337" y="153466"/>
                  <a:pt x="3171508" y="148837"/>
                  <a:pt x="3171766" y="148409"/>
                </a:cubicBezTo>
                <a:cubicBezTo>
                  <a:pt x="3172022" y="147980"/>
                  <a:pt x="3172194" y="146780"/>
                  <a:pt x="3172280" y="144808"/>
                </a:cubicBezTo>
                <a:cubicBezTo>
                  <a:pt x="3172366" y="142837"/>
                  <a:pt x="3172537" y="141636"/>
                  <a:pt x="3172794" y="141208"/>
                </a:cubicBezTo>
                <a:cubicBezTo>
                  <a:pt x="3173051" y="140779"/>
                  <a:pt x="3173223" y="139750"/>
                  <a:pt x="3173308" y="138122"/>
                </a:cubicBezTo>
                <a:lnTo>
                  <a:pt x="3173552" y="136664"/>
                </a:lnTo>
                <a:lnTo>
                  <a:pt x="3172408" y="137350"/>
                </a:lnTo>
                <a:cubicBezTo>
                  <a:pt x="3171380" y="138122"/>
                  <a:pt x="3170694" y="138507"/>
                  <a:pt x="3170351" y="138507"/>
                </a:cubicBezTo>
                <a:cubicBezTo>
                  <a:pt x="3170008" y="138507"/>
                  <a:pt x="3169494" y="138722"/>
                  <a:pt x="3168808" y="139150"/>
                </a:cubicBezTo>
                <a:cubicBezTo>
                  <a:pt x="3168122" y="139579"/>
                  <a:pt x="3167608" y="139793"/>
                  <a:pt x="3167265" y="139793"/>
                </a:cubicBezTo>
                <a:cubicBezTo>
                  <a:pt x="3166922" y="139793"/>
                  <a:pt x="3166708" y="139879"/>
                  <a:pt x="3166622" y="140050"/>
                </a:cubicBezTo>
                <a:cubicBezTo>
                  <a:pt x="3166536" y="140222"/>
                  <a:pt x="3166322" y="140308"/>
                  <a:pt x="3165979" y="140308"/>
                </a:cubicBezTo>
                <a:cubicBezTo>
                  <a:pt x="3165636" y="140308"/>
                  <a:pt x="3165422" y="140393"/>
                  <a:pt x="3165336" y="140565"/>
                </a:cubicBezTo>
                <a:cubicBezTo>
                  <a:pt x="3165250" y="140736"/>
                  <a:pt x="3165122" y="140822"/>
                  <a:pt x="3164950" y="140822"/>
                </a:cubicBezTo>
                <a:cubicBezTo>
                  <a:pt x="3164779" y="140822"/>
                  <a:pt x="3163707" y="141379"/>
                  <a:pt x="3161736" y="142494"/>
                </a:cubicBezTo>
                <a:cubicBezTo>
                  <a:pt x="3159764" y="143608"/>
                  <a:pt x="3158650" y="144165"/>
                  <a:pt x="3158392" y="144165"/>
                </a:cubicBezTo>
                <a:cubicBezTo>
                  <a:pt x="3158135" y="144165"/>
                  <a:pt x="3157835" y="144337"/>
                  <a:pt x="3157492" y="144680"/>
                </a:cubicBezTo>
                <a:cubicBezTo>
                  <a:pt x="3157149" y="145022"/>
                  <a:pt x="3156892" y="145194"/>
                  <a:pt x="3156721" y="145194"/>
                </a:cubicBezTo>
                <a:cubicBezTo>
                  <a:pt x="3156549" y="145194"/>
                  <a:pt x="3155820" y="145794"/>
                  <a:pt x="3154534" y="146994"/>
                </a:cubicBezTo>
                <a:cubicBezTo>
                  <a:pt x="3153249" y="148194"/>
                  <a:pt x="3152520" y="148794"/>
                  <a:pt x="3152349" y="148794"/>
                </a:cubicBezTo>
                <a:cubicBezTo>
                  <a:pt x="3152177" y="148794"/>
                  <a:pt x="3151706" y="149180"/>
                  <a:pt x="3150934" y="149952"/>
                </a:cubicBezTo>
                <a:cubicBezTo>
                  <a:pt x="3150163" y="150723"/>
                  <a:pt x="3149691" y="151109"/>
                  <a:pt x="3149520" y="151109"/>
                </a:cubicBezTo>
                <a:cubicBezTo>
                  <a:pt x="3149348" y="151109"/>
                  <a:pt x="3149091" y="151323"/>
                  <a:pt x="3148748" y="151752"/>
                </a:cubicBezTo>
                <a:cubicBezTo>
                  <a:pt x="3148405" y="152181"/>
                  <a:pt x="3147762" y="152909"/>
                  <a:pt x="3146819" y="153938"/>
                </a:cubicBezTo>
                <a:cubicBezTo>
                  <a:pt x="3145876" y="154967"/>
                  <a:pt x="3144634" y="156295"/>
                  <a:pt x="3143090" y="157924"/>
                </a:cubicBezTo>
                <a:cubicBezTo>
                  <a:pt x="3141547" y="159553"/>
                  <a:pt x="3140690" y="160367"/>
                  <a:pt x="3140518" y="160367"/>
                </a:cubicBezTo>
                <a:cubicBezTo>
                  <a:pt x="3140347" y="160367"/>
                  <a:pt x="3139918" y="160839"/>
                  <a:pt x="3139233" y="161782"/>
                </a:cubicBezTo>
                <a:cubicBezTo>
                  <a:pt x="3138547" y="162725"/>
                  <a:pt x="3138118" y="163196"/>
                  <a:pt x="3137947" y="163196"/>
                </a:cubicBezTo>
                <a:cubicBezTo>
                  <a:pt x="3137776" y="163196"/>
                  <a:pt x="3137390" y="163668"/>
                  <a:pt x="3136790" y="164611"/>
                </a:cubicBezTo>
                <a:cubicBezTo>
                  <a:pt x="3136190" y="165554"/>
                  <a:pt x="3135846" y="166025"/>
                  <a:pt x="3135761" y="166025"/>
                </a:cubicBezTo>
                <a:cubicBezTo>
                  <a:pt x="3135675" y="166025"/>
                  <a:pt x="3134775" y="167140"/>
                  <a:pt x="3133060" y="169368"/>
                </a:cubicBezTo>
                <a:cubicBezTo>
                  <a:pt x="3131346" y="171597"/>
                  <a:pt x="3130446" y="172712"/>
                  <a:pt x="3130360" y="172712"/>
                </a:cubicBezTo>
                <a:cubicBezTo>
                  <a:pt x="3130275" y="172712"/>
                  <a:pt x="3129117" y="174341"/>
                  <a:pt x="3126888" y="177598"/>
                </a:cubicBezTo>
                <a:cubicBezTo>
                  <a:pt x="3124659" y="180856"/>
                  <a:pt x="3123502" y="182484"/>
                  <a:pt x="3123416" y="182484"/>
                </a:cubicBezTo>
                <a:cubicBezTo>
                  <a:pt x="3123331" y="182484"/>
                  <a:pt x="3122645" y="183813"/>
                  <a:pt x="3121359" y="186471"/>
                </a:cubicBezTo>
                <a:cubicBezTo>
                  <a:pt x="3120073" y="189128"/>
                  <a:pt x="3119387" y="190457"/>
                  <a:pt x="3119302" y="190457"/>
                </a:cubicBezTo>
                <a:cubicBezTo>
                  <a:pt x="3119216" y="190457"/>
                  <a:pt x="3119044" y="190843"/>
                  <a:pt x="3118787" y="191614"/>
                </a:cubicBezTo>
                <a:cubicBezTo>
                  <a:pt x="3118530" y="192386"/>
                  <a:pt x="3118101" y="193200"/>
                  <a:pt x="3117501" y="194057"/>
                </a:cubicBezTo>
                <a:cubicBezTo>
                  <a:pt x="3116902" y="194915"/>
                  <a:pt x="3116558" y="195343"/>
                  <a:pt x="3116473" y="195343"/>
                </a:cubicBezTo>
                <a:cubicBezTo>
                  <a:pt x="3116387" y="195343"/>
                  <a:pt x="3116216" y="195772"/>
                  <a:pt x="3115958" y="196629"/>
                </a:cubicBezTo>
                <a:cubicBezTo>
                  <a:pt x="3115701" y="197486"/>
                  <a:pt x="3115272" y="198601"/>
                  <a:pt x="3114672" y="199972"/>
                </a:cubicBezTo>
                <a:cubicBezTo>
                  <a:pt x="3114072" y="201344"/>
                  <a:pt x="3113387" y="202415"/>
                  <a:pt x="3112615" y="203187"/>
                </a:cubicBezTo>
                <a:cubicBezTo>
                  <a:pt x="3111844" y="203959"/>
                  <a:pt x="3111372" y="204344"/>
                  <a:pt x="3111200" y="204344"/>
                </a:cubicBezTo>
                <a:cubicBezTo>
                  <a:pt x="3111029" y="204344"/>
                  <a:pt x="3110772" y="204644"/>
                  <a:pt x="3110429" y="205244"/>
                </a:cubicBezTo>
                <a:cubicBezTo>
                  <a:pt x="3110086" y="205844"/>
                  <a:pt x="3109315" y="206530"/>
                  <a:pt x="3108115" y="207302"/>
                </a:cubicBezTo>
                <a:cubicBezTo>
                  <a:pt x="3106914" y="208073"/>
                  <a:pt x="3106314" y="208459"/>
                  <a:pt x="3106314" y="208459"/>
                </a:cubicBezTo>
                <a:cubicBezTo>
                  <a:pt x="3106314" y="208459"/>
                  <a:pt x="3105843" y="208459"/>
                  <a:pt x="3104900" y="208459"/>
                </a:cubicBezTo>
                <a:cubicBezTo>
                  <a:pt x="3103957" y="208459"/>
                  <a:pt x="3103014" y="208202"/>
                  <a:pt x="3102071" y="207688"/>
                </a:cubicBezTo>
                <a:cubicBezTo>
                  <a:pt x="3101128" y="207173"/>
                  <a:pt x="3100314" y="206445"/>
                  <a:pt x="3099628" y="205502"/>
                </a:cubicBezTo>
                <a:cubicBezTo>
                  <a:pt x="3098942" y="204559"/>
                  <a:pt x="3098556" y="203144"/>
                  <a:pt x="3098470" y="201258"/>
                </a:cubicBezTo>
                <a:cubicBezTo>
                  <a:pt x="3098385" y="199372"/>
                  <a:pt x="3098514" y="198086"/>
                  <a:pt x="3098856" y="197401"/>
                </a:cubicBezTo>
                <a:cubicBezTo>
                  <a:pt x="3099199" y="196715"/>
                  <a:pt x="3099928" y="195772"/>
                  <a:pt x="3101042" y="194572"/>
                </a:cubicBezTo>
                <a:cubicBezTo>
                  <a:pt x="3102157" y="193371"/>
                  <a:pt x="3102886" y="192386"/>
                  <a:pt x="3103228" y="191614"/>
                </a:cubicBezTo>
                <a:cubicBezTo>
                  <a:pt x="3103571" y="190843"/>
                  <a:pt x="3104000" y="190114"/>
                  <a:pt x="3104514" y="189428"/>
                </a:cubicBezTo>
                <a:cubicBezTo>
                  <a:pt x="3105028" y="188742"/>
                  <a:pt x="3105328" y="188185"/>
                  <a:pt x="3105414" y="187756"/>
                </a:cubicBezTo>
                <a:cubicBezTo>
                  <a:pt x="3105500" y="187328"/>
                  <a:pt x="3105843" y="186556"/>
                  <a:pt x="3106443" y="185442"/>
                </a:cubicBezTo>
                <a:cubicBezTo>
                  <a:pt x="3107043" y="184327"/>
                  <a:pt x="3107386" y="183299"/>
                  <a:pt x="3107472" y="182356"/>
                </a:cubicBezTo>
                <a:cubicBezTo>
                  <a:pt x="3107557" y="181413"/>
                  <a:pt x="3108072" y="180041"/>
                  <a:pt x="3109015" y="178241"/>
                </a:cubicBezTo>
                <a:cubicBezTo>
                  <a:pt x="3109958" y="176441"/>
                  <a:pt x="3110472" y="173355"/>
                  <a:pt x="3110558" y="168983"/>
                </a:cubicBezTo>
                <a:cubicBezTo>
                  <a:pt x="3110643" y="164611"/>
                  <a:pt x="3110815" y="162210"/>
                  <a:pt x="3111072" y="161782"/>
                </a:cubicBezTo>
                <a:cubicBezTo>
                  <a:pt x="3111329" y="161353"/>
                  <a:pt x="3111501" y="160796"/>
                  <a:pt x="3111586" y="160110"/>
                </a:cubicBezTo>
                <a:cubicBezTo>
                  <a:pt x="3111672" y="159424"/>
                  <a:pt x="3111844" y="158824"/>
                  <a:pt x="3112101" y="158310"/>
                </a:cubicBezTo>
                <a:cubicBezTo>
                  <a:pt x="3112358" y="157796"/>
                  <a:pt x="3112530" y="156638"/>
                  <a:pt x="3112615" y="154838"/>
                </a:cubicBezTo>
                <a:cubicBezTo>
                  <a:pt x="3112701" y="153038"/>
                  <a:pt x="3112872" y="151923"/>
                  <a:pt x="3113130" y="151495"/>
                </a:cubicBezTo>
                <a:cubicBezTo>
                  <a:pt x="3113322" y="151173"/>
                  <a:pt x="3113467" y="147621"/>
                  <a:pt x="3113564" y="140838"/>
                </a:cubicBezTo>
                <a:lnTo>
                  <a:pt x="3113625" y="134824"/>
                </a:lnTo>
                <a:lnTo>
                  <a:pt x="3112358" y="136321"/>
                </a:lnTo>
                <a:cubicBezTo>
                  <a:pt x="3111586" y="137436"/>
                  <a:pt x="3110129" y="139065"/>
                  <a:pt x="3107986" y="141208"/>
                </a:cubicBezTo>
                <a:cubicBezTo>
                  <a:pt x="3105843" y="143351"/>
                  <a:pt x="3104171" y="144808"/>
                  <a:pt x="3102971" y="145580"/>
                </a:cubicBezTo>
                <a:cubicBezTo>
                  <a:pt x="3101771" y="146351"/>
                  <a:pt x="3101171" y="146737"/>
                  <a:pt x="3101171" y="146737"/>
                </a:cubicBezTo>
                <a:cubicBezTo>
                  <a:pt x="3101171" y="146737"/>
                  <a:pt x="3100356" y="146737"/>
                  <a:pt x="3098728" y="146737"/>
                </a:cubicBezTo>
                <a:cubicBezTo>
                  <a:pt x="3097099" y="146737"/>
                  <a:pt x="3095813" y="146480"/>
                  <a:pt x="3094870" y="145965"/>
                </a:cubicBezTo>
                <a:cubicBezTo>
                  <a:pt x="3093927" y="145451"/>
                  <a:pt x="3093113" y="144722"/>
                  <a:pt x="3092427" y="143779"/>
                </a:cubicBezTo>
                <a:cubicBezTo>
                  <a:pt x="3091741" y="142837"/>
                  <a:pt x="3091355" y="141765"/>
                  <a:pt x="3091270" y="140565"/>
                </a:cubicBezTo>
                <a:cubicBezTo>
                  <a:pt x="3091184" y="139365"/>
                  <a:pt x="3091312" y="138422"/>
                  <a:pt x="3091655" y="137736"/>
                </a:cubicBezTo>
                <a:cubicBezTo>
                  <a:pt x="3091998" y="137050"/>
                  <a:pt x="3092598" y="136321"/>
                  <a:pt x="3093456" y="135550"/>
                </a:cubicBezTo>
                <a:cubicBezTo>
                  <a:pt x="3094313" y="134778"/>
                  <a:pt x="3095170" y="134264"/>
                  <a:pt x="3096028" y="134007"/>
                </a:cubicBezTo>
                <a:cubicBezTo>
                  <a:pt x="3096884" y="133750"/>
                  <a:pt x="3097313" y="133535"/>
                  <a:pt x="3097313" y="133364"/>
                </a:cubicBezTo>
                <a:cubicBezTo>
                  <a:pt x="3097313" y="133192"/>
                  <a:pt x="3097784" y="132807"/>
                  <a:pt x="3098728" y="132207"/>
                </a:cubicBezTo>
                <a:cubicBezTo>
                  <a:pt x="3099671" y="131607"/>
                  <a:pt x="3100742" y="130706"/>
                  <a:pt x="3101942" y="129506"/>
                </a:cubicBezTo>
                <a:cubicBezTo>
                  <a:pt x="3103143" y="128306"/>
                  <a:pt x="3105114" y="126506"/>
                  <a:pt x="3107858" y="124106"/>
                </a:cubicBezTo>
                <a:lnTo>
                  <a:pt x="3113947" y="119677"/>
                </a:lnTo>
                <a:lnTo>
                  <a:pt x="3113965" y="119155"/>
                </a:lnTo>
                <a:cubicBezTo>
                  <a:pt x="3114137" y="115897"/>
                  <a:pt x="3114372" y="113990"/>
                  <a:pt x="3114672" y="113433"/>
                </a:cubicBezTo>
                <a:cubicBezTo>
                  <a:pt x="3115272" y="112318"/>
                  <a:pt x="3115616" y="111290"/>
                  <a:pt x="3115701" y="110347"/>
                </a:cubicBezTo>
                <a:cubicBezTo>
                  <a:pt x="3115787" y="109404"/>
                  <a:pt x="3115958" y="108718"/>
                  <a:pt x="3116216" y="108289"/>
                </a:cubicBezTo>
                <a:cubicBezTo>
                  <a:pt x="3116473" y="107861"/>
                  <a:pt x="3116644" y="103103"/>
                  <a:pt x="3116730" y="94016"/>
                </a:cubicBezTo>
                <a:cubicBezTo>
                  <a:pt x="3116816" y="84929"/>
                  <a:pt x="3116730" y="80129"/>
                  <a:pt x="3116473" y="79614"/>
                </a:cubicBezTo>
                <a:cubicBezTo>
                  <a:pt x="3116216" y="79100"/>
                  <a:pt x="3116044" y="77857"/>
                  <a:pt x="3115958" y="75885"/>
                </a:cubicBezTo>
                <a:cubicBezTo>
                  <a:pt x="3115873" y="73914"/>
                  <a:pt x="3115573" y="72585"/>
                  <a:pt x="3115058" y="71899"/>
                </a:cubicBezTo>
                <a:cubicBezTo>
                  <a:pt x="3114544" y="71213"/>
                  <a:pt x="3113944" y="69799"/>
                  <a:pt x="3113258" y="67656"/>
                </a:cubicBezTo>
                <a:cubicBezTo>
                  <a:pt x="3112572" y="65513"/>
                  <a:pt x="3112015" y="64355"/>
                  <a:pt x="3111586" y="64184"/>
                </a:cubicBezTo>
                <a:cubicBezTo>
                  <a:pt x="3111158" y="64012"/>
                  <a:pt x="3110601" y="63455"/>
                  <a:pt x="3109915" y="62512"/>
                </a:cubicBezTo>
                <a:cubicBezTo>
                  <a:pt x="3109229" y="61569"/>
                  <a:pt x="3108843" y="60326"/>
                  <a:pt x="3108758" y="58783"/>
                </a:cubicBezTo>
                <a:cubicBezTo>
                  <a:pt x="3108672" y="57240"/>
                  <a:pt x="3108886" y="55997"/>
                  <a:pt x="3109400" y="55054"/>
                </a:cubicBezTo>
                <a:cubicBezTo>
                  <a:pt x="3109915" y="54111"/>
                  <a:pt x="3110643" y="53297"/>
                  <a:pt x="3111586" y="52611"/>
                </a:cubicBezTo>
                <a:cubicBezTo>
                  <a:pt x="3112530" y="51925"/>
                  <a:pt x="3113601" y="51539"/>
                  <a:pt x="3114801" y="51454"/>
                </a:cubicBezTo>
                <a:cubicBezTo>
                  <a:pt x="3116002" y="51368"/>
                  <a:pt x="3116944" y="51497"/>
                  <a:pt x="3117630" y="51839"/>
                </a:cubicBezTo>
                <a:cubicBezTo>
                  <a:pt x="3118316" y="52182"/>
                  <a:pt x="3119216" y="52868"/>
                  <a:pt x="3120330" y="53897"/>
                </a:cubicBezTo>
                <a:cubicBezTo>
                  <a:pt x="3121445" y="54926"/>
                  <a:pt x="3122559" y="56426"/>
                  <a:pt x="3123674" y="58397"/>
                </a:cubicBezTo>
                <a:cubicBezTo>
                  <a:pt x="3124788" y="60369"/>
                  <a:pt x="3125517" y="62084"/>
                  <a:pt x="3125860" y="63541"/>
                </a:cubicBezTo>
                <a:cubicBezTo>
                  <a:pt x="3126202" y="64998"/>
                  <a:pt x="3126760" y="66284"/>
                  <a:pt x="3127531" y="67399"/>
                </a:cubicBezTo>
                <a:cubicBezTo>
                  <a:pt x="3128303" y="68513"/>
                  <a:pt x="3128732" y="70142"/>
                  <a:pt x="3128817" y="72285"/>
                </a:cubicBezTo>
                <a:cubicBezTo>
                  <a:pt x="3128903" y="74428"/>
                  <a:pt x="3129074" y="75757"/>
                  <a:pt x="3129332" y="76271"/>
                </a:cubicBezTo>
                <a:cubicBezTo>
                  <a:pt x="3129589" y="76785"/>
                  <a:pt x="3129760" y="82486"/>
                  <a:pt x="3129846" y="93373"/>
                </a:cubicBezTo>
                <a:cubicBezTo>
                  <a:pt x="3129889" y="98817"/>
                  <a:pt x="3129900" y="102964"/>
                  <a:pt x="3129878" y="105814"/>
                </a:cubicBezTo>
                <a:lnTo>
                  <a:pt x="3129833" y="108453"/>
                </a:lnTo>
                <a:lnTo>
                  <a:pt x="3133060" y="105846"/>
                </a:lnTo>
                <a:cubicBezTo>
                  <a:pt x="3136318" y="102760"/>
                  <a:pt x="3138033" y="100917"/>
                  <a:pt x="3138204" y="100317"/>
                </a:cubicBezTo>
                <a:cubicBezTo>
                  <a:pt x="3138376" y="99717"/>
                  <a:pt x="3138804" y="98902"/>
                  <a:pt x="3139490" y="97874"/>
                </a:cubicBezTo>
                <a:cubicBezTo>
                  <a:pt x="3140176" y="96845"/>
                  <a:pt x="3141247" y="95773"/>
                  <a:pt x="3142705" y="94659"/>
                </a:cubicBezTo>
                <a:cubicBezTo>
                  <a:pt x="3144162" y="93545"/>
                  <a:pt x="3145491" y="92945"/>
                  <a:pt x="3146691" y="92859"/>
                </a:cubicBezTo>
                <a:cubicBezTo>
                  <a:pt x="3147891" y="92773"/>
                  <a:pt x="3148962" y="92987"/>
                  <a:pt x="3149906" y="93502"/>
                </a:cubicBezTo>
                <a:cubicBezTo>
                  <a:pt x="3150848" y="94016"/>
                  <a:pt x="3151663" y="94745"/>
                  <a:pt x="3152349" y="95688"/>
                </a:cubicBezTo>
                <a:cubicBezTo>
                  <a:pt x="3153035" y="96631"/>
                  <a:pt x="3153378" y="97959"/>
                  <a:pt x="3153378" y="99674"/>
                </a:cubicBezTo>
                <a:cubicBezTo>
                  <a:pt x="3153378" y="101388"/>
                  <a:pt x="3152992" y="102760"/>
                  <a:pt x="3152220" y="103789"/>
                </a:cubicBezTo>
                <a:cubicBezTo>
                  <a:pt x="3151449" y="104817"/>
                  <a:pt x="3151020" y="105332"/>
                  <a:pt x="3150934" y="105332"/>
                </a:cubicBezTo>
                <a:cubicBezTo>
                  <a:pt x="3150848" y="105332"/>
                  <a:pt x="3150634" y="105675"/>
                  <a:pt x="3150291" y="106361"/>
                </a:cubicBezTo>
                <a:cubicBezTo>
                  <a:pt x="3149948" y="107046"/>
                  <a:pt x="3148748" y="108418"/>
                  <a:pt x="3146691" y="110475"/>
                </a:cubicBezTo>
                <a:cubicBezTo>
                  <a:pt x="3144634" y="112533"/>
                  <a:pt x="3143519" y="113561"/>
                  <a:pt x="3143348" y="113561"/>
                </a:cubicBezTo>
                <a:cubicBezTo>
                  <a:pt x="3143176" y="113561"/>
                  <a:pt x="3142448" y="114119"/>
                  <a:pt x="3141162" y="115233"/>
                </a:cubicBezTo>
                <a:cubicBezTo>
                  <a:pt x="3139876" y="116347"/>
                  <a:pt x="3138118" y="117719"/>
                  <a:pt x="3135890" y="119348"/>
                </a:cubicBezTo>
                <a:cubicBezTo>
                  <a:pt x="3133660" y="120977"/>
                  <a:pt x="3132418" y="121791"/>
                  <a:pt x="3132160" y="121791"/>
                </a:cubicBezTo>
                <a:cubicBezTo>
                  <a:pt x="3131904" y="121791"/>
                  <a:pt x="3131475" y="122048"/>
                  <a:pt x="3130875" y="122563"/>
                </a:cubicBezTo>
                <a:cubicBezTo>
                  <a:pt x="3130275" y="123077"/>
                  <a:pt x="3129889" y="123334"/>
                  <a:pt x="3129717" y="123334"/>
                </a:cubicBezTo>
                <a:cubicBezTo>
                  <a:pt x="3129546" y="123334"/>
                  <a:pt x="3128817" y="123720"/>
                  <a:pt x="3127531" y="124491"/>
                </a:cubicBezTo>
                <a:lnTo>
                  <a:pt x="3127112" y="124713"/>
                </a:lnTo>
                <a:lnTo>
                  <a:pt x="3127081" y="127401"/>
                </a:lnTo>
                <a:cubicBezTo>
                  <a:pt x="3127060" y="129619"/>
                  <a:pt x="3127038" y="132207"/>
                  <a:pt x="3127017" y="135164"/>
                </a:cubicBezTo>
                <a:cubicBezTo>
                  <a:pt x="3126931" y="146994"/>
                  <a:pt x="3126803" y="153166"/>
                  <a:pt x="3126631" y="153681"/>
                </a:cubicBezTo>
                <a:cubicBezTo>
                  <a:pt x="3126460" y="154195"/>
                  <a:pt x="3126331" y="154452"/>
                  <a:pt x="3126245" y="154452"/>
                </a:cubicBezTo>
                <a:cubicBezTo>
                  <a:pt x="3126160" y="154452"/>
                  <a:pt x="3126074" y="155224"/>
                  <a:pt x="3125988" y="156767"/>
                </a:cubicBezTo>
                <a:cubicBezTo>
                  <a:pt x="3125902" y="158310"/>
                  <a:pt x="3125602" y="160024"/>
                  <a:pt x="3125088" y="161910"/>
                </a:cubicBezTo>
                <a:cubicBezTo>
                  <a:pt x="3124574" y="163796"/>
                  <a:pt x="3124274" y="164739"/>
                  <a:pt x="3124188" y="164739"/>
                </a:cubicBezTo>
                <a:cubicBezTo>
                  <a:pt x="3124102" y="164739"/>
                  <a:pt x="3124016" y="165125"/>
                  <a:pt x="3123931" y="165897"/>
                </a:cubicBezTo>
                <a:cubicBezTo>
                  <a:pt x="3123845" y="166668"/>
                  <a:pt x="3124874" y="165811"/>
                  <a:pt x="3127017" y="163325"/>
                </a:cubicBezTo>
                <a:cubicBezTo>
                  <a:pt x="3129160" y="160839"/>
                  <a:pt x="3131732" y="158224"/>
                  <a:pt x="3134732" y="155481"/>
                </a:cubicBezTo>
                <a:cubicBezTo>
                  <a:pt x="3137733" y="152738"/>
                  <a:pt x="3141290" y="149352"/>
                  <a:pt x="3145405" y="145323"/>
                </a:cubicBezTo>
                <a:cubicBezTo>
                  <a:pt x="3149520" y="141293"/>
                  <a:pt x="3152392" y="138679"/>
                  <a:pt x="3154020" y="137479"/>
                </a:cubicBezTo>
                <a:lnTo>
                  <a:pt x="3155988" y="136167"/>
                </a:lnTo>
                <a:lnTo>
                  <a:pt x="3154149" y="134521"/>
                </a:lnTo>
                <a:cubicBezTo>
                  <a:pt x="3153463" y="133578"/>
                  <a:pt x="3153078" y="132507"/>
                  <a:pt x="3152992" y="131306"/>
                </a:cubicBezTo>
                <a:cubicBezTo>
                  <a:pt x="3152906" y="130106"/>
                  <a:pt x="3153035" y="129163"/>
                  <a:pt x="3153378" y="128478"/>
                </a:cubicBezTo>
                <a:cubicBezTo>
                  <a:pt x="3153720" y="127792"/>
                  <a:pt x="3154192" y="127149"/>
                  <a:pt x="3154792" y="126549"/>
                </a:cubicBezTo>
                <a:cubicBezTo>
                  <a:pt x="3155392" y="125949"/>
                  <a:pt x="3156892" y="125049"/>
                  <a:pt x="3159292" y="123848"/>
                </a:cubicBezTo>
                <a:cubicBezTo>
                  <a:pt x="3161692" y="122648"/>
                  <a:pt x="3163922" y="121705"/>
                  <a:pt x="3165979" y="121019"/>
                </a:cubicBezTo>
                <a:cubicBezTo>
                  <a:pt x="3168036" y="120334"/>
                  <a:pt x="3170137" y="119005"/>
                  <a:pt x="3172280" y="117033"/>
                </a:cubicBezTo>
                <a:lnTo>
                  <a:pt x="3174353" y="115563"/>
                </a:lnTo>
                <a:lnTo>
                  <a:pt x="3174370" y="112179"/>
                </a:lnTo>
                <a:cubicBezTo>
                  <a:pt x="3174370" y="106328"/>
                  <a:pt x="3174273" y="103274"/>
                  <a:pt x="3174080" y="103017"/>
                </a:cubicBezTo>
                <a:cubicBezTo>
                  <a:pt x="3173823" y="102674"/>
                  <a:pt x="3173651" y="101989"/>
                  <a:pt x="3173566" y="100960"/>
                </a:cubicBezTo>
                <a:cubicBezTo>
                  <a:pt x="3173480" y="99931"/>
                  <a:pt x="3173308" y="99245"/>
                  <a:pt x="3173051" y="98902"/>
                </a:cubicBezTo>
                <a:cubicBezTo>
                  <a:pt x="3172794" y="98560"/>
                  <a:pt x="3172580" y="97659"/>
                  <a:pt x="3172408" y="96202"/>
                </a:cubicBezTo>
                <a:cubicBezTo>
                  <a:pt x="3172237" y="94745"/>
                  <a:pt x="3171722" y="93373"/>
                  <a:pt x="3170865" y="92087"/>
                </a:cubicBezTo>
                <a:cubicBezTo>
                  <a:pt x="3170008" y="90801"/>
                  <a:pt x="3169536" y="89644"/>
                  <a:pt x="3169451" y="88615"/>
                </a:cubicBezTo>
                <a:cubicBezTo>
                  <a:pt x="3169365" y="87587"/>
                  <a:pt x="3169236" y="87030"/>
                  <a:pt x="3169065" y="86944"/>
                </a:cubicBezTo>
                <a:cubicBezTo>
                  <a:pt x="3168894" y="86858"/>
                  <a:pt x="3168250" y="86044"/>
                  <a:pt x="3167136" y="84501"/>
                </a:cubicBezTo>
                <a:cubicBezTo>
                  <a:pt x="3166022" y="82958"/>
                  <a:pt x="3165293" y="81800"/>
                  <a:pt x="3164950" y="81029"/>
                </a:cubicBezTo>
                <a:cubicBezTo>
                  <a:pt x="3164608" y="80257"/>
                  <a:pt x="3164264" y="79786"/>
                  <a:pt x="3163922" y="79614"/>
                </a:cubicBezTo>
                <a:cubicBezTo>
                  <a:pt x="3163579" y="79443"/>
                  <a:pt x="3163064" y="78886"/>
                  <a:pt x="3162378" y="77943"/>
                </a:cubicBezTo>
                <a:cubicBezTo>
                  <a:pt x="3161692" y="77000"/>
                  <a:pt x="3161307" y="75757"/>
                  <a:pt x="3161222" y="74214"/>
                </a:cubicBezTo>
                <a:cubicBezTo>
                  <a:pt x="3161136" y="72671"/>
                  <a:pt x="3161350" y="71428"/>
                  <a:pt x="3161864" y="70485"/>
                </a:cubicBezTo>
                <a:cubicBezTo>
                  <a:pt x="3162378" y="69542"/>
                  <a:pt x="3163107" y="68727"/>
                  <a:pt x="3164050" y="68041"/>
                </a:cubicBezTo>
                <a:cubicBezTo>
                  <a:pt x="3164993" y="67356"/>
                  <a:pt x="3166065" y="66970"/>
                  <a:pt x="3167265" y="66884"/>
                </a:cubicBezTo>
                <a:cubicBezTo>
                  <a:pt x="3168465" y="66798"/>
                  <a:pt x="3169408" y="66927"/>
                  <a:pt x="3170094" y="67270"/>
                </a:cubicBezTo>
                <a:cubicBezTo>
                  <a:pt x="3170780" y="67613"/>
                  <a:pt x="3171722" y="68341"/>
                  <a:pt x="3172923" y="69456"/>
                </a:cubicBezTo>
                <a:cubicBezTo>
                  <a:pt x="3174123" y="70570"/>
                  <a:pt x="3175366" y="72028"/>
                  <a:pt x="3176652" y="73828"/>
                </a:cubicBezTo>
                <a:cubicBezTo>
                  <a:pt x="3177938" y="75628"/>
                  <a:pt x="3178709" y="76957"/>
                  <a:pt x="3178966" y="77814"/>
                </a:cubicBezTo>
                <a:cubicBezTo>
                  <a:pt x="3179224" y="78671"/>
                  <a:pt x="3179781" y="79743"/>
                  <a:pt x="3180638" y="81029"/>
                </a:cubicBezTo>
                <a:cubicBezTo>
                  <a:pt x="3181495" y="82315"/>
                  <a:pt x="3182009" y="83515"/>
                  <a:pt x="3182181" y="84629"/>
                </a:cubicBezTo>
                <a:cubicBezTo>
                  <a:pt x="3182353" y="85744"/>
                  <a:pt x="3182567" y="86429"/>
                  <a:pt x="3182824" y="86687"/>
                </a:cubicBezTo>
                <a:cubicBezTo>
                  <a:pt x="3183081" y="86944"/>
                  <a:pt x="3183510" y="87672"/>
                  <a:pt x="3184110" y="88873"/>
                </a:cubicBezTo>
                <a:cubicBezTo>
                  <a:pt x="3184710" y="90073"/>
                  <a:pt x="3185096" y="91359"/>
                  <a:pt x="3185267" y="92730"/>
                </a:cubicBezTo>
                <a:cubicBezTo>
                  <a:pt x="3185438" y="94102"/>
                  <a:pt x="3185610" y="94873"/>
                  <a:pt x="3185782" y="95045"/>
                </a:cubicBezTo>
                <a:cubicBezTo>
                  <a:pt x="3185953" y="95216"/>
                  <a:pt x="3186124" y="95902"/>
                  <a:pt x="3186296" y="97102"/>
                </a:cubicBezTo>
                <a:cubicBezTo>
                  <a:pt x="3186467" y="98302"/>
                  <a:pt x="3186682" y="99074"/>
                  <a:pt x="3186939" y="99417"/>
                </a:cubicBezTo>
                <a:cubicBezTo>
                  <a:pt x="3187068" y="99588"/>
                  <a:pt x="3187174" y="101238"/>
                  <a:pt x="3187260" y="104367"/>
                </a:cubicBezTo>
                <a:lnTo>
                  <a:pt x="3187321" y="107481"/>
                </a:lnTo>
                <a:lnTo>
                  <a:pt x="3188610" y="106746"/>
                </a:lnTo>
                <a:cubicBezTo>
                  <a:pt x="3192211" y="104603"/>
                  <a:pt x="3194868" y="102932"/>
                  <a:pt x="3196583" y="101731"/>
                </a:cubicBezTo>
                <a:cubicBezTo>
                  <a:pt x="3198297" y="100531"/>
                  <a:pt x="3199626" y="99631"/>
                  <a:pt x="3200569" y="99031"/>
                </a:cubicBezTo>
                <a:cubicBezTo>
                  <a:pt x="3201512" y="98431"/>
                  <a:pt x="3202026" y="96459"/>
                  <a:pt x="3202112" y="93116"/>
                </a:cubicBezTo>
                <a:cubicBezTo>
                  <a:pt x="3202198" y="89773"/>
                  <a:pt x="3202369" y="87244"/>
                  <a:pt x="3202626" y="85529"/>
                </a:cubicBezTo>
                <a:cubicBezTo>
                  <a:pt x="3202884" y="83815"/>
                  <a:pt x="3203355" y="82015"/>
                  <a:pt x="3204041" y="80129"/>
                </a:cubicBezTo>
                <a:cubicBezTo>
                  <a:pt x="3204727" y="78243"/>
                  <a:pt x="3205112" y="76700"/>
                  <a:pt x="3205198" y="75500"/>
                </a:cubicBezTo>
                <a:cubicBezTo>
                  <a:pt x="3205284" y="74299"/>
                  <a:pt x="3205627" y="72799"/>
                  <a:pt x="3206227" y="70999"/>
                </a:cubicBezTo>
                <a:cubicBezTo>
                  <a:pt x="3206827" y="69199"/>
                  <a:pt x="3207384" y="67870"/>
                  <a:pt x="3207898" y="67013"/>
                </a:cubicBezTo>
                <a:cubicBezTo>
                  <a:pt x="3208413" y="66155"/>
                  <a:pt x="3209099" y="64527"/>
                  <a:pt x="3209956" y="62126"/>
                </a:cubicBezTo>
                <a:cubicBezTo>
                  <a:pt x="3210813" y="59726"/>
                  <a:pt x="3211284" y="53725"/>
                  <a:pt x="3211370" y="44124"/>
                </a:cubicBezTo>
                <a:cubicBezTo>
                  <a:pt x="3211456" y="34523"/>
                  <a:pt x="3211756" y="29251"/>
                  <a:pt x="3212270" y="28308"/>
                </a:cubicBezTo>
                <a:cubicBezTo>
                  <a:pt x="3212785" y="27365"/>
                  <a:pt x="3213514" y="26551"/>
                  <a:pt x="3214456" y="25865"/>
                </a:cubicBezTo>
                <a:cubicBezTo>
                  <a:pt x="3215400" y="25179"/>
                  <a:pt x="3216642" y="24793"/>
                  <a:pt x="3218186" y="24707"/>
                </a:cubicBezTo>
                <a:close/>
                <a:moveTo>
                  <a:pt x="2757366" y="24707"/>
                </a:moveTo>
                <a:cubicBezTo>
                  <a:pt x="2759595" y="24622"/>
                  <a:pt x="2761181" y="24836"/>
                  <a:pt x="2762124" y="25350"/>
                </a:cubicBezTo>
                <a:cubicBezTo>
                  <a:pt x="2763066" y="25865"/>
                  <a:pt x="2763881" y="26593"/>
                  <a:pt x="2764567" y="27536"/>
                </a:cubicBezTo>
                <a:cubicBezTo>
                  <a:pt x="2765252" y="28479"/>
                  <a:pt x="2765596" y="29680"/>
                  <a:pt x="2765596" y="31137"/>
                </a:cubicBezTo>
                <a:cubicBezTo>
                  <a:pt x="2765596" y="32594"/>
                  <a:pt x="2765381" y="33666"/>
                  <a:pt x="2764953" y="34352"/>
                </a:cubicBezTo>
                <a:cubicBezTo>
                  <a:pt x="2764524" y="35037"/>
                  <a:pt x="2763710" y="35766"/>
                  <a:pt x="2762510" y="36538"/>
                </a:cubicBezTo>
                <a:cubicBezTo>
                  <a:pt x="2761310" y="37309"/>
                  <a:pt x="2760452" y="37695"/>
                  <a:pt x="2759938" y="37695"/>
                </a:cubicBezTo>
                <a:cubicBezTo>
                  <a:pt x="2759424" y="37695"/>
                  <a:pt x="2758909" y="37866"/>
                  <a:pt x="2758395" y="38209"/>
                </a:cubicBezTo>
                <a:cubicBezTo>
                  <a:pt x="2757880" y="38552"/>
                  <a:pt x="2757152" y="38723"/>
                  <a:pt x="2756209" y="38723"/>
                </a:cubicBezTo>
                <a:cubicBezTo>
                  <a:pt x="2755266" y="38723"/>
                  <a:pt x="2753808" y="39109"/>
                  <a:pt x="2751837" y="39881"/>
                </a:cubicBezTo>
                <a:cubicBezTo>
                  <a:pt x="2749865" y="40652"/>
                  <a:pt x="2748108" y="41167"/>
                  <a:pt x="2746565" y="41424"/>
                </a:cubicBezTo>
                <a:cubicBezTo>
                  <a:pt x="2745022" y="41681"/>
                  <a:pt x="2743993" y="41810"/>
                  <a:pt x="2743478" y="41810"/>
                </a:cubicBezTo>
                <a:cubicBezTo>
                  <a:pt x="2742964" y="41810"/>
                  <a:pt x="2742450" y="41981"/>
                  <a:pt x="2741936" y="42324"/>
                </a:cubicBezTo>
                <a:cubicBezTo>
                  <a:pt x="2741421" y="42667"/>
                  <a:pt x="2740778" y="42838"/>
                  <a:pt x="2740007" y="42838"/>
                </a:cubicBezTo>
                <a:cubicBezTo>
                  <a:pt x="2739235" y="42838"/>
                  <a:pt x="2738249" y="43181"/>
                  <a:pt x="2737049" y="43867"/>
                </a:cubicBezTo>
                <a:cubicBezTo>
                  <a:pt x="2735849" y="44553"/>
                  <a:pt x="2734820" y="44896"/>
                  <a:pt x="2733963" y="44896"/>
                </a:cubicBezTo>
                <a:cubicBezTo>
                  <a:pt x="2733106" y="44896"/>
                  <a:pt x="2731820" y="45324"/>
                  <a:pt x="2730106" y="46182"/>
                </a:cubicBezTo>
                <a:cubicBezTo>
                  <a:pt x="2728391" y="47039"/>
                  <a:pt x="2727405" y="47467"/>
                  <a:pt x="2727148" y="47467"/>
                </a:cubicBezTo>
                <a:cubicBezTo>
                  <a:pt x="2726891" y="47467"/>
                  <a:pt x="2726505" y="47682"/>
                  <a:pt x="2725991" y="48110"/>
                </a:cubicBezTo>
                <a:cubicBezTo>
                  <a:pt x="2725476" y="48539"/>
                  <a:pt x="2723676" y="49311"/>
                  <a:pt x="2720590" y="50425"/>
                </a:cubicBezTo>
                <a:cubicBezTo>
                  <a:pt x="2717504" y="51539"/>
                  <a:pt x="2714160" y="52740"/>
                  <a:pt x="2710560" y="54025"/>
                </a:cubicBezTo>
                <a:cubicBezTo>
                  <a:pt x="2706960" y="55311"/>
                  <a:pt x="2705031" y="55954"/>
                  <a:pt x="2704774" y="55954"/>
                </a:cubicBezTo>
                <a:cubicBezTo>
                  <a:pt x="2704517" y="55954"/>
                  <a:pt x="2704217" y="56083"/>
                  <a:pt x="2703874" y="56340"/>
                </a:cubicBezTo>
                <a:cubicBezTo>
                  <a:pt x="2703531" y="56597"/>
                  <a:pt x="2700359" y="57626"/>
                  <a:pt x="2694358" y="59426"/>
                </a:cubicBezTo>
                <a:cubicBezTo>
                  <a:pt x="2688357" y="61226"/>
                  <a:pt x="2685143" y="62126"/>
                  <a:pt x="2684714" y="62126"/>
                </a:cubicBezTo>
                <a:cubicBezTo>
                  <a:pt x="2684285" y="62126"/>
                  <a:pt x="2683728" y="62341"/>
                  <a:pt x="2683043" y="62769"/>
                </a:cubicBezTo>
                <a:cubicBezTo>
                  <a:pt x="2682357" y="63198"/>
                  <a:pt x="2680728" y="63884"/>
                  <a:pt x="2678156" y="64827"/>
                </a:cubicBezTo>
                <a:lnTo>
                  <a:pt x="2674500" y="66084"/>
                </a:lnTo>
                <a:lnTo>
                  <a:pt x="2675456" y="67399"/>
                </a:lnTo>
                <a:cubicBezTo>
                  <a:pt x="2676399" y="68856"/>
                  <a:pt x="2676956" y="70185"/>
                  <a:pt x="2677128" y="71385"/>
                </a:cubicBezTo>
                <a:cubicBezTo>
                  <a:pt x="2677299" y="72585"/>
                  <a:pt x="2677513" y="73356"/>
                  <a:pt x="2677770" y="73699"/>
                </a:cubicBezTo>
                <a:cubicBezTo>
                  <a:pt x="2678028" y="74042"/>
                  <a:pt x="2678199" y="75457"/>
                  <a:pt x="2678285" y="77943"/>
                </a:cubicBezTo>
                <a:cubicBezTo>
                  <a:pt x="2678370" y="80429"/>
                  <a:pt x="2678542" y="81800"/>
                  <a:pt x="2678799" y="82057"/>
                </a:cubicBezTo>
                <a:cubicBezTo>
                  <a:pt x="2679056" y="82315"/>
                  <a:pt x="2679228" y="87801"/>
                  <a:pt x="2679314" y="98517"/>
                </a:cubicBezTo>
                <a:cubicBezTo>
                  <a:pt x="2679399" y="109232"/>
                  <a:pt x="2679185" y="115190"/>
                  <a:pt x="2678671" y="116390"/>
                </a:cubicBezTo>
                <a:cubicBezTo>
                  <a:pt x="2678156" y="117590"/>
                  <a:pt x="2677856" y="118191"/>
                  <a:pt x="2677770" y="118191"/>
                </a:cubicBezTo>
                <a:cubicBezTo>
                  <a:pt x="2677685" y="118191"/>
                  <a:pt x="2677599" y="118962"/>
                  <a:pt x="2677513" y="120505"/>
                </a:cubicBezTo>
                <a:cubicBezTo>
                  <a:pt x="2677427" y="122048"/>
                  <a:pt x="2677256" y="123163"/>
                  <a:pt x="2676999" y="123848"/>
                </a:cubicBezTo>
                <a:cubicBezTo>
                  <a:pt x="2676742" y="124534"/>
                  <a:pt x="2676570" y="124877"/>
                  <a:pt x="2676485" y="124877"/>
                </a:cubicBezTo>
                <a:cubicBezTo>
                  <a:pt x="2676399" y="124877"/>
                  <a:pt x="2676270" y="125177"/>
                  <a:pt x="2676099" y="125777"/>
                </a:cubicBezTo>
                <a:cubicBezTo>
                  <a:pt x="2675927" y="126377"/>
                  <a:pt x="2675799" y="126677"/>
                  <a:pt x="2675713" y="126677"/>
                </a:cubicBezTo>
                <a:cubicBezTo>
                  <a:pt x="2675627" y="126677"/>
                  <a:pt x="2675542" y="127406"/>
                  <a:pt x="2675456" y="128863"/>
                </a:cubicBezTo>
                <a:cubicBezTo>
                  <a:pt x="2675370" y="130321"/>
                  <a:pt x="2675242" y="131306"/>
                  <a:pt x="2675070" y="131821"/>
                </a:cubicBezTo>
                <a:cubicBezTo>
                  <a:pt x="2674899" y="132335"/>
                  <a:pt x="2674770" y="132592"/>
                  <a:pt x="2674684" y="132592"/>
                </a:cubicBezTo>
                <a:cubicBezTo>
                  <a:pt x="2674599" y="132592"/>
                  <a:pt x="2674427" y="133450"/>
                  <a:pt x="2674170" y="135164"/>
                </a:cubicBezTo>
                <a:cubicBezTo>
                  <a:pt x="2673913" y="136879"/>
                  <a:pt x="2673741" y="137736"/>
                  <a:pt x="2673656" y="137736"/>
                </a:cubicBezTo>
                <a:cubicBezTo>
                  <a:pt x="2673570" y="137736"/>
                  <a:pt x="2673399" y="138422"/>
                  <a:pt x="2673141" y="139793"/>
                </a:cubicBezTo>
                <a:cubicBezTo>
                  <a:pt x="2672884" y="141165"/>
                  <a:pt x="2672713" y="141851"/>
                  <a:pt x="2672627" y="141851"/>
                </a:cubicBezTo>
                <a:cubicBezTo>
                  <a:pt x="2672541" y="141851"/>
                  <a:pt x="2672455" y="142794"/>
                  <a:pt x="2672370" y="144680"/>
                </a:cubicBezTo>
                <a:cubicBezTo>
                  <a:pt x="2672284" y="146566"/>
                  <a:pt x="2672155" y="147766"/>
                  <a:pt x="2671984" y="148280"/>
                </a:cubicBezTo>
                <a:cubicBezTo>
                  <a:pt x="2671812" y="148794"/>
                  <a:pt x="2671684" y="149052"/>
                  <a:pt x="2671598" y="149052"/>
                </a:cubicBezTo>
                <a:cubicBezTo>
                  <a:pt x="2671512" y="149052"/>
                  <a:pt x="2671384" y="149652"/>
                  <a:pt x="2671212" y="150852"/>
                </a:cubicBezTo>
                <a:cubicBezTo>
                  <a:pt x="2671041" y="152052"/>
                  <a:pt x="2670912" y="152652"/>
                  <a:pt x="2670827" y="152652"/>
                </a:cubicBezTo>
                <a:cubicBezTo>
                  <a:pt x="2670741" y="152652"/>
                  <a:pt x="2670355" y="153767"/>
                  <a:pt x="2669670" y="155995"/>
                </a:cubicBezTo>
                <a:cubicBezTo>
                  <a:pt x="2668984" y="158224"/>
                  <a:pt x="2668255" y="159767"/>
                  <a:pt x="2667484" y="160625"/>
                </a:cubicBezTo>
                <a:cubicBezTo>
                  <a:pt x="2666712" y="161482"/>
                  <a:pt x="2666283" y="161910"/>
                  <a:pt x="2666198" y="161910"/>
                </a:cubicBezTo>
                <a:cubicBezTo>
                  <a:pt x="2666112" y="161910"/>
                  <a:pt x="2665597" y="162853"/>
                  <a:pt x="2664655" y="164739"/>
                </a:cubicBezTo>
                <a:cubicBezTo>
                  <a:pt x="2663711" y="166625"/>
                  <a:pt x="2663197" y="167568"/>
                  <a:pt x="2663111" y="167568"/>
                </a:cubicBezTo>
                <a:cubicBezTo>
                  <a:pt x="2663026" y="167568"/>
                  <a:pt x="2662940" y="168168"/>
                  <a:pt x="2662854" y="169368"/>
                </a:cubicBezTo>
                <a:cubicBezTo>
                  <a:pt x="2662768" y="170569"/>
                  <a:pt x="2662554" y="171512"/>
                  <a:pt x="2662212" y="172197"/>
                </a:cubicBezTo>
                <a:cubicBezTo>
                  <a:pt x="2661868" y="172883"/>
                  <a:pt x="2661654" y="173226"/>
                  <a:pt x="2661569" y="173226"/>
                </a:cubicBezTo>
                <a:cubicBezTo>
                  <a:pt x="2661483" y="173226"/>
                  <a:pt x="2661311" y="173740"/>
                  <a:pt x="2661054" y="174769"/>
                </a:cubicBezTo>
                <a:cubicBezTo>
                  <a:pt x="2660797" y="175798"/>
                  <a:pt x="2660454" y="176655"/>
                  <a:pt x="2660025" y="177341"/>
                </a:cubicBezTo>
                <a:cubicBezTo>
                  <a:pt x="2659597" y="178027"/>
                  <a:pt x="2659340" y="178370"/>
                  <a:pt x="2659254" y="178370"/>
                </a:cubicBezTo>
                <a:cubicBezTo>
                  <a:pt x="2659168" y="178370"/>
                  <a:pt x="2659039" y="178712"/>
                  <a:pt x="2658868" y="179398"/>
                </a:cubicBezTo>
                <a:cubicBezTo>
                  <a:pt x="2658697" y="180084"/>
                  <a:pt x="2658396" y="180770"/>
                  <a:pt x="2657968" y="181456"/>
                </a:cubicBezTo>
                <a:cubicBezTo>
                  <a:pt x="2657539" y="182141"/>
                  <a:pt x="2657282" y="182484"/>
                  <a:pt x="2657196" y="182484"/>
                </a:cubicBezTo>
                <a:cubicBezTo>
                  <a:pt x="2657111" y="182484"/>
                  <a:pt x="2657025" y="182870"/>
                  <a:pt x="2656939" y="183642"/>
                </a:cubicBezTo>
                <a:cubicBezTo>
                  <a:pt x="2656853" y="184413"/>
                  <a:pt x="2656553" y="185399"/>
                  <a:pt x="2656039" y="186599"/>
                </a:cubicBezTo>
                <a:cubicBezTo>
                  <a:pt x="2655525" y="187799"/>
                  <a:pt x="2655225" y="188399"/>
                  <a:pt x="2655139" y="188399"/>
                </a:cubicBezTo>
                <a:cubicBezTo>
                  <a:pt x="2655053" y="188399"/>
                  <a:pt x="2654925" y="188957"/>
                  <a:pt x="2654753" y="190071"/>
                </a:cubicBezTo>
                <a:cubicBezTo>
                  <a:pt x="2654582" y="191185"/>
                  <a:pt x="2654282" y="192086"/>
                  <a:pt x="2653853" y="192771"/>
                </a:cubicBezTo>
                <a:cubicBezTo>
                  <a:pt x="2653425" y="193457"/>
                  <a:pt x="2653167" y="193800"/>
                  <a:pt x="2653082" y="193800"/>
                </a:cubicBezTo>
                <a:cubicBezTo>
                  <a:pt x="2652996" y="193800"/>
                  <a:pt x="2652825" y="194229"/>
                  <a:pt x="2652567" y="195086"/>
                </a:cubicBezTo>
                <a:cubicBezTo>
                  <a:pt x="2652310" y="195943"/>
                  <a:pt x="2652139" y="196372"/>
                  <a:pt x="2652053" y="196372"/>
                </a:cubicBezTo>
                <a:cubicBezTo>
                  <a:pt x="2651967" y="196372"/>
                  <a:pt x="2651624" y="197101"/>
                  <a:pt x="2651024" y="198558"/>
                </a:cubicBezTo>
                <a:cubicBezTo>
                  <a:pt x="2650424" y="200015"/>
                  <a:pt x="2650081" y="200744"/>
                  <a:pt x="2649996" y="200744"/>
                </a:cubicBezTo>
                <a:cubicBezTo>
                  <a:pt x="2649910" y="200744"/>
                  <a:pt x="2649524" y="201472"/>
                  <a:pt x="2648838" y="202930"/>
                </a:cubicBezTo>
                <a:cubicBezTo>
                  <a:pt x="2648153" y="204387"/>
                  <a:pt x="2647767" y="205116"/>
                  <a:pt x="2647681" y="205116"/>
                </a:cubicBezTo>
                <a:cubicBezTo>
                  <a:pt x="2647595" y="205116"/>
                  <a:pt x="2647295" y="205544"/>
                  <a:pt x="2646781" y="206402"/>
                </a:cubicBezTo>
                <a:cubicBezTo>
                  <a:pt x="2646267" y="207259"/>
                  <a:pt x="2645967" y="207688"/>
                  <a:pt x="2645881" y="207688"/>
                </a:cubicBezTo>
                <a:cubicBezTo>
                  <a:pt x="2645795" y="207688"/>
                  <a:pt x="2645452" y="208416"/>
                  <a:pt x="2644852" y="209874"/>
                </a:cubicBezTo>
                <a:cubicBezTo>
                  <a:pt x="2644252" y="211331"/>
                  <a:pt x="2643909" y="212060"/>
                  <a:pt x="2643823" y="212060"/>
                </a:cubicBezTo>
                <a:cubicBezTo>
                  <a:pt x="2643738" y="212060"/>
                  <a:pt x="2643566" y="212360"/>
                  <a:pt x="2643309" y="212960"/>
                </a:cubicBezTo>
                <a:cubicBezTo>
                  <a:pt x="2643052" y="213560"/>
                  <a:pt x="2642452" y="214460"/>
                  <a:pt x="2641509" y="215660"/>
                </a:cubicBezTo>
                <a:cubicBezTo>
                  <a:pt x="2640566" y="216860"/>
                  <a:pt x="2639709" y="217975"/>
                  <a:pt x="2638937" y="219003"/>
                </a:cubicBezTo>
                <a:cubicBezTo>
                  <a:pt x="2638166" y="220032"/>
                  <a:pt x="2637737" y="220546"/>
                  <a:pt x="2637651" y="220546"/>
                </a:cubicBezTo>
                <a:cubicBezTo>
                  <a:pt x="2637565" y="220546"/>
                  <a:pt x="2637265" y="221232"/>
                  <a:pt x="2636751" y="222604"/>
                </a:cubicBezTo>
                <a:cubicBezTo>
                  <a:pt x="2636237" y="223975"/>
                  <a:pt x="2635636" y="225133"/>
                  <a:pt x="2634951" y="226076"/>
                </a:cubicBezTo>
                <a:cubicBezTo>
                  <a:pt x="2634265" y="227019"/>
                  <a:pt x="2633879" y="227490"/>
                  <a:pt x="2633794" y="227490"/>
                </a:cubicBezTo>
                <a:cubicBezTo>
                  <a:pt x="2633708" y="227490"/>
                  <a:pt x="2633494" y="227790"/>
                  <a:pt x="2633151" y="228390"/>
                </a:cubicBezTo>
                <a:cubicBezTo>
                  <a:pt x="2632808" y="228990"/>
                  <a:pt x="2631993" y="230062"/>
                  <a:pt x="2630707" y="231605"/>
                </a:cubicBezTo>
                <a:cubicBezTo>
                  <a:pt x="2629422" y="233148"/>
                  <a:pt x="2628393" y="234434"/>
                  <a:pt x="2627622" y="235462"/>
                </a:cubicBezTo>
                <a:cubicBezTo>
                  <a:pt x="2626850" y="236491"/>
                  <a:pt x="2625864" y="237391"/>
                  <a:pt x="2624664" y="238163"/>
                </a:cubicBezTo>
                <a:cubicBezTo>
                  <a:pt x="2623464" y="238934"/>
                  <a:pt x="2622864" y="239320"/>
                  <a:pt x="2622864" y="239320"/>
                </a:cubicBezTo>
                <a:cubicBezTo>
                  <a:pt x="2622864" y="239320"/>
                  <a:pt x="2622392" y="239320"/>
                  <a:pt x="2621449" y="239320"/>
                </a:cubicBezTo>
                <a:cubicBezTo>
                  <a:pt x="2620506" y="239320"/>
                  <a:pt x="2619692" y="239149"/>
                  <a:pt x="2619006" y="238806"/>
                </a:cubicBezTo>
                <a:cubicBezTo>
                  <a:pt x="2618320" y="238463"/>
                  <a:pt x="2617334" y="237648"/>
                  <a:pt x="2616049" y="236363"/>
                </a:cubicBezTo>
                <a:cubicBezTo>
                  <a:pt x="2614763" y="235077"/>
                  <a:pt x="2613434" y="233148"/>
                  <a:pt x="2612062" y="230576"/>
                </a:cubicBezTo>
                <a:cubicBezTo>
                  <a:pt x="2610691" y="228004"/>
                  <a:pt x="2609533" y="225518"/>
                  <a:pt x="2608590" y="223118"/>
                </a:cubicBezTo>
                <a:cubicBezTo>
                  <a:pt x="2607647" y="220718"/>
                  <a:pt x="2607090" y="218789"/>
                  <a:pt x="2606919" y="217332"/>
                </a:cubicBezTo>
                <a:cubicBezTo>
                  <a:pt x="2606747" y="215874"/>
                  <a:pt x="2606961" y="214588"/>
                  <a:pt x="2607562" y="213474"/>
                </a:cubicBezTo>
                <a:cubicBezTo>
                  <a:pt x="2608162" y="212360"/>
                  <a:pt x="2608890" y="211545"/>
                  <a:pt x="2609748" y="211031"/>
                </a:cubicBezTo>
                <a:cubicBezTo>
                  <a:pt x="2610605" y="210516"/>
                  <a:pt x="2611591" y="210216"/>
                  <a:pt x="2612705" y="210131"/>
                </a:cubicBezTo>
                <a:cubicBezTo>
                  <a:pt x="2613820" y="210045"/>
                  <a:pt x="2614934" y="210302"/>
                  <a:pt x="2616049" y="210902"/>
                </a:cubicBezTo>
                <a:cubicBezTo>
                  <a:pt x="2617163" y="211502"/>
                  <a:pt x="2617977" y="212188"/>
                  <a:pt x="2618492" y="212960"/>
                </a:cubicBezTo>
                <a:cubicBezTo>
                  <a:pt x="2619006" y="213731"/>
                  <a:pt x="2619649" y="215188"/>
                  <a:pt x="2620421" y="217332"/>
                </a:cubicBezTo>
                <a:cubicBezTo>
                  <a:pt x="2621192" y="219475"/>
                  <a:pt x="2621663" y="220461"/>
                  <a:pt x="2621835" y="220289"/>
                </a:cubicBezTo>
                <a:cubicBezTo>
                  <a:pt x="2622006" y="220118"/>
                  <a:pt x="2622392" y="219775"/>
                  <a:pt x="2622992" y="219260"/>
                </a:cubicBezTo>
                <a:cubicBezTo>
                  <a:pt x="2623592" y="218746"/>
                  <a:pt x="2623935" y="218232"/>
                  <a:pt x="2624021" y="217717"/>
                </a:cubicBezTo>
                <a:cubicBezTo>
                  <a:pt x="2624107" y="217203"/>
                  <a:pt x="2624321" y="216603"/>
                  <a:pt x="2624664" y="215917"/>
                </a:cubicBezTo>
                <a:cubicBezTo>
                  <a:pt x="2625007" y="215231"/>
                  <a:pt x="2625478" y="214588"/>
                  <a:pt x="2626078" y="213988"/>
                </a:cubicBezTo>
                <a:cubicBezTo>
                  <a:pt x="2626678" y="213388"/>
                  <a:pt x="2627064" y="212745"/>
                  <a:pt x="2627236" y="212060"/>
                </a:cubicBezTo>
                <a:cubicBezTo>
                  <a:pt x="2627407" y="211374"/>
                  <a:pt x="2627793" y="210645"/>
                  <a:pt x="2628393" y="209874"/>
                </a:cubicBezTo>
                <a:cubicBezTo>
                  <a:pt x="2628993" y="209102"/>
                  <a:pt x="2629807" y="208030"/>
                  <a:pt x="2630836" y="206659"/>
                </a:cubicBezTo>
                <a:cubicBezTo>
                  <a:pt x="2631865" y="205287"/>
                  <a:pt x="2632765" y="203787"/>
                  <a:pt x="2633537" y="202158"/>
                </a:cubicBezTo>
                <a:cubicBezTo>
                  <a:pt x="2634308" y="200529"/>
                  <a:pt x="2634951" y="199372"/>
                  <a:pt x="2635465" y="198686"/>
                </a:cubicBezTo>
                <a:cubicBezTo>
                  <a:pt x="2635980" y="198001"/>
                  <a:pt x="2636279" y="197443"/>
                  <a:pt x="2636365" y="197015"/>
                </a:cubicBezTo>
                <a:cubicBezTo>
                  <a:pt x="2636451" y="196586"/>
                  <a:pt x="2636708" y="196029"/>
                  <a:pt x="2637137" y="195343"/>
                </a:cubicBezTo>
                <a:cubicBezTo>
                  <a:pt x="2637565" y="194657"/>
                  <a:pt x="2638037" y="193757"/>
                  <a:pt x="2638551" y="192643"/>
                </a:cubicBezTo>
                <a:cubicBezTo>
                  <a:pt x="2639066" y="191528"/>
                  <a:pt x="2639409" y="190543"/>
                  <a:pt x="2639580" y="189685"/>
                </a:cubicBezTo>
                <a:cubicBezTo>
                  <a:pt x="2639751" y="188828"/>
                  <a:pt x="2640094" y="188057"/>
                  <a:pt x="2640609" y="187371"/>
                </a:cubicBezTo>
                <a:cubicBezTo>
                  <a:pt x="2641123" y="186685"/>
                  <a:pt x="2641466" y="185999"/>
                  <a:pt x="2641638" y="185313"/>
                </a:cubicBezTo>
                <a:cubicBezTo>
                  <a:pt x="2641809" y="184628"/>
                  <a:pt x="2642152" y="183942"/>
                  <a:pt x="2642666" y="183256"/>
                </a:cubicBezTo>
                <a:cubicBezTo>
                  <a:pt x="2643180" y="182570"/>
                  <a:pt x="2643480" y="181841"/>
                  <a:pt x="2643566" y="181070"/>
                </a:cubicBezTo>
                <a:cubicBezTo>
                  <a:pt x="2643652" y="180298"/>
                  <a:pt x="2643995" y="179355"/>
                  <a:pt x="2644595" y="178241"/>
                </a:cubicBezTo>
                <a:cubicBezTo>
                  <a:pt x="2645195" y="177127"/>
                  <a:pt x="2645538" y="176269"/>
                  <a:pt x="2645624" y="175669"/>
                </a:cubicBezTo>
                <a:cubicBezTo>
                  <a:pt x="2645709" y="175069"/>
                  <a:pt x="2646138" y="173955"/>
                  <a:pt x="2646910" y="172326"/>
                </a:cubicBezTo>
                <a:cubicBezTo>
                  <a:pt x="2647681" y="170697"/>
                  <a:pt x="2648324" y="169540"/>
                  <a:pt x="2648838" y="168854"/>
                </a:cubicBezTo>
                <a:cubicBezTo>
                  <a:pt x="2649353" y="168168"/>
                  <a:pt x="2649652" y="167440"/>
                  <a:pt x="2649738" y="166668"/>
                </a:cubicBezTo>
                <a:cubicBezTo>
                  <a:pt x="2649824" y="165897"/>
                  <a:pt x="2650681" y="163968"/>
                  <a:pt x="2652310" y="160882"/>
                </a:cubicBezTo>
                <a:cubicBezTo>
                  <a:pt x="2653939" y="157796"/>
                  <a:pt x="2654839" y="155952"/>
                  <a:pt x="2655011" y="155352"/>
                </a:cubicBezTo>
                <a:cubicBezTo>
                  <a:pt x="2655182" y="154752"/>
                  <a:pt x="2655525" y="154109"/>
                  <a:pt x="2656039" y="153424"/>
                </a:cubicBezTo>
                <a:cubicBezTo>
                  <a:pt x="2656553" y="152738"/>
                  <a:pt x="2656853" y="152009"/>
                  <a:pt x="2656939" y="151238"/>
                </a:cubicBezTo>
                <a:cubicBezTo>
                  <a:pt x="2657025" y="150466"/>
                  <a:pt x="2657196" y="149866"/>
                  <a:pt x="2657454" y="149437"/>
                </a:cubicBezTo>
                <a:cubicBezTo>
                  <a:pt x="2657711" y="149009"/>
                  <a:pt x="2657882" y="148323"/>
                  <a:pt x="2657968" y="147380"/>
                </a:cubicBezTo>
                <a:cubicBezTo>
                  <a:pt x="2658054" y="146437"/>
                  <a:pt x="2658225" y="145751"/>
                  <a:pt x="2658482" y="145323"/>
                </a:cubicBezTo>
                <a:cubicBezTo>
                  <a:pt x="2658740" y="144894"/>
                  <a:pt x="2658911" y="143694"/>
                  <a:pt x="2658997" y="141722"/>
                </a:cubicBezTo>
                <a:cubicBezTo>
                  <a:pt x="2659082" y="139750"/>
                  <a:pt x="2659254" y="138550"/>
                  <a:pt x="2659511" y="138122"/>
                </a:cubicBezTo>
                <a:cubicBezTo>
                  <a:pt x="2659768" y="137693"/>
                  <a:pt x="2659940" y="137007"/>
                  <a:pt x="2660025" y="136064"/>
                </a:cubicBezTo>
                <a:cubicBezTo>
                  <a:pt x="2660111" y="135121"/>
                  <a:pt x="2660283" y="134435"/>
                  <a:pt x="2660540" y="134007"/>
                </a:cubicBezTo>
                <a:cubicBezTo>
                  <a:pt x="2660797" y="133578"/>
                  <a:pt x="2660968" y="132721"/>
                  <a:pt x="2661054" y="131435"/>
                </a:cubicBezTo>
                <a:cubicBezTo>
                  <a:pt x="2661140" y="130149"/>
                  <a:pt x="2661311" y="129292"/>
                  <a:pt x="2661569" y="128863"/>
                </a:cubicBezTo>
                <a:cubicBezTo>
                  <a:pt x="2661826" y="128435"/>
                  <a:pt x="2661997" y="127577"/>
                  <a:pt x="2662083" y="126292"/>
                </a:cubicBezTo>
                <a:cubicBezTo>
                  <a:pt x="2662169" y="125006"/>
                  <a:pt x="2662340" y="124148"/>
                  <a:pt x="2662597" y="123720"/>
                </a:cubicBezTo>
                <a:lnTo>
                  <a:pt x="2662831" y="122786"/>
                </a:lnTo>
                <a:lnTo>
                  <a:pt x="2661311" y="124749"/>
                </a:lnTo>
                <a:cubicBezTo>
                  <a:pt x="2659511" y="126720"/>
                  <a:pt x="2658525" y="127706"/>
                  <a:pt x="2658354" y="127706"/>
                </a:cubicBezTo>
                <a:cubicBezTo>
                  <a:pt x="2658182" y="127706"/>
                  <a:pt x="2657496" y="128435"/>
                  <a:pt x="2656297" y="129892"/>
                </a:cubicBezTo>
                <a:cubicBezTo>
                  <a:pt x="2655096" y="131349"/>
                  <a:pt x="2654110" y="132592"/>
                  <a:pt x="2653339" y="133621"/>
                </a:cubicBezTo>
                <a:cubicBezTo>
                  <a:pt x="2652567" y="134650"/>
                  <a:pt x="2651539" y="135678"/>
                  <a:pt x="2650253" y="136707"/>
                </a:cubicBezTo>
                <a:cubicBezTo>
                  <a:pt x="2648967" y="137736"/>
                  <a:pt x="2648196" y="138250"/>
                  <a:pt x="2647938" y="138250"/>
                </a:cubicBezTo>
                <a:cubicBezTo>
                  <a:pt x="2647681" y="138250"/>
                  <a:pt x="2646824" y="138550"/>
                  <a:pt x="2645366" y="139150"/>
                </a:cubicBezTo>
                <a:cubicBezTo>
                  <a:pt x="2643909" y="139750"/>
                  <a:pt x="2643052" y="140050"/>
                  <a:pt x="2642795" y="140050"/>
                </a:cubicBezTo>
                <a:cubicBezTo>
                  <a:pt x="2642537" y="140050"/>
                  <a:pt x="2642109" y="140308"/>
                  <a:pt x="2641509" y="140822"/>
                </a:cubicBezTo>
                <a:cubicBezTo>
                  <a:pt x="2640908" y="141336"/>
                  <a:pt x="2640523" y="141593"/>
                  <a:pt x="2640352" y="141593"/>
                </a:cubicBezTo>
                <a:cubicBezTo>
                  <a:pt x="2640180" y="141593"/>
                  <a:pt x="2639280" y="142322"/>
                  <a:pt x="2637651" y="143779"/>
                </a:cubicBezTo>
                <a:cubicBezTo>
                  <a:pt x="2636022" y="145237"/>
                  <a:pt x="2635122" y="145965"/>
                  <a:pt x="2634951" y="145965"/>
                </a:cubicBezTo>
                <a:cubicBezTo>
                  <a:pt x="2634779" y="145965"/>
                  <a:pt x="2633451" y="147123"/>
                  <a:pt x="2630965" y="149437"/>
                </a:cubicBezTo>
                <a:cubicBezTo>
                  <a:pt x="2628478" y="151752"/>
                  <a:pt x="2627193" y="152909"/>
                  <a:pt x="2627107" y="152909"/>
                </a:cubicBezTo>
                <a:cubicBezTo>
                  <a:pt x="2627021" y="152909"/>
                  <a:pt x="2626807" y="153209"/>
                  <a:pt x="2626464" y="153809"/>
                </a:cubicBezTo>
                <a:cubicBezTo>
                  <a:pt x="2626121" y="154409"/>
                  <a:pt x="2625907" y="154709"/>
                  <a:pt x="2625821" y="154709"/>
                </a:cubicBezTo>
                <a:cubicBezTo>
                  <a:pt x="2625735" y="154709"/>
                  <a:pt x="2625564" y="155095"/>
                  <a:pt x="2625307" y="155867"/>
                </a:cubicBezTo>
                <a:cubicBezTo>
                  <a:pt x="2625050" y="156638"/>
                  <a:pt x="2623849" y="158439"/>
                  <a:pt x="2621706" y="161267"/>
                </a:cubicBezTo>
                <a:cubicBezTo>
                  <a:pt x="2619563" y="164096"/>
                  <a:pt x="2618406" y="165511"/>
                  <a:pt x="2618235" y="165511"/>
                </a:cubicBezTo>
                <a:cubicBezTo>
                  <a:pt x="2618063" y="165511"/>
                  <a:pt x="2617806" y="165725"/>
                  <a:pt x="2617463" y="166154"/>
                </a:cubicBezTo>
                <a:cubicBezTo>
                  <a:pt x="2617120" y="166582"/>
                  <a:pt x="2616220" y="167225"/>
                  <a:pt x="2614763" y="168083"/>
                </a:cubicBezTo>
                <a:cubicBezTo>
                  <a:pt x="2613305" y="168940"/>
                  <a:pt x="2612577" y="169368"/>
                  <a:pt x="2612577" y="169368"/>
                </a:cubicBezTo>
                <a:cubicBezTo>
                  <a:pt x="2612577" y="169368"/>
                  <a:pt x="2611934" y="169368"/>
                  <a:pt x="2610648" y="169368"/>
                </a:cubicBezTo>
                <a:cubicBezTo>
                  <a:pt x="2609362" y="169368"/>
                  <a:pt x="2608247" y="169111"/>
                  <a:pt x="2607304" y="168597"/>
                </a:cubicBezTo>
                <a:cubicBezTo>
                  <a:pt x="2606361" y="168083"/>
                  <a:pt x="2605547" y="167354"/>
                  <a:pt x="2604861" y="166411"/>
                </a:cubicBezTo>
                <a:cubicBezTo>
                  <a:pt x="2604176" y="165468"/>
                  <a:pt x="2603790" y="164396"/>
                  <a:pt x="2603704" y="163196"/>
                </a:cubicBezTo>
                <a:cubicBezTo>
                  <a:pt x="2603618" y="161996"/>
                  <a:pt x="2603747" y="161053"/>
                  <a:pt x="2604090" y="160367"/>
                </a:cubicBezTo>
                <a:cubicBezTo>
                  <a:pt x="2604433" y="159682"/>
                  <a:pt x="2605033" y="158953"/>
                  <a:pt x="2605890" y="158181"/>
                </a:cubicBezTo>
                <a:cubicBezTo>
                  <a:pt x="2606747" y="157410"/>
                  <a:pt x="2607862" y="156767"/>
                  <a:pt x="2609233" y="156253"/>
                </a:cubicBezTo>
                <a:cubicBezTo>
                  <a:pt x="2610605" y="155738"/>
                  <a:pt x="2612062" y="154581"/>
                  <a:pt x="2613606" y="152781"/>
                </a:cubicBezTo>
                <a:cubicBezTo>
                  <a:pt x="2615148" y="150980"/>
                  <a:pt x="2617463" y="148537"/>
                  <a:pt x="2620549" y="145451"/>
                </a:cubicBezTo>
                <a:cubicBezTo>
                  <a:pt x="2623635" y="142365"/>
                  <a:pt x="2626035" y="140136"/>
                  <a:pt x="2627750" y="138765"/>
                </a:cubicBezTo>
                <a:cubicBezTo>
                  <a:pt x="2629464" y="137393"/>
                  <a:pt x="2631350" y="135721"/>
                  <a:pt x="2633408" y="133750"/>
                </a:cubicBezTo>
                <a:cubicBezTo>
                  <a:pt x="2635465" y="131778"/>
                  <a:pt x="2637394" y="130192"/>
                  <a:pt x="2639194" y="128992"/>
                </a:cubicBezTo>
                <a:cubicBezTo>
                  <a:pt x="2640995" y="127792"/>
                  <a:pt x="2642152" y="126763"/>
                  <a:pt x="2642666" y="125906"/>
                </a:cubicBezTo>
                <a:cubicBezTo>
                  <a:pt x="2643180" y="125049"/>
                  <a:pt x="2643866" y="124191"/>
                  <a:pt x="2644724" y="123334"/>
                </a:cubicBezTo>
                <a:cubicBezTo>
                  <a:pt x="2645581" y="122477"/>
                  <a:pt x="2646267" y="121620"/>
                  <a:pt x="2646781" y="120762"/>
                </a:cubicBezTo>
                <a:cubicBezTo>
                  <a:pt x="2647295" y="119905"/>
                  <a:pt x="2648324" y="118662"/>
                  <a:pt x="2649867" y="117033"/>
                </a:cubicBezTo>
                <a:cubicBezTo>
                  <a:pt x="2651410" y="115405"/>
                  <a:pt x="2652696" y="114204"/>
                  <a:pt x="2653725" y="113433"/>
                </a:cubicBezTo>
                <a:cubicBezTo>
                  <a:pt x="2654753" y="112661"/>
                  <a:pt x="2655996" y="112233"/>
                  <a:pt x="2657454" y="112147"/>
                </a:cubicBezTo>
                <a:cubicBezTo>
                  <a:pt x="2658911" y="112061"/>
                  <a:pt x="2659983" y="112190"/>
                  <a:pt x="2660668" y="112533"/>
                </a:cubicBezTo>
                <a:cubicBezTo>
                  <a:pt x="2661354" y="112876"/>
                  <a:pt x="2662126" y="113519"/>
                  <a:pt x="2662983" y="114462"/>
                </a:cubicBezTo>
                <a:lnTo>
                  <a:pt x="2664152" y="116994"/>
                </a:lnTo>
                <a:lnTo>
                  <a:pt x="2665169" y="113433"/>
                </a:lnTo>
                <a:cubicBezTo>
                  <a:pt x="2665769" y="112318"/>
                  <a:pt x="2666112" y="107775"/>
                  <a:pt x="2666198" y="99803"/>
                </a:cubicBezTo>
                <a:cubicBezTo>
                  <a:pt x="2666283" y="91830"/>
                  <a:pt x="2666198" y="87672"/>
                  <a:pt x="2665940" y="87330"/>
                </a:cubicBezTo>
                <a:cubicBezTo>
                  <a:pt x="2665683" y="86987"/>
                  <a:pt x="2665512" y="85315"/>
                  <a:pt x="2665426" y="82315"/>
                </a:cubicBezTo>
                <a:cubicBezTo>
                  <a:pt x="2665340" y="79314"/>
                  <a:pt x="2665169" y="77643"/>
                  <a:pt x="2664912" y="77300"/>
                </a:cubicBezTo>
                <a:cubicBezTo>
                  <a:pt x="2664655" y="76957"/>
                  <a:pt x="2664483" y="76271"/>
                  <a:pt x="2664397" y="75242"/>
                </a:cubicBezTo>
                <a:cubicBezTo>
                  <a:pt x="2664311" y="74214"/>
                  <a:pt x="2664140" y="73614"/>
                  <a:pt x="2663883" y="73442"/>
                </a:cubicBezTo>
                <a:cubicBezTo>
                  <a:pt x="2663626" y="73271"/>
                  <a:pt x="2662940" y="72413"/>
                  <a:pt x="2661826" y="70870"/>
                </a:cubicBezTo>
                <a:lnTo>
                  <a:pt x="2660322" y="68496"/>
                </a:lnTo>
                <a:lnTo>
                  <a:pt x="2659383" y="67656"/>
                </a:lnTo>
                <a:lnTo>
                  <a:pt x="2659021" y="66651"/>
                </a:lnTo>
                <a:lnTo>
                  <a:pt x="2657839" y="65470"/>
                </a:lnTo>
                <a:cubicBezTo>
                  <a:pt x="2657325" y="65470"/>
                  <a:pt x="2656596" y="65213"/>
                  <a:pt x="2655654" y="64698"/>
                </a:cubicBezTo>
                <a:cubicBezTo>
                  <a:pt x="2654711" y="64184"/>
                  <a:pt x="2653896" y="63455"/>
                  <a:pt x="2653210" y="62512"/>
                </a:cubicBezTo>
                <a:cubicBezTo>
                  <a:pt x="2652524" y="61569"/>
                  <a:pt x="2652139" y="60498"/>
                  <a:pt x="2652053" y="59297"/>
                </a:cubicBezTo>
                <a:cubicBezTo>
                  <a:pt x="2651967" y="58097"/>
                  <a:pt x="2652182" y="57026"/>
                  <a:pt x="2652696" y="56083"/>
                </a:cubicBezTo>
                <a:cubicBezTo>
                  <a:pt x="2653210" y="55140"/>
                  <a:pt x="2653939" y="54325"/>
                  <a:pt x="2654882" y="53640"/>
                </a:cubicBezTo>
                <a:cubicBezTo>
                  <a:pt x="2655825" y="52954"/>
                  <a:pt x="2657411" y="52568"/>
                  <a:pt x="2659640" y="52482"/>
                </a:cubicBezTo>
                <a:cubicBezTo>
                  <a:pt x="2661868" y="52397"/>
                  <a:pt x="2663797" y="52782"/>
                  <a:pt x="2665426" y="53640"/>
                </a:cubicBezTo>
                <a:lnTo>
                  <a:pt x="2667111" y="55150"/>
                </a:lnTo>
                <a:lnTo>
                  <a:pt x="2672370" y="52868"/>
                </a:lnTo>
                <a:cubicBezTo>
                  <a:pt x="2674513" y="52182"/>
                  <a:pt x="2676313" y="51454"/>
                  <a:pt x="2677770" y="50682"/>
                </a:cubicBezTo>
                <a:cubicBezTo>
                  <a:pt x="2679228" y="49911"/>
                  <a:pt x="2680642" y="49396"/>
                  <a:pt x="2682014" y="49139"/>
                </a:cubicBezTo>
                <a:cubicBezTo>
                  <a:pt x="2683386" y="48882"/>
                  <a:pt x="2684714" y="48539"/>
                  <a:pt x="2686000" y="48110"/>
                </a:cubicBezTo>
                <a:cubicBezTo>
                  <a:pt x="2687286" y="47682"/>
                  <a:pt x="2689472" y="47039"/>
                  <a:pt x="2692558" y="46182"/>
                </a:cubicBezTo>
                <a:cubicBezTo>
                  <a:pt x="2695644" y="45324"/>
                  <a:pt x="2700788" y="43696"/>
                  <a:pt x="2707988" y="41295"/>
                </a:cubicBezTo>
                <a:cubicBezTo>
                  <a:pt x="2715189" y="38895"/>
                  <a:pt x="2719133" y="37480"/>
                  <a:pt x="2719818" y="37052"/>
                </a:cubicBezTo>
                <a:cubicBezTo>
                  <a:pt x="2720504" y="36623"/>
                  <a:pt x="2721490" y="36109"/>
                  <a:pt x="2722776" y="35509"/>
                </a:cubicBezTo>
                <a:cubicBezTo>
                  <a:pt x="2724062" y="34909"/>
                  <a:pt x="2725305" y="34180"/>
                  <a:pt x="2726505" y="33323"/>
                </a:cubicBezTo>
                <a:cubicBezTo>
                  <a:pt x="2727705" y="32466"/>
                  <a:pt x="2728948" y="31994"/>
                  <a:pt x="2730234" y="31908"/>
                </a:cubicBezTo>
                <a:cubicBezTo>
                  <a:pt x="2731520" y="31823"/>
                  <a:pt x="2732549" y="31480"/>
                  <a:pt x="2733320" y="30880"/>
                </a:cubicBezTo>
                <a:cubicBezTo>
                  <a:pt x="2734092" y="30280"/>
                  <a:pt x="2735034" y="29937"/>
                  <a:pt x="2736149" y="29851"/>
                </a:cubicBezTo>
                <a:cubicBezTo>
                  <a:pt x="2737264" y="29765"/>
                  <a:pt x="2737864" y="29637"/>
                  <a:pt x="2737949" y="29465"/>
                </a:cubicBezTo>
                <a:cubicBezTo>
                  <a:pt x="2738035" y="29294"/>
                  <a:pt x="2738549" y="29122"/>
                  <a:pt x="2739492" y="28951"/>
                </a:cubicBezTo>
                <a:cubicBezTo>
                  <a:pt x="2740435" y="28779"/>
                  <a:pt x="2740950" y="28608"/>
                  <a:pt x="2741036" y="28436"/>
                </a:cubicBezTo>
                <a:cubicBezTo>
                  <a:pt x="2741121" y="28265"/>
                  <a:pt x="2741635" y="28094"/>
                  <a:pt x="2742578" y="27922"/>
                </a:cubicBezTo>
                <a:cubicBezTo>
                  <a:pt x="2743521" y="27751"/>
                  <a:pt x="2744122" y="27536"/>
                  <a:pt x="2744379" y="27279"/>
                </a:cubicBezTo>
                <a:cubicBezTo>
                  <a:pt x="2744636" y="27022"/>
                  <a:pt x="2745322" y="26851"/>
                  <a:pt x="2746436" y="26765"/>
                </a:cubicBezTo>
                <a:cubicBezTo>
                  <a:pt x="2747550" y="26679"/>
                  <a:pt x="2748236" y="26508"/>
                  <a:pt x="2748494" y="26250"/>
                </a:cubicBezTo>
                <a:cubicBezTo>
                  <a:pt x="2748750" y="25993"/>
                  <a:pt x="2749608" y="25822"/>
                  <a:pt x="2751065" y="25736"/>
                </a:cubicBezTo>
                <a:cubicBezTo>
                  <a:pt x="2752522" y="25650"/>
                  <a:pt x="2753380" y="25479"/>
                  <a:pt x="2753637" y="25222"/>
                </a:cubicBezTo>
                <a:cubicBezTo>
                  <a:pt x="2753894" y="24965"/>
                  <a:pt x="2755137" y="24793"/>
                  <a:pt x="2757366" y="24707"/>
                </a:cubicBezTo>
                <a:close/>
                <a:moveTo>
                  <a:pt x="843889" y="24707"/>
                </a:moveTo>
                <a:cubicBezTo>
                  <a:pt x="845089" y="24622"/>
                  <a:pt x="846161" y="24836"/>
                  <a:pt x="847104" y="25350"/>
                </a:cubicBezTo>
                <a:cubicBezTo>
                  <a:pt x="848047" y="25865"/>
                  <a:pt x="848861" y="26593"/>
                  <a:pt x="849547" y="27536"/>
                </a:cubicBezTo>
                <a:cubicBezTo>
                  <a:pt x="850233" y="28479"/>
                  <a:pt x="850576" y="29680"/>
                  <a:pt x="850576" y="31137"/>
                </a:cubicBezTo>
                <a:cubicBezTo>
                  <a:pt x="850576" y="32594"/>
                  <a:pt x="850061" y="34137"/>
                  <a:pt x="849033" y="35766"/>
                </a:cubicBezTo>
                <a:cubicBezTo>
                  <a:pt x="848004" y="37395"/>
                  <a:pt x="847447" y="38209"/>
                  <a:pt x="847361" y="38209"/>
                </a:cubicBezTo>
                <a:cubicBezTo>
                  <a:pt x="847275" y="38209"/>
                  <a:pt x="847061" y="38552"/>
                  <a:pt x="846718" y="39238"/>
                </a:cubicBezTo>
                <a:cubicBezTo>
                  <a:pt x="846375" y="39924"/>
                  <a:pt x="845432" y="41124"/>
                  <a:pt x="843889" y="42838"/>
                </a:cubicBezTo>
                <a:cubicBezTo>
                  <a:pt x="842346" y="44553"/>
                  <a:pt x="841232" y="45882"/>
                  <a:pt x="840546" y="46825"/>
                </a:cubicBezTo>
                <a:cubicBezTo>
                  <a:pt x="839860" y="47767"/>
                  <a:pt x="839474" y="48239"/>
                  <a:pt x="839388" y="48239"/>
                </a:cubicBezTo>
                <a:cubicBezTo>
                  <a:pt x="839303" y="48239"/>
                  <a:pt x="839003" y="48839"/>
                  <a:pt x="838488" y="50039"/>
                </a:cubicBezTo>
                <a:cubicBezTo>
                  <a:pt x="837974" y="51239"/>
                  <a:pt x="837288" y="52268"/>
                  <a:pt x="836431" y="53125"/>
                </a:cubicBezTo>
                <a:cubicBezTo>
                  <a:pt x="835574" y="53983"/>
                  <a:pt x="835059" y="54411"/>
                  <a:pt x="834888" y="54411"/>
                </a:cubicBezTo>
                <a:cubicBezTo>
                  <a:pt x="834717" y="54411"/>
                  <a:pt x="834116" y="55140"/>
                  <a:pt x="833088" y="56597"/>
                </a:cubicBezTo>
                <a:cubicBezTo>
                  <a:pt x="832059" y="58054"/>
                  <a:pt x="831502" y="58783"/>
                  <a:pt x="831416" y="58783"/>
                </a:cubicBezTo>
                <a:cubicBezTo>
                  <a:pt x="831330" y="58783"/>
                  <a:pt x="830945" y="59469"/>
                  <a:pt x="830259" y="60841"/>
                </a:cubicBezTo>
                <a:cubicBezTo>
                  <a:pt x="829573" y="62212"/>
                  <a:pt x="828501" y="63927"/>
                  <a:pt x="827044" y="65984"/>
                </a:cubicBezTo>
                <a:cubicBezTo>
                  <a:pt x="825587" y="68041"/>
                  <a:pt x="825287" y="68899"/>
                  <a:pt x="826144" y="68556"/>
                </a:cubicBezTo>
                <a:cubicBezTo>
                  <a:pt x="827001" y="68213"/>
                  <a:pt x="828158" y="67999"/>
                  <a:pt x="829616" y="67913"/>
                </a:cubicBezTo>
                <a:cubicBezTo>
                  <a:pt x="831073" y="67827"/>
                  <a:pt x="832359" y="67441"/>
                  <a:pt x="833473" y="66756"/>
                </a:cubicBezTo>
                <a:cubicBezTo>
                  <a:pt x="834588" y="66070"/>
                  <a:pt x="835531" y="65427"/>
                  <a:pt x="836302" y="64827"/>
                </a:cubicBezTo>
                <a:cubicBezTo>
                  <a:pt x="837074" y="64227"/>
                  <a:pt x="838403" y="63455"/>
                  <a:pt x="840289" y="62512"/>
                </a:cubicBezTo>
                <a:cubicBezTo>
                  <a:pt x="842175" y="61569"/>
                  <a:pt x="843675" y="60626"/>
                  <a:pt x="844789" y="59683"/>
                </a:cubicBezTo>
                <a:cubicBezTo>
                  <a:pt x="845904" y="58740"/>
                  <a:pt x="847061" y="58054"/>
                  <a:pt x="848261" y="57626"/>
                </a:cubicBezTo>
                <a:cubicBezTo>
                  <a:pt x="849461" y="57197"/>
                  <a:pt x="851047" y="56469"/>
                  <a:pt x="853019" y="55440"/>
                </a:cubicBezTo>
                <a:cubicBezTo>
                  <a:pt x="854990" y="54411"/>
                  <a:pt x="856405" y="53811"/>
                  <a:pt x="857262" y="53640"/>
                </a:cubicBezTo>
                <a:cubicBezTo>
                  <a:pt x="858119" y="53468"/>
                  <a:pt x="858891" y="53125"/>
                  <a:pt x="859577" y="52611"/>
                </a:cubicBezTo>
                <a:cubicBezTo>
                  <a:pt x="860263" y="52097"/>
                  <a:pt x="861291" y="51497"/>
                  <a:pt x="862663" y="50811"/>
                </a:cubicBezTo>
                <a:cubicBezTo>
                  <a:pt x="864034" y="50125"/>
                  <a:pt x="865277" y="49696"/>
                  <a:pt x="866392" y="49525"/>
                </a:cubicBezTo>
                <a:cubicBezTo>
                  <a:pt x="867506" y="49353"/>
                  <a:pt x="868792" y="48839"/>
                  <a:pt x="870250" y="47982"/>
                </a:cubicBezTo>
                <a:cubicBezTo>
                  <a:pt x="871707" y="47125"/>
                  <a:pt x="872907" y="46610"/>
                  <a:pt x="873850" y="46439"/>
                </a:cubicBezTo>
                <a:cubicBezTo>
                  <a:pt x="874793" y="46267"/>
                  <a:pt x="875307" y="46096"/>
                  <a:pt x="875393" y="45924"/>
                </a:cubicBezTo>
                <a:cubicBezTo>
                  <a:pt x="875479" y="45753"/>
                  <a:pt x="875993" y="45582"/>
                  <a:pt x="876936" y="45410"/>
                </a:cubicBezTo>
                <a:cubicBezTo>
                  <a:pt x="877879" y="45239"/>
                  <a:pt x="879165" y="44681"/>
                  <a:pt x="880794" y="43738"/>
                </a:cubicBezTo>
                <a:cubicBezTo>
                  <a:pt x="882422" y="42795"/>
                  <a:pt x="883837" y="42324"/>
                  <a:pt x="885037" y="42324"/>
                </a:cubicBezTo>
                <a:cubicBezTo>
                  <a:pt x="886237" y="42324"/>
                  <a:pt x="887223" y="42538"/>
                  <a:pt x="887995" y="42967"/>
                </a:cubicBezTo>
                <a:cubicBezTo>
                  <a:pt x="888766" y="43396"/>
                  <a:pt x="889581" y="44253"/>
                  <a:pt x="890438" y="45539"/>
                </a:cubicBezTo>
                <a:cubicBezTo>
                  <a:pt x="891295" y="46825"/>
                  <a:pt x="891724" y="48196"/>
                  <a:pt x="891724" y="49653"/>
                </a:cubicBezTo>
                <a:cubicBezTo>
                  <a:pt x="891724" y="51111"/>
                  <a:pt x="891509" y="52182"/>
                  <a:pt x="891081" y="52868"/>
                </a:cubicBezTo>
                <a:cubicBezTo>
                  <a:pt x="890652" y="53554"/>
                  <a:pt x="889838" y="54283"/>
                  <a:pt x="888637" y="55054"/>
                </a:cubicBezTo>
                <a:cubicBezTo>
                  <a:pt x="887437" y="55826"/>
                  <a:pt x="886494" y="56211"/>
                  <a:pt x="885809" y="56211"/>
                </a:cubicBezTo>
                <a:cubicBezTo>
                  <a:pt x="885123" y="56211"/>
                  <a:pt x="884523" y="56426"/>
                  <a:pt x="884008" y="56854"/>
                </a:cubicBezTo>
                <a:cubicBezTo>
                  <a:pt x="883494" y="57283"/>
                  <a:pt x="882723" y="57669"/>
                  <a:pt x="881694" y="58012"/>
                </a:cubicBezTo>
                <a:cubicBezTo>
                  <a:pt x="880665" y="58355"/>
                  <a:pt x="879379" y="58826"/>
                  <a:pt x="877836" y="59426"/>
                </a:cubicBezTo>
                <a:cubicBezTo>
                  <a:pt x="876293" y="60026"/>
                  <a:pt x="875350" y="60326"/>
                  <a:pt x="875007" y="60326"/>
                </a:cubicBezTo>
                <a:cubicBezTo>
                  <a:pt x="874664" y="60326"/>
                  <a:pt x="873979" y="60669"/>
                  <a:pt x="872950" y="61355"/>
                </a:cubicBezTo>
                <a:cubicBezTo>
                  <a:pt x="871921" y="62041"/>
                  <a:pt x="870978" y="62384"/>
                  <a:pt x="870121" y="62384"/>
                </a:cubicBezTo>
                <a:cubicBezTo>
                  <a:pt x="869264" y="62384"/>
                  <a:pt x="868707" y="62469"/>
                  <a:pt x="868449" y="62641"/>
                </a:cubicBezTo>
                <a:cubicBezTo>
                  <a:pt x="868192" y="62812"/>
                  <a:pt x="867935" y="62898"/>
                  <a:pt x="867678" y="62898"/>
                </a:cubicBezTo>
                <a:cubicBezTo>
                  <a:pt x="867421" y="62898"/>
                  <a:pt x="867035" y="63112"/>
                  <a:pt x="866520" y="63541"/>
                </a:cubicBezTo>
                <a:cubicBezTo>
                  <a:pt x="866006" y="63970"/>
                  <a:pt x="865149" y="64570"/>
                  <a:pt x="863949" y="65341"/>
                </a:cubicBezTo>
                <a:cubicBezTo>
                  <a:pt x="862749" y="66113"/>
                  <a:pt x="861806" y="66498"/>
                  <a:pt x="861120" y="66498"/>
                </a:cubicBezTo>
                <a:cubicBezTo>
                  <a:pt x="860434" y="66498"/>
                  <a:pt x="858977" y="67056"/>
                  <a:pt x="856748" y="68170"/>
                </a:cubicBezTo>
                <a:cubicBezTo>
                  <a:pt x="854519" y="69284"/>
                  <a:pt x="853276" y="69842"/>
                  <a:pt x="853019" y="69842"/>
                </a:cubicBezTo>
                <a:cubicBezTo>
                  <a:pt x="852762" y="69842"/>
                  <a:pt x="852462" y="70056"/>
                  <a:pt x="852119" y="70485"/>
                </a:cubicBezTo>
                <a:cubicBezTo>
                  <a:pt x="851776" y="70913"/>
                  <a:pt x="850404" y="71813"/>
                  <a:pt x="848004" y="73185"/>
                </a:cubicBezTo>
                <a:cubicBezTo>
                  <a:pt x="845604" y="74557"/>
                  <a:pt x="842775" y="76185"/>
                  <a:pt x="839517" y="78071"/>
                </a:cubicBezTo>
                <a:cubicBezTo>
                  <a:pt x="836260" y="79957"/>
                  <a:pt x="834031" y="80900"/>
                  <a:pt x="832831" y="80900"/>
                </a:cubicBezTo>
                <a:cubicBezTo>
                  <a:pt x="831630" y="80900"/>
                  <a:pt x="830816" y="81029"/>
                  <a:pt x="830387" y="81286"/>
                </a:cubicBezTo>
                <a:cubicBezTo>
                  <a:pt x="829959" y="81543"/>
                  <a:pt x="829616" y="81672"/>
                  <a:pt x="829359" y="81672"/>
                </a:cubicBezTo>
                <a:cubicBezTo>
                  <a:pt x="829102" y="81672"/>
                  <a:pt x="827901" y="82229"/>
                  <a:pt x="825758" y="83343"/>
                </a:cubicBezTo>
                <a:cubicBezTo>
                  <a:pt x="823615" y="84458"/>
                  <a:pt x="822458" y="85015"/>
                  <a:pt x="822286" y="85015"/>
                </a:cubicBezTo>
                <a:cubicBezTo>
                  <a:pt x="822115" y="85015"/>
                  <a:pt x="820958" y="85744"/>
                  <a:pt x="818815" y="87201"/>
                </a:cubicBezTo>
                <a:cubicBezTo>
                  <a:pt x="816671" y="88658"/>
                  <a:pt x="814743" y="89644"/>
                  <a:pt x="813028" y="90158"/>
                </a:cubicBezTo>
                <a:cubicBezTo>
                  <a:pt x="811314" y="90673"/>
                  <a:pt x="810285" y="90930"/>
                  <a:pt x="809942" y="90930"/>
                </a:cubicBezTo>
                <a:cubicBezTo>
                  <a:pt x="809599" y="90930"/>
                  <a:pt x="808913" y="91359"/>
                  <a:pt x="807885" y="92216"/>
                </a:cubicBezTo>
                <a:cubicBezTo>
                  <a:pt x="806856" y="93073"/>
                  <a:pt x="806256" y="93502"/>
                  <a:pt x="806084" y="93502"/>
                </a:cubicBezTo>
                <a:cubicBezTo>
                  <a:pt x="805913" y="93502"/>
                  <a:pt x="805699" y="93759"/>
                  <a:pt x="805441" y="94273"/>
                </a:cubicBezTo>
                <a:cubicBezTo>
                  <a:pt x="805184" y="94788"/>
                  <a:pt x="804456" y="95431"/>
                  <a:pt x="803255" y="96202"/>
                </a:cubicBezTo>
                <a:cubicBezTo>
                  <a:pt x="802055" y="96974"/>
                  <a:pt x="801284" y="97359"/>
                  <a:pt x="800941" y="97359"/>
                </a:cubicBezTo>
                <a:cubicBezTo>
                  <a:pt x="800598" y="97359"/>
                  <a:pt x="800341" y="97488"/>
                  <a:pt x="800169" y="97745"/>
                </a:cubicBezTo>
                <a:cubicBezTo>
                  <a:pt x="799998" y="98002"/>
                  <a:pt x="799312" y="98517"/>
                  <a:pt x="798112" y="99288"/>
                </a:cubicBezTo>
                <a:cubicBezTo>
                  <a:pt x="796912" y="100060"/>
                  <a:pt x="796312" y="100445"/>
                  <a:pt x="796312" y="100445"/>
                </a:cubicBezTo>
                <a:cubicBezTo>
                  <a:pt x="796312" y="100445"/>
                  <a:pt x="795669" y="100445"/>
                  <a:pt x="794383" y="100445"/>
                </a:cubicBezTo>
                <a:cubicBezTo>
                  <a:pt x="793097" y="100445"/>
                  <a:pt x="791982" y="100188"/>
                  <a:pt x="791040" y="99674"/>
                </a:cubicBezTo>
                <a:cubicBezTo>
                  <a:pt x="790097" y="99160"/>
                  <a:pt x="789282" y="98431"/>
                  <a:pt x="788596" y="97488"/>
                </a:cubicBezTo>
                <a:cubicBezTo>
                  <a:pt x="787911" y="96545"/>
                  <a:pt x="787525" y="95302"/>
                  <a:pt x="787439" y="93759"/>
                </a:cubicBezTo>
                <a:cubicBezTo>
                  <a:pt x="787353" y="92216"/>
                  <a:pt x="787482" y="91101"/>
                  <a:pt x="787825" y="90416"/>
                </a:cubicBezTo>
                <a:cubicBezTo>
                  <a:pt x="788168" y="89730"/>
                  <a:pt x="788768" y="89001"/>
                  <a:pt x="789625" y="88230"/>
                </a:cubicBezTo>
                <a:cubicBezTo>
                  <a:pt x="790482" y="87458"/>
                  <a:pt x="791340" y="86944"/>
                  <a:pt x="792197" y="86687"/>
                </a:cubicBezTo>
                <a:cubicBezTo>
                  <a:pt x="793054" y="86429"/>
                  <a:pt x="793997" y="85829"/>
                  <a:pt x="795026" y="84886"/>
                </a:cubicBezTo>
                <a:cubicBezTo>
                  <a:pt x="796054" y="83943"/>
                  <a:pt x="796912" y="82915"/>
                  <a:pt x="797598" y="81800"/>
                </a:cubicBezTo>
                <a:cubicBezTo>
                  <a:pt x="798283" y="80686"/>
                  <a:pt x="799055" y="79700"/>
                  <a:pt x="799912" y="78843"/>
                </a:cubicBezTo>
                <a:cubicBezTo>
                  <a:pt x="800769" y="77986"/>
                  <a:pt x="801584" y="76957"/>
                  <a:pt x="802355" y="75757"/>
                </a:cubicBezTo>
                <a:cubicBezTo>
                  <a:pt x="803127" y="74557"/>
                  <a:pt x="803984" y="73656"/>
                  <a:pt x="804927" y="73056"/>
                </a:cubicBezTo>
                <a:cubicBezTo>
                  <a:pt x="805870" y="72456"/>
                  <a:pt x="806684" y="71685"/>
                  <a:pt x="807370" y="70742"/>
                </a:cubicBezTo>
                <a:cubicBezTo>
                  <a:pt x="808056" y="69799"/>
                  <a:pt x="808827" y="68899"/>
                  <a:pt x="809685" y="68041"/>
                </a:cubicBezTo>
                <a:cubicBezTo>
                  <a:pt x="810542" y="67184"/>
                  <a:pt x="811399" y="65984"/>
                  <a:pt x="812257" y="64441"/>
                </a:cubicBezTo>
                <a:cubicBezTo>
                  <a:pt x="813114" y="62898"/>
                  <a:pt x="814014" y="61569"/>
                  <a:pt x="814957" y="60455"/>
                </a:cubicBezTo>
                <a:cubicBezTo>
                  <a:pt x="815900" y="59340"/>
                  <a:pt x="816671" y="58183"/>
                  <a:pt x="817271" y="56983"/>
                </a:cubicBezTo>
                <a:cubicBezTo>
                  <a:pt x="817871" y="55783"/>
                  <a:pt x="818686" y="54454"/>
                  <a:pt x="819715" y="52997"/>
                </a:cubicBezTo>
                <a:cubicBezTo>
                  <a:pt x="820743" y="51539"/>
                  <a:pt x="821686" y="50082"/>
                  <a:pt x="822544" y="48625"/>
                </a:cubicBezTo>
                <a:cubicBezTo>
                  <a:pt x="823401" y="47167"/>
                  <a:pt x="824215" y="46182"/>
                  <a:pt x="824987" y="45667"/>
                </a:cubicBezTo>
                <a:cubicBezTo>
                  <a:pt x="825758" y="45153"/>
                  <a:pt x="826273" y="44553"/>
                  <a:pt x="826530" y="43867"/>
                </a:cubicBezTo>
                <a:cubicBezTo>
                  <a:pt x="826787" y="43181"/>
                  <a:pt x="827258" y="42453"/>
                  <a:pt x="827944" y="41681"/>
                </a:cubicBezTo>
                <a:cubicBezTo>
                  <a:pt x="828630" y="40909"/>
                  <a:pt x="829230" y="40095"/>
                  <a:pt x="829744" y="39238"/>
                </a:cubicBezTo>
                <a:cubicBezTo>
                  <a:pt x="830259" y="38381"/>
                  <a:pt x="831116" y="37352"/>
                  <a:pt x="832316" y="36152"/>
                </a:cubicBezTo>
                <a:cubicBezTo>
                  <a:pt x="833516" y="34952"/>
                  <a:pt x="834802" y="33280"/>
                  <a:pt x="836174" y="31137"/>
                </a:cubicBezTo>
                <a:cubicBezTo>
                  <a:pt x="837545" y="28994"/>
                  <a:pt x="838874" y="27408"/>
                  <a:pt x="840160" y="26379"/>
                </a:cubicBezTo>
                <a:cubicBezTo>
                  <a:pt x="841446" y="25350"/>
                  <a:pt x="842689" y="24793"/>
                  <a:pt x="843889" y="24707"/>
                </a:cubicBezTo>
                <a:close/>
                <a:moveTo>
                  <a:pt x="780110" y="22650"/>
                </a:moveTo>
                <a:cubicBezTo>
                  <a:pt x="781310" y="22564"/>
                  <a:pt x="782381" y="22779"/>
                  <a:pt x="783324" y="23293"/>
                </a:cubicBezTo>
                <a:cubicBezTo>
                  <a:pt x="784267" y="23807"/>
                  <a:pt x="785082" y="24536"/>
                  <a:pt x="785768" y="25479"/>
                </a:cubicBezTo>
                <a:cubicBezTo>
                  <a:pt x="786453" y="26422"/>
                  <a:pt x="786796" y="28994"/>
                  <a:pt x="786796" y="33194"/>
                </a:cubicBezTo>
                <a:cubicBezTo>
                  <a:pt x="786796" y="37395"/>
                  <a:pt x="786153" y="40481"/>
                  <a:pt x="784867" y="42453"/>
                </a:cubicBezTo>
                <a:cubicBezTo>
                  <a:pt x="783582" y="44424"/>
                  <a:pt x="782553" y="45924"/>
                  <a:pt x="781781" y="46953"/>
                </a:cubicBezTo>
                <a:cubicBezTo>
                  <a:pt x="781010" y="47982"/>
                  <a:pt x="780538" y="48496"/>
                  <a:pt x="780367" y="48496"/>
                </a:cubicBezTo>
                <a:cubicBezTo>
                  <a:pt x="780195" y="48496"/>
                  <a:pt x="779810" y="49182"/>
                  <a:pt x="779210" y="50554"/>
                </a:cubicBezTo>
                <a:cubicBezTo>
                  <a:pt x="778609" y="51925"/>
                  <a:pt x="778267" y="52611"/>
                  <a:pt x="778181" y="52611"/>
                </a:cubicBezTo>
                <a:cubicBezTo>
                  <a:pt x="778095" y="52611"/>
                  <a:pt x="777838" y="53254"/>
                  <a:pt x="777409" y="54540"/>
                </a:cubicBezTo>
                <a:cubicBezTo>
                  <a:pt x="776981" y="55826"/>
                  <a:pt x="776423" y="56983"/>
                  <a:pt x="775738" y="58012"/>
                </a:cubicBezTo>
                <a:cubicBezTo>
                  <a:pt x="775052" y="59040"/>
                  <a:pt x="774666" y="59555"/>
                  <a:pt x="774580" y="59555"/>
                </a:cubicBezTo>
                <a:cubicBezTo>
                  <a:pt x="774495" y="59555"/>
                  <a:pt x="774280" y="59855"/>
                  <a:pt x="773937" y="60455"/>
                </a:cubicBezTo>
                <a:cubicBezTo>
                  <a:pt x="773595" y="61055"/>
                  <a:pt x="772952" y="61912"/>
                  <a:pt x="772009" y="63027"/>
                </a:cubicBezTo>
                <a:cubicBezTo>
                  <a:pt x="771066" y="64141"/>
                  <a:pt x="770551" y="64698"/>
                  <a:pt x="770466" y="64698"/>
                </a:cubicBezTo>
                <a:cubicBezTo>
                  <a:pt x="770380" y="64698"/>
                  <a:pt x="770037" y="65255"/>
                  <a:pt x="769437" y="66370"/>
                </a:cubicBezTo>
                <a:cubicBezTo>
                  <a:pt x="768837" y="67484"/>
                  <a:pt x="767808" y="69113"/>
                  <a:pt x="766351" y="71256"/>
                </a:cubicBezTo>
                <a:cubicBezTo>
                  <a:pt x="764893" y="73399"/>
                  <a:pt x="763822" y="74942"/>
                  <a:pt x="763136" y="75885"/>
                </a:cubicBezTo>
                <a:cubicBezTo>
                  <a:pt x="762450" y="76828"/>
                  <a:pt x="762022" y="77300"/>
                  <a:pt x="761850" y="77300"/>
                </a:cubicBezTo>
                <a:cubicBezTo>
                  <a:pt x="761679" y="77300"/>
                  <a:pt x="761465" y="77471"/>
                  <a:pt x="761207" y="77814"/>
                </a:cubicBezTo>
                <a:cubicBezTo>
                  <a:pt x="760950" y="78157"/>
                  <a:pt x="760179" y="79014"/>
                  <a:pt x="758893" y="80386"/>
                </a:cubicBezTo>
                <a:cubicBezTo>
                  <a:pt x="757607" y="81757"/>
                  <a:pt x="756878" y="82443"/>
                  <a:pt x="756707" y="82443"/>
                </a:cubicBezTo>
                <a:cubicBezTo>
                  <a:pt x="756535" y="82443"/>
                  <a:pt x="756964" y="83000"/>
                  <a:pt x="757993" y="84115"/>
                </a:cubicBezTo>
                <a:cubicBezTo>
                  <a:pt x="759021" y="85229"/>
                  <a:pt x="759707" y="86301"/>
                  <a:pt x="760050" y="87330"/>
                </a:cubicBezTo>
                <a:cubicBezTo>
                  <a:pt x="760393" y="88358"/>
                  <a:pt x="760693" y="89387"/>
                  <a:pt x="760950" y="90416"/>
                </a:cubicBezTo>
                <a:cubicBezTo>
                  <a:pt x="761207" y="91444"/>
                  <a:pt x="761465" y="92087"/>
                  <a:pt x="761722" y="92344"/>
                </a:cubicBezTo>
                <a:cubicBezTo>
                  <a:pt x="761979" y="92602"/>
                  <a:pt x="762150" y="94959"/>
                  <a:pt x="762236" y="99417"/>
                </a:cubicBezTo>
                <a:cubicBezTo>
                  <a:pt x="762322" y="103874"/>
                  <a:pt x="762493" y="106275"/>
                  <a:pt x="762750" y="106618"/>
                </a:cubicBezTo>
                <a:cubicBezTo>
                  <a:pt x="763008" y="106961"/>
                  <a:pt x="763179" y="108718"/>
                  <a:pt x="763265" y="111890"/>
                </a:cubicBezTo>
                <a:cubicBezTo>
                  <a:pt x="763350" y="115062"/>
                  <a:pt x="763522" y="116776"/>
                  <a:pt x="763779" y="117033"/>
                </a:cubicBezTo>
                <a:cubicBezTo>
                  <a:pt x="764036" y="117290"/>
                  <a:pt x="764208" y="118834"/>
                  <a:pt x="764293" y="121662"/>
                </a:cubicBezTo>
                <a:cubicBezTo>
                  <a:pt x="764379" y="124491"/>
                  <a:pt x="764551" y="126034"/>
                  <a:pt x="764808" y="126292"/>
                </a:cubicBezTo>
                <a:cubicBezTo>
                  <a:pt x="765065" y="126549"/>
                  <a:pt x="765194" y="139579"/>
                  <a:pt x="765194" y="165382"/>
                </a:cubicBezTo>
                <a:cubicBezTo>
                  <a:pt x="765194" y="191185"/>
                  <a:pt x="764979" y="204430"/>
                  <a:pt x="764551" y="205116"/>
                </a:cubicBezTo>
                <a:cubicBezTo>
                  <a:pt x="764122" y="205802"/>
                  <a:pt x="763307" y="206530"/>
                  <a:pt x="762107" y="207302"/>
                </a:cubicBezTo>
                <a:cubicBezTo>
                  <a:pt x="760907" y="208073"/>
                  <a:pt x="760307" y="208459"/>
                  <a:pt x="760307" y="208459"/>
                </a:cubicBezTo>
                <a:cubicBezTo>
                  <a:pt x="760307" y="208459"/>
                  <a:pt x="759836" y="208459"/>
                  <a:pt x="758893" y="208459"/>
                </a:cubicBezTo>
                <a:cubicBezTo>
                  <a:pt x="757950" y="208459"/>
                  <a:pt x="757007" y="208202"/>
                  <a:pt x="756064" y="207688"/>
                </a:cubicBezTo>
                <a:cubicBezTo>
                  <a:pt x="755121" y="207173"/>
                  <a:pt x="754135" y="206273"/>
                  <a:pt x="753106" y="204987"/>
                </a:cubicBezTo>
                <a:cubicBezTo>
                  <a:pt x="752078" y="203701"/>
                  <a:pt x="751520" y="199844"/>
                  <a:pt x="751435" y="193414"/>
                </a:cubicBezTo>
                <a:cubicBezTo>
                  <a:pt x="751349" y="186985"/>
                  <a:pt x="751435" y="183470"/>
                  <a:pt x="751692" y="182870"/>
                </a:cubicBezTo>
                <a:cubicBezTo>
                  <a:pt x="751949" y="182270"/>
                  <a:pt x="752120" y="173483"/>
                  <a:pt x="752206" y="156510"/>
                </a:cubicBezTo>
                <a:cubicBezTo>
                  <a:pt x="752292" y="139536"/>
                  <a:pt x="752206" y="130878"/>
                  <a:pt x="751949" y="130535"/>
                </a:cubicBezTo>
                <a:cubicBezTo>
                  <a:pt x="751692" y="130192"/>
                  <a:pt x="751520" y="128649"/>
                  <a:pt x="751435" y="125906"/>
                </a:cubicBezTo>
                <a:cubicBezTo>
                  <a:pt x="751349" y="123163"/>
                  <a:pt x="751178" y="121620"/>
                  <a:pt x="750920" y="121277"/>
                </a:cubicBezTo>
                <a:cubicBezTo>
                  <a:pt x="750663" y="120934"/>
                  <a:pt x="750492" y="119091"/>
                  <a:pt x="750406" y="115747"/>
                </a:cubicBezTo>
                <a:cubicBezTo>
                  <a:pt x="750320" y="112404"/>
                  <a:pt x="750149" y="110561"/>
                  <a:pt x="749892" y="110218"/>
                </a:cubicBezTo>
                <a:cubicBezTo>
                  <a:pt x="749634" y="109875"/>
                  <a:pt x="749463" y="107604"/>
                  <a:pt x="749377" y="103403"/>
                </a:cubicBezTo>
                <a:cubicBezTo>
                  <a:pt x="749291" y="99202"/>
                  <a:pt x="749034" y="96545"/>
                  <a:pt x="748606" y="95431"/>
                </a:cubicBezTo>
                <a:cubicBezTo>
                  <a:pt x="748177" y="94316"/>
                  <a:pt x="747663" y="93930"/>
                  <a:pt x="747063" y="94273"/>
                </a:cubicBezTo>
                <a:cubicBezTo>
                  <a:pt x="746463" y="94616"/>
                  <a:pt x="746077" y="94788"/>
                  <a:pt x="745905" y="94788"/>
                </a:cubicBezTo>
                <a:cubicBezTo>
                  <a:pt x="745734" y="94788"/>
                  <a:pt x="743977" y="96459"/>
                  <a:pt x="740633" y="99803"/>
                </a:cubicBezTo>
                <a:cubicBezTo>
                  <a:pt x="737290" y="103146"/>
                  <a:pt x="735576" y="104817"/>
                  <a:pt x="735490" y="104817"/>
                </a:cubicBezTo>
                <a:cubicBezTo>
                  <a:pt x="735404" y="104817"/>
                  <a:pt x="735018" y="105375"/>
                  <a:pt x="734333" y="106489"/>
                </a:cubicBezTo>
                <a:cubicBezTo>
                  <a:pt x="733647" y="107604"/>
                  <a:pt x="732618" y="108675"/>
                  <a:pt x="731246" y="109704"/>
                </a:cubicBezTo>
                <a:cubicBezTo>
                  <a:pt x="729875" y="110732"/>
                  <a:pt x="729103" y="111247"/>
                  <a:pt x="728932" y="111247"/>
                </a:cubicBezTo>
                <a:cubicBezTo>
                  <a:pt x="728760" y="111247"/>
                  <a:pt x="728546" y="111418"/>
                  <a:pt x="728289" y="111761"/>
                </a:cubicBezTo>
                <a:cubicBezTo>
                  <a:pt x="728032" y="112104"/>
                  <a:pt x="727475" y="112704"/>
                  <a:pt x="726617" y="113561"/>
                </a:cubicBezTo>
                <a:cubicBezTo>
                  <a:pt x="725760" y="114419"/>
                  <a:pt x="725246" y="114847"/>
                  <a:pt x="725074" y="114847"/>
                </a:cubicBezTo>
                <a:cubicBezTo>
                  <a:pt x="724903" y="114847"/>
                  <a:pt x="724646" y="115147"/>
                  <a:pt x="724303" y="115747"/>
                </a:cubicBezTo>
                <a:cubicBezTo>
                  <a:pt x="723960" y="116347"/>
                  <a:pt x="723103" y="117076"/>
                  <a:pt x="721731" y="117933"/>
                </a:cubicBezTo>
                <a:cubicBezTo>
                  <a:pt x="720359" y="118791"/>
                  <a:pt x="719545" y="119219"/>
                  <a:pt x="719288" y="119219"/>
                </a:cubicBezTo>
                <a:cubicBezTo>
                  <a:pt x="719031" y="119219"/>
                  <a:pt x="718688" y="119476"/>
                  <a:pt x="718259" y="119991"/>
                </a:cubicBezTo>
                <a:cubicBezTo>
                  <a:pt x="717830" y="120505"/>
                  <a:pt x="716973" y="121277"/>
                  <a:pt x="715687" y="122305"/>
                </a:cubicBezTo>
                <a:cubicBezTo>
                  <a:pt x="714401" y="123334"/>
                  <a:pt x="713673" y="123848"/>
                  <a:pt x="713501" y="123848"/>
                </a:cubicBezTo>
                <a:cubicBezTo>
                  <a:pt x="713330" y="123848"/>
                  <a:pt x="712944" y="124191"/>
                  <a:pt x="712344" y="124877"/>
                </a:cubicBezTo>
                <a:cubicBezTo>
                  <a:pt x="711744" y="125563"/>
                  <a:pt x="710844" y="126292"/>
                  <a:pt x="709644" y="127063"/>
                </a:cubicBezTo>
                <a:cubicBezTo>
                  <a:pt x="708444" y="127835"/>
                  <a:pt x="707029" y="128220"/>
                  <a:pt x="705400" y="128220"/>
                </a:cubicBezTo>
                <a:cubicBezTo>
                  <a:pt x="703772" y="128220"/>
                  <a:pt x="702486" y="127963"/>
                  <a:pt x="701543" y="127449"/>
                </a:cubicBezTo>
                <a:cubicBezTo>
                  <a:pt x="700600" y="126935"/>
                  <a:pt x="699785" y="126206"/>
                  <a:pt x="699099" y="125263"/>
                </a:cubicBezTo>
                <a:cubicBezTo>
                  <a:pt x="698414" y="124320"/>
                  <a:pt x="698028" y="123248"/>
                  <a:pt x="697942" y="122048"/>
                </a:cubicBezTo>
                <a:cubicBezTo>
                  <a:pt x="697856" y="120848"/>
                  <a:pt x="698071" y="119776"/>
                  <a:pt x="698585" y="118834"/>
                </a:cubicBezTo>
                <a:cubicBezTo>
                  <a:pt x="699099" y="117891"/>
                  <a:pt x="699700" y="117205"/>
                  <a:pt x="700385" y="116776"/>
                </a:cubicBezTo>
                <a:cubicBezTo>
                  <a:pt x="701071" y="116347"/>
                  <a:pt x="701800" y="115619"/>
                  <a:pt x="702571" y="114590"/>
                </a:cubicBezTo>
                <a:cubicBezTo>
                  <a:pt x="703343" y="113561"/>
                  <a:pt x="704200" y="112747"/>
                  <a:pt x="705143" y="112147"/>
                </a:cubicBezTo>
                <a:cubicBezTo>
                  <a:pt x="706086" y="111547"/>
                  <a:pt x="707372" y="110432"/>
                  <a:pt x="709001" y="108804"/>
                </a:cubicBezTo>
                <a:cubicBezTo>
                  <a:pt x="710630" y="107175"/>
                  <a:pt x="712301" y="105675"/>
                  <a:pt x="714016" y="104303"/>
                </a:cubicBezTo>
                <a:cubicBezTo>
                  <a:pt x="715730" y="102932"/>
                  <a:pt x="716930" y="101774"/>
                  <a:pt x="717616" y="100831"/>
                </a:cubicBezTo>
                <a:cubicBezTo>
                  <a:pt x="718302" y="99888"/>
                  <a:pt x="719545" y="98474"/>
                  <a:pt x="721345" y="96588"/>
                </a:cubicBezTo>
                <a:cubicBezTo>
                  <a:pt x="723145" y="94702"/>
                  <a:pt x="724646" y="93330"/>
                  <a:pt x="725846" y="92473"/>
                </a:cubicBezTo>
                <a:cubicBezTo>
                  <a:pt x="727046" y="91616"/>
                  <a:pt x="728117" y="90716"/>
                  <a:pt x="729060" y="89773"/>
                </a:cubicBezTo>
                <a:cubicBezTo>
                  <a:pt x="730003" y="88830"/>
                  <a:pt x="731932" y="87415"/>
                  <a:pt x="734847" y="85529"/>
                </a:cubicBezTo>
                <a:cubicBezTo>
                  <a:pt x="737761" y="83643"/>
                  <a:pt x="739519" y="82100"/>
                  <a:pt x="740119" y="80900"/>
                </a:cubicBezTo>
                <a:cubicBezTo>
                  <a:pt x="740719" y="79700"/>
                  <a:pt x="741833" y="78243"/>
                  <a:pt x="743462" y="76528"/>
                </a:cubicBezTo>
                <a:cubicBezTo>
                  <a:pt x="745091" y="74814"/>
                  <a:pt x="746463" y="73614"/>
                  <a:pt x="747577" y="72928"/>
                </a:cubicBezTo>
                <a:cubicBezTo>
                  <a:pt x="748691" y="72242"/>
                  <a:pt x="749849" y="70913"/>
                  <a:pt x="751049" y="68942"/>
                </a:cubicBezTo>
                <a:cubicBezTo>
                  <a:pt x="752249" y="66970"/>
                  <a:pt x="753235" y="65727"/>
                  <a:pt x="754006" y="65213"/>
                </a:cubicBezTo>
                <a:cubicBezTo>
                  <a:pt x="754778" y="64698"/>
                  <a:pt x="755421" y="64012"/>
                  <a:pt x="755935" y="63155"/>
                </a:cubicBezTo>
                <a:cubicBezTo>
                  <a:pt x="756450" y="62298"/>
                  <a:pt x="757350" y="60969"/>
                  <a:pt x="758636" y="59169"/>
                </a:cubicBezTo>
                <a:cubicBezTo>
                  <a:pt x="759921" y="57369"/>
                  <a:pt x="761122" y="55740"/>
                  <a:pt x="762236" y="54283"/>
                </a:cubicBezTo>
                <a:cubicBezTo>
                  <a:pt x="763350" y="52825"/>
                  <a:pt x="763993" y="51882"/>
                  <a:pt x="764165" y="51454"/>
                </a:cubicBezTo>
                <a:cubicBezTo>
                  <a:pt x="764336" y="51025"/>
                  <a:pt x="764722" y="50254"/>
                  <a:pt x="765322" y="49139"/>
                </a:cubicBezTo>
                <a:cubicBezTo>
                  <a:pt x="765922" y="48025"/>
                  <a:pt x="766437" y="46825"/>
                  <a:pt x="766865" y="45539"/>
                </a:cubicBezTo>
                <a:cubicBezTo>
                  <a:pt x="767294" y="44253"/>
                  <a:pt x="767808" y="43053"/>
                  <a:pt x="768408" y="41938"/>
                </a:cubicBezTo>
                <a:cubicBezTo>
                  <a:pt x="769008" y="40824"/>
                  <a:pt x="769694" y="40009"/>
                  <a:pt x="770466" y="39495"/>
                </a:cubicBezTo>
                <a:cubicBezTo>
                  <a:pt x="771237" y="38981"/>
                  <a:pt x="771966" y="38209"/>
                  <a:pt x="772652" y="37180"/>
                </a:cubicBezTo>
                <a:cubicBezTo>
                  <a:pt x="773337" y="36152"/>
                  <a:pt x="773723" y="34309"/>
                  <a:pt x="773809" y="31651"/>
                </a:cubicBezTo>
                <a:cubicBezTo>
                  <a:pt x="773895" y="28994"/>
                  <a:pt x="774195" y="27193"/>
                  <a:pt x="774709" y="26250"/>
                </a:cubicBezTo>
                <a:cubicBezTo>
                  <a:pt x="775223" y="25308"/>
                  <a:pt x="775952" y="24493"/>
                  <a:pt x="776895" y="23807"/>
                </a:cubicBezTo>
                <a:cubicBezTo>
                  <a:pt x="777838" y="23122"/>
                  <a:pt x="778909" y="22736"/>
                  <a:pt x="780110" y="22650"/>
                </a:cubicBezTo>
                <a:close/>
                <a:moveTo>
                  <a:pt x="272356" y="22650"/>
                </a:moveTo>
                <a:cubicBezTo>
                  <a:pt x="274670" y="22564"/>
                  <a:pt x="277113" y="22993"/>
                  <a:pt x="279685" y="23936"/>
                </a:cubicBezTo>
                <a:cubicBezTo>
                  <a:pt x="282257" y="24879"/>
                  <a:pt x="284100" y="25736"/>
                  <a:pt x="285214" y="26508"/>
                </a:cubicBezTo>
                <a:cubicBezTo>
                  <a:pt x="286329" y="27279"/>
                  <a:pt x="287786" y="27965"/>
                  <a:pt x="289586" y="28565"/>
                </a:cubicBezTo>
                <a:cubicBezTo>
                  <a:pt x="291387" y="29165"/>
                  <a:pt x="292715" y="29894"/>
                  <a:pt x="293573" y="30751"/>
                </a:cubicBezTo>
                <a:cubicBezTo>
                  <a:pt x="294430" y="31608"/>
                  <a:pt x="295159" y="32166"/>
                  <a:pt x="295759" y="32423"/>
                </a:cubicBezTo>
                <a:cubicBezTo>
                  <a:pt x="296359" y="32680"/>
                  <a:pt x="297173" y="33194"/>
                  <a:pt x="298202" y="33966"/>
                </a:cubicBezTo>
                <a:cubicBezTo>
                  <a:pt x="299230" y="34737"/>
                  <a:pt x="300302" y="35466"/>
                  <a:pt x="301417" y="36152"/>
                </a:cubicBezTo>
                <a:cubicBezTo>
                  <a:pt x="302531" y="36838"/>
                  <a:pt x="303602" y="37866"/>
                  <a:pt x="304631" y="39238"/>
                </a:cubicBezTo>
                <a:cubicBezTo>
                  <a:pt x="305660" y="40609"/>
                  <a:pt x="306174" y="42024"/>
                  <a:pt x="306174" y="43481"/>
                </a:cubicBezTo>
                <a:cubicBezTo>
                  <a:pt x="306174" y="44939"/>
                  <a:pt x="305960" y="46010"/>
                  <a:pt x="305531" y="46696"/>
                </a:cubicBezTo>
                <a:cubicBezTo>
                  <a:pt x="305103" y="47382"/>
                  <a:pt x="304288" y="48110"/>
                  <a:pt x="303088" y="48882"/>
                </a:cubicBezTo>
                <a:cubicBezTo>
                  <a:pt x="301888" y="49653"/>
                  <a:pt x="301288" y="50039"/>
                  <a:pt x="301288" y="50039"/>
                </a:cubicBezTo>
                <a:cubicBezTo>
                  <a:pt x="301288" y="50039"/>
                  <a:pt x="300688" y="50039"/>
                  <a:pt x="299488" y="50039"/>
                </a:cubicBezTo>
                <a:cubicBezTo>
                  <a:pt x="298288" y="50039"/>
                  <a:pt x="297345" y="49868"/>
                  <a:pt x="296659" y="49525"/>
                </a:cubicBezTo>
                <a:cubicBezTo>
                  <a:pt x="295973" y="49182"/>
                  <a:pt x="295073" y="48453"/>
                  <a:pt x="293958" y="47339"/>
                </a:cubicBezTo>
                <a:cubicBezTo>
                  <a:pt x="292844" y="46224"/>
                  <a:pt x="291644" y="45367"/>
                  <a:pt x="290358" y="44767"/>
                </a:cubicBezTo>
                <a:cubicBezTo>
                  <a:pt x="289072" y="44167"/>
                  <a:pt x="288129" y="43567"/>
                  <a:pt x="287529" y="42967"/>
                </a:cubicBezTo>
                <a:cubicBezTo>
                  <a:pt x="286929" y="42367"/>
                  <a:pt x="286372" y="41595"/>
                  <a:pt x="285857" y="40652"/>
                </a:cubicBezTo>
                <a:cubicBezTo>
                  <a:pt x="285343" y="39709"/>
                  <a:pt x="284614" y="38938"/>
                  <a:pt x="283671" y="38338"/>
                </a:cubicBezTo>
                <a:cubicBezTo>
                  <a:pt x="282728" y="37738"/>
                  <a:pt x="281871" y="36838"/>
                  <a:pt x="281100" y="35637"/>
                </a:cubicBezTo>
                <a:cubicBezTo>
                  <a:pt x="280328" y="34437"/>
                  <a:pt x="279685" y="33623"/>
                  <a:pt x="279171" y="33194"/>
                </a:cubicBezTo>
                <a:cubicBezTo>
                  <a:pt x="278656" y="32766"/>
                  <a:pt x="277371" y="31651"/>
                  <a:pt x="275313" y="29851"/>
                </a:cubicBezTo>
                <a:cubicBezTo>
                  <a:pt x="273256" y="28051"/>
                  <a:pt x="271756" y="27108"/>
                  <a:pt x="270813" y="27022"/>
                </a:cubicBezTo>
                <a:cubicBezTo>
                  <a:pt x="269870" y="26936"/>
                  <a:pt x="269227" y="26765"/>
                  <a:pt x="268884" y="26508"/>
                </a:cubicBezTo>
                <a:cubicBezTo>
                  <a:pt x="268541" y="26250"/>
                  <a:pt x="268284" y="25779"/>
                  <a:pt x="268112" y="25093"/>
                </a:cubicBezTo>
                <a:cubicBezTo>
                  <a:pt x="267941" y="24407"/>
                  <a:pt x="268027" y="23850"/>
                  <a:pt x="268370" y="23422"/>
                </a:cubicBezTo>
                <a:cubicBezTo>
                  <a:pt x="268712" y="22993"/>
                  <a:pt x="270041" y="22736"/>
                  <a:pt x="272356" y="22650"/>
                </a:cubicBezTo>
                <a:close/>
                <a:moveTo>
                  <a:pt x="2973374" y="21621"/>
                </a:moveTo>
                <a:cubicBezTo>
                  <a:pt x="2974574" y="21536"/>
                  <a:pt x="2975517" y="21664"/>
                  <a:pt x="2976203" y="22007"/>
                </a:cubicBezTo>
                <a:cubicBezTo>
                  <a:pt x="2976889" y="22350"/>
                  <a:pt x="2977660" y="22993"/>
                  <a:pt x="2978518" y="23936"/>
                </a:cubicBezTo>
                <a:cubicBezTo>
                  <a:pt x="2979375" y="24879"/>
                  <a:pt x="2979889" y="25950"/>
                  <a:pt x="2980061" y="27151"/>
                </a:cubicBezTo>
                <a:cubicBezTo>
                  <a:pt x="2980232" y="28351"/>
                  <a:pt x="2980532" y="29337"/>
                  <a:pt x="2980960" y="30108"/>
                </a:cubicBezTo>
                <a:cubicBezTo>
                  <a:pt x="2981389" y="30880"/>
                  <a:pt x="2981732" y="31951"/>
                  <a:pt x="2981989" y="33323"/>
                </a:cubicBezTo>
                <a:cubicBezTo>
                  <a:pt x="2982246" y="34694"/>
                  <a:pt x="2982504" y="35637"/>
                  <a:pt x="2982761" y="36152"/>
                </a:cubicBezTo>
                <a:cubicBezTo>
                  <a:pt x="2983018" y="36666"/>
                  <a:pt x="2983190" y="41681"/>
                  <a:pt x="2983275" y="51196"/>
                </a:cubicBezTo>
                <a:lnTo>
                  <a:pt x="2983251" y="53999"/>
                </a:lnTo>
                <a:lnTo>
                  <a:pt x="2983404" y="53897"/>
                </a:lnTo>
                <a:cubicBezTo>
                  <a:pt x="2985976" y="52354"/>
                  <a:pt x="2987476" y="51368"/>
                  <a:pt x="2987904" y="50939"/>
                </a:cubicBezTo>
                <a:cubicBezTo>
                  <a:pt x="2988333" y="50511"/>
                  <a:pt x="2989533" y="49653"/>
                  <a:pt x="2991505" y="48368"/>
                </a:cubicBezTo>
                <a:cubicBezTo>
                  <a:pt x="2993477" y="47082"/>
                  <a:pt x="2994848" y="46096"/>
                  <a:pt x="2995620" y="45410"/>
                </a:cubicBezTo>
                <a:cubicBezTo>
                  <a:pt x="2996391" y="44724"/>
                  <a:pt x="2997291" y="43524"/>
                  <a:pt x="2998320" y="41810"/>
                </a:cubicBezTo>
                <a:cubicBezTo>
                  <a:pt x="2999349" y="40095"/>
                  <a:pt x="3000163" y="38938"/>
                  <a:pt x="3000763" y="38338"/>
                </a:cubicBezTo>
                <a:cubicBezTo>
                  <a:pt x="3001363" y="37738"/>
                  <a:pt x="3001749" y="37009"/>
                  <a:pt x="3001920" y="36152"/>
                </a:cubicBezTo>
                <a:cubicBezTo>
                  <a:pt x="3002092" y="35295"/>
                  <a:pt x="3002435" y="34394"/>
                  <a:pt x="3002949" y="33451"/>
                </a:cubicBezTo>
                <a:cubicBezTo>
                  <a:pt x="3003464" y="32508"/>
                  <a:pt x="3004192" y="31694"/>
                  <a:pt x="3005135" y="31008"/>
                </a:cubicBezTo>
                <a:cubicBezTo>
                  <a:pt x="3006078" y="30322"/>
                  <a:pt x="3007150" y="29937"/>
                  <a:pt x="3008350" y="29851"/>
                </a:cubicBezTo>
                <a:cubicBezTo>
                  <a:pt x="3009550" y="29765"/>
                  <a:pt x="3010621" y="29980"/>
                  <a:pt x="3011564" y="30494"/>
                </a:cubicBezTo>
                <a:cubicBezTo>
                  <a:pt x="3012508" y="31008"/>
                  <a:pt x="3013322" y="31737"/>
                  <a:pt x="3014008" y="32680"/>
                </a:cubicBezTo>
                <a:cubicBezTo>
                  <a:pt x="3014694" y="33623"/>
                  <a:pt x="3015079" y="34866"/>
                  <a:pt x="3015165" y="36409"/>
                </a:cubicBezTo>
                <a:cubicBezTo>
                  <a:pt x="3015251" y="37952"/>
                  <a:pt x="3015036" y="39452"/>
                  <a:pt x="3014522" y="40909"/>
                </a:cubicBezTo>
                <a:cubicBezTo>
                  <a:pt x="3014008" y="42367"/>
                  <a:pt x="3013236" y="43738"/>
                  <a:pt x="3012208" y="45024"/>
                </a:cubicBezTo>
                <a:cubicBezTo>
                  <a:pt x="3011179" y="46310"/>
                  <a:pt x="3010621" y="46953"/>
                  <a:pt x="3010536" y="46953"/>
                </a:cubicBezTo>
                <a:cubicBezTo>
                  <a:pt x="3010450" y="46953"/>
                  <a:pt x="3010107" y="47553"/>
                  <a:pt x="3009507" y="48753"/>
                </a:cubicBezTo>
                <a:cubicBezTo>
                  <a:pt x="3008907" y="49953"/>
                  <a:pt x="3007921" y="51282"/>
                  <a:pt x="3006550" y="52740"/>
                </a:cubicBezTo>
                <a:cubicBezTo>
                  <a:pt x="3005178" y="54197"/>
                  <a:pt x="3003849" y="55440"/>
                  <a:pt x="3002563" y="56469"/>
                </a:cubicBezTo>
                <a:cubicBezTo>
                  <a:pt x="3001277" y="57497"/>
                  <a:pt x="3000549" y="58012"/>
                  <a:pt x="3000378" y="58012"/>
                </a:cubicBezTo>
                <a:cubicBezTo>
                  <a:pt x="3000206" y="58012"/>
                  <a:pt x="2999649" y="58355"/>
                  <a:pt x="2998706" y="59040"/>
                </a:cubicBezTo>
                <a:cubicBezTo>
                  <a:pt x="2997763" y="59726"/>
                  <a:pt x="2996648" y="60583"/>
                  <a:pt x="2995362" y="61612"/>
                </a:cubicBezTo>
                <a:cubicBezTo>
                  <a:pt x="2994077" y="62641"/>
                  <a:pt x="2993348" y="63155"/>
                  <a:pt x="2993176" y="63155"/>
                </a:cubicBezTo>
                <a:cubicBezTo>
                  <a:pt x="2993005" y="63155"/>
                  <a:pt x="2992234" y="63627"/>
                  <a:pt x="2990862" y="64570"/>
                </a:cubicBezTo>
                <a:cubicBezTo>
                  <a:pt x="2989490" y="65513"/>
                  <a:pt x="2988719" y="65984"/>
                  <a:pt x="2988547" y="65984"/>
                </a:cubicBezTo>
                <a:cubicBezTo>
                  <a:pt x="2988376" y="65984"/>
                  <a:pt x="2987947" y="66327"/>
                  <a:pt x="2987261" y="67013"/>
                </a:cubicBezTo>
                <a:cubicBezTo>
                  <a:pt x="2986576" y="67699"/>
                  <a:pt x="2986147" y="68041"/>
                  <a:pt x="2985976" y="68041"/>
                </a:cubicBezTo>
                <a:cubicBezTo>
                  <a:pt x="2985804" y="68041"/>
                  <a:pt x="2985418" y="68384"/>
                  <a:pt x="2984818" y="69070"/>
                </a:cubicBezTo>
                <a:cubicBezTo>
                  <a:pt x="2984218" y="69756"/>
                  <a:pt x="2983275" y="70742"/>
                  <a:pt x="2981989" y="72028"/>
                </a:cubicBezTo>
                <a:lnTo>
                  <a:pt x="2981492" y="72747"/>
                </a:lnTo>
                <a:lnTo>
                  <a:pt x="2981475" y="72928"/>
                </a:lnTo>
                <a:lnTo>
                  <a:pt x="2981402" y="73607"/>
                </a:lnTo>
                <a:lnTo>
                  <a:pt x="2985590" y="72928"/>
                </a:lnTo>
                <a:cubicBezTo>
                  <a:pt x="2988247" y="72585"/>
                  <a:pt x="2991848" y="72028"/>
                  <a:pt x="2996391" y="71256"/>
                </a:cubicBezTo>
                <a:cubicBezTo>
                  <a:pt x="3000935" y="70485"/>
                  <a:pt x="3004535" y="70056"/>
                  <a:pt x="3007192" y="69970"/>
                </a:cubicBezTo>
                <a:cubicBezTo>
                  <a:pt x="3009850" y="69885"/>
                  <a:pt x="3011650" y="70099"/>
                  <a:pt x="3012593" y="70613"/>
                </a:cubicBezTo>
                <a:cubicBezTo>
                  <a:pt x="3013536" y="71128"/>
                  <a:pt x="3014350" y="71856"/>
                  <a:pt x="3015036" y="72799"/>
                </a:cubicBezTo>
                <a:cubicBezTo>
                  <a:pt x="3015722" y="73742"/>
                  <a:pt x="3016065" y="75114"/>
                  <a:pt x="3016065" y="76914"/>
                </a:cubicBezTo>
                <a:cubicBezTo>
                  <a:pt x="3016065" y="78714"/>
                  <a:pt x="3015722" y="80086"/>
                  <a:pt x="3015036" y="81029"/>
                </a:cubicBezTo>
                <a:cubicBezTo>
                  <a:pt x="3014350" y="81972"/>
                  <a:pt x="3013965" y="82443"/>
                  <a:pt x="3013879" y="82443"/>
                </a:cubicBezTo>
                <a:cubicBezTo>
                  <a:pt x="3013794" y="82443"/>
                  <a:pt x="3013064" y="83343"/>
                  <a:pt x="3011693" y="85144"/>
                </a:cubicBezTo>
                <a:cubicBezTo>
                  <a:pt x="3010322" y="86944"/>
                  <a:pt x="3008950" y="88273"/>
                  <a:pt x="3007578" y="89130"/>
                </a:cubicBezTo>
                <a:cubicBezTo>
                  <a:pt x="3006207" y="89987"/>
                  <a:pt x="3005392" y="90416"/>
                  <a:pt x="3005135" y="90416"/>
                </a:cubicBezTo>
                <a:cubicBezTo>
                  <a:pt x="3004878" y="90416"/>
                  <a:pt x="3003806" y="91273"/>
                  <a:pt x="3001920" y="92987"/>
                </a:cubicBezTo>
                <a:cubicBezTo>
                  <a:pt x="3000034" y="94702"/>
                  <a:pt x="2998320" y="96074"/>
                  <a:pt x="2996777" y="97102"/>
                </a:cubicBezTo>
                <a:cubicBezTo>
                  <a:pt x="2995234" y="98131"/>
                  <a:pt x="2995234" y="98602"/>
                  <a:pt x="2996777" y="98517"/>
                </a:cubicBezTo>
                <a:cubicBezTo>
                  <a:pt x="2998320" y="98431"/>
                  <a:pt x="3000034" y="98174"/>
                  <a:pt x="3001920" y="97745"/>
                </a:cubicBezTo>
                <a:cubicBezTo>
                  <a:pt x="3003806" y="97317"/>
                  <a:pt x="3007321" y="96416"/>
                  <a:pt x="3012464" y="95045"/>
                </a:cubicBezTo>
                <a:cubicBezTo>
                  <a:pt x="3017608" y="93673"/>
                  <a:pt x="3020823" y="92645"/>
                  <a:pt x="3022109" y="91959"/>
                </a:cubicBezTo>
                <a:cubicBezTo>
                  <a:pt x="3023394" y="91273"/>
                  <a:pt x="3024980" y="90759"/>
                  <a:pt x="3026866" y="90416"/>
                </a:cubicBezTo>
                <a:cubicBezTo>
                  <a:pt x="3028752" y="90073"/>
                  <a:pt x="3029824" y="89730"/>
                  <a:pt x="3030081" y="89387"/>
                </a:cubicBezTo>
                <a:cubicBezTo>
                  <a:pt x="3030338" y="89044"/>
                  <a:pt x="3030938" y="88530"/>
                  <a:pt x="3031881" y="87844"/>
                </a:cubicBezTo>
                <a:cubicBezTo>
                  <a:pt x="3032824" y="87158"/>
                  <a:pt x="3033896" y="86772"/>
                  <a:pt x="3035096" y="86687"/>
                </a:cubicBezTo>
                <a:cubicBezTo>
                  <a:pt x="3036296" y="86601"/>
                  <a:pt x="3037368" y="86815"/>
                  <a:pt x="3038310" y="87330"/>
                </a:cubicBezTo>
                <a:cubicBezTo>
                  <a:pt x="3039254" y="87844"/>
                  <a:pt x="3040068" y="88573"/>
                  <a:pt x="3040754" y="89516"/>
                </a:cubicBezTo>
                <a:cubicBezTo>
                  <a:pt x="3041440" y="90459"/>
                  <a:pt x="3041782" y="91959"/>
                  <a:pt x="3041782" y="94016"/>
                </a:cubicBezTo>
                <a:cubicBezTo>
                  <a:pt x="3041782" y="96074"/>
                  <a:pt x="3041397" y="97617"/>
                  <a:pt x="3040625" y="98645"/>
                </a:cubicBezTo>
                <a:cubicBezTo>
                  <a:pt x="3039854" y="99674"/>
                  <a:pt x="3038868" y="100574"/>
                  <a:pt x="3037668" y="101346"/>
                </a:cubicBezTo>
                <a:cubicBezTo>
                  <a:pt x="3036467" y="102117"/>
                  <a:pt x="3035396" y="102503"/>
                  <a:pt x="3034453" y="102503"/>
                </a:cubicBezTo>
                <a:cubicBezTo>
                  <a:pt x="3033510" y="102503"/>
                  <a:pt x="3032910" y="102417"/>
                  <a:pt x="3032653" y="102246"/>
                </a:cubicBezTo>
                <a:cubicBezTo>
                  <a:pt x="3032396" y="102074"/>
                  <a:pt x="3031967" y="102031"/>
                  <a:pt x="3031367" y="102117"/>
                </a:cubicBezTo>
                <a:cubicBezTo>
                  <a:pt x="3030767" y="102203"/>
                  <a:pt x="3029524" y="102246"/>
                  <a:pt x="3027638" y="102246"/>
                </a:cubicBezTo>
                <a:cubicBezTo>
                  <a:pt x="3025752" y="102246"/>
                  <a:pt x="3023437" y="102331"/>
                  <a:pt x="3020694" y="102503"/>
                </a:cubicBezTo>
                <a:cubicBezTo>
                  <a:pt x="3017951" y="102674"/>
                  <a:pt x="3016236" y="102760"/>
                  <a:pt x="3015550" y="102760"/>
                </a:cubicBezTo>
                <a:cubicBezTo>
                  <a:pt x="3014865" y="102760"/>
                  <a:pt x="3013536" y="103017"/>
                  <a:pt x="3011564" y="103532"/>
                </a:cubicBezTo>
                <a:cubicBezTo>
                  <a:pt x="3009593" y="104046"/>
                  <a:pt x="3007150" y="104517"/>
                  <a:pt x="3004235" y="104946"/>
                </a:cubicBezTo>
                <a:cubicBezTo>
                  <a:pt x="3001320" y="105375"/>
                  <a:pt x="2999306" y="105589"/>
                  <a:pt x="2998192" y="105589"/>
                </a:cubicBezTo>
                <a:cubicBezTo>
                  <a:pt x="2997077" y="105589"/>
                  <a:pt x="2995662" y="105718"/>
                  <a:pt x="2993948" y="105975"/>
                </a:cubicBezTo>
                <a:cubicBezTo>
                  <a:pt x="2992234" y="106232"/>
                  <a:pt x="2991162" y="106361"/>
                  <a:pt x="2990733" y="106361"/>
                </a:cubicBezTo>
                <a:cubicBezTo>
                  <a:pt x="2990304" y="106361"/>
                  <a:pt x="2989748" y="106532"/>
                  <a:pt x="2989062" y="106875"/>
                </a:cubicBezTo>
                <a:cubicBezTo>
                  <a:pt x="2988376" y="107218"/>
                  <a:pt x="2987904" y="107389"/>
                  <a:pt x="2987647" y="107389"/>
                </a:cubicBezTo>
                <a:cubicBezTo>
                  <a:pt x="2987390" y="107389"/>
                  <a:pt x="2986919" y="107561"/>
                  <a:pt x="2986233" y="107904"/>
                </a:cubicBezTo>
                <a:cubicBezTo>
                  <a:pt x="2985547" y="108246"/>
                  <a:pt x="2985032" y="108418"/>
                  <a:pt x="2984690" y="108418"/>
                </a:cubicBezTo>
                <a:cubicBezTo>
                  <a:pt x="2984347" y="108418"/>
                  <a:pt x="2983704" y="108632"/>
                  <a:pt x="2982761" y="109061"/>
                </a:cubicBezTo>
                <a:cubicBezTo>
                  <a:pt x="2981818" y="109489"/>
                  <a:pt x="2980232" y="110004"/>
                  <a:pt x="2978003" y="110604"/>
                </a:cubicBezTo>
                <a:cubicBezTo>
                  <a:pt x="2975774" y="111204"/>
                  <a:pt x="2974488" y="111504"/>
                  <a:pt x="2974146" y="111504"/>
                </a:cubicBezTo>
                <a:cubicBezTo>
                  <a:pt x="2973802" y="111504"/>
                  <a:pt x="2973331" y="111675"/>
                  <a:pt x="2972731" y="112018"/>
                </a:cubicBezTo>
                <a:lnTo>
                  <a:pt x="2970062" y="113162"/>
                </a:lnTo>
                <a:lnTo>
                  <a:pt x="2969645" y="114204"/>
                </a:lnTo>
                <a:cubicBezTo>
                  <a:pt x="2969216" y="115490"/>
                  <a:pt x="2968445" y="117290"/>
                  <a:pt x="2967330" y="119605"/>
                </a:cubicBezTo>
                <a:cubicBezTo>
                  <a:pt x="2966216" y="121920"/>
                  <a:pt x="2965144" y="123677"/>
                  <a:pt x="2964116" y="124877"/>
                </a:cubicBezTo>
                <a:cubicBezTo>
                  <a:pt x="2963087" y="126077"/>
                  <a:pt x="2962530" y="126677"/>
                  <a:pt x="2962444" y="126677"/>
                </a:cubicBezTo>
                <a:cubicBezTo>
                  <a:pt x="2962358" y="126677"/>
                  <a:pt x="2962230" y="126977"/>
                  <a:pt x="2962058" y="127577"/>
                </a:cubicBezTo>
                <a:cubicBezTo>
                  <a:pt x="2961887" y="128178"/>
                  <a:pt x="2961330" y="129249"/>
                  <a:pt x="2960386" y="130792"/>
                </a:cubicBezTo>
                <a:cubicBezTo>
                  <a:pt x="2959444" y="132335"/>
                  <a:pt x="2958929" y="133107"/>
                  <a:pt x="2958844" y="133107"/>
                </a:cubicBezTo>
                <a:cubicBezTo>
                  <a:pt x="2958758" y="133107"/>
                  <a:pt x="2958586" y="133407"/>
                  <a:pt x="2958329" y="134007"/>
                </a:cubicBezTo>
                <a:cubicBezTo>
                  <a:pt x="2958072" y="134607"/>
                  <a:pt x="2957558" y="135764"/>
                  <a:pt x="2956786" y="137479"/>
                </a:cubicBezTo>
                <a:cubicBezTo>
                  <a:pt x="2956015" y="139193"/>
                  <a:pt x="2954900" y="141079"/>
                  <a:pt x="2953443" y="143137"/>
                </a:cubicBezTo>
                <a:cubicBezTo>
                  <a:pt x="2951986" y="145194"/>
                  <a:pt x="2951214" y="146223"/>
                  <a:pt x="2951128" y="146223"/>
                </a:cubicBezTo>
                <a:cubicBezTo>
                  <a:pt x="2951043" y="146223"/>
                  <a:pt x="2950743" y="146908"/>
                  <a:pt x="2950228" y="148280"/>
                </a:cubicBezTo>
                <a:cubicBezTo>
                  <a:pt x="2949714" y="149652"/>
                  <a:pt x="2949071" y="150852"/>
                  <a:pt x="2948300" y="151881"/>
                </a:cubicBezTo>
                <a:cubicBezTo>
                  <a:pt x="2947528" y="152909"/>
                  <a:pt x="2947056" y="153424"/>
                  <a:pt x="2946885" y="153424"/>
                </a:cubicBezTo>
                <a:cubicBezTo>
                  <a:pt x="2946714" y="153424"/>
                  <a:pt x="2946414" y="153938"/>
                  <a:pt x="2945985" y="154967"/>
                </a:cubicBezTo>
                <a:lnTo>
                  <a:pt x="2944881" y="156859"/>
                </a:lnTo>
                <a:lnTo>
                  <a:pt x="2947528" y="157153"/>
                </a:lnTo>
                <a:cubicBezTo>
                  <a:pt x="2950186" y="157238"/>
                  <a:pt x="2951857" y="157453"/>
                  <a:pt x="2952543" y="157796"/>
                </a:cubicBezTo>
                <a:cubicBezTo>
                  <a:pt x="2953228" y="158138"/>
                  <a:pt x="2954300" y="159081"/>
                  <a:pt x="2955758" y="160625"/>
                </a:cubicBezTo>
                <a:lnTo>
                  <a:pt x="2958018" y="163962"/>
                </a:lnTo>
                <a:lnTo>
                  <a:pt x="2959486" y="163839"/>
                </a:lnTo>
                <a:cubicBezTo>
                  <a:pt x="2959315" y="163753"/>
                  <a:pt x="2958887" y="163239"/>
                  <a:pt x="2958201" y="162296"/>
                </a:cubicBezTo>
                <a:cubicBezTo>
                  <a:pt x="2957515" y="161353"/>
                  <a:pt x="2957129" y="160282"/>
                  <a:pt x="2957044" y="159081"/>
                </a:cubicBezTo>
                <a:cubicBezTo>
                  <a:pt x="2956958" y="157881"/>
                  <a:pt x="2957086" y="156938"/>
                  <a:pt x="2957429" y="156253"/>
                </a:cubicBezTo>
                <a:cubicBezTo>
                  <a:pt x="2957772" y="155567"/>
                  <a:pt x="2958415" y="154795"/>
                  <a:pt x="2959358" y="153938"/>
                </a:cubicBezTo>
                <a:cubicBezTo>
                  <a:pt x="2960301" y="153081"/>
                  <a:pt x="2961201" y="152566"/>
                  <a:pt x="2962058" y="152395"/>
                </a:cubicBezTo>
                <a:cubicBezTo>
                  <a:pt x="2962916" y="152223"/>
                  <a:pt x="2963944" y="151795"/>
                  <a:pt x="2965144" y="151109"/>
                </a:cubicBezTo>
                <a:cubicBezTo>
                  <a:pt x="2966344" y="150423"/>
                  <a:pt x="2968874" y="149266"/>
                  <a:pt x="2972731" y="147637"/>
                </a:cubicBezTo>
                <a:cubicBezTo>
                  <a:pt x="2976589" y="146008"/>
                  <a:pt x="2979503" y="145108"/>
                  <a:pt x="2981475" y="144937"/>
                </a:cubicBezTo>
                <a:cubicBezTo>
                  <a:pt x="2983447" y="144765"/>
                  <a:pt x="2985032" y="144251"/>
                  <a:pt x="2986233" y="143394"/>
                </a:cubicBezTo>
                <a:lnTo>
                  <a:pt x="2989334" y="142446"/>
                </a:lnTo>
                <a:lnTo>
                  <a:pt x="2988194" y="140597"/>
                </a:lnTo>
                <a:cubicBezTo>
                  <a:pt x="2987486" y="139247"/>
                  <a:pt x="2987176" y="138336"/>
                  <a:pt x="2987261" y="137864"/>
                </a:cubicBezTo>
                <a:cubicBezTo>
                  <a:pt x="2987433" y="136921"/>
                  <a:pt x="2987904" y="136193"/>
                  <a:pt x="2988676" y="135678"/>
                </a:cubicBezTo>
                <a:cubicBezTo>
                  <a:pt x="2989448" y="135164"/>
                  <a:pt x="2990262" y="134993"/>
                  <a:pt x="2991119" y="135164"/>
                </a:cubicBezTo>
                <a:cubicBezTo>
                  <a:pt x="2991976" y="135336"/>
                  <a:pt x="2993048" y="136193"/>
                  <a:pt x="2994334" y="137736"/>
                </a:cubicBezTo>
                <a:cubicBezTo>
                  <a:pt x="2995620" y="139279"/>
                  <a:pt x="2997206" y="141293"/>
                  <a:pt x="2999092" y="143779"/>
                </a:cubicBezTo>
                <a:cubicBezTo>
                  <a:pt x="3000978" y="146266"/>
                  <a:pt x="3002992" y="148794"/>
                  <a:pt x="3005135" y="151366"/>
                </a:cubicBezTo>
                <a:cubicBezTo>
                  <a:pt x="3007278" y="153938"/>
                  <a:pt x="3009550" y="157067"/>
                  <a:pt x="3011950" y="160753"/>
                </a:cubicBezTo>
                <a:cubicBezTo>
                  <a:pt x="3014350" y="164439"/>
                  <a:pt x="3016751" y="167525"/>
                  <a:pt x="3019151" y="170011"/>
                </a:cubicBezTo>
                <a:cubicBezTo>
                  <a:pt x="3021552" y="172497"/>
                  <a:pt x="3023480" y="174983"/>
                  <a:pt x="3024938" y="177469"/>
                </a:cubicBezTo>
                <a:cubicBezTo>
                  <a:pt x="3026395" y="179955"/>
                  <a:pt x="3027938" y="182270"/>
                  <a:pt x="3029566" y="184413"/>
                </a:cubicBezTo>
                <a:cubicBezTo>
                  <a:pt x="3031195" y="186556"/>
                  <a:pt x="3032567" y="188657"/>
                  <a:pt x="3033682" y="190714"/>
                </a:cubicBezTo>
                <a:cubicBezTo>
                  <a:pt x="3034796" y="192771"/>
                  <a:pt x="3035739" y="194786"/>
                  <a:pt x="3036510" y="196758"/>
                </a:cubicBezTo>
                <a:cubicBezTo>
                  <a:pt x="3037282" y="198729"/>
                  <a:pt x="3037668" y="201987"/>
                  <a:pt x="3037668" y="206530"/>
                </a:cubicBezTo>
                <a:cubicBezTo>
                  <a:pt x="3037668" y="211074"/>
                  <a:pt x="3037625" y="213345"/>
                  <a:pt x="3037539" y="213345"/>
                </a:cubicBezTo>
                <a:cubicBezTo>
                  <a:pt x="3037454" y="213345"/>
                  <a:pt x="3037282" y="213860"/>
                  <a:pt x="3037025" y="214888"/>
                </a:cubicBezTo>
                <a:cubicBezTo>
                  <a:pt x="3036768" y="215917"/>
                  <a:pt x="3036425" y="216774"/>
                  <a:pt x="3035996" y="217460"/>
                </a:cubicBezTo>
                <a:cubicBezTo>
                  <a:pt x="3035568" y="218146"/>
                  <a:pt x="3034753" y="218875"/>
                  <a:pt x="3033553" y="219646"/>
                </a:cubicBezTo>
                <a:cubicBezTo>
                  <a:pt x="3032353" y="220418"/>
                  <a:pt x="3031753" y="220803"/>
                  <a:pt x="3031753" y="220803"/>
                </a:cubicBezTo>
                <a:cubicBezTo>
                  <a:pt x="3031753" y="220803"/>
                  <a:pt x="3018937" y="220803"/>
                  <a:pt x="2993305" y="220803"/>
                </a:cubicBezTo>
                <a:cubicBezTo>
                  <a:pt x="2967673" y="220803"/>
                  <a:pt x="2954386" y="220546"/>
                  <a:pt x="2953443" y="220032"/>
                </a:cubicBezTo>
                <a:cubicBezTo>
                  <a:pt x="2952500" y="219518"/>
                  <a:pt x="2951686" y="218789"/>
                  <a:pt x="2951000" y="217846"/>
                </a:cubicBezTo>
                <a:cubicBezTo>
                  <a:pt x="2950314" y="216903"/>
                  <a:pt x="2949928" y="210131"/>
                  <a:pt x="2949842" y="197529"/>
                </a:cubicBezTo>
                <a:cubicBezTo>
                  <a:pt x="2949757" y="184928"/>
                  <a:pt x="2949585" y="178455"/>
                  <a:pt x="2949328" y="178112"/>
                </a:cubicBezTo>
                <a:cubicBezTo>
                  <a:pt x="2949071" y="177770"/>
                  <a:pt x="2948900" y="177041"/>
                  <a:pt x="2948814" y="175926"/>
                </a:cubicBezTo>
                <a:cubicBezTo>
                  <a:pt x="2948728" y="174812"/>
                  <a:pt x="2948342" y="173612"/>
                  <a:pt x="2947656" y="172326"/>
                </a:cubicBezTo>
                <a:cubicBezTo>
                  <a:pt x="2946970" y="171040"/>
                  <a:pt x="2945599" y="170397"/>
                  <a:pt x="2943542" y="170397"/>
                </a:cubicBezTo>
                <a:cubicBezTo>
                  <a:pt x="2941484" y="170397"/>
                  <a:pt x="2939641" y="169969"/>
                  <a:pt x="2938012" y="169111"/>
                </a:cubicBezTo>
                <a:lnTo>
                  <a:pt x="2935871" y="167446"/>
                </a:lnTo>
                <a:lnTo>
                  <a:pt x="2934798" y="168340"/>
                </a:lnTo>
                <a:cubicBezTo>
                  <a:pt x="2934626" y="168340"/>
                  <a:pt x="2934155" y="168854"/>
                  <a:pt x="2933383" y="169883"/>
                </a:cubicBezTo>
                <a:cubicBezTo>
                  <a:pt x="2932612" y="170912"/>
                  <a:pt x="2932183" y="171426"/>
                  <a:pt x="2932097" y="171426"/>
                </a:cubicBezTo>
                <a:cubicBezTo>
                  <a:pt x="2932012" y="171426"/>
                  <a:pt x="2931797" y="171769"/>
                  <a:pt x="2931454" y="172455"/>
                </a:cubicBezTo>
                <a:cubicBezTo>
                  <a:pt x="2931112" y="173140"/>
                  <a:pt x="2930426" y="173955"/>
                  <a:pt x="2929397" y="174898"/>
                </a:cubicBezTo>
                <a:cubicBezTo>
                  <a:pt x="2928368" y="175841"/>
                  <a:pt x="2927768" y="176312"/>
                  <a:pt x="2927597" y="176312"/>
                </a:cubicBezTo>
                <a:cubicBezTo>
                  <a:pt x="2927425" y="176312"/>
                  <a:pt x="2926997" y="176655"/>
                  <a:pt x="2926311" y="177341"/>
                </a:cubicBezTo>
                <a:cubicBezTo>
                  <a:pt x="2925625" y="178027"/>
                  <a:pt x="2924682" y="178755"/>
                  <a:pt x="2923482" y="179527"/>
                </a:cubicBezTo>
                <a:cubicBezTo>
                  <a:pt x="2922282" y="180298"/>
                  <a:pt x="2921682" y="180684"/>
                  <a:pt x="2921682" y="180684"/>
                </a:cubicBezTo>
                <a:cubicBezTo>
                  <a:pt x="2921682" y="180684"/>
                  <a:pt x="2921039" y="180684"/>
                  <a:pt x="2919753" y="180684"/>
                </a:cubicBezTo>
                <a:cubicBezTo>
                  <a:pt x="2918467" y="180684"/>
                  <a:pt x="2917353" y="180427"/>
                  <a:pt x="2916410" y="179913"/>
                </a:cubicBezTo>
                <a:cubicBezTo>
                  <a:pt x="2915466" y="179398"/>
                  <a:pt x="2914652" y="178670"/>
                  <a:pt x="2913967" y="177727"/>
                </a:cubicBezTo>
                <a:cubicBezTo>
                  <a:pt x="2913281" y="176784"/>
                  <a:pt x="2912895" y="175541"/>
                  <a:pt x="2912809" y="173998"/>
                </a:cubicBezTo>
                <a:cubicBezTo>
                  <a:pt x="2912724" y="172455"/>
                  <a:pt x="2912938" y="171212"/>
                  <a:pt x="2913452" y="170269"/>
                </a:cubicBezTo>
                <a:cubicBezTo>
                  <a:pt x="2913967" y="169326"/>
                  <a:pt x="2914867" y="168383"/>
                  <a:pt x="2916152" y="167440"/>
                </a:cubicBezTo>
                <a:cubicBezTo>
                  <a:pt x="2917438" y="166497"/>
                  <a:pt x="2918896" y="165425"/>
                  <a:pt x="2920524" y="164225"/>
                </a:cubicBezTo>
                <a:cubicBezTo>
                  <a:pt x="2922153" y="163025"/>
                  <a:pt x="2923268" y="161953"/>
                  <a:pt x="2923868" y="161010"/>
                </a:cubicBezTo>
                <a:cubicBezTo>
                  <a:pt x="2924468" y="160067"/>
                  <a:pt x="2925111" y="159296"/>
                  <a:pt x="2925796" y="158696"/>
                </a:cubicBezTo>
                <a:cubicBezTo>
                  <a:pt x="2926482" y="158096"/>
                  <a:pt x="2926997" y="157581"/>
                  <a:pt x="2927340" y="157153"/>
                </a:cubicBezTo>
                <a:cubicBezTo>
                  <a:pt x="2927682" y="156724"/>
                  <a:pt x="2928240" y="156167"/>
                  <a:pt x="2929012" y="155481"/>
                </a:cubicBezTo>
                <a:cubicBezTo>
                  <a:pt x="2929783" y="154795"/>
                  <a:pt x="2930340" y="154067"/>
                  <a:pt x="2930683" y="153295"/>
                </a:cubicBezTo>
                <a:cubicBezTo>
                  <a:pt x="2931026" y="152524"/>
                  <a:pt x="2931540" y="151838"/>
                  <a:pt x="2932226" y="151238"/>
                </a:cubicBezTo>
                <a:cubicBezTo>
                  <a:pt x="2932912" y="150638"/>
                  <a:pt x="2933598" y="149609"/>
                  <a:pt x="2934284" y="148152"/>
                </a:cubicBezTo>
                <a:cubicBezTo>
                  <a:pt x="2934969" y="146694"/>
                  <a:pt x="2935655" y="145665"/>
                  <a:pt x="2936341" y="145065"/>
                </a:cubicBezTo>
                <a:cubicBezTo>
                  <a:pt x="2937027" y="144465"/>
                  <a:pt x="2937712" y="143437"/>
                  <a:pt x="2938398" y="141979"/>
                </a:cubicBezTo>
                <a:cubicBezTo>
                  <a:pt x="2939084" y="140522"/>
                  <a:pt x="2939770" y="139450"/>
                  <a:pt x="2940456" y="138765"/>
                </a:cubicBezTo>
                <a:cubicBezTo>
                  <a:pt x="2941142" y="138079"/>
                  <a:pt x="2941913" y="137093"/>
                  <a:pt x="2942770" y="135807"/>
                </a:cubicBezTo>
                <a:cubicBezTo>
                  <a:pt x="2943628" y="134521"/>
                  <a:pt x="2944313" y="133107"/>
                  <a:pt x="2944828" y="131564"/>
                </a:cubicBezTo>
                <a:cubicBezTo>
                  <a:pt x="2945342" y="130021"/>
                  <a:pt x="2946070" y="128563"/>
                  <a:pt x="2947014" y="127192"/>
                </a:cubicBezTo>
                <a:cubicBezTo>
                  <a:pt x="2947956" y="125820"/>
                  <a:pt x="2948814" y="124320"/>
                  <a:pt x="2949585" y="122691"/>
                </a:cubicBezTo>
                <a:lnTo>
                  <a:pt x="2950408" y="121384"/>
                </a:lnTo>
                <a:lnTo>
                  <a:pt x="2948942" y="121791"/>
                </a:lnTo>
                <a:cubicBezTo>
                  <a:pt x="2948771" y="121791"/>
                  <a:pt x="2947785" y="122348"/>
                  <a:pt x="2945985" y="123463"/>
                </a:cubicBezTo>
                <a:cubicBezTo>
                  <a:pt x="2944184" y="124577"/>
                  <a:pt x="2943070" y="125134"/>
                  <a:pt x="2942642" y="125134"/>
                </a:cubicBezTo>
                <a:cubicBezTo>
                  <a:pt x="2942213" y="125134"/>
                  <a:pt x="2941184" y="125649"/>
                  <a:pt x="2939556" y="126677"/>
                </a:cubicBezTo>
                <a:cubicBezTo>
                  <a:pt x="2937927" y="127706"/>
                  <a:pt x="2937112" y="128220"/>
                  <a:pt x="2937112" y="128220"/>
                </a:cubicBezTo>
                <a:cubicBezTo>
                  <a:pt x="2937112" y="128220"/>
                  <a:pt x="2936470" y="128220"/>
                  <a:pt x="2935184" y="128220"/>
                </a:cubicBezTo>
                <a:cubicBezTo>
                  <a:pt x="2933898" y="128220"/>
                  <a:pt x="2932783" y="127963"/>
                  <a:pt x="2931840" y="127449"/>
                </a:cubicBezTo>
                <a:cubicBezTo>
                  <a:pt x="2930897" y="126935"/>
                  <a:pt x="2930083" y="126206"/>
                  <a:pt x="2929397" y="125263"/>
                </a:cubicBezTo>
                <a:cubicBezTo>
                  <a:pt x="2928711" y="124320"/>
                  <a:pt x="2928368" y="123120"/>
                  <a:pt x="2928368" y="121662"/>
                </a:cubicBezTo>
                <a:cubicBezTo>
                  <a:pt x="2928368" y="120205"/>
                  <a:pt x="2928754" y="118962"/>
                  <a:pt x="2929526" y="117933"/>
                </a:cubicBezTo>
                <a:cubicBezTo>
                  <a:pt x="2930297" y="116905"/>
                  <a:pt x="2931283" y="116005"/>
                  <a:pt x="2932483" y="115233"/>
                </a:cubicBezTo>
                <a:cubicBezTo>
                  <a:pt x="2933684" y="114462"/>
                  <a:pt x="2934926" y="113776"/>
                  <a:pt x="2936212" y="113176"/>
                </a:cubicBezTo>
                <a:cubicBezTo>
                  <a:pt x="2937498" y="112576"/>
                  <a:pt x="2938741" y="111761"/>
                  <a:pt x="2939941" y="110732"/>
                </a:cubicBezTo>
                <a:cubicBezTo>
                  <a:pt x="2941142" y="109704"/>
                  <a:pt x="2942556" y="109104"/>
                  <a:pt x="2944184" y="108932"/>
                </a:cubicBezTo>
                <a:cubicBezTo>
                  <a:pt x="2945813" y="108761"/>
                  <a:pt x="2947871" y="108332"/>
                  <a:pt x="2950357" y="107646"/>
                </a:cubicBezTo>
                <a:cubicBezTo>
                  <a:pt x="2952843" y="106961"/>
                  <a:pt x="2954858" y="106060"/>
                  <a:pt x="2956400" y="104946"/>
                </a:cubicBezTo>
                <a:lnTo>
                  <a:pt x="2960363" y="102965"/>
                </a:lnTo>
                <a:lnTo>
                  <a:pt x="2961030" y="101346"/>
                </a:lnTo>
                <a:cubicBezTo>
                  <a:pt x="2961544" y="99374"/>
                  <a:pt x="2962144" y="97617"/>
                  <a:pt x="2962830" y="96074"/>
                </a:cubicBezTo>
                <a:cubicBezTo>
                  <a:pt x="2963516" y="94530"/>
                  <a:pt x="2963902" y="92687"/>
                  <a:pt x="2963987" y="90544"/>
                </a:cubicBezTo>
                <a:lnTo>
                  <a:pt x="2964534" y="87948"/>
                </a:lnTo>
                <a:lnTo>
                  <a:pt x="2961030" y="89516"/>
                </a:lnTo>
                <a:cubicBezTo>
                  <a:pt x="2958286" y="90630"/>
                  <a:pt x="2955972" y="91402"/>
                  <a:pt x="2954086" y="91830"/>
                </a:cubicBezTo>
                <a:cubicBezTo>
                  <a:pt x="2952200" y="92259"/>
                  <a:pt x="2951000" y="92473"/>
                  <a:pt x="2950486" y="92473"/>
                </a:cubicBezTo>
                <a:cubicBezTo>
                  <a:pt x="2949971" y="92473"/>
                  <a:pt x="2949500" y="92602"/>
                  <a:pt x="2949071" y="92859"/>
                </a:cubicBezTo>
                <a:cubicBezTo>
                  <a:pt x="2948642" y="93116"/>
                  <a:pt x="2947442" y="93245"/>
                  <a:pt x="2945470" y="93245"/>
                </a:cubicBezTo>
                <a:cubicBezTo>
                  <a:pt x="2943498" y="93245"/>
                  <a:pt x="2942042" y="92987"/>
                  <a:pt x="2941098" y="92473"/>
                </a:cubicBezTo>
                <a:cubicBezTo>
                  <a:pt x="2940156" y="91959"/>
                  <a:pt x="2939341" y="91230"/>
                  <a:pt x="2938655" y="90287"/>
                </a:cubicBezTo>
                <a:cubicBezTo>
                  <a:pt x="2937970" y="89344"/>
                  <a:pt x="2937584" y="88273"/>
                  <a:pt x="2937498" y="87072"/>
                </a:cubicBezTo>
                <a:cubicBezTo>
                  <a:pt x="2937412" y="85872"/>
                  <a:pt x="2937626" y="84801"/>
                  <a:pt x="2938141" y="83858"/>
                </a:cubicBezTo>
                <a:cubicBezTo>
                  <a:pt x="2938655" y="82915"/>
                  <a:pt x="2939384" y="82100"/>
                  <a:pt x="2940327" y="81415"/>
                </a:cubicBezTo>
                <a:cubicBezTo>
                  <a:pt x="2941270" y="80729"/>
                  <a:pt x="2942384" y="80343"/>
                  <a:pt x="2943670" y="80257"/>
                </a:cubicBezTo>
                <a:cubicBezTo>
                  <a:pt x="2944956" y="80172"/>
                  <a:pt x="2946285" y="79871"/>
                  <a:pt x="2947656" y="79357"/>
                </a:cubicBezTo>
                <a:cubicBezTo>
                  <a:pt x="2949028" y="78843"/>
                  <a:pt x="2950186" y="78243"/>
                  <a:pt x="2951128" y="77557"/>
                </a:cubicBezTo>
                <a:cubicBezTo>
                  <a:pt x="2952071" y="76871"/>
                  <a:pt x="2952972" y="76442"/>
                  <a:pt x="2953829" y="76271"/>
                </a:cubicBezTo>
                <a:cubicBezTo>
                  <a:pt x="2954686" y="76100"/>
                  <a:pt x="2955800" y="75585"/>
                  <a:pt x="2957172" y="74728"/>
                </a:cubicBezTo>
                <a:cubicBezTo>
                  <a:pt x="2958543" y="73871"/>
                  <a:pt x="2959486" y="73185"/>
                  <a:pt x="2960001" y="72671"/>
                </a:cubicBezTo>
                <a:cubicBezTo>
                  <a:pt x="2960515" y="72156"/>
                  <a:pt x="2961244" y="71599"/>
                  <a:pt x="2962187" y="70999"/>
                </a:cubicBezTo>
                <a:cubicBezTo>
                  <a:pt x="2963130" y="70399"/>
                  <a:pt x="2963816" y="69885"/>
                  <a:pt x="2964244" y="69456"/>
                </a:cubicBezTo>
                <a:cubicBezTo>
                  <a:pt x="2964673" y="69027"/>
                  <a:pt x="2965358" y="68513"/>
                  <a:pt x="2966302" y="67913"/>
                </a:cubicBezTo>
                <a:cubicBezTo>
                  <a:pt x="2967245" y="67313"/>
                  <a:pt x="2967930" y="66798"/>
                  <a:pt x="2968359" y="66370"/>
                </a:cubicBezTo>
                <a:lnTo>
                  <a:pt x="2969140" y="65794"/>
                </a:lnTo>
                <a:lnTo>
                  <a:pt x="2969838" y="61451"/>
                </a:lnTo>
                <a:cubicBezTo>
                  <a:pt x="2970009" y="59158"/>
                  <a:pt x="2970116" y="56040"/>
                  <a:pt x="2970159" y="52097"/>
                </a:cubicBezTo>
                <a:cubicBezTo>
                  <a:pt x="2970245" y="44210"/>
                  <a:pt x="2970202" y="40138"/>
                  <a:pt x="2970031" y="39881"/>
                </a:cubicBezTo>
                <a:cubicBezTo>
                  <a:pt x="2969859" y="39624"/>
                  <a:pt x="2969645" y="38809"/>
                  <a:pt x="2969388" y="37438"/>
                </a:cubicBezTo>
                <a:cubicBezTo>
                  <a:pt x="2969130" y="36066"/>
                  <a:pt x="2968745" y="34909"/>
                  <a:pt x="2968230" y="33966"/>
                </a:cubicBezTo>
                <a:cubicBezTo>
                  <a:pt x="2967716" y="33023"/>
                  <a:pt x="2967416" y="31565"/>
                  <a:pt x="2967330" y="29594"/>
                </a:cubicBezTo>
                <a:cubicBezTo>
                  <a:pt x="2967245" y="27622"/>
                  <a:pt x="2967459" y="26165"/>
                  <a:pt x="2967973" y="25222"/>
                </a:cubicBezTo>
                <a:cubicBezTo>
                  <a:pt x="2968488" y="24279"/>
                  <a:pt x="2969216" y="23464"/>
                  <a:pt x="2970159" y="22779"/>
                </a:cubicBezTo>
                <a:cubicBezTo>
                  <a:pt x="2971102" y="22093"/>
                  <a:pt x="2972174" y="21707"/>
                  <a:pt x="2973374" y="21621"/>
                </a:cubicBezTo>
                <a:close/>
                <a:moveTo>
                  <a:pt x="89266" y="20721"/>
                </a:moveTo>
                <a:cubicBezTo>
                  <a:pt x="91066" y="20721"/>
                  <a:pt x="92395" y="21021"/>
                  <a:pt x="93252" y="21621"/>
                </a:cubicBezTo>
                <a:cubicBezTo>
                  <a:pt x="94110" y="22221"/>
                  <a:pt x="94838" y="23079"/>
                  <a:pt x="95438" y="24193"/>
                </a:cubicBezTo>
                <a:cubicBezTo>
                  <a:pt x="96039" y="25308"/>
                  <a:pt x="96253" y="26508"/>
                  <a:pt x="96081" y="27794"/>
                </a:cubicBezTo>
                <a:cubicBezTo>
                  <a:pt x="95910" y="29079"/>
                  <a:pt x="95781" y="29722"/>
                  <a:pt x="95696" y="29722"/>
                </a:cubicBezTo>
                <a:cubicBezTo>
                  <a:pt x="95610" y="29722"/>
                  <a:pt x="95781" y="30022"/>
                  <a:pt x="96210" y="30622"/>
                </a:cubicBezTo>
                <a:cubicBezTo>
                  <a:pt x="96639" y="31223"/>
                  <a:pt x="97067" y="32380"/>
                  <a:pt x="97496" y="34094"/>
                </a:cubicBezTo>
                <a:cubicBezTo>
                  <a:pt x="97924" y="35809"/>
                  <a:pt x="98439" y="37352"/>
                  <a:pt x="99039" y="38723"/>
                </a:cubicBezTo>
                <a:cubicBezTo>
                  <a:pt x="99639" y="40095"/>
                  <a:pt x="100025" y="41424"/>
                  <a:pt x="100196" y="42710"/>
                </a:cubicBezTo>
                <a:cubicBezTo>
                  <a:pt x="100368" y="43996"/>
                  <a:pt x="100753" y="45539"/>
                  <a:pt x="101353" y="47339"/>
                </a:cubicBezTo>
                <a:cubicBezTo>
                  <a:pt x="101954" y="49139"/>
                  <a:pt x="102554" y="50725"/>
                  <a:pt x="103154" y="52097"/>
                </a:cubicBezTo>
                <a:cubicBezTo>
                  <a:pt x="103754" y="53468"/>
                  <a:pt x="104140" y="54668"/>
                  <a:pt x="104311" y="55697"/>
                </a:cubicBezTo>
                <a:cubicBezTo>
                  <a:pt x="104482" y="56726"/>
                  <a:pt x="104782" y="57497"/>
                  <a:pt x="105211" y="58012"/>
                </a:cubicBezTo>
                <a:cubicBezTo>
                  <a:pt x="105640" y="58526"/>
                  <a:pt x="105983" y="59340"/>
                  <a:pt x="106240" y="60455"/>
                </a:cubicBezTo>
                <a:cubicBezTo>
                  <a:pt x="106497" y="61569"/>
                  <a:pt x="106711" y="62169"/>
                  <a:pt x="106883" y="62255"/>
                </a:cubicBezTo>
                <a:cubicBezTo>
                  <a:pt x="107054" y="62341"/>
                  <a:pt x="107226" y="62941"/>
                  <a:pt x="107397" y="64055"/>
                </a:cubicBezTo>
                <a:cubicBezTo>
                  <a:pt x="107568" y="65170"/>
                  <a:pt x="107869" y="65984"/>
                  <a:pt x="108297" y="66498"/>
                </a:cubicBezTo>
                <a:cubicBezTo>
                  <a:pt x="108726" y="67013"/>
                  <a:pt x="109069" y="67784"/>
                  <a:pt x="109326" y="68813"/>
                </a:cubicBezTo>
                <a:cubicBezTo>
                  <a:pt x="109583" y="69842"/>
                  <a:pt x="110055" y="70913"/>
                  <a:pt x="110740" y="72028"/>
                </a:cubicBezTo>
                <a:cubicBezTo>
                  <a:pt x="111426" y="73142"/>
                  <a:pt x="111940" y="74471"/>
                  <a:pt x="112283" y="76014"/>
                </a:cubicBezTo>
                <a:cubicBezTo>
                  <a:pt x="112626" y="77557"/>
                  <a:pt x="112969" y="78586"/>
                  <a:pt x="113312" y="79100"/>
                </a:cubicBezTo>
                <a:lnTo>
                  <a:pt x="113346" y="79198"/>
                </a:lnTo>
                <a:lnTo>
                  <a:pt x="123471" y="76528"/>
                </a:lnTo>
                <a:cubicBezTo>
                  <a:pt x="127671" y="75842"/>
                  <a:pt x="132300" y="74942"/>
                  <a:pt x="137358" y="73828"/>
                </a:cubicBezTo>
                <a:cubicBezTo>
                  <a:pt x="142416" y="72713"/>
                  <a:pt x="145373" y="71813"/>
                  <a:pt x="146230" y="71128"/>
                </a:cubicBezTo>
                <a:cubicBezTo>
                  <a:pt x="147088" y="70442"/>
                  <a:pt x="148588" y="70056"/>
                  <a:pt x="150731" y="69970"/>
                </a:cubicBezTo>
                <a:cubicBezTo>
                  <a:pt x="152874" y="69885"/>
                  <a:pt x="154417" y="70099"/>
                  <a:pt x="155360" y="70613"/>
                </a:cubicBezTo>
                <a:cubicBezTo>
                  <a:pt x="156303" y="71128"/>
                  <a:pt x="157118" y="71856"/>
                  <a:pt x="157803" y="72799"/>
                </a:cubicBezTo>
                <a:cubicBezTo>
                  <a:pt x="158489" y="73742"/>
                  <a:pt x="158832" y="75114"/>
                  <a:pt x="158832" y="76914"/>
                </a:cubicBezTo>
                <a:cubicBezTo>
                  <a:pt x="158832" y="78714"/>
                  <a:pt x="158618" y="79957"/>
                  <a:pt x="158189" y="80643"/>
                </a:cubicBezTo>
                <a:cubicBezTo>
                  <a:pt x="157761" y="81329"/>
                  <a:pt x="156946" y="82057"/>
                  <a:pt x="155746" y="82829"/>
                </a:cubicBezTo>
                <a:cubicBezTo>
                  <a:pt x="154546" y="83601"/>
                  <a:pt x="153303" y="83986"/>
                  <a:pt x="152017" y="83986"/>
                </a:cubicBezTo>
                <a:cubicBezTo>
                  <a:pt x="150731" y="83986"/>
                  <a:pt x="149831" y="83815"/>
                  <a:pt x="149317" y="83472"/>
                </a:cubicBezTo>
                <a:cubicBezTo>
                  <a:pt x="148802" y="83129"/>
                  <a:pt x="147002" y="82872"/>
                  <a:pt x="143916" y="82700"/>
                </a:cubicBezTo>
                <a:cubicBezTo>
                  <a:pt x="140830" y="82529"/>
                  <a:pt x="137615" y="82658"/>
                  <a:pt x="134272" y="83086"/>
                </a:cubicBezTo>
                <a:cubicBezTo>
                  <a:pt x="130929" y="83515"/>
                  <a:pt x="129043" y="83729"/>
                  <a:pt x="128614" y="83729"/>
                </a:cubicBezTo>
                <a:cubicBezTo>
                  <a:pt x="128185" y="83729"/>
                  <a:pt x="126857" y="83858"/>
                  <a:pt x="124628" y="84115"/>
                </a:cubicBezTo>
                <a:cubicBezTo>
                  <a:pt x="122399" y="84372"/>
                  <a:pt x="120984" y="84501"/>
                  <a:pt x="120384" y="84501"/>
                </a:cubicBezTo>
                <a:cubicBezTo>
                  <a:pt x="119784" y="84501"/>
                  <a:pt x="118584" y="84801"/>
                  <a:pt x="116784" y="85401"/>
                </a:cubicBezTo>
                <a:lnTo>
                  <a:pt x="115651" y="85744"/>
                </a:lnTo>
                <a:lnTo>
                  <a:pt x="116527" y="88101"/>
                </a:lnTo>
                <a:cubicBezTo>
                  <a:pt x="116955" y="88615"/>
                  <a:pt x="117341" y="89387"/>
                  <a:pt x="117684" y="90416"/>
                </a:cubicBezTo>
                <a:cubicBezTo>
                  <a:pt x="118027" y="91444"/>
                  <a:pt x="118370" y="92602"/>
                  <a:pt x="118713" y="93888"/>
                </a:cubicBezTo>
                <a:cubicBezTo>
                  <a:pt x="119056" y="95173"/>
                  <a:pt x="119484" y="96159"/>
                  <a:pt x="119999" y="96845"/>
                </a:cubicBezTo>
                <a:cubicBezTo>
                  <a:pt x="120513" y="97531"/>
                  <a:pt x="120813" y="98645"/>
                  <a:pt x="120899" y="100188"/>
                </a:cubicBezTo>
                <a:cubicBezTo>
                  <a:pt x="120984" y="101731"/>
                  <a:pt x="121627" y="103532"/>
                  <a:pt x="122828" y="105589"/>
                </a:cubicBezTo>
                <a:cubicBezTo>
                  <a:pt x="124028" y="107646"/>
                  <a:pt x="124971" y="109747"/>
                  <a:pt x="125656" y="111890"/>
                </a:cubicBezTo>
                <a:cubicBezTo>
                  <a:pt x="126342" y="114033"/>
                  <a:pt x="126985" y="115662"/>
                  <a:pt x="127585" y="116776"/>
                </a:cubicBezTo>
                <a:cubicBezTo>
                  <a:pt x="128185" y="117891"/>
                  <a:pt x="128700" y="119091"/>
                  <a:pt x="129128" y="120377"/>
                </a:cubicBezTo>
                <a:cubicBezTo>
                  <a:pt x="129557" y="121662"/>
                  <a:pt x="130071" y="122691"/>
                  <a:pt x="130671" y="123463"/>
                </a:cubicBezTo>
                <a:cubicBezTo>
                  <a:pt x="131271" y="124234"/>
                  <a:pt x="131786" y="125263"/>
                  <a:pt x="132214" y="126549"/>
                </a:cubicBezTo>
                <a:cubicBezTo>
                  <a:pt x="132643" y="127835"/>
                  <a:pt x="133372" y="129463"/>
                  <a:pt x="134400" y="131435"/>
                </a:cubicBezTo>
                <a:cubicBezTo>
                  <a:pt x="135429" y="133407"/>
                  <a:pt x="136029" y="134950"/>
                  <a:pt x="136201" y="136064"/>
                </a:cubicBezTo>
                <a:cubicBezTo>
                  <a:pt x="136372" y="137179"/>
                  <a:pt x="136758" y="138036"/>
                  <a:pt x="137358" y="138636"/>
                </a:cubicBezTo>
                <a:lnTo>
                  <a:pt x="138454" y="140280"/>
                </a:lnTo>
                <a:lnTo>
                  <a:pt x="142373" y="136964"/>
                </a:lnTo>
                <a:cubicBezTo>
                  <a:pt x="144602" y="134735"/>
                  <a:pt x="146402" y="133192"/>
                  <a:pt x="147774" y="132335"/>
                </a:cubicBezTo>
                <a:cubicBezTo>
                  <a:pt x="149145" y="131478"/>
                  <a:pt x="149874" y="130792"/>
                  <a:pt x="149960" y="130278"/>
                </a:cubicBezTo>
                <a:cubicBezTo>
                  <a:pt x="150045" y="129763"/>
                  <a:pt x="150388" y="128992"/>
                  <a:pt x="150988" y="127963"/>
                </a:cubicBezTo>
                <a:cubicBezTo>
                  <a:pt x="151588" y="126935"/>
                  <a:pt x="152360" y="126120"/>
                  <a:pt x="153303" y="125520"/>
                </a:cubicBezTo>
                <a:cubicBezTo>
                  <a:pt x="154246" y="124920"/>
                  <a:pt x="155403" y="123977"/>
                  <a:pt x="156775" y="122691"/>
                </a:cubicBezTo>
                <a:cubicBezTo>
                  <a:pt x="158146" y="121405"/>
                  <a:pt x="159175" y="120205"/>
                  <a:pt x="159861" y="119091"/>
                </a:cubicBezTo>
                <a:cubicBezTo>
                  <a:pt x="160547" y="117976"/>
                  <a:pt x="161532" y="116905"/>
                  <a:pt x="162818" y="115876"/>
                </a:cubicBezTo>
                <a:cubicBezTo>
                  <a:pt x="164104" y="114847"/>
                  <a:pt x="165519" y="114290"/>
                  <a:pt x="167062" y="114204"/>
                </a:cubicBezTo>
                <a:cubicBezTo>
                  <a:pt x="168605" y="114119"/>
                  <a:pt x="169848" y="114333"/>
                  <a:pt x="170791" y="114847"/>
                </a:cubicBezTo>
                <a:cubicBezTo>
                  <a:pt x="171734" y="115362"/>
                  <a:pt x="172548" y="116090"/>
                  <a:pt x="173234" y="117033"/>
                </a:cubicBezTo>
                <a:cubicBezTo>
                  <a:pt x="173920" y="117976"/>
                  <a:pt x="174263" y="119176"/>
                  <a:pt x="174263" y="120634"/>
                </a:cubicBezTo>
                <a:cubicBezTo>
                  <a:pt x="174263" y="122091"/>
                  <a:pt x="173920" y="123291"/>
                  <a:pt x="173234" y="124234"/>
                </a:cubicBezTo>
                <a:cubicBezTo>
                  <a:pt x="172548" y="125177"/>
                  <a:pt x="172119" y="125649"/>
                  <a:pt x="171948" y="125649"/>
                </a:cubicBezTo>
                <a:cubicBezTo>
                  <a:pt x="171777" y="125649"/>
                  <a:pt x="171562" y="125820"/>
                  <a:pt x="171305" y="126163"/>
                </a:cubicBezTo>
                <a:lnTo>
                  <a:pt x="170412" y="127082"/>
                </a:lnTo>
                <a:lnTo>
                  <a:pt x="172077" y="127320"/>
                </a:lnTo>
                <a:cubicBezTo>
                  <a:pt x="172505" y="127577"/>
                  <a:pt x="173020" y="128049"/>
                  <a:pt x="173620" y="128735"/>
                </a:cubicBezTo>
                <a:cubicBezTo>
                  <a:pt x="174220" y="129421"/>
                  <a:pt x="174605" y="130149"/>
                  <a:pt x="174777" y="130921"/>
                </a:cubicBezTo>
                <a:cubicBezTo>
                  <a:pt x="174948" y="131692"/>
                  <a:pt x="174991" y="133192"/>
                  <a:pt x="174905" y="135421"/>
                </a:cubicBezTo>
                <a:cubicBezTo>
                  <a:pt x="174820" y="137650"/>
                  <a:pt x="174863" y="139708"/>
                  <a:pt x="175034" y="141593"/>
                </a:cubicBezTo>
                <a:cubicBezTo>
                  <a:pt x="175206" y="143479"/>
                  <a:pt x="175077" y="145580"/>
                  <a:pt x="174648" y="147894"/>
                </a:cubicBezTo>
                <a:cubicBezTo>
                  <a:pt x="174220" y="150209"/>
                  <a:pt x="173962" y="151366"/>
                  <a:pt x="173877" y="151366"/>
                </a:cubicBezTo>
                <a:cubicBezTo>
                  <a:pt x="173791" y="151366"/>
                  <a:pt x="173877" y="153081"/>
                  <a:pt x="174134" y="156510"/>
                </a:cubicBezTo>
                <a:cubicBezTo>
                  <a:pt x="174391" y="159939"/>
                  <a:pt x="174605" y="161782"/>
                  <a:pt x="174777" y="162039"/>
                </a:cubicBezTo>
                <a:cubicBezTo>
                  <a:pt x="174948" y="162296"/>
                  <a:pt x="175291" y="163068"/>
                  <a:pt x="175806" y="164354"/>
                </a:cubicBezTo>
                <a:cubicBezTo>
                  <a:pt x="176320" y="165639"/>
                  <a:pt x="176920" y="167097"/>
                  <a:pt x="177606" y="168726"/>
                </a:cubicBezTo>
                <a:cubicBezTo>
                  <a:pt x="178292" y="170354"/>
                  <a:pt x="178892" y="172369"/>
                  <a:pt x="179406" y="174769"/>
                </a:cubicBezTo>
                <a:cubicBezTo>
                  <a:pt x="179920" y="177169"/>
                  <a:pt x="180349" y="179484"/>
                  <a:pt x="180692" y="181713"/>
                </a:cubicBezTo>
                <a:cubicBezTo>
                  <a:pt x="181035" y="183942"/>
                  <a:pt x="181421" y="185785"/>
                  <a:pt x="181849" y="187242"/>
                </a:cubicBezTo>
                <a:cubicBezTo>
                  <a:pt x="182278" y="188699"/>
                  <a:pt x="182792" y="190028"/>
                  <a:pt x="183392" y="191228"/>
                </a:cubicBezTo>
                <a:cubicBezTo>
                  <a:pt x="183992" y="192428"/>
                  <a:pt x="184335" y="193243"/>
                  <a:pt x="184421" y="193672"/>
                </a:cubicBezTo>
                <a:cubicBezTo>
                  <a:pt x="184507" y="194100"/>
                  <a:pt x="184721" y="194572"/>
                  <a:pt x="185064" y="195086"/>
                </a:cubicBezTo>
                <a:cubicBezTo>
                  <a:pt x="185407" y="195600"/>
                  <a:pt x="186093" y="199629"/>
                  <a:pt x="187121" y="207173"/>
                </a:cubicBezTo>
                <a:cubicBezTo>
                  <a:pt x="188150" y="214717"/>
                  <a:pt x="188664" y="219689"/>
                  <a:pt x="188664" y="222089"/>
                </a:cubicBezTo>
                <a:cubicBezTo>
                  <a:pt x="188664" y="224490"/>
                  <a:pt x="188450" y="226033"/>
                  <a:pt x="188021" y="226718"/>
                </a:cubicBezTo>
                <a:cubicBezTo>
                  <a:pt x="187593" y="227404"/>
                  <a:pt x="186778" y="228133"/>
                  <a:pt x="185578" y="228904"/>
                </a:cubicBezTo>
                <a:cubicBezTo>
                  <a:pt x="184378" y="229676"/>
                  <a:pt x="183778" y="230062"/>
                  <a:pt x="183778" y="230062"/>
                </a:cubicBezTo>
                <a:cubicBezTo>
                  <a:pt x="183778" y="230062"/>
                  <a:pt x="183006" y="230019"/>
                  <a:pt x="181463" y="229933"/>
                </a:cubicBezTo>
                <a:cubicBezTo>
                  <a:pt x="179920" y="229847"/>
                  <a:pt x="178720" y="229505"/>
                  <a:pt x="177863" y="228904"/>
                </a:cubicBezTo>
                <a:cubicBezTo>
                  <a:pt x="177006" y="228304"/>
                  <a:pt x="176063" y="227319"/>
                  <a:pt x="175034" y="225947"/>
                </a:cubicBezTo>
                <a:cubicBezTo>
                  <a:pt x="174005" y="224575"/>
                  <a:pt x="173234" y="223461"/>
                  <a:pt x="172720" y="222604"/>
                </a:cubicBezTo>
                <a:cubicBezTo>
                  <a:pt x="172205" y="221746"/>
                  <a:pt x="171562" y="220889"/>
                  <a:pt x="170791" y="220032"/>
                </a:cubicBezTo>
                <a:cubicBezTo>
                  <a:pt x="170019" y="219175"/>
                  <a:pt x="169291" y="218103"/>
                  <a:pt x="168605" y="216817"/>
                </a:cubicBezTo>
                <a:cubicBezTo>
                  <a:pt x="167919" y="215531"/>
                  <a:pt x="167105" y="214417"/>
                  <a:pt x="166162" y="213474"/>
                </a:cubicBezTo>
                <a:cubicBezTo>
                  <a:pt x="165219" y="212531"/>
                  <a:pt x="164233" y="211417"/>
                  <a:pt x="163204" y="210131"/>
                </a:cubicBezTo>
                <a:cubicBezTo>
                  <a:pt x="162175" y="208845"/>
                  <a:pt x="161618" y="207645"/>
                  <a:pt x="161532" y="206530"/>
                </a:cubicBezTo>
                <a:cubicBezTo>
                  <a:pt x="161447" y="205416"/>
                  <a:pt x="161104" y="204516"/>
                  <a:pt x="160504" y="203830"/>
                </a:cubicBezTo>
                <a:cubicBezTo>
                  <a:pt x="159904" y="203144"/>
                  <a:pt x="159261" y="202115"/>
                  <a:pt x="158575" y="200744"/>
                </a:cubicBezTo>
                <a:cubicBezTo>
                  <a:pt x="157889" y="199372"/>
                  <a:pt x="157118" y="198043"/>
                  <a:pt x="156260" y="196758"/>
                </a:cubicBezTo>
                <a:cubicBezTo>
                  <a:pt x="155403" y="195472"/>
                  <a:pt x="154846" y="194357"/>
                  <a:pt x="154589" y="193414"/>
                </a:cubicBezTo>
                <a:cubicBezTo>
                  <a:pt x="154331" y="192471"/>
                  <a:pt x="153860" y="191657"/>
                  <a:pt x="153174" y="190971"/>
                </a:cubicBezTo>
                <a:cubicBezTo>
                  <a:pt x="152488" y="190285"/>
                  <a:pt x="151931" y="189514"/>
                  <a:pt x="151503" y="188657"/>
                </a:cubicBezTo>
                <a:cubicBezTo>
                  <a:pt x="151074" y="187799"/>
                  <a:pt x="150560" y="186942"/>
                  <a:pt x="149960" y="186085"/>
                </a:cubicBezTo>
                <a:cubicBezTo>
                  <a:pt x="149359" y="185228"/>
                  <a:pt x="148588" y="183856"/>
                  <a:pt x="147645" y="181970"/>
                </a:cubicBezTo>
                <a:cubicBezTo>
                  <a:pt x="146702" y="180084"/>
                  <a:pt x="145759" y="178584"/>
                  <a:pt x="144816" y="177469"/>
                </a:cubicBezTo>
                <a:cubicBezTo>
                  <a:pt x="143873" y="176355"/>
                  <a:pt x="143144" y="174983"/>
                  <a:pt x="142630" y="173355"/>
                </a:cubicBezTo>
                <a:cubicBezTo>
                  <a:pt x="142116" y="171726"/>
                  <a:pt x="141730" y="170740"/>
                  <a:pt x="141473" y="170397"/>
                </a:cubicBezTo>
                <a:cubicBezTo>
                  <a:pt x="141216" y="170054"/>
                  <a:pt x="140573" y="169240"/>
                  <a:pt x="139544" y="167954"/>
                </a:cubicBezTo>
                <a:cubicBezTo>
                  <a:pt x="138515" y="166668"/>
                  <a:pt x="137829" y="165297"/>
                  <a:pt x="137487" y="163839"/>
                </a:cubicBezTo>
                <a:cubicBezTo>
                  <a:pt x="137144" y="162382"/>
                  <a:pt x="136586" y="161225"/>
                  <a:pt x="135815" y="160367"/>
                </a:cubicBezTo>
                <a:lnTo>
                  <a:pt x="135725" y="160219"/>
                </a:lnTo>
                <a:lnTo>
                  <a:pt x="134786" y="160882"/>
                </a:lnTo>
                <a:cubicBezTo>
                  <a:pt x="133500" y="161910"/>
                  <a:pt x="132772" y="162425"/>
                  <a:pt x="132600" y="162425"/>
                </a:cubicBezTo>
                <a:cubicBezTo>
                  <a:pt x="132429" y="162425"/>
                  <a:pt x="131014" y="163668"/>
                  <a:pt x="128357" y="166154"/>
                </a:cubicBezTo>
                <a:cubicBezTo>
                  <a:pt x="125699" y="168640"/>
                  <a:pt x="124285" y="169883"/>
                  <a:pt x="124113" y="169883"/>
                </a:cubicBezTo>
                <a:cubicBezTo>
                  <a:pt x="123942" y="169883"/>
                  <a:pt x="123471" y="170269"/>
                  <a:pt x="122699" y="171040"/>
                </a:cubicBezTo>
                <a:cubicBezTo>
                  <a:pt x="121927" y="171812"/>
                  <a:pt x="121456" y="172197"/>
                  <a:pt x="121284" y="172197"/>
                </a:cubicBezTo>
                <a:cubicBezTo>
                  <a:pt x="121113" y="172197"/>
                  <a:pt x="120770" y="172497"/>
                  <a:pt x="120256" y="173098"/>
                </a:cubicBezTo>
                <a:cubicBezTo>
                  <a:pt x="119741" y="173698"/>
                  <a:pt x="118927" y="174512"/>
                  <a:pt x="117813" y="175541"/>
                </a:cubicBezTo>
                <a:cubicBezTo>
                  <a:pt x="116698" y="176569"/>
                  <a:pt x="116055" y="177084"/>
                  <a:pt x="115884" y="177084"/>
                </a:cubicBezTo>
                <a:cubicBezTo>
                  <a:pt x="115712" y="177084"/>
                  <a:pt x="115027" y="177598"/>
                  <a:pt x="113826" y="178627"/>
                </a:cubicBezTo>
                <a:cubicBezTo>
                  <a:pt x="112626" y="179655"/>
                  <a:pt x="111940" y="180170"/>
                  <a:pt x="111769" y="180170"/>
                </a:cubicBezTo>
                <a:cubicBezTo>
                  <a:pt x="111598" y="180170"/>
                  <a:pt x="111083" y="180470"/>
                  <a:pt x="110226" y="181070"/>
                </a:cubicBezTo>
                <a:cubicBezTo>
                  <a:pt x="109369" y="181670"/>
                  <a:pt x="108854" y="181970"/>
                  <a:pt x="108683" y="181970"/>
                </a:cubicBezTo>
                <a:cubicBezTo>
                  <a:pt x="108511" y="181970"/>
                  <a:pt x="107826" y="182570"/>
                  <a:pt x="106626" y="183770"/>
                </a:cubicBezTo>
                <a:cubicBezTo>
                  <a:pt x="105425" y="184970"/>
                  <a:pt x="104225" y="185871"/>
                  <a:pt x="103025" y="186471"/>
                </a:cubicBezTo>
                <a:cubicBezTo>
                  <a:pt x="101825" y="187071"/>
                  <a:pt x="101096" y="187371"/>
                  <a:pt x="100839" y="187371"/>
                </a:cubicBezTo>
                <a:cubicBezTo>
                  <a:pt x="100582" y="187371"/>
                  <a:pt x="100368" y="187542"/>
                  <a:pt x="100196" y="187885"/>
                </a:cubicBezTo>
                <a:cubicBezTo>
                  <a:pt x="100025" y="188228"/>
                  <a:pt x="99553" y="188785"/>
                  <a:pt x="98782" y="189557"/>
                </a:cubicBezTo>
                <a:cubicBezTo>
                  <a:pt x="98010" y="190328"/>
                  <a:pt x="96896" y="191100"/>
                  <a:pt x="95438" y="191871"/>
                </a:cubicBezTo>
                <a:cubicBezTo>
                  <a:pt x="93981" y="192643"/>
                  <a:pt x="93252" y="193029"/>
                  <a:pt x="93252" y="193029"/>
                </a:cubicBezTo>
                <a:cubicBezTo>
                  <a:pt x="93252" y="193029"/>
                  <a:pt x="92609" y="193029"/>
                  <a:pt x="91324" y="193029"/>
                </a:cubicBezTo>
                <a:cubicBezTo>
                  <a:pt x="90038" y="193029"/>
                  <a:pt x="88923" y="192771"/>
                  <a:pt x="87980" y="192257"/>
                </a:cubicBezTo>
                <a:cubicBezTo>
                  <a:pt x="87037" y="191743"/>
                  <a:pt x="86223" y="191014"/>
                  <a:pt x="85537" y="190071"/>
                </a:cubicBezTo>
                <a:cubicBezTo>
                  <a:pt x="84851" y="189128"/>
                  <a:pt x="84508" y="183770"/>
                  <a:pt x="84508" y="173998"/>
                </a:cubicBezTo>
                <a:cubicBezTo>
                  <a:pt x="84508" y="164225"/>
                  <a:pt x="84680" y="159039"/>
                  <a:pt x="85023" y="158439"/>
                </a:cubicBezTo>
                <a:cubicBezTo>
                  <a:pt x="85366" y="157838"/>
                  <a:pt x="85966" y="157238"/>
                  <a:pt x="86823" y="156638"/>
                </a:cubicBezTo>
                <a:cubicBezTo>
                  <a:pt x="87680" y="156038"/>
                  <a:pt x="88752" y="155738"/>
                  <a:pt x="90038" y="155738"/>
                </a:cubicBezTo>
                <a:cubicBezTo>
                  <a:pt x="91324" y="155738"/>
                  <a:pt x="92267" y="155910"/>
                  <a:pt x="92867" y="156253"/>
                </a:cubicBezTo>
                <a:cubicBezTo>
                  <a:pt x="93467" y="156595"/>
                  <a:pt x="94067" y="157196"/>
                  <a:pt x="94667" y="158053"/>
                </a:cubicBezTo>
                <a:cubicBezTo>
                  <a:pt x="95267" y="158910"/>
                  <a:pt x="95653" y="161953"/>
                  <a:pt x="95824" y="167182"/>
                </a:cubicBezTo>
                <a:cubicBezTo>
                  <a:pt x="95996" y="172412"/>
                  <a:pt x="96510" y="174641"/>
                  <a:pt x="97367" y="173869"/>
                </a:cubicBezTo>
                <a:cubicBezTo>
                  <a:pt x="98224" y="173098"/>
                  <a:pt x="99167" y="172455"/>
                  <a:pt x="100196" y="171940"/>
                </a:cubicBezTo>
                <a:cubicBezTo>
                  <a:pt x="101225" y="171426"/>
                  <a:pt x="102511" y="170611"/>
                  <a:pt x="104054" y="169497"/>
                </a:cubicBezTo>
                <a:cubicBezTo>
                  <a:pt x="105597" y="168383"/>
                  <a:pt x="106754" y="167568"/>
                  <a:pt x="107526" y="167054"/>
                </a:cubicBezTo>
                <a:cubicBezTo>
                  <a:pt x="108297" y="166540"/>
                  <a:pt x="108854" y="165982"/>
                  <a:pt x="109197" y="165382"/>
                </a:cubicBezTo>
                <a:cubicBezTo>
                  <a:pt x="109540" y="164782"/>
                  <a:pt x="110183" y="164182"/>
                  <a:pt x="111126" y="163582"/>
                </a:cubicBezTo>
                <a:cubicBezTo>
                  <a:pt x="112069" y="162982"/>
                  <a:pt x="112926" y="162296"/>
                  <a:pt x="113698" y="161525"/>
                </a:cubicBezTo>
                <a:cubicBezTo>
                  <a:pt x="114469" y="160753"/>
                  <a:pt x="115327" y="160067"/>
                  <a:pt x="116270" y="159467"/>
                </a:cubicBezTo>
                <a:cubicBezTo>
                  <a:pt x="117213" y="158867"/>
                  <a:pt x="118841" y="157496"/>
                  <a:pt x="121156" y="155352"/>
                </a:cubicBezTo>
                <a:cubicBezTo>
                  <a:pt x="123471" y="153209"/>
                  <a:pt x="125356" y="151666"/>
                  <a:pt x="126814" y="150723"/>
                </a:cubicBezTo>
                <a:lnTo>
                  <a:pt x="128468" y="149179"/>
                </a:lnTo>
                <a:lnTo>
                  <a:pt x="127842" y="148152"/>
                </a:lnTo>
                <a:cubicBezTo>
                  <a:pt x="127414" y="147037"/>
                  <a:pt x="127028" y="146351"/>
                  <a:pt x="126685" y="146094"/>
                </a:cubicBezTo>
                <a:cubicBezTo>
                  <a:pt x="126342" y="145837"/>
                  <a:pt x="125742" y="145022"/>
                  <a:pt x="124885" y="143651"/>
                </a:cubicBezTo>
                <a:cubicBezTo>
                  <a:pt x="124028" y="142279"/>
                  <a:pt x="123556" y="141079"/>
                  <a:pt x="123471" y="140050"/>
                </a:cubicBezTo>
                <a:cubicBezTo>
                  <a:pt x="123385" y="139022"/>
                  <a:pt x="122999" y="137907"/>
                  <a:pt x="122313" y="136707"/>
                </a:cubicBezTo>
                <a:cubicBezTo>
                  <a:pt x="121627" y="135507"/>
                  <a:pt x="121027" y="134135"/>
                  <a:pt x="120513" y="132592"/>
                </a:cubicBezTo>
                <a:cubicBezTo>
                  <a:pt x="119999" y="131049"/>
                  <a:pt x="119484" y="129978"/>
                  <a:pt x="118970" y="129378"/>
                </a:cubicBezTo>
                <a:cubicBezTo>
                  <a:pt x="118456" y="128778"/>
                  <a:pt x="117984" y="127878"/>
                  <a:pt x="117555" y="126677"/>
                </a:cubicBezTo>
                <a:cubicBezTo>
                  <a:pt x="117127" y="125477"/>
                  <a:pt x="116613" y="124320"/>
                  <a:pt x="116012" y="123205"/>
                </a:cubicBezTo>
                <a:cubicBezTo>
                  <a:pt x="115412" y="122091"/>
                  <a:pt x="114512" y="119905"/>
                  <a:pt x="113312" y="116648"/>
                </a:cubicBezTo>
                <a:cubicBezTo>
                  <a:pt x="112112" y="113390"/>
                  <a:pt x="110955" y="110861"/>
                  <a:pt x="109840" y="109061"/>
                </a:cubicBezTo>
                <a:lnTo>
                  <a:pt x="109313" y="107667"/>
                </a:lnTo>
                <a:lnTo>
                  <a:pt x="108811" y="110475"/>
                </a:lnTo>
                <a:cubicBezTo>
                  <a:pt x="108383" y="111161"/>
                  <a:pt x="107568" y="111890"/>
                  <a:pt x="106368" y="112661"/>
                </a:cubicBezTo>
                <a:cubicBezTo>
                  <a:pt x="105168" y="113433"/>
                  <a:pt x="103925" y="114033"/>
                  <a:pt x="102639" y="114462"/>
                </a:cubicBezTo>
                <a:cubicBezTo>
                  <a:pt x="101353" y="114890"/>
                  <a:pt x="100496" y="115104"/>
                  <a:pt x="100068" y="115104"/>
                </a:cubicBezTo>
                <a:cubicBezTo>
                  <a:pt x="99639" y="115104"/>
                  <a:pt x="98910" y="115362"/>
                  <a:pt x="97882" y="115876"/>
                </a:cubicBezTo>
                <a:cubicBezTo>
                  <a:pt x="96853" y="116390"/>
                  <a:pt x="95524" y="116948"/>
                  <a:pt x="93895" y="117548"/>
                </a:cubicBezTo>
                <a:cubicBezTo>
                  <a:pt x="92267" y="118148"/>
                  <a:pt x="90809" y="118705"/>
                  <a:pt x="89523" y="119219"/>
                </a:cubicBezTo>
                <a:cubicBezTo>
                  <a:pt x="88237" y="119734"/>
                  <a:pt x="87466" y="119991"/>
                  <a:pt x="87209" y="119991"/>
                </a:cubicBezTo>
                <a:cubicBezTo>
                  <a:pt x="86952" y="119991"/>
                  <a:pt x="86523" y="120248"/>
                  <a:pt x="85923" y="120762"/>
                </a:cubicBezTo>
                <a:cubicBezTo>
                  <a:pt x="85323" y="121277"/>
                  <a:pt x="84937" y="121534"/>
                  <a:pt x="84766" y="121534"/>
                </a:cubicBezTo>
                <a:cubicBezTo>
                  <a:pt x="84594" y="121534"/>
                  <a:pt x="84037" y="121920"/>
                  <a:pt x="83094" y="122691"/>
                </a:cubicBezTo>
                <a:cubicBezTo>
                  <a:pt x="82151" y="123463"/>
                  <a:pt x="81551" y="123848"/>
                  <a:pt x="81294" y="123848"/>
                </a:cubicBezTo>
                <a:cubicBezTo>
                  <a:pt x="81037" y="123848"/>
                  <a:pt x="80608" y="124106"/>
                  <a:pt x="80008" y="124620"/>
                </a:cubicBezTo>
                <a:cubicBezTo>
                  <a:pt x="79408" y="125134"/>
                  <a:pt x="78979" y="125391"/>
                  <a:pt x="78722" y="125391"/>
                </a:cubicBezTo>
                <a:cubicBezTo>
                  <a:pt x="78465" y="125391"/>
                  <a:pt x="77908" y="125691"/>
                  <a:pt x="77050" y="126292"/>
                </a:cubicBezTo>
                <a:cubicBezTo>
                  <a:pt x="76193" y="126892"/>
                  <a:pt x="75636" y="127192"/>
                  <a:pt x="75379" y="127192"/>
                </a:cubicBezTo>
                <a:cubicBezTo>
                  <a:pt x="75122" y="127192"/>
                  <a:pt x="74521" y="127449"/>
                  <a:pt x="73579" y="127963"/>
                </a:cubicBezTo>
                <a:cubicBezTo>
                  <a:pt x="72636" y="128478"/>
                  <a:pt x="71993" y="128735"/>
                  <a:pt x="71650" y="128735"/>
                </a:cubicBezTo>
                <a:cubicBezTo>
                  <a:pt x="71307" y="128735"/>
                  <a:pt x="70492" y="129035"/>
                  <a:pt x="69207" y="129635"/>
                </a:cubicBezTo>
                <a:cubicBezTo>
                  <a:pt x="67921" y="130235"/>
                  <a:pt x="67192" y="130535"/>
                  <a:pt x="67021" y="130535"/>
                </a:cubicBezTo>
                <a:cubicBezTo>
                  <a:pt x="66849" y="130535"/>
                  <a:pt x="65735" y="131264"/>
                  <a:pt x="63677" y="132721"/>
                </a:cubicBezTo>
                <a:lnTo>
                  <a:pt x="63329" y="132956"/>
                </a:lnTo>
                <a:lnTo>
                  <a:pt x="63324" y="136546"/>
                </a:lnTo>
                <a:cubicBezTo>
                  <a:pt x="63302" y="139483"/>
                  <a:pt x="63249" y="141079"/>
                  <a:pt x="63163" y="141336"/>
                </a:cubicBezTo>
                <a:cubicBezTo>
                  <a:pt x="62992" y="141851"/>
                  <a:pt x="62863" y="142108"/>
                  <a:pt x="62777" y="142108"/>
                </a:cubicBezTo>
                <a:cubicBezTo>
                  <a:pt x="62691" y="142108"/>
                  <a:pt x="62606" y="145494"/>
                  <a:pt x="62520" y="152266"/>
                </a:cubicBezTo>
                <a:cubicBezTo>
                  <a:pt x="62434" y="159039"/>
                  <a:pt x="62520" y="162768"/>
                  <a:pt x="62777" y="163453"/>
                </a:cubicBezTo>
                <a:cubicBezTo>
                  <a:pt x="63034" y="164139"/>
                  <a:pt x="63206" y="169711"/>
                  <a:pt x="63292" y="180170"/>
                </a:cubicBezTo>
                <a:cubicBezTo>
                  <a:pt x="63377" y="190628"/>
                  <a:pt x="63334" y="196115"/>
                  <a:pt x="63163" y="196629"/>
                </a:cubicBezTo>
                <a:cubicBezTo>
                  <a:pt x="62992" y="197143"/>
                  <a:pt x="62863" y="197401"/>
                  <a:pt x="62777" y="197401"/>
                </a:cubicBezTo>
                <a:cubicBezTo>
                  <a:pt x="62691" y="197401"/>
                  <a:pt x="62606" y="198686"/>
                  <a:pt x="62520" y="201258"/>
                </a:cubicBezTo>
                <a:cubicBezTo>
                  <a:pt x="62434" y="203830"/>
                  <a:pt x="62306" y="205373"/>
                  <a:pt x="62134" y="205887"/>
                </a:cubicBezTo>
                <a:cubicBezTo>
                  <a:pt x="61963" y="206402"/>
                  <a:pt x="61834" y="206659"/>
                  <a:pt x="61748" y="206659"/>
                </a:cubicBezTo>
                <a:cubicBezTo>
                  <a:pt x="61663" y="206659"/>
                  <a:pt x="61534" y="207259"/>
                  <a:pt x="61363" y="208459"/>
                </a:cubicBezTo>
                <a:cubicBezTo>
                  <a:pt x="61191" y="209659"/>
                  <a:pt x="60720" y="210774"/>
                  <a:pt x="59948" y="211802"/>
                </a:cubicBezTo>
                <a:cubicBezTo>
                  <a:pt x="59177" y="212831"/>
                  <a:pt x="58191" y="213731"/>
                  <a:pt x="56991" y="214503"/>
                </a:cubicBezTo>
                <a:cubicBezTo>
                  <a:pt x="55791" y="215274"/>
                  <a:pt x="55190" y="215660"/>
                  <a:pt x="55190" y="215660"/>
                </a:cubicBezTo>
                <a:cubicBezTo>
                  <a:pt x="55190" y="215660"/>
                  <a:pt x="54719" y="215660"/>
                  <a:pt x="53776" y="215660"/>
                </a:cubicBezTo>
                <a:cubicBezTo>
                  <a:pt x="52833" y="215660"/>
                  <a:pt x="51847" y="215360"/>
                  <a:pt x="50819" y="214760"/>
                </a:cubicBezTo>
                <a:cubicBezTo>
                  <a:pt x="49790" y="214160"/>
                  <a:pt x="49018" y="213431"/>
                  <a:pt x="48504" y="212574"/>
                </a:cubicBezTo>
                <a:cubicBezTo>
                  <a:pt x="47990" y="211717"/>
                  <a:pt x="47432" y="211031"/>
                  <a:pt x="46832" y="210516"/>
                </a:cubicBezTo>
                <a:cubicBezTo>
                  <a:pt x="46232" y="210002"/>
                  <a:pt x="45504" y="209188"/>
                  <a:pt x="44646" y="208073"/>
                </a:cubicBezTo>
                <a:cubicBezTo>
                  <a:pt x="43789" y="206959"/>
                  <a:pt x="42975" y="205373"/>
                  <a:pt x="42203" y="203316"/>
                </a:cubicBezTo>
                <a:cubicBezTo>
                  <a:pt x="41432" y="201258"/>
                  <a:pt x="40274" y="199286"/>
                  <a:pt x="38731" y="197401"/>
                </a:cubicBezTo>
                <a:cubicBezTo>
                  <a:pt x="37188" y="195515"/>
                  <a:pt x="35431" y="193414"/>
                  <a:pt x="33459" y="191100"/>
                </a:cubicBezTo>
                <a:cubicBezTo>
                  <a:pt x="31488" y="188785"/>
                  <a:pt x="29816" y="186342"/>
                  <a:pt x="28444" y="183770"/>
                </a:cubicBezTo>
                <a:cubicBezTo>
                  <a:pt x="27073" y="181199"/>
                  <a:pt x="25744" y="179270"/>
                  <a:pt x="24458" y="177984"/>
                </a:cubicBezTo>
                <a:cubicBezTo>
                  <a:pt x="23172" y="176698"/>
                  <a:pt x="21629" y="174855"/>
                  <a:pt x="19829" y="172455"/>
                </a:cubicBezTo>
                <a:lnTo>
                  <a:pt x="18112" y="170338"/>
                </a:lnTo>
                <a:lnTo>
                  <a:pt x="17772" y="170654"/>
                </a:lnTo>
                <a:cubicBezTo>
                  <a:pt x="16657" y="171512"/>
                  <a:pt x="16014" y="171940"/>
                  <a:pt x="15843" y="171940"/>
                </a:cubicBezTo>
                <a:cubicBezTo>
                  <a:pt x="15671" y="171940"/>
                  <a:pt x="15071" y="172497"/>
                  <a:pt x="14042" y="173612"/>
                </a:cubicBezTo>
                <a:cubicBezTo>
                  <a:pt x="13014" y="174726"/>
                  <a:pt x="11899" y="175669"/>
                  <a:pt x="10699" y="176441"/>
                </a:cubicBezTo>
                <a:cubicBezTo>
                  <a:pt x="9499" y="177212"/>
                  <a:pt x="8899" y="177598"/>
                  <a:pt x="8899" y="177598"/>
                </a:cubicBezTo>
                <a:cubicBezTo>
                  <a:pt x="8899" y="177598"/>
                  <a:pt x="8256" y="177598"/>
                  <a:pt x="6970" y="177598"/>
                </a:cubicBezTo>
                <a:cubicBezTo>
                  <a:pt x="5684" y="177598"/>
                  <a:pt x="4570" y="177341"/>
                  <a:pt x="3627" y="176827"/>
                </a:cubicBezTo>
                <a:cubicBezTo>
                  <a:pt x="2684" y="176312"/>
                  <a:pt x="1870" y="175584"/>
                  <a:pt x="1184" y="174641"/>
                </a:cubicBezTo>
                <a:cubicBezTo>
                  <a:pt x="498" y="173698"/>
                  <a:pt x="112" y="172455"/>
                  <a:pt x="26" y="170912"/>
                </a:cubicBezTo>
                <a:cubicBezTo>
                  <a:pt x="-59" y="169368"/>
                  <a:pt x="69" y="168254"/>
                  <a:pt x="412" y="167568"/>
                </a:cubicBezTo>
                <a:cubicBezTo>
                  <a:pt x="755" y="166882"/>
                  <a:pt x="1355" y="166154"/>
                  <a:pt x="2213" y="165382"/>
                </a:cubicBezTo>
                <a:cubicBezTo>
                  <a:pt x="3070" y="164611"/>
                  <a:pt x="4098" y="164054"/>
                  <a:pt x="5299" y="163711"/>
                </a:cubicBezTo>
                <a:cubicBezTo>
                  <a:pt x="6499" y="163368"/>
                  <a:pt x="7827" y="162896"/>
                  <a:pt x="9285" y="162296"/>
                </a:cubicBezTo>
                <a:lnTo>
                  <a:pt x="11175" y="161265"/>
                </a:lnTo>
                <a:lnTo>
                  <a:pt x="10442" y="160239"/>
                </a:lnTo>
                <a:cubicBezTo>
                  <a:pt x="9756" y="158781"/>
                  <a:pt x="9371" y="157453"/>
                  <a:pt x="9285" y="156253"/>
                </a:cubicBezTo>
                <a:cubicBezTo>
                  <a:pt x="9199" y="155052"/>
                  <a:pt x="9413" y="153981"/>
                  <a:pt x="9928" y="153038"/>
                </a:cubicBezTo>
                <a:cubicBezTo>
                  <a:pt x="10442" y="152095"/>
                  <a:pt x="11171" y="151280"/>
                  <a:pt x="12114" y="150595"/>
                </a:cubicBezTo>
                <a:cubicBezTo>
                  <a:pt x="13057" y="149909"/>
                  <a:pt x="14128" y="149523"/>
                  <a:pt x="15328" y="149437"/>
                </a:cubicBezTo>
                <a:cubicBezTo>
                  <a:pt x="16529" y="149352"/>
                  <a:pt x="17472" y="149480"/>
                  <a:pt x="18157" y="149823"/>
                </a:cubicBezTo>
                <a:cubicBezTo>
                  <a:pt x="18843" y="150166"/>
                  <a:pt x="19615" y="150809"/>
                  <a:pt x="20472" y="151752"/>
                </a:cubicBezTo>
                <a:lnTo>
                  <a:pt x="21448" y="153646"/>
                </a:lnTo>
                <a:lnTo>
                  <a:pt x="32173" y="145451"/>
                </a:lnTo>
                <a:cubicBezTo>
                  <a:pt x="36374" y="142536"/>
                  <a:pt x="39846" y="140222"/>
                  <a:pt x="42589" y="138507"/>
                </a:cubicBezTo>
                <a:lnTo>
                  <a:pt x="50010" y="133613"/>
                </a:lnTo>
                <a:lnTo>
                  <a:pt x="50176" y="124363"/>
                </a:lnTo>
                <a:lnTo>
                  <a:pt x="50176" y="114225"/>
                </a:lnTo>
                <a:lnTo>
                  <a:pt x="49918" y="114333"/>
                </a:lnTo>
                <a:cubicBezTo>
                  <a:pt x="48633" y="115019"/>
                  <a:pt x="45889" y="116519"/>
                  <a:pt x="41689" y="118834"/>
                </a:cubicBezTo>
                <a:cubicBezTo>
                  <a:pt x="37488" y="121148"/>
                  <a:pt x="35259" y="122305"/>
                  <a:pt x="35002" y="122305"/>
                </a:cubicBezTo>
                <a:cubicBezTo>
                  <a:pt x="34745" y="122305"/>
                  <a:pt x="33931" y="122777"/>
                  <a:pt x="32559" y="123720"/>
                </a:cubicBezTo>
                <a:cubicBezTo>
                  <a:pt x="31188" y="124663"/>
                  <a:pt x="29430" y="125691"/>
                  <a:pt x="27287" y="126806"/>
                </a:cubicBezTo>
                <a:cubicBezTo>
                  <a:pt x="25144" y="127920"/>
                  <a:pt x="23944" y="128478"/>
                  <a:pt x="23687" y="128478"/>
                </a:cubicBezTo>
                <a:cubicBezTo>
                  <a:pt x="23429" y="128478"/>
                  <a:pt x="22787" y="128735"/>
                  <a:pt x="21758" y="129249"/>
                </a:cubicBezTo>
                <a:cubicBezTo>
                  <a:pt x="20729" y="129763"/>
                  <a:pt x="20086" y="130021"/>
                  <a:pt x="19829" y="130021"/>
                </a:cubicBezTo>
                <a:cubicBezTo>
                  <a:pt x="19572" y="130021"/>
                  <a:pt x="18543" y="130578"/>
                  <a:pt x="16743" y="131692"/>
                </a:cubicBezTo>
                <a:cubicBezTo>
                  <a:pt x="14943" y="132807"/>
                  <a:pt x="14042" y="133364"/>
                  <a:pt x="14042" y="133364"/>
                </a:cubicBezTo>
                <a:cubicBezTo>
                  <a:pt x="14042" y="133364"/>
                  <a:pt x="12885" y="133364"/>
                  <a:pt x="10571" y="133364"/>
                </a:cubicBezTo>
                <a:cubicBezTo>
                  <a:pt x="8256" y="133364"/>
                  <a:pt x="6627" y="133107"/>
                  <a:pt x="5684" y="132592"/>
                </a:cubicBezTo>
                <a:cubicBezTo>
                  <a:pt x="4741" y="132078"/>
                  <a:pt x="3927" y="131349"/>
                  <a:pt x="3241" y="130406"/>
                </a:cubicBezTo>
                <a:cubicBezTo>
                  <a:pt x="2555" y="129463"/>
                  <a:pt x="2170" y="128392"/>
                  <a:pt x="2084" y="127192"/>
                </a:cubicBezTo>
                <a:cubicBezTo>
                  <a:pt x="1998" y="125992"/>
                  <a:pt x="2213" y="124920"/>
                  <a:pt x="2727" y="123977"/>
                </a:cubicBezTo>
                <a:cubicBezTo>
                  <a:pt x="3241" y="123034"/>
                  <a:pt x="3970" y="122220"/>
                  <a:pt x="4913" y="121534"/>
                </a:cubicBezTo>
                <a:cubicBezTo>
                  <a:pt x="5856" y="120848"/>
                  <a:pt x="7099" y="120462"/>
                  <a:pt x="8642" y="120377"/>
                </a:cubicBezTo>
                <a:cubicBezTo>
                  <a:pt x="10185" y="120291"/>
                  <a:pt x="11385" y="119948"/>
                  <a:pt x="12242" y="119348"/>
                </a:cubicBezTo>
                <a:cubicBezTo>
                  <a:pt x="13100" y="118748"/>
                  <a:pt x="15028" y="117976"/>
                  <a:pt x="18029" y="117033"/>
                </a:cubicBezTo>
                <a:cubicBezTo>
                  <a:pt x="21029" y="116090"/>
                  <a:pt x="23258" y="115190"/>
                  <a:pt x="24715" y="114333"/>
                </a:cubicBezTo>
                <a:cubicBezTo>
                  <a:pt x="26173" y="113476"/>
                  <a:pt x="29645" y="111933"/>
                  <a:pt x="35131" y="109704"/>
                </a:cubicBezTo>
                <a:lnTo>
                  <a:pt x="49261" y="104588"/>
                </a:lnTo>
                <a:lnTo>
                  <a:pt x="48890" y="101989"/>
                </a:lnTo>
                <a:cubicBezTo>
                  <a:pt x="48633" y="101646"/>
                  <a:pt x="48461" y="100403"/>
                  <a:pt x="48375" y="98260"/>
                </a:cubicBezTo>
                <a:cubicBezTo>
                  <a:pt x="48290" y="96116"/>
                  <a:pt x="48118" y="94873"/>
                  <a:pt x="47861" y="94530"/>
                </a:cubicBezTo>
                <a:cubicBezTo>
                  <a:pt x="47604" y="94188"/>
                  <a:pt x="47432" y="93159"/>
                  <a:pt x="47347" y="91444"/>
                </a:cubicBezTo>
                <a:cubicBezTo>
                  <a:pt x="47261" y="89730"/>
                  <a:pt x="47089" y="88701"/>
                  <a:pt x="46832" y="88358"/>
                </a:cubicBezTo>
                <a:cubicBezTo>
                  <a:pt x="46575" y="88015"/>
                  <a:pt x="46404" y="87244"/>
                  <a:pt x="46318" y="86044"/>
                </a:cubicBezTo>
                <a:lnTo>
                  <a:pt x="46465" y="85309"/>
                </a:lnTo>
                <a:lnTo>
                  <a:pt x="44904" y="86558"/>
                </a:lnTo>
                <a:cubicBezTo>
                  <a:pt x="44732" y="86558"/>
                  <a:pt x="44046" y="87072"/>
                  <a:pt x="42846" y="88101"/>
                </a:cubicBezTo>
                <a:cubicBezTo>
                  <a:pt x="41646" y="89130"/>
                  <a:pt x="40960" y="89644"/>
                  <a:pt x="40789" y="89644"/>
                </a:cubicBezTo>
                <a:cubicBezTo>
                  <a:pt x="40617" y="89644"/>
                  <a:pt x="39803" y="90373"/>
                  <a:pt x="38346" y="91830"/>
                </a:cubicBezTo>
                <a:cubicBezTo>
                  <a:pt x="36888" y="93287"/>
                  <a:pt x="35559" y="94402"/>
                  <a:pt x="34359" y="95173"/>
                </a:cubicBezTo>
                <a:cubicBezTo>
                  <a:pt x="33159" y="95945"/>
                  <a:pt x="32559" y="96331"/>
                  <a:pt x="32559" y="96331"/>
                </a:cubicBezTo>
                <a:cubicBezTo>
                  <a:pt x="32559" y="96331"/>
                  <a:pt x="31959" y="96331"/>
                  <a:pt x="30759" y="96331"/>
                </a:cubicBezTo>
                <a:cubicBezTo>
                  <a:pt x="29559" y="96331"/>
                  <a:pt x="28487" y="96074"/>
                  <a:pt x="27544" y="95559"/>
                </a:cubicBezTo>
                <a:cubicBezTo>
                  <a:pt x="26601" y="95045"/>
                  <a:pt x="25787" y="94316"/>
                  <a:pt x="25101" y="93373"/>
                </a:cubicBezTo>
                <a:cubicBezTo>
                  <a:pt x="24415" y="92430"/>
                  <a:pt x="24072" y="91230"/>
                  <a:pt x="24072" y="89773"/>
                </a:cubicBezTo>
                <a:cubicBezTo>
                  <a:pt x="24072" y="88315"/>
                  <a:pt x="24587" y="86901"/>
                  <a:pt x="25615" y="85529"/>
                </a:cubicBezTo>
                <a:cubicBezTo>
                  <a:pt x="26644" y="84158"/>
                  <a:pt x="27630" y="83172"/>
                  <a:pt x="28573" y="82572"/>
                </a:cubicBezTo>
                <a:cubicBezTo>
                  <a:pt x="29516" y="81972"/>
                  <a:pt x="30202" y="81457"/>
                  <a:pt x="30630" y="81029"/>
                </a:cubicBezTo>
                <a:cubicBezTo>
                  <a:pt x="31059" y="80600"/>
                  <a:pt x="32216" y="79700"/>
                  <a:pt x="34102" y="78328"/>
                </a:cubicBezTo>
                <a:cubicBezTo>
                  <a:pt x="35988" y="76957"/>
                  <a:pt x="37103" y="76057"/>
                  <a:pt x="37445" y="75628"/>
                </a:cubicBezTo>
                <a:cubicBezTo>
                  <a:pt x="37788" y="75199"/>
                  <a:pt x="38603" y="74299"/>
                  <a:pt x="39889" y="72928"/>
                </a:cubicBezTo>
                <a:cubicBezTo>
                  <a:pt x="41174" y="71556"/>
                  <a:pt x="43746" y="69499"/>
                  <a:pt x="47604" y="66756"/>
                </a:cubicBezTo>
                <a:cubicBezTo>
                  <a:pt x="51461" y="64012"/>
                  <a:pt x="54333" y="62169"/>
                  <a:pt x="56219" y="61226"/>
                </a:cubicBezTo>
                <a:cubicBezTo>
                  <a:pt x="58105" y="60283"/>
                  <a:pt x="59734" y="59212"/>
                  <a:pt x="61106" y="58012"/>
                </a:cubicBezTo>
                <a:cubicBezTo>
                  <a:pt x="62477" y="56811"/>
                  <a:pt x="63634" y="56040"/>
                  <a:pt x="64577" y="55697"/>
                </a:cubicBezTo>
                <a:cubicBezTo>
                  <a:pt x="65520" y="55354"/>
                  <a:pt x="66506" y="54754"/>
                  <a:pt x="67535" y="53897"/>
                </a:cubicBezTo>
                <a:cubicBezTo>
                  <a:pt x="68564" y="53040"/>
                  <a:pt x="69807" y="52611"/>
                  <a:pt x="71264" y="52611"/>
                </a:cubicBezTo>
                <a:cubicBezTo>
                  <a:pt x="72721" y="52611"/>
                  <a:pt x="73879" y="52911"/>
                  <a:pt x="74736" y="53511"/>
                </a:cubicBezTo>
                <a:cubicBezTo>
                  <a:pt x="75593" y="54111"/>
                  <a:pt x="76322" y="54968"/>
                  <a:pt x="76922" y="56083"/>
                </a:cubicBezTo>
                <a:cubicBezTo>
                  <a:pt x="77522" y="57197"/>
                  <a:pt x="77736" y="58569"/>
                  <a:pt x="77565" y="60198"/>
                </a:cubicBezTo>
                <a:cubicBezTo>
                  <a:pt x="77393" y="61826"/>
                  <a:pt x="76922" y="63069"/>
                  <a:pt x="76150" y="63927"/>
                </a:cubicBezTo>
                <a:cubicBezTo>
                  <a:pt x="75379" y="64784"/>
                  <a:pt x="74179" y="65641"/>
                  <a:pt x="72550" y="66498"/>
                </a:cubicBezTo>
                <a:cubicBezTo>
                  <a:pt x="70921" y="67356"/>
                  <a:pt x="69978" y="67784"/>
                  <a:pt x="69721" y="67784"/>
                </a:cubicBezTo>
                <a:cubicBezTo>
                  <a:pt x="69464" y="67784"/>
                  <a:pt x="68778" y="68256"/>
                  <a:pt x="67663" y="69199"/>
                </a:cubicBezTo>
                <a:cubicBezTo>
                  <a:pt x="66549" y="70142"/>
                  <a:pt x="65006" y="71170"/>
                  <a:pt x="63034" y="72285"/>
                </a:cubicBezTo>
                <a:cubicBezTo>
                  <a:pt x="61063" y="73399"/>
                  <a:pt x="59991" y="73956"/>
                  <a:pt x="59820" y="73956"/>
                </a:cubicBezTo>
                <a:cubicBezTo>
                  <a:pt x="59648" y="73956"/>
                  <a:pt x="58319" y="74899"/>
                  <a:pt x="55833" y="76785"/>
                </a:cubicBezTo>
                <a:lnTo>
                  <a:pt x="52014" y="79496"/>
                </a:lnTo>
                <a:lnTo>
                  <a:pt x="52876" y="79229"/>
                </a:lnTo>
                <a:cubicBezTo>
                  <a:pt x="54419" y="79143"/>
                  <a:pt x="55662" y="79357"/>
                  <a:pt x="56605" y="79871"/>
                </a:cubicBezTo>
                <a:cubicBezTo>
                  <a:pt x="57548" y="80386"/>
                  <a:pt x="58362" y="81115"/>
                  <a:pt x="59048" y="82057"/>
                </a:cubicBezTo>
                <a:cubicBezTo>
                  <a:pt x="59734" y="83000"/>
                  <a:pt x="60120" y="84544"/>
                  <a:pt x="60205" y="86687"/>
                </a:cubicBezTo>
                <a:cubicBezTo>
                  <a:pt x="60291" y="88830"/>
                  <a:pt x="60463" y="90030"/>
                  <a:pt x="60720" y="90287"/>
                </a:cubicBezTo>
                <a:cubicBezTo>
                  <a:pt x="60977" y="90544"/>
                  <a:pt x="61148" y="91873"/>
                  <a:pt x="61234" y="94273"/>
                </a:cubicBezTo>
                <a:cubicBezTo>
                  <a:pt x="61320" y="96674"/>
                  <a:pt x="61491" y="98045"/>
                  <a:pt x="61748" y="98388"/>
                </a:cubicBezTo>
                <a:lnTo>
                  <a:pt x="61959" y="99914"/>
                </a:lnTo>
                <a:lnTo>
                  <a:pt x="62263" y="99803"/>
                </a:lnTo>
                <a:cubicBezTo>
                  <a:pt x="65949" y="98174"/>
                  <a:pt x="70450" y="96459"/>
                  <a:pt x="75765" y="94659"/>
                </a:cubicBezTo>
                <a:cubicBezTo>
                  <a:pt x="81079" y="92859"/>
                  <a:pt x="85666" y="90716"/>
                  <a:pt x="89523" y="88230"/>
                </a:cubicBezTo>
                <a:lnTo>
                  <a:pt x="100690" y="83154"/>
                </a:lnTo>
                <a:lnTo>
                  <a:pt x="99682" y="80129"/>
                </a:lnTo>
                <a:cubicBezTo>
                  <a:pt x="99339" y="78586"/>
                  <a:pt x="98825" y="77343"/>
                  <a:pt x="98139" y="76400"/>
                </a:cubicBezTo>
                <a:cubicBezTo>
                  <a:pt x="97453" y="75457"/>
                  <a:pt x="97024" y="74557"/>
                  <a:pt x="96853" y="73699"/>
                </a:cubicBezTo>
                <a:cubicBezTo>
                  <a:pt x="96681" y="72842"/>
                  <a:pt x="96339" y="72028"/>
                  <a:pt x="95824" y="71256"/>
                </a:cubicBezTo>
                <a:cubicBezTo>
                  <a:pt x="95310" y="70485"/>
                  <a:pt x="94967" y="69627"/>
                  <a:pt x="94795" y="68684"/>
                </a:cubicBezTo>
                <a:cubicBezTo>
                  <a:pt x="94624" y="67741"/>
                  <a:pt x="94453" y="67184"/>
                  <a:pt x="94281" y="67013"/>
                </a:cubicBezTo>
                <a:cubicBezTo>
                  <a:pt x="94110" y="66841"/>
                  <a:pt x="93938" y="66241"/>
                  <a:pt x="93767" y="65213"/>
                </a:cubicBezTo>
                <a:cubicBezTo>
                  <a:pt x="93595" y="64184"/>
                  <a:pt x="93210" y="63241"/>
                  <a:pt x="92609" y="62384"/>
                </a:cubicBezTo>
                <a:cubicBezTo>
                  <a:pt x="92009" y="61526"/>
                  <a:pt x="91667" y="60626"/>
                  <a:pt x="91581" y="59683"/>
                </a:cubicBezTo>
                <a:cubicBezTo>
                  <a:pt x="91495" y="58740"/>
                  <a:pt x="90809" y="56554"/>
                  <a:pt x="89523" y="53125"/>
                </a:cubicBezTo>
                <a:cubicBezTo>
                  <a:pt x="88237" y="49696"/>
                  <a:pt x="87552" y="47467"/>
                  <a:pt x="87466" y="46439"/>
                </a:cubicBezTo>
                <a:cubicBezTo>
                  <a:pt x="87380" y="45410"/>
                  <a:pt x="87252" y="44810"/>
                  <a:pt x="87080" y="44639"/>
                </a:cubicBezTo>
                <a:cubicBezTo>
                  <a:pt x="86909" y="44467"/>
                  <a:pt x="86480" y="43181"/>
                  <a:pt x="85794" y="40781"/>
                </a:cubicBezTo>
                <a:cubicBezTo>
                  <a:pt x="85109" y="38381"/>
                  <a:pt x="84380" y="36409"/>
                  <a:pt x="83608" y="34866"/>
                </a:cubicBezTo>
                <a:cubicBezTo>
                  <a:pt x="82837" y="33323"/>
                  <a:pt x="82408" y="31394"/>
                  <a:pt x="82323" y="29079"/>
                </a:cubicBezTo>
                <a:cubicBezTo>
                  <a:pt x="82237" y="26765"/>
                  <a:pt x="82451" y="25136"/>
                  <a:pt x="82965" y="24193"/>
                </a:cubicBezTo>
                <a:cubicBezTo>
                  <a:pt x="83480" y="23250"/>
                  <a:pt x="84208" y="22436"/>
                  <a:pt x="85151" y="21750"/>
                </a:cubicBezTo>
                <a:cubicBezTo>
                  <a:pt x="86094" y="21064"/>
                  <a:pt x="87466" y="20721"/>
                  <a:pt x="89266" y="20721"/>
                </a:cubicBezTo>
                <a:close/>
                <a:moveTo>
                  <a:pt x="4379988" y="19564"/>
                </a:moveTo>
                <a:cubicBezTo>
                  <a:pt x="4381188" y="19478"/>
                  <a:pt x="4382260" y="19693"/>
                  <a:pt x="4383202" y="20207"/>
                </a:cubicBezTo>
                <a:cubicBezTo>
                  <a:pt x="4384146" y="20721"/>
                  <a:pt x="4385132" y="21621"/>
                  <a:pt x="4386160" y="22907"/>
                </a:cubicBezTo>
                <a:cubicBezTo>
                  <a:pt x="4387188" y="24193"/>
                  <a:pt x="4387746" y="30237"/>
                  <a:pt x="4387832" y="41038"/>
                </a:cubicBezTo>
                <a:cubicBezTo>
                  <a:pt x="4387918" y="51839"/>
                  <a:pt x="4387703" y="57883"/>
                  <a:pt x="4387188" y="59169"/>
                </a:cubicBezTo>
                <a:cubicBezTo>
                  <a:pt x="4386674" y="60455"/>
                  <a:pt x="4386374" y="61098"/>
                  <a:pt x="4386288" y="61098"/>
                </a:cubicBezTo>
                <a:cubicBezTo>
                  <a:pt x="4386203" y="61098"/>
                  <a:pt x="4386118" y="62169"/>
                  <a:pt x="4386031" y="64312"/>
                </a:cubicBezTo>
                <a:cubicBezTo>
                  <a:pt x="4385946" y="66456"/>
                  <a:pt x="4385818" y="67784"/>
                  <a:pt x="4385646" y="68299"/>
                </a:cubicBezTo>
                <a:cubicBezTo>
                  <a:pt x="4385474" y="68813"/>
                  <a:pt x="4385346" y="69070"/>
                  <a:pt x="4385260" y="69070"/>
                </a:cubicBezTo>
                <a:cubicBezTo>
                  <a:pt x="4385174" y="69070"/>
                  <a:pt x="4385088" y="69499"/>
                  <a:pt x="4385002" y="70356"/>
                </a:cubicBezTo>
                <a:cubicBezTo>
                  <a:pt x="4384917" y="71213"/>
                  <a:pt x="4384660" y="72328"/>
                  <a:pt x="4384231" y="73699"/>
                </a:cubicBezTo>
                <a:cubicBezTo>
                  <a:pt x="4383802" y="75071"/>
                  <a:pt x="4383546" y="75757"/>
                  <a:pt x="4383460" y="75757"/>
                </a:cubicBezTo>
                <a:cubicBezTo>
                  <a:pt x="4383374" y="75757"/>
                  <a:pt x="4383160" y="76357"/>
                  <a:pt x="4382816" y="77557"/>
                </a:cubicBezTo>
                <a:cubicBezTo>
                  <a:pt x="4382474" y="78757"/>
                  <a:pt x="4382260" y="79357"/>
                  <a:pt x="4382174" y="79357"/>
                </a:cubicBezTo>
                <a:cubicBezTo>
                  <a:pt x="4382088" y="79357"/>
                  <a:pt x="4381745" y="80214"/>
                  <a:pt x="4381145" y="81929"/>
                </a:cubicBezTo>
                <a:cubicBezTo>
                  <a:pt x="4380545" y="83643"/>
                  <a:pt x="4380202" y="84501"/>
                  <a:pt x="4380116" y="84501"/>
                </a:cubicBezTo>
                <a:cubicBezTo>
                  <a:pt x="4380030" y="84501"/>
                  <a:pt x="4379945" y="85101"/>
                  <a:pt x="4379859" y="86301"/>
                </a:cubicBezTo>
                <a:lnTo>
                  <a:pt x="4379536" y="88080"/>
                </a:lnTo>
                <a:lnTo>
                  <a:pt x="4381016" y="87587"/>
                </a:lnTo>
                <a:cubicBezTo>
                  <a:pt x="4381874" y="87415"/>
                  <a:pt x="4382816" y="87030"/>
                  <a:pt x="4383846" y="86429"/>
                </a:cubicBezTo>
                <a:cubicBezTo>
                  <a:pt x="4384874" y="85829"/>
                  <a:pt x="4386074" y="85486"/>
                  <a:pt x="4387446" y="85401"/>
                </a:cubicBezTo>
                <a:cubicBezTo>
                  <a:pt x="4388818" y="85315"/>
                  <a:pt x="4390018" y="84972"/>
                  <a:pt x="4391046" y="84372"/>
                </a:cubicBezTo>
                <a:cubicBezTo>
                  <a:pt x="4392074" y="83772"/>
                  <a:pt x="4394646" y="83429"/>
                  <a:pt x="4398762" y="83343"/>
                </a:cubicBezTo>
                <a:cubicBezTo>
                  <a:pt x="4402876" y="83258"/>
                  <a:pt x="4405106" y="83086"/>
                  <a:pt x="4405448" y="82829"/>
                </a:cubicBezTo>
                <a:cubicBezTo>
                  <a:pt x="4405791" y="82572"/>
                  <a:pt x="4406862" y="82400"/>
                  <a:pt x="4408662" y="82315"/>
                </a:cubicBezTo>
                <a:cubicBezTo>
                  <a:pt x="4410463" y="82229"/>
                  <a:pt x="4411492" y="82057"/>
                  <a:pt x="4411749" y="81800"/>
                </a:cubicBezTo>
                <a:cubicBezTo>
                  <a:pt x="4412006" y="81543"/>
                  <a:pt x="4413721" y="81372"/>
                  <a:pt x="4416892" y="81286"/>
                </a:cubicBezTo>
                <a:cubicBezTo>
                  <a:pt x="4420064" y="81200"/>
                  <a:pt x="4421778" y="81029"/>
                  <a:pt x="4422036" y="80772"/>
                </a:cubicBezTo>
                <a:cubicBezTo>
                  <a:pt x="4422293" y="80514"/>
                  <a:pt x="4423193" y="80343"/>
                  <a:pt x="4424736" y="80257"/>
                </a:cubicBezTo>
                <a:cubicBezTo>
                  <a:pt x="4426279" y="80172"/>
                  <a:pt x="4427522" y="80386"/>
                  <a:pt x="4428465" y="80900"/>
                </a:cubicBezTo>
                <a:cubicBezTo>
                  <a:pt x="4429408" y="81415"/>
                  <a:pt x="4430222" y="82143"/>
                  <a:pt x="4430908" y="83086"/>
                </a:cubicBezTo>
                <a:cubicBezTo>
                  <a:pt x="4431594" y="84029"/>
                  <a:pt x="4431980" y="86215"/>
                  <a:pt x="4432066" y="89644"/>
                </a:cubicBezTo>
                <a:cubicBezTo>
                  <a:pt x="4432152" y="93073"/>
                  <a:pt x="4432323" y="94959"/>
                  <a:pt x="4432580" y="95302"/>
                </a:cubicBezTo>
                <a:cubicBezTo>
                  <a:pt x="4432837" y="95645"/>
                  <a:pt x="4433009" y="99845"/>
                  <a:pt x="4433094" y="107904"/>
                </a:cubicBezTo>
                <a:cubicBezTo>
                  <a:pt x="4433180" y="115962"/>
                  <a:pt x="4432966" y="120591"/>
                  <a:pt x="4432452" y="121791"/>
                </a:cubicBezTo>
                <a:cubicBezTo>
                  <a:pt x="4431937" y="122991"/>
                  <a:pt x="4431637" y="123591"/>
                  <a:pt x="4431551" y="123591"/>
                </a:cubicBezTo>
                <a:cubicBezTo>
                  <a:pt x="4431466" y="123591"/>
                  <a:pt x="4431380" y="125220"/>
                  <a:pt x="4431294" y="128478"/>
                </a:cubicBezTo>
                <a:cubicBezTo>
                  <a:pt x="4431208" y="131735"/>
                  <a:pt x="4431080" y="133621"/>
                  <a:pt x="4430908" y="134135"/>
                </a:cubicBezTo>
                <a:cubicBezTo>
                  <a:pt x="4430737" y="134650"/>
                  <a:pt x="4430608" y="134907"/>
                  <a:pt x="4430522" y="134907"/>
                </a:cubicBezTo>
                <a:cubicBezTo>
                  <a:pt x="4430437" y="134907"/>
                  <a:pt x="4430308" y="135807"/>
                  <a:pt x="4430136" y="137607"/>
                </a:cubicBezTo>
                <a:cubicBezTo>
                  <a:pt x="4429966" y="139408"/>
                  <a:pt x="4429666" y="140651"/>
                  <a:pt x="4429236" y="141336"/>
                </a:cubicBezTo>
                <a:cubicBezTo>
                  <a:pt x="4428808" y="142022"/>
                  <a:pt x="4428551" y="142365"/>
                  <a:pt x="4428465" y="142365"/>
                </a:cubicBezTo>
                <a:cubicBezTo>
                  <a:pt x="4428380" y="142365"/>
                  <a:pt x="4428294" y="143094"/>
                  <a:pt x="4428208" y="144551"/>
                </a:cubicBezTo>
                <a:cubicBezTo>
                  <a:pt x="4428122" y="146008"/>
                  <a:pt x="4427822" y="147337"/>
                  <a:pt x="4427308" y="148537"/>
                </a:cubicBezTo>
                <a:cubicBezTo>
                  <a:pt x="4426794" y="149737"/>
                  <a:pt x="4426494" y="150338"/>
                  <a:pt x="4426408" y="150338"/>
                </a:cubicBezTo>
                <a:cubicBezTo>
                  <a:pt x="4426322" y="150338"/>
                  <a:pt x="4426150" y="150980"/>
                  <a:pt x="4425894" y="152266"/>
                </a:cubicBezTo>
                <a:cubicBezTo>
                  <a:pt x="4425636" y="153552"/>
                  <a:pt x="4425465" y="154195"/>
                  <a:pt x="4425379" y="154195"/>
                </a:cubicBezTo>
                <a:cubicBezTo>
                  <a:pt x="4425294" y="154195"/>
                  <a:pt x="4425165" y="154795"/>
                  <a:pt x="4424994" y="155995"/>
                </a:cubicBezTo>
                <a:cubicBezTo>
                  <a:pt x="4424822" y="157196"/>
                  <a:pt x="4424522" y="158138"/>
                  <a:pt x="4424093" y="158824"/>
                </a:cubicBezTo>
                <a:cubicBezTo>
                  <a:pt x="4423664" y="159510"/>
                  <a:pt x="4423408" y="159853"/>
                  <a:pt x="4423322" y="159853"/>
                </a:cubicBezTo>
                <a:cubicBezTo>
                  <a:pt x="4423236" y="159853"/>
                  <a:pt x="4423108" y="160710"/>
                  <a:pt x="4422936" y="162425"/>
                </a:cubicBezTo>
                <a:cubicBezTo>
                  <a:pt x="4422764" y="164139"/>
                  <a:pt x="4422636" y="164996"/>
                  <a:pt x="4422550" y="164996"/>
                </a:cubicBezTo>
                <a:cubicBezTo>
                  <a:pt x="4422464" y="164996"/>
                  <a:pt x="4422250" y="165597"/>
                  <a:pt x="4421907" y="166797"/>
                </a:cubicBezTo>
                <a:cubicBezTo>
                  <a:pt x="4421564" y="167997"/>
                  <a:pt x="4421350" y="168597"/>
                  <a:pt x="4421264" y="168597"/>
                </a:cubicBezTo>
                <a:cubicBezTo>
                  <a:pt x="4421179" y="168597"/>
                  <a:pt x="4420836" y="169326"/>
                  <a:pt x="4420236" y="170783"/>
                </a:cubicBezTo>
                <a:cubicBezTo>
                  <a:pt x="4419636" y="172240"/>
                  <a:pt x="4419293" y="172969"/>
                  <a:pt x="4419207" y="172969"/>
                </a:cubicBezTo>
                <a:cubicBezTo>
                  <a:pt x="4419122" y="172969"/>
                  <a:pt x="4418993" y="173698"/>
                  <a:pt x="4418821" y="175155"/>
                </a:cubicBezTo>
                <a:cubicBezTo>
                  <a:pt x="4418650" y="176612"/>
                  <a:pt x="4418350" y="177684"/>
                  <a:pt x="4417921" y="178370"/>
                </a:cubicBezTo>
                <a:cubicBezTo>
                  <a:pt x="4417492" y="179055"/>
                  <a:pt x="4417236" y="179398"/>
                  <a:pt x="4417150" y="179398"/>
                </a:cubicBezTo>
                <a:cubicBezTo>
                  <a:pt x="4417064" y="179398"/>
                  <a:pt x="4416936" y="180127"/>
                  <a:pt x="4416764" y="181584"/>
                </a:cubicBezTo>
                <a:cubicBezTo>
                  <a:pt x="4416592" y="183042"/>
                  <a:pt x="4416250" y="184242"/>
                  <a:pt x="4415735" y="185185"/>
                </a:cubicBezTo>
                <a:cubicBezTo>
                  <a:pt x="4415220" y="186128"/>
                  <a:pt x="4414920" y="186599"/>
                  <a:pt x="4414835" y="186599"/>
                </a:cubicBezTo>
                <a:cubicBezTo>
                  <a:pt x="4414750" y="186599"/>
                  <a:pt x="4414620" y="186899"/>
                  <a:pt x="4414449" y="187499"/>
                </a:cubicBezTo>
                <a:cubicBezTo>
                  <a:pt x="4414278" y="188099"/>
                  <a:pt x="4414150" y="188399"/>
                  <a:pt x="4414063" y="188399"/>
                </a:cubicBezTo>
                <a:cubicBezTo>
                  <a:pt x="4413978" y="188399"/>
                  <a:pt x="4413850" y="188957"/>
                  <a:pt x="4413678" y="190071"/>
                </a:cubicBezTo>
                <a:cubicBezTo>
                  <a:pt x="4413506" y="191185"/>
                  <a:pt x="4413206" y="192086"/>
                  <a:pt x="4412778" y="192771"/>
                </a:cubicBezTo>
                <a:cubicBezTo>
                  <a:pt x="4412349" y="193457"/>
                  <a:pt x="4412092" y="193800"/>
                  <a:pt x="4412006" y="193800"/>
                </a:cubicBezTo>
                <a:cubicBezTo>
                  <a:pt x="4411920" y="193800"/>
                  <a:pt x="4411749" y="194443"/>
                  <a:pt x="4411492" y="195729"/>
                </a:cubicBezTo>
                <a:cubicBezTo>
                  <a:pt x="4411234" y="197015"/>
                  <a:pt x="4411063" y="197658"/>
                  <a:pt x="4410977" y="197658"/>
                </a:cubicBezTo>
                <a:cubicBezTo>
                  <a:pt x="4410892" y="197658"/>
                  <a:pt x="4410806" y="198086"/>
                  <a:pt x="4410720" y="198944"/>
                </a:cubicBezTo>
                <a:cubicBezTo>
                  <a:pt x="4410634" y="199801"/>
                  <a:pt x="4410334" y="200830"/>
                  <a:pt x="4409820" y="202030"/>
                </a:cubicBezTo>
                <a:cubicBezTo>
                  <a:pt x="4409306" y="203230"/>
                  <a:pt x="4409006" y="203830"/>
                  <a:pt x="4408920" y="203830"/>
                </a:cubicBezTo>
                <a:cubicBezTo>
                  <a:pt x="4408834" y="203830"/>
                  <a:pt x="4408706" y="204387"/>
                  <a:pt x="4408534" y="205502"/>
                </a:cubicBezTo>
                <a:cubicBezTo>
                  <a:pt x="4408362" y="206616"/>
                  <a:pt x="4408063" y="207516"/>
                  <a:pt x="4407634" y="208202"/>
                </a:cubicBezTo>
                <a:cubicBezTo>
                  <a:pt x="4407206" y="208888"/>
                  <a:pt x="4406948" y="209231"/>
                  <a:pt x="4406862" y="209231"/>
                </a:cubicBezTo>
                <a:cubicBezTo>
                  <a:pt x="4406777" y="209231"/>
                  <a:pt x="4406262" y="210088"/>
                  <a:pt x="4405320" y="211802"/>
                </a:cubicBezTo>
                <a:cubicBezTo>
                  <a:pt x="4404376" y="213517"/>
                  <a:pt x="4403305" y="214760"/>
                  <a:pt x="4402104" y="215531"/>
                </a:cubicBezTo>
                <a:cubicBezTo>
                  <a:pt x="4400904" y="216303"/>
                  <a:pt x="4400304" y="216689"/>
                  <a:pt x="4400304" y="216689"/>
                </a:cubicBezTo>
                <a:cubicBezTo>
                  <a:pt x="4400304" y="216689"/>
                  <a:pt x="4399662" y="216689"/>
                  <a:pt x="4398376" y="216689"/>
                </a:cubicBezTo>
                <a:cubicBezTo>
                  <a:pt x="4397090" y="216689"/>
                  <a:pt x="4396104" y="216517"/>
                  <a:pt x="4395418" y="216174"/>
                </a:cubicBezTo>
                <a:cubicBezTo>
                  <a:pt x="4394732" y="215831"/>
                  <a:pt x="4394090" y="215360"/>
                  <a:pt x="4393489" y="214760"/>
                </a:cubicBezTo>
                <a:cubicBezTo>
                  <a:pt x="4392890" y="214160"/>
                  <a:pt x="4392418" y="213474"/>
                  <a:pt x="4392074" y="212702"/>
                </a:cubicBezTo>
                <a:cubicBezTo>
                  <a:pt x="4391732" y="211931"/>
                  <a:pt x="4391304" y="211245"/>
                  <a:pt x="4390789" y="210645"/>
                </a:cubicBezTo>
                <a:cubicBezTo>
                  <a:pt x="4390274" y="210045"/>
                  <a:pt x="4389632" y="208973"/>
                  <a:pt x="4388860" y="207430"/>
                </a:cubicBezTo>
                <a:cubicBezTo>
                  <a:pt x="4388088" y="205887"/>
                  <a:pt x="4387017" y="204301"/>
                  <a:pt x="4385646" y="202673"/>
                </a:cubicBezTo>
                <a:cubicBezTo>
                  <a:pt x="4384274" y="201044"/>
                  <a:pt x="4383417" y="199672"/>
                  <a:pt x="4383074" y="198558"/>
                </a:cubicBezTo>
                <a:cubicBezTo>
                  <a:pt x="4382731" y="197443"/>
                  <a:pt x="4381831" y="194957"/>
                  <a:pt x="4380374" y="191100"/>
                </a:cubicBezTo>
                <a:cubicBezTo>
                  <a:pt x="4378916" y="187242"/>
                  <a:pt x="4377330" y="183342"/>
                  <a:pt x="4375616" y="179398"/>
                </a:cubicBezTo>
                <a:cubicBezTo>
                  <a:pt x="4373902" y="175455"/>
                  <a:pt x="4372316" y="171683"/>
                  <a:pt x="4370858" y="168083"/>
                </a:cubicBezTo>
                <a:cubicBezTo>
                  <a:pt x="4369401" y="164482"/>
                  <a:pt x="4367986" y="160324"/>
                  <a:pt x="4366614" y="155610"/>
                </a:cubicBezTo>
                <a:cubicBezTo>
                  <a:pt x="4365243" y="150895"/>
                  <a:pt x="4364643" y="148109"/>
                  <a:pt x="4364814" y="147251"/>
                </a:cubicBezTo>
                <a:cubicBezTo>
                  <a:pt x="4364986" y="146394"/>
                  <a:pt x="4365372" y="145708"/>
                  <a:pt x="4365972" y="145194"/>
                </a:cubicBezTo>
                <a:cubicBezTo>
                  <a:pt x="4366572" y="144680"/>
                  <a:pt x="4367386" y="144422"/>
                  <a:pt x="4368415" y="144422"/>
                </a:cubicBezTo>
                <a:cubicBezTo>
                  <a:pt x="4369444" y="144422"/>
                  <a:pt x="4370172" y="144594"/>
                  <a:pt x="4370601" y="144937"/>
                </a:cubicBezTo>
                <a:cubicBezTo>
                  <a:pt x="4371030" y="145280"/>
                  <a:pt x="4371372" y="145751"/>
                  <a:pt x="4371630" y="146351"/>
                </a:cubicBezTo>
                <a:cubicBezTo>
                  <a:pt x="4371886" y="146951"/>
                  <a:pt x="4372786" y="148923"/>
                  <a:pt x="4374330" y="152266"/>
                </a:cubicBezTo>
                <a:cubicBezTo>
                  <a:pt x="4375873" y="155610"/>
                  <a:pt x="4377288" y="158824"/>
                  <a:pt x="4378573" y="161910"/>
                </a:cubicBezTo>
                <a:cubicBezTo>
                  <a:pt x="4379859" y="164996"/>
                  <a:pt x="4380888" y="167225"/>
                  <a:pt x="4381660" y="168597"/>
                </a:cubicBezTo>
                <a:cubicBezTo>
                  <a:pt x="4382431" y="169969"/>
                  <a:pt x="4383460" y="171812"/>
                  <a:pt x="4384745" y="174126"/>
                </a:cubicBezTo>
                <a:cubicBezTo>
                  <a:pt x="4386031" y="176441"/>
                  <a:pt x="4387532" y="179141"/>
                  <a:pt x="4389246" y="182227"/>
                </a:cubicBezTo>
                <a:cubicBezTo>
                  <a:pt x="4390961" y="185313"/>
                  <a:pt x="4392290" y="188014"/>
                  <a:pt x="4393232" y="190328"/>
                </a:cubicBezTo>
                <a:cubicBezTo>
                  <a:pt x="4394176" y="192643"/>
                  <a:pt x="4395076" y="194186"/>
                  <a:pt x="4395932" y="194957"/>
                </a:cubicBezTo>
                <a:cubicBezTo>
                  <a:pt x="4396790" y="195729"/>
                  <a:pt x="4397390" y="195772"/>
                  <a:pt x="4397733" y="195086"/>
                </a:cubicBezTo>
                <a:cubicBezTo>
                  <a:pt x="4398076" y="194400"/>
                  <a:pt x="4398290" y="193586"/>
                  <a:pt x="4398376" y="192643"/>
                </a:cubicBezTo>
                <a:cubicBezTo>
                  <a:pt x="4398462" y="191700"/>
                  <a:pt x="4398804" y="190671"/>
                  <a:pt x="4399404" y="189557"/>
                </a:cubicBezTo>
                <a:cubicBezTo>
                  <a:pt x="4400004" y="188442"/>
                  <a:pt x="4400433" y="187456"/>
                  <a:pt x="4400690" y="186599"/>
                </a:cubicBezTo>
                <a:cubicBezTo>
                  <a:pt x="4400948" y="185742"/>
                  <a:pt x="4401204" y="184799"/>
                  <a:pt x="4401462" y="183770"/>
                </a:cubicBezTo>
                <a:cubicBezTo>
                  <a:pt x="4401719" y="182742"/>
                  <a:pt x="4402104" y="181884"/>
                  <a:pt x="4402619" y="181199"/>
                </a:cubicBezTo>
                <a:cubicBezTo>
                  <a:pt x="4403134" y="180513"/>
                  <a:pt x="4403434" y="179613"/>
                  <a:pt x="4403519" y="178498"/>
                </a:cubicBezTo>
                <a:cubicBezTo>
                  <a:pt x="4403605" y="177384"/>
                  <a:pt x="4403948" y="176269"/>
                  <a:pt x="4404548" y="175155"/>
                </a:cubicBezTo>
                <a:cubicBezTo>
                  <a:pt x="4405148" y="174040"/>
                  <a:pt x="4405491" y="173012"/>
                  <a:pt x="4405576" y="172069"/>
                </a:cubicBezTo>
                <a:cubicBezTo>
                  <a:pt x="4405662" y="171126"/>
                  <a:pt x="4405962" y="170183"/>
                  <a:pt x="4406477" y="169240"/>
                </a:cubicBezTo>
                <a:cubicBezTo>
                  <a:pt x="4406991" y="168297"/>
                  <a:pt x="4407334" y="167440"/>
                  <a:pt x="4407506" y="166668"/>
                </a:cubicBezTo>
                <a:cubicBezTo>
                  <a:pt x="4407678" y="165897"/>
                  <a:pt x="4407891" y="165297"/>
                  <a:pt x="4408148" y="164868"/>
                </a:cubicBezTo>
                <a:cubicBezTo>
                  <a:pt x="4408406" y="164439"/>
                  <a:pt x="4408577" y="163925"/>
                  <a:pt x="4408662" y="163325"/>
                </a:cubicBezTo>
                <a:cubicBezTo>
                  <a:pt x="4408748" y="162725"/>
                  <a:pt x="4408920" y="162210"/>
                  <a:pt x="4409177" y="161782"/>
                </a:cubicBezTo>
                <a:cubicBezTo>
                  <a:pt x="4409434" y="161353"/>
                  <a:pt x="4409606" y="160496"/>
                  <a:pt x="4409692" y="159210"/>
                </a:cubicBezTo>
                <a:cubicBezTo>
                  <a:pt x="4409777" y="157924"/>
                  <a:pt x="4410120" y="156724"/>
                  <a:pt x="4410720" y="155610"/>
                </a:cubicBezTo>
                <a:cubicBezTo>
                  <a:pt x="4411320" y="154495"/>
                  <a:pt x="4411664" y="153466"/>
                  <a:pt x="4411749" y="152524"/>
                </a:cubicBezTo>
                <a:cubicBezTo>
                  <a:pt x="4411834" y="151581"/>
                  <a:pt x="4412006" y="150895"/>
                  <a:pt x="4412263" y="150466"/>
                </a:cubicBezTo>
                <a:cubicBezTo>
                  <a:pt x="4412520" y="150037"/>
                  <a:pt x="4412692" y="149523"/>
                  <a:pt x="4412778" y="148923"/>
                </a:cubicBezTo>
                <a:cubicBezTo>
                  <a:pt x="4412864" y="148323"/>
                  <a:pt x="4413206" y="147466"/>
                  <a:pt x="4413806" y="146351"/>
                </a:cubicBezTo>
                <a:cubicBezTo>
                  <a:pt x="4414406" y="145237"/>
                  <a:pt x="4414792" y="143565"/>
                  <a:pt x="4414964" y="141336"/>
                </a:cubicBezTo>
                <a:cubicBezTo>
                  <a:pt x="4415135" y="139107"/>
                  <a:pt x="4415478" y="137650"/>
                  <a:pt x="4415992" y="136964"/>
                </a:cubicBezTo>
                <a:cubicBezTo>
                  <a:pt x="4416506" y="136279"/>
                  <a:pt x="4416807" y="135378"/>
                  <a:pt x="4416892" y="134264"/>
                </a:cubicBezTo>
                <a:cubicBezTo>
                  <a:pt x="4416978" y="133150"/>
                  <a:pt x="4417150" y="132378"/>
                  <a:pt x="4417406" y="131949"/>
                </a:cubicBezTo>
                <a:cubicBezTo>
                  <a:pt x="4417664" y="131521"/>
                  <a:pt x="4417836" y="129635"/>
                  <a:pt x="4417921" y="126292"/>
                </a:cubicBezTo>
                <a:cubicBezTo>
                  <a:pt x="4418007" y="122948"/>
                  <a:pt x="4418350" y="120719"/>
                  <a:pt x="4418950" y="119605"/>
                </a:cubicBezTo>
                <a:cubicBezTo>
                  <a:pt x="4419550" y="118491"/>
                  <a:pt x="4419893" y="114847"/>
                  <a:pt x="4419978" y="108675"/>
                </a:cubicBezTo>
                <a:cubicBezTo>
                  <a:pt x="4420064" y="102503"/>
                  <a:pt x="4419978" y="99245"/>
                  <a:pt x="4419722" y="98902"/>
                </a:cubicBezTo>
                <a:cubicBezTo>
                  <a:pt x="4419464" y="98560"/>
                  <a:pt x="4419293" y="97702"/>
                  <a:pt x="4419207" y="96331"/>
                </a:cubicBezTo>
                <a:cubicBezTo>
                  <a:pt x="4419122" y="94959"/>
                  <a:pt x="4418778" y="94273"/>
                  <a:pt x="4418178" y="94273"/>
                </a:cubicBezTo>
                <a:cubicBezTo>
                  <a:pt x="4417578" y="94273"/>
                  <a:pt x="4417021" y="94445"/>
                  <a:pt x="4416506" y="94788"/>
                </a:cubicBezTo>
                <a:cubicBezTo>
                  <a:pt x="4415992" y="95131"/>
                  <a:pt x="4414706" y="95302"/>
                  <a:pt x="4412649" y="95302"/>
                </a:cubicBezTo>
                <a:cubicBezTo>
                  <a:pt x="4410592" y="95302"/>
                  <a:pt x="4409392" y="95431"/>
                  <a:pt x="4409048" y="95688"/>
                </a:cubicBezTo>
                <a:cubicBezTo>
                  <a:pt x="4408706" y="95945"/>
                  <a:pt x="4406562" y="96159"/>
                  <a:pt x="4402619" y="96331"/>
                </a:cubicBezTo>
                <a:cubicBezTo>
                  <a:pt x="4398676" y="96502"/>
                  <a:pt x="4395976" y="96888"/>
                  <a:pt x="4394518" y="97488"/>
                </a:cubicBezTo>
                <a:cubicBezTo>
                  <a:pt x="4393060" y="98088"/>
                  <a:pt x="4391775" y="98388"/>
                  <a:pt x="4390660" y="98388"/>
                </a:cubicBezTo>
                <a:cubicBezTo>
                  <a:pt x="4389546" y="98388"/>
                  <a:pt x="4388346" y="98731"/>
                  <a:pt x="4387060" y="99417"/>
                </a:cubicBezTo>
                <a:cubicBezTo>
                  <a:pt x="4385774" y="100103"/>
                  <a:pt x="4384917" y="100445"/>
                  <a:pt x="4384488" y="100445"/>
                </a:cubicBezTo>
                <a:cubicBezTo>
                  <a:pt x="4384060" y="100445"/>
                  <a:pt x="4383546" y="100617"/>
                  <a:pt x="4382945" y="100960"/>
                </a:cubicBezTo>
                <a:cubicBezTo>
                  <a:pt x="4382346" y="101303"/>
                  <a:pt x="4381316" y="101474"/>
                  <a:pt x="4379859" y="101474"/>
                </a:cubicBezTo>
                <a:cubicBezTo>
                  <a:pt x="4378402" y="101474"/>
                  <a:pt x="4376816" y="101989"/>
                  <a:pt x="4375102" y="103017"/>
                </a:cubicBezTo>
                <a:lnTo>
                  <a:pt x="4374956" y="103059"/>
                </a:lnTo>
                <a:lnTo>
                  <a:pt x="4374201" y="104946"/>
                </a:lnTo>
                <a:cubicBezTo>
                  <a:pt x="4373772" y="106232"/>
                  <a:pt x="4372958" y="107989"/>
                  <a:pt x="4371758" y="110218"/>
                </a:cubicBezTo>
                <a:cubicBezTo>
                  <a:pt x="4370558" y="112447"/>
                  <a:pt x="4369915" y="113561"/>
                  <a:pt x="4369830" y="113561"/>
                </a:cubicBezTo>
                <a:cubicBezTo>
                  <a:pt x="4369744" y="113561"/>
                  <a:pt x="4369658" y="114119"/>
                  <a:pt x="4369572" y="115233"/>
                </a:cubicBezTo>
                <a:cubicBezTo>
                  <a:pt x="4369486" y="116347"/>
                  <a:pt x="4368972" y="118062"/>
                  <a:pt x="4368029" y="120377"/>
                </a:cubicBezTo>
                <a:cubicBezTo>
                  <a:pt x="4367086" y="122691"/>
                  <a:pt x="4366572" y="123848"/>
                  <a:pt x="4366486" y="123848"/>
                </a:cubicBezTo>
                <a:cubicBezTo>
                  <a:pt x="4366400" y="123848"/>
                  <a:pt x="4366100" y="124320"/>
                  <a:pt x="4365586" y="125263"/>
                </a:cubicBezTo>
                <a:cubicBezTo>
                  <a:pt x="4365072" y="126206"/>
                  <a:pt x="4364772" y="126677"/>
                  <a:pt x="4364686" y="126677"/>
                </a:cubicBezTo>
                <a:cubicBezTo>
                  <a:pt x="4364600" y="126677"/>
                  <a:pt x="4364300" y="127577"/>
                  <a:pt x="4363786" y="129378"/>
                </a:cubicBezTo>
                <a:cubicBezTo>
                  <a:pt x="4363272" y="131178"/>
                  <a:pt x="4362672" y="132550"/>
                  <a:pt x="4361986" y="133492"/>
                </a:cubicBezTo>
                <a:cubicBezTo>
                  <a:pt x="4361300" y="134435"/>
                  <a:pt x="4360872" y="134907"/>
                  <a:pt x="4360700" y="134907"/>
                </a:cubicBezTo>
                <a:cubicBezTo>
                  <a:pt x="4360528" y="134907"/>
                  <a:pt x="4360314" y="135721"/>
                  <a:pt x="4360056" y="137350"/>
                </a:cubicBezTo>
                <a:cubicBezTo>
                  <a:pt x="4359800" y="138979"/>
                  <a:pt x="4359156" y="140436"/>
                  <a:pt x="4358128" y="141722"/>
                </a:cubicBezTo>
                <a:cubicBezTo>
                  <a:pt x="4357099" y="143008"/>
                  <a:pt x="4356542" y="143651"/>
                  <a:pt x="4356456" y="143651"/>
                </a:cubicBezTo>
                <a:cubicBezTo>
                  <a:pt x="4356371" y="143651"/>
                  <a:pt x="4355899" y="144508"/>
                  <a:pt x="4355042" y="146223"/>
                </a:cubicBezTo>
                <a:cubicBezTo>
                  <a:pt x="4354184" y="147937"/>
                  <a:pt x="4353713" y="148794"/>
                  <a:pt x="4353627" y="148794"/>
                </a:cubicBezTo>
                <a:cubicBezTo>
                  <a:pt x="4353542" y="148794"/>
                  <a:pt x="4353370" y="149266"/>
                  <a:pt x="4353113" y="150209"/>
                </a:cubicBezTo>
                <a:cubicBezTo>
                  <a:pt x="4352856" y="151152"/>
                  <a:pt x="4352342" y="152138"/>
                  <a:pt x="4351570" y="153166"/>
                </a:cubicBezTo>
                <a:cubicBezTo>
                  <a:pt x="4350798" y="154195"/>
                  <a:pt x="4350370" y="154709"/>
                  <a:pt x="4350284" y="154709"/>
                </a:cubicBezTo>
                <a:cubicBezTo>
                  <a:pt x="4350198" y="154709"/>
                  <a:pt x="4350070" y="155224"/>
                  <a:pt x="4349898" y="156253"/>
                </a:cubicBezTo>
                <a:cubicBezTo>
                  <a:pt x="4349726" y="157281"/>
                  <a:pt x="4349427" y="158138"/>
                  <a:pt x="4348998" y="158824"/>
                </a:cubicBezTo>
                <a:cubicBezTo>
                  <a:pt x="4348570" y="159510"/>
                  <a:pt x="4348312" y="159853"/>
                  <a:pt x="4348226" y="159853"/>
                </a:cubicBezTo>
                <a:cubicBezTo>
                  <a:pt x="4348141" y="159853"/>
                  <a:pt x="4348012" y="160239"/>
                  <a:pt x="4347841" y="161010"/>
                </a:cubicBezTo>
                <a:cubicBezTo>
                  <a:pt x="4347670" y="161782"/>
                  <a:pt x="4347198" y="162810"/>
                  <a:pt x="4346426" y="164096"/>
                </a:cubicBezTo>
                <a:cubicBezTo>
                  <a:pt x="4345655" y="165382"/>
                  <a:pt x="4345226" y="166025"/>
                  <a:pt x="4345140" y="166025"/>
                </a:cubicBezTo>
                <a:cubicBezTo>
                  <a:pt x="4345055" y="166025"/>
                  <a:pt x="4344626" y="167011"/>
                  <a:pt x="4343854" y="168983"/>
                </a:cubicBezTo>
                <a:cubicBezTo>
                  <a:pt x="4343083" y="170954"/>
                  <a:pt x="4342269" y="172540"/>
                  <a:pt x="4341412" y="173740"/>
                </a:cubicBezTo>
                <a:cubicBezTo>
                  <a:pt x="4340554" y="174941"/>
                  <a:pt x="4340083" y="175541"/>
                  <a:pt x="4339997" y="175541"/>
                </a:cubicBezTo>
                <a:cubicBezTo>
                  <a:pt x="4339912" y="175541"/>
                  <a:pt x="4339312" y="176655"/>
                  <a:pt x="4338196" y="178884"/>
                </a:cubicBezTo>
                <a:cubicBezTo>
                  <a:pt x="4337082" y="181113"/>
                  <a:pt x="4336482" y="182227"/>
                  <a:pt x="4336396" y="182227"/>
                </a:cubicBezTo>
                <a:cubicBezTo>
                  <a:pt x="4336311" y="182227"/>
                  <a:pt x="4336139" y="182656"/>
                  <a:pt x="4335882" y="183513"/>
                </a:cubicBezTo>
                <a:cubicBezTo>
                  <a:pt x="4335625" y="184370"/>
                  <a:pt x="4335240" y="185399"/>
                  <a:pt x="4334724" y="186599"/>
                </a:cubicBezTo>
                <a:cubicBezTo>
                  <a:pt x="4334210" y="187799"/>
                  <a:pt x="4333910" y="188399"/>
                  <a:pt x="4333825" y="188399"/>
                </a:cubicBezTo>
                <a:cubicBezTo>
                  <a:pt x="4333740" y="188399"/>
                  <a:pt x="4333354" y="188999"/>
                  <a:pt x="4332668" y="190200"/>
                </a:cubicBezTo>
                <a:cubicBezTo>
                  <a:pt x="4331982" y="191400"/>
                  <a:pt x="4331596" y="192000"/>
                  <a:pt x="4331510" y="192000"/>
                </a:cubicBezTo>
                <a:cubicBezTo>
                  <a:pt x="4331424" y="192000"/>
                  <a:pt x="4331082" y="192643"/>
                  <a:pt x="4330482" y="193929"/>
                </a:cubicBezTo>
                <a:cubicBezTo>
                  <a:pt x="4329882" y="195215"/>
                  <a:pt x="4329196" y="196243"/>
                  <a:pt x="4328424" y="197015"/>
                </a:cubicBezTo>
                <a:cubicBezTo>
                  <a:pt x="4327652" y="197786"/>
                  <a:pt x="4327182" y="198172"/>
                  <a:pt x="4327010" y="198172"/>
                </a:cubicBezTo>
                <a:cubicBezTo>
                  <a:pt x="4326838" y="198172"/>
                  <a:pt x="4326410" y="198644"/>
                  <a:pt x="4325724" y="199587"/>
                </a:cubicBezTo>
                <a:cubicBezTo>
                  <a:pt x="4325038" y="200529"/>
                  <a:pt x="4324652" y="201001"/>
                  <a:pt x="4324566" y="201001"/>
                </a:cubicBezTo>
                <a:cubicBezTo>
                  <a:pt x="4324481" y="201001"/>
                  <a:pt x="4324352" y="201344"/>
                  <a:pt x="4324180" y="202030"/>
                </a:cubicBezTo>
                <a:cubicBezTo>
                  <a:pt x="4324010" y="202715"/>
                  <a:pt x="4323581" y="203573"/>
                  <a:pt x="4322894" y="204601"/>
                </a:cubicBezTo>
                <a:cubicBezTo>
                  <a:pt x="4322209" y="205630"/>
                  <a:pt x="4321524" y="206616"/>
                  <a:pt x="4320838" y="207559"/>
                </a:cubicBezTo>
                <a:cubicBezTo>
                  <a:pt x="4320152" y="208502"/>
                  <a:pt x="4319724" y="208973"/>
                  <a:pt x="4319552" y="208973"/>
                </a:cubicBezTo>
                <a:cubicBezTo>
                  <a:pt x="4319380" y="208973"/>
                  <a:pt x="4318866" y="209531"/>
                  <a:pt x="4318008" y="210645"/>
                </a:cubicBezTo>
                <a:cubicBezTo>
                  <a:pt x="4317152" y="211759"/>
                  <a:pt x="4316380" y="212788"/>
                  <a:pt x="4315694" y="213731"/>
                </a:cubicBezTo>
                <a:cubicBezTo>
                  <a:pt x="4315008" y="214674"/>
                  <a:pt x="4314580" y="215146"/>
                  <a:pt x="4314408" y="215146"/>
                </a:cubicBezTo>
                <a:cubicBezTo>
                  <a:pt x="4314237" y="215146"/>
                  <a:pt x="4314022" y="215317"/>
                  <a:pt x="4313765" y="215660"/>
                </a:cubicBezTo>
                <a:cubicBezTo>
                  <a:pt x="4313508" y="216003"/>
                  <a:pt x="4312565" y="217032"/>
                  <a:pt x="4310936" y="218746"/>
                </a:cubicBezTo>
                <a:cubicBezTo>
                  <a:pt x="4309308" y="220461"/>
                  <a:pt x="4308408" y="221318"/>
                  <a:pt x="4308236" y="221318"/>
                </a:cubicBezTo>
                <a:cubicBezTo>
                  <a:pt x="4308064" y="221318"/>
                  <a:pt x="4307807" y="221532"/>
                  <a:pt x="4307464" y="221961"/>
                </a:cubicBezTo>
                <a:cubicBezTo>
                  <a:pt x="4307122" y="222389"/>
                  <a:pt x="4306136" y="223461"/>
                  <a:pt x="4304507" y="225175"/>
                </a:cubicBezTo>
                <a:cubicBezTo>
                  <a:pt x="4302878" y="226890"/>
                  <a:pt x="4301464" y="228133"/>
                  <a:pt x="4300264" y="228904"/>
                </a:cubicBezTo>
                <a:cubicBezTo>
                  <a:pt x="4299064" y="229676"/>
                  <a:pt x="4298463" y="230062"/>
                  <a:pt x="4298463" y="230062"/>
                </a:cubicBezTo>
                <a:cubicBezTo>
                  <a:pt x="4298463" y="230062"/>
                  <a:pt x="4297992" y="230062"/>
                  <a:pt x="4297048" y="230062"/>
                </a:cubicBezTo>
                <a:cubicBezTo>
                  <a:pt x="4296106" y="230062"/>
                  <a:pt x="4295163" y="229805"/>
                  <a:pt x="4294220" y="229290"/>
                </a:cubicBezTo>
                <a:cubicBezTo>
                  <a:pt x="4293277" y="228776"/>
                  <a:pt x="4292548" y="228133"/>
                  <a:pt x="4292034" y="227361"/>
                </a:cubicBezTo>
                <a:cubicBezTo>
                  <a:pt x="4291520" y="226590"/>
                  <a:pt x="4290834" y="225604"/>
                  <a:pt x="4289976" y="224404"/>
                </a:cubicBezTo>
                <a:cubicBezTo>
                  <a:pt x="4289120" y="223204"/>
                  <a:pt x="4288648" y="220503"/>
                  <a:pt x="4288562" y="216303"/>
                </a:cubicBezTo>
                <a:cubicBezTo>
                  <a:pt x="4288476" y="212102"/>
                  <a:pt x="4288690" y="209531"/>
                  <a:pt x="4289205" y="208588"/>
                </a:cubicBezTo>
                <a:cubicBezTo>
                  <a:pt x="4289719" y="207645"/>
                  <a:pt x="4290448" y="206830"/>
                  <a:pt x="4291391" y="206144"/>
                </a:cubicBezTo>
                <a:cubicBezTo>
                  <a:pt x="4292334" y="205459"/>
                  <a:pt x="4293406" y="205073"/>
                  <a:pt x="4294606" y="204987"/>
                </a:cubicBezTo>
                <a:cubicBezTo>
                  <a:pt x="4295806" y="204901"/>
                  <a:pt x="4296878" y="205116"/>
                  <a:pt x="4297820" y="205630"/>
                </a:cubicBezTo>
                <a:cubicBezTo>
                  <a:pt x="4298764" y="206144"/>
                  <a:pt x="4299535" y="206873"/>
                  <a:pt x="4300134" y="207816"/>
                </a:cubicBezTo>
                <a:cubicBezTo>
                  <a:pt x="4300735" y="208759"/>
                  <a:pt x="4301935" y="208373"/>
                  <a:pt x="4303736" y="206659"/>
                </a:cubicBezTo>
                <a:cubicBezTo>
                  <a:pt x="4305536" y="204944"/>
                  <a:pt x="4307378" y="202630"/>
                  <a:pt x="4309264" y="199715"/>
                </a:cubicBezTo>
                <a:cubicBezTo>
                  <a:pt x="4311150" y="196800"/>
                  <a:pt x="4312436" y="195000"/>
                  <a:pt x="4313122" y="194314"/>
                </a:cubicBezTo>
                <a:cubicBezTo>
                  <a:pt x="4313808" y="193629"/>
                  <a:pt x="4314665" y="192600"/>
                  <a:pt x="4315694" y="191228"/>
                </a:cubicBezTo>
                <a:cubicBezTo>
                  <a:pt x="4316722" y="189857"/>
                  <a:pt x="4317580" y="188485"/>
                  <a:pt x="4318266" y="187114"/>
                </a:cubicBezTo>
                <a:cubicBezTo>
                  <a:pt x="4318952" y="185742"/>
                  <a:pt x="4319766" y="184585"/>
                  <a:pt x="4320708" y="183642"/>
                </a:cubicBezTo>
                <a:cubicBezTo>
                  <a:pt x="4321652" y="182699"/>
                  <a:pt x="4322166" y="182013"/>
                  <a:pt x="4322252" y="181584"/>
                </a:cubicBezTo>
                <a:cubicBezTo>
                  <a:pt x="4322338" y="181156"/>
                  <a:pt x="4323109" y="179441"/>
                  <a:pt x="4324566" y="176441"/>
                </a:cubicBezTo>
                <a:cubicBezTo>
                  <a:pt x="4326024" y="173440"/>
                  <a:pt x="4327396" y="171040"/>
                  <a:pt x="4328681" y="169240"/>
                </a:cubicBezTo>
                <a:cubicBezTo>
                  <a:pt x="4329967" y="167440"/>
                  <a:pt x="4330867" y="165811"/>
                  <a:pt x="4331382" y="164354"/>
                </a:cubicBezTo>
                <a:cubicBezTo>
                  <a:pt x="4331896" y="162896"/>
                  <a:pt x="4332539" y="161567"/>
                  <a:pt x="4333310" y="160367"/>
                </a:cubicBezTo>
                <a:cubicBezTo>
                  <a:pt x="4334082" y="159167"/>
                  <a:pt x="4334511" y="158353"/>
                  <a:pt x="4334596" y="157924"/>
                </a:cubicBezTo>
                <a:cubicBezTo>
                  <a:pt x="4334682" y="157496"/>
                  <a:pt x="4335026" y="156724"/>
                  <a:pt x="4335625" y="155610"/>
                </a:cubicBezTo>
                <a:cubicBezTo>
                  <a:pt x="4336225" y="154495"/>
                  <a:pt x="4336654" y="153424"/>
                  <a:pt x="4336911" y="152395"/>
                </a:cubicBezTo>
                <a:cubicBezTo>
                  <a:pt x="4337168" y="151366"/>
                  <a:pt x="4337682" y="150252"/>
                  <a:pt x="4338454" y="149052"/>
                </a:cubicBezTo>
                <a:cubicBezTo>
                  <a:pt x="4339226" y="147851"/>
                  <a:pt x="4340212" y="146051"/>
                  <a:pt x="4341412" y="143651"/>
                </a:cubicBezTo>
                <a:cubicBezTo>
                  <a:pt x="4342612" y="141251"/>
                  <a:pt x="4343812" y="139193"/>
                  <a:pt x="4345012" y="137479"/>
                </a:cubicBezTo>
                <a:cubicBezTo>
                  <a:pt x="4346212" y="135764"/>
                  <a:pt x="4346855" y="134478"/>
                  <a:pt x="4346940" y="133621"/>
                </a:cubicBezTo>
                <a:cubicBezTo>
                  <a:pt x="4347026" y="132764"/>
                  <a:pt x="4347241" y="131821"/>
                  <a:pt x="4347584" y="130792"/>
                </a:cubicBezTo>
                <a:cubicBezTo>
                  <a:pt x="4347926" y="129763"/>
                  <a:pt x="4348484" y="128735"/>
                  <a:pt x="4349256" y="127706"/>
                </a:cubicBezTo>
                <a:cubicBezTo>
                  <a:pt x="4350026" y="126677"/>
                  <a:pt x="4350541" y="125863"/>
                  <a:pt x="4350798" y="125263"/>
                </a:cubicBezTo>
                <a:cubicBezTo>
                  <a:pt x="4351056" y="124663"/>
                  <a:pt x="4351656" y="123463"/>
                  <a:pt x="4352598" y="121662"/>
                </a:cubicBezTo>
                <a:cubicBezTo>
                  <a:pt x="4353542" y="119862"/>
                  <a:pt x="4354356" y="118276"/>
                  <a:pt x="4355042" y="116905"/>
                </a:cubicBezTo>
                <a:cubicBezTo>
                  <a:pt x="4355728" y="115533"/>
                  <a:pt x="4356114" y="114033"/>
                  <a:pt x="4356199" y="112404"/>
                </a:cubicBezTo>
                <a:cubicBezTo>
                  <a:pt x="4356285" y="110775"/>
                  <a:pt x="4356500" y="109618"/>
                  <a:pt x="4356842" y="108932"/>
                </a:cubicBezTo>
                <a:lnTo>
                  <a:pt x="4357912" y="107533"/>
                </a:lnTo>
                <a:lnTo>
                  <a:pt x="4357614" y="107646"/>
                </a:lnTo>
                <a:cubicBezTo>
                  <a:pt x="4356585" y="108332"/>
                  <a:pt x="4355814" y="108675"/>
                  <a:pt x="4355299" y="108675"/>
                </a:cubicBezTo>
                <a:cubicBezTo>
                  <a:pt x="4354784" y="108675"/>
                  <a:pt x="4354270" y="108847"/>
                  <a:pt x="4353756" y="109189"/>
                </a:cubicBezTo>
                <a:cubicBezTo>
                  <a:pt x="4353242" y="109532"/>
                  <a:pt x="4352470" y="109704"/>
                  <a:pt x="4351441" y="109704"/>
                </a:cubicBezTo>
                <a:cubicBezTo>
                  <a:pt x="4350412" y="109704"/>
                  <a:pt x="4349813" y="109790"/>
                  <a:pt x="4349641" y="109961"/>
                </a:cubicBezTo>
                <a:cubicBezTo>
                  <a:pt x="4349470" y="110132"/>
                  <a:pt x="4348312" y="110647"/>
                  <a:pt x="4346169" y="111504"/>
                </a:cubicBezTo>
                <a:cubicBezTo>
                  <a:pt x="4344026" y="112361"/>
                  <a:pt x="4342226" y="112790"/>
                  <a:pt x="4340768" y="112790"/>
                </a:cubicBezTo>
                <a:cubicBezTo>
                  <a:pt x="4339312" y="112790"/>
                  <a:pt x="4337768" y="113133"/>
                  <a:pt x="4336139" y="113819"/>
                </a:cubicBezTo>
                <a:cubicBezTo>
                  <a:pt x="4334511" y="114504"/>
                  <a:pt x="4333310" y="114847"/>
                  <a:pt x="4332539" y="114847"/>
                </a:cubicBezTo>
                <a:cubicBezTo>
                  <a:pt x="4331768" y="114847"/>
                  <a:pt x="4331082" y="115019"/>
                  <a:pt x="4330482" y="115362"/>
                </a:cubicBezTo>
                <a:cubicBezTo>
                  <a:pt x="4329882" y="115705"/>
                  <a:pt x="4323581" y="115876"/>
                  <a:pt x="4311579" y="115876"/>
                </a:cubicBezTo>
                <a:cubicBezTo>
                  <a:pt x="4299578" y="115876"/>
                  <a:pt x="4293106" y="115619"/>
                  <a:pt x="4292162" y="115104"/>
                </a:cubicBezTo>
                <a:cubicBezTo>
                  <a:pt x="4291220" y="114590"/>
                  <a:pt x="4290406" y="113861"/>
                  <a:pt x="4289719" y="112918"/>
                </a:cubicBezTo>
                <a:cubicBezTo>
                  <a:pt x="4289034" y="111976"/>
                  <a:pt x="4288648" y="110904"/>
                  <a:pt x="4288562" y="109704"/>
                </a:cubicBezTo>
                <a:cubicBezTo>
                  <a:pt x="4288476" y="108504"/>
                  <a:pt x="4288690" y="107432"/>
                  <a:pt x="4289205" y="106489"/>
                </a:cubicBezTo>
                <a:cubicBezTo>
                  <a:pt x="4289719" y="105546"/>
                  <a:pt x="4290448" y="104732"/>
                  <a:pt x="4291391" y="104046"/>
                </a:cubicBezTo>
                <a:cubicBezTo>
                  <a:pt x="4292334" y="103360"/>
                  <a:pt x="4298463" y="102974"/>
                  <a:pt x="4309779" y="102889"/>
                </a:cubicBezTo>
                <a:cubicBezTo>
                  <a:pt x="4321094" y="102803"/>
                  <a:pt x="4326838" y="102674"/>
                  <a:pt x="4327010" y="102503"/>
                </a:cubicBezTo>
                <a:cubicBezTo>
                  <a:pt x="4327182" y="102331"/>
                  <a:pt x="4328038" y="102117"/>
                  <a:pt x="4329582" y="101860"/>
                </a:cubicBezTo>
                <a:cubicBezTo>
                  <a:pt x="4331124" y="101603"/>
                  <a:pt x="4332410" y="101217"/>
                  <a:pt x="4333439" y="100703"/>
                </a:cubicBezTo>
                <a:cubicBezTo>
                  <a:pt x="4334468" y="100188"/>
                  <a:pt x="4335882" y="99888"/>
                  <a:pt x="4337682" y="99803"/>
                </a:cubicBezTo>
                <a:cubicBezTo>
                  <a:pt x="4339482" y="99717"/>
                  <a:pt x="4340640" y="99588"/>
                  <a:pt x="4341154" y="99417"/>
                </a:cubicBezTo>
                <a:cubicBezTo>
                  <a:pt x="4341668" y="99245"/>
                  <a:pt x="4342568" y="98817"/>
                  <a:pt x="4343854" y="98131"/>
                </a:cubicBezTo>
                <a:cubicBezTo>
                  <a:pt x="4345140" y="97445"/>
                  <a:pt x="4346426" y="96974"/>
                  <a:pt x="4347712" y="96716"/>
                </a:cubicBezTo>
                <a:cubicBezTo>
                  <a:pt x="4348998" y="96459"/>
                  <a:pt x="4350070" y="96202"/>
                  <a:pt x="4350927" y="95945"/>
                </a:cubicBezTo>
                <a:cubicBezTo>
                  <a:pt x="4351784" y="95688"/>
                  <a:pt x="4352598" y="95259"/>
                  <a:pt x="4353370" y="94659"/>
                </a:cubicBezTo>
                <a:cubicBezTo>
                  <a:pt x="4354142" y="94059"/>
                  <a:pt x="4355214" y="93716"/>
                  <a:pt x="4356585" y="93630"/>
                </a:cubicBezTo>
                <a:cubicBezTo>
                  <a:pt x="4357956" y="93545"/>
                  <a:pt x="4358728" y="93416"/>
                  <a:pt x="4358899" y="93245"/>
                </a:cubicBezTo>
                <a:cubicBezTo>
                  <a:pt x="4359071" y="93073"/>
                  <a:pt x="4359628" y="92902"/>
                  <a:pt x="4360571" y="92730"/>
                </a:cubicBezTo>
                <a:cubicBezTo>
                  <a:pt x="4361514" y="92559"/>
                  <a:pt x="4362114" y="92344"/>
                  <a:pt x="4362371" y="92087"/>
                </a:cubicBezTo>
                <a:lnTo>
                  <a:pt x="4364014" y="91853"/>
                </a:lnTo>
                <a:lnTo>
                  <a:pt x="4364042" y="91702"/>
                </a:lnTo>
                <a:cubicBezTo>
                  <a:pt x="4364386" y="90673"/>
                  <a:pt x="4364858" y="89473"/>
                  <a:pt x="4365457" y="88101"/>
                </a:cubicBezTo>
                <a:cubicBezTo>
                  <a:pt x="4366058" y="86729"/>
                  <a:pt x="4366400" y="85401"/>
                  <a:pt x="4366486" y="84115"/>
                </a:cubicBezTo>
                <a:cubicBezTo>
                  <a:pt x="4366572" y="82829"/>
                  <a:pt x="4367044" y="81200"/>
                  <a:pt x="4367900" y="79229"/>
                </a:cubicBezTo>
                <a:cubicBezTo>
                  <a:pt x="4368758" y="77257"/>
                  <a:pt x="4369272" y="75885"/>
                  <a:pt x="4369444" y="75114"/>
                </a:cubicBezTo>
                <a:cubicBezTo>
                  <a:pt x="4369616" y="74342"/>
                  <a:pt x="4370001" y="73314"/>
                  <a:pt x="4370601" y="72028"/>
                </a:cubicBezTo>
                <a:cubicBezTo>
                  <a:pt x="4371201" y="70742"/>
                  <a:pt x="4371544" y="69542"/>
                  <a:pt x="4371630" y="68427"/>
                </a:cubicBezTo>
                <a:cubicBezTo>
                  <a:pt x="4371715" y="67313"/>
                  <a:pt x="4371886" y="66541"/>
                  <a:pt x="4372144" y="66113"/>
                </a:cubicBezTo>
                <a:cubicBezTo>
                  <a:pt x="4372401" y="65684"/>
                  <a:pt x="4372572" y="64441"/>
                  <a:pt x="4372658" y="62384"/>
                </a:cubicBezTo>
                <a:cubicBezTo>
                  <a:pt x="4372744" y="60326"/>
                  <a:pt x="4373087" y="58612"/>
                  <a:pt x="4373687" y="57240"/>
                </a:cubicBezTo>
                <a:cubicBezTo>
                  <a:pt x="4374287" y="55868"/>
                  <a:pt x="4374630" y="50854"/>
                  <a:pt x="4374716" y="42195"/>
                </a:cubicBezTo>
                <a:cubicBezTo>
                  <a:pt x="4374802" y="33537"/>
                  <a:pt x="4374716" y="29037"/>
                  <a:pt x="4374458" y="28694"/>
                </a:cubicBezTo>
                <a:cubicBezTo>
                  <a:pt x="4374201" y="28351"/>
                  <a:pt x="4374030" y="27579"/>
                  <a:pt x="4373944" y="26379"/>
                </a:cubicBezTo>
                <a:cubicBezTo>
                  <a:pt x="4373858" y="25179"/>
                  <a:pt x="4374072" y="24107"/>
                  <a:pt x="4374587" y="23164"/>
                </a:cubicBezTo>
                <a:cubicBezTo>
                  <a:pt x="4375102" y="22221"/>
                  <a:pt x="4375830" y="21407"/>
                  <a:pt x="4376773" y="20721"/>
                </a:cubicBezTo>
                <a:cubicBezTo>
                  <a:pt x="4377716" y="20035"/>
                  <a:pt x="4378788" y="19650"/>
                  <a:pt x="4379988" y="19564"/>
                </a:cubicBezTo>
                <a:close/>
                <a:moveTo>
                  <a:pt x="4788592" y="16478"/>
                </a:moveTo>
                <a:cubicBezTo>
                  <a:pt x="4790820" y="16392"/>
                  <a:pt x="4792149" y="16478"/>
                  <a:pt x="4792578" y="16735"/>
                </a:cubicBezTo>
                <a:cubicBezTo>
                  <a:pt x="4793006" y="16992"/>
                  <a:pt x="4793520" y="17164"/>
                  <a:pt x="4794121" y="17249"/>
                </a:cubicBezTo>
                <a:cubicBezTo>
                  <a:pt x="4794720" y="17335"/>
                  <a:pt x="4795364" y="17549"/>
                  <a:pt x="4796050" y="17892"/>
                </a:cubicBezTo>
                <a:cubicBezTo>
                  <a:pt x="4796736" y="18235"/>
                  <a:pt x="4797550" y="18835"/>
                  <a:pt x="4798493" y="19693"/>
                </a:cubicBezTo>
                <a:cubicBezTo>
                  <a:pt x="4799436" y="20550"/>
                  <a:pt x="4800593" y="21964"/>
                  <a:pt x="4801965" y="23936"/>
                </a:cubicBezTo>
                <a:cubicBezTo>
                  <a:pt x="4803336" y="25908"/>
                  <a:pt x="4804064" y="32294"/>
                  <a:pt x="4804150" y="43095"/>
                </a:cubicBezTo>
                <a:cubicBezTo>
                  <a:pt x="4804236" y="53897"/>
                  <a:pt x="4804022" y="60112"/>
                  <a:pt x="4803508" y="61741"/>
                </a:cubicBezTo>
                <a:cubicBezTo>
                  <a:pt x="4802994" y="63369"/>
                  <a:pt x="4802694" y="64184"/>
                  <a:pt x="4802608" y="64184"/>
                </a:cubicBezTo>
                <a:cubicBezTo>
                  <a:pt x="4802522" y="64184"/>
                  <a:pt x="4802436" y="65084"/>
                  <a:pt x="4802350" y="66884"/>
                </a:cubicBezTo>
                <a:cubicBezTo>
                  <a:pt x="4802265" y="68684"/>
                  <a:pt x="4801922" y="70442"/>
                  <a:pt x="4801322" y="72156"/>
                </a:cubicBezTo>
                <a:cubicBezTo>
                  <a:pt x="4800722" y="73871"/>
                  <a:pt x="4800378" y="74728"/>
                  <a:pt x="4800293" y="74728"/>
                </a:cubicBezTo>
                <a:cubicBezTo>
                  <a:pt x="4800208" y="74728"/>
                  <a:pt x="4799908" y="75885"/>
                  <a:pt x="4799393" y="78200"/>
                </a:cubicBezTo>
                <a:cubicBezTo>
                  <a:pt x="4798878" y="80514"/>
                  <a:pt x="4798578" y="81672"/>
                  <a:pt x="4798493" y="81672"/>
                </a:cubicBezTo>
                <a:cubicBezTo>
                  <a:pt x="4798407" y="81672"/>
                  <a:pt x="4798278" y="82400"/>
                  <a:pt x="4798107" y="83858"/>
                </a:cubicBezTo>
                <a:cubicBezTo>
                  <a:pt x="4797936" y="85315"/>
                  <a:pt x="4797464" y="86987"/>
                  <a:pt x="4796692" y="88873"/>
                </a:cubicBezTo>
                <a:cubicBezTo>
                  <a:pt x="4795921" y="90759"/>
                  <a:pt x="4795492" y="91702"/>
                  <a:pt x="4795406" y="91702"/>
                </a:cubicBezTo>
                <a:cubicBezTo>
                  <a:pt x="4795321" y="91702"/>
                  <a:pt x="4795150" y="92430"/>
                  <a:pt x="4794892" y="93888"/>
                </a:cubicBezTo>
                <a:cubicBezTo>
                  <a:pt x="4794635" y="95345"/>
                  <a:pt x="4794464" y="96074"/>
                  <a:pt x="4794378" y="96074"/>
                </a:cubicBezTo>
                <a:cubicBezTo>
                  <a:pt x="4794292" y="96074"/>
                  <a:pt x="4794206" y="97317"/>
                  <a:pt x="4794121" y="99803"/>
                </a:cubicBezTo>
                <a:cubicBezTo>
                  <a:pt x="4794035" y="102289"/>
                  <a:pt x="4793906" y="103832"/>
                  <a:pt x="4793735" y="104432"/>
                </a:cubicBezTo>
                <a:cubicBezTo>
                  <a:pt x="4793564" y="105032"/>
                  <a:pt x="4793434" y="105332"/>
                  <a:pt x="4793349" y="105332"/>
                </a:cubicBezTo>
                <a:cubicBezTo>
                  <a:pt x="4793264" y="105332"/>
                  <a:pt x="4793178" y="105975"/>
                  <a:pt x="4793092" y="107261"/>
                </a:cubicBezTo>
                <a:cubicBezTo>
                  <a:pt x="4793006" y="108547"/>
                  <a:pt x="4793220" y="109018"/>
                  <a:pt x="4793735" y="108675"/>
                </a:cubicBezTo>
                <a:cubicBezTo>
                  <a:pt x="4794250" y="108332"/>
                  <a:pt x="4795021" y="108118"/>
                  <a:pt x="4796050" y="108032"/>
                </a:cubicBezTo>
                <a:cubicBezTo>
                  <a:pt x="4797078" y="107946"/>
                  <a:pt x="4798278" y="107518"/>
                  <a:pt x="4799650" y="106746"/>
                </a:cubicBezTo>
                <a:cubicBezTo>
                  <a:pt x="4801022" y="105975"/>
                  <a:pt x="4802350" y="105375"/>
                  <a:pt x="4803636" y="104946"/>
                </a:cubicBezTo>
                <a:cubicBezTo>
                  <a:pt x="4804922" y="104517"/>
                  <a:pt x="4805908" y="104046"/>
                  <a:pt x="4806594" y="103532"/>
                </a:cubicBezTo>
                <a:cubicBezTo>
                  <a:pt x="4807280" y="103017"/>
                  <a:pt x="4808436" y="102417"/>
                  <a:pt x="4810066" y="101731"/>
                </a:cubicBezTo>
                <a:cubicBezTo>
                  <a:pt x="4811694" y="101046"/>
                  <a:pt x="4813109" y="100488"/>
                  <a:pt x="4814309" y="100060"/>
                </a:cubicBezTo>
                <a:cubicBezTo>
                  <a:pt x="4815510" y="99631"/>
                  <a:pt x="4816624" y="99160"/>
                  <a:pt x="4817652" y="98645"/>
                </a:cubicBezTo>
                <a:cubicBezTo>
                  <a:pt x="4818682" y="98131"/>
                  <a:pt x="4820566" y="97831"/>
                  <a:pt x="4823310" y="97745"/>
                </a:cubicBezTo>
                <a:cubicBezTo>
                  <a:pt x="4826054" y="97659"/>
                  <a:pt x="4827940" y="97317"/>
                  <a:pt x="4828968" y="96716"/>
                </a:cubicBezTo>
                <a:cubicBezTo>
                  <a:pt x="4829997" y="96116"/>
                  <a:pt x="4831197" y="95773"/>
                  <a:pt x="4832569" y="95688"/>
                </a:cubicBezTo>
                <a:cubicBezTo>
                  <a:pt x="4833940" y="95602"/>
                  <a:pt x="4834711" y="95473"/>
                  <a:pt x="4834883" y="95302"/>
                </a:cubicBezTo>
                <a:cubicBezTo>
                  <a:pt x="4835054" y="95131"/>
                  <a:pt x="4835740" y="94916"/>
                  <a:pt x="4836940" y="94659"/>
                </a:cubicBezTo>
                <a:cubicBezTo>
                  <a:pt x="4838140" y="94402"/>
                  <a:pt x="4839212" y="94145"/>
                  <a:pt x="4840155" y="93888"/>
                </a:cubicBezTo>
                <a:cubicBezTo>
                  <a:pt x="4841098" y="93630"/>
                  <a:pt x="4841956" y="93202"/>
                  <a:pt x="4842727" y="92602"/>
                </a:cubicBezTo>
                <a:cubicBezTo>
                  <a:pt x="4843498" y="92002"/>
                  <a:pt x="4844956" y="91659"/>
                  <a:pt x="4847098" y="91573"/>
                </a:cubicBezTo>
                <a:cubicBezTo>
                  <a:pt x="4849242" y="91487"/>
                  <a:pt x="4850442" y="91316"/>
                  <a:pt x="4850699" y="91059"/>
                </a:cubicBezTo>
                <a:cubicBezTo>
                  <a:pt x="4850956" y="90801"/>
                  <a:pt x="4855800" y="90630"/>
                  <a:pt x="4865230" y="90544"/>
                </a:cubicBezTo>
                <a:cubicBezTo>
                  <a:pt x="4874659" y="90459"/>
                  <a:pt x="4879717" y="90587"/>
                  <a:pt x="4880403" y="90930"/>
                </a:cubicBezTo>
                <a:cubicBezTo>
                  <a:pt x="4881088" y="91273"/>
                  <a:pt x="4882032" y="92087"/>
                  <a:pt x="4883232" y="93373"/>
                </a:cubicBezTo>
                <a:cubicBezTo>
                  <a:pt x="4884432" y="94659"/>
                  <a:pt x="4885118" y="95859"/>
                  <a:pt x="4885290" y="96974"/>
                </a:cubicBezTo>
                <a:cubicBezTo>
                  <a:pt x="4885460" y="98088"/>
                  <a:pt x="4885846" y="99031"/>
                  <a:pt x="4886446" y="99803"/>
                </a:cubicBezTo>
                <a:cubicBezTo>
                  <a:pt x="4887046" y="100574"/>
                  <a:pt x="4887390" y="104989"/>
                  <a:pt x="4887476" y="113047"/>
                </a:cubicBezTo>
                <a:cubicBezTo>
                  <a:pt x="4887561" y="121105"/>
                  <a:pt x="4887347" y="125863"/>
                  <a:pt x="4886832" y="127320"/>
                </a:cubicBezTo>
                <a:cubicBezTo>
                  <a:pt x="4886318" y="128778"/>
                  <a:pt x="4886018" y="129506"/>
                  <a:pt x="4885932" y="129506"/>
                </a:cubicBezTo>
                <a:cubicBezTo>
                  <a:pt x="4885846" y="129506"/>
                  <a:pt x="4885675" y="130235"/>
                  <a:pt x="4885418" y="131692"/>
                </a:cubicBezTo>
                <a:cubicBezTo>
                  <a:pt x="4885161" y="133150"/>
                  <a:pt x="4884989" y="133878"/>
                  <a:pt x="4884904" y="133878"/>
                </a:cubicBezTo>
                <a:cubicBezTo>
                  <a:pt x="4884818" y="133878"/>
                  <a:pt x="4884689" y="134435"/>
                  <a:pt x="4884518" y="135550"/>
                </a:cubicBezTo>
                <a:cubicBezTo>
                  <a:pt x="4884346" y="136664"/>
                  <a:pt x="4884218" y="137222"/>
                  <a:pt x="4884132" y="137222"/>
                </a:cubicBezTo>
                <a:cubicBezTo>
                  <a:pt x="4884046" y="137222"/>
                  <a:pt x="4883875" y="137736"/>
                  <a:pt x="4883618" y="138765"/>
                </a:cubicBezTo>
                <a:cubicBezTo>
                  <a:pt x="4883360" y="139793"/>
                  <a:pt x="4883189" y="140308"/>
                  <a:pt x="4883104" y="140308"/>
                </a:cubicBezTo>
                <a:cubicBezTo>
                  <a:pt x="4883018" y="140308"/>
                  <a:pt x="4882889" y="140693"/>
                  <a:pt x="4882718" y="141465"/>
                </a:cubicBezTo>
                <a:cubicBezTo>
                  <a:pt x="4882546" y="142236"/>
                  <a:pt x="4882203" y="143222"/>
                  <a:pt x="4881689" y="144422"/>
                </a:cubicBezTo>
                <a:cubicBezTo>
                  <a:pt x="4881174" y="145623"/>
                  <a:pt x="4880874" y="146223"/>
                  <a:pt x="4880788" y="146223"/>
                </a:cubicBezTo>
                <a:cubicBezTo>
                  <a:pt x="4880703" y="146223"/>
                  <a:pt x="4880617" y="146780"/>
                  <a:pt x="4880532" y="147894"/>
                </a:cubicBezTo>
                <a:cubicBezTo>
                  <a:pt x="4880446" y="149009"/>
                  <a:pt x="4880274" y="149909"/>
                  <a:pt x="4880017" y="150595"/>
                </a:cubicBezTo>
                <a:cubicBezTo>
                  <a:pt x="4879760" y="151280"/>
                  <a:pt x="4879588" y="151623"/>
                  <a:pt x="4879503" y="151623"/>
                </a:cubicBezTo>
                <a:cubicBezTo>
                  <a:pt x="4879417" y="151623"/>
                  <a:pt x="4879288" y="151966"/>
                  <a:pt x="4879117" y="152652"/>
                </a:cubicBezTo>
                <a:cubicBezTo>
                  <a:pt x="4878945" y="153338"/>
                  <a:pt x="4878816" y="153681"/>
                  <a:pt x="4878731" y="153681"/>
                </a:cubicBezTo>
                <a:cubicBezTo>
                  <a:pt x="4878646" y="153681"/>
                  <a:pt x="4878560" y="154238"/>
                  <a:pt x="4878474" y="155352"/>
                </a:cubicBezTo>
                <a:cubicBezTo>
                  <a:pt x="4878388" y="156467"/>
                  <a:pt x="4878088" y="157667"/>
                  <a:pt x="4877574" y="158953"/>
                </a:cubicBezTo>
                <a:cubicBezTo>
                  <a:pt x="4877060" y="160239"/>
                  <a:pt x="4876759" y="160882"/>
                  <a:pt x="4876674" y="160882"/>
                </a:cubicBezTo>
                <a:cubicBezTo>
                  <a:pt x="4876588" y="160882"/>
                  <a:pt x="4876502" y="161610"/>
                  <a:pt x="4876416" y="163068"/>
                </a:cubicBezTo>
                <a:cubicBezTo>
                  <a:pt x="4876330" y="164525"/>
                  <a:pt x="4876031" y="166025"/>
                  <a:pt x="4875516" y="167568"/>
                </a:cubicBezTo>
                <a:cubicBezTo>
                  <a:pt x="4875002" y="169111"/>
                  <a:pt x="4874702" y="169883"/>
                  <a:pt x="4874617" y="169883"/>
                </a:cubicBezTo>
                <a:cubicBezTo>
                  <a:pt x="4874531" y="169883"/>
                  <a:pt x="4874444" y="170654"/>
                  <a:pt x="4874360" y="172197"/>
                </a:cubicBezTo>
                <a:cubicBezTo>
                  <a:pt x="4874273" y="173740"/>
                  <a:pt x="4874144" y="174769"/>
                  <a:pt x="4873974" y="175283"/>
                </a:cubicBezTo>
                <a:cubicBezTo>
                  <a:pt x="4873802" y="175798"/>
                  <a:pt x="4873673" y="176055"/>
                  <a:pt x="4873588" y="176055"/>
                </a:cubicBezTo>
                <a:cubicBezTo>
                  <a:pt x="4873502" y="176055"/>
                  <a:pt x="4873374" y="176784"/>
                  <a:pt x="4873202" y="178241"/>
                </a:cubicBezTo>
                <a:cubicBezTo>
                  <a:pt x="4873030" y="179698"/>
                  <a:pt x="4872902" y="180427"/>
                  <a:pt x="4872816" y="180427"/>
                </a:cubicBezTo>
                <a:cubicBezTo>
                  <a:pt x="4872730" y="180427"/>
                  <a:pt x="4872516" y="181070"/>
                  <a:pt x="4872174" y="182356"/>
                </a:cubicBezTo>
                <a:cubicBezTo>
                  <a:pt x="4871830" y="183642"/>
                  <a:pt x="4871616" y="184285"/>
                  <a:pt x="4871530" y="184285"/>
                </a:cubicBezTo>
                <a:cubicBezTo>
                  <a:pt x="4871444" y="184285"/>
                  <a:pt x="4871316" y="185056"/>
                  <a:pt x="4871145" y="186599"/>
                </a:cubicBezTo>
                <a:cubicBezTo>
                  <a:pt x="4870973" y="188142"/>
                  <a:pt x="4870844" y="188914"/>
                  <a:pt x="4870759" y="188914"/>
                </a:cubicBezTo>
                <a:cubicBezTo>
                  <a:pt x="4870673" y="188914"/>
                  <a:pt x="4870502" y="189728"/>
                  <a:pt x="4870244" y="191357"/>
                </a:cubicBezTo>
                <a:cubicBezTo>
                  <a:pt x="4869988" y="192986"/>
                  <a:pt x="4869816" y="193800"/>
                  <a:pt x="4869730" y="193800"/>
                </a:cubicBezTo>
                <a:cubicBezTo>
                  <a:pt x="4869644" y="193800"/>
                  <a:pt x="4869430" y="194443"/>
                  <a:pt x="4869088" y="195729"/>
                </a:cubicBezTo>
                <a:cubicBezTo>
                  <a:pt x="4868744" y="197015"/>
                  <a:pt x="4868530" y="197658"/>
                  <a:pt x="4868444" y="197658"/>
                </a:cubicBezTo>
                <a:cubicBezTo>
                  <a:pt x="4868358" y="197658"/>
                  <a:pt x="4868272" y="198429"/>
                  <a:pt x="4868187" y="199972"/>
                </a:cubicBezTo>
                <a:cubicBezTo>
                  <a:pt x="4868102" y="201515"/>
                  <a:pt x="4867972" y="202544"/>
                  <a:pt x="4867802" y="203058"/>
                </a:cubicBezTo>
                <a:cubicBezTo>
                  <a:pt x="4867630" y="203573"/>
                  <a:pt x="4867501" y="203830"/>
                  <a:pt x="4867416" y="203830"/>
                </a:cubicBezTo>
                <a:cubicBezTo>
                  <a:pt x="4867330" y="203830"/>
                  <a:pt x="4867201" y="204430"/>
                  <a:pt x="4867030" y="205630"/>
                </a:cubicBezTo>
                <a:cubicBezTo>
                  <a:pt x="4866858" y="206830"/>
                  <a:pt x="4866730" y="207430"/>
                  <a:pt x="4866644" y="207430"/>
                </a:cubicBezTo>
                <a:cubicBezTo>
                  <a:pt x="4866558" y="207430"/>
                  <a:pt x="4866387" y="207902"/>
                  <a:pt x="4866130" y="208845"/>
                </a:cubicBezTo>
                <a:cubicBezTo>
                  <a:pt x="4865872" y="209788"/>
                  <a:pt x="4865701" y="210259"/>
                  <a:pt x="4865616" y="210259"/>
                </a:cubicBezTo>
                <a:cubicBezTo>
                  <a:pt x="4865530" y="210259"/>
                  <a:pt x="4865358" y="210774"/>
                  <a:pt x="4865101" y="211802"/>
                </a:cubicBezTo>
                <a:cubicBezTo>
                  <a:pt x="4864844" y="212831"/>
                  <a:pt x="4864672" y="213345"/>
                  <a:pt x="4864586" y="213345"/>
                </a:cubicBezTo>
                <a:cubicBezTo>
                  <a:pt x="4864500" y="213345"/>
                  <a:pt x="4864330" y="213860"/>
                  <a:pt x="4864072" y="214888"/>
                </a:cubicBezTo>
                <a:cubicBezTo>
                  <a:pt x="4863815" y="215917"/>
                  <a:pt x="4863644" y="216432"/>
                  <a:pt x="4863558" y="216432"/>
                </a:cubicBezTo>
                <a:cubicBezTo>
                  <a:pt x="4863472" y="216432"/>
                  <a:pt x="4863300" y="216946"/>
                  <a:pt x="4863044" y="217975"/>
                </a:cubicBezTo>
                <a:cubicBezTo>
                  <a:pt x="4862786" y="219003"/>
                  <a:pt x="4862614" y="219518"/>
                  <a:pt x="4862529" y="219518"/>
                </a:cubicBezTo>
                <a:cubicBezTo>
                  <a:pt x="4862443" y="219518"/>
                  <a:pt x="4862272" y="220032"/>
                  <a:pt x="4862014" y="221061"/>
                </a:cubicBezTo>
                <a:cubicBezTo>
                  <a:pt x="4861758" y="222089"/>
                  <a:pt x="4861243" y="223289"/>
                  <a:pt x="4860472" y="224661"/>
                </a:cubicBezTo>
                <a:cubicBezTo>
                  <a:pt x="4859700" y="226033"/>
                  <a:pt x="4858714" y="227104"/>
                  <a:pt x="4857514" y="227876"/>
                </a:cubicBezTo>
                <a:cubicBezTo>
                  <a:pt x="4856314" y="228647"/>
                  <a:pt x="4855714" y="229033"/>
                  <a:pt x="4855714" y="229033"/>
                </a:cubicBezTo>
                <a:cubicBezTo>
                  <a:pt x="4855714" y="229033"/>
                  <a:pt x="4854900" y="229033"/>
                  <a:pt x="4853271" y="229033"/>
                </a:cubicBezTo>
                <a:cubicBezTo>
                  <a:pt x="4851642" y="229033"/>
                  <a:pt x="4850314" y="228733"/>
                  <a:pt x="4849284" y="228133"/>
                </a:cubicBezTo>
                <a:cubicBezTo>
                  <a:pt x="4848256" y="227533"/>
                  <a:pt x="4847484" y="226804"/>
                  <a:pt x="4846970" y="225947"/>
                </a:cubicBezTo>
                <a:cubicBezTo>
                  <a:pt x="4846456" y="225090"/>
                  <a:pt x="4845513" y="223890"/>
                  <a:pt x="4844142" y="222347"/>
                </a:cubicBezTo>
                <a:cubicBezTo>
                  <a:pt x="4842770" y="220803"/>
                  <a:pt x="4841912" y="219346"/>
                  <a:pt x="4841570" y="217975"/>
                </a:cubicBezTo>
                <a:cubicBezTo>
                  <a:pt x="4841226" y="216603"/>
                  <a:pt x="4840626" y="215146"/>
                  <a:pt x="4839770" y="213603"/>
                </a:cubicBezTo>
                <a:cubicBezTo>
                  <a:pt x="4838912" y="212060"/>
                  <a:pt x="4838140" y="210817"/>
                  <a:pt x="4837455" y="209874"/>
                </a:cubicBezTo>
                <a:cubicBezTo>
                  <a:pt x="4836768" y="208931"/>
                  <a:pt x="4835268" y="206230"/>
                  <a:pt x="4832954" y="201773"/>
                </a:cubicBezTo>
                <a:cubicBezTo>
                  <a:pt x="4830640" y="197315"/>
                  <a:pt x="4828496" y="193543"/>
                  <a:pt x="4826525" y="190457"/>
                </a:cubicBezTo>
                <a:cubicBezTo>
                  <a:pt x="4824553" y="187371"/>
                  <a:pt x="4823439" y="185528"/>
                  <a:pt x="4823182" y="184928"/>
                </a:cubicBezTo>
                <a:cubicBezTo>
                  <a:pt x="4822924" y="184327"/>
                  <a:pt x="4822624" y="183856"/>
                  <a:pt x="4822282" y="183513"/>
                </a:cubicBezTo>
                <a:cubicBezTo>
                  <a:pt x="4821938" y="183170"/>
                  <a:pt x="4820738" y="180384"/>
                  <a:pt x="4818682" y="175155"/>
                </a:cubicBezTo>
                <a:cubicBezTo>
                  <a:pt x="4816624" y="169926"/>
                  <a:pt x="4814909" y="165811"/>
                  <a:pt x="4813538" y="162810"/>
                </a:cubicBezTo>
                <a:cubicBezTo>
                  <a:pt x="4812166" y="159810"/>
                  <a:pt x="4811052" y="156981"/>
                  <a:pt x="4810194" y="154324"/>
                </a:cubicBezTo>
                <a:lnTo>
                  <a:pt x="4809751" y="152328"/>
                </a:lnTo>
                <a:lnTo>
                  <a:pt x="4809037" y="152395"/>
                </a:lnTo>
                <a:cubicBezTo>
                  <a:pt x="4808436" y="152395"/>
                  <a:pt x="4807880" y="152524"/>
                  <a:pt x="4807366" y="152781"/>
                </a:cubicBezTo>
                <a:cubicBezTo>
                  <a:pt x="4806851" y="153038"/>
                  <a:pt x="4803978" y="153852"/>
                  <a:pt x="4798750" y="155224"/>
                </a:cubicBezTo>
                <a:cubicBezTo>
                  <a:pt x="4793520" y="156595"/>
                  <a:pt x="4790649" y="157281"/>
                  <a:pt x="4790134" y="157281"/>
                </a:cubicBezTo>
                <a:cubicBezTo>
                  <a:pt x="4789620" y="157281"/>
                  <a:pt x="4789106" y="157453"/>
                  <a:pt x="4788592" y="157796"/>
                </a:cubicBezTo>
                <a:cubicBezTo>
                  <a:pt x="4788078" y="158138"/>
                  <a:pt x="4786748" y="158781"/>
                  <a:pt x="4784606" y="159724"/>
                </a:cubicBezTo>
                <a:cubicBezTo>
                  <a:pt x="4782462" y="160667"/>
                  <a:pt x="4781305" y="161139"/>
                  <a:pt x="4781134" y="161139"/>
                </a:cubicBezTo>
                <a:cubicBezTo>
                  <a:pt x="4780962" y="161139"/>
                  <a:pt x="4780105" y="161910"/>
                  <a:pt x="4778562" y="163453"/>
                </a:cubicBezTo>
                <a:cubicBezTo>
                  <a:pt x="4777018" y="164996"/>
                  <a:pt x="4775090" y="166282"/>
                  <a:pt x="4772776" y="167311"/>
                </a:cubicBezTo>
                <a:cubicBezTo>
                  <a:pt x="4770461" y="168340"/>
                  <a:pt x="4769175" y="168854"/>
                  <a:pt x="4768918" y="168854"/>
                </a:cubicBezTo>
                <a:cubicBezTo>
                  <a:pt x="4768660" y="168854"/>
                  <a:pt x="4768018" y="169283"/>
                  <a:pt x="4766989" y="170140"/>
                </a:cubicBezTo>
                <a:cubicBezTo>
                  <a:pt x="4765960" y="170997"/>
                  <a:pt x="4764846" y="171812"/>
                  <a:pt x="4763646" y="172583"/>
                </a:cubicBezTo>
                <a:cubicBezTo>
                  <a:pt x="4762445" y="173355"/>
                  <a:pt x="4760730" y="174212"/>
                  <a:pt x="4758502" y="175155"/>
                </a:cubicBezTo>
                <a:cubicBezTo>
                  <a:pt x="4756273" y="176098"/>
                  <a:pt x="4755159" y="176569"/>
                  <a:pt x="4755159" y="176569"/>
                </a:cubicBezTo>
                <a:cubicBezTo>
                  <a:pt x="4755159" y="176569"/>
                  <a:pt x="4754644" y="176569"/>
                  <a:pt x="4753616" y="176569"/>
                </a:cubicBezTo>
                <a:cubicBezTo>
                  <a:pt x="4752587" y="176569"/>
                  <a:pt x="4751601" y="176312"/>
                  <a:pt x="4750658" y="175798"/>
                </a:cubicBezTo>
                <a:cubicBezTo>
                  <a:pt x="4749715" y="175283"/>
                  <a:pt x="4748900" y="174555"/>
                  <a:pt x="4748215" y="173612"/>
                </a:cubicBezTo>
                <a:cubicBezTo>
                  <a:pt x="4747529" y="172669"/>
                  <a:pt x="4747143" y="171597"/>
                  <a:pt x="4747058" y="170397"/>
                </a:cubicBezTo>
                <a:cubicBezTo>
                  <a:pt x="4746972" y="169197"/>
                  <a:pt x="4747186" y="168125"/>
                  <a:pt x="4747700" y="167182"/>
                </a:cubicBezTo>
                <a:cubicBezTo>
                  <a:pt x="4748215" y="166240"/>
                  <a:pt x="4749029" y="165382"/>
                  <a:pt x="4750144" y="164611"/>
                </a:cubicBezTo>
                <a:cubicBezTo>
                  <a:pt x="4751258" y="163839"/>
                  <a:pt x="4752844" y="163196"/>
                  <a:pt x="4754902" y="162682"/>
                </a:cubicBezTo>
                <a:cubicBezTo>
                  <a:pt x="4756959" y="162168"/>
                  <a:pt x="4758760" y="161396"/>
                  <a:pt x="4760302" y="160367"/>
                </a:cubicBezTo>
                <a:cubicBezTo>
                  <a:pt x="4761845" y="159339"/>
                  <a:pt x="4764074" y="158439"/>
                  <a:pt x="4766989" y="157667"/>
                </a:cubicBezTo>
                <a:cubicBezTo>
                  <a:pt x="4769904" y="156895"/>
                  <a:pt x="4772132" y="156038"/>
                  <a:pt x="4773676" y="155095"/>
                </a:cubicBezTo>
                <a:cubicBezTo>
                  <a:pt x="4775219" y="154152"/>
                  <a:pt x="4777618" y="152995"/>
                  <a:pt x="4780876" y="151623"/>
                </a:cubicBezTo>
                <a:cubicBezTo>
                  <a:pt x="4784134" y="150252"/>
                  <a:pt x="4787820" y="149180"/>
                  <a:pt x="4791934" y="148409"/>
                </a:cubicBezTo>
                <a:cubicBezTo>
                  <a:pt x="4796050" y="147637"/>
                  <a:pt x="4799436" y="146780"/>
                  <a:pt x="4802094" y="145837"/>
                </a:cubicBezTo>
                <a:cubicBezTo>
                  <a:pt x="4804750" y="144894"/>
                  <a:pt x="4808094" y="144037"/>
                  <a:pt x="4812123" y="143265"/>
                </a:cubicBezTo>
                <a:cubicBezTo>
                  <a:pt x="4816152" y="142494"/>
                  <a:pt x="4819152" y="141722"/>
                  <a:pt x="4821124" y="140951"/>
                </a:cubicBezTo>
                <a:cubicBezTo>
                  <a:pt x="4823096" y="140179"/>
                  <a:pt x="4826654" y="139022"/>
                  <a:pt x="4831798" y="137479"/>
                </a:cubicBezTo>
                <a:cubicBezTo>
                  <a:pt x="4836940" y="135936"/>
                  <a:pt x="4839984" y="134907"/>
                  <a:pt x="4840927" y="134393"/>
                </a:cubicBezTo>
                <a:cubicBezTo>
                  <a:pt x="4841870" y="133878"/>
                  <a:pt x="4842941" y="133407"/>
                  <a:pt x="4844142" y="132978"/>
                </a:cubicBezTo>
                <a:cubicBezTo>
                  <a:pt x="4845342" y="132550"/>
                  <a:pt x="4846284" y="132078"/>
                  <a:pt x="4846970" y="131564"/>
                </a:cubicBezTo>
                <a:cubicBezTo>
                  <a:pt x="4847656" y="131049"/>
                  <a:pt x="4848513" y="130749"/>
                  <a:pt x="4849542" y="130664"/>
                </a:cubicBezTo>
                <a:cubicBezTo>
                  <a:pt x="4850570" y="130578"/>
                  <a:pt x="4851428" y="130321"/>
                  <a:pt x="4852114" y="129892"/>
                </a:cubicBezTo>
                <a:cubicBezTo>
                  <a:pt x="4852800" y="129463"/>
                  <a:pt x="4853614" y="129121"/>
                  <a:pt x="4854557" y="128863"/>
                </a:cubicBezTo>
                <a:cubicBezTo>
                  <a:pt x="4855500" y="128606"/>
                  <a:pt x="4856272" y="128220"/>
                  <a:pt x="4856872" y="127706"/>
                </a:cubicBezTo>
                <a:cubicBezTo>
                  <a:pt x="4857472" y="127192"/>
                  <a:pt x="4858372" y="126806"/>
                  <a:pt x="4859572" y="126549"/>
                </a:cubicBezTo>
                <a:cubicBezTo>
                  <a:pt x="4860772" y="126292"/>
                  <a:pt x="4861843" y="126034"/>
                  <a:pt x="4862786" y="125777"/>
                </a:cubicBezTo>
                <a:cubicBezTo>
                  <a:pt x="4863729" y="125520"/>
                  <a:pt x="4864586" y="125091"/>
                  <a:pt x="4865358" y="124491"/>
                </a:cubicBezTo>
                <a:cubicBezTo>
                  <a:pt x="4866130" y="123891"/>
                  <a:pt x="4867287" y="123548"/>
                  <a:pt x="4868830" y="123463"/>
                </a:cubicBezTo>
                <a:cubicBezTo>
                  <a:pt x="4870373" y="123377"/>
                  <a:pt x="4871488" y="123506"/>
                  <a:pt x="4872174" y="123848"/>
                </a:cubicBezTo>
                <a:lnTo>
                  <a:pt x="4873316" y="124801"/>
                </a:lnTo>
                <a:lnTo>
                  <a:pt x="4873331" y="124749"/>
                </a:lnTo>
                <a:cubicBezTo>
                  <a:pt x="4873930" y="123634"/>
                  <a:pt x="4874273" y="120119"/>
                  <a:pt x="4874360" y="114204"/>
                </a:cubicBezTo>
                <a:cubicBezTo>
                  <a:pt x="4874444" y="108289"/>
                  <a:pt x="4874316" y="105032"/>
                  <a:pt x="4873974" y="104432"/>
                </a:cubicBezTo>
                <a:cubicBezTo>
                  <a:pt x="4873630" y="103832"/>
                  <a:pt x="4870416" y="103532"/>
                  <a:pt x="4864330" y="103532"/>
                </a:cubicBezTo>
                <a:cubicBezTo>
                  <a:pt x="4858243" y="103532"/>
                  <a:pt x="4854942" y="103703"/>
                  <a:pt x="4854428" y="104046"/>
                </a:cubicBezTo>
                <a:cubicBezTo>
                  <a:pt x="4853914" y="104389"/>
                  <a:pt x="4852800" y="104560"/>
                  <a:pt x="4851085" y="104560"/>
                </a:cubicBezTo>
                <a:cubicBezTo>
                  <a:pt x="4849370" y="104560"/>
                  <a:pt x="4847999" y="104903"/>
                  <a:pt x="4846970" y="105589"/>
                </a:cubicBezTo>
                <a:cubicBezTo>
                  <a:pt x="4845942" y="106275"/>
                  <a:pt x="4845084" y="106618"/>
                  <a:pt x="4844399" y="106618"/>
                </a:cubicBezTo>
                <a:cubicBezTo>
                  <a:pt x="4843712" y="106618"/>
                  <a:pt x="4843070" y="106789"/>
                  <a:pt x="4842470" y="107132"/>
                </a:cubicBezTo>
                <a:cubicBezTo>
                  <a:pt x="4841870" y="107475"/>
                  <a:pt x="4841184" y="107646"/>
                  <a:pt x="4840412" y="107646"/>
                </a:cubicBezTo>
                <a:cubicBezTo>
                  <a:pt x="4839641" y="107646"/>
                  <a:pt x="4838955" y="107818"/>
                  <a:pt x="4838355" y="108161"/>
                </a:cubicBezTo>
                <a:cubicBezTo>
                  <a:pt x="4837754" y="108504"/>
                  <a:pt x="4836898" y="108675"/>
                  <a:pt x="4835783" y="108675"/>
                </a:cubicBezTo>
                <a:cubicBezTo>
                  <a:pt x="4834668" y="108675"/>
                  <a:pt x="4833468" y="109018"/>
                  <a:pt x="4832183" y="109704"/>
                </a:cubicBezTo>
                <a:cubicBezTo>
                  <a:pt x="4830897" y="110390"/>
                  <a:pt x="4829011" y="110732"/>
                  <a:pt x="4826525" y="110732"/>
                </a:cubicBezTo>
                <a:cubicBezTo>
                  <a:pt x="4824038" y="110732"/>
                  <a:pt x="4822624" y="110861"/>
                  <a:pt x="4822282" y="111118"/>
                </a:cubicBezTo>
                <a:cubicBezTo>
                  <a:pt x="4821938" y="111375"/>
                  <a:pt x="4821638" y="111504"/>
                  <a:pt x="4821382" y="111504"/>
                </a:cubicBezTo>
                <a:cubicBezTo>
                  <a:pt x="4821124" y="111504"/>
                  <a:pt x="4819881" y="111976"/>
                  <a:pt x="4817652" y="112918"/>
                </a:cubicBezTo>
                <a:cubicBezTo>
                  <a:pt x="4815424" y="113861"/>
                  <a:pt x="4814180" y="114333"/>
                  <a:pt x="4813924" y="114333"/>
                </a:cubicBezTo>
                <a:cubicBezTo>
                  <a:pt x="4813666" y="114333"/>
                  <a:pt x="4812766" y="114804"/>
                  <a:pt x="4811223" y="115747"/>
                </a:cubicBezTo>
                <a:cubicBezTo>
                  <a:pt x="4809680" y="116690"/>
                  <a:pt x="4808780" y="117162"/>
                  <a:pt x="4808522" y="117162"/>
                </a:cubicBezTo>
                <a:cubicBezTo>
                  <a:pt x="4808266" y="117162"/>
                  <a:pt x="4806851" y="117805"/>
                  <a:pt x="4804279" y="119091"/>
                </a:cubicBezTo>
                <a:cubicBezTo>
                  <a:pt x="4801708" y="120377"/>
                  <a:pt x="4800208" y="121019"/>
                  <a:pt x="4799779" y="121019"/>
                </a:cubicBezTo>
                <a:cubicBezTo>
                  <a:pt x="4799350" y="121019"/>
                  <a:pt x="4798536" y="121405"/>
                  <a:pt x="4797336" y="122177"/>
                </a:cubicBezTo>
                <a:cubicBezTo>
                  <a:pt x="4796135" y="122948"/>
                  <a:pt x="4795406" y="123334"/>
                  <a:pt x="4795150" y="123334"/>
                </a:cubicBezTo>
                <a:cubicBezTo>
                  <a:pt x="4794892" y="123334"/>
                  <a:pt x="4793820" y="123806"/>
                  <a:pt x="4791934" y="124749"/>
                </a:cubicBezTo>
                <a:cubicBezTo>
                  <a:pt x="4790048" y="125691"/>
                  <a:pt x="4788891" y="126163"/>
                  <a:pt x="4788462" y="126163"/>
                </a:cubicBezTo>
                <a:cubicBezTo>
                  <a:pt x="4788034" y="126163"/>
                  <a:pt x="4787520" y="126334"/>
                  <a:pt x="4786920" y="126677"/>
                </a:cubicBezTo>
                <a:cubicBezTo>
                  <a:pt x="4786320" y="127020"/>
                  <a:pt x="4785506" y="127192"/>
                  <a:pt x="4784477" y="127192"/>
                </a:cubicBezTo>
                <a:cubicBezTo>
                  <a:pt x="4783448" y="127192"/>
                  <a:pt x="4782462" y="126935"/>
                  <a:pt x="4781520" y="126420"/>
                </a:cubicBezTo>
                <a:cubicBezTo>
                  <a:pt x="4780576" y="125906"/>
                  <a:pt x="4779762" y="125177"/>
                  <a:pt x="4779076" y="124234"/>
                </a:cubicBezTo>
                <a:cubicBezTo>
                  <a:pt x="4778390" y="123291"/>
                  <a:pt x="4778004" y="122048"/>
                  <a:pt x="4777918" y="120505"/>
                </a:cubicBezTo>
                <a:cubicBezTo>
                  <a:pt x="4777833" y="118962"/>
                  <a:pt x="4777918" y="117976"/>
                  <a:pt x="4778176" y="117548"/>
                </a:cubicBezTo>
                <a:cubicBezTo>
                  <a:pt x="4778433" y="117119"/>
                  <a:pt x="4778604" y="116262"/>
                  <a:pt x="4778690" y="114976"/>
                </a:cubicBezTo>
                <a:cubicBezTo>
                  <a:pt x="4778776" y="113690"/>
                  <a:pt x="4778948" y="112833"/>
                  <a:pt x="4779204" y="112404"/>
                </a:cubicBezTo>
                <a:cubicBezTo>
                  <a:pt x="4779462" y="111976"/>
                  <a:pt x="4779633" y="110390"/>
                  <a:pt x="4779719" y="107646"/>
                </a:cubicBezTo>
                <a:cubicBezTo>
                  <a:pt x="4779804" y="104903"/>
                  <a:pt x="4779976" y="103274"/>
                  <a:pt x="4780234" y="102760"/>
                </a:cubicBezTo>
                <a:cubicBezTo>
                  <a:pt x="4780490" y="102246"/>
                  <a:pt x="4780662" y="100703"/>
                  <a:pt x="4780748" y="98131"/>
                </a:cubicBezTo>
                <a:cubicBezTo>
                  <a:pt x="4780833" y="95559"/>
                  <a:pt x="4781005" y="94016"/>
                  <a:pt x="4781262" y="93502"/>
                </a:cubicBezTo>
                <a:cubicBezTo>
                  <a:pt x="4781520" y="92987"/>
                  <a:pt x="4781690" y="92173"/>
                  <a:pt x="4781776" y="91059"/>
                </a:cubicBezTo>
                <a:cubicBezTo>
                  <a:pt x="4781862" y="89944"/>
                  <a:pt x="4782376" y="88401"/>
                  <a:pt x="4783320" y="86429"/>
                </a:cubicBezTo>
                <a:cubicBezTo>
                  <a:pt x="4784262" y="84458"/>
                  <a:pt x="4784777" y="82872"/>
                  <a:pt x="4784862" y="81672"/>
                </a:cubicBezTo>
                <a:cubicBezTo>
                  <a:pt x="4784948" y="80472"/>
                  <a:pt x="4785076" y="79743"/>
                  <a:pt x="4785248" y="79486"/>
                </a:cubicBezTo>
                <a:cubicBezTo>
                  <a:pt x="4785420" y="79229"/>
                  <a:pt x="4785720" y="78028"/>
                  <a:pt x="4786148" y="75885"/>
                </a:cubicBezTo>
                <a:cubicBezTo>
                  <a:pt x="4786577" y="73742"/>
                  <a:pt x="4787134" y="71899"/>
                  <a:pt x="4787820" y="70356"/>
                </a:cubicBezTo>
                <a:cubicBezTo>
                  <a:pt x="4788506" y="68813"/>
                  <a:pt x="4788891" y="67098"/>
                  <a:pt x="4788978" y="65213"/>
                </a:cubicBezTo>
                <a:cubicBezTo>
                  <a:pt x="4789062" y="63327"/>
                  <a:pt x="4789406" y="61612"/>
                  <a:pt x="4790006" y="60069"/>
                </a:cubicBezTo>
                <a:cubicBezTo>
                  <a:pt x="4790606" y="58526"/>
                  <a:pt x="4790948" y="53382"/>
                  <a:pt x="4791034" y="44639"/>
                </a:cubicBezTo>
                <a:cubicBezTo>
                  <a:pt x="4791120" y="35895"/>
                  <a:pt x="4791078" y="31394"/>
                  <a:pt x="4790906" y="31137"/>
                </a:cubicBezTo>
                <a:cubicBezTo>
                  <a:pt x="4790734" y="30880"/>
                  <a:pt x="4790348" y="30580"/>
                  <a:pt x="4789748" y="30237"/>
                </a:cubicBezTo>
                <a:cubicBezTo>
                  <a:pt x="4789149" y="29894"/>
                  <a:pt x="4788378" y="29680"/>
                  <a:pt x="4787434" y="29594"/>
                </a:cubicBezTo>
                <a:cubicBezTo>
                  <a:pt x="4786491" y="29508"/>
                  <a:pt x="4785548" y="29208"/>
                  <a:pt x="4784606" y="28694"/>
                </a:cubicBezTo>
                <a:cubicBezTo>
                  <a:pt x="4783662" y="28179"/>
                  <a:pt x="4782848" y="27451"/>
                  <a:pt x="4782162" y="26508"/>
                </a:cubicBezTo>
                <a:cubicBezTo>
                  <a:pt x="4781476" y="25565"/>
                  <a:pt x="4781090" y="24493"/>
                  <a:pt x="4781005" y="23293"/>
                </a:cubicBezTo>
                <a:cubicBezTo>
                  <a:pt x="4780919" y="22093"/>
                  <a:pt x="4781134" y="21021"/>
                  <a:pt x="4781648" y="20078"/>
                </a:cubicBezTo>
                <a:cubicBezTo>
                  <a:pt x="4782162" y="19135"/>
                  <a:pt x="4782890" y="18321"/>
                  <a:pt x="4783834" y="17635"/>
                </a:cubicBezTo>
                <a:cubicBezTo>
                  <a:pt x="4784777" y="16949"/>
                  <a:pt x="4786362" y="16564"/>
                  <a:pt x="4788592" y="16478"/>
                </a:cubicBezTo>
                <a:close/>
                <a:moveTo>
                  <a:pt x="4587124" y="15578"/>
                </a:moveTo>
                <a:cubicBezTo>
                  <a:pt x="4588924" y="15578"/>
                  <a:pt x="4590295" y="15921"/>
                  <a:pt x="4591238" y="16606"/>
                </a:cubicBezTo>
                <a:cubicBezTo>
                  <a:pt x="4592181" y="17292"/>
                  <a:pt x="4593082" y="18235"/>
                  <a:pt x="4593938" y="19435"/>
                </a:cubicBezTo>
                <a:cubicBezTo>
                  <a:pt x="4594796" y="20636"/>
                  <a:pt x="4595353" y="21664"/>
                  <a:pt x="4595610" y="22521"/>
                </a:cubicBezTo>
                <a:cubicBezTo>
                  <a:pt x="4595868" y="23379"/>
                  <a:pt x="4596338" y="24322"/>
                  <a:pt x="4597024" y="25350"/>
                </a:cubicBezTo>
                <a:cubicBezTo>
                  <a:pt x="4597710" y="26379"/>
                  <a:pt x="4598096" y="28008"/>
                  <a:pt x="4598182" y="30237"/>
                </a:cubicBezTo>
                <a:cubicBezTo>
                  <a:pt x="4598268" y="32466"/>
                  <a:pt x="4598610" y="34009"/>
                  <a:pt x="4599210" y="34866"/>
                </a:cubicBezTo>
                <a:cubicBezTo>
                  <a:pt x="4599810" y="35723"/>
                  <a:pt x="4600154" y="37223"/>
                  <a:pt x="4600240" y="39366"/>
                </a:cubicBezTo>
                <a:cubicBezTo>
                  <a:pt x="4600325" y="41510"/>
                  <a:pt x="4600496" y="42838"/>
                  <a:pt x="4600754" y="43353"/>
                </a:cubicBezTo>
                <a:lnTo>
                  <a:pt x="4600777" y="43572"/>
                </a:lnTo>
                <a:lnTo>
                  <a:pt x="4602040" y="43224"/>
                </a:lnTo>
                <a:cubicBezTo>
                  <a:pt x="4603496" y="43138"/>
                  <a:pt x="4604697" y="42881"/>
                  <a:pt x="4605640" y="42453"/>
                </a:cubicBezTo>
                <a:cubicBezTo>
                  <a:pt x="4606583" y="42024"/>
                  <a:pt x="4607826" y="41552"/>
                  <a:pt x="4609369" y="41038"/>
                </a:cubicBezTo>
                <a:cubicBezTo>
                  <a:pt x="4610912" y="40524"/>
                  <a:pt x="4612112" y="39924"/>
                  <a:pt x="4612970" y="39238"/>
                </a:cubicBezTo>
                <a:cubicBezTo>
                  <a:pt x="4613826" y="38552"/>
                  <a:pt x="4614941" y="38166"/>
                  <a:pt x="4616313" y="38081"/>
                </a:cubicBezTo>
                <a:cubicBezTo>
                  <a:pt x="4617684" y="37995"/>
                  <a:pt x="4618456" y="37866"/>
                  <a:pt x="4618628" y="37695"/>
                </a:cubicBezTo>
                <a:cubicBezTo>
                  <a:pt x="4618798" y="37523"/>
                  <a:pt x="4619356" y="37352"/>
                  <a:pt x="4620299" y="37180"/>
                </a:cubicBezTo>
                <a:cubicBezTo>
                  <a:pt x="4621242" y="37009"/>
                  <a:pt x="4621842" y="36795"/>
                  <a:pt x="4622100" y="36538"/>
                </a:cubicBezTo>
                <a:cubicBezTo>
                  <a:pt x="4622356" y="36280"/>
                  <a:pt x="4623042" y="36109"/>
                  <a:pt x="4624157" y="36023"/>
                </a:cubicBezTo>
                <a:cubicBezTo>
                  <a:pt x="4625270" y="35937"/>
                  <a:pt x="4625957" y="35766"/>
                  <a:pt x="4626214" y="35509"/>
                </a:cubicBezTo>
                <a:cubicBezTo>
                  <a:pt x="4626471" y="35252"/>
                  <a:pt x="4627500" y="35080"/>
                  <a:pt x="4629300" y="34994"/>
                </a:cubicBezTo>
                <a:cubicBezTo>
                  <a:pt x="4631100" y="34909"/>
                  <a:pt x="4632472" y="35123"/>
                  <a:pt x="4633415" y="35637"/>
                </a:cubicBezTo>
                <a:cubicBezTo>
                  <a:pt x="4634358" y="36152"/>
                  <a:pt x="4635172" y="36880"/>
                  <a:pt x="4635858" y="37823"/>
                </a:cubicBezTo>
                <a:cubicBezTo>
                  <a:pt x="4636544" y="38766"/>
                  <a:pt x="4636887" y="39967"/>
                  <a:pt x="4636887" y="41424"/>
                </a:cubicBezTo>
                <a:cubicBezTo>
                  <a:pt x="4636887" y="42881"/>
                  <a:pt x="4636672" y="43953"/>
                  <a:pt x="4636244" y="44639"/>
                </a:cubicBezTo>
                <a:cubicBezTo>
                  <a:pt x="4635815" y="45324"/>
                  <a:pt x="4635000" y="46053"/>
                  <a:pt x="4633800" y="46825"/>
                </a:cubicBezTo>
                <a:cubicBezTo>
                  <a:pt x="4632600" y="47596"/>
                  <a:pt x="4631786" y="47982"/>
                  <a:pt x="4631358" y="47982"/>
                </a:cubicBezTo>
                <a:cubicBezTo>
                  <a:pt x="4630929" y="47982"/>
                  <a:pt x="4630458" y="48153"/>
                  <a:pt x="4629943" y="48496"/>
                </a:cubicBezTo>
                <a:cubicBezTo>
                  <a:pt x="4629429" y="48839"/>
                  <a:pt x="4628742" y="49011"/>
                  <a:pt x="4627886" y="49011"/>
                </a:cubicBezTo>
                <a:cubicBezTo>
                  <a:pt x="4627028" y="49011"/>
                  <a:pt x="4626342" y="49182"/>
                  <a:pt x="4625828" y="49525"/>
                </a:cubicBezTo>
                <a:cubicBezTo>
                  <a:pt x="4625314" y="49868"/>
                  <a:pt x="4624714" y="50039"/>
                  <a:pt x="4624028" y="50039"/>
                </a:cubicBezTo>
                <a:cubicBezTo>
                  <a:pt x="4623342" y="50039"/>
                  <a:pt x="4622699" y="50211"/>
                  <a:pt x="4622100" y="50554"/>
                </a:cubicBezTo>
                <a:cubicBezTo>
                  <a:pt x="4621499" y="50896"/>
                  <a:pt x="4620899" y="51068"/>
                  <a:pt x="4620299" y="51068"/>
                </a:cubicBezTo>
                <a:cubicBezTo>
                  <a:pt x="4619699" y="51068"/>
                  <a:pt x="4619270" y="51196"/>
                  <a:pt x="4619013" y="51454"/>
                </a:cubicBezTo>
                <a:cubicBezTo>
                  <a:pt x="4618756" y="51711"/>
                  <a:pt x="4618498" y="51839"/>
                  <a:pt x="4618242" y="51839"/>
                </a:cubicBezTo>
                <a:cubicBezTo>
                  <a:pt x="4617984" y="51839"/>
                  <a:pt x="4617512" y="52011"/>
                  <a:pt x="4616828" y="52354"/>
                </a:cubicBezTo>
                <a:cubicBezTo>
                  <a:pt x="4616141" y="52697"/>
                  <a:pt x="4615670" y="52868"/>
                  <a:pt x="4615413" y="52868"/>
                </a:cubicBezTo>
                <a:cubicBezTo>
                  <a:pt x="4615156" y="52868"/>
                  <a:pt x="4613912" y="53340"/>
                  <a:pt x="4611684" y="54283"/>
                </a:cubicBezTo>
                <a:cubicBezTo>
                  <a:pt x="4609454" y="55226"/>
                  <a:pt x="4607612" y="55826"/>
                  <a:pt x="4606154" y="56083"/>
                </a:cubicBezTo>
                <a:lnTo>
                  <a:pt x="4601912" y="57331"/>
                </a:lnTo>
                <a:lnTo>
                  <a:pt x="4601951" y="59571"/>
                </a:lnTo>
                <a:cubicBezTo>
                  <a:pt x="4602024" y="65502"/>
                  <a:pt x="4602078" y="75688"/>
                  <a:pt x="4602114" y="90130"/>
                </a:cubicBezTo>
                <a:lnTo>
                  <a:pt x="4602122" y="94480"/>
                </a:lnTo>
                <a:lnTo>
                  <a:pt x="4602297" y="94273"/>
                </a:lnTo>
                <a:cubicBezTo>
                  <a:pt x="4603068" y="93073"/>
                  <a:pt x="4604097" y="92044"/>
                  <a:pt x="4605383" y="91187"/>
                </a:cubicBezTo>
                <a:cubicBezTo>
                  <a:pt x="4606669" y="90330"/>
                  <a:pt x="4607740" y="89130"/>
                  <a:pt x="4608598" y="87587"/>
                </a:cubicBezTo>
                <a:cubicBezTo>
                  <a:pt x="4609454" y="86044"/>
                  <a:pt x="4610183" y="84972"/>
                  <a:pt x="4610784" y="84372"/>
                </a:cubicBezTo>
                <a:cubicBezTo>
                  <a:pt x="4611384" y="83772"/>
                  <a:pt x="4611769" y="83129"/>
                  <a:pt x="4611941" y="82443"/>
                </a:cubicBezTo>
                <a:cubicBezTo>
                  <a:pt x="4612112" y="81757"/>
                  <a:pt x="4612455" y="81072"/>
                  <a:pt x="4612970" y="80386"/>
                </a:cubicBezTo>
                <a:cubicBezTo>
                  <a:pt x="4613484" y="79700"/>
                  <a:pt x="4613955" y="78886"/>
                  <a:pt x="4614384" y="77943"/>
                </a:cubicBezTo>
                <a:cubicBezTo>
                  <a:pt x="4614812" y="77000"/>
                  <a:pt x="4614898" y="76185"/>
                  <a:pt x="4614641" y="75500"/>
                </a:cubicBezTo>
                <a:cubicBezTo>
                  <a:pt x="4614384" y="74814"/>
                  <a:pt x="4614212" y="73871"/>
                  <a:pt x="4614127" y="72671"/>
                </a:cubicBezTo>
                <a:cubicBezTo>
                  <a:pt x="4614041" y="71470"/>
                  <a:pt x="4614256" y="70399"/>
                  <a:pt x="4614770" y="69456"/>
                </a:cubicBezTo>
                <a:cubicBezTo>
                  <a:pt x="4615284" y="68513"/>
                  <a:pt x="4616012" y="67699"/>
                  <a:pt x="4616956" y="67013"/>
                </a:cubicBezTo>
                <a:cubicBezTo>
                  <a:pt x="4617898" y="66327"/>
                  <a:pt x="4618970" y="65941"/>
                  <a:pt x="4620170" y="65855"/>
                </a:cubicBezTo>
                <a:cubicBezTo>
                  <a:pt x="4621370" y="65770"/>
                  <a:pt x="4622442" y="65984"/>
                  <a:pt x="4623385" y="66498"/>
                </a:cubicBezTo>
                <a:cubicBezTo>
                  <a:pt x="4624328" y="67013"/>
                  <a:pt x="4625314" y="67913"/>
                  <a:pt x="4626342" y="69199"/>
                </a:cubicBezTo>
                <a:cubicBezTo>
                  <a:pt x="4627372" y="70485"/>
                  <a:pt x="4627928" y="72413"/>
                  <a:pt x="4628014" y="74985"/>
                </a:cubicBezTo>
                <a:cubicBezTo>
                  <a:pt x="4628100" y="77557"/>
                  <a:pt x="4627928" y="79657"/>
                  <a:pt x="4627500" y="81286"/>
                </a:cubicBezTo>
                <a:cubicBezTo>
                  <a:pt x="4627071" y="82915"/>
                  <a:pt x="4626642" y="84072"/>
                  <a:pt x="4626214" y="84758"/>
                </a:cubicBezTo>
                <a:cubicBezTo>
                  <a:pt x="4625785" y="85444"/>
                  <a:pt x="4625528" y="85787"/>
                  <a:pt x="4625442" y="85787"/>
                </a:cubicBezTo>
                <a:cubicBezTo>
                  <a:pt x="4625356" y="85787"/>
                  <a:pt x="4625186" y="86215"/>
                  <a:pt x="4624928" y="87072"/>
                </a:cubicBezTo>
                <a:cubicBezTo>
                  <a:pt x="4624671" y="87930"/>
                  <a:pt x="4624070" y="88915"/>
                  <a:pt x="4623128" y="90030"/>
                </a:cubicBezTo>
                <a:cubicBezTo>
                  <a:pt x="4622185" y="91144"/>
                  <a:pt x="4621670" y="91702"/>
                  <a:pt x="4621585" y="91702"/>
                </a:cubicBezTo>
                <a:cubicBezTo>
                  <a:pt x="4621499" y="91702"/>
                  <a:pt x="4620942" y="92559"/>
                  <a:pt x="4619914" y="94273"/>
                </a:cubicBezTo>
                <a:cubicBezTo>
                  <a:pt x="4618884" y="95988"/>
                  <a:pt x="4617727" y="97531"/>
                  <a:pt x="4616442" y="98902"/>
                </a:cubicBezTo>
                <a:cubicBezTo>
                  <a:pt x="4615156" y="100274"/>
                  <a:pt x="4614427" y="100960"/>
                  <a:pt x="4614256" y="100960"/>
                </a:cubicBezTo>
                <a:cubicBezTo>
                  <a:pt x="4614084" y="100960"/>
                  <a:pt x="4613870" y="101131"/>
                  <a:pt x="4613612" y="101474"/>
                </a:cubicBezTo>
                <a:cubicBezTo>
                  <a:pt x="4613356" y="101817"/>
                  <a:pt x="4611684" y="103574"/>
                  <a:pt x="4608598" y="106746"/>
                </a:cubicBezTo>
                <a:cubicBezTo>
                  <a:pt x="4605512" y="109918"/>
                  <a:pt x="4603368" y="111890"/>
                  <a:pt x="4602168" y="112661"/>
                </a:cubicBezTo>
                <a:lnTo>
                  <a:pt x="4602150" y="112669"/>
                </a:lnTo>
                <a:lnTo>
                  <a:pt x="4602154" y="116678"/>
                </a:lnTo>
                <a:lnTo>
                  <a:pt x="4603454" y="116262"/>
                </a:lnTo>
                <a:cubicBezTo>
                  <a:pt x="4604482" y="115662"/>
                  <a:pt x="4606497" y="115319"/>
                  <a:pt x="4609498" y="115233"/>
                </a:cubicBezTo>
                <a:cubicBezTo>
                  <a:pt x="4612498" y="115147"/>
                  <a:pt x="4614384" y="114804"/>
                  <a:pt x="4615156" y="114204"/>
                </a:cubicBezTo>
                <a:cubicBezTo>
                  <a:pt x="4615927" y="113604"/>
                  <a:pt x="4617213" y="113261"/>
                  <a:pt x="4619013" y="113176"/>
                </a:cubicBezTo>
                <a:cubicBezTo>
                  <a:pt x="4620814" y="113090"/>
                  <a:pt x="4621842" y="112918"/>
                  <a:pt x="4622100" y="112661"/>
                </a:cubicBezTo>
                <a:cubicBezTo>
                  <a:pt x="4622356" y="112404"/>
                  <a:pt x="4623556" y="112233"/>
                  <a:pt x="4625700" y="112147"/>
                </a:cubicBezTo>
                <a:cubicBezTo>
                  <a:pt x="4627842" y="112061"/>
                  <a:pt x="4629172" y="111890"/>
                  <a:pt x="4629686" y="111633"/>
                </a:cubicBezTo>
                <a:cubicBezTo>
                  <a:pt x="4630200" y="111375"/>
                  <a:pt x="4631743" y="111204"/>
                  <a:pt x="4634315" y="111118"/>
                </a:cubicBezTo>
                <a:cubicBezTo>
                  <a:pt x="4636887" y="111033"/>
                  <a:pt x="4638302" y="110861"/>
                  <a:pt x="4638558" y="110604"/>
                </a:cubicBezTo>
                <a:cubicBezTo>
                  <a:pt x="4638816" y="110347"/>
                  <a:pt x="4639672" y="110175"/>
                  <a:pt x="4641130" y="110090"/>
                </a:cubicBezTo>
                <a:cubicBezTo>
                  <a:pt x="4642588" y="110004"/>
                  <a:pt x="4643445" y="109832"/>
                  <a:pt x="4643702" y="109575"/>
                </a:cubicBezTo>
                <a:cubicBezTo>
                  <a:pt x="4643959" y="109318"/>
                  <a:pt x="4644731" y="109147"/>
                  <a:pt x="4646016" y="109061"/>
                </a:cubicBezTo>
                <a:cubicBezTo>
                  <a:pt x="4647302" y="108975"/>
                  <a:pt x="4648074" y="108675"/>
                  <a:pt x="4648331" y="108161"/>
                </a:cubicBezTo>
                <a:cubicBezTo>
                  <a:pt x="4648588" y="107646"/>
                  <a:pt x="4649188" y="107046"/>
                  <a:pt x="4650132" y="106361"/>
                </a:cubicBezTo>
                <a:cubicBezTo>
                  <a:pt x="4651074" y="105675"/>
                  <a:pt x="4652274" y="105332"/>
                  <a:pt x="4653732" y="105332"/>
                </a:cubicBezTo>
                <a:cubicBezTo>
                  <a:pt x="4655189" y="105332"/>
                  <a:pt x="4656389" y="105675"/>
                  <a:pt x="4657332" y="106361"/>
                </a:cubicBezTo>
                <a:cubicBezTo>
                  <a:pt x="4658275" y="107046"/>
                  <a:pt x="4659261" y="108032"/>
                  <a:pt x="4660290" y="109318"/>
                </a:cubicBezTo>
                <a:cubicBezTo>
                  <a:pt x="4661318" y="110604"/>
                  <a:pt x="4661833" y="112318"/>
                  <a:pt x="4661833" y="114462"/>
                </a:cubicBezTo>
                <a:cubicBezTo>
                  <a:pt x="4661833" y="116605"/>
                  <a:pt x="4661618" y="118019"/>
                  <a:pt x="4661190" y="118705"/>
                </a:cubicBezTo>
                <a:cubicBezTo>
                  <a:pt x="4660761" y="119391"/>
                  <a:pt x="4659947" y="120119"/>
                  <a:pt x="4658747" y="120891"/>
                </a:cubicBezTo>
                <a:cubicBezTo>
                  <a:pt x="4657546" y="121662"/>
                  <a:pt x="4655660" y="122048"/>
                  <a:pt x="4653088" y="122048"/>
                </a:cubicBezTo>
                <a:cubicBezTo>
                  <a:pt x="4650517" y="122048"/>
                  <a:pt x="4648974" y="122220"/>
                  <a:pt x="4648460" y="122563"/>
                </a:cubicBezTo>
                <a:cubicBezTo>
                  <a:pt x="4647946" y="122905"/>
                  <a:pt x="4646916" y="123077"/>
                  <a:pt x="4645374" y="123077"/>
                </a:cubicBezTo>
                <a:cubicBezTo>
                  <a:pt x="4643830" y="123077"/>
                  <a:pt x="4642802" y="123248"/>
                  <a:pt x="4642288" y="123591"/>
                </a:cubicBezTo>
                <a:cubicBezTo>
                  <a:pt x="4641773" y="123934"/>
                  <a:pt x="4640230" y="124106"/>
                  <a:pt x="4637658" y="124106"/>
                </a:cubicBezTo>
                <a:cubicBezTo>
                  <a:pt x="4635086" y="124106"/>
                  <a:pt x="4633415" y="124277"/>
                  <a:pt x="4632644" y="124620"/>
                </a:cubicBezTo>
                <a:cubicBezTo>
                  <a:pt x="4631872" y="124963"/>
                  <a:pt x="4630672" y="125134"/>
                  <a:pt x="4629043" y="125134"/>
                </a:cubicBezTo>
                <a:cubicBezTo>
                  <a:pt x="4627414" y="125134"/>
                  <a:pt x="4626342" y="125306"/>
                  <a:pt x="4625828" y="125649"/>
                </a:cubicBezTo>
                <a:cubicBezTo>
                  <a:pt x="4625314" y="125992"/>
                  <a:pt x="4624328" y="126163"/>
                  <a:pt x="4622871" y="126163"/>
                </a:cubicBezTo>
                <a:cubicBezTo>
                  <a:pt x="4621413" y="126163"/>
                  <a:pt x="4620084" y="126506"/>
                  <a:pt x="4618884" y="127192"/>
                </a:cubicBezTo>
                <a:cubicBezTo>
                  <a:pt x="4617684" y="127878"/>
                  <a:pt x="4615670" y="128220"/>
                  <a:pt x="4612841" y="128220"/>
                </a:cubicBezTo>
                <a:cubicBezTo>
                  <a:pt x="4610012" y="128220"/>
                  <a:pt x="4607954" y="128563"/>
                  <a:pt x="4606669" y="129249"/>
                </a:cubicBezTo>
                <a:cubicBezTo>
                  <a:pt x="4605383" y="129935"/>
                  <a:pt x="4604268" y="130278"/>
                  <a:pt x="4603326" y="130278"/>
                </a:cubicBezTo>
                <a:lnTo>
                  <a:pt x="4602164" y="130543"/>
                </a:lnTo>
                <a:lnTo>
                  <a:pt x="4602166" y="137714"/>
                </a:lnTo>
                <a:lnTo>
                  <a:pt x="4602297" y="138122"/>
                </a:lnTo>
                <a:lnTo>
                  <a:pt x="4602279" y="138344"/>
                </a:lnTo>
                <a:lnTo>
                  <a:pt x="4604354" y="138765"/>
                </a:lnTo>
                <a:cubicBezTo>
                  <a:pt x="4606326" y="139965"/>
                  <a:pt x="4607654" y="140908"/>
                  <a:pt x="4608340" y="141593"/>
                </a:cubicBezTo>
                <a:cubicBezTo>
                  <a:pt x="4609026" y="142279"/>
                  <a:pt x="4609583" y="142665"/>
                  <a:pt x="4610012" y="142751"/>
                </a:cubicBezTo>
                <a:cubicBezTo>
                  <a:pt x="4610440" y="142837"/>
                  <a:pt x="4611126" y="143137"/>
                  <a:pt x="4612070" y="143651"/>
                </a:cubicBezTo>
                <a:cubicBezTo>
                  <a:pt x="4613012" y="144165"/>
                  <a:pt x="4613698" y="144765"/>
                  <a:pt x="4614127" y="145451"/>
                </a:cubicBezTo>
                <a:cubicBezTo>
                  <a:pt x="4614556" y="146137"/>
                  <a:pt x="4615241" y="146608"/>
                  <a:pt x="4616184" y="146866"/>
                </a:cubicBezTo>
                <a:cubicBezTo>
                  <a:pt x="4617127" y="147123"/>
                  <a:pt x="4619013" y="148237"/>
                  <a:pt x="4621842" y="150209"/>
                </a:cubicBezTo>
                <a:cubicBezTo>
                  <a:pt x="4624671" y="152181"/>
                  <a:pt x="4626642" y="153424"/>
                  <a:pt x="4627757" y="153938"/>
                </a:cubicBezTo>
                <a:cubicBezTo>
                  <a:pt x="4628872" y="154452"/>
                  <a:pt x="4630114" y="155267"/>
                  <a:pt x="4631486" y="156381"/>
                </a:cubicBezTo>
                <a:cubicBezTo>
                  <a:pt x="4632858" y="157496"/>
                  <a:pt x="4633844" y="158096"/>
                  <a:pt x="4634444" y="158181"/>
                </a:cubicBezTo>
                <a:cubicBezTo>
                  <a:pt x="4635044" y="158267"/>
                  <a:pt x="4635686" y="158481"/>
                  <a:pt x="4636372" y="158824"/>
                </a:cubicBezTo>
                <a:cubicBezTo>
                  <a:pt x="4637058" y="159167"/>
                  <a:pt x="4637830" y="159767"/>
                  <a:pt x="4638687" y="160625"/>
                </a:cubicBezTo>
                <a:cubicBezTo>
                  <a:pt x="4639544" y="161482"/>
                  <a:pt x="4640744" y="162425"/>
                  <a:pt x="4642288" y="163453"/>
                </a:cubicBezTo>
                <a:cubicBezTo>
                  <a:pt x="4643830" y="164482"/>
                  <a:pt x="4645073" y="165125"/>
                  <a:pt x="4646016" y="165382"/>
                </a:cubicBezTo>
                <a:cubicBezTo>
                  <a:pt x="4646960" y="165639"/>
                  <a:pt x="4647774" y="166025"/>
                  <a:pt x="4648460" y="166540"/>
                </a:cubicBezTo>
                <a:cubicBezTo>
                  <a:pt x="4649146" y="167054"/>
                  <a:pt x="4650388" y="167654"/>
                  <a:pt x="4652189" y="168340"/>
                </a:cubicBezTo>
                <a:cubicBezTo>
                  <a:pt x="4653989" y="169026"/>
                  <a:pt x="4655404" y="169754"/>
                  <a:pt x="4656432" y="170526"/>
                </a:cubicBezTo>
                <a:cubicBezTo>
                  <a:pt x="4657461" y="171297"/>
                  <a:pt x="4658532" y="171854"/>
                  <a:pt x="4659647" y="172197"/>
                </a:cubicBezTo>
                <a:cubicBezTo>
                  <a:pt x="4660761" y="172540"/>
                  <a:pt x="4661747" y="173012"/>
                  <a:pt x="4662604" y="173612"/>
                </a:cubicBezTo>
                <a:cubicBezTo>
                  <a:pt x="4663462" y="174212"/>
                  <a:pt x="4664448" y="174812"/>
                  <a:pt x="4665562" y="175412"/>
                </a:cubicBezTo>
                <a:cubicBezTo>
                  <a:pt x="4666676" y="176012"/>
                  <a:pt x="4667704" y="176441"/>
                  <a:pt x="4668648" y="176698"/>
                </a:cubicBezTo>
                <a:cubicBezTo>
                  <a:pt x="4669590" y="176955"/>
                  <a:pt x="4670620" y="177469"/>
                  <a:pt x="4671734" y="178241"/>
                </a:cubicBezTo>
                <a:cubicBezTo>
                  <a:pt x="4672848" y="179013"/>
                  <a:pt x="4673963" y="179484"/>
                  <a:pt x="4675077" y="179655"/>
                </a:cubicBezTo>
                <a:cubicBezTo>
                  <a:pt x="4676192" y="179827"/>
                  <a:pt x="4677906" y="180513"/>
                  <a:pt x="4680221" y="181713"/>
                </a:cubicBezTo>
                <a:cubicBezTo>
                  <a:pt x="4682536" y="182913"/>
                  <a:pt x="4684250" y="183599"/>
                  <a:pt x="4685364" y="183770"/>
                </a:cubicBezTo>
                <a:cubicBezTo>
                  <a:pt x="4686478" y="183942"/>
                  <a:pt x="4687250" y="184156"/>
                  <a:pt x="4687679" y="184413"/>
                </a:cubicBezTo>
                <a:cubicBezTo>
                  <a:pt x="4688107" y="184670"/>
                  <a:pt x="4688750" y="184842"/>
                  <a:pt x="4689608" y="184928"/>
                </a:cubicBezTo>
                <a:cubicBezTo>
                  <a:pt x="4690464" y="185013"/>
                  <a:pt x="4692136" y="185699"/>
                  <a:pt x="4694622" y="186985"/>
                </a:cubicBezTo>
                <a:cubicBezTo>
                  <a:pt x="4697108" y="188271"/>
                  <a:pt x="4698994" y="188957"/>
                  <a:pt x="4700280" y="189042"/>
                </a:cubicBezTo>
                <a:cubicBezTo>
                  <a:pt x="4701566" y="189128"/>
                  <a:pt x="4702423" y="189300"/>
                  <a:pt x="4702852" y="189557"/>
                </a:cubicBezTo>
                <a:cubicBezTo>
                  <a:pt x="4703280" y="189814"/>
                  <a:pt x="4703966" y="189985"/>
                  <a:pt x="4704910" y="190071"/>
                </a:cubicBezTo>
                <a:cubicBezTo>
                  <a:pt x="4705852" y="190157"/>
                  <a:pt x="4706796" y="190457"/>
                  <a:pt x="4707738" y="190971"/>
                </a:cubicBezTo>
                <a:cubicBezTo>
                  <a:pt x="4708682" y="191486"/>
                  <a:pt x="4709624" y="192343"/>
                  <a:pt x="4710568" y="193543"/>
                </a:cubicBezTo>
                <a:cubicBezTo>
                  <a:pt x="4711510" y="194743"/>
                  <a:pt x="4711982" y="196072"/>
                  <a:pt x="4711982" y="197529"/>
                </a:cubicBezTo>
                <a:cubicBezTo>
                  <a:pt x="4711982" y="198986"/>
                  <a:pt x="4711768" y="200058"/>
                  <a:pt x="4711339" y="200744"/>
                </a:cubicBezTo>
                <a:cubicBezTo>
                  <a:pt x="4710910" y="201430"/>
                  <a:pt x="4710096" y="202158"/>
                  <a:pt x="4708896" y="202930"/>
                </a:cubicBezTo>
                <a:cubicBezTo>
                  <a:pt x="4707696" y="203701"/>
                  <a:pt x="4707096" y="204087"/>
                  <a:pt x="4707096" y="204087"/>
                </a:cubicBezTo>
                <a:cubicBezTo>
                  <a:pt x="4707096" y="204087"/>
                  <a:pt x="4706624" y="204087"/>
                  <a:pt x="4705681" y="204087"/>
                </a:cubicBezTo>
                <a:cubicBezTo>
                  <a:pt x="4704738" y="204087"/>
                  <a:pt x="4704138" y="204001"/>
                  <a:pt x="4703881" y="203830"/>
                </a:cubicBezTo>
                <a:cubicBezTo>
                  <a:pt x="4703624" y="203658"/>
                  <a:pt x="4702981" y="203530"/>
                  <a:pt x="4701952" y="203444"/>
                </a:cubicBezTo>
                <a:cubicBezTo>
                  <a:pt x="4700924" y="203358"/>
                  <a:pt x="4700194" y="203187"/>
                  <a:pt x="4699766" y="202930"/>
                </a:cubicBezTo>
                <a:cubicBezTo>
                  <a:pt x="4699337" y="202673"/>
                  <a:pt x="4698180" y="202458"/>
                  <a:pt x="4696294" y="202287"/>
                </a:cubicBezTo>
                <a:cubicBezTo>
                  <a:pt x="4694408" y="202115"/>
                  <a:pt x="4693122" y="201773"/>
                  <a:pt x="4692436" y="201258"/>
                </a:cubicBezTo>
                <a:cubicBezTo>
                  <a:pt x="4691750" y="200744"/>
                  <a:pt x="4690808" y="200144"/>
                  <a:pt x="4689608" y="199458"/>
                </a:cubicBezTo>
                <a:cubicBezTo>
                  <a:pt x="4688407" y="198772"/>
                  <a:pt x="4687378" y="198301"/>
                  <a:pt x="4686522" y="198043"/>
                </a:cubicBezTo>
                <a:cubicBezTo>
                  <a:pt x="4685664" y="197786"/>
                  <a:pt x="4684421" y="197443"/>
                  <a:pt x="4682792" y="197015"/>
                </a:cubicBezTo>
                <a:cubicBezTo>
                  <a:pt x="4681164" y="196586"/>
                  <a:pt x="4679450" y="195900"/>
                  <a:pt x="4677649" y="194957"/>
                </a:cubicBezTo>
                <a:cubicBezTo>
                  <a:pt x="4675849" y="194014"/>
                  <a:pt x="4674134" y="193329"/>
                  <a:pt x="4672506" y="192900"/>
                </a:cubicBezTo>
                <a:cubicBezTo>
                  <a:pt x="4670876" y="192471"/>
                  <a:pt x="4669162" y="191786"/>
                  <a:pt x="4667362" y="190843"/>
                </a:cubicBezTo>
                <a:cubicBezTo>
                  <a:pt x="4665562" y="189900"/>
                  <a:pt x="4664276" y="189342"/>
                  <a:pt x="4663504" y="189171"/>
                </a:cubicBezTo>
                <a:cubicBezTo>
                  <a:pt x="4662733" y="188999"/>
                  <a:pt x="4662132" y="188785"/>
                  <a:pt x="4661704" y="188528"/>
                </a:cubicBezTo>
                <a:cubicBezTo>
                  <a:pt x="4661275" y="188271"/>
                  <a:pt x="4660761" y="188099"/>
                  <a:pt x="4660162" y="188014"/>
                </a:cubicBezTo>
                <a:cubicBezTo>
                  <a:pt x="4659561" y="187928"/>
                  <a:pt x="4658918" y="187714"/>
                  <a:pt x="4658232" y="187371"/>
                </a:cubicBezTo>
                <a:cubicBezTo>
                  <a:pt x="4657546" y="187028"/>
                  <a:pt x="4656904" y="186513"/>
                  <a:pt x="4656304" y="185828"/>
                </a:cubicBezTo>
                <a:cubicBezTo>
                  <a:pt x="4655704" y="185142"/>
                  <a:pt x="4655018" y="184799"/>
                  <a:pt x="4654246" y="184799"/>
                </a:cubicBezTo>
                <a:cubicBezTo>
                  <a:pt x="4653475" y="184799"/>
                  <a:pt x="4652746" y="184628"/>
                  <a:pt x="4652060" y="184285"/>
                </a:cubicBezTo>
                <a:cubicBezTo>
                  <a:pt x="4651374" y="183942"/>
                  <a:pt x="4650731" y="183427"/>
                  <a:pt x="4650132" y="182742"/>
                </a:cubicBezTo>
                <a:cubicBezTo>
                  <a:pt x="4649531" y="182056"/>
                  <a:pt x="4648931" y="181584"/>
                  <a:pt x="4648331" y="181327"/>
                </a:cubicBezTo>
                <a:cubicBezTo>
                  <a:pt x="4647731" y="181070"/>
                  <a:pt x="4646788" y="180598"/>
                  <a:pt x="4645502" y="179913"/>
                </a:cubicBezTo>
                <a:cubicBezTo>
                  <a:pt x="4644216" y="179227"/>
                  <a:pt x="4643144" y="178798"/>
                  <a:pt x="4642288" y="178627"/>
                </a:cubicBezTo>
                <a:cubicBezTo>
                  <a:pt x="4641430" y="178455"/>
                  <a:pt x="4640402" y="177941"/>
                  <a:pt x="4639202" y="177084"/>
                </a:cubicBezTo>
                <a:cubicBezTo>
                  <a:pt x="4638001" y="176226"/>
                  <a:pt x="4636586" y="175412"/>
                  <a:pt x="4634958" y="174641"/>
                </a:cubicBezTo>
                <a:cubicBezTo>
                  <a:pt x="4633329" y="173869"/>
                  <a:pt x="4632258" y="173183"/>
                  <a:pt x="4631743" y="172583"/>
                </a:cubicBezTo>
                <a:cubicBezTo>
                  <a:pt x="4631229" y="171983"/>
                  <a:pt x="4630329" y="171383"/>
                  <a:pt x="4629043" y="170783"/>
                </a:cubicBezTo>
                <a:cubicBezTo>
                  <a:pt x="4627757" y="170183"/>
                  <a:pt x="4626728" y="169540"/>
                  <a:pt x="4625957" y="168854"/>
                </a:cubicBezTo>
                <a:cubicBezTo>
                  <a:pt x="4625186" y="168168"/>
                  <a:pt x="4624200" y="167568"/>
                  <a:pt x="4623000" y="167054"/>
                </a:cubicBezTo>
                <a:cubicBezTo>
                  <a:pt x="4621799" y="166540"/>
                  <a:pt x="4620685" y="165768"/>
                  <a:pt x="4619656" y="164739"/>
                </a:cubicBezTo>
                <a:cubicBezTo>
                  <a:pt x="4618628" y="163711"/>
                  <a:pt x="4617256" y="162639"/>
                  <a:pt x="4615542" y="161525"/>
                </a:cubicBezTo>
                <a:cubicBezTo>
                  <a:pt x="4613826" y="160410"/>
                  <a:pt x="4612498" y="159682"/>
                  <a:pt x="4611555" y="159339"/>
                </a:cubicBezTo>
                <a:cubicBezTo>
                  <a:pt x="4610612" y="158996"/>
                  <a:pt x="4609069" y="158181"/>
                  <a:pt x="4606926" y="156895"/>
                </a:cubicBezTo>
                <a:lnTo>
                  <a:pt x="4602165" y="153377"/>
                </a:lnTo>
                <a:lnTo>
                  <a:pt x="4602158" y="167757"/>
                </a:lnTo>
                <a:cubicBezTo>
                  <a:pt x="4602112" y="214694"/>
                  <a:pt x="4601900" y="238463"/>
                  <a:pt x="4601526" y="239063"/>
                </a:cubicBezTo>
                <a:cubicBezTo>
                  <a:pt x="4601096" y="239749"/>
                  <a:pt x="4600282" y="240477"/>
                  <a:pt x="4599082" y="241249"/>
                </a:cubicBezTo>
                <a:cubicBezTo>
                  <a:pt x="4597882" y="242020"/>
                  <a:pt x="4597282" y="242406"/>
                  <a:pt x="4597282" y="242406"/>
                </a:cubicBezTo>
                <a:cubicBezTo>
                  <a:pt x="4597282" y="242406"/>
                  <a:pt x="4596810" y="242406"/>
                  <a:pt x="4595868" y="242406"/>
                </a:cubicBezTo>
                <a:cubicBezTo>
                  <a:pt x="4594924" y="242406"/>
                  <a:pt x="4593982" y="242149"/>
                  <a:pt x="4593038" y="241635"/>
                </a:cubicBezTo>
                <a:cubicBezTo>
                  <a:pt x="4592095" y="241120"/>
                  <a:pt x="4591281" y="240392"/>
                  <a:pt x="4590596" y="239449"/>
                </a:cubicBezTo>
                <a:cubicBezTo>
                  <a:pt x="4589995" y="238624"/>
                  <a:pt x="4589624" y="215155"/>
                  <a:pt x="4589484" y="169043"/>
                </a:cubicBezTo>
                <a:lnTo>
                  <a:pt x="4589460" y="157914"/>
                </a:lnTo>
                <a:lnTo>
                  <a:pt x="4588024" y="160110"/>
                </a:lnTo>
                <a:cubicBezTo>
                  <a:pt x="4586995" y="161310"/>
                  <a:pt x="4585794" y="162339"/>
                  <a:pt x="4584423" y="163196"/>
                </a:cubicBezTo>
                <a:cubicBezTo>
                  <a:pt x="4583052" y="164054"/>
                  <a:pt x="4582238" y="164482"/>
                  <a:pt x="4581980" y="164482"/>
                </a:cubicBezTo>
                <a:cubicBezTo>
                  <a:pt x="4581723" y="164482"/>
                  <a:pt x="4578551" y="167483"/>
                  <a:pt x="4572464" y="173483"/>
                </a:cubicBezTo>
                <a:cubicBezTo>
                  <a:pt x="4566378" y="179484"/>
                  <a:pt x="4563249" y="182484"/>
                  <a:pt x="4563078" y="182484"/>
                </a:cubicBezTo>
                <a:cubicBezTo>
                  <a:pt x="4562906" y="182484"/>
                  <a:pt x="4562306" y="182999"/>
                  <a:pt x="4561278" y="184027"/>
                </a:cubicBezTo>
                <a:cubicBezTo>
                  <a:pt x="4560249" y="185056"/>
                  <a:pt x="4558662" y="186471"/>
                  <a:pt x="4556520" y="188271"/>
                </a:cubicBezTo>
                <a:cubicBezTo>
                  <a:pt x="4554376" y="190071"/>
                  <a:pt x="4551890" y="191957"/>
                  <a:pt x="4549062" y="193929"/>
                </a:cubicBezTo>
                <a:cubicBezTo>
                  <a:pt x="4546233" y="195900"/>
                  <a:pt x="4544732" y="196886"/>
                  <a:pt x="4544561" y="196886"/>
                </a:cubicBezTo>
                <a:cubicBezTo>
                  <a:pt x="4544390" y="196886"/>
                  <a:pt x="4543575" y="197529"/>
                  <a:pt x="4542118" y="198815"/>
                </a:cubicBezTo>
                <a:cubicBezTo>
                  <a:pt x="4540660" y="200101"/>
                  <a:pt x="4539846" y="200744"/>
                  <a:pt x="4539674" y="200744"/>
                </a:cubicBezTo>
                <a:cubicBezTo>
                  <a:pt x="4539503" y="200744"/>
                  <a:pt x="4539203" y="200958"/>
                  <a:pt x="4538774" y="201387"/>
                </a:cubicBezTo>
                <a:cubicBezTo>
                  <a:pt x="4538346" y="201815"/>
                  <a:pt x="4537403" y="202501"/>
                  <a:pt x="4535946" y="203444"/>
                </a:cubicBezTo>
                <a:cubicBezTo>
                  <a:pt x="4534488" y="204387"/>
                  <a:pt x="4533674" y="204859"/>
                  <a:pt x="4533502" y="204859"/>
                </a:cubicBezTo>
                <a:cubicBezTo>
                  <a:pt x="4533330" y="204859"/>
                  <a:pt x="4532902" y="205202"/>
                  <a:pt x="4532217" y="205887"/>
                </a:cubicBezTo>
                <a:cubicBezTo>
                  <a:pt x="4531530" y="206573"/>
                  <a:pt x="4530588" y="207345"/>
                  <a:pt x="4529388" y="208202"/>
                </a:cubicBezTo>
                <a:cubicBezTo>
                  <a:pt x="4528188" y="209059"/>
                  <a:pt x="4527502" y="209488"/>
                  <a:pt x="4527330" y="209488"/>
                </a:cubicBezTo>
                <a:cubicBezTo>
                  <a:pt x="4527158" y="209488"/>
                  <a:pt x="4526644" y="209788"/>
                  <a:pt x="4525787" y="210388"/>
                </a:cubicBezTo>
                <a:cubicBezTo>
                  <a:pt x="4524930" y="210988"/>
                  <a:pt x="4523473" y="211802"/>
                  <a:pt x="4521416" y="212831"/>
                </a:cubicBezTo>
                <a:cubicBezTo>
                  <a:pt x="4519358" y="213860"/>
                  <a:pt x="4517600" y="214760"/>
                  <a:pt x="4516144" y="215531"/>
                </a:cubicBezTo>
                <a:cubicBezTo>
                  <a:pt x="4514686" y="216303"/>
                  <a:pt x="4513957" y="216689"/>
                  <a:pt x="4513957" y="216689"/>
                </a:cubicBezTo>
                <a:cubicBezTo>
                  <a:pt x="4513957" y="216689"/>
                  <a:pt x="4513486" y="216689"/>
                  <a:pt x="4512542" y="216689"/>
                </a:cubicBezTo>
                <a:cubicBezTo>
                  <a:pt x="4511600" y="216689"/>
                  <a:pt x="4510656" y="216432"/>
                  <a:pt x="4509714" y="215917"/>
                </a:cubicBezTo>
                <a:cubicBezTo>
                  <a:pt x="4508770" y="215403"/>
                  <a:pt x="4507956" y="214674"/>
                  <a:pt x="4507270" y="213731"/>
                </a:cubicBezTo>
                <a:cubicBezTo>
                  <a:pt x="4506584" y="212788"/>
                  <a:pt x="4506199" y="211159"/>
                  <a:pt x="4506114" y="208845"/>
                </a:cubicBezTo>
                <a:cubicBezTo>
                  <a:pt x="4506028" y="206530"/>
                  <a:pt x="4506284" y="204773"/>
                  <a:pt x="4506885" y="203573"/>
                </a:cubicBezTo>
                <a:cubicBezTo>
                  <a:pt x="4507484" y="202373"/>
                  <a:pt x="4508385" y="201130"/>
                  <a:pt x="4509586" y="199844"/>
                </a:cubicBezTo>
                <a:cubicBezTo>
                  <a:pt x="4510785" y="198558"/>
                  <a:pt x="4512028" y="197401"/>
                  <a:pt x="4513314" y="196372"/>
                </a:cubicBezTo>
                <a:cubicBezTo>
                  <a:pt x="4514600" y="195343"/>
                  <a:pt x="4515972" y="194829"/>
                  <a:pt x="4517429" y="194829"/>
                </a:cubicBezTo>
                <a:cubicBezTo>
                  <a:pt x="4518886" y="194829"/>
                  <a:pt x="4520086" y="195172"/>
                  <a:pt x="4521030" y="195857"/>
                </a:cubicBezTo>
                <a:cubicBezTo>
                  <a:pt x="4521972" y="196543"/>
                  <a:pt x="4522958" y="196458"/>
                  <a:pt x="4523987" y="195600"/>
                </a:cubicBezTo>
                <a:cubicBezTo>
                  <a:pt x="4525016" y="194743"/>
                  <a:pt x="4526130" y="194014"/>
                  <a:pt x="4527330" y="193414"/>
                </a:cubicBezTo>
                <a:cubicBezTo>
                  <a:pt x="4528530" y="192814"/>
                  <a:pt x="4529344" y="192300"/>
                  <a:pt x="4529774" y="191871"/>
                </a:cubicBezTo>
                <a:cubicBezTo>
                  <a:pt x="4530202" y="191443"/>
                  <a:pt x="4530888" y="190928"/>
                  <a:pt x="4531830" y="190328"/>
                </a:cubicBezTo>
                <a:cubicBezTo>
                  <a:pt x="4532774" y="189728"/>
                  <a:pt x="4533460" y="189214"/>
                  <a:pt x="4533888" y="188785"/>
                </a:cubicBezTo>
                <a:cubicBezTo>
                  <a:pt x="4534316" y="188357"/>
                  <a:pt x="4536246" y="186942"/>
                  <a:pt x="4539674" y="184542"/>
                </a:cubicBezTo>
                <a:cubicBezTo>
                  <a:pt x="4543104" y="182141"/>
                  <a:pt x="4545418" y="180513"/>
                  <a:pt x="4546618" y="179655"/>
                </a:cubicBezTo>
                <a:cubicBezTo>
                  <a:pt x="4547818" y="178798"/>
                  <a:pt x="4549190" y="177598"/>
                  <a:pt x="4550734" y="176055"/>
                </a:cubicBezTo>
                <a:cubicBezTo>
                  <a:pt x="4552276" y="174512"/>
                  <a:pt x="4553519" y="173440"/>
                  <a:pt x="4554462" y="172840"/>
                </a:cubicBezTo>
                <a:cubicBezTo>
                  <a:pt x="4555405" y="172240"/>
                  <a:pt x="4558877" y="168940"/>
                  <a:pt x="4564878" y="162939"/>
                </a:cubicBezTo>
                <a:cubicBezTo>
                  <a:pt x="4570878" y="156938"/>
                  <a:pt x="4574436" y="153638"/>
                  <a:pt x="4575550" y="153038"/>
                </a:cubicBezTo>
                <a:cubicBezTo>
                  <a:pt x="4576664" y="152438"/>
                  <a:pt x="4577522" y="151623"/>
                  <a:pt x="4578122" y="150595"/>
                </a:cubicBezTo>
                <a:cubicBezTo>
                  <a:pt x="4578722" y="149566"/>
                  <a:pt x="4580008" y="148066"/>
                  <a:pt x="4581980" y="146094"/>
                </a:cubicBezTo>
                <a:cubicBezTo>
                  <a:pt x="4583952" y="144122"/>
                  <a:pt x="4584980" y="142751"/>
                  <a:pt x="4585066" y="141979"/>
                </a:cubicBezTo>
                <a:cubicBezTo>
                  <a:pt x="4585152" y="141208"/>
                  <a:pt x="4585366" y="140479"/>
                  <a:pt x="4585709" y="139793"/>
                </a:cubicBezTo>
                <a:cubicBezTo>
                  <a:pt x="4586052" y="139107"/>
                  <a:pt x="4586823" y="138122"/>
                  <a:pt x="4588024" y="136836"/>
                </a:cubicBezTo>
                <a:lnTo>
                  <a:pt x="4589417" y="135539"/>
                </a:lnTo>
                <a:lnTo>
                  <a:pt x="4589414" y="134143"/>
                </a:lnTo>
                <a:lnTo>
                  <a:pt x="4585580" y="135421"/>
                </a:lnTo>
                <a:cubicBezTo>
                  <a:pt x="4584466" y="135421"/>
                  <a:pt x="4583480" y="135678"/>
                  <a:pt x="4582623" y="136193"/>
                </a:cubicBezTo>
                <a:cubicBezTo>
                  <a:pt x="4581766" y="136707"/>
                  <a:pt x="4579837" y="137350"/>
                  <a:pt x="4576836" y="138122"/>
                </a:cubicBezTo>
                <a:cubicBezTo>
                  <a:pt x="4573836" y="138893"/>
                  <a:pt x="4572122" y="139279"/>
                  <a:pt x="4571693" y="139279"/>
                </a:cubicBezTo>
                <a:cubicBezTo>
                  <a:pt x="4571264" y="139279"/>
                  <a:pt x="4570450" y="139622"/>
                  <a:pt x="4569250" y="140308"/>
                </a:cubicBezTo>
                <a:cubicBezTo>
                  <a:pt x="4568050" y="140993"/>
                  <a:pt x="4566506" y="141336"/>
                  <a:pt x="4564620" y="141336"/>
                </a:cubicBezTo>
                <a:cubicBezTo>
                  <a:pt x="4562734" y="141336"/>
                  <a:pt x="4559606" y="142108"/>
                  <a:pt x="4555234" y="143651"/>
                </a:cubicBezTo>
                <a:cubicBezTo>
                  <a:pt x="4550862" y="145194"/>
                  <a:pt x="4547947" y="146180"/>
                  <a:pt x="4546490" y="146608"/>
                </a:cubicBezTo>
                <a:cubicBezTo>
                  <a:pt x="4545032" y="147037"/>
                  <a:pt x="4544090" y="147251"/>
                  <a:pt x="4543661" y="147251"/>
                </a:cubicBezTo>
                <a:cubicBezTo>
                  <a:pt x="4543232" y="147251"/>
                  <a:pt x="4542204" y="147551"/>
                  <a:pt x="4540574" y="148152"/>
                </a:cubicBezTo>
                <a:cubicBezTo>
                  <a:pt x="4538946" y="148752"/>
                  <a:pt x="4537317" y="149309"/>
                  <a:pt x="4535688" y="149823"/>
                </a:cubicBezTo>
                <a:cubicBezTo>
                  <a:pt x="4534060" y="150338"/>
                  <a:pt x="4533031" y="150595"/>
                  <a:pt x="4532602" y="150595"/>
                </a:cubicBezTo>
                <a:cubicBezTo>
                  <a:pt x="4532174" y="150595"/>
                  <a:pt x="4531574" y="150809"/>
                  <a:pt x="4530802" y="151238"/>
                </a:cubicBezTo>
                <a:cubicBezTo>
                  <a:pt x="4530030" y="151666"/>
                  <a:pt x="4529645" y="151881"/>
                  <a:pt x="4529645" y="151881"/>
                </a:cubicBezTo>
                <a:cubicBezTo>
                  <a:pt x="4529645" y="151881"/>
                  <a:pt x="4528616" y="151881"/>
                  <a:pt x="4526558" y="151881"/>
                </a:cubicBezTo>
                <a:cubicBezTo>
                  <a:pt x="4524501" y="151881"/>
                  <a:pt x="4523001" y="151623"/>
                  <a:pt x="4522058" y="151109"/>
                </a:cubicBezTo>
                <a:cubicBezTo>
                  <a:pt x="4521115" y="150595"/>
                  <a:pt x="4520300" y="149866"/>
                  <a:pt x="4519615" y="148923"/>
                </a:cubicBezTo>
                <a:cubicBezTo>
                  <a:pt x="4518929" y="147980"/>
                  <a:pt x="4518543" y="146908"/>
                  <a:pt x="4518458" y="145708"/>
                </a:cubicBezTo>
                <a:cubicBezTo>
                  <a:pt x="4518372" y="144508"/>
                  <a:pt x="4518586" y="143437"/>
                  <a:pt x="4519100" y="142494"/>
                </a:cubicBezTo>
                <a:cubicBezTo>
                  <a:pt x="4519615" y="141551"/>
                  <a:pt x="4520600" y="140608"/>
                  <a:pt x="4522058" y="139665"/>
                </a:cubicBezTo>
                <a:cubicBezTo>
                  <a:pt x="4523516" y="138722"/>
                  <a:pt x="4524888" y="138122"/>
                  <a:pt x="4526173" y="137864"/>
                </a:cubicBezTo>
                <a:cubicBezTo>
                  <a:pt x="4527459" y="137607"/>
                  <a:pt x="4528573" y="137136"/>
                  <a:pt x="4529516" y="136450"/>
                </a:cubicBezTo>
                <a:cubicBezTo>
                  <a:pt x="4530459" y="135764"/>
                  <a:pt x="4531402" y="135293"/>
                  <a:pt x="4532345" y="135036"/>
                </a:cubicBezTo>
                <a:cubicBezTo>
                  <a:pt x="4533288" y="134778"/>
                  <a:pt x="4533931" y="134478"/>
                  <a:pt x="4534274" y="134135"/>
                </a:cubicBezTo>
                <a:cubicBezTo>
                  <a:pt x="4534616" y="133793"/>
                  <a:pt x="4535688" y="133192"/>
                  <a:pt x="4537489" y="132335"/>
                </a:cubicBezTo>
                <a:cubicBezTo>
                  <a:pt x="4539289" y="131478"/>
                  <a:pt x="4540746" y="130964"/>
                  <a:pt x="4541860" y="130792"/>
                </a:cubicBezTo>
                <a:cubicBezTo>
                  <a:pt x="4542975" y="130621"/>
                  <a:pt x="4544090" y="130149"/>
                  <a:pt x="4545204" y="129378"/>
                </a:cubicBezTo>
                <a:cubicBezTo>
                  <a:pt x="4546318" y="128606"/>
                  <a:pt x="4547346" y="127878"/>
                  <a:pt x="4548290" y="127192"/>
                </a:cubicBezTo>
                <a:cubicBezTo>
                  <a:pt x="4549233" y="126506"/>
                  <a:pt x="4550562" y="125820"/>
                  <a:pt x="4552276" y="125134"/>
                </a:cubicBezTo>
                <a:cubicBezTo>
                  <a:pt x="4553990" y="124448"/>
                  <a:pt x="4555491" y="123677"/>
                  <a:pt x="4556777" y="122820"/>
                </a:cubicBezTo>
                <a:cubicBezTo>
                  <a:pt x="4558063" y="121962"/>
                  <a:pt x="4559520" y="121491"/>
                  <a:pt x="4561148" y="121405"/>
                </a:cubicBezTo>
                <a:cubicBezTo>
                  <a:pt x="4562778" y="121320"/>
                  <a:pt x="4564020" y="120891"/>
                  <a:pt x="4564878" y="120119"/>
                </a:cubicBezTo>
                <a:cubicBezTo>
                  <a:pt x="4565735" y="119348"/>
                  <a:pt x="4566936" y="118662"/>
                  <a:pt x="4568478" y="118062"/>
                </a:cubicBezTo>
                <a:cubicBezTo>
                  <a:pt x="4570022" y="117462"/>
                  <a:pt x="4571392" y="116862"/>
                  <a:pt x="4572593" y="116262"/>
                </a:cubicBezTo>
                <a:cubicBezTo>
                  <a:pt x="4573793" y="115662"/>
                  <a:pt x="4574908" y="114933"/>
                  <a:pt x="4575936" y="114076"/>
                </a:cubicBezTo>
                <a:cubicBezTo>
                  <a:pt x="4576965" y="113219"/>
                  <a:pt x="4577950" y="112618"/>
                  <a:pt x="4578894" y="112276"/>
                </a:cubicBezTo>
                <a:cubicBezTo>
                  <a:pt x="4579837" y="111933"/>
                  <a:pt x="4580394" y="111633"/>
                  <a:pt x="4580566" y="111375"/>
                </a:cubicBezTo>
                <a:cubicBezTo>
                  <a:pt x="4580737" y="111118"/>
                  <a:pt x="4581808" y="110347"/>
                  <a:pt x="4583780" y="109061"/>
                </a:cubicBezTo>
                <a:cubicBezTo>
                  <a:pt x="4585752" y="107775"/>
                  <a:pt x="4587295" y="106575"/>
                  <a:pt x="4588410" y="105460"/>
                </a:cubicBezTo>
                <a:lnTo>
                  <a:pt x="4589346" y="104692"/>
                </a:lnTo>
                <a:lnTo>
                  <a:pt x="4589306" y="92821"/>
                </a:lnTo>
                <a:cubicBezTo>
                  <a:pt x="4589250" y="78640"/>
                  <a:pt x="4589181" y="68636"/>
                  <a:pt x="4589100" y="62810"/>
                </a:cubicBezTo>
                <a:lnTo>
                  <a:pt x="4589074" y="61434"/>
                </a:lnTo>
                <a:lnTo>
                  <a:pt x="4587380" y="61612"/>
                </a:lnTo>
                <a:cubicBezTo>
                  <a:pt x="4587295" y="61784"/>
                  <a:pt x="4586438" y="62126"/>
                  <a:pt x="4584809" y="62641"/>
                </a:cubicBezTo>
                <a:cubicBezTo>
                  <a:pt x="4583180" y="63155"/>
                  <a:pt x="4581936" y="63412"/>
                  <a:pt x="4581080" y="63412"/>
                </a:cubicBezTo>
                <a:cubicBezTo>
                  <a:pt x="4580222" y="63412"/>
                  <a:pt x="4578808" y="63927"/>
                  <a:pt x="4576836" y="64955"/>
                </a:cubicBezTo>
                <a:cubicBezTo>
                  <a:pt x="4574864" y="65984"/>
                  <a:pt x="4573664" y="66498"/>
                  <a:pt x="4573236" y="66498"/>
                </a:cubicBezTo>
                <a:cubicBezTo>
                  <a:pt x="4572807" y="66498"/>
                  <a:pt x="4572422" y="66627"/>
                  <a:pt x="4572079" y="66884"/>
                </a:cubicBezTo>
                <a:cubicBezTo>
                  <a:pt x="4571736" y="67141"/>
                  <a:pt x="4571436" y="67270"/>
                  <a:pt x="4571178" y="67270"/>
                </a:cubicBezTo>
                <a:cubicBezTo>
                  <a:pt x="4570922" y="67270"/>
                  <a:pt x="4570664" y="67441"/>
                  <a:pt x="4570407" y="67784"/>
                </a:cubicBezTo>
                <a:cubicBezTo>
                  <a:pt x="4570150" y="68127"/>
                  <a:pt x="4569421" y="68684"/>
                  <a:pt x="4568222" y="69456"/>
                </a:cubicBezTo>
                <a:cubicBezTo>
                  <a:pt x="4567020" y="70227"/>
                  <a:pt x="4565906" y="70613"/>
                  <a:pt x="4564878" y="70613"/>
                </a:cubicBezTo>
                <a:cubicBezTo>
                  <a:pt x="4563849" y="70613"/>
                  <a:pt x="4562949" y="70913"/>
                  <a:pt x="4562178" y="71513"/>
                </a:cubicBezTo>
                <a:cubicBezTo>
                  <a:pt x="4561406" y="72113"/>
                  <a:pt x="4560292" y="72499"/>
                  <a:pt x="4558834" y="72671"/>
                </a:cubicBezTo>
                <a:cubicBezTo>
                  <a:pt x="4557376" y="72842"/>
                  <a:pt x="4555962" y="73185"/>
                  <a:pt x="4554591" y="73699"/>
                </a:cubicBezTo>
                <a:cubicBezTo>
                  <a:pt x="4553219" y="74214"/>
                  <a:pt x="4552362" y="74471"/>
                  <a:pt x="4552019" y="74471"/>
                </a:cubicBezTo>
                <a:cubicBezTo>
                  <a:pt x="4551676" y="74471"/>
                  <a:pt x="4550904" y="74857"/>
                  <a:pt x="4549704" y="75628"/>
                </a:cubicBezTo>
                <a:cubicBezTo>
                  <a:pt x="4548504" y="76400"/>
                  <a:pt x="4547561" y="76785"/>
                  <a:pt x="4546876" y="76785"/>
                </a:cubicBezTo>
                <a:cubicBezTo>
                  <a:pt x="4546190" y="76785"/>
                  <a:pt x="4545590" y="76957"/>
                  <a:pt x="4545076" y="77300"/>
                </a:cubicBezTo>
                <a:cubicBezTo>
                  <a:pt x="4544561" y="77643"/>
                  <a:pt x="4544218" y="77814"/>
                  <a:pt x="4544046" y="77814"/>
                </a:cubicBezTo>
                <a:cubicBezTo>
                  <a:pt x="4543875" y="77814"/>
                  <a:pt x="4543532" y="78114"/>
                  <a:pt x="4543018" y="78714"/>
                </a:cubicBezTo>
                <a:cubicBezTo>
                  <a:pt x="4542504" y="79314"/>
                  <a:pt x="4541646" y="80000"/>
                  <a:pt x="4540446" y="80772"/>
                </a:cubicBezTo>
                <a:cubicBezTo>
                  <a:pt x="4539246" y="81543"/>
                  <a:pt x="4538646" y="81929"/>
                  <a:pt x="4538646" y="81929"/>
                </a:cubicBezTo>
                <a:cubicBezTo>
                  <a:pt x="4538646" y="81929"/>
                  <a:pt x="4538174" y="81929"/>
                  <a:pt x="4537232" y="81929"/>
                </a:cubicBezTo>
                <a:cubicBezTo>
                  <a:pt x="4536288" y="81929"/>
                  <a:pt x="4535346" y="81672"/>
                  <a:pt x="4534402" y="81157"/>
                </a:cubicBezTo>
                <a:cubicBezTo>
                  <a:pt x="4533460" y="80643"/>
                  <a:pt x="4532645" y="79914"/>
                  <a:pt x="4531960" y="78971"/>
                </a:cubicBezTo>
                <a:cubicBezTo>
                  <a:pt x="4531273" y="78028"/>
                  <a:pt x="4530888" y="76785"/>
                  <a:pt x="4530802" y="75242"/>
                </a:cubicBezTo>
                <a:cubicBezTo>
                  <a:pt x="4530716" y="73699"/>
                  <a:pt x="4530845" y="72585"/>
                  <a:pt x="4531188" y="71899"/>
                </a:cubicBezTo>
                <a:cubicBezTo>
                  <a:pt x="4531530" y="71213"/>
                  <a:pt x="4532516" y="70099"/>
                  <a:pt x="4534146" y="68556"/>
                </a:cubicBezTo>
                <a:cubicBezTo>
                  <a:pt x="4535774" y="67013"/>
                  <a:pt x="4537017" y="66155"/>
                  <a:pt x="4537874" y="65984"/>
                </a:cubicBezTo>
                <a:cubicBezTo>
                  <a:pt x="4538732" y="65813"/>
                  <a:pt x="4539588" y="65470"/>
                  <a:pt x="4540446" y="64955"/>
                </a:cubicBezTo>
                <a:cubicBezTo>
                  <a:pt x="4541303" y="64441"/>
                  <a:pt x="4542204" y="64098"/>
                  <a:pt x="4543146" y="63927"/>
                </a:cubicBezTo>
                <a:cubicBezTo>
                  <a:pt x="4544090" y="63755"/>
                  <a:pt x="4544947" y="63412"/>
                  <a:pt x="4545718" y="62898"/>
                </a:cubicBezTo>
                <a:cubicBezTo>
                  <a:pt x="4546490" y="62384"/>
                  <a:pt x="4547561" y="61955"/>
                  <a:pt x="4548933" y="61612"/>
                </a:cubicBezTo>
                <a:cubicBezTo>
                  <a:pt x="4550304" y="61269"/>
                  <a:pt x="4551248" y="60883"/>
                  <a:pt x="4551762" y="60455"/>
                </a:cubicBezTo>
                <a:cubicBezTo>
                  <a:pt x="4552276" y="60026"/>
                  <a:pt x="4553176" y="59769"/>
                  <a:pt x="4554462" y="59683"/>
                </a:cubicBezTo>
                <a:cubicBezTo>
                  <a:pt x="4555748" y="59598"/>
                  <a:pt x="4556777" y="59255"/>
                  <a:pt x="4557548" y="58655"/>
                </a:cubicBezTo>
                <a:cubicBezTo>
                  <a:pt x="4558320" y="58054"/>
                  <a:pt x="4559348" y="57712"/>
                  <a:pt x="4560634" y="57626"/>
                </a:cubicBezTo>
                <a:cubicBezTo>
                  <a:pt x="4561920" y="57540"/>
                  <a:pt x="4562992" y="57112"/>
                  <a:pt x="4563849" y="56340"/>
                </a:cubicBezTo>
                <a:cubicBezTo>
                  <a:pt x="4564706" y="55568"/>
                  <a:pt x="4565692" y="54968"/>
                  <a:pt x="4566807" y="54540"/>
                </a:cubicBezTo>
                <a:cubicBezTo>
                  <a:pt x="4567920" y="54111"/>
                  <a:pt x="4568906" y="53811"/>
                  <a:pt x="4569764" y="53640"/>
                </a:cubicBezTo>
                <a:cubicBezTo>
                  <a:pt x="4570621" y="53468"/>
                  <a:pt x="4571907" y="52911"/>
                  <a:pt x="4573622" y="51968"/>
                </a:cubicBezTo>
                <a:cubicBezTo>
                  <a:pt x="4575336" y="51025"/>
                  <a:pt x="4577136" y="50425"/>
                  <a:pt x="4579022" y="50168"/>
                </a:cubicBezTo>
                <a:cubicBezTo>
                  <a:pt x="4580908" y="49911"/>
                  <a:pt x="4582108" y="49568"/>
                  <a:pt x="4582623" y="49139"/>
                </a:cubicBezTo>
                <a:cubicBezTo>
                  <a:pt x="4583137" y="48710"/>
                  <a:pt x="4584208" y="48453"/>
                  <a:pt x="4585838" y="48368"/>
                </a:cubicBezTo>
                <a:lnTo>
                  <a:pt x="4587996" y="47648"/>
                </a:lnTo>
                <a:lnTo>
                  <a:pt x="4587895" y="46696"/>
                </a:lnTo>
                <a:cubicBezTo>
                  <a:pt x="4587638" y="46182"/>
                  <a:pt x="4587466" y="44939"/>
                  <a:pt x="4587380" y="42967"/>
                </a:cubicBezTo>
                <a:cubicBezTo>
                  <a:pt x="4587295" y="40995"/>
                  <a:pt x="4586952" y="39581"/>
                  <a:pt x="4586352" y="38723"/>
                </a:cubicBezTo>
                <a:cubicBezTo>
                  <a:pt x="4585752" y="37866"/>
                  <a:pt x="4585366" y="36323"/>
                  <a:pt x="4585194" y="34094"/>
                </a:cubicBezTo>
                <a:cubicBezTo>
                  <a:pt x="4585023" y="31865"/>
                  <a:pt x="4584680" y="30194"/>
                  <a:pt x="4584166" y="29079"/>
                </a:cubicBezTo>
                <a:cubicBezTo>
                  <a:pt x="4583652" y="27965"/>
                  <a:pt x="4583222" y="27322"/>
                  <a:pt x="4582880" y="27151"/>
                </a:cubicBezTo>
                <a:cubicBezTo>
                  <a:pt x="4582537" y="26979"/>
                  <a:pt x="4582022" y="26422"/>
                  <a:pt x="4581337" y="25479"/>
                </a:cubicBezTo>
                <a:cubicBezTo>
                  <a:pt x="4580651" y="24536"/>
                  <a:pt x="4580266" y="23464"/>
                  <a:pt x="4580180" y="22264"/>
                </a:cubicBezTo>
                <a:cubicBezTo>
                  <a:pt x="4580094" y="21064"/>
                  <a:pt x="4580308" y="19993"/>
                  <a:pt x="4580823" y="19050"/>
                </a:cubicBezTo>
                <a:cubicBezTo>
                  <a:pt x="4581337" y="18107"/>
                  <a:pt x="4582066" y="17292"/>
                  <a:pt x="4583008" y="16606"/>
                </a:cubicBezTo>
                <a:cubicBezTo>
                  <a:pt x="4583952" y="15921"/>
                  <a:pt x="4585324" y="15578"/>
                  <a:pt x="4587124" y="15578"/>
                </a:cubicBezTo>
                <a:close/>
                <a:moveTo>
                  <a:pt x="5255712" y="9277"/>
                </a:moveTo>
                <a:cubicBezTo>
                  <a:pt x="5257340" y="9191"/>
                  <a:pt x="5258754" y="9448"/>
                  <a:pt x="5259955" y="10048"/>
                </a:cubicBezTo>
                <a:cubicBezTo>
                  <a:pt x="5261155" y="10649"/>
                  <a:pt x="5262527" y="11763"/>
                  <a:pt x="5264070" y="13392"/>
                </a:cubicBezTo>
                <a:cubicBezTo>
                  <a:pt x="5265612" y="15021"/>
                  <a:pt x="5266513" y="16349"/>
                  <a:pt x="5266770" y="17378"/>
                </a:cubicBezTo>
                <a:cubicBezTo>
                  <a:pt x="5267027" y="18407"/>
                  <a:pt x="5267241" y="18964"/>
                  <a:pt x="5267413" y="19050"/>
                </a:cubicBezTo>
                <a:cubicBezTo>
                  <a:pt x="5267584" y="19135"/>
                  <a:pt x="5267799" y="19950"/>
                  <a:pt x="5268056" y="21493"/>
                </a:cubicBezTo>
                <a:cubicBezTo>
                  <a:pt x="5268313" y="23036"/>
                  <a:pt x="5268570" y="24279"/>
                  <a:pt x="5268828" y="25222"/>
                </a:cubicBezTo>
                <a:cubicBezTo>
                  <a:pt x="5269084" y="26165"/>
                  <a:pt x="5269513" y="27022"/>
                  <a:pt x="5270114" y="27794"/>
                </a:cubicBezTo>
                <a:cubicBezTo>
                  <a:pt x="5270713" y="28565"/>
                  <a:pt x="5271056" y="31823"/>
                  <a:pt x="5271142" y="37566"/>
                </a:cubicBezTo>
                <a:cubicBezTo>
                  <a:pt x="5271228" y="43310"/>
                  <a:pt x="5271570" y="46567"/>
                  <a:pt x="5272171" y="47339"/>
                </a:cubicBezTo>
                <a:cubicBezTo>
                  <a:pt x="5272471" y="47725"/>
                  <a:pt x="5272706" y="52707"/>
                  <a:pt x="5272878" y="62287"/>
                </a:cubicBezTo>
                <a:lnTo>
                  <a:pt x="5272996" y="72338"/>
                </a:lnTo>
                <a:lnTo>
                  <a:pt x="5275643" y="71128"/>
                </a:lnTo>
                <a:cubicBezTo>
                  <a:pt x="5276843" y="70785"/>
                  <a:pt x="5277958" y="70227"/>
                  <a:pt x="5278986" y="69456"/>
                </a:cubicBezTo>
                <a:cubicBezTo>
                  <a:pt x="5280014" y="68684"/>
                  <a:pt x="5280958" y="68213"/>
                  <a:pt x="5281815" y="68041"/>
                </a:cubicBezTo>
                <a:cubicBezTo>
                  <a:pt x="5282672" y="67870"/>
                  <a:pt x="5283744" y="67484"/>
                  <a:pt x="5285030" y="66884"/>
                </a:cubicBezTo>
                <a:cubicBezTo>
                  <a:pt x="5286316" y="66284"/>
                  <a:pt x="5287816" y="65941"/>
                  <a:pt x="5289530" y="65855"/>
                </a:cubicBezTo>
                <a:cubicBezTo>
                  <a:pt x="5291244" y="65770"/>
                  <a:pt x="5292360" y="65513"/>
                  <a:pt x="5292873" y="65084"/>
                </a:cubicBezTo>
                <a:cubicBezTo>
                  <a:pt x="5293388" y="64655"/>
                  <a:pt x="5294074" y="64312"/>
                  <a:pt x="5294930" y="64055"/>
                </a:cubicBezTo>
                <a:cubicBezTo>
                  <a:pt x="5295788" y="63798"/>
                  <a:pt x="5296945" y="63198"/>
                  <a:pt x="5298402" y="62255"/>
                </a:cubicBezTo>
                <a:cubicBezTo>
                  <a:pt x="5299860" y="61312"/>
                  <a:pt x="5301489" y="60798"/>
                  <a:pt x="5303289" y="60712"/>
                </a:cubicBezTo>
                <a:cubicBezTo>
                  <a:pt x="5305090" y="60626"/>
                  <a:pt x="5306461" y="60841"/>
                  <a:pt x="5307404" y="61355"/>
                </a:cubicBezTo>
                <a:cubicBezTo>
                  <a:pt x="5308346" y="61869"/>
                  <a:pt x="5309160" y="62598"/>
                  <a:pt x="5309847" y="63541"/>
                </a:cubicBezTo>
                <a:cubicBezTo>
                  <a:pt x="5310532" y="64484"/>
                  <a:pt x="5310876" y="65684"/>
                  <a:pt x="5310876" y="67141"/>
                </a:cubicBezTo>
                <a:cubicBezTo>
                  <a:pt x="5310876" y="68599"/>
                  <a:pt x="5310661" y="69670"/>
                  <a:pt x="5310232" y="70356"/>
                </a:cubicBezTo>
                <a:cubicBezTo>
                  <a:pt x="5309804" y="71042"/>
                  <a:pt x="5308990" y="71770"/>
                  <a:pt x="5307790" y="72542"/>
                </a:cubicBezTo>
                <a:cubicBezTo>
                  <a:pt x="5306590" y="73314"/>
                  <a:pt x="5305775" y="73699"/>
                  <a:pt x="5305346" y="73699"/>
                </a:cubicBezTo>
                <a:cubicBezTo>
                  <a:pt x="5304918" y="73699"/>
                  <a:pt x="5304660" y="73785"/>
                  <a:pt x="5304575" y="73956"/>
                </a:cubicBezTo>
                <a:cubicBezTo>
                  <a:pt x="5304489" y="74128"/>
                  <a:pt x="5304360" y="74214"/>
                  <a:pt x="5304190" y="74214"/>
                </a:cubicBezTo>
                <a:cubicBezTo>
                  <a:pt x="5304018" y="74214"/>
                  <a:pt x="5303289" y="74599"/>
                  <a:pt x="5302003" y="75371"/>
                </a:cubicBezTo>
                <a:cubicBezTo>
                  <a:pt x="5300718" y="76142"/>
                  <a:pt x="5299946" y="76528"/>
                  <a:pt x="5299688" y="76528"/>
                </a:cubicBezTo>
                <a:cubicBezTo>
                  <a:pt x="5299432" y="76528"/>
                  <a:pt x="5298746" y="76914"/>
                  <a:pt x="5297631" y="77686"/>
                </a:cubicBezTo>
                <a:cubicBezTo>
                  <a:pt x="5296516" y="78457"/>
                  <a:pt x="5295060" y="78843"/>
                  <a:pt x="5293260" y="78843"/>
                </a:cubicBezTo>
                <a:cubicBezTo>
                  <a:pt x="5291459" y="78843"/>
                  <a:pt x="5289916" y="79143"/>
                  <a:pt x="5288630" y="79743"/>
                </a:cubicBezTo>
                <a:cubicBezTo>
                  <a:pt x="5287344" y="80343"/>
                  <a:pt x="5286572" y="80643"/>
                  <a:pt x="5286316" y="80643"/>
                </a:cubicBezTo>
                <a:cubicBezTo>
                  <a:pt x="5286058" y="80643"/>
                  <a:pt x="5285630" y="80900"/>
                  <a:pt x="5285030" y="81415"/>
                </a:cubicBezTo>
                <a:cubicBezTo>
                  <a:pt x="5284430" y="81929"/>
                  <a:pt x="5283400" y="82486"/>
                  <a:pt x="5281944" y="83086"/>
                </a:cubicBezTo>
                <a:cubicBezTo>
                  <a:pt x="5280486" y="83686"/>
                  <a:pt x="5279543" y="83986"/>
                  <a:pt x="5279115" y="83986"/>
                </a:cubicBezTo>
                <a:cubicBezTo>
                  <a:pt x="5278686" y="83986"/>
                  <a:pt x="5277443" y="84672"/>
                  <a:pt x="5275386" y="86044"/>
                </a:cubicBezTo>
                <a:lnTo>
                  <a:pt x="5273118" y="86868"/>
                </a:lnTo>
                <a:lnTo>
                  <a:pt x="5273200" y="104817"/>
                </a:lnTo>
                <a:cubicBezTo>
                  <a:pt x="5273285" y="142365"/>
                  <a:pt x="5273242" y="161396"/>
                  <a:pt x="5273071" y="161910"/>
                </a:cubicBezTo>
                <a:cubicBezTo>
                  <a:pt x="5272900" y="162425"/>
                  <a:pt x="5272770" y="162682"/>
                  <a:pt x="5272686" y="162682"/>
                </a:cubicBezTo>
                <a:cubicBezTo>
                  <a:pt x="5272600" y="162682"/>
                  <a:pt x="5272514" y="165854"/>
                  <a:pt x="5272428" y="172197"/>
                </a:cubicBezTo>
                <a:cubicBezTo>
                  <a:pt x="5272342" y="178541"/>
                  <a:pt x="5272214" y="181970"/>
                  <a:pt x="5272042" y="182484"/>
                </a:cubicBezTo>
                <a:cubicBezTo>
                  <a:pt x="5271870" y="182999"/>
                  <a:pt x="5271742" y="183256"/>
                  <a:pt x="5271656" y="183256"/>
                </a:cubicBezTo>
                <a:cubicBezTo>
                  <a:pt x="5271570" y="183256"/>
                  <a:pt x="5271442" y="184156"/>
                  <a:pt x="5271271" y="185956"/>
                </a:cubicBezTo>
                <a:cubicBezTo>
                  <a:pt x="5271099" y="187756"/>
                  <a:pt x="5270799" y="189042"/>
                  <a:pt x="5270370" y="189814"/>
                </a:cubicBezTo>
                <a:cubicBezTo>
                  <a:pt x="5269942" y="190585"/>
                  <a:pt x="5269684" y="190971"/>
                  <a:pt x="5269599" y="190971"/>
                </a:cubicBezTo>
                <a:cubicBezTo>
                  <a:pt x="5269513" y="190971"/>
                  <a:pt x="5269384" y="196758"/>
                  <a:pt x="5269214" y="208330"/>
                </a:cubicBezTo>
                <a:cubicBezTo>
                  <a:pt x="5269042" y="219903"/>
                  <a:pt x="5268742" y="226033"/>
                  <a:pt x="5268313" y="226718"/>
                </a:cubicBezTo>
                <a:cubicBezTo>
                  <a:pt x="5267884" y="227404"/>
                  <a:pt x="5267070" y="228133"/>
                  <a:pt x="5265870" y="228904"/>
                </a:cubicBezTo>
                <a:cubicBezTo>
                  <a:pt x="5264670" y="229676"/>
                  <a:pt x="5264070" y="230062"/>
                  <a:pt x="5264070" y="230062"/>
                </a:cubicBezTo>
                <a:cubicBezTo>
                  <a:pt x="5264070" y="230062"/>
                  <a:pt x="5263598" y="230062"/>
                  <a:pt x="5262656" y="230062"/>
                </a:cubicBezTo>
                <a:cubicBezTo>
                  <a:pt x="5261712" y="230062"/>
                  <a:pt x="5260770" y="229805"/>
                  <a:pt x="5259826" y="229290"/>
                </a:cubicBezTo>
                <a:cubicBezTo>
                  <a:pt x="5258884" y="228776"/>
                  <a:pt x="5258069" y="228047"/>
                  <a:pt x="5257384" y="227104"/>
                </a:cubicBezTo>
                <a:cubicBezTo>
                  <a:pt x="5256697" y="226161"/>
                  <a:pt x="5256354" y="219303"/>
                  <a:pt x="5256354" y="206530"/>
                </a:cubicBezTo>
                <a:cubicBezTo>
                  <a:pt x="5256354" y="193757"/>
                  <a:pt x="5256612" y="187028"/>
                  <a:pt x="5257126" y="186342"/>
                </a:cubicBezTo>
                <a:cubicBezTo>
                  <a:pt x="5257640" y="185656"/>
                  <a:pt x="5257940" y="184585"/>
                  <a:pt x="5258026" y="183127"/>
                </a:cubicBezTo>
                <a:cubicBezTo>
                  <a:pt x="5258112" y="181670"/>
                  <a:pt x="5258284" y="180727"/>
                  <a:pt x="5258540" y="180298"/>
                </a:cubicBezTo>
                <a:cubicBezTo>
                  <a:pt x="5258798" y="179870"/>
                  <a:pt x="5258969" y="176441"/>
                  <a:pt x="5259055" y="170011"/>
                </a:cubicBezTo>
                <a:cubicBezTo>
                  <a:pt x="5259140" y="163582"/>
                  <a:pt x="5259312" y="160153"/>
                  <a:pt x="5259570" y="159724"/>
                </a:cubicBezTo>
                <a:cubicBezTo>
                  <a:pt x="5259698" y="159510"/>
                  <a:pt x="5259805" y="154935"/>
                  <a:pt x="5259891" y="145998"/>
                </a:cubicBezTo>
                <a:lnTo>
                  <a:pt x="5259974" y="133668"/>
                </a:lnTo>
                <a:lnTo>
                  <a:pt x="5259955" y="133750"/>
                </a:lnTo>
                <a:cubicBezTo>
                  <a:pt x="5259784" y="134864"/>
                  <a:pt x="5259312" y="136064"/>
                  <a:pt x="5258540" y="137350"/>
                </a:cubicBezTo>
                <a:cubicBezTo>
                  <a:pt x="5257769" y="138636"/>
                  <a:pt x="5257340" y="139279"/>
                  <a:pt x="5257254" y="139279"/>
                </a:cubicBezTo>
                <a:cubicBezTo>
                  <a:pt x="5257169" y="139279"/>
                  <a:pt x="5256954" y="139793"/>
                  <a:pt x="5256612" y="140822"/>
                </a:cubicBezTo>
                <a:cubicBezTo>
                  <a:pt x="5256268" y="141851"/>
                  <a:pt x="5256054" y="142365"/>
                  <a:pt x="5255969" y="142365"/>
                </a:cubicBezTo>
                <a:cubicBezTo>
                  <a:pt x="5255883" y="142365"/>
                  <a:pt x="5255583" y="142837"/>
                  <a:pt x="5255068" y="143779"/>
                </a:cubicBezTo>
                <a:cubicBezTo>
                  <a:pt x="5254554" y="144722"/>
                  <a:pt x="5254254" y="145194"/>
                  <a:pt x="5254168" y="145194"/>
                </a:cubicBezTo>
                <a:cubicBezTo>
                  <a:pt x="5254082" y="145194"/>
                  <a:pt x="5253954" y="145794"/>
                  <a:pt x="5253782" y="146994"/>
                </a:cubicBezTo>
                <a:cubicBezTo>
                  <a:pt x="5253611" y="148194"/>
                  <a:pt x="5253140" y="149566"/>
                  <a:pt x="5252368" y="151109"/>
                </a:cubicBezTo>
                <a:cubicBezTo>
                  <a:pt x="5251596" y="152652"/>
                  <a:pt x="5251168" y="153424"/>
                  <a:pt x="5251083" y="153424"/>
                </a:cubicBezTo>
                <a:cubicBezTo>
                  <a:pt x="5250996" y="153424"/>
                  <a:pt x="5250482" y="154152"/>
                  <a:pt x="5249540" y="155610"/>
                </a:cubicBezTo>
                <a:cubicBezTo>
                  <a:pt x="5248596" y="157067"/>
                  <a:pt x="5248082" y="157796"/>
                  <a:pt x="5247996" y="157796"/>
                </a:cubicBezTo>
                <a:cubicBezTo>
                  <a:pt x="5247910" y="157796"/>
                  <a:pt x="5247654" y="158439"/>
                  <a:pt x="5247225" y="159724"/>
                </a:cubicBezTo>
                <a:cubicBezTo>
                  <a:pt x="5246796" y="161010"/>
                  <a:pt x="5246153" y="162253"/>
                  <a:pt x="5245296" y="163453"/>
                </a:cubicBezTo>
                <a:cubicBezTo>
                  <a:pt x="5244438" y="164654"/>
                  <a:pt x="5243967" y="165254"/>
                  <a:pt x="5243882" y="165254"/>
                </a:cubicBezTo>
                <a:cubicBezTo>
                  <a:pt x="5243796" y="165254"/>
                  <a:pt x="5243582" y="165897"/>
                  <a:pt x="5243238" y="167182"/>
                </a:cubicBezTo>
                <a:cubicBezTo>
                  <a:pt x="5242896" y="168468"/>
                  <a:pt x="5242338" y="169497"/>
                  <a:pt x="5241567" y="170269"/>
                </a:cubicBezTo>
                <a:cubicBezTo>
                  <a:pt x="5240796" y="171040"/>
                  <a:pt x="5240324" y="171426"/>
                  <a:pt x="5240152" y="171426"/>
                </a:cubicBezTo>
                <a:cubicBezTo>
                  <a:pt x="5239980" y="171426"/>
                  <a:pt x="5239381" y="172112"/>
                  <a:pt x="5238352" y="173483"/>
                </a:cubicBezTo>
                <a:cubicBezTo>
                  <a:pt x="5237324" y="174855"/>
                  <a:pt x="5236766" y="175541"/>
                  <a:pt x="5236680" y="175541"/>
                </a:cubicBezTo>
                <a:cubicBezTo>
                  <a:pt x="5236594" y="175541"/>
                  <a:pt x="5236466" y="175841"/>
                  <a:pt x="5236294" y="176441"/>
                </a:cubicBezTo>
                <a:cubicBezTo>
                  <a:pt x="5236123" y="177041"/>
                  <a:pt x="5235524" y="178155"/>
                  <a:pt x="5234495" y="179784"/>
                </a:cubicBezTo>
                <a:cubicBezTo>
                  <a:pt x="5233466" y="181413"/>
                  <a:pt x="5232908" y="182227"/>
                  <a:pt x="5232823" y="182227"/>
                </a:cubicBezTo>
                <a:cubicBezTo>
                  <a:pt x="5232738" y="182227"/>
                  <a:pt x="5232523" y="182570"/>
                  <a:pt x="5232180" y="183256"/>
                </a:cubicBezTo>
                <a:cubicBezTo>
                  <a:pt x="5231837" y="183942"/>
                  <a:pt x="5230851" y="185142"/>
                  <a:pt x="5229222" y="186856"/>
                </a:cubicBezTo>
                <a:cubicBezTo>
                  <a:pt x="5227594" y="188571"/>
                  <a:pt x="5226736" y="189428"/>
                  <a:pt x="5226651" y="189428"/>
                </a:cubicBezTo>
                <a:cubicBezTo>
                  <a:pt x="5226565" y="189428"/>
                  <a:pt x="5226350" y="189728"/>
                  <a:pt x="5226008" y="190328"/>
                </a:cubicBezTo>
                <a:cubicBezTo>
                  <a:pt x="5225665" y="190928"/>
                  <a:pt x="5225022" y="191786"/>
                  <a:pt x="5224079" y="192900"/>
                </a:cubicBezTo>
                <a:cubicBezTo>
                  <a:pt x="5223136" y="194014"/>
                  <a:pt x="5222622" y="194572"/>
                  <a:pt x="5222536" y="194572"/>
                </a:cubicBezTo>
                <a:cubicBezTo>
                  <a:pt x="5222450" y="194572"/>
                  <a:pt x="5222064" y="195129"/>
                  <a:pt x="5221379" y="196243"/>
                </a:cubicBezTo>
                <a:cubicBezTo>
                  <a:pt x="5220693" y="197358"/>
                  <a:pt x="5219750" y="198301"/>
                  <a:pt x="5218550" y="199072"/>
                </a:cubicBezTo>
                <a:cubicBezTo>
                  <a:pt x="5217350" y="199844"/>
                  <a:pt x="5216750" y="200229"/>
                  <a:pt x="5216750" y="200229"/>
                </a:cubicBezTo>
                <a:cubicBezTo>
                  <a:pt x="5216750" y="200229"/>
                  <a:pt x="5216278" y="200229"/>
                  <a:pt x="5215335" y="200229"/>
                </a:cubicBezTo>
                <a:cubicBezTo>
                  <a:pt x="5214392" y="200229"/>
                  <a:pt x="5213449" y="199972"/>
                  <a:pt x="5212506" y="199458"/>
                </a:cubicBezTo>
                <a:cubicBezTo>
                  <a:pt x="5211563" y="198944"/>
                  <a:pt x="5210748" y="198215"/>
                  <a:pt x="5210063" y="197272"/>
                </a:cubicBezTo>
                <a:cubicBezTo>
                  <a:pt x="5209377" y="196329"/>
                  <a:pt x="5208991" y="194915"/>
                  <a:pt x="5208906" y="193029"/>
                </a:cubicBezTo>
                <a:cubicBezTo>
                  <a:pt x="5208820" y="191143"/>
                  <a:pt x="5208948" y="189857"/>
                  <a:pt x="5209292" y="189171"/>
                </a:cubicBezTo>
                <a:cubicBezTo>
                  <a:pt x="5209634" y="188485"/>
                  <a:pt x="5210277" y="187714"/>
                  <a:pt x="5211220" y="186856"/>
                </a:cubicBezTo>
                <a:cubicBezTo>
                  <a:pt x="5212163" y="185999"/>
                  <a:pt x="5212849" y="185313"/>
                  <a:pt x="5213278" y="184799"/>
                </a:cubicBezTo>
                <a:cubicBezTo>
                  <a:pt x="5213706" y="184285"/>
                  <a:pt x="5214864" y="183084"/>
                  <a:pt x="5216750" y="181199"/>
                </a:cubicBezTo>
                <a:cubicBezTo>
                  <a:pt x="5218636" y="179313"/>
                  <a:pt x="5219750" y="178070"/>
                  <a:pt x="5220093" y="177469"/>
                </a:cubicBezTo>
                <a:cubicBezTo>
                  <a:pt x="5220436" y="176869"/>
                  <a:pt x="5220950" y="176184"/>
                  <a:pt x="5221636" y="175412"/>
                </a:cubicBezTo>
                <a:cubicBezTo>
                  <a:pt x="5222322" y="174641"/>
                  <a:pt x="5222793" y="173869"/>
                  <a:pt x="5223051" y="173098"/>
                </a:cubicBezTo>
                <a:cubicBezTo>
                  <a:pt x="5223308" y="172326"/>
                  <a:pt x="5223864" y="171254"/>
                  <a:pt x="5224722" y="169883"/>
                </a:cubicBezTo>
                <a:cubicBezTo>
                  <a:pt x="5225579" y="168511"/>
                  <a:pt x="5226308" y="167525"/>
                  <a:pt x="5226908" y="166925"/>
                </a:cubicBezTo>
                <a:cubicBezTo>
                  <a:pt x="5227508" y="166325"/>
                  <a:pt x="5228280" y="165297"/>
                  <a:pt x="5229222" y="163839"/>
                </a:cubicBezTo>
                <a:cubicBezTo>
                  <a:pt x="5230166" y="162382"/>
                  <a:pt x="5231237" y="160796"/>
                  <a:pt x="5232438" y="159081"/>
                </a:cubicBezTo>
                <a:cubicBezTo>
                  <a:pt x="5233638" y="157367"/>
                  <a:pt x="5234452" y="155910"/>
                  <a:pt x="5234880" y="154709"/>
                </a:cubicBezTo>
                <a:cubicBezTo>
                  <a:pt x="5235308" y="153509"/>
                  <a:pt x="5236338" y="151709"/>
                  <a:pt x="5237966" y="149309"/>
                </a:cubicBezTo>
                <a:cubicBezTo>
                  <a:pt x="5239595" y="146908"/>
                  <a:pt x="5240452" y="145237"/>
                  <a:pt x="5240538" y="144294"/>
                </a:cubicBezTo>
                <a:cubicBezTo>
                  <a:pt x="5240624" y="143351"/>
                  <a:pt x="5241138" y="141979"/>
                  <a:pt x="5242082" y="140179"/>
                </a:cubicBezTo>
                <a:cubicBezTo>
                  <a:pt x="5243024" y="138379"/>
                  <a:pt x="5243538" y="137179"/>
                  <a:pt x="5243624" y="136579"/>
                </a:cubicBezTo>
                <a:cubicBezTo>
                  <a:pt x="5243710" y="135979"/>
                  <a:pt x="5243924" y="135336"/>
                  <a:pt x="5244268" y="134650"/>
                </a:cubicBezTo>
                <a:cubicBezTo>
                  <a:pt x="5244610" y="133964"/>
                  <a:pt x="5245082" y="133321"/>
                  <a:pt x="5245682" y="132721"/>
                </a:cubicBezTo>
                <a:cubicBezTo>
                  <a:pt x="5246282" y="132121"/>
                  <a:pt x="5246625" y="131435"/>
                  <a:pt x="5246710" y="130664"/>
                </a:cubicBezTo>
                <a:cubicBezTo>
                  <a:pt x="5246796" y="129892"/>
                  <a:pt x="5247182" y="128820"/>
                  <a:pt x="5247868" y="127449"/>
                </a:cubicBezTo>
                <a:cubicBezTo>
                  <a:pt x="5248554" y="126077"/>
                  <a:pt x="5249196" y="125091"/>
                  <a:pt x="5249797" y="124491"/>
                </a:cubicBezTo>
                <a:cubicBezTo>
                  <a:pt x="5250396" y="123891"/>
                  <a:pt x="5250740" y="123377"/>
                  <a:pt x="5250825" y="122948"/>
                </a:cubicBezTo>
                <a:cubicBezTo>
                  <a:pt x="5250910" y="122520"/>
                  <a:pt x="5251382" y="121491"/>
                  <a:pt x="5252240" y="119862"/>
                </a:cubicBezTo>
                <a:cubicBezTo>
                  <a:pt x="5253096" y="118233"/>
                  <a:pt x="5253782" y="116648"/>
                  <a:pt x="5254297" y="115104"/>
                </a:cubicBezTo>
                <a:cubicBezTo>
                  <a:pt x="5254812" y="113561"/>
                  <a:pt x="5255368" y="112361"/>
                  <a:pt x="5255969" y="111504"/>
                </a:cubicBezTo>
                <a:cubicBezTo>
                  <a:pt x="5256568" y="110647"/>
                  <a:pt x="5256912" y="109404"/>
                  <a:pt x="5256998" y="107775"/>
                </a:cubicBezTo>
                <a:cubicBezTo>
                  <a:pt x="5257083" y="106146"/>
                  <a:pt x="5256998" y="105160"/>
                  <a:pt x="5256740" y="104817"/>
                </a:cubicBezTo>
                <a:cubicBezTo>
                  <a:pt x="5256483" y="104475"/>
                  <a:pt x="5256312" y="103703"/>
                  <a:pt x="5256226" y="102503"/>
                </a:cubicBezTo>
                <a:cubicBezTo>
                  <a:pt x="5256140" y="101303"/>
                  <a:pt x="5256354" y="100231"/>
                  <a:pt x="5256869" y="99288"/>
                </a:cubicBezTo>
                <a:cubicBezTo>
                  <a:pt x="5257384" y="98345"/>
                  <a:pt x="5258284" y="97359"/>
                  <a:pt x="5259570" y="96331"/>
                </a:cubicBezTo>
                <a:lnTo>
                  <a:pt x="5260084" y="96100"/>
                </a:lnTo>
                <a:lnTo>
                  <a:pt x="5260084" y="90710"/>
                </a:lnTo>
                <a:lnTo>
                  <a:pt x="5258412" y="91187"/>
                </a:lnTo>
                <a:cubicBezTo>
                  <a:pt x="5257384" y="91873"/>
                  <a:pt x="5256697" y="92216"/>
                  <a:pt x="5256354" y="92216"/>
                </a:cubicBezTo>
                <a:cubicBezTo>
                  <a:pt x="5256012" y="92216"/>
                  <a:pt x="5255198" y="92559"/>
                  <a:pt x="5253912" y="93245"/>
                </a:cubicBezTo>
                <a:cubicBezTo>
                  <a:pt x="5252626" y="93930"/>
                  <a:pt x="5251768" y="94273"/>
                  <a:pt x="5251340" y="94273"/>
                </a:cubicBezTo>
                <a:cubicBezTo>
                  <a:pt x="5250910" y="94273"/>
                  <a:pt x="5250396" y="94530"/>
                  <a:pt x="5249797" y="95045"/>
                </a:cubicBezTo>
                <a:cubicBezTo>
                  <a:pt x="5249196" y="95559"/>
                  <a:pt x="5248082" y="96074"/>
                  <a:pt x="5246454" y="96588"/>
                </a:cubicBezTo>
                <a:cubicBezTo>
                  <a:pt x="5244824" y="97102"/>
                  <a:pt x="5242896" y="97745"/>
                  <a:pt x="5240667" y="98517"/>
                </a:cubicBezTo>
                <a:cubicBezTo>
                  <a:pt x="5238438" y="99288"/>
                  <a:pt x="5237238" y="99674"/>
                  <a:pt x="5237067" y="99674"/>
                </a:cubicBezTo>
                <a:cubicBezTo>
                  <a:pt x="5236894" y="99674"/>
                  <a:pt x="5235352" y="100488"/>
                  <a:pt x="5232438" y="102117"/>
                </a:cubicBezTo>
                <a:cubicBezTo>
                  <a:pt x="5229522" y="103746"/>
                  <a:pt x="5227551" y="104560"/>
                  <a:pt x="5226522" y="104560"/>
                </a:cubicBezTo>
                <a:cubicBezTo>
                  <a:pt x="5225494" y="104560"/>
                  <a:pt x="5224508" y="104903"/>
                  <a:pt x="5223564" y="105589"/>
                </a:cubicBezTo>
                <a:cubicBezTo>
                  <a:pt x="5222622" y="106275"/>
                  <a:pt x="5222022" y="106618"/>
                  <a:pt x="5221765" y="106618"/>
                </a:cubicBezTo>
                <a:cubicBezTo>
                  <a:pt x="5221507" y="106618"/>
                  <a:pt x="5220650" y="106961"/>
                  <a:pt x="5219193" y="107646"/>
                </a:cubicBezTo>
                <a:cubicBezTo>
                  <a:pt x="5217736" y="108332"/>
                  <a:pt x="5216792" y="108675"/>
                  <a:pt x="5216364" y="108675"/>
                </a:cubicBezTo>
                <a:cubicBezTo>
                  <a:pt x="5215935" y="108675"/>
                  <a:pt x="5215420" y="108847"/>
                  <a:pt x="5214821" y="109189"/>
                </a:cubicBezTo>
                <a:cubicBezTo>
                  <a:pt x="5214220" y="109532"/>
                  <a:pt x="5213920" y="109704"/>
                  <a:pt x="5213920" y="109704"/>
                </a:cubicBezTo>
                <a:cubicBezTo>
                  <a:pt x="5213920" y="109704"/>
                  <a:pt x="5212892" y="109704"/>
                  <a:pt x="5210834" y="109704"/>
                </a:cubicBezTo>
                <a:cubicBezTo>
                  <a:pt x="5208777" y="109704"/>
                  <a:pt x="5207276" y="109447"/>
                  <a:pt x="5206334" y="108932"/>
                </a:cubicBezTo>
                <a:cubicBezTo>
                  <a:pt x="5205391" y="108418"/>
                  <a:pt x="5204406" y="107518"/>
                  <a:pt x="5203376" y="106232"/>
                </a:cubicBezTo>
                <a:cubicBezTo>
                  <a:pt x="5202348" y="104946"/>
                  <a:pt x="5201790" y="103703"/>
                  <a:pt x="5201705" y="102503"/>
                </a:cubicBezTo>
                <a:cubicBezTo>
                  <a:pt x="5201619" y="101303"/>
                  <a:pt x="5201834" y="100231"/>
                  <a:pt x="5202348" y="99288"/>
                </a:cubicBezTo>
                <a:cubicBezTo>
                  <a:pt x="5202862" y="98345"/>
                  <a:pt x="5203590" y="97531"/>
                  <a:pt x="5204534" y="96845"/>
                </a:cubicBezTo>
                <a:cubicBezTo>
                  <a:pt x="5205477" y="96159"/>
                  <a:pt x="5206548" y="95773"/>
                  <a:pt x="5207749" y="95688"/>
                </a:cubicBezTo>
                <a:cubicBezTo>
                  <a:pt x="5208948" y="95602"/>
                  <a:pt x="5209762" y="95688"/>
                  <a:pt x="5210192" y="95945"/>
                </a:cubicBezTo>
                <a:cubicBezTo>
                  <a:pt x="5210620" y="96202"/>
                  <a:pt x="5211906" y="95988"/>
                  <a:pt x="5214050" y="95302"/>
                </a:cubicBezTo>
                <a:cubicBezTo>
                  <a:pt x="5216192" y="94616"/>
                  <a:pt x="5217778" y="93845"/>
                  <a:pt x="5218807" y="92987"/>
                </a:cubicBezTo>
                <a:cubicBezTo>
                  <a:pt x="5219836" y="92130"/>
                  <a:pt x="5221122" y="91659"/>
                  <a:pt x="5222664" y="91573"/>
                </a:cubicBezTo>
                <a:cubicBezTo>
                  <a:pt x="5224208" y="91487"/>
                  <a:pt x="5225064" y="91359"/>
                  <a:pt x="5225236" y="91187"/>
                </a:cubicBezTo>
                <a:cubicBezTo>
                  <a:pt x="5225408" y="91016"/>
                  <a:pt x="5226608" y="90330"/>
                  <a:pt x="5228837" y="89130"/>
                </a:cubicBezTo>
                <a:cubicBezTo>
                  <a:pt x="5231066" y="87930"/>
                  <a:pt x="5233294" y="86944"/>
                  <a:pt x="5235524" y="86172"/>
                </a:cubicBezTo>
                <a:cubicBezTo>
                  <a:pt x="5237752" y="85401"/>
                  <a:pt x="5239595" y="84801"/>
                  <a:pt x="5241052" y="84372"/>
                </a:cubicBezTo>
                <a:cubicBezTo>
                  <a:pt x="5242510" y="83943"/>
                  <a:pt x="5243710" y="83343"/>
                  <a:pt x="5244653" y="82572"/>
                </a:cubicBezTo>
                <a:cubicBezTo>
                  <a:pt x="5245596" y="81800"/>
                  <a:pt x="5246582" y="81372"/>
                  <a:pt x="5247611" y="81286"/>
                </a:cubicBezTo>
                <a:cubicBezTo>
                  <a:pt x="5248640" y="81200"/>
                  <a:pt x="5249582" y="80943"/>
                  <a:pt x="5250440" y="80514"/>
                </a:cubicBezTo>
                <a:cubicBezTo>
                  <a:pt x="5251296" y="80086"/>
                  <a:pt x="5252325" y="79443"/>
                  <a:pt x="5253526" y="78586"/>
                </a:cubicBezTo>
                <a:cubicBezTo>
                  <a:pt x="5254726" y="77728"/>
                  <a:pt x="5256140" y="77257"/>
                  <a:pt x="5257769" y="77171"/>
                </a:cubicBezTo>
                <a:lnTo>
                  <a:pt x="5260034" y="76524"/>
                </a:lnTo>
                <a:lnTo>
                  <a:pt x="5259955" y="66080"/>
                </a:lnTo>
                <a:cubicBezTo>
                  <a:pt x="5259826" y="57058"/>
                  <a:pt x="5259612" y="52354"/>
                  <a:pt x="5259312" y="51968"/>
                </a:cubicBezTo>
                <a:cubicBezTo>
                  <a:pt x="5258712" y="51196"/>
                  <a:pt x="5258369" y="47939"/>
                  <a:pt x="5258284" y="42195"/>
                </a:cubicBezTo>
                <a:cubicBezTo>
                  <a:pt x="5258198" y="36452"/>
                  <a:pt x="5257854" y="33194"/>
                  <a:pt x="5257254" y="32423"/>
                </a:cubicBezTo>
                <a:cubicBezTo>
                  <a:pt x="5256654" y="31651"/>
                  <a:pt x="5256312" y="30794"/>
                  <a:pt x="5256226" y="29851"/>
                </a:cubicBezTo>
                <a:cubicBezTo>
                  <a:pt x="5256140" y="28908"/>
                  <a:pt x="5255969" y="28265"/>
                  <a:pt x="5255712" y="27922"/>
                </a:cubicBezTo>
                <a:cubicBezTo>
                  <a:pt x="5255454" y="27579"/>
                  <a:pt x="5255282" y="26851"/>
                  <a:pt x="5255198" y="25736"/>
                </a:cubicBezTo>
                <a:cubicBezTo>
                  <a:pt x="5255112" y="24622"/>
                  <a:pt x="5254940" y="23764"/>
                  <a:pt x="5254683" y="23164"/>
                </a:cubicBezTo>
                <a:cubicBezTo>
                  <a:pt x="5254426" y="22564"/>
                  <a:pt x="5253782" y="22007"/>
                  <a:pt x="5252754" y="21493"/>
                </a:cubicBezTo>
                <a:cubicBezTo>
                  <a:pt x="5251726" y="20978"/>
                  <a:pt x="5250868" y="20250"/>
                  <a:pt x="5250182" y="19307"/>
                </a:cubicBezTo>
                <a:cubicBezTo>
                  <a:pt x="5249496" y="18364"/>
                  <a:pt x="5249111" y="17292"/>
                  <a:pt x="5249026" y="16092"/>
                </a:cubicBezTo>
                <a:cubicBezTo>
                  <a:pt x="5248940" y="14892"/>
                  <a:pt x="5249154" y="13820"/>
                  <a:pt x="5249668" y="12877"/>
                </a:cubicBezTo>
                <a:cubicBezTo>
                  <a:pt x="5250182" y="11934"/>
                  <a:pt x="5250910" y="11120"/>
                  <a:pt x="5251854" y="10434"/>
                </a:cubicBezTo>
                <a:cubicBezTo>
                  <a:pt x="5252796" y="9748"/>
                  <a:pt x="5254082" y="9363"/>
                  <a:pt x="5255712" y="9277"/>
                </a:cubicBezTo>
                <a:close/>
                <a:moveTo>
                  <a:pt x="1792789" y="9277"/>
                </a:moveTo>
                <a:cubicBezTo>
                  <a:pt x="1794332" y="9191"/>
                  <a:pt x="1795446" y="9320"/>
                  <a:pt x="1796132" y="9663"/>
                </a:cubicBezTo>
                <a:cubicBezTo>
                  <a:pt x="1796818" y="10006"/>
                  <a:pt x="1797546" y="10606"/>
                  <a:pt x="1798318" y="11463"/>
                </a:cubicBezTo>
                <a:cubicBezTo>
                  <a:pt x="1799089" y="12320"/>
                  <a:pt x="1799604" y="13263"/>
                  <a:pt x="1799861" y="14292"/>
                </a:cubicBezTo>
                <a:cubicBezTo>
                  <a:pt x="1800118" y="15321"/>
                  <a:pt x="1800332" y="15878"/>
                  <a:pt x="1800504" y="15964"/>
                </a:cubicBezTo>
                <a:cubicBezTo>
                  <a:pt x="1800675" y="16049"/>
                  <a:pt x="1800889" y="16821"/>
                  <a:pt x="1801147" y="18278"/>
                </a:cubicBezTo>
                <a:cubicBezTo>
                  <a:pt x="1801404" y="19735"/>
                  <a:pt x="1801961" y="21193"/>
                  <a:pt x="1802818" y="22650"/>
                </a:cubicBezTo>
                <a:cubicBezTo>
                  <a:pt x="1803676" y="24107"/>
                  <a:pt x="1804147" y="25565"/>
                  <a:pt x="1804233" y="27022"/>
                </a:cubicBezTo>
                <a:cubicBezTo>
                  <a:pt x="1804319" y="28479"/>
                  <a:pt x="1804576" y="29722"/>
                  <a:pt x="1805004" y="30751"/>
                </a:cubicBezTo>
                <a:cubicBezTo>
                  <a:pt x="1805433" y="31780"/>
                  <a:pt x="1805776" y="32808"/>
                  <a:pt x="1806033" y="33837"/>
                </a:cubicBezTo>
                <a:cubicBezTo>
                  <a:pt x="1806290" y="34866"/>
                  <a:pt x="1806547" y="35509"/>
                  <a:pt x="1806805" y="35766"/>
                </a:cubicBezTo>
                <a:cubicBezTo>
                  <a:pt x="1807062" y="36023"/>
                  <a:pt x="1807233" y="37223"/>
                  <a:pt x="1807319" y="39366"/>
                </a:cubicBezTo>
                <a:lnTo>
                  <a:pt x="1807829" y="43319"/>
                </a:lnTo>
                <a:lnTo>
                  <a:pt x="1810180" y="42035"/>
                </a:lnTo>
                <a:cubicBezTo>
                  <a:pt x="1812130" y="41027"/>
                  <a:pt x="1814991" y="39581"/>
                  <a:pt x="1818763" y="37695"/>
                </a:cubicBezTo>
                <a:cubicBezTo>
                  <a:pt x="1826307" y="33923"/>
                  <a:pt x="1830250" y="31823"/>
                  <a:pt x="1830593" y="31394"/>
                </a:cubicBezTo>
                <a:cubicBezTo>
                  <a:pt x="1830936" y="30965"/>
                  <a:pt x="1831922" y="30237"/>
                  <a:pt x="1833551" y="29208"/>
                </a:cubicBezTo>
                <a:cubicBezTo>
                  <a:pt x="1835180" y="28179"/>
                  <a:pt x="1836851" y="27365"/>
                  <a:pt x="1838566" y="26765"/>
                </a:cubicBezTo>
                <a:cubicBezTo>
                  <a:pt x="1840280" y="26165"/>
                  <a:pt x="1842552" y="25822"/>
                  <a:pt x="1845381" y="25736"/>
                </a:cubicBezTo>
                <a:cubicBezTo>
                  <a:pt x="1848210" y="25650"/>
                  <a:pt x="1849967" y="25779"/>
                  <a:pt x="1850653" y="26122"/>
                </a:cubicBezTo>
                <a:cubicBezTo>
                  <a:pt x="1851339" y="26465"/>
                  <a:pt x="1852110" y="27108"/>
                  <a:pt x="1852968" y="28051"/>
                </a:cubicBezTo>
                <a:cubicBezTo>
                  <a:pt x="1853825" y="28994"/>
                  <a:pt x="1854339" y="30108"/>
                  <a:pt x="1854510" y="31394"/>
                </a:cubicBezTo>
                <a:cubicBezTo>
                  <a:pt x="1854682" y="32680"/>
                  <a:pt x="1854639" y="33666"/>
                  <a:pt x="1854382" y="34352"/>
                </a:cubicBezTo>
                <a:cubicBezTo>
                  <a:pt x="1854125" y="35037"/>
                  <a:pt x="1853610" y="35766"/>
                  <a:pt x="1852839" y="36538"/>
                </a:cubicBezTo>
                <a:cubicBezTo>
                  <a:pt x="1852067" y="37309"/>
                  <a:pt x="1850696" y="38209"/>
                  <a:pt x="1848724" y="39238"/>
                </a:cubicBezTo>
                <a:cubicBezTo>
                  <a:pt x="1846752" y="40267"/>
                  <a:pt x="1845467" y="40781"/>
                  <a:pt x="1844866" y="40781"/>
                </a:cubicBezTo>
                <a:cubicBezTo>
                  <a:pt x="1844266" y="40781"/>
                  <a:pt x="1842681" y="41252"/>
                  <a:pt x="1840109" y="42195"/>
                </a:cubicBezTo>
                <a:cubicBezTo>
                  <a:pt x="1837537" y="43138"/>
                  <a:pt x="1836080" y="43610"/>
                  <a:pt x="1835737" y="43610"/>
                </a:cubicBezTo>
                <a:cubicBezTo>
                  <a:pt x="1835394" y="43610"/>
                  <a:pt x="1833037" y="44724"/>
                  <a:pt x="1828665" y="46953"/>
                </a:cubicBezTo>
                <a:cubicBezTo>
                  <a:pt x="1824293" y="49182"/>
                  <a:pt x="1822021" y="50296"/>
                  <a:pt x="1821849" y="50296"/>
                </a:cubicBezTo>
                <a:cubicBezTo>
                  <a:pt x="1821678" y="50296"/>
                  <a:pt x="1820392" y="51025"/>
                  <a:pt x="1817992" y="52482"/>
                </a:cubicBezTo>
                <a:cubicBezTo>
                  <a:pt x="1815591" y="53940"/>
                  <a:pt x="1813620" y="55097"/>
                  <a:pt x="1812077" y="55954"/>
                </a:cubicBezTo>
                <a:cubicBezTo>
                  <a:pt x="1810534" y="56811"/>
                  <a:pt x="1809762" y="57240"/>
                  <a:pt x="1809762" y="57240"/>
                </a:cubicBezTo>
                <a:lnTo>
                  <a:pt x="1809542" y="57240"/>
                </a:lnTo>
                <a:lnTo>
                  <a:pt x="1809569" y="57754"/>
                </a:lnTo>
                <a:cubicBezTo>
                  <a:pt x="1809655" y="58612"/>
                  <a:pt x="1809762" y="59126"/>
                  <a:pt x="1809891" y="59297"/>
                </a:cubicBezTo>
                <a:cubicBezTo>
                  <a:pt x="1810084" y="59555"/>
                  <a:pt x="1810228" y="65912"/>
                  <a:pt x="1810325" y="78369"/>
                </a:cubicBezTo>
                <a:lnTo>
                  <a:pt x="1810339" y="80942"/>
                </a:lnTo>
                <a:lnTo>
                  <a:pt x="1820435" y="78843"/>
                </a:lnTo>
                <a:cubicBezTo>
                  <a:pt x="1823435" y="77814"/>
                  <a:pt x="1825964" y="77257"/>
                  <a:pt x="1828021" y="77171"/>
                </a:cubicBezTo>
                <a:cubicBezTo>
                  <a:pt x="1830079" y="77085"/>
                  <a:pt x="1831836" y="76871"/>
                  <a:pt x="1833294" y="76528"/>
                </a:cubicBezTo>
                <a:cubicBezTo>
                  <a:pt x="1834751" y="76185"/>
                  <a:pt x="1835865" y="75714"/>
                  <a:pt x="1836637" y="75114"/>
                </a:cubicBezTo>
                <a:cubicBezTo>
                  <a:pt x="1837408" y="74514"/>
                  <a:pt x="1838694" y="74171"/>
                  <a:pt x="1840494" y="74085"/>
                </a:cubicBezTo>
                <a:cubicBezTo>
                  <a:pt x="1842295" y="73999"/>
                  <a:pt x="1843666" y="74214"/>
                  <a:pt x="1844609" y="74728"/>
                </a:cubicBezTo>
                <a:cubicBezTo>
                  <a:pt x="1845552" y="75242"/>
                  <a:pt x="1846367" y="75971"/>
                  <a:pt x="1847053" y="76914"/>
                </a:cubicBezTo>
                <a:cubicBezTo>
                  <a:pt x="1847738" y="77857"/>
                  <a:pt x="1848081" y="79057"/>
                  <a:pt x="1848081" y="80514"/>
                </a:cubicBezTo>
                <a:cubicBezTo>
                  <a:pt x="1848081" y="81972"/>
                  <a:pt x="1847867" y="83043"/>
                  <a:pt x="1847438" y="83729"/>
                </a:cubicBezTo>
                <a:cubicBezTo>
                  <a:pt x="1847010" y="84415"/>
                  <a:pt x="1846324" y="85101"/>
                  <a:pt x="1845381" y="85787"/>
                </a:cubicBezTo>
                <a:cubicBezTo>
                  <a:pt x="1844438" y="86472"/>
                  <a:pt x="1843366" y="87201"/>
                  <a:pt x="1842166" y="87973"/>
                </a:cubicBezTo>
                <a:cubicBezTo>
                  <a:pt x="1840966" y="88744"/>
                  <a:pt x="1839552" y="89130"/>
                  <a:pt x="1837923" y="89130"/>
                </a:cubicBezTo>
                <a:cubicBezTo>
                  <a:pt x="1836294" y="89130"/>
                  <a:pt x="1835308" y="89216"/>
                  <a:pt x="1834965" y="89387"/>
                </a:cubicBezTo>
                <a:cubicBezTo>
                  <a:pt x="1834622" y="89558"/>
                  <a:pt x="1833808" y="89644"/>
                  <a:pt x="1832522" y="89644"/>
                </a:cubicBezTo>
                <a:cubicBezTo>
                  <a:pt x="1831236" y="89644"/>
                  <a:pt x="1829779" y="89687"/>
                  <a:pt x="1828150" y="89773"/>
                </a:cubicBezTo>
                <a:cubicBezTo>
                  <a:pt x="1826521" y="89858"/>
                  <a:pt x="1825364" y="89901"/>
                  <a:pt x="1824678" y="89901"/>
                </a:cubicBezTo>
                <a:cubicBezTo>
                  <a:pt x="1823992" y="89901"/>
                  <a:pt x="1822878" y="90116"/>
                  <a:pt x="1821335" y="90544"/>
                </a:cubicBezTo>
                <a:cubicBezTo>
                  <a:pt x="1819792" y="90973"/>
                  <a:pt x="1816920" y="91187"/>
                  <a:pt x="1812720" y="91187"/>
                </a:cubicBezTo>
                <a:lnTo>
                  <a:pt x="1810396" y="91233"/>
                </a:lnTo>
                <a:lnTo>
                  <a:pt x="1810405" y="92859"/>
                </a:lnTo>
                <a:cubicBezTo>
                  <a:pt x="1810491" y="114890"/>
                  <a:pt x="1810662" y="126163"/>
                  <a:pt x="1810919" y="126677"/>
                </a:cubicBezTo>
                <a:cubicBezTo>
                  <a:pt x="1811177" y="127192"/>
                  <a:pt x="1811305" y="131649"/>
                  <a:pt x="1811305" y="140050"/>
                </a:cubicBezTo>
                <a:lnTo>
                  <a:pt x="1811232" y="144485"/>
                </a:lnTo>
                <a:lnTo>
                  <a:pt x="1812720" y="141722"/>
                </a:lnTo>
                <a:cubicBezTo>
                  <a:pt x="1812805" y="141122"/>
                  <a:pt x="1813105" y="140350"/>
                  <a:pt x="1813620" y="139408"/>
                </a:cubicBezTo>
                <a:cubicBezTo>
                  <a:pt x="1814134" y="138465"/>
                  <a:pt x="1814777" y="137736"/>
                  <a:pt x="1815549" y="137222"/>
                </a:cubicBezTo>
                <a:cubicBezTo>
                  <a:pt x="1816320" y="136707"/>
                  <a:pt x="1817049" y="135850"/>
                  <a:pt x="1817735" y="134650"/>
                </a:cubicBezTo>
                <a:cubicBezTo>
                  <a:pt x="1818420" y="133450"/>
                  <a:pt x="1819320" y="131735"/>
                  <a:pt x="1820435" y="129506"/>
                </a:cubicBezTo>
                <a:cubicBezTo>
                  <a:pt x="1821549" y="127277"/>
                  <a:pt x="1822578" y="125477"/>
                  <a:pt x="1823521" y="124106"/>
                </a:cubicBezTo>
                <a:cubicBezTo>
                  <a:pt x="1824464" y="122734"/>
                  <a:pt x="1824978" y="121362"/>
                  <a:pt x="1825064" y="119991"/>
                </a:cubicBezTo>
                <a:cubicBezTo>
                  <a:pt x="1825150" y="118619"/>
                  <a:pt x="1824893" y="117548"/>
                  <a:pt x="1824293" y="116776"/>
                </a:cubicBezTo>
                <a:cubicBezTo>
                  <a:pt x="1823692" y="116005"/>
                  <a:pt x="1823349" y="115019"/>
                  <a:pt x="1823264" y="113819"/>
                </a:cubicBezTo>
                <a:cubicBezTo>
                  <a:pt x="1823178" y="112618"/>
                  <a:pt x="1823392" y="111547"/>
                  <a:pt x="1823907" y="110604"/>
                </a:cubicBezTo>
                <a:cubicBezTo>
                  <a:pt x="1824421" y="109661"/>
                  <a:pt x="1825150" y="108847"/>
                  <a:pt x="1826093" y="108161"/>
                </a:cubicBezTo>
                <a:cubicBezTo>
                  <a:pt x="1827036" y="107475"/>
                  <a:pt x="1828450" y="107089"/>
                  <a:pt x="1830336" y="107003"/>
                </a:cubicBezTo>
                <a:cubicBezTo>
                  <a:pt x="1832222" y="106918"/>
                  <a:pt x="1833636" y="107132"/>
                  <a:pt x="1834580" y="107646"/>
                </a:cubicBezTo>
                <a:cubicBezTo>
                  <a:pt x="1835523" y="108161"/>
                  <a:pt x="1836337" y="108889"/>
                  <a:pt x="1837023" y="109832"/>
                </a:cubicBezTo>
                <a:cubicBezTo>
                  <a:pt x="1837708" y="110775"/>
                  <a:pt x="1838094" y="113519"/>
                  <a:pt x="1838180" y="118062"/>
                </a:cubicBezTo>
                <a:cubicBezTo>
                  <a:pt x="1838266" y="122605"/>
                  <a:pt x="1838223" y="125134"/>
                  <a:pt x="1838051" y="125649"/>
                </a:cubicBezTo>
                <a:cubicBezTo>
                  <a:pt x="1837880" y="126163"/>
                  <a:pt x="1837751" y="126420"/>
                  <a:pt x="1837666" y="126420"/>
                </a:cubicBezTo>
                <a:cubicBezTo>
                  <a:pt x="1837580" y="126420"/>
                  <a:pt x="1837494" y="126849"/>
                  <a:pt x="1837408" y="127706"/>
                </a:cubicBezTo>
                <a:cubicBezTo>
                  <a:pt x="1837323" y="128563"/>
                  <a:pt x="1837151" y="129335"/>
                  <a:pt x="1836894" y="130021"/>
                </a:cubicBezTo>
                <a:cubicBezTo>
                  <a:pt x="1836637" y="130706"/>
                  <a:pt x="1835994" y="131521"/>
                  <a:pt x="1834965" y="132464"/>
                </a:cubicBezTo>
                <a:cubicBezTo>
                  <a:pt x="1833937" y="133407"/>
                  <a:pt x="1833336" y="133878"/>
                  <a:pt x="1833165" y="133878"/>
                </a:cubicBezTo>
                <a:cubicBezTo>
                  <a:pt x="1832993" y="133878"/>
                  <a:pt x="1832393" y="134907"/>
                  <a:pt x="1831365" y="136964"/>
                </a:cubicBezTo>
                <a:cubicBezTo>
                  <a:pt x="1830336" y="139022"/>
                  <a:pt x="1829779" y="140050"/>
                  <a:pt x="1829693" y="140050"/>
                </a:cubicBezTo>
                <a:cubicBezTo>
                  <a:pt x="1829607" y="140050"/>
                  <a:pt x="1829308" y="140565"/>
                  <a:pt x="1828793" y="141593"/>
                </a:cubicBezTo>
                <a:cubicBezTo>
                  <a:pt x="1828279" y="142622"/>
                  <a:pt x="1827679" y="143608"/>
                  <a:pt x="1826993" y="144551"/>
                </a:cubicBezTo>
                <a:cubicBezTo>
                  <a:pt x="1826307" y="145494"/>
                  <a:pt x="1825921" y="145965"/>
                  <a:pt x="1825836" y="145965"/>
                </a:cubicBezTo>
                <a:cubicBezTo>
                  <a:pt x="1825750" y="145965"/>
                  <a:pt x="1825450" y="146737"/>
                  <a:pt x="1824936" y="148280"/>
                </a:cubicBezTo>
                <a:cubicBezTo>
                  <a:pt x="1824421" y="149823"/>
                  <a:pt x="1823778" y="150980"/>
                  <a:pt x="1823007" y="151752"/>
                </a:cubicBezTo>
                <a:cubicBezTo>
                  <a:pt x="1822235" y="152524"/>
                  <a:pt x="1821763" y="152909"/>
                  <a:pt x="1821592" y="152909"/>
                </a:cubicBezTo>
                <a:cubicBezTo>
                  <a:pt x="1821421" y="152909"/>
                  <a:pt x="1821035" y="153338"/>
                  <a:pt x="1820435" y="154195"/>
                </a:cubicBezTo>
                <a:cubicBezTo>
                  <a:pt x="1819835" y="155052"/>
                  <a:pt x="1819492" y="155481"/>
                  <a:pt x="1819406" y="155481"/>
                </a:cubicBezTo>
                <a:cubicBezTo>
                  <a:pt x="1819320" y="155481"/>
                  <a:pt x="1818935" y="156038"/>
                  <a:pt x="1818249" y="157153"/>
                </a:cubicBezTo>
                <a:cubicBezTo>
                  <a:pt x="1817563" y="158267"/>
                  <a:pt x="1816620" y="159253"/>
                  <a:pt x="1815420" y="160110"/>
                </a:cubicBezTo>
                <a:cubicBezTo>
                  <a:pt x="1814220" y="160967"/>
                  <a:pt x="1813577" y="161396"/>
                  <a:pt x="1813491" y="161396"/>
                </a:cubicBezTo>
                <a:cubicBezTo>
                  <a:pt x="1813405" y="161396"/>
                  <a:pt x="1813277" y="161610"/>
                  <a:pt x="1813105" y="162039"/>
                </a:cubicBezTo>
                <a:cubicBezTo>
                  <a:pt x="1812934" y="162468"/>
                  <a:pt x="1812548" y="163239"/>
                  <a:pt x="1811948" y="164354"/>
                </a:cubicBezTo>
                <a:cubicBezTo>
                  <a:pt x="1811348" y="165468"/>
                  <a:pt x="1810577" y="166368"/>
                  <a:pt x="1809633" y="167054"/>
                </a:cubicBezTo>
                <a:cubicBezTo>
                  <a:pt x="1808691" y="167740"/>
                  <a:pt x="1808133" y="168083"/>
                  <a:pt x="1807962" y="168083"/>
                </a:cubicBezTo>
                <a:cubicBezTo>
                  <a:pt x="1807791" y="168083"/>
                  <a:pt x="1807405" y="168554"/>
                  <a:pt x="1806805" y="169497"/>
                </a:cubicBezTo>
                <a:cubicBezTo>
                  <a:pt x="1806205" y="170440"/>
                  <a:pt x="1805433" y="171383"/>
                  <a:pt x="1804490" y="172326"/>
                </a:cubicBezTo>
                <a:cubicBezTo>
                  <a:pt x="1803547" y="173269"/>
                  <a:pt x="1802990" y="173740"/>
                  <a:pt x="1802818" y="173740"/>
                </a:cubicBezTo>
                <a:cubicBezTo>
                  <a:pt x="1802647" y="173740"/>
                  <a:pt x="1802304" y="174126"/>
                  <a:pt x="1801790" y="174898"/>
                </a:cubicBezTo>
                <a:cubicBezTo>
                  <a:pt x="1801275" y="175669"/>
                  <a:pt x="1800332" y="176569"/>
                  <a:pt x="1798961" y="177598"/>
                </a:cubicBezTo>
                <a:cubicBezTo>
                  <a:pt x="1797589" y="178627"/>
                  <a:pt x="1796861" y="179141"/>
                  <a:pt x="1796775" y="179141"/>
                </a:cubicBezTo>
                <a:cubicBezTo>
                  <a:pt x="1796689" y="179141"/>
                  <a:pt x="1796475" y="179484"/>
                  <a:pt x="1796132" y="180170"/>
                </a:cubicBezTo>
                <a:cubicBezTo>
                  <a:pt x="1795789" y="180856"/>
                  <a:pt x="1795060" y="181713"/>
                  <a:pt x="1793946" y="182742"/>
                </a:cubicBezTo>
                <a:cubicBezTo>
                  <a:pt x="1792831" y="183770"/>
                  <a:pt x="1792189" y="184285"/>
                  <a:pt x="1792017" y="184285"/>
                </a:cubicBezTo>
                <a:cubicBezTo>
                  <a:pt x="1791846" y="184285"/>
                  <a:pt x="1791245" y="184799"/>
                  <a:pt x="1790217" y="185828"/>
                </a:cubicBezTo>
                <a:cubicBezTo>
                  <a:pt x="1789188" y="186856"/>
                  <a:pt x="1788588" y="187371"/>
                  <a:pt x="1788417" y="187371"/>
                </a:cubicBezTo>
                <a:cubicBezTo>
                  <a:pt x="1788245" y="187371"/>
                  <a:pt x="1788031" y="187542"/>
                  <a:pt x="1787774" y="187885"/>
                </a:cubicBezTo>
                <a:cubicBezTo>
                  <a:pt x="1787516" y="188228"/>
                  <a:pt x="1786831" y="188914"/>
                  <a:pt x="1785716" y="189942"/>
                </a:cubicBezTo>
                <a:cubicBezTo>
                  <a:pt x="1784602" y="190971"/>
                  <a:pt x="1783959" y="191486"/>
                  <a:pt x="1783787" y="191486"/>
                </a:cubicBezTo>
                <a:cubicBezTo>
                  <a:pt x="1783616" y="191486"/>
                  <a:pt x="1783487" y="191657"/>
                  <a:pt x="1783402" y="192000"/>
                </a:cubicBezTo>
                <a:cubicBezTo>
                  <a:pt x="1783316" y="192343"/>
                  <a:pt x="1782716" y="193029"/>
                  <a:pt x="1781601" y="194057"/>
                </a:cubicBezTo>
                <a:cubicBezTo>
                  <a:pt x="1780487" y="195086"/>
                  <a:pt x="1779844" y="195600"/>
                  <a:pt x="1779673" y="195600"/>
                </a:cubicBezTo>
                <a:cubicBezTo>
                  <a:pt x="1779501" y="195600"/>
                  <a:pt x="1778815" y="196115"/>
                  <a:pt x="1777615" y="197143"/>
                </a:cubicBezTo>
                <a:cubicBezTo>
                  <a:pt x="1776415" y="198172"/>
                  <a:pt x="1775729" y="198686"/>
                  <a:pt x="1775558" y="198686"/>
                </a:cubicBezTo>
                <a:cubicBezTo>
                  <a:pt x="1775387" y="198686"/>
                  <a:pt x="1773843" y="200058"/>
                  <a:pt x="1770929" y="202801"/>
                </a:cubicBezTo>
                <a:cubicBezTo>
                  <a:pt x="1768014" y="205544"/>
                  <a:pt x="1766471" y="206916"/>
                  <a:pt x="1766300" y="206916"/>
                </a:cubicBezTo>
                <a:cubicBezTo>
                  <a:pt x="1766128" y="206916"/>
                  <a:pt x="1765356" y="207473"/>
                  <a:pt x="1763985" y="208588"/>
                </a:cubicBezTo>
                <a:cubicBezTo>
                  <a:pt x="1762613" y="209702"/>
                  <a:pt x="1761842" y="210259"/>
                  <a:pt x="1761671" y="210259"/>
                </a:cubicBezTo>
                <a:cubicBezTo>
                  <a:pt x="1761499" y="210259"/>
                  <a:pt x="1761285" y="210431"/>
                  <a:pt x="1761028" y="210774"/>
                </a:cubicBezTo>
                <a:cubicBezTo>
                  <a:pt x="1760770" y="211117"/>
                  <a:pt x="1759913" y="211759"/>
                  <a:pt x="1758456" y="212702"/>
                </a:cubicBezTo>
                <a:cubicBezTo>
                  <a:pt x="1756998" y="213645"/>
                  <a:pt x="1756184" y="214117"/>
                  <a:pt x="1756012" y="214117"/>
                </a:cubicBezTo>
                <a:cubicBezTo>
                  <a:pt x="1755841" y="214117"/>
                  <a:pt x="1755198" y="214674"/>
                  <a:pt x="1754084" y="215789"/>
                </a:cubicBezTo>
                <a:cubicBezTo>
                  <a:pt x="1752969" y="216903"/>
                  <a:pt x="1751812" y="217846"/>
                  <a:pt x="1750612" y="218617"/>
                </a:cubicBezTo>
                <a:cubicBezTo>
                  <a:pt x="1749412" y="219389"/>
                  <a:pt x="1748640" y="219775"/>
                  <a:pt x="1748297" y="219775"/>
                </a:cubicBezTo>
                <a:cubicBezTo>
                  <a:pt x="1747954" y="219775"/>
                  <a:pt x="1746754" y="220461"/>
                  <a:pt x="1744697" y="221832"/>
                </a:cubicBezTo>
                <a:cubicBezTo>
                  <a:pt x="1742640" y="223204"/>
                  <a:pt x="1741396" y="223890"/>
                  <a:pt x="1740968" y="223890"/>
                </a:cubicBezTo>
                <a:cubicBezTo>
                  <a:pt x="1740539" y="223890"/>
                  <a:pt x="1740282" y="224018"/>
                  <a:pt x="1740196" y="224275"/>
                </a:cubicBezTo>
                <a:cubicBezTo>
                  <a:pt x="1740110" y="224533"/>
                  <a:pt x="1739468" y="225047"/>
                  <a:pt x="1738268" y="225818"/>
                </a:cubicBezTo>
                <a:cubicBezTo>
                  <a:pt x="1737067" y="226590"/>
                  <a:pt x="1736296" y="226976"/>
                  <a:pt x="1735953" y="226976"/>
                </a:cubicBezTo>
                <a:cubicBezTo>
                  <a:pt x="1735610" y="226976"/>
                  <a:pt x="1735310" y="227104"/>
                  <a:pt x="1735053" y="227361"/>
                </a:cubicBezTo>
                <a:cubicBezTo>
                  <a:pt x="1734796" y="227619"/>
                  <a:pt x="1733381" y="228433"/>
                  <a:pt x="1730809" y="229805"/>
                </a:cubicBezTo>
                <a:cubicBezTo>
                  <a:pt x="1728238" y="231176"/>
                  <a:pt x="1726823" y="231862"/>
                  <a:pt x="1726566" y="231862"/>
                </a:cubicBezTo>
                <a:cubicBezTo>
                  <a:pt x="1726309" y="231862"/>
                  <a:pt x="1725452" y="232376"/>
                  <a:pt x="1723994" y="233405"/>
                </a:cubicBezTo>
                <a:cubicBezTo>
                  <a:pt x="1722537" y="234434"/>
                  <a:pt x="1721680" y="234948"/>
                  <a:pt x="1721423" y="234948"/>
                </a:cubicBezTo>
                <a:cubicBezTo>
                  <a:pt x="1721165" y="234948"/>
                  <a:pt x="1720179" y="235505"/>
                  <a:pt x="1718465" y="236620"/>
                </a:cubicBezTo>
                <a:cubicBezTo>
                  <a:pt x="1716750" y="237734"/>
                  <a:pt x="1715636" y="238291"/>
                  <a:pt x="1715122" y="238291"/>
                </a:cubicBezTo>
                <a:cubicBezTo>
                  <a:pt x="1714607" y="238291"/>
                  <a:pt x="1713750" y="238634"/>
                  <a:pt x="1712550" y="239320"/>
                </a:cubicBezTo>
                <a:cubicBezTo>
                  <a:pt x="1711350" y="240006"/>
                  <a:pt x="1710750" y="240349"/>
                  <a:pt x="1710750" y="240349"/>
                </a:cubicBezTo>
                <a:cubicBezTo>
                  <a:pt x="1710750" y="240349"/>
                  <a:pt x="1709935" y="240349"/>
                  <a:pt x="1708307" y="240349"/>
                </a:cubicBezTo>
                <a:cubicBezTo>
                  <a:pt x="1706678" y="240349"/>
                  <a:pt x="1705392" y="240092"/>
                  <a:pt x="1704449" y="239577"/>
                </a:cubicBezTo>
                <a:cubicBezTo>
                  <a:pt x="1703506" y="239063"/>
                  <a:pt x="1702777" y="238420"/>
                  <a:pt x="1702263" y="237648"/>
                </a:cubicBezTo>
                <a:cubicBezTo>
                  <a:pt x="1701749" y="236877"/>
                  <a:pt x="1701063" y="235891"/>
                  <a:pt x="1700206" y="234691"/>
                </a:cubicBezTo>
                <a:cubicBezTo>
                  <a:pt x="1699348" y="233491"/>
                  <a:pt x="1698877" y="231819"/>
                  <a:pt x="1698791" y="229676"/>
                </a:cubicBezTo>
                <a:cubicBezTo>
                  <a:pt x="1698705" y="227533"/>
                  <a:pt x="1698920" y="225990"/>
                  <a:pt x="1699434" y="225047"/>
                </a:cubicBezTo>
                <a:cubicBezTo>
                  <a:pt x="1699948" y="224104"/>
                  <a:pt x="1700677" y="223289"/>
                  <a:pt x="1701620" y="222604"/>
                </a:cubicBezTo>
                <a:cubicBezTo>
                  <a:pt x="1702563" y="221918"/>
                  <a:pt x="1703635" y="221532"/>
                  <a:pt x="1704835" y="221446"/>
                </a:cubicBezTo>
                <a:cubicBezTo>
                  <a:pt x="1706035" y="221361"/>
                  <a:pt x="1707106" y="221575"/>
                  <a:pt x="1708050" y="222089"/>
                </a:cubicBezTo>
                <a:cubicBezTo>
                  <a:pt x="1708992" y="222604"/>
                  <a:pt x="1709721" y="223247"/>
                  <a:pt x="1710235" y="224018"/>
                </a:cubicBezTo>
                <a:cubicBezTo>
                  <a:pt x="1710750" y="224790"/>
                  <a:pt x="1711693" y="224875"/>
                  <a:pt x="1713064" y="224275"/>
                </a:cubicBezTo>
                <a:cubicBezTo>
                  <a:pt x="1714436" y="223675"/>
                  <a:pt x="1716236" y="222604"/>
                  <a:pt x="1718465" y="221061"/>
                </a:cubicBezTo>
                <a:cubicBezTo>
                  <a:pt x="1720694" y="219518"/>
                  <a:pt x="1722323" y="218575"/>
                  <a:pt x="1723351" y="218232"/>
                </a:cubicBezTo>
                <a:cubicBezTo>
                  <a:pt x="1724380" y="217889"/>
                  <a:pt x="1725323" y="217589"/>
                  <a:pt x="1726180" y="217332"/>
                </a:cubicBezTo>
                <a:cubicBezTo>
                  <a:pt x="1727038" y="217074"/>
                  <a:pt x="1727509" y="216860"/>
                  <a:pt x="1727595" y="216689"/>
                </a:cubicBezTo>
                <a:cubicBezTo>
                  <a:pt x="1727681" y="216517"/>
                  <a:pt x="1728323" y="216003"/>
                  <a:pt x="1729524" y="215146"/>
                </a:cubicBezTo>
                <a:cubicBezTo>
                  <a:pt x="1730724" y="214288"/>
                  <a:pt x="1731967" y="213431"/>
                  <a:pt x="1733252" y="212574"/>
                </a:cubicBezTo>
                <a:cubicBezTo>
                  <a:pt x="1734538" y="211717"/>
                  <a:pt x="1735653" y="211202"/>
                  <a:pt x="1736596" y="211031"/>
                </a:cubicBezTo>
                <a:cubicBezTo>
                  <a:pt x="1737539" y="210859"/>
                  <a:pt x="1738482" y="210431"/>
                  <a:pt x="1739425" y="209745"/>
                </a:cubicBezTo>
                <a:cubicBezTo>
                  <a:pt x="1740368" y="209059"/>
                  <a:pt x="1741482" y="208416"/>
                  <a:pt x="1742768" y="207816"/>
                </a:cubicBezTo>
                <a:cubicBezTo>
                  <a:pt x="1744054" y="207216"/>
                  <a:pt x="1745125" y="206445"/>
                  <a:pt x="1745983" y="205502"/>
                </a:cubicBezTo>
                <a:cubicBezTo>
                  <a:pt x="1746840" y="204559"/>
                  <a:pt x="1747826" y="203787"/>
                  <a:pt x="1748940" y="203187"/>
                </a:cubicBezTo>
                <a:cubicBezTo>
                  <a:pt x="1750055" y="202587"/>
                  <a:pt x="1750698" y="202158"/>
                  <a:pt x="1750869" y="201901"/>
                </a:cubicBezTo>
                <a:cubicBezTo>
                  <a:pt x="1751040" y="201644"/>
                  <a:pt x="1751555" y="201130"/>
                  <a:pt x="1752412" y="200358"/>
                </a:cubicBezTo>
                <a:cubicBezTo>
                  <a:pt x="1753269" y="199587"/>
                  <a:pt x="1754170" y="199029"/>
                  <a:pt x="1755112" y="198686"/>
                </a:cubicBezTo>
                <a:cubicBezTo>
                  <a:pt x="1756055" y="198344"/>
                  <a:pt x="1756613" y="198043"/>
                  <a:pt x="1756784" y="197786"/>
                </a:cubicBezTo>
                <a:cubicBezTo>
                  <a:pt x="1756956" y="197529"/>
                  <a:pt x="1757513" y="197101"/>
                  <a:pt x="1758456" y="196500"/>
                </a:cubicBezTo>
                <a:cubicBezTo>
                  <a:pt x="1759399" y="195900"/>
                  <a:pt x="1760899" y="194572"/>
                  <a:pt x="1762956" y="192514"/>
                </a:cubicBezTo>
                <a:cubicBezTo>
                  <a:pt x="1765014" y="190457"/>
                  <a:pt x="1766985" y="188742"/>
                  <a:pt x="1768871" y="187371"/>
                </a:cubicBezTo>
                <a:cubicBezTo>
                  <a:pt x="1770757" y="185999"/>
                  <a:pt x="1771871" y="185099"/>
                  <a:pt x="1772215" y="184670"/>
                </a:cubicBezTo>
                <a:cubicBezTo>
                  <a:pt x="1772557" y="184242"/>
                  <a:pt x="1773543" y="183170"/>
                  <a:pt x="1775172" y="181456"/>
                </a:cubicBezTo>
                <a:cubicBezTo>
                  <a:pt x="1776801" y="179741"/>
                  <a:pt x="1778172" y="178541"/>
                  <a:pt x="1779287" y="177855"/>
                </a:cubicBezTo>
                <a:cubicBezTo>
                  <a:pt x="1780401" y="177169"/>
                  <a:pt x="1781216" y="176355"/>
                  <a:pt x="1781730" y="175412"/>
                </a:cubicBezTo>
                <a:cubicBezTo>
                  <a:pt x="1782244" y="174469"/>
                  <a:pt x="1782973" y="173698"/>
                  <a:pt x="1783916" y="173098"/>
                </a:cubicBezTo>
                <a:cubicBezTo>
                  <a:pt x="1784859" y="172497"/>
                  <a:pt x="1785888" y="171640"/>
                  <a:pt x="1787002" y="170526"/>
                </a:cubicBezTo>
                <a:cubicBezTo>
                  <a:pt x="1788117" y="169411"/>
                  <a:pt x="1789060" y="168597"/>
                  <a:pt x="1789831" y="168083"/>
                </a:cubicBezTo>
                <a:cubicBezTo>
                  <a:pt x="1790602" y="167568"/>
                  <a:pt x="1791160" y="167011"/>
                  <a:pt x="1791503" y="166411"/>
                </a:cubicBezTo>
                <a:cubicBezTo>
                  <a:pt x="1791846" y="165811"/>
                  <a:pt x="1792489" y="165211"/>
                  <a:pt x="1793432" y="164611"/>
                </a:cubicBezTo>
                <a:cubicBezTo>
                  <a:pt x="1794374" y="164011"/>
                  <a:pt x="1795060" y="163368"/>
                  <a:pt x="1795489" y="162682"/>
                </a:cubicBezTo>
                <a:cubicBezTo>
                  <a:pt x="1795918" y="161996"/>
                  <a:pt x="1796861" y="160967"/>
                  <a:pt x="1798318" y="159596"/>
                </a:cubicBezTo>
                <a:cubicBezTo>
                  <a:pt x="1799775" y="158224"/>
                  <a:pt x="1800675" y="157153"/>
                  <a:pt x="1801018" y="156381"/>
                </a:cubicBezTo>
                <a:lnTo>
                  <a:pt x="1801537" y="155786"/>
                </a:lnTo>
                <a:lnTo>
                  <a:pt x="1801404" y="155738"/>
                </a:lnTo>
                <a:cubicBezTo>
                  <a:pt x="1800461" y="155052"/>
                  <a:pt x="1799432" y="153938"/>
                  <a:pt x="1798318" y="152395"/>
                </a:cubicBezTo>
                <a:cubicBezTo>
                  <a:pt x="1797203" y="150852"/>
                  <a:pt x="1796303" y="149480"/>
                  <a:pt x="1795617" y="148280"/>
                </a:cubicBezTo>
                <a:cubicBezTo>
                  <a:pt x="1794932" y="147080"/>
                  <a:pt x="1794546" y="145451"/>
                  <a:pt x="1794460" y="143394"/>
                </a:cubicBezTo>
                <a:cubicBezTo>
                  <a:pt x="1794374" y="141336"/>
                  <a:pt x="1794203" y="139793"/>
                  <a:pt x="1793946" y="138765"/>
                </a:cubicBezTo>
                <a:cubicBezTo>
                  <a:pt x="1793689" y="137736"/>
                  <a:pt x="1793517" y="135464"/>
                  <a:pt x="1793432" y="131949"/>
                </a:cubicBezTo>
                <a:cubicBezTo>
                  <a:pt x="1793346" y="128435"/>
                  <a:pt x="1793560" y="126206"/>
                  <a:pt x="1794074" y="125263"/>
                </a:cubicBezTo>
                <a:cubicBezTo>
                  <a:pt x="1794589" y="124320"/>
                  <a:pt x="1795232" y="123591"/>
                  <a:pt x="1796003" y="123077"/>
                </a:cubicBezTo>
                <a:cubicBezTo>
                  <a:pt x="1796582" y="122691"/>
                  <a:pt x="1796968" y="116929"/>
                  <a:pt x="1797160" y="105790"/>
                </a:cubicBezTo>
                <a:lnTo>
                  <a:pt x="1797279" y="93855"/>
                </a:lnTo>
                <a:lnTo>
                  <a:pt x="1796903" y="94016"/>
                </a:lnTo>
                <a:cubicBezTo>
                  <a:pt x="1795875" y="94359"/>
                  <a:pt x="1795146" y="94530"/>
                  <a:pt x="1794717" y="94530"/>
                </a:cubicBezTo>
                <a:cubicBezTo>
                  <a:pt x="1794289" y="94530"/>
                  <a:pt x="1793689" y="94702"/>
                  <a:pt x="1792917" y="95045"/>
                </a:cubicBezTo>
                <a:cubicBezTo>
                  <a:pt x="1792146" y="95388"/>
                  <a:pt x="1791588" y="95559"/>
                  <a:pt x="1791245" y="95559"/>
                </a:cubicBezTo>
                <a:cubicBezTo>
                  <a:pt x="1790902" y="95559"/>
                  <a:pt x="1789274" y="95988"/>
                  <a:pt x="1786359" y="96845"/>
                </a:cubicBezTo>
                <a:cubicBezTo>
                  <a:pt x="1783445" y="97702"/>
                  <a:pt x="1781859" y="98131"/>
                  <a:pt x="1781601" y="98131"/>
                </a:cubicBezTo>
                <a:cubicBezTo>
                  <a:pt x="1781344" y="98131"/>
                  <a:pt x="1780230" y="98602"/>
                  <a:pt x="1778258" y="99545"/>
                </a:cubicBezTo>
                <a:cubicBezTo>
                  <a:pt x="1776287" y="100488"/>
                  <a:pt x="1775172" y="100960"/>
                  <a:pt x="1774915" y="100960"/>
                </a:cubicBezTo>
                <a:cubicBezTo>
                  <a:pt x="1774658" y="100960"/>
                  <a:pt x="1773758" y="101303"/>
                  <a:pt x="1772215" y="101989"/>
                </a:cubicBezTo>
                <a:cubicBezTo>
                  <a:pt x="1770672" y="102674"/>
                  <a:pt x="1769728" y="103017"/>
                  <a:pt x="1769386" y="103017"/>
                </a:cubicBezTo>
                <a:cubicBezTo>
                  <a:pt x="1769043" y="103017"/>
                  <a:pt x="1767671" y="103489"/>
                  <a:pt x="1765271" y="104432"/>
                </a:cubicBezTo>
                <a:cubicBezTo>
                  <a:pt x="1762870" y="105375"/>
                  <a:pt x="1760942" y="106146"/>
                  <a:pt x="1759484" y="106746"/>
                </a:cubicBezTo>
                <a:cubicBezTo>
                  <a:pt x="1758027" y="107346"/>
                  <a:pt x="1757299" y="107646"/>
                  <a:pt x="1757299" y="107646"/>
                </a:cubicBezTo>
                <a:cubicBezTo>
                  <a:pt x="1757299" y="107646"/>
                  <a:pt x="1756098" y="107646"/>
                  <a:pt x="1753698" y="107646"/>
                </a:cubicBezTo>
                <a:cubicBezTo>
                  <a:pt x="1751298" y="107646"/>
                  <a:pt x="1749626" y="107389"/>
                  <a:pt x="1748683" y="106875"/>
                </a:cubicBezTo>
                <a:cubicBezTo>
                  <a:pt x="1747740" y="106361"/>
                  <a:pt x="1746926" y="105632"/>
                  <a:pt x="1746240" y="104689"/>
                </a:cubicBezTo>
                <a:cubicBezTo>
                  <a:pt x="1745554" y="103746"/>
                  <a:pt x="1745211" y="102546"/>
                  <a:pt x="1745211" y="101088"/>
                </a:cubicBezTo>
                <a:cubicBezTo>
                  <a:pt x="1745211" y="99631"/>
                  <a:pt x="1745554" y="98431"/>
                  <a:pt x="1746240" y="97488"/>
                </a:cubicBezTo>
                <a:cubicBezTo>
                  <a:pt x="1746926" y="96545"/>
                  <a:pt x="1748040" y="95516"/>
                  <a:pt x="1749583" y="94402"/>
                </a:cubicBezTo>
                <a:cubicBezTo>
                  <a:pt x="1751126" y="93287"/>
                  <a:pt x="1752369" y="92516"/>
                  <a:pt x="1753312" y="92087"/>
                </a:cubicBezTo>
                <a:cubicBezTo>
                  <a:pt x="1754255" y="91659"/>
                  <a:pt x="1754898" y="91230"/>
                  <a:pt x="1755241" y="90801"/>
                </a:cubicBezTo>
                <a:cubicBezTo>
                  <a:pt x="1755584" y="90373"/>
                  <a:pt x="1756098" y="89773"/>
                  <a:pt x="1756784" y="89001"/>
                </a:cubicBezTo>
                <a:cubicBezTo>
                  <a:pt x="1757470" y="88230"/>
                  <a:pt x="1758156" y="87287"/>
                  <a:pt x="1758841" y="86172"/>
                </a:cubicBezTo>
                <a:cubicBezTo>
                  <a:pt x="1759527" y="85058"/>
                  <a:pt x="1760256" y="84243"/>
                  <a:pt x="1761028" y="83729"/>
                </a:cubicBezTo>
                <a:cubicBezTo>
                  <a:pt x="1761799" y="83215"/>
                  <a:pt x="1762313" y="82786"/>
                  <a:pt x="1762571" y="82443"/>
                </a:cubicBezTo>
                <a:cubicBezTo>
                  <a:pt x="1762828" y="82100"/>
                  <a:pt x="1763342" y="81329"/>
                  <a:pt x="1764114" y="80129"/>
                </a:cubicBezTo>
                <a:cubicBezTo>
                  <a:pt x="1764885" y="78929"/>
                  <a:pt x="1765785" y="77385"/>
                  <a:pt x="1766814" y="75500"/>
                </a:cubicBezTo>
                <a:cubicBezTo>
                  <a:pt x="1767843" y="73614"/>
                  <a:pt x="1768400" y="71985"/>
                  <a:pt x="1768485" y="70613"/>
                </a:cubicBezTo>
                <a:cubicBezTo>
                  <a:pt x="1768571" y="69242"/>
                  <a:pt x="1768485" y="68384"/>
                  <a:pt x="1768228" y="68041"/>
                </a:cubicBezTo>
                <a:cubicBezTo>
                  <a:pt x="1767971" y="67699"/>
                  <a:pt x="1767800" y="66498"/>
                  <a:pt x="1767714" y="64441"/>
                </a:cubicBezTo>
                <a:cubicBezTo>
                  <a:pt x="1767628" y="62384"/>
                  <a:pt x="1767500" y="61269"/>
                  <a:pt x="1767328" y="61098"/>
                </a:cubicBezTo>
                <a:cubicBezTo>
                  <a:pt x="1767157" y="60926"/>
                  <a:pt x="1766900" y="60069"/>
                  <a:pt x="1766557" y="58526"/>
                </a:cubicBezTo>
                <a:cubicBezTo>
                  <a:pt x="1766214" y="56983"/>
                  <a:pt x="1765828" y="56126"/>
                  <a:pt x="1765399" y="55954"/>
                </a:cubicBezTo>
                <a:cubicBezTo>
                  <a:pt x="1764971" y="55783"/>
                  <a:pt x="1764414" y="55226"/>
                  <a:pt x="1763728" y="54283"/>
                </a:cubicBezTo>
                <a:cubicBezTo>
                  <a:pt x="1763042" y="53340"/>
                  <a:pt x="1762656" y="52268"/>
                  <a:pt x="1762571" y="51068"/>
                </a:cubicBezTo>
                <a:cubicBezTo>
                  <a:pt x="1762485" y="49868"/>
                  <a:pt x="1762699" y="48796"/>
                  <a:pt x="1763213" y="47853"/>
                </a:cubicBezTo>
                <a:cubicBezTo>
                  <a:pt x="1763728" y="46910"/>
                  <a:pt x="1764457" y="46096"/>
                  <a:pt x="1765399" y="45410"/>
                </a:cubicBezTo>
                <a:cubicBezTo>
                  <a:pt x="1766342" y="44724"/>
                  <a:pt x="1767714" y="44381"/>
                  <a:pt x="1769514" y="44381"/>
                </a:cubicBezTo>
                <a:cubicBezTo>
                  <a:pt x="1771315" y="44381"/>
                  <a:pt x="1772772" y="44810"/>
                  <a:pt x="1773886" y="45667"/>
                </a:cubicBezTo>
                <a:cubicBezTo>
                  <a:pt x="1775001" y="46524"/>
                  <a:pt x="1776072" y="47810"/>
                  <a:pt x="1777101" y="49525"/>
                </a:cubicBezTo>
                <a:cubicBezTo>
                  <a:pt x="1778130" y="51239"/>
                  <a:pt x="1778815" y="52868"/>
                  <a:pt x="1779158" y="54411"/>
                </a:cubicBezTo>
                <a:cubicBezTo>
                  <a:pt x="1779501" y="55954"/>
                  <a:pt x="1779801" y="56897"/>
                  <a:pt x="1780058" y="57240"/>
                </a:cubicBezTo>
                <a:cubicBezTo>
                  <a:pt x="1780316" y="57583"/>
                  <a:pt x="1780487" y="58783"/>
                  <a:pt x="1780573" y="60841"/>
                </a:cubicBezTo>
                <a:cubicBezTo>
                  <a:pt x="1780659" y="62898"/>
                  <a:pt x="1780830" y="64098"/>
                  <a:pt x="1781087" y="64441"/>
                </a:cubicBezTo>
                <a:cubicBezTo>
                  <a:pt x="1781344" y="64784"/>
                  <a:pt x="1781516" y="66713"/>
                  <a:pt x="1781601" y="70227"/>
                </a:cubicBezTo>
                <a:cubicBezTo>
                  <a:pt x="1781687" y="73742"/>
                  <a:pt x="1781559" y="75885"/>
                  <a:pt x="1781216" y="76657"/>
                </a:cubicBezTo>
                <a:cubicBezTo>
                  <a:pt x="1780873" y="77428"/>
                  <a:pt x="1780659" y="77814"/>
                  <a:pt x="1780573" y="77814"/>
                </a:cubicBezTo>
                <a:cubicBezTo>
                  <a:pt x="1780487" y="77814"/>
                  <a:pt x="1779759" y="79100"/>
                  <a:pt x="1778387" y="81672"/>
                </a:cubicBezTo>
                <a:cubicBezTo>
                  <a:pt x="1777015" y="84243"/>
                  <a:pt x="1776287" y="85529"/>
                  <a:pt x="1776201" y="85529"/>
                </a:cubicBezTo>
                <a:cubicBezTo>
                  <a:pt x="1776115" y="85529"/>
                  <a:pt x="1775858" y="85958"/>
                  <a:pt x="1775429" y="86815"/>
                </a:cubicBezTo>
                <a:cubicBezTo>
                  <a:pt x="1775001" y="87672"/>
                  <a:pt x="1774872" y="88058"/>
                  <a:pt x="1775044" y="87973"/>
                </a:cubicBezTo>
                <a:cubicBezTo>
                  <a:pt x="1775215" y="87887"/>
                  <a:pt x="1776544" y="87672"/>
                  <a:pt x="1779030" y="87330"/>
                </a:cubicBezTo>
                <a:cubicBezTo>
                  <a:pt x="1781516" y="86987"/>
                  <a:pt x="1784259" y="86515"/>
                  <a:pt x="1787259" y="85915"/>
                </a:cubicBezTo>
                <a:cubicBezTo>
                  <a:pt x="1790260" y="85315"/>
                  <a:pt x="1792960" y="84629"/>
                  <a:pt x="1795360" y="83858"/>
                </a:cubicBezTo>
                <a:lnTo>
                  <a:pt x="1797312" y="83484"/>
                </a:lnTo>
                <a:lnTo>
                  <a:pt x="1797321" y="79944"/>
                </a:lnTo>
                <a:cubicBezTo>
                  <a:pt x="1797321" y="68837"/>
                  <a:pt x="1797225" y="63155"/>
                  <a:pt x="1797032" y="62898"/>
                </a:cubicBezTo>
                <a:cubicBezTo>
                  <a:pt x="1796775" y="62555"/>
                  <a:pt x="1796603" y="60841"/>
                  <a:pt x="1796518" y="57754"/>
                </a:cubicBezTo>
                <a:cubicBezTo>
                  <a:pt x="1796432" y="54668"/>
                  <a:pt x="1796261" y="52954"/>
                  <a:pt x="1796003" y="52611"/>
                </a:cubicBezTo>
                <a:cubicBezTo>
                  <a:pt x="1795746" y="52268"/>
                  <a:pt x="1795575" y="51325"/>
                  <a:pt x="1795489" y="49782"/>
                </a:cubicBezTo>
                <a:cubicBezTo>
                  <a:pt x="1795403" y="48239"/>
                  <a:pt x="1795232" y="47210"/>
                  <a:pt x="1794975" y="46696"/>
                </a:cubicBezTo>
                <a:cubicBezTo>
                  <a:pt x="1794717" y="46182"/>
                  <a:pt x="1794546" y="45024"/>
                  <a:pt x="1794460" y="43224"/>
                </a:cubicBezTo>
                <a:cubicBezTo>
                  <a:pt x="1794374" y="41424"/>
                  <a:pt x="1794074" y="39924"/>
                  <a:pt x="1793560" y="38723"/>
                </a:cubicBezTo>
                <a:cubicBezTo>
                  <a:pt x="1793046" y="37523"/>
                  <a:pt x="1792703" y="36452"/>
                  <a:pt x="1792531" y="35509"/>
                </a:cubicBezTo>
                <a:cubicBezTo>
                  <a:pt x="1792360" y="34566"/>
                  <a:pt x="1792146" y="33837"/>
                  <a:pt x="1791889" y="33323"/>
                </a:cubicBezTo>
                <a:cubicBezTo>
                  <a:pt x="1791631" y="32808"/>
                  <a:pt x="1791460" y="31865"/>
                  <a:pt x="1791374" y="30494"/>
                </a:cubicBezTo>
                <a:cubicBezTo>
                  <a:pt x="1791288" y="29122"/>
                  <a:pt x="1790946" y="28051"/>
                  <a:pt x="1790345" y="27279"/>
                </a:cubicBezTo>
                <a:cubicBezTo>
                  <a:pt x="1789745" y="26508"/>
                  <a:pt x="1789231" y="25265"/>
                  <a:pt x="1788802" y="23550"/>
                </a:cubicBezTo>
                <a:cubicBezTo>
                  <a:pt x="1788374" y="21836"/>
                  <a:pt x="1787859" y="20464"/>
                  <a:pt x="1787259" y="19435"/>
                </a:cubicBezTo>
                <a:cubicBezTo>
                  <a:pt x="1786659" y="18407"/>
                  <a:pt x="1786316" y="17292"/>
                  <a:pt x="1786230" y="16092"/>
                </a:cubicBezTo>
                <a:cubicBezTo>
                  <a:pt x="1786145" y="14892"/>
                  <a:pt x="1786359" y="13820"/>
                  <a:pt x="1786873" y="12877"/>
                </a:cubicBezTo>
                <a:cubicBezTo>
                  <a:pt x="1787388" y="11934"/>
                  <a:pt x="1788117" y="11120"/>
                  <a:pt x="1789060" y="10434"/>
                </a:cubicBezTo>
                <a:cubicBezTo>
                  <a:pt x="1790002" y="9748"/>
                  <a:pt x="1791245" y="9363"/>
                  <a:pt x="1792789" y="9277"/>
                </a:cubicBezTo>
                <a:close/>
                <a:moveTo>
                  <a:pt x="410330" y="9277"/>
                </a:moveTo>
                <a:cubicBezTo>
                  <a:pt x="411873" y="9191"/>
                  <a:pt x="413116" y="9406"/>
                  <a:pt x="414059" y="9920"/>
                </a:cubicBezTo>
                <a:cubicBezTo>
                  <a:pt x="415002" y="10434"/>
                  <a:pt x="415817" y="11163"/>
                  <a:pt x="416502" y="12106"/>
                </a:cubicBezTo>
                <a:cubicBezTo>
                  <a:pt x="417188" y="13049"/>
                  <a:pt x="417574" y="14806"/>
                  <a:pt x="417660" y="17378"/>
                </a:cubicBezTo>
                <a:cubicBezTo>
                  <a:pt x="417745" y="19950"/>
                  <a:pt x="417703" y="21493"/>
                  <a:pt x="417531" y="22007"/>
                </a:cubicBezTo>
                <a:cubicBezTo>
                  <a:pt x="417360" y="22521"/>
                  <a:pt x="417231" y="22779"/>
                  <a:pt x="417145" y="22779"/>
                </a:cubicBezTo>
                <a:cubicBezTo>
                  <a:pt x="417060" y="22779"/>
                  <a:pt x="416674" y="23722"/>
                  <a:pt x="415988" y="25608"/>
                </a:cubicBezTo>
                <a:cubicBezTo>
                  <a:pt x="415302" y="27494"/>
                  <a:pt x="414916" y="28436"/>
                  <a:pt x="414831" y="28436"/>
                </a:cubicBezTo>
                <a:cubicBezTo>
                  <a:pt x="414745" y="28436"/>
                  <a:pt x="414531" y="29294"/>
                  <a:pt x="414188" y="31008"/>
                </a:cubicBezTo>
                <a:cubicBezTo>
                  <a:pt x="413845" y="32723"/>
                  <a:pt x="413459" y="34094"/>
                  <a:pt x="413030" y="35123"/>
                </a:cubicBezTo>
                <a:cubicBezTo>
                  <a:pt x="412602" y="36152"/>
                  <a:pt x="411659" y="37952"/>
                  <a:pt x="410202" y="40524"/>
                </a:cubicBezTo>
                <a:cubicBezTo>
                  <a:pt x="408744" y="43095"/>
                  <a:pt x="407973" y="44381"/>
                  <a:pt x="407887" y="44381"/>
                </a:cubicBezTo>
                <a:cubicBezTo>
                  <a:pt x="407801" y="44381"/>
                  <a:pt x="407673" y="44939"/>
                  <a:pt x="407501" y="46053"/>
                </a:cubicBezTo>
                <a:cubicBezTo>
                  <a:pt x="407330" y="47167"/>
                  <a:pt x="406858" y="48368"/>
                  <a:pt x="406087" y="49653"/>
                </a:cubicBezTo>
                <a:cubicBezTo>
                  <a:pt x="405315" y="50939"/>
                  <a:pt x="404329" y="51968"/>
                  <a:pt x="403129" y="52740"/>
                </a:cubicBezTo>
                <a:cubicBezTo>
                  <a:pt x="401929" y="53511"/>
                  <a:pt x="400857" y="53897"/>
                  <a:pt x="399915" y="53897"/>
                </a:cubicBezTo>
                <a:cubicBezTo>
                  <a:pt x="398972" y="53897"/>
                  <a:pt x="398029" y="53640"/>
                  <a:pt x="397086" y="53125"/>
                </a:cubicBezTo>
                <a:cubicBezTo>
                  <a:pt x="396143" y="52611"/>
                  <a:pt x="395328" y="51882"/>
                  <a:pt x="394642" y="50939"/>
                </a:cubicBezTo>
                <a:cubicBezTo>
                  <a:pt x="393957" y="49996"/>
                  <a:pt x="393571" y="48796"/>
                  <a:pt x="393485" y="47339"/>
                </a:cubicBezTo>
                <a:cubicBezTo>
                  <a:pt x="393399" y="45882"/>
                  <a:pt x="393485" y="44939"/>
                  <a:pt x="393742" y="44510"/>
                </a:cubicBezTo>
                <a:cubicBezTo>
                  <a:pt x="394000" y="44081"/>
                  <a:pt x="394171" y="43567"/>
                  <a:pt x="394257" y="42967"/>
                </a:cubicBezTo>
                <a:cubicBezTo>
                  <a:pt x="394342" y="42367"/>
                  <a:pt x="394814" y="41295"/>
                  <a:pt x="395671" y="39752"/>
                </a:cubicBezTo>
                <a:cubicBezTo>
                  <a:pt x="396528" y="38209"/>
                  <a:pt x="397514" y="36452"/>
                  <a:pt x="398629" y="34480"/>
                </a:cubicBezTo>
                <a:cubicBezTo>
                  <a:pt x="399743" y="32508"/>
                  <a:pt x="400600" y="30322"/>
                  <a:pt x="401200" y="27922"/>
                </a:cubicBezTo>
                <a:cubicBezTo>
                  <a:pt x="401801" y="25522"/>
                  <a:pt x="401629" y="24322"/>
                  <a:pt x="400686" y="24322"/>
                </a:cubicBezTo>
                <a:cubicBezTo>
                  <a:pt x="399743" y="24322"/>
                  <a:pt x="398972" y="24493"/>
                  <a:pt x="398371" y="24836"/>
                </a:cubicBezTo>
                <a:cubicBezTo>
                  <a:pt x="397771" y="25179"/>
                  <a:pt x="397086" y="25350"/>
                  <a:pt x="396314" y="25350"/>
                </a:cubicBezTo>
                <a:cubicBezTo>
                  <a:pt x="395543" y="25350"/>
                  <a:pt x="394514" y="25693"/>
                  <a:pt x="393228" y="26379"/>
                </a:cubicBezTo>
                <a:cubicBezTo>
                  <a:pt x="391942" y="27065"/>
                  <a:pt x="390742" y="27408"/>
                  <a:pt x="389628" y="27408"/>
                </a:cubicBezTo>
                <a:cubicBezTo>
                  <a:pt x="388513" y="27408"/>
                  <a:pt x="386413" y="28222"/>
                  <a:pt x="383327" y="29851"/>
                </a:cubicBezTo>
                <a:cubicBezTo>
                  <a:pt x="380241" y="31480"/>
                  <a:pt x="377583" y="32723"/>
                  <a:pt x="375354" y="33580"/>
                </a:cubicBezTo>
                <a:cubicBezTo>
                  <a:pt x="373126" y="34437"/>
                  <a:pt x="371882" y="34866"/>
                  <a:pt x="371625" y="34866"/>
                </a:cubicBezTo>
                <a:cubicBezTo>
                  <a:pt x="371368" y="34866"/>
                  <a:pt x="368796" y="36109"/>
                  <a:pt x="363910" y="38595"/>
                </a:cubicBezTo>
                <a:cubicBezTo>
                  <a:pt x="359024" y="41081"/>
                  <a:pt x="354652" y="43138"/>
                  <a:pt x="350794" y="44767"/>
                </a:cubicBezTo>
                <a:cubicBezTo>
                  <a:pt x="346937" y="46396"/>
                  <a:pt x="344879" y="47210"/>
                  <a:pt x="344622" y="47210"/>
                </a:cubicBezTo>
                <a:cubicBezTo>
                  <a:pt x="344365" y="47210"/>
                  <a:pt x="343465" y="47725"/>
                  <a:pt x="341922" y="48753"/>
                </a:cubicBezTo>
                <a:cubicBezTo>
                  <a:pt x="340379" y="49782"/>
                  <a:pt x="339521" y="50296"/>
                  <a:pt x="339350" y="50296"/>
                </a:cubicBezTo>
                <a:lnTo>
                  <a:pt x="335628" y="52506"/>
                </a:lnTo>
                <a:lnTo>
                  <a:pt x="333563" y="58012"/>
                </a:lnTo>
                <a:cubicBezTo>
                  <a:pt x="332449" y="60583"/>
                  <a:pt x="331849" y="61869"/>
                  <a:pt x="331763" y="61869"/>
                </a:cubicBezTo>
                <a:cubicBezTo>
                  <a:pt x="331677" y="61869"/>
                  <a:pt x="331120" y="63284"/>
                  <a:pt x="330092" y="66113"/>
                </a:cubicBezTo>
                <a:cubicBezTo>
                  <a:pt x="329063" y="68942"/>
                  <a:pt x="328506" y="70356"/>
                  <a:pt x="328420" y="70356"/>
                </a:cubicBezTo>
                <a:cubicBezTo>
                  <a:pt x="328334" y="70356"/>
                  <a:pt x="327863" y="71042"/>
                  <a:pt x="327005" y="72413"/>
                </a:cubicBezTo>
                <a:cubicBezTo>
                  <a:pt x="326148" y="73785"/>
                  <a:pt x="325120" y="74857"/>
                  <a:pt x="323919" y="75628"/>
                </a:cubicBezTo>
                <a:cubicBezTo>
                  <a:pt x="322719" y="76400"/>
                  <a:pt x="322119" y="76785"/>
                  <a:pt x="322119" y="76785"/>
                </a:cubicBezTo>
                <a:cubicBezTo>
                  <a:pt x="322119" y="76785"/>
                  <a:pt x="321648" y="76785"/>
                  <a:pt x="320705" y="76785"/>
                </a:cubicBezTo>
                <a:cubicBezTo>
                  <a:pt x="319762" y="76785"/>
                  <a:pt x="318819" y="76528"/>
                  <a:pt x="317876" y="76014"/>
                </a:cubicBezTo>
                <a:cubicBezTo>
                  <a:pt x="316933" y="75500"/>
                  <a:pt x="316118" y="74771"/>
                  <a:pt x="315433" y="73828"/>
                </a:cubicBezTo>
                <a:cubicBezTo>
                  <a:pt x="314747" y="72885"/>
                  <a:pt x="314361" y="71470"/>
                  <a:pt x="314275" y="69584"/>
                </a:cubicBezTo>
                <a:cubicBezTo>
                  <a:pt x="314190" y="67699"/>
                  <a:pt x="314318" y="66413"/>
                  <a:pt x="314661" y="65727"/>
                </a:cubicBezTo>
                <a:cubicBezTo>
                  <a:pt x="315004" y="65041"/>
                  <a:pt x="315518" y="64398"/>
                  <a:pt x="316204" y="63798"/>
                </a:cubicBezTo>
                <a:cubicBezTo>
                  <a:pt x="316890" y="63198"/>
                  <a:pt x="317361" y="62426"/>
                  <a:pt x="317619" y="61483"/>
                </a:cubicBezTo>
                <a:cubicBezTo>
                  <a:pt x="317876" y="60541"/>
                  <a:pt x="318562" y="58912"/>
                  <a:pt x="319676" y="56597"/>
                </a:cubicBezTo>
                <a:cubicBezTo>
                  <a:pt x="320790" y="54283"/>
                  <a:pt x="321819" y="51711"/>
                  <a:pt x="322762" y="48882"/>
                </a:cubicBezTo>
                <a:cubicBezTo>
                  <a:pt x="323705" y="46053"/>
                  <a:pt x="324519" y="43996"/>
                  <a:pt x="325205" y="42710"/>
                </a:cubicBezTo>
                <a:cubicBezTo>
                  <a:pt x="325891" y="41424"/>
                  <a:pt x="326277" y="39967"/>
                  <a:pt x="326363" y="38338"/>
                </a:cubicBezTo>
                <a:cubicBezTo>
                  <a:pt x="326448" y="36709"/>
                  <a:pt x="326920" y="35080"/>
                  <a:pt x="327777" y="33451"/>
                </a:cubicBezTo>
                <a:cubicBezTo>
                  <a:pt x="328634" y="31823"/>
                  <a:pt x="329534" y="30665"/>
                  <a:pt x="330477" y="29980"/>
                </a:cubicBezTo>
                <a:cubicBezTo>
                  <a:pt x="331420" y="29294"/>
                  <a:pt x="332620" y="28951"/>
                  <a:pt x="334078" y="28951"/>
                </a:cubicBezTo>
                <a:cubicBezTo>
                  <a:pt x="335535" y="28951"/>
                  <a:pt x="336692" y="29251"/>
                  <a:pt x="337550" y="29851"/>
                </a:cubicBezTo>
                <a:cubicBezTo>
                  <a:pt x="338407" y="30451"/>
                  <a:pt x="339136" y="31308"/>
                  <a:pt x="339736" y="32423"/>
                </a:cubicBezTo>
                <a:lnTo>
                  <a:pt x="340190" y="35060"/>
                </a:lnTo>
                <a:lnTo>
                  <a:pt x="343593" y="33451"/>
                </a:lnTo>
                <a:cubicBezTo>
                  <a:pt x="346937" y="32166"/>
                  <a:pt x="351394" y="30108"/>
                  <a:pt x="356966" y="27279"/>
                </a:cubicBezTo>
                <a:cubicBezTo>
                  <a:pt x="362538" y="24450"/>
                  <a:pt x="366396" y="22693"/>
                  <a:pt x="368539" y="22007"/>
                </a:cubicBezTo>
                <a:cubicBezTo>
                  <a:pt x="370682" y="21321"/>
                  <a:pt x="373854" y="19907"/>
                  <a:pt x="378055" y="17764"/>
                </a:cubicBezTo>
                <a:cubicBezTo>
                  <a:pt x="382255" y="15621"/>
                  <a:pt x="385041" y="14506"/>
                  <a:pt x="386413" y="14420"/>
                </a:cubicBezTo>
                <a:cubicBezTo>
                  <a:pt x="387785" y="14335"/>
                  <a:pt x="388985" y="13992"/>
                  <a:pt x="390013" y="13392"/>
                </a:cubicBezTo>
                <a:cubicBezTo>
                  <a:pt x="391042" y="12792"/>
                  <a:pt x="392071" y="12449"/>
                  <a:pt x="393099" y="12363"/>
                </a:cubicBezTo>
                <a:cubicBezTo>
                  <a:pt x="394128" y="12277"/>
                  <a:pt x="394814" y="12106"/>
                  <a:pt x="395157" y="11849"/>
                </a:cubicBezTo>
                <a:cubicBezTo>
                  <a:pt x="395500" y="11592"/>
                  <a:pt x="396871" y="11420"/>
                  <a:pt x="399272" y="11334"/>
                </a:cubicBezTo>
                <a:cubicBezTo>
                  <a:pt x="401672" y="11249"/>
                  <a:pt x="403044" y="11077"/>
                  <a:pt x="403386" y="10820"/>
                </a:cubicBezTo>
                <a:cubicBezTo>
                  <a:pt x="403729" y="10563"/>
                  <a:pt x="404458" y="10391"/>
                  <a:pt x="405572" y="10306"/>
                </a:cubicBezTo>
                <a:cubicBezTo>
                  <a:pt x="406687" y="10220"/>
                  <a:pt x="407373" y="10048"/>
                  <a:pt x="407630" y="9791"/>
                </a:cubicBezTo>
                <a:cubicBezTo>
                  <a:pt x="407887" y="9534"/>
                  <a:pt x="408787" y="9363"/>
                  <a:pt x="410330" y="9277"/>
                </a:cubicBezTo>
                <a:close/>
                <a:moveTo>
                  <a:pt x="2692301" y="5162"/>
                </a:moveTo>
                <a:cubicBezTo>
                  <a:pt x="2693330" y="5076"/>
                  <a:pt x="2693973" y="5162"/>
                  <a:pt x="2694230" y="5419"/>
                </a:cubicBezTo>
                <a:cubicBezTo>
                  <a:pt x="2694487" y="5677"/>
                  <a:pt x="2695473" y="6062"/>
                  <a:pt x="2697187" y="6577"/>
                </a:cubicBezTo>
                <a:cubicBezTo>
                  <a:pt x="2698901" y="7091"/>
                  <a:pt x="2700102" y="7648"/>
                  <a:pt x="2700788" y="8248"/>
                </a:cubicBezTo>
                <a:cubicBezTo>
                  <a:pt x="2701473" y="8848"/>
                  <a:pt x="2702502" y="9448"/>
                  <a:pt x="2703874" y="10048"/>
                </a:cubicBezTo>
                <a:cubicBezTo>
                  <a:pt x="2705245" y="10649"/>
                  <a:pt x="2706188" y="11249"/>
                  <a:pt x="2706702" y="11849"/>
                </a:cubicBezTo>
                <a:cubicBezTo>
                  <a:pt x="2707217" y="12449"/>
                  <a:pt x="2707946" y="13006"/>
                  <a:pt x="2708888" y="13520"/>
                </a:cubicBezTo>
                <a:cubicBezTo>
                  <a:pt x="2709832" y="14035"/>
                  <a:pt x="2710732" y="14720"/>
                  <a:pt x="2711589" y="15578"/>
                </a:cubicBezTo>
                <a:cubicBezTo>
                  <a:pt x="2712446" y="16435"/>
                  <a:pt x="2713432" y="17207"/>
                  <a:pt x="2714546" y="17892"/>
                </a:cubicBezTo>
                <a:cubicBezTo>
                  <a:pt x="2715661" y="18578"/>
                  <a:pt x="2716561" y="19393"/>
                  <a:pt x="2717247" y="20335"/>
                </a:cubicBezTo>
                <a:cubicBezTo>
                  <a:pt x="2717932" y="21278"/>
                  <a:pt x="2718276" y="22779"/>
                  <a:pt x="2718276" y="24836"/>
                </a:cubicBezTo>
                <a:cubicBezTo>
                  <a:pt x="2718276" y="26893"/>
                  <a:pt x="2718061" y="28265"/>
                  <a:pt x="2717632" y="28951"/>
                </a:cubicBezTo>
                <a:cubicBezTo>
                  <a:pt x="2717204" y="29637"/>
                  <a:pt x="2716389" y="30365"/>
                  <a:pt x="2715189" y="31137"/>
                </a:cubicBezTo>
                <a:cubicBezTo>
                  <a:pt x="2713989" y="31908"/>
                  <a:pt x="2713389" y="32294"/>
                  <a:pt x="2713389" y="32294"/>
                </a:cubicBezTo>
                <a:cubicBezTo>
                  <a:pt x="2713389" y="32294"/>
                  <a:pt x="2712917" y="32294"/>
                  <a:pt x="2711975" y="32294"/>
                </a:cubicBezTo>
                <a:cubicBezTo>
                  <a:pt x="2711032" y="32294"/>
                  <a:pt x="2710088" y="32037"/>
                  <a:pt x="2709146" y="31523"/>
                </a:cubicBezTo>
                <a:cubicBezTo>
                  <a:pt x="2708203" y="31008"/>
                  <a:pt x="2707474" y="30365"/>
                  <a:pt x="2706960" y="29594"/>
                </a:cubicBezTo>
                <a:cubicBezTo>
                  <a:pt x="2706445" y="28822"/>
                  <a:pt x="2705417" y="27622"/>
                  <a:pt x="2703874" y="25993"/>
                </a:cubicBezTo>
                <a:cubicBezTo>
                  <a:pt x="2702331" y="24365"/>
                  <a:pt x="2701088" y="22564"/>
                  <a:pt x="2700145" y="20593"/>
                </a:cubicBezTo>
                <a:cubicBezTo>
                  <a:pt x="2699202" y="18621"/>
                  <a:pt x="2698430" y="17335"/>
                  <a:pt x="2697830" y="16735"/>
                </a:cubicBezTo>
                <a:cubicBezTo>
                  <a:pt x="2697230" y="16135"/>
                  <a:pt x="2696716" y="15235"/>
                  <a:pt x="2696287" y="14035"/>
                </a:cubicBezTo>
                <a:cubicBezTo>
                  <a:pt x="2695858" y="12835"/>
                  <a:pt x="2695430" y="12149"/>
                  <a:pt x="2695001" y="11977"/>
                </a:cubicBezTo>
                <a:cubicBezTo>
                  <a:pt x="2694573" y="11806"/>
                  <a:pt x="2694015" y="11334"/>
                  <a:pt x="2693330" y="10563"/>
                </a:cubicBezTo>
                <a:cubicBezTo>
                  <a:pt x="2692644" y="9791"/>
                  <a:pt x="2692086" y="9406"/>
                  <a:pt x="2691658" y="9406"/>
                </a:cubicBezTo>
                <a:cubicBezTo>
                  <a:pt x="2691229" y="9406"/>
                  <a:pt x="2690887" y="9277"/>
                  <a:pt x="2690629" y="9020"/>
                </a:cubicBezTo>
                <a:cubicBezTo>
                  <a:pt x="2690372" y="8763"/>
                  <a:pt x="2690201" y="8248"/>
                  <a:pt x="2690115" y="7477"/>
                </a:cubicBezTo>
                <a:cubicBezTo>
                  <a:pt x="2690029" y="6705"/>
                  <a:pt x="2690115" y="6148"/>
                  <a:pt x="2690372" y="5805"/>
                </a:cubicBezTo>
                <a:cubicBezTo>
                  <a:pt x="2690629" y="5462"/>
                  <a:pt x="2691272" y="5248"/>
                  <a:pt x="2692301" y="5162"/>
                </a:cubicBezTo>
                <a:close/>
                <a:moveTo>
                  <a:pt x="1053982" y="4133"/>
                </a:moveTo>
                <a:cubicBezTo>
                  <a:pt x="1055354" y="4048"/>
                  <a:pt x="1056211" y="4133"/>
                  <a:pt x="1056554" y="4391"/>
                </a:cubicBezTo>
                <a:cubicBezTo>
                  <a:pt x="1056897" y="4648"/>
                  <a:pt x="1057625" y="4991"/>
                  <a:pt x="1058740" y="5419"/>
                </a:cubicBezTo>
                <a:cubicBezTo>
                  <a:pt x="1059854" y="5848"/>
                  <a:pt x="1061997" y="7091"/>
                  <a:pt x="1065169" y="9148"/>
                </a:cubicBezTo>
                <a:cubicBezTo>
                  <a:pt x="1068341" y="11206"/>
                  <a:pt x="1070355" y="12706"/>
                  <a:pt x="1071213" y="13649"/>
                </a:cubicBezTo>
                <a:cubicBezTo>
                  <a:pt x="1072070" y="14592"/>
                  <a:pt x="1073184" y="15449"/>
                  <a:pt x="1074556" y="16221"/>
                </a:cubicBezTo>
                <a:cubicBezTo>
                  <a:pt x="1075928" y="16992"/>
                  <a:pt x="1077771" y="18492"/>
                  <a:pt x="1080085" y="20721"/>
                </a:cubicBezTo>
                <a:cubicBezTo>
                  <a:pt x="1082400" y="22950"/>
                  <a:pt x="1084071" y="24707"/>
                  <a:pt x="1085100" y="25993"/>
                </a:cubicBezTo>
                <a:cubicBezTo>
                  <a:pt x="1086129" y="27279"/>
                  <a:pt x="1086643" y="28779"/>
                  <a:pt x="1086643" y="30494"/>
                </a:cubicBezTo>
                <a:cubicBezTo>
                  <a:pt x="1086643" y="32208"/>
                  <a:pt x="1086429" y="33409"/>
                  <a:pt x="1086000" y="34094"/>
                </a:cubicBezTo>
                <a:cubicBezTo>
                  <a:pt x="1085572" y="34780"/>
                  <a:pt x="1084757" y="35509"/>
                  <a:pt x="1083557" y="36280"/>
                </a:cubicBezTo>
                <a:cubicBezTo>
                  <a:pt x="1082357" y="37052"/>
                  <a:pt x="1081757" y="37438"/>
                  <a:pt x="1081757" y="37438"/>
                </a:cubicBezTo>
                <a:cubicBezTo>
                  <a:pt x="1081757" y="37438"/>
                  <a:pt x="1081285" y="37438"/>
                  <a:pt x="1080342" y="37438"/>
                </a:cubicBezTo>
                <a:cubicBezTo>
                  <a:pt x="1079399" y="37438"/>
                  <a:pt x="1078456" y="37180"/>
                  <a:pt x="1077513" y="36666"/>
                </a:cubicBezTo>
                <a:cubicBezTo>
                  <a:pt x="1076570" y="36152"/>
                  <a:pt x="1075842" y="35509"/>
                  <a:pt x="1075327" y="34737"/>
                </a:cubicBezTo>
                <a:cubicBezTo>
                  <a:pt x="1074813" y="33966"/>
                  <a:pt x="1073013" y="32080"/>
                  <a:pt x="1069927" y="29079"/>
                </a:cubicBezTo>
                <a:cubicBezTo>
                  <a:pt x="1066841" y="26079"/>
                  <a:pt x="1064869" y="23807"/>
                  <a:pt x="1064012" y="22264"/>
                </a:cubicBezTo>
                <a:cubicBezTo>
                  <a:pt x="1063155" y="20721"/>
                  <a:pt x="1061911" y="18664"/>
                  <a:pt x="1060283" y="16092"/>
                </a:cubicBezTo>
                <a:cubicBezTo>
                  <a:pt x="1058654" y="13520"/>
                  <a:pt x="1057540" y="11977"/>
                  <a:pt x="1056939" y="11463"/>
                </a:cubicBezTo>
                <a:cubicBezTo>
                  <a:pt x="1056339" y="10949"/>
                  <a:pt x="1055696" y="10220"/>
                  <a:pt x="1055011" y="9277"/>
                </a:cubicBezTo>
                <a:cubicBezTo>
                  <a:pt x="1054325" y="8334"/>
                  <a:pt x="1053682" y="7820"/>
                  <a:pt x="1053082" y="7734"/>
                </a:cubicBezTo>
                <a:cubicBezTo>
                  <a:pt x="1052482" y="7648"/>
                  <a:pt x="1052053" y="7477"/>
                  <a:pt x="1051796" y="7220"/>
                </a:cubicBezTo>
                <a:cubicBezTo>
                  <a:pt x="1051539" y="6962"/>
                  <a:pt x="1051367" y="6534"/>
                  <a:pt x="1051282" y="5934"/>
                </a:cubicBezTo>
                <a:cubicBezTo>
                  <a:pt x="1051196" y="5334"/>
                  <a:pt x="1051282" y="4905"/>
                  <a:pt x="1051539" y="4648"/>
                </a:cubicBezTo>
                <a:cubicBezTo>
                  <a:pt x="1051796" y="4391"/>
                  <a:pt x="1052610" y="4219"/>
                  <a:pt x="1053982" y="4133"/>
                </a:cubicBezTo>
                <a:close/>
                <a:moveTo>
                  <a:pt x="3461187" y="3105"/>
                </a:moveTo>
                <a:cubicBezTo>
                  <a:pt x="3463416" y="3019"/>
                  <a:pt x="3465002" y="3233"/>
                  <a:pt x="3465945" y="3748"/>
                </a:cubicBezTo>
                <a:cubicBezTo>
                  <a:pt x="3466888" y="4262"/>
                  <a:pt x="3467702" y="4991"/>
                  <a:pt x="3468388" y="5934"/>
                </a:cubicBezTo>
                <a:cubicBezTo>
                  <a:pt x="3469074" y="6877"/>
                  <a:pt x="3469460" y="9277"/>
                  <a:pt x="3469545" y="13135"/>
                </a:cubicBezTo>
                <a:cubicBezTo>
                  <a:pt x="3469631" y="16992"/>
                  <a:pt x="3469588" y="19178"/>
                  <a:pt x="3469417" y="19693"/>
                </a:cubicBezTo>
                <a:cubicBezTo>
                  <a:pt x="3469246" y="20207"/>
                  <a:pt x="3469117" y="20464"/>
                  <a:pt x="3469031" y="20464"/>
                </a:cubicBezTo>
                <a:cubicBezTo>
                  <a:pt x="3468945" y="20464"/>
                  <a:pt x="3468860" y="21964"/>
                  <a:pt x="3468774" y="24965"/>
                </a:cubicBezTo>
                <a:cubicBezTo>
                  <a:pt x="3468688" y="27965"/>
                  <a:pt x="3468474" y="29894"/>
                  <a:pt x="3468131" y="30751"/>
                </a:cubicBezTo>
                <a:cubicBezTo>
                  <a:pt x="3467788" y="31608"/>
                  <a:pt x="3467574" y="32037"/>
                  <a:pt x="3467488" y="32037"/>
                </a:cubicBezTo>
                <a:cubicBezTo>
                  <a:pt x="3467402" y="32037"/>
                  <a:pt x="3467145" y="32851"/>
                  <a:pt x="3466716" y="34480"/>
                </a:cubicBezTo>
                <a:cubicBezTo>
                  <a:pt x="3466288" y="36109"/>
                  <a:pt x="3466031" y="36923"/>
                  <a:pt x="3465945" y="36923"/>
                </a:cubicBezTo>
                <a:cubicBezTo>
                  <a:pt x="3465860" y="36923"/>
                  <a:pt x="3465774" y="37738"/>
                  <a:pt x="3465688" y="39366"/>
                </a:cubicBezTo>
                <a:cubicBezTo>
                  <a:pt x="3465602" y="40995"/>
                  <a:pt x="3465431" y="42152"/>
                  <a:pt x="3465174" y="42838"/>
                </a:cubicBezTo>
                <a:cubicBezTo>
                  <a:pt x="3464916" y="43524"/>
                  <a:pt x="3464745" y="43867"/>
                  <a:pt x="3464659" y="43867"/>
                </a:cubicBezTo>
                <a:cubicBezTo>
                  <a:pt x="3464574" y="43867"/>
                  <a:pt x="3464359" y="44724"/>
                  <a:pt x="3464016" y="46439"/>
                </a:cubicBezTo>
                <a:cubicBezTo>
                  <a:pt x="3463673" y="48153"/>
                  <a:pt x="3463288" y="49525"/>
                  <a:pt x="3462859" y="50554"/>
                </a:cubicBezTo>
                <a:cubicBezTo>
                  <a:pt x="3462430" y="51582"/>
                  <a:pt x="3462173" y="52097"/>
                  <a:pt x="3462087" y="52097"/>
                </a:cubicBezTo>
                <a:cubicBezTo>
                  <a:pt x="3462002" y="52097"/>
                  <a:pt x="3461788" y="53082"/>
                  <a:pt x="3461444" y="55054"/>
                </a:cubicBezTo>
                <a:cubicBezTo>
                  <a:pt x="3461102" y="57026"/>
                  <a:pt x="3460888" y="58012"/>
                  <a:pt x="3460801" y="58012"/>
                </a:cubicBezTo>
                <a:cubicBezTo>
                  <a:pt x="3460716" y="58012"/>
                  <a:pt x="3460630" y="58740"/>
                  <a:pt x="3460544" y="60198"/>
                </a:cubicBezTo>
                <a:lnTo>
                  <a:pt x="3460464" y="60588"/>
                </a:lnTo>
                <a:lnTo>
                  <a:pt x="3464659" y="60198"/>
                </a:lnTo>
                <a:cubicBezTo>
                  <a:pt x="3464916" y="59940"/>
                  <a:pt x="3466160" y="59769"/>
                  <a:pt x="3468388" y="59683"/>
                </a:cubicBezTo>
                <a:cubicBezTo>
                  <a:pt x="3470617" y="59598"/>
                  <a:pt x="3472203" y="59812"/>
                  <a:pt x="3473146" y="60326"/>
                </a:cubicBezTo>
                <a:cubicBezTo>
                  <a:pt x="3474089" y="60841"/>
                  <a:pt x="3474904" y="61569"/>
                  <a:pt x="3475589" y="62512"/>
                </a:cubicBezTo>
                <a:cubicBezTo>
                  <a:pt x="3476275" y="63455"/>
                  <a:pt x="3476618" y="64655"/>
                  <a:pt x="3476618" y="66113"/>
                </a:cubicBezTo>
                <a:cubicBezTo>
                  <a:pt x="3476618" y="67570"/>
                  <a:pt x="3476404" y="68642"/>
                  <a:pt x="3475975" y="69327"/>
                </a:cubicBezTo>
                <a:cubicBezTo>
                  <a:pt x="3475546" y="70013"/>
                  <a:pt x="3474732" y="70742"/>
                  <a:pt x="3473532" y="71513"/>
                </a:cubicBezTo>
                <a:cubicBezTo>
                  <a:pt x="3472332" y="72285"/>
                  <a:pt x="3471432" y="72671"/>
                  <a:pt x="3470831" y="72671"/>
                </a:cubicBezTo>
                <a:cubicBezTo>
                  <a:pt x="3470231" y="72671"/>
                  <a:pt x="3469374" y="73014"/>
                  <a:pt x="3468260" y="73699"/>
                </a:cubicBezTo>
                <a:cubicBezTo>
                  <a:pt x="3467145" y="74385"/>
                  <a:pt x="3466374" y="74728"/>
                  <a:pt x="3465945" y="74728"/>
                </a:cubicBezTo>
                <a:cubicBezTo>
                  <a:pt x="3465516" y="74728"/>
                  <a:pt x="3465088" y="74857"/>
                  <a:pt x="3464659" y="75114"/>
                </a:cubicBezTo>
                <a:cubicBezTo>
                  <a:pt x="3464231" y="75371"/>
                  <a:pt x="3463802" y="75500"/>
                  <a:pt x="3463373" y="75500"/>
                </a:cubicBezTo>
                <a:cubicBezTo>
                  <a:pt x="3462945" y="75500"/>
                  <a:pt x="3461702" y="75971"/>
                  <a:pt x="3459644" y="76914"/>
                </a:cubicBezTo>
                <a:cubicBezTo>
                  <a:pt x="3457587" y="77857"/>
                  <a:pt x="3454972" y="78800"/>
                  <a:pt x="3451800" y="79743"/>
                </a:cubicBezTo>
                <a:cubicBezTo>
                  <a:pt x="3448628" y="80686"/>
                  <a:pt x="3446443" y="81029"/>
                  <a:pt x="3445242" y="80772"/>
                </a:cubicBezTo>
                <a:cubicBezTo>
                  <a:pt x="3444042" y="80514"/>
                  <a:pt x="3443099" y="80043"/>
                  <a:pt x="3442414" y="79357"/>
                </a:cubicBezTo>
                <a:cubicBezTo>
                  <a:pt x="3441728" y="78671"/>
                  <a:pt x="3441214" y="77857"/>
                  <a:pt x="3440870" y="76914"/>
                </a:cubicBezTo>
                <a:cubicBezTo>
                  <a:pt x="3440528" y="75971"/>
                  <a:pt x="3440484" y="74899"/>
                  <a:pt x="3440742" y="73699"/>
                </a:cubicBezTo>
                <a:cubicBezTo>
                  <a:pt x="3440999" y="72499"/>
                  <a:pt x="3440013" y="72071"/>
                  <a:pt x="3437784" y="72413"/>
                </a:cubicBezTo>
                <a:cubicBezTo>
                  <a:pt x="3435556" y="72756"/>
                  <a:pt x="3434270" y="72928"/>
                  <a:pt x="3433927" y="72928"/>
                </a:cubicBezTo>
                <a:cubicBezTo>
                  <a:pt x="3433584" y="72928"/>
                  <a:pt x="3431912" y="73356"/>
                  <a:pt x="3428912" y="74214"/>
                </a:cubicBezTo>
                <a:cubicBezTo>
                  <a:pt x="3425912" y="75071"/>
                  <a:pt x="3424240" y="75500"/>
                  <a:pt x="3423897" y="75500"/>
                </a:cubicBezTo>
                <a:cubicBezTo>
                  <a:pt x="3423554" y="75500"/>
                  <a:pt x="3422826" y="75800"/>
                  <a:pt x="3421711" y="76400"/>
                </a:cubicBezTo>
                <a:cubicBezTo>
                  <a:pt x="3420596" y="77000"/>
                  <a:pt x="3419825" y="77300"/>
                  <a:pt x="3419396" y="77300"/>
                </a:cubicBezTo>
                <a:cubicBezTo>
                  <a:pt x="3418968" y="77300"/>
                  <a:pt x="3418239" y="77557"/>
                  <a:pt x="3417210" y="78071"/>
                </a:cubicBezTo>
                <a:cubicBezTo>
                  <a:pt x="3416182" y="78586"/>
                  <a:pt x="3414767" y="79100"/>
                  <a:pt x="3412967" y="79614"/>
                </a:cubicBezTo>
                <a:cubicBezTo>
                  <a:pt x="3411166" y="80129"/>
                  <a:pt x="3407138" y="81329"/>
                  <a:pt x="3400880" y="83215"/>
                </a:cubicBezTo>
                <a:cubicBezTo>
                  <a:pt x="3394622" y="85101"/>
                  <a:pt x="3389736" y="86601"/>
                  <a:pt x="3386221" y="87715"/>
                </a:cubicBezTo>
                <a:cubicBezTo>
                  <a:pt x="3382706" y="88830"/>
                  <a:pt x="3380734" y="89387"/>
                  <a:pt x="3380306" y="89387"/>
                </a:cubicBezTo>
                <a:cubicBezTo>
                  <a:pt x="3379877" y="89387"/>
                  <a:pt x="3378934" y="89687"/>
                  <a:pt x="3377477" y="90287"/>
                </a:cubicBezTo>
                <a:cubicBezTo>
                  <a:pt x="3376020" y="90887"/>
                  <a:pt x="3375291" y="91187"/>
                  <a:pt x="3375291" y="91187"/>
                </a:cubicBezTo>
                <a:cubicBezTo>
                  <a:pt x="3375291" y="91187"/>
                  <a:pt x="3374434" y="91187"/>
                  <a:pt x="3372719" y="91187"/>
                </a:cubicBezTo>
                <a:cubicBezTo>
                  <a:pt x="3371005" y="91187"/>
                  <a:pt x="3369676" y="90930"/>
                  <a:pt x="3368733" y="90416"/>
                </a:cubicBezTo>
                <a:cubicBezTo>
                  <a:pt x="3367790" y="89901"/>
                  <a:pt x="3366976" y="89173"/>
                  <a:pt x="3366290" y="88230"/>
                </a:cubicBezTo>
                <a:cubicBezTo>
                  <a:pt x="3365604" y="87287"/>
                  <a:pt x="3365218" y="86215"/>
                  <a:pt x="3365132" y="85015"/>
                </a:cubicBezTo>
                <a:cubicBezTo>
                  <a:pt x="3365047" y="83815"/>
                  <a:pt x="3365261" y="82743"/>
                  <a:pt x="3365775" y="81800"/>
                </a:cubicBezTo>
                <a:cubicBezTo>
                  <a:pt x="3366290" y="80857"/>
                  <a:pt x="3367018" y="80043"/>
                  <a:pt x="3367961" y="79357"/>
                </a:cubicBezTo>
                <a:cubicBezTo>
                  <a:pt x="3368904" y="78671"/>
                  <a:pt x="3369933" y="78286"/>
                  <a:pt x="3371048" y="78200"/>
                </a:cubicBezTo>
                <a:cubicBezTo>
                  <a:pt x="3372162" y="78114"/>
                  <a:pt x="3372848" y="77986"/>
                  <a:pt x="3373105" y="77814"/>
                </a:cubicBezTo>
                <a:cubicBezTo>
                  <a:pt x="3373362" y="77643"/>
                  <a:pt x="3374348" y="77385"/>
                  <a:pt x="3376062" y="77043"/>
                </a:cubicBezTo>
                <a:cubicBezTo>
                  <a:pt x="3377777" y="76700"/>
                  <a:pt x="3379920" y="76142"/>
                  <a:pt x="3382492" y="75371"/>
                </a:cubicBezTo>
                <a:cubicBezTo>
                  <a:pt x="3385064" y="74599"/>
                  <a:pt x="3388921" y="73871"/>
                  <a:pt x="3394064" y="73185"/>
                </a:cubicBezTo>
                <a:cubicBezTo>
                  <a:pt x="3399208" y="72499"/>
                  <a:pt x="3404866" y="71513"/>
                  <a:pt x="3411038" y="70227"/>
                </a:cubicBezTo>
                <a:cubicBezTo>
                  <a:pt x="3417210" y="68942"/>
                  <a:pt x="3421925" y="67784"/>
                  <a:pt x="3425183" y="66756"/>
                </a:cubicBezTo>
                <a:cubicBezTo>
                  <a:pt x="3428440" y="65727"/>
                  <a:pt x="3431698" y="64998"/>
                  <a:pt x="3434955" y="64570"/>
                </a:cubicBezTo>
                <a:lnTo>
                  <a:pt x="3445854" y="62577"/>
                </a:lnTo>
                <a:lnTo>
                  <a:pt x="3447171" y="58269"/>
                </a:lnTo>
                <a:cubicBezTo>
                  <a:pt x="3447257" y="56897"/>
                  <a:pt x="3447428" y="55954"/>
                  <a:pt x="3447686" y="55440"/>
                </a:cubicBezTo>
                <a:cubicBezTo>
                  <a:pt x="3447943" y="54926"/>
                  <a:pt x="3448114" y="54068"/>
                  <a:pt x="3448200" y="52868"/>
                </a:cubicBezTo>
                <a:cubicBezTo>
                  <a:pt x="3448286" y="51668"/>
                  <a:pt x="3448628" y="50382"/>
                  <a:pt x="3449228" y="49011"/>
                </a:cubicBezTo>
                <a:cubicBezTo>
                  <a:pt x="3449829" y="47639"/>
                  <a:pt x="3450300" y="46096"/>
                  <a:pt x="3450643" y="44381"/>
                </a:cubicBezTo>
                <a:cubicBezTo>
                  <a:pt x="3450986" y="42667"/>
                  <a:pt x="3451329" y="41467"/>
                  <a:pt x="3451672" y="40781"/>
                </a:cubicBezTo>
                <a:cubicBezTo>
                  <a:pt x="3452015" y="40095"/>
                  <a:pt x="3452229" y="39066"/>
                  <a:pt x="3452315" y="37695"/>
                </a:cubicBezTo>
                <a:cubicBezTo>
                  <a:pt x="3452401" y="36323"/>
                  <a:pt x="3452615" y="34952"/>
                  <a:pt x="3452958" y="33580"/>
                </a:cubicBezTo>
                <a:cubicBezTo>
                  <a:pt x="3453301" y="32208"/>
                  <a:pt x="3453772" y="30837"/>
                  <a:pt x="3454372" y="29465"/>
                </a:cubicBezTo>
                <a:cubicBezTo>
                  <a:pt x="3454972" y="28094"/>
                  <a:pt x="3455315" y="25993"/>
                  <a:pt x="3455401" y="23164"/>
                </a:cubicBezTo>
                <a:cubicBezTo>
                  <a:pt x="3455486" y="20335"/>
                  <a:pt x="3455486" y="18964"/>
                  <a:pt x="3455401" y="19050"/>
                </a:cubicBezTo>
                <a:cubicBezTo>
                  <a:pt x="3455315" y="19135"/>
                  <a:pt x="3455015" y="19178"/>
                  <a:pt x="3454500" y="19178"/>
                </a:cubicBezTo>
                <a:cubicBezTo>
                  <a:pt x="3453986" y="19178"/>
                  <a:pt x="3453686" y="19264"/>
                  <a:pt x="3453600" y="19435"/>
                </a:cubicBezTo>
                <a:cubicBezTo>
                  <a:pt x="3453515" y="19607"/>
                  <a:pt x="3452315" y="19993"/>
                  <a:pt x="3450000" y="20593"/>
                </a:cubicBezTo>
                <a:cubicBezTo>
                  <a:pt x="3447686" y="21193"/>
                  <a:pt x="3445800" y="21793"/>
                  <a:pt x="3444342" y="22393"/>
                </a:cubicBezTo>
                <a:cubicBezTo>
                  <a:pt x="3442885" y="22993"/>
                  <a:pt x="3441599" y="23293"/>
                  <a:pt x="3440484" y="23293"/>
                </a:cubicBezTo>
                <a:cubicBezTo>
                  <a:pt x="3439370" y="23293"/>
                  <a:pt x="3438299" y="23636"/>
                  <a:pt x="3437270" y="24322"/>
                </a:cubicBezTo>
                <a:cubicBezTo>
                  <a:pt x="3436241" y="25007"/>
                  <a:pt x="3435127" y="25350"/>
                  <a:pt x="3433927" y="25350"/>
                </a:cubicBezTo>
                <a:cubicBezTo>
                  <a:pt x="3432726" y="25350"/>
                  <a:pt x="3431740" y="25522"/>
                  <a:pt x="3430969" y="25865"/>
                </a:cubicBezTo>
                <a:cubicBezTo>
                  <a:pt x="3430198" y="26208"/>
                  <a:pt x="3429340" y="26379"/>
                  <a:pt x="3428398" y="26379"/>
                </a:cubicBezTo>
                <a:cubicBezTo>
                  <a:pt x="3427454" y="26379"/>
                  <a:pt x="3426597" y="26551"/>
                  <a:pt x="3425826" y="26893"/>
                </a:cubicBezTo>
                <a:cubicBezTo>
                  <a:pt x="3425054" y="27236"/>
                  <a:pt x="3424026" y="27408"/>
                  <a:pt x="3422740" y="27408"/>
                </a:cubicBezTo>
                <a:cubicBezTo>
                  <a:pt x="3421454" y="27408"/>
                  <a:pt x="3420468" y="27536"/>
                  <a:pt x="3419782" y="27794"/>
                </a:cubicBezTo>
                <a:cubicBezTo>
                  <a:pt x="3419096" y="28051"/>
                  <a:pt x="3418582" y="28179"/>
                  <a:pt x="3418239" y="28179"/>
                </a:cubicBezTo>
                <a:cubicBezTo>
                  <a:pt x="3417896" y="28179"/>
                  <a:pt x="3416996" y="28565"/>
                  <a:pt x="3415539" y="29337"/>
                </a:cubicBezTo>
                <a:cubicBezTo>
                  <a:pt x="3414082" y="30108"/>
                  <a:pt x="3412710" y="30494"/>
                  <a:pt x="3411424" y="30494"/>
                </a:cubicBezTo>
                <a:cubicBezTo>
                  <a:pt x="3410138" y="30494"/>
                  <a:pt x="3408595" y="30837"/>
                  <a:pt x="3406795" y="31523"/>
                </a:cubicBezTo>
                <a:cubicBezTo>
                  <a:pt x="3404994" y="32208"/>
                  <a:pt x="3403280" y="32551"/>
                  <a:pt x="3401651" y="32551"/>
                </a:cubicBezTo>
                <a:cubicBezTo>
                  <a:pt x="3400022" y="32551"/>
                  <a:pt x="3398694" y="32723"/>
                  <a:pt x="3397665" y="33066"/>
                </a:cubicBezTo>
                <a:cubicBezTo>
                  <a:pt x="3396636" y="33409"/>
                  <a:pt x="3394408" y="33580"/>
                  <a:pt x="3390978" y="33580"/>
                </a:cubicBezTo>
                <a:cubicBezTo>
                  <a:pt x="3387550" y="33580"/>
                  <a:pt x="3385320" y="33751"/>
                  <a:pt x="3384292" y="34094"/>
                </a:cubicBezTo>
                <a:cubicBezTo>
                  <a:pt x="3383263" y="34437"/>
                  <a:pt x="3380820" y="34609"/>
                  <a:pt x="3376962" y="34609"/>
                </a:cubicBezTo>
                <a:cubicBezTo>
                  <a:pt x="3373105" y="34609"/>
                  <a:pt x="3370704" y="34352"/>
                  <a:pt x="3369762" y="33837"/>
                </a:cubicBezTo>
                <a:cubicBezTo>
                  <a:pt x="3368818" y="33323"/>
                  <a:pt x="3368004" y="32594"/>
                  <a:pt x="3367318" y="31651"/>
                </a:cubicBezTo>
                <a:cubicBezTo>
                  <a:pt x="3366633" y="30708"/>
                  <a:pt x="3366247" y="29637"/>
                  <a:pt x="3366161" y="28436"/>
                </a:cubicBezTo>
                <a:cubicBezTo>
                  <a:pt x="3366076" y="27236"/>
                  <a:pt x="3366290" y="26165"/>
                  <a:pt x="3366804" y="25222"/>
                </a:cubicBezTo>
                <a:cubicBezTo>
                  <a:pt x="3367318" y="24279"/>
                  <a:pt x="3368047" y="23464"/>
                  <a:pt x="3368990" y="22779"/>
                </a:cubicBezTo>
                <a:cubicBezTo>
                  <a:pt x="3369933" y="22093"/>
                  <a:pt x="3372034" y="21707"/>
                  <a:pt x="3375291" y="21621"/>
                </a:cubicBezTo>
                <a:cubicBezTo>
                  <a:pt x="3378548" y="21536"/>
                  <a:pt x="3380520" y="21364"/>
                  <a:pt x="3381206" y="21107"/>
                </a:cubicBezTo>
                <a:cubicBezTo>
                  <a:pt x="3381892" y="20850"/>
                  <a:pt x="3384120" y="20678"/>
                  <a:pt x="3387892" y="20593"/>
                </a:cubicBezTo>
                <a:cubicBezTo>
                  <a:pt x="3391664" y="20507"/>
                  <a:pt x="3393893" y="20335"/>
                  <a:pt x="3394579" y="20078"/>
                </a:cubicBezTo>
                <a:cubicBezTo>
                  <a:pt x="3395265" y="19821"/>
                  <a:pt x="3396594" y="19650"/>
                  <a:pt x="3398565" y="19564"/>
                </a:cubicBezTo>
                <a:cubicBezTo>
                  <a:pt x="3400537" y="19478"/>
                  <a:pt x="3402294" y="19135"/>
                  <a:pt x="3403837" y="18535"/>
                </a:cubicBezTo>
                <a:cubicBezTo>
                  <a:pt x="3405380" y="17935"/>
                  <a:pt x="3406880" y="17592"/>
                  <a:pt x="3408338" y="17507"/>
                </a:cubicBezTo>
                <a:cubicBezTo>
                  <a:pt x="3409795" y="17421"/>
                  <a:pt x="3410781" y="17207"/>
                  <a:pt x="3411295" y="16864"/>
                </a:cubicBezTo>
                <a:cubicBezTo>
                  <a:pt x="3411810" y="16521"/>
                  <a:pt x="3412924" y="16049"/>
                  <a:pt x="3414638" y="15449"/>
                </a:cubicBezTo>
                <a:cubicBezTo>
                  <a:pt x="3416353" y="14849"/>
                  <a:pt x="3418025" y="14506"/>
                  <a:pt x="3419654" y="14420"/>
                </a:cubicBezTo>
                <a:cubicBezTo>
                  <a:pt x="3421282" y="14335"/>
                  <a:pt x="3422354" y="14163"/>
                  <a:pt x="3422868" y="13906"/>
                </a:cubicBezTo>
                <a:cubicBezTo>
                  <a:pt x="3423382" y="13649"/>
                  <a:pt x="3424240" y="13477"/>
                  <a:pt x="3425440" y="13392"/>
                </a:cubicBezTo>
                <a:cubicBezTo>
                  <a:pt x="3426640" y="13306"/>
                  <a:pt x="3427497" y="13135"/>
                  <a:pt x="3428012" y="12877"/>
                </a:cubicBezTo>
                <a:cubicBezTo>
                  <a:pt x="3428526" y="12620"/>
                  <a:pt x="3429298" y="12449"/>
                  <a:pt x="3430326" y="12363"/>
                </a:cubicBezTo>
                <a:cubicBezTo>
                  <a:pt x="3431355" y="12277"/>
                  <a:pt x="3432255" y="11934"/>
                  <a:pt x="3433026" y="11334"/>
                </a:cubicBezTo>
                <a:cubicBezTo>
                  <a:pt x="3433798" y="10734"/>
                  <a:pt x="3435212" y="10349"/>
                  <a:pt x="3437270" y="10177"/>
                </a:cubicBezTo>
                <a:cubicBezTo>
                  <a:pt x="3439327" y="10006"/>
                  <a:pt x="3440699" y="9663"/>
                  <a:pt x="3441385" y="9148"/>
                </a:cubicBezTo>
                <a:cubicBezTo>
                  <a:pt x="3442070" y="8634"/>
                  <a:pt x="3442971" y="8334"/>
                  <a:pt x="3444085" y="8248"/>
                </a:cubicBezTo>
                <a:cubicBezTo>
                  <a:pt x="3445200" y="8163"/>
                  <a:pt x="3446142" y="7991"/>
                  <a:pt x="3446914" y="7734"/>
                </a:cubicBezTo>
                <a:cubicBezTo>
                  <a:pt x="3447686" y="7477"/>
                  <a:pt x="3448243" y="7220"/>
                  <a:pt x="3448586" y="6962"/>
                </a:cubicBezTo>
                <a:cubicBezTo>
                  <a:pt x="3448929" y="6705"/>
                  <a:pt x="3449572" y="6491"/>
                  <a:pt x="3450514" y="6319"/>
                </a:cubicBezTo>
                <a:cubicBezTo>
                  <a:pt x="3451458" y="6148"/>
                  <a:pt x="3452058" y="5934"/>
                  <a:pt x="3452315" y="5677"/>
                </a:cubicBezTo>
                <a:cubicBezTo>
                  <a:pt x="3452572" y="5419"/>
                  <a:pt x="3453172" y="5248"/>
                  <a:pt x="3454115" y="5162"/>
                </a:cubicBezTo>
                <a:cubicBezTo>
                  <a:pt x="3455058" y="5076"/>
                  <a:pt x="3455915" y="4734"/>
                  <a:pt x="3456687" y="4133"/>
                </a:cubicBezTo>
                <a:cubicBezTo>
                  <a:pt x="3457458" y="3533"/>
                  <a:pt x="3458958" y="3190"/>
                  <a:pt x="3461187" y="3105"/>
                </a:cubicBezTo>
                <a:close/>
                <a:moveTo>
                  <a:pt x="593934" y="19"/>
                </a:moveTo>
                <a:cubicBezTo>
                  <a:pt x="595477" y="-67"/>
                  <a:pt x="596720" y="147"/>
                  <a:pt x="597663" y="662"/>
                </a:cubicBezTo>
                <a:cubicBezTo>
                  <a:pt x="598606" y="1176"/>
                  <a:pt x="599420" y="1905"/>
                  <a:pt x="600106" y="2848"/>
                </a:cubicBezTo>
                <a:cubicBezTo>
                  <a:pt x="600792" y="3791"/>
                  <a:pt x="601178" y="5162"/>
                  <a:pt x="601263" y="6962"/>
                </a:cubicBezTo>
                <a:cubicBezTo>
                  <a:pt x="601349" y="8763"/>
                  <a:pt x="601263" y="10006"/>
                  <a:pt x="601006" y="10691"/>
                </a:cubicBezTo>
                <a:cubicBezTo>
                  <a:pt x="600749" y="11377"/>
                  <a:pt x="598777" y="13606"/>
                  <a:pt x="595091" y="17378"/>
                </a:cubicBezTo>
                <a:cubicBezTo>
                  <a:pt x="591405" y="21150"/>
                  <a:pt x="589519" y="23036"/>
                  <a:pt x="589433" y="23036"/>
                </a:cubicBezTo>
                <a:cubicBezTo>
                  <a:pt x="589348" y="23036"/>
                  <a:pt x="589133" y="23550"/>
                  <a:pt x="588790" y="24579"/>
                </a:cubicBezTo>
                <a:cubicBezTo>
                  <a:pt x="588448" y="25608"/>
                  <a:pt x="587162" y="27279"/>
                  <a:pt x="584933" y="29594"/>
                </a:cubicBezTo>
                <a:cubicBezTo>
                  <a:pt x="582704" y="31908"/>
                  <a:pt x="580647" y="33751"/>
                  <a:pt x="578761" y="35123"/>
                </a:cubicBezTo>
                <a:cubicBezTo>
                  <a:pt x="576875" y="36495"/>
                  <a:pt x="575846" y="37180"/>
                  <a:pt x="575675" y="37180"/>
                </a:cubicBezTo>
                <a:cubicBezTo>
                  <a:pt x="575503" y="37180"/>
                  <a:pt x="574946" y="37609"/>
                  <a:pt x="574003" y="38466"/>
                </a:cubicBezTo>
                <a:cubicBezTo>
                  <a:pt x="573060" y="39324"/>
                  <a:pt x="572503" y="39752"/>
                  <a:pt x="572331" y="39752"/>
                </a:cubicBezTo>
                <a:cubicBezTo>
                  <a:pt x="572160" y="39752"/>
                  <a:pt x="571903" y="40052"/>
                  <a:pt x="571560" y="40652"/>
                </a:cubicBezTo>
                <a:cubicBezTo>
                  <a:pt x="571217" y="41252"/>
                  <a:pt x="569417" y="42624"/>
                  <a:pt x="566159" y="44767"/>
                </a:cubicBezTo>
                <a:cubicBezTo>
                  <a:pt x="562902" y="46910"/>
                  <a:pt x="560673" y="47982"/>
                  <a:pt x="559473" y="47982"/>
                </a:cubicBezTo>
                <a:cubicBezTo>
                  <a:pt x="558272" y="47982"/>
                  <a:pt x="557801" y="48282"/>
                  <a:pt x="558058" y="48882"/>
                </a:cubicBezTo>
                <a:cubicBezTo>
                  <a:pt x="558315" y="49482"/>
                  <a:pt x="558572" y="50296"/>
                  <a:pt x="558830" y="51325"/>
                </a:cubicBezTo>
                <a:cubicBezTo>
                  <a:pt x="559087" y="52354"/>
                  <a:pt x="559301" y="52911"/>
                  <a:pt x="559473" y="52997"/>
                </a:cubicBezTo>
                <a:cubicBezTo>
                  <a:pt x="559644" y="53082"/>
                  <a:pt x="559816" y="53768"/>
                  <a:pt x="559987" y="55054"/>
                </a:cubicBezTo>
                <a:cubicBezTo>
                  <a:pt x="560158" y="56340"/>
                  <a:pt x="560330" y="57112"/>
                  <a:pt x="560501" y="57369"/>
                </a:cubicBezTo>
                <a:lnTo>
                  <a:pt x="560579" y="57737"/>
                </a:lnTo>
                <a:lnTo>
                  <a:pt x="564359" y="54797"/>
                </a:lnTo>
                <a:cubicBezTo>
                  <a:pt x="565216" y="54540"/>
                  <a:pt x="565773" y="54283"/>
                  <a:pt x="566031" y="54025"/>
                </a:cubicBezTo>
                <a:cubicBezTo>
                  <a:pt x="566288" y="53768"/>
                  <a:pt x="567531" y="53082"/>
                  <a:pt x="569760" y="51968"/>
                </a:cubicBezTo>
                <a:cubicBezTo>
                  <a:pt x="571988" y="50854"/>
                  <a:pt x="573531" y="49996"/>
                  <a:pt x="574389" y="49396"/>
                </a:cubicBezTo>
                <a:cubicBezTo>
                  <a:pt x="575246" y="48796"/>
                  <a:pt x="576189" y="48239"/>
                  <a:pt x="577218" y="47725"/>
                </a:cubicBezTo>
                <a:cubicBezTo>
                  <a:pt x="578246" y="47210"/>
                  <a:pt x="579232" y="46610"/>
                  <a:pt x="580175" y="45924"/>
                </a:cubicBezTo>
                <a:cubicBezTo>
                  <a:pt x="581118" y="45239"/>
                  <a:pt x="582190" y="44681"/>
                  <a:pt x="583390" y="44253"/>
                </a:cubicBezTo>
                <a:cubicBezTo>
                  <a:pt x="584590" y="43824"/>
                  <a:pt x="585919" y="43267"/>
                  <a:pt x="587376" y="42581"/>
                </a:cubicBezTo>
                <a:cubicBezTo>
                  <a:pt x="588833" y="41895"/>
                  <a:pt x="590076" y="41467"/>
                  <a:pt x="591105" y="41295"/>
                </a:cubicBezTo>
                <a:cubicBezTo>
                  <a:pt x="592134" y="41124"/>
                  <a:pt x="593334" y="40652"/>
                  <a:pt x="594706" y="39881"/>
                </a:cubicBezTo>
                <a:cubicBezTo>
                  <a:pt x="596077" y="39109"/>
                  <a:pt x="597234" y="38595"/>
                  <a:pt x="598177" y="38338"/>
                </a:cubicBezTo>
                <a:cubicBezTo>
                  <a:pt x="599120" y="38081"/>
                  <a:pt x="600063" y="37523"/>
                  <a:pt x="601006" y="36666"/>
                </a:cubicBezTo>
                <a:cubicBezTo>
                  <a:pt x="601949" y="35809"/>
                  <a:pt x="602892" y="35295"/>
                  <a:pt x="603835" y="35123"/>
                </a:cubicBezTo>
                <a:cubicBezTo>
                  <a:pt x="604778" y="34952"/>
                  <a:pt x="605293" y="34780"/>
                  <a:pt x="605378" y="34609"/>
                </a:cubicBezTo>
                <a:cubicBezTo>
                  <a:pt x="605464" y="34437"/>
                  <a:pt x="605978" y="34266"/>
                  <a:pt x="606921" y="34094"/>
                </a:cubicBezTo>
                <a:cubicBezTo>
                  <a:pt x="607864" y="33923"/>
                  <a:pt x="609150" y="33366"/>
                  <a:pt x="610779" y="32423"/>
                </a:cubicBezTo>
                <a:cubicBezTo>
                  <a:pt x="612408" y="31480"/>
                  <a:pt x="614165" y="30965"/>
                  <a:pt x="616051" y="30880"/>
                </a:cubicBezTo>
                <a:cubicBezTo>
                  <a:pt x="617937" y="30794"/>
                  <a:pt x="619223" y="30923"/>
                  <a:pt x="619909" y="31265"/>
                </a:cubicBezTo>
                <a:cubicBezTo>
                  <a:pt x="620594" y="31608"/>
                  <a:pt x="621323" y="32208"/>
                  <a:pt x="622095" y="33066"/>
                </a:cubicBezTo>
                <a:cubicBezTo>
                  <a:pt x="622866" y="33923"/>
                  <a:pt x="623381" y="34780"/>
                  <a:pt x="623638" y="35637"/>
                </a:cubicBezTo>
                <a:cubicBezTo>
                  <a:pt x="623895" y="36495"/>
                  <a:pt x="624324" y="37309"/>
                  <a:pt x="624924" y="38081"/>
                </a:cubicBezTo>
                <a:cubicBezTo>
                  <a:pt x="625449" y="38756"/>
                  <a:pt x="625777" y="60729"/>
                  <a:pt x="625908" y="104000"/>
                </a:cubicBezTo>
                <a:lnTo>
                  <a:pt x="625924" y="111016"/>
                </a:lnTo>
                <a:lnTo>
                  <a:pt x="626338" y="110347"/>
                </a:lnTo>
                <a:cubicBezTo>
                  <a:pt x="627024" y="109404"/>
                  <a:pt x="627795" y="108289"/>
                  <a:pt x="628653" y="107003"/>
                </a:cubicBezTo>
                <a:cubicBezTo>
                  <a:pt x="629510" y="105718"/>
                  <a:pt x="630324" y="104817"/>
                  <a:pt x="631096" y="104303"/>
                </a:cubicBezTo>
                <a:cubicBezTo>
                  <a:pt x="631867" y="103789"/>
                  <a:pt x="632810" y="102331"/>
                  <a:pt x="633925" y="99931"/>
                </a:cubicBezTo>
                <a:cubicBezTo>
                  <a:pt x="635039" y="97531"/>
                  <a:pt x="635939" y="95859"/>
                  <a:pt x="636625" y="94916"/>
                </a:cubicBezTo>
                <a:cubicBezTo>
                  <a:pt x="637311" y="93973"/>
                  <a:pt x="638297" y="92516"/>
                  <a:pt x="639583" y="90544"/>
                </a:cubicBezTo>
                <a:cubicBezTo>
                  <a:pt x="640868" y="88573"/>
                  <a:pt x="641854" y="86987"/>
                  <a:pt x="642540" y="85787"/>
                </a:cubicBezTo>
                <a:cubicBezTo>
                  <a:pt x="643226" y="84586"/>
                  <a:pt x="643312" y="83601"/>
                  <a:pt x="642797" y="82829"/>
                </a:cubicBezTo>
                <a:cubicBezTo>
                  <a:pt x="642283" y="82057"/>
                  <a:pt x="641983" y="81072"/>
                  <a:pt x="641897" y="79871"/>
                </a:cubicBezTo>
                <a:cubicBezTo>
                  <a:pt x="641811" y="78671"/>
                  <a:pt x="642026" y="77600"/>
                  <a:pt x="642540" y="76657"/>
                </a:cubicBezTo>
                <a:cubicBezTo>
                  <a:pt x="643054" y="75714"/>
                  <a:pt x="643783" y="74899"/>
                  <a:pt x="644726" y="74214"/>
                </a:cubicBezTo>
                <a:cubicBezTo>
                  <a:pt x="645669" y="73528"/>
                  <a:pt x="647255" y="73142"/>
                  <a:pt x="649484" y="73056"/>
                </a:cubicBezTo>
                <a:cubicBezTo>
                  <a:pt x="651713" y="72971"/>
                  <a:pt x="653299" y="73185"/>
                  <a:pt x="654241" y="73699"/>
                </a:cubicBezTo>
                <a:cubicBezTo>
                  <a:pt x="655185" y="74214"/>
                  <a:pt x="655999" y="74942"/>
                  <a:pt x="656685" y="75885"/>
                </a:cubicBezTo>
                <a:cubicBezTo>
                  <a:pt x="657371" y="76828"/>
                  <a:pt x="657713" y="78586"/>
                  <a:pt x="657713" y="81157"/>
                </a:cubicBezTo>
                <a:cubicBezTo>
                  <a:pt x="657713" y="83729"/>
                  <a:pt x="656985" y="86472"/>
                  <a:pt x="655527" y="89387"/>
                </a:cubicBezTo>
                <a:cubicBezTo>
                  <a:pt x="654070" y="92302"/>
                  <a:pt x="653299" y="93759"/>
                  <a:pt x="653213" y="93759"/>
                </a:cubicBezTo>
                <a:cubicBezTo>
                  <a:pt x="653127" y="93759"/>
                  <a:pt x="652313" y="94959"/>
                  <a:pt x="650770" y="97359"/>
                </a:cubicBezTo>
                <a:cubicBezTo>
                  <a:pt x="649227" y="99760"/>
                  <a:pt x="648412" y="100960"/>
                  <a:pt x="648327" y="100960"/>
                </a:cubicBezTo>
                <a:cubicBezTo>
                  <a:pt x="648241" y="100960"/>
                  <a:pt x="647341" y="102674"/>
                  <a:pt x="645626" y="106103"/>
                </a:cubicBezTo>
                <a:cubicBezTo>
                  <a:pt x="643912" y="109532"/>
                  <a:pt x="642626" y="111675"/>
                  <a:pt x="641769" y="112533"/>
                </a:cubicBezTo>
                <a:cubicBezTo>
                  <a:pt x="640911" y="113390"/>
                  <a:pt x="640397" y="113819"/>
                  <a:pt x="640225" y="113819"/>
                </a:cubicBezTo>
                <a:cubicBezTo>
                  <a:pt x="640054" y="113819"/>
                  <a:pt x="639626" y="114290"/>
                  <a:pt x="638940" y="115233"/>
                </a:cubicBezTo>
                <a:cubicBezTo>
                  <a:pt x="638254" y="116176"/>
                  <a:pt x="637868" y="116648"/>
                  <a:pt x="637782" y="116648"/>
                </a:cubicBezTo>
                <a:cubicBezTo>
                  <a:pt x="637697" y="116648"/>
                  <a:pt x="637525" y="117076"/>
                  <a:pt x="637268" y="117933"/>
                </a:cubicBezTo>
                <a:cubicBezTo>
                  <a:pt x="637011" y="118791"/>
                  <a:pt x="636368" y="119819"/>
                  <a:pt x="635339" y="121019"/>
                </a:cubicBezTo>
                <a:cubicBezTo>
                  <a:pt x="634310" y="122220"/>
                  <a:pt x="633753" y="122820"/>
                  <a:pt x="633668" y="122820"/>
                </a:cubicBezTo>
                <a:cubicBezTo>
                  <a:pt x="633582" y="122820"/>
                  <a:pt x="633368" y="123334"/>
                  <a:pt x="633025" y="124363"/>
                </a:cubicBezTo>
                <a:cubicBezTo>
                  <a:pt x="632682" y="125391"/>
                  <a:pt x="631910" y="126549"/>
                  <a:pt x="630710" y="127835"/>
                </a:cubicBezTo>
                <a:lnTo>
                  <a:pt x="629397" y="129065"/>
                </a:lnTo>
                <a:lnTo>
                  <a:pt x="628910" y="131178"/>
                </a:lnTo>
                <a:lnTo>
                  <a:pt x="625965" y="133556"/>
                </a:lnTo>
                <a:lnTo>
                  <a:pt x="625978" y="143691"/>
                </a:lnTo>
                <a:cubicBezTo>
                  <a:pt x="626025" y="186934"/>
                  <a:pt x="625974" y="208781"/>
                  <a:pt x="625824" y="209231"/>
                </a:cubicBezTo>
                <a:cubicBezTo>
                  <a:pt x="625652" y="209745"/>
                  <a:pt x="625524" y="210002"/>
                  <a:pt x="625438" y="210002"/>
                </a:cubicBezTo>
                <a:cubicBezTo>
                  <a:pt x="625352" y="210002"/>
                  <a:pt x="625181" y="210859"/>
                  <a:pt x="624924" y="212574"/>
                </a:cubicBezTo>
                <a:cubicBezTo>
                  <a:pt x="624666" y="214288"/>
                  <a:pt x="624495" y="215146"/>
                  <a:pt x="624409" y="215146"/>
                </a:cubicBezTo>
                <a:cubicBezTo>
                  <a:pt x="624324" y="215146"/>
                  <a:pt x="624195" y="215703"/>
                  <a:pt x="624023" y="216817"/>
                </a:cubicBezTo>
                <a:cubicBezTo>
                  <a:pt x="623852" y="217932"/>
                  <a:pt x="623723" y="218489"/>
                  <a:pt x="623638" y="218489"/>
                </a:cubicBezTo>
                <a:cubicBezTo>
                  <a:pt x="623552" y="218489"/>
                  <a:pt x="623166" y="219603"/>
                  <a:pt x="622480" y="221832"/>
                </a:cubicBezTo>
                <a:cubicBezTo>
                  <a:pt x="621795" y="224061"/>
                  <a:pt x="621409" y="225175"/>
                  <a:pt x="621323" y="225175"/>
                </a:cubicBezTo>
                <a:cubicBezTo>
                  <a:pt x="621237" y="225175"/>
                  <a:pt x="621152" y="225604"/>
                  <a:pt x="621066" y="226461"/>
                </a:cubicBezTo>
                <a:cubicBezTo>
                  <a:pt x="620980" y="227319"/>
                  <a:pt x="620723" y="228262"/>
                  <a:pt x="620294" y="229290"/>
                </a:cubicBezTo>
                <a:cubicBezTo>
                  <a:pt x="619866" y="230319"/>
                  <a:pt x="619609" y="230833"/>
                  <a:pt x="619523" y="230833"/>
                </a:cubicBezTo>
                <a:cubicBezTo>
                  <a:pt x="619437" y="230833"/>
                  <a:pt x="619266" y="231391"/>
                  <a:pt x="619009" y="232505"/>
                </a:cubicBezTo>
                <a:cubicBezTo>
                  <a:pt x="618751" y="233619"/>
                  <a:pt x="618066" y="235162"/>
                  <a:pt x="616951" y="237134"/>
                </a:cubicBezTo>
                <a:cubicBezTo>
                  <a:pt x="615837" y="239106"/>
                  <a:pt x="614679" y="240477"/>
                  <a:pt x="613479" y="241249"/>
                </a:cubicBezTo>
                <a:cubicBezTo>
                  <a:pt x="612279" y="242020"/>
                  <a:pt x="611679" y="242406"/>
                  <a:pt x="611679" y="242406"/>
                </a:cubicBezTo>
                <a:cubicBezTo>
                  <a:pt x="611679" y="242406"/>
                  <a:pt x="611036" y="242406"/>
                  <a:pt x="609750" y="242406"/>
                </a:cubicBezTo>
                <a:cubicBezTo>
                  <a:pt x="608464" y="242406"/>
                  <a:pt x="607479" y="242235"/>
                  <a:pt x="606793" y="241892"/>
                </a:cubicBezTo>
                <a:cubicBezTo>
                  <a:pt x="606107" y="241549"/>
                  <a:pt x="605464" y="241077"/>
                  <a:pt x="604864" y="240477"/>
                </a:cubicBezTo>
                <a:cubicBezTo>
                  <a:pt x="604264" y="239877"/>
                  <a:pt x="603149" y="238248"/>
                  <a:pt x="601521" y="235591"/>
                </a:cubicBezTo>
                <a:cubicBezTo>
                  <a:pt x="599892" y="232934"/>
                  <a:pt x="598220" y="230533"/>
                  <a:pt x="596506" y="228390"/>
                </a:cubicBezTo>
                <a:cubicBezTo>
                  <a:pt x="594791" y="226247"/>
                  <a:pt x="593120" y="223932"/>
                  <a:pt x="591491" y="221446"/>
                </a:cubicBezTo>
                <a:cubicBezTo>
                  <a:pt x="589862" y="218960"/>
                  <a:pt x="588919" y="217417"/>
                  <a:pt x="588662" y="216817"/>
                </a:cubicBezTo>
                <a:cubicBezTo>
                  <a:pt x="588405" y="216217"/>
                  <a:pt x="587419" y="214546"/>
                  <a:pt x="585704" y="211802"/>
                </a:cubicBezTo>
                <a:cubicBezTo>
                  <a:pt x="583990" y="209059"/>
                  <a:pt x="582533" y="206187"/>
                  <a:pt x="581332" y="203187"/>
                </a:cubicBezTo>
                <a:cubicBezTo>
                  <a:pt x="580132" y="200187"/>
                  <a:pt x="578675" y="197186"/>
                  <a:pt x="576961" y="194186"/>
                </a:cubicBezTo>
                <a:cubicBezTo>
                  <a:pt x="575246" y="191185"/>
                  <a:pt x="574217" y="189300"/>
                  <a:pt x="573874" y="188528"/>
                </a:cubicBezTo>
                <a:lnTo>
                  <a:pt x="571959" y="185124"/>
                </a:lnTo>
                <a:lnTo>
                  <a:pt x="570788" y="186471"/>
                </a:lnTo>
                <a:cubicBezTo>
                  <a:pt x="569417" y="187756"/>
                  <a:pt x="568645" y="188399"/>
                  <a:pt x="568474" y="188399"/>
                </a:cubicBezTo>
                <a:cubicBezTo>
                  <a:pt x="568302" y="188399"/>
                  <a:pt x="567659" y="188957"/>
                  <a:pt x="566545" y="190071"/>
                </a:cubicBezTo>
                <a:cubicBezTo>
                  <a:pt x="565430" y="191185"/>
                  <a:pt x="564145" y="192214"/>
                  <a:pt x="562687" y="193157"/>
                </a:cubicBezTo>
                <a:cubicBezTo>
                  <a:pt x="561230" y="194100"/>
                  <a:pt x="560416" y="194572"/>
                  <a:pt x="560244" y="194572"/>
                </a:cubicBezTo>
                <a:cubicBezTo>
                  <a:pt x="560073" y="194572"/>
                  <a:pt x="559387" y="195086"/>
                  <a:pt x="558187" y="196115"/>
                </a:cubicBezTo>
                <a:cubicBezTo>
                  <a:pt x="556987" y="197143"/>
                  <a:pt x="556301" y="197658"/>
                  <a:pt x="556129" y="197658"/>
                </a:cubicBezTo>
                <a:cubicBezTo>
                  <a:pt x="555958" y="197658"/>
                  <a:pt x="555486" y="198043"/>
                  <a:pt x="554715" y="198815"/>
                </a:cubicBezTo>
                <a:cubicBezTo>
                  <a:pt x="553943" y="199587"/>
                  <a:pt x="552057" y="201001"/>
                  <a:pt x="549057" y="203058"/>
                </a:cubicBezTo>
                <a:cubicBezTo>
                  <a:pt x="546057" y="205116"/>
                  <a:pt x="544428" y="206144"/>
                  <a:pt x="544171" y="206144"/>
                </a:cubicBezTo>
                <a:cubicBezTo>
                  <a:pt x="543913" y="206144"/>
                  <a:pt x="542971" y="206702"/>
                  <a:pt x="541342" y="207816"/>
                </a:cubicBezTo>
                <a:cubicBezTo>
                  <a:pt x="539713" y="208931"/>
                  <a:pt x="538041" y="210002"/>
                  <a:pt x="536327" y="211031"/>
                </a:cubicBezTo>
                <a:cubicBezTo>
                  <a:pt x="534612" y="212060"/>
                  <a:pt x="533669" y="212574"/>
                  <a:pt x="533498" y="212574"/>
                </a:cubicBezTo>
                <a:cubicBezTo>
                  <a:pt x="533326" y="212574"/>
                  <a:pt x="532812" y="212874"/>
                  <a:pt x="531955" y="213474"/>
                </a:cubicBezTo>
                <a:cubicBezTo>
                  <a:pt x="531098" y="214074"/>
                  <a:pt x="529597" y="214931"/>
                  <a:pt x="527454" y="216046"/>
                </a:cubicBezTo>
                <a:cubicBezTo>
                  <a:pt x="525311" y="217160"/>
                  <a:pt x="524068" y="217717"/>
                  <a:pt x="523725" y="217717"/>
                </a:cubicBezTo>
                <a:cubicBezTo>
                  <a:pt x="523382" y="217717"/>
                  <a:pt x="522696" y="218060"/>
                  <a:pt x="521668" y="218746"/>
                </a:cubicBezTo>
                <a:cubicBezTo>
                  <a:pt x="520639" y="219432"/>
                  <a:pt x="519782" y="219775"/>
                  <a:pt x="519096" y="219775"/>
                </a:cubicBezTo>
                <a:cubicBezTo>
                  <a:pt x="518410" y="219775"/>
                  <a:pt x="517553" y="220118"/>
                  <a:pt x="516524" y="220803"/>
                </a:cubicBezTo>
                <a:cubicBezTo>
                  <a:pt x="515496" y="221489"/>
                  <a:pt x="514724" y="221832"/>
                  <a:pt x="514210" y="221832"/>
                </a:cubicBezTo>
                <a:cubicBezTo>
                  <a:pt x="513695" y="221832"/>
                  <a:pt x="512838" y="222175"/>
                  <a:pt x="511638" y="222861"/>
                </a:cubicBezTo>
                <a:cubicBezTo>
                  <a:pt x="510438" y="223547"/>
                  <a:pt x="509066" y="223890"/>
                  <a:pt x="507523" y="223890"/>
                </a:cubicBezTo>
                <a:cubicBezTo>
                  <a:pt x="505980" y="223890"/>
                  <a:pt x="504951" y="224061"/>
                  <a:pt x="504437" y="224404"/>
                </a:cubicBezTo>
                <a:cubicBezTo>
                  <a:pt x="503923" y="224747"/>
                  <a:pt x="503666" y="224918"/>
                  <a:pt x="503666" y="224918"/>
                </a:cubicBezTo>
                <a:cubicBezTo>
                  <a:pt x="503666" y="224918"/>
                  <a:pt x="503023" y="224918"/>
                  <a:pt x="501737" y="224918"/>
                </a:cubicBezTo>
                <a:cubicBezTo>
                  <a:pt x="500451" y="224918"/>
                  <a:pt x="499337" y="224661"/>
                  <a:pt x="498394" y="224147"/>
                </a:cubicBezTo>
                <a:cubicBezTo>
                  <a:pt x="497451" y="223632"/>
                  <a:pt x="496636" y="222904"/>
                  <a:pt x="495950" y="221961"/>
                </a:cubicBezTo>
                <a:cubicBezTo>
                  <a:pt x="495265" y="221018"/>
                  <a:pt x="494879" y="219475"/>
                  <a:pt x="494793" y="217332"/>
                </a:cubicBezTo>
                <a:cubicBezTo>
                  <a:pt x="494707" y="215188"/>
                  <a:pt x="494922" y="213645"/>
                  <a:pt x="495436" y="212702"/>
                </a:cubicBezTo>
                <a:cubicBezTo>
                  <a:pt x="495950" y="211759"/>
                  <a:pt x="496679" y="210945"/>
                  <a:pt x="497622" y="210259"/>
                </a:cubicBezTo>
                <a:cubicBezTo>
                  <a:pt x="498565" y="209573"/>
                  <a:pt x="499765" y="209231"/>
                  <a:pt x="501222" y="209231"/>
                </a:cubicBezTo>
                <a:cubicBezTo>
                  <a:pt x="502680" y="209231"/>
                  <a:pt x="503751" y="209488"/>
                  <a:pt x="504437" y="210002"/>
                </a:cubicBezTo>
                <a:cubicBezTo>
                  <a:pt x="505123" y="210516"/>
                  <a:pt x="505809" y="210559"/>
                  <a:pt x="506495" y="210131"/>
                </a:cubicBezTo>
                <a:cubicBezTo>
                  <a:pt x="507180" y="209702"/>
                  <a:pt x="507952" y="209359"/>
                  <a:pt x="508809" y="209102"/>
                </a:cubicBezTo>
                <a:cubicBezTo>
                  <a:pt x="509666" y="208845"/>
                  <a:pt x="510481" y="208416"/>
                  <a:pt x="511252" y="207816"/>
                </a:cubicBezTo>
                <a:cubicBezTo>
                  <a:pt x="512024" y="207216"/>
                  <a:pt x="512881" y="206873"/>
                  <a:pt x="513824" y="206787"/>
                </a:cubicBezTo>
                <a:cubicBezTo>
                  <a:pt x="514767" y="206702"/>
                  <a:pt x="515624" y="206359"/>
                  <a:pt x="516396" y="205759"/>
                </a:cubicBezTo>
                <a:cubicBezTo>
                  <a:pt x="517167" y="205159"/>
                  <a:pt x="518110" y="204816"/>
                  <a:pt x="519225" y="204730"/>
                </a:cubicBezTo>
                <a:cubicBezTo>
                  <a:pt x="520339" y="204644"/>
                  <a:pt x="521496" y="204259"/>
                  <a:pt x="522696" y="203573"/>
                </a:cubicBezTo>
                <a:cubicBezTo>
                  <a:pt x="523897" y="202887"/>
                  <a:pt x="525268" y="202158"/>
                  <a:pt x="526811" y="201387"/>
                </a:cubicBezTo>
                <a:cubicBezTo>
                  <a:pt x="528354" y="200615"/>
                  <a:pt x="529212" y="200101"/>
                  <a:pt x="529383" y="199844"/>
                </a:cubicBezTo>
                <a:cubicBezTo>
                  <a:pt x="529555" y="199587"/>
                  <a:pt x="530069" y="199072"/>
                  <a:pt x="530926" y="198301"/>
                </a:cubicBezTo>
                <a:cubicBezTo>
                  <a:pt x="531783" y="197529"/>
                  <a:pt x="532641" y="197015"/>
                  <a:pt x="533498" y="196758"/>
                </a:cubicBezTo>
                <a:cubicBezTo>
                  <a:pt x="534355" y="196500"/>
                  <a:pt x="534912" y="196243"/>
                  <a:pt x="535170" y="195986"/>
                </a:cubicBezTo>
                <a:cubicBezTo>
                  <a:pt x="535427" y="195729"/>
                  <a:pt x="536627" y="195043"/>
                  <a:pt x="538770" y="193929"/>
                </a:cubicBezTo>
                <a:cubicBezTo>
                  <a:pt x="540913" y="192814"/>
                  <a:pt x="542499" y="191700"/>
                  <a:pt x="543528" y="190585"/>
                </a:cubicBezTo>
                <a:cubicBezTo>
                  <a:pt x="544556" y="189471"/>
                  <a:pt x="545842" y="188485"/>
                  <a:pt x="547385" y="187628"/>
                </a:cubicBezTo>
                <a:cubicBezTo>
                  <a:pt x="548928" y="186771"/>
                  <a:pt x="550214" y="185828"/>
                  <a:pt x="551243" y="184799"/>
                </a:cubicBezTo>
                <a:cubicBezTo>
                  <a:pt x="552272" y="183770"/>
                  <a:pt x="553643" y="182699"/>
                  <a:pt x="555358" y="181584"/>
                </a:cubicBezTo>
                <a:cubicBezTo>
                  <a:pt x="557072" y="180470"/>
                  <a:pt x="558101" y="179613"/>
                  <a:pt x="558444" y="179013"/>
                </a:cubicBezTo>
                <a:cubicBezTo>
                  <a:pt x="558787" y="178412"/>
                  <a:pt x="559430" y="177812"/>
                  <a:pt x="560373" y="177212"/>
                </a:cubicBezTo>
                <a:cubicBezTo>
                  <a:pt x="561316" y="176612"/>
                  <a:pt x="562516" y="175584"/>
                  <a:pt x="563973" y="174126"/>
                </a:cubicBezTo>
                <a:lnTo>
                  <a:pt x="565562" y="172803"/>
                </a:lnTo>
                <a:lnTo>
                  <a:pt x="565098" y="171876"/>
                </a:lnTo>
                <a:cubicBezTo>
                  <a:pt x="563962" y="169583"/>
                  <a:pt x="562687" y="166990"/>
                  <a:pt x="561273" y="164096"/>
                </a:cubicBezTo>
                <a:cubicBezTo>
                  <a:pt x="559858" y="161203"/>
                  <a:pt x="558618" y="158650"/>
                  <a:pt x="557552" y="156437"/>
                </a:cubicBezTo>
                <a:lnTo>
                  <a:pt x="555707" y="152565"/>
                </a:lnTo>
                <a:lnTo>
                  <a:pt x="555358" y="152652"/>
                </a:lnTo>
                <a:cubicBezTo>
                  <a:pt x="554158" y="152995"/>
                  <a:pt x="553429" y="153166"/>
                  <a:pt x="553172" y="153166"/>
                </a:cubicBezTo>
                <a:cubicBezTo>
                  <a:pt x="552915" y="153166"/>
                  <a:pt x="551843" y="153638"/>
                  <a:pt x="549957" y="154581"/>
                </a:cubicBezTo>
                <a:cubicBezTo>
                  <a:pt x="548071" y="155524"/>
                  <a:pt x="546400" y="155995"/>
                  <a:pt x="544942" y="155995"/>
                </a:cubicBezTo>
                <a:cubicBezTo>
                  <a:pt x="543485" y="155995"/>
                  <a:pt x="542328" y="156253"/>
                  <a:pt x="541470" y="156767"/>
                </a:cubicBezTo>
                <a:cubicBezTo>
                  <a:pt x="540613" y="157281"/>
                  <a:pt x="539584" y="157667"/>
                  <a:pt x="538384" y="157924"/>
                </a:cubicBezTo>
                <a:cubicBezTo>
                  <a:pt x="537184" y="158181"/>
                  <a:pt x="535641" y="158610"/>
                  <a:pt x="533755" y="159210"/>
                </a:cubicBezTo>
                <a:cubicBezTo>
                  <a:pt x="531869" y="159810"/>
                  <a:pt x="530240" y="160110"/>
                  <a:pt x="528869" y="160110"/>
                </a:cubicBezTo>
                <a:cubicBezTo>
                  <a:pt x="527497" y="160110"/>
                  <a:pt x="526426" y="160282"/>
                  <a:pt x="525654" y="160625"/>
                </a:cubicBezTo>
                <a:cubicBezTo>
                  <a:pt x="524883" y="160967"/>
                  <a:pt x="524282" y="161139"/>
                  <a:pt x="523854" y="161139"/>
                </a:cubicBezTo>
                <a:cubicBezTo>
                  <a:pt x="523425" y="161139"/>
                  <a:pt x="522911" y="161310"/>
                  <a:pt x="522311" y="161653"/>
                </a:cubicBezTo>
                <a:cubicBezTo>
                  <a:pt x="521711" y="161996"/>
                  <a:pt x="521411" y="162168"/>
                  <a:pt x="521411" y="162168"/>
                </a:cubicBezTo>
                <a:cubicBezTo>
                  <a:pt x="521411" y="162168"/>
                  <a:pt x="520211" y="162168"/>
                  <a:pt x="517810" y="162168"/>
                </a:cubicBezTo>
                <a:cubicBezTo>
                  <a:pt x="515410" y="162168"/>
                  <a:pt x="513738" y="161910"/>
                  <a:pt x="512795" y="161396"/>
                </a:cubicBezTo>
                <a:cubicBezTo>
                  <a:pt x="511852" y="160882"/>
                  <a:pt x="511038" y="160153"/>
                  <a:pt x="510352" y="159210"/>
                </a:cubicBezTo>
                <a:cubicBezTo>
                  <a:pt x="509666" y="158267"/>
                  <a:pt x="509281" y="157196"/>
                  <a:pt x="509195" y="155995"/>
                </a:cubicBezTo>
                <a:cubicBezTo>
                  <a:pt x="509109" y="154795"/>
                  <a:pt x="509323" y="153724"/>
                  <a:pt x="509838" y="152781"/>
                </a:cubicBezTo>
                <a:cubicBezTo>
                  <a:pt x="510352" y="151838"/>
                  <a:pt x="511081" y="151023"/>
                  <a:pt x="512024" y="150338"/>
                </a:cubicBezTo>
                <a:cubicBezTo>
                  <a:pt x="512967" y="149652"/>
                  <a:pt x="514296" y="149266"/>
                  <a:pt x="516010" y="149180"/>
                </a:cubicBezTo>
                <a:cubicBezTo>
                  <a:pt x="517725" y="149094"/>
                  <a:pt x="518667" y="148966"/>
                  <a:pt x="518839" y="148794"/>
                </a:cubicBezTo>
                <a:cubicBezTo>
                  <a:pt x="519010" y="148623"/>
                  <a:pt x="519568" y="148452"/>
                  <a:pt x="520511" y="148280"/>
                </a:cubicBezTo>
                <a:cubicBezTo>
                  <a:pt x="521454" y="148109"/>
                  <a:pt x="522182" y="147894"/>
                  <a:pt x="522696" y="147637"/>
                </a:cubicBezTo>
                <a:cubicBezTo>
                  <a:pt x="523211" y="147380"/>
                  <a:pt x="524282" y="147208"/>
                  <a:pt x="525911" y="147123"/>
                </a:cubicBezTo>
                <a:cubicBezTo>
                  <a:pt x="527540" y="147037"/>
                  <a:pt x="528869" y="146866"/>
                  <a:pt x="529897" y="146608"/>
                </a:cubicBezTo>
                <a:cubicBezTo>
                  <a:pt x="530926" y="146351"/>
                  <a:pt x="531698" y="146051"/>
                  <a:pt x="532212" y="145708"/>
                </a:cubicBezTo>
                <a:cubicBezTo>
                  <a:pt x="532726" y="145365"/>
                  <a:pt x="533498" y="145151"/>
                  <a:pt x="534527" y="145065"/>
                </a:cubicBezTo>
                <a:cubicBezTo>
                  <a:pt x="535555" y="144980"/>
                  <a:pt x="536584" y="144637"/>
                  <a:pt x="537613" y="144037"/>
                </a:cubicBezTo>
                <a:cubicBezTo>
                  <a:pt x="538641" y="143437"/>
                  <a:pt x="540013" y="143094"/>
                  <a:pt x="541727" y="143008"/>
                </a:cubicBezTo>
                <a:cubicBezTo>
                  <a:pt x="543442" y="142922"/>
                  <a:pt x="545156" y="142451"/>
                  <a:pt x="546871" y="141593"/>
                </a:cubicBezTo>
                <a:cubicBezTo>
                  <a:pt x="548586" y="140736"/>
                  <a:pt x="549957" y="140222"/>
                  <a:pt x="550986" y="140050"/>
                </a:cubicBezTo>
                <a:cubicBezTo>
                  <a:pt x="552014" y="139879"/>
                  <a:pt x="552700" y="139665"/>
                  <a:pt x="553043" y="139408"/>
                </a:cubicBezTo>
                <a:cubicBezTo>
                  <a:pt x="553386" y="139150"/>
                  <a:pt x="554115" y="138979"/>
                  <a:pt x="555229" y="138893"/>
                </a:cubicBezTo>
                <a:cubicBezTo>
                  <a:pt x="556344" y="138807"/>
                  <a:pt x="557158" y="138636"/>
                  <a:pt x="557672" y="138379"/>
                </a:cubicBezTo>
                <a:cubicBezTo>
                  <a:pt x="558187" y="138122"/>
                  <a:pt x="559173" y="137950"/>
                  <a:pt x="560630" y="137864"/>
                </a:cubicBezTo>
                <a:cubicBezTo>
                  <a:pt x="562087" y="137779"/>
                  <a:pt x="563330" y="137436"/>
                  <a:pt x="564359" y="136836"/>
                </a:cubicBezTo>
                <a:cubicBezTo>
                  <a:pt x="565388" y="136236"/>
                  <a:pt x="567145" y="135893"/>
                  <a:pt x="569631" y="135807"/>
                </a:cubicBezTo>
                <a:cubicBezTo>
                  <a:pt x="572117" y="135721"/>
                  <a:pt x="573489" y="135550"/>
                  <a:pt x="573746" y="135293"/>
                </a:cubicBezTo>
                <a:cubicBezTo>
                  <a:pt x="574003" y="135036"/>
                  <a:pt x="574817" y="134864"/>
                  <a:pt x="576189" y="134778"/>
                </a:cubicBezTo>
                <a:cubicBezTo>
                  <a:pt x="577561" y="134693"/>
                  <a:pt x="578761" y="134350"/>
                  <a:pt x="579789" y="133750"/>
                </a:cubicBezTo>
                <a:cubicBezTo>
                  <a:pt x="580818" y="133150"/>
                  <a:pt x="582018" y="132807"/>
                  <a:pt x="583390" y="132721"/>
                </a:cubicBezTo>
                <a:cubicBezTo>
                  <a:pt x="584761" y="132635"/>
                  <a:pt x="585962" y="132292"/>
                  <a:pt x="586990" y="131692"/>
                </a:cubicBezTo>
                <a:cubicBezTo>
                  <a:pt x="588019" y="131092"/>
                  <a:pt x="589091" y="130749"/>
                  <a:pt x="590205" y="130664"/>
                </a:cubicBezTo>
                <a:cubicBezTo>
                  <a:pt x="591319" y="130578"/>
                  <a:pt x="592262" y="130406"/>
                  <a:pt x="593034" y="130149"/>
                </a:cubicBezTo>
                <a:cubicBezTo>
                  <a:pt x="593805" y="129892"/>
                  <a:pt x="594448" y="129592"/>
                  <a:pt x="594963" y="129249"/>
                </a:cubicBezTo>
                <a:cubicBezTo>
                  <a:pt x="595477" y="128906"/>
                  <a:pt x="596291" y="128692"/>
                  <a:pt x="597406" y="128606"/>
                </a:cubicBezTo>
                <a:cubicBezTo>
                  <a:pt x="598520" y="128520"/>
                  <a:pt x="599120" y="128392"/>
                  <a:pt x="599206" y="128220"/>
                </a:cubicBezTo>
                <a:cubicBezTo>
                  <a:pt x="599292" y="128049"/>
                  <a:pt x="599806" y="127878"/>
                  <a:pt x="600749" y="127706"/>
                </a:cubicBezTo>
                <a:cubicBezTo>
                  <a:pt x="601692" y="127535"/>
                  <a:pt x="602807" y="126977"/>
                  <a:pt x="604092" y="126034"/>
                </a:cubicBezTo>
                <a:cubicBezTo>
                  <a:pt x="605378" y="125091"/>
                  <a:pt x="606921" y="124577"/>
                  <a:pt x="608722" y="124491"/>
                </a:cubicBezTo>
                <a:cubicBezTo>
                  <a:pt x="610522" y="124406"/>
                  <a:pt x="611550" y="124234"/>
                  <a:pt x="611808" y="123977"/>
                </a:cubicBezTo>
                <a:lnTo>
                  <a:pt x="612839" y="123719"/>
                </a:lnTo>
                <a:lnTo>
                  <a:pt x="612856" y="107679"/>
                </a:lnTo>
                <a:cubicBezTo>
                  <a:pt x="612875" y="66873"/>
                  <a:pt x="612697" y="46546"/>
                  <a:pt x="612322" y="46696"/>
                </a:cubicBezTo>
                <a:cubicBezTo>
                  <a:pt x="611893" y="46867"/>
                  <a:pt x="611422" y="46953"/>
                  <a:pt x="610907" y="46953"/>
                </a:cubicBezTo>
                <a:cubicBezTo>
                  <a:pt x="610393" y="46953"/>
                  <a:pt x="609879" y="47125"/>
                  <a:pt x="609365" y="47467"/>
                </a:cubicBezTo>
                <a:cubicBezTo>
                  <a:pt x="608850" y="47810"/>
                  <a:pt x="608421" y="47982"/>
                  <a:pt x="608079" y="47982"/>
                </a:cubicBezTo>
                <a:cubicBezTo>
                  <a:pt x="607736" y="47982"/>
                  <a:pt x="607479" y="48110"/>
                  <a:pt x="607307" y="48368"/>
                </a:cubicBezTo>
                <a:cubicBezTo>
                  <a:pt x="607136" y="48625"/>
                  <a:pt x="606450" y="49139"/>
                  <a:pt x="605250" y="49911"/>
                </a:cubicBezTo>
                <a:cubicBezTo>
                  <a:pt x="604049" y="50682"/>
                  <a:pt x="603107" y="51068"/>
                  <a:pt x="602421" y="51068"/>
                </a:cubicBezTo>
                <a:cubicBezTo>
                  <a:pt x="601735" y="51068"/>
                  <a:pt x="600406" y="51582"/>
                  <a:pt x="598435" y="52611"/>
                </a:cubicBezTo>
                <a:cubicBezTo>
                  <a:pt x="596463" y="53640"/>
                  <a:pt x="595177" y="54154"/>
                  <a:pt x="594577" y="54154"/>
                </a:cubicBezTo>
                <a:cubicBezTo>
                  <a:pt x="593977" y="54154"/>
                  <a:pt x="593334" y="54368"/>
                  <a:pt x="592648" y="54797"/>
                </a:cubicBezTo>
                <a:cubicBezTo>
                  <a:pt x="591962" y="55226"/>
                  <a:pt x="591105" y="55611"/>
                  <a:pt x="590076" y="55954"/>
                </a:cubicBezTo>
                <a:cubicBezTo>
                  <a:pt x="589048" y="56297"/>
                  <a:pt x="588405" y="56469"/>
                  <a:pt x="588148" y="56469"/>
                </a:cubicBezTo>
                <a:cubicBezTo>
                  <a:pt x="587890" y="56469"/>
                  <a:pt x="587205" y="56854"/>
                  <a:pt x="586090" y="57626"/>
                </a:cubicBezTo>
                <a:cubicBezTo>
                  <a:pt x="584976" y="58397"/>
                  <a:pt x="584333" y="58783"/>
                  <a:pt x="584161" y="58783"/>
                </a:cubicBezTo>
                <a:cubicBezTo>
                  <a:pt x="583990" y="58783"/>
                  <a:pt x="583647" y="58997"/>
                  <a:pt x="583133" y="59426"/>
                </a:cubicBezTo>
                <a:cubicBezTo>
                  <a:pt x="582618" y="59855"/>
                  <a:pt x="581761" y="60455"/>
                  <a:pt x="580561" y="61226"/>
                </a:cubicBezTo>
                <a:cubicBezTo>
                  <a:pt x="579361" y="61998"/>
                  <a:pt x="578589" y="62384"/>
                  <a:pt x="578246" y="62384"/>
                </a:cubicBezTo>
                <a:cubicBezTo>
                  <a:pt x="577903" y="62384"/>
                  <a:pt x="577303" y="62641"/>
                  <a:pt x="576446" y="63155"/>
                </a:cubicBezTo>
                <a:cubicBezTo>
                  <a:pt x="575589" y="63669"/>
                  <a:pt x="575075" y="63927"/>
                  <a:pt x="574903" y="63927"/>
                </a:cubicBezTo>
                <a:cubicBezTo>
                  <a:pt x="574732" y="63927"/>
                  <a:pt x="574389" y="64141"/>
                  <a:pt x="573874" y="64570"/>
                </a:cubicBezTo>
                <a:cubicBezTo>
                  <a:pt x="573360" y="64998"/>
                  <a:pt x="572503" y="65598"/>
                  <a:pt x="571303" y="66370"/>
                </a:cubicBezTo>
                <a:cubicBezTo>
                  <a:pt x="570103" y="67141"/>
                  <a:pt x="569331" y="67527"/>
                  <a:pt x="568988" y="67527"/>
                </a:cubicBezTo>
                <a:cubicBezTo>
                  <a:pt x="568645" y="67527"/>
                  <a:pt x="568431" y="67827"/>
                  <a:pt x="568345" y="68427"/>
                </a:cubicBezTo>
                <a:cubicBezTo>
                  <a:pt x="568259" y="69027"/>
                  <a:pt x="568002" y="69670"/>
                  <a:pt x="567574" y="70356"/>
                </a:cubicBezTo>
                <a:cubicBezTo>
                  <a:pt x="567145" y="71042"/>
                  <a:pt x="566330" y="71770"/>
                  <a:pt x="565130" y="72542"/>
                </a:cubicBezTo>
                <a:lnTo>
                  <a:pt x="561961" y="73683"/>
                </a:lnTo>
                <a:lnTo>
                  <a:pt x="562001" y="79882"/>
                </a:lnTo>
                <a:lnTo>
                  <a:pt x="562687" y="79229"/>
                </a:lnTo>
                <a:cubicBezTo>
                  <a:pt x="563630" y="78628"/>
                  <a:pt x="564787" y="77728"/>
                  <a:pt x="566159" y="76528"/>
                </a:cubicBezTo>
                <a:cubicBezTo>
                  <a:pt x="567531" y="75328"/>
                  <a:pt x="568945" y="74471"/>
                  <a:pt x="570402" y="73956"/>
                </a:cubicBezTo>
                <a:cubicBezTo>
                  <a:pt x="571860" y="73442"/>
                  <a:pt x="572889" y="72928"/>
                  <a:pt x="573489" y="72413"/>
                </a:cubicBezTo>
                <a:cubicBezTo>
                  <a:pt x="574089" y="71899"/>
                  <a:pt x="575117" y="71385"/>
                  <a:pt x="576575" y="70870"/>
                </a:cubicBezTo>
                <a:cubicBezTo>
                  <a:pt x="578032" y="70356"/>
                  <a:pt x="579189" y="69756"/>
                  <a:pt x="580047" y="69070"/>
                </a:cubicBezTo>
                <a:cubicBezTo>
                  <a:pt x="580904" y="68384"/>
                  <a:pt x="582490" y="67999"/>
                  <a:pt x="584804" y="67913"/>
                </a:cubicBezTo>
                <a:cubicBezTo>
                  <a:pt x="587119" y="67827"/>
                  <a:pt x="588662" y="67484"/>
                  <a:pt x="589433" y="66884"/>
                </a:cubicBezTo>
                <a:cubicBezTo>
                  <a:pt x="590205" y="66284"/>
                  <a:pt x="591319" y="65941"/>
                  <a:pt x="592777" y="65855"/>
                </a:cubicBezTo>
                <a:cubicBezTo>
                  <a:pt x="594234" y="65770"/>
                  <a:pt x="595091" y="65598"/>
                  <a:pt x="595348" y="65341"/>
                </a:cubicBezTo>
                <a:cubicBezTo>
                  <a:pt x="595606" y="65084"/>
                  <a:pt x="596977" y="64912"/>
                  <a:pt x="599463" y="64827"/>
                </a:cubicBezTo>
                <a:cubicBezTo>
                  <a:pt x="601949" y="64741"/>
                  <a:pt x="603664" y="64955"/>
                  <a:pt x="604607" y="65470"/>
                </a:cubicBezTo>
                <a:cubicBezTo>
                  <a:pt x="605550" y="65984"/>
                  <a:pt x="606364" y="66713"/>
                  <a:pt x="607050" y="67656"/>
                </a:cubicBezTo>
                <a:cubicBezTo>
                  <a:pt x="607736" y="68599"/>
                  <a:pt x="608079" y="69799"/>
                  <a:pt x="608079" y="71256"/>
                </a:cubicBezTo>
                <a:cubicBezTo>
                  <a:pt x="608079" y="72713"/>
                  <a:pt x="607864" y="73785"/>
                  <a:pt x="607436" y="74471"/>
                </a:cubicBezTo>
                <a:cubicBezTo>
                  <a:pt x="607007" y="75157"/>
                  <a:pt x="606193" y="75885"/>
                  <a:pt x="604993" y="76657"/>
                </a:cubicBezTo>
                <a:cubicBezTo>
                  <a:pt x="603792" y="77428"/>
                  <a:pt x="602635" y="77814"/>
                  <a:pt x="601521" y="77814"/>
                </a:cubicBezTo>
                <a:cubicBezTo>
                  <a:pt x="600406" y="77814"/>
                  <a:pt x="599592" y="77986"/>
                  <a:pt x="599077" y="78328"/>
                </a:cubicBezTo>
                <a:cubicBezTo>
                  <a:pt x="598563" y="78671"/>
                  <a:pt x="597792" y="78843"/>
                  <a:pt x="596763" y="78843"/>
                </a:cubicBezTo>
                <a:cubicBezTo>
                  <a:pt x="595734" y="78843"/>
                  <a:pt x="594706" y="79186"/>
                  <a:pt x="593677" y="79871"/>
                </a:cubicBezTo>
                <a:cubicBezTo>
                  <a:pt x="592648" y="80557"/>
                  <a:pt x="591277" y="80900"/>
                  <a:pt x="589562" y="80900"/>
                </a:cubicBezTo>
                <a:cubicBezTo>
                  <a:pt x="587847" y="80900"/>
                  <a:pt x="586476" y="81243"/>
                  <a:pt x="585447" y="81929"/>
                </a:cubicBezTo>
                <a:cubicBezTo>
                  <a:pt x="584418" y="82615"/>
                  <a:pt x="583476" y="82958"/>
                  <a:pt x="582618" y="82958"/>
                </a:cubicBezTo>
                <a:cubicBezTo>
                  <a:pt x="581761" y="82958"/>
                  <a:pt x="581075" y="83129"/>
                  <a:pt x="580561" y="83472"/>
                </a:cubicBezTo>
                <a:cubicBezTo>
                  <a:pt x="580047" y="83815"/>
                  <a:pt x="579018" y="84372"/>
                  <a:pt x="577475" y="85144"/>
                </a:cubicBezTo>
                <a:cubicBezTo>
                  <a:pt x="575932" y="85915"/>
                  <a:pt x="575032" y="86301"/>
                  <a:pt x="574774" y="86301"/>
                </a:cubicBezTo>
                <a:cubicBezTo>
                  <a:pt x="574517" y="86301"/>
                  <a:pt x="574046" y="86644"/>
                  <a:pt x="573360" y="87330"/>
                </a:cubicBezTo>
                <a:cubicBezTo>
                  <a:pt x="572674" y="88015"/>
                  <a:pt x="572246" y="88358"/>
                  <a:pt x="572074" y="88358"/>
                </a:cubicBezTo>
                <a:cubicBezTo>
                  <a:pt x="571903" y="88358"/>
                  <a:pt x="571731" y="88787"/>
                  <a:pt x="571560" y="89644"/>
                </a:cubicBezTo>
                <a:cubicBezTo>
                  <a:pt x="571388" y="90501"/>
                  <a:pt x="571088" y="91273"/>
                  <a:pt x="570660" y="91959"/>
                </a:cubicBezTo>
                <a:cubicBezTo>
                  <a:pt x="570231" y="92645"/>
                  <a:pt x="569417" y="93373"/>
                  <a:pt x="568216" y="94145"/>
                </a:cubicBezTo>
                <a:cubicBezTo>
                  <a:pt x="567016" y="94916"/>
                  <a:pt x="566416" y="95302"/>
                  <a:pt x="566416" y="95302"/>
                </a:cubicBezTo>
                <a:cubicBezTo>
                  <a:pt x="566416" y="95302"/>
                  <a:pt x="565945" y="95302"/>
                  <a:pt x="565002" y="95302"/>
                </a:cubicBezTo>
                <a:cubicBezTo>
                  <a:pt x="564059" y="95302"/>
                  <a:pt x="563116" y="95045"/>
                  <a:pt x="562173" y="94530"/>
                </a:cubicBezTo>
                <a:lnTo>
                  <a:pt x="562038" y="94410"/>
                </a:lnTo>
                <a:lnTo>
                  <a:pt x="562044" y="98388"/>
                </a:lnTo>
                <a:lnTo>
                  <a:pt x="562024" y="106240"/>
                </a:lnTo>
                <a:lnTo>
                  <a:pt x="562044" y="106232"/>
                </a:lnTo>
                <a:cubicBezTo>
                  <a:pt x="563244" y="105803"/>
                  <a:pt x="564359" y="105332"/>
                  <a:pt x="565388" y="104817"/>
                </a:cubicBezTo>
                <a:cubicBezTo>
                  <a:pt x="566416" y="104303"/>
                  <a:pt x="567574" y="104003"/>
                  <a:pt x="568859" y="103917"/>
                </a:cubicBezTo>
                <a:cubicBezTo>
                  <a:pt x="570145" y="103832"/>
                  <a:pt x="571088" y="103532"/>
                  <a:pt x="571688" y="103017"/>
                </a:cubicBezTo>
                <a:cubicBezTo>
                  <a:pt x="572288" y="102503"/>
                  <a:pt x="573103" y="102160"/>
                  <a:pt x="574132" y="101989"/>
                </a:cubicBezTo>
                <a:cubicBezTo>
                  <a:pt x="575160" y="101817"/>
                  <a:pt x="576017" y="101474"/>
                  <a:pt x="576703" y="100960"/>
                </a:cubicBezTo>
                <a:cubicBezTo>
                  <a:pt x="577389" y="100445"/>
                  <a:pt x="578161" y="100103"/>
                  <a:pt x="579018" y="99931"/>
                </a:cubicBezTo>
                <a:cubicBezTo>
                  <a:pt x="579875" y="99760"/>
                  <a:pt x="580818" y="99374"/>
                  <a:pt x="581847" y="98774"/>
                </a:cubicBezTo>
                <a:cubicBezTo>
                  <a:pt x="582875" y="98174"/>
                  <a:pt x="583861" y="97831"/>
                  <a:pt x="584804" y="97745"/>
                </a:cubicBezTo>
                <a:cubicBezTo>
                  <a:pt x="585747" y="97659"/>
                  <a:pt x="586604" y="97317"/>
                  <a:pt x="587376" y="96716"/>
                </a:cubicBezTo>
                <a:cubicBezTo>
                  <a:pt x="588148" y="96116"/>
                  <a:pt x="589005" y="95773"/>
                  <a:pt x="589948" y="95688"/>
                </a:cubicBezTo>
                <a:cubicBezTo>
                  <a:pt x="590891" y="95602"/>
                  <a:pt x="591748" y="95259"/>
                  <a:pt x="592520" y="94659"/>
                </a:cubicBezTo>
                <a:cubicBezTo>
                  <a:pt x="593291" y="94059"/>
                  <a:pt x="594920" y="93716"/>
                  <a:pt x="597406" y="93630"/>
                </a:cubicBezTo>
                <a:cubicBezTo>
                  <a:pt x="599892" y="93545"/>
                  <a:pt x="601606" y="93759"/>
                  <a:pt x="602549" y="94273"/>
                </a:cubicBezTo>
                <a:cubicBezTo>
                  <a:pt x="603492" y="94788"/>
                  <a:pt x="604307" y="95516"/>
                  <a:pt x="604993" y="96459"/>
                </a:cubicBezTo>
                <a:cubicBezTo>
                  <a:pt x="605678" y="97402"/>
                  <a:pt x="606021" y="98602"/>
                  <a:pt x="606021" y="100060"/>
                </a:cubicBezTo>
                <a:cubicBezTo>
                  <a:pt x="606021" y="101517"/>
                  <a:pt x="605807" y="102589"/>
                  <a:pt x="605378" y="103274"/>
                </a:cubicBezTo>
                <a:cubicBezTo>
                  <a:pt x="604950" y="103960"/>
                  <a:pt x="604135" y="104689"/>
                  <a:pt x="602935" y="105460"/>
                </a:cubicBezTo>
                <a:cubicBezTo>
                  <a:pt x="601735" y="106232"/>
                  <a:pt x="600835" y="106618"/>
                  <a:pt x="600235" y="106618"/>
                </a:cubicBezTo>
                <a:cubicBezTo>
                  <a:pt x="599635" y="106618"/>
                  <a:pt x="598820" y="106961"/>
                  <a:pt x="597792" y="107646"/>
                </a:cubicBezTo>
                <a:cubicBezTo>
                  <a:pt x="596763" y="108332"/>
                  <a:pt x="595691" y="108675"/>
                  <a:pt x="594577" y="108675"/>
                </a:cubicBezTo>
                <a:cubicBezTo>
                  <a:pt x="593462" y="108675"/>
                  <a:pt x="592605" y="108889"/>
                  <a:pt x="592005" y="109318"/>
                </a:cubicBezTo>
                <a:cubicBezTo>
                  <a:pt x="591405" y="109747"/>
                  <a:pt x="590505" y="110132"/>
                  <a:pt x="589305" y="110475"/>
                </a:cubicBezTo>
                <a:cubicBezTo>
                  <a:pt x="588105" y="110818"/>
                  <a:pt x="586776" y="111290"/>
                  <a:pt x="585319" y="111890"/>
                </a:cubicBezTo>
                <a:cubicBezTo>
                  <a:pt x="583861" y="112490"/>
                  <a:pt x="582961" y="112790"/>
                  <a:pt x="582618" y="112790"/>
                </a:cubicBezTo>
                <a:cubicBezTo>
                  <a:pt x="582275" y="112790"/>
                  <a:pt x="581547" y="113133"/>
                  <a:pt x="580432" y="113819"/>
                </a:cubicBezTo>
                <a:cubicBezTo>
                  <a:pt x="579318" y="114504"/>
                  <a:pt x="578589" y="114847"/>
                  <a:pt x="578246" y="114847"/>
                </a:cubicBezTo>
                <a:cubicBezTo>
                  <a:pt x="577903" y="114847"/>
                  <a:pt x="577218" y="115190"/>
                  <a:pt x="576189" y="115876"/>
                </a:cubicBezTo>
                <a:cubicBezTo>
                  <a:pt x="575160" y="116562"/>
                  <a:pt x="573960" y="116905"/>
                  <a:pt x="572588" y="116905"/>
                </a:cubicBezTo>
                <a:cubicBezTo>
                  <a:pt x="571217" y="116905"/>
                  <a:pt x="568859" y="117590"/>
                  <a:pt x="565516" y="118962"/>
                </a:cubicBezTo>
                <a:lnTo>
                  <a:pt x="561935" y="120431"/>
                </a:lnTo>
                <a:lnTo>
                  <a:pt x="561884" y="125263"/>
                </a:lnTo>
                <a:cubicBezTo>
                  <a:pt x="561776" y="131349"/>
                  <a:pt x="561616" y="134564"/>
                  <a:pt x="561401" y="134907"/>
                </a:cubicBezTo>
                <a:cubicBezTo>
                  <a:pt x="560973" y="135593"/>
                  <a:pt x="560158" y="136321"/>
                  <a:pt x="558958" y="137093"/>
                </a:cubicBezTo>
                <a:cubicBezTo>
                  <a:pt x="557758" y="137864"/>
                  <a:pt x="557158" y="138250"/>
                  <a:pt x="557158" y="138250"/>
                </a:cubicBezTo>
                <a:cubicBezTo>
                  <a:pt x="557158" y="138250"/>
                  <a:pt x="556686" y="138250"/>
                  <a:pt x="555744" y="138250"/>
                </a:cubicBezTo>
                <a:cubicBezTo>
                  <a:pt x="554801" y="138250"/>
                  <a:pt x="553858" y="137993"/>
                  <a:pt x="552915" y="137479"/>
                </a:cubicBezTo>
                <a:cubicBezTo>
                  <a:pt x="551972" y="136964"/>
                  <a:pt x="551157" y="136236"/>
                  <a:pt x="550471" y="135293"/>
                </a:cubicBezTo>
                <a:cubicBezTo>
                  <a:pt x="549786" y="134350"/>
                  <a:pt x="549400" y="122648"/>
                  <a:pt x="549314" y="100188"/>
                </a:cubicBezTo>
                <a:cubicBezTo>
                  <a:pt x="549228" y="77728"/>
                  <a:pt x="549057" y="66327"/>
                  <a:pt x="548800" y="65984"/>
                </a:cubicBezTo>
                <a:cubicBezTo>
                  <a:pt x="548543" y="65641"/>
                  <a:pt x="548371" y="64870"/>
                  <a:pt x="548285" y="63669"/>
                </a:cubicBezTo>
                <a:cubicBezTo>
                  <a:pt x="548200" y="62469"/>
                  <a:pt x="547943" y="61226"/>
                  <a:pt x="547514" y="59940"/>
                </a:cubicBezTo>
                <a:cubicBezTo>
                  <a:pt x="547085" y="58655"/>
                  <a:pt x="546614" y="57197"/>
                  <a:pt x="546099" y="55568"/>
                </a:cubicBezTo>
                <a:cubicBezTo>
                  <a:pt x="545585" y="53940"/>
                  <a:pt x="545156" y="53040"/>
                  <a:pt x="544814" y="52868"/>
                </a:cubicBezTo>
                <a:cubicBezTo>
                  <a:pt x="544471" y="52697"/>
                  <a:pt x="544042" y="52225"/>
                  <a:pt x="543528" y="51454"/>
                </a:cubicBezTo>
                <a:cubicBezTo>
                  <a:pt x="543013" y="50682"/>
                  <a:pt x="542499" y="50168"/>
                  <a:pt x="541985" y="49911"/>
                </a:cubicBezTo>
                <a:cubicBezTo>
                  <a:pt x="541470" y="49653"/>
                  <a:pt x="540870" y="49053"/>
                  <a:pt x="540184" y="48110"/>
                </a:cubicBezTo>
                <a:cubicBezTo>
                  <a:pt x="539499" y="47167"/>
                  <a:pt x="539113" y="46096"/>
                  <a:pt x="539027" y="44896"/>
                </a:cubicBezTo>
                <a:cubicBezTo>
                  <a:pt x="538941" y="43696"/>
                  <a:pt x="539070" y="42753"/>
                  <a:pt x="539413" y="42067"/>
                </a:cubicBezTo>
                <a:cubicBezTo>
                  <a:pt x="539756" y="41381"/>
                  <a:pt x="540399" y="40609"/>
                  <a:pt x="541342" y="39752"/>
                </a:cubicBezTo>
                <a:cubicBezTo>
                  <a:pt x="542285" y="38895"/>
                  <a:pt x="543228" y="38381"/>
                  <a:pt x="544171" y="38209"/>
                </a:cubicBezTo>
                <a:cubicBezTo>
                  <a:pt x="545114" y="38038"/>
                  <a:pt x="545714" y="37823"/>
                  <a:pt x="545971" y="37566"/>
                </a:cubicBezTo>
                <a:cubicBezTo>
                  <a:pt x="546228" y="37309"/>
                  <a:pt x="547000" y="37138"/>
                  <a:pt x="548285" y="37052"/>
                </a:cubicBezTo>
                <a:cubicBezTo>
                  <a:pt x="549571" y="36966"/>
                  <a:pt x="550600" y="36623"/>
                  <a:pt x="551372" y="36023"/>
                </a:cubicBezTo>
                <a:cubicBezTo>
                  <a:pt x="552143" y="35423"/>
                  <a:pt x="553172" y="35080"/>
                  <a:pt x="554458" y="34994"/>
                </a:cubicBezTo>
                <a:cubicBezTo>
                  <a:pt x="555744" y="34909"/>
                  <a:pt x="557372" y="34180"/>
                  <a:pt x="559344" y="32808"/>
                </a:cubicBezTo>
                <a:cubicBezTo>
                  <a:pt x="561316" y="31437"/>
                  <a:pt x="562773" y="30451"/>
                  <a:pt x="563716" y="29851"/>
                </a:cubicBezTo>
                <a:cubicBezTo>
                  <a:pt x="564659" y="29251"/>
                  <a:pt x="565902" y="28222"/>
                  <a:pt x="567445" y="26765"/>
                </a:cubicBezTo>
                <a:cubicBezTo>
                  <a:pt x="568988" y="25308"/>
                  <a:pt x="570360" y="24279"/>
                  <a:pt x="571560" y="23679"/>
                </a:cubicBezTo>
                <a:cubicBezTo>
                  <a:pt x="572760" y="23079"/>
                  <a:pt x="573446" y="22564"/>
                  <a:pt x="573617" y="22136"/>
                </a:cubicBezTo>
                <a:cubicBezTo>
                  <a:pt x="573789" y="21707"/>
                  <a:pt x="574174" y="21236"/>
                  <a:pt x="574774" y="20721"/>
                </a:cubicBezTo>
                <a:cubicBezTo>
                  <a:pt x="575375" y="20207"/>
                  <a:pt x="575889" y="19521"/>
                  <a:pt x="576317" y="18664"/>
                </a:cubicBezTo>
                <a:cubicBezTo>
                  <a:pt x="576746" y="17807"/>
                  <a:pt x="578204" y="16135"/>
                  <a:pt x="580690" y="13649"/>
                </a:cubicBezTo>
                <a:cubicBezTo>
                  <a:pt x="583176" y="11163"/>
                  <a:pt x="584847" y="9320"/>
                  <a:pt x="585704" y="8120"/>
                </a:cubicBezTo>
                <a:cubicBezTo>
                  <a:pt x="586562" y="6920"/>
                  <a:pt x="587033" y="6105"/>
                  <a:pt x="587119" y="5677"/>
                </a:cubicBezTo>
                <a:cubicBezTo>
                  <a:pt x="587205" y="5248"/>
                  <a:pt x="587505" y="4562"/>
                  <a:pt x="588019" y="3619"/>
                </a:cubicBezTo>
                <a:cubicBezTo>
                  <a:pt x="588533" y="2676"/>
                  <a:pt x="589262" y="1862"/>
                  <a:pt x="590205" y="1176"/>
                </a:cubicBezTo>
                <a:cubicBezTo>
                  <a:pt x="591148" y="490"/>
                  <a:pt x="592391" y="104"/>
                  <a:pt x="593934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2000" spc="-150" dirty="0">
              <a:solidFill>
                <a:schemeClr val="bg1"/>
              </a:solidFill>
              <a:latin typeface="手书体" panose="02010800040101010101" pitchFamily="2" charset="-122"/>
              <a:ea typeface="手书体" panose="02010800040101010101" pitchFamily="2" charset="-122"/>
            </a:endParaRPr>
          </a:p>
        </p:txBody>
      </p:sp>
      <p:sp>
        <p:nvSpPr>
          <p:cNvPr id="54" name="常用图形-34_矢量">
            <a:extLst>
              <a:ext uri="{FF2B5EF4-FFF2-40B4-BE49-F238E27FC236}">
                <a16:creationId xmlns:a16="http://schemas.microsoft.com/office/drawing/2014/main" id="{F2528614-2E32-4C34-B91D-4FD37BF00F82}"/>
              </a:ext>
            </a:extLst>
          </p:cNvPr>
          <p:cNvSpPr/>
          <p:nvPr/>
        </p:nvSpPr>
        <p:spPr>
          <a:xfrm>
            <a:off x="790363" y="4536970"/>
            <a:ext cx="842984" cy="842984"/>
          </a:xfrm>
          <a:custGeom>
            <a:avLst/>
            <a:gdLst>
              <a:gd name="connsiteX0" fmla="*/ 421492 w 842984"/>
              <a:gd name="connsiteY0" fmla="*/ 0 h 842984"/>
              <a:gd name="connsiteX1" fmla="*/ 842984 w 842984"/>
              <a:gd name="connsiteY1" fmla="*/ 421492 h 842984"/>
              <a:gd name="connsiteX2" fmla="*/ 421492 w 842984"/>
              <a:gd name="connsiteY2" fmla="*/ 842984 h 842984"/>
              <a:gd name="connsiteX3" fmla="*/ 0 w 842984"/>
              <a:gd name="connsiteY3" fmla="*/ 421492 h 842984"/>
              <a:gd name="connsiteX4" fmla="*/ 421492 w 842984"/>
              <a:gd name="connsiteY4" fmla="*/ 0 h 842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984" h="842984">
                <a:moveTo>
                  <a:pt x="421492" y="0"/>
                </a:moveTo>
                <a:cubicBezTo>
                  <a:pt x="654276" y="0"/>
                  <a:pt x="842984" y="188708"/>
                  <a:pt x="842984" y="421492"/>
                </a:cubicBezTo>
                <a:cubicBezTo>
                  <a:pt x="842984" y="654276"/>
                  <a:pt x="654276" y="842984"/>
                  <a:pt x="421492" y="842984"/>
                </a:cubicBezTo>
                <a:cubicBezTo>
                  <a:pt x="188708" y="842984"/>
                  <a:pt x="0" y="654276"/>
                  <a:pt x="0" y="421492"/>
                </a:cubicBezTo>
                <a:cubicBezTo>
                  <a:pt x="0" y="188708"/>
                  <a:pt x="188708" y="0"/>
                  <a:pt x="4214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6" name="自由线条-37_矢量">
            <a:extLst>
              <a:ext uri="{FF2B5EF4-FFF2-40B4-BE49-F238E27FC236}">
                <a16:creationId xmlns:a16="http://schemas.microsoft.com/office/drawing/2014/main" id="{0CF1B0F8-20B4-4B34-9D4A-A6919751D65F}"/>
              </a:ext>
            </a:extLst>
          </p:cNvPr>
          <p:cNvSpPr txBox="1"/>
          <p:nvPr/>
        </p:nvSpPr>
        <p:spPr>
          <a:xfrm>
            <a:off x="790363" y="4922134"/>
            <a:ext cx="512568" cy="121027"/>
          </a:xfrm>
          <a:custGeom>
            <a:avLst/>
            <a:gdLst>
              <a:gd name="connsiteX0" fmla="*/ 500338 w 512568"/>
              <a:gd name="connsiteY0" fmla="*/ 0 h 121027"/>
              <a:gd name="connsiteX1" fmla="*/ 512568 w 512568"/>
              <a:gd name="connsiteY1" fmla="*/ 11211 h 121027"/>
              <a:gd name="connsiteX2" fmla="*/ 488108 w 512568"/>
              <a:gd name="connsiteY2" fmla="*/ 34652 h 121027"/>
              <a:gd name="connsiteX3" fmla="*/ 466195 w 512568"/>
              <a:gd name="connsiteY3" fmla="*/ 46882 h 121027"/>
              <a:gd name="connsiteX4" fmla="*/ 451927 w 512568"/>
              <a:gd name="connsiteY4" fmla="*/ 57074 h 121027"/>
              <a:gd name="connsiteX5" fmla="*/ 438678 w 512568"/>
              <a:gd name="connsiteY5" fmla="*/ 63189 h 121027"/>
              <a:gd name="connsiteX6" fmla="*/ 424409 w 512568"/>
              <a:gd name="connsiteY6" fmla="*/ 67776 h 121027"/>
              <a:gd name="connsiteX7" fmla="*/ 403516 w 512568"/>
              <a:gd name="connsiteY7" fmla="*/ 71852 h 121027"/>
              <a:gd name="connsiteX8" fmla="*/ 383133 w 512568"/>
              <a:gd name="connsiteY8" fmla="*/ 77458 h 121027"/>
              <a:gd name="connsiteX9" fmla="*/ 370903 w 512568"/>
              <a:gd name="connsiteY9" fmla="*/ 83573 h 121027"/>
              <a:gd name="connsiteX10" fmla="*/ 359182 w 512568"/>
              <a:gd name="connsiteY10" fmla="*/ 87650 h 121027"/>
              <a:gd name="connsiteX11" fmla="*/ 337779 w 512568"/>
              <a:gd name="connsiteY11" fmla="*/ 91726 h 121027"/>
              <a:gd name="connsiteX12" fmla="*/ 294464 w 512568"/>
              <a:gd name="connsiteY12" fmla="*/ 98351 h 121027"/>
              <a:gd name="connsiteX13" fmla="*/ 254717 w 512568"/>
              <a:gd name="connsiteY13" fmla="*/ 109052 h 121027"/>
              <a:gd name="connsiteX14" fmla="*/ 231275 w 512568"/>
              <a:gd name="connsiteY14" fmla="*/ 114658 h 121027"/>
              <a:gd name="connsiteX15" fmla="*/ 206306 w 512568"/>
              <a:gd name="connsiteY15" fmla="*/ 115167 h 121027"/>
              <a:gd name="connsiteX16" fmla="*/ 189999 w 512568"/>
              <a:gd name="connsiteY16" fmla="*/ 115677 h 121027"/>
              <a:gd name="connsiteX17" fmla="*/ 182355 w 512568"/>
              <a:gd name="connsiteY17" fmla="*/ 120263 h 121027"/>
              <a:gd name="connsiteX18" fmla="*/ 179807 w 512568"/>
              <a:gd name="connsiteY18" fmla="*/ 115677 h 121027"/>
              <a:gd name="connsiteX19" fmla="*/ 164010 w 512568"/>
              <a:gd name="connsiteY19" fmla="*/ 117715 h 121027"/>
              <a:gd name="connsiteX20" fmla="*/ 111522 w 512568"/>
              <a:gd name="connsiteY20" fmla="*/ 119244 h 121027"/>
              <a:gd name="connsiteX21" fmla="*/ 55977 w 512568"/>
              <a:gd name="connsiteY21" fmla="*/ 119754 h 121027"/>
              <a:gd name="connsiteX22" fmla="*/ 26421 w 512568"/>
              <a:gd name="connsiteY22" fmla="*/ 119754 h 121027"/>
              <a:gd name="connsiteX23" fmla="*/ 8147 w 512568"/>
              <a:gd name="connsiteY23" fmla="*/ 117143 h 121027"/>
              <a:gd name="connsiteX24" fmla="*/ 0 w 512568"/>
              <a:gd name="connsiteY24" fmla="*/ 36328 h 121027"/>
              <a:gd name="connsiteX25" fmla="*/ 2809 w 512568"/>
              <a:gd name="connsiteY25" fmla="*/ 8468 h 121027"/>
              <a:gd name="connsiteX26" fmla="*/ 26931 w 512568"/>
              <a:gd name="connsiteY26" fmla="*/ 11721 h 121027"/>
              <a:gd name="connsiteX27" fmla="*/ 87572 w 512568"/>
              <a:gd name="connsiteY27" fmla="*/ 16817 h 121027"/>
              <a:gd name="connsiteX28" fmla="*/ 196114 w 512568"/>
              <a:gd name="connsiteY28" fmla="*/ 20894 h 121027"/>
              <a:gd name="connsiteX29" fmla="*/ 257264 w 512568"/>
              <a:gd name="connsiteY29" fmla="*/ 22422 h 121027"/>
              <a:gd name="connsiteX30" fmla="*/ 304656 w 512568"/>
              <a:gd name="connsiteY30" fmla="*/ 24461 h 121027"/>
              <a:gd name="connsiteX31" fmla="*/ 364787 w 512568"/>
              <a:gd name="connsiteY31" fmla="*/ 22422 h 121027"/>
              <a:gd name="connsiteX32" fmla="*/ 419313 w 512568"/>
              <a:gd name="connsiteY32" fmla="*/ 20894 h 121027"/>
              <a:gd name="connsiteX33" fmla="*/ 466705 w 512568"/>
              <a:gd name="connsiteY33" fmla="*/ 13250 h 121027"/>
              <a:gd name="connsiteX34" fmla="*/ 500338 w 512568"/>
              <a:gd name="connsiteY34" fmla="*/ 0 h 121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12568" h="121027">
                <a:moveTo>
                  <a:pt x="500338" y="0"/>
                </a:moveTo>
                <a:lnTo>
                  <a:pt x="512568" y="11211"/>
                </a:lnTo>
                <a:lnTo>
                  <a:pt x="488108" y="34652"/>
                </a:lnTo>
                <a:cubicBezTo>
                  <a:pt x="478595" y="40088"/>
                  <a:pt x="471291" y="44165"/>
                  <a:pt x="466195" y="46882"/>
                </a:cubicBezTo>
                <a:cubicBezTo>
                  <a:pt x="461100" y="49600"/>
                  <a:pt x="456343" y="52998"/>
                  <a:pt x="451927" y="57074"/>
                </a:cubicBezTo>
                <a:cubicBezTo>
                  <a:pt x="447511" y="61151"/>
                  <a:pt x="443094" y="63189"/>
                  <a:pt x="438678" y="63189"/>
                </a:cubicBezTo>
                <a:cubicBezTo>
                  <a:pt x="434261" y="63189"/>
                  <a:pt x="429505" y="64718"/>
                  <a:pt x="424409" y="67776"/>
                </a:cubicBezTo>
                <a:cubicBezTo>
                  <a:pt x="419313" y="70833"/>
                  <a:pt x="412349" y="72192"/>
                  <a:pt x="403516" y="71852"/>
                </a:cubicBezTo>
                <a:cubicBezTo>
                  <a:pt x="394683" y="71513"/>
                  <a:pt x="387889" y="73381"/>
                  <a:pt x="383133" y="77458"/>
                </a:cubicBezTo>
                <a:cubicBezTo>
                  <a:pt x="378376" y="81534"/>
                  <a:pt x="374300" y="83573"/>
                  <a:pt x="370903" y="83573"/>
                </a:cubicBezTo>
                <a:cubicBezTo>
                  <a:pt x="367505" y="83573"/>
                  <a:pt x="363598" y="84932"/>
                  <a:pt x="359182" y="87650"/>
                </a:cubicBezTo>
                <a:cubicBezTo>
                  <a:pt x="354766" y="90367"/>
                  <a:pt x="347631" y="91726"/>
                  <a:pt x="337779" y="91726"/>
                </a:cubicBezTo>
                <a:cubicBezTo>
                  <a:pt x="327927" y="91726"/>
                  <a:pt x="313489" y="93934"/>
                  <a:pt x="294464" y="98351"/>
                </a:cubicBezTo>
                <a:cubicBezTo>
                  <a:pt x="275440" y="102767"/>
                  <a:pt x="262190" y="106334"/>
                  <a:pt x="254717" y="109052"/>
                </a:cubicBezTo>
                <a:cubicBezTo>
                  <a:pt x="247243" y="111770"/>
                  <a:pt x="239429" y="113638"/>
                  <a:pt x="231275" y="114658"/>
                </a:cubicBezTo>
                <a:cubicBezTo>
                  <a:pt x="223122" y="115677"/>
                  <a:pt x="214799" y="115847"/>
                  <a:pt x="206306" y="115167"/>
                </a:cubicBezTo>
                <a:cubicBezTo>
                  <a:pt x="197813" y="114488"/>
                  <a:pt x="192377" y="114658"/>
                  <a:pt x="189999" y="115677"/>
                </a:cubicBezTo>
                <a:cubicBezTo>
                  <a:pt x="187621" y="116696"/>
                  <a:pt x="185073" y="118225"/>
                  <a:pt x="182355" y="120263"/>
                </a:cubicBezTo>
                <a:cubicBezTo>
                  <a:pt x="181676" y="118225"/>
                  <a:pt x="180826" y="116696"/>
                  <a:pt x="179807" y="115677"/>
                </a:cubicBezTo>
                <a:cubicBezTo>
                  <a:pt x="178788" y="114658"/>
                  <a:pt x="173522" y="115337"/>
                  <a:pt x="164010" y="117715"/>
                </a:cubicBezTo>
                <a:cubicBezTo>
                  <a:pt x="154498" y="120093"/>
                  <a:pt x="137002" y="120603"/>
                  <a:pt x="111522" y="119244"/>
                </a:cubicBezTo>
                <a:cubicBezTo>
                  <a:pt x="86043" y="117885"/>
                  <a:pt x="67528" y="118055"/>
                  <a:pt x="55977" y="119754"/>
                </a:cubicBezTo>
                <a:cubicBezTo>
                  <a:pt x="44427" y="121452"/>
                  <a:pt x="34575" y="121452"/>
                  <a:pt x="26421" y="119754"/>
                </a:cubicBezTo>
                <a:lnTo>
                  <a:pt x="8147" y="117143"/>
                </a:lnTo>
                <a:lnTo>
                  <a:pt x="0" y="36328"/>
                </a:lnTo>
                <a:lnTo>
                  <a:pt x="2809" y="8468"/>
                </a:lnTo>
                <a:lnTo>
                  <a:pt x="26931" y="11721"/>
                </a:lnTo>
                <a:cubicBezTo>
                  <a:pt x="44597" y="13589"/>
                  <a:pt x="64810" y="15288"/>
                  <a:pt x="87572" y="16817"/>
                </a:cubicBezTo>
                <a:cubicBezTo>
                  <a:pt x="133095" y="19874"/>
                  <a:pt x="169276" y="21233"/>
                  <a:pt x="196114" y="20894"/>
                </a:cubicBezTo>
                <a:cubicBezTo>
                  <a:pt x="222952" y="20554"/>
                  <a:pt x="243336" y="21063"/>
                  <a:pt x="257264" y="22422"/>
                </a:cubicBezTo>
                <a:cubicBezTo>
                  <a:pt x="271193" y="23781"/>
                  <a:pt x="286990" y="24461"/>
                  <a:pt x="304656" y="24461"/>
                </a:cubicBezTo>
                <a:cubicBezTo>
                  <a:pt x="322322" y="24461"/>
                  <a:pt x="342366" y="23781"/>
                  <a:pt x="364787" y="22422"/>
                </a:cubicBezTo>
                <a:cubicBezTo>
                  <a:pt x="387209" y="21063"/>
                  <a:pt x="405385" y="20554"/>
                  <a:pt x="419313" y="20894"/>
                </a:cubicBezTo>
                <a:cubicBezTo>
                  <a:pt x="433242" y="21233"/>
                  <a:pt x="449039" y="18685"/>
                  <a:pt x="466705" y="13250"/>
                </a:cubicBezTo>
                <a:cubicBezTo>
                  <a:pt x="484371" y="7814"/>
                  <a:pt x="495582" y="3398"/>
                  <a:pt x="5003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8000" spc="-2000">
              <a:latin typeface="贤二体" panose="00020600040101010101" pitchFamily="18" charset="-122"/>
              <a:ea typeface="贤二体" panose="00020600040101010101" pitchFamily="18" charset="-122"/>
            </a:endParaRPr>
          </a:p>
        </p:txBody>
      </p:sp>
      <p:sp>
        <p:nvSpPr>
          <p:cNvPr id="59" name="文本框-38_矢量">
            <a:extLst>
              <a:ext uri="{FF2B5EF4-FFF2-40B4-BE49-F238E27FC236}">
                <a16:creationId xmlns:a16="http://schemas.microsoft.com/office/drawing/2014/main" id="{C3666876-CB7E-4D18-B3FD-18FCBEDF50DF}"/>
              </a:ext>
            </a:extLst>
          </p:cNvPr>
          <p:cNvSpPr txBox="1"/>
          <p:nvPr/>
        </p:nvSpPr>
        <p:spPr>
          <a:xfrm>
            <a:off x="1696011" y="5717709"/>
            <a:ext cx="760148" cy="313306"/>
          </a:xfrm>
          <a:custGeom>
            <a:avLst/>
            <a:gdLst/>
            <a:ahLst/>
            <a:cxnLst/>
            <a:rect l="l" t="t" r="r" b="b"/>
            <a:pathLst>
              <a:path w="760148" h="313306">
                <a:moveTo>
                  <a:pt x="569427" y="281229"/>
                </a:moveTo>
                <a:lnTo>
                  <a:pt x="568409" y="284055"/>
                </a:lnTo>
                <a:cubicBezTo>
                  <a:pt x="567587" y="286639"/>
                  <a:pt x="567058" y="288754"/>
                  <a:pt x="566823" y="290398"/>
                </a:cubicBezTo>
                <a:cubicBezTo>
                  <a:pt x="566706" y="288519"/>
                  <a:pt x="566941" y="286668"/>
                  <a:pt x="567528" y="284847"/>
                </a:cubicBezTo>
                <a:close/>
                <a:moveTo>
                  <a:pt x="570132" y="278483"/>
                </a:moveTo>
                <a:lnTo>
                  <a:pt x="570348" y="279473"/>
                </a:lnTo>
                <a:lnTo>
                  <a:pt x="569427" y="281229"/>
                </a:lnTo>
                <a:lnTo>
                  <a:pt x="569995" y="279649"/>
                </a:lnTo>
                <a:close/>
                <a:moveTo>
                  <a:pt x="117005" y="189252"/>
                </a:moveTo>
                <a:lnTo>
                  <a:pt x="120177" y="193481"/>
                </a:lnTo>
                <a:lnTo>
                  <a:pt x="126873" y="196301"/>
                </a:lnTo>
                <a:cubicBezTo>
                  <a:pt x="130397" y="198885"/>
                  <a:pt x="132923" y="200765"/>
                  <a:pt x="134450" y="201939"/>
                </a:cubicBezTo>
                <a:cubicBezTo>
                  <a:pt x="135977" y="203114"/>
                  <a:pt x="137270" y="204700"/>
                  <a:pt x="138327" y="206697"/>
                </a:cubicBezTo>
                <a:cubicBezTo>
                  <a:pt x="139384" y="208694"/>
                  <a:pt x="140853" y="210633"/>
                  <a:pt x="142732" y="212512"/>
                </a:cubicBezTo>
                <a:cubicBezTo>
                  <a:pt x="144612" y="214392"/>
                  <a:pt x="145552" y="216741"/>
                  <a:pt x="145552" y="219561"/>
                </a:cubicBezTo>
                <a:cubicBezTo>
                  <a:pt x="145552" y="222380"/>
                  <a:pt x="145199" y="225787"/>
                  <a:pt x="144494" y="229781"/>
                </a:cubicBezTo>
                <a:cubicBezTo>
                  <a:pt x="143790" y="233775"/>
                  <a:pt x="143026" y="236888"/>
                  <a:pt x="142204" y="239120"/>
                </a:cubicBezTo>
                <a:cubicBezTo>
                  <a:pt x="141381" y="241352"/>
                  <a:pt x="140794" y="243467"/>
                  <a:pt x="140442" y="245464"/>
                </a:cubicBezTo>
                <a:cubicBezTo>
                  <a:pt x="140089" y="247461"/>
                  <a:pt x="139619" y="248695"/>
                  <a:pt x="139032" y="249164"/>
                </a:cubicBezTo>
                <a:cubicBezTo>
                  <a:pt x="138444" y="249634"/>
                  <a:pt x="137798" y="250692"/>
                  <a:pt x="137093" y="252336"/>
                </a:cubicBezTo>
                <a:lnTo>
                  <a:pt x="157534" y="265024"/>
                </a:lnTo>
                <a:cubicBezTo>
                  <a:pt x="162468" y="269723"/>
                  <a:pt x="165875" y="272777"/>
                  <a:pt x="167754" y="274187"/>
                </a:cubicBezTo>
                <a:cubicBezTo>
                  <a:pt x="169634" y="275596"/>
                  <a:pt x="170926" y="277358"/>
                  <a:pt x="171631" y="279473"/>
                </a:cubicBezTo>
                <a:cubicBezTo>
                  <a:pt x="172336" y="281588"/>
                  <a:pt x="174333" y="283643"/>
                  <a:pt x="177622" y="285640"/>
                </a:cubicBezTo>
                <a:cubicBezTo>
                  <a:pt x="180912" y="287638"/>
                  <a:pt x="182909" y="289693"/>
                  <a:pt x="183614" y="291808"/>
                </a:cubicBezTo>
                <a:cubicBezTo>
                  <a:pt x="184318" y="293922"/>
                  <a:pt x="185846" y="295626"/>
                  <a:pt x="188195" y="296918"/>
                </a:cubicBezTo>
                <a:cubicBezTo>
                  <a:pt x="190545" y="298210"/>
                  <a:pt x="191661" y="299268"/>
                  <a:pt x="191543" y="300090"/>
                </a:cubicBezTo>
                <a:cubicBezTo>
                  <a:pt x="191426" y="300912"/>
                  <a:pt x="191367" y="302028"/>
                  <a:pt x="191367" y="303438"/>
                </a:cubicBezTo>
                <a:cubicBezTo>
                  <a:pt x="189252" y="303438"/>
                  <a:pt x="187432" y="303673"/>
                  <a:pt x="185904" y="304143"/>
                </a:cubicBezTo>
                <a:cubicBezTo>
                  <a:pt x="184377" y="304613"/>
                  <a:pt x="182380" y="305905"/>
                  <a:pt x="179913" y="308019"/>
                </a:cubicBezTo>
                <a:cubicBezTo>
                  <a:pt x="177446" y="310134"/>
                  <a:pt x="175449" y="311485"/>
                  <a:pt x="173922" y="312072"/>
                </a:cubicBezTo>
                <a:cubicBezTo>
                  <a:pt x="172395" y="312660"/>
                  <a:pt x="170221" y="313071"/>
                  <a:pt x="167402" y="313306"/>
                </a:cubicBezTo>
                <a:lnTo>
                  <a:pt x="157887" y="306962"/>
                </a:lnTo>
                <a:lnTo>
                  <a:pt x="155067" y="308372"/>
                </a:lnTo>
                <a:lnTo>
                  <a:pt x="139913" y="298504"/>
                </a:lnTo>
                <a:lnTo>
                  <a:pt x="131102" y="288636"/>
                </a:lnTo>
                <a:lnTo>
                  <a:pt x="128988" y="289693"/>
                </a:lnTo>
                <a:cubicBezTo>
                  <a:pt x="128988" y="288519"/>
                  <a:pt x="129046" y="287579"/>
                  <a:pt x="129164" y="286874"/>
                </a:cubicBezTo>
                <a:cubicBezTo>
                  <a:pt x="129281" y="286169"/>
                  <a:pt x="128811" y="285464"/>
                  <a:pt x="127754" y="284759"/>
                </a:cubicBezTo>
                <a:cubicBezTo>
                  <a:pt x="126697" y="284055"/>
                  <a:pt x="125111" y="282527"/>
                  <a:pt x="122996" y="280178"/>
                </a:cubicBezTo>
                <a:lnTo>
                  <a:pt x="120530" y="281588"/>
                </a:lnTo>
                <a:cubicBezTo>
                  <a:pt x="116300" y="290516"/>
                  <a:pt x="111484" y="299091"/>
                  <a:pt x="106080" y="307315"/>
                </a:cubicBezTo>
                <a:lnTo>
                  <a:pt x="98327" y="312601"/>
                </a:lnTo>
                <a:lnTo>
                  <a:pt x="94098" y="310839"/>
                </a:lnTo>
                <a:cubicBezTo>
                  <a:pt x="94802" y="309429"/>
                  <a:pt x="95390" y="308196"/>
                  <a:pt x="95860" y="307138"/>
                </a:cubicBezTo>
                <a:cubicBezTo>
                  <a:pt x="96330" y="306081"/>
                  <a:pt x="97504" y="303908"/>
                  <a:pt x="99384" y="300618"/>
                </a:cubicBezTo>
                <a:cubicBezTo>
                  <a:pt x="101264" y="297329"/>
                  <a:pt x="102321" y="294099"/>
                  <a:pt x="102556" y="290927"/>
                </a:cubicBezTo>
                <a:cubicBezTo>
                  <a:pt x="102791" y="287755"/>
                  <a:pt x="103437" y="284759"/>
                  <a:pt x="104494" y="281940"/>
                </a:cubicBezTo>
                <a:cubicBezTo>
                  <a:pt x="105551" y="279121"/>
                  <a:pt x="106491" y="275185"/>
                  <a:pt x="107314" y="270134"/>
                </a:cubicBezTo>
                <a:cubicBezTo>
                  <a:pt x="108136" y="265082"/>
                  <a:pt x="108488" y="259972"/>
                  <a:pt x="108371" y="254803"/>
                </a:cubicBezTo>
                <a:cubicBezTo>
                  <a:pt x="108253" y="249634"/>
                  <a:pt x="108547" y="244759"/>
                  <a:pt x="109252" y="240178"/>
                </a:cubicBezTo>
                <a:cubicBezTo>
                  <a:pt x="109957" y="235596"/>
                  <a:pt x="110779" y="231015"/>
                  <a:pt x="111719" y="226433"/>
                </a:cubicBezTo>
                <a:cubicBezTo>
                  <a:pt x="112659" y="221852"/>
                  <a:pt x="113070" y="217270"/>
                  <a:pt x="112952" y="212688"/>
                </a:cubicBezTo>
                <a:cubicBezTo>
                  <a:pt x="112835" y="208107"/>
                  <a:pt x="113481" y="204818"/>
                  <a:pt x="114891" y="202821"/>
                </a:cubicBezTo>
                <a:cubicBezTo>
                  <a:pt x="116300" y="200823"/>
                  <a:pt x="116829" y="199061"/>
                  <a:pt x="116477" y="197534"/>
                </a:cubicBezTo>
                <a:cubicBezTo>
                  <a:pt x="116124" y="196007"/>
                  <a:pt x="116300" y="193246"/>
                  <a:pt x="117005" y="189252"/>
                </a:cubicBezTo>
                <a:close/>
                <a:moveTo>
                  <a:pt x="88811" y="147666"/>
                </a:moveTo>
                <a:cubicBezTo>
                  <a:pt x="89751" y="148371"/>
                  <a:pt x="92512" y="149252"/>
                  <a:pt x="97093" y="150309"/>
                </a:cubicBezTo>
                <a:cubicBezTo>
                  <a:pt x="101675" y="151367"/>
                  <a:pt x="105963" y="151836"/>
                  <a:pt x="109957" y="151719"/>
                </a:cubicBezTo>
                <a:cubicBezTo>
                  <a:pt x="113951" y="151601"/>
                  <a:pt x="117945" y="151954"/>
                  <a:pt x="121939" y="152776"/>
                </a:cubicBezTo>
                <a:cubicBezTo>
                  <a:pt x="125933" y="153599"/>
                  <a:pt x="130280" y="153951"/>
                  <a:pt x="134979" y="153833"/>
                </a:cubicBezTo>
                <a:cubicBezTo>
                  <a:pt x="139678" y="153716"/>
                  <a:pt x="145669" y="153775"/>
                  <a:pt x="152953" y="154010"/>
                </a:cubicBezTo>
                <a:cubicBezTo>
                  <a:pt x="160236" y="154245"/>
                  <a:pt x="165405" y="154950"/>
                  <a:pt x="168459" y="156124"/>
                </a:cubicBezTo>
                <a:cubicBezTo>
                  <a:pt x="171514" y="157299"/>
                  <a:pt x="174627" y="157769"/>
                  <a:pt x="177799" y="157534"/>
                </a:cubicBezTo>
                <a:cubicBezTo>
                  <a:pt x="180970" y="157299"/>
                  <a:pt x="184201" y="157240"/>
                  <a:pt x="187490" y="157358"/>
                </a:cubicBezTo>
                <a:cubicBezTo>
                  <a:pt x="190780" y="157475"/>
                  <a:pt x="193129" y="157886"/>
                  <a:pt x="194539" y="158591"/>
                </a:cubicBezTo>
                <a:cubicBezTo>
                  <a:pt x="195948" y="159296"/>
                  <a:pt x="197417" y="159590"/>
                  <a:pt x="198944" y="159472"/>
                </a:cubicBezTo>
                <a:cubicBezTo>
                  <a:pt x="200471" y="159355"/>
                  <a:pt x="201998" y="159649"/>
                  <a:pt x="203526" y="160353"/>
                </a:cubicBezTo>
                <a:cubicBezTo>
                  <a:pt x="205053" y="161058"/>
                  <a:pt x="206110" y="161528"/>
                  <a:pt x="206697" y="161763"/>
                </a:cubicBezTo>
                <a:cubicBezTo>
                  <a:pt x="207285" y="161998"/>
                  <a:pt x="207931" y="162468"/>
                  <a:pt x="208636" y="163173"/>
                </a:cubicBezTo>
                <a:cubicBezTo>
                  <a:pt x="207931" y="166227"/>
                  <a:pt x="206932" y="170985"/>
                  <a:pt x="205640" y="177446"/>
                </a:cubicBezTo>
                <a:cubicBezTo>
                  <a:pt x="204348" y="183907"/>
                  <a:pt x="203173" y="189311"/>
                  <a:pt x="202116" y="193658"/>
                </a:cubicBezTo>
                <a:cubicBezTo>
                  <a:pt x="201059" y="198004"/>
                  <a:pt x="199943" y="201293"/>
                  <a:pt x="198768" y="203525"/>
                </a:cubicBezTo>
                <a:cubicBezTo>
                  <a:pt x="197593" y="205757"/>
                  <a:pt x="196183" y="209340"/>
                  <a:pt x="194539" y="214274"/>
                </a:cubicBezTo>
                <a:lnTo>
                  <a:pt x="189605" y="217446"/>
                </a:lnTo>
                <a:cubicBezTo>
                  <a:pt x="186550" y="226609"/>
                  <a:pt x="181029" y="234128"/>
                  <a:pt x="173041" y="240001"/>
                </a:cubicBezTo>
                <a:lnTo>
                  <a:pt x="169869" y="240001"/>
                </a:lnTo>
                <a:lnTo>
                  <a:pt x="167754" y="238592"/>
                </a:lnTo>
                <a:cubicBezTo>
                  <a:pt x="169634" y="234833"/>
                  <a:pt x="170926" y="232013"/>
                  <a:pt x="171631" y="230134"/>
                </a:cubicBezTo>
                <a:cubicBezTo>
                  <a:pt x="172336" y="228254"/>
                  <a:pt x="173276" y="224730"/>
                  <a:pt x="174451" y="219561"/>
                </a:cubicBezTo>
                <a:cubicBezTo>
                  <a:pt x="175625" y="214392"/>
                  <a:pt x="176389" y="207989"/>
                  <a:pt x="176741" y="200354"/>
                </a:cubicBezTo>
                <a:cubicBezTo>
                  <a:pt x="177094" y="192718"/>
                  <a:pt x="176859" y="187901"/>
                  <a:pt x="176036" y="185904"/>
                </a:cubicBezTo>
                <a:cubicBezTo>
                  <a:pt x="175214" y="183907"/>
                  <a:pt x="174568" y="181616"/>
                  <a:pt x="174098" y="179032"/>
                </a:cubicBezTo>
                <a:cubicBezTo>
                  <a:pt x="173158" y="179032"/>
                  <a:pt x="172512" y="178856"/>
                  <a:pt x="172160" y="178503"/>
                </a:cubicBezTo>
                <a:cubicBezTo>
                  <a:pt x="171807" y="178151"/>
                  <a:pt x="168166" y="177505"/>
                  <a:pt x="161235" y="176565"/>
                </a:cubicBezTo>
                <a:cubicBezTo>
                  <a:pt x="154304" y="175625"/>
                  <a:pt x="149370" y="175801"/>
                  <a:pt x="146433" y="177094"/>
                </a:cubicBezTo>
                <a:cubicBezTo>
                  <a:pt x="143496" y="178386"/>
                  <a:pt x="137505" y="178386"/>
                  <a:pt x="128459" y="177094"/>
                </a:cubicBezTo>
                <a:cubicBezTo>
                  <a:pt x="119414" y="175801"/>
                  <a:pt x="114010" y="174803"/>
                  <a:pt x="112248" y="174098"/>
                </a:cubicBezTo>
                <a:cubicBezTo>
                  <a:pt x="110485" y="173393"/>
                  <a:pt x="108782" y="171866"/>
                  <a:pt x="107137" y="169516"/>
                </a:cubicBezTo>
                <a:lnTo>
                  <a:pt x="95507" y="161763"/>
                </a:lnTo>
                <a:cubicBezTo>
                  <a:pt x="90808" y="158004"/>
                  <a:pt x="88576" y="153305"/>
                  <a:pt x="88811" y="147666"/>
                </a:cubicBezTo>
                <a:close/>
                <a:moveTo>
                  <a:pt x="45815" y="145904"/>
                </a:moveTo>
                <a:lnTo>
                  <a:pt x="48282" y="148723"/>
                </a:lnTo>
                <a:cubicBezTo>
                  <a:pt x="49927" y="148723"/>
                  <a:pt x="51219" y="148606"/>
                  <a:pt x="52159" y="148371"/>
                </a:cubicBezTo>
                <a:cubicBezTo>
                  <a:pt x="53099" y="148136"/>
                  <a:pt x="53980" y="148371"/>
                  <a:pt x="54802" y="149076"/>
                </a:cubicBezTo>
                <a:cubicBezTo>
                  <a:pt x="55625" y="149781"/>
                  <a:pt x="56799" y="150368"/>
                  <a:pt x="58326" y="150838"/>
                </a:cubicBezTo>
                <a:cubicBezTo>
                  <a:pt x="59854" y="151308"/>
                  <a:pt x="61616" y="151425"/>
                  <a:pt x="63613" y="151190"/>
                </a:cubicBezTo>
                <a:cubicBezTo>
                  <a:pt x="65610" y="150955"/>
                  <a:pt x="67196" y="151367"/>
                  <a:pt x="68371" y="152424"/>
                </a:cubicBezTo>
                <a:cubicBezTo>
                  <a:pt x="69545" y="153481"/>
                  <a:pt x="71660" y="155302"/>
                  <a:pt x="74714" y="157886"/>
                </a:cubicBezTo>
                <a:lnTo>
                  <a:pt x="76829" y="157182"/>
                </a:lnTo>
                <a:cubicBezTo>
                  <a:pt x="78239" y="158591"/>
                  <a:pt x="80529" y="160353"/>
                  <a:pt x="83701" y="162468"/>
                </a:cubicBezTo>
                <a:cubicBezTo>
                  <a:pt x="86873" y="164582"/>
                  <a:pt x="88753" y="167226"/>
                  <a:pt x="89340" y="170397"/>
                </a:cubicBezTo>
                <a:cubicBezTo>
                  <a:pt x="89927" y="173569"/>
                  <a:pt x="90573" y="176095"/>
                  <a:pt x="91278" y="177975"/>
                </a:cubicBezTo>
                <a:lnTo>
                  <a:pt x="91278" y="180794"/>
                </a:lnTo>
                <a:lnTo>
                  <a:pt x="93040" y="191367"/>
                </a:lnTo>
                <a:cubicBezTo>
                  <a:pt x="93040" y="193246"/>
                  <a:pt x="93099" y="194656"/>
                  <a:pt x="93217" y="195596"/>
                </a:cubicBezTo>
                <a:cubicBezTo>
                  <a:pt x="93334" y="196536"/>
                  <a:pt x="93158" y="197945"/>
                  <a:pt x="92688" y="199825"/>
                </a:cubicBezTo>
                <a:cubicBezTo>
                  <a:pt x="92218" y="201705"/>
                  <a:pt x="91983" y="204406"/>
                  <a:pt x="91983" y="207931"/>
                </a:cubicBezTo>
                <a:cubicBezTo>
                  <a:pt x="91983" y="211455"/>
                  <a:pt x="91572" y="214862"/>
                  <a:pt x="90750" y="218151"/>
                </a:cubicBezTo>
                <a:cubicBezTo>
                  <a:pt x="89927" y="221440"/>
                  <a:pt x="89399" y="224553"/>
                  <a:pt x="89164" y="227490"/>
                </a:cubicBezTo>
                <a:cubicBezTo>
                  <a:pt x="88929" y="230427"/>
                  <a:pt x="88459" y="233012"/>
                  <a:pt x="87754" y="235244"/>
                </a:cubicBezTo>
                <a:cubicBezTo>
                  <a:pt x="87049" y="237476"/>
                  <a:pt x="86638" y="239414"/>
                  <a:pt x="86520" y="241059"/>
                </a:cubicBezTo>
                <a:cubicBezTo>
                  <a:pt x="86403" y="242703"/>
                  <a:pt x="86051" y="243878"/>
                  <a:pt x="85463" y="244583"/>
                </a:cubicBezTo>
                <a:cubicBezTo>
                  <a:pt x="84876" y="245288"/>
                  <a:pt x="84582" y="246580"/>
                  <a:pt x="84582" y="248460"/>
                </a:cubicBezTo>
                <a:lnTo>
                  <a:pt x="82468" y="248812"/>
                </a:lnTo>
                <a:lnTo>
                  <a:pt x="79296" y="246697"/>
                </a:lnTo>
                <a:cubicBezTo>
                  <a:pt x="75537" y="238239"/>
                  <a:pt x="73128" y="232542"/>
                  <a:pt x="72071" y="229605"/>
                </a:cubicBezTo>
                <a:cubicBezTo>
                  <a:pt x="71014" y="226668"/>
                  <a:pt x="69839" y="224377"/>
                  <a:pt x="68547" y="222733"/>
                </a:cubicBezTo>
                <a:cubicBezTo>
                  <a:pt x="67255" y="221088"/>
                  <a:pt x="65610" y="218915"/>
                  <a:pt x="63613" y="216213"/>
                </a:cubicBezTo>
                <a:cubicBezTo>
                  <a:pt x="61616" y="213511"/>
                  <a:pt x="59443" y="209282"/>
                  <a:pt x="57093" y="203525"/>
                </a:cubicBezTo>
                <a:cubicBezTo>
                  <a:pt x="54744" y="197769"/>
                  <a:pt x="53569" y="191367"/>
                  <a:pt x="53569" y="184318"/>
                </a:cubicBezTo>
                <a:cubicBezTo>
                  <a:pt x="53569" y="177270"/>
                  <a:pt x="53040" y="171983"/>
                  <a:pt x="51983" y="168459"/>
                </a:cubicBezTo>
                <a:cubicBezTo>
                  <a:pt x="50926" y="164935"/>
                  <a:pt x="49692" y="162527"/>
                  <a:pt x="48282" y="161234"/>
                </a:cubicBezTo>
                <a:cubicBezTo>
                  <a:pt x="46873" y="159942"/>
                  <a:pt x="46227" y="158415"/>
                  <a:pt x="46344" y="156653"/>
                </a:cubicBezTo>
                <a:cubicBezTo>
                  <a:pt x="46462" y="154891"/>
                  <a:pt x="46285" y="151308"/>
                  <a:pt x="45815" y="145904"/>
                </a:cubicBezTo>
                <a:close/>
                <a:moveTo>
                  <a:pt x="270891" y="82115"/>
                </a:moveTo>
                <a:cubicBezTo>
                  <a:pt x="272771" y="83290"/>
                  <a:pt x="274415" y="83995"/>
                  <a:pt x="275825" y="84230"/>
                </a:cubicBezTo>
                <a:cubicBezTo>
                  <a:pt x="277235" y="84465"/>
                  <a:pt x="281699" y="86227"/>
                  <a:pt x="289217" y="89516"/>
                </a:cubicBezTo>
                <a:cubicBezTo>
                  <a:pt x="296736" y="92805"/>
                  <a:pt x="308483" y="94450"/>
                  <a:pt x="324460" y="94450"/>
                </a:cubicBezTo>
                <a:cubicBezTo>
                  <a:pt x="340436" y="94450"/>
                  <a:pt x="353065" y="94979"/>
                  <a:pt x="362345" y="96036"/>
                </a:cubicBezTo>
                <a:cubicBezTo>
                  <a:pt x="371626" y="97093"/>
                  <a:pt x="377793" y="98268"/>
                  <a:pt x="380848" y="99560"/>
                </a:cubicBezTo>
                <a:cubicBezTo>
                  <a:pt x="383902" y="100852"/>
                  <a:pt x="386663" y="101440"/>
                  <a:pt x="389130" y="101322"/>
                </a:cubicBezTo>
                <a:cubicBezTo>
                  <a:pt x="391597" y="101205"/>
                  <a:pt x="393594" y="101440"/>
                  <a:pt x="395121" y="102027"/>
                </a:cubicBezTo>
                <a:cubicBezTo>
                  <a:pt x="396648" y="102614"/>
                  <a:pt x="398939" y="102967"/>
                  <a:pt x="401993" y="103084"/>
                </a:cubicBezTo>
                <a:cubicBezTo>
                  <a:pt x="405048" y="103202"/>
                  <a:pt x="408572" y="102967"/>
                  <a:pt x="412566" y="102379"/>
                </a:cubicBezTo>
                <a:cubicBezTo>
                  <a:pt x="416560" y="101792"/>
                  <a:pt x="419615" y="101557"/>
                  <a:pt x="421729" y="101675"/>
                </a:cubicBezTo>
                <a:cubicBezTo>
                  <a:pt x="423844" y="101792"/>
                  <a:pt x="426017" y="101733"/>
                  <a:pt x="428249" y="101498"/>
                </a:cubicBezTo>
                <a:cubicBezTo>
                  <a:pt x="430481" y="101263"/>
                  <a:pt x="433829" y="100559"/>
                  <a:pt x="438293" y="99384"/>
                </a:cubicBezTo>
                <a:lnTo>
                  <a:pt x="438998" y="100089"/>
                </a:lnTo>
                <a:lnTo>
                  <a:pt x="435826" y="103965"/>
                </a:lnTo>
                <a:cubicBezTo>
                  <a:pt x="433477" y="104905"/>
                  <a:pt x="431538" y="105434"/>
                  <a:pt x="430011" y="105551"/>
                </a:cubicBezTo>
                <a:cubicBezTo>
                  <a:pt x="428484" y="105669"/>
                  <a:pt x="426252" y="106609"/>
                  <a:pt x="423315" y="108371"/>
                </a:cubicBezTo>
                <a:cubicBezTo>
                  <a:pt x="420378" y="110133"/>
                  <a:pt x="417500" y="111308"/>
                  <a:pt x="414681" y="111895"/>
                </a:cubicBezTo>
                <a:cubicBezTo>
                  <a:pt x="411861" y="112482"/>
                  <a:pt x="409101" y="113540"/>
                  <a:pt x="406399" y="115067"/>
                </a:cubicBezTo>
                <a:cubicBezTo>
                  <a:pt x="403697" y="116594"/>
                  <a:pt x="400936" y="118004"/>
                  <a:pt x="398117" y="119296"/>
                </a:cubicBezTo>
                <a:cubicBezTo>
                  <a:pt x="395297" y="120588"/>
                  <a:pt x="392595" y="121234"/>
                  <a:pt x="390011" y="121234"/>
                </a:cubicBezTo>
                <a:cubicBezTo>
                  <a:pt x="387426" y="121234"/>
                  <a:pt x="384783" y="121880"/>
                  <a:pt x="382081" y="123173"/>
                </a:cubicBezTo>
                <a:cubicBezTo>
                  <a:pt x="379379" y="124465"/>
                  <a:pt x="376736" y="125111"/>
                  <a:pt x="374152" y="125111"/>
                </a:cubicBezTo>
                <a:cubicBezTo>
                  <a:pt x="371567" y="125111"/>
                  <a:pt x="369100" y="125581"/>
                  <a:pt x="366751" y="126521"/>
                </a:cubicBezTo>
                <a:cubicBezTo>
                  <a:pt x="364401" y="127460"/>
                  <a:pt x="362757" y="127813"/>
                  <a:pt x="361817" y="127578"/>
                </a:cubicBezTo>
                <a:cubicBezTo>
                  <a:pt x="360877" y="127343"/>
                  <a:pt x="360113" y="127637"/>
                  <a:pt x="359526" y="128459"/>
                </a:cubicBezTo>
                <a:cubicBezTo>
                  <a:pt x="358939" y="129281"/>
                  <a:pt x="356765" y="129869"/>
                  <a:pt x="353006" y="130221"/>
                </a:cubicBezTo>
                <a:cubicBezTo>
                  <a:pt x="349247" y="130573"/>
                  <a:pt x="346075" y="130691"/>
                  <a:pt x="343491" y="130573"/>
                </a:cubicBezTo>
                <a:cubicBezTo>
                  <a:pt x="340906" y="130456"/>
                  <a:pt x="338381" y="130691"/>
                  <a:pt x="335914" y="131278"/>
                </a:cubicBezTo>
                <a:cubicBezTo>
                  <a:pt x="333447" y="131866"/>
                  <a:pt x="329687" y="132159"/>
                  <a:pt x="324636" y="132159"/>
                </a:cubicBezTo>
                <a:cubicBezTo>
                  <a:pt x="319585" y="132159"/>
                  <a:pt x="316060" y="131866"/>
                  <a:pt x="314063" y="131278"/>
                </a:cubicBezTo>
                <a:cubicBezTo>
                  <a:pt x="312066" y="130691"/>
                  <a:pt x="310245" y="130456"/>
                  <a:pt x="308601" y="130573"/>
                </a:cubicBezTo>
                <a:cubicBezTo>
                  <a:pt x="306956" y="130691"/>
                  <a:pt x="304137" y="130750"/>
                  <a:pt x="300142" y="130750"/>
                </a:cubicBezTo>
                <a:lnTo>
                  <a:pt x="298380" y="128635"/>
                </a:lnTo>
                <a:lnTo>
                  <a:pt x="294856" y="127930"/>
                </a:lnTo>
                <a:cubicBezTo>
                  <a:pt x="288277" y="120412"/>
                  <a:pt x="283109" y="112306"/>
                  <a:pt x="279349" y="103613"/>
                </a:cubicBezTo>
                <a:lnTo>
                  <a:pt x="275473" y="101146"/>
                </a:lnTo>
                <a:cubicBezTo>
                  <a:pt x="273593" y="97152"/>
                  <a:pt x="272301" y="94274"/>
                  <a:pt x="271596" y="92512"/>
                </a:cubicBezTo>
                <a:cubicBezTo>
                  <a:pt x="270891" y="90749"/>
                  <a:pt x="270186" y="89575"/>
                  <a:pt x="269481" y="88987"/>
                </a:cubicBezTo>
                <a:cubicBezTo>
                  <a:pt x="268777" y="88400"/>
                  <a:pt x="268072" y="87519"/>
                  <a:pt x="267367" y="86344"/>
                </a:cubicBezTo>
                <a:close/>
                <a:moveTo>
                  <a:pt x="526647" y="38767"/>
                </a:moveTo>
                <a:cubicBezTo>
                  <a:pt x="532286" y="44875"/>
                  <a:pt x="537220" y="51454"/>
                  <a:pt x="541449" y="58503"/>
                </a:cubicBezTo>
                <a:lnTo>
                  <a:pt x="543211" y="58855"/>
                </a:lnTo>
                <a:cubicBezTo>
                  <a:pt x="543916" y="60265"/>
                  <a:pt x="544914" y="61733"/>
                  <a:pt x="546207" y="63260"/>
                </a:cubicBezTo>
                <a:cubicBezTo>
                  <a:pt x="547499" y="64787"/>
                  <a:pt x="548674" y="68077"/>
                  <a:pt x="549731" y="73128"/>
                </a:cubicBezTo>
                <a:cubicBezTo>
                  <a:pt x="550788" y="78180"/>
                  <a:pt x="551023" y="81293"/>
                  <a:pt x="550436" y="82467"/>
                </a:cubicBezTo>
                <a:cubicBezTo>
                  <a:pt x="549848" y="83642"/>
                  <a:pt x="549555" y="84641"/>
                  <a:pt x="549555" y="85463"/>
                </a:cubicBezTo>
                <a:cubicBezTo>
                  <a:pt x="549555" y="86285"/>
                  <a:pt x="549790" y="87166"/>
                  <a:pt x="550259" y="88106"/>
                </a:cubicBezTo>
                <a:cubicBezTo>
                  <a:pt x="550729" y="89046"/>
                  <a:pt x="550788" y="90338"/>
                  <a:pt x="550436" y="91983"/>
                </a:cubicBezTo>
                <a:cubicBezTo>
                  <a:pt x="550083" y="93628"/>
                  <a:pt x="549261" y="95155"/>
                  <a:pt x="547969" y="96564"/>
                </a:cubicBezTo>
                <a:cubicBezTo>
                  <a:pt x="546676" y="97974"/>
                  <a:pt x="544856" y="100676"/>
                  <a:pt x="542506" y="104670"/>
                </a:cubicBezTo>
                <a:lnTo>
                  <a:pt x="539687" y="106432"/>
                </a:lnTo>
                <a:cubicBezTo>
                  <a:pt x="539452" y="108077"/>
                  <a:pt x="538571" y="110250"/>
                  <a:pt x="537044" y="112952"/>
                </a:cubicBezTo>
                <a:cubicBezTo>
                  <a:pt x="535516" y="115654"/>
                  <a:pt x="534518" y="117710"/>
                  <a:pt x="534048" y="119120"/>
                </a:cubicBezTo>
                <a:lnTo>
                  <a:pt x="532286" y="119824"/>
                </a:lnTo>
                <a:cubicBezTo>
                  <a:pt x="530171" y="122174"/>
                  <a:pt x="528762" y="124993"/>
                  <a:pt x="528057" y="128283"/>
                </a:cubicBezTo>
                <a:lnTo>
                  <a:pt x="533343" y="133569"/>
                </a:lnTo>
                <a:cubicBezTo>
                  <a:pt x="534518" y="133804"/>
                  <a:pt x="535458" y="133863"/>
                  <a:pt x="536162" y="133745"/>
                </a:cubicBezTo>
                <a:cubicBezTo>
                  <a:pt x="536867" y="133628"/>
                  <a:pt x="537513" y="133922"/>
                  <a:pt x="538101" y="134626"/>
                </a:cubicBezTo>
                <a:cubicBezTo>
                  <a:pt x="538688" y="135331"/>
                  <a:pt x="539804" y="136271"/>
                  <a:pt x="541449" y="137446"/>
                </a:cubicBezTo>
                <a:cubicBezTo>
                  <a:pt x="542624" y="141440"/>
                  <a:pt x="543681" y="144024"/>
                  <a:pt x="544621" y="145199"/>
                </a:cubicBezTo>
                <a:cubicBezTo>
                  <a:pt x="545560" y="146374"/>
                  <a:pt x="546148" y="147842"/>
                  <a:pt x="546383" y="149604"/>
                </a:cubicBezTo>
                <a:cubicBezTo>
                  <a:pt x="546618" y="151367"/>
                  <a:pt x="546559" y="153070"/>
                  <a:pt x="546207" y="154715"/>
                </a:cubicBezTo>
                <a:cubicBezTo>
                  <a:pt x="545854" y="156359"/>
                  <a:pt x="545678" y="159120"/>
                  <a:pt x="545678" y="162997"/>
                </a:cubicBezTo>
                <a:cubicBezTo>
                  <a:pt x="545678" y="166873"/>
                  <a:pt x="545854" y="173099"/>
                  <a:pt x="546207" y="181675"/>
                </a:cubicBezTo>
                <a:cubicBezTo>
                  <a:pt x="546559" y="190251"/>
                  <a:pt x="546207" y="197417"/>
                  <a:pt x="545149" y="203173"/>
                </a:cubicBezTo>
                <a:cubicBezTo>
                  <a:pt x="544092" y="208929"/>
                  <a:pt x="543505" y="212747"/>
                  <a:pt x="543387" y="214627"/>
                </a:cubicBezTo>
                <a:cubicBezTo>
                  <a:pt x="543270" y="216506"/>
                  <a:pt x="542976" y="217622"/>
                  <a:pt x="542506" y="217975"/>
                </a:cubicBezTo>
                <a:cubicBezTo>
                  <a:pt x="542036" y="218327"/>
                  <a:pt x="541801" y="218797"/>
                  <a:pt x="541801" y="219385"/>
                </a:cubicBezTo>
                <a:cubicBezTo>
                  <a:pt x="541801" y="219972"/>
                  <a:pt x="541978" y="220794"/>
                  <a:pt x="542330" y="221852"/>
                </a:cubicBezTo>
                <a:cubicBezTo>
                  <a:pt x="542682" y="222909"/>
                  <a:pt x="542624" y="225141"/>
                  <a:pt x="542154" y="228548"/>
                </a:cubicBezTo>
                <a:cubicBezTo>
                  <a:pt x="541684" y="231954"/>
                  <a:pt x="541096" y="233951"/>
                  <a:pt x="540392" y="234539"/>
                </a:cubicBezTo>
                <a:cubicBezTo>
                  <a:pt x="539687" y="235126"/>
                  <a:pt x="539393" y="235772"/>
                  <a:pt x="539511" y="236477"/>
                </a:cubicBezTo>
                <a:cubicBezTo>
                  <a:pt x="539628" y="237182"/>
                  <a:pt x="539569" y="237711"/>
                  <a:pt x="539334" y="238063"/>
                </a:cubicBezTo>
                <a:cubicBezTo>
                  <a:pt x="539099" y="238416"/>
                  <a:pt x="538512" y="238944"/>
                  <a:pt x="537572" y="239649"/>
                </a:cubicBezTo>
                <a:cubicBezTo>
                  <a:pt x="538042" y="240354"/>
                  <a:pt x="538218" y="241000"/>
                  <a:pt x="538101" y="241587"/>
                </a:cubicBezTo>
                <a:cubicBezTo>
                  <a:pt x="537983" y="242175"/>
                  <a:pt x="537983" y="242821"/>
                  <a:pt x="538101" y="243526"/>
                </a:cubicBezTo>
                <a:cubicBezTo>
                  <a:pt x="538218" y="244231"/>
                  <a:pt x="538218" y="245523"/>
                  <a:pt x="538101" y="247402"/>
                </a:cubicBezTo>
                <a:cubicBezTo>
                  <a:pt x="537983" y="249282"/>
                  <a:pt x="537631" y="251220"/>
                  <a:pt x="537044" y="253217"/>
                </a:cubicBezTo>
                <a:cubicBezTo>
                  <a:pt x="536456" y="255214"/>
                  <a:pt x="536104" y="257681"/>
                  <a:pt x="535986" y="260618"/>
                </a:cubicBezTo>
                <a:cubicBezTo>
                  <a:pt x="535869" y="263555"/>
                  <a:pt x="535928" y="265611"/>
                  <a:pt x="536162" y="266786"/>
                </a:cubicBezTo>
                <a:cubicBezTo>
                  <a:pt x="535223" y="267726"/>
                  <a:pt x="534400" y="268489"/>
                  <a:pt x="533696" y="269076"/>
                </a:cubicBezTo>
                <a:cubicBezTo>
                  <a:pt x="532991" y="269664"/>
                  <a:pt x="532345" y="270486"/>
                  <a:pt x="531757" y="271543"/>
                </a:cubicBezTo>
                <a:cubicBezTo>
                  <a:pt x="531170" y="272601"/>
                  <a:pt x="530935" y="273482"/>
                  <a:pt x="531052" y="274187"/>
                </a:cubicBezTo>
                <a:cubicBezTo>
                  <a:pt x="531170" y="274891"/>
                  <a:pt x="531346" y="275714"/>
                  <a:pt x="531581" y="276654"/>
                </a:cubicBezTo>
                <a:cubicBezTo>
                  <a:pt x="531111" y="277828"/>
                  <a:pt x="530641" y="278827"/>
                  <a:pt x="530171" y="279649"/>
                </a:cubicBezTo>
                <a:cubicBezTo>
                  <a:pt x="529701" y="280472"/>
                  <a:pt x="529525" y="281294"/>
                  <a:pt x="529643" y="282116"/>
                </a:cubicBezTo>
                <a:cubicBezTo>
                  <a:pt x="529760" y="282939"/>
                  <a:pt x="529701" y="283996"/>
                  <a:pt x="529466" y="285288"/>
                </a:cubicBezTo>
                <a:cubicBezTo>
                  <a:pt x="529231" y="286580"/>
                  <a:pt x="528644" y="288754"/>
                  <a:pt x="527704" y="291808"/>
                </a:cubicBezTo>
                <a:lnTo>
                  <a:pt x="526647" y="292513"/>
                </a:lnTo>
                <a:lnTo>
                  <a:pt x="524532" y="290398"/>
                </a:lnTo>
                <a:lnTo>
                  <a:pt x="525942" y="287226"/>
                </a:lnTo>
                <a:cubicBezTo>
                  <a:pt x="525472" y="286522"/>
                  <a:pt x="525061" y="283526"/>
                  <a:pt x="524709" y="278240"/>
                </a:cubicBezTo>
                <a:cubicBezTo>
                  <a:pt x="524356" y="272953"/>
                  <a:pt x="524180" y="268783"/>
                  <a:pt x="524180" y="265728"/>
                </a:cubicBezTo>
                <a:cubicBezTo>
                  <a:pt x="524180" y="262674"/>
                  <a:pt x="523886" y="259855"/>
                  <a:pt x="523299" y="257270"/>
                </a:cubicBezTo>
                <a:cubicBezTo>
                  <a:pt x="522712" y="254686"/>
                  <a:pt x="522359" y="251749"/>
                  <a:pt x="522242" y="248460"/>
                </a:cubicBezTo>
                <a:cubicBezTo>
                  <a:pt x="522124" y="245170"/>
                  <a:pt x="521713" y="240236"/>
                  <a:pt x="521008" y="233658"/>
                </a:cubicBezTo>
                <a:cubicBezTo>
                  <a:pt x="520303" y="227079"/>
                  <a:pt x="519775" y="222615"/>
                  <a:pt x="519422" y="220266"/>
                </a:cubicBezTo>
                <a:cubicBezTo>
                  <a:pt x="519070" y="217916"/>
                  <a:pt x="518894" y="215390"/>
                  <a:pt x="518894" y="212688"/>
                </a:cubicBezTo>
                <a:cubicBezTo>
                  <a:pt x="518894" y="209987"/>
                  <a:pt x="518600" y="207226"/>
                  <a:pt x="518013" y="204406"/>
                </a:cubicBezTo>
                <a:cubicBezTo>
                  <a:pt x="517425" y="201587"/>
                  <a:pt x="517073" y="198122"/>
                  <a:pt x="516955" y="194010"/>
                </a:cubicBezTo>
                <a:cubicBezTo>
                  <a:pt x="516838" y="189898"/>
                  <a:pt x="516544" y="185904"/>
                  <a:pt x="516074" y="182027"/>
                </a:cubicBezTo>
                <a:cubicBezTo>
                  <a:pt x="515604" y="178151"/>
                  <a:pt x="515252" y="174450"/>
                  <a:pt x="515017" y="170926"/>
                </a:cubicBezTo>
                <a:cubicBezTo>
                  <a:pt x="514782" y="167402"/>
                  <a:pt x="514488" y="164524"/>
                  <a:pt x="514136" y="162292"/>
                </a:cubicBezTo>
                <a:cubicBezTo>
                  <a:pt x="513784" y="160060"/>
                  <a:pt x="513607" y="157945"/>
                  <a:pt x="513607" y="155948"/>
                </a:cubicBezTo>
                <a:cubicBezTo>
                  <a:pt x="513607" y="153951"/>
                  <a:pt x="513372" y="151954"/>
                  <a:pt x="512902" y="149957"/>
                </a:cubicBezTo>
                <a:cubicBezTo>
                  <a:pt x="512433" y="147960"/>
                  <a:pt x="511610" y="146491"/>
                  <a:pt x="510435" y="145552"/>
                </a:cubicBezTo>
                <a:cubicBezTo>
                  <a:pt x="509261" y="146491"/>
                  <a:pt x="508203" y="147196"/>
                  <a:pt x="507264" y="147666"/>
                </a:cubicBezTo>
                <a:lnTo>
                  <a:pt x="503739" y="151895"/>
                </a:lnTo>
                <a:lnTo>
                  <a:pt x="501625" y="152248"/>
                </a:lnTo>
                <a:cubicBezTo>
                  <a:pt x="495516" y="157886"/>
                  <a:pt x="490700" y="164230"/>
                  <a:pt x="487175" y="171279"/>
                </a:cubicBezTo>
                <a:cubicBezTo>
                  <a:pt x="486706" y="171513"/>
                  <a:pt x="486236" y="171572"/>
                  <a:pt x="485766" y="171455"/>
                </a:cubicBezTo>
                <a:cubicBezTo>
                  <a:pt x="485296" y="171337"/>
                  <a:pt x="484591" y="171631"/>
                  <a:pt x="483651" y="172336"/>
                </a:cubicBezTo>
                <a:cubicBezTo>
                  <a:pt x="482711" y="173041"/>
                  <a:pt x="481302" y="174333"/>
                  <a:pt x="479422" y="176212"/>
                </a:cubicBezTo>
                <a:cubicBezTo>
                  <a:pt x="478952" y="177387"/>
                  <a:pt x="478482" y="178268"/>
                  <a:pt x="478012" y="178856"/>
                </a:cubicBezTo>
                <a:cubicBezTo>
                  <a:pt x="477542" y="179443"/>
                  <a:pt x="476779" y="180207"/>
                  <a:pt x="475722" y="181146"/>
                </a:cubicBezTo>
                <a:cubicBezTo>
                  <a:pt x="474664" y="182086"/>
                  <a:pt x="473901" y="183555"/>
                  <a:pt x="473431" y="185552"/>
                </a:cubicBezTo>
                <a:cubicBezTo>
                  <a:pt x="472961" y="187549"/>
                  <a:pt x="472080" y="189370"/>
                  <a:pt x="470788" y="191014"/>
                </a:cubicBezTo>
                <a:lnTo>
                  <a:pt x="470197" y="192407"/>
                </a:lnTo>
                <a:lnTo>
                  <a:pt x="470716" y="192072"/>
                </a:lnTo>
                <a:lnTo>
                  <a:pt x="471774" y="192072"/>
                </a:lnTo>
                <a:lnTo>
                  <a:pt x="472831" y="193481"/>
                </a:lnTo>
                <a:lnTo>
                  <a:pt x="469659" y="194186"/>
                </a:lnTo>
                <a:lnTo>
                  <a:pt x="469302" y="194515"/>
                </a:lnTo>
                <a:lnTo>
                  <a:pt x="468321" y="196829"/>
                </a:lnTo>
                <a:cubicBezTo>
                  <a:pt x="467968" y="199061"/>
                  <a:pt x="467087" y="200706"/>
                  <a:pt x="465677" y="201763"/>
                </a:cubicBezTo>
                <a:cubicBezTo>
                  <a:pt x="464268" y="202821"/>
                  <a:pt x="463445" y="203584"/>
                  <a:pt x="463211" y="204054"/>
                </a:cubicBezTo>
                <a:cubicBezTo>
                  <a:pt x="462976" y="204524"/>
                  <a:pt x="462858" y="205346"/>
                  <a:pt x="462858" y="206521"/>
                </a:cubicBezTo>
                <a:lnTo>
                  <a:pt x="460039" y="208283"/>
                </a:lnTo>
                <a:cubicBezTo>
                  <a:pt x="460744" y="206169"/>
                  <a:pt x="461448" y="204465"/>
                  <a:pt x="462153" y="203173"/>
                </a:cubicBezTo>
                <a:cubicBezTo>
                  <a:pt x="462858" y="201881"/>
                  <a:pt x="463211" y="200765"/>
                  <a:pt x="463211" y="199825"/>
                </a:cubicBezTo>
                <a:lnTo>
                  <a:pt x="463363" y="199112"/>
                </a:lnTo>
                <a:lnTo>
                  <a:pt x="448161" y="205288"/>
                </a:lnTo>
                <a:cubicBezTo>
                  <a:pt x="444167" y="206345"/>
                  <a:pt x="441406" y="207578"/>
                  <a:pt x="439879" y="208988"/>
                </a:cubicBezTo>
                <a:cubicBezTo>
                  <a:pt x="438352" y="210398"/>
                  <a:pt x="437001" y="211161"/>
                  <a:pt x="435826" y="211279"/>
                </a:cubicBezTo>
                <a:cubicBezTo>
                  <a:pt x="434651" y="211396"/>
                  <a:pt x="433300" y="211807"/>
                  <a:pt x="431773" y="212512"/>
                </a:cubicBezTo>
                <a:cubicBezTo>
                  <a:pt x="430246" y="213217"/>
                  <a:pt x="428660" y="213687"/>
                  <a:pt x="427016" y="213922"/>
                </a:cubicBezTo>
                <a:cubicBezTo>
                  <a:pt x="425371" y="214157"/>
                  <a:pt x="423902" y="214686"/>
                  <a:pt x="422610" y="215508"/>
                </a:cubicBezTo>
                <a:cubicBezTo>
                  <a:pt x="421318" y="216330"/>
                  <a:pt x="419967" y="216859"/>
                  <a:pt x="418557" y="217094"/>
                </a:cubicBezTo>
                <a:cubicBezTo>
                  <a:pt x="417148" y="217329"/>
                  <a:pt x="416032" y="217916"/>
                  <a:pt x="415209" y="218856"/>
                </a:cubicBezTo>
                <a:cubicBezTo>
                  <a:pt x="414387" y="219796"/>
                  <a:pt x="413153" y="220383"/>
                  <a:pt x="411509" y="220618"/>
                </a:cubicBezTo>
                <a:cubicBezTo>
                  <a:pt x="409864" y="220853"/>
                  <a:pt x="406986" y="221675"/>
                  <a:pt x="402874" y="223085"/>
                </a:cubicBezTo>
                <a:cubicBezTo>
                  <a:pt x="398763" y="224495"/>
                  <a:pt x="395180" y="225493"/>
                  <a:pt x="392125" y="226081"/>
                </a:cubicBezTo>
                <a:cubicBezTo>
                  <a:pt x="389071" y="226668"/>
                  <a:pt x="385723" y="227549"/>
                  <a:pt x="382081" y="228724"/>
                </a:cubicBezTo>
                <a:cubicBezTo>
                  <a:pt x="378439" y="229899"/>
                  <a:pt x="375620" y="230368"/>
                  <a:pt x="373623" y="230134"/>
                </a:cubicBezTo>
                <a:cubicBezTo>
                  <a:pt x="371626" y="229899"/>
                  <a:pt x="370040" y="230192"/>
                  <a:pt x="368865" y="231015"/>
                </a:cubicBezTo>
                <a:cubicBezTo>
                  <a:pt x="367691" y="231837"/>
                  <a:pt x="365458" y="232248"/>
                  <a:pt x="362169" y="232248"/>
                </a:cubicBezTo>
                <a:cubicBezTo>
                  <a:pt x="358880" y="232248"/>
                  <a:pt x="356002" y="232600"/>
                  <a:pt x="353535" y="233305"/>
                </a:cubicBezTo>
                <a:cubicBezTo>
                  <a:pt x="351068" y="234010"/>
                  <a:pt x="349129" y="234128"/>
                  <a:pt x="347720" y="233658"/>
                </a:cubicBezTo>
                <a:cubicBezTo>
                  <a:pt x="346310" y="233188"/>
                  <a:pt x="344548" y="233423"/>
                  <a:pt x="342433" y="234363"/>
                </a:cubicBezTo>
                <a:cubicBezTo>
                  <a:pt x="340319" y="235302"/>
                  <a:pt x="335209" y="235655"/>
                  <a:pt x="327103" y="235420"/>
                </a:cubicBezTo>
                <a:cubicBezTo>
                  <a:pt x="318997" y="235185"/>
                  <a:pt x="312536" y="234715"/>
                  <a:pt x="307720" y="234010"/>
                </a:cubicBezTo>
                <a:cubicBezTo>
                  <a:pt x="302903" y="233305"/>
                  <a:pt x="298968" y="233129"/>
                  <a:pt x="295913" y="233482"/>
                </a:cubicBezTo>
                <a:cubicBezTo>
                  <a:pt x="292859" y="233834"/>
                  <a:pt x="290568" y="233482"/>
                  <a:pt x="289041" y="232424"/>
                </a:cubicBezTo>
                <a:cubicBezTo>
                  <a:pt x="287514" y="231367"/>
                  <a:pt x="285634" y="231073"/>
                  <a:pt x="283402" y="231543"/>
                </a:cubicBezTo>
                <a:cubicBezTo>
                  <a:pt x="281170" y="232013"/>
                  <a:pt x="279349" y="231837"/>
                  <a:pt x="277940" y="231015"/>
                </a:cubicBezTo>
                <a:cubicBezTo>
                  <a:pt x="276530" y="230192"/>
                  <a:pt x="275120" y="229781"/>
                  <a:pt x="273711" y="229781"/>
                </a:cubicBezTo>
                <a:cubicBezTo>
                  <a:pt x="272301" y="229781"/>
                  <a:pt x="271126" y="229429"/>
                  <a:pt x="270186" y="228724"/>
                </a:cubicBezTo>
                <a:cubicBezTo>
                  <a:pt x="269247" y="228019"/>
                  <a:pt x="267954" y="226727"/>
                  <a:pt x="266310" y="224847"/>
                </a:cubicBezTo>
                <a:lnTo>
                  <a:pt x="253270" y="209340"/>
                </a:lnTo>
                <a:lnTo>
                  <a:pt x="246574" y="203349"/>
                </a:lnTo>
                <a:lnTo>
                  <a:pt x="241640" y="196301"/>
                </a:lnTo>
                <a:cubicBezTo>
                  <a:pt x="244224" y="195361"/>
                  <a:pt x="247631" y="195008"/>
                  <a:pt x="251860" y="195243"/>
                </a:cubicBezTo>
                <a:cubicBezTo>
                  <a:pt x="256089" y="195478"/>
                  <a:pt x="259555" y="195948"/>
                  <a:pt x="262257" y="196653"/>
                </a:cubicBezTo>
                <a:cubicBezTo>
                  <a:pt x="264959" y="197358"/>
                  <a:pt x="267719" y="197828"/>
                  <a:pt x="270539" y="198063"/>
                </a:cubicBezTo>
                <a:cubicBezTo>
                  <a:pt x="273358" y="198298"/>
                  <a:pt x="278821" y="198709"/>
                  <a:pt x="286926" y="199296"/>
                </a:cubicBezTo>
                <a:cubicBezTo>
                  <a:pt x="295032" y="199884"/>
                  <a:pt x="299966" y="200119"/>
                  <a:pt x="301728" y="200001"/>
                </a:cubicBezTo>
                <a:cubicBezTo>
                  <a:pt x="303490" y="199884"/>
                  <a:pt x="304724" y="199590"/>
                  <a:pt x="305429" y="199120"/>
                </a:cubicBezTo>
                <a:cubicBezTo>
                  <a:pt x="306134" y="199590"/>
                  <a:pt x="306604" y="199884"/>
                  <a:pt x="306838" y="200001"/>
                </a:cubicBezTo>
                <a:cubicBezTo>
                  <a:pt x="307073" y="200119"/>
                  <a:pt x="308483" y="200354"/>
                  <a:pt x="311068" y="200706"/>
                </a:cubicBezTo>
                <a:cubicBezTo>
                  <a:pt x="313652" y="201058"/>
                  <a:pt x="316883" y="201235"/>
                  <a:pt x="320759" y="201235"/>
                </a:cubicBezTo>
                <a:cubicBezTo>
                  <a:pt x="324636" y="201235"/>
                  <a:pt x="326809" y="201411"/>
                  <a:pt x="327279" y="201763"/>
                </a:cubicBezTo>
                <a:cubicBezTo>
                  <a:pt x="327749" y="202116"/>
                  <a:pt x="328336" y="202527"/>
                  <a:pt x="329041" y="202997"/>
                </a:cubicBezTo>
                <a:cubicBezTo>
                  <a:pt x="329746" y="202527"/>
                  <a:pt x="330451" y="202116"/>
                  <a:pt x="331156" y="201763"/>
                </a:cubicBezTo>
                <a:cubicBezTo>
                  <a:pt x="331861" y="201411"/>
                  <a:pt x="333799" y="201235"/>
                  <a:pt x="336971" y="201235"/>
                </a:cubicBezTo>
                <a:cubicBezTo>
                  <a:pt x="340143" y="201235"/>
                  <a:pt x="343197" y="201939"/>
                  <a:pt x="346134" y="203349"/>
                </a:cubicBezTo>
                <a:cubicBezTo>
                  <a:pt x="349071" y="204759"/>
                  <a:pt x="361464" y="205346"/>
                  <a:pt x="383315" y="205111"/>
                </a:cubicBezTo>
                <a:cubicBezTo>
                  <a:pt x="405165" y="204876"/>
                  <a:pt x="421318" y="204172"/>
                  <a:pt x="431773" y="202997"/>
                </a:cubicBezTo>
                <a:cubicBezTo>
                  <a:pt x="442229" y="201822"/>
                  <a:pt x="449923" y="200530"/>
                  <a:pt x="454857" y="199120"/>
                </a:cubicBezTo>
                <a:lnTo>
                  <a:pt x="464680" y="195790"/>
                </a:lnTo>
                <a:lnTo>
                  <a:pt x="464796" y="195596"/>
                </a:lnTo>
                <a:cubicBezTo>
                  <a:pt x="465149" y="195126"/>
                  <a:pt x="465912" y="194304"/>
                  <a:pt x="467087" y="193129"/>
                </a:cubicBezTo>
                <a:lnTo>
                  <a:pt x="466030" y="190309"/>
                </a:lnTo>
                <a:cubicBezTo>
                  <a:pt x="466735" y="189605"/>
                  <a:pt x="467322" y="188606"/>
                  <a:pt x="467792" y="187314"/>
                </a:cubicBezTo>
                <a:cubicBezTo>
                  <a:pt x="468262" y="186022"/>
                  <a:pt x="468497" y="184906"/>
                  <a:pt x="468497" y="183966"/>
                </a:cubicBezTo>
                <a:cubicBezTo>
                  <a:pt x="468497" y="183026"/>
                  <a:pt x="468908" y="181558"/>
                  <a:pt x="469730" y="179561"/>
                </a:cubicBezTo>
                <a:cubicBezTo>
                  <a:pt x="470553" y="177563"/>
                  <a:pt x="470964" y="176154"/>
                  <a:pt x="470964" y="175331"/>
                </a:cubicBezTo>
                <a:cubicBezTo>
                  <a:pt x="470964" y="174509"/>
                  <a:pt x="471258" y="173393"/>
                  <a:pt x="471845" y="171983"/>
                </a:cubicBezTo>
                <a:cubicBezTo>
                  <a:pt x="472432" y="170574"/>
                  <a:pt x="472961" y="169281"/>
                  <a:pt x="473431" y="168107"/>
                </a:cubicBezTo>
                <a:lnTo>
                  <a:pt x="472726" y="165640"/>
                </a:lnTo>
                <a:cubicBezTo>
                  <a:pt x="473666" y="164230"/>
                  <a:pt x="474312" y="163173"/>
                  <a:pt x="474664" y="162468"/>
                </a:cubicBezTo>
                <a:cubicBezTo>
                  <a:pt x="475017" y="161763"/>
                  <a:pt x="475252" y="160765"/>
                  <a:pt x="475369" y="159472"/>
                </a:cubicBezTo>
                <a:cubicBezTo>
                  <a:pt x="475487" y="158180"/>
                  <a:pt x="475957" y="157064"/>
                  <a:pt x="476779" y="156124"/>
                </a:cubicBezTo>
                <a:cubicBezTo>
                  <a:pt x="477601" y="155184"/>
                  <a:pt x="477895" y="154421"/>
                  <a:pt x="477660" y="153833"/>
                </a:cubicBezTo>
                <a:cubicBezTo>
                  <a:pt x="477425" y="153246"/>
                  <a:pt x="477542" y="152600"/>
                  <a:pt x="478012" y="151895"/>
                </a:cubicBezTo>
                <a:lnTo>
                  <a:pt x="480479" y="149428"/>
                </a:lnTo>
                <a:cubicBezTo>
                  <a:pt x="480244" y="148958"/>
                  <a:pt x="480068" y="148430"/>
                  <a:pt x="479951" y="147842"/>
                </a:cubicBezTo>
                <a:cubicBezTo>
                  <a:pt x="479833" y="147255"/>
                  <a:pt x="480068" y="146491"/>
                  <a:pt x="480656" y="145552"/>
                </a:cubicBezTo>
                <a:cubicBezTo>
                  <a:pt x="481243" y="144612"/>
                  <a:pt x="481654" y="143437"/>
                  <a:pt x="481889" y="142027"/>
                </a:cubicBezTo>
                <a:cubicBezTo>
                  <a:pt x="482124" y="140618"/>
                  <a:pt x="482829" y="138562"/>
                  <a:pt x="484004" y="135860"/>
                </a:cubicBezTo>
                <a:cubicBezTo>
                  <a:pt x="485178" y="133158"/>
                  <a:pt x="486588" y="130397"/>
                  <a:pt x="488233" y="127578"/>
                </a:cubicBezTo>
                <a:lnTo>
                  <a:pt x="487175" y="125111"/>
                </a:lnTo>
                <a:cubicBezTo>
                  <a:pt x="489055" y="123936"/>
                  <a:pt x="490054" y="122761"/>
                  <a:pt x="490171" y="121587"/>
                </a:cubicBezTo>
                <a:cubicBezTo>
                  <a:pt x="490289" y="120412"/>
                  <a:pt x="490700" y="119120"/>
                  <a:pt x="491405" y="117710"/>
                </a:cubicBezTo>
                <a:cubicBezTo>
                  <a:pt x="492109" y="116300"/>
                  <a:pt x="492755" y="114656"/>
                  <a:pt x="493343" y="112776"/>
                </a:cubicBezTo>
                <a:cubicBezTo>
                  <a:pt x="493930" y="110896"/>
                  <a:pt x="494753" y="109193"/>
                  <a:pt x="495810" y="107666"/>
                </a:cubicBezTo>
                <a:cubicBezTo>
                  <a:pt x="496867" y="106139"/>
                  <a:pt x="497631" y="104553"/>
                  <a:pt x="498101" y="102908"/>
                </a:cubicBezTo>
                <a:cubicBezTo>
                  <a:pt x="498570" y="101263"/>
                  <a:pt x="499158" y="99854"/>
                  <a:pt x="499863" y="98679"/>
                </a:cubicBezTo>
                <a:cubicBezTo>
                  <a:pt x="500568" y="97504"/>
                  <a:pt x="501507" y="95801"/>
                  <a:pt x="502682" y="93569"/>
                </a:cubicBezTo>
                <a:cubicBezTo>
                  <a:pt x="503857" y="91337"/>
                  <a:pt x="504738" y="89810"/>
                  <a:pt x="505325" y="88987"/>
                </a:cubicBezTo>
                <a:cubicBezTo>
                  <a:pt x="505913" y="88165"/>
                  <a:pt x="506324" y="87049"/>
                  <a:pt x="506559" y="85639"/>
                </a:cubicBezTo>
                <a:cubicBezTo>
                  <a:pt x="506794" y="84230"/>
                  <a:pt x="507029" y="83349"/>
                  <a:pt x="507264" y="82996"/>
                </a:cubicBezTo>
                <a:cubicBezTo>
                  <a:pt x="507499" y="82644"/>
                  <a:pt x="507968" y="81880"/>
                  <a:pt x="508673" y="80705"/>
                </a:cubicBezTo>
                <a:lnTo>
                  <a:pt x="509378" y="80000"/>
                </a:lnTo>
                <a:cubicBezTo>
                  <a:pt x="509378" y="79296"/>
                  <a:pt x="509496" y="78591"/>
                  <a:pt x="509731" y="77886"/>
                </a:cubicBezTo>
                <a:cubicBezTo>
                  <a:pt x="509966" y="77181"/>
                  <a:pt x="510318" y="76535"/>
                  <a:pt x="510788" y="75948"/>
                </a:cubicBezTo>
                <a:cubicBezTo>
                  <a:pt x="511258" y="75360"/>
                  <a:pt x="511728" y="74597"/>
                  <a:pt x="512198" y="73657"/>
                </a:cubicBezTo>
                <a:cubicBezTo>
                  <a:pt x="512667" y="72717"/>
                  <a:pt x="513079" y="71601"/>
                  <a:pt x="513431" y="70309"/>
                </a:cubicBezTo>
                <a:cubicBezTo>
                  <a:pt x="513784" y="69017"/>
                  <a:pt x="515663" y="64905"/>
                  <a:pt x="519070" y="57974"/>
                </a:cubicBezTo>
                <a:cubicBezTo>
                  <a:pt x="522477" y="51043"/>
                  <a:pt x="524532" y="47460"/>
                  <a:pt x="525237" y="47225"/>
                </a:cubicBezTo>
                <a:lnTo>
                  <a:pt x="524180" y="44053"/>
                </a:lnTo>
                <a:lnTo>
                  <a:pt x="525942" y="43701"/>
                </a:lnTo>
                <a:cubicBezTo>
                  <a:pt x="525002" y="42291"/>
                  <a:pt x="525237" y="40646"/>
                  <a:pt x="526647" y="38767"/>
                </a:cubicBezTo>
                <a:close/>
                <a:moveTo>
                  <a:pt x="0" y="16212"/>
                </a:moveTo>
                <a:cubicBezTo>
                  <a:pt x="940" y="16916"/>
                  <a:pt x="1762" y="17445"/>
                  <a:pt x="2467" y="17797"/>
                </a:cubicBezTo>
                <a:cubicBezTo>
                  <a:pt x="3172" y="18150"/>
                  <a:pt x="4229" y="18267"/>
                  <a:pt x="5639" y="18150"/>
                </a:cubicBezTo>
                <a:cubicBezTo>
                  <a:pt x="7049" y="18032"/>
                  <a:pt x="8282" y="18326"/>
                  <a:pt x="9339" y="19031"/>
                </a:cubicBezTo>
                <a:cubicBezTo>
                  <a:pt x="10397" y="19736"/>
                  <a:pt x="11865" y="20088"/>
                  <a:pt x="13745" y="20088"/>
                </a:cubicBezTo>
                <a:cubicBezTo>
                  <a:pt x="15624" y="20088"/>
                  <a:pt x="17445" y="20676"/>
                  <a:pt x="19207" y="21850"/>
                </a:cubicBezTo>
                <a:cubicBezTo>
                  <a:pt x="20969" y="23025"/>
                  <a:pt x="22673" y="24082"/>
                  <a:pt x="24317" y="25022"/>
                </a:cubicBezTo>
                <a:cubicBezTo>
                  <a:pt x="27842" y="29486"/>
                  <a:pt x="30955" y="32717"/>
                  <a:pt x="33657" y="34714"/>
                </a:cubicBezTo>
                <a:cubicBezTo>
                  <a:pt x="36359" y="36711"/>
                  <a:pt x="37533" y="40646"/>
                  <a:pt x="37181" y="46520"/>
                </a:cubicBezTo>
                <a:cubicBezTo>
                  <a:pt x="36829" y="52394"/>
                  <a:pt x="36946" y="58737"/>
                  <a:pt x="37533" y="65551"/>
                </a:cubicBezTo>
                <a:cubicBezTo>
                  <a:pt x="38121" y="72365"/>
                  <a:pt x="37827" y="77240"/>
                  <a:pt x="36652" y="80177"/>
                </a:cubicBezTo>
                <a:cubicBezTo>
                  <a:pt x="35478" y="83114"/>
                  <a:pt x="34420" y="85463"/>
                  <a:pt x="33481" y="87225"/>
                </a:cubicBezTo>
                <a:cubicBezTo>
                  <a:pt x="32541" y="88987"/>
                  <a:pt x="32365" y="91102"/>
                  <a:pt x="32952" y="93569"/>
                </a:cubicBezTo>
                <a:cubicBezTo>
                  <a:pt x="33539" y="96036"/>
                  <a:pt x="33598" y="99619"/>
                  <a:pt x="33128" y="104318"/>
                </a:cubicBezTo>
                <a:lnTo>
                  <a:pt x="28899" y="106785"/>
                </a:lnTo>
                <a:cubicBezTo>
                  <a:pt x="28664" y="106080"/>
                  <a:pt x="28605" y="105610"/>
                  <a:pt x="28723" y="105375"/>
                </a:cubicBezTo>
                <a:cubicBezTo>
                  <a:pt x="28840" y="105140"/>
                  <a:pt x="28194" y="104318"/>
                  <a:pt x="26784" y="102908"/>
                </a:cubicBezTo>
                <a:cubicBezTo>
                  <a:pt x="25375" y="101498"/>
                  <a:pt x="23906" y="99031"/>
                  <a:pt x="22379" y="95507"/>
                </a:cubicBezTo>
                <a:cubicBezTo>
                  <a:pt x="20852" y="91983"/>
                  <a:pt x="20265" y="89457"/>
                  <a:pt x="20617" y="87930"/>
                </a:cubicBezTo>
                <a:cubicBezTo>
                  <a:pt x="20969" y="86403"/>
                  <a:pt x="20206" y="84876"/>
                  <a:pt x="18326" y="83349"/>
                </a:cubicBezTo>
                <a:cubicBezTo>
                  <a:pt x="16447" y="81821"/>
                  <a:pt x="14743" y="79648"/>
                  <a:pt x="13216" y="76829"/>
                </a:cubicBezTo>
                <a:cubicBezTo>
                  <a:pt x="11689" y="74009"/>
                  <a:pt x="10044" y="69956"/>
                  <a:pt x="8282" y="64670"/>
                </a:cubicBezTo>
                <a:cubicBezTo>
                  <a:pt x="6520" y="59384"/>
                  <a:pt x="5698" y="54273"/>
                  <a:pt x="5815" y="49339"/>
                </a:cubicBezTo>
                <a:cubicBezTo>
                  <a:pt x="5933" y="44406"/>
                  <a:pt x="5756" y="38708"/>
                  <a:pt x="5287" y="32247"/>
                </a:cubicBezTo>
                <a:cubicBezTo>
                  <a:pt x="4817" y="25786"/>
                  <a:pt x="3818" y="22027"/>
                  <a:pt x="2291" y="20969"/>
                </a:cubicBezTo>
                <a:cubicBezTo>
                  <a:pt x="764" y="19912"/>
                  <a:pt x="0" y="19148"/>
                  <a:pt x="0" y="18679"/>
                </a:cubicBezTo>
                <a:cubicBezTo>
                  <a:pt x="0" y="18209"/>
                  <a:pt x="0" y="17386"/>
                  <a:pt x="0" y="16212"/>
                </a:cubicBezTo>
                <a:close/>
                <a:moveTo>
                  <a:pt x="622507" y="9868"/>
                </a:moveTo>
                <a:lnTo>
                  <a:pt x="622859" y="10573"/>
                </a:lnTo>
                <a:lnTo>
                  <a:pt x="628850" y="13745"/>
                </a:lnTo>
                <a:cubicBezTo>
                  <a:pt x="629320" y="15624"/>
                  <a:pt x="630142" y="17034"/>
                  <a:pt x="631317" y="17974"/>
                </a:cubicBezTo>
                <a:lnTo>
                  <a:pt x="634489" y="19736"/>
                </a:lnTo>
                <a:lnTo>
                  <a:pt x="635899" y="22555"/>
                </a:lnTo>
                <a:lnTo>
                  <a:pt x="649643" y="32423"/>
                </a:lnTo>
                <a:cubicBezTo>
                  <a:pt x="650583" y="33598"/>
                  <a:pt x="651464" y="34361"/>
                  <a:pt x="652287" y="34714"/>
                </a:cubicBezTo>
                <a:cubicBezTo>
                  <a:pt x="653109" y="35066"/>
                  <a:pt x="653696" y="35654"/>
                  <a:pt x="654049" y="36476"/>
                </a:cubicBezTo>
                <a:cubicBezTo>
                  <a:pt x="654401" y="37298"/>
                  <a:pt x="655047" y="38297"/>
                  <a:pt x="655987" y="39472"/>
                </a:cubicBezTo>
                <a:lnTo>
                  <a:pt x="658454" y="41586"/>
                </a:lnTo>
                <a:cubicBezTo>
                  <a:pt x="659864" y="44171"/>
                  <a:pt x="661038" y="45756"/>
                  <a:pt x="661978" y="46344"/>
                </a:cubicBezTo>
                <a:cubicBezTo>
                  <a:pt x="662918" y="46931"/>
                  <a:pt x="663388" y="48106"/>
                  <a:pt x="663388" y="49868"/>
                </a:cubicBezTo>
                <a:cubicBezTo>
                  <a:pt x="663388" y="51630"/>
                  <a:pt x="664093" y="53392"/>
                  <a:pt x="665502" y="55154"/>
                </a:cubicBezTo>
                <a:cubicBezTo>
                  <a:pt x="666912" y="56917"/>
                  <a:pt x="667793" y="58796"/>
                  <a:pt x="668146" y="60793"/>
                </a:cubicBezTo>
                <a:cubicBezTo>
                  <a:pt x="668498" y="62790"/>
                  <a:pt x="668146" y="64553"/>
                  <a:pt x="667088" y="66080"/>
                </a:cubicBezTo>
                <a:cubicBezTo>
                  <a:pt x="666031" y="67607"/>
                  <a:pt x="666031" y="70133"/>
                  <a:pt x="667088" y="73657"/>
                </a:cubicBezTo>
                <a:cubicBezTo>
                  <a:pt x="668146" y="77181"/>
                  <a:pt x="668674" y="81763"/>
                  <a:pt x="668674" y="87401"/>
                </a:cubicBezTo>
                <a:cubicBezTo>
                  <a:pt x="668674" y="93040"/>
                  <a:pt x="668381" y="96623"/>
                  <a:pt x="667793" y="98150"/>
                </a:cubicBezTo>
                <a:cubicBezTo>
                  <a:pt x="667206" y="99678"/>
                  <a:pt x="667147" y="100911"/>
                  <a:pt x="667617" y="101851"/>
                </a:cubicBezTo>
                <a:cubicBezTo>
                  <a:pt x="668087" y="102791"/>
                  <a:pt x="668028" y="104142"/>
                  <a:pt x="667441" y="105904"/>
                </a:cubicBezTo>
                <a:cubicBezTo>
                  <a:pt x="666853" y="107666"/>
                  <a:pt x="666736" y="109076"/>
                  <a:pt x="667088" y="110133"/>
                </a:cubicBezTo>
                <a:cubicBezTo>
                  <a:pt x="667441" y="111190"/>
                  <a:pt x="667617" y="112071"/>
                  <a:pt x="667617" y="112776"/>
                </a:cubicBezTo>
                <a:cubicBezTo>
                  <a:pt x="667617" y="113481"/>
                  <a:pt x="667500" y="114714"/>
                  <a:pt x="667265" y="116476"/>
                </a:cubicBezTo>
                <a:cubicBezTo>
                  <a:pt x="667030" y="118239"/>
                  <a:pt x="666971" y="119531"/>
                  <a:pt x="667088" y="120353"/>
                </a:cubicBezTo>
                <a:cubicBezTo>
                  <a:pt x="667206" y="121175"/>
                  <a:pt x="667617" y="122057"/>
                  <a:pt x="668322" y="122996"/>
                </a:cubicBezTo>
                <a:cubicBezTo>
                  <a:pt x="673961" y="124406"/>
                  <a:pt x="680422" y="125933"/>
                  <a:pt x="687705" y="127578"/>
                </a:cubicBezTo>
                <a:cubicBezTo>
                  <a:pt x="694989" y="129222"/>
                  <a:pt x="700040" y="130691"/>
                  <a:pt x="702859" y="131983"/>
                </a:cubicBezTo>
                <a:cubicBezTo>
                  <a:pt x="705679" y="133275"/>
                  <a:pt x="707500" y="133863"/>
                  <a:pt x="708322" y="133745"/>
                </a:cubicBezTo>
                <a:cubicBezTo>
                  <a:pt x="709144" y="133628"/>
                  <a:pt x="710084" y="133745"/>
                  <a:pt x="711141" y="134098"/>
                </a:cubicBezTo>
                <a:cubicBezTo>
                  <a:pt x="712199" y="134450"/>
                  <a:pt x="713550" y="134744"/>
                  <a:pt x="715194" y="134979"/>
                </a:cubicBezTo>
                <a:cubicBezTo>
                  <a:pt x="716839" y="135214"/>
                  <a:pt x="719776" y="135331"/>
                  <a:pt x="724005" y="135331"/>
                </a:cubicBezTo>
                <a:lnTo>
                  <a:pt x="724005" y="136036"/>
                </a:lnTo>
                <a:lnTo>
                  <a:pt x="721538" y="136036"/>
                </a:lnTo>
                <a:lnTo>
                  <a:pt x="719776" y="137798"/>
                </a:lnTo>
                <a:lnTo>
                  <a:pt x="716604" y="137798"/>
                </a:lnTo>
                <a:cubicBezTo>
                  <a:pt x="713785" y="138503"/>
                  <a:pt x="710965" y="139913"/>
                  <a:pt x="708146" y="142027"/>
                </a:cubicBezTo>
                <a:cubicBezTo>
                  <a:pt x="706501" y="142027"/>
                  <a:pt x="705209" y="142497"/>
                  <a:pt x="704269" y="143437"/>
                </a:cubicBezTo>
                <a:cubicBezTo>
                  <a:pt x="720951" y="169516"/>
                  <a:pt x="729644" y="184142"/>
                  <a:pt x="730349" y="187314"/>
                </a:cubicBezTo>
                <a:cubicBezTo>
                  <a:pt x="731053" y="190486"/>
                  <a:pt x="732052" y="193070"/>
                  <a:pt x="733344" y="195067"/>
                </a:cubicBezTo>
                <a:cubicBezTo>
                  <a:pt x="734637" y="197064"/>
                  <a:pt x="735518" y="199061"/>
                  <a:pt x="735987" y="201058"/>
                </a:cubicBezTo>
                <a:cubicBezTo>
                  <a:pt x="736457" y="203056"/>
                  <a:pt x="737515" y="206521"/>
                  <a:pt x="739159" y="211455"/>
                </a:cubicBezTo>
                <a:lnTo>
                  <a:pt x="746560" y="218503"/>
                </a:lnTo>
                <a:cubicBezTo>
                  <a:pt x="748675" y="221793"/>
                  <a:pt x="750202" y="224847"/>
                  <a:pt x="751142" y="227667"/>
                </a:cubicBezTo>
                <a:cubicBezTo>
                  <a:pt x="751847" y="228371"/>
                  <a:pt x="752493" y="228959"/>
                  <a:pt x="753080" y="229429"/>
                </a:cubicBezTo>
                <a:cubicBezTo>
                  <a:pt x="753667" y="229899"/>
                  <a:pt x="754431" y="230486"/>
                  <a:pt x="755371" y="231191"/>
                </a:cubicBezTo>
                <a:cubicBezTo>
                  <a:pt x="756311" y="231896"/>
                  <a:pt x="757838" y="233188"/>
                  <a:pt x="759952" y="235067"/>
                </a:cubicBezTo>
                <a:cubicBezTo>
                  <a:pt x="759952" y="235772"/>
                  <a:pt x="760011" y="236418"/>
                  <a:pt x="760129" y="237006"/>
                </a:cubicBezTo>
                <a:cubicBezTo>
                  <a:pt x="760246" y="237593"/>
                  <a:pt x="759835" y="238298"/>
                  <a:pt x="758895" y="239120"/>
                </a:cubicBezTo>
                <a:cubicBezTo>
                  <a:pt x="757955" y="239943"/>
                  <a:pt x="756781" y="241411"/>
                  <a:pt x="755371" y="243526"/>
                </a:cubicBezTo>
                <a:cubicBezTo>
                  <a:pt x="754196" y="244935"/>
                  <a:pt x="753256" y="245875"/>
                  <a:pt x="752551" y="246345"/>
                </a:cubicBezTo>
                <a:cubicBezTo>
                  <a:pt x="751847" y="246815"/>
                  <a:pt x="750437" y="247344"/>
                  <a:pt x="748322" y="247931"/>
                </a:cubicBezTo>
                <a:cubicBezTo>
                  <a:pt x="746208" y="248518"/>
                  <a:pt x="743153" y="249928"/>
                  <a:pt x="739159" y="252160"/>
                </a:cubicBezTo>
                <a:cubicBezTo>
                  <a:pt x="735165" y="254392"/>
                  <a:pt x="732404" y="256272"/>
                  <a:pt x="730877" y="257799"/>
                </a:cubicBezTo>
                <a:cubicBezTo>
                  <a:pt x="729350" y="259326"/>
                  <a:pt x="727940" y="260090"/>
                  <a:pt x="726648" y="260090"/>
                </a:cubicBezTo>
                <a:cubicBezTo>
                  <a:pt x="725356" y="260090"/>
                  <a:pt x="724416" y="259855"/>
                  <a:pt x="723829" y="259385"/>
                </a:cubicBezTo>
                <a:cubicBezTo>
                  <a:pt x="723241" y="258915"/>
                  <a:pt x="722360" y="257975"/>
                  <a:pt x="721186" y="256565"/>
                </a:cubicBezTo>
                <a:lnTo>
                  <a:pt x="719071" y="252689"/>
                </a:lnTo>
                <a:lnTo>
                  <a:pt x="714137" y="250222"/>
                </a:lnTo>
                <a:cubicBezTo>
                  <a:pt x="713902" y="249282"/>
                  <a:pt x="713843" y="248577"/>
                  <a:pt x="713961" y="248107"/>
                </a:cubicBezTo>
                <a:cubicBezTo>
                  <a:pt x="714078" y="247637"/>
                  <a:pt x="713726" y="246932"/>
                  <a:pt x="712904" y="245993"/>
                </a:cubicBezTo>
                <a:cubicBezTo>
                  <a:pt x="712081" y="245053"/>
                  <a:pt x="711670" y="243996"/>
                  <a:pt x="711670" y="242821"/>
                </a:cubicBezTo>
                <a:cubicBezTo>
                  <a:pt x="711670" y="241646"/>
                  <a:pt x="710672" y="240060"/>
                  <a:pt x="708675" y="238063"/>
                </a:cubicBezTo>
                <a:cubicBezTo>
                  <a:pt x="706677" y="236066"/>
                  <a:pt x="704857" y="232835"/>
                  <a:pt x="703212" y="228371"/>
                </a:cubicBezTo>
                <a:cubicBezTo>
                  <a:pt x="701567" y="223907"/>
                  <a:pt x="699511" y="220559"/>
                  <a:pt x="697044" y="218327"/>
                </a:cubicBezTo>
                <a:cubicBezTo>
                  <a:pt x="694577" y="216095"/>
                  <a:pt x="693168" y="213511"/>
                  <a:pt x="692815" y="210574"/>
                </a:cubicBezTo>
                <a:cubicBezTo>
                  <a:pt x="692463" y="207637"/>
                  <a:pt x="691464" y="204289"/>
                  <a:pt x="689820" y="200530"/>
                </a:cubicBezTo>
                <a:cubicBezTo>
                  <a:pt x="688175" y="196771"/>
                  <a:pt x="686589" y="193188"/>
                  <a:pt x="685062" y="189781"/>
                </a:cubicBezTo>
                <a:cubicBezTo>
                  <a:pt x="683535" y="186374"/>
                  <a:pt x="682301" y="183085"/>
                  <a:pt x="681362" y="179913"/>
                </a:cubicBezTo>
                <a:cubicBezTo>
                  <a:pt x="680422" y="176741"/>
                  <a:pt x="678425" y="171983"/>
                  <a:pt x="675370" y="165640"/>
                </a:cubicBezTo>
                <a:cubicBezTo>
                  <a:pt x="672316" y="159296"/>
                  <a:pt x="670495" y="156066"/>
                  <a:pt x="669908" y="155948"/>
                </a:cubicBezTo>
                <a:cubicBezTo>
                  <a:pt x="669320" y="155831"/>
                  <a:pt x="668909" y="155302"/>
                  <a:pt x="668674" y="154362"/>
                </a:cubicBezTo>
                <a:cubicBezTo>
                  <a:pt x="668674" y="156712"/>
                  <a:pt x="668733" y="158356"/>
                  <a:pt x="668851" y="159296"/>
                </a:cubicBezTo>
                <a:cubicBezTo>
                  <a:pt x="668968" y="160236"/>
                  <a:pt x="668792" y="161411"/>
                  <a:pt x="668322" y="162820"/>
                </a:cubicBezTo>
                <a:cubicBezTo>
                  <a:pt x="667852" y="164230"/>
                  <a:pt x="666853" y="165992"/>
                  <a:pt x="665326" y="168107"/>
                </a:cubicBezTo>
                <a:cubicBezTo>
                  <a:pt x="663799" y="170221"/>
                  <a:pt x="663094" y="172101"/>
                  <a:pt x="663212" y="173746"/>
                </a:cubicBezTo>
                <a:cubicBezTo>
                  <a:pt x="663329" y="175390"/>
                  <a:pt x="663153" y="176624"/>
                  <a:pt x="662683" y="177446"/>
                </a:cubicBezTo>
                <a:cubicBezTo>
                  <a:pt x="662213" y="178268"/>
                  <a:pt x="662213" y="179619"/>
                  <a:pt x="662683" y="181499"/>
                </a:cubicBezTo>
                <a:cubicBezTo>
                  <a:pt x="663153" y="183378"/>
                  <a:pt x="663094" y="185904"/>
                  <a:pt x="662507" y="189076"/>
                </a:cubicBezTo>
                <a:cubicBezTo>
                  <a:pt x="661919" y="192248"/>
                  <a:pt x="661332" y="194597"/>
                  <a:pt x="660745" y="196124"/>
                </a:cubicBezTo>
                <a:cubicBezTo>
                  <a:pt x="660157" y="197652"/>
                  <a:pt x="659922" y="198709"/>
                  <a:pt x="660040" y="199296"/>
                </a:cubicBezTo>
                <a:cubicBezTo>
                  <a:pt x="660157" y="199884"/>
                  <a:pt x="660334" y="200530"/>
                  <a:pt x="660569" y="201235"/>
                </a:cubicBezTo>
                <a:lnTo>
                  <a:pt x="658102" y="206169"/>
                </a:lnTo>
                <a:cubicBezTo>
                  <a:pt x="658806" y="207108"/>
                  <a:pt x="659041" y="208107"/>
                  <a:pt x="658806" y="209164"/>
                </a:cubicBezTo>
                <a:cubicBezTo>
                  <a:pt x="658571" y="210222"/>
                  <a:pt x="658571" y="211572"/>
                  <a:pt x="658806" y="213217"/>
                </a:cubicBezTo>
                <a:cubicBezTo>
                  <a:pt x="659041" y="214862"/>
                  <a:pt x="658983" y="216506"/>
                  <a:pt x="658630" y="218151"/>
                </a:cubicBezTo>
                <a:cubicBezTo>
                  <a:pt x="658278" y="219796"/>
                  <a:pt x="657867" y="221088"/>
                  <a:pt x="657397" y="222028"/>
                </a:cubicBezTo>
                <a:cubicBezTo>
                  <a:pt x="656927" y="222968"/>
                  <a:pt x="656692" y="223731"/>
                  <a:pt x="656692" y="224319"/>
                </a:cubicBezTo>
                <a:cubicBezTo>
                  <a:pt x="656692" y="224906"/>
                  <a:pt x="656692" y="225434"/>
                  <a:pt x="656692" y="225904"/>
                </a:cubicBezTo>
                <a:cubicBezTo>
                  <a:pt x="663270" y="229194"/>
                  <a:pt x="670084" y="230603"/>
                  <a:pt x="677132" y="230134"/>
                </a:cubicBezTo>
                <a:lnTo>
                  <a:pt x="674313" y="235420"/>
                </a:lnTo>
                <a:cubicBezTo>
                  <a:pt x="672903" y="235890"/>
                  <a:pt x="671787" y="236301"/>
                  <a:pt x="670965" y="236653"/>
                </a:cubicBezTo>
                <a:cubicBezTo>
                  <a:pt x="670143" y="237006"/>
                  <a:pt x="669203" y="237711"/>
                  <a:pt x="668146" y="238768"/>
                </a:cubicBezTo>
                <a:cubicBezTo>
                  <a:pt x="667088" y="239825"/>
                  <a:pt x="665855" y="240530"/>
                  <a:pt x="664445" y="240882"/>
                </a:cubicBezTo>
                <a:cubicBezTo>
                  <a:pt x="663035" y="241235"/>
                  <a:pt x="660921" y="242116"/>
                  <a:pt x="658102" y="243526"/>
                </a:cubicBezTo>
                <a:lnTo>
                  <a:pt x="656692" y="246345"/>
                </a:lnTo>
                <a:cubicBezTo>
                  <a:pt x="654577" y="246345"/>
                  <a:pt x="652698" y="246815"/>
                  <a:pt x="651053" y="247755"/>
                </a:cubicBezTo>
                <a:cubicBezTo>
                  <a:pt x="650113" y="251279"/>
                  <a:pt x="649467" y="253805"/>
                  <a:pt x="649115" y="255332"/>
                </a:cubicBezTo>
                <a:cubicBezTo>
                  <a:pt x="648762" y="256859"/>
                  <a:pt x="648057" y="258562"/>
                  <a:pt x="647000" y="260442"/>
                </a:cubicBezTo>
                <a:cubicBezTo>
                  <a:pt x="645943" y="262322"/>
                  <a:pt x="645179" y="271720"/>
                  <a:pt x="644709" y="288636"/>
                </a:cubicBezTo>
                <a:lnTo>
                  <a:pt x="642595" y="287579"/>
                </a:lnTo>
                <a:cubicBezTo>
                  <a:pt x="642595" y="284759"/>
                  <a:pt x="642654" y="282704"/>
                  <a:pt x="642771" y="281411"/>
                </a:cubicBezTo>
                <a:cubicBezTo>
                  <a:pt x="642888" y="280119"/>
                  <a:pt x="642007" y="278063"/>
                  <a:pt x="640128" y="275244"/>
                </a:cubicBezTo>
                <a:lnTo>
                  <a:pt x="641185" y="274891"/>
                </a:lnTo>
                <a:lnTo>
                  <a:pt x="641538" y="273129"/>
                </a:lnTo>
                <a:lnTo>
                  <a:pt x="640128" y="272777"/>
                </a:lnTo>
                <a:cubicBezTo>
                  <a:pt x="639658" y="266903"/>
                  <a:pt x="639247" y="262850"/>
                  <a:pt x="638894" y="260618"/>
                </a:cubicBezTo>
                <a:cubicBezTo>
                  <a:pt x="638542" y="258386"/>
                  <a:pt x="638601" y="256624"/>
                  <a:pt x="639071" y="255332"/>
                </a:cubicBezTo>
                <a:cubicBezTo>
                  <a:pt x="639540" y="254040"/>
                  <a:pt x="639482" y="253041"/>
                  <a:pt x="638894" y="252336"/>
                </a:cubicBezTo>
                <a:cubicBezTo>
                  <a:pt x="638307" y="251631"/>
                  <a:pt x="637661" y="250574"/>
                  <a:pt x="636956" y="249164"/>
                </a:cubicBezTo>
                <a:cubicBezTo>
                  <a:pt x="635076" y="248930"/>
                  <a:pt x="633725" y="248577"/>
                  <a:pt x="632903" y="248107"/>
                </a:cubicBezTo>
                <a:cubicBezTo>
                  <a:pt x="632081" y="247637"/>
                  <a:pt x="631317" y="247461"/>
                  <a:pt x="630612" y="247579"/>
                </a:cubicBezTo>
                <a:cubicBezTo>
                  <a:pt x="629908" y="247696"/>
                  <a:pt x="629085" y="247520"/>
                  <a:pt x="628145" y="247050"/>
                </a:cubicBezTo>
                <a:cubicBezTo>
                  <a:pt x="627206" y="246580"/>
                  <a:pt x="626148" y="245758"/>
                  <a:pt x="624974" y="244583"/>
                </a:cubicBezTo>
                <a:cubicBezTo>
                  <a:pt x="623329" y="241059"/>
                  <a:pt x="622037" y="238357"/>
                  <a:pt x="621097" y="236477"/>
                </a:cubicBezTo>
                <a:cubicBezTo>
                  <a:pt x="620157" y="234598"/>
                  <a:pt x="618395" y="232542"/>
                  <a:pt x="615810" y="230310"/>
                </a:cubicBezTo>
                <a:cubicBezTo>
                  <a:pt x="613226" y="228078"/>
                  <a:pt x="611229" y="225611"/>
                  <a:pt x="609819" y="222909"/>
                </a:cubicBezTo>
                <a:cubicBezTo>
                  <a:pt x="608410" y="220207"/>
                  <a:pt x="607529" y="218386"/>
                  <a:pt x="607176" y="217446"/>
                </a:cubicBezTo>
                <a:cubicBezTo>
                  <a:pt x="606824" y="216506"/>
                  <a:pt x="606647" y="215097"/>
                  <a:pt x="606647" y="213217"/>
                </a:cubicBezTo>
                <a:cubicBezTo>
                  <a:pt x="608057" y="211572"/>
                  <a:pt x="609467" y="209458"/>
                  <a:pt x="610877" y="206873"/>
                </a:cubicBezTo>
                <a:lnTo>
                  <a:pt x="616163" y="211455"/>
                </a:lnTo>
                <a:lnTo>
                  <a:pt x="616515" y="213217"/>
                </a:lnTo>
                <a:cubicBezTo>
                  <a:pt x="618630" y="213687"/>
                  <a:pt x="621097" y="214509"/>
                  <a:pt x="623916" y="215684"/>
                </a:cubicBezTo>
                <a:lnTo>
                  <a:pt x="627441" y="219208"/>
                </a:lnTo>
                <a:cubicBezTo>
                  <a:pt x="629320" y="219913"/>
                  <a:pt x="630730" y="220442"/>
                  <a:pt x="631670" y="220794"/>
                </a:cubicBezTo>
                <a:cubicBezTo>
                  <a:pt x="632609" y="221147"/>
                  <a:pt x="633256" y="221205"/>
                  <a:pt x="633608" y="220970"/>
                </a:cubicBezTo>
                <a:cubicBezTo>
                  <a:pt x="633960" y="220736"/>
                  <a:pt x="634372" y="220501"/>
                  <a:pt x="634841" y="220266"/>
                </a:cubicBezTo>
                <a:cubicBezTo>
                  <a:pt x="634841" y="215802"/>
                  <a:pt x="634724" y="212747"/>
                  <a:pt x="634489" y="211103"/>
                </a:cubicBezTo>
                <a:cubicBezTo>
                  <a:pt x="634254" y="209458"/>
                  <a:pt x="633960" y="205699"/>
                  <a:pt x="633608" y="199825"/>
                </a:cubicBezTo>
                <a:cubicBezTo>
                  <a:pt x="633256" y="193951"/>
                  <a:pt x="633021" y="190192"/>
                  <a:pt x="632903" y="188547"/>
                </a:cubicBezTo>
                <a:cubicBezTo>
                  <a:pt x="632786" y="186903"/>
                  <a:pt x="632492" y="185258"/>
                  <a:pt x="632022" y="183613"/>
                </a:cubicBezTo>
                <a:cubicBezTo>
                  <a:pt x="631552" y="181969"/>
                  <a:pt x="631317" y="180324"/>
                  <a:pt x="631317" y="178679"/>
                </a:cubicBezTo>
                <a:cubicBezTo>
                  <a:pt x="631317" y="177035"/>
                  <a:pt x="630847" y="174098"/>
                  <a:pt x="629908" y="169869"/>
                </a:cubicBezTo>
                <a:lnTo>
                  <a:pt x="626736" y="169516"/>
                </a:lnTo>
                <a:lnTo>
                  <a:pt x="626031" y="171279"/>
                </a:lnTo>
                <a:cubicBezTo>
                  <a:pt x="624621" y="171513"/>
                  <a:pt x="623094" y="171866"/>
                  <a:pt x="621449" y="172336"/>
                </a:cubicBezTo>
                <a:cubicBezTo>
                  <a:pt x="620979" y="173980"/>
                  <a:pt x="620216" y="176389"/>
                  <a:pt x="619159" y="179561"/>
                </a:cubicBezTo>
                <a:cubicBezTo>
                  <a:pt x="618101" y="182732"/>
                  <a:pt x="615752" y="188371"/>
                  <a:pt x="612110" y="196477"/>
                </a:cubicBezTo>
                <a:cubicBezTo>
                  <a:pt x="608468" y="204583"/>
                  <a:pt x="606178" y="209282"/>
                  <a:pt x="605238" y="210574"/>
                </a:cubicBezTo>
                <a:cubicBezTo>
                  <a:pt x="604298" y="211866"/>
                  <a:pt x="603593" y="213100"/>
                  <a:pt x="603123" y="214274"/>
                </a:cubicBezTo>
                <a:cubicBezTo>
                  <a:pt x="602653" y="215449"/>
                  <a:pt x="602125" y="216506"/>
                  <a:pt x="601537" y="217446"/>
                </a:cubicBezTo>
                <a:cubicBezTo>
                  <a:pt x="600950" y="218386"/>
                  <a:pt x="600069" y="220031"/>
                  <a:pt x="598894" y="222380"/>
                </a:cubicBezTo>
                <a:lnTo>
                  <a:pt x="594313" y="230838"/>
                </a:lnTo>
                <a:lnTo>
                  <a:pt x="592903" y="231896"/>
                </a:lnTo>
                <a:cubicBezTo>
                  <a:pt x="590553" y="236595"/>
                  <a:pt x="588086" y="240236"/>
                  <a:pt x="585502" y="242821"/>
                </a:cubicBezTo>
                <a:lnTo>
                  <a:pt x="580216" y="253394"/>
                </a:lnTo>
                <a:lnTo>
                  <a:pt x="578806" y="254451"/>
                </a:lnTo>
                <a:cubicBezTo>
                  <a:pt x="578806" y="255861"/>
                  <a:pt x="578453" y="257035"/>
                  <a:pt x="577749" y="257975"/>
                </a:cubicBezTo>
                <a:cubicBezTo>
                  <a:pt x="577044" y="258915"/>
                  <a:pt x="576515" y="260266"/>
                  <a:pt x="576163" y="262028"/>
                </a:cubicBezTo>
                <a:cubicBezTo>
                  <a:pt x="575810" y="263790"/>
                  <a:pt x="575223" y="265552"/>
                  <a:pt x="574401" y="267314"/>
                </a:cubicBezTo>
                <a:cubicBezTo>
                  <a:pt x="573578" y="269076"/>
                  <a:pt x="572227" y="272190"/>
                  <a:pt x="570348" y="276654"/>
                </a:cubicBezTo>
                <a:lnTo>
                  <a:pt x="570132" y="278483"/>
                </a:lnTo>
                <a:lnTo>
                  <a:pt x="568586" y="271367"/>
                </a:lnTo>
                <a:lnTo>
                  <a:pt x="571405" y="269605"/>
                </a:lnTo>
                <a:cubicBezTo>
                  <a:pt x="570935" y="268195"/>
                  <a:pt x="570641" y="267079"/>
                  <a:pt x="570524" y="266257"/>
                </a:cubicBezTo>
                <a:cubicBezTo>
                  <a:pt x="570406" y="265435"/>
                  <a:pt x="570348" y="264319"/>
                  <a:pt x="570348" y="262909"/>
                </a:cubicBezTo>
                <a:cubicBezTo>
                  <a:pt x="570348" y="261499"/>
                  <a:pt x="570641" y="259561"/>
                  <a:pt x="571229" y="257094"/>
                </a:cubicBezTo>
                <a:cubicBezTo>
                  <a:pt x="571816" y="254627"/>
                  <a:pt x="572051" y="251808"/>
                  <a:pt x="571934" y="248636"/>
                </a:cubicBezTo>
                <a:cubicBezTo>
                  <a:pt x="571816" y="245464"/>
                  <a:pt x="572404" y="240530"/>
                  <a:pt x="573696" y="233834"/>
                </a:cubicBezTo>
                <a:cubicBezTo>
                  <a:pt x="574988" y="227138"/>
                  <a:pt x="575575" y="222380"/>
                  <a:pt x="575458" y="219561"/>
                </a:cubicBezTo>
                <a:cubicBezTo>
                  <a:pt x="575340" y="216741"/>
                  <a:pt x="575752" y="213922"/>
                  <a:pt x="576691" y="211103"/>
                </a:cubicBezTo>
                <a:cubicBezTo>
                  <a:pt x="577631" y="208283"/>
                  <a:pt x="578395" y="204406"/>
                  <a:pt x="578982" y="199473"/>
                </a:cubicBezTo>
                <a:cubicBezTo>
                  <a:pt x="579569" y="194539"/>
                  <a:pt x="580039" y="191191"/>
                  <a:pt x="580392" y="189428"/>
                </a:cubicBezTo>
                <a:cubicBezTo>
                  <a:pt x="580744" y="187666"/>
                  <a:pt x="580920" y="185963"/>
                  <a:pt x="580920" y="184318"/>
                </a:cubicBezTo>
                <a:cubicBezTo>
                  <a:pt x="580920" y="182674"/>
                  <a:pt x="581273" y="180970"/>
                  <a:pt x="581978" y="179208"/>
                </a:cubicBezTo>
                <a:cubicBezTo>
                  <a:pt x="582683" y="177446"/>
                  <a:pt x="583152" y="175390"/>
                  <a:pt x="583387" y="173041"/>
                </a:cubicBezTo>
                <a:cubicBezTo>
                  <a:pt x="583622" y="170691"/>
                  <a:pt x="584210" y="167989"/>
                  <a:pt x="585150" y="164935"/>
                </a:cubicBezTo>
                <a:cubicBezTo>
                  <a:pt x="586089" y="161881"/>
                  <a:pt x="587382" y="155654"/>
                  <a:pt x="589026" y="146256"/>
                </a:cubicBezTo>
                <a:cubicBezTo>
                  <a:pt x="588086" y="146256"/>
                  <a:pt x="586853" y="145845"/>
                  <a:pt x="585326" y="145023"/>
                </a:cubicBezTo>
                <a:cubicBezTo>
                  <a:pt x="583799" y="144201"/>
                  <a:pt x="582095" y="142967"/>
                  <a:pt x="580216" y="141322"/>
                </a:cubicBezTo>
                <a:cubicBezTo>
                  <a:pt x="576456" y="135449"/>
                  <a:pt x="573578" y="131337"/>
                  <a:pt x="571581" y="128988"/>
                </a:cubicBezTo>
                <a:cubicBezTo>
                  <a:pt x="569584" y="126638"/>
                  <a:pt x="567411" y="124230"/>
                  <a:pt x="565061" y="121763"/>
                </a:cubicBezTo>
                <a:cubicBezTo>
                  <a:pt x="562712" y="119296"/>
                  <a:pt x="561008" y="117123"/>
                  <a:pt x="559951" y="115243"/>
                </a:cubicBezTo>
                <a:cubicBezTo>
                  <a:pt x="558894" y="113363"/>
                  <a:pt x="557895" y="111836"/>
                  <a:pt x="556956" y="110661"/>
                </a:cubicBezTo>
                <a:cubicBezTo>
                  <a:pt x="556016" y="109487"/>
                  <a:pt x="554606" y="107490"/>
                  <a:pt x="552726" y="104670"/>
                </a:cubicBezTo>
                <a:lnTo>
                  <a:pt x="554136" y="104670"/>
                </a:lnTo>
                <a:lnTo>
                  <a:pt x="560127" y="98327"/>
                </a:lnTo>
                <a:lnTo>
                  <a:pt x="563299" y="96917"/>
                </a:lnTo>
                <a:cubicBezTo>
                  <a:pt x="564239" y="99736"/>
                  <a:pt x="566001" y="101851"/>
                  <a:pt x="568586" y="103261"/>
                </a:cubicBezTo>
                <a:cubicBezTo>
                  <a:pt x="571170" y="105375"/>
                  <a:pt x="573226" y="106961"/>
                  <a:pt x="574753" y="108018"/>
                </a:cubicBezTo>
                <a:cubicBezTo>
                  <a:pt x="576280" y="109076"/>
                  <a:pt x="579041" y="110015"/>
                  <a:pt x="583035" y="110838"/>
                </a:cubicBezTo>
                <a:cubicBezTo>
                  <a:pt x="587029" y="111660"/>
                  <a:pt x="590436" y="112071"/>
                  <a:pt x="593255" y="112071"/>
                </a:cubicBezTo>
                <a:cubicBezTo>
                  <a:pt x="596075" y="112071"/>
                  <a:pt x="598072" y="112776"/>
                  <a:pt x="599247" y="114186"/>
                </a:cubicBezTo>
                <a:lnTo>
                  <a:pt x="600656" y="113481"/>
                </a:lnTo>
                <a:cubicBezTo>
                  <a:pt x="608880" y="115360"/>
                  <a:pt x="617573" y="116300"/>
                  <a:pt x="626736" y="116300"/>
                </a:cubicBezTo>
                <a:cubicBezTo>
                  <a:pt x="626736" y="110661"/>
                  <a:pt x="626853" y="106961"/>
                  <a:pt x="627088" y="105199"/>
                </a:cubicBezTo>
                <a:cubicBezTo>
                  <a:pt x="627323" y="103437"/>
                  <a:pt x="627264" y="101440"/>
                  <a:pt x="626912" y="99208"/>
                </a:cubicBezTo>
                <a:cubicBezTo>
                  <a:pt x="626559" y="96976"/>
                  <a:pt x="626325" y="94097"/>
                  <a:pt x="626207" y="90573"/>
                </a:cubicBezTo>
                <a:cubicBezTo>
                  <a:pt x="626090" y="87049"/>
                  <a:pt x="626031" y="82585"/>
                  <a:pt x="626031" y="77181"/>
                </a:cubicBezTo>
                <a:cubicBezTo>
                  <a:pt x="626031" y="71777"/>
                  <a:pt x="625561" y="62320"/>
                  <a:pt x="624621" y="48811"/>
                </a:cubicBezTo>
                <a:cubicBezTo>
                  <a:pt x="623681" y="35301"/>
                  <a:pt x="622918" y="26549"/>
                  <a:pt x="622330" y="22555"/>
                </a:cubicBezTo>
                <a:cubicBezTo>
                  <a:pt x="621743" y="18561"/>
                  <a:pt x="621449" y="15918"/>
                  <a:pt x="621449" y="14626"/>
                </a:cubicBezTo>
                <a:cubicBezTo>
                  <a:pt x="621449" y="13333"/>
                  <a:pt x="621802" y="11747"/>
                  <a:pt x="622507" y="9868"/>
                </a:cubicBezTo>
                <a:close/>
                <a:moveTo>
                  <a:pt x="114186" y="8811"/>
                </a:moveTo>
                <a:lnTo>
                  <a:pt x="117005" y="11982"/>
                </a:lnTo>
                <a:cubicBezTo>
                  <a:pt x="119120" y="12452"/>
                  <a:pt x="120588" y="12864"/>
                  <a:pt x="121411" y="13216"/>
                </a:cubicBezTo>
                <a:cubicBezTo>
                  <a:pt x="122233" y="13568"/>
                  <a:pt x="123231" y="13568"/>
                  <a:pt x="124406" y="13216"/>
                </a:cubicBezTo>
                <a:cubicBezTo>
                  <a:pt x="125581" y="12864"/>
                  <a:pt x="126991" y="13275"/>
                  <a:pt x="128635" y="14449"/>
                </a:cubicBezTo>
                <a:cubicBezTo>
                  <a:pt x="130280" y="15624"/>
                  <a:pt x="134039" y="16388"/>
                  <a:pt x="139913" y="16740"/>
                </a:cubicBezTo>
                <a:cubicBezTo>
                  <a:pt x="145787" y="17093"/>
                  <a:pt x="152953" y="18326"/>
                  <a:pt x="161411" y="20441"/>
                </a:cubicBezTo>
                <a:cubicBezTo>
                  <a:pt x="169869" y="22555"/>
                  <a:pt x="175508" y="23554"/>
                  <a:pt x="178327" y="23436"/>
                </a:cubicBezTo>
                <a:cubicBezTo>
                  <a:pt x="181147" y="23319"/>
                  <a:pt x="183672" y="23554"/>
                  <a:pt x="185904" y="24141"/>
                </a:cubicBezTo>
                <a:cubicBezTo>
                  <a:pt x="188136" y="24728"/>
                  <a:pt x="190310" y="25727"/>
                  <a:pt x="192424" y="27137"/>
                </a:cubicBezTo>
                <a:cubicBezTo>
                  <a:pt x="194539" y="28546"/>
                  <a:pt x="196360" y="29662"/>
                  <a:pt x="197887" y="30485"/>
                </a:cubicBezTo>
                <a:cubicBezTo>
                  <a:pt x="199414" y="31307"/>
                  <a:pt x="201705" y="32893"/>
                  <a:pt x="204759" y="35242"/>
                </a:cubicBezTo>
                <a:cubicBezTo>
                  <a:pt x="203819" y="40646"/>
                  <a:pt x="204172" y="45698"/>
                  <a:pt x="205816" y="50397"/>
                </a:cubicBezTo>
                <a:cubicBezTo>
                  <a:pt x="206286" y="53451"/>
                  <a:pt x="205875" y="55977"/>
                  <a:pt x="204583" y="57974"/>
                </a:cubicBezTo>
                <a:cubicBezTo>
                  <a:pt x="203291" y="59971"/>
                  <a:pt x="202057" y="62673"/>
                  <a:pt x="200882" y="66080"/>
                </a:cubicBezTo>
                <a:cubicBezTo>
                  <a:pt x="199708" y="69486"/>
                  <a:pt x="198357" y="72365"/>
                  <a:pt x="196830" y="74714"/>
                </a:cubicBezTo>
                <a:cubicBezTo>
                  <a:pt x="195302" y="77064"/>
                  <a:pt x="193481" y="80940"/>
                  <a:pt x="191367" y="86344"/>
                </a:cubicBezTo>
                <a:lnTo>
                  <a:pt x="189252" y="86344"/>
                </a:lnTo>
                <a:cubicBezTo>
                  <a:pt x="188782" y="87049"/>
                  <a:pt x="188313" y="87519"/>
                  <a:pt x="187843" y="87754"/>
                </a:cubicBezTo>
                <a:cubicBezTo>
                  <a:pt x="187373" y="87989"/>
                  <a:pt x="187138" y="88576"/>
                  <a:pt x="187138" y="89516"/>
                </a:cubicBezTo>
                <a:cubicBezTo>
                  <a:pt x="187138" y="90456"/>
                  <a:pt x="188371" y="91748"/>
                  <a:pt x="190838" y="93393"/>
                </a:cubicBezTo>
                <a:cubicBezTo>
                  <a:pt x="193305" y="95037"/>
                  <a:pt x="194774" y="96388"/>
                  <a:pt x="195244" y="97445"/>
                </a:cubicBezTo>
                <a:cubicBezTo>
                  <a:pt x="195713" y="98503"/>
                  <a:pt x="196301" y="99736"/>
                  <a:pt x="197006" y="101146"/>
                </a:cubicBezTo>
                <a:lnTo>
                  <a:pt x="208636" y="108899"/>
                </a:lnTo>
                <a:lnTo>
                  <a:pt x="215332" y="116300"/>
                </a:lnTo>
                <a:lnTo>
                  <a:pt x="219561" y="119120"/>
                </a:lnTo>
                <a:lnTo>
                  <a:pt x="219913" y="120529"/>
                </a:lnTo>
                <a:cubicBezTo>
                  <a:pt x="211925" y="121234"/>
                  <a:pt x="203937" y="120764"/>
                  <a:pt x="195948" y="119120"/>
                </a:cubicBezTo>
                <a:cubicBezTo>
                  <a:pt x="192894" y="117945"/>
                  <a:pt x="190603" y="116946"/>
                  <a:pt x="189076" y="116124"/>
                </a:cubicBezTo>
                <a:cubicBezTo>
                  <a:pt x="187549" y="115302"/>
                  <a:pt x="185728" y="114949"/>
                  <a:pt x="183614" y="115067"/>
                </a:cubicBezTo>
                <a:cubicBezTo>
                  <a:pt x="181499" y="115184"/>
                  <a:pt x="179561" y="114949"/>
                  <a:pt x="177799" y="114362"/>
                </a:cubicBezTo>
                <a:cubicBezTo>
                  <a:pt x="176036" y="113775"/>
                  <a:pt x="173393" y="112893"/>
                  <a:pt x="169869" y="111719"/>
                </a:cubicBezTo>
                <a:lnTo>
                  <a:pt x="167402" y="114186"/>
                </a:lnTo>
                <a:lnTo>
                  <a:pt x="162116" y="117005"/>
                </a:lnTo>
                <a:cubicBezTo>
                  <a:pt x="156242" y="123584"/>
                  <a:pt x="149898" y="129457"/>
                  <a:pt x="143085" y="134626"/>
                </a:cubicBezTo>
                <a:cubicBezTo>
                  <a:pt x="138386" y="135566"/>
                  <a:pt x="134392" y="134979"/>
                  <a:pt x="131102" y="132864"/>
                </a:cubicBezTo>
                <a:lnTo>
                  <a:pt x="130045" y="130750"/>
                </a:lnTo>
                <a:lnTo>
                  <a:pt x="136036" y="127578"/>
                </a:lnTo>
                <a:cubicBezTo>
                  <a:pt x="143790" y="121469"/>
                  <a:pt x="149428" y="114068"/>
                  <a:pt x="152953" y="105375"/>
                </a:cubicBezTo>
                <a:cubicBezTo>
                  <a:pt x="150368" y="103965"/>
                  <a:pt x="148665" y="102849"/>
                  <a:pt x="147842" y="102027"/>
                </a:cubicBezTo>
                <a:cubicBezTo>
                  <a:pt x="147020" y="101205"/>
                  <a:pt x="146257" y="100852"/>
                  <a:pt x="145552" y="100970"/>
                </a:cubicBezTo>
                <a:cubicBezTo>
                  <a:pt x="144847" y="101087"/>
                  <a:pt x="144142" y="101028"/>
                  <a:pt x="143437" y="100794"/>
                </a:cubicBezTo>
                <a:lnTo>
                  <a:pt x="134627" y="88106"/>
                </a:lnTo>
                <a:cubicBezTo>
                  <a:pt x="135566" y="86931"/>
                  <a:pt x="135977" y="85933"/>
                  <a:pt x="135860" y="85111"/>
                </a:cubicBezTo>
                <a:cubicBezTo>
                  <a:pt x="135743" y="84288"/>
                  <a:pt x="134920" y="82409"/>
                  <a:pt x="133393" y="79472"/>
                </a:cubicBezTo>
                <a:cubicBezTo>
                  <a:pt x="131866" y="76535"/>
                  <a:pt x="130809" y="73833"/>
                  <a:pt x="130221" y="71366"/>
                </a:cubicBezTo>
                <a:cubicBezTo>
                  <a:pt x="129634" y="68899"/>
                  <a:pt x="129340" y="66550"/>
                  <a:pt x="129340" y="64318"/>
                </a:cubicBezTo>
                <a:cubicBezTo>
                  <a:pt x="129340" y="62086"/>
                  <a:pt x="129340" y="60265"/>
                  <a:pt x="129340" y="58855"/>
                </a:cubicBezTo>
                <a:lnTo>
                  <a:pt x="131455" y="62379"/>
                </a:lnTo>
                <a:lnTo>
                  <a:pt x="135684" y="63789"/>
                </a:lnTo>
                <a:lnTo>
                  <a:pt x="138151" y="62732"/>
                </a:lnTo>
                <a:cubicBezTo>
                  <a:pt x="142380" y="64846"/>
                  <a:pt x="145552" y="66256"/>
                  <a:pt x="147666" y="66961"/>
                </a:cubicBezTo>
                <a:cubicBezTo>
                  <a:pt x="149781" y="67666"/>
                  <a:pt x="151602" y="68194"/>
                  <a:pt x="153129" y="68547"/>
                </a:cubicBezTo>
                <a:cubicBezTo>
                  <a:pt x="154656" y="68899"/>
                  <a:pt x="155948" y="69663"/>
                  <a:pt x="157005" y="70837"/>
                </a:cubicBezTo>
                <a:cubicBezTo>
                  <a:pt x="158063" y="72012"/>
                  <a:pt x="160119" y="73304"/>
                  <a:pt x="163173" y="74714"/>
                </a:cubicBezTo>
                <a:lnTo>
                  <a:pt x="165992" y="73657"/>
                </a:lnTo>
                <a:cubicBezTo>
                  <a:pt x="168342" y="64964"/>
                  <a:pt x="169634" y="56036"/>
                  <a:pt x="169869" y="46873"/>
                </a:cubicBezTo>
                <a:cubicBezTo>
                  <a:pt x="168224" y="46638"/>
                  <a:pt x="165464" y="46050"/>
                  <a:pt x="161587" y="45110"/>
                </a:cubicBezTo>
                <a:cubicBezTo>
                  <a:pt x="157710" y="44171"/>
                  <a:pt x="154245" y="43642"/>
                  <a:pt x="151190" y="43524"/>
                </a:cubicBezTo>
                <a:cubicBezTo>
                  <a:pt x="148136" y="43407"/>
                  <a:pt x="145199" y="42996"/>
                  <a:pt x="142380" y="42291"/>
                </a:cubicBezTo>
                <a:cubicBezTo>
                  <a:pt x="139560" y="41586"/>
                  <a:pt x="135449" y="40176"/>
                  <a:pt x="130045" y="38062"/>
                </a:cubicBezTo>
                <a:lnTo>
                  <a:pt x="126168" y="35242"/>
                </a:lnTo>
                <a:lnTo>
                  <a:pt x="127930" y="33480"/>
                </a:lnTo>
                <a:lnTo>
                  <a:pt x="125111" y="31718"/>
                </a:lnTo>
                <a:lnTo>
                  <a:pt x="124759" y="29604"/>
                </a:lnTo>
                <a:lnTo>
                  <a:pt x="118063" y="25727"/>
                </a:lnTo>
                <a:cubicBezTo>
                  <a:pt x="115478" y="20793"/>
                  <a:pt x="114186" y="15154"/>
                  <a:pt x="114186" y="8811"/>
                </a:cubicBezTo>
                <a:close/>
                <a:moveTo>
                  <a:pt x="50397" y="0"/>
                </a:moveTo>
                <a:lnTo>
                  <a:pt x="50749" y="0"/>
                </a:lnTo>
                <a:lnTo>
                  <a:pt x="52864" y="2115"/>
                </a:lnTo>
                <a:cubicBezTo>
                  <a:pt x="53569" y="2115"/>
                  <a:pt x="54274" y="2056"/>
                  <a:pt x="54978" y="1938"/>
                </a:cubicBezTo>
                <a:cubicBezTo>
                  <a:pt x="55683" y="1821"/>
                  <a:pt x="56799" y="2173"/>
                  <a:pt x="58326" y="2996"/>
                </a:cubicBezTo>
                <a:cubicBezTo>
                  <a:pt x="59854" y="3818"/>
                  <a:pt x="62262" y="4288"/>
                  <a:pt x="65551" y="4405"/>
                </a:cubicBezTo>
                <a:cubicBezTo>
                  <a:pt x="68841" y="4523"/>
                  <a:pt x="71131" y="5110"/>
                  <a:pt x="72423" y="6167"/>
                </a:cubicBezTo>
                <a:cubicBezTo>
                  <a:pt x="73716" y="7225"/>
                  <a:pt x="75067" y="8106"/>
                  <a:pt x="76476" y="8811"/>
                </a:cubicBezTo>
                <a:lnTo>
                  <a:pt x="80001" y="14097"/>
                </a:lnTo>
                <a:cubicBezTo>
                  <a:pt x="83055" y="18796"/>
                  <a:pt x="85052" y="22027"/>
                  <a:pt x="85992" y="23789"/>
                </a:cubicBezTo>
                <a:cubicBezTo>
                  <a:pt x="86932" y="25551"/>
                  <a:pt x="87578" y="27372"/>
                  <a:pt x="87930" y="29251"/>
                </a:cubicBezTo>
                <a:cubicBezTo>
                  <a:pt x="88283" y="31131"/>
                  <a:pt x="88870" y="33598"/>
                  <a:pt x="89692" y="36652"/>
                </a:cubicBezTo>
                <a:cubicBezTo>
                  <a:pt x="90515" y="39707"/>
                  <a:pt x="91043" y="42996"/>
                  <a:pt x="91278" y="46520"/>
                </a:cubicBezTo>
                <a:cubicBezTo>
                  <a:pt x="91748" y="53334"/>
                  <a:pt x="92335" y="58620"/>
                  <a:pt x="93040" y="62379"/>
                </a:cubicBezTo>
                <a:cubicBezTo>
                  <a:pt x="93745" y="66138"/>
                  <a:pt x="94274" y="71425"/>
                  <a:pt x="94626" y="78238"/>
                </a:cubicBezTo>
                <a:cubicBezTo>
                  <a:pt x="94979" y="85052"/>
                  <a:pt x="93569" y="90221"/>
                  <a:pt x="90397" y="93745"/>
                </a:cubicBezTo>
                <a:cubicBezTo>
                  <a:pt x="87225" y="97269"/>
                  <a:pt x="86109" y="101675"/>
                  <a:pt x="87049" y="106961"/>
                </a:cubicBezTo>
                <a:cubicBezTo>
                  <a:pt x="87989" y="112247"/>
                  <a:pt x="87636" y="115595"/>
                  <a:pt x="85992" y="117005"/>
                </a:cubicBezTo>
                <a:cubicBezTo>
                  <a:pt x="84347" y="118415"/>
                  <a:pt x="83172" y="119531"/>
                  <a:pt x="82468" y="120353"/>
                </a:cubicBezTo>
                <a:cubicBezTo>
                  <a:pt x="81763" y="121175"/>
                  <a:pt x="80588" y="123231"/>
                  <a:pt x="78943" y="126521"/>
                </a:cubicBezTo>
                <a:lnTo>
                  <a:pt x="75419" y="126521"/>
                </a:lnTo>
                <a:cubicBezTo>
                  <a:pt x="74949" y="120177"/>
                  <a:pt x="74656" y="115654"/>
                  <a:pt x="74538" y="112952"/>
                </a:cubicBezTo>
                <a:cubicBezTo>
                  <a:pt x="74421" y="110250"/>
                  <a:pt x="72423" y="101381"/>
                  <a:pt x="68547" y="86344"/>
                </a:cubicBezTo>
                <a:cubicBezTo>
                  <a:pt x="64670" y="71307"/>
                  <a:pt x="62203" y="60793"/>
                  <a:pt x="61146" y="54802"/>
                </a:cubicBezTo>
                <a:cubicBezTo>
                  <a:pt x="60089" y="48811"/>
                  <a:pt x="58914" y="43348"/>
                  <a:pt x="57622" y="38414"/>
                </a:cubicBezTo>
                <a:cubicBezTo>
                  <a:pt x="56329" y="33480"/>
                  <a:pt x="55390" y="29545"/>
                  <a:pt x="54802" y="26608"/>
                </a:cubicBezTo>
                <a:cubicBezTo>
                  <a:pt x="54215" y="23671"/>
                  <a:pt x="53510" y="20911"/>
                  <a:pt x="52688" y="18326"/>
                </a:cubicBezTo>
                <a:cubicBezTo>
                  <a:pt x="51865" y="15742"/>
                  <a:pt x="51454" y="13392"/>
                  <a:pt x="51454" y="11278"/>
                </a:cubicBezTo>
                <a:cubicBezTo>
                  <a:pt x="51454" y="9163"/>
                  <a:pt x="51278" y="7460"/>
                  <a:pt x="50926" y="6167"/>
                </a:cubicBezTo>
                <a:cubicBezTo>
                  <a:pt x="50573" y="4875"/>
                  <a:pt x="50397" y="2819"/>
                  <a:pt x="5039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800" spc="-1000">
              <a:latin typeface="贤二体" panose="00020600040101010101" pitchFamily="18" charset="-122"/>
              <a:ea typeface="贤二体" panose="00020600040101010101" pitchFamily="18" charset="-122"/>
            </a:endParaRPr>
          </a:p>
        </p:txBody>
      </p:sp>
      <p:sp>
        <p:nvSpPr>
          <p:cNvPr id="62" name="文本框-39_矢量">
            <a:extLst>
              <a:ext uri="{FF2B5EF4-FFF2-40B4-BE49-F238E27FC236}">
                <a16:creationId xmlns:a16="http://schemas.microsoft.com/office/drawing/2014/main" id="{0A99DC7B-D306-4CBA-95B5-358B6447CE97}"/>
              </a:ext>
            </a:extLst>
          </p:cNvPr>
          <p:cNvSpPr txBox="1"/>
          <p:nvPr/>
        </p:nvSpPr>
        <p:spPr>
          <a:xfrm>
            <a:off x="5475528" y="5724166"/>
            <a:ext cx="920670" cy="311041"/>
          </a:xfrm>
          <a:custGeom>
            <a:avLst/>
            <a:gdLst/>
            <a:ahLst/>
            <a:cxnLst/>
            <a:rect l="l" t="t" r="r" b="b"/>
            <a:pathLst>
              <a:path w="920670" h="311041">
                <a:moveTo>
                  <a:pt x="141981" y="155849"/>
                </a:moveTo>
                <a:lnTo>
                  <a:pt x="132901" y="157384"/>
                </a:lnTo>
                <a:cubicBezTo>
                  <a:pt x="129259" y="157384"/>
                  <a:pt x="126381" y="157853"/>
                  <a:pt x="124266" y="158793"/>
                </a:cubicBezTo>
                <a:cubicBezTo>
                  <a:pt x="122152" y="159733"/>
                  <a:pt x="118921" y="160203"/>
                  <a:pt x="114575" y="160203"/>
                </a:cubicBezTo>
                <a:cubicBezTo>
                  <a:pt x="110228" y="160203"/>
                  <a:pt x="106410" y="160849"/>
                  <a:pt x="103121" y="162141"/>
                </a:cubicBezTo>
                <a:cubicBezTo>
                  <a:pt x="99831" y="163433"/>
                  <a:pt x="96895" y="164197"/>
                  <a:pt x="94310" y="164432"/>
                </a:cubicBezTo>
                <a:cubicBezTo>
                  <a:pt x="91726" y="164667"/>
                  <a:pt x="90022" y="164784"/>
                  <a:pt x="89200" y="164784"/>
                </a:cubicBezTo>
                <a:cubicBezTo>
                  <a:pt x="88378" y="164784"/>
                  <a:pt x="87555" y="165019"/>
                  <a:pt x="86733" y="165489"/>
                </a:cubicBezTo>
                <a:cubicBezTo>
                  <a:pt x="85911" y="165959"/>
                  <a:pt x="83561" y="166605"/>
                  <a:pt x="79684" y="167428"/>
                </a:cubicBezTo>
                <a:cubicBezTo>
                  <a:pt x="75808" y="168250"/>
                  <a:pt x="73458" y="168661"/>
                  <a:pt x="72636" y="168661"/>
                </a:cubicBezTo>
                <a:lnTo>
                  <a:pt x="69593" y="169937"/>
                </a:lnTo>
                <a:lnTo>
                  <a:pt x="70521" y="170423"/>
                </a:lnTo>
                <a:cubicBezTo>
                  <a:pt x="71344" y="171363"/>
                  <a:pt x="73282" y="173595"/>
                  <a:pt x="76336" y="177119"/>
                </a:cubicBezTo>
                <a:cubicBezTo>
                  <a:pt x="79391" y="180644"/>
                  <a:pt x="81270" y="182934"/>
                  <a:pt x="81975" y="183992"/>
                </a:cubicBezTo>
                <a:cubicBezTo>
                  <a:pt x="82680" y="185049"/>
                  <a:pt x="84560" y="187633"/>
                  <a:pt x="87614" y="191745"/>
                </a:cubicBezTo>
                <a:cubicBezTo>
                  <a:pt x="90668" y="195857"/>
                  <a:pt x="93312" y="199205"/>
                  <a:pt x="95544" y="201789"/>
                </a:cubicBezTo>
                <a:cubicBezTo>
                  <a:pt x="97776" y="204374"/>
                  <a:pt x="99890" y="207310"/>
                  <a:pt x="101887" y="210600"/>
                </a:cubicBezTo>
                <a:cubicBezTo>
                  <a:pt x="103884" y="213889"/>
                  <a:pt x="104942" y="215827"/>
                  <a:pt x="105059" y="216415"/>
                </a:cubicBezTo>
                <a:cubicBezTo>
                  <a:pt x="105177" y="217002"/>
                  <a:pt x="105646" y="218001"/>
                  <a:pt x="106469" y="219410"/>
                </a:cubicBezTo>
                <a:cubicBezTo>
                  <a:pt x="107291" y="220820"/>
                  <a:pt x="108877" y="222935"/>
                  <a:pt x="111226" y="225754"/>
                </a:cubicBezTo>
                <a:cubicBezTo>
                  <a:pt x="113576" y="228573"/>
                  <a:pt x="115808" y="231158"/>
                  <a:pt x="117923" y="233507"/>
                </a:cubicBezTo>
                <a:cubicBezTo>
                  <a:pt x="120037" y="235857"/>
                  <a:pt x="122504" y="239205"/>
                  <a:pt x="125323" y="243551"/>
                </a:cubicBezTo>
                <a:cubicBezTo>
                  <a:pt x="128143" y="247898"/>
                  <a:pt x="131197" y="251775"/>
                  <a:pt x="134487" y="255181"/>
                </a:cubicBezTo>
                <a:cubicBezTo>
                  <a:pt x="137776" y="258588"/>
                  <a:pt x="140302" y="261760"/>
                  <a:pt x="142064" y="264697"/>
                </a:cubicBezTo>
                <a:cubicBezTo>
                  <a:pt x="143826" y="267634"/>
                  <a:pt x="144766" y="258588"/>
                  <a:pt x="144883" y="237560"/>
                </a:cubicBezTo>
                <a:cubicBezTo>
                  <a:pt x="145001" y="216532"/>
                  <a:pt x="144648" y="204961"/>
                  <a:pt x="143826" y="202846"/>
                </a:cubicBezTo>
                <a:cubicBezTo>
                  <a:pt x="143003" y="200732"/>
                  <a:pt x="142534" y="192097"/>
                  <a:pt x="142416" y="176943"/>
                </a:cubicBezTo>
                <a:cubicBezTo>
                  <a:pt x="142357" y="169366"/>
                  <a:pt x="142269" y="163624"/>
                  <a:pt x="142152" y="159718"/>
                </a:cubicBezTo>
                <a:close/>
                <a:moveTo>
                  <a:pt x="534451" y="149102"/>
                </a:moveTo>
                <a:cubicBezTo>
                  <a:pt x="529282" y="148984"/>
                  <a:pt x="526286" y="149160"/>
                  <a:pt x="525464" y="149630"/>
                </a:cubicBezTo>
                <a:cubicBezTo>
                  <a:pt x="524642" y="150100"/>
                  <a:pt x="523349" y="150335"/>
                  <a:pt x="521587" y="150335"/>
                </a:cubicBezTo>
                <a:cubicBezTo>
                  <a:pt x="519825" y="150335"/>
                  <a:pt x="518592" y="150570"/>
                  <a:pt x="517887" y="151040"/>
                </a:cubicBezTo>
                <a:cubicBezTo>
                  <a:pt x="517182" y="151510"/>
                  <a:pt x="515890" y="151745"/>
                  <a:pt x="514010" y="151745"/>
                </a:cubicBezTo>
                <a:cubicBezTo>
                  <a:pt x="512131" y="151745"/>
                  <a:pt x="510486" y="152215"/>
                  <a:pt x="509076" y="153154"/>
                </a:cubicBezTo>
                <a:cubicBezTo>
                  <a:pt x="507666" y="154094"/>
                  <a:pt x="506257" y="154564"/>
                  <a:pt x="504847" y="154564"/>
                </a:cubicBezTo>
                <a:cubicBezTo>
                  <a:pt x="503437" y="154564"/>
                  <a:pt x="501851" y="155034"/>
                  <a:pt x="500089" y="155974"/>
                </a:cubicBezTo>
                <a:cubicBezTo>
                  <a:pt x="498327" y="156914"/>
                  <a:pt x="495684" y="157384"/>
                  <a:pt x="492160" y="157384"/>
                </a:cubicBezTo>
                <a:cubicBezTo>
                  <a:pt x="488636" y="157384"/>
                  <a:pt x="486286" y="157677"/>
                  <a:pt x="485111" y="158265"/>
                </a:cubicBezTo>
                <a:cubicBezTo>
                  <a:pt x="483937" y="158852"/>
                  <a:pt x="483173" y="159146"/>
                  <a:pt x="482820" y="159146"/>
                </a:cubicBezTo>
                <a:cubicBezTo>
                  <a:pt x="482468" y="159146"/>
                  <a:pt x="481293" y="159792"/>
                  <a:pt x="479296" y="161084"/>
                </a:cubicBezTo>
                <a:cubicBezTo>
                  <a:pt x="477299" y="162376"/>
                  <a:pt x="476183" y="163022"/>
                  <a:pt x="475948" y="163022"/>
                </a:cubicBezTo>
                <a:cubicBezTo>
                  <a:pt x="475713" y="163022"/>
                  <a:pt x="477182" y="164843"/>
                  <a:pt x="480354" y="168485"/>
                </a:cubicBezTo>
                <a:cubicBezTo>
                  <a:pt x="483525" y="172127"/>
                  <a:pt x="485816" y="174829"/>
                  <a:pt x="487226" y="176591"/>
                </a:cubicBezTo>
                <a:cubicBezTo>
                  <a:pt x="488636" y="178353"/>
                  <a:pt x="493041" y="182876"/>
                  <a:pt x="500442" y="190159"/>
                </a:cubicBezTo>
                <a:cubicBezTo>
                  <a:pt x="507843" y="197442"/>
                  <a:pt x="511954" y="201672"/>
                  <a:pt x="512777" y="202846"/>
                </a:cubicBezTo>
                <a:cubicBezTo>
                  <a:pt x="513599" y="204021"/>
                  <a:pt x="515596" y="206194"/>
                  <a:pt x="518768" y="209366"/>
                </a:cubicBezTo>
                <a:cubicBezTo>
                  <a:pt x="521940" y="212538"/>
                  <a:pt x="524642" y="215064"/>
                  <a:pt x="526874" y="216943"/>
                </a:cubicBezTo>
                <a:cubicBezTo>
                  <a:pt x="529106" y="218823"/>
                  <a:pt x="530222" y="219763"/>
                  <a:pt x="530222" y="219763"/>
                </a:cubicBezTo>
                <a:cubicBezTo>
                  <a:pt x="530222" y="219763"/>
                  <a:pt x="530280" y="219469"/>
                  <a:pt x="530398" y="218882"/>
                </a:cubicBezTo>
                <a:cubicBezTo>
                  <a:pt x="530515" y="218294"/>
                  <a:pt x="531103" y="217178"/>
                  <a:pt x="532160" y="215534"/>
                </a:cubicBezTo>
                <a:cubicBezTo>
                  <a:pt x="533217" y="213889"/>
                  <a:pt x="533863" y="212362"/>
                  <a:pt x="534098" y="210952"/>
                </a:cubicBezTo>
                <a:cubicBezTo>
                  <a:pt x="534333" y="209542"/>
                  <a:pt x="534803" y="208368"/>
                  <a:pt x="535508" y="207428"/>
                </a:cubicBezTo>
                <a:cubicBezTo>
                  <a:pt x="536213" y="206488"/>
                  <a:pt x="536624" y="205020"/>
                  <a:pt x="536742" y="203023"/>
                </a:cubicBezTo>
                <a:cubicBezTo>
                  <a:pt x="536859" y="201025"/>
                  <a:pt x="537094" y="199733"/>
                  <a:pt x="537446" y="199146"/>
                </a:cubicBezTo>
                <a:cubicBezTo>
                  <a:pt x="537799" y="198558"/>
                  <a:pt x="538034" y="197854"/>
                  <a:pt x="538151" y="197031"/>
                </a:cubicBezTo>
                <a:cubicBezTo>
                  <a:pt x="538269" y="196209"/>
                  <a:pt x="538739" y="195034"/>
                  <a:pt x="539561" y="193507"/>
                </a:cubicBezTo>
                <a:cubicBezTo>
                  <a:pt x="540383" y="191980"/>
                  <a:pt x="540912" y="189689"/>
                  <a:pt x="541147" y="186635"/>
                </a:cubicBezTo>
                <a:cubicBezTo>
                  <a:pt x="541382" y="183580"/>
                  <a:pt x="541852" y="181583"/>
                  <a:pt x="542557" y="180644"/>
                </a:cubicBezTo>
                <a:cubicBezTo>
                  <a:pt x="543261" y="179704"/>
                  <a:pt x="543673" y="178000"/>
                  <a:pt x="543790" y="175533"/>
                </a:cubicBezTo>
                <a:cubicBezTo>
                  <a:pt x="543908" y="173066"/>
                  <a:pt x="544142" y="171539"/>
                  <a:pt x="544495" y="170952"/>
                </a:cubicBezTo>
                <a:cubicBezTo>
                  <a:pt x="544847" y="170364"/>
                  <a:pt x="545082" y="167486"/>
                  <a:pt x="545200" y="162317"/>
                </a:cubicBezTo>
                <a:cubicBezTo>
                  <a:pt x="545317" y="157149"/>
                  <a:pt x="545200" y="154388"/>
                  <a:pt x="544847" y="154035"/>
                </a:cubicBezTo>
                <a:cubicBezTo>
                  <a:pt x="544495" y="153683"/>
                  <a:pt x="543966" y="152802"/>
                  <a:pt x="543261" y="151392"/>
                </a:cubicBezTo>
                <a:cubicBezTo>
                  <a:pt x="542557" y="149983"/>
                  <a:pt x="539620" y="149219"/>
                  <a:pt x="534451" y="149102"/>
                </a:cubicBezTo>
                <a:close/>
                <a:moveTo>
                  <a:pt x="138984" y="125830"/>
                </a:moveTo>
                <a:lnTo>
                  <a:pt x="136953" y="127780"/>
                </a:lnTo>
                <a:cubicBezTo>
                  <a:pt x="135074" y="128955"/>
                  <a:pt x="133958" y="129542"/>
                  <a:pt x="133605" y="129542"/>
                </a:cubicBezTo>
                <a:cubicBezTo>
                  <a:pt x="133253" y="129542"/>
                  <a:pt x="132255" y="130071"/>
                  <a:pt x="130610" y="131128"/>
                </a:cubicBezTo>
                <a:cubicBezTo>
                  <a:pt x="128965" y="132185"/>
                  <a:pt x="128025" y="132714"/>
                  <a:pt x="127790" y="132714"/>
                </a:cubicBezTo>
                <a:cubicBezTo>
                  <a:pt x="127556" y="132714"/>
                  <a:pt x="126263" y="133477"/>
                  <a:pt x="123914" y="135005"/>
                </a:cubicBezTo>
                <a:cubicBezTo>
                  <a:pt x="121564" y="136532"/>
                  <a:pt x="120272" y="137295"/>
                  <a:pt x="120037" y="137295"/>
                </a:cubicBezTo>
                <a:cubicBezTo>
                  <a:pt x="119802" y="137295"/>
                  <a:pt x="118569" y="138059"/>
                  <a:pt x="116337" y="139586"/>
                </a:cubicBezTo>
                <a:cubicBezTo>
                  <a:pt x="114105" y="141113"/>
                  <a:pt x="113693" y="141936"/>
                  <a:pt x="115103" y="142053"/>
                </a:cubicBezTo>
                <a:cubicBezTo>
                  <a:pt x="116513" y="142171"/>
                  <a:pt x="118099" y="141818"/>
                  <a:pt x="119861" y="140996"/>
                </a:cubicBezTo>
                <a:cubicBezTo>
                  <a:pt x="121623" y="140173"/>
                  <a:pt x="124560" y="139704"/>
                  <a:pt x="128672" y="139586"/>
                </a:cubicBezTo>
                <a:lnTo>
                  <a:pt x="139773" y="137763"/>
                </a:lnTo>
                <a:lnTo>
                  <a:pt x="139597" y="133771"/>
                </a:lnTo>
                <a:cubicBezTo>
                  <a:pt x="139538" y="131187"/>
                  <a:pt x="139450" y="129190"/>
                  <a:pt x="139332" y="127780"/>
                </a:cubicBezTo>
                <a:close/>
                <a:moveTo>
                  <a:pt x="440795" y="106830"/>
                </a:moveTo>
                <a:lnTo>
                  <a:pt x="437886" y="107692"/>
                </a:lnTo>
                <a:lnTo>
                  <a:pt x="425292" y="109247"/>
                </a:lnTo>
                <a:lnTo>
                  <a:pt x="426433" y="110511"/>
                </a:lnTo>
                <a:cubicBezTo>
                  <a:pt x="430720" y="115327"/>
                  <a:pt x="434509" y="119498"/>
                  <a:pt x="437798" y="123022"/>
                </a:cubicBezTo>
                <a:lnTo>
                  <a:pt x="440922" y="126245"/>
                </a:lnTo>
                <a:lnTo>
                  <a:pt x="440926" y="124707"/>
                </a:lnTo>
                <a:cubicBezTo>
                  <a:pt x="440926" y="119634"/>
                  <a:pt x="440911" y="115386"/>
                  <a:pt x="440882" y="111965"/>
                </a:cubicBezTo>
                <a:close/>
                <a:moveTo>
                  <a:pt x="499208" y="91304"/>
                </a:moveTo>
                <a:cubicBezTo>
                  <a:pt x="496859" y="91186"/>
                  <a:pt x="495097" y="91421"/>
                  <a:pt x="493922" y="92009"/>
                </a:cubicBezTo>
                <a:cubicBezTo>
                  <a:pt x="492747" y="92596"/>
                  <a:pt x="491161" y="93301"/>
                  <a:pt x="489164" y="94123"/>
                </a:cubicBezTo>
                <a:cubicBezTo>
                  <a:pt x="487167" y="94946"/>
                  <a:pt x="485405" y="95357"/>
                  <a:pt x="483878" y="95357"/>
                </a:cubicBezTo>
                <a:cubicBezTo>
                  <a:pt x="482351" y="95357"/>
                  <a:pt x="479766" y="96062"/>
                  <a:pt x="476124" y="97471"/>
                </a:cubicBezTo>
                <a:cubicBezTo>
                  <a:pt x="472483" y="98881"/>
                  <a:pt x="469957" y="99586"/>
                  <a:pt x="468547" y="99586"/>
                </a:cubicBezTo>
                <a:cubicBezTo>
                  <a:pt x="467138" y="99586"/>
                  <a:pt x="465963" y="99938"/>
                  <a:pt x="465023" y="100643"/>
                </a:cubicBezTo>
                <a:cubicBezTo>
                  <a:pt x="464083" y="101348"/>
                  <a:pt x="462262" y="102053"/>
                  <a:pt x="459560" y="102758"/>
                </a:cubicBezTo>
                <a:lnTo>
                  <a:pt x="458489" y="102914"/>
                </a:lnTo>
                <a:lnTo>
                  <a:pt x="458591" y="107427"/>
                </a:lnTo>
                <a:cubicBezTo>
                  <a:pt x="458709" y="115181"/>
                  <a:pt x="458797" y="126723"/>
                  <a:pt x="458856" y="142053"/>
                </a:cubicBezTo>
                <a:lnTo>
                  <a:pt x="458862" y="144425"/>
                </a:lnTo>
                <a:lnTo>
                  <a:pt x="461719" y="146723"/>
                </a:lnTo>
                <a:cubicBezTo>
                  <a:pt x="463099" y="147369"/>
                  <a:pt x="464436" y="147516"/>
                  <a:pt x="465728" y="147163"/>
                </a:cubicBezTo>
                <a:lnTo>
                  <a:pt x="469856" y="145650"/>
                </a:lnTo>
                <a:lnTo>
                  <a:pt x="468371" y="141524"/>
                </a:lnTo>
                <a:cubicBezTo>
                  <a:pt x="468254" y="139880"/>
                  <a:pt x="468547" y="138411"/>
                  <a:pt x="469252" y="137119"/>
                </a:cubicBezTo>
                <a:cubicBezTo>
                  <a:pt x="469957" y="135827"/>
                  <a:pt x="471602" y="134358"/>
                  <a:pt x="474186" y="132714"/>
                </a:cubicBezTo>
                <a:cubicBezTo>
                  <a:pt x="476771" y="131069"/>
                  <a:pt x="478474" y="129659"/>
                  <a:pt x="479296" y="128485"/>
                </a:cubicBezTo>
                <a:cubicBezTo>
                  <a:pt x="480119" y="127310"/>
                  <a:pt x="481117" y="125489"/>
                  <a:pt x="482292" y="123022"/>
                </a:cubicBezTo>
                <a:cubicBezTo>
                  <a:pt x="483467" y="120555"/>
                  <a:pt x="484524" y="118793"/>
                  <a:pt x="485464" y="117736"/>
                </a:cubicBezTo>
                <a:cubicBezTo>
                  <a:pt x="486404" y="116678"/>
                  <a:pt x="487226" y="115562"/>
                  <a:pt x="487931" y="114388"/>
                </a:cubicBezTo>
                <a:cubicBezTo>
                  <a:pt x="488636" y="113213"/>
                  <a:pt x="489399" y="112214"/>
                  <a:pt x="490221" y="111392"/>
                </a:cubicBezTo>
                <a:cubicBezTo>
                  <a:pt x="491044" y="110570"/>
                  <a:pt x="491984" y="109336"/>
                  <a:pt x="493041" y="107692"/>
                </a:cubicBezTo>
                <a:cubicBezTo>
                  <a:pt x="494098" y="106047"/>
                  <a:pt x="495097" y="104285"/>
                  <a:pt x="496036" y="102405"/>
                </a:cubicBezTo>
                <a:cubicBezTo>
                  <a:pt x="496976" y="100526"/>
                  <a:pt x="498327" y="98235"/>
                  <a:pt x="500089" y="95533"/>
                </a:cubicBezTo>
                <a:cubicBezTo>
                  <a:pt x="501851" y="92831"/>
                  <a:pt x="501558" y="91421"/>
                  <a:pt x="499208" y="91304"/>
                </a:cubicBezTo>
                <a:close/>
                <a:moveTo>
                  <a:pt x="135191" y="57823"/>
                </a:moveTo>
                <a:cubicBezTo>
                  <a:pt x="136836" y="57706"/>
                  <a:pt x="138304" y="58000"/>
                  <a:pt x="139597" y="58705"/>
                </a:cubicBezTo>
                <a:cubicBezTo>
                  <a:pt x="140889" y="59409"/>
                  <a:pt x="142005" y="60408"/>
                  <a:pt x="142945" y="61700"/>
                </a:cubicBezTo>
                <a:cubicBezTo>
                  <a:pt x="143885" y="62992"/>
                  <a:pt x="144413" y="65577"/>
                  <a:pt x="144531" y="69453"/>
                </a:cubicBezTo>
                <a:cubicBezTo>
                  <a:pt x="144589" y="71392"/>
                  <a:pt x="144722" y="72978"/>
                  <a:pt x="144927" y="74211"/>
                </a:cubicBezTo>
                <a:lnTo>
                  <a:pt x="145754" y="76822"/>
                </a:lnTo>
                <a:lnTo>
                  <a:pt x="155632" y="73859"/>
                </a:lnTo>
                <a:cubicBezTo>
                  <a:pt x="159861" y="72449"/>
                  <a:pt x="162504" y="71333"/>
                  <a:pt x="163562" y="70511"/>
                </a:cubicBezTo>
                <a:cubicBezTo>
                  <a:pt x="164619" y="69688"/>
                  <a:pt x="167380" y="69219"/>
                  <a:pt x="171844" y="69101"/>
                </a:cubicBezTo>
                <a:cubicBezTo>
                  <a:pt x="176308" y="68984"/>
                  <a:pt x="179186" y="69277"/>
                  <a:pt x="180478" y="69982"/>
                </a:cubicBezTo>
                <a:cubicBezTo>
                  <a:pt x="181770" y="70687"/>
                  <a:pt x="182886" y="71685"/>
                  <a:pt x="183826" y="72978"/>
                </a:cubicBezTo>
                <a:cubicBezTo>
                  <a:pt x="184766" y="74270"/>
                  <a:pt x="185236" y="75915"/>
                  <a:pt x="185236" y="77912"/>
                </a:cubicBezTo>
                <a:cubicBezTo>
                  <a:pt x="185236" y="79909"/>
                  <a:pt x="184942" y="81377"/>
                  <a:pt x="184355" y="82317"/>
                </a:cubicBezTo>
                <a:cubicBezTo>
                  <a:pt x="183767" y="83257"/>
                  <a:pt x="182651" y="84255"/>
                  <a:pt x="181007" y="85313"/>
                </a:cubicBezTo>
                <a:cubicBezTo>
                  <a:pt x="179362" y="86370"/>
                  <a:pt x="178305" y="86899"/>
                  <a:pt x="177835" y="86899"/>
                </a:cubicBezTo>
                <a:cubicBezTo>
                  <a:pt x="177365" y="86899"/>
                  <a:pt x="176190" y="87838"/>
                  <a:pt x="174311" y="89718"/>
                </a:cubicBezTo>
                <a:cubicBezTo>
                  <a:pt x="172431" y="91598"/>
                  <a:pt x="171374" y="92537"/>
                  <a:pt x="171139" y="92537"/>
                </a:cubicBezTo>
                <a:cubicBezTo>
                  <a:pt x="170904" y="92537"/>
                  <a:pt x="170493" y="93007"/>
                  <a:pt x="169905" y="93947"/>
                </a:cubicBezTo>
                <a:cubicBezTo>
                  <a:pt x="169318" y="94887"/>
                  <a:pt x="168965" y="95357"/>
                  <a:pt x="168848" y="95357"/>
                </a:cubicBezTo>
                <a:cubicBezTo>
                  <a:pt x="168730" y="95357"/>
                  <a:pt x="168261" y="96238"/>
                  <a:pt x="167438" y="98000"/>
                </a:cubicBezTo>
                <a:cubicBezTo>
                  <a:pt x="166616" y="99762"/>
                  <a:pt x="164501" y="102346"/>
                  <a:pt x="161095" y="105753"/>
                </a:cubicBezTo>
                <a:cubicBezTo>
                  <a:pt x="159391" y="107457"/>
                  <a:pt x="158084" y="108734"/>
                  <a:pt x="157174" y="109586"/>
                </a:cubicBezTo>
                <a:lnTo>
                  <a:pt x="155634" y="110862"/>
                </a:lnTo>
                <a:lnTo>
                  <a:pt x="155808" y="113154"/>
                </a:lnTo>
                <a:cubicBezTo>
                  <a:pt x="155926" y="116091"/>
                  <a:pt x="156161" y="117736"/>
                  <a:pt x="156513" y="118088"/>
                </a:cubicBezTo>
                <a:cubicBezTo>
                  <a:pt x="156866" y="118441"/>
                  <a:pt x="157100" y="121495"/>
                  <a:pt x="157218" y="127251"/>
                </a:cubicBezTo>
                <a:cubicBezTo>
                  <a:pt x="157277" y="130129"/>
                  <a:pt x="157365" y="132332"/>
                  <a:pt x="157482" y="133859"/>
                </a:cubicBezTo>
                <a:lnTo>
                  <a:pt x="157589" y="134477"/>
                </a:lnTo>
                <a:lnTo>
                  <a:pt x="164266" y="134212"/>
                </a:lnTo>
                <a:cubicBezTo>
                  <a:pt x="171432" y="134094"/>
                  <a:pt x="182064" y="134006"/>
                  <a:pt x="196161" y="133947"/>
                </a:cubicBezTo>
                <a:cubicBezTo>
                  <a:pt x="224355" y="133830"/>
                  <a:pt x="238981" y="133360"/>
                  <a:pt x="240038" y="132538"/>
                </a:cubicBezTo>
                <a:cubicBezTo>
                  <a:pt x="241095" y="131715"/>
                  <a:pt x="243268" y="131304"/>
                  <a:pt x="246558" y="131304"/>
                </a:cubicBezTo>
                <a:cubicBezTo>
                  <a:pt x="249847" y="131304"/>
                  <a:pt x="252196" y="131833"/>
                  <a:pt x="253606" y="132890"/>
                </a:cubicBezTo>
                <a:cubicBezTo>
                  <a:pt x="255016" y="133947"/>
                  <a:pt x="256426" y="135357"/>
                  <a:pt x="257835" y="137119"/>
                </a:cubicBezTo>
                <a:cubicBezTo>
                  <a:pt x="259245" y="138881"/>
                  <a:pt x="259950" y="140761"/>
                  <a:pt x="259950" y="142758"/>
                </a:cubicBezTo>
                <a:cubicBezTo>
                  <a:pt x="259950" y="144755"/>
                  <a:pt x="259656" y="146223"/>
                  <a:pt x="259069" y="147163"/>
                </a:cubicBezTo>
                <a:cubicBezTo>
                  <a:pt x="258481" y="148103"/>
                  <a:pt x="257365" y="149102"/>
                  <a:pt x="255721" y="150159"/>
                </a:cubicBezTo>
                <a:cubicBezTo>
                  <a:pt x="254076" y="151216"/>
                  <a:pt x="237512" y="151745"/>
                  <a:pt x="206029" y="151745"/>
                </a:cubicBezTo>
                <a:cubicBezTo>
                  <a:pt x="182416" y="151745"/>
                  <a:pt x="167427" y="151877"/>
                  <a:pt x="161062" y="152141"/>
                </a:cubicBezTo>
                <a:lnTo>
                  <a:pt x="159700" y="152261"/>
                </a:lnTo>
                <a:lnTo>
                  <a:pt x="159773" y="153947"/>
                </a:lnTo>
                <a:cubicBezTo>
                  <a:pt x="159891" y="157942"/>
                  <a:pt x="159979" y="163845"/>
                  <a:pt x="160037" y="171657"/>
                </a:cubicBezTo>
                <a:cubicBezTo>
                  <a:pt x="160155" y="187281"/>
                  <a:pt x="160625" y="196150"/>
                  <a:pt x="161447" y="198265"/>
                </a:cubicBezTo>
                <a:cubicBezTo>
                  <a:pt x="162269" y="200379"/>
                  <a:pt x="162739" y="217061"/>
                  <a:pt x="162857" y="248309"/>
                </a:cubicBezTo>
                <a:cubicBezTo>
                  <a:pt x="162974" y="279558"/>
                  <a:pt x="162915" y="295534"/>
                  <a:pt x="162681" y="296239"/>
                </a:cubicBezTo>
                <a:cubicBezTo>
                  <a:pt x="162446" y="296944"/>
                  <a:pt x="161623" y="298119"/>
                  <a:pt x="160214" y="299763"/>
                </a:cubicBezTo>
                <a:cubicBezTo>
                  <a:pt x="158804" y="301408"/>
                  <a:pt x="157277" y="302759"/>
                  <a:pt x="155632" y="303816"/>
                </a:cubicBezTo>
                <a:cubicBezTo>
                  <a:pt x="153987" y="304873"/>
                  <a:pt x="153165" y="305402"/>
                  <a:pt x="153165" y="305402"/>
                </a:cubicBezTo>
                <a:cubicBezTo>
                  <a:pt x="153165" y="305402"/>
                  <a:pt x="152519" y="305402"/>
                  <a:pt x="151227" y="305402"/>
                </a:cubicBezTo>
                <a:cubicBezTo>
                  <a:pt x="149934" y="305402"/>
                  <a:pt x="148818" y="305167"/>
                  <a:pt x="147879" y="304697"/>
                </a:cubicBezTo>
                <a:cubicBezTo>
                  <a:pt x="146939" y="304227"/>
                  <a:pt x="145823" y="303346"/>
                  <a:pt x="144531" y="302054"/>
                </a:cubicBezTo>
                <a:cubicBezTo>
                  <a:pt x="143238" y="300762"/>
                  <a:pt x="142240" y="299411"/>
                  <a:pt x="141535" y="298001"/>
                </a:cubicBezTo>
                <a:cubicBezTo>
                  <a:pt x="140830" y="296591"/>
                  <a:pt x="139832" y="294947"/>
                  <a:pt x="138539" y="293067"/>
                </a:cubicBezTo>
                <a:cubicBezTo>
                  <a:pt x="137247" y="291188"/>
                  <a:pt x="136307" y="289425"/>
                  <a:pt x="135720" y="287781"/>
                </a:cubicBezTo>
                <a:cubicBezTo>
                  <a:pt x="135133" y="286136"/>
                  <a:pt x="134369" y="284844"/>
                  <a:pt x="133429" y="283904"/>
                </a:cubicBezTo>
                <a:cubicBezTo>
                  <a:pt x="132489" y="282964"/>
                  <a:pt x="131373" y="281378"/>
                  <a:pt x="130081" y="279146"/>
                </a:cubicBezTo>
                <a:cubicBezTo>
                  <a:pt x="128789" y="276914"/>
                  <a:pt x="127849" y="274800"/>
                  <a:pt x="127262" y="272803"/>
                </a:cubicBezTo>
                <a:cubicBezTo>
                  <a:pt x="126674" y="270806"/>
                  <a:pt x="125206" y="268397"/>
                  <a:pt x="122857" y="265578"/>
                </a:cubicBezTo>
                <a:cubicBezTo>
                  <a:pt x="120507" y="262759"/>
                  <a:pt x="118745" y="260350"/>
                  <a:pt x="117570" y="258353"/>
                </a:cubicBezTo>
                <a:cubicBezTo>
                  <a:pt x="116395" y="256356"/>
                  <a:pt x="115103" y="253889"/>
                  <a:pt x="113693" y="250952"/>
                </a:cubicBezTo>
                <a:cubicBezTo>
                  <a:pt x="112284" y="248015"/>
                  <a:pt x="110345" y="244550"/>
                  <a:pt x="107878" y="240556"/>
                </a:cubicBezTo>
                <a:cubicBezTo>
                  <a:pt x="105411" y="236562"/>
                  <a:pt x="102181" y="231099"/>
                  <a:pt x="98187" y="224168"/>
                </a:cubicBezTo>
                <a:cubicBezTo>
                  <a:pt x="94193" y="217237"/>
                  <a:pt x="91256" y="212538"/>
                  <a:pt x="89376" y="210071"/>
                </a:cubicBezTo>
                <a:cubicBezTo>
                  <a:pt x="87497" y="207604"/>
                  <a:pt x="85852" y="205372"/>
                  <a:pt x="84442" y="203375"/>
                </a:cubicBezTo>
                <a:cubicBezTo>
                  <a:pt x="83032" y="201378"/>
                  <a:pt x="81094" y="199146"/>
                  <a:pt x="78627" y="196679"/>
                </a:cubicBezTo>
                <a:cubicBezTo>
                  <a:pt x="76160" y="194212"/>
                  <a:pt x="73400" y="191686"/>
                  <a:pt x="70345" y="189102"/>
                </a:cubicBezTo>
                <a:cubicBezTo>
                  <a:pt x="67291" y="186517"/>
                  <a:pt x="64941" y="184990"/>
                  <a:pt x="63297" y="184520"/>
                </a:cubicBezTo>
                <a:cubicBezTo>
                  <a:pt x="61652" y="184050"/>
                  <a:pt x="60360" y="183345"/>
                  <a:pt x="59420" y="182406"/>
                </a:cubicBezTo>
                <a:cubicBezTo>
                  <a:pt x="58480" y="181466"/>
                  <a:pt x="57775" y="180350"/>
                  <a:pt x="57305" y="179058"/>
                </a:cubicBezTo>
                <a:cubicBezTo>
                  <a:pt x="56836" y="177765"/>
                  <a:pt x="56777" y="176297"/>
                  <a:pt x="57129" y="174652"/>
                </a:cubicBezTo>
                <a:lnTo>
                  <a:pt x="57368" y="174174"/>
                </a:lnTo>
                <a:lnTo>
                  <a:pt x="53781" y="174652"/>
                </a:lnTo>
                <a:cubicBezTo>
                  <a:pt x="52841" y="174652"/>
                  <a:pt x="52019" y="174829"/>
                  <a:pt x="51314" y="175181"/>
                </a:cubicBezTo>
                <a:cubicBezTo>
                  <a:pt x="50609" y="175533"/>
                  <a:pt x="49905" y="175710"/>
                  <a:pt x="49200" y="175710"/>
                </a:cubicBezTo>
                <a:cubicBezTo>
                  <a:pt x="48495" y="175710"/>
                  <a:pt x="46556" y="176121"/>
                  <a:pt x="43385" y="176943"/>
                </a:cubicBezTo>
                <a:cubicBezTo>
                  <a:pt x="40213" y="177765"/>
                  <a:pt x="38333" y="178177"/>
                  <a:pt x="37746" y="178177"/>
                </a:cubicBezTo>
                <a:cubicBezTo>
                  <a:pt x="37158" y="178177"/>
                  <a:pt x="35925" y="178588"/>
                  <a:pt x="34045" y="179410"/>
                </a:cubicBezTo>
                <a:cubicBezTo>
                  <a:pt x="32166" y="180232"/>
                  <a:pt x="29816" y="180996"/>
                  <a:pt x="26997" y="181701"/>
                </a:cubicBezTo>
                <a:cubicBezTo>
                  <a:pt x="24178" y="182406"/>
                  <a:pt x="22768" y="182758"/>
                  <a:pt x="22768" y="182758"/>
                </a:cubicBezTo>
                <a:cubicBezTo>
                  <a:pt x="22768" y="182758"/>
                  <a:pt x="20125" y="182758"/>
                  <a:pt x="14838" y="182758"/>
                </a:cubicBezTo>
                <a:cubicBezTo>
                  <a:pt x="9552" y="182758"/>
                  <a:pt x="6263" y="182406"/>
                  <a:pt x="4970" y="181701"/>
                </a:cubicBezTo>
                <a:cubicBezTo>
                  <a:pt x="3678" y="180996"/>
                  <a:pt x="2562" y="179997"/>
                  <a:pt x="1622" y="178705"/>
                </a:cubicBezTo>
                <a:cubicBezTo>
                  <a:pt x="683" y="177413"/>
                  <a:pt x="154" y="175945"/>
                  <a:pt x="36" y="174300"/>
                </a:cubicBezTo>
                <a:cubicBezTo>
                  <a:pt x="-81" y="172655"/>
                  <a:pt x="95" y="171363"/>
                  <a:pt x="565" y="170423"/>
                </a:cubicBezTo>
                <a:cubicBezTo>
                  <a:pt x="1035" y="169483"/>
                  <a:pt x="1916" y="168426"/>
                  <a:pt x="3208" y="167251"/>
                </a:cubicBezTo>
                <a:cubicBezTo>
                  <a:pt x="4500" y="166077"/>
                  <a:pt x="6204" y="165313"/>
                  <a:pt x="8318" y="164961"/>
                </a:cubicBezTo>
                <a:cubicBezTo>
                  <a:pt x="10433" y="164608"/>
                  <a:pt x="12136" y="164080"/>
                  <a:pt x="13429" y="163375"/>
                </a:cubicBezTo>
                <a:cubicBezTo>
                  <a:pt x="14721" y="162670"/>
                  <a:pt x="16307" y="162259"/>
                  <a:pt x="18186" y="162141"/>
                </a:cubicBezTo>
                <a:cubicBezTo>
                  <a:pt x="20066" y="162024"/>
                  <a:pt x="21241" y="161789"/>
                  <a:pt x="21711" y="161436"/>
                </a:cubicBezTo>
                <a:cubicBezTo>
                  <a:pt x="22180" y="161084"/>
                  <a:pt x="23120" y="160849"/>
                  <a:pt x="24530" y="160732"/>
                </a:cubicBezTo>
                <a:cubicBezTo>
                  <a:pt x="25940" y="160614"/>
                  <a:pt x="27173" y="160144"/>
                  <a:pt x="28230" y="159322"/>
                </a:cubicBezTo>
                <a:cubicBezTo>
                  <a:pt x="29288" y="158500"/>
                  <a:pt x="30462" y="158030"/>
                  <a:pt x="31755" y="157912"/>
                </a:cubicBezTo>
                <a:cubicBezTo>
                  <a:pt x="33047" y="157795"/>
                  <a:pt x="33810" y="157618"/>
                  <a:pt x="34045" y="157384"/>
                </a:cubicBezTo>
                <a:cubicBezTo>
                  <a:pt x="34280" y="157149"/>
                  <a:pt x="34985" y="156914"/>
                  <a:pt x="36160" y="156679"/>
                </a:cubicBezTo>
                <a:cubicBezTo>
                  <a:pt x="37335" y="156444"/>
                  <a:pt x="38686" y="155680"/>
                  <a:pt x="40213" y="154388"/>
                </a:cubicBezTo>
                <a:cubicBezTo>
                  <a:pt x="41740" y="153096"/>
                  <a:pt x="43385" y="152391"/>
                  <a:pt x="45147" y="152273"/>
                </a:cubicBezTo>
                <a:cubicBezTo>
                  <a:pt x="46909" y="152156"/>
                  <a:pt x="48201" y="151745"/>
                  <a:pt x="49023" y="151040"/>
                </a:cubicBezTo>
                <a:cubicBezTo>
                  <a:pt x="49846" y="150335"/>
                  <a:pt x="51549" y="149571"/>
                  <a:pt x="54134" y="148749"/>
                </a:cubicBezTo>
                <a:cubicBezTo>
                  <a:pt x="56718" y="147927"/>
                  <a:pt x="59068" y="146752"/>
                  <a:pt x="61182" y="145225"/>
                </a:cubicBezTo>
                <a:cubicBezTo>
                  <a:pt x="63297" y="143698"/>
                  <a:pt x="66410" y="142288"/>
                  <a:pt x="70521" y="140996"/>
                </a:cubicBezTo>
                <a:cubicBezTo>
                  <a:pt x="74633" y="139704"/>
                  <a:pt x="78040" y="138235"/>
                  <a:pt x="80742" y="136590"/>
                </a:cubicBezTo>
                <a:cubicBezTo>
                  <a:pt x="83444" y="134946"/>
                  <a:pt x="85617" y="134065"/>
                  <a:pt x="87262" y="133947"/>
                </a:cubicBezTo>
                <a:cubicBezTo>
                  <a:pt x="88906" y="133830"/>
                  <a:pt x="91373" y="132714"/>
                  <a:pt x="94663" y="130599"/>
                </a:cubicBezTo>
                <a:cubicBezTo>
                  <a:pt x="97952" y="128485"/>
                  <a:pt x="100301" y="127310"/>
                  <a:pt x="101711" y="127075"/>
                </a:cubicBezTo>
                <a:cubicBezTo>
                  <a:pt x="103121" y="126840"/>
                  <a:pt x="105823" y="125430"/>
                  <a:pt x="109817" y="122846"/>
                </a:cubicBezTo>
                <a:cubicBezTo>
                  <a:pt x="113811" y="120261"/>
                  <a:pt x="117570" y="117971"/>
                  <a:pt x="121094" y="115974"/>
                </a:cubicBezTo>
                <a:cubicBezTo>
                  <a:pt x="124619" y="113977"/>
                  <a:pt x="127556" y="111744"/>
                  <a:pt x="129905" y="109278"/>
                </a:cubicBezTo>
                <a:lnTo>
                  <a:pt x="135328" y="104668"/>
                </a:lnTo>
                <a:lnTo>
                  <a:pt x="134839" y="103110"/>
                </a:lnTo>
                <a:cubicBezTo>
                  <a:pt x="133664" y="100996"/>
                  <a:pt x="132959" y="99351"/>
                  <a:pt x="132724" y="98176"/>
                </a:cubicBezTo>
                <a:cubicBezTo>
                  <a:pt x="132489" y="97001"/>
                  <a:pt x="132196" y="96179"/>
                  <a:pt x="131843" y="95709"/>
                </a:cubicBezTo>
                <a:lnTo>
                  <a:pt x="131587" y="94683"/>
                </a:lnTo>
                <a:lnTo>
                  <a:pt x="128495" y="96414"/>
                </a:lnTo>
                <a:cubicBezTo>
                  <a:pt x="125911" y="98059"/>
                  <a:pt x="123444" y="99292"/>
                  <a:pt x="121094" y="100114"/>
                </a:cubicBezTo>
                <a:cubicBezTo>
                  <a:pt x="118745" y="100937"/>
                  <a:pt x="117276" y="101348"/>
                  <a:pt x="116689" y="101348"/>
                </a:cubicBezTo>
                <a:cubicBezTo>
                  <a:pt x="116102" y="101348"/>
                  <a:pt x="114868" y="101759"/>
                  <a:pt x="112989" y="102581"/>
                </a:cubicBezTo>
                <a:cubicBezTo>
                  <a:pt x="111109" y="103404"/>
                  <a:pt x="110052" y="103815"/>
                  <a:pt x="109817" y="103815"/>
                </a:cubicBezTo>
                <a:cubicBezTo>
                  <a:pt x="109582" y="103815"/>
                  <a:pt x="108583" y="104344"/>
                  <a:pt x="106821" y="105401"/>
                </a:cubicBezTo>
                <a:cubicBezTo>
                  <a:pt x="105059" y="106458"/>
                  <a:pt x="102710" y="107398"/>
                  <a:pt x="99773" y="108220"/>
                </a:cubicBezTo>
                <a:cubicBezTo>
                  <a:pt x="96836" y="109043"/>
                  <a:pt x="93312" y="109454"/>
                  <a:pt x="89200" y="109454"/>
                </a:cubicBezTo>
                <a:cubicBezTo>
                  <a:pt x="85088" y="109454"/>
                  <a:pt x="82386" y="109101"/>
                  <a:pt x="81094" y="108396"/>
                </a:cubicBezTo>
                <a:cubicBezTo>
                  <a:pt x="79802" y="107692"/>
                  <a:pt x="78686" y="106693"/>
                  <a:pt x="77746" y="105401"/>
                </a:cubicBezTo>
                <a:cubicBezTo>
                  <a:pt x="76806" y="104109"/>
                  <a:pt x="76278" y="102640"/>
                  <a:pt x="76160" y="100996"/>
                </a:cubicBezTo>
                <a:cubicBezTo>
                  <a:pt x="76043" y="99351"/>
                  <a:pt x="76336" y="97882"/>
                  <a:pt x="77041" y="96590"/>
                </a:cubicBezTo>
                <a:cubicBezTo>
                  <a:pt x="77746" y="95298"/>
                  <a:pt x="78745" y="94182"/>
                  <a:pt x="80037" y="93242"/>
                </a:cubicBezTo>
                <a:cubicBezTo>
                  <a:pt x="81329" y="92302"/>
                  <a:pt x="84736" y="91774"/>
                  <a:pt x="90257" y="91656"/>
                </a:cubicBezTo>
                <a:cubicBezTo>
                  <a:pt x="95779" y="91539"/>
                  <a:pt x="99420" y="91128"/>
                  <a:pt x="101182" y="90423"/>
                </a:cubicBezTo>
                <a:cubicBezTo>
                  <a:pt x="102944" y="89718"/>
                  <a:pt x="107937" y="88426"/>
                  <a:pt x="116160" y="86546"/>
                </a:cubicBezTo>
                <a:lnTo>
                  <a:pt x="128274" y="82854"/>
                </a:lnTo>
                <a:lnTo>
                  <a:pt x="127350" y="79409"/>
                </a:lnTo>
                <a:cubicBezTo>
                  <a:pt x="127115" y="77706"/>
                  <a:pt x="126968" y="75503"/>
                  <a:pt x="126909" y="72802"/>
                </a:cubicBezTo>
                <a:cubicBezTo>
                  <a:pt x="126792" y="67398"/>
                  <a:pt x="127086" y="64050"/>
                  <a:pt x="127790" y="62757"/>
                </a:cubicBezTo>
                <a:cubicBezTo>
                  <a:pt x="128495" y="61465"/>
                  <a:pt x="129494" y="60349"/>
                  <a:pt x="130786" y="59409"/>
                </a:cubicBezTo>
                <a:cubicBezTo>
                  <a:pt x="132078" y="58470"/>
                  <a:pt x="133547" y="57941"/>
                  <a:pt x="135191" y="57823"/>
                </a:cubicBezTo>
                <a:close/>
                <a:moveTo>
                  <a:pt x="512600" y="29806"/>
                </a:moveTo>
                <a:cubicBezTo>
                  <a:pt x="513540" y="29571"/>
                  <a:pt x="514245" y="29629"/>
                  <a:pt x="514715" y="29982"/>
                </a:cubicBezTo>
                <a:cubicBezTo>
                  <a:pt x="515185" y="30334"/>
                  <a:pt x="516125" y="30569"/>
                  <a:pt x="517534" y="30687"/>
                </a:cubicBezTo>
                <a:cubicBezTo>
                  <a:pt x="518944" y="30804"/>
                  <a:pt x="520060" y="31039"/>
                  <a:pt x="520882" y="31392"/>
                </a:cubicBezTo>
                <a:cubicBezTo>
                  <a:pt x="521705" y="31744"/>
                  <a:pt x="522586" y="32743"/>
                  <a:pt x="523526" y="34387"/>
                </a:cubicBezTo>
                <a:cubicBezTo>
                  <a:pt x="524465" y="36032"/>
                  <a:pt x="525875" y="37030"/>
                  <a:pt x="527755" y="37383"/>
                </a:cubicBezTo>
                <a:cubicBezTo>
                  <a:pt x="529634" y="37735"/>
                  <a:pt x="531103" y="38205"/>
                  <a:pt x="532160" y="38793"/>
                </a:cubicBezTo>
                <a:cubicBezTo>
                  <a:pt x="533217" y="39380"/>
                  <a:pt x="534568" y="40555"/>
                  <a:pt x="536213" y="42317"/>
                </a:cubicBezTo>
                <a:cubicBezTo>
                  <a:pt x="537858" y="44079"/>
                  <a:pt x="540501" y="46076"/>
                  <a:pt x="544142" y="48308"/>
                </a:cubicBezTo>
                <a:cubicBezTo>
                  <a:pt x="547784" y="50540"/>
                  <a:pt x="550134" y="52243"/>
                  <a:pt x="551191" y="53418"/>
                </a:cubicBezTo>
                <a:cubicBezTo>
                  <a:pt x="552248" y="54593"/>
                  <a:pt x="553071" y="55298"/>
                  <a:pt x="553658" y="55533"/>
                </a:cubicBezTo>
                <a:cubicBezTo>
                  <a:pt x="554245" y="55768"/>
                  <a:pt x="555009" y="56355"/>
                  <a:pt x="555949" y="57295"/>
                </a:cubicBezTo>
                <a:cubicBezTo>
                  <a:pt x="556888" y="58235"/>
                  <a:pt x="558004" y="59116"/>
                  <a:pt x="559297" y="59938"/>
                </a:cubicBezTo>
                <a:cubicBezTo>
                  <a:pt x="560589" y="60760"/>
                  <a:pt x="561705" y="61818"/>
                  <a:pt x="562645" y="63110"/>
                </a:cubicBezTo>
                <a:cubicBezTo>
                  <a:pt x="563585" y="64402"/>
                  <a:pt x="564054" y="66047"/>
                  <a:pt x="564054" y="68044"/>
                </a:cubicBezTo>
                <a:cubicBezTo>
                  <a:pt x="564054" y="70041"/>
                  <a:pt x="563761" y="71509"/>
                  <a:pt x="563173" y="72449"/>
                </a:cubicBezTo>
                <a:cubicBezTo>
                  <a:pt x="562586" y="73389"/>
                  <a:pt x="561470" y="74387"/>
                  <a:pt x="559825" y="75445"/>
                </a:cubicBezTo>
                <a:cubicBezTo>
                  <a:pt x="558181" y="76502"/>
                  <a:pt x="557358" y="77031"/>
                  <a:pt x="557358" y="77031"/>
                </a:cubicBezTo>
                <a:cubicBezTo>
                  <a:pt x="557358" y="77031"/>
                  <a:pt x="556536" y="77031"/>
                  <a:pt x="554891" y="77031"/>
                </a:cubicBezTo>
                <a:cubicBezTo>
                  <a:pt x="553247" y="77031"/>
                  <a:pt x="551955" y="76796"/>
                  <a:pt x="551015" y="76326"/>
                </a:cubicBezTo>
                <a:cubicBezTo>
                  <a:pt x="550075" y="75856"/>
                  <a:pt x="549018" y="75034"/>
                  <a:pt x="547843" y="73859"/>
                </a:cubicBezTo>
                <a:cubicBezTo>
                  <a:pt x="546668" y="72684"/>
                  <a:pt x="544495" y="71039"/>
                  <a:pt x="541323" y="68925"/>
                </a:cubicBezTo>
                <a:cubicBezTo>
                  <a:pt x="538151" y="66810"/>
                  <a:pt x="535214" y="64520"/>
                  <a:pt x="532512" y="62053"/>
                </a:cubicBezTo>
                <a:cubicBezTo>
                  <a:pt x="529810" y="59586"/>
                  <a:pt x="527637" y="57060"/>
                  <a:pt x="525993" y="54475"/>
                </a:cubicBezTo>
                <a:cubicBezTo>
                  <a:pt x="524348" y="51891"/>
                  <a:pt x="522762" y="50129"/>
                  <a:pt x="521235" y="49189"/>
                </a:cubicBezTo>
                <a:cubicBezTo>
                  <a:pt x="519708" y="48249"/>
                  <a:pt x="518474" y="47251"/>
                  <a:pt x="517534" y="46193"/>
                </a:cubicBezTo>
                <a:cubicBezTo>
                  <a:pt x="516595" y="45136"/>
                  <a:pt x="515948" y="43609"/>
                  <a:pt x="515596" y="41612"/>
                </a:cubicBezTo>
                <a:cubicBezTo>
                  <a:pt x="515244" y="39615"/>
                  <a:pt x="514656" y="38440"/>
                  <a:pt x="513834" y="38088"/>
                </a:cubicBezTo>
                <a:cubicBezTo>
                  <a:pt x="513012" y="37735"/>
                  <a:pt x="512248" y="37265"/>
                  <a:pt x="511543" y="36678"/>
                </a:cubicBezTo>
                <a:cubicBezTo>
                  <a:pt x="510838" y="36091"/>
                  <a:pt x="510427" y="35151"/>
                  <a:pt x="510310" y="33859"/>
                </a:cubicBezTo>
                <a:cubicBezTo>
                  <a:pt x="510192" y="32566"/>
                  <a:pt x="510310" y="31627"/>
                  <a:pt x="510662" y="31039"/>
                </a:cubicBezTo>
                <a:cubicBezTo>
                  <a:pt x="511014" y="30452"/>
                  <a:pt x="511661" y="30041"/>
                  <a:pt x="512600" y="29806"/>
                </a:cubicBezTo>
                <a:close/>
                <a:moveTo>
                  <a:pt x="784282" y="14123"/>
                </a:moveTo>
                <a:cubicBezTo>
                  <a:pt x="786396" y="14005"/>
                  <a:pt x="788100" y="14299"/>
                  <a:pt x="789392" y="15004"/>
                </a:cubicBezTo>
                <a:cubicBezTo>
                  <a:pt x="790684" y="15709"/>
                  <a:pt x="791800" y="16707"/>
                  <a:pt x="792740" y="17999"/>
                </a:cubicBezTo>
                <a:cubicBezTo>
                  <a:pt x="793680" y="19292"/>
                  <a:pt x="794209" y="20878"/>
                  <a:pt x="794326" y="22757"/>
                </a:cubicBezTo>
                <a:cubicBezTo>
                  <a:pt x="794444" y="24637"/>
                  <a:pt x="794678" y="25812"/>
                  <a:pt x="795031" y="26281"/>
                </a:cubicBezTo>
                <a:cubicBezTo>
                  <a:pt x="795383" y="26751"/>
                  <a:pt x="795618" y="28631"/>
                  <a:pt x="795736" y="31920"/>
                </a:cubicBezTo>
                <a:cubicBezTo>
                  <a:pt x="795853" y="35210"/>
                  <a:pt x="796088" y="37089"/>
                  <a:pt x="796441" y="37559"/>
                </a:cubicBezTo>
                <a:cubicBezTo>
                  <a:pt x="796793" y="38029"/>
                  <a:pt x="797028" y="39967"/>
                  <a:pt x="797145" y="43374"/>
                </a:cubicBezTo>
                <a:cubicBezTo>
                  <a:pt x="797263" y="46781"/>
                  <a:pt x="797498" y="48660"/>
                  <a:pt x="797850" y="49013"/>
                </a:cubicBezTo>
                <a:cubicBezTo>
                  <a:pt x="798203" y="49365"/>
                  <a:pt x="798438" y="56120"/>
                  <a:pt x="798555" y="69277"/>
                </a:cubicBezTo>
                <a:cubicBezTo>
                  <a:pt x="798585" y="72567"/>
                  <a:pt x="798618" y="75452"/>
                  <a:pt x="798654" y="77934"/>
                </a:cubicBezTo>
                <a:lnTo>
                  <a:pt x="798719" y="81251"/>
                </a:lnTo>
                <a:lnTo>
                  <a:pt x="804370" y="79674"/>
                </a:lnTo>
                <a:cubicBezTo>
                  <a:pt x="807425" y="78382"/>
                  <a:pt x="809715" y="77677"/>
                  <a:pt x="811242" y="77559"/>
                </a:cubicBezTo>
                <a:cubicBezTo>
                  <a:pt x="812770" y="77442"/>
                  <a:pt x="814708" y="76796"/>
                  <a:pt x="817057" y="75621"/>
                </a:cubicBezTo>
                <a:cubicBezTo>
                  <a:pt x="819407" y="74446"/>
                  <a:pt x="821345" y="73741"/>
                  <a:pt x="822872" y="73506"/>
                </a:cubicBezTo>
                <a:cubicBezTo>
                  <a:pt x="824400" y="73271"/>
                  <a:pt x="825692" y="72802"/>
                  <a:pt x="826749" y="72097"/>
                </a:cubicBezTo>
                <a:cubicBezTo>
                  <a:pt x="827806" y="71392"/>
                  <a:pt x="828981" y="70922"/>
                  <a:pt x="830273" y="70687"/>
                </a:cubicBezTo>
                <a:cubicBezTo>
                  <a:pt x="831566" y="70452"/>
                  <a:pt x="832564" y="70158"/>
                  <a:pt x="833269" y="69806"/>
                </a:cubicBezTo>
                <a:cubicBezTo>
                  <a:pt x="833974" y="69453"/>
                  <a:pt x="834914" y="68807"/>
                  <a:pt x="836088" y="67868"/>
                </a:cubicBezTo>
                <a:cubicBezTo>
                  <a:pt x="837263" y="66928"/>
                  <a:pt x="839319" y="66399"/>
                  <a:pt x="842256" y="66282"/>
                </a:cubicBezTo>
                <a:cubicBezTo>
                  <a:pt x="845193" y="66164"/>
                  <a:pt x="847307" y="66458"/>
                  <a:pt x="848600" y="67163"/>
                </a:cubicBezTo>
                <a:cubicBezTo>
                  <a:pt x="849892" y="67868"/>
                  <a:pt x="851008" y="68866"/>
                  <a:pt x="851948" y="70158"/>
                </a:cubicBezTo>
                <a:cubicBezTo>
                  <a:pt x="852887" y="71451"/>
                  <a:pt x="853357" y="73095"/>
                  <a:pt x="853357" y="75092"/>
                </a:cubicBezTo>
                <a:cubicBezTo>
                  <a:pt x="853357" y="77089"/>
                  <a:pt x="852829" y="78793"/>
                  <a:pt x="851771" y="80202"/>
                </a:cubicBezTo>
                <a:cubicBezTo>
                  <a:pt x="850714" y="81612"/>
                  <a:pt x="849363" y="82846"/>
                  <a:pt x="847718" y="83903"/>
                </a:cubicBezTo>
                <a:cubicBezTo>
                  <a:pt x="846074" y="84960"/>
                  <a:pt x="844664" y="85489"/>
                  <a:pt x="843489" y="85489"/>
                </a:cubicBezTo>
                <a:cubicBezTo>
                  <a:pt x="842315" y="85489"/>
                  <a:pt x="840905" y="85959"/>
                  <a:pt x="839260" y="86899"/>
                </a:cubicBezTo>
                <a:cubicBezTo>
                  <a:pt x="837616" y="87838"/>
                  <a:pt x="836323" y="88308"/>
                  <a:pt x="835384" y="88308"/>
                </a:cubicBezTo>
                <a:cubicBezTo>
                  <a:pt x="834444" y="88308"/>
                  <a:pt x="833563" y="88661"/>
                  <a:pt x="832740" y="89365"/>
                </a:cubicBezTo>
                <a:cubicBezTo>
                  <a:pt x="831918" y="90070"/>
                  <a:pt x="830626" y="90599"/>
                  <a:pt x="828864" y="90951"/>
                </a:cubicBezTo>
                <a:cubicBezTo>
                  <a:pt x="827102" y="91304"/>
                  <a:pt x="826044" y="91480"/>
                  <a:pt x="825692" y="91480"/>
                </a:cubicBezTo>
                <a:cubicBezTo>
                  <a:pt x="825339" y="91480"/>
                  <a:pt x="823871" y="92126"/>
                  <a:pt x="821287" y="93418"/>
                </a:cubicBezTo>
                <a:cubicBezTo>
                  <a:pt x="818702" y="94711"/>
                  <a:pt x="816764" y="95357"/>
                  <a:pt x="815472" y="95357"/>
                </a:cubicBezTo>
                <a:cubicBezTo>
                  <a:pt x="814179" y="95357"/>
                  <a:pt x="811830" y="96062"/>
                  <a:pt x="808423" y="97471"/>
                </a:cubicBezTo>
                <a:cubicBezTo>
                  <a:pt x="805016" y="98881"/>
                  <a:pt x="802608" y="99586"/>
                  <a:pt x="801198" y="99586"/>
                </a:cubicBezTo>
                <a:lnTo>
                  <a:pt x="800881" y="99723"/>
                </a:lnTo>
                <a:lnTo>
                  <a:pt x="801022" y="100643"/>
                </a:lnTo>
                <a:cubicBezTo>
                  <a:pt x="801375" y="102523"/>
                  <a:pt x="801727" y="103639"/>
                  <a:pt x="802079" y="103991"/>
                </a:cubicBezTo>
                <a:cubicBezTo>
                  <a:pt x="802256" y="104167"/>
                  <a:pt x="802402" y="108793"/>
                  <a:pt x="802520" y="117868"/>
                </a:cubicBezTo>
                <a:lnTo>
                  <a:pt x="802568" y="123157"/>
                </a:lnTo>
                <a:lnTo>
                  <a:pt x="804194" y="122670"/>
                </a:lnTo>
                <a:cubicBezTo>
                  <a:pt x="806426" y="122552"/>
                  <a:pt x="808364" y="122905"/>
                  <a:pt x="810009" y="123727"/>
                </a:cubicBezTo>
                <a:cubicBezTo>
                  <a:pt x="811654" y="124549"/>
                  <a:pt x="813357" y="125841"/>
                  <a:pt x="815119" y="127604"/>
                </a:cubicBezTo>
                <a:cubicBezTo>
                  <a:pt x="816881" y="129366"/>
                  <a:pt x="818761" y="130775"/>
                  <a:pt x="820758" y="131833"/>
                </a:cubicBezTo>
                <a:cubicBezTo>
                  <a:pt x="822755" y="132890"/>
                  <a:pt x="824811" y="134476"/>
                  <a:pt x="826925" y="136590"/>
                </a:cubicBezTo>
                <a:cubicBezTo>
                  <a:pt x="829040" y="138705"/>
                  <a:pt x="830920" y="140291"/>
                  <a:pt x="832564" y="141348"/>
                </a:cubicBezTo>
                <a:cubicBezTo>
                  <a:pt x="834209" y="142405"/>
                  <a:pt x="835501" y="143698"/>
                  <a:pt x="836441" y="145225"/>
                </a:cubicBezTo>
                <a:cubicBezTo>
                  <a:pt x="837381" y="146752"/>
                  <a:pt x="838614" y="147986"/>
                  <a:pt x="840141" y="148925"/>
                </a:cubicBezTo>
                <a:cubicBezTo>
                  <a:pt x="841669" y="149865"/>
                  <a:pt x="842961" y="151157"/>
                  <a:pt x="844018" y="152802"/>
                </a:cubicBezTo>
                <a:cubicBezTo>
                  <a:pt x="845075" y="154447"/>
                  <a:pt x="846191" y="155621"/>
                  <a:pt x="847366" y="156326"/>
                </a:cubicBezTo>
                <a:cubicBezTo>
                  <a:pt x="848541" y="157031"/>
                  <a:pt x="849539" y="157853"/>
                  <a:pt x="850362" y="158793"/>
                </a:cubicBezTo>
                <a:cubicBezTo>
                  <a:pt x="851184" y="159733"/>
                  <a:pt x="851889" y="160438"/>
                  <a:pt x="852476" y="160908"/>
                </a:cubicBezTo>
                <a:cubicBezTo>
                  <a:pt x="853064" y="161378"/>
                  <a:pt x="854708" y="162905"/>
                  <a:pt x="857410" y="165489"/>
                </a:cubicBezTo>
                <a:cubicBezTo>
                  <a:pt x="860112" y="168074"/>
                  <a:pt x="862285" y="170482"/>
                  <a:pt x="863930" y="172714"/>
                </a:cubicBezTo>
                <a:cubicBezTo>
                  <a:pt x="865575" y="174946"/>
                  <a:pt x="867396" y="176826"/>
                  <a:pt x="869393" y="178353"/>
                </a:cubicBezTo>
                <a:cubicBezTo>
                  <a:pt x="871390" y="179880"/>
                  <a:pt x="872976" y="180996"/>
                  <a:pt x="874150" y="181701"/>
                </a:cubicBezTo>
                <a:cubicBezTo>
                  <a:pt x="875325" y="182406"/>
                  <a:pt x="877087" y="183933"/>
                  <a:pt x="879437" y="186282"/>
                </a:cubicBezTo>
                <a:cubicBezTo>
                  <a:pt x="881786" y="188632"/>
                  <a:pt x="883725" y="190394"/>
                  <a:pt x="885252" y="191569"/>
                </a:cubicBezTo>
                <a:cubicBezTo>
                  <a:pt x="886779" y="192743"/>
                  <a:pt x="888658" y="193918"/>
                  <a:pt x="890890" y="195093"/>
                </a:cubicBezTo>
                <a:cubicBezTo>
                  <a:pt x="893123" y="196268"/>
                  <a:pt x="894650" y="197325"/>
                  <a:pt x="895472" y="198265"/>
                </a:cubicBezTo>
                <a:cubicBezTo>
                  <a:pt x="896294" y="199205"/>
                  <a:pt x="897293" y="199968"/>
                  <a:pt x="898468" y="200556"/>
                </a:cubicBezTo>
                <a:cubicBezTo>
                  <a:pt x="899642" y="201143"/>
                  <a:pt x="901170" y="202259"/>
                  <a:pt x="903049" y="203904"/>
                </a:cubicBezTo>
                <a:cubicBezTo>
                  <a:pt x="904929" y="205548"/>
                  <a:pt x="906515" y="206547"/>
                  <a:pt x="907807" y="206899"/>
                </a:cubicBezTo>
                <a:cubicBezTo>
                  <a:pt x="909099" y="207252"/>
                  <a:pt x="910920" y="208191"/>
                  <a:pt x="913269" y="209719"/>
                </a:cubicBezTo>
                <a:cubicBezTo>
                  <a:pt x="915619" y="211246"/>
                  <a:pt x="917440" y="212890"/>
                  <a:pt x="918732" y="214653"/>
                </a:cubicBezTo>
                <a:cubicBezTo>
                  <a:pt x="920024" y="216415"/>
                  <a:pt x="920670" y="218294"/>
                  <a:pt x="920670" y="220291"/>
                </a:cubicBezTo>
                <a:cubicBezTo>
                  <a:pt x="920670" y="222288"/>
                  <a:pt x="920377" y="223757"/>
                  <a:pt x="919789" y="224697"/>
                </a:cubicBezTo>
                <a:cubicBezTo>
                  <a:pt x="919202" y="225636"/>
                  <a:pt x="918086" y="226635"/>
                  <a:pt x="916441" y="227692"/>
                </a:cubicBezTo>
                <a:cubicBezTo>
                  <a:pt x="914797" y="228750"/>
                  <a:pt x="913974" y="229278"/>
                  <a:pt x="913974" y="229278"/>
                </a:cubicBezTo>
                <a:cubicBezTo>
                  <a:pt x="913974" y="229278"/>
                  <a:pt x="912976" y="229219"/>
                  <a:pt x="910979" y="229102"/>
                </a:cubicBezTo>
                <a:cubicBezTo>
                  <a:pt x="908982" y="228985"/>
                  <a:pt x="907455" y="228515"/>
                  <a:pt x="906397" y="227692"/>
                </a:cubicBezTo>
                <a:cubicBezTo>
                  <a:pt x="905340" y="226870"/>
                  <a:pt x="904165" y="226165"/>
                  <a:pt x="902873" y="225578"/>
                </a:cubicBezTo>
                <a:cubicBezTo>
                  <a:pt x="901581" y="224990"/>
                  <a:pt x="899936" y="224051"/>
                  <a:pt x="897939" y="222758"/>
                </a:cubicBezTo>
                <a:cubicBezTo>
                  <a:pt x="895942" y="221466"/>
                  <a:pt x="894415" y="220291"/>
                  <a:pt x="893357" y="219234"/>
                </a:cubicBezTo>
                <a:cubicBezTo>
                  <a:pt x="892300" y="218177"/>
                  <a:pt x="890890" y="217237"/>
                  <a:pt x="889128" y="216415"/>
                </a:cubicBezTo>
                <a:cubicBezTo>
                  <a:pt x="887366" y="215592"/>
                  <a:pt x="886074" y="214711"/>
                  <a:pt x="885252" y="213772"/>
                </a:cubicBezTo>
                <a:cubicBezTo>
                  <a:pt x="884429" y="212832"/>
                  <a:pt x="883431" y="211951"/>
                  <a:pt x="882256" y="211128"/>
                </a:cubicBezTo>
                <a:cubicBezTo>
                  <a:pt x="881081" y="210306"/>
                  <a:pt x="880083" y="209836"/>
                  <a:pt x="879261" y="209719"/>
                </a:cubicBezTo>
                <a:cubicBezTo>
                  <a:pt x="878438" y="209601"/>
                  <a:pt x="877322" y="209131"/>
                  <a:pt x="875912" y="208309"/>
                </a:cubicBezTo>
                <a:cubicBezTo>
                  <a:pt x="874503" y="207487"/>
                  <a:pt x="873445" y="206488"/>
                  <a:pt x="872741" y="205313"/>
                </a:cubicBezTo>
                <a:cubicBezTo>
                  <a:pt x="872036" y="204139"/>
                  <a:pt x="870978" y="202788"/>
                  <a:pt x="869569" y="201260"/>
                </a:cubicBezTo>
                <a:cubicBezTo>
                  <a:pt x="868159" y="199733"/>
                  <a:pt x="866162" y="198147"/>
                  <a:pt x="863578" y="196503"/>
                </a:cubicBezTo>
                <a:cubicBezTo>
                  <a:pt x="860993" y="194858"/>
                  <a:pt x="858056" y="192391"/>
                  <a:pt x="854767" y="189102"/>
                </a:cubicBezTo>
                <a:cubicBezTo>
                  <a:pt x="851478" y="185812"/>
                  <a:pt x="849598" y="183698"/>
                  <a:pt x="849128" y="182758"/>
                </a:cubicBezTo>
                <a:cubicBezTo>
                  <a:pt x="848658" y="181818"/>
                  <a:pt x="848188" y="181348"/>
                  <a:pt x="847718" y="181348"/>
                </a:cubicBezTo>
                <a:cubicBezTo>
                  <a:pt x="847249" y="181348"/>
                  <a:pt x="846309" y="180937"/>
                  <a:pt x="844899" y="180115"/>
                </a:cubicBezTo>
                <a:cubicBezTo>
                  <a:pt x="843489" y="179293"/>
                  <a:pt x="842138" y="177883"/>
                  <a:pt x="840846" y="175886"/>
                </a:cubicBezTo>
                <a:cubicBezTo>
                  <a:pt x="839554" y="173889"/>
                  <a:pt x="838438" y="172479"/>
                  <a:pt x="837498" y="171657"/>
                </a:cubicBezTo>
                <a:cubicBezTo>
                  <a:pt x="836558" y="170834"/>
                  <a:pt x="835384" y="169660"/>
                  <a:pt x="833974" y="168132"/>
                </a:cubicBezTo>
                <a:cubicBezTo>
                  <a:pt x="832564" y="166605"/>
                  <a:pt x="831566" y="165607"/>
                  <a:pt x="830978" y="165137"/>
                </a:cubicBezTo>
                <a:cubicBezTo>
                  <a:pt x="830391" y="164667"/>
                  <a:pt x="828981" y="163257"/>
                  <a:pt x="826749" y="160908"/>
                </a:cubicBezTo>
                <a:cubicBezTo>
                  <a:pt x="824517" y="158558"/>
                  <a:pt x="823107" y="157149"/>
                  <a:pt x="822520" y="156679"/>
                </a:cubicBezTo>
                <a:cubicBezTo>
                  <a:pt x="821933" y="156209"/>
                  <a:pt x="820523" y="154858"/>
                  <a:pt x="818291" y="152626"/>
                </a:cubicBezTo>
                <a:cubicBezTo>
                  <a:pt x="816059" y="150394"/>
                  <a:pt x="813944" y="148749"/>
                  <a:pt x="811947" y="147692"/>
                </a:cubicBezTo>
                <a:cubicBezTo>
                  <a:pt x="809950" y="146635"/>
                  <a:pt x="808071" y="145225"/>
                  <a:pt x="806309" y="143463"/>
                </a:cubicBezTo>
                <a:cubicBezTo>
                  <a:pt x="804546" y="141701"/>
                  <a:pt x="803372" y="140761"/>
                  <a:pt x="802784" y="140643"/>
                </a:cubicBezTo>
                <a:lnTo>
                  <a:pt x="802701" y="140607"/>
                </a:lnTo>
                <a:lnTo>
                  <a:pt x="802784" y="158441"/>
                </a:lnTo>
                <a:cubicBezTo>
                  <a:pt x="802814" y="167428"/>
                  <a:pt x="802832" y="175313"/>
                  <a:pt x="802839" y="182097"/>
                </a:cubicBezTo>
                <a:lnTo>
                  <a:pt x="802829" y="197456"/>
                </a:lnTo>
                <a:lnTo>
                  <a:pt x="804018" y="197208"/>
                </a:lnTo>
                <a:cubicBezTo>
                  <a:pt x="808012" y="196973"/>
                  <a:pt x="810714" y="196326"/>
                  <a:pt x="812124" y="195269"/>
                </a:cubicBezTo>
                <a:cubicBezTo>
                  <a:pt x="813533" y="194212"/>
                  <a:pt x="814884" y="193566"/>
                  <a:pt x="816176" y="193331"/>
                </a:cubicBezTo>
                <a:cubicBezTo>
                  <a:pt x="817469" y="193096"/>
                  <a:pt x="818291" y="192802"/>
                  <a:pt x="818643" y="192450"/>
                </a:cubicBezTo>
                <a:cubicBezTo>
                  <a:pt x="818996" y="192097"/>
                  <a:pt x="820640" y="191862"/>
                  <a:pt x="823577" y="191745"/>
                </a:cubicBezTo>
                <a:cubicBezTo>
                  <a:pt x="826514" y="191627"/>
                  <a:pt x="828159" y="191393"/>
                  <a:pt x="828511" y="191040"/>
                </a:cubicBezTo>
                <a:cubicBezTo>
                  <a:pt x="828864" y="190688"/>
                  <a:pt x="831213" y="190453"/>
                  <a:pt x="835560" y="190335"/>
                </a:cubicBezTo>
                <a:cubicBezTo>
                  <a:pt x="839906" y="190218"/>
                  <a:pt x="842726" y="190511"/>
                  <a:pt x="844018" y="191216"/>
                </a:cubicBezTo>
                <a:cubicBezTo>
                  <a:pt x="845310" y="191921"/>
                  <a:pt x="846426" y="192920"/>
                  <a:pt x="847366" y="194212"/>
                </a:cubicBezTo>
                <a:cubicBezTo>
                  <a:pt x="848306" y="195504"/>
                  <a:pt x="848776" y="197149"/>
                  <a:pt x="848776" y="199146"/>
                </a:cubicBezTo>
                <a:cubicBezTo>
                  <a:pt x="848776" y="201143"/>
                  <a:pt x="848482" y="202611"/>
                  <a:pt x="847895" y="203551"/>
                </a:cubicBezTo>
                <a:cubicBezTo>
                  <a:pt x="847307" y="204491"/>
                  <a:pt x="846191" y="205490"/>
                  <a:pt x="844547" y="206547"/>
                </a:cubicBezTo>
                <a:cubicBezTo>
                  <a:pt x="842902" y="207604"/>
                  <a:pt x="840846" y="208133"/>
                  <a:pt x="838379" y="208133"/>
                </a:cubicBezTo>
                <a:cubicBezTo>
                  <a:pt x="835912" y="208133"/>
                  <a:pt x="834326" y="208368"/>
                  <a:pt x="833621" y="208838"/>
                </a:cubicBezTo>
                <a:cubicBezTo>
                  <a:pt x="832917" y="209307"/>
                  <a:pt x="831272" y="209542"/>
                  <a:pt x="828688" y="209542"/>
                </a:cubicBezTo>
                <a:cubicBezTo>
                  <a:pt x="826103" y="209542"/>
                  <a:pt x="824458" y="209777"/>
                  <a:pt x="823754" y="210247"/>
                </a:cubicBezTo>
                <a:cubicBezTo>
                  <a:pt x="823049" y="210717"/>
                  <a:pt x="822403" y="210952"/>
                  <a:pt x="821815" y="210952"/>
                </a:cubicBezTo>
                <a:cubicBezTo>
                  <a:pt x="821228" y="210952"/>
                  <a:pt x="819642" y="211657"/>
                  <a:pt x="817057" y="213067"/>
                </a:cubicBezTo>
                <a:cubicBezTo>
                  <a:pt x="814473" y="214476"/>
                  <a:pt x="811654" y="215181"/>
                  <a:pt x="808599" y="215181"/>
                </a:cubicBezTo>
                <a:cubicBezTo>
                  <a:pt x="805545" y="215181"/>
                  <a:pt x="803489" y="215534"/>
                  <a:pt x="802432" y="216238"/>
                </a:cubicBezTo>
                <a:lnTo>
                  <a:pt x="801883" y="216436"/>
                </a:lnTo>
                <a:lnTo>
                  <a:pt x="801727" y="220291"/>
                </a:lnTo>
                <a:cubicBezTo>
                  <a:pt x="801610" y="224168"/>
                  <a:pt x="801433" y="226459"/>
                  <a:pt x="801198" y="227164"/>
                </a:cubicBezTo>
                <a:cubicBezTo>
                  <a:pt x="800963" y="227869"/>
                  <a:pt x="800787" y="228221"/>
                  <a:pt x="800670" y="228221"/>
                </a:cubicBezTo>
                <a:cubicBezTo>
                  <a:pt x="800552" y="228221"/>
                  <a:pt x="800435" y="234682"/>
                  <a:pt x="800317" y="247604"/>
                </a:cubicBezTo>
                <a:cubicBezTo>
                  <a:pt x="800200" y="260527"/>
                  <a:pt x="800024" y="267340"/>
                  <a:pt x="799789" y="268045"/>
                </a:cubicBezTo>
                <a:cubicBezTo>
                  <a:pt x="799554" y="268750"/>
                  <a:pt x="799378" y="269102"/>
                  <a:pt x="799260" y="269102"/>
                </a:cubicBezTo>
                <a:cubicBezTo>
                  <a:pt x="799143" y="269102"/>
                  <a:pt x="798966" y="273684"/>
                  <a:pt x="798731" y="282847"/>
                </a:cubicBezTo>
                <a:cubicBezTo>
                  <a:pt x="798496" y="292010"/>
                  <a:pt x="798085" y="297061"/>
                  <a:pt x="797498" y="298001"/>
                </a:cubicBezTo>
                <a:cubicBezTo>
                  <a:pt x="796911" y="298941"/>
                  <a:pt x="795795" y="299939"/>
                  <a:pt x="794150" y="300997"/>
                </a:cubicBezTo>
                <a:cubicBezTo>
                  <a:pt x="792505" y="302054"/>
                  <a:pt x="791683" y="302583"/>
                  <a:pt x="791683" y="302583"/>
                </a:cubicBezTo>
                <a:cubicBezTo>
                  <a:pt x="791683" y="302583"/>
                  <a:pt x="791037" y="302583"/>
                  <a:pt x="789745" y="302583"/>
                </a:cubicBezTo>
                <a:cubicBezTo>
                  <a:pt x="788452" y="302583"/>
                  <a:pt x="787160" y="302230"/>
                  <a:pt x="785868" y="301525"/>
                </a:cubicBezTo>
                <a:cubicBezTo>
                  <a:pt x="784576" y="300820"/>
                  <a:pt x="783460" y="299822"/>
                  <a:pt x="782520" y="298530"/>
                </a:cubicBezTo>
                <a:cubicBezTo>
                  <a:pt x="781580" y="297237"/>
                  <a:pt x="781051" y="295769"/>
                  <a:pt x="780934" y="294124"/>
                </a:cubicBezTo>
                <a:cubicBezTo>
                  <a:pt x="780816" y="292480"/>
                  <a:pt x="780347" y="290365"/>
                  <a:pt x="779524" y="287781"/>
                </a:cubicBezTo>
                <a:cubicBezTo>
                  <a:pt x="778702" y="285196"/>
                  <a:pt x="777821" y="280850"/>
                  <a:pt x="776881" y="274741"/>
                </a:cubicBezTo>
                <a:cubicBezTo>
                  <a:pt x="775941" y="268632"/>
                  <a:pt x="775413" y="260585"/>
                  <a:pt x="775295" y="250600"/>
                </a:cubicBezTo>
                <a:cubicBezTo>
                  <a:pt x="775178" y="240615"/>
                  <a:pt x="775354" y="235152"/>
                  <a:pt x="775824" y="234212"/>
                </a:cubicBezTo>
                <a:cubicBezTo>
                  <a:pt x="776294" y="233272"/>
                  <a:pt x="776940" y="232391"/>
                  <a:pt x="777762" y="231569"/>
                </a:cubicBezTo>
                <a:cubicBezTo>
                  <a:pt x="778584" y="230747"/>
                  <a:pt x="779524" y="230101"/>
                  <a:pt x="780582" y="229631"/>
                </a:cubicBezTo>
                <a:cubicBezTo>
                  <a:pt x="781639" y="229161"/>
                  <a:pt x="782167" y="228103"/>
                  <a:pt x="782167" y="226459"/>
                </a:cubicBezTo>
                <a:cubicBezTo>
                  <a:pt x="782167" y="224814"/>
                  <a:pt x="782344" y="223698"/>
                  <a:pt x="782696" y="223111"/>
                </a:cubicBezTo>
                <a:lnTo>
                  <a:pt x="782715" y="223025"/>
                </a:lnTo>
                <a:lnTo>
                  <a:pt x="781815" y="223287"/>
                </a:lnTo>
                <a:cubicBezTo>
                  <a:pt x="781345" y="223287"/>
                  <a:pt x="779877" y="223816"/>
                  <a:pt x="777410" y="224873"/>
                </a:cubicBezTo>
                <a:cubicBezTo>
                  <a:pt x="774943" y="225930"/>
                  <a:pt x="773004" y="226459"/>
                  <a:pt x="771595" y="226459"/>
                </a:cubicBezTo>
                <a:cubicBezTo>
                  <a:pt x="770185" y="226459"/>
                  <a:pt x="769186" y="226694"/>
                  <a:pt x="768599" y="227164"/>
                </a:cubicBezTo>
                <a:cubicBezTo>
                  <a:pt x="768012" y="227634"/>
                  <a:pt x="766543" y="228338"/>
                  <a:pt x="764194" y="229278"/>
                </a:cubicBezTo>
                <a:cubicBezTo>
                  <a:pt x="761844" y="230218"/>
                  <a:pt x="758849" y="231628"/>
                  <a:pt x="755207" y="233507"/>
                </a:cubicBezTo>
                <a:cubicBezTo>
                  <a:pt x="751565" y="235387"/>
                  <a:pt x="749744" y="236327"/>
                  <a:pt x="749744" y="236327"/>
                </a:cubicBezTo>
                <a:cubicBezTo>
                  <a:pt x="749744" y="236327"/>
                  <a:pt x="748570" y="236327"/>
                  <a:pt x="746220" y="236327"/>
                </a:cubicBezTo>
                <a:cubicBezTo>
                  <a:pt x="743871" y="236327"/>
                  <a:pt x="742050" y="235974"/>
                  <a:pt x="740757" y="235269"/>
                </a:cubicBezTo>
                <a:cubicBezTo>
                  <a:pt x="739465" y="234565"/>
                  <a:pt x="738349" y="233566"/>
                  <a:pt x="737409" y="232274"/>
                </a:cubicBezTo>
                <a:cubicBezTo>
                  <a:pt x="736470" y="230982"/>
                  <a:pt x="735941" y="229513"/>
                  <a:pt x="735823" y="227869"/>
                </a:cubicBezTo>
                <a:cubicBezTo>
                  <a:pt x="735706" y="226224"/>
                  <a:pt x="736000" y="224755"/>
                  <a:pt x="736705" y="223463"/>
                </a:cubicBezTo>
                <a:cubicBezTo>
                  <a:pt x="737409" y="222171"/>
                  <a:pt x="738408" y="221055"/>
                  <a:pt x="739700" y="220115"/>
                </a:cubicBezTo>
                <a:cubicBezTo>
                  <a:pt x="740992" y="219175"/>
                  <a:pt x="742343" y="218647"/>
                  <a:pt x="743753" y="218529"/>
                </a:cubicBezTo>
                <a:cubicBezTo>
                  <a:pt x="745163" y="218412"/>
                  <a:pt x="746455" y="218059"/>
                  <a:pt x="747630" y="217472"/>
                </a:cubicBezTo>
                <a:cubicBezTo>
                  <a:pt x="748805" y="216885"/>
                  <a:pt x="750038" y="216121"/>
                  <a:pt x="751330" y="215181"/>
                </a:cubicBezTo>
                <a:cubicBezTo>
                  <a:pt x="752622" y="214241"/>
                  <a:pt x="754443" y="213419"/>
                  <a:pt x="756793" y="212714"/>
                </a:cubicBezTo>
                <a:cubicBezTo>
                  <a:pt x="759142" y="212009"/>
                  <a:pt x="760963" y="211187"/>
                  <a:pt x="762255" y="210247"/>
                </a:cubicBezTo>
                <a:cubicBezTo>
                  <a:pt x="763548" y="209307"/>
                  <a:pt x="765134" y="208779"/>
                  <a:pt x="767013" y="208661"/>
                </a:cubicBezTo>
                <a:cubicBezTo>
                  <a:pt x="768893" y="208544"/>
                  <a:pt x="770596" y="208133"/>
                  <a:pt x="772123" y="207428"/>
                </a:cubicBezTo>
                <a:cubicBezTo>
                  <a:pt x="773651" y="206723"/>
                  <a:pt x="775648" y="206077"/>
                  <a:pt x="778115" y="205490"/>
                </a:cubicBezTo>
                <a:lnTo>
                  <a:pt x="784427" y="203157"/>
                </a:lnTo>
                <a:lnTo>
                  <a:pt x="784546" y="197384"/>
                </a:lnTo>
                <a:cubicBezTo>
                  <a:pt x="784664" y="188984"/>
                  <a:pt x="784752" y="176532"/>
                  <a:pt x="784811" y="160027"/>
                </a:cubicBezTo>
                <a:lnTo>
                  <a:pt x="784830" y="150709"/>
                </a:lnTo>
                <a:lnTo>
                  <a:pt x="779524" y="158265"/>
                </a:lnTo>
                <a:cubicBezTo>
                  <a:pt x="777527" y="160732"/>
                  <a:pt x="776470" y="161965"/>
                  <a:pt x="776352" y="161965"/>
                </a:cubicBezTo>
                <a:cubicBezTo>
                  <a:pt x="776235" y="161965"/>
                  <a:pt x="774708" y="164080"/>
                  <a:pt x="771771" y="168309"/>
                </a:cubicBezTo>
                <a:cubicBezTo>
                  <a:pt x="768834" y="172538"/>
                  <a:pt x="766250" y="175827"/>
                  <a:pt x="764017" y="178177"/>
                </a:cubicBezTo>
                <a:cubicBezTo>
                  <a:pt x="761785" y="180526"/>
                  <a:pt x="760611" y="181701"/>
                  <a:pt x="760493" y="181701"/>
                </a:cubicBezTo>
                <a:cubicBezTo>
                  <a:pt x="760376" y="181701"/>
                  <a:pt x="759377" y="182934"/>
                  <a:pt x="757498" y="185401"/>
                </a:cubicBezTo>
                <a:cubicBezTo>
                  <a:pt x="755618" y="187868"/>
                  <a:pt x="754620" y="189102"/>
                  <a:pt x="754502" y="189102"/>
                </a:cubicBezTo>
                <a:cubicBezTo>
                  <a:pt x="754385" y="189102"/>
                  <a:pt x="753856" y="190042"/>
                  <a:pt x="752916" y="191921"/>
                </a:cubicBezTo>
                <a:cubicBezTo>
                  <a:pt x="751976" y="193801"/>
                  <a:pt x="750684" y="195504"/>
                  <a:pt x="749039" y="197031"/>
                </a:cubicBezTo>
                <a:cubicBezTo>
                  <a:pt x="747395" y="198558"/>
                  <a:pt x="746455" y="199322"/>
                  <a:pt x="746220" y="199322"/>
                </a:cubicBezTo>
                <a:cubicBezTo>
                  <a:pt x="745985" y="199322"/>
                  <a:pt x="745163" y="200262"/>
                  <a:pt x="743753" y="202141"/>
                </a:cubicBezTo>
                <a:cubicBezTo>
                  <a:pt x="742343" y="204021"/>
                  <a:pt x="741521" y="204961"/>
                  <a:pt x="741286" y="204961"/>
                </a:cubicBezTo>
                <a:cubicBezTo>
                  <a:pt x="741051" y="204961"/>
                  <a:pt x="740581" y="205372"/>
                  <a:pt x="739876" y="206194"/>
                </a:cubicBezTo>
                <a:cubicBezTo>
                  <a:pt x="739172" y="207017"/>
                  <a:pt x="737997" y="208309"/>
                  <a:pt x="736352" y="210071"/>
                </a:cubicBezTo>
                <a:cubicBezTo>
                  <a:pt x="734708" y="211833"/>
                  <a:pt x="733827" y="212714"/>
                  <a:pt x="733709" y="212714"/>
                </a:cubicBezTo>
                <a:cubicBezTo>
                  <a:pt x="733592" y="212714"/>
                  <a:pt x="733063" y="213478"/>
                  <a:pt x="732123" y="215005"/>
                </a:cubicBezTo>
                <a:cubicBezTo>
                  <a:pt x="731183" y="216532"/>
                  <a:pt x="729832" y="217942"/>
                  <a:pt x="728070" y="219234"/>
                </a:cubicBezTo>
                <a:cubicBezTo>
                  <a:pt x="726308" y="220526"/>
                  <a:pt x="725368" y="221172"/>
                  <a:pt x="725251" y="221172"/>
                </a:cubicBezTo>
                <a:cubicBezTo>
                  <a:pt x="725133" y="221172"/>
                  <a:pt x="724722" y="221995"/>
                  <a:pt x="724017" y="223639"/>
                </a:cubicBezTo>
                <a:cubicBezTo>
                  <a:pt x="723312" y="225284"/>
                  <a:pt x="722373" y="226694"/>
                  <a:pt x="721198" y="227869"/>
                </a:cubicBezTo>
                <a:cubicBezTo>
                  <a:pt x="720023" y="229043"/>
                  <a:pt x="719318" y="229631"/>
                  <a:pt x="719083" y="229631"/>
                </a:cubicBezTo>
                <a:cubicBezTo>
                  <a:pt x="718848" y="229631"/>
                  <a:pt x="718320" y="230218"/>
                  <a:pt x="717497" y="231393"/>
                </a:cubicBezTo>
                <a:cubicBezTo>
                  <a:pt x="716675" y="232567"/>
                  <a:pt x="715324" y="233742"/>
                  <a:pt x="713445" y="234917"/>
                </a:cubicBezTo>
                <a:cubicBezTo>
                  <a:pt x="711565" y="236092"/>
                  <a:pt x="710508" y="236679"/>
                  <a:pt x="710273" y="236679"/>
                </a:cubicBezTo>
                <a:cubicBezTo>
                  <a:pt x="710038" y="236679"/>
                  <a:pt x="709803" y="236973"/>
                  <a:pt x="709568" y="237560"/>
                </a:cubicBezTo>
                <a:cubicBezTo>
                  <a:pt x="709333" y="238148"/>
                  <a:pt x="708217" y="239440"/>
                  <a:pt x="706220" y="241437"/>
                </a:cubicBezTo>
                <a:cubicBezTo>
                  <a:pt x="704223" y="243434"/>
                  <a:pt x="701756" y="245196"/>
                  <a:pt x="698819" y="246723"/>
                </a:cubicBezTo>
                <a:cubicBezTo>
                  <a:pt x="695882" y="248250"/>
                  <a:pt x="694414" y="249014"/>
                  <a:pt x="694414" y="249014"/>
                </a:cubicBezTo>
                <a:lnTo>
                  <a:pt x="692872" y="249014"/>
                </a:lnTo>
                <a:lnTo>
                  <a:pt x="692872" y="249234"/>
                </a:lnTo>
                <a:cubicBezTo>
                  <a:pt x="692842" y="253904"/>
                  <a:pt x="692769" y="256415"/>
                  <a:pt x="692651" y="256767"/>
                </a:cubicBezTo>
                <a:cubicBezTo>
                  <a:pt x="692417" y="257472"/>
                  <a:pt x="692240" y="257825"/>
                  <a:pt x="692123" y="257825"/>
                </a:cubicBezTo>
                <a:cubicBezTo>
                  <a:pt x="692005" y="257825"/>
                  <a:pt x="691829" y="259822"/>
                  <a:pt x="691594" y="263816"/>
                </a:cubicBezTo>
                <a:cubicBezTo>
                  <a:pt x="691359" y="267810"/>
                  <a:pt x="690948" y="270277"/>
                  <a:pt x="690361" y="271217"/>
                </a:cubicBezTo>
                <a:cubicBezTo>
                  <a:pt x="689773" y="272157"/>
                  <a:pt x="688657" y="273155"/>
                  <a:pt x="687013" y="274212"/>
                </a:cubicBezTo>
                <a:cubicBezTo>
                  <a:pt x="685368" y="275270"/>
                  <a:pt x="684546" y="275798"/>
                  <a:pt x="684546" y="275798"/>
                </a:cubicBezTo>
                <a:cubicBezTo>
                  <a:pt x="684546" y="275798"/>
                  <a:pt x="683665" y="275798"/>
                  <a:pt x="681903" y="275798"/>
                </a:cubicBezTo>
                <a:cubicBezTo>
                  <a:pt x="680140" y="275798"/>
                  <a:pt x="678613" y="275446"/>
                  <a:pt x="677321" y="274741"/>
                </a:cubicBezTo>
                <a:cubicBezTo>
                  <a:pt x="676029" y="274036"/>
                  <a:pt x="674913" y="273038"/>
                  <a:pt x="673973" y="271745"/>
                </a:cubicBezTo>
                <a:cubicBezTo>
                  <a:pt x="673033" y="270453"/>
                  <a:pt x="672505" y="266107"/>
                  <a:pt x="672387" y="258706"/>
                </a:cubicBezTo>
                <a:cubicBezTo>
                  <a:pt x="672270" y="251305"/>
                  <a:pt x="672622" y="246547"/>
                  <a:pt x="673444" y="244432"/>
                </a:cubicBezTo>
                <a:cubicBezTo>
                  <a:pt x="674267" y="242318"/>
                  <a:pt x="674737" y="235681"/>
                  <a:pt x="674854" y="224520"/>
                </a:cubicBezTo>
                <a:cubicBezTo>
                  <a:pt x="674971" y="213360"/>
                  <a:pt x="674854" y="207545"/>
                  <a:pt x="674502" y="207075"/>
                </a:cubicBezTo>
                <a:cubicBezTo>
                  <a:pt x="674149" y="206606"/>
                  <a:pt x="673914" y="195563"/>
                  <a:pt x="673797" y="173947"/>
                </a:cubicBezTo>
                <a:cubicBezTo>
                  <a:pt x="673679" y="152332"/>
                  <a:pt x="673444" y="141348"/>
                  <a:pt x="673092" y="140996"/>
                </a:cubicBezTo>
                <a:cubicBezTo>
                  <a:pt x="672739" y="140643"/>
                  <a:pt x="672152" y="139351"/>
                  <a:pt x="671330" y="137119"/>
                </a:cubicBezTo>
                <a:cubicBezTo>
                  <a:pt x="670507" y="134887"/>
                  <a:pt x="669685" y="133947"/>
                  <a:pt x="668863" y="134300"/>
                </a:cubicBezTo>
                <a:cubicBezTo>
                  <a:pt x="668040" y="134652"/>
                  <a:pt x="667159" y="134828"/>
                  <a:pt x="666220" y="134828"/>
                </a:cubicBezTo>
                <a:cubicBezTo>
                  <a:pt x="665280" y="134828"/>
                  <a:pt x="664457" y="135239"/>
                  <a:pt x="663753" y="136062"/>
                </a:cubicBezTo>
                <a:cubicBezTo>
                  <a:pt x="663048" y="136884"/>
                  <a:pt x="661873" y="137824"/>
                  <a:pt x="660228" y="138881"/>
                </a:cubicBezTo>
                <a:cubicBezTo>
                  <a:pt x="658584" y="139938"/>
                  <a:pt x="657526" y="140467"/>
                  <a:pt x="657057" y="140467"/>
                </a:cubicBezTo>
                <a:cubicBezTo>
                  <a:pt x="656587" y="140467"/>
                  <a:pt x="655940" y="140820"/>
                  <a:pt x="655118" y="141524"/>
                </a:cubicBezTo>
                <a:cubicBezTo>
                  <a:pt x="654296" y="142229"/>
                  <a:pt x="653767" y="142582"/>
                  <a:pt x="653532" y="142582"/>
                </a:cubicBezTo>
                <a:cubicBezTo>
                  <a:pt x="653297" y="142582"/>
                  <a:pt x="652886" y="143110"/>
                  <a:pt x="652299" y="144168"/>
                </a:cubicBezTo>
                <a:cubicBezTo>
                  <a:pt x="651711" y="145225"/>
                  <a:pt x="650595" y="146282"/>
                  <a:pt x="648951" y="147339"/>
                </a:cubicBezTo>
                <a:cubicBezTo>
                  <a:pt x="647306" y="148397"/>
                  <a:pt x="646249" y="148925"/>
                  <a:pt x="645779" y="148925"/>
                </a:cubicBezTo>
                <a:cubicBezTo>
                  <a:pt x="645309" y="148925"/>
                  <a:pt x="644310" y="149571"/>
                  <a:pt x="642783" y="150864"/>
                </a:cubicBezTo>
                <a:cubicBezTo>
                  <a:pt x="641256" y="152156"/>
                  <a:pt x="640375" y="152802"/>
                  <a:pt x="640140" y="152802"/>
                </a:cubicBezTo>
                <a:cubicBezTo>
                  <a:pt x="639905" y="152802"/>
                  <a:pt x="639377" y="153272"/>
                  <a:pt x="638554" y="154212"/>
                </a:cubicBezTo>
                <a:cubicBezTo>
                  <a:pt x="637732" y="155151"/>
                  <a:pt x="636498" y="156150"/>
                  <a:pt x="634854" y="157207"/>
                </a:cubicBezTo>
                <a:cubicBezTo>
                  <a:pt x="633209" y="158265"/>
                  <a:pt x="632152" y="158793"/>
                  <a:pt x="631682" y="158793"/>
                </a:cubicBezTo>
                <a:cubicBezTo>
                  <a:pt x="631212" y="158793"/>
                  <a:pt x="630566" y="159263"/>
                  <a:pt x="629744" y="160203"/>
                </a:cubicBezTo>
                <a:cubicBezTo>
                  <a:pt x="628921" y="161143"/>
                  <a:pt x="626337" y="163022"/>
                  <a:pt x="621990" y="165842"/>
                </a:cubicBezTo>
                <a:cubicBezTo>
                  <a:pt x="617644" y="168661"/>
                  <a:pt x="614589" y="170071"/>
                  <a:pt x="612827" y="170071"/>
                </a:cubicBezTo>
                <a:cubicBezTo>
                  <a:pt x="611065" y="170071"/>
                  <a:pt x="609538" y="169718"/>
                  <a:pt x="608246" y="169014"/>
                </a:cubicBezTo>
                <a:cubicBezTo>
                  <a:pt x="606953" y="168309"/>
                  <a:pt x="605837" y="167310"/>
                  <a:pt x="604898" y="166018"/>
                </a:cubicBezTo>
                <a:cubicBezTo>
                  <a:pt x="603958" y="164726"/>
                  <a:pt x="603488" y="163081"/>
                  <a:pt x="603488" y="161084"/>
                </a:cubicBezTo>
                <a:cubicBezTo>
                  <a:pt x="603488" y="159087"/>
                  <a:pt x="604075" y="157325"/>
                  <a:pt x="605250" y="155798"/>
                </a:cubicBezTo>
                <a:cubicBezTo>
                  <a:pt x="606425" y="154270"/>
                  <a:pt x="608422" y="152567"/>
                  <a:pt x="611241" y="150687"/>
                </a:cubicBezTo>
                <a:cubicBezTo>
                  <a:pt x="614061" y="148808"/>
                  <a:pt x="616821" y="146987"/>
                  <a:pt x="619523" y="145225"/>
                </a:cubicBezTo>
                <a:cubicBezTo>
                  <a:pt x="622225" y="143463"/>
                  <a:pt x="624575" y="141642"/>
                  <a:pt x="626572" y="139762"/>
                </a:cubicBezTo>
                <a:cubicBezTo>
                  <a:pt x="628569" y="137883"/>
                  <a:pt x="630507" y="136473"/>
                  <a:pt x="632387" y="135533"/>
                </a:cubicBezTo>
                <a:cubicBezTo>
                  <a:pt x="634266" y="134593"/>
                  <a:pt x="635676" y="133595"/>
                  <a:pt x="636616" y="132538"/>
                </a:cubicBezTo>
                <a:cubicBezTo>
                  <a:pt x="637556" y="131480"/>
                  <a:pt x="638789" y="130482"/>
                  <a:pt x="640316" y="129542"/>
                </a:cubicBezTo>
                <a:cubicBezTo>
                  <a:pt x="641844" y="128602"/>
                  <a:pt x="643429" y="126781"/>
                  <a:pt x="645074" y="124079"/>
                </a:cubicBezTo>
                <a:cubicBezTo>
                  <a:pt x="646719" y="121377"/>
                  <a:pt x="648011" y="119733"/>
                  <a:pt x="648951" y="119145"/>
                </a:cubicBezTo>
                <a:cubicBezTo>
                  <a:pt x="649891" y="118558"/>
                  <a:pt x="650713" y="117559"/>
                  <a:pt x="651418" y="116150"/>
                </a:cubicBezTo>
                <a:cubicBezTo>
                  <a:pt x="652123" y="114740"/>
                  <a:pt x="653943" y="112449"/>
                  <a:pt x="656880" y="109278"/>
                </a:cubicBezTo>
                <a:cubicBezTo>
                  <a:pt x="659817" y="106106"/>
                  <a:pt x="662049" y="103110"/>
                  <a:pt x="663576" y="100291"/>
                </a:cubicBezTo>
                <a:cubicBezTo>
                  <a:pt x="665104" y="97471"/>
                  <a:pt x="666396" y="95709"/>
                  <a:pt x="667453" y="95004"/>
                </a:cubicBezTo>
                <a:cubicBezTo>
                  <a:pt x="668510" y="94299"/>
                  <a:pt x="669215" y="93242"/>
                  <a:pt x="669568" y="91832"/>
                </a:cubicBezTo>
                <a:cubicBezTo>
                  <a:pt x="669920" y="90423"/>
                  <a:pt x="670566" y="89189"/>
                  <a:pt x="671506" y="88132"/>
                </a:cubicBezTo>
                <a:cubicBezTo>
                  <a:pt x="672446" y="87075"/>
                  <a:pt x="673151" y="86135"/>
                  <a:pt x="673621" y="85313"/>
                </a:cubicBezTo>
                <a:cubicBezTo>
                  <a:pt x="674090" y="84490"/>
                  <a:pt x="674854" y="83257"/>
                  <a:pt x="675911" y="81612"/>
                </a:cubicBezTo>
                <a:cubicBezTo>
                  <a:pt x="676969" y="79967"/>
                  <a:pt x="677791" y="78558"/>
                  <a:pt x="678378" y="77383"/>
                </a:cubicBezTo>
                <a:cubicBezTo>
                  <a:pt x="678966" y="76208"/>
                  <a:pt x="679905" y="74681"/>
                  <a:pt x="681198" y="72802"/>
                </a:cubicBezTo>
                <a:cubicBezTo>
                  <a:pt x="682490" y="70922"/>
                  <a:pt x="683547" y="68807"/>
                  <a:pt x="684370" y="66458"/>
                </a:cubicBezTo>
                <a:cubicBezTo>
                  <a:pt x="685192" y="64108"/>
                  <a:pt x="686073" y="62405"/>
                  <a:pt x="687013" y="61348"/>
                </a:cubicBezTo>
                <a:cubicBezTo>
                  <a:pt x="687952" y="60290"/>
                  <a:pt x="688775" y="58646"/>
                  <a:pt x="689480" y="56414"/>
                </a:cubicBezTo>
                <a:cubicBezTo>
                  <a:pt x="690184" y="54182"/>
                  <a:pt x="690948" y="52478"/>
                  <a:pt x="691770" y="51304"/>
                </a:cubicBezTo>
                <a:cubicBezTo>
                  <a:pt x="692593" y="50129"/>
                  <a:pt x="693121" y="48837"/>
                  <a:pt x="693356" y="47427"/>
                </a:cubicBezTo>
                <a:cubicBezTo>
                  <a:pt x="693591" y="46017"/>
                  <a:pt x="694061" y="44842"/>
                  <a:pt x="694766" y="43903"/>
                </a:cubicBezTo>
                <a:cubicBezTo>
                  <a:pt x="695471" y="42963"/>
                  <a:pt x="695882" y="42199"/>
                  <a:pt x="695999" y="41612"/>
                </a:cubicBezTo>
                <a:cubicBezTo>
                  <a:pt x="696117" y="41025"/>
                  <a:pt x="696411" y="40378"/>
                  <a:pt x="696881" y="39674"/>
                </a:cubicBezTo>
                <a:cubicBezTo>
                  <a:pt x="697350" y="38969"/>
                  <a:pt x="697585" y="37794"/>
                  <a:pt x="697585" y="36149"/>
                </a:cubicBezTo>
                <a:cubicBezTo>
                  <a:pt x="697585" y="34505"/>
                  <a:pt x="697938" y="33036"/>
                  <a:pt x="698643" y="31744"/>
                </a:cubicBezTo>
                <a:cubicBezTo>
                  <a:pt x="699348" y="30452"/>
                  <a:pt x="700346" y="29336"/>
                  <a:pt x="701638" y="28396"/>
                </a:cubicBezTo>
                <a:cubicBezTo>
                  <a:pt x="702931" y="27456"/>
                  <a:pt x="704634" y="26928"/>
                  <a:pt x="706748" y="26810"/>
                </a:cubicBezTo>
                <a:cubicBezTo>
                  <a:pt x="708863" y="26693"/>
                  <a:pt x="710566" y="26986"/>
                  <a:pt x="711859" y="27691"/>
                </a:cubicBezTo>
                <a:cubicBezTo>
                  <a:pt x="713151" y="28396"/>
                  <a:pt x="714267" y="29394"/>
                  <a:pt x="715207" y="30687"/>
                </a:cubicBezTo>
                <a:cubicBezTo>
                  <a:pt x="716146" y="31979"/>
                  <a:pt x="716616" y="34328"/>
                  <a:pt x="716616" y="37735"/>
                </a:cubicBezTo>
                <a:cubicBezTo>
                  <a:pt x="716616" y="41142"/>
                  <a:pt x="716323" y="43315"/>
                  <a:pt x="715735" y="44255"/>
                </a:cubicBezTo>
                <a:cubicBezTo>
                  <a:pt x="715148" y="45195"/>
                  <a:pt x="714796" y="45665"/>
                  <a:pt x="714678" y="45665"/>
                </a:cubicBezTo>
                <a:cubicBezTo>
                  <a:pt x="714561" y="45665"/>
                  <a:pt x="714091" y="46546"/>
                  <a:pt x="713268" y="48308"/>
                </a:cubicBezTo>
                <a:cubicBezTo>
                  <a:pt x="712446" y="50070"/>
                  <a:pt x="711976" y="50951"/>
                  <a:pt x="711859" y="50951"/>
                </a:cubicBezTo>
                <a:cubicBezTo>
                  <a:pt x="711741" y="50951"/>
                  <a:pt x="711565" y="51480"/>
                  <a:pt x="711330" y="52537"/>
                </a:cubicBezTo>
                <a:cubicBezTo>
                  <a:pt x="711095" y="53594"/>
                  <a:pt x="710566" y="54828"/>
                  <a:pt x="709744" y="56238"/>
                </a:cubicBezTo>
                <a:cubicBezTo>
                  <a:pt x="708922" y="57647"/>
                  <a:pt x="708452" y="58352"/>
                  <a:pt x="708334" y="58352"/>
                </a:cubicBezTo>
                <a:cubicBezTo>
                  <a:pt x="708217" y="58352"/>
                  <a:pt x="707688" y="59762"/>
                  <a:pt x="706748" y="62581"/>
                </a:cubicBezTo>
                <a:cubicBezTo>
                  <a:pt x="705809" y="65401"/>
                  <a:pt x="704869" y="67456"/>
                  <a:pt x="703929" y="68749"/>
                </a:cubicBezTo>
                <a:cubicBezTo>
                  <a:pt x="702989" y="70041"/>
                  <a:pt x="702461" y="70687"/>
                  <a:pt x="702343" y="70687"/>
                </a:cubicBezTo>
                <a:cubicBezTo>
                  <a:pt x="702226" y="70687"/>
                  <a:pt x="702049" y="71216"/>
                  <a:pt x="701815" y="72273"/>
                </a:cubicBezTo>
                <a:cubicBezTo>
                  <a:pt x="701580" y="73330"/>
                  <a:pt x="701227" y="74387"/>
                  <a:pt x="700757" y="75445"/>
                </a:cubicBezTo>
                <a:cubicBezTo>
                  <a:pt x="700287" y="76502"/>
                  <a:pt x="699994" y="77031"/>
                  <a:pt x="699876" y="77031"/>
                </a:cubicBezTo>
                <a:cubicBezTo>
                  <a:pt x="699759" y="77031"/>
                  <a:pt x="699524" y="77559"/>
                  <a:pt x="699171" y="78617"/>
                </a:cubicBezTo>
                <a:cubicBezTo>
                  <a:pt x="698819" y="79674"/>
                  <a:pt x="698114" y="81025"/>
                  <a:pt x="697057" y="82669"/>
                </a:cubicBezTo>
                <a:cubicBezTo>
                  <a:pt x="695999" y="84314"/>
                  <a:pt x="695001" y="85782"/>
                  <a:pt x="694061" y="87075"/>
                </a:cubicBezTo>
                <a:cubicBezTo>
                  <a:pt x="693121" y="88367"/>
                  <a:pt x="692593" y="89013"/>
                  <a:pt x="692475" y="89013"/>
                </a:cubicBezTo>
                <a:cubicBezTo>
                  <a:pt x="692358" y="89013"/>
                  <a:pt x="691947" y="89718"/>
                  <a:pt x="691242" y="91128"/>
                </a:cubicBezTo>
                <a:cubicBezTo>
                  <a:pt x="690537" y="92537"/>
                  <a:pt x="689715" y="93888"/>
                  <a:pt x="688775" y="95181"/>
                </a:cubicBezTo>
                <a:cubicBezTo>
                  <a:pt x="687835" y="96473"/>
                  <a:pt x="687306" y="97119"/>
                  <a:pt x="687189" y="97119"/>
                </a:cubicBezTo>
                <a:cubicBezTo>
                  <a:pt x="687071" y="97119"/>
                  <a:pt x="686778" y="97941"/>
                  <a:pt x="686308" y="99586"/>
                </a:cubicBezTo>
                <a:cubicBezTo>
                  <a:pt x="685838" y="101230"/>
                  <a:pt x="685074" y="102758"/>
                  <a:pt x="684017" y="104167"/>
                </a:cubicBezTo>
                <a:cubicBezTo>
                  <a:pt x="682960" y="105577"/>
                  <a:pt x="682314" y="106282"/>
                  <a:pt x="682079" y="106282"/>
                </a:cubicBezTo>
                <a:cubicBezTo>
                  <a:pt x="681844" y="106282"/>
                  <a:pt x="681374" y="106693"/>
                  <a:pt x="680669" y="107515"/>
                </a:cubicBezTo>
                <a:cubicBezTo>
                  <a:pt x="679964" y="108338"/>
                  <a:pt x="678907" y="109865"/>
                  <a:pt x="677497" y="112097"/>
                </a:cubicBezTo>
                <a:cubicBezTo>
                  <a:pt x="676088" y="114329"/>
                  <a:pt x="675735" y="115445"/>
                  <a:pt x="676440" y="115445"/>
                </a:cubicBezTo>
                <a:cubicBezTo>
                  <a:pt x="677145" y="115445"/>
                  <a:pt x="677967" y="115680"/>
                  <a:pt x="678907" y="116150"/>
                </a:cubicBezTo>
                <a:cubicBezTo>
                  <a:pt x="679847" y="116620"/>
                  <a:pt x="680728" y="117266"/>
                  <a:pt x="681550" y="118088"/>
                </a:cubicBezTo>
                <a:cubicBezTo>
                  <a:pt x="682372" y="118910"/>
                  <a:pt x="683018" y="119850"/>
                  <a:pt x="683488" y="120908"/>
                </a:cubicBezTo>
                <a:cubicBezTo>
                  <a:pt x="683958" y="121965"/>
                  <a:pt x="684839" y="123374"/>
                  <a:pt x="686132" y="125137"/>
                </a:cubicBezTo>
                <a:cubicBezTo>
                  <a:pt x="687424" y="126899"/>
                  <a:pt x="688187" y="128543"/>
                  <a:pt x="688422" y="130071"/>
                </a:cubicBezTo>
                <a:cubicBezTo>
                  <a:pt x="688657" y="131598"/>
                  <a:pt x="689186" y="132890"/>
                  <a:pt x="690008" y="133947"/>
                </a:cubicBezTo>
                <a:cubicBezTo>
                  <a:pt x="690831" y="135005"/>
                  <a:pt x="691300" y="146400"/>
                  <a:pt x="691418" y="168132"/>
                </a:cubicBezTo>
                <a:cubicBezTo>
                  <a:pt x="691535" y="189865"/>
                  <a:pt x="691770" y="200908"/>
                  <a:pt x="692123" y="201260"/>
                </a:cubicBezTo>
                <a:cubicBezTo>
                  <a:pt x="692387" y="201525"/>
                  <a:pt x="692585" y="206745"/>
                  <a:pt x="692718" y="216921"/>
                </a:cubicBezTo>
                <a:lnTo>
                  <a:pt x="692739" y="219234"/>
                </a:lnTo>
                <a:lnTo>
                  <a:pt x="697057" y="220468"/>
                </a:lnTo>
                <a:cubicBezTo>
                  <a:pt x="698349" y="221407"/>
                  <a:pt x="699641" y="221584"/>
                  <a:pt x="700933" y="220996"/>
                </a:cubicBezTo>
                <a:cubicBezTo>
                  <a:pt x="702226" y="220409"/>
                  <a:pt x="703048" y="219880"/>
                  <a:pt x="703400" y="219410"/>
                </a:cubicBezTo>
                <a:cubicBezTo>
                  <a:pt x="703753" y="218940"/>
                  <a:pt x="704458" y="218353"/>
                  <a:pt x="705515" y="217648"/>
                </a:cubicBezTo>
                <a:cubicBezTo>
                  <a:pt x="706572" y="216943"/>
                  <a:pt x="707395" y="215945"/>
                  <a:pt x="707982" y="214653"/>
                </a:cubicBezTo>
                <a:cubicBezTo>
                  <a:pt x="708569" y="213360"/>
                  <a:pt x="710038" y="211598"/>
                  <a:pt x="712387" y="209366"/>
                </a:cubicBezTo>
                <a:cubicBezTo>
                  <a:pt x="714737" y="207134"/>
                  <a:pt x="716146" y="205724"/>
                  <a:pt x="716616" y="205137"/>
                </a:cubicBezTo>
                <a:cubicBezTo>
                  <a:pt x="717086" y="204550"/>
                  <a:pt x="718144" y="203434"/>
                  <a:pt x="719788" y="201789"/>
                </a:cubicBezTo>
                <a:cubicBezTo>
                  <a:pt x="721433" y="200144"/>
                  <a:pt x="722784" y="198500"/>
                  <a:pt x="723841" y="196855"/>
                </a:cubicBezTo>
                <a:cubicBezTo>
                  <a:pt x="724898" y="195210"/>
                  <a:pt x="726073" y="193977"/>
                  <a:pt x="727365" y="193155"/>
                </a:cubicBezTo>
                <a:cubicBezTo>
                  <a:pt x="728658" y="192332"/>
                  <a:pt x="729832" y="191158"/>
                  <a:pt x="730890" y="189630"/>
                </a:cubicBezTo>
                <a:cubicBezTo>
                  <a:pt x="731947" y="188103"/>
                  <a:pt x="733122" y="186928"/>
                  <a:pt x="734414" y="186106"/>
                </a:cubicBezTo>
                <a:cubicBezTo>
                  <a:pt x="735706" y="185284"/>
                  <a:pt x="736705" y="184109"/>
                  <a:pt x="737409" y="182582"/>
                </a:cubicBezTo>
                <a:cubicBezTo>
                  <a:pt x="738114" y="181055"/>
                  <a:pt x="738937" y="179821"/>
                  <a:pt x="739876" y="178881"/>
                </a:cubicBezTo>
                <a:cubicBezTo>
                  <a:pt x="740816" y="177942"/>
                  <a:pt x="741697" y="176826"/>
                  <a:pt x="742520" y="175533"/>
                </a:cubicBezTo>
                <a:cubicBezTo>
                  <a:pt x="743342" y="174241"/>
                  <a:pt x="745280" y="172009"/>
                  <a:pt x="748335" y="168837"/>
                </a:cubicBezTo>
                <a:cubicBezTo>
                  <a:pt x="751389" y="165665"/>
                  <a:pt x="754385" y="161965"/>
                  <a:pt x="757321" y="157736"/>
                </a:cubicBezTo>
                <a:cubicBezTo>
                  <a:pt x="760258" y="153507"/>
                  <a:pt x="762255" y="150864"/>
                  <a:pt x="763313" y="149806"/>
                </a:cubicBezTo>
                <a:cubicBezTo>
                  <a:pt x="764370" y="148749"/>
                  <a:pt x="765662" y="147163"/>
                  <a:pt x="767189" y="145049"/>
                </a:cubicBezTo>
                <a:cubicBezTo>
                  <a:pt x="768717" y="142934"/>
                  <a:pt x="769833" y="141172"/>
                  <a:pt x="770537" y="139762"/>
                </a:cubicBezTo>
                <a:cubicBezTo>
                  <a:pt x="771242" y="138353"/>
                  <a:pt x="772065" y="137119"/>
                  <a:pt x="773004" y="136062"/>
                </a:cubicBezTo>
                <a:cubicBezTo>
                  <a:pt x="773944" y="135005"/>
                  <a:pt x="774884" y="133712"/>
                  <a:pt x="775824" y="132185"/>
                </a:cubicBezTo>
                <a:cubicBezTo>
                  <a:pt x="776764" y="130658"/>
                  <a:pt x="777762" y="129542"/>
                  <a:pt x="778819" y="128837"/>
                </a:cubicBezTo>
                <a:cubicBezTo>
                  <a:pt x="779877" y="128132"/>
                  <a:pt x="780582" y="127427"/>
                  <a:pt x="780934" y="126723"/>
                </a:cubicBezTo>
                <a:cubicBezTo>
                  <a:pt x="781286" y="126018"/>
                  <a:pt x="782109" y="125195"/>
                  <a:pt x="783401" y="124256"/>
                </a:cubicBezTo>
                <a:lnTo>
                  <a:pt x="784814" y="123870"/>
                </a:lnTo>
                <a:lnTo>
                  <a:pt x="784811" y="122714"/>
                </a:lnTo>
                <a:cubicBezTo>
                  <a:pt x="784752" y="114344"/>
                  <a:pt x="784634" y="110041"/>
                  <a:pt x="784458" y="109806"/>
                </a:cubicBezTo>
                <a:cubicBezTo>
                  <a:pt x="784106" y="109336"/>
                  <a:pt x="783871" y="108338"/>
                  <a:pt x="783753" y="106811"/>
                </a:cubicBezTo>
                <a:lnTo>
                  <a:pt x="783741" y="106752"/>
                </a:lnTo>
                <a:lnTo>
                  <a:pt x="778291" y="109278"/>
                </a:lnTo>
                <a:cubicBezTo>
                  <a:pt x="774062" y="111040"/>
                  <a:pt x="770420" y="112508"/>
                  <a:pt x="767366" y="113683"/>
                </a:cubicBezTo>
                <a:cubicBezTo>
                  <a:pt x="764311" y="114858"/>
                  <a:pt x="761374" y="115974"/>
                  <a:pt x="758555" y="117031"/>
                </a:cubicBezTo>
                <a:cubicBezTo>
                  <a:pt x="755735" y="118088"/>
                  <a:pt x="754208" y="118617"/>
                  <a:pt x="753973" y="118617"/>
                </a:cubicBezTo>
                <a:cubicBezTo>
                  <a:pt x="753739" y="118617"/>
                  <a:pt x="752270" y="119557"/>
                  <a:pt x="749568" y="121436"/>
                </a:cubicBezTo>
                <a:cubicBezTo>
                  <a:pt x="746866" y="123316"/>
                  <a:pt x="745398" y="124256"/>
                  <a:pt x="745163" y="124256"/>
                </a:cubicBezTo>
                <a:cubicBezTo>
                  <a:pt x="744928" y="124256"/>
                  <a:pt x="743929" y="124784"/>
                  <a:pt x="742167" y="125841"/>
                </a:cubicBezTo>
                <a:cubicBezTo>
                  <a:pt x="740405" y="126899"/>
                  <a:pt x="739407" y="127427"/>
                  <a:pt x="739172" y="127427"/>
                </a:cubicBezTo>
                <a:cubicBezTo>
                  <a:pt x="738937" y="127427"/>
                  <a:pt x="738349" y="128132"/>
                  <a:pt x="737409" y="129542"/>
                </a:cubicBezTo>
                <a:cubicBezTo>
                  <a:pt x="736470" y="130952"/>
                  <a:pt x="735177" y="132185"/>
                  <a:pt x="733533" y="133242"/>
                </a:cubicBezTo>
                <a:cubicBezTo>
                  <a:pt x="731888" y="134300"/>
                  <a:pt x="731066" y="134828"/>
                  <a:pt x="731066" y="134828"/>
                </a:cubicBezTo>
                <a:cubicBezTo>
                  <a:pt x="731066" y="134828"/>
                  <a:pt x="730420" y="134828"/>
                  <a:pt x="729127" y="134828"/>
                </a:cubicBezTo>
                <a:cubicBezTo>
                  <a:pt x="727835" y="134828"/>
                  <a:pt x="726543" y="134476"/>
                  <a:pt x="725251" y="133771"/>
                </a:cubicBezTo>
                <a:cubicBezTo>
                  <a:pt x="723959" y="133066"/>
                  <a:pt x="722843" y="132068"/>
                  <a:pt x="721903" y="130775"/>
                </a:cubicBezTo>
                <a:cubicBezTo>
                  <a:pt x="720963" y="129483"/>
                  <a:pt x="720434" y="127780"/>
                  <a:pt x="720317" y="125665"/>
                </a:cubicBezTo>
                <a:cubicBezTo>
                  <a:pt x="720199" y="123551"/>
                  <a:pt x="720376" y="122024"/>
                  <a:pt x="720845" y="121084"/>
                </a:cubicBezTo>
                <a:cubicBezTo>
                  <a:pt x="721315" y="120144"/>
                  <a:pt x="722490" y="118676"/>
                  <a:pt x="724370" y="116678"/>
                </a:cubicBezTo>
                <a:cubicBezTo>
                  <a:pt x="726249" y="114681"/>
                  <a:pt x="727953" y="113272"/>
                  <a:pt x="729480" y="112449"/>
                </a:cubicBezTo>
                <a:cubicBezTo>
                  <a:pt x="731007" y="111627"/>
                  <a:pt x="732358" y="110805"/>
                  <a:pt x="733533" y="109982"/>
                </a:cubicBezTo>
                <a:cubicBezTo>
                  <a:pt x="734708" y="109160"/>
                  <a:pt x="735823" y="108514"/>
                  <a:pt x="736881" y="108044"/>
                </a:cubicBezTo>
                <a:cubicBezTo>
                  <a:pt x="737938" y="107574"/>
                  <a:pt x="738937" y="106987"/>
                  <a:pt x="739876" y="106282"/>
                </a:cubicBezTo>
                <a:cubicBezTo>
                  <a:pt x="740816" y="105577"/>
                  <a:pt x="742637" y="104461"/>
                  <a:pt x="745339" y="102934"/>
                </a:cubicBezTo>
                <a:cubicBezTo>
                  <a:pt x="748041" y="101407"/>
                  <a:pt x="750214" y="100467"/>
                  <a:pt x="751859" y="100114"/>
                </a:cubicBezTo>
                <a:cubicBezTo>
                  <a:pt x="753504" y="99762"/>
                  <a:pt x="754678" y="99292"/>
                  <a:pt x="755383" y="98705"/>
                </a:cubicBezTo>
                <a:cubicBezTo>
                  <a:pt x="756088" y="98117"/>
                  <a:pt x="757087" y="97706"/>
                  <a:pt x="758379" y="97471"/>
                </a:cubicBezTo>
                <a:cubicBezTo>
                  <a:pt x="759671" y="97236"/>
                  <a:pt x="762138" y="96355"/>
                  <a:pt x="765780" y="94828"/>
                </a:cubicBezTo>
                <a:cubicBezTo>
                  <a:pt x="769421" y="93301"/>
                  <a:pt x="772123" y="92244"/>
                  <a:pt x="773885" y="91656"/>
                </a:cubicBezTo>
                <a:cubicBezTo>
                  <a:pt x="775648" y="91069"/>
                  <a:pt x="777292" y="90247"/>
                  <a:pt x="778819" y="89189"/>
                </a:cubicBezTo>
                <a:lnTo>
                  <a:pt x="781173" y="88318"/>
                </a:lnTo>
                <a:lnTo>
                  <a:pt x="781044" y="83187"/>
                </a:lnTo>
                <a:cubicBezTo>
                  <a:pt x="781000" y="80757"/>
                  <a:pt x="780963" y="77941"/>
                  <a:pt x="780934" y="74740"/>
                </a:cubicBezTo>
                <a:cubicBezTo>
                  <a:pt x="780816" y="61935"/>
                  <a:pt x="780582" y="55298"/>
                  <a:pt x="780229" y="54828"/>
                </a:cubicBezTo>
                <a:cubicBezTo>
                  <a:pt x="779877" y="54358"/>
                  <a:pt x="779642" y="52302"/>
                  <a:pt x="779524" y="48660"/>
                </a:cubicBezTo>
                <a:cubicBezTo>
                  <a:pt x="779407" y="45019"/>
                  <a:pt x="779172" y="42963"/>
                  <a:pt x="778819" y="42493"/>
                </a:cubicBezTo>
                <a:cubicBezTo>
                  <a:pt x="778467" y="42023"/>
                  <a:pt x="778232" y="40143"/>
                  <a:pt x="778115" y="36854"/>
                </a:cubicBezTo>
                <a:cubicBezTo>
                  <a:pt x="777997" y="33565"/>
                  <a:pt x="777821" y="31803"/>
                  <a:pt x="777586" y="31568"/>
                </a:cubicBezTo>
                <a:cubicBezTo>
                  <a:pt x="777351" y="31333"/>
                  <a:pt x="777116" y="30569"/>
                  <a:pt x="776881" y="29277"/>
                </a:cubicBezTo>
                <a:cubicBezTo>
                  <a:pt x="776646" y="27985"/>
                  <a:pt x="776352" y="27104"/>
                  <a:pt x="776000" y="26634"/>
                </a:cubicBezTo>
                <a:cubicBezTo>
                  <a:pt x="775648" y="26164"/>
                  <a:pt x="775413" y="25107"/>
                  <a:pt x="775295" y="23462"/>
                </a:cubicBezTo>
                <a:cubicBezTo>
                  <a:pt x="775178" y="21817"/>
                  <a:pt x="775471" y="20349"/>
                  <a:pt x="776176" y="19057"/>
                </a:cubicBezTo>
                <a:cubicBezTo>
                  <a:pt x="776881" y="17764"/>
                  <a:pt x="777880" y="16648"/>
                  <a:pt x="779172" y="15709"/>
                </a:cubicBezTo>
                <a:cubicBezTo>
                  <a:pt x="780464" y="14769"/>
                  <a:pt x="782167" y="14240"/>
                  <a:pt x="784282" y="14123"/>
                </a:cubicBezTo>
                <a:close/>
                <a:moveTo>
                  <a:pt x="195104" y="4255"/>
                </a:moveTo>
                <a:cubicBezTo>
                  <a:pt x="197218" y="4137"/>
                  <a:pt x="198922" y="4431"/>
                  <a:pt x="200214" y="5136"/>
                </a:cubicBezTo>
                <a:cubicBezTo>
                  <a:pt x="201506" y="5841"/>
                  <a:pt x="202622" y="6839"/>
                  <a:pt x="203562" y="8132"/>
                </a:cubicBezTo>
                <a:cubicBezTo>
                  <a:pt x="204502" y="9424"/>
                  <a:pt x="204972" y="11068"/>
                  <a:pt x="204972" y="13065"/>
                </a:cubicBezTo>
                <a:cubicBezTo>
                  <a:pt x="204972" y="15063"/>
                  <a:pt x="204678" y="16531"/>
                  <a:pt x="204090" y="17471"/>
                </a:cubicBezTo>
                <a:cubicBezTo>
                  <a:pt x="203503" y="18411"/>
                  <a:pt x="202211" y="19527"/>
                  <a:pt x="200214" y="20819"/>
                </a:cubicBezTo>
                <a:cubicBezTo>
                  <a:pt x="198217" y="22111"/>
                  <a:pt x="197101" y="22757"/>
                  <a:pt x="196866" y="22757"/>
                </a:cubicBezTo>
                <a:cubicBezTo>
                  <a:pt x="196631" y="22757"/>
                  <a:pt x="195515" y="23638"/>
                  <a:pt x="193518" y="25400"/>
                </a:cubicBezTo>
                <a:cubicBezTo>
                  <a:pt x="191521" y="27162"/>
                  <a:pt x="189524" y="28396"/>
                  <a:pt x="187526" y="29101"/>
                </a:cubicBezTo>
                <a:cubicBezTo>
                  <a:pt x="185529" y="29806"/>
                  <a:pt x="184296" y="30158"/>
                  <a:pt x="183826" y="30158"/>
                </a:cubicBezTo>
                <a:cubicBezTo>
                  <a:pt x="183356" y="30158"/>
                  <a:pt x="182945" y="30393"/>
                  <a:pt x="182593" y="30863"/>
                </a:cubicBezTo>
                <a:cubicBezTo>
                  <a:pt x="182240" y="31333"/>
                  <a:pt x="181183" y="32155"/>
                  <a:pt x="179421" y="33330"/>
                </a:cubicBezTo>
                <a:cubicBezTo>
                  <a:pt x="177659" y="34505"/>
                  <a:pt x="175603" y="35444"/>
                  <a:pt x="173253" y="36149"/>
                </a:cubicBezTo>
                <a:cubicBezTo>
                  <a:pt x="170904" y="36854"/>
                  <a:pt x="169435" y="37207"/>
                  <a:pt x="168848" y="37207"/>
                </a:cubicBezTo>
                <a:cubicBezTo>
                  <a:pt x="168261" y="37207"/>
                  <a:pt x="167438" y="37618"/>
                  <a:pt x="166381" y="38440"/>
                </a:cubicBezTo>
                <a:cubicBezTo>
                  <a:pt x="165324" y="39262"/>
                  <a:pt x="162328" y="40378"/>
                  <a:pt x="157394" y="41788"/>
                </a:cubicBezTo>
                <a:cubicBezTo>
                  <a:pt x="152460" y="43198"/>
                  <a:pt x="149817" y="43903"/>
                  <a:pt x="149465" y="43903"/>
                </a:cubicBezTo>
                <a:cubicBezTo>
                  <a:pt x="149112" y="43903"/>
                  <a:pt x="146528" y="45077"/>
                  <a:pt x="141711" y="47427"/>
                </a:cubicBezTo>
                <a:cubicBezTo>
                  <a:pt x="136895" y="49776"/>
                  <a:pt x="134310" y="50951"/>
                  <a:pt x="133958" y="50951"/>
                </a:cubicBezTo>
                <a:cubicBezTo>
                  <a:pt x="133605" y="50951"/>
                  <a:pt x="132489" y="51539"/>
                  <a:pt x="130610" y="52713"/>
                </a:cubicBezTo>
                <a:cubicBezTo>
                  <a:pt x="128730" y="53888"/>
                  <a:pt x="127497" y="54475"/>
                  <a:pt x="126909" y="54475"/>
                </a:cubicBezTo>
                <a:cubicBezTo>
                  <a:pt x="126322" y="54475"/>
                  <a:pt x="125970" y="54652"/>
                  <a:pt x="125852" y="55004"/>
                </a:cubicBezTo>
                <a:cubicBezTo>
                  <a:pt x="125735" y="55356"/>
                  <a:pt x="124854" y="56061"/>
                  <a:pt x="123209" y="57119"/>
                </a:cubicBezTo>
                <a:cubicBezTo>
                  <a:pt x="121564" y="58176"/>
                  <a:pt x="120037" y="58705"/>
                  <a:pt x="118627" y="58705"/>
                </a:cubicBezTo>
                <a:cubicBezTo>
                  <a:pt x="117218" y="58705"/>
                  <a:pt x="115808" y="59174"/>
                  <a:pt x="114398" y="60114"/>
                </a:cubicBezTo>
                <a:cubicBezTo>
                  <a:pt x="112989" y="61054"/>
                  <a:pt x="111931" y="61524"/>
                  <a:pt x="111226" y="61524"/>
                </a:cubicBezTo>
                <a:cubicBezTo>
                  <a:pt x="110522" y="61524"/>
                  <a:pt x="109817" y="61759"/>
                  <a:pt x="109112" y="62229"/>
                </a:cubicBezTo>
                <a:cubicBezTo>
                  <a:pt x="108407" y="62699"/>
                  <a:pt x="106821" y="62934"/>
                  <a:pt x="104354" y="62934"/>
                </a:cubicBezTo>
                <a:cubicBezTo>
                  <a:pt x="101887" y="62934"/>
                  <a:pt x="100243" y="63169"/>
                  <a:pt x="99420" y="63638"/>
                </a:cubicBezTo>
                <a:cubicBezTo>
                  <a:pt x="98598" y="64108"/>
                  <a:pt x="98187" y="64343"/>
                  <a:pt x="98187" y="64343"/>
                </a:cubicBezTo>
                <a:cubicBezTo>
                  <a:pt x="98187" y="64343"/>
                  <a:pt x="96895" y="64343"/>
                  <a:pt x="94310" y="64343"/>
                </a:cubicBezTo>
                <a:cubicBezTo>
                  <a:pt x="91726" y="64343"/>
                  <a:pt x="89787" y="63991"/>
                  <a:pt x="88495" y="63286"/>
                </a:cubicBezTo>
                <a:cubicBezTo>
                  <a:pt x="87203" y="62581"/>
                  <a:pt x="86087" y="61583"/>
                  <a:pt x="85147" y="60290"/>
                </a:cubicBezTo>
                <a:cubicBezTo>
                  <a:pt x="84207" y="58998"/>
                  <a:pt x="83679" y="57530"/>
                  <a:pt x="83561" y="55885"/>
                </a:cubicBezTo>
                <a:cubicBezTo>
                  <a:pt x="83444" y="54240"/>
                  <a:pt x="83737" y="52772"/>
                  <a:pt x="84442" y="51480"/>
                </a:cubicBezTo>
                <a:cubicBezTo>
                  <a:pt x="85147" y="50188"/>
                  <a:pt x="86146" y="49072"/>
                  <a:pt x="87438" y="48132"/>
                </a:cubicBezTo>
                <a:cubicBezTo>
                  <a:pt x="88730" y="47192"/>
                  <a:pt x="90198" y="46663"/>
                  <a:pt x="91843" y="46546"/>
                </a:cubicBezTo>
                <a:cubicBezTo>
                  <a:pt x="93488" y="46428"/>
                  <a:pt x="94545" y="46193"/>
                  <a:pt x="95015" y="45841"/>
                </a:cubicBezTo>
                <a:cubicBezTo>
                  <a:pt x="95485" y="45489"/>
                  <a:pt x="97012" y="45195"/>
                  <a:pt x="99596" y="44960"/>
                </a:cubicBezTo>
                <a:cubicBezTo>
                  <a:pt x="102181" y="44725"/>
                  <a:pt x="104060" y="44431"/>
                  <a:pt x="105235" y="44079"/>
                </a:cubicBezTo>
                <a:cubicBezTo>
                  <a:pt x="106410" y="43726"/>
                  <a:pt x="107526" y="43139"/>
                  <a:pt x="108583" y="42317"/>
                </a:cubicBezTo>
                <a:cubicBezTo>
                  <a:pt x="109641" y="41494"/>
                  <a:pt x="110815" y="41025"/>
                  <a:pt x="112108" y="40907"/>
                </a:cubicBezTo>
                <a:cubicBezTo>
                  <a:pt x="113400" y="40790"/>
                  <a:pt x="114809" y="40085"/>
                  <a:pt x="116337" y="38793"/>
                </a:cubicBezTo>
                <a:cubicBezTo>
                  <a:pt x="117864" y="37500"/>
                  <a:pt x="119450" y="36795"/>
                  <a:pt x="121094" y="36678"/>
                </a:cubicBezTo>
                <a:cubicBezTo>
                  <a:pt x="122739" y="36560"/>
                  <a:pt x="123855" y="36267"/>
                  <a:pt x="124442" y="35797"/>
                </a:cubicBezTo>
                <a:cubicBezTo>
                  <a:pt x="125030" y="35327"/>
                  <a:pt x="126087" y="34798"/>
                  <a:pt x="127614" y="34211"/>
                </a:cubicBezTo>
                <a:cubicBezTo>
                  <a:pt x="129141" y="33624"/>
                  <a:pt x="132489" y="32096"/>
                  <a:pt x="137658" y="29629"/>
                </a:cubicBezTo>
                <a:cubicBezTo>
                  <a:pt x="142827" y="27162"/>
                  <a:pt x="147585" y="25400"/>
                  <a:pt x="151932" y="24343"/>
                </a:cubicBezTo>
                <a:cubicBezTo>
                  <a:pt x="156278" y="23286"/>
                  <a:pt x="159098" y="22287"/>
                  <a:pt x="160390" y="21347"/>
                </a:cubicBezTo>
                <a:cubicBezTo>
                  <a:pt x="161682" y="20408"/>
                  <a:pt x="163562" y="19703"/>
                  <a:pt x="166029" y="19233"/>
                </a:cubicBezTo>
                <a:cubicBezTo>
                  <a:pt x="168496" y="18763"/>
                  <a:pt x="170023" y="18234"/>
                  <a:pt x="170610" y="17647"/>
                </a:cubicBezTo>
                <a:cubicBezTo>
                  <a:pt x="171197" y="17060"/>
                  <a:pt x="172372" y="16179"/>
                  <a:pt x="174134" y="15004"/>
                </a:cubicBezTo>
                <a:cubicBezTo>
                  <a:pt x="175896" y="13829"/>
                  <a:pt x="177717" y="13007"/>
                  <a:pt x="179597" y="12537"/>
                </a:cubicBezTo>
                <a:cubicBezTo>
                  <a:pt x="181477" y="12067"/>
                  <a:pt x="182710" y="11480"/>
                  <a:pt x="183297" y="10775"/>
                </a:cubicBezTo>
                <a:cubicBezTo>
                  <a:pt x="183885" y="10070"/>
                  <a:pt x="185471" y="8836"/>
                  <a:pt x="188055" y="7074"/>
                </a:cubicBezTo>
                <a:cubicBezTo>
                  <a:pt x="190640" y="5312"/>
                  <a:pt x="192989" y="4372"/>
                  <a:pt x="195104" y="4255"/>
                </a:cubicBezTo>
                <a:close/>
                <a:moveTo>
                  <a:pt x="443173" y="26"/>
                </a:moveTo>
                <a:cubicBezTo>
                  <a:pt x="445287" y="-92"/>
                  <a:pt x="446991" y="202"/>
                  <a:pt x="448283" y="907"/>
                </a:cubicBezTo>
                <a:cubicBezTo>
                  <a:pt x="449575" y="1612"/>
                  <a:pt x="450926" y="2845"/>
                  <a:pt x="452336" y="4607"/>
                </a:cubicBezTo>
                <a:cubicBezTo>
                  <a:pt x="453745" y="6369"/>
                  <a:pt x="454509" y="14534"/>
                  <a:pt x="454626" y="29101"/>
                </a:cubicBezTo>
                <a:cubicBezTo>
                  <a:pt x="454744" y="43668"/>
                  <a:pt x="454920" y="51069"/>
                  <a:pt x="455155" y="51304"/>
                </a:cubicBezTo>
                <a:cubicBezTo>
                  <a:pt x="455390" y="51539"/>
                  <a:pt x="455625" y="52537"/>
                  <a:pt x="455860" y="54299"/>
                </a:cubicBezTo>
                <a:cubicBezTo>
                  <a:pt x="456095" y="56061"/>
                  <a:pt x="456389" y="57295"/>
                  <a:pt x="456741" y="58000"/>
                </a:cubicBezTo>
                <a:cubicBezTo>
                  <a:pt x="457093" y="58705"/>
                  <a:pt x="457328" y="65048"/>
                  <a:pt x="457446" y="77031"/>
                </a:cubicBezTo>
                <a:lnTo>
                  <a:pt x="457544" y="84078"/>
                </a:lnTo>
                <a:lnTo>
                  <a:pt x="459208" y="83374"/>
                </a:lnTo>
                <a:cubicBezTo>
                  <a:pt x="460500" y="82434"/>
                  <a:pt x="462145" y="81906"/>
                  <a:pt x="464142" y="81788"/>
                </a:cubicBezTo>
                <a:cubicBezTo>
                  <a:pt x="466139" y="81671"/>
                  <a:pt x="468019" y="81318"/>
                  <a:pt x="469781" y="80731"/>
                </a:cubicBezTo>
                <a:cubicBezTo>
                  <a:pt x="471543" y="80144"/>
                  <a:pt x="473129" y="79498"/>
                  <a:pt x="474538" y="78793"/>
                </a:cubicBezTo>
                <a:cubicBezTo>
                  <a:pt x="475948" y="78088"/>
                  <a:pt x="477828" y="77618"/>
                  <a:pt x="480177" y="77383"/>
                </a:cubicBezTo>
                <a:cubicBezTo>
                  <a:pt x="482527" y="77148"/>
                  <a:pt x="484054" y="76737"/>
                  <a:pt x="484759" y="76150"/>
                </a:cubicBezTo>
                <a:cubicBezTo>
                  <a:pt x="485464" y="75562"/>
                  <a:pt x="486404" y="75151"/>
                  <a:pt x="487578" y="74916"/>
                </a:cubicBezTo>
                <a:cubicBezTo>
                  <a:pt x="488753" y="74681"/>
                  <a:pt x="489575" y="74387"/>
                  <a:pt x="490045" y="74035"/>
                </a:cubicBezTo>
                <a:cubicBezTo>
                  <a:pt x="490515" y="73683"/>
                  <a:pt x="492630" y="73448"/>
                  <a:pt x="496389" y="73330"/>
                </a:cubicBezTo>
                <a:cubicBezTo>
                  <a:pt x="500148" y="73213"/>
                  <a:pt x="502732" y="72743"/>
                  <a:pt x="504142" y="71920"/>
                </a:cubicBezTo>
                <a:cubicBezTo>
                  <a:pt x="505552" y="71098"/>
                  <a:pt x="508019" y="70628"/>
                  <a:pt x="511543" y="70511"/>
                </a:cubicBezTo>
                <a:cubicBezTo>
                  <a:pt x="515067" y="70393"/>
                  <a:pt x="517476" y="70687"/>
                  <a:pt x="518768" y="71392"/>
                </a:cubicBezTo>
                <a:cubicBezTo>
                  <a:pt x="520060" y="72097"/>
                  <a:pt x="521176" y="73095"/>
                  <a:pt x="522116" y="74387"/>
                </a:cubicBezTo>
                <a:cubicBezTo>
                  <a:pt x="523056" y="75680"/>
                  <a:pt x="523584" y="78323"/>
                  <a:pt x="523702" y="82317"/>
                </a:cubicBezTo>
                <a:cubicBezTo>
                  <a:pt x="523819" y="86311"/>
                  <a:pt x="523291" y="90012"/>
                  <a:pt x="522116" y="93418"/>
                </a:cubicBezTo>
                <a:cubicBezTo>
                  <a:pt x="520941" y="96825"/>
                  <a:pt x="519649" y="99410"/>
                  <a:pt x="518239" y="101172"/>
                </a:cubicBezTo>
                <a:cubicBezTo>
                  <a:pt x="516830" y="102934"/>
                  <a:pt x="516066" y="103815"/>
                  <a:pt x="515948" y="103815"/>
                </a:cubicBezTo>
                <a:cubicBezTo>
                  <a:pt x="515831" y="103815"/>
                  <a:pt x="514539" y="106047"/>
                  <a:pt x="512072" y="110511"/>
                </a:cubicBezTo>
                <a:cubicBezTo>
                  <a:pt x="509605" y="114975"/>
                  <a:pt x="507901" y="117853"/>
                  <a:pt x="506962" y="119145"/>
                </a:cubicBezTo>
                <a:cubicBezTo>
                  <a:pt x="506022" y="120438"/>
                  <a:pt x="505493" y="121084"/>
                  <a:pt x="505376" y="121084"/>
                </a:cubicBezTo>
                <a:cubicBezTo>
                  <a:pt x="505258" y="121084"/>
                  <a:pt x="504671" y="121906"/>
                  <a:pt x="503614" y="123551"/>
                </a:cubicBezTo>
                <a:cubicBezTo>
                  <a:pt x="502556" y="125195"/>
                  <a:pt x="501969" y="126018"/>
                  <a:pt x="501851" y="126018"/>
                </a:cubicBezTo>
                <a:cubicBezTo>
                  <a:pt x="501734" y="126018"/>
                  <a:pt x="500794" y="127662"/>
                  <a:pt x="499032" y="130952"/>
                </a:cubicBezTo>
                <a:cubicBezTo>
                  <a:pt x="497270" y="134241"/>
                  <a:pt x="496330" y="135886"/>
                  <a:pt x="496213" y="135886"/>
                </a:cubicBezTo>
                <a:cubicBezTo>
                  <a:pt x="496095" y="135886"/>
                  <a:pt x="495919" y="136355"/>
                  <a:pt x="495684" y="137295"/>
                </a:cubicBezTo>
                <a:lnTo>
                  <a:pt x="495244" y="138255"/>
                </a:lnTo>
                <a:lnTo>
                  <a:pt x="495684" y="138176"/>
                </a:lnTo>
                <a:cubicBezTo>
                  <a:pt x="497094" y="137354"/>
                  <a:pt x="498562" y="136884"/>
                  <a:pt x="500089" y="136767"/>
                </a:cubicBezTo>
                <a:cubicBezTo>
                  <a:pt x="501616" y="136649"/>
                  <a:pt x="503026" y="136179"/>
                  <a:pt x="504318" y="135357"/>
                </a:cubicBezTo>
                <a:cubicBezTo>
                  <a:pt x="505611" y="134535"/>
                  <a:pt x="507255" y="134065"/>
                  <a:pt x="509252" y="133947"/>
                </a:cubicBezTo>
                <a:cubicBezTo>
                  <a:pt x="511249" y="133830"/>
                  <a:pt x="512424" y="133595"/>
                  <a:pt x="512777" y="133242"/>
                </a:cubicBezTo>
                <a:cubicBezTo>
                  <a:pt x="513129" y="132890"/>
                  <a:pt x="514480" y="132655"/>
                  <a:pt x="516830" y="132538"/>
                </a:cubicBezTo>
                <a:cubicBezTo>
                  <a:pt x="519179" y="132420"/>
                  <a:pt x="520589" y="132185"/>
                  <a:pt x="521059" y="131833"/>
                </a:cubicBezTo>
                <a:cubicBezTo>
                  <a:pt x="521529" y="131480"/>
                  <a:pt x="526110" y="131245"/>
                  <a:pt x="534803" y="131128"/>
                </a:cubicBezTo>
                <a:cubicBezTo>
                  <a:pt x="543496" y="131010"/>
                  <a:pt x="548783" y="131422"/>
                  <a:pt x="550662" y="132361"/>
                </a:cubicBezTo>
                <a:cubicBezTo>
                  <a:pt x="552542" y="133301"/>
                  <a:pt x="554539" y="134887"/>
                  <a:pt x="556654" y="137119"/>
                </a:cubicBezTo>
                <a:cubicBezTo>
                  <a:pt x="558768" y="139351"/>
                  <a:pt x="559943" y="141348"/>
                  <a:pt x="560178" y="143110"/>
                </a:cubicBezTo>
                <a:cubicBezTo>
                  <a:pt x="560413" y="144872"/>
                  <a:pt x="560941" y="146400"/>
                  <a:pt x="561764" y="147692"/>
                </a:cubicBezTo>
                <a:cubicBezTo>
                  <a:pt x="562586" y="148984"/>
                  <a:pt x="563056" y="153507"/>
                  <a:pt x="563173" y="161260"/>
                </a:cubicBezTo>
                <a:cubicBezTo>
                  <a:pt x="563291" y="169014"/>
                  <a:pt x="563232" y="173243"/>
                  <a:pt x="562997" y="173947"/>
                </a:cubicBezTo>
                <a:cubicBezTo>
                  <a:pt x="562762" y="174652"/>
                  <a:pt x="562586" y="175005"/>
                  <a:pt x="562469" y="175005"/>
                </a:cubicBezTo>
                <a:cubicBezTo>
                  <a:pt x="562351" y="175005"/>
                  <a:pt x="562175" y="176708"/>
                  <a:pt x="561940" y="180115"/>
                </a:cubicBezTo>
                <a:cubicBezTo>
                  <a:pt x="561705" y="183522"/>
                  <a:pt x="561294" y="185695"/>
                  <a:pt x="560706" y="186635"/>
                </a:cubicBezTo>
                <a:cubicBezTo>
                  <a:pt x="560119" y="187575"/>
                  <a:pt x="559767" y="188044"/>
                  <a:pt x="559649" y="188044"/>
                </a:cubicBezTo>
                <a:cubicBezTo>
                  <a:pt x="559532" y="188044"/>
                  <a:pt x="559355" y="189454"/>
                  <a:pt x="559121" y="192274"/>
                </a:cubicBezTo>
                <a:cubicBezTo>
                  <a:pt x="558886" y="195093"/>
                  <a:pt x="558474" y="196973"/>
                  <a:pt x="557887" y="197912"/>
                </a:cubicBezTo>
                <a:cubicBezTo>
                  <a:pt x="557300" y="198852"/>
                  <a:pt x="556947" y="199322"/>
                  <a:pt x="556830" y="199322"/>
                </a:cubicBezTo>
                <a:cubicBezTo>
                  <a:pt x="556712" y="199322"/>
                  <a:pt x="556477" y="200144"/>
                  <a:pt x="556125" y="201789"/>
                </a:cubicBezTo>
                <a:cubicBezTo>
                  <a:pt x="555772" y="203434"/>
                  <a:pt x="555538" y="204256"/>
                  <a:pt x="555420" y="204256"/>
                </a:cubicBezTo>
                <a:cubicBezTo>
                  <a:pt x="555303" y="204256"/>
                  <a:pt x="555185" y="205137"/>
                  <a:pt x="555068" y="206899"/>
                </a:cubicBezTo>
                <a:cubicBezTo>
                  <a:pt x="554950" y="208661"/>
                  <a:pt x="554539" y="210365"/>
                  <a:pt x="553834" y="212009"/>
                </a:cubicBezTo>
                <a:cubicBezTo>
                  <a:pt x="553129" y="213654"/>
                  <a:pt x="552718" y="214476"/>
                  <a:pt x="552601" y="214476"/>
                </a:cubicBezTo>
                <a:cubicBezTo>
                  <a:pt x="552483" y="214476"/>
                  <a:pt x="552307" y="215475"/>
                  <a:pt x="552072" y="217472"/>
                </a:cubicBezTo>
                <a:cubicBezTo>
                  <a:pt x="551837" y="219469"/>
                  <a:pt x="551250" y="221114"/>
                  <a:pt x="550310" y="222406"/>
                </a:cubicBezTo>
                <a:cubicBezTo>
                  <a:pt x="549370" y="223698"/>
                  <a:pt x="548783" y="224344"/>
                  <a:pt x="548548" y="224344"/>
                </a:cubicBezTo>
                <a:cubicBezTo>
                  <a:pt x="548313" y="224344"/>
                  <a:pt x="548078" y="225108"/>
                  <a:pt x="547843" y="226635"/>
                </a:cubicBezTo>
                <a:cubicBezTo>
                  <a:pt x="547608" y="228162"/>
                  <a:pt x="547197" y="229396"/>
                  <a:pt x="546609" y="230335"/>
                </a:cubicBezTo>
                <a:cubicBezTo>
                  <a:pt x="546022" y="231275"/>
                  <a:pt x="545670" y="231745"/>
                  <a:pt x="545552" y="231745"/>
                </a:cubicBezTo>
                <a:cubicBezTo>
                  <a:pt x="545435" y="231745"/>
                  <a:pt x="545141" y="232215"/>
                  <a:pt x="544671" y="233155"/>
                </a:cubicBezTo>
                <a:cubicBezTo>
                  <a:pt x="544201" y="234095"/>
                  <a:pt x="543085" y="235504"/>
                  <a:pt x="541323" y="237384"/>
                </a:cubicBezTo>
                <a:cubicBezTo>
                  <a:pt x="539561" y="239264"/>
                  <a:pt x="537858" y="240732"/>
                  <a:pt x="536213" y="241789"/>
                </a:cubicBezTo>
                <a:cubicBezTo>
                  <a:pt x="534568" y="242847"/>
                  <a:pt x="533746" y="243375"/>
                  <a:pt x="533746" y="243375"/>
                </a:cubicBezTo>
                <a:cubicBezTo>
                  <a:pt x="533746" y="243375"/>
                  <a:pt x="532865" y="243375"/>
                  <a:pt x="531103" y="243375"/>
                </a:cubicBezTo>
                <a:cubicBezTo>
                  <a:pt x="529341" y="243375"/>
                  <a:pt x="527990" y="243140"/>
                  <a:pt x="527050" y="242670"/>
                </a:cubicBezTo>
                <a:cubicBezTo>
                  <a:pt x="526110" y="242200"/>
                  <a:pt x="525229" y="241554"/>
                  <a:pt x="524407" y="240732"/>
                </a:cubicBezTo>
                <a:cubicBezTo>
                  <a:pt x="523584" y="239910"/>
                  <a:pt x="522468" y="238148"/>
                  <a:pt x="521059" y="235446"/>
                </a:cubicBezTo>
                <a:cubicBezTo>
                  <a:pt x="519649" y="232744"/>
                  <a:pt x="517652" y="229983"/>
                  <a:pt x="515067" y="227164"/>
                </a:cubicBezTo>
                <a:cubicBezTo>
                  <a:pt x="512483" y="224344"/>
                  <a:pt x="508782" y="219469"/>
                  <a:pt x="503966" y="212538"/>
                </a:cubicBezTo>
                <a:cubicBezTo>
                  <a:pt x="499150" y="205607"/>
                  <a:pt x="495332" y="200144"/>
                  <a:pt x="492512" y="196150"/>
                </a:cubicBezTo>
                <a:cubicBezTo>
                  <a:pt x="489693" y="192156"/>
                  <a:pt x="486815" y="188279"/>
                  <a:pt x="483878" y="184520"/>
                </a:cubicBezTo>
                <a:cubicBezTo>
                  <a:pt x="480941" y="180761"/>
                  <a:pt x="477652" y="176649"/>
                  <a:pt x="474010" y="172185"/>
                </a:cubicBezTo>
                <a:cubicBezTo>
                  <a:pt x="470368" y="167721"/>
                  <a:pt x="466903" y="165959"/>
                  <a:pt x="463613" y="166899"/>
                </a:cubicBezTo>
                <a:lnTo>
                  <a:pt x="458906" y="168040"/>
                </a:lnTo>
                <a:lnTo>
                  <a:pt x="458900" y="176811"/>
                </a:lnTo>
                <a:cubicBezTo>
                  <a:pt x="458870" y="184652"/>
                  <a:pt x="458797" y="188749"/>
                  <a:pt x="458679" y="189102"/>
                </a:cubicBezTo>
                <a:cubicBezTo>
                  <a:pt x="458444" y="189807"/>
                  <a:pt x="458268" y="190159"/>
                  <a:pt x="458151" y="190159"/>
                </a:cubicBezTo>
                <a:cubicBezTo>
                  <a:pt x="458033" y="190159"/>
                  <a:pt x="457916" y="194975"/>
                  <a:pt x="457798" y="204608"/>
                </a:cubicBezTo>
                <a:cubicBezTo>
                  <a:pt x="457681" y="214241"/>
                  <a:pt x="457505" y="219410"/>
                  <a:pt x="457270" y="220115"/>
                </a:cubicBezTo>
                <a:cubicBezTo>
                  <a:pt x="457035" y="220820"/>
                  <a:pt x="456859" y="221172"/>
                  <a:pt x="456741" y="221172"/>
                </a:cubicBezTo>
                <a:cubicBezTo>
                  <a:pt x="456624" y="221172"/>
                  <a:pt x="456506" y="224638"/>
                  <a:pt x="456389" y="231569"/>
                </a:cubicBezTo>
                <a:cubicBezTo>
                  <a:pt x="456271" y="238500"/>
                  <a:pt x="456095" y="242318"/>
                  <a:pt x="455860" y="243023"/>
                </a:cubicBezTo>
                <a:cubicBezTo>
                  <a:pt x="455625" y="243728"/>
                  <a:pt x="455449" y="244080"/>
                  <a:pt x="455331" y="244080"/>
                </a:cubicBezTo>
                <a:cubicBezTo>
                  <a:pt x="455214" y="244080"/>
                  <a:pt x="455096" y="246488"/>
                  <a:pt x="454979" y="251305"/>
                </a:cubicBezTo>
                <a:cubicBezTo>
                  <a:pt x="454861" y="256121"/>
                  <a:pt x="454685" y="258882"/>
                  <a:pt x="454450" y="259587"/>
                </a:cubicBezTo>
                <a:cubicBezTo>
                  <a:pt x="454215" y="260292"/>
                  <a:pt x="454039" y="260644"/>
                  <a:pt x="453922" y="260644"/>
                </a:cubicBezTo>
                <a:cubicBezTo>
                  <a:pt x="453804" y="260644"/>
                  <a:pt x="453687" y="262171"/>
                  <a:pt x="453569" y="265226"/>
                </a:cubicBezTo>
                <a:cubicBezTo>
                  <a:pt x="453452" y="268280"/>
                  <a:pt x="453569" y="269983"/>
                  <a:pt x="453922" y="270336"/>
                </a:cubicBezTo>
                <a:cubicBezTo>
                  <a:pt x="454274" y="270688"/>
                  <a:pt x="454626" y="271393"/>
                  <a:pt x="454979" y="272450"/>
                </a:cubicBezTo>
                <a:cubicBezTo>
                  <a:pt x="455331" y="273508"/>
                  <a:pt x="455273" y="275152"/>
                  <a:pt x="454803" y="277384"/>
                </a:cubicBezTo>
                <a:cubicBezTo>
                  <a:pt x="454333" y="279616"/>
                  <a:pt x="454039" y="280732"/>
                  <a:pt x="453922" y="280732"/>
                </a:cubicBezTo>
                <a:cubicBezTo>
                  <a:pt x="453804" y="280732"/>
                  <a:pt x="453569" y="281378"/>
                  <a:pt x="453217" y="282671"/>
                </a:cubicBezTo>
                <a:cubicBezTo>
                  <a:pt x="452864" y="283963"/>
                  <a:pt x="452629" y="284609"/>
                  <a:pt x="452512" y="284609"/>
                </a:cubicBezTo>
                <a:cubicBezTo>
                  <a:pt x="452394" y="284609"/>
                  <a:pt x="452218" y="288016"/>
                  <a:pt x="451983" y="294829"/>
                </a:cubicBezTo>
                <a:cubicBezTo>
                  <a:pt x="451748" y="301643"/>
                  <a:pt x="451337" y="305519"/>
                  <a:pt x="450750" y="306459"/>
                </a:cubicBezTo>
                <a:cubicBezTo>
                  <a:pt x="450162" y="307399"/>
                  <a:pt x="449046" y="308398"/>
                  <a:pt x="447402" y="309455"/>
                </a:cubicBezTo>
                <a:cubicBezTo>
                  <a:pt x="445757" y="310512"/>
                  <a:pt x="444935" y="311041"/>
                  <a:pt x="444935" y="311041"/>
                </a:cubicBezTo>
                <a:cubicBezTo>
                  <a:pt x="444935" y="311041"/>
                  <a:pt x="444289" y="311041"/>
                  <a:pt x="442996" y="311041"/>
                </a:cubicBezTo>
                <a:cubicBezTo>
                  <a:pt x="441704" y="311041"/>
                  <a:pt x="440412" y="310688"/>
                  <a:pt x="439120" y="309984"/>
                </a:cubicBezTo>
                <a:cubicBezTo>
                  <a:pt x="437828" y="309279"/>
                  <a:pt x="436712" y="308280"/>
                  <a:pt x="435772" y="306988"/>
                </a:cubicBezTo>
                <a:cubicBezTo>
                  <a:pt x="434832" y="305696"/>
                  <a:pt x="434303" y="298588"/>
                  <a:pt x="434186" y="285666"/>
                </a:cubicBezTo>
                <a:cubicBezTo>
                  <a:pt x="434068" y="272744"/>
                  <a:pt x="434186" y="265989"/>
                  <a:pt x="434538" y="265402"/>
                </a:cubicBezTo>
                <a:cubicBezTo>
                  <a:pt x="434891" y="264814"/>
                  <a:pt x="435126" y="262935"/>
                  <a:pt x="435243" y="259763"/>
                </a:cubicBezTo>
                <a:cubicBezTo>
                  <a:pt x="435361" y="256591"/>
                  <a:pt x="435596" y="254712"/>
                  <a:pt x="435948" y="254124"/>
                </a:cubicBezTo>
                <a:cubicBezTo>
                  <a:pt x="436300" y="253537"/>
                  <a:pt x="436535" y="251187"/>
                  <a:pt x="436653" y="247076"/>
                </a:cubicBezTo>
                <a:cubicBezTo>
                  <a:pt x="436770" y="242964"/>
                  <a:pt x="437005" y="240615"/>
                  <a:pt x="437358" y="240027"/>
                </a:cubicBezTo>
                <a:cubicBezTo>
                  <a:pt x="437710" y="239440"/>
                  <a:pt x="437945" y="235211"/>
                  <a:pt x="438062" y="227340"/>
                </a:cubicBezTo>
                <a:cubicBezTo>
                  <a:pt x="438180" y="219469"/>
                  <a:pt x="438415" y="215240"/>
                  <a:pt x="438767" y="214653"/>
                </a:cubicBezTo>
                <a:cubicBezTo>
                  <a:pt x="439120" y="214065"/>
                  <a:pt x="439355" y="208896"/>
                  <a:pt x="439472" y="199146"/>
                </a:cubicBezTo>
                <a:cubicBezTo>
                  <a:pt x="439590" y="189395"/>
                  <a:pt x="439825" y="184227"/>
                  <a:pt x="440177" y="183639"/>
                </a:cubicBezTo>
                <a:cubicBezTo>
                  <a:pt x="440353" y="183345"/>
                  <a:pt x="440500" y="179763"/>
                  <a:pt x="440618" y="172890"/>
                </a:cubicBezTo>
                <a:lnTo>
                  <a:pt x="440632" y="171699"/>
                </a:lnTo>
                <a:lnTo>
                  <a:pt x="435772" y="172009"/>
                </a:lnTo>
                <a:cubicBezTo>
                  <a:pt x="433892" y="172362"/>
                  <a:pt x="430720" y="172831"/>
                  <a:pt x="426256" y="173419"/>
                </a:cubicBezTo>
                <a:cubicBezTo>
                  <a:pt x="421792" y="174006"/>
                  <a:pt x="419325" y="174300"/>
                  <a:pt x="418855" y="174300"/>
                </a:cubicBezTo>
                <a:cubicBezTo>
                  <a:pt x="418385" y="174300"/>
                  <a:pt x="417269" y="174652"/>
                  <a:pt x="415507" y="175357"/>
                </a:cubicBezTo>
                <a:cubicBezTo>
                  <a:pt x="413745" y="176062"/>
                  <a:pt x="410750" y="177002"/>
                  <a:pt x="406520" y="178177"/>
                </a:cubicBezTo>
                <a:cubicBezTo>
                  <a:pt x="402291" y="179351"/>
                  <a:pt x="399942" y="179939"/>
                  <a:pt x="399472" y="179939"/>
                </a:cubicBezTo>
                <a:cubicBezTo>
                  <a:pt x="399002" y="179939"/>
                  <a:pt x="398356" y="180174"/>
                  <a:pt x="397534" y="180644"/>
                </a:cubicBezTo>
                <a:cubicBezTo>
                  <a:pt x="396711" y="181113"/>
                  <a:pt x="396124" y="181348"/>
                  <a:pt x="395772" y="181348"/>
                </a:cubicBezTo>
                <a:cubicBezTo>
                  <a:pt x="395419" y="181348"/>
                  <a:pt x="395125" y="181525"/>
                  <a:pt x="394890" y="181877"/>
                </a:cubicBezTo>
                <a:cubicBezTo>
                  <a:pt x="394656" y="182229"/>
                  <a:pt x="394362" y="182406"/>
                  <a:pt x="394009" y="182406"/>
                </a:cubicBezTo>
                <a:cubicBezTo>
                  <a:pt x="393657" y="182406"/>
                  <a:pt x="393128" y="182641"/>
                  <a:pt x="392423" y="183111"/>
                </a:cubicBezTo>
                <a:cubicBezTo>
                  <a:pt x="391719" y="183580"/>
                  <a:pt x="391190" y="183815"/>
                  <a:pt x="390838" y="183815"/>
                </a:cubicBezTo>
                <a:cubicBezTo>
                  <a:pt x="390485" y="183815"/>
                  <a:pt x="389075" y="184579"/>
                  <a:pt x="386608" y="186106"/>
                </a:cubicBezTo>
                <a:cubicBezTo>
                  <a:pt x="384141" y="187633"/>
                  <a:pt x="381968" y="188397"/>
                  <a:pt x="380089" y="188397"/>
                </a:cubicBezTo>
                <a:cubicBezTo>
                  <a:pt x="378209" y="188397"/>
                  <a:pt x="376858" y="188632"/>
                  <a:pt x="376036" y="189102"/>
                </a:cubicBezTo>
                <a:cubicBezTo>
                  <a:pt x="375213" y="189572"/>
                  <a:pt x="373158" y="189807"/>
                  <a:pt x="369868" y="189807"/>
                </a:cubicBezTo>
                <a:cubicBezTo>
                  <a:pt x="366579" y="189807"/>
                  <a:pt x="364288" y="189454"/>
                  <a:pt x="362996" y="188749"/>
                </a:cubicBezTo>
                <a:cubicBezTo>
                  <a:pt x="361704" y="188044"/>
                  <a:pt x="360588" y="187046"/>
                  <a:pt x="359648" y="185754"/>
                </a:cubicBezTo>
                <a:cubicBezTo>
                  <a:pt x="358708" y="184461"/>
                  <a:pt x="358180" y="182993"/>
                  <a:pt x="358062" y="181348"/>
                </a:cubicBezTo>
                <a:cubicBezTo>
                  <a:pt x="357945" y="179704"/>
                  <a:pt x="358238" y="178235"/>
                  <a:pt x="358943" y="176943"/>
                </a:cubicBezTo>
                <a:cubicBezTo>
                  <a:pt x="359648" y="175651"/>
                  <a:pt x="360647" y="174535"/>
                  <a:pt x="361939" y="173595"/>
                </a:cubicBezTo>
                <a:cubicBezTo>
                  <a:pt x="363231" y="172655"/>
                  <a:pt x="365052" y="172127"/>
                  <a:pt x="367401" y="172009"/>
                </a:cubicBezTo>
                <a:cubicBezTo>
                  <a:pt x="369751" y="171892"/>
                  <a:pt x="371161" y="171657"/>
                  <a:pt x="371630" y="171304"/>
                </a:cubicBezTo>
                <a:cubicBezTo>
                  <a:pt x="372100" y="170952"/>
                  <a:pt x="373510" y="170717"/>
                  <a:pt x="375860" y="170599"/>
                </a:cubicBezTo>
                <a:cubicBezTo>
                  <a:pt x="378209" y="170482"/>
                  <a:pt x="380911" y="169777"/>
                  <a:pt x="383965" y="168485"/>
                </a:cubicBezTo>
                <a:cubicBezTo>
                  <a:pt x="387020" y="167193"/>
                  <a:pt x="392189" y="165548"/>
                  <a:pt x="399472" y="163551"/>
                </a:cubicBezTo>
                <a:cubicBezTo>
                  <a:pt x="406755" y="161554"/>
                  <a:pt x="412277" y="160203"/>
                  <a:pt x="416036" y="159498"/>
                </a:cubicBezTo>
                <a:cubicBezTo>
                  <a:pt x="419795" y="158793"/>
                  <a:pt x="423966" y="157677"/>
                  <a:pt x="428547" y="156150"/>
                </a:cubicBezTo>
                <a:cubicBezTo>
                  <a:pt x="433129" y="154623"/>
                  <a:pt x="437123" y="153801"/>
                  <a:pt x="440529" y="153683"/>
                </a:cubicBezTo>
                <a:lnTo>
                  <a:pt x="440812" y="153628"/>
                </a:lnTo>
                <a:lnTo>
                  <a:pt x="440882" y="142405"/>
                </a:lnTo>
                <a:lnTo>
                  <a:pt x="440905" y="133015"/>
                </a:lnTo>
                <a:lnTo>
                  <a:pt x="436785" y="128264"/>
                </a:lnTo>
                <a:cubicBezTo>
                  <a:pt x="433643" y="124711"/>
                  <a:pt x="429663" y="120261"/>
                  <a:pt x="424847" y="114916"/>
                </a:cubicBezTo>
                <a:lnTo>
                  <a:pt x="420197" y="109672"/>
                </a:lnTo>
                <a:lnTo>
                  <a:pt x="415331" y="109982"/>
                </a:lnTo>
                <a:cubicBezTo>
                  <a:pt x="414156" y="110335"/>
                  <a:pt x="413275" y="110511"/>
                  <a:pt x="412688" y="110511"/>
                </a:cubicBezTo>
                <a:cubicBezTo>
                  <a:pt x="412101" y="110511"/>
                  <a:pt x="410338" y="111040"/>
                  <a:pt x="407402" y="112097"/>
                </a:cubicBezTo>
                <a:cubicBezTo>
                  <a:pt x="404465" y="113154"/>
                  <a:pt x="401352" y="113683"/>
                  <a:pt x="398062" y="113683"/>
                </a:cubicBezTo>
                <a:cubicBezTo>
                  <a:pt x="394773" y="113683"/>
                  <a:pt x="392482" y="113330"/>
                  <a:pt x="391190" y="112626"/>
                </a:cubicBezTo>
                <a:cubicBezTo>
                  <a:pt x="389898" y="111921"/>
                  <a:pt x="388782" y="110922"/>
                  <a:pt x="387842" y="109630"/>
                </a:cubicBezTo>
                <a:cubicBezTo>
                  <a:pt x="386902" y="108338"/>
                  <a:pt x="386374" y="106869"/>
                  <a:pt x="386256" y="105225"/>
                </a:cubicBezTo>
                <a:cubicBezTo>
                  <a:pt x="386139" y="103580"/>
                  <a:pt x="386432" y="102112"/>
                  <a:pt x="387137" y="100819"/>
                </a:cubicBezTo>
                <a:cubicBezTo>
                  <a:pt x="387842" y="99527"/>
                  <a:pt x="388841" y="98411"/>
                  <a:pt x="390133" y="97471"/>
                </a:cubicBezTo>
                <a:cubicBezTo>
                  <a:pt x="391425" y="96531"/>
                  <a:pt x="393305" y="96003"/>
                  <a:pt x="395772" y="95885"/>
                </a:cubicBezTo>
                <a:cubicBezTo>
                  <a:pt x="398238" y="95768"/>
                  <a:pt x="401528" y="95063"/>
                  <a:pt x="405639" y="93771"/>
                </a:cubicBezTo>
                <a:cubicBezTo>
                  <a:pt x="409751" y="92479"/>
                  <a:pt x="414274" y="91774"/>
                  <a:pt x="419208" y="91656"/>
                </a:cubicBezTo>
                <a:cubicBezTo>
                  <a:pt x="424142" y="91539"/>
                  <a:pt x="428665" y="91069"/>
                  <a:pt x="432776" y="90247"/>
                </a:cubicBezTo>
                <a:lnTo>
                  <a:pt x="439905" y="88108"/>
                </a:lnTo>
                <a:lnTo>
                  <a:pt x="439825" y="82141"/>
                </a:lnTo>
                <a:cubicBezTo>
                  <a:pt x="439707" y="69806"/>
                  <a:pt x="439472" y="63286"/>
                  <a:pt x="439120" y="62581"/>
                </a:cubicBezTo>
                <a:cubicBezTo>
                  <a:pt x="438767" y="61876"/>
                  <a:pt x="438532" y="60819"/>
                  <a:pt x="438415" y="59409"/>
                </a:cubicBezTo>
                <a:cubicBezTo>
                  <a:pt x="438297" y="58000"/>
                  <a:pt x="438062" y="57060"/>
                  <a:pt x="437710" y="56590"/>
                </a:cubicBezTo>
                <a:cubicBezTo>
                  <a:pt x="437358" y="56120"/>
                  <a:pt x="437123" y="49072"/>
                  <a:pt x="437005" y="35444"/>
                </a:cubicBezTo>
                <a:cubicBezTo>
                  <a:pt x="436888" y="21817"/>
                  <a:pt x="436418" y="14475"/>
                  <a:pt x="435596" y="13418"/>
                </a:cubicBezTo>
                <a:cubicBezTo>
                  <a:pt x="434773" y="12361"/>
                  <a:pt x="434303" y="11010"/>
                  <a:pt x="434186" y="9365"/>
                </a:cubicBezTo>
                <a:cubicBezTo>
                  <a:pt x="434068" y="7720"/>
                  <a:pt x="434362" y="6252"/>
                  <a:pt x="435067" y="4960"/>
                </a:cubicBezTo>
                <a:cubicBezTo>
                  <a:pt x="435772" y="3667"/>
                  <a:pt x="436770" y="2551"/>
                  <a:pt x="438062" y="1612"/>
                </a:cubicBezTo>
                <a:cubicBezTo>
                  <a:pt x="439355" y="672"/>
                  <a:pt x="441058" y="143"/>
                  <a:pt x="443173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800" spc="-300" dirty="0">
              <a:latin typeface="手书体" panose="02010800040101010101" pitchFamily="2" charset="-122"/>
              <a:ea typeface="手书体" panose="02010800040101010101" pitchFamily="2" charset="-122"/>
            </a:endParaRPr>
          </a:p>
        </p:txBody>
      </p:sp>
      <p:sp>
        <p:nvSpPr>
          <p:cNvPr id="65" name="文本框-23_矢量">
            <a:extLst>
              <a:ext uri="{FF2B5EF4-FFF2-40B4-BE49-F238E27FC236}">
                <a16:creationId xmlns:a16="http://schemas.microsoft.com/office/drawing/2014/main" id="{D1378898-93EE-4AA4-B75D-A0AFE16E05CE}"/>
              </a:ext>
            </a:extLst>
          </p:cNvPr>
          <p:cNvSpPr txBox="1"/>
          <p:nvPr/>
        </p:nvSpPr>
        <p:spPr>
          <a:xfrm>
            <a:off x="9182072" y="5761981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0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24" name="常用图形-6" hidden="1">
            <a:extLst>
              <a:ext uri="{FF2B5EF4-FFF2-40B4-BE49-F238E27FC236}">
                <a16:creationId xmlns:a16="http://schemas.microsoft.com/office/drawing/2014/main" id="{48BE615E-2D91-4B65-9C31-A5175D07DD4B}"/>
              </a:ext>
            </a:extLst>
          </p:cNvPr>
          <p:cNvSpPr/>
          <p:nvPr/>
        </p:nvSpPr>
        <p:spPr>
          <a:xfrm>
            <a:off x="2273300" y="0"/>
            <a:ext cx="9918700" cy="5013430"/>
          </a:xfrm>
          <a:prstGeom prst="rect">
            <a:avLst/>
          </a:prstGeom>
          <a:solidFill>
            <a:srgbClr val="3DA2C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常用图形-46" hidden="1">
            <a:extLst>
              <a:ext uri="{FF2B5EF4-FFF2-40B4-BE49-F238E27FC236}">
                <a16:creationId xmlns:a16="http://schemas.microsoft.com/office/drawing/2014/main" id="{29066A08-F6D7-43DA-AFAE-E7D3C18364EB}"/>
              </a:ext>
            </a:extLst>
          </p:cNvPr>
          <p:cNvSpPr/>
          <p:nvPr/>
        </p:nvSpPr>
        <p:spPr>
          <a:xfrm>
            <a:off x="4667981" y="575479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29" name="常用图形-47" hidden="1">
            <a:extLst>
              <a:ext uri="{FF2B5EF4-FFF2-40B4-BE49-F238E27FC236}">
                <a16:creationId xmlns:a16="http://schemas.microsoft.com/office/drawing/2014/main" id="{767ED14A-2834-4C3A-AF77-8AE2429AEF6B}"/>
              </a:ext>
            </a:extLst>
          </p:cNvPr>
          <p:cNvSpPr/>
          <p:nvPr/>
        </p:nvSpPr>
        <p:spPr>
          <a:xfrm>
            <a:off x="8386737" y="575479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32" name="常用图形-22" hidden="1">
            <a:extLst>
              <a:ext uri="{FF2B5EF4-FFF2-40B4-BE49-F238E27FC236}">
                <a16:creationId xmlns:a16="http://schemas.microsoft.com/office/drawing/2014/main" id="{D74F6DD2-F011-47A1-989E-AC41BEF00D1C}"/>
              </a:ext>
            </a:extLst>
          </p:cNvPr>
          <p:cNvSpPr/>
          <p:nvPr/>
        </p:nvSpPr>
        <p:spPr>
          <a:xfrm>
            <a:off x="1928444" y="1"/>
            <a:ext cx="5512780" cy="5013430"/>
          </a:xfrm>
          <a:prstGeom prst="rect">
            <a:avLst/>
          </a:prstGeom>
          <a:gradFill>
            <a:gsLst>
              <a:gs pos="0">
                <a:srgbClr val="3DA2C9"/>
              </a:gs>
              <a:gs pos="100000">
                <a:srgbClr val="3DA2C9">
                  <a:alpha val="0"/>
                </a:srgb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自由线条-20" hidden="1">
            <a:extLst>
              <a:ext uri="{FF2B5EF4-FFF2-40B4-BE49-F238E27FC236}">
                <a16:creationId xmlns:a16="http://schemas.microsoft.com/office/drawing/2014/main" id="{07BD5C02-9C09-4427-9E38-B56F81886C78}"/>
              </a:ext>
            </a:extLst>
          </p:cNvPr>
          <p:cNvSpPr txBox="1"/>
          <p:nvPr/>
        </p:nvSpPr>
        <p:spPr>
          <a:xfrm>
            <a:off x="5126486" y="2602263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40" name="自由线条-21" hidden="1">
            <a:extLst>
              <a:ext uri="{FF2B5EF4-FFF2-40B4-BE49-F238E27FC236}">
                <a16:creationId xmlns:a16="http://schemas.microsoft.com/office/drawing/2014/main" id="{32F41D4E-C77E-42FA-A9C8-425795939E55}"/>
              </a:ext>
            </a:extLst>
          </p:cNvPr>
          <p:cNvSpPr txBox="1"/>
          <p:nvPr/>
        </p:nvSpPr>
        <p:spPr>
          <a:xfrm rot="10800000">
            <a:off x="11119698" y="4033519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42" name="文本框-2" hidden="1">
            <a:extLst>
              <a:ext uri="{FF2B5EF4-FFF2-40B4-BE49-F238E27FC236}">
                <a16:creationId xmlns:a16="http://schemas.microsoft.com/office/drawing/2014/main" id="{93F28DE5-6FA1-4558-8FA1-A852B02C7E98}"/>
              </a:ext>
            </a:extLst>
          </p:cNvPr>
          <p:cNvSpPr txBox="1"/>
          <p:nvPr/>
        </p:nvSpPr>
        <p:spPr>
          <a:xfrm>
            <a:off x="5385121" y="646132"/>
            <a:ext cx="485261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spc="-2000">
                <a:solidFill>
                  <a:schemeClr val="bg1"/>
                </a:solidFill>
                <a:latin typeface="贤二体" panose="00020600040101010101" pitchFamily="18" charset="-122"/>
                <a:ea typeface="贤二体" panose="00020600040101010101" pitchFamily="18" charset="-122"/>
              </a:rPr>
              <a:t>悬崖上的金鱼姬</a:t>
            </a:r>
          </a:p>
        </p:txBody>
      </p:sp>
      <p:sp>
        <p:nvSpPr>
          <p:cNvPr id="44" name="常用图形-45" hidden="1">
            <a:extLst>
              <a:ext uri="{FF2B5EF4-FFF2-40B4-BE49-F238E27FC236}">
                <a16:creationId xmlns:a16="http://schemas.microsoft.com/office/drawing/2014/main" id="{A499145B-1155-4981-BD93-8CA368ABC9A9}"/>
              </a:ext>
            </a:extLst>
          </p:cNvPr>
          <p:cNvSpPr/>
          <p:nvPr/>
        </p:nvSpPr>
        <p:spPr>
          <a:xfrm>
            <a:off x="889106" y="575479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49" name="常用图形-26" hidden="1">
            <a:extLst>
              <a:ext uri="{FF2B5EF4-FFF2-40B4-BE49-F238E27FC236}">
                <a16:creationId xmlns:a16="http://schemas.microsoft.com/office/drawing/2014/main" id="{6866108A-4F00-4FBD-BDE5-0ECBF7CEF150}"/>
              </a:ext>
            </a:extLst>
          </p:cNvPr>
          <p:cNvSpPr/>
          <p:nvPr/>
        </p:nvSpPr>
        <p:spPr>
          <a:xfrm>
            <a:off x="5537124" y="2676593"/>
            <a:ext cx="5682419" cy="15277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</a:rPr>
              <a:t>金鱼姬是一条活泼好动的小鱼，一次偶然的机会，它在涨潮时被冲进了玻璃瓶中无法脱身。此时，刚好来海边度假的男孩宗介路过，帮它解困，从此人鱼相识。宗介把金鱼抱回家里喂养，一起玩耍，感情甚笃。</a:t>
            </a:r>
          </a:p>
        </p:txBody>
      </p:sp>
      <p:sp>
        <p:nvSpPr>
          <p:cNvPr id="51" name="文本框-11" hidden="1">
            <a:extLst>
              <a:ext uri="{FF2B5EF4-FFF2-40B4-BE49-F238E27FC236}">
                <a16:creationId xmlns:a16="http://schemas.microsoft.com/office/drawing/2014/main" id="{3BDF7EC2-EBEF-4796-9090-12D4DB959A1F}"/>
              </a:ext>
            </a:extLst>
          </p:cNvPr>
          <p:cNvSpPr txBox="1"/>
          <p:nvPr/>
        </p:nvSpPr>
        <p:spPr>
          <a:xfrm>
            <a:off x="5552690" y="1850873"/>
            <a:ext cx="58785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spc="-150" dirty="0">
                <a:solidFill>
                  <a:schemeClr val="bg1"/>
                </a:solidFill>
                <a:latin typeface="手书体" panose="02010800040101010101" pitchFamily="2" charset="-122"/>
                <a:ea typeface="手书体" panose="02010800040101010101" pitchFamily="2" charset="-122"/>
              </a:rPr>
              <a:t>我浑身伤痛，跋涉万里，疲倦地寻找，只为来与你相见</a:t>
            </a:r>
          </a:p>
        </p:txBody>
      </p:sp>
      <p:sp>
        <p:nvSpPr>
          <p:cNvPr id="53" name="常用图形-34" hidden="1">
            <a:extLst>
              <a:ext uri="{FF2B5EF4-FFF2-40B4-BE49-F238E27FC236}">
                <a16:creationId xmlns:a16="http://schemas.microsoft.com/office/drawing/2014/main" id="{9D2A3535-5BF5-4E25-BA57-F42AFEA034AC}"/>
              </a:ext>
            </a:extLst>
          </p:cNvPr>
          <p:cNvSpPr/>
          <p:nvPr/>
        </p:nvSpPr>
        <p:spPr>
          <a:xfrm>
            <a:off x="790363" y="4536970"/>
            <a:ext cx="842984" cy="84298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自由线条-37" hidden="1">
            <a:extLst>
              <a:ext uri="{FF2B5EF4-FFF2-40B4-BE49-F238E27FC236}">
                <a16:creationId xmlns:a16="http://schemas.microsoft.com/office/drawing/2014/main" id="{ED9AF693-69A7-4462-BECC-BE08DF58B341}"/>
              </a:ext>
            </a:extLst>
          </p:cNvPr>
          <p:cNvSpPr txBox="1"/>
          <p:nvPr/>
        </p:nvSpPr>
        <p:spPr>
          <a:xfrm>
            <a:off x="790363" y="4922134"/>
            <a:ext cx="512568" cy="121027"/>
          </a:xfrm>
          <a:custGeom>
            <a:avLst/>
            <a:gdLst/>
            <a:ahLst/>
            <a:cxnLst/>
            <a:rect l="l" t="t" r="r" b="b"/>
            <a:pathLst>
              <a:path w="512568" h="121027">
                <a:moveTo>
                  <a:pt x="500338" y="0"/>
                </a:moveTo>
                <a:lnTo>
                  <a:pt x="512568" y="11211"/>
                </a:lnTo>
                <a:lnTo>
                  <a:pt x="488108" y="34652"/>
                </a:lnTo>
                <a:cubicBezTo>
                  <a:pt x="478595" y="40088"/>
                  <a:pt x="471291" y="44165"/>
                  <a:pt x="466195" y="46882"/>
                </a:cubicBezTo>
                <a:cubicBezTo>
                  <a:pt x="461100" y="49600"/>
                  <a:pt x="456343" y="52998"/>
                  <a:pt x="451927" y="57074"/>
                </a:cubicBezTo>
                <a:cubicBezTo>
                  <a:pt x="447511" y="61151"/>
                  <a:pt x="443094" y="63189"/>
                  <a:pt x="438678" y="63189"/>
                </a:cubicBezTo>
                <a:cubicBezTo>
                  <a:pt x="434261" y="63189"/>
                  <a:pt x="429505" y="64718"/>
                  <a:pt x="424409" y="67776"/>
                </a:cubicBezTo>
                <a:cubicBezTo>
                  <a:pt x="419313" y="70833"/>
                  <a:pt x="412349" y="72192"/>
                  <a:pt x="403516" y="71852"/>
                </a:cubicBezTo>
                <a:cubicBezTo>
                  <a:pt x="394683" y="71513"/>
                  <a:pt x="387889" y="73381"/>
                  <a:pt x="383133" y="77458"/>
                </a:cubicBezTo>
                <a:cubicBezTo>
                  <a:pt x="378376" y="81534"/>
                  <a:pt x="374300" y="83573"/>
                  <a:pt x="370903" y="83573"/>
                </a:cubicBezTo>
                <a:cubicBezTo>
                  <a:pt x="367505" y="83573"/>
                  <a:pt x="363598" y="84932"/>
                  <a:pt x="359182" y="87650"/>
                </a:cubicBezTo>
                <a:cubicBezTo>
                  <a:pt x="354766" y="90367"/>
                  <a:pt x="347631" y="91726"/>
                  <a:pt x="337779" y="91726"/>
                </a:cubicBezTo>
                <a:cubicBezTo>
                  <a:pt x="327927" y="91726"/>
                  <a:pt x="313489" y="93934"/>
                  <a:pt x="294464" y="98351"/>
                </a:cubicBezTo>
                <a:cubicBezTo>
                  <a:pt x="275440" y="102767"/>
                  <a:pt x="262190" y="106334"/>
                  <a:pt x="254717" y="109052"/>
                </a:cubicBezTo>
                <a:cubicBezTo>
                  <a:pt x="247243" y="111770"/>
                  <a:pt x="239429" y="113638"/>
                  <a:pt x="231275" y="114658"/>
                </a:cubicBezTo>
                <a:cubicBezTo>
                  <a:pt x="223122" y="115677"/>
                  <a:pt x="214799" y="115847"/>
                  <a:pt x="206306" y="115167"/>
                </a:cubicBezTo>
                <a:cubicBezTo>
                  <a:pt x="197813" y="114488"/>
                  <a:pt x="192377" y="114658"/>
                  <a:pt x="189999" y="115677"/>
                </a:cubicBezTo>
                <a:cubicBezTo>
                  <a:pt x="187621" y="116696"/>
                  <a:pt x="185073" y="118225"/>
                  <a:pt x="182355" y="120263"/>
                </a:cubicBezTo>
                <a:cubicBezTo>
                  <a:pt x="181676" y="118225"/>
                  <a:pt x="180826" y="116696"/>
                  <a:pt x="179807" y="115677"/>
                </a:cubicBezTo>
                <a:cubicBezTo>
                  <a:pt x="178788" y="114658"/>
                  <a:pt x="173522" y="115337"/>
                  <a:pt x="164010" y="117715"/>
                </a:cubicBezTo>
                <a:cubicBezTo>
                  <a:pt x="154498" y="120093"/>
                  <a:pt x="137002" y="120603"/>
                  <a:pt x="111522" y="119244"/>
                </a:cubicBezTo>
                <a:cubicBezTo>
                  <a:pt x="86043" y="117885"/>
                  <a:pt x="67528" y="118055"/>
                  <a:pt x="55977" y="119754"/>
                </a:cubicBezTo>
                <a:cubicBezTo>
                  <a:pt x="44427" y="121452"/>
                  <a:pt x="34575" y="121452"/>
                  <a:pt x="26421" y="119754"/>
                </a:cubicBezTo>
                <a:lnTo>
                  <a:pt x="8147" y="117143"/>
                </a:lnTo>
                <a:lnTo>
                  <a:pt x="0" y="36328"/>
                </a:lnTo>
                <a:lnTo>
                  <a:pt x="2809" y="8468"/>
                </a:lnTo>
                <a:lnTo>
                  <a:pt x="26931" y="11721"/>
                </a:lnTo>
                <a:cubicBezTo>
                  <a:pt x="44597" y="13589"/>
                  <a:pt x="64810" y="15288"/>
                  <a:pt x="87572" y="16817"/>
                </a:cubicBezTo>
                <a:cubicBezTo>
                  <a:pt x="133095" y="19874"/>
                  <a:pt x="169276" y="21233"/>
                  <a:pt x="196114" y="20894"/>
                </a:cubicBezTo>
                <a:cubicBezTo>
                  <a:pt x="222952" y="20554"/>
                  <a:pt x="243336" y="21063"/>
                  <a:pt x="257264" y="22422"/>
                </a:cubicBezTo>
                <a:cubicBezTo>
                  <a:pt x="271193" y="23781"/>
                  <a:pt x="286990" y="24461"/>
                  <a:pt x="304656" y="24461"/>
                </a:cubicBezTo>
                <a:cubicBezTo>
                  <a:pt x="322322" y="24461"/>
                  <a:pt x="342366" y="23781"/>
                  <a:pt x="364787" y="22422"/>
                </a:cubicBezTo>
                <a:cubicBezTo>
                  <a:pt x="387209" y="21063"/>
                  <a:pt x="405385" y="20554"/>
                  <a:pt x="419313" y="20894"/>
                </a:cubicBezTo>
                <a:cubicBezTo>
                  <a:pt x="433242" y="21233"/>
                  <a:pt x="449039" y="18685"/>
                  <a:pt x="466705" y="13250"/>
                </a:cubicBezTo>
                <a:cubicBezTo>
                  <a:pt x="484371" y="7814"/>
                  <a:pt x="495582" y="3398"/>
                  <a:pt x="50033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8000" spc="-2000">
              <a:latin typeface="贤二体" panose="00020600040101010101" pitchFamily="18" charset="-122"/>
              <a:ea typeface="贤二体" panose="00020600040101010101" pitchFamily="18" charset="-122"/>
            </a:endParaRPr>
          </a:p>
        </p:txBody>
      </p:sp>
      <p:sp>
        <p:nvSpPr>
          <p:cNvPr id="57" name="文本框-38" hidden="1">
            <a:extLst>
              <a:ext uri="{FF2B5EF4-FFF2-40B4-BE49-F238E27FC236}">
                <a16:creationId xmlns:a16="http://schemas.microsoft.com/office/drawing/2014/main" id="{D5FD9450-D8E0-4703-8253-94EC21ED2572}"/>
              </a:ext>
            </a:extLst>
          </p:cNvPr>
          <p:cNvSpPr txBox="1"/>
          <p:nvPr/>
        </p:nvSpPr>
        <p:spPr>
          <a:xfrm>
            <a:off x="1555584" y="5595503"/>
            <a:ext cx="8931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1000">
                <a:latin typeface="贤二体" panose="00020600040101010101" pitchFamily="18" charset="-122"/>
                <a:ea typeface="贤二体" panose="00020600040101010101" pitchFamily="18" charset="-122"/>
              </a:rPr>
              <a:t>贤二 体</a:t>
            </a:r>
          </a:p>
        </p:txBody>
      </p:sp>
      <p:sp>
        <p:nvSpPr>
          <p:cNvPr id="60" name="文本框-39" hidden="1">
            <a:extLst>
              <a:ext uri="{FF2B5EF4-FFF2-40B4-BE49-F238E27FC236}">
                <a16:creationId xmlns:a16="http://schemas.microsoft.com/office/drawing/2014/main" id="{38BFB85E-78B3-41E6-952E-2862BC0E955B}"/>
              </a:ext>
            </a:extLst>
          </p:cNvPr>
          <p:cNvSpPr txBox="1"/>
          <p:nvPr/>
        </p:nvSpPr>
        <p:spPr>
          <a:xfrm>
            <a:off x="5348353" y="5595503"/>
            <a:ext cx="11464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spc="-300" dirty="0">
                <a:latin typeface="手书体" panose="02010800040101010101" pitchFamily="2" charset="-122"/>
                <a:ea typeface="手书体" panose="02010800040101010101" pitchFamily="2" charset="-122"/>
              </a:rPr>
              <a:t>手书体</a:t>
            </a:r>
          </a:p>
        </p:txBody>
      </p:sp>
      <p:sp>
        <p:nvSpPr>
          <p:cNvPr id="63" name="文本框-23" hidden="1">
            <a:extLst>
              <a:ext uri="{FF2B5EF4-FFF2-40B4-BE49-F238E27FC236}">
                <a16:creationId xmlns:a16="http://schemas.microsoft.com/office/drawing/2014/main" id="{88BE182B-A4E0-4BD3-9736-F4C80A716692}"/>
              </a:ext>
            </a:extLst>
          </p:cNvPr>
          <p:cNvSpPr txBox="1"/>
          <p:nvPr/>
        </p:nvSpPr>
        <p:spPr>
          <a:xfrm>
            <a:off x="9154869" y="5699954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阿里巴巴普惠体</a:t>
            </a:r>
          </a:p>
        </p:txBody>
      </p:sp>
    </p:spTree>
    <p:extLst>
      <p:ext uri="{BB962C8B-B14F-4D97-AF65-F5344CB8AC3E}">
        <p14:creationId xmlns:p14="http://schemas.microsoft.com/office/powerpoint/2010/main" val="79594496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常用图形-2_矢量">
            <a:extLst>
              <a:ext uri="{FF2B5EF4-FFF2-40B4-BE49-F238E27FC236}">
                <a16:creationId xmlns:a16="http://schemas.microsoft.com/office/drawing/2014/main" id="{D1898515-E870-4D15-8B1B-6A7A3CC6E02A}"/>
              </a:ext>
            </a:extLst>
          </p:cNvPr>
          <p:cNvSpPr/>
          <p:nvPr/>
        </p:nvSpPr>
        <p:spPr>
          <a:xfrm>
            <a:off x="0" y="-32152"/>
            <a:ext cx="12192000" cy="6890151"/>
          </a:xfrm>
          <a:custGeom>
            <a:avLst/>
            <a:gdLst>
              <a:gd name="connsiteX0" fmla="*/ 0 w 12192000"/>
              <a:gd name="connsiteY0" fmla="*/ 0 h 6890151"/>
              <a:gd name="connsiteX1" fmla="*/ 12192000 w 12192000"/>
              <a:gd name="connsiteY1" fmla="*/ 0 h 6890151"/>
              <a:gd name="connsiteX2" fmla="*/ 12192000 w 12192000"/>
              <a:gd name="connsiteY2" fmla="*/ 6890151 h 6890151"/>
              <a:gd name="connsiteX3" fmla="*/ 0 w 12192000"/>
              <a:gd name="connsiteY3" fmla="*/ 6890151 h 6890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90151">
                <a:moveTo>
                  <a:pt x="0" y="0"/>
                </a:moveTo>
                <a:lnTo>
                  <a:pt x="12192000" y="0"/>
                </a:lnTo>
                <a:lnTo>
                  <a:pt x="12192000" y="6890151"/>
                </a:lnTo>
                <a:lnTo>
                  <a:pt x="0" y="6890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2B13C23F-3478-414F-824A-721310C5214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7294"/>
          <a:stretch/>
        </p:blipFill>
        <p:spPr>
          <a:xfrm>
            <a:off x="0" y="0"/>
            <a:ext cx="12192000" cy="5920670"/>
          </a:xfrm>
          <a:prstGeom prst="rect">
            <a:avLst/>
          </a:prstGeom>
        </p:spPr>
      </p:pic>
      <p:sp>
        <p:nvSpPr>
          <p:cNvPr id="13" name="文本框-4_矢量">
            <a:extLst>
              <a:ext uri="{FF2B5EF4-FFF2-40B4-BE49-F238E27FC236}">
                <a16:creationId xmlns:a16="http://schemas.microsoft.com/office/drawing/2014/main" id="{418C93FF-B3DF-492C-8955-134D385355F2}"/>
              </a:ext>
            </a:extLst>
          </p:cNvPr>
          <p:cNvSpPr txBox="1"/>
          <p:nvPr/>
        </p:nvSpPr>
        <p:spPr>
          <a:xfrm>
            <a:off x="3376728" y="4372103"/>
            <a:ext cx="5437023" cy="878739"/>
          </a:xfrm>
          <a:custGeom>
            <a:avLst/>
            <a:gdLst/>
            <a:ahLst/>
            <a:cxnLst/>
            <a:rect l="l" t="t" r="r" b="b"/>
            <a:pathLst>
              <a:path w="5437023" h="878739">
                <a:moveTo>
                  <a:pt x="502006" y="664712"/>
                </a:moveTo>
                <a:cubicBezTo>
                  <a:pt x="608347" y="672790"/>
                  <a:pt x="687504" y="687138"/>
                  <a:pt x="739479" y="707755"/>
                </a:cubicBezTo>
                <a:cubicBezTo>
                  <a:pt x="791454" y="728371"/>
                  <a:pt x="823399" y="750678"/>
                  <a:pt x="835315" y="774674"/>
                </a:cubicBezTo>
                <a:cubicBezTo>
                  <a:pt x="847232" y="798670"/>
                  <a:pt x="846274" y="819777"/>
                  <a:pt x="832441" y="837994"/>
                </a:cubicBezTo>
                <a:cubicBezTo>
                  <a:pt x="818608" y="856212"/>
                  <a:pt x="799054" y="866960"/>
                  <a:pt x="773780" y="870240"/>
                </a:cubicBezTo>
                <a:cubicBezTo>
                  <a:pt x="748506" y="873519"/>
                  <a:pt x="724666" y="864751"/>
                  <a:pt x="702259" y="843934"/>
                </a:cubicBezTo>
                <a:cubicBezTo>
                  <a:pt x="687076" y="818826"/>
                  <a:pt x="663035" y="790861"/>
                  <a:pt x="630136" y="760038"/>
                </a:cubicBezTo>
                <a:cubicBezTo>
                  <a:pt x="597237" y="729215"/>
                  <a:pt x="553307" y="700793"/>
                  <a:pt x="498348" y="674770"/>
                </a:cubicBezTo>
                <a:close/>
                <a:moveTo>
                  <a:pt x="273406" y="633622"/>
                </a:moveTo>
                <a:lnTo>
                  <a:pt x="430682" y="715918"/>
                </a:lnTo>
                <a:cubicBezTo>
                  <a:pt x="426720" y="721976"/>
                  <a:pt x="420243" y="726320"/>
                  <a:pt x="411251" y="728948"/>
                </a:cubicBezTo>
                <a:cubicBezTo>
                  <a:pt x="402260" y="731577"/>
                  <a:pt x="389839" y="731806"/>
                  <a:pt x="373990" y="729634"/>
                </a:cubicBezTo>
                <a:cubicBezTo>
                  <a:pt x="331356" y="760686"/>
                  <a:pt x="277635" y="788880"/>
                  <a:pt x="212827" y="814216"/>
                </a:cubicBezTo>
                <a:cubicBezTo>
                  <a:pt x="148019" y="839553"/>
                  <a:pt x="78296" y="859517"/>
                  <a:pt x="3658" y="874109"/>
                </a:cubicBezTo>
                <a:lnTo>
                  <a:pt x="0" y="864965"/>
                </a:lnTo>
                <a:cubicBezTo>
                  <a:pt x="57455" y="834809"/>
                  <a:pt x="110795" y="798424"/>
                  <a:pt x="160020" y="755809"/>
                </a:cubicBezTo>
                <a:cubicBezTo>
                  <a:pt x="209245" y="713194"/>
                  <a:pt x="247041" y="672465"/>
                  <a:pt x="273406" y="633622"/>
                </a:cubicBezTo>
                <a:close/>
                <a:moveTo>
                  <a:pt x="4135831" y="600704"/>
                </a:moveTo>
                <a:lnTo>
                  <a:pt x="4135831" y="769982"/>
                </a:lnTo>
                <a:lnTo>
                  <a:pt x="4224528" y="769982"/>
                </a:lnTo>
                <a:lnTo>
                  <a:pt x="4224528" y="600704"/>
                </a:lnTo>
                <a:close/>
                <a:moveTo>
                  <a:pt x="333756" y="475431"/>
                </a:moveTo>
                <a:lnTo>
                  <a:pt x="333756" y="600818"/>
                </a:lnTo>
                <a:lnTo>
                  <a:pt x="541325" y="600818"/>
                </a:lnTo>
                <a:lnTo>
                  <a:pt x="541325" y="475431"/>
                </a:lnTo>
                <a:close/>
                <a:moveTo>
                  <a:pt x="4135831" y="410509"/>
                </a:moveTo>
                <a:lnTo>
                  <a:pt x="4135831" y="575215"/>
                </a:lnTo>
                <a:lnTo>
                  <a:pt x="4224528" y="575215"/>
                </a:lnTo>
                <a:lnTo>
                  <a:pt x="4224528" y="410509"/>
                </a:lnTo>
                <a:close/>
                <a:moveTo>
                  <a:pt x="5274259" y="341041"/>
                </a:moveTo>
                <a:lnTo>
                  <a:pt x="5381243" y="431546"/>
                </a:lnTo>
                <a:cubicBezTo>
                  <a:pt x="5377263" y="435530"/>
                  <a:pt x="5372423" y="438313"/>
                  <a:pt x="5366728" y="439895"/>
                </a:cubicBezTo>
                <a:cubicBezTo>
                  <a:pt x="5361031" y="441478"/>
                  <a:pt x="5353678" y="442660"/>
                  <a:pt x="5344667" y="443441"/>
                </a:cubicBezTo>
                <a:cubicBezTo>
                  <a:pt x="5326761" y="453144"/>
                  <a:pt x="5307711" y="462791"/>
                  <a:pt x="5287517" y="472379"/>
                </a:cubicBezTo>
                <a:cubicBezTo>
                  <a:pt x="5267325" y="481968"/>
                  <a:pt x="5246446" y="490928"/>
                  <a:pt x="5224881" y="499259"/>
                </a:cubicBezTo>
                <a:lnTo>
                  <a:pt x="5228539" y="499259"/>
                </a:lnTo>
                <a:cubicBezTo>
                  <a:pt x="5227681" y="506026"/>
                  <a:pt x="5224824" y="511250"/>
                  <a:pt x="5219967" y="514929"/>
                </a:cubicBezTo>
                <a:cubicBezTo>
                  <a:pt x="5215109" y="518608"/>
                  <a:pt x="5207908" y="521315"/>
                  <a:pt x="5198363" y="523050"/>
                </a:cubicBezTo>
                <a:lnTo>
                  <a:pt x="5198363" y="586188"/>
                </a:lnTo>
                <a:lnTo>
                  <a:pt x="5266943" y="586188"/>
                </a:lnTo>
                <a:lnTo>
                  <a:pt x="5327294" y="510239"/>
                </a:lnTo>
                <a:cubicBezTo>
                  <a:pt x="5327887" y="510652"/>
                  <a:pt x="5334321" y="515520"/>
                  <a:pt x="5346598" y="524844"/>
                </a:cubicBezTo>
                <a:cubicBezTo>
                  <a:pt x="5358875" y="534168"/>
                  <a:pt x="5373437" y="545471"/>
                  <a:pt x="5390286" y="558754"/>
                </a:cubicBezTo>
                <a:cubicBezTo>
                  <a:pt x="5407135" y="572036"/>
                  <a:pt x="5422714" y="584822"/>
                  <a:pt x="5437023" y="597112"/>
                </a:cubicBezTo>
                <a:cubicBezTo>
                  <a:pt x="5435555" y="602099"/>
                  <a:pt x="5432545" y="605779"/>
                  <a:pt x="5427993" y="608149"/>
                </a:cubicBezTo>
                <a:cubicBezTo>
                  <a:pt x="5423439" y="610520"/>
                  <a:pt x="5417915" y="611696"/>
                  <a:pt x="5411419" y="611677"/>
                </a:cubicBezTo>
                <a:lnTo>
                  <a:pt x="5198363" y="611677"/>
                </a:lnTo>
                <a:lnTo>
                  <a:pt x="5198363" y="738885"/>
                </a:lnTo>
                <a:cubicBezTo>
                  <a:pt x="5198956" y="766252"/>
                  <a:pt x="5195637" y="789389"/>
                  <a:pt x="5188407" y="808294"/>
                </a:cubicBezTo>
                <a:cubicBezTo>
                  <a:pt x="5181177" y="827200"/>
                  <a:pt x="5166479" y="842145"/>
                  <a:pt x="5144313" y="853131"/>
                </a:cubicBezTo>
                <a:cubicBezTo>
                  <a:pt x="5122147" y="864117"/>
                  <a:pt x="5088957" y="871415"/>
                  <a:pt x="5044745" y="875024"/>
                </a:cubicBezTo>
                <a:cubicBezTo>
                  <a:pt x="5043583" y="856315"/>
                  <a:pt x="5041563" y="840060"/>
                  <a:pt x="5038687" y="826262"/>
                </a:cubicBezTo>
                <a:cubicBezTo>
                  <a:pt x="5035810" y="812463"/>
                  <a:pt x="5030819" y="801005"/>
                  <a:pt x="5023713" y="791888"/>
                </a:cubicBezTo>
                <a:cubicBezTo>
                  <a:pt x="5017846" y="783648"/>
                  <a:pt x="5009464" y="776376"/>
                  <a:pt x="4998567" y="770070"/>
                </a:cubicBezTo>
                <a:cubicBezTo>
                  <a:pt x="4987671" y="763765"/>
                  <a:pt x="4971059" y="758535"/>
                  <a:pt x="4948733" y="754380"/>
                </a:cubicBezTo>
                <a:lnTo>
                  <a:pt x="4948733" y="742546"/>
                </a:lnTo>
                <a:cubicBezTo>
                  <a:pt x="4949720" y="742613"/>
                  <a:pt x="4957600" y="743088"/>
                  <a:pt x="4972372" y="743969"/>
                </a:cubicBezTo>
                <a:cubicBezTo>
                  <a:pt x="4987144" y="744850"/>
                  <a:pt x="5002880" y="745732"/>
                  <a:pt x="5019581" y="746613"/>
                </a:cubicBezTo>
                <a:cubicBezTo>
                  <a:pt x="5036283" y="747494"/>
                  <a:pt x="5048024" y="747969"/>
                  <a:pt x="5054803" y="748037"/>
                </a:cubicBezTo>
                <a:cubicBezTo>
                  <a:pt x="5060651" y="748075"/>
                  <a:pt x="5064727" y="747083"/>
                  <a:pt x="5067033" y="745062"/>
                </a:cubicBezTo>
                <a:cubicBezTo>
                  <a:pt x="5069339" y="743041"/>
                  <a:pt x="5070443" y="739762"/>
                  <a:pt x="5070347" y="735224"/>
                </a:cubicBezTo>
                <a:lnTo>
                  <a:pt x="5070347" y="611677"/>
                </a:lnTo>
                <a:lnTo>
                  <a:pt x="4861865" y="611677"/>
                </a:lnTo>
                <a:lnTo>
                  <a:pt x="4854549" y="586188"/>
                </a:lnTo>
                <a:lnTo>
                  <a:pt x="5070347" y="586188"/>
                </a:lnTo>
                <a:lnTo>
                  <a:pt x="5070347" y="486448"/>
                </a:lnTo>
                <a:lnTo>
                  <a:pt x="5160873" y="493769"/>
                </a:lnTo>
                <a:cubicBezTo>
                  <a:pt x="5170569" y="482578"/>
                  <a:pt x="5179752" y="470873"/>
                  <a:pt x="5188419" y="458654"/>
                </a:cubicBezTo>
                <a:cubicBezTo>
                  <a:pt x="5197087" y="446434"/>
                  <a:pt x="5204669" y="434958"/>
                  <a:pt x="5211165" y="424225"/>
                </a:cubicBezTo>
                <a:lnTo>
                  <a:pt x="4949647" y="424225"/>
                </a:lnTo>
                <a:lnTo>
                  <a:pt x="4943246" y="402393"/>
                </a:lnTo>
                <a:lnTo>
                  <a:pt x="5213909" y="402393"/>
                </a:lnTo>
                <a:close/>
                <a:moveTo>
                  <a:pt x="333756" y="330956"/>
                </a:moveTo>
                <a:lnTo>
                  <a:pt x="333756" y="449942"/>
                </a:lnTo>
                <a:lnTo>
                  <a:pt x="541325" y="449942"/>
                </a:lnTo>
                <a:lnTo>
                  <a:pt x="541325" y="330956"/>
                </a:lnTo>
                <a:close/>
                <a:moveTo>
                  <a:pt x="1605743" y="238659"/>
                </a:moveTo>
                <a:lnTo>
                  <a:pt x="1535221" y="264262"/>
                </a:lnTo>
                <a:lnTo>
                  <a:pt x="1535221" y="487375"/>
                </a:lnTo>
                <a:cubicBezTo>
                  <a:pt x="1540372" y="487375"/>
                  <a:pt x="1545639" y="487375"/>
                  <a:pt x="1551019" y="487375"/>
                </a:cubicBezTo>
                <a:cubicBezTo>
                  <a:pt x="1556400" y="487375"/>
                  <a:pt x="1561209" y="487375"/>
                  <a:pt x="1565444" y="487375"/>
                </a:cubicBezTo>
                <a:cubicBezTo>
                  <a:pt x="1570902" y="487395"/>
                  <a:pt x="1575328" y="486899"/>
                  <a:pt x="1578725" y="485890"/>
                </a:cubicBezTo>
                <a:cubicBezTo>
                  <a:pt x="1582121" y="484880"/>
                  <a:pt x="1584716" y="483242"/>
                  <a:pt x="1586510" y="480975"/>
                </a:cubicBezTo>
                <a:cubicBezTo>
                  <a:pt x="1593608" y="475279"/>
                  <a:pt x="1598416" y="453981"/>
                  <a:pt x="1600935" y="417081"/>
                </a:cubicBezTo>
                <a:cubicBezTo>
                  <a:pt x="1603453" y="380181"/>
                  <a:pt x="1605056" y="320707"/>
                  <a:pt x="1605743" y="238659"/>
                </a:cubicBezTo>
                <a:close/>
                <a:moveTo>
                  <a:pt x="4135831" y="223971"/>
                </a:moveTo>
                <a:lnTo>
                  <a:pt x="4135831" y="385020"/>
                </a:lnTo>
                <a:lnTo>
                  <a:pt x="4224528" y="385020"/>
                </a:lnTo>
                <a:lnTo>
                  <a:pt x="4224528" y="223971"/>
                </a:lnTo>
                <a:close/>
                <a:moveTo>
                  <a:pt x="333756" y="184652"/>
                </a:moveTo>
                <a:lnTo>
                  <a:pt x="333756" y="305467"/>
                </a:lnTo>
                <a:lnTo>
                  <a:pt x="541325" y="305467"/>
                </a:lnTo>
                <a:lnTo>
                  <a:pt x="541325" y="184652"/>
                </a:lnTo>
                <a:close/>
                <a:moveTo>
                  <a:pt x="201168" y="10059"/>
                </a:moveTo>
                <a:lnTo>
                  <a:pt x="366675" y="24689"/>
                </a:lnTo>
                <a:cubicBezTo>
                  <a:pt x="366046" y="31109"/>
                  <a:pt x="363417" y="36557"/>
                  <a:pt x="358788" y="41034"/>
                </a:cubicBezTo>
                <a:cubicBezTo>
                  <a:pt x="354159" y="45511"/>
                  <a:pt x="345815" y="48902"/>
                  <a:pt x="333756" y="51207"/>
                </a:cubicBezTo>
                <a:lnTo>
                  <a:pt x="333756" y="159163"/>
                </a:lnTo>
                <a:lnTo>
                  <a:pt x="541325" y="159163"/>
                </a:lnTo>
                <a:lnTo>
                  <a:pt x="541325" y="10059"/>
                </a:lnTo>
                <a:lnTo>
                  <a:pt x="709574" y="24689"/>
                </a:lnTo>
                <a:cubicBezTo>
                  <a:pt x="708965" y="31566"/>
                  <a:pt x="706298" y="37243"/>
                  <a:pt x="701574" y="41720"/>
                </a:cubicBezTo>
                <a:cubicBezTo>
                  <a:pt x="696849" y="46196"/>
                  <a:pt x="688238" y="49359"/>
                  <a:pt x="675742" y="51207"/>
                </a:cubicBezTo>
                <a:lnTo>
                  <a:pt x="675742" y="156418"/>
                </a:lnTo>
                <a:lnTo>
                  <a:pt x="737006" y="79568"/>
                </a:lnTo>
                <a:cubicBezTo>
                  <a:pt x="737627" y="79992"/>
                  <a:pt x="744412" y="85040"/>
                  <a:pt x="757360" y="94712"/>
                </a:cubicBezTo>
                <a:cubicBezTo>
                  <a:pt x="770309" y="104385"/>
                  <a:pt x="785695" y="116138"/>
                  <a:pt x="803521" y="129972"/>
                </a:cubicBezTo>
                <a:cubicBezTo>
                  <a:pt x="821346" y="143806"/>
                  <a:pt x="837884" y="157178"/>
                  <a:pt x="853135" y="170087"/>
                </a:cubicBezTo>
                <a:cubicBezTo>
                  <a:pt x="851688" y="175075"/>
                  <a:pt x="848639" y="178754"/>
                  <a:pt x="843991" y="181124"/>
                </a:cubicBezTo>
                <a:cubicBezTo>
                  <a:pt x="839343" y="183495"/>
                  <a:pt x="833552" y="184671"/>
                  <a:pt x="826618" y="184652"/>
                </a:cubicBezTo>
                <a:lnTo>
                  <a:pt x="675742" y="184652"/>
                </a:lnTo>
                <a:lnTo>
                  <a:pt x="675742" y="599903"/>
                </a:lnTo>
                <a:lnTo>
                  <a:pt x="745236" y="510210"/>
                </a:lnTo>
                <a:cubicBezTo>
                  <a:pt x="745925" y="510702"/>
                  <a:pt x="753387" y="516430"/>
                  <a:pt x="767622" y="527394"/>
                </a:cubicBezTo>
                <a:cubicBezTo>
                  <a:pt x="781857" y="538358"/>
                  <a:pt x="798734" y="551607"/>
                  <a:pt x="818253" y="567140"/>
                </a:cubicBezTo>
                <a:cubicBezTo>
                  <a:pt x="837771" y="582674"/>
                  <a:pt x="855799" y="597541"/>
                  <a:pt x="872338" y="611742"/>
                </a:cubicBezTo>
                <a:cubicBezTo>
                  <a:pt x="870833" y="616730"/>
                  <a:pt x="867670" y="620409"/>
                  <a:pt x="862851" y="622780"/>
                </a:cubicBezTo>
                <a:cubicBezTo>
                  <a:pt x="858031" y="625150"/>
                  <a:pt x="852354" y="626326"/>
                  <a:pt x="845820" y="626307"/>
                </a:cubicBezTo>
                <a:lnTo>
                  <a:pt x="9144" y="626307"/>
                </a:lnTo>
                <a:lnTo>
                  <a:pt x="1829" y="600818"/>
                </a:lnTo>
                <a:lnTo>
                  <a:pt x="201168" y="600818"/>
                </a:lnTo>
                <a:lnTo>
                  <a:pt x="201168" y="184652"/>
                </a:lnTo>
                <a:lnTo>
                  <a:pt x="29261" y="184652"/>
                </a:lnTo>
                <a:lnTo>
                  <a:pt x="21946" y="159163"/>
                </a:lnTo>
                <a:lnTo>
                  <a:pt x="201168" y="159163"/>
                </a:lnTo>
                <a:close/>
                <a:moveTo>
                  <a:pt x="2209057" y="6814"/>
                </a:moveTo>
                <a:cubicBezTo>
                  <a:pt x="2248214" y="7717"/>
                  <a:pt x="2279058" y="13009"/>
                  <a:pt x="2301588" y="22689"/>
                </a:cubicBezTo>
                <a:cubicBezTo>
                  <a:pt x="2331627" y="35595"/>
                  <a:pt x="2350015" y="51902"/>
                  <a:pt x="2356752" y="71609"/>
                </a:cubicBezTo>
                <a:cubicBezTo>
                  <a:pt x="2363488" y="91316"/>
                  <a:pt x="2361702" y="110024"/>
                  <a:pt x="2351394" y="127730"/>
                </a:cubicBezTo>
                <a:cubicBezTo>
                  <a:pt x="2341086" y="145437"/>
                  <a:pt x="2325384" y="157744"/>
                  <a:pt x="2304288" y="164649"/>
                </a:cubicBezTo>
                <a:lnTo>
                  <a:pt x="2517343" y="164649"/>
                </a:lnTo>
                <a:lnTo>
                  <a:pt x="2583180" y="98813"/>
                </a:lnTo>
                <a:lnTo>
                  <a:pt x="2696566" y="205700"/>
                </a:lnTo>
                <a:cubicBezTo>
                  <a:pt x="2693079" y="209742"/>
                  <a:pt x="2688622" y="212641"/>
                  <a:pt x="2683192" y="214395"/>
                </a:cubicBezTo>
                <a:cubicBezTo>
                  <a:pt x="2677763" y="216150"/>
                  <a:pt x="2670333" y="217218"/>
                  <a:pt x="2660904" y="217599"/>
                </a:cubicBezTo>
                <a:cubicBezTo>
                  <a:pt x="2642997" y="232665"/>
                  <a:pt x="2621889" y="248301"/>
                  <a:pt x="2597582" y="264506"/>
                </a:cubicBezTo>
                <a:cubicBezTo>
                  <a:pt x="2573274" y="280711"/>
                  <a:pt x="2548966" y="294963"/>
                  <a:pt x="2524658" y="307263"/>
                </a:cubicBezTo>
                <a:lnTo>
                  <a:pt x="2553005" y="330935"/>
                </a:lnTo>
                <a:cubicBezTo>
                  <a:pt x="2549480" y="334939"/>
                  <a:pt x="2544870" y="337861"/>
                  <a:pt x="2539174" y="339702"/>
                </a:cubicBezTo>
                <a:cubicBezTo>
                  <a:pt x="2533478" y="341542"/>
                  <a:pt x="2525897" y="342871"/>
                  <a:pt x="2516429" y="343687"/>
                </a:cubicBezTo>
                <a:cubicBezTo>
                  <a:pt x="2492025" y="358450"/>
                  <a:pt x="2465851" y="373099"/>
                  <a:pt x="2437905" y="387635"/>
                </a:cubicBezTo>
                <a:cubicBezTo>
                  <a:pt x="2409958" y="402170"/>
                  <a:pt x="2381269" y="415453"/>
                  <a:pt x="2351837" y="427484"/>
                </a:cubicBezTo>
                <a:lnTo>
                  <a:pt x="2359152" y="428405"/>
                </a:lnTo>
                <a:cubicBezTo>
                  <a:pt x="2358314" y="435354"/>
                  <a:pt x="2355418" y="440788"/>
                  <a:pt x="2350465" y="444709"/>
                </a:cubicBezTo>
                <a:cubicBezTo>
                  <a:pt x="2345512" y="448630"/>
                  <a:pt x="2338045" y="451270"/>
                  <a:pt x="2328062" y="452628"/>
                </a:cubicBezTo>
                <a:lnTo>
                  <a:pt x="2328062" y="528581"/>
                </a:lnTo>
                <a:lnTo>
                  <a:pt x="2510028" y="528581"/>
                </a:lnTo>
                <a:lnTo>
                  <a:pt x="2574950" y="442380"/>
                </a:lnTo>
                <a:cubicBezTo>
                  <a:pt x="2575583" y="442851"/>
                  <a:pt x="2582446" y="448334"/>
                  <a:pt x="2595541" y="458829"/>
                </a:cubicBezTo>
                <a:cubicBezTo>
                  <a:pt x="2608636" y="469323"/>
                  <a:pt x="2624170" y="482001"/>
                  <a:pt x="2642142" y="496861"/>
                </a:cubicBezTo>
                <a:cubicBezTo>
                  <a:pt x="2660113" y="511721"/>
                  <a:pt x="2676731" y="525936"/>
                  <a:pt x="2691993" y="539504"/>
                </a:cubicBezTo>
                <a:cubicBezTo>
                  <a:pt x="2690526" y="544492"/>
                  <a:pt x="2687517" y="548171"/>
                  <a:pt x="2682964" y="550542"/>
                </a:cubicBezTo>
                <a:cubicBezTo>
                  <a:pt x="2678411" y="552913"/>
                  <a:pt x="2672887" y="554088"/>
                  <a:pt x="2666390" y="554070"/>
                </a:cubicBezTo>
                <a:lnTo>
                  <a:pt x="2328062" y="554070"/>
                </a:lnTo>
                <a:lnTo>
                  <a:pt x="2328062" y="726999"/>
                </a:lnTo>
                <a:cubicBezTo>
                  <a:pt x="2328734" y="756805"/>
                  <a:pt x="2324851" y="782075"/>
                  <a:pt x="2316412" y="802809"/>
                </a:cubicBezTo>
                <a:cubicBezTo>
                  <a:pt x="2307974" y="823543"/>
                  <a:pt x="2290950" y="840013"/>
                  <a:pt x="2265341" y="852218"/>
                </a:cubicBezTo>
                <a:cubicBezTo>
                  <a:pt x="2239733" y="864422"/>
                  <a:pt x="2201508" y="872634"/>
                  <a:pt x="2150669" y="876853"/>
                </a:cubicBezTo>
                <a:cubicBezTo>
                  <a:pt x="2148669" y="855934"/>
                  <a:pt x="2145583" y="837928"/>
                  <a:pt x="2141411" y="822833"/>
                </a:cubicBezTo>
                <a:cubicBezTo>
                  <a:pt x="2137239" y="807739"/>
                  <a:pt x="2130266" y="794986"/>
                  <a:pt x="2120494" y="784574"/>
                </a:cubicBezTo>
                <a:cubicBezTo>
                  <a:pt x="2111197" y="774600"/>
                  <a:pt x="2099158" y="765997"/>
                  <a:pt x="2084375" y="758764"/>
                </a:cubicBezTo>
                <a:cubicBezTo>
                  <a:pt x="2069592" y="751531"/>
                  <a:pt x="2047494" y="745211"/>
                  <a:pt x="2018081" y="739806"/>
                </a:cubicBezTo>
                <a:lnTo>
                  <a:pt x="2018081" y="728829"/>
                </a:lnTo>
                <a:cubicBezTo>
                  <a:pt x="2019548" y="728931"/>
                  <a:pt x="2031142" y="729642"/>
                  <a:pt x="2052862" y="730964"/>
                </a:cubicBezTo>
                <a:cubicBezTo>
                  <a:pt x="2074582" y="732286"/>
                  <a:pt x="2097622" y="733607"/>
                  <a:pt x="2121984" y="734929"/>
                </a:cubicBezTo>
                <a:cubicBezTo>
                  <a:pt x="2146345" y="736250"/>
                  <a:pt x="2163222" y="736962"/>
                  <a:pt x="2172614" y="737064"/>
                </a:cubicBezTo>
                <a:cubicBezTo>
                  <a:pt x="2179377" y="737064"/>
                  <a:pt x="2184140" y="735691"/>
                  <a:pt x="2186902" y="732946"/>
                </a:cubicBezTo>
                <a:cubicBezTo>
                  <a:pt x="2189664" y="730201"/>
                  <a:pt x="2190998" y="726084"/>
                  <a:pt x="2190903" y="720594"/>
                </a:cubicBezTo>
                <a:lnTo>
                  <a:pt x="2190903" y="554070"/>
                </a:lnTo>
                <a:lnTo>
                  <a:pt x="1848002" y="554070"/>
                </a:lnTo>
                <a:lnTo>
                  <a:pt x="1840687" y="528581"/>
                </a:lnTo>
                <a:lnTo>
                  <a:pt x="2190903" y="528581"/>
                </a:lnTo>
                <a:lnTo>
                  <a:pt x="2190903" y="414732"/>
                </a:lnTo>
                <a:lnTo>
                  <a:pt x="2296973" y="422930"/>
                </a:lnTo>
                <a:cubicBezTo>
                  <a:pt x="2310346" y="407597"/>
                  <a:pt x="2323148" y="391354"/>
                  <a:pt x="2335378" y="374200"/>
                </a:cubicBezTo>
                <a:cubicBezTo>
                  <a:pt x="2347608" y="357046"/>
                  <a:pt x="2358581" y="340802"/>
                  <a:pt x="2368296" y="325469"/>
                </a:cubicBezTo>
                <a:lnTo>
                  <a:pt x="2009851" y="325469"/>
                </a:lnTo>
                <a:lnTo>
                  <a:pt x="2001621" y="299981"/>
                </a:lnTo>
                <a:lnTo>
                  <a:pt x="2371954" y="299981"/>
                </a:lnTo>
                <a:lnTo>
                  <a:pt x="2438705" y="233160"/>
                </a:lnTo>
                <a:lnTo>
                  <a:pt x="2510028" y="294488"/>
                </a:lnTo>
                <a:cubicBezTo>
                  <a:pt x="2513266" y="278127"/>
                  <a:pt x="2516162" y="260735"/>
                  <a:pt x="2518715" y="242314"/>
                </a:cubicBezTo>
                <a:cubicBezTo>
                  <a:pt x="2521268" y="223892"/>
                  <a:pt x="2523249" y="206500"/>
                  <a:pt x="2524658" y="190138"/>
                </a:cubicBezTo>
                <a:lnTo>
                  <a:pt x="1986077" y="190138"/>
                </a:lnTo>
                <a:cubicBezTo>
                  <a:pt x="1991220" y="226466"/>
                  <a:pt x="1989391" y="257189"/>
                  <a:pt x="1980590" y="282307"/>
                </a:cubicBezTo>
                <a:cubicBezTo>
                  <a:pt x="1971789" y="307424"/>
                  <a:pt x="1958073" y="325793"/>
                  <a:pt x="1939442" y="337414"/>
                </a:cubicBezTo>
                <a:cubicBezTo>
                  <a:pt x="1920202" y="348693"/>
                  <a:pt x="1899247" y="350598"/>
                  <a:pt x="1876577" y="343130"/>
                </a:cubicBezTo>
                <a:cubicBezTo>
                  <a:pt x="1853908" y="335661"/>
                  <a:pt x="1837982" y="319734"/>
                  <a:pt x="1828800" y="295349"/>
                </a:cubicBezTo>
                <a:cubicBezTo>
                  <a:pt x="1823428" y="272382"/>
                  <a:pt x="1825943" y="252674"/>
                  <a:pt x="1836344" y="236226"/>
                </a:cubicBezTo>
                <a:cubicBezTo>
                  <a:pt x="1846745" y="219778"/>
                  <a:pt x="1861604" y="207161"/>
                  <a:pt x="1880921" y="198377"/>
                </a:cubicBezTo>
                <a:cubicBezTo>
                  <a:pt x="1896675" y="190637"/>
                  <a:pt x="1912029" y="178503"/>
                  <a:pt x="1926983" y="161975"/>
                </a:cubicBezTo>
                <a:cubicBezTo>
                  <a:pt x="1941938" y="145448"/>
                  <a:pt x="1949748" y="127137"/>
                  <a:pt x="1950415" y="107042"/>
                </a:cubicBezTo>
                <a:lnTo>
                  <a:pt x="1960474" y="107042"/>
                </a:lnTo>
                <a:cubicBezTo>
                  <a:pt x="1969465" y="127159"/>
                  <a:pt x="1976171" y="146361"/>
                  <a:pt x="1980590" y="164649"/>
                </a:cubicBezTo>
                <a:lnTo>
                  <a:pt x="2255825" y="164649"/>
                </a:lnTo>
                <a:cubicBezTo>
                  <a:pt x="2249843" y="162859"/>
                  <a:pt x="2243747" y="160496"/>
                  <a:pt x="2237537" y="157563"/>
                </a:cubicBezTo>
                <a:cubicBezTo>
                  <a:pt x="2231327" y="154629"/>
                  <a:pt x="2225231" y="150895"/>
                  <a:pt x="2219249" y="146361"/>
                </a:cubicBezTo>
                <a:cubicBezTo>
                  <a:pt x="2219516" y="120244"/>
                  <a:pt x="2214639" y="95212"/>
                  <a:pt x="2204619" y="71266"/>
                </a:cubicBezTo>
                <a:cubicBezTo>
                  <a:pt x="2194598" y="47320"/>
                  <a:pt x="2180577" y="27547"/>
                  <a:pt x="2162556" y="11945"/>
                </a:cubicBezTo>
                <a:lnTo>
                  <a:pt x="2167128" y="7373"/>
                </a:lnTo>
                <a:cubicBezTo>
                  <a:pt x="2182028" y="6699"/>
                  <a:pt x="2196004" y="6512"/>
                  <a:pt x="2209057" y="6814"/>
                </a:cubicBezTo>
                <a:close/>
                <a:moveTo>
                  <a:pt x="3212287" y="6401"/>
                </a:moveTo>
                <a:lnTo>
                  <a:pt x="3377793" y="21946"/>
                </a:lnTo>
                <a:cubicBezTo>
                  <a:pt x="3377184" y="28823"/>
                  <a:pt x="3374517" y="34500"/>
                  <a:pt x="3369793" y="38977"/>
                </a:cubicBezTo>
                <a:cubicBezTo>
                  <a:pt x="3365068" y="43453"/>
                  <a:pt x="3356458" y="46616"/>
                  <a:pt x="3343961" y="48463"/>
                </a:cubicBezTo>
                <a:lnTo>
                  <a:pt x="3343961" y="212141"/>
                </a:lnTo>
                <a:lnTo>
                  <a:pt x="3420770" y="212141"/>
                </a:lnTo>
                <a:lnTo>
                  <a:pt x="3483864" y="122530"/>
                </a:lnTo>
                <a:cubicBezTo>
                  <a:pt x="3484496" y="123027"/>
                  <a:pt x="3491157" y="128739"/>
                  <a:pt x="3503845" y="139666"/>
                </a:cubicBezTo>
                <a:cubicBezTo>
                  <a:pt x="3516534" y="150594"/>
                  <a:pt x="3531458" y="163757"/>
                  <a:pt x="3548617" y="179155"/>
                </a:cubicBezTo>
                <a:cubicBezTo>
                  <a:pt x="3565776" y="194553"/>
                  <a:pt x="3581377" y="209206"/>
                  <a:pt x="3595421" y="223114"/>
                </a:cubicBezTo>
                <a:cubicBezTo>
                  <a:pt x="3593954" y="228124"/>
                  <a:pt x="3590944" y="231820"/>
                  <a:pt x="3586391" y="234201"/>
                </a:cubicBezTo>
                <a:cubicBezTo>
                  <a:pt x="3581838" y="236582"/>
                  <a:pt x="3576314" y="237763"/>
                  <a:pt x="3569818" y="237744"/>
                </a:cubicBezTo>
                <a:lnTo>
                  <a:pt x="3359505" y="237744"/>
                </a:lnTo>
                <a:cubicBezTo>
                  <a:pt x="3386919" y="316897"/>
                  <a:pt x="3423990" y="386048"/>
                  <a:pt x="3470719" y="445199"/>
                </a:cubicBezTo>
                <a:cubicBezTo>
                  <a:pt x="3517449" y="504349"/>
                  <a:pt x="3568465" y="550412"/>
                  <a:pt x="3623767" y="583387"/>
                </a:cubicBezTo>
                <a:lnTo>
                  <a:pt x="3620110" y="593446"/>
                </a:lnTo>
                <a:cubicBezTo>
                  <a:pt x="3596106" y="598570"/>
                  <a:pt x="3574847" y="610496"/>
                  <a:pt x="3556330" y="629222"/>
                </a:cubicBezTo>
                <a:cubicBezTo>
                  <a:pt x="3537813" y="647948"/>
                  <a:pt x="3523412" y="672903"/>
                  <a:pt x="3513125" y="704088"/>
                </a:cubicBezTo>
                <a:cubicBezTo>
                  <a:pt x="3466643" y="652082"/>
                  <a:pt x="3430219" y="587388"/>
                  <a:pt x="3403854" y="510007"/>
                </a:cubicBezTo>
                <a:cubicBezTo>
                  <a:pt x="3377489" y="432626"/>
                  <a:pt x="3357524" y="341872"/>
                  <a:pt x="3343961" y="237744"/>
                </a:cubicBezTo>
                <a:lnTo>
                  <a:pt x="3343961" y="651053"/>
                </a:lnTo>
                <a:lnTo>
                  <a:pt x="3391510" y="578815"/>
                </a:lnTo>
                <a:cubicBezTo>
                  <a:pt x="3392057" y="579284"/>
                  <a:pt x="3397769" y="584646"/>
                  <a:pt x="3408646" y="594902"/>
                </a:cubicBezTo>
                <a:cubicBezTo>
                  <a:pt x="3419523" y="605158"/>
                  <a:pt x="3432279" y="617497"/>
                  <a:pt x="3446915" y="631918"/>
                </a:cubicBezTo>
                <a:cubicBezTo>
                  <a:pt x="3461551" y="646340"/>
                  <a:pt x="3474782" y="660033"/>
                  <a:pt x="3486607" y="672999"/>
                </a:cubicBezTo>
                <a:cubicBezTo>
                  <a:pt x="3485178" y="678009"/>
                  <a:pt x="3482321" y="681704"/>
                  <a:pt x="3478034" y="684086"/>
                </a:cubicBezTo>
                <a:cubicBezTo>
                  <a:pt x="3473748" y="686467"/>
                  <a:pt x="3468376" y="687648"/>
                  <a:pt x="3461918" y="687629"/>
                </a:cubicBezTo>
                <a:lnTo>
                  <a:pt x="3343961" y="687629"/>
                </a:lnTo>
                <a:lnTo>
                  <a:pt x="3343961" y="833019"/>
                </a:lnTo>
                <a:cubicBezTo>
                  <a:pt x="3342646" y="840524"/>
                  <a:pt x="3331102" y="849744"/>
                  <a:pt x="3309328" y="860679"/>
                </a:cubicBezTo>
                <a:cubicBezTo>
                  <a:pt x="3287554" y="871614"/>
                  <a:pt x="3263436" y="877634"/>
                  <a:pt x="3236976" y="878739"/>
                </a:cubicBezTo>
                <a:lnTo>
                  <a:pt x="3212287" y="878739"/>
                </a:lnTo>
                <a:lnTo>
                  <a:pt x="3212287" y="687629"/>
                </a:lnTo>
                <a:lnTo>
                  <a:pt x="3094329" y="687629"/>
                </a:lnTo>
                <a:lnTo>
                  <a:pt x="3087014" y="662026"/>
                </a:lnTo>
                <a:lnTo>
                  <a:pt x="3212287" y="662026"/>
                </a:lnTo>
                <a:lnTo>
                  <a:pt x="3212287" y="448971"/>
                </a:lnTo>
                <a:cubicBezTo>
                  <a:pt x="3183464" y="500234"/>
                  <a:pt x="3148984" y="547669"/>
                  <a:pt x="3108846" y="591274"/>
                </a:cubicBezTo>
                <a:cubicBezTo>
                  <a:pt x="3068707" y="634880"/>
                  <a:pt x="3023025" y="674313"/>
                  <a:pt x="2971800" y="709575"/>
                </a:cubicBezTo>
                <a:lnTo>
                  <a:pt x="2962656" y="701345"/>
                </a:lnTo>
                <a:cubicBezTo>
                  <a:pt x="2994694" y="660942"/>
                  <a:pt x="3023277" y="615256"/>
                  <a:pt x="3048406" y="564287"/>
                </a:cubicBezTo>
                <a:cubicBezTo>
                  <a:pt x="3073535" y="513317"/>
                  <a:pt x="3095007" y="459910"/>
                  <a:pt x="3112821" y="404063"/>
                </a:cubicBezTo>
                <a:cubicBezTo>
                  <a:pt x="3130634" y="348217"/>
                  <a:pt x="3144588" y="292778"/>
                  <a:pt x="3154680" y="237744"/>
                </a:cubicBezTo>
                <a:lnTo>
                  <a:pt x="2998318" y="237744"/>
                </a:lnTo>
                <a:lnTo>
                  <a:pt x="2991002" y="212141"/>
                </a:lnTo>
                <a:lnTo>
                  <a:pt x="3212287" y="212141"/>
                </a:lnTo>
                <a:close/>
                <a:moveTo>
                  <a:pt x="4790542" y="5487"/>
                </a:moveTo>
                <a:lnTo>
                  <a:pt x="4951476" y="19203"/>
                </a:lnTo>
                <a:cubicBezTo>
                  <a:pt x="4951228" y="25165"/>
                  <a:pt x="4948752" y="30156"/>
                  <a:pt x="4944046" y="34176"/>
                </a:cubicBezTo>
                <a:cubicBezTo>
                  <a:pt x="4939341" y="38195"/>
                  <a:pt x="4931150" y="41129"/>
                  <a:pt x="4919472" y="42977"/>
                </a:cubicBezTo>
                <a:lnTo>
                  <a:pt x="4919472" y="115272"/>
                </a:lnTo>
                <a:lnTo>
                  <a:pt x="5079492" y="115272"/>
                </a:lnTo>
                <a:lnTo>
                  <a:pt x="5079492" y="5487"/>
                </a:lnTo>
                <a:lnTo>
                  <a:pt x="5243169" y="18288"/>
                </a:lnTo>
                <a:cubicBezTo>
                  <a:pt x="5242921" y="24689"/>
                  <a:pt x="5240445" y="29947"/>
                  <a:pt x="5235740" y="34062"/>
                </a:cubicBezTo>
                <a:cubicBezTo>
                  <a:pt x="5231035" y="38176"/>
                  <a:pt x="5222843" y="41148"/>
                  <a:pt x="5211165" y="42977"/>
                </a:cubicBezTo>
                <a:lnTo>
                  <a:pt x="5211165" y="115272"/>
                </a:lnTo>
                <a:lnTo>
                  <a:pt x="5268773" y="115272"/>
                </a:lnTo>
                <a:lnTo>
                  <a:pt x="5329123" y="34747"/>
                </a:lnTo>
                <a:cubicBezTo>
                  <a:pt x="5329733" y="35183"/>
                  <a:pt x="5336133" y="40311"/>
                  <a:pt x="5348325" y="50131"/>
                </a:cubicBezTo>
                <a:cubicBezTo>
                  <a:pt x="5360517" y="59952"/>
                  <a:pt x="5374843" y="71854"/>
                  <a:pt x="5391302" y="85837"/>
                </a:cubicBezTo>
                <a:cubicBezTo>
                  <a:pt x="5407761" y="99820"/>
                  <a:pt x="5422697" y="113273"/>
                  <a:pt x="5436108" y="126196"/>
                </a:cubicBezTo>
                <a:cubicBezTo>
                  <a:pt x="5435098" y="131183"/>
                  <a:pt x="5432317" y="134863"/>
                  <a:pt x="5427763" y="137233"/>
                </a:cubicBezTo>
                <a:cubicBezTo>
                  <a:pt x="5423211" y="139604"/>
                  <a:pt x="5417458" y="140780"/>
                  <a:pt x="5410505" y="140761"/>
                </a:cubicBezTo>
                <a:lnTo>
                  <a:pt x="5211165" y="140761"/>
                </a:lnTo>
                <a:lnTo>
                  <a:pt x="5211165" y="198410"/>
                </a:lnTo>
                <a:cubicBezTo>
                  <a:pt x="5210327" y="203881"/>
                  <a:pt x="5199431" y="209410"/>
                  <a:pt x="5178475" y="214996"/>
                </a:cubicBezTo>
                <a:cubicBezTo>
                  <a:pt x="5157521" y="220581"/>
                  <a:pt x="5131537" y="223593"/>
                  <a:pt x="5100523" y="224032"/>
                </a:cubicBezTo>
                <a:lnTo>
                  <a:pt x="5079492" y="224032"/>
                </a:lnTo>
                <a:lnTo>
                  <a:pt x="5079492" y="140761"/>
                </a:lnTo>
                <a:lnTo>
                  <a:pt x="4919472" y="140761"/>
                </a:lnTo>
                <a:lnTo>
                  <a:pt x="4919472" y="186514"/>
                </a:lnTo>
                <a:lnTo>
                  <a:pt x="5031943" y="235013"/>
                </a:lnTo>
                <a:cubicBezTo>
                  <a:pt x="5029219" y="240637"/>
                  <a:pt x="5024609" y="244945"/>
                  <a:pt x="5018113" y="247938"/>
                </a:cubicBezTo>
                <a:cubicBezTo>
                  <a:pt x="5011617" y="250931"/>
                  <a:pt x="5003121" y="251808"/>
                  <a:pt x="4992624" y="250569"/>
                </a:cubicBezTo>
                <a:cubicBezTo>
                  <a:pt x="4984547" y="267040"/>
                  <a:pt x="4976012" y="282596"/>
                  <a:pt x="4967021" y="297237"/>
                </a:cubicBezTo>
                <a:lnTo>
                  <a:pt x="5249571" y="297237"/>
                </a:lnTo>
                <a:lnTo>
                  <a:pt x="5313578" y="212136"/>
                </a:lnTo>
                <a:cubicBezTo>
                  <a:pt x="5314216" y="212594"/>
                  <a:pt x="5321069" y="217982"/>
                  <a:pt x="5334135" y="228300"/>
                </a:cubicBezTo>
                <a:cubicBezTo>
                  <a:pt x="5347202" y="238618"/>
                  <a:pt x="5362657" y="251119"/>
                  <a:pt x="5380499" y="265803"/>
                </a:cubicBezTo>
                <a:cubicBezTo>
                  <a:pt x="5398341" y="280487"/>
                  <a:pt x="5414743" y="294606"/>
                  <a:pt x="5429707" y="308161"/>
                </a:cubicBezTo>
                <a:cubicBezTo>
                  <a:pt x="5428259" y="313149"/>
                  <a:pt x="5425211" y="316828"/>
                  <a:pt x="5420563" y="319199"/>
                </a:cubicBezTo>
                <a:cubicBezTo>
                  <a:pt x="5415915" y="321569"/>
                  <a:pt x="5410124" y="322745"/>
                  <a:pt x="5403189" y="322726"/>
                </a:cubicBezTo>
                <a:lnTo>
                  <a:pt x="4951476" y="322726"/>
                </a:lnTo>
                <a:cubicBezTo>
                  <a:pt x="4935417" y="349239"/>
                  <a:pt x="4918386" y="374017"/>
                  <a:pt x="4900384" y="397059"/>
                </a:cubicBezTo>
                <a:cubicBezTo>
                  <a:pt x="4882381" y="420100"/>
                  <a:pt x="4863751" y="441661"/>
                  <a:pt x="4844491" y="461742"/>
                </a:cubicBezTo>
                <a:lnTo>
                  <a:pt x="4873752" y="472723"/>
                </a:lnTo>
                <a:cubicBezTo>
                  <a:pt x="4872018" y="476859"/>
                  <a:pt x="4868856" y="480481"/>
                  <a:pt x="4864265" y="483589"/>
                </a:cubicBezTo>
                <a:cubicBezTo>
                  <a:pt x="4859674" y="486696"/>
                  <a:pt x="4853083" y="489174"/>
                  <a:pt x="4844491" y="491023"/>
                </a:cubicBezTo>
                <a:lnTo>
                  <a:pt x="4844491" y="847617"/>
                </a:lnTo>
                <a:cubicBezTo>
                  <a:pt x="4841862" y="851480"/>
                  <a:pt x="4829975" y="856543"/>
                  <a:pt x="4808830" y="862805"/>
                </a:cubicBezTo>
                <a:cubicBezTo>
                  <a:pt x="4787684" y="869067"/>
                  <a:pt x="4764824" y="872531"/>
                  <a:pt x="4740250" y="873197"/>
                </a:cubicBezTo>
                <a:lnTo>
                  <a:pt x="4716475" y="873197"/>
                </a:lnTo>
                <a:lnTo>
                  <a:pt x="4716475" y="568802"/>
                </a:lnTo>
                <a:cubicBezTo>
                  <a:pt x="4694073" y="583847"/>
                  <a:pt x="4670984" y="597809"/>
                  <a:pt x="4647210" y="610686"/>
                </a:cubicBezTo>
                <a:cubicBezTo>
                  <a:pt x="4623435" y="623564"/>
                  <a:pt x="4598975" y="635476"/>
                  <a:pt x="4573829" y="646424"/>
                </a:cubicBezTo>
                <a:lnTo>
                  <a:pt x="4565600" y="637280"/>
                </a:lnTo>
                <a:cubicBezTo>
                  <a:pt x="4610062" y="600329"/>
                  <a:pt x="4653496" y="555005"/>
                  <a:pt x="4695902" y="501308"/>
                </a:cubicBezTo>
                <a:cubicBezTo>
                  <a:pt x="4738306" y="447610"/>
                  <a:pt x="4776254" y="388083"/>
                  <a:pt x="4809744" y="322726"/>
                </a:cubicBezTo>
                <a:lnTo>
                  <a:pt x="4587545" y="322726"/>
                </a:lnTo>
                <a:lnTo>
                  <a:pt x="4580230" y="297237"/>
                </a:lnTo>
                <a:lnTo>
                  <a:pt x="4822546" y="297237"/>
                </a:lnTo>
                <a:cubicBezTo>
                  <a:pt x="4828032" y="285780"/>
                  <a:pt x="4833290" y="274151"/>
                  <a:pt x="4838319" y="262350"/>
                </a:cubicBezTo>
                <a:cubicBezTo>
                  <a:pt x="4843348" y="250550"/>
                  <a:pt x="4848149" y="238692"/>
                  <a:pt x="4852721" y="226777"/>
                </a:cubicBezTo>
                <a:cubicBezTo>
                  <a:pt x="4839919" y="228607"/>
                  <a:pt x="4826203" y="229522"/>
                  <a:pt x="4811573" y="229522"/>
                </a:cubicBezTo>
                <a:lnTo>
                  <a:pt x="4790542" y="229522"/>
                </a:lnTo>
                <a:lnTo>
                  <a:pt x="4790542" y="140761"/>
                </a:lnTo>
                <a:lnTo>
                  <a:pt x="4578401" y="140761"/>
                </a:lnTo>
                <a:lnTo>
                  <a:pt x="4572000" y="115272"/>
                </a:lnTo>
                <a:lnTo>
                  <a:pt x="4790542" y="115272"/>
                </a:lnTo>
                <a:close/>
                <a:moveTo>
                  <a:pt x="3758184" y="4572"/>
                </a:moveTo>
                <a:lnTo>
                  <a:pt x="3917289" y="19203"/>
                </a:lnTo>
                <a:cubicBezTo>
                  <a:pt x="3916509" y="26080"/>
                  <a:pt x="3913498" y="31757"/>
                  <a:pt x="3908260" y="36233"/>
                </a:cubicBezTo>
                <a:cubicBezTo>
                  <a:pt x="3903021" y="40710"/>
                  <a:pt x="3894753" y="43872"/>
                  <a:pt x="3883457" y="45720"/>
                </a:cubicBezTo>
                <a:lnTo>
                  <a:pt x="3883457" y="216713"/>
                </a:lnTo>
                <a:lnTo>
                  <a:pt x="3926434" y="148133"/>
                </a:lnTo>
                <a:cubicBezTo>
                  <a:pt x="3926919" y="148579"/>
                  <a:pt x="3931943" y="153580"/>
                  <a:pt x="3941504" y="163136"/>
                </a:cubicBezTo>
                <a:cubicBezTo>
                  <a:pt x="3951066" y="172692"/>
                  <a:pt x="3962253" y="184128"/>
                  <a:pt x="3975066" y="197443"/>
                </a:cubicBezTo>
                <a:cubicBezTo>
                  <a:pt x="3987879" y="210758"/>
                  <a:pt x="3999405" y="223278"/>
                  <a:pt x="4009644" y="235001"/>
                </a:cubicBezTo>
                <a:cubicBezTo>
                  <a:pt x="4008196" y="240011"/>
                  <a:pt x="4005377" y="243707"/>
                  <a:pt x="4001186" y="246088"/>
                </a:cubicBezTo>
                <a:cubicBezTo>
                  <a:pt x="3996995" y="248469"/>
                  <a:pt x="3991890" y="249650"/>
                  <a:pt x="3985870" y="249631"/>
                </a:cubicBezTo>
                <a:lnTo>
                  <a:pt x="3883457" y="249631"/>
                </a:lnTo>
                <a:lnTo>
                  <a:pt x="3883457" y="366719"/>
                </a:lnTo>
                <a:cubicBezTo>
                  <a:pt x="3913632" y="355738"/>
                  <a:pt x="3943807" y="344757"/>
                  <a:pt x="3973983" y="333777"/>
                </a:cubicBezTo>
                <a:lnTo>
                  <a:pt x="3976726" y="342025"/>
                </a:lnTo>
                <a:cubicBezTo>
                  <a:pt x="3965296" y="353516"/>
                  <a:pt x="3951808" y="366655"/>
                  <a:pt x="3936263" y="381441"/>
                </a:cubicBezTo>
                <a:cubicBezTo>
                  <a:pt x="3920719" y="396228"/>
                  <a:pt x="3903116" y="412322"/>
                  <a:pt x="3883457" y="429723"/>
                </a:cubicBezTo>
                <a:lnTo>
                  <a:pt x="3883457" y="716889"/>
                </a:lnTo>
                <a:cubicBezTo>
                  <a:pt x="3884072" y="746724"/>
                  <a:pt x="3880911" y="772246"/>
                  <a:pt x="3873974" y="793456"/>
                </a:cubicBezTo>
                <a:cubicBezTo>
                  <a:pt x="3867037" y="814665"/>
                  <a:pt x="3852632" y="831661"/>
                  <a:pt x="3830760" y="844444"/>
                </a:cubicBezTo>
                <a:cubicBezTo>
                  <a:pt x="3808888" y="857227"/>
                  <a:pt x="3775857" y="865896"/>
                  <a:pt x="3731666" y="870452"/>
                </a:cubicBezTo>
                <a:cubicBezTo>
                  <a:pt x="3730447" y="847667"/>
                  <a:pt x="3728314" y="828089"/>
                  <a:pt x="3725266" y="811720"/>
                </a:cubicBezTo>
                <a:cubicBezTo>
                  <a:pt x="3722217" y="795351"/>
                  <a:pt x="3717340" y="781742"/>
                  <a:pt x="3710635" y="770893"/>
                </a:cubicBezTo>
                <a:cubicBezTo>
                  <a:pt x="3704215" y="759984"/>
                  <a:pt x="3695338" y="750906"/>
                  <a:pt x="3684003" y="743658"/>
                </a:cubicBezTo>
                <a:cubicBezTo>
                  <a:pt x="3672669" y="736410"/>
                  <a:pt x="3656247" y="730536"/>
                  <a:pt x="3634740" y="726034"/>
                </a:cubicBezTo>
                <a:lnTo>
                  <a:pt x="3634740" y="713230"/>
                </a:lnTo>
                <a:cubicBezTo>
                  <a:pt x="3635677" y="713297"/>
                  <a:pt x="3643353" y="713772"/>
                  <a:pt x="3657769" y="714653"/>
                </a:cubicBezTo>
                <a:cubicBezTo>
                  <a:pt x="3672185" y="715534"/>
                  <a:pt x="3687718" y="716415"/>
                  <a:pt x="3704370" y="717296"/>
                </a:cubicBezTo>
                <a:cubicBezTo>
                  <a:pt x="3721021" y="718176"/>
                  <a:pt x="3733168" y="718651"/>
                  <a:pt x="3740810" y="718719"/>
                </a:cubicBezTo>
                <a:cubicBezTo>
                  <a:pt x="3747135" y="718700"/>
                  <a:pt x="3751631" y="717365"/>
                  <a:pt x="3754298" y="714716"/>
                </a:cubicBezTo>
                <a:cubicBezTo>
                  <a:pt x="3756965" y="712067"/>
                  <a:pt x="3758260" y="708217"/>
                  <a:pt x="3758184" y="703166"/>
                </a:cubicBezTo>
                <a:lnTo>
                  <a:pt x="3758184" y="534038"/>
                </a:lnTo>
                <a:lnTo>
                  <a:pt x="3730752" y="555084"/>
                </a:lnTo>
                <a:cubicBezTo>
                  <a:pt x="3729285" y="561641"/>
                  <a:pt x="3726504" y="567508"/>
                  <a:pt x="3722408" y="572685"/>
                </a:cubicBezTo>
                <a:cubicBezTo>
                  <a:pt x="3718312" y="577861"/>
                  <a:pt x="3713474" y="581435"/>
                  <a:pt x="3707892" y="583408"/>
                </a:cubicBezTo>
                <a:lnTo>
                  <a:pt x="3649370" y="442534"/>
                </a:lnTo>
                <a:cubicBezTo>
                  <a:pt x="3660933" y="439293"/>
                  <a:pt x="3675983" y="434794"/>
                  <a:pt x="3694519" y="429038"/>
                </a:cubicBezTo>
                <a:cubicBezTo>
                  <a:pt x="3713054" y="423282"/>
                  <a:pt x="3734276" y="416499"/>
                  <a:pt x="3758184" y="408688"/>
                </a:cubicBezTo>
                <a:lnTo>
                  <a:pt x="3758184" y="249631"/>
                </a:lnTo>
                <a:lnTo>
                  <a:pt x="3662172" y="249631"/>
                </a:lnTo>
                <a:lnTo>
                  <a:pt x="3654857" y="224028"/>
                </a:lnTo>
                <a:lnTo>
                  <a:pt x="3758184" y="224028"/>
                </a:lnTo>
                <a:close/>
                <a:moveTo>
                  <a:pt x="1065280" y="4572"/>
                </a:moveTo>
                <a:lnTo>
                  <a:pt x="1243617" y="56693"/>
                </a:lnTo>
                <a:cubicBezTo>
                  <a:pt x="1241809" y="62694"/>
                  <a:pt x="1237887" y="67380"/>
                  <a:pt x="1231851" y="70752"/>
                </a:cubicBezTo>
                <a:cubicBezTo>
                  <a:pt x="1225816" y="74124"/>
                  <a:pt x="1217549" y="75838"/>
                  <a:pt x="1207052" y="75895"/>
                </a:cubicBezTo>
                <a:cubicBezTo>
                  <a:pt x="1193736" y="111100"/>
                  <a:pt x="1179392" y="144704"/>
                  <a:pt x="1164021" y="176708"/>
                </a:cubicBezTo>
                <a:cubicBezTo>
                  <a:pt x="1148649" y="208712"/>
                  <a:pt x="1132485" y="239116"/>
                  <a:pt x="1115527" y="267919"/>
                </a:cubicBezTo>
                <a:lnTo>
                  <a:pt x="1163099" y="285293"/>
                </a:lnTo>
                <a:cubicBezTo>
                  <a:pt x="1161859" y="289827"/>
                  <a:pt x="1159074" y="293561"/>
                  <a:pt x="1154744" y="296494"/>
                </a:cubicBezTo>
                <a:cubicBezTo>
                  <a:pt x="1150414" y="299428"/>
                  <a:pt x="1143737" y="301790"/>
                  <a:pt x="1134713" y="303581"/>
                </a:cubicBezTo>
                <a:lnTo>
                  <a:pt x="1134713" y="379476"/>
                </a:lnTo>
                <a:lnTo>
                  <a:pt x="1216209" y="350215"/>
                </a:lnTo>
                <a:lnTo>
                  <a:pt x="1216209" y="103327"/>
                </a:lnTo>
                <a:lnTo>
                  <a:pt x="1376173" y="119787"/>
                </a:lnTo>
                <a:cubicBezTo>
                  <a:pt x="1375868" y="125845"/>
                  <a:pt x="1373272" y="131102"/>
                  <a:pt x="1368387" y="135560"/>
                </a:cubicBezTo>
                <a:cubicBezTo>
                  <a:pt x="1363501" y="140018"/>
                  <a:pt x="1355409" y="142990"/>
                  <a:pt x="1344111" y="144475"/>
                </a:cubicBezTo>
                <a:lnTo>
                  <a:pt x="1344111" y="304495"/>
                </a:lnTo>
                <a:lnTo>
                  <a:pt x="1407319" y="282550"/>
                </a:lnTo>
                <a:lnTo>
                  <a:pt x="1407319" y="14631"/>
                </a:lnTo>
                <a:lnTo>
                  <a:pt x="1569108" y="29261"/>
                </a:lnTo>
                <a:cubicBezTo>
                  <a:pt x="1568497" y="35738"/>
                  <a:pt x="1565826" y="41301"/>
                  <a:pt x="1561094" y="45949"/>
                </a:cubicBezTo>
                <a:cubicBezTo>
                  <a:pt x="1556362" y="50597"/>
                  <a:pt x="1547738" y="53874"/>
                  <a:pt x="1535221" y="55779"/>
                </a:cubicBezTo>
                <a:lnTo>
                  <a:pt x="1535221" y="236830"/>
                </a:lnTo>
                <a:lnTo>
                  <a:pt x="1591089" y="216713"/>
                </a:lnTo>
                <a:lnTo>
                  <a:pt x="1596584" y="214884"/>
                </a:lnTo>
                <a:lnTo>
                  <a:pt x="1595668" y="214884"/>
                </a:lnTo>
                <a:lnTo>
                  <a:pt x="1660558" y="154534"/>
                </a:lnTo>
                <a:lnTo>
                  <a:pt x="1769307" y="244145"/>
                </a:lnTo>
                <a:cubicBezTo>
                  <a:pt x="1766182" y="248298"/>
                  <a:pt x="1761687" y="251879"/>
                  <a:pt x="1755819" y="254889"/>
                </a:cubicBezTo>
                <a:cubicBezTo>
                  <a:pt x="1749952" y="257899"/>
                  <a:pt x="1742256" y="260109"/>
                  <a:pt x="1732731" y="261519"/>
                </a:cubicBezTo>
                <a:cubicBezTo>
                  <a:pt x="1732325" y="338870"/>
                  <a:pt x="1730802" y="399153"/>
                  <a:pt x="1728163" y="442367"/>
                </a:cubicBezTo>
                <a:cubicBezTo>
                  <a:pt x="1725524" y="485580"/>
                  <a:pt x="1720549" y="517618"/>
                  <a:pt x="1713241" y="538480"/>
                </a:cubicBezTo>
                <a:cubicBezTo>
                  <a:pt x="1705933" y="559342"/>
                  <a:pt x="1695071" y="574921"/>
                  <a:pt x="1680657" y="585216"/>
                </a:cubicBezTo>
                <a:cubicBezTo>
                  <a:pt x="1667050" y="595751"/>
                  <a:pt x="1651325" y="603714"/>
                  <a:pt x="1633483" y="609105"/>
                </a:cubicBezTo>
                <a:cubicBezTo>
                  <a:pt x="1615640" y="614496"/>
                  <a:pt x="1595098" y="617201"/>
                  <a:pt x="1571856" y="617220"/>
                </a:cubicBezTo>
                <a:cubicBezTo>
                  <a:pt x="1572008" y="597503"/>
                  <a:pt x="1571474" y="580473"/>
                  <a:pt x="1570253" y="566128"/>
                </a:cubicBezTo>
                <a:cubicBezTo>
                  <a:pt x="1569032" y="551783"/>
                  <a:pt x="1566208" y="540468"/>
                  <a:pt x="1561781" y="532181"/>
                </a:cubicBezTo>
                <a:cubicBezTo>
                  <a:pt x="1558671" y="525818"/>
                  <a:pt x="1555046" y="520256"/>
                  <a:pt x="1550905" y="515493"/>
                </a:cubicBezTo>
                <a:cubicBezTo>
                  <a:pt x="1546764" y="510731"/>
                  <a:pt x="1541536" y="506540"/>
                  <a:pt x="1535221" y="502920"/>
                </a:cubicBezTo>
                <a:lnTo>
                  <a:pt x="1535221" y="630936"/>
                </a:lnTo>
                <a:cubicBezTo>
                  <a:pt x="1533926" y="637299"/>
                  <a:pt x="1522583" y="644919"/>
                  <a:pt x="1501189" y="653796"/>
                </a:cubicBezTo>
                <a:cubicBezTo>
                  <a:pt x="1479796" y="662673"/>
                  <a:pt x="1456119" y="667550"/>
                  <a:pt x="1430158" y="668427"/>
                </a:cubicBezTo>
                <a:lnTo>
                  <a:pt x="1407319" y="668427"/>
                </a:lnTo>
                <a:lnTo>
                  <a:pt x="1407319" y="309982"/>
                </a:lnTo>
                <a:lnTo>
                  <a:pt x="1344111" y="331927"/>
                </a:lnTo>
                <a:lnTo>
                  <a:pt x="1344111" y="681228"/>
                </a:lnTo>
                <a:cubicBezTo>
                  <a:pt x="1343863" y="694677"/>
                  <a:pt x="1348252" y="703898"/>
                  <a:pt x="1357279" y="708889"/>
                </a:cubicBezTo>
                <a:cubicBezTo>
                  <a:pt x="1366306" y="713880"/>
                  <a:pt x="1381459" y="716242"/>
                  <a:pt x="1402739" y="715975"/>
                </a:cubicBezTo>
                <a:lnTo>
                  <a:pt x="1528824" y="715975"/>
                </a:lnTo>
                <a:cubicBezTo>
                  <a:pt x="1548719" y="716014"/>
                  <a:pt x="1566840" y="715937"/>
                  <a:pt x="1583186" y="715747"/>
                </a:cubicBezTo>
                <a:cubicBezTo>
                  <a:pt x="1599532" y="715556"/>
                  <a:pt x="1612837" y="715023"/>
                  <a:pt x="1623102" y="714147"/>
                </a:cubicBezTo>
                <a:cubicBezTo>
                  <a:pt x="1631704" y="713785"/>
                  <a:pt x="1639165" y="712451"/>
                  <a:pt x="1645484" y="710146"/>
                </a:cubicBezTo>
                <a:cubicBezTo>
                  <a:pt x="1651803" y="707841"/>
                  <a:pt x="1657437" y="703993"/>
                  <a:pt x="1662385" y="698602"/>
                </a:cubicBezTo>
                <a:cubicBezTo>
                  <a:pt x="1669713" y="688963"/>
                  <a:pt x="1678354" y="673494"/>
                  <a:pt x="1688308" y="652196"/>
                </a:cubicBezTo>
                <a:cubicBezTo>
                  <a:pt x="1698262" y="630898"/>
                  <a:pt x="1709415" y="604000"/>
                  <a:pt x="1721768" y="571500"/>
                </a:cubicBezTo>
                <a:lnTo>
                  <a:pt x="1730903" y="571500"/>
                </a:lnTo>
                <a:lnTo>
                  <a:pt x="1734559" y="702259"/>
                </a:lnTo>
                <a:cubicBezTo>
                  <a:pt x="1754810" y="709422"/>
                  <a:pt x="1768945" y="717271"/>
                  <a:pt x="1776965" y="725805"/>
                </a:cubicBezTo>
                <a:cubicBezTo>
                  <a:pt x="1784985" y="734340"/>
                  <a:pt x="1788833" y="744474"/>
                  <a:pt x="1788509" y="756209"/>
                </a:cubicBezTo>
                <a:cubicBezTo>
                  <a:pt x="1789170" y="776546"/>
                  <a:pt x="1781753" y="792971"/>
                  <a:pt x="1766259" y="805485"/>
                </a:cubicBezTo>
                <a:cubicBezTo>
                  <a:pt x="1750766" y="817999"/>
                  <a:pt x="1723234" y="827109"/>
                  <a:pt x="1683663" y="832815"/>
                </a:cubicBezTo>
                <a:cubicBezTo>
                  <a:pt x="1644092" y="838522"/>
                  <a:pt x="1588520" y="841333"/>
                  <a:pt x="1516948" y="841248"/>
                </a:cubicBezTo>
                <a:lnTo>
                  <a:pt x="1391746" y="841248"/>
                </a:lnTo>
                <a:cubicBezTo>
                  <a:pt x="1329218" y="842677"/>
                  <a:pt x="1284186" y="835247"/>
                  <a:pt x="1256651" y="818960"/>
                </a:cubicBezTo>
                <a:cubicBezTo>
                  <a:pt x="1229116" y="802672"/>
                  <a:pt x="1215635" y="768953"/>
                  <a:pt x="1216209" y="717804"/>
                </a:cubicBezTo>
                <a:lnTo>
                  <a:pt x="1216209" y="378562"/>
                </a:lnTo>
                <a:lnTo>
                  <a:pt x="1148449" y="402336"/>
                </a:lnTo>
                <a:lnTo>
                  <a:pt x="1134713" y="384048"/>
                </a:lnTo>
                <a:lnTo>
                  <a:pt x="1134713" y="836676"/>
                </a:lnTo>
                <a:cubicBezTo>
                  <a:pt x="1132714" y="842201"/>
                  <a:pt x="1121409" y="849440"/>
                  <a:pt x="1100796" y="858393"/>
                </a:cubicBezTo>
                <a:cubicBezTo>
                  <a:pt x="1080183" y="867347"/>
                  <a:pt x="1056773" y="872300"/>
                  <a:pt x="1030565" y="873252"/>
                </a:cubicBezTo>
                <a:lnTo>
                  <a:pt x="1006812" y="873252"/>
                </a:lnTo>
                <a:lnTo>
                  <a:pt x="1006812" y="416052"/>
                </a:lnTo>
                <a:cubicBezTo>
                  <a:pt x="992600" y="432016"/>
                  <a:pt x="977817" y="447180"/>
                  <a:pt x="962463" y="461544"/>
                </a:cubicBezTo>
                <a:cubicBezTo>
                  <a:pt x="947109" y="475907"/>
                  <a:pt x="931412" y="489700"/>
                  <a:pt x="915372" y="502920"/>
                </a:cubicBezTo>
                <a:lnTo>
                  <a:pt x="905313" y="496519"/>
                </a:lnTo>
                <a:cubicBezTo>
                  <a:pt x="926576" y="455445"/>
                  <a:pt x="947446" y="408054"/>
                  <a:pt x="967925" y="354347"/>
                </a:cubicBezTo>
                <a:cubicBezTo>
                  <a:pt x="988404" y="300640"/>
                  <a:pt x="1007103" y="243835"/>
                  <a:pt x="1024023" y="183930"/>
                </a:cubicBezTo>
                <a:cubicBezTo>
                  <a:pt x="1040943" y="124026"/>
                  <a:pt x="1054695" y="64240"/>
                  <a:pt x="1065280" y="4572"/>
                </a:cubicBezTo>
                <a:close/>
                <a:moveTo>
                  <a:pt x="2888589" y="3658"/>
                </a:moveTo>
                <a:lnTo>
                  <a:pt x="3066897" y="56693"/>
                </a:lnTo>
                <a:cubicBezTo>
                  <a:pt x="3065107" y="62694"/>
                  <a:pt x="3061144" y="67380"/>
                  <a:pt x="3055010" y="70752"/>
                </a:cubicBezTo>
                <a:cubicBezTo>
                  <a:pt x="3048876" y="74124"/>
                  <a:pt x="3040342" y="75838"/>
                  <a:pt x="3029407" y="75895"/>
                </a:cubicBezTo>
                <a:cubicBezTo>
                  <a:pt x="3017101" y="109690"/>
                  <a:pt x="3003994" y="141770"/>
                  <a:pt x="2990088" y="172136"/>
                </a:cubicBezTo>
                <a:cubicBezTo>
                  <a:pt x="2976181" y="202502"/>
                  <a:pt x="2961246" y="231382"/>
                  <a:pt x="2945282" y="258775"/>
                </a:cubicBezTo>
                <a:lnTo>
                  <a:pt x="2989173" y="274320"/>
                </a:lnTo>
                <a:cubicBezTo>
                  <a:pt x="2987497" y="278854"/>
                  <a:pt x="2984449" y="282588"/>
                  <a:pt x="2980029" y="285522"/>
                </a:cubicBezTo>
                <a:cubicBezTo>
                  <a:pt x="2975610" y="288455"/>
                  <a:pt x="2968904" y="290818"/>
                  <a:pt x="2959913" y="292608"/>
                </a:cubicBezTo>
                <a:lnTo>
                  <a:pt x="2959913" y="836676"/>
                </a:lnTo>
                <a:cubicBezTo>
                  <a:pt x="2958274" y="842163"/>
                  <a:pt x="2946921" y="849249"/>
                  <a:pt x="2925851" y="857936"/>
                </a:cubicBezTo>
                <a:cubicBezTo>
                  <a:pt x="2904782" y="866623"/>
                  <a:pt x="2881084" y="871423"/>
                  <a:pt x="2854757" y="872338"/>
                </a:cubicBezTo>
                <a:lnTo>
                  <a:pt x="2830982" y="872338"/>
                </a:lnTo>
                <a:lnTo>
                  <a:pt x="2830982" y="410566"/>
                </a:lnTo>
                <a:cubicBezTo>
                  <a:pt x="2802636" y="439827"/>
                  <a:pt x="2772461" y="466344"/>
                  <a:pt x="2740457" y="490119"/>
                </a:cubicBezTo>
                <a:lnTo>
                  <a:pt x="2731313" y="483718"/>
                </a:lnTo>
                <a:cubicBezTo>
                  <a:pt x="2753185" y="443924"/>
                  <a:pt x="2774363" y="398035"/>
                  <a:pt x="2794847" y="346050"/>
                </a:cubicBezTo>
                <a:cubicBezTo>
                  <a:pt x="2815330" y="294064"/>
                  <a:pt x="2833731" y="238828"/>
                  <a:pt x="2850049" y="180340"/>
                </a:cubicBezTo>
                <a:cubicBezTo>
                  <a:pt x="2866367" y="121852"/>
                  <a:pt x="2879214" y="62958"/>
                  <a:pt x="2888589" y="3658"/>
                </a:cubicBezTo>
                <a:close/>
                <a:moveTo>
                  <a:pt x="4206240" y="0"/>
                </a:moveTo>
                <a:cubicBezTo>
                  <a:pt x="4272055" y="15780"/>
                  <a:pt x="4315818" y="36967"/>
                  <a:pt x="4337528" y="63561"/>
                </a:cubicBezTo>
                <a:cubicBezTo>
                  <a:pt x="4359238" y="90154"/>
                  <a:pt x="4365881" y="115254"/>
                  <a:pt x="4357459" y="138862"/>
                </a:cubicBezTo>
                <a:cubicBezTo>
                  <a:pt x="4349036" y="162470"/>
                  <a:pt x="4332534" y="177686"/>
                  <a:pt x="4307953" y="184509"/>
                </a:cubicBezTo>
                <a:cubicBezTo>
                  <a:pt x="4283371" y="191333"/>
                  <a:pt x="4257696" y="182865"/>
                  <a:pt x="4230929" y="159106"/>
                </a:cubicBezTo>
                <a:cubicBezTo>
                  <a:pt x="4232243" y="143541"/>
                  <a:pt x="4232129" y="128036"/>
                  <a:pt x="4230586" y="112593"/>
                </a:cubicBezTo>
                <a:cubicBezTo>
                  <a:pt x="4229043" y="97149"/>
                  <a:pt x="4226414" y="81888"/>
                  <a:pt x="4222699" y="66809"/>
                </a:cubicBezTo>
                <a:cubicBezTo>
                  <a:pt x="4217975" y="69552"/>
                  <a:pt x="4210964" y="71381"/>
                  <a:pt x="4201668" y="72295"/>
                </a:cubicBezTo>
                <a:cubicBezTo>
                  <a:pt x="4194334" y="91593"/>
                  <a:pt x="4185914" y="111748"/>
                  <a:pt x="4176408" y="132760"/>
                </a:cubicBezTo>
                <a:cubicBezTo>
                  <a:pt x="4166902" y="153772"/>
                  <a:pt x="4156424" y="175070"/>
                  <a:pt x="4144975" y="196653"/>
                </a:cubicBezTo>
                <a:lnTo>
                  <a:pt x="4148633" y="198482"/>
                </a:lnTo>
                <a:lnTo>
                  <a:pt x="4359859" y="198482"/>
                </a:lnTo>
                <a:lnTo>
                  <a:pt x="4419295" y="116186"/>
                </a:lnTo>
                <a:cubicBezTo>
                  <a:pt x="4419899" y="116644"/>
                  <a:pt x="4426311" y="121926"/>
                  <a:pt x="4438531" y="132034"/>
                </a:cubicBezTo>
                <a:cubicBezTo>
                  <a:pt x="4450752" y="142142"/>
                  <a:pt x="4465156" y="154329"/>
                  <a:pt x="4481745" y="168597"/>
                </a:cubicBezTo>
                <a:cubicBezTo>
                  <a:pt x="4498335" y="182865"/>
                  <a:pt x="4513484" y="196468"/>
                  <a:pt x="4527194" y="209406"/>
                </a:cubicBezTo>
                <a:cubicBezTo>
                  <a:pt x="4525728" y="214394"/>
                  <a:pt x="4522718" y="218073"/>
                  <a:pt x="4518165" y="220444"/>
                </a:cubicBezTo>
                <a:cubicBezTo>
                  <a:pt x="4513612" y="222814"/>
                  <a:pt x="4508087" y="223990"/>
                  <a:pt x="4501591" y="223971"/>
                </a:cubicBezTo>
                <a:lnTo>
                  <a:pt x="4341571" y="223971"/>
                </a:lnTo>
                <a:lnTo>
                  <a:pt x="4341571" y="385020"/>
                </a:lnTo>
                <a:lnTo>
                  <a:pt x="4343400" y="385020"/>
                </a:lnTo>
                <a:lnTo>
                  <a:pt x="4399178" y="304495"/>
                </a:lnTo>
                <a:cubicBezTo>
                  <a:pt x="4399732" y="304947"/>
                  <a:pt x="4405636" y="310143"/>
                  <a:pt x="4416890" y="320083"/>
                </a:cubicBezTo>
                <a:cubicBezTo>
                  <a:pt x="4428146" y="330022"/>
                  <a:pt x="4441433" y="341992"/>
                  <a:pt x="4456752" y="355992"/>
                </a:cubicBezTo>
                <a:cubicBezTo>
                  <a:pt x="4472070" y="369992"/>
                  <a:pt x="4486103" y="383310"/>
                  <a:pt x="4498848" y="395944"/>
                </a:cubicBezTo>
                <a:cubicBezTo>
                  <a:pt x="4497439" y="400931"/>
                  <a:pt x="4494543" y="404611"/>
                  <a:pt x="4490161" y="406981"/>
                </a:cubicBezTo>
                <a:cubicBezTo>
                  <a:pt x="4485780" y="409352"/>
                  <a:pt x="4480141" y="410528"/>
                  <a:pt x="4473245" y="410509"/>
                </a:cubicBezTo>
                <a:lnTo>
                  <a:pt x="4341571" y="410509"/>
                </a:lnTo>
                <a:lnTo>
                  <a:pt x="4341571" y="575215"/>
                </a:lnTo>
                <a:lnTo>
                  <a:pt x="4343400" y="575215"/>
                </a:lnTo>
                <a:lnTo>
                  <a:pt x="4399178" y="494691"/>
                </a:lnTo>
                <a:cubicBezTo>
                  <a:pt x="4399732" y="495144"/>
                  <a:pt x="4405636" y="500339"/>
                  <a:pt x="4416890" y="510279"/>
                </a:cubicBezTo>
                <a:cubicBezTo>
                  <a:pt x="4428146" y="520218"/>
                  <a:pt x="4441433" y="532188"/>
                  <a:pt x="4456752" y="546188"/>
                </a:cubicBezTo>
                <a:cubicBezTo>
                  <a:pt x="4472070" y="560188"/>
                  <a:pt x="4486103" y="573505"/>
                  <a:pt x="4498848" y="586139"/>
                </a:cubicBezTo>
                <a:cubicBezTo>
                  <a:pt x="4497439" y="591127"/>
                  <a:pt x="4494543" y="594806"/>
                  <a:pt x="4490161" y="597176"/>
                </a:cubicBezTo>
                <a:cubicBezTo>
                  <a:pt x="4485780" y="599547"/>
                  <a:pt x="4480141" y="600723"/>
                  <a:pt x="4473245" y="600704"/>
                </a:cubicBezTo>
                <a:lnTo>
                  <a:pt x="4341571" y="600704"/>
                </a:lnTo>
                <a:lnTo>
                  <a:pt x="4341571" y="769982"/>
                </a:lnTo>
                <a:lnTo>
                  <a:pt x="4366260" y="769982"/>
                </a:lnTo>
                <a:lnTo>
                  <a:pt x="4428439" y="683971"/>
                </a:lnTo>
                <a:cubicBezTo>
                  <a:pt x="4429054" y="684440"/>
                  <a:pt x="4435647" y="689907"/>
                  <a:pt x="4448218" y="700371"/>
                </a:cubicBezTo>
                <a:cubicBezTo>
                  <a:pt x="4460787" y="710836"/>
                  <a:pt x="4475644" y="723483"/>
                  <a:pt x="4492786" y="738313"/>
                </a:cubicBezTo>
                <a:cubicBezTo>
                  <a:pt x="4509928" y="753143"/>
                  <a:pt x="4525665" y="767340"/>
                  <a:pt x="4539996" y="780906"/>
                </a:cubicBezTo>
                <a:cubicBezTo>
                  <a:pt x="4538529" y="785894"/>
                  <a:pt x="4535519" y="789573"/>
                  <a:pt x="4530966" y="791944"/>
                </a:cubicBezTo>
                <a:cubicBezTo>
                  <a:pt x="4526414" y="794314"/>
                  <a:pt x="4520889" y="795490"/>
                  <a:pt x="4514393" y="795471"/>
                </a:cubicBezTo>
                <a:lnTo>
                  <a:pt x="4135831" y="795471"/>
                </a:lnTo>
                <a:lnTo>
                  <a:pt x="4135831" y="837533"/>
                </a:lnTo>
                <a:cubicBezTo>
                  <a:pt x="4135603" y="842582"/>
                  <a:pt x="4126916" y="849402"/>
                  <a:pt x="4109771" y="857993"/>
                </a:cubicBezTo>
                <a:cubicBezTo>
                  <a:pt x="4092626" y="866585"/>
                  <a:pt x="4068394" y="871347"/>
                  <a:pt x="4037076" y="872281"/>
                </a:cubicBezTo>
                <a:lnTo>
                  <a:pt x="4014216" y="872281"/>
                </a:lnTo>
                <a:lnTo>
                  <a:pt x="4014216" y="386841"/>
                </a:lnTo>
                <a:cubicBezTo>
                  <a:pt x="4002367" y="399649"/>
                  <a:pt x="3990175" y="412080"/>
                  <a:pt x="3977640" y="424134"/>
                </a:cubicBezTo>
                <a:cubicBezTo>
                  <a:pt x="3965105" y="436188"/>
                  <a:pt x="3951999" y="447507"/>
                  <a:pt x="3938321" y="458090"/>
                </a:cubicBezTo>
                <a:lnTo>
                  <a:pt x="3930091" y="450769"/>
                </a:lnTo>
                <a:cubicBezTo>
                  <a:pt x="3954204" y="406988"/>
                  <a:pt x="3975371" y="358545"/>
                  <a:pt x="3993591" y="305440"/>
                </a:cubicBezTo>
                <a:cubicBezTo>
                  <a:pt x="4011811" y="252336"/>
                  <a:pt x="4026882" y="199483"/>
                  <a:pt x="4038803" y="146881"/>
                </a:cubicBezTo>
                <a:cubicBezTo>
                  <a:pt x="4050724" y="94280"/>
                  <a:pt x="4059293" y="46844"/>
                  <a:pt x="4064508" y="4572"/>
                </a:cubicBezTo>
                <a:lnTo>
                  <a:pt x="4217213" y="47549"/>
                </a:lnTo>
                <a:cubicBezTo>
                  <a:pt x="4211574" y="31090"/>
                  <a:pt x="4205478" y="16459"/>
                  <a:pt x="4198925" y="3658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16" name="文本框-5_矢量">
            <a:extLst>
              <a:ext uri="{FF2B5EF4-FFF2-40B4-BE49-F238E27FC236}">
                <a16:creationId xmlns:a16="http://schemas.microsoft.com/office/drawing/2014/main" id="{1E92B9CA-D08B-4286-A1EC-596B7D73CFC8}"/>
              </a:ext>
            </a:extLst>
          </p:cNvPr>
          <p:cNvSpPr txBox="1"/>
          <p:nvPr/>
        </p:nvSpPr>
        <p:spPr>
          <a:xfrm>
            <a:off x="4734217" y="5429334"/>
            <a:ext cx="2714929" cy="211226"/>
          </a:xfrm>
          <a:custGeom>
            <a:avLst/>
            <a:gdLst/>
            <a:ahLst/>
            <a:cxnLst/>
            <a:rect l="l" t="t" r="r" b="b"/>
            <a:pathLst>
              <a:path w="2714929" h="211226">
                <a:moveTo>
                  <a:pt x="1658036" y="152247"/>
                </a:moveTo>
                <a:lnTo>
                  <a:pt x="1675181" y="153162"/>
                </a:lnTo>
                <a:lnTo>
                  <a:pt x="1675181" y="178765"/>
                </a:lnTo>
                <a:cubicBezTo>
                  <a:pt x="1675181" y="183185"/>
                  <a:pt x="1676171" y="186156"/>
                  <a:pt x="1678152" y="187680"/>
                </a:cubicBezTo>
                <a:cubicBezTo>
                  <a:pt x="1680134" y="189204"/>
                  <a:pt x="1683715" y="190119"/>
                  <a:pt x="1688897" y="190424"/>
                </a:cubicBezTo>
                <a:cubicBezTo>
                  <a:pt x="1694688" y="190728"/>
                  <a:pt x="1700403" y="190919"/>
                  <a:pt x="1706042" y="190995"/>
                </a:cubicBezTo>
                <a:cubicBezTo>
                  <a:pt x="1711680" y="191071"/>
                  <a:pt x="1717395" y="190881"/>
                  <a:pt x="1723187" y="190424"/>
                </a:cubicBezTo>
                <a:cubicBezTo>
                  <a:pt x="1726387" y="190271"/>
                  <a:pt x="1728978" y="190005"/>
                  <a:pt x="1730959" y="189624"/>
                </a:cubicBezTo>
                <a:cubicBezTo>
                  <a:pt x="1732940" y="189243"/>
                  <a:pt x="1734502" y="188709"/>
                  <a:pt x="1735645" y="188023"/>
                </a:cubicBezTo>
                <a:cubicBezTo>
                  <a:pt x="1736788" y="187338"/>
                  <a:pt x="1737665" y="186347"/>
                  <a:pt x="1738274" y="185052"/>
                </a:cubicBezTo>
                <a:cubicBezTo>
                  <a:pt x="1738884" y="183756"/>
                  <a:pt x="1739341" y="182042"/>
                  <a:pt x="1739646" y="179908"/>
                </a:cubicBezTo>
                <a:cubicBezTo>
                  <a:pt x="1740103" y="176860"/>
                  <a:pt x="1740484" y="173964"/>
                  <a:pt x="1740789" y="171221"/>
                </a:cubicBezTo>
                <a:cubicBezTo>
                  <a:pt x="1741094" y="168478"/>
                  <a:pt x="1741246" y="165735"/>
                  <a:pt x="1741246" y="162992"/>
                </a:cubicBezTo>
                <a:lnTo>
                  <a:pt x="1756791" y="168935"/>
                </a:lnTo>
                <a:cubicBezTo>
                  <a:pt x="1756639" y="171069"/>
                  <a:pt x="1756448" y="173279"/>
                  <a:pt x="1756219" y="175565"/>
                </a:cubicBezTo>
                <a:cubicBezTo>
                  <a:pt x="1755991" y="177851"/>
                  <a:pt x="1755495" y="180899"/>
                  <a:pt x="1754733" y="184709"/>
                </a:cubicBezTo>
                <a:cubicBezTo>
                  <a:pt x="1753971" y="188366"/>
                  <a:pt x="1753019" y="191376"/>
                  <a:pt x="1751876" y="193738"/>
                </a:cubicBezTo>
                <a:cubicBezTo>
                  <a:pt x="1750733" y="196101"/>
                  <a:pt x="1749133" y="197929"/>
                  <a:pt x="1747075" y="199225"/>
                </a:cubicBezTo>
                <a:cubicBezTo>
                  <a:pt x="1745018" y="200520"/>
                  <a:pt x="1742389" y="201473"/>
                  <a:pt x="1739189" y="202082"/>
                </a:cubicBezTo>
                <a:cubicBezTo>
                  <a:pt x="1735988" y="202692"/>
                  <a:pt x="1732026" y="203149"/>
                  <a:pt x="1727301" y="203454"/>
                </a:cubicBezTo>
                <a:cubicBezTo>
                  <a:pt x="1712366" y="204368"/>
                  <a:pt x="1697507" y="204368"/>
                  <a:pt x="1682724" y="203454"/>
                </a:cubicBezTo>
                <a:cubicBezTo>
                  <a:pt x="1678152" y="203149"/>
                  <a:pt x="1674304" y="202616"/>
                  <a:pt x="1671180" y="201854"/>
                </a:cubicBezTo>
                <a:cubicBezTo>
                  <a:pt x="1668056" y="201092"/>
                  <a:pt x="1665503" y="199911"/>
                  <a:pt x="1663522" y="198310"/>
                </a:cubicBezTo>
                <a:cubicBezTo>
                  <a:pt x="1661541" y="196710"/>
                  <a:pt x="1660131" y="194538"/>
                  <a:pt x="1659293" y="191795"/>
                </a:cubicBezTo>
                <a:cubicBezTo>
                  <a:pt x="1658455" y="189052"/>
                  <a:pt x="1658036" y="185471"/>
                  <a:pt x="1658036" y="181051"/>
                </a:cubicBezTo>
                <a:close/>
                <a:moveTo>
                  <a:pt x="1628775" y="149961"/>
                </a:moveTo>
                <a:lnTo>
                  <a:pt x="1643634" y="156819"/>
                </a:lnTo>
                <a:cubicBezTo>
                  <a:pt x="1639671" y="164592"/>
                  <a:pt x="1635709" y="172021"/>
                  <a:pt x="1631747" y="179108"/>
                </a:cubicBezTo>
                <a:cubicBezTo>
                  <a:pt x="1627784" y="186195"/>
                  <a:pt x="1622755" y="193472"/>
                  <a:pt x="1616659" y="200939"/>
                </a:cubicBezTo>
                <a:lnTo>
                  <a:pt x="1602486" y="192024"/>
                </a:lnTo>
                <a:cubicBezTo>
                  <a:pt x="1608429" y="184709"/>
                  <a:pt x="1613421" y="177851"/>
                  <a:pt x="1617459" y="171450"/>
                </a:cubicBezTo>
                <a:cubicBezTo>
                  <a:pt x="1621498" y="165049"/>
                  <a:pt x="1625270" y="157886"/>
                  <a:pt x="1628775" y="149961"/>
                </a:cubicBezTo>
                <a:close/>
                <a:moveTo>
                  <a:pt x="1776679" y="149504"/>
                </a:moveTo>
                <a:cubicBezTo>
                  <a:pt x="1781556" y="155295"/>
                  <a:pt x="1786699" y="161582"/>
                  <a:pt x="1792109" y="168364"/>
                </a:cubicBezTo>
                <a:cubicBezTo>
                  <a:pt x="1797520" y="175146"/>
                  <a:pt x="1802816" y="182270"/>
                  <a:pt x="1807997" y="189738"/>
                </a:cubicBezTo>
                <a:lnTo>
                  <a:pt x="1795424" y="200711"/>
                </a:lnTo>
                <a:cubicBezTo>
                  <a:pt x="1789938" y="192329"/>
                  <a:pt x="1784718" y="184556"/>
                  <a:pt x="1779765" y="177393"/>
                </a:cubicBezTo>
                <a:cubicBezTo>
                  <a:pt x="1774812" y="170231"/>
                  <a:pt x="1769745" y="163906"/>
                  <a:pt x="1764563" y="158420"/>
                </a:cubicBezTo>
                <a:close/>
                <a:moveTo>
                  <a:pt x="1237412" y="146761"/>
                </a:moveTo>
                <a:lnTo>
                  <a:pt x="1237412" y="160706"/>
                </a:lnTo>
                <a:lnTo>
                  <a:pt x="1312850" y="160706"/>
                </a:lnTo>
                <a:lnTo>
                  <a:pt x="1312850" y="146761"/>
                </a:lnTo>
                <a:close/>
                <a:moveTo>
                  <a:pt x="1701698" y="143103"/>
                </a:moveTo>
                <a:cubicBezTo>
                  <a:pt x="1706118" y="146913"/>
                  <a:pt x="1710652" y="151066"/>
                  <a:pt x="1715300" y="155562"/>
                </a:cubicBezTo>
                <a:cubicBezTo>
                  <a:pt x="1719948" y="160058"/>
                  <a:pt x="1724482" y="164744"/>
                  <a:pt x="1728902" y="169621"/>
                </a:cubicBezTo>
                <a:lnTo>
                  <a:pt x="1719072" y="181280"/>
                </a:lnTo>
                <a:cubicBezTo>
                  <a:pt x="1714348" y="175641"/>
                  <a:pt x="1709623" y="170383"/>
                  <a:pt x="1704899" y="165506"/>
                </a:cubicBezTo>
                <a:cubicBezTo>
                  <a:pt x="1700174" y="160629"/>
                  <a:pt x="1695755" y="156438"/>
                  <a:pt x="1691640" y="152933"/>
                </a:cubicBezTo>
                <a:close/>
                <a:moveTo>
                  <a:pt x="64008" y="139674"/>
                </a:moveTo>
                <a:lnTo>
                  <a:pt x="64008" y="177622"/>
                </a:lnTo>
                <a:lnTo>
                  <a:pt x="158420" y="177622"/>
                </a:lnTo>
                <a:lnTo>
                  <a:pt x="158420" y="139674"/>
                </a:lnTo>
                <a:close/>
                <a:moveTo>
                  <a:pt x="309524" y="137846"/>
                </a:moveTo>
                <a:lnTo>
                  <a:pt x="309524" y="167564"/>
                </a:lnTo>
                <a:lnTo>
                  <a:pt x="357073" y="167564"/>
                </a:lnTo>
                <a:lnTo>
                  <a:pt x="357073" y="137846"/>
                </a:lnTo>
                <a:close/>
                <a:moveTo>
                  <a:pt x="1411148" y="124358"/>
                </a:moveTo>
                <a:lnTo>
                  <a:pt x="1418463" y="127101"/>
                </a:lnTo>
                <a:lnTo>
                  <a:pt x="1427607" y="130988"/>
                </a:lnTo>
                <a:cubicBezTo>
                  <a:pt x="1426083" y="136017"/>
                  <a:pt x="1424026" y="142075"/>
                  <a:pt x="1421435" y="149161"/>
                </a:cubicBezTo>
                <a:cubicBezTo>
                  <a:pt x="1418844" y="156248"/>
                  <a:pt x="1416063" y="163487"/>
                  <a:pt x="1413091" y="170878"/>
                </a:cubicBezTo>
                <a:cubicBezTo>
                  <a:pt x="1410119" y="178270"/>
                  <a:pt x="1407071" y="185394"/>
                  <a:pt x="1403947" y="192252"/>
                </a:cubicBezTo>
                <a:cubicBezTo>
                  <a:pt x="1400823" y="199110"/>
                  <a:pt x="1397965" y="204825"/>
                  <a:pt x="1395374" y="209397"/>
                </a:cubicBezTo>
                <a:lnTo>
                  <a:pt x="1379601" y="201625"/>
                </a:lnTo>
                <a:cubicBezTo>
                  <a:pt x="1382039" y="197205"/>
                  <a:pt x="1384782" y="191643"/>
                  <a:pt x="1387830" y="184937"/>
                </a:cubicBezTo>
                <a:cubicBezTo>
                  <a:pt x="1390878" y="178232"/>
                  <a:pt x="1393888" y="171221"/>
                  <a:pt x="1396860" y="163906"/>
                </a:cubicBezTo>
                <a:cubicBezTo>
                  <a:pt x="1399832" y="156591"/>
                  <a:pt x="1402613" y="149428"/>
                  <a:pt x="1405204" y="142418"/>
                </a:cubicBezTo>
                <a:cubicBezTo>
                  <a:pt x="1407795" y="135407"/>
                  <a:pt x="1409776" y="129387"/>
                  <a:pt x="1411148" y="124358"/>
                </a:cubicBezTo>
                <a:close/>
                <a:moveTo>
                  <a:pt x="1077849" y="119786"/>
                </a:moveTo>
                <a:cubicBezTo>
                  <a:pt x="1080287" y="121920"/>
                  <a:pt x="1083221" y="124625"/>
                  <a:pt x="1086650" y="127902"/>
                </a:cubicBezTo>
                <a:cubicBezTo>
                  <a:pt x="1090079" y="131178"/>
                  <a:pt x="1093546" y="134607"/>
                  <a:pt x="1097051" y="138189"/>
                </a:cubicBezTo>
                <a:cubicBezTo>
                  <a:pt x="1100557" y="141770"/>
                  <a:pt x="1103871" y="145313"/>
                  <a:pt x="1106995" y="148818"/>
                </a:cubicBezTo>
                <a:cubicBezTo>
                  <a:pt x="1110120" y="152324"/>
                  <a:pt x="1112672" y="155448"/>
                  <a:pt x="1114653" y="158191"/>
                </a:cubicBezTo>
                <a:lnTo>
                  <a:pt x="1103452" y="170764"/>
                </a:lnTo>
                <a:cubicBezTo>
                  <a:pt x="1101471" y="167564"/>
                  <a:pt x="1098956" y="164058"/>
                  <a:pt x="1095908" y="160248"/>
                </a:cubicBezTo>
                <a:cubicBezTo>
                  <a:pt x="1092860" y="156438"/>
                  <a:pt x="1089660" y="152628"/>
                  <a:pt x="1086307" y="148818"/>
                </a:cubicBezTo>
                <a:cubicBezTo>
                  <a:pt x="1082954" y="145008"/>
                  <a:pt x="1079640" y="141465"/>
                  <a:pt x="1076363" y="138189"/>
                </a:cubicBezTo>
                <a:cubicBezTo>
                  <a:pt x="1073086" y="134912"/>
                  <a:pt x="1070229" y="132207"/>
                  <a:pt x="1067790" y="130073"/>
                </a:cubicBezTo>
                <a:close/>
                <a:moveTo>
                  <a:pt x="1237412" y="119329"/>
                </a:moveTo>
                <a:lnTo>
                  <a:pt x="1237412" y="133274"/>
                </a:lnTo>
                <a:lnTo>
                  <a:pt x="1312850" y="133274"/>
                </a:lnTo>
                <a:lnTo>
                  <a:pt x="1312850" y="119329"/>
                </a:lnTo>
                <a:close/>
                <a:moveTo>
                  <a:pt x="1006297" y="118872"/>
                </a:moveTo>
                <a:lnTo>
                  <a:pt x="1018184" y="126873"/>
                </a:lnTo>
                <a:cubicBezTo>
                  <a:pt x="1015898" y="130683"/>
                  <a:pt x="1013346" y="134531"/>
                  <a:pt x="1010526" y="138417"/>
                </a:cubicBezTo>
                <a:cubicBezTo>
                  <a:pt x="1007707" y="142303"/>
                  <a:pt x="1004697" y="146037"/>
                  <a:pt x="1001496" y="149619"/>
                </a:cubicBezTo>
                <a:cubicBezTo>
                  <a:pt x="998296" y="153200"/>
                  <a:pt x="995096" y="156629"/>
                  <a:pt x="991895" y="159906"/>
                </a:cubicBezTo>
                <a:cubicBezTo>
                  <a:pt x="988695" y="163182"/>
                  <a:pt x="985647" y="166192"/>
                  <a:pt x="982751" y="168935"/>
                </a:cubicBezTo>
                <a:lnTo>
                  <a:pt x="971778" y="158877"/>
                </a:lnTo>
                <a:cubicBezTo>
                  <a:pt x="977570" y="153848"/>
                  <a:pt x="983628" y="147714"/>
                  <a:pt x="989952" y="140475"/>
                </a:cubicBezTo>
                <a:cubicBezTo>
                  <a:pt x="996277" y="133236"/>
                  <a:pt x="1001725" y="126035"/>
                  <a:pt x="1006297" y="118872"/>
                </a:cubicBezTo>
                <a:close/>
                <a:moveTo>
                  <a:pt x="1648663" y="117957"/>
                </a:moveTo>
                <a:lnTo>
                  <a:pt x="1648663" y="130073"/>
                </a:lnTo>
                <a:lnTo>
                  <a:pt x="1759763" y="130073"/>
                </a:lnTo>
                <a:lnTo>
                  <a:pt x="1759763" y="117957"/>
                </a:lnTo>
                <a:close/>
                <a:moveTo>
                  <a:pt x="1221638" y="105842"/>
                </a:moveTo>
                <a:lnTo>
                  <a:pt x="1328623" y="105842"/>
                </a:lnTo>
                <a:lnTo>
                  <a:pt x="1328623" y="183794"/>
                </a:lnTo>
                <a:cubicBezTo>
                  <a:pt x="1328623" y="187757"/>
                  <a:pt x="1328242" y="191033"/>
                  <a:pt x="1327480" y="193624"/>
                </a:cubicBezTo>
                <a:cubicBezTo>
                  <a:pt x="1326718" y="196215"/>
                  <a:pt x="1325308" y="198310"/>
                  <a:pt x="1323251" y="199911"/>
                </a:cubicBezTo>
                <a:cubicBezTo>
                  <a:pt x="1321194" y="201511"/>
                  <a:pt x="1318412" y="202692"/>
                  <a:pt x="1314907" y="203454"/>
                </a:cubicBezTo>
                <a:cubicBezTo>
                  <a:pt x="1311402" y="204216"/>
                  <a:pt x="1306906" y="204825"/>
                  <a:pt x="1301420" y="205283"/>
                </a:cubicBezTo>
                <a:lnTo>
                  <a:pt x="1294562" y="205968"/>
                </a:lnTo>
                <a:lnTo>
                  <a:pt x="1289761" y="192938"/>
                </a:lnTo>
                <a:lnTo>
                  <a:pt x="1298448" y="192252"/>
                </a:lnTo>
                <a:cubicBezTo>
                  <a:pt x="1301801" y="191948"/>
                  <a:pt x="1304430" y="191567"/>
                  <a:pt x="1306334" y="191109"/>
                </a:cubicBezTo>
                <a:cubicBezTo>
                  <a:pt x="1308240" y="190652"/>
                  <a:pt x="1309687" y="190005"/>
                  <a:pt x="1310678" y="189166"/>
                </a:cubicBezTo>
                <a:cubicBezTo>
                  <a:pt x="1311669" y="188328"/>
                  <a:pt x="1312278" y="187223"/>
                  <a:pt x="1312507" y="185852"/>
                </a:cubicBezTo>
                <a:cubicBezTo>
                  <a:pt x="1312735" y="184480"/>
                  <a:pt x="1312850" y="182727"/>
                  <a:pt x="1312850" y="180594"/>
                </a:cubicBezTo>
                <a:lnTo>
                  <a:pt x="1312850" y="174193"/>
                </a:lnTo>
                <a:lnTo>
                  <a:pt x="1237412" y="174193"/>
                </a:lnTo>
                <a:lnTo>
                  <a:pt x="1237412" y="205968"/>
                </a:lnTo>
                <a:lnTo>
                  <a:pt x="1221638" y="205968"/>
                </a:lnTo>
                <a:close/>
                <a:moveTo>
                  <a:pt x="1648663" y="92126"/>
                </a:moveTo>
                <a:lnTo>
                  <a:pt x="1648663" y="105384"/>
                </a:lnTo>
                <a:lnTo>
                  <a:pt x="1759763" y="105384"/>
                </a:lnTo>
                <a:lnTo>
                  <a:pt x="1759763" y="92126"/>
                </a:lnTo>
                <a:close/>
                <a:moveTo>
                  <a:pt x="357073" y="88697"/>
                </a:moveTo>
                <a:cubicBezTo>
                  <a:pt x="359054" y="90373"/>
                  <a:pt x="361798" y="92697"/>
                  <a:pt x="365303" y="95669"/>
                </a:cubicBezTo>
                <a:cubicBezTo>
                  <a:pt x="368808" y="98641"/>
                  <a:pt x="372465" y="101765"/>
                  <a:pt x="376275" y="105042"/>
                </a:cubicBezTo>
                <a:cubicBezTo>
                  <a:pt x="380085" y="108318"/>
                  <a:pt x="383705" y="111557"/>
                  <a:pt x="387134" y="114757"/>
                </a:cubicBezTo>
                <a:cubicBezTo>
                  <a:pt x="390563" y="117957"/>
                  <a:pt x="393268" y="120624"/>
                  <a:pt x="395249" y="122758"/>
                </a:cubicBezTo>
                <a:lnTo>
                  <a:pt x="385648" y="135102"/>
                </a:lnTo>
                <a:cubicBezTo>
                  <a:pt x="383362" y="132512"/>
                  <a:pt x="380505" y="129502"/>
                  <a:pt x="377076" y="126073"/>
                </a:cubicBezTo>
                <a:cubicBezTo>
                  <a:pt x="373647" y="122644"/>
                  <a:pt x="370065" y="119215"/>
                  <a:pt x="366331" y="115786"/>
                </a:cubicBezTo>
                <a:cubicBezTo>
                  <a:pt x="362598" y="112357"/>
                  <a:pt x="358978" y="109118"/>
                  <a:pt x="355473" y="106070"/>
                </a:cubicBezTo>
                <a:cubicBezTo>
                  <a:pt x="351968" y="103022"/>
                  <a:pt x="349072" y="100584"/>
                  <a:pt x="346786" y="98755"/>
                </a:cubicBezTo>
                <a:close/>
                <a:moveTo>
                  <a:pt x="800328" y="88468"/>
                </a:moveTo>
                <a:lnTo>
                  <a:pt x="800328" y="125501"/>
                </a:lnTo>
                <a:lnTo>
                  <a:pt x="855650" y="125501"/>
                </a:lnTo>
                <a:lnTo>
                  <a:pt x="855650" y="88468"/>
                </a:lnTo>
                <a:close/>
                <a:moveTo>
                  <a:pt x="729691" y="88468"/>
                </a:moveTo>
                <a:lnTo>
                  <a:pt x="729691" y="114300"/>
                </a:lnTo>
                <a:cubicBezTo>
                  <a:pt x="729691" y="116281"/>
                  <a:pt x="729691" y="118186"/>
                  <a:pt x="729691" y="120015"/>
                </a:cubicBezTo>
                <a:cubicBezTo>
                  <a:pt x="729691" y="121844"/>
                  <a:pt x="729615" y="123672"/>
                  <a:pt x="729462" y="125501"/>
                </a:cubicBezTo>
                <a:lnTo>
                  <a:pt x="782955" y="125501"/>
                </a:lnTo>
                <a:lnTo>
                  <a:pt x="782955" y="88468"/>
                </a:lnTo>
                <a:close/>
                <a:moveTo>
                  <a:pt x="307467" y="88011"/>
                </a:moveTo>
                <a:lnTo>
                  <a:pt x="319125" y="98069"/>
                </a:lnTo>
                <a:cubicBezTo>
                  <a:pt x="315468" y="102794"/>
                  <a:pt x="311734" y="107061"/>
                  <a:pt x="307924" y="110871"/>
                </a:cubicBezTo>
                <a:cubicBezTo>
                  <a:pt x="304114" y="114681"/>
                  <a:pt x="299771" y="118643"/>
                  <a:pt x="294894" y="122758"/>
                </a:cubicBezTo>
                <a:lnTo>
                  <a:pt x="372618" y="122758"/>
                </a:lnTo>
                <a:lnTo>
                  <a:pt x="372618" y="182194"/>
                </a:lnTo>
                <a:lnTo>
                  <a:pt x="293751" y="182194"/>
                </a:lnTo>
                <a:lnTo>
                  <a:pt x="293751" y="123672"/>
                </a:lnTo>
                <a:cubicBezTo>
                  <a:pt x="291770" y="125349"/>
                  <a:pt x="289712" y="127063"/>
                  <a:pt x="287579" y="128816"/>
                </a:cubicBezTo>
                <a:cubicBezTo>
                  <a:pt x="285445" y="130569"/>
                  <a:pt x="283083" y="132435"/>
                  <a:pt x="280492" y="134417"/>
                </a:cubicBezTo>
                <a:lnTo>
                  <a:pt x="269519" y="123444"/>
                </a:lnTo>
                <a:cubicBezTo>
                  <a:pt x="273634" y="120548"/>
                  <a:pt x="277368" y="117767"/>
                  <a:pt x="280721" y="115100"/>
                </a:cubicBezTo>
                <a:cubicBezTo>
                  <a:pt x="284074" y="112433"/>
                  <a:pt x="287274" y="109652"/>
                  <a:pt x="290322" y="106756"/>
                </a:cubicBezTo>
                <a:cubicBezTo>
                  <a:pt x="293370" y="103860"/>
                  <a:pt x="296265" y="100889"/>
                  <a:pt x="299009" y="97841"/>
                </a:cubicBezTo>
                <a:cubicBezTo>
                  <a:pt x="301752" y="94793"/>
                  <a:pt x="304571" y="91516"/>
                  <a:pt x="307467" y="88011"/>
                </a:cubicBezTo>
                <a:close/>
                <a:moveTo>
                  <a:pt x="1632204" y="79324"/>
                </a:moveTo>
                <a:lnTo>
                  <a:pt x="1776222" y="79324"/>
                </a:lnTo>
                <a:lnTo>
                  <a:pt x="1776222" y="142875"/>
                </a:lnTo>
                <a:lnTo>
                  <a:pt x="1632204" y="142875"/>
                </a:lnTo>
                <a:close/>
                <a:moveTo>
                  <a:pt x="921029" y="78867"/>
                </a:moveTo>
                <a:lnTo>
                  <a:pt x="961720" y="78867"/>
                </a:lnTo>
                <a:lnTo>
                  <a:pt x="961720" y="160248"/>
                </a:lnTo>
                <a:cubicBezTo>
                  <a:pt x="967206" y="165582"/>
                  <a:pt x="972579" y="169812"/>
                  <a:pt x="977836" y="172936"/>
                </a:cubicBezTo>
                <a:cubicBezTo>
                  <a:pt x="983094" y="176060"/>
                  <a:pt x="988733" y="178498"/>
                  <a:pt x="994753" y="180251"/>
                </a:cubicBezTo>
                <a:cubicBezTo>
                  <a:pt x="1000773" y="182004"/>
                  <a:pt x="1007516" y="183223"/>
                  <a:pt x="1014984" y="183909"/>
                </a:cubicBezTo>
                <a:cubicBezTo>
                  <a:pt x="1022451" y="184594"/>
                  <a:pt x="1031214" y="185013"/>
                  <a:pt x="1041273" y="185166"/>
                </a:cubicBezTo>
                <a:cubicBezTo>
                  <a:pt x="1054836" y="185471"/>
                  <a:pt x="1068895" y="185471"/>
                  <a:pt x="1083450" y="185166"/>
                </a:cubicBezTo>
                <a:cubicBezTo>
                  <a:pt x="1098004" y="184861"/>
                  <a:pt x="1111377" y="184328"/>
                  <a:pt x="1123569" y="183566"/>
                </a:cubicBezTo>
                <a:lnTo>
                  <a:pt x="1119683" y="200711"/>
                </a:lnTo>
                <a:cubicBezTo>
                  <a:pt x="1114806" y="200863"/>
                  <a:pt x="1109091" y="201015"/>
                  <a:pt x="1102538" y="201168"/>
                </a:cubicBezTo>
                <a:cubicBezTo>
                  <a:pt x="1095984" y="201320"/>
                  <a:pt x="1089279" y="201473"/>
                  <a:pt x="1082421" y="201625"/>
                </a:cubicBezTo>
                <a:cubicBezTo>
                  <a:pt x="1075563" y="201777"/>
                  <a:pt x="1068895" y="201854"/>
                  <a:pt x="1062418" y="201854"/>
                </a:cubicBezTo>
                <a:cubicBezTo>
                  <a:pt x="1055941" y="201854"/>
                  <a:pt x="1050341" y="201777"/>
                  <a:pt x="1045616" y="201625"/>
                </a:cubicBezTo>
                <a:cubicBezTo>
                  <a:pt x="1033729" y="201320"/>
                  <a:pt x="1023404" y="200863"/>
                  <a:pt x="1014641" y="200253"/>
                </a:cubicBezTo>
                <a:cubicBezTo>
                  <a:pt x="1005878" y="199644"/>
                  <a:pt x="997953" y="198348"/>
                  <a:pt x="990867" y="196367"/>
                </a:cubicBezTo>
                <a:cubicBezTo>
                  <a:pt x="983780" y="194386"/>
                  <a:pt x="977227" y="191567"/>
                  <a:pt x="971207" y="187909"/>
                </a:cubicBezTo>
                <a:cubicBezTo>
                  <a:pt x="965187" y="184251"/>
                  <a:pt x="959053" y="179222"/>
                  <a:pt x="952805" y="172821"/>
                </a:cubicBezTo>
                <a:cubicBezTo>
                  <a:pt x="950671" y="175260"/>
                  <a:pt x="948652" y="177584"/>
                  <a:pt x="946747" y="179794"/>
                </a:cubicBezTo>
                <a:cubicBezTo>
                  <a:pt x="944842" y="182004"/>
                  <a:pt x="942860" y="184290"/>
                  <a:pt x="940803" y="186652"/>
                </a:cubicBezTo>
                <a:cubicBezTo>
                  <a:pt x="938746" y="189014"/>
                  <a:pt x="936498" y="191529"/>
                  <a:pt x="934059" y="194196"/>
                </a:cubicBezTo>
                <a:cubicBezTo>
                  <a:pt x="931621" y="196863"/>
                  <a:pt x="928802" y="199796"/>
                  <a:pt x="925601" y="202997"/>
                </a:cubicBezTo>
                <a:lnTo>
                  <a:pt x="913485" y="190195"/>
                </a:lnTo>
                <a:cubicBezTo>
                  <a:pt x="919734" y="184404"/>
                  <a:pt x="925601" y="178727"/>
                  <a:pt x="931088" y="173164"/>
                </a:cubicBezTo>
                <a:cubicBezTo>
                  <a:pt x="936574" y="167602"/>
                  <a:pt x="941451" y="162153"/>
                  <a:pt x="945718" y="156819"/>
                </a:cubicBezTo>
                <a:lnTo>
                  <a:pt x="945718" y="95326"/>
                </a:lnTo>
                <a:lnTo>
                  <a:pt x="921029" y="95326"/>
                </a:lnTo>
                <a:close/>
                <a:moveTo>
                  <a:pt x="1144829" y="76124"/>
                </a:moveTo>
                <a:lnTo>
                  <a:pt x="1189863" y="76124"/>
                </a:lnTo>
                <a:lnTo>
                  <a:pt x="1189863" y="169392"/>
                </a:lnTo>
                <a:cubicBezTo>
                  <a:pt x="1190930" y="168326"/>
                  <a:pt x="1192301" y="167030"/>
                  <a:pt x="1193978" y="165506"/>
                </a:cubicBezTo>
                <a:cubicBezTo>
                  <a:pt x="1195654" y="163982"/>
                  <a:pt x="1197407" y="162420"/>
                  <a:pt x="1199235" y="160820"/>
                </a:cubicBezTo>
                <a:cubicBezTo>
                  <a:pt x="1201064" y="159220"/>
                  <a:pt x="1202817" y="157620"/>
                  <a:pt x="1204493" y="156019"/>
                </a:cubicBezTo>
                <a:cubicBezTo>
                  <a:pt x="1206170" y="154419"/>
                  <a:pt x="1207617" y="153086"/>
                  <a:pt x="1208837" y="152019"/>
                </a:cubicBezTo>
                <a:lnTo>
                  <a:pt x="1215009" y="167564"/>
                </a:lnTo>
                <a:cubicBezTo>
                  <a:pt x="1213637" y="168783"/>
                  <a:pt x="1211656" y="170497"/>
                  <a:pt x="1209065" y="172707"/>
                </a:cubicBezTo>
                <a:cubicBezTo>
                  <a:pt x="1206474" y="174917"/>
                  <a:pt x="1203807" y="177241"/>
                  <a:pt x="1201064" y="179679"/>
                </a:cubicBezTo>
                <a:cubicBezTo>
                  <a:pt x="1198321" y="182118"/>
                  <a:pt x="1195654" y="184480"/>
                  <a:pt x="1193063" y="186766"/>
                </a:cubicBezTo>
                <a:cubicBezTo>
                  <a:pt x="1190473" y="189052"/>
                  <a:pt x="1188491" y="190881"/>
                  <a:pt x="1187120" y="192252"/>
                </a:cubicBezTo>
                <a:cubicBezTo>
                  <a:pt x="1185900" y="193167"/>
                  <a:pt x="1184415" y="194538"/>
                  <a:pt x="1182662" y="196367"/>
                </a:cubicBezTo>
                <a:cubicBezTo>
                  <a:pt x="1180909" y="198196"/>
                  <a:pt x="1179195" y="199949"/>
                  <a:pt x="1177519" y="201625"/>
                </a:cubicBezTo>
                <a:lnTo>
                  <a:pt x="1167460" y="189281"/>
                </a:lnTo>
                <a:cubicBezTo>
                  <a:pt x="1169594" y="186995"/>
                  <a:pt x="1171156" y="184861"/>
                  <a:pt x="1172146" y="182880"/>
                </a:cubicBezTo>
                <a:cubicBezTo>
                  <a:pt x="1173137" y="180899"/>
                  <a:pt x="1173632" y="178613"/>
                  <a:pt x="1173632" y="176022"/>
                </a:cubicBezTo>
                <a:lnTo>
                  <a:pt x="1173632" y="92126"/>
                </a:lnTo>
                <a:lnTo>
                  <a:pt x="1144829" y="92126"/>
                </a:lnTo>
                <a:close/>
                <a:moveTo>
                  <a:pt x="1870405" y="70866"/>
                </a:moveTo>
                <a:lnTo>
                  <a:pt x="1994535" y="70866"/>
                </a:lnTo>
                <a:lnTo>
                  <a:pt x="1994535" y="87096"/>
                </a:lnTo>
                <a:lnTo>
                  <a:pt x="1943786" y="120015"/>
                </a:lnTo>
                <a:lnTo>
                  <a:pt x="1943786" y="126187"/>
                </a:lnTo>
                <a:lnTo>
                  <a:pt x="2032254" y="126187"/>
                </a:lnTo>
                <a:lnTo>
                  <a:pt x="2032254" y="142646"/>
                </a:lnTo>
                <a:lnTo>
                  <a:pt x="1943786" y="142646"/>
                </a:lnTo>
                <a:lnTo>
                  <a:pt x="1943786" y="176479"/>
                </a:lnTo>
                <a:cubicBezTo>
                  <a:pt x="1943786" y="182270"/>
                  <a:pt x="1943405" y="186880"/>
                  <a:pt x="1942643" y="190309"/>
                </a:cubicBezTo>
                <a:cubicBezTo>
                  <a:pt x="1941881" y="193738"/>
                  <a:pt x="1940471" y="196405"/>
                  <a:pt x="1938414" y="198310"/>
                </a:cubicBezTo>
                <a:cubicBezTo>
                  <a:pt x="1936356" y="200215"/>
                  <a:pt x="1933499" y="201587"/>
                  <a:pt x="1929841" y="202425"/>
                </a:cubicBezTo>
                <a:cubicBezTo>
                  <a:pt x="1926183" y="203263"/>
                  <a:pt x="1921535" y="203911"/>
                  <a:pt x="1915896" y="204368"/>
                </a:cubicBezTo>
                <a:lnTo>
                  <a:pt x="1898294" y="205968"/>
                </a:lnTo>
                <a:lnTo>
                  <a:pt x="1892579" y="189281"/>
                </a:lnTo>
                <a:lnTo>
                  <a:pt x="1909953" y="187909"/>
                </a:lnTo>
                <a:cubicBezTo>
                  <a:pt x="1913306" y="187604"/>
                  <a:pt x="1916049" y="187223"/>
                  <a:pt x="1918182" y="186766"/>
                </a:cubicBezTo>
                <a:cubicBezTo>
                  <a:pt x="1920316" y="186309"/>
                  <a:pt x="1921916" y="185547"/>
                  <a:pt x="1922983" y="184480"/>
                </a:cubicBezTo>
                <a:cubicBezTo>
                  <a:pt x="1924050" y="183413"/>
                  <a:pt x="1924774" y="181889"/>
                  <a:pt x="1925155" y="179908"/>
                </a:cubicBezTo>
                <a:cubicBezTo>
                  <a:pt x="1925536" y="177927"/>
                  <a:pt x="1925726" y="175184"/>
                  <a:pt x="1925726" y="171678"/>
                </a:cubicBezTo>
                <a:lnTo>
                  <a:pt x="1925726" y="142646"/>
                </a:lnTo>
                <a:lnTo>
                  <a:pt x="1833600" y="142646"/>
                </a:lnTo>
                <a:lnTo>
                  <a:pt x="1833600" y="126187"/>
                </a:lnTo>
                <a:lnTo>
                  <a:pt x="1925726" y="126187"/>
                </a:lnTo>
                <a:lnTo>
                  <a:pt x="1925726" y="113385"/>
                </a:lnTo>
                <a:lnTo>
                  <a:pt x="1965503" y="87325"/>
                </a:lnTo>
                <a:lnTo>
                  <a:pt x="1870405" y="87325"/>
                </a:lnTo>
                <a:close/>
                <a:moveTo>
                  <a:pt x="1383258" y="62636"/>
                </a:moveTo>
                <a:cubicBezTo>
                  <a:pt x="1386154" y="64160"/>
                  <a:pt x="1389583" y="66218"/>
                  <a:pt x="1393545" y="68808"/>
                </a:cubicBezTo>
                <a:cubicBezTo>
                  <a:pt x="1397508" y="71399"/>
                  <a:pt x="1401508" y="74181"/>
                  <a:pt x="1405547" y="77152"/>
                </a:cubicBezTo>
                <a:cubicBezTo>
                  <a:pt x="1409585" y="80124"/>
                  <a:pt x="1413434" y="83058"/>
                  <a:pt x="1417091" y="85953"/>
                </a:cubicBezTo>
                <a:cubicBezTo>
                  <a:pt x="1420749" y="88849"/>
                  <a:pt x="1423873" y="91440"/>
                  <a:pt x="1426464" y="93726"/>
                </a:cubicBezTo>
                <a:lnTo>
                  <a:pt x="1416863" y="110642"/>
                </a:lnTo>
                <a:cubicBezTo>
                  <a:pt x="1414424" y="107747"/>
                  <a:pt x="1411376" y="104661"/>
                  <a:pt x="1407719" y="101384"/>
                </a:cubicBezTo>
                <a:cubicBezTo>
                  <a:pt x="1404061" y="98107"/>
                  <a:pt x="1400213" y="94907"/>
                  <a:pt x="1396174" y="91783"/>
                </a:cubicBezTo>
                <a:cubicBezTo>
                  <a:pt x="1392136" y="88659"/>
                  <a:pt x="1388135" y="85801"/>
                  <a:pt x="1384173" y="83210"/>
                </a:cubicBezTo>
                <a:cubicBezTo>
                  <a:pt x="1380210" y="80619"/>
                  <a:pt x="1376781" y="78486"/>
                  <a:pt x="1373886" y="76809"/>
                </a:cubicBezTo>
                <a:close/>
                <a:moveTo>
                  <a:pt x="88697" y="53949"/>
                </a:moveTo>
                <a:lnTo>
                  <a:pt x="106070" y="57378"/>
                </a:lnTo>
                <a:cubicBezTo>
                  <a:pt x="104851" y="60884"/>
                  <a:pt x="103518" y="64313"/>
                  <a:pt x="102070" y="67665"/>
                </a:cubicBezTo>
                <a:cubicBezTo>
                  <a:pt x="100622" y="71018"/>
                  <a:pt x="99136" y="74295"/>
                  <a:pt x="97612" y="77495"/>
                </a:cubicBezTo>
                <a:lnTo>
                  <a:pt x="200939" y="77495"/>
                </a:lnTo>
                <a:lnTo>
                  <a:pt x="200939" y="93497"/>
                </a:lnTo>
                <a:lnTo>
                  <a:pt x="88925" y="93497"/>
                </a:lnTo>
                <a:cubicBezTo>
                  <a:pt x="82220" y="104470"/>
                  <a:pt x="74600" y="114528"/>
                  <a:pt x="66065" y="123672"/>
                </a:cubicBezTo>
                <a:lnTo>
                  <a:pt x="175336" y="123672"/>
                </a:lnTo>
                <a:lnTo>
                  <a:pt x="175336" y="207111"/>
                </a:lnTo>
                <a:lnTo>
                  <a:pt x="158420" y="207111"/>
                </a:lnTo>
                <a:lnTo>
                  <a:pt x="158420" y="193167"/>
                </a:lnTo>
                <a:lnTo>
                  <a:pt x="64008" y="193167"/>
                </a:lnTo>
                <a:lnTo>
                  <a:pt x="64008" y="207111"/>
                </a:lnTo>
                <a:lnTo>
                  <a:pt x="47320" y="207111"/>
                </a:lnTo>
                <a:lnTo>
                  <a:pt x="47320" y="141503"/>
                </a:lnTo>
                <a:cubicBezTo>
                  <a:pt x="41681" y="146380"/>
                  <a:pt x="35623" y="151143"/>
                  <a:pt x="29146" y="155791"/>
                </a:cubicBezTo>
                <a:cubicBezTo>
                  <a:pt x="22669" y="160439"/>
                  <a:pt x="15773" y="165125"/>
                  <a:pt x="8458" y="169850"/>
                </a:cubicBezTo>
                <a:lnTo>
                  <a:pt x="0" y="154762"/>
                </a:lnTo>
                <a:cubicBezTo>
                  <a:pt x="16002" y="145313"/>
                  <a:pt x="29565" y="135674"/>
                  <a:pt x="40691" y="125844"/>
                </a:cubicBezTo>
                <a:cubicBezTo>
                  <a:pt x="51816" y="116014"/>
                  <a:pt x="61265" y="105232"/>
                  <a:pt x="69037" y="93497"/>
                </a:cubicBezTo>
                <a:lnTo>
                  <a:pt x="7315" y="93497"/>
                </a:lnTo>
                <a:lnTo>
                  <a:pt x="7315" y="77495"/>
                </a:lnTo>
                <a:lnTo>
                  <a:pt x="78410" y="77495"/>
                </a:lnTo>
                <a:cubicBezTo>
                  <a:pt x="80391" y="73838"/>
                  <a:pt x="82220" y="70028"/>
                  <a:pt x="83896" y="66065"/>
                </a:cubicBezTo>
                <a:cubicBezTo>
                  <a:pt x="85572" y="62103"/>
                  <a:pt x="87173" y="58064"/>
                  <a:pt x="88697" y="53949"/>
                </a:cubicBezTo>
                <a:close/>
                <a:moveTo>
                  <a:pt x="484860" y="43205"/>
                </a:moveTo>
                <a:cubicBezTo>
                  <a:pt x="487299" y="48082"/>
                  <a:pt x="490233" y="54369"/>
                  <a:pt x="493662" y="62065"/>
                </a:cubicBezTo>
                <a:cubicBezTo>
                  <a:pt x="497091" y="69761"/>
                  <a:pt x="500520" y="77914"/>
                  <a:pt x="503949" y="86525"/>
                </a:cubicBezTo>
                <a:cubicBezTo>
                  <a:pt x="507378" y="95136"/>
                  <a:pt x="510616" y="103670"/>
                  <a:pt x="513664" y="112128"/>
                </a:cubicBezTo>
                <a:cubicBezTo>
                  <a:pt x="516712" y="120586"/>
                  <a:pt x="519150" y="127940"/>
                  <a:pt x="520979" y="134188"/>
                </a:cubicBezTo>
                <a:lnTo>
                  <a:pt x="503606" y="141960"/>
                </a:lnTo>
                <a:cubicBezTo>
                  <a:pt x="501472" y="134493"/>
                  <a:pt x="499034" y="126568"/>
                  <a:pt x="496291" y="118186"/>
                </a:cubicBezTo>
                <a:cubicBezTo>
                  <a:pt x="493547" y="109804"/>
                  <a:pt x="490614" y="101460"/>
                  <a:pt x="487489" y="93154"/>
                </a:cubicBezTo>
                <a:cubicBezTo>
                  <a:pt x="484365" y="84849"/>
                  <a:pt x="481165" y="76962"/>
                  <a:pt x="477888" y="69494"/>
                </a:cubicBezTo>
                <a:cubicBezTo>
                  <a:pt x="474612" y="62027"/>
                  <a:pt x="471526" y="55473"/>
                  <a:pt x="468630" y="49835"/>
                </a:cubicBezTo>
                <a:close/>
                <a:moveTo>
                  <a:pt x="636422" y="41605"/>
                </a:moveTo>
                <a:lnTo>
                  <a:pt x="653339" y="46863"/>
                </a:lnTo>
                <a:cubicBezTo>
                  <a:pt x="651205" y="54026"/>
                  <a:pt x="648843" y="61684"/>
                  <a:pt x="646252" y="69837"/>
                </a:cubicBezTo>
                <a:cubicBezTo>
                  <a:pt x="643661" y="77991"/>
                  <a:pt x="640880" y="86258"/>
                  <a:pt x="637908" y="94640"/>
                </a:cubicBezTo>
                <a:cubicBezTo>
                  <a:pt x="634936" y="103022"/>
                  <a:pt x="631812" y="111290"/>
                  <a:pt x="628536" y="119443"/>
                </a:cubicBezTo>
                <a:cubicBezTo>
                  <a:pt x="625259" y="127597"/>
                  <a:pt x="621868" y="135331"/>
                  <a:pt x="618363" y="142646"/>
                </a:cubicBezTo>
                <a:lnTo>
                  <a:pt x="601446" y="136017"/>
                </a:lnTo>
                <a:cubicBezTo>
                  <a:pt x="604952" y="129311"/>
                  <a:pt x="608419" y="121958"/>
                  <a:pt x="611848" y="113957"/>
                </a:cubicBezTo>
                <a:cubicBezTo>
                  <a:pt x="615277" y="105956"/>
                  <a:pt x="618515" y="97764"/>
                  <a:pt x="621563" y="89382"/>
                </a:cubicBezTo>
                <a:cubicBezTo>
                  <a:pt x="624611" y="81000"/>
                  <a:pt x="627393" y="72733"/>
                  <a:pt x="629907" y="64579"/>
                </a:cubicBezTo>
                <a:cubicBezTo>
                  <a:pt x="632422" y="56426"/>
                  <a:pt x="634593" y="48768"/>
                  <a:pt x="636422" y="41605"/>
                </a:cubicBezTo>
                <a:close/>
                <a:moveTo>
                  <a:pt x="301752" y="40462"/>
                </a:moveTo>
                <a:cubicBezTo>
                  <a:pt x="302971" y="44424"/>
                  <a:pt x="304381" y="49073"/>
                  <a:pt x="305981" y="54407"/>
                </a:cubicBezTo>
                <a:cubicBezTo>
                  <a:pt x="307581" y="59741"/>
                  <a:pt x="308915" y="64465"/>
                  <a:pt x="309981" y="68580"/>
                </a:cubicBezTo>
                <a:lnTo>
                  <a:pt x="355244" y="68580"/>
                </a:lnTo>
                <a:cubicBezTo>
                  <a:pt x="356921" y="64465"/>
                  <a:pt x="358673" y="59703"/>
                  <a:pt x="360502" y="54292"/>
                </a:cubicBezTo>
                <a:cubicBezTo>
                  <a:pt x="362331" y="48882"/>
                  <a:pt x="363779" y="44272"/>
                  <a:pt x="364845" y="40462"/>
                </a:cubicBezTo>
                <a:close/>
                <a:moveTo>
                  <a:pt x="1674723" y="33833"/>
                </a:moveTo>
                <a:cubicBezTo>
                  <a:pt x="1675790" y="36728"/>
                  <a:pt x="1676895" y="40043"/>
                  <a:pt x="1678038" y="43777"/>
                </a:cubicBezTo>
                <a:cubicBezTo>
                  <a:pt x="1679181" y="47511"/>
                  <a:pt x="1680286" y="50978"/>
                  <a:pt x="1681353" y="54178"/>
                </a:cubicBezTo>
                <a:lnTo>
                  <a:pt x="1726844" y="54178"/>
                </a:lnTo>
                <a:lnTo>
                  <a:pt x="1733931" y="33833"/>
                </a:lnTo>
                <a:close/>
                <a:moveTo>
                  <a:pt x="800328" y="31775"/>
                </a:moveTo>
                <a:lnTo>
                  <a:pt x="800328" y="71552"/>
                </a:lnTo>
                <a:lnTo>
                  <a:pt x="855650" y="71552"/>
                </a:lnTo>
                <a:lnTo>
                  <a:pt x="855650" y="31775"/>
                </a:lnTo>
                <a:close/>
                <a:moveTo>
                  <a:pt x="729691" y="31775"/>
                </a:moveTo>
                <a:lnTo>
                  <a:pt x="729691" y="71552"/>
                </a:lnTo>
                <a:lnTo>
                  <a:pt x="782955" y="71552"/>
                </a:lnTo>
                <a:lnTo>
                  <a:pt x="782955" y="31775"/>
                </a:lnTo>
                <a:close/>
                <a:moveTo>
                  <a:pt x="2588285" y="19202"/>
                </a:moveTo>
                <a:lnTo>
                  <a:pt x="2695727" y="19202"/>
                </a:lnTo>
                <a:lnTo>
                  <a:pt x="2695727" y="35204"/>
                </a:lnTo>
                <a:cubicBezTo>
                  <a:pt x="2691765" y="56235"/>
                  <a:pt x="2686659" y="75095"/>
                  <a:pt x="2680411" y="91783"/>
                </a:cubicBezTo>
                <a:cubicBezTo>
                  <a:pt x="2674162" y="108471"/>
                  <a:pt x="2665933" y="124206"/>
                  <a:pt x="2655722" y="138989"/>
                </a:cubicBezTo>
                <a:cubicBezTo>
                  <a:pt x="2663037" y="147980"/>
                  <a:pt x="2671534" y="156819"/>
                  <a:pt x="2681211" y="165506"/>
                </a:cubicBezTo>
                <a:cubicBezTo>
                  <a:pt x="2690888" y="174193"/>
                  <a:pt x="2702128" y="183185"/>
                  <a:pt x="2714929" y="192481"/>
                </a:cubicBezTo>
                <a:lnTo>
                  <a:pt x="2701899" y="207797"/>
                </a:lnTo>
                <a:cubicBezTo>
                  <a:pt x="2678430" y="189814"/>
                  <a:pt x="2659303" y="171678"/>
                  <a:pt x="2644521" y="153390"/>
                </a:cubicBezTo>
                <a:cubicBezTo>
                  <a:pt x="2636444" y="162992"/>
                  <a:pt x="2627261" y="172402"/>
                  <a:pt x="2616974" y="181623"/>
                </a:cubicBezTo>
                <a:cubicBezTo>
                  <a:pt x="2606687" y="190843"/>
                  <a:pt x="2594838" y="200253"/>
                  <a:pt x="2581427" y="209855"/>
                </a:cubicBezTo>
                <a:lnTo>
                  <a:pt x="2568854" y="195224"/>
                </a:lnTo>
                <a:cubicBezTo>
                  <a:pt x="2583180" y="185775"/>
                  <a:pt x="2595677" y="176593"/>
                  <a:pt x="2606344" y="167678"/>
                </a:cubicBezTo>
                <a:cubicBezTo>
                  <a:pt x="2617012" y="158763"/>
                  <a:pt x="2626385" y="149504"/>
                  <a:pt x="2634462" y="139903"/>
                </a:cubicBezTo>
                <a:cubicBezTo>
                  <a:pt x="2623947" y="124968"/>
                  <a:pt x="2615793" y="109423"/>
                  <a:pt x="2610002" y="93269"/>
                </a:cubicBezTo>
                <a:cubicBezTo>
                  <a:pt x="2604211" y="77114"/>
                  <a:pt x="2600020" y="59512"/>
                  <a:pt x="2597429" y="40462"/>
                </a:cubicBezTo>
                <a:lnTo>
                  <a:pt x="2613202" y="37719"/>
                </a:lnTo>
                <a:cubicBezTo>
                  <a:pt x="2615946" y="54940"/>
                  <a:pt x="2619794" y="70637"/>
                  <a:pt x="2624747" y="84810"/>
                </a:cubicBezTo>
                <a:cubicBezTo>
                  <a:pt x="2629700" y="98984"/>
                  <a:pt x="2636596" y="112471"/>
                  <a:pt x="2645435" y="125273"/>
                </a:cubicBezTo>
                <a:cubicBezTo>
                  <a:pt x="2653817" y="112776"/>
                  <a:pt x="2660561" y="99288"/>
                  <a:pt x="2665666" y="84810"/>
                </a:cubicBezTo>
                <a:cubicBezTo>
                  <a:pt x="2670772" y="70332"/>
                  <a:pt x="2675001" y="53873"/>
                  <a:pt x="2678353" y="35433"/>
                </a:cubicBezTo>
                <a:lnTo>
                  <a:pt x="2588285" y="35433"/>
                </a:lnTo>
                <a:close/>
                <a:moveTo>
                  <a:pt x="1046073" y="18974"/>
                </a:moveTo>
                <a:cubicBezTo>
                  <a:pt x="1035863" y="33909"/>
                  <a:pt x="1022528" y="47472"/>
                  <a:pt x="1006068" y="59664"/>
                </a:cubicBezTo>
                <a:lnTo>
                  <a:pt x="1088136" y="59664"/>
                </a:lnTo>
                <a:cubicBezTo>
                  <a:pt x="1079754" y="53721"/>
                  <a:pt x="1071867" y="47282"/>
                  <a:pt x="1064476" y="40348"/>
                </a:cubicBezTo>
                <a:cubicBezTo>
                  <a:pt x="1057084" y="33414"/>
                  <a:pt x="1050950" y="26289"/>
                  <a:pt x="1046073" y="18974"/>
                </a:cubicBezTo>
                <a:close/>
                <a:moveTo>
                  <a:pt x="712318" y="15316"/>
                </a:moveTo>
                <a:lnTo>
                  <a:pt x="873252" y="15316"/>
                </a:lnTo>
                <a:lnTo>
                  <a:pt x="873252" y="179908"/>
                </a:lnTo>
                <a:cubicBezTo>
                  <a:pt x="873252" y="184785"/>
                  <a:pt x="872757" y="188823"/>
                  <a:pt x="871766" y="192024"/>
                </a:cubicBezTo>
                <a:cubicBezTo>
                  <a:pt x="870775" y="195224"/>
                  <a:pt x="869175" y="197739"/>
                  <a:pt x="866965" y="199568"/>
                </a:cubicBezTo>
                <a:cubicBezTo>
                  <a:pt x="864756" y="201396"/>
                  <a:pt x="861860" y="202768"/>
                  <a:pt x="858279" y="203682"/>
                </a:cubicBezTo>
                <a:cubicBezTo>
                  <a:pt x="854697" y="204597"/>
                  <a:pt x="850392" y="205206"/>
                  <a:pt x="845363" y="205511"/>
                </a:cubicBezTo>
                <a:lnTo>
                  <a:pt x="831418" y="206426"/>
                </a:lnTo>
                <a:lnTo>
                  <a:pt x="825703" y="189281"/>
                </a:lnTo>
                <a:lnTo>
                  <a:pt x="839648" y="188366"/>
                </a:lnTo>
                <a:cubicBezTo>
                  <a:pt x="843153" y="188214"/>
                  <a:pt x="845972" y="187909"/>
                  <a:pt x="848106" y="187452"/>
                </a:cubicBezTo>
                <a:cubicBezTo>
                  <a:pt x="850239" y="186995"/>
                  <a:pt x="851878" y="186271"/>
                  <a:pt x="853021" y="185280"/>
                </a:cubicBezTo>
                <a:cubicBezTo>
                  <a:pt x="854164" y="184290"/>
                  <a:pt x="854888" y="182918"/>
                  <a:pt x="855193" y="181165"/>
                </a:cubicBezTo>
                <a:cubicBezTo>
                  <a:pt x="855497" y="179413"/>
                  <a:pt x="855650" y="177089"/>
                  <a:pt x="855650" y="174193"/>
                </a:cubicBezTo>
                <a:lnTo>
                  <a:pt x="855650" y="142418"/>
                </a:lnTo>
                <a:lnTo>
                  <a:pt x="800328" y="142418"/>
                </a:lnTo>
                <a:lnTo>
                  <a:pt x="800328" y="204825"/>
                </a:lnTo>
                <a:lnTo>
                  <a:pt x="782955" y="204825"/>
                </a:lnTo>
                <a:lnTo>
                  <a:pt x="782955" y="142418"/>
                </a:lnTo>
                <a:lnTo>
                  <a:pt x="728548" y="142418"/>
                </a:lnTo>
                <a:cubicBezTo>
                  <a:pt x="727786" y="149123"/>
                  <a:pt x="726757" y="155334"/>
                  <a:pt x="725462" y="161049"/>
                </a:cubicBezTo>
                <a:cubicBezTo>
                  <a:pt x="724167" y="166764"/>
                  <a:pt x="722490" y="172288"/>
                  <a:pt x="720433" y="177622"/>
                </a:cubicBezTo>
                <a:cubicBezTo>
                  <a:pt x="718375" y="182956"/>
                  <a:pt x="715937" y="188328"/>
                  <a:pt x="713118" y="193738"/>
                </a:cubicBezTo>
                <a:cubicBezTo>
                  <a:pt x="710298" y="199149"/>
                  <a:pt x="706983" y="204825"/>
                  <a:pt x="703173" y="210769"/>
                </a:cubicBezTo>
                <a:lnTo>
                  <a:pt x="686943" y="203225"/>
                </a:lnTo>
                <a:cubicBezTo>
                  <a:pt x="691972" y="195453"/>
                  <a:pt x="696125" y="188519"/>
                  <a:pt x="699402" y="182423"/>
                </a:cubicBezTo>
                <a:cubicBezTo>
                  <a:pt x="702678" y="176327"/>
                  <a:pt x="705269" y="169888"/>
                  <a:pt x="707174" y="163106"/>
                </a:cubicBezTo>
                <a:cubicBezTo>
                  <a:pt x="709079" y="156324"/>
                  <a:pt x="710413" y="148628"/>
                  <a:pt x="711174" y="140017"/>
                </a:cubicBezTo>
                <a:cubicBezTo>
                  <a:pt x="711937" y="131407"/>
                  <a:pt x="712318" y="120777"/>
                  <a:pt x="712318" y="108128"/>
                </a:cubicBezTo>
                <a:close/>
                <a:moveTo>
                  <a:pt x="1393774" y="9372"/>
                </a:moveTo>
                <a:cubicBezTo>
                  <a:pt x="1396670" y="11049"/>
                  <a:pt x="1399984" y="13182"/>
                  <a:pt x="1403718" y="15773"/>
                </a:cubicBezTo>
                <a:cubicBezTo>
                  <a:pt x="1407452" y="18364"/>
                  <a:pt x="1411224" y="21069"/>
                  <a:pt x="1415034" y="23889"/>
                </a:cubicBezTo>
                <a:cubicBezTo>
                  <a:pt x="1418844" y="26708"/>
                  <a:pt x="1422501" y="29565"/>
                  <a:pt x="1426007" y="32461"/>
                </a:cubicBezTo>
                <a:cubicBezTo>
                  <a:pt x="1429512" y="35357"/>
                  <a:pt x="1432484" y="37947"/>
                  <a:pt x="1434922" y="40233"/>
                </a:cubicBezTo>
                <a:lnTo>
                  <a:pt x="1425321" y="56464"/>
                </a:lnTo>
                <a:cubicBezTo>
                  <a:pt x="1423035" y="53721"/>
                  <a:pt x="1420139" y="50749"/>
                  <a:pt x="1416634" y="47549"/>
                </a:cubicBezTo>
                <a:cubicBezTo>
                  <a:pt x="1413129" y="44348"/>
                  <a:pt x="1409471" y="41224"/>
                  <a:pt x="1405661" y="38176"/>
                </a:cubicBezTo>
                <a:cubicBezTo>
                  <a:pt x="1401851" y="35128"/>
                  <a:pt x="1398079" y="32232"/>
                  <a:pt x="1394346" y="29489"/>
                </a:cubicBezTo>
                <a:cubicBezTo>
                  <a:pt x="1390612" y="26746"/>
                  <a:pt x="1387373" y="24536"/>
                  <a:pt x="1384630" y="22860"/>
                </a:cubicBezTo>
                <a:close/>
                <a:moveTo>
                  <a:pt x="1174089" y="8001"/>
                </a:moveTo>
                <a:cubicBezTo>
                  <a:pt x="1176071" y="10287"/>
                  <a:pt x="1178357" y="13182"/>
                  <a:pt x="1180948" y="16688"/>
                </a:cubicBezTo>
                <a:cubicBezTo>
                  <a:pt x="1183538" y="20193"/>
                  <a:pt x="1186129" y="23889"/>
                  <a:pt x="1188720" y="27775"/>
                </a:cubicBezTo>
                <a:cubicBezTo>
                  <a:pt x="1191311" y="31661"/>
                  <a:pt x="1193787" y="35471"/>
                  <a:pt x="1196149" y="39205"/>
                </a:cubicBezTo>
                <a:cubicBezTo>
                  <a:pt x="1198512" y="42939"/>
                  <a:pt x="1200378" y="46177"/>
                  <a:pt x="1201750" y="48920"/>
                </a:cubicBezTo>
                <a:lnTo>
                  <a:pt x="1187805" y="59893"/>
                </a:lnTo>
                <a:cubicBezTo>
                  <a:pt x="1186434" y="56693"/>
                  <a:pt x="1184605" y="53073"/>
                  <a:pt x="1182319" y="49035"/>
                </a:cubicBezTo>
                <a:cubicBezTo>
                  <a:pt x="1180033" y="44996"/>
                  <a:pt x="1177633" y="40995"/>
                  <a:pt x="1175118" y="37033"/>
                </a:cubicBezTo>
                <a:cubicBezTo>
                  <a:pt x="1172604" y="33071"/>
                  <a:pt x="1170089" y="29299"/>
                  <a:pt x="1167574" y="25717"/>
                </a:cubicBezTo>
                <a:cubicBezTo>
                  <a:pt x="1165060" y="22136"/>
                  <a:pt x="1162812" y="19202"/>
                  <a:pt x="1160831" y="16916"/>
                </a:cubicBezTo>
                <a:close/>
                <a:moveTo>
                  <a:pt x="943889" y="7544"/>
                </a:moveTo>
                <a:cubicBezTo>
                  <a:pt x="946023" y="9830"/>
                  <a:pt x="948461" y="12725"/>
                  <a:pt x="951204" y="16230"/>
                </a:cubicBezTo>
                <a:cubicBezTo>
                  <a:pt x="953948" y="19736"/>
                  <a:pt x="956691" y="23431"/>
                  <a:pt x="959434" y="27318"/>
                </a:cubicBezTo>
                <a:cubicBezTo>
                  <a:pt x="962177" y="31204"/>
                  <a:pt x="964806" y="35090"/>
                  <a:pt x="967321" y="38976"/>
                </a:cubicBezTo>
                <a:cubicBezTo>
                  <a:pt x="969835" y="42862"/>
                  <a:pt x="971855" y="46177"/>
                  <a:pt x="973379" y="48920"/>
                </a:cubicBezTo>
                <a:lnTo>
                  <a:pt x="959205" y="60350"/>
                </a:lnTo>
                <a:cubicBezTo>
                  <a:pt x="957834" y="57150"/>
                  <a:pt x="955929" y="53492"/>
                  <a:pt x="953490" y="49377"/>
                </a:cubicBezTo>
                <a:cubicBezTo>
                  <a:pt x="951052" y="45263"/>
                  <a:pt x="948461" y="41186"/>
                  <a:pt x="945718" y="37147"/>
                </a:cubicBezTo>
                <a:cubicBezTo>
                  <a:pt x="942975" y="33109"/>
                  <a:pt x="940232" y="29299"/>
                  <a:pt x="937488" y="25717"/>
                </a:cubicBezTo>
                <a:cubicBezTo>
                  <a:pt x="934745" y="22136"/>
                  <a:pt x="932383" y="19126"/>
                  <a:pt x="930402" y="16688"/>
                </a:cubicBezTo>
                <a:close/>
                <a:moveTo>
                  <a:pt x="2344293" y="4800"/>
                </a:moveTo>
                <a:lnTo>
                  <a:pt x="2360066" y="5486"/>
                </a:lnTo>
                <a:lnTo>
                  <a:pt x="2360066" y="66294"/>
                </a:lnTo>
                <a:lnTo>
                  <a:pt x="2376068" y="66294"/>
                </a:lnTo>
                <a:lnTo>
                  <a:pt x="2376068" y="82296"/>
                </a:lnTo>
                <a:lnTo>
                  <a:pt x="2324176" y="82296"/>
                </a:lnTo>
                <a:lnTo>
                  <a:pt x="2324176" y="102184"/>
                </a:lnTo>
                <a:lnTo>
                  <a:pt x="2324176" y="109956"/>
                </a:lnTo>
                <a:lnTo>
                  <a:pt x="2359609" y="109956"/>
                </a:lnTo>
                <a:lnTo>
                  <a:pt x="2359609" y="192938"/>
                </a:lnTo>
                <a:cubicBezTo>
                  <a:pt x="2364181" y="185775"/>
                  <a:pt x="2368029" y="178346"/>
                  <a:pt x="2371153" y="170650"/>
                </a:cubicBezTo>
                <a:cubicBezTo>
                  <a:pt x="2374278" y="162954"/>
                  <a:pt x="2376792" y="154686"/>
                  <a:pt x="2378697" y="145847"/>
                </a:cubicBezTo>
                <a:cubicBezTo>
                  <a:pt x="2380602" y="137007"/>
                  <a:pt x="2381974" y="127482"/>
                  <a:pt x="2382812" y="117272"/>
                </a:cubicBezTo>
                <a:cubicBezTo>
                  <a:pt x="2383650" y="107061"/>
                  <a:pt x="2384069" y="95859"/>
                  <a:pt x="2384069" y="83667"/>
                </a:cubicBezTo>
                <a:lnTo>
                  <a:pt x="2384069" y="23088"/>
                </a:lnTo>
                <a:cubicBezTo>
                  <a:pt x="2400071" y="22326"/>
                  <a:pt x="2415806" y="20841"/>
                  <a:pt x="2431275" y="18631"/>
                </a:cubicBezTo>
                <a:cubicBezTo>
                  <a:pt x="2446744" y="16421"/>
                  <a:pt x="2462707" y="13335"/>
                  <a:pt x="2479167" y="9372"/>
                </a:cubicBezTo>
                <a:lnTo>
                  <a:pt x="2482367" y="25832"/>
                </a:lnTo>
                <a:cubicBezTo>
                  <a:pt x="2468499" y="28880"/>
                  <a:pt x="2454706" y="31509"/>
                  <a:pt x="2440990" y="33718"/>
                </a:cubicBezTo>
                <a:cubicBezTo>
                  <a:pt x="2427275" y="35928"/>
                  <a:pt x="2413559" y="37643"/>
                  <a:pt x="2399843" y="38862"/>
                </a:cubicBezTo>
                <a:lnTo>
                  <a:pt x="2399843" y="66522"/>
                </a:lnTo>
                <a:lnTo>
                  <a:pt x="2479167" y="66522"/>
                </a:lnTo>
                <a:lnTo>
                  <a:pt x="2479167" y="82296"/>
                </a:lnTo>
                <a:cubicBezTo>
                  <a:pt x="2475814" y="97231"/>
                  <a:pt x="2472080" y="110680"/>
                  <a:pt x="2467965" y="122644"/>
                </a:cubicBezTo>
                <a:cubicBezTo>
                  <a:pt x="2463851" y="134607"/>
                  <a:pt x="2458517" y="145694"/>
                  <a:pt x="2451963" y="155905"/>
                </a:cubicBezTo>
                <a:cubicBezTo>
                  <a:pt x="2457754" y="163373"/>
                  <a:pt x="2464346" y="170345"/>
                  <a:pt x="2471737" y="176822"/>
                </a:cubicBezTo>
                <a:cubicBezTo>
                  <a:pt x="2479128" y="183299"/>
                  <a:pt x="2487549" y="189509"/>
                  <a:pt x="2496997" y="195453"/>
                </a:cubicBezTo>
                <a:lnTo>
                  <a:pt x="2487625" y="209855"/>
                </a:lnTo>
                <a:cubicBezTo>
                  <a:pt x="2478328" y="203606"/>
                  <a:pt x="2469984" y="197053"/>
                  <a:pt x="2462593" y="190195"/>
                </a:cubicBezTo>
                <a:cubicBezTo>
                  <a:pt x="2455202" y="183337"/>
                  <a:pt x="2448610" y="176022"/>
                  <a:pt x="2442819" y="168249"/>
                </a:cubicBezTo>
                <a:cubicBezTo>
                  <a:pt x="2436723" y="175565"/>
                  <a:pt x="2429599" y="182575"/>
                  <a:pt x="2421445" y="189281"/>
                </a:cubicBezTo>
                <a:cubicBezTo>
                  <a:pt x="2413292" y="195986"/>
                  <a:pt x="2403729" y="202692"/>
                  <a:pt x="2392756" y="209397"/>
                </a:cubicBezTo>
                <a:lnTo>
                  <a:pt x="2382469" y="195910"/>
                </a:lnTo>
                <a:cubicBezTo>
                  <a:pt x="2394356" y="189509"/>
                  <a:pt x="2404415" y="182994"/>
                  <a:pt x="2412644" y="176365"/>
                </a:cubicBezTo>
                <a:cubicBezTo>
                  <a:pt x="2420874" y="169735"/>
                  <a:pt x="2427884" y="162611"/>
                  <a:pt x="2433675" y="154991"/>
                </a:cubicBezTo>
                <a:cubicBezTo>
                  <a:pt x="2427275" y="144932"/>
                  <a:pt x="2421903" y="134340"/>
                  <a:pt x="2417559" y="123215"/>
                </a:cubicBezTo>
                <a:cubicBezTo>
                  <a:pt x="2413216" y="112090"/>
                  <a:pt x="2409444" y="100355"/>
                  <a:pt x="2406243" y="88011"/>
                </a:cubicBezTo>
                <a:lnTo>
                  <a:pt x="2420417" y="84353"/>
                </a:lnTo>
                <a:cubicBezTo>
                  <a:pt x="2423007" y="95478"/>
                  <a:pt x="2426093" y="105765"/>
                  <a:pt x="2429675" y="115214"/>
                </a:cubicBezTo>
                <a:cubicBezTo>
                  <a:pt x="2433256" y="124663"/>
                  <a:pt x="2437485" y="133502"/>
                  <a:pt x="2442362" y="141732"/>
                </a:cubicBezTo>
                <a:cubicBezTo>
                  <a:pt x="2447086" y="133197"/>
                  <a:pt x="2450973" y="124015"/>
                  <a:pt x="2454021" y="114186"/>
                </a:cubicBezTo>
                <a:cubicBezTo>
                  <a:pt x="2457069" y="104356"/>
                  <a:pt x="2459888" y="93497"/>
                  <a:pt x="2462479" y="81610"/>
                </a:cubicBezTo>
                <a:lnTo>
                  <a:pt x="2399843" y="81610"/>
                </a:lnTo>
                <a:lnTo>
                  <a:pt x="2399843" y="85039"/>
                </a:lnTo>
                <a:cubicBezTo>
                  <a:pt x="2399843" y="98603"/>
                  <a:pt x="2399385" y="110833"/>
                  <a:pt x="2398471" y="121729"/>
                </a:cubicBezTo>
                <a:cubicBezTo>
                  <a:pt x="2397557" y="132626"/>
                  <a:pt x="2396032" y="142722"/>
                  <a:pt x="2393899" y="152019"/>
                </a:cubicBezTo>
                <a:cubicBezTo>
                  <a:pt x="2391765" y="161315"/>
                  <a:pt x="2389022" y="170040"/>
                  <a:pt x="2385669" y="178194"/>
                </a:cubicBezTo>
                <a:cubicBezTo>
                  <a:pt x="2382317" y="186347"/>
                  <a:pt x="2378126" y="194386"/>
                  <a:pt x="2373096" y="202311"/>
                </a:cubicBezTo>
                <a:lnTo>
                  <a:pt x="2359609" y="194538"/>
                </a:lnTo>
                <a:lnTo>
                  <a:pt x="2359609" y="206654"/>
                </a:lnTo>
                <a:lnTo>
                  <a:pt x="2343607" y="206654"/>
                </a:lnTo>
                <a:lnTo>
                  <a:pt x="2343607" y="125958"/>
                </a:lnTo>
                <a:lnTo>
                  <a:pt x="2323719" y="125958"/>
                </a:lnTo>
                <a:cubicBezTo>
                  <a:pt x="2323261" y="135255"/>
                  <a:pt x="2322500" y="143713"/>
                  <a:pt x="2321433" y="151333"/>
                </a:cubicBezTo>
                <a:cubicBezTo>
                  <a:pt x="2320366" y="158953"/>
                  <a:pt x="2318918" y="166154"/>
                  <a:pt x="2317089" y="172936"/>
                </a:cubicBezTo>
                <a:cubicBezTo>
                  <a:pt x="2315260" y="179718"/>
                  <a:pt x="2313051" y="186195"/>
                  <a:pt x="2310460" y="192367"/>
                </a:cubicBezTo>
                <a:cubicBezTo>
                  <a:pt x="2307869" y="198539"/>
                  <a:pt x="2304745" y="204825"/>
                  <a:pt x="2301087" y="211226"/>
                </a:cubicBezTo>
                <a:lnTo>
                  <a:pt x="2285085" y="205740"/>
                </a:lnTo>
                <a:cubicBezTo>
                  <a:pt x="2289353" y="198729"/>
                  <a:pt x="2292934" y="191681"/>
                  <a:pt x="2295829" y="184594"/>
                </a:cubicBezTo>
                <a:cubicBezTo>
                  <a:pt x="2298725" y="177508"/>
                  <a:pt x="2301087" y="169735"/>
                  <a:pt x="2302916" y="161277"/>
                </a:cubicBezTo>
                <a:cubicBezTo>
                  <a:pt x="2304745" y="152819"/>
                  <a:pt x="2306040" y="143370"/>
                  <a:pt x="2306802" y="132931"/>
                </a:cubicBezTo>
                <a:cubicBezTo>
                  <a:pt x="2307564" y="122491"/>
                  <a:pt x="2307945" y="110414"/>
                  <a:pt x="2307945" y="96698"/>
                </a:cubicBezTo>
                <a:lnTo>
                  <a:pt x="2307945" y="8687"/>
                </a:lnTo>
                <a:lnTo>
                  <a:pt x="2324176" y="9372"/>
                </a:lnTo>
                <a:lnTo>
                  <a:pt x="2324176" y="66294"/>
                </a:lnTo>
                <a:lnTo>
                  <a:pt x="2344293" y="66294"/>
                </a:lnTo>
                <a:close/>
                <a:moveTo>
                  <a:pt x="1037615" y="4572"/>
                </a:moveTo>
                <a:lnTo>
                  <a:pt x="1053389" y="4572"/>
                </a:lnTo>
                <a:cubicBezTo>
                  <a:pt x="1061161" y="15849"/>
                  <a:pt x="1070915" y="26213"/>
                  <a:pt x="1082649" y="35661"/>
                </a:cubicBezTo>
                <a:cubicBezTo>
                  <a:pt x="1094384" y="45110"/>
                  <a:pt x="1108100" y="53797"/>
                  <a:pt x="1123797" y="61722"/>
                </a:cubicBezTo>
                <a:lnTo>
                  <a:pt x="1114653" y="76352"/>
                </a:lnTo>
                <a:cubicBezTo>
                  <a:pt x="1110386" y="73914"/>
                  <a:pt x="1106081" y="71361"/>
                  <a:pt x="1101738" y="68694"/>
                </a:cubicBezTo>
                <a:cubicBezTo>
                  <a:pt x="1097394" y="66027"/>
                  <a:pt x="1093089" y="63170"/>
                  <a:pt x="1088822" y="60122"/>
                </a:cubicBezTo>
                <a:lnTo>
                  <a:pt x="1088822" y="74066"/>
                </a:lnTo>
                <a:lnTo>
                  <a:pt x="1054303" y="74066"/>
                </a:lnTo>
                <a:lnTo>
                  <a:pt x="1054303" y="97612"/>
                </a:lnTo>
                <a:lnTo>
                  <a:pt x="1111682" y="97612"/>
                </a:lnTo>
                <a:lnTo>
                  <a:pt x="1111682" y="112242"/>
                </a:lnTo>
                <a:lnTo>
                  <a:pt x="1054303" y="112242"/>
                </a:lnTo>
                <a:lnTo>
                  <a:pt x="1054303" y="154076"/>
                </a:lnTo>
                <a:cubicBezTo>
                  <a:pt x="1054303" y="157886"/>
                  <a:pt x="1053960" y="161049"/>
                  <a:pt x="1053274" y="163563"/>
                </a:cubicBezTo>
                <a:cubicBezTo>
                  <a:pt x="1052589" y="166078"/>
                  <a:pt x="1051255" y="168135"/>
                  <a:pt x="1049274" y="169735"/>
                </a:cubicBezTo>
                <a:cubicBezTo>
                  <a:pt x="1047293" y="171336"/>
                  <a:pt x="1044626" y="172555"/>
                  <a:pt x="1041273" y="173393"/>
                </a:cubicBezTo>
                <a:cubicBezTo>
                  <a:pt x="1037920" y="174231"/>
                  <a:pt x="1033653" y="174879"/>
                  <a:pt x="1028471" y="175336"/>
                </a:cubicBezTo>
                <a:lnTo>
                  <a:pt x="1018184" y="176250"/>
                </a:lnTo>
                <a:lnTo>
                  <a:pt x="1012469" y="160248"/>
                </a:lnTo>
                <a:lnTo>
                  <a:pt x="1025042" y="159334"/>
                </a:lnTo>
                <a:cubicBezTo>
                  <a:pt x="1027938" y="159182"/>
                  <a:pt x="1030224" y="158877"/>
                  <a:pt x="1031900" y="158420"/>
                </a:cubicBezTo>
                <a:cubicBezTo>
                  <a:pt x="1033577" y="157962"/>
                  <a:pt x="1034834" y="157277"/>
                  <a:pt x="1035672" y="156362"/>
                </a:cubicBezTo>
                <a:cubicBezTo>
                  <a:pt x="1036510" y="155448"/>
                  <a:pt x="1037006" y="154229"/>
                  <a:pt x="1037158" y="152705"/>
                </a:cubicBezTo>
                <a:cubicBezTo>
                  <a:pt x="1037310" y="151181"/>
                  <a:pt x="1037387" y="149276"/>
                  <a:pt x="1037387" y="146990"/>
                </a:cubicBezTo>
                <a:lnTo>
                  <a:pt x="1037387" y="112242"/>
                </a:lnTo>
                <a:lnTo>
                  <a:pt x="980237" y="112242"/>
                </a:lnTo>
                <a:lnTo>
                  <a:pt x="980237" y="97612"/>
                </a:lnTo>
                <a:lnTo>
                  <a:pt x="1037387" y="97612"/>
                </a:lnTo>
                <a:lnTo>
                  <a:pt x="1037387" y="74066"/>
                </a:lnTo>
                <a:lnTo>
                  <a:pt x="1000353" y="74066"/>
                </a:lnTo>
                <a:lnTo>
                  <a:pt x="1000353" y="63779"/>
                </a:lnTo>
                <a:cubicBezTo>
                  <a:pt x="993953" y="68199"/>
                  <a:pt x="986790" y="72618"/>
                  <a:pt x="978865" y="77038"/>
                </a:cubicBezTo>
                <a:lnTo>
                  <a:pt x="968349" y="63322"/>
                </a:lnTo>
                <a:cubicBezTo>
                  <a:pt x="984047" y="55092"/>
                  <a:pt x="997801" y="45987"/>
                  <a:pt x="1009612" y="36004"/>
                </a:cubicBezTo>
                <a:cubicBezTo>
                  <a:pt x="1021423" y="26022"/>
                  <a:pt x="1030757" y="15545"/>
                  <a:pt x="1037615" y="4572"/>
                </a:cubicBezTo>
                <a:close/>
                <a:moveTo>
                  <a:pt x="577443" y="4343"/>
                </a:moveTo>
                <a:lnTo>
                  <a:pt x="595960" y="5029"/>
                </a:lnTo>
                <a:lnTo>
                  <a:pt x="595960" y="180594"/>
                </a:lnTo>
                <a:lnTo>
                  <a:pt x="662254" y="180594"/>
                </a:lnTo>
                <a:lnTo>
                  <a:pt x="662254" y="196596"/>
                </a:lnTo>
                <a:lnTo>
                  <a:pt x="461543" y="196596"/>
                </a:lnTo>
                <a:lnTo>
                  <a:pt x="461543" y="180594"/>
                </a:lnTo>
                <a:lnTo>
                  <a:pt x="528752" y="180594"/>
                </a:lnTo>
                <a:lnTo>
                  <a:pt x="528752" y="4800"/>
                </a:lnTo>
                <a:lnTo>
                  <a:pt x="546583" y="5486"/>
                </a:lnTo>
                <a:lnTo>
                  <a:pt x="546583" y="180594"/>
                </a:lnTo>
                <a:lnTo>
                  <a:pt x="577443" y="180594"/>
                </a:lnTo>
                <a:close/>
                <a:moveTo>
                  <a:pt x="2176043" y="3200"/>
                </a:moveTo>
                <a:lnTo>
                  <a:pt x="2193417" y="3886"/>
                </a:lnTo>
                <a:lnTo>
                  <a:pt x="2193417" y="42062"/>
                </a:lnTo>
                <a:lnTo>
                  <a:pt x="2255367" y="42062"/>
                </a:lnTo>
                <a:lnTo>
                  <a:pt x="2255367" y="58293"/>
                </a:lnTo>
                <a:lnTo>
                  <a:pt x="2203932" y="58293"/>
                </a:lnTo>
                <a:cubicBezTo>
                  <a:pt x="2208200" y="68808"/>
                  <a:pt x="2212733" y="78638"/>
                  <a:pt x="2217534" y="87782"/>
                </a:cubicBezTo>
                <a:cubicBezTo>
                  <a:pt x="2222335" y="96926"/>
                  <a:pt x="2227478" y="105461"/>
                  <a:pt x="2232965" y="113385"/>
                </a:cubicBezTo>
                <a:cubicBezTo>
                  <a:pt x="2238451" y="121310"/>
                  <a:pt x="2244356" y="128740"/>
                  <a:pt x="2250681" y="135674"/>
                </a:cubicBezTo>
                <a:cubicBezTo>
                  <a:pt x="2257006" y="142608"/>
                  <a:pt x="2263902" y="149199"/>
                  <a:pt x="2271369" y="155448"/>
                </a:cubicBezTo>
                <a:lnTo>
                  <a:pt x="2259254" y="170078"/>
                </a:lnTo>
                <a:cubicBezTo>
                  <a:pt x="2250719" y="162153"/>
                  <a:pt x="2243176" y="154114"/>
                  <a:pt x="2236622" y="145961"/>
                </a:cubicBezTo>
                <a:cubicBezTo>
                  <a:pt x="2230069" y="137808"/>
                  <a:pt x="2224202" y="129502"/>
                  <a:pt x="2219020" y="121044"/>
                </a:cubicBezTo>
                <a:cubicBezTo>
                  <a:pt x="2213838" y="112585"/>
                  <a:pt x="2209190" y="103860"/>
                  <a:pt x="2205075" y="94869"/>
                </a:cubicBezTo>
                <a:cubicBezTo>
                  <a:pt x="2200961" y="85877"/>
                  <a:pt x="2197074" y="76428"/>
                  <a:pt x="2193417" y="66522"/>
                </a:cubicBezTo>
                <a:lnTo>
                  <a:pt x="2193417" y="153162"/>
                </a:lnTo>
                <a:lnTo>
                  <a:pt x="2233193" y="153162"/>
                </a:lnTo>
                <a:lnTo>
                  <a:pt x="2233193" y="168935"/>
                </a:lnTo>
                <a:lnTo>
                  <a:pt x="2193417" y="168935"/>
                </a:lnTo>
                <a:lnTo>
                  <a:pt x="2193417" y="208940"/>
                </a:lnTo>
                <a:lnTo>
                  <a:pt x="2176043" y="208940"/>
                </a:lnTo>
                <a:lnTo>
                  <a:pt x="2176043" y="168935"/>
                </a:lnTo>
                <a:lnTo>
                  <a:pt x="2137638" y="168935"/>
                </a:lnTo>
                <a:lnTo>
                  <a:pt x="2138096" y="153162"/>
                </a:lnTo>
                <a:lnTo>
                  <a:pt x="2176043" y="153162"/>
                </a:lnTo>
                <a:lnTo>
                  <a:pt x="2176043" y="69494"/>
                </a:lnTo>
                <a:cubicBezTo>
                  <a:pt x="2170100" y="88239"/>
                  <a:pt x="2162022" y="105651"/>
                  <a:pt x="2151812" y="121729"/>
                </a:cubicBezTo>
                <a:cubicBezTo>
                  <a:pt x="2141601" y="137808"/>
                  <a:pt x="2129637" y="153238"/>
                  <a:pt x="2115921" y="168021"/>
                </a:cubicBezTo>
                <a:lnTo>
                  <a:pt x="2103120" y="155676"/>
                </a:lnTo>
                <a:lnTo>
                  <a:pt x="2103120" y="207111"/>
                </a:lnTo>
                <a:lnTo>
                  <a:pt x="2086432" y="207111"/>
                </a:lnTo>
                <a:lnTo>
                  <a:pt x="2086432" y="91668"/>
                </a:lnTo>
                <a:cubicBezTo>
                  <a:pt x="2083536" y="96545"/>
                  <a:pt x="2080450" y="101498"/>
                  <a:pt x="2077174" y="106527"/>
                </a:cubicBezTo>
                <a:cubicBezTo>
                  <a:pt x="2073897" y="111557"/>
                  <a:pt x="2070354" y="116510"/>
                  <a:pt x="2066544" y="121386"/>
                </a:cubicBezTo>
                <a:lnTo>
                  <a:pt x="2053742" y="109956"/>
                </a:lnTo>
                <a:cubicBezTo>
                  <a:pt x="2067915" y="90906"/>
                  <a:pt x="2079117" y="72276"/>
                  <a:pt x="2087346" y="54064"/>
                </a:cubicBezTo>
                <a:cubicBezTo>
                  <a:pt x="2095576" y="35852"/>
                  <a:pt x="2101748" y="19050"/>
                  <a:pt x="2105863" y="3657"/>
                </a:cubicBezTo>
                <a:lnTo>
                  <a:pt x="2122094" y="8687"/>
                </a:lnTo>
                <a:cubicBezTo>
                  <a:pt x="2120112" y="15240"/>
                  <a:pt x="2117598" y="22822"/>
                  <a:pt x="2114550" y="31432"/>
                </a:cubicBezTo>
                <a:cubicBezTo>
                  <a:pt x="2111502" y="40043"/>
                  <a:pt x="2107692" y="49377"/>
                  <a:pt x="2103120" y="59436"/>
                </a:cubicBezTo>
                <a:lnTo>
                  <a:pt x="2103120" y="155219"/>
                </a:lnTo>
                <a:cubicBezTo>
                  <a:pt x="2115769" y="142875"/>
                  <a:pt x="2127770" y="128549"/>
                  <a:pt x="2139124" y="112242"/>
                </a:cubicBezTo>
                <a:cubicBezTo>
                  <a:pt x="2150478" y="95936"/>
                  <a:pt x="2159508" y="77952"/>
                  <a:pt x="2166213" y="58293"/>
                </a:cubicBezTo>
                <a:lnTo>
                  <a:pt x="2120951" y="58293"/>
                </a:lnTo>
                <a:lnTo>
                  <a:pt x="2120951" y="42062"/>
                </a:lnTo>
                <a:lnTo>
                  <a:pt x="2176043" y="42062"/>
                </a:lnTo>
                <a:close/>
                <a:moveTo>
                  <a:pt x="1267130" y="3200"/>
                </a:moveTo>
                <a:lnTo>
                  <a:pt x="1283132" y="3657"/>
                </a:lnTo>
                <a:lnTo>
                  <a:pt x="1283132" y="23546"/>
                </a:lnTo>
                <a:lnTo>
                  <a:pt x="1340510" y="23546"/>
                </a:lnTo>
                <a:lnTo>
                  <a:pt x="1340510" y="37033"/>
                </a:lnTo>
                <a:lnTo>
                  <a:pt x="1283132" y="37033"/>
                </a:lnTo>
                <a:lnTo>
                  <a:pt x="1283132" y="50749"/>
                </a:lnTo>
                <a:lnTo>
                  <a:pt x="1335252" y="50749"/>
                </a:lnTo>
                <a:lnTo>
                  <a:pt x="1335252" y="63779"/>
                </a:lnTo>
                <a:lnTo>
                  <a:pt x="1283132" y="63779"/>
                </a:lnTo>
                <a:lnTo>
                  <a:pt x="1283132" y="78181"/>
                </a:lnTo>
                <a:lnTo>
                  <a:pt x="1349654" y="78181"/>
                </a:lnTo>
                <a:lnTo>
                  <a:pt x="1349654" y="91668"/>
                </a:lnTo>
                <a:lnTo>
                  <a:pt x="1203350" y="91668"/>
                </a:lnTo>
                <a:lnTo>
                  <a:pt x="1203350" y="78181"/>
                </a:lnTo>
                <a:lnTo>
                  <a:pt x="1267130" y="78181"/>
                </a:lnTo>
                <a:lnTo>
                  <a:pt x="1267130" y="63779"/>
                </a:lnTo>
                <a:lnTo>
                  <a:pt x="1217981" y="63779"/>
                </a:lnTo>
                <a:lnTo>
                  <a:pt x="1217981" y="50749"/>
                </a:lnTo>
                <a:lnTo>
                  <a:pt x="1267130" y="50749"/>
                </a:lnTo>
                <a:lnTo>
                  <a:pt x="1267130" y="37033"/>
                </a:lnTo>
                <a:lnTo>
                  <a:pt x="1211123" y="37033"/>
                </a:lnTo>
                <a:lnTo>
                  <a:pt x="1211123" y="23546"/>
                </a:lnTo>
                <a:lnTo>
                  <a:pt x="1267130" y="23546"/>
                </a:lnTo>
                <a:close/>
                <a:moveTo>
                  <a:pt x="1501445" y="2743"/>
                </a:moveTo>
                <a:cubicBezTo>
                  <a:pt x="1502054" y="4267"/>
                  <a:pt x="1502893" y="6591"/>
                  <a:pt x="1503959" y="9715"/>
                </a:cubicBezTo>
                <a:cubicBezTo>
                  <a:pt x="1505026" y="12840"/>
                  <a:pt x="1506131" y="16230"/>
                  <a:pt x="1507274" y="19888"/>
                </a:cubicBezTo>
                <a:cubicBezTo>
                  <a:pt x="1508417" y="23546"/>
                  <a:pt x="1509560" y="27241"/>
                  <a:pt x="1510703" y="30975"/>
                </a:cubicBezTo>
                <a:cubicBezTo>
                  <a:pt x="1511846" y="34709"/>
                  <a:pt x="1512798" y="37947"/>
                  <a:pt x="1513561" y="40691"/>
                </a:cubicBezTo>
                <a:lnTo>
                  <a:pt x="1570025" y="40691"/>
                </a:lnTo>
                <a:lnTo>
                  <a:pt x="1570025" y="57607"/>
                </a:lnTo>
                <a:lnTo>
                  <a:pt x="1509903" y="57607"/>
                </a:lnTo>
                <a:lnTo>
                  <a:pt x="1509903" y="107670"/>
                </a:lnTo>
                <a:lnTo>
                  <a:pt x="1562709" y="107670"/>
                </a:lnTo>
                <a:lnTo>
                  <a:pt x="1562709" y="124358"/>
                </a:lnTo>
                <a:lnTo>
                  <a:pt x="1509903" y="124358"/>
                </a:lnTo>
                <a:lnTo>
                  <a:pt x="1509903" y="181737"/>
                </a:lnTo>
                <a:lnTo>
                  <a:pt x="1577797" y="181737"/>
                </a:lnTo>
                <a:lnTo>
                  <a:pt x="1577797" y="197967"/>
                </a:lnTo>
                <a:lnTo>
                  <a:pt x="1426692" y="197967"/>
                </a:lnTo>
                <a:lnTo>
                  <a:pt x="1426692" y="181737"/>
                </a:lnTo>
                <a:lnTo>
                  <a:pt x="1492529" y="181737"/>
                </a:lnTo>
                <a:lnTo>
                  <a:pt x="1492529" y="124358"/>
                </a:lnTo>
                <a:lnTo>
                  <a:pt x="1440637" y="124358"/>
                </a:lnTo>
                <a:lnTo>
                  <a:pt x="1440637" y="107670"/>
                </a:lnTo>
                <a:lnTo>
                  <a:pt x="1492529" y="107670"/>
                </a:lnTo>
                <a:lnTo>
                  <a:pt x="1492529" y="57607"/>
                </a:lnTo>
                <a:lnTo>
                  <a:pt x="1438351" y="57607"/>
                </a:lnTo>
                <a:lnTo>
                  <a:pt x="1438351" y="40691"/>
                </a:lnTo>
                <a:lnTo>
                  <a:pt x="1495273" y="40691"/>
                </a:lnTo>
                <a:cubicBezTo>
                  <a:pt x="1494510" y="37795"/>
                  <a:pt x="1493634" y="34595"/>
                  <a:pt x="1492644" y="31089"/>
                </a:cubicBezTo>
                <a:cubicBezTo>
                  <a:pt x="1491653" y="27584"/>
                  <a:pt x="1490624" y="24231"/>
                  <a:pt x="1489557" y="21031"/>
                </a:cubicBezTo>
                <a:cubicBezTo>
                  <a:pt x="1488491" y="17831"/>
                  <a:pt x="1487538" y="14859"/>
                  <a:pt x="1486700" y="12116"/>
                </a:cubicBezTo>
                <a:cubicBezTo>
                  <a:pt x="1485862" y="9372"/>
                  <a:pt x="1485138" y="7315"/>
                  <a:pt x="1484528" y="5943"/>
                </a:cubicBezTo>
                <a:close/>
                <a:moveTo>
                  <a:pt x="57607" y="2743"/>
                </a:moveTo>
                <a:lnTo>
                  <a:pt x="74523" y="3200"/>
                </a:lnTo>
                <a:lnTo>
                  <a:pt x="74523" y="27432"/>
                </a:lnTo>
                <a:lnTo>
                  <a:pt x="133274" y="27432"/>
                </a:lnTo>
                <a:lnTo>
                  <a:pt x="133274" y="2743"/>
                </a:lnTo>
                <a:lnTo>
                  <a:pt x="150190" y="3200"/>
                </a:lnTo>
                <a:lnTo>
                  <a:pt x="150190" y="27432"/>
                </a:lnTo>
                <a:lnTo>
                  <a:pt x="197967" y="27432"/>
                </a:lnTo>
                <a:lnTo>
                  <a:pt x="197967" y="43434"/>
                </a:lnTo>
                <a:lnTo>
                  <a:pt x="150190" y="43434"/>
                </a:lnTo>
                <a:lnTo>
                  <a:pt x="150190" y="60807"/>
                </a:lnTo>
                <a:lnTo>
                  <a:pt x="133274" y="60807"/>
                </a:lnTo>
                <a:lnTo>
                  <a:pt x="133274" y="43434"/>
                </a:lnTo>
                <a:lnTo>
                  <a:pt x="74523" y="43434"/>
                </a:lnTo>
                <a:lnTo>
                  <a:pt x="74523" y="61036"/>
                </a:lnTo>
                <a:lnTo>
                  <a:pt x="57607" y="61036"/>
                </a:lnTo>
                <a:lnTo>
                  <a:pt x="57607" y="43434"/>
                </a:lnTo>
                <a:lnTo>
                  <a:pt x="10287" y="43434"/>
                </a:lnTo>
                <a:lnTo>
                  <a:pt x="10287" y="27432"/>
                </a:lnTo>
                <a:lnTo>
                  <a:pt x="57607" y="27432"/>
                </a:lnTo>
                <a:close/>
                <a:moveTo>
                  <a:pt x="337413" y="1600"/>
                </a:moveTo>
                <a:cubicBezTo>
                  <a:pt x="338480" y="4191"/>
                  <a:pt x="339776" y="7696"/>
                  <a:pt x="341300" y="12116"/>
                </a:cubicBezTo>
                <a:cubicBezTo>
                  <a:pt x="342824" y="16535"/>
                  <a:pt x="344271" y="20802"/>
                  <a:pt x="345643" y="24917"/>
                </a:cubicBezTo>
                <a:lnTo>
                  <a:pt x="434111" y="24917"/>
                </a:lnTo>
                <a:lnTo>
                  <a:pt x="434111" y="40462"/>
                </a:lnTo>
                <a:lnTo>
                  <a:pt x="381076" y="40462"/>
                </a:lnTo>
                <a:cubicBezTo>
                  <a:pt x="380314" y="42900"/>
                  <a:pt x="379514" y="45491"/>
                  <a:pt x="378676" y="48234"/>
                </a:cubicBezTo>
                <a:cubicBezTo>
                  <a:pt x="377838" y="50978"/>
                  <a:pt x="376999" y="53607"/>
                  <a:pt x="376161" y="56121"/>
                </a:cubicBezTo>
                <a:cubicBezTo>
                  <a:pt x="375323" y="58636"/>
                  <a:pt x="374523" y="60998"/>
                  <a:pt x="373761" y="63208"/>
                </a:cubicBezTo>
                <a:cubicBezTo>
                  <a:pt x="372999" y="65418"/>
                  <a:pt x="372389" y="67208"/>
                  <a:pt x="371932" y="68580"/>
                </a:cubicBezTo>
                <a:lnTo>
                  <a:pt x="416052" y="68580"/>
                </a:lnTo>
                <a:lnTo>
                  <a:pt x="416052" y="182651"/>
                </a:lnTo>
                <a:cubicBezTo>
                  <a:pt x="415899" y="187071"/>
                  <a:pt x="415518" y="190614"/>
                  <a:pt x="414909" y="193281"/>
                </a:cubicBezTo>
                <a:cubicBezTo>
                  <a:pt x="414299" y="195948"/>
                  <a:pt x="413156" y="198120"/>
                  <a:pt x="411480" y="199796"/>
                </a:cubicBezTo>
                <a:cubicBezTo>
                  <a:pt x="409803" y="201473"/>
                  <a:pt x="407365" y="202692"/>
                  <a:pt x="404165" y="203454"/>
                </a:cubicBezTo>
                <a:cubicBezTo>
                  <a:pt x="400964" y="204216"/>
                  <a:pt x="396773" y="204825"/>
                  <a:pt x="391592" y="205283"/>
                </a:cubicBezTo>
                <a:lnTo>
                  <a:pt x="375818" y="206654"/>
                </a:lnTo>
                <a:lnTo>
                  <a:pt x="370789" y="191338"/>
                </a:lnTo>
                <a:lnTo>
                  <a:pt x="389077" y="189738"/>
                </a:lnTo>
                <a:cubicBezTo>
                  <a:pt x="391363" y="189585"/>
                  <a:pt x="393230" y="189319"/>
                  <a:pt x="394678" y="188938"/>
                </a:cubicBezTo>
                <a:cubicBezTo>
                  <a:pt x="396126" y="188557"/>
                  <a:pt x="397230" y="187909"/>
                  <a:pt x="397992" y="186995"/>
                </a:cubicBezTo>
                <a:cubicBezTo>
                  <a:pt x="398754" y="186080"/>
                  <a:pt x="399288" y="184823"/>
                  <a:pt x="399593" y="183223"/>
                </a:cubicBezTo>
                <a:cubicBezTo>
                  <a:pt x="399897" y="181623"/>
                  <a:pt x="400050" y="179451"/>
                  <a:pt x="400050" y="176708"/>
                </a:cubicBezTo>
                <a:lnTo>
                  <a:pt x="400050" y="83667"/>
                </a:lnTo>
                <a:lnTo>
                  <a:pt x="265633" y="83667"/>
                </a:lnTo>
                <a:lnTo>
                  <a:pt x="265633" y="205968"/>
                </a:lnTo>
                <a:lnTo>
                  <a:pt x="249860" y="205968"/>
                </a:lnTo>
                <a:lnTo>
                  <a:pt x="249860" y="68580"/>
                </a:lnTo>
                <a:lnTo>
                  <a:pt x="293522" y="68580"/>
                </a:lnTo>
                <a:cubicBezTo>
                  <a:pt x="292303" y="64008"/>
                  <a:pt x="290893" y="59093"/>
                  <a:pt x="289293" y="53835"/>
                </a:cubicBezTo>
                <a:cubicBezTo>
                  <a:pt x="287693" y="48577"/>
                  <a:pt x="286283" y="44120"/>
                  <a:pt x="285064" y="40462"/>
                </a:cubicBezTo>
                <a:lnTo>
                  <a:pt x="232943" y="40462"/>
                </a:lnTo>
                <a:lnTo>
                  <a:pt x="232943" y="24917"/>
                </a:lnTo>
                <a:lnTo>
                  <a:pt x="327355" y="24917"/>
                </a:lnTo>
                <a:cubicBezTo>
                  <a:pt x="326136" y="21107"/>
                  <a:pt x="324917" y="17412"/>
                  <a:pt x="323697" y="13830"/>
                </a:cubicBezTo>
                <a:cubicBezTo>
                  <a:pt x="322478" y="10249"/>
                  <a:pt x="321411" y="7239"/>
                  <a:pt x="320497" y="4800"/>
                </a:cubicBezTo>
                <a:close/>
                <a:moveTo>
                  <a:pt x="2543708" y="1143"/>
                </a:moveTo>
                <a:lnTo>
                  <a:pt x="2560167" y="1600"/>
                </a:lnTo>
                <a:lnTo>
                  <a:pt x="2560167" y="45263"/>
                </a:lnTo>
                <a:lnTo>
                  <a:pt x="2591257" y="45263"/>
                </a:lnTo>
                <a:lnTo>
                  <a:pt x="2591257" y="62179"/>
                </a:lnTo>
                <a:lnTo>
                  <a:pt x="2560167" y="62179"/>
                </a:lnTo>
                <a:lnTo>
                  <a:pt x="2560167" y="92354"/>
                </a:lnTo>
                <a:lnTo>
                  <a:pt x="2568397" y="83896"/>
                </a:lnTo>
                <a:cubicBezTo>
                  <a:pt x="2570378" y="85725"/>
                  <a:pt x="2572817" y="88125"/>
                  <a:pt x="2575712" y="91097"/>
                </a:cubicBezTo>
                <a:cubicBezTo>
                  <a:pt x="2578608" y="94069"/>
                  <a:pt x="2581579" y="97269"/>
                  <a:pt x="2584627" y="100698"/>
                </a:cubicBezTo>
                <a:cubicBezTo>
                  <a:pt x="2587676" y="104127"/>
                  <a:pt x="2590571" y="107518"/>
                  <a:pt x="2593314" y="110871"/>
                </a:cubicBezTo>
                <a:cubicBezTo>
                  <a:pt x="2596057" y="114224"/>
                  <a:pt x="2598344" y="117119"/>
                  <a:pt x="2600172" y="119558"/>
                </a:cubicBezTo>
                <a:lnTo>
                  <a:pt x="2588514" y="132131"/>
                </a:lnTo>
                <a:cubicBezTo>
                  <a:pt x="2586837" y="129387"/>
                  <a:pt x="2584780" y="126378"/>
                  <a:pt x="2582341" y="123101"/>
                </a:cubicBezTo>
                <a:cubicBezTo>
                  <a:pt x="2579903" y="119824"/>
                  <a:pt x="2577350" y="116548"/>
                  <a:pt x="2574683" y="113271"/>
                </a:cubicBezTo>
                <a:cubicBezTo>
                  <a:pt x="2572016" y="109995"/>
                  <a:pt x="2569426" y="106870"/>
                  <a:pt x="2566911" y="103899"/>
                </a:cubicBezTo>
                <a:cubicBezTo>
                  <a:pt x="2564396" y="100927"/>
                  <a:pt x="2562148" y="98450"/>
                  <a:pt x="2560167" y="96469"/>
                </a:cubicBezTo>
                <a:lnTo>
                  <a:pt x="2560167" y="208940"/>
                </a:lnTo>
                <a:lnTo>
                  <a:pt x="2543708" y="208940"/>
                </a:lnTo>
                <a:lnTo>
                  <a:pt x="2543708" y="101270"/>
                </a:lnTo>
                <a:cubicBezTo>
                  <a:pt x="2539288" y="111176"/>
                  <a:pt x="2534488" y="120586"/>
                  <a:pt x="2529306" y="129502"/>
                </a:cubicBezTo>
                <a:cubicBezTo>
                  <a:pt x="2524125" y="138417"/>
                  <a:pt x="2518867" y="146380"/>
                  <a:pt x="2513533" y="153390"/>
                </a:cubicBezTo>
                <a:lnTo>
                  <a:pt x="2500503" y="142189"/>
                </a:lnTo>
                <a:cubicBezTo>
                  <a:pt x="2504465" y="137312"/>
                  <a:pt x="2508504" y="131750"/>
                  <a:pt x="2512619" y="125501"/>
                </a:cubicBezTo>
                <a:cubicBezTo>
                  <a:pt x="2516733" y="119253"/>
                  <a:pt x="2520734" y="112662"/>
                  <a:pt x="2524620" y="105727"/>
                </a:cubicBezTo>
                <a:cubicBezTo>
                  <a:pt x="2528506" y="98793"/>
                  <a:pt x="2532049" y="91592"/>
                  <a:pt x="2535250" y="84125"/>
                </a:cubicBezTo>
                <a:cubicBezTo>
                  <a:pt x="2538450" y="76657"/>
                  <a:pt x="2541117" y="69342"/>
                  <a:pt x="2543251" y="62179"/>
                </a:cubicBezTo>
                <a:lnTo>
                  <a:pt x="2511704" y="62179"/>
                </a:lnTo>
                <a:lnTo>
                  <a:pt x="2511704" y="45263"/>
                </a:lnTo>
                <a:lnTo>
                  <a:pt x="2543708" y="45263"/>
                </a:lnTo>
                <a:close/>
                <a:moveTo>
                  <a:pt x="1936013" y="686"/>
                </a:moveTo>
                <a:cubicBezTo>
                  <a:pt x="1936623" y="2210"/>
                  <a:pt x="1937309" y="4077"/>
                  <a:pt x="1938071" y="6286"/>
                </a:cubicBezTo>
                <a:cubicBezTo>
                  <a:pt x="1938833" y="8496"/>
                  <a:pt x="1939633" y="10858"/>
                  <a:pt x="1940471" y="13373"/>
                </a:cubicBezTo>
                <a:cubicBezTo>
                  <a:pt x="1941309" y="15888"/>
                  <a:pt x="1942109" y="18440"/>
                  <a:pt x="1942871" y="21031"/>
                </a:cubicBezTo>
                <a:cubicBezTo>
                  <a:pt x="1943633" y="23622"/>
                  <a:pt x="1944395" y="25984"/>
                  <a:pt x="1945157" y="28118"/>
                </a:cubicBezTo>
                <a:lnTo>
                  <a:pt x="2021967" y="28118"/>
                </a:lnTo>
                <a:lnTo>
                  <a:pt x="2021967" y="77495"/>
                </a:lnTo>
                <a:lnTo>
                  <a:pt x="2004365" y="77495"/>
                </a:lnTo>
                <a:lnTo>
                  <a:pt x="2004365" y="44577"/>
                </a:lnTo>
                <a:lnTo>
                  <a:pt x="1861490" y="44577"/>
                </a:lnTo>
                <a:lnTo>
                  <a:pt x="1861490" y="77267"/>
                </a:lnTo>
                <a:lnTo>
                  <a:pt x="1844116" y="77267"/>
                </a:lnTo>
                <a:lnTo>
                  <a:pt x="1844116" y="28118"/>
                </a:lnTo>
                <a:lnTo>
                  <a:pt x="1926183" y="28118"/>
                </a:lnTo>
                <a:cubicBezTo>
                  <a:pt x="1924964" y="23850"/>
                  <a:pt x="1923631" y="19469"/>
                  <a:pt x="1922183" y="14973"/>
                </a:cubicBezTo>
                <a:cubicBezTo>
                  <a:pt x="1920735" y="10477"/>
                  <a:pt x="1919402" y="6782"/>
                  <a:pt x="1918182" y="3886"/>
                </a:cubicBezTo>
                <a:close/>
                <a:moveTo>
                  <a:pt x="1707642" y="0"/>
                </a:moveTo>
                <a:cubicBezTo>
                  <a:pt x="1708709" y="2591"/>
                  <a:pt x="1709890" y="5715"/>
                  <a:pt x="1711185" y="9372"/>
                </a:cubicBezTo>
                <a:cubicBezTo>
                  <a:pt x="1712480" y="13030"/>
                  <a:pt x="1713662" y="16535"/>
                  <a:pt x="1714728" y="19888"/>
                </a:cubicBezTo>
                <a:lnTo>
                  <a:pt x="1789023" y="19888"/>
                </a:lnTo>
                <a:lnTo>
                  <a:pt x="1789023" y="33833"/>
                </a:lnTo>
                <a:lnTo>
                  <a:pt x="1751304" y="33833"/>
                </a:lnTo>
                <a:cubicBezTo>
                  <a:pt x="1750238" y="37338"/>
                  <a:pt x="1749095" y="40881"/>
                  <a:pt x="1747875" y="44463"/>
                </a:cubicBezTo>
                <a:cubicBezTo>
                  <a:pt x="1746656" y="48044"/>
                  <a:pt x="1745513" y="51282"/>
                  <a:pt x="1744446" y="54178"/>
                </a:cubicBezTo>
                <a:lnTo>
                  <a:pt x="1802968" y="54178"/>
                </a:lnTo>
                <a:lnTo>
                  <a:pt x="1802968" y="67894"/>
                </a:lnTo>
                <a:lnTo>
                  <a:pt x="1606144" y="67894"/>
                </a:lnTo>
                <a:lnTo>
                  <a:pt x="1606144" y="54178"/>
                </a:lnTo>
                <a:lnTo>
                  <a:pt x="1663522" y="54178"/>
                </a:lnTo>
                <a:cubicBezTo>
                  <a:pt x="1662455" y="50673"/>
                  <a:pt x="1661388" y="47053"/>
                  <a:pt x="1660322" y="43320"/>
                </a:cubicBezTo>
                <a:cubicBezTo>
                  <a:pt x="1659255" y="39586"/>
                  <a:pt x="1658188" y="36423"/>
                  <a:pt x="1657121" y="33833"/>
                </a:cubicBezTo>
                <a:lnTo>
                  <a:pt x="1620774" y="33833"/>
                </a:lnTo>
                <a:lnTo>
                  <a:pt x="1620774" y="19888"/>
                </a:lnTo>
                <a:lnTo>
                  <a:pt x="1697355" y="19888"/>
                </a:lnTo>
                <a:cubicBezTo>
                  <a:pt x="1696440" y="16992"/>
                  <a:pt x="1695450" y="14097"/>
                  <a:pt x="1694383" y="11201"/>
                </a:cubicBezTo>
                <a:cubicBezTo>
                  <a:pt x="1693316" y="8306"/>
                  <a:pt x="1692326" y="5791"/>
                  <a:pt x="1691411" y="3657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</a:endParaRPr>
          </a:p>
        </p:txBody>
      </p: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id="{84101256-6249-459E-81ED-2E80B8A1727D}"/>
              </a:ext>
            </a:extLst>
          </p:cNvPr>
          <p:cNvCxnSpPr>
            <a:cxnSpLocks/>
          </p:cNvCxnSpPr>
          <p:nvPr/>
        </p:nvCxnSpPr>
        <p:spPr>
          <a:xfrm>
            <a:off x="4417313" y="5544810"/>
            <a:ext cx="16916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FC00068D-7C0D-4114-A208-2CDA7ECD92F5}"/>
              </a:ext>
            </a:extLst>
          </p:cNvPr>
          <p:cNvCxnSpPr>
            <a:cxnSpLocks/>
          </p:cNvCxnSpPr>
          <p:nvPr/>
        </p:nvCxnSpPr>
        <p:spPr>
          <a:xfrm>
            <a:off x="7605521" y="5544810"/>
            <a:ext cx="16916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常用图形-2" hidden="1">
            <a:extLst>
              <a:ext uri="{FF2B5EF4-FFF2-40B4-BE49-F238E27FC236}">
                <a16:creationId xmlns:a16="http://schemas.microsoft.com/office/drawing/2014/main" id="{99157DDC-A2A6-4B44-B7C6-BBC148257D05}"/>
              </a:ext>
            </a:extLst>
          </p:cNvPr>
          <p:cNvSpPr/>
          <p:nvPr/>
        </p:nvSpPr>
        <p:spPr>
          <a:xfrm>
            <a:off x="0" y="-32152"/>
            <a:ext cx="12192000" cy="6890151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12" name="文本框-4" hidden="1">
            <a:extLst>
              <a:ext uri="{FF2B5EF4-FFF2-40B4-BE49-F238E27FC236}">
                <a16:creationId xmlns:a16="http://schemas.microsoft.com/office/drawing/2014/main" id="{4B40F816-508E-453F-8C7C-06ADE2B0DE9C}"/>
              </a:ext>
            </a:extLst>
          </p:cNvPr>
          <p:cNvSpPr txBox="1"/>
          <p:nvPr/>
        </p:nvSpPr>
        <p:spPr>
          <a:xfrm>
            <a:off x="2993136" y="4236467"/>
            <a:ext cx="62057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其他字体推荐</a:t>
            </a:r>
          </a:p>
        </p:txBody>
      </p:sp>
      <p:sp>
        <p:nvSpPr>
          <p:cNvPr id="14" name="文本框-5" hidden="1">
            <a:extLst>
              <a:ext uri="{FF2B5EF4-FFF2-40B4-BE49-F238E27FC236}">
                <a16:creationId xmlns:a16="http://schemas.microsoft.com/office/drawing/2014/main" id="{9065953A-EBC5-4B2F-8A48-08C47233F25F}"/>
              </a:ext>
            </a:extLst>
          </p:cNvPr>
          <p:cNvSpPr txBox="1"/>
          <p:nvPr/>
        </p:nvSpPr>
        <p:spPr>
          <a:xfrm>
            <a:off x="4586477" y="5360144"/>
            <a:ext cx="30190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若商业用途请注意字体版权</a:t>
            </a:r>
          </a:p>
        </p:txBody>
      </p:sp>
    </p:spTree>
    <p:extLst>
      <p:ext uri="{BB962C8B-B14F-4D97-AF65-F5344CB8AC3E}">
        <p14:creationId xmlns:p14="http://schemas.microsoft.com/office/powerpoint/2010/main" val="360242781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>
            <a:extLst>
              <a:ext uri="{FF2B5EF4-FFF2-40B4-BE49-F238E27FC236}">
                <a16:creationId xmlns:a16="http://schemas.microsoft.com/office/drawing/2014/main" id="{E39F05A4-C776-4B6D-AC7D-9E1A285CD84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36" t="7704" r="-51" b="6055"/>
          <a:stretch/>
        </p:blipFill>
        <p:spPr>
          <a:xfrm>
            <a:off x="0" y="0"/>
            <a:ext cx="9535886" cy="4975330"/>
          </a:xfrm>
          <a:custGeom>
            <a:avLst/>
            <a:gdLst>
              <a:gd name="connsiteX0" fmla="*/ 0 w 9535886"/>
              <a:gd name="connsiteY0" fmla="*/ 0 h 4975330"/>
              <a:gd name="connsiteX1" fmla="*/ 9535886 w 9535886"/>
              <a:gd name="connsiteY1" fmla="*/ 0 h 4975330"/>
              <a:gd name="connsiteX2" fmla="*/ 9535886 w 9535886"/>
              <a:gd name="connsiteY2" fmla="*/ 4975330 h 4975330"/>
              <a:gd name="connsiteX3" fmla="*/ 0 w 9535886"/>
              <a:gd name="connsiteY3" fmla="*/ 4975330 h 497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35886" h="4975330">
                <a:moveTo>
                  <a:pt x="0" y="0"/>
                </a:moveTo>
                <a:lnTo>
                  <a:pt x="9535886" y="0"/>
                </a:lnTo>
                <a:lnTo>
                  <a:pt x="9535886" y="4975330"/>
                </a:lnTo>
                <a:lnTo>
                  <a:pt x="0" y="4975330"/>
                </a:lnTo>
                <a:close/>
              </a:path>
            </a:pathLst>
          </a:custGeom>
        </p:spPr>
      </p:pic>
      <p:pic>
        <p:nvPicPr>
          <p:cNvPr id="62" name="图片 61">
            <a:extLst>
              <a:ext uri="{FF2B5EF4-FFF2-40B4-BE49-F238E27FC236}">
                <a16:creationId xmlns:a16="http://schemas.microsoft.com/office/drawing/2014/main" id="{26AA4AF4-4662-4384-BACF-CAAC483176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338" t="7704" r="-51" b="6055"/>
          <a:stretch/>
        </p:blipFill>
        <p:spPr>
          <a:xfrm>
            <a:off x="7003592" y="0"/>
            <a:ext cx="5188408" cy="4975330"/>
          </a:xfrm>
          <a:custGeom>
            <a:avLst/>
            <a:gdLst>
              <a:gd name="connsiteX0" fmla="*/ 0 w 5188408"/>
              <a:gd name="connsiteY0" fmla="*/ 0 h 4975330"/>
              <a:gd name="connsiteX1" fmla="*/ 5188408 w 5188408"/>
              <a:gd name="connsiteY1" fmla="*/ 0 h 4975330"/>
              <a:gd name="connsiteX2" fmla="*/ 5188408 w 5188408"/>
              <a:gd name="connsiteY2" fmla="*/ 4975330 h 4975330"/>
              <a:gd name="connsiteX3" fmla="*/ 0 w 5188408"/>
              <a:gd name="connsiteY3" fmla="*/ 4975330 h 497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88408" h="4975330">
                <a:moveTo>
                  <a:pt x="0" y="0"/>
                </a:moveTo>
                <a:lnTo>
                  <a:pt x="5188408" y="0"/>
                </a:lnTo>
                <a:lnTo>
                  <a:pt x="5188408" y="4975330"/>
                </a:lnTo>
                <a:lnTo>
                  <a:pt x="0" y="4975330"/>
                </a:lnTo>
                <a:close/>
              </a:path>
            </a:pathLst>
          </a:custGeom>
        </p:spPr>
      </p:pic>
      <p:sp>
        <p:nvSpPr>
          <p:cNvPr id="24" name="自由线条-64_矢量">
            <a:extLst>
              <a:ext uri="{FF2B5EF4-FFF2-40B4-BE49-F238E27FC236}">
                <a16:creationId xmlns:a16="http://schemas.microsoft.com/office/drawing/2014/main" id="{6A669EEE-FB51-41CC-B7BB-1EA6A80E7301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26" name="自由线条-66_矢量">
            <a:extLst>
              <a:ext uri="{FF2B5EF4-FFF2-40B4-BE49-F238E27FC236}">
                <a16:creationId xmlns:a16="http://schemas.microsoft.com/office/drawing/2014/main" id="{CE80D78A-C370-432D-BB4C-F122DC71A60B}"/>
              </a:ext>
            </a:extLst>
          </p:cNvPr>
          <p:cNvSpPr/>
          <p:nvPr/>
        </p:nvSpPr>
        <p:spPr>
          <a:xfrm>
            <a:off x="4654651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4 w 676275"/>
              <a:gd name="connsiteY1" fmla="*/ 0 h 255604"/>
              <a:gd name="connsiteX2" fmla="*/ 676275 w 676275"/>
              <a:gd name="connsiteY2" fmla="*/ 127802 h 255604"/>
              <a:gd name="connsiteX3" fmla="*/ 548474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4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4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28" name="自由线条-68_矢量">
            <a:extLst>
              <a:ext uri="{FF2B5EF4-FFF2-40B4-BE49-F238E27FC236}">
                <a16:creationId xmlns:a16="http://schemas.microsoft.com/office/drawing/2014/main" id="{B5DD67EF-011C-464F-AE6E-E80FB4722F59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31" name="自由线条-70_矢量">
            <a:extLst>
              <a:ext uri="{FF2B5EF4-FFF2-40B4-BE49-F238E27FC236}">
                <a16:creationId xmlns:a16="http://schemas.microsoft.com/office/drawing/2014/main" id="{960D242C-E4C3-4A3A-9C29-DF3F696CAF7D}"/>
              </a:ext>
            </a:extLst>
          </p:cNvPr>
          <p:cNvSpPr/>
          <p:nvPr/>
        </p:nvSpPr>
        <p:spPr>
          <a:xfrm>
            <a:off x="790363" y="4536970"/>
            <a:ext cx="842984" cy="842984"/>
          </a:xfrm>
          <a:custGeom>
            <a:avLst/>
            <a:gdLst>
              <a:gd name="connsiteX0" fmla="*/ 421492 w 842984"/>
              <a:gd name="connsiteY0" fmla="*/ 0 h 842984"/>
              <a:gd name="connsiteX1" fmla="*/ 842984 w 842984"/>
              <a:gd name="connsiteY1" fmla="*/ 421492 h 842984"/>
              <a:gd name="connsiteX2" fmla="*/ 421492 w 842984"/>
              <a:gd name="connsiteY2" fmla="*/ 842984 h 842984"/>
              <a:gd name="connsiteX3" fmla="*/ 0 w 842984"/>
              <a:gd name="connsiteY3" fmla="*/ 421492 h 842984"/>
              <a:gd name="connsiteX4" fmla="*/ 421492 w 842984"/>
              <a:gd name="connsiteY4" fmla="*/ 0 h 842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984" h="842984">
                <a:moveTo>
                  <a:pt x="421492" y="0"/>
                </a:moveTo>
                <a:cubicBezTo>
                  <a:pt x="654276" y="0"/>
                  <a:pt x="842984" y="188708"/>
                  <a:pt x="842984" y="421492"/>
                </a:cubicBezTo>
                <a:cubicBezTo>
                  <a:pt x="842984" y="654276"/>
                  <a:pt x="654276" y="842984"/>
                  <a:pt x="421492" y="842984"/>
                </a:cubicBezTo>
                <a:cubicBezTo>
                  <a:pt x="188708" y="842984"/>
                  <a:pt x="0" y="654276"/>
                  <a:pt x="0" y="421492"/>
                </a:cubicBezTo>
                <a:cubicBezTo>
                  <a:pt x="0" y="188708"/>
                  <a:pt x="188708" y="0"/>
                  <a:pt x="4214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4" name="文本框-21_矢量">
            <a:extLst>
              <a:ext uri="{FF2B5EF4-FFF2-40B4-BE49-F238E27FC236}">
                <a16:creationId xmlns:a16="http://schemas.microsoft.com/office/drawing/2014/main" id="{9A9B9669-04CC-4175-BAC5-D1DD42484713}"/>
              </a:ext>
            </a:extLst>
          </p:cNvPr>
          <p:cNvSpPr txBox="1"/>
          <p:nvPr/>
        </p:nvSpPr>
        <p:spPr>
          <a:xfrm>
            <a:off x="5452317" y="5714483"/>
            <a:ext cx="1343918" cy="207168"/>
          </a:xfrm>
          <a:custGeom>
            <a:avLst/>
            <a:gdLst/>
            <a:ahLst/>
            <a:cxnLst/>
            <a:rect l="l" t="t" r="r" b="b"/>
            <a:pathLst>
              <a:path w="1343918" h="207168">
                <a:moveTo>
                  <a:pt x="552511" y="204419"/>
                </a:moveTo>
                <a:lnTo>
                  <a:pt x="552888" y="204489"/>
                </a:lnTo>
                <a:lnTo>
                  <a:pt x="552036" y="207168"/>
                </a:lnTo>
                <a:close/>
                <a:moveTo>
                  <a:pt x="487561" y="146446"/>
                </a:moveTo>
                <a:cubicBezTo>
                  <a:pt x="490538" y="146446"/>
                  <a:pt x="493514" y="149423"/>
                  <a:pt x="496491" y="155376"/>
                </a:cubicBezTo>
                <a:cubicBezTo>
                  <a:pt x="492324" y="173235"/>
                  <a:pt x="487859" y="183951"/>
                  <a:pt x="483097" y="187523"/>
                </a:cubicBezTo>
                <a:lnTo>
                  <a:pt x="477739" y="187523"/>
                </a:lnTo>
                <a:cubicBezTo>
                  <a:pt x="474762" y="187523"/>
                  <a:pt x="473274" y="185737"/>
                  <a:pt x="473274" y="182165"/>
                </a:cubicBezTo>
                <a:lnTo>
                  <a:pt x="473274" y="175914"/>
                </a:lnTo>
                <a:cubicBezTo>
                  <a:pt x="478632" y="156269"/>
                  <a:pt x="483394" y="146446"/>
                  <a:pt x="487561" y="146446"/>
                </a:cubicBezTo>
                <a:close/>
                <a:moveTo>
                  <a:pt x="588467" y="140196"/>
                </a:moveTo>
                <a:cubicBezTo>
                  <a:pt x="600968" y="142577"/>
                  <a:pt x="613470" y="150614"/>
                  <a:pt x="625971" y="164306"/>
                </a:cubicBezTo>
                <a:lnTo>
                  <a:pt x="627757" y="176807"/>
                </a:lnTo>
                <a:cubicBezTo>
                  <a:pt x="626567" y="179784"/>
                  <a:pt x="624781" y="181272"/>
                  <a:pt x="622400" y="181272"/>
                </a:cubicBezTo>
                <a:cubicBezTo>
                  <a:pt x="608707" y="177700"/>
                  <a:pt x="595908" y="164603"/>
                  <a:pt x="584002" y="141982"/>
                </a:cubicBezTo>
                <a:close/>
                <a:moveTo>
                  <a:pt x="1044774" y="108942"/>
                </a:moveTo>
                <a:cubicBezTo>
                  <a:pt x="1033463" y="110132"/>
                  <a:pt x="1014413" y="111918"/>
                  <a:pt x="987624" y="114300"/>
                </a:cubicBezTo>
                <a:cubicBezTo>
                  <a:pt x="978694" y="114895"/>
                  <a:pt x="974229" y="115193"/>
                  <a:pt x="974229" y="115193"/>
                </a:cubicBezTo>
                <a:cubicBezTo>
                  <a:pt x="978396" y="122336"/>
                  <a:pt x="982266" y="135135"/>
                  <a:pt x="985838" y="153590"/>
                </a:cubicBezTo>
                <a:lnTo>
                  <a:pt x="988517" y="157162"/>
                </a:lnTo>
                <a:lnTo>
                  <a:pt x="996554" y="157162"/>
                </a:lnTo>
                <a:cubicBezTo>
                  <a:pt x="1022747" y="154185"/>
                  <a:pt x="1038523" y="148828"/>
                  <a:pt x="1043881" y="141089"/>
                </a:cubicBezTo>
                <a:cubicBezTo>
                  <a:pt x="1043881" y="139898"/>
                  <a:pt x="1046560" y="129778"/>
                  <a:pt x="1051918" y="110728"/>
                </a:cubicBezTo>
                <a:cubicBezTo>
                  <a:pt x="1051918" y="109537"/>
                  <a:pt x="1049536" y="108942"/>
                  <a:pt x="1044774" y="108942"/>
                </a:cubicBezTo>
                <a:close/>
                <a:moveTo>
                  <a:pt x="94655" y="108049"/>
                </a:moveTo>
                <a:lnTo>
                  <a:pt x="100906" y="108049"/>
                </a:lnTo>
                <a:cubicBezTo>
                  <a:pt x="105668" y="108049"/>
                  <a:pt x="107157" y="110430"/>
                  <a:pt x="105371" y="115193"/>
                </a:cubicBezTo>
                <a:cubicBezTo>
                  <a:pt x="102990" y="127694"/>
                  <a:pt x="92274" y="144065"/>
                  <a:pt x="73224" y="164306"/>
                </a:cubicBezTo>
                <a:lnTo>
                  <a:pt x="61615" y="166985"/>
                </a:lnTo>
                <a:cubicBezTo>
                  <a:pt x="76498" y="143172"/>
                  <a:pt x="87511" y="123527"/>
                  <a:pt x="94655" y="108049"/>
                </a:cubicBezTo>
                <a:close/>
                <a:moveTo>
                  <a:pt x="584732" y="57126"/>
                </a:moveTo>
                <a:lnTo>
                  <a:pt x="584783" y="57150"/>
                </a:lnTo>
                <a:cubicBezTo>
                  <a:pt x="585453" y="58340"/>
                  <a:pt x="585490" y="60126"/>
                  <a:pt x="584895" y="62507"/>
                </a:cubicBezTo>
                <a:close/>
                <a:moveTo>
                  <a:pt x="278607" y="31253"/>
                </a:moveTo>
                <a:cubicBezTo>
                  <a:pt x="286346" y="32444"/>
                  <a:pt x="289025" y="38993"/>
                  <a:pt x="286643" y="50899"/>
                </a:cubicBezTo>
                <a:cubicBezTo>
                  <a:pt x="274309" y="63996"/>
                  <a:pt x="268142" y="72032"/>
                  <a:pt x="268142" y="75009"/>
                </a:cubicBezTo>
                <a:cubicBezTo>
                  <a:pt x="270951" y="88106"/>
                  <a:pt x="272356" y="100310"/>
                  <a:pt x="272356" y="111621"/>
                </a:cubicBezTo>
                <a:cubicBezTo>
                  <a:pt x="272356" y="118169"/>
                  <a:pt x="272058" y="137517"/>
                  <a:pt x="271463" y="169664"/>
                </a:cubicBezTo>
                <a:lnTo>
                  <a:pt x="272356" y="184844"/>
                </a:lnTo>
                <a:lnTo>
                  <a:pt x="267263" y="189309"/>
                </a:lnTo>
                <a:lnTo>
                  <a:pt x="263901" y="189309"/>
                </a:lnTo>
                <a:cubicBezTo>
                  <a:pt x="262217" y="189309"/>
                  <a:pt x="259380" y="183951"/>
                  <a:pt x="255390" y="173235"/>
                </a:cubicBezTo>
                <a:cubicBezTo>
                  <a:pt x="256580" y="151804"/>
                  <a:pt x="257175" y="131266"/>
                  <a:pt x="257175" y="111621"/>
                </a:cubicBezTo>
                <a:cubicBezTo>
                  <a:pt x="255985" y="95547"/>
                  <a:pt x="255390" y="87213"/>
                  <a:pt x="255390" y="86618"/>
                </a:cubicBezTo>
                <a:lnTo>
                  <a:pt x="223243" y="116085"/>
                </a:lnTo>
                <a:lnTo>
                  <a:pt x="223243" y="109835"/>
                </a:lnTo>
                <a:cubicBezTo>
                  <a:pt x="223838" y="105668"/>
                  <a:pt x="238521" y="85129"/>
                  <a:pt x="267291" y="48220"/>
                </a:cubicBezTo>
                <a:cubicBezTo>
                  <a:pt x="270668" y="42862"/>
                  <a:pt x="274440" y="37207"/>
                  <a:pt x="278607" y="31253"/>
                </a:cubicBezTo>
                <a:close/>
                <a:moveTo>
                  <a:pt x="1051025" y="30360"/>
                </a:moveTo>
                <a:cubicBezTo>
                  <a:pt x="1056978" y="38100"/>
                  <a:pt x="1059954" y="42564"/>
                  <a:pt x="1059954" y="43755"/>
                </a:cubicBezTo>
                <a:cubicBezTo>
                  <a:pt x="1060550" y="47327"/>
                  <a:pt x="1058764" y="49410"/>
                  <a:pt x="1054596" y="50006"/>
                </a:cubicBezTo>
                <a:cubicBezTo>
                  <a:pt x="1044476" y="49410"/>
                  <a:pt x="1036439" y="49113"/>
                  <a:pt x="1030486" y="49113"/>
                </a:cubicBezTo>
                <a:cubicBezTo>
                  <a:pt x="1010841" y="49113"/>
                  <a:pt x="998935" y="55959"/>
                  <a:pt x="994768" y="69651"/>
                </a:cubicBezTo>
                <a:cubicBezTo>
                  <a:pt x="990005" y="82153"/>
                  <a:pt x="984945" y="92868"/>
                  <a:pt x="979587" y="101798"/>
                </a:cubicBezTo>
                <a:cubicBezTo>
                  <a:pt x="1025426" y="93464"/>
                  <a:pt x="1049239" y="89296"/>
                  <a:pt x="1051025" y="89296"/>
                </a:cubicBezTo>
                <a:cubicBezTo>
                  <a:pt x="1059359" y="89296"/>
                  <a:pt x="1068884" y="94952"/>
                  <a:pt x="1079600" y="106263"/>
                </a:cubicBezTo>
                <a:lnTo>
                  <a:pt x="1074242" y="113407"/>
                </a:lnTo>
                <a:cubicBezTo>
                  <a:pt x="1068884" y="126503"/>
                  <a:pt x="1063824" y="136921"/>
                  <a:pt x="1059061" y="144660"/>
                </a:cubicBezTo>
                <a:cubicBezTo>
                  <a:pt x="1059061" y="145256"/>
                  <a:pt x="1062633" y="150614"/>
                  <a:pt x="1069777" y="160734"/>
                </a:cubicBezTo>
                <a:lnTo>
                  <a:pt x="1069777" y="165199"/>
                </a:lnTo>
                <a:cubicBezTo>
                  <a:pt x="1070968" y="166985"/>
                  <a:pt x="1069182" y="168771"/>
                  <a:pt x="1064419" y="170557"/>
                </a:cubicBezTo>
                <a:lnTo>
                  <a:pt x="1057275" y="166985"/>
                </a:lnTo>
                <a:cubicBezTo>
                  <a:pt x="1038225" y="166985"/>
                  <a:pt x="1014711" y="169664"/>
                  <a:pt x="986731" y="175021"/>
                </a:cubicBezTo>
                <a:lnTo>
                  <a:pt x="986731" y="188416"/>
                </a:lnTo>
                <a:lnTo>
                  <a:pt x="984052" y="188416"/>
                </a:lnTo>
                <a:cubicBezTo>
                  <a:pt x="973336" y="188416"/>
                  <a:pt x="967383" y="167878"/>
                  <a:pt x="966193" y="126801"/>
                </a:cubicBezTo>
                <a:cubicBezTo>
                  <a:pt x="965002" y="126801"/>
                  <a:pt x="964407" y="127099"/>
                  <a:pt x="964407" y="127694"/>
                </a:cubicBezTo>
                <a:cubicBezTo>
                  <a:pt x="945952" y="150911"/>
                  <a:pt x="928986" y="164008"/>
                  <a:pt x="913507" y="166985"/>
                </a:cubicBezTo>
                <a:lnTo>
                  <a:pt x="913507" y="162520"/>
                </a:lnTo>
                <a:cubicBezTo>
                  <a:pt x="943868" y="136326"/>
                  <a:pt x="965300" y="104775"/>
                  <a:pt x="977801" y="67865"/>
                </a:cubicBezTo>
                <a:cubicBezTo>
                  <a:pt x="980778" y="61317"/>
                  <a:pt x="980778" y="56257"/>
                  <a:pt x="977801" y="52685"/>
                </a:cubicBezTo>
                <a:cubicBezTo>
                  <a:pt x="977801" y="52685"/>
                  <a:pt x="970955" y="51792"/>
                  <a:pt x="957263" y="50006"/>
                </a:cubicBezTo>
                <a:lnTo>
                  <a:pt x="957263" y="41969"/>
                </a:lnTo>
                <a:lnTo>
                  <a:pt x="960835" y="41969"/>
                </a:lnTo>
                <a:close/>
                <a:moveTo>
                  <a:pt x="712589" y="29468"/>
                </a:moveTo>
                <a:lnTo>
                  <a:pt x="719733" y="29468"/>
                </a:lnTo>
                <a:lnTo>
                  <a:pt x="728663" y="44648"/>
                </a:lnTo>
                <a:lnTo>
                  <a:pt x="725984" y="55364"/>
                </a:lnTo>
                <a:lnTo>
                  <a:pt x="727770" y="57150"/>
                </a:lnTo>
                <a:cubicBezTo>
                  <a:pt x="753154" y="53578"/>
                  <a:pt x="770274" y="51792"/>
                  <a:pt x="779130" y="51792"/>
                </a:cubicBezTo>
                <a:lnTo>
                  <a:pt x="775516" y="59828"/>
                </a:lnTo>
                <a:cubicBezTo>
                  <a:pt x="775516" y="64591"/>
                  <a:pt x="764065" y="68758"/>
                  <a:pt x="741164" y="72330"/>
                </a:cubicBezTo>
                <a:lnTo>
                  <a:pt x="742950" y="90189"/>
                </a:lnTo>
                <a:cubicBezTo>
                  <a:pt x="743546" y="159841"/>
                  <a:pt x="739318" y="192881"/>
                  <a:pt x="730267" y="189309"/>
                </a:cubicBezTo>
                <a:lnTo>
                  <a:pt x="724198" y="177700"/>
                </a:lnTo>
                <a:cubicBezTo>
                  <a:pt x="725389" y="169366"/>
                  <a:pt x="726282" y="159246"/>
                  <a:pt x="726877" y="147339"/>
                </a:cubicBezTo>
                <a:lnTo>
                  <a:pt x="726877" y="78581"/>
                </a:lnTo>
                <a:cubicBezTo>
                  <a:pt x="726877" y="76200"/>
                  <a:pt x="725984" y="75009"/>
                  <a:pt x="724198" y="75009"/>
                </a:cubicBezTo>
                <a:lnTo>
                  <a:pt x="720626" y="74116"/>
                </a:lnTo>
                <a:cubicBezTo>
                  <a:pt x="718245" y="78283"/>
                  <a:pt x="708422" y="86915"/>
                  <a:pt x="691158" y="100012"/>
                </a:cubicBezTo>
                <a:lnTo>
                  <a:pt x="685800" y="100012"/>
                </a:lnTo>
                <a:cubicBezTo>
                  <a:pt x="703064" y="69651"/>
                  <a:pt x="711696" y="51196"/>
                  <a:pt x="711696" y="44648"/>
                </a:cubicBezTo>
                <a:close/>
                <a:moveTo>
                  <a:pt x="358974" y="27682"/>
                </a:moveTo>
                <a:cubicBezTo>
                  <a:pt x="361950" y="28872"/>
                  <a:pt x="364927" y="29468"/>
                  <a:pt x="367904" y="29468"/>
                </a:cubicBezTo>
                <a:lnTo>
                  <a:pt x="367904" y="40183"/>
                </a:lnTo>
                <a:lnTo>
                  <a:pt x="350937" y="55364"/>
                </a:lnTo>
                <a:lnTo>
                  <a:pt x="350937" y="56257"/>
                </a:lnTo>
                <a:cubicBezTo>
                  <a:pt x="350937" y="65186"/>
                  <a:pt x="351235" y="77985"/>
                  <a:pt x="351830" y="94654"/>
                </a:cubicBezTo>
                <a:cubicBezTo>
                  <a:pt x="358379" y="93464"/>
                  <a:pt x="368797" y="91975"/>
                  <a:pt x="383084" y="90189"/>
                </a:cubicBezTo>
                <a:lnTo>
                  <a:pt x="396479" y="88403"/>
                </a:lnTo>
                <a:lnTo>
                  <a:pt x="406301" y="91082"/>
                </a:lnTo>
                <a:cubicBezTo>
                  <a:pt x="411064" y="95250"/>
                  <a:pt x="413445" y="98673"/>
                  <a:pt x="413445" y="101352"/>
                </a:cubicBezTo>
                <a:cubicBezTo>
                  <a:pt x="413445" y="104030"/>
                  <a:pt x="411361" y="105519"/>
                  <a:pt x="407194" y="105816"/>
                </a:cubicBezTo>
                <a:cubicBezTo>
                  <a:pt x="403027" y="106114"/>
                  <a:pt x="394990" y="106858"/>
                  <a:pt x="383084" y="108049"/>
                </a:cubicBezTo>
                <a:cubicBezTo>
                  <a:pt x="362248" y="110430"/>
                  <a:pt x="351830" y="111918"/>
                  <a:pt x="351830" y="112514"/>
                </a:cubicBezTo>
                <a:cubicBezTo>
                  <a:pt x="352425" y="132159"/>
                  <a:pt x="352425" y="146149"/>
                  <a:pt x="351830" y="154483"/>
                </a:cubicBezTo>
                <a:lnTo>
                  <a:pt x="351830" y="155376"/>
                </a:lnTo>
                <a:cubicBezTo>
                  <a:pt x="368499" y="154781"/>
                  <a:pt x="377429" y="153888"/>
                  <a:pt x="378619" y="152697"/>
                </a:cubicBezTo>
                <a:cubicBezTo>
                  <a:pt x="388739" y="154483"/>
                  <a:pt x="394395" y="158055"/>
                  <a:pt x="395586" y="163413"/>
                </a:cubicBezTo>
                <a:lnTo>
                  <a:pt x="395586" y="173235"/>
                </a:lnTo>
                <a:cubicBezTo>
                  <a:pt x="393204" y="173235"/>
                  <a:pt x="387549" y="173235"/>
                  <a:pt x="378619" y="173235"/>
                </a:cubicBezTo>
                <a:cubicBezTo>
                  <a:pt x="370880" y="172045"/>
                  <a:pt x="356593" y="172640"/>
                  <a:pt x="335757" y="175021"/>
                </a:cubicBezTo>
                <a:lnTo>
                  <a:pt x="324148" y="175914"/>
                </a:lnTo>
                <a:lnTo>
                  <a:pt x="309861" y="179486"/>
                </a:lnTo>
                <a:cubicBezTo>
                  <a:pt x="302122" y="174128"/>
                  <a:pt x="298252" y="169961"/>
                  <a:pt x="298252" y="166985"/>
                </a:cubicBezTo>
                <a:cubicBezTo>
                  <a:pt x="298252" y="163413"/>
                  <a:pt x="311349" y="160139"/>
                  <a:pt x="337543" y="157162"/>
                </a:cubicBezTo>
                <a:cubicBezTo>
                  <a:pt x="336352" y="148232"/>
                  <a:pt x="336352" y="134838"/>
                  <a:pt x="337543" y="116978"/>
                </a:cubicBezTo>
                <a:cubicBezTo>
                  <a:pt x="337543" y="115788"/>
                  <a:pt x="335161" y="115788"/>
                  <a:pt x="330399" y="116978"/>
                </a:cubicBezTo>
                <a:cubicBezTo>
                  <a:pt x="311349" y="120550"/>
                  <a:pt x="299443" y="122336"/>
                  <a:pt x="294680" y="122336"/>
                </a:cubicBezTo>
                <a:cubicBezTo>
                  <a:pt x="292894" y="121146"/>
                  <a:pt x="290513" y="120550"/>
                  <a:pt x="287536" y="120550"/>
                </a:cubicBezTo>
                <a:lnTo>
                  <a:pt x="283072" y="110728"/>
                </a:lnTo>
                <a:cubicBezTo>
                  <a:pt x="319386" y="102989"/>
                  <a:pt x="337543" y="98524"/>
                  <a:pt x="337543" y="97333"/>
                </a:cubicBezTo>
                <a:lnTo>
                  <a:pt x="337543" y="79474"/>
                </a:lnTo>
                <a:cubicBezTo>
                  <a:pt x="338101" y="70544"/>
                  <a:pt x="337208" y="65186"/>
                  <a:pt x="334864" y="63400"/>
                </a:cubicBezTo>
                <a:cubicBezTo>
                  <a:pt x="334268" y="63400"/>
                  <a:pt x="327422" y="64889"/>
                  <a:pt x="314325" y="67865"/>
                </a:cubicBezTo>
                <a:lnTo>
                  <a:pt x="308968" y="67865"/>
                </a:lnTo>
                <a:lnTo>
                  <a:pt x="308968" y="58043"/>
                </a:lnTo>
                <a:cubicBezTo>
                  <a:pt x="313135" y="58043"/>
                  <a:pt x="329804" y="47922"/>
                  <a:pt x="358974" y="27682"/>
                </a:cubicBezTo>
                <a:close/>
                <a:moveTo>
                  <a:pt x="1182291" y="25896"/>
                </a:moveTo>
                <a:lnTo>
                  <a:pt x="1184970" y="25896"/>
                </a:lnTo>
                <a:cubicBezTo>
                  <a:pt x="1188542" y="25896"/>
                  <a:pt x="1191221" y="30063"/>
                  <a:pt x="1193007" y="38397"/>
                </a:cubicBezTo>
                <a:lnTo>
                  <a:pt x="1193007" y="42862"/>
                </a:lnTo>
                <a:cubicBezTo>
                  <a:pt x="1189435" y="50601"/>
                  <a:pt x="1182607" y="61019"/>
                  <a:pt x="1172524" y="74116"/>
                </a:cubicBezTo>
                <a:cubicBezTo>
                  <a:pt x="1173678" y="80069"/>
                  <a:pt x="1173957" y="88403"/>
                  <a:pt x="1173361" y="99119"/>
                </a:cubicBezTo>
                <a:lnTo>
                  <a:pt x="1173361" y="177700"/>
                </a:lnTo>
                <a:lnTo>
                  <a:pt x="1171687" y="191988"/>
                </a:lnTo>
                <a:lnTo>
                  <a:pt x="1164111" y="191988"/>
                </a:lnTo>
                <a:cubicBezTo>
                  <a:pt x="1161311" y="191988"/>
                  <a:pt x="1159037" y="187523"/>
                  <a:pt x="1157288" y="178593"/>
                </a:cubicBezTo>
                <a:cubicBezTo>
                  <a:pt x="1157288" y="176807"/>
                  <a:pt x="1157883" y="166389"/>
                  <a:pt x="1159074" y="147339"/>
                </a:cubicBezTo>
                <a:lnTo>
                  <a:pt x="1159074" y="126801"/>
                </a:lnTo>
                <a:cubicBezTo>
                  <a:pt x="1159074" y="116085"/>
                  <a:pt x="1159074" y="101798"/>
                  <a:pt x="1159074" y="83939"/>
                </a:cubicBezTo>
                <a:cubicBezTo>
                  <a:pt x="1141810" y="97035"/>
                  <a:pt x="1131689" y="103584"/>
                  <a:pt x="1128713" y="103584"/>
                </a:cubicBezTo>
                <a:lnTo>
                  <a:pt x="1128713" y="99119"/>
                </a:lnTo>
                <a:cubicBezTo>
                  <a:pt x="1155121" y="69949"/>
                  <a:pt x="1172980" y="45541"/>
                  <a:pt x="1182291" y="25896"/>
                </a:cubicBezTo>
                <a:close/>
                <a:moveTo>
                  <a:pt x="122337" y="25003"/>
                </a:moveTo>
                <a:lnTo>
                  <a:pt x="134839" y="27682"/>
                </a:lnTo>
                <a:cubicBezTo>
                  <a:pt x="137220" y="28872"/>
                  <a:pt x="140197" y="32146"/>
                  <a:pt x="143768" y="37504"/>
                </a:cubicBezTo>
                <a:cubicBezTo>
                  <a:pt x="134839" y="45839"/>
                  <a:pt x="121444" y="62210"/>
                  <a:pt x="103585" y="86618"/>
                </a:cubicBezTo>
                <a:lnTo>
                  <a:pt x="103585" y="87510"/>
                </a:lnTo>
                <a:lnTo>
                  <a:pt x="110729" y="85725"/>
                </a:lnTo>
                <a:cubicBezTo>
                  <a:pt x="127397" y="82748"/>
                  <a:pt x="141090" y="80664"/>
                  <a:pt x="151805" y="79474"/>
                </a:cubicBezTo>
                <a:cubicBezTo>
                  <a:pt x="166688" y="77688"/>
                  <a:pt x="177404" y="83343"/>
                  <a:pt x="183952" y="96440"/>
                </a:cubicBezTo>
                <a:cubicBezTo>
                  <a:pt x="183357" y="114895"/>
                  <a:pt x="170557" y="150911"/>
                  <a:pt x="145554" y="204489"/>
                </a:cubicBezTo>
                <a:lnTo>
                  <a:pt x="141982" y="204489"/>
                </a:lnTo>
                <a:cubicBezTo>
                  <a:pt x="139601" y="204489"/>
                  <a:pt x="125611" y="195262"/>
                  <a:pt x="100013" y="176807"/>
                </a:cubicBezTo>
                <a:lnTo>
                  <a:pt x="95548" y="179486"/>
                </a:lnTo>
                <a:lnTo>
                  <a:pt x="75903" y="192881"/>
                </a:lnTo>
                <a:lnTo>
                  <a:pt x="75903" y="185737"/>
                </a:lnTo>
                <a:cubicBezTo>
                  <a:pt x="105668" y="148828"/>
                  <a:pt x="122040" y="122932"/>
                  <a:pt x="125016" y="108049"/>
                </a:cubicBezTo>
                <a:lnTo>
                  <a:pt x="129481" y="104477"/>
                </a:lnTo>
                <a:lnTo>
                  <a:pt x="133053" y="104477"/>
                </a:lnTo>
                <a:cubicBezTo>
                  <a:pt x="137220" y="106263"/>
                  <a:pt x="139304" y="108644"/>
                  <a:pt x="139304" y="111621"/>
                </a:cubicBezTo>
                <a:cubicBezTo>
                  <a:pt x="139304" y="123527"/>
                  <a:pt x="127695" y="143172"/>
                  <a:pt x="104478" y="170557"/>
                </a:cubicBezTo>
                <a:cubicBezTo>
                  <a:pt x="104478" y="171152"/>
                  <a:pt x="112812" y="174128"/>
                  <a:pt x="129481" y="179486"/>
                </a:cubicBezTo>
                <a:lnTo>
                  <a:pt x="138411" y="178593"/>
                </a:lnTo>
                <a:cubicBezTo>
                  <a:pt x="146150" y="167878"/>
                  <a:pt x="154782" y="141684"/>
                  <a:pt x="164307" y="100012"/>
                </a:cubicBezTo>
                <a:cubicBezTo>
                  <a:pt x="163116" y="95845"/>
                  <a:pt x="155972" y="94357"/>
                  <a:pt x="142875" y="95547"/>
                </a:cubicBezTo>
                <a:cubicBezTo>
                  <a:pt x="132160" y="97333"/>
                  <a:pt x="117575" y="99417"/>
                  <a:pt x="99120" y="101798"/>
                </a:cubicBezTo>
                <a:lnTo>
                  <a:pt x="82154" y="104477"/>
                </a:lnTo>
                <a:lnTo>
                  <a:pt x="79475" y="96440"/>
                </a:lnTo>
                <a:lnTo>
                  <a:pt x="86618" y="86618"/>
                </a:lnTo>
                <a:cubicBezTo>
                  <a:pt x="100311" y="64591"/>
                  <a:pt x="108347" y="50601"/>
                  <a:pt x="110729" y="44648"/>
                </a:cubicBezTo>
                <a:lnTo>
                  <a:pt x="111422" y="43262"/>
                </a:lnTo>
                <a:lnTo>
                  <a:pt x="82154" y="47327"/>
                </a:lnTo>
                <a:lnTo>
                  <a:pt x="81261" y="40183"/>
                </a:lnTo>
                <a:lnTo>
                  <a:pt x="81261" y="34825"/>
                </a:lnTo>
                <a:close/>
                <a:moveTo>
                  <a:pt x="33933" y="22324"/>
                </a:moveTo>
                <a:lnTo>
                  <a:pt x="41551" y="22324"/>
                </a:lnTo>
                <a:cubicBezTo>
                  <a:pt x="45998" y="22324"/>
                  <a:pt x="49114" y="27682"/>
                  <a:pt x="50900" y="38397"/>
                </a:cubicBezTo>
                <a:cubicBezTo>
                  <a:pt x="49114" y="47922"/>
                  <a:pt x="48221" y="57447"/>
                  <a:pt x="48221" y="66972"/>
                </a:cubicBezTo>
                <a:cubicBezTo>
                  <a:pt x="51793" y="66377"/>
                  <a:pt x="54174" y="66079"/>
                  <a:pt x="55365" y="66079"/>
                </a:cubicBezTo>
                <a:lnTo>
                  <a:pt x="65187" y="63400"/>
                </a:lnTo>
                <a:lnTo>
                  <a:pt x="70545" y="72330"/>
                </a:lnTo>
                <a:lnTo>
                  <a:pt x="66080" y="78581"/>
                </a:lnTo>
                <a:lnTo>
                  <a:pt x="48221" y="83046"/>
                </a:lnTo>
                <a:lnTo>
                  <a:pt x="49114" y="96440"/>
                </a:lnTo>
                <a:lnTo>
                  <a:pt x="70545" y="114300"/>
                </a:lnTo>
                <a:cubicBezTo>
                  <a:pt x="71140" y="122634"/>
                  <a:pt x="68759" y="127992"/>
                  <a:pt x="63401" y="130373"/>
                </a:cubicBezTo>
                <a:lnTo>
                  <a:pt x="57150" y="125015"/>
                </a:lnTo>
                <a:cubicBezTo>
                  <a:pt x="52388" y="120253"/>
                  <a:pt x="49411" y="116978"/>
                  <a:pt x="48221" y="115193"/>
                </a:cubicBezTo>
                <a:cubicBezTo>
                  <a:pt x="47625" y="125313"/>
                  <a:pt x="47328" y="147935"/>
                  <a:pt x="47328" y="183058"/>
                </a:cubicBezTo>
                <a:lnTo>
                  <a:pt x="49114" y="191988"/>
                </a:lnTo>
                <a:cubicBezTo>
                  <a:pt x="47923" y="194369"/>
                  <a:pt x="47328" y="196750"/>
                  <a:pt x="47328" y="199132"/>
                </a:cubicBezTo>
                <a:cubicBezTo>
                  <a:pt x="40184" y="199132"/>
                  <a:pt x="34231" y="195857"/>
                  <a:pt x="29468" y="189309"/>
                </a:cubicBezTo>
                <a:cubicBezTo>
                  <a:pt x="31850" y="164306"/>
                  <a:pt x="33040" y="148530"/>
                  <a:pt x="33040" y="141982"/>
                </a:cubicBezTo>
                <a:lnTo>
                  <a:pt x="33040" y="128587"/>
                </a:lnTo>
                <a:cubicBezTo>
                  <a:pt x="28873" y="133350"/>
                  <a:pt x="20836" y="139303"/>
                  <a:pt x="8930" y="146446"/>
                </a:cubicBezTo>
                <a:lnTo>
                  <a:pt x="0" y="146446"/>
                </a:lnTo>
                <a:cubicBezTo>
                  <a:pt x="22027" y="120253"/>
                  <a:pt x="33338" y="101798"/>
                  <a:pt x="33933" y="91082"/>
                </a:cubicBezTo>
                <a:cubicBezTo>
                  <a:pt x="34529" y="88106"/>
                  <a:pt x="33933" y="86618"/>
                  <a:pt x="32147" y="86618"/>
                </a:cubicBezTo>
                <a:lnTo>
                  <a:pt x="20539" y="91082"/>
                </a:lnTo>
                <a:lnTo>
                  <a:pt x="15181" y="91082"/>
                </a:lnTo>
                <a:cubicBezTo>
                  <a:pt x="10418" y="87510"/>
                  <a:pt x="8037" y="83343"/>
                  <a:pt x="8037" y="78581"/>
                </a:cubicBezTo>
                <a:cubicBezTo>
                  <a:pt x="19943" y="75604"/>
                  <a:pt x="28873" y="72628"/>
                  <a:pt x="34826" y="69651"/>
                </a:cubicBezTo>
                <a:cubicBezTo>
                  <a:pt x="34826" y="51792"/>
                  <a:pt x="34826" y="39885"/>
                  <a:pt x="34826" y="33932"/>
                </a:cubicBezTo>
                <a:cubicBezTo>
                  <a:pt x="34231" y="29170"/>
                  <a:pt x="33933" y="25300"/>
                  <a:pt x="33933" y="22324"/>
                </a:cubicBezTo>
                <a:close/>
                <a:moveTo>
                  <a:pt x="798314" y="16073"/>
                </a:moveTo>
                <a:lnTo>
                  <a:pt x="807244" y="33039"/>
                </a:lnTo>
                <a:lnTo>
                  <a:pt x="805458" y="45541"/>
                </a:lnTo>
                <a:lnTo>
                  <a:pt x="807244" y="46434"/>
                </a:lnTo>
                <a:cubicBezTo>
                  <a:pt x="814388" y="46434"/>
                  <a:pt x="830461" y="44648"/>
                  <a:pt x="855464" y="41076"/>
                </a:cubicBezTo>
                <a:cubicBezTo>
                  <a:pt x="858441" y="41671"/>
                  <a:pt x="861120" y="41969"/>
                  <a:pt x="863501" y="41969"/>
                </a:cubicBezTo>
                <a:lnTo>
                  <a:pt x="863501" y="48220"/>
                </a:lnTo>
                <a:cubicBezTo>
                  <a:pt x="863501" y="52982"/>
                  <a:pt x="853427" y="57150"/>
                  <a:pt x="833280" y="60721"/>
                </a:cubicBezTo>
                <a:cubicBezTo>
                  <a:pt x="834405" y="72628"/>
                  <a:pt x="835252" y="90785"/>
                  <a:pt x="835819" y="115193"/>
                </a:cubicBezTo>
                <a:cubicBezTo>
                  <a:pt x="835819" y="119955"/>
                  <a:pt x="835819" y="138410"/>
                  <a:pt x="835819" y="170557"/>
                </a:cubicBezTo>
                <a:cubicBezTo>
                  <a:pt x="835224" y="178891"/>
                  <a:pt x="834926" y="183653"/>
                  <a:pt x="834926" y="184844"/>
                </a:cubicBezTo>
                <a:cubicBezTo>
                  <a:pt x="831978" y="191988"/>
                  <a:pt x="829024" y="195560"/>
                  <a:pt x="826066" y="195560"/>
                </a:cubicBezTo>
                <a:cubicBezTo>
                  <a:pt x="818988" y="195560"/>
                  <a:pt x="806295" y="188714"/>
                  <a:pt x="787990" y="175021"/>
                </a:cubicBezTo>
                <a:lnTo>
                  <a:pt x="787990" y="166092"/>
                </a:lnTo>
                <a:lnTo>
                  <a:pt x="812490" y="174128"/>
                </a:lnTo>
                <a:lnTo>
                  <a:pt x="818839" y="174128"/>
                </a:lnTo>
                <a:lnTo>
                  <a:pt x="819746" y="149125"/>
                </a:lnTo>
                <a:lnTo>
                  <a:pt x="819746" y="97333"/>
                </a:lnTo>
                <a:cubicBezTo>
                  <a:pt x="819746" y="87213"/>
                  <a:pt x="819746" y="81855"/>
                  <a:pt x="819746" y="81260"/>
                </a:cubicBezTo>
                <a:cubicBezTo>
                  <a:pt x="818555" y="68163"/>
                  <a:pt x="817067" y="61614"/>
                  <a:pt x="815281" y="61614"/>
                </a:cubicBezTo>
                <a:lnTo>
                  <a:pt x="802779" y="62507"/>
                </a:lnTo>
                <a:cubicBezTo>
                  <a:pt x="802184" y="64889"/>
                  <a:pt x="797124" y="71139"/>
                  <a:pt x="787599" y="81260"/>
                </a:cubicBezTo>
                <a:lnTo>
                  <a:pt x="771525" y="96440"/>
                </a:lnTo>
                <a:lnTo>
                  <a:pt x="766168" y="90189"/>
                </a:lnTo>
                <a:cubicBezTo>
                  <a:pt x="783432" y="69353"/>
                  <a:pt x="792064" y="45839"/>
                  <a:pt x="792064" y="19645"/>
                </a:cubicBezTo>
                <a:close/>
                <a:moveTo>
                  <a:pt x="530424" y="5357"/>
                </a:moveTo>
                <a:lnTo>
                  <a:pt x="533103" y="5357"/>
                </a:lnTo>
                <a:cubicBezTo>
                  <a:pt x="534889" y="5357"/>
                  <a:pt x="537568" y="7776"/>
                  <a:pt x="541139" y="12613"/>
                </a:cubicBezTo>
                <a:lnTo>
                  <a:pt x="539354" y="43462"/>
                </a:lnTo>
                <a:cubicBezTo>
                  <a:pt x="541046" y="43462"/>
                  <a:pt x="553250" y="42253"/>
                  <a:pt x="575965" y="39834"/>
                </a:cubicBezTo>
                <a:lnTo>
                  <a:pt x="580430" y="39834"/>
                </a:lnTo>
                <a:cubicBezTo>
                  <a:pt x="582663" y="40741"/>
                  <a:pt x="584058" y="45219"/>
                  <a:pt x="584616" y="53268"/>
                </a:cubicBezTo>
                <a:lnTo>
                  <a:pt x="584732" y="57126"/>
                </a:lnTo>
                <a:lnTo>
                  <a:pt x="580877" y="55364"/>
                </a:lnTo>
                <a:cubicBezTo>
                  <a:pt x="577007" y="55364"/>
                  <a:pt x="572989" y="55364"/>
                  <a:pt x="568821" y="55364"/>
                </a:cubicBezTo>
                <a:cubicBezTo>
                  <a:pt x="545009" y="55364"/>
                  <a:pt x="532805" y="59782"/>
                  <a:pt x="532210" y="68619"/>
                </a:cubicBezTo>
                <a:lnTo>
                  <a:pt x="516136" y="111914"/>
                </a:lnTo>
                <a:lnTo>
                  <a:pt x="516136" y="114565"/>
                </a:lnTo>
                <a:cubicBezTo>
                  <a:pt x="532182" y="114565"/>
                  <a:pt x="540205" y="110309"/>
                  <a:pt x="540205" y="101798"/>
                </a:cubicBezTo>
                <a:lnTo>
                  <a:pt x="540205" y="97333"/>
                </a:lnTo>
                <a:cubicBezTo>
                  <a:pt x="540205" y="88403"/>
                  <a:pt x="540205" y="83343"/>
                  <a:pt x="540205" y="82153"/>
                </a:cubicBezTo>
                <a:lnTo>
                  <a:pt x="543581" y="79474"/>
                </a:lnTo>
                <a:lnTo>
                  <a:pt x="546121" y="79474"/>
                </a:lnTo>
                <a:cubicBezTo>
                  <a:pt x="551199" y="79474"/>
                  <a:pt x="554301" y="87808"/>
                  <a:pt x="555427" y="104477"/>
                </a:cubicBezTo>
                <a:lnTo>
                  <a:pt x="579537" y="103584"/>
                </a:lnTo>
                <a:cubicBezTo>
                  <a:pt x="587871" y="106421"/>
                  <a:pt x="592039" y="109239"/>
                  <a:pt x="592039" y="112039"/>
                </a:cubicBezTo>
                <a:lnTo>
                  <a:pt x="592039" y="113727"/>
                </a:lnTo>
                <a:cubicBezTo>
                  <a:pt x="591443" y="117085"/>
                  <a:pt x="585788" y="118764"/>
                  <a:pt x="575072" y="118764"/>
                </a:cubicBezTo>
                <a:lnTo>
                  <a:pt x="554534" y="124122"/>
                </a:lnTo>
                <a:cubicBezTo>
                  <a:pt x="555129" y="166389"/>
                  <a:pt x="555427" y="187523"/>
                  <a:pt x="555427" y="187523"/>
                </a:cubicBezTo>
                <a:lnTo>
                  <a:pt x="552511" y="204419"/>
                </a:lnTo>
                <a:lnTo>
                  <a:pt x="545181" y="203038"/>
                </a:lnTo>
                <a:cubicBezTo>
                  <a:pt x="536980" y="200136"/>
                  <a:pt x="527298" y="192881"/>
                  <a:pt x="516136" y="181272"/>
                </a:cubicBezTo>
                <a:lnTo>
                  <a:pt x="516136" y="178593"/>
                </a:lnTo>
                <a:cubicBezTo>
                  <a:pt x="516136" y="175617"/>
                  <a:pt x="517922" y="174128"/>
                  <a:pt x="521494" y="174128"/>
                </a:cubicBezTo>
                <a:cubicBezTo>
                  <a:pt x="530424" y="179486"/>
                  <a:pt x="536079" y="181868"/>
                  <a:pt x="538461" y="181272"/>
                </a:cubicBezTo>
                <a:lnTo>
                  <a:pt x="538461" y="180379"/>
                </a:lnTo>
                <a:cubicBezTo>
                  <a:pt x="539056" y="145851"/>
                  <a:pt x="539056" y="128289"/>
                  <a:pt x="538461" y="127694"/>
                </a:cubicBezTo>
                <a:lnTo>
                  <a:pt x="531317" y="129480"/>
                </a:lnTo>
                <a:cubicBezTo>
                  <a:pt x="523578" y="129480"/>
                  <a:pt x="511969" y="131861"/>
                  <a:pt x="496491" y="136624"/>
                </a:cubicBezTo>
                <a:cubicBezTo>
                  <a:pt x="493514" y="133052"/>
                  <a:pt x="492026" y="130968"/>
                  <a:pt x="492026" y="130373"/>
                </a:cubicBezTo>
                <a:lnTo>
                  <a:pt x="494705" y="121443"/>
                </a:lnTo>
                <a:cubicBezTo>
                  <a:pt x="499468" y="118467"/>
                  <a:pt x="506314" y="99417"/>
                  <a:pt x="515243" y="64293"/>
                </a:cubicBezTo>
                <a:cubicBezTo>
                  <a:pt x="513457" y="64293"/>
                  <a:pt x="509290" y="63698"/>
                  <a:pt x="502742" y="62507"/>
                </a:cubicBezTo>
                <a:lnTo>
                  <a:pt x="500956" y="62507"/>
                </a:lnTo>
                <a:cubicBezTo>
                  <a:pt x="499170" y="62507"/>
                  <a:pt x="496789" y="60424"/>
                  <a:pt x="493812" y="56257"/>
                </a:cubicBezTo>
                <a:cubicBezTo>
                  <a:pt x="493812" y="53280"/>
                  <a:pt x="502742" y="50303"/>
                  <a:pt x="520601" y="47327"/>
                </a:cubicBezTo>
                <a:cubicBezTo>
                  <a:pt x="524173" y="31849"/>
                  <a:pt x="525959" y="21728"/>
                  <a:pt x="525959" y="16966"/>
                </a:cubicBezTo>
                <a:lnTo>
                  <a:pt x="525066" y="6250"/>
                </a:lnTo>
                <a:close/>
                <a:moveTo>
                  <a:pt x="1239441" y="0"/>
                </a:moveTo>
                <a:lnTo>
                  <a:pt x="1247478" y="3571"/>
                </a:lnTo>
                <a:cubicBezTo>
                  <a:pt x="1252836" y="5953"/>
                  <a:pt x="1254919" y="21431"/>
                  <a:pt x="1253728" y="50006"/>
                </a:cubicBezTo>
                <a:lnTo>
                  <a:pt x="1263760" y="48220"/>
                </a:lnTo>
                <a:lnTo>
                  <a:pt x="1287480" y="44648"/>
                </a:lnTo>
                <a:cubicBezTo>
                  <a:pt x="1289917" y="45839"/>
                  <a:pt x="1292656" y="46434"/>
                  <a:pt x="1295698" y="46434"/>
                </a:cubicBezTo>
                <a:lnTo>
                  <a:pt x="1295698" y="54471"/>
                </a:lnTo>
                <a:cubicBezTo>
                  <a:pt x="1295698" y="59233"/>
                  <a:pt x="1283234" y="62507"/>
                  <a:pt x="1258305" y="64293"/>
                </a:cubicBezTo>
                <a:cubicBezTo>
                  <a:pt x="1254659" y="64889"/>
                  <a:pt x="1253138" y="66675"/>
                  <a:pt x="1253742" y="69651"/>
                </a:cubicBezTo>
                <a:cubicBezTo>
                  <a:pt x="1254356" y="73818"/>
                  <a:pt x="1270425" y="91678"/>
                  <a:pt x="1301949" y="123229"/>
                </a:cubicBezTo>
                <a:cubicBezTo>
                  <a:pt x="1310283" y="129182"/>
                  <a:pt x="1320701" y="135433"/>
                  <a:pt x="1333203" y="141982"/>
                </a:cubicBezTo>
                <a:lnTo>
                  <a:pt x="1343918" y="146446"/>
                </a:lnTo>
                <a:cubicBezTo>
                  <a:pt x="1335584" y="150614"/>
                  <a:pt x="1329631" y="152400"/>
                  <a:pt x="1326059" y="151804"/>
                </a:cubicBezTo>
                <a:cubicBezTo>
                  <a:pt x="1317129" y="158948"/>
                  <a:pt x="1293331" y="139898"/>
                  <a:pt x="1254663" y="94654"/>
                </a:cubicBezTo>
                <a:lnTo>
                  <a:pt x="1252836" y="91082"/>
                </a:lnTo>
                <a:lnTo>
                  <a:pt x="1251943" y="98226"/>
                </a:lnTo>
                <a:lnTo>
                  <a:pt x="1251943" y="133052"/>
                </a:lnTo>
                <a:cubicBezTo>
                  <a:pt x="1259086" y="133052"/>
                  <a:pt x="1268909" y="132159"/>
                  <a:pt x="1281411" y="130373"/>
                </a:cubicBezTo>
                <a:lnTo>
                  <a:pt x="1285875" y="140196"/>
                </a:lnTo>
                <a:lnTo>
                  <a:pt x="1285875" y="141089"/>
                </a:lnTo>
                <a:cubicBezTo>
                  <a:pt x="1285875" y="146446"/>
                  <a:pt x="1274862" y="150018"/>
                  <a:pt x="1252836" y="151804"/>
                </a:cubicBezTo>
                <a:cubicBezTo>
                  <a:pt x="1253431" y="167878"/>
                  <a:pt x="1253133" y="183058"/>
                  <a:pt x="1251943" y="197346"/>
                </a:cubicBezTo>
                <a:cubicBezTo>
                  <a:pt x="1250157" y="199727"/>
                  <a:pt x="1249264" y="201810"/>
                  <a:pt x="1249264" y="203596"/>
                </a:cubicBezTo>
                <a:lnTo>
                  <a:pt x="1243013" y="203596"/>
                </a:lnTo>
                <a:cubicBezTo>
                  <a:pt x="1241822" y="203596"/>
                  <a:pt x="1239143" y="199429"/>
                  <a:pt x="1234976" y="191095"/>
                </a:cubicBezTo>
                <a:lnTo>
                  <a:pt x="1235869" y="163413"/>
                </a:lnTo>
                <a:lnTo>
                  <a:pt x="1235869" y="154483"/>
                </a:lnTo>
                <a:cubicBezTo>
                  <a:pt x="1227032" y="156864"/>
                  <a:pt x="1219372" y="155971"/>
                  <a:pt x="1212889" y="151804"/>
                </a:cubicBezTo>
                <a:lnTo>
                  <a:pt x="1206708" y="146446"/>
                </a:lnTo>
                <a:lnTo>
                  <a:pt x="1206708" y="141982"/>
                </a:lnTo>
                <a:cubicBezTo>
                  <a:pt x="1227330" y="139600"/>
                  <a:pt x="1237943" y="137517"/>
                  <a:pt x="1238548" y="135731"/>
                </a:cubicBezTo>
                <a:cubicBezTo>
                  <a:pt x="1238548" y="115490"/>
                  <a:pt x="1238548" y="101500"/>
                  <a:pt x="1238548" y="93761"/>
                </a:cubicBezTo>
                <a:lnTo>
                  <a:pt x="1234934" y="99119"/>
                </a:lnTo>
                <a:cubicBezTo>
                  <a:pt x="1208992" y="136028"/>
                  <a:pt x="1192700" y="155971"/>
                  <a:pt x="1186058" y="158948"/>
                </a:cubicBezTo>
                <a:lnTo>
                  <a:pt x="1182444" y="158948"/>
                </a:lnTo>
                <a:lnTo>
                  <a:pt x="1182444" y="151804"/>
                </a:lnTo>
                <a:cubicBezTo>
                  <a:pt x="1199225" y="127396"/>
                  <a:pt x="1216005" y="101203"/>
                  <a:pt x="1232786" y="73223"/>
                </a:cubicBezTo>
                <a:lnTo>
                  <a:pt x="1232786" y="69651"/>
                </a:lnTo>
                <a:lnTo>
                  <a:pt x="1223800" y="69651"/>
                </a:lnTo>
                <a:lnTo>
                  <a:pt x="1222000" y="69651"/>
                </a:lnTo>
                <a:lnTo>
                  <a:pt x="1211201" y="69651"/>
                </a:lnTo>
                <a:cubicBezTo>
                  <a:pt x="1204011" y="66479"/>
                  <a:pt x="1200415" y="63624"/>
                  <a:pt x="1200415" y="61084"/>
                </a:cubicBezTo>
                <a:lnTo>
                  <a:pt x="1200415" y="55364"/>
                </a:lnTo>
                <a:cubicBezTo>
                  <a:pt x="1226432" y="54192"/>
                  <a:pt x="1239441" y="52141"/>
                  <a:pt x="1239441" y="49211"/>
                </a:cubicBezTo>
                <a:lnTo>
                  <a:pt x="1239441" y="45694"/>
                </a:lnTo>
                <a:cubicBezTo>
                  <a:pt x="1239441" y="21677"/>
                  <a:pt x="1239441" y="6446"/>
                  <a:pt x="12394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>
              <a:latin typeface="杨任东竹石体-Medium" panose="02000000000000000000" pitchFamily="2" charset="-122"/>
              <a:ea typeface="杨任东竹石体-Medium" panose="02000000000000000000" pitchFamily="2" charset="-122"/>
            </a:endParaRPr>
          </a:p>
        </p:txBody>
      </p:sp>
      <p:sp>
        <p:nvSpPr>
          <p:cNvPr id="37" name="自由线条-72_矢量">
            <a:extLst>
              <a:ext uri="{FF2B5EF4-FFF2-40B4-BE49-F238E27FC236}">
                <a16:creationId xmlns:a16="http://schemas.microsoft.com/office/drawing/2014/main" id="{5462E808-CF6B-4B58-9AE7-529935280FE6}"/>
              </a:ext>
            </a:extLst>
          </p:cNvPr>
          <p:cNvSpPr/>
          <p:nvPr/>
        </p:nvSpPr>
        <p:spPr>
          <a:xfrm>
            <a:off x="3491262" y="-1"/>
            <a:ext cx="8700737" cy="4975329"/>
          </a:xfrm>
          <a:custGeom>
            <a:avLst/>
            <a:gdLst>
              <a:gd name="connsiteX0" fmla="*/ 0 w 8700737"/>
              <a:gd name="connsiteY0" fmla="*/ 0 h 4975329"/>
              <a:gd name="connsiteX1" fmla="*/ 8700737 w 8700737"/>
              <a:gd name="connsiteY1" fmla="*/ 0 h 4975329"/>
              <a:gd name="connsiteX2" fmla="*/ 8700737 w 8700737"/>
              <a:gd name="connsiteY2" fmla="*/ 4975329 h 4975329"/>
              <a:gd name="connsiteX3" fmla="*/ 0 w 8700737"/>
              <a:gd name="connsiteY3" fmla="*/ 4975329 h 4975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00737" h="4975329">
                <a:moveTo>
                  <a:pt x="0" y="0"/>
                </a:moveTo>
                <a:lnTo>
                  <a:pt x="8700737" y="0"/>
                </a:lnTo>
                <a:lnTo>
                  <a:pt x="8700737" y="4975329"/>
                </a:lnTo>
                <a:lnTo>
                  <a:pt x="0" y="4975329"/>
                </a:lnTo>
                <a:close/>
              </a:path>
            </a:pathLst>
          </a:custGeom>
          <a:gradFill>
            <a:gsLst>
              <a:gs pos="11000">
                <a:srgbClr val="C84831"/>
              </a:gs>
              <a:gs pos="100000">
                <a:srgbClr val="C84831">
                  <a:alpha val="0"/>
                </a:srgbClr>
              </a:gs>
            </a:gsLst>
            <a:lin ang="108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0" name="文本框-4_矢量">
            <a:extLst>
              <a:ext uri="{FF2B5EF4-FFF2-40B4-BE49-F238E27FC236}">
                <a16:creationId xmlns:a16="http://schemas.microsoft.com/office/drawing/2014/main" id="{4573AE74-AD68-45CD-B6B8-CFD98C806793}"/>
              </a:ext>
            </a:extLst>
          </p:cNvPr>
          <p:cNvSpPr txBox="1"/>
          <p:nvPr/>
        </p:nvSpPr>
        <p:spPr>
          <a:xfrm>
            <a:off x="5393188" y="2011978"/>
            <a:ext cx="6052802" cy="260188"/>
          </a:xfrm>
          <a:custGeom>
            <a:avLst/>
            <a:gdLst/>
            <a:ahLst/>
            <a:cxnLst/>
            <a:rect l="l" t="t" r="r" b="b"/>
            <a:pathLst>
              <a:path w="6052802" h="260188">
                <a:moveTo>
                  <a:pt x="3112778" y="182835"/>
                </a:moveTo>
                <a:cubicBezTo>
                  <a:pt x="3123493" y="181496"/>
                  <a:pt x="3128516" y="187523"/>
                  <a:pt x="3127846" y="200918"/>
                </a:cubicBezTo>
                <a:cubicBezTo>
                  <a:pt x="3126507" y="213642"/>
                  <a:pt x="3115122" y="226702"/>
                  <a:pt x="3093690" y="240097"/>
                </a:cubicBezTo>
                <a:lnTo>
                  <a:pt x="3086658" y="240097"/>
                </a:lnTo>
                <a:lnTo>
                  <a:pt x="3096704" y="227037"/>
                </a:lnTo>
                <a:cubicBezTo>
                  <a:pt x="3099383" y="223019"/>
                  <a:pt x="3102397" y="218331"/>
                  <a:pt x="3105745" y="212973"/>
                </a:cubicBezTo>
                <a:cubicBezTo>
                  <a:pt x="3100388" y="210964"/>
                  <a:pt x="3097708" y="205941"/>
                  <a:pt x="3097708" y="197904"/>
                </a:cubicBezTo>
                <a:cubicBezTo>
                  <a:pt x="3099048" y="187858"/>
                  <a:pt x="3104071" y="182835"/>
                  <a:pt x="3112778" y="182835"/>
                </a:cubicBezTo>
                <a:close/>
                <a:moveTo>
                  <a:pt x="1845953" y="182835"/>
                </a:moveTo>
                <a:cubicBezTo>
                  <a:pt x="1856668" y="181496"/>
                  <a:pt x="1861691" y="187523"/>
                  <a:pt x="1861022" y="200918"/>
                </a:cubicBezTo>
                <a:cubicBezTo>
                  <a:pt x="1859682" y="213642"/>
                  <a:pt x="1848297" y="226702"/>
                  <a:pt x="1826865" y="240097"/>
                </a:cubicBezTo>
                <a:lnTo>
                  <a:pt x="1819833" y="240097"/>
                </a:lnTo>
                <a:lnTo>
                  <a:pt x="1829879" y="227037"/>
                </a:lnTo>
                <a:cubicBezTo>
                  <a:pt x="1832558" y="223019"/>
                  <a:pt x="1835572" y="218331"/>
                  <a:pt x="1838921" y="212973"/>
                </a:cubicBezTo>
                <a:cubicBezTo>
                  <a:pt x="1833563" y="210964"/>
                  <a:pt x="1830884" y="205941"/>
                  <a:pt x="1830884" y="197904"/>
                </a:cubicBezTo>
                <a:cubicBezTo>
                  <a:pt x="1832223" y="187858"/>
                  <a:pt x="1837246" y="182835"/>
                  <a:pt x="1845953" y="182835"/>
                </a:cubicBezTo>
                <a:close/>
                <a:moveTo>
                  <a:pt x="2455739" y="166762"/>
                </a:moveTo>
                <a:lnTo>
                  <a:pt x="2465784" y="166762"/>
                </a:lnTo>
                <a:lnTo>
                  <a:pt x="2465784" y="172789"/>
                </a:lnTo>
                <a:lnTo>
                  <a:pt x="2458752" y="188863"/>
                </a:lnTo>
                <a:lnTo>
                  <a:pt x="2462771" y="191876"/>
                </a:lnTo>
                <a:lnTo>
                  <a:pt x="2463775" y="191876"/>
                </a:lnTo>
                <a:cubicBezTo>
                  <a:pt x="2471812" y="188528"/>
                  <a:pt x="2475830" y="183505"/>
                  <a:pt x="2475830" y="176808"/>
                </a:cubicBezTo>
                <a:lnTo>
                  <a:pt x="2481858" y="176808"/>
                </a:lnTo>
                <a:cubicBezTo>
                  <a:pt x="2493243" y="184844"/>
                  <a:pt x="2498936" y="193886"/>
                  <a:pt x="2498936" y="203931"/>
                </a:cubicBezTo>
                <a:lnTo>
                  <a:pt x="2498936" y="206945"/>
                </a:lnTo>
                <a:lnTo>
                  <a:pt x="2489895" y="206945"/>
                </a:lnTo>
                <a:cubicBezTo>
                  <a:pt x="2483867" y="202927"/>
                  <a:pt x="2479849" y="200918"/>
                  <a:pt x="2477840" y="200918"/>
                </a:cubicBezTo>
                <a:cubicBezTo>
                  <a:pt x="2474491" y="200918"/>
                  <a:pt x="2460092" y="204266"/>
                  <a:pt x="2434642" y="210964"/>
                </a:cubicBezTo>
                <a:lnTo>
                  <a:pt x="2434642" y="202927"/>
                </a:lnTo>
                <a:cubicBezTo>
                  <a:pt x="2448706" y="182835"/>
                  <a:pt x="2455739" y="170780"/>
                  <a:pt x="2455739" y="166762"/>
                </a:cubicBezTo>
                <a:close/>
                <a:moveTo>
                  <a:pt x="4193754" y="155711"/>
                </a:moveTo>
                <a:cubicBezTo>
                  <a:pt x="4216524" y="162408"/>
                  <a:pt x="4238960" y="177142"/>
                  <a:pt x="4261061" y="199913"/>
                </a:cubicBezTo>
                <a:lnTo>
                  <a:pt x="4263070" y="212973"/>
                </a:lnTo>
                <a:cubicBezTo>
                  <a:pt x="4263070" y="216991"/>
                  <a:pt x="4260726" y="219000"/>
                  <a:pt x="4256038" y="219000"/>
                </a:cubicBezTo>
                <a:cubicBezTo>
                  <a:pt x="4250010" y="219000"/>
                  <a:pt x="4229249" y="200583"/>
                  <a:pt x="4193754" y="163748"/>
                </a:cubicBezTo>
                <a:close/>
                <a:moveTo>
                  <a:pt x="4126446" y="153702"/>
                </a:moveTo>
                <a:cubicBezTo>
                  <a:pt x="4130464" y="155711"/>
                  <a:pt x="4133478" y="156716"/>
                  <a:pt x="4135488" y="156716"/>
                </a:cubicBezTo>
                <a:lnTo>
                  <a:pt x="4139506" y="167766"/>
                </a:lnTo>
                <a:cubicBezTo>
                  <a:pt x="4118074" y="196564"/>
                  <a:pt x="4096308" y="212973"/>
                  <a:pt x="4074207" y="216991"/>
                </a:cubicBezTo>
                <a:lnTo>
                  <a:pt x="4074207" y="211968"/>
                </a:lnTo>
                <a:cubicBezTo>
                  <a:pt x="4094299" y="195225"/>
                  <a:pt x="4111042" y="176808"/>
                  <a:pt x="4124437" y="156716"/>
                </a:cubicBezTo>
                <a:cubicBezTo>
                  <a:pt x="4125776" y="156716"/>
                  <a:pt x="4126446" y="155711"/>
                  <a:pt x="4126446" y="153702"/>
                </a:cubicBezTo>
                <a:close/>
                <a:moveTo>
                  <a:pt x="5957366" y="148679"/>
                </a:moveTo>
                <a:cubicBezTo>
                  <a:pt x="5936605" y="150018"/>
                  <a:pt x="5926224" y="152362"/>
                  <a:pt x="5926224" y="155711"/>
                </a:cubicBezTo>
                <a:cubicBezTo>
                  <a:pt x="5927564" y="160399"/>
                  <a:pt x="5931582" y="162743"/>
                  <a:pt x="5938279" y="162743"/>
                </a:cubicBezTo>
                <a:lnTo>
                  <a:pt x="5940288" y="162743"/>
                </a:lnTo>
                <a:cubicBezTo>
                  <a:pt x="5951004" y="162743"/>
                  <a:pt x="5956696" y="161069"/>
                  <a:pt x="5957366" y="157720"/>
                </a:cubicBezTo>
                <a:close/>
                <a:moveTo>
                  <a:pt x="2396986" y="130596"/>
                </a:moveTo>
                <a:cubicBezTo>
                  <a:pt x="2381990" y="131936"/>
                  <a:pt x="2373781" y="132606"/>
                  <a:pt x="2372358" y="132606"/>
                </a:cubicBezTo>
                <a:lnTo>
                  <a:pt x="2372358" y="138633"/>
                </a:lnTo>
                <a:cubicBezTo>
                  <a:pt x="2380970" y="154707"/>
                  <a:pt x="2385632" y="162743"/>
                  <a:pt x="2386343" y="162743"/>
                </a:cubicBezTo>
                <a:lnTo>
                  <a:pt x="2389577" y="162743"/>
                </a:lnTo>
                <a:cubicBezTo>
                  <a:pt x="2391733" y="162743"/>
                  <a:pt x="2393528" y="161404"/>
                  <a:pt x="2394961" y="158725"/>
                </a:cubicBezTo>
                <a:lnTo>
                  <a:pt x="2394961" y="153702"/>
                </a:lnTo>
                <a:cubicBezTo>
                  <a:pt x="2389938" y="153702"/>
                  <a:pt x="2387426" y="151358"/>
                  <a:pt x="2387426" y="146670"/>
                </a:cubicBezTo>
                <a:lnTo>
                  <a:pt x="2400000" y="131601"/>
                </a:lnTo>
                <a:cubicBezTo>
                  <a:pt x="2400000" y="130931"/>
                  <a:pt x="2398995" y="130596"/>
                  <a:pt x="2396986" y="130596"/>
                </a:cubicBezTo>
                <a:close/>
                <a:moveTo>
                  <a:pt x="3663814" y="128587"/>
                </a:moveTo>
                <a:lnTo>
                  <a:pt x="3638699" y="132606"/>
                </a:lnTo>
                <a:lnTo>
                  <a:pt x="3636690" y="140642"/>
                </a:lnTo>
                <a:lnTo>
                  <a:pt x="3634680" y="151693"/>
                </a:lnTo>
                <a:lnTo>
                  <a:pt x="3634680" y="158725"/>
                </a:lnTo>
                <a:cubicBezTo>
                  <a:pt x="3632671" y="165422"/>
                  <a:pt x="3641378" y="173794"/>
                  <a:pt x="3660800" y="183840"/>
                </a:cubicBezTo>
                <a:close/>
                <a:moveTo>
                  <a:pt x="2654164" y="128587"/>
                </a:moveTo>
                <a:lnTo>
                  <a:pt x="2629049" y="132606"/>
                </a:lnTo>
                <a:lnTo>
                  <a:pt x="2627040" y="140642"/>
                </a:lnTo>
                <a:lnTo>
                  <a:pt x="2625031" y="151693"/>
                </a:lnTo>
                <a:lnTo>
                  <a:pt x="2625031" y="158725"/>
                </a:lnTo>
                <a:cubicBezTo>
                  <a:pt x="2623021" y="165422"/>
                  <a:pt x="2631728" y="173794"/>
                  <a:pt x="2651150" y="183840"/>
                </a:cubicBezTo>
                <a:close/>
                <a:moveTo>
                  <a:pt x="2149339" y="128587"/>
                </a:moveTo>
                <a:lnTo>
                  <a:pt x="2124224" y="132606"/>
                </a:lnTo>
                <a:lnTo>
                  <a:pt x="2122215" y="140642"/>
                </a:lnTo>
                <a:lnTo>
                  <a:pt x="2120206" y="151693"/>
                </a:lnTo>
                <a:lnTo>
                  <a:pt x="2120206" y="158725"/>
                </a:lnTo>
                <a:cubicBezTo>
                  <a:pt x="2118197" y="165422"/>
                  <a:pt x="2126903" y="173794"/>
                  <a:pt x="2146325" y="183840"/>
                </a:cubicBezTo>
                <a:close/>
                <a:moveTo>
                  <a:pt x="322474" y="123564"/>
                </a:moveTo>
                <a:cubicBezTo>
                  <a:pt x="312428" y="124904"/>
                  <a:pt x="304391" y="125573"/>
                  <a:pt x="298363" y="125573"/>
                </a:cubicBezTo>
                <a:lnTo>
                  <a:pt x="299368" y="146670"/>
                </a:lnTo>
                <a:cubicBezTo>
                  <a:pt x="300038" y="148679"/>
                  <a:pt x="300707" y="149684"/>
                  <a:pt x="301377" y="149684"/>
                </a:cubicBezTo>
                <a:lnTo>
                  <a:pt x="310419" y="149684"/>
                </a:lnTo>
                <a:cubicBezTo>
                  <a:pt x="320464" y="148344"/>
                  <a:pt x="325153" y="140307"/>
                  <a:pt x="324483" y="125573"/>
                </a:cubicBezTo>
                <a:cubicBezTo>
                  <a:pt x="324483" y="124234"/>
                  <a:pt x="323813" y="123564"/>
                  <a:pt x="322474" y="123564"/>
                </a:cubicBezTo>
                <a:close/>
                <a:moveTo>
                  <a:pt x="2436651" y="122560"/>
                </a:moveTo>
                <a:cubicBezTo>
                  <a:pt x="2423927" y="125239"/>
                  <a:pt x="2417564" y="127248"/>
                  <a:pt x="2417564" y="128587"/>
                </a:cubicBezTo>
                <a:lnTo>
                  <a:pt x="2417564" y="130596"/>
                </a:lnTo>
                <a:cubicBezTo>
                  <a:pt x="2417564" y="132606"/>
                  <a:pt x="2418234" y="133610"/>
                  <a:pt x="2419573" y="133610"/>
                </a:cubicBezTo>
                <a:lnTo>
                  <a:pt x="2423592" y="133610"/>
                </a:lnTo>
                <a:lnTo>
                  <a:pt x="2429619" y="129592"/>
                </a:lnTo>
                <a:lnTo>
                  <a:pt x="2432633" y="138633"/>
                </a:lnTo>
                <a:lnTo>
                  <a:pt x="2432633" y="140642"/>
                </a:lnTo>
                <a:cubicBezTo>
                  <a:pt x="2421017" y="145330"/>
                  <a:pt x="2415210" y="149014"/>
                  <a:pt x="2415210" y="151693"/>
                </a:cubicBezTo>
                <a:lnTo>
                  <a:pt x="2415210" y="157720"/>
                </a:lnTo>
                <a:lnTo>
                  <a:pt x="2416214" y="157720"/>
                </a:lnTo>
                <a:cubicBezTo>
                  <a:pt x="2437876" y="153702"/>
                  <a:pt x="2448706" y="143991"/>
                  <a:pt x="2448706" y="128587"/>
                </a:cubicBezTo>
                <a:cubicBezTo>
                  <a:pt x="2448706" y="127248"/>
                  <a:pt x="2444688" y="125239"/>
                  <a:pt x="2436651" y="122560"/>
                </a:cubicBezTo>
                <a:close/>
                <a:moveTo>
                  <a:pt x="1150256" y="118541"/>
                </a:moveTo>
                <a:cubicBezTo>
                  <a:pt x="1198476" y="133945"/>
                  <a:pt x="1226270" y="144326"/>
                  <a:pt x="1233637" y="149684"/>
                </a:cubicBezTo>
                <a:lnTo>
                  <a:pt x="1233637" y="160734"/>
                </a:lnTo>
                <a:cubicBezTo>
                  <a:pt x="1233637" y="164083"/>
                  <a:pt x="1231293" y="165757"/>
                  <a:pt x="1226604" y="165757"/>
                </a:cubicBezTo>
                <a:lnTo>
                  <a:pt x="1223591" y="165757"/>
                </a:lnTo>
                <a:cubicBezTo>
                  <a:pt x="1211536" y="160399"/>
                  <a:pt x="1185416" y="148344"/>
                  <a:pt x="1145233" y="129592"/>
                </a:cubicBezTo>
                <a:lnTo>
                  <a:pt x="1141214" y="127583"/>
                </a:lnTo>
                <a:lnTo>
                  <a:pt x="1141214" y="121555"/>
                </a:lnTo>
                <a:cubicBezTo>
                  <a:pt x="1143893" y="121555"/>
                  <a:pt x="1146907" y="120550"/>
                  <a:pt x="1150256" y="118541"/>
                </a:cubicBezTo>
                <a:close/>
                <a:moveTo>
                  <a:pt x="1371265" y="112514"/>
                </a:moveTo>
                <a:cubicBezTo>
                  <a:pt x="1336440" y="115193"/>
                  <a:pt x="1319696" y="119211"/>
                  <a:pt x="1321036" y="124569"/>
                </a:cubicBezTo>
                <a:cubicBezTo>
                  <a:pt x="1323715" y="156046"/>
                  <a:pt x="1327733" y="178817"/>
                  <a:pt x="1333091" y="192881"/>
                </a:cubicBezTo>
                <a:cubicBezTo>
                  <a:pt x="1358541" y="192211"/>
                  <a:pt x="1371935" y="190202"/>
                  <a:pt x="1373275" y="186853"/>
                </a:cubicBezTo>
                <a:lnTo>
                  <a:pt x="1373275" y="169775"/>
                </a:lnTo>
                <a:cubicBezTo>
                  <a:pt x="1373275" y="162408"/>
                  <a:pt x="1371600" y="158055"/>
                  <a:pt x="1368252" y="156716"/>
                </a:cubicBezTo>
                <a:lnTo>
                  <a:pt x="1333091" y="156716"/>
                </a:lnTo>
                <a:cubicBezTo>
                  <a:pt x="1329073" y="156716"/>
                  <a:pt x="1327064" y="154037"/>
                  <a:pt x="1327064" y="148679"/>
                </a:cubicBezTo>
                <a:lnTo>
                  <a:pt x="1328068" y="142651"/>
                </a:lnTo>
                <a:cubicBezTo>
                  <a:pt x="1358206" y="142651"/>
                  <a:pt x="1373275" y="136959"/>
                  <a:pt x="1373275" y="125573"/>
                </a:cubicBezTo>
                <a:lnTo>
                  <a:pt x="1373275" y="118541"/>
                </a:lnTo>
                <a:cubicBezTo>
                  <a:pt x="1371935" y="114523"/>
                  <a:pt x="1371265" y="112514"/>
                  <a:pt x="1371265" y="112514"/>
                </a:cubicBezTo>
                <a:close/>
                <a:moveTo>
                  <a:pt x="599740" y="112514"/>
                </a:moveTo>
                <a:cubicBezTo>
                  <a:pt x="564915" y="115193"/>
                  <a:pt x="548171" y="119211"/>
                  <a:pt x="549511" y="124569"/>
                </a:cubicBezTo>
                <a:cubicBezTo>
                  <a:pt x="552190" y="156046"/>
                  <a:pt x="556208" y="178817"/>
                  <a:pt x="561566" y="192881"/>
                </a:cubicBezTo>
                <a:cubicBezTo>
                  <a:pt x="587016" y="192211"/>
                  <a:pt x="600410" y="190202"/>
                  <a:pt x="601750" y="186853"/>
                </a:cubicBezTo>
                <a:lnTo>
                  <a:pt x="601750" y="169775"/>
                </a:lnTo>
                <a:cubicBezTo>
                  <a:pt x="601750" y="162408"/>
                  <a:pt x="600075" y="158055"/>
                  <a:pt x="596727" y="156716"/>
                </a:cubicBezTo>
                <a:lnTo>
                  <a:pt x="561566" y="156716"/>
                </a:lnTo>
                <a:cubicBezTo>
                  <a:pt x="557548" y="156716"/>
                  <a:pt x="555538" y="154037"/>
                  <a:pt x="555538" y="148679"/>
                </a:cubicBezTo>
                <a:lnTo>
                  <a:pt x="556543" y="142651"/>
                </a:lnTo>
                <a:cubicBezTo>
                  <a:pt x="586681" y="142651"/>
                  <a:pt x="601750" y="136959"/>
                  <a:pt x="601750" y="125573"/>
                </a:cubicBezTo>
                <a:lnTo>
                  <a:pt x="601750" y="118541"/>
                </a:lnTo>
                <a:cubicBezTo>
                  <a:pt x="600410" y="114523"/>
                  <a:pt x="599740" y="112514"/>
                  <a:pt x="599740" y="112514"/>
                </a:cubicBezTo>
                <a:close/>
                <a:moveTo>
                  <a:pt x="1389348" y="109500"/>
                </a:moveTo>
                <a:lnTo>
                  <a:pt x="1389348" y="134615"/>
                </a:lnTo>
                <a:lnTo>
                  <a:pt x="1404417" y="134615"/>
                </a:lnTo>
                <a:lnTo>
                  <a:pt x="1419486" y="132606"/>
                </a:lnTo>
                <a:cubicBezTo>
                  <a:pt x="1426853" y="135954"/>
                  <a:pt x="1430536" y="139303"/>
                  <a:pt x="1430536" y="142651"/>
                </a:cubicBezTo>
                <a:lnTo>
                  <a:pt x="1430536" y="152697"/>
                </a:lnTo>
                <a:lnTo>
                  <a:pt x="1411449" y="153702"/>
                </a:lnTo>
                <a:lnTo>
                  <a:pt x="1389348" y="155711"/>
                </a:lnTo>
                <a:lnTo>
                  <a:pt x="1389348" y="184687"/>
                </a:lnTo>
                <a:cubicBezTo>
                  <a:pt x="1389348" y="186759"/>
                  <a:pt x="1390688" y="188486"/>
                  <a:pt x="1393366" y="189867"/>
                </a:cubicBezTo>
                <a:lnTo>
                  <a:pt x="1411449" y="189867"/>
                </a:lnTo>
                <a:cubicBezTo>
                  <a:pt x="1426853" y="186477"/>
                  <a:pt x="1439243" y="166128"/>
                  <a:pt x="1448619" y="128823"/>
                </a:cubicBezTo>
                <a:lnTo>
                  <a:pt x="1448619" y="119671"/>
                </a:lnTo>
                <a:cubicBezTo>
                  <a:pt x="1449958" y="112890"/>
                  <a:pt x="1430201" y="109500"/>
                  <a:pt x="1389348" y="109500"/>
                </a:cubicBezTo>
                <a:close/>
                <a:moveTo>
                  <a:pt x="617823" y="109500"/>
                </a:moveTo>
                <a:lnTo>
                  <a:pt x="617823" y="134615"/>
                </a:lnTo>
                <a:lnTo>
                  <a:pt x="632892" y="134615"/>
                </a:lnTo>
                <a:lnTo>
                  <a:pt x="647961" y="132606"/>
                </a:lnTo>
                <a:cubicBezTo>
                  <a:pt x="655328" y="135954"/>
                  <a:pt x="659011" y="139303"/>
                  <a:pt x="659011" y="142651"/>
                </a:cubicBezTo>
                <a:lnTo>
                  <a:pt x="659011" y="152697"/>
                </a:lnTo>
                <a:lnTo>
                  <a:pt x="639924" y="153702"/>
                </a:lnTo>
                <a:lnTo>
                  <a:pt x="617823" y="155711"/>
                </a:lnTo>
                <a:lnTo>
                  <a:pt x="617823" y="184687"/>
                </a:lnTo>
                <a:cubicBezTo>
                  <a:pt x="617823" y="186759"/>
                  <a:pt x="619162" y="188486"/>
                  <a:pt x="621841" y="189867"/>
                </a:cubicBezTo>
                <a:lnTo>
                  <a:pt x="639924" y="189867"/>
                </a:lnTo>
                <a:cubicBezTo>
                  <a:pt x="655328" y="186477"/>
                  <a:pt x="667718" y="166128"/>
                  <a:pt x="677094" y="128823"/>
                </a:cubicBezTo>
                <a:lnTo>
                  <a:pt x="677094" y="119671"/>
                </a:lnTo>
                <a:cubicBezTo>
                  <a:pt x="678433" y="112890"/>
                  <a:pt x="658676" y="109500"/>
                  <a:pt x="617823" y="109500"/>
                </a:cubicBezTo>
                <a:close/>
                <a:moveTo>
                  <a:pt x="331515" y="107491"/>
                </a:moveTo>
                <a:cubicBezTo>
                  <a:pt x="334863" y="107491"/>
                  <a:pt x="338882" y="111844"/>
                  <a:pt x="343570" y="120550"/>
                </a:cubicBezTo>
                <a:cubicBezTo>
                  <a:pt x="340221" y="153367"/>
                  <a:pt x="326827" y="169775"/>
                  <a:pt x="303386" y="169775"/>
                </a:cubicBezTo>
                <a:lnTo>
                  <a:pt x="303386" y="182835"/>
                </a:lnTo>
                <a:lnTo>
                  <a:pt x="295350" y="182835"/>
                </a:lnTo>
                <a:cubicBezTo>
                  <a:pt x="292001" y="182835"/>
                  <a:pt x="288987" y="179486"/>
                  <a:pt x="286308" y="172789"/>
                </a:cubicBezTo>
                <a:cubicBezTo>
                  <a:pt x="286308" y="152697"/>
                  <a:pt x="283964" y="135284"/>
                  <a:pt x="279276" y="120550"/>
                </a:cubicBezTo>
                <a:cubicBezTo>
                  <a:pt x="285973" y="115193"/>
                  <a:pt x="303386" y="110839"/>
                  <a:pt x="331515" y="107491"/>
                </a:cubicBezTo>
                <a:close/>
                <a:moveTo>
                  <a:pt x="4470017" y="103512"/>
                </a:moveTo>
                <a:lnTo>
                  <a:pt x="4426568" y="105230"/>
                </a:lnTo>
                <a:cubicBezTo>
                  <a:pt x="4416689" y="106737"/>
                  <a:pt x="4411750" y="109165"/>
                  <a:pt x="4411750" y="112514"/>
                </a:cubicBezTo>
                <a:lnTo>
                  <a:pt x="4411750" y="129592"/>
                </a:lnTo>
                <a:cubicBezTo>
                  <a:pt x="4412419" y="130931"/>
                  <a:pt x="4413424" y="131601"/>
                  <a:pt x="4414764" y="131601"/>
                </a:cubicBezTo>
                <a:lnTo>
                  <a:pt x="4415768" y="131601"/>
                </a:lnTo>
                <a:cubicBezTo>
                  <a:pt x="4426484" y="131601"/>
                  <a:pt x="4439208" y="129592"/>
                  <a:pt x="4453942" y="125573"/>
                </a:cubicBezTo>
                <a:lnTo>
                  <a:pt x="4469011" y="127583"/>
                </a:lnTo>
                <a:lnTo>
                  <a:pt x="4471020" y="127583"/>
                </a:lnTo>
                <a:cubicBezTo>
                  <a:pt x="4470686" y="121220"/>
                  <a:pt x="4470434" y="116030"/>
                  <a:pt x="4470267" y="112011"/>
                </a:cubicBezTo>
                <a:close/>
                <a:moveTo>
                  <a:pt x="3741167" y="102468"/>
                </a:moveTo>
                <a:lnTo>
                  <a:pt x="3750208" y="114523"/>
                </a:lnTo>
                <a:lnTo>
                  <a:pt x="3750208" y="122560"/>
                </a:lnTo>
                <a:lnTo>
                  <a:pt x="3729112" y="122560"/>
                </a:lnTo>
                <a:lnTo>
                  <a:pt x="3691942" y="124569"/>
                </a:lnTo>
                <a:cubicBezTo>
                  <a:pt x="3685914" y="126578"/>
                  <a:pt x="3681896" y="127583"/>
                  <a:pt x="3679887" y="127583"/>
                </a:cubicBezTo>
                <a:lnTo>
                  <a:pt x="3681896" y="143656"/>
                </a:lnTo>
                <a:cubicBezTo>
                  <a:pt x="3681226" y="143656"/>
                  <a:pt x="3686919" y="141982"/>
                  <a:pt x="3698974" y="138633"/>
                </a:cubicBezTo>
                <a:cubicBezTo>
                  <a:pt x="3707011" y="143991"/>
                  <a:pt x="3711029" y="148679"/>
                  <a:pt x="3711029" y="152697"/>
                </a:cubicBezTo>
                <a:lnTo>
                  <a:pt x="3711029" y="155711"/>
                </a:lnTo>
                <a:cubicBezTo>
                  <a:pt x="3711029" y="157720"/>
                  <a:pt x="3701318" y="160399"/>
                  <a:pt x="3681896" y="163748"/>
                </a:cubicBezTo>
                <a:lnTo>
                  <a:pt x="3680892" y="175803"/>
                </a:lnTo>
                <a:lnTo>
                  <a:pt x="3680892" y="191876"/>
                </a:lnTo>
                <a:cubicBezTo>
                  <a:pt x="3680892" y="197904"/>
                  <a:pt x="3709355" y="210294"/>
                  <a:pt x="3766282" y="229046"/>
                </a:cubicBezTo>
                <a:lnTo>
                  <a:pt x="3770300" y="235074"/>
                </a:lnTo>
                <a:cubicBezTo>
                  <a:pt x="3770300" y="240432"/>
                  <a:pt x="3767956" y="243110"/>
                  <a:pt x="3763268" y="243110"/>
                </a:cubicBezTo>
                <a:cubicBezTo>
                  <a:pt x="3710360" y="240432"/>
                  <a:pt x="3663814" y="216991"/>
                  <a:pt x="3623630" y="172789"/>
                </a:cubicBezTo>
                <a:lnTo>
                  <a:pt x="3620616" y="176808"/>
                </a:lnTo>
                <a:cubicBezTo>
                  <a:pt x="3603203" y="200918"/>
                  <a:pt x="3586125" y="215317"/>
                  <a:pt x="3569382" y="220005"/>
                </a:cubicBezTo>
                <a:lnTo>
                  <a:pt x="3562350" y="220005"/>
                </a:lnTo>
                <a:lnTo>
                  <a:pt x="3562350" y="214982"/>
                </a:lnTo>
                <a:cubicBezTo>
                  <a:pt x="3584451" y="195560"/>
                  <a:pt x="3599185" y="177310"/>
                  <a:pt x="3606552" y="160232"/>
                </a:cubicBezTo>
                <a:cubicBezTo>
                  <a:pt x="3613919" y="143154"/>
                  <a:pt x="3617268" y="134615"/>
                  <a:pt x="3616598" y="134615"/>
                </a:cubicBezTo>
                <a:cubicBezTo>
                  <a:pt x="3589809" y="139303"/>
                  <a:pt x="3572731" y="141647"/>
                  <a:pt x="3565364" y="141647"/>
                </a:cubicBezTo>
                <a:lnTo>
                  <a:pt x="3562350" y="134615"/>
                </a:lnTo>
                <a:lnTo>
                  <a:pt x="3562350" y="127583"/>
                </a:lnTo>
                <a:cubicBezTo>
                  <a:pt x="3638029" y="116867"/>
                  <a:pt x="3683068" y="110337"/>
                  <a:pt x="3697467" y="107993"/>
                </a:cubicBezTo>
                <a:cubicBezTo>
                  <a:pt x="3711866" y="105649"/>
                  <a:pt x="3726433" y="103807"/>
                  <a:pt x="3741167" y="102468"/>
                </a:cubicBezTo>
                <a:close/>
                <a:moveTo>
                  <a:pt x="2731517" y="102468"/>
                </a:moveTo>
                <a:lnTo>
                  <a:pt x="2740558" y="114523"/>
                </a:lnTo>
                <a:lnTo>
                  <a:pt x="2740558" y="122560"/>
                </a:lnTo>
                <a:lnTo>
                  <a:pt x="2719462" y="122560"/>
                </a:lnTo>
                <a:lnTo>
                  <a:pt x="2682292" y="124569"/>
                </a:lnTo>
                <a:cubicBezTo>
                  <a:pt x="2676265" y="126578"/>
                  <a:pt x="2672246" y="127583"/>
                  <a:pt x="2670237" y="127583"/>
                </a:cubicBezTo>
                <a:lnTo>
                  <a:pt x="2672246" y="143656"/>
                </a:lnTo>
                <a:cubicBezTo>
                  <a:pt x="2671577" y="143656"/>
                  <a:pt x="2677269" y="141982"/>
                  <a:pt x="2689324" y="138633"/>
                </a:cubicBezTo>
                <a:cubicBezTo>
                  <a:pt x="2697361" y="143991"/>
                  <a:pt x="2701379" y="148679"/>
                  <a:pt x="2701379" y="152697"/>
                </a:cubicBezTo>
                <a:lnTo>
                  <a:pt x="2701379" y="155711"/>
                </a:lnTo>
                <a:cubicBezTo>
                  <a:pt x="2701379" y="157720"/>
                  <a:pt x="2691668" y="160399"/>
                  <a:pt x="2672246" y="163748"/>
                </a:cubicBezTo>
                <a:lnTo>
                  <a:pt x="2671242" y="175803"/>
                </a:lnTo>
                <a:lnTo>
                  <a:pt x="2671242" y="191876"/>
                </a:lnTo>
                <a:cubicBezTo>
                  <a:pt x="2671242" y="197904"/>
                  <a:pt x="2699705" y="210294"/>
                  <a:pt x="2756632" y="229046"/>
                </a:cubicBezTo>
                <a:lnTo>
                  <a:pt x="2760650" y="235074"/>
                </a:lnTo>
                <a:cubicBezTo>
                  <a:pt x="2760650" y="240432"/>
                  <a:pt x="2758306" y="243110"/>
                  <a:pt x="2753618" y="243110"/>
                </a:cubicBezTo>
                <a:cubicBezTo>
                  <a:pt x="2700710" y="240432"/>
                  <a:pt x="2654164" y="216991"/>
                  <a:pt x="2613980" y="172789"/>
                </a:cubicBezTo>
                <a:lnTo>
                  <a:pt x="2610966" y="176808"/>
                </a:lnTo>
                <a:cubicBezTo>
                  <a:pt x="2593553" y="200918"/>
                  <a:pt x="2576475" y="215317"/>
                  <a:pt x="2559732" y="220005"/>
                </a:cubicBezTo>
                <a:lnTo>
                  <a:pt x="2552700" y="220005"/>
                </a:lnTo>
                <a:lnTo>
                  <a:pt x="2552700" y="214982"/>
                </a:lnTo>
                <a:cubicBezTo>
                  <a:pt x="2574801" y="195560"/>
                  <a:pt x="2589535" y="177310"/>
                  <a:pt x="2596902" y="160232"/>
                </a:cubicBezTo>
                <a:cubicBezTo>
                  <a:pt x="2604269" y="143154"/>
                  <a:pt x="2607618" y="134615"/>
                  <a:pt x="2606948" y="134615"/>
                </a:cubicBezTo>
                <a:cubicBezTo>
                  <a:pt x="2580159" y="139303"/>
                  <a:pt x="2563081" y="141647"/>
                  <a:pt x="2555714" y="141647"/>
                </a:cubicBezTo>
                <a:lnTo>
                  <a:pt x="2552700" y="134615"/>
                </a:lnTo>
                <a:lnTo>
                  <a:pt x="2552700" y="127583"/>
                </a:lnTo>
                <a:cubicBezTo>
                  <a:pt x="2628379" y="116867"/>
                  <a:pt x="2673418" y="110337"/>
                  <a:pt x="2687817" y="107993"/>
                </a:cubicBezTo>
                <a:cubicBezTo>
                  <a:pt x="2702217" y="105649"/>
                  <a:pt x="2716783" y="103807"/>
                  <a:pt x="2731517" y="102468"/>
                </a:cubicBezTo>
                <a:close/>
                <a:moveTo>
                  <a:pt x="2226692" y="102468"/>
                </a:moveTo>
                <a:lnTo>
                  <a:pt x="2235734" y="114523"/>
                </a:lnTo>
                <a:lnTo>
                  <a:pt x="2235734" y="122560"/>
                </a:lnTo>
                <a:lnTo>
                  <a:pt x="2214637" y="122560"/>
                </a:lnTo>
                <a:lnTo>
                  <a:pt x="2177467" y="124569"/>
                </a:lnTo>
                <a:cubicBezTo>
                  <a:pt x="2171440" y="126578"/>
                  <a:pt x="2167421" y="127583"/>
                  <a:pt x="2165412" y="127583"/>
                </a:cubicBezTo>
                <a:lnTo>
                  <a:pt x="2167421" y="143656"/>
                </a:lnTo>
                <a:cubicBezTo>
                  <a:pt x="2166752" y="143656"/>
                  <a:pt x="2172444" y="141982"/>
                  <a:pt x="2184499" y="138633"/>
                </a:cubicBezTo>
                <a:cubicBezTo>
                  <a:pt x="2192536" y="143991"/>
                  <a:pt x="2196555" y="148679"/>
                  <a:pt x="2196555" y="152697"/>
                </a:cubicBezTo>
                <a:lnTo>
                  <a:pt x="2196555" y="155711"/>
                </a:lnTo>
                <a:cubicBezTo>
                  <a:pt x="2196555" y="157720"/>
                  <a:pt x="2186843" y="160399"/>
                  <a:pt x="2167421" y="163748"/>
                </a:cubicBezTo>
                <a:lnTo>
                  <a:pt x="2166417" y="175803"/>
                </a:lnTo>
                <a:lnTo>
                  <a:pt x="2166417" y="191876"/>
                </a:lnTo>
                <a:cubicBezTo>
                  <a:pt x="2166417" y="197904"/>
                  <a:pt x="2194880" y="210294"/>
                  <a:pt x="2251807" y="229046"/>
                </a:cubicBezTo>
                <a:lnTo>
                  <a:pt x="2255825" y="235074"/>
                </a:lnTo>
                <a:cubicBezTo>
                  <a:pt x="2255825" y="240432"/>
                  <a:pt x="2253481" y="243110"/>
                  <a:pt x="2248793" y="243110"/>
                </a:cubicBezTo>
                <a:cubicBezTo>
                  <a:pt x="2195885" y="240432"/>
                  <a:pt x="2149339" y="216991"/>
                  <a:pt x="2109155" y="172789"/>
                </a:cubicBezTo>
                <a:lnTo>
                  <a:pt x="2106141" y="176808"/>
                </a:lnTo>
                <a:cubicBezTo>
                  <a:pt x="2088729" y="200918"/>
                  <a:pt x="2071651" y="215317"/>
                  <a:pt x="2054907" y="220005"/>
                </a:cubicBezTo>
                <a:lnTo>
                  <a:pt x="2047875" y="220005"/>
                </a:lnTo>
                <a:lnTo>
                  <a:pt x="2047875" y="214982"/>
                </a:lnTo>
                <a:cubicBezTo>
                  <a:pt x="2069976" y="195560"/>
                  <a:pt x="2084710" y="177310"/>
                  <a:pt x="2092077" y="160232"/>
                </a:cubicBezTo>
                <a:cubicBezTo>
                  <a:pt x="2099444" y="143154"/>
                  <a:pt x="2102793" y="134615"/>
                  <a:pt x="2102123" y="134615"/>
                </a:cubicBezTo>
                <a:cubicBezTo>
                  <a:pt x="2075334" y="139303"/>
                  <a:pt x="2058256" y="141647"/>
                  <a:pt x="2050889" y="141647"/>
                </a:cubicBezTo>
                <a:lnTo>
                  <a:pt x="2047875" y="134615"/>
                </a:lnTo>
                <a:lnTo>
                  <a:pt x="2047875" y="127583"/>
                </a:lnTo>
                <a:cubicBezTo>
                  <a:pt x="2123554" y="116867"/>
                  <a:pt x="2168593" y="110337"/>
                  <a:pt x="2182992" y="107993"/>
                </a:cubicBezTo>
                <a:cubicBezTo>
                  <a:pt x="2197392" y="105649"/>
                  <a:pt x="2211958" y="103807"/>
                  <a:pt x="2226692" y="102468"/>
                </a:cubicBezTo>
                <a:close/>
                <a:moveTo>
                  <a:pt x="397818" y="100459"/>
                </a:moveTo>
                <a:cubicBezTo>
                  <a:pt x="409873" y="102468"/>
                  <a:pt x="415900" y="109500"/>
                  <a:pt x="415900" y="121555"/>
                </a:cubicBezTo>
                <a:lnTo>
                  <a:pt x="396813" y="178817"/>
                </a:lnTo>
                <a:lnTo>
                  <a:pt x="393799" y="178817"/>
                </a:lnTo>
                <a:cubicBezTo>
                  <a:pt x="385093" y="178817"/>
                  <a:pt x="378061" y="172789"/>
                  <a:pt x="372703" y="160734"/>
                </a:cubicBezTo>
                <a:cubicBezTo>
                  <a:pt x="383419" y="159395"/>
                  <a:pt x="390451" y="153367"/>
                  <a:pt x="393799" y="142651"/>
                </a:cubicBezTo>
                <a:cubicBezTo>
                  <a:pt x="397148" y="129927"/>
                  <a:pt x="398822" y="121555"/>
                  <a:pt x="398822" y="117537"/>
                </a:cubicBezTo>
                <a:lnTo>
                  <a:pt x="395809" y="116532"/>
                </a:lnTo>
                <a:lnTo>
                  <a:pt x="379735" y="116532"/>
                </a:lnTo>
                <a:cubicBezTo>
                  <a:pt x="371698" y="117872"/>
                  <a:pt x="367680" y="119546"/>
                  <a:pt x="367680" y="121555"/>
                </a:cubicBezTo>
                <a:lnTo>
                  <a:pt x="367680" y="206945"/>
                </a:lnTo>
                <a:cubicBezTo>
                  <a:pt x="367680" y="229716"/>
                  <a:pt x="363997" y="247464"/>
                  <a:pt x="356630" y="260188"/>
                </a:cubicBezTo>
                <a:cubicBezTo>
                  <a:pt x="353281" y="242106"/>
                  <a:pt x="351607" y="229381"/>
                  <a:pt x="351607" y="222014"/>
                </a:cubicBezTo>
                <a:lnTo>
                  <a:pt x="351607" y="199913"/>
                </a:lnTo>
                <a:cubicBezTo>
                  <a:pt x="351607" y="180491"/>
                  <a:pt x="350937" y="151693"/>
                  <a:pt x="349598" y="113518"/>
                </a:cubicBezTo>
                <a:cubicBezTo>
                  <a:pt x="350267" y="106151"/>
                  <a:pt x="366341" y="101798"/>
                  <a:pt x="397818" y="100459"/>
                </a:cubicBezTo>
                <a:close/>
                <a:moveTo>
                  <a:pt x="5953348" y="96440"/>
                </a:moveTo>
                <a:cubicBezTo>
                  <a:pt x="5928568" y="103807"/>
                  <a:pt x="5916178" y="109165"/>
                  <a:pt x="5916178" y="112514"/>
                </a:cubicBezTo>
                <a:cubicBezTo>
                  <a:pt x="5915508" y="124569"/>
                  <a:pt x="5915174" y="133610"/>
                  <a:pt x="5915174" y="139638"/>
                </a:cubicBezTo>
                <a:lnTo>
                  <a:pt x="5917182" y="140642"/>
                </a:lnTo>
                <a:lnTo>
                  <a:pt x="5922206" y="140642"/>
                </a:lnTo>
                <a:cubicBezTo>
                  <a:pt x="5948325" y="135284"/>
                  <a:pt x="5961384" y="131601"/>
                  <a:pt x="5961384" y="129592"/>
                </a:cubicBezTo>
                <a:lnTo>
                  <a:pt x="5961384" y="118541"/>
                </a:lnTo>
                <a:cubicBezTo>
                  <a:pt x="5940623" y="124569"/>
                  <a:pt x="5926894" y="127583"/>
                  <a:pt x="5920196" y="127583"/>
                </a:cubicBezTo>
                <a:lnTo>
                  <a:pt x="5920196" y="115528"/>
                </a:lnTo>
                <a:cubicBezTo>
                  <a:pt x="5925554" y="115528"/>
                  <a:pt x="5935266" y="112179"/>
                  <a:pt x="5949330" y="105482"/>
                </a:cubicBezTo>
                <a:lnTo>
                  <a:pt x="5960380" y="108495"/>
                </a:lnTo>
                <a:lnTo>
                  <a:pt x="5965403" y="102468"/>
                </a:lnTo>
                <a:lnTo>
                  <a:pt x="5965403" y="100459"/>
                </a:lnTo>
                <a:cubicBezTo>
                  <a:pt x="5965403" y="97780"/>
                  <a:pt x="5964064" y="96440"/>
                  <a:pt x="5961384" y="96440"/>
                </a:cubicBezTo>
                <a:close/>
                <a:moveTo>
                  <a:pt x="5353888" y="96440"/>
                </a:moveTo>
                <a:cubicBezTo>
                  <a:pt x="5363400" y="101128"/>
                  <a:pt x="5368156" y="107491"/>
                  <a:pt x="5368156" y="115528"/>
                </a:cubicBezTo>
                <a:cubicBezTo>
                  <a:pt x="5366848" y="136959"/>
                  <a:pt x="5365859" y="151358"/>
                  <a:pt x="5365189" y="158725"/>
                </a:cubicBezTo>
                <a:lnTo>
                  <a:pt x="5367198" y="154707"/>
                </a:lnTo>
                <a:lnTo>
                  <a:pt x="5380886" y="143656"/>
                </a:lnTo>
                <a:lnTo>
                  <a:pt x="5388248" y="143656"/>
                </a:lnTo>
                <a:cubicBezTo>
                  <a:pt x="5375522" y="179152"/>
                  <a:pt x="5365142" y="203931"/>
                  <a:pt x="5357106" y="217996"/>
                </a:cubicBezTo>
                <a:lnTo>
                  <a:pt x="5354092" y="217996"/>
                </a:lnTo>
                <a:cubicBezTo>
                  <a:pt x="5351412" y="217996"/>
                  <a:pt x="5347394" y="212303"/>
                  <a:pt x="5342036" y="200918"/>
                </a:cubicBezTo>
                <a:cubicBezTo>
                  <a:pt x="5347394" y="177477"/>
                  <a:pt x="5350073" y="149684"/>
                  <a:pt x="5350073" y="117537"/>
                </a:cubicBezTo>
                <a:lnTo>
                  <a:pt x="5326968" y="117537"/>
                </a:lnTo>
                <a:lnTo>
                  <a:pt x="5326968" y="103472"/>
                </a:lnTo>
                <a:cubicBezTo>
                  <a:pt x="5344914" y="103472"/>
                  <a:pt x="5353888" y="101128"/>
                  <a:pt x="5353888" y="96440"/>
                </a:cubicBezTo>
                <a:close/>
                <a:moveTo>
                  <a:pt x="5471628" y="89408"/>
                </a:moveTo>
                <a:cubicBezTo>
                  <a:pt x="5441491" y="89408"/>
                  <a:pt x="5426422" y="92087"/>
                  <a:pt x="5426422" y="97445"/>
                </a:cubicBezTo>
                <a:lnTo>
                  <a:pt x="5427426" y="126578"/>
                </a:lnTo>
                <a:cubicBezTo>
                  <a:pt x="5453546" y="127917"/>
                  <a:pt x="5468782" y="123732"/>
                  <a:pt x="5473136" y="114021"/>
                </a:cubicBezTo>
                <a:cubicBezTo>
                  <a:pt x="5477488" y="104310"/>
                  <a:pt x="5479665" y="97110"/>
                  <a:pt x="5479665" y="92422"/>
                </a:cubicBezTo>
                <a:lnTo>
                  <a:pt x="5474642" y="89408"/>
                </a:lnTo>
                <a:close/>
                <a:moveTo>
                  <a:pt x="3851672" y="83381"/>
                </a:moveTo>
                <a:lnTo>
                  <a:pt x="3857700" y="93427"/>
                </a:lnTo>
                <a:cubicBezTo>
                  <a:pt x="3856360" y="103472"/>
                  <a:pt x="3855020" y="120216"/>
                  <a:pt x="3853681" y="143656"/>
                </a:cubicBezTo>
                <a:lnTo>
                  <a:pt x="3853681" y="162743"/>
                </a:lnTo>
                <a:lnTo>
                  <a:pt x="3864732" y="151693"/>
                </a:lnTo>
                <a:lnTo>
                  <a:pt x="3870759" y="147674"/>
                </a:lnTo>
                <a:lnTo>
                  <a:pt x="3875782" y="147674"/>
                </a:lnTo>
                <a:lnTo>
                  <a:pt x="3875782" y="153702"/>
                </a:lnTo>
                <a:cubicBezTo>
                  <a:pt x="3866406" y="172454"/>
                  <a:pt x="3859374" y="189867"/>
                  <a:pt x="3854686" y="205941"/>
                </a:cubicBezTo>
                <a:lnTo>
                  <a:pt x="3846649" y="207950"/>
                </a:lnTo>
                <a:cubicBezTo>
                  <a:pt x="3844640" y="207950"/>
                  <a:pt x="3840956" y="204601"/>
                  <a:pt x="3835598" y="197904"/>
                </a:cubicBezTo>
                <a:cubicBezTo>
                  <a:pt x="3836938" y="137628"/>
                  <a:pt x="3837942" y="105816"/>
                  <a:pt x="3838612" y="102468"/>
                </a:cubicBezTo>
                <a:cubicBezTo>
                  <a:pt x="3823208" y="105816"/>
                  <a:pt x="3816511" y="102803"/>
                  <a:pt x="3818520" y="93427"/>
                </a:cubicBezTo>
                <a:lnTo>
                  <a:pt x="3818520" y="87399"/>
                </a:lnTo>
                <a:cubicBezTo>
                  <a:pt x="3835264" y="84720"/>
                  <a:pt x="3846314" y="83381"/>
                  <a:pt x="3851672" y="83381"/>
                </a:cubicBezTo>
                <a:close/>
                <a:moveTo>
                  <a:pt x="5962389" y="74339"/>
                </a:moveTo>
                <a:cubicBezTo>
                  <a:pt x="5931582" y="77018"/>
                  <a:pt x="5916178" y="80367"/>
                  <a:pt x="5916178" y="84385"/>
                </a:cubicBezTo>
                <a:lnTo>
                  <a:pt x="5916178" y="92422"/>
                </a:lnTo>
                <a:lnTo>
                  <a:pt x="5917182" y="92422"/>
                </a:lnTo>
                <a:cubicBezTo>
                  <a:pt x="5950000" y="85725"/>
                  <a:pt x="5966408" y="82041"/>
                  <a:pt x="5966408" y="81371"/>
                </a:cubicBezTo>
                <a:close/>
                <a:moveTo>
                  <a:pt x="4960776" y="74339"/>
                </a:moveTo>
                <a:lnTo>
                  <a:pt x="4894473" y="85390"/>
                </a:lnTo>
                <a:lnTo>
                  <a:pt x="4893468" y="85390"/>
                </a:lnTo>
                <a:lnTo>
                  <a:pt x="4894473" y="97445"/>
                </a:lnTo>
                <a:cubicBezTo>
                  <a:pt x="4895143" y="104812"/>
                  <a:pt x="4896148" y="110505"/>
                  <a:pt x="4897487" y="114523"/>
                </a:cubicBezTo>
                <a:lnTo>
                  <a:pt x="4919588" y="111509"/>
                </a:lnTo>
                <a:cubicBezTo>
                  <a:pt x="4932312" y="107491"/>
                  <a:pt x="4940014" y="105482"/>
                  <a:pt x="4942694" y="105482"/>
                </a:cubicBezTo>
                <a:lnTo>
                  <a:pt x="4950730" y="105482"/>
                </a:lnTo>
                <a:cubicBezTo>
                  <a:pt x="4954748" y="106151"/>
                  <a:pt x="4956758" y="108830"/>
                  <a:pt x="4956758" y="113518"/>
                </a:cubicBezTo>
                <a:lnTo>
                  <a:pt x="4956758" y="116532"/>
                </a:lnTo>
                <a:cubicBezTo>
                  <a:pt x="4956758" y="121890"/>
                  <a:pt x="4940684" y="125908"/>
                  <a:pt x="4908538" y="128587"/>
                </a:cubicBezTo>
                <a:lnTo>
                  <a:pt x="4896482" y="128587"/>
                </a:lnTo>
                <a:lnTo>
                  <a:pt x="4896482" y="155711"/>
                </a:lnTo>
                <a:lnTo>
                  <a:pt x="4910546" y="155711"/>
                </a:lnTo>
                <a:cubicBezTo>
                  <a:pt x="4914565" y="155711"/>
                  <a:pt x="4925280" y="153367"/>
                  <a:pt x="4942694" y="148679"/>
                </a:cubicBezTo>
                <a:cubicBezTo>
                  <a:pt x="4950730" y="152028"/>
                  <a:pt x="4954748" y="155041"/>
                  <a:pt x="4954748" y="157720"/>
                </a:cubicBezTo>
                <a:lnTo>
                  <a:pt x="4954748" y="161739"/>
                </a:lnTo>
                <a:cubicBezTo>
                  <a:pt x="4954748" y="166427"/>
                  <a:pt x="4938675" y="170110"/>
                  <a:pt x="4906528" y="172789"/>
                </a:cubicBezTo>
                <a:lnTo>
                  <a:pt x="4896482" y="171785"/>
                </a:lnTo>
                <a:cubicBezTo>
                  <a:pt x="4895143" y="179821"/>
                  <a:pt x="4894473" y="185849"/>
                  <a:pt x="4894473" y="189867"/>
                </a:cubicBezTo>
                <a:lnTo>
                  <a:pt x="4894473" y="200918"/>
                </a:lnTo>
                <a:cubicBezTo>
                  <a:pt x="4895143" y="202927"/>
                  <a:pt x="4896148" y="203931"/>
                  <a:pt x="4897487" y="203931"/>
                </a:cubicBezTo>
                <a:lnTo>
                  <a:pt x="4908538" y="203931"/>
                </a:lnTo>
                <a:cubicBezTo>
                  <a:pt x="4938675" y="199243"/>
                  <a:pt x="4956422" y="196899"/>
                  <a:pt x="4961780" y="196899"/>
                </a:cubicBezTo>
                <a:cubicBezTo>
                  <a:pt x="4967138" y="200918"/>
                  <a:pt x="4970822" y="202927"/>
                  <a:pt x="4972831" y="202927"/>
                </a:cubicBezTo>
                <a:lnTo>
                  <a:pt x="4974840" y="198908"/>
                </a:lnTo>
                <a:lnTo>
                  <a:pt x="4974840" y="175803"/>
                </a:lnTo>
                <a:cubicBezTo>
                  <a:pt x="4974840" y="108830"/>
                  <a:pt x="4972831" y="75009"/>
                  <a:pt x="4968812" y="74339"/>
                </a:cubicBezTo>
                <a:close/>
                <a:moveTo>
                  <a:pt x="5482679" y="73335"/>
                </a:moveTo>
                <a:cubicBezTo>
                  <a:pt x="5494064" y="74674"/>
                  <a:pt x="5499757" y="78358"/>
                  <a:pt x="5499757" y="84385"/>
                </a:cubicBezTo>
                <a:cubicBezTo>
                  <a:pt x="5493730" y="109835"/>
                  <a:pt x="5484688" y="129257"/>
                  <a:pt x="5472633" y="142651"/>
                </a:cubicBezTo>
                <a:lnTo>
                  <a:pt x="5472633" y="183840"/>
                </a:lnTo>
                <a:cubicBezTo>
                  <a:pt x="5472633" y="189867"/>
                  <a:pt x="5475647" y="196564"/>
                  <a:pt x="5481674" y="203931"/>
                </a:cubicBezTo>
                <a:cubicBezTo>
                  <a:pt x="5486362" y="206610"/>
                  <a:pt x="5495738" y="207615"/>
                  <a:pt x="5509803" y="206945"/>
                </a:cubicBezTo>
                <a:lnTo>
                  <a:pt x="5520854" y="206945"/>
                </a:lnTo>
                <a:cubicBezTo>
                  <a:pt x="5524202" y="206945"/>
                  <a:pt x="5526881" y="195225"/>
                  <a:pt x="5528890" y="171785"/>
                </a:cubicBezTo>
                <a:lnTo>
                  <a:pt x="5531904" y="171785"/>
                </a:lnTo>
                <a:cubicBezTo>
                  <a:pt x="5539271" y="171785"/>
                  <a:pt x="5542954" y="179152"/>
                  <a:pt x="5542954" y="193886"/>
                </a:cubicBezTo>
                <a:lnTo>
                  <a:pt x="5542954" y="218372"/>
                </a:lnTo>
                <a:cubicBezTo>
                  <a:pt x="5542954" y="224819"/>
                  <a:pt x="5523532" y="227037"/>
                  <a:pt x="5484688" y="225028"/>
                </a:cubicBezTo>
                <a:cubicBezTo>
                  <a:pt x="5461248" y="219032"/>
                  <a:pt x="5450532" y="199050"/>
                  <a:pt x="5452542" y="165082"/>
                </a:cubicBezTo>
                <a:lnTo>
                  <a:pt x="5453546" y="146105"/>
                </a:lnTo>
                <a:lnTo>
                  <a:pt x="5448523" y="145100"/>
                </a:lnTo>
                <a:lnTo>
                  <a:pt x="5447518" y="145100"/>
                </a:lnTo>
                <a:cubicBezTo>
                  <a:pt x="5446179" y="145100"/>
                  <a:pt x="5440152" y="158092"/>
                  <a:pt x="5429436" y="184075"/>
                </a:cubicBezTo>
                <a:cubicBezTo>
                  <a:pt x="5416041" y="198725"/>
                  <a:pt x="5400972" y="210043"/>
                  <a:pt x="5384229" y="218027"/>
                </a:cubicBezTo>
                <a:lnTo>
                  <a:pt x="5381216" y="209049"/>
                </a:lnTo>
                <a:cubicBezTo>
                  <a:pt x="5404656" y="189731"/>
                  <a:pt x="5419055" y="169414"/>
                  <a:pt x="5424413" y="148098"/>
                </a:cubicBezTo>
                <a:cubicBezTo>
                  <a:pt x="5423743" y="148098"/>
                  <a:pt x="5419055" y="148098"/>
                  <a:pt x="5410348" y="148098"/>
                </a:cubicBezTo>
                <a:lnTo>
                  <a:pt x="5410348" y="139120"/>
                </a:lnTo>
                <a:cubicBezTo>
                  <a:pt x="5410348" y="120472"/>
                  <a:pt x="5407000" y="99491"/>
                  <a:pt x="5400302" y="76176"/>
                </a:cubicBezTo>
                <a:lnTo>
                  <a:pt x="5408340" y="76176"/>
                </a:lnTo>
                <a:cubicBezTo>
                  <a:pt x="5417046" y="78185"/>
                  <a:pt x="5421399" y="79859"/>
                  <a:pt x="5421399" y="81199"/>
                </a:cubicBezTo>
                <a:cubicBezTo>
                  <a:pt x="5444840" y="75956"/>
                  <a:pt x="5465266" y="73335"/>
                  <a:pt x="5482679" y="73335"/>
                </a:cubicBezTo>
                <a:close/>
                <a:moveTo>
                  <a:pt x="3676873" y="64293"/>
                </a:moveTo>
                <a:lnTo>
                  <a:pt x="3634680" y="70321"/>
                </a:lnTo>
                <a:lnTo>
                  <a:pt x="3634680" y="86394"/>
                </a:lnTo>
                <a:lnTo>
                  <a:pt x="3637694" y="86394"/>
                </a:lnTo>
                <a:cubicBezTo>
                  <a:pt x="3663144" y="83715"/>
                  <a:pt x="3675199" y="81037"/>
                  <a:pt x="3673860" y="78358"/>
                </a:cubicBezTo>
                <a:close/>
                <a:moveTo>
                  <a:pt x="2667223" y="64293"/>
                </a:moveTo>
                <a:lnTo>
                  <a:pt x="2625031" y="70321"/>
                </a:lnTo>
                <a:lnTo>
                  <a:pt x="2625031" y="86394"/>
                </a:lnTo>
                <a:lnTo>
                  <a:pt x="2628044" y="86394"/>
                </a:lnTo>
                <a:cubicBezTo>
                  <a:pt x="2653494" y="83715"/>
                  <a:pt x="2665549" y="81037"/>
                  <a:pt x="2664210" y="78358"/>
                </a:cubicBezTo>
                <a:close/>
                <a:moveTo>
                  <a:pt x="2162398" y="64293"/>
                </a:moveTo>
                <a:lnTo>
                  <a:pt x="2120206" y="70321"/>
                </a:lnTo>
                <a:lnTo>
                  <a:pt x="2120206" y="86394"/>
                </a:lnTo>
                <a:lnTo>
                  <a:pt x="2123219" y="86394"/>
                </a:lnTo>
                <a:cubicBezTo>
                  <a:pt x="2148669" y="83715"/>
                  <a:pt x="2160724" y="81037"/>
                  <a:pt x="2159385" y="78358"/>
                </a:cubicBezTo>
                <a:close/>
                <a:moveTo>
                  <a:pt x="5968417" y="61280"/>
                </a:moveTo>
                <a:cubicBezTo>
                  <a:pt x="5971096" y="61280"/>
                  <a:pt x="5975784" y="64628"/>
                  <a:pt x="5982481" y="71325"/>
                </a:cubicBezTo>
                <a:lnTo>
                  <a:pt x="5980472" y="94431"/>
                </a:lnTo>
                <a:lnTo>
                  <a:pt x="5980472" y="127583"/>
                </a:lnTo>
                <a:cubicBezTo>
                  <a:pt x="5980472" y="136959"/>
                  <a:pt x="5978128" y="143656"/>
                  <a:pt x="5973440" y="147674"/>
                </a:cubicBezTo>
                <a:lnTo>
                  <a:pt x="5973440" y="154707"/>
                </a:lnTo>
                <a:cubicBezTo>
                  <a:pt x="5973440" y="155376"/>
                  <a:pt x="5975114" y="155711"/>
                  <a:pt x="5978462" y="155711"/>
                </a:cubicBezTo>
                <a:cubicBezTo>
                  <a:pt x="5988508" y="155711"/>
                  <a:pt x="6008935" y="156716"/>
                  <a:pt x="6039742" y="158725"/>
                </a:cubicBezTo>
                <a:lnTo>
                  <a:pt x="6052802" y="172789"/>
                </a:lnTo>
                <a:lnTo>
                  <a:pt x="6052802" y="176808"/>
                </a:lnTo>
                <a:cubicBezTo>
                  <a:pt x="6050124" y="176808"/>
                  <a:pt x="6048784" y="177812"/>
                  <a:pt x="6048784" y="179821"/>
                </a:cubicBezTo>
                <a:cubicBezTo>
                  <a:pt x="6023334" y="175133"/>
                  <a:pt x="6005922" y="172789"/>
                  <a:pt x="5996546" y="172789"/>
                </a:cubicBezTo>
                <a:lnTo>
                  <a:pt x="5977458" y="172789"/>
                </a:lnTo>
                <a:lnTo>
                  <a:pt x="5977458" y="182835"/>
                </a:lnTo>
                <a:cubicBezTo>
                  <a:pt x="5977458" y="215652"/>
                  <a:pt x="5974444" y="237753"/>
                  <a:pt x="5968417" y="249138"/>
                </a:cubicBezTo>
                <a:lnTo>
                  <a:pt x="5965403" y="249138"/>
                </a:lnTo>
                <a:cubicBezTo>
                  <a:pt x="5961384" y="249138"/>
                  <a:pt x="5959376" y="246794"/>
                  <a:pt x="5959376" y="242106"/>
                </a:cubicBezTo>
                <a:cubicBezTo>
                  <a:pt x="5958706" y="230720"/>
                  <a:pt x="5958706" y="221344"/>
                  <a:pt x="5959376" y="213977"/>
                </a:cubicBezTo>
                <a:lnTo>
                  <a:pt x="5959376" y="178817"/>
                </a:lnTo>
                <a:cubicBezTo>
                  <a:pt x="5959376" y="178147"/>
                  <a:pt x="5957366" y="177142"/>
                  <a:pt x="5953348" y="175803"/>
                </a:cubicBezTo>
                <a:cubicBezTo>
                  <a:pt x="5934596" y="175803"/>
                  <a:pt x="5923210" y="183505"/>
                  <a:pt x="5919192" y="198908"/>
                </a:cubicBezTo>
                <a:cubicBezTo>
                  <a:pt x="5919192" y="205606"/>
                  <a:pt x="5914169" y="211968"/>
                  <a:pt x="5904123" y="217996"/>
                </a:cubicBezTo>
                <a:lnTo>
                  <a:pt x="5899100" y="217996"/>
                </a:lnTo>
                <a:cubicBezTo>
                  <a:pt x="5899100" y="215317"/>
                  <a:pt x="5897426" y="213977"/>
                  <a:pt x="5894077" y="213977"/>
                </a:cubicBezTo>
                <a:cubicBezTo>
                  <a:pt x="5902784" y="201253"/>
                  <a:pt x="5907137" y="192546"/>
                  <a:pt x="5907137" y="187858"/>
                </a:cubicBezTo>
                <a:lnTo>
                  <a:pt x="5907137" y="184844"/>
                </a:lnTo>
                <a:cubicBezTo>
                  <a:pt x="5907137" y="182165"/>
                  <a:pt x="5906467" y="180826"/>
                  <a:pt x="5905128" y="180826"/>
                </a:cubicBezTo>
                <a:cubicBezTo>
                  <a:pt x="5891064" y="185514"/>
                  <a:pt x="5873986" y="187858"/>
                  <a:pt x="5853894" y="187858"/>
                </a:cubicBezTo>
                <a:lnTo>
                  <a:pt x="5844852" y="187858"/>
                </a:lnTo>
                <a:cubicBezTo>
                  <a:pt x="5840164" y="187858"/>
                  <a:pt x="5837820" y="186184"/>
                  <a:pt x="5837820" y="182835"/>
                </a:cubicBezTo>
                <a:cubicBezTo>
                  <a:pt x="5837820" y="178147"/>
                  <a:pt x="5862265" y="172789"/>
                  <a:pt x="5911155" y="166762"/>
                </a:cubicBezTo>
                <a:lnTo>
                  <a:pt x="5912160" y="164752"/>
                </a:lnTo>
                <a:lnTo>
                  <a:pt x="5912160" y="157875"/>
                </a:lnTo>
                <a:lnTo>
                  <a:pt x="5900104" y="159729"/>
                </a:lnTo>
                <a:lnTo>
                  <a:pt x="5896086" y="155711"/>
                </a:lnTo>
                <a:cubicBezTo>
                  <a:pt x="5899435" y="130261"/>
                  <a:pt x="5901110" y="108495"/>
                  <a:pt x="5901110" y="90413"/>
                </a:cubicBezTo>
                <a:cubicBezTo>
                  <a:pt x="5901110" y="89073"/>
                  <a:pt x="5900440" y="87064"/>
                  <a:pt x="5899100" y="84385"/>
                </a:cubicBezTo>
                <a:cubicBezTo>
                  <a:pt x="5899100" y="77018"/>
                  <a:pt x="5915508" y="70321"/>
                  <a:pt x="5948325" y="64293"/>
                </a:cubicBezTo>
                <a:cubicBezTo>
                  <a:pt x="5956362" y="64293"/>
                  <a:pt x="5963059" y="63289"/>
                  <a:pt x="5968417" y="61280"/>
                </a:cubicBezTo>
                <a:close/>
                <a:moveTo>
                  <a:pt x="4197772" y="58266"/>
                </a:moveTo>
                <a:cubicBezTo>
                  <a:pt x="4162946" y="60945"/>
                  <a:pt x="4140510" y="62284"/>
                  <a:pt x="4130464" y="62284"/>
                </a:cubicBezTo>
                <a:cubicBezTo>
                  <a:pt x="4133143" y="100459"/>
                  <a:pt x="4136157" y="119546"/>
                  <a:pt x="4139506" y="119546"/>
                </a:cubicBezTo>
                <a:lnTo>
                  <a:pt x="4153570" y="117537"/>
                </a:lnTo>
                <a:cubicBezTo>
                  <a:pt x="4172322" y="114188"/>
                  <a:pt x="4184042" y="111509"/>
                  <a:pt x="4188730" y="109500"/>
                </a:cubicBezTo>
                <a:cubicBezTo>
                  <a:pt x="4193418" y="89408"/>
                  <a:pt x="4197772" y="74004"/>
                  <a:pt x="4201790" y="63289"/>
                </a:cubicBezTo>
                <a:cubicBezTo>
                  <a:pt x="4199111" y="60610"/>
                  <a:pt x="4197772" y="58936"/>
                  <a:pt x="4197772" y="58266"/>
                </a:cubicBezTo>
                <a:close/>
                <a:moveTo>
                  <a:pt x="4659400" y="55252"/>
                </a:moveTo>
                <a:cubicBezTo>
                  <a:pt x="4646005" y="61280"/>
                  <a:pt x="4637968" y="66303"/>
                  <a:pt x="4635290" y="70321"/>
                </a:cubicBezTo>
                <a:cubicBezTo>
                  <a:pt x="4642656" y="80367"/>
                  <a:pt x="4646340" y="88738"/>
                  <a:pt x="4646340" y="95436"/>
                </a:cubicBezTo>
                <a:lnTo>
                  <a:pt x="4648349" y="95436"/>
                </a:lnTo>
                <a:cubicBezTo>
                  <a:pt x="4664422" y="92087"/>
                  <a:pt x="4672124" y="88738"/>
                  <a:pt x="4671454" y="85390"/>
                </a:cubicBezTo>
                <a:cubicBezTo>
                  <a:pt x="4670115" y="65298"/>
                  <a:pt x="4666096" y="55252"/>
                  <a:pt x="4659400" y="55252"/>
                </a:cubicBezTo>
                <a:close/>
                <a:moveTo>
                  <a:pt x="3402099" y="55252"/>
                </a:moveTo>
                <a:cubicBezTo>
                  <a:pt x="3388705" y="61280"/>
                  <a:pt x="3380668" y="66303"/>
                  <a:pt x="3377989" y="70321"/>
                </a:cubicBezTo>
                <a:cubicBezTo>
                  <a:pt x="3385356" y="80367"/>
                  <a:pt x="3389040" y="88738"/>
                  <a:pt x="3389040" y="95436"/>
                </a:cubicBezTo>
                <a:lnTo>
                  <a:pt x="3391049" y="95436"/>
                </a:lnTo>
                <a:cubicBezTo>
                  <a:pt x="3407122" y="92087"/>
                  <a:pt x="3414824" y="88738"/>
                  <a:pt x="3414154" y="85390"/>
                </a:cubicBezTo>
                <a:cubicBezTo>
                  <a:pt x="3412815" y="65298"/>
                  <a:pt x="3408796" y="55252"/>
                  <a:pt x="3402099" y="55252"/>
                </a:cubicBezTo>
                <a:close/>
                <a:moveTo>
                  <a:pt x="858925" y="55252"/>
                </a:moveTo>
                <a:cubicBezTo>
                  <a:pt x="845530" y="61280"/>
                  <a:pt x="837493" y="66303"/>
                  <a:pt x="834814" y="70321"/>
                </a:cubicBezTo>
                <a:cubicBezTo>
                  <a:pt x="842181" y="80367"/>
                  <a:pt x="845865" y="88738"/>
                  <a:pt x="845865" y="95436"/>
                </a:cubicBezTo>
                <a:lnTo>
                  <a:pt x="847874" y="95436"/>
                </a:lnTo>
                <a:cubicBezTo>
                  <a:pt x="863947" y="92087"/>
                  <a:pt x="871649" y="88738"/>
                  <a:pt x="870980" y="85390"/>
                </a:cubicBezTo>
                <a:cubicBezTo>
                  <a:pt x="869640" y="65298"/>
                  <a:pt x="865622" y="55252"/>
                  <a:pt x="858925" y="55252"/>
                </a:cubicBezTo>
                <a:close/>
                <a:moveTo>
                  <a:pt x="87400" y="55252"/>
                </a:moveTo>
                <a:cubicBezTo>
                  <a:pt x="74005" y="61280"/>
                  <a:pt x="65968" y="66303"/>
                  <a:pt x="63289" y="70321"/>
                </a:cubicBezTo>
                <a:cubicBezTo>
                  <a:pt x="70656" y="80367"/>
                  <a:pt x="74340" y="88738"/>
                  <a:pt x="74340" y="95436"/>
                </a:cubicBezTo>
                <a:lnTo>
                  <a:pt x="76349" y="95436"/>
                </a:lnTo>
                <a:cubicBezTo>
                  <a:pt x="92423" y="92087"/>
                  <a:pt x="100124" y="88738"/>
                  <a:pt x="99455" y="85390"/>
                </a:cubicBezTo>
                <a:cubicBezTo>
                  <a:pt x="98115" y="65298"/>
                  <a:pt x="94097" y="55252"/>
                  <a:pt x="87400" y="55252"/>
                </a:cubicBezTo>
                <a:close/>
                <a:moveTo>
                  <a:pt x="5346055" y="54483"/>
                </a:moveTo>
                <a:lnTo>
                  <a:pt x="5349068" y="54483"/>
                </a:lnTo>
                <a:cubicBezTo>
                  <a:pt x="5364472" y="57162"/>
                  <a:pt x="5372844" y="61850"/>
                  <a:pt x="5374184" y="68547"/>
                </a:cubicBezTo>
                <a:lnTo>
                  <a:pt x="5375188" y="73570"/>
                </a:lnTo>
                <a:lnTo>
                  <a:pt x="5371170" y="85625"/>
                </a:lnTo>
                <a:cubicBezTo>
                  <a:pt x="5354426" y="72231"/>
                  <a:pt x="5346055" y="63189"/>
                  <a:pt x="5346055" y="58501"/>
                </a:cubicBezTo>
                <a:close/>
                <a:moveTo>
                  <a:pt x="3986287" y="48220"/>
                </a:moveTo>
                <a:cubicBezTo>
                  <a:pt x="3988966" y="48220"/>
                  <a:pt x="3991645" y="51234"/>
                  <a:pt x="3994324" y="57261"/>
                </a:cubicBezTo>
                <a:lnTo>
                  <a:pt x="3994324" y="63289"/>
                </a:lnTo>
                <a:lnTo>
                  <a:pt x="3920988" y="72330"/>
                </a:lnTo>
                <a:lnTo>
                  <a:pt x="3920988" y="63289"/>
                </a:lnTo>
                <a:cubicBezTo>
                  <a:pt x="3930365" y="59270"/>
                  <a:pt x="3952131" y="54247"/>
                  <a:pt x="3986287" y="48220"/>
                </a:cubicBezTo>
                <a:close/>
                <a:moveTo>
                  <a:pt x="5905128" y="47215"/>
                </a:moveTo>
                <a:lnTo>
                  <a:pt x="5914169" y="47215"/>
                </a:lnTo>
                <a:cubicBezTo>
                  <a:pt x="5917518" y="47215"/>
                  <a:pt x="5920866" y="49559"/>
                  <a:pt x="5924215" y="54247"/>
                </a:cubicBezTo>
                <a:cubicBezTo>
                  <a:pt x="5924215" y="58936"/>
                  <a:pt x="5921871" y="61280"/>
                  <a:pt x="5917182" y="61280"/>
                </a:cubicBezTo>
                <a:lnTo>
                  <a:pt x="5908142" y="61280"/>
                </a:lnTo>
                <a:cubicBezTo>
                  <a:pt x="5905462" y="61280"/>
                  <a:pt x="5902448" y="58601"/>
                  <a:pt x="5899100" y="53243"/>
                </a:cubicBezTo>
                <a:cubicBezTo>
                  <a:pt x="5899770" y="49225"/>
                  <a:pt x="5901779" y="47215"/>
                  <a:pt x="5905128" y="47215"/>
                </a:cubicBezTo>
                <a:close/>
                <a:moveTo>
                  <a:pt x="3837608" y="46211"/>
                </a:moveTo>
                <a:cubicBezTo>
                  <a:pt x="3848993" y="46211"/>
                  <a:pt x="3856695" y="50899"/>
                  <a:pt x="3860713" y="60275"/>
                </a:cubicBezTo>
                <a:lnTo>
                  <a:pt x="3860713" y="62284"/>
                </a:lnTo>
                <a:cubicBezTo>
                  <a:pt x="3860713" y="67642"/>
                  <a:pt x="3858034" y="70321"/>
                  <a:pt x="3852676" y="70321"/>
                </a:cubicBezTo>
                <a:cubicBezTo>
                  <a:pt x="3849998" y="70321"/>
                  <a:pt x="3844974" y="64963"/>
                  <a:pt x="3837608" y="54247"/>
                </a:cubicBezTo>
                <a:close/>
                <a:moveTo>
                  <a:pt x="5196371" y="43197"/>
                </a:moveTo>
                <a:lnTo>
                  <a:pt x="5200389" y="49225"/>
                </a:lnTo>
                <a:lnTo>
                  <a:pt x="5200389" y="53243"/>
                </a:lnTo>
                <a:cubicBezTo>
                  <a:pt x="5200389" y="57931"/>
                  <a:pt x="5196371" y="71995"/>
                  <a:pt x="5188334" y="95436"/>
                </a:cubicBezTo>
                <a:cubicBezTo>
                  <a:pt x="5188334" y="99454"/>
                  <a:pt x="5191013" y="104142"/>
                  <a:pt x="5196371" y="109500"/>
                </a:cubicBezTo>
                <a:cubicBezTo>
                  <a:pt x="5196371" y="118353"/>
                  <a:pt x="5171591" y="124046"/>
                  <a:pt x="5122031" y="126578"/>
                </a:cubicBezTo>
                <a:cubicBezTo>
                  <a:pt x="5118013" y="125239"/>
                  <a:pt x="5116004" y="141197"/>
                  <a:pt x="5116004" y="174453"/>
                </a:cubicBezTo>
                <a:cubicBezTo>
                  <a:pt x="5115376" y="189386"/>
                  <a:pt x="5130110" y="197872"/>
                  <a:pt x="5160206" y="199913"/>
                </a:cubicBezTo>
                <a:lnTo>
                  <a:pt x="5165228" y="199913"/>
                </a:lnTo>
                <a:lnTo>
                  <a:pt x="5215458" y="199913"/>
                </a:lnTo>
                <a:cubicBezTo>
                  <a:pt x="5232202" y="201253"/>
                  <a:pt x="5240573" y="185849"/>
                  <a:pt x="5240573" y="153702"/>
                </a:cubicBezTo>
                <a:lnTo>
                  <a:pt x="5244591" y="153702"/>
                </a:lnTo>
                <a:cubicBezTo>
                  <a:pt x="5249949" y="154372"/>
                  <a:pt x="5252628" y="156716"/>
                  <a:pt x="5252628" y="160734"/>
                </a:cubicBezTo>
                <a:lnTo>
                  <a:pt x="5252628" y="164752"/>
                </a:lnTo>
                <a:cubicBezTo>
                  <a:pt x="5257986" y="201587"/>
                  <a:pt x="5252628" y="220005"/>
                  <a:pt x="5236554" y="220005"/>
                </a:cubicBezTo>
                <a:lnTo>
                  <a:pt x="5167238" y="221009"/>
                </a:lnTo>
                <a:cubicBezTo>
                  <a:pt x="5123622" y="220340"/>
                  <a:pt x="5101814" y="211633"/>
                  <a:pt x="5101814" y="194890"/>
                </a:cubicBezTo>
                <a:cubicBezTo>
                  <a:pt x="5100558" y="188863"/>
                  <a:pt x="5099930" y="183840"/>
                  <a:pt x="5099930" y="179821"/>
                </a:cubicBezTo>
                <a:cubicBezTo>
                  <a:pt x="5099930" y="134950"/>
                  <a:pt x="5105623" y="111174"/>
                  <a:pt x="5117008" y="108495"/>
                </a:cubicBezTo>
                <a:cubicBezTo>
                  <a:pt x="5149155" y="106486"/>
                  <a:pt x="5166568" y="104142"/>
                  <a:pt x="5169247" y="101463"/>
                </a:cubicBezTo>
                <a:cubicBezTo>
                  <a:pt x="5173935" y="88069"/>
                  <a:pt x="5176279" y="77018"/>
                  <a:pt x="5176279" y="68312"/>
                </a:cubicBezTo>
                <a:lnTo>
                  <a:pt x="5176279" y="63289"/>
                </a:lnTo>
                <a:cubicBezTo>
                  <a:pt x="5148820" y="64628"/>
                  <a:pt x="5129733" y="65633"/>
                  <a:pt x="5119018" y="66303"/>
                </a:cubicBezTo>
                <a:cubicBezTo>
                  <a:pt x="5117008" y="62954"/>
                  <a:pt x="5115669" y="57596"/>
                  <a:pt x="5114999" y="50229"/>
                </a:cubicBezTo>
                <a:lnTo>
                  <a:pt x="5157192" y="47215"/>
                </a:lnTo>
                <a:cubicBezTo>
                  <a:pt x="5181972" y="44536"/>
                  <a:pt x="5195032" y="43197"/>
                  <a:pt x="5196371" y="43197"/>
                </a:cubicBezTo>
                <a:close/>
                <a:moveTo>
                  <a:pt x="1169343" y="43197"/>
                </a:moveTo>
                <a:lnTo>
                  <a:pt x="1182403" y="43197"/>
                </a:lnTo>
                <a:cubicBezTo>
                  <a:pt x="1185081" y="43197"/>
                  <a:pt x="1188765" y="45735"/>
                  <a:pt x="1193453" y="50810"/>
                </a:cubicBezTo>
                <a:lnTo>
                  <a:pt x="1193453" y="60322"/>
                </a:lnTo>
                <a:lnTo>
                  <a:pt x="1187425" y="61280"/>
                </a:lnTo>
                <a:lnTo>
                  <a:pt x="1175370" y="61280"/>
                </a:lnTo>
                <a:cubicBezTo>
                  <a:pt x="1148581" y="61949"/>
                  <a:pt x="1135187" y="62284"/>
                  <a:pt x="1135187" y="62284"/>
                </a:cubicBezTo>
                <a:cubicBezTo>
                  <a:pt x="1133178" y="73000"/>
                  <a:pt x="1130499" y="83715"/>
                  <a:pt x="1127150" y="94431"/>
                </a:cubicBezTo>
                <a:cubicBezTo>
                  <a:pt x="1133178" y="119211"/>
                  <a:pt x="1135856" y="147340"/>
                  <a:pt x="1135187" y="178817"/>
                </a:cubicBezTo>
                <a:lnTo>
                  <a:pt x="1134182" y="217996"/>
                </a:lnTo>
                <a:lnTo>
                  <a:pt x="1134182" y="233065"/>
                </a:lnTo>
                <a:cubicBezTo>
                  <a:pt x="1122127" y="235074"/>
                  <a:pt x="1115765" y="230720"/>
                  <a:pt x="1115095" y="220005"/>
                </a:cubicBezTo>
                <a:lnTo>
                  <a:pt x="1116099" y="176808"/>
                </a:lnTo>
                <a:cubicBezTo>
                  <a:pt x="1116769" y="143321"/>
                  <a:pt x="1116434" y="122225"/>
                  <a:pt x="1115095" y="113518"/>
                </a:cubicBezTo>
                <a:lnTo>
                  <a:pt x="1106054" y="126578"/>
                </a:lnTo>
                <a:cubicBezTo>
                  <a:pt x="1083953" y="151358"/>
                  <a:pt x="1060177" y="170110"/>
                  <a:pt x="1034728" y="182835"/>
                </a:cubicBezTo>
                <a:lnTo>
                  <a:pt x="1032719" y="175803"/>
                </a:lnTo>
                <a:lnTo>
                  <a:pt x="1083953" y="125573"/>
                </a:lnTo>
                <a:cubicBezTo>
                  <a:pt x="1091989" y="116197"/>
                  <a:pt x="1100696" y="102133"/>
                  <a:pt x="1110072" y="83381"/>
                </a:cubicBezTo>
                <a:cubicBezTo>
                  <a:pt x="1114697" y="71995"/>
                  <a:pt x="1116037" y="66303"/>
                  <a:pt x="1114090" y="66303"/>
                </a:cubicBezTo>
                <a:lnTo>
                  <a:pt x="1072902" y="72330"/>
                </a:lnTo>
                <a:cubicBezTo>
                  <a:pt x="1066205" y="71660"/>
                  <a:pt x="1060177" y="67025"/>
                  <a:pt x="1054820" y="58423"/>
                </a:cubicBezTo>
                <a:lnTo>
                  <a:pt x="1064865" y="52709"/>
                </a:lnTo>
                <a:lnTo>
                  <a:pt x="1079934" y="52709"/>
                </a:lnTo>
                <a:lnTo>
                  <a:pt x="1100026" y="51767"/>
                </a:lnTo>
                <a:close/>
                <a:moveTo>
                  <a:pt x="2943187" y="42192"/>
                </a:moveTo>
                <a:cubicBezTo>
                  <a:pt x="2952093" y="42192"/>
                  <a:pt x="2956545" y="85390"/>
                  <a:pt x="2956545" y="171785"/>
                </a:cubicBezTo>
                <a:lnTo>
                  <a:pt x="2981660" y="170780"/>
                </a:lnTo>
                <a:lnTo>
                  <a:pt x="2988692" y="166762"/>
                </a:lnTo>
                <a:lnTo>
                  <a:pt x="2994720" y="104477"/>
                </a:lnTo>
                <a:lnTo>
                  <a:pt x="3004766" y="104477"/>
                </a:lnTo>
                <a:cubicBezTo>
                  <a:pt x="3012132" y="104477"/>
                  <a:pt x="3014142" y="117872"/>
                  <a:pt x="3010793" y="144661"/>
                </a:cubicBezTo>
                <a:lnTo>
                  <a:pt x="3006774" y="187057"/>
                </a:lnTo>
                <a:cubicBezTo>
                  <a:pt x="3005435" y="203665"/>
                  <a:pt x="3000747" y="208620"/>
                  <a:pt x="2992710" y="201922"/>
                </a:cubicBezTo>
                <a:cubicBezTo>
                  <a:pt x="2988022" y="192651"/>
                  <a:pt x="2982999" y="188967"/>
                  <a:pt x="2977642" y="190872"/>
                </a:cubicBezTo>
                <a:lnTo>
                  <a:pt x="2964582" y="190872"/>
                </a:lnTo>
                <a:cubicBezTo>
                  <a:pt x="2927349" y="190872"/>
                  <a:pt x="2906075" y="193886"/>
                  <a:pt x="2900759" y="199913"/>
                </a:cubicBezTo>
                <a:cubicBezTo>
                  <a:pt x="2897442" y="199913"/>
                  <a:pt x="2892796" y="194890"/>
                  <a:pt x="2886820" y="184844"/>
                </a:cubicBezTo>
                <a:cubicBezTo>
                  <a:pt x="2888809" y="177477"/>
                  <a:pt x="2887480" y="152362"/>
                  <a:pt x="2882833" y="109500"/>
                </a:cubicBezTo>
                <a:lnTo>
                  <a:pt x="2893962" y="112561"/>
                </a:lnTo>
                <a:cubicBezTo>
                  <a:pt x="2898002" y="117322"/>
                  <a:pt x="2901036" y="125830"/>
                  <a:pt x="2903067" y="138084"/>
                </a:cubicBezTo>
                <a:cubicBezTo>
                  <a:pt x="2905086" y="157820"/>
                  <a:pt x="2906096" y="169048"/>
                  <a:pt x="2906096" y="171769"/>
                </a:cubicBezTo>
                <a:lnTo>
                  <a:pt x="2909125" y="172789"/>
                </a:lnTo>
                <a:lnTo>
                  <a:pt x="2932388" y="172789"/>
                </a:lnTo>
                <a:cubicBezTo>
                  <a:pt x="2934418" y="172789"/>
                  <a:pt x="2936443" y="170764"/>
                  <a:pt x="2938463" y="166715"/>
                </a:cubicBezTo>
                <a:lnTo>
                  <a:pt x="2938463" y="120142"/>
                </a:lnTo>
                <a:cubicBezTo>
                  <a:pt x="2938463" y="85044"/>
                  <a:pt x="2938128" y="63786"/>
                  <a:pt x="2937458" y="56367"/>
                </a:cubicBezTo>
                <a:close/>
                <a:moveTo>
                  <a:pt x="2865128" y="40183"/>
                </a:moveTo>
                <a:lnTo>
                  <a:pt x="2871155" y="40183"/>
                </a:lnTo>
                <a:cubicBezTo>
                  <a:pt x="2875843" y="40853"/>
                  <a:pt x="2878187" y="43867"/>
                  <a:pt x="2878187" y="49225"/>
                </a:cubicBezTo>
                <a:lnTo>
                  <a:pt x="2878187" y="51234"/>
                </a:lnTo>
                <a:cubicBezTo>
                  <a:pt x="2869481" y="65298"/>
                  <a:pt x="2861816" y="76683"/>
                  <a:pt x="2855192" y="85390"/>
                </a:cubicBezTo>
                <a:lnTo>
                  <a:pt x="2855192" y="90413"/>
                </a:lnTo>
                <a:cubicBezTo>
                  <a:pt x="2855192" y="93761"/>
                  <a:pt x="2855825" y="115193"/>
                  <a:pt x="2857091" y="154707"/>
                </a:cubicBezTo>
                <a:cubicBezTo>
                  <a:pt x="2857091" y="173459"/>
                  <a:pt x="2857091" y="191541"/>
                  <a:pt x="2857091" y="208954"/>
                </a:cubicBezTo>
                <a:lnTo>
                  <a:pt x="2857091" y="219000"/>
                </a:lnTo>
                <a:lnTo>
                  <a:pt x="2852335" y="219000"/>
                </a:lnTo>
                <a:cubicBezTo>
                  <a:pt x="2843450" y="216991"/>
                  <a:pt x="2839008" y="213308"/>
                  <a:pt x="2839008" y="207950"/>
                </a:cubicBezTo>
                <a:cubicBezTo>
                  <a:pt x="2839678" y="173124"/>
                  <a:pt x="2840013" y="147340"/>
                  <a:pt x="2840013" y="130596"/>
                </a:cubicBezTo>
                <a:cubicBezTo>
                  <a:pt x="2840013" y="129257"/>
                  <a:pt x="2840013" y="126913"/>
                  <a:pt x="2840013" y="123564"/>
                </a:cubicBezTo>
                <a:cubicBezTo>
                  <a:pt x="2840013" y="120216"/>
                  <a:pt x="2840013" y="116197"/>
                  <a:pt x="2840013" y="111509"/>
                </a:cubicBezTo>
                <a:cubicBezTo>
                  <a:pt x="2840013" y="108161"/>
                  <a:pt x="2839678" y="106486"/>
                  <a:pt x="2839008" y="106486"/>
                </a:cubicBezTo>
                <a:cubicBezTo>
                  <a:pt x="2822935" y="123899"/>
                  <a:pt x="2812219" y="132606"/>
                  <a:pt x="2806861" y="132606"/>
                </a:cubicBezTo>
                <a:lnTo>
                  <a:pt x="2806861" y="127583"/>
                </a:lnTo>
                <a:cubicBezTo>
                  <a:pt x="2836539" y="86060"/>
                  <a:pt x="2855961" y="56926"/>
                  <a:pt x="2865128" y="40183"/>
                </a:cubicBezTo>
                <a:close/>
                <a:moveTo>
                  <a:pt x="2347023" y="39179"/>
                </a:moveTo>
                <a:cubicBezTo>
                  <a:pt x="2342482" y="41188"/>
                  <a:pt x="2340211" y="47885"/>
                  <a:pt x="2340211" y="59270"/>
                </a:cubicBezTo>
                <a:lnTo>
                  <a:pt x="2340211" y="96440"/>
                </a:lnTo>
                <a:lnTo>
                  <a:pt x="2341215" y="96440"/>
                </a:lnTo>
                <a:cubicBezTo>
                  <a:pt x="2354610" y="87064"/>
                  <a:pt x="2361307" y="79027"/>
                  <a:pt x="2361307" y="72330"/>
                </a:cubicBezTo>
                <a:lnTo>
                  <a:pt x="2352266" y="72330"/>
                </a:lnTo>
                <a:cubicBezTo>
                  <a:pt x="2347578" y="72330"/>
                  <a:pt x="2345234" y="69986"/>
                  <a:pt x="2345234" y="65298"/>
                </a:cubicBezTo>
                <a:lnTo>
                  <a:pt x="2345234" y="61280"/>
                </a:lnTo>
                <a:cubicBezTo>
                  <a:pt x="2363316" y="59270"/>
                  <a:pt x="2372358" y="55922"/>
                  <a:pt x="2372358" y="51234"/>
                </a:cubicBezTo>
                <a:lnTo>
                  <a:pt x="2372358" y="41188"/>
                </a:lnTo>
                <a:cubicBezTo>
                  <a:pt x="2372358" y="39848"/>
                  <a:pt x="2371709" y="39179"/>
                  <a:pt x="2370411" y="39179"/>
                </a:cubicBezTo>
                <a:close/>
                <a:moveTo>
                  <a:pt x="4701592" y="36165"/>
                </a:moveTo>
                <a:lnTo>
                  <a:pt x="4708624" y="36165"/>
                </a:lnTo>
                <a:cubicBezTo>
                  <a:pt x="4722689" y="36165"/>
                  <a:pt x="4733404" y="41858"/>
                  <a:pt x="4740772" y="53243"/>
                </a:cubicBezTo>
                <a:lnTo>
                  <a:pt x="4740772" y="65298"/>
                </a:lnTo>
                <a:cubicBezTo>
                  <a:pt x="4714652" y="55252"/>
                  <a:pt x="4701592" y="46880"/>
                  <a:pt x="4701592" y="40183"/>
                </a:cubicBezTo>
                <a:close/>
                <a:moveTo>
                  <a:pt x="4195763" y="36165"/>
                </a:moveTo>
                <a:cubicBezTo>
                  <a:pt x="4215184" y="43532"/>
                  <a:pt x="4224896" y="49559"/>
                  <a:pt x="4224896" y="54247"/>
                </a:cubicBezTo>
                <a:cubicBezTo>
                  <a:pt x="4212171" y="87064"/>
                  <a:pt x="4205808" y="111174"/>
                  <a:pt x="4205808" y="126578"/>
                </a:cubicBezTo>
                <a:lnTo>
                  <a:pt x="4197772" y="130596"/>
                </a:lnTo>
                <a:lnTo>
                  <a:pt x="4176676" y="130596"/>
                </a:lnTo>
                <a:cubicBezTo>
                  <a:pt x="4149886" y="133945"/>
                  <a:pt x="4136492" y="138633"/>
                  <a:pt x="4136492" y="144661"/>
                </a:cubicBezTo>
                <a:lnTo>
                  <a:pt x="4136492" y="148679"/>
                </a:lnTo>
                <a:cubicBezTo>
                  <a:pt x="4123097" y="148679"/>
                  <a:pt x="4116400" y="142986"/>
                  <a:pt x="4116400" y="131601"/>
                </a:cubicBezTo>
                <a:lnTo>
                  <a:pt x="4116400" y="128587"/>
                </a:lnTo>
                <a:lnTo>
                  <a:pt x="4112382" y="56257"/>
                </a:lnTo>
                <a:cubicBezTo>
                  <a:pt x="4113052" y="50229"/>
                  <a:pt x="4118410" y="46211"/>
                  <a:pt x="4128456" y="44202"/>
                </a:cubicBezTo>
                <a:lnTo>
                  <a:pt x="4141515" y="45206"/>
                </a:lnTo>
                <a:cubicBezTo>
                  <a:pt x="4177680" y="43867"/>
                  <a:pt x="4195763" y="40853"/>
                  <a:pt x="4195763" y="36165"/>
                </a:cubicBezTo>
                <a:close/>
                <a:moveTo>
                  <a:pt x="3444292" y="36165"/>
                </a:moveTo>
                <a:lnTo>
                  <a:pt x="3451324" y="36165"/>
                </a:lnTo>
                <a:cubicBezTo>
                  <a:pt x="3465388" y="36165"/>
                  <a:pt x="3476104" y="41858"/>
                  <a:pt x="3483471" y="53243"/>
                </a:cubicBezTo>
                <a:lnTo>
                  <a:pt x="3483471" y="65298"/>
                </a:lnTo>
                <a:cubicBezTo>
                  <a:pt x="3457352" y="55252"/>
                  <a:pt x="3444292" y="46880"/>
                  <a:pt x="3444292" y="40183"/>
                </a:cubicBezTo>
                <a:close/>
                <a:moveTo>
                  <a:pt x="901117" y="36165"/>
                </a:moveTo>
                <a:lnTo>
                  <a:pt x="908149" y="36165"/>
                </a:lnTo>
                <a:cubicBezTo>
                  <a:pt x="922214" y="36165"/>
                  <a:pt x="932929" y="41858"/>
                  <a:pt x="940296" y="53243"/>
                </a:cubicBezTo>
                <a:lnTo>
                  <a:pt x="940296" y="65298"/>
                </a:lnTo>
                <a:cubicBezTo>
                  <a:pt x="914177" y="55252"/>
                  <a:pt x="901117" y="46880"/>
                  <a:pt x="901117" y="40183"/>
                </a:cubicBezTo>
                <a:close/>
                <a:moveTo>
                  <a:pt x="129592" y="36165"/>
                </a:moveTo>
                <a:lnTo>
                  <a:pt x="136625" y="36165"/>
                </a:lnTo>
                <a:cubicBezTo>
                  <a:pt x="150689" y="36165"/>
                  <a:pt x="161404" y="41858"/>
                  <a:pt x="168771" y="53243"/>
                </a:cubicBezTo>
                <a:lnTo>
                  <a:pt x="168771" y="65298"/>
                </a:lnTo>
                <a:cubicBezTo>
                  <a:pt x="142652" y="55252"/>
                  <a:pt x="129592" y="46880"/>
                  <a:pt x="129592" y="40183"/>
                </a:cubicBezTo>
                <a:close/>
                <a:moveTo>
                  <a:pt x="3678882" y="34156"/>
                </a:moveTo>
                <a:cubicBezTo>
                  <a:pt x="3675534" y="34156"/>
                  <a:pt x="3660130" y="36500"/>
                  <a:pt x="3632671" y="41188"/>
                </a:cubicBezTo>
                <a:lnTo>
                  <a:pt x="3632671" y="45206"/>
                </a:lnTo>
                <a:lnTo>
                  <a:pt x="3633676" y="55252"/>
                </a:lnTo>
                <a:cubicBezTo>
                  <a:pt x="3655107" y="51903"/>
                  <a:pt x="3670511" y="49559"/>
                  <a:pt x="3679887" y="48220"/>
                </a:cubicBezTo>
                <a:lnTo>
                  <a:pt x="3683905" y="37169"/>
                </a:lnTo>
                <a:cubicBezTo>
                  <a:pt x="3683905" y="36500"/>
                  <a:pt x="3682231" y="35495"/>
                  <a:pt x="3678882" y="34156"/>
                </a:cubicBezTo>
                <a:close/>
                <a:moveTo>
                  <a:pt x="2669233" y="34156"/>
                </a:moveTo>
                <a:cubicBezTo>
                  <a:pt x="2665884" y="34156"/>
                  <a:pt x="2650480" y="36500"/>
                  <a:pt x="2623021" y="41188"/>
                </a:cubicBezTo>
                <a:lnTo>
                  <a:pt x="2623021" y="45206"/>
                </a:lnTo>
                <a:lnTo>
                  <a:pt x="2624026" y="55252"/>
                </a:lnTo>
                <a:cubicBezTo>
                  <a:pt x="2645457" y="51903"/>
                  <a:pt x="2660861" y="49559"/>
                  <a:pt x="2670237" y="48220"/>
                </a:cubicBezTo>
                <a:lnTo>
                  <a:pt x="2674255" y="37169"/>
                </a:lnTo>
                <a:cubicBezTo>
                  <a:pt x="2674255" y="36500"/>
                  <a:pt x="2672581" y="35495"/>
                  <a:pt x="2669233" y="34156"/>
                </a:cubicBezTo>
                <a:close/>
                <a:moveTo>
                  <a:pt x="2164408" y="34156"/>
                </a:moveTo>
                <a:cubicBezTo>
                  <a:pt x="2161059" y="34156"/>
                  <a:pt x="2145655" y="36500"/>
                  <a:pt x="2118197" y="41188"/>
                </a:cubicBezTo>
                <a:lnTo>
                  <a:pt x="2118197" y="45206"/>
                </a:lnTo>
                <a:lnTo>
                  <a:pt x="2119201" y="55252"/>
                </a:lnTo>
                <a:cubicBezTo>
                  <a:pt x="2140632" y="51903"/>
                  <a:pt x="2156036" y="49559"/>
                  <a:pt x="2165412" y="48220"/>
                </a:cubicBezTo>
                <a:lnTo>
                  <a:pt x="2169430" y="37169"/>
                </a:lnTo>
                <a:cubicBezTo>
                  <a:pt x="2169430" y="36500"/>
                  <a:pt x="2167756" y="35495"/>
                  <a:pt x="2164408" y="34156"/>
                </a:cubicBezTo>
                <a:close/>
                <a:moveTo>
                  <a:pt x="5417380" y="33151"/>
                </a:moveTo>
                <a:cubicBezTo>
                  <a:pt x="5428766" y="38509"/>
                  <a:pt x="5434458" y="46211"/>
                  <a:pt x="5434458" y="56257"/>
                </a:cubicBezTo>
                <a:lnTo>
                  <a:pt x="5434458" y="64293"/>
                </a:lnTo>
                <a:lnTo>
                  <a:pt x="5428431" y="64293"/>
                </a:lnTo>
                <a:cubicBezTo>
                  <a:pt x="5424413" y="60945"/>
                  <a:pt x="5418720" y="52573"/>
                  <a:pt x="5411353" y="39179"/>
                </a:cubicBezTo>
                <a:cubicBezTo>
                  <a:pt x="5412023" y="35160"/>
                  <a:pt x="5414032" y="33151"/>
                  <a:pt x="5417380" y="33151"/>
                </a:cubicBezTo>
                <a:close/>
                <a:moveTo>
                  <a:pt x="3909938" y="30137"/>
                </a:moveTo>
                <a:lnTo>
                  <a:pt x="3912952" y="30137"/>
                </a:lnTo>
                <a:cubicBezTo>
                  <a:pt x="3916970" y="30137"/>
                  <a:pt x="3918980" y="33847"/>
                  <a:pt x="3918980" y="41266"/>
                </a:cubicBezTo>
                <a:cubicBezTo>
                  <a:pt x="3905585" y="58114"/>
                  <a:pt x="3898888" y="67553"/>
                  <a:pt x="3898888" y="69583"/>
                </a:cubicBezTo>
                <a:cubicBezTo>
                  <a:pt x="3901566" y="72273"/>
                  <a:pt x="3903576" y="77667"/>
                  <a:pt x="3904915" y="85767"/>
                </a:cubicBezTo>
                <a:lnTo>
                  <a:pt x="3904915" y="115088"/>
                </a:lnTo>
                <a:lnTo>
                  <a:pt x="3906924" y="181830"/>
                </a:lnTo>
                <a:cubicBezTo>
                  <a:pt x="3911612" y="181830"/>
                  <a:pt x="3921658" y="181496"/>
                  <a:pt x="3937062" y="180826"/>
                </a:cubicBezTo>
                <a:cubicBezTo>
                  <a:pt x="3944429" y="180826"/>
                  <a:pt x="3948112" y="180826"/>
                  <a:pt x="3948112" y="180826"/>
                </a:cubicBezTo>
                <a:lnTo>
                  <a:pt x="3948112" y="150688"/>
                </a:lnTo>
                <a:cubicBezTo>
                  <a:pt x="3948112" y="150688"/>
                  <a:pt x="3947443" y="150688"/>
                  <a:pt x="3946103" y="150688"/>
                </a:cubicBezTo>
                <a:cubicBezTo>
                  <a:pt x="3941415" y="151358"/>
                  <a:pt x="3933713" y="152028"/>
                  <a:pt x="3922998" y="152697"/>
                </a:cubicBezTo>
                <a:lnTo>
                  <a:pt x="3921993" y="143656"/>
                </a:lnTo>
                <a:lnTo>
                  <a:pt x="3921993" y="137628"/>
                </a:lnTo>
                <a:cubicBezTo>
                  <a:pt x="3939406" y="134950"/>
                  <a:pt x="3948112" y="131601"/>
                  <a:pt x="3948112" y="127583"/>
                </a:cubicBezTo>
                <a:lnTo>
                  <a:pt x="3948112" y="114523"/>
                </a:lnTo>
                <a:cubicBezTo>
                  <a:pt x="3948112" y="113183"/>
                  <a:pt x="3940746" y="113518"/>
                  <a:pt x="3926012" y="115528"/>
                </a:cubicBezTo>
                <a:lnTo>
                  <a:pt x="3925007" y="100459"/>
                </a:lnTo>
                <a:cubicBezTo>
                  <a:pt x="3940411" y="99789"/>
                  <a:pt x="3948112" y="92422"/>
                  <a:pt x="3948112" y="78358"/>
                </a:cubicBezTo>
                <a:lnTo>
                  <a:pt x="3963181" y="74339"/>
                </a:lnTo>
                <a:lnTo>
                  <a:pt x="3965190" y="93427"/>
                </a:lnTo>
                <a:cubicBezTo>
                  <a:pt x="3973897" y="92087"/>
                  <a:pt x="3981934" y="90748"/>
                  <a:pt x="3989301" y="89408"/>
                </a:cubicBezTo>
                <a:lnTo>
                  <a:pt x="3990305" y="107491"/>
                </a:lnTo>
                <a:lnTo>
                  <a:pt x="3965190" y="112514"/>
                </a:lnTo>
                <a:lnTo>
                  <a:pt x="3966195" y="123564"/>
                </a:lnTo>
                <a:lnTo>
                  <a:pt x="3966195" y="130596"/>
                </a:lnTo>
                <a:lnTo>
                  <a:pt x="3972223" y="129592"/>
                </a:lnTo>
                <a:lnTo>
                  <a:pt x="3987292" y="127583"/>
                </a:lnTo>
                <a:cubicBezTo>
                  <a:pt x="3992649" y="134280"/>
                  <a:pt x="3995663" y="139638"/>
                  <a:pt x="3996333" y="143656"/>
                </a:cubicBezTo>
                <a:lnTo>
                  <a:pt x="3996333" y="147674"/>
                </a:lnTo>
                <a:cubicBezTo>
                  <a:pt x="3985617" y="148344"/>
                  <a:pt x="3975906" y="149014"/>
                  <a:pt x="3967200" y="149684"/>
                </a:cubicBezTo>
                <a:cubicBezTo>
                  <a:pt x="3966530" y="158390"/>
                  <a:pt x="3966530" y="168436"/>
                  <a:pt x="3967200" y="179821"/>
                </a:cubicBezTo>
                <a:lnTo>
                  <a:pt x="3998342" y="178817"/>
                </a:lnTo>
                <a:cubicBezTo>
                  <a:pt x="3999012" y="178817"/>
                  <a:pt x="3999346" y="178147"/>
                  <a:pt x="3999346" y="176808"/>
                </a:cubicBezTo>
                <a:cubicBezTo>
                  <a:pt x="4008723" y="176808"/>
                  <a:pt x="4016424" y="180637"/>
                  <a:pt x="4022452" y="188298"/>
                </a:cubicBezTo>
                <a:lnTo>
                  <a:pt x="4022452" y="195895"/>
                </a:lnTo>
                <a:lnTo>
                  <a:pt x="4009392" y="195895"/>
                </a:lnTo>
                <a:cubicBezTo>
                  <a:pt x="3998677" y="194555"/>
                  <a:pt x="3982604" y="194220"/>
                  <a:pt x="3961172" y="194890"/>
                </a:cubicBezTo>
                <a:cubicBezTo>
                  <a:pt x="3943759" y="196230"/>
                  <a:pt x="3925677" y="197234"/>
                  <a:pt x="3906924" y="197904"/>
                </a:cubicBezTo>
                <a:lnTo>
                  <a:pt x="3907929" y="229046"/>
                </a:lnTo>
                <a:lnTo>
                  <a:pt x="3899892" y="229046"/>
                </a:lnTo>
                <a:lnTo>
                  <a:pt x="3888842" y="220005"/>
                </a:lnTo>
                <a:cubicBezTo>
                  <a:pt x="3889512" y="182500"/>
                  <a:pt x="3889512" y="143656"/>
                  <a:pt x="3888842" y="103472"/>
                </a:cubicBezTo>
                <a:cubicBezTo>
                  <a:pt x="3889512" y="96105"/>
                  <a:pt x="3888842" y="89073"/>
                  <a:pt x="3886832" y="82376"/>
                </a:cubicBezTo>
                <a:lnTo>
                  <a:pt x="3883819" y="82376"/>
                </a:lnTo>
                <a:lnTo>
                  <a:pt x="3876786" y="86394"/>
                </a:lnTo>
                <a:lnTo>
                  <a:pt x="3870759" y="86394"/>
                </a:lnTo>
                <a:lnTo>
                  <a:pt x="3870759" y="80367"/>
                </a:lnTo>
                <a:close/>
                <a:moveTo>
                  <a:pt x="3941080" y="29133"/>
                </a:moveTo>
                <a:lnTo>
                  <a:pt x="3946103" y="29133"/>
                </a:lnTo>
                <a:cubicBezTo>
                  <a:pt x="3954810" y="29133"/>
                  <a:pt x="3960502" y="32816"/>
                  <a:pt x="3963181" y="40183"/>
                </a:cubicBezTo>
                <a:lnTo>
                  <a:pt x="3963181" y="42192"/>
                </a:lnTo>
                <a:cubicBezTo>
                  <a:pt x="3963181" y="46880"/>
                  <a:pt x="3961172" y="49225"/>
                  <a:pt x="3957154" y="49225"/>
                </a:cubicBezTo>
                <a:lnTo>
                  <a:pt x="3953136" y="49225"/>
                </a:lnTo>
                <a:cubicBezTo>
                  <a:pt x="3945099" y="43867"/>
                  <a:pt x="3941080" y="37169"/>
                  <a:pt x="3941080" y="29133"/>
                </a:cubicBezTo>
                <a:close/>
                <a:moveTo>
                  <a:pt x="1649537" y="29133"/>
                </a:moveTo>
                <a:cubicBezTo>
                  <a:pt x="1659583" y="33151"/>
                  <a:pt x="1664606" y="36835"/>
                  <a:pt x="1664606" y="40183"/>
                </a:cubicBezTo>
                <a:lnTo>
                  <a:pt x="1664606" y="44202"/>
                </a:lnTo>
                <a:cubicBezTo>
                  <a:pt x="1664606" y="47550"/>
                  <a:pt x="1654560" y="51234"/>
                  <a:pt x="1634468" y="55252"/>
                </a:cubicBezTo>
                <a:lnTo>
                  <a:pt x="1630449" y="88404"/>
                </a:lnTo>
                <a:lnTo>
                  <a:pt x="1636477" y="91417"/>
                </a:lnTo>
                <a:lnTo>
                  <a:pt x="1641500" y="91417"/>
                </a:lnTo>
                <a:cubicBezTo>
                  <a:pt x="1670298" y="86060"/>
                  <a:pt x="1686037" y="83046"/>
                  <a:pt x="1688716" y="82376"/>
                </a:cubicBezTo>
                <a:cubicBezTo>
                  <a:pt x="1702780" y="87734"/>
                  <a:pt x="1709812" y="92087"/>
                  <a:pt x="1709812" y="95436"/>
                </a:cubicBezTo>
                <a:lnTo>
                  <a:pt x="1709812" y="100459"/>
                </a:lnTo>
                <a:lnTo>
                  <a:pt x="1706798" y="107491"/>
                </a:lnTo>
                <a:cubicBezTo>
                  <a:pt x="1696753" y="105482"/>
                  <a:pt x="1690055" y="104477"/>
                  <a:pt x="1686707" y="104477"/>
                </a:cubicBezTo>
                <a:cubicBezTo>
                  <a:pt x="1651881" y="106486"/>
                  <a:pt x="1634468" y="108830"/>
                  <a:pt x="1634468" y="111509"/>
                </a:cubicBezTo>
                <a:cubicBezTo>
                  <a:pt x="1673982" y="168436"/>
                  <a:pt x="1711487" y="202592"/>
                  <a:pt x="1746982" y="213977"/>
                </a:cubicBezTo>
                <a:lnTo>
                  <a:pt x="1749996" y="220005"/>
                </a:lnTo>
                <a:lnTo>
                  <a:pt x="1749996" y="227037"/>
                </a:lnTo>
                <a:cubicBezTo>
                  <a:pt x="1744638" y="227037"/>
                  <a:pt x="1733253" y="226367"/>
                  <a:pt x="1715840" y="225028"/>
                </a:cubicBezTo>
                <a:cubicBezTo>
                  <a:pt x="1697757" y="221009"/>
                  <a:pt x="1669629" y="189532"/>
                  <a:pt x="1631454" y="130596"/>
                </a:cubicBezTo>
                <a:cubicBezTo>
                  <a:pt x="1628775" y="129257"/>
                  <a:pt x="1626431" y="128587"/>
                  <a:pt x="1624422" y="128587"/>
                </a:cubicBezTo>
                <a:cubicBezTo>
                  <a:pt x="1614376" y="150688"/>
                  <a:pt x="1604665" y="168101"/>
                  <a:pt x="1595289" y="180826"/>
                </a:cubicBezTo>
                <a:cubicBezTo>
                  <a:pt x="1578546" y="202257"/>
                  <a:pt x="1562472" y="214982"/>
                  <a:pt x="1547069" y="219000"/>
                </a:cubicBezTo>
                <a:lnTo>
                  <a:pt x="1533004" y="219000"/>
                </a:lnTo>
                <a:cubicBezTo>
                  <a:pt x="1571849" y="188863"/>
                  <a:pt x="1596628" y="155711"/>
                  <a:pt x="1607344" y="119546"/>
                </a:cubicBezTo>
                <a:lnTo>
                  <a:pt x="1607344" y="117537"/>
                </a:lnTo>
                <a:cubicBezTo>
                  <a:pt x="1607344" y="115528"/>
                  <a:pt x="1605000" y="115193"/>
                  <a:pt x="1600312" y="116532"/>
                </a:cubicBezTo>
                <a:cubicBezTo>
                  <a:pt x="1578211" y="119881"/>
                  <a:pt x="1562138" y="121555"/>
                  <a:pt x="1552091" y="121555"/>
                </a:cubicBezTo>
                <a:lnTo>
                  <a:pt x="1552091" y="112514"/>
                </a:lnTo>
                <a:cubicBezTo>
                  <a:pt x="1552091" y="108495"/>
                  <a:pt x="1571514" y="103138"/>
                  <a:pt x="1610358" y="96440"/>
                </a:cubicBezTo>
                <a:lnTo>
                  <a:pt x="1612367" y="86394"/>
                </a:lnTo>
                <a:lnTo>
                  <a:pt x="1613372" y="58266"/>
                </a:lnTo>
                <a:cubicBezTo>
                  <a:pt x="1601317" y="56257"/>
                  <a:pt x="1595289" y="51903"/>
                  <a:pt x="1595289" y="45206"/>
                </a:cubicBezTo>
                <a:lnTo>
                  <a:pt x="1595289" y="42192"/>
                </a:lnTo>
                <a:cubicBezTo>
                  <a:pt x="1612702" y="39513"/>
                  <a:pt x="1630784" y="35160"/>
                  <a:pt x="1649537" y="29133"/>
                </a:cubicBezTo>
                <a:close/>
                <a:moveTo>
                  <a:pt x="4920592" y="26119"/>
                </a:moveTo>
                <a:cubicBezTo>
                  <a:pt x="4927960" y="27458"/>
                  <a:pt x="4931643" y="30137"/>
                  <a:pt x="4931643" y="34156"/>
                </a:cubicBezTo>
                <a:lnTo>
                  <a:pt x="4931643" y="43197"/>
                </a:lnTo>
                <a:lnTo>
                  <a:pt x="4876458" y="66848"/>
                </a:lnTo>
                <a:lnTo>
                  <a:pt x="4883360" y="70321"/>
                </a:lnTo>
                <a:lnTo>
                  <a:pt x="4885353" y="70321"/>
                </a:lnTo>
                <a:cubicBezTo>
                  <a:pt x="4893986" y="70321"/>
                  <a:pt x="4920210" y="66303"/>
                  <a:pt x="4964025" y="58266"/>
                </a:cubicBezTo>
                <a:lnTo>
                  <a:pt x="4968012" y="58266"/>
                </a:lnTo>
                <a:cubicBezTo>
                  <a:pt x="4980622" y="58266"/>
                  <a:pt x="4988256" y="61949"/>
                  <a:pt x="4990914" y="69316"/>
                </a:cubicBezTo>
                <a:lnTo>
                  <a:pt x="4989925" y="103472"/>
                </a:lnTo>
                <a:cubicBezTo>
                  <a:pt x="4990584" y="118876"/>
                  <a:pt x="4991584" y="148009"/>
                  <a:pt x="4992923" y="190872"/>
                </a:cubicBezTo>
                <a:cubicBezTo>
                  <a:pt x="4992923" y="209624"/>
                  <a:pt x="4990594" y="223688"/>
                  <a:pt x="4985938" y="233065"/>
                </a:cubicBezTo>
                <a:lnTo>
                  <a:pt x="4980946" y="233065"/>
                </a:lnTo>
                <a:cubicBezTo>
                  <a:pt x="4969666" y="222349"/>
                  <a:pt x="4959374" y="216991"/>
                  <a:pt x="4950071" y="216991"/>
                </a:cubicBezTo>
                <a:cubicBezTo>
                  <a:pt x="4948082" y="216991"/>
                  <a:pt x="4941778" y="216991"/>
                  <a:pt x="4931156" y="216991"/>
                </a:cubicBezTo>
                <a:cubicBezTo>
                  <a:pt x="4915219" y="221679"/>
                  <a:pt x="4901275" y="224023"/>
                  <a:pt x="4889324" y="224023"/>
                </a:cubicBezTo>
                <a:cubicBezTo>
                  <a:pt x="4881350" y="222684"/>
                  <a:pt x="4876370" y="214312"/>
                  <a:pt x="4874381" y="198908"/>
                </a:cubicBezTo>
                <a:cubicBezTo>
                  <a:pt x="4875051" y="174129"/>
                  <a:pt x="4875720" y="149684"/>
                  <a:pt x="4876390" y="125573"/>
                </a:cubicBezTo>
                <a:lnTo>
                  <a:pt x="4876390" y="113518"/>
                </a:lnTo>
                <a:cubicBezTo>
                  <a:pt x="4877720" y="94096"/>
                  <a:pt x="4874371" y="80367"/>
                  <a:pt x="4866344" y="72330"/>
                </a:cubicBezTo>
                <a:lnTo>
                  <a:pt x="4866344" y="65298"/>
                </a:lnTo>
                <a:lnTo>
                  <a:pt x="4873376" y="65298"/>
                </a:lnTo>
                <a:lnTo>
                  <a:pt x="4875386" y="66309"/>
                </a:lnTo>
                <a:lnTo>
                  <a:pt x="4875386" y="61280"/>
                </a:lnTo>
                <a:cubicBezTo>
                  <a:pt x="4893468" y="45876"/>
                  <a:pt x="4908538" y="34156"/>
                  <a:pt x="4920592" y="26119"/>
                </a:cubicBezTo>
                <a:close/>
                <a:moveTo>
                  <a:pt x="5708228" y="25114"/>
                </a:moveTo>
                <a:cubicBezTo>
                  <a:pt x="5718274" y="29133"/>
                  <a:pt x="5723297" y="32481"/>
                  <a:pt x="5723297" y="35160"/>
                </a:cubicBezTo>
                <a:lnTo>
                  <a:pt x="5723297" y="39179"/>
                </a:lnTo>
                <a:lnTo>
                  <a:pt x="5684118" y="91417"/>
                </a:lnTo>
                <a:cubicBezTo>
                  <a:pt x="5694834" y="104142"/>
                  <a:pt x="5702200" y="128587"/>
                  <a:pt x="5706219" y="164752"/>
                </a:cubicBezTo>
                <a:cubicBezTo>
                  <a:pt x="5704210" y="195560"/>
                  <a:pt x="5694834" y="219335"/>
                  <a:pt x="5678090" y="236078"/>
                </a:cubicBezTo>
                <a:cubicBezTo>
                  <a:pt x="5657998" y="217326"/>
                  <a:pt x="5644269" y="202592"/>
                  <a:pt x="5636902" y="191876"/>
                </a:cubicBezTo>
                <a:lnTo>
                  <a:pt x="5636902" y="185849"/>
                </a:lnTo>
                <a:lnTo>
                  <a:pt x="5643934" y="185849"/>
                </a:lnTo>
                <a:lnTo>
                  <a:pt x="5669049" y="200918"/>
                </a:lnTo>
                <a:lnTo>
                  <a:pt x="5675076" y="200918"/>
                </a:lnTo>
                <a:cubicBezTo>
                  <a:pt x="5679764" y="200918"/>
                  <a:pt x="5682778" y="186519"/>
                  <a:pt x="5684118" y="157720"/>
                </a:cubicBezTo>
                <a:cubicBezTo>
                  <a:pt x="5681439" y="127583"/>
                  <a:pt x="5674742" y="105482"/>
                  <a:pt x="5664026" y="91417"/>
                </a:cubicBezTo>
                <a:cubicBezTo>
                  <a:pt x="5668714" y="91417"/>
                  <a:pt x="5675412" y="80032"/>
                  <a:pt x="5684118" y="57261"/>
                </a:cubicBezTo>
                <a:lnTo>
                  <a:pt x="5689141" y="48220"/>
                </a:lnTo>
                <a:cubicBezTo>
                  <a:pt x="5689141" y="46211"/>
                  <a:pt x="5687802" y="45206"/>
                  <a:pt x="5685122" y="45206"/>
                </a:cubicBezTo>
                <a:lnTo>
                  <a:pt x="5636902" y="55252"/>
                </a:lnTo>
                <a:cubicBezTo>
                  <a:pt x="5628866" y="50564"/>
                  <a:pt x="5624847" y="46880"/>
                  <a:pt x="5624847" y="44202"/>
                </a:cubicBezTo>
                <a:lnTo>
                  <a:pt x="5624847" y="40183"/>
                </a:lnTo>
                <a:cubicBezTo>
                  <a:pt x="5628196" y="36835"/>
                  <a:pt x="5655990" y="31812"/>
                  <a:pt x="5708228" y="25114"/>
                </a:cubicBezTo>
                <a:close/>
                <a:moveTo>
                  <a:pt x="5483684" y="24110"/>
                </a:moveTo>
                <a:cubicBezTo>
                  <a:pt x="5487702" y="24110"/>
                  <a:pt x="5491386" y="27872"/>
                  <a:pt x="5494734" y="35396"/>
                </a:cubicBezTo>
                <a:lnTo>
                  <a:pt x="5494734" y="40513"/>
                </a:lnTo>
                <a:cubicBezTo>
                  <a:pt x="5468614" y="62394"/>
                  <a:pt x="5451202" y="73335"/>
                  <a:pt x="5442496" y="73335"/>
                </a:cubicBezTo>
                <a:lnTo>
                  <a:pt x="5442496" y="68202"/>
                </a:lnTo>
                <a:close/>
                <a:moveTo>
                  <a:pt x="1373275" y="21096"/>
                </a:moveTo>
                <a:lnTo>
                  <a:pt x="1378941" y="21096"/>
                </a:lnTo>
                <a:cubicBezTo>
                  <a:pt x="1381463" y="21096"/>
                  <a:pt x="1384932" y="24445"/>
                  <a:pt x="1389348" y="31142"/>
                </a:cubicBezTo>
                <a:cubicBezTo>
                  <a:pt x="1390018" y="43197"/>
                  <a:pt x="1390018" y="63289"/>
                  <a:pt x="1389348" y="91417"/>
                </a:cubicBezTo>
                <a:lnTo>
                  <a:pt x="1400399" y="91417"/>
                </a:lnTo>
                <a:cubicBezTo>
                  <a:pt x="1445940" y="90078"/>
                  <a:pt x="1470050" y="99119"/>
                  <a:pt x="1472729" y="118541"/>
                </a:cubicBezTo>
                <a:cubicBezTo>
                  <a:pt x="1463353" y="145330"/>
                  <a:pt x="1453642" y="170445"/>
                  <a:pt x="1443596" y="193886"/>
                </a:cubicBezTo>
                <a:lnTo>
                  <a:pt x="1443596" y="211968"/>
                </a:lnTo>
                <a:cubicBezTo>
                  <a:pt x="1439578" y="211968"/>
                  <a:pt x="1437568" y="212638"/>
                  <a:pt x="1437568" y="213977"/>
                </a:cubicBezTo>
                <a:cubicBezTo>
                  <a:pt x="1428192" y="209959"/>
                  <a:pt x="1416472" y="207950"/>
                  <a:pt x="1402408" y="207950"/>
                </a:cubicBezTo>
                <a:cubicBezTo>
                  <a:pt x="1395710" y="207950"/>
                  <a:pt x="1372270" y="209624"/>
                  <a:pt x="1332086" y="212973"/>
                </a:cubicBezTo>
                <a:cubicBezTo>
                  <a:pt x="1316683" y="212973"/>
                  <a:pt x="1306637" y="183840"/>
                  <a:pt x="1301949" y="125573"/>
                </a:cubicBezTo>
                <a:cubicBezTo>
                  <a:pt x="1300609" y="120885"/>
                  <a:pt x="1299939" y="112849"/>
                  <a:pt x="1299939" y="101463"/>
                </a:cubicBezTo>
                <a:cubicBezTo>
                  <a:pt x="1348830" y="100794"/>
                  <a:pt x="1373275" y="97110"/>
                  <a:pt x="1373275" y="90413"/>
                </a:cubicBezTo>
                <a:close/>
                <a:moveTo>
                  <a:pt x="601750" y="21096"/>
                </a:moveTo>
                <a:lnTo>
                  <a:pt x="607416" y="21096"/>
                </a:lnTo>
                <a:cubicBezTo>
                  <a:pt x="609938" y="21096"/>
                  <a:pt x="613407" y="24445"/>
                  <a:pt x="617823" y="31142"/>
                </a:cubicBezTo>
                <a:cubicBezTo>
                  <a:pt x="618493" y="43197"/>
                  <a:pt x="618493" y="63289"/>
                  <a:pt x="617823" y="91417"/>
                </a:cubicBezTo>
                <a:lnTo>
                  <a:pt x="628873" y="91417"/>
                </a:lnTo>
                <a:cubicBezTo>
                  <a:pt x="674415" y="90078"/>
                  <a:pt x="698525" y="99119"/>
                  <a:pt x="701204" y="118541"/>
                </a:cubicBezTo>
                <a:cubicBezTo>
                  <a:pt x="691828" y="145330"/>
                  <a:pt x="682117" y="170445"/>
                  <a:pt x="672071" y="193886"/>
                </a:cubicBezTo>
                <a:lnTo>
                  <a:pt x="672071" y="211968"/>
                </a:lnTo>
                <a:cubicBezTo>
                  <a:pt x="668053" y="211968"/>
                  <a:pt x="666043" y="212638"/>
                  <a:pt x="666043" y="213977"/>
                </a:cubicBezTo>
                <a:cubicBezTo>
                  <a:pt x="656667" y="209959"/>
                  <a:pt x="644947" y="207950"/>
                  <a:pt x="630883" y="207950"/>
                </a:cubicBezTo>
                <a:cubicBezTo>
                  <a:pt x="624185" y="207950"/>
                  <a:pt x="600745" y="209624"/>
                  <a:pt x="560561" y="212973"/>
                </a:cubicBezTo>
                <a:cubicBezTo>
                  <a:pt x="545158" y="212973"/>
                  <a:pt x="535112" y="183840"/>
                  <a:pt x="530424" y="125573"/>
                </a:cubicBezTo>
                <a:cubicBezTo>
                  <a:pt x="529084" y="120885"/>
                  <a:pt x="528414" y="112849"/>
                  <a:pt x="528414" y="101463"/>
                </a:cubicBezTo>
                <a:cubicBezTo>
                  <a:pt x="577305" y="100794"/>
                  <a:pt x="601750" y="97110"/>
                  <a:pt x="601750" y="90413"/>
                </a:cubicBezTo>
                <a:close/>
                <a:moveTo>
                  <a:pt x="3683905" y="18082"/>
                </a:moveTo>
                <a:cubicBezTo>
                  <a:pt x="3692612" y="18082"/>
                  <a:pt x="3699644" y="23440"/>
                  <a:pt x="3705002" y="34156"/>
                </a:cubicBezTo>
                <a:cubicBezTo>
                  <a:pt x="3694286" y="75679"/>
                  <a:pt x="3687254" y="96440"/>
                  <a:pt x="3683905" y="96440"/>
                </a:cubicBezTo>
                <a:cubicBezTo>
                  <a:pt x="3648410" y="103138"/>
                  <a:pt x="3629658" y="106486"/>
                  <a:pt x="3627648" y="106486"/>
                </a:cubicBezTo>
                <a:lnTo>
                  <a:pt x="3625639" y="106486"/>
                </a:lnTo>
                <a:cubicBezTo>
                  <a:pt x="3623630" y="106486"/>
                  <a:pt x="3620616" y="103472"/>
                  <a:pt x="3616598" y="97445"/>
                </a:cubicBezTo>
                <a:lnTo>
                  <a:pt x="3613584" y="30137"/>
                </a:lnTo>
                <a:cubicBezTo>
                  <a:pt x="3623630" y="26789"/>
                  <a:pt x="3641712" y="23105"/>
                  <a:pt x="3667832" y="19087"/>
                </a:cubicBezTo>
                <a:cubicBezTo>
                  <a:pt x="3673860" y="17747"/>
                  <a:pt x="3679217" y="17413"/>
                  <a:pt x="3683905" y="18082"/>
                </a:cubicBezTo>
                <a:close/>
                <a:moveTo>
                  <a:pt x="2674255" y="18082"/>
                </a:moveTo>
                <a:cubicBezTo>
                  <a:pt x="2682962" y="18082"/>
                  <a:pt x="2689994" y="23440"/>
                  <a:pt x="2695352" y="34156"/>
                </a:cubicBezTo>
                <a:cubicBezTo>
                  <a:pt x="2684636" y="75679"/>
                  <a:pt x="2677604" y="96440"/>
                  <a:pt x="2674255" y="96440"/>
                </a:cubicBezTo>
                <a:cubicBezTo>
                  <a:pt x="2638760" y="103138"/>
                  <a:pt x="2620008" y="106486"/>
                  <a:pt x="2617998" y="106486"/>
                </a:cubicBezTo>
                <a:lnTo>
                  <a:pt x="2615989" y="106486"/>
                </a:lnTo>
                <a:cubicBezTo>
                  <a:pt x="2613980" y="106486"/>
                  <a:pt x="2610966" y="103472"/>
                  <a:pt x="2606948" y="97445"/>
                </a:cubicBezTo>
                <a:lnTo>
                  <a:pt x="2603934" y="30137"/>
                </a:lnTo>
                <a:cubicBezTo>
                  <a:pt x="2613980" y="26789"/>
                  <a:pt x="2632063" y="23105"/>
                  <a:pt x="2658182" y="19087"/>
                </a:cubicBezTo>
                <a:cubicBezTo>
                  <a:pt x="2664210" y="17747"/>
                  <a:pt x="2669567" y="17413"/>
                  <a:pt x="2674255" y="18082"/>
                </a:cubicBezTo>
                <a:close/>
                <a:moveTo>
                  <a:pt x="2169430" y="18082"/>
                </a:moveTo>
                <a:cubicBezTo>
                  <a:pt x="2178137" y="18082"/>
                  <a:pt x="2185169" y="23440"/>
                  <a:pt x="2190527" y="34156"/>
                </a:cubicBezTo>
                <a:cubicBezTo>
                  <a:pt x="2179811" y="75679"/>
                  <a:pt x="2172779" y="96440"/>
                  <a:pt x="2169430" y="96440"/>
                </a:cubicBezTo>
                <a:cubicBezTo>
                  <a:pt x="2133935" y="103138"/>
                  <a:pt x="2115183" y="106486"/>
                  <a:pt x="2113173" y="106486"/>
                </a:cubicBezTo>
                <a:lnTo>
                  <a:pt x="2111164" y="106486"/>
                </a:lnTo>
                <a:cubicBezTo>
                  <a:pt x="2109155" y="106486"/>
                  <a:pt x="2106141" y="103472"/>
                  <a:pt x="2102123" y="97445"/>
                </a:cubicBezTo>
                <a:lnTo>
                  <a:pt x="2099109" y="30137"/>
                </a:lnTo>
                <a:cubicBezTo>
                  <a:pt x="2109155" y="26789"/>
                  <a:pt x="2127238" y="23105"/>
                  <a:pt x="2153357" y="19087"/>
                </a:cubicBezTo>
                <a:cubicBezTo>
                  <a:pt x="2159385" y="17747"/>
                  <a:pt x="2164743" y="17413"/>
                  <a:pt x="2169430" y="18082"/>
                </a:cubicBezTo>
                <a:close/>
                <a:moveTo>
                  <a:pt x="337542" y="17078"/>
                </a:moveTo>
                <a:lnTo>
                  <a:pt x="343570" y="17078"/>
                </a:lnTo>
                <a:cubicBezTo>
                  <a:pt x="345579" y="17078"/>
                  <a:pt x="350602" y="22770"/>
                  <a:pt x="358639" y="34156"/>
                </a:cubicBezTo>
                <a:cubicBezTo>
                  <a:pt x="390786" y="71660"/>
                  <a:pt x="425612" y="94766"/>
                  <a:pt x="463116" y="103472"/>
                </a:cubicBezTo>
                <a:lnTo>
                  <a:pt x="471153" y="106486"/>
                </a:lnTo>
                <a:cubicBezTo>
                  <a:pt x="466465" y="113183"/>
                  <a:pt x="457423" y="114858"/>
                  <a:pt x="444029" y="111509"/>
                </a:cubicBezTo>
                <a:cubicBezTo>
                  <a:pt x="417910" y="111509"/>
                  <a:pt x="386767" y="90748"/>
                  <a:pt x="350602" y="49225"/>
                </a:cubicBezTo>
                <a:cubicBezTo>
                  <a:pt x="344575" y="45206"/>
                  <a:pt x="341226" y="43197"/>
                  <a:pt x="340556" y="43197"/>
                </a:cubicBezTo>
                <a:cubicBezTo>
                  <a:pt x="339886" y="43197"/>
                  <a:pt x="333189" y="51569"/>
                  <a:pt x="320464" y="68312"/>
                </a:cubicBezTo>
                <a:lnTo>
                  <a:pt x="320464" y="71325"/>
                </a:lnTo>
                <a:cubicBezTo>
                  <a:pt x="321134" y="72665"/>
                  <a:pt x="321804" y="73335"/>
                  <a:pt x="322474" y="73335"/>
                </a:cubicBezTo>
                <a:cubicBezTo>
                  <a:pt x="347254" y="70656"/>
                  <a:pt x="360648" y="69316"/>
                  <a:pt x="362657" y="69316"/>
                </a:cubicBezTo>
                <a:lnTo>
                  <a:pt x="367680" y="74339"/>
                </a:lnTo>
                <a:lnTo>
                  <a:pt x="367680" y="82376"/>
                </a:lnTo>
                <a:cubicBezTo>
                  <a:pt x="363662" y="82376"/>
                  <a:pt x="351942" y="84385"/>
                  <a:pt x="332519" y="88404"/>
                </a:cubicBezTo>
                <a:lnTo>
                  <a:pt x="318455" y="88404"/>
                </a:lnTo>
                <a:lnTo>
                  <a:pt x="304391" y="86394"/>
                </a:lnTo>
                <a:cubicBezTo>
                  <a:pt x="298363" y="91082"/>
                  <a:pt x="284299" y="100459"/>
                  <a:pt x="262198" y="114523"/>
                </a:cubicBezTo>
                <a:lnTo>
                  <a:pt x="251148" y="119546"/>
                </a:lnTo>
                <a:lnTo>
                  <a:pt x="247129" y="111509"/>
                </a:lnTo>
                <a:cubicBezTo>
                  <a:pt x="276597" y="92087"/>
                  <a:pt x="306735" y="60610"/>
                  <a:pt x="337542" y="17078"/>
                </a:cubicBezTo>
                <a:close/>
                <a:moveTo>
                  <a:pt x="4659400" y="11050"/>
                </a:moveTo>
                <a:cubicBezTo>
                  <a:pt x="4669446" y="19087"/>
                  <a:pt x="4679492" y="43532"/>
                  <a:pt x="4689538" y="84385"/>
                </a:cubicBezTo>
                <a:lnTo>
                  <a:pt x="4692551" y="85390"/>
                </a:lnTo>
                <a:cubicBezTo>
                  <a:pt x="4701257" y="85390"/>
                  <a:pt x="4711638" y="83715"/>
                  <a:pt x="4723694" y="80367"/>
                </a:cubicBezTo>
                <a:cubicBezTo>
                  <a:pt x="4732400" y="83046"/>
                  <a:pt x="4737088" y="86394"/>
                  <a:pt x="4737758" y="90413"/>
                </a:cubicBezTo>
                <a:lnTo>
                  <a:pt x="4737758" y="98449"/>
                </a:lnTo>
                <a:lnTo>
                  <a:pt x="4723694" y="100459"/>
                </a:lnTo>
                <a:cubicBezTo>
                  <a:pt x="4714317" y="101128"/>
                  <a:pt x="4704606" y="101798"/>
                  <a:pt x="4694560" y="102468"/>
                </a:cubicBezTo>
                <a:lnTo>
                  <a:pt x="4694560" y="103472"/>
                </a:lnTo>
                <a:cubicBezTo>
                  <a:pt x="4701257" y="127583"/>
                  <a:pt x="4705946" y="139638"/>
                  <a:pt x="4708624" y="139638"/>
                </a:cubicBezTo>
                <a:lnTo>
                  <a:pt x="4709629" y="139638"/>
                </a:lnTo>
                <a:lnTo>
                  <a:pt x="4723694" y="117537"/>
                </a:lnTo>
                <a:lnTo>
                  <a:pt x="4729721" y="117537"/>
                </a:lnTo>
                <a:lnTo>
                  <a:pt x="4733739" y="126578"/>
                </a:lnTo>
                <a:cubicBezTo>
                  <a:pt x="4731730" y="133945"/>
                  <a:pt x="4726372" y="143656"/>
                  <a:pt x="4717666" y="155711"/>
                </a:cubicBezTo>
                <a:lnTo>
                  <a:pt x="4717666" y="158725"/>
                </a:lnTo>
                <a:cubicBezTo>
                  <a:pt x="4724363" y="174129"/>
                  <a:pt x="4733404" y="188193"/>
                  <a:pt x="4744790" y="200918"/>
                </a:cubicBezTo>
                <a:lnTo>
                  <a:pt x="4753831" y="206945"/>
                </a:lnTo>
                <a:cubicBezTo>
                  <a:pt x="4754500" y="187523"/>
                  <a:pt x="4757514" y="177812"/>
                  <a:pt x="4762872" y="177812"/>
                </a:cubicBezTo>
                <a:cubicBezTo>
                  <a:pt x="4768900" y="187188"/>
                  <a:pt x="4771914" y="195895"/>
                  <a:pt x="4771914" y="203931"/>
                </a:cubicBezTo>
                <a:lnTo>
                  <a:pt x="4771914" y="234069"/>
                </a:lnTo>
                <a:cubicBezTo>
                  <a:pt x="4771914" y="238087"/>
                  <a:pt x="4769234" y="240097"/>
                  <a:pt x="4763877" y="240097"/>
                </a:cubicBezTo>
                <a:lnTo>
                  <a:pt x="4760863" y="240097"/>
                </a:lnTo>
                <a:cubicBezTo>
                  <a:pt x="4735414" y="221344"/>
                  <a:pt x="4717666" y="199913"/>
                  <a:pt x="4707620" y="175803"/>
                </a:cubicBezTo>
                <a:lnTo>
                  <a:pt x="4704606" y="175803"/>
                </a:lnTo>
                <a:cubicBezTo>
                  <a:pt x="4693220" y="186519"/>
                  <a:pt x="4680830" y="196564"/>
                  <a:pt x="4667436" y="205941"/>
                </a:cubicBezTo>
                <a:lnTo>
                  <a:pt x="4660404" y="205941"/>
                </a:lnTo>
                <a:lnTo>
                  <a:pt x="4660404" y="200918"/>
                </a:lnTo>
                <a:cubicBezTo>
                  <a:pt x="4679156" y="181496"/>
                  <a:pt x="4690542" y="167096"/>
                  <a:pt x="4694560" y="157720"/>
                </a:cubicBezTo>
                <a:lnTo>
                  <a:pt x="4694560" y="152697"/>
                </a:lnTo>
                <a:cubicBezTo>
                  <a:pt x="4684514" y="125908"/>
                  <a:pt x="4678152" y="110505"/>
                  <a:pt x="4675473" y="106486"/>
                </a:cubicBezTo>
                <a:lnTo>
                  <a:pt x="4663418" y="108495"/>
                </a:lnTo>
                <a:cubicBezTo>
                  <a:pt x="4657390" y="110505"/>
                  <a:pt x="4651363" y="111844"/>
                  <a:pt x="4645336" y="112514"/>
                </a:cubicBezTo>
                <a:cubicBezTo>
                  <a:pt x="4646005" y="116532"/>
                  <a:pt x="4646674" y="119881"/>
                  <a:pt x="4647344" y="122560"/>
                </a:cubicBezTo>
                <a:lnTo>
                  <a:pt x="4662414" y="118541"/>
                </a:lnTo>
                <a:cubicBezTo>
                  <a:pt x="4659734" y="127917"/>
                  <a:pt x="4655716" y="134950"/>
                  <a:pt x="4650358" y="139638"/>
                </a:cubicBezTo>
                <a:cubicBezTo>
                  <a:pt x="4648349" y="197234"/>
                  <a:pt x="4645000" y="226032"/>
                  <a:pt x="4640312" y="226032"/>
                </a:cubicBezTo>
                <a:lnTo>
                  <a:pt x="4634285" y="226032"/>
                </a:lnTo>
                <a:cubicBezTo>
                  <a:pt x="4611514" y="213308"/>
                  <a:pt x="4598789" y="203597"/>
                  <a:pt x="4596110" y="196899"/>
                </a:cubicBezTo>
                <a:lnTo>
                  <a:pt x="4596110" y="192881"/>
                </a:lnTo>
                <a:cubicBezTo>
                  <a:pt x="4601468" y="192881"/>
                  <a:pt x="4611514" y="195225"/>
                  <a:pt x="4626248" y="199913"/>
                </a:cubicBezTo>
                <a:lnTo>
                  <a:pt x="4629262" y="199913"/>
                </a:lnTo>
                <a:cubicBezTo>
                  <a:pt x="4633950" y="199913"/>
                  <a:pt x="4635624" y="184509"/>
                  <a:pt x="4634285" y="153702"/>
                </a:cubicBezTo>
                <a:cubicBezTo>
                  <a:pt x="4632276" y="150353"/>
                  <a:pt x="4631271" y="148344"/>
                  <a:pt x="4631271" y="147674"/>
                </a:cubicBezTo>
                <a:cubicBezTo>
                  <a:pt x="4629262" y="147674"/>
                  <a:pt x="4617876" y="154707"/>
                  <a:pt x="4597115" y="168771"/>
                </a:cubicBezTo>
                <a:cubicBezTo>
                  <a:pt x="4590418" y="173459"/>
                  <a:pt x="4584390" y="175803"/>
                  <a:pt x="4579032" y="175803"/>
                </a:cubicBezTo>
                <a:lnTo>
                  <a:pt x="4572000" y="165757"/>
                </a:lnTo>
                <a:cubicBezTo>
                  <a:pt x="4609504" y="145665"/>
                  <a:pt x="4629262" y="132606"/>
                  <a:pt x="4631271" y="126578"/>
                </a:cubicBezTo>
                <a:lnTo>
                  <a:pt x="4631271" y="118541"/>
                </a:lnTo>
                <a:cubicBezTo>
                  <a:pt x="4631271" y="115862"/>
                  <a:pt x="4629932" y="114523"/>
                  <a:pt x="4627252" y="114523"/>
                </a:cubicBezTo>
                <a:cubicBezTo>
                  <a:pt x="4623904" y="114523"/>
                  <a:pt x="4608835" y="116532"/>
                  <a:pt x="4582046" y="120550"/>
                </a:cubicBezTo>
                <a:lnTo>
                  <a:pt x="4582046" y="106486"/>
                </a:lnTo>
                <a:cubicBezTo>
                  <a:pt x="4614862" y="102468"/>
                  <a:pt x="4631271" y="99454"/>
                  <a:pt x="4631271" y="97445"/>
                </a:cubicBezTo>
                <a:lnTo>
                  <a:pt x="4631271" y="93427"/>
                </a:lnTo>
                <a:cubicBezTo>
                  <a:pt x="4631271" y="80702"/>
                  <a:pt x="4624574" y="78023"/>
                  <a:pt x="4611180" y="85390"/>
                </a:cubicBezTo>
                <a:lnTo>
                  <a:pt x="4601134" y="82376"/>
                </a:lnTo>
                <a:lnTo>
                  <a:pt x="4621225" y="67307"/>
                </a:lnTo>
                <a:cubicBezTo>
                  <a:pt x="4632610" y="53913"/>
                  <a:pt x="4643326" y="45206"/>
                  <a:pt x="4653372" y="41188"/>
                </a:cubicBezTo>
                <a:cubicBezTo>
                  <a:pt x="4656720" y="39179"/>
                  <a:pt x="4659064" y="38174"/>
                  <a:pt x="4660404" y="38174"/>
                </a:cubicBezTo>
                <a:cubicBezTo>
                  <a:pt x="4660404" y="36165"/>
                  <a:pt x="4657725" y="29133"/>
                  <a:pt x="4652368" y="17078"/>
                </a:cubicBezTo>
                <a:close/>
                <a:moveTo>
                  <a:pt x="4419786" y="11050"/>
                </a:moveTo>
                <a:lnTo>
                  <a:pt x="4426818" y="11050"/>
                </a:lnTo>
                <a:cubicBezTo>
                  <a:pt x="4430837" y="11050"/>
                  <a:pt x="4433516" y="15403"/>
                  <a:pt x="4434855" y="24110"/>
                </a:cubicBezTo>
                <a:lnTo>
                  <a:pt x="4425814" y="50229"/>
                </a:lnTo>
                <a:lnTo>
                  <a:pt x="4425814" y="52238"/>
                </a:lnTo>
                <a:cubicBezTo>
                  <a:pt x="4426484" y="53578"/>
                  <a:pt x="4427488" y="54247"/>
                  <a:pt x="4428828" y="54247"/>
                </a:cubicBezTo>
                <a:lnTo>
                  <a:pt x="4429832" y="54247"/>
                </a:lnTo>
                <a:cubicBezTo>
                  <a:pt x="4436529" y="54247"/>
                  <a:pt x="4453607" y="52238"/>
                  <a:pt x="4481066" y="48220"/>
                </a:cubicBezTo>
                <a:cubicBezTo>
                  <a:pt x="4483076" y="48220"/>
                  <a:pt x="4492117" y="49559"/>
                  <a:pt x="4508190" y="52238"/>
                </a:cubicBezTo>
                <a:lnTo>
                  <a:pt x="4508190" y="56257"/>
                </a:lnTo>
                <a:cubicBezTo>
                  <a:pt x="4505511" y="62954"/>
                  <a:pt x="4500154" y="66303"/>
                  <a:pt x="4492117" y="66303"/>
                </a:cubicBezTo>
                <a:lnTo>
                  <a:pt x="4478052" y="66303"/>
                </a:lnTo>
                <a:cubicBezTo>
                  <a:pt x="4435860" y="66972"/>
                  <a:pt x="4414428" y="75009"/>
                  <a:pt x="4413759" y="90413"/>
                </a:cubicBezTo>
                <a:cubicBezTo>
                  <a:pt x="4415768" y="90413"/>
                  <a:pt x="4416772" y="91082"/>
                  <a:pt x="4416772" y="92422"/>
                </a:cubicBezTo>
                <a:cubicBezTo>
                  <a:pt x="4436864" y="91082"/>
                  <a:pt x="4456286" y="89073"/>
                  <a:pt x="4475039" y="86394"/>
                </a:cubicBezTo>
                <a:cubicBezTo>
                  <a:pt x="4485754" y="86394"/>
                  <a:pt x="4491447" y="101296"/>
                  <a:pt x="4492117" y="131099"/>
                </a:cubicBezTo>
                <a:cubicBezTo>
                  <a:pt x="4492786" y="160901"/>
                  <a:pt x="4493122" y="183170"/>
                  <a:pt x="4493122" y="197904"/>
                </a:cubicBezTo>
                <a:lnTo>
                  <a:pt x="4493122" y="213977"/>
                </a:lnTo>
                <a:cubicBezTo>
                  <a:pt x="4493122" y="217996"/>
                  <a:pt x="4490442" y="228042"/>
                  <a:pt x="4485084" y="244115"/>
                </a:cubicBezTo>
                <a:lnTo>
                  <a:pt x="4479057" y="244115"/>
                </a:lnTo>
                <a:cubicBezTo>
                  <a:pt x="4467002" y="234739"/>
                  <a:pt x="4458630" y="230051"/>
                  <a:pt x="4453942" y="230051"/>
                </a:cubicBezTo>
                <a:lnTo>
                  <a:pt x="4453942" y="217996"/>
                </a:lnTo>
                <a:lnTo>
                  <a:pt x="4469011" y="216991"/>
                </a:lnTo>
                <a:lnTo>
                  <a:pt x="4470016" y="216991"/>
                </a:lnTo>
                <a:cubicBezTo>
                  <a:pt x="4472025" y="216991"/>
                  <a:pt x="4473030" y="215986"/>
                  <a:pt x="4473030" y="213977"/>
                </a:cubicBezTo>
                <a:lnTo>
                  <a:pt x="4473030" y="187858"/>
                </a:lnTo>
                <a:cubicBezTo>
                  <a:pt x="4473030" y="177142"/>
                  <a:pt x="4472360" y="160734"/>
                  <a:pt x="4471020" y="138633"/>
                </a:cubicBezTo>
                <a:lnTo>
                  <a:pt x="4470016" y="138633"/>
                </a:lnTo>
                <a:lnTo>
                  <a:pt x="4425814" y="146670"/>
                </a:lnTo>
                <a:lnTo>
                  <a:pt x="4413759" y="145665"/>
                </a:lnTo>
                <a:cubicBezTo>
                  <a:pt x="4413759" y="151023"/>
                  <a:pt x="4413759" y="157720"/>
                  <a:pt x="4413759" y="165757"/>
                </a:cubicBezTo>
                <a:cubicBezTo>
                  <a:pt x="4440548" y="162408"/>
                  <a:pt x="4453942" y="159395"/>
                  <a:pt x="4453942" y="156716"/>
                </a:cubicBezTo>
                <a:cubicBezTo>
                  <a:pt x="4465328" y="159395"/>
                  <a:pt x="4471020" y="162743"/>
                  <a:pt x="4471020" y="166762"/>
                </a:cubicBezTo>
                <a:lnTo>
                  <a:pt x="4471020" y="169775"/>
                </a:lnTo>
                <a:cubicBezTo>
                  <a:pt x="4471020" y="174463"/>
                  <a:pt x="4455952" y="178817"/>
                  <a:pt x="4425814" y="182835"/>
                </a:cubicBezTo>
                <a:lnTo>
                  <a:pt x="4414764" y="176808"/>
                </a:lnTo>
                <a:lnTo>
                  <a:pt x="4413759" y="176808"/>
                </a:lnTo>
                <a:cubicBezTo>
                  <a:pt x="4412419" y="177477"/>
                  <a:pt x="4411750" y="178147"/>
                  <a:pt x="4411750" y="178817"/>
                </a:cubicBezTo>
                <a:lnTo>
                  <a:pt x="4411750" y="184844"/>
                </a:lnTo>
                <a:cubicBezTo>
                  <a:pt x="4409740" y="213642"/>
                  <a:pt x="4408736" y="228711"/>
                  <a:pt x="4408736" y="230051"/>
                </a:cubicBezTo>
                <a:lnTo>
                  <a:pt x="4402708" y="233065"/>
                </a:lnTo>
                <a:cubicBezTo>
                  <a:pt x="4396680" y="229716"/>
                  <a:pt x="4392997" y="226032"/>
                  <a:pt x="4391658" y="222014"/>
                </a:cubicBezTo>
                <a:lnTo>
                  <a:pt x="4391658" y="202927"/>
                </a:lnTo>
                <a:cubicBezTo>
                  <a:pt x="4392830" y="161906"/>
                  <a:pt x="4393489" y="137550"/>
                  <a:pt x="4393636" y="129859"/>
                </a:cubicBezTo>
                <a:lnTo>
                  <a:pt x="4393652" y="128684"/>
                </a:lnTo>
                <a:lnTo>
                  <a:pt x="4373512" y="150437"/>
                </a:lnTo>
                <a:cubicBezTo>
                  <a:pt x="4354802" y="170027"/>
                  <a:pt x="4343437" y="179821"/>
                  <a:pt x="4339419" y="179821"/>
                </a:cubicBezTo>
                <a:lnTo>
                  <a:pt x="4339419" y="174798"/>
                </a:lnTo>
                <a:cubicBezTo>
                  <a:pt x="4372236" y="133945"/>
                  <a:pt x="4391658" y="100124"/>
                  <a:pt x="4397686" y="73335"/>
                </a:cubicBezTo>
                <a:lnTo>
                  <a:pt x="4372570" y="75344"/>
                </a:lnTo>
                <a:cubicBezTo>
                  <a:pt x="4364534" y="75344"/>
                  <a:pt x="4359176" y="72330"/>
                  <a:pt x="4356497" y="66303"/>
                </a:cubicBezTo>
                <a:lnTo>
                  <a:pt x="4356497" y="59270"/>
                </a:lnTo>
                <a:lnTo>
                  <a:pt x="4371566" y="59270"/>
                </a:lnTo>
                <a:lnTo>
                  <a:pt x="4404718" y="56257"/>
                </a:lnTo>
                <a:cubicBezTo>
                  <a:pt x="4408736" y="54247"/>
                  <a:pt x="4413759" y="39179"/>
                  <a:pt x="4419786" y="11050"/>
                </a:cubicBezTo>
                <a:close/>
                <a:moveTo>
                  <a:pt x="3402099" y="11050"/>
                </a:moveTo>
                <a:cubicBezTo>
                  <a:pt x="3412145" y="19087"/>
                  <a:pt x="3422191" y="43532"/>
                  <a:pt x="3432237" y="84385"/>
                </a:cubicBezTo>
                <a:lnTo>
                  <a:pt x="3435251" y="85390"/>
                </a:lnTo>
                <a:cubicBezTo>
                  <a:pt x="3443957" y="85390"/>
                  <a:pt x="3454338" y="83715"/>
                  <a:pt x="3466393" y="80367"/>
                </a:cubicBezTo>
                <a:cubicBezTo>
                  <a:pt x="3475100" y="83046"/>
                  <a:pt x="3479788" y="86394"/>
                  <a:pt x="3480457" y="90413"/>
                </a:cubicBezTo>
                <a:lnTo>
                  <a:pt x="3480457" y="98449"/>
                </a:lnTo>
                <a:lnTo>
                  <a:pt x="3466393" y="100459"/>
                </a:lnTo>
                <a:cubicBezTo>
                  <a:pt x="3457017" y="101128"/>
                  <a:pt x="3447306" y="101798"/>
                  <a:pt x="3437260" y="102468"/>
                </a:cubicBezTo>
                <a:lnTo>
                  <a:pt x="3437260" y="103472"/>
                </a:lnTo>
                <a:cubicBezTo>
                  <a:pt x="3443957" y="127583"/>
                  <a:pt x="3448645" y="139638"/>
                  <a:pt x="3451324" y="139638"/>
                </a:cubicBezTo>
                <a:lnTo>
                  <a:pt x="3452329" y="139638"/>
                </a:lnTo>
                <a:lnTo>
                  <a:pt x="3466393" y="117537"/>
                </a:lnTo>
                <a:lnTo>
                  <a:pt x="3472420" y="117537"/>
                </a:lnTo>
                <a:lnTo>
                  <a:pt x="3476439" y="126578"/>
                </a:lnTo>
                <a:cubicBezTo>
                  <a:pt x="3474430" y="133945"/>
                  <a:pt x="3469072" y="143656"/>
                  <a:pt x="3460366" y="155711"/>
                </a:cubicBezTo>
                <a:lnTo>
                  <a:pt x="3460366" y="158725"/>
                </a:lnTo>
                <a:cubicBezTo>
                  <a:pt x="3467063" y="174129"/>
                  <a:pt x="3476104" y="188193"/>
                  <a:pt x="3487490" y="200918"/>
                </a:cubicBezTo>
                <a:lnTo>
                  <a:pt x="3496531" y="206945"/>
                </a:lnTo>
                <a:cubicBezTo>
                  <a:pt x="3497200" y="187523"/>
                  <a:pt x="3500214" y="177812"/>
                  <a:pt x="3505572" y="177812"/>
                </a:cubicBezTo>
                <a:cubicBezTo>
                  <a:pt x="3511600" y="187188"/>
                  <a:pt x="3514613" y="195895"/>
                  <a:pt x="3514613" y="203931"/>
                </a:cubicBezTo>
                <a:lnTo>
                  <a:pt x="3514613" y="234069"/>
                </a:lnTo>
                <a:cubicBezTo>
                  <a:pt x="3514613" y="238087"/>
                  <a:pt x="3511934" y="240097"/>
                  <a:pt x="3506577" y="240097"/>
                </a:cubicBezTo>
                <a:lnTo>
                  <a:pt x="3503563" y="240097"/>
                </a:lnTo>
                <a:cubicBezTo>
                  <a:pt x="3478113" y="221344"/>
                  <a:pt x="3460366" y="199913"/>
                  <a:pt x="3450320" y="175803"/>
                </a:cubicBezTo>
                <a:lnTo>
                  <a:pt x="3447306" y="175803"/>
                </a:lnTo>
                <a:cubicBezTo>
                  <a:pt x="3435920" y="186519"/>
                  <a:pt x="3423530" y="196564"/>
                  <a:pt x="3410136" y="205941"/>
                </a:cubicBezTo>
                <a:lnTo>
                  <a:pt x="3403104" y="205941"/>
                </a:lnTo>
                <a:lnTo>
                  <a:pt x="3403104" y="200918"/>
                </a:lnTo>
                <a:cubicBezTo>
                  <a:pt x="3421856" y="181496"/>
                  <a:pt x="3433242" y="167096"/>
                  <a:pt x="3437260" y="157720"/>
                </a:cubicBezTo>
                <a:lnTo>
                  <a:pt x="3437260" y="152697"/>
                </a:lnTo>
                <a:cubicBezTo>
                  <a:pt x="3427214" y="125908"/>
                  <a:pt x="3420852" y="110505"/>
                  <a:pt x="3418173" y="106486"/>
                </a:cubicBezTo>
                <a:lnTo>
                  <a:pt x="3406118" y="108495"/>
                </a:lnTo>
                <a:cubicBezTo>
                  <a:pt x="3400090" y="110505"/>
                  <a:pt x="3394062" y="111844"/>
                  <a:pt x="3388035" y="112514"/>
                </a:cubicBezTo>
                <a:cubicBezTo>
                  <a:pt x="3388705" y="116532"/>
                  <a:pt x="3389374" y="119881"/>
                  <a:pt x="3390044" y="122560"/>
                </a:cubicBezTo>
                <a:lnTo>
                  <a:pt x="3405113" y="118541"/>
                </a:lnTo>
                <a:cubicBezTo>
                  <a:pt x="3402434" y="127917"/>
                  <a:pt x="3398416" y="134950"/>
                  <a:pt x="3393058" y="139638"/>
                </a:cubicBezTo>
                <a:cubicBezTo>
                  <a:pt x="3391049" y="197234"/>
                  <a:pt x="3387700" y="226032"/>
                  <a:pt x="3383012" y="226032"/>
                </a:cubicBezTo>
                <a:lnTo>
                  <a:pt x="3376984" y="226032"/>
                </a:lnTo>
                <a:cubicBezTo>
                  <a:pt x="3354214" y="213308"/>
                  <a:pt x="3341489" y="203597"/>
                  <a:pt x="3338810" y="196899"/>
                </a:cubicBezTo>
                <a:lnTo>
                  <a:pt x="3338810" y="192881"/>
                </a:lnTo>
                <a:cubicBezTo>
                  <a:pt x="3344168" y="192881"/>
                  <a:pt x="3354214" y="195225"/>
                  <a:pt x="3368948" y="199913"/>
                </a:cubicBezTo>
                <a:lnTo>
                  <a:pt x="3371962" y="199913"/>
                </a:lnTo>
                <a:cubicBezTo>
                  <a:pt x="3376650" y="199913"/>
                  <a:pt x="3378324" y="184509"/>
                  <a:pt x="3376984" y="153702"/>
                </a:cubicBezTo>
                <a:cubicBezTo>
                  <a:pt x="3374975" y="150353"/>
                  <a:pt x="3373971" y="148344"/>
                  <a:pt x="3373971" y="147674"/>
                </a:cubicBezTo>
                <a:cubicBezTo>
                  <a:pt x="3371962" y="147674"/>
                  <a:pt x="3360576" y="154707"/>
                  <a:pt x="3339815" y="168771"/>
                </a:cubicBezTo>
                <a:cubicBezTo>
                  <a:pt x="3333118" y="173459"/>
                  <a:pt x="3327090" y="175803"/>
                  <a:pt x="3321732" y="175803"/>
                </a:cubicBezTo>
                <a:lnTo>
                  <a:pt x="3314700" y="165757"/>
                </a:lnTo>
                <a:cubicBezTo>
                  <a:pt x="3352205" y="145665"/>
                  <a:pt x="3371962" y="132606"/>
                  <a:pt x="3373971" y="126578"/>
                </a:cubicBezTo>
                <a:lnTo>
                  <a:pt x="3373971" y="118541"/>
                </a:lnTo>
                <a:cubicBezTo>
                  <a:pt x="3373971" y="115862"/>
                  <a:pt x="3372631" y="114523"/>
                  <a:pt x="3369952" y="114523"/>
                </a:cubicBezTo>
                <a:cubicBezTo>
                  <a:pt x="3366604" y="114523"/>
                  <a:pt x="3351535" y="116532"/>
                  <a:pt x="3324746" y="120550"/>
                </a:cubicBezTo>
                <a:lnTo>
                  <a:pt x="3324746" y="106486"/>
                </a:lnTo>
                <a:cubicBezTo>
                  <a:pt x="3357562" y="102468"/>
                  <a:pt x="3373971" y="99454"/>
                  <a:pt x="3373971" y="97445"/>
                </a:cubicBezTo>
                <a:lnTo>
                  <a:pt x="3373971" y="93427"/>
                </a:lnTo>
                <a:cubicBezTo>
                  <a:pt x="3373971" y="80702"/>
                  <a:pt x="3367274" y="78023"/>
                  <a:pt x="3353879" y="85390"/>
                </a:cubicBezTo>
                <a:lnTo>
                  <a:pt x="3343833" y="82376"/>
                </a:lnTo>
                <a:lnTo>
                  <a:pt x="3363925" y="67307"/>
                </a:lnTo>
                <a:cubicBezTo>
                  <a:pt x="3375310" y="53913"/>
                  <a:pt x="3386026" y="45206"/>
                  <a:pt x="3396072" y="41188"/>
                </a:cubicBezTo>
                <a:cubicBezTo>
                  <a:pt x="3399420" y="39179"/>
                  <a:pt x="3401764" y="38174"/>
                  <a:pt x="3403104" y="38174"/>
                </a:cubicBezTo>
                <a:cubicBezTo>
                  <a:pt x="3403104" y="36165"/>
                  <a:pt x="3400425" y="29133"/>
                  <a:pt x="3395067" y="17078"/>
                </a:cubicBezTo>
                <a:close/>
                <a:moveTo>
                  <a:pt x="858925" y="11050"/>
                </a:moveTo>
                <a:cubicBezTo>
                  <a:pt x="868970" y="19087"/>
                  <a:pt x="879016" y="43532"/>
                  <a:pt x="889062" y="84385"/>
                </a:cubicBezTo>
                <a:lnTo>
                  <a:pt x="892076" y="85390"/>
                </a:lnTo>
                <a:cubicBezTo>
                  <a:pt x="900782" y="85390"/>
                  <a:pt x="911163" y="83715"/>
                  <a:pt x="923218" y="80367"/>
                </a:cubicBezTo>
                <a:cubicBezTo>
                  <a:pt x="931925" y="83046"/>
                  <a:pt x="936613" y="86394"/>
                  <a:pt x="937283" y="90413"/>
                </a:cubicBezTo>
                <a:lnTo>
                  <a:pt x="937283" y="98449"/>
                </a:lnTo>
                <a:lnTo>
                  <a:pt x="923218" y="100459"/>
                </a:lnTo>
                <a:cubicBezTo>
                  <a:pt x="913842" y="101128"/>
                  <a:pt x="904131" y="101798"/>
                  <a:pt x="894085" y="102468"/>
                </a:cubicBezTo>
                <a:lnTo>
                  <a:pt x="894085" y="103472"/>
                </a:lnTo>
                <a:cubicBezTo>
                  <a:pt x="900782" y="127583"/>
                  <a:pt x="905471" y="139638"/>
                  <a:pt x="908149" y="139638"/>
                </a:cubicBezTo>
                <a:lnTo>
                  <a:pt x="909154" y="139638"/>
                </a:lnTo>
                <a:lnTo>
                  <a:pt x="923218" y="117537"/>
                </a:lnTo>
                <a:lnTo>
                  <a:pt x="929246" y="117537"/>
                </a:lnTo>
                <a:lnTo>
                  <a:pt x="933264" y="126578"/>
                </a:lnTo>
                <a:cubicBezTo>
                  <a:pt x="931255" y="133945"/>
                  <a:pt x="925897" y="143656"/>
                  <a:pt x="917191" y="155711"/>
                </a:cubicBezTo>
                <a:lnTo>
                  <a:pt x="917191" y="158725"/>
                </a:lnTo>
                <a:cubicBezTo>
                  <a:pt x="923888" y="174129"/>
                  <a:pt x="932929" y="188193"/>
                  <a:pt x="944315" y="200918"/>
                </a:cubicBezTo>
                <a:lnTo>
                  <a:pt x="953356" y="206945"/>
                </a:lnTo>
                <a:cubicBezTo>
                  <a:pt x="954026" y="187523"/>
                  <a:pt x="957040" y="177812"/>
                  <a:pt x="962397" y="177812"/>
                </a:cubicBezTo>
                <a:cubicBezTo>
                  <a:pt x="968425" y="187188"/>
                  <a:pt x="971439" y="195895"/>
                  <a:pt x="971439" y="203931"/>
                </a:cubicBezTo>
                <a:lnTo>
                  <a:pt x="971439" y="234069"/>
                </a:lnTo>
                <a:cubicBezTo>
                  <a:pt x="971439" y="238087"/>
                  <a:pt x="968760" y="240097"/>
                  <a:pt x="963402" y="240097"/>
                </a:cubicBezTo>
                <a:lnTo>
                  <a:pt x="960388" y="240097"/>
                </a:lnTo>
                <a:cubicBezTo>
                  <a:pt x="934939" y="221344"/>
                  <a:pt x="917191" y="199913"/>
                  <a:pt x="907145" y="175803"/>
                </a:cubicBezTo>
                <a:lnTo>
                  <a:pt x="904131" y="175803"/>
                </a:lnTo>
                <a:cubicBezTo>
                  <a:pt x="892746" y="186519"/>
                  <a:pt x="880356" y="196564"/>
                  <a:pt x="866961" y="205941"/>
                </a:cubicBezTo>
                <a:lnTo>
                  <a:pt x="859929" y="205941"/>
                </a:lnTo>
                <a:lnTo>
                  <a:pt x="859929" y="200918"/>
                </a:lnTo>
                <a:cubicBezTo>
                  <a:pt x="878682" y="181496"/>
                  <a:pt x="890067" y="167096"/>
                  <a:pt x="894085" y="157720"/>
                </a:cubicBezTo>
                <a:lnTo>
                  <a:pt x="894085" y="152697"/>
                </a:lnTo>
                <a:cubicBezTo>
                  <a:pt x="884039" y="125908"/>
                  <a:pt x="877677" y="110505"/>
                  <a:pt x="874998" y="106486"/>
                </a:cubicBezTo>
                <a:lnTo>
                  <a:pt x="862943" y="108495"/>
                </a:lnTo>
                <a:cubicBezTo>
                  <a:pt x="856915" y="110505"/>
                  <a:pt x="850888" y="111844"/>
                  <a:pt x="844860" y="112514"/>
                </a:cubicBezTo>
                <a:cubicBezTo>
                  <a:pt x="845530" y="116532"/>
                  <a:pt x="846200" y="119881"/>
                  <a:pt x="846869" y="122560"/>
                </a:cubicBezTo>
                <a:lnTo>
                  <a:pt x="861938" y="118541"/>
                </a:lnTo>
                <a:cubicBezTo>
                  <a:pt x="859259" y="127917"/>
                  <a:pt x="855241" y="134950"/>
                  <a:pt x="849883" y="139638"/>
                </a:cubicBezTo>
                <a:cubicBezTo>
                  <a:pt x="847874" y="197234"/>
                  <a:pt x="844525" y="226032"/>
                  <a:pt x="839837" y="226032"/>
                </a:cubicBezTo>
                <a:lnTo>
                  <a:pt x="833810" y="226032"/>
                </a:lnTo>
                <a:cubicBezTo>
                  <a:pt x="811039" y="213308"/>
                  <a:pt x="798314" y="203597"/>
                  <a:pt x="795635" y="196899"/>
                </a:cubicBezTo>
                <a:lnTo>
                  <a:pt x="795635" y="192881"/>
                </a:lnTo>
                <a:cubicBezTo>
                  <a:pt x="800993" y="192881"/>
                  <a:pt x="811039" y="195225"/>
                  <a:pt x="825773" y="199913"/>
                </a:cubicBezTo>
                <a:lnTo>
                  <a:pt x="828787" y="199913"/>
                </a:lnTo>
                <a:cubicBezTo>
                  <a:pt x="833475" y="199913"/>
                  <a:pt x="835149" y="184509"/>
                  <a:pt x="833810" y="153702"/>
                </a:cubicBezTo>
                <a:cubicBezTo>
                  <a:pt x="831801" y="150353"/>
                  <a:pt x="830796" y="148344"/>
                  <a:pt x="830796" y="147674"/>
                </a:cubicBezTo>
                <a:cubicBezTo>
                  <a:pt x="828787" y="147674"/>
                  <a:pt x="817401" y="154707"/>
                  <a:pt x="796640" y="168771"/>
                </a:cubicBezTo>
                <a:cubicBezTo>
                  <a:pt x="789943" y="173459"/>
                  <a:pt x="783915" y="175803"/>
                  <a:pt x="778557" y="175803"/>
                </a:cubicBezTo>
                <a:lnTo>
                  <a:pt x="771525" y="165757"/>
                </a:lnTo>
                <a:cubicBezTo>
                  <a:pt x="809030" y="145665"/>
                  <a:pt x="828787" y="132606"/>
                  <a:pt x="830796" y="126578"/>
                </a:cubicBezTo>
                <a:lnTo>
                  <a:pt x="830796" y="118541"/>
                </a:lnTo>
                <a:cubicBezTo>
                  <a:pt x="830796" y="115862"/>
                  <a:pt x="829457" y="114523"/>
                  <a:pt x="826778" y="114523"/>
                </a:cubicBezTo>
                <a:cubicBezTo>
                  <a:pt x="823429" y="114523"/>
                  <a:pt x="808360" y="116532"/>
                  <a:pt x="781571" y="120550"/>
                </a:cubicBezTo>
                <a:lnTo>
                  <a:pt x="781571" y="106486"/>
                </a:lnTo>
                <a:cubicBezTo>
                  <a:pt x="814388" y="102468"/>
                  <a:pt x="830796" y="99454"/>
                  <a:pt x="830796" y="97445"/>
                </a:cubicBezTo>
                <a:lnTo>
                  <a:pt x="830796" y="93427"/>
                </a:lnTo>
                <a:cubicBezTo>
                  <a:pt x="830796" y="80702"/>
                  <a:pt x="824099" y="78023"/>
                  <a:pt x="810704" y="85390"/>
                </a:cubicBezTo>
                <a:lnTo>
                  <a:pt x="800658" y="82376"/>
                </a:lnTo>
                <a:lnTo>
                  <a:pt x="820750" y="67307"/>
                </a:lnTo>
                <a:cubicBezTo>
                  <a:pt x="832135" y="53913"/>
                  <a:pt x="842851" y="45206"/>
                  <a:pt x="852897" y="41188"/>
                </a:cubicBezTo>
                <a:cubicBezTo>
                  <a:pt x="856246" y="39179"/>
                  <a:pt x="858590" y="38174"/>
                  <a:pt x="859929" y="38174"/>
                </a:cubicBezTo>
                <a:cubicBezTo>
                  <a:pt x="859929" y="36165"/>
                  <a:pt x="857250" y="29133"/>
                  <a:pt x="851892" y="17078"/>
                </a:cubicBezTo>
                <a:close/>
                <a:moveTo>
                  <a:pt x="87400" y="11050"/>
                </a:moveTo>
                <a:cubicBezTo>
                  <a:pt x="97445" y="19087"/>
                  <a:pt x="107491" y="43532"/>
                  <a:pt x="117537" y="84385"/>
                </a:cubicBezTo>
                <a:lnTo>
                  <a:pt x="120551" y="85390"/>
                </a:lnTo>
                <a:cubicBezTo>
                  <a:pt x="129257" y="85390"/>
                  <a:pt x="139638" y="83715"/>
                  <a:pt x="151693" y="80367"/>
                </a:cubicBezTo>
                <a:cubicBezTo>
                  <a:pt x="160400" y="83046"/>
                  <a:pt x="165088" y="86394"/>
                  <a:pt x="165758" y="90413"/>
                </a:cubicBezTo>
                <a:lnTo>
                  <a:pt x="165758" y="98449"/>
                </a:lnTo>
                <a:lnTo>
                  <a:pt x="151693" y="100459"/>
                </a:lnTo>
                <a:cubicBezTo>
                  <a:pt x="142317" y="101128"/>
                  <a:pt x="132606" y="101798"/>
                  <a:pt x="122560" y="102468"/>
                </a:cubicBezTo>
                <a:lnTo>
                  <a:pt x="122560" y="103472"/>
                </a:lnTo>
                <a:cubicBezTo>
                  <a:pt x="129257" y="127583"/>
                  <a:pt x="133946" y="139638"/>
                  <a:pt x="136625" y="139638"/>
                </a:cubicBezTo>
                <a:lnTo>
                  <a:pt x="137629" y="139638"/>
                </a:lnTo>
                <a:lnTo>
                  <a:pt x="151693" y="117537"/>
                </a:lnTo>
                <a:lnTo>
                  <a:pt x="157721" y="117537"/>
                </a:lnTo>
                <a:lnTo>
                  <a:pt x="161739" y="126578"/>
                </a:lnTo>
                <a:cubicBezTo>
                  <a:pt x="159730" y="133945"/>
                  <a:pt x="154372" y="143656"/>
                  <a:pt x="145666" y="155711"/>
                </a:cubicBezTo>
                <a:lnTo>
                  <a:pt x="145666" y="158725"/>
                </a:lnTo>
                <a:cubicBezTo>
                  <a:pt x="152363" y="174129"/>
                  <a:pt x="161404" y="188193"/>
                  <a:pt x="172790" y="200918"/>
                </a:cubicBezTo>
                <a:lnTo>
                  <a:pt x="181831" y="206945"/>
                </a:lnTo>
                <a:cubicBezTo>
                  <a:pt x="182501" y="187523"/>
                  <a:pt x="185514" y="177812"/>
                  <a:pt x="190872" y="177812"/>
                </a:cubicBezTo>
                <a:cubicBezTo>
                  <a:pt x="196900" y="187188"/>
                  <a:pt x="199914" y="195895"/>
                  <a:pt x="199914" y="203931"/>
                </a:cubicBezTo>
                <a:lnTo>
                  <a:pt x="199914" y="234069"/>
                </a:lnTo>
                <a:cubicBezTo>
                  <a:pt x="199914" y="238087"/>
                  <a:pt x="197235" y="240097"/>
                  <a:pt x="191877" y="240097"/>
                </a:cubicBezTo>
                <a:lnTo>
                  <a:pt x="188863" y="240097"/>
                </a:lnTo>
                <a:cubicBezTo>
                  <a:pt x="163413" y="221344"/>
                  <a:pt x="145666" y="199913"/>
                  <a:pt x="135620" y="175803"/>
                </a:cubicBezTo>
                <a:lnTo>
                  <a:pt x="132606" y="175803"/>
                </a:lnTo>
                <a:cubicBezTo>
                  <a:pt x="121221" y="186519"/>
                  <a:pt x="108831" y="196564"/>
                  <a:pt x="95436" y="205941"/>
                </a:cubicBezTo>
                <a:lnTo>
                  <a:pt x="88404" y="205941"/>
                </a:lnTo>
                <a:lnTo>
                  <a:pt x="88404" y="200918"/>
                </a:lnTo>
                <a:cubicBezTo>
                  <a:pt x="107156" y="181496"/>
                  <a:pt x="118542" y="167096"/>
                  <a:pt x="122560" y="157720"/>
                </a:cubicBezTo>
                <a:lnTo>
                  <a:pt x="122560" y="152697"/>
                </a:lnTo>
                <a:cubicBezTo>
                  <a:pt x="112514" y="125908"/>
                  <a:pt x="106152" y="110505"/>
                  <a:pt x="103473" y="106486"/>
                </a:cubicBezTo>
                <a:lnTo>
                  <a:pt x="91418" y="108495"/>
                </a:lnTo>
                <a:cubicBezTo>
                  <a:pt x="85390" y="110505"/>
                  <a:pt x="79363" y="111844"/>
                  <a:pt x="73335" y="112514"/>
                </a:cubicBezTo>
                <a:cubicBezTo>
                  <a:pt x="74005" y="116532"/>
                  <a:pt x="74675" y="119881"/>
                  <a:pt x="75345" y="122560"/>
                </a:cubicBezTo>
                <a:lnTo>
                  <a:pt x="90413" y="118541"/>
                </a:lnTo>
                <a:cubicBezTo>
                  <a:pt x="87734" y="127917"/>
                  <a:pt x="83716" y="134950"/>
                  <a:pt x="78358" y="139638"/>
                </a:cubicBezTo>
                <a:cubicBezTo>
                  <a:pt x="76349" y="197234"/>
                  <a:pt x="73000" y="226032"/>
                  <a:pt x="68312" y="226032"/>
                </a:cubicBezTo>
                <a:lnTo>
                  <a:pt x="62285" y="226032"/>
                </a:lnTo>
                <a:cubicBezTo>
                  <a:pt x="39514" y="213308"/>
                  <a:pt x="26789" y="203597"/>
                  <a:pt x="24110" y="196899"/>
                </a:cubicBezTo>
                <a:lnTo>
                  <a:pt x="24110" y="192881"/>
                </a:lnTo>
                <a:cubicBezTo>
                  <a:pt x="29468" y="192881"/>
                  <a:pt x="39514" y="195225"/>
                  <a:pt x="54248" y="199913"/>
                </a:cubicBezTo>
                <a:lnTo>
                  <a:pt x="57262" y="199913"/>
                </a:lnTo>
                <a:cubicBezTo>
                  <a:pt x="61950" y="199913"/>
                  <a:pt x="63624" y="184509"/>
                  <a:pt x="62285" y="153702"/>
                </a:cubicBezTo>
                <a:cubicBezTo>
                  <a:pt x="60276" y="150353"/>
                  <a:pt x="59271" y="148344"/>
                  <a:pt x="59271" y="147674"/>
                </a:cubicBezTo>
                <a:cubicBezTo>
                  <a:pt x="57262" y="147674"/>
                  <a:pt x="45876" y="154707"/>
                  <a:pt x="25115" y="168771"/>
                </a:cubicBezTo>
                <a:cubicBezTo>
                  <a:pt x="18418" y="173459"/>
                  <a:pt x="12390" y="175803"/>
                  <a:pt x="7032" y="175803"/>
                </a:cubicBezTo>
                <a:lnTo>
                  <a:pt x="0" y="165757"/>
                </a:lnTo>
                <a:cubicBezTo>
                  <a:pt x="37505" y="145665"/>
                  <a:pt x="57262" y="132606"/>
                  <a:pt x="59271" y="126578"/>
                </a:cubicBezTo>
                <a:lnTo>
                  <a:pt x="59271" y="118541"/>
                </a:lnTo>
                <a:cubicBezTo>
                  <a:pt x="59271" y="115862"/>
                  <a:pt x="57932" y="114523"/>
                  <a:pt x="55253" y="114523"/>
                </a:cubicBezTo>
                <a:cubicBezTo>
                  <a:pt x="51904" y="114523"/>
                  <a:pt x="36835" y="116532"/>
                  <a:pt x="10046" y="120550"/>
                </a:cubicBezTo>
                <a:lnTo>
                  <a:pt x="10046" y="106486"/>
                </a:lnTo>
                <a:cubicBezTo>
                  <a:pt x="42863" y="102468"/>
                  <a:pt x="59271" y="99454"/>
                  <a:pt x="59271" y="97445"/>
                </a:cubicBezTo>
                <a:lnTo>
                  <a:pt x="59271" y="93427"/>
                </a:lnTo>
                <a:cubicBezTo>
                  <a:pt x="59271" y="80702"/>
                  <a:pt x="52574" y="78023"/>
                  <a:pt x="39179" y="85390"/>
                </a:cubicBezTo>
                <a:lnTo>
                  <a:pt x="29133" y="82376"/>
                </a:lnTo>
                <a:lnTo>
                  <a:pt x="49225" y="67307"/>
                </a:lnTo>
                <a:cubicBezTo>
                  <a:pt x="60611" y="53913"/>
                  <a:pt x="71326" y="45206"/>
                  <a:pt x="81372" y="41188"/>
                </a:cubicBezTo>
                <a:cubicBezTo>
                  <a:pt x="84721" y="39179"/>
                  <a:pt x="87065" y="38174"/>
                  <a:pt x="88404" y="38174"/>
                </a:cubicBezTo>
                <a:cubicBezTo>
                  <a:pt x="88404" y="36165"/>
                  <a:pt x="85725" y="29133"/>
                  <a:pt x="80367" y="17078"/>
                </a:cubicBezTo>
                <a:close/>
                <a:moveTo>
                  <a:pt x="2445693" y="9041"/>
                </a:moveTo>
                <a:cubicBezTo>
                  <a:pt x="2456408" y="11720"/>
                  <a:pt x="2461766" y="18082"/>
                  <a:pt x="2461766" y="28128"/>
                </a:cubicBezTo>
                <a:lnTo>
                  <a:pt x="2438661" y="28128"/>
                </a:lnTo>
                <a:lnTo>
                  <a:pt x="2439697" y="38174"/>
                </a:lnTo>
                <a:lnTo>
                  <a:pt x="2452175" y="38174"/>
                </a:lnTo>
                <a:cubicBezTo>
                  <a:pt x="2457722" y="38844"/>
                  <a:pt x="2460495" y="41188"/>
                  <a:pt x="2460495" y="45206"/>
                </a:cubicBezTo>
                <a:cubicBezTo>
                  <a:pt x="2446608" y="51903"/>
                  <a:pt x="2439665" y="58601"/>
                  <a:pt x="2439665" y="65298"/>
                </a:cubicBezTo>
                <a:cubicBezTo>
                  <a:pt x="2441674" y="69986"/>
                  <a:pt x="2447032" y="72330"/>
                  <a:pt x="2455739" y="72330"/>
                </a:cubicBezTo>
                <a:lnTo>
                  <a:pt x="2461766" y="72330"/>
                </a:lnTo>
                <a:cubicBezTo>
                  <a:pt x="2461766" y="72330"/>
                  <a:pt x="2461766" y="71325"/>
                  <a:pt x="2461766" y="69316"/>
                </a:cubicBezTo>
                <a:cubicBezTo>
                  <a:pt x="2473821" y="74004"/>
                  <a:pt x="2479849" y="81037"/>
                  <a:pt x="2479849" y="90413"/>
                </a:cubicBezTo>
                <a:lnTo>
                  <a:pt x="2476835" y="90413"/>
                </a:lnTo>
                <a:cubicBezTo>
                  <a:pt x="2465450" y="89073"/>
                  <a:pt x="2456743" y="88404"/>
                  <a:pt x="2450716" y="88404"/>
                </a:cubicBezTo>
                <a:lnTo>
                  <a:pt x="2443684" y="88404"/>
                </a:lnTo>
                <a:cubicBezTo>
                  <a:pt x="2441005" y="89073"/>
                  <a:pt x="2439665" y="90078"/>
                  <a:pt x="2439665" y="91417"/>
                </a:cubicBezTo>
                <a:lnTo>
                  <a:pt x="2439665" y="97445"/>
                </a:lnTo>
                <a:lnTo>
                  <a:pt x="2443684" y="104477"/>
                </a:lnTo>
                <a:lnTo>
                  <a:pt x="2436651" y="107491"/>
                </a:lnTo>
                <a:lnTo>
                  <a:pt x="2428615" y="107491"/>
                </a:lnTo>
                <a:cubicBezTo>
                  <a:pt x="2427307" y="94766"/>
                  <a:pt x="2425339" y="88404"/>
                  <a:pt x="2422713" y="88404"/>
                </a:cubicBezTo>
                <a:cubicBezTo>
                  <a:pt x="2414833" y="88404"/>
                  <a:pt x="2409909" y="95771"/>
                  <a:pt x="2407942" y="110505"/>
                </a:cubicBezTo>
                <a:cubicBezTo>
                  <a:pt x="2401998" y="113183"/>
                  <a:pt x="2399026" y="115193"/>
                  <a:pt x="2399026" y="116532"/>
                </a:cubicBezTo>
                <a:cubicBezTo>
                  <a:pt x="2399696" y="117872"/>
                  <a:pt x="2400701" y="118541"/>
                  <a:pt x="2402040" y="118541"/>
                </a:cubicBezTo>
                <a:cubicBezTo>
                  <a:pt x="2416879" y="114523"/>
                  <a:pt x="2430033" y="112514"/>
                  <a:pt x="2441502" y="112514"/>
                </a:cubicBezTo>
                <a:lnTo>
                  <a:pt x="2444547" y="112514"/>
                </a:lnTo>
                <a:cubicBezTo>
                  <a:pt x="2457366" y="112514"/>
                  <a:pt x="2464110" y="115193"/>
                  <a:pt x="2464780" y="120550"/>
                </a:cubicBezTo>
                <a:lnTo>
                  <a:pt x="2464780" y="126578"/>
                </a:lnTo>
                <a:cubicBezTo>
                  <a:pt x="2464780" y="140642"/>
                  <a:pt x="2450616" y="158390"/>
                  <a:pt x="2422289" y="179821"/>
                </a:cubicBezTo>
                <a:cubicBezTo>
                  <a:pt x="2420939" y="187188"/>
                  <a:pt x="2420264" y="193551"/>
                  <a:pt x="2420264" y="198908"/>
                </a:cubicBezTo>
                <a:lnTo>
                  <a:pt x="2420264" y="200918"/>
                </a:lnTo>
                <a:cubicBezTo>
                  <a:pt x="2420264" y="211633"/>
                  <a:pt x="2444479" y="219000"/>
                  <a:pt x="2492908" y="223019"/>
                </a:cubicBezTo>
                <a:cubicBezTo>
                  <a:pt x="2499606" y="223019"/>
                  <a:pt x="2508647" y="221344"/>
                  <a:pt x="2520032" y="217996"/>
                </a:cubicBezTo>
                <a:lnTo>
                  <a:pt x="2520032" y="193886"/>
                </a:lnTo>
                <a:cubicBezTo>
                  <a:pt x="2520702" y="189867"/>
                  <a:pt x="2522711" y="187858"/>
                  <a:pt x="2526060" y="187858"/>
                </a:cubicBezTo>
                <a:lnTo>
                  <a:pt x="2529074" y="187858"/>
                </a:lnTo>
                <a:cubicBezTo>
                  <a:pt x="2535101" y="205941"/>
                  <a:pt x="2538115" y="219000"/>
                  <a:pt x="2538115" y="227037"/>
                </a:cubicBezTo>
                <a:lnTo>
                  <a:pt x="2538115" y="236078"/>
                </a:lnTo>
                <a:cubicBezTo>
                  <a:pt x="2524720" y="238757"/>
                  <a:pt x="2514340" y="240097"/>
                  <a:pt x="2506973" y="240097"/>
                </a:cubicBezTo>
                <a:lnTo>
                  <a:pt x="2495922" y="240097"/>
                </a:lnTo>
                <a:cubicBezTo>
                  <a:pt x="2450873" y="240097"/>
                  <a:pt x="2422278" y="228711"/>
                  <a:pt x="2410140" y="205941"/>
                </a:cubicBezTo>
                <a:cubicBezTo>
                  <a:pt x="2406090" y="200583"/>
                  <a:pt x="2404065" y="194220"/>
                  <a:pt x="2404065" y="186853"/>
                </a:cubicBezTo>
                <a:lnTo>
                  <a:pt x="2404065" y="184844"/>
                </a:lnTo>
                <a:lnTo>
                  <a:pt x="2399011" y="184844"/>
                </a:lnTo>
                <a:cubicBezTo>
                  <a:pt x="2399011" y="190202"/>
                  <a:pt x="2382147" y="206275"/>
                  <a:pt x="2348420" y="233065"/>
                </a:cubicBezTo>
                <a:lnTo>
                  <a:pt x="2343366" y="233065"/>
                </a:lnTo>
                <a:lnTo>
                  <a:pt x="2343366" y="228042"/>
                </a:lnTo>
                <a:cubicBezTo>
                  <a:pt x="2368324" y="203931"/>
                  <a:pt x="2380802" y="188528"/>
                  <a:pt x="2380802" y="181830"/>
                </a:cubicBezTo>
                <a:lnTo>
                  <a:pt x="2368653" y="181830"/>
                </a:lnTo>
                <a:cubicBezTo>
                  <a:pt x="2363934" y="181830"/>
                  <a:pt x="2361574" y="178482"/>
                  <a:pt x="2361574" y="171785"/>
                </a:cubicBezTo>
                <a:cubicBezTo>
                  <a:pt x="2364944" y="166427"/>
                  <a:pt x="2366628" y="162408"/>
                  <a:pt x="2366628" y="159729"/>
                </a:cubicBezTo>
                <a:cubicBezTo>
                  <a:pt x="2366628" y="153032"/>
                  <a:pt x="2363259" y="145330"/>
                  <a:pt x="2356520" y="136624"/>
                </a:cubicBezTo>
                <a:lnTo>
                  <a:pt x="2356520" y="128587"/>
                </a:lnTo>
                <a:cubicBezTo>
                  <a:pt x="2376078" y="127248"/>
                  <a:pt x="2398336" y="105147"/>
                  <a:pt x="2423293" y="62284"/>
                </a:cubicBezTo>
                <a:lnTo>
                  <a:pt x="2414064" y="61280"/>
                </a:lnTo>
                <a:lnTo>
                  <a:pt x="2414064" y="54247"/>
                </a:lnTo>
                <a:lnTo>
                  <a:pt x="2427312" y="40183"/>
                </a:lnTo>
                <a:cubicBezTo>
                  <a:pt x="2427312" y="33486"/>
                  <a:pt x="2426642" y="30137"/>
                  <a:pt x="2425303" y="30137"/>
                </a:cubicBezTo>
                <a:cubicBezTo>
                  <a:pt x="2400722" y="30137"/>
                  <a:pt x="2388431" y="31812"/>
                  <a:pt x="2388431" y="35160"/>
                </a:cubicBezTo>
                <a:lnTo>
                  <a:pt x="2388431" y="47215"/>
                </a:lnTo>
                <a:cubicBezTo>
                  <a:pt x="2398477" y="47885"/>
                  <a:pt x="2403500" y="50564"/>
                  <a:pt x="2403500" y="55252"/>
                </a:cubicBezTo>
                <a:lnTo>
                  <a:pt x="2403500" y="61280"/>
                </a:lnTo>
                <a:cubicBezTo>
                  <a:pt x="2393454" y="61949"/>
                  <a:pt x="2388431" y="64628"/>
                  <a:pt x="2388431" y="69316"/>
                </a:cubicBezTo>
                <a:lnTo>
                  <a:pt x="2395463" y="80367"/>
                </a:lnTo>
                <a:lnTo>
                  <a:pt x="2395463" y="84385"/>
                </a:lnTo>
                <a:cubicBezTo>
                  <a:pt x="2386087" y="102468"/>
                  <a:pt x="2380394" y="111509"/>
                  <a:pt x="2378385" y="111509"/>
                </a:cubicBezTo>
                <a:cubicBezTo>
                  <a:pt x="2373028" y="111509"/>
                  <a:pt x="2370348" y="109500"/>
                  <a:pt x="2370348" y="105482"/>
                </a:cubicBezTo>
                <a:lnTo>
                  <a:pt x="2370348" y="103472"/>
                </a:lnTo>
                <a:cubicBezTo>
                  <a:pt x="2370348" y="99454"/>
                  <a:pt x="2371353" y="96105"/>
                  <a:pt x="2373362" y="93427"/>
                </a:cubicBezTo>
                <a:cubicBezTo>
                  <a:pt x="2372023" y="90078"/>
                  <a:pt x="2371688" y="88404"/>
                  <a:pt x="2372358" y="88404"/>
                </a:cubicBezTo>
                <a:cubicBezTo>
                  <a:pt x="2357624" y="99789"/>
                  <a:pt x="2346238" y="105482"/>
                  <a:pt x="2338202" y="105482"/>
                </a:cubicBezTo>
                <a:lnTo>
                  <a:pt x="2338202" y="112514"/>
                </a:lnTo>
                <a:cubicBezTo>
                  <a:pt x="2338202" y="152028"/>
                  <a:pt x="2319449" y="185849"/>
                  <a:pt x="2281945" y="213977"/>
                </a:cubicBezTo>
                <a:lnTo>
                  <a:pt x="2281945" y="206945"/>
                </a:lnTo>
                <a:cubicBezTo>
                  <a:pt x="2310073" y="174798"/>
                  <a:pt x="2324137" y="137628"/>
                  <a:pt x="2324137" y="95436"/>
                </a:cubicBezTo>
                <a:cubicBezTo>
                  <a:pt x="2324137" y="95436"/>
                  <a:pt x="2323468" y="95436"/>
                  <a:pt x="2322128" y="95436"/>
                </a:cubicBezTo>
                <a:cubicBezTo>
                  <a:pt x="2326816" y="53243"/>
                  <a:pt x="2329160" y="30807"/>
                  <a:pt x="2329160" y="28128"/>
                </a:cubicBezTo>
                <a:lnTo>
                  <a:pt x="2333179" y="28128"/>
                </a:lnTo>
                <a:cubicBezTo>
                  <a:pt x="2353270" y="28128"/>
                  <a:pt x="2390775" y="21766"/>
                  <a:pt x="2445693" y="9041"/>
                </a:cubicBezTo>
                <a:close/>
                <a:moveTo>
                  <a:pt x="5958371" y="8036"/>
                </a:moveTo>
                <a:lnTo>
                  <a:pt x="5967412" y="8036"/>
                </a:lnTo>
                <a:lnTo>
                  <a:pt x="5976454" y="18082"/>
                </a:lnTo>
                <a:cubicBezTo>
                  <a:pt x="5987169" y="16073"/>
                  <a:pt x="5995540" y="15068"/>
                  <a:pt x="6001568" y="15068"/>
                </a:cubicBezTo>
                <a:cubicBezTo>
                  <a:pt x="6009605" y="16408"/>
                  <a:pt x="6013624" y="18752"/>
                  <a:pt x="6013624" y="22101"/>
                </a:cubicBezTo>
                <a:lnTo>
                  <a:pt x="6013624" y="29133"/>
                </a:lnTo>
                <a:cubicBezTo>
                  <a:pt x="5990183" y="31812"/>
                  <a:pt x="5975784" y="33151"/>
                  <a:pt x="5970426" y="33151"/>
                </a:cubicBezTo>
                <a:lnTo>
                  <a:pt x="5970426" y="37169"/>
                </a:lnTo>
                <a:lnTo>
                  <a:pt x="5984490" y="37169"/>
                </a:lnTo>
                <a:cubicBezTo>
                  <a:pt x="6000564" y="39848"/>
                  <a:pt x="6008600" y="43867"/>
                  <a:pt x="6008600" y="49225"/>
                </a:cubicBezTo>
                <a:lnTo>
                  <a:pt x="6008600" y="55252"/>
                </a:lnTo>
                <a:lnTo>
                  <a:pt x="5996546" y="55252"/>
                </a:lnTo>
                <a:cubicBezTo>
                  <a:pt x="5987169" y="55252"/>
                  <a:pt x="5975449" y="52573"/>
                  <a:pt x="5961384" y="47215"/>
                </a:cubicBezTo>
                <a:cubicBezTo>
                  <a:pt x="5961384" y="47885"/>
                  <a:pt x="5955357" y="52573"/>
                  <a:pt x="5943302" y="61280"/>
                </a:cubicBezTo>
                <a:lnTo>
                  <a:pt x="5938279" y="61280"/>
                </a:lnTo>
                <a:lnTo>
                  <a:pt x="5938279" y="54247"/>
                </a:lnTo>
                <a:lnTo>
                  <a:pt x="5949793" y="35284"/>
                </a:lnTo>
                <a:lnTo>
                  <a:pt x="5930494" y="39681"/>
                </a:lnTo>
                <a:cubicBezTo>
                  <a:pt x="5924968" y="40686"/>
                  <a:pt x="5920532" y="41188"/>
                  <a:pt x="5917182" y="41188"/>
                </a:cubicBezTo>
                <a:lnTo>
                  <a:pt x="5900104" y="41188"/>
                </a:lnTo>
                <a:cubicBezTo>
                  <a:pt x="5896086" y="58601"/>
                  <a:pt x="5886040" y="75009"/>
                  <a:pt x="5869967" y="90413"/>
                </a:cubicBezTo>
                <a:lnTo>
                  <a:pt x="5860926" y="90413"/>
                </a:lnTo>
                <a:lnTo>
                  <a:pt x="5860926" y="85390"/>
                </a:lnTo>
                <a:cubicBezTo>
                  <a:pt x="5874990" y="64628"/>
                  <a:pt x="5882022" y="50899"/>
                  <a:pt x="5882022" y="44202"/>
                </a:cubicBezTo>
                <a:lnTo>
                  <a:pt x="5882022" y="25114"/>
                </a:lnTo>
                <a:lnTo>
                  <a:pt x="5901110" y="28128"/>
                </a:lnTo>
                <a:cubicBezTo>
                  <a:pt x="5903788" y="28128"/>
                  <a:pt x="5916178" y="26454"/>
                  <a:pt x="5938279" y="23105"/>
                </a:cubicBezTo>
                <a:cubicBezTo>
                  <a:pt x="5946316" y="26454"/>
                  <a:pt x="5950334" y="29133"/>
                  <a:pt x="5950334" y="31142"/>
                </a:cubicBezTo>
                <a:lnTo>
                  <a:pt x="5950334" y="34392"/>
                </a:lnTo>
                <a:lnTo>
                  <a:pt x="5955357" y="26119"/>
                </a:lnTo>
                <a:close/>
                <a:moveTo>
                  <a:pt x="2386956" y="0"/>
                </a:moveTo>
                <a:cubicBezTo>
                  <a:pt x="2394992" y="3348"/>
                  <a:pt x="2399011" y="6362"/>
                  <a:pt x="2399011" y="9041"/>
                </a:cubicBezTo>
                <a:lnTo>
                  <a:pt x="2399011" y="13059"/>
                </a:lnTo>
                <a:lnTo>
                  <a:pt x="2386956" y="13059"/>
                </a:lnTo>
                <a:cubicBezTo>
                  <a:pt x="2384277" y="13059"/>
                  <a:pt x="2381263" y="10046"/>
                  <a:pt x="2377914" y="4018"/>
                </a:cubicBezTo>
                <a:cubicBezTo>
                  <a:pt x="2381933" y="1339"/>
                  <a:pt x="2384946" y="0"/>
                  <a:pt x="23869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000" dirty="0">
              <a:solidFill>
                <a:schemeClr val="bg1"/>
              </a:solidFill>
              <a:latin typeface="杨任东竹石体-Medium" panose="02000000000000000000" pitchFamily="2" charset="-122"/>
              <a:ea typeface="杨任东竹石体-Medium" panose="02000000000000000000" pitchFamily="2" charset="-122"/>
            </a:endParaRPr>
          </a:p>
        </p:txBody>
      </p:sp>
      <p:sp>
        <p:nvSpPr>
          <p:cNvPr id="43" name="自由线条-74_矢量">
            <a:extLst>
              <a:ext uri="{FF2B5EF4-FFF2-40B4-BE49-F238E27FC236}">
                <a16:creationId xmlns:a16="http://schemas.microsoft.com/office/drawing/2014/main" id="{775F744A-FF75-4D4A-8F50-2684364B5621}"/>
              </a:ext>
            </a:extLst>
          </p:cNvPr>
          <p:cNvSpPr txBox="1"/>
          <p:nvPr/>
        </p:nvSpPr>
        <p:spPr>
          <a:xfrm>
            <a:off x="4829947" y="2562323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80 w 426204"/>
              <a:gd name="connsiteY5" fmla="*/ 341730 h 341730"/>
              <a:gd name="connsiteX6" fmla="*/ 249580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80" y="341730"/>
                </a:lnTo>
                <a:lnTo>
                  <a:pt x="249580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46" name="自由线条-76_矢量">
            <a:extLst>
              <a:ext uri="{FF2B5EF4-FFF2-40B4-BE49-F238E27FC236}">
                <a16:creationId xmlns:a16="http://schemas.microsoft.com/office/drawing/2014/main" id="{61FDC85A-CE31-4935-A352-56BB2DB6C02A}"/>
              </a:ext>
            </a:extLst>
          </p:cNvPr>
          <p:cNvSpPr txBox="1"/>
          <p:nvPr/>
        </p:nvSpPr>
        <p:spPr>
          <a:xfrm rot="10800000">
            <a:off x="11166060" y="4407839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5 h 341730"/>
              <a:gd name="connsiteX6" fmla="*/ 154868 w 426204"/>
              <a:gd name="connsiteY6" fmla="*/ 175345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5 h 341730"/>
              <a:gd name="connsiteX13" fmla="*/ 404446 w 426204"/>
              <a:gd name="connsiteY13" fmla="*/ 175345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5"/>
                </a:lnTo>
                <a:lnTo>
                  <a:pt x="154868" y="175345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5"/>
                </a:lnTo>
                <a:lnTo>
                  <a:pt x="404446" y="175345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49" name="文本框-5_矢量">
            <a:extLst>
              <a:ext uri="{FF2B5EF4-FFF2-40B4-BE49-F238E27FC236}">
                <a16:creationId xmlns:a16="http://schemas.microsoft.com/office/drawing/2014/main" id="{05A83646-3CDE-43E6-A714-DB45FD365C75}"/>
              </a:ext>
            </a:extLst>
          </p:cNvPr>
          <p:cNvSpPr txBox="1"/>
          <p:nvPr/>
        </p:nvSpPr>
        <p:spPr>
          <a:xfrm>
            <a:off x="5340777" y="806571"/>
            <a:ext cx="2437484" cy="1106813"/>
          </a:xfrm>
          <a:custGeom>
            <a:avLst/>
            <a:gdLst/>
            <a:ahLst/>
            <a:cxnLst/>
            <a:rect l="l" t="t" r="r" b="b"/>
            <a:pathLst>
              <a:path w="2437484" h="1106813">
                <a:moveTo>
                  <a:pt x="745236" y="767875"/>
                </a:moveTo>
                <a:cubicBezTo>
                  <a:pt x="745032" y="767062"/>
                  <a:pt x="745337" y="767062"/>
                  <a:pt x="746150" y="767875"/>
                </a:cubicBezTo>
                <a:lnTo>
                  <a:pt x="747369" y="772752"/>
                </a:lnTo>
                <a:cubicBezTo>
                  <a:pt x="746150" y="770313"/>
                  <a:pt x="745439" y="768688"/>
                  <a:pt x="745236" y="767875"/>
                </a:cubicBezTo>
                <a:close/>
                <a:moveTo>
                  <a:pt x="1706880" y="673997"/>
                </a:moveTo>
                <a:cubicBezTo>
                  <a:pt x="1706880" y="675622"/>
                  <a:pt x="1707489" y="677045"/>
                  <a:pt x="1708708" y="678264"/>
                </a:cubicBezTo>
                <a:cubicBezTo>
                  <a:pt x="1709928" y="679483"/>
                  <a:pt x="1709318" y="681312"/>
                  <a:pt x="1706880" y="683750"/>
                </a:cubicBezTo>
                <a:cubicBezTo>
                  <a:pt x="1706067" y="684563"/>
                  <a:pt x="1705457" y="684766"/>
                  <a:pt x="1705051" y="684360"/>
                </a:cubicBezTo>
                <a:cubicBezTo>
                  <a:pt x="1704644" y="683953"/>
                  <a:pt x="1703628" y="683344"/>
                  <a:pt x="1702003" y="682531"/>
                </a:cubicBezTo>
                <a:cubicBezTo>
                  <a:pt x="1701190" y="680905"/>
                  <a:pt x="1701800" y="679483"/>
                  <a:pt x="1703832" y="678264"/>
                </a:cubicBezTo>
                <a:cubicBezTo>
                  <a:pt x="1705864" y="677045"/>
                  <a:pt x="1706880" y="675622"/>
                  <a:pt x="1706880" y="673997"/>
                </a:cubicBezTo>
                <a:close/>
                <a:moveTo>
                  <a:pt x="420471" y="661500"/>
                </a:moveTo>
                <a:cubicBezTo>
                  <a:pt x="419354" y="661703"/>
                  <a:pt x="418592" y="662211"/>
                  <a:pt x="418185" y="663024"/>
                </a:cubicBezTo>
                <a:lnTo>
                  <a:pt x="415747" y="665462"/>
                </a:lnTo>
                <a:cubicBezTo>
                  <a:pt x="417372" y="666275"/>
                  <a:pt x="418185" y="667494"/>
                  <a:pt x="418185" y="669120"/>
                </a:cubicBezTo>
                <a:lnTo>
                  <a:pt x="431596" y="665462"/>
                </a:lnTo>
                <a:cubicBezTo>
                  <a:pt x="430784" y="663837"/>
                  <a:pt x="428548" y="662617"/>
                  <a:pt x="424891" y="661805"/>
                </a:cubicBezTo>
                <a:cubicBezTo>
                  <a:pt x="423062" y="661398"/>
                  <a:pt x="421589" y="661297"/>
                  <a:pt x="420471" y="661500"/>
                </a:cubicBezTo>
                <a:close/>
                <a:moveTo>
                  <a:pt x="475488" y="649613"/>
                </a:moveTo>
                <a:lnTo>
                  <a:pt x="468172" y="652051"/>
                </a:lnTo>
                <a:cubicBezTo>
                  <a:pt x="465734" y="652864"/>
                  <a:pt x="463702" y="654896"/>
                  <a:pt x="462076" y="658147"/>
                </a:cubicBezTo>
                <a:lnTo>
                  <a:pt x="462076" y="660585"/>
                </a:lnTo>
                <a:cubicBezTo>
                  <a:pt x="462076" y="662211"/>
                  <a:pt x="461467" y="664243"/>
                  <a:pt x="460248" y="666681"/>
                </a:cubicBezTo>
                <a:cubicBezTo>
                  <a:pt x="459028" y="669120"/>
                  <a:pt x="459232" y="671558"/>
                  <a:pt x="460857" y="673997"/>
                </a:cubicBezTo>
                <a:lnTo>
                  <a:pt x="466953" y="666681"/>
                </a:lnTo>
                <a:cubicBezTo>
                  <a:pt x="468579" y="664243"/>
                  <a:pt x="470204" y="660585"/>
                  <a:pt x="471830" y="655709"/>
                </a:cubicBezTo>
                <a:lnTo>
                  <a:pt x="475488" y="650832"/>
                </a:lnTo>
                <a:close/>
                <a:moveTo>
                  <a:pt x="633984" y="589872"/>
                </a:moveTo>
                <a:cubicBezTo>
                  <a:pt x="629107" y="590685"/>
                  <a:pt x="623824" y="592717"/>
                  <a:pt x="618134" y="595968"/>
                </a:cubicBezTo>
                <a:cubicBezTo>
                  <a:pt x="617321" y="595968"/>
                  <a:pt x="616915" y="596374"/>
                  <a:pt x="616915" y="597187"/>
                </a:cubicBezTo>
                <a:cubicBezTo>
                  <a:pt x="616915" y="598000"/>
                  <a:pt x="616915" y="598813"/>
                  <a:pt x="616915" y="599626"/>
                </a:cubicBezTo>
                <a:cubicBezTo>
                  <a:pt x="616915" y="602064"/>
                  <a:pt x="618134" y="603283"/>
                  <a:pt x="620572" y="603283"/>
                </a:cubicBezTo>
                <a:cubicBezTo>
                  <a:pt x="621385" y="602470"/>
                  <a:pt x="622604" y="602064"/>
                  <a:pt x="624230" y="602064"/>
                </a:cubicBezTo>
                <a:cubicBezTo>
                  <a:pt x="625856" y="602064"/>
                  <a:pt x="627075" y="603080"/>
                  <a:pt x="627888" y="605112"/>
                </a:cubicBezTo>
                <a:cubicBezTo>
                  <a:pt x="628700" y="607144"/>
                  <a:pt x="629513" y="608566"/>
                  <a:pt x="630326" y="609379"/>
                </a:cubicBezTo>
                <a:lnTo>
                  <a:pt x="618134" y="615475"/>
                </a:lnTo>
                <a:lnTo>
                  <a:pt x="616915" y="615475"/>
                </a:lnTo>
                <a:cubicBezTo>
                  <a:pt x="610412" y="614662"/>
                  <a:pt x="608380" y="609379"/>
                  <a:pt x="610819" y="599626"/>
                </a:cubicBezTo>
                <a:cubicBezTo>
                  <a:pt x="605129" y="602877"/>
                  <a:pt x="598220" y="605722"/>
                  <a:pt x="590092" y="608160"/>
                </a:cubicBezTo>
                <a:cubicBezTo>
                  <a:pt x="581964" y="610598"/>
                  <a:pt x="575869" y="612630"/>
                  <a:pt x="571804" y="614256"/>
                </a:cubicBezTo>
                <a:cubicBezTo>
                  <a:pt x="572617" y="615882"/>
                  <a:pt x="573836" y="617101"/>
                  <a:pt x="575462" y="617914"/>
                </a:cubicBezTo>
                <a:cubicBezTo>
                  <a:pt x="577088" y="617914"/>
                  <a:pt x="579120" y="618117"/>
                  <a:pt x="581558" y="618523"/>
                </a:cubicBezTo>
                <a:cubicBezTo>
                  <a:pt x="583996" y="618930"/>
                  <a:pt x="586028" y="618726"/>
                  <a:pt x="587654" y="617914"/>
                </a:cubicBezTo>
                <a:lnTo>
                  <a:pt x="591312" y="616694"/>
                </a:lnTo>
                <a:cubicBezTo>
                  <a:pt x="594563" y="616694"/>
                  <a:pt x="597001" y="619946"/>
                  <a:pt x="598627" y="626448"/>
                </a:cubicBezTo>
                <a:lnTo>
                  <a:pt x="587654" y="625229"/>
                </a:lnTo>
                <a:cubicBezTo>
                  <a:pt x="587654" y="627667"/>
                  <a:pt x="587248" y="629293"/>
                  <a:pt x="586435" y="630106"/>
                </a:cubicBezTo>
                <a:cubicBezTo>
                  <a:pt x="584809" y="633357"/>
                  <a:pt x="584809" y="638640"/>
                  <a:pt x="586435" y="645955"/>
                </a:cubicBezTo>
                <a:cubicBezTo>
                  <a:pt x="587248" y="647581"/>
                  <a:pt x="588467" y="649206"/>
                  <a:pt x="590092" y="650832"/>
                </a:cubicBezTo>
                <a:cubicBezTo>
                  <a:pt x="591718" y="652457"/>
                  <a:pt x="593344" y="653270"/>
                  <a:pt x="594969" y="653270"/>
                </a:cubicBezTo>
                <a:lnTo>
                  <a:pt x="597408" y="653270"/>
                </a:lnTo>
                <a:cubicBezTo>
                  <a:pt x="599846" y="653270"/>
                  <a:pt x="604316" y="655302"/>
                  <a:pt x="610819" y="659366"/>
                </a:cubicBezTo>
                <a:cubicBezTo>
                  <a:pt x="612444" y="660992"/>
                  <a:pt x="614070" y="661398"/>
                  <a:pt x="615696" y="660585"/>
                </a:cubicBezTo>
                <a:cubicBezTo>
                  <a:pt x="617321" y="659773"/>
                  <a:pt x="618540" y="657741"/>
                  <a:pt x="619353" y="654489"/>
                </a:cubicBezTo>
                <a:cubicBezTo>
                  <a:pt x="624230" y="641485"/>
                  <a:pt x="627888" y="628480"/>
                  <a:pt x="630326" y="615475"/>
                </a:cubicBezTo>
                <a:cubicBezTo>
                  <a:pt x="633577" y="606534"/>
                  <a:pt x="635609" y="598000"/>
                  <a:pt x="636422" y="589872"/>
                </a:cubicBezTo>
                <a:cubicBezTo>
                  <a:pt x="634797" y="589872"/>
                  <a:pt x="633984" y="589872"/>
                  <a:pt x="633984" y="589872"/>
                </a:cubicBezTo>
                <a:close/>
                <a:moveTo>
                  <a:pt x="1932432" y="571584"/>
                </a:moveTo>
                <a:cubicBezTo>
                  <a:pt x="1934870" y="571584"/>
                  <a:pt x="1936496" y="571990"/>
                  <a:pt x="1937308" y="572803"/>
                </a:cubicBezTo>
                <a:cubicBezTo>
                  <a:pt x="1935683" y="576054"/>
                  <a:pt x="1934870" y="578086"/>
                  <a:pt x="1934870" y="578899"/>
                </a:cubicBezTo>
                <a:cubicBezTo>
                  <a:pt x="1929180" y="582963"/>
                  <a:pt x="1925116" y="582963"/>
                  <a:pt x="1922678" y="578899"/>
                </a:cubicBezTo>
                <a:cubicBezTo>
                  <a:pt x="1921053" y="575648"/>
                  <a:pt x="1921459" y="573616"/>
                  <a:pt x="1923897" y="572803"/>
                </a:cubicBezTo>
                <a:cubicBezTo>
                  <a:pt x="1925523" y="571990"/>
                  <a:pt x="1928368" y="571584"/>
                  <a:pt x="1932432" y="571584"/>
                </a:cubicBezTo>
                <a:close/>
                <a:moveTo>
                  <a:pt x="1960473" y="565488"/>
                </a:moveTo>
                <a:cubicBezTo>
                  <a:pt x="1958035" y="566301"/>
                  <a:pt x="1956003" y="568333"/>
                  <a:pt x="1954377" y="571584"/>
                </a:cubicBezTo>
                <a:cubicBezTo>
                  <a:pt x="1954377" y="569958"/>
                  <a:pt x="1954784" y="568536"/>
                  <a:pt x="1955596" y="567317"/>
                </a:cubicBezTo>
                <a:cubicBezTo>
                  <a:pt x="1956409" y="566097"/>
                  <a:pt x="1958035" y="565488"/>
                  <a:pt x="1960473" y="565488"/>
                </a:cubicBezTo>
                <a:close/>
                <a:moveTo>
                  <a:pt x="160934" y="556953"/>
                </a:moveTo>
                <a:lnTo>
                  <a:pt x="159715" y="560611"/>
                </a:lnTo>
                <a:lnTo>
                  <a:pt x="158496" y="569145"/>
                </a:lnTo>
                <a:cubicBezTo>
                  <a:pt x="159308" y="573209"/>
                  <a:pt x="159715" y="578899"/>
                  <a:pt x="159715" y="586214"/>
                </a:cubicBezTo>
                <a:cubicBezTo>
                  <a:pt x="160528" y="589465"/>
                  <a:pt x="160934" y="593936"/>
                  <a:pt x="160934" y="599626"/>
                </a:cubicBezTo>
                <a:lnTo>
                  <a:pt x="160934" y="611818"/>
                </a:lnTo>
                <a:cubicBezTo>
                  <a:pt x="165811" y="608566"/>
                  <a:pt x="171094" y="605518"/>
                  <a:pt x="176784" y="602674"/>
                </a:cubicBezTo>
                <a:cubicBezTo>
                  <a:pt x="182473" y="599829"/>
                  <a:pt x="188569" y="596374"/>
                  <a:pt x="195072" y="592310"/>
                </a:cubicBezTo>
                <a:cubicBezTo>
                  <a:pt x="194259" y="592310"/>
                  <a:pt x="191008" y="590278"/>
                  <a:pt x="185318" y="586214"/>
                </a:cubicBezTo>
                <a:cubicBezTo>
                  <a:pt x="183692" y="584589"/>
                  <a:pt x="182880" y="582150"/>
                  <a:pt x="182880" y="578899"/>
                </a:cubicBezTo>
                <a:cubicBezTo>
                  <a:pt x="179628" y="578086"/>
                  <a:pt x="178003" y="576461"/>
                  <a:pt x="178003" y="574022"/>
                </a:cubicBezTo>
                <a:cubicBezTo>
                  <a:pt x="176377" y="572397"/>
                  <a:pt x="173939" y="570365"/>
                  <a:pt x="170688" y="567926"/>
                </a:cubicBezTo>
                <a:cubicBezTo>
                  <a:pt x="167436" y="565488"/>
                  <a:pt x="165811" y="562237"/>
                  <a:pt x="165811" y="558173"/>
                </a:cubicBezTo>
                <a:cubicBezTo>
                  <a:pt x="165811" y="558173"/>
                  <a:pt x="165404" y="557969"/>
                  <a:pt x="164592" y="557563"/>
                </a:cubicBezTo>
                <a:cubicBezTo>
                  <a:pt x="163779" y="557157"/>
                  <a:pt x="162560" y="556953"/>
                  <a:pt x="160934" y="556953"/>
                </a:cubicBezTo>
                <a:close/>
                <a:moveTo>
                  <a:pt x="1411833" y="553296"/>
                </a:moveTo>
                <a:cubicBezTo>
                  <a:pt x="1410208" y="554109"/>
                  <a:pt x="1409395" y="555734"/>
                  <a:pt x="1409395" y="558173"/>
                </a:cubicBezTo>
                <a:lnTo>
                  <a:pt x="1408176" y="569145"/>
                </a:lnTo>
                <a:cubicBezTo>
                  <a:pt x="1408988" y="574835"/>
                  <a:pt x="1409395" y="582557"/>
                  <a:pt x="1409395" y="592310"/>
                </a:cubicBezTo>
                <a:cubicBezTo>
                  <a:pt x="1411020" y="595562"/>
                  <a:pt x="1411833" y="600845"/>
                  <a:pt x="1411833" y="608160"/>
                </a:cubicBezTo>
                <a:lnTo>
                  <a:pt x="1411833" y="625229"/>
                </a:lnTo>
                <a:lnTo>
                  <a:pt x="1449628" y="599626"/>
                </a:lnTo>
                <a:cubicBezTo>
                  <a:pt x="1448816" y="598813"/>
                  <a:pt x="1447393" y="597797"/>
                  <a:pt x="1445361" y="596577"/>
                </a:cubicBezTo>
                <a:cubicBezTo>
                  <a:pt x="1443329" y="595358"/>
                  <a:pt x="1441500" y="593936"/>
                  <a:pt x="1439875" y="592310"/>
                </a:cubicBezTo>
                <a:cubicBezTo>
                  <a:pt x="1437436" y="589872"/>
                  <a:pt x="1436217" y="586621"/>
                  <a:pt x="1436217" y="582557"/>
                </a:cubicBezTo>
                <a:cubicBezTo>
                  <a:pt x="1432966" y="581744"/>
                  <a:pt x="1431340" y="579305"/>
                  <a:pt x="1431340" y="575241"/>
                </a:cubicBezTo>
                <a:cubicBezTo>
                  <a:pt x="1429715" y="572803"/>
                  <a:pt x="1426870" y="569958"/>
                  <a:pt x="1422806" y="566707"/>
                </a:cubicBezTo>
                <a:cubicBezTo>
                  <a:pt x="1418742" y="563456"/>
                  <a:pt x="1416710" y="559392"/>
                  <a:pt x="1416710" y="554515"/>
                </a:cubicBezTo>
                <a:cubicBezTo>
                  <a:pt x="1416710" y="554515"/>
                  <a:pt x="1416304" y="554312"/>
                  <a:pt x="1415491" y="553906"/>
                </a:cubicBezTo>
                <a:cubicBezTo>
                  <a:pt x="1414678" y="553499"/>
                  <a:pt x="1413459" y="553296"/>
                  <a:pt x="1411833" y="553296"/>
                </a:cubicBezTo>
                <a:close/>
                <a:moveTo>
                  <a:pt x="1966569" y="552686"/>
                </a:moveTo>
                <a:cubicBezTo>
                  <a:pt x="1968195" y="552280"/>
                  <a:pt x="1969414" y="552483"/>
                  <a:pt x="1970227" y="553296"/>
                </a:cubicBezTo>
                <a:cubicBezTo>
                  <a:pt x="1971040" y="554109"/>
                  <a:pt x="1972056" y="554312"/>
                  <a:pt x="1973275" y="553906"/>
                </a:cubicBezTo>
                <a:cubicBezTo>
                  <a:pt x="1974494" y="553499"/>
                  <a:pt x="1975510" y="553296"/>
                  <a:pt x="1976323" y="553296"/>
                </a:cubicBezTo>
                <a:cubicBezTo>
                  <a:pt x="1976323" y="554109"/>
                  <a:pt x="1978355" y="554515"/>
                  <a:pt x="1982419" y="554515"/>
                </a:cubicBezTo>
                <a:lnTo>
                  <a:pt x="1983638" y="560611"/>
                </a:lnTo>
                <a:cubicBezTo>
                  <a:pt x="1982013" y="562237"/>
                  <a:pt x="1979574" y="563049"/>
                  <a:pt x="1976323" y="563049"/>
                </a:cubicBezTo>
                <a:cubicBezTo>
                  <a:pt x="1976323" y="563049"/>
                  <a:pt x="1975713" y="562846"/>
                  <a:pt x="1974494" y="562440"/>
                </a:cubicBezTo>
                <a:cubicBezTo>
                  <a:pt x="1973275" y="562033"/>
                  <a:pt x="1972259" y="562643"/>
                  <a:pt x="1971446" y="564269"/>
                </a:cubicBezTo>
                <a:lnTo>
                  <a:pt x="1967788" y="564269"/>
                </a:lnTo>
                <a:cubicBezTo>
                  <a:pt x="1962912" y="564269"/>
                  <a:pt x="1960473" y="561017"/>
                  <a:pt x="1960473" y="554515"/>
                </a:cubicBezTo>
                <a:cubicBezTo>
                  <a:pt x="1960473" y="553702"/>
                  <a:pt x="1961692" y="553296"/>
                  <a:pt x="1964131" y="553296"/>
                </a:cubicBezTo>
                <a:cubicBezTo>
                  <a:pt x="1964131" y="553296"/>
                  <a:pt x="1964944" y="553093"/>
                  <a:pt x="1966569" y="552686"/>
                </a:cubicBezTo>
                <a:close/>
                <a:moveTo>
                  <a:pt x="1995830" y="543542"/>
                </a:moveTo>
                <a:lnTo>
                  <a:pt x="1997049" y="543542"/>
                </a:lnTo>
                <a:cubicBezTo>
                  <a:pt x="1997049" y="548419"/>
                  <a:pt x="1996643" y="551670"/>
                  <a:pt x="1995830" y="553296"/>
                </a:cubicBezTo>
                <a:lnTo>
                  <a:pt x="1993392" y="554515"/>
                </a:lnTo>
                <a:cubicBezTo>
                  <a:pt x="1990953" y="554515"/>
                  <a:pt x="1989937" y="554109"/>
                  <a:pt x="1990344" y="553296"/>
                </a:cubicBezTo>
                <a:cubicBezTo>
                  <a:pt x="1990750" y="552483"/>
                  <a:pt x="1990953" y="551670"/>
                  <a:pt x="1990953" y="550858"/>
                </a:cubicBezTo>
                <a:cubicBezTo>
                  <a:pt x="1991766" y="550045"/>
                  <a:pt x="1992579" y="549029"/>
                  <a:pt x="1993392" y="547810"/>
                </a:cubicBezTo>
                <a:cubicBezTo>
                  <a:pt x="1994205" y="546590"/>
                  <a:pt x="1995017" y="545168"/>
                  <a:pt x="1995830" y="543542"/>
                </a:cubicBezTo>
                <a:close/>
                <a:moveTo>
                  <a:pt x="1552041" y="543542"/>
                </a:moveTo>
                <a:cubicBezTo>
                  <a:pt x="1549603" y="550045"/>
                  <a:pt x="1546758" y="554109"/>
                  <a:pt x="1543507" y="555734"/>
                </a:cubicBezTo>
                <a:lnTo>
                  <a:pt x="1542288" y="559392"/>
                </a:lnTo>
                <a:cubicBezTo>
                  <a:pt x="1540662" y="561830"/>
                  <a:pt x="1539036" y="564269"/>
                  <a:pt x="1537411" y="566707"/>
                </a:cubicBezTo>
                <a:cubicBezTo>
                  <a:pt x="1535785" y="569145"/>
                  <a:pt x="1534160" y="571584"/>
                  <a:pt x="1532534" y="574022"/>
                </a:cubicBezTo>
                <a:lnTo>
                  <a:pt x="1530096" y="576461"/>
                </a:lnTo>
                <a:cubicBezTo>
                  <a:pt x="1529283" y="578086"/>
                  <a:pt x="1528470" y="580118"/>
                  <a:pt x="1527657" y="582557"/>
                </a:cubicBezTo>
                <a:cubicBezTo>
                  <a:pt x="1526845" y="584995"/>
                  <a:pt x="1525625" y="587027"/>
                  <a:pt x="1524000" y="588653"/>
                </a:cubicBezTo>
                <a:lnTo>
                  <a:pt x="1524000" y="591091"/>
                </a:lnTo>
                <a:lnTo>
                  <a:pt x="1527657" y="591091"/>
                </a:lnTo>
                <a:cubicBezTo>
                  <a:pt x="1528470" y="589465"/>
                  <a:pt x="1529486" y="587637"/>
                  <a:pt x="1530705" y="585605"/>
                </a:cubicBezTo>
                <a:cubicBezTo>
                  <a:pt x="1531924" y="583573"/>
                  <a:pt x="1532941" y="580931"/>
                  <a:pt x="1533753" y="577680"/>
                </a:cubicBezTo>
                <a:cubicBezTo>
                  <a:pt x="1533753" y="577680"/>
                  <a:pt x="1533956" y="577477"/>
                  <a:pt x="1534363" y="577070"/>
                </a:cubicBezTo>
                <a:cubicBezTo>
                  <a:pt x="1534769" y="576664"/>
                  <a:pt x="1534973" y="576461"/>
                  <a:pt x="1534973" y="576461"/>
                </a:cubicBezTo>
                <a:cubicBezTo>
                  <a:pt x="1536598" y="575648"/>
                  <a:pt x="1538020" y="574022"/>
                  <a:pt x="1539240" y="571584"/>
                </a:cubicBezTo>
                <a:cubicBezTo>
                  <a:pt x="1540459" y="569145"/>
                  <a:pt x="1541881" y="567113"/>
                  <a:pt x="1543507" y="565488"/>
                </a:cubicBezTo>
                <a:lnTo>
                  <a:pt x="1544726" y="561830"/>
                </a:lnTo>
                <a:close/>
                <a:moveTo>
                  <a:pt x="551078" y="493555"/>
                </a:moveTo>
                <a:cubicBezTo>
                  <a:pt x="547827" y="494368"/>
                  <a:pt x="545388" y="496400"/>
                  <a:pt x="543763" y="499651"/>
                </a:cubicBezTo>
                <a:cubicBezTo>
                  <a:pt x="542137" y="502902"/>
                  <a:pt x="540512" y="507779"/>
                  <a:pt x="538886" y="514282"/>
                </a:cubicBezTo>
                <a:cubicBezTo>
                  <a:pt x="544576" y="507779"/>
                  <a:pt x="548233" y="503106"/>
                  <a:pt x="549859" y="500261"/>
                </a:cubicBezTo>
                <a:cubicBezTo>
                  <a:pt x="551484" y="497416"/>
                  <a:pt x="551891" y="495181"/>
                  <a:pt x="551078" y="493555"/>
                </a:cubicBezTo>
                <a:close/>
                <a:moveTo>
                  <a:pt x="501091" y="488678"/>
                </a:moveTo>
                <a:cubicBezTo>
                  <a:pt x="491337" y="491930"/>
                  <a:pt x="485648" y="493961"/>
                  <a:pt x="484022" y="494774"/>
                </a:cubicBezTo>
                <a:cubicBezTo>
                  <a:pt x="458825" y="508592"/>
                  <a:pt x="437692" y="517533"/>
                  <a:pt x="420624" y="521597"/>
                </a:cubicBezTo>
                <a:cubicBezTo>
                  <a:pt x="420624" y="521597"/>
                  <a:pt x="420420" y="521800"/>
                  <a:pt x="420014" y="522206"/>
                </a:cubicBezTo>
                <a:cubicBezTo>
                  <a:pt x="419608" y="522613"/>
                  <a:pt x="419404" y="522816"/>
                  <a:pt x="419404" y="522816"/>
                </a:cubicBezTo>
                <a:cubicBezTo>
                  <a:pt x="417779" y="526880"/>
                  <a:pt x="415544" y="531757"/>
                  <a:pt x="412699" y="537446"/>
                </a:cubicBezTo>
                <a:cubicBezTo>
                  <a:pt x="409854" y="543136"/>
                  <a:pt x="406806" y="549638"/>
                  <a:pt x="403555" y="556953"/>
                </a:cubicBezTo>
                <a:cubicBezTo>
                  <a:pt x="402742" y="561017"/>
                  <a:pt x="400913" y="565081"/>
                  <a:pt x="398068" y="569145"/>
                </a:cubicBezTo>
                <a:cubicBezTo>
                  <a:pt x="395224" y="573209"/>
                  <a:pt x="392988" y="576054"/>
                  <a:pt x="391363" y="577680"/>
                </a:cubicBezTo>
                <a:cubicBezTo>
                  <a:pt x="391363" y="580931"/>
                  <a:pt x="390144" y="584589"/>
                  <a:pt x="387705" y="588653"/>
                </a:cubicBezTo>
                <a:cubicBezTo>
                  <a:pt x="397459" y="585401"/>
                  <a:pt x="405180" y="582150"/>
                  <a:pt x="410870" y="578899"/>
                </a:cubicBezTo>
                <a:cubicBezTo>
                  <a:pt x="430377" y="570771"/>
                  <a:pt x="443382" y="565081"/>
                  <a:pt x="449884" y="561830"/>
                </a:cubicBezTo>
                <a:lnTo>
                  <a:pt x="475488" y="552077"/>
                </a:lnTo>
                <a:cubicBezTo>
                  <a:pt x="477113" y="550451"/>
                  <a:pt x="477926" y="549232"/>
                  <a:pt x="477926" y="548419"/>
                </a:cubicBezTo>
                <a:cubicBezTo>
                  <a:pt x="480364" y="541917"/>
                  <a:pt x="482600" y="535618"/>
                  <a:pt x="484632" y="529522"/>
                </a:cubicBezTo>
                <a:cubicBezTo>
                  <a:pt x="486664" y="523426"/>
                  <a:pt x="488899" y="517533"/>
                  <a:pt x="491337" y="511843"/>
                </a:cubicBezTo>
                <a:cubicBezTo>
                  <a:pt x="492963" y="508592"/>
                  <a:pt x="494588" y="504731"/>
                  <a:pt x="496214" y="500261"/>
                </a:cubicBezTo>
                <a:cubicBezTo>
                  <a:pt x="497840" y="495790"/>
                  <a:pt x="499465" y="491930"/>
                  <a:pt x="501091" y="488678"/>
                </a:cubicBezTo>
                <a:close/>
                <a:moveTo>
                  <a:pt x="453542" y="477706"/>
                </a:moveTo>
                <a:lnTo>
                  <a:pt x="442569" y="485021"/>
                </a:lnTo>
                <a:lnTo>
                  <a:pt x="442569" y="486240"/>
                </a:lnTo>
                <a:lnTo>
                  <a:pt x="454761" y="480144"/>
                </a:lnTo>
                <a:close/>
                <a:moveTo>
                  <a:pt x="280416" y="474048"/>
                </a:moveTo>
                <a:cubicBezTo>
                  <a:pt x="277977" y="474861"/>
                  <a:pt x="275945" y="477299"/>
                  <a:pt x="274320" y="481363"/>
                </a:cubicBezTo>
                <a:cubicBezTo>
                  <a:pt x="269443" y="490304"/>
                  <a:pt x="266598" y="495587"/>
                  <a:pt x="265785" y="497213"/>
                </a:cubicBezTo>
                <a:cubicBezTo>
                  <a:pt x="264972" y="498838"/>
                  <a:pt x="263753" y="500870"/>
                  <a:pt x="262128" y="503309"/>
                </a:cubicBezTo>
                <a:cubicBezTo>
                  <a:pt x="260502" y="505747"/>
                  <a:pt x="258876" y="508592"/>
                  <a:pt x="257251" y="511843"/>
                </a:cubicBezTo>
                <a:cubicBezTo>
                  <a:pt x="257251" y="511030"/>
                  <a:pt x="257048" y="510421"/>
                  <a:pt x="256641" y="510014"/>
                </a:cubicBezTo>
                <a:cubicBezTo>
                  <a:pt x="256235" y="509608"/>
                  <a:pt x="256032" y="509405"/>
                  <a:pt x="256032" y="509405"/>
                </a:cubicBezTo>
                <a:cubicBezTo>
                  <a:pt x="256032" y="506154"/>
                  <a:pt x="257251" y="501480"/>
                  <a:pt x="259689" y="495384"/>
                </a:cubicBezTo>
                <a:cubicBezTo>
                  <a:pt x="262128" y="489288"/>
                  <a:pt x="263347" y="484614"/>
                  <a:pt x="263347" y="481363"/>
                </a:cubicBezTo>
                <a:lnTo>
                  <a:pt x="259689" y="482582"/>
                </a:lnTo>
                <a:lnTo>
                  <a:pt x="241401" y="491117"/>
                </a:lnTo>
                <a:cubicBezTo>
                  <a:pt x="238150" y="491930"/>
                  <a:pt x="235102" y="492945"/>
                  <a:pt x="232257" y="494165"/>
                </a:cubicBezTo>
                <a:cubicBezTo>
                  <a:pt x="229412" y="495384"/>
                  <a:pt x="226364" y="496400"/>
                  <a:pt x="223113" y="497213"/>
                </a:cubicBezTo>
                <a:cubicBezTo>
                  <a:pt x="217424" y="499651"/>
                  <a:pt x="210515" y="501683"/>
                  <a:pt x="202387" y="503309"/>
                </a:cubicBezTo>
                <a:cubicBezTo>
                  <a:pt x="199948" y="504934"/>
                  <a:pt x="196088" y="506560"/>
                  <a:pt x="190804" y="508185"/>
                </a:cubicBezTo>
                <a:cubicBezTo>
                  <a:pt x="185521" y="509811"/>
                  <a:pt x="181660" y="511843"/>
                  <a:pt x="179222" y="514282"/>
                </a:cubicBezTo>
                <a:cubicBezTo>
                  <a:pt x="178409" y="518346"/>
                  <a:pt x="178409" y="521190"/>
                  <a:pt x="179222" y="522816"/>
                </a:cubicBezTo>
                <a:cubicBezTo>
                  <a:pt x="180848" y="523629"/>
                  <a:pt x="181660" y="525051"/>
                  <a:pt x="181660" y="527083"/>
                </a:cubicBezTo>
                <a:cubicBezTo>
                  <a:pt x="181660" y="529115"/>
                  <a:pt x="180848" y="530538"/>
                  <a:pt x="179222" y="531350"/>
                </a:cubicBezTo>
                <a:cubicBezTo>
                  <a:pt x="177597" y="534602"/>
                  <a:pt x="175565" y="537446"/>
                  <a:pt x="173126" y="539885"/>
                </a:cubicBezTo>
                <a:cubicBezTo>
                  <a:pt x="180441" y="539885"/>
                  <a:pt x="184099" y="543542"/>
                  <a:pt x="184099" y="550858"/>
                </a:cubicBezTo>
                <a:cubicBezTo>
                  <a:pt x="184099" y="553296"/>
                  <a:pt x="185115" y="555328"/>
                  <a:pt x="187147" y="556953"/>
                </a:cubicBezTo>
                <a:cubicBezTo>
                  <a:pt x="189179" y="558579"/>
                  <a:pt x="191820" y="559798"/>
                  <a:pt x="195072" y="560611"/>
                </a:cubicBezTo>
                <a:cubicBezTo>
                  <a:pt x="195884" y="560611"/>
                  <a:pt x="196697" y="561830"/>
                  <a:pt x="197510" y="564269"/>
                </a:cubicBezTo>
                <a:cubicBezTo>
                  <a:pt x="199948" y="565894"/>
                  <a:pt x="201168" y="567520"/>
                  <a:pt x="201168" y="569145"/>
                </a:cubicBezTo>
                <a:cubicBezTo>
                  <a:pt x="201980" y="571584"/>
                  <a:pt x="204419" y="573413"/>
                  <a:pt x="208483" y="574632"/>
                </a:cubicBezTo>
                <a:cubicBezTo>
                  <a:pt x="212547" y="575851"/>
                  <a:pt x="215392" y="577273"/>
                  <a:pt x="217017" y="578899"/>
                </a:cubicBezTo>
                <a:lnTo>
                  <a:pt x="220675" y="578899"/>
                </a:lnTo>
                <a:cubicBezTo>
                  <a:pt x="223113" y="578086"/>
                  <a:pt x="224942" y="578086"/>
                  <a:pt x="226161" y="578899"/>
                </a:cubicBezTo>
                <a:cubicBezTo>
                  <a:pt x="227380" y="579712"/>
                  <a:pt x="228396" y="581337"/>
                  <a:pt x="229209" y="583776"/>
                </a:cubicBezTo>
                <a:cubicBezTo>
                  <a:pt x="230022" y="584589"/>
                  <a:pt x="231038" y="586011"/>
                  <a:pt x="232257" y="588043"/>
                </a:cubicBezTo>
                <a:cubicBezTo>
                  <a:pt x="233476" y="590075"/>
                  <a:pt x="235712" y="591497"/>
                  <a:pt x="238963" y="592310"/>
                </a:cubicBezTo>
                <a:cubicBezTo>
                  <a:pt x="239776" y="592310"/>
                  <a:pt x="242620" y="593529"/>
                  <a:pt x="247497" y="595968"/>
                </a:cubicBezTo>
                <a:cubicBezTo>
                  <a:pt x="252374" y="600845"/>
                  <a:pt x="256032" y="602470"/>
                  <a:pt x="258470" y="600845"/>
                </a:cubicBezTo>
                <a:cubicBezTo>
                  <a:pt x="256844" y="597593"/>
                  <a:pt x="256032" y="595155"/>
                  <a:pt x="256032" y="593529"/>
                </a:cubicBezTo>
                <a:lnTo>
                  <a:pt x="254812" y="591091"/>
                </a:lnTo>
                <a:cubicBezTo>
                  <a:pt x="254812" y="588653"/>
                  <a:pt x="255828" y="585808"/>
                  <a:pt x="257860" y="582557"/>
                </a:cubicBezTo>
                <a:cubicBezTo>
                  <a:pt x="259892" y="579305"/>
                  <a:pt x="261721" y="577273"/>
                  <a:pt x="263347" y="576461"/>
                </a:cubicBezTo>
                <a:cubicBezTo>
                  <a:pt x="268224" y="574835"/>
                  <a:pt x="271475" y="573209"/>
                  <a:pt x="273100" y="571584"/>
                </a:cubicBezTo>
                <a:lnTo>
                  <a:pt x="276758" y="564269"/>
                </a:lnTo>
                <a:cubicBezTo>
                  <a:pt x="277571" y="561830"/>
                  <a:pt x="278993" y="558376"/>
                  <a:pt x="281025" y="553906"/>
                </a:cubicBezTo>
                <a:cubicBezTo>
                  <a:pt x="283057" y="549435"/>
                  <a:pt x="285699" y="544762"/>
                  <a:pt x="288950" y="539885"/>
                </a:cubicBezTo>
                <a:cubicBezTo>
                  <a:pt x="289763" y="535008"/>
                  <a:pt x="291795" y="526474"/>
                  <a:pt x="295046" y="514282"/>
                </a:cubicBezTo>
                <a:cubicBezTo>
                  <a:pt x="296672" y="510217"/>
                  <a:pt x="297281" y="507779"/>
                  <a:pt x="296875" y="506966"/>
                </a:cubicBezTo>
                <a:cubicBezTo>
                  <a:pt x="296468" y="506154"/>
                  <a:pt x="293827" y="505747"/>
                  <a:pt x="288950" y="505747"/>
                </a:cubicBezTo>
                <a:cubicBezTo>
                  <a:pt x="285699" y="505747"/>
                  <a:pt x="282854" y="504934"/>
                  <a:pt x="280416" y="503309"/>
                </a:cubicBezTo>
                <a:cubicBezTo>
                  <a:pt x="277977" y="501683"/>
                  <a:pt x="276758" y="499651"/>
                  <a:pt x="276758" y="497213"/>
                </a:cubicBezTo>
                <a:cubicBezTo>
                  <a:pt x="276758" y="492336"/>
                  <a:pt x="277977" y="488678"/>
                  <a:pt x="280416" y="486240"/>
                </a:cubicBezTo>
                <a:cubicBezTo>
                  <a:pt x="283667" y="482176"/>
                  <a:pt x="283667" y="478112"/>
                  <a:pt x="280416" y="474048"/>
                </a:cubicBezTo>
                <a:close/>
                <a:moveTo>
                  <a:pt x="507187" y="472829"/>
                </a:moveTo>
                <a:cubicBezTo>
                  <a:pt x="502310" y="472829"/>
                  <a:pt x="499059" y="473235"/>
                  <a:pt x="497433" y="474048"/>
                </a:cubicBezTo>
                <a:cubicBezTo>
                  <a:pt x="493369" y="475674"/>
                  <a:pt x="489305" y="477502"/>
                  <a:pt x="485241" y="479534"/>
                </a:cubicBezTo>
                <a:cubicBezTo>
                  <a:pt x="481177" y="481566"/>
                  <a:pt x="477520" y="483395"/>
                  <a:pt x="474268" y="485021"/>
                </a:cubicBezTo>
                <a:cubicBezTo>
                  <a:pt x="469392" y="487459"/>
                  <a:pt x="462889" y="490710"/>
                  <a:pt x="454761" y="494774"/>
                </a:cubicBezTo>
                <a:cubicBezTo>
                  <a:pt x="446633" y="498838"/>
                  <a:pt x="437286" y="504121"/>
                  <a:pt x="426720" y="510624"/>
                </a:cubicBezTo>
                <a:lnTo>
                  <a:pt x="421843" y="514282"/>
                </a:lnTo>
                <a:lnTo>
                  <a:pt x="421843" y="516720"/>
                </a:lnTo>
                <a:cubicBezTo>
                  <a:pt x="422656" y="516720"/>
                  <a:pt x="423265" y="516923"/>
                  <a:pt x="423672" y="517330"/>
                </a:cubicBezTo>
                <a:cubicBezTo>
                  <a:pt x="424078" y="517736"/>
                  <a:pt x="424688" y="517533"/>
                  <a:pt x="425500" y="516720"/>
                </a:cubicBezTo>
                <a:lnTo>
                  <a:pt x="437692" y="513062"/>
                </a:lnTo>
                <a:cubicBezTo>
                  <a:pt x="454761" y="504934"/>
                  <a:pt x="470204" y="498025"/>
                  <a:pt x="484022" y="492336"/>
                </a:cubicBezTo>
                <a:lnTo>
                  <a:pt x="488899" y="488678"/>
                </a:lnTo>
                <a:cubicBezTo>
                  <a:pt x="491337" y="486240"/>
                  <a:pt x="494182" y="484614"/>
                  <a:pt x="497433" y="483801"/>
                </a:cubicBezTo>
                <a:cubicBezTo>
                  <a:pt x="499872" y="483801"/>
                  <a:pt x="501904" y="482379"/>
                  <a:pt x="503529" y="479534"/>
                </a:cubicBezTo>
                <a:cubicBezTo>
                  <a:pt x="505155" y="476690"/>
                  <a:pt x="506374" y="474454"/>
                  <a:pt x="507187" y="472829"/>
                </a:cubicBezTo>
                <a:close/>
                <a:moveTo>
                  <a:pt x="640156" y="445321"/>
                </a:moveTo>
                <a:cubicBezTo>
                  <a:pt x="639089" y="445168"/>
                  <a:pt x="637844" y="445397"/>
                  <a:pt x="636422" y="446006"/>
                </a:cubicBezTo>
                <a:cubicBezTo>
                  <a:pt x="633984" y="446819"/>
                  <a:pt x="631748" y="447632"/>
                  <a:pt x="629716" y="448445"/>
                </a:cubicBezTo>
                <a:cubicBezTo>
                  <a:pt x="627684" y="449258"/>
                  <a:pt x="625043" y="450070"/>
                  <a:pt x="621792" y="450883"/>
                </a:cubicBezTo>
                <a:cubicBezTo>
                  <a:pt x="620979" y="451696"/>
                  <a:pt x="619760" y="452712"/>
                  <a:pt x="618134" y="453931"/>
                </a:cubicBezTo>
                <a:cubicBezTo>
                  <a:pt x="616508" y="455150"/>
                  <a:pt x="614883" y="455354"/>
                  <a:pt x="613257" y="454541"/>
                </a:cubicBezTo>
                <a:lnTo>
                  <a:pt x="610819" y="455760"/>
                </a:lnTo>
                <a:cubicBezTo>
                  <a:pt x="608380" y="456573"/>
                  <a:pt x="605739" y="457589"/>
                  <a:pt x="602894" y="458808"/>
                </a:cubicBezTo>
                <a:cubicBezTo>
                  <a:pt x="600049" y="460027"/>
                  <a:pt x="597408" y="460637"/>
                  <a:pt x="594969" y="460637"/>
                </a:cubicBezTo>
                <a:cubicBezTo>
                  <a:pt x="590092" y="460637"/>
                  <a:pt x="587044" y="461246"/>
                  <a:pt x="585825" y="462466"/>
                </a:cubicBezTo>
                <a:cubicBezTo>
                  <a:pt x="584606" y="463685"/>
                  <a:pt x="583590" y="465310"/>
                  <a:pt x="582777" y="467342"/>
                </a:cubicBezTo>
                <a:cubicBezTo>
                  <a:pt x="581964" y="469374"/>
                  <a:pt x="581152" y="471203"/>
                  <a:pt x="580339" y="472829"/>
                </a:cubicBezTo>
                <a:cubicBezTo>
                  <a:pt x="578713" y="477706"/>
                  <a:pt x="576884" y="482176"/>
                  <a:pt x="574852" y="486240"/>
                </a:cubicBezTo>
                <a:cubicBezTo>
                  <a:pt x="572821" y="490304"/>
                  <a:pt x="570992" y="493961"/>
                  <a:pt x="569366" y="497213"/>
                </a:cubicBezTo>
                <a:cubicBezTo>
                  <a:pt x="565302" y="505341"/>
                  <a:pt x="563270" y="511030"/>
                  <a:pt x="563270" y="514282"/>
                </a:cubicBezTo>
                <a:cubicBezTo>
                  <a:pt x="571398" y="512656"/>
                  <a:pt x="578307" y="509811"/>
                  <a:pt x="583996" y="505747"/>
                </a:cubicBezTo>
                <a:cubicBezTo>
                  <a:pt x="591312" y="502496"/>
                  <a:pt x="597814" y="499245"/>
                  <a:pt x="603504" y="495993"/>
                </a:cubicBezTo>
                <a:cubicBezTo>
                  <a:pt x="609193" y="492742"/>
                  <a:pt x="614476" y="489897"/>
                  <a:pt x="619353" y="487459"/>
                </a:cubicBezTo>
                <a:cubicBezTo>
                  <a:pt x="622604" y="485833"/>
                  <a:pt x="622604" y="483801"/>
                  <a:pt x="619353" y="481363"/>
                </a:cubicBezTo>
                <a:cubicBezTo>
                  <a:pt x="618540" y="480550"/>
                  <a:pt x="616508" y="480144"/>
                  <a:pt x="613257" y="480144"/>
                </a:cubicBezTo>
                <a:lnTo>
                  <a:pt x="612038" y="475267"/>
                </a:lnTo>
                <a:cubicBezTo>
                  <a:pt x="612038" y="470390"/>
                  <a:pt x="615696" y="469171"/>
                  <a:pt x="623011" y="471610"/>
                </a:cubicBezTo>
                <a:cubicBezTo>
                  <a:pt x="623824" y="469171"/>
                  <a:pt x="626059" y="467139"/>
                  <a:pt x="629716" y="465514"/>
                </a:cubicBezTo>
                <a:cubicBezTo>
                  <a:pt x="633374" y="463888"/>
                  <a:pt x="635609" y="462262"/>
                  <a:pt x="636422" y="460637"/>
                </a:cubicBezTo>
                <a:lnTo>
                  <a:pt x="637641" y="461856"/>
                </a:lnTo>
                <a:cubicBezTo>
                  <a:pt x="640080" y="461856"/>
                  <a:pt x="642112" y="462262"/>
                  <a:pt x="643737" y="463075"/>
                </a:cubicBezTo>
                <a:cubicBezTo>
                  <a:pt x="644550" y="461450"/>
                  <a:pt x="644956" y="459418"/>
                  <a:pt x="644956" y="456979"/>
                </a:cubicBezTo>
                <a:cubicBezTo>
                  <a:pt x="644956" y="449664"/>
                  <a:pt x="643356" y="445778"/>
                  <a:pt x="640156" y="445321"/>
                </a:cubicBezTo>
                <a:close/>
                <a:moveTo>
                  <a:pt x="1548384" y="444787"/>
                </a:moveTo>
                <a:cubicBezTo>
                  <a:pt x="1547571" y="445600"/>
                  <a:pt x="1545132" y="448445"/>
                  <a:pt x="1541068" y="453322"/>
                </a:cubicBezTo>
                <a:cubicBezTo>
                  <a:pt x="1540256" y="458198"/>
                  <a:pt x="1537411" y="465514"/>
                  <a:pt x="1532534" y="475267"/>
                </a:cubicBezTo>
                <a:cubicBezTo>
                  <a:pt x="1525219" y="487459"/>
                  <a:pt x="1521561" y="493555"/>
                  <a:pt x="1521561" y="493555"/>
                </a:cubicBezTo>
                <a:cubicBezTo>
                  <a:pt x="1521561" y="492742"/>
                  <a:pt x="1521358" y="491930"/>
                  <a:pt x="1520952" y="491117"/>
                </a:cubicBezTo>
                <a:cubicBezTo>
                  <a:pt x="1520545" y="490304"/>
                  <a:pt x="1520342" y="489897"/>
                  <a:pt x="1520342" y="489897"/>
                </a:cubicBezTo>
                <a:cubicBezTo>
                  <a:pt x="1520342" y="485833"/>
                  <a:pt x="1521561" y="480347"/>
                  <a:pt x="1524000" y="473438"/>
                </a:cubicBezTo>
                <a:cubicBezTo>
                  <a:pt x="1526438" y="466530"/>
                  <a:pt x="1528064" y="459824"/>
                  <a:pt x="1528877" y="453322"/>
                </a:cubicBezTo>
                <a:lnTo>
                  <a:pt x="1525219" y="455760"/>
                </a:lnTo>
                <a:cubicBezTo>
                  <a:pt x="1522781" y="457386"/>
                  <a:pt x="1519732" y="459214"/>
                  <a:pt x="1516075" y="461246"/>
                </a:cubicBezTo>
                <a:cubicBezTo>
                  <a:pt x="1512417" y="463278"/>
                  <a:pt x="1508557" y="465107"/>
                  <a:pt x="1504492" y="466733"/>
                </a:cubicBezTo>
                <a:cubicBezTo>
                  <a:pt x="1502054" y="467546"/>
                  <a:pt x="1498803" y="468968"/>
                  <a:pt x="1494739" y="471000"/>
                </a:cubicBezTo>
                <a:cubicBezTo>
                  <a:pt x="1490675" y="473032"/>
                  <a:pt x="1487017" y="474454"/>
                  <a:pt x="1483766" y="475267"/>
                </a:cubicBezTo>
                <a:lnTo>
                  <a:pt x="1459382" y="482582"/>
                </a:lnTo>
                <a:cubicBezTo>
                  <a:pt x="1456131" y="485021"/>
                  <a:pt x="1451660" y="487459"/>
                  <a:pt x="1445971" y="489897"/>
                </a:cubicBezTo>
                <a:cubicBezTo>
                  <a:pt x="1440281" y="492336"/>
                  <a:pt x="1435811" y="495181"/>
                  <a:pt x="1432560" y="498432"/>
                </a:cubicBezTo>
                <a:cubicBezTo>
                  <a:pt x="1431747" y="502496"/>
                  <a:pt x="1431747" y="506154"/>
                  <a:pt x="1432560" y="509405"/>
                </a:cubicBezTo>
                <a:cubicBezTo>
                  <a:pt x="1434185" y="511030"/>
                  <a:pt x="1434998" y="512859"/>
                  <a:pt x="1434998" y="514891"/>
                </a:cubicBezTo>
                <a:cubicBezTo>
                  <a:pt x="1434998" y="516923"/>
                  <a:pt x="1434185" y="518752"/>
                  <a:pt x="1432560" y="520378"/>
                </a:cubicBezTo>
                <a:cubicBezTo>
                  <a:pt x="1431747" y="522003"/>
                  <a:pt x="1430731" y="523629"/>
                  <a:pt x="1429512" y="525254"/>
                </a:cubicBezTo>
                <a:cubicBezTo>
                  <a:pt x="1428292" y="526880"/>
                  <a:pt x="1426870" y="528912"/>
                  <a:pt x="1425244" y="531350"/>
                </a:cubicBezTo>
                <a:cubicBezTo>
                  <a:pt x="1433372" y="531350"/>
                  <a:pt x="1437436" y="536227"/>
                  <a:pt x="1437436" y="545981"/>
                </a:cubicBezTo>
                <a:cubicBezTo>
                  <a:pt x="1437436" y="550045"/>
                  <a:pt x="1439062" y="552890"/>
                  <a:pt x="1442313" y="554515"/>
                </a:cubicBezTo>
                <a:cubicBezTo>
                  <a:pt x="1445564" y="556141"/>
                  <a:pt x="1448003" y="557360"/>
                  <a:pt x="1449628" y="558173"/>
                </a:cubicBezTo>
                <a:cubicBezTo>
                  <a:pt x="1450441" y="558173"/>
                  <a:pt x="1451254" y="558579"/>
                  <a:pt x="1452067" y="559392"/>
                </a:cubicBezTo>
                <a:cubicBezTo>
                  <a:pt x="1452880" y="560205"/>
                  <a:pt x="1453286" y="561017"/>
                  <a:pt x="1453286" y="561830"/>
                </a:cubicBezTo>
                <a:cubicBezTo>
                  <a:pt x="1455724" y="564269"/>
                  <a:pt x="1456944" y="566707"/>
                  <a:pt x="1456944" y="569145"/>
                </a:cubicBezTo>
                <a:cubicBezTo>
                  <a:pt x="1458569" y="572397"/>
                  <a:pt x="1461820" y="575038"/>
                  <a:pt x="1466697" y="577070"/>
                </a:cubicBezTo>
                <a:cubicBezTo>
                  <a:pt x="1471574" y="579102"/>
                  <a:pt x="1474825" y="580931"/>
                  <a:pt x="1476451" y="582557"/>
                </a:cubicBezTo>
                <a:lnTo>
                  <a:pt x="1480108" y="582557"/>
                </a:lnTo>
                <a:cubicBezTo>
                  <a:pt x="1484173" y="581744"/>
                  <a:pt x="1487424" y="583776"/>
                  <a:pt x="1489862" y="588653"/>
                </a:cubicBezTo>
                <a:cubicBezTo>
                  <a:pt x="1490675" y="589465"/>
                  <a:pt x="1491691" y="591091"/>
                  <a:pt x="1492910" y="593529"/>
                </a:cubicBezTo>
                <a:cubicBezTo>
                  <a:pt x="1494129" y="595968"/>
                  <a:pt x="1496771" y="598000"/>
                  <a:pt x="1500835" y="599626"/>
                </a:cubicBezTo>
                <a:cubicBezTo>
                  <a:pt x="1502461" y="599626"/>
                  <a:pt x="1503680" y="600032"/>
                  <a:pt x="1504492" y="600845"/>
                </a:cubicBezTo>
                <a:cubicBezTo>
                  <a:pt x="1504492" y="600845"/>
                  <a:pt x="1504696" y="600641"/>
                  <a:pt x="1505102" y="600235"/>
                </a:cubicBezTo>
                <a:cubicBezTo>
                  <a:pt x="1505508" y="599829"/>
                  <a:pt x="1505712" y="599626"/>
                  <a:pt x="1505712" y="599626"/>
                </a:cubicBezTo>
                <a:lnTo>
                  <a:pt x="1514246" y="591091"/>
                </a:lnTo>
                <a:lnTo>
                  <a:pt x="1524000" y="575241"/>
                </a:lnTo>
                <a:cubicBezTo>
                  <a:pt x="1525625" y="575241"/>
                  <a:pt x="1527251" y="573209"/>
                  <a:pt x="1528877" y="569145"/>
                </a:cubicBezTo>
                <a:cubicBezTo>
                  <a:pt x="1531315" y="566707"/>
                  <a:pt x="1533550" y="564065"/>
                  <a:pt x="1535582" y="561221"/>
                </a:cubicBezTo>
                <a:cubicBezTo>
                  <a:pt x="1537614" y="558376"/>
                  <a:pt x="1539849" y="555328"/>
                  <a:pt x="1542288" y="552077"/>
                </a:cubicBezTo>
                <a:cubicBezTo>
                  <a:pt x="1543913" y="550451"/>
                  <a:pt x="1545539" y="548216"/>
                  <a:pt x="1547164" y="545371"/>
                </a:cubicBezTo>
                <a:cubicBezTo>
                  <a:pt x="1548790" y="542526"/>
                  <a:pt x="1550822" y="540698"/>
                  <a:pt x="1553260" y="539885"/>
                </a:cubicBezTo>
                <a:cubicBezTo>
                  <a:pt x="1554073" y="539885"/>
                  <a:pt x="1554480" y="539275"/>
                  <a:pt x="1554480" y="538056"/>
                </a:cubicBezTo>
                <a:cubicBezTo>
                  <a:pt x="1554480" y="536837"/>
                  <a:pt x="1554886" y="535821"/>
                  <a:pt x="1555699" y="535008"/>
                </a:cubicBezTo>
                <a:cubicBezTo>
                  <a:pt x="1555699" y="535008"/>
                  <a:pt x="1555902" y="534805"/>
                  <a:pt x="1556308" y="534398"/>
                </a:cubicBezTo>
                <a:cubicBezTo>
                  <a:pt x="1556715" y="533992"/>
                  <a:pt x="1556918" y="533789"/>
                  <a:pt x="1556918" y="533789"/>
                </a:cubicBezTo>
                <a:lnTo>
                  <a:pt x="1558137" y="531350"/>
                </a:lnTo>
                <a:cubicBezTo>
                  <a:pt x="1561388" y="515094"/>
                  <a:pt x="1563827" y="504121"/>
                  <a:pt x="1565452" y="498432"/>
                </a:cubicBezTo>
                <a:lnTo>
                  <a:pt x="1567891" y="489897"/>
                </a:lnTo>
                <a:cubicBezTo>
                  <a:pt x="1567891" y="488272"/>
                  <a:pt x="1567078" y="487256"/>
                  <a:pt x="1565452" y="486849"/>
                </a:cubicBezTo>
                <a:cubicBezTo>
                  <a:pt x="1563827" y="486443"/>
                  <a:pt x="1561388" y="486240"/>
                  <a:pt x="1558137" y="486240"/>
                </a:cubicBezTo>
                <a:cubicBezTo>
                  <a:pt x="1554886" y="486240"/>
                  <a:pt x="1551838" y="485224"/>
                  <a:pt x="1548993" y="483192"/>
                </a:cubicBezTo>
                <a:cubicBezTo>
                  <a:pt x="1546148" y="481160"/>
                  <a:pt x="1544726" y="478518"/>
                  <a:pt x="1544726" y="475267"/>
                </a:cubicBezTo>
                <a:cubicBezTo>
                  <a:pt x="1544726" y="468765"/>
                  <a:pt x="1545945" y="463888"/>
                  <a:pt x="1548384" y="460637"/>
                </a:cubicBezTo>
                <a:cubicBezTo>
                  <a:pt x="1552448" y="455760"/>
                  <a:pt x="1552448" y="450477"/>
                  <a:pt x="1548384" y="444787"/>
                </a:cubicBezTo>
                <a:close/>
                <a:moveTo>
                  <a:pt x="674217" y="420403"/>
                </a:moveTo>
                <a:cubicBezTo>
                  <a:pt x="673404" y="421216"/>
                  <a:pt x="671372" y="422232"/>
                  <a:pt x="668121" y="423451"/>
                </a:cubicBezTo>
                <a:cubicBezTo>
                  <a:pt x="664870" y="424670"/>
                  <a:pt x="662432" y="426906"/>
                  <a:pt x="660806" y="430157"/>
                </a:cubicBezTo>
                <a:cubicBezTo>
                  <a:pt x="660806" y="431782"/>
                  <a:pt x="659993" y="432595"/>
                  <a:pt x="658368" y="432595"/>
                </a:cubicBezTo>
                <a:cubicBezTo>
                  <a:pt x="655929" y="434221"/>
                  <a:pt x="653897" y="435440"/>
                  <a:pt x="652272" y="436253"/>
                </a:cubicBezTo>
                <a:cubicBezTo>
                  <a:pt x="650646" y="437065"/>
                  <a:pt x="649427" y="437472"/>
                  <a:pt x="648614" y="437472"/>
                </a:cubicBezTo>
                <a:cubicBezTo>
                  <a:pt x="644550" y="440723"/>
                  <a:pt x="643331" y="443568"/>
                  <a:pt x="644956" y="446006"/>
                </a:cubicBezTo>
                <a:cubicBezTo>
                  <a:pt x="645769" y="446819"/>
                  <a:pt x="646988" y="448038"/>
                  <a:pt x="648614" y="449664"/>
                </a:cubicBezTo>
                <a:cubicBezTo>
                  <a:pt x="650240" y="451290"/>
                  <a:pt x="651459" y="452915"/>
                  <a:pt x="652272" y="454541"/>
                </a:cubicBezTo>
                <a:cubicBezTo>
                  <a:pt x="653897" y="453728"/>
                  <a:pt x="655116" y="452509"/>
                  <a:pt x="655929" y="450883"/>
                </a:cubicBezTo>
                <a:cubicBezTo>
                  <a:pt x="655929" y="447632"/>
                  <a:pt x="656336" y="445600"/>
                  <a:pt x="657148" y="444787"/>
                </a:cubicBezTo>
                <a:lnTo>
                  <a:pt x="659587" y="443568"/>
                </a:lnTo>
                <a:cubicBezTo>
                  <a:pt x="661212" y="443568"/>
                  <a:pt x="662228" y="443974"/>
                  <a:pt x="662635" y="444787"/>
                </a:cubicBezTo>
                <a:cubicBezTo>
                  <a:pt x="663041" y="445600"/>
                  <a:pt x="663651" y="446006"/>
                  <a:pt x="664464" y="446006"/>
                </a:cubicBezTo>
                <a:cubicBezTo>
                  <a:pt x="668528" y="444381"/>
                  <a:pt x="670560" y="443161"/>
                  <a:pt x="670560" y="442349"/>
                </a:cubicBezTo>
                <a:close/>
                <a:moveTo>
                  <a:pt x="1744675" y="299702"/>
                </a:moveTo>
                <a:lnTo>
                  <a:pt x="1745894" y="300922"/>
                </a:lnTo>
                <a:cubicBezTo>
                  <a:pt x="1738579" y="313114"/>
                  <a:pt x="1728825" y="327744"/>
                  <a:pt x="1716633" y="344813"/>
                </a:cubicBezTo>
                <a:lnTo>
                  <a:pt x="1715414" y="344813"/>
                </a:lnTo>
                <a:cubicBezTo>
                  <a:pt x="1717852" y="339123"/>
                  <a:pt x="1722323" y="331808"/>
                  <a:pt x="1728825" y="322867"/>
                </a:cubicBezTo>
                <a:cubicBezTo>
                  <a:pt x="1735328" y="313926"/>
                  <a:pt x="1740611" y="306205"/>
                  <a:pt x="1744675" y="299702"/>
                </a:cubicBezTo>
                <a:close/>
                <a:moveTo>
                  <a:pt x="616915" y="291168"/>
                </a:moveTo>
                <a:cubicBezTo>
                  <a:pt x="614476" y="294419"/>
                  <a:pt x="612851" y="298280"/>
                  <a:pt x="612038" y="302750"/>
                </a:cubicBezTo>
                <a:cubicBezTo>
                  <a:pt x="611225" y="307221"/>
                  <a:pt x="610819" y="310269"/>
                  <a:pt x="610819" y="311894"/>
                </a:cubicBezTo>
                <a:cubicBezTo>
                  <a:pt x="610819" y="312707"/>
                  <a:pt x="611632" y="313926"/>
                  <a:pt x="613257" y="315552"/>
                </a:cubicBezTo>
                <a:cubicBezTo>
                  <a:pt x="614883" y="310675"/>
                  <a:pt x="616102" y="306408"/>
                  <a:pt x="616915" y="302750"/>
                </a:cubicBezTo>
                <a:cubicBezTo>
                  <a:pt x="617728" y="299093"/>
                  <a:pt x="618540" y="295638"/>
                  <a:pt x="619353" y="292387"/>
                </a:cubicBezTo>
                <a:close/>
                <a:moveTo>
                  <a:pt x="844905" y="289949"/>
                </a:moveTo>
                <a:cubicBezTo>
                  <a:pt x="846531" y="307018"/>
                  <a:pt x="848563" y="321242"/>
                  <a:pt x="851001" y="332621"/>
                </a:cubicBezTo>
                <a:cubicBezTo>
                  <a:pt x="853440" y="344000"/>
                  <a:pt x="857910" y="354566"/>
                  <a:pt x="864412" y="364320"/>
                </a:cubicBezTo>
                <a:cubicBezTo>
                  <a:pt x="866851" y="361069"/>
                  <a:pt x="865632" y="349893"/>
                  <a:pt x="860755" y="330792"/>
                </a:cubicBezTo>
                <a:cubicBezTo>
                  <a:pt x="855878" y="311691"/>
                  <a:pt x="850595" y="298077"/>
                  <a:pt x="844905" y="289949"/>
                </a:cubicBezTo>
                <a:close/>
                <a:moveTo>
                  <a:pt x="619353" y="274099"/>
                </a:moveTo>
                <a:lnTo>
                  <a:pt x="616915" y="287510"/>
                </a:lnTo>
                <a:lnTo>
                  <a:pt x="619353" y="287510"/>
                </a:lnTo>
                <a:cubicBezTo>
                  <a:pt x="620979" y="281008"/>
                  <a:pt x="621792" y="276537"/>
                  <a:pt x="621792" y="274099"/>
                </a:cubicBezTo>
                <a:close/>
                <a:moveTo>
                  <a:pt x="1781251" y="253373"/>
                </a:moveTo>
                <a:lnTo>
                  <a:pt x="1781251" y="254592"/>
                </a:lnTo>
                <a:cubicBezTo>
                  <a:pt x="1781251" y="256217"/>
                  <a:pt x="1780438" y="257843"/>
                  <a:pt x="1778812" y="259469"/>
                </a:cubicBezTo>
                <a:cubicBezTo>
                  <a:pt x="1777187" y="261094"/>
                  <a:pt x="1775561" y="263533"/>
                  <a:pt x="1773936" y="266784"/>
                </a:cubicBezTo>
                <a:cubicBezTo>
                  <a:pt x="1773936" y="266784"/>
                  <a:pt x="1773732" y="266581"/>
                  <a:pt x="1773326" y="266174"/>
                </a:cubicBezTo>
                <a:cubicBezTo>
                  <a:pt x="1772920" y="265768"/>
                  <a:pt x="1772716" y="265565"/>
                  <a:pt x="1772716" y="265565"/>
                </a:cubicBezTo>
                <a:cubicBezTo>
                  <a:pt x="1774342" y="261501"/>
                  <a:pt x="1777187" y="257437"/>
                  <a:pt x="1781251" y="253373"/>
                </a:cubicBezTo>
                <a:close/>
                <a:moveTo>
                  <a:pt x="826617" y="250934"/>
                </a:moveTo>
                <a:lnTo>
                  <a:pt x="822960" y="274099"/>
                </a:lnTo>
                <a:cubicBezTo>
                  <a:pt x="819708" y="287104"/>
                  <a:pt x="817676" y="298890"/>
                  <a:pt x="816864" y="309456"/>
                </a:cubicBezTo>
                <a:cubicBezTo>
                  <a:pt x="812800" y="323274"/>
                  <a:pt x="810361" y="335872"/>
                  <a:pt x="809548" y="347251"/>
                </a:cubicBezTo>
                <a:lnTo>
                  <a:pt x="803453" y="367978"/>
                </a:lnTo>
                <a:cubicBezTo>
                  <a:pt x="802640" y="379357"/>
                  <a:pt x="801420" y="389314"/>
                  <a:pt x="799795" y="397848"/>
                </a:cubicBezTo>
                <a:cubicBezTo>
                  <a:pt x="798169" y="406382"/>
                  <a:pt x="796950" y="413494"/>
                  <a:pt x="796137" y="419184"/>
                </a:cubicBezTo>
                <a:lnTo>
                  <a:pt x="791260" y="442349"/>
                </a:lnTo>
                <a:cubicBezTo>
                  <a:pt x="787197" y="452915"/>
                  <a:pt x="784352" y="464294"/>
                  <a:pt x="782726" y="476486"/>
                </a:cubicBezTo>
                <a:lnTo>
                  <a:pt x="779068" y="505747"/>
                </a:lnTo>
                <a:cubicBezTo>
                  <a:pt x="778256" y="511437"/>
                  <a:pt x="776630" y="517126"/>
                  <a:pt x="774192" y="522816"/>
                </a:cubicBezTo>
                <a:cubicBezTo>
                  <a:pt x="771753" y="530944"/>
                  <a:pt x="770128" y="538259"/>
                  <a:pt x="769315" y="544762"/>
                </a:cubicBezTo>
                <a:cubicBezTo>
                  <a:pt x="768502" y="551264"/>
                  <a:pt x="767689" y="556547"/>
                  <a:pt x="766876" y="560611"/>
                </a:cubicBezTo>
                <a:lnTo>
                  <a:pt x="760780" y="584995"/>
                </a:lnTo>
                <a:cubicBezTo>
                  <a:pt x="758342" y="590685"/>
                  <a:pt x="756513" y="598000"/>
                  <a:pt x="755294" y="606941"/>
                </a:cubicBezTo>
                <a:cubicBezTo>
                  <a:pt x="754075" y="615882"/>
                  <a:pt x="752652" y="623197"/>
                  <a:pt x="751027" y="628886"/>
                </a:cubicBezTo>
                <a:cubicBezTo>
                  <a:pt x="749401" y="643517"/>
                  <a:pt x="747369" y="654489"/>
                  <a:pt x="744931" y="661805"/>
                </a:cubicBezTo>
                <a:cubicBezTo>
                  <a:pt x="744931" y="663430"/>
                  <a:pt x="744118" y="668307"/>
                  <a:pt x="742492" y="676435"/>
                </a:cubicBezTo>
                <a:cubicBezTo>
                  <a:pt x="738428" y="685376"/>
                  <a:pt x="734771" y="696349"/>
                  <a:pt x="731520" y="709353"/>
                </a:cubicBezTo>
                <a:lnTo>
                  <a:pt x="781507" y="791040"/>
                </a:lnTo>
                <a:cubicBezTo>
                  <a:pt x="787197" y="795104"/>
                  <a:pt x="790854" y="798355"/>
                  <a:pt x="792480" y="800793"/>
                </a:cubicBezTo>
                <a:cubicBezTo>
                  <a:pt x="778662" y="766656"/>
                  <a:pt x="772160" y="749993"/>
                  <a:pt x="772972" y="750806"/>
                </a:cubicBezTo>
                <a:lnTo>
                  <a:pt x="791260" y="784944"/>
                </a:lnTo>
                <a:lnTo>
                  <a:pt x="809548" y="820301"/>
                </a:lnTo>
                <a:cubicBezTo>
                  <a:pt x="816051" y="830867"/>
                  <a:pt x="824585" y="834931"/>
                  <a:pt x="835152" y="832493"/>
                </a:cubicBezTo>
                <a:cubicBezTo>
                  <a:pt x="837590" y="832493"/>
                  <a:pt x="838809" y="831273"/>
                  <a:pt x="838809" y="828835"/>
                </a:cubicBezTo>
                <a:cubicBezTo>
                  <a:pt x="839622" y="826397"/>
                  <a:pt x="840028" y="822739"/>
                  <a:pt x="840028" y="817862"/>
                </a:cubicBezTo>
                <a:cubicBezTo>
                  <a:pt x="842467" y="789414"/>
                  <a:pt x="845312" y="749587"/>
                  <a:pt x="848563" y="698381"/>
                </a:cubicBezTo>
                <a:lnTo>
                  <a:pt x="851001" y="658147"/>
                </a:lnTo>
                <a:cubicBezTo>
                  <a:pt x="852627" y="624010"/>
                  <a:pt x="854252" y="598000"/>
                  <a:pt x="855878" y="580118"/>
                </a:cubicBezTo>
                <a:cubicBezTo>
                  <a:pt x="857504" y="561424"/>
                  <a:pt x="859129" y="533382"/>
                  <a:pt x="860755" y="495993"/>
                </a:cubicBezTo>
                <a:cubicBezTo>
                  <a:pt x="861568" y="479737"/>
                  <a:pt x="863600" y="454134"/>
                  <a:pt x="866851" y="419184"/>
                </a:cubicBezTo>
                <a:cubicBezTo>
                  <a:pt x="866851" y="412681"/>
                  <a:pt x="866445" y="407398"/>
                  <a:pt x="865632" y="403334"/>
                </a:cubicBezTo>
                <a:cubicBezTo>
                  <a:pt x="865632" y="402522"/>
                  <a:pt x="865225" y="402115"/>
                  <a:pt x="864412" y="402115"/>
                </a:cubicBezTo>
                <a:cubicBezTo>
                  <a:pt x="863600" y="402115"/>
                  <a:pt x="862787" y="401709"/>
                  <a:pt x="861974" y="400896"/>
                </a:cubicBezTo>
                <a:cubicBezTo>
                  <a:pt x="861974" y="396832"/>
                  <a:pt x="863193" y="393581"/>
                  <a:pt x="865632" y="391142"/>
                </a:cubicBezTo>
                <a:lnTo>
                  <a:pt x="860755" y="393581"/>
                </a:lnTo>
                <a:lnTo>
                  <a:pt x="861974" y="385046"/>
                </a:lnTo>
                <a:lnTo>
                  <a:pt x="855878" y="386266"/>
                </a:lnTo>
                <a:cubicBezTo>
                  <a:pt x="857504" y="384640"/>
                  <a:pt x="859129" y="382202"/>
                  <a:pt x="860755" y="378950"/>
                </a:cubicBezTo>
                <a:lnTo>
                  <a:pt x="854659" y="377731"/>
                </a:lnTo>
                <a:lnTo>
                  <a:pt x="855878" y="372854"/>
                </a:lnTo>
                <a:cubicBezTo>
                  <a:pt x="854252" y="372854"/>
                  <a:pt x="853440" y="372448"/>
                  <a:pt x="853440" y="371635"/>
                </a:cubicBezTo>
                <a:cubicBezTo>
                  <a:pt x="852627" y="365946"/>
                  <a:pt x="851205" y="358834"/>
                  <a:pt x="849172" y="350299"/>
                </a:cubicBezTo>
                <a:cubicBezTo>
                  <a:pt x="847140" y="341765"/>
                  <a:pt x="845718" y="334653"/>
                  <a:pt x="844905" y="328963"/>
                </a:cubicBezTo>
                <a:cubicBezTo>
                  <a:pt x="843280" y="320835"/>
                  <a:pt x="841857" y="313114"/>
                  <a:pt x="840638" y="305798"/>
                </a:cubicBezTo>
                <a:cubicBezTo>
                  <a:pt x="839419" y="298483"/>
                  <a:pt x="837996" y="290761"/>
                  <a:pt x="836371" y="282634"/>
                </a:cubicBezTo>
                <a:cubicBezTo>
                  <a:pt x="834745" y="272880"/>
                  <a:pt x="833120" y="265971"/>
                  <a:pt x="831494" y="261907"/>
                </a:cubicBezTo>
                <a:cubicBezTo>
                  <a:pt x="829868" y="256217"/>
                  <a:pt x="828243" y="252560"/>
                  <a:pt x="826617" y="250934"/>
                </a:cubicBezTo>
                <a:close/>
                <a:moveTo>
                  <a:pt x="544982" y="250934"/>
                </a:moveTo>
                <a:lnTo>
                  <a:pt x="543763" y="254592"/>
                </a:lnTo>
                <a:lnTo>
                  <a:pt x="551078" y="255811"/>
                </a:lnTo>
                <a:cubicBezTo>
                  <a:pt x="551078" y="254998"/>
                  <a:pt x="551281" y="254389"/>
                  <a:pt x="551688" y="253982"/>
                </a:cubicBezTo>
                <a:cubicBezTo>
                  <a:pt x="552094" y="253576"/>
                  <a:pt x="552704" y="253373"/>
                  <a:pt x="553516" y="253373"/>
                </a:cubicBezTo>
                <a:close/>
                <a:moveTo>
                  <a:pt x="576681" y="242400"/>
                </a:moveTo>
                <a:cubicBezTo>
                  <a:pt x="575056" y="242400"/>
                  <a:pt x="572211" y="242806"/>
                  <a:pt x="568147" y="243619"/>
                </a:cubicBezTo>
                <a:cubicBezTo>
                  <a:pt x="564083" y="244432"/>
                  <a:pt x="560425" y="246058"/>
                  <a:pt x="557174" y="248496"/>
                </a:cubicBezTo>
                <a:lnTo>
                  <a:pt x="557174" y="249715"/>
                </a:lnTo>
                <a:cubicBezTo>
                  <a:pt x="557987" y="249715"/>
                  <a:pt x="559612" y="250325"/>
                  <a:pt x="562051" y="251544"/>
                </a:cubicBezTo>
                <a:cubicBezTo>
                  <a:pt x="564489" y="252763"/>
                  <a:pt x="566928" y="253373"/>
                  <a:pt x="569366" y="253373"/>
                </a:cubicBezTo>
                <a:cubicBezTo>
                  <a:pt x="570179" y="253373"/>
                  <a:pt x="571195" y="252966"/>
                  <a:pt x="572414" y="252153"/>
                </a:cubicBezTo>
                <a:cubicBezTo>
                  <a:pt x="573633" y="251341"/>
                  <a:pt x="575462" y="250934"/>
                  <a:pt x="577900" y="250934"/>
                </a:cubicBezTo>
                <a:cubicBezTo>
                  <a:pt x="581964" y="250934"/>
                  <a:pt x="583590" y="249309"/>
                  <a:pt x="582777" y="246058"/>
                </a:cubicBezTo>
                <a:cubicBezTo>
                  <a:pt x="582777" y="243619"/>
                  <a:pt x="580745" y="242400"/>
                  <a:pt x="576681" y="242400"/>
                </a:cubicBezTo>
                <a:close/>
                <a:moveTo>
                  <a:pt x="994867" y="225331"/>
                </a:moveTo>
                <a:cubicBezTo>
                  <a:pt x="976985" y="240774"/>
                  <a:pt x="960729" y="255811"/>
                  <a:pt x="946099" y="270441"/>
                </a:cubicBezTo>
                <a:cubicBezTo>
                  <a:pt x="939596" y="274506"/>
                  <a:pt x="934313" y="280195"/>
                  <a:pt x="930249" y="287510"/>
                </a:cubicBezTo>
                <a:cubicBezTo>
                  <a:pt x="927811" y="287510"/>
                  <a:pt x="925982" y="286494"/>
                  <a:pt x="924763" y="284462"/>
                </a:cubicBezTo>
                <a:cubicBezTo>
                  <a:pt x="923544" y="282430"/>
                  <a:pt x="922528" y="281414"/>
                  <a:pt x="921715" y="281414"/>
                </a:cubicBezTo>
                <a:lnTo>
                  <a:pt x="916838" y="281414"/>
                </a:lnTo>
                <a:cubicBezTo>
                  <a:pt x="911148" y="281414"/>
                  <a:pt x="902614" y="278976"/>
                  <a:pt x="891235" y="274099"/>
                </a:cubicBezTo>
                <a:lnTo>
                  <a:pt x="888796" y="272880"/>
                </a:lnTo>
                <a:lnTo>
                  <a:pt x="863193" y="268003"/>
                </a:lnTo>
                <a:cubicBezTo>
                  <a:pt x="864819" y="270441"/>
                  <a:pt x="866851" y="272473"/>
                  <a:pt x="869289" y="274099"/>
                </a:cubicBezTo>
                <a:cubicBezTo>
                  <a:pt x="869289" y="274099"/>
                  <a:pt x="870915" y="275725"/>
                  <a:pt x="874166" y="278976"/>
                </a:cubicBezTo>
                <a:lnTo>
                  <a:pt x="892454" y="303360"/>
                </a:lnTo>
                <a:cubicBezTo>
                  <a:pt x="900582" y="313926"/>
                  <a:pt x="906272" y="322867"/>
                  <a:pt x="909523" y="330182"/>
                </a:cubicBezTo>
                <a:cubicBezTo>
                  <a:pt x="922528" y="361069"/>
                  <a:pt x="928217" y="374480"/>
                  <a:pt x="926592" y="370416"/>
                </a:cubicBezTo>
                <a:cubicBezTo>
                  <a:pt x="928217" y="373667"/>
                  <a:pt x="930859" y="379560"/>
                  <a:pt x="934516" y="388094"/>
                </a:cubicBezTo>
                <a:cubicBezTo>
                  <a:pt x="938174" y="396629"/>
                  <a:pt x="940816" y="404554"/>
                  <a:pt x="942441" y="411869"/>
                </a:cubicBezTo>
                <a:lnTo>
                  <a:pt x="943660" y="414307"/>
                </a:lnTo>
                <a:cubicBezTo>
                  <a:pt x="947724" y="415120"/>
                  <a:pt x="950772" y="416949"/>
                  <a:pt x="952804" y="419794"/>
                </a:cubicBezTo>
                <a:cubicBezTo>
                  <a:pt x="954836" y="422638"/>
                  <a:pt x="956259" y="425686"/>
                  <a:pt x="957072" y="428937"/>
                </a:cubicBezTo>
                <a:cubicBezTo>
                  <a:pt x="957885" y="432189"/>
                  <a:pt x="958291" y="434221"/>
                  <a:pt x="958291" y="435034"/>
                </a:cubicBezTo>
                <a:cubicBezTo>
                  <a:pt x="960729" y="441536"/>
                  <a:pt x="962558" y="448851"/>
                  <a:pt x="963777" y="456979"/>
                </a:cubicBezTo>
                <a:cubicBezTo>
                  <a:pt x="964996" y="465107"/>
                  <a:pt x="966012" y="470797"/>
                  <a:pt x="966825" y="474048"/>
                </a:cubicBezTo>
                <a:cubicBezTo>
                  <a:pt x="966825" y="495993"/>
                  <a:pt x="967638" y="512656"/>
                  <a:pt x="969264" y="524035"/>
                </a:cubicBezTo>
                <a:lnTo>
                  <a:pt x="968044" y="527693"/>
                </a:lnTo>
                <a:lnTo>
                  <a:pt x="966825" y="532570"/>
                </a:lnTo>
                <a:cubicBezTo>
                  <a:pt x="967638" y="534195"/>
                  <a:pt x="968248" y="536430"/>
                  <a:pt x="968654" y="539275"/>
                </a:cubicBezTo>
                <a:cubicBezTo>
                  <a:pt x="969060" y="542120"/>
                  <a:pt x="970076" y="544152"/>
                  <a:pt x="971702" y="545371"/>
                </a:cubicBezTo>
                <a:cubicBezTo>
                  <a:pt x="973328" y="546590"/>
                  <a:pt x="975766" y="547200"/>
                  <a:pt x="979017" y="547200"/>
                </a:cubicBezTo>
                <a:lnTo>
                  <a:pt x="980236" y="548419"/>
                </a:lnTo>
                <a:cubicBezTo>
                  <a:pt x="981862" y="552483"/>
                  <a:pt x="984707" y="555328"/>
                  <a:pt x="988771" y="556953"/>
                </a:cubicBezTo>
                <a:cubicBezTo>
                  <a:pt x="992835" y="558579"/>
                  <a:pt x="995680" y="559798"/>
                  <a:pt x="997305" y="560611"/>
                </a:cubicBezTo>
                <a:cubicBezTo>
                  <a:pt x="1002182" y="565488"/>
                  <a:pt x="1006246" y="564675"/>
                  <a:pt x="1009497" y="558173"/>
                </a:cubicBezTo>
                <a:cubicBezTo>
                  <a:pt x="1009497" y="558173"/>
                  <a:pt x="1010310" y="557360"/>
                  <a:pt x="1011936" y="555734"/>
                </a:cubicBezTo>
                <a:cubicBezTo>
                  <a:pt x="1016000" y="551670"/>
                  <a:pt x="1018032" y="549638"/>
                  <a:pt x="1018032" y="549638"/>
                </a:cubicBezTo>
                <a:lnTo>
                  <a:pt x="1024128" y="545981"/>
                </a:lnTo>
                <a:cubicBezTo>
                  <a:pt x="1024940" y="545168"/>
                  <a:pt x="1025347" y="544152"/>
                  <a:pt x="1025347" y="542933"/>
                </a:cubicBezTo>
                <a:cubicBezTo>
                  <a:pt x="1025347" y="541714"/>
                  <a:pt x="1025753" y="540698"/>
                  <a:pt x="1026566" y="539885"/>
                </a:cubicBezTo>
                <a:lnTo>
                  <a:pt x="1030224" y="536227"/>
                </a:lnTo>
                <a:cubicBezTo>
                  <a:pt x="1038352" y="525661"/>
                  <a:pt x="1042822" y="519971"/>
                  <a:pt x="1043635" y="519158"/>
                </a:cubicBezTo>
                <a:cubicBezTo>
                  <a:pt x="1046886" y="515094"/>
                  <a:pt x="1049121" y="511437"/>
                  <a:pt x="1050340" y="508185"/>
                </a:cubicBezTo>
                <a:cubicBezTo>
                  <a:pt x="1051560" y="504934"/>
                  <a:pt x="1052982" y="502089"/>
                  <a:pt x="1054608" y="499651"/>
                </a:cubicBezTo>
                <a:cubicBezTo>
                  <a:pt x="1057046" y="495587"/>
                  <a:pt x="1058265" y="491523"/>
                  <a:pt x="1058265" y="487459"/>
                </a:cubicBezTo>
                <a:cubicBezTo>
                  <a:pt x="1058265" y="482582"/>
                  <a:pt x="1057046" y="477706"/>
                  <a:pt x="1054608" y="472829"/>
                </a:cubicBezTo>
                <a:cubicBezTo>
                  <a:pt x="1051356" y="470390"/>
                  <a:pt x="1048512" y="467139"/>
                  <a:pt x="1046073" y="463075"/>
                </a:cubicBezTo>
                <a:cubicBezTo>
                  <a:pt x="1041196" y="451696"/>
                  <a:pt x="1033475" y="442349"/>
                  <a:pt x="1022908" y="435034"/>
                </a:cubicBezTo>
                <a:cubicBezTo>
                  <a:pt x="1005840" y="424467"/>
                  <a:pt x="992428" y="409837"/>
                  <a:pt x="982675" y="391142"/>
                </a:cubicBezTo>
                <a:cubicBezTo>
                  <a:pt x="973734" y="380576"/>
                  <a:pt x="961948" y="360256"/>
                  <a:pt x="947318" y="330182"/>
                </a:cubicBezTo>
                <a:lnTo>
                  <a:pt x="947318" y="327744"/>
                </a:lnTo>
                <a:cubicBezTo>
                  <a:pt x="951382" y="327744"/>
                  <a:pt x="955040" y="327337"/>
                  <a:pt x="958291" y="326525"/>
                </a:cubicBezTo>
                <a:cubicBezTo>
                  <a:pt x="956665" y="323274"/>
                  <a:pt x="955040" y="316771"/>
                  <a:pt x="953414" y="307018"/>
                </a:cubicBezTo>
                <a:lnTo>
                  <a:pt x="953414" y="303360"/>
                </a:lnTo>
                <a:cubicBezTo>
                  <a:pt x="955853" y="301734"/>
                  <a:pt x="956868" y="300109"/>
                  <a:pt x="956462" y="298483"/>
                </a:cubicBezTo>
                <a:cubicBezTo>
                  <a:pt x="956056" y="296858"/>
                  <a:pt x="955040" y="295638"/>
                  <a:pt x="953414" y="294826"/>
                </a:cubicBezTo>
                <a:lnTo>
                  <a:pt x="966825" y="272880"/>
                </a:lnTo>
                <a:close/>
                <a:moveTo>
                  <a:pt x="668121" y="191193"/>
                </a:moveTo>
                <a:cubicBezTo>
                  <a:pt x="667308" y="196883"/>
                  <a:pt x="666089" y="200541"/>
                  <a:pt x="664464" y="202166"/>
                </a:cubicBezTo>
                <a:lnTo>
                  <a:pt x="664464" y="205824"/>
                </a:lnTo>
                <a:cubicBezTo>
                  <a:pt x="666089" y="207449"/>
                  <a:pt x="666089" y="208872"/>
                  <a:pt x="664464" y="210091"/>
                </a:cubicBezTo>
                <a:cubicBezTo>
                  <a:pt x="662838" y="211310"/>
                  <a:pt x="661212" y="211513"/>
                  <a:pt x="659587" y="210701"/>
                </a:cubicBezTo>
                <a:lnTo>
                  <a:pt x="658368" y="210701"/>
                </a:lnTo>
                <a:cubicBezTo>
                  <a:pt x="655929" y="210701"/>
                  <a:pt x="653897" y="213545"/>
                  <a:pt x="652272" y="219235"/>
                </a:cubicBezTo>
                <a:lnTo>
                  <a:pt x="648614" y="209481"/>
                </a:lnTo>
                <a:cubicBezTo>
                  <a:pt x="648614" y="207856"/>
                  <a:pt x="647395" y="206637"/>
                  <a:pt x="644956" y="205824"/>
                </a:cubicBezTo>
                <a:cubicBezTo>
                  <a:pt x="643331" y="206637"/>
                  <a:pt x="641299" y="208669"/>
                  <a:pt x="638860" y="211920"/>
                </a:cubicBezTo>
                <a:cubicBezTo>
                  <a:pt x="636422" y="215171"/>
                  <a:pt x="635203" y="217609"/>
                  <a:pt x="635203" y="219235"/>
                </a:cubicBezTo>
                <a:lnTo>
                  <a:pt x="636422" y="221673"/>
                </a:lnTo>
                <a:cubicBezTo>
                  <a:pt x="636422" y="221673"/>
                  <a:pt x="637235" y="222486"/>
                  <a:pt x="638860" y="224112"/>
                </a:cubicBezTo>
                <a:lnTo>
                  <a:pt x="637641" y="225331"/>
                </a:lnTo>
                <a:cubicBezTo>
                  <a:pt x="636016" y="225331"/>
                  <a:pt x="635203" y="224925"/>
                  <a:pt x="635203" y="224112"/>
                </a:cubicBezTo>
                <a:cubicBezTo>
                  <a:pt x="634390" y="225737"/>
                  <a:pt x="633374" y="228379"/>
                  <a:pt x="632155" y="232037"/>
                </a:cubicBezTo>
                <a:cubicBezTo>
                  <a:pt x="630936" y="235694"/>
                  <a:pt x="631545" y="239555"/>
                  <a:pt x="633984" y="243619"/>
                </a:cubicBezTo>
                <a:cubicBezTo>
                  <a:pt x="634797" y="245245"/>
                  <a:pt x="635203" y="247277"/>
                  <a:pt x="635203" y="249715"/>
                </a:cubicBezTo>
                <a:cubicBezTo>
                  <a:pt x="635203" y="252153"/>
                  <a:pt x="635609" y="254185"/>
                  <a:pt x="636422" y="255811"/>
                </a:cubicBezTo>
                <a:cubicBezTo>
                  <a:pt x="638048" y="255811"/>
                  <a:pt x="638860" y="257030"/>
                  <a:pt x="638860" y="259469"/>
                </a:cubicBezTo>
                <a:cubicBezTo>
                  <a:pt x="638860" y="264345"/>
                  <a:pt x="638454" y="268410"/>
                  <a:pt x="637641" y="271661"/>
                </a:cubicBezTo>
                <a:cubicBezTo>
                  <a:pt x="636828" y="280602"/>
                  <a:pt x="634797" y="294826"/>
                  <a:pt x="631545" y="314333"/>
                </a:cubicBezTo>
                <a:cubicBezTo>
                  <a:pt x="630733" y="316771"/>
                  <a:pt x="630529" y="319006"/>
                  <a:pt x="630936" y="321038"/>
                </a:cubicBezTo>
                <a:cubicBezTo>
                  <a:pt x="631342" y="323070"/>
                  <a:pt x="632764" y="324493"/>
                  <a:pt x="635203" y="325306"/>
                </a:cubicBezTo>
                <a:cubicBezTo>
                  <a:pt x="638454" y="326931"/>
                  <a:pt x="640892" y="329573"/>
                  <a:pt x="642518" y="333230"/>
                </a:cubicBezTo>
                <a:cubicBezTo>
                  <a:pt x="644144" y="336888"/>
                  <a:pt x="644550" y="341155"/>
                  <a:pt x="643737" y="346032"/>
                </a:cubicBezTo>
                <a:lnTo>
                  <a:pt x="643737" y="348470"/>
                </a:lnTo>
                <a:cubicBezTo>
                  <a:pt x="643737" y="350909"/>
                  <a:pt x="645769" y="353347"/>
                  <a:pt x="649833" y="355786"/>
                </a:cubicBezTo>
                <a:lnTo>
                  <a:pt x="663244" y="364320"/>
                </a:lnTo>
                <a:cubicBezTo>
                  <a:pt x="668121" y="366758"/>
                  <a:pt x="670560" y="369603"/>
                  <a:pt x="670560" y="372854"/>
                </a:cubicBezTo>
                <a:lnTo>
                  <a:pt x="670560" y="376512"/>
                </a:lnTo>
                <a:cubicBezTo>
                  <a:pt x="672185" y="378950"/>
                  <a:pt x="673404" y="381592"/>
                  <a:pt x="674217" y="384437"/>
                </a:cubicBezTo>
                <a:cubicBezTo>
                  <a:pt x="675030" y="387282"/>
                  <a:pt x="676656" y="390330"/>
                  <a:pt x="679094" y="393581"/>
                </a:cubicBezTo>
                <a:cubicBezTo>
                  <a:pt x="679094" y="393581"/>
                  <a:pt x="679297" y="393378"/>
                  <a:pt x="679704" y="392971"/>
                </a:cubicBezTo>
                <a:cubicBezTo>
                  <a:pt x="680110" y="392565"/>
                  <a:pt x="680313" y="392362"/>
                  <a:pt x="680313" y="392362"/>
                </a:cubicBezTo>
                <a:cubicBezTo>
                  <a:pt x="685190" y="367978"/>
                  <a:pt x="690880" y="341155"/>
                  <a:pt x="697382" y="311894"/>
                </a:cubicBezTo>
                <a:cubicBezTo>
                  <a:pt x="701446" y="293200"/>
                  <a:pt x="704291" y="272067"/>
                  <a:pt x="705916" y="248496"/>
                </a:cubicBezTo>
                <a:cubicBezTo>
                  <a:pt x="705916" y="242806"/>
                  <a:pt x="703478" y="239555"/>
                  <a:pt x="698601" y="238742"/>
                </a:cubicBezTo>
                <a:cubicBezTo>
                  <a:pt x="693724" y="237929"/>
                  <a:pt x="692099" y="234272"/>
                  <a:pt x="693724" y="227769"/>
                </a:cubicBezTo>
                <a:cubicBezTo>
                  <a:pt x="694537" y="226957"/>
                  <a:pt x="694740" y="226144"/>
                  <a:pt x="694334" y="225331"/>
                </a:cubicBezTo>
                <a:cubicBezTo>
                  <a:pt x="693928" y="224518"/>
                  <a:pt x="693724" y="223705"/>
                  <a:pt x="693724" y="222893"/>
                </a:cubicBezTo>
                <a:lnTo>
                  <a:pt x="686409" y="207043"/>
                </a:lnTo>
                <a:lnTo>
                  <a:pt x="682752" y="198509"/>
                </a:lnTo>
                <a:cubicBezTo>
                  <a:pt x="681939" y="200134"/>
                  <a:pt x="680923" y="203589"/>
                  <a:pt x="679704" y="208872"/>
                </a:cubicBezTo>
                <a:cubicBezTo>
                  <a:pt x="678484" y="214155"/>
                  <a:pt x="675843" y="218422"/>
                  <a:pt x="671779" y="221673"/>
                </a:cubicBezTo>
                <a:lnTo>
                  <a:pt x="670560" y="199728"/>
                </a:lnTo>
                <a:cubicBezTo>
                  <a:pt x="672998" y="197289"/>
                  <a:pt x="673404" y="194851"/>
                  <a:pt x="671779" y="192413"/>
                </a:cubicBezTo>
                <a:cubicBezTo>
                  <a:pt x="670966" y="191600"/>
                  <a:pt x="669747" y="191193"/>
                  <a:pt x="668121" y="191193"/>
                </a:cubicBezTo>
                <a:close/>
                <a:moveTo>
                  <a:pt x="1964131" y="24163"/>
                </a:moveTo>
                <a:lnTo>
                  <a:pt x="1970227" y="24163"/>
                </a:lnTo>
                <a:cubicBezTo>
                  <a:pt x="1971852" y="24976"/>
                  <a:pt x="1975510" y="25992"/>
                  <a:pt x="1981200" y="27211"/>
                </a:cubicBezTo>
                <a:cubicBezTo>
                  <a:pt x="1986889" y="28430"/>
                  <a:pt x="1991766" y="31072"/>
                  <a:pt x="1995830" y="35136"/>
                </a:cubicBezTo>
                <a:cubicBezTo>
                  <a:pt x="2000707" y="40013"/>
                  <a:pt x="2005990" y="42451"/>
                  <a:pt x="2011680" y="42451"/>
                </a:cubicBezTo>
                <a:cubicBezTo>
                  <a:pt x="2022246" y="45702"/>
                  <a:pt x="2028748" y="49766"/>
                  <a:pt x="2031187" y="54643"/>
                </a:cubicBezTo>
                <a:cubicBezTo>
                  <a:pt x="2032812" y="59520"/>
                  <a:pt x="2032406" y="64397"/>
                  <a:pt x="2029968" y="69273"/>
                </a:cubicBezTo>
                <a:cubicBezTo>
                  <a:pt x="2027529" y="71712"/>
                  <a:pt x="2026310" y="73744"/>
                  <a:pt x="2026310" y="75369"/>
                </a:cubicBezTo>
                <a:cubicBezTo>
                  <a:pt x="2026310" y="76995"/>
                  <a:pt x="2027326" y="78417"/>
                  <a:pt x="2029358" y="79637"/>
                </a:cubicBezTo>
                <a:cubicBezTo>
                  <a:pt x="2031390" y="80856"/>
                  <a:pt x="2032812" y="81872"/>
                  <a:pt x="2033625" y="82685"/>
                </a:cubicBezTo>
                <a:lnTo>
                  <a:pt x="2048256" y="91219"/>
                </a:lnTo>
                <a:cubicBezTo>
                  <a:pt x="2052319" y="91219"/>
                  <a:pt x="2055977" y="92032"/>
                  <a:pt x="2059228" y="93657"/>
                </a:cubicBezTo>
                <a:cubicBezTo>
                  <a:pt x="2060854" y="95283"/>
                  <a:pt x="2061667" y="98128"/>
                  <a:pt x="2061667" y="102192"/>
                </a:cubicBezTo>
                <a:cubicBezTo>
                  <a:pt x="2060854" y="104630"/>
                  <a:pt x="2060448" y="107475"/>
                  <a:pt x="2060448" y="110726"/>
                </a:cubicBezTo>
                <a:cubicBezTo>
                  <a:pt x="2060448" y="113165"/>
                  <a:pt x="2062073" y="117635"/>
                  <a:pt x="2065324" y="124137"/>
                </a:cubicBezTo>
                <a:cubicBezTo>
                  <a:pt x="2068576" y="127389"/>
                  <a:pt x="2068982" y="131453"/>
                  <a:pt x="2066544" y="136329"/>
                </a:cubicBezTo>
                <a:cubicBezTo>
                  <a:pt x="2065731" y="137955"/>
                  <a:pt x="2065324" y="140190"/>
                  <a:pt x="2065324" y="143035"/>
                </a:cubicBezTo>
                <a:cubicBezTo>
                  <a:pt x="2065324" y="145880"/>
                  <a:pt x="2064918" y="148115"/>
                  <a:pt x="2064105" y="149741"/>
                </a:cubicBezTo>
                <a:cubicBezTo>
                  <a:pt x="2064105" y="153805"/>
                  <a:pt x="2063292" y="155837"/>
                  <a:pt x="2061667" y="155837"/>
                </a:cubicBezTo>
                <a:cubicBezTo>
                  <a:pt x="2060041" y="156649"/>
                  <a:pt x="2057603" y="157056"/>
                  <a:pt x="2054352" y="157056"/>
                </a:cubicBezTo>
                <a:cubicBezTo>
                  <a:pt x="2050288" y="161120"/>
                  <a:pt x="2045004" y="162339"/>
                  <a:pt x="2038502" y="160713"/>
                </a:cubicBezTo>
                <a:lnTo>
                  <a:pt x="2033625" y="160713"/>
                </a:lnTo>
                <a:cubicBezTo>
                  <a:pt x="2029561" y="163152"/>
                  <a:pt x="2025091" y="164777"/>
                  <a:pt x="2020214" y="165590"/>
                </a:cubicBezTo>
                <a:cubicBezTo>
                  <a:pt x="2015337" y="166403"/>
                  <a:pt x="2011273" y="167216"/>
                  <a:pt x="2008022" y="168029"/>
                </a:cubicBezTo>
                <a:lnTo>
                  <a:pt x="1998268" y="170467"/>
                </a:lnTo>
                <a:cubicBezTo>
                  <a:pt x="1995830" y="172093"/>
                  <a:pt x="1992173" y="172905"/>
                  <a:pt x="1987296" y="172905"/>
                </a:cubicBezTo>
                <a:cubicBezTo>
                  <a:pt x="1984857" y="172905"/>
                  <a:pt x="1983232" y="173718"/>
                  <a:pt x="1982419" y="175344"/>
                </a:cubicBezTo>
                <a:lnTo>
                  <a:pt x="1976323" y="179001"/>
                </a:lnTo>
                <a:lnTo>
                  <a:pt x="1969008" y="182659"/>
                </a:lnTo>
                <a:cubicBezTo>
                  <a:pt x="1968195" y="182659"/>
                  <a:pt x="1967179" y="183065"/>
                  <a:pt x="1965960" y="183878"/>
                </a:cubicBezTo>
                <a:cubicBezTo>
                  <a:pt x="1964740" y="184691"/>
                  <a:pt x="1963725" y="184691"/>
                  <a:pt x="1962912" y="183878"/>
                </a:cubicBezTo>
                <a:cubicBezTo>
                  <a:pt x="1961286" y="183878"/>
                  <a:pt x="1958035" y="186317"/>
                  <a:pt x="1953158" y="191193"/>
                </a:cubicBezTo>
                <a:cubicBezTo>
                  <a:pt x="1949907" y="189568"/>
                  <a:pt x="1947062" y="189974"/>
                  <a:pt x="1944624" y="192413"/>
                </a:cubicBezTo>
                <a:cubicBezTo>
                  <a:pt x="1939747" y="194851"/>
                  <a:pt x="1936902" y="196070"/>
                  <a:pt x="1936089" y="196070"/>
                </a:cubicBezTo>
                <a:cubicBezTo>
                  <a:pt x="1930400" y="199321"/>
                  <a:pt x="1925523" y="200541"/>
                  <a:pt x="1921459" y="199728"/>
                </a:cubicBezTo>
                <a:cubicBezTo>
                  <a:pt x="1920646" y="198915"/>
                  <a:pt x="1919224" y="198712"/>
                  <a:pt x="1917192" y="199118"/>
                </a:cubicBezTo>
                <a:cubicBezTo>
                  <a:pt x="1915160" y="199525"/>
                  <a:pt x="1914144" y="199728"/>
                  <a:pt x="1914144" y="199728"/>
                </a:cubicBezTo>
                <a:lnTo>
                  <a:pt x="1909267" y="199728"/>
                </a:lnTo>
                <a:cubicBezTo>
                  <a:pt x="1903577" y="198915"/>
                  <a:pt x="1898497" y="198712"/>
                  <a:pt x="1894027" y="199118"/>
                </a:cubicBezTo>
                <a:cubicBezTo>
                  <a:pt x="1889556" y="199525"/>
                  <a:pt x="1885289" y="199728"/>
                  <a:pt x="1881225" y="199728"/>
                </a:cubicBezTo>
                <a:cubicBezTo>
                  <a:pt x="1877161" y="199728"/>
                  <a:pt x="1874723" y="199321"/>
                  <a:pt x="1873910" y="198509"/>
                </a:cubicBezTo>
                <a:cubicBezTo>
                  <a:pt x="1872285" y="196883"/>
                  <a:pt x="1869846" y="196070"/>
                  <a:pt x="1866595" y="196070"/>
                </a:cubicBezTo>
                <a:cubicBezTo>
                  <a:pt x="1863344" y="198509"/>
                  <a:pt x="1859280" y="199728"/>
                  <a:pt x="1854403" y="199728"/>
                </a:cubicBezTo>
                <a:cubicBezTo>
                  <a:pt x="1851964" y="199728"/>
                  <a:pt x="1848307" y="200947"/>
                  <a:pt x="1843430" y="203385"/>
                </a:cubicBezTo>
                <a:cubicBezTo>
                  <a:pt x="1838553" y="205824"/>
                  <a:pt x="1835302" y="206230"/>
                  <a:pt x="1833677" y="204605"/>
                </a:cubicBezTo>
                <a:lnTo>
                  <a:pt x="1827581" y="204605"/>
                </a:lnTo>
                <a:cubicBezTo>
                  <a:pt x="1825955" y="203792"/>
                  <a:pt x="1825345" y="202573"/>
                  <a:pt x="1825752" y="200947"/>
                </a:cubicBezTo>
                <a:cubicBezTo>
                  <a:pt x="1826158" y="199321"/>
                  <a:pt x="1826361" y="198509"/>
                  <a:pt x="1826361" y="198509"/>
                </a:cubicBezTo>
                <a:cubicBezTo>
                  <a:pt x="1826361" y="197696"/>
                  <a:pt x="1825955" y="196477"/>
                  <a:pt x="1825142" y="194851"/>
                </a:cubicBezTo>
                <a:cubicBezTo>
                  <a:pt x="1824329" y="193225"/>
                  <a:pt x="1823110" y="193632"/>
                  <a:pt x="1821484" y="196070"/>
                </a:cubicBezTo>
                <a:cubicBezTo>
                  <a:pt x="1803603" y="213952"/>
                  <a:pt x="1794662" y="222893"/>
                  <a:pt x="1794662" y="222893"/>
                </a:cubicBezTo>
                <a:cubicBezTo>
                  <a:pt x="1774342" y="247277"/>
                  <a:pt x="1761744" y="262720"/>
                  <a:pt x="1756867" y="269222"/>
                </a:cubicBezTo>
                <a:cubicBezTo>
                  <a:pt x="1748739" y="278163"/>
                  <a:pt x="1741017" y="288323"/>
                  <a:pt x="1733702" y="299702"/>
                </a:cubicBezTo>
                <a:cubicBezTo>
                  <a:pt x="1726387" y="310269"/>
                  <a:pt x="1717852" y="321242"/>
                  <a:pt x="1708099" y="332621"/>
                </a:cubicBezTo>
                <a:cubicBezTo>
                  <a:pt x="1704035" y="341562"/>
                  <a:pt x="1701190" y="346845"/>
                  <a:pt x="1699564" y="348470"/>
                </a:cubicBezTo>
                <a:cubicBezTo>
                  <a:pt x="1700377" y="349283"/>
                  <a:pt x="1703222" y="350909"/>
                  <a:pt x="1708099" y="353347"/>
                </a:cubicBezTo>
                <a:lnTo>
                  <a:pt x="1711756" y="348470"/>
                </a:lnTo>
                <a:lnTo>
                  <a:pt x="1712976" y="348470"/>
                </a:lnTo>
                <a:lnTo>
                  <a:pt x="1709318" y="354566"/>
                </a:lnTo>
                <a:lnTo>
                  <a:pt x="1717852" y="359443"/>
                </a:lnTo>
                <a:cubicBezTo>
                  <a:pt x="1721104" y="361069"/>
                  <a:pt x="1722729" y="365539"/>
                  <a:pt x="1722729" y="372854"/>
                </a:cubicBezTo>
                <a:cubicBezTo>
                  <a:pt x="1722729" y="376918"/>
                  <a:pt x="1723948" y="379763"/>
                  <a:pt x="1726387" y="381389"/>
                </a:cubicBezTo>
                <a:cubicBezTo>
                  <a:pt x="1729638" y="384640"/>
                  <a:pt x="1732889" y="387078"/>
                  <a:pt x="1736140" y="388704"/>
                </a:cubicBezTo>
                <a:cubicBezTo>
                  <a:pt x="1742643" y="394394"/>
                  <a:pt x="1745894" y="401709"/>
                  <a:pt x="1745894" y="410650"/>
                </a:cubicBezTo>
                <a:cubicBezTo>
                  <a:pt x="1745081" y="413088"/>
                  <a:pt x="1744675" y="416746"/>
                  <a:pt x="1744675" y="421622"/>
                </a:cubicBezTo>
                <a:lnTo>
                  <a:pt x="1745894" y="437472"/>
                </a:lnTo>
                <a:cubicBezTo>
                  <a:pt x="1746707" y="438285"/>
                  <a:pt x="1746910" y="439707"/>
                  <a:pt x="1746504" y="441739"/>
                </a:cubicBezTo>
                <a:cubicBezTo>
                  <a:pt x="1746097" y="443771"/>
                  <a:pt x="1745894" y="445194"/>
                  <a:pt x="1745894" y="446006"/>
                </a:cubicBezTo>
                <a:lnTo>
                  <a:pt x="1738579" y="446006"/>
                </a:lnTo>
                <a:cubicBezTo>
                  <a:pt x="1736140" y="444381"/>
                  <a:pt x="1733702" y="444381"/>
                  <a:pt x="1731264" y="446006"/>
                </a:cubicBezTo>
                <a:cubicBezTo>
                  <a:pt x="1731264" y="448445"/>
                  <a:pt x="1730044" y="452102"/>
                  <a:pt x="1727606" y="456979"/>
                </a:cubicBezTo>
                <a:cubicBezTo>
                  <a:pt x="1725168" y="461856"/>
                  <a:pt x="1723542" y="465514"/>
                  <a:pt x="1722729" y="467952"/>
                </a:cubicBezTo>
                <a:cubicBezTo>
                  <a:pt x="1721104" y="470390"/>
                  <a:pt x="1719681" y="473845"/>
                  <a:pt x="1718462" y="478315"/>
                </a:cubicBezTo>
                <a:cubicBezTo>
                  <a:pt x="1717243" y="482785"/>
                  <a:pt x="1716227" y="486240"/>
                  <a:pt x="1715414" y="488678"/>
                </a:cubicBezTo>
                <a:cubicBezTo>
                  <a:pt x="1712976" y="491930"/>
                  <a:pt x="1710944" y="496806"/>
                  <a:pt x="1709318" y="503309"/>
                </a:cubicBezTo>
                <a:lnTo>
                  <a:pt x="1689811" y="553296"/>
                </a:lnTo>
                <a:cubicBezTo>
                  <a:pt x="1688998" y="555734"/>
                  <a:pt x="1685341" y="563456"/>
                  <a:pt x="1678838" y="576461"/>
                </a:cubicBezTo>
                <a:cubicBezTo>
                  <a:pt x="1683715" y="574022"/>
                  <a:pt x="1688998" y="571584"/>
                  <a:pt x="1694688" y="569145"/>
                </a:cubicBezTo>
                <a:cubicBezTo>
                  <a:pt x="1700377" y="566707"/>
                  <a:pt x="1706067" y="564269"/>
                  <a:pt x="1711756" y="561830"/>
                </a:cubicBezTo>
                <a:cubicBezTo>
                  <a:pt x="1715008" y="558579"/>
                  <a:pt x="1721510" y="554515"/>
                  <a:pt x="1731264" y="549638"/>
                </a:cubicBezTo>
                <a:cubicBezTo>
                  <a:pt x="1733702" y="548826"/>
                  <a:pt x="1736140" y="547606"/>
                  <a:pt x="1738579" y="545981"/>
                </a:cubicBezTo>
                <a:cubicBezTo>
                  <a:pt x="1741017" y="544355"/>
                  <a:pt x="1743862" y="543136"/>
                  <a:pt x="1747113" y="542323"/>
                </a:cubicBezTo>
                <a:cubicBezTo>
                  <a:pt x="1760118" y="535821"/>
                  <a:pt x="1767840" y="531757"/>
                  <a:pt x="1770278" y="530131"/>
                </a:cubicBezTo>
                <a:cubicBezTo>
                  <a:pt x="1776781" y="527693"/>
                  <a:pt x="1782064" y="524848"/>
                  <a:pt x="1786128" y="521597"/>
                </a:cubicBezTo>
                <a:lnTo>
                  <a:pt x="1809292" y="513062"/>
                </a:lnTo>
                <a:lnTo>
                  <a:pt x="1812950" y="510624"/>
                </a:lnTo>
                <a:cubicBezTo>
                  <a:pt x="1813763" y="509811"/>
                  <a:pt x="1814982" y="508998"/>
                  <a:pt x="1816608" y="508185"/>
                </a:cubicBezTo>
                <a:cubicBezTo>
                  <a:pt x="1818233" y="507373"/>
                  <a:pt x="1819453" y="506154"/>
                  <a:pt x="1820265" y="504528"/>
                </a:cubicBezTo>
                <a:cubicBezTo>
                  <a:pt x="1821891" y="499651"/>
                  <a:pt x="1824532" y="490913"/>
                  <a:pt x="1828190" y="478315"/>
                </a:cubicBezTo>
                <a:cubicBezTo>
                  <a:pt x="1831848" y="465717"/>
                  <a:pt x="1835708" y="454541"/>
                  <a:pt x="1839773" y="444787"/>
                </a:cubicBezTo>
                <a:cubicBezTo>
                  <a:pt x="1846275" y="430970"/>
                  <a:pt x="1849932" y="417558"/>
                  <a:pt x="1850745" y="404554"/>
                </a:cubicBezTo>
                <a:cubicBezTo>
                  <a:pt x="1853996" y="388298"/>
                  <a:pt x="1855216" y="375293"/>
                  <a:pt x="1854403" y="365539"/>
                </a:cubicBezTo>
                <a:lnTo>
                  <a:pt x="1856841" y="347251"/>
                </a:lnTo>
                <a:cubicBezTo>
                  <a:pt x="1858467" y="334246"/>
                  <a:pt x="1858873" y="324899"/>
                  <a:pt x="1858060" y="319210"/>
                </a:cubicBezTo>
                <a:lnTo>
                  <a:pt x="1858060" y="316771"/>
                </a:lnTo>
                <a:lnTo>
                  <a:pt x="1856841" y="304579"/>
                </a:lnTo>
                <a:cubicBezTo>
                  <a:pt x="1855216" y="301328"/>
                  <a:pt x="1853793" y="297264"/>
                  <a:pt x="1852574" y="292387"/>
                </a:cubicBezTo>
                <a:cubicBezTo>
                  <a:pt x="1851355" y="287510"/>
                  <a:pt x="1850339" y="283853"/>
                  <a:pt x="1849526" y="281414"/>
                </a:cubicBezTo>
                <a:cubicBezTo>
                  <a:pt x="1849526" y="274912"/>
                  <a:pt x="1847494" y="268816"/>
                  <a:pt x="1843430" y="263126"/>
                </a:cubicBezTo>
                <a:lnTo>
                  <a:pt x="1843430" y="260688"/>
                </a:lnTo>
                <a:cubicBezTo>
                  <a:pt x="1843430" y="259062"/>
                  <a:pt x="1843024" y="257640"/>
                  <a:pt x="1842211" y="256421"/>
                </a:cubicBezTo>
                <a:cubicBezTo>
                  <a:pt x="1841398" y="255201"/>
                  <a:pt x="1839773" y="254592"/>
                  <a:pt x="1837334" y="254592"/>
                </a:cubicBezTo>
                <a:cubicBezTo>
                  <a:pt x="1834896" y="252153"/>
                  <a:pt x="1833677" y="249309"/>
                  <a:pt x="1833677" y="246058"/>
                </a:cubicBezTo>
                <a:cubicBezTo>
                  <a:pt x="1834489" y="244432"/>
                  <a:pt x="1834083" y="240368"/>
                  <a:pt x="1832457" y="233865"/>
                </a:cubicBezTo>
                <a:cubicBezTo>
                  <a:pt x="1831645" y="233053"/>
                  <a:pt x="1829612" y="229801"/>
                  <a:pt x="1826361" y="224112"/>
                </a:cubicBezTo>
                <a:cubicBezTo>
                  <a:pt x="1826361" y="223299"/>
                  <a:pt x="1825955" y="222080"/>
                  <a:pt x="1825142" y="220454"/>
                </a:cubicBezTo>
                <a:cubicBezTo>
                  <a:pt x="1824329" y="218829"/>
                  <a:pt x="1823923" y="217203"/>
                  <a:pt x="1823923" y="215577"/>
                </a:cubicBezTo>
                <a:cubicBezTo>
                  <a:pt x="1823923" y="213139"/>
                  <a:pt x="1825549" y="211920"/>
                  <a:pt x="1828800" y="211920"/>
                </a:cubicBezTo>
                <a:lnTo>
                  <a:pt x="1833677" y="211920"/>
                </a:lnTo>
                <a:lnTo>
                  <a:pt x="1834896" y="215577"/>
                </a:lnTo>
                <a:cubicBezTo>
                  <a:pt x="1834896" y="215577"/>
                  <a:pt x="1835505" y="216390"/>
                  <a:pt x="1836724" y="218016"/>
                </a:cubicBezTo>
                <a:cubicBezTo>
                  <a:pt x="1837944" y="219641"/>
                  <a:pt x="1837334" y="221673"/>
                  <a:pt x="1834896" y="224112"/>
                </a:cubicBezTo>
                <a:lnTo>
                  <a:pt x="1834896" y="227769"/>
                </a:lnTo>
                <a:cubicBezTo>
                  <a:pt x="1835708" y="227769"/>
                  <a:pt x="1837131" y="228785"/>
                  <a:pt x="1839163" y="230817"/>
                </a:cubicBezTo>
                <a:cubicBezTo>
                  <a:pt x="1841195" y="232849"/>
                  <a:pt x="1843836" y="232240"/>
                  <a:pt x="1847088" y="228989"/>
                </a:cubicBezTo>
                <a:cubicBezTo>
                  <a:pt x="1850339" y="227363"/>
                  <a:pt x="1852371" y="228176"/>
                  <a:pt x="1853184" y="231427"/>
                </a:cubicBezTo>
                <a:cubicBezTo>
                  <a:pt x="1853184" y="235491"/>
                  <a:pt x="1855216" y="238742"/>
                  <a:pt x="1859280" y="241181"/>
                </a:cubicBezTo>
                <a:lnTo>
                  <a:pt x="1860499" y="244838"/>
                </a:lnTo>
                <a:cubicBezTo>
                  <a:pt x="1861312" y="245651"/>
                  <a:pt x="1862531" y="247480"/>
                  <a:pt x="1864156" y="250325"/>
                </a:cubicBezTo>
                <a:cubicBezTo>
                  <a:pt x="1865782" y="253170"/>
                  <a:pt x="1867408" y="254998"/>
                  <a:pt x="1869033" y="255811"/>
                </a:cubicBezTo>
                <a:cubicBezTo>
                  <a:pt x="1875536" y="257437"/>
                  <a:pt x="1879193" y="261094"/>
                  <a:pt x="1880006" y="266784"/>
                </a:cubicBezTo>
                <a:lnTo>
                  <a:pt x="1883664" y="269222"/>
                </a:lnTo>
                <a:cubicBezTo>
                  <a:pt x="1890166" y="274099"/>
                  <a:pt x="1893417" y="278569"/>
                  <a:pt x="1893417" y="282634"/>
                </a:cubicBezTo>
                <a:cubicBezTo>
                  <a:pt x="1895043" y="285885"/>
                  <a:pt x="1896669" y="288730"/>
                  <a:pt x="1898294" y="291168"/>
                </a:cubicBezTo>
                <a:cubicBezTo>
                  <a:pt x="1899920" y="292794"/>
                  <a:pt x="1901342" y="295232"/>
                  <a:pt x="1902561" y="298483"/>
                </a:cubicBezTo>
                <a:cubicBezTo>
                  <a:pt x="1903781" y="301734"/>
                  <a:pt x="1904796" y="304173"/>
                  <a:pt x="1905609" y="305798"/>
                </a:cubicBezTo>
                <a:cubicBezTo>
                  <a:pt x="1908861" y="312301"/>
                  <a:pt x="1910892" y="317990"/>
                  <a:pt x="1911705" y="322867"/>
                </a:cubicBezTo>
                <a:cubicBezTo>
                  <a:pt x="1912518" y="326118"/>
                  <a:pt x="1913737" y="329166"/>
                  <a:pt x="1915363" y="332011"/>
                </a:cubicBezTo>
                <a:cubicBezTo>
                  <a:pt x="1916988" y="334856"/>
                  <a:pt x="1918208" y="338310"/>
                  <a:pt x="1919020" y="342374"/>
                </a:cubicBezTo>
                <a:cubicBezTo>
                  <a:pt x="1922272" y="352128"/>
                  <a:pt x="1924304" y="359850"/>
                  <a:pt x="1925116" y="365539"/>
                </a:cubicBezTo>
                <a:cubicBezTo>
                  <a:pt x="1925929" y="367165"/>
                  <a:pt x="1926539" y="368790"/>
                  <a:pt x="1926945" y="370416"/>
                </a:cubicBezTo>
                <a:cubicBezTo>
                  <a:pt x="1927352" y="372042"/>
                  <a:pt x="1927961" y="373261"/>
                  <a:pt x="1928774" y="374074"/>
                </a:cubicBezTo>
                <a:cubicBezTo>
                  <a:pt x="1929587" y="375699"/>
                  <a:pt x="1930806" y="377325"/>
                  <a:pt x="1932432" y="378950"/>
                </a:cubicBezTo>
                <a:cubicBezTo>
                  <a:pt x="1934057" y="380576"/>
                  <a:pt x="1935276" y="382202"/>
                  <a:pt x="1936089" y="383827"/>
                </a:cubicBezTo>
                <a:cubicBezTo>
                  <a:pt x="1936089" y="383827"/>
                  <a:pt x="1936699" y="384234"/>
                  <a:pt x="1937918" y="385046"/>
                </a:cubicBezTo>
                <a:cubicBezTo>
                  <a:pt x="1939137" y="385859"/>
                  <a:pt x="1939341" y="386672"/>
                  <a:pt x="1938528" y="387485"/>
                </a:cubicBezTo>
                <a:cubicBezTo>
                  <a:pt x="1937715" y="388298"/>
                  <a:pt x="1937308" y="389314"/>
                  <a:pt x="1937308" y="390533"/>
                </a:cubicBezTo>
                <a:cubicBezTo>
                  <a:pt x="1937308" y="391752"/>
                  <a:pt x="1937715" y="392768"/>
                  <a:pt x="1938528" y="393581"/>
                </a:cubicBezTo>
                <a:cubicBezTo>
                  <a:pt x="1938528" y="394394"/>
                  <a:pt x="1939544" y="396019"/>
                  <a:pt x="1941576" y="398458"/>
                </a:cubicBezTo>
                <a:cubicBezTo>
                  <a:pt x="1943608" y="400896"/>
                  <a:pt x="1944217" y="403741"/>
                  <a:pt x="1943404" y="406992"/>
                </a:cubicBezTo>
                <a:lnTo>
                  <a:pt x="1944624" y="409430"/>
                </a:lnTo>
                <a:cubicBezTo>
                  <a:pt x="1944624" y="411869"/>
                  <a:pt x="1945233" y="415526"/>
                  <a:pt x="1946452" y="420403"/>
                </a:cubicBezTo>
                <a:cubicBezTo>
                  <a:pt x="1947672" y="425280"/>
                  <a:pt x="1947875" y="429344"/>
                  <a:pt x="1947062" y="432595"/>
                </a:cubicBezTo>
                <a:lnTo>
                  <a:pt x="1947062" y="452102"/>
                </a:lnTo>
                <a:cubicBezTo>
                  <a:pt x="1946249" y="455354"/>
                  <a:pt x="1947062" y="456573"/>
                  <a:pt x="1949500" y="455760"/>
                </a:cubicBezTo>
                <a:lnTo>
                  <a:pt x="1981200" y="446006"/>
                </a:lnTo>
                <a:lnTo>
                  <a:pt x="1990953" y="442349"/>
                </a:lnTo>
                <a:cubicBezTo>
                  <a:pt x="1990140" y="440723"/>
                  <a:pt x="1989531" y="439504"/>
                  <a:pt x="1989124" y="438691"/>
                </a:cubicBezTo>
                <a:cubicBezTo>
                  <a:pt x="1988718" y="437878"/>
                  <a:pt x="1988109" y="437065"/>
                  <a:pt x="1987296" y="436253"/>
                </a:cubicBezTo>
                <a:lnTo>
                  <a:pt x="1983638" y="430157"/>
                </a:lnTo>
                <a:cubicBezTo>
                  <a:pt x="1984451" y="426906"/>
                  <a:pt x="1984044" y="422841"/>
                  <a:pt x="1982419" y="417965"/>
                </a:cubicBezTo>
                <a:cubicBezTo>
                  <a:pt x="1982419" y="410650"/>
                  <a:pt x="1979574" y="406179"/>
                  <a:pt x="1973884" y="404554"/>
                </a:cubicBezTo>
                <a:cubicBezTo>
                  <a:pt x="1972259" y="402115"/>
                  <a:pt x="1970633" y="399270"/>
                  <a:pt x="1969008" y="396019"/>
                </a:cubicBezTo>
                <a:lnTo>
                  <a:pt x="1969008" y="393581"/>
                </a:lnTo>
                <a:cubicBezTo>
                  <a:pt x="1969008" y="390330"/>
                  <a:pt x="1968195" y="387891"/>
                  <a:pt x="1966569" y="386266"/>
                </a:cubicBezTo>
                <a:cubicBezTo>
                  <a:pt x="1964944" y="384640"/>
                  <a:pt x="1963725" y="383421"/>
                  <a:pt x="1962912" y="382608"/>
                </a:cubicBezTo>
                <a:cubicBezTo>
                  <a:pt x="1962099" y="381795"/>
                  <a:pt x="1961286" y="380373"/>
                  <a:pt x="1960473" y="378341"/>
                </a:cubicBezTo>
                <a:cubicBezTo>
                  <a:pt x="1959660" y="376309"/>
                  <a:pt x="1958441" y="374480"/>
                  <a:pt x="1956816" y="372854"/>
                </a:cubicBezTo>
                <a:cubicBezTo>
                  <a:pt x="1956003" y="370416"/>
                  <a:pt x="1954377" y="368384"/>
                  <a:pt x="1951939" y="366758"/>
                </a:cubicBezTo>
                <a:cubicBezTo>
                  <a:pt x="1949500" y="365133"/>
                  <a:pt x="1947875" y="363101"/>
                  <a:pt x="1947062" y="360662"/>
                </a:cubicBezTo>
                <a:cubicBezTo>
                  <a:pt x="1946249" y="359850"/>
                  <a:pt x="1945843" y="358834"/>
                  <a:pt x="1945843" y="357614"/>
                </a:cubicBezTo>
                <a:cubicBezTo>
                  <a:pt x="1945843" y="356395"/>
                  <a:pt x="1945437" y="355379"/>
                  <a:pt x="1944624" y="354566"/>
                </a:cubicBezTo>
                <a:cubicBezTo>
                  <a:pt x="1944624" y="351315"/>
                  <a:pt x="1943404" y="349283"/>
                  <a:pt x="1940966" y="348470"/>
                </a:cubicBezTo>
                <a:cubicBezTo>
                  <a:pt x="1937715" y="346032"/>
                  <a:pt x="1936089" y="342374"/>
                  <a:pt x="1936089" y="337497"/>
                </a:cubicBezTo>
                <a:cubicBezTo>
                  <a:pt x="1936089" y="336685"/>
                  <a:pt x="1935276" y="336075"/>
                  <a:pt x="1933651" y="335669"/>
                </a:cubicBezTo>
                <a:cubicBezTo>
                  <a:pt x="1932025" y="335262"/>
                  <a:pt x="1931212" y="334653"/>
                  <a:pt x="1931212" y="333840"/>
                </a:cubicBezTo>
                <a:lnTo>
                  <a:pt x="1926336" y="331401"/>
                </a:lnTo>
                <a:cubicBezTo>
                  <a:pt x="1924710" y="325712"/>
                  <a:pt x="1922678" y="322461"/>
                  <a:pt x="1920240" y="321648"/>
                </a:cubicBezTo>
                <a:cubicBezTo>
                  <a:pt x="1919427" y="320022"/>
                  <a:pt x="1918614" y="317990"/>
                  <a:pt x="1917801" y="315552"/>
                </a:cubicBezTo>
                <a:cubicBezTo>
                  <a:pt x="1916988" y="313114"/>
                  <a:pt x="1915769" y="311082"/>
                  <a:pt x="1914144" y="309456"/>
                </a:cubicBezTo>
                <a:lnTo>
                  <a:pt x="1910486" y="303360"/>
                </a:lnTo>
                <a:lnTo>
                  <a:pt x="1904390" y="294826"/>
                </a:lnTo>
                <a:cubicBezTo>
                  <a:pt x="1903577" y="293200"/>
                  <a:pt x="1902358" y="291371"/>
                  <a:pt x="1900732" y="289339"/>
                </a:cubicBezTo>
                <a:cubicBezTo>
                  <a:pt x="1899107" y="287307"/>
                  <a:pt x="1897888" y="285478"/>
                  <a:pt x="1897075" y="283853"/>
                </a:cubicBezTo>
                <a:cubicBezTo>
                  <a:pt x="1895449" y="280602"/>
                  <a:pt x="1894636" y="278569"/>
                  <a:pt x="1894636" y="277757"/>
                </a:cubicBezTo>
                <a:cubicBezTo>
                  <a:pt x="1894636" y="277757"/>
                  <a:pt x="1894840" y="277554"/>
                  <a:pt x="1895246" y="277147"/>
                </a:cubicBezTo>
                <a:cubicBezTo>
                  <a:pt x="1895652" y="276741"/>
                  <a:pt x="1895856" y="276537"/>
                  <a:pt x="1895856" y="276537"/>
                </a:cubicBezTo>
                <a:lnTo>
                  <a:pt x="1898294" y="276537"/>
                </a:lnTo>
                <a:cubicBezTo>
                  <a:pt x="1900732" y="278163"/>
                  <a:pt x="1902358" y="279789"/>
                  <a:pt x="1903171" y="281414"/>
                </a:cubicBezTo>
                <a:cubicBezTo>
                  <a:pt x="1903984" y="283040"/>
                  <a:pt x="1904796" y="284259"/>
                  <a:pt x="1905609" y="285072"/>
                </a:cubicBezTo>
                <a:cubicBezTo>
                  <a:pt x="1907235" y="285072"/>
                  <a:pt x="1908048" y="285478"/>
                  <a:pt x="1908048" y="286291"/>
                </a:cubicBezTo>
                <a:cubicBezTo>
                  <a:pt x="1908861" y="286291"/>
                  <a:pt x="1909470" y="286494"/>
                  <a:pt x="1909877" y="286901"/>
                </a:cubicBezTo>
                <a:cubicBezTo>
                  <a:pt x="1910283" y="287307"/>
                  <a:pt x="1910486" y="287917"/>
                  <a:pt x="1910486" y="288730"/>
                </a:cubicBezTo>
                <a:cubicBezTo>
                  <a:pt x="1912112" y="291981"/>
                  <a:pt x="1914550" y="294826"/>
                  <a:pt x="1917801" y="297264"/>
                </a:cubicBezTo>
                <a:cubicBezTo>
                  <a:pt x="1921053" y="298890"/>
                  <a:pt x="1922678" y="300515"/>
                  <a:pt x="1922678" y="302141"/>
                </a:cubicBezTo>
                <a:cubicBezTo>
                  <a:pt x="1922678" y="302954"/>
                  <a:pt x="1923897" y="304173"/>
                  <a:pt x="1926336" y="305798"/>
                </a:cubicBezTo>
                <a:cubicBezTo>
                  <a:pt x="1928774" y="305798"/>
                  <a:pt x="1929993" y="307018"/>
                  <a:pt x="1929993" y="309456"/>
                </a:cubicBezTo>
                <a:cubicBezTo>
                  <a:pt x="1929180" y="310269"/>
                  <a:pt x="1929180" y="311285"/>
                  <a:pt x="1929993" y="312504"/>
                </a:cubicBezTo>
                <a:cubicBezTo>
                  <a:pt x="1930806" y="313723"/>
                  <a:pt x="1932432" y="314333"/>
                  <a:pt x="1934870" y="314333"/>
                </a:cubicBezTo>
                <a:cubicBezTo>
                  <a:pt x="1937308" y="314333"/>
                  <a:pt x="1938121" y="315552"/>
                  <a:pt x="1937308" y="317990"/>
                </a:cubicBezTo>
                <a:cubicBezTo>
                  <a:pt x="1937308" y="319616"/>
                  <a:pt x="1937715" y="320835"/>
                  <a:pt x="1938528" y="321648"/>
                </a:cubicBezTo>
                <a:cubicBezTo>
                  <a:pt x="1939341" y="322461"/>
                  <a:pt x="1940560" y="322867"/>
                  <a:pt x="1942185" y="322867"/>
                </a:cubicBezTo>
                <a:cubicBezTo>
                  <a:pt x="1945437" y="322867"/>
                  <a:pt x="1947062" y="325306"/>
                  <a:pt x="1947062" y="330182"/>
                </a:cubicBezTo>
                <a:cubicBezTo>
                  <a:pt x="1947062" y="333433"/>
                  <a:pt x="1948688" y="335059"/>
                  <a:pt x="1951939" y="335059"/>
                </a:cubicBezTo>
                <a:cubicBezTo>
                  <a:pt x="1956816" y="335059"/>
                  <a:pt x="1959660" y="335466"/>
                  <a:pt x="1960473" y="336278"/>
                </a:cubicBezTo>
                <a:cubicBezTo>
                  <a:pt x="1962099" y="337904"/>
                  <a:pt x="1962912" y="339936"/>
                  <a:pt x="1962912" y="342374"/>
                </a:cubicBezTo>
                <a:cubicBezTo>
                  <a:pt x="1962099" y="344813"/>
                  <a:pt x="1962302" y="346438"/>
                  <a:pt x="1963521" y="347251"/>
                </a:cubicBezTo>
                <a:cubicBezTo>
                  <a:pt x="1964740" y="348064"/>
                  <a:pt x="1966569" y="348470"/>
                  <a:pt x="1969008" y="348470"/>
                </a:cubicBezTo>
                <a:cubicBezTo>
                  <a:pt x="1971446" y="349283"/>
                  <a:pt x="1973275" y="350299"/>
                  <a:pt x="1974494" y="351518"/>
                </a:cubicBezTo>
                <a:cubicBezTo>
                  <a:pt x="1975713" y="352738"/>
                  <a:pt x="1976729" y="353754"/>
                  <a:pt x="1977542" y="354566"/>
                </a:cubicBezTo>
                <a:cubicBezTo>
                  <a:pt x="1982419" y="357005"/>
                  <a:pt x="1986280" y="359646"/>
                  <a:pt x="1989124" y="362491"/>
                </a:cubicBezTo>
                <a:cubicBezTo>
                  <a:pt x="1991969" y="365336"/>
                  <a:pt x="1995017" y="367978"/>
                  <a:pt x="1998268" y="370416"/>
                </a:cubicBezTo>
                <a:cubicBezTo>
                  <a:pt x="2007209" y="374480"/>
                  <a:pt x="2012899" y="378950"/>
                  <a:pt x="2015337" y="383827"/>
                </a:cubicBezTo>
                <a:cubicBezTo>
                  <a:pt x="2016963" y="383827"/>
                  <a:pt x="2017776" y="384640"/>
                  <a:pt x="2017776" y="386266"/>
                </a:cubicBezTo>
                <a:cubicBezTo>
                  <a:pt x="2029968" y="394394"/>
                  <a:pt x="2044598" y="402928"/>
                  <a:pt x="2061667" y="411869"/>
                </a:cubicBezTo>
                <a:cubicBezTo>
                  <a:pt x="2077923" y="424061"/>
                  <a:pt x="2091740" y="432595"/>
                  <a:pt x="2103120" y="437472"/>
                </a:cubicBezTo>
                <a:cubicBezTo>
                  <a:pt x="2109622" y="443974"/>
                  <a:pt x="2112873" y="451696"/>
                  <a:pt x="2112873" y="460637"/>
                </a:cubicBezTo>
                <a:cubicBezTo>
                  <a:pt x="2112873" y="465514"/>
                  <a:pt x="2114499" y="469171"/>
                  <a:pt x="2117750" y="471610"/>
                </a:cubicBezTo>
                <a:cubicBezTo>
                  <a:pt x="2127504" y="478925"/>
                  <a:pt x="2137663" y="487865"/>
                  <a:pt x="2148230" y="498432"/>
                </a:cubicBezTo>
                <a:cubicBezTo>
                  <a:pt x="2150668" y="500870"/>
                  <a:pt x="2151888" y="502089"/>
                  <a:pt x="2151888" y="502089"/>
                </a:cubicBezTo>
                <a:cubicBezTo>
                  <a:pt x="2153513" y="506154"/>
                  <a:pt x="2153920" y="511030"/>
                  <a:pt x="2153107" y="516720"/>
                </a:cubicBezTo>
                <a:cubicBezTo>
                  <a:pt x="2151481" y="520784"/>
                  <a:pt x="2151481" y="523629"/>
                  <a:pt x="2153107" y="525254"/>
                </a:cubicBezTo>
                <a:cubicBezTo>
                  <a:pt x="2155545" y="529318"/>
                  <a:pt x="2157780" y="533382"/>
                  <a:pt x="2159812" y="537446"/>
                </a:cubicBezTo>
                <a:cubicBezTo>
                  <a:pt x="2161844" y="541510"/>
                  <a:pt x="2163673" y="545168"/>
                  <a:pt x="2165299" y="548419"/>
                </a:cubicBezTo>
                <a:lnTo>
                  <a:pt x="2157984" y="552077"/>
                </a:lnTo>
                <a:cubicBezTo>
                  <a:pt x="2155545" y="552890"/>
                  <a:pt x="2153310" y="555125"/>
                  <a:pt x="2151278" y="558782"/>
                </a:cubicBezTo>
                <a:cubicBezTo>
                  <a:pt x="2149246" y="562440"/>
                  <a:pt x="2147824" y="564675"/>
                  <a:pt x="2147011" y="565488"/>
                </a:cubicBezTo>
                <a:cubicBezTo>
                  <a:pt x="2145385" y="567113"/>
                  <a:pt x="2143353" y="567520"/>
                  <a:pt x="2140915" y="566707"/>
                </a:cubicBezTo>
                <a:cubicBezTo>
                  <a:pt x="2135225" y="565894"/>
                  <a:pt x="2129536" y="563862"/>
                  <a:pt x="2123846" y="560611"/>
                </a:cubicBezTo>
                <a:cubicBezTo>
                  <a:pt x="2122220" y="560611"/>
                  <a:pt x="2120188" y="558985"/>
                  <a:pt x="2117750" y="555734"/>
                </a:cubicBezTo>
                <a:cubicBezTo>
                  <a:pt x="2115312" y="555734"/>
                  <a:pt x="2112873" y="554515"/>
                  <a:pt x="2110435" y="552077"/>
                </a:cubicBezTo>
                <a:cubicBezTo>
                  <a:pt x="2107996" y="547200"/>
                  <a:pt x="2103526" y="543949"/>
                  <a:pt x="2097024" y="542323"/>
                </a:cubicBezTo>
                <a:cubicBezTo>
                  <a:pt x="2086457" y="542323"/>
                  <a:pt x="2079142" y="540698"/>
                  <a:pt x="2075078" y="537446"/>
                </a:cubicBezTo>
                <a:cubicBezTo>
                  <a:pt x="2069388" y="535821"/>
                  <a:pt x="2064918" y="536227"/>
                  <a:pt x="2061667" y="538666"/>
                </a:cubicBezTo>
                <a:cubicBezTo>
                  <a:pt x="2059228" y="541104"/>
                  <a:pt x="2058009" y="540291"/>
                  <a:pt x="2058009" y="536227"/>
                </a:cubicBezTo>
                <a:cubicBezTo>
                  <a:pt x="2056384" y="537040"/>
                  <a:pt x="2053945" y="538259"/>
                  <a:pt x="2050694" y="539885"/>
                </a:cubicBezTo>
                <a:cubicBezTo>
                  <a:pt x="2047443" y="541510"/>
                  <a:pt x="2045004" y="541917"/>
                  <a:pt x="2043379" y="541104"/>
                </a:cubicBezTo>
                <a:lnTo>
                  <a:pt x="2042160" y="541104"/>
                </a:lnTo>
                <a:cubicBezTo>
                  <a:pt x="2039721" y="544355"/>
                  <a:pt x="2036877" y="545981"/>
                  <a:pt x="2033625" y="545981"/>
                </a:cubicBezTo>
                <a:cubicBezTo>
                  <a:pt x="2032812" y="545981"/>
                  <a:pt x="2030983" y="545778"/>
                  <a:pt x="2028139" y="545371"/>
                </a:cubicBezTo>
                <a:cubicBezTo>
                  <a:pt x="2025294" y="544965"/>
                  <a:pt x="2023059" y="545574"/>
                  <a:pt x="2021433" y="547200"/>
                </a:cubicBezTo>
                <a:cubicBezTo>
                  <a:pt x="2019808" y="548826"/>
                  <a:pt x="2017776" y="548826"/>
                  <a:pt x="2015337" y="547200"/>
                </a:cubicBezTo>
                <a:lnTo>
                  <a:pt x="2015337" y="541104"/>
                </a:lnTo>
                <a:cubicBezTo>
                  <a:pt x="2018588" y="537853"/>
                  <a:pt x="2021027" y="535821"/>
                  <a:pt x="2022652" y="535008"/>
                </a:cubicBezTo>
                <a:cubicBezTo>
                  <a:pt x="2022652" y="535008"/>
                  <a:pt x="2022856" y="535211"/>
                  <a:pt x="2023262" y="535618"/>
                </a:cubicBezTo>
                <a:cubicBezTo>
                  <a:pt x="2023668" y="536024"/>
                  <a:pt x="2023872" y="536227"/>
                  <a:pt x="2023872" y="536227"/>
                </a:cubicBezTo>
                <a:cubicBezTo>
                  <a:pt x="2024685" y="536227"/>
                  <a:pt x="2025497" y="536227"/>
                  <a:pt x="2026310" y="536227"/>
                </a:cubicBezTo>
                <a:cubicBezTo>
                  <a:pt x="2027123" y="536227"/>
                  <a:pt x="2027529" y="535821"/>
                  <a:pt x="2027529" y="535008"/>
                </a:cubicBezTo>
                <a:lnTo>
                  <a:pt x="2027529" y="530131"/>
                </a:lnTo>
                <a:cubicBezTo>
                  <a:pt x="2027529" y="529318"/>
                  <a:pt x="2027123" y="528709"/>
                  <a:pt x="2026310" y="528302"/>
                </a:cubicBezTo>
                <a:cubicBezTo>
                  <a:pt x="2025497" y="527896"/>
                  <a:pt x="2025091" y="527286"/>
                  <a:pt x="2025091" y="526474"/>
                </a:cubicBezTo>
                <a:cubicBezTo>
                  <a:pt x="2014524" y="530538"/>
                  <a:pt x="2006803" y="533382"/>
                  <a:pt x="2001926" y="535008"/>
                </a:cubicBezTo>
                <a:lnTo>
                  <a:pt x="2000707" y="531350"/>
                </a:lnTo>
                <a:cubicBezTo>
                  <a:pt x="2000707" y="534602"/>
                  <a:pt x="2000300" y="536634"/>
                  <a:pt x="1999488" y="537446"/>
                </a:cubicBezTo>
                <a:lnTo>
                  <a:pt x="1994611" y="539885"/>
                </a:lnTo>
                <a:cubicBezTo>
                  <a:pt x="1991360" y="537446"/>
                  <a:pt x="1987702" y="537853"/>
                  <a:pt x="1983638" y="541104"/>
                </a:cubicBezTo>
                <a:cubicBezTo>
                  <a:pt x="1978761" y="541917"/>
                  <a:pt x="1973478" y="543949"/>
                  <a:pt x="1967788" y="547200"/>
                </a:cubicBezTo>
                <a:cubicBezTo>
                  <a:pt x="1966975" y="547200"/>
                  <a:pt x="1966366" y="546997"/>
                  <a:pt x="1965960" y="546590"/>
                </a:cubicBezTo>
                <a:cubicBezTo>
                  <a:pt x="1965553" y="546184"/>
                  <a:pt x="1964944" y="545981"/>
                  <a:pt x="1964131" y="545981"/>
                </a:cubicBezTo>
                <a:cubicBezTo>
                  <a:pt x="1962505" y="545981"/>
                  <a:pt x="1959660" y="547200"/>
                  <a:pt x="1955596" y="549638"/>
                </a:cubicBezTo>
                <a:lnTo>
                  <a:pt x="1953158" y="552077"/>
                </a:lnTo>
                <a:cubicBezTo>
                  <a:pt x="1946656" y="552077"/>
                  <a:pt x="1938528" y="554921"/>
                  <a:pt x="1928774" y="560611"/>
                </a:cubicBezTo>
                <a:cubicBezTo>
                  <a:pt x="1927149" y="561424"/>
                  <a:pt x="1925726" y="561627"/>
                  <a:pt x="1924507" y="561221"/>
                </a:cubicBezTo>
                <a:cubicBezTo>
                  <a:pt x="1923288" y="560814"/>
                  <a:pt x="1921865" y="560611"/>
                  <a:pt x="1920240" y="560611"/>
                </a:cubicBezTo>
                <a:cubicBezTo>
                  <a:pt x="1920240" y="561424"/>
                  <a:pt x="1919630" y="563659"/>
                  <a:pt x="1918411" y="567317"/>
                </a:cubicBezTo>
                <a:cubicBezTo>
                  <a:pt x="1917192" y="570974"/>
                  <a:pt x="1915769" y="574022"/>
                  <a:pt x="1914144" y="576461"/>
                </a:cubicBezTo>
                <a:cubicBezTo>
                  <a:pt x="1914144" y="579712"/>
                  <a:pt x="1913331" y="584589"/>
                  <a:pt x="1911705" y="591091"/>
                </a:cubicBezTo>
                <a:cubicBezTo>
                  <a:pt x="1911705" y="591904"/>
                  <a:pt x="1911502" y="593529"/>
                  <a:pt x="1911096" y="595968"/>
                </a:cubicBezTo>
                <a:cubicBezTo>
                  <a:pt x="1910689" y="598406"/>
                  <a:pt x="1909267" y="600438"/>
                  <a:pt x="1906828" y="602064"/>
                </a:cubicBezTo>
                <a:lnTo>
                  <a:pt x="1906828" y="605722"/>
                </a:lnTo>
                <a:lnTo>
                  <a:pt x="1908048" y="609379"/>
                </a:lnTo>
                <a:cubicBezTo>
                  <a:pt x="1908048" y="611005"/>
                  <a:pt x="1906828" y="614256"/>
                  <a:pt x="1904390" y="619133"/>
                </a:cubicBezTo>
                <a:cubicBezTo>
                  <a:pt x="1904390" y="624010"/>
                  <a:pt x="1903984" y="628074"/>
                  <a:pt x="1903171" y="631325"/>
                </a:cubicBezTo>
                <a:cubicBezTo>
                  <a:pt x="1902358" y="634576"/>
                  <a:pt x="1901952" y="637827"/>
                  <a:pt x="1901952" y="641078"/>
                </a:cubicBezTo>
                <a:cubicBezTo>
                  <a:pt x="1901952" y="641891"/>
                  <a:pt x="1901139" y="644736"/>
                  <a:pt x="1899513" y="649613"/>
                </a:cubicBezTo>
                <a:cubicBezTo>
                  <a:pt x="1898700" y="652051"/>
                  <a:pt x="1898294" y="654896"/>
                  <a:pt x="1898294" y="658147"/>
                </a:cubicBezTo>
                <a:lnTo>
                  <a:pt x="1897075" y="663024"/>
                </a:lnTo>
                <a:cubicBezTo>
                  <a:pt x="1897075" y="667901"/>
                  <a:pt x="1897481" y="671152"/>
                  <a:pt x="1898294" y="672777"/>
                </a:cubicBezTo>
                <a:lnTo>
                  <a:pt x="1895856" y="678873"/>
                </a:lnTo>
                <a:cubicBezTo>
                  <a:pt x="1895043" y="682125"/>
                  <a:pt x="1894636" y="686595"/>
                  <a:pt x="1894636" y="692285"/>
                </a:cubicBezTo>
                <a:lnTo>
                  <a:pt x="1894636" y="694723"/>
                </a:lnTo>
                <a:cubicBezTo>
                  <a:pt x="1893011" y="696349"/>
                  <a:pt x="1893011" y="700006"/>
                  <a:pt x="1894636" y="705696"/>
                </a:cubicBezTo>
                <a:lnTo>
                  <a:pt x="1895856" y="708134"/>
                </a:lnTo>
                <a:cubicBezTo>
                  <a:pt x="1895856" y="709760"/>
                  <a:pt x="1895856" y="711995"/>
                  <a:pt x="1895856" y="714840"/>
                </a:cubicBezTo>
                <a:cubicBezTo>
                  <a:pt x="1895856" y="717685"/>
                  <a:pt x="1896262" y="719920"/>
                  <a:pt x="1897075" y="721545"/>
                </a:cubicBezTo>
                <a:cubicBezTo>
                  <a:pt x="1897888" y="723984"/>
                  <a:pt x="1898294" y="727641"/>
                  <a:pt x="1898294" y="732518"/>
                </a:cubicBezTo>
                <a:cubicBezTo>
                  <a:pt x="1899920" y="737395"/>
                  <a:pt x="1901139" y="740240"/>
                  <a:pt x="1901952" y="741053"/>
                </a:cubicBezTo>
                <a:cubicBezTo>
                  <a:pt x="1905203" y="742678"/>
                  <a:pt x="1905609" y="745929"/>
                  <a:pt x="1903171" y="750806"/>
                </a:cubicBezTo>
                <a:lnTo>
                  <a:pt x="1904390" y="754464"/>
                </a:lnTo>
                <a:cubicBezTo>
                  <a:pt x="1907641" y="759341"/>
                  <a:pt x="1911299" y="762592"/>
                  <a:pt x="1915363" y="764217"/>
                </a:cubicBezTo>
                <a:cubicBezTo>
                  <a:pt x="1927555" y="769094"/>
                  <a:pt x="1937308" y="772752"/>
                  <a:pt x="1944624" y="775190"/>
                </a:cubicBezTo>
                <a:cubicBezTo>
                  <a:pt x="1949500" y="777629"/>
                  <a:pt x="1957629" y="778848"/>
                  <a:pt x="1969008" y="778848"/>
                </a:cubicBezTo>
                <a:cubicBezTo>
                  <a:pt x="1975510" y="779661"/>
                  <a:pt x="1987296" y="780067"/>
                  <a:pt x="2004364" y="780067"/>
                </a:cubicBezTo>
                <a:lnTo>
                  <a:pt x="2028748" y="781286"/>
                </a:lnTo>
                <a:cubicBezTo>
                  <a:pt x="2033625" y="780473"/>
                  <a:pt x="2041753" y="780067"/>
                  <a:pt x="2053132" y="780067"/>
                </a:cubicBezTo>
                <a:cubicBezTo>
                  <a:pt x="2056384" y="780067"/>
                  <a:pt x="2059635" y="780880"/>
                  <a:pt x="2062886" y="782505"/>
                </a:cubicBezTo>
                <a:lnTo>
                  <a:pt x="2061667" y="778848"/>
                </a:lnTo>
                <a:lnTo>
                  <a:pt x="2067763" y="780067"/>
                </a:lnTo>
                <a:cubicBezTo>
                  <a:pt x="2071827" y="778441"/>
                  <a:pt x="2075078" y="779661"/>
                  <a:pt x="2077516" y="783725"/>
                </a:cubicBezTo>
                <a:cubicBezTo>
                  <a:pt x="2077516" y="783725"/>
                  <a:pt x="2077720" y="783928"/>
                  <a:pt x="2078126" y="784334"/>
                </a:cubicBezTo>
                <a:cubicBezTo>
                  <a:pt x="2078532" y="784741"/>
                  <a:pt x="2078736" y="784944"/>
                  <a:pt x="2078736" y="784944"/>
                </a:cubicBezTo>
                <a:cubicBezTo>
                  <a:pt x="2081987" y="784944"/>
                  <a:pt x="2084222" y="784131"/>
                  <a:pt x="2085441" y="782505"/>
                </a:cubicBezTo>
                <a:cubicBezTo>
                  <a:pt x="2086660" y="780880"/>
                  <a:pt x="2087676" y="778441"/>
                  <a:pt x="2088489" y="775190"/>
                </a:cubicBezTo>
                <a:cubicBezTo>
                  <a:pt x="2089302" y="774377"/>
                  <a:pt x="2090521" y="773971"/>
                  <a:pt x="2092147" y="773971"/>
                </a:cubicBezTo>
                <a:lnTo>
                  <a:pt x="2099462" y="773971"/>
                </a:lnTo>
                <a:cubicBezTo>
                  <a:pt x="2103526" y="773971"/>
                  <a:pt x="2105964" y="771533"/>
                  <a:pt x="2106777" y="766656"/>
                </a:cubicBezTo>
                <a:cubicBezTo>
                  <a:pt x="2106777" y="765843"/>
                  <a:pt x="2109216" y="765437"/>
                  <a:pt x="2114092" y="765437"/>
                </a:cubicBezTo>
                <a:cubicBezTo>
                  <a:pt x="2118969" y="765437"/>
                  <a:pt x="2121814" y="763811"/>
                  <a:pt x="2122627" y="760560"/>
                </a:cubicBezTo>
                <a:cubicBezTo>
                  <a:pt x="2126691" y="761373"/>
                  <a:pt x="2131974" y="763405"/>
                  <a:pt x="2138476" y="766656"/>
                </a:cubicBezTo>
                <a:cubicBezTo>
                  <a:pt x="2138476" y="765843"/>
                  <a:pt x="2138680" y="764827"/>
                  <a:pt x="2139086" y="763608"/>
                </a:cubicBezTo>
                <a:cubicBezTo>
                  <a:pt x="2139492" y="762389"/>
                  <a:pt x="2139289" y="761373"/>
                  <a:pt x="2138476" y="760560"/>
                </a:cubicBezTo>
                <a:cubicBezTo>
                  <a:pt x="2131974" y="758934"/>
                  <a:pt x="2126691" y="758934"/>
                  <a:pt x="2122627" y="760560"/>
                </a:cubicBezTo>
                <a:lnTo>
                  <a:pt x="2126284" y="755683"/>
                </a:lnTo>
                <a:cubicBezTo>
                  <a:pt x="2127097" y="755683"/>
                  <a:pt x="2129332" y="755480"/>
                  <a:pt x="2132990" y="755073"/>
                </a:cubicBezTo>
                <a:cubicBezTo>
                  <a:pt x="2136648" y="754667"/>
                  <a:pt x="2138883" y="752432"/>
                  <a:pt x="2139696" y="748368"/>
                </a:cubicBezTo>
                <a:cubicBezTo>
                  <a:pt x="2139696" y="745929"/>
                  <a:pt x="2140508" y="744710"/>
                  <a:pt x="2142134" y="744710"/>
                </a:cubicBezTo>
                <a:lnTo>
                  <a:pt x="2145792" y="745929"/>
                </a:lnTo>
                <a:cubicBezTo>
                  <a:pt x="2149043" y="741053"/>
                  <a:pt x="2152294" y="738208"/>
                  <a:pt x="2155545" y="737395"/>
                </a:cubicBezTo>
                <a:cubicBezTo>
                  <a:pt x="2156358" y="736582"/>
                  <a:pt x="2157577" y="736176"/>
                  <a:pt x="2159203" y="736176"/>
                </a:cubicBezTo>
                <a:cubicBezTo>
                  <a:pt x="2159203" y="736176"/>
                  <a:pt x="2159609" y="735769"/>
                  <a:pt x="2160422" y="734957"/>
                </a:cubicBezTo>
                <a:cubicBezTo>
                  <a:pt x="2161235" y="734144"/>
                  <a:pt x="2162048" y="733737"/>
                  <a:pt x="2162860" y="733737"/>
                </a:cubicBezTo>
                <a:lnTo>
                  <a:pt x="2164080" y="733737"/>
                </a:lnTo>
                <a:cubicBezTo>
                  <a:pt x="2164080" y="733737"/>
                  <a:pt x="2164080" y="733534"/>
                  <a:pt x="2164080" y="733128"/>
                </a:cubicBezTo>
                <a:cubicBezTo>
                  <a:pt x="2164080" y="732721"/>
                  <a:pt x="2164080" y="732518"/>
                  <a:pt x="2164080" y="732518"/>
                </a:cubicBezTo>
                <a:cubicBezTo>
                  <a:pt x="2176272" y="716262"/>
                  <a:pt x="2180742" y="701225"/>
                  <a:pt x="2177491" y="687408"/>
                </a:cubicBezTo>
                <a:cubicBezTo>
                  <a:pt x="2176678" y="684157"/>
                  <a:pt x="2177491" y="686189"/>
                  <a:pt x="2179929" y="693504"/>
                </a:cubicBezTo>
                <a:cubicBezTo>
                  <a:pt x="2179929" y="691065"/>
                  <a:pt x="2180336" y="689643"/>
                  <a:pt x="2181148" y="689237"/>
                </a:cubicBezTo>
                <a:cubicBezTo>
                  <a:pt x="2181961" y="688830"/>
                  <a:pt x="2182368" y="687001"/>
                  <a:pt x="2182368" y="683750"/>
                </a:cubicBezTo>
                <a:cubicBezTo>
                  <a:pt x="2183181" y="677248"/>
                  <a:pt x="2183587" y="667901"/>
                  <a:pt x="2183587" y="655709"/>
                </a:cubicBezTo>
                <a:cubicBezTo>
                  <a:pt x="2183587" y="637014"/>
                  <a:pt x="2182368" y="616694"/>
                  <a:pt x="2179929" y="594749"/>
                </a:cubicBezTo>
                <a:cubicBezTo>
                  <a:pt x="2182368" y="592310"/>
                  <a:pt x="2182774" y="588246"/>
                  <a:pt x="2181148" y="582557"/>
                </a:cubicBezTo>
                <a:lnTo>
                  <a:pt x="2181148" y="578899"/>
                </a:lnTo>
                <a:lnTo>
                  <a:pt x="2182368" y="563049"/>
                </a:lnTo>
                <a:cubicBezTo>
                  <a:pt x="2182368" y="560611"/>
                  <a:pt x="2181555" y="555328"/>
                  <a:pt x="2179929" y="547200"/>
                </a:cubicBezTo>
                <a:cubicBezTo>
                  <a:pt x="2179116" y="545574"/>
                  <a:pt x="2178100" y="542730"/>
                  <a:pt x="2176881" y="538666"/>
                </a:cubicBezTo>
                <a:cubicBezTo>
                  <a:pt x="2175662" y="534602"/>
                  <a:pt x="2175052" y="530944"/>
                  <a:pt x="2175052" y="527693"/>
                </a:cubicBezTo>
                <a:cubicBezTo>
                  <a:pt x="2174240" y="526880"/>
                  <a:pt x="2173833" y="525051"/>
                  <a:pt x="2173833" y="522206"/>
                </a:cubicBezTo>
                <a:cubicBezTo>
                  <a:pt x="2173833" y="519361"/>
                  <a:pt x="2173427" y="517533"/>
                  <a:pt x="2172614" y="516720"/>
                </a:cubicBezTo>
                <a:lnTo>
                  <a:pt x="2172614" y="513062"/>
                </a:lnTo>
                <a:cubicBezTo>
                  <a:pt x="2170988" y="509811"/>
                  <a:pt x="2170582" y="507779"/>
                  <a:pt x="2171395" y="506966"/>
                </a:cubicBezTo>
                <a:lnTo>
                  <a:pt x="2164080" y="452102"/>
                </a:lnTo>
                <a:cubicBezTo>
                  <a:pt x="2165705" y="453728"/>
                  <a:pt x="2170176" y="460434"/>
                  <a:pt x="2177491" y="472219"/>
                </a:cubicBezTo>
                <a:cubicBezTo>
                  <a:pt x="2184806" y="484005"/>
                  <a:pt x="2190089" y="491523"/>
                  <a:pt x="2193340" y="494774"/>
                </a:cubicBezTo>
                <a:cubicBezTo>
                  <a:pt x="2212035" y="531350"/>
                  <a:pt x="2221382" y="545168"/>
                  <a:pt x="2221382" y="536227"/>
                </a:cubicBezTo>
                <a:cubicBezTo>
                  <a:pt x="2221382" y="530538"/>
                  <a:pt x="2216505" y="514688"/>
                  <a:pt x="2206752" y="488678"/>
                </a:cubicBezTo>
                <a:lnTo>
                  <a:pt x="2226259" y="521597"/>
                </a:lnTo>
                <a:cubicBezTo>
                  <a:pt x="2227884" y="525661"/>
                  <a:pt x="2231949" y="532976"/>
                  <a:pt x="2238451" y="543542"/>
                </a:cubicBezTo>
                <a:cubicBezTo>
                  <a:pt x="2234387" y="535414"/>
                  <a:pt x="2230932" y="528099"/>
                  <a:pt x="2228088" y="521597"/>
                </a:cubicBezTo>
                <a:cubicBezTo>
                  <a:pt x="2225243" y="515094"/>
                  <a:pt x="2223820" y="510624"/>
                  <a:pt x="2223820" y="508185"/>
                </a:cubicBezTo>
                <a:cubicBezTo>
                  <a:pt x="2226259" y="508998"/>
                  <a:pt x="2227681" y="510217"/>
                  <a:pt x="2228088" y="511843"/>
                </a:cubicBezTo>
                <a:cubicBezTo>
                  <a:pt x="2228494" y="513469"/>
                  <a:pt x="2229916" y="515501"/>
                  <a:pt x="2232355" y="517939"/>
                </a:cubicBezTo>
                <a:cubicBezTo>
                  <a:pt x="2236419" y="522003"/>
                  <a:pt x="2238451" y="524035"/>
                  <a:pt x="2238451" y="524035"/>
                </a:cubicBezTo>
                <a:lnTo>
                  <a:pt x="2240889" y="524035"/>
                </a:lnTo>
                <a:cubicBezTo>
                  <a:pt x="2242515" y="524035"/>
                  <a:pt x="2244140" y="524645"/>
                  <a:pt x="2245766" y="525864"/>
                </a:cubicBezTo>
                <a:cubicBezTo>
                  <a:pt x="2247391" y="527083"/>
                  <a:pt x="2247798" y="528912"/>
                  <a:pt x="2246985" y="531350"/>
                </a:cubicBezTo>
                <a:cubicBezTo>
                  <a:pt x="2247798" y="532976"/>
                  <a:pt x="2248814" y="534195"/>
                  <a:pt x="2250033" y="535008"/>
                </a:cubicBezTo>
                <a:cubicBezTo>
                  <a:pt x="2251252" y="535821"/>
                  <a:pt x="2252268" y="537040"/>
                  <a:pt x="2253081" y="538666"/>
                </a:cubicBezTo>
                <a:cubicBezTo>
                  <a:pt x="2258771" y="541917"/>
                  <a:pt x="2262428" y="545981"/>
                  <a:pt x="2264054" y="550858"/>
                </a:cubicBezTo>
                <a:cubicBezTo>
                  <a:pt x="2264054" y="552483"/>
                  <a:pt x="2264867" y="553702"/>
                  <a:pt x="2266492" y="554515"/>
                </a:cubicBezTo>
                <a:cubicBezTo>
                  <a:pt x="2268118" y="555328"/>
                  <a:pt x="2269337" y="556141"/>
                  <a:pt x="2270150" y="556953"/>
                </a:cubicBezTo>
                <a:cubicBezTo>
                  <a:pt x="2273401" y="558579"/>
                  <a:pt x="2275636" y="560814"/>
                  <a:pt x="2276856" y="563659"/>
                </a:cubicBezTo>
                <a:cubicBezTo>
                  <a:pt x="2278075" y="566504"/>
                  <a:pt x="2279091" y="568739"/>
                  <a:pt x="2279904" y="570365"/>
                </a:cubicBezTo>
                <a:cubicBezTo>
                  <a:pt x="2281529" y="572803"/>
                  <a:pt x="2283155" y="573209"/>
                  <a:pt x="2284780" y="571584"/>
                </a:cubicBezTo>
                <a:cubicBezTo>
                  <a:pt x="2286406" y="574022"/>
                  <a:pt x="2288641" y="576461"/>
                  <a:pt x="2291486" y="578899"/>
                </a:cubicBezTo>
                <a:cubicBezTo>
                  <a:pt x="2294331" y="581337"/>
                  <a:pt x="2296566" y="583369"/>
                  <a:pt x="2298192" y="584995"/>
                </a:cubicBezTo>
                <a:cubicBezTo>
                  <a:pt x="2300630" y="591497"/>
                  <a:pt x="2304897" y="596984"/>
                  <a:pt x="2310993" y="601454"/>
                </a:cubicBezTo>
                <a:cubicBezTo>
                  <a:pt x="2317089" y="605925"/>
                  <a:pt x="2320544" y="608566"/>
                  <a:pt x="2321356" y="609379"/>
                </a:cubicBezTo>
                <a:cubicBezTo>
                  <a:pt x="2322169" y="609379"/>
                  <a:pt x="2323388" y="610192"/>
                  <a:pt x="2325014" y="611818"/>
                </a:cubicBezTo>
                <a:cubicBezTo>
                  <a:pt x="2326640" y="612630"/>
                  <a:pt x="2328672" y="615475"/>
                  <a:pt x="2331110" y="620352"/>
                </a:cubicBezTo>
                <a:cubicBezTo>
                  <a:pt x="2331110" y="622790"/>
                  <a:pt x="2333955" y="624822"/>
                  <a:pt x="2339644" y="626448"/>
                </a:cubicBezTo>
                <a:cubicBezTo>
                  <a:pt x="2345334" y="626448"/>
                  <a:pt x="2348992" y="628480"/>
                  <a:pt x="2350617" y="632544"/>
                </a:cubicBezTo>
                <a:cubicBezTo>
                  <a:pt x="2352243" y="634169"/>
                  <a:pt x="2355697" y="636811"/>
                  <a:pt x="2360980" y="640469"/>
                </a:cubicBezTo>
                <a:cubicBezTo>
                  <a:pt x="2366263" y="644126"/>
                  <a:pt x="2369718" y="648393"/>
                  <a:pt x="2371344" y="653270"/>
                </a:cubicBezTo>
                <a:cubicBezTo>
                  <a:pt x="2372156" y="654896"/>
                  <a:pt x="2374188" y="656521"/>
                  <a:pt x="2377439" y="658147"/>
                </a:cubicBezTo>
                <a:cubicBezTo>
                  <a:pt x="2380691" y="659773"/>
                  <a:pt x="2383129" y="660992"/>
                  <a:pt x="2384755" y="661805"/>
                </a:cubicBezTo>
                <a:cubicBezTo>
                  <a:pt x="2389631" y="666681"/>
                  <a:pt x="2392070" y="670745"/>
                  <a:pt x="2392070" y="673997"/>
                </a:cubicBezTo>
                <a:lnTo>
                  <a:pt x="2399385" y="682531"/>
                </a:lnTo>
                <a:cubicBezTo>
                  <a:pt x="2401823" y="684969"/>
                  <a:pt x="2404058" y="689033"/>
                  <a:pt x="2406091" y="694723"/>
                </a:cubicBezTo>
                <a:cubicBezTo>
                  <a:pt x="2408123" y="700413"/>
                  <a:pt x="2409952" y="704477"/>
                  <a:pt x="2411577" y="706915"/>
                </a:cubicBezTo>
                <a:lnTo>
                  <a:pt x="2420112" y="715449"/>
                </a:lnTo>
                <a:cubicBezTo>
                  <a:pt x="2421737" y="716262"/>
                  <a:pt x="2422550" y="718091"/>
                  <a:pt x="2422550" y="720936"/>
                </a:cubicBezTo>
                <a:cubicBezTo>
                  <a:pt x="2422550" y="723781"/>
                  <a:pt x="2422956" y="725609"/>
                  <a:pt x="2423769" y="726422"/>
                </a:cubicBezTo>
                <a:lnTo>
                  <a:pt x="2431084" y="743491"/>
                </a:lnTo>
                <a:cubicBezTo>
                  <a:pt x="2431897" y="743491"/>
                  <a:pt x="2432304" y="745117"/>
                  <a:pt x="2432304" y="748368"/>
                </a:cubicBezTo>
                <a:cubicBezTo>
                  <a:pt x="2432304" y="750806"/>
                  <a:pt x="2432710" y="753448"/>
                  <a:pt x="2433523" y="756293"/>
                </a:cubicBezTo>
                <a:cubicBezTo>
                  <a:pt x="2434336" y="759137"/>
                  <a:pt x="2434742" y="761373"/>
                  <a:pt x="2434742" y="762998"/>
                </a:cubicBezTo>
                <a:cubicBezTo>
                  <a:pt x="2434742" y="766249"/>
                  <a:pt x="2433929" y="768688"/>
                  <a:pt x="2432304" y="770313"/>
                </a:cubicBezTo>
                <a:cubicBezTo>
                  <a:pt x="2432304" y="771939"/>
                  <a:pt x="2431897" y="774581"/>
                  <a:pt x="2431084" y="778238"/>
                </a:cubicBezTo>
                <a:cubicBezTo>
                  <a:pt x="2430271" y="781896"/>
                  <a:pt x="2430678" y="784537"/>
                  <a:pt x="2432304" y="786163"/>
                </a:cubicBezTo>
                <a:cubicBezTo>
                  <a:pt x="2434742" y="788601"/>
                  <a:pt x="2436367" y="791040"/>
                  <a:pt x="2437180" y="793478"/>
                </a:cubicBezTo>
                <a:cubicBezTo>
                  <a:pt x="2437993" y="795917"/>
                  <a:pt x="2437180" y="798355"/>
                  <a:pt x="2434742" y="800793"/>
                </a:cubicBezTo>
                <a:cubicBezTo>
                  <a:pt x="2433929" y="801606"/>
                  <a:pt x="2434336" y="803638"/>
                  <a:pt x="2435961" y="806889"/>
                </a:cubicBezTo>
                <a:cubicBezTo>
                  <a:pt x="2431084" y="809328"/>
                  <a:pt x="2427223" y="812579"/>
                  <a:pt x="2424379" y="816643"/>
                </a:cubicBezTo>
                <a:cubicBezTo>
                  <a:pt x="2421534" y="820707"/>
                  <a:pt x="2420518" y="825178"/>
                  <a:pt x="2421331" y="830054"/>
                </a:cubicBezTo>
                <a:cubicBezTo>
                  <a:pt x="2421331" y="830867"/>
                  <a:pt x="2422144" y="832696"/>
                  <a:pt x="2423769" y="835541"/>
                </a:cubicBezTo>
                <a:cubicBezTo>
                  <a:pt x="2425395" y="838385"/>
                  <a:pt x="2425801" y="841433"/>
                  <a:pt x="2424988" y="844685"/>
                </a:cubicBezTo>
                <a:cubicBezTo>
                  <a:pt x="2424988" y="843872"/>
                  <a:pt x="2424175" y="849155"/>
                  <a:pt x="2422550" y="860534"/>
                </a:cubicBezTo>
                <a:cubicBezTo>
                  <a:pt x="2420924" y="862160"/>
                  <a:pt x="2418283" y="865614"/>
                  <a:pt x="2414625" y="870898"/>
                </a:cubicBezTo>
                <a:cubicBezTo>
                  <a:pt x="2410967" y="876181"/>
                  <a:pt x="2407513" y="880448"/>
                  <a:pt x="2404262" y="883699"/>
                </a:cubicBezTo>
                <a:cubicBezTo>
                  <a:pt x="2401011" y="884512"/>
                  <a:pt x="2398166" y="884512"/>
                  <a:pt x="2395728" y="883699"/>
                </a:cubicBezTo>
                <a:cubicBezTo>
                  <a:pt x="2387599" y="886137"/>
                  <a:pt x="2380488" y="887763"/>
                  <a:pt x="2374391" y="888576"/>
                </a:cubicBezTo>
                <a:cubicBezTo>
                  <a:pt x="2368296" y="889389"/>
                  <a:pt x="2363215" y="890201"/>
                  <a:pt x="2359152" y="891014"/>
                </a:cubicBezTo>
                <a:cubicBezTo>
                  <a:pt x="2349398" y="893453"/>
                  <a:pt x="2342896" y="894265"/>
                  <a:pt x="2339644" y="893453"/>
                </a:cubicBezTo>
                <a:cubicBezTo>
                  <a:pt x="2333142" y="891827"/>
                  <a:pt x="2328672" y="891014"/>
                  <a:pt x="2326233" y="891014"/>
                </a:cubicBezTo>
                <a:cubicBezTo>
                  <a:pt x="2320544" y="891014"/>
                  <a:pt x="2315667" y="894265"/>
                  <a:pt x="2311603" y="900768"/>
                </a:cubicBezTo>
                <a:cubicBezTo>
                  <a:pt x="2310790" y="903206"/>
                  <a:pt x="2305100" y="904425"/>
                  <a:pt x="2294534" y="904425"/>
                </a:cubicBezTo>
                <a:cubicBezTo>
                  <a:pt x="2289657" y="905238"/>
                  <a:pt x="2284780" y="906661"/>
                  <a:pt x="2279904" y="908693"/>
                </a:cubicBezTo>
                <a:cubicBezTo>
                  <a:pt x="2275027" y="910725"/>
                  <a:pt x="2270556" y="912553"/>
                  <a:pt x="2266492" y="914179"/>
                </a:cubicBezTo>
                <a:cubicBezTo>
                  <a:pt x="2251862" y="918243"/>
                  <a:pt x="2241295" y="920275"/>
                  <a:pt x="2234793" y="920275"/>
                </a:cubicBezTo>
                <a:cubicBezTo>
                  <a:pt x="2229916" y="920275"/>
                  <a:pt x="2226665" y="919869"/>
                  <a:pt x="2225040" y="919056"/>
                </a:cubicBezTo>
                <a:cubicBezTo>
                  <a:pt x="2220163" y="919056"/>
                  <a:pt x="2216505" y="919462"/>
                  <a:pt x="2214067" y="920275"/>
                </a:cubicBezTo>
                <a:cubicBezTo>
                  <a:pt x="2208377" y="922713"/>
                  <a:pt x="2204719" y="924339"/>
                  <a:pt x="2203094" y="925152"/>
                </a:cubicBezTo>
                <a:lnTo>
                  <a:pt x="2198217" y="925152"/>
                </a:lnTo>
                <a:lnTo>
                  <a:pt x="2199436" y="928809"/>
                </a:lnTo>
                <a:cubicBezTo>
                  <a:pt x="2195373" y="929622"/>
                  <a:pt x="2189277" y="930029"/>
                  <a:pt x="2181148" y="930029"/>
                </a:cubicBezTo>
                <a:lnTo>
                  <a:pt x="2175052" y="937344"/>
                </a:lnTo>
                <a:cubicBezTo>
                  <a:pt x="2173427" y="936531"/>
                  <a:pt x="2171395" y="936125"/>
                  <a:pt x="2168956" y="936125"/>
                </a:cubicBezTo>
                <a:lnTo>
                  <a:pt x="2157984" y="937344"/>
                </a:lnTo>
                <a:lnTo>
                  <a:pt x="2155545" y="937344"/>
                </a:lnTo>
                <a:cubicBezTo>
                  <a:pt x="2154732" y="937344"/>
                  <a:pt x="2152903" y="937344"/>
                  <a:pt x="2150059" y="937344"/>
                </a:cubicBezTo>
                <a:cubicBezTo>
                  <a:pt x="2147214" y="937344"/>
                  <a:pt x="2144979" y="938157"/>
                  <a:pt x="2143353" y="939782"/>
                </a:cubicBezTo>
                <a:cubicBezTo>
                  <a:pt x="2139289" y="939782"/>
                  <a:pt x="2136444" y="938970"/>
                  <a:pt x="2134819" y="937344"/>
                </a:cubicBezTo>
                <a:lnTo>
                  <a:pt x="2131161" y="934905"/>
                </a:lnTo>
                <a:cubicBezTo>
                  <a:pt x="2126284" y="938157"/>
                  <a:pt x="2120595" y="939376"/>
                  <a:pt x="2114092" y="938563"/>
                </a:cubicBezTo>
                <a:lnTo>
                  <a:pt x="2114092" y="937344"/>
                </a:lnTo>
                <a:cubicBezTo>
                  <a:pt x="2110841" y="938970"/>
                  <a:pt x="2106371" y="938970"/>
                  <a:pt x="2100681" y="937344"/>
                </a:cubicBezTo>
                <a:lnTo>
                  <a:pt x="2092147" y="938563"/>
                </a:lnTo>
                <a:cubicBezTo>
                  <a:pt x="2088895" y="938563"/>
                  <a:pt x="2086457" y="938157"/>
                  <a:pt x="2084832" y="937344"/>
                </a:cubicBezTo>
                <a:cubicBezTo>
                  <a:pt x="2084019" y="937344"/>
                  <a:pt x="2083003" y="937141"/>
                  <a:pt x="2081784" y="936734"/>
                </a:cubicBezTo>
                <a:cubicBezTo>
                  <a:pt x="2080564" y="936328"/>
                  <a:pt x="2079549" y="936531"/>
                  <a:pt x="2078736" y="937344"/>
                </a:cubicBezTo>
                <a:lnTo>
                  <a:pt x="2077516" y="937344"/>
                </a:lnTo>
                <a:cubicBezTo>
                  <a:pt x="2075078" y="937344"/>
                  <a:pt x="2073046" y="936734"/>
                  <a:pt x="2071420" y="935515"/>
                </a:cubicBezTo>
                <a:cubicBezTo>
                  <a:pt x="2069795" y="934296"/>
                  <a:pt x="2068576" y="933280"/>
                  <a:pt x="2067763" y="932467"/>
                </a:cubicBezTo>
                <a:cubicBezTo>
                  <a:pt x="2063699" y="930029"/>
                  <a:pt x="2061667" y="930841"/>
                  <a:pt x="2061667" y="934905"/>
                </a:cubicBezTo>
                <a:cubicBezTo>
                  <a:pt x="2060041" y="934093"/>
                  <a:pt x="2058212" y="933280"/>
                  <a:pt x="2056180" y="932467"/>
                </a:cubicBezTo>
                <a:cubicBezTo>
                  <a:pt x="2054148" y="931654"/>
                  <a:pt x="2052319" y="930841"/>
                  <a:pt x="2050694" y="930029"/>
                </a:cubicBezTo>
                <a:cubicBezTo>
                  <a:pt x="2049069" y="929216"/>
                  <a:pt x="2047443" y="930029"/>
                  <a:pt x="2045817" y="932467"/>
                </a:cubicBezTo>
                <a:cubicBezTo>
                  <a:pt x="2044192" y="933280"/>
                  <a:pt x="2042566" y="932467"/>
                  <a:pt x="2040940" y="930029"/>
                </a:cubicBezTo>
                <a:cubicBezTo>
                  <a:pt x="2039315" y="933280"/>
                  <a:pt x="2038502" y="935312"/>
                  <a:pt x="2038502" y="936125"/>
                </a:cubicBezTo>
                <a:cubicBezTo>
                  <a:pt x="2038502" y="936125"/>
                  <a:pt x="2029968" y="933280"/>
                  <a:pt x="2012899" y="927590"/>
                </a:cubicBezTo>
                <a:lnTo>
                  <a:pt x="2011680" y="927590"/>
                </a:lnTo>
                <a:cubicBezTo>
                  <a:pt x="2010867" y="926777"/>
                  <a:pt x="2009648" y="926371"/>
                  <a:pt x="2008022" y="926371"/>
                </a:cubicBezTo>
                <a:lnTo>
                  <a:pt x="2008022" y="925152"/>
                </a:lnTo>
                <a:lnTo>
                  <a:pt x="2004364" y="923933"/>
                </a:lnTo>
                <a:cubicBezTo>
                  <a:pt x="1998675" y="925558"/>
                  <a:pt x="1994205" y="924745"/>
                  <a:pt x="1990953" y="921494"/>
                </a:cubicBezTo>
                <a:cubicBezTo>
                  <a:pt x="1988515" y="919056"/>
                  <a:pt x="1985670" y="917024"/>
                  <a:pt x="1982419" y="915398"/>
                </a:cubicBezTo>
                <a:cubicBezTo>
                  <a:pt x="1979167" y="913773"/>
                  <a:pt x="1975917" y="911741"/>
                  <a:pt x="1972665" y="909302"/>
                </a:cubicBezTo>
                <a:cubicBezTo>
                  <a:pt x="1966163" y="906864"/>
                  <a:pt x="1962099" y="904425"/>
                  <a:pt x="1960473" y="901987"/>
                </a:cubicBezTo>
                <a:cubicBezTo>
                  <a:pt x="1949094" y="896297"/>
                  <a:pt x="1941372" y="891421"/>
                  <a:pt x="1937308" y="887357"/>
                </a:cubicBezTo>
                <a:cubicBezTo>
                  <a:pt x="1921053" y="876790"/>
                  <a:pt x="1908861" y="866630"/>
                  <a:pt x="1900732" y="856877"/>
                </a:cubicBezTo>
                <a:lnTo>
                  <a:pt x="1872691" y="827616"/>
                </a:lnTo>
                <a:cubicBezTo>
                  <a:pt x="1867001" y="821114"/>
                  <a:pt x="1859280" y="811360"/>
                  <a:pt x="1849526" y="798355"/>
                </a:cubicBezTo>
                <a:lnTo>
                  <a:pt x="1825142" y="769094"/>
                </a:lnTo>
                <a:cubicBezTo>
                  <a:pt x="1820265" y="760966"/>
                  <a:pt x="1815998" y="753448"/>
                  <a:pt x="1812340" y="746539"/>
                </a:cubicBezTo>
                <a:cubicBezTo>
                  <a:pt x="1808683" y="739630"/>
                  <a:pt x="1805228" y="733331"/>
                  <a:pt x="1801977" y="727641"/>
                </a:cubicBezTo>
                <a:cubicBezTo>
                  <a:pt x="1792224" y="711385"/>
                  <a:pt x="1784908" y="694723"/>
                  <a:pt x="1780032" y="677654"/>
                </a:cubicBezTo>
                <a:cubicBezTo>
                  <a:pt x="1779219" y="676841"/>
                  <a:pt x="1778812" y="674403"/>
                  <a:pt x="1778812" y="670339"/>
                </a:cubicBezTo>
                <a:lnTo>
                  <a:pt x="1777593" y="666681"/>
                </a:lnTo>
                <a:cubicBezTo>
                  <a:pt x="1780032" y="660179"/>
                  <a:pt x="1781251" y="654896"/>
                  <a:pt x="1781251" y="650832"/>
                </a:cubicBezTo>
                <a:cubicBezTo>
                  <a:pt x="1783689" y="645955"/>
                  <a:pt x="1785721" y="639453"/>
                  <a:pt x="1787347" y="631325"/>
                </a:cubicBezTo>
                <a:cubicBezTo>
                  <a:pt x="1788160" y="629699"/>
                  <a:pt x="1788566" y="627870"/>
                  <a:pt x="1788566" y="625838"/>
                </a:cubicBezTo>
                <a:cubicBezTo>
                  <a:pt x="1788566" y="623806"/>
                  <a:pt x="1788973" y="621571"/>
                  <a:pt x="1789785" y="619133"/>
                </a:cubicBezTo>
                <a:cubicBezTo>
                  <a:pt x="1786534" y="619133"/>
                  <a:pt x="1784096" y="620352"/>
                  <a:pt x="1782470" y="622790"/>
                </a:cubicBezTo>
                <a:lnTo>
                  <a:pt x="1777593" y="628886"/>
                </a:lnTo>
                <a:cubicBezTo>
                  <a:pt x="1774342" y="630512"/>
                  <a:pt x="1771497" y="631325"/>
                  <a:pt x="1769059" y="631325"/>
                </a:cubicBezTo>
                <a:cubicBezTo>
                  <a:pt x="1766620" y="632137"/>
                  <a:pt x="1763573" y="633966"/>
                  <a:pt x="1759915" y="636811"/>
                </a:cubicBezTo>
                <a:cubicBezTo>
                  <a:pt x="1756257" y="639656"/>
                  <a:pt x="1753209" y="641078"/>
                  <a:pt x="1750771" y="641078"/>
                </a:cubicBezTo>
                <a:cubicBezTo>
                  <a:pt x="1745894" y="641078"/>
                  <a:pt x="1742236" y="641688"/>
                  <a:pt x="1739798" y="642907"/>
                </a:cubicBezTo>
                <a:cubicBezTo>
                  <a:pt x="1737360" y="644126"/>
                  <a:pt x="1734921" y="646768"/>
                  <a:pt x="1732483" y="650832"/>
                </a:cubicBezTo>
                <a:cubicBezTo>
                  <a:pt x="1731670" y="650832"/>
                  <a:pt x="1731264" y="651238"/>
                  <a:pt x="1731264" y="652051"/>
                </a:cubicBezTo>
                <a:cubicBezTo>
                  <a:pt x="1731264" y="652864"/>
                  <a:pt x="1730857" y="653270"/>
                  <a:pt x="1730044" y="653270"/>
                </a:cubicBezTo>
                <a:cubicBezTo>
                  <a:pt x="1726793" y="653270"/>
                  <a:pt x="1723542" y="654083"/>
                  <a:pt x="1720291" y="655709"/>
                </a:cubicBezTo>
                <a:cubicBezTo>
                  <a:pt x="1717040" y="657334"/>
                  <a:pt x="1714601" y="658553"/>
                  <a:pt x="1712976" y="659366"/>
                </a:cubicBezTo>
                <a:cubicBezTo>
                  <a:pt x="1708912" y="661805"/>
                  <a:pt x="1702816" y="663837"/>
                  <a:pt x="1694688" y="665462"/>
                </a:cubicBezTo>
                <a:cubicBezTo>
                  <a:pt x="1693062" y="665462"/>
                  <a:pt x="1690827" y="666478"/>
                  <a:pt x="1687982" y="668510"/>
                </a:cubicBezTo>
                <a:cubicBezTo>
                  <a:pt x="1685137" y="670542"/>
                  <a:pt x="1682496" y="671965"/>
                  <a:pt x="1680057" y="672777"/>
                </a:cubicBezTo>
                <a:cubicBezTo>
                  <a:pt x="1677619" y="676029"/>
                  <a:pt x="1674571" y="678467"/>
                  <a:pt x="1670913" y="680093"/>
                </a:cubicBezTo>
                <a:cubicBezTo>
                  <a:pt x="1667256" y="681718"/>
                  <a:pt x="1665020" y="682937"/>
                  <a:pt x="1664208" y="683750"/>
                </a:cubicBezTo>
                <a:cubicBezTo>
                  <a:pt x="1661769" y="683750"/>
                  <a:pt x="1658924" y="684563"/>
                  <a:pt x="1655673" y="686189"/>
                </a:cubicBezTo>
                <a:cubicBezTo>
                  <a:pt x="1651609" y="686189"/>
                  <a:pt x="1648358" y="686595"/>
                  <a:pt x="1645920" y="687408"/>
                </a:cubicBezTo>
                <a:cubicBezTo>
                  <a:pt x="1642669" y="689033"/>
                  <a:pt x="1639011" y="690049"/>
                  <a:pt x="1634947" y="690456"/>
                </a:cubicBezTo>
                <a:cubicBezTo>
                  <a:pt x="1630883" y="690862"/>
                  <a:pt x="1627225" y="691878"/>
                  <a:pt x="1623974" y="693504"/>
                </a:cubicBezTo>
                <a:lnTo>
                  <a:pt x="1616659" y="693504"/>
                </a:lnTo>
                <a:lnTo>
                  <a:pt x="1610563" y="705696"/>
                </a:lnTo>
                <a:lnTo>
                  <a:pt x="1611782" y="708134"/>
                </a:lnTo>
                <a:cubicBezTo>
                  <a:pt x="1613408" y="708134"/>
                  <a:pt x="1614627" y="707728"/>
                  <a:pt x="1615440" y="706915"/>
                </a:cubicBezTo>
                <a:cubicBezTo>
                  <a:pt x="1615440" y="704477"/>
                  <a:pt x="1616659" y="704070"/>
                  <a:pt x="1619097" y="705696"/>
                </a:cubicBezTo>
                <a:cubicBezTo>
                  <a:pt x="1620723" y="707321"/>
                  <a:pt x="1621536" y="708134"/>
                  <a:pt x="1621536" y="708134"/>
                </a:cubicBezTo>
                <a:cubicBezTo>
                  <a:pt x="1626412" y="706509"/>
                  <a:pt x="1631289" y="705696"/>
                  <a:pt x="1636166" y="705696"/>
                </a:cubicBezTo>
                <a:cubicBezTo>
                  <a:pt x="1641856" y="704883"/>
                  <a:pt x="1645513" y="703257"/>
                  <a:pt x="1647139" y="700819"/>
                </a:cubicBezTo>
                <a:cubicBezTo>
                  <a:pt x="1647952" y="698381"/>
                  <a:pt x="1649374" y="696958"/>
                  <a:pt x="1651406" y="696552"/>
                </a:cubicBezTo>
                <a:cubicBezTo>
                  <a:pt x="1653438" y="696145"/>
                  <a:pt x="1654861" y="695942"/>
                  <a:pt x="1655673" y="695942"/>
                </a:cubicBezTo>
                <a:lnTo>
                  <a:pt x="1655673" y="702038"/>
                </a:lnTo>
                <a:cubicBezTo>
                  <a:pt x="1657299" y="703664"/>
                  <a:pt x="1657705" y="705289"/>
                  <a:pt x="1656892" y="706915"/>
                </a:cubicBezTo>
                <a:cubicBezTo>
                  <a:pt x="1656080" y="707728"/>
                  <a:pt x="1654048" y="708134"/>
                  <a:pt x="1650796" y="708134"/>
                </a:cubicBezTo>
                <a:cubicBezTo>
                  <a:pt x="1649984" y="708134"/>
                  <a:pt x="1648968" y="708134"/>
                  <a:pt x="1647748" y="708134"/>
                </a:cubicBezTo>
                <a:cubicBezTo>
                  <a:pt x="1646529" y="708134"/>
                  <a:pt x="1645920" y="708541"/>
                  <a:pt x="1645920" y="709353"/>
                </a:cubicBezTo>
                <a:lnTo>
                  <a:pt x="1644700" y="709353"/>
                </a:lnTo>
                <a:cubicBezTo>
                  <a:pt x="1643075" y="709353"/>
                  <a:pt x="1639824" y="710369"/>
                  <a:pt x="1634947" y="712401"/>
                </a:cubicBezTo>
                <a:cubicBezTo>
                  <a:pt x="1630070" y="714433"/>
                  <a:pt x="1626412" y="714637"/>
                  <a:pt x="1623974" y="713011"/>
                </a:cubicBezTo>
                <a:cubicBezTo>
                  <a:pt x="1620723" y="713824"/>
                  <a:pt x="1618284" y="713417"/>
                  <a:pt x="1616659" y="711792"/>
                </a:cubicBezTo>
                <a:cubicBezTo>
                  <a:pt x="1615033" y="710166"/>
                  <a:pt x="1613814" y="709353"/>
                  <a:pt x="1613001" y="709353"/>
                </a:cubicBezTo>
                <a:cubicBezTo>
                  <a:pt x="1613001" y="709353"/>
                  <a:pt x="1611376" y="710979"/>
                  <a:pt x="1608124" y="714230"/>
                </a:cubicBezTo>
                <a:lnTo>
                  <a:pt x="1606905" y="719107"/>
                </a:lnTo>
                <a:lnTo>
                  <a:pt x="1606905" y="725203"/>
                </a:lnTo>
                <a:cubicBezTo>
                  <a:pt x="1606905" y="726016"/>
                  <a:pt x="1607312" y="726829"/>
                  <a:pt x="1608124" y="727641"/>
                </a:cubicBezTo>
                <a:cubicBezTo>
                  <a:pt x="1608937" y="728454"/>
                  <a:pt x="1609344" y="730080"/>
                  <a:pt x="1609344" y="732518"/>
                </a:cubicBezTo>
                <a:lnTo>
                  <a:pt x="1609344" y="737395"/>
                </a:lnTo>
                <a:cubicBezTo>
                  <a:pt x="1609344" y="743897"/>
                  <a:pt x="1606499" y="747149"/>
                  <a:pt x="1600809" y="747149"/>
                </a:cubicBezTo>
                <a:lnTo>
                  <a:pt x="1578864" y="747149"/>
                </a:lnTo>
                <a:cubicBezTo>
                  <a:pt x="1575612" y="747149"/>
                  <a:pt x="1573987" y="745929"/>
                  <a:pt x="1573987" y="743491"/>
                </a:cubicBezTo>
                <a:cubicBezTo>
                  <a:pt x="1563420" y="732112"/>
                  <a:pt x="1545945" y="716669"/>
                  <a:pt x="1521561" y="697161"/>
                </a:cubicBezTo>
                <a:cubicBezTo>
                  <a:pt x="1517497" y="694723"/>
                  <a:pt x="1514246" y="690253"/>
                  <a:pt x="1511808" y="683750"/>
                </a:cubicBezTo>
                <a:cubicBezTo>
                  <a:pt x="1508557" y="682937"/>
                  <a:pt x="1506118" y="680499"/>
                  <a:pt x="1504492" y="676435"/>
                </a:cubicBezTo>
                <a:cubicBezTo>
                  <a:pt x="1501241" y="672371"/>
                  <a:pt x="1497177" y="671965"/>
                  <a:pt x="1492300" y="675216"/>
                </a:cubicBezTo>
                <a:cubicBezTo>
                  <a:pt x="1489049" y="678467"/>
                  <a:pt x="1484985" y="680905"/>
                  <a:pt x="1480108" y="682531"/>
                </a:cubicBezTo>
                <a:cubicBezTo>
                  <a:pt x="1475232" y="684157"/>
                  <a:pt x="1471168" y="685782"/>
                  <a:pt x="1467916" y="687408"/>
                </a:cubicBezTo>
                <a:cubicBezTo>
                  <a:pt x="1459788" y="689846"/>
                  <a:pt x="1452067" y="691065"/>
                  <a:pt x="1444752" y="691065"/>
                </a:cubicBezTo>
                <a:cubicBezTo>
                  <a:pt x="1443939" y="692691"/>
                  <a:pt x="1442923" y="693504"/>
                  <a:pt x="1441704" y="693504"/>
                </a:cubicBezTo>
                <a:cubicBezTo>
                  <a:pt x="1440484" y="693504"/>
                  <a:pt x="1439062" y="692691"/>
                  <a:pt x="1437436" y="691065"/>
                </a:cubicBezTo>
                <a:cubicBezTo>
                  <a:pt x="1434998" y="690253"/>
                  <a:pt x="1432153" y="689846"/>
                  <a:pt x="1428902" y="689846"/>
                </a:cubicBezTo>
                <a:lnTo>
                  <a:pt x="1416710" y="691065"/>
                </a:lnTo>
                <a:lnTo>
                  <a:pt x="1416710" y="725203"/>
                </a:lnTo>
                <a:lnTo>
                  <a:pt x="1419148" y="728861"/>
                </a:lnTo>
                <a:cubicBezTo>
                  <a:pt x="1419148" y="750806"/>
                  <a:pt x="1419961" y="766656"/>
                  <a:pt x="1421587" y="776409"/>
                </a:cubicBezTo>
                <a:lnTo>
                  <a:pt x="1421587" y="811766"/>
                </a:lnTo>
                <a:cubicBezTo>
                  <a:pt x="1421587" y="813392"/>
                  <a:pt x="1421993" y="815424"/>
                  <a:pt x="1422806" y="817862"/>
                </a:cubicBezTo>
                <a:cubicBezTo>
                  <a:pt x="1423619" y="820301"/>
                  <a:pt x="1424025" y="823146"/>
                  <a:pt x="1424025" y="826397"/>
                </a:cubicBezTo>
                <a:lnTo>
                  <a:pt x="1421587" y="831273"/>
                </a:lnTo>
                <a:cubicBezTo>
                  <a:pt x="1420774" y="832086"/>
                  <a:pt x="1419555" y="832289"/>
                  <a:pt x="1417929" y="831883"/>
                </a:cubicBezTo>
                <a:cubicBezTo>
                  <a:pt x="1416304" y="831477"/>
                  <a:pt x="1415491" y="831273"/>
                  <a:pt x="1415491" y="831273"/>
                </a:cubicBezTo>
                <a:lnTo>
                  <a:pt x="1408176" y="820301"/>
                </a:lnTo>
                <a:cubicBezTo>
                  <a:pt x="1403299" y="827616"/>
                  <a:pt x="1398016" y="831273"/>
                  <a:pt x="1392326" y="831273"/>
                </a:cubicBezTo>
                <a:cubicBezTo>
                  <a:pt x="1387449" y="831273"/>
                  <a:pt x="1382979" y="827209"/>
                  <a:pt x="1378915" y="819081"/>
                </a:cubicBezTo>
                <a:cubicBezTo>
                  <a:pt x="1376477" y="812579"/>
                  <a:pt x="1371193" y="806483"/>
                  <a:pt x="1363065" y="800793"/>
                </a:cubicBezTo>
                <a:cubicBezTo>
                  <a:pt x="1359001" y="799168"/>
                  <a:pt x="1354937" y="795917"/>
                  <a:pt x="1350873" y="791040"/>
                </a:cubicBezTo>
                <a:cubicBezTo>
                  <a:pt x="1343558" y="786163"/>
                  <a:pt x="1339900" y="783725"/>
                  <a:pt x="1339900" y="783725"/>
                </a:cubicBezTo>
                <a:cubicBezTo>
                  <a:pt x="1335024" y="782099"/>
                  <a:pt x="1329334" y="776409"/>
                  <a:pt x="1322832" y="766656"/>
                </a:cubicBezTo>
                <a:cubicBezTo>
                  <a:pt x="1320393" y="760966"/>
                  <a:pt x="1317548" y="756089"/>
                  <a:pt x="1314297" y="752025"/>
                </a:cubicBezTo>
                <a:cubicBezTo>
                  <a:pt x="1311046" y="747962"/>
                  <a:pt x="1308608" y="743897"/>
                  <a:pt x="1306982" y="739833"/>
                </a:cubicBezTo>
                <a:cubicBezTo>
                  <a:pt x="1299667" y="728454"/>
                  <a:pt x="1294790" y="717075"/>
                  <a:pt x="1292352" y="705696"/>
                </a:cubicBezTo>
                <a:cubicBezTo>
                  <a:pt x="1291539" y="703257"/>
                  <a:pt x="1291132" y="699600"/>
                  <a:pt x="1291132" y="694723"/>
                </a:cubicBezTo>
                <a:cubicBezTo>
                  <a:pt x="1291132" y="689846"/>
                  <a:pt x="1290726" y="686189"/>
                  <a:pt x="1289913" y="683750"/>
                </a:cubicBezTo>
                <a:cubicBezTo>
                  <a:pt x="1289913" y="664243"/>
                  <a:pt x="1289100" y="648800"/>
                  <a:pt x="1287475" y="637421"/>
                </a:cubicBezTo>
                <a:lnTo>
                  <a:pt x="1287475" y="619133"/>
                </a:lnTo>
                <a:lnTo>
                  <a:pt x="1286256" y="604502"/>
                </a:lnTo>
                <a:cubicBezTo>
                  <a:pt x="1283817" y="598813"/>
                  <a:pt x="1282598" y="589059"/>
                  <a:pt x="1282598" y="575241"/>
                </a:cubicBezTo>
                <a:cubicBezTo>
                  <a:pt x="1281785" y="571990"/>
                  <a:pt x="1280972" y="567317"/>
                  <a:pt x="1280160" y="561221"/>
                </a:cubicBezTo>
                <a:cubicBezTo>
                  <a:pt x="1279347" y="555125"/>
                  <a:pt x="1277721" y="550045"/>
                  <a:pt x="1275283" y="545981"/>
                </a:cubicBezTo>
                <a:cubicBezTo>
                  <a:pt x="1273657" y="541104"/>
                  <a:pt x="1272844" y="537446"/>
                  <a:pt x="1272844" y="535008"/>
                </a:cubicBezTo>
                <a:cubicBezTo>
                  <a:pt x="1272844" y="531757"/>
                  <a:pt x="1273657" y="526067"/>
                  <a:pt x="1275283" y="517939"/>
                </a:cubicBezTo>
                <a:cubicBezTo>
                  <a:pt x="1276908" y="513875"/>
                  <a:pt x="1278534" y="508185"/>
                  <a:pt x="1280160" y="500870"/>
                </a:cubicBezTo>
                <a:cubicBezTo>
                  <a:pt x="1281785" y="493555"/>
                  <a:pt x="1283817" y="487459"/>
                  <a:pt x="1286256" y="482582"/>
                </a:cubicBezTo>
                <a:cubicBezTo>
                  <a:pt x="1282192" y="481769"/>
                  <a:pt x="1280160" y="479331"/>
                  <a:pt x="1280160" y="475267"/>
                </a:cubicBezTo>
                <a:cubicBezTo>
                  <a:pt x="1280160" y="472016"/>
                  <a:pt x="1280972" y="467546"/>
                  <a:pt x="1282598" y="461856"/>
                </a:cubicBezTo>
                <a:cubicBezTo>
                  <a:pt x="1284224" y="456166"/>
                  <a:pt x="1284224" y="451696"/>
                  <a:pt x="1282598" y="448445"/>
                </a:cubicBezTo>
                <a:cubicBezTo>
                  <a:pt x="1280972" y="442755"/>
                  <a:pt x="1280160" y="437878"/>
                  <a:pt x="1280160" y="433814"/>
                </a:cubicBezTo>
                <a:cubicBezTo>
                  <a:pt x="1280160" y="429750"/>
                  <a:pt x="1279753" y="426499"/>
                  <a:pt x="1278940" y="424061"/>
                </a:cubicBezTo>
                <a:cubicBezTo>
                  <a:pt x="1278128" y="419997"/>
                  <a:pt x="1276908" y="413698"/>
                  <a:pt x="1275283" y="405163"/>
                </a:cubicBezTo>
                <a:cubicBezTo>
                  <a:pt x="1273657" y="396629"/>
                  <a:pt x="1271219" y="389923"/>
                  <a:pt x="1267968" y="385046"/>
                </a:cubicBezTo>
                <a:cubicBezTo>
                  <a:pt x="1267155" y="377731"/>
                  <a:pt x="1265123" y="369400"/>
                  <a:pt x="1261872" y="360053"/>
                </a:cubicBezTo>
                <a:cubicBezTo>
                  <a:pt x="1258620" y="350706"/>
                  <a:pt x="1256182" y="343594"/>
                  <a:pt x="1254556" y="338717"/>
                </a:cubicBezTo>
                <a:cubicBezTo>
                  <a:pt x="1254556" y="337904"/>
                  <a:pt x="1254150" y="336481"/>
                  <a:pt x="1253337" y="334449"/>
                </a:cubicBezTo>
                <a:cubicBezTo>
                  <a:pt x="1252524" y="332418"/>
                  <a:pt x="1251305" y="330995"/>
                  <a:pt x="1249680" y="330182"/>
                </a:cubicBezTo>
                <a:cubicBezTo>
                  <a:pt x="1247241" y="323680"/>
                  <a:pt x="1244803" y="319210"/>
                  <a:pt x="1242364" y="316771"/>
                </a:cubicBezTo>
                <a:cubicBezTo>
                  <a:pt x="1241552" y="315958"/>
                  <a:pt x="1240332" y="313520"/>
                  <a:pt x="1238707" y="309456"/>
                </a:cubicBezTo>
                <a:cubicBezTo>
                  <a:pt x="1233830" y="307830"/>
                  <a:pt x="1231392" y="302954"/>
                  <a:pt x="1231392" y="294826"/>
                </a:cubicBezTo>
                <a:cubicBezTo>
                  <a:pt x="1231392" y="294013"/>
                  <a:pt x="1230782" y="292997"/>
                  <a:pt x="1229563" y="291778"/>
                </a:cubicBezTo>
                <a:cubicBezTo>
                  <a:pt x="1228344" y="290558"/>
                  <a:pt x="1227734" y="289136"/>
                  <a:pt x="1227734" y="287510"/>
                </a:cubicBezTo>
                <a:cubicBezTo>
                  <a:pt x="1226921" y="286698"/>
                  <a:pt x="1226515" y="284259"/>
                  <a:pt x="1226515" y="280195"/>
                </a:cubicBezTo>
                <a:lnTo>
                  <a:pt x="1231392" y="280195"/>
                </a:lnTo>
                <a:cubicBezTo>
                  <a:pt x="1231392" y="281008"/>
                  <a:pt x="1231798" y="282430"/>
                  <a:pt x="1232611" y="284462"/>
                </a:cubicBezTo>
                <a:cubicBezTo>
                  <a:pt x="1233424" y="286494"/>
                  <a:pt x="1234440" y="287510"/>
                  <a:pt x="1235659" y="287510"/>
                </a:cubicBezTo>
                <a:cubicBezTo>
                  <a:pt x="1236878" y="287510"/>
                  <a:pt x="1238300" y="287104"/>
                  <a:pt x="1239926" y="286291"/>
                </a:cubicBezTo>
                <a:lnTo>
                  <a:pt x="1246022" y="287510"/>
                </a:lnTo>
                <a:cubicBezTo>
                  <a:pt x="1247648" y="294826"/>
                  <a:pt x="1252118" y="297264"/>
                  <a:pt x="1259433" y="294826"/>
                </a:cubicBezTo>
                <a:cubicBezTo>
                  <a:pt x="1262684" y="294826"/>
                  <a:pt x="1265326" y="296248"/>
                  <a:pt x="1267358" y="299093"/>
                </a:cubicBezTo>
                <a:cubicBezTo>
                  <a:pt x="1269390" y="301938"/>
                  <a:pt x="1270812" y="303766"/>
                  <a:pt x="1271625" y="304579"/>
                </a:cubicBezTo>
                <a:cubicBezTo>
                  <a:pt x="1274876" y="310269"/>
                  <a:pt x="1277721" y="313926"/>
                  <a:pt x="1280160" y="315552"/>
                </a:cubicBezTo>
                <a:cubicBezTo>
                  <a:pt x="1282598" y="316365"/>
                  <a:pt x="1285240" y="317584"/>
                  <a:pt x="1288084" y="319210"/>
                </a:cubicBezTo>
                <a:cubicBezTo>
                  <a:pt x="1290929" y="320835"/>
                  <a:pt x="1293571" y="322054"/>
                  <a:pt x="1296009" y="322867"/>
                </a:cubicBezTo>
                <a:cubicBezTo>
                  <a:pt x="1300073" y="322867"/>
                  <a:pt x="1302105" y="324493"/>
                  <a:pt x="1302105" y="327744"/>
                </a:cubicBezTo>
                <a:cubicBezTo>
                  <a:pt x="1307795" y="330995"/>
                  <a:pt x="1313078" y="336685"/>
                  <a:pt x="1317955" y="344813"/>
                </a:cubicBezTo>
                <a:cubicBezTo>
                  <a:pt x="1320393" y="348064"/>
                  <a:pt x="1322222" y="350909"/>
                  <a:pt x="1323441" y="353347"/>
                </a:cubicBezTo>
                <a:cubicBezTo>
                  <a:pt x="1324660" y="355786"/>
                  <a:pt x="1326083" y="357818"/>
                  <a:pt x="1327708" y="359443"/>
                </a:cubicBezTo>
                <a:cubicBezTo>
                  <a:pt x="1330147" y="366758"/>
                  <a:pt x="1336649" y="376512"/>
                  <a:pt x="1347216" y="388704"/>
                </a:cubicBezTo>
                <a:lnTo>
                  <a:pt x="1354531" y="388704"/>
                </a:lnTo>
                <a:cubicBezTo>
                  <a:pt x="1356157" y="388704"/>
                  <a:pt x="1356969" y="388298"/>
                  <a:pt x="1356969" y="387485"/>
                </a:cubicBezTo>
                <a:lnTo>
                  <a:pt x="1360627" y="388704"/>
                </a:lnTo>
                <a:cubicBezTo>
                  <a:pt x="1360627" y="390330"/>
                  <a:pt x="1360017" y="391549"/>
                  <a:pt x="1358798" y="392362"/>
                </a:cubicBezTo>
                <a:cubicBezTo>
                  <a:pt x="1357579" y="393174"/>
                  <a:pt x="1356969" y="393987"/>
                  <a:pt x="1356969" y="394800"/>
                </a:cubicBezTo>
                <a:cubicBezTo>
                  <a:pt x="1356969" y="398051"/>
                  <a:pt x="1356563" y="400490"/>
                  <a:pt x="1355750" y="402115"/>
                </a:cubicBezTo>
                <a:cubicBezTo>
                  <a:pt x="1356563" y="402928"/>
                  <a:pt x="1359001" y="403334"/>
                  <a:pt x="1363065" y="403334"/>
                </a:cubicBezTo>
                <a:lnTo>
                  <a:pt x="1369161" y="403334"/>
                </a:lnTo>
                <a:cubicBezTo>
                  <a:pt x="1370787" y="403334"/>
                  <a:pt x="1373225" y="405366"/>
                  <a:pt x="1376477" y="409430"/>
                </a:cubicBezTo>
                <a:cubicBezTo>
                  <a:pt x="1378102" y="411056"/>
                  <a:pt x="1379524" y="412681"/>
                  <a:pt x="1380744" y="414307"/>
                </a:cubicBezTo>
                <a:cubicBezTo>
                  <a:pt x="1381963" y="415933"/>
                  <a:pt x="1382979" y="417152"/>
                  <a:pt x="1383792" y="417965"/>
                </a:cubicBezTo>
                <a:cubicBezTo>
                  <a:pt x="1384604" y="420403"/>
                  <a:pt x="1386230" y="421826"/>
                  <a:pt x="1388668" y="422232"/>
                </a:cubicBezTo>
                <a:cubicBezTo>
                  <a:pt x="1391107" y="422638"/>
                  <a:pt x="1393545" y="421216"/>
                  <a:pt x="1395984" y="417965"/>
                </a:cubicBezTo>
                <a:cubicBezTo>
                  <a:pt x="1395984" y="417152"/>
                  <a:pt x="1396796" y="416949"/>
                  <a:pt x="1398422" y="417355"/>
                </a:cubicBezTo>
                <a:cubicBezTo>
                  <a:pt x="1400048" y="417761"/>
                  <a:pt x="1401673" y="417558"/>
                  <a:pt x="1403299" y="416746"/>
                </a:cubicBezTo>
                <a:cubicBezTo>
                  <a:pt x="1406550" y="414307"/>
                  <a:pt x="1410817" y="411665"/>
                  <a:pt x="1416100" y="408821"/>
                </a:cubicBezTo>
                <a:cubicBezTo>
                  <a:pt x="1421384" y="405976"/>
                  <a:pt x="1425651" y="402928"/>
                  <a:pt x="1428902" y="399677"/>
                </a:cubicBezTo>
                <a:cubicBezTo>
                  <a:pt x="1429715" y="397238"/>
                  <a:pt x="1431340" y="395003"/>
                  <a:pt x="1433779" y="392971"/>
                </a:cubicBezTo>
                <a:cubicBezTo>
                  <a:pt x="1436217" y="390939"/>
                  <a:pt x="1438249" y="389517"/>
                  <a:pt x="1439875" y="388704"/>
                </a:cubicBezTo>
                <a:cubicBezTo>
                  <a:pt x="1445564" y="386266"/>
                  <a:pt x="1452473" y="381389"/>
                  <a:pt x="1460601" y="374074"/>
                </a:cubicBezTo>
                <a:cubicBezTo>
                  <a:pt x="1464665" y="370010"/>
                  <a:pt x="1470355" y="367165"/>
                  <a:pt x="1477670" y="365539"/>
                </a:cubicBezTo>
                <a:lnTo>
                  <a:pt x="1480108" y="365539"/>
                </a:lnTo>
                <a:cubicBezTo>
                  <a:pt x="1481734" y="361475"/>
                  <a:pt x="1484579" y="357818"/>
                  <a:pt x="1488643" y="354566"/>
                </a:cubicBezTo>
                <a:cubicBezTo>
                  <a:pt x="1492707" y="351315"/>
                  <a:pt x="1495552" y="348470"/>
                  <a:pt x="1497177" y="346032"/>
                </a:cubicBezTo>
                <a:lnTo>
                  <a:pt x="1499616" y="346032"/>
                </a:lnTo>
                <a:cubicBezTo>
                  <a:pt x="1506931" y="341155"/>
                  <a:pt x="1513840" y="336278"/>
                  <a:pt x="1520342" y="331401"/>
                </a:cubicBezTo>
                <a:lnTo>
                  <a:pt x="1520342" y="330182"/>
                </a:lnTo>
                <a:cubicBezTo>
                  <a:pt x="1521968" y="329370"/>
                  <a:pt x="1524812" y="328150"/>
                  <a:pt x="1528877" y="326525"/>
                </a:cubicBezTo>
                <a:cubicBezTo>
                  <a:pt x="1532941" y="324899"/>
                  <a:pt x="1536598" y="323680"/>
                  <a:pt x="1539849" y="322867"/>
                </a:cubicBezTo>
                <a:cubicBezTo>
                  <a:pt x="1542288" y="320429"/>
                  <a:pt x="1545539" y="318194"/>
                  <a:pt x="1549603" y="316162"/>
                </a:cubicBezTo>
                <a:cubicBezTo>
                  <a:pt x="1553667" y="314130"/>
                  <a:pt x="1557324" y="311894"/>
                  <a:pt x="1560576" y="309456"/>
                </a:cubicBezTo>
                <a:cubicBezTo>
                  <a:pt x="1563014" y="308643"/>
                  <a:pt x="1565452" y="307221"/>
                  <a:pt x="1567891" y="305189"/>
                </a:cubicBezTo>
                <a:cubicBezTo>
                  <a:pt x="1570329" y="303157"/>
                  <a:pt x="1572361" y="302141"/>
                  <a:pt x="1573987" y="302141"/>
                </a:cubicBezTo>
                <a:cubicBezTo>
                  <a:pt x="1580489" y="301328"/>
                  <a:pt x="1584553" y="299906"/>
                  <a:pt x="1586179" y="297874"/>
                </a:cubicBezTo>
                <a:cubicBezTo>
                  <a:pt x="1587804" y="295842"/>
                  <a:pt x="1588617" y="291981"/>
                  <a:pt x="1588617" y="286291"/>
                </a:cubicBezTo>
                <a:cubicBezTo>
                  <a:pt x="1586992" y="283040"/>
                  <a:pt x="1587195" y="280602"/>
                  <a:pt x="1589227" y="278976"/>
                </a:cubicBezTo>
                <a:cubicBezTo>
                  <a:pt x="1591259" y="277350"/>
                  <a:pt x="1592681" y="276131"/>
                  <a:pt x="1593494" y="275318"/>
                </a:cubicBezTo>
                <a:cubicBezTo>
                  <a:pt x="1593494" y="274506"/>
                  <a:pt x="1593697" y="273896"/>
                  <a:pt x="1594104" y="273489"/>
                </a:cubicBezTo>
                <a:cubicBezTo>
                  <a:pt x="1594510" y="273083"/>
                  <a:pt x="1594713" y="272880"/>
                  <a:pt x="1594713" y="272880"/>
                </a:cubicBezTo>
                <a:cubicBezTo>
                  <a:pt x="1597964" y="274506"/>
                  <a:pt x="1602638" y="275521"/>
                  <a:pt x="1608734" y="275928"/>
                </a:cubicBezTo>
                <a:cubicBezTo>
                  <a:pt x="1614830" y="276334"/>
                  <a:pt x="1619504" y="277757"/>
                  <a:pt x="1622755" y="280195"/>
                </a:cubicBezTo>
                <a:cubicBezTo>
                  <a:pt x="1626006" y="283446"/>
                  <a:pt x="1630477" y="286291"/>
                  <a:pt x="1636166" y="288730"/>
                </a:cubicBezTo>
                <a:cubicBezTo>
                  <a:pt x="1641856" y="291168"/>
                  <a:pt x="1646326" y="293200"/>
                  <a:pt x="1649577" y="294826"/>
                </a:cubicBezTo>
                <a:cubicBezTo>
                  <a:pt x="1650390" y="296451"/>
                  <a:pt x="1651812" y="297874"/>
                  <a:pt x="1653844" y="299093"/>
                </a:cubicBezTo>
                <a:cubicBezTo>
                  <a:pt x="1655876" y="300312"/>
                  <a:pt x="1657299" y="300922"/>
                  <a:pt x="1658112" y="300922"/>
                </a:cubicBezTo>
                <a:cubicBezTo>
                  <a:pt x="1664614" y="301734"/>
                  <a:pt x="1670710" y="304986"/>
                  <a:pt x="1676400" y="310675"/>
                </a:cubicBezTo>
                <a:cubicBezTo>
                  <a:pt x="1682089" y="316365"/>
                  <a:pt x="1685747" y="322867"/>
                  <a:pt x="1687373" y="330182"/>
                </a:cubicBezTo>
                <a:cubicBezTo>
                  <a:pt x="1687373" y="334246"/>
                  <a:pt x="1688388" y="337497"/>
                  <a:pt x="1690420" y="339936"/>
                </a:cubicBezTo>
                <a:cubicBezTo>
                  <a:pt x="1692452" y="342374"/>
                  <a:pt x="1693875" y="344000"/>
                  <a:pt x="1694688" y="344813"/>
                </a:cubicBezTo>
                <a:lnTo>
                  <a:pt x="1721510" y="307018"/>
                </a:lnTo>
                <a:cubicBezTo>
                  <a:pt x="1734515" y="287510"/>
                  <a:pt x="1747113" y="270441"/>
                  <a:pt x="1759305" y="255811"/>
                </a:cubicBezTo>
                <a:lnTo>
                  <a:pt x="1791004" y="218016"/>
                </a:lnTo>
                <a:lnTo>
                  <a:pt x="1808073" y="199728"/>
                </a:lnTo>
                <a:cubicBezTo>
                  <a:pt x="1810512" y="197289"/>
                  <a:pt x="1810918" y="194445"/>
                  <a:pt x="1809292" y="191193"/>
                </a:cubicBezTo>
                <a:lnTo>
                  <a:pt x="1810512" y="186317"/>
                </a:lnTo>
                <a:cubicBezTo>
                  <a:pt x="1812137" y="179001"/>
                  <a:pt x="1812137" y="172905"/>
                  <a:pt x="1810512" y="168029"/>
                </a:cubicBezTo>
                <a:lnTo>
                  <a:pt x="1809292" y="165590"/>
                </a:lnTo>
                <a:cubicBezTo>
                  <a:pt x="1809292" y="163152"/>
                  <a:pt x="1807667" y="161120"/>
                  <a:pt x="1804416" y="159494"/>
                </a:cubicBezTo>
                <a:cubicBezTo>
                  <a:pt x="1795475" y="157056"/>
                  <a:pt x="1789379" y="152992"/>
                  <a:pt x="1786128" y="147302"/>
                </a:cubicBezTo>
                <a:cubicBezTo>
                  <a:pt x="1784502" y="143238"/>
                  <a:pt x="1782064" y="141206"/>
                  <a:pt x="1778812" y="141206"/>
                </a:cubicBezTo>
                <a:lnTo>
                  <a:pt x="1773936" y="138768"/>
                </a:lnTo>
                <a:cubicBezTo>
                  <a:pt x="1769059" y="129014"/>
                  <a:pt x="1763776" y="122512"/>
                  <a:pt x="1758086" y="119261"/>
                </a:cubicBezTo>
                <a:cubicBezTo>
                  <a:pt x="1757273" y="118448"/>
                  <a:pt x="1756664" y="117432"/>
                  <a:pt x="1756257" y="116213"/>
                </a:cubicBezTo>
                <a:cubicBezTo>
                  <a:pt x="1755851" y="114993"/>
                  <a:pt x="1755241" y="113977"/>
                  <a:pt x="1754428" y="113165"/>
                </a:cubicBezTo>
                <a:cubicBezTo>
                  <a:pt x="1752803" y="108288"/>
                  <a:pt x="1749552" y="102598"/>
                  <a:pt x="1744675" y="96096"/>
                </a:cubicBezTo>
                <a:cubicBezTo>
                  <a:pt x="1744675" y="92845"/>
                  <a:pt x="1743456" y="91219"/>
                  <a:pt x="1741017" y="91219"/>
                </a:cubicBezTo>
                <a:cubicBezTo>
                  <a:pt x="1738579" y="88781"/>
                  <a:pt x="1737360" y="85529"/>
                  <a:pt x="1737360" y="81465"/>
                </a:cubicBezTo>
                <a:lnTo>
                  <a:pt x="1737360" y="75369"/>
                </a:lnTo>
                <a:cubicBezTo>
                  <a:pt x="1736547" y="74557"/>
                  <a:pt x="1734921" y="72728"/>
                  <a:pt x="1732483" y="69883"/>
                </a:cubicBezTo>
                <a:cubicBezTo>
                  <a:pt x="1730044" y="67038"/>
                  <a:pt x="1728825" y="64397"/>
                  <a:pt x="1728825" y="61958"/>
                </a:cubicBezTo>
                <a:cubicBezTo>
                  <a:pt x="1728825" y="59520"/>
                  <a:pt x="1729638" y="57894"/>
                  <a:pt x="1731264" y="57081"/>
                </a:cubicBezTo>
                <a:lnTo>
                  <a:pt x="1734921" y="57081"/>
                </a:lnTo>
                <a:cubicBezTo>
                  <a:pt x="1738172" y="61958"/>
                  <a:pt x="1741830" y="64397"/>
                  <a:pt x="1745894" y="64397"/>
                </a:cubicBezTo>
                <a:cubicBezTo>
                  <a:pt x="1749145" y="63584"/>
                  <a:pt x="1751584" y="63990"/>
                  <a:pt x="1753209" y="65616"/>
                </a:cubicBezTo>
                <a:cubicBezTo>
                  <a:pt x="1754835" y="67241"/>
                  <a:pt x="1754835" y="69273"/>
                  <a:pt x="1753209" y="71712"/>
                </a:cubicBezTo>
                <a:cubicBezTo>
                  <a:pt x="1753209" y="74150"/>
                  <a:pt x="1754428" y="75369"/>
                  <a:pt x="1756867" y="75369"/>
                </a:cubicBezTo>
                <a:cubicBezTo>
                  <a:pt x="1761744" y="76995"/>
                  <a:pt x="1766214" y="78824"/>
                  <a:pt x="1770278" y="80856"/>
                </a:cubicBezTo>
                <a:cubicBezTo>
                  <a:pt x="1774342" y="82888"/>
                  <a:pt x="1778000" y="84717"/>
                  <a:pt x="1781251" y="86342"/>
                </a:cubicBezTo>
                <a:cubicBezTo>
                  <a:pt x="1784502" y="87155"/>
                  <a:pt x="1787956" y="87968"/>
                  <a:pt x="1791614" y="88781"/>
                </a:cubicBezTo>
                <a:cubicBezTo>
                  <a:pt x="1795272" y="89593"/>
                  <a:pt x="1798726" y="90406"/>
                  <a:pt x="1801977" y="91219"/>
                </a:cubicBezTo>
                <a:lnTo>
                  <a:pt x="1810512" y="91219"/>
                </a:lnTo>
                <a:cubicBezTo>
                  <a:pt x="1811324" y="91219"/>
                  <a:pt x="1812340" y="91829"/>
                  <a:pt x="1813560" y="93048"/>
                </a:cubicBezTo>
                <a:cubicBezTo>
                  <a:pt x="1814779" y="94267"/>
                  <a:pt x="1817420" y="94064"/>
                  <a:pt x="1821484" y="92438"/>
                </a:cubicBezTo>
                <a:cubicBezTo>
                  <a:pt x="1821484" y="91625"/>
                  <a:pt x="1821891" y="91422"/>
                  <a:pt x="1822704" y="91829"/>
                </a:cubicBezTo>
                <a:cubicBezTo>
                  <a:pt x="1823516" y="92235"/>
                  <a:pt x="1824329" y="92845"/>
                  <a:pt x="1825142" y="93657"/>
                </a:cubicBezTo>
                <a:cubicBezTo>
                  <a:pt x="1828393" y="97721"/>
                  <a:pt x="1832457" y="99347"/>
                  <a:pt x="1837334" y="98534"/>
                </a:cubicBezTo>
                <a:lnTo>
                  <a:pt x="1847088" y="99753"/>
                </a:lnTo>
                <a:lnTo>
                  <a:pt x="1850745" y="98534"/>
                </a:lnTo>
                <a:cubicBezTo>
                  <a:pt x="1853996" y="98534"/>
                  <a:pt x="1856435" y="97721"/>
                  <a:pt x="1858060" y="96096"/>
                </a:cubicBezTo>
                <a:lnTo>
                  <a:pt x="1860499" y="96096"/>
                </a:lnTo>
                <a:lnTo>
                  <a:pt x="1876348" y="85123"/>
                </a:lnTo>
                <a:cubicBezTo>
                  <a:pt x="1885289" y="75369"/>
                  <a:pt x="1894636" y="66022"/>
                  <a:pt x="1904390" y="57081"/>
                </a:cubicBezTo>
                <a:cubicBezTo>
                  <a:pt x="1906016" y="54643"/>
                  <a:pt x="1906828" y="53424"/>
                  <a:pt x="1906828" y="53424"/>
                </a:cubicBezTo>
                <a:cubicBezTo>
                  <a:pt x="1906828" y="53424"/>
                  <a:pt x="1907032" y="53627"/>
                  <a:pt x="1907438" y="54033"/>
                </a:cubicBezTo>
                <a:cubicBezTo>
                  <a:pt x="1907844" y="54440"/>
                  <a:pt x="1908048" y="54643"/>
                  <a:pt x="1908048" y="54643"/>
                </a:cubicBezTo>
                <a:cubicBezTo>
                  <a:pt x="1899920" y="66022"/>
                  <a:pt x="1893417" y="76182"/>
                  <a:pt x="1888540" y="85123"/>
                </a:cubicBezTo>
                <a:cubicBezTo>
                  <a:pt x="1888540" y="85123"/>
                  <a:pt x="1889760" y="83904"/>
                  <a:pt x="1892198" y="81465"/>
                </a:cubicBezTo>
                <a:lnTo>
                  <a:pt x="1906828" y="68054"/>
                </a:lnTo>
                <a:lnTo>
                  <a:pt x="1922678" y="54643"/>
                </a:lnTo>
                <a:cubicBezTo>
                  <a:pt x="1929180" y="50579"/>
                  <a:pt x="1934464" y="46515"/>
                  <a:pt x="1938528" y="42451"/>
                </a:cubicBezTo>
                <a:cubicBezTo>
                  <a:pt x="1942592" y="38387"/>
                  <a:pt x="1946656" y="35136"/>
                  <a:pt x="1950720" y="32697"/>
                </a:cubicBezTo>
                <a:cubicBezTo>
                  <a:pt x="1957222" y="27821"/>
                  <a:pt x="1961692" y="24976"/>
                  <a:pt x="1964131" y="24163"/>
                </a:cubicBezTo>
                <a:close/>
                <a:moveTo>
                  <a:pt x="715670" y="693"/>
                </a:moveTo>
                <a:cubicBezTo>
                  <a:pt x="717296" y="-323"/>
                  <a:pt x="719734" y="-221"/>
                  <a:pt x="722985" y="998"/>
                </a:cubicBezTo>
                <a:lnTo>
                  <a:pt x="752246" y="15629"/>
                </a:lnTo>
                <a:cubicBezTo>
                  <a:pt x="753872" y="17254"/>
                  <a:pt x="757123" y="18880"/>
                  <a:pt x="762000" y="20505"/>
                </a:cubicBezTo>
                <a:cubicBezTo>
                  <a:pt x="774192" y="25382"/>
                  <a:pt x="781507" y="34323"/>
                  <a:pt x="783945" y="47328"/>
                </a:cubicBezTo>
                <a:cubicBezTo>
                  <a:pt x="784758" y="53017"/>
                  <a:pt x="787603" y="57691"/>
                  <a:pt x="792480" y="61349"/>
                </a:cubicBezTo>
                <a:cubicBezTo>
                  <a:pt x="797357" y="65006"/>
                  <a:pt x="800608" y="67648"/>
                  <a:pt x="802233" y="69273"/>
                </a:cubicBezTo>
                <a:cubicBezTo>
                  <a:pt x="810361" y="77401"/>
                  <a:pt x="815644" y="83497"/>
                  <a:pt x="818083" y="87561"/>
                </a:cubicBezTo>
                <a:cubicBezTo>
                  <a:pt x="818896" y="90000"/>
                  <a:pt x="820318" y="92845"/>
                  <a:pt x="822350" y="96096"/>
                </a:cubicBezTo>
                <a:cubicBezTo>
                  <a:pt x="824382" y="99347"/>
                  <a:pt x="826211" y="102598"/>
                  <a:pt x="827836" y="105849"/>
                </a:cubicBezTo>
                <a:cubicBezTo>
                  <a:pt x="837590" y="118041"/>
                  <a:pt x="842873" y="131859"/>
                  <a:pt x="843686" y="147302"/>
                </a:cubicBezTo>
                <a:lnTo>
                  <a:pt x="842467" y="161933"/>
                </a:lnTo>
                <a:lnTo>
                  <a:pt x="842467" y="170467"/>
                </a:lnTo>
                <a:lnTo>
                  <a:pt x="851001" y="166809"/>
                </a:lnTo>
                <a:lnTo>
                  <a:pt x="864412" y="163152"/>
                </a:lnTo>
                <a:cubicBezTo>
                  <a:pt x="870915" y="156649"/>
                  <a:pt x="876605" y="152992"/>
                  <a:pt x="881481" y="152179"/>
                </a:cubicBezTo>
                <a:lnTo>
                  <a:pt x="882701" y="152179"/>
                </a:lnTo>
                <a:cubicBezTo>
                  <a:pt x="884326" y="149741"/>
                  <a:pt x="886968" y="147709"/>
                  <a:pt x="890625" y="146083"/>
                </a:cubicBezTo>
                <a:cubicBezTo>
                  <a:pt x="894283" y="144457"/>
                  <a:pt x="897737" y="142425"/>
                  <a:pt x="900988" y="139987"/>
                </a:cubicBezTo>
                <a:cubicBezTo>
                  <a:pt x="904240" y="137549"/>
                  <a:pt x="907491" y="135923"/>
                  <a:pt x="910742" y="135110"/>
                </a:cubicBezTo>
                <a:cubicBezTo>
                  <a:pt x="913993" y="134297"/>
                  <a:pt x="916838" y="133078"/>
                  <a:pt x="919276" y="131453"/>
                </a:cubicBezTo>
                <a:lnTo>
                  <a:pt x="924153" y="127795"/>
                </a:lnTo>
                <a:cubicBezTo>
                  <a:pt x="924153" y="127795"/>
                  <a:pt x="924357" y="127592"/>
                  <a:pt x="924763" y="127185"/>
                </a:cubicBezTo>
                <a:cubicBezTo>
                  <a:pt x="925169" y="126779"/>
                  <a:pt x="925372" y="126576"/>
                  <a:pt x="925372" y="126576"/>
                </a:cubicBezTo>
                <a:cubicBezTo>
                  <a:pt x="929436" y="123325"/>
                  <a:pt x="935126" y="120480"/>
                  <a:pt x="942441" y="118041"/>
                </a:cubicBezTo>
                <a:lnTo>
                  <a:pt x="943660" y="118041"/>
                </a:lnTo>
                <a:cubicBezTo>
                  <a:pt x="945286" y="116416"/>
                  <a:pt x="947928" y="114790"/>
                  <a:pt x="951585" y="113165"/>
                </a:cubicBezTo>
                <a:cubicBezTo>
                  <a:pt x="955243" y="111539"/>
                  <a:pt x="958291" y="109913"/>
                  <a:pt x="960729" y="108288"/>
                </a:cubicBezTo>
                <a:cubicBezTo>
                  <a:pt x="963168" y="105037"/>
                  <a:pt x="966012" y="103411"/>
                  <a:pt x="969264" y="103411"/>
                </a:cubicBezTo>
                <a:cubicBezTo>
                  <a:pt x="970889" y="102598"/>
                  <a:pt x="972921" y="101582"/>
                  <a:pt x="975360" y="100363"/>
                </a:cubicBezTo>
                <a:cubicBezTo>
                  <a:pt x="977798" y="99144"/>
                  <a:pt x="980236" y="97315"/>
                  <a:pt x="982675" y="94877"/>
                </a:cubicBezTo>
                <a:cubicBezTo>
                  <a:pt x="988364" y="90000"/>
                  <a:pt x="996086" y="81059"/>
                  <a:pt x="1005840" y="68054"/>
                </a:cubicBezTo>
                <a:cubicBezTo>
                  <a:pt x="1007465" y="65616"/>
                  <a:pt x="1009294" y="63177"/>
                  <a:pt x="1011326" y="60739"/>
                </a:cubicBezTo>
                <a:cubicBezTo>
                  <a:pt x="1013358" y="58301"/>
                  <a:pt x="1015593" y="55456"/>
                  <a:pt x="1018032" y="52205"/>
                </a:cubicBezTo>
                <a:cubicBezTo>
                  <a:pt x="1018032" y="53017"/>
                  <a:pt x="1018438" y="53424"/>
                  <a:pt x="1019251" y="53424"/>
                </a:cubicBezTo>
                <a:cubicBezTo>
                  <a:pt x="1018438" y="55862"/>
                  <a:pt x="1016812" y="59520"/>
                  <a:pt x="1014374" y="64397"/>
                </a:cubicBezTo>
                <a:cubicBezTo>
                  <a:pt x="1011936" y="69273"/>
                  <a:pt x="1010310" y="74150"/>
                  <a:pt x="1009497" y="79027"/>
                </a:cubicBezTo>
                <a:cubicBezTo>
                  <a:pt x="1018438" y="74150"/>
                  <a:pt x="1025347" y="68461"/>
                  <a:pt x="1030224" y="61958"/>
                </a:cubicBezTo>
                <a:cubicBezTo>
                  <a:pt x="1031036" y="61145"/>
                  <a:pt x="1034694" y="55456"/>
                  <a:pt x="1041196" y="44889"/>
                </a:cubicBezTo>
                <a:cubicBezTo>
                  <a:pt x="1043635" y="40013"/>
                  <a:pt x="1045870" y="36965"/>
                  <a:pt x="1047902" y="35745"/>
                </a:cubicBezTo>
                <a:cubicBezTo>
                  <a:pt x="1049934" y="34526"/>
                  <a:pt x="1052576" y="35136"/>
                  <a:pt x="1055827" y="37574"/>
                </a:cubicBezTo>
                <a:cubicBezTo>
                  <a:pt x="1063955" y="41638"/>
                  <a:pt x="1074115" y="46921"/>
                  <a:pt x="1086307" y="53424"/>
                </a:cubicBezTo>
                <a:cubicBezTo>
                  <a:pt x="1088745" y="54237"/>
                  <a:pt x="1091590" y="54643"/>
                  <a:pt x="1094841" y="54643"/>
                </a:cubicBezTo>
                <a:cubicBezTo>
                  <a:pt x="1102156" y="56269"/>
                  <a:pt x="1108049" y="59723"/>
                  <a:pt x="1112520" y="65006"/>
                </a:cubicBezTo>
                <a:cubicBezTo>
                  <a:pt x="1116990" y="70289"/>
                  <a:pt x="1119225" y="76589"/>
                  <a:pt x="1119225" y="83904"/>
                </a:cubicBezTo>
                <a:cubicBezTo>
                  <a:pt x="1119225" y="89593"/>
                  <a:pt x="1122070" y="94064"/>
                  <a:pt x="1127760" y="97315"/>
                </a:cubicBezTo>
                <a:cubicBezTo>
                  <a:pt x="1135075" y="101379"/>
                  <a:pt x="1142796" y="106662"/>
                  <a:pt x="1150924" y="113165"/>
                </a:cubicBezTo>
                <a:cubicBezTo>
                  <a:pt x="1151737" y="113977"/>
                  <a:pt x="1152753" y="115197"/>
                  <a:pt x="1153972" y="116822"/>
                </a:cubicBezTo>
                <a:cubicBezTo>
                  <a:pt x="1155192" y="118448"/>
                  <a:pt x="1156208" y="119667"/>
                  <a:pt x="1157020" y="120480"/>
                </a:cubicBezTo>
                <a:cubicBezTo>
                  <a:pt x="1157833" y="122918"/>
                  <a:pt x="1159256" y="125966"/>
                  <a:pt x="1161288" y="129624"/>
                </a:cubicBezTo>
                <a:cubicBezTo>
                  <a:pt x="1163320" y="133281"/>
                  <a:pt x="1165149" y="137549"/>
                  <a:pt x="1166774" y="142425"/>
                </a:cubicBezTo>
                <a:cubicBezTo>
                  <a:pt x="1167587" y="145677"/>
                  <a:pt x="1169416" y="150553"/>
                  <a:pt x="1172260" y="157056"/>
                </a:cubicBezTo>
                <a:cubicBezTo>
                  <a:pt x="1175105" y="163558"/>
                  <a:pt x="1176121" y="169654"/>
                  <a:pt x="1175308" y="175344"/>
                </a:cubicBezTo>
                <a:cubicBezTo>
                  <a:pt x="1175308" y="176157"/>
                  <a:pt x="1175105" y="178189"/>
                  <a:pt x="1174699" y="181440"/>
                </a:cubicBezTo>
                <a:cubicBezTo>
                  <a:pt x="1174292" y="184691"/>
                  <a:pt x="1171651" y="187129"/>
                  <a:pt x="1166774" y="188755"/>
                </a:cubicBezTo>
                <a:cubicBezTo>
                  <a:pt x="1161897" y="189568"/>
                  <a:pt x="1157630" y="192209"/>
                  <a:pt x="1153972" y="196680"/>
                </a:cubicBezTo>
                <a:cubicBezTo>
                  <a:pt x="1150315" y="201150"/>
                  <a:pt x="1148080" y="204198"/>
                  <a:pt x="1147267" y="205824"/>
                </a:cubicBezTo>
                <a:cubicBezTo>
                  <a:pt x="1145641" y="207449"/>
                  <a:pt x="1144219" y="209278"/>
                  <a:pt x="1143000" y="211310"/>
                </a:cubicBezTo>
                <a:cubicBezTo>
                  <a:pt x="1141780" y="213342"/>
                  <a:pt x="1139952" y="215171"/>
                  <a:pt x="1137513" y="216797"/>
                </a:cubicBezTo>
                <a:cubicBezTo>
                  <a:pt x="1136700" y="219235"/>
                  <a:pt x="1135278" y="221673"/>
                  <a:pt x="1133246" y="224112"/>
                </a:cubicBezTo>
                <a:cubicBezTo>
                  <a:pt x="1131214" y="226550"/>
                  <a:pt x="1129792" y="228582"/>
                  <a:pt x="1128979" y="230208"/>
                </a:cubicBezTo>
                <a:cubicBezTo>
                  <a:pt x="1128979" y="230208"/>
                  <a:pt x="1119225" y="244838"/>
                  <a:pt x="1099718" y="274099"/>
                </a:cubicBezTo>
                <a:cubicBezTo>
                  <a:pt x="1098905" y="275725"/>
                  <a:pt x="1097686" y="280195"/>
                  <a:pt x="1096060" y="287510"/>
                </a:cubicBezTo>
                <a:cubicBezTo>
                  <a:pt x="1094435" y="293200"/>
                  <a:pt x="1091387" y="301734"/>
                  <a:pt x="1086916" y="313114"/>
                </a:cubicBezTo>
                <a:cubicBezTo>
                  <a:pt x="1082446" y="324493"/>
                  <a:pt x="1078992" y="334246"/>
                  <a:pt x="1076553" y="342374"/>
                </a:cubicBezTo>
                <a:cubicBezTo>
                  <a:pt x="1074928" y="347251"/>
                  <a:pt x="1073302" y="353754"/>
                  <a:pt x="1071676" y="361882"/>
                </a:cubicBezTo>
                <a:cubicBezTo>
                  <a:pt x="1070864" y="365946"/>
                  <a:pt x="1071676" y="370010"/>
                  <a:pt x="1074115" y="374074"/>
                </a:cubicBezTo>
                <a:cubicBezTo>
                  <a:pt x="1078992" y="376512"/>
                  <a:pt x="1083056" y="378950"/>
                  <a:pt x="1086307" y="381389"/>
                </a:cubicBezTo>
                <a:cubicBezTo>
                  <a:pt x="1089558" y="383827"/>
                  <a:pt x="1092403" y="385859"/>
                  <a:pt x="1094841" y="387485"/>
                </a:cubicBezTo>
                <a:cubicBezTo>
                  <a:pt x="1099718" y="389923"/>
                  <a:pt x="1106627" y="395003"/>
                  <a:pt x="1115568" y="402725"/>
                </a:cubicBezTo>
                <a:cubicBezTo>
                  <a:pt x="1124508" y="410446"/>
                  <a:pt x="1133043" y="416746"/>
                  <a:pt x="1141171" y="421622"/>
                </a:cubicBezTo>
                <a:cubicBezTo>
                  <a:pt x="1142796" y="424874"/>
                  <a:pt x="1144828" y="427515"/>
                  <a:pt x="1147267" y="429547"/>
                </a:cubicBezTo>
                <a:cubicBezTo>
                  <a:pt x="1149705" y="431579"/>
                  <a:pt x="1151331" y="433408"/>
                  <a:pt x="1152144" y="435034"/>
                </a:cubicBezTo>
                <a:cubicBezTo>
                  <a:pt x="1165149" y="442349"/>
                  <a:pt x="1173683" y="451696"/>
                  <a:pt x="1177747" y="463075"/>
                </a:cubicBezTo>
                <a:cubicBezTo>
                  <a:pt x="1179372" y="464701"/>
                  <a:pt x="1183436" y="467952"/>
                  <a:pt x="1189939" y="472829"/>
                </a:cubicBezTo>
                <a:cubicBezTo>
                  <a:pt x="1198880" y="476080"/>
                  <a:pt x="1205382" y="480347"/>
                  <a:pt x="1209446" y="485630"/>
                </a:cubicBezTo>
                <a:cubicBezTo>
                  <a:pt x="1213510" y="490913"/>
                  <a:pt x="1216355" y="498025"/>
                  <a:pt x="1217981" y="506966"/>
                </a:cubicBezTo>
                <a:lnTo>
                  <a:pt x="1217981" y="517939"/>
                </a:lnTo>
                <a:cubicBezTo>
                  <a:pt x="1217981" y="522816"/>
                  <a:pt x="1218793" y="533382"/>
                  <a:pt x="1220419" y="549638"/>
                </a:cubicBezTo>
                <a:cubicBezTo>
                  <a:pt x="1217981" y="548826"/>
                  <a:pt x="1215136" y="548419"/>
                  <a:pt x="1211885" y="548419"/>
                </a:cubicBezTo>
                <a:cubicBezTo>
                  <a:pt x="1206195" y="545168"/>
                  <a:pt x="1202131" y="546794"/>
                  <a:pt x="1199692" y="553296"/>
                </a:cubicBezTo>
                <a:cubicBezTo>
                  <a:pt x="1197254" y="558985"/>
                  <a:pt x="1191971" y="570365"/>
                  <a:pt x="1183843" y="587433"/>
                </a:cubicBezTo>
                <a:cubicBezTo>
                  <a:pt x="1183843" y="588246"/>
                  <a:pt x="1183436" y="589669"/>
                  <a:pt x="1182624" y="591701"/>
                </a:cubicBezTo>
                <a:cubicBezTo>
                  <a:pt x="1181811" y="593733"/>
                  <a:pt x="1180592" y="595562"/>
                  <a:pt x="1178966" y="597187"/>
                </a:cubicBezTo>
                <a:cubicBezTo>
                  <a:pt x="1177340" y="600438"/>
                  <a:pt x="1175105" y="604502"/>
                  <a:pt x="1172260" y="609379"/>
                </a:cubicBezTo>
                <a:cubicBezTo>
                  <a:pt x="1169416" y="614256"/>
                  <a:pt x="1167587" y="618320"/>
                  <a:pt x="1166774" y="621571"/>
                </a:cubicBezTo>
                <a:cubicBezTo>
                  <a:pt x="1152957" y="644329"/>
                  <a:pt x="1142796" y="660585"/>
                  <a:pt x="1136294" y="670339"/>
                </a:cubicBezTo>
                <a:cubicBezTo>
                  <a:pt x="1124915" y="681718"/>
                  <a:pt x="1118412" y="688627"/>
                  <a:pt x="1116787" y="691065"/>
                </a:cubicBezTo>
                <a:cubicBezTo>
                  <a:pt x="1112723" y="694317"/>
                  <a:pt x="1109472" y="700413"/>
                  <a:pt x="1107033" y="709353"/>
                </a:cubicBezTo>
                <a:cubicBezTo>
                  <a:pt x="1106220" y="709353"/>
                  <a:pt x="1105408" y="709963"/>
                  <a:pt x="1104595" y="711182"/>
                </a:cubicBezTo>
                <a:cubicBezTo>
                  <a:pt x="1103782" y="712401"/>
                  <a:pt x="1103376" y="713417"/>
                  <a:pt x="1103376" y="714230"/>
                </a:cubicBezTo>
                <a:cubicBezTo>
                  <a:pt x="1097686" y="723171"/>
                  <a:pt x="1089558" y="727641"/>
                  <a:pt x="1078992" y="727641"/>
                </a:cubicBezTo>
                <a:cubicBezTo>
                  <a:pt x="1070051" y="727641"/>
                  <a:pt x="1061110" y="724797"/>
                  <a:pt x="1052169" y="719107"/>
                </a:cubicBezTo>
                <a:cubicBezTo>
                  <a:pt x="1047292" y="719107"/>
                  <a:pt x="1044041" y="717481"/>
                  <a:pt x="1042416" y="714230"/>
                </a:cubicBezTo>
                <a:cubicBezTo>
                  <a:pt x="1041603" y="714230"/>
                  <a:pt x="1040790" y="714840"/>
                  <a:pt x="1039977" y="716059"/>
                </a:cubicBezTo>
                <a:cubicBezTo>
                  <a:pt x="1039164" y="717278"/>
                  <a:pt x="1038352" y="716669"/>
                  <a:pt x="1037539" y="714230"/>
                </a:cubicBezTo>
                <a:lnTo>
                  <a:pt x="1020470" y="680093"/>
                </a:lnTo>
                <a:cubicBezTo>
                  <a:pt x="1018844" y="676029"/>
                  <a:pt x="1010920" y="659366"/>
                  <a:pt x="996696" y="630106"/>
                </a:cubicBezTo>
                <a:cubicBezTo>
                  <a:pt x="982472" y="600845"/>
                  <a:pt x="972108" y="583776"/>
                  <a:pt x="965606" y="578899"/>
                </a:cubicBezTo>
                <a:lnTo>
                  <a:pt x="964387" y="645955"/>
                </a:lnTo>
                <a:lnTo>
                  <a:pt x="964387" y="652051"/>
                </a:lnTo>
                <a:cubicBezTo>
                  <a:pt x="964387" y="652864"/>
                  <a:pt x="964590" y="653880"/>
                  <a:pt x="964996" y="655099"/>
                </a:cubicBezTo>
                <a:cubicBezTo>
                  <a:pt x="965403" y="656318"/>
                  <a:pt x="965200" y="657334"/>
                  <a:pt x="964387" y="658147"/>
                </a:cubicBezTo>
                <a:cubicBezTo>
                  <a:pt x="962761" y="660585"/>
                  <a:pt x="961745" y="664040"/>
                  <a:pt x="961339" y="668510"/>
                </a:cubicBezTo>
                <a:cubicBezTo>
                  <a:pt x="960932" y="672981"/>
                  <a:pt x="961136" y="676435"/>
                  <a:pt x="961948" y="678873"/>
                </a:cubicBezTo>
                <a:cubicBezTo>
                  <a:pt x="963574" y="680499"/>
                  <a:pt x="964590" y="682125"/>
                  <a:pt x="964996" y="683750"/>
                </a:cubicBezTo>
                <a:cubicBezTo>
                  <a:pt x="965403" y="685376"/>
                  <a:pt x="964387" y="687001"/>
                  <a:pt x="961948" y="688627"/>
                </a:cubicBezTo>
                <a:lnTo>
                  <a:pt x="961948" y="689846"/>
                </a:lnTo>
                <a:cubicBezTo>
                  <a:pt x="961948" y="697161"/>
                  <a:pt x="962355" y="702851"/>
                  <a:pt x="963168" y="706915"/>
                </a:cubicBezTo>
                <a:lnTo>
                  <a:pt x="963168" y="714230"/>
                </a:lnTo>
                <a:cubicBezTo>
                  <a:pt x="959916" y="715043"/>
                  <a:pt x="957072" y="765030"/>
                  <a:pt x="954633" y="864192"/>
                </a:cubicBezTo>
                <a:cubicBezTo>
                  <a:pt x="952195" y="963354"/>
                  <a:pt x="951789" y="1016998"/>
                  <a:pt x="953414" y="1025126"/>
                </a:cubicBezTo>
                <a:cubicBezTo>
                  <a:pt x="955853" y="1034880"/>
                  <a:pt x="957072" y="1045446"/>
                  <a:pt x="957072" y="1056825"/>
                </a:cubicBezTo>
                <a:cubicBezTo>
                  <a:pt x="957885" y="1059264"/>
                  <a:pt x="958291" y="1062921"/>
                  <a:pt x="958291" y="1067798"/>
                </a:cubicBezTo>
                <a:cubicBezTo>
                  <a:pt x="958291" y="1073488"/>
                  <a:pt x="957478" y="1077958"/>
                  <a:pt x="955853" y="1081209"/>
                </a:cubicBezTo>
                <a:cubicBezTo>
                  <a:pt x="955040" y="1082022"/>
                  <a:pt x="955040" y="1083445"/>
                  <a:pt x="955853" y="1085477"/>
                </a:cubicBezTo>
                <a:cubicBezTo>
                  <a:pt x="956665" y="1087509"/>
                  <a:pt x="957072" y="1088931"/>
                  <a:pt x="957072" y="1089744"/>
                </a:cubicBezTo>
                <a:cubicBezTo>
                  <a:pt x="957072" y="1099498"/>
                  <a:pt x="953820" y="1105187"/>
                  <a:pt x="947318" y="1106813"/>
                </a:cubicBezTo>
                <a:lnTo>
                  <a:pt x="941222" y="1105594"/>
                </a:lnTo>
                <a:lnTo>
                  <a:pt x="935126" y="1098278"/>
                </a:lnTo>
                <a:cubicBezTo>
                  <a:pt x="930249" y="1095027"/>
                  <a:pt x="926592" y="1095434"/>
                  <a:pt x="924153" y="1099498"/>
                </a:cubicBezTo>
                <a:cubicBezTo>
                  <a:pt x="920089" y="1101936"/>
                  <a:pt x="916838" y="1101936"/>
                  <a:pt x="914400" y="1099498"/>
                </a:cubicBezTo>
                <a:cubicBezTo>
                  <a:pt x="911961" y="1096246"/>
                  <a:pt x="909726" y="1092995"/>
                  <a:pt x="907694" y="1089744"/>
                </a:cubicBezTo>
                <a:cubicBezTo>
                  <a:pt x="905662" y="1086493"/>
                  <a:pt x="903833" y="1083648"/>
                  <a:pt x="902208" y="1081209"/>
                </a:cubicBezTo>
                <a:lnTo>
                  <a:pt x="888796" y="1070237"/>
                </a:lnTo>
                <a:cubicBezTo>
                  <a:pt x="888796" y="1069424"/>
                  <a:pt x="888187" y="1069017"/>
                  <a:pt x="886968" y="1069017"/>
                </a:cubicBezTo>
                <a:cubicBezTo>
                  <a:pt x="885748" y="1069017"/>
                  <a:pt x="884732" y="1068205"/>
                  <a:pt x="883920" y="1066579"/>
                </a:cubicBezTo>
                <a:cubicBezTo>
                  <a:pt x="875792" y="1059264"/>
                  <a:pt x="867257" y="1052761"/>
                  <a:pt x="858316" y="1047072"/>
                </a:cubicBezTo>
                <a:cubicBezTo>
                  <a:pt x="856691" y="1046259"/>
                  <a:pt x="854252" y="1043414"/>
                  <a:pt x="851001" y="1038537"/>
                </a:cubicBezTo>
                <a:lnTo>
                  <a:pt x="837590" y="1019030"/>
                </a:lnTo>
                <a:cubicBezTo>
                  <a:pt x="835152" y="1016592"/>
                  <a:pt x="833323" y="1013950"/>
                  <a:pt x="832104" y="1011105"/>
                </a:cubicBezTo>
                <a:cubicBezTo>
                  <a:pt x="830884" y="1008261"/>
                  <a:pt x="829056" y="1005619"/>
                  <a:pt x="826617" y="1003181"/>
                </a:cubicBezTo>
                <a:cubicBezTo>
                  <a:pt x="824992" y="1000742"/>
                  <a:pt x="823366" y="997694"/>
                  <a:pt x="821740" y="994037"/>
                </a:cubicBezTo>
                <a:cubicBezTo>
                  <a:pt x="820115" y="990379"/>
                  <a:pt x="818489" y="987737"/>
                  <a:pt x="816864" y="986112"/>
                </a:cubicBezTo>
                <a:cubicBezTo>
                  <a:pt x="811987" y="979609"/>
                  <a:pt x="808736" y="971075"/>
                  <a:pt x="807110" y="960509"/>
                </a:cubicBezTo>
                <a:lnTo>
                  <a:pt x="807110" y="954413"/>
                </a:lnTo>
                <a:cubicBezTo>
                  <a:pt x="807110" y="947910"/>
                  <a:pt x="805078" y="939782"/>
                  <a:pt x="801014" y="930029"/>
                </a:cubicBezTo>
                <a:cubicBezTo>
                  <a:pt x="799389" y="926777"/>
                  <a:pt x="798169" y="922510"/>
                  <a:pt x="797357" y="917227"/>
                </a:cubicBezTo>
                <a:cubicBezTo>
                  <a:pt x="796544" y="911944"/>
                  <a:pt x="795324" y="908083"/>
                  <a:pt x="793699" y="905645"/>
                </a:cubicBezTo>
                <a:cubicBezTo>
                  <a:pt x="789635" y="889389"/>
                  <a:pt x="782320" y="868662"/>
                  <a:pt x="771753" y="843465"/>
                </a:cubicBezTo>
                <a:lnTo>
                  <a:pt x="759561" y="809328"/>
                </a:lnTo>
                <a:cubicBezTo>
                  <a:pt x="755497" y="794697"/>
                  <a:pt x="751433" y="782505"/>
                  <a:pt x="747369" y="772752"/>
                </a:cubicBezTo>
                <a:lnTo>
                  <a:pt x="759561" y="791040"/>
                </a:lnTo>
                <a:lnTo>
                  <a:pt x="731520" y="710573"/>
                </a:lnTo>
                <a:lnTo>
                  <a:pt x="730300" y="717888"/>
                </a:lnTo>
                <a:lnTo>
                  <a:pt x="716889" y="758121"/>
                </a:lnTo>
                <a:cubicBezTo>
                  <a:pt x="711200" y="774377"/>
                  <a:pt x="706323" y="789008"/>
                  <a:pt x="702259" y="802013"/>
                </a:cubicBezTo>
                <a:cubicBezTo>
                  <a:pt x="700633" y="806889"/>
                  <a:pt x="699414" y="812782"/>
                  <a:pt x="698601" y="819691"/>
                </a:cubicBezTo>
                <a:cubicBezTo>
                  <a:pt x="697788" y="826600"/>
                  <a:pt x="697382" y="831273"/>
                  <a:pt x="697382" y="833712"/>
                </a:cubicBezTo>
                <a:cubicBezTo>
                  <a:pt x="697382" y="834525"/>
                  <a:pt x="697179" y="835947"/>
                  <a:pt x="696772" y="837979"/>
                </a:cubicBezTo>
                <a:cubicBezTo>
                  <a:pt x="696366" y="840011"/>
                  <a:pt x="696569" y="842653"/>
                  <a:pt x="697382" y="845904"/>
                </a:cubicBezTo>
                <a:lnTo>
                  <a:pt x="697382" y="850781"/>
                </a:lnTo>
                <a:cubicBezTo>
                  <a:pt x="697382" y="857283"/>
                  <a:pt x="697788" y="862566"/>
                  <a:pt x="698601" y="866630"/>
                </a:cubicBezTo>
                <a:lnTo>
                  <a:pt x="699820" y="875165"/>
                </a:lnTo>
                <a:cubicBezTo>
                  <a:pt x="700633" y="879229"/>
                  <a:pt x="701040" y="884512"/>
                  <a:pt x="701040" y="891014"/>
                </a:cubicBezTo>
                <a:cubicBezTo>
                  <a:pt x="701040" y="894265"/>
                  <a:pt x="701446" y="897314"/>
                  <a:pt x="702259" y="900158"/>
                </a:cubicBezTo>
                <a:cubicBezTo>
                  <a:pt x="703072" y="903003"/>
                  <a:pt x="703478" y="906457"/>
                  <a:pt x="703478" y="910521"/>
                </a:cubicBezTo>
                <a:cubicBezTo>
                  <a:pt x="702665" y="915398"/>
                  <a:pt x="700227" y="918853"/>
                  <a:pt x="696163" y="920885"/>
                </a:cubicBezTo>
                <a:cubicBezTo>
                  <a:pt x="692099" y="922917"/>
                  <a:pt x="688035" y="923120"/>
                  <a:pt x="683971" y="921494"/>
                </a:cubicBezTo>
                <a:cubicBezTo>
                  <a:pt x="682345" y="921494"/>
                  <a:pt x="679907" y="920681"/>
                  <a:pt x="676656" y="919056"/>
                </a:cubicBezTo>
                <a:cubicBezTo>
                  <a:pt x="673404" y="917430"/>
                  <a:pt x="669340" y="917024"/>
                  <a:pt x="664464" y="917837"/>
                </a:cubicBezTo>
                <a:cubicBezTo>
                  <a:pt x="660400" y="918649"/>
                  <a:pt x="657961" y="917024"/>
                  <a:pt x="657148" y="912960"/>
                </a:cubicBezTo>
                <a:cubicBezTo>
                  <a:pt x="652272" y="908083"/>
                  <a:pt x="649833" y="905645"/>
                  <a:pt x="649833" y="905645"/>
                </a:cubicBezTo>
                <a:cubicBezTo>
                  <a:pt x="640892" y="892640"/>
                  <a:pt x="624230" y="876384"/>
                  <a:pt x="599846" y="856877"/>
                </a:cubicBezTo>
                <a:cubicBezTo>
                  <a:pt x="598220" y="855251"/>
                  <a:pt x="596595" y="852813"/>
                  <a:pt x="594969" y="849561"/>
                </a:cubicBezTo>
                <a:cubicBezTo>
                  <a:pt x="587654" y="841433"/>
                  <a:pt x="580745" y="832086"/>
                  <a:pt x="574243" y="821520"/>
                </a:cubicBezTo>
                <a:cubicBezTo>
                  <a:pt x="568553" y="814205"/>
                  <a:pt x="563473" y="805670"/>
                  <a:pt x="559003" y="795917"/>
                </a:cubicBezTo>
                <a:cubicBezTo>
                  <a:pt x="554532" y="786163"/>
                  <a:pt x="551484" y="779661"/>
                  <a:pt x="549859" y="776409"/>
                </a:cubicBezTo>
                <a:cubicBezTo>
                  <a:pt x="549046" y="775597"/>
                  <a:pt x="548233" y="773971"/>
                  <a:pt x="547420" y="771533"/>
                </a:cubicBezTo>
                <a:cubicBezTo>
                  <a:pt x="546608" y="769094"/>
                  <a:pt x="546201" y="767469"/>
                  <a:pt x="546201" y="766656"/>
                </a:cubicBezTo>
                <a:cubicBezTo>
                  <a:pt x="545388" y="764217"/>
                  <a:pt x="544576" y="761982"/>
                  <a:pt x="543763" y="759950"/>
                </a:cubicBezTo>
                <a:cubicBezTo>
                  <a:pt x="542950" y="757918"/>
                  <a:pt x="542137" y="756089"/>
                  <a:pt x="541324" y="754464"/>
                </a:cubicBezTo>
                <a:lnTo>
                  <a:pt x="540105" y="752025"/>
                </a:lnTo>
                <a:cubicBezTo>
                  <a:pt x="540105" y="750400"/>
                  <a:pt x="540715" y="748368"/>
                  <a:pt x="541934" y="745929"/>
                </a:cubicBezTo>
                <a:cubicBezTo>
                  <a:pt x="543153" y="743491"/>
                  <a:pt x="543356" y="741865"/>
                  <a:pt x="542544" y="741053"/>
                </a:cubicBezTo>
                <a:cubicBezTo>
                  <a:pt x="542544" y="737801"/>
                  <a:pt x="542137" y="732315"/>
                  <a:pt x="541324" y="724593"/>
                </a:cubicBezTo>
                <a:cubicBezTo>
                  <a:pt x="540512" y="716872"/>
                  <a:pt x="539292" y="710166"/>
                  <a:pt x="537667" y="704477"/>
                </a:cubicBezTo>
                <a:lnTo>
                  <a:pt x="536448" y="686189"/>
                </a:lnTo>
                <a:lnTo>
                  <a:pt x="530352" y="658147"/>
                </a:lnTo>
                <a:cubicBezTo>
                  <a:pt x="530352" y="650019"/>
                  <a:pt x="529132" y="641891"/>
                  <a:pt x="526694" y="633763"/>
                </a:cubicBezTo>
                <a:cubicBezTo>
                  <a:pt x="522630" y="634576"/>
                  <a:pt x="518363" y="635998"/>
                  <a:pt x="513892" y="638030"/>
                </a:cubicBezTo>
                <a:cubicBezTo>
                  <a:pt x="509422" y="640062"/>
                  <a:pt x="505561" y="641485"/>
                  <a:pt x="502310" y="642297"/>
                </a:cubicBezTo>
                <a:lnTo>
                  <a:pt x="501091" y="643517"/>
                </a:lnTo>
                <a:lnTo>
                  <a:pt x="497433" y="643517"/>
                </a:lnTo>
                <a:cubicBezTo>
                  <a:pt x="492556" y="643517"/>
                  <a:pt x="488696" y="645752"/>
                  <a:pt x="485851" y="650222"/>
                </a:cubicBezTo>
                <a:cubicBezTo>
                  <a:pt x="483006" y="654693"/>
                  <a:pt x="481177" y="657334"/>
                  <a:pt x="480364" y="658147"/>
                </a:cubicBezTo>
                <a:cubicBezTo>
                  <a:pt x="481990" y="658960"/>
                  <a:pt x="483412" y="659569"/>
                  <a:pt x="484632" y="659976"/>
                </a:cubicBezTo>
                <a:cubicBezTo>
                  <a:pt x="485851" y="660382"/>
                  <a:pt x="486867" y="659773"/>
                  <a:pt x="487680" y="658147"/>
                </a:cubicBezTo>
                <a:lnTo>
                  <a:pt x="488899" y="658147"/>
                </a:lnTo>
                <a:cubicBezTo>
                  <a:pt x="491337" y="658147"/>
                  <a:pt x="494182" y="657131"/>
                  <a:pt x="497433" y="655099"/>
                </a:cubicBezTo>
                <a:cubicBezTo>
                  <a:pt x="500684" y="653067"/>
                  <a:pt x="503529" y="651645"/>
                  <a:pt x="505968" y="650832"/>
                </a:cubicBezTo>
                <a:lnTo>
                  <a:pt x="512064" y="649613"/>
                </a:lnTo>
                <a:cubicBezTo>
                  <a:pt x="513689" y="648800"/>
                  <a:pt x="515721" y="648393"/>
                  <a:pt x="518160" y="648393"/>
                </a:cubicBezTo>
                <a:cubicBezTo>
                  <a:pt x="518160" y="652457"/>
                  <a:pt x="517753" y="654896"/>
                  <a:pt x="516940" y="655709"/>
                </a:cubicBezTo>
                <a:cubicBezTo>
                  <a:pt x="516940" y="656521"/>
                  <a:pt x="516128" y="656928"/>
                  <a:pt x="514502" y="656928"/>
                </a:cubicBezTo>
                <a:cubicBezTo>
                  <a:pt x="512876" y="656928"/>
                  <a:pt x="511657" y="656521"/>
                  <a:pt x="510844" y="655709"/>
                </a:cubicBezTo>
                <a:lnTo>
                  <a:pt x="509625" y="655709"/>
                </a:lnTo>
                <a:cubicBezTo>
                  <a:pt x="508812" y="656521"/>
                  <a:pt x="507593" y="658553"/>
                  <a:pt x="505968" y="661805"/>
                </a:cubicBezTo>
                <a:lnTo>
                  <a:pt x="501091" y="660585"/>
                </a:lnTo>
                <a:cubicBezTo>
                  <a:pt x="498652" y="660585"/>
                  <a:pt x="497433" y="660992"/>
                  <a:pt x="497433" y="661805"/>
                </a:cubicBezTo>
                <a:cubicBezTo>
                  <a:pt x="495808" y="665056"/>
                  <a:pt x="493776" y="666478"/>
                  <a:pt x="491337" y="666072"/>
                </a:cubicBezTo>
                <a:cubicBezTo>
                  <a:pt x="488899" y="665665"/>
                  <a:pt x="487273" y="665462"/>
                  <a:pt x="486460" y="665462"/>
                </a:cubicBezTo>
                <a:lnTo>
                  <a:pt x="476707" y="667901"/>
                </a:lnTo>
                <a:lnTo>
                  <a:pt x="473049" y="670339"/>
                </a:lnTo>
                <a:cubicBezTo>
                  <a:pt x="470611" y="680093"/>
                  <a:pt x="465328" y="684969"/>
                  <a:pt x="457200" y="684969"/>
                </a:cubicBezTo>
                <a:lnTo>
                  <a:pt x="454761" y="686189"/>
                </a:lnTo>
                <a:cubicBezTo>
                  <a:pt x="452323" y="688627"/>
                  <a:pt x="449275" y="691675"/>
                  <a:pt x="445617" y="695333"/>
                </a:cubicBezTo>
                <a:cubicBezTo>
                  <a:pt x="441960" y="698990"/>
                  <a:pt x="438912" y="701632"/>
                  <a:pt x="436473" y="703257"/>
                </a:cubicBezTo>
                <a:cubicBezTo>
                  <a:pt x="435660" y="704070"/>
                  <a:pt x="434035" y="704477"/>
                  <a:pt x="431596" y="704477"/>
                </a:cubicBezTo>
                <a:cubicBezTo>
                  <a:pt x="431596" y="703664"/>
                  <a:pt x="432409" y="702445"/>
                  <a:pt x="434035" y="700819"/>
                </a:cubicBezTo>
                <a:cubicBezTo>
                  <a:pt x="436473" y="698381"/>
                  <a:pt x="437692" y="696755"/>
                  <a:pt x="437692" y="695942"/>
                </a:cubicBezTo>
                <a:cubicBezTo>
                  <a:pt x="437692" y="692691"/>
                  <a:pt x="439318" y="689643"/>
                  <a:pt x="442569" y="686798"/>
                </a:cubicBezTo>
                <a:cubicBezTo>
                  <a:pt x="445820" y="683953"/>
                  <a:pt x="447852" y="681718"/>
                  <a:pt x="448665" y="680093"/>
                </a:cubicBezTo>
                <a:cubicBezTo>
                  <a:pt x="449478" y="678467"/>
                  <a:pt x="449884" y="675622"/>
                  <a:pt x="449884" y="671558"/>
                </a:cubicBezTo>
                <a:cubicBezTo>
                  <a:pt x="422249" y="700819"/>
                  <a:pt x="398272" y="734144"/>
                  <a:pt x="377952" y="771533"/>
                </a:cubicBezTo>
                <a:cubicBezTo>
                  <a:pt x="377952" y="771533"/>
                  <a:pt x="377748" y="771329"/>
                  <a:pt x="377342" y="770923"/>
                </a:cubicBezTo>
                <a:cubicBezTo>
                  <a:pt x="376936" y="770517"/>
                  <a:pt x="376732" y="770313"/>
                  <a:pt x="376732" y="770313"/>
                </a:cubicBezTo>
                <a:lnTo>
                  <a:pt x="405993" y="719107"/>
                </a:lnTo>
                <a:lnTo>
                  <a:pt x="427939" y="680093"/>
                </a:lnTo>
                <a:cubicBezTo>
                  <a:pt x="426313" y="680093"/>
                  <a:pt x="424281" y="679280"/>
                  <a:pt x="421843" y="677654"/>
                </a:cubicBezTo>
                <a:cubicBezTo>
                  <a:pt x="419404" y="676029"/>
                  <a:pt x="416560" y="676435"/>
                  <a:pt x="413308" y="678873"/>
                </a:cubicBezTo>
                <a:cubicBezTo>
                  <a:pt x="410870" y="679686"/>
                  <a:pt x="408432" y="679686"/>
                  <a:pt x="405993" y="678873"/>
                </a:cubicBezTo>
                <a:lnTo>
                  <a:pt x="386486" y="677654"/>
                </a:lnTo>
                <a:cubicBezTo>
                  <a:pt x="381609" y="676841"/>
                  <a:pt x="374294" y="674809"/>
                  <a:pt x="364540" y="671558"/>
                </a:cubicBezTo>
                <a:cubicBezTo>
                  <a:pt x="352348" y="668307"/>
                  <a:pt x="343814" y="666275"/>
                  <a:pt x="338937" y="665462"/>
                </a:cubicBezTo>
                <a:cubicBezTo>
                  <a:pt x="338124" y="667088"/>
                  <a:pt x="337312" y="668917"/>
                  <a:pt x="336499" y="670949"/>
                </a:cubicBezTo>
                <a:cubicBezTo>
                  <a:pt x="335686" y="672981"/>
                  <a:pt x="334467" y="674809"/>
                  <a:pt x="332841" y="676435"/>
                </a:cubicBezTo>
                <a:lnTo>
                  <a:pt x="331622" y="683750"/>
                </a:lnTo>
                <a:lnTo>
                  <a:pt x="331622" y="687408"/>
                </a:lnTo>
                <a:lnTo>
                  <a:pt x="332841" y="693504"/>
                </a:lnTo>
                <a:cubicBezTo>
                  <a:pt x="333654" y="694317"/>
                  <a:pt x="334060" y="695942"/>
                  <a:pt x="334060" y="698381"/>
                </a:cubicBezTo>
                <a:cubicBezTo>
                  <a:pt x="334060" y="702445"/>
                  <a:pt x="331216" y="704477"/>
                  <a:pt x="325526" y="704477"/>
                </a:cubicBezTo>
                <a:lnTo>
                  <a:pt x="307238" y="704477"/>
                </a:lnTo>
                <a:cubicBezTo>
                  <a:pt x="303987" y="704477"/>
                  <a:pt x="302361" y="703664"/>
                  <a:pt x="302361" y="702038"/>
                </a:cubicBezTo>
                <a:cubicBezTo>
                  <a:pt x="295859" y="695536"/>
                  <a:pt x="287731" y="688627"/>
                  <a:pt x="277977" y="681312"/>
                </a:cubicBezTo>
                <a:cubicBezTo>
                  <a:pt x="268224" y="673997"/>
                  <a:pt x="261315" y="669120"/>
                  <a:pt x="257251" y="666681"/>
                </a:cubicBezTo>
                <a:cubicBezTo>
                  <a:pt x="255625" y="665869"/>
                  <a:pt x="254000" y="664446"/>
                  <a:pt x="252374" y="662414"/>
                </a:cubicBezTo>
                <a:cubicBezTo>
                  <a:pt x="250748" y="660382"/>
                  <a:pt x="249123" y="658553"/>
                  <a:pt x="247497" y="656928"/>
                </a:cubicBezTo>
                <a:cubicBezTo>
                  <a:pt x="246684" y="656115"/>
                  <a:pt x="245668" y="655099"/>
                  <a:pt x="244449" y="653880"/>
                </a:cubicBezTo>
                <a:cubicBezTo>
                  <a:pt x="243230" y="652661"/>
                  <a:pt x="242214" y="651645"/>
                  <a:pt x="241401" y="650832"/>
                </a:cubicBezTo>
                <a:cubicBezTo>
                  <a:pt x="238963" y="647581"/>
                  <a:pt x="235712" y="647174"/>
                  <a:pt x="231648" y="649613"/>
                </a:cubicBezTo>
                <a:cubicBezTo>
                  <a:pt x="229209" y="652051"/>
                  <a:pt x="225552" y="653880"/>
                  <a:pt x="220675" y="655099"/>
                </a:cubicBezTo>
                <a:cubicBezTo>
                  <a:pt x="215798" y="656318"/>
                  <a:pt x="212140" y="657741"/>
                  <a:pt x="209702" y="659366"/>
                </a:cubicBezTo>
                <a:cubicBezTo>
                  <a:pt x="207264" y="660179"/>
                  <a:pt x="204419" y="660992"/>
                  <a:pt x="201168" y="661805"/>
                </a:cubicBezTo>
                <a:cubicBezTo>
                  <a:pt x="197916" y="662617"/>
                  <a:pt x="194259" y="663024"/>
                  <a:pt x="190195" y="663024"/>
                </a:cubicBezTo>
                <a:cubicBezTo>
                  <a:pt x="189382" y="663837"/>
                  <a:pt x="188366" y="664243"/>
                  <a:pt x="187147" y="664243"/>
                </a:cubicBezTo>
                <a:cubicBezTo>
                  <a:pt x="185928" y="664243"/>
                  <a:pt x="184912" y="663837"/>
                  <a:pt x="184099" y="663024"/>
                </a:cubicBezTo>
                <a:cubicBezTo>
                  <a:pt x="179222" y="661398"/>
                  <a:pt x="176784" y="660585"/>
                  <a:pt x="176784" y="660585"/>
                </a:cubicBezTo>
                <a:lnTo>
                  <a:pt x="165811" y="663024"/>
                </a:lnTo>
                <a:lnTo>
                  <a:pt x="165811" y="687408"/>
                </a:lnTo>
                <a:lnTo>
                  <a:pt x="167030" y="691065"/>
                </a:lnTo>
                <a:cubicBezTo>
                  <a:pt x="167030" y="707321"/>
                  <a:pt x="168249" y="719513"/>
                  <a:pt x="170688" y="727641"/>
                </a:cubicBezTo>
                <a:lnTo>
                  <a:pt x="170688" y="754464"/>
                </a:lnTo>
                <a:lnTo>
                  <a:pt x="171907" y="765437"/>
                </a:lnTo>
                <a:lnTo>
                  <a:pt x="170688" y="769094"/>
                </a:lnTo>
                <a:cubicBezTo>
                  <a:pt x="169062" y="769907"/>
                  <a:pt x="167640" y="770110"/>
                  <a:pt x="166420" y="769704"/>
                </a:cubicBezTo>
                <a:cubicBezTo>
                  <a:pt x="165201" y="769297"/>
                  <a:pt x="164592" y="769094"/>
                  <a:pt x="164592" y="769094"/>
                </a:cubicBezTo>
                <a:cubicBezTo>
                  <a:pt x="162153" y="766656"/>
                  <a:pt x="160121" y="763811"/>
                  <a:pt x="158496" y="760560"/>
                </a:cubicBezTo>
                <a:cubicBezTo>
                  <a:pt x="153619" y="766249"/>
                  <a:pt x="149148" y="769094"/>
                  <a:pt x="145084" y="769094"/>
                </a:cubicBezTo>
                <a:cubicBezTo>
                  <a:pt x="141020" y="769094"/>
                  <a:pt x="136956" y="765843"/>
                  <a:pt x="132892" y="759341"/>
                </a:cubicBezTo>
                <a:cubicBezTo>
                  <a:pt x="130454" y="755277"/>
                  <a:pt x="125577" y="750806"/>
                  <a:pt x="118262" y="745929"/>
                </a:cubicBezTo>
                <a:cubicBezTo>
                  <a:pt x="113385" y="742678"/>
                  <a:pt x="110134" y="740240"/>
                  <a:pt x="108508" y="738614"/>
                </a:cubicBezTo>
                <a:cubicBezTo>
                  <a:pt x="106883" y="737801"/>
                  <a:pt x="105257" y="736785"/>
                  <a:pt x="103632" y="735566"/>
                </a:cubicBezTo>
                <a:cubicBezTo>
                  <a:pt x="102006" y="734347"/>
                  <a:pt x="100380" y="733331"/>
                  <a:pt x="98755" y="732518"/>
                </a:cubicBezTo>
                <a:cubicBezTo>
                  <a:pt x="94691" y="731705"/>
                  <a:pt x="89814" y="727641"/>
                  <a:pt x="84124" y="720326"/>
                </a:cubicBezTo>
                <a:cubicBezTo>
                  <a:pt x="81686" y="715449"/>
                  <a:pt x="79044" y="711385"/>
                  <a:pt x="76200" y="708134"/>
                </a:cubicBezTo>
                <a:cubicBezTo>
                  <a:pt x="73355" y="704883"/>
                  <a:pt x="71120" y="702038"/>
                  <a:pt x="69494" y="699600"/>
                </a:cubicBezTo>
                <a:cubicBezTo>
                  <a:pt x="63804" y="691472"/>
                  <a:pt x="59740" y="682937"/>
                  <a:pt x="57302" y="673997"/>
                </a:cubicBezTo>
                <a:cubicBezTo>
                  <a:pt x="56489" y="671558"/>
                  <a:pt x="56083" y="668510"/>
                  <a:pt x="56083" y="664853"/>
                </a:cubicBezTo>
                <a:cubicBezTo>
                  <a:pt x="56083" y="661195"/>
                  <a:pt x="55676" y="658553"/>
                  <a:pt x="54864" y="656928"/>
                </a:cubicBezTo>
                <a:cubicBezTo>
                  <a:pt x="54864" y="641485"/>
                  <a:pt x="54457" y="629699"/>
                  <a:pt x="53644" y="621571"/>
                </a:cubicBezTo>
                <a:lnTo>
                  <a:pt x="53644" y="606941"/>
                </a:lnTo>
                <a:cubicBezTo>
                  <a:pt x="53644" y="606128"/>
                  <a:pt x="53238" y="604706"/>
                  <a:pt x="52425" y="602674"/>
                </a:cubicBezTo>
                <a:cubicBezTo>
                  <a:pt x="51612" y="600641"/>
                  <a:pt x="51206" y="598406"/>
                  <a:pt x="51206" y="595968"/>
                </a:cubicBezTo>
                <a:cubicBezTo>
                  <a:pt x="49580" y="591091"/>
                  <a:pt x="48768" y="583776"/>
                  <a:pt x="48768" y="574022"/>
                </a:cubicBezTo>
                <a:cubicBezTo>
                  <a:pt x="48768" y="572397"/>
                  <a:pt x="48361" y="569145"/>
                  <a:pt x="47548" y="564269"/>
                </a:cubicBezTo>
                <a:cubicBezTo>
                  <a:pt x="46736" y="559392"/>
                  <a:pt x="45110" y="554921"/>
                  <a:pt x="42672" y="550858"/>
                </a:cubicBezTo>
                <a:cubicBezTo>
                  <a:pt x="41046" y="547606"/>
                  <a:pt x="40233" y="544762"/>
                  <a:pt x="40233" y="542323"/>
                </a:cubicBezTo>
                <a:cubicBezTo>
                  <a:pt x="40233" y="540698"/>
                  <a:pt x="41046" y="536634"/>
                  <a:pt x="42672" y="530131"/>
                </a:cubicBezTo>
                <a:lnTo>
                  <a:pt x="51206" y="503309"/>
                </a:lnTo>
                <a:cubicBezTo>
                  <a:pt x="48768" y="502496"/>
                  <a:pt x="47142" y="501277"/>
                  <a:pt x="46329" y="499651"/>
                </a:cubicBezTo>
                <a:cubicBezTo>
                  <a:pt x="45517" y="498025"/>
                  <a:pt x="45923" y="496400"/>
                  <a:pt x="47548" y="494774"/>
                </a:cubicBezTo>
                <a:cubicBezTo>
                  <a:pt x="47548" y="493149"/>
                  <a:pt x="48158" y="490507"/>
                  <a:pt x="49377" y="486849"/>
                </a:cubicBezTo>
                <a:cubicBezTo>
                  <a:pt x="50596" y="483192"/>
                  <a:pt x="50393" y="479737"/>
                  <a:pt x="48768" y="476486"/>
                </a:cubicBezTo>
                <a:cubicBezTo>
                  <a:pt x="47142" y="465920"/>
                  <a:pt x="45923" y="459824"/>
                  <a:pt x="45110" y="458198"/>
                </a:cubicBezTo>
                <a:cubicBezTo>
                  <a:pt x="41859" y="442755"/>
                  <a:pt x="39014" y="433002"/>
                  <a:pt x="36576" y="428937"/>
                </a:cubicBezTo>
                <a:cubicBezTo>
                  <a:pt x="35763" y="421622"/>
                  <a:pt x="33731" y="414307"/>
                  <a:pt x="30480" y="406992"/>
                </a:cubicBezTo>
                <a:cubicBezTo>
                  <a:pt x="27228" y="399677"/>
                  <a:pt x="25196" y="395206"/>
                  <a:pt x="24384" y="393581"/>
                </a:cubicBezTo>
                <a:cubicBezTo>
                  <a:pt x="24384" y="389517"/>
                  <a:pt x="22758" y="387078"/>
                  <a:pt x="19507" y="386266"/>
                </a:cubicBezTo>
                <a:cubicBezTo>
                  <a:pt x="17881" y="381389"/>
                  <a:pt x="15849" y="378138"/>
                  <a:pt x="13411" y="376512"/>
                </a:cubicBezTo>
                <a:cubicBezTo>
                  <a:pt x="13411" y="375699"/>
                  <a:pt x="12598" y="373667"/>
                  <a:pt x="10972" y="370416"/>
                </a:cubicBezTo>
                <a:cubicBezTo>
                  <a:pt x="6908" y="369603"/>
                  <a:pt x="4876" y="365946"/>
                  <a:pt x="4876" y="359443"/>
                </a:cubicBezTo>
                <a:cubicBezTo>
                  <a:pt x="4876" y="358630"/>
                  <a:pt x="4267" y="357818"/>
                  <a:pt x="3048" y="357005"/>
                </a:cubicBezTo>
                <a:cubicBezTo>
                  <a:pt x="1828" y="356192"/>
                  <a:pt x="1219" y="355379"/>
                  <a:pt x="1219" y="354566"/>
                </a:cubicBezTo>
                <a:cubicBezTo>
                  <a:pt x="406" y="352941"/>
                  <a:pt x="0" y="350909"/>
                  <a:pt x="0" y="348470"/>
                </a:cubicBezTo>
                <a:lnTo>
                  <a:pt x="4876" y="348470"/>
                </a:lnTo>
                <a:cubicBezTo>
                  <a:pt x="4876" y="349283"/>
                  <a:pt x="5283" y="350706"/>
                  <a:pt x="6096" y="352738"/>
                </a:cubicBezTo>
                <a:cubicBezTo>
                  <a:pt x="6908" y="354769"/>
                  <a:pt x="8940" y="354566"/>
                  <a:pt x="12192" y="352128"/>
                </a:cubicBezTo>
                <a:lnTo>
                  <a:pt x="17068" y="354566"/>
                </a:lnTo>
                <a:cubicBezTo>
                  <a:pt x="17881" y="359443"/>
                  <a:pt x="21945" y="361069"/>
                  <a:pt x="29260" y="359443"/>
                </a:cubicBezTo>
                <a:cubicBezTo>
                  <a:pt x="30886" y="359443"/>
                  <a:pt x="34137" y="361882"/>
                  <a:pt x="39014" y="366758"/>
                </a:cubicBezTo>
                <a:cubicBezTo>
                  <a:pt x="39827" y="367571"/>
                  <a:pt x="40843" y="368994"/>
                  <a:pt x="42062" y="371026"/>
                </a:cubicBezTo>
                <a:cubicBezTo>
                  <a:pt x="43281" y="373058"/>
                  <a:pt x="45110" y="374480"/>
                  <a:pt x="47548" y="375293"/>
                </a:cubicBezTo>
                <a:cubicBezTo>
                  <a:pt x="49174" y="376106"/>
                  <a:pt x="51003" y="376918"/>
                  <a:pt x="53035" y="377731"/>
                </a:cubicBezTo>
                <a:cubicBezTo>
                  <a:pt x="55067" y="378544"/>
                  <a:pt x="57708" y="379357"/>
                  <a:pt x="60960" y="380170"/>
                </a:cubicBezTo>
                <a:cubicBezTo>
                  <a:pt x="64211" y="380170"/>
                  <a:pt x="65836" y="381795"/>
                  <a:pt x="65836" y="385046"/>
                </a:cubicBezTo>
                <a:cubicBezTo>
                  <a:pt x="69088" y="385859"/>
                  <a:pt x="71932" y="387891"/>
                  <a:pt x="74371" y="391142"/>
                </a:cubicBezTo>
                <a:cubicBezTo>
                  <a:pt x="76809" y="394394"/>
                  <a:pt x="78435" y="396426"/>
                  <a:pt x="79248" y="397238"/>
                </a:cubicBezTo>
                <a:cubicBezTo>
                  <a:pt x="82499" y="400490"/>
                  <a:pt x="85344" y="404554"/>
                  <a:pt x="87782" y="409430"/>
                </a:cubicBezTo>
                <a:cubicBezTo>
                  <a:pt x="90220" y="414307"/>
                  <a:pt x="93268" y="418778"/>
                  <a:pt x="96926" y="422841"/>
                </a:cubicBezTo>
                <a:cubicBezTo>
                  <a:pt x="100584" y="426906"/>
                  <a:pt x="103225" y="429750"/>
                  <a:pt x="104851" y="431376"/>
                </a:cubicBezTo>
                <a:lnTo>
                  <a:pt x="110947" y="431376"/>
                </a:lnTo>
                <a:cubicBezTo>
                  <a:pt x="113385" y="431376"/>
                  <a:pt x="114604" y="430970"/>
                  <a:pt x="114604" y="430157"/>
                </a:cubicBezTo>
                <a:lnTo>
                  <a:pt x="117043" y="431376"/>
                </a:lnTo>
                <a:cubicBezTo>
                  <a:pt x="117043" y="432189"/>
                  <a:pt x="116636" y="433002"/>
                  <a:pt x="115824" y="433814"/>
                </a:cubicBezTo>
                <a:cubicBezTo>
                  <a:pt x="115011" y="434627"/>
                  <a:pt x="114604" y="435440"/>
                  <a:pt x="114604" y="436253"/>
                </a:cubicBezTo>
                <a:cubicBezTo>
                  <a:pt x="114604" y="438691"/>
                  <a:pt x="113792" y="440317"/>
                  <a:pt x="112166" y="441130"/>
                </a:cubicBezTo>
                <a:lnTo>
                  <a:pt x="118262" y="442349"/>
                </a:lnTo>
                <a:cubicBezTo>
                  <a:pt x="121513" y="441536"/>
                  <a:pt x="123952" y="441333"/>
                  <a:pt x="125577" y="441739"/>
                </a:cubicBezTo>
                <a:cubicBezTo>
                  <a:pt x="127203" y="442146"/>
                  <a:pt x="128828" y="443974"/>
                  <a:pt x="130454" y="447226"/>
                </a:cubicBezTo>
                <a:cubicBezTo>
                  <a:pt x="132892" y="448038"/>
                  <a:pt x="134924" y="450477"/>
                  <a:pt x="136550" y="454541"/>
                </a:cubicBezTo>
                <a:cubicBezTo>
                  <a:pt x="139801" y="457792"/>
                  <a:pt x="143459" y="457792"/>
                  <a:pt x="147523" y="454541"/>
                </a:cubicBezTo>
                <a:cubicBezTo>
                  <a:pt x="147523" y="453728"/>
                  <a:pt x="148336" y="453322"/>
                  <a:pt x="149961" y="453322"/>
                </a:cubicBezTo>
                <a:cubicBezTo>
                  <a:pt x="151587" y="453322"/>
                  <a:pt x="152806" y="452915"/>
                  <a:pt x="153619" y="452102"/>
                </a:cubicBezTo>
                <a:cubicBezTo>
                  <a:pt x="156057" y="451290"/>
                  <a:pt x="159918" y="449664"/>
                  <a:pt x="165201" y="447226"/>
                </a:cubicBezTo>
                <a:cubicBezTo>
                  <a:pt x="170484" y="444787"/>
                  <a:pt x="174345" y="442349"/>
                  <a:pt x="176784" y="439910"/>
                </a:cubicBezTo>
                <a:cubicBezTo>
                  <a:pt x="177597" y="438285"/>
                  <a:pt x="179019" y="436659"/>
                  <a:pt x="181051" y="435034"/>
                </a:cubicBezTo>
                <a:cubicBezTo>
                  <a:pt x="183083" y="433408"/>
                  <a:pt x="184505" y="432189"/>
                  <a:pt x="185318" y="431376"/>
                </a:cubicBezTo>
                <a:cubicBezTo>
                  <a:pt x="189382" y="429750"/>
                  <a:pt x="192837" y="427922"/>
                  <a:pt x="195681" y="425889"/>
                </a:cubicBezTo>
                <a:cubicBezTo>
                  <a:pt x="198526" y="423858"/>
                  <a:pt x="201168" y="422029"/>
                  <a:pt x="203606" y="420403"/>
                </a:cubicBezTo>
                <a:cubicBezTo>
                  <a:pt x="206857" y="417152"/>
                  <a:pt x="212140" y="414713"/>
                  <a:pt x="219456" y="413088"/>
                </a:cubicBezTo>
                <a:lnTo>
                  <a:pt x="220675" y="413088"/>
                </a:lnTo>
                <a:cubicBezTo>
                  <a:pt x="221488" y="409837"/>
                  <a:pt x="223723" y="407195"/>
                  <a:pt x="227380" y="405163"/>
                </a:cubicBezTo>
                <a:cubicBezTo>
                  <a:pt x="231038" y="403131"/>
                  <a:pt x="233680" y="401302"/>
                  <a:pt x="235305" y="399677"/>
                </a:cubicBezTo>
                <a:lnTo>
                  <a:pt x="237744" y="399677"/>
                </a:lnTo>
                <a:cubicBezTo>
                  <a:pt x="245872" y="394800"/>
                  <a:pt x="251968" y="390736"/>
                  <a:pt x="256032" y="387485"/>
                </a:cubicBezTo>
                <a:lnTo>
                  <a:pt x="256032" y="386266"/>
                </a:lnTo>
                <a:cubicBezTo>
                  <a:pt x="256844" y="386266"/>
                  <a:pt x="262128" y="384234"/>
                  <a:pt x="271881" y="380170"/>
                </a:cubicBezTo>
                <a:cubicBezTo>
                  <a:pt x="274320" y="378544"/>
                  <a:pt x="277368" y="376918"/>
                  <a:pt x="281025" y="375293"/>
                </a:cubicBezTo>
                <a:cubicBezTo>
                  <a:pt x="284683" y="373667"/>
                  <a:pt x="287731" y="372042"/>
                  <a:pt x="290169" y="370416"/>
                </a:cubicBezTo>
                <a:cubicBezTo>
                  <a:pt x="292608" y="369603"/>
                  <a:pt x="294640" y="368587"/>
                  <a:pt x="296265" y="367368"/>
                </a:cubicBezTo>
                <a:cubicBezTo>
                  <a:pt x="297891" y="366149"/>
                  <a:pt x="299923" y="365539"/>
                  <a:pt x="302361" y="365539"/>
                </a:cubicBezTo>
                <a:cubicBezTo>
                  <a:pt x="308051" y="364726"/>
                  <a:pt x="311505" y="363507"/>
                  <a:pt x="312724" y="361882"/>
                </a:cubicBezTo>
                <a:cubicBezTo>
                  <a:pt x="313944" y="360256"/>
                  <a:pt x="314553" y="357005"/>
                  <a:pt x="314553" y="352128"/>
                </a:cubicBezTo>
                <a:cubicBezTo>
                  <a:pt x="313740" y="350502"/>
                  <a:pt x="314147" y="348877"/>
                  <a:pt x="315772" y="347251"/>
                </a:cubicBezTo>
                <a:cubicBezTo>
                  <a:pt x="317398" y="345625"/>
                  <a:pt x="318617" y="344406"/>
                  <a:pt x="319430" y="343594"/>
                </a:cubicBezTo>
                <a:cubicBezTo>
                  <a:pt x="319430" y="343594"/>
                  <a:pt x="319633" y="343390"/>
                  <a:pt x="320040" y="342984"/>
                </a:cubicBezTo>
                <a:cubicBezTo>
                  <a:pt x="320446" y="342577"/>
                  <a:pt x="320649" y="342374"/>
                  <a:pt x="320649" y="342374"/>
                </a:cubicBezTo>
                <a:cubicBezTo>
                  <a:pt x="323088" y="344000"/>
                  <a:pt x="327152" y="344813"/>
                  <a:pt x="332841" y="344813"/>
                </a:cubicBezTo>
                <a:cubicBezTo>
                  <a:pt x="338531" y="344813"/>
                  <a:pt x="342595" y="346032"/>
                  <a:pt x="345033" y="348470"/>
                </a:cubicBezTo>
                <a:cubicBezTo>
                  <a:pt x="347472" y="350909"/>
                  <a:pt x="351332" y="352941"/>
                  <a:pt x="356616" y="354566"/>
                </a:cubicBezTo>
                <a:cubicBezTo>
                  <a:pt x="361899" y="356192"/>
                  <a:pt x="365760" y="357818"/>
                  <a:pt x="368198" y="359443"/>
                </a:cubicBezTo>
                <a:cubicBezTo>
                  <a:pt x="371449" y="362694"/>
                  <a:pt x="373888" y="364320"/>
                  <a:pt x="375513" y="364320"/>
                </a:cubicBezTo>
                <a:cubicBezTo>
                  <a:pt x="381203" y="365133"/>
                  <a:pt x="386689" y="367774"/>
                  <a:pt x="391972" y="372245"/>
                </a:cubicBezTo>
                <a:cubicBezTo>
                  <a:pt x="397256" y="376715"/>
                  <a:pt x="400710" y="381389"/>
                  <a:pt x="402336" y="386266"/>
                </a:cubicBezTo>
                <a:cubicBezTo>
                  <a:pt x="402336" y="388704"/>
                  <a:pt x="402742" y="390736"/>
                  <a:pt x="403555" y="392362"/>
                </a:cubicBezTo>
                <a:cubicBezTo>
                  <a:pt x="404368" y="393987"/>
                  <a:pt x="405993" y="395613"/>
                  <a:pt x="408432" y="397238"/>
                </a:cubicBezTo>
                <a:cubicBezTo>
                  <a:pt x="414121" y="401302"/>
                  <a:pt x="417372" y="403334"/>
                  <a:pt x="418185" y="403334"/>
                </a:cubicBezTo>
                <a:cubicBezTo>
                  <a:pt x="432816" y="401709"/>
                  <a:pt x="443788" y="400083"/>
                  <a:pt x="451104" y="398458"/>
                </a:cubicBezTo>
                <a:cubicBezTo>
                  <a:pt x="471424" y="392768"/>
                  <a:pt x="486054" y="384234"/>
                  <a:pt x="494995" y="372854"/>
                </a:cubicBezTo>
                <a:lnTo>
                  <a:pt x="507187" y="366758"/>
                </a:lnTo>
                <a:cubicBezTo>
                  <a:pt x="503123" y="370822"/>
                  <a:pt x="499872" y="374886"/>
                  <a:pt x="497433" y="378950"/>
                </a:cubicBezTo>
                <a:lnTo>
                  <a:pt x="502310" y="380170"/>
                </a:lnTo>
                <a:cubicBezTo>
                  <a:pt x="504748" y="377731"/>
                  <a:pt x="512064" y="372448"/>
                  <a:pt x="524256" y="364320"/>
                </a:cubicBezTo>
                <a:cubicBezTo>
                  <a:pt x="526694" y="362694"/>
                  <a:pt x="531164" y="358630"/>
                  <a:pt x="537667" y="352128"/>
                </a:cubicBezTo>
                <a:cubicBezTo>
                  <a:pt x="538480" y="351315"/>
                  <a:pt x="541324" y="349283"/>
                  <a:pt x="546201" y="346032"/>
                </a:cubicBezTo>
                <a:cubicBezTo>
                  <a:pt x="551078" y="342781"/>
                  <a:pt x="554329" y="337497"/>
                  <a:pt x="555955" y="330182"/>
                </a:cubicBezTo>
                <a:cubicBezTo>
                  <a:pt x="559206" y="318803"/>
                  <a:pt x="562457" y="308643"/>
                  <a:pt x="565708" y="299702"/>
                </a:cubicBezTo>
                <a:cubicBezTo>
                  <a:pt x="568960" y="290761"/>
                  <a:pt x="571804" y="282227"/>
                  <a:pt x="574243" y="274099"/>
                </a:cubicBezTo>
                <a:lnTo>
                  <a:pt x="575462" y="269222"/>
                </a:lnTo>
                <a:cubicBezTo>
                  <a:pt x="573024" y="267597"/>
                  <a:pt x="570179" y="266784"/>
                  <a:pt x="566928" y="266784"/>
                </a:cubicBezTo>
                <a:cubicBezTo>
                  <a:pt x="564489" y="266784"/>
                  <a:pt x="563270" y="268003"/>
                  <a:pt x="563270" y="270441"/>
                </a:cubicBezTo>
                <a:lnTo>
                  <a:pt x="557174" y="272880"/>
                </a:lnTo>
                <a:cubicBezTo>
                  <a:pt x="554736" y="273693"/>
                  <a:pt x="551484" y="273896"/>
                  <a:pt x="547420" y="273489"/>
                </a:cubicBezTo>
                <a:cubicBezTo>
                  <a:pt x="543356" y="273083"/>
                  <a:pt x="540105" y="272880"/>
                  <a:pt x="537667" y="272880"/>
                </a:cubicBezTo>
                <a:lnTo>
                  <a:pt x="534009" y="272880"/>
                </a:lnTo>
                <a:cubicBezTo>
                  <a:pt x="525881" y="272880"/>
                  <a:pt x="517753" y="270035"/>
                  <a:pt x="509625" y="264345"/>
                </a:cubicBezTo>
                <a:lnTo>
                  <a:pt x="507187" y="263126"/>
                </a:lnTo>
                <a:lnTo>
                  <a:pt x="474268" y="252153"/>
                </a:lnTo>
                <a:lnTo>
                  <a:pt x="471830" y="252153"/>
                </a:lnTo>
                <a:lnTo>
                  <a:pt x="445008" y="237523"/>
                </a:lnTo>
                <a:cubicBezTo>
                  <a:pt x="441756" y="234272"/>
                  <a:pt x="437286" y="231021"/>
                  <a:pt x="431596" y="227769"/>
                </a:cubicBezTo>
                <a:lnTo>
                  <a:pt x="424281" y="224112"/>
                </a:lnTo>
                <a:cubicBezTo>
                  <a:pt x="421843" y="221673"/>
                  <a:pt x="418185" y="219235"/>
                  <a:pt x="413308" y="216797"/>
                </a:cubicBezTo>
                <a:cubicBezTo>
                  <a:pt x="410870" y="212733"/>
                  <a:pt x="405993" y="207856"/>
                  <a:pt x="398678" y="202166"/>
                </a:cubicBezTo>
                <a:lnTo>
                  <a:pt x="395020" y="196070"/>
                </a:lnTo>
                <a:cubicBezTo>
                  <a:pt x="394208" y="196070"/>
                  <a:pt x="392582" y="194851"/>
                  <a:pt x="390144" y="192413"/>
                </a:cubicBezTo>
                <a:cubicBezTo>
                  <a:pt x="389331" y="189974"/>
                  <a:pt x="384048" y="182253"/>
                  <a:pt x="374294" y="169248"/>
                </a:cubicBezTo>
                <a:cubicBezTo>
                  <a:pt x="372668" y="165997"/>
                  <a:pt x="370027" y="161933"/>
                  <a:pt x="366369" y="157056"/>
                </a:cubicBezTo>
                <a:cubicBezTo>
                  <a:pt x="362712" y="152179"/>
                  <a:pt x="359664" y="147709"/>
                  <a:pt x="357225" y="143645"/>
                </a:cubicBezTo>
                <a:cubicBezTo>
                  <a:pt x="355600" y="142019"/>
                  <a:pt x="355193" y="140800"/>
                  <a:pt x="356006" y="139987"/>
                </a:cubicBezTo>
                <a:cubicBezTo>
                  <a:pt x="356819" y="135923"/>
                  <a:pt x="355600" y="132672"/>
                  <a:pt x="352348" y="130233"/>
                </a:cubicBezTo>
                <a:cubicBezTo>
                  <a:pt x="350723" y="130233"/>
                  <a:pt x="349504" y="129827"/>
                  <a:pt x="348691" y="129014"/>
                </a:cubicBezTo>
                <a:lnTo>
                  <a:pt x="347472" y="126576"/>
                </a:lnTo>
                <a:cubicBezTo>
                  <a:pt x="347472" y="125763"/>
                  <a:pt x="347675" y="125153"/>
                  <a:pt x="348081" y="124747"/>
                </a:cubicBezTo>
                <a:cubicBezTo>
                  <a:pt x="348488" y="124341"/>
                  <a:pt x="349097" y="124137"/>
                  <a:pt x="349910" y="124137"/>
                </a:cubicBezTo>
                <a:lnTo>
                  <a:pt x="363321" y="126576"/>
                </a:lnTo>
                <a:cubicBezTo>
                  <a:pt x="364134" y="127389"/>
                  <a:pt x="364744" y="128405"/>
                  <a:pt x="365150" y="129624"/>
                </a:cubicBezTo>
                <a:cubicBezTo>
                  <a:pt x="365556" y="130843"/>
                  <a:pt x="366572" y="132265"/>
                  <a:pt x="368198" y="133891"/>
                </a:cubicBezTo>
                <a:cubicBezTo>
                  <a:pt x="366572" y="133891"/>
                  <a:pt x="365353" y="134297"/>
                  <a:pt x="364540" y="135110"/>
                </a:cubicBezTo>
                <a:cubicBezTo>
                  <a:pt x="366166" y="135110"/>
                  <a:pt x="367588" y="134907"/>
                  <a:pt x="368808" y="134501"/>
                </a:cubicBezTo>
                <a:cubicBezTo>
                  <a:pt x="370027" y="134094"/>
                  <a:pt x="371043" y="134297"/>
                  <a:pt x="371856" y="135110"/>
                </a:cubicBezTo>
                <a:lnTo>
                  <a:pt x="376732" y="138768"/>
                </a:lnTo>
                <a:cubicBezTo>
                  <a:pt x="384048" y="143645"/>
                  <a:pt x="387705" y="146083"/>
                  <a:pt x="387705" y="146083"/>
                </a:cubicBezTo>
                <a:cubicBezTo>
                  <a:pt x="396646" y="150147"/>
                  <a:pt x="408838" y="154211"/>
                  <a:pt x="424281" y="158275"/>
                </a:cubicBezTo>
                <a:cubicBezTo>
                  <a:pt x="431596" y="159901"/>
                  <a:pt x="436473" y="162339"/>
                  <a:pt x="438912" y="165590"/>
                </a:cubicBezTo>
                <a:lnTo>
                  <a:pt x="442569" y="166809"/>
                </a:lnTo>
                <a:cubicBezTo>
                  <a:pt x="453948" y="165184"/>
                  <a:pt x="462483" y="163558"/>
                  <a:pt x="468172" y="161933"/>
                </a:cubicBezTo>
                <a:cubicBezTo>
                  <a:pt x="470611" y="161120"/>
                  <a:pt x="473252" y="159697"/>
                  <a:pt x="476097" y="157665"/>
                </a:cubicBezTo>
                <a:cubicBezTo>
                  <a:pt x="478942" y="155633"/>
                  <a:pt x="481584" y="154211"/>
                  <a:pt x="484022" y="153398"/>
                </a:cubicBezTo>
                <a:lnTo>
                  <a:pt x="488899" y="150960"/>
                </a:lnTo>
                <a:lnTo>
                  <a:pt x="496214" y="147302"/>
                </a:lnTo>
                <a:lnTo>
                  <a:pt x="501091" y="144864"/>
                </a:lnTo>
                <a:cubicBezTo>
                  <a:pt x="504342" y="144864"/>
                  <a:pt x="506374" y="143238"/>
                  <a:pt x="507187" y="139987"/>
                </a:cubicBezTo>
                <a:cubicBezTo>
                  <a:pt x="507187" y="139174"/>
                  <a:pt x="507593" y="138361"/>
                  <a:pt x="508406" y="137549"/>
                </a:cubicBezTo>
                <a:cubicBezTo>
                  <a:pt x="509219" y="136736"/>
                  <a:pt x="510032" y="136329"/>
                  <a:pt x="510844" y="136329"/>
                </a:cubicBezTo>
                <a:cubicBezTo>
                  <a:pt x="511657" y="136329"/>
                  <a:pt x="512876" y="135720"/>
                  <a:pt x="514502" y="134501"/>
                </a:cubicBezTo>
                <a:cubicBezTo>
                  <a:pt x="516128" y="133281"/>
                  <a:pt x="517753" y="132265"/>
                  <a:pt x="519379" y="131453"/>
                </a:cubicBezTo>
                <a:cubicBezTo>
                  <a:pt x="525881" y="128201"/>
                  <a:pt x="530758" y="125357"/>
                  <a:pt x="534009" y="122918"/>
                </a:cubicBezTo>
                <a:cubicBezTo>
                  <a:pt x="535635" y="122105"/>
                  <a:pt x="537057" y="121089"/>
                  <a:pt x="538276" y="119870"/>
                </a:cubicBezTo>
                <a:cubicBezTo>
                  <a:pt x="539496" y="118651"/>
                  <a:pt x="540918" y="117635"/>
                  <a:pt x="542544" y="116822"/>
                </a:cubicBezTo>
                <a:lnTo>
                  <a:pt x="558393" y="105849"/>
                </a:lnTo>
                <a:cubicBezTo>
                  <a:pt x="558393" y="105849"/>
                  <a:pt x="558596" y="105849"/>
                  <a:pt x="559003" y="105849"/>
                </a:cubicBezTo>
                <a:cubicBezTo>
                  <a:pt x="559409" y="105849"/>
                  <a:pt x="559612" y="105849"/>
                  <a:pt x="559612" y="105849"/>
                </a:cubicBezTo>
                <a:cubicBezTo>
                  <a:pt x="562864" y="105037"/>
                  <a:pt x="568147" y="101785"/>
                  <a:pt x="575462" y="96096"/>
                </a:cubicBezTo>
                <a:lnTo>
                  <a:pt x="580339" y="92438"/>
                </a:lnTo>
                <a:lnTo>
                  <a:pt x="587654" y="88781"/>
                </a:lnTo>
                <a:lnTo>
                  <a:pt x="592531" y="86342"/>
                </a:lnTo>
                <a:cubicBezTo>
                  <a:pt x="593344" y="85529"/>
                  <a:pt x="594360" y="84717"/>
                  <a:pt x="595579" y="83904"/>
                </a:cubicBezTo>
                <a:cubicBezTo>
                  <a:pt x="596798" y="83091"/>
                  <a:pt x="598627" y="82278"/>
                  <a:pt x="601065" y="81465"/>
                </a:cubicBezTo>
                <a:lnTo>
                  <a:pt x="603504" y="80246"/>
                </a:lnTo>
                <a:lnTo>
                  <a:pt x="620572" y="74150"/>
                </a:lnTo>
                <a:cubicBezTo>
                  <a:pt x="627075" y="69273"/>
                  <a:pt x="632358" y="66022"/>
                  <a:pt x="636422" y="64397"/>
                </a:cubicBezTo>
                <a:cubicBezTo>
                  <a:pt x="636422" y="62771"/>
                  <a:pt x="637235" y="61958"/>
                  <a:pt x="638860" y="61958"/>
                </a:cubicBezTo>
                <a:cubicBezTo>
                  <a:pt x="647801" y="61958"/>
                  <a:pt x="655523" y="58707"/>
                  <a:pt x="662025" y="52205"/>
                </a:cubicBezTo>
                <a:lnTo>
                  <a:pt x="666902" y="52205"/>
                </a:lnTo>
                <a:cubicBezTo>
                  <a:pt x="666902" y="52205"/>
                  <a:pt x="667715" y="52205"/>
                  <a:pt x="669340" y="52205"/>
                </a:cubicBezTo>
                <a:cubicBezTo>
                  <a:pt x="679094" y="44889"/>
                  <a:pt x="683971" y="41232"/>
                  <a:pt x="683971" y="41232"/>
                </a:cubicBezTo>
                <a:lnTo>
                  <a:pt x="685190" y="38793"/>
                </a:lnTo>
                <a:lnTo>
                  <a:pt x="688848" y="38793"/>
                </a:lnTo>
                <a:cubicBezTo>
                  <a:pt x="691286" y="38793"/>
                  <a:pt x="693521" y="38184"/>
                  <a:pt x="695553" y="36965"/>
                </a:cubicBezTo>
                <a:cubicBezTo>
                  <a:pt x="697585" y="35745"/>
                  <a:pt x="699414" y="34729"/>
                  <a:pt x="701040" y="33917"/>
                </a:cubicBezTo>
                <a:cubicBezTo>
                  <a:pt x="703478" y="31478"/>
                  <a:pt x="704697" y="29853"/>
                  <a:pt x="704697" y="29040"/>
                </a:cubicBezTo>
                <a:cubicBezTo>
                  <a:pt x="704697" y="23350"/>
                  <a:pt x="705510" y="14816"/>
                  <a:pt x="707136" y="3437"/>
                </a:cubicBezTo>
                <a:lnTo>
                  <a:pt x="707136" y="998"/>
                </a:lnTo>
                <a:cubicBezTo>
                  <a:pt x="707949" y="2624"/>
                  <a:pt x="708558" y="5875"/>
                  <a:pt x="708964" y="10752"/>
                </a:cubicBezTo>
                <a:cubicBezTo>
                  <a:pt x="709371" y="15629"/>
                  <a:pt x="710793" y="19286"/>
                  <a:pt x="713232" y="21725"/>
                </a:cubicBezTo>
                <a:lnTo>
                  <a:pt x="713232" y="7094"/>
                </a:lnTo>
                <a:cubicBezTo>
                  <a:pt x="713232" y="3843"/>
                  <a:pt x="714044" y="1709"/>
                  <a:pt x="715670" y="693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  <a:effectLst>
            <a:outerShdw blurRad="38100" dist="38100" dir="2700000" algn="tl">
              <a:srgbClr val="000000">
                <a:alpha val="43137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>
              <a:blipFill>
                <a:blip r:embed="rId3"/>
                <a:stretch>
                  <a:fillRect/>
                </a:stretch>
              </a:blip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演示镇魂行楷" panose="00000500000000000000" pitchFamily="2" charset="-122"/>
              <a:ea typeface="演示镇魂行楷" panose="00000500000000000000" pitchFamily="2" charset="-122"/>
            </a:endParaRPr>
          </a:p>
        </p:txBody>
      </p:sp>
      <p:sp>
        <p:nvSpPr>
          <p:cNvPr id="52" name="自由线条-78_矢量">
            <a:extLst>
              <a:ext uri="{FF2B5EF4-FFF2-40B4-BE49-F238E27FC236}">
                <a16:creationId xmlns:a16="http://schemas.microsoft.com/office/drawing/2014/main" id="{FB2852E6-789C-4149-9229-9A931613BC96}"/>
              </a:ext>
            </a:extLst>
          </p:cNvPr>
          <p:cNvSpPr/>
          <p:nvPr/>
        </p:nvSpPr>
        <p:spPr>
          <a:xfrm>
            <a:off x="5428248" y="2638854"/>
            <a:ext cx="5890422" cy="1458849"/>
          </a:xfrm>
          <a:custGeom>
            <a:avLst/>
            <a:gdLst>
              <a:gd name="connsiteX0" fmla="*/ 3844280 w 5890422"/>
              <a:gd name="connsiteY0" fmla="*/ 1412443 h 1458849"/>
              <a:gd name="connsiteX1" fmla="*/ 3832479 w 5890422"/>
              <a:gd name="connsiteY1" fmla="*/ 1416543 h 1458849"/>
              <a:gd name="connsiteX2" fmla="*/ 3827679 w 5890422"/>
              <a:gd name="connsiteY2" fmla="*/ 1428645 h 1458849"/>
              <a:gd name="connsiteX3" fmla="*/ 3832479 w 5890422"/>
              <a:gd name="connsiteY3" fmla="*/ 1440746 h 1458849"/>
              <a:gd name="connsiteX4" fmla="*/ 3844280 w 5890422"/>
              <a:gd name="connsiteY4" fmla="*/ 1444847 h 1458849"/>
              <a:gd name="connsiteX5" fmla="*/ 3856082 w 5890422"/>
              <a:gd name="connsiteY5" fmla="*/ 1440746 h 1458849"/>
              <a:gd name="connsiteX6" fmla="*/ 3860883 w 5890422"/>
              <a:gd name="connsiteY6" fmla="*/ 1428645 h 1458849"/>
              <a:gd name="connsiteX7" fmla="*/ 3856082 w 5890422"/>
              <a:gd name="connsiteY7" fmla="*/ 1416543 h 1458849"/>
              <a:gd name="connsiteX8" fmla="*/ 3844280 w 5890422"/>
              <a:gd name="connsiteY8" fmla="*/ 1412443 h 1458849"/>
              <a:gd name="connsiteX9" fmla="*/ 243831 w 5890422"/>
              <a:gd name="connsiteY9" fmla="*/ 1412443 h 1458849"/>
              <a:gd name="connsiteX10" fmla="*/ 232029 w 5890422"/>
              <a:gd name="connsiteY10" fmla="*/ 1416543 h 1458849"/>
              <a:gd name="connsiteX11" fmla="*/ 227229 w 5890422"/>
              <a:gd name="connsiteY11" fmla="*/ 1428645 h 1458849"/>
              <a:gd name="connsiteX12" fmla="*/ 232029 w 5890422"/>
              <a:gd name="connsiteY12" fmla="*/ 1440746 h 1458849"/>
              <a:gd name="connsiteX13" fmla="*/ 243831 w 5890422"/>
              <a:gd name="connsiteY13" fmla="*/ 1444847 h 1458849"/>
              <a:gd name="connsiteX14" fmla="*/ 255632 w 5890422"/>
              <a:gd name="connsiteY14" fmla="*/ 1440746 h 1458849"/>
              <a:gd name="connsiteX15" fmla="*/ 260433 w 5890422"/>
              <a:gd name="connsiteY15" fmla="*/ 1428645 h 1458849"/>
              <a:gd name="connsiteX16" fmla="*/ 255632 w 5890422"/>
              <a:gd name="connsiteY16" fmla="*/ 1416543 h 1458849"/>
              <a:gd name="connsiteX17" fmla="*/ 243831 w 5890422"/>
              <a:gd name="connsiteY17" fmla="*/ 1412443 h 1458849"/>
              <a:gd name="connsiteX18" fmla="*/ 2494912 w 5890422"/>
              <a:gd name="connsiteY18" fmla="*/ 1411443 h 1458849"/>
              <a:gd name="connsiteX19" fmla="*/ 2501113 w 5890422"/>
              <a:gd name="connsiteY19" fmla="*/ 1411843 h 1458849"/>
              <a:gd name="connsiteX20" fmla="*/ 2501113 w 5890422"/>
              <a:gd name="connsiteY20" fmla="*/ 1428845 h 1458849"/>
              <a:gd name="connsiteX21" fmla="*/ 2503513 w 5890422"/>
              <a:gd name="connsiteY21" fmla="*/ 1438246 h 1458849"/>
              <a:gd name="connsiteX22" fmla="*/ 2513515 w 5890422"/>
              <a:gd name="connsiteY22" fmla="*/ 1441046 h 1458849"/>
              <a:gd name="connsiteX23" fmla="*/ 2548719 w 5890422"/>
              <a:gd name="connsiteY23" fmla="*/ 1441046 h 1458849"/>
              <a:gd name="connsiteX24" fmla="*/ 2556120 w 5890422"/>
              <a:gd name="connsiteY24" fmla="*/ 1440246 h 1458849"/>
              <a:gd name="connsiteX25" fmla="*/ 2560420 w 5890422"/>
              <a:gd name="connsiteY25" fmla="*/ 1438346 h 1458849"/>
              <a:gd name="connsiteX26" fmla="*/ 2562721 w 5890422"/>
              <a:gd name="connsiteY26" fmla="*/ 1434846 h 1458849"/>
              <a:gd name="connsiteX27" fmla="*/ 2564321 w 5890422"/>
              <a:gd name="connsiteY27" fmla="*/ 1429045 h 1458849"/>
              <a:gd name="connsiteX28" fmla="*/ 2565221 w 5890422"/>
              <a:gd name="connsiteY28" fmla="*/ 1421644 h 1458849"/>
              <a:gd name="connsiteX29" fmla="*/ 2565921 w 5890422"/>
              <a:gd name="connsiteY29" fmla="*/ 1413643 h 1458849"/>
              <a:gd name="connsiteX30" fmla="*/ 2571922 w 5890422"/>
              <a:gd name="connsiteY30" fmla="*/ 1415643 h 1458849"/>
              <a:gd name="connsiteX31" fmla="*/ 2571022 w 5890422"/>
              <a:gd name="connsiteY31" fmla="*/ 1423644 h 1458849"/>
              <a:gd name="connsiteX32" fmla="*/ 2569922 w 5890422"/>
              <a:gd name="connsiteY32" fmla="*/ 1430845 h 1458849"/>
              <a:gd name="connsiteX33" fmla="*/ 2567921 w 5890422"/>
              <a:gd name="connsiteY33" fmla="*/ 1438346 h 1458849"/>
              <a:gd name="connsiteX34" fmla="*/ 2564621 w 5890422"/>
              <a:gd name="connsiteY34" fmla="*/ 1442947 h 1458849"/>
              <a:gd name="connsiteX35" fmla="*/ 2558920 w 5890422"/>
              <a:gd name="connsiteY35" fmla="*/ 1445547 h 1458849"/>
              <a:gd name="connsiteX36" fmla="*/ 2549719 w 5890422"/>
              <a:gd name="connsiteY36" fmla="*/ 1446647 h 1458849"/>
              <a:gd name="connsiteX37" fmla="*/ 2512314 w 5890422"/>
              <a:gd name="connsiteY37" fmla="*/ 1446647 h 1458849"/>
              <a:gd name="connsiteX38" fmla="*/ 2498713 w 5890422"/>
              <a:gd name="connsiteY38" fmla="*/ 1442847 h 1458849"/>
              <a:gd name="connsiteX39" fmla="*/ 2494912 w 5890422"/>
              <a:gd name="connsiteY39" fmla="*/ 1430445 h 1458849"/>
              <a:gd name="connsiteX40" fmla="*/ 1641006 w 5890422"/>
              <a:gd name="connsiteY40" fmla="*/ 1410643 h 1458849"/>
              <a:gd name="connsiteX41" fmla="*/ 1650007 w 5890422"/>
              <a:gd name="connsiteY41" fmla="*/ 1410643 h 1458849"/>
              <a:gd name="connsiteX42" fmla="*/ 1648106 w 5890422"/>
              <a:gd name="connsiteY42" fmla="*/ 1423944 h 1458849"/>
              <a:gd name="connsiteX43" fmla="*/ 1643306 w 5890422"/>
              <a:gd name="connsiteY43" fmla="*/ 1436846 h 1458849"/>
              <a:gd name="connsiteX44" fmla="*/ 1636805 w 5890422"/>
              <a:gd name="connsiteY44" fmla="*/ 1448747 h 1458849"/>
              <a:gd name="connsiteX45" fmla="*/ 1629804 w 5890422"/>
              <a:gd name="connsiteY45" fmla="*/ 1458849 h 1458849"/>
              <a:gd name="connsiteX46" fmla="*/ 1622003 w 5890422"/>
              <a:gd name="connsiteY46" fmla="*/ 1458849 h 1458849"/>
              <a:gd name="connsiteX47" fmla="*/ 1635905 w 5890422"/>
              <a:gd name="connsiteY47" fmla="*/ 1433745 h 1458849"/>
              <a:gd name="connsiteX48" fmla="*/ 1641006 w 5890422"/>
              <a:gd name="connsiteY48" fmla="*/ 1410643 h 1458849"/>
              <a:gd name="connsiteX49" fmla="*/ 1479585 w 5890422"/>
              <a:gd name="connsiteY49" fmla="*/ 1407042 h 1458849"/>
              <a:gd name="connsiteX50" fmla="*/ 1479585 w 5890422"/>
              <a:gd name="connsiteY50" fmla="*/ 1432245 h 1458849"/>
              <a:gd name="connsiteX51" fmla="*/ 1549594 w 5890422"/>
              <a:gd name="connsiteY51" fmla="*/ 1432245 h 1458849"/>
              <a:gd name="connsiteX52" fmla="*/ 1549594 w 5890422"/>
              <a:gd name="connsiteY52" fmla="*/ 1407042 h 1458849"/>
              <a:gd name="connsiteX53" fmla="*/ 3844280 w 5890422"/>
              <a:gd name="connsiteY53" fmla="*/ 1406242 h 1458849"/>
              <a:gd name="connsiteX54" fmla="*/ 3860883 w 5890422"/>
              <a:gd name="connsiteY54" fmla="*/ 1411843 h 1458849"/>
              <a:gd name="connsiteX55" fmla="*/ 3867884 w 5890422"/>
              <a:gd name="connsiteY55" fmla="*/ 1428645 h 1458849"/>
              <a:gd name="connsiteX56" fmla="*/ 3865983 w 5890422"/>
              <a:gd name="connsiteY56" fmla="*/ 1438446 h 1458849"/>
              <a:gd name="connsiteX57" fmla="*/ 3860783 w 5890422"/>
              <a:gd name="connsiteY57" fmla="*/ 1445447 h 1458849"/>
              <a:gd name="connsiteX58" fmla="*/ 3853282 w 5890422"/>
              <a:gd name="connsiteY58" fmla="*/ 1449647 h 1458849"/>
              <a:gd name="connsiteX59" fmla="*/ 3844280 w 5890422"/>
              <a:gd name="connsiteY59" fmla="*/ 1451048 h 1458849"/>
              <a:gd name="connsiteX60" fmla="*/ 3827679 w 5890422"/>
              <a:gd name="connsiteY60" fmla="*/ 1445447 h 1458849"/>
              <a:gd name="connsiteX61" fmla="*/ 3820678 w 5890422"/>
              <a:gd name="connsiteY61" fmla="*/ 1428645 h 1458849"/>
              <a:gd name="connsiteX62" fmla="*/ 3827679 w 5890422"/>
              <a:gd name="connsiteY62" fmla="*/ 1411843 h 1458849"/>
              <a:gd name="connsiteX63" fmla="*/ 3844280 w 5890422"/>
              <a:gd name="connsiteY63" fmla="*/ 1406242 h 1458849"/>
              <a:gd name="connsiteX64" fmla="*/ 243831 w 5890422"/>
              <a:gd name="connsiteY64" fmla="*/ 1406242 h 1458849"/>
              <a:gd name="connsiteX65" fmla="*/ 260433 w 5890422"/>
              <a:gd name="connsiteY65" fmla="*/ 1411843 h 1458849"/>
              <a:gd name="connsiteX66" fmla="*/ 267434 w 5890422"/>
              <a:gd name="connsiteY66" fmla="*/ 1428645 h 1458849"/>
              <a:gd name="connsiteX67" fmla="*/ 265534 w 5890422"/>
              <a:gd name="connsiteY67" fmla="*/ 1438446 h 1458849"/>
              <a:gd name="connsiteX68" fmla="*/ 260333 w 5890422"/>
              <a:gd name="connsiteY68" fmla="*/ 1445447 h 1458849"/>
              <a:gd name="connsiteX69" fmla="*/ 252832 w 5890422"/>
              <a:gd name="connsiteY69" fmla="*/ 1449647 h 1458849"/>
              <a:gd name="connsiteX70" fmla="*/ 243831 w 5890422"/>
              <a:gd name="connsiteY70" fmla="*/ 1451048 h 1458849"/>
              <a:gd name="connsiteX71" fmla="*/ 227229 w 5890422"/>
              <a:gd name="connsiteY71" fmla="*/ 1445447 h 1458849"/>
              <a:gd name="connsiteX72" fmla="*/ 220229 w 5890422"/>
              <a:gd name="connsiteY72" fmla="*/ 1428645 h 1458849"/>
              <a:gd name="connsiteX73" fmla="*/ 227229 w 5890422"/>
              <a:gd name="connsiteY73" fmla="*/ 1411843 h 1458849"/>
              <a:gd name="connsiteX74" fmla="*/ 243831 w 5890422"/>
              <a:gd name="connsiteY74" fmla="*/ 1406242 h 1458849"/>
              <a:gd name="connsiteX75" fmla="*/ 3064984 w 5890422"/>
              <a:gd name="connsiteY75" fmla="*/ 1405242 h 1458849"/>
              <a:gd name="connsiteX76" fmla="*/ 3067984 w 5890422"/>
              <a:gd name="connsiteY76" fmla="*/ 1414143 h 1458849"/>
              <a:gd name="connsiteX77" fmla="*/ 3070984 w 5890422"/>
              <a:gd name="connsiteY77" fmla="*/ 1424644 h 1458849"/>
              <a:gd name="connsiteX78" fmla="*/ 3073684 w 5890422"/>
              <a:gd name="connsiteY78" fmla="*/ 1435146 h 1458849"/>
              <a:gd name="connsiteX79" fmla="*/ 3075784 w 5890422"/>
              <a:gd name="connsiteY79" fmla="*/ 1444247 h 1458849"/>
              <a:gd name="connsiteX80" fmla="*/ 3069184 w 5890422"/>
              <a:gd name="connsiteY80" fmla="*/ 1445447 h 1458849"/>
              <a:gd name="connsiteX81" fmla="*/ 3067184 w 5890422"/>
              <a:gd name="connsiteY81" fmla="*/ 1436046 h 1458849"/>
              <a:gd name="connsiteX82" fmla="*/ 3064584 w 5890422"/>
              <a:gd name="connsiteY82" fmla="*/ 1425644 h 1458849"/>
              <a:gd name="connsiteX83" fmla="*/ 3061683 w 5890422"/>
              <a:gd name="connsiteY83" fmla="*/ 1415443 h 1458849"/>
              <a:gd name="connsiteX84" fmla="*/ 3058982 w 5890422"/>
              <a:gd name="connsiteY84" fmla="*/ 1406642 h 1458849"/>
              <a:gd name="connsiteX85" fmla="*/ 464659 w 5890422"/>
              <a:gd name="connsiteY85" fmla="*/ 1405242 h 1458849"/>
              <a:gd name="connsiteX86" fmla="*/ 467659 w 5890422"/>
              <a:gd name="connsiteY86" fmla="*/ 1414143 h 1458849"/>
              <a:gd name="connsiteX87" fmla="*/ 470659 w 5890422"/>
              <a:gd name="connsiteY87" fmla="*/ 1424644 h 1458849"/>
              <a:gd name="connsiteX88" fmla="*/ 473360 w 5890422"/>
              <a:gd name="connsiteY88" fmla="*/ 1435146 h 1458849"/>
              <a:gd name="connsiteX89" fmla="*/ 475460 w 5890422"/>
              <a:gd name="connsiteY89" fmla="*/ 1444247 h 1458849"/>
              <a:gd name="connsiteX90" fmla="*/ 468859 w 5890422"/>
              <a:gd name="connsiteY90" fmla="*/ 1445447 h 1458849"/>
              <a:gd name="connsiteX91" fmla="*/ 466859 w 5890422"/>
              <a:gd name="connsiteY91" fmla="*/ 1436046 h 1458849"/>
              <a:gd name="connsiteX92" fmla="*/ 464259 w 5890422"/>
              <a:gd name="connsiteY92" fmla="*/ 1425644 h 1458849"/>
              <a:gd name="connsiteX93" fmla="*/ 461358 w 5890422"/>
              <a:gd name="connsiteY93" fmla="*/ 1415443 h 1458849"/>
              <a:gd name="connsiteX94" fmla="*/ 458658 w 5890422"/>
              <a:gd name="connsiteY94" fmla="*/ 1406642 h 1458849"/>
              <a:gd name="connsiteX95" fmla="*/ 3106588 w 5890422"/>
              <a:gd name="connsiteY95" fmla="*/ 1404042 h 1458849"/>
              <a:gd name="connsiteX96" fmla="*/ 3110789 w 5890422"/>
              <a:gd name="connsiteY96" fmla="*/ 1412843 h 1458849"/>
              <a:gd name="connsiteX97" fmla="*/ 3115190 w 5890422"/>
              <a:gd name="connsiteY97" fmla="*/ 1422944 h 1458849"/>
              <a:gd name="connsiteX98" fmla="*/ 3119290 w 5890422"/>
              <a:gd name="connsiteY98" fmla="*/ 1432945 h 1458849"/>
              <a:gd name="connsiteX99" fmla="*/ 3122390 w 5890422"/>
              <a:gd name="connsiteY99" fmla="*/ 1441646 h 1458849"/>
              <a:gd name="connsiteX100" fmla="*/ 3116190 w 5890422"/>
              <a:gd name="connsiteY100" fmla="*/ 1443447 h 1458849"/>
              <a:gd name="connsiteX101" fmla="*/ 3113189 w 5890422"/>
              <a:gd name="connsiteY101" fmla="*/ 1434746 h 1458849"/>
              <a:gd name="connsiteX102" fmla="*/ 3109289 w 5890422"/>
              <a:gd name="connsiteY102" fmla="*/ 1424744 h 1458849"/>
              <a:gd name="connsiteX103" fmla="*/ 3104988 w 5890422"/>
              <a:gd name="connsiteY103" fmla="*/ 1414743 h 1458849"/>
              <a:gd name="connsiteX104" fmla="*/ 3100788 w 5890422"/>
              <a:gd name="connsiteY104" fmla="*/ 1406042 h 1458849"/>
              <a:gd name="connsiteX105" fmla="*/ 506264 w 5890422"/>
              <a:gd name="connsiteY105" fmla="*/ 1404042 h 1458849"/>
              <a:gd name="connsiteX106" fmla="*/ 510464 w 5890422"/>
              <a:gd name="connsiteY106" fmla="*/ 1412843 h 1458849"/>
              <a:gd name="connsiteX107" fmla="*/ 514866 w 5890422"/>
              <a:gd name="connsiteY107" fmla="*/ 1422944 h 1458849"/>
              <a:gd name="connsiteX108" fmla="*/ 518965 w 5890422"/>
              <a:gd name="connsiteY108" fmla="*/ 1432945 h 1458849"/>
              <a:gd name="connsiteX109" fmla="*/ 522066 w 5890422"/>
              <a:gd name="connsiteY109" fmla="*/ 1441646 h 1458849"/>
              <a:gd name="connsiteX110" fmla="*/ 515865 w 5890422"/>
              <a:gd name="connsiteY110" fmla="*/ 1443447 h 1458849"/>
              <a:gd name="connsiteX111" fmla="*/ 512865 w 5890422"/>
              <a:gd name="connsiteY111" fmla="*/ 1434746 h 1458849"/>
              <a:gd name="connsiteX112" fmla="*/ 508965 w 5890422"/>
              <a:gd name="connsiteY112" fmla="*/ 1424744 h 1458849"/>
              <a:gd name="connsiteX113" fmla="*/ 504664 w 5890422"/>
              <a:gd name="connsiteY113" fmla="*/ 1414743 h 1458849"/>
              <a:gd name="connsiteX114" fmla="*/ 500463 w 5890422"/>
              <a:gd name="connsiteY114" fmla="*/ 1406042 h 1458849"/>
              <a:gd name="connsiteX115" fmla="*/ 3030579 w 5890422"/>
              <a:gd name="connsiteY115" fmla="*/ 1403442 h 1458849"/>
              <a:gd name="connsiteX116" fmla="*/ 3036580 w 5890422"/>
              <a:gd name="connsiteY116" fmla="*/ 1405842 h 1458849"/>
              <a:gd name="connsiteX117" fmla="*/ 3031679 w 5890422"/>
              <a:gd name="connsiteY117" fmla="*/ 1417343 h 1458849"/>
              <a:gd name="connsiteX118" fmla="*/ 3025478 w 5890422"/>
              <a:gd name="connsiteY118" fmla="*/ 1429445 h 1458849"/>
              <a:gd name="connsiteX119" fmla="*/ 3018778 w 5890422"/>
              <a:gd name="connsiteY119" fmla="*/ 1440946 h 1458849"/>
              <a:gd name="connsiteX120" fmla="*/ 3012377 w 5890422"/>
              <a:gd name="connsiteY120" fmla="*/ 1450648 h 1458849"/>
              <a:gd name="connsiteX121" fmla="*/ 3006576 w 5890422"/>
              <a:gd name="connsiteY121" fmla="*/ 1447247 h 1458849"/>
              <a:gd name="connsiteX122" fmla="*/ 3013277 w 5890422"/>
              <a:gd name="connsiteY122" fmla="*/ 1437046 h 1458849"/>
              <a:gd name="connsiteX123" fmla="*/ 3020078 w 5890422"/>
              <a:gd name="connsiteY123" fmla="*/ 1425644 h 1458849"/>
              <a:gd name="connsiteX124" fmla="*/ 3026078 w 5890422"/>
              <a:gd name="connsiteY124" fmla="*/ 1414143 h 1458849"/>
              <a:gd name="connsiteX125" fmla="*/ 3030579 w 5890422"/>
              <a:gd name="connsiteY125" fmla="*/ 1403442 h 1458849"/>
              <a:gd name="connsiteX126" fmla="*/ 430254 w 5890422"/>
              <a:gd name="connsiteY126" fmla="*/ 1403442 h 1458849"/>
              <a:gd name="connsiteX127" fmla="*/ 436255 w 5890422"/>
              <a:gd name="connsiteY127" fmla="*/ 1405842 h 1458849"/>
              <a:gd name="connsiteX128" fmla="*/ 431354 w 5890422"/>
              <a:gd name="connsiteY128" fmla="*/ 1417343 h 1458849"/>
              <a:gd name="connsiteX129" fmla="*/ 425154 w 5890422"/>
              <a:gd name="connsiteY129" fmla="*/ 1429445 h 1458849"/>
              <a:gd name="connsiteX130" fmla="*/ 418454 w 5890422"/>
              <a:gd name="connsiteY130" fmla="*/ 1440946 h 1458849"/>
              <a:gd name="connsiteX131" fmla="*/ 412052 w 5890422"/>
              <a:gd name="connsiteY131" fmla="*/ 1450648 h 1458849"/>
              <a:gd name="connsiteX132" fmla="*/ 406251 w 5890422"/>
              <a:gd name="connsiteY132" fmla="*/ 1447247 h 1458849"/>
              <a:gd name="connsiteX133" fmla="*/ 412952 w 5890422"/>
              <a:gd name="connsiteY133" fmla="*/ 1437046 h 1458849"/>
              <a:gd name="connsiteX134" fmla="*/ 419753 w 5890422"/>
              <a:gd name="connsiteY134" fmla="*/ 1425644 h 1458849"/>
              <a:gd name="connsiteX135" fmla="*/ 425754 w 5890422"/>
              <a:gd name="connsiteY135" fmla="*/ 1414143 h 1458849"/>
              <a:gd name="connsiteX136" fmla="*/ 430254 w 5890422"/>
              <a:gd name="connsiteY136" fmla="*/ 1403442 h 1458849"/>
              <a:gd name="connsiteX137" fmla="*/ 3147194 w 5890422"/>
              <a:gd name="connsiteY137" fmla="*/ 1402642 h 1458849"/>
              <a:gd name="connsiteX138" fmla="*/ 3153594 w 5890422"/>
              <a:gd name="connsiteY138" fmla="*/ 1412043 h 1458849"/>
              <a:gd name="connsiteX139" fmla="*/ 3160395 w 5890422"/>
              <a:gd name="connsiteY139" fmla="*/ 1423144 h 1458849"/>
              <a:gd name="connsiteX140" fmla="*/ 3166796 w 5890422"/>
              <a:gd name="connsiteY140" fmla="*/ 1434345 h 1458849"/>
              <a:gd name="connsiteX141" fmla="*/ 3171797 w 5890422"/>
              <a:gd name="connsiteY141" fmla="*/ 1444047 h 1458849"/>
              <a:gd name="connsiteX142" fmla="*/ 3165596 w 5890422"/>
              <a:gd name="connsiteY142" fmla="*/ 1447047 h 1458849"/>
              <a:gd name="connsiteX143" fmla="*/ 3160895 w 5890422"/>
              <a:gd name="connsiteY143" fmla="*/ 1437446 h 1458849"/>
              <a:gd name="connsiteX144" fmla="*/ 3154694 w 5890422"/>
              <a:gd name="connsiteY144" fmla="*/ 1426444 h 1458849"/>
              <a:gd name="connsiteX145" fmla="*/ 3147994 w 5890422"/>
              <a:gd name="connsiteY145" fmla="*/ 1415443 h 1458849"/>
              <a:gd name="connsiteX146" fmla="*/ 3141593 w 5890422"/>
              <a:gd name="connsiteY146" fmla="*/ 1405642 h 1458849"/>
              <a:gd name="connsiteX147" fmla="*/ 546869 w 5890422"/>
              <a:gd name="connsiteY147" fmla="*/ 1402642 h 1458849"/>
              <a:gd name="connsiteX148" fmla="*/ 553271 w 5890422"/>
              <a:gd name="connsiteY148" fmla="*/ 1412043 h 1458849"/>
              <a:gd name="connsiteX149" fmla="*/ 560070 w 5890422"/>
              <a:gd name="connsiteY149" fmla="*/ 1423144 h 1458849"/>
              <a:gd name="connsiteX150" fmla="*/ 566471 w 5890422"/>
              <a:gd name="connsiteY150" fmla="*/ 1434345 h 1458849"/>
              <a:gd name="connsiteX151" fmla="*/ 571473 w 5890422"/>
              <a:gd name="connsiteY151" fmla="*/ 1444047 h 1458849"/>
              <a:gd name="connsiteX152" fmla="*/ 565271 w 5890422"/>
              <a:gd name="connsiteY152" fmla="*/ 1447047 h 1458849"/>
              <a:gd name="connsiteX153" fmla="*/ 560571 w 5890422"/>
              <a:gd name="connsiteY153" fmla="*/ 1437446 h 1458849"/>
              <a:gd name="connsiteX154" fmla="*/ 554370 w 5890422"/>
              <a:gd name="connsiteY154" fmla="*/ 1426444 h 1458849"/>
              <a:gd name="connsiteX155" fmla="*/ 547669 w 5890422"/>
              <a:gd name="connsiteY155" fmla="*/ 1415443 h 1458849"/>
              <a:gd name="connsiteX156" fmla="*/ 541269 w 5890422"/>
              <a:gd name="connsiteY156" fmla="*/ 1405642 h 1458849"/>
              <a:gd name="connsiteX157" fmla="*/ 1047531 w 5890422"/>
              <a:gd name="connsiteY157" fmla="*/ 1393240 h 1458849"/>
              <a:gd name="connsiteX158" fmla="*/ 1153145 w 5890422"/>
              <a:gd name="connsiteY158" fmla="*/ 1393240 h 1458849"/>
              <a:gd name="connsiteX159" fmla="*/ 1153145 w 5890422"/>
              <a:gd name="connsiteY159" fmla="*/ 1399441 h 1458849"/>
              <a:gd name="connsiteX160" fmla="*/ 1100538 w 5890422"/>
              <a:gd name="connsiteY160" fmla="*/ 1399441 h 1458849"/>
              <a:gd name="connsiteX161" fmla="*/ 1100538 w 5890422"/>
              <a:gd name="connsiteY161" fmla="*/ 1435446 h 1458849"/>
              <a:gd name="connsiteX162" fmla="*/ 1171147 w 5890422"/>
              <a:gd name="connsiteY162" fmla="*/ 1435446 h 1458849"/>
              <a:gd name="connsiteX163" fmla="*/ 1171147 w 5890422"/>
              <a:gd name="connsiteY163" fmla="*/ 1441646 h 1458849"/>
              <a:gd name="connsiteX164" fmla="*/ 1017928 w 5890422"/>
              <a:gd name="connsiteY164" fmla="*/ 1441646 h 1458849"/>
              <a:gd name="connsiteX165" fmla="*/ 1017928 w 5890422"/>
              <a:gd name="connsiteY165" fmla="*/ 1435446 h 1458849"/>
              <a:gd name="connsiteX166" fmla="*/ 1093337 w 5890422"/>
              <a:gd name="connsiteY166" fmla="*/ 1435446 h 1458849"/>
              <a:gd name="connsiteX167" fmla="*/ 1093337 w 5890422"/>
              <a:gd name="connsiteY167" fmla="*/ 1399441 h 1458849"/>
              <a:gd name="connsiteX168" fmla="*/ 1047531 w 5890422"/>
              <a:gd name="connsiteY168" fmla="*/ 1399441 h 1458849"/>
              <a:gd name="connsiteX169" fmla="*/ 2500313 w 5890422"/>
              <a:gd name="connsiteY169" fmla="*/ 1387240 h 1458849"/>
              <a:gd name="connsiteX170" fmla="*/ 2499613 w 5890422"/>
              <a:gd name="connsiteY170" fmla="*/ 1394941 h 1458849"/>
              <a:gd name="connsiteX171" fmla="*/ 2497913 w 5890422"/>
              <a:gd name="connsiteY171" fmla="*/ 1402041 h 1458849"/>
              <a:gd name="connsiteX172" fmla="*/ 2544918 w 5890422"/>
              <a:gd name="connsiteY172" fmla="*/ 1402041 h 1458849"/>
              <a:gd name="connsiteX173" fmla="*/ 2544918 w 5890422"/>
              <a:gd name="connsiteY173" fmla="*/ 1387240 h 1458849"/>
              <a:gd name="connsiteX174" fmla="*/ 2449907 w 5890422"/>
              <a:gd name="connsiteY174" fmla="*/ 1387240 h 1458849"/>
              <a:gd name="connsiteX175" fmla="*/ 2449907 w 5890422"/>
              <a:gd name="connsiteY175" fmla="*/ 1402041 h 1458849"/>
              <a:gd name="connsiteX176" fmla="*/ 2491312 w 5890422"/>
              <a:gd name="connsiteY176" fmla="*/ 1402041 h 1458849"/>
              <a:gd name="connsiteX177" fmla="*/ 2493512 w 5890422"/>
              <a:gd name="connsiteY177" fmla="*/ 1394941 h 1458849"/>
              <a:gd name="connsiteX178" fmla="*/ 2494312 w 5890422"/>
              <a:gd name="connsiteY178" fmla="*/ 1387240 h 1458849"/>
              <a:gd name="connsiteX179" fmla="*/ 2836555 w 5890422"/>
              <a:gd name="connsiteY179" fmla="*/ 1378038 h 1458849"/>
              <a:gd name="connsiteX180" fmla="*/ 2836555 w 5890422"/>
              <a:gd name="connsiteY180" fmla="*/ 1397841 h 1458849"/>
              <a:gd name="connsiteX181" fmla="*/ 2940768 w 5890422"/>
              <a:gd name="connsiteY181" fmla="*/ 1397841 h 1458849"/>
              <a:gd name="connsiteX182" fmla="*/ 2940768 w 5890422"/>
              <a:gd name="connsiteY182" fmla="*/ 1378038 h 1458849"/>
              <a:gd name="connsiteX183" fmla="*/ 1479585 w 5890422"/>
              <a:gd name="connsiteY183" fmla="*/ 1375038 h 1458849"/>
              <a:gd name="connsiteX184" fmla="*/ 1479585 w 5890422"/>
              <a:gd name="connsiteY184" fmla="*/ 1401041 h 1458849"/>
              <a:gd name="connsiteX185" fmla="*/ 1549594 w 5890422"/>
              <a:gd name="connsiteY185" fmla="*/ 1401041 h 1458849"/>
              <a:gd name="connsiteX186" fmla="*/ 1549594 w 5890422"/>
              <a:gd name="connsiteY186" fmla="*/ 1375038 h 1458849"/>
              <a:gd name="connsiteX187" fmla="*/ 1955845 w 5890422"/>
              <a:gd name="connsiteY187" fmla="*/ 1369037 h 1458849"/>
              <a:gd name="connsiteX188" fmla="*/ 1960246 w 5890422"/>
              <a:gd name="connsiteY188" fmla="*/ 1373838 h 1458849"/>
              <a:gd name="connsiteX189" fmla="*/ 1952244 w 5890422"/>
              <a:gd name="connsiteY189" fmla="*/ 1382139 h 1458849"/>
              <a:gd name="connsiteX190" fmla="*/ 1942643 w 5890422"/>
              <a:gd name="connsiteY190" fmla="*/ 1391140 h 1458849"/>
              <a:gd name="connsiteX191" fmla="*/ 1932442 w 5890422"/>
              <a:gd name="connsiteY191" fmla="*/ 1399941 h 1458849"/>
              <a:gd name="connsiteX192" fmla="*/ 1922841 w 5890422"/>
              <a:gd name="connsiteY192" fmla="*/ 1407442 h 1458849"/>
              <a:gd name="connsiteX193" fmla="*/ 1918640 w 5890422"/>
              <a:gd name="connsiteY193" fmla="*/ 1402442 h 1458849"/>
              <a:gd name="connsiteX194" fmla="*/ 1928242 w 5890422"/>
              <a:gd name="connsiteY194" fmla="*/ 1394941 h 1458849"/>
              <a:gd name="connsiteX195" fmla="*/ 1938443 w 5890422"/>
              <a:gd name="connsiteY195" fmla="*/ 1386140 h 1458849"/>
              <a:gd name="connsiteX196" fmla="*/ 1947944 w 5890422"/>
              <a:gd name="connsiteY196" fmla="*/ 1377138 h 1458849"/>
              <a:gd name="connsiteX197" fmla="*/ 1955845 w 5890422"/>
              <a:gd name="connsiteY197" fmla="*/ 1369037 h 1458849"/>
              <a:gd name="connsiteX198" fmla="*/ 1822028 w 5890422"/>
              <a:gd name="connsiteY198" fmla="*/ 1369037 h 1458849"/>
              <a:gd name="connsiteX199" fmla="*/ 1830929 w 5890422"/>
              <a:gd name="connsiteY199" fmla="*/ 1376238 h 1458849"/>
              <a:gd name="connsiteX200" fmla="*/ 1840831 w 5890422"/>
              <a:gd name="connsiteY200" fmla="*/ 1384939 h 1458849"/>
              <a:gd name="connsiteX201" fmla="*/ 1850532 w 5890422"/>
              <a:gd name="connsiteY201" fmla="*/ 1394041 h 1458849"/>
              <a:gd name="connsiteX202" fmla="*/ 1858833 w 5890422"/>
              <a:gd name="connsiteY202" fmla="*/ 1402442 h 1458849"/>
              <a:gd name="connsiteX203" fmla="*/ 1854232 w 5890422"/>
              <a:gd name="connsiteY203" fmla="*/ 1407442 h 1458849"/>
              <a:gd name="connsiteX204" fmla="*/ 1845531 w 5890422"/>
              <a:gd name="connsiteY204" fmla="*/ 1398641 h 1458849"/>
              <a:gd name="connsiteX205" fmla="*/ 1835830 w 5890422"/>
              <a:gd name="connsiteY205" fmla="*/ 1389540 h 1458849"/>
              <a:gd name="connsiteX206" fmla="*/ 1826129 w 5890422"/>
              <a:gd name="connsiteY206" fmla="*/ 1381039 h 1458849"/>
              <a:gd name="connsiteX207" fmla="*/ 1817628 w 5890422"/>
              <a:gd name="connsiteY207" fmla="*/ 1374038 h 1458849"/>
              <a:gd name="connsiteX208" fmla="*/ 1472985 w 5890422"/>
              <a:gd name="connsiteY208" fmla="*/ 1368637 h 1458849"/>
              <a:gd name="connsiteX209" fmla="*/ 1555995 w 5890422"/>
              <a:gd name="connsiteY209" fmla="*/ 1368637 h 1458849"/>
              <a:gd name="connsiteX210" fmla="*/ 1555995 w 5890422"/>
              <a:gd name="connsiteY210" fmla="*/ 1450048 h 1458849"/>
              <a:gd name="connsiteX211" fmla="*/ 1549594 w 5890422"/>
              <a:gd name="connsiteY211" fmla="*/ 1450048 h 1458849"/>
              <a:gd name="connsiteX212" fmla="*/ 1549594 w 5890422"/>
              <a:gd name="connsiteY212" fmla="*/ 1438846 h 1458849"/>
              <a:gd name="connsiteX213" fmla="*/ 1479585 w 5890422"/>
              <a:gd name="connsiteY213" fmla="*/ 1438846 h 1458849"/>
              <a:gd name="connsiteX214" fmla="*/ 1479585 w 5890422"/>
              <a:gd name="connsiteY214" fmla="*/ 1450448 h 1458849"/>
              <a:gd name="connsiteX215" fmla="*/ 1472985 w 5890422"/>
              <a:gd name="connsiteY215" fmla="*/ 1450448 h 1458849"/>
              <a:gd name="connsiteX216" fmla="*/ 2500313 w 5890422"/>
              <a:gd name="connsiteY216" fmla="*/ 1367837 h 1458849"/>
              <a:gd name="connsiteX217" fmla="*/ 2500313 w 5890422"/>
              <a:gd name="connsiteY217" fmla="*/ 1382239 h 1458849"/>
              <a:gd name="connsiteX218" fmla="*/ 2544918 w 5890422"/>
              <a:gd name="connsiteY218" fmla="*/ 1382239 h 1458849"/>
              <a:gd name="connsiteX219" fmla="*/ 2544918 w 5890422"/>
              <a:gd name="connsiteY219" fmla="*/ 1367837 h 1458849"/>
              <a:gd name="connsiteX220" fmla="*/ 2449907 w 5890422"/>
              <a:gd name="connsiteY220" fmla="*/ 1367837 h 1458849"/>
              <a:gd name="connsiteX221" fmla="*/ 2449907 w 5890422"/>
              <a:gd name="connsiteY221" fmla="*/ 1382239 h 1458849"/>
              <a:gd name="connsiteX222" fmla="*/ 2494312 w 5890422"/>
              <a:gd name="connsiteY222" fmla="*/ 1382239 h 1458849"/>
              <a:gd name="connsiteX223" fmla="*/ 2494312 w 5890422"/>
              <a:gd name="connsiteY223" fmla="*/ 1367837 h 1458849"/>
              <a:gd name="connsiteX224" fmla="*/ 1885636 w 5890422"/>
              <a:gd name="connsiteY224" fmla="*/ 1361837 h 1458849"/>
              <a:gd name="connsiteX225" fmla="*/ 1892237 w 5890422"/>
              <a:gd name="connsiteY225" fmla="*/ 1362236 h 1458849"/>
              <a:gd name="connsiteX226" fmla="*/ 1892237 w 5890422"/>
              <a:gd name="connsiteY226" fmla="*/ 1376438 h 1458849"/>
              <a:gd name="connsiteX227" fmla="*/ 1892237 w 5890422"/>
              <a:gd name="connsiteY227" fmla="*/ 1378639 h 1458849"/>
              <a:gd name="connsiteX228" fmla="*/ 1916840 w 5890422"/>
              <a:gd name="connsiteY228" fmla="*/ 1417743 h 1458849"/>
              <a:gd name="connsiteX229" fmla="*/ 1977448 w 5890422"/>
              <a:gd name="connsiteY229" fmla="*/ 1444447 h 1458849"/>
              <a:gd name="connsiteX230" fmla="*/ 1975447 w 5890422"/>
              <a:gd name="connsiteY230" fmla="*/ 1451048 h 1458849"/>
              <a:gd name="connsiteX231" fmla="*/ 1918940 w 5890422"/>
              <a:gd name="connsiteY231" fmla="*/ 1427345 h 1458849"/>
              <a:gd name="connsiteX232" fmla="*/ 1889437 w 5890422"/>
              <a:gd name="connsiteY232" fmla="*/ 1393240 h 1458849"/>
              <a:gd name="connsiteX233" fmla="*/ 1861833 w 5890422"/>
              <a:gd name="connsiteY233" fmla="*/ 1425744 h 1458849"/>
              <a:gd name="connsiteX234" fmla="*/ 1804026 w 5890422"/>
              <a:gd name="connsiteY234" fmla="*/ 1451248 h 1458849"/>
              <a:gd name="connsiteX235" fmla="*/ 1801226 w 5890422"/>
              <a:gd name="connsiteY235" fmla="*/ 1444847 h 1458849"/>
              <a:gd name="connsiteX236" fmla="*/ 1864833 w 5890422"/>
              <a:gd name="connsiteY236" fmla="*/ 1415243 h 1458849"/>
              <a:gd name="connsiteX237" fmla="*/ 1885636 w 5890422"/>
              <a:gd name="connsiteY237" fmla="*/ 1376038 h 1458849"/>
              <a:gd name="connsiteX238" fmla="*/ 1287361 w 5890422"/>
              <a:gd name="connsiteY238" fmla="*/ 1361236 h 1458849"/>
              <a:gd name="connsiteX239" fmla="*/ 1287361 w 5890422"/>
              <a:gd name="connsiteY239" fmla="*/ 1424244 h 1458849"/>
              <a:gd name="connsiteX240" fmla="*/ 1356570 w 5890422"/>
              <a:gd name="connsiteY240" fmla="*/ 1424244 h 1458849"/>
              <a:gd name="connsiteX241" fmla="*/ 1356570 w 5890422"/>
              <a:gd name="connsiteY241" fmla="*/ 1361236 h 1458849"/>
              <a:gd name="connsiteX242" fmla="*/ 3476435 w 5890422"/>
              <a:gd name="connsiteY242" fmla="*/ 1357236 h 1458849"/>
              <a:gd name="connsiteX243" fmla="*/ 3476435 w 5890422"/>
              <a:gd name="connsiteY243" fmla="*/ 1380039 h 1458849"/>
              <a:gd name="connsiteX244" fmla="*/ 3552644 w 5890422"/>
              <a:gd name="connsiteY244" fmla="*/ 1380039 h 1458849"/>
              <a:gd name="connsiteX245" fmla="*/ 3552644 w 5890422"/>
              <a:gd name="connsiteY245" fmla="*/ 1357236 h 1458849"/>
              <a:gd name="connsiteX246" fmla="*/ 2253482 w 5890422"/>
              <a:gd name="connsiteY246" fmla="*/ 1355036 h 1458849"/>
              <a:gd name="connsiteX247" fmla="*/ 2260183 w 5890422"/>
              <a:gd name="connsiteY247" fmla="*/ 1361737 h 1458849"/>
              <a:gd name="connsiteX248" fmla="*/ 2268684 w 5890422"/>
              <a:gd name="connsiteY248" fmla="*/ 1370338 h 1458849"/>
              <a:gd name="connsiteX249" fmla="*/ 2277185 w 5890422"/>
              <a:gd name="connsiteY249" fmla="*/ 1379139 h 1458849"/>
              <a:gd name="connsiteX250" fmla="*/ 2283886 w 5890422"/>
              <a:gd name="connsiteY250" fmla="*/ 1386240 h 1458849"/>
              <a:gd name="connsiteX251" fmla="*/ 2279085 w 5890422"/>
              <a:gd name="connsiteY251" fmla="*/ 1391440 h 1458849"/>
              <a:gd name="connsiteX252" fmla="*/ 2272685 w 5890422"/>
              <a:gd name="connsiteY252" fmla="*/ 1384139 h 1458849"/>
              <a:gd name="connsiteX253" fmla="*/ 2264383 w 5890422"/>
              <a:gd name="connsiteY253" fmla="*/ 1375338 h 1458849"/>
              <a:gd name="connsiteX254" fmla="*/ 2255882 w 5890422"/>
              <a:gd name="connsiteY254" fmla="*/ 1366637 h 1458849"/>
              <a:gd name="connsiteX255" fmla="*/ 2248881 w 5890422"/>
              <a:gd name="connsiteY255" fmla="*/ 1359636 h 1458849"/>
              <a:gd name="connsiteX256" fmla="*/ 2836555 w 5890422"/>
              <a:gd name="connsiteY256" fmla="*/ 1352035 h 1458849"/>
              <a:gd name="connsiteX257" fmla="*/ 2836555 w 5890422"/>
              <a:gd name="connsiteY257" fmla="*/ 1372238 h 1458849"/>
              <a:gd name="connsiteX258" fmla="*/ 2940768 w 5890422"/>
              <a:gd name="connsiteY258" fmla="*/ 1372238 h 1458849"/>
              <a:gd name="connsiteX259" fmla="*/ 2940768 w 5890422"/>
              <a:gd name="connsiteY259" fmla="*/ 1352035 h 1458849"/>
              <a:gd name="connsiteX260" fmla="*/ 2489712 w 5890422"/>
              <a:gd name="connsiteY260" fmla="*/ 1348435 h 1458849"/>
              <a:gd name="connsiteX261" fmla="*/ 2495512 w 5890422"/>
              <a:gd name="connsiteY261" fmla="*/ 1350035 h 1458849"/>
              <a:gd name="connsiteX262" fmla="*/ 2493212 w 5890422"/>
              <a:gd name="connsiteY262" fmla="*/ 1355636 h 1458849"/>
              <a:gd name="connsiteX263" fmla="*/ 2490112 w 5890422"/>
              <a:gd name="connsiteY263" fmla="*/ 1362436 h 1458849"/>
              <a:gd name="connsiteX264" fmla="*/ 2551119 w 5890422"/>
              <a:gd name="connsiteY264" fmla="*/ 1362436 h 1458849"/>
              <a:gd name="connsiteX265" fmla="*/ 2551119 w 5890422"/>
              <a:gd name="connsiteY265" fmla="*/ 1407242 h 1458849"/>
              <a:gd name="connsiteX266" fmla="*/ 2528316 w 5890422"/>
              <a:gd name="connsiteY266" fmla="*/ 1407242 h 1458849"/>
              <a:gd name="connsiteX267" fmla="*/ 2531717 w 5890422"/>
              <a:gd name="connsiteY267" fmla="*/ 1409642 h 1458849"/>
              <a:gd name="connsiteX268" fmla="*/ 2525216 w 5890422"/>
              <a:gd name="connsiteY268" fmla="*/ 1418044 h 1458849"/>
              <a:gd name="connsiteX269" fmla="*/ 2517715 w 5890422"/>
              <a:gd name="connsiteY269" fmla="*/ 1426045 h 1458849"/>
              <a:gd name="connsiteX270" fmla="*/ 2523916 w 5890422"/>
              <a:gd name="connsiteY270" fmla="*/ 1425945 h 1458849"/>
              <a:gd name="connsiteX271" fmla="*/ 2531317 w 5890422"/>
              <a:gd name="connsiteY271" fmla="*/ 1425644 h 1458849"/>
              <a:gd name="connsiteX272" fmla="*/ 2538818 w 5890422"/>
              <a:gd name="connsiteY272" fmla="*/ 1425344 h 1458849"/>
              <a:gd name="connsiteX273" fmla="*/ 2545118 w 5890422"/>
              <a:gd name="connsiteY273" fmla="*/ 1425044 h 1458849"/>
              <a:gd name="connsiteX274" fmla="*/ 2540618 w 5890422"/>
              <a:gd name="connsiteY274" fmla="*/ 1420644 h 1458849"/>
              <a:gd name="connsiteX275" fmla="*/ 2536718 w 5890422"/>
              <a:gd name="connsiteY275" fmla="*/ 1417043 h 1458849"/>
              <a:gd name="connsiteX276" fmla="*/ 2540118 w 5890422"/>
              <a:gd name="connsiteY276" fmla="*/ 1413043 h 1458849"/>
              <a:gd name="connsiteX277" fmla="*/ 2544218 w 5890422"/>
              <a:gd name="connsiteY277" fmla="*/ 1416943 h 1458849"/>
              <a:gd name="connsiteX278" fmla="*/ 2548919 w 5890422"/>
              <a:gd name="connsiteY278" fmla="*/ 1421744 h 1458849"/>
              <a:gd name="connsiteX279" fmla="*/ 2553419 w 5890422"/>
              <a:gd name="connsiteY279" fmla="*/ 1426544 h 1458849"/>
              <a:gd name="connsiteX280" fmla="*/ 2556920 w 5890422"/>
              <a:gd name="connsiteY280" fmla="*/ 1430645 h 1458849"/>
              <a:gd name="connsiteX281" fmla="*/ 2553319 w 5890422"/>
              <a:gd name="connsiteY281" fmla="*/ 1433646 h 1458849"/>
              <a:gd name="connsiteX282" fmla="*/ 2549519 w 5890422"/>
              <a:gd name="connsiteY282" fmla="*/ 1429645 h 1458849"/>
              <a:gd name="connsiteX283" fmla="*/ 2542618 w 5890422"/>
              <a:gd name="connsiteY283" fmla="*/ 1429845 h 1458849"/>
              <a:gd name="connsiteX284" fmla="*/ 2530917 w 5890422"/>
              <a:gd name="connsiteY284" fmla="*/ 1430245 h 1458849"/>
              <a:gd name="connsiteX285" fmla="*/ 2519215 w 5890422"/>
              <a:gd name="connsiteY285" fmla="*/ 1430745 h 1458849"/>
              <a:gd name="connsiteX286" fmla="*/ 2512314 w 5890422"/>
              <a:gd name="connsiteY286" fmla="*/ 1431045 h 1458849"/>
              <a:gd name="connsiteX287" fmla="*/ 2510414 w 5890422"/>
              <a:gd name="connsiteY287" fmla="*/ 1431145 h 1458849"/>
              <a:gd name="connsiteX288" fmla="*/ 2507514 w 5890422"/>
              <a:gd name="connsiteY288" fmla="*/ 1431445 h 1458849"/>
              <a:gd name="connsiteX289" fmla="*/ 2506714 w 5890422"/>
              <a:gd name="connsiteY289" fmla="*/ 1426845 h 1458849"/>
              <a:gd name="connsiteX290" fmla="*/ 2509814 w 5890422"/>
              <a:gd name="connsiteY290" fmla="*/ 1426145 h 1458849"/>
              <a:gd name="connsiteX291" fmla="*/ 2511314 w 5890422"/>
              <a:gd name="connsiteY291" fmla="*/ 1425244 h 1458849"/>
              <a:gd name="connsiteX292" fmla="*/ 2515215 w 5890422"/>
              <a:gd name="connsiteY292" fmla="*/ 1421544 h 1458849"/>
              <a:gd name="connsiteX293" fmla="*/ 2519415 w 5890422"/>
              <a:gd name="connsiteY293" fmla="*/ 1416843 h 1458849"/>
              <a:gd name="connsiteX294" fmla="*/ 2523516 w 5890422"/>
              <a:gd name="connsiteY294" fmla="*/ 1411943 h 1458849"/>
              <a:gd name="connsiteX295" fmla="*/ 2527116 w 5890422"/>
              <a:gd name="connsiteY295" fmla="*/ 1407242 h 1458849"/>
              <a:gd name="connsiteX296" fmla="*/ 2495912 w 5890422"/>
              <a:gd name="connsiteY296" fmla="*/ 1407242 h 1458849"/>
              <a:gd name="connsiteX297" fmla="*/ 2471909 w 5890422"/>
              <a:gd name="connsiteY297" fmla="*/ 1431145 h 1458849"/>
              <a:gd name="connsiteX298" fmla="*/ 2424303 w 5890422"/>
              <a:gd name="connsiteY298" fmla="*/ 1450648 h 1458849"/>
              <a:gd name="connsiteX299" fmla="*/ 2422303 w 5890422"/>
              <a:gd name="connsiteY299" fmla="*/ 1444447 h 1458849"/>
              <a:gd name="connsiteX300" fmla="*/ 2465808 w 5890422"/>
              <a:gd name="connsiteY300" fmla="*/ 1427745 h 1458849"/>
              <a:gd name="connsiteX301" fmla="*/ 2488711 w 5890422"/>
              <a:gd name="connsiteY301" fmla="*/ 1407242 h 1458849"/>
              <a:gd name="connsiteX302" fmla="*/ 2443506 w 5890422"/>
              <a:gd name="connsiteY302" fmla="*/ 1407242 h 1458849"/>
              <a:gd name="connsiteX303" fmla="*/ 2443506 w 5890422"/>
              <a:gd name="connsiteY303" fmla="*/ 1362436 h 1458849"/>
              <a:gd name="connsiteX304" fmla="*/ 2483311 w 5890422"/>
              <a:gd name="connsiteY304" fmla="*/ 1362436 h 1458849"/>
              <a:gd name="connsiteX305" fmla="*/ 2486911 w 5890422"/>
              <a:gd name="connsiteY305" fmla="*/ 1354936 h 1458849"/>
              <a:gd name="connsiteX306" fmla="*/ 2489712 w 5890422"/>
              <a:gd name="connsiteY306" fmla="*/ 1348435 h 1458849"/>
              <a:gd name="connsiteX307" fmla="*/ 2829954 w 5890422"/>
              <a:gd name="connsiteY307" fmla="*/ 1346235 h 1458849"/>
              <a:gd name="connsiteX308" fmla="*/ 2947169 w 5890422"/>
              <a:gd name="connsiteY308" fmla="*/ 1346235 h 1458849"/>
              <a:gd name="connsiteX309" fmla="*/ 2947169 w 5890422"/>
              <a:gd name="connsiteY309" fmla="*/ 1403642 h 1458849"/>
              <a:gd name="connsiteX310" fmla="*/ 2912164 w 5890422"/>
              <a:gd name="connsiteY310" fmla="*/ 1403642 h 1458849"/>
              <a:gd name="connsiteX311" fmla="*/ 2912164 w 5890422"/>
              <a:gd name="connsiteY311" fmla="*/ 1427245 h 1458849"/>
              <a:gd name="connsiteX312" fmla="*/ 2914865 w 5890422"/>
              <a:gd name="connsiteY312" fmla="*/ 1436746 h 1458849"/>
              <a:gd name="connsiteX313" fmla="*/ 2925566 w 5890422"/>
              <a:gd name="connsiteY313" fmla="*/ 1439446 h 1458849"/>
              <a:gd name="connsiteX314" fmla="*/ 2946169 w 5890422"/>
              <a:gd name="connsiteY314" fmla="*/ 1439446 h 1458849"/>
              <a:gd name="connsiteX315" fmla="*/ 2954070 w 5890422"/>
              <a:gd name="connsiteY315" fmla="*/ 1438746 h 1458849"/>
              <a:gd name="connsiteX316" fmla="*/ 2958970 w 5890422"/>
              <a:gd name="connsiteY316" fmla="*/ 1437046 h 1458849"/>
              <a:gd name="connsiteX317" fmla="*/ 2961670 w 5890422"/>
              <a:gd name="connsiteY317" fmla="*/ 1433646 h 1458849"/>
              <a:gd name="connsiteX318" fmla="*/ 2963170 w 5890422"/>
              <a:gd name="connsiteY318" fmla="*/ 1427845 h 1458849"/>
              <a:gd name="connsiteX319" fmla="*/ 2963671 w 5890422"/>
              <a:gd name="connsiteY319" fmla="*/ 1422944 h 1458849"/>
              <a:gd name="connsiteX320" fmla="*/ 2964271 w 5890422"/>
              <a:gd name="connsiteY320" fmla="*/ 1417343 h 1458849"/>
              <a:gd name="connsiteX321" fmla="*/ 2964671 w 5890422"/>
              <a:gd name="connsiteY321" fmla="*/ 1412543 h 1458849"/>
              <a:gd name="connsiteX322" fmla="*/ 2964771 w 5890422"/>
              <a:gd name="connsiteY322" fmla="*/ 1409842 h 1458849"/>
              <a:gd name="connsiteX323" fmla="*/ 2970972 w 5890422"/>
              <a:gd name="connsiteY323" fmla="*/ 1411243 h 1458849"/>
              <a:gd name="connsiteX324" fmla="*/ 2970872 w 5890422"/>
              <a:gd name="connsiteY324" fmla="*/ 1414343 h 1458849"/>
              <a:gd name="connsiteX325" fmla="*/ 2970572 w 5890422"/>
              <a:gd name="connsiteY325" fmla="*/ 1419044 h 1458849"/>
              <a:gd name="connsiteX326" fmla="*/ 2970072 w 5890422"/>
              <a:gd name="connsiteY326" fmla="*/ 1424444 h 1458849"/>
              <a:gd name="connsiteX327" fmla="*/ 2969571 w 5890422"/>
              <a:gd name="connsiteY327" fmla="*/ 1429245 h 1458849"/>
              <a:gd name="connsiteX328" fmla="*/ 2967571 w 5890422"/>
              <a:gd name="connsiteY328" fmla="*/ 1437046 h 1458849"/>
              <a:gd name="connsiteX329" fmla="*/ 2963571 w 5890422"/>
              <a:gd name="connsiteY329" fmla="*/ 1441846 h 1458849"/>
              <a:gd name="connsiteX330" fmla="*/ 2956970 w 5890422"/>
              <a:gd name="connsiteY330" fmla="*/ 1444547 h 1458849"/>
              <a:gd name="connsiteX331" fmla="*/ 2946969 w 5890422"/>
              <a:gd name="connsiteY331" fmla="*/ 1445647 h 1458849"/>
              <a:gd name="connsiteX332" fmla="*/ 2923566 w 5890422"/>
              <a:gd name="connsiteY332" fmla="*/ 1445647 h 1458849"/>
              <a:gd name="connsiteX333" fmla="*/ 2909464 w 5890422"/>
              <a:gd name="connsiteY333" fmla="*/ 1441646 h 1458849"/>
              <a:gd name="connsiteX334" fmla="*/ 2905364 w 5890422"/>
              <a:gd name="connsiteY334" fmla="*/ 1428445 h 1458849"/>
              <a:gd name="connsiteX335" fmla="*/ 2905364 w 5890422"/>
              <a:gd name="connsiteY335" fmla="*/ 1403642 h 1458849"/>
              <a:gd name="connsiteX336" fmla="*/ 2868959 w 5890422"/>
              <a:gd name="connsiteY336" fmla="*/ 1403642 h 1458849"/>
              <a:gd name="connsiteX337" fmla="*/ 2868859 w 5890422"/>
              <a:gd name="connsiteY337" fmla="*/ 1405642 h 1458849"/>
              <a:gd name="connsiteX338" fmla="*/ 2868759 w 5890422"/>
              <a:gd name="connsiteY338" fmla="*/ 1407442 h 1458849"/>
              <a:gd name="connsiteX339" fmla="*/ 2864458 w 5890422"/>
              <a:gd name="connsiteY339" fmla="*/ 1422744 h 1458849"/>
              <a:gd name="connsiteX340" fmla="*/ 2853757 w 5890422"/>
              <a:gd name="connsiteY340" fmla="*/ 1434345 h 1458849"/>
              <a:gd name="connsiteX341" fmla="*/ 2835155 w 5890422"/>
              <a:gd name="connsiteY341" fmla="*/ 1443547 h 1458849"/>
              <a:gd name="connsiteX342" fmla="*/ 2807351 w 5890422"/>
              <a:gd name="connsiteY342" fmla="*/ 1451448 h 1458849"/>
              <a:gd name="connsiteX343" fmla="*/ 2804951 w 5890422"/>
              <a:gd name="connsiteY343" fmla="*/ 1445047 h 1458849"/>
              <a:gd name="connsiteX344" fmla="*/ 2832754 w 5890422"/>
              <a:gd name="connsiteY344" fmla="*/ 1437146 h 1458849"/>
              <a:gd name="connsiteX345" fmla="*/ 2849357 w 5890422"/>
              <a:gd name="connsiteY345" fmla="*/ 1428345 h 1458849"/>
              <a:gd name="connsiteX346" fmla="*/ 2857958 w 5890422"/>
              <a:gd name="connsiteY346" fmla="*/ 1418444 h 1458849"/>
              <a:gd name="connsiteX347" fmla="*/ 2861758 w 5890422"/>
              <a:gd name="connsiteY347" fmla="*/ 1407042 h 1458849"/>
              <a:gd name="connsiteX348" fmla="*/ 2861958 w 5890422"/>
              <a:gd name="connsiteY348" fmla="*/ 1405442 h 1458849"/>
              <a:gd name="connsiteX349" fmla="*/ 2862158 w 5890422"/>
              <a:gd name="connsiteY349" fmla="*/ 1403642 h 1458849"/>
              <a:gd name="connsiteX350" fmla="*/ 2829954 w 5890422"/>
              <a:gd name="connsiteY350" fmla="*/ 1403642 h 1458849"/>
              <a:gd name="connsiteX351" fmla="*/ 891512 w 5890422"/>
              <a:gd name="connsiteY351" fmla="*/ 1340634 h 1458849"/>
              <a:gd name="connsiteX352" fmla="*/ 891512 w 5890422"/>
              <a:gd name="connsiteY352" fmla="*/ 1353435 h 1458849"/>
              <a:gd name="connsiteX353" fmla="*/ 891312 w 5890422"/>
              <a:gd name="connsiteY353" fmla="*/ 1368537 h 1458849"/>
              <a:gd name="connsiteX354" fmla="*/ 890712 w 5890422"/>
              <a:gd name="connsiteY354" fmla="*/ 1381639 h 1458849"/>
              <a:gd name="connsiteX355" fmla="*/ 952720 w 5890422"/>
              <a:gd name="connsiteY355" fmla="*/ 1381639 h 1458849"/>
              <a:gd name="connsiteX356" fmla="*/ 952720 w 5890422"/>
              <a:gd name="connsiteY356" fmla="*/ 1340634 h 1458849"/>
              <a:gd name="connsiteX357" fmla="*/ 3630454 w 5890422"/>
              <a:gd name="connsiteY357" fmla="*/ 1340234 h 1458849"/>
              <a:gd name="connsiteX358" fmla="*/ 3630454 w 5890422"/>
              <a:gd name="connsiteY358" fmla="*/ 1381439 h 1458849"/>
              <a:gd name="connsiteX359" fmla="*/ 3696262 w 5890422"/>
              <a:gd name="connsiteY359" fmla="*/ 1381439 h 1458849"/>
              <a:gd name="connsiteX360" fmla="*/ 3696262 w 5890422"/>
              <a:gd name="connsiteY360" fmla="*/ 1340234 h 1458849"/>
              <a:gd name="connsiteX361" fmla="*/ 1408376 w 5890422"/>
              <a:gd name="connsiteY361" fmla="*/ 1337233 h 1458849"/>
              <a:gd name="connsiteX362" fmla="*/ 1454182 w 5890422"/>
              <a:gd name="connsiteY362" fmla="*/ 1337233 h 1458849"/>
              <a:gd name="connsiteX363" fmla="*/ 1454182 w 5890422"/>
              <a:gd name="connsiteY363" fmla="*/ 1343634 h 1458849"/>
              <a:gd name="connsiteX364" fmla="*/ 1430779 w 5890422"/>
              <a:gd name="connsiteY364" fmla="*/ 1343634 h 1458849"/>
              <a:gd name="connsiteX365" fmla="*/ 1430779 w 5890422"/>
              <a:gd name="connsiteY365" fmla="*/ 1374638 h 1458849"/>
              <a:gd name="connsiteX366" fmla="*/ 1459583 w 5890422"/>
              <a:gd name="connsiteY366" fmla="*/ 1374638 h 1458849"/>
              <a:gd name="connsiteX367" fmla="*/ 1459583 w 5890422"/>
              <a:gd name="connsiteY367" fmla="*/ 1381239 h 1458849"/>
              <a:gd name="connsiteX368" fmla="*/ 1430779 w 5890422"/>
              <a:gd name="connsiteY368" fmla="*/ 1381239 h 1458849"/>
              <a:gd name="connsiteX369" fmla="*/ 1430779 w 5890422"/>
              <a:gd name="connsiteY369" fmla="*/ 1431445 h 1458849"/>
              <a:gd name="connsiteX370" fmla="*/ 1436780 w 5890422"/>
              <a:gd name="connsiteY370" fmla="*/ 1427445 h 1458849"/>
              <a:gd name="connsiteX371" fmla="*/ 1444881 w 5890422"/>
              <a:gd name="connsiteY371" fmla="*/ 1421844 h 1458849"/>
              <a:gd name="connsiteX372" fmla="*/ 1452382 w 5890422"/>
              <a:gd name="connsiteY372" fmla="*/ 1416643 h 1458849"/>
              <a:gd name="connsiteX373" fmla="*/ 1456582 w 5890422"/>
              <a:gd name="connsiteY373" fmla="*/ 1413643 h 1458849"/>
              <a:gd name="connsiteX374" fmla="*/ 1459183 w 5890422"/>
              <a:gd name="connsiteY374" fmla="*/ 1419644 h 1458849"/>
              <a:gd name="connsiteX375" fmla="*/ 1454382 w 5890422"/>
              <a:gd name="connsiteY375" fmla="*/ 1422744 h 1458849"/>
              <a:gd name="connsiteX376" fmla="*/ 1445081 w 5890422"/>
              <a:gd name="connsiteY376" fmla="*/ 1428745 h 1458849"/>
              <a:gd name="connsiteX377" fmla="*/ 1435480 w 5890422"/>
              <a:gd name="connsiteY377" fmla="*/ 1435046 h 1458849"/>
              <a:gd name="connsiteX378" fmla="*/ 1429579 w 5890422"/>
              <a:gd name="connsiteY378" fmla="*/ 1439046 h 1458849"/>
              <a:gd name="connsiteX379" fmla="*/ 1426979 w 5890422"/>
              <a:gd name="connsiteY379" fmla="*/ 1441046 h 1458849"/>
              <a:gd name="connsiteX380" fmla="*/ 1423978 w 5890422"/>
              <a:gd name="connsiteY380" fmla="*/ 1443647 h 1458849"/>
              <a:gd name="connsiteX381" fmla="*/ 1420378 w 5890422"/>
              <a:gd name="connsiteY381" fmla="*/ 1438246 h 1458849"/>
              <a:gd name="connsiteX382" fmla="*/ 1423378 w 5890422"/>
              <a:gd name="connsiteY382" fmla="*/ 1434946 h 1458849"/>
              <a:gd name="connsiteX383" fmla="*/ 1423978 w 5890422"/>
              <a:gd name="connsiteY383" fmla="*/ 1432245 h 1458849"/>
              <a:gd name="connsiteX384" fmla="*/ 1423978 w 5890422"/>
              <a:gd name="connsiteY384" fmla="*/ 1381239 h 1458849"/>
              <a:gd name="connsiteX385" fmla="*/ 1400976 w 5890422"/>
              <a:gd name="connsiteY385" fmla="*/ 1381239 h 1458849"/>
              <a:gd name="connsiteX386" fmla="*/ 1400976 w 5890422"/>
              <a:gd name="connsiteY386" fmla="*/ 1374638 h 1458849"/>
              <a:gd name="connsiteX387" fmla="*/ 1423978 w 5890422"/>
              <a:gd name="connsiteY387" fmla="*/ 1374638 h 1458849"/>
              <a:gd name="connsiteX388" fmla="*/ 1423978 w 5890422"/>
              <a:gd name="connsiteY388" fmla="*/ 1343634 h 1458849"/>
              <a:gd name="connsiteX389" fmla="*/ 1408376 w 5890422"/>
              <a:gd name="connsiteY389" fmla="*/ 1343634 h 1458849"/>
              <a:gd name="connsiteX390" fmla="*/ 3623853 w 5890422"/>
              <a:gd name="connsiteY390" fmla="*/ 1333433 h 1458849"/>
              <a:gd name="connsiteX391" fmla="*/ 3702663 w 5890422"/>
              <a:gd name="connsiteY391" fmla="*/ 1333433 h 1458849"/>
              <a:gd name="connsiteX392" fmla="*/ 3702663 w 5890422"/>
              <a:gd name="connsiteY392" fmla="*/ 1388440 h 1458849"/>
              <a:gd name="connsiteX393" fmla="*/ 3630454 w 5890422"/>
              <a:gd name="connsiteY393" fmla="*/ 1388440 h 1458849"/>
              <a:gd name="connsiteX394" fmla="*/ 3630454 w 5890422"/>
              <a:gd name="connsiteY394" fmla="*/ 1419844 h 1458849"/>
              <a:gd name="connsiteX395" fmla="*/ 3631454 w 5890422"/>
              <a:gd name="connsiteY395" fmla="*/ 1429445 h 1458849"/>
              <a:gd name="connsiteX396" fmla="*/ 3634954 w 5890422"/>
              <a:gd name="connsiteY396" fmla="*/ 1434946 h 1458849"/>
              <a:gd name="connsiteX397" fmla="*/ 3641555 w 5890422"/>
              <a:gd name="connsiteY397" fmla="*/ 1437546 h 1458849"/>
              <a:gd name="connsiteX398" fmla="*/ 3652057 w 5890422"/>
              <a:gd name="connsiteY398" fmla="*/ 1438446 h 1458849"/>
              <a:gd name="connsiteX399" fmla="*/ 3740068 w 5890422"/>
              <a:gd name="connsiteY399" fmla="*/ 1438446 h 1458849"/>
              <a:gd name="connsiteX400" fmla="*/ 3750369 w 5890422"/>
              <a:gd name="connsiteY400" fmla="*/ 1437546 h 1458849"/>
              <a:gd name="connsiteX401" fmla="*/ 3756970 w 5890422"/>
              <a:gd name="connsiteY401" fmla="*/ 1435146 h 1458849"/>
              <a:gd name="connsiteX402" fmla="*/ 3760870 w 5890422"/>
              <a:gd name="connsiteY402" fmla="*/ 1430445 h 1458849"/>
              <a:gd name="connsiteX403" fmla="*/ 3763270 w 5890422"/>
              <a:gd name="connsiteY403" fmla="*/ 1422644 h 1458849"/>
              <a:gd name="connsiteX404" fmla="*/ 3763871 w 5890422"/>
              <a:gd name="connsiteY404" fmla="*/ 1417743 h 1458849"/>
              <a:gd name="connsiteX405" fmla="*/ 3764671 w 5890422"/>
              <a:gd name="connsiteY405" fmla="*/ 1411043 h 1458849"/>
              <a:gd name="connsiteX406" fmla="*/ 3765271 w 5890422"/>
              <a:gd name="connsiteY406" fmla="*/ 1405042 h 1458849"/>
              <a:gd name="connsiteX407" fmla="*/ 3765471 w 5890422"/>
              <a:gd name="connsiteY407" fmla="*/ 1402041 h 1458849"/>
              <a:gd name="connsiteX408" fmla="*/ 3772272 w 5890422"/>
              <a:gd name="connsiteY408" fmla="*/ 1404442 h 1458849"/>
              <a:gd name="connsiteX409" fmla="*/ 3771972 w 5890422"/>
              <a:gd name="connsiteY409" fmla="*/ 1407842 h 1458849"/>
              <a:gd name="connsiteX410" fmla="*/ 3771172 w 5890422"/>
              <a:gd name="connsiteY410" fmla="*/ 1413743 h 1458849"/>
              <a:gd name="connsiteX411" fmla="*/ 3770172 w 5890422"/>
              <a:gd name="connsiteY411" fmla="*/ 1420344 h 1458849"/>
              <a:gd name="connsiteX412" fmla="*/ 3769471 w 5890422"/>
              <a:gd name="connsiteY412" fmla="*/ 1425444 h 1458849"/>
              <a:gd name="connsiteX413" fmla="*/ 3766771 w 5890422"/>
              <a:gd name="connsiteY413" fmla="*/ 1434646 h 1458849"/>
              <a:gd name="connsiteX414" fmla="*/ 3761770 w 5890422"/>
              <a:gd name="connsiteY414" fmla="*/ 1440446 h 1458849"/>
              <a:gd name="connsiteX415" fmla="*/ 3753369 w 5890422"/>
              <a:gd name="connsiteY415" fmla="*/ 1443747 h 1458849"/>
              <a:gd name="connsiteX416" fmla="*/ 3740668 w 5890422"/>
              <a:gd name="connsiteY416" fmla="*/ 1445047 h 1458849"/>
              <a:gd name="connsiteX417" fmla="*/ 3650856 w 5890422"/>
              <a:gd name="connsiteY417" fmla="*/ 1445047 h 1458849"/>
              <a:gd name="connsiteX418" fmla="*/ 3638255 w 5890422"/>
              <a:gd name="connsiteY418" fmla="*/ 1443847 h 1458849"/>
              <a:gd name="connsiteX419" fmla="*/ 3629854 w 5890422"/>
              <a:gd name="connsiteY419" fmla="*/ 1440246 h 1458849"/>
              <a:gd name="connsiteX420" fmla="*/ 3625253 w 5890422"/>
              <a:gd name="connsiteY420" fmla="*/ 1433145 h 1458849"/>
              <a:gd name="connsiteX421" fmla="*/ 3623853 w 5890422"/>
              <a:gd name="connsiteY421" fmla="*/ 1421044 h 1458849"/>
              <a:gd name="connsiteX422" fmla="*/ 3476435 w 5890422"/>
              <a:gd name="connsiteY422" fmla="*/ 1328432 h 1458849"/>
              <a:gd name="connsiteX423" fmla="*/ 3476435 w 5890422"/>
              <a:gd name="connsiteY423" fmla="*/ 1351035 h 1458849"/>
              <a:gd name="connsiteX424" fmla="*/ 3552644 w 5890422"/>
              <a:gd name="connsiteY424" fmla="*/ 1351035 h 1458849"/>
              <a:gd name="connsiteX425" fmla="*/ 3552644 w 5890422"/>
              <a:gd name="connsiteY425" fmla="*/ 1328432 h 1458849"/>
              <a:gd name="connsiteX426" fmla="*/ 2471509 w 5890422"/>
              <a:gd name="connsiteY426" fmla="*/ 1326832 h 1458849"/>
              <a:gd name="connsiteX427" fmla="*/ 2476310 w 5890422"/>
              <a:gd name="connsiteY427" fmla="*/ 1329332 h 1458849"/>
              <a:gd name="connsiteX428" fmla="*/ 2482110 w 5890422"/>
              <a:gd name="connsiteY428" fmla="*/ 1332633 h 1458849"/>
              <a:gd name="connsiteX429" fmla="*/ 2487711 w 5890422"/>
              <a:gd name="connsiteY429" fmla="*/ 1336133 h 1458849"/>
              <a:gd name="connsiteX430" fmla="*/ 2492112 w 5890422"/>
              <a:gd name="connsiteY430" fmla="*/ 1339234 h 1458849"/>
              <a:gd name="connsiteX431" fmla="*/ 2489312 w 5890422"/>
              <a:gd name="connsiteY431" fmla="*/ 1343834 h 1458849"/>
              <a:gd name="connsiteX432" fmla="*/ 2484811 w 5890422"/>
              <a:gd name="connsiteY432" fmla="*/ 1340734 h 1458849"/>
              <a:gd name="connsiteX433" fmla="*/ 2479210 w 5890422"/>
              <a:gd name="connsiteY433" fmla="*/ 1337233 h 1458849"/>
              <a:gd name="connsiteX434" fmla="*/ 2473509 w 5890422"/>
              <a:gd name="connsiteY434" fmla="*/ 1333933 h 1458849"/>
              <a:gd name="connsiteX435" fmla="*/ 2468709 w 5890422"/>
              <a:gd name="connsiteY435" fmla="*/ 1331433 h 1458849"/>
              <a:gd name="connsiteX436" fmla="*/ 3204200 w 5890422"/>
              <a:gd name="connsiteY436" fmla="*/ 1310230 h 1458849"/>
              <a:gd name="connsiteX437" fmla="*/ 3251006 w 5890422"/>
              <a:gd name="connsiteY437" fmla="*/ 1310230 h 1458849"/>
              <a:gd name="connsiteX438" fmla="*/ 3251006 w 5890422"/>
              <a:gd name="connsiteY438" fmla="*/ 1316631 h 1458849"/>
              <a:gd name="connsiteX439" fmla="*/ 3243106 w 5890422"/>
              <a:gd name="connsiteY439" fmla="*/ 1333133 h 1458849"/>
              <a:gd name="connsiteX440" fmla="*/ 3233404 w 5890422"/>
              <a:gd name="connsiteY440" fmla="*/ 1349635 h 1458849"/>
              <a:gd name="connsiteX441" fmla="*/ 3233404 w 5890422"/>
              <a:gd name="connsiteY441" fmla="*/ 1369037 h 1458849"/>
              <a:gd name="connsiteX442" fmla="*/ 3240405 w 5890422"/>
              <a:gd name="connsiteY442" fmla="*/ 1375438 h 1458849"/>
              <a:gd name="connsiteX443" fmla="*/ 3249206 w 5890422"/>
              <a:gd name="connsiteY443" fmla="*/ 1363837 h 1458849"/>
              <a:gd name="connsiteX444" fmla="*/ 3257408 w 5890422"/>
              <a:gd name="connsiteY444" fmla="*/ 1351435 h 1458849"/>
              <a:gd name="connsiteX445" fmla="*/ 3261808 w 5890422"/>
              <a:gd name="connsiteY445" fmla="*/ 1355036 h 1458849"/>
              <a:gd name="connsiteX446" fmla="*/ 3258008 w 5890422"/>
              <a:gd name="connsiteY446" fmla="*/ 1360836 h 1458849"/>
              <a:gd name="connsiteX447" fmla="*/ 3253407 w 5890422"/>
              <a:gd name="connsiteY447" fmla="*/ 1367337 h 1458849"/>
              <a:gd name="connsiteX448" fmla="*/ 3248706 w 5890422"/>
              <a:gd name="connsiteY448" fmla="*/ 1373738 h 1458849"/>
              <a:gd name="connsiteX449" fmla="*/ 3244406 w 5890422"/>
              <a:gd name="connsiteY449" fmla="*/ 1379239 h 1458849"/>
              <a:gd name="connsiteX450" fmla="*/ 3261808 w 5890422"/>
              <a:gd name="connsiteY450" fmla="*/ 1395641 h 1458849"/>
              <a:gd name="connsiteX451" fmla="*/ 3258208 w 5890422"/>
              <a:gd name="connsiteY451" fmla="*/ 1400441 h 1458849"/>
              <a:gd name="connsiteX452" fmla="*/ 3246506 w 5890422"/>
              <a:gd name="connsiteY452" fmla="*/ 1389040 h 1458849"/>
              <a:gd name="connsiteX453" fmla="*/ 3233404 w 5890422"/>
              <a:gd name="connsiteY453" fmla="*/ 1377038 h 1458849"/>
              <a:gd name="connsiteX454" fmla="*/ 3233404 w 5890422"/>
              <a:gd name="connsiteY454" fmla="*/ 1450248 h 1458849"/>
              <a:gd name="connsiteX455" fmla="*/ 3227004 w 5890422"/>
              <a:gd name="connsiteY455" fmla="*/ 1450248 h 1458849"/>
              <a:gd name="connsiteX456" fmla="*/ 3227004 w 5890422"/>
              <a:gd name="connsiteY456" fmla="*/ 1358836 h 1458849"/>
              <a:gd name="connsiteX457" fmla="*/ 3200400 w 5890422"/>
              <a:gd name="connsiteY457" fmla="*/ 1391440 h 1458849"/>
              <a:gd name="connsiteX458" fmla="*/ 3197000 w 5890422"/>
              <a:gd name="connsiteY458" fmla="*/ 1385439 h 1458849"/>
              <a:gd name="connsiteX459" fmla="*/ 3224003 w 5890422"/>
              <a:gd name="connsiteY459" fmla="*/ 1352535 h 1458849"/>
              <a:gd name="connsiteX460" fmla="*/ 3243806 w 5890422"/>
              <a:gd name="connsiteY460" fmla="*/ 1317031 h 1458849"/>
              <a:gd name="connsiteX461" fmla="*/ 3204200 w 5890422"/>
              <a:gd name="connsiteY461" fmla="*/ 1317031 h 1458849"/>
              <a:gd name="connsiteX462" fmla="*/ 3278210 w 5890422"/>
              <a:gd name="connsiteY462" fmla="*/ 1308030 h 1458849"/>
              <a:gd name="connsiteX463" fmla="*/ 3278210 w 5890422"/>
              <a:gd name="connsiteY463" fmla="*/ 1351835 h 1458849"/>
              <a:gd name="connsiteX464" fmla="*/ 3317215 w 5890422"/>
              <a:gd name="connsiteY464" fmla="*/ 1351835 h 1458849"/>
              <a:gd name="connsiteX465" fmla="*/ 3317215 w 5890422"/>
              <a:gd name="connsiteY465" fmla="*/ 1308030 h 1458849"/>
              <a:gd name="connsiteX466" fmla="*/ 1495187 w 5890422"/>
              <a:gd name="connsiteY466" fmla="*/ 1307430 h 1458849"/>
              <a:gd name="connsiteX467" fmla="*/ 1495187 w 5890422"/>
              <a:gd name="connsiteY467" fmla="*/ 1339634 h 1458849"/>
              <a:gd name="connsiteX468" fmla="*/ 1534392 w 5890422"/>
              <a:gd name="connsiteY468" fmla="*/ 1339634 h 1458849"/>
              <a:gd name="connsiteX469" fmla="*/ 1534392 w 5890422"/>
              <a:gd name="connsiteY469" fmla="*/ 1307430 h 1458849"/>
              <a:gd name="connsiteX470" fmla="*/ 2302088 w 5890422"/>
              <a:gd name="connsiteY470" fmla="*/ 1301829 h 1458849"/>
              <a:gd name="connsiteX471" fmla="*/ 2302088 w 5890422"/>
              <a:gd name="connsiteY471" fmla="*/ 1419844 h 1458849"/>
              <a:gd name="connsiteX472" fmla="*/ 2356695 w 5890422"/>
              <a:gd name="connsiteY472" fmla="*/ 1419844 h 1458849"/>
              <a:gd name="connsiteX473" fmla="*/ 2356695 w 5890422"/>
              <a:gd name="connsiteY473" fmla="*/ 1301829 h 1458849"/>
              <a:gd name="connsiteX474" fmla="*/ 2524916 w 5890422"/>
              <a:gd name="connsiteY474" fmla="*/ 1301029 h 1458849"/>
              <a:gd name="connsiteX475" fmla="*/ 2530717 w 5890422"/>
              <a:gd name="connsiteY475" fmla="*/ 1301429 h 1458849"/>
              <a:gd name="connsiteX476" fmla="*/ 2530717 w 5890422"/>
              <a:gd name="connsiteY476" fmla="*/ 1315831 h 1458849"/>
              <a:gd name="connsiteX477" fmla="*/ 2566521 w 5890422"/>
              <a:gd name="connsiteY477" fmla="*/ 1315831 h 1458849"/>
              <a:gd name="connsiteX478" fmla="*/ 2566521 w 5890422"/>
              <a:gd name="connsiteY478" fmla="*/ 1321231 h 1458849"/>
              <a:gd name="connsiteX479" fmla="*/ 2532317 w 5890422"/>
              <a:gd name="connsiteY479" fmla="*/ 1321231 h 1458849"/>
              <a:gd name="connsiteX480" fmla="*/ 2572122 w 5890422"/>
              <a:gd name="connsiteY480" fmla="*/ 1347235 h 1458849"/>
              <a:gd name="connsiteX481" fmla="*/ 2569521 w 5890422"/>
              <a:gd name="connsiteY481" fmla="*/ 1352635 h 1458849"/>
              <a:gd name="connsiteX482" fmla="*/ 2530717 w 5890422"/>
              <a:gd name="connsiteY482" fmla="*/ 1326832 h 1458849"/>
              <a:gd name="connsiteX483" fmla="*/ 2530717 w 5890422"/>
              <a:gd name="connsiteY483" fmla="*/ 1354635 h 1458849"/>
              <a:gd name="connsiteX484" fmla="*/ 2524916 w 5890422"/>
              <a:gd name="connsiteY484" fmla="*/ 1354635 h 1458849"/>
              <a:gd name="connsiteX485" fmla="*/ 2524916 w 5890422"/>
              <a:gd name="connsiteY485" fmla="*/ 1327032 h 1458849"/>
              <a:gd name="connsiteX486" fmla="*/ 2513315 w 5890422"/>
              <a:gd name="connsiteY486" fmla="*/ 1338133 h 1458849"/>
              <a:gd name="connsiteX487" fmla="*/ 2496712 w 5890422"/>
              <a:gd name="connsiteY487" fmla="*/ 1348635 h 1458849"/>
              <a:gd name="connsiteX488" fmla="*/ 2493712 w 5890422"/>
              <a:gd name="connsiteY488" fmla="*/ 1344034 h 1458849"/>
              <a:gd name="connsiteX489" fmla="*/ 2512014 w 5890422"/>
              <a:gd name="connsiteY489" fmla="*/ 1332633 h 1458849"/>
              <a:gd name="connsiteX490" fmla="*/ 2523516 w 5890422"/>
              <a:gd name="connsiteY490" fmla="*/ 1321231 h 1458849"/>
              <a:gd name="connsiteX491" fmla="*/ 2501313 w 5890422"/>
              <a:gd name="connsiteY491" fmla="*/ 1321231 h 1458849"/>
              <a:gd name="connsiteX492" fmla="*/ 2501313 w 5890422"/>
              <a:gd name="connsiteY492" fmla="*/ 1315831 h 1458849"/>
              <a:gd name="connsiteX493" fmla="*/ 2524916 w 5890422"/>
              <a:gd name="connsiteY493" fmla="*/ 1315831 h 1458849"/>
              <a:gd name="connsiteX494" fmla="*/ 2461108 w 5890422"/>
              <a:gd name="connsiteY494" fmla="*/ 1301029 h 1458849"/>
              <a:gd name="connsiteX495" fmla="*/ 2467109 w 5890422"/>
              <a:gd name="connsiteY495" fmla="*/ 1301429 h 1458849"/>
              <a:gd name="connsiteX496" fmla="*/ 2467109 w 5890422"/>
              <a:gd name="connsiteY496" fmla="*/ 1315831 h 1458849"/>
              <a:gd name="connsiteX497" fmla="*/ 2495712 w 5890422"/>
              <a:gd name="connsiteY497" fmla="*/ 1315831 h 1458849"/>
              <a:gd name="connsiteX498" fmla="*/ 2495712 w 5890422"/>
              <a:gd name="connsiteY498" fmla="*/ 1321231 h 1458849"/>
              <a:gd name="connsiteX499" fmla="*/ 2467109 w 5890422"/>
              <a:gd name="connsiteY499" fmla="*/ 1321231 h 1458849"/>
              <a:gd name="connsiteX500" fmla="*/ 2467109 w 5890422"/>
              <a:gd name="connsiteY500" fmla="*/ 1354635 h 1458849"/>
              <a:gd name="connsiteX501" fmla="*/ 2461108 w 5890422"/>
              <a:gd name="connsiteY501" fmla="*/ 1354635 h 1458849"/>
              <a:gd name="connsiteX502" fmla="*/ 2461108 w 5890422"/>
              <a:gd name="connsiteY502" fmla="*/ 1328032 h 1458849"/>
              <a:gd name="connsiteX503" fmla="*/ 2447006 w 5890422"/>
              <a:gd name="connsiteY503" fmla="*/ 1341034 h 1458849"/>
              <a:gd name="connsiteX504" fmla="*/ 2428104 w 5890422"/>
              <a:gd name="connsiteY504" fmla="*/ 1352435 h 1458849"/>
              <a:gd name="connsiteX505" fmla="*/ 2425104 w 5890422"/>
              <a:gd name="connsiteY505" fmla="*/ 1347435 h 1458849"/>
              <a:gd name="connsiteX506" fmla="*/ 2445706 w 5890422"/>
              <a:gd name="connsiteY506" fmla="*/ 1335233 h 1458849"/>
              <a:gd name="connsiteX507" fmla="*/ 2459908 w 5890422"/>
              <a:gd name="connsiteY507" fmla="*/ 1321231 h 1458849"/>
              <a:gd name="connsiteX508" fmla="*/ 2432104 w 5890422"/>
              <a:gd name="connsiteY508" fmla="*/ 1321231 h 1458849"/>
              <a:gd name="connsiteX509" fmla="*/ 2432104 w 5890422"/>
              <a:gd name="connsiteY509" fmla="*/ 1315831 h 1458849"/>
              <a:gd name="connsiteX510" fmla="*/ 2461108 w 5890422"/>
              <a:gd name="connsiteY510" fmla="*/ 1315831 h 1458849"/>
              <a:gd name="connsiteX511" fmla="*/ 2858558 w 5890422"/>
              <a:gd name="connsiteY511" fmla="*/ 1296428 h 1458849"/>
              <a:gd name="connsiteX512" fmla="*/ 2859758 w 5890422"/>
              <a:gd name="connsiteY512" fmla="*/ 1302629 h 1458849"/>
              <a:gd name="connsiteX513" fmla="*/ 2860958 w 5890422"/>
              <a:gd name="connsiteY513" fmla="*/ 1309530 h 1458849"/>
              <a:gd name="connsiteX514" fmla="*/ 2862058 w 5890422"/>
              <a:gd name="connsiteY514" fmla="*/ 1316531 h 1458849"/>
              <a:gd name="connsiteX515" fmla="*/ 2862958 w 5890422"/>
              <a:gd name="connsiteY515" fmla="*/ 1322631 h 1458849"/>
              <a:gd name="connsiteX516" fmla="*/ 2909764 w 5890422"/>
              <a:gd name="connsiteY516" fmla="*/ 1322631 h 1458849"/>
              <a:gd name="connsiteX517" fmla="*/ 2913465 w 5890422"/>
              <a:gd name="connsiteY517" fmla="*/ 1309530 h 1458849"/>
              <a:gd name="connsiteX518" fmla="*/ 2916365 w 5890422"/>
              <a:gd name="connsiteY518" fmla="*/ 1296428 h 1458849"/>
              <a:gd name="connsiteX519" fmla="*/ 1287361 w 5890422"/>
              <a:gd name="connsiteY519" fmla="*/ 1295428 h 1458849"/>
              <a:gd name="connsiteX520" fmla="*/ 1287361 w 5890422"/>
              <a:gd name="connsiteY520" fmla="*/ 1354236 h 1458849"/>
              <a:gd name="connsiteX521" fmla="*/ 1356570 w 5890422"/>
              <a:gd name="connsiteY521" fmla="*/ 1354236 h 1458849"/>
              <a:gd name="connsiteX522" fmla="*/ 1356570 w 5890422"/>
              <a:gd name="connsiteY522" fmla="*/ 1295428 h 1458849"/>
              <a:gd name="connsiteX523" fmla="*/ 2295287 w 5890422"/>
              <a:gd name="connsiteY523" fmla="*/ 1294628 h 1458849"/>
              <a:gd name="connsiteX524" fmla="*/ 2363496 w 5890422"/>
              <a:gd name="connsiteY524" fmla="*/ 1294628 h 1458849"/>
              <a:gd name="connsiteX525" fmla="*/ 2363496 w 5890422"/>
              <a:gd name="connsiteY525" fmla="*/ 1443247 h 1458849"/>
              <a:gd name="connsiteX526" fmla="*/ 2356695 w 5890422"/>
              <a:gd name="connsiteY526" fmla="*/ 1443247 h 1458849"/>
              <a:gd name="connsiteX527" fmla="*/ 2356695 w 5890422"/>
              <a:gd name="connsiteY527" fmla="*/ 1427245 h 1458849"/>
              <a:gd name="connsiteX528" fmla="*/ 2302088 w 5890422"/>
              <a:gd name="connsiteY528" fmla="*/ 1427245 h 1458849"/>
              <a:gd name="connsiteX529" fmla="*/ 2302088 w 5890422"/>
              <a:gd name="connsiteY529" fmla="*/ 1444847 h 1458849"/>
              <a:gd name="connsiteX530" fmla="*/ 2295287 w 5890422"/>
              <a:gd name="connsiteY530" fmla="*/ 1444847 h 1458849"/>
              <a:gd name="connsiteX531" fmla="*/ 2003651 w 5890422"/>
              <a:gd name="connsiteY531" fmla="*/ 1293028 h 1458849"/>
              <a:gd name="connsiteX532" fmla="*/ 2065859 w 5890422"/>
              <a:gd name="connsiteY532" fmla="*/ 1293028 h 1458849"/>
              <a:gd name="connsiteX533" fmla="*/ 2065859 w 5890422"/>
              <a:gd name="connsiteY533" fmla="*/ 1300029 h 1458849"/>
              <a:gd name="connsiteX534" fmla="*/ 2038255 w 5890422"/>
              <a:gd name="connsiteY534" fmla="*/ 1300029 h 1458849"/>
              <a:gd name="connsiteX535" fmla="*/ 2038255 w 5890422"/>
              <a:gd name="connsiteY535" fmla="*/ 1348835 h 1458849"/>
              <a:gd name="connsiteX536" fmla="*/ 2062658 w 5890422"/>
              <a:gd name="connsiteY536" fmla="*/ 1348835 h 1458849"/>
              <a:gd name="connsiteX537" fmla="*/ 2062658 w 5890422"/>
              <a:gd name="connsiteY537" fmla="*/ 1355636 h 1458849"/>
              <a:gd name="connsiteX538" fmla="*/ 2038255 w 5890422"/>
              <a:gd name="connsiteY538" fmla="*/ 1355636 h 1458849"/>
              <a:gd name="connsiteX539" fmla="*/ 2038255 w 5890422"/>
              <a:gd name="connsiteY539" fmla="*/ 1409642 h 1458849"/>
              <a:gd name="connsiteX540" fmla="*/ 2053757 w 5890422"/>
              <a:gd name="connsiteY540" fmla="*/ 1404742 h 1458849"/>
              <a:gd name="connsiteX541" fmla="*/ 2067459 w 5890422"/>
              <a:gd name="connsiteY541" fmla="*/ 1400041 h 1458849"/>
              <a:gd name="connsiteX542" fmla="*/ 2068259 w 5890422"/>
              <a:gd name="connsiteY542" fmla="*/ 1403842 h 1458849"/>
              <a:gd name="connsiteX543" fmla="*/ 2068859 w 5890422"/>
              <a:gd name="connsiteY543" fmla="*/ 1406842 h 1458849"/>
              <a:gd name="connsiteX544" fmla="*/ 2053057 w 5890422"/>
              <a:gd name="connsiteY544" fmla="*/ 1412143 h 1458849"/>
              <a:gd name="connsiteX545" fmla="*/ 2035055 w 5890422"/>
              <a:gd name="connsiteY545" fmla="*/ 1417743 h 1458849"/>
              <a:gd name="connsiteX546" fmla="*/ 2016953 w 5890422"/>
              <a:gd name="connsiteY546" fmla="*/ 1422944 h 1458849"/>
              <a:gd name="connsiteX547" fmla="*/ 2001051 w 5890422"/>
              <a:gd name="connsiteY547" fmla="*/ 1427245 h 1458849"/>
              <a:gd name="connsiteX548" fmla="*/ 1999450 w 5890422"/>
              <a:gd name="connsiteY548" fmla="*/ 1420644 h 1458849"/>
              <a:gd name="connsiteX549" fmla="*/ 2014352 w 5890422"/>
              <a:gd name="connsiteY549" fmla="*/ 1416743 h 1458849"/>
              <a:gd name="connsiteX550" fmla="*/ 2031454 w 5890422"/>
              <a:gd name="connsiteY550" fmla="*/ 1411843 h 1458849"/>
              <a:gd name="connsiteX551" fmla="*/ 2031454 w 5890422"/>
              <a:gd name="connsiteY551" fmla="*/ 1355636 h 1458849"/>
              <a:gd name="connsiteX552" fmla="*/ 2006651 w 5890422"/>
              <a:gd name="connsiteY552" fmla="*/ 1355636 h 1458849"/>
              <a:gd name="connsiteX553" fmla="*/ 2006651 w 5890422"/>
              <a:gd name="connsiteY553" fmla="*/ 1348835 h 1458849"/>
              <a:gd name="connsiteX554" fmla="*/ 2031454 w 5890422"/>
              <a:gd name="connsiteY554" fmla="*/ 1348835 h 1458849"/>
              <a:gd name="connsiteX555" fmla="*/ 2031454 w 5890422"/>
              <a:gd name="connsiteY555" fmla="*/ 1300029 h 1458849"/>
              <a:gd name="connsiteX556" fmla="*/ 2003651 w 5890422"/>
              <a:gd name="connsiteY556" fmla="*/ 1300029 h 1458849"/>
              <a:gd name="connsiteX557" fmla="*/ 891512 w 5890422"/>
              <a:gd name="connsiteY557" fmla="*/ 1291628 h 1458849"/>
              <a:gd name="connsiteX558" fmla="*/ 891512 w 5890422"/>
              <a:gd name="connsiteY558" fmla="*/ 1333833 h 1458849"/>
              <a:gd name="connsiteX559" fmla="*/ 952720 w 5890422"/>
              <a:gd name="connsiteY559" fmla="*/ 1333833 h 1458849"/>
              <a:gd name="connsiteX560" fmla="*/ 952720 w 5890422"/>
              <a:gd name="connsiteY560" fmla="*/ 1291628 h 1458849"/>
              <a:gd name="connsiteX561" fmla="*/ 1280360 w 5890422"/>
              <a:gd name="connsiteY561" fmla="*/ 1288427 h 1458849"/>
              <a:gd name="connsiteX562" fmla="*/ 1363571 w 5890422"/>
              <a:gd name="connsiteY562" fmla="*/ 1288427 h 1458849"/>
              <a:gd name="connsiteX563" fmla="*/ 1363571 w 5890422"/>
              <a:gd name="connsiteY563" fmla="*/ 1448847 h 1458849"/>
              <a:gd name="connsiteX564" fmla="*/ 1356570 w 5890422"/>
              <a:gd name="connsiteY564" fmla="*/ 1448847 h 1458849"/>
              <a:gd name="connsiteX565" fmla="*/ 1356570 w 5890422"/>
              <a:gd name="connsiteY565" fmla="*/ 1431245 h 1458849"/>
              <a:gd name="connsiteX566" fmla="*/ 1287361 w 5890422"/>
              <a:gd name="connsiteY566" fmla="*/ 1431245 h 1458849"/>
              <a:gd name="connsiteX567" fmla="*/ 1287361 w 5890422"/>
              <a:gd name="connsiteY567" fmla="*/ 1449047 h 1458849"/>
              <a:gd name="connsiteX568" fmla="*/ 1280360 w 5890422"/>
              <a:gd name="connsiteY568" fmla="*/ 1449047 h 1458849"/>
              <a:gd name="connsiteX569" fmla="*/ 1821428 w 5890422"/>
              <a:gd name="connsiteY569" fmla="*/ 1285427 h 1458849"/>
              <a:gd name="connsiteX570" fmla="*/ 1950644 w 5890422"/>
              <a:gd name="connsiteY570" fmla="*/ 1285427 h 1458849"/>
              <a:gd name="connsiteX571" fmla="*/ 1950644 w 5890422"/>
              <a:gd name="connsiteY571" fmla="*/ 1357036 h 1458849"/>
              <a:gd name="connsiteX572" fmla="*/ 1818828 w 5890422"/>
              <a:gd name="connsiteY572" fmla="*/ 1357036 h 1458849"/>
              <a:gd name="connsiteX573" fmla="*/ 1818828 w 5890422"/>
              <a:gd name="connsiteY573" fmla="*/ 1350635 h 1458849"/>
              <a:gd name="connsiteX574" fmla="*/ 1943843 w 5890422"/>
              <a:gd name="connsiteY574" fmla="*/ 1350635 h 1458849"/>
              <a:gd name="connsiteX575" fmla="*/ 1943843 w 5890422"/>
              <a:gd name="connsiteY575" fmla="*/ 1324632 h 1458849"/>
              <a:gd name="connsiteX576" fmla="*/ 1826829 w 5890422"/>
              <a:gd name="connsiteY576" fmla="*/ 1324632 h 1458849"/>
              <a:gd name="connsiteX577" fmla="*/ 1826829 w 5890422"/>
              <a:gd name="connsiteY577" fmla="*/ 1318431 h 1458849"/>
              <a:gd name="connsiteX578" fmla="*/ 1943843 w 5890422"/>
              <a:gd name="connsiteY578" fmla="*/ 1318431 h 1458849"/>
              <a:gd name="connsiteX579" fmla="*/ 1943843 w 5890422"/>
              <a:gd name="connsiteY579" fmla="*/ 1292028 h 1458849"/>
              <a:gd name="connsiteX580" fmla="*/ 1821428 w 5890422"/>
              <a:gd name="connsiteY580" fmla="*/ 1292028 h 1458849"/>
              <a:gd name="connsiteX581" fmla="*/ 601276 w 5890422"/>
              <a:gd name="connsiteY581" fmla="*/ 1284827 h 1458849"/>
              <a:gd name="connsiteX582" fmla="*/ 769897 w 5890422"/>
              <a:gd name="connsiteY582" fmla="*/ 1284827 h 1458849"/>
              <a:gd name="connsiteX583" fmla="*/ 769897 w 5890422"/>
              <a:gd name="connsiteY583" fmla="*/ 1291628 h 1458849"/>
              <a:gd name="connsiteX584" fmla="*/ 691687 w 5890422"/>
              <a:gd name="connsiteY584" fmla="*/ 1291628 h 1458849"/>
              <a:gd name="connsiteX585" fmla="*/ 689187 w 5890422"/>
              <a:gd name="connsiteY585" fmla="*/ 1300729 h 1458849"/>
              <a:gd name="connsiteX586" fmla="*/ 686186 w 5890422"/>
              <a:gd name="connsiteY586" fmla="*/ 1311230 h 1458849"/>
              <a:gd name="connsiteX587" fmla="*/ 683086 w 5890422"/>
              <a:gd name="connsiteY587" fmla="*/ 1321831 h 1458849"/>
              <a:gd name="connsiteX588" fmla="*/ 680085 w 5890422"/>
              <a:gd name="connsiteY588" fmla="*/ 1331233 h 1458849"/>
              <a:gd name="connsiteX589" fmla="*/ 756095 w 5890422"/>
              <a:gd name="connsiteY589" fmla="*/ 1331233 h 1458849"/>
              <a:gd name="connsiteX590" fmla="*/ 756095 w 5890422"/>
              <a:gd name="connsiteY590" fmla="*/ 1424844 h 1458849"/>
              <a:gd name="connsiteX591" fmla="*/ 755095 w 5890422"/>
              <a:gd name="connsiteY591" fmla="*/ 1434045 h 1458849"/>
              <a:gd name="connsiteX592" fmla="*/ 751594 w 5890422"/>
              <a:gd name="connsiteY592" fmla="*/ 1439546 h 1458849"/>
              <a:gd name="connsiteX593" fmla="*/ 744894 w 5890422"/>
              <a:gd name="connsiteY593" fmla="*/ 1442547 h 1458849"/>
              <a:gd name="connsiteX594" fmla="*/ 734292 w 5890422"/>
              <a:gd name="connsiteY594" fmla="*/ 1444047 h 1458849"/>
              <a:gd name="connsiteX595" fmla="*/ 723091 w 5890422"/>
              <a:gd name="connsiteY595" fmla="*/ 1445047 h 1458849"/>
              <a:gd name="connsiteX596" fmla="*/ 720891 w 5890422"/>
              <a:gd name="connsiteY596" fmla="*/ 1438446 h 1458849"/>
              <a:gd name="connsiteX597" fmla="*/ 732692 w 5890422"/>
              <a:gd name="connsiteY597" fmla="*/ 1437246 h 1458849"/>
              <a:gd name="connsiteX598" fmla="*/ 741293 w 5890422"/>
              <a:gd name="connsiteY598" fmla="*/ 1436046 h 1458849"/>
              <a:gd name="connsiteX599" fmla="*/ 746194 w 5890422"/>
              <a:gd name="connsiteY599" fmla="*/ 1434045 h 1458849"/>
              <a:gd name="connsiteX600" fmla="*/ 748394 w 5890422"/>
              <a:gd name="connsiteY600" fmla="*/ 1430145 h 1458849"/>
              <a:gd name="connsiteX601" fmla="*/ 748894 w 5890422"/>
              <a:gd name="connsiteY601" fmla="*/ 1423444 h 1458849"/>
              <a:gd name="connsiteX602" fmla="*/ 748894 w 5890422"/>
              <a:gd name="connsiteY602" fmla="*/ 1338233 h 1458849"/>
              <a:gd name="connsiteX603" fmla="*/ 711089 w 5890422"/>
              <a:gd name="connsiteY603" fmla="*/ 1338233 h 1458849"/>
              <a:gd name="connsiteX604" fmla="*/ 711089 w 5890422"/>
              <a:gd name="connsiteY604" fmla="*/ 1435646 h 1458849"/>
              <a:gd name="connsiteX605" fmla="*/ 704088 w 5890422"/>
              <a:gd name="connsiteY605" fmla="*/ 1435646 h 1458849"/>
              <a:gd name="connsiteX606" fmla="*/ 704088 w 5890422"/>
              <a:gd name="connsiteY606" fmla="*/ 1338233 h 1458849"/>
              <a:gd name="connsiteX607" fmla="*/ 666684 w 5890422"/>
              <a:gd name="connsiteY607" fmla="*/ 1338233 h 1458849"/>
              <a:gd name="connsiteX608" fmla="*/ 666684 w 5890422"/>
              <a:gd name="connsiteY608" fmla="*/ 1435646 h 1458849"/>
              <a:gd name="connsiteX609" fmla="*/ 659684 w 5890422"/>
              <a:gd name="connsiteY609" fmla="*/ 1435646 h 1458849"/>
              <a:gd name="connsiteX610" fmla="*/ 659684 w 5890422"/>
              <a:gd name="connsiteY610" fmla="*/ 1338233 h 1458849"/>
              <a:gd name="connsiteX611" fmla="*/ 622078 w 5890422"/>
              <a:gd name="connsiteY611" fmla="*/ 1338233 h 1458849"/>
              <a:gd name="connsiteX612" fmla="*/ 622078 w 5890422"/>
              <a:gd name="connsiteY612" fmla="*/ 1445447 h 1458849"/>
              <a:gd name="connsiteX613" fmla="*/ 614877 w 5890422"/>
              <a:gd name="connsiteY613" fmla="*/ 1445447 h 1458849"/>
              <a:gd name="connsiteX614" fmla="*/ 614877 w 5890422"/>
              <a:gd name="connsiteY614" fmla="*/ 1331233 h 1458849"/>
              <a:gd name="connsiteX615" fmla="*/ 672485 w 5890422"/>
              <a:gd name="connsiteY615" fmla="*/ 1331233 h 1458849"/>
              <a:gd name="connsiteX616" fmla="*/ 675285 w 5890422"/>
              <a:gd name="connsiteY616" fmla="*/ 1322032 h 1458849"/>
              <a:gd name="connsiteX617" fmla="*/ 678485 w 5890422"/>
              <a:gd name="connsiteY617" fmla="*/ 1311430 h 1458849"/>
              <a:gd name="connsiteX618" fmla="*/ 681486 w 5890422"/>
              <a:gd name="connsiteY618" fmla="*/ 1300829 h 1458849"/>
              <a:gd name="connsiteX619" fmla="*/ 683886 w 5890422"/>
              <a:gd name="connsiteY619" fmla="*/ 1291628 h 1458849"/>
              <a:gd name="connsiteX620" fmla="*/ 601276 w 5890422"/>
              <a:gd name="connsiteY620" fmla="*/ 1291628 h 1458849"/>
              <a:gd name="connsiteX621" fmla="*/ 884711 w 5890422"/>
              <a:gd name="connsiteY621" fmla="*/ 1284627 h 1458849"/>
              <a:gd name="connsiteX622" fmla="*/ 959320 w 5890422"/>
              <a:gd name="connsiteY622" fmla="*/ 1284627 h 1458849"/>
              <a:gd name="connsiteX623" fmla="*/ 959320 w 5890422"/>
              <a:gd name="connsiteY623" fmla="*/ 1426045 h 1458849"/>
              <a:gd name="connsiteX624" fmla="*/ 958320 w 5890422"/>
              <a:gd name="connsiteY624" fmla="*/ 1435446 h 1458849"/>
              <a:gd name="connsiteX625" fmla="*/ 954720 w 5890422"/>
              <a:gd name="connsiteY625" fmla="*/ 1441146 h 1458849"/>
              <a:gd name="connsiteX626" fmla="*/ 947919 w 5890422"/>
              <a:gd name="connsiteY626" fmla="*/ 1444147 h 1458849"/>
              <a:gd name="connsiteX627" fmla="*/ 937518 w 5890422"/>
              <a:gd name="connsiteY627" fmla="*/ 1445647 h 1458849"/>
              <a:gd name="connsiteX628" fmla="*/ 919515 w 5890422"/>
              <a:gd name="connsiteY628" fmla="*/ 1447247 h 1458849"/>
              <a:gd name="connsiteX629" fmla="*/ 917715 w 5890422"/>
              <a:gd name="connsiteY629" fmla="*/ 1440046 h 1458849"/>
              <a:gd name="connsiteX630" fmla="*/ 936518 w 5890422"/>
              <a:gd name="connsiteY630" fmla="*/ 1438646 h 1458849"/>
              <a:gd name="connsiteX631" fmla="*/ 944619 w 5890422"/>
              <a:gd name="connsiteY631" fmla="*/ 1437646 h 1458849"/>
              <a:gd name="connsiteX632" fmla="*/ 949519 w 5890422"/>
              <a:gd name="connsiteY632" fmla="*/ 1435646 h 1458849"/>
              <a:gd name="connsiteX633" fmla="*/ 952019 w 5890422"/>
              <a:gd name="connsiteY633" fmla="*/ 1431745 h 1458849"/>
              <a:gd name="connsiteX634" fmla="*/ 952720 w 5890422"/>
              <a:gd name="connsiteY634" fmla="*/ 1424844 h 1458849"/>
              <a:gd name="connsiteX635" fmla="*/ 952720 w 5890422"/>
              <a:gd name="connsiteY635" fmla="*/ 1388240 h 1458849"/>
              <a:gd name="connsiteX636" fmla="*/ 890112 w 5890422"/>
              <a:gd name="connsiteY636" fmla="*/ 1388240 h 1458849"/>
              <a:gd name="connsiteX637" fmla="*/ 886311 w 5890422"/>
              <a:gd name="connsiteY637" fmla="*/ 1408142 h 1458849"/>
              <a:gd name="connsiteX638" fmla="*/ 879410 w 5890422"/>
              <a:gd name="connsiteY638" fmla="*/ 1424244 h 1458849"/>
              <a:gd name="connsiteX639" fmla="*/ 868709 w 5890422"/>
              <a:gd name="connsiteY639" fmla="*/ 1438546 h 1458849"/>
              <a:gd name="connsiteX640" fmla="*/ 853507 w 5890422"/>
              <a:gd name="connsiteY640" fmla="*/ 1452848 h 1458849"/>
              <a:gd name="connsiteX641" fmla="*/ 848106 w 5890422"/>
              <a:gd name="connsiteY641" fmla="*/ 1448047 h 1458849"/>
              <a:gd name="connsiteX642" fmla="*/ 866309 w 5890422"/>
              <a:gd name="connsiteY642" fmla="*/ 1430745 h 1458849"/>
              <a:gd name="connsiteX643" fmla="*/ 877510 w 5890422"/>
              <a:gd name="connsiteY643" fmla="*/ 1412243 h 1458849"/>
              <a:gd name="connsiteX644" fmla="*/ 883111 w 5890422"/>
              <a:gd name="connsiteY644" fmla="*/ 1387440 h 1458849"/>
              <a:gd name="connsiteX645" fmla="*/ 884711 w 5890422"/>
              <a:gd name="connsiteY645" fmla="*/ 1351235 h 1458849"/>
              <a:gd name="connsiteX646" fmla="*/ 1214952 w 5890422"/>
              <a:gd name="connsiteY646" fmla="*/ 1283427 h 1458849"/>
              <a:gd name="connsiteX647" fmla="*/ 1266359 w 5890422"/>
              <a:gd name="connsiteY647" fmla="*/ 1283427 h 1458849"/>
              <a:gd name="connsiteX648" fmla="*/ 1266359 w 5890422"/>
              <a:gd name="connsiteY648" fmla="*/ 1290427 h 1458849"/>
              <a:gd name="connsiteX649" fmla="*/ 1248757 w 5890422"/>
              <a:gd name="connsiteY649" fmla="*/ 1340434 h 1458849"/>
              <a:gd name="connsiteX650" fmla="*/ 1262858 w 5890422"/>
              <a:gd name="connsiteY650" fmla="*/ 1364037 h 1458849"/>
              <a:gd name="connsiteX651" fmla="*/ 1267359 w 5890422"/>
              <a:gd name="connsiteY651" fmla="*/ 1386840 h 1458849"/>
              <a:gd name="connsiteX652" fmla="*/ 1261358 w 5890422"/>
              <a:gd name="connsiteY652" fmla="*/ 1406542 h 1458849"/>
              <a:gd name="connsiteX653" fmla="*/ 1241356 w 5890422"/>
              <a:gd name="connsiteY653" fmla="*/ 1413643 h 1458849"/>
              <a:gd name="connsiteX654" fmla="*/ 1230754 w 5890422"/>
              <a:gd name="connsiteY654" fmla="*/ 1414443 h 1458849"/>
              <a:gd name="connsiteX655" fmla="*/ 1228354 w 5890422"/>
              <a:gd name="connsiteY655" fmla="*/ 1407242 h 1458849"/>
              <a:gd name="connsiteX656" fmla="*/ 1239355 w 5890422"/>
              <a:gd name="connsiteY656" fmla="*/ 1406442 h 1458849"/>
              <a:gd name="connsiteX657" fmla="*/ 1249257 w 5890422"/>
              <a:gd name="connsiteY657" fmla="*/ 1405042 h 1458849"/>
              <a:gd name="connsiteX658" fmla="*/ 1255857 w 5890422"/>
              <a:gd name="connsiteY658" fmla="*/ 1401741 h 1458849"/>
              <a:gd name="connsiteX659" fmla="*/ 1259458 w 5890422"/>
              <a:gd name="connsiteY659" fmla="*/ 1395641 h 1458849"/>
              <a:gd name="connsiteX660" fmla="*/ 1260558 w 5890422"/>
              <a:gd name="connsiteY660" fmla="*/ 1385639 h 1458849"/>
              <a:gd name="connsiteX661" fmla="*/ 1256057 w 5890422"/>
              <a:gd name="connsiteY661" fmla="*/ 1364637 h 1458849"/>
              <a:gd name="connsiteX662" fmla="*/ 1241556 w 5890422"/>
              <a:gd name="connsiteY662" fmla="*/ 1341834 h 1458849"/>
              <a:gd name="connsiteX663" fmla="*/ 1259358 w 5890422"/>
              <a:gd name="connsiteY663" fmla="*/ 1290628 h 1458849"/>
              <a:gd name="connsiteX664" fmla="*/ 1221953 w 5890422"/>
              <a:gd name="connsiteY664" fmla="*/ 1290628 h 1458849"/>
              <a:gd name="connsiteX665" fmla="*/ 1221953 w 5890422"/>
              <a:gd name="connsiteY665" fmla="*/ 1450648 h 1458849"/>
              <a:gd name="connsiteX666" fmla="*/ 1214952 w 5890422"/>
              <a:gd name="connsiteY666" fmla="*/ 1450648 h 1458849"/>
              <a:gd name="connsiteX667" fmla="*/ 814302 w 5890422"/>
              <a:gd name="connsiteY667" fmla="*/ 1283027 h 1458849"/>
              <a:gd name="connsiteX668" fmla="*/ 864709 w 5890422"/>
              <a:gd name="connsiteY668" fmla="*/ 1283027 h 1458849"/>
              <a:gd name="connsiteX669" fmla="*/ 864709 w 5890422"/>
              <a:gd name="connsiteY669" fmla="*/ 1290028 h 1458849"/>
              <a:gd name="connsiteX670" fmla="*/ 846906 w 5890422"/>
              <a:gd name="connsiteY670" fmla="*/ 1338233 h 1458849"/>
              <a:gd name="connsiteX671" fmla="*/ 862908 w 5890422"/>
              <a:gd name="connsiteY671" fmla="*/ 1360636 h 1458849"/>
              <a:gd name="connsiteX672" fmla="*/ 867709 w 5890422"/>
              <a:gd name="connsiteY672" fmla="*/ 1381239 h 1458849"/>
              <a:gd name="connsiteX673" fmla="*/ 866109 w 5890422"/>
              <a:gd name="connsiteY673" fmla="*/ 1392940 h 1458849"/>
              <a:gd name="connsiteX674" fmla="*/ 861008 w 5890422"/>
              <a:gd name="connsiteY674" fmla="*/ 1400541 h 1458849"/>
              <a:gd name="connsiteX675" fmla="*/ 852007 w 5890422"/>
              <a:gd name="connsiteY675" fmla="*/ 1404842 h 1458849"/>
              <a:gd name="connsiteX676" fmla="*/ 838705 w 5890422"/>
              <a:gd name="connsiteY676" fmla="*/ 1406842 h 1458849"/>
              <a:gd name="connsiteX677" fmla="*/ 828504 w 5890422"/>
              <a:gd name="connsiteY677" fmla="*/ 1407642 h 1458849"/>
              <a:gd name="connsiteX678" fmla="*/ 826504 w 5890422"/>
              <a:gd name="connsiteY678" fmla="*/ 1400841 h 1458849"/>
              <a:gd name="connsiteX679" fmla="*/ 837105 w 5890422"/>
              <a:gd name="connsiteY679" fmla="*/ 1400041 h 1458849"/>
              <a:gd name="connsiteX680" fmla="*/ 848307 w 5890422"/>
              <a:gd name="connsiteY680" fmla="*/ 1398441 h 1458849"/>
              <a:gd name="connsiteX681" fmla="*/ 855807 w 5890422"/>
              <a:gd name="connsiteY681" fmla="*/ 1395341 h 1458849"/>
              <a:gd name="connsiteX682" fmla="*/ 859908 w 5890422"/>
              <a:gd name="connsiteY682" fmla="*/ 1389740 h 1458849"/>
              <a:gd name="connsiteX683" fmla="*/ 861108 w 5890422"/>
              <a:gd name="connsiteY683" fmla="*/ 1380639 h 1458849"/>
              <a:gd name="connsiteX684" fmla="*/ 856207 w 5890422"/>
              <a:gd name="connsiteY684" fmla="*/ 1361536 h 1458849"/>
              <a:gd name="connsiteX685" fmla="*/ 839705 w 5890422"/>
              <a:gd name="connsiteY685" fmla="*/ 1339834 h 1458849"/>
              <a:gd name="connsiteX686" fmla="*/ 857908 w 5890422"/>
              <a:gd name="connsiteY686" fmla="*/ 1290028 h 1458849"/>
              <a:gd name="connsiteX687" fmla="*/ 820903 w 5890422"/>
              <a:gd name="connsiteY687" fmla="*/ 1290028 h 1458849"/>
              <a:gd name="connsiteX688" fmla="*/ 820903 w 5890422"/>
              <a:gd name="connsiteY688" fmla="*/ 1450648 h 1458849"/>
              <a:gd name="connsiteX689" fmla="*/ 814302 w 5890422"/>
              <a:gd name="connsiteY689" fmla="*/ 1450648 h 1458849"/>
              <a:gd name="connsiteX690" fmla="*/ 3141193 w 5890422"/>
              <a:gd name="connsiteY690" fmla="*/ 1280426 h 1458849"/>
              <a:gd name="connsiteX691" fmla="*/ 3146594 w 5890422"/>
              <a:gd name="connsiteY691" fmla="*/ 1285327 h 1458849"/>
              <a:gd name="connsiteX692" fmla="*/ 3153294 w 5890422"/>
              <a:gd name="connsiteY692" fmla="*/ 1291928 h 1458849"/>
              <a:gd name="connsiteX693" fmla="*/ 3160095 w 5890422"/>
              <a:gd name="connsiteY693" fmla="*/ 1299029 h 1458849"/>
              <a:gd name="connsiteX694" fmla="*/ 3165796 w 5890422"/>
              <a:gd name="connsiteY694" fmla="*/ 1305229 h 1458849"/>
              <a:gd name="connsiteX695" fmla="*/ 3161596 w 5890422"/>
              <a:gd name="connsiteY695" fmla="*/ 1309630 h 1458849"/>
              <a:gd name="connsiteX696" fmla="*/ 3155895 w 5890422"/>
              <a:gd name="connsiteY696" fmla="*/ 1303229 h 1458849"/>
              <a:gd name="connsiteX697" fmla="*/ 3149094 w 5890422"/>
              <a:gd name="connsiteY697" fmla="*/ 1296128 h 1458849"/>
              <a:gd name="connsiteX698" fmla="*/ 3142393 w 5890422"/>
              <a:gd name="connsiteY698" fmla="*/ 1289427 h 1458849"/>
              <a:gd name="connsiteX699" fmla="*/ 3136992 w 5890422"/>
              <a:gd name="connsiteY699" fmla="*/ 1284427 h 1458849"/>
              <a:gd name="connsiteX700" fmla="*/ 540868 w 5890422"/>
              <a:gd name="connsiteY700" fmla="*/ 1280426 h 1458849"/>
              <a:gd name="connsiteX701" fmla="*/ 546269 w 5890422"/>
              <a:gd name="connsiteY701" fmla="*/ 1285327 h 1458849"/>
              <a:gd name="connsiteX702" fmla="*/ 552970 w 5890422"/>
              <a:gd name="connsiteY702" fmla="*/ 1291928 h 1458849"/>
              <a:gd name="connsiteX703" fmla="*/ 559770 w 5890422"/>
              <a:gd name="connsiteY703" fmla="*/ 1299029 h 1458849"/>
              <a:gd name="connsiteX704" fmla="*/ 565471 w 5890422"/>
              <a:gd name="connsiteY704" fmla="*/ 1305229 h 1458849"/>
              <a:gd name="connsiteX705" fmla="*/ 561271 w 5890422"/>
              <a:gd name="connsiteY705" fmla="*/ 1309630 h 1458849"/>
              <a:gd name="connsiteX706" fmla="*/ 555571 w 5890422"/>
              <a:gd name="connsiteY706" fmla="*/ 1303229 h 1458849"/>
              <a:gd name="connsiteX707" fmla="*/ 548770 w 5890422"/>
              <a:gd name="connsiteY707" fmla="*/ 1296128 h 1458849"/>
              <a:gd name="connsiteX708" fmla="*/ 542068 w 5890422"/>
              <a:gd name="connsiteY708" fmla="*/ 1289427 h 1458849"/>
              <a:gd name="connsiteX709" fmla="*/ 536668 w 5890422"/>
              <a:gd name="connsiteY709" fmla="*/ 1284427 h 1458849"/>
              <a:gd name="connsiteX710" fmla="*/ 2278085 w 5890422"/>
              <a:gd name="connsiteY710" fmla="*/ 1276026 h 1458849"/>
              <a:gd name="connsiteX711" fmla="*/ 2279485 w 5890422"/>
              <a:gd name="connsiteY711" fmla="*/ 1282627 h 1458849"/>
              <a:gd name="connsiteX712" fmla="*/ 2264183 w 5890422"/>
              <a:gd name="connsiteY712" fmla="*/ 1287327 h 1458849"/>
              <a:gd name="connsiteX713" fmla="*/ 2246881 w 5890422"/>
              <a:gd name="connsiteY713" fmla="*/ 1291828 h 1458849"/>
              <a:gd name="connsiteX714" fmla="*/ 2246881 w 5890422"/>
              <a:gd name="connsiteY714" fmla="*/ 1328632 h 1458849"/>
              <a:gd name="connsiteX715" fmla="*/ 2285286 w 5890422"/>
              <a:gd name="connsiteY715" fmla="*/ 1328632 h 1458849"/>
              <a:gd name="connsiteX716" fmla="*/ 2285286 w 5890422"/>
              <a:gd name="connsiteY716" fmla="*/ 1335433 h 1458849"/>
              <a:gd name="connsiteX717" fmla="*/ 2246881 w 5890422"/>
              <a:gd name="connsiteY717" fmla="*/ 1335433 h 1458849"/>
              <a:gd name="connsiteX718" fmla="*/ 2246881 w 5890422"/>
              <a:gd name="connsiteY718" fmla="*/ 1450848 h 1458849"/>
              <a:gd name="connsiteX719" fmla="*/ 2240080 w 5890422"/>
              <a:gd name="connsiteY719" fmla="*/ 1450848 h 1458849"/>
              <a:gd name="connsiteX720" fmla="*/ 2240080 w 5890422"/>
              <a:gd name="connsiteY720" fmla="*/ 1350435 h 1458849"/>
              <a:gd name="connsiteX721" fmla="*/ 2223278 w 5890422"/>
              <a:gd name="connsiteY721" fmla="*/ 1382739 h 1458849"/>
              <a:gd name="connsiteX722" fmla="*/ 2202076 w 5890422"/>
              <a:gd name="connsiteY722" fmla="*/ 1412243 h 1458849"/>
              <a:gd name="connsiteX723" fmla="*/ 2198075 w 5890422"/>
              <a:gd name="connsiteY723" fmla="*/ 1406242 h 1458849"/>
              <a:gd name="connsiteX724" fmla="*/ 2222178 w 5890422"/>
              <a:gd name="connsiteY724" fmla="*/ 1372238 h 1458849"/>
              <a:gd name="connsiteX725" fmla="*/ 2239880 w 5890422"/>
              <a:gd name="connsiteY725" fmla="*/ 1335433 h 1458849"/>
              <a:gd name="connsiteX726" fmla="*/ 2203076 w 5890422"/>
              <a:gd name="connsiteY726" fmla="*/ 1335433 h 1458849"/>
              <a:gd name="connsiteX727" fmla="*/ 2203076 w 5890422"/>
              <a:gd name="connsiteY727" fmla="*/ 1328632 h 1458849"/>
              <a:gd name="connsiteX728" fmla="*/ 2240080 w 5890422"/>
              <a:gd name="connsiteY728" fmla="*/ 1328632 h 1458849"/>
              <a:gd name="connsiteX729" fmla="*/ 2240080 w 5890422"/>
              <a:gd name="connsiteY729" fmla="*/ 1293628 h 1458849"/>
              <a:gd name="connsiteX730" fmla="*/ 2222378 w 5890422"/>
              <a:gd name="connsiteY730" fmla="*/ 1297528 h 1458849"/>
              <a:gd name="connsiteX731" fmla="*/ 2206676 w 5890422"/>
              <a:gd name="connsiteY731" fmla="*/ 1300429 h 1458849"/>
              <a:gd name="connsiteX732" fmla="*/ 2205876 w 5890422"/>
              <a:gd name="connsiteY732" fmla="*/ 1293828 h 1458849"/>
              <a:gd name="connsiteX733" fmla="*/ 2222878 w 5890422"/>
              <a:gd name="connsiteY733" fmla="*/ 1290427 h 1458849"/>
              <a:gd name="connsiteX734" fmla="*/ 2241981 w 5890422"/>
              <a:gd name="connsiteY734" fmla="*/ 1286127 h 1458849"/>
              <a:gd name="connsiteX735" fmla="*/ 2261083 w 5890422"/>
              <a:gd name="connsiteY735" fmla="*/ 1281226 h 1458849"/>
              <a:gd name="connsiteX736" fmla="*/ 2278085 w 5890422"/>
              <a:gd name="connsiteY736" fmla="*/ 1276026 h 1458849"/>
              <a:gd name="connsiteX737" fmla="*/ 1488587 w 5890422"/>
              <a:gd name="connsiteY737" fmla="*/ 1273825 h 1458849"/>
              <a:gd name="connsiteX738" fmla="*/ 1495187 w 5890422"/>
              <a:gd name="connsiteY738" fmla="*/ 1274225 h 1458849"/>
              <a:gd name="connsiteX739" fmla="*/ 1495187 w 5890422"/>
              <a:gd name="connsiteY739" fmla="*/ 1301229 h 1458849"/>
              <a:gd name="connsiteX740" fmla="*/ 1534392 w 5890422"/>
              <a:gd name="connsiteY740" fmla="*/ 1301229 h 1458849"/>
              <a:gd name="connsiteX741" fmla="*/ 1534392 w 5890422"/>
              <a:gd name="connsiteY741" fmla="*/ 1273825 h 1458849"/>
              <a:gd name="connsiteX742" fmla="*/ 1540993 w 5890422"/>
              <a:gd name="connsiteY742" fmla="*/ 1274225 h 1458849"/>
              <a:gd name="connsiteX743" fmla="*/ 1540993 w 5890422"/>
              <a:gd name="connsiteY743" fmla="*/ 1301229 h 1458849"/>
              <a:gd name="connsiteX744" fmla="*/ 1570597 w 5890422"/>
              <a:gd name="connsiteY744" fmla="*/ 1301229 h 1458849"/>
              <a:gd name="connsiteX745" fmla="*/ 1570597 w 5890422"/>
              <a:gd name="connsiteY745" fmla="*/ 1307430 h 1458849"/>
              <a:gd name="connsiteX746" fmla="*/ 1540993 w 5890422"/>
              <a:gd name="connsiteY746" fmla="*/ 1307430 h 1458849"/>
              <a:gd name="connsiteX747" fmla="*/ 1540993 w 5890422"/>
              <a:gd name="connsiteY747" fmla="*/ 1339634 h 1458849"/>
              <a:gd name="connsiteX748" fmla="*/ 1578598 w 5890422"/>
              <a:gd name="connsiteY748" fmla="*/ 1339634 h 1458849"/>
              <a:gd name="connsiteX749" fmla="*/ 1578598 w 5890422"/>
              <a:gd name="connsiteY749" fmla="*/ 1346034 h 1458849"/>
              <a:gd name="connsiteX750" fmla="*/ 1459183 w 5890422"/>
              <a:gd name="connsiteY750" fmla="*/ 1346034 h 1458849"/>
              <a:gd name="connsiteX751" fmla="*/ 1459183 w 5890422"/>
              <a:gd name="connsiteY751" fmla="*/ 1339634 h 1458849"/>
              <a:gd name="connsiteX752" fmla="*/ 1488587 w 5890422"/>
              <a:gd name="connsiteY752" fmla="*/ 1339634 h 1458849"/>
              <a:gd name="connsiteX753" fmla="*/ 1488587 w 5890422"/>
              <a:gd name="connsiteY753" fmla="*/ 1307430 h 1458849"/>
              <a:gd name="connsiteX754" fmla="*/ 1465584 w 5890422"/>
              <a:gd name="connsiteY754" fmla="*/ 1307430 h 1458849"/>
              <a:gd name="connsiteX755" fmla="*/ 1465584 w 5890422"/>
              <a:gd name="connsiteY755" fmla="*/ 1301229 h 1458849"/>
              <a:gd name="connsiteX756" fmla="*/ 1488587 w 5890422"/>
              <a:gd name="connsiteY756" fmla="*/ 1301229 h 1458849"/>
              <a:gd name="connsiteX757" fmla="*/ 3431629 w 5890422"/>
              <a:gd name="connsiteY757" fmla="*/ 1273425 h 1458849"/>
              <a:gd name="connsiteX758" fmla="*/ 3438430 w 5890422"/>
              <a:gd name="connsiteY758" fmla="*/ 1273825 h 1458849"/>
              <a:gd name="connsiteX759" fmla="*/ 3438430 w 5890422"/>
              <a:gd name="connsiteY759" fmla="*/ 1311430 h 1458849"/>
              <a:gd name="connsiteX760" fmla="*/ 3463433 w 5890422"/>
              <a:gd name="connsiteY760" fmla="*/ 1311430 h 1458849"/>
              <a:gd name="connsiteX761" fmla="*/ 3463433 w 5890422"/>
              <a:gd name="connsiteY761" fmla="*/ 1318031 h 1458849"/>
              <a:gd name="connsiteX762" fmla="*/ 3438430 w 5890422"/>
              <a:gd name="connsiteY762" fmla="*/ 1318031 h 1458849"/>
              <a:gd name="connsiteX763" fmla="*/ 3438430 w 5890422"/>
              <a:gd name="connsiteY763" fmla="*/ 1358236 h 1458849"/>
              <a:gd name="connsiteX764" fmla="*/ 3450632 w 5890422"/>
              <a:gd name="connsiteY764" fmla="*/ 1353335 h 1458849"/>
              <a:gd name="connsiteX765" fmla="*/ 3460633 w 5890422"/>
              <a:gd name="connsiteY765" fmla="*/ 1349035 h 1458849"/>
              <a:gd name="connsiteX766" fmla="*/ 3461433 w 5890422"/>
              <a:gd name="connsiteY766" fmla="*/ 1351835 h 1458849"/>
              <a:gd name="connsiteX767" fmla="*/ 3462433 w 5890422"/>
              <a:gd name="connsiteY767" fmla="*/ 1355436 h 1458849"/>
              <a:gd name="connsiteX768" fmla="*/ 3451632 w 5890422"/>
              <a:gd name="connsiteY768" fmla="*/ 1360136 h 1458849"/>
              <a:gd name="connsiteX769" fmla="*/ 3438430 w 5890422"/>
              <a:gd name="connsiteY769" fmla="*/ 1365437 h 1458849"/>
              <a:gd name="connsiteX770" fmla="*/ 3438430 w 5890422"/>
              <a:gd name="connsiteY770" fmla="*/ 1427245 h 1458849"/>
              <a:gd name="connsiteX771" fmla="*/ 3437530 w 5890422"/>
              <a:gd name="connsiteY771" fmla="*/ 1435346 h 1458849"/>
              <a:gd name="connsiteX772" fmla="*/ 3434530 w 5890422"/>
              <a:gd name="connsiteY772" fmla="*/ 1440246 h 1458849"/>
              <a:gd name="connsiteX773" fmla="*/ 3428829 w 5890422"/>
              <a:gd name="connsiteY773" fmla="*/ 1442947 h 1458849"/>
              <a:gd name="connsiteX774" fmla="*/ 3419828 w 5890422"/>
              <a:gd name="connsiteY774" fmla="*/ 1444247 h 1458849"/>
              <a:gd name="connsiteX775" fmla="*/ 3407226 w 5890422"/>
              <a:gd name="connsiteY775" fmla="*/ 1445247 h 1458849"/>
              <a:gd name="connsiteX776" fmla="*/ 3405426 w 5890422"/>
              <a:gd name="connsiteY776" fmla="*/ 1438646 h 1458849"/>
              <a:gd name="connsiteX777" fmla="*/ 3419028 w 5890422"/>
              <a:gd name="connsiteY777" fmla="*/ 1437846 h 1458849"/>
              <a:gd name="connsiteX778" fmla="*/ 3425628 w 5890422"/>
              <a:gd name="connsiteY778" fmla="*/ 1437046 h 1458849"/>
              <a:gd name="connsiteX779" fmla="*/ 3429429 w 5890422"/>
              <a:gd name="connsiteY779" fmla="*/ 1435046 h 1458849"/>
              <a:gd name="connsiteX780" fmla="*/ 3431229 w 5890422"/>
              <a:gd name="connsiteY780" fmla="*/ 1431345 h 1458849"/>
              <a:gd name="connsiteX781" fmla="*/ 3431629 w 5890422"/>
              <a:gd name="connsiteY781" fmla="*/ 1425444 h 1458849"/>
              <a:gd name="connsiteX782" fmla="*/ 3431629 w 5890422"/>
              <a:gd name="connsiteY782" fmla="*/ 1368037 h 1458849"/>
              <a:gd name="connsiteX783" fmla="*/ 3413727 w 5890422"/>
              <a:gd name="connsiteY783" fmla="*/ 1374838 h 1458849"/>
              <a:gd name="connsiteX784" fmla="*/ 3400025 w 5890422"/>
              <a:gd name="connsiteY784" fmla="*/ 1379839 h 1458849"/>
              <a:gd name="connsiteX785" fmla="*/ 3398225 w 5890422"/>
              <a:gd name="connsiteY785" fmla="*/ 1373438 h 1458849"/>
              <a:gd name="connsiteX786" fmla="*/ 3412927 w 5890422"/>
              <a:gd name="connsiteY786" fmla="*/ 1368137 h 1458849"/>
              <a:gd name="connsiteX787" fmla="*/ 3431629 w 5890422"/>
              <a:gd name="connsiteY787" fmla="*/ 1361036 h 1458849"/>
              <a:gd name="connsiteX788" fmla="*/ 3431629 w 5890422"/>
              <a:gd name="connsiteY788" fmla="*/ 1318031 h 1458849"/>
              <a:gd name="connsiteX789" fmla="*/ 3404826 w 5890422"/>
              <a:gd name="connsiteY789" fmla="*/ 1318031 h 1458849"/>
              <a:gd name="connsiteX790" fmla="*/ 3404826 w 5890422"/>
              <a:gd name="connsiteY790" fmla="*/ 1311430 h 1458849"/>
              <a:gd name="connsiteX791" fmla="*/ 3431629 w 5890422"/>
              <a:gd name="connsiteY791" fmla="*/ 1311430 h 1458849"/>
              <a:gd name="connsiteX792" fmla="*/ 3118790 w 5890422"/>
              <a:gd name="connsiteY792" fmla="*/ 1272825 h 1458849"/>
              <a:gd name="connsiteX793" fmla="*/ 3125791 w 5890422"/>
              <a:gd name="connsiteY793" fmla="*/ 1273225 h 1458849"/>
              <a:gd name="connsiteX794" fmla="*/ 3125791 w 5890422"/>
              <a:gd name="connsiteY794" fmla="*/ 1313430 h 1458849"/>
              <a:gd name="connsiteX795" fmla="*/ 3125791 w 5890422"/>
              <a:gd name="connsiteY795" fmla="*/ 1316731 h 1458849"/>
              <a:gd name="connsiteX796" fmla="*/ 3125591 w 5890422"/>
              <a:gd name="connsiteY796" fmla="*/ 1320031 h 1458849"/>
              <a:gd name="connsiteX797" fmla="*/ 3173797 w 5890422"/>
              <a:gd name="connsiteY797" fmla="*/ 1320031 h 1458849"/>
              <a:gd name="connsiteX798" fmla="*/ 3173797 w 5890422"/>
              <a:gd name="connsiteY798" fmla="*/ 1326432 h 1458849"/>
              <a:gd name="connsiteX799" fmla="*/ 3125991 w 5890422"/>
              <a:gd name="connsiteY799" fmla="*/ 1326432 h 1458849"/>
              <a:gd name="connsiteX800" fmla="*/ 3141693 w 5890422"/>
              <a:gd name="connsiteY800" fmla="*/ 1364737 h 1458849"/>
              <a:gd name="connsiteX801" fmla="*/ 3175597 w 5890422"/>
              <a:gd name="connsiteY801" fmla="*/ 1394641 h 1458849"/>
              <a:gd name="connsiteX802" fmla="*/ 3170797 w 5890422"/>
              <a:gd name="connsiteY802" fmla="*/ 1400441 h 1458849"/>
              <a:gd name="connsiteX803" fmla="*/ 3140193 w 5890422"/>
              <a:gd name="connsiteY803" fmla="*/ 1373638 h 1458849"/>
              <a:gd name="connsiteX804" fmla="*/ 3122790 w 5890422"/>
              <a:gd name="connsiteY804" fmla="*/ 1340434 h 1458849"/>
              <a:gd name="connsiteX805" fmla="*/ 3116490 w 5890422"/>
              <a:gd name="connsiteY805" fmla="*/ 1357436 h 1458849"/>
              <a:gd name="connsiteX806" fmla="*/ 3106088 w 5890422"/>
              <a:gd name="connsiteY806" fmla="*/ 1372638 h 1458849"/>
              <a:gd name="connsiteX807" fmla="*/ 3091186 w 5890422"/>
              <a:gd name="connsiteY807" fmla="*/ 1386540 h 1458849"/>
              <a:gd name="connsiteX808" fmla="*/ 3071584 w 5890422"/>
              <a:gd name="connsiteY808" fmla="*/ 1399841 h 1458849"/>
              <a:gd name="connsiteX809" fmla="*/ 3067184 w 5890422"/>
              <a:gd name="connsiteY809" fmla="*/ 1394240 h 1458849"/>
              <a:gd name="connsiteX810" fmla="*/ 3089186 w 5890422"/>
              <a:gd name="connsiteY810" fmla="*/ 1379239 h 1458849"/>
              <a:gd name="connsiteX811" fmla="*/ 3104488 w 5890422"/>
              <a:gd name="connsiteY811" fmla="*/ 1363737 h 1458849"/>
              <a:gd name="connsiteX812" fmla="*/ 3113890 w 5890422"/>
              <a:gd name="connsiteY812" fmla="*/ 1346535 h 1458849"/>
              <a:gd name="connsiteX813" fmla="*/ 3118190 w 5890422"/>
              <a:gd name="connsiteY813" fmla="*/ 1326432 h 1458849"/>
              <a:gd name="connsiteX814" fmla="*/ 3087386 w 5890422"/>
              <a:gd name="connsiteY814" fmla="*/ 1326432 h 1458849"/>
              <a:gd name="connsiteX815" fmla="*/ 3087386 w 5890422"/>
              <a:gd name="connsiteY815" fmla="*/ 1320031 h 1458849"/>
              <a:gd name="connsiteX816" fmla="*/ 3118590 w 5890422"/>
              <a:gd name="connsiteY816" fmla="*/ 1320031 h 1458849"/>
              <a:gd name="connsiteX817" fmla="*/ 3118790 w 5890422"/>
              <a:gd name="connsiteY817" fmla="*/ 1316931 h 1458849"/>
              <a:gd name="connsiteX818" fmla="*/ 3118790 w 5890422"/>
              <a:gd name="connsiteY818" fmla="*/ 1313830 h 1458849"/>
              <a:gd name="connsiteX819" fmla="*/ 518465 w 5890422"/>
              <a:gd name="connsiteY819" fmla="*/ 1272825 h 1458849"/>
              <a:gd name="connsiteX820" fmla="*/ 525466 w 5890422"/>
              <a:gd name="connsiteY820" fmla="*/ 1273225 h 1458849"/>
              <a:gd name="connsiteX821" fmla="*/ 525466 w 5890422"/>
              <a:gd name="connsiteY821" fmla="*/ 1313430 h 1458849"/>
              <a:gd name="connsiteX822" fmla="*/ 525466 w 5890422"/>
              <a:gd name="connsiteY822" fmla="*/ 1316731 h 1458849"/>
              <a:gd name="connsiteX823" fmla="*/ 525266 w 5890422"/>
              <a:gd name="connsiteY823" fmla="*/ 1320031 h 1458849"/>
              <a:gd name="connsiteX824" fmla="*/ 573472 w 5890422"/>
              <a:gd name="connsiteY824" fmla="*/ 1320031 h 1458849"/>
              <a:gd name="connsiteX825" fmla="*/ 573472 w 5890422"/>
              <a:gd name="connsiteY825" fmla="*/ 1326432 h 1458849"/>
              <a:gd name="connsiteX826" fmla="*/ 525666 w 5890422"/>
              <a:gd name="connsiteY826" fmla="*/ 1326432 h 1458849"/>
              <a:gd name="connsiteX827" fmla="*/ 541368 w 5890422"/>
              <a:gd name="connsiteY827" fmla="*/ 1364737 h 1458849"/>
              <a:gd name="connsiteX828" fmla="*/ 575272 w 5890422"/>
              <a:gd name="connsiteY828" fmla="*/ 1394641 h 1458849"/>
              <a:gd name="connsiteX829" fmla="*/ 570472 w 5890422"/>
              <a:gd name="connsiteY829" fmla="*/ 1400441 h 1458849"/>
              <a:gd name="connsiteX830" fmla="*/ 539869 w 5890422"/>
              <a:gd name="connsiteY830" fmla="*/ 1373638 h 1458849"/>
              <a:gd name="connsiteX831" fmla="*/ 522466 w 5890422"/>
              <a:gd name="connsiteY831" fmla="*/ 1340434 h 1458849"/>
              <a:gd name="connsiteX832" fmla="*/ 516165 w 5890422"/>
              <a:gd name="connsiteY832" fmla="*/ 1357436 h 1458849"/>
              <a:gd name="connsiteX833" fmla="*/ 505764 w 5890422"/>
              <a:gd name="connsiteY833" fmla="*/ 1372638 h 1458849"/>
              <a:gd name="connsiteX834" fmla="*/ 490862 w 5890422"/>
              <a:gd name="connsiteY834" fmla="*/ 1386540 h 1458849"/>
              <a:gd name="connsiteX835" fmla="*/ 471260 w 5890422"/>
              <a:gd name="connsiteY835" fmla="*/ 1399841 h 1458849"/>
              <a:gd name="connsiteX836" fmla="*/ 466859 w 5890422"/>
              <a:gd name="connsiteY836" fmla="*/ 1394240 h 1458849"/>
              <a:gd name="connsiteX837" fmla="*/ 488862 w 5890422"/>
              <a:gd name="connsiteY837" fmla="*/ 1379239 h 1458849"/>
              <a:gd name="connsiteX838" fmla="*/ 504164 w 5890422"/>
              <a:gd name="connsiteY838" fmla="*/ 1363737 h 1458849"/>
              <a:gd name="connsiteX839" fmla="*/ 513565 w 5890422"/>
              <a:gd name="connsiteY839" fmla="*/ 1346535 h 1458849"/>
              <a:gd name="connsiteX840" fmla="*/ 517866 w 5890422"/>
              <a:gd name="connsiteY840" fmla="*/ 1326432 h 1458849"/>
              <a:gd name="connsiteX841" fmla="*/ 487061 w 5890422"/>
              <a:gd name="connsiteY841" fmla="*/ 1326432 h 1458849"/>
              <a:gd name="connsiteX842" fmla="*/ 487061 w 5890422"/>
              <a:gd name="connsiteY842" fmla="*/ 1320031 h 1458849"/>
              <a:gd name="connsiteX843" fmla="*/ 518265 w 5890422"/>
              <a:gd name="connsiteY843" fmla="*/ 1320031 h 1458849"/>
              <a:gd name="connsiteX844" fmla="*/ 518465 w 5890422"/>
              <a:gd name="connsiteY844" fmla="*/ 1316931 h 1458849"/>
              <a:gd name="connsiteX845" fmla="*/ 518465 w 5890422"/>
              <a:gd name="connsiteY845" fmla="*/ 1313830 h 1458849"/>
              <a:gd name="connsiteX846" fmla="*/ 3046781 w 5890422"/>
              <a:gd name="connsiteY846" fmla="*/ 1272625 h 1458849"/>
              <a:gd name="connsiteX847" fmla="*/ 3053182 w 5890422"/>
              <a:gd name="connsiteY847" fmla="*/ 1274025 h 1458849"/>
              <a:gd name="connsiteX848" fmla="*/ 3044780 w 5890422"/>
              <a:gd name="connsiteY848" fmla="*/ 1295228 h 1458849"/>
              <a:gd name="connsiteX849" fmla="*/ 3089386 w 5890422"/>
              <a:gd name="connsiteY849" fmla="*/ 1295228 h 1458849"/>
              <a:gd name="connsiteX850" fmla="*/ 3089386 w 5890422"/>
              <a:gd name="connsiteY850" fmla="*/ 1301629 h 1458849"/>
              <a:gd name="connsiteX851" fmla="*/ 3078885 w 5890422"/>
              <a:gd name="connsiteY851" fmla="*/ 1333433 h 1458849"/>
              <a:gd name="connsiteX852" fmla="*/ 3063783 w 5890422"/>
              <a:gd name="connsiteY852" fmla="*/ 1360036 h 1458849"/>
              <a:gd name="connsiteX853" fmla="*/ 3042280 w 5890422"/>
              <a:gd name="connsiteY853" fmla="*/ 1384039 h 1458849"/>
              <a:gd name="connsiteX854" fmla="*/ 3012577 w 5890422"/>
              <a:gd name="connsiteY854" fmla="*/ 1407842 h 1458849"/>
              <a:gd name="connsiteX855" fmla="*/ 3008376 w 5890422"/>
              <a:gd name="connsiteY855" fmla="*/ 1402041 h 1458849"/>
              <a:gd name="connsiteX856" fmla="*/ 3037280 w 5890422"/>
              <a:gd name="connsiteY856" fmla="*/ 1379539 h 1458849"/>
              <a:gd name="connsiteX857" fmla="*/ 3058082 w 5890422"/>
              <a:gd name="connsiteY857" fmla="*/ 1357036 h 1458849"/>
              <a:gd name="connsiteX858" fmla="*/ 3072684 w 5890422"/>
              <a:gd name="connsiteY858" fmla="*/ 1332033 h 1458849"/>
              <a:gd name="connsiteX859" fmla="*/ 3082986 w 5890422"/>
              <a:gd name="connsiteY859" fmla="*/ 1301829 h 1458849"/>
              <a:gd name="connsiteX860" fmla="*/ 3041580 w 5890422"/>
              <a:gd name="connsiteY860" fmla="*/ 1301829 h 1458849"/>
              <a:gd name="connsiteX861" fmla="*/ 3038180 w 5890422"/>
              <a:gd name="connsiteY861" fmla="*/ 1308430 h 1458849"/>
              <a:gd name="connsiteX862" fmla="*/ 3034580 w 5890422"/>
              <a:gd name="connsiteY862" fmla="*/ 1315031 h 1458849"/>
              <a:gd name="connsiteX863" fmla="*/ 3041780 w 5890422"/>
              <a:gd name="connsiteY863" fmla="*/ 1318931 h 1458849"/>
              <a:gd name="connsiteX864" fmla="*/ 3050282 w 5890422"/>
              <a:gd name="connsiteY864" fmla="*/ 1323732 h 1458849"/>
              <a:gd name="connsiteX865" fmla="*/ 3058383 w 5890422"/>
              <a:gd name="connsiteY865" fmla="*/ 1328532 h 1458849"/>
              <a:gd name="connsiteX866" fmla="*/ 3064183 w 5890422"/>
              <a:gd name="connsiteY866" fmla="*/ 1332233 h 1458849"/>
              <a:gd name="connsiteX867" fmla="*/ 3061183 w 5890422"/>
              <a:gd name="connsiteY867" fmla="*/ 1337433 h 1458849"/>
              <a:gd name="connsiteX868" fmla="*/ 3054982 w 5890422"/>
              <a:gd name="connsiteY868" fmla="*/ 1333433 h 1458849"/>
              <a:gd name="connsiteX869" fmla="*/ 3046981 w 5890422"/>
              <a:gd name="connsiteY869" fmla="*/ 1328532 h 1458849"/>
              <a:gd name="connsiteX870" fmla="*/ 3038680 w 5890422"/>
              <a:gd name="connsiteY870" fmla="*/ 1323732 h 1458849"/>
              <a:gd name="connsiteX871" fmla="*/ 3031579 w 5890422"/>
              <a:gd name="connsiteY871" fmla="*/ 1319831 h 1458849"/>
              <a:gd name="connsiteX872" fmla="*/ 3018578 w 5890422"/>
              <a:gd name="connsiteY872" fmla="*/ 1338834 h 1458849"/>
              <a:gd name="connsiteX873" fmla="*/ 3025478 w 5890422"/>
              <a:gd name="connsiteY873" fmla="*/ 1343434 h 1458849"/>
              <a:gd name="connsiteX874" fmla="*/ 3033780 w 5890422"/>
              <a:gd name="connsiteY874" fmla="*/ 1349035 h 1458849"/>
              <a:gd name="connsiteX875" fmla="*/ 3041580 w 5890422"/>
              <a:gd name="connsiteY875" fmla="*/ 1354536 h 1458849"/>
              <a:gd name="connsiteX876" fmla="*/ 3047181 w 5890422"/>
              <a:gd name="connsiteY876" fmla="*/ 1358636 h 1458849"/>
              <a:gd name="connsiteX877" fmla="*/ 3043781 w 5890422"/>
              <a:gd name="connsiteY877" fmla="*/ 1363837 h 1458849"/>
              <a:gd name="connsiteX878" fmla="*/ 3037980 w 5890422"/>
              <a:gd name="connsiteY878" fmla="*/ 1359136 h 1458849"/>
              <a:gd name="connsiteX879" fmla="*/ 3030279 w 5890422"/>
              <a:gd name="connsiteY879" fmla="*/ 1353635 h 1458849"/>
              <a:gd name="connsiteX880" fmla="*/ 3022078 w 5890422"/>
              <a:gd name="connsiteY880" fmla="*/ 1348135 h 1458849"/>
              <a:gd name="connsiteX881" fmla="*/ 3014977 w 5890422"/>
              <a:gd name="connsiteY881" fmla="*/ 1343634 h 1458849"/>
              <a:gd name="connsiteX882" fmla="*/ 3010576 w 5890422"/>
              <a:gd name="connsiteY882" fmla="*/ 1348935 h 1458849"/>
              <a:gd name="connsiteX883" fmla="*/ 3006176 w 5890422"/>
              <a:gd name="connsiteY883" fmla="*/ 1354036 h 1458849"/>
              <a:gd name="connsiteX884" fmla="*/ 3002576 w 5890422"/>
              <a:gd name="connsiteY884" fmla="*/ 1348635 h 1458849"/>
              <a:gd name="connsiteX885" fmla="*/ 3028479 w 5890422"/>
              <a:gd name="connsiteY885" fmla="*/ 1312730 h 1458849"/>
              <a:gd name="connsiteX886" fmla="*/ 3046781 w 5890422"/>
              <a:gd name="connsiteY886" fmla="*/ 1272625 h 1458849"/>
              <a:gd name="connsiteX887" fmla="*/ 446456 w 5890422"/>
              <a:gd name="connsiteY887" fmla="*/ 1272625 h 1458849"/>
              <a:gd name="connsiteX888" fmla="*/ 452857 w 5890422"/>
              <a:gd name="connsiteY888" fmla="*/ 1274025 h 1458849"/>
              <a:gd name="connsiteX889" fmla="*/ 444456 w 5890422"/>
              <a:gd name="connsiteY889" fmla="*/ 1295228 h 1458849"/>
              <a:gd name="connsiteX890" fmla="*/ 489062 w 5890422"/>
              <a:gd name="connsiteY890" fmla="*/ 1295228 h 1458849"/>
              <a:gd name="connsiteX891" fmla="*/ 489062 w 5890422"/>
              <a:gd name="connsiteY891" fmla="*/ 1301629 h 1458849"/>
              <a:gd name="connsiteX892" fmla="*/ 478560 w 5890422"/>
              <a:gd name="connsiteY892" fmla="*/ 1333433 h 1458849"/>
              <a:gd name="connsiteX893" fmla="*/ 463458 w 5890422"/>
              <a:gd name="connsiteY893" fmla="*/ 1360036 h 1458849"/>
              <a:gd name="connsiteX894" fmla="*/ 441956 w 5890422"/>
              <a:gd name="connsiteY894" fmla="*/ 1384039 h 1458849"/>
              <a:gd name="connsiteX895" fmla="*/ 412252 w 5890422"/>
              <a:gd name="connsiteY895" fmla="*/ 1407842 h 1458849"/>
              <a:gd name="connsiteX896" fmla="*/ 408051 w 5890422"/>
              <a:gd name="connsiteY896" fmla="*/ 1402041 h 1458849"/>
              <a:gd name="connsiteX897" fmla="*/ 436955 w 5890422"/>
              <a:gd name="connsiteY897" fmla="*/ 1379539 h 1458849"/>
              <a:gd name="connsiteX898" fmla="*/ 457758 w 5890422"/>
              <a:gd name="connsiteY898" fmla="*/ 1357036 h 1458849"/>
              <a:gd name="connsiteX899" fmla="*/ 472360 w 5890422"/>
              <a:gd name="connsiteY899" fmla="*/ 1332033 h 1458849"/>
              <a:gd name="connsiteX900" fmla="*/ 482661 w 5890422"/>
              <a:gd name="connsiteY900" fmla="*/ 1301829 h 1458849"/>
              <a:gd name="connsiteX901" fmla="*/ 441256 w 5890422"/>
              <a:gd name="connsiteY901" fmla="*/ 1301829 h 1458849"/>
              <a:gd name="connsiteX902" fmla="*/ 437855 w 5890422"/>
              <a:gd name="connsiteY902" fmla="*/ 1308430 h 1458849"/>
              <a:gd name="connsiteX903" fmla="*/ 434255 w 5890422"/>
              <a:gd name="connsiteY903" fmla="*/ 1315031 h 1458849"/>
              <a:gd name="connsiteX904" fmla="*/ 441456 w 5890422"/>
              <a:gd name="connsiteY904" fmla="*/ 1318931 h 1458849"/>
              <a:gd name="connsiteX905" fmla="*/ 449957 w 5890422"/>
              <a:gd name="connsiteY905" fmla="*/ 1323732 h 1458849"/>
              <a:gd name="connsiteX906" fmla="*/ 458058 w 5890422"/>
              <a:gd name="connsiteY906" fmla="*/ 1328532 h 1458849"/>
              <a:gd name="connsiteX907" fmla="*/ 463858 w 5890422"/>
              <a:gd name="connsiteY907" fmla="*/ 1332233 h 1458849"/>
              <a:gd name="connsiteX908" fmla="*/ 460858 w 5890422"/>
              <a:gd name="connsiteY908" fmla="*/ 1337433 h 1458849"/>
              <a:gd name="connsiteX909" fmla="*/ 454658 w 5890422"/>
              <a:gd name="connsiteY909" fmla="*/ 1333433 h 1458849"/>
              <a:gd name="connsiteX910" fmla="*/ 446656 w 5890422"/>
              <a:gd name="connsiteY910" fmla="*/ 1328532 h 1458849"/>
              <a:gd name="connsiteX911" fmla="*/ 438355 w 5890422"/>
              <a:gd name="connsiteY911" fmla="*/ 1323732 h 1458849"/>
              <a:gd name="connsiteX912" fmla="*/ 431255 w 5890422"/>
              <a:gd name="connsiteY912" fmla="*/ 1319831 h 1458849"/>
              <a:gd name="connsiteX913" fmla="*/ 418253 w 5890422"/>
              <a:gd name="connsiteY913" fmla="*/ 1338834 h 1458849"/>
              <a:gd name="connsiteX914" fmla="*/ 425154 w 5890422"/>
              <a:gd name="connsiteY914" fmla="*/ 1343434 h 1458849"/>
              <a:gd name="connsiteX915" fmla="*/ 433456 w 5890422"/>
              <a:gd name="connsiteY915" fmla="*/ 1349035 h 1458849"/>
              <a:gd name="connsiteX916" fmla="*/ 441256 w 5890422"/>
              <a:gd name="connsiteY916" fmla="*/ 1354536 h 1458849"/>
              <a:gd name="connsiteX917" fmla="*/ 446856 w 5890422"/>
              <a:gd name="connsiteY917" fmla="*/ 1358636 h 1458849"/>
              <a:gd name="connsiteX918" fmla="*/ 443456 w 5890422"/>
              <a:gd name="connsiteY918" fmla="*/ 1363837 h 1458849"/>
              <a:gd name="connsiteX919" fmla="*/ 437655 w 5890422"/>
              <a:gd name="connsiteY919" fmla="*/ 1359136 h 1458849"/>
              <a:gd name="connsiteX920" fmla="*/ 429954 w 5890422"/>
              <a:gd name="connsiteY920" fmla="*/ 1353635 h 1458849"/>
              <a:gd name="connsiteX921" fmla="*/ 421753 w 5890422"/>
              <a:gd name="connsiteY921" fmla="*/ 1348135 h 1458849"/>
              <a:gd name="connsiteX922" fmla="*/ 414653 w 5890422"/>
              <a:gd name="connsiteY922" fmla="*/ 1343634 h 1458849"/>
              <a:gd name="connsiteX923" fmla="*/ 410252 w 5890422"/>
              <a:gd name="connsiteY923" fmla="*/ 1348935 h 1458849"/>
              <a:gd name="connsiteX924" fmla="*/ 405851 w 5890422"/>
              <a:gd name="connsiteY924" fmla="*/ 1354036 h 1458849"/>
              <a:gd name="connsiteX925" fmla="*/ 402251 w 5890422"/>
              <a:gd name="connsiteY925" fmla="*/ 1348635 h 1458849"/>
              <a:gd name="connsiteX926" fmla="*/ 428154 w 5890422"/>
              <a:gd name="connsiteY926" fmla="*/ 1312730 h 1458849"/>
              <a:gd name="connsiteX927" fmla="*/ 446456 w 5890422"/>
              <a:gd name="connsiteY927" fmla="*/ 1272625 h 1458849"/>
              <a:gd name="connsiteX928" fmla="*/ 1426979 w 5890422"/>
              <a:gd name="connsiteY928" fmla="*/ 1272225 h 1458849"/>
              <a:gd name="connsiteX929" fmla="*/ 1433380 w 5890422"/>
              <a:gd name="connsiteY929" fmla="*/ 1274025 h 1458849"/>
              <a:gd name="connsiteX930" fmla="*/ 1428279 w 5890422"/>
              <a:gd name="connsiteY930" fmla="*/ 1288427 h 1458849"/>
              <a:gd name="connsiteX931" fmla="*/ 1421978 w 5890422"/>
              <a:gd name="connsiteY931" fmla="*/ 1303229 h 1458849"/>
              <a:gd name="connsiteX932" fmla="*/ 1459383 w 5890422"/>
              <a:gd name="connsiteY932" fmla="*/ 1303229 h 1458849"/>
              <a:gd name="connsiteX933" fmla="*/ 1459383 w 5890422"/>
              <a:gd name="connsiteY933" fmla="*/ 1309630 h 1458849"/>
              <a:gd name="connsiteX934" fmla="*/ 1418778 w 5890422"/>
              <a:gd name="connsiteY934" fmla="*/ 1309630 h 1458849"/>
              <a:gd name="connsiteX935" fmla="*/ 1409877 w 5890422"/>
              <a:gd name="connsiteY935" fmla="*/ 1325832 h 1458849"/>
              <a:gd name="connsiteX936" fmla="*/ 1400976 w 5890422"/>
              <a:gd name="connsiteY936" fmla="*/ 1340234 h 1458849"/>
              <a:gd name="connsiteX937" fmla="*/ 1397175 w 5890422"/>
              <a:gd name="connsiteY937" fmla="*/ 1334633 h 1458849"/>
              <a:gd name="connsiteX938" fmla="*/ 1405676 w 5890422"/>
              <a:gd name="connsiteY938" fmla="*/ 1320631 h 1458849"/>
              <a:gd name="connsiteX939" fmla="*/ 1413977 w 5890422"/>
              <a:gd name="connsiteY939" fmla="*/ 1304929 h 1458849"/>
              <a:gd name="connsiteX940" fmla="*/ 1421378 w 5890422"/>
              <a:gd name="connsiteY940" fmla="*/ 1288527 h 1458849"/>
              <a:gd name="connsiteX941" fmla="*/ 1426979 w 5890422"/>
              <a:gd name="connsiteY941" fmla="*/ 1272225 h 1458849"/>
              <a:gd name="connsiteX942" fmla="*/ 3510039 w 5890422"/>
              <a:gd name="connsiteY942" fmla="*/ 1271825 h 1458849"/>
              <a:gd name="connsiteX943" fmla="*/ 3516640 w 5890422"/>
              <a:gd name="connsiteY943" fmla="*/ 1272225 h 1458849"/>
              <a:gd name="connsiteX944" fmla="*/ 3516640 w 5890422"/>
              <a:gd name="connsiteY944" fmla="*/ 1293628 h 1458849"/>
              <a:gd name="connsiteX945" fmla="*/ 3572646 w 5890422"/>
              <a:gd name="connsiteY945" fmla="*/ 1293628 h 1458849"/>
              <a:gd name="connsiteX946" fmla="*/ 3572646 w 5890422"/>
              <a:gd name="connsiteY946" fmla="*/ 1299829 h 1458849"/>
              <a:gd name="connsiteX947" fmla="*/ 3516640 w 5890422"/>
              <a:gd name="connsiteY947" fmla="*/ 1299829 h 1458849"/>
              <a:gd name="connsiteX948" fmla="*/ 3516640 w 5890422"/>
              <a:gd name="connsiteY948" fmla="*/ 1322232 h 1458849"/>
              <a:gd name="connsiteX949" fmla="*/ 3559445 w 5890422"/>
              <a:gd name="connsiteY949" fmla="*/ 1322232 h 1458849"/>
              <a:gd name="connsiteX950" fmla="*/ 3559445 w 5890422"/>
              <a:gd name="connsiteY950" fmla="*/ 1386040 h 1458849"/>
              <a:gd name="connsiteX951" fmla="*/ 3517840 w 5890422"/>
              <a:gd name="connsiteY951" fmla="*/ 1386040 h 1458849"/>
              <a:gd name="connsiteX952" fmla="*/ 3517840 w 5890422"/>
              <a:gd name="connsiteY952" fmla="*/ 1409642 h 1458849"/>
              <a:gd name="connsiteX953" fmla="*/ 3578648 w 5890422"/>
              <a:gd name="connsiteY953" fmla="*/ 1409642 h 1458849"/>
              <a:gd name="connsiteX954" fmla="*/ 3578648 w 5890422"/>
              <a:gd name="connsiteY954" fmla="*/ 1416043 h 1458849"/>
              <a:gd name="connsiteX955" fmla="*/ 3517840 w 5890422"/>
              <a:gd name="connsiteY955" fmla="*/ 1416043 h 1458849"/>
              <a:gd name="connsiteX956" fmla="*/ 3517840 w 5890422"/>
              <a:gd name="connsiteY956" fmla="*/ 1449447 h 1458849"/>
              <a:gd name="connsiteX957" fmla="*/ 3511039 w 5890422"/>
              <a:gd name="connsiteY957" fmla="*/ 1449447 h 1458849"/>
              <a:gd name="connsiteX958" fmla="*/ 3511039 w 5890422"/>
              <a:gd name="connsiteY958" fmla="*/ 1416043 h 1458849"/>
              <a:gd name="connsiteX959" fmla="*/ 3451632 w 5890422"/>
              <a:gd name="connsiteY959" fmla="*/ 1416043 h 1458849"/>
              <a:gd name="connsiteX960" fmla="*/ 3451632 w 5890422"/>
              <a:gd name="connsiteY960" fmla="*/ 1409642 h 1458849"/>
              <a:gd name="connsiteX961" fmla="*/ 3511039 w 5890422"/>
              <a:gd name="connsiteY961" fmla="*/ 1409642 h 1458849"/>
              <a:gd name="connsiteX962" fmla="*/ 3511039 w 5890422"/>
              <a:gd name="connsiteY962" fmla="*/ 1386040 h 1458849"/>
              <a:gd name="connsiteX963" fmla="*/ 3469834 w 5890422"/>
              <a:gd name="connsiteY963" fmla="*/ 1386040 h 1458849"/>
              <a:gd name="connsiteX964" fmla="*/ 3469834 w 5890422"/>
              <a:gd name="connsiteY964" fmla="*/ 1322232 h 1458849"/>
              <a:gd name="connsiteX965" fmla="*/ 3510039 w 5890422"/>
              <a:gd name="connsiteY965" fmla="*/ 1322232 h 1458849"/>
              <a:gd name="connsiteX966" fmla="*/ 2657733 w 5890422"/>
              <a:gd name="connsiteY966" fmla="*/ 1271825 h 1458849"/>
              <a:gd name="connsiteX967" fmla="*/ 2664333 w 5890422"/>
              <a:gd name="connsiteY967" fmla="*/ 1272225 h 1458849"/>
              <a:gd name="connsiteX968" fmla="*/ 2664333 w 5890422"/>
              <a:gd name="connsiteY968" fmla="*/ 1276826 h 1458849"/>
              <a:gd name="connsiteX969" fmla="*/ 2664234 w 5890422"/>
              <a:gd name="connsiteY969" fmla="*/ 1286327 h 1458849"/>
              <a:gd name="connsiteX970" fmla="*/ 2664033 w 5890422"/>
              <a:gd name="connsiteY970" fmla="*/ 1298929 h 1458849"/>
              <a:gd name="connsiteX971" fmla="*/ 2663733 w 5890422"/>
              <a:gd name="connsiteY971" fmla="*/ 1313030 h 1458849"/>
              <a:gd name="connsiteX972" fmla="*/ 2723941 w 5890422"/>
              <a:gd name="connsiteY972" fmla="*/ 1313030 h 1458849"/>
              <a:gd name="connsiteX973" fmla="*/ 2723941 w 5890422"/>
              <a:gd name="connsiteY973" fmla="*/ 1424844 h 1458849"/>
              <a:gd name="connsiteX974" fmla="*/ 2726741 w 5890422"/>
              <a:gd name="connsiteY974" fmla="*/ 1434345 h 1458849"/>
              <a:gd name="connsiteX975" fmla="*/ 2736543 w 5890422"/>
              <a:gd name="connsiteY975" fmla="*/ 1437246 h 1458849"/>
              <a:gd name="connsiteX976" fmla="*/ 2748344 w 5890422"/>
              <a:gd name="connsiteY976" fmla="*/ 1437246 h 1458849"/>
              <a:gd name="connsiteX977" fmla="*/ 2755445 w 5890422"/>
              <a:gd name="connsiteY977" fmla="*/ 1436446 h 1458849"/>
              <a:gd name="connsiteX978" fmla="*/ 2759845 w 5890422"/>
              <a:gd name="connsiteY978" fmla="*/ 1434546 h 1458849"/>
              <a:gd name="connsiteX979" fmla="*/ 2762246 w 5890422"/>
              <a:gd name="connsiteY979" fmla="*/ 1430845 h 1458849"/>
              <a:gd name="connsiteX980" fmla="*/ 2763546 w 5890422"/>
              <a:gd name="connsiteY980" fmla="*/ 1424844 h 1458849"/>
              <a:gd name="connsiteX981" fmla="*/ 2764146 w 5890422"/>
              <a:gd name="connsiteY981" fmla="*/ 1418644 h 1458849"/>
              <a:gd name="connsiteX982" fmla="*/ 2764946 w 5890422"/>
              <a:gd name="connsiteY982" fmla="*/ 1410443 h 1458849"/>
              <a:gd name="connsiteX983" fmla="*/ 2765646 w 5890422"/>
              <a:gd name="connsiteY983" fmla="*/ 1402642 h 1458849"/>
              <a:gd name="connsiteX984" fmla="*/ 2765946 w 5890422"/>
              <a:gd name="connsiteY984" fmla="*/ 1397841 h 1458849"/>
              <a:gd name="connsiteX985" fmla="*/ 2772547 w 5890422"/>
              <a:gd name="connsiteY985" fmla="*/ 1400041 h 1458849"/>
              <a:gd name="connsiteX986" fmla="*/ 2772247 w 5890422"/>
              <a:gd name="connsiteY986" fmla="*/ 1405142 h 1458849"/>
              <a:gd name="connsiteX987" fmla="*/ 2771547 w 5890422"/>
              <a:gd name="connsiteY987" fmla="*/ 1412643 h 1458849"/>
              <a:gd name="connsiteX988" fmla="*/ 2770647 w 5890422"/>
              <a:gd name="connsiteY988" fmla="*/ 1420544 h 1458849"/>
              <a:gd name="connsiteX989" fmla="*/ 2769947 w 5890422"/>
              <a:gd name="connsiteY989" fmla="*/ 1426645 h 1458849"/>
              <a:gd name="connsiteX990" fmla="*/ 2768146 w 5890422"/>
              <a:gd name="connsiteY990" fmla="*/ 1434946 h 1458849"/>
              <a:gd name="connsiteX991" fmla="*/ 2764646 w 5890422"/>
              <a:gd name="connsiteY991" fmla="*/ 1440246 h 1458849"/>
              <a:gd name="connsiteX992" fmla="*/ 2758645 w 5890422"/>
              <a:gd name="connsiteY992" fmla="*/ 1443147 h 1458849"/>
              <a:gd name="connsiteX993" fmla="*/ 2749144 w 5890422"/>
              <a:gd name="connsiteY993" fmla="*/ 1444247 h 1458849"/>
              <a:gd name="connsiteX994" fmla="*/ 2735542 w 5890422"/>
              <a:gd name="connsiteY994" fmla="*/ 1444247 h 1458849"/>
              <a:gd name="connsiteX995" fmla="*/ 2721741 w 5890422"/>
              <a:gd name="connsiteY995" fmla="*/ 1440146 h 1458849"/>
              <a:gd name="connsiteX996" fmla="*/ 2717340 w 5890422"/>
              <a:gd name="connsiteY996" fmla="*/ 1425644 h 1458849"/>
              <a:gd name="connsiteX997" fmla="*/ 2717340 w 5890422"/>
              <a:gd name="connsiteY997" fmla="*/ 1319831 h 1458849"/>
              <a:gd name="connsiteX998" fmla="*/ 2663533 w 5890422"/>
              <a:gd name="connsiteY998" fmla="*/ 1319831 h 1458849"/>
              <a:gd name="connsiteX999" fmla="*/ 2663433 w 5890422"/>
              <a:gd name="connsiteY999" fmla="*/ 1323432 h 1458849"/>
              <a:gd name="connsiteX1000" fmla="*/ 2663333 w 5890422"/>
              <a:gd name="connsiteY1000" fmla="*/ 1327032 h 1458849"/>
              <a:gd name="connsiteX1001" fmla="*/ 2662233 w 5890422"/>
              <a:gd name="connsiteY1001" fmla="*/ 1349635 h 1458849"/>
              <a:gd name="connsiteX1002" fmla="*/ 2660133 w 5890422"/>
              <a:gd name="connsiteY1002" fmla="*/ 1368837 h 1458849"/>
              <a:gd name="connsiteX1003" fmla="*/ 2682135 w 5890422"/>
              <a:gd name="connsiteY1003" fmla="*/ 1381539 h 1458849"/>
              <a:gd name="connsiteX1004" fmla="*/ 2700538 w 5890422"/>
              <a:gd name="connsiteY1004" fmla="*/ 1392640 h 1458849"/>
              <a:gd name="connsiteX1005" fmla="*/ 2697137 w 5890422"/>
              <a:gd name="connsiteY1005" fmla="*/ 1399241 h 1458849"/>
              <a:gd name="connsiteX1006" fmla="*/ 2679735 w 5890422"/>
              <a:gd name="connsiteY1006" fmla="*/ 1388240 h 1458849"/>
              <a:gd name="connsiteX1007" fmla="*/ 2658933 w 5890422"/>
              <a:gd name="connsiteY1007" fmla="*/ 1375838 h 1458849"/>
              <a:gd name="connsiteX1008" fmla="*/ 2652232 w 5890422"/>
              <a:gd name="connsiteY1008" fmla="*/ 1397741 h 1458849"/>
              <a:gd name="connsiteX1009" fmla="*/ 2641330 w 5890422"/>
              <a:gd name="connsiteY1009" fmla="*/ 1416043 h 1458849"/>
              <a:gd name="connsiteX1010" fmla="*/ 2625328 w 5890422"/>
              <a:gd name="connsiteY1010" fmla="*/ 1433045 h 1458849"/>
              <a:gd name="connsiteX1011" fmla="*/ 2603326 w 5890422"/>
              <a:gd name="connsiteY1011" fmla="*/ 1451048 h 1458849"/>
              <a:gd name="connsiteX1012" fmla="*/ 2599125 w 5890422"/>
              <a:gd name="connsiteY1012" fmla="*/ 1445647 h 1458849"/>
              <a:gd name="connsiteX1013" fmla="*/ 2620328 w 5890422"/>
              <a:gd name="connsiteY1013" fmla="*/ 1428445 h 1458849"/>
              <a:gd name="connsiteX1014" fmla="*/ 2635730 w 5890422"/>
              <a:gd name="connsiteY1014" fmla="*/ 1412043 h 1458849"/>
              <a:gd name="connsiteX1015" fmla="*/ 2646131 w 5890422"/>
              <a:gd name="connsiteY1015" fmla="*/ 1394041 h 1458849"/>
              <a:gd name="connsiteX1016" fmla="*/ 2652532 w 5890422"/>
              <a:gd name="connsiteY1016" fmla="*/ 1372238 h 1458849"/>
              <a:gd name="connsiteX1017" fmla="*/ 2629429 w 5890422"/>
              <a:gd name="connsiteY1017" fmla="*/ 1359436 h 1458849"/>
              <a:gd name="connsiteX1018" fmla="*/ 2611727 w 5890422"/>
              <a:gd name="connsiteY1018" fmla="*/ 1350435 h 1458849"/>
              <a:gd name="connsiteX1019" fmla="*/ 2614727 w 5890422"/>
              <a:gd name="connsiteY1019" fmla="*/ 1344434 h 1458849"/>
              <a:gd name="connsiteX1020" fmla="*/ 2631529 w 5890422"/>
              <a:gd name="connsiteY1020" fmla="*/ 1353135 h 1458849"/>
              <a:gd name="connsiteX1021" fmla="*/ 2653732 w 5890422"/>
              <a:gd name="connsiteY1021" fmla="*/ 1365237 h 1458849"/>
              <a:gd name="connsiteX1022" fmla="*/ 2655532 w 5890422"/>
              <a:gd name="connsiteY1022" fmla="*/ 1347635 h 1458849"/>
              <a:gd name="connsiteX1023" fmla="*/ 2656532 w 5890422"/>
              <a:gd name="connsiteY1023" fmla="*/ 1326832 h 1458849"/>
              <a:gd name="connsiteX1024" fmla="*/ 2656632 w 5890422"/>
              <a:gd name="connsiteY1024" fmla="*/ 1323432 h 1458849"/>
              <a:gd name="connsiteX1025" fmla="*/ 2656732 w 5890422"/>
              <a:gd name="connsiteY1025" fmla="*/ 1319831 h 1458849"/>
              <a:gd name="connsiteX1026" fmla="*/ 2604326 w 5890422"/>
              <a:gd name="connsiteY1026" fmla="*/ 1319831 h 1458849"/>
              <a:gd name="connsiteX1027" fmla="*/ 2604326 w 5890422"/>
              <a:gd name="connsiteY1027" fmla="*/ 1313030 h 1458849"/>
              <a:gd name="connsiteX1028" fmla="*/ 2656932 w 5890422"/>
              <a:gd name="connsiteY1028" fmla="*/ 1313030 h 1458849"/>
              <a:gd name="connsiteX1029" fmla="*/ 2887361 w 5890422"/>
              <a:gd name="connsiteY1029" fmla="*/ 1271425 h 1458849"/>
              <a:gd name="connsiteX1030" fmla="*/ 2890562 w 5890422"/>
              <a:gd name="connsiteY1030" fmla="*/ 1280826 h 1458849"/>
              <a:gd name="connsiteX1031" fmla="*/ 2893362 w 5890422"/>
              <a:gd name="connsiteY1031" fmla="*/ 1290228 h 1458849"/>
              <a:gd name="connsiteX1032" fmla="*/ 2963971 w 5890422"/>
              <a:gd name="connsiteY1032" fmla="*/ 1290228 h 1458849"/>
              <a:gd name="connsiteX1033" fmla="*/ 2963971 w 5890422"/>
              <a:gd name="connsiteY1033" fmla="*/ 1296428 h 1458849"/>
              <a:gd name="connsiteX1034" fmla="*/ 2922765 w 5890422"/>
              <a:gd name="connsiteY1034" fmla="*/ 1296428 h 1458849"/>
              <a:gd name="connsiteX1035" fmla="*/ 2921366 w 5890422"/>
              <a:gd name="connsiteY1035" fmla="*/ 1302329 h 1458849"/>
              <a:gd name="connsiteX1036" fmla="*/ 2919665 w 5890422"/>
              <a:gd name="connsiteY1036" fmla="*/ 1309130 h 1458849"/>
              <a:gd name="connsiteX1037" fmla="*/ 2917865 w 5890422"/>
              <a:gd name="connsiteY1037" fmla="*/ 1316131 h 1458849"/>
              <a:gd name="connsiteX1038" fmla="*/ 2916165 w 5890422"/>
              <a:gd name="connsiteY1038" fmla="*/ 1322631 h 1458849"/>
              <a:gd name="connsiteX1039" fmla="*/ 2974572 w 5890422"/>
              <a:gd name="connsiteY1039" fmla="*/ 1322631 h 1458849"/>
              <a:gd name="connsiteX1040" fmla="*/ 2974572 w 5890422"/>
              <a:gd name="connsiteY1040" fmla="*/ 1328432 h 1458849"/>
              <a:gd name="connsiteX1041" fmla="*/ 2803551 w 5890422"/>
              <a:gd name="connsiteY1041" fmla="*/ 1328432 h 1458849"/>
              <a:gd name="connsiteX1042" fmla="*/ 2803551 w 5890422"/>
              <a:gd name="connsiteY1042" fmla="*/ 1322631 h 1458849"/>
              <a:gd name="connsiteX1043" fmla="*/ 2856757 w 5890422"/>
              <a:gd name="connsiteY1043" fmla="*/ 1322631 h 1458849"/>
              <a:gd name="connsiteX1044" fmla="*/ 2854557 w 5890422"/>
              <a:gd name="connsiteY1044" fmla="*/ 1309330 h 1458849"/>
              <a:gd name="connsiteX1045" fmla="*/ 2852157 w 5890422"/>
              <a:gd name="connsiteY1045" fmla="*/ 1296428 h 1458849"/>
              <a:gd name="connsiteX1046" fmla="*/ 2814352 w 5890422"/>
              <a:gd name="connsiteY1046" fmla="*/ 1296428 h 1458849"/>
              <a:gd name="connsiteX1047" fmla="*/ 2814352 w 5890422"/>
              <a:gd name="connsiteY1047" fmla="*/ 1290228 h 1458849"/>
              <a:gd name="connsiteX1048" fmla="*/ 2886761 w 5890422"/>
              <a:gd name="connsiteY1048" fmla="*/ 1290228 h 1458849"/>
              <a:gd name="connsiteX1049" fmla="*/ 2884061 w 5890422"/>
              <a:gd name="connsiteY1049" fmla="*/ 1281326 h 1458849"/>
              <a:gd name="connsiteX1050" fmla="*/ 2880960 w 5890422"/>
              <a:gd name="connsiteY1050" fmla="*/ 1272225 h 1458849"/>
              <a:gd name="connsiteX1051" fmla="*/ 2114465 w 5890422"/>
              <a:gd name="connsiteY1051" fmla="*/ 1271425 h 1458849"/>
              <a:gd name="connsiteX1052" fmla="*/ 2121466 w 5890422"/>
              <a:gd name="connsiteY1052" fmla="*/ 1271825 h 1458849"/>
              <a:gd name="connsiteX1053" fmla="*/ 2121466 w 5890422"/>
              <a:gd name="connsiteY1053" fmla="*/ 1310030 h 1458849"/>
              <a:gd name="connsiteX1054" fmla="*/ 2166671 w 5890422"/>
              <a:gd name="connsiteY1054" fmla="*/ 1310030 h 1458849"/>
              <a:gd name="connsiteX1055" fmla="*/ 2166671 w 5890422"/>
              <a:gd name="connsiteY1055" fmla="*/ 1316831 h 1458849"/>
              <a:gd name="connsiteX1056" fmla="*/ 2121466 w 5890422"/>
              <a:gd name="connsiteY1056" fmla="*/ 1316831 h 1458849"/>
              <a:gd name="connsiteX1057" fmla="*/ 2121466 w 5890422"/>
              <a:gd name="connsiteY1057" fmla="*/ 1356236 h 1458849"/>
              <a:gd name="connsiteX1058" fmla="*/ 2173872 w 5890422"/>
              <a:gd name="connsiteY1058" fmla="*/ 1356236 h 1458849"/>
              <a:gd name="connsiteX1059" fmla="*/ 2173872 w 5890422"/>
              <a:gd name="connsiteY1059" fmla="*/ 1363037 h 1458849"/>
              <a:gd name="connsiteX1060" fmla="*/ 2122866 w 5890422"/>
              <a:gd name="connsiteY1060" fmla="*/ 1363037 h 1458849"/>
              <a:gd name="connsiteX1061" fmla="*/ 2146569 w 5890422"/>
              <a:gd name="connsiteY1061" fmla="*/ 1398941 h 1458849"/>
              <a:gd name="connsiteX1062" fmla="*/ 2180273 w 5890422"/>
              <a:gd name="connsiteY1062" fmla="*/ 1428245 h 1458849"/>
              <a:gd name="connsiteX1063" fmla="*/ 2176072 w 5890422"/>
              <a:gd name="connsiteY1063" fmla="*/ 1433445 h 1458849"/>
              <a:gd name="connsiteX1064" fmla="*/ 2144268 w 5890422"/>
              <a:gd name="connsiteY1064" fmla="*/ 1406042 h 1458849"/>
              <a:gd name="connsiteX1065" fmla="*/ 2121466 w 5890422"/>
              <a:gd name="connsiteY1065" fmla="*/ 1373038 h 1458849"/>
              <a:gd name="connsiteX1066" fmla="*/ 2121466 w 5890422"/>
              <a:gd name="connsiteY1066" fmla="*/ 1450248 h 1458849"/>
              <a:gd name="connsiteX1067" fmla="*/ 2114465 w 5890422"/>
              <a:gd name="connsiteY1067" fmla="*/ 1450248 h 1458849"/>
              <a:gd name="connsiteX1068" fmla="*/ 2114465 w 5890422"/>
              <a:gd name="connsiteY1068" fmla="*/ 1372238 h 1458849"/>
              <a:gd name="connsiteX1069" fmla="*/ 2089762 w 5890422"/>
              <a:gd name="connsiteY1069" fmla="*/ 1409742 h 1458849"/>
              <a:gd name="connsiteX1070" fmla="*/ 2055257 w 5890422"/>
              <a:gd name="connsiteY1070" fmla="*/ 1440246 h 1458849"/>
              <a:gd name="connsiteX1071" fmla="*/ 2050857 w 5890422"/>
              <a:gd name="connsiteY1071" fmla="*/ 1434646 h 1458849"/>
              <a:gd name="connsiteX1072" fmla="*/ 2086561 w 5890422"/>
              <a:gd name="connsiteY1072" fmla="*/ 1403342 h 1458849"/>
              <a:gd name="connsiteX1073" fmla="*/ 2112264 w 5890422"/>
              <a:gd name="connsiteY1073" fmla="*/ 1363037 h 1458849"/>
              <a:gd name="connsiteX1074" fmla="*/ 2062658 w 5890422"/>
              <a:gd name="connsiteY1074" fmla="*/ 1363037 h 1458849"/>
              <a:gd name="connsiteX1075" fmla="*/ 2062658 w 5890422"/>
              <a:gd name="connsiteY1075" fmla="*/ 1356236 h 1458849"/>
              <a:gd name="connsiteX1076" fmla="*/ 2114465 w 5890422"/>
              <a:gd name="connsiteY1076" fmla="*/ 1356236 h 1458849"/>
              <a:gd name="connsiteX1077" fmla="*/ 2114465 w 5890422"/>
              <a:gd name="connsiteY1077" fmla="*/ 1316831 h 1458849"/>
              <a:gd name="connsiteX1078" fmla="*/ 2082661 w 5890422"/>
              <a:gd name="connsiteY1078" fmla="*/ 1316831 h 1458849"/>
              <a:gd name="connsiteX1079" fmla="*/ 2077060 w 5890422"/>
              <a:gd name="connsiteY1079" fmla="*/ 1331533 h 1458849"/>
              <a:gd name="connsiteX1080" fmla="*/ 2071259 w 5890422"/>
              <a:gd name="connsiteY1080" fmla="*/ 1345034 h 1458849"/>
              <a:gd name="connsiteX1081" fmla="*/ 2064858 w 5890422"/>
              <a:gd name="connsiteY1081" fmla="*/ 1342634 h 1458849"/>
              <a:gd name="connsiteX1082" fmla="*/ 2076160 w 5890422"/>
              <a:gd name="connsiteY1082" fmla="*/ 1315031 h 1458849"/>
              <a:gd name="connsiteX1083" fmla="*/ 2085061 w 5890422"/>
              <a:gd name="connsiteY1083" fmla="*/ 1283227 h 1458849"/>
              <a:gd name="connsiteX1084" fmla="*/ 2091462 w 5890422"/>
              <a:gd name="connsiteY1084" fmla="*/ 1284627 h 1458849"/>
              <a:gd name="connsiteX1085" fmla="*/ 2088361 w 5890422"/>
              <a:gd name="connsiteY1085" fmla="*/ 1297428 h 1458849"/>
              <a:gd name="connsiteX1086" fmla="*/ 2084861 w 5890422"/>
              <a:gd name="connsiteY1086" fmla="*/ 1310030 h 1458849"/>
              <a:gd name="connsiteX1087" fmla="*/ 2114465 w 5890422"/>
              <a:gd name="connsiteY1087" fmla="*/ 1310030 h 1458849"/>
              <a:gd name="connsiteX1088" fmla="*/ 3317215 w 5890422"/>
              <a:gd name="connsiteY1088" fmla="*/ 1271225 h 1458849"/>
              <a:gd name="connsiteX1089" fmla="*/ 3323416 w 5890422"/>
              <a:gd name="connsiteY1089" fmla="*/ 1271625 h 1458849"/>
              <a:gd name="connsiteX1090" fmla="*/ 3323416 w 5890422"/>
              <a:gd name="connsiteY1090" fmla="*/ 1301229 h 1458849"/>
              <a:gd name="connsiteX1091" fmla="*/ 3370022 w 5890422"/>
              <a:gd name="connsiteY1091" fmla="*/ 1301229 h 1458849"/>
              <a:gd name="connsiteX1092" fmla="*/ 3370022 w 5890422"/>
              <a:gd name="connsiteY1092" fmla="*/ 1308030 h 1458849"/>
              <a:gd name="connsiteX1093" fmla="*/ 3363420 w 5890422"/>
              <a:gd name="connsiteY1093" fmla="*/ 1322631 h 1458849"/>
              <a:gd name="connsiteX1094" fmla="*/ 3356420 w 5890422"/>
              <a:gd name="connsiteY1094" fmla="*/ 1335433 h 1458849"/>
              <a:gd name="connsiteX1095" fmla="*/ 3350619 w 5890422"/>
              <a:gd name="connsiteY1095" fmla="*/ 1332833 h 1458849"/>
              <a:gd name="connsiteX1096" fmla="*/ 3357420 w 5890422"/>
              <a:gd name="connsiteY1096" fmla="*/ 1320831 h 1458849"/>
              <a:gd name="connsiteX1097" fmla="*/ 3363020 w 5890422"/>
              <a:gd name="connsiteY1097" fmla="*/ 1308030 h 1458849"/>
              <a:gd name="connsiteX1098" fmla="*/ 3323416 w 5890422"/>
              <a:gd name="connsiteY1098" fmla="*/ 1308030 h 1458849"/>
              <a:gd name="connsiteX1099" fmla="*/ 3323416 w 5890422"/>
              <a:gd name="connsiteY1099" fmla="*/ 1351835 h 1458849"/>
              <a:gd name="connsiteX1100" fmla="*/ 3358420 w 5890422"/>
              <a:gd name="connsiteY1100" fmla="*/ 1351835 h 1458849"/>
              <a:gd name="connsiteX1101" fmla="*/ 3358420 w 5890422"/>
              <a:gd name="connsiteY1101" fmla="*/ 1358236 h 1458849"/>
              <a:gd name="connsiteX1102" fmla="*/ 3345318 w 5890422"/>
              <a:gd name="connsiteY1102" fmla="*/ 1388740 h 1458849"/>
              <a:gd name="connsiteX1103" fmla="*/ 3327416 w 5890422"/>
              <a:gd name="connsiteY1103" fmla="*/ 1413043 h 1458849"/>
              <a:gd name="connsiteX1104" fmla="*/ 3349719 w 5890422"/>
              <a:gd name="connsiteY1104" fmla="*/ 1429945 h 1458849"/>
              <a:gd name="connsiteX1105" fmla="*/ 3379222 w 5890422"/>
              <a:gd name="connsiteY1105" fmla="*/ 1444447 h 1458849"/>
              <a:gd name="connsiteX1106" fmla="*/ 3376222 w 5890422"/>
              <a:gd name="connsiteY1106" fmla="*/ 1451048 h 1458849"/>
              <a:gd name="connsiteX1107" fmla="*/ 3345718 w 5890422"/>
              <a:gd name="connsiteY1107" fmla="*/ 1435446 h 1458849"/>
              <a:gd name="connsiteX1108" fmla="*/ 3322815 w 5890422"/>
              <a:gd name="connsiteY1108" fmla="*/ 1417843 h 1458849"/>
              <a:gd name="connsiteX1109" fmla="*/ 3299613 w 5890422"/>
              <a:gd name="connsiteY1109" fmla="*/ 1435546 h 1458849"/>
              <a:gd name="connsiteX1110" fmla="*/ 3269009 w 5890422"/>
              <a:gd name="connsiteY1110" fmla="*/ 1452048 h 1458849"/>
              <a:gd name="connsiteX1111" fmla="*/ 3265408 w 5890422"/>
              <a:gd name="connsiteY1111" fmla="*/ 1445647 h 1458849"/>
              <a:gd name="connsiteX1112" fmla="*/ 3295412 w 5890422"/>
              <a:gd name="connsiteY1112" fmla="*/ 1429945 h 1458849"/>
              <a:gd name="connsiteX1113" fmla="*/ 3318015 w 5890422"/>
              <a:gd name="connsiteY1113" fmla="*/ 1413043 h 1458849"/>
              <a:gd name="connsiteX1114" fmla="*/ 3301613 w 5890422"/>
              <a:gd name="connsiteY1114" fmla="*/ 1390740 h 1458849"/>
              <a:gd name="connsiteX1115" fmla="*/ 3288811 w 5890422"/>
              <a:gd name="connsiteY1115" fmla="*/ 1363037 h 1458849"/>
              <a:gd name="connsiteX1116" fmla="*/ 3294612 w 5890422"/>
              <a:gd name="connsiteY1116" fmla="*/ 1360436 h 1458849"/>
              <a:gd name="connsiteX1117" fmla="*/ 3307114 w 5890422"/>
              <a:gd name="connsiteY1117" fmla="*/ 1387140 h 1458849"/>
              <a:gd name="connsiteX1118" fmla="*/ 3322815 w 5890422"/>
              <a:gd name="connsiteY1118" fmla="*/ 1408442 h 1458849"/>
              <a:gd name="connsiteX1119" fmla="*/ 3339518 w 5890422"/>
              <a:gd name="connsiteY1119" fmla="*/ 1386140 h 1458849"/>
              <a:gd name="connsiteX1120" fmla="*/ 3351619 w 5890422"/>
              <a:gd name="connsiteY1120" fmla="*/ 1358436 h 1458849"/>
              <a:gd name="connsiteX1121" fmla="*/ 3278210 w 5890422"/>
              <a:gd name="connsiteY1121" fmla="*/ 1358436 h 1458849"/>
              <a:gd name="connsiteX1122" fmla="*/ 3277010 w 5890422"/>
              <a:gd name="connsiteY1122" fmla="*/ 1385339 h 1458849"/>
              <a:gd name="connsiteX1123" fmla="*/ 3273009 w 5890422"/>
              <a:gd name="connsiteY1123" fmla="*/ 1407142 h 1458849"/>
              <a:gd name="connsiteX1124" fmla="*/ 3265308 w 5890422"/>
              <a:gd name="connsiteY1124" fmla="*/ 1427645 h 1458849"/>
              <a:gd name="connsiteX1125" fmla="*/ 3252807 w 5890422"/>
              <a:gd name="connsiteY1125" fmla="*/ 1450448 h 1458849"/>
              <a:gd name="connsiteX1126" fmla="*/ 3247006 w 5890422"/>
              <a:gd name="connsiteY1126" fmla="*/ 1447047 h 1458849"/>
              <a:gd name="connsiteX1127" fmla="*/ 3259408 w 5890422"/>
              <a:gd name="connsiteY1127" fmla="*/ 1424644 h 1458849"/>
              <a:gd name="connsiteX1128" fmla="*/ 3267008 w 5890422"/>
              <a:gd name="connsiteY1128" fmla="*/ 1404342 h 1458849"/>
              <a:gd name="connsiteX1129" fmla="*/ 3270809 w 5890422"/>
              <a:gd name="connsiteY1129" fmla="*/ 1382039 h 1458849"/>
              <a:gd name="connsiteX1130" fmla="*/ 3271809 w 5890422"/>
              <a:gd name="connsiteY1130" fmla="*/ 1353435 h 1458849"/>
              <a:gd name="connsiteX1131" fmla="*/ 3271809 w 5890422"/>
              <a:gd name="connsiteY1131" fmla="*/ 1301229 h 1458849"/>
              <a:gd name="connsiteX1132" fmla="*/ 3317215 w 5890422"/>
              <a:gd name="connsiteY1132" fmla="*/ 1301229 h 1458849"/>
              <a:gd name="connsiteX1133" fmla="*/ 81811 w 5890422"/>
              <a:gd name="connsiteY1133" fmla="*/ 1271225 h 1458849"/>
              <a:gd name="connsiteX1134" fmla="*/ 89212 w 5890422"/>
              <a:gd name="connsiteY1134" fmla="*/ 1271625 h 1458849"/>
              <a:gd name="connsiteX1135" fmla="*/ 89212 w 5890422"/>
              <a:gd name="connsiteY1135" fmla="*/ 1332833 h 1458849"/>
              <a:gd name="connsiteX1136" fmla="*/ 166021 w 5890422"/>
              <a:gd name="connsiteY1136" fmla="*/ 1332833 h 1458849"/>
              <a:gd name="connsiteX1137" fmla="*/ 166021 w 5890422"/>
              <a:gd name="connsiteY1137" fmla="*/ 1339634 h 1458849"/>
              <a:gd name="connsiteX1138" fmla="*/ 89212 w 5890422"/>
              <a:gd name="connsiteY1138" fmla="*/ 1339634 h 1458849"/>
              <a:gd name="connsiteX1139" fmla="*/ 89212 w 5890422"/>
              <a:gd name="connsiteY1139" fmla="*/ 1431845 h 1458849"/>
              <a:gd name="connsiteX1140" fmla="*/ 178223 w 5890422"/>
              <a:gd name="connsiteY1140" fmla="*/ 1431845 h 1458849"/>
              <a:gd name="connsiteX1141" fmla="*/ 178223 w 5890422"/>
              <a:gd name="connsiteY1141" fmla="*/ 1438846 h 1458849"/>
              <a:gd name="connsiteX1142" fmla="*/ 0 w 5890422"/>
              <a:gd name="connsiteY1142" fmla="*/ 1438846 h 1458849"/>
              <a:gd name="connsiteX1143" fmla="*/ 0 w 5890422"/>
              <a:gd name="connsiteY1143" fmla="*/ 1431845 h 1458849"/>
              <a:gd name="connsiteX1144" fmla="*/ 81811 w 5890422"/>
              <a:gd name="connsiteY1144" fmla="*/ 1431845 h 1458849"/>
              <a:gd name="connsiteX1145" fmla="*/ 3647856 w 5890422"/>
              <a:gd name="connsiteY1145" fmla="*/ 1271025 h 1458849"/>
              <a:gd name="connsiteX1146" fmla="*/ 3654457 w 5890422"/>
              <a:gd name="connsiteY1146" fmla="*/ 1273425 h 1458849"/>
              <a:gd name="connsiteX1147" fmla="*/ 3649756 w 5890422"/>
              <a:gd name="connsiteY1147" fmla="*/ 1284427 h 1458849"/>
              <a:gd name="connsiteX1148" fmla="*/ 3644456 w 5890422"/>
              <a:gd name="connsiteY1148" fmla="*/ 1295228 h 1458849"/>
              <a:gd name="connsiteX1149" fmla="*/ 3752070 w 5890422"/>
              <a:gd name="connsiteY1149" fmla="*/ 1295228 h 1458849"/>
              <a:gd name="connsiteX1150" fmla="*/ 3751969 w 5890422"/>
              <a:gd name="connsiteY1150" fmla="*/ 1302329 h 1458849"/>
              <a:gd name="connsiteX1151" fmla="*/ 3751669 w 5890422"/>
              <a:gd name="connsiteY1151" fmla="*/ 1317831 h 1458849"/>
              <a:gd name="connsiteX1152" fmla="*/ 3751169 w 5890422"/>
              <a:gd name="connsiteY1152" fmla="*/ 1337833 h 1458849"/>
              <a:gd name="connsiteX1153" fmla="*/ 3750669 w 5890422"/>
              <a:gd name="connsiteY1153" fmla="*/ 1358436 h 1458849"/>
              <a:gd name="connsiteX1154" fmla="*/ 3750269 w 5890422"/>
              <a:gd name="connsiteY1154" fmla="*/ 1375838 h 1458849"/>
              <a:gd name="connsiteX1155" fmla="*/ 3749869 w 5890422"/>
              <a:gd name="connsiteY1155" fmla="*/ 1386040 h 1458849"/>
              <a:gd name="connsiteX1156" fmla="*/ 3747868 w 5890422"/>
              <a:gd name="connsiteY1156" fmla="*/ 1398541 h 1458849"/>
              <a:gd name="connsiteX1157" fmla="*/ 3742968 w 5890422"/>
              <a:gd name="connsiteY1157" fmla="*/ 1406042 h 1458849"/>
              <a:gd name="connsiteX1158" fmla="*/ 3734067 w 5890422"/>
              <a:gd name="connsiteY1158" fmla="*/ 1410042 h 1458849"/>
              <a:gd name="connsiteX1159" fmla="*/ 3719865 w 5890422"/>
              <a:gd name="connsiteY1159" fmla="*/ 1412043 h 1458849"/>
              <a:gd name="connsiteX1160" fmla="*/ 3706064 w 5890422"/>
              <a:gd name="connsiteY1160" fmla="*/ 1413243 h 1458849"/>
              <a:gd name="connsiteX1161" fmla="*/ 3703863 w 5890422"/>
              <a:gd name="connsiteY1161" fmla="*/ 1406242 h 1458849"/>
              <a:gd name="connsiteX1162" fmla="*/ 3718865 w 5890422"/>
              <a:gd name="connsiteY1162" fmla="*/ 1405042 h 1458849"/>
              <a:gd name="connsiteX1163" fmla="*/ 3730766 w 5890422"/>
              <a:gd name="connsiteY1163" fmla="*/ 1403542 h 1458849"/>
              <a:gd name="connsiteX1164" fmla="*/ 3737867 w 5890422"/>
              <a:gd name="connsiteY1164" fmla="*/ 1400541 h 1458849"/>
              <a:gd name="connsiteX1165" fmla="*/ 3741568 w 5890422"/>
              <a:gd name="connsiteY1165" fmla="*/ 1394641 h 1458849"/>
              <a:gd name="connsiteX1166" fmla="*/ 3743068 w 5890422"/>
              <a:gd name="connsiteY1166" fmla="*/ 1384439 h 1458849"/>
              <a:gd name="connsiteX1167" fmla="*/ 3743368 w 5890422"/>
              <a:gd name="connsiteY1167" fmla="*/ 1376138 h 1458849"/>
              <a:gd name="connsiteX1168" fmla="*/ 3743868 w 5890422"/>
              <a:gd name="connsiteY1168" fmla="*/ 1361536 h 1458849"/>
              <a:gd name="connsiteX1169" fmla="*/ 3744368 w 5890422"/>
              <a:gd name="connsiteY1169" fmla="*/ 1343734 h 1458849"/>
              <a:gd name="connsiteX1170" fmla="*/ 3744868 w 5890422"/>
              <a:gd name="connsiteY1170" fmla="*/ 1325832 h 1458849"/>
              <a:gd name="connsiteX1171" fmla="*/ 3745268 w 5890422"/>
              <a:gd name="connsiteY1171" fmla="*/ 1310930 h 1458849"/>
              <a:gd name="connsiteX1172" fmla="*/ 3745468 w 5890422"/>
              <a:gd name="connsiteY1172" fmla="*/ 1301829 h 1458849"/>
              <a:gd name="connsiteX1173" fmla="*/ 3640855 w 5890422"/>
              <a:gd name="connsiteY1173" fmla="*/ 1301829 h 1458849"/>
              <a:gd name="connsiteX1174" fmla="*/ 3623953 w 5890422"/>
              <a:gd name="connsiteY1174" fmla="*/ 1327532 h 1458849"/>
              <a:gd name="connsiteX1175" fmla="*/ 3604050 w 5890422"/>
              <a:gd name="connsiteY1175" fmla="*/ 1351035 h 1458849"/>
              <a:gd name="connsiteX1176" fmla="*/ 3599050 w 5890422"/>
              <a:gd name="connsiteY1176" fmla="*/ 1346034 h 1458849"/>
              <a:gd name="connsiteX1177" fmla="*/ 3627454 w 5890422"/>
              <a:gd name="connsiteY1177" fmla="*/ 1310330 h 1458849"/>
              <a:gd name="connsiteX1178" fmla="*/ 3647856 w 5890422"/>
              <a:gd name="connsiteY1178" fmla="*/ 1271025 h 1458849"/>
              <a:gd name="connsiteX1179" fmla="*/ 3225803 w 5890422"/>
              <a:gd name="connsiteY1179" fmla="*/ 1270825 h 1458849"/>
              <a:gd name="connsiteX1180" fmla="*/ 3230004 w 5890422"/>
              <a:gd name="connsiteY1180" fmla="*/ 1277926 h 1458849"/>
              <a:gd name="connsiteX1181" fmla="*/ 3234804 w 5890422"/>
              <a:gd name="connsiteY1181" fmla="*/ 1286327 h 1458849"/>
              <a:gd name="connsiteX1182" fmla="*/ 3239305 w 5890422"/>
              <a:gd name="connsiteY1182" fmla="*/ 1294828 h 1458849"/>
              <a:gd name="connsiteX1183" fmla="*/ 3242606 w 5890422"/>
              <a:gd name="connsiteY1183" fmla="*/ 1302029 h 1458849"/>
              <a:gd name="connsiteX1184" fmla="*/ 3237005 w 5890422"/>
              <a:gd name="connsiteY1184" fmla="*/ 1305029 h 1458849"/>
              <a:gd name="connsiteX1185" fmla="*/ 3233504 w 5890422"/>
              <a:gd name="connsiteY1185" fmla="*/ 1297729 h 1458849"/>
              <a:gd name="connsiteX1186" fmla="*/ 3229004 w 5890422"/>
              <a:gd name="connsiteY1186" fmla="*/ 1289027 h 1458849"/>
              <a:gd name="connsiteX1187" fmla="*/ 3224203 w 5890422"/>
              <a:gd name="connsiteY1187" fmla="*/ 1280526 h 1458849"/>
              <a:gd name="connsiteX1188" fmla="*/ 3220003 w 5890422"/>
              <a:gd name="connsiteY1188" fmla="*/ 1273625 h 1458849"/>
              <a:gd name="connsiteX1189" fmla="*/ 2492312 w 5890422"/>
              <a:gd name="connsiteY1189" fmla="*/ 1270025 h 1458849"/>
              <a:gd name="connsiteX1190" fmla="*/ 2495612 w 5890422"/>
              <a:gd name="connsiteY1190" fmla="*/ 1279826 h 1458849"/>
              <a:gd name="connsiteX1191" fmla="*/ 2498713 w 5890422"/>
              <a:gd name="connsiteY1191" fmla="*/ 1290427 h 1458849"/>
              <a:gd name="connsiteX1192" fmla="*/ 2570322 w 5890422"/>
              <a:gd name="connsiteY1192" fmla="*/ 1290427 h 1458849"/>
              <a:gd name="connsiteX1193" fmla="*/ 2570322 w 5890422"/>
              <a:gd name="connsiteY1193" fmla="*/ 1296428 h 1458849"/>
              <a:gd name="connsiteX1194" fmla="*/ 2422703 w 5890422"/>
              <a:gd name="connsiteY1194" fmla="*/ 1296428 h 1458849"/>
              <a:gd name="connsiteX1195" fmla="*/ 2422703 w 5890422"/>
              <a:gd name="connsiteY1195" fmla="*/ 1352835 h 1458849"/>
              <a:gd name="connsiteX1196" fmla="*/ 2421603 w 5890422"/>
              <a:gd name="connsiteY1196" fmla="*/ 1381739 h 1458849"/>
              <a:gd name="connsiteX1197" fmla="*/ 2418003 w 5890422"/>
              <a:gd name="connsiteY1197" fmla="*/ 1406442 h 1458849"/>
              <a:gd name="connsiteX1198" fmla="*/ 2411202 w 5890422"/>
              <a:gd name="connsiteY1198" fmla="*/ 1428845 h 1458849"/>
              <a:gd name="connsiteX1199" fmla="*/ 2400701 w 5890422"/>
              <a:gd name="connsiteY1199" fmla="*/ 1451048 h 1458849"/>
              <a:gd name="connsiteX1200" fmla="*/ 2395100 w 5890422"/>
              <a:gd name="connsiteY1200" fmla="*/ 1448047 h 1458849"/>
              <a:gd name="connsiteX1201" fmla="*/ 2404801 w 5890422"/>
              <a:gd name="connsiteY1201" fmla="*/ 1428145 h 1458849"/>
              <a:gd name="connsiteX1202" fmla="*/ 2411502 w 5890422"/>
              <a:gd name="connsiteY1202" fmla="*/ 1407442 h 1458849"/>
              <a:gd name="connsiteX1203" fmla="*/ 2415302 w 5890422"/>
              <a:gd name="connsiteY1203" fmla="*/ 1383339 h 1458849"/>
              <a:gd name="connsiteX1204" fmla="*/ 2416502 w 5890422"/>
              <a:gd name="connsiteY1204" fmla="*/ 1353035 h 1458849"/>
              <a:gd name="connsiteX1205" fmla="*/ 2416502 w 5890422"/>
              <a:gd name="connsiteY1205" fmla="*/ 1290427 h 1458849"/>
              <a:gd name="connsiteX1206" fmla="*/ 2492112 w 5890422"/>
              <a:gd name="connsiteY1206" fmla="*/ 1290427 h 1458849"/>
              <a:gd name="connsiteX1207" fmla="*/ 2489211 w 5890422"/>
              <a:gd name="connsiteY1207" fmla="*/ 1280326 h 1458849"/>
              <a:gd name="connsiteX1208" fmla="*/ 2486111 w 5890422"/>
              <a:gd name="connsiteY1208" fmla="*/ 1270825 h 1458849"/>
              <a:gd name="connsiteX1209" fmla="*/ 1127141 w 5890422"/>
              <a:gd name="connsiteY1209" fmla="*/ 1269025 h 1458849"/>
              <a:gd name="connsiteX1210" fmla="*/ 1132942 w 5890422"/>
              <a:gd name="connsiteY1210" fmla="*/ 1272425 h 1458849"/>
              <a:gd name="connsiteX1211" fmla="*/ 1127741 w 5890422"/>
              <a:gd name="connsiteY1211" fmla="*/ 1278626 h 1458849"/>
              <a:gd name="connsiteX1212" fmla="*/ 1121341 w 5890422"/>
              <a:gd name="connsiteY1212" fmla="*/ 1285627 h 1458849"/>
              <a:gd name="connsiteX1213" fmla="*/ 1114440 w 5890422"/>
              <a:gd name="connsiteY1213" fmla="*/ 1292828 h 1458849"/>
              <a:gd name="connsiteX1214" fmla="*/ 1107939 w 5890422"/>
              <a:gd name="connsiteY1214" fmla="*/ 1299629 h 1458849"/>
              <a:gd name="connsiteX1215" fmla="*/ 1164746 w 5890422"/>
              <a:gd name="connsiteY1215" fmla="*/ 1299629 h 1458849"/>
              <a:gd name="connsiteX1216" fmla="*/ 1164746 w 5890422"/>
              <a:gd name="connsiteY1216" fmla="*/ 1306029 h 1458849"/>
              <a:gd name="connsiteX1217" fmla="*/ 1084936 w 5890422"/>
              <a:gd name="connsiteY1217" fmla="*/ 1306029 h 1458849"/>
              <a:gd name="connsiteX1218" fmla="*/ 1082036 w 5890422"/>
              <a:gd name="connsiteY1218" fmla="*/ 1316631 h 1458849"/>
              <a:gd name="connsiteX1219" fmla="*/ 1078935 w 5890422"/>
              <a:gd name="connsiteY1219" fmla="*/ 1326432 h 1458849"/>
              <a:gd name="connsiteX1220" fmla="*/ 1077735 w 5890422"/>
              <a:gd name="connsiteY1220" fmla="*/ 1330633 h 1458849"/>
              <a:gd name="connsiteX1221" fmla="*/ 1155945 w 5890422"/>
              <a:gd name="connsiteY1221" fmla="*/ 1330633 h 1458849"/>
              <a:gd name="connsiteX1222" fmla="*/ 1155945 w 5890422"/>
              <a:gd name="connsiteY1222" fmla="*/ 1336633 h 1458849"/>
              <a:gd name="connsiteX1223" fmla="*/ 1075935 w 5890422"/>
              <a:gd name="connsiteY1223" fmla="*/ 1336633 h 1458849"/>
              <a:gd name="connsiteX1224" fmla="*/ 1066334 w 5890422"/>
              <a:gd name="connsiteY1224" fmla="*/ 1361036 h 1458849"/>
              <a:gd name="connsiteX1225" fmla="*/ 1170547 w 5890422"/>
              <a:gd name="connsiteY1225" fmla="*/ 1361036 h 1458849"/>
              <a:gd name="connsiteX1226" fmla="*/ 1170547 w 5890422"/>
              <a:gd name="connsiteY1226" fmla="*/ 1367237 h 1458849"/>
              <a:gd name="connsiteX1227" fmla="*/ 1063133 w 5890422"/>
              <a:gd name="connsiteY1227" fmla="*/ 1367237 h 1458849"/>
              <a:gd name="connsiteX1228" fmla="*/ 1036230 w 5890422"/>
              <a:gd name="connsiteY1228" fmla="*/ 1404642 h 1458849"/>
              <a:gd name="connsiteX1229" fmla="*/ 998325 w 5890422"/>
              <a:gd name="connsiteY1229" fmla="*/ 1435446 h 1458849"/>
              <a:gd name="connsiteX1230" fmla="*/ 995125 w 5890422"/>
              <a:gd name="connsiteY1230" fmla="*/ 1429845 h 1458849"/>
              <a:gd name="connsiteX1231" fmla="*/ 1030029 w 5890422"/>
              <a:gd name="connsiteY1231" fmla="*/ 1401341 h 1458849"/>
              <a:gd name="connsiteX1232" fmla="*/ 1055332 w 5890422"/>
              <a:gd name="connsiteY1232" fmla="*/ 1367237 h 1458849"/>
              <a:gd name="connsiteX1233" fmla="*/ 1000125 w 5890422"/>
              <a:gd name="connsiteY1233" fmla="*/ 1367237 h 1458849"/>
              <a:gd name="connsiteX1234" fmla="*/ 1000125 w 5890422"/>
              <a:gd name="connsiteY1234" fmla="*/ 1361036 h 1458849"/>
              <a:gd name="connsiteX1235" fmla="*/ 1058733 w 5890422"/>
              <a:gd name="connsiteY1235" fmla="*/ 1361036 h 1458849"/>
              <a:gd name="connsiteX1236" fmla="*/ 1068734 w 5890422"/>
              <a:gd name="connsiteY1236" fmla="*/ 1336633 h 1458849"/>
              <a:gd name="connsiteX1237" fmla="*/ 1015327 w 5890422"/>
              <a:gd name="connsiteY1237" fmla="*/ 1336633 h 1458849"/>
              <a:gd name="connsiteX1238" fmla="*/ 1015327 w 5890422"/>
              <a:gd name="connsiteY1238" fmla="*/ 1330633 h 1458849"/>
              <a:gd name="connsiteX1239" fmla="*/ 1070734 w 5890422"/>
              <a:gd name="connsiteY1239" fmla="*/ 1330633 h 1458849"/>
              <a:gd name="connsiteX1240" fmla="*/ 1071234 w 5890422"/>
              <a:gd name="connsiteY1240" fmla="*/ 1328832 h 1458849"/>
              <a:gd name="connsiteX1241" fmla="*/ 1071734 w 5890422"/>
              <a:gd name="connsiteY1241" fmla="*/ 1327032 h 1458849"/>
              <a:gd name="connsiteX1242" fmla="*/ 1074835 w 5890422"/>
              <a:gd name="connsiteY1242" fmla="*/ 1317131 h 1458849"/>
              <a:gd name="connsiteX1243" fmla="*/ 1077735 w 5890422"/>
              <a:gd name="connsiteY1243" fmla="*/ 1306029 h 1458849"/>
              <a:gd name="connsiteX1244" fmla="*/ 1006526 w 5890422"/>
              <a:gd name="connsiteY1244" fmla="*/ 1306029 h 1458849"/>
              <a:gd name="connsiteX1245" fmla="*/ 1006526 w 5890422"/>
              <a:gd name="connsiteY1245" fmla="*/ 1299629 h 1458849"/>
              <a:gd name="connsiteX1246" fmla="*/ 1098538 w 5890422"/>
              <a:gd name="connsiteY1246" fmla="*/ 1299629 h 1458849"/>
              <a:gd name="connsiteX1247" fmla="*/ 1105639 w 5890422"/>
              <a:gd name="connsiteY1247" fmla="*/ 1292628 h 1458849"/>
              <a:gd name="connsiteX1248" fmla="*/ 1113440 w 5890422"/>
              <a:gd name="connsiteY1248" fmla="*/ 1284327 h 1458849"/>
              <a:gd name="connsiteX1249" fmla="*/ 1120940 w 5890422"/>
              <a:gd name="connsiteY1249" fmla="*/ 1276026 h 1458849"/>
              <a:gd name="connsiteX1250" fmla="*/ 1127141 w 5890422"/>
              <a:gd name="connsiteY1250" fmla="*/ 1269025 h 1458849"/>
              <a:gd name="connsiteX1251" fmla="*/ 1043331 w 5890422"/>
              <a:gd name="connsiteY1251" fmla="*/ 1268425 h 1458849"/>
              <a:gd name="connsiteX1252" fmla="*/ 1049632 w 5890422"/>
              <a:gd name="connsiteY1252" fmla="*/ 1274326 h 1458849"/>
              <a:gd name="connsiteX1253" fmla="*/ 1056232 w 5890422"/>
              <a:gd name="connsiteY1253" fmla="*/ 1281126 h 1458849"/>
              <a:gd name="connsiteX1254" fmla="*/ 1062733 w 5890422"/>
              <a:gd name="connsiteY1254" fmla="*/ 1288027 h 1458849"/>
              <a:gd name="connsiteX1255" fmla="*/ 1068534 w 5890422"/>
              <a:gd name="connsiteY1255" fmla="*/ 1294228 h 1458849"/>
              <a:gd name="connsiteX1256" fmla="*/ 1063333 w 5890422"/>
              <a:gd name="connsiteY1256" fmla="*/ 1298629 h 1458849"/>
              <a:gd name="connsiteX1257" fmla="*/ 1051632 w 5890422"/>
              <a:gd name="connsiteY1257" fmla="*/ 1285627 h 1458849"/>
              <a:gd name="connsiteX1258" fmla="*/ 1038330 w 5890422"/>
              <a:gd name="connsiteY1258" fmla="*/ 1272625 h 1458849"/>
              <a:gd name="connsiteX1259" fmla="*/ 1263006 w 5890422"/>
              <a:gd name="connsiteY1259" fmla="*/ 1098118 h 1458849"/>
              <a:gd name="connsiteX1260" fmla="*/ 1251204 w 5890422"/>
              <a:gd name="connsiteY1260" fmla="*/ 1102218 h 1458849"/>
              <a:gd name="connsiteX1261" fmla="*/ 1246404 w 5890422"/>
              <a:gd name="connsiteY1261" fmla="*/ 1114320 h 1458849"/>
              <a:gd name="connsiteX1262" fmla="*/ 1251204 w 5890422"/>
              <a:gd name="connsiteY1262" fmla="*/ 1126421 h 1458849"/>
              <a:gd name="connsiteX1263" fmla="*/ 1263006 w 5890422"/>
              <a:gd name="connsiteY1263" fmla="*/ 1130522 h 1458849"/>
              <a:gd name="connsiteX1264" fmla="*/ 1274807 w 5890422"/>
              <a:gd name="connsiteY1264" fmla="*/ 1126421 h 1458849"/>
              <a:gd name="connsiteX1265" fmla="*/ 1279608 w 5890422"/>
              <a:gd name="connsiteY1265" fmla="*/ 1114320 h 1458849"/>
              <a:gd name="connsiteX1266" fmla="*/ 1274807 w 5890422"/>
              <a:gd name="connsiteY1266" fmla="*/ 1102218 h 1458849"/>
              <a:gd name="connsiteX1267" fmla="*/ 1263006 w 5890422"/>
              <a:gd name="connsiteY1267" fmla="*/ 1098118 h 1458849"/>
              <a:gd name="connsiteX1268" fmla="*/ 904237 w 5890422"/>
              <a:gd name="connsiteY1268" fmla="*/ 1097118 h 1458849"/>
              <a:gd name="connsiteX1269" fmla="*/ 910438 w 5890422"/>
              <a:gd name="connsiteY1269" fmla="*/ 1097518 h 1458849"/>
              <a:gd name="connsiteX1270" fmla="*/ 910438 w 5890422"/>
              <a:gd name="connsiteY1270" fmla="*/ 1114520 h 1458849"/>
              <a:gd name="connsiteX1271" fmla="*/ 912838 w 5890422"/>
              <a:gd name="connsiteY1271" fmla="*/ 1123921 h 1458849"/>
              <a:gd name="connsiteX1272" fmla="*/ 922840 w 5890422"/>
              <a:gd name="connsiteY1272" fmla="*/ 1126721 h 1458849"/>
              <a:gd name="connsiteX1273" fmla="*/ 958044 w 5890422"/>
              <a:gd name="connsiteY1273" fmla="*/ 1126721 h 1458849"/>
              <a:gd name="connsiteX1274" fmla="*/ 965445 w 5890422"/>
              <a:gd name="connsiteY1274" fmla="*/ 1125921 h 1458849"/>
              <a:gd name="connsiteX1275" fmla="*/ 969745 w 5890422"/>
              <a:gd name="connsiteY1275" fmla="*/ 1124021 h 1458849"/>
              <a:gd name="connsiteX1276" fmla="*/ 972046 w 5890422"/>
              <a:gd name="connsiteY1276" fmla="*/ 1120521 h 1458849"/>
              <a:gd name="connsiteX1277" fmla="*/ 973646 w 5890422"/>
              <a:gd name="connsiteY1277" fmla="*/ 1114720 h 1458849"/>
              <a:gd name="connsiteX1278" fmla="*/ 974546 w 5890422"/>
              <a:gd name="connsiteY1278" fmla="*/ 1107319 h 1458849"/>
              <a:gd name="connsiteX1279" fmla="*/ 975246 w 5890422"/>
              <a:gd name="connsiteY1279" fmla="*/ 1099318 h 1458849"/>
              <a:gd name="connsiteX1280" fmla="*/ 981247 w 5890422"/>
              <a:gd name="connsiteY1280" fmla="*/ 1101318 h 1458849"/>
              <a:gd name="connsiteX1281" fmla="*/ 980347 w 5890422"/>
              <a:gd name="connsiteY1281" fmla="*/ 1109319 h 1458849"/>
              <a:gd name="connsiteX1282" fmla="*/ 979247 w 5890422"/>
              <a:gd name="connsiteY1282" fmla="*/ 1116520 h 1458849"/>
              <a:gd name="connsiteX1283" fmla="*/ 977246 w 5890422"/>
              <a:gd name="connsiteY1283" fmla="*/ 1124021 h 1458849"/>
              <a:gd name="connsiteX1284" fmla="*/ 973946 w 5890422"/>
              <a:gd name="connsiteY1284" fmla="*/ 1128622 h 1458849"/>
              <a:gd name="connsiteX1285" fmla="*/ 968245 w 5890422"/>
              <a:gd name="connsiteY1285" fmla="*/ 1131222 h 1458849"/>
              <a:gd name="connsiteX1286" fmla="*/ 959044 w 5890422"/>
              <a:gd name="connsiteY1286" fmla="*/ 1132322 h 1458849"/>
              <a:gd name="connsiteX1287" fmla="*/ 921639 w 5890422"/>
              <a:gd name="connsiteY1287" fmla="*/ 1132322 h 1458849"/>
              <a:gd name="connsiteX1288" fmla="*/ 908038 w 5890422"/>
              <a:gd name="connsiteY1288" fmla="*/ 1128522 h 1458849"/>
              <a:gd name="connsiteX1289" fmla="*/ 904237 w 5890422"/>
              <a:gd name="connsiteY1289" fmla="*/ 1116120 h 1458849"/>
              <a:gd name="connsiteX1290" fmla="*/ 240831 w 5890422"/>
              <a:gd name="connsiteY1290" fmla="*/ 1096318 h 1458849"/>
              <a:gd name="connsiteX1291" fmla="*/ 249832 w 5890422"/>
              <a:gd name="connsiteY1291" fmla="*/ 1096318 h 1458849"/>
              <a:gd name="connsiteX1292" fmla="*/ 247931 w 5890422"/>
              <a:gd name="connsiteY1292" fmla="*/ 1109619 h 1458849"/>
              <a:gd name="connsiteX1293" fmla="*/ 243131 w 5890422"/>
              <a:gd name="connsiteY1293" fmla="*/ 1122521 h 1458849"/>
              <a:gd name="connsiteX1294" fmla="*/ 236630 w 5890422"/>
              <a:gd name="connsiteY1294" fmla="*/ 1134422 h 1458849"/>
              <a:gd name="connsiteX1295" fmla="*/ 229629 w 5890422"/>
              <a:gd name="connsiteY1295" fmla="*/ 1144524 h 1458849"/>
              <a:gd name="connsiteX1296" fmla="*/ 221828 w 5890422"/>
              <a:gd name="connsiteY1296" fmla="*/ 1144524 h 1458849"/>
              <a:gd name="connsiteX1297" fmla="*/ 235730 w 5890422"/>
              <a:gd name="connsiteY1297" fmla="*/ 1119420 h 1458849"/>
              <a:gd name="connsiteX1298" fmla="*/ 240831 w 5890422"/>
              <a:gd name="connsiteY1298" fmla="*/ 1096318 h 1458849"/>
              <a:gd name="connsiteX1299" fmla="*/ 475860 w 5890422"/>
              <a:gd name="connsiteY1299" fmla="*/ 1093317 h 1458849"/>
              <a:gd name="connsiteX1300" fmla="*/ 475860 w 5890422"/>
              <a:gd name="connsiteY1300" fmla="*/ 1116920 h 1458849"/>
              <a:gd name="connsiteX1301" fmla="*/ 518665 w 5890422"/>
              <a:gd name="connsiteY1301" fmla="*/ 1116920 h 1458849"/>
              <a:gd name="connsiteX1302" fmla="*/ 518665 w 5890422"/>
              <a:gd name="connsiteY1302" fmla="*/ 1093317 h 1458849"/>
              <a:gd name="connsiteX1303" fmla="*/ 1263006 w 5890422"/>
              <a:gd name="connsiteY1303" fmla="*/ 1091917 h 1458849"/>
              <a:gd name="connsiteX1304" fmla="*/ 1279608 w 5890422"/>
              <a:gd name="connsiteY1304" fmla="*/ 1097518 h 1458849"/>
              <a:gd name="connsiteX1305" fmla="*/ 1286609 w 5890422"/>
              <a:gd name="connsiteY1305" fmla="*/ 1114320 h 1458849"/>
              <a:gd name="connsiteX1306" fmla="*/ 1284709 w 5890422"/>
              <a:gd name="connsiteY1306" fmla="*/ 1124121 h 1458849"/>
              <a:gd name="connsiteX1307" fmla="*/ 1279508 w 5890422"/>
              <a:gd name="connsiteY1307" fmla="*/ 1131122 h 1458849"/>
              <a:gd name="connsiteX1308" fmla="*/ 1272007 w 5890422"/>
              <a:gd name="connsiteY1308" fmla="*/ 1135322 h 1458849"/>
              <a:gd name="connsiteX1309" fmla="*/ 1263006 w 5890422"/>
              <a:gd name="connsiteY1309" fmla="*/ 1136723 h 1458849"/>
              <a:gd name="connsiteX1310" fmla="*/ 1246404 w 5890422"/>
              <a:gd name="connsiteY1310" fmla="*/ 1131122 h 1458849"/>
              <a:gd name="connsiteX1311" fmla="*/ 1239403 w 5890422"/>
              <a:gd name="connsiteY1311" fmla="*/ 1114320 h 1458849"/>
              <a:gd name="connsiteX1312" fmla="*/ 1246404 w 5890422"/>
              <a:gd name="connsiteY1312" fmla="*/ 1097518 h 1458849"/>
              <a:gd name="connsiteX1313" fmla="*/ 1263006 w 5890422"/>
              <a:gd name="connsiteY1313" fmla="*/ 1091917 h 1458849"/>
              <a:gd name="connsiteX1314" fmla="*/ 3753136 w 5890422"/>
              <a:gd name="connsiteY1314" fmla="*/ 1090717 h 1458849"/>
              <a:gd name="connsiteX1315" fmla="*/ 3753136 w 5890422"/>
              <a:gd name="connsiteY1315" fmla="*/ 1120121 h 1458849"/>
              <a:gd name="connsiteX1316" fmla="*/ 3816944 w 5890422"/>
              <a:gd name="connsiteY1316" fmla="*/ 1120121 h 1458849"/>
              <a:gd name="connsiteX1317" fmla="*/ 3816944 w 5890422"/>
              <a:gd name="connsiteY1317" fmla="*/ 1090717 h 1458849"/>
              <a:gd name="connsiteX1318" fmla="*/ 3746736 w 5890422"/>
              <a:gd name="connsiteY1318" fmla="*/ 1084716 h 1458849"/>
              <a:gd name="connsiteX1319" fmla="*/ 3823145 w 5890422"/>
              <a:gd name="connsiteY1319" fmla="*/ 1084716 h 1458849"/>
              <a:gd name="connsiteX1320" fmla="*/ 3823145 w 5890422"/>
              <a:gd name="connsiteY1320" fmla="*/ 1136523 h 1458849"/>
              <a:gd name="connsiteX1321" fmla="*/ 3816944 w 5890422"/>
              <a:gd name="connsiteY1321" fmla="*/ 1136523 h 1458849"/>
              <a:gd name="connsiteX1322" fmla="*/ 3816944 w 5890422"/>
              <a:gd name="connsiteY1322" fmla="*/ 1126321 h 1458849"/>
              <a:gd name="connsiteX1323" fmla="*/ 3753136 w 5890422"/>
              <a:gd name="connsiteY1323" fmla="*/ 1126321 h 1458849"/>
              <a:gd name="connsiteX1324" fmla="*/ 3753136 w 5890422"/>
              <a:gd name="connsiteY1324" fmla="*/ 1136523 h 1458849"/>
              <a:gd name="connsiteX1325" fmla="*/ 3746736 w 5890422"/>
              <a:gd name="connsiteY1325" fmla="*/ 1136523 h 1458849"/>
              <a:gd name="connsiteX1326" fmla="*/ 1486834 w 5890422"/>
              <a:gd name="connsiteY1326" fmla="*/ 1081716 h 1458849"/>
              <a:gd name="connsiteX1327" fmla="*/ 1494635 w 5890422"/>
              <a:gd name="connsiteY1327" fmla="*/ 1090117 h 1458849"/>
              <a:gd name="connsiteX1328" fmla="*/ 1504436 w 5890422"/>
              <a:gd name="connsiteY1328" fmla="*/ 1101318 h 1458849"/>
              <a:gd name="connsiteX1329" fmla="*/ 1513937 w 5890422"/>
              <a:gd name="connsiteY1329" fmla="*/ 1112420 h 1458849"/>
              <a:gd name="connsiteX1330" fmla="*/ 1521038 w 5890422"/>
              <a:gd name="connsiteY1330" fmla="*/ 1120921 h 1458849"/>
              <a:gd name="connsiteX1331" fmla="*/ 1516038 w 5890422"/>
              <a:gd name="connsiteY1331" fmla="*/ 1125721 h 1458849"/>
              <a:gd name="connsiteX1332" fmla="*/ 1509137 w 5890422"/>
              <a:gd name="connsiteY1332" fmla="*/ 1117120 h 1458849"/>
              <a:gd name="connsiteX1333" fmla="*/ 1499536 w 5890422"/>
              <a:gd name="connsiteY1333" fmla="*/ 1105919 h 1458849"/>
              <a:gd name="connsiteX1334" fmla="*/ 1489634 w 5890422"/>
              <a:gd name="connsiteY1334" fmla="*/ 1094717 h 1458849"/>
              <a:gd name="connsiteX1335" fmla="*/ 1481833 w 5890422"/>
              <a:gd name="connsiteY1335" fmla="*/ 1086316 h 1458849"/>
              <a:gd name="connsiteX1336" fmla="*/ 4357936 w 5890422"/>
              <a:gd name="connsiteY1336" fmla="*/ 1078915 h 1458849"/>
              <a:gd name="connsiteX1337" fmla="*/ 4357936 w 5890422"/>
              <a:gd name="connsiteY1337" fmla="*/ 1098118 h 1458849"/>
              <a:gd name="connsiteX1338" fmla="*/ 4426944 w 5890422"/>
              <a:gd name="connsiteY1338" fmla="*/ 1098118 h 1458849"/>
              <a:gd name="connsiteX1339" fmla="*/ 4426944 w 5890422"/>
              <a:gd name="connsiteY1339" fmla="*/ 1078915 h 1458849"/>
              <a:gd name="connsiteX1340" fmla="*/ 909638 w 5890422"/>
              <a:gd name="connsiteY1340" fmla="*/ 1072915 h 1458849"/>
              <a:gd name="connsiteX1341" fmla="*/ 908938 w 5890422"/>
              <a:gd name="connsiteY1341" fmla="*/ 1080616 h 1458849"/>
              <a:gd name="connsiteX1342" fmla="*/ 907238 w 5890422"/>
              <a:gd name="connsiteY1342" fmla="*/ 1087716 h 1458849"/>
              <a:gd name="connsiteX1343" fmla="*/ 954244 w 5890422"/>
              <a:gd name="connsiteY1343" fmla="*/ 1087716 h 1458849"/>
              <a:gd name="connsiteX1344" fmla="*/ 954244 w 5890422"/>
              <a:gd name="connsiteY1344" fmla="*/ 1072915 h 1458849"/>
              <a:gd name="connsiteX1345" fmla="*/ 859232 w 5890422"/>
              <a:gd name="connsiteY1345" fmla="*/ 1072915 h 1458849"/>
              <a:gd name="connsiteX1346" fmla="*/ 859232 w 5890422"/>
              <a:gd name="connsiteY1346" fmla="*/ 1087716 h 1458849"/>
              <a:gd name="connsiteX1347" fmla="*/ 900637 w 5890422"/>
              <a:gd name="connsiteY1347" fmla="*/ 1087716 h 1458849"/>
              <a:gd name="connsiteX1348" fmla="*/ 902837 w 5890422"/>
              <a:gd name="connsiteY1348" fmla="*/ 1080616 h 1458849"/>
              <a:gd name="connsiteX1349" fmla="*/ 903637 w 5890422"/>
              <a:gd name="connsiteY1349" fmla="*/ 1072915 h 1458849"/>
              <a:gd name="connsiteX1350" fmla="*/ 2315585 w 5890422"/>
              <a:gd name="connsiteY1350" fmla="*/ 1071514 h 1458849"/>
              <a:gd name="connsiteX1351" fmla="*/ 2322686 w 5890422"/>
              <a:gd name="connsiteY1351" fmla="*/ 1079215 h 1458849"/>
              <a:gd name="connsiteX1352" fmla="*/ 2330987 w 5890422"/>
              <a:gd name="connsiteY1352" fmla="*/ 1088417 h 1458849"/>
              <a:gd name="connsiteX1353" fmla="*/ 2338988 w 5890422"/>
              <a:gd name="connsiteY1353" fmla="*/ 1097318 h 1458849"/>
              <a:gd name="connsiteX1354" fmla="*/ 2345189 w 5890422"/>
              <a:gd name="connsiteY1354" fmla="*/ 1104319 h 1458849"/>
              <a:gd name="connsiteX1355" fmla="*/ 2340388 w 5890422"/>
              <a:gd name="connsiteY1355" fmla="*/ 1109119 h 1458849"/>
              <a:gd name="connsiteX1356" fmla="*/ 2334187 w 5890422"/>
              <a:gd name="connsiteY1356" fmla="*/ 1101718 h 1458849"/>
              <a:gd name="connsiteX1357" fmla="*/ 2326286 w 5890422"/>
              <a:gd name="connsiteY1357" fmla="*/ 1092717 h 1458849"/>
              <a:gd name="connsiteX1358" fmla="*/ 2318086 w 5890422"/>
              <a:gd name="connsiteY1358" fmla="*/ 1083716 h 1458849"/>
              <a:gd name="connsiteX1359" fmla="*/ 2310985 w 5890422"/>
              <a:gd name="connsiteY1359" fmla="*/ 1076515 h 1458849"/>
              <a:gd name="connsiteX1360" fmla="*/ 3542986 w 5890422"/>
              <a:gd name="connsiteY1360" fmla="*/ 1068714 h 1458849"/>
              <a:gd name="connsiteX1361" fmla="*/ 3548987 w 5890422"/>
              <a:gd name="connsiteY1361" fmla="*/ 1071514 h 1458849"/>
              <a:gd name="connsiteX1362" fmla="*/ 3541786 w 5890422"/>
              <a:gd name="connsiteY1362" fmla="*/ 1085916 h 1458849"/>
              <a:gd name="connsiteX1363" fmla="*/ 3533185 w 5890422"/>
              <a:gd name="connsiteY1363" fmla="*/ 1100518 h 1458849"/>
              <a:gd name="connsiteX1364" fmla="*/ 3523584 w 5890422"/>
              <a:gd name="connsiteY1364" fmla="*/ 1114220 h 1458849"/>
              <a:gd name="connsiteX1365" fmla="*/ 3513782 w 5890422"/>
              <a:gd name="connsiteY1365" fmla="*/ 1126121 h 1458849"/>
              <a:gd name="connsiteX1366" fmla="*/ 3508582 w 5890422"/>
              <a:gd name="connsiteY1366" fmla="*/ 1121921 h 1458849"/>
              <a:gd name="connsiteX1367" fmla="*/ 3518283 w 5890422"/>
              <a:gd name="connsiteY1367" fmla="*/ 1110319 h 1458849"/>
              <a:gd name="connsiteX1368" fmla="*/ 3527684 w 5890422"/>
              <a:gd name="connsiteY1368" fmla="*/ 1096918 h 1458849"/>
              <a:gd name="connsiteX1369" fmla="*/ 3536086 w 5890422"/>
              <a:gd name="connsiteY1369" fmla="*/ 1082716 h 1458849"/>
              <a:gd name="connsiteX1370" fmla="*/ 3542986 w 5890422"/>
              <a:gd name="connsiteY1370" fmla="*/ 1068714 h 1458849"/>
              <a:gd name="connsiteX1371" fmla="*/ 615801 w 5890422"/>
              <a:gd name="connsiteY1371" fmla="*/ 1068314 h 1458849"/>
              <a:gd name="connsiteX1372" fmla="*/ 693011 w 5890422"/>
              <a:gd name="connsiteY1372" fmla="*/ 1068314 h 1458849"/>
              <a:gd name="connsiteX1373" fmla="*/ 693011 w 5890422"/>
              <a:gd name="connsiteY1373" fmla="*/ 1074715 h 1458849"/>
              <a:gd name="connsiteX1374" fmla="*/ 658407 w 5890422"/>
              <a:gd name="connsiteY1374" fmla="*/ 1074715 h 1458849"/>
              <a:gd name="connsiteX1375" fmla="*/ 658407 w 5890422"/>
              <a:gd name="connsiteY1375" fmla="*/ 1110319 h 1458849"/>
              <a:gd name="connsiteX1376" fmla="*/ 679109 w 5890422"/>
              <a:gd name="connsiteY1376" fmla="*/ 1107919 h 1458849"/>
              <a:gd name="connsiteX1377" fmla="*/ 696611 w 5890422"/>
              <a:gd name="connsiteY1377" fmla="*/ 1105719 h 1458849"/>
              <a:gd name="connsiteX1378" fmla="*/ 696811 w 5890422"/>
              <a:gd name="connsiteY1378" fmla="*/ 1108919 h 1458849"/>
              <a:gd name="connsiteX1379" fmla="*/ 697011 w 5890422"/>
              <a:gd name="connsiteY1379" fmla="*/ 1112320 h 1458849"/>
              <a:gd name="connsiteX1380" fmla="*/ 676609 w 5890422"/>
              <a:gd name="connsiteY1380" fmla="*/ 1114620 h 1458849"/>
              <a:gd name="connsiteX1381" fmla="*/ 652506 w 5890422"/>
              <a:gd name="connsiteY1381" fmla="*/ 1117320 h 1458849"/>
              <a:gd name="connsiteX1382" fmla="*/ 628603 w 5890422"/>
              <a:gd name="connsiteY1382" fmla="*/ 1120021 h 1458849"/>
              <a:gd name="connsiteX1383" fmla="*/ 608800 w 5890422"/>
              <a:gd name="connsiteY1383" fmla="*/ 1122521 h 1458849"/>
              <a:gd name="connsiteX1384" fmla="*/ 608200 w 5890422"/>
              <a:gd name="connsiteY1384" fmla="*/ 1116120 h 1458849"/>
              <a:gd name="connsiteX1385" fmla="*/ 628003 w 5890422"/>
              <a:gd name="connsiteY1385" fmla="*/ 1113820 h 1458849"/>
              <a:gd name="connsiteX1386" fmla="*/ 651806 w 5890422"/>
              <a:gd name="connsiteY1386" fmla="*/ 1111119 h 1458849"/>
              <a:gd name="connsiteX1387" fmla="*/ 651806 w 5890422"/>
              <a:gd name="connsiteY1387" fmla="*/ 1074715 h 1458849"/>
              <a:gd name="connsiteX1388" fmla="*/ 615801 w 5890422"/>
              <a:gd name="connsiteY1388" fmla="*/ 1074715 h 1458849"/>
              <a:gd name="connsiteX1389" fmla="*/ 3604194 w 5890422"/>
              <a:gd name="connsiteY1389" fmla="*/ 1067914 h 1458849"/>
              <a:gd name="connsiteX1390" fmla="*/ 3611895 w 5890422"/>
              <a:gd name="connsiteY1390" fmla="*/ 1078715 h 1458849"/>
              <a:gd name="connsiteX1391" fmla="*/ 3621196 w 5890422"/>
              <a:gd name="connsiteY1391" fmla="*/ 1092617 h 1458849"/>
              <a:gd name="connsiteX1392" fmla="*/ 3630397 w 5890422"/>
              <a:gd name="connsiteY1392" fmla="*/ 1107119 h 1458849"/>
              <a:gd name="connsiteX1393" fmla="*/ 3638198 w 5890422"/>
              <a:gd name="connsiteY1393" fmla="*/ 1119720 h 1458849"/>
              <a:gd name="connsiteX1394" fmla="*/ 3632797 w 5890422"/>
              <a:gd name="connsiteY1394" fmla="*/ 1123521 h 1458849"/>
              <a:gd name="connsiteX1395" fmla="*/ 3624996 w 5890422"/>
              <a:gd name="connsiteY1395" fmla="*/ 1110919 h 1458849"/>
              <a:gd name="connsiteX1396" fmla="*/ 3615895 w 5890422"/>
              <a:gd name="connsiteY1396" fmla="*/ 1096418 h 1458849"/>
              <a:gd name="connsiteX1397" fmla="*/ 3606694 w 5890422"/>
              <a:gd name="connsiteY1397" fmla="*/ 1082516 h 1458849"/>
              <a:gd name="connsiteX1398" fmla="*/ 3598993 w 5890422"/>
              <a:gd name="connsiteY1398" fmla="*/ 1071714 h 1458849"/>
              <a:gd name="connsiteX1399" fmla="*/ 475860 w 5890422"/>
              <a:gd name="connsiteY1399" fmla="*/ 1064714 h 1458849"/>
              <a:gd name="connsiteX1400" fmla="*/ 475860 w 5890422"/>
              <a:gd name="connsiteY1400" fmla="*/ 1087516 h 1458849"/>
              <a:gd name="connsiteX1401" fmla="*/ 518665 w 5890422"/>
              <a:gd name="connsiteY1401" fmla="*/ 1087516 h 1458849"/>
              <a:gd name="connsiteX1402" fmla="*/ 518665 w 5890422"/>
              <a:gd name="connsiteY1402" fmla="*/ 1064714 h 1458849"/>
              <a:gd name="connsiteX1403" fmla="*/ 4704903 w 5890422"/>
              <a:gd name="connsiteY1403" fmla="*/ 1059913 h 1458849"/>
              <a:gd name="connsiteX1404" fmla="*/ 4704903 w 5890422"/>
              <a:gd name="connsiteY1404" fmla="*/ 1121721 h 1458849"/>
              <a:gd name="connsiteX1405" fmla="*/ 4753709 w 5890422"/>
              <a:gd name="connsiteY1405" fmla="*/ 1121721 h 1458849"/>
              <a:gd name="connsiteX1406" fmla="*/ 4753709 w 5890422"/>
              <a:gd name="connsiteY1406" fmla="*/ 1059913 h 1458849"/>
              <a:gd name="connsiteX1407" fmla="*/ 2594020 w 5890422"/>
              <a:gd name="connsiteY1407" fmla="*/ 1054712 h 1458849"/>
              <a:gd name="connsiteX1408" fmla="*/ 2598420 w 5890422"/>
              <a:gd name="connsiteY1408" fmla="*/ 1059513 h 1458849"/>
              <a:gd name="connsiteX1409" fmla="*/ 2590419 w 5890422"/>
              <a:gd name="connsiteY1409" fmla="*/ 1067814 h 1458849"/>
              <a:gd name="connsiteX1410" fmla="*/ 2580818 w 5890422"/>
              <a:gd name="connsiteY1410" fmla="*/ 1076815 h 1458849"/>
              <a:gd name="connsiteX1411" fmla="*/ 2570617 w 5890422"/>
              <a:gd name="connsiteY1411" fmla="*/ 1085616 h 1458849"/>
              <a:gd name="connsiteX1412" fmla="*/ 2561016 w 5890422"/>
              <a:gd name="connsiteY1412" fmla="*/ 1093117 h 1458849"/>
              <a:gd name="connsiteX1413" fmla="*/ 2556815 w 5890422"/>
              <a:gd name="connsiteY1413" fmla="*/ 1088117 h 1458849"/>
              <a:gd name="connsiteX1414" fmla="*/ 2566416 w 5890422"/>
              <a:gd name="connsiteY1414" fmla="*/ 1080616 h 1458849"/>
              <a:gd name="connsiteX1415" fmla="*/ 2576618 w 5890422"/>
              <a:gd name="connsiteY1415" fmla="*/ 1071815 h 1458849"/>
              <a:gd name="connsiteX1416" fmla="*/ 2586119 w 5890422"/>
              <a:gd name="connsiteY1416" fmla="*/ 1062813 h 1458849"/>
              <a:gd name="connsiteX1417" fmla="*/ 2594020 w 5890422"/>
              <a:gd name="connsiteY1417" fmla="*/ 1054712 h 1458849"/>
              <a:gd name="connsiteX1418" fmla="*/ 2460203 w 5890422"/>
              <a:gd name="connsiteY1418" fmla="*/ 1054712 h 1458849"/>
              <a:gd name="connsiteX1419" fmla="*/ 2469104 w 5890422"/>
              <a:gd name="connsiteY1419" fmla="*/ 1061913 h 1458849"/>
              <a:gd name="connsiteX1420" fmla="*/ 2479006 w 5890422"/>
              <a:gd name="connsiteY1420" fmla="*/ 1070614 h 1458849"/>
              <a:gd name="connsiteX1421" fmla="*/ 2488707 w 5890422"/>
              <a:gd name="connsiteY1421" fmla="*/ 1079716 h 1458849"/>
              <a:gd name="connsiteX1422" fmla="*/ 2497008 w 5890422"/>
              <a:gd name="connsiteY1422" fmla="*/ 1088117 h 1458849"/>
              <a:gd name="connsiteX1423" fmla="*/ 2492407 w 5890422"/>
              <a:gd name="connsiteY1423" fmla="*/ 1093117 h 1458849"/>
              <a:gd name="connsiteX1424" fmla="*/ 2483706 w 5890422"/>
              <a:gd name="connsiteY1424" fmla="*/ 1084316 h 1458849"/>
              <a:gd name="connsiteX1425" fmla="*/ 2474005 w 5890422"/>
              <a:gd name="connsiteY1425" fmla="*/ 1075215 h 1458849"/>
              <a:gd name="connsiteX1426" fmla="*/ 2464304 w 5890422"/>
              <a:gd name="connsiteY1426" fmla="*/ 1066714 h 1458849"/>
              <a:gd name="connsiteX1427" fmla="*/ 2455803 w 5890422"/>
              <a:gd name="connsiteY1427" fmla="*/ 1059713 h 1458849"/>
              <a:gd name="connsiteX1428" fmla="*/ 1860405 w 5890422"/>
              <a:gd name="connsiteY1428" fmla="*/ 1054712 h 1458849"/>
              <a:gd name="connsiteX1429" fmla="*/ 1968218 w 5890422"/>
              <a:gd name="connsiteY1429" fmla="*/ 1054712 h 1458849"/>
              <a:gd name="connsiteX1430" fmla="*/ 1968218 w 5890422"/>
              <a:gd name="connsiteY1430" fmla="*/ 1061113 h 1458849"/>
              <a:gd name="connsiteX1431" fmla="*/ 1947015 w 5890422"/>
              <a:gd name="connsiteY1431" fmla="*/ 1086216 h 1458849"/>
              <a:gd name="connsiteX1432" fmla="*/ 1920812 w 5890422"/>
              <a:gd name="connsiteY1432" fmla="*/ 1105519 h 1458849"/>
              <a:gd name="connsiteX1433" fmla="*/ 1958117 w 5890422"/>
              <a:gd name="connsiteY1433" fmla="*/ 1118320 h 1458849"/>
              <a:gd name="connsiteX1434" fmla="*/ 2006823 w 5890422"/>
              <a:gd name="connsiteY1434" fmla="*/ 1128122 h 1458849"/>
              <a:gd name="connsiteX1435" fmla="*/ 2004822 w 5890422"/>
              <a:gd name="connsiteY1435" fmla="*/ 1134722 h 1458849"/>
              <a:gd name="connsiteX1436" fmla="*/ 1952916 w 5890422"/>
              <a:gd name="connsiteY1436" fmla="*/ 1123721 h 1458849"/>
              <a:gd name="connsiteX1437" fmla="*/ 1913611 w 5890422"/>
              <a:gd name="connsiteY1437" fmla="*/ 1109119 h 1458849"/>
              <a:gd name="connsiteX1438" fmla="*/ 1877207 w 5890422"/>
              <a:gd name="connsiteY1438" fmla="*/ 1123721 h 1458849"/>
              <a:gd name="connsiteX1439" fmla="*/ 1830001 w 5890422"/>
              <a:gd name="connsiteY1439" fmla="*/ 1136123 h 1458849"/>
              <a:gd name="connsiteX1440" fmla="*/ 1828201 w 5890422"/>
              <a:gd name="connsiteY1440" fmla="*/ 1129522 h 1458849"/>
              <a:gd name="connsiteX1441" fmla="*/ 1872406 w 5890422"/>
              <a:gd name="connsiteY1441" fmla="*/ 1118320 h 1458849"/>
              <a:gd name="connsiteX1442" fmla="*/ 1906610 w 5890422"/>
              <a:gd name="connsiteY1442" fmla="*/ 1105319 h 1458849"/>
              <a:gd name="connsiteX1443" fmla="*/ 1886508 w 5890422"/>
              <a:gd name="connsiteY1443" fmla="*/ 1089717 h 1458849"/>
              <a:gd name="connsiteX1444" fmla="*/ 1870806 w 5890422"/>
              <a:gd name="connsiteY1444" fmla="*/ 1068914 h 1458849"/>
              <a:gd name="connsiteX1445" fmla="*/ 1876206 w 5890422"/>
              <a:gd name="connsiteY1445" fmla="*/ 1064914 h 1458849"/>
              <a:gd name="connsiteX1446" fmla="*/ 1892108 w 5890422"/>
              <a:gd name="connsiteY1446" fmla="*/ 1085916 h 1458849"/>
              <a:gd name="connsiteX1447" fmla="*/ 1913411 w 5890422"/>
              <a:gd name="connsiteY1447" fmla="*/ 1101718 h 1458849"/>
              <a:gd name="connsiteX1448" fmla="*/ 1938814 w 5890422"/>
              <a:gd name="connsiteY1448" fmla="*/ 1084016 h 1458849"/>
              <a:gd name="connsiteX1449" fmla="*/ 1959017 w 5890422"/>
              <a:gd name="connsiteY1449" fmla="*/ 1061113 h 1458849"/>
              <a:gd name="connsiteX1450" fmla="*/ 1860405 w 5890422"/>
              <a:gd name="connsiteY1450" fmla="*/ 1061113 h 1458849"/>
              <a:gd name="connsiteX1451" fmla="*/ 4357936 w 5890422"/>
              <a:gd name="connsiteY1451" fmla="*/ 1054512 h 1458849"/>
              <a:gd name="connsiteX1452" fmla="*/ 4357936 w 5890422"/>
              <a:gd name="connsiteY1452" fmla="*/ 1073515 h 1458849"/>
              <a:gd name="connsiteX1453" fmla="*/ 4426944 w 5890422"/>
              <a:gd name="connsiteY1453" fmla="*/ 1073515 h 1458849"/>
              <a:gd name="connsiteX1454" fmla="*/ 4426944 w 5890422"/>
              <a:gd name="connsiteY1454" fmla="*/ 1054512 h 1458849"/>
              <a:gd name="connsiteX1455" fmla="*/ 909638 w 5890422"/>
              <a:gd name="connsiteY1455" fmla="*/ 1053512 h 1458849"/>
              <a:gd name="connsiteX1456" fmla="*/ 909638 w 5890422"/>
              <a:gd name="connsiteY1456" fmla="*/ 1067914 h 1458849"/>
              <a:gd name="connsiteX1457" fmla="*/ 954244 w 5890422"/>
              <a:gd name="connsiteY1457" fmla="*/ 1067914 h 1458849"/>
              <a:gd name="connsiteX1458" fmla="*/ 954244 w 5890422"/>
              <a:gd name="connsiteY1458" fmla="*/ 1053512 h 1458849"/>
              <a:gd name="connsiteX1459" fmla="*/ 859232 w 5890422"/>
              <a:gd name="connsiteY1459" fmla="*/ 1053512 h 1458849"/>
              <a:gd name="connsiteX1460" fmla="*/ 859232 w 5890422"/>
              <a:gd name="connsiteY1460" fmla="*/ 1067914 h 1458849"/>
              <a:gd name="connsiteX1461" fmla="*/ 903637 w 5890422"/>
              <a:gd name="connsiteY1461" fmla="*/ 1067914 h 1458849"/>
              <a:gd name="connsiteX1462" fmla="*/ 903637 w 5890422"/>
              <a:gd name="connsiteY1462" fmla="*/ 1053512 h 1458849"/>
              <a:gd name="connsiteX1463" fmla="*/ 2056229 w 5890422"/>
              <a:gd name="connsiteY1463" fmla="*/ 1051912 h 1458849"/>
              <a:gd name="connsiteX1464" fmla="*/ 2056229 w 5890422"/>
              <a:gd name="connsiteY1464" fmla="*/ 1106119 h 1458849"/>
              <a:gd name="connsiteX1465" fmla="*/ 2093834 w 5890422"/>
              <a:gd name="connsiteY1465" fmla="*/ 1106119 h 1458849"/>
              <a:gd name="connsiteX1466" fmla="*/ 2093834 w 5890422"/>
              <a:gd name="connsiteY1466" fmla="*/ 1051912 h 1458849"/>
              <a:gd name="connsiteX1467" fmla="*/ 4351534 w 5890422"/>
              <a:gd name="connsiteY1467" fmla="*/ 1049112 h 1458849"/>
              <a:gd name="connsiteX1468" fmla="*/ 4433744 w 5890422"/>
              <a:gd name="connsiteY1468" fmla="*/ 1049112 h 1458849"/>
              <a:gd name="connsiteX1469" fmla="*/ 4433744 w 5890422"/>
              <a:gd name="connsiteY1469" fmla="*/ 1114920 h 1458849"/>
              <a:gd name="connsiteX1470" fmla="*/ 4432744 w 5890422"/>
              <a:gd name="connsiteY1470" fmla="*/ 1122721 h 1458849"/>
              <a:gd name="connsiteX1471" fmla="*/ 4429444 w 5890422"/>
              <a:gd name="connsiteY1471" fmla="*/ 1127521 h 1458849"/>
              <a:gd name="connsiteX1472" fmla="*/ 4423344 w 5890422"/>
              <a:gd name="connsiteY1472" fmla="*/ 1130122 h 1458849"/>
              <a:gd name="connsiteX1473" fmla="*/ 4413942 w 5890422"/>
              <a:gd name="connsiteY1473" fmla="*/ 1131522 h 1458849"/>
              <a:gd name="connsiteX1474" fmla="*/ 4401341 w 5890422"/>
              <a:gd name="connsiteY1474" fmla="*/ 1132722 h 1458849"/>
              <a:gd name="connsiteX1475" fmla="*/ 4399540 w 5890422"/>
              <a:gd name="connsiteY1475" fmla="*/ 1126721 h 1458849"/>
              <a:gd name="connsiteX1476" fmla="*/ 4411942 w 5890422"/>
              <a:gd name="connsiteY1476" fmla="*/ 1125721 h 1458849"/>
              <a:gd name="connsiteX1477" fmla="*/ 4419443 w 5890422"/>
              <a:gd name="connsiteY1477" fmla="*/ 1124821 h 1458849"/>
              <a:gd name="connsiteX1478" fmla="*/ 4424044 w 5890422"/>
              <a:gd name="connsiteY1478" fmla="*/ 1123121 h 1458849"/>
              <a:gd name="connsiteX1479" fmla="*/ 4426344 w 5890422"/>
              <a:gd name="connsiteY1479" fmla="*/ 1119720 h 1458849"/>
              <a:gd name="connsiteX1480" fmla="*/ 4426944 w 5890422"/>
              <a:gd name="connsiteY1480" fmla="*/ 1113920 h 1458849"/>
              <a:gd name="connsiteX1481" fmla="*/ 4426944 w 5890422"/>
              <a:gd name="connsiteY1481" fmla="*/ 1103318 h 1458849"/>
              <a:gd name="connsiteX1482" fmla="*/ 4357936 w 5890422"/>
              <a:gd name="connsiteY1482" fmla="*/ 1103318 h 1458849"/>
              <a:gd name="connsiteX1483" fmla="*/ 4357936 w 5890422"/>
              <a:gd name="connsiteY1483" fmla="*/ 1133122 h 1458849"/>
              <a:gd name="connsiteX1484" fmla="*/ 4351534 w 5890422"/>
              <a:gd name="connsiteY1484" fmla="*/ 1133122 h 1458849"/>
              <a:gd name="connsiteX1485" fmla="*/ 124016 w 5890422"/>
              <a:gd name="connsiteY1485" fmla="*/ 1047911 h 1458849"/>
              <a:gd name="connsiteX1486" fmla="*/ 124016 w 5890422"/>
              <a:gd name="connsiteY1486" fmla="*/ 1113120 h 1458849"/>
              <a:gd name="connsiteX1487" fmla="*/ 156821 w 5890422"/>
              <a:gd name="connsiteY1487" fmla="*/ 1113120 h 1458849"/>
              <a:gd name="connsiteX1488" fmla="*/ 156821 w 5890422"/>
              <a:gd name="connsiteY1488" fmla="*/ 1047911 h 1458849"/>
              <a:gd name="connsiteX1489" fmla="*/ 84611 w 5890422"/>
              <a:gd name="connsiteY1489" fmla="*/ 1047911 h 1458849"/>
              <a:gd name="connsiteX1490" fmla="*/ 84611 w 5890422"/>
              <a:gd name="connsiteY1490" fmla="*/ 1113120 h 1458849"/>
              <a:gd name="connsiteX1491" fmla="*/ 117615 w 5890422"/>
              <a:gd name="connsiteY1491" fmla="*/ 1113120 h 1458849"/>
              <a:gd name="connsiteX1492" fmla="*/ 117615 w 5890422"/>
              <a:gd name="connsiteY1492" fmla="*/ 1047911 h 1458849"/>
              <a:gd name="connsiteX1493" fmla="*/ 2523811 w 5890422"/>
              <a:gd name="connsiteY1493" fmla="*/ 1047511 h 1458849"/>
              <a:gd name="connsiteX1494" fmla="*/ 2530412 w 5890422"/>
              <a:gd name="connsiteY1494" fmla="*/ 1047911 h 1458849"/>
              <a:gd name="connsiteX1495" fmla="*/ 2530412 w 5890422"/>
              <a:gd name="connsiteY1495" fmla="*/ 1062113 h 1458849"/>
              <a:gd name="connsiteX1496" fmla="*/ 2530412 w 5890422"/>
              <a:gd name="connsiteY1496" fmla="*/ 1064314 h 1458849"/>
              <a:gd name="connsiteX1497" fmla="*/ 2555015 w 5890422"/>
              <a:gd name="connsiteY1497" fmla="*/ 1103418 h 1458849"/>
              <a:gd name="connsiteX1498" fmla="*/ 2615623 w 5890422"/>
              <a:gd name="connsiteY1498" fmla="*/ 1130122 h 1458849"/>
              <a:gd name="connsiteX1499" fmla="*/ 2613622 w 5890422"/>
              <a:gd name="connsiteY1499" fmla="*/ 1136723 h 1458849"/>
              <a:gd name="connsiteX1500" fmla="*/ 2557115 w 5890422"/>
              <a:gd name="connsiteY1500" fmla="*/ 1113020 h 1458849"/>
              <a:gd name="connsiteX1501" fmla="*/ 2527612 w 5890422"/>
              <a:gd name="connsiteY1501" fmla="*/ 1078915 h 1458849"/>
              <a:gd name="connsiteX1502" fmla="*/ 2500008 w 5890422"/>
              <a:gd name="connsiteY1502" fmla="*/ 1111419 h 1458849"/>
              <a:gd name="connsiteX1503" fmla="*/ 2442201 w 5890422"/>
              <a:gd name="connsiteY1503" fmla="*/ 1136923 h 1458849"/>
              <a:gd name="connsiteX1504" fmla="*/ 2439401 w 5890422"/>
              <a:gd name="connsiteY1504" fmla="*/ 1130522 h 1458849"/>
              <a:gd name="connsiteX1505" fmla="*/ 2503009 w 5890422"/>
              <a:gd name="connsiteY1505" fmla="*/ 1100918 h 1458849"/>
              <a:gd name="connsiteX1506" fmla="*/ 2523811 w 5890422"/>
              <a:gd name="connsiteY1506" fmla="*/ 1061713 h 1458849"/>
              <a:gd name="connsiteX1507" fmla="*/ 2049628 w 5890422"/>
              <a:gd name="connsiteY1507" fmla="*/ 1045511 h 1458849"/>
              <a:gd name="connsiteX1508" fmla="*/ 2100434 w 5890422"/>
              <a:gd name="connsiteY1508" fmla="*/ 1045511 h 1458849"/>
              <a:gd name="connsiteX1509" fmla="*/ 2100434 w 5890422"/>
              <a:gd name="connsiteY1509" fmla="*/ 1112720 h 1458849"/>
              <a:gd name="connsiteX1510" fmla="*/ 2049628 w 5890422"/>
              <a:gd name="connsiteY1510" fmla="*/ 1112720 h 1458849"/>
              <a:gd name="connsiteX1511" fmla="*/ 5735956 w 5890422"/>
              <a:gd name="connsiteY1511" fmla="*/ 1045311 h 1458849"/>
              <a:gd name="connsiteX1512" fmla="*/ 5735956 w 5890422"/>
              <a:gd name="connsiteY1512" fmla="*/ 1068514 h 1458849"/>
              <a:gd name="connsiteX1513" fmla="*/ 5831367 w 5890422"/>
              <a:gd name="connsiteY1513" fmla="*/ 1068514 h 1458849"/>
              <a:gd name="connsiteX1514" fmla="*/ 5831768 w 5890422"/>
              <a:gd name="connsiteY1514" fmla="*/ 1068114 h 1458849"/>
              <a:gd name="connsiteX1515" fmla="*/ 5831768 w 5890422"/>
              <a:gd name="connsiteY1515" fmla="*/ 1045311 h 1458849"/>
              <a:gd name="connsiteX1516" fmla="*/ 4109904 w 5890422"/>
              <a:gd name="connsiteY1516" fmla="*/ 1044511 h 1458849"/>
              <a:gd name="connsiteX1517" fmla="*/ 4218118 w 5890422"/>
              <a:gd name="connsiteY1517" fmla="*/ 1044511 h 1458849"/>
              <a:gd name="connsiteX1518" fmla="*/ 4218118 w 5890422"/>
              <a:gd name="connsiteY1518" fmla="*/ 1050512 h 1458849"/>
              <a:gd name="connsiteX1519" fmla="*/ 4169512 w 5890422"/>
              <a:gd name="connsiteY1519" fmla="*/ 1075915 h 1458849"/>
              <a:gd name="connsiteX1520" fmla="*/ 4169512 w 5890422"/>
              <a:gd name="connsiteY1520" fmla="*/ 1083716 h 1458849"/>
              <a:gd name="connsiteX1521" fmla="*/ 4251722 w 5890422"/>
              <a:gd name="connsiteY1521" fmla="*/ 1083716 h 1458849"/>
              <a:gd name="connsiteX1522" fmla="*/ 4251722 w 5890422"/>
              <a:gd name="connsiteY1522" fmla="*/ 1090317 h 1458849"/>
              <a:gd name="connsiteX1523" fmla="*/ 4169512 w 5890422"/>
              <a:gd name="connsiteY1523" fmla="*/ 1090317 h 1458849"/>
              <a:gd name="connsiteX1524" fmla="*/ 4169512 w 5890422"/>
              <a:gd name="connsiteY1524" fmla="*/ 1113720 h 1458849"/>
              <a:gd name="connsiteX1525" fmla="*/ 4168612 w 5890422"/>
              <a:gd name="connsiteY1525" fmla="*/ 1122421 h 1458849"/>
              <a:gd name="connsiteX1526" fmla="*/ 4165311 w 5890422"/>
              <a:gd name="connsiteY1526" fmla="*/ 1127621 h 1458849"/>
              <a:gd name="connsiteX1527" fmla="*/ 4158610 w 5890422"/>
              <a:gd name="connsiteY1527" fmla="*/ 1130322 h 1458849"/>
              <a:gd name="connsiteX1528" fmla="*/ 4147709 w 5890422"/>
              <a:gd name="connsiteY1528" fmla="*/ 1131522 h 1458849"/>
              <a:gd name="connsiteX1529" fmla="*/ 4128306 w 5890422"/>
              <a:gd name="connsiteY1529" fmla="*/ 1132522 h 1458849"/>
              <a:gd name="connsiteX1530" fmla="*/ 4126506 w 5890422"/>
              <a:gd name="connsiteY1530" fmla="*/ 1125921 h 1458849"/>
              <a:gd name="connsiteX1531" fmla="*/ 4146109 w 5890422"/>
              <a:gd name="connsiteY1531" fmla="*/ 1125121 h 1458849"/>
              <a:gd name="connsiteX1532" fmla="*/ 4154510 w 5890422"/>
              <a:gd name="connsiteY1532" fmla="*/ 1124321 h 1458849"/>
              <a:gd name="connsiteX1533" fmla="*/ 4159510 w 5890422"/>
              <a:gd name="connsiteY1533" fmla="*/ 1122421 h 1458849"/>
              <a:gd name="connsiteX1534" fmla="*/ 4161911 w 5890422"/>
              <a:gd name="connsiteY1534" fmla="*/ 1118820 h 1458849"/>
              <a:gd name="connsiteX1535" fmla="*/ 4162511 w 5890422"/>
              <a:gd name="connsiteY1535" fmla="*/ 1112520 h 1458849"/>
              <a:gd name="connsiteX1536" fmla="*/ 4162511 w 5890422"/>
              <a:gd name="connsiteY1536" fmla="*/ 1090317 h 1458849"/>
              <a:gd name="connsiteX1537" fmla="*/ 4078700 w 5890422"/>
              <a:gd name="connsiteY1537" fmla="*/ 1090317 h 1458849"/>
              <a:gd name="connsiteX1538" fmla="*/ 4078700 w 5890422"/>
              <a:gd name="connsiteY1538" fmla="*/ 1083716 h 1458849"/>
              <a:gd name="connsiteX1539" fmla="*/ 4162511 w 5890422"/>
              <a:gd name="connsiteY1539" fmla="*/ 1083716 h 1458849"/>
              <a:gd name="connsiteX1540" fmla="*/ 4162511 w 5890422"/>
              <a:gd name="connsiteY1540" fmla="*/ 1073115 h 1458849"/>
              <a:gd name="connsiteX1541" fmla="*/ 4204716 w 5890422"/>
              <a:gd name="connsiteY1541" fmla="*/ 1050712 h 1458849"/>
              <a:gd name="connsiteX1542" fmla="*/ 4109904 w 5890422"/>
              <a:gd name="connsiteY1542" fmla="*/ 1050712 h 1458849"/>
              <a:gd name="connsiteX1543" fmla="*/ 2124437 w 5890422"/>
              <a:gd name="connsiteY1543" fmla="*/ 1044511 h 1458849"/>
              <a:gd name="connsiteX1544" fmla="*/ 2185245 w 5890422"/>
              <a:gd name="connsiteY1544" fmla="*/ 1044511 h 1458849"/>
              <a:gd name="connsiteX1545" fmla="*/ 2185245 w 5890422"/>
              <a:gd name="connsiteY1545" fmla="*/ 1091917 h 1458849"/>
              <a:gd name="connsiteX1546" fmla="*/ 2184145 w 5890422"/>
              <a:gd name="connsiteY1546" fmla="*/ 1101718 h 1458849"/>
              <a:gd name="connsiteX1547" fmla="*/ 2180444 w 5890422"/>
              <a:gd name="connsiteY1547" fmla="*/ 1107619 h 1458849"/>
              <a:gd name="connsiteX1548" fmla="*/ 2173443 w 5890422"/>
              <a:gd name="connsiteY1548" fmla="*/ 1110819 h 1458849"/>
              <a:gd name="connsiteX1549" fmla="*/ 2162642 w 5890422"/>
              <a:gd name="connsiteY1549" fmla="*/ 1112520 h 1458849"/>
              <a:gd name="connsiteX1550" fmla="*/ 2155041 w 5890422"/>
              <a:gd name="connsiteY1550" fmla="*/ 1113320 h 1458849"/>
              <a:gd name="connsiteX1551" fmla="*/ 2152841 w 5890422"/>
              <a:gd name="connsiteY1551" fmla="*/ 1106519 h 1458849"/>
              <a:gd name="connsiteX1552" fmla="*/ 2161042 w 5890422"/>
              <a:gd name="connsiteY1552" fmla="*/ 1105719 h 1458849"/>
              <a:gd name="connsiteX1553" fmla="*/ 2169843 w 5890422"/>
              <a:gd name="connsiteY1553" fmla="*/ 1104419 h 1458849"/>
              <a:gd name="connsiteX1554" fmla="*/ 2175244 w 5890422"/>
              <a:gd name="connsiteY1554" fmla="*/ 1102118 h 1458849"/>
              <a:gd name="connsiteX1555" fmla="*/ 2177944 w 5890422"/>
              <a:gd name="connsiteY1555" fmla="*/ 1097818 h 1458849"/>
              <a:gd name="connsiteX1556" fmla="*/ 2178644 w 5890422"/>
              <a:gd name="connsiteY1556" fmla="*/ 1090717 h 1458849"/>
              <a:gd name="connsiteX1557" fmla="*/ 2178644 w 5890422"/>
              <a:gd name="connsiteY1557" fmla="*/ 1051112 h 1458849"/>
              <a:gd name="connsiteX1558" fmla="*/ 2131038 w 5890422"/>
              <a:gd name="connsiteY1558" fmla="*/ 1051112 h 1458849"/>
              <a:gd name="connsiteX1559" fmla="*/ 2131038 w 5890422"/>
              <a:gd name="connsiteY1559" fmla="*/ 1136923 h 1458849"/>
              <a:gd name="connsiteX1560" fmla="*/ 2124437 w 5890422"/>
              <a:gd name="connsiteY1560" fmla="*/ 1136923 h 1458849"/>
              <a:gd name="connsiteX1561" fmla="*/ 78010 w 5890422"/>
              <a:gd name="connsiteY1561" fmla="*/ 1041311 h 1458849"/>
              <a:gd name="connsiteX1562" fmla="*/ 163421 w 5890422"/>
              <a:gd name="connsiteY1562" fmla="*/ 1041311 h 1458849"/>
              <a:gd name="connsiteX1563" fmla="*/ 163421 w 5890422"/>
              <a:gd name="connsiteY1563" fmla="*/ 1132922 h 1458849"/>
              <a:gd name="connsiteX1564" fmla="*/ 156821 w 5890422"/>
              <a:gd name="connsiteY1564" fmla="*/ 1132922 h 1458849"/>
              <a:gd name="connsiteX1565" fmla="*/ 156821 w 5890422"/>
              <a:gd name="connsiteY1565" fmla="*/ 1118920 h 1458849"/>
              <a:gd name="connsiteX1566" fmla="*/ 84611 w 5890422"/>
              <a:gd name="connsiteY1566" fmla="*/ 1118920 h 1458849"/>
              <a:gd name="connsiteX1567" fmla="*/ 84611 w 5890422"/>
              <a:gd name="connsiteY1567" fmla="*/ 1132922 h 1458849"/>
              <a:gd name="connsiteX1568" fmla="*/ 78010 w 5890422"/>
              <a:gd name="connsiteY1568" fmla="*/ 1132922 h 1458849"/>
              <a:gd name="connsiteX1569" fmla="*/ 3785540 w 5890422"/>
              <a:gd name="connsiteY1569" fmla="*/ 1039110 h 1458849"/>
              <a:gd name="connsiteX1570" fmla="*/ 3785540 w 5890422"/>
              <a:gd name="connsiteY1570" fmla="*/ 1058113 h 1458849"/>
              <a:gd name="connsiteX1571" fmla="*/ 3819344 w 5890422"/>
              <a:gd name="connsiteY1571" fmla="*/ 1058113 h 1458849"/>
              <a:gd name="connsiteX1572" fmla="*/ 3819344 w 5890422"/>
              <a:gd name="connsiteY1572" fmla="*/ 1039110 h 1458849"/>
              <a:gd name="connsiteX1573" fmla="*/ 698012 w 5890422"/>
              <a:gd name="connsiteY1573" fmla="*/ 1038510 h 1458849"/>
              <a:gd name="connsiteX1574" fmla="*/ 771021 w 5890422"/>
              <a:gd name="connsiteY1574" fmla="*/ 1038510 h 1458849"/>
              <a:gd name="connsiteX1575" fmla="*/ 771021 w 5890422"/>
              <a:gd name="connsiteY1575" fmla="*/ 1044911 h 1458849"/>
              <a:gd name="connsiteX1576" fmla="*/ 741217 w 5890422"/>
              <a:gd name="connsiteY1576" fmla="*/ 1097918 h 1458849"/>
              <a:gd name="connsiteX1577" fmla="*/ 762120 w 5890422"/>
              <a:gd name="connsiteY1577" fmla="*/ 1113520 h 1458849"/>
              <a:gd name="connsiteX1578" fmla="*/ 788823 w 5890422"/>
              <a:gd name="connsiteY1578" fmla="*/ 1127722 h 1458849"/>
              <a:gd name="connsiteX1579" fmla="*/ 785622 w 5890422"/>
              <a:gd name="connsiteY1579" fmla="*/ 1134322 h 1458849"/>
              <a:gd name="connsiteX1580" fmla="*/ 758419 w 5890422"/>
              <a:gd name="connsiteY1580" fmla="*/ 1119220 h 1458849"/>
              <a:gd name="connsiteX1581" fmla="*/ 736616 w 5890422"/>
              <a:gd name="connsiteY1581" fmla="*/ 1102518 h 1458849"/>
              <a:gd name="connsiteX1582" fmla="*/ 687210 w 5890422"/>
              <a:gd name="connsiteY1582" fmla="*/ 1134922 h 1458849"/>
              <a:gd name="connsiteX1583" fmla="*/ 684210 w 5890422"/>
              <a:gd name="connsiteY1583" fmla="*/ 1128722 h 1458849"/>
              <a:gd name="connsiteX1584" fmla="*/ 732216 w 5890422"/>
              <a:gd name="connsiteY1584" fmla="*/ 1097918 h 1458849"/>
              <a:gd name="connsiteX1585" fmla="*/ 716414 w 5890422"/>
              <a:gd name="connsiteY1585" fmla="*/ 1076215 h 1458849"/>
              <a:gd name="connsiteX1586" fmla="*/ 706813 w 5890422"/>
              <a:gd name="connsiteY1586" fmla="*/ 1049912 h 1458849"/>
              <a:gd name="connsiteX1587" fmla="*/ 713013 w 5890422"/>
              <a:gd name="connsiteY1587" fmla="*/ 1048312 h 1458849"/>
              <a:gd name="connsiteX1588" fmla="*/ 721914 w 5890422"/>
              <a:gd name="connsiteY1588" fmla="*/ 1073115 h 1458849"/>
              <a:gd name="connsiteX1589" fmla="*/ 736816 w 5890422"/>
              <a:gd name="connsiteY1589" fmla="*/ 1093517 h 1458849"/>
              <a:gd name="connsiteX1590" fmla="*/ 764420 w 5890422"/>
              <a:gd name="connsiteY1590" fmla="*/ 1044911 h 1458849"/>
              <a:gd name="connsiteX1591" fmla="*/ 698012 w 5890422"/>
              <a:gd name="connsiteY1591" fmla="*/ 1044911 h 1458849"/>
              <a:gd name="connsiteX1592" fmla="*/ 475860 w 5890422"/>
              <a:gd name="connsiteY1592" fmla="*/ 1035710 h 1458849"/>
              <a:gd name="connsiteX1593" fmla="*/ 475860 w 5890422"/>
              <a:gd name="connsiteY1593" fmla="*/ 1058913 h 1458849"/>
              <a:gd name="connsiteX1594" fmla="*/ 518665 w 5890422"/>
              <a:gd name="connsiteY1594" fmla="*/ 1058913 h 1458849"/>
              <a:gd name="connsiteX1595" fmla="*/ 518665 w 5890422"/>
              <a:gd name="connsiteY1595" fmla="*/ 1035710 h 1458849"/>
              <a:gd name="connsiteX1596" fmla="*/ 899037 w 5890422"/>
              <a:gd name="connsiteY1596" fmla="*/ 1034110 h 1458849"/>
              <a:gd name="connsiteX1597" fmla="*/ 904837 w 5890422"/>
              <a:gd name="connsiteY1597" fmla="*/ 1035710 h 1458849"/>
              <a:gd name="connsiteX1598" fmla="*/ 902537 w 5890422"/>
              <a:gd name="connsiteY1598" fmla="*/ 1041311 h 1458849"/>
              <a:gd name="connsiteX1599" fmla="*/ 899437 w 5890422"/>
              <a:gd name="connsiteY1599" fmla="*/ 1048112 h 1458849"/>
              <a:gd name="connsiteX1600" fmla="*/ 960444 w 5890422"/>
              <a:gd name="connsiteY1600" fmla="*/ 1048112 h 1458849"/>
              <a:gd name="connsiteX1601" fmla="*/ 960444 w 5890422"/>
              <a:gd name="connsiteY1601" fmla="*/ 1092917 h 1458849"/>
              <a:gd name="connsiteX1602" fmla="*/ 937641 w 5890422"/>
              <a:gd name="connsiteY1602" fmla="*/ 1092917 h 1458849"/>
              <a:gd name="connsiteX1603" fmla="*/ 941042 w 5890422"/>
              <a:gd name="connsiteY1603" fmla="*/ 1095317 h 1458849"/>
              <a:gd name="connsiteX1604" fmla="*/ 934541 w 5890422"/>
              <a:gd name="connsiteY1604" fmla="*/ 1103718 h 1458849"/>
              <a:gd name="connsiteX1605" fmla="*/ 927040 w 5890422"/>
              <a:gd name="connsiteY1605" fmla="*/ 1111720 h 1458849"/>
              <a:gd name="connsiteX1606" fmla="*/ 933241 w 5890422"/>
              <a:gd name="connsiteY1606" fmla="*/ 1111619 h 1458849"/>
              <a:gd name="connsiteX1607" fmla="*/ 940642 w 5890422"/>
              <a:gd name="connsiteY1607" fmla="*/ 1111319 h 1458849"/>
              <a:gd name="connsiteX1608" fmla="*/ 948143 w 5890422"/>
              <a:gd name="connsiteY1608" fmla="*/ 1111019 h 1458849"/>
              <a:gd name="connsiteX1609" fmla="*/ 954444 w 5890422"/>
              <a:gd name="connsiteY1609" fmla="*/ 1110719 h 1458849"/>
              <a:gd name="connsiteX1610" fmla="*/ 949943 w 5890422"/>
              <a:gd name="connsiteY1610" fmla="*/ 1106319 h 1458849"/>
              <a:gd name="connsiteX1611" fmla="*/ 946042 w 5890422"/>
              <a:gd name="connsiteY1611" fmla="*/ 1102718 h 1458849"/>
              <a:gd name="connsiteX1612" fmla="*/ 949443 w 5890422"/>
              <a:gd name="connsiteY1612" fmla="*/ 1098718 h 1458849"/>
              <a:gd name="connsiteX1613" fmla="*/ 953543 w 5890422"/>
              <a:gd name="connsiteY1613" fmla="*/ 1102618 h 1458849"/>
              <a:gd name="connsiteX1614" fmla="*/ 958244 w 5890422"/>
              <a:gd name="connsiteY1614" fmla="*/ 1107419 h 1458849"/>
              <a:gd name="connsiteX1615" fmla="*/ 962745 w 5890422"/>
              <a:gd name="connsiteY1615" fmla="*/ 1112220 h 1458849"/>
              <a:gd name="connsiteX1616" fmla="*/ 966245 w 5890422"/>
              <a:gd name="connsiteY1616" fmla="*/ 1116320 h 1458849"/>
              <a:gd name="connsiteX1617" fmla="*/ 962645 w 5890422"/>
              <a:gd name="connsiteY1617" fmla="*/ 1119320 h 1458849"/>
              <a:gd name="connsiteX1618" fmla="*/ 958844 w 5890422"/>
              <a:gd name="connsiteY1618" fmla="*/ 1115320 h 1458849"/>
              <a:gd name="connsiteX1619" fmla="*/ 951943 w 5890422"/>
              <a:gd name="connsiteY1619" fmla="*/ 1115520 h 1458849"/>
              <a:gd name="connsiteX1620" fmla="*/ 940242 w 5890422"/>
              <a:gd name="connsiteY1620" fmla="*/ 1115920 h 1458849"/>
              <a:gd name="connsiteX1621" fmla="*/ 928540 w 5890422"/>
              <a:gd name="connsiteY1621" fmla="*/ 1116420 h 1458849"/>
              <a:gd name="connsiteX1622" fmla="*/ 921639 w 5890422"/>
              <a:gd name="connsiteY1622" fmla="*/ 1116720 h 1458849"/>
              <a:gd name="connsiteX1623" fmla="*/ 919739 w 5890422"/>
              <a:gd name="connsiteY1623" fmla="*/ 1116820 h 1458849"/>
              <a:gd name="connsiteX1624" fmla="*/ 916839 w 5890422"/>
              <a:gd name="connsiteY1624" fmla="*/ 1117120 h 1458849"/>
              <a:gd name="connsiteX1625" fmla="*/ 916039 w 5890422"/>
              <a:gd name="connsiteY1625" fmla="*/ 1112520 h 1458849"/>
              <a:gd name="connsiteX1626" fmla="*/ 919139 w 5890422"/>
              <a:gd name="connsiteY1626" fmla="*/ 1111820 h 1458849"/>
              <a:gd name="connsiteX1627" fmla="*/ 920639 w 5890422"/>
              <a:gd name="connsiteY1627" fmla="*/ 1110919 h 1458849"/>
              <a:gd name="connsiteX1628" fmla="*/ 924540 w 5890422"/>
              <a:gd name="connsiteY1628" fmla="*/ 1107219 h 1458849"/>
              <a:gd name="connsiteX1629" fmla="*/ 928740 w 5890422"/>
              <a:gd name="connsiteY1629" fmla="*/ 1102518 h 1458849"/>
              <a:gd name="connsiteX1630" fmla="*/ 932841 w 5890422"/>
              <a:gd name="connsiteY1630" fmla="*/ 1097618 h 1458849"/>
              <a:gd name="connsiteX1631" fmla="*/ 936441 w 5890422"/>
              <a:gd name="connsiteY1631" fmla="*/ 1092917 h 1458849"/>
              <a:gd name="connsiteX1632" fmla="*/ 905237 w 5890422"/>
              <a:gd name="connsiteY1632" fmla="*/ 1092917 h 1458849"/>
              <a:gd name="connsiteX1633" fmla="*/ 881234 w 5890422"/>
              <a:gd name="connsiteY1633" fmla="*/ 1116820 h 1458849"/>
              <a:gd name="connsiteX1634" fmla="*/ 833628 w 5890422"/>
              <a:gd name="connsiteY1634" fmla="*/ 1136323 h 1458849"/>
              <a:gd name="connsiteX1635" fmla="*/ 831628 w 5890422"/>
              <a:gd name="connsiteY1635" fmla="*/ 1130122 h 1458849"/>
              <a:gd name="connsiteX1636" fmla="*/ 875134 w 5890422"/>
              <a:gd name="connsiteY1636" fmla="*/ 1113420 h 1458849"/>
              <a:gd name="connsiteX1637" fmla="*/ 898037 w 5890422"/>
              <a:gd name="connsiteY1637" fmla="*/ 1092917 h 1458849"/>
              <a:gd name="connsiteX1638" fmla="*/ 852831 w 5890422"/>
              <a:gd name="connsiteY1638" fmla="*/ 1092917 h 1458849"/>
              <a:gd name="connsiteX1639" fmla="*/ 852831 w 5890422"/>
              <a:gd name="connsiteY1639" fmla="*/ 1048112 h 1458849"/>
              <a:gd name="connsiteX1640" fmla="*/ 892636 w 5890422"/>
              <a:gd name="connsiteY1640" fmla="*/ 1048112 h 1458849"/>
              <a:gd name="connsiteX1641" fmla="*/ 896236 w 5890422"/>
              <a:gd name="connsiteY1641" fmla="*/ 1040611 h 1458849"/>
              <a:gd name="connsiteX1642" fmla="*/ 899037 w 5890422"/>
              <a:gd name="connsiteY1642" fmla="*/ 1034110 h 1458849"/>
              <a:gd name="connsiteX1643" fmla="*/ 2377993 w 5890422"/>
              <a:gd name="connsiteY1643" fmla="*/ 1032110 h 1458849"/>
              <a:gd name="connsiteX1644" fmla="*/ 2384594 w 5890422"/>
              <a:gd name="connsiteY1644" fmla="*/ 1032510 h 1458849"/>
              <a:gd name="connsiteX1645" fmla="*/ 2384594 w 5890422"/>
              <a:gd name="connsiteY1645" fmla="*/ 1060713 h 1458849"/>
              <a:gd name="connsiteX1646" fmla="*/ 2413797 w 5890422"/>
              <a:gd name="connsiteY1646" fmla="*/ 1060713 h 1458849"/>
              <a:gd name="connsiteX1647" fmla="*/ 2413797 w 5890422"/>
              <a:gd name="connsiteY1647" fmla="*/ 1067114 h 1458849"/>
              <a:gd name="connsiteX1648" fmla="*/ 2384594 w 5890422"/>
              <a:gd name="connsiteY1648" fmla="*/ 1067114 h 1458849"/>
              <a:gd name="connsiteX1649" fmla="*/ 2384594 w 5890422"/>
              <a:gd name="connsiteY1649" fmla="*/ 1110919 h 1458849"/>
              <a:gd name="connsiteX1650" fmla="*/ 2383494 w 5890422"/>
              <a:gd name="connsiteY1650" fmla="*/ 1120821 h 1458849"/>
              <a:gd name="connsiteX1651" fmla="*/ 2379793 w 5890422"/>
              <a:gd name="connsiteY1651" fmla="*/ 1126921 h 1458849"/>
              <a:gd name="connsiteX1652" fmla="*/ 2372592 w 5890422"/>
              <a:gd name="connsiteY1652" fmla="*/ 1130222 h 1458849"/>
              <a:gd name="connsiteX1653" fmla="*/ 2361191 w 5890422"/>
              <a:gd name="connsiteY1653" fmla="*/ 1131722 h 1458849"/>
              <a:gd name="connsiteX1654" fmla="*/ 2345589 w 5890422"/>
              <a:gd name="connsiteY1654" fmla="*/ 1132722 h 1458849"/>
              <a:gd name="connsiteX1655" fmla="*/ 2343789 w 5890422"/>
              <a:gd name="connsiteY1655" fmla="*/ 1126121 h 1458849"/>
              <a:gd name="connsiteX1656" fmla="*/ 2359991 w 5890422"/>
              <a:gd name="connsiteY1656" fmla="*/ 1125321 h 1458849"/>
              <a:gd name="connsiteX1657" fmla="*/ 2369092 w 5890422"/>
              <a:gd name="connsiteY1657" fmla="*/ 1124221 h 1458849"/>
              <a:gd name="connsiteX1658" fmla="*/ 2374593 w 5890422"/>
              <a:gd name="connsiteY1658" fmla="*/ 1121921 h 1458849"/>
              <a:gd name="connsiteX1659" fmla="*/ 2377293 w 5890422"/>
              <a:gd name="connsiteY1659" fmla="*/ 1117520 h 1458849"/>
              <a:gd name="connsiteX1660" fmla="*/ 2377993 w 5890422"/>
              <a:gd name="connsiteY1660" fmla="*/ 1110119 h 1458849"/>
              <a:gd name="connsiteX1661" fmla="*/ 2377993 w 5890422"/>
              <a:gd name="connsiteY1661" fmla="*/ 1067114 h 1458849"/>
              <a:gd name="connsiteX1662" fmla="*/ 2290582 w 5890422"/>
              <a:gd name="connsiteY1662" fmla="*/ 1067114 h 1458849"/>
              <a:gd name="connsiteX1663" fmla="*/ 2290582 w 5890422"/>
              <a:gd name="connsiteY1663" fmla="*/ 1060713 h 1458849"/>
              <a:gd name="connsiteX1664" fmla="*/ 2377993 w 5890422"/>
              <a:gd name="connsiteY1664" fmla="*/ 1060713 h 1458849"/>
              <a:gd name="connsiteX1665" fmla="*/ 4784912 w 5890422"/>
              <a:gd name="connsiteY1665" fmla="*/ 1026909 h 1458849"/>
              <a:gd name="connsiteX1666" fmla="*/ 4792514 w 5890422"/>
              <a:gd name="connsiteY1666" fmla="*/ 1036310 h 1458849"/>
              <a:gd name="connsiteX1667" fmla="*/ 4801414 w 5890422"/>
              <a:gd name="connsiteY1667" fmla="*/ 1047911 h 1458849"/>
              <a:gd name="connsiteX1668" fmla="*/ 4810216 w 5890422"/>
              <a:gd name="connsiteY1668" fmla="*/ 1059913 h 1458849"/>
              <a:gd name="connsiteX1669" fmla="*/ 4817517 w 5890422"/>
              <a:gd name="connsiteY1669" fmla="*/ 1070314 h 1458849"/>
              <a:gd name="connsiteX1670" fmla="*/ 4811716 w 5890422"/>
              <a:gd name="connsiteY1670" fmla="*/ 1074715 h 1458849"/>
              <a:gd name="connsiteX1671" fmla="*/ 4804615 w 5890422"/>
              <a:gd name="connsiteY1671" fmla="*/ 1063913 h 1458849"/>
              <a:gd name="connsiteX1672" fmla="*/ 4796014 w 5890422"/>
              <a:gd name="connsiteY1672" fmla="*/ 1051812 h 1458849"/>
              <a:gd name="connsiteX1673" fmla="*/ 4787213 w 5890422"/>
              <a:gd name="connsiteY1673" fmla="*/ 1040211 h 1458849"/>
              <a:gd name="connsiteX1674" fmla="*/ 4779712 w 5890422"/>
              <a:gd name="connsiteY1674" fmla="*/ 1030909 h 1458849"/>
              <a:gd name="connsiteX1675" fmla="*/ 5374310 w 5890422"/>
              <a:gd name="connsiteY1675" fmla="*/ 1023308 h 1458849"/>
              <a:gd name="connsiteX1676" fmla="*/ 5374310 w 5890422"/>
              <a:gd name="connsiteY1676" fmla="*/ 1028109 h 1458849"/>
              <a:gd name="connsiteX1677" fmla="*/ 5373810 w 5890422"/>
              <a:gd name="connsiteY1677" fmla="*/ 1045811 h 1458849"/>
              <a:gd name="connsiteX1678" fmla="*/ 5372910 w 5890422"/>
              <a:gd name="connsiteY1678" fmla="*/ 1061113 h 1458849"/>
              <a:gd name="connsiteX1679" fmla="*/ 5400113 w 5890422"/>
              <a:gd name="connsiteY1679" fmla="*/ 1061113 h 1458849"/>
              <a:gd name="connsiteX1680" fmla="*/ 5400113 w 5890422"/>
              <a:gd name="connsiteY1680" fmla="*/ 1042411 h 1458849"/>
              <a:gd name="connsiteX1681" fmla="*/ 5400314 w 5890422"/>
              <a:gd name="connsiteY1681" fmla="*/ 1023308 h 1458849"/>
              <a:gd name="connsiteX1682" fmla="*/ 5735956 w 5890422"/>
              <a:gd name="connsiteY1682" fmla="*/ 1015507 h 1458849"/>
              <a:gd name="connsiteX1683" fmla="*/ 5735956 w 5890422"/>
              <a:gd name="connsiteY1683" fmla="*/ 1038910 h 1458849"/>
              <a:gd name="connsiteX1684" fmla="*/ 5831768 w 5890422"/>
              <a:gd name="connsiteY1684" fmla="*/ 1038910 h 1458849"/>
              <a:gd name="connsiteX1685" fmla="*/ 5831768 w 5890422"/>
              <a:gd name="connsiteY1685" fmla="*/ 1015507 h 1458849"/>
              <a:gd name="connsiteX1686" fmla="*/ 3785540 w 5890422"/>
              <a:gd name="connsiteY1686" fmla="*/ 1013907 h 1458849"/>
              <a:gd name="connsiteX1687" fmla="*/ 3785540 w 5890422"/>
              <a:gd name="connsiteY1687" fmla="*/ 1033110 h 1458849"/>
              <a:gd name="connsiteX1688" fmla="*/ 3819344 w 5890422"/>
              <a:gd name="connsiteY1688" fmla="*/ 1033110 h 1458849"/>
              <a:gd name="connsiteX1689" fmla="*/ 3819344 w 5890422"/>
              <a:gd name="connsiteY1689" fmla="*/ 1013907 h 1458849"/>
              <a:gd name="connsiteX1690" fmla="*/ 4506154 w 5890422"/>
              <a:gd name="connsiteY1690" fmla="*/ 1013307 h 1458849"/>
              <a:gd name="connsiteX1691" fmla="*/ 4623568 w 5890422"/>
              <a:gd name="connsiteY1691" fmla="*/ 1013307 h 1458849"/>
              <a:gd name="connsiteX1692" fmla="*/ 4623568 w 5890422"/>
              <a:gd name="connsiteY1692" fmla="*/ 1019308 h 1458849"/>
              <a:gd name="connsiteX1693" fmla="*/ 4571762 w 5890422"/>
              <a:gd name="connsiteY1693" fmla="*/ 1019308 h 1458849"/>
              <a:gd name="connsiteX1694" fmla="*/ 4554560 w 5890422"/>
              <a:gd name="connsiteY1694" fmla="*/ 1032310 h 1458849"/>
              <a:gd name="connsiteX1695" fmla="*/ 4566162 w 5890422"/>
              <a:gd name="connsiteY1695" fmla="*/ 1047111 h 1458849"/>
              <a:gd name="connsiteX1696" fmla="*/ 4573562 w 5890422"/>
              <a:gd name="connsiteY1696" fmla="*/ 1061713 h 1458849"/>
              <a:gd name="connsiteX1697" fmla="*/ 4587464 w 5890422"/>
              <a:gd name="connsiteY1697" fmla="*/ 1054912 h 1458849"/>
              <a:gd name="connsiteX1698" fmla="*/ 4602066 w 5890422"/>
              <a:gd name="connsiteY1698" fmla="*/ 1047011 h 1458849"/>
              <a:gd name="connsiteX1699" fmla="*/ 4616268 w 5890422"/>
              <a:gd name="connsiteY1699" fmla="*/ 1038610 h 1458849"/>
              <a:gd name="connsiteX1700" fmla="*/ 4629170 w 5890422"/>
              <a:gd name="connsiteY1700" fmla="*/ 1030309 h 1458849"/>
              <a:gd name="connsiteX1701" fmla="*/ 4632570 w 5890422"/>
              <a:gd name="connsiteY1701" fmla="*/ 1036110 h 1458849"/>
              <a:gd name="connsiteX1702" fmla="*/ 4615168 w 5890422"/>
              <a:gd name="connsiteY1702" fmla="*/ 1047211 h 1458849"/>
              <a:gd name="connsiteX1703" fmla="*/ 4595565 w 5890422"/>
              <a:gd name="connsiteY1703" fmla="*/ 1058113 h 1458849"/>
              <a:gd name="connsiteX1704" fmla="*/ 4606166 w 5890422"/>
              <a:gd name="connsiteY1704" fmla="*/ 1077415 h 1458849"/>
              <a:gd name="connsiteX1705" fmla="*/ 4619168 w 5890422"/>
              <a:gd name="connsiteY1705" fmla="*/ 1092917 h 1458849"/>
              <a:gd name="connsiteX1706" fmla="*/ 4635170 w 5890422"/>
              <a:gd name="connsiteY1706" fmla="*/ 1105619 h 1458849"/>
              <a:gd name="connsiteX1707" fmla="*/ 4654772 w 5890422"/>
              <a:gd name="connsiteY1707" fmla="*/ 1116520 h 1458849"/>
              <a:gd name="connsiteX1708" fmla="*/ 4650972 w 5890422"/>
              <a:gd name="connsiteY1708" fmla="*/ 1121921 h 1458849"/>
              <a:gd name="connsiteX1709" fmla="*/ 4631170 w 5890422"/>
              <a:gd name="connsiteY1709" fmla="*/ 1110719 h 1458849"/>
              <a:gd name="connsiteX1710" fmla="*/ 4614668 w 5890422"/>
              <a:gd name="connsiteY1710" fmla="*/ 1097318 h 1458849"/>
              <a:gd name="connsiteX1711" fmla="*/ 4601066 w 5890422"/>
              <a:gd name="connsiteY1711" fmla="*/ 1081016 h 1458849"/>
              <a:gd name="connsiteX1712" fmla="*/ 4589964 w 5890422"/>
              <a:gd name="connsiteY1712" fmla="*/ 1060913 h 1458849"/>
              <a:gd name="connsiteX1713" fmla="*/ 4582764 w 5890422"/>
              <a:gd name="connsiteY1713" fmla="*/ 1064614 h 1458849"/>
              <a:gd name="connsiteX1714" fmla="*/ 4575762 w 5890422"/>
              <a:gd name="connsiteY1714" fmla="*/ 1067914 h 1458849"/>
              <a:gd name="connsiteX1715" fmla="*/ 4579063 w 5890422"/>
              <a:gd name="connsiteY1715" fmla="*/ 1084516 h 1458849"/>
              <a:gd name="connsiteX1716" fmla="*/ 4579963 w 5890422"/>
              <a:gd name="connsiteY1716" fmla="*/ 1102518 h 1458849"/>
              <a:gd name="connsiteX1717" fmla="*/ 4578463 w 5890422"/>
              <a:gd name="connsiteY1717" fmla="*/ 1116020 h 1458849"/>
              <a:gd name="connsiteX1718" fmla="*/ 4573562 w 5890422"/>
              <a:gd name="connsiteY1718" fmla="*/ 1124621 h 1458849"/>
              <a:gd name="connsiteX1719" fmla="*/ 4564561 w 5890422"/>
              <a:gd name="connsiteY1719" fmla="*/ 1129522 h 1458849"/>
              <a:gd name="connsiteX1720" fmla="*/ 4550960 w 5890422"/>
              <a:gd name="connsiteY1720" fmla="*/ 1131722 h 1458849"/>
              <a:gd name="connsiteX1721" fmla="*/ 4534758 w 5890422"/>
              <a:gd name="connsiteY1721" fmla="*/ 1132722 h 1458849"/>
              <a:gd name="connsiteX1722" fmla="*/ 4532957 w 5890422"/>
              <a:gd name="connsiteY1722" fmla="*/ 1126321 h 1458849"/>
              <a:gd name="connsiteX1723" fmla="*/ 4549359 w 5890422"/>
              <a:gd name="connsiteY1723" fmla="*/ 1125521 h 1458849"/>
              <a:gd name="connsiteX1724" fmla="*/ 4560660 w 5890422"/>
              <a:gd name="connsiteY1724" fmla="*/ 1123921 h 1458849"/>
              <a:gd name="connsiteX1725" fmla="*/ 4567862 w 5890422"/>
              <a:gd name="connsiteY1725" fmla="*/ 1120021 h 1458849"/>
              <a:gd name="connsiteX1726" fmla="*/ 4571762 w 5890422"/>
              <a:gd name="connsiteY1726" fmla="*/ 1112920 h 1458849"/>
              <a:gd name="connsiteX1727" fmla="*/ 4572962 w 5890422"/>
              <a:gd name="connsiteY1727" fmla="*/ 1101918 h 1458849"/>
              <a:gd name="connsiteX1728" fmla="*/ 4572562 w 5890422"/>
              <a:gd name="connsiteY1728" fmla="*/ 1089017 h 1458849"/>
              <a:gd name="connsiteX1729" fmla="*/ 4570962 w 5890422"/>
              <a:gd name="connsiteY1729" fmla="*/ 1077115 h 1458849"/>
              <a:gd name="connsiteX1730" fmla="*/ 4553060 w 5890422"/>
              <a:gd name="connsiteY1730" fmla="*/ 1092117 h 1458849"/>
              <a:gd name="connsiteX1731" fmla="*/ 4531057 w 5890422"/>
              <a:gd name="connsiteY1731" fmla="*/ 1105919 h 1458849"/>
              <a:gd name="connsiteX1732" fmla="*/ 4505854 w 5890422"/>
              <a:gd name="connsiteY1732" fmla="*/ 1118420 h 1458849"/>
              <a:gd name="connsiteX1733" fmla="*/ 4478150 w 5890422"/>
              <a:gd name="connsiteY1733" fmla="*/ 1129322 h 1458849"/>
              <a:gd name="connsiteX1734" fmla="*/ 4475550 w 5890422"/>
              <a:gd name="connsiteY1734" fmla="*/ 1123121 h 1458849"/>
              <a:gd name="connsiteX1735" fmla="*/ 4529957 w 5890422"/>
              <a:gd name="connsiteY1735" fmla="*/ 1099318 h 1458849"/>
              <a:gd name="connsiteX1736" fmla="*/ 4569562 w 5890422"/>
              <a:gd name="connsiteY1736" fmla="*/ 1070914 h 1458849"/>
              <a:gd name="connsiteX1737" fmla="*/ 4562561 w 5890422"/>
              <a:gd name="connsiteY1737" fmla="*/ 1054112 h 1458849"/>
              <a:gd name="connsiteX1738" fmla="*/ 4527456 w 5890422"/>
              <a:gd name="connsiteY1738" fmla="*/ 1077315 h 1458849"/>
              <a:gd name="connsiteX1739" fmla="*/ 4484151 w 5890422"/>
              <a:gd name="connsiteY1739" fmla="*/ 1096518 h 1458849"/>
              <a:gd name="connsiteX1740" fmla="*/ 4482150 w 5890422"/>
              <a:gd name="connsiteY1740" fmla="*/ 1090117 h 1458849"/>
              <a:gd name="connsiteX1741" fmla="*/ 4524456 w 5890422"/>
              <a:gd name="connsiteY1741" fmla="*/ 1071714 h 1458849"/>
              <a:gd name="connsiteX1742" fmla="*/ 4559560 w 5890422"/>
              <a:gd name="connsiteY1742" fmla="*/ 1049312 h 1458849"/>
              <a:gd name="connsiteX1743" fmla="*/ 4549159 w 5890422"/>
              <a:gd name="connsiteY1743" fmla="*/ 1035910 h 1458849"/>
              <a:gd name="connsiteX1744" fmla="*/ 4518956 w 5890422"/>
              <a:gd name="connsiteY1744" fmla="*/ 1052312 h 1458849"/>
              <a:gd name="connsiteX1745" fmla="*/ 4484551 w 5890422"/>
              <a:gd name="connsiteY1745" fmla="*/ 1065714 h 1458849"/>
              <a:gd name="connsiteX1746" fmla="*/ 4482351 w 5890422"/>
              <a:gd name="connsiteY1746" fmla="*/ 1059713 h 1458849"/>
              <a:gd name="connsiteX1747" fmla="*/ 4527156 w 5890422"/>
              <a:gd name="connsiteY1747" fmla="*/ 1041211 h 1458849"/>
              <a:gd name="connsiteX1748" fmla="*/ 4562161 w 5890422"/>
              <a:gd name="connsiteY1748" fmla="*/ 1019308 h 1458849"/>
              <a:gd name="connsiteX1749" fmla="*/ 4506154 w 5890422"/>
              <a:gd name="connsiteY1749" fmla="*/ 1019308 h 1458849"/>
              <a:gd name="connsiteX1750" fmla="*/ 4291927 w 5890422"/>
              <a:gd name="connsiteY1750" fmla="*/ 1013107 h 1458849"/>
              <a:gd name="connsiteX1751" fmla="*/ 4295528 w 5890422"/>
              <a:gd name="connsiteY1751" fmla="*/ 1028909 h 1458849"/>
              <a:gd name="connsiteX1752" fmla="*/ 4299328 w 5890422"/>
              <a:gd name="connsiteY1752" fmla="*/ 1048012 h 1458849"/>
              <a:gd name="connsiteX1753" fmla="*/ 4302628 w 5890422"/>
              <a:gd name="connsiteY1753" fmla="*/ 1067414 h 1458849"/>
              <a:gd name="connsiteX1754" fmla="*/ 4304928 w 5890422"/>
              <a:gd name="connsiteY1754" fmla="*/ 1083916 h 1458849"/>
              <a:gd name="connsiteX1755" fmla="*/ 4299128 w 5890422"/>
              <a:gd name="connsiteY1755" fmla="*/ 1085116 h 1458849"/>
              <a:gd name="connsiteX1756" fmla="*/ 4296828 w 5890422"/>
              <a:gd name="connsiteY1756" fmla="*/ 1068614 h 1458849"/>
              <a:gd name="connsiteX1757" fmla="*/ 4293528 w 5890422"/>
              <a:gd name="connsiteY1757" fmla="*/ 1049312 h 1458849"/>
              <a:gd name="connsiteX1758" fmla="*/ 4289726 w 5890422"/>
              <a:gd name="connsiteY1758" fmla="*/ 1030309 h 1458849"/>
              <a:gd name="connsiteX1759" fmla="*/ 4286126 w 5890422"/>
              <a:gd name="connsiteY1759" fmla="*/ 1014707 h 1458849"/>
              <a:gd name="connsiteX1760" fmla="*/ 2067630 w 5890422"/>
              <a:gd name="connsiteY1760" fmla="*/ 1012707 h 1458849"/>
              <a:gd name="connsiteX1761" fmla="*/ 2166043 w 5890422"/>
              <a:gd name="connsiteY1761" fmla="*/ 1012707 h 1458849"/>
              <a:gd name="connsiteX1762" fmla="*/ 2166043 w 5890422"/>
              <a:gd name="connsiteY1762" fmla="*/ 1019308 h 1458849"/>
              <a:gd name="connsiteX1763" fmla="*/ 2067630 w 5890422"/>
              <a:gd name="connsiteY1763" fmla="*/ 1019308 h 1458849"/>
              <a:gd name="connsiteX1764" fmla="*/ 880834 w 5890422"/>
              <a:gd name="connsiteY1764" fmla="*/ 1012507 h 1458849"/>
              <a:gd name="connsiteX1765" fmla="*/ 885635 w 5890422"/>
              <a:gd name="connsiteY1765" fmla="*/ 1015007 h 1458849"/>
              <a:gd name="connsiteX1766" fmla="*/ 891436 w 5890422"/>
              <a:gd name="connsiteY1766" fmla="*/ 1018308 h 1458849"/>
              <a:gd name="connsiteX1767" fmla="*/ 897036 w 5890422"/>
              <a:gd name="connsiteY1767" fmla="*/ 1021808 h 1458849"/>
              <a:gd name="connsiteX1768" fmla="*/ 901437 w 5890422"/>
              <a:gd name="connsiteY1768" fmla="*/ 1024909 h 1458849"/>
              <a:gd name="connsiteX1769" fmla="*/ 898637 w 5890422"/>
              <a:gd name="connsiteY1769" fmla="*/ 1029509 h 1458849"/>
              <a:gd name="connsiteX1770" fmla="*/ 894136 w 5890422"/>
              <a:gd name="connsiteY1770" fmla="*/ 1026409 h 1458849"/>
              <a:gd name="connsiteX1771" fmla="*/ 888535 w 5890422"/>
              <a:gd name="connsiteY1771" fmla="*/ 1022908 h 1458849"/>
              <a:gd name="connsiteX1772" fmla="*/ 882835 w 5890422"/>
              <a:gd name="connsiteY1772" fmla="*/ 1019608 h 1458849"/>
              <a:gd name="connsiteX1773" fmla="*/ 878034 w 5890422"/>
              <a:gd name="connsiteY1773" fmla="*/ 1017108 h 1458849"/>
              <a:gd name="connsiteX1774" fmla="*/ 4326932 w 5890422"/>
              <a:gd name="connsiteY1774" fmla="*/ 1011107 h 1458849"/>
              <a:gd name="connsiteX1775" fmla="*/ 4333132 w 5890422"/>
              <a:gd name="connsiteY1775" fmla="*/ 1012107 h 1458849"/>
              <a:gd name="connsiteX1776" fmla="*/ 4330232 w 5890422"/>
              <a:gd name="connsiteY1776" fmla="*/ 1030409 h 1458849"/>
              <a:gd name="connsiteX1777" fmla="*/ 4325831 w 5890422"/>
              <a:gd name="connsiteY1777" fmla="*/ 1054412 h 1458849"/>
              <a:gd name="connsiteX1778" fmla="*/ 4320730 w 5890422"/>
              <a:gd name="connsiteY1778" fmla="*/ 1079815 h 1458849"/>
              <a:gd name="connsiteX1779" fmla="*/ 4315730 w 5890422"/>
              <a:gd name="connsiteY1779" fmla="*/ 1102318 h 1458849"/>
              <a:gd name="connsiteX1780" fmla="*/ 4329632 w 5890422"/>
              <a:gd name="connsiteY1780" fmla="*/ 1099118 h 1458849"/>
              <a:gd name="connsiteX1781" fmla="*/ 4341934 w 5890422"/>
              <a:gd name="connsiteY1781" fmla="*/ 1095917 h 1458849"/>
              <a:gd name="connsiteX1782" fmla="*/ 4342734 w 5890422"/>
              <a:gd name="connsiteY1782" fmla="*/ 1102318 h 1458849"/>
              <a:gd name="connsiteX1783" fmla="*/ 4327432 w 5890422"/>
              <a:gd name="connsiteY1783" fmla="*/ 1106119 h 1458849"/>
              <a:gd name="connsiteX1784" fmla="*/ 4309529 w 5890422"/>
              <a:gd name="connsiteY1784" fmla="*/ 1110019 h 1458849"/>
              <a:gd name="connsiteX1785" fmla="*/ 4291427 w 5890422"/>
              <a:gd name="connsiteY1785" fmla="*/ 1113720 h 1458849"/>
              <a:gd name="connsiteX1786" fmla="*/ 4275525 w 5890422"/>
              <a:gd name="connsiteY1786" fmla="*/ 1116720 h 1458849"/>
              <a:gd name="connsiteX1787" fmla="*/ 4274525 w 5890422"/>
              <a:gd name="connsiteY1787" fmla="*/ 1110319 h 1458849"/>
              <a:gd name="connsiteX1788" fmla="*/ 4290827 w 5890422"/>
              <a:gd name="connsiteY1788" fmla="*/ 1107419 h 1458849"/>
              <a:gd name="connsiteX1789" fmla="*/ 4309330 w 5890422"/>
              <a:gd name="connsiteY1789" fmla="*/ 1103718 h 1458849"/>
              <a:gd name="connsiteX1790" fmla="*/ 4314230 w 5890422"/>
              <a:gd name="connsiteY1790" fmla="*/ 1081316 h 1458849"/>
              <a:gd name="connsiteX1791" fmla="*/ 4319530 w 5890422"/>
              <a:gd name="connsiteY1791" fmla="*/ 1055112 h 1458849"/>
              <a:gd name="connsiteX1792" fmla="*/ 4324131 w 5890422"/>
              <a:gd name="connsiteY1792" fmla="*/ 1030109 h 1458849"/>
              <a:gd name="connsiteX1793" fmla="*/ 4326932 w 5890422"/>
              <a:gd name="connsiteY1793" fmla="*/ 1011107 h 1458849"/>
              <a:gd name="connsiteX1794" fmla="*/ 518665 w 5890422"/>
              <a:gd name="connsiteY1794" fmla="*/ 1005306 h 1458849"/>
              <a:gd name="connsiteX1795" fmla="*/ 526267 w 5890422"/>
              <a:gd name="connsiteY1795" fmla="*/ 1029709 h 1458849"/>
              <a:gd name="connsiteX1796" fmla="*/ 572072 w 5890422"/>
              <a:gd name="connsiteY1796" fmla="*/ 1029709 h 1458849"/>
              <a:gd name="connsiteX1797" fmla="*/ 572072 w 5890422"/>
              <a:gd name="connsiteY1797" fmla="*/ 1035710 h 1458849"/>
              <a:gd name="connsiteX1798" fmla="*/ 524866 w 5890422"/>
              <a:gd name="connsiteY1798" fmla="*/ 1035710 h 1458849"/>
              <a:gd name="connsiteX1799" fmla="*/ 524866 w 5890422"/>
              <a:gd name="connsiteY1799" fmla="*/ 1058913 h 1458849"/>
              <a:gd name="connsiteX1800" fmla="*/ 569873 w 5890422"/>
              <a:gd name="connsiteY1800" fmla="*/ 1058913 h 1458849"/>
              <a:gd name="connsiteX1801" fmla="*/ 569873 w 5890422"/>
              <a:gd name="connsiteY1801" fmla="*/ 1064714 h 1458849"/>
              <a:gd name="connsiteX1802" fmla="*/ 524866 w 5890422"/>
              <a:gd name="connsiteY1802" fmla="*/ 1064714 h 1458849"/>
              <a:gd name="connsiteX1803" fmla="*/ 524866 w 5890422"/>
              <a:gd name="connsiteY1803" fmla="*/ 1087516 h 1458849"/>
              <a:gd name="connsiteX1804" fmla="*/ 569873 w 5890422"/>
              <a:gd name="connsiteY1804" fmla="*/ 1087516 h 1458849"/>
              <a:gd name="connsiteX1805" fmla="*/ 569873 w 5890422"/>
              <a:gd name="connsiteY1805" fmla="*/ 1093317 h 1458849"/>
              <a:gd name="connsiteX1806" fmla="*/ 524866 w 5890422"/>
              <a:gd name="connsiteY1806" fmla="*/ 1093317 h 1458849"/>
              <a:gd name="connsiteX1807" fmla="*/ 524866 w 5890422"/>
              <a:gd name="connsiteY1807" fmla="*/ 1116920 h 1458849"/>
              <a:gd name="connsiteX1808" fmla="*/ 578473 w 5890422"/>
              <a:gd name="connsiteY1808" fmla="*/ 1116920 h 1458849"/>
              <a:gd name="connsiteX1809" fmla="*/ 578473 w 5890422"/>
              <a:gd name="connsiteY1809" fmla="*/ 1122521 h 1458849"/>
              <a:gd name="connsiteX1810" fmla="*/ 475860 w 5890422"/>
              <a:gd name="connsiteY1810" fmla="*/ 1122521 h 1458849"/>
              <a:gd name="connsiteX1811" fmla="*/ 475860 w 5890422"/>
              <a:gd name="connsiteY1811" fmla="*/ 1136523 h 1458849"/>
              <a:gd name="connsiteX1812" fmla="*/ 469459 w 5890422"/>
              <a:gd name="connsiteY1812" fmla="*/ 1136523 h 1458849"/>
              <a:gd name="connsiteX1813" fmla="*/ 469459 w 5890422"/>
              <a:gd name="connsiteY1813" fmla="*/ 1043911 h 1458849"/>
              <a:gd name="connsiteX1814" fmla="*/ 447656 w 5890422"/>
              <a:gd name="connsiteY1814" fmla="*/ 1072715 h 1458849"/>
              <a:gd name="connsiteX1815" fmla="*/ 443656 w 5890422"/>
              <a:gd name="connsiteY1815" fmla="*/ 1067714 h 1458849"/>
              <a:gd name="connsiteX1816" fmla="*/ 465960 w 5890422"/>
              <a:gd name="connsiteY1816" fmla="*/ 1038110 h 1458849"/>
              <a:gd name="connsiteX1817" fmla="*/ 480861 w 5890422"/>
              <a:gd name="connsiteY1817" fmla="*/ 1007106 h 1458849"/>
              <a:gd name="connsiteX1818" fmla="*/ 486661 w 5890422"/>
              <a:gd name="connsiteY1818" fmla="*/ 1008907 h 1458849"/>
              <a:gd name="connsiteX1819" fmla="*/ 477660 w 5890422"/>
              <a:gd name="connsiteY1819" fmla="*/ 1029709 h 1458849"/>
              <a:gd name="connsiteX1820" fmla="*/ 519665 w 5890422"/>
              <a:gd name="connsiteY1820" fmla="*/ 1029709 h 1458849"/>
              <a:gd name="connsiteX1821" fmla="*/ 516065 w 5890422"/>
              <a:gd name="connsiteY1821" fmla="*/ 1017508 h 1458849"/>
              <a:gd name="connsiteX1822" fmla="*/ 512264 w 5890422"/>
              <a:gd name="connsiteY1822" fmla="*/ 1006106 h 1458849"/>
              <a:gd name="connsiteX1823" fmla="*/ 4704903 w 5890422"/>
              <a:gd name="connsiteY1823" fmla="*/ 998705 h 1458849"/>
              <a:gd name="connsiteX1824" fmla="*/ 4704903 w 5890422"/>
              <a:gd name="connsiteY1824" fmla="*/ 1052912 h 1458849"/>
              <a:gd name="connsiteX1825" fmla="*/ 4753709 w 5890422"/>
              <a:gd name="connsiteY1825" fmla="*/ 1052912 h 1458849"/>
              <a:gd name="connsiteX1826" fmla="*/ 4753709 w 5890422"/>
              <a:gd name="connsiteY1826" fmla="*/ 998705 h 1458849"/>
              <a:gd name="connsiteX1827" fmla="*/ 114415 w 5890422"/>
              <a:gd name="connsiteY1827" fmla="*/ 997305 h 1458849"/>
              <a:gd name="connsiteX1828" fmla="*/ 121316 w 5890422"/>
              <a:gd name="connsiteY1828" fmla="*/ 1003906 h 1458849"/>
              <a:gd name="connsiteX1829" fmla="*/ 129317 w 5890422"/>
              <a:gd name="connsiteY1829" fmla="*/ 1012307 h 1458849"/>
              <a:gd name="connsiteX1830" fmla="*/ 137018 w 5890422"/>
              <a:gd name="connsiteY1830" fmla="*/ 1020808 h 1458849"/>
              <a:gd name="connsiteX1831" fmla="*/ 142818 w 5890422"/>
              <a:gd name="connsiteY1831" fmla="*/ 1027709 h 1458849"/>
              <a:gd name="connsiteX1832" fmla="*/ 138018 w 5890422"/>
              <a:gd name="connsiteY1832" fmla="*/ 1032310 h 1458849"/>
              <a:gd name="connsiteX1833" fmla="*/ 131717 w 5890422"/>
              <a:gd name="connsiteY1833" fmla="*/ 1024909 h 1458849"/>
              <a:gd name="connsiteX1834" fmla="*/ 124116 w 5890422"/>
              <a:gd name="connsiteY1834" fmla="*/ 1016408 h 1458849"/>
              <a:gd name="connsiteX1835" fmla="*/ 116315 w 5890422"/>
              <a:gd name="connsiteY1835" fmla="*/ 1008107 h 1458849"/>
              <a:gd name="connsiteX1836" fmla="*/ 109614 w 5890422"/>
              <a:gd name="connsiteY1836" fmla="*/ 1001506 h 1458849"/>
              <a:gd name="connsiteX1837" fmla="*/ 934241 w 5890422"/>
              <a:gd name="connsiteY1837" fmla="*/ 986704 h 1458849"/>
              <a:gd name="connsiteX1838" fmla="*/ 940042 w 5890422"/>
              <a:gd name="connsiteY1838" fmla="*/ 987104 h 1458849"/>
              <a:gd name="connsiteX1839" fmla="*/ 940042 w 5890422"/>
              <a:gd name="connsiteY1839" fmla="*/ 1001506 h 1458849"/>
              <a:gd name="connsiteX1840" fmla="*/ 975846 w 5890422"/>
              <a:gd name="connsiteY1840" fmla="*/ 1001506 h 1458849"/>
              <a:gd name="connsiteX1841" fmla="*/ 975846 w 5890422"/>
              <a:gd name="connsiteY1841" fmla="*/ 1006906 h 1458849"/>
              <a:gd name="connsiteX1842" fmla="*/ 941642 w 5890422"/>
              <a:gd name="connsiteY1842" fmla="*/ 1006906 h 1458849"/>
              <a:gd name="connsiteX1843" fmla="*/ 981447 w 5890422"/>
              <a:gd name="connsiteY1843" fmla="*/ 1032910 h 1458849"/>
              <a:gd name="connsiteX1844" fmla="*/ 978847 w 5890422"/>
              <a:gd name="connsiteY1844" fmla="*/ 1038310 h 1458849"/>
              <a:gd name="connsiteX1845" fmla="*/ 940042 w 5890422"/>
              <a:gd name="connsiteY1845" fmla="*/ 1012507 h 1458849"/>
              <a:gd name="connsiteX1846" fmla="*/ 940042 w 5890422"/>
              <a:gd name="connsiteY1846" fmla="*/ 1040311 h 1458849"/>
              <a:gd name="connsiteX1847" fmla="*/ 934241 w 5890422"/>
              <a:gd name="connsiteY1847" fmla="*/ 1040311 h 1458849"/>
              <a:gd name="connsiteX1848" fmla="*/ 934241 w 5890422"/>
              <a:gd name="connsiteY1848" fmla="*/ 1012707 h 1458849"/>
              <a:gd name="connsiteX1849" fmla="*/ 922640 w 5890422"/>
              <a:gd name="connsiteY1849" fmla="*/ 1023809 h 1458849"/>
              <a:gd name="connsiteX1850" fmla="*/ 906038 w 5890422"/>
              <a:gd name="connsiteY1850" fmla="*/ 1034310 h 1458849"/>
              <a:gd name="connsiteX1851" fmla="*/ 903037 w 5890422"/>
              <a:gd name="connsiteY1851" fmla="*/ 1029709 h 1458849"/>
              <a:gd name="connsiteX1852" fmla="*/ 921339 w 5890422"/>
              <a:gd name="connsiteY1852" fmla="*/ 1018308 h 1458849"/>
              <a:gd name="connsiteX1853" fmla="*/ 932841 w 5890422"/>
              <a:gd name="connsiteY1853" fmla="*/ 1006906 h 1458849"/>
              <a:gd name="connsiteX1854" fmla="*/ 910638 w 5890422"/>
              <a:gd name="connsiteY1854" fmla="*/ 1006906 h 1458849"/>
              <a:gd name="connsiteX1855" fmla="*/ 910638 w 5890422"/>
              <a:gd name="connsiteY1855" fmla="*/ 1001506 h 1458849"/>
              <a:gd name="connsiteX1856" fmla="*/ 934241 w 5890422"/>
              <a:gd name="connsiteY1856" fmla="*/ 1001506 h 1458849"/>
              <a:gd name="connsiteX1857" fmla="*/ 870433 w 5890422"/>
              <a:gd name="connsiteY1857" fmla="*/ 986704 h 1458849"/>
              <a:gd name="connsiteX1858" fmla="*/ 876434 w 5890422"/>
              <a:gd name="connsiteY1858" fmla="*/ 987104 h 1458849"/>
              <a:gd name="connsiteX1859" fmla="*/ 876434 w 5890422"/>
              <a:gd name="connsiteY1859" fmla="*/ 1001506 h 1458849"/>
              <a:gd name="connsiteX1860" fmla="*/ 905037 w 5890422"/>
              <a:gd name="connsiteY1860" fmla="*/ 1001506 h 1458849"/>
              <a:gd name="connsiteX1861" fmla="*/ 905037 w 5890422"/>
              <a:gd name="connsiteY1861" fmla="*/ 1006906 h 1458849"/>
              <a:gd name="connsiteX1862" fmla="*/ 876434 w 5890422"/>
              <a:gd name="connsiteY1862" fmla="*/ 1006906 h 1458849"/>
              <a:gd name="connsiteX1863" fmla="*/ 876434 w 5890422"/>
              <a:gd name="connsiteY1863" fmla="*/ 1040311 h 1458849"/>
              <a:gd name="connsiteX1864" fmla="*/ 870433 w 5890422"/>
              <a:gd name="connsiteY1864" fmla="*/ 1040311 h 1458849"/>
              <a:gd name="connsiteX1865" fmla="*/ 870433 w 5890422"/>
              <a:gd name="connsiteY1865" fmla="*/ 1013707 h 1458849"/>
              <a:gd name="connsiteX1866" fmla="*/ 856331 w 5890422"/>
              <a:gd name="connsiteY1866" fmla="*/ 1026709 h 1458849"/>
              <a:gd name="connsiteX1867" fmla="*/ 837429 w 5890422"/>
              <a:gd name="connsiteY1867" fmla="*/ 1038110 h 1458849"/>
              <a:gd name="connsiteX1868" fmla="*/ 834429 w 5890422"/>
              <a:gd name="connsiteY1868" fmla="*/ 1033110 h 1458849"/>
              <a:gd name="connsiteX1869" fmla="*/ 855031 w 5890422"/>
              <a:gd name="connsiteY1869" fmla="*/ 1020908 h 1458849"/>
              <a:gd name="connsiteX1870" fmla="*/ 869233 w 5890422"/>
              <a:gd name="connsiteY1870" fmla="*/ 1006906 h 1458849"/>
              <a:gd name="connsiteX1871" fmla="*/ 841429 w 5890422"/>
              <a:gd name="connsiteY1871" fmla="*/ 1006906 h 1458849"/>
              <a:gd name="connsiteX1872" fmla="*/ 841429 w 5890422"/>
              <a:gd name="connsiteY1872" fmla="*/ 1001506 h 1458849"/>
              <a:gd name="connsiteX1873" fmla="*/ 870433 w 5890422"/>
              <a:gd name="connsiteY1873" fmla="*/ 1001506 h 1458849"/>
              <a:gd name="connsiteX1874" fmla="*/ 5515728 w 5890422"/>
              <a:gd name="connsiteY1874" fmla="*/ 986504 h 1458849"/>
              <a:gd name="connsiteX1875" fmla="*/ 5515728 w 5890422"/>
              <a:gd name="connsiteY1875" fmla="*/ 1105119 h 1458849"/>
              <a:gd name="connsiteX1876" fmla="*/ 5547132 w 5890422"/>
              <a:gd name="connsiteY1876" fmla="*/ 1105119 h 1458849"/>
              <a:gd name="connsiteX1877" fmla="*/ 5547132 w 5890422"/>
              <a:gd name="connsiteY1877" fmla="*/ 986504 h 1458849"/>
              <a:gd name="connsiteX1878" fmla="*/ 5735956 w 5890422"/>
              <a:gd name="connsiteY1878" fmla="*/ 985904 h 1458849"/>
              <a:gd name="connsiteX1879" fmla="*/ 5735956 w 5890422"/>
              <a:gd name="connsiteY1879" fmla="*/ 1009307 h 1458849"/>
              <a:gd name="connsiteX1880" fmla="*/ 5831768 w 5890422"/>
              <a:gd name="connsiteY1880" fmla="*/ 1009307 h 1458849"/>
              <a:gd name="connsiteX1881" fmla="*/ 5831768 w 5890422"/>
              <a:gd name="connsiteY1881" fmla="*/ 985904 h 1458849"/>
              <a:gd name="connsiteX1882" fmla="*/ 5311102 w 5890422"/>
              <a:gd name="connsiteY1882" fmla="*/ 983703 h 1458849"/>
              <a:gd name="connsiteX1883" fmla="*/ 5311102 w 5890422"/>
              <a:gd name="connsiteY1883" fmla="*/ 1090517 h 1458849"/>
              <a:gd name="connsiteX1884" fmla="*/ 5335306 w 5890422"/>
              <a:gd name="connsiteY1884" fmla="*/ 1090517 h 1458849"/>
              <a:gd name="connsiteX1885" fmla="*/ 5335306 w 5890422"/>
              <a:gd name="connsiteY1885" fmla="*/ 983703 h 1458849"/>
              <a:gd name="connsiteX1886" fmla="*/ 1862405 w 5890422"/>
              <a:gd name="connsiteY1886" fmla="*/ 982903 h 1458849"/>
              <a:gd name="connsiteX1887" fmla="*/ 1872706 w 5890422"/>
              <a:gd name="connsiteY1887" fmla="*/ 997705 h 1458849"/>
              <a:gd name="connsiteX1888" fmla="*/ 1882607 w 5890422"/>
              <a:gd name="connsiteY1888" fmla="*/ 1013107 h 1458849"/>
              <a:gd name="connsiteX1889" fmla="*/ 1876806 w 5890422"/>
              <a:gd name="connsiteY1889" fmla="*/ 1016308 h 1458849"/>
              <a:gd name="connsiteX1890" fmla="*/ 1867505 w 5890422"/>
              <a:gd name="connsiteY1890" fmla="*/ 1001206 h 1458849"/>
              <a:gd name="connsiteX1891" fmla="*/ 1857004 w 5890422"/>
              <a:gd name="connsiteY1891" fmla="*/ 986104 h 1458849"/>
              <a:gd name="connsiteX1892" fmla="*/ 2246377 w 5890422"/>
              <a:gd name="connsiteY1892" fmla="*/ 982103 h 1458849"/>
              <a:gd name="connsiteX1893" fmla="*/ 2251777 w 5890422"/>
              <a:gd name="connsiteY1893" fmla="*/ 993705 h 1458849"/>
              <a:gd name="connsiteX1894" fmla="*/ 2257478 w 5890422"/>
              <a:gd name="connsiteY1894" fmla="*/ 1006706 h 1458849"/>
              <a:gd name="connsiteX1895" fmla="*/ 2262979 w 5890422"/>
              <a:gd name="connsiteY1895" fmla="*/ 1019908 h 1458849"/>
              <a:gd name="connsiteX1896" fmla="*/ 2267779 w 5890422"/>
              <a:gd name="connsiteY1896" fmla="*/ 1032110 h 1458849"/>
              <a:gd name="connsiteX1897" fmla="*/ 2261578 w 5890422"/>
              <a:gd name="connsiteY1897" fmla="*/ 1034910 h 1458849"/>
              <a:gd name="connsiteX1898" fmla="*/ 2256878 w 5890422"/>
              <a:gd name="connsiteY1898" fmla="*/ 1022508 h 1458849"/>
              <a:gd name="connsiteX1899" fmla="*/ 2251377 w 5890422"/>
              <a:gd name="connsiteY1899" fmla="*/ 1009307 h 1458849"/>
              <a:gd name="connsiteX1900" fmla="*/ 2245676 w 5890422"/>
              <a:gd name="connsiteY1900" fmla="*/ 996305 h 1458849"/>
              <a:gd name="connsiteX1901" fmla="*/ 2240376 w 5890422"/>
              <a:gd name="connsiteY1901" fmla="*/ 984504 h 1458849"/>
              <a:gd name="connsiteX1902" fmla="*/ 1911411 w 5890422"/>
              <a:gd name="connsiteY1902" fmla="*/ 980703 h 1458849"/>
              <a:gd name="connsiteX1903" fmla="*/ 1915711 w 5890422"/>
              <a:gd name="connsiteY1903" fmla="*/ 987804 h 1458849"/>
              <a:gd name="connsiteX1904" fmla="*/ 1920412 w 5890422"/>
              <a:gd name="connsiteY1904" fmla="*/ 995905 h 1458849"/>
              <a:gd name="connsiteX1905" fmla="*/ 1925213 w 5890422"/>
              <a:gd name="connsiteY1905" fmla="*/ 1004306 h 1458849"/>
              <a:gd name="connsiteX1906" fmla="*/ 1929613 w 5890422"/>
              <a:gd name="connsiteY1906" fmla="*/ 1012107 h 1458849"/>
              <a:gd name="connsiteX1907" fmla="*/ 1923812 w 5890422"/>
              <a:gd name="connsiteY1907" fmla="*/ 1015307 h 1458849"/>
              <a:gd name="connsiteX1908" fmla="*/ 1919712 w 5890422"/>
              <a:gd name="connsiteY1908" fmla="*/ 1007606 h 1458849"/>
              <a:gd name="connsiteX1909" fmla="*/ 1915011 w 5890422"/>
              <a:gd name="connsiteY1909" fmla="*/ 999305 h 1458849"/>
              <a:gd name="connsiteX1910" fmla="*/ 1910211 w 5890422"/>
              <a:gd name="connsiteY1910" fmla="*/ 991204 h 1458849"/>
              <a:gd name="connsiteX1911" fmla="*/ 1905610 w 5890422"/>
              <a:gd name="connsiteY1911" fmla="*/ 983903 h 1458849"/>
              <a:gd name="connsiteX1912" fmla="*/ 5509127 w 5890422"/>
              <a:gd name="connsiteY1912" fmla="*/ 979903 h 1458849"/>
              <a:gd name="connsiteX1913" fmla="*/ 5553732 w 5890422"/>
              <a:gd name="connsiteY1913" fmla="*/ 979903 h 1458849"/>
              <a:gd name="connsiteX1914" fmla="*/ 5553732 w 5890422"/>
              <a:gd name="connsiteY1914" fmla="*/ 1111720 h 1458849"/>
              <a:gd name="connsiteX1915" fmla="*/ 5509127 w 5890422"/>
              <a:gd name="connsiteY1915" fmla="*/ 1111720 h 1458849"/>
              <a:gd name="connsiteX1916" fmla="*/ 1972418 w 5890422"/>
              <a:gd name="connsiteY1916" fmla="*/ 979703 h 1458849"/>
              <a:gd name="connsiteX1917" fmla="*/ 1978019 w 5890422"/>
              <a:gd name="connsiteY1917" fmla="*/ 982703 h 1458849"/>
              <a:gd name="connsiteX1918" fmla="*/ 1972718 w 5890422"/>
              <a:gd name="connsiteY1918" fmla="*/ 991404 h 1458849"/>
              <a:gd name="connsiteX1919" fmla="*/ 1966118 w 5890422"/>
              <a:gd name="connsiteY1919" fmla="*/ 1001406 h 1458849"/>
              <a:gd name="connsiteX1920" fmla="*/ 1959217 w 5890422"/>
              <a:gd name="connsiteY1920" fmla="*/ 1011407 h 1458849"/>
              <a:gd name="connsiteX1921" fmla="*/ 1952816 w 5890422"/>
              <a:gd name="connsiteY1921" fmla="*/ 1020108 h 1458849"/>
              <a:gd name="connsiteX1922" fmla="*/ 1994021 w 5890422"/>
              <a:gd name="connsiteY1922" fmla="*/ 1020108 h 1458849"/>
              <a:gd name="connsiteX1923" fmla="*/ 1994021 w 5890422"/>
              <a:gd name="connsiteY1923" fmla="*/ 1056113 h 1458849"/>
              <a:gd name="connsiteX1924" fmla="*/ 1987420 w 5890422"/>
              <a:gd name="connsiteY1924" fmla="*/ 1056113 h 1458849"/>
              <a:gd name="connsiteX1925" fmla="*/ 1987420 w 5890422"/>
              <a:gd name="connsiteY1925" fmla="*/ 1026509 h 1458849"/>
              <a:gd name="connsiteX1926" fmla="*/ 1847403 w 5890422"/>
              <a:gd name="connsiteY1926" fmla="*/ 1026509 h 1458849"/>
              <a:gd name="connsiteX1927" fmla="*/ 1847403 w 5890422"/>
              <a:gd name="connsiteY1927" fmla="*/ 1056113 h 1458849"/>
              <a:gd name="connsiteX1928" fmla="*/ 1840802 w 5890422"/>
              <a:gd name="connsiteY1928" fmla="*/ 1056113 h 1458849"/>
              <a:gd name="connsiteX1929" fmla="*/ 1840802 w 5890422"/>
              <a:gd name="connsiteY1929" fmla="*/ 1020108 h 1458849"/>
              <a:gd name="connsiteX1930" fmla="*/ 1948215 w 5890422"/>
              <a:gd name="connsiteY1930" fmla="*/ 1020108 h 1458849"/>
              <a:gd name="connsiteX1931" fmla="*/ 1945815 w 5890422"/>
              <a:gd name="connsiteY1931" fmla="*/ 1018508 h 1458849"/>
              <a:gd name="connsiteX1932" fmla="*/ 1952316 w 5890422"/>
              <a:gd name="connsiteY1932" fmla="*/ 1009907 h 1458849"/>
              <a:gd name="connsiteX1933" fmla="*/ 1959717 w 5890422"/>
              <a:gd name="connsiteY1933" fmla="*/ 999505 h 1458849"/>
              <a:gd name="connsiteX1934" fmla="*/ 1966718 w 5890422"/>
              <a:gd name="connsiteY1934" fmla="*/ 988904 h 1458849"/>
              <a:gd name="connsiteX1935" fmla="*/ 1972418 w 5890422"/>
              <a:gd name="connsiteY1935" fmla="*/ 979703 h 1458849"/>
              <a:gd name="connsiteX1936" fmla="*/ 2651351 w 5890422"/>
              <a:gd name="connsiteY1936" fmla="*/ 978703 h 1458849"/>
              <a:gd name="connsiteX1937" fmla="*/ 2713558 w 5890422"/>
              <a:gd name="connsiteY1937" fmla="*/ 978703 h 1458849"/>
              <a:gd name="connsiteX1938" fmla="*/ 2713558 w 5890422"/>
              <a:gd name="connsiteY1938" fmla="*/ 985704 h 1458849"/>
              <a:gd name="connsiteX1939" fmla="*/ 2685955 w 5890422"/>
              <a:gd name="connsiteY1939" fmla="*/ 985704 h 1458849"/>
              <a:gd name="connsiteX1940" fmla="*/ 2685955 w 5890422"/>
              <a:gd name="connsiteY1940" fmla="*/ 1034510 h 1458849"/>
              <a:gd name="connsiteX1941" fmla="*/ 2710358 w 5890422"/>
              <a:gd name="connsiteY1941" fmla="*/ 1034510 h 1458849"/>
              <a:gd name="connsiteX1942" fmla="*/ 2710358 w 5890422"/>
              <a:gd name="connsiteY1942" fmla="*/ 1041311 h 1458849"/>
              <a:gd name="connsiteX1943" fmla="*/ 2685955 w 5890422"/>
              <a:gd name="connsiteY1943" fmla="*/ 1041311 h 1458849"/>
              <a:gd name="connsiteX1944" fmla="*/ 2685955 w 5890422"/>
              <a:gd name="connsiteY1944" fmla="*/ 1095317 h 1458849"/>
              <a:gd name="connsiteX1945" fmla="*/ 2701457 w 5890422"/>
              <a:gd name="connsiteY1945" fmla="*/ 1090417 h 1458849"/>
              <a:gd name="connsiteX1946" fmla="*/ 2715159 w 5890422"/>
              <a:gd name="connsiteY1946" fmla="*/ 1085716 h 1458849"/>
              <a:gd name="connsiteX1947" fmla="*/ 2715959 w 5890422"/>
              <a:gd name="connsiteY1947" fmla="*/ 1089517 h 1458849"/>
              <a:gd name="connsiteX1948" fmla="*/ 2716559 w 5890422"/>
              <a:gd name="connsiteY1948" fmla="*/ 1092517 h 1458849"/>
              <a:gd name="connsiteX1949" fmla="*/ 2700757 w 5890422"/>
              <a:gd name="connsiteY1949" fmla="*/ 1097818 h 1458849"/>
              <a:gd name="connsiteX1950" fmla="*/ 2682755 w 5890422"/>
              <a:gd name="connsiteY1950" fmla="*/ 1103418 h 1458849"/>
              <a:gd name="connsiteX1951" fmla="*/ 2664652 w 5890422"/>
              <a:gd name="connsiteY1951" fmla="*/ 1108619 h 1458849"/>
              <a:gd name="connsiteX1952" fmla="*/ 2648751 w 5890422"/>
              <a:gd name="connsiteY1952" fmla="*/ 1112920 h 1458849"/>
              <a:gd name="connsiteX1953" fmla="*/ 2647150 w 5890422"/>
              <a:gd name="connsiteY1953" fmla="*/ 1106319 h 1458849"/>
              <a:gd name="connsiteX1954" fmla="*/ 2662052 w 5890422"/>
              <a:gd name="connsiteY1954" fmla="*/ 1102418 h 1458849"/>
              <a:gd name="connsiteX1955" fmla="*/ 2679154 w 5890422"/>
              <a:gd name="connsiteY1955" fmla="*/ 1097518 h 1458849"/>
              <a:gd name="connsiteX1956" fmla="*/ 2679154 w 5890422"/>
              <a:gd name="connsiteY1956" fmla="*/ 1041311 h 1458849"/>
              <a:gd name="connsiteX1957" fmla="*/ 2654351 w 5890422"/>
              <a:gd name="connsiteY1957" fmla="*/ 1041311 h 1458849"/>
              <a:gd name="connsiteX1958" fmla="*/ 2654351 w 5890422"/>
              <a:gd name="connsiteY1958" fmla="*/ 1034510 h 1458849"/>
              <a:gd name="connsiteX1959" fmla="*/ 2679154 w 5890422"/>
              <a:gd name="connsiteY1959" fmla="*/ 1034510 h 1458849"/>
              <a:gd name="connsiteX1960" fmla="*/ 2679154 w 5890422"/>
              <a:gd name="connsiteY1960" fmla="*/ 985704 h 1458849"/>
              <a:gd name="connsiteX1961" fmla="*/ 2651351 w 5890422"/>
              <a:gd name="connsiteY1961" fmla="*/ 985704 h 1458849"/>
              <a:gd name="connsiteX1962" fmla="*/ 5304902 w 5890422"/>
              <a:gd name="connsiteY1962" fmla="*/ 977503 h 1458849"/>
              <a:gd name="connsiteX1963" fmla="*/ 5341506 w 5890422"/>
              <a:gd name="connsiteY1963" fmla="*/ 977503 h 1458849"/>
              <a:gd name="connsiteX1964" fmla="*/ 5341506 w 5890422"/>
              <a:gd name="connsiteY1964" fmla="*/ 1097118 h 1458849"/>
              <a:gd name="connsiteX1965" fmla="*/ 5304902 w 5890422"/>
              <a:gd name="connsiteY1965" fmla="*/ 1097118 h 1458849"/>
              <a:gd name="connsiteX1966" fmla="*/ 13202 w 5890422"/>
              <a:gd name="connsiteY1966" fmla="*/ 977503 h 1458849"/>
              <a:gd name="connsiteX1967" fmla="*/ 20003 w 5890422"/>
              <a:gd name="connsiteY1967" fmla="*/ 977903 h 1458849"/>
              <a:gd name="connsiteX1968" fmla="*/ 20003 w 5890422"/>
              <a:gd name="connsiteY1968" fmla="*/ 1113720 h 1458849"/>
              <a:gd name="connsiteX1969" fmla="*/ 13202 w 5890422"/>
              <a:gd name="connsiteY1969" fmla="*/ 1113720 h 1458849"/>
              <a:gd name="connsiteX1970" fmla="*/ 5374910 w 5890422"/>
              <a:gd name="connsiteY1970" fmla="*/ 976102 h 1458849"/>
              <a:gd name="connsiteX1971" fmla="*/ 5374510 w 5890422"/>
              <a:gd name="connsiteY1971" fmla="*/ 1016508 h 1458849"/>
              <a:gd name="connsiteX1972" fmla="*/ 5400314 w 5890422"/>
              <a:gd name="connsiteY1972" fmla="*/ 1016508 h 1458849"/>
              <a:gd name="connsiteX1973" fmla="*/ 5400414 w 5890422"/>
              <a:gd name="connsiteY1973" fmla="*/ 990604 h 1458849"/>
              <a:gd name="connsiteX1974" fmla="*/ 5400514 w 5890422"/>
              <a:gd name="connsiteY1974" fmla="*/ 976102 h 1458849"/>
              <a:gd name="connsiteX1975" fmla="*/ 1649978 w 5890422"/>
              <a:gd name="connsiteY1975" fmla="*/ 975703 h 1458849"/>
              <a:gd name="connsiteX1976" fmla="*/ 1773394 w 5890422"/>
              <a:gd name="connsiteY1976" fmla="*/ 975703 h 1458849"/>
              <a:gd name="connsiteX1977" fmla="*/ 1773394 w 5890422"/>
              <a:gd name="connsiteY1977" fmla="*/ 982503 h 1458849"/>
              <a:gd name="connsiteX1978" fmla="*/ 1723887 w 5890422"/>
              <a:gd name="connsiteY1978" fmla="*/ 1025409 h 1458849"/>
              <a:gd name="connsiteX1979" fmla="*/ 1689183 w 5890422"/>
              <a:gd name="connsiteY1979" fmla="*/ 1056413 h 1458849"/>
              <a:gd name="connsiteX1980" fmla="*/ 1666780 w 5890422"/>
              <a:gd name="connsiteY1980" fmla="*/ 1077715 h 1458849"/>
              <a:gd name="connsiteX1981" fmla="*/ 1653979 w 5890422"/>
              <a:gd name="connsiteY1981" fmla="*/ 1091417 h 1458849"/>
              <a:gd name="connsiteX1982" fmla="*/ 1648178 w 5890422"/>
              <a:gd name="connsiteY1982" fmla="*/ 1099818 h 1458849"/>
              <a:gd name="connsiteX1983" fmla="*/ 1646778 w 5890422"/>
              <a:gd name="connsiteY1983" fmla="*/ 1105119 h 1458849"/>
              <a:gd name="connsiteX1984" fmla="*/ 1647778 w 5890422"/>
              <a:gd name="connsiteY1984" fmla="*/ 1110719 h 1458849"/>
              <a:gd name="connsiteX1985" fmla="*/ 1651378 w 5890422"/>
              <a:gd name="connsiteY1985" fmla="*/ 1114320 h 1458849"/>
              <a:gd name="connsiteX1986" fmla="*/ 1658379 w 5890422"/>
              <a:gd name="connsiteY1986" fmla="*/ 1116420 h 1458849"/>
              <a:gd name="connsiteX1987" fmla="*/ 1669381 w 5890422"/>
              <a:gd name="connsiteY1987" fmla="*/ 1117320 h 1458849"/>
              <a:gd name="connsiteX1988" fmla="*/ 1716086 w 5890422"/>
              <a:gd name="connsiteY1988" fmla="*/ 1118220 h 1458849"/>
              <a:gd name="connsiteX1989" fmla="*/ 1762792 w 5890422"/>
              <a:gd name="connsiteY1989" fmla="*/ 1117320 h 1458849"/>
              <a:gd name="connsiteX1990" fmla="*/ 1774694 w 5890422"/>
              <a:gd name="connsiteY1990" fmla="*/ 1116220 h 1458849"/>
              <a:gd name="connsiteX1991" fmla="*/ 1781695 w 5890422"/>
              <a:gd name="connsiteY1991" fmla="*/ 1113320 h 1458849"/>
              <a:gd name="connsiteX1992" fmla="*/ 1785495 w 5890422"/>
              <a:gd name="connsiteY1992" fmla="*/ 1107819 h 1458849"/>
              <a:gd name="connsiteX1993" fmla="*/ 1787795 w 5890422"/>
              <a:gd name="connsiteY1993" fmla="*/ 1098518 h 1458849"/>
              <a:gd name="connsiteX1994" fmla="*/ 1788696 w 5890422"/>
              <a:gd name="connsiteY1994" fmla="*/ 1092117 h 1458849"/>
              <a:gd name="connsiteX1995" fmla="*/ 1789496 w 5890422"/>
              <a:gd name="connsiteY1995" fmla="*/ 1084216 h 1458849"/>
              <a:gd name="connsiteX1996" fmla="*/ 1790096 w 5890422"/>
              <a:gd name="connsiteY1996" fmla="*/ 1077315 h 1458849"/>
              <a:gd name="connsiteX1997" fmla="*/ 1790396 w 5890422"/>
              <a:gd name="connsiteY1997" fmla="*/ 1073515 h 1458849"/>
              <a:gd name="connsiteX1998" fmla="*/ 1797196 w 5890422"/>
              <a:gd name="connsiteY1998" fmla="*/ 1076115 h 1458849"/>
              <a:gd name="connsiteX1999" fmla="*/ 1796896 w 5890422"/>
              <a:gd name="connsiteY1999" fmla="*/ 1079815 h 1458849"/>
              <a:gd name="connsiteX2000" fmla="*/ 1796196 w 5890422"/>
              <a:gd name="connsiteY2000" fmla="*/ 1086516 h 1458849"/>
              <a:gd name="connsiteX2001" fmla="*/ 1795396 w 5890422"/>
              <a:gd name="connsiteY2001" fmla="*/ 1094117 h 1458849"/>
              <a:gd name="connsiteX2002" fmla="*/ 1794596 w 5890422"/>
              <a:gd name="connsiteY2002" fmla="*/ 1100518 h 1458849"/>
              <a:gd name="connsiteX2003" fmla="*/ 1791796 w 5890422"/>
              <a:gd name="connsiteY2003" fmla="*/ 1111919 h 1458849"/>
              <a:gd name="connsiteX2004" fmla="*/ 1786495 w 5890422"/>
              <a:gd name="connsiteY2004" fmla="*/ 1118920 h 1458849"/>
              <a:gd name="connsiteX2005" fmla="*/ 1777494 w 5890422"/>
              <a:gd name="connsiteY2005" fmla="*/ 1122721 h 1458849"/>
              <a:gd name="connsiteX2006" fmla="*/ 1763392 w 5890422"/>
              <a:gd name="connsiteY2006" fmla="*/ 1124121 h 1458849"/>
              <a:gd name="connsiteX2007" fmla="*/ 1715586 w 5890422"/>
              <a:gd name="connsiteY2007" fmla="*/ 1125021 h 1458849"/>
              <a:gd name="connsiteX2008" fmla="*/ 1667780 w 5890422"/>
              <a:gd name="connsiteY2008" fmla="*/ 1124121 h 1458849"/>
              <a:gd name="connsiteX2009" fmla="*/ 1646278 w 5890422"/>
              <a:gd name="connsiteY2009" fmla="*/ 1119720 h 1458849"/>
              <a:gd name="connsiteX2010" fmla="*/ 1639577 w 5890422"/>
              <a:gd name="connsiteY2010" fmla="*/ 1105719 h 1458849"/>
              <a:gd name="connsiteX2011" fmla="*/ 1640777 w 5890422"/>
              <a:gd name="connsiteY2011" fmla="*/ 1098918 h 1458849"/>
              <a:gd name="connsiteX2012" fmla="*/ 1646078 w 5890422"/>
              <a:gd name="connsiteY2012" fmla="*/ 1089817 h 1458849"/>
              <a:gd name="connsiteX2013" fmla="*/ 1658179 w 5890422"/>
              <a:gd name="connsiteY2013" fmla="*/ 1076015 h 1458849"/>
              <a:gd name="connsiteX2014" fmla="*/ 1679782 w 5890422"/>
              <a:gd name="connsiteY2014" fmla="*/ 1055112 h 1458849"/>
              <a:gd name="connsiteX2015" fmla="*/ 1713486 w 5890422"/>
              <a:gd name="connsiteY2015" fmla="*/ 1024809 h 1458849"/>
              <a:gd name="connsiteX2016" fmla="*/ 1761992 w 5890422"/>
              <a:gd name="connsiteY2016" fmla="*/ 982703 h 1458849"/>
              <a:gd name="connsiteX2017" fmla="*/ 1649978 w 5890422"/>
              <a:gd name="connsiteY2017" fmla="*/ 982703 h 1458849"/>
              <a:gd name="connsiteX2018" fmla="*/ 5114478 w 5890422"/>
              <a:gd name="connsiteY2018" fmla="*/ 973102 h 1458849"/>
              <a:gd name="connsiteX2019" fmla="*/ 5254895 w 5890422"/>
              <a:gd name="connsiteY2019" fmla="*/ 973102 h 1458849"/>
              <a:gd name="connsiteX2020" fmla="*/ 5254895 w 5890422"/>
              <a:gd name="connsiteY2020" fmla="*/ 979903 h 1458849"/>
              <a:gd name="connsiteX2021" fmla="*/ 5189488 w 5890422"/>
              <a:gd name="connsiteY2021" fmla="*/ 1028109 h 1458849"/>
              <a:gd name="connsiteX2022" fmla="*/ 5189488 w 5890422"/>
              <a:gd name="connsiteY2022" fmla="*/ 1044711 h 1458849"/>
              <a:gd name="connsiteX2023" fmla="*/ 5271298 w 5890422"/>
              <a:gd name="connsiteY2023" fmla="*/ 1044711 h 1458849"/>
              <a:gd name="connsiteX2024" fmla="*/ 5271298 w 5890422"/>
              <a:gd name="connsiteY2024" fmla="*/ 1051512 h 1458849"/>
              <a:gd name="connsiteX2025" fmla="*/ 5189488 w 5890422"/>
              <a:gd name="connsiteY2025" fmla="*/ 1051512 h 1458849"/>
              <a:gd name="connsiteX2026" fmla="*/ 5189488 w 5890422"/>
              <a:gd name="connsiteY2026" fmla="*/ 1108719 h 1458849"/>
              <a:gd name="connsiteX2027" fmla="*/ 5188487 w 5890422"/>
              <a:gd name="connsiteY2027" fmla="*/ 1119420 h 1458849"/>
              <a:gd name="connsiteX2028" fmla="*/ 5184786 w 5890422"/>
              <a:gd name="connsiteY2028" fmla="*/ 1125821 h 1458849"/>
              <a:gd name="connsiteX2029" fmla="*/ 5177286 w 5890422"/>
              <a:gd name="connsiteY2029" fmla="*/ 1129022 h 1458849"/>
              <a:gd name="connsiteX2030" fmla="*/ 5165084 w 5890422"/>
              <a:gd name="connsiteY2030" fmla="*/ 1130322 h 1458849"/>
              <a:gd name="connsiteX2031" fmla="*/ 5145082 w 5890422"/>
              <a:gd name="connsiteY2031" fmla="*/ 1131322 h 1458849"/>
              <a:gd name="connsiteX2032" fmla="*/ 5143081 w 5890422"/>
              <a:gd name="connsiteY2032" fmla="*/ 1124121 h 1458849"/>
              <a:gd name="connsiteX2033" fmla="*/ 5163484 w 5890422"/>
              <a:gd name="connsiteY2033" fmla="*/ 1123321 h 1458849"/>
              <a:gd name="connsiteX2034" fmla="*/ 5173185 w 5890422"/>
              <a:gd name="connsiteY2034" fmla="*/ 1122421 h 1458849"/>
              <a:gd name="connsiteX2035" fmla="*/ 5178886 w 5890422"/>
              <a:gd name="connsiteY2035" fmla="*/ 1120021 h 1458849"/>
              <a:gd name="connsiteX2036" fmla="*/ 5181586 w 5890422"/>
              <a:gd name="connsiteY2036" fmla="*/ 1115220 h 1458849"/>
              <a:gd name="connsiteX2037" fmla="*/ 5182286 w 5890422"/>
              <a:gd name="connsiteY2037" fmla="*/ 1106919 h 1458849"/>
              <a:gd name="connsiteX2038" fmla="*/ 5182286 w 5890422"/>
              <a:gd name="connsiteY2038" fmla="*/ 1051512 h 1458849"/>
              <a:gd name="connsiteX2039" fmla="*/ 5098076 w 5890422"/>
              <a:gd name="connsiteY2039" fmla="*/ 1051512 h 1458849"/>
              <a:gd name="connsiteX2040" fmla="*/ 5098076 w 5890422"/>
              <a:gd name="connsiteY2040" fmla="*/ 1044711 h 1458849"/>
              <a:gd name="connsiteX2041" fmla="*/ 5182286 w 5890422"/>
              <a:gd name="connsiteY2041" fmla="*/ 1044711 h 1458849"/>
              <a:gd name="connsiteX2042" fmla="*/ 5182286 w 5890422"/>
              <a:gd name="connsiteY2042" fmla="*/ 1024909 h 1458849"/>
              <a:gd name="connsiteX2043" fmla="*/ 5243094 w 5890422"/>
              <a:gd name="connsiteY2043" fmla="*/ 979903 h 1458849"/>
              <a:gd name="connsiteX2044" fmla="*/ 5114478 w 5890422"/>
              <a:gd name="connsiteY2044" fmla="*/ 979903 h 1458849"/>
              <a:gd name="connsiteX2045" fmla="*/ 3470577 w 5890422"/>
              <a:gd name="connsiteY2045" fmla="*/ 972702 h 1458849"/>
              <a:gd name="connsiteX2046" fmla="*/ 3516382 w 5890422"/>
              <a:gd name="connsiteY2046" fmla="*/ 972702 h 1458849"/>
              <a:gd name="connsiteX2047" fmla="*/ 3516382 w 5890422"/>
              <a:gd name="connsiteY2047" fmla="*/ 979303 h 1458849"/>
              <a:gd name="connsiteX2048" fmla="*/ 3500781 w 5890422"/>
              <a:gd name="connsiteY2048" fmla="*/ 1026909 h 1458849"/>
              <a:gd name="connsiteX2049" fmla="*/ 3513182 w 5890422"/>
              <a:gd name="connsiteY2049" fmla="*/ 1049012 h 1458849"/>
              <a:gd name="connsiteX2050" fmla="*/ 3517182 w 5890422"/>
              <a:gd name="connsiteY2050" fmla="*/ 1070514 h 1458849"/>
              <a:gd name="connsiteX2051" fmla="*/ 3515883 w 5890422"/>
              <a:gd name="connsiteY2051" fmla="*/ 1082316 h 1458849"/>
              <a:gd name="connsiteX2052" fmla="*/ 3511782 w 5890422"/>
              <a:gd name="connsiteY2052" fmla="*/ 1089617 h 1458849"/>
              <a:gd name="connsiteX2053" fmla="*/ 3504281 w 5890422"/>
              <a:gd name="connsiteY2053" fmla="*/ 1093617 h 1458849"/>
              <a:gd name="connsiteX2054" fmla="*/ 3492780 w 5890422"/>
              <a:gd name="connsiteY2054" fmla="*/ 1095517 h 1458849"/>
              <a:gd name="connsiteX2055" fmla="*/ 3484779 w 5890422"/>
              <a:gd name="connsiteY2055" fmla="*/ 1096318 h 1458849"/>
              <a:gd name="connsiteX2056" fmla="*/ 3482778 w 5890422"/>
              <a:gd name="connsiteY2056" fmla="*/ 1089917 h 1458849"/>
              <a:gd name="connsiteX2057" fmla="*/ 3491580 w 5890422"/>
              <a:gd name="connsiteY2057" fmla="*/ 1089117 h 1458849"/>
              <a:gd name="connsiteX2058" fmla="*/ 3501081 w 5890422"/>
              <a:gd name="connsiteY2058" fmla="*/ 1087616 h 1458849"/>
              <a:gd name="connsiteX2059" fmla="*/ 3506982 w 5890422"/>
              <a:gd name="connsiteY2059" fmla="*/ 1084716 h 1458849"/>
              <a:gd name="connsiteX2060" fmla="*/ 3510082 w 5890422"/>
              <a:gd name="connsiteY2060" fmla="*/ 1079215 h 1458849"/>
              <a:gd name="connsiteX2061" fmla="*/ 3510982 w 5890422"/>
              <a:gd name="connsiteY2061" fmla="*/ 1069914 h 1458849"/>
              <a:gd name="connsiteX2062" fmla="*/ 3506982 w 5890422"/>
              <a:gd name="connsiteY2062" fmla="*/ 1050312 h 1458849"/>
              <a:gd name="connsiteX2063" fmla="*/ 3493780 w 5890422"/>
              <a:gd name="connsiteY2063" fmla="*/ 1028109 h 1458849"/>
              <a:gd name="connsiteX2064" fmla="*/ 3509782 w 5890422"/>
              <a:gd name="connsiteY2064" fmla="*/ 979103 h 1458849"/>
              <a:gd name="connsiteX2065" fmla="*/ 3477178 w 5890422"/>
              <a:gd name="connsiteY2065" fmla="*/ 979103 h 1458849"/>
              <a:gd name="connsiteX2066" fmla="*/ 3477178 w 5890422"/>
              <a:gd name="connsiteY2066" fmla="*/ 1135923 h 1458849"/>
              <a:gd name="connsiteX2067" fmla="*/ 3470577 w 5890422"/>
              <a:gd name="connsiteY2067" fmla="*/ 1135923 h 1458849"/>
              <a:gd name="connsiteX2068" fmla="*/ 3274752 w 5890422"/>
              <a:gd name="connsiteY2068" fmla="*/ 972702 h 1458849"/>
              <a:gd name="connsiteX2069" fmla="*/ 3417170 w 5890422"/>
              <a:gd name="connsiteY2069" fmla="*/ 972702 h 1458849"/>
              <a:gd name="connsiteX2070" fmla="*/ 3417170 w 5890422"/>
              <a:gd name="connsiteY2070" fmla="*/ 979703 h 1458849"/>
              <a:gd name="connsiteX2071" fmla="*/ 3352362 w 5890422"/>
              <a:gd name="connsiteY2071" fmla="*/ 979703 h 1458849"/>
              <a:gd name="connsiteX2072" fmla="*/ 3352362 w 5890422"/>
              <a:gd name="connsiteY2072" fmla="*/ 1034310 h 1458849"/>
              <a:gd name="connsiteX2073" fmla="*/ 3434372 w 5890422"/>
              <a:gd name="connsiteY2073" fmla="*/ 1034310 h 1458849"/>
              <a:gd name="connsiteX2074" fmla="*/ 3434372 w 5890422"/>
              <a:gd name="connsiteY2074" fmla="*/ 1041111 h 1458849"/>
              <a:gd name="connsiteX2075" fmla="*/ 3352362 w 5890422"/>
              <a:gd name="connsiteY2075" fmla="*/ 1041111 h 1458849"/>
              <a:gd name="connsiteX2076" fmla="*/ 3352362 w 5890422"/>
              <a:gd name="connsiteY2076" fmla="*/ 1108919 h 1458849"/>
              <a:gd name="connsiteX2077" fmla="*/ 3351062 w 5890422"/>
              <a:gd name="connsiteY2077" fmla="*/ 1118720 h 1458849"/>
              <a:gd name="connsiteX2078" fmla="*/ 3346862 w 5890422"/>
              <a:gd name="connsiteY2078" fmla="*/ 1124921 h 1458849"/>
              <a:gd name="connsiteX2079" fmla="*/ 3339261 w 5890422"/>
              <a:gd name="connsiteY2079" fmla="*/ 1128422 h 1458849"/>
              <a:gd name="connsiteX2080" fmla="*/ 3327559 w 5890422"/>
              <a:gd name="connsiteY2080" fmla="*/ 1130122 h 1458849"/>
              <a:gd name="connsiteX2081" fmla="*/ 3309357 w 5890422"/>
              <a:gd name="connsiteY2081" fmla="*/ 1131522 h 1458849"/>
              <a:gd name="connsiteX2082" fmla="*/ 3306956 w 5890422"/>
              <a:gd name="connsiteY2082" fmla="*/ 1124521 h 1458849"/>
              <a:gd name="connsiteX2083" fmla="*/ 3326159 w 5890422"/>
              <a:gd name="connsiteY2083" fmla="*/ 1123321 h 1458849"/>
              <a:gd name="connsiteX2084" fmla="*/ 3335560 w 5890422"/>
              <a:gd name="connsiteY2084" fmla="*/ 1122021 h 1458849"/>
              <a:gd name="connsiteX2085" fmla="*/ 3341261 w 5890422"/>
              <a:gd name="connsiteY2085" fmla="*/ 1119420 h 1458849"/>
              <a:gd name="connsiteX2086" fmla="*/ 3344161 w 5890422"/>
              <a:gd name="connsiteY2086" fmla="*/ 1114820 h 1458849"/>
              <a:gd name="connsiteX2087" fmla="*/ 3344961 w 5890422"/>
              <a:gd name="connsiteY2087" fmla="*/ 1107319 h 1458849"/>
              <a:gd name="connsiteX2088" fmla="*/ 3344961 w 5890422"/>
              <a:gd name="connsiteY2088" fmla="*/ 1041111 h 1458849"/>
              <a:gd name="connsiteX2089" fmla="*/ 3257550 w 5890422"/>
              <a:gd name="connsiteY2089" fmla="*/ 1041111 h 1458849"/>
              <a:gd name="connsiteX2090" fmla="*/ 3257550 w 5890422"/>
              <a:gd name="connsiteY2090" fmla="*/ 1034310 h 1458849"/>
              <a:gd name="connsiteX2091" fmla="*/ 3344961 w 5890422"/>
              <a:gd name="connsiteY2091" fmla="*/ 1034310 h 1458849"/>
              <a:gd name="connsiteX2092" fmla="*/ 3344961 w 5890422"/>
              <a:gd name="connsiteY2092" fmla="*/ 979703 h 1458849"/>
              <a:gd name="connsiteX2093" fmla="*/ 3274752 w 5890422"/>
              <a:gd name="connsiteY2093" fmla="*/ 979703 h 1458849"/>
              <a:gd name="connsiteX2094" fmla="*/ 2459603 w 5890422"/>
              <a:gd name="connsiteY2094" fmla="*/ 971102 h 1458849"/>
              <a:gd name="connsiteX2095" fmla="*/ 2588819 w 5890422"/>
              <a:gd name="connsiteY2095" fmla="*/ 971102 h 1458849"/>
              <a:gd name="connsiteX2096" fmla="*/ 2588819 w 5890422"/>
              <a:gd name="connsiteY2096" fmla="*/ 1042711 h 1458849"/>
              <a:gd name="connsiteX2097" fmla="*/ 2457003 w 5890422"/>
              <a:gd name="connsiteY2097" fmla="*/ 1042711 h 1458849"/>
              <a:gd name="connsiteX2098" fmla="*/ 2457003 w 5890422"/>
              <a:gd name="connsiteY2098" fmla="*/ 1036310 h 1458849"/>
              <a:gd name="connsiteX2099" fmla="*/ 2582018 w 5890422"/>
              <a:gd name="connsiteY2099" fmla="*/ 1036310 h 1458849"/>
              <a:gd name="connsiteX2100" fmla="*/ 2582018 w 5890422"/>
              <a:gd name="connsiteY2100" fmla="*/ 1010307 h 1458849"/>
              <a:gd name="connsiteX2101" fmla="*/ 2465004 w 5890422"/>
              <a:gd name="connsiteY2101" fmla="*/ 1010307 h 1458849"/>
              <a:gd name="connsiteX2102" fmla="*/ 2465004 w 5890422"/>
              <a:gd name="connsiteY2102" fmla="*/ 1004106 h 1458849"/>
              <a:gd name="connsiteX2103" fmla="*/ 2582018 w 5890422"/>
              <a:gd name="connsiteY2103" fmla="*/ 1004106 h 1458849"/>
              <a:gd name="connsiteX2104" fmla="*/ 2582018 w 5890422"/>
              <a:gd name="connsiteY2104" fmla="*/ 977703 h 1458849"/>
              <a:gd name="connsiteX2105" fmla="*/ 2459603 w 5890422"/>
              <a:gd name="connsiteY2105" fmla="*/ 977703 h 1458849"/>
              <a:gd name="connsiteX2106" fmla="*/ 5424116 w 5890422"/>
              <a:gd name="connsiteY2106" fmla="*/ 970502 h 1458849"/>
              <a:gd name="connsiteX2107" fmla="*/ 5467522 w 5890422"/>
              <a:gd name="connsiteY2107" fmla="*/ 970502 h 1458849"/>
              <a:gd name="connsiteX2108" fmla="*/ 5467522 w 5890422"/>
              <a:gd name="connsiteY2108" fmla="*/ 977103 h 1458849"/>
              <a:gd name="connsiteX2109" fmla="*/ 5452520 w 5890422"/>
              <a:gd name="connsiteY2109" fmla="*/ 1032710 h 1458849"/>
              <a:gd name="connsiteX2110" fmla="*/ 5461221 w 5890422"/>
              <a:gd name="connsiteY2110" fmla="*/ 1047111 h 1458849"/>
              <a:gd name="connsiteX2111" fmla="*/ 5466522 w 5890422"/>
              <a:gd name="connsiteY2111" fmla="*/ 1059013 h 1458849"/>
              <a:gd name="connsiteX2112" fmla="*/ 5469222 w 5890422"/>
              <a:gd name="connsiteY2112" fmla="*/ 1069514 h 1458849"/>
              <a:gd name="connsiteX2113" fmla="*/ 5469922 w 5890422"/>
              <a:gd name="connsiteY2113" fmla="*/ 1079716 h 1458849"/>
              <a:gd name="connsiteX2114" fmla="*/ 5468622 w 5890422"/>
              <a:gd name="connsiteY2114" fmla="*/ 1092117 h 1458849"/>
              <a:gd name="connsiteX2115" fmla="*/ 5464422 w 5890422"/>
              <a:gd name="connsiteY2115" fmla="*/ 1099918 h 1458849"/>
              <a:gd name="connsiteX2116" fmla="*/ 5456920 w 5890422"/>
              <a:gd name="connsiteY2116" fmla="*/ 1104519 h 1458849"/>
              <a:gd name="connsiteX2117" fmla="*/ 5445720 w 5890422"/>
              <a:gd name="connsiteY2117" fmla="*/ 1107119 h 1458849"/>
              <a:gd name="connsiteX2118" fmla="*/ 5441718 w 5890422"/>
              <a:gd name="connsiteY2118" fmla="*/ 1107719 h 1458849"/>
              <a:gd name="connsiteX2119" fmla="*/ 5439518 w 5890422"/>
              <a:gd name="connsiteY2119" fmla="*/ 1101518 h 1458849"/>
              <a:gd name="connsiteX2120" fmla="*/ 5444919 w 5890422"/>
              <a:gd name="connsiteY2120" fmla="*/ 1101118 h 1458849"/>
              <a:gd name="connsiteX2121" fmla="*/ 5453920 w 5890422"/>
              <a:gd name="connsiteY2121" fmla="*/ 1099218 h 1458849"/>
              <a:gd name="connsiteX2122" fmla="*/ 5459721 w 5890422"/>
              <a:gd name="connsiteY2122" fmla="*/ 1095417 h 1458849"/>
              <a:gd name="connsiteX2123" fmla="*/ 5462922 w 5890422"/>
              <a:gd name="connsiteY2123" fmla="*/ 1088917 h 1458849"/>
              <a:gd name="connsiteX2124" fmla="*/ 5463922 w 5890422"/>
              <a:gd name="connsiteY2124" fmla="*/ 1078915 h 1458849"/>
              <a:gd name="connsiteX2125" fmla="*/ 5463122 w 5890422"/>
              <a:gd name="connsiteY2125" fmla="*/ 1069614 h 1458849"/>
              <a:gd name="connsiteX2126" fmla="*/ 5460421 w 5890422"/>
              <a:gd name="connsiteY2126" fmla="*/ 1059513 h 1458849"/>
              <a:gd name="connsiteX2127" fmla="*/ 5455120 w 5890422"/>
              <a:gd name="connsiteY2127" fmla="*/ 1047911 h 1458849"/>
              <a:gd name="connsiteX2128" fmla="*/ 5446520 w 5890422"/>
              <a:gd name="connsiteY2128" fmla="*/ 1034110 h 1458849"/>
              <a:gd name="connsiteX2129" fmla="*/ 5461721 w 5890422"/>
              <a:gd name="connsiteY2129" fmla="*/ 977103 h 1458849"/>
              <a:gd name="connsiteX2130" fmla="*/ 5430117 w 5890422"/>
              <a:gd name="connsiteY2130" fmla="*/ 977103 h 1458849"/>
              <a:gd name="connsiteX2131" fmla="*/ 5430117 w 5890422"/>
              <a:gd name="connsiteY2131" fmla="*/ 1135122 h 1458849"/>
              <a:gd name="connsiteX2132" fmla="*/ 5424116 w 5890422"/>
              <a:gd name="connsiteY2132" fmla="*/ 1135122 h 1458849"/>
              <a:gd name="connsiteX2133" fmla="*/ 5346507 w 5890422"/>
              <a:gd name="connsiteY2133" fmla="*/ 969102 h 1458849"/>
              <a:gd name="connsiteX2134" fmla="*/ 5406714 w 5890422"/>
              <a:gd name="connsiteY2134" fmla="*/ 969102 h 1458849"/>
              <a:gd name="connsiteX2135" fmla="*/ 5406714 w 5890422"/>
              <a:gd name="connsiteY2135" fmla="*/ 975102 h 1458849"/>
              <a:gd name="connsiteX2136" fmla="*/ 5406614 w 5890422"/>
              <a:gd name="connsiteY2136" fmla="*/ 989604 h 1458849"/>
              <a:gd name="connsiteX2137" fmla="*/ 5406414 w 5890422"/>
              <a:gd name="connsiteY2137" fmla="*/ 1009807 h 1458849"/>
              <a:gd name="connsiteX2138" fmla="*/ 5406214 w 5890422"/>
              <a:gd name="connsiteY2138" fmla="*/ 1033110 h 1458849"/>
              <a:gd name="connsiteX2139" fmla="*/ 5406114 w 5890422"/>
              <a:gd name="connsiteY2139" fmla="*/ 1056813 h 1458849"/>
              <a:gd name="connsiteX2140" fmla="*/ 5406014 w 5890422"/>
              <a:gd name="connsiteY2140" fmla="*/ 1078115 h 1458849"/>
              <a:gd name="connsiteX2141" fmla="*/ 5405814 w 5890422"/>
              <a:gd name="connsiteY2141" fmla="*/ 1094317 h 1458849"/>
              <a:gd name="connsiteX2142" fmla="*/ 5405714 w 5890422"/>
              <a:gd name="connsiteY2142" fmla="*/ 1102718 h 1458849"/>
              <a:gd name="connsiteX2143" fmla="*/ 5404414 w 5890422"/>
              <a:gd name="connsiteY2143" fmla="*/ 1112220 h 1458849"/>
              <a:gd name="connsiteX2144" fmla="*/ 5400914 w 5890422"/>
              <a:gd name="connsiteY2144" fmla="*/ 1118220 h 1458849"/>
              <a:gd name="connsiteX2145" fmla="*/ 5394512 w 5890422"/>
              <a:gd name="connsiteY2145" fmla="*/ 1121621 h 1458849"/>
              <a:gd name="connsiteX2146" fmla="*/ 5384712 w 5890422"/>
              <a:gd name="connsiteY2146" fmla="*/ 1123121 h 1458849"/>
              <a:gd name="connsiteX2147" fmla="*/ 5377111 w 5890422"/>
              <a:gd name="connsiteY2147" fmla="*/ 1123721 h 1458849"/>
              <a:gd name="connsiteX2148" fmla="*/ 5375110 w 5890422"/>
              <a:gd name="connsiteY2148" fmla="*/ 1117520 h 1458849"/>
              <a:gd name="connsiteX2149" fmla="*/ 5383112 w 5890422"/>
              <a:gd name="connsiteY2149" fmla="*/ 1117120 h 1458849"/>
              <a:gd name="connsiteX2150" fmla="*/ 5391312 w 5890422"/>
              <a:gd name="connsiteY2150" fmla="*/ 1116120 h 1458849"/>
              <a:gd name="connsiteX2151" fmla="*/ 5396413 w 5890422"/>
              <a:gd name="connsiteY2151" fmla="*/ 1113920 h 1458849"/>
              <a:gd name="connsiteX2152" fmla="*/ 5399113 w 5890422"/>
              <a:gd name="connsiteY2152" fmla="*/ 1109319 h 1458849"/>
              <a:gd name="connsiteX2153" fmla="*/ 5399913 w 5890422"/>
              <a:gd name="connsiteY2153" fmla="*/ 1101318 h 1458849"/>
              <a:gd name="connsiteX2154" fmla="*/ 5399913 w 5890422"/>
              <a:gd name="connsiteY2154" fmla="*/ 1089917 h 1458849"/>
              <a:gd name="connsiteX2155" fmla="*/ 5400113 w 5890422"/>
              <a:gd name="connsiteY2155" fmla="*/ 1067714 h 1458849"/>
              <a:gd name="connsiteX2156" fmla="*/ 5372110 w 5890422"/>
              <a:gd name="connsiteY2156" fmla="*/ 1067714 h 1458849"/>
              <a:gd name="connsiteX2157" fmla="*/ 5368409 w 5890422"/>
              <a:gd name="connsiteY2157" fmla="*/ 1087116 h 1458849"/>
              <a:gd name="connsiteX2158" fmla="*/ 5361908 w 5890422"/>
              <a:gd name="connsiteY2158" fmla="*/ 1103818 h 1458849"/>
              <a:gd name="connsiteX2159" fmla="*/ 5352008 w 5890422"/>
              <a:gd name="connsiteY2159" fmla="*/ 1119320 h 1458849"/>
              <a:gd name="connsiteX2160" fmla="*/ 5338106 w 5890422"/>
              <a:gd name="connsiteY2160" fmla="*/ 1135322 h 1458849"/>
              <a:gd name="connsiteX2161" fmla="*/ 5333306 w 5890422"/>
              <a:gd name="connsiteY2161" fmla="*/ 1131522 h 1458849"/>
              <a:gd name="connsiteX2162" fmla="*/ 5346807 w 5890422"/>
              <a:gd name="connsiteY2162" fmla="*/ 1116520 h 1458849"/>
              <a:gd name="connsiteX2163" fmla="*/ 5356408 w 5890422"/>
              <a:gd name="connsiteY2163" fmla="*/ 1102118 h 1458849"/>
              <a:gd name="connsiteX2164" fmla="*/ 5362709 w 5890422"/>
              <a:gd name="connsiteY2164" fmla="*/ 1086516 h 1458849"/>
              <a:gd name="connsiteX2165" fmla="*/ 5366309 w 5890422"/>
              <a:gd name="connsiteY2165" fmla="*/ 1067714 h 1458849"/>
              <a:gd name="connsiteX2166" fmla="*/ 5348107 w 5890422"/>
              <a:gd name="connsiteY2166" fmla="*/ 1067714 h 1458849"/>
              <a:gd name="connsiteX2167" fmla="*/ 5348107 w 5890422"/>
              <a:gd name="connsiteY2167" fmla="*/ 1061113 h 1458849"/>
              <a:gd name="connsiteX2168" fmla="*/ 5366909 w 5890422"/>
              <a:gd name="connsiteY2168" fmla="*/ 1061113 h 1458849"/>
              <a:gd name="connsiteX2169" fmla="*/ 5367809 w 5890422"/>
              <a:gd name="connsiteY2169" fmla="*/ 1046011 h 1458849"/>
              <a:gd name="connsiteX2170" fmla="*/ 5368309 w 5890422"/>
              <a:gd name="connsiteY2170" fmla="*/ 1028309 h 1458849"/>
              <a:gd name="connsiteX2171" fmla="*/ 5368309 w 5890422"/>
              <a:gd name="connsiteY2171" fmla="*/ 1023308 h 1458849"/>
              <a:gd name="connsiteX2172" fmla="*/ 5349107 w 5890422"/>
              <a:gd name="connsiteY2172" fmla="*/ 1023308 h 1458849"/>
              <a:gd name="connsiteX2173" fmla="*/ 5349107 w 5890422"/>
              <a:gd name="connsiteY2173" fmla="*/ 1016508 h 1458849"/>
              <a:gd name="connsiteX2174" fmla="*/ 5368509 w 5890422"/>
              <a:gd name="connsiteY2174" fmla="*/ 1016508 h 1458849"/>
              <a:gd name="connsiteX2175" fmla="*/ 5368910 w 5890422"/>
              <a:gd name="connsiteY2175" fmla="*/ 976102 h 1458849"/>
              <a:gd name="connsiteX2176" fmla="*/ 5346507 w 5890422"/>
              <a:gd name="connsiteY2176" fmla="*/ 976102 h 1458849"/>
              <a:gd name="connsiteX2177" fmla="*/ 715414 w 5890422"/>
              <a:gd name="connsiteY2177" fmla="*/ 968702 h 1458849"/>
              <a:gd name="connsiteX2178" fmla="*/ 761619 w 5890422"/>
              <a:gd name="connsiteY2178" fmla="*/ 968702 h 1458849"/>
              <a:gd name="connsiteX2179" fmla="*/ 761619 w 5890422"/>
              <a:gd name="connsiteY2179" fmla="*/ 1006306 h 1458849"/>
              <a:gd name="connsiteX2180" fmla="*/ 763320 w 5890422"/>
              <a:gd name="connsiteY2180" fmla="*/ 1013707 h 1458849"/>
              <a:gd name="connsiteX2181" fmla="*/ 770821 w 5890422"/>
              <a:gd name="connsiteY2181" fmla="*/ 1015307 h 1458849"/>
              <a:gd name="connsiteX2182" fmla="*/ 785422 w 5890422"/>
              <a:gd name="connsiteY2182" fmla="*/ 1015307 h 1458849"/>
              <a:gd name="connsiteX2183" fmla="*/ 784622 w 5890422"/>
              <a:gd name="connsiteY2183" fmla="*/ 1022108 h 1458849"/>
              <a:gd name="connsiteX2184" fmla="*/ 769420 w 5890422"/>
              <a:gd name="connsiteY2184" fmla="*/ 1022108 h 1458849"/>
              <a:gd name="connsiteX2185" fmla="*/ 759019 w 5890422"/>
              <a:gd name="connsiteY2185" fmla="*/ 1019508 h 1458849"/>
              <a:gd name="connsiteX2186" fmla="*/ 755619 w 5890422"/>
              <a:gd name="connsiteY2186" fmla="*/ 1008507 h 1458849"/>
              <a:gd name="connsiteX2187" fmla="*/ 755619 w 5890422"/>
              <a:gd name="connsiteY2187" fmla="*/ 975102 h 1458849"/>
              <a:gd name="connsiteX2188" fmla="*/ 721814 w 5890422"/>
              <a:gd name="connsiteY2188" fmla="*/ 975102 h 1458849"/>
              <a:gd name="connsiteX2189" fmla="*/ 721814 w 5890422"/>
              <a:gd name="connsiteY2189" fmla="*/ 990704 h 1458849"/>
              <a:gd name="connsiteX2190" fmla="*/ 720914 w 5890422"/>
              <a:gd name="connsiteY2190" fmla="*/ 1002306 h 1458849"/>
              <a:gd name="connsiteX2191" fmla="*/ 717914 w 5890422"/>
              <a:gd name="connsiteY2191" fmla="*/ 1012707 h 1458849"/>
              <a:gd name="connsiteX2192" fmla="*/ 712313 w 5890422"/>
              <a:gd name="connsiteY2192" fmla="*/ 1022508 h 1458849"/>
              <a:gd name="connsiteX2193" fmla="*/ 703412 w 5890422"/>
              <a:gd name="connsiteY2193" fmla="*/ 1032110 h 1458849"/>
              <a:gd name="connsiteX2194" fmla="*/ 698212 w 5890422"/>
              <a:gd name="connsiteY2194" fmla="*/ 1027309 h 1458849"/>
              <a:gd name="connsiteX2195" fmla="*/ 706813 w 5890422"/>
              <a:gd name="connsiteY2195" fmla="*/ 1018608 h 1458849"/>
              <a:gd name="connsiteX2196" fmla="*/ 712113 w 5890422"/>
              <a:gd name="connsiteY2196" fmla="*/ 1009807 h 1458849"/>
              <a:gd name="connsiteX2197" fmla="*/ 714714 w 5890422"/>
              <a:gd name="connsiteY2197" fmla="*/ 1000206 h 1458849"/>
              <a:gd name="connsiteX2198" fmla="*/ 715414 w 5890422"/>
              <a:gd name="connsiteY2198" fmla="*/ 989104 h 1458849"/>
              <a:gd name="connsiteX2199" fmla="*/ 5657346 w 5890422"/>
              <a:gd name="connsiteY2199" fmla="*/ 965101 h 1458849"/>
              <a:gd name="connsiteX2200" fmla="*/ 5659146 w 5890422"/>
              <a:gd name="connsiteY2200" fmla="*/ 972102 h 1458849"/>
              <a:gd name="connsiteX2201" fmla="*/ 5649344 w 5890422"/>
              <a:gd name="connsiteY2201" fmla="*/ 975402 h 1458849"/>
              <a:gd name="connsiteX2202" fmla="*/ 5636642 w 5890422"/>
              <a:gd name="connsiteY2202" fmla="*/ 979003 h 1458849"/>
              <a:gd name="connsiteX2203" fmla="*/ 5622042 w 5890422"/>
              <a:gd name="connsiteY2203" fmla="*/ 982803 h 1458849"/>
              <a:gd name="connsiteX2204" fmla="*/ 5606540 w 5890422"/>
              <a:gd name="connsiteY2204" fmla="*/ 986504 h 1458849"/>
              <a:gd name="connsiteX2205" fmla="*/ 5606540 w 5890422"/>
              <a:gd name="connsiteY2205" fmla="*/ 1043511 h 1458849"/>
              <a:gd name="connsiteX2206" fmla="*/ 5672148 w 5890422"/>
              <a:gd name="connsiteY2206" fmla="*/ 1034910 h 1458849"/>
              <a:gd name="connsiteX2207" fmla="*/ 5673148 w 5890422"/>
              <a:gd name="connsiteY2207" fmla="*/ 1042311 h 1458849"/>
              <a:gd name="connsiteX2208" fmla="*/ 5606540 w 5890422"/>
              <a:gd name="connsiteY2208" fmla="*/ 1050712 h 1458849"/>
              <a:gd name="connsiteX2209" fmla="*/ 5606540 w 5890422"/>
              <a:gd name="connsiteY2209" fmla="*/ 1104919 h 1458849"/>
              <a:gd name="connsiteX2210" fmla="*/ 5607240 w 5890422"/>
              <a:gd name="connsiteY2210" fmla="*/ 1113720 h 1458849"/>
              <a:gd name="connsiteX2211" fmla="*/ 5609740 w 5890422"/>
              <a:gd name="connsiteY2211" fmla="*/ 1119020 h 1458849"/>
              <a:gd name="connsiteX2212" fmla="*/ 5614640 w 5890422"/>
              <a:gd name="connsiteY2212" fmla="*/ 1121621 h 1458849"/>
              <a:gd name="connsiteX2213" fmla="*/ 5622342 w 5890422"/>
              <a:gd name="connsiteY2213" fmla="*/ 1122521 h 1458849"/>
              <a:gd name="connsiteX2214" fmla="*/ 5637142 w 5890422"/>
              <a:gd name="connsiteY2214" fmla="*/ 1122521 h 1458849"/>
              <a:gd name="connsiteX2215" fmla="*/ 5646944 w 5890422"/>
              <a:gd name="connsiteY2215" fmla="*/ 1121621 h 1458849"/>
              <a:gd name="connsiteX2216" fmla="*/ 5652645 w 5890422"/>
              <a:gd name="connsiteY2216" fmla="*/ 1119120 h 1458849"/>
              <a:gd name="connsiteX2217" fmla="*/ 5655645 w 5890422"/>
              <a:gd name="connsiteY2217" fmla="*/ 1114120 h 1458849"/>
              <a:gd name="connsiteX2218" fmla="*/ 5657146 w 5890422"/>
              <a:gd name="connsiteY2218" fmla="*/ 1105519 h 1458849"/>
              <a:gd name="connsiteX2219" fmla="*/ 5657646 w 5890422"/>
              <a:gd name="connsiteY2219" fmla="*/ 1099818 h 1458849"/>
              <a:gd name="connsiteX2220" fmla="*/ 5658246 w 5890422"/>
              <a:gd name="connsiteY2220" fmla="*/ 1093317 h 1458849"/>
              <a:gd name="connsiteX2221" fmla="*/ 5658646 w 5890422"/>
              <a:gd name="connsiteY2221" fmla="*/ 1087516 h 1458849"/>
              <a:gd name="connsiteX2222" fmla="*/ 5658746 w 5890422"/>
              <a:gd name="connsiteY2222" fmla="*/ 1084116 h 1458849"/>
              <a:gd name="connsiteX2223" fmla="*/ 5665347 w 5890422"/>
              <a:gd name="connsiteY2223" fmla="*/ 1086516 h 1458849"/>
              <a:gd name="connsiteX2224" fmla="*/ 5665147 w 5890422"/>
              <a:gd name="connsiteY2224" fmla="*/ 1089617 h 1458849"/>
              <a:gd name="connsiteX2225" fmla="*/ 5664647 w 5890422"/>
              <a:gd name="connsiteY2225" fmla="*/ 1095317 h 1458849"/>
              <a:gd name="connsiteX2226" fmla="*/ 5664046 w 5890422"/>
              <a:gd name="connsiteY2226" fmla="*/ 1101818 h 1458849"/>
              <a:gd name="connsiteX2227" fmla="*/ 5663546 w 5890422"/>
              <a:gd name="connsiteY2227" fmla="*/ 1107519 h 1458849"/>
              <a:gd name="connsiteX2228" fmla="*/ 5661346 w 5890422"/>
              <a:gd name="connsiteY2228" fmla="*/ 1118520 h 1458849"/>
              <a:gd name="connsiteX2229" fmla="*/ 5657246 w 5890422"/>
              <a:gd name="connsiteY2229" fmla="*/ 1125021 h 1458849"/>
              <a:gd name="connsiteX2230" fmla="*/ 5649844 w 5890422"/>
              <a:gd name="connsiteY2230" fmla="*/ 1128322 h 1458849"/>
              <a:gd name="connsiteX2231" fmla="*/ 5637743 w 5890422"/>
              <a:gd name="connsiteY2231" fmla="*/ 1129522 h 1458849"/>
              <a:gd name="connsiteX2232" fmla="*/ 5620942 w 5890422"/>
              <a:gd name="connsiteY2232" fmla="*/ 1129522 h 1458849"/>
              <a:gd name="connsiteX2233" fmla="*/ 5610840 w 5890422"/>
              <a:gd name="connsiteY2233" fmla="*/ 1128222 h 1458849"/>
              <a:gd name="connsiteX2234" fmla="*/ 5604139 w 5890422"/>
              <a:gd name="connsiteY2234" fmla="*/ 1124521 h 1458849"/>
              <a:gd name="connsiteX2235" fmla="*/ 5600438 w 5890422"/>
              <a:gd name="connsiteY2235" fmla="*/ 1117520 h 1458849"/>
              <a:gd name="connsiteX2236" fmla="*/ 5599338 w 5890422"/>
              <a:gd name="connsiteY2236" fmla="*/ 1106119 h 1458849"/>
              <a:gd name="connsiteX2237" fmla="*/ 5599338 w 5890422"/>
              <a:gd name="connsiteY2237" fmla="*/ 1051712 h 1458849"/>
              <a:gd name="connsiteX2238" fmla="*/ 5560934 w 5890422"/>
              <a:gd name="connsiteY2238" fmla="*/ 1056513 h 1458849"/>
              <a:gd name="connsiteX2239" fmla="*/ 5559934 w 5890422"/>
              <a:gd name="connsiteY2239" fmla="*/ 1049512 h 1458849"/>
              <a:gd name="connsiteX2240" fmla="*/ 5599338 w 5890422"/>
              <a:gd name="connsiteY2240" fmla="*/ 1044311 h 1458849"/>
              <a:gd name="connsiteX2241" fmla="*/ 5599338 w 5890422"/>
              <a:gd name="connsiteY2241" fmla="*/ 988104 h 1458849"/>
              <a:gd name="connsiteX2242" fmla="*/ 5582736 w 5890422"/>
              <a:gd name="connsiteY2242" fmla="*/ 991805 h 1458849"/>
              <a:gd name="connsiteX2243" fmla="*/ 5568734 w 5890422"/>
              <a:gd name="connsiteY2243" fmla="*/ 994505 h 1458849"/>
              <a:gd name="connsiteX2244" fmla="*/ 5567734 w 5890422"/>
              <a:gd name="connsiteY2244" fmla="*/ 987304 h 1458849"/>
              <a:gd name="connsiteX2245" fmla="*/ 5589237 w 5890422"/>
              <a:gd name="connsiteY2245" fmla="*/ 983203 h 1458849"/>
              <a:gd name="connsiteX2246" fmla="*/ 5614640 w 5890422"/>
              <a:gd name="connsiteY2246" fmla="*/ 977303 h 1458849"/>
              <a:gd name="connsiteX2247" fmla="*/ 5639043 w 5890422"/>
              <a:gd name="connsiteY2247" fmla="*/ 970902 h 1458849"/>
              <a:gd name="connsiteX2248" fmla="*/ 5657346 w 5890422"/>
              <a:gd name="connsiteY2248" fmla="*/ 965101 h 1458849"/>
              <a:gd name="connsiteX2249" fmla="*/ 3008795 w 5890422"/>
              <a:gd name="connsiteY2249" fmla="*/ 964901 h 1458849"/>
              <a:gd name="connsiteX2250" fmla="*/ 3010396 w 5890422"/>
              <a:gd name="connsiteY2250" fmla="*/ 971502 h 1458849"/>
              <a:gd name="connsiteX2251" fmla="*/ 3000194 w 5890422"/>
              <a:gd name="connsiteY2251" fmla="*/ 974902 h 1458849"/>
              <a:gd name="connsiteX2252" fmla="*/ 2986992 w 5890422"/>
              <a:gd name="connsiteY2252" fmla="*/ 978703 h 1458849"/>
              <a:gd name="connsiteX2253" fmla="*/ 2971791 w 5890422"/>
              <a:gd name="connsiteY2253" fmla="*/ 982603 h 1458849"/>
              <a:gd name="connsiteX2254" fmla="*/ 2955789 w 5890422"/>
              <a:gd name="connsiteY2254" fmla="*/ 986304 h 1458849"/>
              <a:gd name="connsiteX2255" fmla="*/ 2955789 w 5890422"/>
              <a:gd name="connsiteY2255" fmla="*/ 1043511 h 1458849"/>
              <a:gd name="connsiteX2256" fmla="*/ 3022397 w 5890422"/>
              <a:gd name="connsiteY2256" fmla="*/ 1035110 h 1458849"/>
              <a:gd name="connsiteX2257" fmla="*/ 3022797 w 5890422"/>
              <a:gd name="connsiteY2257" fmla="*/ 1041911 h 1458849"/>
              <a:gd name="connsiteX2258" fmla="*/ 2955789 w 5890422"/>
              <a:gd name="connsiteY2258" fmla="*/ 1050312 h 1458849"/>
              <a:gd name="connsiteX2259" fmla="*/ 2955789 w 5890422"/>
              <a:gd name="connsiteY2259" fmla="*/ 1105119 h 1458849"/>
              <a:gd name="connsiteX2260" fmla="*/ 2956489 w 5890422"/>
              <a:gd name="connsiteY2260" fmla="*/ 1113520 h 1458849"/>
              <a:gd name="connsiteX2261" fmla="*/ 2958989 w 5890422"/>
              <a:gd name="connsiteY2261" fmla="*/ 1118620 h 1458849"/>
              <a:gd name="connsiteX2262" fmla="*/ 2963990 w 5890422"/>
              <a:gd name="connsiteY2262" fmla="*/ 1121421 h 1458849"/>
              <a:gd name="connsiteX2263" fmla="*/ 2972191 w 5890422"/>
              <a:gd name="connsiteY2263" fmla="*/ 1122521 h 1458849"/>
              <a:gd name="connsiteX2264" fmla="*/ 2991793 w 5890422"/>
              <a:gd name="connsiteY2264" fmla="*/ 1122521 h 1458849"/>
              <a:gd name="connsiteX2265" fmla="*/ 3001394 w 5890422"/>
              <a:gd name="connsiteY2265" fmla="*/ 1121421 h 1458849"/>
              <a:gd name="connsiteX2266" fmla="*/ 3007095 w 5890422"/>
              <a:gd name="connsiteY2266" fmla="*/ 1118920 h 1458849"/>
              <a:gd name="connsiteX2267" fmla="*/ 3010096 w 5890422"/>
              <a:gd name="connsiteY2267" fmla="*/ 1113920 h 1458849"/>
              <a:gd name="connsiteX2268" fmla="*/ 3011596 w 5890422"/>
              <a:gd name="connsiteY2268" fmla="*/ 1105319 h 1458849"/>
              <a:gd name="connsiteX2269" fmla="*/ 3012096 w 5890422"/>
              <a:gd name="connsiteY2269" fmla="*/ 1099218 h 1458849"/>
              <a:gd name="connsiteX2270" fmla="*/ 3012696 w 5890422"/>
              <a:gd name="connsiteY2270" fmla="*/ 1091917 h 1458849"/>
              <a:gd name="connsiteX2271" fmla="*/ 3013096 w 5890422"/>
              <a:gd name="connsiteY2271" fmla="*/ 1085516 h 1458849"/>
              <a:gd name="connsiteX2272" fmla="*/ 3013196 w 5890422"/>
              <a:gd name="connsiteY2272" fmla="*/ 1082116 h 1458849"/>
              <a:gd name="connsiteX2273" fmla="*/ 3019797 w 5890422"/>
              <a:gd name="connsiteY2273" fmla="*/ 1084516 h 1458849"/>
              <a:gd name="connsiteX2274" fmla="*/ 3019597 w 5890422"/>
              <a:gd name="connsiteY2274" fmla="*/ 1088217 h 1458849"/>
              <a:gd name="connsiteX2275" fmla="*/ 3019097 w 5890422"/>
              <a:gd name="connsiteY2275" fmla="*/ 1094717 h 1458849"/>
              <a:gd name="connsiteX2276" fmla="*/ 3018496 w 5890422"/>
              <a:gd name="connsiteY2276" fmla="*/ 1101918 h 1458849"/>
              <a:gd name="connsiteX2277" fmla="*/ 3017997 w 5890422"/>
              <a:gd name="connsiteY2277" fmla="*/ 1107919 h 1458849"/>
              <a:gd name="connsiteX2278" fmla="*/ 3015796 w 5890422"/>
              <a:gd name="connsiteY2278" fmla="*/ 1118620 h 1458849"/>
              <a:gd name="connsiteX2279" fmla="*/ 3011696 w 5890422"/>
              <a:gd name="connsiteY2279" fmla="*/ 1125021 h 1458849"/>
              <a:gd name="connsiteX2280" fmla="*/ 3004395 w 5890422"/>
              <a:gd name="connsiteY2280" fmla="*/ 1128222 h 1458849"/>
              <a:gd name="connsiteX2281" fmla="*/ 2992593 w 5890422"/>
              <a:gd name="connsiteY2281" fmla="*/ 1129522 h 1458849"/>
              <a:gd name="connsiteX2282" fmla="*/ 2971590 w 5890422"/>
              <a:gd name="connsiteY2282" fmla="*/ 1129522 h 1458849"/>
              <a:gd name="connsiteX2283" fmla="*/ 2960589 w 5890422"/>
              <a:gd name="connsiteY2283" fmla="*/ 1128021 h 1458849"/>
              <a:gd name="connsiteX2284" fmla="*/ 2953589 w 5890422"/>
              <a:gd name="connsiteY2284" fmla="*/ 1124421 h 1458849"/>
              <a:gd name="connsiteX2285" fmla="*/ 2949888 w 5890422"/>
              <a:gd name="connsiteY2285" fmla="*/ 1117420 h 1458849"/>
              <a:gd name="connsiteX2286" fmla="*/ 2948788 w 5890422"/>
              <a:gd name="connsiteY2286" fmla="*/ 1105919 h 1458849"/>
              <a:gd name="connsiteX2287" fmla="*/ 2948788 w 5890422"/>
              <a:gd name="connsiteY2287" fmla="*/ 1051312 h 1458849"/>
              <a:gd name="connsiteX2288" fmla="*/ 2908383 w 5890422"/>
              <a:gd name="connsiteY2288" fmla="*/ 1056313 h 1458849"/>
              <a:gd name="connsiteX2289" fmla="*/ 2907583 w 5890422"/>
              <a:gd name="connsiteY2289" fmla="*/ 1049512 h 1458849"/>
              <a:gd name="connsiteX2290" fmla="*/ 2948788 w 5890422"/>
              <a:gd name="connsiteY2290" fmla="*/ 1044311 h 1458849"/>
              <a:gd name="connsiteX2291" fmla="*/ 2948788 w 5890422"/>
              <a:gd name="connsiteY2291" fmla="*/ 987904 h 1458849"/>
              <a:gd name="connsiteX2292" fmla="*/ 2931086 w 5890422"/>
              <a:gd name="connsiteY2292" fmla="*/ 991805 h 1458849"/>
              <a:gd name="connsiteX2293" fmla="*/ 2916384 w 5890422"/>
              <a:gd name="connsiteY2293" fmla="*/ 994505 h 1458849"/>
              <a:gd name="connsiteX2294" fmla="*/ 2915384 w 5890422"/>
              <a:gd name="connsiteY2294" fmla="*/ 987704 h 1458849"/>
              <a:gd name="connsiteX2295" fmla="*/ 2937587 w 5890422"/>
              <a:gd name="connsiteY2295" fmla="*/ 983603 h 1458849"/>
              <a:gd name="connsiteX2296" fmla="*/ 2964090 w 5890422"/>
              <a:gd name="connsiteY2296" fmla="*/ 977703 h 1458849"/>
              <a:gd name="connsiteX2297" fmla="*/ 2989593 w 5890422"/>
              <a:gd name="connsiteY2297" fmla="*/ 971102 h 1458849"/>
              <a:gd name="connsiteX2298" fmla="*/ 3008795 w 5890422"/>
              <a:gd name="connsiteY2298" fmla="*/ 964901 h 1458849"/>
              <a:gd name="connsiteX2299" fmla="*/ 1986620 w 5890422"/>
              <a:gd name="connsiteY2299" fmla="*/ 962901 h 1458849"/>
              <a:gd name="connsiteX2300" fmla="*/ 1987820 w 5890422"/>
              <a:gd name="connsiteY2300" fmla="*/ 969502 h 1458849"/>
              <a:gd name="connsiteX2301" fmla="*/ 1965918 w 5890422"/>
              <a:gd name="connsiteY2301" fmla="*/ 971802 h 1458849"/>
              <a:gd name="connsiteX2302" fmla="*/ 1940714 w 5890422"/>
              <a:gd name="connsiteY2302" fmla="*/ 974002 h 1458849"/>
              <a:gd name="connsiteX2303" fmla="*/ 1914011 w 5890422"/>
              <a:gd name="connsiteY2303" fmla="*/ 976102 h 1458849"/>
              <a:gd name="connsiteX2304" fmla="*/ 1887608 w 5890422"/>
              <a:gd name="connsiteY2304" fmla="*/ 977903 h 1458849"/>
              <a:gd name="connsiteX2305" fmla="*/ 1863405 w 5890422"/>
              <a:gd name="connsiteY2305" fmla="*/ 979303 h 1458849"/>
              <a:gd name="connsiteX2306" fmla="*/ 1843402 w 5890422"/>
              <a:gd name="connsiteY2306" fmla="*/ 980103 h 1458849"/>
              <a:gd name="connsiteX2307" fmla="*/ 1842602 w 5890422"/>
              <a:gd name="connsiteY2307" fmla="*/ 973702 h 1458849"/>
              <a:gd name="connsiteX2308" fmla="*/ 1874706 w 5890422"/>
              <a:gd name="connsiteY2308" fmla="*/ 972202 h 1458849"/>
              <a:gd name="connsiteX2309" fmla="*/ 1913511 w 5890422"/>
              <a:gd name="connsiteY2309" fmla="*/ 969602 h 1458849"/>
              <a:gd name="connsiteX2310" fmla="*/ 1952916 w 5890422"/>
              <a:gd name="connsiteY2310" fmla="*/ 966401 h 1458849"/>
              <a:gd name="connsiteX2311" fmla="*/ 1986620 w 5890422"/>
              <a:gd name="connsiteY2311" fmla="*/ 962901 h 1458849"/>
              <a:gd name="connsiteX2312" fmla="*/ 4991538 w 5890422"/>
              <a:gd name="connsiteY2312" fmla="*/ 961301 h 1458849"/>
              <a:gd name="connsiteX2313" fmla="*/ 4998540 w 5890422"/>
              <a:gd name="connsiteY2313" fmla="*/ 961701 h 1458849"/>
              <a:gd name="connsiteX2314" fmla="*/ 4998540 w 5890422"/>
              <a:gd name="connsiteY2314" fmla="*/ 1103518 h 1458849"/>
              <a:gd name="connsiteX2315" fmla="*/ 4999440 w 5890422"/>
              <a:gd name="connsiteY2315" fmla="*/ 1112019 h 1458849"/>
              <a:gd name="connsiteX2316" fmla="*/ 5002440 w 5890422"/>
              <a:gd name="connsiteY2316" fmla="*/ 1117320 h 1458849"/>
              <a:gd name="connsiteX2317" fmla="*/ 5007840 w 5890422"/>
              <a:gd name="connsiteY2317" fmla="*/ 1120121 h 1458849"/>
              <a:gd name="connsiteX2318" fmla="*/ 5015942 w 5890422"/>
              <a:gd name="connsiteY2318" fmla="*/ 1121121 h 1458849"/>
              <a:gd name="connsiteX2319" fmla="*/ 5029143 w 5890422"/>
              <a:gd name="connsiteY2319" fmla="*/ 1121121 h 1458849"/>
              <a:gd name="connsiteX2320" fmla="*/ 5038144 w 5890422"/>
              <a:gd name="connsiteY2320" fmla="*/ 1120121 h 1458849"/>
              <a:gd name="connsiteX2321" fmla="*/ 5043645 w 5890422"/>
              <a:gd name="connsiteY2321" fmla="*/ 1117520 h 1458849"/>
              <a:gd name="connsiteX2322" fmla="*/ 5046845 w 5890422"/>
              <a:gd name="connsiteY2322" fmla="*/ 1112620 h 1458849"/>
              <a:gd name="connsiteX2323" fmla="*/ 5048946 w 5890422"/>
              <a:gd name="connsiteY2323" fmla="*/ 1104319 h 1458849"/>
              <a:gd name="connsiteX2324" fmla="*/ 5049746 w 5890422"/>
              <a:gd name="connsiteY2324" fmla="*/ 1097618 h 1458849"/>
              <a:gd name="connsiteX2325" fmla="*/ 5050446 w 5890422"/>
              <a:gd name="connsiteY2325" fmla="*/ 1088817 h 1458849"/>
              <a:gd name="connsiteX2326" fmla="*/ 5050946 w 5890422"/>
              <a:gd name="connsiteY2326" fmla="*/ 1080716 h 1458849"/>
              <a:gd name="connsiteX2327" fmla="*/ 5051146 w 5890422"/>
              <a:gd name="connsiteY2327" fmla="*/ 1076315 h 1458849"/>
              <a:gd name="connsiteX2328" fmla="*/ 5057946 w 5890422"/>
              <a:gd name="connsiteY2328" fmla="*/ 1078915 h 1458849"/>
              <a:gd name="connsiteX2329" fmla="*/ 5057746 w 5890422"/>
              <a:gd name="connsiteY2329" fmla="*/ 1083116 h 1458849"/>
              <a:gd name="connsiteX2330" fmla="*/ 5057246 w 5890422"/>
              <a:gd name="connsiteY2330" fmla="*/ 1090817 h 1458849"/>
              <a:gd name="connsiteX2331" fmla="*/ 5056546 w 5890422"/>
              <a:gd name="connsiteY2331" fmla="*/ 1099418 h 1458849"/>
              <a:gd name="connsiteX2332" fmla="*/ 5055747 w 5890422"/>
              <a:gd name="connsiteY2332" fmla="*/ 1106119 h 1458849"/>
              <a:gd name="connsiteX2333" fmla="*/ 5053146 w 5890422"/>
              <a:gd name="connsiteY2333" fmla="*/ 1116920 h 1458849"/>
              <a:gd name="connsiteX2334" fmla="*/ 5048646 w 5890422"/>
              <a:gd name="connsiteY2334" fmla="*/ 1123521 h 1458849"/>
              <a:gd name="connsiteX2335" fmla="*/ 5041245 w 5890422"/>
              <a:gd name="connsiteY2335" fmla="*/ 1127021 h 1458849"/>
              <a:gd name="connsiteX2336" fmla="*/ 5029743 w 5890422"/>
              <a:gd name="connsiteY2336" fmla="*/ 1128322 h 1458849"/>
              <a:gd name="connsiteX2337" fmla="*/ 5015141 w 5890422"/>
              <a:gd name="connsiteY2337" fmla="*/ 1128322 h 1458849"/>
              <a:gd name="connsiteX2338" fmla="*/ 5004240 w 5890422"/>
              <a:gd name="connsiteY2338" fmla="*/ 1127021 h 1458849"/>
              <a:gd name="connsiteX2339" fmla="*/ 4996940 w 5890422"/>
              <a:gd name="connsiteY2339" fmla="*/ 1123321 h 1458849"/>
              <a:gd name="connsiteX2340" fmla="*/ 4992839 w 5890422"/>
              <a:gd name="connsiteY2340" fmla="*/ 1116220 h 1458849"/>
              <a:gd name="connsiteX2341" fmla="*/ 4991538 w 5890422"/>
              <a:gd name="connsiteY2341" fmla="*/ 1104519 h 1458849"/>
              <a:gd name="connsiteX2342" fmla="*/ 4934131 w 5890422"/>
              <a:gd name="connsiteY2342" fmla="*/ 961101 h 1458849"/>
              <a:gd name="connsiteX2343" fmla="*/ 4941132 w 5890422"/>
              <a:gd name="connsiteY2343" fmla="*/ 961501 h 1458849"/>
              <a:gd name="connsiteX2344" fmla="*/ 4941132 w 5890422"/>
              <a:gd name="connsiteY2344" fmla="*/ 1029509 h 1458849"/>
              <a:gd name="connsiteX2345" fmla="*/ 4938832 w 5890422"/>
              <a:gd name="connsiteY2345" fmla="*/ 1068614 h 1458849"/>
              <a:gd name="connsiteX2346" fmla="*/ 4930731 w 5890422"/>
              <a:gd name="connsiteY2346" fmla="*/ 1096318 h 1458849"/>
              <a:gd name="connsiteX2347" fmla="*/ 4914728 w 5890422"/>
              <a:gd name="connsiteY2347" fmla="*/ 1117720 h 1458849"/>
              <a:gd name="connsiteX2348" fmla="*/ 4888926 w 5890422"/>
              <a:gd name="connsiteY2348" fmla="*/ 1137723 h 1458849"/>
              <a:gd name="connsiteX2349" fmla="*/ 4884124 w 5890422"/>
              <a:gd name="connsiteY2349" fmla="*/ 1131722 h 1458849"/>
              <a:gd name="connsiteX2350" fmla="*/ 4909028 w 5890422"/>
              <a:gd name="connsiteY2350" fmla="*/ 1112720 h 1458849"/>
              <a:gd name="connsiteX2351" fmla="*/ 4924330 w 5890422"/>
              <a:gd name="connsiteY2351" fmla="*/ 1092617 h 1458849"/>
              <a:gd name="connsiteX2352" fmla="*/ 4932031 w 5890422"/>
              <a:gd name="connsiteY2352" fmla="*/ 1066514 h 1458849"/>
              <a:gd name="connsiteX2353" fmla="*/ 4934131 w 5890422"/>
              <a:gd name="connsiteY2353" fmla="*/ 1029509 h 1458849"/>
              <a:gd name="connsiteX2354" fmla="*/ 3692728 w 5890422"/>
              <a:gd name="connsiteY2354" fmla="*/ 960701 h 1458849"/>
              <a:gd name="connsiteX2355" fmla="*/ 3699329 w 5890422"/>
              <a:gd name="connsiteY2355" fmla="*/ 961101 h 1458849"/>
              <a:gd name="connsiteX2356" fmla="*/ 3699329 w 5890422"/>
              <a:gd name="connsiteY2356" fmla="*/ 1010307 h 1458849"/>
              <a:gd name="connsiteX2357" fmla="*/ 3722732 w 5890422"/>
              <a:gd name="connsiteY2357" fmla="*/ 1010307 h 1458849"/>
              <a:gd name="connsiteX2358" fmla="*/ 3722732 w 5890422"/>
              <a:gd name="connsiteY2358" fmla="*/ 1016908 h 1458849"/>
              <a:gd name="connsiteX2359" fmla="*/ 3699329 w 5890422"/>
              <a:gd name="connsiteY2359" fmla="*/ 1016908 h 1458849"/>
              <a:gd name="connsiteX2360" fmla="*/ 3699329 w 5890422"/>
              <a:gd name="connsiteY2360" fmla="*/ 1084716 h 1458849"/>
              <a:gd name="connsiteX2361" fmla="*/ 3721132 w 5890422"/>
              <a:gd name="connsiteY2361" fmla="*/ 1077715 h 1458849"/>
              <a:gd name="connsiteX2362" fmla="*/ 3721732 w 5890422"/>
              <a:gd name="connsiteY2362" fmla="*/ 1080516 h 1458849"/>
              <a:gd name="connsiteX2363" fmla="*/ 3722732 w 5890422"/>
              <a:gd name="connsiteY2363" fmla="*/ 1084116 h 1458849"/>
              <a:gd name="connsiteX2364" fmla="*/ 3709631 w 5890422"/>
              <a:gd name="connsiteY2364" fmla="*/ 1088317 h 1458849"/>
              <a:gd name="connsiteX2365" fmla="*/ 3694829 w 5890422"/>
              <a:gd name="connsiteY2365" fmla="*/ 1092917 h 1458849"/>
              <a:gd name="connsiteX2366" fmla="*/ 3680027 w 5890422"/>
              <a:gd name="connsiteY2366" fmla="*/ 1097718 h 1458849"/>
              <a:gd name="connsiteX2367" fmla="*/ 3666725 w 5890422"/>
              <a:gd name="connsiteY2367" fmla="*/ 1102118 h 1458849"/>
              <a:gd name="connsiteX2368" fmla="*/ 3665325 w 5890422"/>
              <a:gd name="connsiteY2368" fmla="*/ 1095317 h 1458849"/>
              <a:gd name="connsiteX2369" fmla="*/ 3678127 w 5890422"/>
              <a:gd name="connsiteY2369" fmla="*/ 1091217 h 1458849"/>
              <a:gd name="connsiteX2370" fmla="*/ 3692728 w 5890422"/>
              <a:gd name="connsiteY2370" fmla="*/ 1086716 h 1458849"/>
              <a:gd name="connsiteX2371" fmla="*/ 3692728 w 5890422"/>
              <a:gd name="connsiteY2371" fmla="*/ 1016908 h 1458849"/>
              <a:gd name="connsiteX2372" fmla="*/ 3668926 w 5890422"/>
              <a:gd name="connsiteY2372" fmla="*/ 1016908 h 1458849"/>
              <a:gd name="connsiteX2373" fmla="*/ 3668926 w 5890422"/>
              <a:gd name="connsiteY2373" fmla="*/ 1010307 h 1458849"/>
              <a:gd name="connsiteX2374" fmla="*/ 3692728 w 5890422"/>
              <a:gd name="connsiteY2374" fmla="*/ 1010307 h 1458849"/>
              <a:gd name="connsiteX2375" fmla="*/ 4305929 w 5890422"/>
              <a:gd name="connsiteY2375" fmla="*/ 960101 h 1458849"/>
              <a:gd name="connsiteX2376" fmla="*/ 4307529 w 5890422"/>
              <a:gd name="connsiteY2376" fmla="*/ 967201 h 1458849"/>
              <a:gd name="connsiteX2377" fmla="*/ 4309629 w 5890422"/>
              <a:gd name="connsiteY2377" fmla="*/ 976503 h 1458849"/>
              <a:gd name="connsiteX2378" fmla="*/ 4311830 w 5890422"/>
              <a:gd name="connsiteY2378" fmla="*/ 986704 h 1458849"/>
              <a:gd name="connsiteX2379" fmla="*/ 4313930 w 5890422"/>
              <a:gd name="connsiteY2379" fmla="*/ 996305 h 1458849"/>
              <a:gd name="connsiteX2380" fmla="*/ 4339733 w 5890422"/>
              <a:gd name="connsiteY2380" fmla="*/ 996305 h 1458849"/>
              <a:gd name="connsiteX2381" fmla="*/ 4339733 w 5890422"/>
              <a:gd name="connsiteY2381" fmla="*/ 1002906 h 1458849"/>
              <a:gd name="connsiteX2382" fmla="*/ 4279926 w 5890422"/>
              <a:gd name="connsiteY2382" fmla="*/ 1002906 h 1458849"/>
              <a:gd name="connsiteX2383" fmla="*/ 4279926 w 5890422"/>
              <a:gd name="connsiteY2383" fmla="*/ 996305 h 1458849"/>
              <a:gd name="connsiteX2384" fmla="*/ 4307529 w 5890422"/>
              <a:gd name="connsiteY2384" fmla="*/ 996305 h 1458849"/>
              <a:gd name="connsiteX2385" fmla="*/ 4305528 w 5890422"/>
              <a:gd name="connsiteY2385" fmla="*/ 986904 h 1458849"/>
              <a:gd name="connsiteX2386" fmla="*/ 4303428 w 5890422"/>
              <a:gd name="connsiteY2386" fmla="*/ 977103 h 1458849"/>
              <a:gd name="connsiteX2387" fmla="*/ 4301428 w 5890422"/>
              <a:gd name="connsiteY2387" fmla="*/ 968201 h 1458849"/>
              <a:gd name="connsiteX2388" fmla="*/ 4299728 w 5890422"/>
              <a:gd name="connsiteY2388" fmla="*/ 961301 h 1458849"/>
              <a:gd name="connsiteX2389" fmla="*/ 429854 w 5890422"/>
              <a:gd name="connsiteY2389" fmla="*/ 959700 h 1458849"/>
              <a:gd name="connsiteX2390" fmla="*/ 436255 w 5890422"/>
              <a:gd name="connsiteY2390" fmla="*/ 960101 h 1458849"/>
              <a:gd name="connsiteX2391" fmla="*/ 436255 w 5890422"/>
              <a:gd name="connsiteY2391" fmla="*/ 995905 h 1458849"/>
              <a:gd name="connsiteX2392" fmla="*/ 456859 w 5890422"/>
              <a:gd name="connsiteY2392" fmla="*/ 995905 h 1458849"/>
              <a:gd name="connsiteX2393" fmla="*/ 456859 w 5890422"/>
              <a:gd name="connsiteY2393" fmla="*/ 1002706 h 1458849"/>
              <a:gd name="connsiteX2394" fmla="*/ 436255 w 5890422"/>
              <a:gd name="connsiteY2394" fmla="*/ 1002706 h 1458849"/>
              <a:gd name="connsiteX2395" fmla="*/ 436255 w 5890422"/>
              <a:gd name="connsiteY2395" fmla="*/ 1041111 h 1458849"/>
              <a:gd name="connsiteX2396" fmla="*/ 447157 w 5890422"/>
              <a:gd name="connsiteY2396" fmla="*/ 1035710 h 1458849"/>
              <a:gd name="connsiteX2397" fmla="*/ 456257 w 5890422"/>
              <a:gd name="connsiteY2397" fmla="*/ 1030909 h 1458849"/>
              <a:gd name="connsiteX2398" fmla="*/ 457058 w 5890422"/>
              <a:gd name="connsiteY2398" fmla="*/ 1034310 h 1458849"/>
              <a:gd name="connsiteX2399" fmla="*/ 458058 w 5890422"/>
              <a:gd name="connsiteY2399" fmla="*/ 1037110 h 1458849"/>
              <a:gd name="connsiteX2400" fmla="*/ 448256 w 5890422"/>
              <a:gd name="connsiteY2400" fmla="*/ 1042211 h 1458849"/>
              <a:gd name="connsiteX2401" fmla="*/ 436255 w 5890422"/>
              <a:gd name="connsiteY2401" fmla="*/ 1048312 h 1458849"/>
              <a:gd name="connsiteX2402" fmla="*/ 436255 w 5890422"/>
              <a:gd name="connsiteY2402" fmla="*/ 1114120 h 1458849"/>
              <a:gd name="connsiteX2403" fmla="*/ 435355 w 5890422"/>
              <a:gd name="connsiteY2403" fmla="*/ 1122221 h 1458849"/>
              <a:gd name="connsiteX2404" fmla="*/ 432154 w 5890422"/>
              <a:gd name="connsiteY2404" fmla="*/ 1127121 h 1458849"/>
              <a:gd name="connsiteX2405" fmla="*/ 426054 w 5890422"/>
              <a:gd name="connsiteY2405" fmla="*/ 1129822 h 1458849"/>
              <a:gd name="connsiteX2406" fmla="*/ 416453 w 5890422"/>
              <a:gd name="connsiteY2406" fmla="*/ 1131322 h 1458849"/>
              <a:gd name="connsiteX2407" fmla="*/ 407051 w 5890422"/>
              <a:gd name="connsiteY2407" fmla="*/ 1132322 h 1458849"/>
              <a:gd name="connsiteX2408" fmla="*/ 405051 w 5890422"/>
              <a:gd name="connsiteY2408" fmla="*/ 1125721 h 1458849"/>
              <a:gd name="connsiteX2409" fmla="*/ 415252 w 5890422"/>
              <a:gd name="connsiteY2409" fmla="*/ 1124921 h 1458849"/>
              <a:gd name="connsiteX2410" fmla="*/ 422453 w 5890422"/>
              <a:gd name="connsiteY2410" fmla="*/ 1123921 h 1458849"/>
              <a:gd name="connsiteX2411" fmla="*/ 426854 w 5890422"/>
              <a:gd name="connsiteY2411" fmla="*/ 1122021 h 1458849"/>
              <a:gd name="connsiteX2412" fmla="*/ 429154 w 5890422"/>
              <a:gd name="connsiteY2412" fmla="*/ 1118420 h 1458849"/>
              <a:gd name="connsiteX2413" fmla="*/ 429854 w 5890422"/>
              <a:gd name="connsiteY2413" fmla="*/ 1112520 h 1458849"/>
              <a:gd name="connsiteX2414" fmla="*/ 429854 w 5890422"/>
              <a:gd name="connsiteY2414" fmla="*/ 1051512 h 1458849"/>
              <a:gd name="connsiteX2415" fmla="*/ 413052 w 5890422"/>
              <a:gd name="connsiteY2415" fmla="*/ 1059613 h 1458849"/>
              <a:gd name="connsiteX2416" fmla="*/ 400050 w 5890422"/>
              <a:gd name="connsiteY2416" fmla="*/ 1065714 h 1458849"/>
              <a:gd name="connsiteX2417" fmla="*/ 398250 w 5890422"/>
              <a:gd name="connsiteY2417" fmla="*/ 1059313 h 1458849"/>
              <a:gd name="connsiteX2418" fmla="*/ 412052 w 5890422"/>
              <a:gd name="connsiteY2418" fmla="*/ 1052912 h 1458849"/>
              <a:gd name="connsiteX2419" fmla="*/ 429854 w 5890422"/>
              <a:gd name="connsiteY2419" fmla="*/ 1044311 h 1458849"/>
              <a:gd name="connsiteX2420" fmla="*/ 429854 w 5890422"/>
              <a:gd name="connsiteY2420" fmla="*/ 1002706 h 1458849"/>
              <a:gd name="connsiteX2421" fmla="*/ 404251 w 5890422"/>
              <a:gd name="connsiteY2421" fmla="*/ 1002706 h 1458849"/>
              <a:gd name="connsiteX2422" fmla="*/ 404251 w 5890422"/>
              <a:gd name="connsiteY2422" fmla="*/ 995905 h 1458849"/>
              <a:gd name="connsiteX2423" fmla="*/ 429854 w 5890422"/>
              <a:gd name="connsiteY2423" fmla="*/ 995905 h 1458849"/>
              <a:gd name="connsiteX2424" fmla="*/ 45806 w 5890422"/>
              <a:gd name="connsiteY2424" fmla="*/ 958700 h 1458849"/>
              <a:gd name="connsiteX2425" fmla="*/ 52407 w 5890422"/>
              <a:gd name="connsiteY2425" fmla="*/ 959100 h 1458849"/>
              <a:gd name="connsiteX2426" fmla="*/ 52407 w 5890422"/>
              <a:gd name="connsiteY2426" fmla="*/ 1135322 h 1458849"/>
              <a:gd name="connsiteX2427" fmla="*/ 45806 w 5890422"/>
              <a:gd name="connsiteY2427" fmla="*/ 1135322 h 1458849"/>
              <a:gd name="connsiteX2428" fmla="*/ 2276780 w 5890422"/>
              <a:gd name="connsiteY2428" fmla="*/ 958500 h 1458849"/>
              <a:gd name="connsiteX2429" fmla="*/ 2283381 w 5890422"/>
              <a:gd name="connsiteY2429" fmla="*/ 958900 h 1458849"/>
              <a:gd name="connsiteX2430" fmla="*/ 2283381 w 5890422"/>
              <a:gd name="connsiteY2430" fmla="*/ 1135522 h 1458849"/>
              <a:gd name="connsiteX2431" fmla="*/ 2276780 w 5890422"/>
              <a:gd name="connsiteY2431" fmla="*/ 1135522 h 1458849"/>
              <a:gd name="connsiteX2432" fmla="*/ 2276780 w 5890422"/>
              <a:gd name="connsiteY2432" fmla="*/ 1055112 h 1458849"/>
              <a:gd name="connsiteX2433" fmla="*/ 2266979 w 5890422"/>
              <a:gd name="connsiteY2433" fmla="*/ 1064014 h 1458849"/>
              <a:gd name="connsiteX2434" fmla="*/ 2256078 w 5890422"/>
              <a:gd name="connsiteY2434" fmla="*/ 1073415 h 1458849"/>
              <a:gd name="connsiteX2435" fmla="*/ 2245576 w 5890422"/>
              <a:gd name="connsiteY2435" fmla="*/ 1082516 h 1458849"/>
              <a:gd name="connsiteX2436" fmla="*/ 2236775 w 5890422"/>
              <a:gd name="connsiteY2436" fmla="*/ 1090517 h 1458849"/>
              <a:gd name="connsiteX2437" fmla="*/ 2232975 w 5890422"/>
              <a:gd name="connsiteY2437" fmla="*/ 1084516 h 1458849"/>
              <a:gd name="connsiteX2438" fmla="*/ 2242976 w 5890422"/>
              <a:gd name="connsiteY2438" fmla="*/ 1075915 h 1458849"/>
              <a:gd name="connsiteX2439" fmla="*/ 2254877 w 5890422"/>
              <a:gd name="connsiteY2439" fmla="*/ 1065914 h 1458849"/>
              <a:gd name="connsiteX2440" fmla="*/ 2266779 w 5890422"/>
              <a:gd name="connsiteY2440" fmla="*/ 1055612 h 1458849"/>
              <a:gd name="connsiteX2441" fmla="*/ 2276780 w 5890422"/>
              <a:gd name="connsiteY2441" fmla="*/ 1046311 h 1458849"/>
              <a:gd name="connsiteX2442" fmla="*/ 4389339 w 5890422"/>
              <a:gd name="connsiteY2442" fmla="*/ 958100 h 1458849"/>
              <a:gd name="connsiteX2443" fmla="*/ 4395940 w 5890422"/>
              <a:gd name="connsiteY2443" fmla="*/ 958500 h 1458849"/>
              <a:gd name="connsiteX2444" fmla="*/ 4395940 w 5890422"/>
              <a:gd name="connsiteY2444" fmla="*/ 979303 h 1458849"/>
              <a:gd name="connsiteX2445" fmla="*/ 4445346 w 5890422"/>
              <a:gd name="connsiteY2445" fmla="*/ 979303 h 1458849"/>
              <a:gd name="connsiteX2446" fmla="*/ 4445346 w 5890422"/>
              <a:gd name="connsiteY2446" fmla="*/ 984704 h 1458849"/>
              <a:gd name="connsiteX2447" fmla="*/ 4395940 w 5890422"/>
              <a:gd name="connsiteY2447" fmla="*/ 984704 h 1458849"/>
              <a:gd name="connsiteX2448" fmla="*/ 4395940 w 5890422"/>
              <a:gd name="connsiteY2448" fmla="*/ 1002306 h 1458849"/>
              <a:gd name="connsiteX2449" fmla="*/ 4440346 w 5890422"/>
              <a:gd name="connsiteY2449" fmla="*/ 1002306 h 1458849"/>
              <a:gd name="connsiteX2450" fmla="*/ 4440346 w 5890422"/>
              <a:gd name="connsiteY2450" fmla="*/ 1007706 h 1458849"/>
              <a:gd name="connsiteX2451" fmla="*/ 4395940 w 5890422"/>
              <a:gd name="connsiteY2451" fmla="*/ 1007706 h 1458849"/>
              <a:gd name="connsiteX2452" fmla="*/ 4395940 w 5890422"/>
              <a:gd name="connsiteY2452" fmla="*/ 1026309 h 1458849"/>
              <a:gd name="connsiteX2453" fmla="*/ 4453747 w 5890422"/>
              <a:gd name="connsiteY2453" fmla="*/ 1026309 h 1458849"/>
              <a:gd name="connsiteX2454" fmla="*/ 4453747 w 5890422"/>
              <a:gd name="connsiteY2454" fmla="*/ 1031909 h 1458849"/>
              <a:gd name="connsiteX2455" fmla="*/ 4337133 w 5890422"/>
              <a:gd name="connsiteY2455" fmla="*/ 1031909 h 1458849"/>
              <a:gd name="connsiteX2456" fmla="*/ 4337133 w 5890422"/>
              <a:gd name="connsiteY2456" fmla="*/ 1026309 h 1458849"/>
              <a:gd name="connsiteX2457" fmla="*/ 4389339 w 5890422"/>
              <a:gd name="connsiteY2457" fmla="*/ 1026309 h 1458849"/>
              <a:gd name="connsiteX2458" fmla="*/ 4389339 w 5890422"/>
              <a:gd name="connsiteY2458" fmla="*/ 1007706 h 1458849"/>
              <a:gd name="connsiteX2459" fmla="*/ 4347534 w 5890422"/>
              <a:gd name="connsiteY2459" fmla="*/ 1007706 h 1458849"/>
              <a:gd name="connsiteX2460" fmla="*/ 4347534 w 5890422"/>
              <a:gd name="connsiteY2460" fmla="*/ 1002306 h 1458849"/>
              <a:gd name="connsiteX2461" fmla="*/ 4389339 w 5890422"/>
              <a:gd name="connsiteY2461" fmla="*/ 1002306 h 1458849"/>
              <a:gd name="connsiteX2462" fmla="*/ 4389339 w 5890422"/>
              <a:gd name="connsiteY2462" fmla="*/ 984704 h 1458849"/>
              <a:gd name="connsiteX2463" fmla="*/ 4342334 w 5890422"/>
              <a:gd name="connsiteY2463" fmla="*/ 984704 h 1458849"/>
              <a:gd name="connsiteX2464" fmla="*/ 4342334 w 5890422"/>
              <a:gd name="connsiteY2464" fmla="*/ 979303 h 1458849"/>
              <a:gd name="connsiteX2465" fmla="*/ 4389339 w 5890422"/>
              <a:gd name="connsiteY2465" fmla="*/ 979303 h 1458849"/>
              <a:gd name="connsiteX2466" fmla="*/ 1503636 w 5890422"/>
              <a:gd name="connsiteY2466" fmla="*/ 957900 h 1458849"/>
              <a:gd name="connsiteX2467" fmla="*/ 1510837 w 5890422"/>
              <a:gd name="connsiteY2467" fmla="*/ 958300 h 1458849"/>
              <a:gd name="connsiteX2468" fmla="*/ 1510837 w 5890422"/>
              <a:gd name="connsiteY2468" fmla="*/ 1003706 h 1458849"/>
              <a:gd name="connsiteX2469" fmla="*/ 1510837 w 5890422"/>
              <a:gd name="connsiteY2469" fmla="*/ 1004706 h 1458849"/>
              <a:gd name="connsiteX2470" fmla="*/ 1590047 w 5890422"/>
              <a:gd name="connsiteY2470" fmla="*/ 1004706 h 1458849"/>
              <a:gd name="connsiteX2471" fmla="*/ 1590047 w 5890422"/>
              <a:gd name="connsiteY2471" fmla="*/ 1011907 h 1458849"/>
              <a:gd name="connsiteX2472" fmla="*/ 1510637 w 5890422"/>
              <a:gd name="connsiteY2472" fmla="*/ 1011907 h 1458849"/>
              <a:gd name="connsiteX2473" fmla="*/ 1519738 w 5890422"/>
              <a:gd name="connsiteY2473" fmla="*/ 1042311 h 1458849"/>
              <a:gd name="connsiteX2474" fmla="*/ 1539040 w 5890422"/>
              <a:gd name="connsiteY2474" fmla="*/ 1074215 h 1458849"/>
              <a:gd name="connsiteX2475" fmla="*/ 1565944 w 5890422"/>
              <a:gd name="connsiteY2475" fmla="*/ 1103919 h 1458849"/>
              <a:gd name="connsiteX2476" fmla="*/ 1597648 w 5890422"/>
              <a:gd name="connsiteY2476" fmla="*/ 1127722 h 1458849"/>
              <a:gd name="connsiteX2477" fmla="*/ 1593447 w 5890422"/>
              <a:gd name="connsiteY2477" fmla="*/ 1134122 h 1458849"/>
              <a:gd name="connsiteX2478" fmla="*/ 1564944 w 5890422"/>
              <a:gd name="connsiteY2478" fmla="*/ 1112920 h 1458849"/>
              <a:gd name="connsiteX2479" fmla="*/ 1539841 w 5890422"/>
              <a:gd name="connsiteY2479" fmla="*/ 1086416 h 1458849"/>
              <a:gd name="connsiteX2480" fmla="*/ 1520038 w 5890422"/>
              <a:gd name="connsiteY2480" fmla="*/ 1057313 h 1458849"/>
              <a:gd name="connsiteX2481" fmla="*/ 1507437 w 5890422"/>
              <a:gd name="connsiteY2481" fmla="*/ 1028109 h 1458849"/>
              <a:gd name="connsiteX2482" fmla="*/ 1495735 w 5890422"/>
              <a:gd name="connsiteY2482" fmla="*/ 1057413 h 1458849"/>
              <a:gd name="connsiteX2483" fmla="*/ 1476733 w 5890422"/>
              <a:gd name="connsiteY2483" fmla="*/ 1086016 h 1458849"/>
              <a:gd name="connsiteX2484" fmla="*/ 1451630 w 5890422"/>
              <a:gd name="connsiteY2484" fmla="*/ 1112420 h 1458849"/>
              <a:gd name="connsiteX2485" fmla="*/ 1421426 w 5890422"/>
              <a:gd name="connsiteY2485" fmla="*/ 1135122 h 1458849"/>
              <a:gd name="connsiteX2486" fmla="*/ 1417225 w 5890422"/>
              <a:gd name="connsiteY2486" fmla="*/ 1128722 h 1458849"/>
              <a:gd name="connsiteX2487" fmla="*/ 1449929 w 5890422"/>
              <a:gd name="connsiteY2487" fmla="*/ 1104219 h 1458849"/>
              <a:gd name="connsiteX2488" fmla="*/ 1476333 w 5890422"/>
              <a:gd name="connsiteY2488" fmla="*/ 1075215 h 1458849"/>
              <a:gd name="connsiteX2489" fmla="*/ 1494635 w 5890422"/>
              <a:gd name="connsiteY2489" fmla="*/ 1043711 h 1458849"/>
              <a:gd name="connsiteX2490" fmla="*/ 1503236 w 5890422"/>
              <a:gd name="connsiteY2490" fmla="*/ 1011907 h 1458849"/>
              <a:gd name="connsiteX2491" fmla="*/ 1425026 w 5890422"/>
              <a:gd name="connsiteY2491" fmla="*/ 1011907 h 1458849"/>
              <a:gd name="connsiteX2492" fmla="*/ 1425026 w 5890422"/>
              <a:gd name="connsiteY2492" fmla="*/ 1004706 h 1458849"/>
              <a:gd name="connsiteX2493" fmla="*/ 1503636 w 5890422"/>
              <a:gd name="connsiteY2493" fmla="*/ 1004706 h 1458849"/>
              <a:gd name="connsiteX2494" fmla="*/ 1503636 w 5890422"/>
              <a:gd name="connsiteY2494" fmla="*/ 1003306 h 1458849"/>
              <a:gd name="connsiteX2495" fmla="*/ 650406 w 5890422"/>
              <a:gd name="connsiteY2495" fmla="*/ 957900 h 1458849"/>
              <a:gd name="connsiteX2496" fmla="*/ 654006 w 5890422"/>
              <a:gd name="connsiteY2496" fmla="*/ 963501 h 1458849"/>
              <a:gd name="connsiteX2497" fmla="*/ 641404 w 5890422"/>
              <a:gd name="connsiteY2497" fmla="*/ 971802 h 1458849"/>
              <a:gd name="connsiteX2498" fmla="*/ 628203 w 5890422"/>
              <a:gd name="connsiteY2498" fmla="*/ 977903 h 1458849"/>
              <a:gd name="connsiteX2499" fmla="*/ 628203 w 5890422"/>
              <a:gd name="connsiteY2499" fmla="*/ 1004506 h 1458849"/>
              <a:gd name="connsiteX2500" fmla="*/ 651206 w 5890422"/>
              <a:gd name="connsiteY2500" fmla="*/ 1004506 h 1458849"/>
              <a:gd name="connsiteX2501" fmla="*/ 651206 w 5890422"/>
              <a:gd name="connsiteY2501" fmla="*/ 1010707 h 1458849"/>
              <a:gd name="connsiteX2502" fmla="*/ 628203 w 5890422"/>
              <a:gd name="connsiteY2502" fmla="*/ 1010707 h 1458849"/>
              <a:gd name="connsiteX2503" fmla="*/ 628203 w 5890422"/>
              <a:gd name="connsiteY2503" fmla="*/ 1040111 h 1458849"/>
              <a:gd name="connsiteX2504" fmla="*/ 682009 w 5890422"/>
              <a:gd name="connsiteY2504" fmla="*/ 1040111 h 1458849"/>
              <a:gd name="connsiteX2505" fmla="*/ 682009 w 5890422"/>
              <a:gd name="connsiteY2505" fmla="*/ 1010707 h 1458849"/>
              <a:gd name="connsiteX2506" fmla="*/ 659207 w 5890422"/>
              <a:gd name="connsiteY2506" fmla="*/ 1010707 h 1458849"/>
              <a:gd name="connsiteX2507" fmla="*/ 659207 w 5890422"/>
              <a:gd name="connsiteY2507" fmla="*/ 1004506 h 1458849"/>
              <a:gd name="connsiteX2508" fmla="*/ 682009 w 5890422"/>
              <a:gd name="connsiteY2508" fmla="*/ 1004506 h 1458849"/>
              <a:gd name="connsiteX2509" fmla="*/ 682009 w 5890422"/>
              <a:gd name="connsiteY2509" fmla="*/ 976303 h 1458849"/>
              <a:gd name="connsiteX2510" fmla="*/ 658607 w 5890422"/>
              <a:gd name="connsiteY2510" fmla="*/ 976303 h 1458849"/>
              <a:gd name="connsiteX2511" fmla="*/ 658607 w 5890422"/>
              <a:gd name="connsiteY2511" fmla="*/ 970102 h 1458849"/>
              <a:gd name="connsiteX2512" fmla="*/ 688610 w 5890422"/>
              <a:gd name="connsiteY2512" fmla="*/ 970102 h 1458849"/>
              <a:gd name="connsiteX2513" fmla="*/ 688610 w 5890422"/>
              <a:gd name="connsiteY2513" fmla="*/ 1046311 h 1458849"/>
              <a:gd name="connsiteX2514" fmla="*/ 621602 w 5890422"/>
              <a:gd name="connsiteY2514" fmla="*/ 1046311 h 1458849"/>
              <a:gd name="connsiteX2515" fmla="*/ 621602 w 5890422"/>
              <a:gd name="connsiteY2515" fmla="*/ 973302 h 1458849"/>
              <a:gd name="connsiteX2516" fmla="*/ 636404 w 5890422"/>
              <a:gd name="connsiteY2516" fmla="*/ 966901 h 1458849"/>
              <a:gd name="connsiteX2517" fmla="*/ 650406 w 5890422"/>
              <a:gd name="connsiteY2517" fmla="*/ 957900 h 1458849"/>
              <a:gd name="connsiteX2518" fmla="*/ 512465 w 5890422"/>
              <a:gd name="connsiteY2518" fmla="*/ 957900 h 1458849"/>
              <a:gd name="connsiteX2519" fmla="*/ 519065 w 5890422"/>
              <a:gd name="connsiteY2519" fmla="*/ 958300 h 1458849"/>
              <a:gd name="connsiteX2520" fmla="*/ 519065 w 5890422"/>
              <a:gd name="connsiteY2520" fmla="*/ 994105 h 1458849"/>
              <a:gd name="connsiteX2521" fmla="*/ 559070 w 5890422"/>
              <a:gd name="connsiteY2521" fmla="*/ 994105 h 1458849"/>
              <a:gd name="connsiteX2522" fmla="*/ 559070 w 5890422"/>
              <a:gd name="connsiteY2522" fmla="*/ 965901 h 1458849"/>
              <a:gd name="connsiteX2523" fmla="*/ 565471 w 5890422"/>
              <a:gd name="connsiteY2523" fmla="*/ 966301 h 1458849"/>
              <a:gd name="connsiteX2524" fmla="*/ 565471 w 5890422"/>
              <a:gd name="connsiteY2524" fmla="*/ 1000706 h 1458849"/>
              <a:gd name="connsiteX2525" fmla="*/ 465859 w 5890422"/>
              <a:gd name="connsiteY2525" fmla="*/ 1000706 h 1458849"/>
              <a:gd name="connsiteX2526" fmla="*/ 465859 w 5890422"/>
              <a:gd name="connsiteY2526" fmla="*/ 965901 h 1458849"/>
              <a:gd name="connsiteX2527" fmla="*/ 472259 w 5890422"/>
              <a:gd name="connsiteY2527" fmla="*/ 966301 h 1458849"/>
              <a:gd name="connsiteX2528" fmla="*/ 472259 w 5890422"/>
              <a:gd name="connsiteY2528" fmla="*/ 994105 h 1458849"/>
              <a:gd name="connsiteX2529" fmla="*/ 512465 w 5890422"/>
              <a:gd name="connsiteY2529" fmla="*/ 994105 h 1458849"/>
              <a:gd name="connsiteX2530" fmla="*/ 3146336 w 5890422"/>
              <a:gd name="connsiteY2530" fmla="*/ 957500 h 1458849"/>
              <a:gd name="connsiteX2531" fmla="*/ 3153737 w 5890422"/>
              <a:gd name="connsiteY2531" fmla="*/ 957900 h 1458849"/>
              <a:gd name="connsiteX2532" fmla="*/ 3153737 w 5890422"/>
              <a:gd name="connsiteY2532" fmla="*/ 1000506 h 1458849"/>
              <a:gd name="connsiteX2533" fmla="*/ 3224146 w 5890422"/>
              <a:gd name="connsiteY2533" fmla="*/ 1000506 h 1458849"/>
              <a:gd name="connsiteX2534" fmla="*/ 3224146 w 5890422"/>
              <a:gd name="connsiteY2534" fmla="*/ 1007506 h 1458849"/>
              <a:gd name="connsiteX2535" fmla="*/ 3153737 w 5890422"/>
              <a:gd name="connsiteY2535" fmla="*/ 1007506 h 1458849"/>
              <a:gd name="connsiteX2536" fmla="*/ 3153737 w 5890422"/>
              <a:gd name="connsiteY2536" fmla="*/ 1055512 h 1458849"/>
              <a:gd name="connsiteX2537" fmla="*/ 3217345 w 5890422"/>
              <a:gd name="connsiteY2537" fmla="*/ 1055512 h 1458849"/>
              <a:gd name="connsiteX2538" fmla="*/ 3217345 w 5890422"/>
              <a:gd name="connsiteY2538" fmla="*/ 1062513 h 1458849"/>
              <a:gd name="connsiteX2539" fmla="*/ 3153737 w 5890422"/>
              <a:gd name="connsiteY2539" fmla="*/ 1062513 h 1458849"/>
              <a:gd name="connsiteX2540" fmla="*/ 3153737 w 5890422"/>
              <a:gd name="connsiteY2540" fmla="*/ 1117520 h 1458849"/>
              <a:gd name="connsiteX2541" fmla="*/ 3233748 w 5890422"/>
              <a:gd name="connsiteY2541" fmla="*/ 1117520 h 1458849"/>
              <a:gd name="connsiteX2542" fmla="*/ 3233748 w 5890422"/>
              <a:gd name="connsiteY2542" fmla="*/ 1124521 h 1458849"/>
              <a:gd name="connsiteX2543" fmla="*/ 3063326 w 5890422"/>
              <a:gd name="connsiteY2543" fmla="*/ 1124521 h 1458849"/>
              <a:gd name="connsiteX2544" fmla="*/ 3063326 w 5890422"/>
              <a:gd name="connsiteY2544" fmla="*/ 1117520 h 1458849"/>
              <a:gd name="connsiteX2545" fmla="*/ 3146336 w 5890422"/>
              <a:gd name="connsiteY2545" fmla="*/ 1117520 h 1458849"/>
              <a:gd name="connsiteX2546" fmla="*/ 3146336 w 5890422"/>
              <a:gd name="connsiteY2546" fmla="*/ 1062513 h 1458849"/>
              <a:gd name="connsiteX2547" fmla="*/ 3083529 w 5890422"/>
              <a:gd name="connsiteY2547" fmla="*/ 1062513 h 1458849"/>
              <a:gd name="connsiteX2548" fmla="*/ 3083529 w 5890422"/>
              <a:gd name="connsiteY2548" fmla="*/ 1055512 h 1458849"/>
              <a:gd name="connsiteX2549" fmla="*/ 3146336 w 5890422"/>
              <a:gd name="connsiteY2549" fmla="*/ 1055512 h 1458849"/>
              <a:gd name="connsiteX2550" fmla="*/ 3146336 w 5890422"/>
              <a:gd name="connsiteY2550" fmla="*/ 1007506 h 1458849"/>
              <a:gd name="connsiteX2551" fmla="*/ 3093530 w 5890422"/>
              <a:gd name="connsiteY2551" fmla="*/ 1007506 h 1458849"/>
              <a:gd name="connsiteX2552" fmla="*/ 3082528 w 5890422"/>
              <a:gd name="connsiteY2552" fmla="*/ 1028309 h 1458849"/>
              <a:gd name="connsiteX2553" fmla="*/ 3068927 w 5890422"/>
              <a:gd name="connsiteY2553" fmla="*/ 1048512 h 1458849"/>
              <a:gd name="connsiteX2554" fmla="*/ 3063126 w 5890422"/>
              <a:gd name="connsiteY2554" fmla="*/ 1044711 h 1458849"/>
              <a:gd name="connsiteX2555" fmla="*/ 3075428 w 5890422"/>
              <a:gd name="connsiteY2555" fmla="*/ 1026509 h 1458849"/>
              <a:gd name="connsiteX2556" fmla="*/ 3085629 w 5890422"/>
              <a:gd name="connsiteY2556" fmla="*/ 1008007 h 1458849"/>
              <a:gd name="connsiteX2557" fmla="*/ 3094130 w 5890422"/>
              <a:gd name="connsiteY2557" fmla="*/ 988204 h 1458849"/>
              <a:gd name="connsiteX2558" fmla="*/ 3101331 w 5890422"/>
              <a:gd name="connsiteY2558" fmla="*/ 966501 h 1458849"/>
              <a:gd name="connsiteX2559" fmla="*/ 3108132 w 5890422"/>
              <a:gd name="connsiteY2559" fmla="*/ 968301 h 1458849"/>
              <a:gd name="connsiteX2560" fmla="*/ 3102731 w 5890422"/>
              <a:gd name="connsiteY2560" fmla="*/ 985204 h 1458849"/>
              <a:gd name="connsiteX2561" fmla="*/ 3096730 w 5890422"/>
              <a:gd name="connsiteY2561" fmla="*/ 1000506 h 1458849"/>
              <a:gd name="connsiteX2562" fmla="*/ 3146336 w 5890422"/>
              <a:gd name="connsiteY2562" fmla="*/ 1000506 h 1458849"/>
              <a:gd name="connsiteX2563" fmla="*/ 1067058 w 5890422"/>
              <a:gd name="connsiteY2563" fmla="*/ 957500 h 1458849"/>
              <a:gd name="connsiteX2564" fmla="*/ 1073658 w 5890422"/>
              <a:gd name="connsiteY2564" fmla="*/ 957900 h 1458849"/>
              <a:gd name="connsiteX2565" fmla="*/ 1073658 w 5890422"/>
              <a:gd name="connsiteY2565" fmla="*/ 962501 h 1458849"/>
              <a:gd name="connsiteX2566" fmla="*/ 1073558 w 5890422"/>
              <a:gd name="connsiteY2566" fmla="*/ 972002 h 1458849"/>
              <a:gd name="connsiteX2567" fmla="*/ 1073358 w 5890422"/>
              <a:gd name="connsiteY2567" fmla="*/ 984604 h 1458849"/>
              <a:gd name="connsiteX2568" fmla="*/ 1073058 w 5890422"/>
              <a:gd name="connsiteY2568" fmla="*/ 998705 h 1458849"/>
              <a:gd name="connsiteX2569" fmla="*/ 1133266 w 5890422"/>
              <a:gd name="connsiteY2569" fmla="*/ 998705 h 1458849"/>
              <a:gd name="connsiteX2570" fmla="*/ 1133266 w 5890422"/>
              <a:gd name="connsiteY2570" fmla="*/ 1110519 h 1458849"/>
              <a:gd name="connsiteX2571" fmla="*/ 1136066 w 5890422"/>
              <a:gd name="connsiteY2571" fmla="*/ 1120021 h 1458849"/>
              <a:gd name="connsiteX2572" fmla="*/ 1145867 w 5890422"/>
              <a:gd name="connsiteY2572" fmla="*/ 1122921 h 1458849"/>
              <a:gd name="connsiteX2573" fmla="*/ 1157669 w 5890422"/>
              <a:gd name="connsiteY2573" fmla="*/ 1122921 h 1458849"/>
              <a:gd name="connsiteX2574" fmla="*/ 1164770 w 5890422"/>
              <a:gd name="connsiteY2574" fmla="*/ 1122121 h 1458849"/>
              <a:gd name="connsiteX2575" fmla="*/ 1169170 w 5890422"/>
              <a:gd name="connsiteY2575" fmla="*/ 1120221 h 1458849"/>
              <a:gd name="connsiteX2576" fmla="*/ 1171571 w 5890422"/>
              <a:gd name="connsiteY2576" fmla="*/ 1116520 h 1458849"/>
              <a:gd name="connsiteX2577" fmla="*/ 1172871 w 5890422"/>
              <a:gd name="connsiteY2577" fmla="*/ 1110519 h 1458849"/>
              <a:gd name="connsiteX2578" fmla="*/ 1173471 w 5890422"/>
              <a:gd name="connsiteY2578" fmla="*/ 1104319 h 1458849"/>
              <a:gd name="connsiteX2579" fmla="*/ 1174271 w 5890422"/>
              <a:gd name="connsiteY2579" fmla="*/ 1096118 h 1458849"/>
              <a:gd name="connsiteX2580" fmla="*/ 1174971 w 5890422"/>
              <a:gd name="connsiteY2580" fmla="*/ 1088317 h 1458849"/>
              <a:gd name="connsiteX2581" fmla="*/ 1175271 w 5890422"/>
              <a:gd name="connsiteY2581" fmla="*/ 1083516 h 1458849"/>
              <a:gd name="connsiteX2582" fmla="*/ 1181872 w 5890422"/>
              <a:gd name="connsiteY2582" fmla="*/ 1085716 h 1458849"/>
              <a:gd name="connsiteX2583" fmla="*/ 1181572 w 5890422"/>
              <a:gd name="connsiteY2583" fmla="*/ 1090817 h 1458849"/>
              <a:gd name="connsiteX2584" fmla="*/ 1180872 w 5890422"/>
              <a:gd name="connsiteY2584" fmla="*/ 1098318 h 1458849"/>
              <a:gd name="connsiteX2585" fmla="*/ 1179972 w 5890422"/>
              <a:gd name="connsiteY2585" fmla="*/ 1106219 h 1458849"/>
              <a:gd name="connsiteX2586" fmla="*/ 1179272 w 5890422"/>
              <a:gd name="connsiteY2586" fmla="*/ 1112320 h 1458849"/>
              <a:gd name="connsiteX2587" fmla="*/ 1177471 w 5890422"/>
              <a:gd name="connsiteY2587" fmla="*/ 1120621 h 1458849"/>
              <a:gd name="connsiteX2588" fmla="*/ 1173971 w 5890422"/>
              <a:gd name="connsiteY2588" fmla="*/ 1125921 h 1458849"/>
              <a:gd name="connsiteX2589" fmla="*/ 1167970 w 5890422"/>
              <a:gd name="connsiteY2589" fmla="*/ 1128822 h 1458849"/>
              <a:gd name="connsiteX2590" fmla="*/ 1158469 w 5890422"/>
              <a:gd name="connsiteY2590" fmla="*/ 1129922 h 1458849"/>
              <a:gd name="connsiteX2591" fmla="*/ 1144867 w 5890422"/>
              <a:gd name="connsiteY2591" fmla="*/ 1129922 h 1458849"/>
              <a:gd name="connsiteX2592" fmla="*/ 1131066 w 5890422"/>
              <a:gd name="connsiteY2592" fmla="*/ 1125821 h 1458849"/>
              <a:gd name="connsiteX2593" fmla="*/ 1126665 w 5890422"/>
              <a:gd name="connsiteY2593" fmla="*/ 1111319 h 1458849"/>
              <a:gd name="connsiteX2594" fmla="*/ 1126665 w 5890422"/>
              <a:gd name="connsiteY2594" fmla="*/ 1005506 h 1458849"/>
              <a:gd name="connsiteX2595" fmla="*/ 1072858 w 5890422"/>
              <a:gd name="connsiteY2595" fmla="*/ 1005506 h 1458849"/>
              <a:gd name="connsiteX2596" fmla="*/ 1072758 w 5890422"/>
              <a:gd name="connsiteY2596" fmla="*/ 1009107 h 1458849"/>
              <a:gd name="connsiteX2597" fmla="*/ 1072658 w 5890422"/>
              <a:gd name="connsiteY2597" fmla="*/ 1012707 h 1458849"/>
              <a:gd name="connsiteX2598" fmla="*/ 1071558 w 5890422"/>
              <a:gd name="connsiteY2598" fmla="*/ 1035310 h 1458849"/>
              <a:gd name="connsiteX2599" fmla="*/ 1069458 w 5890422"/>
              <a:gd name="connsiteY2599" fmla="*/ 1054512 h 1458849"/>
              <a:gd name="connsiteX2600" fmla="*/ 1091461 w 5890422"/>
              <a:gd name="connsiteY2600" fmla="*/ 1067214 h 1458849"/>
              <a:gd name="connsiteX2601" fmla="*/ 1109863 w 5890422"/>
              <a:gd name="connsiteY2601" fmla="*/ 1078315 h 1458849"/>
              <a:gd name="connsiteX2602" fmla="*/ 1106463 w 5890422"/>
              <a:gd name="connsiteY2602" fmla="*/ 1084916 h 1458849"/>
              <a:gd name="connsiteX2603" fmla="*/ 1089060 w 5890422"/>
              <a:gd name="connsiteY2603" fmla="*/ 1073915 h 1458849"/>
              <a:gd name="connsiteX2604" fmla="*/ 1068258 w 5890422"/>
              <a:gd name="connsiteY2604" fmla="*/ 1061513 h 1458849"/>
              <a:gd name="connsiteX2605" fmla="*/ 1061557 w 5890422"/>
              <a:gd name="connsiteY2605" fmla="*/ 1083416 h 1458849"/>
              <a:gd name="connsiteX2606" fmla="*/ 1050656 w 5890422"/>
              <a:gd name="connsiteY2606" fmla="*/ 1101718 h 1458849"/>
              <a:gd name="connsiteX2607" fmla="*/ 1034654 w 5890422"/>
              <a:gd name="connsiteY2607" fmla="*/ 1118720 h 1458849"/>
              <a:gd name="connsiteX2608" fmla="*/ 1012651 w 5890422"/>
              <a:gd name="connsiteY2608" fmla="*/ 1136723 h 1458849"/>
              <a:gd name="connsiteX2609" fmla="*/ 1008450 w 5890422"/>
              <a:gd name="connsiteY2609" fmla="*/ 1131322 h 1458849"/>
              <a:gd name="connsiteX2610" fmla="*/ 1029653 w 5890422"/>
              <a:gd name="connsiteY2610" fmla="*/ 1114120 h 1458849"/>
              <a:gd name="connsiteX2611" fmla="*/ 1045055 w 5890422"/>
              <a:gd name="connsiteY2611" fmla="*/ 1097718 h 1458849"/>
              <a:gd name="connsiteX2612" fmla="*/ 1055456 w 5890422"/>
              <a:gd name="connsiteY2612" fmla="*/ 1079716 h 1458849"/>
              <a:gd name="connsiteX2613" fmla="*/ 1061857 w 5890422"/>
              <a:gd name="connsiteY2613" fmla="*/ 1057913 h 1458849"/>
              <a:gd name="connsiteX2614" fmla="*/ 1038754 w 5890422"/>
              <a:gd name="connsiteY2614" fmla="*/ 1045111 h 1458849"/>
              <a:gd name="connsiteX2615" fmla="*/ 1021052 w 5890422"/>
              <a:gd name="connsiteY2615" fmla="*/ 1036110 h 1458849"/>
              <a:gd name="connsiteX2616" fmla="*/ 1024052 w 5890422"/>
              <a:gd name="connsiteY2616" fmla="*/ 1030109 h 1458849"/>
              <a:gd name="connsiteX2617" fmla="*/ 1040854 w 5890422"/>
              <a:gd name="connsiteY2617" fmla="*/ 1038810 h 1458849"/>
              <a:gd name="connsiteX2618" fmla="*/ 1063057 w 5890422"/>
              <a:gd name="connsiteY2618" fmla="*/ 1050912 h 1458849"/>
              <a:gd name="connsiteX2619" fmla="*/ 1064857 w 5890422"/>
              <a:gd name="connsiteY2619" fmla="*/ 1033310 h 1458849"/>
              <a:gd name="connsiteX2620" fmla="*/ 1065857 w 5890422"/>
              <a:gd name="connsiteY2620" fmla="*/ 1012507 h 1458849"/>
              <a:gd name="connsiteX2621" fmla="*/ 1065957 w 5890422"/>
              <a:gd name="connsiteY2621" fmla="*/ 1009107 h 1458849"/>
              <a:gd name="connsiteX2622" fmla="*/ 1066058 w 5890422"/>
              <a:gd name="connsiteY2622" fmla="*/ 1005506 h 1458849"/>
              <a:gd name="connsiteX2623" fmla="*/ 1013651 w 5890422"/>
              <a:gd name="connsiteY2623" fmla="*/ 1005506 h 1458849"/>
              <a:gd name="connsiteX2624" fmla="*/ 1013651 w 5890422"/>
              <a:gd name="connsiteY2624" fmla="*/ 998705 h 1458849"/>
              <a:gd name="connsiteX2625" fmla="*/ 1066257 w 5890422"/>
              <a:gd name="connsiteY2625" fmla="*/ 998705 h 1458849"/>
              <a:gd name="connsiteX2626" fmla="*/ 4728306 w 5890422"/>
              <a:gd name="connsiteY2626" fmla="*/ 957100 h 1458849"/>
              <a:gd name="connsiteX2627" fmla="*/ 4735306 w 5890422"/>
              <a:gd name="connsiteY2627" fmla="*/ 958500 h 1458849"/>
              <a:gd name="connsiteX2628" fmla="*/ 4733606 w 5890422"/>
              <a:gd name="connsiteY2628" fmla="*/ 966101 h 1458849"/>
              <a:gd name="connsiteX2629" fmla="*/ 4731306 w 5890422"/>
              <a:gd name="connsiteY2629" fmla="*/ 974702 h 1458849"/>
              <a:gd name="connsiteX2630" fmla="*/ 4728806 w 5890422"/>
              <a:gd name="connsiteY2630" fmla="*/ 983504 h 1458849"/>
              <a:gd name="connsiteX2631" fmla="*/ 4726106 w 5890422"/>
              <a:gd name="connsiteY2631" fmla="*/ 991704 h 1458849"/>
              <a:gd name="connsiteX2632" fmla="*/ 4760310 w 5890422"/>
              <a:gd name="connsiteY2632" fmla="*/ 991704 h 1458849"/>
              <a:gd name="connsiteX2633" fmla="*/ 4760310 w 5890422"/>
              <a:gd name="connsiteY2633" fmla="*/ 1128322 h 1458849"/>
              <a:gd name="connsiteX2634" fmla="*/ 4698302 w 5890422"/>
              <a:gd name="connsiteY2634" fmla="*/ 1128322 h 1458849"/>
              <a:gd name="connsiteX2635" fmla="*/ 4698302 w 5890422"/>
              <a:gd name="connsiteY2635" fmla="*/ 991704 h 1458849"/>
              <a:gd name="connsiteX2636" fmla="*/ 4718904 w 5890422"/>
              <a:gd name="connsiteY2636" fmla="*/ 991704 h 1458849"/>
              <a:gd name="connsiteX2637" fmla="*/ 4721604 w 5890422"/>
              <a:gd name="connsiteY2637" fmla="*/ 983403 h 1458849"/>
              <a:gd name="connsiteX2638" fmla="*/ 4724205 w 5890422"/>
              <a:gd name="connsiteY2638" fmla="*/ 974302 h 1458849"/>
              <a:gd name="connsiteX2639" fmla="*/ 4726505 w 5890422"/>
              <a:gd name="connsiteY2639" fmla="*/ 965201 h 1458849"/>
              <a:gd name="connsiteX2640" fmla="*/ 4728306 w 5890422"/>
              <a:gd name="connsiteY2640" fmla="*/ 957100 h 1458849"/>
              <a:gd name="connsiteX2641" fmla="*/ 3559388 w 5890422"/>
              <a:gd name="connsiteY2641" fmla="*/ 957100 h 1458849"/>
              <a:gd name="connsiteX2642" fmla="*/ 3565589 w 5890422"/>
              <a:gd name="connsiteY2642" fmla="*/ 958700 h 1458849"/>
              <a:gd name="connsiteX2643" fmla="*/ 3557588 w 5890422"/>
              <a:gd name="connsiteY2643" fmla="*/ 986704 h 1458849"/>
              <a:gd name="connsiteX2644" fmla="*/ 3628797 w 5890422"/>
              <a:gd name="connsiteY2644" fmla="*/ 986704 h 1458849"/>
              <a:gd name="connsiteX2645" fmla="*/ 3628797 w 5890422"/>
              <a:gd name="connsiteY2645" fmla="*/ 993105 h 1458849"/>
              <a:gd name="connsiteX2646" fmla="*/ 3555588 w 5890422"/>
              <a:gd name="connsiteY2646" fmla="*/ 993105 h 1458849"/>
              <a:gd name="connsiteX2647" fmla="*/ 3550287 w 5890422"/>
              <a:gd name="connsiteY2647" fmla="*/ 1008307 h 1458849"/>
              <a:gd name="connsiteX2648" fmla="*/ 3544986 w 5890422"/>
              <a:gd name="connsiteY2648" fmla="*/ 1022808 h 1458849"/>
              <a:gd name="connsiteX2649" fmla="*/ 3539886 w 5890422"/>
              <a:gd name="connsiteY2649" fmla="*/ 1035810 h 1458849"/>
              <a:gd name="connsiteX2650" fmla="*/ 3535385 w 5890422"/>
              <a:gd name="connsiteY2650" fmla="*/ 1046311 h 1458849"/>
              <a:gd name="connsiteX2651" fmla="*/ 3573390 w 5890422"/>
              <a:gd name="connsiteY2651" fmla="*/ 1046311 h 1458849"/>
              <a:gd name="connsiteX2652" fmla="*/ 3573390 w 5890422"/>
              <a:gd name="connsiteY2652" fmla="*/ 1007907 h 1458849"/>
              <a:gd name="connsiteX2653" fmla="*/ 3580391 w 5890422"/>
              <a:gd name="connsiteY2653" fmla="*/ 1008307 h 1458849"/>
              <a:gd name="connsiteX2654" fmla="*/ 3580391 w 5890422"/>
              <a:gd name="connsiteY2654" fmla="*/ 1046311 h 1458849"/>
              <a:gd name="connsiteX2655" fmla="*/ 3626596 w 5890422"/>
              <a:gd name="connsiteY2655" fmla="*/ 1046311 h 1458849"/>
              <a:gd name="connsiteX2656" fmla="*/ 3626596 w 5890422"/>
              <a:gd name="connsiteY2656" fmla="*/ 1052912 h 1458849"/>
              <a:gd name="connsiteX2657" fmla="*/ 3580391 w 5890422"/>
              <a:gd name="connsiteY2657" fmla="*/ 1052912 h 1458849"/>
              <a:gd name="connsiteX2658" fmla="*/ 3580391 w 5890422"/>
              <a:gd name="connsiteY2658" fmla="*/ 1113120 h 1458849"/>
              <a:gd name="connsiteX2659" fmla="*/ 3579290 w 5890422"/>
              <a:gd name="connsiteY2659" fmla="*/ 1121721 h 1458849"/>
              <a:gd name="connsiteX2660" fmla="*/ 3575790 w 5890422"/>
              <a:gd name="connsiteY2660" fmla="*/ 1127221 h 1458849"/>
              <a:gd name="connsiteX2661" fmla="*/ 3569489 w 5890422"/>
              <a:gd name="connsiteY2661" fmla="*/ 1130322 h 1458849"/>
              <a:gd name="connsiteX2662" fmla="*/ 3559788 w 5890422"/>
              <a:gd name="connsiteY2662" fmla="*/ 1131722 h 1458849"/>
              <a:gd name="connsiteX2663" fmla="*/ 3544386 w 5890422"/>
              <a:gd name="connsiteY2663" fmla="*/ 1132722 h 1458849"/>
              <a:gd name="connsiteX2664" fmla="*/ 3542386 w 5890422"/>
              <a:gd name="connsiteY2664" fmla="*/ 1126121 h 1458849"/>
              <a:gd name="connsiteX2665" fmla="*/ 3558388 w 5890422"/>
              <a:gd name="connsiteY2665" fmla="*/ 1125321 h 1458849"/>
              <a:gd name="connsiteX2666" fmla="*/ 3565789 w 5890422"/>
              <a:gd name="connsiteY2666" fmla="*/ 1124421 h 1458849"/>
              <a:gd name="connsiteX2667" fmla="*/ 3570389 w 5890422"/>
              <a:gd name="connsiteY2667" fmla="*/ 1122221 h 1458849"/>
              <a:gd name="connsiteX2668" fmla="*/ 3572690 w 5890422"/>
              <a:gd name="connsiteY2668" fmla="*/ 1118120 h 1458849"/>
              <a:gd name="connsiteX2669" fmla="*/ 3573390 w 5890422"/>
              <a:gd name="connsiteY2669" fmla="*/ 1111519 h 1458849"/>
              <a:gd name="connsiteX2670" fmla="*/ 3573390 w 5890422"/>
              <a:gd name="connsiteY2670" fmla="*/ 1052912 h 1458849"/>
              <a:gd name="connsiteX2671" fmla="*/ 3528184 w 5890422"/>
              <a:gd name="connsiteY2671" fmla="*/ 1052912 h 1458849"/>
              <a:gd name="connsiteX2672" fmla="*/ 3528184 w 5890422"/>
              <a:gd name="connsiteY2672" fmla="*/ 1046311 h 1458849"/>
              <a:gd name="connsiteX2673" fmla="*/ 3532685 w 5890422"/>
              <a:gd name="connsiteY2673" fmla="*/ 1035910 h 1458849"/>
              <a:gd name="connsiteX2674" fmla="*/ 3537885 w 5890422"/>
              <a:gd name="connsiteY2674" fmla="*/ 1023008 h 1458849"/>
              <a:gd name="connsiteX2675" fmla="*/ 3543286 w 5890422"/>
              <a:gd name="connsiteY2675" fmla="*/ 1008407 h 1458849"/>
              <a:gd name="connsiteX2676" fmla="*/ 3548587 w 5890422"/>
              <a:gd name="connsiteY2676" fmla="*/ 993105 h 1458849"/>
              <a:gd name="connsiteX2677" fmla="*/ 3523584 w 5890422"/>
              <a:gd name="connsiteY2677" fmla="*/ 993105 h 1458849"/>
              <a:gd name="connsiteX2678" fmla="*/ 3523584 w 5890422"/>
              <a:gd name="connsiteY2678" fmla="*/ 986704 h 1458849"/>
              <a:gd name="connsiteX2679" fmla="*/ 3550587 w 5890422"/>
              <a:gd name="connsiteY2679" fmla="*/ 986704 h 1458849"/>
              <a:gd name="connsiteX2680" fmla="*/ 3555588 w 5890422"/>
              <a:gd name="connsiteY2680" fmla="*/ 970802 h 1458849"/>
              <a:gd name="connsiteX2681" fmla="*/ 3559388 w 5890422"/>
              <a:gd name="connsiteY2681" fmla="*/ 957100 h 1458849"/>
              <a:gd name="connsiteX2682" fmla="*/ 2762165 w 5890422"/>
              <a:gd name="connsiteY2682" fmla="*/ 957100 h 1458849"/>
              <a:gd name="connsiteX2683" fmla="*/ 2769166 w 5890422"/>
              <a:gd name="connsiteY2683" fmla="*/ 957500 h 1458849"/>
              <a:gd name="connsiteX2684" fmla="*/ 2769166 w 5890422"/>
              <a:gd name="connsiteY2684" fmla="*/ 995705 h 1458849"/>
              <a:gd name="connsiteX2685" fmla="*/ 2814371 w 5890422"/>
              <a:gd name="connsiteY2685" fmla="*/ 995705 h 1458849"/>
              <a:gd name="connsiteX2686" fmla="*/ 2814371 w 5890422"/>
              <a:gd name="connsiteY2686" fmla="*/ 1002506 h 1458849"/>
              <a:gd name="connsiteX2687" fmla="*/ 2769166 w 5890422"/>
              <a:gd name="connsiteY2687" fmla="*/ 1002506 h 1458849"/>
              <a:gd name="connsiteX2688" fmla="*/ 2769166 w 5890422"/>
              <a:gd name="connsiteY2688" fmla="*/ 1041911 h 1458849"/>
              <a:gd name="connsiteX2689" fmla="*/ 2821572 w 5890422"/>
              <a:gd name="connsiteY2689" fmla="*/ 1041911 h 1458849"/>
              <a:gd name="connsiteX2690" fmla="*/ 2821572 w 5890422"/>
              <a:gd name="connsiteY2690" fmla="*/ 1048712 h 1458849"/>
              <a:gd name="connsiteX2691" fmla="*/ 2770565 w 5890422"/>
              <a:gd name="connsiteY2691" fmla="*/ 1048712 h 1458849"/>
              <a:gd name="connsiteX2692" fmla="*/ 2794269 w 5890422"/>
              <a:gd name="connsiteY2692" fmla="*/ 1084616 h 1458849"/>
              <a:gd name="connsiteX2693" fmla="*/ 2827973 w 5890422"/>
              <a:gd name="connsiteY2693" fmla="*/ 1113920 h 1458849"/>
              <a:gd name="connsiteX2694" fmla="*/ 2823772 w 5890422"/>
              <a:gd name="connsiteY2694" fmla="*/ 1119120 h 1458849"/>
              <a:gd name="connsiteX2695" fmla="*/ 2791969 w 5890422"/>
              <a:gd name="connsiteY2695" fmla="*/ 1091717 h 1458849"/>
              <a:gd name="connsiteX2696" fmla="*/ 2769166 w 5890422"/>
              <a:gd name="connsiteY2696" fmla="*/ 1058713 h 1458849"/>
              <a:gd name="connsiteX2697" fmla="*/ 2769166 w 5890422"/>
              <a:gd name="connsiteY2697" fmla="*/ 1135923 h 1458849"/>
              <a:gd name="connsiteX2698" fmla="*/ 2762165 w 5890422"/>
              <a:gd name="connsiteY2698" fmla="*/ 1135923 h 1458849"/>
              <a:gd name="connsiteX2699" fmla="*/ 2762165 w 5890422"/>
              <a:gd name="connsiteY2699" fmla="*/ 1057913 h 1458849"/>
              <a:gd name="connsiteX2700" fmla="*/ 2737462 w 5890422"/>
              <a:gd name="connsiteY2700" fmla="*/ 1095417 h 1458849"/>
              <a:gd name="connsiteX2701" fmla="*/ 2702957 w 5890422"/>
              <a:gd name="connsiteY2701" fmla="*/ 1125921 h 1458849"/>
              <a:gd name="connsiteX2702" fmla="*/ 2698556 w 5890422"/>
              <a:gd name="connsiteY2702" fmla="*/ 1120321 h 1458849"/>
              <a:gd name="connsiteX2703" fmla="*/ 2734261 w 5890422"/>
              <a:gd name="connsiteY2703" fmla="*/ 1089017 h 1458849"/>
              <a:gd name="connsiteX2704" fmla="*/ 2759964 w 5890422"/>
              <a:gd name="connsiteY2704" fmla="*/ 1048712 h 1458849"/>
              <a:gd name="connsiteX2705" fmla="*/ 2710358 w 5890422"/>
              <a:gd name="connsiteY2705" fmla="*/ 1048712 h 1458849"/>
              <a:gd name="connsiteX2706" fmla="*/ 2710358 w 5890422"/>
              <a:gd name="connsiteY2706" fmla="*/ 1041911 h 1458849"/>
              <a:gd name="connsiteX2707" fmla="*/ 2762165 w 5890422"/>
              <a:gd name="connsiteY2707" fmla="*/ 1041911 h 1458849"/>
              <a:gd name="connsiteX2708" fmla="*/ 2762165 w 5890422"/>
              <a:gd name="connsiteY2708" fmla="*/ 1002506 h 1458849"/>
              <a:gd name="connsiteX2709" fmla="*/ 2730361 w 5890422"/>
              <a:gd name="connsiteY2709" fmla="*/ 1002506 h 1458849"/>
              <a:gd name="connsiteX2710" fmla="*/ 2724760 w 5890422"/>
              <a:gd name="connsiteY2710" fmla="*/ 1017208 h 1458849"/>
              <a:gd name="connsiteX2711" fmla="*/ 2718959 w 5890422"/>
              <a:gd name="connsiteY2711" fmla="*/ 1030709 h 1458849"/>
              <a:gd name="connsiteX2712" fmla="*/ 2712559 w 5890422"/>
              <a:gd name="connsiteY2712" fmla="*/ 1028309 h 1458849"/>
              <a:gd name="connsiteX2713" fmla="*/ 2723860 w 5890422"/>
              <a:gd name="connsiteY2713" fmla="*/ 1000706 h 1458849"/>
              <a:gd name="connsiteX2714" fmla="*/ 2732761 w 5890422"/>
              <a:gd name="connsiteY2714" fmla="*/ 968902 h 1458849"/>
              <a:gd name="connsiteX2715" fmla="*/ 2739162 w 5890422"/>
              <a:gd name="connsiteY2715" fmla="*/ 970302 h 1458849"/>
              <a:gd name="connsiteX2716" fmla="*/ 2736061 w 5890422"/>
              <a:gd name="connsiteY2716" fmla="*/ 983103 h 1458849"/>
              <a:gd name="connsiteX2717" fmla="*/ 2732561 w 5890422"/>
              <a:gd name="connsiteY2717" fmla="*/ 995705 h 1458849"/>
              <a:gd name="connsiteX2718" fmla="*/ 2762165 w 5890422"/>
              <a:gd name="connsiteY2718" fmla="*/ 995705 h 1458849"/>
              <a:gd name="connsiteX2719" fmla="*/ 4161511 w 5890422"/>
              <a:gd name="connsiteY2719" fmla="*/ 956900 h 1458849"/>
              <a:gd name="connsiteX2720" fmla="*/ 4168712 w 5890422"/>
              <a:gd name="connsiteY2720" fmla="*/ 957300 h 1458849"/>
              <a:gd name="connsiteX2721" fmla="*/ 4168712 w 5890422"/>
              <a:gd name="connsiteY2721" fmla="*/ 982303 h 1458849"/>
              <a:gd name="connsiteX2722" fmla="*/ 4245521 w 5890422"/>
              <a:gd name="connsiteY2722" fmla="*/ 982303 h 1458849"/>
              <a:gd name="connsiteX2723" fmla="*/ 4245521 w 5890422"/>
              <a:gd name="connsiteY2723" fmla="*/ 988704 h 1458849"/>
              <a:gd name="connsiteX2724" fmla="*/ 4170912 w 5890422"/>
              <a:gd name="connsiteY2724" fmla="*/ 988704 h 1458849"/>
              <a:gd name="connsiteX2725" fmla="*/ 4186114 w 5890422"/>
              <a:gd name="connsiteY2725" fmla="*/ 1002506 h 1458849"/>
              <a:gd name="connsiteX2726" fmla="*/ 4204016 w 5890422"/>
              <a:gd name="connsiteY2726" fmla="*/ 1015207 h 1458849"/>
              <a:gd name="connsiteX2727" fmla="*/ 4225918 w 5890422"/>
              <a:gd name="connsiteY2727" fmla="*/ 1026909 h 1458849"/>
              <a:gd name="connsiteX2728" fmla="*/ 4252922 w 5890422"/>
              <a:gd name="connsiteY2728" fmla="*/ 1037910 h 1458849"/>
              <a:gd name="connsiteX2729" fmla="*/ 4250522 w 5890422"/>
              <a:gd name="connsiteY2729" fmla="*/ 1044711 h 1458849"/>
              <a:gd name="connsiteX2730" fmla="*/ 4223218 w 5890422"/>
              <a:gd name="connsiteY2730" fmla="*/ 1033210 h 1458849"/>
              <a:gd name="connsiteX2731" fmla="*/ 4201416 w 5890422"/>
              <a:gd name="connsiteY2731" fmla="*/ 1021508 h 1458849"/>
              <a:gd name="connsiteX2732" fmla="*/ 4183714 w 5890422"/>
              <a:gd name="connsiteY2732" fmla="*/ 1009107 h 1458849"/>
              <a:gd name="connsiteX2733" fmla="*/ 4168712 w 5890422"/>
              <a:gd name="connsiteY2733" fmla="*/ 995505 h 1458849"/>
              <a:gd name="connsiteX2734" fmla="*/ 4168712 w 5890422"/>
              <a:gd name="connsiteY2734" fmla="*/ 1036710 h 1458849"/>
              <a:gd name="connsiteX2735" fmla="*/ 4161511 w 5890422"/>
              <a:gd name="connsiteY2735" fmla="*/ 1036710 h 1458849"/>
              <a:gd name="connsiteX2736" fmla="*/ 4161511 w 5890422"/>
              <a:gd name="connsiteY2736" fmla="*/ 994505 h 1458849"/>
              <a:gd name="connsiteX2737" fmla="*/ 4145509 w 5890422"/>
              <a:gd name="connsiteY2737" fmla="*/ 1008807 h 1458849"/>
              <a:gd name="connsiteX2738" fmla="*/ 4127206 w 5890422"/>
              <a:gd name="connsiteY2738" fmla="*/ 1021808 h 1458849"/>
              <a:gd name="connsiteX2739" fmla="*/ 4105404 w 5890422"/>
              <a:gd name="connsiteY2739" fmla="*/ 1034010 h 1458849"/>
              <a:gd name="connsiteX2740" fmla="*/ 4079100 w 5890422"/>
              <a:gd name="connsiteY2740" fmla="*/ 1046111 h 1458849"/>
              <a:gd name="connsiteX2741" fmla="*/ 4076500 w 5890422"/>
              <a:gd name="connsiteY2741" fmla="*/ 1039310 h 1458849"/>
              <a:gd name="connsiteX2742" fmla="*/ 4102904 w 5890422"/>
              <a:gd name="connsiteY2742" fmla="*/ 1027509 h 1458849"/>
              <a:gd name="connsiteX2743" fmla="*/ 4124606 w 5890422"/>
              <a:gd name="connsiteY2743" fmla="*/ 1015608 h 1458849"/>
              <a:gd name="connsiteX2744" fmla="*/ 4142808 w 5890422"/>
              <a:gd name="connsiteY2744" fmla="*/ 1002906 h 1458849"/>
              <a:gd name="connsiteX2745" fmla="*/ 4158710 w 5890422"/>
              <a:gd name="connsiteY2745" fmla="*/ 988704 h 1458849"/>
              <a:gd name="connsiteX2746" fmla="*/ 4084301 w 5890422"/>
              <a:gd name="connsiteY2746" fmla="*/ 988704 h 1458849"/>
              <a:gd name="connsiteX2747" fmla="*/ 4084301 w 5890422"/>
              <a:gd name="connsiteY2747" fmla="*/ 982303 h 1458849"/>
              <a:gd name="connsiteX2748" fmla="*/ 4161511 w 5890422"/>
              <a:gd name="connsiteY2748" fmla="*/ 982303 h 1458849"/>
              <a:gd name="connsiteX2749" fmla="*/ 2881780 w 5890422"/>
              <a:gd name="connsiteY2749" fmla="*/ 956900 h 1458849"/>
              <a:gd name="connsiteX2750" fmla="*/ 2888580 w 5890422"/>
              <a:gd name="connsiteY2750" fmla="*/ 957300 h 1458849"/>
              <a:gd name="connsiteX2751" fmla="*/ 2888580 w 5890422"/>
              <a:gd name="connsiteY2751" fmla="*/ 997705 h 1458849"/>
              <a:gd name="connsiteX2752" fmla="*/ 2914584 w 5890422"/>
              <a:gd name="connsiteY2752" fmla="*/ 997705 h 1458849"/>
              <a:gd name="connsiteX2753" fmla="*/ 2914584 w 5890422"/>
              <a:gd name="connsiteY2753" fmla="*/ 1004506 h 1458849"/>
              <a:gd name="connsiteX2754" fmla="*/ 2888580 w 5890422"/>
              <a:gd name="connsiteY2754" fmla="*/ 1004506 h 1458849"/>
              <a:gd name="connsiteX2755" fmla="*/ 2888580 w 5890422"/>
              <a:gd name="connsiteY2755" fmla="*/ 1041111 h 1458849"/>
              <a:gd name="connsiteX2756" fmla="*/ 2901082 w 5890422"/>
              <a:gd name="connsiteY2756" fmla="*/ 1035610 h 1458849"/>
              <a:gd name="connsiteX2757" fmla="*/ 2911583 w 5890422"/>
              <a:gd name="connsiteY2757" fmla="*/ 1030709 h 1458849"/>
              <a:gd name="connsiteX2758" fmla="*/ 2912384 w 5890422"/>
              <a:gd name="connsiteY2758" fmla="*/ 1033710 h 1458849"/>
              <a:gd name="connsiteX2759" fmla="*/ 2912984 w 5890422"/>
              <a:gd name="connsiteY2759" fmla="*/ 1037310 h 1458849"/>
              <a:gd name="connsiteX2760" fmla="*/ 2901982 w 5890422"/>
              <a:gd name="connsiteY2760" fmla="*/ 1042411 h 1458849"/>
              <a:gd name="connsiteX2761" fmla="*/ 2888580 w 5890422"/>
              <a:gd name="connsiteY2761" fmla="*/ 1048312 h 1458849"/>
              <a:gd name="connsiteX2762" fmla="*/ 2888580 w 5890422"/>
              <a:gd name="connsiteY2762" fmla="*/ 1114520 h 1458849"/>
              <a:gd name="connsiteX2763" fmla="*/ 2887680 w 5890422"/>
              <a:gd name="connsiteY2763" fmla="*/ 1122721 h 1458849"/>
              <a:gd name="connsiteX2764" fmla="*/ 2884680 w 5890422"/>
              <a:gd name="connsiteY2764" fmla="*/ 1127822 h 1458849"/>
              <a:gd name="connsiteX2765" fmla="*/ 2878779 w 5890422"/>
              <a:gd name="connsiteY2765" fmla="*/ 1130522 h 1458849"/>
              <a:gd name="connsiteX2766" fmla="*/ 2869378 w 5890422"/>
              <a:gd name="connsiteY2766" fmla="*/ 1131722 h 1458849"/>
              <a:gd name="connsiteX2767" fmla="*/ 2854776 w 5890422"/>
              <a:gd name="connsiteY2767" fmla="*/ 1132722 h 1458849"/>
              <a:gd name="connsiteX2768" fmla="*/ 2852776 w 5890422"/>
              <a:gd name="connsiteY2768" fmla="*/ 1125721 h 1458849"/>
              <a:gd name="connsiteX2769" fmla="*/ 2867978 w 5890422"/>
              <a:gd name="connsiteY2769" fmla="*/ 1124721 h 1458849"/>
              <a:gd name="connsiteX2770" fmla="*/ 2874879 w 5890422"/>
              <a:gd name="connsiteY2770" fmla="*/ 1123821 h 1458849"/>
              <a:gd name="connsiteX2771" fmla="*/ 2879079 w 5890422"/>
              <a:gd name="connsiteY2771" fmla="*/ 1121821 h 1458849"/>
              <a:gd name="connsiteX2772" fmla="*/ 2881180 w 5890422"/>
              <a:gd name="connsiteY2772" fmla="*/ 1118420 h 1458849"/>
              <a:gd name="connsiteX2773" fmla="*/ 2881780 w 5890422"/>
              <a:gd name="connsiteY2773" fmla="*/ 1112920 h 1458849"/>
              <a:gd name="connsiteX2774" fmla="*/ 2881780 w 5890422"/>
              <a:gd name="connsiteY2774" fmla="*/ 1051312 h 1458849"/>
              <a:gd name="connsiteX2775" fmla="*/ 2862877 w 5890422"/>
              <a:gd name="connsiteY2775" fmla="*/ 1059513 h 1458849"/>
              <a:gd name="connsiteX2776" fmla="*/ 2848175 w 5890422"/>
              <a:gd name="connsiteY2776" fmla="*/ 1065714 h 1458849"/>
              <a:gd name="connsiteX2777" fmla="*/ 2846375 w 5890422"/>
              <a:gd name="connsiteY2777" fmla="*/ 1059113 h 1458849"/>
              <a:gd name="connsiteX2778" fmla="*/ 2861977 w 5890422"/>
              <a:gd name="connsiteY2778" fmla="*/ 1052712 h 1458849"/>
              <a:gd name="connsiteX2779" fmla="*/ 2881780 w 5890422"/>
              <a:gd name="connsiteY2779" fmla="*/ 1044111 h 1458849"/>
              <a:gd name="connsiteX2780" fmla="*/ 2881780 w 5890422"/>
              <a:gd name="connsiteY2780" fmla="*/ 1004506 h 1458849"/>
              <a:gd name="connsiteX2781" fmla="*/ 2852376 w 5890422"/>
              <a:gd name="connsiteY2781" fmla="*/ 1004506 h 1458849"/>
              <a:gd name="connsiteX2782" fmla="*/ 2852376 w 5890422"/>
              <a:gd name="connsiteY2782" fmla="*/ 997705 h 1458849"/>
              <a:gd name="connsiteX2783" fmla="*/ 2881780 w 5890422"/>
              <a:gd name="connsiteY2783" fmla="*/ 997705 h 1458849"/>
              <a:gd name="connsiteX2784" fmla="*/ 2114036 w 5890422"/>
              <a:gd name="connsiteY2784" fmla="*/ 956700 h 1458849"/>
              <a:gd name="connsiteX2785" fmla="*/ 2120237 w 5890422"/>
              <a:gd name="connsiteY2785" fmla="*/ 956700 h 1458849"/>
              <a:gd name="connsiteX2786" fmla="*/ 2137139 w 5890422"/>
              <a:gd name="connsiteY2786" fmla="*/ 973902 h 1458849"/>
              <a:gd name="connsiteX2787" fmla="*/ 2158242 w 5890422"/>
              <a:gd name="connsiteY2787" fmla="*/ 990704 h 1458849"/>
              <a:gd name="connsiteX2788" fmla="*/ 2182445 w 5890422"/>
              <a:gd name="connsiteY2788" fmla="*/ 1006406 h 1458849"/>
              <a:gd name="connsiteX2789" fmla="*/ 2208648 w 5890422"/>
              <a:gd name="connsiteY2789" fmla="*/ 1020308 h 1458849"/>
              <a:gd name="connsiteX2790" fmla="*/ 2205647 w 5890422"/>
              <a:gd name="connsiteY2790" fmla="*/ 1027109 h 1458849"/>
              <a:gd name="connsiteX2791" fmla="*/ 2179744 w 5890422"/>
              <a:gd name="connsiteY2791" fmla="*/ 1013007 h 1458849"/>
              <a:gd name="connsiteX2792" fmla="*/ 2155541 w 5890422"/>
              <a:gd name="connsiteY2792" fmla="*/ 997305 h 1458849"/>
              <a:gd name="connsiteX2793" fmla="*/ 2134239 w 5890422"/>
              <a:gd name="connsiteY2793" fmla="*/ 980503 h 1458849"/>
              <a:gd name="connsiteX2794" fmla="*/ 2117236 w 5890422"/>
              <a:gd name="connsiteY2794" fmla="*/ 963301 h 1458849"/>
              <a:gd name="connsiteX2795" fmla="*/ 2100234 w 5890422"/>
              <a:gd name="connsiteY2795" fmla="*/ 980303 h 1458849"/>
              <a:gd name="connsiteX2796" fmla="*/ 2078932 w 5890422"/>
              <a:gd name="connsiteY2796" fmla="*/ 997105 h 1458849"/>
              <a:gd name="connsiteX2797" fmla="*/ 2054629 w 5890422"/>
              <a:gd name="connsiteY2797" fmla="*/ 1012907 h 1458849"/>
              <a:gd name="connsiteX2798" fmla="*/ 2028625 w 5890422"/>
              <a:gd name="connsiteY2798" fmla="*/ 1027109 h 1458849"/>
              <a:gd name="connsiteX2799" fmla="*/ 2025625 w 5890422"/>
              <a:gd name="connsiteY2799" fmla="*/ 1020308 h 1458849"/>
              <a:gd name="connsiteX2800" fmla="*/ 2051928 w 5890422"/>
              <a:gd name="connsiteY2800" fmla="*/ 1006206 h 1458849"/>
              <a:gd name="connsiteX2801" fmla="*/ 2076231 w 5890422"/>
              <a:gd name="connsiteY2801" fmla="*/ 990604 h 1458849"/>
              <a:gd name="connsiteX2802" fmla="*/ 2097234 w 5890422"/>
              <a:gd name="connsiteY2802" fmla="*/ 973902 h 1458849"/>
              <a:gd name="connsiteX2803" fmla="*/ 2114036 w 5890422"/>
              <a:gd name="connsiteY2803" fmla="*/ 956700 h 1458849"/>
              <a:gd name="connsiteX2804" fmla="*/ 2343589 w 5890422"/>
              <a:gd name="connsiteY2804" fmla="*/ 956500 h 1458849"/>
              <a:gd name="connsiteX2805" fmla="*/ 2349589 w 5890422"/>
              <a:gd name="connsiteY2805" fmla="*/ 959900 h 1458849"/>
              <a:gd name="connsiteX2806" fmla="*/ 2334787 w 5890422"/>
              <a:gd name="connsiteY2806" fmla="*/ 979503 h 1458849"/>
              <a:gd name="connsiteX2807" fmla="*/ 2402796 w 5890422"/>
              <a:gd name="connsiteY2807" fmla="*/ 979503 h 1458849"/>
              <a:gd name="connsiteX2808" fmla="*/ 2402796 w 5890422"/>
              <a:gd name="connsiteY2808" fmla="*/ 986304 h 1458849"/>
              <a:gd name="connsiteX2809" fmla="*/ 2384894 w 5890422"/>
              <a:gd name="connsiteY2809" fmla="*/ 1008107 h 1458849"/>
              <a:gd name="connsiteX2810" fmla="*/ 2362691 w 5890422"/>
              <a:gd name="connsiteY2810" fmla="*/ 1026209 h 1458849"/>
              <a:gd name="connsiteX2811" fmla="*/ 2334387 w 5890422"/>
              <a:gd name="connsiteY2811" fmla="*/ 1041711 h 1458849"/>
              <a:gd name="connsiteX2812" fmla="*/ 2298583 w 5890422"/>
              <a:gd name="connsiteY2812" fmla="*/ 1055712 h 1458849"/>
              <a:gd name="connsiteX2813" fmla="*/ 2295583 w 5890422"/>
              <a:gd name="connsiteY2813" fmla="*/ 1049712 h 1458849"/>
              <a:gd name="connsiteX2814" fmla="*/ 2329587 w 5890422"/>
              <a:gd name="connsiteY2814" fmla="*/ 1036710 h 1458849"/>
              <a:gd name="connsiteX2815" fmla="*/ 2356590 w 5890422"/>
              <a:gd name="connsiteY2815" fmla="*/ 1022208 h 1458849"/>
              <a:gd name="connsiteX2816" fmla="*/ 2377993 w 5890422"/>
              <a:gd name="connsiteY2816" fmla="*/ 1005506 h 1458849"/>
              <a:gd name="connsiteX2817" fmla="*/ 2395195 w 5890422"/>
              <a:gd name="connsiteY2817" fmla="*/ 985504 h 1458849"/>
              <a:gd name="connsiteX2818" fmla="*/ 2329387 w 5890422"/>
              <a:gd name="connsiteY2818" fmla="*/ 985504 h 1458849"/>
              <a:gd name="connsiteX2819" fmla="*/ 2324486 w 5890422"/>
              <a:gd name="connsiteY2819" fmla="*/ 990804 h 1458849"/>
              <a:gd name="connsiteX2820" fmla="*/ 2319185 w 5890422"/>
              <a:gd name="connsiteY2820" fmla="*/ 995905 h 1458849"/>
              <a:gd name="connsiteX2821" fmla="*/ 2326386 w 5890422"/>
              <a:gd name="connsiteY2821" fmla="*/ 1001306 h 1458849"/>
              <a:gd name="connsiteX2822" fmla="*/ 2334387 w 5890422"/>
              <a:gd name="connsiteY2822" fmla="*/ 1007406 h 1458849"/>
              <a:gd name="connsiteX2823" fmla="*/ 2341988 w 5890422"/>
              <a:gd name="connsiteY2823" fmla="*/ 1013307 h 1458849"/>
              <a:gd name="connsiteX2824" fmla="*/ 2347789 w 5890422"/>
              <a:gd name="connsiteY2824" fmla="*/ 1018108 h 1458849"/>
              <a:gd name="connsiteX2825" fmla="*/ 2343589 w 5890422"/>
              <a:gd name="connsiteY2825" fmla="*/ 1023508 h 1458849"/>
              <a:gd name="connsiteX2826" fmla="*/ 2337588 w 5890422"/>
              <a:gd name="connsiteY2826" fmla="*/ 1018408 h 1458849"/>
              <a:gd name="connsiteX2827" fmla="*/ 2329887 w 5890422"/>
              <a:gd name="connsiteY2827" fmla="*/ 1012107 h 1458849"/>
              <a:gd name="connsiteX2828" fmla="*/ 2321686 w 5890422"/>
              <a:gd name="connsiteY2828" fmla="*/ 1005806 h 1458849"/>
              <a:gd name="connsiteX2829" fmla="*/ 2314385 w 5890422"/>
              <a:gd name="connsiteY2829" fmla="*/ 1000506 h 1458849"/>
              <a:gd name="connsiteX2830" fmla="*/ 2295383 w 5890422"/>
              <a:gd name="connsiteY2830" fmla="*/ 1015907 h 1458849"/>
              <a:gd name="connsiteX2831" fmla="*/ 2291382 w 5890422"/>
              <a:gd name="connsiteY2831" fmla="*/ 1010507 h 1458849"/>
              <a:gd name="connsiteX2832" fmla="*/ 2306484 w 5890422"/>
              <a:gd name="connsiteY2832" fmla="*/ 998505 h 1458849"/>
              <a:gd name="connsiteX2833" fmla="*/ 2320786 w 5890422"/>
              <a:gd name="connsiteY2833" fmla="*/ 984904 h 1458849"/>
              <a:gd name="connsiteX2834" fmla="*/ 2333387 w 5890422"/>
              <a:gd name="connsiteY2834" fmla="*/ 970702 h 1458849"/>
              <a:gd name="connsiteX2835" fmla="*/ 2343589 w 5890422"/>
              <a:gd name="connsiteY2835" fmla="*/ 956500 h 1458849"/>
              <a:gd name="connsiteX2836" fmla="*/ 3906355 w 5890422"/>
              <a:gd name="connsiteY2836" fmla="*/ 956300 h 1458849"/>
              <a:gd name="connsiteX2837" fmla="*/ 3913056 w 5890422"/>
              <a:gd name="connsiteY2837" fmla="*/ 964201 h 1458849"/>
              <a:gd name="connsiteX2838" fmla="*/ 3920557 w 5890422"/>
              <a:gd name="connsiteY2838" fmla="*/ 973502 h 1458849"/>
              <a:gd name="connsiteX2839" fmla="*/ 3927858 w 5890422"/>
              <a:gd name="connsiteY2839" fmla="*/ 982903 h 1458849"/>
              <a:gd name="connsiteX2840" fmla="*/ 3933958 w 5890422"/>
              <a:gd name="connsiteY2840" fmla="*/ 991104 h 1458849"/>
              <a:gd name="connsiteX2841" fmla="*/ 3928358 w 5890422"/>
              <a:gd name="connsiteY2841" fmla="*/ 995305 h 1458849"/>
              <a:gd name="connsiteX2842" fmla="*/ 3922457 w 5890422"/>
              <a:gd name="connsiteY2842" fmla="*/ 987304 h 1458849"/>
              <a:gd name="connsiteX2843" fmla="*/ 3915156 w 5890422"/>
              <a:gd name="connsiteY2843" fmla="*/ 977803 h 1458849"/>
              <a:gd name="connsiteX2844" fmla="*/ 3907656 w 5890422"/>
              <a:gd name="connsiteY2844" fmla="*/ 968402 h 1458849"/>
              <a:gd name="connsiteX2845" fmla="*/ 3900954 w 5890422"/>
              <a:gd name="connsiteY2845" fmla="*/ 960501 h 1458849"/>
              <a:gd name="connsiteX2846" fmla="*/ 4564361 w 5890422"/>
              <a:gd name="connsiteY2846" fmla="*/ 956100 h 1458849"/>
              <a:gd name="connsiteX2847" fmla="*/ 4568462 w 5890422"/>
              <a:gd name="connsiteY2847" fmla="*/ 968301 h 1458849"/>
              <a:gd name="connsiteX2848" fmla="*/ 4572162 w 5890422"/>
              <a:gd name="connsiteY2848" fmla="*/ 981503 h 1458849"/>
              <a:gd name="connsiteX2849" fmla="*/ 4640570 w 5890422"/>
              <a:gd name="connsiteY2849" fmla="*/ 981503 h 1458849"/>
              <a:gd name="connsiteX2850" fmla="*/ 4640570 w 5890422"/>
              <a:gd name="connsiteY2850" fmla="*/ 1015307 h 1458849"/>
              <a:gd name="connsiteX2851" fmla="*/ 4633770 w 5890422"/>
              <a:gd name="connsiteY2851" fmla="*/ 1015307 h 1458849"/>
              <a:gd name="connsiteX2852" fmla="*/ 4633770 w 5890422"/>
              <a:gd name="connsiteY2852" fmla="*/ 987904 h 1458849"/>
              <a:gd name="connsiteX2853" fmla="*/ 4496752 w 5890422"/>
              <a:gd name="connsiteY2853" fmla="*/ 987904 h 1458849"/>
              <a:gd name="connsiteX2854" fmla="*/ 4496752 w 5890422"/>
              <a:gd name="connsiteY2854" fmla="*/ 1015107 h 1458849"/>
              <a:gd name="connsiteX2855" fmla="*/ 4489952 w 5890422"/>
              <a:gd name="connsiteY2855" fmla="*/ 1015107 h 1458849"/>
              <a:gd name="connsiteX2856" fmla="*/ 4489952 w 5890422"/>
              <a:gd name="connsiteY2856" fmla="*/ 981503 h 1458849"/>
              <a:gd name="connsiteX2857" fmla="*/ 4565162 w 5890422"/>
              <a:gd name="connsiteY2857" fmla="*/ 981503 h 1458849"/>
              <a:gd name="connsiteX2858" fmla="*/ 4557560 w 5890422"/>
              <a:gd name="connsiteY2858" fmla="*/ 956900 h 1458849"/>
              <a:gd name="connsiteX2859" fmla="*/ 5775360 w 5890422"/>
              <a:gd name="connsiteY2859" fmla="*/ 955900 h 1458849"/>
              <a:gd name="connsiteX2860" fmla="*/ 5781961 w 5890422"/>
              <a:gd name="connsiteY2860" fmla="*/ 958100 h 1458849"/>
              <a:gd name="connsiteX2861" fmla="*/ 5777461 w 5890422"/>
              <a:gd name="connsiteY2861" fmla="*/ 968002 h 1458849"/>
              <a:gd name="connsiteX2862" fmla="*/ 5771760 w 5890422"/>
              <a:gd name="connsiteY2862" fmla="*/ 979703 h 1458849"/>
              <a:gd name="connsiteX2863" fmla="*/ 5838568 w 5890422"/>
              <a:gd name="connsiteY2863" fmla="*/ 979703 h 1458849"/>
              <a:gd name="connsiteX2864" fmla="*/ 5838568 w 5890422"/>
              <a:gd name="connsiteY2864" fmla="*/ 1063113 h 1458849"/>
              <a:gd name="connsiteX2865" fmla="*/ 5852770 w 5890422"/>
              <a:gd name="connsiteY2865" fmla="*/ 1050712 h 1458849"/>
              <a:gd name="connsiteX2866" fmla="*/ 5865172 w 5890422"/>
              <a:gd name="connsiteY2866" fmla="*/ 1037510 h 1458849"/>
              <a:gd name="connsiteX2867" fmla="*/ 5869772 w 5890422"/>
              <a:gd name="connsiteY2867" fmla="*/ 1041911 h 1458849"/>
              <a:gd name="connsiteX2868" fmla="*/ 5838568 w 5890422"/>
              <a:gd name="connsiteY2868" fmla="*/ 1071114 h 1458849"/>
              <a:gd name="connsiteX2869" fmla="*/ 5838568 w 5890422"/>
              <a:gd name="connsiteY2869" fmla="*/ 1109719 h 1458849"/>
              <a:gd name="connsiteX2870" fmla="*/ 5837368 w 5890422"/>
              <a:gd name="connsiteY2870" fmla="*/ 1120021 h 1458849"/>
              <a:gd name="connsiteX2871" fmla="*/ 5833168 w 5890422"/>
              <a:gd name="connsiteY2871" fmla="*/ 1126521 h 1458849"/>
              <a:gd name="connsiteX2872" fmla="*/ 5825166 w 5890422"/>
              <a:gd name="connsiteY2872" fmla="*/ 1130122 h 1458849"/>
              <a:gd name="connsiteX2873" fmla="*/ 5812564 w 5890422"/>
              <a:gd name="connsiteY2873" fmla="*/ 1131722 h 1458849"/>
              <a:gd name="connsiteX2874" fmla="*/ 5790562 w 5890422"/>
              <a:gd name="connsiteY2874" fmla="*/ 1133122 h 1458849"/>
              <a:gd name="connsiteX2875" fmla="*/ 5788762 w 5890422"/>
              <a:gd name="connsiteY2875" fmla="*/ 1126121 h 1458849"/>
              <a:gd name="connsiteX2876" fmla="*/ 5810764 w 5890422"/>
              <a:gd name="connsiteY2876" fmla="*/ 1124921 h 1458849"/>
              <a:gd name="connsiteX2877" fmla="*/ 5821266 w 5890422"/>
              <a:gd name="connsiteY2877" fmla="*/ 1123821 h 1458849"/>
              <a:gd name="connsiteX2878" fmla="*/ 5827667 w 5890422"/>
              <a:gd name="connsiteY2878" fmla="*/ 1121321 h 1458849"/>
              <a:gd name="connsiteX2879" fmla="*/ 5830867 w 5890422"/>
              <a:gd name="connsiteY2879" fmla="*/ 1116320 h 1458849"/>
              <a:gd name="connsiteX2880" fmla="*/ 5831768 w 5890422"/>
              <a:gd name="connsiteY2880" fmla="*/ 1107919 h 1458849"/>
              <a:gd name="connsiteX2881" fmla="*/ 5831768 w 5890422"/>
              <a:gd name="connsiteY2881" fmla="*/ 1076115 h 1458849"/>
              <a:gd name="connsiteX2882" fmla="*/ 5772160 w 5890422"/>
              <a:gd name="connsiteY2882" fmla="*/ 1107319 h 1458849"/>
              <a:gd name="connsiteX2883" fmla="*/ 5696350 w 5890422"/>
              <a:gd name="connsiteY2883" fmla="*/ 1130922 h 1458849"/>
              <a:gd name="connsiteX2884" fmla="*/ 5694350 w 5890422"/>
              <a:gd name="connsiteY2884" fmla="*/ 1124321 h 1458849"/>
              <a:gd name="connsiteX2885" fmla="*/ 5821566 w 5890422"/>
              <a:gd name="connsiteY2885" fmla="*/ 1075115 h 1458849"/>
              <a:gd name="connsiteX2886" fmla="*/ 5700351 w 5890422"/>
              <a:gd name="connsiteY2886" fmla="*/ 1075115 h 1458849"/>
              <a:gd name="connsiteX2887" fmla="*/ 5700351 w 5890422"/>
              <a:gd name="connsiteY2887" fmla="*/ 1068514 h 1458849"/>
              <a:gd name="connsiteX2888" fmla="*/ 5728954 w 5890422"/>
              <a:gd name="connsiteY2888" fmla="*/ 1068514 h 1458849"/>
              <a:gd name="connsiteX2889" fmla="*/ 5728954 w 5890422"/>
              <a:gd name="connsiteY2889" fmla="*/ 979703 h 1458849"/>
              <a:gd name="connsiteX2890" fmla="*/ 5763559 w 5890422"/>
              <a:gd name="connsiteY2890" fmla="*/ 979703 h 1458849"/>
              <a:gd name="connsiteX2891" fmla="*/ 5770060 w 5890422"/>
              <a:gd name="connsiteY2891" fmla="*/ 966901 h 1458849"/>
              <a:gd name="connsiteX2892" fmla="*/ 5775360 w 5890422"/>
              <a:gd name="connsiteY2892" fmla="*/ 955900 h 1458849"/>
              <a:gd name="connsiteX2893" fmla="*/ 3998767 w 5890422"/>
              <a:gd name="connsiteY2893" fmla="*/ 955900 h 1458849"/>
              <a:gd name="connsiteX2894" fmla="*/ 4004968 w 5890422"/>
              <a:gd name="connsiteY2894" fmla="*/ 959900 h 1458849"/>
              <a:gd name="connsiteX2895" fmla="*/ 3998467 w 5890422"/>
              <a:gd name="connsiteY2895" fmla="*/ 969202 h 1458849"/>
              <a:gd name="connsiteX2896" fmla="*/ 3990566 w 5890422"/>
              <a:gd name="connsiteY2896" fmla="*/ 979603 h 1458849"/>
              <a:gd name="connsiteX2897" fmla="*/ 3982165 w 5890422"/>
              <a:gd name="connsiteY2897" fmla="*/ 990004 h 1458849"/>
              <a:gd name="connsiteX2898" fmla="*/ 3974164 w 5890422"/>
              <a:gd name="connsiteY2898" fmla="*/ 999105 h 1458849"/>
              <a:gd name="connsiteX2899" fmla="*/ 4024570 w 5890422"/>
              <a:gd name="connsiteY2899" fmla="*/ 999105 h 1458849"/>
              <a:gd name="connsiteX2900" fmla="*/ 4024570 w 5890422"/>
              <a:gd name="connsiteY2900" fmla="*/ 1006106 h 1458849"/>
              <a:gd name="connsiteX2901" fmla="*/ 3956162 w 5890422"/>
              <a:gd name="connsiteY2901" fmla="*/ 1006106 h 1458849"/>
              <a:gd name="connsiteX2902" fmla="*/ 3955961 w 5890422"/>
              <a:gd name="connsiteY2902" fmla="*/ 1047511 h 1458849"/>
              <a:gd name="connsiteX2903" fmla="*/ 3955761 w 5890422"/>
              <a:gd name="connsiteY2903" fmla="*/ 1050312 h 1458849"/>
              <a:gd name="connsiteX2904" fmla="*/ 4035371 w 5890422"/>
              <a:gd name="connsiteY2904" fmla="*/ 1050312 h 1458849"/>
              <a:gd name="connsiteX2905" fmla="*/ 4035371 w 5890422"/>
              <a:gd name="connsiteY2905" fmla="*/ 1057313 h 1458849"/>
              <a:gd name="connsiteX2906" fmla="*/ 3956762 w 5890422"/>
              <a:gd name="connsiteY2906" fmla="*/ 1057313 h 1458849"/>
              <a:gd name="connsiteX2907" fmla="*/ 3985065 w 5890422"/>
              <a:gd name="connsiteY2907" fmla="*/ 1100918 h 1458849"/>
              <a:gd name="connsiteX2908" fmla="*/ 4040372 w 5890422"/>
              <a:gd name="connsiteY2908" fmla="*/ 1128522 h 1458849"/>
              <a:gd name="connsiteX2909" fmla="*/ 4037572 w 5890422"/>
              <a:gd name="connsiteY2909" fmla="*/ 1135522 h 1458849"/>
              <a:gd name="connsiteX2910" fmla="*/ 3983265 w 5890422"/>
              <a:gd name="connsiteY2910" fmla="*/ 1108519 h 1458849"/>
              <a:gd name="connsiteX2911" fmla="*/ 3952561 w 5890422"/>
              <a:gd name="connsiteY2911" fmla="*/ 1066314 h 1458849"/>
              <a:gd name="connsiteX2912" fmla="*/ 3943360 w 5890422"/>
              <a:gd name="connsiteY2912" fmla="*/ 1084416 h 1458849"/>
              <a:gd name="connsiteX2913" fmla="*/ 3927158 w 5890422"/>
              <a:gd name="connsiteY2913" fmla="*/ 1102518 h 1458849"/>
              <a:gd name="connsiteX2914" fmla="*/ 3903055 w 5890422"/>
              <a:gd name="connsiteY2914" fmla="*/ 1120221 h 1458849"/>
              <a:gd name="connsiteX2915" fmla="*/ 3869950 w 5890422"/>
              <a:gd name="connsiteY2915" fmla="*/ 1136923 h 1458849"/>
              <a:gd name="connsiteX2916" fmla="*/ 3866550 w 5890422"/>
              <a:gd name="connsiteY2916" fmla="*/ 1130122 h 1458849"/>
              <a:gd name="connsiteX2917" fmla="*/ 3902455 w 5890422"/>
              <a:gd name="connsiteY2917" fmla="*/ 1112019 h 1458849"/>
              <a:gd name="connsiteX2918" fmla="*/ 3926758 w 5890422"/>
              <a:gd name="connsiteY2918" fmla="*/ 1093417 h 1458849"/>
              <a:gd name="connsiteX2919" fmla="*/ 3941260 w 5890422"/>
              <a:gd name="connsiteY2919" fmla="*/ 1074915 h 1458849"/>
              <a:gd name="connsiteX2920" fmla="*/ 3947960 w 5890422"/>
              <a:gd name="connsiteY2920" fmla="*/ 1057313 h 1458849"/>
              <a:gd name="connsiteX2921" fmla="*/ 3870351 w 5890422"/>
              <a:gd name="connsiteY2921" fmla="*/ 1057313 h 1458849"/>
              <a:gd name="connsiteX2922" fmla="*/ 3870351 w 5890422"/>
              <a:gd name="connsiteY2922" fmla="*/ 1050312 h 1458849"/>
              <a:gd name="connsiteX2923" fmla="*/ 3948760 w 5890422"/>
              <a:gd name="connsiteY2923" fmla="*/ 1050312 h 1458849"/>
              <a:gd name="connsiteX2924" fmla="*/ 3948960 w 5890422"/>
              <a:gd name="connsiteY2924" fmla="*/ 1047911 h 1458849"/>
              <a:gd name="connsiteX2925" fmla="*/ 3949160 w 5890422"/>
              <a:gd name="connsiteY2925" fmla="*/ 1006106 h 1458849"/>
              <a:gd name="connsiteX2926" fmla="*/ 3880552 w 5890422"/>
              <a:gd name="connsiteY2926" fmla="*/ 1006106 h 1458849"/>
              <a:gd name="connsiteX2927" fmla="*/ 3880552 w 5890422"/>
              <a:gd name="connsiteY2927" fmla="*/ 999105 h 1458849"/>
              <a:gd name="connsiteX2928" fmla="*/ 3965162 w 5890422"/>
              <a:gd name="connsiteY2928" fmla="*/ 999105 h 1458849"/>
              <a:gd name="connsiteX2929" fmla="*/ 3973964 w 5890422"/>
              <a:gd name="connsiteY2929" fmla="*/ 989204 h 1458849"/>
              <a:gd name="connsiteX2930" fmla="*/ 3983365 w 5890422"/>
              <a:gd name="connsiteY2930" fmla="*/ 977503 h 1458849"/>
              <a:gd name="connsiteX2931" fmla="*/ 3991966 w 5890422"/>
              <a:gd name="connsiteY2931" fmla="*/ 965801 h 1458849"/>
              <a:gd name="connsiteX2932" fmla="*/ 3998767 w 5890422"/>
              <a:gd name="connsiteY2932" fmla="*/ 955900 h 1458849"/>
              <a:gd name="connsiteX2933" fmla="*/ 4795714 w 5890422"/>
              <a:gd name="connsiteY2933" fmla="*/ 955700 h 1458849"/>
              <a:gd name="connsiteX2934" fmla="*/ 4802315 w 5890422"/>
              <a:gd name="connsiteY2934" fmla="*/ 957300 h 1458849"/>
              <a:gd name="connsiteX2935" fmla="*/ 4797514 w 5890422"/>
              <a:gd name="connsiteY2935" fmla="*/ 973702 h 1458849"/>
              <a:gd name="connsiteX2936" fmla="*/ 4791114 w 5890422"/>
              <a:gd name="connsiteY2936" fmla="*/ 991704 h 1458849"/>
              <a:gd name="connsiteX2937" fmla="*/ 4852121 w 5890422"/>
              <a:gd name="connsiteY2937" fmla="*/ 991704 h 1458849"/>
              <a:gd name="connsiteX2938" fmla="*/ 4851821 w 5890422"/>
              <a:gd name="connsiteY2938" fmla="*/ 1000506 h 1458849"/>
              <a:gd name="connsiteX2939" fmla="*/ 4851221 w 5890422"/>
              <a:gd name="connsiteY2939" fmla="*/ 1020408 h 1458849"/>
              <a:gd name="connsiteX2940" fmla="*/ 4850421 w 5890422"/>
              <a:gd name="connsiteY2940" fmla="*/ 1046411 h 1458849"/>
              <a:gd name="connsiteX2941" fmla="*/ 4849420 w 5890422"/>
              <a:gd name="connsiteY2941" fmla="*/ 1073015 h 1458849"/>
              <a:gd name="connsiteX2942" fmla="*/ 4848621 w 5890422"/>
              <a:gd name="connsiteY2942" fmla="*/ 1095017 h 1458849"/>
              <a:gd name="connsiteX2943" fmla="*/ 4848120 w 5890422"/>
              <a:gd name="connsiteY2943" fmla="*/ 1107119 h 1458849"/>
              <a:gd name="connsiteX2944" fmla="*/ 4846320 w 5890422"/>
              <a:gd name="connsiteY2944" fmla="*/ 1117820 h 1458849"/>
              <a:gd name="connsiteX2945" fmla="*/ 4841920 w 5890422"/>
              <a:gd name="connsiteY2945" fmla="*/ 1124321 h 1458849"/>
              <a:gd name="connsiteX2946" fmla="*/ 4833919 w 5890422"/>
              <a:gd name="connsiteY2946" fmla="*/ 1127822 h 1458849"/>
              <a:gd name="connsiteX2947" fmla="*/ 4821517 w 5890422"/>
              <a:gd name="connsiteY2947" fmla="*/ 1129522 h 1458849"/>
              <a:gd name="connsiteX2948" fmla="*/ 4805316 w 5890422"/>
              <a:gd name="connsiteY2948" fmla="*/ 1130722 h 1458849"/>
              <a:gd name="connsiteX2949" fmla="*/ 4802715 w 5890422"/>
              <a:gd name="connsiteY2949" fmla="*/ 1123721 h 1458849"/>
              <a:gd name="connsiteX2950" fmla="*/ 4819917 w 5890422"/>
              <a:gd name="connsiteY2950" fmla="*/ 1122521 h 1458849"/>
              <a:gd name="connsiteX2951" fmla="*/ 4830218 w 5890422"/>
              <a:gd name="connsiteY2951" fmla="*/ 1121321 h 1458849"/>
              <a:gd name="connsiteX2952" fmla="*/ 4836619 w 5890422"/>
              <a:gd name="connsiteY2952" fmla="*/ 1118620 h 1458849"/>
              <a:gd name="connsiteX2953" fmla="*/ 4839920 w 5890422"/>
              <a:gd name="connsiteY2953" fmla="*/ 1113320 h 1458849"/>
              <a:gd name="connsiteX2954" fmla="*/ 4841320 w 5890422"/>
              <a:gd name="connsiteY2954" fmla="*/ 1104519 h 1458849"/>
              <a:gd name="connsiteX2955" fmla="*/ 4841820 w 5890422"/>
              <a:gd name="connsiteY2955" fmla="*/ 1093917 h 1458849"/>
              <a:gd name="connsiteX2956" fmla="*/ 4842520 w 5890422"/>
              <a:gd name="connsiteY2956" fmla="*/ 1075015 h 1458849"/>
              <a:gd name="connsiteX2957" fmla="*/ 4843320 w 5890422"/>
              <a:gd name="connsiteY2957" fmla="*/ 1051912 h 1458849"/>
              <a:gd name="connsiteX2958" fmla="*/ 4844120 w 5890422"/>
              <a:gd name="connsiteY2958" fmla="*/ 1028809 h 1458849"/>
              <a:gd name="connsiteX2959" fmla="*/ 4844720 w 5890422"/>
              <a:gd name="connsiteY2959" fmla="*/ 1009707 h 1458849"/>
              <a:gd name="connsiteX2960" fmla="*/ 4845120 w 5890422"/>
              <a:gd name="connsiteY2960" fmla="*/ 998705 h 1458849"/>
              <a:gd name="connsiteX2961" fmla="*/ 4788313 w 5890422"/>
              <a:gd name="connsiteY2961" fmla="*/ 998705 h 1458849"/>
              <a:gd name="connsiteX2962" fmla="*/ 4780112 w 5890422"/>
              <a:gd name="connsiteY2962" fmla="*/ 1015907 h 1458849"/>
              <a:gd name="connsiteX2963" fmla="*/ 4770511 w 5890422"/>
              <a:gd name="connsiteY2963" fmla="*/ 1032110 h 1458849"/>
              <a:gd name="connsiteX2964" fmla="*/ 4764710 w 5890422"/>
              <a:gd name="connsiteY2964" fmla="*/ 1028109 h 1458849"/>
              <a:gd name="connsiteX2965" fmla="*/ 4775312 w 5890422"/>
              <a:gd name="connsiteY2965" fmla="*/ 1010307 h 1458849"/>
              <a:gd name="connsiteX2966" fmla="*/ 4784012 w 5890422"/>
              <a:gd name="connsiteY2966" fmla="*/ 991304 h 1458849"/>
              <a:gd name="connsiteX2967" fmla="*/ 4790814 w 5890422"/>
              <a:gd name="connsiteY2967" fmla="*/ 972602 h 1458849"/>
              <a:gd name="connsiteX2968" fmla="*/ 4795714 w 5890422"/>
              <a:gd name="connsiteY2968" fmla="*/ 955700 h 1458849"/>
              <a:gd name="connsiteX2969" fmla="*/ 3781940 w 5890422"/>
              <a:gd name="connsiteY2969" fmla="*/ 955700 h 1458849"/>
              <a:gd name="connsiteX2970" fmla="*/ 3785840 w 5890422"/>
              <a:gd name="connsiteY2970" fmla="*/ 967401 h 1458849"/>
              <a:gd name="connsiteX2971" fmla="*/ 3789341 w 5890422"/>
              <a:gd name="connsiteY2971" fmla="*/ 979903 h 1458849"/>
              <a:gd name="connsiteX2972" fmla="*/ 3838747 w 5890422"/>
              <a:gd name="connsiteY2972" fmla="*/ 979903 h 1458849"/>
              <a:gd name="connsiteX2973" fmla="*/ 3838747 w 5890422"/>
              <a:gd name="connsiteY2973" fmla="*/ 985904 h 1458849"/>
              <a:gd name="connsiteX2974" fmla="*/ 3735134 w 5890422"/>
              <a:gd name="connsiteY2974" fmla="*/ 985904 h 1458849"/>
              <a:gd name="connsiteX2975" fmla="*/ 3735134 w 5890422"/>
              <a:gd name="connsiteY2975" fmla="*/ 1033110 h 1458849"/>
              <a:gd name="connsiteX2976" fmla="*/ 3779139 w 5890422"/>
              <a:gd name="connsiteY2976" fmla="*/ 1033110 h 1458849"/>
              <a:gd name="connsiteX2977" fmla="*/ 3779139 w 5890422"/>
              <a:gd name="connsiteY2977" fmla="*/ 1013907 h 1458849"/>
              <a:gd name="connsiteX2978" fmla="*/ 3743735 w 5890422"/>
              <a:gd name="connsiteY2978" fmla="*/ 1013907 h 1458849"/>
              <a:gd name="connsiteX2979" fmla="*/ 3743735 w 5890422"/>
              <a:gd name="connsiteY2979" fmla="*/ 1008107 h 1458849"/>
              <a:gd name="connsiteX2980" fmla="*/ 3779139 w 5890422"/>
              <a:gd name="connsiteY2980" fmla="*/ 1008107 h 1458849"/>
              <a:gd name="connsiteX2981" fmla="*/ 3779139 w 5890422"/>
              <a:gd name="connsiteY2981" fmla="*/ 991304 h 1458849"/>
              <a:gd name="connsiteX2982" fmla="*/ 3785540 w 5890422"/>
              <a:gd name="connsiteY2982" fmla="*/ 991704 h 1458849"/>
              <a:gd name="connsiteX2983" fmla="*/ 3785540 w 5890422"/>
              <a:gd name="connsiteY2983" fmla="*/ 1008107 h 1458849"/>
              <a:gd name="connsiteX2984" fmla="*/ 3825545 w 5890422"/>
              <a:gd name="connsiteY2984" fmla="*/ 1008107 h 1458849"/>
              <a:gd name="connsiteX2985" fmla="*/ 3825545 w 5890422"/>
              <a:gd name="connsiteY2985" fmla="*/ 1033110 h 1458849"/>
              <a:gd name="connsiteX2986" fmla="*/ 3844748 w 5890422"/>
              <a:gd name="connsiteY2986" fmla="*/ 1033110 h 1458849"/>
              <a:gd name="connsiteX2987" fmla="*/ 3844748 w 5890422"/>
              <a:gd name="connsiteY2987" fmla="*/ 1039110 h 1458849"/>
              <a:gd name="connsiteX2988" fmla="*/ 3825545 w 5890422"/>
              <a:gd name="connsiteY2988" fmla="*/ 1039110 h 1458849"/>
              <a:gd name="connsiteX2989" fmla="*/ 3825545 w 5890422"/>
              <a:gd name="connsiteY2989" fmla="*/ 1064114 h 1458849"/>
              <a:gd name="connsiteX2990" fmla="*/ 3785540 w 5890422"/>
              <a:gd name="connsiteY2990" fmla="*/ 1064114 h 1458849"/>
              <a:gd name="connsiteX2991" fmla="*/ 3785540 w 5890422"/>
              <a:gd name="connsiteY2991" fmla="*/ 1082916 h 1458849"/>
              <a:gd name="connsiteX2992" fmla="*/ 3779139 w 5890422"/>
              <a:gd name="connsiteY2992" fmla="*/ 1082916 h 1458849"/>
              <a:gd name="connsiteX2993" fmla="*/ 3779139 w 5890422"/>
              <a:gd name="connsiteY2993" fmla="*/ 1064114 h 1458849"/>
              <a:gd name="connsiteX2994" fmla="*/ 3742735 w 5890422"/>
              <a:gd name="connsiteY2994" fmla="*/ 1064114 h 1458849"/>
              <a:gd name="connsiteX2995" fmla="*/ 3742735 w 5890422"/>
              <a:gd name="connsiteY2995" fmla="*/ 1058113 h 1458849"/>
              <a:gd name="connsiteX2996" fmla="*/ 3779139 w 5890422"/>
              <a:gd name="connsiteY2996" fmla="*/ 1058113 h 1458849"/>
              <a:gd name="connsiteX2997" fmla="*/ 3779139 w 5890422"/>
              <a:gd name="connsiteY2997" fmla="*/ 1039110 h 1458849"/>
              <a:gd name="connsiteX2998" fmla="*/ 3735134 w 5890422"/>
              <a:gd name="connsiteY2998" fmla="*/ 1039110 h 1458849"/>
              <a:gd name="connsiteX2999" fmla="*/ 3735134 w 5890422"/>
              <a:gd name="connsiteY2999" fmla="*/ 1040711 h 1458849"/>
              <a:gd name="connsiteX3000" fmla="*/ 3733734 w 5890422"/>
              <a:gd name="connsiteY3000" fmla="*/ 1068614 h 1458849"/>
              <a:gd name="connsiteX3001" fmla="*/ 3729133 w 5890422"/>
              <a:gd name="connsiteY3001" fmla="*/ 1092717 h 1458849"/>
              <a:gd name="connsiteX3002" fmla="*/ 3720832 w 5890422"/>
              <a:gd name="connsiteY3002" fmla="*/ 1114720 h 1458849"/>
              <a:gd name="connsiteX3003" fmla="*/ 3708530 w 5890422"/>
              <a:gd name="connsiteY3003" fmla="*/ 1136323 h 1458849"/>
              <a:gd name="connsiteX3004" fmla="*/ 3702730 w 5890422"/>
              <a:gd name="connsiteY3004" fmla="*/ 1133122 h 1458849"/>
              <a:gd name="connsiteX3005" fmla="*/ 3715132 w 5890422"/>
              <a:gd name="connsiteY3005" fmla="*/ 1112120 h 1458849"/>
              <a:gd name="connsiteX3006" fmla="*/ 3723232 w 5890422"/>
              <a:gd name="connsiteY3006" fmla="*/ 1091117 h 1458849"/>
              <a:gd name="connsiteX3007" fmla="*/ 3727633 w 5890422"/>
              <a:gd name="connsiteY3007" fmla="*/ 1068214 h 1458849"/>
              <a:gd name="connsiteX3008" fmla="*/ 3728933 w 5890422"/>
              <a:gd name="connsiteY3008" fmla="*/ 1041311 h 1458849"/>
              <a:gd name="connsiteX3009" fmla="*/ 3728933 w 5890422"/>
              <a:gd name="connsiteY3009" fmla="*/ 979903 h 1458849"/>
              <a:gd name="connsiteX3010" fmla="*/ 3782340 w 5890422"/>
              <a:gd name="connsiteY3010" fmla="*/ 979903 h 1458849"/>
              <a:gd name="connsiteX3011" fmla="*/ 3778939 w 5890422"/>
              <a:gd name="connsiteY3011" fmla="*/ 967801 h 1458849"/>
              <a:gd name="connsiteX3012" fmla="*/ 3775139 w 5890422"/>
              <a:gd name="connsiteY3012" fmla="*/ 956500 h 1458849"/>
              <a:gd name="connsiteX3013" fmla="*/ 901637 w 5890422"/>
              <a:gd name="connsiteY3013" fmla="*/ 955700 h 1458849"/>
              <a:gd name="connsiteX3014" fmla="*/ 904937 w 5890422"/>
              <a:gd name="connsiteY3014" fmla="*/ 965501 h 1458849"/>
              <a:gd name="connsiteX3015" fmla="*/ 908038 w 5890422"/>
              <a:gd name="connsiteY3015" fmla="*/ 976102 h 1458849"/>
              <a:gd name="connsiteX3016" fmla="*/ 979647 w 5890422"/>
              <a:gd name="connsiteY3016" fmla="*/ 976102 h 1458849"/>
              <a:gd name="connsiteX3017" fmla="*/ 979647 w 5890422"/>
              <a:gd name="connsiteY3017" fmla="*/ 982103 h 1458849"/>
              <a:gd name="connsiteX3018" fmla="*/ 832028 w 5890422"/>
              <a:gd name="connsiteY3018" fmla="*/ 982103 h 1458849"/>
              <a:gd name="connsiteX3019" fmla="*/ 832028 w 5890422"/>
              <a:gd name="connsiteY3019" fmla="*/ 1038510 h 1458849"/>
              <a:gd name="connsiteX3020" fmla="*/ 830928 w 5890422"/>
              <a:gd name="connsiteY3020" fmla="*/ 1067414 h 1458849"/>
              <a:gd name="connsiteX3021" fmla="*/ 827328 w 5890422"/>
              <a:gd name="connsiteY3021" fmla="*/ 1092117 h 1458849"/>
              <a:gd name="connsiteX3022" fmla="*/ 820527 w 5890422"/>
              <a:gd name="connsiteY3022" fmla="*/ 1114520 h 1458849"/>
              <a:gd name="connsiteX3023" fmla="*/ 810025 w 5890422"/>
              <a:gd name="connsiteY3023" fmla="*/ 1136723 h 1458849"/>
              <a:gd name="connsiteX3024" fmla="*/ 804425 w 5890422"/>
              <a:gd name="connsiteY3024" fmla="*/ 1133722 h 1458849"/>
              <a:gd name="connsiteX3025" fmla="*/ 814126 w 5890422"/>
              <a:gd name="connsiteY3025" fmla="*/ 1113820 h 1458849"/>
              <a:gd name="connsiteX3026" fmla="*/ 820827 w 5890422"/>
              <a:gd name="connsiteY3026" fmla="*/ 1093117 h 1458849"/>
              <a:gd name="connsiteX3027" fmla="*/ 824627 w 5890422"/>
              <a:gd name="connsiteY3027" fmla="*/ 1069014 h 1458849"/>
              <a:gd name="connsiteX3028" fmla="*/ 825828 w 5890422"/>
              <a:gd name="connsiteY3028" fmla="*/ 1038710 h 1458849"/>
              <a:gd name="connsiteX3029" fmla="*/ 825828 w 5890422"/>
              <a:gd name="connsiteY3029" fmla="*/ 976102 h 1458849"/>
              <a:gd name="connsiteX3030" fmla="*/ 901437 w 5890422"/>
              <a:gd name="connsiteY3030" fmla="*/ 976102 h 1458849"/>
              <a:gd name="connsiteX3031" fmla="*/ 898537 w 5890422"/>
              <a:gd name="connsiteY3031" fmla="*/ 966001 h 1458849"/>
              <a:gd name="connsiteX3032" fmla="*/ 895436 w 5890422"/>
              <a:gd name="connsiteY3032" fmla="*/ 956500 h 1458849"/>
              <a:gd name="connsiteX3033" fmla="*/ 102613 w 5890422"/>
              <a:gd name="connsiteY3033" fmla="*/ 955700 h 1458849"/>
              <a:gd name="connsiteX3034" fmla="*/ 109214 w 5890422"/>
              <a:gd name="connsiteY3034" fmla="*/ 957700 h 1458849"/>
              <a:gd name="connsiteX3035" fmla="*/ 104314 w 5890422"/>
              <a:gd name="connsiteY3035" fmla="*/ 971102 h 1458849"/>
              <a:gd name="connsiteX3036" fmla="*/ 98413 w 5890422"/>
              <a:gd name="connsiteY3036" fmla="*/ 984904 h 1458849"/>
              <a:gd name="connsiteX3037" fmla="*/ 176623 w 5890422"/>
              <a:gd name="connsiteY3037" fmla="*/ 984904 h 1458849"/>
              <a:gd name="connsiteX3038" fmla="*/ 176623 w 5890422"/>
              <a:gd name="connsiteY3038" fmla="*/ 991905 h 1458849"/>
              <a:gd name="connsiteX3039" fmla="*/ 95013 w 5890422"/>
              <a:gd name="connsiteY3039" fmla="*/ 991905 h 1458849"/>
              <a:gd name="connsiteX3040" fmla="*/ 82411 w 5890422"/>
              <a:gd name="connsiteY3040" fmla="*/ 1014407 h 1458849"/>
              <a:gd name="connsiteX3041" fmla="*/ 68609 w 5890422"/>
              <a:gd name="connsiteY3041" fmla="*/ 1034310 h 1458849"/>
              <a:gd name="connsiteX3042" fmla="*/ 63008 w 5890422"/>
              <a:gd name="connsiteY3042" fmla="*/ 1029709 h 1458849"/>
              <a:gd name="connsiteX3043" fmla="*/ 74810 w 5890422"/>
              <a:gd name="connsiteY3043" fmla="*/ 1012907 h 1458849"/>
              <a:gd name="connsiteX3044" fmla="*/ 85811 w 5890422"/>
              <a:gd name="connsiteY3044" fmla="*/ 994005 h 1458849"/>
              <a:gd name="connsiteX3045" fmla="*/ 95312 w 5890422"/>
              <a:gd name="connsiteY3045" fmla="*/ 974502 h 1458849"/>
              <a:gd name="connsiteX3046" fmla="*/ 102613 w 5890422"/>
              <a:gd name="connsiteY3046" fmla="*/ 955700 h 1458849"/>
              <a:gd name="connsiteX3047" fmla="*/ 1710681 w 5890422"/>
              <a:gd name="connsiteY3047" fmla="*/ 783793 h 1458849"/>
              <a:gd name="connsiteX3048" fmla="*/ 1698879 w 5890422"/>
              <a:gd name="connsiteY3048" fmla="*/ 787893 h 1458849"/>
              <a:gd name="connsiteX3049" fmla="*/ 1694079 w 5890422"/>
              <a:gd name="connsiteY3049" fmla="*/ 799995 h 1458849"/>
              <a:gd name="connsiteX3050" fmla="*/ 1698879 w 5890422"/>
              <a:gd name="connsiteY3050" fmla="*/ 812096 h 1458849"/>
              <a:gd name="connsiteX3051" fmla="*/ 1710681 w 5890422"/>
              <a:gd name="connsiteY3051" fmla="*/ 816197 h 1458849"/>
              <a:gd name="connsiteX3052" fmla="*/ 1722482 w 5890422"/>
              <a:gd name="connsiteY3052" fmla="*/ 812096 h 1458849"/>
              <a:gd name="connsiteX3053" fmla="*/ 1727283 w 5890422"/>
              <a:gd name="connsiteY3053" fmla="*/ 799995 h 1458849"/>
              <a:gd name="connsiteX3054" fmla="*/ 1722482 w 5890422"/>
              <a:gd name="connsiteY3054" fmla="*/ 787893 h 1458849"/>
              <a:gd name="connsiteX3055" fmla="*/ 1710681 w 5890422"/>
              <a:gd name="connsiteY3055" fmla="*/ 783793 h 1458849"/>
              <a:gd name="connsiteX3056" fmla="*/ 304162 w 5890422"/>
              <a:gd name="connsiteY3056" fmla="*/ 782793 h 1458849"/>
              <a:gd name="connsiteX3057" fmla="*/ 310363 w 5890422"/>
              <a:gd name="connsiteY3057" fmla="*/ 783193 h 1458849"/>
              <a:gd name="connsiteX3058" fmla="*/ 310363 w 5890422"/>
              <a:gd name="connsiteY3058" fmla="*/ 800195 h 1458849"/>
              <a:gd name="connsiteX3059" fmla="*/ 312763 w 5890422"/>
              <a:gd name="connsiteY3059" fmla="*/ 809596 h 1458849"/>
              <a:gd name="connsiteX3060" fmla="*/ 322765 w 5890422"/>
              <a:gd name="connsiteY3060" fmla="*/ 812396 h 1458849"/>
              <a:gd name="connsiteX3061" fmla="*/ 357969 w 5890422"/>
              <a:gd name="connsiteY3061" fmla="*/ 812396 h 1458849"/>
              <a:gd name="connsiteX3062" fmla="*/ 365370 w 5890422"/>
              <a:gd name="connsiteY3062" fmla="*/ 811596 h 1458849"/>
              <a:gd name="connsiteX3063" fmla="*/ 369671 w 5890422"/>
              <a:gd name="connsiteY3063" fmla="*/ 809696 h 1458849"/>
              <a:gd name="connsiteX3064" fmla="*/ 371971 w 5890422"/>
              <a:gd name="connsiteY3064" fmla="*/ 806196 h 1458849"/>
              <a:gd name="connsiteX3065" fmla="*/ 373571 w 5890422"/>
              <a:gd name="connsiteY3065" fmla="*/ 800395 h 1458849"/>
              <a:gd name="connsiteX3066" fmla="*/ 374471 w 5890422"/>
              <a:gd name="connsiteY3066" fmla="*/ 792994 h 1458849"/>
              <a:gd name="connsiteX3067" fmla="*/ 375171 w 5890422"/>
              <a:gd name="connsiteY3067" fmla="*/ 784993 h 1458849"/>
              <a:gd name="connsiteX3068" fmla="*/ 381172 w 5890422"/>
              <a:gd name="connsiteY3068" fmla="*/ 786993 h 1458849"/>
              <a:gd name="connsiteX3069" fmla="*/ 380272 w 5890422"/>
              <a:gd name="connsiteY3069" fmla="*/ 794994 h 1458849"/>
              <a:gd name="connsiteX3070" fmla="*/ 379172 w 5890422"/>
              <a:gd name="connsiteY3070" fmla="*/ 802195 h 1458849"/>
              <a:gd name="connsiteX3071" fmla="*/ 377172 w 5890422"/>
              <a:gd name="connsiteY3071" fmla="*/ 809696 h 1458849"/>
              <a:gd name="connsiteX3072" fmla="*/ 373871 w 5890422"/>
              <a:gd name="connsiteY3072" fmla="*/ 814297 h 1458849"/>
              <a:gd name="connsiteX3073" fmla="*/ 368170 w 5890422"/>
              <a:gd name="connsiteY3073" fmla="*/ 816897 h 1458849"/>
              <a:gd name="connsiteX3074" fmla="*/ 358969 w 5890422"/>
              <a:gd name="connsiteY3074" fmla="*/ 817997 h 1458849"/>
              <a:gd name="connsiteX3075" fmla="*/ 321564 w 5890422"/>
              <a:gd name="connsiteY3075" fmla="*/ 817997 h 1458849"/>
              <a:gd name="connsiteX3076" fmla="*/ 307963 w 5890422"/>
              <a:gd name="connsiteY3076" fmla="*/ 814197 h 1458849"/>
              <a:gd name="connsiteX3077" fmla="*/ 304162 w 5890422"/>
              <a:gd name="connsiteY3077" fmla="*/ 801795 h 1458849"/>
              <a:gd name="connsiteX3078" fmla="*/ 4193705 w 5890422"/>
              <a:gd name="connsiteY3078" fmla="*/ 781993 h 1458849"/>
              <a:gd name="connsiteX3079" fmla="*/ 4202706 w 5890422"/>
              <a:gd name="connsiteY3079" fmla="*/ 781993 h 1458849"/>
              <a:gd name="connsiteX3080" fmla="*/ 4200806 w 5890422"/>
              <a:gd name="connsiteY3080" fmla="*/ 795294 h 1458849"/>
              <a:gd name="connsiteX3081" fmla="*/ 4196006 w 5890422"/>
              <a:gd name="connsiteY3081" fmla="*/ 808196 h 1458849"/>
              <a:gd name="connsiteX3082" fmla="*/ 4189505 w 5890422"/>
              <a:gd name="connsiteY3082" fmla="*/ 820097 h 1458849"/>
              <a:gd name="connsiteX3083" fmla="*/ 4182504 w 5890422"/>
              <a:gd name="connsiteY3083" fmla="*/ 830199 h 1458849"/>
              <a:gd name="connsiteX3084" fmla="*/ 4174703 w 5890422"/>
              <a:gd name="connsiteY3084" fmla="*/ 830199 h 1458849"/>
              <a:gd name="connsiteX3085" fmla="*/ 4188604 w 5890422"/>
              <a:gd name="connsiteY3085" fmla="*/ 805095 h 1458849"/>
              <a:gd name="connsiteX3086" fmla="*/ 4193705 w 5890422"/>
              <a:gd name="connsiteY3086" fmla="*/ 781993 h 1458849"/>
              <a:gd name="connsiteX3087" fmla="*/ 669456 w 5890422"/>
              <a:gd name="connsiteY3087" fmla="*/ 781993 h 1458849"/>
              <a:gd name="connsiteX3088" fmla="*/ 678457 w 5890422"/>
              <a:gd name="connsiteY3088" fmla="*/ 781993 h 1458849"/>
              <a:gd name="connsiteX3089" fmla="*/ 676556 w 5890422"/>
              <a:gd name="connsiteY3089" fmla="*/ 795294 h 1458849"/>
              <a:gd name="connsiteX3090" fmla="*/ 671756 w 5890422"/>
              <a:gd name="connsiteY3090" fmla="*/ 808196 h 1458849"/>
              <a:gd name="connsiteX3091" fmla="*/ 665255 w 5890422"/>
              <a:gd name="connsiteY3091" fmla="*/ 820097 h 1458849"/>
              <a:gd name="connsiteX3092" fmla="*/ 658254 w 5890422"/>
              <a:gd name="connsiteY3092" fmla="*/ 830199 h 1458849"/>
              <a:gd name="connsiteX3093" fmla="*/ 650453 w 5890422"/>
              <a:gd name="connsiteY3093" fmla="*/ 830199 h 1458849"/>
              <a:gd name="connsiteX3094" fmla="*/ 664355 w 5890422"/>
              <a:gd name="connsiteY3094" fmla="*/ 805095 h 1458849"/>
              <a:gd name="connsiteX3095" fmla="*/ 669456 w 5890422"/>
              <a:gd name="connsiteY3095" fmla="*/ 781993 h 1458849"/>
              <a:gd name="connsiteX3096" fmla="*/ 2538356 w 5890422"/>
              <a:gd name="connsiteY3096" fmla="*/ 781392 h 1458849"/>
              <a:gd name="connsiteX3097" fmla="*/ 2546457 w 5890422"/>
              <a:gd name="connsiteY3097" fmla="*/ 786093 h 1458849"/>
              <a:gd name="connsiteX3098" fmla="*/ 2556058 w 5890422"/>
              <a:gd name="connsiteY3098" fmla="*/ 791594 h 1458849"/>
              <a:gd name="connsiteX3099" fmla="*/ 2565459 w 5890422"/>
              <a:gd name="connsiteY3099" fmla="*/ 797094 h 1458849"/>
              <a:gd name="connsiteX3100" fmla="*/ 2572960 w 5890422"/>
              <a:gd name="connsiteY3100" fmla="*/ 801595 h 1458849"/>
              <a:gd name="connsiteX3101" fmla="*/ 2569760 w 5890422"/>
              <a:gd name="connsiteY3101" fmla="*/ 806596 h 1458849"/>
              <a:gd name="connsiteX3102" fmla="*/ 2562359 w 5890422"/>
              <a:gd name="connsiteY3102" fmla="*/ 801995 h 1458849"/>
              <a:gd name="connsiteX3103" fmla="*/ 2553058 w 5890422"/>
              <a:gd name="connsiteY3103" fmla="*/ 796294 h 1458849"/>
              <a:gd name="connsiteX3104" fmla="*/ 2543456 w 5890422"/>
              <a:gd name="connsiteY3104" fmla="*/ 790794 h 1458849"/>
              <a:gd name="connsiteX3105" fmla="*/ 2535555 w 5890422"/>
              <a:gd name="connsiteY3105" fmla="*/ 786393 h 1458849"/>
              <a:gd name="connsiteX3106" fmla="*/ 5187886 w 5890422"/>
              <a:gd name="connsiteY3106" fmla="*/ 779592 h 1458849"/>
              <a:gd name="connsiteX3107" fmla="*/ 5187886 w 5890422"/>
              <a:gd name="connsiteY3107" fmla="*/ 803595 h 1458849"/>
              <a:gd name="connsiteX3108" fmla="*/ 5241094 w 5890422"/>
              <a:gd name="connsiteY3108" fmla="*/ 803595 h 1458849"/>
              <a:gd name="connsiteX3109" fmla="*/ 5241094 w 5890422"/>
              <a:gd name="connsiteY3109" fmla="*/ 779592 h 1458849"/>
              <a:gd name="connsiteX3110" fmla="*/ 5128280 w 5890422"/>
              <a:gd name="connsiteY3110" fmla="*/ 779592 h 1458849"/>
              <a:gd name="connsiteX3111" fmla="*/ 5128280 w 5890422"/>
              <a:gd name="connsiteY3111" fmla="*/ 803595 h 1458849"/>
              <a:gd name="connsiteX3112" fmla="*/ 5181286 w 5890422"/>
              <a:gd name="connsiteY3112" fmla="*/ 803595 h 1458849"/>
              <a:gd name="connsiteX3113" fmla="*/ 5181286 w 5890422"/>
              <a:gd name="connsiteY3113" fmla="*/ 779592 h 1458849"/>
              <a:gd name="connsiteX3114" fmla="*/ 1710681 w 5890422"/>
              <a:gd name="connsiteY3114" fmla="*/ 777592 h 1458849"/>
              <a:gd name="connsiteX3115" fmla="*/ 1727283 w 5890422"/>
              <a:gd name="connsiteY3115" fmla="*/ 783193 h 1458849"/>
              <a:gd name="connsiteX3116" fmla="*/ 1734284 w 5890422"/>
              <a:gd name="connsiteY3116" fmla="*/ 799995 h 1458849"/>
              <a:gd name="connsiteX3117" fmla="*/ 1732384 w 5890422"/>
              <a:gd name="connsiteY3117" fmla="*/ 809796 h 1458849"/>
              <a:gd name="connsiteX3118" fmla="*/ 1727183 w 5890422"/>
              <a:gd name="connsiteY3118" fmla="*/ 816797 h 1458849"/>
              <a:gd name="connsiteX3119" fmla="*/ 1719682 w 5890422"/>
              <a:gd name="connsiteY3119" fmla="*/ 820997 h 1458849"/>
              <a:gd name="connsiteX3120" fmla="*/ 1710681 w 5890422"/>
              <a:gd name="connsiteY3120" fmla="*/ 822398 h 1458849"/>
              <a:gd name="connsiteX3121" fmla="*/ 1694079 w 5890422"/>
              <a:gd name="connsiteY3121" fmla="*/ 816797 h 1458849"/>
              <a:gd name="connsiteX3122" fmla="*/ 1687078 w 5890422"/>
              <a:gd name="connsiteY3122" fmla="*/ 799995 h 1458849"/>
              <a:gd name="connsiteX3123" fmla="*/ 1694079 w 5890422"/>
              <a:gd name="connsiteY3123" fmla="*/ 783193 h 1458849"/>
              <a:gd name="connsiteX3124" fmla="*/ 1710681 w 5890422"/>
              <a:gd name="connsiteY3124" fmla="*/ 777592 h 1458849"/>
              <a:gd name="connsiteX3125" fmla="*/ 4020960 w 5890422"/>
              <a:gd name="connsiteY3125" fmla="*/ 764791 h 1458849"/>
              <a:gd name="connsiteX3126" fmla="*/ 4020960 w 5890422"/>
              <a:gd name="connsiteY3126" fmla="*/ 802195 h 1458849"/>
              <a:gd name="connsiteX3127" fmla="*/ 4094769 w 5890422"/>
              <a:gd name="connsiteY3127" fmla="*/ 802195 h 1458849"/>
              <a:gd name="connsiteX3128" fmla="*/ 4094769 w 5890422"/>
              <a:gd name="connsiteY3128" fmla="*/ 764791 h 1458849"/>
              <a:gd name="connsiteX3129" fmla="*/ 2624966 w 5890422"/>
              <a:gd name="connsiteY3129" fmla="*/ 759590 h 1458849"/>
              <a:gd name="connsiteX3130" fmla="*/ 2631367 w 5890422"/>
              <a:gd name="connsiteY3130" fmla="*/ 759990 h 1458849"/>
              <a:gd name="connsiteX3131" fmla="*/ 2631367 w 5890422"/>
              <a:gd name="connsiteY3131" fmla="*/ 772391 h 1458849"/>
              <a:gd name="connsiteX3132" fmla="*/ 2673773 w 5890422"/>
              <a:gd name="connsiteY3132" fmla="*/ 772391 h 1458849"/>
              <a:gd name="connsiteX3133" fmla="*/ 2673773 w 5890422"/>
              <a:gd name="connsiteY3133" fmla="*/ 778792 h 1458849"/>
              <a:gd name="connsiteX3134" fmla="*/ 2631367 w 5890422"/>
              <a:gd name="connsiteY3134" fmla="*/ 778792 h 1458849"/>
              <a:gd name="connsiteX3135" fmla="*/ 2631367 w 5890422"/>
              <a:gd name="connsiteY3135" fmla="*/ 797594 h 1458849"/>
              <a:gd name="connsiteX3136" fmla="*/ 2630367 w 5890422"/>
              <a:gd name="connsiteY3136" fmla="*/ 806296 h 1458849"/>
              <a:gd name="connsiteX3137" fmla="*/ 2626867 w 5890422"/>
              <a:gd name="connsiteY3137" fmla="*/ 811596 h 1458849"/>
              <a:gd name="connsiteX3138" fmla="*/ 2620266 w 5890422"/>
              <a:gd name="connsiteY3138" fmla="*/ 814497 h 1458849"/>
              <a:gd name="connsiteX3139" fmla="*/ 2609965 w 5890422"/>
              <a:gd name="connsiteY3139" fmla="*/ 815797 h 1458849"/>
              <a:gd name="connsiteX3140" fmla="*/ 2593763 w 5890422"/>
              <a:gd name="connsiteY3140" fmla="*/ 816797 h 1458849"/>
              <a:gd name="connsiteX3141" fmla="*/ 2591962 w 5890422"/>
              <a:gd name="connsiteY3141" fmla="*/ 810596 h 1458849"/>
              <a:gd name="connsiteX3142" fmla="*/ 2608564 w 5890422"/>
              <a:gd name="connsiteY3142" fmla="*/ 809796 h 1458849"/>
              <a:gd name="connsiteX3143" fmla="*/ 2616966 w 5890422"/>
              <a:gd name="connsiteY3143" fmla="*/ 808896 h 1458849"/>
              <a:gd name="connsiteX3144" fmla="*/ 2621966 w 5890422"/>
              <a:gd name="connsiteY3144" fmla="*/ 806796 h 1458849"/>
              <a:gd name="connsiteX3145" fmla="*/ 2624367 w 5890422"/>
              <a:gd name="connsiteY3145" fmla="*/ 802895 h 1458849"/>
              <a:gd name="connsiteX3146" fmla="*/ 2624966 w 5890422"/>
              <a:gd name="connsiteY3146" fmla="*/ 796394 h 1458849"/>
              <a:gd name="connsiteX3147" fmla="*/ 2624966 w 5890422"/>
              <a:gd name="connsiteY3147" fmla="*/ 778792 h 1458849"/>
              <a:gd name="connsiteX3148" fmla="*/ 2494150 w 5890422"/>
              <a:gd name="connsiteY3148" fmla="*/ 778792 h 1458849"/>
              <a:gd name="connsiteX3149" fmla="*/ 2494150 w 5890422"/>
              <a:gd name="connsiteY3149" fmla="*/ 772391 h 1458849"/>
              <a:gd name="connsiteX3150" fmla="*/ 2624966 w 5890422"/>
              <a:gd name="connsiteY3150" fmla="*/ 772391 h 1458849"/>
              <a:gd name="connsiteX3151" fmla="*/ 309563 w 5890422"/>
              <a:gd name="connsiteY3151" fmla="*/ 758590 h 1458849"/>
              <a:gd name="connsiteX3152" fmla="*/ 308863 w 5890422"/>
              <a:gd name="connsiteY3152" fmla="*/ 766291 h 1458849"/>
              <a:gd name="connsiteX3153" fmla="*/ 307163 w 5890422"/>
              <a:gd name="connsiteY3153" fmla="*/ 773392 h 1458849"/>
              <a:gd name="connsiteX3154" fmla="*/ 354169 w 5890422"/>
              <a:gd name="connsiteY3154" fmla="*/ 773392 h 1458849"/>
              <a:gd name="connsiteX3155" fmla="*/ 354169 w 5890422"/>
              <a:gd name="connsiteY3155" fmla="*/ 758590 h 1458849"/>
              <a:gd name="connsiteX3156" fmla="*/ 259157 w 5890422"/>
              <a:gd name="connsiteY3156" fmla="*/ 758590 h 1458849"/>
              <a:gd name="connsiteX3157" fmla="*/ 259157 w 5890422"/>
              <a:gd name="connsiteY3157" fmla="*/ 773392 h 1458849"/>
              <a:gd name="connsiteX3158" fmla="*/ 300562 w 5890422"/>
              <a:gd name="connsiteY3158" fmla="*/ 773392 h 1458849"/>
              <a:gd name="connsiteX3159" fmla="*/ 302762 w 5890422"/>
              <a:gd name="connsiteY3159" fmla="*/ 766291 h 1458849"/>
              <a:gd name="connsiteX3160" fmla="*/ 303562 w 5890422"/>
              <a:gd name="connsiteY3160" fmla="*/ 758590 h 1458849"/>
              <a:gd name="connsiteX3161" fmla="*/ 4014559 w 5890422"/>
              <a:gd name="connsiteY3161" fmla="*/ 758190 h 1458849"/>
              <a:gd name="connsiteX3162" fmla="*/ 4101570 w 5890422"/>
              <a:gd name="connsiteY3162" fmla="*/ 758190 h 1458849"/>
              <a:gd name="connsiteX3163" fmla="*/ 4101570 w 5890422"/>
              <a:gd name="connsiteY3163" fmla="*/ 822398 h 1458849"/>
              <a:gd name="connsiteX3164" fmla="*/ 4094769 w 5890422"/>
              <a:gd name="connsiteY3164" fmla="*/ 822398 h 1458849"/>
              <a:gd name="connsiteX3165" fmla="*/ 4094769 w 5890422"/>
              <a:gd name="connsiteY3165" fmla="*/ 808196 h 1458849"/>
              <a:gd name="connsiteX3166" fmla="*/ 4020960 w 5890422"/>
              <a:gd name="connsiteY3166" fmla="*/ 808196 h 1458849"/>
              <a:gd name="connsiteX3167" fmla="*/ 4020960 w 5890422"/>
              <a:gd name="connsiteY3167" fmla="*/ 822398 h 1458849"/>
              <a:gd name="connsiteX3168" fmla="*/ 4014559 w 5890422"/>
              <a:gd name="connsiteY3168" fmla="*/ 822398 h 1458849"/>
              <a:gd name="connsiteX3169" fmla="*/ 5382635 w 5890422"/>
              <a:gd name="connsiteY3169" fmla="*/ 757189 h 1458849"/>
              <a:gd name="connsiteX3170" fmla="*/ 5389736 w 5890422"/>
              <a:gd name="connsiteY3170" fmla="*/ 764890 h 1458849"/>
              <a:gd name="connsiteX3171" fmla="*/ 5398037 w 5890422"/>
              <a:gd name="connsiteY3171" fmla="*/ 774092 h 1458849"/>
              <a:gd name="connsiteX3172" fmla="*/ 5406038 w 5890422"/>
              <a:gd name="connsiteY3172" fmla="*/ 782993 h 1458849"/>
              <a:gd name="connsiteX3173" fmla="*/ 5412238 w 5890422"/>
              <a:gd name="connsiteY3173" fmla="*/ 789994 h 1458849"/>
              <a:gd name="connsiteX3174" fmla="*/ 5407438 w 5890422"/>
              <a:gd name="connsiteY3174" fmla="*/ 794794 h 1458849"/>
              <a:gd name="connsiteX3175" fmla="*/ 5401238 w 5890422"/>
              <a:gd name="connsiteY3175" fmla="*/ 787393 h 1458849"/>
              <a:gd name="connsiteX3176" fmla="*/ 5393336 w 5890422"/>
              <a:gd name="connsiteY3176" fmla="*/ 778392 h 1458849"/>
              <a:gd name="connsiteX3177" fmla="*/ 5385136 w 5890422"/>
              <a:gd name="connsiteY3177" fmla="*/ 769391 h 1458849"/>
              <a:gd name="connsiteX3178" fmla="*/ 5378034 w 5890422"/>
              <a:gd name="connsiteY3178" fmla="*/ 762190 h 1458849"/>
              <a:gd name="connsiteX3179" fmla="*/ 2751982 w 5890422"/>
              <a:gd name="connsiteY3179" fmla="*/ 755789 h 1458849"/>
              <a:gd name="connsiteX3180" fmla="*/ 2751982 w 5890422"/>
              <a:gd name="connsiteY3180" fmla="*/ 802795 h 1458849"/>
              <a:gd name="connsiteX3181" fmla="*/ 2845594 w 5890422"/>
              <a:gd name="connsiteY3181" fmla="*/ 802795 h 1458849"/>
              <a:gd name="connsiteX3182" fmla="*/ 2845594 w 5890422"/>
              <a:gd name="connsiteY3182" fmla="*/ 755789 h 1458849"/>
              <a:gd name="connsiteX3183" fmla="*/ 2164661 w 5890422"/>
              <a:gd name="connsiteY3183" fmla="*/ 752589 h 1458849"/>
              <a:gd name="connsiteX3184" fmla="*/ 2164661 w 5890422"/>
              <a:gd name="connsiteY3184" fmla="*/ 802995 h 1458849"/>
              <a:gd name="connsiteX3185" fmla="*/ 2231070 w 5890422"/>
              <a:gd name="connsiteY3185" fmla="*/ 802995 h 1458849"/>
              <a:gd name="connsiteX3186" fmla="*/ 2231070 w 5890422"/>
              <a:gd name="connsiteY3186" fmla="*/ 752589 h 1458849"/>
              <a:gd name="connsiteX3187" fmla="*/ 4735782 w 5890422"/>
              <a:gd name="connsiteY3187" fmla="*/ 749789 h 1458849"/>
              <a:gd name="connsiteX3188" fmla="*/ 4735782 w 5890422"/>
              <a:gd name="connsiteY3188" fmla="*/ 797995 h 1458849"/>
              <a:gd name="connsiteX3189" fmla="*/ 4822794 w 5890422"/>
              <a:gd name="connsiteY3189" fmla="*/ 797995 h 1458849"/>
              <a:gd name="connsiteX3190" fmla="*/ 4822794 w 5890422"/>
              <a:gd name="connsiteY3190" fmla="*/ 749789 h 1458849"/>
              <a:gd name="connsiteX3191" fmla="*/ 5187886 w 5890422"/>
              <a:gd name="connsiteY3191" fmla="*/ 749389 h 1458849"/>
              <a:gd name="connsiteX3192" fmla="*/ 5187886 w 5890422"/>
              <a:gd name="connsiteY3192" fmla="*/ 773592 h 1458849"/>
              <a:gd name="connsiteX3193" fmla="*/ 5241094 w 5890422"/>
              <a:gd name="connsiteY3193" fmla="*/ 773592 h 1458849"/>
              <a:gd name="connsiteX3194" fmla="*/ 5241094 w 5890422"/>
              <a:gd name="connsiteY3194" fmla="*/ 749389 h 1458849"/>
              <a:gd name="connsiteX3195" fmla="*/ 5128280 w 5890422"/>
              <a:gd name="connsiteY3195" fmla="*/ 749389 h 1458849"/>
              <a:gd name="connsiteX3196" fmla="*/ 5128280 w 5890422"/>
              <a:gd name="connsiteY3196" fmla="*/ 773592 h 1458849"/>
              <a:gd name="connsiteX3197" fmla="*/ 5181286 w 5890422"/>
              <a:gd name="connsiteY3197" fmla="*/ 773592 h 1458849"/>
              <a:gd name="connsiteX3198" fmla="*/ 5181286 w 5890422"/>
              <a:gd name="connsiteY3198" fmla="*/ 749389 h 1458849"/>
              <a:gd name="connsiteX3199" fmla="*/ 2744782 w 5890422"/>
              <a:gd name="connsiteY3199" fmla="*/ 749189 h 1458849"/>
              <a:gd name="connsiteX3200" fmla="*/ 2852595 w 5890422"/>
              <a:gd name="connsiteY3200" fmla="*/ 749189 h 1458849"/>
              <a:gd name="connsiteX3201" fmla="*/ 2852595 w 5890422"/>
              <a:gd name="connsiteY3201" fmla="*/ 823198 h 1458849"/>
              <a:gd name="connsiteX3202" fmla="*/ 2845594 w 5890422"/>
              <a:gd name="connsiteY3202" fmla="*/ 823198 h 1458849"/>
              <a:gd name="connsiteX3203" fmla="*/ 2845594 w 5890422"/>
              <a:gd name="connsiteY3203" fmla="*/ 809396 h 1458849"/>
              <a:gd name="connsiteX3204" fmla="*/ 2751982 w 5890422"/>
              <a:gd name="connsiteY3204" fmla="*/ 809396 h 1458849"/>
              <a:gd name="connsiteX3205" fmla="*/ 2751982 w 5890422"/>
              <a:gd name="connsiteY3205" fmla="*/ 823198 h 1458849"/>
              <a:gd name="connsiteX3206" fmla="*/ 2744782 w 5890422"/>
              <a:gd name="connsiteY3206" fmla="*/ 823198 h 1458849"/>
              <a:gd name="connsiteX3207" fmla="*/ 5516452 w 5890422"/>
              <a:gd name="connsiteY3207" fmla="*/ 748988 h 1458849"/>
              <a:gd name="connsiteX3208" fmla="*/ 5672071 w 5890422"/>
              <a:gd name="connsiteY3208" fmla="*/ 748988 h 1458849"/>
              <a:gd name="connsiteX3209" fmla="*/ 5672071 w 5890422"/>
              <a:gd name="connsiteY3209" fmla="*/ 755589 h 1458849"/>
              <a:gd name="connsiteX3210" fmla="*/ 5587860 w 5890422"/>
              <a:gd name="connsiteY3210" fmla="*/ 755589 h 1458849"/>
              <a:gd name="connsiteX3211" fmla="*/ 5578459 w 5890422"/>
              <a:gd name="connsiteY3211" fmla="*/ 768591 h 1458849"/>
              <a:gd name="connsiteX3212" fmla="*/ 5567258 w 5890422"/>
              <a:gd name="connsiteY3212" fmla="*/ 781993 h 1458849"/>
              <a:gd name="connsiteX3213" fmla="*/ 5555456 w 5890422"/>
              <a:gd name="connsiteY3213" fmla="*/ 794494 h 1458849"/>
              <a:gd name="connsiteX3214" fmla="*/ 5544055 w 5890422"/>
              <a:gd name="connsiteY3214" fmla="*/ 804795 h 1458849"/>
              <a:gd name="connsiteX3215" fmla="*/ 5554856 w 5890422"/>
              <a:gd name="connsiteY3215" fmla="*/ 804395 h 1458849"/>
              <a:gd name="connsiteX3216" fmla="*/ 5570758 w 5890422"/>
              <a:gd name="connsiteY3216" fmla="*/ 803895 h 1458849"/>
              <a:gd name="connsiteX3217" fmla="*/ 5589460 w 5890422"/>
              <a:gd name="connsiteY3217" fmla="*/ 803295 h 1458849"/>
              <a:gd name="connsiteX3218" fmla="*/ 5608463 w 5890422"/>
              <a:gd name="connsiteY3218" fmla="*/ 802795 h 1458849"/>
              <a:gd name="connsiteX3219" fmla="*/ 5625666 w 5890422"/>
              <a:gd name="connsiteY3219" fmla="*/ 802295 h 1458849"/>
              <a:gd name="connsiteX3220" fmla="*/ 5638667 w 5890422"/>
              <a:gd name="connsiteY3220" fmla="*/ 801795 h 1458849"/>
              <a:gd name="connsiteX3221" fmla="*/ 5625466 w 5890422"/>
              <a:gd name="connsiteY3221" fmla="*/ 785993 h 1458849"/>
              <a:gd name="connsiteX3222" fmla="*/ 5613664 w 5890422"/>
              <a:gd name="connsiteY3222" fmla="*/ 772991 h 1458849"/>
              <a:gd name="connsiteX3223" fmla="*/ 5618664 w 5890422"/>
              <a:gd name="connsiteY3223" fmla="*/ 768591 h 1458849"/>
              <a:gd name="connsiteX3224" fmla="*/ 5628666 w 5890422"/>
              <a:gd name="connsiteY3224" fmla="*/ 779692 h 1458849"/>
              <a:gd name="connsiteX3225" fmla="*/ 5639967 w 5890422"/>
              <a:gd name="connsiteY3225" fmla="*/ 792794 h 1458849"/>
              <a:gd name="connsiteX3226" fmla="*/ 5650868 w 5890422"/>
              <a:gd name="connsiteY3226" fmla="*/ 805895 h 1458849"/>
              <a:gd name="connsiteX3227" fmla="*/ 5659669 w 5890422"/>
              <a:gd name="connsiteY3227" fmla="*/ 816997 h 1458849"/>
              <a:gd name="connsiteX3228" fmla="*/ 5654269 w 5890422"/>
              <a:gd name="connsiteY3228" fmla="*/ 821998 h 1458849"/>
              <a:gd name="connsiteX3229" fmla="*/ 5643468 w 5890422"/>
              <a:gd name="connsiteY3229" fmla="*/ 807796 h 1458849"/>
              <a:gd name="connsiteX3230" fmla="*/ 5630966 w 5890422"/>
              <a:gd name="connsiteY3230" fmla="*/ 808296 h 1458849"/>
              <a:gd name="connsiteX3231" fmla="*/ 5611764 w 5890422"/>
              <a:gd name="connsiteY3231" fmla="*/ 808996 h 1458849"/>
              <a:gd name="connsiteX3232" fmla="*/ 5589460 w 5890422"/>
              <a:gd name="connsiteY3232" fmla="*/ 809796 h 1458849"/>
              <a:gd name="connsiteX3233" fmla="*/ 5567758 w 5890422"/>
              <a:gd name="connsiteY3233" fmla="*/ 810596 h 1458849"/>
              <a:gd name="connsiteX3234" fmla="*/ 5550156 w 5890422"/>
              <a:gd name="connsiteY3234" fmla="*/ 811296 h 1458849"/>
              <a:gd name="connsiteX3235" fmla="*/ 5540254 w 5890422"/>
              <a:gd name="connsiteY3235" fmla="*/ 811796 h 1458849"/>
              <a:gd name="connsiteX3236" fmla="*/ 5534854 w 5890422"/>
              <a:gd name="connsiteY3236" fmla="*/ 812196 h 1458849"/>
              <a:gd name="connsiteX3237" fmla="*/ 5528253 w 5890422"/>
              <a:gd name="connsiteY3237" fmla="*/ 812996 h 1458849"/>
              <a:gd name="connsiteX3238" fmla="*/ 5526853 w 5890422"/>
              <a:gd name="connsiteY3238" fmla="*/ 806396 h 1458849"/>
              <a:gd name="connsiteX3239" fmla="*/ 5532954 w 5890422"/>
              <a:gd name="connsiteY3239" fmla="*/ 804695 h 1458849"/>
              <a:gd name="connsiteX3240" fmla="*/ 5536254 w 5890422"/>
              <a:gd name="connsiteY3240" fmla="*/ 802995 h 1458849"/>
              <a:gd name="connsiteX3241" fmla="*/ 5546955 w 5890422"/>
              <a:gd name="connsiteY3241" fmla="*/ 793394 h 1458849"/>
              <a:gd name="connsiteX3242" fmla="*/ 5558457 w 5890422"/>
              <a:gd name="connsiteY3242" fmla="*/ 781392 h 1458849"/>
              <a:gd name="connsiteX3243" fmla="*/ 5569658 w 5890422"/>
              <a:gd name="connsiteY3243" fmla="*/ 768291 h 1458849"/>
              <a:gd name="connsiteX3244" fmla="*/ 5579260 w 5890422"/>
              <a:gd name="connsiteY3244" fmla="*/ 755589 h 1458849"/>
              <a:gd name="connsiteX3245" fmla="*/ 5516452 w 5890422"/>
              <a:gd name="connsiteY3245" fmla="*/ 755589 h 1458849"/>
              <a:gd name="connsiteX3246" fmla="*/ 2157861 w 5890422"/>
              <a:gd name="connsiteY3246" fmla="*/ 745988 h 1458849"/>
              <a:gd name="connsiteX3247" fmla="*/ 2237671 w 5890422"/>
              <a:gd name="connsiteY3247" fmla="*/ 745988 h 1458849"/>
              <a:gd name="connsiteX3248" fmla="*/ 2237671 w 5890422"/>
              <a:gd name="connsiteY3248" fmla="*/ 822198 h 1458849"/>
              <a:gd name="connsiteX3249" fmla="*/ 2231070 w 5890422"/>
              <a:gd name="connsiteY3249" fmla="*/ 822198 h 1458849"/>
              <a:gd name="connsiteX3250" fmla="*/ 2231070 w 5890422"/>
              <a:gd name="connsiteY3250" fmla="*/ 809596 h 1458849"/>
              <a:gd name="connsiteX3251" fmla="*/ 2164661 w 5890422"/>
              <a:gd name="connsiteY3251" fmla="*/ 809596 h 1458849"/>
              <a:gd name="connsiteX3252" fmla="*/ 2164661 w 5890422"/>
              <a:gd name="connsiteY3252" fmla="*/ 822198 h 1458849"/>
              <a:gd name="connsiteX3253" fmla="*/ 2157861 w 5890422"/>
              <a:gd name="connsiteY3253" fmla="*/ 822198 h 1458849"/>
              <a:gd name="connsiteX3254" fmla="*/ 1517733 w 5890422"/>
              <a:gd name="connsiteY3254" fmla="*/ 745988 h 1458849"/>
              <a:gd name="connsiteX3255" fmla="*/ 1517733 w 5890422"/>
              <a:gd name="connsiteY3255" fmla="*/ 779792 h 1458849"/>
              <a:gd name="connsiteX3256" fmla="*/ 1573740 w 5890422"/>
              <a:gd name="connsiteY3256" fmla="*/ 779792 h 1458849"/>
              <a:gd name="connsiteX3257" fmla="*/ 1573740 w 5890422"/>
              <a:gd name="connsiteY3257" fmla="*/ 745988 h 1458849"/>
              <a:gd name="connsiteX3258" fmla="*/ 5121678 w 5890422"/>
              <a:gd name="connsiteY3258" fmla="*/ 743388 h 1458849"/>
              <a:gd name="connsiteX3259" fmla="*/ 5247494 w 5890422"/>
              <a:gd name="connsiteY3259" fmla="*/ 743388 h 1458849"/>
              <a:gd name="connsiteX3260" fmla="*/ 5247494 w 5890422"/>
              <a:gd name="connsiteY3260" fmla="*/ 821797 h 1458849"/>
              <a:gd name="connsiteX3261" fmla="*/ 5241094 w 5890422"/>
              <a:gd name="connsiteY3261" fmla="*/ 821797 h 1458849"/>
              <a:gd name="connsiteX3262" fmla="*/ 5241094 w 5890422"/>
              <a:gd name="connsiteY3262" fmla="*/ 809796 h 1458849"/>
              <a:gd name="connsiteX3263" fmla="*/ 5128280 w 5890422"/>
              <a:gd name="connsiteY3263" fmla="*/ 809796 h 1458849"/>
              <a:gd name="connsiteX3264" fmla="*/ 5128280 w 5890422"/>
              <a:gd name="connsiteY3264" fmla="*/ 821797 h 1458849"/>
              <a:gd name="connsiteX3265" fmla="*/ 5121678 w 5890422"/>
              <a:gd name="connsiteY3265" fmla="*/ 821797 h 1458849"/>
              <a:gd name="connsiteX3266" fmla="*/ 4728982 w 5890422"/>
              <a:gd name="connsiteY3266" fmla="*/ 743388 h 1458849"/>
              <a:gd name="connsiteX3267" fmla="*/ 4829394 w 5890422"/>
              <a:gd name="connsiteY3267" fmla="*/ 743388 h 1458849"/>
              <a:gd name="connsiteX3268" fmla="*/ 4829394 w 5890422"/>
              <a:gd name="connsiteY3268" fmla="*/ 818997 h 1458849"/>
              <a:gd name="connsiteX3269" fmla="*/ 4822794 w 5890422"/>
              <a:gd name="connsiteY3269" fmla="*/ 818997 h 1458849"/>
              <a:gd name="connsiteX3270" fmla="*/ 4822794 w 5890422"/>
              <a:gd name="connsiteY3270" fmla="*/ 804195 h 1458849"/>
              <a:gd name="connsiteX3271" fmla="*/ 4735782 w 5890422"/>
              <a:gd name="connsiteY3271" fmla="*/ 804195 h 1458849"/>
              <a:gd name="connsiteX3272" fmla="*/ 4735782 w 5890422"/>
              <a:gd name="connsiteY3272" fmla="*/ 818997 h 1458849"/>
              <a:gd name="connsiteX3273" fmla="*/ 4728982 w 5890422"/>
              <a:gd name="connsiteY3273" fmla="*/ 818997 h 1458849"/>
              <a:gd name="connsiteX3274" fmla="*/ 309563 w 5890422"/>
              <a:gd name="connsiteY3274" fmla="*/ 739187 h 1458849"/>
              <a:gd name="connsiteX3275" fmla="*/ 309563 w 5890422"/>
              <a:gd name="connsiteY3275" fmla="*/ 753589 h 1458849"/>
              <a:gd name="connsiteX3276" fmla="*/ 354169 w 5890422"/>
              <a:gd name="connsiteY3276" fmla="*/ 753589 h 1458849"/>
              <a:gd name="connsiteX3277" fmla="*/ 354169 w 5890422"/>
              <a:gd name="connsiteY3277" fmla="*/ 739187 h 1458849"/>
              <a:gd name="connsiteX3278" fmla="*/ 259157 w 5890422"/>
              <a:gd name="connsiteY3278" fmla="*/ 739187 h 1458849"/>
              <a:gd name="connsiteX3279" fmla="*/ 259157 w 5890422"/>
              <a:gd name="connsiteY3279" fmla="*/ 753589 h 1458849"/>
              <a:gd name="connsiteX3280" fmla="*/ 303562 w 5890422"/>
              <a:gd name="connsiteY3280" fmla="*/ 753589 h 1458849"/>
              <a:gd name="connsiteX3281" fmla="*/ 303562 w 5890422"/>
              <a:gd name="connsiteY3281" fmla="*/ 739187 h 1458849"/>
              <a:gd name="connsiteX3282" fmla="*/ 3781006 w 5890422"/>
              <a:gd name="connsiteY3282" fmla="*/ 735187 h 1458849"/>
              <a:gd name="connsiteX3283" fmla="*/ 3855216 w 5890422"/>
              <a:gd name="connsiteY3283" fmla="*/ 735187 h 1458849"/>
              <a:gd name="connsiteX3284" fmla="*/ 3855216 w 5890422"/>
              <a:gd name="connsiteY3284" fmla="*/ 791794 h 1458849"/>
              <a:gd name="connsiteX3285" fmla="*/ 3855716 w 5890422"/>
              <a:gd name="connsiteY3285" fmla="*/ 798895 h 1458849"/>
              <a:gd name="connsiteX3286" fmla="*/ 3857616 w 5890422"/>
              <a:gd name="connsiteY3286" fmla="*/ 802995 h 1458849"/>
              <a:gd name="connsiteX3287" fmla="*/ 3861716 w 5890422"/>
              <a:gd name="connsiteY3287" fmla="*/ 804995 h 1458849"/>
              <a:gd name="connsiteX3288" fmla="*/ 3868617 w 5890422"/>
              <a:gd name="connsiteY3288" fmla="*/ 805795 h 1458849"/>
              <a:gd name="connsiteX3289" fmla="*/ 3880218 w 5890422"/>
              <a:gd name="connsiteY3289" fmla="*/ 805795 h 1458849"/>
              <a:gd name="connsiteX3290" fmla="*/ 3887919 w 5890422"/>
              <a:gd name="connsiteY3290" fmla="*/ 805095 h 1458849"/>
              <a:gd name="connsiteX3291" fmla="*/ 3892620 w 5890422"/>
              <a:gd name="connsiteY3291" fmla="*/ 803195 h 1458849"/>
              <a:gd name="connsiteX3292" fmla="*/ 3895320 w 5890422"/>
              <a:gd name="connsiteY3292" fmla="*/ 799395 h 1458849"/>
              <a:gd name="connsiteX3293" fmla="*/ 3896820 w 5890422"/>
              <a:gd name="connsiteY3293" fmla="*/ 792994 h 1458849"/>
              <a:gd name="connsiteX3294" fmla="*/ 3897521 w 5890422"/>
              <a:gd name="connsiteY3294" fmla="*/ 786693 h 1458849"/>
              <a:gd name="connsiteX3295" fmla="*/ 3898121 w 5890422"/>
              <a:gd name="connsiteY3295" fmla="*/ 778392 h 1458849"/>
              <a:gd name="connsiteX3296" fmla="*/ 3898621 w 5890422"/>
              <a:gd name="connsiteY3296" fmla="*/ 770891 h 1458849"/>
              <a:gd name="connsiteX3297" fmla="*/ 3898821 w 5890422"/>
              <a:gd name="connsiteY3297" fmla="*/ 766991 h 1458849"/>
              <a:gd name="connsiteX3298" fmla="*/ 3905422 w 5890422"/>
              <a:gd name="connsiteY3298" fmla="*/ 769391 h 1458849"/>
              <a:gd name="connsiteX3299" fmla="*/ 3905122 w 5890422"/>
              <a:gd name="connsiteY3299" fmla="*/ 773392 h 1458849"/>
              <a:gd name="connsiteX3300" fmla="*/ 3904522 w 5890422"/>
              <a:gd name="connsiteY3300" fmla="*/ 780692 h 1458849"/>
              <a:gd name="connsiteX3301" fmla="*/ 3903822 w 5890422"/>
              <a:gd name="connsiteY3301" fmla="*/ 788794 h 1458849"/>
              <a:gd name="connsiteX3302" fmla="*/ 3903221 w 5890422"/>
              <a:gd name="connsiteY3302" fmla="*/ 794994 h 1458849"/>
              <a:gd name="connsiteX3303" fmla="*/ 3901421 w 5890422"/>
              <a:gd name="connsiteY3303" fmla="*/ 803595 h 1458849"/>
              <a:gd name="connsiteX3304" fmla="*/ 3897821 w 5890422"/>
              <a:gd name="connsiteY3304" fmla="*/ 808996 h 1458849"/>
              <a:gd name="connsiteX3305" fmla="*/ 3891420 w 5890422"/>
              <a:gd name="connsiteY3305" fmla="*/ 811996 h 1458849"/>
              <a:gd name="connsiteX3306" fmla="*/ 3881018 w 5890422"/>
              <a:gd name="connsiteY3306" fmla="*/ 813196 h 1458849"/>
              <a:gd name="connsiteX3307" fmla="*/ 3867417 w 5890422"/>
              <a:gd name="connsiteY3307" fmla="*/ 813196 h 1458849"/>
              <a:gd name="connsiteX3308" fmla="*/ 3858216 w 5890422"/>
              <a:gd name="connsiteY3308" fmla="*/ 812096 h 1458849"/>
              <a:gd name="connsiteX3309" fmla="*/ 3852215 w 5890422"/>
              <a:gd name="connsiteY3309" fmla="*/ 808996 h 1458849"/>
              <a:gd name="connsiteX3310" fmla="*/ 3849014 w 5890422"/>
              <a:gd name="connsiteY3310" fmla="*/ 803095 h 1458849"/>
              <a:gd name="connsiteX3311" fmla="*/ 3848014 w 5890422"/>
              <a:gd name="connsiteY3311" fmla="*/ 793594 h 1458849"/>
              <a:gd name="connsiteX3312" fmla="*/ 3848014 w 5890422"/>
              <a:gd name="connsiteY3312" fmla="*/ 742188 h 1458849"/>
              <a:gd name="connsiteX3313" fmla="*/ 3787807 w 5890422"/>
              <a:gd name="connsiteY3313" fmla="*/ 742188 h 1458849"/>
              <a:gd name="connsiteX3314" fmla="*/ 3787807 w 5890422"/>
              <a:gd name="connsiteY3314" fmla="*/ 758190 h 1458849"/>
              <a:gd name="connsiteX3315" fmla="*/ 3785506 w 5890422"/>
              <a:gd name="connsiteY3315" fmla="*/ 778992 h 1458849"/>
              <a:gd name="connsiteX3316" fmla="*/ 3777506 w 5890422"/>
              <a:gd name="connsiteY3316" fmla="*/ 794494 h 1458849"/>
              <a:gd name="connsiteX3317" fmla="*/ 3762004 w 5890422"/>
              <a:gd name="connsiteY3317" fmla="*/ 807396 h 1458849"/>
              <a:gd name="connsiteX3318" fmla="*/ 3737200 w 5890422"/>
              <a:gd name="connsiteY3318" fmla="*/ 820397 h 1458849"/>
              <a:gd name="connsiteX3319" fmla="*/ 3733800 w 5890422"/>
              <a:gd name="connsiteY3319" fmla="*/ 813997 h 1458849"/>
              <a:gd name="connsiteX3320" fmla="*/ 3757403 w 5890422"/>
              <a:gd name="connsiteY3320" fmla="*/ 801895 h 1458849"/>
              <a:gd name="connsiteX3321" fmla="*/ 3771905 w 5890422"/>
              <a:gd name="connsiteY3321" fmla="*/ 790094 h 1458849"/>
              <a:gd name="connsiteX3322" fmla="*/ 3779106 w 5890422"/>
              <a:gd name="connsiteY3322" fmla="*/ 775692 h 1458849"/>
              <a:gd name="connsiteX3323" fmla="*/ 3781006 w 5890422"/>
              <a:gd name="connsiteY3323" fmla="*/ 755789 h 1458849"/>
              <a:gd name="connsiteX3324" fmla="*/ 2524154 w 5890422"/>
              <a:gd name="connsiteY3324" fmla="*/ 733787 h 1458849"/>
              <a:gd name="connsiteX3325" fmla="*/ 2524154 w 5890422"/>
              <a:gd name="connsiteY3325" fmla="*/ 749589 h 1458849"/>
              <a:gd name="connsiteX3326" fmla="*/ 2644569 w 5890422"/>
              <a:gd name="connsiteY3326" fmla="*/ 749589 h 1458849"/>
              <a:gd name="connsiteX3327" fmla="*/ 2644569 w 5890422"/>
              <a:gd name="connsiteY3327" fmla="*/ 733787 h 1458849"/>
              <a:gd name="connsiteX3328" fmla="*/ 5830414 w 5890422"/>
              <a:gd name="connsiteY3328" fmla="*/ 724585 h 1458849"/>
              <a:gd name="connsiteX3329" fmla="*/ 5837016 w 5890422"/>
              <a:gd name="connsiteY3329" fmla="*/ 724985 h 1458849"/>
              <a:gd name="connsiteX3330" fmla="*/ 5837016 w 5890422"/>
              <a:gd name="connsiteY3330" fmla="*/ 744188 h 1458849"/>
              <a:gd name="connsiteX3331" fmla="*/ 5882422 w 5890422"/>
              <a:gd name="connsiteY3331" fmla="*/ 744188 h 1458849"/>
              <a:gd name="connsiteX3332" fmla="*/ 5882422 w 5890422"/>
              <a:gd name="connsiteY3332" fmla="*/ 750389 h 1458849"/>
              <a:gd name="connsiteX3333" fmla="*/ 5837016 w 5890422"/>
              <a:gd name="connsiteY3333" fmla="*/ 750389 h 1458849"/>
              <a:gd name="connsiteX3334" fmla="*/ 5837016 w 5890422"/>
              <a:gd name="connsiteY3334" fmla="*/ 781192 h 1458849"/>
              <a:gd name="connsiteX3335" fmla="*/ 5883821 w 5890422"/>
              <a:gd name="connsiteY3335" fmla="*/ 781192 h 1458849"/>
              <a:gd name="connsiteX3336" fmla="*/ 5883821 w 5890422"/>
              <a:gd name="connsiteY3336" fmla="*/ 787793 h 1458849"/>
              <a:gd name="connsiteX3337" fmla="*/ 5837016 w 5890422"/>
              <a:gd name="connsiteY3337" fmla="*/ 787793 h 1458849"/>
              <a:gd name="connsiteX3338" fmla="*/ 5837016 w 5890422"/>
              <a:gd name="connsiteY3338" fmla="*/ 822398 h 1458849"/>
              <a:gd name="connsiteX3339" fmla="*/ 5830414 w 5890422"/>
              <a:gd name="connsiteY3339" fmla="*/ 822398 h 1458849"/>
              <a:gd name="connsiteX3340" fmla="*/ 5830414 w 5890422"/>
              <a:gd name="connsiteY3340" fmla="*/ 787793 h 1458849"/>
              <a:gd name="connsiteX3341" fmla="*/ 5780808 w 5890422"/>
              <a:gd name="connsiteY3341" fmla="*/ 787793 h 1458849"/>
              <a:gd name="connsiteX3342" fmla="*/ 5780808 w 5890422"/>
              <a:gd name="connsiteY3342" fmla="*/ 781592 h 1458849"/>
              <a:gd name="connsiteX3343" fmla="*/ 5791010 w 5890422"/>
              <a:gd name="connsiteY3343" fmla="*/ 757189 h 1458849"/>
              <a:gd name="connsiteX3344" fmla="*/ 5797010 w 5890422"/>
              <a:gd name="connsiteY3344" fmla="*/ 758190 h 1458849"/>
              <a:gd name="connsiteX3345" fmla="*/ 5787609 w 5890422"/>
              <a:gd name="connsiteY3345" fmla="*/ 781192 h 1458849"/>
              <a:gd name="connsiteX3346" fmla="*/ 5830414 w 5890422"/>
              <a:gd name="connsiteY3346" fmla="*/ 781192 h 1458849"/>
              <a:gd name="connsiteX3347" fmla="*/ 5830414 w 5890422"/>
              <a:gd name="connsiteY3347" fmla="*/ 750389 h 1458849"/>
              <a:gd name="connsiteX3348" fmla="*/ 5780208 w 5890422"/>
              <a:gd name="connsiteY3348" fmla="*/ 750389 h 1458849"/>
              <a:gd name="connsiteX3349" fmla="*/ 5780208 w 5890422"/>
              <a:gd name="connsiteY3349" fmla="*/ 744188 h 1458849"/>
              <a:gd name="connsiteX3350" fmla="*/ 5830414 w 5890422"/>
              <a:gd name="connsiteY3350" fmla="*/ 744188 h 1458849"/>
              <a:gd name="connsiteX3351" fmla="*/ 933612 w 5890422"/>
              <a:gd name="connsiteY3351" fmla="*/ 722185 h 1458849"/>
              <a:gd name="connsiteX3352" fmla="*/ 940813 w 5890422"/>
              <a:gd name="connsiteY3352" fmla="*/ 729786 h 1458849"/>
              <a:gd name="connsiteX3353" fmla="*/ 949814 w 5890422"/>
              <a:gd name="connsiteY3353" fmla="*/ 739987 h 1458849"/>
              <a:gd name="connsiteX3354" fmla="*/ 958415 w 5890422"/>
              <a:gd name="connsiteY3354" fmla="*/ 750389 h 1458849"/>
              <a:gd name="connsiteX3355" fmla="*/ 964416 w 5890422"/>
              <a:gd name="connsiteY3355" fmla="*/ 758390 h 1458849"/>
              <a:gd name="connsiteX3356" fmla="*/ 959216 w 5890422"/>
              <a:gd name="connsiteY3356" fmla="*/ 763190 h 1458849"/>
              <a:gd name="connsiteX3357" fmla="*/ 953515 w 5890422"/>
              <a:gd name="connsiteY3357" fmla="*/ 755189 h 1458849"/>
              <a:gd name="connsiteX3358" fmla="*/ 945014 w 5890422"/>
              <a:gd name="connsiteY3358" fmla="*/ 744788 h 1458849"/>
              <a:gd name="connsiteX3359" fmla="*/ 935913 w 5890422"/>
              <a:gd name="connsiteY3359" fmla="*/ 734487 h 1458849"/>
              <a:gd name="connsiteX3360" fmla="*/ 928612 w 5890422"/>
              <a:gd name="connsiteY3360" fmla="*/ 726986 h 1458849"/>
              <a:gd name="connsiteX3361" fmla="*/ 5201888 w 5890422"/>
              <a:gd name="connsiteY3361" fmla="*/ 720985 h 1458849"/>
              <a:gd name="connsiteX3362" fmla="*/ 5242494 w 5890422"/>
              <a:gd name="connsiteY3362" fmla="*/ 720985 h 1458849"/>
              <a:gd name="connsiteX3363" fmla="*/ 5242494 w 5890422"/>
              <a:gd name="connsiteY3363" fmla="*/ 725986 h 1458849"/>
              <a:gd name="connsiteX3364" fmla="*/ 5201888 w 5890422"/>
              <a:gd name="connsiteY3364" fmla="*/ 725986 h 1458849"/>
              <a:gd name="connsiteX3365" fmla="*/ 5126479 w 5890422"/>
              <a:gd name="connsiteY3365" fmla="*/ 720985 h 1458849"/>
              <a:gd name="connsiteX3366" fmla="*/ 5167084 w 5890422"/>
              <a:gd name="connsiteY3366" fmla="*/ 720985 h 1458849"/>
              <a:gd name="connsiteX3367" fmla="*/ 5167084 w 5890422"/>
              <a:gd name="connsiteY3367" fmla="*/ 725986 h 1458849"/>
              <a:gd name="connsiteX3368" fmla="*/ 5126479 w 5890422"/>
              <a:gd name="connsiteY3368" fmla="*/ 725986 h 1458849"/>
              <a:gd name="connsiteX3369" fmla="*/ 298962 w 5890422"/>
              <a:gd name="connsiteY3369" fmla="*/ 719785 h 1458849"/>
              <a:gd name="connsiteX3370" fmla="*/ 304762 w 5890422"/>
              <a:gd name="connsiteY3370" fmla="*/ 721385 h 1458849"/>
              <a:gd name="connsiteX3371" fmla="*/ 302462 w 5890422"/>
              <a:gd name="connsiteY3371" fmla="*/ 726986 h 1458849"/>
              <a:gd name="connsiteX3372" fmla="*/ 299362 w 5890422"/>
              <a:gd name="connsiteY3372" fmla="*/ 733787 h 1458849"/>
              <a:gd name="connsiteX3373" fmla="*/ 360369 w 5890422"/>
              <a:gd name="connsiteY3373" fmla="*/ 733787 h 1458849"/>
              <a:gd name="connsiteX3374" fmla="*/ 360369 w 5890422"/>
              <a:gd name="connsiteY3374" fmla="*/ 778592 h 1458849"/>
              <a:gd name="connsiteX3375" fmla="*/ 337566 w 5890422"/>
              <a:gd name="connsiteY3375" fmla="*/ 778592 h 1458849"/>
              <a:gd name="connsiteX3376" fmla="*/ 340968 w 5890422"/>
              <a:gd name="connsiteY3376" fmla="*/ 780992 h 1458849"/>
              <a:gd name="connsiteX3377" fmla="*/ 334466 w 5890422"/>
              <a:gd name="connsiteY3377" fmla="*/ 789393 h 1458849"/>
              <a:gd name="connsiteX3378" fmla="*/ 326965 w 5890422"/>
              <a:gd name="connsiteY3378" fmla="*/ 797394 h 1458849"/>
              <a:gd name="connsiteX3379" fmla="*/ 333166 w 5890422"/>
              <a:gd name="connsiteY3379" fmla="*/ 797294 h 1458849"/>
              <a:gd name="connsiteX3380" fmla="*/ 340567 w 5890422"/>
              <a:gd name="connsiteY3380" fmla="*/ 796994 h 1458849"/>
              <a:gd name="connsiteX3381" fmla="*/ 348068 w 5890422"/>
              <a:gd name="connsiteY3381" fmla="*/ 796694 h 1458849"/>
              <a:gd name="connsiteX3382" fmla="*/ 354369 w 5890422"/>
              <a:gd name="connsiteY3382" fmla="*/ 796394 h 1458849"/>
              <a:gd name="connsiteX3383" fmla="*/ 349868 w 5890422"/>
              <a:gd name="connsiteY3383" fmla="*/ 791994 h 1458849"/>
              <a:gd name="connsiteX3384" fmla="*/ 345967 w 5890422"/>
              <a:gd name="connsiteY3384" fmla="*/ 788393 h 1458849"/>
              <a:gd name="connsiteX3385" fmla="*/ 349369 w 5890422"/>
              <a:gd name="connsiteY3385" fmla="*/ 784393 h 1458849"/>
              <a:gd name="connsiteX3386" fmla="*/ 353468 w 5890422"/>
              <a:gd name="connsiteY3386" fmla="*/ 788293 h 1458849"/>
              <a:gd name="connsiteX3387" fmla="*/ 358169 w 5890422"/>
              <a:gd name="connsiteY3387" fmla="*/ 793094 h 1458849"/>
              <a:gd name="connsiteX3388" fmla="*/ 362670 w 5890422"/>
              <a:gd name="connsiteY3388" fmla="*/ 797895 h 1458849"/>
              <a:gd name="connsiteX3389" fmla="*/ 366170 w 5890422"/>
              <a:gd name="connsiteY3389" fmla="*/ 801995 h 1458849"/>
              <a:gd name="connsiteX3390" fmla="*/ 362570 w 5890422"/>
              <a:gd name="connsiteY3390" fmla="*/ 804995 h 1458849"/>
              <a:gd name="connsiteX3391" fmla="*/ 358769 w 5890422"/>
              <a:gd name="connsiteY3391" fmla="*/ 800995 h 1458849"/>
              <a:gd name="connsiteX3392" fmla="*/ 351868 w 5890422"/>
              <a:gd name="connsiteY3392" fmla="*/ 801195 h 1458849"/>
              <a:gd name="connsiteX3393" fmla="*/ 340167 w 5890422"/>
              <a:gd name="connsiteY3393" fmla="*/ 801595 h 1458849"/>
              <a:gd name="connsiteX3394" fmla="*/ 328465 w 5890422"/>
              <a:gd name="connsiteY3394" fmla="*/ 802095 h 1458849"/>
              <a:gd name="connsiteX3395" fmla="*/ 321564 w 5890422"/>
              <a:gd name="connsiteY3395" fmla="*/ 802395 h 1458849"/>
              <a:gd name="connsiteX3396" fmla="*/ 319664 w 5890422"/>
              <a:gd name="connsiteY3396" fmla="*/ 802495 h 1458849"/>
              <a:gd name="connsiteX3397" fmla="*/ 316764 w 5890422"/>
              <a:gd name="connsiteY3397" fmla="*/ 802795 h 1458849"/>
              <a:gd name="connsiteX3398" fmla="*/ 315964 w 5890422"/>
              <a:gd name="connsiteY3398" fmla="*/ 798195 h 1458849"/>
              <a:gd name="connsiteX3399" fmla="*/ 319064 w 5890422"/>
              <a:gd name="connsiteY3399" fmla="*/ 797494 h 1458849"/>
              <a:gd name="connsiteX3400" fmla="*/ 320565 w 5890422"/>
              <a:gd name="connsiteY3400" fmla="*/ 796594 h 1458849"/>
              <a:gd name="connsiteX3401" fmla="*/ 324465 w 5890422"/>
              <a:gd name="connsiteY3401" fmla="*/ 792894 h 1458849"/>
              <a:gd name="connsiteX3402" fmla="*/ 328665 w 5890422"/>
              <a:gd name="connsiteY3402" fmla="*/ 788193 h 1458849"/>
              <a:gd name="connsiteX3403" fmla="*/ 332767 w 5890422"/>
              <a:gd name="connsiteY3403" fmla="*/ 783293 h 1458849"/>
              <a:gd name="connsiteX3404" fmla="*/ 336366 w 5890422"/>
              <a:gd name="connsiteY3404" fmla="*/ 778592 h 1458849"/>
              <a:gd name="connsiteX3405" fmla="*/ 305162 w 5890422"/>
              <a:gd name="connsiteY3405" fmla="*/ 778592 h 1458849"/>
              <a:gd name="connsiteX3406" fmla="*/ 281159 w 5890422"/>
              <a:gd name="connsiteY3406" fmla="*/ 802495 h 1458849"/>
              <a:gd name="connsiteX3407" fmla="*/ 233553 w 5890422"/>
              <a:gd name="connsiteY3407" fmla="*/ 821998 h 1458849"/>
              <a:gd name="connsiteX3408" fmla="*/ 231553 w 5890422"/>
              <a:gd name="connsiteY3408" fmla="*/ 815797 h 1458849"/>
              <a:gd name="connsiteX3409" fmla="*/ 275059 w 5890422"/>
              <a:gd name="connsiteY3409" fmla="*/ 799095 h 1458849"/>
              <a:gd name="connsiteX3410" fmla="*/ 297963 w 5890422"/>
              <a:gd name="connsiteY3410" fmla="*/ 778592 h 1458849"/>
              <a:gd name="connsiteX3411" fmla="*/ 252757 w 5890422"/>
              <a:gd name="connsiteY3411" fmla="*/ 778592 h 1458849"/>
              <a:gd name="connsiteX3412" fmla="*/ 252757 w 5890422"/>
              <a:gd name="connsiteY3412" fmla="*/ 733787 h 1458849"/>
              <a:gd name="connsiteX3413" fmla="*/ 292561 w 5890422"/>
              <a:gd name="connsiteY3413" fmla="*/ 733787 h 1458849"/>
              <a:gd name="connsiteX3414" fmla="*/ 296161 w 5890422"/>
              <a:gd name="connsiteY3414" fmla="*/ 726286 h 1458849"/>
              <a:gd name="connsiteX3415" fmla="*/ 298962 w 5890422"/>
              <a:gd name="connsiteY3415" fmla="*/ 719785 h 1458849"/>
              <a:gd name="connsiteX3416" fmla="*/ 5445043 w 5890422"/>
              <a:gd name="connsiteY3416" fmla="*/ 717785 h 1458849"/>
              <a:gd name="connsiteX3417" fmla="*/ 5451644 w 5890422"/>
              <a:gd name="connsiteY3417" fmla="*/ 718185 h 1458849"/>
              <a:gd name="connsiteX3418" fmla="*/ 5451644 w 5890422"/>
              <a:gd name="connsiteY3418" fmla="*/ 746388 h 1458849"/>
              <a:gd name="connsiteX3419" fmla="*/ 5480847 w 5890422"/>
              <a:gd name="connsiteY3419" fmla="*/ 746388 h 1458849"/>
              <a:gd name="connsiteX3420" fmla="*/ 5480847 w 5890422"/>
              <a:gd name="connsiteY3420" fmla="*/ 752789 h 1458849"/>
              <a:gd name="connsiteX3421" fmla="*/ 5451644 w 5890422"/>
              <a:gd name="connsiteY3421" fmla="*/ 752789 h 1458849"/>
              <a:gd name="connsiteX3422" fmla="*/ 5451644 w 5890422"/>
              <a:gd name="connsiteY3422" fmla="*/ 796594 h 1458849"/>
              <a:gd name="connsiteX3423" fmla="*/ 5450544 w 5890422"/>
              <a:gd name="connsiteY3423" fmla="*/ 806496 h 1458849"/>
              <a:gd name="connsiteX3424" fmla="*/ 5446842 w 5890422"/>
              <a:gd name="connsiteY3424" fmla="*/ 812596 h 1458849"/>
              <a:gd name="connsiteX3425" fmla="*/ 5439642 w 5890422"/>
              <a:gd name="connsiteY3425" fmla="*/ 815897 h 1458849"/>
              <a:gd name="connsiteX3426" fmla="*/ 5428240 w 5890422"/>
              <a:gd name="connsiteY3426" fmla="*/ 817397 h 1458849"/>
              <a:gd name="connsiteX3427" fmla="*/ 5412638 w 5890422"/>
              <a:gd name="connsiteY3427" fmla="*/ 818397 h 1458849"/>
              <a:gd name="connsiteX3428" fmla="*/ 5410838 w 5890422"/>
              <a:gd name="connsiteY3428" fmla="*/ 811796 h 1458849"/>
              <a:gd name="connsiteX3429" fmla="*/ 5427040 w 5890422"/>
              <a:gd name="connsiteY3429" fmla="*/ 810996 h 1458849"/>
              <a:gd name="connsiteX3430" fmla="*/ 5436142 w 5890422"/>
              <a:gd name="connsiteY3430" fmla="*/ 809896 h 1458849"/>
              <a:gd name="connsiteX3431" fmla="*/ 5441642 w 5890422"/>
              <a:gd name="connsiteY3431" fmla="*/ 807596 h 1458849"/>
              <a:gd name="connsiteX3432" fmla="*/ 5444343 w 5890422"/>
              <a:gd name="connsiteY3432" fmla="*/ 803195 h 1458849"/>
              <a:gd name="connsiteX3433" fmla="*/ 5445043 w 5890422"/>
              <a:gd name="connsiteY3433" fmla="*/ 795794 h 1458849"/>
              <a:gd name="connsiteX3434" fmla="*/ 5445043 w 5890422"/>
              <a:gd name="connsiteY3434" fmla="*/ 752789 h 1458849"/>
              <a:gd name="connsiteX3435" fmla="*/ 5357632 w 5890422"/>
              <a:gd name="connsiteY3435" fmla="*/ 752789 h 1458849"/>
              <a:gd name="connsiteX3436" fmla="*/ 5357632 w 5890422"/>
              <a:gd name="connsiteY3436" fmla="*/ 746388 h 1458849"/>
              <a:gd name="connsiteX3437" fmla="*/ 5445043 w 5890422"/>
              <a:gd name="connsiteY3437" fmla="*/ 746388 h 1458849"/>
              <a:gd name="connsiteX3438" fmla="*/ 4511554 w 5890422"/>
              <a:gd name="connsiteY3438" fmla="*/ 714984 h 1458849"/>
              <a:gd name="connsiteX3439" fmla="*/ 4511554 w 5890422"/>
              <a:gd name="connsiteY3439" fmla="*/ 761590 h 1458849"/>
              <a:gd name="connsiteX3440" fmla="*/ 4564762 w 5890422"/>
              <a:gd name="connsiteY3440" fmla="*/ 761590 h 1458849"/>
              <a:gd name="connsiteX3441" fmla="*/ 4564762 w 5890422"/>
              <a:gd name="connsiteY3441" fmla="*/ 714984 h 1458849"/>
              <a:gd name="connsiteX3442" fmla="*/ 2907726 w 5890422"/>
              <a:gd name="connsiteY3442" fmla="*/ 712784 h 1458849"/>
              <a:gd name="connsiteX3443" fmla="*/ 2992336 w 5890422"/>
              <a:gd name="connsiteY3443" fmla="*/ 712784 h 1458849"/>
              <a:gd name="connsiteX3444" fmla="*/ 2992336 w 5890422"/>
              <a:gd name="connsiteY3444" fmla="*/ 719785 h 1458849"/>
              <a:gd name="connsiteX3445" fmla="*/ 2949931 w 5890422"/>
              <a:gd name="connsiteY3445" fmla="*/ 719785 h 1458849"/>
              <a:gd name="connsiteX3446" fmla="*/ 2944230 w 5890422"/>
              <a:gd name="connsiteY3446" fmla="*/ 736787 h 1458849"/>
              <a:gd name="connsiteX3447" fmla="*/ 2936929 w 5890422"/>
              <a:gd name="connsiteY3447" fmla="*/ 755489 h 1458849"/>
              <a:gd name="connsiteX3448" fmla="*/ 2929228 w 5890422"/>
              <a:gd name="connsiteY3448" fmla="*/ 772991 h 1458849"/>
              <a:gd name="connsiteX3449" fmla="*/ 2922327 w 5890422"/>
              <a:gd name="connsiteY3449" fmla="*/ 786393 h 1458849"/>
              <a:gd name="connsiteX3450" fmla="*/ 2933129 w 5890422"/>
              <a:gd name="connsiteY3450" fmla="*/ 785693 h 1458849"/>
              <a:gd name="connsiteX3451" fmla="*/ 2949431 w 5890422"/>
              <a:gd name="connsiteY3451" fmla="*/ 784693 h 1458849"/>
              <a:gd name="connsiteX3452" fmla="*/ 2966533 w 5890422"/>
              <a:gd name="connsiteY3452" fmla="*/ 783693 h 1458849"/>
              <a:gd name="connsiteX3453" fmla="*/ 2979734 w 5890422"/>
              <a:gd name="connsiteY3453" fmla="*/ 782793 h 1458849"/>
              <a:gd name="connsiteX3454" fmla="*/ 2975034 w 5890422"/>
              <a:gd name="connsiteY3454" fmla="*/ 772191 h 1458849"/>
              <a:gd name="connsiteX3455" fmla="*/ 2970034 w 5890422"/>
              <a:gd name="connsiteY3455" fmla="*/ 761290 h 1458849"/>
              <a:gd name="connsiteX3456" fmla="*/ 2965133 w 5890422"/>
              <a:gd name="connsiteY3456" fmla="*/ 751289 h 1458849"/>
              <a:gd name="connsiteX3457" fmla="*/ 2960932 w 5890422"/>
              <a:gd name="connsiteY3457" fmla="*/ 743188 h 1458849"/>
              <a:gd name="connsiteX3458" fmla="*/ 2966733 w 5890422"/>
              <a:gd name="connsiteY3458" fmla="*/ 740788 h 1458849"/>
              <a:gd name="connsiteX3459" fmla="*/ 2972534 w 5890422"/>
              <a:gd name="connsiteY3459" fmla="*/ 752689 h 1458849"/>
              <a:gd name="connsiteX3460" fmla="*/ 2979434 w 5890422"/>
              <a:gd name="connsiteY3460" fmla="*/ 767291 h 1458849"/>
              <a:gd name="connsiteX3461" fmla="*/ 2986135 w 5890422"/>
              <a:gd name="connsiteY3461" fmla="*/ 781893 h 1458849"/>
              <a:gd name="connsiteX3462" fmla="*/ 2991336 w 5890422"/>
              <a:gd name="connsiteY3462" fmla="*/ 793994 h 1458849"/>
              <a:gd name="connsiteX3463" fmla="*/ 2985535 w 5890422"/>
              <a:gd name="connsiteY3463" fmla="*/ 797194 h 1458849"/>
              <a:gd name="connsiteX3464" fmla="*/ 2984235 w 5890422"/>
              <a:gd name="connsiteY3464" fmla="*/ 793794 h 1458849"/>
              <a:gd name="connsiteX3465" fmla="*/ 2982535 w 5890422"/>
              <a:gd name="connsiteY3465" fmla="*/ 789793 h 1458849"/>
              <a:gd name="connsiteX3466" fmla="*/ 2975234 w 5890422"/>
              <a:gd name="connsiteY3466" fmla="*/ 790294 h 1458849"/>
              <a:gd name="connsiteX3467" fmla="*/ 2963533 w 5890422"/>
              <a:gd name="connsiteY3467" fmla="*/ 790994 h 1458849"/>
              <a:gd name="connsiteX3468" fmla="*/ 2949731 w 5890422"/>
              <a:gd name="connsiteY3468" fmla="*/ 791894 h 1458849"/>
              <a:gd name="connsiteX3469" fmla="*/ 2936329 w 5890422"/>
              <a:gd name="connsiteY3469" fmla="*/ 792794 h 1458849"/>
              <a:gd name="connsiteX3470" fmla="*/ 2925628 w 5890422"/>
              <a:gd name="connsiteY3470" fmla="*/ 793494 h 1458849"/>
              <a:gd name="connsiteX3471" fmla="*/ 2919927 w 5890422"/>
              <a:gd name="connsiteY3471" fmla="*/ 793994 h 1458849"/>
              <a:gd name="connsiteX3472" fmla="*/ 2916427 w 5890422"/>
              <a:gd name="connsiteY3472" fmla="*/ 794594 h 1458849"/>
              <a:gd name="connsiteX3473" fmla="*/ 2911726 w 5890422"/>
              <a:gd name="connsiteY3473" fmla="*/ 795794 h 1458849"/>
              <a:gd name="connsiteX3474" fmla="*/ 2909526 w 5890422"/>
              <a:gd name="connsiteY3474" fmla="*/ 788993 h 1458849"/>
              <a:gd name="connsiteX3475" fmla="*/ 2913726 w 5890422"/>
              <a:gd name="connsiteY3475" fmla="*/ 786793 h 1458849"/>
              <a:gd name="connsiteX3476" fmla="*/ 2915527 w 5890422"/>
              <a:gd name="connsiteY3476" fmla="*/ 784393 h 1458849"/>
              <a:gd name="connsiteX3477" fmla="*/ 2922327 w 5890422"/>
              <a:gd name="connsiteY3477" fmla="*/ 771791 h 1458849"/>
              <a:gd name="connsiteX3478" fmla="*/ 2929928 w 5890422"/>
              <a:gd name="connsiteY3478" fmla="*/ 754989 h 1458849"/>
              <a:gd name="connsiteX3479" fmla="*/ 2937229 w 5890422"/>
              <a:gd name="connsiteY3479" fmla="*/ 736687 h 1458849"/>
              <a:gd name="connsiteX3480" fmla="*/ 2943130 w 5890422"/>
              <a:gd name="connsiteY3480" fmla="*/ 719785 h 1458849"/>
              <a:gd name="connsiteX3481" fmla="*/ 2907726 w 5890422"/>
              <a:gd name="connsiteY3481" fmla="*/ 719785 h 1458849"/>
              <a:gd name="connsiteX3482" fmla="*/ 3944150 w 5890422"/>
              <a:gd name="connsiteY3482" fmla="*/ 710384 h 1458849"/>
              <a:gd name="connsiteX3483" fmla="*/ 3977354 w 5890422"/>
              <a:gd name="connsiteY3483" fmla="*/ 710384 h 1458849"/>
              <a:gd name="connsiteX3484" fmla="*/ 3977354 w 5890422"/>
              <a:gd name="connsiteY3484" fmla="*/ 798795 h 1458849"/>
              <a:gd name="connsiteX3485" fmla="*/ 4004158 w 5890422"/>
              <a:gd name="connsiteY3485" fmla="*/ 775392 h 1458849"/>
              <a:gd name="connsiteX3486" fmla="*/ 4007358 w 5890422"/>
              <a:gd name="connsiteY3486" fmla="*/ 781392 h 1458849"/>
              <a:gd name="connsiteX3487" fmla="*/ 4002558 w 5890422"/>
              <a:gd name="connsiteY3487" fmla="*/ 785593 h 1458849"/>
              <a:gd name="connsiteX3488" fmla="*/ 3993356 w 5890422"/>
              <a:gd name="connsiteY3488" fmla="*/ 793494 h 1458849"/>
              <a:gd name="connsiteX3489" fmla="*/ 3983755 w 5890422"/>
              <a:gd name="connsiteY3489" fmla="*/ 801695 h 1458849"/>
              <a:gd name="connsiteX3490" fmla="*/ 3977754 w 5890422"/>
              <a:gd name="connsiteY3490" fmla="*/ 806796 h 1458849"/>
              <a:gd name="connsiteX3491" fmla="*/ 3975454 w 5890422"/>
              <a:gd name="connsiteY3491" fmla="*/ 809096 h 1458849"/>
              <a:gd name="connsiteX3492" fmla="*/ 3971354 w 5890422"/>
              <a:gd name="connsiteY3492" fmla="*/ 813797 h 1458849"/>
              <a:gd name="connsiteX3493" fmla="*/ 3966753 w 5890422"/>
              <a:gd name="connsiteY3493" fmla="*/ 808796 h 1458849"/>
              <a:gd name="connsiteX3494" fmla="*/ 3970154 w 5890422"/>
              <a:gd name="connsiteY3494" fmla="*/ 803995 h 1458849"/>
              <a:gd name="connsiteX3495" fmla="*/ 3970754 w 5890422"/>
              <a:gd name="connsiteY3495" fmla="*/ 801195 h 1458849"/>
              <a:gd name="connsiteX3496" fmla="*/ 3970754 w 5890422"/>
              <a:gd name="connsiteY3496" fmla="*/ 716985 h 1458849"/>
              <a:gd name="connsiteX3497" fmla="*/ 3944150 w 5890422"/>
              <a:gd name="connsiteY3497" fmla="*/ 716985 h 1458849"/>
              <a:gd name="connsiteX3498" fmla="*/ 5544456 w 5890422"/>
              <a:gd name="connsiteY3498" fmla="*/ 709783 h 1458849"/>
              <a:gd name="connsiteX3499" fmla="*/ 5644068 w 5890422"/>
              <a:gd name="connsiteY3499" fmla="*/ 709783 h 1458849"/>
              <a:gd name="connsiteX3500" fmla="*/ 5644068 w 5890422"/>
              <a:gd name="connsiteY3500" fmla="*/ 716184 h 1458849"/>
              <a:gd name="connsiteX3501" fmla="*/ 5544456 w 5890422"/>
              <a:gd name="connsiteY3501" fmla="*/ 716184 h 1458849"/>
              <a:gd name="connsiteX3502" fmla="*/ 1869901 w 5890422"/>
              <a:gd name="connsiteY3502" fmla="*/ 709783 h 1458849"/>
              <a:gd name="connsiteX3503" fmla="*/ 2041322 w 5890422"/>
              <a:gd name="connsiteY3503" fmla="*/ 709783 h 1458849"/>
              <a:gd name="connsiteX3504" fmla="*/ 2041322 w 5890422"/>
              <a:gd name="connsiteY3504" fmla="*/ 716785 h 1458849"/>
              <a:gd name="connsiteX3505" fmla="*/ 1978914 w 5890422"/>
              <a:gd name="connsiteY3505" fmla="*/ 716785 h 1458849"/>
              <a:gd name="connsiteX3506" fmla="*/ 1978914 w 5890422"/>
              <a:gd name="connsiteY3506" fmla="*/ 788594 h 1458849"/>
              <a:gd name="connsiteX3507" fmla="*/ 1979715 w 5890422"/>
              <a:gd name="connsiteY3507" fmla="*/ 797194 h 1458849"/>
              <a:gd name="connsiteX3508" fmla="*/ 1982515 w 5890422"/>
              <a:gd name="connsiteY3508" fmla="*/ 802195 h 1458849"/>
              <a:gd name="connsiteX3509" fmla="*/ 1987816 w 5890422"/>
              <a:gd name="connsiteY3509" fmla="*/ 804795 h 1458849"/>
              <a:gd name="connsiteX3510" fmla="*/ 1996117 w 5890422"/>
              <a:gd name="connsiteY3510" fmla="*/ 805996 h 1458849"/>
              <a:gd name="connsiteX3511" fmla="*/ 2012119 w 5890422"/>
              <a:gd name="connsiteY3511" fmla="*/ 805996 h 1458849"/>
              <a:gd name="connsiteX3512" fmla="*/ 2021620 w 5890422"/>
              <a:gd name="connsiteY3512" fmla="*/ 804895 h 1458849"/>
              <a:gd name="connsiteX3513" fmla="*/ 2027520 w 5890422"/>
              <a:gd name="connsiteY3513" fmla="*/ 802395 h 1458849"/>
              <a:gd name="connsiteX3514" fmla="*/ 2030821 w 5890422"/>
              <a:gd name="connsiteY3514" fmla="*/ 797494 h 1458849"/>
              <a:gd name="connsiteX3515" fmla="*/ 2032721 w 5890422"/>
              <a:gd name="connsiteY3515" fmla="*/ 789193 h 1458849"/>
              <a:gd name="connsiteX3516" fmla="*/ 2033221 w 5890422"/>
              <a:gd name="connsiteY3516" fmla="*/ 783993 h 1458849"/>
              <a:gd name="connsiteX3517" fmla="*/ 2033821 w 5890422"/>
              <a:gd name="connsiteY3517" fmla="*/ 777892 h 1458849"/>
              <a:gd name="connsiteX3518" fmla="*/ 2034221 w 5890422"/>
              <a:gd name="connsiteY3518" fmla="*/ 772091 h 1458849"/>
              <a:gd name="connsiteX3519" fmla="*/ 2034321 w 5890422"/>
              <a:gd name="connsiteY3519" fmla="*/ 767791 h 1458849"/>
              <a:gd name="connsiteX3520" fmla="*/ 2041122 w 5890422"/>
              <a:gd name="connsiteY3520" fmla="*/ 770191 h 1458849"/>
              <a:gd name="connsiteX3521" fmla="*/ 2040922 w 5890422"/>
              <a:gd name="connsiteY3521" fmla="*/ 773491 h 1458849"/>
              <a:gd name="connsiteX3522" fmla="*/ 2040522 w 5890422"/>
              <a:gd name="connsiteY3522" fmla="*/ 779192 h 1458849"/>
              <a:gd name="connsiteX3523" fmla="*/ 2039922 w 5890422"/>
              <a:gd name="connsiteY3523" fmla="*/ 785693 h 1458849"/>
              <a:gd name="connsiteX3524" fmla="*/ 2039322 w 5890422"/>
              <a:gd name="connsiteY3524" fmla="*/ 791394 h 1458849"/>
              <a:gd name="connsiteX3525" fmla="*/ 2037122 w 5890422"/>
              <a:gd name="connsiteY3525" fmla="*/ 801995 h 1458849"/>
              <a:gd name="connsiteX3526" fmla="*/ 2032721 w 5890422"/>
              <a:gd name="connsiteY3526" fmla="*/ 808296 h 1458849"/>
              <a:gd name="connsiteX3527" fmla="*/ 2025020 w 5890422"/>
              <a:gd name="connsiteY3527" fmla="*/ 811596 h 1458849"/>
              <a:gd name="connsiteX3528" fmla="*/ 2012919 w 5890422"/>
              <a:gd name="connsiteY3528" fmla="*/ 813196 h 1458849"/>
              <a:gd name="connsiteX3529" fmla="*/ 1994716 w 5890422"/>
              <a:gd name="connsiteY3529" fmla="*/ 813196 h 1458849"/>
              <a:gd name="connsiteX3530" fmla="*/ 1984015 w 5890422"/>
              <a:gd name="connsiteY3530" fmla="*/ 811696 h 1458849"/>
              <a:gd name="connsiteX3531" fmla="*/ 1977014 w 5890422"/>
              <a:gd name="connsiteY3531" fmla="*/ 807996 h 1458849"/>
              <a:gd name="connsiteX3532" fmla="*/ 1973114 w 5890422"/>
              <a:gd name="connsiteY3532" fmla="*/ 801095 h 1458849"/>
              <a:gd name="connsiteX3533" fmla="*/ 1971914 w 5890422"/>
              <a:gd name="connsiteY3533" fmla="*/ 789793 h 1458849"/>
              <a:gd name="connsiteX3534" fmla="*/ 1971914 w 5890422"/>
              <a:gd name="connsiteY3534" fmla="*/ 716785 h 1458849"/>
              <a:gd name="connsiteX3535" fmla="*/ 1927908 w 5890422"/>
              <a:gd name="connsiteY3535" fmla="*/ 716785 h 1458849"/>
              <a:gd name="connsiteX3536" fmla="*/ 1927808 w 5890422"/>
              <a:gd name="connsiteY3536" fmla="*/ 723785 h 1458849"/>
              <a:gd name="connsiteX3537" fmla="*/ 1927708 w 5890422"/>
              <a:gd name="connsiteY3537" fmla="*/ 732286 h 1458849"/>
              <a:gd name="connsiteX3538" fmla="*/ 1927608 w 5890422"/>
              <a:gd name="connsiteY3538" fmla="*/ 740687 h 1458849"/>
              <a:gd name="connsiteX3539" fmla="*/ 1927308 w 5890422"/>
              <a:gd name="connsiteY3539" fmla="*/ 747388 h 1458849"/>
              <a:gd name="connsiteX3540" fmla="*/ 1924008 w 5890422"/>
              <a:gd name="connsiteY3540" fmla="*/ 768591 h 1458849"/>
              <a:gd name="connsiteX3541" fmla="*/ 1914706 w 5890422"/>
              <a:gd name="connsiteY3541" fmla="*/ 787393 h 1458849"/>
              <a:gd name="connsiteX3542" fmla="*/ 1897604 w 5890422"/>
              <a:gd name="connsiteY3542" fmla="*/ 804895 h 1458849"/>
              <a:gd name="connsiteX3543" fmla="*/ 1870901 w 5890422"/>
              <a:gd name="connsiteY3543" fmla="*/ 822198 h 1458849"/>
              <a:gd name="connsiteX3544" fmla="*/ 1866700 w 5890422"/>
              <a:gd name="connsiteY3544" fmla="*/ 815997 h 1458849"/>
              <a:gd name="connsiteX3545" fmla="*/ 1892304 w 5890422"/>
              <a:gd name="connsiteY3545" fmla="*/ 799995 h 1458849"/>
              <a:gd name="connsiteX3546" fmla="*/ 1908506 w 5890422"/>
              <a:gd name="connsiteY3546" fmla="*/ 783993 h 1458849"/>
              <a:gd name="connsiteX3547" fmla="*/ 1917107 w 5890422"/>
              <a:gd name="connsiteY3547" fmla="*/ 766891 h 1458849"/>
              <a:gd name="connsiteX3548" fmla="*/ 1920107 w 5890422"/>
              <a:gd name="connsiteY3548" fmla="*/ 747388 h 1458849"/>
              <a:gd name="connsiteX3549" fmla="*/ 1920407 w 5890422"/>
              <a:gd name="connsiteY3549" fmla="*/ 740687 h 1458849"/>
              <a:gd name="connsiteX3550" fmla="*/ 1920507 w 5890422"/>
              <a:gd name="connsiteY3550" fmla="*/ 732286 h 1458849"/>
              <a:gd name="connsiteX3551" fmla="*/ 1920607 w 5890422"/>
              <a:gd name="connsiteY3551" fmla="*/ 723785 h 1458849"/>
              <a:gd name="connsiteX3552" fmla="*/ 1920707 w 5890422"/>
              <a:gd name="connsiteY3552" fmla="*/ 716785 h 1458849"/>
              <a:gd name="connsiteX3553" fmla="*/ 1869901 w 5890422"/>
              <a:gd name="connsiteY3553" fmla="*/ 716785 h 1458849"/>
              <a:gd name="connsiteX3554" fmla="*/ 1517733 w 5890422"/>
              <a:gd name="connsiteY3554" fmla="*/ 704583 h 1458849"/>
              <a:gd name="connsiteX3555" fmla="*/ 1517733 w 5890422"/>
              <a:gd name="connsiteY3555" fmla="*/ 739187 h 1458849"/>
              <a:gd name="connsiteX3556" fmla="*/ 1573740 w 5890422"/>
              <a:gd name="connsiteY3556" fmla="*/ 739187 h 1458849"/>
              <a:gd name="connsiteX3557" fmla="*/ 1573740 w 5890422"/>
              <a:gd name="connsiteY3557" fmla="*/ 704583 h 1458849"/>
              <a:gd name="connsiteX3558" fmla="*/ 5201888 w 5890422"/>
              <a:gd name="connsiteY3558" fmla="*/ 700982 h 1458849"/>
              <a:gd name="connsiteX3559" fmla="*/ 5242494 w 5890422"/>
              <a:gd name="connsiteY3559" fmla="*/ 700982 h 1458849"/>
              <a:gd name="connsiteX3560" fmla="*/ 5242494 w 5890422"/>
              <a:gd name="connsiteY3560" fmla="*/ 705983 h 1458849"/>
              <a:gd name="connsiteX3561" fmla="*/ 5201888 w 5890422"/>
              <a:gd name="connsiteY3561" fmla="*/ 705983 h 1458849"/>
              <a:gd name="connsiteX3562" fmla="*/ 5126479 w 5890422"/>
              <a:gd name="connsiteY3562" fmla="*/ 700982 h 1458849"/>
              <a:gd name="connsiteX3563" fmla="*/ 5167084 w 5890422"/>
              <a:gd name="connsiteY3563" fmla="*/ 700982 h 1458849"/>
              <a:gd name="connsiteX3564" fmla="*/ 5167084 w 5890422"/>
              <a:gd name="connsiteY3564" fmla="*/ 705983 h 1458849"/>
              <a:gd name="connsiteX3565" fmla="*/ 5126479 w 5890422"/>
              <a:gd name="connsiteY3565" fmla="*/ 705983 h 1458849"/>
              <a:gd name="connsiteX3566" fmla="*/ 280760 w 5890422"/>
              <a:gd name="connsiteY3566" fmla="*/ 698182 h 1458849"/>
              <a:gd name="connsiteX3567" fmla="*/ 285560 w 5890422"/>
              <a:gd name="connsiteY3567" fmla="*/ 700683 h 1458849"/>
              <a:gd name="connsiteX3568" fmla="*/ 291361 w 5890422"/>
              <a:gd name="connsiteY3568" fmla="*/ 703983 h 1458849"/>
              <a:gd name="connsiteX3569" fmla="*/ 296961 w 5890422"/>
              <a:gd name="connsiteY3569" fmla="*/ 707483 h 1458849"/>
              <a:gd name="connsiteX3570" fmla="*/ 301362 w 5890422"/>
              <a:gd name="connsiteY3570" fmla="*/ 710584 h 1458849"/>
              <a:gd name="connsiteX3571" fmla="*/ 298562 w 5890422"/>
              <a:gd name="connsiteY3571" fmla="*/ 715184 h 1458849"/>
              <a:gd name="connsiteX3572" fmla="*/ 294061 w 5890422"/>
              <a:gd name="connsiteY3572" fmla="*/ 712084 h 1458849"/>
              <a:gd name="connsiteX3573" fmla="*/ 288460 w 5890422"/>
              <a:gd name="connsiteY3573" fmla="*/ 708583 h 1458849"/>
              <a:gd name="connsiteX3574" fmla="*/ 282760 w 5890422"/>
              <a:gd name="connsiteY3574" fmla="*/ 705283 h 1458849"/>
              <a:gd name="connsiteX3575" fmla="*/ 277959 w 5890422"/>
              <a:gd name="connsiteY3575" fmla="*/ 702783 h 1458849"/>
              <a:gd name="connsiteX3576" fmla="*/ 1511132 w 5890422"/>
              <a:gd name="connsiteY3576" fmla="*/ 697782 h 1458849"/>
              <a:gd name="connsiteX3577" fmla="*/ 1580541 w 5890422"/>
              <a:gd name="connsiteY3577" fmla="*/ 697782 h 1458849"/>
              <a:gd name="connsiteX3578" fmla="*/ 1580541 w 5890422"/>
              <a:gd name="connsiteY3578" fmla="*/ 786793 h 1458849"/>
              <a:gd name="connsiteX3579" fmla="*/ 1511132 w 5890422"/>
              <a:gd name="connsiteY3579" fmla="*/ 786793 h 1458849"/>
              <a:gd name="connsiteX3580" fmla="*/ 4038362 w 5890422"/>
              <a:gd name="connsiteY3580" fmla="*/ 696382 h 1458849"/>
              <a:gd name="connsiteX3581" fmla="*/ 4032762 w 5890422"/>
              <a:gd name="connsiteY3581" fmla="*/ 729786 h 1458849"/>
              <a:gd name="connsiteX3582" fmla="*/ 4086968 w 5890422"/>
              <a:gd name="connsiteY3582" fmla="*/ 729786 h 1458849"/>
              <a:gd name="connsiteX3583" fmla="*/ 4087968 w 5890422"/>
              <a:gd name="connsiteY3583" fmla="*/ 696382 h 1458849"/>
              <a:gd name="connsiteX3584" fmla="*/ 2104854 w 5890422"/>
              <a:gd name="connsiteY3584" fmla="*/ 690781 h 1458849"/>
              <a:gd name="connsiteX3585" fmla="*/ 2099453 w 5890422"/>
              <a:gd name="connsiteY3585" fmla="*/ 725185 h 1458849"/>
              <a:gd name="connsiteX3586" fmla="*/ 2093052 w 5890422"/>
              <a:gd name="connsiteY3586" fmla="*/ 754789 h 1458849"/>
              <a:gd name="connsiteX3587" fmla="*/ 2103054 w 5890422"/>
              <a:gd name="connsiteY3587" fmla="*/ 762890 h 1458849"/>
              <a:gd name="connsiteX3588" fmla="*/ 2115255 w 5890422"/>
              <a:gd name="connsiteY3588" fmla="*/ 772991 h 1458849"/>
              <a:gd name="connsiteX3589" fmla="*/ 2121856 w 5890422"/>
              <a:gd name="connsiteY3589" fmla="*/ 757490 h 1458849"/>
              <a:gd name="connsiteX3590" fmla="*/ 2126757 w 5890422"/>
              <a:gd name="connsiteY3590" fmla="*/ 739287 h 1458849"/>
              <a:gd name="connsiteX3591" fmla="*/ 2130557 w 5890422"/>
              <a:gd name="connsiteY3591" fmla="*/ 717484 h 1458849"/>
              <a:gd name="connsiteX3592" fmla="*/ 2133658 w 5890422"/>
              <a:gd name="connsiteY3592" fmla="*/ 690781 h 1458849"/>
              <a:gd name="connsiteX3593" fmla="*/ 2605564 w 5890422"/>
              <a:gd name="connsiteY3593" fmla="*/ 690381 h 1458849"/>
              <a:gd name="connsiteX3594" fmla="*/ 2605564 w 5890422"/>
              <a:gd name="connsiteY3594" fmla="*/ 696182 h 1458849"/>
              <a:gd name="connsiteX3595" fmla="*/ 2606064 w 5890422"/>
              <a:gd name="connsiteY3595" fmla="*/ 702683 h 1458849"/>
              <a:gd name="connsiteX3596" fmla="*/ 2607964 w 5890422"/>
              <a:gd name="connsiteY3596" fmla="*/ 706683 h 1458849"/>
              <a:gd name="connsiteX3597" fmla="*/ 2611965 w 5890422"/>
              <a:gd name="connsiteY3597" fmla="*/ 708683 h 1458849"/>
              <a:gd name="connsiteX3598" fmla="*/ 2618566 w 5890422"/>
              <a:gd name="connsiteY3598" fmla="*/ 709183 h 1458849"/>
              <a:gd name="connsiteX3599" fmla="*/ 2644569 w 5890422"/>
              <a:gd name="connsiteY3599" fmla="*/ 709183 h 1458849"/>
              <a:gd name="connsiteX3600" fmla="*/ 2644569 w 5890422"/>
              <a:gd name="connsiteY3600" fmla="*/ 690381 h 1458849"/>
              <a:gd name="connsiteX3601" fmla="*/ 2524154 w 5890422"/>
              <a:gd name="connsiteY3601" fmla="*/ 690381 h 1458849"/>
              <a:gd name="connsiteX3602" fmla="*/ 2524154 w 5890422"/>
              <a:gd name="connsiteY3602" fmla="*/ 728386 h 1458849"/>
              <a:gd name="connsiteX3603" fmla="*/ 2644569 w 5890422"/>
              <a:gd name="connsiteY3603" fmla="*/ 728386 h 1458849"/>
              <a:gd name="connsiteX3604" fmla="*/ 2644569 w 5890422"/>
              <a:gd name="connsiteY3604" fmla="*/ 714384 h 1458849"/>
              <a:gd name="connsiteX3605" fmla="*/ 2616566 w 5890422"/>
              <a:gd name="connsiteY3605" fmla="*/ 714384 h 1458849"/>
              <a:gd name="connsiteX3606" fmla="*/ 2603264 w 5890422"/>
              <a:gd name="connsiteY3606" fmla="*/ 710884 h 1458849"/>
              <a:gd name="connsiteX3607" fmla="*/ 2599363 w 5890422"/>
              <a:gd name="connsiteY3607" fmla="*/ 697382 h 1458849"/>
              <a:gd name="connsiteX3608" fmla="*/ 2599363 w 5890422"/>
              <a:gd name="connsiteY3608" fmla="*/ 690381 h 1458849"/>
              <a:gd name="connsiteX3609" fmla="*/ 2567359 w 5890422"/>
              <a:gd name="connsiteY3609" fmla="*/ 690381 h 1458849"/>
              <a:gd name="connsiteX3610" fmla="*/ 2565259 w 5890422"/>
              <a:gd name="connsiteY3610" fmla="*/ 701583 h 1458849"/>
              <a:gd name="connsiteX3611" fmla="*/ 2559659 w 5890422"/>
              <a:gd name="connsiteY3611" fmla="*/ 710084 h 1458849"/>
              <a:gd name="connsiteX3612" fmla="*/ 2549357 w 5890422"/>
              <a:gd name="connsiteY3612" fmla="*/ 716884 h 1458849"/>
              <a:gd name="connsiteX3613" fmla="*/ 2533555 w 5890422"/>
              <a:gd name="connsiteY3613" fmla="*/ 722585 h 1458849"/>
              <a:gd name="connsiteX3614" fmla="*/ 2530955 w 5890422"/>
              <a:gd name="connsiteY3614" fmla="*/ 717384 h 1458849"/>
              <a:gd name="connsiteX3615" fmla="*/ 2545057 w 5890422"/>
              <a:gd name="connsiteY3615" fmla="*/ 712784 h 1458849"/>
              <a:gd name="connsiteX3616" fmla="*/ 2554258 w 5890422"/>
              <a:gd name="connsiteY3616" fmla="*/ 707183 h 1458849"/>
              <a:gd name="connsiteX3617" fmla="*/ 2559359 w 5890422"/>
              <a:gd name="connsiteY3617" fmla="*/ 699982 h 1458849"/>
              <a:gd name="connsiteX3618" fmla="*/ 2561359 w 5890422"/>
              <a:gd name="connsiteY3618" fmla="*/ 690381 h 1458849"/>
              <a:gd name="connsiteX3619" fmla="*/ 1472927 w 5890422"/>
              <a:gd name="connsiteY3619" fmla="*/ 676979 h 1458849"/>
              <a:gd name="connsiteX3620" fmla="*/ 1479728 w 5890422"/>
              <a:gd name="connsiteY3620" fmla="*/ 677380 h 1458849"/>
              <a:gd name="connsiteX3621" fmla="*/ 1479728 w 5890422"/>
              <a:gd name="connsiteY3621" fmla="*/ 819597 h 1458849"/>
              <a:gd name="connsiteX3622" fmla="*/ 1472927 w 5890422"/>
              <a:gd name="connsiteY3622" fmla="*/ 819597 h 1458849"/>
              <a:gd name="connsiteX3623" fmla="*/ 2728780 w 5890422"/>
              <a:gd name="connsiteY3623" fmla="*/ 673779 h 1458849"/>
              <a:gd name="connsiteX3624" fmla="*/ 2728780 w 5890422"/>
              <a:gd name="connsiteY3624" fmla="*/ 711184 h 1458849"/>
              <a:gd name="connsiteX3625" fmla="*/ 2849795 w 5890422"/>
              <a:gd name="connsiteY3625" fmla="*/ 711184 h 1458849"/>
              <a:gd name="connsiteX3626" fmla="*/ 2849795 w 5890422"/>
              <a:gd name="connsiteY3626" fmla="*/ 673779 h 1458849"/>
              <a:gd name="connsiteX3627" fmla="*/ 334167 w 5890422"/>
              <a:gd name="connsiteY3627" fmla="*/ 672379 h 1458849"/>
              <a:gd name="connsiteX3628" fmla="*/ 339967 w 5890422"/>
              <a:gd name="connsiteY3628" fmla="*/ 672779 h 1458849"/>
              <a:gd name="connsiteX3629" fmla="*/ 339967 w 5890422"/>
              <a:gd name="connsiteY3629" fmla="*/ 687181 h 1458849"/>
              <a:gd name="connsiteX3630" fmla="*/ 375771 w 5890422"/>
              <a:gd name="connsiteY3630" fmla="*/ 687181 h 1458849"/>
              <a:gd name="connsiteX3631" fmla="*/ 375771 w 5890422"/>
              <a:gd name="connsiteY3631" fmla="*/ 692581 h 1458849"/>
              <a:gd name="connsiteX3632" fmla="*/ 341567 w 5890422"/>
              <a:gd name="connsiteY3632" fmla="*/ 692581 h 1458849"/>
              <a:gd name="connsiteX3633" fmla="*/ 381372 w 5890422"/>
              <a:gd name="connsiteY3633" fmla="*/ 718585 h 1458849"/>
              <a:gd name="connsiteX3634" fmla="*/ 378772 w 5890422"/>
              <a:gd name="connsiteY3634" fmla="*/ 723985 h 1458849"/>
              <a:gd name="connsiteX3635" fmla="*/ 339967 w 5890422"/>
              <a:gd name="connsiteY3635" fmla="*/ 698182 h 1458849"/>
              <a:gd name="connsiteX3636" fmla="*/ 339967 w 5890422"/>
              <a:gd name="connsiteY3636" fmla="*/ 725986 h 1458849"/>
              <a:gd name="connsiteX3637" fmla="*/ 334167 w 5890422"/>
              <a:gd name="connsiteY3637" fmla="*/ 725986 h 1458849"/>
              <a:gd name="connsiteX3638" fmla="*/ 334167 w 5890422"/>
              <a:gd name="connsiteY3638" fmla="*/ 698382 h 1458849"/>
              <a:gd name="connsiteX3639" fmla="*/ 322565 w 5890422"/>
              <a:gd name="connsiteY3639" fmla="*/ 709483 h 1458849"/>
              <a:gd name="connsiteX3640" fmla="*/ 305963 w 5890422"/>
              <a:gd name="connsiteY3640" fmla="*/ 719985 h 1458849"/>
              <a:gd name="connsiteX3641" fmla="*/ 302962 w 5890422"/>
              <a:gd name="connsiteY3641" fmla="*/ 715384 h 1458849"/>
              <a:gd name="connsiteX3642" fmla="*/ 321264 w 5890422"/>
              <a:gd name="connsiteY3642" fmla="*/ 703983 h 1458849"/>
              <a:gd name="connsiteX3643" fmla="*/ 332767 w 5890422"/>
              <a:gd name="connsiteY3643" fmla="*/ 692581 h 1458849"/>
              <a:gd name="connsiteX3644" fmla="*/ 310563 w 5890422"/>
              <a:gd name="connsiteY3644" fmla="*/ 692581 h 1458849"/>
              <a:gd name="connsiteX3645" fmla="*/ 310563 w 5890422"/>
              <a:gd name="connsiteY3645" fmla="*/ 687181 h 1458849"/>
              <a:gd name="connsiteX3646" fmla="*/ 334167 w 5890422"/>
              <a:gd name="connsiteY3646" fmla="*/ 687181 h 1458849"/>
              <a:gd name="connsiteX3647" fmla="*/ 270358 w 5890422"/>
              <a:gd name="connsiteY3647" fmla="*/ 672379 h 1458849"/>
              <a:gd name="connsiteX3648" fmla="*/ 276359 w 5890422"/>
              <a:gd name="connsiteY3648" fmla="*/ 672779 h 1458849"/>
              <a:gd name="connsiteX3649" fmla="*/ 276359 w 5890422"/>
              <a:gd name="connsiteY3649" fmla="*/ 687181 h 1458849"/>
              <a:gd name="connsiteX3650" fmla="*/ 304962 w 5890422"/>
              <a:gd name="connsiteY3650" fmla="*/ 687181 h 1458849"/>
              <a:gd name="connsiteX3651" fmla="*/ 304962 w 5890422"/>
              <a:gd name="connsiteY3651" fmla="*/ 692581 h 1458849"/>
              <a:gd name="connsiteX3652" fmla="*/ 276359 w 5890422"/>
              <a:gd name="connsiteY3652" fmla="*/ 692581 h 1458849"/>
              <a:gd name="connsiteX3653" fmla="*/ 276359 w 5890422"/>
              <a:gd name="connsiteY3653" fmla="*/ 725986 h 1458849"/>
              <a:gd name="connsiteX3654" fmla="*/ 270358 w 5890422"/>
              <a:gd name="connsiteY3654" fmla="*/ 725986 h 1458849"/>
              <a:gd name="connsiteX3655" fmla="*/ 270358 w 5890422"/>
              <a:gd name="connsiteY3655" fmla="*/ 699382 h 1458849"/>
              <a:gd name="connsiteX3656" fmla="*/ 256256 w 5890422"/>
              <a:gd name="connsiteY3656" fmla="*/ 712384 h 1458849"/>
              <a:gd name="connsiteX3657" fmla="*/ 237354 w 5890422"/>
              <a:gd name="connsiteY3657" fmla="*/ 723785 h 1458849"/>
              <a:gd name="connsiteX3658" fmla="*/ 234354 w 5890422"/>
              <a:gd name="connsiteY3658" fmla="*/ 718785 h 1458849"/>
              <a:gd name="connsiteX3659" fmla="*/ 254956 w 5890422"/>
              <a:gd name="connsiteY3659" fmla="*/ 706583 h 1458849"/>
              <a:gd name="connsiteX3660" fmla="*/ 269158 w 5890422"/>
              <a:gd name="connsiteY3660" fmla="*/ 692581 h 1458849"/>
              <a:gd name="connsiteX3661" fmla="*/ 241354 w 5890422"/>
              <a:gd name="connsiteY3661" fmla="*/ 692581 h 1458849"/>
              <a:gd name="connsiteX3662" fmla="*/ 241354 w 5890422"/>
              <a:gd name="connsiteY3662" fmla="*/ 687181 h 1458849"/>
              <a:gd name="connsiteX3663" fmla="*/ 270358 w 5890422"/>
              <a:gd name="connsiteY3663" fmla="*/ 687181 h 1458849"/>
              <a:gd name="connsiteX3664" fmla="*/ 5807412 w 5890422"/>
              <a:gd name="connsiteY3664" fmla="*/ 669979 h 1458849"/>
              <a:gd name="connsiteX3665" fmla="*/ 5805012 w 5890422"/>
              <a:gd name="connsiteY3665" fmla="*/ 673179 h 1458849"/>
              <a:gd name="connsiteX3666" fmla="*/ 5833015 w 5890422"/>
              <a:gd name="connsiteY3666" fmla="*/ 701383 h 1458849"/>
              <a:gd name="connsiteX3667" fmla="*/ 5850617 w 5890422"/>
              <a:gd name="connsiteY3667" fmla="*/ 687281 h 1458849"/>
              <a:gd name="connsiteX3668" fmla="*/ 5864619 w 5890422"/>
              <a:gd name="connsiteY3668" fmla="*/ 669979 h 1458849"/>
              <a:gd name="connsiteX3669" fmla="*/ 5313426 w 5890422"/>
              <a:gd name="connsiteY3669" fmla="*/ 667778 h 1458849"/>
              <a:gd name="connsiteX3670" fmla="*/ 5318826 w 5890422"/>
              <a:gd name="connsiteY3670" fmla="*/ 679380 h 1458849"/>
              <a:gd name="connsiteX3671" fmla="*/ 5324528 w 5890422"/>
              <a:gd name="connsiteY3671" fmla="*/ 692381 h 1458849"/>
              <a:gd name="connsiteX3672" fmla="*/ 5330028 w 5890422"/>
              <a:gd name="connsiteY3672" fmla="*/ 705583 h 1458849"/>
              <a:gd name="connsiteX3673" fmla="*/ 5334828 w 5890422"/>
              <a:gd name="connsiteY3673" fmla="*/ 717785 h 1458849"/>
              <a:gd name="connsiteX3674" fmla="*/ 5328628 w 5890422"/>
              <a:gd name="connsiteY3674" fmla="*/ 720585 h 1458849"/>
              <a:gd name="connsiteX3675" fmla="*/ 5323928 w 5890422"/>
              <a:gd name="connsiteY3675" fmla="*/ 708183 h 1458849"/>
              <a:gd name="connsiteX3676" fmla="*/ 5318426 w 5890422"/>
              <a:gd name="connsiteY3676" fmla="*/ 694982 h 1458849"/>
              <a:gd name="connsiteX3677" fmla="*/ 5312726 w 5890422"/>
              <a:gd name="connsiteY3677" fmla="*/ 681980 h 1458849"/>
              <a:gd name="connsiteX3678" fmla="*/ 5307426 w 5890422"/>
              <a:gd name="connsiteY3678" fmla="*/ 670179 h 1458849"/>
              <a:gd name="connsiteX3679" fmla="*/ 2567359 w 5890422"/>
              <a:gd name="connsiteY3679" fmla="*/ 666578 h 1458849"/>
              <a:gd name="connsiteX3680" fmla="*/ 2567359 w 5890422"/>
              <a:gd name="connsiteY3680" fmla="*/ 684780 h 1458849"/>
              <a:gd name="connsiteX3681" fmla="*/ 2599363 w 5890422"/>
              <a:gd name="connsiteY3681" fmla="*/ 684780 h 1458849"/>
              <a:gd name="connsiteX3682" fmla="*/ 2599363 w 5890422"/>
              <a:gd name="connsiteY3682" fmla="*/ 666578 h 1458849"/>
              <a:gd name="connsiteX3683" fmla="*/ 4400255 w 5890422"/>
              <a:gd name="connsiteY3683" fmla="*/ 662178 h 1458849"/>
              <a:gd name="connsiteX3684" fmla="*/ 4432859 w 5890422"/>
              <a:gd name="connsiteY3684" fmla="*/ 670979 h 1458849"/>
              <a:gd name="connsiteX3685" fmla="*/ 4443260 w 5890422"/>
              <a:gd name="connsiteY3685" fmla="*/ 697382 h 1458849"/>
              <a:gd name="connsiteX3686" fmla="*/ 4441260 w 5890422"/>
              <a:gd name="connsiteY3686" fmla="*/ 709783 h 1458849"/>
              <a:gd name="connsiteX3687" fmla="*/ 4435660 w 5890422"/>
              <a:gd name="connsiteY3687" fmla="*/ 719185 h 1458849"/>
              <a:gd name="connsiteX3688" fmla="*/ 4427158 w 5890422"/>
              <a:gd name="connsiteY3688" fmla="*/ 725786 h 1458849"/>
              <a:gd name="connsiteX3689" fmla="*/ 4416657 w 5890422"/>
              <a:gd name="connsiteY3689" fmla="*/ 729986 h 1458849"/>
              <a:gd name="connsiteX3690" fmla="*/ 4416657 w 5890422"/>
              <a:gd name="connsiteY3690" fmla="*/ 731186 h 1458849"/>
              <a:gd name="connsiteX3691" fmla="*/ 4439860 w 5890422"/>
              <a:gd name="connsiteY3691" fmla="*/ 742088 h 1458849"/>
              <a:gd name="connsiteX3692" fmla="*/ 4446860 w 5890422"/>
              <a:gd name="connsiteY3692" fmla="*/ 766591 h 1458849"/>
              <a:gd name="connsiteX3693" fmla="*/ 4434659 w 5890422"/>
              <a:gd name="connsiteY3693" fmla="*/ 794694 h 1458849"/>
              <a:gd name="connsiteX3694" fmla="*/ 4395854 w 5890422"/>
              <a:gd name="connsiteY3694" fmla="*/ 804995 h 1458849"/>
              <a:gd name="connsiteX3695" fmla="*/ 4380052 w 5890422"/>
              <a:gd name="connsiteY3695" fmla="*/ 804195 h 1458849"/>
              <a:gd name="connsiteX3696" fmla="*/ 4364850 w 5890422"/>
              <a:gd name="connsiteY3696" fmla="*/ 801995 h 1458849"/>
              <a:gd name="connsiteX3697" fmla="*/ 4364850 w 5890422"/>
              <a:gd name="connsiteY3697" fmla="*/ 792994 h 1458849"/>
              <a:gd name="connsiteX3698" fmla="*/ 4381252 w 5890422"/>
              <a:gd name="connsiteY3698" fmla="*/ 795794 h 1458849"/>
              <a:gd name="connsiteX3699" fmla="*/ 4397054 w 5890422"/>
              <a:gd name="connsiteY3699" fmla="*/ 796594 h 1458849"/>
              <a:gd name="connsiteX3700" fmla="*/ 4413256 w 5890422"/>
              <a:gd name="connsiteY3700" fmla="*/ 794994 h 1458849"/>
              <a:gd name="connsiteX3701" fmla="*/ 4426058 w 5890422"/>
              <a:gd name="connsiteY3701" fmla="*/ 789793 h 1458849"/>
              <a:gd name="connsiteX3702" fmla="*/ 4434459 w 5890422"/>
              <a:gd name="connsiteY3702" fmla="*/ 780592 h 1458849"/>
              <a:gd name="connsiteX3703" fmla="*/ 4437460 w 5890422"/>
              <a:gd name="connsiteY3703" fmla="*/ 766791 h 1458849"/>
              <a:gd name="connsiteX3704" fmla="*/ 4426758 w 5890422"/>
              <a:gd name="connsiteY3704" fmla="*/ 742288 h 1458849"/>
              <a:gd name="connsiteX3705" fmla="*/ 4393854 w 5890422"/>
              <a:gd name="connsiteY3705" fmla="*/ 735387 h 1458849"/>
              <a:gd name="connsiteX3706" fmla="*/ 4382652 w 5890422"/>
              <a:gd name="connsiteY3706" fmla="*/ 735387 h 1458849"/>
              <a:gd name="connsiteX3707" fmla="*/ 4382652 w 5890422"/>
              <a:gd name="connsiteY3707" fmla="*/ 726986 h 1458849"/>
              <a:gd name="connsiteX3708" fmla="*/ 4393654 w 5890422"/>
              <a:gd name="connsiteY3708" fmla="*/ 726986 h 1458849"/>
              <a:gd name="connsiteX3709" fmla="*/ 4411456 w 5890422"/>
              <a:gd name="connsiteY3709" fmla="*/ 724686 h 1458849"/>
              <a:gd name="connsiteX3710" fmla="*/ 4424058 w 5890422"/>
              <a:gd name="connsiteY3710" fmla="*/ 718485 h 1458849"/>
              <a:gd name="connsiteX3711" fmla="*/ 4431458 w 5890422"/>
              <a:gd name="connsiteY3711" fmla="*/ 709183 h 1458849"/>
              <a:gd name="connsiteX3712" fmla="*/ 4433859 w 5890422"/>
              <a:gd name="connsiteY3712" fmla="*/ 697782 h 1458849"/>
              <a:gd name="connsiteX3713" fmla="*/ 4425558 w 5890422"/>
              <a:gd name="connsiteY3713" fmla="*/ 677179 h 1458849"/>
              <a:gd name="connsiteX3714" fmla="*/ 4399655 w 5890422"/>
              <a:gd name="connsiteY3714" fmla="*/ 670579 h 1458849"/>
              <a:gd name="connsiteX3715" fmla="*/ 4386854 w 5890422"/>
              <a:gd name="connsiteY3715" fmla="*/ 671479 h 1458849"/>
              <a:gd name="connsiteX3716" fmla="*/ 4372652 w 5890422"/>
              <a:gd name="connsiteY3716" fmla="*/ 674579 h 1458849"/>
              <a:gd name="connsiteX3717" fmla="*/ 4372652 w 5890422"/>
              <a:gd name="connsiteY3717" fmla="*/ 665778 h 1458849"/>
              <a:gd name="connsiteX3718" fmla="*/ 4400255 w 5890422"/>
              <a:gd name="connsiteY3718" fmla="*/ 662178 h 1458849"/>
              <a:gd name="connsiteX3719" fmla="*/ 2917727 w 5890422"/>
              <a:gd name="connsiteY3719" fmla="*/ 661978 h 1458849"/>
              <a:gd name="connsiteX3720" fmla="*/ 2985535 w 5890422"/>
              <a:gd name="connsiteY3720" fmla="*/ 661978 h 1458849"/>
              <a:gd name="connsiteX3721" fmla="*/ 2985535 w 5890422"/>
              <a:gd name="connsiteY3721" fmla="*/ 668578 h 1458849"/>
              <a:gd name="connsiteX3722" fmla="*/ 2917727 w 5890422"/>
              <a:gd name="connsiteY3722" fmla="*/ 668578 h 1458849"/>
              <a:gd name="connsiteX3723" fmla="*/ 1121236 w 5890422"/>
              <a:gd name="connsiteY3723" fmla="*/ 661377 h 1458849"/>
              <a:gd name="connsiteX3724" fmla="*/ 1121236 w 5890422"/>
              <a:gd name="connsiteY3724" fmla="*/ 698982 h 1458849"/>
              <a:gd name="connsiteX3725" fmla="*/ 1187044 w 5890422"/>
              <a:gd name="connsiteY3725" fmla="*/ 698982 h 1458849"/>
              <a:gd name="connsiteX3726" fmla="*/ 1187044 w 5890422"/>
              <a:gd name="connsiteY3726" fmla="*/ 661377 h 1458849"/>
              <a:gd name="connsiteX3727" fmla="*/ 3124276 w 5890422"/>
              <a:gd name="connsiteY3727" fmla="*/ 660577 h 1458849"/>
              <a:gd name="connsiteX3728" fmla="*/ 3275896 w 5890422"/>
              <a:gd name="connsiteY3728" fmla="*/ 660577 h 1458849"/>
              <a:gd name="connsiteX3729" fmla="*/ 3275896 w 5890422"/>
              <a:gd name="connsiteY3729" fmla="*/ 667778 h 1458849"/>
              <a:gd name="connsiteX3730" fmla="*/ 3207087 w 5890422"/>
              <a:gd name="connsiteY3730" fmla="*/ 716184 h 1458849"/>
              <a:gd name="connsiteX3731" fmla="*/ 3207087 w 5890422"/>
              <a:gd name="connsiteY3731" fmla="*/ 794594 h 1458849"/>
              <a:gd name="connsiteX3732" fmla="*/ 3206087 w 5890422"/>
              <a:gd name="connsiteY3732" fmla="*/ 804795 h 1458849"/>
              <a:gd name="connsiteX3733" fmla="*/ 3202386 w 5890422"/>
              <a:gd name="connsiteY3733" fmla="*/ 810796 h 1458849"/>
              <a:gd name="connsiteX3734" fmla="*/ 3194985 w 5890422"/>
              <a:gd name="connsiteY3734" fmla="*/ 813997 h 1458849"/>
              <a:gd name="connsiteX3735" fmla="*/ 3182884 w 5890422"/>
              <a:gd name="connsiteY3735" fmla="*/ 815597 h 1458849"/>
              <a:gd name="connsiteX3736" fmla="*/ 3164682 w 5890422"/>
              <a:gd name="connsiteY3736" fmla="*/ 816997 h 1458849"/>
              <a:gd name="connsiteX3737" fmla="*/ 3162681 w 5890422"/>
              <a:gd name="connsiteY3737" fmla="*/ 809996 h 1458849"/>
              <a:gd name="connsiteX3738" fmla="*/ 3181284 w 5890422"/>
              <a:gd name="connsiteY3738" fmla="*/ 808796 h 1458849"/>
              <a:gd name="connsiteX3739" fmla="*/ 3190985 w 5890422"/>
              <a:gd name="connsiteY3739" fmla="*/ 807696 h 1458849"/>
              <a:gd name="connsiteX3740" fmla="*/ 3196685 w 5890422"/>
              <a:gd name="connsiteY3740" fmla="*/ 805395 h 1458849"/>
              <a:gd name="connsiteX3741" fmla="*/ 3199386 w 5890422"/>
              <a:gd name="connsiteY3741" fmla="*/ 800895 h 1458849"/>
              <a:gd name="connsiteX3742" fmla="*/ 3200086 w 5890422"/>
              <a:gd name="connsiteY3742" fmla="*/ 792794 h 1458849"/>
              <a:gd name="connsiteX3743" fmla="*/ 3200086 w 5890422"/>
              <a:gd name="connsiteY3743" fmla="*/ 712384 h 1458849"/>
              <a:gd name="connsiteX3744" fmla="*/ 3263894 w 5890422"/>
              <a:gd name="connsiteY3744" fmla="*/ 667778 h 1458849"/>
              <a:gd name="connsiteX3745" fmla="*/ 3124276 w 5890422"/>
              <a:gd name="connsiteY3745" fmla="*/ 667778 h 1458849"/>
              <a:gd name="connsiteX3746" fmla="*/ 433502 w 5890422"/>
              <a:gd name="connsiteY3746" fmla="*/ 660378 h 1458849"/>
              <a:gd name="connsiteX3747" fmla="*/ 581921 w 5890422"/>
              <a:gd name="connsiteY3747" fmla="*/ 660378 h 1458849"/>
              <a:gd name="connsiteX3748" fmla="*/ 581921 w 5890422"/>
              <a:gd name="connsiteY3748" fmla="*/ 667378 h 1458849"/>
              <a:gd name="connsiteX3749" fmla="*/ 511312 w 5890422"/>
              <a:gd name="connsiteY3749" fmla="*/ 667378 h 1458849"/>
              <a:gd name="connsiteX3750" fmla="*/ 511312 w 5890422"/>
              <a:gd name="connsiteY3750" fmla="*/ 726986 h 1458849"/>
              <a:gd name="connsiteX3751" fmla="*/ 577520 w 5890422"/>
              <a:gd name="connsiteY3751" fmla="*/ 726986 h 1458849"/>
              <a:gd name="connsiteX3752" fmla="*/ 577520 w 5890422"/>
              <a:gd name="connsiteY3752" fmla="*/ 733787 h 1458849"/>
              <a:gd name="connsiteX3753" fmla="*/ 511312 w 5890422"/>
              <a:gd name="connsiteY3753" fmla="*/ 733787 h 1458849"/>
              <a:gd name="connsiteX3754" fmla="*/ 511312 w 5890422"/>
              <a:gd name="connsiteY3754" fmla="*/ 800195 h 1458849"/>
              <a:gd name="connsiteX3755" fmla="*/ 593522 w 5890422"/>
              <a:gd name="connsiteY3755" fmla="*/ 800195 h 1458849"/>
              <a:gd name="connsiteX3756" fmla="*/ 593522 w 5890422"/>
              <a:gd name="connsiteY3756" fmla="*/ 806796 h 1458849"/>
              <a:gd name="connsiteX3757" fmla="*/ 421701 w 5890422"/>
              <a:gd name="connsiteY3757" fmla="*/ 806796 h 1458849"/>
              <a:gd name="connsiteX3758" fmla="*/ 421701 w 5890422"/>
              <a:gd name="connsiteY3758" fmla="*/ 800195 h 1458849"/>
              <a:gd name="connsiteX3759" fmla="*/ 504111 w 5890422"/>
              <a:gd name="connsiteY3759" fmla="*/ 800195 h 1458849"/>
              <a:gd name="connsiteX3760" fmla="*/ 504111 w 5890422"/>
              <a:gd name="connsiteY3760" fmla="*/ 733787 h 1458849"/>
              <a:gd name="connsiteX3761" fmla="*/ 437703 w 5890422"/>
              <a:gd name="connsiteY3761" fmla="*/ 733787 h 1458849"/>
              <a:gd name="connsiteX3762" fmla="*/ 437703 w 5890422"/>
              <a:gd name="connsiteY3762" fmla="*/ 726986 h 1458849"/>
              <a:gd name="connsiteX3763" fmla="*/ 504111 w 5890422"/>
              <a:gd name="connsiteY3763" fmla="*/ 726986 h 1458849"/>
              <a:gd name="connsiteX3764" fmla="*/ 504111 w 5890422"/>
              <a:gd name="connsiteY3764" fmla="*/ 667378 h 1458849"/>
              <a:gd name="connsiteX3765" fmla="*/ 433502 w 5890422"/>
              <a:gd name="connsiteY3765" fmla="*/ 667378 h 1458849"/>
              <a:gd name="connsiteX3766" fmla="*/ 3840614 w 5890422"/>
              <a:gd name="connsiteY3766" fmla="*/ 659577 h 1458849"/>
              <a:gd name="connsiteX3767" fmla="*/ 3840614 w 5890422"/>
              <a:gd name="connsiteY3767" fmla="*/ 700982 h 1458849"/>
              <a:gd name="connsiteX3768" fmla="*/ 3885219 w 5890422"/>
              <a:gd name="connsiteY3768" fmla="*/ 700982 h 1458849"/>
              <a:gd name="connsiteX3769" fmla="*/ 3885219 w 5890422"/>
              <a:gd name="connsiteY3769" fmla="*/ 659577 h 1458849"/>
              <a:gd name="connsiteX3770" fmla="*/ 3758003 w 5890422"/>
              <a:gd name="connsiteY3770" fmla="*/ 659577 h 1458849"/>
              <a:gd name="connsiteX3771" fmla="*/ 3758003 w 5890422"/>
              <a:gd name="connsiteY3771" fmla="*/ 700982 h 1458849"/>
              <a:gd name="connsiteX3772" fmla="*/ 3802409 w 5890422"/>
              <a:gd name="connsiteY3772" fmla="*/ 700982 h 1458849"/>
              <a:gd name="connsiteX3773" fmla="*/ 3802409 w 5890422"/>
              <a:gd name="connsiteY3773" fmla="*/ 659577 h 1458849"/>
              <a:gd name="connsiteX3774" fmla="*/ 4901727 w 5890422"/>
              <a:gd name="connsiteY3774" fmla="*/ 658977 h 1458849"/>
              <a:gd name="connsiteX3775" fmla="*/ 5047146 w 5890422"/>
              <a:gd name="connsiteY3775" fmla="*/ 658977 h 1458849"/>
              <a:gd name="connsiteX3776" fmla="*/ 5047146 w 5890422"/>
              <a:gd name="connsiteY3776" fmla="*/ 665978 h 1458849"/>
              <a:gd name="connsiteX3777" fmla="*/ 4977736 w 5890422"/>
              <a:gd name="connsiteY3777" fmla="*/ 665978 h 1458849"/>
              <a:gd name="connsiteX3778" fmla="*/ 4977736 w 5890422"/>
              <a:gd name="connsiteY3778" fmla="*/ 715784 h 1458849"/>
              <a:gd name="connsiteX3779" fmla="*/ 4977736 w 5890422"/>
              <a:gd name="connsiteY3779" fmla="*/ 717384 h 1458849"/>
              <a:gd name="connsiteX3780" fmla="*/ 5058146 w 5890422"/>
              <a:gd name="connsiteY3780" fmla="*/ 717384 h 1458849"/>
              <a:gd name="connsiteX3781" fmla="*/ 5058146 w 5890422"/>
              <a:gd name="connsiteY3781" fmla="*/ 724185 h 1458849"/>
              <a:gd name="connsiteX3782" fmla="*/ 4978137 w 5890422"/>
              <a:gd name="connsiteY3782" fmla="*/ 724185 h 1458849"/>
              <a:gd name="connsiteX3783" fmla="*/ 4988338 w 5890422"/>
              <a:gd name="connsiteY3783" fmla="*/ 752889 h 1458849"/>
              <a:gd name="connsiteX3784" fmla="*/ 5005540 w 5890422"/>
              <a:gd name="connsiteY3784" fmla="*/ 777192 h 1458849"/>
              <a:gd name="connsiteX3785" fmla="*/ 5030143 w 5890422"/>
              <a:gd name="connsiteY3785" fmla="*/ 797995 h 1458849"/>
              <a:gd name="connsiteX3786" fmla="*/ 5062348 w 5890422"/>
              <a:gd name="connsiteY3786" fmla="*/ 815997 h 1458849"/>
              <a:gd name="connsiteX3787" fmla="*/ 5058546 w 5890422"/>
              <a:gd name="connsiteY3787" fmla="*/ 823198 h 1458849"/>
              <a:gd name="connsiteX3788" fmla="*/ 5027642 w 5890422"/>
              <a:gd name="connsiteY3788" fmla="*/ 805295 h 1458849"/>
              <a:gd name="connsiteX3789" fmla="*/ 5003640 w 5890422"/>
              <a:gd name="connsiteY3789" fmla="*/ 785493 h 1458849"/>
              <a:gd name="connsiteX3790" fmla="*/ 4986238 w 5890422"/>
              <a:gd name="connsiteY3790" fmla="*/ 762990 h 1458849"/>
              <a:gd name="connsiteX3791" fmla="*/ 4974936 w 5890422"/>
              <a:gd name="connsiteY3791" fmla="*/ 736787 h 1458849"/>
              <a:gd name="connsiteX3792" fmla="*/ 4947733 w 5890422"/>
              <a:gd name="connsiteY3792" fmla="*/ 783093 h 1458849"/>
              <a:gd name="connsiteX3793" fmla="*/ 4890926 w 5890422"/>
              <a:gd name="connsiteY3793" fmla="*/ 823598 h 1458849"/>
              <a:gd name="connsiteX3794" fmla="*/ 4887126 w 5890422"/>
              <a:gd name="connsiteY3794" fmla="*/ 816997 h 1458849"/>
              <a:gd name="connsiteX3795" fmla="*/ 4946032 w 5890422"/>
              <a:gd name="connsiteY3795" fmla="*/ 774592 h 1458849"/>
              <a:gd name="connsiteX3796" fmla="*/ 4970136 w 5890422"/>
              <a:gd name="connsiteY3796" fmla="*/ 724185 h 1458849"/>
              <a:gd name="connsiteX3797" fmla="*/ 4890526 w 5890422"/>
              <a:gd name="connsiteY3797" fmla="*/ 724185 h 1458849"/>
              <a:gd name="connsiteX3798" fmla="*/ 4890526 w 5890422"/>
              <a:gd name="connsiteY3798" fmla="*/ 717384 h 1458849"/>
              <a:gd name="connsiteX3799" fmla="*/ 4970536 w 5890422"/>
              <a:gd name="connsiteY3799" fmla="*/ 717384 h 1458849"/>
              <a:gd name="connsiteX3800" fmla="*/ 4970536 w 5890422"/>
              <a:gd name="connsiteY3800" fmla="*/ 715784 h 1458849"/>
              <a:gd name="connsiteX3801" fmla="*/ 4970536 w 5890422"/>
              <a:gd name="connsiteY3801" fmla="*/ 665978 h 1458849"/>
              <a:gd name="connsiteX3802" fmla="*/ 4901727 w 5890422"/>
              <a:gd name="connsiteY3802" fmla="*/ 665978 h 1458849"/>
              <a:gd name="connsiteX3803" fmla="*/ 3339627 w 5890422"/>
              <a:gd name="connsiteY3803" fmla="*/ 658977 h 1458849"/>
              <a:gd name="connsiteX3804" fmla="*/ 3485045 w 5890422"/>
              <a:gd name="connsiteY3804" fmla="*/ 658977 h 1458849"/>
              <a:gd name="connsiteX3805" fmla="*/ 3485045 w 5890422"/>
              <a:gd name="connsiteY3805" fmla="*/ 665978 h 1458849"/>
              <a:gd name="connsiteX3806" fmla="*/ 3415637 w 5890422"/>
              <a:gd name="connsiteY3806" fmla="*/ 665978 h 1458849"/>
              <a:gd name="connsiteX3807" fmla="*/ 3415637 w 5890422"/>
              <a:gd name="connsiteY3807" fmla="*/ 715784 h 1458849"/>
              <a:gd name="connsiteX3808" fmla="*/ 3415637 w 5890422"/>
              <a:gd name="connsiteY3808" fmla="*/ 717384 h 1458849"/>
              <a:gd name="connsiteX3809" fmla="*/ 3496047 w 5890422"/>
              <a:gd name="connsiteY3809" fmla="*/ 717384 h 1458849"/>
              <a:gd name="connsiteX3810" fmla="*/ 3496047 w 5890422"/>
              <a:gd name="connsiteY3810" fmla="*/ 724185 h 1458849"/>
              <a:gd name="connsiteX3811" fmla="*/ 3416037 w 5890422"/>
              <a:gd name="connsiteY3811" fmla="*/ 724185 h 1458849"/>
              <a:gd name="connsiteX3812" fmla="*/ 3426238 w 5890422"/>
              <a:gd name="connsiteY3812" fmla="*/ 752889 h 1458849"/>
              <a:gd name="connsiteX3813" fmla="*/ 3443440 w 5890422"/>
              <a:gd name="connsiteY3813" fmla="*/ 777192 h 1458849"/>
              <a:gd name="connsiteX3814" fmla="*/ 3468043 w 5890422"/>
              <a:gd name="connsiteY3814" fmla="*/ 797995 h 1458849"/>
              <a:gd name="connsiteX3815" fmla="*/ 3500247 w 5890422"/>
              <a:gd name="connsiteY3815" fmla="*/ 815997 h 1458849"/>
              <a:gd name="connsiteX3816" fmla="*/ 3496446 w 5890422"/>
              <a:gd name="connsiteY3816" fmla="*/ 823198 h 1458849"/>
              <a:gd name="connsiteX3817" fmla="*/ 3465543 w 5890422"/>
              <a:gd name="connsiteY3817" fmla="*/ 805295 h 1458849"/>
              <a:gd name="connsiteX3818" fmla="*/ 3441540 w 5890422"/>
              <a:gd name="connsiteY3818" fmla="*/ 785493 h 1458849"/>
              <a:gd name="connsiteX3819" fmla="*/ 3424138 w 5890422"/>
              <a:gd name="connsiteY3819" fmla="*/ 762990 h 1458849"/>
              <a:gd name="connsiteX3820" fmla="*/ 3412836 w 5890422"/>
              <a:gd name="connsiteY3820" fmla="*/ 736787 h 1458849"/>
              <a:gd name="connsiteX3821" fmla="*/ 3385633 w 5890422"/>
              <a:gd name="connsiteY3821" fmla="*/ 783093 h 1458849"/>
              <a:gd name="connsiteX3822" fmla="*/ 3328826 w 5890422"/>
              <a:gd name="connsiteY3822" fmla="*/ 823598 h 1458849"/>
              <a:gd name="connsiteX3823" fmla="*/ 3325026 w 5890422"/>
              <a:gd name="connsiteY3823" fmla="*/ 816997 h 1458849"/>
              <a:gd name="connsiteX3824" fmla="*/ 3383932 w 5890422"/>
              <a:gd name="connsiteY3824" fmla="*/ 774592 h 1458849"/>
              <a:gd name="connsiteX3825" fmla="*/ 3408036 w 5890422"/>
              <a:gd name="connsiteY3825" fmla="*/ 724185 h 1458849"/>
              <a:gd name="connsiteX3826" fmla="*/ 3328426 w 5890422"/>
              <a:gd name="connsiteY3826" fmla="*/ 724185 h 1458849"/>
              <a:gd name="connsiteX3827" fmla="*/ 3328426 w 5890422"/>
              <a:gd name="connsiteY3827" fmla="*/ 717384 h 1458849"/>
              <a:gd name="connsiteX3828" fmla="*/ 3408436 w 5890422"/>
              <a:gd name="connsiteY3828" fmla="*/ 717384 h 1458849"/>
              <a:gd name="connsiteX3829" fmla="*/ 3408436 w 5890422"/>
              <a:gd name="connsiteY3829" fmla="*/ 715784 h 1458849"/>
              <a:gd name="connsiteX3830" fmla="*/ 3408436 w 5890422"/>
              <a:gd name="connsiteY3830" fmla="*/ 665978 h 1458849"/>
              <a:gd name="connsiteX3831" fmla="*/ 3339627 w 5890422"/>
              <a:gd name="connsiteY3831" fmla="*/ 665978 h 1458849"/>
              <a:gd name="connsiteX3832" fmla="*/ 2301402 w 5890422"/>
              <a:gd name="connsiteY3832" fmla="*/ 658977 h 1458849"/>
              <a:gd name="connsiteX3833" fmla="*/ 2446820 w 5890422"/>
              <a:gd name="connsiteY3833" fmla="*/ 658977 h 1458849"/>
              <a:gd name="connsiteX3834" fmla="*/ 2446820 w 5890422"/>
              <a:gd name="connsiteY3834" fmla="*/ 665978 h 1458849"/>
              <a:gd name="connsiteX3835" fmla="*/ 2377412 w 5890422"/>
              <a:gd name="connsiteY3835" fmla="*/ 665978 h 1458849"/>
              <a:gd name="connsiteX3836" fmla="*/ 2377412 w 5890422"/>
              <a:gd name="connsiteY3836" fmla="*/ 715784 h 1458849"/>
              <a:gd name="connsiteX3837" fmla="*/ 2377412 w 5890422"/>
              <a:gd name="connsiteY3837" fmla="*/ 717384 h 1458849"/>
              <a:gd name="connsiteX3838" fmla="*/ 2457822 w 5890422"/>
              <a:gd name="connsiteY3838" fmla="*/ 717384 h 1458849"/>
              <a:gd name="connsiteX3839" fmla="*/ 2457822 w 5890422"/>
              <a:gd name="connsiteY3839" fmla="*/ 724185 h 1458849"/>
              <a:gd name="connsiteX3840" fmla="*/ 2377812 w 5890422"/>
              <a:gd name="connsiteY3840" fmla="*/ 724185 h 1458849"/>
              <a:gd name="connsiteX3841" fmla="*/ 2388013 w 5890422"/>
              <a:gd name="connsiteY3841" fmla="*/ 752889 h 1458849"/>
              <a:gd name="connsiteX3842" fmla="*/ 2405215 w 5890422"/>
              <a:gd name="connsiteY3842" fmla="*/ 777192 h 1458849"/>
              <a:gd name="connsiteX3843" fmla="*/ 2429818 w 5890422"/>
              <a:gd name="connsiteY3843" fmla="*/ 797995 h 1458849"/>
              <a:gd name="connsiteX3844" fmla="*/ 2462022 w 5890422"/>
              <a:gd name="connsiteY3844" fmla="*/ 815997 h 1458849"/>
              <a:gd name="connsiteX3845" fmla="*/ 2458222 w 5890422"/>
              <a:gd name="connsiteY3845" fmla="*/ 823198 h 1458849"/>
              <a:gd name="connsiteX3846" fmla="*/ 2427318 w 5890422"/>
              <a:gd name="connsiteY3846" fmla="*/ 805295 h 1458849"/>
              <a:gd name="connsiteX3847" fmla="*/ 2403315 w 5890422"/>
              <a:gd name="connsiteY3847" fmla="*/ 785493 h 1458849"/>
              <a:gd name="connsiteX3848" fmla="*/ 2385913 w 5890422"/>
              <a:gd name="connsiteY3848" fmla="*/ 762990 h 1458849"/>
              <a:gd name="connsiteX3849" fmla="*/ 2374611 w 5890422"/>
              <a:gd name="connsiteY3849" fmla="*/ 736787 h 1458849"/>
              <a:gd name="connsiteX3850" fmla="*/ 2347408 w 5890422"/>
              <a:gd name="connsiteY3850" fmla="*/ 783093 h 1458849"/>
              <a:gd name="connsiteX3851" fmla="*/ 2290601 w 5890422"/>
              <a:gd name="connsiteY3851" fmla="*/ 823598 h 1458849"/>
              <a:gd name="connsiteX3852" fmla="*/ 2286801 w 5890422"/>
              <a:gd name="connsiteY3852" fmla="*/ 816997 h 1458849"/>
              <a:gd name="connsiteX3853" fmla="*/ 2345708 w 5890422"/>
              <a:gd name="connsiteY3853" fmla="*/ 774592 h 1458849"/>
              <a:gd name="connsiteX3854" fmla="*/ 2369811 w 5890422"/>
              <a:gd name="connsiteY3854" fmla="*/ 724185 h 1458849"/>
              <a:gd name="connsiteX3855" fmla="*/ 2290201 w 5890422"/>
              <a:gd name="connsiteY3855" fmla="*/ 724185 h 1458849"/>
              <a:gd name="connsiteX3856" fmla="*/ 2290201 w 5890422"/>
              <a:gd name="connsiteY3856" fmla="*/ 717384 h 1458849"/>
              <a:gd name="connsiteX3857" fmla="*/ 2370211 w 5890422"/>
              <a:gd name="connsiteY3857" fmla="*/ 717384 h 1458849"/>
              <a:gd name="connsiteX3858" fmla="*/ 2370211 w 5890422"/>
              <a:gd name="connsiteY3858" fmla="*/ 715784 h 1458849"/>
              <a:gd name="connsiteX3859" fmla="*/ 2370211 w 5890422"/>
              <a:gd name="connsiteY3859" fmla="*/ 665978 h 1458849"/>
              <a:gd name="connsiteX3860" fmla="*/ 2301402 w 5890422"/>
              <a:gd name="connsiteY3860" fmla="*/ 665978 h 1458849"/>
              <a:gd name="connsiteX3861" fmla="*/ 1520333 w 5890422"/>
              <a:gd name="connsiteY3861" fmla="*/ 658977 h 1458849"/>
              <a:gd name="connsiteX3862" fmla="*/ 1619146 w 5890422"/>
              <a:gd name="connsiteY3862" fmla="*/ 658977 h 1458849"/>
              <a:gd name="connsiteX3863" fmla="*/ 1619146 w 5890422"/>
              <a:gd name="connsiteY3863" fmla="*/ 794394 h 1458849"/>
              <a:gd name="connsiteX3864" fmla="*/ 1617945 w 5890422"/>
              <a:gd name="connsiteY3864" fmla="*/ 805996 h 1458849"/>
              <a:gd name="connsiteX3865" fmla="*/ 1613845 w 5890422"/>
              <a:gd name="connsiteY3865" fmla="*/ 812996 h 1458849"/>
              <a:gd name="connsiteX3866" fmla="*/ 1606044 w 5890422"/>
              <a:gd name="connsiteY3866" fmla="*/ 816697 h 1458849"/>
              <a:gd name="connsiteX3867" fmla="*/ 1593542 w 5890422"/>
              <a:gd name="connsiteY3867" fmla="*/ 818397 h 1458849"/>
              <a:gd name="connsiteX3868" fmla="*/ 1576340 w 5890422"/>
              <a:gd name="connsiteY3868" fmla="*/ 819997 h 1458849"/>
              <a:gd name="connsiteX3869" fmla="*/ 1574340 w 5890422"/>
              <a:gd name="connsiteY3869" fmla="*/ 812996 h 1458849"/>
              <a:gd name="connsiteX3870" fmla="*/ 1592142 w 5890422"/>
              <a:gd name="connsiteY3870" fmla="*/ 811596 h 1458849"/>
              <a:gd name="connsiteX3871" fmla="*/ 1602244 w 5890422"/>
              <a:gd name="connsiteY3871" fmla="*/ 810296 h 1458849"/>
              <a:gd name="connsiteX3872" fmla="*/ 1608344 w 5890422"/>
              <a:gd name="connsiteY3872" fmla="*/ 807696 h 1458849"/>
              <a:gd name="connsiteX3873" fmla="*/ 1611345 w 5890422"/>
              <a:gd name="connsiteY3873" fmla="*/ 802295 h 1458849"/>
              <a:gd name="connsiteX3874" fmla="*/ 1612145 w 5890422"/>
              <a:gd name="connsiteY3874" fmla="*/ 792994 h 1458849"/>
              <a:gd name="connsiteX3875" fmla="*/ 1612145 w 5890422"/>
              <a:gd name="connsiteY3875" fmla="*/ 665778 h 1458849"/>
              <a:gd name="connsiteX3876" fmla="*/ 1520333 w 5890422"/>
              <a:gd name="connsiteY3876" fmla="*/ 665778 h 1458849"/>
              <a:gd name="connsiteX3877" fmla="*/ 1887903 w 5890422"/>
              <a:gd name="connsiteY3877" fmla="*/ 658377 h 1458849"/>
              <a:gd name="connsiteX3878" fmla="*/ 2023520 w 5890422"/>
              <a:gd name="connsiteY3878" fmla="*/ 658377 h 1458849"/>
              <a:gd name="connsiteX3879" fmla="*/ 2023520 w 5890422"/>
              <a:gd name="connsiteY3879" fmla="*/ 665578 h 1458849"/>
              <a:gd name="connsiteX3880" fmla="*/ 1887903 w 5890422"/>
              <a:gd name="connsiteY3880" fmla="*/ 665578 h 1458849"/>
              <a:gd name="connsiteX3881" fmla="*/ 5726202 w 5890422"/>
              <a:gd name="connsiteY3881" fmla="*/ 656777 h 1458849"/>
              <a:gd name="connsiteX3882" fmla="*/ 5773008 w 5890422"/>
              <a:gd name="connsiteY3882" fmla="*/ 656777 h 1458849"/>
              <a:gd name="connsiteX3883" fmla="*/ 5773008 w 5890422"/>
              <a:gd name="connsiteY3883" fmla="*/ 663778 h 1458849"/>
              <a:gd name="connsiteX3884" fmla="*/ 5755205 w 5890422"/>
              <a:gd name="connsiteY3884" fmla="*/ 711784 h 1458849"/>
              <a:gd name="connsiteX3885" fmla="*/ 5771407 w 5890422"/>
              <a:gd name="connsiteY3885" fmla="*/ 756389 h 1458849"/>
              <a:gd name="connsiteX3886" fmla="*/ 5770207 w 5890422"/>
              <a:gd name="connsiteY3886" fmla="*/ 768091 h 1458849"/>
              <a:gd name="connsiteX3887" fmla="*/ 5766207 w 5890422"/>
              <a:gd name="connsiteY3887" fmla="*/ 775292 h 1458849"/>
              <a:gd name="connsiteX3888" fmla="*/ 5758806 w 5890422"/>
              <a:gd name="connsiteY3888" fmla="*/ 779292 h 1458849"/>
              <a:gd name="connsiteX3889" fmla="*/ 5747604 w 5890422"/>
              <a:gd name="connsiteY3889" fmla="*/ 781392 h 1458849"/>
              <a:gd name="connsiteX3890" fmla="*/ 5740403 w 5890422"/>
              <a:gd name="connsiteY3890" fmla="*/ 782193 h 1458849"/>
              <a:gd name="connsiteX3891" fmla="*/ 5738403 w 5890422"/>
              <a:gd name="connsiteY3891" fmla="*/ 775592 h 1458849"/>
              <a:gd name="connsiteX3892" fmla="*/ 5746204 w 5890422"/>
              <a:gd name="connsiteY3892" fmla="*/ 774792 h 1458849"/>
              <a:gd name="connsiteX3893" fmla="*/ 5755505 w 5890422"/>
              <a:gd name="connsiteY3893" fmla="*/ 773291 h 1458849"/>
              <a:gd name="connsiteX3894" fmla="*/ 5761306 w 5890422"/>
              <a:gd name="connsiteY3894" fmla="*/ 770391 h 1458849"/>
              <a:gd name="connsiteX3895" fmla="*/ 5764306 w 5890422"/>
              <a:gd name="connsiteY3895" fmla="*/ 764890 h 1458849"/>
              <a:gd name="connsiteX3896" fmla="*/ 5765206 w 5890422"/>
              <a:gd name="connsiteY3896" fmla="*/ 755589 h 1458849"/>
              <a:gd name="connsiteX3897" fmla="*/ 5761406 w 5890422"/>
              <a:gd name="connsiteY3897" fmla="*/ 736087 h 1458849"/>
              <a:gd name="connsiteX3898" fmla="*/ 5748804 w 5890422"/>
              <a:gd name="connsiteY3898" fmla="*/ 712984 h 1458849"/>
              <a:gd name="connsiteX3899" fmla="*/ 5766607 w 5890422"/>
              <a:gd name="connsiteY3899" fmla="*/ 663778 h 1458849"/>
              <a:gd name="connsiteX3900" fmla="*/ 5732602 w 5890422"/>
              <a:gd name="connsiteY3900" fmla="*/ 663778 h 1458849"/>
              <a:gd name="connsiteX3901" fmla="*/ 5732602 w 5890422"/>
              <a:gd name="connsiteY3901" fmla="*/ 821797 h 1458849"/>
              <a:gd name="connsiteX3902" fmla="*/ 5726202 w 5890422"/>
              <a:gd name="connsiteY3902" fmla="*/ 821797 h 1458849"/>
              <a:gd name="connsiteX3903" fmla="*/ 1114635 w 5890422"/>
              <a:gd name="connsiteY3903" fmla="*/ 654977 h 1458849"/>
              <a:gd name="connsiteX3904" fmla="*/ 1193645 w 5890422"/>
              <a:gd name="connsiteY3904" fmla="*/ 654977 h 1458849"/>
              <a:gd name="connsiteX3905" fmla="*/ 1193645 w 5890422"/>
              <a:gd name="connsiteY3905" fmla="*/ 705183 h 1458849"/>
              <a:gd name="connsiteX3906" fmla="*/ 1157640 w 5890422"/>
              <a:gd name="connsiteY3906" fmla="*/ 705183 h 1458849"/>
              <a:gd name="connsiteX3907" fmla="*/ 1157640 w 5890422"/>
              <a:gd name="connsiteY3907" fmla="*/ 721785 h 1458849"/>
              <a:gd name="connsiteX3908" fmla="*/ 1157640 w 5890422"/>
              <a:gd name="connsiteY3908" fmla="*/ 726386 h 1458849"/>
              <a:gd name="connsiteX3909" fmla="*/ 1157440 w 5890422"/>
              <a:gd name="connsiteY3909" fmla="*/ 730786 h 1458849"/>
              <a:gd name="connsiteX3910" fmla="*/ 1202846 w 5890422"/>
              <a:gd name="connsiteY3910" fmla="*/ 730786 h 1458849"/>
              <a:gd name="connsiteX3911" fmla="*/ 1202846 w 5890422"/>
              <a:gd name="connsiteY3911" fmla="*/ 797594 h 1458849"/>
              <a:gd name="connsiteX3912" fmla="*/ 1201846 w 5890422"/>
              <a:gd name="connsiteY3912" fmla="*/ 807096 h 1458849"/>
              <a:gd name="connsiteX3913" fmla="*/ 1198545 w 5890422"/>
              <a:gd name="connsiteY3913" fmla="*/ 812896 h 1458849"/>
              <a:gd name="connsiteX3914" fmla="*/ 1192345 w 5890422"/>
              <a:gd name="connsiteY3914" fmla="*/ 815997 h 1458849"/>
              <a:gd name="connsiteX3915" fmla="*/ 1182443 w 5890422"/>
              <a:gd name="connsiteY3915" fmla="*/ 817397 h 1458849"/>
              <a:gd name="connsiteX3916" fmla="*/ 1167642 w 5890422"/>
              <a:gd name="connsiteY3916" fmla="*/ 818597 h 1458849"/>
              <a:gd name="connsiteX3917" fmla="*/ 1165841 w 5890422"/>
              <a:gd name="connsiteY3917" fmla="*/ 812196 h 1458849"/>
              <a:gd name="connsiteX3918" fmla="*/ 1181443 w 5890422"/>
              <a:gd name="connsiteY3918" fmla="*/ 810996 h 1458849"/>
              <a:gd name="connsiteX3919" fmla="*/ 1188944 w 5890422"/>
              <a:gd name="connsiteY3919" fmla="*/ 809896 h 1458849"/>
              <a:gd name="connsiteX3920" fmla="*/ 1193545 w 5890422"/>
              <a:gd name="connsiteY3920" fmla="*/ 807696 h 1458849"/>
              <a:gd name="connsiteX3921" fmla="*/ 1195845 w 5890422"/>
              <a:gd name="connsiteY3921" fmla="*/ 803495 h 1458849"/>
              <a:gd name="connsiteX3922" fmla="*/ 1196445 w 5890422"/>
              <a:gd name="connsiteY3922" fmla="*/ 796394 h 1458849"/>
              <a:gd name="connsiteX3923" fmla="*/ 1196445 w 5890422"/>
              <a:gd name="connsiteY3923" fmla="*/ 737387 h 1458849"/>
              <a:gd name="connsiteX3924" fmla="*/ 1157040 w 5890422"/>
              <a:gd name="connsiteY3924" fmla="*/ 737387 h 1458849"/>
              <a:gd name="connsiteX3925" fmla="*/ 1155240 w 5890422"/>
              <a:gd name="connsiteY3925" fmla="*/ 751189 h 1458849"/>
              <a:gd name="connsiteX3926" fmla="*/ 1163741 w 5890422"/>
              <a:gd name="connsiteY3926" fmla="*/ 758990 h 1458849"/>
              <a:gd name="connsiteX3927" fmla="*/ 1173742 w 5890422"/>
              <a:gd name="connsiteY3927" fmla="*/ 768491 h 1458849"/>
              <a:gd name="connsiteX3928" fmla="*/ 1183644 w 5890422"/>
              <a:gd name="connsiteY3928" fmla="*/ 778092 h 1458849"/>
              <a:gd name="connsiteX3929" fmla="*/ 1191645 w 5890422"/>
              <a:gd name="connsiteY3929" fmla="*/ 785993 h 1458849"/>
              <a:gd name="connsiteX3930" fmla="*/ 1187244 w 5890422"/>
              <a:gd name="connsiteY3930" fmla="*/ 791194 h 1458849"/>
              <a:gd name="connsiteX3931" fmla="*/ 1180243 w 5890422"/>
              <a:gd name="connsiteY3931" fmla="*/ 783893 h 1458849"/>
              <a:gd name="connsiteX3932" fmla="*/ 1171342 w 5890422"/>
              <a:gd name="connsiteY3932" fmla="*/ 774992 h 1458849"/>
              <a:gd name="connsiteX3933" fmla="*/ 1161941 w 5890422"/>
              <a:gd name="connsiteY3933" fmla="*/ 765891 h 1458849"/>
              <a:gd name="connsiteX3934" fmla="*/ 1153440 w 5890422"/>
              <a:gd name="connsiteY3934" fmla="*/ 757990 h 1458849"/>
              <a:gd name="connsiteX3935" fmla="*/ 1148539 w 5890422"/>
              <a:gd name="connsiteY3935" fmla="*/ 768891 h 1458849"/>
              <a:gd name="connsiteX3936" fmla="*/ 1141638 w 5890422"/>
              <a:gd name="connsiteY3936" fmla="*/ 778292 h 1458849"/>
              <a:gd name="connsiteX3937" fmla="*/ 1132437 w 5890422"/>
              <a:gd name="connsiteY3937" fmla="*/ 787193 h 1458849"/>
              <a:gd name="connsiteX3938" fmla="*/ 1120636 w 5890422"/>
              <a:gd name="connsiteY3938" fmla="*/ 796394 h 1458849"/>
              <a:gd name="connsiteX3939" fmla="*/ 1116635 w 5890422"/>
              <a:gd name="connsiteY3939" fmla="*/ 790994 h 1458849"/>
              <a:gd name="connsiteX3940" fmla="*/ 1131137 w 5890422"/>
              <a:gd name="connsiteY3940" fmla="*/ 779392 h 1458849"/>
              <a:gd name="connsiteX3941" fmla="*/ 1141238 w 5890422"/>
              <a:gd name="connsiteY3941" fmla="*/ 768091 h 1458849"/>
              <a:gd name="connsiteX3942" fmla="*/ 1147439 w 5890422"/>
              <a:gd name="connsiteY3942" fmla="*/ 754889 h 1458849"/>
              <a:gd name="connsiteX3943" fmla="*/ 1150639 w 5890422"/>
              <a:gd name="connsiteY3943" fmla="*/ 737387 h 1458849"/>
              <a:gd name="connsiteX3944" fmla="*/ 1111835 w 5890422"/>
              <a:gd name="connsiteY3944" fmla="*/ 737387 h 1458849"/>
              <a:gd name="connsiteX3945" fmla="*/ 1111835 w 5890422"/>
              <a:gd name="connsiteY3945" fmla="*/ 819397 h 1458849"/>
              <a:gd name="connsiteX3946" fmla="*/ 1105434 w 5890422"/>
              <a:gd name="connsiteY3946" fmla="*/ 819397 h 1458849"/>
              <a:gd name="connsiteX3947" fmla="*/ 1105434 w 5890422"/>
              <a:gd name="connsiteY3947" fmla="*/ 730786 h 1458849"/>
              <a:gd name="connsiteX3948" fmla="*/ 1151040 w 5890422"/>
              <a:gd name="connsiteY3948" fmla="*/ 730786 h 1458849"/>
              <a:gd name="connsiteX3949" fmla="*/ 1151240 w 5890422"/>
              <a:gd name="connsiteY3949" fmla="*/ 726286 h 1458849"/>
              <a:gd name="connsiteX3950" fmla="*/ 1151240 w 5890422"/>
              <a:gd name="connsiteY3950" fmla="*/ 721585 h 1458849"/>
              <a:gd name="connsiteX3951" fmla="*/ 1151240 w 5890422"/>
              <a:gd name="connsiteY3951" fmla="*/ 705183 h 1458849"/>
              <a:gd name="connsiteX3952" fmla="*/ 1114635 w 5890422"/>
              <a:gd name="connsiteY3952" fmla="*/ 705183 h 1458849"/>
              <a:gd name="connsiteX3953" fmla="*/ 3997957 w 5890422"/>
              <a:gd name="connsiteY3953" fmla="*/ 654577 h 1458849"/>
              <a:gd name="connsiteX3954" fmla="*/ 4111171 w 5890422"/>
              <a:gd name="connsiteY3954" fmla="*/ 654577 h 1458849"/>
              <a:gd name="connsiteX3955" fmla="*/ 4111171 w 5890422"/>
              <a:gd name="connsiteY3955" fmla="*/ 661177 h 1458849"/>
              <a:gd name="connsiteX3956" fmla="*/ 4043962 w 5890422"/>
              <a:gd name="connsiteY3956" fmla="*/ 661177 h 1458849"/>
              <a:gd name="connsiteX3957" fmla="*/ 4039362 w 5890422"/>
              <a:gd name="connsiteY3957" fmla="*/ 690181 h 1458849"/>
              <a:gd name="connsiteX3958" fmla="*/ 4094769 w 5890422"/>
              <a:gd name="connsiteY3958" fmla="*/ 690181 h 1458849"/>
              <a:gd name="connsiteX3959" fmla="*/ 4093769 w 5890422"/>
              <a:gd name="connsiteY3959" fmla="*/ 729786 h 1458849"/>
              <a:gd name="connsiteX3960" fmla="*/ 4121772 w 5890422"/>
              <a:gd name="connsiteY3960" fmla="*/ 729786 h 1458849"/>
              <a:gd name="connsiteX3961" fmla="*/ 4121772 w 5890422"/>
              <a:gd name="connsiteY3961" fmla="*/ 736587 h 1458849"/>
              <a:gd name="connsiteX3962" fmla="*/ 3991956 w 5890422"/>
              <a:gd name="connsiteY3962" fmla="*/ 736587 h 1458849"/>
              <a:gd name="connsiteX3963" fmla="*/ 3991956 w 5890422"/>
              <a:gd name="connsiteY3963" fmla="*/ 729786 h 1458849"/>
              <a:gd name="connsiteX3964" fmla="*/ 4025960 w 5890422"/>
              <a:gd name="connsiteY3964" fmla="*/ 729786 h 1458849"/>
              <a:gd name="connsiteX3965" fmla="*/ 4031561 w 5890422"/>
              <a:gd name="connsiteY3965" fmla="*/ 696382 h 1458849"/>
              <a:gd name="connsiteX3966" fmla="*/ 4002958 w 5890422"/>
              <a:gd name="connsiteY3966" fmla="*/ 696382 h 1458849"/>
              <a:gd name="connsiteX3967" fmla="*/ 4002958 w 5890422"/>
              <a:gd name="connsiteY3967" fmla="*/ 690181 h 1458849"/>
              <a:gd name="connsiteX3968" fmla="*/ 4032561 w 5890422"/>
              <a:gd name="connsiteY3968" fmla="*/ 690181 h 1458849"/>
              <a:gd name="connsiteX3969" fmla="*/ 4037362 w 5890422"/>
              <a:gd name="connsiteY3969" fmla="*/ 661177 h 1458849"/>
              <a:gd name="connsiteX3970" fmla="*/ 3997957 w 5890422"/>
              <a:gd name="connsiteY3970" fmla="*/ 661177 h 1458849"/>
              <a:gd name="connsiteX3971" fmla="*/ 3834212 w 5890422"/>
              <a:gd name="connsiteY3971" fmla="*/ 652976 h 1458849"/>
              <a:gd name="connsiteX3972" fmla="*/ 3891820 w 5890422"/>
              <a:gd name="connsiteY3972" fmla="*/ 652976 h 1458849"/>
              <a:gd name="connsiteX3973" fmla="*/ 3891820 w 5890422"/>
              <a:gd name="connsiteY3973" fmla="*/ 707583 h 1458849"/>
              <a:gd name="connsiteX3974" fmla="*/ 3834212 w 5890422"/>
              <a:gd name="connsiteY3974" fmla="*/ 707583 h 1458849"/>
              <a:gd name="connsiteX3975" fmla="*/ 3751602 w 5890422"/>
              <a:gd name="connsiteY3975" fmla="*/ 652976 h 1458849"/>
              <a:gd name="connsiteX3976" fmla="*/ 3809010 w 5890422"/>
              <a:gd name="connsiteY3976" fmla="*/ 652976 h 1458849"/>
              <a:gd name="connsiteX3977" fmla="*/ 3809010 w 5890422"/>
              <a:gd name="connsiteY3977" fmla="*/ 707583 h 1458849"/>
              <a:gd name="connsiteX3978" fmla="*/ 3751602 w 5890422"/>
              <a:gd name="connsiteY3978" fmla="*/ 707583 h 1458849"/>
              <a:gd name="connsiteX3979" fmla="*/ 5114078 w 5890422"/>
              <a:gd name="connsiteY3979" fmla="*/ 651376 h 1458849"/>
              <a:gd name="connsiteX3980" fmla="*/ 5255095 w 5890422"/>
              <a:gd name="connsiteY3980" fmla="*/ 651376 h 1458849"/>
              <a:gd name="connsiteX3981" fmla="*/ 5255095 w 5890422"/>
              <a:gd name="connsiteY3981" fmla="*/ 657377 h 1458849"/>
              <a:gd name="connsiteX3982" fmla="*/ 5188087 w 5890422"/>
              <a:gd name="connsiteY3982" fmla="*/ 657377 h 1458849"/>
              <a:gd name="connsiteX3983" fmla="*/ 5188087 w 5890422"/>
              <a:gd name="connsiteY3983" fmla="*/ 678380 h 1458849"/>
              <a:gd name="connsiteX3984" fmla="*/ 5261696 w 5890422"/>
              <a:gd name="connsiteY3984" fmla="*/ 678380 h 1458849"/>
              <a:gd name="connsiteX3985" fmla="*/ 5261696 w 5890422"/>
              <a:gd name="connsiteY3985" fmla="*/ 714784 h 1458849"/>
              <a:gd name="connsiteX3986" fmla="*/ 5255295 w 5890422"/>
              <a:gd name="connsiteY3986" fmla="*/ 714784 h 1458849"/>
              <a:gd name="connsiteX3987" fmla="*/ 5255295 w 5890422"/>
              <a:gd name="connsiteY3987" fmla="*/ 684580 h 1458849"/>
              <a:gd name="connsiteX3988" fmla="*/ 5188087 w 5890422"/>
              <a:gd name="connsiteY3988" fmla="*/ 684580 h 1458849"/>
              <a:gd name="connsiteX3989" fmla="*/ 5188087 w 5890422"/>
              <a:gd name="connsiteY3989" fmla="*/ 734387 h 1458849"/>
              <a:gd name="connsiteX3990" fmla="*/ 5181486 w 5890422"/>
              <a:gd name="connsiteY3990" fmla="*/ 734387 h 1458849"/>
              <a:gd name="connsiteX3991" fmla="*/ 5181486 w 5890422"/>
              <a:gd name="connsiteY3991" fmla="*/ 684580 h 1458849"/>
              <a:gd name="connsiteX3992" fmla="*/ 5114078 w 5890422"/>
              <a:gd name="connsiteY3992" fmla="*/ 684580 h 1458849"/>
              <a:gd name="connsiteX3993" fmla="*/ 5114078 w 5890422"/>
              <a:gd name="connsiteY3993" fmla="*/ 715584 h 1458849"/>
              <a:gd name="connsiteX3994" fmla="*/ 5107477 w 5890422"/>
              <a:gd name="connsiteY3994" fmla="*/ 715584 h 1458849"/>
              <a:gd name="connsiteX3995" fmla="*/ 5107477 w 5890422"/>
              <a:gd name="connsiteY3995" fmla="*/ 678380 h 1458849"/>
              <a:gd name="connsiteX3996" fmla="*/ 5181486 w 5890422"/>
              <a:gd name="connsiteY3996" fmla="*/ 678380 h 1458849"/>
              <a:gd name="connsiteX3997" fmla="*/ 5181486 w 5890422"/>
              <a:gd name="connsiteY3997" fmla="*/ 657377 h 1458849"/>
              <a:gd name="connsiteX3998" fmla="*/ 5114078 w 5890422"/>
              <a:gd name="connsiteY3998" fmla="*/ 657377 h 1458849"/>
              <a:gd name="connsiteX3999" fmla="*/ 4833194 w 5890422"/>
              <a:gd name="connsiteY3999" fmla="*/ 647576 h 1458849"/>
              <a:gd name="connsiteX4000" fmla="*/ 4834795 w 5890422"/>
              <a:gd name="connsiteY4000" fmla="*/ 654577 h 1458849"/>
              <a:gd name="connsiteX4001" fmla="*/ 4805692 w 5890422"/>
              <a:gd name="connsiteY4001" fmla="*/ 658877 h 1458849"/>
              <a:gd name="connsiteX4002" fmla="*/ 4772688 w 5890422"/>
              <a:gd name="connsiteY4002" fmla="*/ 662378 h 1458849"/>
              <a:gd name="connsiteX4003" fmla="*/ 4739183 w 5890422"/>
              <a:gd name="connsiteY4003" fmla="*/ 665078 h 1458849"/>
              <a:gd name="connsiteX4004" fmla="*/ 4708780 w 5890422"/>
              <a:gd name="connsiteY4004" fmla="*/ 666778 h 1458849"/>
              <a:gd name="connsiteX4005" fmla="*/ 4708780 w 5890422"/>
              <a:gd name="connsiteY4005" fmla="*/ 701182 h 1458849"/>
              <a:gd name="connsiteX4006" fmla="*/ 4849997 w 5890422"/>
              <a:gd name="connsiteY4006" fmla="*/ 701182 h 1458849"/>
              <a:gd name="connsiteX4007" fmla="*/ 4849997 w 5890422"/>
              <a:gd name="connsiteY4007" fmla="*/ 707783 h 1458849"/>
              <a:gd name="connsiteX4008" fmla="*/ 4708780 w 5890422"/>
              <a:gd name="connsiteY4008" fmla="*/ 707783 h 1458849"/>
              <a:gd name="connsiteX4009" fmla="*/ 4708780 w 5890422"/>
              <a:gd name="connsiteY4009" fmla="*/ 710784 h 1458849"/>
              <a:gd name="connsiteX4010" fmla="*/ 4707379 w 5890422"/>
              <a:gd name="connsiteY4010" fmla="*/ 742488 h 1458849"/>
              <a:gd name="connsiteX4011" fmla="*/ 4702378 w 5890422"/>
              <a:gd name="connsiteY4011" fmla="*/ 768491 h 1458849"/>
              <a:gd name="connsiteX4012" fmla="*/ 4692778 w 5890422"/>
              <a:gd name="connsiteY4012" fmla="*/ 791894 h 1458849"/>
              <a:gd name="connsiteX4013" fmla="*/ 4677576 w 5890422"/>
              <a:gd name="connsiteY4013" fmla="*/ 815797 h 1458849"/>
              <a:gd name="connsiteX4014" fmla="*/ 4671974 w 5890422"/>
              <a:gd name="connsiteY4014" fmla="*/ 811596 h 1458849"/>
              <a:gd name="connsiteX4015" fmla="*/ 4686776 w 5890422"/>
              <a:gd name="connsiteY4015" fmla="*/ 788393 h 1458849"/>
              <a:gd name="connsiteX4016" fmla="*/ 4695978 w 5890422"/>
              <a:gd name="connsiteY4016" fmla="*/ 765991 h 1458849"/>
              <a:gd name="connsiteX4017" fmla="*/ 4700678 w 5890422"/>
              <a:gd name="connsiteY4017" fmla="*/ 740887 h 1458849"/>
              <a:gd name="connsiteX4018" fmla="*/ 4701978 w 5890422"/>
              <a:gd name="connsiteY4018" fmla="*/ 709583 h 1458849"/>
              <a:gd name="connsiteX4019" fmla="*/ 4701978 w 5890422"/>
              <a:gd name="connsiteY4019" fmla="*/ 659977 h 1458849"/>
              <a:gd name="connsiteX4020" fmla="*/ 4733782 w 5890422"/>
              <a:gd name="connsiteY4020" fmla="*/ 658577 h 1458849"/>
              <a:gd name="connsiteX4021" fmla="*/ 4768486 w 5890422"/>
              <a:gd name="connsiteY4021" fmla="*/ 655877 h 1458849"/>
              <a:gd name="connsiteX4022" fmla="*/ 4802791 w 5890422"/>
              <a:gd name="connsiteY4022" fmla="*/ 652076 h 1458849"/>
              <a:gd name="connsiteX4023" fmla="*/ 4833194 w 5890422"/>
              <a:gd name="connsiteY4023" fmla="*/ 647576 h 1458849"/>
              <a:gd name="connsiteX4024" fmla="*/ 3961352 w 5890422"/>
              <a:gd name="connsiteY4024" fmla="*/ 647576 h 1458849"/>
              <a:gd name="connsiteX4025" fmla="*/ 3968053 w 5890422"/>
              <a:gd name="connsiteY4025" fmla="*/ 654877 h 1458849"/>
              <a:gd name="connsiteX4026" fmla="*/ 3975954 w 5890422"/>
              <a:gd name="connsiteY4026" fmla="*/ 664278 h 1458849"/>
              <a:gd name="connsiteX4027" fmla="*/ 3983655 w 5890422"/>
              <a:gd name="connsiteY4027" fmla="*/ 673979 h 1458849"/>
              <a:gd name="connsiteX4028" fmla="*/ 3989756 w 5890422"/>
              <a:gd name="connsiteY4028" fmla="*/ 681980 h 1458849"/>
              <a:gd name="connsiteX4029" fmla="*/ 3984555 w 5890422"/>
              <a:gd name="connsiteY4029" fmla="*/ 686781 h 1458849"/>
              <a:gd name="connsiteX4030" fmla="*/ 3978554 w 5890422"/>
              <a:gd name="connsiteY4030" fmla="*/ 678580 h 1458849"/>
              <a:gd name="connsiteX4031" fmla="*/ 3970854 w 5890422"/>
              <a:gd name="connsiteY4031" fmla="*/ 668878 h 1458849"/>
              <a:gd name="connsiteX4032" fmla="*/ 3962852 w 5890422"/>
              <a:gd name="connsiteY4032" fmla="*/ 659377 h 1458849"/>
              <a:gd name="connsiteX4033" fmla="*/ 3956352 w 5890422"/>
              <a:gd name="connsiteY4033" fmla="*/ 651976 h 1458849"/>
              <a:gd name="connsiteX4034" fmla="*/ 869004 w 5890422"/>
              <a:gd name="connsiteY4034" fmla="*/ 646376 h 1458849"/>
              <a:gd name="connsiteX4035" fmla="*/ 875605 w 5890422"/>
              <a:gd name="connsiteY4035" fmla="*/ 653176 h 1458849"/>
              <a:gd name="connsiteX4036" fmla="*/ 883806 w 5890422"/>
              <a:gd name="connsiteY4036" fmla="*/ 662478 h 1458849"/>
              <a:gd name="connsiteX4037" fmla="*/ 891807 w 5890422"/>
              <a:gd name="connsiteY4037" fmla="*/ 671979 h 1458849"/>
              <a:gd name="connsiteX4038" fmla="*/ 897408 w 5890422"/>
              <a:gd name="connsiteY4038" fmla="*/ 679180 h 1458849"/>
              <a:gd name="connsiteX4039" fmla="*/ 892207 w 5890422"/>
              <a:gd name="connsiteY4039" fmla="*/ 683980 h 1458849"/>
              <a:gd name="connsiteX4040" fmla="*/ 886706 w 5890422"/>
              <a:gd name="connsiteY4040" fmla="*/ 676579 h 1458849"/>
              <a:gd name="connsiteX4041" fmla="*/ 878806 w 5890422"/>
              <a:gd name="connsiteY4041" fmla="*/ 667078 h 1458849"/>
              <a:gd name="connsiteX4042" fmla="*/ 870604 w 5890422"/>
              <a:gd name="connsiteY4042" fmla="*/ 657677 h 1458849"/>
              <a:gd name="connsiteX4043" fmla="*/ 864004 w 5890422"/>
              <a:gd name="connsiteY4043" fmla="*/ 650776 h 1458849"/>
              <a:gd name="connsiteX4044" fmla="*/ 1332386 w 5890422"/>
              <a:gd name="connsiteY4044" fmla="*/ 645575 h 1458849"/>
              <a:gd name="connsiteX4045" fmla="*/ 1339387 w 5890422"/>
              <a:gd name="connsiteY4045" fmla="*/ 645976 h 1458849"/>
              <a:gd name="connsiteX4046" fmla="*/ 1339187 w 5890422"/>
              <a:gd name="connsiteY4046" fmla="*/ 666378 h 1458849"/>
              <a:gd name="connsiteX4047" fmla="*/ 1339187 w 5890422"/>
              <a:gd name="connsiteY4047" fmla="*/ 670579 h 1458849"/>
              <a:gd name="connsiteX4048" fmla="*/ 1363090 w 5890422"/>
              <a:gd name="connsiteY4048" fmla="*/ 751389 h 1458849"/>
              <a:gd name="connsiteX4049" fmla="*/ 1422397 w 5890422"/>
              <a:gd name="connsiteY4049" fmla="*/ 813997 h 1458849"/>
              <a:gd name="connsiteX4050" fmla="*/ 1417797 w 5890422"/>
              <a:gd name="connsiteY4050" fmla="*/ 819997 h 1458849"/>
              <a:gd name="connsiteX4051" fmla="*/ 1363890 w 5890422"/>
              <a:gd name="connsiteY4051" fmla="*/ 765590 h 1458849"/>
              <a:gd name="connsiteX4052" fmla="*/ 1336386 w 5890422"/>
              <a:gd name="connsiteY4052" fmla="*/ 699382 h 1458849"/>
              <a:gd name="connsiteX4053" fmla="*/ 1310083 w 5890422"/>
              <a:gd name="connsiteY4053" fmla="*/ 764690 h 1458849"/>
              <a:gd name="connsiteX4054" fmla="*/ 1254976 w 5890422"/>
              <a:gd name="connsiteY4054" fmla="*/ 819797 h 1458849"/>
              <a:gd name="connsiteX4055" fmla="*/ 1250176 w 5890422"/>
              <a:gd name="connsiteY4055" fmla="*/ 813797 h 1458849"/>
              <a:gd name="connsiteX4056" fmla="*/ 1286780 w 5890422"/>
              <a:gd name="connsiteY4056" fmla="*/ 782293 h 1458849"/>
              <a:gd name="connsiteX4057" fmla="*/ 1312283 w 5890422"/>
              <a:gd name="connsiteY4057" fmla="*/ 747788 h 1458849"/>
              <a:gd name="connsiteX4058" fmla="*/ 1327285 w 5890422"/>
              <a:gd name="connsiteY4058" fmla="*/ 708983 h 1458849"/>
              <a:gd name="connsiteX4059" fmla="*/ 1332186 w 5890422"/>
              <a:gd name="connsiteY4059" fmla="*/ 664378 h 1458849"/>
              <a:gd name="connsiteX4060" fmla="*/ 1332386 w 5890422"/>
              <a:gd name="connsiteY4060" fmla="*/ 654777 h 1458849"/>
              <a:gd name="connsiteX4061" fmla="*/ 1332386 w 5890422"/>
              <a:gd name="connsiteY4061" fmla="*/ 645575 h 1458849"/>
              <a:gd name="connsiteX4062" fmla="*/ 1069029 w 5890422"/>
              <a:gd name="connsiteY4062" fmla="*/ 644976 h 1458849"/>
              <a:gd name="connsiteX4063" fmla="*/ 1070529 w 5890422"/>
              <a:gd name="connsiteY4063" fmla="*/ 651376 h 1458849"/>
              <a:gd name="connsiteX4064" fmla="*/ 1072530 w 5890422"/>
              <a:gd name="connsiteY4064" fmla="*/ 660577 h 1458849"/>
              <a:gd name="connsiteX4065" fmla="*/ 1074730 w 5890422"/>
              <a:gd name="connsiteY4065" fmla="*/ 670679 h 1458849"/>
              <a:gd name="connsiteX4066" fmla="*/ 1076630 w 5890422"/>
              <a:gd name="connsiteY4066" fmla="*/ 679580 h 1458849"/>
              <a:gd name="connsiteX4067" fmla="*/ 1090832 w 5890422"/>
              <a:gd name="connsiteY4067" fmla="*/ 679580 h 1458849"/>
              <a:gd name="connsiteX4068" fmla="*/ 1090832 w 5890422"/>
              <a:gd name="connsiteY4068" fmla="*/ 686581 h 1458849"/>
              <a:gd name="connsiteX4069" fmla="*/ 1083231 w 5890422"/>
              <a:gd name="connsiteY4069" fmla="*/ 703083 h 1458849"/>
              <a:gd name="connsiteX4070" fmla="*/ 1075030 w 5890422"/>
              <a:gd name="connsiteY4070" fmla="*/ 718185 h 1458849"/>
              <a:gd name="connsiteX4071" fmla="*/ 1080931 w 5890422"/>
              <a:gd name="connsiteY4071" fmla="*/ 724285 h 1458849"/>
              <a:gd name="connsiteX4072" fmla="*/ 1088732 w 5890422"/>
              <a:gd name="connsiteY4072" fmla="*/ 732486 h 1458849"/>
              <a:gd name="connsiteX4073" fmla="*/ 1096433 w 5890422"/>
              <a:gd name="connsiteY4073" fmla="*/ 740788 h 1458849"/>
              <a:gd name="connsiteX4074" fmla="*/ 1102033 w 5890422"/>
              <a:gd name="connsiteY4074" fmla="*/ 747188 h 1458849"/>
              <a:gd name="connsiteX4075" fmla="*/ 1097833 w 5890422"/>
              <a:gd name="connsiteY4075" fmla="*/ 751789 h 1458849"/>
              <a:gd name="connsiteX4076" fmla="*/ 1093332 w 5890422"/>
              <a:gd name="connsiteY4076" fmla="*/ 746388 h 1458849"/>
              <a:gd name="connsiteX4077" fmla="*/ 1087132 w 5890422"/>
              <a:gd name="connsiteY4077" fmla="*/ 739387 h 1458849"/>
              <a:gd name="connsiteX4078" fmla="*/ 1080331 w 5890422"/>
              <a:gd name="connsiteY4078" fmla="*/ 732187 h 1458849"/>
              <a:gd name="connsiteX4079" fmla="*/ 1074230 w 5890422"/>
              <a:gd name="connsiteY4079" fmla="*/ 725986 h 1458849"/>
              <a:gd name="connsiteX4080" fmla="*/ 1074230 w 5890422"/>
              <a:gd name="connsiteY4080" fmla="*/ 821797 h 1458849"/>
              <a:gd name="connsiteX4081" fmla="*/ 1067629 w 5890422"/>
              <a:gd name="connsiteY4081" fmla="*/ 821797 h 1458849"/>
              <a:gd name="connsiteX4082" fmla="*/ 1067629 w 5890422"/>
              <a:gd name="connsiteY4082" fmla="*/ 729986 h 1458849"/>
              <a:gd name="connsiteX4083" fmla="*/ 1054828 w 5890422"/>
              <a:gd name="connsiteY4083" fmla="*/ 747388 h 1458849"/>
              <a:gd name="connsiteX4084" fmla="*/ 1039826 w 5890422"/>
              <a:gd name="connsiteY4084" fmla="*/ 764791 h 1458849"/>
              <a:gd name="connsiteX4085" fmla="*/ 1035825 w 5890422"/>
              <a:gd name="connsiteY4085" fmla="*/ 759190 h 1458849"/>
              <a:gd name="connsiteX4086" fmla="*/ 1050627 w 5890422"/>
              <a:gd name="connsiteY4086" fmla="*/ 741988 h 1458849"/>
              <a:gd name="connsiteX4087" fmla="*/ 1063429 w 5890422"/>
              <a:gd name="connsiteY4087" fmla="*/ 724486 h 1458849"/>
              <a:gd name="connsiteX4088" fmla="*/ 1074430 w 5890422"/>
              <a:gd name="connsiteY4088" fmla="*/ 706083 h 1458849"/>
              <a:gd name="connsiteX4089" fmla="*/ 1083831 w 5890422"/>
              <a:gd name="connsiteY4089" fmla="*/ 686381 h 1458849"/>
              <a:gd name="connsiteX4090" fmla="*/ 1043626 w 5890422"/>
              <a:gd name="connsiteY4090" fmla="*/ 686381 h 1458849"/>
              <a:gd name="connsiteX4091" fmla="*/ 1043626 w 5890422"/>
              <a:gd name="connsiteY4091" fmla="*/ 679580 h 1458849"/>
              <a:gd name="connsiteX4092" fmla="*/ 1069829 w 5890422"/>
              <a:gd name="connsiteY4092" fmla="*/ 679580 h 1458849"/>
              <a:gd name="connsiteX4093" fmla="*/ 1068029 w 5890422"/>
              <a:gd name="connsiteY4093" fmla="*/ 670879 h 1458849"/>
              <a:gd name="connsiteX4094" fmla="*/ 1065929 w 5890422"/>
              <a:gd name="connsiteY4094" fmla="*/ 661278 h 1458849"/>
              <a:gd name="connsiteX4095" fmla="*/ 1063929 w 5890422"/>
              <a:gd name="connsiteY4095" fmla="*/ 652477 h 1458849"/>
              <a:gd name="connsiteX4096" fmla="*/ 1062428 w 5890422"/>
              <a:gd name="connsiteY4096" fmla="*/ 646176 h 1458849"/>
              <a:gd name="connsiteX4097" fmla="*/ 5343830 w 5890422"/>
              <a:gd name="connsiteY4097" fmla="*/ 644175 h 1458849"/>
              <a:gd name="connsiteX4098" fmla="*/ 5350431 w 5890422"/>
              <a:gd name="connsiteY4098" fmla="*/ 644575 h 1458849"/>
              <a:gd name="connsiteX4099" fmla="*/ 5350431 w 5890422"/>
              <a:gd name="connsiteY4099" fmla="*/ 821197 h 1458849"/>
              <a:gd name="connsiteX4100" fmla="*/ 5343830 w 5890422"/>
              <a:gd name="connsiteY4100" fmla="*/ 821197 h 1458849"/>
              <a:gd name="connsiteX4101" fmla="*/ 5343830 w 5890422"/>
              <a:gd name="connsiteY4101" fmla="*/ 740788 h 1458849"/>
              <a:gd name="connsiteX4102" fmla="*/ 5334028 w 5890422"/>
              <a:gd name="connsiteY4102" fmla="*/ 749689 h 1458849"/>
              <a:gd name="connsiteX4103" fmla="*/ 5323128 w 5890422"/>
              <a:gd name="connsiteY4103" fmla="*/ 759090 h 1458849"/>
              <a:gd name="connsiteX4104" fmla="*/ 5312626 w 5890422"/>
              <a:gd name="connsiteY4104" fmla="*/ 768191 h 1458849"/>
              <a:gd name="connsiteX4105" fmla="*/ 5303824 w 5890422"/>
              <a:gd name="connsiteY4105" fmla="*/ 776192 h 1458849"/>
              <a:gd name="connsiteX4106" fmla="*/ 5300024 w 5890422"/>
              <a:gd name="connsiteY4106" fmla="*/ 770191 h 1458849"/>
              <a:gd name="connsiteX4107" fmla="*/ 5310026 w 5890422"/>
              <a:gd name="connsiteY4107" fmla="*/ 761590 h 1458849"/>
              <a:gd name="connsiteX4108" fmla="*/ 5321927 w 5890422"/>
              <a:gd name="connsiteY4108" fmla="*/ 751589 h 1458849"/>
              <a:gd name="connsiteX4109" fmla="*/ 5333828 w 5890422"/>
              <a:gd name="connsiteY4109" fmla="*/ 741287 h 1458849"/>
              <a:gd name="connsiteX4110" fmla="*/ 5343830 w 5890422"/>
              <a:gd name="connsiteY4110" fmla="*/ 731986 h 1458849"/>
              <a:gd name="connsiteX4111" fmla="*/ 5591260 w 5890422"/>
              <a:gd name="connsiteY4111" fmla="*/ 643975 h 1458849"/>
              <a:gd name="connsiteX4112" fmla="*/ 5597462 w 5890422"/>
              <a:gd name="connsiteY4112" fmla="*/ 643975 h 1458849"/>
              <a:gd name="connsiteX4113" fmla="*/ 5613464 w 5890422"/>
              <a:gd name="connsiteY4113" fmla="*/ 664178 h 1458849"/>
              <a:gd name="connsiteX4114" fmla="*/ 5633766 w 5890422"/>
              <a:gd name="connsiteY4114" fmla="*/ 683580 h 1458849"/>
              <a:gd name="connsiteX4115" fmla="*/ 5657470 w 5890422"/>
              <a:gd name="connsiteY4115" fmla="*/ 701383 h 1458849"/>
              <a:gd name="connsiteX4116" fmla="*/ 5683472 w 5890422"/>
              <a:gd name="connsiteY4116" fmla="*/ 716985 h 1458849"/>
              <a:gd name="connsiteX4117" fmla="*/ 5680272 w 5890422"/>
              <a:gd name="connsiteY4117" fmla="*/ 723585 h 1458849"/>
              <a:gd name="connsiteX4118" fmla="*/ 5654869 w 5890422"/>
              <a:gd name="connsiteY4118" fmla="*/ 708183 h 1458849"/>
              <a:gd name="connsiteX4119" fmla="*/ 5631266 w 5890422"/>
              <a:gd name="connsiteY4119" fmla="*/ 690481 h 1458849"/>
              <a:gd name="connsiteX4120" fmla="*/ 5610664 w 5890422"/>
              <a:gd name="connsiteY4120" fmla="*/ 671279 h 1458849"/>
              <a:gd name="connsiteX4121" fmla="*/ 5594462 w 5890422"/>
              <a:gd name="connsiteY4121" fmla="*/ 651376 h 1458849"/>
              <a:gd name="connsiteX4122" fmla="*/ 5578059 w 5890422"/>
              <a:gd name="connsiteY4122" fmla="*/ 671879 h 1458849"/>
              <a:gd name="connsiteX4123" fmla="*/ 5557557 w 5890422"/>
              <a:gd name="connsiteY4123" fmla="*/ 691381 h 1458849"/>
              <a:gd name="connsiteX4124" fmla="*/ 5533954 w 5890422"/>
              <a:gd name="connsiteY4124" fmla="*/ 709183 h 1458849"/>
              <a:gd name="connsiteX4125" fmla="*/ 5508250 w 5890422"/>
              <a:gd name="connsiteY4125" fmla="*/ 724785 h 1458849"/>
              <a:gd name="connsiteX4126" fmla="*/ 5505050 w 5890422"/>
              <a:gd name="connsiteY4126" fmla="*/ 718385 h 1458849"/>
              <a:gd name="connsiteX4127" fmla="*/ 5554956 w 5890422"/>
              <a:gd name="connsiteY4127" fmla="*/ 684680 h 1458849"/>
              <a:gd name="connsiteX4128" fmla="*/ 5591260 w 5890422"/>
              <a:gd name="connsiteY4128" fmla="*/ 643975 h 1458849"/>
              <a:gd name="connsiteX4129" fmla="*/ 919811 w 5890422"/>
              <a:gd name="connsiteY4129" fmla="*/ 643775 h 1458849"/>
              <a:gd name="connsiteX4130" fmla="*/ 926812 w 5890422"/>
              <a:gd name="connsiteY4130" fmla="*/ 644175 h 1458849"/>
              <a:gd name="connsiteX4131" fmla="*/ 926511 w 5890422"/>
              <a:gd name="connsiteY4131" fmla="*/ 651076 h 1458849"/>
              <a:gd name="connsiteX4132" fmla="*/ 925811 w 5890422"/>
              <a:gd name="connsiteY4132" fmla="*/ 663878 h 1458849"/>
              <a:gd name="connsiteX4133" fmla="*/ 924911 w 5890422"/>
              <a:gd name="connsiteY4133" fmla="*/ 677980 h 1458849"/>
              <a:gd name="connsiteX4134" fmla="*/ 924011 w 5890422"/>
              <a:gd name="connsiteY4134" fmla="*/ 688981 h 1458849"/>
              <a:gd name="connsiteX4135" fmla="*/ 923911 w 5890422"/>
              <a:gd name="connsiteY4135" fmla="*/ 690181 h 1458849"/>
              <a:gd name="connsiteX4136" fmla="*/ 923811 w 5890422"/>
              <a:gd name="connsiteY4136" fmla="*/ 691381 h 1458849"/>
              <a:gd name="connsiteX4137" fmla="*/ 996220 w 5890422"/>
              <a:gd name="connsiteY4137" fmla="*/ 691381 h 1458849"/>
              <a:gd name="connsiteX4138" fmla="*/ 995920 w 5890422"/>
              <a:gd name="connsiteY4138" fmla="*/ 698882 h 1458849"/>
              <a:gd name="connsiteX4139" fmla="*/ 995120 w 5890422"/>
              <a:gd name="connsiteY4139" fmla="*/ 714484 h 1458849"/>
              <a:gd name="connsiteX4140" fmla="*/ 993920 w 5890422"/>
              <a:gd name="connsiteY4140" fmla="*/ 734887 h 1458849"/>
              <a:gd name="connsiteX4141" fmla="*/ 992620 w 5890422"/>
              <a:gd name="connsiteY4141" fmla="*/ 756589 h 1458849"/>
              <a:gd name="connsiteX4142" fmla="*/ 991420 w 5890422"/>
              <a:gd name="connsiteY4142" fmla="*/ 776192 h 1458849"/>
              <a:gd name="connsiteX4143" fmla="*/ 990419 w 5890422"/>
              <a:gd name="connsiteY4143" fmla="*/ 790194 h 1458849"/>
              <a:gd name="connsiteX4144" fmla="*/ 987919 w 5890422"/>
              <a:gd name="connsiteY4144" fmla="*/ 801595 h 1458849"/>
              <a:gd name="connsiteX4145" fmla="*/ 982218 w 5890422"/>
              <a:gd name="connsiteY4145" fmla="*/ 808596 h 1458849"/>
              <a:gd name="connsiteX4146" fmla="*/ 972417 w 5890422"/>
              <a:gd name="connsiteY4146" fmla="*/ 812296 h 1458849"/>
              <a:gd name="connsiteX4147" fmla="*/ 957815 w 5890422"/>
              <a:gd name="connsiteY4147" fmla="*/ 813797 h 1458849"/>
              <a:gd name="connsiteX4148" fmla="*/ 935013 w 5890422"/>
              <a:gd name="connsiteY4148" fmla="*/ 814797 h 1458849"/>
              <a:gd name="connsiteX4149" fmla="*/ 932812 w 5890422"/>
              <a:gd name="connsiteY4149" fmla="*/ 807596 h 1458849"/>
              <a:gd name="connsiteX4150" fmla="*/ 956415 w 5890422"/>
              <a:gd name="connsiteY4150" fmla="*/ 806796 h 1458849"/>
              <a:gd name="connsiteX4151" fmla="*/ 969017 w 5890422"/>
              <a:gd name="connsiteY4151" fmla="*/ 805696 h 1458849"/>
              <a:gd name="connsiteX4152" fmla="*/ 977018 w 5890422"/>
              <a:gd name="connsiteY4152" fmla="*/ 802695 h 1458849"/>
              <a:gd name="connsiteX4153" fmla="*/ 981418 w 5890422"/>
              <a:gd name="connsiteY4153" fmla="*/ 796994 h 1458849"/>
              <a:gd name="connsiteX4154" fmla="*/ 983419 w 5890422"/>
              <a:gd name="connsiteY4154" fmla="*/ 787593 h 1458849"/>
              <a:gd name="connsiteX4155" fmla="*/ 984419 w 5890422"/>
              <a:gd name="connsiteY4155" fmla="*/ 775592 h 1458849"/>
              <a:gd name="connsiteX4156" fmla="*/ 985619 w 5890422"/>
              <a:gd name="connsiteY4156" fmla="*/ 759090 h 1458849"/>
              <a:gd name="connsiteX4157" fmla="*/ 986719 w 5890422"/>
              <a:gd name="connsiteY4157" fmla="*/ 740588 h 1458849"/>
              <a:gd name="connsiteX4158" fmla="*/ 987619 w 5890422"/>
              <a:gd name="connsiteY4158" fmla="*/ 722585 h 1458849"/>
              <a:gd name="connsiteX4159" fmla="*/ 988319 w 5890422"/>
              <a:gd name="connsiteY4159" fmla="*/ 707683 h 1458849"/>
              <a:gd name="connsiteX4160" fmla="*/ 988819 w 5890422"/>
              <a:gd name="connsiteY4160" fmla="*/ 698382 h 1458849"/>
              <a:gd name="connsiteX4161" fmla="*/ 923011 w 5890422"/>
              <a:gd name="connsiteY4161" fmla="*/ 698382 h 1458849"/>
              <a:gd name="connsiteX4162" fmla="*/ 915610 w 5890422"/>
              <a:gd name="connsiteY4162" fmla="*/ 735287 h 1458849"/>
              <a:gd name="connsiteX4163" fmla="*/ 901408 w 5890422"/>
              <a:gd name="connsiteY4163" fmla="*/ 766691 h 1458849"/>
              <a:gd name="connsiteX4164" fmla="*/ 879406 w 5890422"/>
              <a:gd name="connsiteY4164" fmla="*/ 794594 h 1458849"/>
              <a:gd name="connsiteX4165" fmla="*/ 848402 w 5890422"/>
              <a:gd name="connsiteY4165" fmla="*/ 820797 h 1458849"/>
              <a:gd name="connsiteX4166" fmla="*/ 843601 w 5890422"/>
              <a:gd name="connsiteY4166" fmla="*/ 815197 h 1458849"/>
              <a:gd name="connsiteX4167" fmla="*/ 873705 w 5890422"/>
              <a:gd name="connsiteY4167" fmla="*/ 789793 h 1458849"/>
              <a:gd name="connsiteX4168" fmla="*/ 895108 w 5890422"/>
              <a:gd name="connsiteY4168" fmla="*/ 763290 h 1458849"/>
              <a:gd name="connsiteX4169" fmla="*/ 908809 w 5890422"/>
              <a:gd name="connsiteY4169" fmla="*/ 733486 h 1458849"/>
              <a:gd name="connsiteX4170" fmla="*/ 916210 w 5890422"/>
              <a:gd name="connsiteY4170" fmla="*/ 698382 h 1458849"/>
              <a:gd name="connsiteX4171" fmla="*/ 848002 w 5890422"/>
              <a:gd name="connsiteY4171" fmla="*/ 698382 h 1458849"/>
              <a:gd name="connsiteX4172" fmla="*/ 848002 w 5890422"/>
              <a:gd name="connsiteY4172" fmla="*/ 691381 h 1458849"/>
              <a:gd name="connsiteX4173" fmla="*/ 917010 w 5890422"/>
              <a:gd name="connsiteY4173" fmla="*/ 691381 h 1458849"/>
              <a:gd name="connsiteX4174" fmla="*/ 917110 w 5890422"/>
              <a:gd name="connsiteY4174" fmla="*/ 690081 h 1458849"/>
              <a:gd name="connsiteX4175" fmla="*/ 917210 w 5890422"/>
              <a:gd name="connsiteY4175" fmla="*/ 688781 h 1458849"/>
              <a:gd name="connsiteX4176" fmla="*/ 917910 w 5890422"/>
              <a:gd name="connsiteY4176" fmla="*/ 677679 h 1458849"/>
              <a:gd name="connsiteX4177" fmla="*/ 918811 w 5890422"/>
              <a:gd name="connsiteY4177" fmla="*/ 663478 h 1458849"/>
              <a:gd name="connsiteX4178" fmla="*/ 919511 w 5890422"/>
              <a:gd name="connsiteY4178" fmla="*/ 650676 h 1458849"/>
              <a:gd name="connsiteX4179" fmla="*/ 919811 w 5890422"/>
              <a:gd name="connsiteY4179" fmla="*/ 643775 h 1458849"/>
              <a:gd name="connsiteX4180" fmla="*/ 2191065 w 5890422"/>
              <a:gd name="connsiteY4180" fmla="*/ 643575 h 1458849"/>
              <a:gd name="connsiteX4181" fmla="*/ 2197266 w 5890422"/>
              <a:gd name="connsiteY4181" fmla="*/ 645976 h 1458849"/>
              <a:gd name="connsiteX4182" fmla="*/ 2189465 w 5890422"/>
              <a:gd name="connsiteY4182" fmla="*/ 662278 h 1458849"/>
              <a:gd name="connsiteX4183" fmla="*/ 2179763 w 5890422"/>
              <a:gd name="connsiteY4183" fmla="*/ 679880 h 1458849"/>
              <a:gd name="connsiteX4184" fmla="*/ 2169362 w 5890422"/>
              <a:gd name="connsiteY4184" fmla="*/ 696482 h 1458849"/>
              <a:gd name="connsiteX4185" fmla="*/ 2159661 w 5890422"/>
              <a:gd name="connsiteY4185" fmla="*/ 709984 h 1458849"/>
              <a:gd name="connsiteX4186" fmla="*/ 2167662 w 5890422"/>
              <a:gd name="connsiteY4186" fmla="*/ 709683 h 1458849"/>
              <a:gd name="connsiteX4187" fmla="*/ 2179963 w 5890422"/>
              <a:gd name="connsiteY4187" fmla="*/ 709084 h 1458849"/>
              <a:gd name="connsiteX4188" fmla="*/ 2194765 w 5890422"/>
              <a:gd name="connsiteY4188" fmla="*/ 708483 h 1458849"/>
              <a:gd name="connsiteX4189" fmla="*/ 2209967 w 5890422"/>
              <a:gd name="connsiteY4189" fmla="*/ 707883 h 1458849"/>
              <a:gd name="connsiteX4190" fmla="*/ 2223469 w 5890422"/>
              <a:gd name="connsiteY4190" fmla="*/ 707283 h 1458849"/>
              <a:gd name="connsiteX4191" fmla="*/ 2233470 w 5890422"/>
              <a:gd name="connsiteY4191" fmla="*/ 706783 h 1458849"/>
              <a:gd name="connsiteX4192" fmla="*/ 2227669 w 5890422"/>
              <a:gd name="connsiteY4192" fmla="*/ 696582 h 1458849"/>
              <a:gd name="connsiteX4193" fmla="*/ 2221769 w 5890422"/>
              <a:gd name="connsiteY4193" fmla="*/ 686581 h 1458849"/>
              <a:gd name="connsiteX4194" fmla="*/ 2216168 w 5890422"/>
              <a:gd name="connsiteY4194" fmla="*/ 677679 h 1458849"/>
              <a:gd name="connsiteX4195" fmla="*/ 2211467 w 5890422"/>
              <a:gd name="connsiteY4195" fmla="*/ 670579 h 1458849"/>
              <a:gd name="connsiteX4196" fmla="*/ 2217068 w 5890422"/>
              <a:gd name="connsiteY4196" fmla="*/ 667178 h 1458849"/>
              <a:gd name="connsiteX4197" fmla="*/ 2224569 w 5890422"/>
              <a:gd name="connsiteY4197" fmla="*/ 678780 h 1458849"/>
              <a:gd name="connsiteX4198" fmla="*/ 2233470 w 5890422"/>
              <a:gd name="connsiteY4198" fmla="*/ 693682 h 1458849"/>
              <a:gd name="connsiteX4199" fmla="*/ 2242371 w 5890422"/>
              <a:gd name="connsiteY4199" fmla="*/ 709383 h 1458849"/>
              <a:gd name="connsiteX4200" fmla="*/ 2249672 w 5890422"/>
              <a:gd name="connsiteY4200" fmla="*/ 722985 h 1458849"/>
              <a:gd name="connsiteX4201" fmla="*/ 2243871 w 5890422"/>
              <a:gd name="connsiteY4201" fmla="*/ 726386 h 1458849"/>
              <a:gd name="connsiteX4202" fmla="*/ 2237070 w 5890422"/>
              <a:gd name="connsiteY4202" fmla="*/ 713384 h 1458849"/>
              <a:gd name="connsiteX4203" fmla="*/ 2227869 w 5890422"/>
              <a:gd name="connsiteY4203" fmla="*/ 713884 h 1458849"/>
              <a:gd name="connsiteX4204" fmla="*/ 2212867 w 5890422"/>
              <a:gd name="connsiteY4204" fmla="*/ 714484 h 1458849"/>
              <a:gd name="connsiteX4205" fmla="*/ 2195165 w 5890422"/>
              <a:gd name="connsiteY4205" fmla="*/ 715284 h 1458849"/>
              <a:gd name="connsiteX4206" fmla="*/ 2177763 w 5890422"/>
              <a:gd name="connsiteY4206" fmla="*/ 716085 h 1458849"/>
              <a:gd name="connsiteX4207" fmla="*/ 2163761 w 5890422"/>
              <a:gd name="connsiteY4207" fmla="*/ 716684 h 1458849"/>
              <a:gd name="connsiteX4208" fmla="*/ 2156260 w 5890422"/>
              <a:gd name="connsiteY4208" fmla="*/ 717184 h 1458849"/>
              <a:gd name="connsiteX4209" fmla="*/ 2152760 w 5890422"/>
              <a:gd name="connsiteY4209" fmla="*/ 717484 h 1458849"/>
              <a:gd name="connsiteX4210" fmla="*/ 2147859 w 5890422"/>
              <a:gd name="connsiteY4210" fmla="*/ 718385 h 1458849"/>
              <a:gd name="connsiteX4211" fmla="*/ 2146459 w 5890422"/>
              <a:gd name="connsiteY4211" fmla="*/ 711784 h 1458849"/>
              <a:gd name="connsiteX4212" fmla="*/ 2150860 w 5890422"/>
              <a:gd name="connsiteY4212" fmla="*/ 710084 h 1458849"/>
              <a:gd name="connsiteX4213" fmla="*/ 2152660 w 5890422"/>
              <a:gd name="connsiteY4213" fmla="*/ 708384 h 1458849"/>
              <a:gd name="connsiteX4214" fmla="*/ 2162161 w 5890422"/>
              <a:gd name="connsiteY4214" fmla="*/ 695282 h 1458849"/>
              <a:gd name="connsiteX4215" fmla="*/ 2172762 w 5890422"/>
              <a:gd name="connsiteY4215" fmla="*/ 678480 h 1458849"/>
              <a:gd name="connsiteX4216" fmla="*/ 2182864 w 5890422"/>
              <a:gd name="connsiteY4216" fmla="*/ 660477 h 1458849"/>
              <a:gd name="connsiteX4217" fmla="*/ 2191065 w 5890422"/>
              <a:gd name="connsiteY4217" fmla="*/ 643575 h 1458849"/>
              <a:gd name="connsiteX4218" fmla="*/ 2103254 w 5890422"/>
              <a:gd name="connsiteY4218" fmla="*/ 643575 h 1458849"/>
              <a:gd name="connsiteX4219" fmla="*/ 2110055 w 5890422"/>
              <a:gd name="connsiteY4219" fmla="*/ 643975 h 1458849"/>
              <a:gd name="connsiteX4220" fmla="*/ 2108054 w 5890422"/>
              <a:gd name="connsiteY4220" fmla="*/ 663778 h 1458849"/>
              <a:gd name="connsiteX4221" fmla="*/ 2105854 w 5890422"/>
              <a:gd name="connsiteY4221" fmla="*/ 683780 h 1458849"/>
              <a:gd name="connsiteX4222" fmla="*/ 2140258 w 5890422"/>
              <a:gd name="connsiteY4222" fmla="*/ 683780 h 1458849"/>
              <a:gd name="connsiteX4223" fmla="*/ 2140258 w 5890422"/>
              <a:gd name="connsiteY4223" fmla="*/ 690781 h 1458849"/>
              <a:gd name="connsiteX4224" fmla="*/ 2136958 w 5890422"/>
              <a:gd name="connsiteY4224" fmla="*/ 718985 h 1458849"/>
              <a:gd name="connsiteX4225" fmla="*/ 2132857 w 5890422"/>
              <a:gd name="connsiteY4225" fmla="*/ 742088 h 1458849"/>
              <a:gd name="connsiteX4226" fmla="*/ 2127357 w 5890422"/>
              <a:gd name="connsiteY4226" fmla="*/ 761190 h 1458849"/>
              <a:gd name="connsiteX4227" fmla="*/ 2120256 w 5890422"/>
              <a:gd name="connsiteY4227" fmla="*/ 777392 h 1458849"/>
              <a:gd name="connsiteX4228" fmla="*/ 2133958 w 5890422"/>
              <a:gd name="connsiteY4228" fmla="*/ 789193 h 1458849"/>
              <a:gd name="connsiteX4229" fmla="*/ 2146259 w 5890422"/>
              <a:gd name="connsiteY4229" fmla="*/ 800395 h 1458849"/>
              <a:gd name="connsiteX4230" fmla="*/ 2142059 w 5890422"/>
              <a:gd name="connsiteY4230" fmla="*/ 805596 h 1458849"/>
              <a:gd name="connsiteX4231" fmla="*/ 2130157 w 5890422"/>
              <a:gd name="connsiteY4231" fmla="*/ 794994 h 1458849"/>
              <a:gd name="connsiteX4232" fmla="*/ 2116855 w 5890422"/>
              <a:gd name="connsiteY4232" fmla="*/ 783393 h 1458849"/>
              <a:gd name="connsiteX4233" fmla="*/ 2101654 w 5890422"/>
              <a:gd name="connsiteY4233" fmla="*/ 803295 h 1458849"/>
              <a:gd name="connsiteX4234" fmla="*/ 2080451 w 5890422"/>
              <a:gd name="connsiteY4234" fmla="*/ 823798 h 1458849"/>
              <a:gd name="connsiteX4235" fmla="*/ 2076050 w 5890422"/>
              <a:gd name="connsiteY4235" fmla="*/ 818797 h 1458849"/>
              <a:gd name="connsiteX4236" fmla="*/ 2096953 w 5890422"/>
              <a:gd name="connsiteY4236" fmla="*/ 798595 h 1458849"/>
              <a:gd name="connsiteX4237" fmla="*/ 2111855 w 5890422"/>
              <a:gd name="connsiteY4237" fmla="*/ 778992 h 1458849"/>
              <a:gd name="connsiteX4238" fmla="*/ 2099153 w 5890422"/>
              <a:gd name="connsiteY4238" fmla="*/ 768491 h 1458849"/>
              <a:gd name="connsiteX4239" fmla="*/ 2085852 w 5890422"/>
              <a:gd name="connsiteY4239" fmla="*/ 757789 h 1458849"/>
              <a:gd name="connsiteX4240" fmla="*/ 2092952 w 5890422"/>
              <a:gd name="connsiteY4240" fmla="*/ 724985 h 1458849"/>
              <a:gd name="connsiteX4241" fmla="*/ 2098453 w 5890422"/>
              <a:gd name="connsiteY4241" fmla="*/ 690781 h 1458849"/>
              <a:gd name="connsiteX4242" fmla="*/ 2077451 w 5890422"/>
              <a:gd name="connsiteY4242" fmla="*/ 690781 h 1458849"/>
              <a:gd name="connsiteX4243" fmla="*/ 2077451 w 5890422"/>
              <a:gd name="connsiteY4243" fmla="*/ 683780 h 1458849"/>
              <a:gd name="connsiteX4244" fmla="*/ 2099253 w 5890422"/>
              <a:gd name="connsiteY4244" fmla="*/ 683780 h 1458849"/>
              <a:gd name="connsiteX4245" fmla="*/ 2101554 w 5890422"/>
              <a:gd name="connsiteY4245" fmla="*/ 663578 h 1458849"/>
              <a:gd name="connsiteX4246" fmla="*/ 2103254 w 5890422"/>
              <a:gd name="connsiteY4246" fmla="*/ 643575 h 1458849"/>
              <a:gd name="connsiteX4247" fmla="*/ 1482528 w 5890422"/>
              <a:gd name="connsiteY4247" fmla="*/ 643375 h 1458849"/>
              <a:gd name="connsiteX4248" fmla="*/ 1489029 w 5890422"/>
              <a:gd name="connsiteY4248" fmla="*/ 649876 h 1458849"/>
              <a:gd name="connsiteX4249" fmla="*/ 1496930 w 5890422"/>
              <a:gd name="connsiteY4249" fmla="*/ 658177 h 1458849"/>
              <a:gd name="connsiteX4250" fmla="*/ 1504631 w 5890422"/>
              <a:gd name="connsiteY4250" fmla="*/ 666778 h 1458849"/>
              <a:gd name="connsiteX4251" fmla="*/ 1510932 w 5890422"/>
              <a:gd name="connsiteY4251" fmla="*/ 673979 h 1458849"/>
              <a:gd name="connsiteX4252" fmla="*/ 1505931 w 5890422"/>
              <a:gd name="connsiteY4252" fmla="*/ 678980 h 1458849"/>
              <a:gd name="connsiteX4253" fmla="*/ 1499531 w 5890422"/>
              <a:gd name="connsiteY4253" fmla="*/ 671379 h 1458849"/>
              <a:gd name="connsiteX4254" fmla="*/ 1491730 w 5890422"/>
              <a:gd name="connsiteY4254" fmla="*/ 662578 h 1458849"/>
              <a:gd name="connsiteX4255" fmla="*/ 1484029 w 5890422"/>
              <a:gd name="connsiteY4255" fmla="*/ 654277 h 1458849"/>
              <a:gd name="connsiteX4256" fmla="*/ 1477928 w 5890422"/>
              <a:gd name="connsiteY4256" fmla="*/ 647976 h 1458849"/>
              <a:gd name="connsiteX4257" fmla="*/ 3568456 w 5890422"/>
              <a:gd name="connsiteY4257" fmla="*/ 642375 h 1458849"/>
              <a:gd name="connsiteX4258" fmla="*/ 3575456 w 5890422"/>
              <a:gd name="connsiteY4258" fmla="*/ 642775 h 1458849"/>
              <a:gd name="connsiteX4259" fmla="*/ 3575456 w 5890422"/>
              <a:gd name="connsiteY4259" fmla="*/ 676179 h 1458849"/>
              <a:gd name="connsiteX4260" fmla="*/ 3610061 w 5890422"/>
              <a:gd name="connsiteY4260" fmla="*/ 676179 h 1458849"/>
              <a:gd name="connsiteX4261" fmla="*/ 3610061 w 5890422"/>
              <a:gd name="connsiteY4261" fmla="*/ 683180 h 1458849"/>
              <a:gd name="connsiteX4262" fmla="*/ 3575456 w 5890422"/>
              <a:gd name="connsiteY4262" fmla="*/ 683180 h 1458849"/>
              <a:gd name="connsiteX4263" fmla="*/ 3575456 w 5890422"/>
              <a:gd name="connsiteY4263" fmla="*/ 724985 h 1458849"/>
              <a:gd name="connsiteX4264" fmla="*/ 3616262 w 5890422"/>
              <a:gd name="connsiteY4264" fmla="*/ 724985 h 1458849"/>
              <a:gd name="connsiteX4265" fmla="*/ 3616262 w 5890422"/>
              <a:gd name="connsiteY4265" fmla="*/ 731786 h 1458849"/>
              <a:gd name="connsiteX4266" fmla="*/ 3571656 w 5890422"/>
              <a:gd name="connsiteY4266" fmla="*/ 731786 h 1458849"/>
              <a:gd name="connsiteX4267" fmla="*/ 3565455 w 5890422"/>
              <a:gd name="connsiteY4267" fmla="*/ 746388 h 1458849"/>
              <a:gd name="connsiteX4268" fmla="*/ 3557754 w 5890422"/>
              <a:gd name="connsiteY4268" fmla="*/ 762290 h 1458849"/>
              <a:gd name="connsiteX4269" fmla="*/ 3549653 w 5890422"/>
              <a:gd name="connsiteY4269" fmla="*/ 777292 h 1458849"/>
              <a:gd name="connsiteX4270" fmla="*/ 3542252 w 5890422"/>
              <a:gd name="connsiteY4270" fmla="*/ 789393 h 1458849"/>
              <a:gd name="connsiteX4271" fmla="*/ 3599660 w 5890422"/>
              <a:gd name="connsiteY4271" fmla="*/ 784593 h 1458849"/>
              <a:gd name="connsiteX4272" fmla="*/ 3594759 w 5890422"/>
              <a:gd name="connsiteY4272" fmla="*/ 775292 h 1458849"/>
              <a:gd name="connsiteX4273" fmla="*/ 3589658 w 5890422"/>
              <a:gd name="connsiteY4273" fmla="*/ 765691 h 1458849"/>
              <a:gd name="connsiteX4274" fmla="*/ 3584758 w 5890422"/>
              <a:gd name="connsiteY4274" fmla="*/ 756689 h 1458849"/>
              <a:gd name="connsiteX4275" fmla="*/ 3580657 w 5890422"/>
              <a:gd name="connsiteY4275" fmla="*/ 749189 h 1458849"/>
              <a:gd name="connsiteX4276" fmla="*/ 3586058 w 5890422"/>
              <a:gd name="connsiteY4276" fmla="*/ 746588 h 1458849"/>
              <a:gd name="connsiteX4277" fmla="*/ 3592759 w 5890422"/>
              <a:gd name="connsiteY4277" fmla="*/ 757689 h 1458849"/>
              <a:gd name="connsiteX4278" fmla="*/ 3600060 w 5890422"/>
              <a:gd name="connsiteY4278" fmla="*/ 771191 h 1458849"/>
              <a:gd name="connsiteX4279" fmla="*/ 3606860 w 5890422"/>
              <a:gd name="connsiteY4279" fmla="*/ 784593 h 1458849"/>
              <a:gd name="connsiteX4280" fmla="*/ 3612061 w 5890422"/>
              <a:gd name="connsiteY4280" fmla="*/ 795194 h 1458849"/>
              <a:gd name="connsiteX4281" fmla="*/ 3606460 w 5890422"/>
              <a:gd name="connsiteY4281" fmla="*/ 798195 h 1458849"/>
              <a:gd name="connsiteX4282" fmla="*/ 3603260 w 5890422"/>
              <a:gd name="connsiteY4282" fmla="*/ 791594 h 1458849"/>
              <a:gd name="connsiteX4283" fmla="*/ 3595959 w 5890422"/>
              <a:gd name="connsiteY4283" fmla="*/ 792194 h 1458849"/>
              <a:gd name="connsiteX4284" fmla="*/ 3584258 w 5890422"/>
              <a:gd name="connsiteY4284" fmla="*/ 793094 h 1458849"/>
              <a:gd name="connsiteX4285" fmla="*/ 3570456 w 5890422"/>
              <a:gd name="connsiteY4285" fmla="*/ 794094 h 1458849"/>
              <a:gd name="connsiteX4286" fmla="*/ 3557054 w 5890422"/>
              <a:gd name="connsiteY4286" fmla="*/ 795094 h 1458849"/>
              <a:gd name="connsiteX4287" fmla="*/ 3546153 w 5890422"/>
              <a:gd name="connsiteY4287" fmla="*/ 795994 h 1458849"/>
              <a:gd name="connsiteX4288" fmla="*/ 3540052 w 5890422"/>
              <a:gd name="connsiteY4288" fmla="*/ 796594 h 1458849"/>
              <a:gd name="connsiteX4289" fmla="*/ 3536652 w 5890422"/>
              <a:gd name="connsiteY4289" fmla="*/ 797094 h 1458849"/>
              <a:gd name="connsiteX4290" fmla="*/ 3532051 w 5890422"/>
              <a:gd name="connsiteY4290" fmla="*/ 798195 h 1458849"/>
              <a:gd name="connsiteX4291" fmla="*/ 3530451 w 5890422"/>
              <a:gd name="connsiteY4291" fmla="*/ 791394 h 1458849"/>
              <a:gd name="connsiteX4292" fmla="*/ 3533951 w 5890422"/>
              <a:gd name="connsiteY4292" fmla="*/ 789594 h 1458849"/>
              <a:gd name="connsiteX4293" fmla="*/ 3536052 w 5890422"/>
              <a:gd name="connsiteY4293" fmla="*/ 787193 h 1458849"/>
              <a:gd name="connsiteX4294" fmla="*/ 3543152 w 5890422"/>
              <a:gd name="connsiteY4294" fmla="*/ 776092 h 1458849"/>
              <a:gd name="connsiteX4295" fmla="*/ 3551054 w 5890422"/>
              <a:gd name="connsiteY4295" fmla="*/ 761790 h 1458849"/>
              <a:gd name="connsiteX4296" fmla="*/ 3558654 w 5890422"/>
              <a:gd name="connsiteY4296" fmla="*/ 746288 h 1458849"/>
              <a:gd name="connsiteX4297" fmla="*/ 3564855 w 5890422"/>
              <a:gd name="connsiteY4297" fmla="*/ 731786 h 1458849"/>
              <a:gd name="connsiteX4298" fmla="*/ 3524050 w 5890422"/>
              <a:gd name="connsiteY4298" fmla="*/ 731786 h 1458849"/>
              <a:gd name="connsiteX4299" fmla="*/ 3524050 w 5890422"/>
              <a:gd name="connsiteY4299" fmla="*/ 724985 h 1458849"/>
              <a:gd name="connsiteX4300" fmla="*/ 3568456 w 5890422"/>
              <a:gd name="connsiteY4300" fmla="*/ 724985 h 1458849"/>
              <a:gd name="connsiteX4301" fmla="*/ 3568456 w 5890422"/>
              <a:gd name="connsiteY4301" fmla="*/ 683180 h 1458849"/>
              <a:gd name="connsiteX4302" fmla="*/ 3533051 w 5890422"/>
              <a:gd name="connsiteY4302" fmla="*/ 683180 h 1458849"/>
              <a:gd name="connsiteX4303" fmla="*/ 3533051 w 5890422"/>
              <a:gd name="connsiteY4303" fmla="*/ 676179 h 1458849"/>
              <a:gd name="connsiteX4304" fmla="*/ 3568456 w 5890422"/>
              <a:gd name="connsiteY4304" fmla="*/ 676179 h 1458849"/>
              <a:gd name="connsiteX4305" fmla="*/ 3016339 w 5890422"/>
              <a:gd name="connsiteY4305" fmla="*/ 642375 h 1458849"/>
              <a:gd name="connsiteX4306" fmla="*/ 3022740 w 5890422"/>
              <a:gd name="connsiteY4306" fmla="*/ 642775 h 1458849"/>
              <a:gd name="connsiteX4307" fmla="*/ 3022640 w 5890422"/>
              <a:gd name="connsiteY4307" fmla="*/ 646776 h 1458849"/>
              <a:gd name="connsiteX4308" fmla="*/ 3022440 w 5890422"/>
              <a:gd name="connsiteY4308" fmla="*/ 656877 h 1458849"/>
              <a:gd name="connsiteX4309" fmla="*/ 3022240 w 5890422"/>
              <a:gd name="connsiteY4309" fmla="*/ 670079 h 1458849"/>
              <a:gd name="connsiteX4310" fmla="*/ 3021940 w 5890422"/>
              <a:gd name="connsiteY4310" fmla="*/ 683580 h 1458849"/>
              <a:gd name="connsiteX4311" fmla="*/ 3070546 w 5890422"/>
              <a:gd name="connsiteY4311" fmla="*/ 683580 h 1458849"/>
              <a:gd name="connsiteX4312" fmla="*/ 3070246 w 5890422"/>
              <a:gd name="connsiteY4312" fmla="*/ 692281 h 1458849"/>
              <a:gd name="connsiteX4313" fmla="*/ 3069546 w 5890422"/>
              <a:gd name="connsiteY4313" fmla="*/ 710484 h 1458849"/>
              <a:gd name="connsiteX4314" fmla="*/ 3068746 w 5890422"/>
              <a:gd name="connsiteY4314" fmla="*/ 733887 h 1458849"/>
              <a:gd name="connsiteX4315" fmla="*/ 3067846 w 5890422"/>
              <a:gd name="connsiteY4315" fmla="*/ 758190 h 1458849"/>
              <a:gd name="connsiteX4316" fmla="*/ 3066946 w 5890422"/>
              <a:gd name="connsiteY4316" fmla="*/ 778892 h 1458849"/>
              <a:gd name="connsiteX4317" fmla="*/ 3066345 w 5890422"/>
              <a:gd name="connsiteY4317" fmla="*/ 791594 h 1458849"/>
              <a:gd name="connsiteX4318" fmla="*/ 3064445 w 5890422"/>
              <a:gd name="connsiteY4318" fmla="*/ 802095 h 1458849"/>
              <a:gd name="connsiteX4319" fmla="*/ 3059844 w 5890422"/>
              <a:gd name="connsiteY4319" fmla="*/ 808696 h 1458849"/>
              <a:gd name="connsiteX4320" fmla="*/ 3051844 w 5890422"/>
              <a:gd name="connsiteY4320" fmla="*/ 812396 h 1458849"/>
              <a:gd name="connsiteX4321" fmla="*/ 3039742 w 5890422"/>
              <a:gd name="connsiteY4321" fmla="*/ 814197 h 1458849"/>
              <a:gd name="connsiteX4322" fmla="*/ 3024540 w 5890422"/>
              <a:gd name="connsiteY4322" fmla="*/ 815397 h 1458849"/>
              <a:gd name="connsiteX4323" fmla="*/ 3022540 w 5890422"/>
              <a:gd name="connsiteY4323" fmla="*/ 808396 h 1458849"/>
              <a:gd name="connsiteX4324" fmla="*/ 3037942 w 5890422"/>
              <a:gd name="connsiteY4324" fmla="*/ 807196 h 1458849"/>
              <a:gd name="connsiteX4325" fmla="*/ 3048243 w 5890422"/>
              <a:gd name="connsiteY4325" fmla="*/ 805895 h 1458849"/>
              <a:gd name="connsiteX4326" fmla="*/ 3054844 w 5890422"/>
              <a:gd name="connsiteY4326" fmla="*/ 803095 h 1458849"/>
              <a:gd name="connsiteX4327" fmla="*/ 3058444 w 5890422"/>
              <a:gd name="connsiteY4327" fmla="*/ 797895 h 1458849"/>
              <a:gd name="connsiteX4328" fmla="*/ 3059744 w 5890422"/>
              <a:gd name="connsiteY4328" fmla="*/ 789193 h 1458849"/>
              <a:gd name="connsiteX4329" fmla="*/ 3060245 w 5890422"/>
              <a:gd name="connsiteY4329" fmla="*/ 778292 h 1458849"/>
              <a:gd name="connsiteX4330" fmla="*/ 3060945 w 5890422"/>
              <a:gd name="connsiteY4330" fmla="*/ 760690 h 1458849"/>
              <a:gd name="connsiteX4331" fmla="*/ 3061845 w 5890422"/>
              <a:gd name="connsiteY4331" fmla="*/ 739787 h 1458849"/>
              <a:gd name="connsiteX4332" fmla="*/ 3062745 w 5890422"/>
              <a:gd name="connsiteY4332" fmla="*/ 718885 h 1458849"/>
              <a:gd name="connsiteX4333" fmla="*/ 3063445 w 5890422"/>
              <a:gd name="connsiteY4333" fmla="*/ 701383 h 1458849"/>
              <a:gd name="connsiteX4334" fmla="*/ 3063945 w 5890422"/>
              <a:gd name="connsiteY4334" fmla="*/ 690581 h 1458849"/>
              <a:gd name="connsiteX4335" fmla="*/ 3021740 w 5890422"/>
              <a:gd name="connsiteY4335" fmla="*/ 690581 h 1458849"/>
              <a:gd name="connsiteX4336" fmla="*/ 3021640 w 5890422"/>
              <a:gd name="connsiteY4336" fmla="*/ 693682 h 1458849"/>
              <a:gd name="connsiteX4337" fmla="*/ 3021540 w 5890422"/>
              <a:gd name="connsiteY4337" fmla="*/ 696382 h 1458849"/>
              <a:gd name="connsiteX4338" fmla="*/ 3019640 w 5890422"/>
              <a:gd name="connsiteY4338" fmla="*/ 727186 h 1458849"/>
              <a:gd name="connsiteX4339" fmla="*/ 3016639 w 5890422"/>
              <a:gd name="connsiteY4339" fmla="*/ 751789 h 1458849"/>
              <a:gd name="connsiteX4340" fmla="*/ 3011838 w 5890422"/>
              <a:gd name="connsiteY4340" fmla="*/ 771991 h 1458849"/>
              <a:gd name="connsiteX4341" fmla="*/ 3004538 w 5890422"/>
              <a:gd name="connsiteY4341" fmla="*/ 789594 h 1458849"/>
              <a:gd name="connsiteX4342" fmla="*/ 2994036 w 5890422"/>
              <a:gd name="connsiteY4342" fmla="*/ 806296 h 1458849"/>
              <a:gd name="connsiteX4343" fmla="*/ 2979534 w 5890422"/>
              <a:gd name="connsiteY4343" fmla="*/ 823998 h 1458849"/>
              <a:gd name="connsiteX4344" fmla="*/ 2973734 w 5890422"/>
              <a:gd name="connsiteY4344" fmla="*/ 819597 h 1458849"/>
              <a:gd name="connsiteX4345" fmla="*/ 2987336 w 5890422"/>
              <a:gd name="connsiteY4345" fmla="*/ 803395 h 1458849"/>
              <a:gd name="connsiteX4346" fmla="*/ 2997537 w 5890422"/>
              <a:gd name="connsiteY4346" fmla="*/ 787993 h 1458849"/>
              <a:gd name="connsiteX4347" fmla="*/ 3004938 w 5890422"/>
              <a:gd name="connsiteY4347" fmla="*/ 771491 h 1458849"/>
              <a:gd name="connsiteX4348" fmla="*/ 3009938 w 5890422"/>
              <a:gd name="connsiteY4348" fmla="*/ 751889 h 1458849"/>
              <a:gd name="connsiteX4349" fmla="*/ 3013038 w 5890422"/>
              <a:gd name="connsiteY4349" fmla="*/ 727486 h 1458849"/>
              <a:gd name="connsiteX4350" fmla="*/ 3014939 w 5890422"/>
              <a:gd name="connsiteY4350" fmla="*/ 696582 h 1458849"/>
              <a:gd name="connsiteX4351" fmla="*/ 3015039 w 5890422"/>
              <a:gd name="connsiteY4351" fmla="*/ 694082 h 1458849"/>
              <a:gd name="connsiteX4352" fmla="*/ 3015139 w 5890422"/>
              <a:gd name="connsiteY4352" fmla="*/ 690581 h 1458849"/>
              <a:gd name="connsiteX4353" fmla="*/ 2985735 w 5890422"/>
              <a:gd name="connsiteY4353" fmla="*/ 690581 h 1458849"/>
              <a:gd name="connsiteX4354" fmla="*/ 2985735 w 5890422"/>
              <a:gd name="connsiteY4354" fmla="*/ 683580 h 1458849"/>
              <a:gd name="connsiteX4355" fmla="*/ 3015339 w 5890422"/>
              <a:gd name="connsiteY4355" fmla="*/ 683580 h 1458849"/>
              <a:gd name="connsiteX4356" fmla="*/ 5815612 w 5890422"/>
              <a:gd name="connsiteY4356" fmla="*/ 642175 h 1458849"/>
              <a:gd name="connsiteX4357" fmla="*/ 5821614 w 5890422"/>
              <a:gd name="connsiteY4357" fmla="*/ 644776 h 1458849"/>
              <a:gd name="connsiteX4358" fmla="*/ 5817013 w 5890422"/>
              <a:gd name="connsiteY4358" fmla="*/ 654177 h 1458849"/>
              <a:gd name="connsiteX4359" fmla="*/ 5811412 w 5890422"/>
              <a:gd name="connsiteY4359" fmla="*/ 663978 h 1458849"/>
              <a:gd name="connsiteX4360" fmla="*/ 5871820 w 5890422"/>
              <a:gd name="connsiteY4360" fmla="*/ 663978 h 1458849"/>
              <a:gd name="connsiteX4361" fmla="*/ 5871820 w 5890422"/>
              <a:gd name="connsiteY4361" fmla="*/ 669979 h 1458849"/>
              <a:gd name="connsiteX4362" fmla="*/ 5857218 w 5890422"/>
              <a:gd name="connsiteY4362" fmla="*/ 689081 h 1458849"/>
              <a:gd name="connsiteX4363" fmla="*/ 5838616 w 5890422"/>
              <a:gd name="connsiteY4363" fmla="*/ 704983 h 1458849"/>
              <a:gd name="connsiteX4364" fmla="*/ 5890422 w 5890422"/>
              <a:gd name="connsiteY4364" fmla="*/ 724385 h 1458849"/>
              <a:gd name="connsiteX4365" fmla="*/ 5888222 w 5890422"/>
              <a:gd name="connsiteY4365" fmla="*/ 730586 h 1458849"/>
              <a:gd name="connsiteX4366" fmla="*/ 5857318 w 5890422"/>
              <a:gd name="connsiteY4366" fmla="*/ 721085 h 1458849"/>
              <a:gd name="connsiteX4367" fmla="*/ 5832615 w 5890422"/>
              <a:gd name="connsiteY4367" fmla="*/ 708983 h 1458849"/>
              <a:gd name="connsiteX4368" fmla="*/ 5807312 w 5890422"/>
              <a:gd name="connsiteY4368" fmla="*/ 721885 h 1458849"/>
              <a:gd name="connsiteX4369" fmla="*/ 5775008 w 5890422"/>
              <a:gd name="connsiteY4369" fmla="*/ 733386 h 1458849"/>
              <a:gd name="connsiteX4370" fmla="*/ 5772608 w 5890422"/>
              <a:gd name="connsiteY4370" fmla="*/ 727586 h 1458849"/>
              <a:gd name="connsiteX4371" fmla="*/ 5802911 w 5890422"/>
              <a:gd name="connsiteY4371" fmla="*/ 716985 h 1458849"/>
              <a:gd name="connsiteX4372" fmla="*/ 5827014 w 5890422"/>
              <a:gd name="connsiteY4372" fmla="*/ 705183 h 1458849"/>
              <a:gd name="connsiteX4373" fmla="*/ 5801211 w 5890422"/>
              <a:gd name="connsiteY4373" fmla="*/ 678380 h 1458849"/>
              <a:gd name="connsiteX4374" fmla="*/ 5791110 w 5890422"/>
              <a:gd name="connsiteY4374" fmla="*/ 690381 h 1458849"/>
              <a:gd name="connsiteX4375" fmla="*/ 5780408 w 5890422"/>
              <a:gd name="connsiteY4375" fmla="*/ 701182 h 1458849"/>
              <a:gd name="connsiteX4376" fmla="*/ 5776408 w 5890422"/>
              <a:gd name="connsiteY4376" fmla="*/ 695982 h 1458849"/>
              <a:gd name="connsiteX4377" fmla="*/ 5788209 w 5890422"/>
              <a:gd name="connsiteY4377" fmla="*/ 683980 h 1458849"/>
              <a:gd name="connsiteX4378" fmla="*/ 5799210 w 5890422"/>
              <a:gd name="connsiteY4378" fmla="*/ 670279 h 1458849"/>
              <a:gd name="connsiteX4379" fmla="*/ 5808612 w 5890422"/>
              <a:gd name="connsiteY4379" fmla="*/ 655977 h 1458849"/>
              <a:gd name="connsiteX4380" fmla="*/ 5815612 w 5890422"/>
              <a:gd name="connsiteY4380" fmla="*/ 642175 h 1458849"/>
              <a:gd name="connsiteX4381" fmla="*/ 5410638 w 5890422"/>
              <a:gd name="connsiteY4381" fmla="*/ 642175 h 1458849"/>
              <a:gd name="connsiteX4382" fmla="*/ 5416640 w 5890422"/>
              <a:gd name="connsiteY4382" fmla="*/ 645575 h 1458849"/>
              <a:gd name="connsiteX4383" fmla="*/ 5401838 w 5890422"/>
              <a:gd name="connsiteY4383" fmla="*/ 665178 h 1458849"/>
              <a:gd name="connsiteX4384" fmla="*/ 5469846 w 5890422"/>
              <a:gd name="connsiteY4384" fmla="*/ 665178 h 1458849"/>
              <a:gd name="connsiteX4385" fmla="*/ 5469846 w 5890422"/>
              <a:gd name="connsiteY4385" fmla="*/ 671979 h 1458849"/>
              <a:gd name="connsiteX4386" fmla="*/ 5451944 w 5890422"/>
              <a:gd name="connsiteY4386" fmla="*/ 693781 h 1458849"/>
              <a:gd name="connsiteX4387" fmla="*/ 5429741 w 5890422"/>
              <a:gd name="connsiteY4387" fmla="*/ 711884 h 1458849"/>
              <a:gd name="connsiteX4388" fmla="*/ 5401438 w 5890422"/>
              <a:gd name="connsiteY4388" fmla="*/ 727386 h 1458849"/>
              <a:gd name="connsiteX4389" fmla="*/ 5365632 w 5890422"/>
              <a:gd name="connsiteY4389" fmla="*/ 741387 h 1458849"/>
              <a:gd name="connsiteX4390" fmla="*/ 5362632 w 5890422"/>
              <a:gd name="connsiteY4390" fmla="*/ 735387 h 1458849"/>
              <a:gd name="connsiteX4391" fmla="*/ 5396636 w 5890422"/>
              <a:gd name="connsiteY4391" fmla="*/ 722385 h 1458849"/>
              <a:gd name="connsiteX4392" fmla="*/ 5423640 w 5890422"/>
              <a:gd name="connsiteY4392" fmla="*/ 707883 h 1458849"/>
              <a:gd name="connsiteX4393" fmla="*/ 5445043 w 5890422"/>
              <a:gd name="connsiteY4393" fmla="*/ 691181 h 1458849"/>
              <a:gd name="connsiteX4394" fmla="*/ 5462244 w 5890422"/>
              <a:gd name="connsiteY4394" fmla="*/ 671179 h 1458849"/>
              <a:gd name="connsiteX4395" fmla="*/ 5396436 w 5890422"/>
              <a:gd name="connsiteY4395" fmla="*/ 671179 h 1458849"/>
              <a:gd name="connsiteX4396" fmla="*/ 5391536 w 5890422"/>
              <a:gd name="connsiteY4396" fmla="*/ 676480 h 1458849"/>
              <a:gd name="connsiteX4397" fmla="*/ 5386236 w 5890422"/>
              <a:gd name="connsiteY4397" fmla="*/ 681580 h 1458849"/>
              <a:gd name="connsiteX4398" fmla="*/ 5393436 w 5890422"/>
              <a:gd name="connsiteY4398" fmla="*/ 686981 h 1458849"/>
              <a:gd name="connsiteX4399" fmla="*/ 5401438 w 5890422"/>
              <a:gd name="connsiteY4399" fmla="*/ 693081 h 1458849"/>
              <a:gd name="connsiteX4400" fmla="*/ 5409038 w 5890422"/>
              <a:gd name="connsiteY4400" fmla="*/ 698982 h 1458849"/>
              <a:gd name="connsiteX4401" fmla="*/ 5414839 w 5890422"/>
              <a:gd name="connsiteY4401" fmla="*/ 703783 h 1458849"/>
              <a:gd name="connsiteX4402" fmla="*/ 5410638 w 5890422"/>
              <a:gd name="connsiteY4402" fmla="*/ 709183 h 1458849"/>
              <a:gd name="connsiteX4403" fmla="*/ 5404638 w 5890422"/>
              <a:gd name="connsiteY4403" fmla="*/ 704083 h 1458849"/>
              <a:gd name="connsiteX4404" fmla="*/ 5396936 w 5890422"/>
              <a:gd name="connsiteY4404" fmla="*/ 697782 h 1458849"/>
              <a:gd name="connsiteX4405" fmla="*/ 5388736 w 5890422"/>
              <a:gd name="connsiteY4405" fmla="*/ 691481 h 1458849"/>
              <a:gd name="connsiteX4406" fmla="*/ 5381434 w 5890422"/>
              <a:gd name="connsiteY4406" fmla="*/ 686181 h 1458849"/>
              <a:gd name="connsiteX4407" fmla="*/ 5362432 w 5890422"/>
              <a:gd name="connsiteY4407" fmla="*/ 701583 h 1458849"/>
              <a:gd name="connsiteX4408" fmla="*/ 5358432 w 5890422"/>
              <a:gd name="connsiteY4408" fmla="*/ 696182 h 1458849"/>
              <a:gd name="connsiteX4409" fmla="*/ 5373534 w 5890422"/>
              <a:gd name="connsiteY4409" fmla="*/ 684181 h 1458849"/>
              <a:gd name="connsiteX4410" fmla="*/ 5387835 w 5890422"/>
              <a:gd name="connsiteY4410" fmla="*/ 670579 h 1458849"/>
              <a:gd name="connsiteX4411" fmla="*/ 5400438 w 5890422"/>
              <a:gd name="connsiteY4411" fmla="*/ 656377 h 1458849"/>
              <a:gd name="connsiteX4412" fmla="*/ 5410638 w 5890422"/>
              <a:gd name="connsiteY4412" fmla="*/ 642175 h 1458849"/>
              <a:gd name="connsiteX4413" fmla="*/ 3637664 w 5890422"/>
              <a:gd name="connsiteY4413" fmla="*/ 642175 h 1458849"/>
              <a:gd name="connsiteX4414" fmla="*/ 3644265 w 5890422"/>
              <a:gd name="connsiteY4414" fmla="*/ 642575 h 1458849"/>
              <a:gd name="connsiteX4415" fmla="*/ 3644165 w 5890422"/>
              <a:gd name="connsiteY4415" fmla="*/ 647976 h 1458849"/>
              <a:gd name="connsiteX4416" fmla="*/ 3643965 w 5890422"/>
              <a:gd name="connsiteY4416" fmla="*/ 659577 h 1458849"/>
              <a:gd name="connsiteX4417" fmla="*/ 3643665 w 5890422"/>
              <a:gd name="connsiteY4417" fmla="*/ 673879 h 1458849"/>
              <a:gd name="connsiteX4418" fmla="*/ 3643265 w 5890422"/>
              <a:gd name="connsiteY4418" fmla="*/ 687581 h 1458849"/>
              <a:gd name="connsiteX4419" fmla="*/ 3690671 w 5890422"/>
              <a:gd name="connsiteY4419" fmla="*/ 687581 h 1458849"/>
              <a:gd name="connsiteX4420" fmla="*/ 3690371 w 5890422"/>
              <a:gd name="connsiteY4420" fmla="*/ 695982 h 1458849"/>
              <a:gd name="connsiteX4421" fmla="*/ 3689671 w 5890422"/>
              <a:gd name="connsiteY4421" fmla="*/ 713784 h 1458849"/>
              <a:gd name="connsiteX4422" fmla="*/ 3688771 w 5890422"/>
              <a:gd name="connsiteY4422" fmla="*/ 736687 h 1458849"/>
              <a:gd name="connsiteX4423" fmla="*/ 3687770 w 5890422"/>
              <a:gd name="connsiteY4423" fmla="*/ 760390 h 1458849"/>
              <a:gd name="connsiteX4424" fmla="*/ 3686970 w 5890422"/>
              <a:gd name="connsiteY4424" fmla="*/ 780592 h 1458849"/>
              <a:gd name="connsiteX4425" fmla="*/ 3686470 w 5890422"/>
              <a:gd name="connsiteY4425" fmla="*/ 792994 h 1458849"/>
              <a:gd name="connsiteX4426" fmla="*/ 3684770 w 5890422"/>
              <a:gd name="connsiteY4426" fmla="*/ 803195 h 1458849"/>
              <a:gd name="connsiteX4427" fmla="*/ 3680670 w 5890422"/>
              <a:gd name="connsiteY4427" fmla="*/ 809596 h 1458849"/>
              <a:gd name="connsiteX4428" fmla="*/ 3673169 w 5890422"/>
              <a:gd name="connsiteY4428" fmla="*/ 813096 h 1458849"/>
              <a:gd name="connsiteX4429" fmla="*/ 3661467 w 5890422"/>
              <a:gd name="connsiteY4429" fmla="*/ 814797 h 1458849"/>
              <a:gd name="connsiteX4430" fmla="*/ 3646665 w 5890422"/>
              <a:gd name="connsiteY4430" fmla="*/ 815997 h 1458849"/>
              <a:gd name="connsiteX4431" fmla="*/ 3644465 w 5890422"/>
              <a:gd name="connsiteY4431" fmla="*/ 808796 h 1458849"/>
              <a:gd name="connsiteX4432" fmla="*/ 3659267 w 5890422"/>
              <a:gd name="connsiteY4432" fmla="*/ 807596 h 1458849"/>
              <a:gd name="connsiteX4433" fmla="*/ 3669068 w 5890422"/>
              <a:gd name="connsiteY4433" fmla="*/ 806396 h 1458849"/>
              <a:gd name="connsiteX4434" fmla="*/ 3675269 w 5890422"/>
              <a:gd name="connsiteY4434" fmla="*/ 803795 h 1458849"/>
              <a:gd name="connsiteX4435" fmla="*/ 3678670 w 5890422"/>
              <a:gd name="connsiteY4435" fmla="*/ 798795 h 1458849"/>
              <a:gd name="connsiteX4436" fmla="*/ 3679870 w 5890422"/>
              <a:gd name="connsiteY4436" fmla="*/ 790394 h 1458849"/>
              <a:gd name="connsiteX4437" fmla="*/ 3680370 w 5890422"/>
              <a:gd name="connsiteY4437" fmla="*/ 779992 h 1458849"/>
              <a:gd name="connsiteX4438" fmla="*/ 3681070 w 5890422"/>
              <a:gd name="connsiteY4438" fmla="*/ 762890 h 1458849"/>
              <a:gd name="connsiteX4439" fmla="*/ 3681870 w 5890422"/>
              <a:gd name="connsiteY4439" fmla="*/ 742588 h 1458849"/>
              <a:gd name="connsiteX4440" fmla="*/ 3682670 w 5890422"/>
              <a:gd name="connsiteY4440" fmla="*/ 722285 h 1458849"/>
              <a:gd name="connsiteX4441" fmla="*/ 3683270 w 5890422"/>
              <a:gd name="connsiteY4441" fmla="*/ 705183 h 1458849"/>
              <a:gd name="connsiteX4442" fmla="*/ 3683670 w 5890422"/>
              <a:gd name="connsiteY4442" fmla="*/ 694782 h 1458849"/>
              <a:gd name="connsiteX4443" fmla="*/ 3643065 w 5890422"/>
              <a:gd name="connsiteY4443" fmla="*/ 694782 h 1458849"/>
              <a:gd name="connsiteX4444" fmla="*/ 3643065 w 5890422"/>
              <a:gd name="connsiteY4444" fmla="*/ 695782 h 1458849"/>
              <a:gd name="connsiteX4445" fmla="*/ 3641165 w 5890422"/>
              <a:gd name="connsiteY4445" fmla="*/ 726686 h 1458849"/>
              <a:gd name="connsiteX4446" fmla="*/ 3638064 w 5890422"/>
              <a:gd name="connsiteY4446" fmla="*/ 751589 h 1458849"/>
              <a:gd name="connsiteX4447" fmla="*/ 3633064 w 5890422"/>
              <a:gd name="connsiteY4447" fmla="*/ 771991 h 1458849"/>
              <a:gd name="connsiteX4448" fmla="*/ 3625763 w 5890422"/>
              <a:gd name="connsiteY4448" fmla="*/ 789594 h 1458849"/>
              <a:gd name="connsiteX4449" fmla="*/ 3615462 w 5890422"/>
              <a:gd name="connsiteY4449" fmla="*/ 806096 h 1458849"/>
              <a:gd name="connsiteX4450" fmla="*/ 3601660 w 5890422"/>
              <a:gd name="connsiteY4450" fmla="*/ 822998 h 1458849"/>
              <a:gd name="connsiteX4451" fmla="*/ 3596459 w 5890422"/>
              <a:gd name="connsiteY4451" fmla="*/ 818797 h 1458849"/>
              <a:gd name="connsiteX4452" fmla="*/ 3615462 w 5890422"/>
              <a:gd name="connsiteY4452" fmla="*/ 794194 h 1458849"/>
              <a:gd name="connsiteX4453" fmla="*/ 3627263 w 5890422"/>
              <a:gd name="connsiteY4453" fmla="*/ 768991 h 1458849"/>
              <a:gd name="connsiteX4454" fmla="*/ 3633564 w 5890422"/>
              <a:gd name="connsiteY4454" fmla="*/ 737987 h 1458849"/>
              <a:gd name="connsiteX4455" fmla="*/ 3636264 w 5890422"/>
              <a:gd name="connsiteY4455" fmla="*/ 695982 h 1458849"/>
              <a:gd name="connsiteX4456" fmla="*/ 3636264 w 5890422"/>
              <a:gd name="connsiteY4456" fmla="*/ 694782 h 1458849"/>
              <a:gd name="connsiteX4457" fmla="*/ 3611461 w 5890422"/>
              <a:gd name="connsiteY4457" fmla="*/ 694782 h 1458849"/>
              <a:gd name="connsiteX4458" fmla="*/ 3611461 w 5890422"/>
              <a:gd name="connsiteY4458" fmla="*/ 687581 h 1458849"/>
              <a:gd name="connsiteX4459" fmla="*/ 3636464 w 5890422"/>
              <a:gd name="connsiteY4459" fmla="*/ 687581 h 1458849"/>
              <a:gd name="connsiteX4460" fmla="*/ 3636864 w 5890422"/>
              <a:gd name="connsiteY4460" fmla="*/ 674179 h 1458849"/>
              <a:gd name="connsiteX4461" fmla="*/ 3637264 w 5890422"/>
              <a:gd name="connsiteY4461" fmla="*/ 659677 h 1458849"/>
              <a:gd name="connsiteX4462" fmla="*/ 3637564 w 5890422"/>
              <a:gd name="connsiteY4462" fmla="*/ 647776 h 1458849"/>
              <a:gd name="connsiteX4463" fmla="*/ 3637664 w 5890422"/>
              <a:gd name="connsiteY4463" fmla="*/ 642175 h 1458849"/>
              <a:gd name="connsiteX4464" fmla="*/ 2787587 w 5890422"/>
              <a:gd name="connsiteY4464" fmla="*/ 641775 h 1458849"/>
              <a:gd name="connsiteX4465" fmla="*/ 2791687 w 5890422"/>
              <a:gd name="connsiteY4465" fmla="*/ 653976 h 1458849"/>
              <a:gd name="connsiteX4466" fmla="*/ 2795388 w 5890422"/>
              <a:gd name="connsiteY4466" fmla="*/ 667178 h 1458849"/>
              <a:gd name="connsiteX4467" fmla="*/ 2856996 w 5890422"/>
              <a:gd name="connsiteY4467" fmla="*/ 667178 h 1458849"/>
              <a:gd name="connsiteX4468" fmla="*/ 2856996 w 5890422"/>
              <a:gd name="connsiteY4468" fmla="*/ 717584 h 1458849"/>
              <a:gd name="connsiteX4469" fmla="*/ 2728780 w 5890422"/>
              <a:gd name="connsiteY4469" fmla="*/ 717584 h 1458849"/>
              <a:gd name="connsiteX4470" fmla="*/ 2728780 w 5890422"/>
              <a:gd name="connsiteY4470" fmla="*/ 718585 h 1458849"/>
              <a:gd name="connsiteX4471" fmla="*/ 2727179 w 5890422"/>
              <a:gd name="connsiteY4471" fmla="*/ 747688 h 1458849"/>
              <a:gd name="connsiteX4472" fmla="*/ 2721979 w 5890422"/>
              <a:gd name="connsiteY4472" fmla="*/ 771491 h 1458849"/>
              <a:gd name="connsiteX4473" fmla="*/ 2712677 w 5890422"/>
              <a:gd name="connsiteY4473" fmla="*/ 793094 h 1458849"/>
              <a:gd name="connsiteX4474" fmla="*/ 2698576 w 5890422"/>
              <a:gd name="connsiteY4474" fmla="*/ 815797 h 1458849"/>
              <a:gd name="connsiteX4475" fmla="*/ 2692575 w 5890422"/>
              <a:gd name="connsiteY4475" fmla="*/ 811596 h 1458849"/>
              <a:gd name="connsiteX4476" fmla="*/ 2706377 w 5890422"/>
              <a:gd name="connsiteY4476" fmla="*/ 789894 h 1458849"/>
              <a:gd name="connsiteX4477" fmla="*/ 2715478 w 5890422"/>
              <a:gd name="connsiteY4477" fmla="*/ 769091 h 1458849"/>
              <a:gd name="connsiteX4478" fmla="*/ 2720478 w 5890422"/>
              <a:gd name="connsiteY4478" fmla="*/ 745988 h 1458849"/>
              <a:gd name="connsiteX4479" fmla="*/ 2721979 w 5890422"/>
              <a:gd name="connsiteY4479" fmla="*/ 717384 h 1458849"/>
              <a:gd name="connsiteX4480" fmla="*/ 2721979 w 5890422"/>
              <a:gd name="connsiteY4480" fmla="*/ 667178 h 1458849"/>
              <a:gd name="connsiteX4481" fmla="*/ 2788387 w 5890422"/>
              <a:gd name="connsiteY4481" fmla="*/ 667178 h 1458849"/>
              <a:gd name="connsiteX4482" fmla="*/ 2780786 w 5890422"/>
              <a:gd name="connsiteY4482" fmla="*/ 642575 h 1458849"/>
              <a:gd name="connsiteX4483" fmla="*/ 85211 w 5890422"/>
              <a:gd name="connsiteY4483" fmla="*/ 641575 h 1458849"/>
              <a:gd name="connsiteX4484" fmla="*/ 91812 w 5890422"/>
              <a:gd name="connsiteY4484" fmla="*/ 641975 h 1458849"/>
              <a:gd name="connsiteX4485" fmla="*/ 91812 w 5890422"/>
              <a:gd name="connsiteY4485" fmla="*/ 720185 h 1458849"/>
              <a:gd name="connsiteX4486" fmla="*/ 147419 w 5890422"/>
              <a:gd name="connsiteY4486" fmla="*/ 720185 h 1458849"/>
              <a:gd name="connsiteX4487" fmla="*/ 147419 w 5890422"/>
              <a:gd name="connsiteY4487" fmla="*/ 660777 h 1458849"/>
              <a:gd name="connsiteX4488" fmla="*/ 154220 w 5890422"/>
              <a:gd name="connsiteY4488" fmla="*/ 661177 h 1458849"/>
              <a:gd name="connsiteX4489" fmla="*/ 154220 w 5890422"/>
              <a:gd name="connsiteY4489" fmla="*/ 727186 h 1458849"/>
              <a:gd name="connsiteX4490" fmla="*/ 91812 w 5890422"/>
              <a:gd name="connsiteY4490" fmla="*/ 727186 h 1458849"/>
              <a:gd name="connsiteX4491" fmla="*/ 91812 w 5890422"/>
              <a:gd name="connsiteY4491" fmla="*/ 803395 h 1458849"/>
              <a:gd name="connsiteX4492" fmla="*/ 152820 w 5890422"/>
              <a:gd name="connsiteY4492" fmla="*/ 803395 h 1458849"/>
              <a:gd name="connsiteX4493" fmla="*/ 152820 w 5890422"/>
              <a:gd name="connsiteY4493" fmla="*/ 744788 h 1458849"/>
              <a:gd name="connsiteX4494" fmla="*/ 159620 w 5890422"/>
              <a:gd name="connsiteY4494" fmla="*/ 745188 h 1458849"/>
              <a:gd name="connsiteX4495" fmla="*/ 159620 w 5890422"/>
              <a:gd name="connsiteY4495" fmla="*/ 821197 h 1458849"/>
              <a:gd name="connsiteX4496" fmla="*/ 152820 w 5890422"/>
              <a:gd name="connsiteY4496" fmla="*/ 821197 h 1458849"/>
              <a:gd name="connsiteX4497" fmla="*/ 152820 w 5890422"/>
              <a:gd name="connsiteY4497" fmla="*/ 810596 h 1458849"/>
              <a:gd name="connsiteX4498" fmla="*/ 17603 w 5890422"/>
              <a:gd name="connsiteY4498" fmla="*/ 810596 h 1458849"/>
              <a:gd name="connsiteX4499" fmla="*/ 17603 w 5890422"/>
              <a:gd name="connsiteY4499" fmla="*/ 745388 h 1458849"/>
              <a:gd name="connsiteX4500" fmla="*/ 24404 w 5890422"/>
              <a:gd name="connsiteY4500" fmla="*/ 745788 h 1458849"/>
              <a:gd name="connsiteX4501" fmla="*/ 24404 w 5890422"/>
              <a:gd name="connsiteY4501" fmla="*/ 803395 h 1458849"/>
              <a:gd name="connsiteX4502" fmla="*/ 85211 w 5890422"/>
              <a:gd name="connsiteY4502" fmla="*/ 803395 h 1458849"/>
              <a:gd name="connsiteX4503" fmla="*/ 85211 w 5890422"/>
              <a:gd name="connsiteY4503" fmla="*/ 727186 h 1458849"/>
              <a:gd name="connsiteX4504" fmla="*/ 23003 w 5890422"/>
              <a:gd name="connsiteY4504" fmla="*/ 727186 h 1458849"/>
              <a:gd name="connsiteX4505" fmla="*/ 23003 w 5890422"/>
              <a:gd name="connsiteY4505" fmla="*/ 660777 h 1458849"/>
              <a:gd name="connsiteX4506" fmla="*/ 29804 w 5890422"/>
              <a:gd name="connsiteY4506" fmla="*/ 661177 h 1458849"/>
              <a:gd name="connsiteX4507" fmla="*/ 29804 w 5890422"/>
              <a:gd name="connsiteY4507" fmla="*/ 720185 h 1458849"/>
              <a:gd name="connsiteX4508" fmla="*/ 85211 w 5890422"/>
              <a:gd name="connsiteY4508" fmla="*/ 720185 h 1458849"/>
              <a:gd name="connsiteX4509" fmla="*/ 301562 w 5890422"/>
              <a:gd name="connsiteY4509" fmla="*/ 641375 h 1458849"/>
              <a:gd name="connsiteX4510" fmla="*/ 304863 w 5890422"/>
              <a:gd name="connsiteY4510" fmla="*/ 651176 h 1458849"/>
              <a:gd name="connsiteX4511" fmla="*/ 307963 w 5890422"/>
              <a:gd name="connsiteY4511" fmla="*/ 661777 h 1458849"/>
              <a:gd name="connsiteX4512" fmla="*/ 379572 w 5890422"/>
              <a:gd name="connsiteY4512" fmla="*/ 661777 h 1458849"/>
              <a:gd name="connsiteX4513" fmla="*/ 379572 w 5890422"/>
              <a:gd name="connsiteY4513" fmla="*/ 667778 h 1458849"/>
              <a:gd name="connsiteX4514" fmla="*/ 231953 w 5890422"/>
              <a:gd name="connsiteY4514" fmla="*/ 667778 h 1458849"/>
              <a:gd name="connsiteX4515" fmla="*/ 231953 w 5890422"/>
              <a:gd name="connsiteY4515" fmla="*/ 724185 h 1458849"/>
              <a:gd name="connsiteX4516" fmla="*/ 230853 w 5890422"/>
              <a:gd name="connsiteY4516" fmla="*/ 753089 h 1458849"/>
              <a:gd name="connsiteX4517" fmla="*/ 227254 w 5890422"/>
              <a:gd name="connsiteY4517" fmla="*/ 777792 h 1458849"/>
              <a:gd name="connsiteX4518" fmla="*/ 220453 w 5890422"/>
              <a:gd name="connsiteY4518" fmla="*/ 800195 h 1458849"/>
              <a:gd name="connsiteX4519" fmla="*/ 209951 w 5890422"/>
              <a:gd name="connsiteY4519" fmla="*/ 822398 h 1458849"/>
              <a:gd name="connsiteX4520" fmla="*/ 204350 w 5890422"/>
              <a:gd name="connsiteY4520" fmla="*/ 819397 h 1458849"/>
              <a:gd name="connsiteX4521" fmla="*/ 214051 w 5890422"/>
              <a:gd name="connsiteY4521" fmla="*/ 799495 h 1458849"/>
              <a:gd name="connsiteX4522" fmla="*/ 220752 w 5890422"/>
              <a:gd name="connsiteY4522" fmla="*/ 778792 h 1458849"/>
              <a:gd name="connsiteX4523" fmla="*/ 224552 w 5890422"/>
              <a:gd name="connsiteY4523" fmla="*/ 754689 h 1458849"/>
              <a:gd name="connsiteX4524" fmla="*/ 225753 w 5890422"/>
              <a:gd name="connsiteY4524" fmla="*/ 724385 h 1458849"/>
              <a:gd name="connsiteX4525" fmla="*/ 225753 w 5890422"/>
              <a:gd name="connsiteY4525" fmla="*/ 661777 h 1458849"/>
              <a:gd name="connsiteX4526" fmla="*/ 301362 w 5890422"/>
              <a:gd name="connsiteY4526" fmla="*/ 661777 h 1458849"/>
              <a:gd name="connsiteX4527" fmla="*/ 298462 w 5890422"/>
              <a:gd name="connsiteY4527" fmla="*/ 651676 h 1458849"/>
              <a:gd name="connsiteX4528" fmla="*/ 295361 w 5890422"/>
              <a:gd name="connsiteY4528" fmla="*/ 642175 h 1458849"/>
              <a:gd name="connsiteX4529" fmla="*/ 2620966 w 5890422"/>
              <a:gd name="connsiteY4529" fmla="*/ 638775 h 1458849"/>
              <a:gd name="connsiteX4530" fmla="*/ 2626967 w 5890422"/>
              <a:gd name="connsiteY4530" fmla="*/ 641975 h 1458849"/>
              <a:gd name="connsiteX4531" fmla="*/ 2619266 w 5890422"/>
              <a:gd name="connsiteY4531" fmla="*/ 651076 h 1458849"/>
              <a:gd name="connsiteX4532" fmla="*/ 2610365 w 5890422"/>
              <a:gd name="connsiteY4532" fmla="*/ 660777 h 1458849"/>
              <a:gd name="connsiteX4533" fmla="*/ 2666172 w 5890422"/>
              <a:gd name="connsiteY4533" fmla="*/ 660777 h 1458849"/>
              <a:gd name="connsiteX4534" fmla="*/ 2666172 w 5890422"/>
              <a:gd name="connsiteY4534" fmla="*/ 666578 h 1458849"/>
              <a:gd name="connsiteX4535" fmla="*/ 2605564 w 5890422"/>
              <a:gd name="connsiteY4535" fmla="*/ 666578 h 1458849"/>
              <a:gd name="connsiteX4536" fmla="*/ 2605564 w 5890422"/>
              <a:gd name="connsiteY4536" fmla="*/ 684780 h 1458849"/>
              <a:gd name="connsiteX4537" fmla="*/ 2650970 w 5890422"/>
              <a:gd name="connsiteY4537" fmla="*/ 684780 h 1458849"/>
              <a:gd name="connsiteX4538" fmla="*/ 2650970 w 5890422"/>
              <a:gd name="connsiteY4538" fmla="*/ 755189 h 1458849"/>
              <a:gd name="connsiteX4539" fmla="*/ 2517753 w 5890422"/>
              <a:gd name="connsiteY4539" fmla="*/ 755189 h 1458849"/>
              <a:gd name="connsiteX4540" fmla="*/ 2517753 w 5890422"/>
              <a:gd name="connsiteY4540" fmla="*/ 684780 h 1458849"/>
              <a:gd name="connsiteX4541" fmla="*/ 2561359 w 5890422"/>
              <a:gd name="connsiteY4541" fmla="*/ 684780 h 1458849"/>
              <a:gd name="connsiteX4542" fmla="*/ 2561359 w 5890422"/>
              <a:gd name="connsiteY4542" fmla="*/ 666578 h 1458849"/>
              <a:gd name="connsiteX4543" fmla="*/ 2502351 w 5890422"/>
              <a:gd name="connsiteY4543" fmla="*/ 666578 h 1458849"/>
              <a:gd name="connsiteX4544" fmla="*/ 2502351 w 5890422"/>
              <a:gd name="connsiteY4544" fmla="*/ 660777 h 1458849"/>
              <a:gd name="connsiteX4545" fmla="*/ 2601764 w 5890422"/>
              <a:gd name="connsiteY4545" fmla="*/ 660777 h 1458849"/>
              <a:gd name="connsiteX4546" fmla="*/ 2606664 w 5890422"/>
              <a:gd name="connsiteY4546" fmla="*/ 655477 h 1458849"/>
              <a:gd name="connsiteX4547" fmla="*/ 2611965 w 5890422"/>
              <a:gd name="connsiteY4547" fmla="*/ 649576 h 1458849"/>
              <a:gd name="connsiteX4548" fmla="*/ 2616966 w 5890422"/>
              <a:gd name="connsiteY4548" fmla="*/ 643775 h 1458849"/>
              <a:gd name="connsiteX4549" fmla="*/ 2620966 w 5890422"/>
              <a:gd name="connsiteY4549" fmla="*/ 638775 h 1458849"/>
              <a:gd name="connsiteX4550" fmla="*/ 2546757 w 5890422"/>
              <a:gd name="connsiteY4550" fmla="*/ 638175 h 1458849"/>
              <a:gd name="connsiteX4551" fmla="*/ 2555958 w 5890422"/>
              <a:gd name="connsiteY4551" fmla="*/ 646976 h 1458849"/>
              <a:gd name="connsiteX4552" fmla="*/ 2565159 w 5890422"/>
              <a:gd name="connsiteY4552" fmla="*/ 655977 h 1458849"/>
              <a:gd name="connsiteX4553" fmla="*/ 2559959 w 5890422"/>
              <a:gd name="connsiteY4553" fmla="*/ 660378 h 1458849"/>
              <a:gd name="connsiteX4554" fmla="*/ 2551357 w 5890422"/>
              <a:gd name="connsiteY4554" fmla="*/ 651476 h 1458849"/>
              <a:gd name="connsiteX4555" fmla="*/ 2541756 w 5890422"/>
              <a:gd name="connsiteY4555" fmla="*/ 642375 h 1458849"/>
              <a:gd name="connsiteX4556" fmla="*/ 4520156 w 5890422"/>
              <a:gd name="connsiteY4556" fmla="*/ 637174 h 1458849"/>
              <a:gd name="connsiteX4557" fmla="*/ 4526756 w 5890422"/>
              <a:gd name="connsiteY4557" fmla="*/ 639375 h 1458849"/>
              <a:gd name="connsiteX4558" fmla="*/ 4522056 w 5890422"/>
              <a:gd name="connsiteY4558" fmla="*/ 649776 h 1458849"/>
              <a:gd name="connsiteX4559" fmla="*/ 4516756 w 5890422"/>
              <a:gd name="connsiteY4559" fmla="*/ 660177 h 1458849"/>
              <a:gd name="connsiteX4560" fmla="*/ 4640570 w 5890422"/>
              <a:gd name="connsiteY4560" fmla="*/ 660177 h 1458849"/>
              <a:gd name="connsiteX4561" fmla="*/ 4640570 w 5890422"/>
              <a:gd name="connsiteY4561" fmla="*/ 666778 h 1458849"/>
              <a:gd name="connsiteX4562" fmla="*/ 4571562 w 5890422"/>
              <a:gd name="connsiteY4562" fmla="*/ 666778 h 1458849"/>
              <a:gd name="connsiteX4563" fmla="*/ 4571562 w 5890422"/>
              <a:gd name="connsiteY4563" fmla="*/ 708183 h 1458849"/>
              <a:gd name="connsiteX4564" fmla="*/ 4635770 w 5890422"/>
              <a:gd name="connsiteY4564" fmla="*/ 708183 h 1458849"/>
              <a:gd name="connsiteX4565" fmla="*/ 4635770 w 5890422"/>
              <a:gd name="connsiteY4565" fmla="*/ 714984 h 1458849"/>
              <a:gd name="connsiteX4566" fmla="*/ 4571562 w 5890422"/>
              <a:gd name="connsiteY4566" fmla="*/ 714984 h 1458849"/>
              <a:gd name="connsiteX4567" fmla="*/ 4571562 w 5890422"/>
              <a:gd name="connsiteY4567" fmla="*/ 761590 h 1458849"/>
              <a:gd name="connsiteX4568" fmla="*/ 4650572 w 5890422"/>
              <a:gd name="connsiteY4568" fmla="*/ 761590 h 1458849"/>
              <a:gd name="connsiteX4569" fmla="*/ 4650572 w 5890422"/>
              <a:gd name="connsiteY4569" fmla="*/ 768591 h 1458849"/>
              <a:gd name="connsiteX4570" fmla="*/ 4571562 w 5890422"/>
              <a:gd name="connsiteY4570" fmla="*/ 768591 h 1458849"/>
              <a:gd name="connsiteX4571" fmla="*/ 4571562 w 5890422"/>
              <a:gd name="connsiteY4571" fmla="*/ 818397 h 1458849"/>
              <a:gd name="connsiteX4572" fmla="*/ 4564762 w 5890422"/>
              <a:gd name="connsiteY4572" fmla="*/ 818397 h 1458849"/>
              <a:gd name="connsiteX4573" fmla="*/ 4564762 w 5890422"/>
              <a:gd name="connsiteY4573" fmla="*/ 768591 h 1458849"/>
              <a:gd name="connsiteX4574" fmla="*/ 4472750 w 5890422"/>
              <a:gd name="connsiteY4574" fmla="*/ 768591 h 1458849"/>
              <a:gd name="connsiteX4575" fmla="*/ 4472750 w 5890422"/>
              <a:gd name="connsiteY4575" fmla="*/ 761590 h 1458849"/>
              <a:gd name="connsiteX4576" fmla="*/ 4504554 w 5890422"/>
              <a:gd name="connsiteY4576" fmla="*/ 761590 h 1458849"/>
              <a:gd name="connsiteX4577" fmla="*/ 4504554 w 5890422"/>
              <a:gd name="connsiteY4577" fmla="*/ 708183 h 1458849"/>
              <a:gd name="connsiteX4578" fmla="*/ 4564762 w 5890422"/>
              <a:gd name="connsiteY4578" fmla="*/ 708183 h 1458849"/>
              <a:gd name="connsiteX4579" fmla="*/ 4564762 w 5890422"/>
              <a:gd name="connsiteY4579" fmla="*/ 666778 h 1458849"/>
              <a:gd name="connsiteX4580" fmla="*/ 4512955 w 5890422"/>
              <a:gd name="connsiteY4580" fmla="*/ 666778 h 1458849"/>
              <a:gd name="connsiteX4581" fmla="*/ 4497553 w 5890422"/>
              <a:gd name="connsiteY4581" fmla="*/ 690281 h 1458849"/>
              <a:gd name="connsiteX4582" fmla="*/ 4479750 w 5890422"/>
              <a:gd name="connsiteY4582" fmla="*/ 711984 h 1458849"/>
              <a:gd name="connsiteX4583" fmla="*/ 4475150 w 5890422"/>
              <a:gd name="connsiteY4583" fmla="*/ 706183 h 1458849"/>
              <a:gd name="connsiteX4584" fmla="*/ 4488752 w 5890422"/>
              <a:gd name="connsiteY4584" fmla="*/ 690381 h 1458849"/>
              <a:gd name="connsiteX4585" fmla="*/ 4501154 w 5890422"/>
              <a:gd name="connsiteY4585" fmla="*/ 673079 h 1458849"/>
              <a:gd name="connsiteX4586" fmla="*/ 4511754 w 5890422"/>
              <a:gd name="connsiteY4586" fmla="*/ 655077 h 1458849"/>
              <a:gd name="connsiteX4587" fmla="*/ 4520156 w 5890422"/>
              <a:gd name="connsiteY4587" fmla="*/ 637174 h 1458849"/>
              <a:gd name="connsiteX4588" fmla="*/ 3338560 w 5890422"/>
              <a:gd name="connsiteY4588" fmla="*/ 460143 h 1458849"/>
              <a:gd name="connsiteX4589" fmla="*/ 3338760 w 5890422"/>
              <a:gd name="connsiteY4589" fmla="*/ 464743 h 1458849"/>
              <a:gd name="connsiteX4590" fmla="*/ 3338960 w 5890422"/>
              <a:gd name="connsiteY4590" fmla="*/ 467544 h 1458849"/>
              <a:gd name="connsiteX4591" fmla="*/ 3320758 w 5890422"/>
              <a:gd name="connsiteY4591" fmla="*/ 471444 h 1458849"/>
              <a:gd name="connsiteX4592" fmla="*/ 3299756 w 5890422"/>
              <a:gd name="connsiteY4592" fmla="*/ 475445 h 1458849"/>
              <a:gd name="connsiteX4593" fmla="*/ 3278553 w 5890422"/>
              <a:gd name="connsiteY4593" fmla="*/ 479045 h 1458849"/>
              <a:gd name="connsiteX4594" fmla="*/ 3259750 w 5890422"/>
              <a:gd name="connsiteY4594" fmla="*/ 481945 h 1458849"/>
              <a:gd name="connsiteX4595" fmla="*/ 3258750 w 5890422"/>
              <a:gd name="connsiteY4595" fmla="*/ 475145 h 1458849"/>
              <a:gd name="connsiteX4596" fmla="*/ 3277153 w 5890422"/>
              <a:gd name="connsiteY4596" fmla="*/ 472144 h 1458849"/>
              <a:gd name="connsiteX4597" fmla="*/ 3298355 w 5890422"/>
              <a:gd name="connsiteY4597" fmla="*/ 468344 h 1458849"/>
              <a:gd name="connsiteX4598" fmla="*/ 3319658 w 5890422"/>
              <a:gd name="connsiteY4598" fmla="*/ 464243 h 1458849"/>
              <a:gd name="connsiteX4599" fmla="*/ 3338560 w 5890422"/>
              <a:gd name="connsiteY4599" fmla="*/ 460143 h 1458849"/>
              <a:gd name="connsiteX4600" fmla="*/ 4980938 w 5890422"/>
              <a:gd name="connsiteY4600" fmla="*/ 458943 h 1458849"/>
              <a:gd name="connsiteX4601" fmla="*/ 4987138 w 5890422"/>
              <a:gd name="connsiteY4601" fmla="*/ 459343 h 1458849"/>
              <a:gd name="connsiteX4602" fmla="*/ 4987138 w 5890422"/>
              <a:gd name="connsiteY4602" fmla="*/ 476345 h 1458849"/>
              <a:gd name="connsiteX4603" fmla="*/ 4989538 w 5890422"/>
              <a:gd name="connsiteY4603" fmla="*/ 485746 h 1458849"/>
              <a:gd name="connsiteX4604" fmla="*/ 4999540 w 5890422"/>
              <a:gd name="connsiteY4604" fmla="*/ 488546 h 1458849"/>
              <a:gd name="connsiteX4605" fmla="*/ 5034744 w 5890422"/>
              <a:gd name="connsiteY4605" fmla="*/ 488546 h 1458849"/>
              <a:gd name="connsiteX4606" fmla="*/ 5042144 w 5890422"/>
              <a:gd name="connsiteY4606" fmla="*/ 487746 h 1458849"/>
              <a:gd name="connsiteX4607" fmla="*/ 5046445 w 5890422"/>
              <a:gd name="connsiteY4607" fmla="*/ 485846 h 1458849"/>
              <a:gd name="connsiteX4608" fmla="*/ 5048746 w 5890422"/>
              <a:gd name="connsiteY4608" fmla="*/ 482346 h 1458849"/>
              <a:gd name="connsiteX4609" fmla="*/ 5050346 w 5890422"/>
              <a:gd name="connsiteY4609" fmla="*/ 476545 h 1458849"/>
              <a:gd name="connsiteX4610" fmla="*/ 5051246 w 5890422"/>
              <a:gd name="connsiteY4610" fmla="*/ 469144 h 1458849"/>
              <a:gd name="connsiteX4611" fmla="*/ 5051946 w 5890422"/>
              <a:gd name="connsiteY4611" fmla="*/ 461143 h 1458849"/>
              <a:gd name="connsiteX4612" fmla="*/ 5057946 w 5890422"/>
              <a:gd name="connsiteY4612" fmla="*/ 463143 h 1458849"/>
              <a:gd name="connsiteX4613" fmla="*/ 5057046 w 5890422"/>
              <a:gd name="connsiteY4613" fmla="*/ 471144 h 1458849"/>
              <a:gd name="connsiteX4614" fmla="*/ 5055947 w 5890422"/>
              <a:gd name="connsiteY4614" fmla="*/ 478345 h 1458849"/>
              <a:gd name="connsiteX4615" fmla="*/ 5053946 w 5890422"/>
              <a:gd name="connsiteY4615" fmla="*/ 485846 h 1458849"/>
              <a:gd name="connsiteX4616" fmla="*/ 5050646 w 5890422"/>
              <a:gd name="connsiteY4616" fmla="*/ 490447 h 1458849"/>
              <a:gd name="connsiteX4617" fmla="*/ 5044945 w 5890422"/>
              <a:gd name="connsiteY4617" fmla="*/ 493047 h 1458849"/>
              <a:gd name="connsiteX4618" fmla="*/ 5035744 w 5890422"/>
              <a:gd name="connsiteY4618" fmla="*/ 494147 h 1458849"/>
              <a:gd name="connsiteX4619" fmla="*/ 4998339 w 5890422"/>
              <a:gd name="connsiteY4619" fmla="*/ 494147 h 1458849"/>
              <a:gd name="connsiteX4620" fmla="*/ 4984738 w 5890422"/>
              <a:gd name="connsiteY4620" fmla="*/ 490347 h 1458849"/>
              <a:gd name="connsiteX4621" fmla="*/ 4980938 w 5890422"/>
              <a:gd name="connsiteY4621" fmla="*/ 477945 h 1458849"/>
              <a:gd name="connsiteX4622" fmla="*/ 704212 w 5890422"/>
              <a:gd name="connsiteY4622" fmla="*/ 458943 h 1458849"/>
              <a:gd name="connsiteX4623" fmla="*/ 710413 w 5890422"/>
              <a:gd name="connsiteY4623" fmla="*/ 459343 h 1458849"/>
              <a:gd name="connsiteX4624" fmla="*/ 710413 w 5890422"/>
              <a:gd name="connsiteY4624" fmla="*/ 476345 h 1458849"/>
              <a:gd name="connsiteX4625" fmla="*/ 712813 w 5890422"/>
              <a:gd name="connsiteY4625" fmla="*/ 485746 h 1458849"/>
              <a:gd name="connsiteX4626" fmla="*/ 722815 w 5890422"/>
              <a:gd name="connsiteY4626" fmla="*/ 488546 h 1458849"/>
              <a:gd name="connsiteX4627" fmla="*/ 758019 w 5890422"/>
              <a:gd name="connsiteY4627" fmla="*/ 488546 h 1458849"/>
              <a:gd name="connsiteX4628" fmla="*/ 765420 w 5890422"/>
              <a:gd name="connsiteY4628" fmla="*/ 487746 h 1458849"/>
              <a:gd name="connsiteX4629" fmla="*/ 769720 w 5890422"/>
              <a:gd name="connsiteY4629" fmla="*/ 485846 h 1458849"/>
              <a:gd name="connsiteX4630" fmla="*/ 772021 w 5890422"/>
              <a:gd name="connsiteY4630" fmla="*/ 482346 h 1458849"/>
              <a:gd name="connsiteX4631" fmla="*/ 773621 w 5890422"/>
              <a:gd name="connsiteY4631" fmla="*/ 476545 h 1458849"/>
              <a:gd name="connsiteX4632" fmla="*/ 774521 w 5890422"/>
              <a:gd name="connsiteY4632" fmla="*/ 469144 h 1458849"/>
              <a:gd name="connsiteX4633" fmla="*/ 775221 w 5890422"/>
              <a:gd name="connsiteY4633" fmla="*/ 461143 h 1458849"/>
              <a:gd name="connsiteX4634" fmla="*/ 781222 w 5890422"/>
              <a:gd name="connsiteY4634" fmla="*/ 463143 h 1458849"/>
              <a:gd name="connsiteX4635" fmla="*/ 780322 w 5890422"/>
              <a:gd name="connsiteY4635" fmla="*/ 471144 h 1458849"/>
              <a:gd name="connsiteX4636" fmla="*/ 779222 w 5890422"/>
              <a:gd name="connsiteY4636" fmla="*/ 478345 h 1458849"/>
              <a:gd name="connsiteX4637" fmla="*/ 777221 w 5890422"/>
              <a:gd name="connsiteY4637" fmla="*/ 485846 h 1458849"/>
              <a:gd name="connsiteX4638" fmla="*/ 773921 w 5890422"/>
              <a:gd name="connsiteY4638" fmla="*/ 490447 h 1458849"/>
              <a:gd name="connsiteX4639" fmla="*/ 768220 w 5890422"/>
              <a:gd name="connsiteY4639" fmla="*/ 493047 h 1458849"/>
              <a:gd name="connsiteX4640" fmla="*/ 759019 w 5890422"/>
              <a:gd name="connsiteY4640" fmla="*/ 494147 h 1458849"/>
              <a:gd name="connsiteX4641" fmla="*/ 721614 w 5890422"/>
              <a:gd name="connsiteY4641" fmla="*/ 494147 h 1458849"/>
              <a:gd name="connsiteX4642" fmla="*/ 708013 w 5890422"/>
              <a:gd name="connsiteY4642" fmla="*/ 490347 h 1458849"/>
              <a:gd name="connsiteX4643" fmla="*/ 704212 w 5890422"/>
              <a:gd name="connsiteY4643" fmla="*/ 477945 h 1458849"/>
              <a:gd name="connsiteX4644" fmla="*/ 4517555 w 5890422"/>
              <a:gd name="connsiteY4644" fmla="*/ 458143 h 1458849"/>
              <a:gd name="connsiteX4645" fmla="*/ 4526556 w 5890422"/>
              <a:gd name="connsiteY4645" fmla="*/ 458143 h 1458849"/>
              <a:gd name="connsiteX4646" fmla="*/ 4524656 w 5890422"/>
              <a:gd name="connsiteY4646" fmla="*/ 471444 h 1458849"/>
              <a:gd name="connsiteX4647" fmla="*/ 4519856 w 5890422"/>
              <a:gd name="connsiteY4647" fmla="*/ 484346 h 1458849"/>
              <a:gd name="connsiteX4648" fmla="*/ 4513355 w 5890422"/>
              <a:gd name="connsiteY4648" fmla="*/ 496247 h 1458849"/>
              <a:gd name="connsiteX4649" fmla="*/ 4506354 w 5890422"/>
              <a:gd name="connsiteY4649" fmla="*/ 506349 h 1458849"/>
              <a:gd name="connsiteX4650" fmla="*/ 4498553 w 5890422"/>
              <a:gd name="connsiteY4650" fmla="*/ 506349 h 1458849"/>
              <a:gd name="connsiteX4651" fmla="*/ 4512555 w 5890422"/>
              <a:gd name="connsiteY4651" fmla="*/ 481245 h 1458849"/>
              <a:gd name="connsiteX4652" fmla="*/ 4517555 w 5890422"/>
              <a:gd name="connsiteY4652" fmla="*/ 458143 h 1458849"/>
              <a:gd name="connsiteX4653" fmla="*/ 2479205 w 5890422"/>
              <a:gd name="connsiteY4653" fmla="*/ 458143 h 1458849"/>
              <a:gd name="connsiteX4654" fmla="*/ 2488207 w 5890422"/>
              <a:gd name="connsiteY4654" fmla="*/ 458143 h 1458849"/>
              <a:gd name="connsiteX4655" fmla="*/ 2486306 w 5890422"/>
              <a:gd name="connsiteY4655" fmla="*/ 471444 h 1458849"/>
              <a:gd name="connsiteX4656" fmla="*/ 2481506 w 5890422"/>
              <a:gd name="connsiteY4656" fmla="*/ 484346 h 1458849"/>
              <a:gd name="connsiteX4657" fmla="*/ 2475005 w 5890422"/>
              <a:gd name="connsiteY4657" fmla="*/ 496247 h 1458849"/>
              <a:gd name="connsiteX4658" fmla="*/ 2468004 w 5890422"/>
              <a:gd name="connsiteY4658" fmla="*/ 506349 h 1458849"/>
              <a:gd name="connsiteX4659" fmla="*/ 2460203 w 5890422"/>
              <a:gd name="connsiteY4659" fmla="*/ 506349 h 1458849"/>
              <a:gd name="connsiteX4660" fmla="*/ 2474105 w 5890422"/>
              <a:gd name="connsiteY4660" fmla="*/ 481245 h 1458849"/>
              <a:gd name="connsiteX4661" fmla="*/ 2479205 w 5890422"/>
              <a:gd name="connsiteY4661" fmla="*/ 458143 h 1458849"/>
              <a:gd name="connsiteX4662" fmla="*/ 1050456 w 5890422"/>
              <a:gd name="connsiteY4662" fmla="*/ 458143 h 1458849"/>
              <a:gd name="connsiteX4663" fmla="*/ 1059457 w 5890422"/>
              <a:gd name="connsiteY4663" fmla="*/ 458143 h 1458849"/>
              <a:gd name="connsiteX4664" fmla="*/ 1057556 w 5890422"/>
              <a:gd name="connsiteY4664" fmla="*/ 471444 h 1458849"/>
              <a:gd name="connsiteX4665" fmla="*/ 1052756 w 5890422"/>
              <a:gd name="connsiteY4665" fmla="*/ 484346 h 1458849"/>
              <a:gd name="connsiteX4666" fmla="*/ 1046255 w 5890422"/>
              <a:gd name="connsiteY4666" fmla="*/ 496247 h 1458849"/>
              <a:gd name="connsiteX4667" fmla="*/ 1039254 w 5890422"/>
              <a:gd name="connsiteY4667" fmla="*/ 506349 h 1458849"/>
              <a:gd name="connsiteX4668" fmla="*/ 1031453 w 5890422"/>
              <a:gd name="connsiteY4668" fmla="*/ 506349 h 1458849"/>
              <a:gd name="connsiteX4669" fmla="*/ 1045355 w 5890422"/>
              <a:gd name="connsiteY4669" fmla="*/ 481245 h 1458849"/>
              <a:gd name="connsiteX4670" fmla="*/ 1050456 w 5890422"/>
              <a:gd name="connsiteY4670" fmla="*/ 458143 h 1458849"/>
              <a:gd name="connsiteX4671" fmla="*/ 5349906 w 5890422"/>
              <a:gd name="connsiteY4671" fmla="*/ 442541 h 1458849"/>
              <a:gd name="connsiteX4672" fmla="*/ 5359808 w 5890422"/>
              <a:gd name="connsiteY4672" fmla="*/ 450842 h 1458849"/>
              <a:gd name="connsiteX4673" fmla="*/ 5371410 w 5890422"/>
              <a:gd name="connsiteY4673" fmla="*/ 461143 h 1458849"/>
              <a:gd name="connsiteX4674" fmla="*/ 5382911 w 5890422"/>
              <a:gd name="connsiteY4674" fmla="*/ 471944 h 1458849"/>
              <a:gd name="connsiteX4675" fmla="*/ 5392712 w 5890422"/>
              <a:gd name="connsiteY4675" fmla="*/ 481546 h 1458849"/>
              <a:gd name="connsiteX4676" fmla="*/ 5387912 w 5890422"/>
              <a:gd name="connsiteY4676" fmla="*/ 486946 h 1458849"/>
              <a:gd name="connsiteX4677" fmla="*/ 5378411 w 5890422"/>
              <a:gd name="connsiteY4677" fmla="*/ 477245 h 1458849"/>
              <a:gd name="connsiteX4678" fmla="*/ 5367409 w 5890422"/>
              <a:gd name="connsiteY4678" fmla="*/ 466744 h 1458849"/>
              <a:gd name="connsiteX4679" fmla="*/ 5356208 w 5890422"/>
              <a:gd name="connsiteY4679" fmla="*/ 456643 h 1458849"/>
              <a:gd name="connsiteX4680" fmla="*/ 5346307 w 5890422"/>
              <a:gd name="connsiteY4680" fmla="*/ 448341 h 1458849"/>
              <a:gd name="connsiteX4681" fmla="*/ 3994166 w 5890422"/>
              <a:gd name="connsiteY4681" fmla="*/ 440140 h 1458849"/>
              <a:gd name="connsiteX4682" fmla="*/ 4000967 w 5890422"/>
              <a:gd name="connsiteY4682" fmla="*/ 447341 h 1458849"/>
              <a:gd name="connsiteX4683" fmla="*/ 4008568 w 5890422"/>
              <a:gd name="connsiteY4683" fmla="*/ 455642 h 1458849"/>
              <a:gd name="connsiteX4684" fmla="*/ 4016069 w 5890422"/>
              <a:gd name="connsiteY4684" fmla="*/ 464143 h 1458849"/>
              <a:gd name="connsiteX4685" fmla="*/ 4022570 w 5890422"/>
              <a:gd name="connsiteY4685" fmla="*/ 471944 h 1458849"/>
              <a:gd name="connsiteX4686" fmla="*/ 4018169 w 5890422"/>
              <a:gd name="connsiteY4686" fmla="*/ 475945 h 1458849"/>
              <a:gd name="connsiteX4687" fmla="*/ 4011868 w 5890422"/>
              <a:gd name="connsiteY4687" fmla="*/ 467944 h 1458849"/>
              <a:gd name="connsiteX4688" fmla="*/ 4004667 w 5890422"/>
              <a:gd name="connsiteY4688" fmla="*/ 459543 h 1458849"/>
              <a:gd name="connsiteX4689" fmla="*/ 3997266 w 5890422"/>
              <a:gd name="connsiteY4689" fmla="*/ 451442 h 1458849"/>
              <a:gd name="connsiteX4690" fmla="*/ 3990166 w 5890422"/>
              <a:gd name="connsiteY4690" fmla="*/ 444341 h 1458849"/>
              <a:gd name="connsiteX4691" fmla="*/ 3971163 w 5890422"/>
              <a:gd name="connsiteY4691" fmla="*/ 439540 h 1458849"/>
              <a:gd name="connsiteX4692" fmla="*/ 3975964 w 5890422"/>
              <a:gd name="connsiteY4692" fmla="*/ 442941 h 1458849"/>
              <a:gd name="connsiteX4693" fmla="*/ 3962962 w 5890422"/>
              <a:gd name="connsiteY4693" fmla="*/ 460843 h 1458849"/>
              <a:gd name="connsiteX4694" fmla="*/ 3947360 w 5890422"/>
              <a:gd name="connsiteY4694" fmla="*/ 476945 h 1458849"/>
              <a:gd name="connsiteX4695" fmla="*/ 3943160 w 5890422"/>
              <a:gd name="connsiteY4695" fmla="*/ 472344 h 1458849"/>
              <a:gd name="connsiteX4696" fmla="*/ 3958462 w 5890422"/>
              <a:gd name="connsiteY4696" fmla="*/ 456643 h 1458849"/>
              <a:gd name="connsiteX4697" fmla="*/ 3971163 w 5890422"/>
              <a:gd name="connsiteY4697" fmla="*/ 439540 h 1458849"/>
              <a:gd name="connsiteX4698" fmla="*/ 4986338 w 5890422"/>
              <a:gd name="connsiteY4698" fmla="*/ 434740 h 1458849"/>
              <a:gd name="connsiteX4699" fmla="*/ 4985638 w 5890422"/>
              <a:gd name="connsiteY4699" fmla="*/ 442441 h 1458849"/>
              <a:gd name="connsiteX4700" fmla="*/ 4983937 w 5890422"/>
              <a:gd name="connsiteY4700" fmla="*/ 449541 h 1458849"/>
              <a:gd name="connsiteX4701" fmla="*/ 5030944 w 5890422"/>
              <a:gd name="connsiteY4701" fmla="*/ 449541 h 1458849"/>
              <a:gd name="connsiteX4702" fmla="*/ 5030944 w 5890422"/>
              <a:gd name="connsiteY4702" fmla="*/ 434740 h 1458849"/>
              <a:gd name="connsiteX4703" fmla="*/ 4935932 w 5890422"/>
              <a:gd name="connsiteY4703" fmla="*/ 434740 h 1458849"/>
              <a:gd name="connsiteX4704" fmla="*/ 4935932 w 5890422"/>
              <a:gd name="connsiteY4704" fmla="*/ 449541 h 1458849"/>
              <a:gd name="connsiteX4705" fmla="*/ 4977336 w 5890422"/>
              <a:gd name="connsiteY4705" fmla="*/ 449541 h 1458849"/>
              <a:gd name="connsiteX4706" fmla="*/ 4979537 w 5890422"/>
              <a:gd name="connsiteY4706" fmla="*/ 442441 h 1458849"/>
              <a:gd name="connsiteX4707" fmla="*/ 4980337 w 5890422"/>
              <a:gd name="connsiteY4707" fmla="*/ 434740 h 1458849"/>
              <a:gd name="connsiteX4708" fmla="*/ 709613 w 5890422"/>
              <a:gd name="connsiteY4708" fmla="*/ 434740 h 1458849"/>
              <a:gd name="connsiteX4709" fmla="*/ 708913 w 5890422"/>
              <a:gd name="connsiteY4709" fmla="*/ 442441 h 1458849"/>
              <a:gd name="connsiteX4710" fmla="*/ 707213 w 5890422"/>
              <a:gd name="connsiteY4710" fmla="*/ 449541 h 1458849"/>
              <a:gd name="connsiteX4711" fmla="*/ 754219 w 5890422"/>
              <a:gd name="connsiteY4711" fmla="*/ 449541 h 1458849"/>
              <a:gd name="connsiteX4712" fmla="*/ 754219 w 5890422"/>
              <a:gd name="connsiteY4712" fmla="*/ 434740 h 1458849"/>
              <a:gd name="connsiteX4713" fmla="*/ 659207 w 5890422"/>
              <a:gd name="connsiteY4713" fmla="*/ 434740 h 1458849"/>
              <a:gd name="connsiteX4714" fmla="*/ 659207 w 5890422"/>
              <a:gd name="connsiteY4714" fmla="*/ 449541 h 1458849"/>
              <a:gd name="connsiteX4715" fmla="*/ 700612 w 5890422"/>
              <a:gd name="connsiteY4715" fmla="*/ 449541 h 1458849"/>
              <a:gd name="connsiteX4716" fmla="*/ 702812 w 5890422"/>
              <a:gd name="connsiteY4716" fmla="*/ 442441 h 1458849"/>
              <a:gd name="connsiteX4717" fmla="*/ 703612 w 5890422"/>
              <a:gd name="connsiteY4717" fmla="*/ 434740 h 1458849"/>
              <a:gd name="connsiteX4718" fmla="*/ 2910383 w 5890422"/>
              <a:gd name="connsiteY4718" fmla="*/ 432739 h 1458849"/>
              <a:gd name="connsiteX4719" fmla="*/ 2910383 w 5890422"/>
              <a:gd name="connsiteY4719" fmla="*/ 465943 h 1458849"/>
              <a:gd name="connsiteX4720" fmla="*/ 2966990 w 5890422"/>
              <a:gd name="connsiteY4720" fmla="*/ 465943 h 1458849"/>
              <a:gd name="connsiteX4721" fmla="*/ 2966990 w 5890422"/>
              <a:gd name="connsiteY4721" fmla="*/ 432739 h 1458849"/>
              <a:gd name="connsiteX4722" fmla="*/ 1921012 w 5890422"/>
              <a:gd name="connsiteY4722" fmla="*/ 428539 h 1458849"/>
              <a:gd name="connsiteX4723" fmla="*/ 1921012 w 5890422"/>
              <a:gd name="connsiteY4723" fmla="*/ 478945 h 1458849"/>
              <a:gd name="connsiteX4724" fmla="*/ 1982620 w 5890422"/>
              <a:gd name="connsiteY4724" fmla="*/ 478945 h 1458849"/>
              <a:gd name="connsiteX4725" fmla="*/ 1982620 w 5890422"/>
              <a:gd name="connsiteY4725" fmla="*/ 428539 h 1458849"/>
              <a:gd name="connsiteX4726" fmla="*/ 2903982 w 5890422"/>
              <a:gd name="connsiteY4726" fmla="*/ 426339 h 1458849"/>
              <a:gd name="connsiteX4727" fmla="*/ 2973591 w 5890422"/>
              <a:gd name="connsiteY4727" fmla="*/ 426339 h 1458849"/>
              <a:gd name="connsiteX4728" fmla="*/ 2973591 w 5890422"/>
              <a:gd name="connsiteY4728" fmla="*/ 472344 h 1458849"/>
              <a:gd name="connsiteX4729" fmla="*/ 2903982 w 5890422"/>
              <a:gd name="connsiteY4729" fmla="*/ 472344 h 1458849"/>
              <a:gd name="connsiteX4730" fmla="*/ 5506927 w 5890422"/>
              <a:gd name="connsiteY4730" fmla="*/ 425139 h 1458849"/>
              <a:gd name="connsiteX4731" fmla="*/ 5662546 w 5890422"/>
              <a:gd name="connsiteY4731" fmla="*/ 425139 h 1458849"/>
              <a:gd name="connsiteX4732" fmla="*/ 5662546 w 5890422"/>
              <a:gd name="connsiteY4732" fmla="*/ 431739 h 1458849"/>
              <a:gd name="connsiteX4733" fmla="*/ 5578336 w 5890422"/>
              <a:gd name="connsiteY4733" fmla="*/ 431739 h 1458849"/>
              <a:gd name="connsiteX4734" fmla="*/ 5568934 w 5890422"/>
              <a:gd name="connsiteY4734" fmla="*/ 444741 h 1458849"/>
              <a:gd name="connsiteX4735" fmla="*/ 5557733 w 5890422"/>
              <a:gd name="connsiteY4735" fmla="*/ 458143 h 1458849"/>
              <a:gd name="connsiteX4736" fmla="*/ 5545932 w 5890422"/>
              <a:gd name="connsiteY4736" fmla="*/ 470644 h 1458849"/>
              <a:gd name="connsiteX4737" fmla="*/ 5534530 w 5890422"/>
              <a:gd name="connsiteY4737" fmla="*/ 480945 h 1458849"/>
              <a:gd name="connsiteX4738" fmla="*/ 5545332 w 5890422"/>
              <a:gd name="connsiteY4738" fmla="*/ 480545 h 1458849"/>
              <a:gd name="connsiteX4739" fmla="*/ 5561234 w 5890422"/>
              <a:gd name="connsiteY4739" fmla="*/ 480045 h 1458849"/>
              <a:gd name="connsiteX4740" fmla="*/ 5579936 w 5890422"/>
              <a:gd name="connsiteY4740" fmla="*/ 479445 h 1458849"/>
              <a:gd name="connsiteX4741" fmla="*/ 5598938 w 5890422"/>
              <a:gd name="connsiteY4741" fmla="*/ 478945 h 1458849"/>
              <a:gd name="connsiteX4742" fmla="*/ 5616140 w 5890422"/>
              <a:gd name="connsiteY4742" fmla="*/ 478445 h 1458849"/>
              <a:gd name="connsiteX4743" fmla="*/ 5629142 w 5890422"/>
              <a:gd name="connsiteY4743" fmla="*/ 477945 h 1458849"/>
              <a:gd name="connsiteX4744" fmla="*/ 5615940 w 5890422"/>
              <a:gd name="connsiteY4744" fmla="*/ 462143 h 1458849"/>
              <a:gd name="connsiteX4745" fmla="*/ 5604139 w 5890422"/>
              <a:gd name="connsiteY4745" fmla="*/ 449142 h 1458849"/>
              <a:gd name="connsiteX4746" fmla="*/ 5609140 w 5890422"/>
              <a:gd name="connsiteY4746" fmla="*/ 444741 h 1458849"/>
              <a:gd name="connsiteX4747" fmla="*/ 5619140 w 5890422"/>
              <a:gd name="connsiteY4747" fmla="*/ 455842 h 1458849"/>
              <a:gd name="connsiteX4748" fmla="*/ 5630442 w 5890422"/>
              <a:gd name="connsiteY4748" fmla="*/ 468944 h 1458849"/>
              <a:gd name="connsiteX4749" fmla="*/ 5641344 w 5890422"/>
              <a:gd name="connsiteY4749" fmla="*/ 482046 h 1458849"/>
              <a:gd name="connsiteX4750" fmla="*/ 5650144 w 5890422"/>
              <a:gd name="connsiteY4750" fmla="*/ 493147 h 1458849"/>
              <a:gd name="connsiteX4751" fmla="*/ 5644744 w 5890422"/>
              <a:gd name="connsiteY4751" fmla="*/ 498148 h 1458849"/>
              <a:gd name="connsiteX4752" fmla="*/ 5633943 w 5890422"/>
              <a:gd name="connsiteY4752" fmla="*/ 483946 h 1458849"/>
              <a:gd name="connsiteX4753" fmla="*/ 5621442 w 5890422"/>
              <a:gd name="connsiteY4753" fmla="*/ 484446 h 1458849"/>
              <a:gd name="connsiteX4754" fmla="*/ 5602239 w 5890422"/>
              <a:gd name="connsiteY4754" fmla="*/ 485146 h 1458849"/>
              <a:gd name="connsiteX4755" fmla="*/ 5579936 w 5890422"/>
              <a:gd name="connsiteY4755" fmla="*/ 485946 h 1458849"/>
              <a:gd name="connsiteX4756" fmla="*/ 5558233 w 5890422"/>
              <a:gd name="connsiteY4756" fmla="*/ 486746 h 1458849"/>
              <a:gd name="connsiteX4757" fmla="*/ 5540631 w 5890422"/>
              <a:gd name="connsiteY4757" fmla="*/ 487446 h 1458849"/>
              <a:gd name="connsiteX4758" fmla="*/ 5530730 w 5890422"/>
              <a:gd name="connsiteY4758" fmla="*/ 487946 h 1458849"/>
              <a:gd name="connsiteX4759" fmla="*/ 5525328 w 5890422"/>
              <a:gd name="connsiteY4759" fmla="*/ 488346 h 1458849"/>
              <a:gd name="connsiteX4760" fmla="*/ 5518728 w 5890422"/>
              <a:gd name="connsiteY4760" fmla="*/ 489146 h 1458849"/>
              <a:gd name="connsiteX4761" fmla="*/ 5517328 w 5890422"/>
              <a:gd name="connsiteY4761" fmla="*/ 482546 h 1458849"/>
              <a:gd name="connsiteX4762" fmla="*/ 5523428 w 5890422"/>
              <a:gd name="connsiteY4762" fmla="*/ 480845 h 1458849"/>
              <a:gd name="connsiteX4763" fmla="*/ 5526729 w 5890422"/>
              <a:gd name="connsiteY4763" fmla="*/ 479145 h 1458849"/>
              <a:gd name="connsiteX4764" fmla="*/ 5537430 w 5890422"/>
              <a:gd name="connsiteY4764" fmla="*/ 469544 h 1458849"/>
              <a:gd name="connsiteX4765" fmla="*/ 5548932 w 5890422"/>
              <a:gd name="connsiteY4765" fmla="*/ 457543 h 1458849"/>
              <a:gd name="connsiteX4766" fmla="*/ 5560134 w 5890422"/>
              <a:gd name="connsiteY4766" fmla="*/ 444441 h 1458849"/>
              <a:gd name="connsiteX4767" fmla="*/ 5569734 w 5890422"/>
              <a:gd name="connsiteY4767" fmla="*/ 431739 h 1458849"/>
              <a:gd name="connsiteX4768" fmla="*/ 5506927 w 5890422"/>
              <a:gd name="connsiteY4768" fmla="*/ 431739 h 1458849"/>
              <a:gd name="connsiteX4769" fmla="*/ 2673354 w 5890422"/>
              <a:gd name="connsiteY4769" fmla="*/ 424538 h 1458849"/>
              <a:gd name="connsiteX4770" fmla="*/ 2673354 w 5890422"/>
              <a:gd name="connsiteY4770" fmla="*/ 466344 h 1458849"/>
              <a:gd name="connsiteX4771" fmla="*/ 2717959 w 5890422"/>
              <a:gd name="connsiteY4771" fmla="*/ 458943 h 1458849"/>
              <a:gd name="connsiteX4772" fmla="*/ 2717959 w 5890422"/>
              <a:gd name="connsiteY4772" fmla="*/ 424538 h 1458849"/>
              <a:gd name="connsiteX4773" fmla="*/ 1914211 w 5890422"/>
              <a:gd name="connsiteY4773" fmla="*/ 422138 h 1458849"/>
              <a:gd name="connsiteX4774" fmla="*/ 1989220 w 5890422"/>
              <a:gd name="connsiteY4774" fmla="*/ 422138 h 1458849"/>
              <a:gd name="connsiteX4775" fmla="*/ 1989220 w 5890422"/>
              <a:gd name="connsiteY4775" fmla="*/ 498148 h 1458849"/>
              <a:gd name="connsiteX4776" fmla="*/ 1982620 w 5890422"/>
              <a:gd name="connsiteY4776" fmla="*/ 498148 h 1458849"/>
              <a:gd name="connsiteX4777" fmla="*/ 1982620 w 5890422"/>
              <a:gd name="connsiteY4777" fmla="*/ 485546 h 1458849"/>
              <a:gd name="connsiteX4778" fmla="*/ 1921012 w 5890422"/>
              <a:gd name="connsiteY4778" fmla="*/ 485546 h 1458849"/>
              <a:gd name="connsiteX4779" fmla="*/ 1921012 w 5890422"/>
              <a:gd name="connsiteY4779" fmla="*/ 498148 h 1458849"/>
              <a:gd name="connsiteX4780" fmla="*/ 1914211 w 5890422"/>
              <a:gd name="connsiteY4780" fmla="*/ 498148 h 1458849"/>
              <a:gd name="connsiteX4781" fmla="*/ 1374820 w 5890422"/>
              <a:gd name="connsiteY4781" fmla="*/ 416538 h 1458849"/>
              <a:gd name="connsiteX4782" fmla="*/ 1379221 w 5890422"/>
              <a:gd name="connsiteY4782" fmla="*/ 421338 h 1458849"/>
              <a:gd name="connsiteX4783" fmla="*/ 1371219 w 5890422"/>
              <a:gd name="connsiteY4783" fmla="*/ 429639 h 1458849"/>
              <a:gd name="connsiteX4784" fmla="*/ 1361618 w 5890422"/>
              <a:gd name="connsiteY4784" fmla="*/ 438640 h 1458849"/>
              <a:gd name="connsiteX4785" fmla="*/ 1351417 w 5890422"/>
              <a:gd name="connsiteY4785" fmla="*/ 447441 h 1458849"/>
              <a:gd name="connsiteX4786" fmla="*/ 1341816 w 5890422"/>
              <a:gd name="connsiteY4786" fmla="*/ 454942 h 1458849"/>
              <a:gd name="connsiteX4787" fmla="*/ 1337615 w 5890422"/>
              <a:gd name="connsiteY4787" fmla="*/ 449941 h 1458849"/>
              <a:gd name="connsiteX4788" fmla="*/ 1347217 w 5890422"/>
              <a:gd name="connsiteY4788" fmla="*/ 442441 h 1458849"/>
              <a:gd name="connsiteX4789" fmla="*/ 1357418 w 5890422"/>
              <a:gd name="connsiteY4789" fmla="*/ 433639 h 1458849"/>
              <a:gd name="connsiteX4790" fmla="*/ 1366919 w 5890422"/>
              <a:gd name="connsiteY4790" fmla="*/ 424638 h 1458849"/>
              <a:gd name="connsiteX4791" fmla="*/ 1374820 w 5890422"/>
              <a:gd name="connsiteY4791" fmla="*/ 416538 h 1458849"/>
              <a:gd name="connsiteX4792" fmla="*/ 1241003 w 5890422"/>
              <a:gd name="connsiteY4792" fmla="*/ 416538 h 1458849"/>
              <a:gd name="connsiteX4793" fmla="*/ 1249904 w 5890422"/>
              <a:gd name="connsiteY4793" fmla="*/ 423738 h 1458849"/>
              <a:gd name="connsiteX4794" fmla="*/ 1259806 w 5890422"/>
              <a:gd name="connsiteY4794" fmla="*/ 432440 h 1458849"/>
              <a:gd name="connsiteX4795" fmla="*/ 1269507 w 5890422"/>
              <a:gd name="connsiteY4795" fmla="*/ 441540 h 1458849"/>
              <a:gd name="connsiteX4796" fmla="*/ 1277808 w 5890422"/>
              <a:gd name="connsiteY4796" fmla="*/ 449941 h 1458849"/>
              <a:gd name="connsiteX4797" fmla="*/ 1273207 w 5890422"/>
              <a:gd name="connsiteY4797" fmla="*/ 454942 h 1458849"/>
              <a:gd name="connsiteX4798" fmla="*/ 1264506 w 5890422"/>
              <a:gd name="connsiteY4798" fmla="*/ 446141 h 1458849"/>
              <a:gd name="connsiteX4799" fmla="*/ 1254805 w 5890422"/>
              <a:gd name="connsiteY4799" fmla="*/ 437040 h 1458849"/>
              <a:gd name="connsiteX4800" fmla="*/ 1245104 w 5890422"/>
              <a:gd name="connsiteY4800" fmla="*/ 428539 h 1458849"/>
              <a:gd name="connsiteX4801" fmla="*/ 1236603 w 5890422"/>
              <a:gd name="connsiteY4801" fmla="*/ 421538 h 1458849"/>
              <a:gd name="connsiteX4802" fmla="*/ 155620 w 5890422"/>
              <a:gd name="connsiteY4802" fmla="*/ 416538 h 1458849"/>
              <a:gd name="connsiteX4803" fmla="*/ 160020 w 5890422"/>
              <a:gd name="connsiteY4803" fmla="*/ 421338 h 1458849"/>
              <a:gd name="connsiteX4804" fmla="*/ 152019 w 5890422"/>
              <a:gd name="connsiteY4804" fmla="*/ 429639 h 1458849"/>
              <a:gd name="connsiteX4805" fmla="*/ 142418 w 5890422"/>
              <a:gd name="connsiteY4805" fmla="*/ 438640 h 1458849"/>
              <a:gd name="connsiteX4806" fmla="*/ 132217 w 5890422"/>
              <a:gd name="connsiteY4806" fmla="*/ 447441 h 1458849"/>
              <a:gd name="connsiteX4807" fmla="*/ 122616 w 5890422"/>
              <a:gd name="connsiteY4807" fmla="*/ 454942 h 1458849"/>
              <a:gd name="connsiteX4808" fmla="*/ 118416 w 5890422"/>
              <a:gd name="connsiteY4808" fmla="*/ 449941 h 1458849"/>
              <a:gd name="connsiteX4809" fmla="*/ 128016 w 5890422"/>
              <a:gd name="connsiteY4809" fmla="*/ 442441 h 1458849"/>
              <a:gd name="connsiteX4810" fmla="*/ 138218 w 5890422"/>
              <a:gd name="connsiteY4810" fmla="*/ 433639 h 1458849"/>
              <a:gd name="connsiteX4811" fmla="*/ 147719 w 5890422"/>
              <a:gd name="connsiteY4811" fmla="*/ 424638 h 1458849"/>
              <a:gd name="connsiteX4812" fmla="*/ 155620 w 5890422"/>
              <a:gd name="connsiteY4812" fmla="*/ 416538 h 1458849"/>
              <a:gd name="connsiteX4813" fmla="*/ 21803 w 5890422"/>
              <a:gd name="connsiteY4813" fmla="*/ 416538 h 1458849"/>
              <a:gd name="connsiteX4814" fmla="*/ 30704 w 5890422"/>
              <a:gd name="connsiteY4814" fmla="*/ 423738 h 1458849"/>
              <a:gd name="connsiteX4815" fmla="*/ 40606 w 5890422"/>
              <a:gd name="connsiteY4815" fmla="*/ 432440 h 1458849"/>
              <a:gd name="connsiteX4816" fmla="*/ 50307 w 5890422"/>
              <a:gd name="connsiteY4816" fmla="*/ 441540 h 1458849"/>
              <a:gd name="connsiteX4817" fmla="*/ 58608 w 5890422"/>
              <a:gd name="connsiteY4817" fmla="*/ 449941 h 1458849"/>
              <a:gd name="connsiteX4818" fmla="*/ 54007 w 5890422"/>
              <a:gd name="connsiteY4818" fmla="*/ 454942 h 1458849"/>
              <a:gd name="connsiteX4819" fmla="*/ 45306 w 5890422"/>
              <a:gd name="connsiteY4819" fmla="*/ 446141 h 1458849"/>
              <a:gd name="connsiteX4820" fmla="*/ 35606 w 5890422"/>
              <a:gd name="connsiteY4820" fmla="*/ 437040 h 1458849"/>
              <a:gd name="connsiteX4821" fmla="*/ 25904 w 5890422"/>
              <a:gd name="connsiteY4821" fmla="*/ 428539 h 1458849"/>
              <a:gd name="connsiteX4822" fmla="*/ 17404 w 5890422"/>
              <a:gd name="connsiteY4822" fmla="*/ 421538 h 1458849"/>
              <a:gd name="connsiteX4823" fmla="*/ 4986338 w 5890422"/>
              <a:gd name="connsiteY4823" fmla="*/ 415337 h 1458849"/>
              <a:gd name="connsiteX4824" fmla="*/ 4986338 w 5890422"/>
              <a:gd name="connsiteY4824" fmla="*/ 429739 h 1458849"/>
              <a:gd name="connsiteX4825" fmla="*/ 5030944 w 5890422"/>
              <a:gd name="connsiteY4825" fmla="*/ 429739 h 1458849"/>
              <a:gd name="connsiteX4826" fmla="*/ 5030944 w 5890422"/>
              <a:gd name="connsiteY4826" fmla="*/ 415337 h 1458849"/>
              <a:gd name="connsiteX4827" fmla="*/ 4935932 w 5890422"/>
              <a:gd name="connsiteY4827" fmla="*/ 415337 h 1458849"/>
              <a:gd name="connsiteX4828" fmla="*/ 4935932 w 5890422"/>
              <a:gd name="connsiteY4828" fmla="*/ 429739 h 1458849"/>
              <a:gd name="connsiteX4829" fmla="*/ 4980337 w 5890422"/>
              <a:gd name="connsiteY4829" fmla="*/ 429739 h 1458849"/>
              <a:gd name="connsiteX4830" fmla="*/ 4980337 w 5890422"/>
              <a:gd name="connsiteY4830" fmla="*/ 415337 h 1458849"/>
              <a:gd name="connsiteX4831" fmla="*/ 709613 w 5890422"/>
              <a:gd name="connsiteY4831" fmla="*/ 415337 h 1458849"/>
              <a:gd name="connsiteX4832" fmla="*/ 709613 w 5890422"/>
              <a:gd name="connsiteY4832" fmla="*/ 429739 h 1458849"/>
              <a:gd name="connsiteX4833" fmla="*/ 754219 w 5890422"/>
              <a:gd name="connsiteY4833" fmla="*/ 429739 h 1458849"/>
              <a:gd name="connsiteX4834" fmla="*/ 754219 w 5890422"/>
              <a:gd name="connsiteY4834" fmla="*/ 415337 h 1458849"/>
              <a:gd name="connsiteX4835" fmla="*/ 659207 w 5890422"/>
              <a:gd name="connsiteY4835" fmla="*/ 415337 h 1458849"/>
              <a:gd name="connsiteX4836" fmla="*/ 659207 w 5890422"/>
              <a:gd name="connsiteY4836" fmla="*/ 429739 h 1458849"/>
              <a:gd name="connsiteX4837" fmla="*/ 703612 w 5890422"/>
              <a:gd name="connsiteY4837" fmla="*/ 429739 h 1458849"/>
              <a:gd name="connsiteX4838" fmla="*/ 703612 w 5890422"/>
              <a:gd name="connsiteY4838" fmla="*/ 415337 h 1458849"/>
              <a:gd name="connsiteX4839" fmla="*/ 3477178 w 5890422"/>
              <a:gd name="connsiteY4839" fmla="*/ 411737 h 1458849"/>
              <a:gd name="connsiteX4840" fmla="*/ 3477178 w 5890422"/>
              <a:gd name="connsiteY4840" fmla="*/ 472144 h 1458849"/>
              <a:gd name="connsiteX4841" fmla="*/ 3517583 w 5890422"/>
              <a:gd name="connsiteY4841" fmla="*/ 472144 h 1458849"/>
              <a:gd name="connsiteX4842" fmla="*/ 3517583 w 5890422"/>
              <a:gd name="connsiteY4842" fmla="*/ 411737 h 1458849"/>
              <a:gd name="connsiteX4843" fmla="*/ 1304611 w 5890422"/>
              <a:gd name="connsiteY4843" fmla="*/ 409336 h 1458849"/>
              <a:gd name="connsiteX4844" fmla="*/ 1311212 w 5890422"/>
              <a:gd name="connsiteY4844" fmla="*/ 409737 h 1458849"/>
              <a:gd name="connsiteX4845" fmla="*/ 1311212 w 5890422"/>
              <a:gd name="connsiteY4845" fmla="*/ 423938 h 1458849"/>
              <a:gd name="connsiteX4846" fmla="*/ 1311212 w 5890422"/>
              <a:gd name="connsiteY4846" fmla="*/ 426139 h 1458849"/>
              <a:gd name="connsiteX4847" fmla="*/ 1335815 w 5890422"/>
              <a:gd name="connsiteY4847" fmla="*/ 465244 h 1458849"/>
              <a:gd name="connsiteX4848" fmla="*/ 1396423 w 5890422"/>
              <a:gd name="connsiteY4848" fmla="*/ 491947 h 1458849"/>
              <a:gd name="connsiteX4849" fmla="*/ 1394422 w 5890422"/>
              <a:gd name="connsiteY4849" fmla="*/ 498548 h 1458849"/>
              <a:gd name="connsiteX4850" fmla="*/ 1337915 w 5890422"/>
              <a:gd name="connsiteY4850" fmla="*/ 474845 h 1458849"/>
              <a:gd name="connsiteX4851" fmla="*/ 1308412 w 5890422"/>
              <a:gd name="connsiteY4851" fmla="*/ 440740 h 1458849"/>
              <a:gd name="connsiteX4852" fmla="*/ 1280808 w 5890422"/>
              <a:gd name="connsiteY4852" fmla="*/ 473244 h 1458849"/>
              <a:gd name="connsiteX4853" fmla="*/ 1223001 w 5890422"/>
              <a:gd name="connsiteY4853" fmla="*/ 498748 h 1458849"/>
              <a:gd name="connsiteX4854" fmla="*/ 1220201 w 5890422"/>
              <a:gd name="connsiteY4854" fmla="*/ 492347 h 1458849"/>
              <a:gd name="connsiteX4855" fmla="*/ 1283808 w 5890422"/>
              <a:gd name="connsiteY4855" fmla="*/ 462743 h 1458849"/>
              <a:gd name="connsiteX4856" fmla="*/ 1304611 w 5890422"/>
              <a:gd name="connsiteY4856" fmla="*/ 423538 h 1458849"/>
              <a:gd name="connsiteX4857" fmla="*/ 85411 w 5890422"/>
              <a:gd name="connsiteY4857" fmla="*/ 409336 h 1458849"/>
              <a:gd name="connsiteX4858" fmla="*/ 92013 w 5890422"/>
              <a:gd name="connsiteY4858" fmla="*/ 409737 h 1458849"/>
              <a:gd name="connsiteX4859" fmla="*/ 92013 w 5890422"/>
              <a:gd name="connsiteY4859" fmla="*/ 423938 h 1458849"/>
              <a:gd name="connsiteX4860" fmla="*/ 92013 w 5890422"/>
              <a:gd name="connsiteY4860" fmla="*/ 426139 h 1458849"/>
              <a:gd name="connsiteX4861" fmla="*/ 116615 w 5890422"/>
              <a:gd name="connsiteY4861" fmla="*/ 465244 h 1458849"/>
              <a:gd name="connsiteX4862" fmla="*/ 177224 w 5890422"/>
              <a:gd name="connsiteY4862" fmla="*/ 491947 h 1458849"/>
              <a:gd name="connsiteX4863" fmla="*/ 175222 w 5890422"/>
              <a:gd name="connsiteY4863" fmla="*/ 498548 h 1458849"/>
              <a:gd name="connsiteX4864" fmla="*/ 118715 w 5890422"/>
              <a:gd name="connsiteY4864" fmla="*/ 474845 h 1458849"/>
              <a:gd name="connsiteX4865" fmla="*/ 89212 w 5890422"/>
              <a:gd name="connsiteY4865" fmla="*/ 440740 h 1458849"/>
              <a:gd name="connsiteX4866" fmla="*/ 61608 w 5890422"/>
              <a:gd name="connsiteY4866" fmla="*/ 473244 h 1458849"/>
              <a:gd name="connsiteX4867" fmla="*/ 3801 w 5890422"/>
              <a:gd name="connsiteY4867" fmla="*/ 498748 h 1458849"/>
              <a:gd name="connsiteX4868" fmla="*/ 1001 w 5890422"/>
              <a:gd name="connsiteY4868" fmla="*/ 492347 h 1458849"/>
              <a:gd name="connsiteX4869" fmla="*/ 64609 w 5890422"/>
              <a:gd name="connsiteY4869" fmla="*/ 462743 h 1458849"/>
              <a:gd name="connsiteX4870" fmla="*/ 85411 w 5890422"/>
              <a:gd name="connsiteY4870" fmla="*/ 423538 h 1458849"/>
              <a:gd name="connsiteX4871" fmla="*/ 3946360 w 5890422"/>
              <a:gd name="connsiteY4871" fmla="*/ 405336 h 1458849"/>
              <a:gd name="connsiteX4872" fmla="*/ 3946360 w 5890422"/>
              <a:gd name="connsiteY4872" fmla="*/ 426739 h 1458849"/>
              <a:gd name="connsiteX4873" fmla="*/ 4009168 w 5890422"/>
              <a:gd name="connsiteY4873" fmla="*/ 426739 h 1458849"/>
              <a:gd name="connsiteX4874" fmla="*/ 4009168 w 5890422"/>
              <a:gd name="connsiteY4874" fmla="*/ 405336 h 1458849"/>
              <a:gd name="connsiteX4875" fmla="*/ 1691383 w 5890422"/>
              <a:gd name="connsiteY4875" fmla="*/ 402936 h 1458849"/>
              <a:gd name="connsiteX4876" fmla="*/ 1784595 w 5890422"/>
              <a:gd name="connsiteY4876" fmla="*/ 402936 h 1458849"/>
              <a:gd name="connsiteX4877" fmla="*/ 1784595 w 5890422"/>
              <a:gd name="connsiteY4877" fmla="*/ 409336 h 1458849"/>
              <a:gd name="connsiteX4878" fmla="*/ 1746990 w 5890422"/>
              <a:gd name="connsiteY4878" fmla="*/ 461743 h 1458849"/>
              <a:gd name="connsiteX4879" fmla="*/ 1807598 w 5890422"/>
              <a:gd name="connsiteY4879" fmla="*/ 491747 h 1458849"/>
              <a:gd name="connsiteX4880" fmla="*/ 1804797 w 5890422"/>
              <a:gd name="connsiteY4880" fmla="*/ 498548 h 1458849"/>
              <a:gd name="connsiteX4881" fmla="*/ 1741390 w 5890422"/>
              <a:gd name="connsiteY4881" fmla="*/ 465943 h 1458849"/>
              <a:gd name="connsiteX4882" fmla="*/ 1675381 w 5890422"/>
              <a:gd name="connsiteY4882" fmla="*/ 499148 h 1458849"/>
              <a:gd name="connsiteX4883" fmla="*/ 1671981 w 5890422"/>
              <a:gd name="connsiteY4883" fmla="*/ 492547 h 1458849"/>
              <a:gd name="connsiteX4884" fmla="*/ 1735789 w 5890422"/>
              <a:gd name="connsiteY4884" fmla="*/ 461543 h 1458849"/>
              <a:gd name="connsiteX4885" fmla="*/ 1700984 w 5890422"/>
              <a:gd name="connsiteY4885" fmla="*/ 413937 h 1458849"/>
              <a:gd name="connsiteX4886" fmla="*/ 1707185 w 5890422"/>
              <a:gd name="connsiteY4886" fmla="*/ 410937 h 1458849"/>
              <a:gd name="connsiteX4887" fmla="*/ 1741390 w 5890422"/>
              <a:gd name="connsiteY4887" fmla="*/ 457343 h 1458849"/>
              <a:gd name="connsiteX4888" fmla="*/ 1777394 w 5890422"/>
              <a:gd name="connsiteY4888" fmla="*/ 409537 h 1458849"/>
              <a:gd name="connsiteX4889" fmla="*/ 1691383 w 5890422"/>
              <a:gd name="connsiteY4889" fmla="*/ 409537 h 1458849"/>
              <a:gd name="connsiteX4890" fmla="*/ 453257 w 5890422"/>
              <a:gd name="connsiteY4890" fmla="*/ 402536 h 1458849"/>
              <a:gd name="connsiteX4891" fmla="*/ 459958 w 5890422"/>
              <a:gd name="connsiteY4891" fmla="*/ 409236 h 1458849"/>
              <a:gd name="connsiteX4892" fmla="*/ 468459 w 5890422"/>
              <a:gd name="connsiteY4892" fmla="*/ 417837 h 1458849"/>
              <a:gd name="connsiteX4893" fmla="*/ 476960 w 5890422"/>
              <a:gd name="connsiteY4893" fmla="*/ 426639 h 1458849"/>
              <a:gd name="connsiteX4894" fmla="*/ 483661 w 5890422"/>
              <a:gd name="connsiteY4894" fmla="*/ 433740 h 1458849"/>
              <a:gd name="connsiteX4895" fmla="*/ 478860 w 5890422"/>
              <a:gd name="connsiteY4895" fmla="*/ 438940 h 1458849"/>
              <a:gd name="connsiteX4896" fmla="*/ 472460 w 5890422"/>
              <a:gd name="connsiteY4896" fmla="*/ 431639 h 1458849"/>
              <a:gd name="connsiteX4897" fmla="*/ 464158 w 5890422"/>
              <a:gd name="connsiteY4897" fmla="*/ 422838 h 1458849"/>
              <a:gd name="connsiteX4898" fmla="*/ 455657 w 5890422"/>
              <a:gd name="connsiteY4898" fmla="*/ 414137 h 1458849"/>
              <a:gd name="connsiteX4899" fmla="*/ 448658 w 5890422"/>
              <a:gd name="connsiteY4899" fmla="*/ 407136 h 1458849"/>
              <a:gd name="connsiteX4900" fmla="*/ 2124237 w 5890422"/>
              <a:gd name="connsiteY4900" fmla="*/ 398335 h 1458849"/>
              <a:gd name="connsiteX4901" fmla="*/ 2131438 w 5890422"/>
              <a:gd name="connsiteY4901" fmla="*/ 405936 h 1458849"/>
              <a:gd name="connsiteX4902" fmla="*/ 2140439 w 5890422"/>
              <a:gd name="connsiteY4902" fmla="*/ 416138 h 1458849"/>
              <a:gd name="connsiteX4903" fmla="*/ 2149040 w 5890422"/>
              <a:gd name="connsiteY4903" fmla="*/ 426539 h 1458849"/>
              <a:gd name="connsiteX4904" fmla="*/ 2155041 w 5890422"/>
              <a:gd name="connsiteY4904" fmla="*/ 434540 h 1458849"/>
              <a:gd name="connsiteX4905" fmla="*/ 2149841 w 5890422"/>
              <a:gd name="connsiteY4905" fmla="*/ 439340 h 1458849"/>
              <a:gd name="connsiteX4906" fmla="*/ 2144140 w 5890422"/>
              <a:gd name="connsiteY4906" fmla="*/ 431339 h 1458849"/>
              <a:gd name="connsiteX4907" fmla="*/ 2135639 w 5890422"/>
              <a:gd name="connsiteY4907" fmla="*/ 420938 h 1458849"/>
              <a:gd name="connsiteX4908" fmla="*/ 2126538 w 5890422"/>
              <a:gd name="connsiteY4908" fmla="*/ 410637 h 1458849"/>
              <a:gd name="connsiteX4909" fmla="*/ 2119237 w 5890422"/>
              <a:gd name="connsiteY4909" fmla="*/ 403136 h 1458849"/>
              <a:gd name="connsiteX4910" fmla="*/ 4975736 w 5890422"/>
              <a:gd name="connsiteY4910" fmla="*/ 395935 h 1458849"/>
              <a:gd name="connsiteX4911" fmla="*/ 4981538 w 5890422"/>
              <a:gd name="connsiteY4911" fmla="*/ 397535 h 1458849"/>
              <a:gd name="connsiteX4912" fmla="*/ 4979237 w 5890422"/>
              <a:gd name="connsiteY4912" fmla="*/ 403136 h 1458849"/>
              <a:gd name="connsiteX4913" fmla="*/ 4976136 w 5890422"/>
              <a:gd name="connsiteY4913" fmla="*/ 409937 h 1458849"/>
              <a:gd name="connsiteX4914" fmla="*/ 5037144 w 5890422"/>
              <a:gd name="connsiteY4914" fmla="*/ 409937 h 1458849"/>
              <a:gd name="connsiteX4915" fmla="*/ 5037144 w 5890422"/>
              <a:gd name="connsiteY4915" fmla="*/ 454742 h 1458849"/>
              <a:gd name="connsiteX4916" fmla="*/ 5014341 w 5890422"/>
              <a:gd name="connsiteY4916" fmla="*/ 454742 h 1458849"/>
              <a:gd name="connsiteX4917" fmla="*/ 5017742 w 5890422"/>
              <a:gd name="connsiteY4917" fmla="*/ 457142 h 1458849"/>
              <a:gd name="connsiteX4918" fmla="*/ 5011241 w 5890422"/>
              <a:gd name="connsiteY4918" fmla="*/ 465543 h 1458849"/>
              <a:gd name="connsiteX4919" fmla="*/ 5003740 w 5890422"/>
              <a:gd name="connsiteY4919" fmla="*/ 473544 h 1458849"/>
              <a:gd name="connsiteX4920" fmla="*/ 5009941 w 5890422"/>
              <a:gd name="connsiteY4920" fmla="*/ 473444 h 1458849"/>
              <a:gd name="connsiteX4921" fmla="*/ 5017342 w 5890422"/>
              <a:gd name="connsiteY4921" fmla="*/ 473145 h 1458849"/>
              <a:gd name="connsiteX4922" fmla="*/ 5024843 w 5890422"/>
              <a:gd name="connsiteY4922" fmla="*/ 472844 h 1458849"/>
              <a:gd name="connsiteX4923" fmla="*/ 5031144 w 5890422"/>
              <a:gd name="connsiteY4923" fmla="*/ 472544 h 1458849"/>
              <a:gd name="connsiteX4924" fmla="*/ 5026642 w 5890422"/>
              <a:gd name="connsiteY4924" fmla="*/ 468144 h 1458849"/>
              <a:gd name="connsiteX4925" fmla="*/ 5022742 w 5890422"/>
              <a:gd name="connsiteY4925" fmla="*/ 464543 h 1458849"/>
              <a:gd name="connsiteX4926" fmla="*/ 5026143 w 5890422"/>
              <a:gd name="connsiteY4926" fmla="*/ 460543 h 1458849"/>
              <a:gd name="connsiteX4927" fmla="*/ 5030243 w 5890422"/>
              <a:gd name="connsiteY4927" fmla="*/ 464443 h 1458849"/>
              <a:gd name="connsiteX4928" fmla="*/ 5034944 w 5890422"/>
              <a:gd name="connsiteY4928" fmla="*/ 469244 h 1458849"/>
              <a:gd name="connsiteX4929" fmla="*/ 5039444 w 5890422"/>
              <a:gd name="connsiteY4929" fmla="*/ 474045 h 1458849"/>
              <a:gd name="connsiteX4930" fmla="*/ 5042945 w 5890422"/>
              <a:gd name="connsiteY4930" fmla="*/ 478145 h 1458849"/>
              <a:gd name="connsiteX4931" fmla="*/ 5039344 w 5890422"/>
              <a:gd name="connsiteY4931" fmla="*/ 481145 h 1458849"/>
              <a:gd name="connsiteX4932" fmla="*/ 5035544 w 5890422"/>
              <a:gd name="connsiteY4932" fmla="*/ 477145 h 1458849"/>
              <a:gd name="connsiteX4933" fmla="*/ 5028643 w 5890422"/>
              <a:gd name="connsiteY4933" fmla="*/ 477345 h 1458849"/>
              <a:gd name="connsiteX4934" fmla="*/ 5016942 w 5890422"/>
              <a:gd name="connsiteY4934" fmla="*/ 477745 h 1458849"/>
              <a:gd name="connsiteX4935" fmla="*/ 5005240 w 5890422"/>
              <a:gd name="connsiteY4935" fmla="*/ 478245 h 1458849"/>
              <a:gd name="connsiteX4936" fmla="*/ 4998339 w 5890422"/>
              <a:gd name="connsiteY4936" fmla="*/ 478545 h 1458849"/>
              <a:gd name="connsiteX4937" fmla="*/ 4996439 w 5890422"/>
              <a:gd name="connsiteY4937" fmla="*/ 478645 h 1458849"/>
              <a:gd name="connsiteX4938" fmla="*/ 4993539 w 5890422"/>
              <a:gd name="connsiteY4938" fmla="*/ 478945 h 1458849"/>
              <a:gd name="connsiteX4939" fmla="*/ 4992738 w 5890422"/>
              <a:gd name="connsiteY4939" fmla="*/ 474345 h 1458849"/>
              <a:gd name="connsiteX4940" fmla="*/ 4995839 w 5890422"/>
              <a:gd name="connsiteY4940" fmla="*/ 473645 h 1458849"/>
              <a:gd name="connsiteX4941" fmla="*/ 4997340 w 5890422"/>
              <a:gd name="connsiteY4941" fmla="*/ 472745 h 1458849"/>
              <a:gd name="connsiteX4942" fmla="*/ 5001240 w 5890422"/>
              <a:gd name="connsiteY4942" fmla="*/ 469044 h 1458849"/>
              <a:gd name="connsiteX4943" fmla="*/ 5005440 w 5890422"/>
              <a:gd name="connsiteY4943" fmla="*/ 464343 h 1458849"/>
              <a:gd name="connsiteX4944" fmla="*/ 5009541 w 5890422"/>
              <a:gd name="connsiteY4944" fmla="*/ 459443 h 1458849"/>
              <a:gd name="connsiteX4945" fmla="*/ 5013141 w 5890422"/>
              <a:gd name="connsiteY4945" fmla="*/ 454742 h 1458849"/>
              <a:gd name="connsiteX4946" fmla="*/ 4981938 w 5890422"/>
              <a:gd name="connsiteY4946" fmla="*/ 454742 h 1458849"/>
              <a:gd name="connsiteX4947" fmla="*/ 4957934 w 5890422"/>
              <a:gd name="connsiteY4947" fmla="*/ 478645 h 1458849"/>
              <a:gd name="connsiteX4948" fmla="*/ 4910328 w 5890422"/>
              <a:gd name="connsiteY4948" fmla="*/ 498148 h 1458849"/>
              <a:gd name="connsiteX4949" fmla="*/ 4908328 w 5890422"/>
              <a:gd name="connsiteY4949" fmla="*/ 491947 h 1458849"/>
              <a:gd name="connsiteX4950" fmla="*/ 4951834 w 5890422"/>
              <a:gd name="connsiteY4950" fmla="*/ 475245 h 1458849"/>
              <a:gd name="connsiteX4951" fmla="*/ 4974736 w 5890422"/>
              <a:gd name="connsiteY4951" fmla="*/ 454742 h 1458849"/>
              <a:gd name="connsiteX4952" fmla="*/ 4929530 w 5890422"/>
              <a:gd name="connsiteY4952" fmla="*/ 454742 h 1458849"/>
              <a:gd name="connsiteX4953" fmla="*/ 4929530 w 5890422"/>
              <a:gd name="connsiteY4953" fmla="*/ 409937 h 1458849"/>
              <a:gd name="connsiteX4954" fmla="*/ 4969336 w 5890422"/>
              <a:gd name="connsiteY4954" fmla="*/ 409937 h 1458849"/>
              <a:gd name="connsiteX4955" fmla="*/ 4972936 w 5890422"/>
              <a:gd name="connsiteY4955" fmla="*/ 402436 h 1458849"/>
              <a:gd name="connsiteX4956" fmla="*/ 4975736 w 5890422"/>
              <a:gd name="connsiteY4956" fmla="*/ 395935 h 1458849"/>
              <a:gd name="connsiteX4957" fmla="*/ 699012 w 5890422"/>
              <a:gd name="connsiteY4957" fmla="*/ 395935 h 1458849"/>
              <a:gd name="connsiteX4958" fmla="*/ 704812 w 5890422"/>
              <a:gd name="connsiteY4958" fmla="*/ 397535 h 1458849"/>
              <a:gd name="connsiteX4959" fmla="*/ 702512 w 5890422"/>
              <a:gd name="connsiteY4959" fmla="*/ 403136 h 1458849"/>
              <a:gd name="connsiteX4960" fmla="*/ 699412 w 5890422"/>
              <a:gd name="connsiteY4960" fmla="*/ 409937 h 1458849"/>
              <a:gd name="connsiteX4961" fmla="*/ 760419 w 5890422"/>
              <a:gd name="connsiteY4961" fmla="*/ 409937 h 1458849"/>
              <a:gd name="connsiteX4962" fmla="*/ 760419 w 5890422"/>
              <a:gd name="connsiteY4962" fmla="*/ 454742 h 1458849"/>
              <a:gd name="connsiteX4963" fmla="*/ 737616 w 5890422"/>
              <a:gd name="connsiteY4963" fmla="*/ 454742 h 1458849"/>
              <a:gd name="connsiteX4964" fmla="*/ 741017 w 5890422"/>
              <a:gd name="connsiteY4964" fmla="*/ 457142 h 1458849"/>
              <a:gd name="connsiteX4965" fmla="*/ 734516 w 5890422"/>
              <a:gd name="connsiteY4965" fmla="*/ 465543 h 1458849"/>
              <a:gd name="connsiteX4966" fmla="*/ 727015 w 5890422"/>
              <a:gd name="connsiteY4966" fmla="*/ 473544 h 1458849"/>
              <a:gd name="connsiteX4967" fmla="*/ 733216 w 5890422"/>
              <a:gd name="connsiteY4967" fmla="*/ 473444 h 1458849"/>
              <a:gd name="connsiteX4968" fmla="*/ 740617 w 5890422"/>
              <a:gd name="connsiteY4968" fmla="*/ 473145 h 1458849"/>
              <a:gd name="connsiteX4969" fmla="*/ 748118 w 5890422"/>
              <a:gd name="connsiteY4969" fmla="*/ 472844 h 1458849"/>
              <a:gd name="connsiteX4970" fmla="*/ 754419 w 5890422"/>
              <a:gd name="connsiteY4970" fmla="*/ 472544 h 1458849"/>
              <a:gd name="connsiteX4971" fmla="*/ 749918 w 5890422"/>
              <a:gd name="connsiteY4971" fmla="*/ 468144 h 1458849"/>
              <a:gd name="connsiteX4972" fmla="*/ 746018 w 5890422"/>
              <a:gd name="connsiteY4972" fmla="*/ 464543 h 1458849"/>
              <a:gd name="connsiteX4973" fmla="*/ 749418 w 5890422"/>
              <a:gd name="connsiteY4973" fmla="*/ 460543 h 1458849"/>
              <a:gd name="connsiteX4974" fmla="*/ 753518 w 5890422"/>
              <a:gd name="connsiteY4974" fmla="*/ 464443 h 1458849"/>
              <a:gd name="connsiteX4975" fmla="*/ 758219 w 5890422"/>
              <a:gd name="connsiteY4975" fmla="*/ 469244 h 1458849"/>
              <a:gd name="connsiteX4976" fmla="*/ 762720 w 5890422"/>
              <a:gd name="connsiteY4976" fmla="*/ 474045 h 1458849"/>
              <a:gd name="connsiteX4977" fmla="*/ 766220 w 5890422"/>
              <a:gd name="connsiteY4977" fmla="*/ 478145 h 1458849"/>
              <a:gd name="connsiteX4978" fmla="*/ 762620 w 5890422"/>
              <a:gd name="connsiteY4978" fmla="*/ 481145 h 1458849"/>
              <a:gd name="connsiteX4979" fmla="*/ 758819 w 5890422"/>
              <a:gd name="connsiteY4979" fmla="*/ 477145 h 1458849"/>
              <a:gd name="connsiteX4980" fmla="*/ 751918 w 5890422"/>
              <a:gd name="connsiteY4980" fmla="*/ 477345 h 1458849"/>
              <a:gd name="connsiteX4981" fmla="*/ 740217 w 5890422"/>
              <a:gd name="connsiteY4981" fmla="*/ 477745 h 1458849"/>
              <a:gd name="connsiteX4982" fmla="*/ 728515 w 5890422"/>
              <a:gd name="connsiteY4982" fmla="*/ 478245 h 1458849"/>
              <a:gd name="connsiteX4983" fmla="*/ 721614 w 5890422"/>
              <a:gd name="connsiteY4983" fmla="*/ 478545 h 1458849"/>
              <a:gd name="connsiteX4984" fmla="*/ 719714 w 5890422"/>
              <a:gd name="connsiteY4984" fmla="*/ 478645 h 1458849"/>
              <a:gd name="connsiteX4985" fmla="*/ 716814 w 5890422"/>
              <a:gd name="connsiteY4985" fmla="*/ 478945 h 1458849"/>
              <a:gd name="connsiteX4986" fmla="*/ 716014 w 5890422"/>
              <a:gd name="connsiteY4986" fmla="*/ 474345 h 1458849"/>
              <a:gd name="connsiteX4987" fmla="*/ 719114 w 5890422"/>
              <a:gd name="connsiteY4987" fmla="*/ 473645 h 1458849"/>
              <a:gd name="connsiteX4988" fmla="*/ 720614 w 5890422"/>
              <a:gd name="connsiteY4988" fmla="*/ 472745 h 1458849"/>
              <a:gd name="connsiteX4989" fmla="*/ 724515 w 5890422"/>
              <a:gd name="connsiteY4989" fmla="*/ 469044 h 1458849"/>
              <a:gd name="connsiteX4990" fmla="*/ 728715 w 5890422"/>
              <a:gd name="connsiteY4990" fmla="*/ 464343 h 1458849"/>
              <a:gd name="connsiteX4991" fmla="*/ 732816 w 5890422"/>
              <a:gd name="connsiteY4991" fmla="*/ 459443 h 1458849"/>
              <a:gd name="connsiteX4992" fmla="*/ 736416 w 5890422"/>
              <a:gd name="connsiteY4992" fmla="*/ 454742 h 1458849"/>
              <a:gd name="connsiteX4993" fmla="*/ 705212 w 5890422"/>
              <a:gd name="connsiteY4993" fmla="*/ 454742 h 1458849"/>
              <a:gd name="connsiteX4994" fmla="*/ 681209 w 5890422"/>
              <a:gd name="connsiteY4994" fmla="*/ 478645 h 1458849"/>
              <a:gd name="connsiteX4995" fmla="*/ 633603 w 5890422"/>
              <a:gd name="connsiteY4995" fmla="*/ 498148 h 1458849"/>
              <a:gd name="connsiteX4996" fmla="*/ 631603 w 5890422"/>
              <a:gd name="connsiteY4996" fmla="*/ 491947 h 1458849"/>
              <a:gd name="connsiteX4997" fmla="*/ 675109 w 5890422"/>
              <a:gd name="connsiteY4997" fmla="*/ 475245 h 1458849"/>
              <a:gd name="connsiteX4998" fmla="*/ 698012 w 5890422"/>
              <a:gd name="connsiteY4998" fmla="*/ 454742 h 1458849"/>
              <a:gd name="connsiteX4999" fmla="*/ 652806 w 5890422"/>
              <a:gd name="connsiteY4999" fmla="*/ 454742 h 1458849"/>
              <a:gd name="connsiteX5000" fmla="*/ 652806 w 5890422"/>
              <a:gd name="connsiteY5000" fmla="*/ 409937 h 1458849"/>
              <a:gd name="connsiteX5001" fmla="*/ 692611 w 5890422"/>
              <a:gd name="connsiteY5001" fmla="*/ 409937 h 1458849"/>
              <a:gd name="connsiteX5002" fmla="*/ 696211 w 5890422"/>
              <a:gd name="connsiteY5002" fmla="*/ 402436 h 1458849"/>
              <a:gd name="connsiteX5003" fmla="*/ 699012 w 5890422"/>
              <a:gd name="connsiteY5003" fmla="*/ 395935 h 1458849"/>
              <a:gd name="connsiteX5004" fmla="*/ 4370337 w 5890422"/>
              <a:gd name="connsiteY5004" fmla="*/ 389934 h 1458849"/>
              <a:gd name="connsiteX5005" fmla="*/ 4370337 w 5890422"/>
              <a:gd name="connsiteY5005" fmla="*/ 430939 h 1458849"/>
              <a:gd name="connsiteX5006" fmla="*/ 4427144 w 5890422"/>
              <a:gd name="connsiteY5006" fmla="*/ 430939 h 1458849"/>
              <a:gd name="connsiteX5007" fmla="*/ 4427144 w 5890422"/>
              <a:gd name="connsiteY5007" fmla="*/ 389934 h 1458849"/>
              <a:gd name="connsiteX5008" fmla="*/ 4306329 w 5890422"/>
              <a:gd name="connsiteY5008" fmla="*/ 389934 h 1458849"/>
              <a:gd name="connsiteX5009" fmla="*/ 4306329 w 5890422"/>
              <a:gd name="connsiteY5009" fmla="*/ 414537 h 1458849"/>
              <a:gd name="connsiteX5010" fmla="*/ 4306229 w 5890422"/>
              <a:gd name="connsiteY5010" fmla="*/ 423138 h 1458849"/>
              <a:gd name="connsiteX5011" fmla="*/ 4305929 w 5890422"/>
              <a:gd name="connsiteY5011" fmla="*/ 430939 h 1458849"/>
              <a:gd name="connsiteX5012" fmla="*/ 4363136 w 5890422"/>
              <a:gd name="connsiteY5012" fmla="*/ 430939 h 1458849"/>
              <a:gd name="connsiteX5013" fmla="*/ 4363136 w 5890422"/>
              <a:gd name="connsiteY5013" fmla="*/ 389934 h 1458849"/>
              <a:gd name="connsiteX5014" fmla="*/ 3343761 w 5890422"/>
              <a:gd name="connsiteY5014" fmla="*/ 389334 h 1458849"/>
              <a:gd name="connsiteX5015" fmla="*/ 3350562 w 5890422"/>
              <a:gd name="connsiteY5015" fmla="*/ 398735 h 1458849"/>
              <a:gd name="connsiteX5016" fmla="*/ 3359663 w 5890422"/>
              <a:gd name="connsiteY5016" fmla="*/ 412037 h 1458849"/>
              <a:gd name="connsiteX5017" fmla="*/ 3368664 w 5890422"/>
              <a:gd name="connsiteY5017" fmla="*/ 425939 h 1458849"/>
              <a:gd name="connsiteX5018" fmla="*/ 3375565 w 5890422"/>
              <a:gd name="connsiteY5018" fmla="*/ 437140 h 1458849"/>
              <a:gd name="connsiteX5019" fmla="*/ 3369764 w 5890422"/>
              <a:gd name="connsiteY5019" fmla="*/ 440940 h 1458849"/>
              <a:gd name="connsiteX5020" fmla="*/ 3363064 w 5890422"/>
              <a:gd name="connsiteY5020" fmla="*/ 429639 h 1458849"/>
              <a:gd name="connsiteX5021" fmla="*/ 3354062 w 5890422"/>
              <a:gd name="connsiteY5021" fmla="*/ 415737 h 1458849"/>
              <a:gd name="connsiteX5022" fmla="*/ 3345061 w 5890422"/>
              <a:gd name="connsiteY5022" fmla="*/ 402436 h 1458849"/>
              <a:gd name="connsiteX5023" fmla="*/ 3338160 w 5890422"/>
              <a:gd name="connsiteY5023" fmla="*/ 392734 h 1458849"/>
              <a:gd name="connsiteX5024" fmla="*/ 3547586 w 5890422"/>
              <a:gd name="connsiteY5024" fmla="*/ 386934 h 1458849"/>
              <a:gd name="connsiteX5025" fmla="*/ 3554587 w 5890422"/>
              <a:gd name="connsiteY5025" fmla="*/ 397035 h 1458849"/>
              <a:gd name="connsiteX5026" fmla="*/ 3563188 w 5890422"/>
              <a:gd name="connsiteY5026" fmla="*/ 410837 h 1458849"/>
              <a:gd name="connsiteX5027" fmla="*/ 3571590 w 5890422"/>
              <a:gd name="connsiteY5027" fmla="*/ 425038 h 1458849"/>
              <a:gd name="connsiteX5028" fmla="*/ 3577990 w 5890422"/>
              <a:gd name="connsiteY5028" fmla="*/ 436340 h 1458849"/>
              <a:gd name="connsiteX5029" fmla="*/ 3571990 w 5890422"/>
              <a:gd name="connsiteY5029" fmla="*/ 439740 h 1458849"/>
              <a:gd name="connsiteX5030" fmla="*/ 3565589 w 5890422"/>
              <a:gd name="connsiteY5030" fmla="*/ 428339 h 1458849"/>
              <a:gd name="connsiteX5031" fmla="*/ 3557188 w 5890422"/>
              <a:gd name="connsiteY5031" fmla="*/ 414137 h 1458849"/>
              <a:gd name="connsiteX5032" fmla="*/ 3548687 w 5890422"/>
              <a:gd name="connsiteY5032" fmla="*/ 400335 h 1458849"/>
              <a:gd name="connsiteX5033" fmla="*/ 3541986 w 5890422"/>
              <a:gd name="connsiteY5033" fmla="*/ 390134 h 1458849"/>
              <a:gd name="connsiteX5034" fmla="*/ 1850603 w 5890422"/>
              <a:gd name="connsiteY5034" fmla="*/ 386734 h 1458849"/>
              <a:gd name="connsiteX5035" fmla="*/ 1850603 w 5890422"/>
              <a:gd name="connsiteY5035" fmla="*/ 407936 h 1458849"/>
              <a:gd name="connsiteX5036" fmla="*/ 1850603 w 5890422"/>
              <a:gd name="connsiteY5036" fmla="*/ 417037 h 1458849"/>
              <a:gd name="connsiteX5037" fmla="*/ 1850403 w 5890422"/>
              <a:gd name="connsiteY5037" fmla="*/ 425338 h 1458849"/>
              <a:gd name="connsiteX5038" fmla="*/ 1884207 w 5890422"/>
              <a:gd name="connsiteY5038" fmla="*/ 425338 h 1458849"/>
              <a:gd name="connsiteX5039" fmla="*/ 1884207 w 5890422"/>
              <a:gd name="connsiteY5039" fmla="*/ 386734 h 1458849"/>
              <a:gd name="connsiteX5040" fmla="*/ 5534930 w 5890422"/>
              <a:gd name="connsiteY5040" fmla="*/ 385934 h 1458849"/>
              <a:gd name="connsiteX5041" fmla="*/ 5634543 w 5890422"/>
              <a:gd name="connsiteY5041" fmla="*/ 385934 h 1458849"/>
              <a:gd name="connsiteX5042" fmla="*/ 5634543 w 5890422"/>
              <a:gd name="connsiteY5042" fmla="*/ 392335 h 1458849"/>
              <a:gd name="connsiteX5043" fmla="*/ 5534930 w 5890422"/>
              <a:gd name="connsiteY5043" fmla="*/ 392335 h 1458849"/>
              <a:gd name="connsiteX5044" fmla="*/ 5692750 w 5890422"/>
              <a:gd name="connsiteY5044" fmla="*/ 384933 h 1458849"/>
              <a:gd name="connsiteX5045" fmla="*/ 5721954 w 5890422"/>
              <a:gd name="connsiteY5045" fmla="*/ 384933 h 1458849"/>
              <a:gd name="connsiteX5046" fmla="*/ 5721954 w 5890422"/>
              <a:gd name="connsiteY5046" fmla="*/ 471744 h 1458849"/>
              <a:gd name="connsiteX5047" fmla="*/ 5726754 w 5890422"/>
              <a:gd name="connsiteY5047" fmla="*/ 466844 h 1458849"/>
              <a:gd name="connsiteX5048" fmla="*/ 5732655 w 5890422"/>
              <a:gd name="connsiteY5048" fmla="*/ 460543 h 1458849"/>
              <a:gd name="connsiteX5049" fmla="*/ 5737955 w 5890422"/>
              <a:gd name="connsiteY5049" fmla="*/ 454842 h 1458849"/>
              <a:gd name="connsiteX5050" fmla="*/ 5740956 w 5890422"/>
              <a:gd name="connsiteY5050" fmla="*/ 451742 h 1458849"/>
              <a:gd name="connsiteX5051" fmla="*/ 5744756 w 5890422"/>
              <a:gd name="connsiteY5051" fmla="*/ 457142 h 1458849"/>
              <a:gd name="connsiteX5052" fmla="*/ 5740856 w 5890422"/>
              <a:gd name="connsiteY5052" fmla="*/ 461043 h 1458849"/>
              <a:gd name="connsiteX5053" fmla="*/ 5733656 w 5890422"/>
              <a:gd name="connsiteY5053" fmla="*/ 468444 h 1458849"/>
              <a:gd name="connsiteX5054" fmla="*/ 5726254 w 5890422"/>
              <a:gd name="connsiteY5054" fmla="*/ 476145 h 1458849"/>
              <a:gd name="connsiteX5055" fmla="*/ 5721754 w 5890422"/>
              <a:gd name="connsiteY5055" fmla="*/ 480545 h 1458849"/>
              <a:gd name="connsiteX5056" fmla="*/ 5719754 w 5890422"/>
              <a:gd name="connsiteY5056" fmla="*/ 482646 h 1458849"/>
              <a:gd name="connsiteX5057" fmla="*/ 5716153 w 5890422"/>
              <a:gd name="connsiteY5057" fmla="*/ 486946 h 1458849"/>
              <a:gd name="connsiteX5058" fmla="*/ 5711552 w 5890422"/>
              <a:gd name="connsiteY5058" fmla="*/ 482346 h 1458849"/>
              <a:gd name="connsiteX5059" fmla="*/ 5714653 w 5890422"/>
              <a:gd name="connsiteY5059" fmla="*/ 478145 h 1458849"/>
              <a:gd name="connsiteX5060" fmla="*/ 5715553 w 5890422"/>
              <a:gd name="connsiteY5060" fmla="*/ 474945 h 1458849"/>
              <a:gd name="connsiteX5061" fmla="*/ 5715553 w 5890422"/>
              <a:gd name="connsiteY5061" fmla="*/ 391934 h 1458849"/>
              <a:gd name="connsiteX5062" fmla="*/ 5692750 w 5890422"/>
              <a:gd name="connsiteY5062" fmla="*/ 391934 h 1458849"/>
              <a:gd name="connsiteX5063" fmla="*/ 3700930 w 5890422"/>
              <a:gd name="connsiteY5063" fmla="*/ 384733 h 1458849"/>
              <a:gd name="connsiteX5064" fmla="*/ 3700930 w 5890422"/>
              <a:gd name="connsiteY5064" fmla="*/ 447741 h 1458849"/>
              <a:gd name="connsiteX5065" fmla="*/ 3759737 w 5890422"/>
              <a:gd name="connsiteY5065" fmla="*/ 447741 h 1458849"/>
              <a:gd name="connsiteX5066" fmla="*/ 3759737 w 5890422"/>
              <a:gd name="connsiteY5066" fmla="*/ 384733 h 1458849"/>
              <a:gd name="connsiteX5067" fmla="*/ 2673354 w 5890422"/>
              <a:gd name="connsiteY5067" fmla="*/ 383533 h 1458849"/>
              <a:gd name="connsiteX5068" fmla="*/ 2673354 w 5890422"/>
              <a:gd name="connsiteY5068" fmla="*/ 418138 h 1458849"/>
              <a:gd name="connsiteX5069" fmla="*/ 2717959 w 5890422"/>
              <a:gd name="connsiteY5069" fmla="*/ 418138 h 1458849"/>
              <a:gd name="connsiteX5070" fmla="*/ 2717959 w 5890422"/>
              <a:gd name="connsiteY5070" fmla="*/ 383533 h 1458849"/>
              <a:gd name="connsiteX5071" fmla="*/ 3694129 w 5890422"/>
              <a:gd name="connsiteY5071" fmla="*/ 377932 h 1458849"/>
              <a:gd name="connsiteX5072" fmla="*/ 3766538 w 5890422"/>
              <a:gd name="connsiteY5072" fmla="*/ 377932 h 1458849"/>
              <a:gd name="connsiteX5073" fmla="*/ 3766538 w 5890422"/>
              <a:gd name="connsiteY5073" fmla="*/ 454342 h 1458849"/>
              <a:gd name="connsiteX5074" fmla="*/ 3694129 w 5890422"/>
              <a:gd name="connsiteY5074" fmla="*/ 454342 h 1458849"/>
              <a:gd name="connsiteX5075" fmla="*/ 3946360 w 5890422"/>
              <a:gd name="connsiteY5075" fmla="*/ 377133 h 1458849"/>
              <a:gd name="connsiteX5076" fmla="*/ 3946360 w 5890422"/>
              <a:gd name="connsiteY5076" fmla="*/ 398935 h 1458849"/>
              <a:gd name="connsiteX5077" fmla="*/ 4009168 w 5890422"/>
              <a:gd name="connsiteY5077" fmla="*/ 398935 h 1458849"/>
              <a:gd name="connsiteX5078" fmla="*/ 4009168 w 5890422"/>
              <a:gd name="connsiteY5078" fmla="*/ 377133 h 1458849"/>
              <a:gd name="connsiteX5079" fmla="*/ 4957534 w 5890422"/>
              <a:gd name="connsiteY5079" fmla="*/ 374332 h 1458849"/>
              <a:gd name="connsiteX5080" fmla="*/ 4962335 w 5890422"/>
              <a:gd name="connsiteY5080" fmla="*/ 376832 h 1458849"/>
              <a:gd name="connsiteX5081" fmla="*/ 4968136 w 5890422"/>
              <a:gd name="connsiteY5081" fmla="*/ 380133 h 1458849"/>
              <a:gd name="connsiteX5082" fmla="*/ 4973736 w 5890422"/>
              <a:gd name="connsiteY5082" fmla="*/ 383633 h 1458849"/>
              <a:gd name="connsiteX5083" fmla="*/ 4978137 w 5890422"/>
              <a:gd name="connsiteY5083" fmla="*/ 386734 h 1458849"/>
              <a:gd name="connsiteX5084" fmla="*/ 4975336 w 5890422"/>
              <a:gd name="connsiteY5084" fmla="*/ 391334 h 1458849"/>
              <a:gd name="connsiteX5085" fmla="*/ 4970836 w 5890422"/>
              <a:gd name="connsiteY5085" fmla="*/ 388234 h 1458849"/>
              <a:gd name="connsiteX5086" fmla="*/ 4965235 w 5890422"/>
              <a:gd name="connsiteY5086" fmla="*/ 384733 h 1458849"/>
              <a:gd name="connsiteX5087" fmla="*/ 4959534 w 5890422"/>
              <a:gd name="connsiteY5087" fmla="*/ 381433 h 1458849"/>
              <a:gd name="connsiteX5088" fmla="*/ 4954734 w 5890422"/>
              <a:gd name="connsiteY5088" fmla="*/ 378933 h 1458849"/>
              <a:gd name="connsiteX5089" fmla="*/ 680809 w 5890422"/>
              <a:gd name="connsiteY5089" fmla="*/ 374332 h 1458849"/>
              <a:gd name="connsiteX5090" fmla="*/ 685610 w 5890422"/>
              <a:gd name="connsiteY5090" fmla="*/ 376832 h 1458849"/>
              <a:gd name="connsiteX5091" fmla="*/ 691411 w 5890422"/>
              <a:gd name="connsiteY5091" fmla="*/ 380133 h 1458849"/>
              <a:gd name="connsiteX5092" fmla="*/ 697011 w 5890422"/>
              <a:gd name="connsiteY5092" fmla="*/ 383633 h 1458849"/>
              <a:gd name="connsiteX5093" fmla="*/ 701412 w 5890422"/>
              <a:gd name="connsiteY5093" fmla="*/ 386734 h 1458849"/>
              <a:gd name="connsiteX5094" fmla="*/ 698612 w 5890422"/>
              <a:gd name="connsiteY5094" fmla="*/ 391334 h 1458849"/>
              <a:gd name="connsiteX5095" fmla="*/ 694111 w 5890422"/>
              <a:gd name="connsiteY5095" fmla="*/ 388234 h 1458849"/>
              <a:gd name="connsiteX5096" fmla="*/ 688510 w 5890422"/>
              <a:gd name="connsiteY5096" fmla="*/ 384733 h 1458849"/>
              <a:gd name="connsiteX5097" fmla="*/ 682810 w 5890422"/>
              <a:gd name="connsiteY5097" fmla="*/ 381433 h 1458849"/>
              <a:gd name="connsiteX5098" fmla="*/ 678009 w 5890422"/>
              <a:gd name="connsiteY5098" fmla="*/ 378933 h 1458849"/>
              <a:gd name="connsiteX5099" fmla="*/ 4519356 w 5890422"/>
              <a:gd name="connsiteY5099" fmla="*/ 369931 h 1458849"/>
              <a:gd name="connsiteX5100" fmla="*/ 4525756 w 5890422"/>
              <a:gd name="connsiteY5100" fmla="*/ 371332 h 1458849"/>
              <a:gd name="connsiteX5101" fmla="*/ 4527556 w 5890422"/>
              <a:gd name="connsiteY5101" fmla="*/ 378533 h 1458849"/>
              <a:gd name="connsiteX5102" fmla="*/ 4525756 w 5890422"/>
              <a:gd name="connsiteY5102" fmla="*/ 385833 h 1458849"/>
              <a:gd name="connsiteX5103" fmla="*/ 4519356 w 5890422"/>
              <a:gd name="connsiteY5103" fmla="*/ 387334 h 1458849"/>
              <a:gd name="connsiteX5104" fmla="*/ 4512855 w 5890422"/>
              <a:gd name="connsiteY5104" fmla="*/ 385833 h 1458849"/>
              <a:gd name="connsiteX5105" fmla="*/ 4510954 w 5890422"/>
              <a:gd name="connsiteY5105" fmla="*/ 378533 h 1458849"/>
              <a:gd name="connsiteX5106" fmla="*/ 4512855 w 5890422"/>
              <a:gd name="connsiteY5106" fmla="*/ 371332 h 1458849"/>
              <a:gd name="connsiteX5107" fmla="*/ 4519356 w 5890422"/>
              <a:gd name="connsiteY5107" fmla="*/ 369931 h 1458849"/>
              <a:gd name="connsiteX5108" fmla="*/ 5342906 w 5890422"/>
              <a:gd name="connsiteY5108" fmla="*/ 354330 h 1458849"/>
              <a:gd name="connsiteX5109" fmla="*/ 5349507 w 5890422"/>
              <a:gd name="connsiteY5109" fmla="*/ 354730 h 1458849"/>
              <a:gd name="connsiteX5110" fmla="*/ 5349507 w 5890422"/>
              <a:gd name="connsiteY5110" fmla="*/ 406936 h 1458849"/>
              <a:gd name="connsiteX5111" fmla="*/ 5346607 w 5890422"/>
              <a:gd name="connsiteY5111" fmla="*/ 436040 h 1458849"/>
              <a:gd name="connsiteX5112" fmla="*/ 5337305 w 5890422"/>
              <a:gd name="connsiteY5112" fmla="*/ 458843 h 1458849"/>
              <a:gd name="connsiteX5113" fmla="*/ 5320704 w 5890422"/>
              <a:gd name="connsiteY5113" fmla="*/ 477945 h 1458849"/>
              <a:gd name="connsiteX5114" fmla="*/ 5295700 w 5890422"/>
              <a:gd name="connsiteY5114" fmla="*/ 495547 h 1458849"/>
              <a:gd name="connsiteX5115" fmla="*/ 5291700 w 5890422"/>
              <a:gd name="connsiteY5115" fmla="*/ 489947 h 1458849"/>
              <a:gd name="connsiteX5116" fmla="*/ 5315903 w 5890422"/>
              <a:gd name="connsiteY5116" fmla="*/ 473044 h 1458849"/>
              <a:gd name="connsiteX5117" fmla="*/ 5331705 w 5890422"/>
              <a:gd name="connsiteY5117" fmla="*/ 455142 h 1458849"/>
              <a:gd name="connsiteX5118" fmla="*/ 5340306 w 5890422"/>
              <a:gd name="connsiteY5118" fmla="*/ 433740 h 1458849"/>
              <a:gd name="connsiteX5119" fmla="*/ 5342906 w 5890422"/>
              <a:gd name="connsiteY5119" fmla="*/ 405936 h 1458849"/>
              <a:gd name="connsiteX5120" fmla="*/ 501863 w 5890422"/>
              <a:gd name="connsiteY5120" fmla="*/ 349329 h 1458849"/>
              <a:gd name="connsiteX5121" fmla="*/ 501863 w 5890422"/>
              <a:gd name="connsiteY5121" fmla="*/ 467344 h 1458849"/>
              <a:gd name="connsiteX5122" fmla="*/ 556470 w 5890422"/>
              <a:gd name="connsiteY5122" fmla="*/ 467344 h 1458849"/>
              <a:gd name="connsiteX5123" fmla="*/ 556470 w 5890422"/>
              <a:gd name="connsiteY5123" fmla="*/ 349329 h 1458849"/>
              <a:gd name="connsiteX5124" fmla="*/ 3946360 w 5890422"/>
              <a:gd name="connsiteY5124" fmla="*/ 349129 h 1458849"/>
              <a:gd name="connsiteX5125" fmla="*/ 3946360 w 5890422"/>
              <a:gd name="connsiteY5125" fmla="*/ 370732 h 1458849"/>
              <a:gd name="connsiteX5126" fmla="*/ 4009168 w 5890422"/>
              <a:gd name="connsiteY5126" fmla="*/ 370732 h 1458849"/>
              <a:gd name="connsiteX5127" fmla="*/ 4009168 w 5890422"/>
              <a:gd name="connsiteY5127" fmla="*/ 349129 h 1458849"/>
              <a:gd name="connsiteX5128" fmla="*/ 5010941 w 5890422"/>
              <a:gd name="connsiteY5128" fmla="*/ 348529 h 1458849"/>
              <a:gd name="connsiteX5129" fmla="*/ 5016742 w 5890422"/>
              <a:gd name="connsiteY5129" fmla="*/ 348929 h 1458849"/>
              <a:gd name="connsiteX5130" fmla="*/ 5016742 w 5890422"/>
              <a:gd name="connsiteY5130" fmla="*/ 363331 h 1458849"/>
              <a:gd name="connsiteX5131" fmla="*/ 5052546 w 5890422"/>
              <a:gd name="connsiteY5131" fmla="*/ 363331 h 1458849"/>
              <a:gd name="connsiteX5132" fmla="*/ 5052546 w 5890422"/>
              <a:gd name="connsiteY5132" fmla="*/ 368731 h 1458849"/>
              <a:gd name="connsiteX5133" fmla="*/ 5018342 w 5890422"/>
              <a:gd name="connsiteY5133" fmla="*/ 368731 h 1458849"/>
              <a:gd name="connsiteX5134" fmla="*/ 5058146 w 5890422"/>
              <a:gd name="connsiteY5134" fmla="*/ 394735 h 1458849"/>
              <a:gd name="connsiteX5135" fmla="*/ 5055547 w 5890422"/>
              <a:gd name="connsiteY5135" fmla="*/ 400135 h 1458849"/>
              <a:gd name="connsiteX5136" fmla="*/ 5016742 w 5890422"/>
              <a:gd name="connsiteY5136" fmla="*/ 374332 h 1458849"/>
              <a:gd name="connsiteX5137" fmla="*/ 5016742 w 5890422"/>
              <a:gd name="connsiteY5137" fmla="*/ 402136 h 1458849"/>
              <a:gd name="connsiteX5138" fmla="*/ 5010941 w 5890422"/>
              <a:gd name="connsiteY5138" fmla="*/ 402136 h 1458849"/>
              <a:gd name="connsiteX5139" fmla="*/ 5010941 w 5890422"/>
              <a:gd name="connsiteY5139" fmla="*/ 374532 h 1458849"/>
              <a:gd name="connsiteX5140" fmla="*/ 4999340 w 5890422"/>
              <a:gd name="connsiteY5140" fmla="*/ 385633 h 1458849"/>
              <a:gd name="connsiteX5141" fmla="*/ 4982738 w 5890422"/>
              <a:gd name="connsiteY5141" fmla="*/ 396135 h 1458849"/>
              <a:gd name="connsiteX5142" fmla="*/ 4979737 w 5890422"/>
              <a:gd name="connsiteY5142" fmla="*/ 391534 h 1458849"/>
              <a:gd name="connsiteX5143" fmla="*/ 4998040 w 5890422"/>
              <a:gd name="connsiteY5143" fmla="*/ 380133 h 1458849"/>
              <a:gd name="connsiteX5144" fmla="*/ 5009541 w 5890422"/>
              <a:gd name="connsiteY5144" fmla="*/ 368731 h 1458849"/>
              <a:gd name="connsiteX5145" fmla="*/ 4987338 w 5890422"/>
              <a:gd name="connsiteY5145" fmla="*/ 368731 h 1458849"/>
              <a:gd name="connsiteX5146" fmla="*/ 4987338 w 5890422"/>
              <a:gd name="connsiteY5146" fmla="*/ 363331 h 1458849"/>
              <a:gd name="connsiteX5147" fmla="*/ 5010941 w 5890422"/>
              <a:gd name="connsiteY5147" fmla="*/ 363331 h 1458849"/>
              <a:gd name="connsiteX5148" fmla="*/ 4947133 w 5890422"/>
              <a:gd name="connsiteY5148" fmla="*/ 348529 h 1458849"/>
              <a:gd name="connsiteX5149" fmla="*/ 4953134 w 5890422"/>
              <a:gd name="connsiteY5149" fmla="*/ 348929 h 1458849"/>
              <a:gd name="connsiteX5150" fmla="*/ 4953134 w 5890422"/>
              <a:gd name="connsiteY5150" fmla="*/ 363331 h 1458849"/>
              <a:gd name="connsiteX5151" fmla="*/ 4981738 w 5890422"/>
              <a:gd name="connsiteY5151" fmla="*/ 363331 h 1458849"/>
              <a:gd name="connsiteX5152" fmla="*/ 4981738 w 5890422"/>
              <a:gd name="connsiteY5152" fmla="*/ 368731 h 1458849"/>
              <a:gd name="connsiteX5153" fmla="*/ 4953134 w 5890422"/>
              <a:gd name="connsiteY5153" fmla="*/ 368731 h 1458849"/>
              <a:gd name="connsiteX5154" fmla="*/ 4953134 w 5890422"/>
              <a:gd name="connsiteY5154" fmla="*/ 402136 h 1458849"/>
              <a:gd name="connsiteX5155" fmla="*/ 4947133 w 5890422"/>
              <a:gd name="connsiteY5155" fmla="*/ 402136 h 1458849"/>
              <a:gd name="connsiteX5156" fmla="*/ 4947133 w 5890422"/>
              <a:gd name="connsiteY5156" fmla="*/ 375532 h 1458849"/>
              <a:gd name="connsiteX5157" fmla="*/ 4933031 w 5890422"/>
              <a:gd name="connsiteY5157" fmla="*/ 388534 h 1458849"/>
              <a:gd name="connsiteX5158" fmla="*/ 4914128 w 5890422"/>
              <a:gd name="connsiteY5158" fmla="*/ 399935 h 1458849"/>
              <a:gd name="connsiteX5159" fmla="*/ 4911128 w 5890422"/>
              <a:gd name="connsiteY5159" fmla="*/ 394935 h 1458849"/>
              <a:gd name="connsiteX5160" fmla="*/ 4931731 w 5890422"/>
              <a:gd name="connsiteY5160" fmla="*/ 382733 h 1458849"/>
              <a:gd name="connsiteX5161" fmla="*/ 4945932 w 5890422"/>
              <a:gd name="connsiteY5161" fmla="*/ 368731 h 1458849"/>
              <a:gd name="connsiteX5162" fmla="*/ 4918130 w 5890422"/>
              <a:gd name="connsiteY5162" fmla="*/ 368731 h 1458849"/>
              <a:gd name="connsiteX5163" fmla="*/ 4918130 w 5890422"/>
              <a:gd name="connsiteY5163" fmla="*/ 363331 h 1458849"/>
              <a:gd name="connsiteX5164" fmla="*/ 4947133 w 5890422"/>
              <a:gd name="connsiteY5164" fmla="*/ 363331 h 1458849"/>
              <a:gd name="connsiteX5165" fmla="*/ 734216 w 5890422"/>
              <a:gd name="connsiteY5165" fmla="*/ 348529 h 1458849"/>
              <a:gd name="connsiteX5166" fmla="*/ 740017 w 5890422"/>
              <a:gd name="connsiteY5166" fmla="*/ 348929 h 1458849"/>
              <a:gd name="connsiteX5167" fmla="*/ 740017 w 5890422"/>
              <a:gd name="connsiteY5167" fmla="*/ 363331 h 1458849"/>
              <a:gd name="connsiteX5168" fmla="*/ 775821 w 5890422"/>
              <a:gd name="connsiteY5168" fmla="*/ 363331 h 1458849"/>
              <a:gd name="connsiteX5169" fmla="*/ 775821 w 5890422"/>
              <a:gd name="connsiteY5169" fmla="*/ 368731 h 1458849"/>
              <a:gd name="connsiteX5170" fmla="*/ 741617 w 5890422"/>
              <a:gd name="connsiteY5170" fmla="*/ 368731 h 1458849"/>
              <a:gd name="connsiteX5171" fmla="*/ 781422 w 5890422"/>
              <a:gd name="connsiteY5171" fmla="*/ 394735 h 1458849"/>
              <a:gd name="connsiteX5172" fmla="*/ 778822 w 5890422"/>
              <a:gd name="connsiteY5172" fmla="*/ 400135 h 1458849"/>
              <a:gd name="connsiteX5173" fmla="*/ 740017 w 5890422"/>
              <a:gd name="connsiteY5173" fmla="*/ 374332 h 1458849"/>
              <a:gd name="connsiteX5174" fmla="*/ 740017 w 5890422"/>
              <a:gd name="connsiteY5174" fmla="*/ 402136 h 1458849"/>
              <a:gd name="connsiteX5175" fmla="*/ 734216 w 5890422"/>
              <a:gd name="connsiteY5175" fmla="*/ 402136 h 1458849"/>
              <a:gd name="connsiteX5176" fmla="*/ 734216 w 5890422"/>
              <a:gd name="connsiteY5176" fmla="*/ 374532 h 1458849"/>
              <a:gd name="connsiteX5177" fmla="*/ 722615 w 5890422"/>
              <a:gd name="connsiteY5177" fmla="*/ 385633 h 1458849"/>
              <a:gd name="connsiteX5178" fmla="*/ 706013 w 5890422"/>
              <a:gd name="connsiteY5178" fmla="*/ 396135 h 1458849"/>
              <a:gd name="connsiteX5179" fmla="*/ 703012 w 5890422"/>
              <a:gd name="connsiteY5179" fmla="*/ 391534 h 1458849"/>
              <a:gd name="connsiteX5180" fmla="*/ 721314 w 5890422"/>
              <a:gd name="connsiteY5180" fmla="*/ 380133 h 1458849"/>
              <a:gd name="connsiteX5181" fmla="*/ 732816 w 5890422"/>
              <a:gd name="connsiteY5181" fmla="*/ 368731 h 1458849"/>
              <a:gd name="connsiteX5182" fmla="*/ 710613 w 5890422"/>
              <a:gd name="connsiteY5182" fmla="*/ 368731 h 1458849"/>
              <a:gd name="connsiteX5183" fmla="*/ 710613 w 5890422"/>
              <a:gd name="connsiteY5183" fmla="*/ 363331 h 1458849"/>
              <a:gd name="connsiteX5184" fmla="*/ 734216 w 5890422"/>
              <a:gd name="connsiteY5184" fmla="*/ 363331 h 1458849"/>
              <a:gd name="connsiteX5185" fmla="*/ 670408 w 5890422"/>
              <a:gd name="connsiteY5185" fmla="*/ 348529 h 1458849"/>
              <a:gd name="connsiteX5186" fmla="*/ 676409 w 5890422"/>
              <a:gd name="connsiteY5186" fmla="*/ 348929 h 1458849"/>
              <a:gd name="connsiteX5187" fmla="*/ 676409 w 5890422"/>
              <a:gd name="connsiteY5187" fmla="*/ 363331 h 1458849"/>
              <a:gd name="connsiteX5188" fmla="*/ 705012 w 5890422"/>
              <a:gd name="connsiteY5188" fmla="*/ 363331 h 1458849"/>
              <a:gd name="connsiteX5189" fmla="*/ 705012 w 5890422"/>
              <a:gd name="connsiteY5189" fmla="*/ 368731 h 1458849"/>
              <a:gd name="connsiteX5190" fmla="*/ 676409 w 5890422"/>
              <a:gd name="connsiteY5190" fmla="*/ 368731 h 1458849"/>
              <a:gd name="connsiteX5191" fmla="*/ 676409 w 5890422"/>
              <a:gd name="connsiteY5191" fmla="*/ 402136 h 1458849"/>
              <a:gd name="connsiteX5192" fmla="*/ 670408 w 5890422"/>
              <a:gd name="connsiteY5192" fmla="*/ 402136 h 1458849"/>
              <a:gd name="connsiteX5193" fmla="*/ 670408 w 5890422"/>
              <a:gd name="connsiteY5193" fmla="*/ 375532 h 1458849"/>
              <a:gd name="connsiteX5194" fmla="*/ 656306 w 5890422"/>
              <a:gd name="connsiteY5194" fmla="*/ 388534 h 1458849"/>
              <a:gd name="connsiteX5195" fmla="*/ 637404 w 5890422"/>
              <a:gd name="connsiteY5195" fmla="*/ 399935 h 1458849"/>
              <a:gd name="connsiteX5196" fmla="*/ 634404 w 5890422"/>
              <a:gd name="connsiteY5196" fmla="*/ 394935 h 1458849"/>
              <a:gd name="connsiteX5197" fmla="*/ 655006 w 5890422"/>
              <a:gd name="connsiteY5197" fmla="*/ 382733 h 1458849"/>
              <a:gd name="connsiteX5198" fmla="*/ 669208 w 5890422"/>
              <a:gd name="connsiteY5198" fmla="*/ 368731 h 1458849"/>
              <a:gd name="connsiteX5199" fmla="*/ 641404 w 5890422"/>
              <a:gd name="connsiteY5199" fmla="*/ 368731 h 1458849"/>
              <a:gd name="connsiteX5200" fmla="*/ 641404 w 5890422"/>
              <a:gd name="connsiteY5200" fmla="*/ 363331 h 1458849"/>
              <a:gd name="connsiteX5201" fmla="*/ 670408 w 5890422"/>
              <a:gd name="connsiteY5201" fmla="*/ 363331 h 1458849"/>
              <a:gd name="connsiteX5202" fmla="*/ 3477178 w 5890422"/>
              <a:gd name="connsiteY5202" fmla="*/ 345128 h 1458849"/>
              <a:gd name="connsiteX5203" fmla="*/ 3477178 w 5890422"/>
              <a:gd name="connsiteY5203" fmla="*/ 404736 h 1458849"/>
              <a:gd name="connsiteX5204" fmla="*/ 3517583 w 5890422"/>
              <a:gd name="connsiteY5204" fmla="*/ 404736 h 1458849"/>
              <a:gd name="connsiteX5205" fmla="*/ 3517583 w 5890422"/>
              <a:gd name="connsiteY5205" fmla="*/ 345128 h 1458849"/>
              <a:gd name="connsiteX5206" fmla="*/ 2935586 w 5890422"/>
              <a:gd name="connsiteY5206" fmla="*/ 343128 h 1458849"/>
              <a:gd name="connsiteX5207" fmla="*/ 2941987 w 5890422"/>
              <a:gd name="connsiteY5207" fmla="*/ 343528 h 1458849"/>
              <a:gd name="connsiteX5208" fmla="*/ 2941987 w 5890422"/>
              <a:gd name="connsiteY5208" fmla="*/ 365931 h 1458849"/>
              <a:gd name="connsiteX5209" fmla="*/ 2982592 w 5890422"/>
              <a:gd name="connsiteY5209" fmla="*/ 365931 h 1458849"/>
              <a:gd name="connsiteX5210" fmla="*/ 2982592 w 5890422"/>
              <a:gd name="connsiteY5210" fmla="*/ 371932 h 1458849"/>
              <a:gd name="connsiteX5211" fmla="*/ 2941987 w 5890422"/>
              <a:gd name="connsiteY5211" fmla="*/ 371932 h 1458849"/>
              <a:gd name="connsiteX5212" fmla="*/ 2941987 w 5890422"/>
              <a:gd name="connsiteY5212" fmla="*/ 398135 h 1458849"/>
              <a:gd name="connsiteX5213" fmla="*/ 2990993 w 5890422"/>
              <a:gd name="connsiteY5213" fmla="*/ 398135 h 1458849"/>
              <a:gd name="connsiteX5214" fmla="*/ 2990993 w 5890422"/>
              <a:gd name="connsiteY5214" fmla="*/ 404136 h 1458849"/>
              <a:gd name="connsiteX5215" fmla="*/ 2886580 w 5890422"/>
              <a:gd name="connsiteY5215" fmla="*/ 404136 h 1458849"/>
              <a:gd name="connsiteX5216" fmla="*/ 2886580 w 5890422"/>
              <a:gd name="connsiteY5216" fmla="*/ 398135 h 1458849"/>
              <a:gd name="connsiteX5217" fmla="*/ 2935586 w 5890422"/>
              <a:gd name="connsiteY5217" fmla="*/ 398135 h 1458849"/>
              <a:gd name="connsiteX5218" fmla="*/ 2935586 w 5890422"/>
              <a:gd name="connsiteY5218" fmla="*/ 371932 h 1458849"/>
              <a:gd name="connsiteX5219" fmla="*/ 2894781 w 5890422"/>
              <a:gd name="connsiteY5219" fmla="*/ 371932 h 1458849"/>
              <a:gd name="connsiteX5220" fmla="*/ 2894781 w 5890422"/>
              <a:gd name="connsiteY5220" fmla="*/ 365931 h 1458849"/>
              <a:gd name="connsiteX5221" fmla="*/ 2935586 w 5890422"/>
              <a:gd name="connsiteY5221" fmla="*/ 365931 h 1458849"/>
              <a:gd name="connsiteX5222" fmla="*/ 495062 w 5890422"/>
              <a:gd name="connsiteY5222" fmla="*/ 342128 h 1458849"/>
              <a:gd name="connsiteX5223" fmla="*/ 563271 w 5890422"/>
              <a:gd name="connsiteY5223" fmla="*/ 342128 h 1458849"/>
              <a:gd name="connsiteX5224" fmla="*/ 563271 w 5890422"/>
              <a:gd name="connsiteY5224" fmla="*/ 490747 h 1458849"/>
              <a:gd name="connsiteX5225" fmla="*/ 556470 w 5890422"/>
              <a:gd name="connsiteY5225" fmla="*/ 490747 h 1458849"/>
              <a:gd name="connsiteX5226" fmla="*/ 556470 w 5890422"/>
              <a:gd name="connsiteY5226" fmla="*/ 474745 h 1458849"/>
              <a:gd name="connsiteX5227" fmla="*/ 501863 w 5890422"/>
              <a:gd name="connsiteY5227" fmla="*/ 474745 h 1458849"/>
              <a:gd name="connsiteX5228" fmla="*/ 501863 w 5890422"/>
              <a:gd name="connsiteY5228" fmla="*/ 492347 h 1458849"/>
              <a:gd name="connsiteX5229" fmla="*/ 495062 w 5890422"/>
              <a:gd name="connsiteY5229" fmla="*/ 492347 h 1458849"/>
              <a:gd name="connsiteX5230" fmla="*/ 2673354 w 5890422"/>
              <a:gd name="connsiteY5230" fmla="*/ 340928 h 1458849"/>
              <a:gd name="connsiteX5231" fmla="*/ 2673354 w 5890422"/>
              <a:gd name="connsiteY5231" fmla="*/ 377133 h 1458849"/>
              <a:gd name="connsiteX5232" fmla="*/ 2717959 w 5890422"/>
              <a:gd name="connsiteY5232" fmla="*/ 377133 h 1458849"/>
              <a:gd name="connsiteX5233" fmla="*/ 2717959 w 5890422"/>
              <a:gd name="connsiteY5233" fmla="*/ 340928 h 1458849"/>
              <a:gd name="connsiteX5234" fmla="*/ 1422626 w 5890422"/>
              <a:gd name="connsiteY5234" fmla="*/ 340528 h 1458849"/>
              <a:gd name="connsiteX5235" fmla="*/ 1484834 w 5890422"/>
              <a:gd name="connsiteY5235" fmla="*/ 340528 h 1458849"/>
              <a:gd name="connsiteX5236" fmla="*/ 1484834 w 5890422"/>
              <a:gd name="connsiteY5236" fmla="*/ 347529 h 1458849"/>
              <a:gd name="connsiteX5237" fmla="*/ 1457230 w 5890422"/>
              <a:gd name="connsiteY5237" fmla="*/ 347529 h 1458849"/>
              <a:gd name="connsiteX5238" fmla="*/ 1457230 w 5890422"/>
              <a:gd name="connsiteY5238" fmla="*/ 396335 h 1458849"/>
              <a:gd name="connsiteX5239" fmla="*/ 1481633 w 5890422"/>
              <a:gd name="connsiteY5239" fmla="*/ 396335 h 1458849"/>
              <a:gd name="connsiteX5240" fmla="*/ 1481633 w 5890422"/>
              <a:gd name="connsiteY5240" fmla="*/ 403136 h 1458849"/>
              <a:gd name="connsiteX5241" fmla="*/ 1457230 w 5890422"/>
              <a:gd name="connsiteY5241" fmla="*/ 403136 h 1458849"/>
              <a:gd name="connsiteX5242" fmla="*/ 1457230 w 5890422"/>
              <a:gd name="connsiteY5242" fmla="*/ 457142 h 1458849"/>
              <a:gd name="connsiteX5243" fmla="*/ 1472732 w 5890422"/>
              <a:gd name="connsiteY5243" fmla="*/ 452242 h 1458849"/>
              <a:gd name="connsiteX5244" fmla="*/ 1486434 w 5890422"/>
              <a:gd name="connsiteY5244" fmla="*/ 447541 h 1458849"/>
              <a:gd name="connsiteX5245" fmla="*/ 1487234 w 5890422"/>
              <a:gd name="connsiteY5245" fmla="*/ 451342 h 1458849"/>
              <a:gd name="connsiteX5246" fmla="*/ 1487834 w 5890422"/>
              <a:gd name="connsiteY5246" fmla="*/ 454342 h 1458849"/>
              <a:gd name="connsiteX5247" fmla="*/ 1472032 w 5890422"/>
              <a:gd name="connsiteY5247" fmla="*/ 459643 h 1458849"/>
              <a:gd name="connsiteX5248" fmla="*/ 1454030 w 5890422"/>
              <a:gd name="connsiteY5248" fmla="*/ 465244 h 1458849"/>
              <a:gd name="connsiteX5249" fmla="*/ 1435928 w 5890422"/>
              <a:gd name="connsiteY5249" fmla="*/ 470444 h 1458849"/>
              <a:gd name="connsiteX5250" fmla="*/ 1420026 w 5890422"/>
              <a:gd name="connsiteY5250" fmla="*/ 474745 h 1458849"/>
              <a:gd name="connsiteX5251" fmla="*/ 1418425 w 5890422"/>
              <a:gd name="connsiteY5251" fmla="*/ 468144 h 1458849"/>
              <a:gd name="connsiteX5252" fmla="*/ 1433327 w 5890422"/>
              <a:gd name="connsiteY5252" fmla="*/ 464243 h 1458849"/>
              <a:gd name="connsiteX5253" fmla="*/ 1450429 w 5890422"/>
              <a:gd name="connsiteY5253" fmla="*/ 459343 h 1458849"/>
              <a:gd name="connsiteX5254" fmla="*/ 1450429 w 5890422"/>
              <a:gd name="connsiteY5254" fmla="*/ 403136 h 1458849"/>
              <a:gd name="connsiteX5255" fmla="*/ 1425626 w 5890422"/>
              <a:gd name="connsiteY5255" fmla="*/ 403136 h 1458849"/>
              <a:gd name="connsiteX5256" fmla="*/ 1425626 w 5890422"/>
              <a:gd name="connsiteY5256" fmla="*/ 396335 h 1458849"/>
              <a:gd name="connsiteX5257" fmla="*/ 1450429 w 5890422"/>
              <a:gd name="connsiteY5257" fmla="*/ 396335 h 1458849"/>
              <a:gd name="connsiteX5258" fmla="*/ 1450429 w 5890422"/>
              <a:gd name="connsiteY5258" fmla="*/ 347529 h 1458849"/>
              <a:gd name="connsiteX5259" fmla="*/ 1422626 w 5890422"/>
              <a:gd name="connsiteY5259" fmla="*/ 347529 h 1458849"/>
              <a:gd name="connsiteX5260" fmla="*/ 203426 w 5890422"/>
              <a:gd name="connsiteY5260" fmla="*/ 340528 h 1458849"/>
              <a:gd name="connsiteX5261" fmla="*/ 265634 w 5890422"/>
              <a:gd name="connsiteY5261" fmla="*/ 340528 h 1458849"/>
              <a:gd name="connsiteX5262" fmla="*/ 265634 w 5890422"/>
              <a:gd name="connsiteY5262" fmla="*/ 347529 h 1458849"/>
              <a:gd name="connsiteX5263" fmla="*/ 238030 w 5890422"/>
              <a:gd name="connsiteY5263" fmla="*/ 347529 h 1458849"/>
              <a:gd name="connsiteX5264" fmla="*/ 238030 w 5890422"/>
              <a:gd name="connsiteY5264" fmla="*/ 396335 h 1458849"/>
              <a:gd name="connsiteX5265" fmla="*/ 262433 w 5890422"/>
              <a:gd name="connsiteY5265" fmla="*/ 396335 h 1458849"/>
              <a:gd name="connsiteX5266" fmla="*/ 262433 w 5890422"/>
              <a:gd name="connsiteY5266" fmla="*/ 403136 h 1458849"/>
              <a:gd name="connsiteX5267" fmla="*/ 238030 w 5890422"/>
              <a:gd name="connsiteY5267" fmla="*/ 403136 h 1458849"/>
              <a:gd name="connsiteX5268" fmla="*/ 238030 w 5890422"/>
              <a:gd name="connsiteY5268" fmla="*/ 457142 h 1458849"/>
              <a:gd name="connsiteX5269" fmla="*/ 253532 w 5890422"/>
              <a:gd name="connsiteY5269" fmla="*/ 452242 h 1458849"/>
              <a:gd name="connsiteX5270" fmla="*/ 267234 w 5890422"/>
              <a:gd name="connsiteY5270" fmla="*/ 447541 h 1458849"/>
              <a:gd name="connsiteX5271" fmla="*/ 268034 w 5890422"/>
              <a:gd name="connsiteY5271" fmla="*/ 451342 h 1458849"/>
              <a:gd name="connsiteX5272" fmla="*/ 268634 w 5890422"/>
              <a:gd name="connsiteY5272" fmla="*/ 454342 h 1458849"/>
              <a:gd name="connsiteX5273" fmla="*/ 252832 w 5890422"/>
              <a:gd name="connsiteY5273" fmla="*/ 459643 h 1458849"/>
              <a:gd name="connsiteX5274" fmla="*/ 234830 w 5890422"/>
              <a:gd name="connsiteY5274" fmla="*/ 465244 h 1458849"/>
              <a:gd name="connsiteX5275" fmla="*/ 216728 w 5890422"/>
              <a:gd name="connsiteY5275" fmla="*/ 470444 h 1458849"/>
              <a:gd name="connsiteX5276" fmla="*/ 200826 w 5890422"/>
              <a:gd name="connsiteY5276" fmla="*/ 474745 h 1458849"/>
              <a:gd name="connsiteX5277" fmla="*/ 199225 w 5890422"/>
              <a:gd name="connsiteY5277" fmla="*/ 468144 h 1458849"/>
              <a:gd name="connsiteX5278" fmla="*/ 214128 w 5890422"/>
              <a:gd name="connsiteY5278" fmla="*/ 464243 h 1458849"/>
              <a:gd name="connsiteX5279" fmla="*/ 231229 w 5890422"/>
              <a:gd name="connsiteY5279" fmla="*/ 459343 h 1458849"/>
              <a:gd name="connsiteX5280" fmla="*/ 231229 w 5890422"/>
              <a:gd name="connsiteY5280" fmla="*/ 403136 h 1458849"/>
              <a:gd name="connsiteX5281" fmla="*/ 206426 w 5890422"/>
              <a:gd name="connsiteY5281" fmla="*/ 403136 h 1458849"/>
              <a:gd name="connsiteX5282" fmla="*/ 206426 w 5890422"/>
              <a:gd name="connsiteY5282" fmla="*/ 396335 h 1458849"/>
              <a:gd name="connsiteX5283" fmla="*/ 231229 w 5890422"/>
              <a:gd name="connsiteY5283" fmla="*/ 396335 h 1458849"/>
              <a:gd name="connsiteX5284" fmla="*/ 231229 w 5890422"/>
              <a:gd name="connsiteY5284" fmla="*/ 347529 h 1458849"/>
              <a:gd name="connsiteX5285" fmla="*/ 203426 w 5890422"/>
              <a:gd name="connsiteY5285" fmla="*/ 347529 h 1458849"/>
              <a:gd name="connsiteX5286" fmla="*/ 4370337 w 5890422"/>
              <a:gd name="connsiteY5286" fmla="*/ 340328 h 1458849"/>
              <a:gd name="connsiteX5287" fmla="*/ 4370337 w 5890422"/>
              <a:gd name="connsiteY5287" fmla="*/ 382933 h 1458849"/>
              <a:gd name="connsiteX5288" fmla="*/ 4427144 w 5890422"/>
              <a:gd name="connsiteY5288" fmla="*/ 382933 h 1458849"/>
              <a:gd name="connsiteX5289" fmla="*/ 4427144 w 5890422"/>
              <a:gd name="connsiteY5289" fmla="*/ 340328 h 1458849"/>
              <a:gd name="connsiteX5290" fmla="*/ 4306329 w 5890422"/>
              <a:gd name="connsiteY5290" fmla="*/ 340328 h 1458849"/>
              <a:gd name="connsiteX5291" fmla="*/ 4306329 w 5890422"/>
              <a:gd name="connsiteY5291" fmla="*/ 382933 h 1458849"/>
              <a:gd name="connsiteX5292" fmla="*/ 4363136 w 5890422"/>
              <a:gd name="connsiteY5292" fmla="*/ 382933 h 1458849"/>
              <a:gd name="connsiteX5293" fmla="*/ 4363136 w 5890422"/>
              <a:gd name="connsiteY5293" fmla="*/ 340328 h 1458849"/>
              <a:gd name="connsiteX5294" fmla="*/ 5411714 w 5890422"/>
              <a:gd name="connsiteY5294" fmla="*/ 339728 h 1458849"/>
              <a:gd name="connsiteX5295" fmla="*/ 5417916 w 5890422"/>
              <a:gd name="connsiteY5295" fmla="*/ 340128 h 1458849"/>
              <a:gd name="connsiteX5296" fmla="*/ 5417916 w 5890422"/>
              <a:gd name="connsiteY5296" fmla="*/ 452342 h 1458849"/>
              <a:gd name="connsiteX5297" fmla="*/ 5411714 w 5890422"/>
              <a:gd name="connsiteY5297" fmla="*/ 452342 h 1458849"/>
              <a:gd name="connsiteX5298" fmla="*/ 1850603 w 5890422"/>
              <a:gd name="connsiteY5298" fmla="*/ 339728 h 1458849"/>
              <a:gd name="connsiteX5299" fmla="*/ 1850603 w 5890422"/>
              <a:gd name="connsiteY5299" fmla="*/ 379933 h 1458849"/>
              <a:gd name="connsiteX5300" fmla="*/ 1884207 w 5890422"/>
              <a:gd name="connsiteY5300" fmla="*/ 379933 h 1458849"/>
              <a:gd name="connsiteX5301" fmla="*/ 1884207 w 5890422"/>
              <a:gd name="connsiteY5301" fmla="*/ 339728 h 1458849"/>
              <a:gd name="connsiteX5302" fmla="*/ 3470777 w 5890422"/>
              <a:gd name="connsiteY5302" fmla="*/ 337928 h 1458849"/>
              <a:gd name="connsiteX5303" fmla="*/ 3523984 w 5890422"/>
              <a:gd name="connsiteY5303" fmla="*/ 337928 h 1458849"/>
              <a:gd name="connsiteX5304" fmla="*/ 3523984 w 5890422"/>
              <a:gd name="connsiteY5304" fmla="*/ 479345 h 1458849"/>
              <a:gd name="connsiteX5305" fmla="*/ 3470777 w 5890422"/>
              <a:gd name="connsiteY5305" fmla="*/ 479345 h 1458849"/>
              <a:gd name="connsiteX5306" fmla="*/ 2666753 w 5890422"/>
              <a:gd name="connsiteY5306" fmla="*/ 334327 h 1458849"/>
              <a:gd name="connsiteX5307" fmla="*/ 2724560 w 5890422"/>
              <a:gd name="connsiteY5307" fmla="*/ 334327 h 1458849"/>
              <a:gd name="connsiteX5308" fmla="*/ 2724560 w 5890422"/>
              <a:gd name="connsiteY5308" fmla="*/ 457942 h 1458849"/>
              <a:gd name="connsiteX5309" fmla="*/ 2739962 w 5890422"/>
              <a:gd name="connsiteY5309" fmla="*/ 455142 h 1458849"/>
              <a:gd name="connsiteX5310" fmla="*/ 2739962 w 5890422"/>
              <a:gd name="connsiteY5310" fmla="*/ 458543 h 1458849"/>
              <a:gd name="connsiteX5311" fmla="*/ 2740362 w 5890422"/>
              <a:gd name="connsiteY5311" fmla="*/ 461543 h 1458849"/>
              <a:gd name="connsiteX5312" fmla="*/ 2718459 w 5890422"/>
              <a:gd name="connsiteY5312" fmla="*/ 465743 h 1458849"/>
              <a:gd name="connsiteX5313" fmla="*/ 2693456 w 5890422"/>
              <a:gd name="connsiteY5313" fmla="*/ 470144 h 1458849"/>
              <a:gd name="connsiteX5314" fmla="*/ 2668653 w 5890422"/>
              <a:gd name="connsiteY5314" fmla="*/ 474245 h 1458849"/>
              <a:gd name="connsiteX5315" fmla="*/ 2647150 w 5890422"/>
              <a:gd name="connsiteY5315" fmla="*/ 477345 h 1458849"/>
              <a:gd name="connsiteX5316" fmla="*/ 2646150 w 5890422"/>
              <a:gd name="connsiteY5316" fmla="*/ 470344 h 1458849"/>
              <a:gd name="connsiteX5317" fmla="*/ 2655851 w 5890422"/>
              <a:gd name="connsiteY5317" fmla="*/ 468944 h 1458849"/>
              <a:gd name="connsiteX5318" fmla="*/ 2666753 w 5890422"/>
              <a:gd name="connsiteY5318" fmla="*/ 467344 h 1458849"/>
              <a:gd name="connsiteX5319" fmla="*/ 3667326 w 5890422"/>
              <a:gd name="connsiteY5319" fmla="*/ 334127 h 1458849"/>
              <a:gd name="connsiteX5320" fmla="*/ 3844548 w 5890422"/>
              <a:gd name="connsiteY5320" fmla="*/ 334127 h 1458849"/>
              <a:gd name="connsiteX5321" fmla="*/ 3844548 w 5890422"/>
              <a:gd name="connsiteY5321" fmla="*/ 340928 h 1458849"/>
              <a:gd name="connsiteX5322" fmla="*/ 3813744 w 5890422"/>
              <a:gd name="connsiteY5322" fmla="*/ 340928 h 1458849"/>
              <a:gd name="connsiteX5323" fmla="*/ 3813744 w 5890422"/>
              <a:gd name="connsiteY5323" fmla="*/ 469544 h 1458849"/>
              <a:gd name="connsiteX5324" fmla="*/ 3812544 w 5890422"/>
              <a:gd name="connsiteY5324" fmla="*/ 481145 h 1458849"/>
              <a:gd name="connsiteX5325" fmla="*/ 3808243 w 5890422"/>
              <a:gd name="connsiteY5325" fmla="*/ 488046 h 1458849"/>
              <a:gd name="connsiteX5326" fmla="*/ 3799842 w 5890422"/>
              <a:gd name="connsiteY5326" fmla="*/ 491647 h 1458849"/>
              <a:gd name="connsiteX5327" fmla="*/ 3786140 w 5890422"/>
              <a:gd name="connsiteY5327" fmla="*/ 493347 h 1458849"/>
              <a:gd name="connsiteX5328" fmla="*/ 3771338 w 5890422"/>
              <a:gd name="connsiteY5328" fmla="*/ 494347 h 1458849"/>
              <a:gd name="connsiteX5329" fmla="*/ 3769338 w 5890422"/>
              <a:gd name="connsiteY5329" fmla="*/ 487546 h 1458849"/>
              <a:gd name="connsiteX5330" fmla="*/ 3785140 w 5890422"/>
              <a:gd name="connsiteY5330" fmla="*/ 486746 h 1458849"/>
              <a:gd name="connsiteX5331" fmla="*/ 3796142 w 5890422"/>
              <a:gd name="connsiteY5331" fmla="*/ 485446 h 1458849"/>
              <a:gd name="connsiteX5332" fmla="*/ 3802742 w 5890422"/>
              <a:gd name="connsiteY5332" fmla="*/ 482546 h 1458849"/>
              <a:gd name="connsiteX5333" fmla="*/ 3806043 w 5890422"/>
              <a:gd name="connsiteY5333" fmla="*/ 477145 h 1458849"/>
              <a:gd name="connsiteX5334" fmla="*/ 3806943 w 5890422"/>
              <a:gd name="connsiteY5334" fmla="*/ 468144 h 1458849"/>
              <a:gd name="connsiteX5335" fmla="*/ 3806943 w 5890422"/>
              <a:gd name="connsiteY5335" fmla="*/ 340928 h 1458849"/>
              <a:gd name="connsiteX5336" fmla="*/ 3667326 w 5890422"/>
              <a:gd name="connsiteY5336" fmla="*/ 340928 h 1458849"/>
              <a:gd name="connsiteX5337" fmla="*/ 4299128 w 5890422"/>
              <a:gd name="connsiteY5337" fmla="*/ 333127 h 1458849"/>
              <a:gd name="connsiteX5338" fmla="*/ 4433945 w 5890422"/>
              <a:gd name="connsiteY5338" fmla="*/ 333127 h 1458849"/>
              <a:gd name="connsiteX5339" fmla="*/ 4433945 w 5890422"/>
              <a:gd name="connsiteY5339" fmla="*/ 474545 h 1458849"/>
              <a:gd name="connsiteX5340" fmla="*/ 4432944 w 5890422"/>
              <a:gd name="connsiteY5340" fmla="*/ 484246 h 1458849"/>
              <a:gd name="connsiteX5341" fmla="*/ 4429544 w 5890422"/>
              <a:gd name="connsiteY5341" fmla="*/ 490247 h 1458849"/>
              <a:gd name="connsiteX5342" fmla="*/ 4422944 w 5890422"/>
              <a:gd name="connsiteY5342" fmla="*/ 493547 h 1458849"/>
              <a:gd name="connsiteX5343" fmla="*/ 4412342 w 5890422"/>
              <a:gd name="connsiteY5343" fmla="*/ 494947 h 1458849"/>
              <a:gd name="connsiteX5344" fmla="*/ 4396140 w 5890422"/>
              <a:gd name="connsiteY5344" fmla="*/ 496147 h 1458849"/>
              <a:gd name="connsiteX5345" fmla="*/ 4394340 w 5890422"/>
              <a:gd name="connsiteY5345" fmla="*/ 489346 h 1458849"/>
              <a:gd name="connsiteX5346" fmla="*/ 4410742 w 5890422"/>
              <a:gd name="connsiteY5346" fmla="*/ 487946 h 1458849"/>
              <a:gd name="connsiteX5347" fmla="*/ 4419343 w 5890422"/>
              <a:gd name="connsiteY5347" fmla="*/ 486746 h 1458849"/>
              <a:gd name="connsiteX5348" fmla="*/ 4424344 w 5890422"/>
              <a:gd name="connsiteY5348" fmla="*/ 484346 h 1458849"/>
              <a:gd name="connsiteX5349" fmla="*/ 4426644 w 5890422"/>
              <a:gd name="connsiteY5349" fmla="*/ 480045 h 1458849"/>
              <a:gd name="connsiteX5350" fmla="*/ 4427144 w 5890422"/>
              <a:gd name="connsiteY5350" fmla="*/ 472945 h 1458849"/>
              <a:gd name="connsiteX5351" fmla="*/ 4427144 w 5890422"/>
              <a:gd name="connsiteY5351" fmla="*/ 438140 h 1458849"/>
              <a:gd name="connsiteX5352" fmla="*/ 4370337 w 5890422"/>
              <a:gd name="connsiteY5352" fmla="*/ 438140 h 1458849"/>
              <a:gd name="connsiteX5353" fmla="*/ 4370337 w 5890422"/>
              <a:gd name="connsiteY5353" fmla="*/ 495547 h 1458849"/>
              <a:gd name="connsiteX5354" fmla="*/ 4363136 w 5890422"/>
              <a:gd name="connsiteY5354" fmla="*/ 495547 h 1458849"/>
              <a:gd name="connsiteX5355" fmla="*/ 4363136 w 5890422"/>
              <a:gd name="connsiteY5355" fmla="*/ 438140 h 1458849"/>
              <a:gd name="connsiteX5356" fmla="*/ 4305529 w 5890422"/>
              <a:gd name="connsiteY5356" fmla="*/ 438140 h 1458849"/>
              <a:gd name="connsiteX5357" fmla="*/ 4302928 w 5890422"/>
              <a:gd name="connsiteY5357" fmla="*/ 455942 h 1458849"/>
              <a:gd name="connsiteX5358" fmla="*/ 4298328 w 5890422"/>
              <a:gd name="connsiteY5358" fmla="*/ 470844 h 1458849"/>
              <a:gd name="connsiteX5359" fmla="*/ 4291327 w 5890422"/>
              <a:gd name="connsiteY5359" fmla="*/ 485046 h 1458849"/>
              <a:gd name="connsiteX5360" fmla="*/ 4281526 w 5890422"/>
              <a:gd name="connsiteY5360" fmla="*/ 500348 h 1458849"/>
              <a:gd name="connsiteX5361" fmla="*/ 4275125 w 5890422"/>
              <a:gd name="connsiteY5361" fmla="*/ 496748 h 1458849"/>
              <a:gd name="connsiteX5362" fmla="*/ 4286926 w 5890422"/>
              <a:gd name="connsiteY5362" fmla="*/ 478345 h 1458849"/>
              <a:gd name="connsiteX5363" fmla="*/ 4294228 w 5890422"/>
              <a:gd name="connsiteY5363" fmla="*/ 461143 h 1458849"/>
              <a:gd name="connsiteX5364" fmla="*/ 4298028 w 5890422"/>
              <a:gd name="connsiteY5364" fmla="*/ 440740 h 1458849"/>
              <a:gd name="connsiteX5365" fmla="*/ 4299128 w 5890422"/>
              <a:gd name="connsiteY5365" fmla="*/ 412737 h 1458849"/>
              <a:gd name="connsiteX5366" fmla="*/ 1844002 w 5890422"/>
              <a:gd name="connsiteY5366" fmla="*/ 332927 h 1458849"/>
              <a:gd name="connsiteX5367" fmla="*/ 1890608 w 5890422"/>
              <a:gd name="connsiteY5367" fmla="*/ 332927 h 1458849"/>
              <a:gd name="connsiteX5368" fmla="*/ 1890608 w 5890422"/>
              <a:gd name="connsiteY5368" fmla="*/ 476945 h 1458849"/>
              <a:gd name="connsiteX5369" fmla="*/ 1889708 w 5890422"/>
              <a:gd name="connsiteY5369" fmla="*/ 484746 h 1458849"/>
              <a:gd name="connsiteX5370" fmla="*/ 1886708 w 5890422"/>
              <a:gd name="connsiteY5370" fmla="*/ 489546 h 1458849"/>
              <a:gd name="connsiteX5371" fmla="*/ 1881107 w 5890422"/>
              <a:gd name="connsiteY5371" fmla="*/ 492247 h 1458849"/>
              <a:gd name="connsiteX5372" fmla="*/ 1872206 w 5890422"/>
              <a:gd name="connsiteY5372" fmla="*/ 493547 h 1458849"/>
              <a:gd name="connsiteX5373" fmla="*/ 1861204 w 5890422"/>
              <a:gd name="connsiteY5373" fmla="*/ 494547 h 1458849"/>
              <a:gd name="connsiteX5374" fmla="*/ 1859604 w 5890422"/>
              <a:gd name="connsiteY5374" fmla="*/ 488346 h 1458849"/>
              <a:gd name="connsiteX5375" fmla="*/ 1870806 w 5890422"/>
              <a:gd name="connsiteY5375" fmla="*/ 487546 h 1458849"/>
              <a:gd name="connsiteX5376" fmla="*/ 1877607 w 5890422"/>
              <a:gd name="connsiteY5376" fmla="*/ 486546 h 1458849"/>
              <a:gd name="connsiteX5377" fmla="*/ 1881707 w 5890422"/>
              <a:gd name="connsiteY5377" fmla="*/ 484746 h 1458849"/>
              <a:gd name="connsiteX5378" fmla="*/ 1883707 w 5890422"/>
              <a:gd name="connsiteY5378" fmla="*/ 481245 h 1458849"/>
              <a:gd name="connsiteX5379" fmla="*/ 1884207 w 5890422"/>
              <a:gd name="connsiteY5379" fmla="*/ 475345 h 1458849"/>
              <a:gd name="connsiteX5380" fmla="*/ 1884207 w 5890422"/>
              <a:gd name="connsiteY5380" fmla="*/ 431939 h 1458849"/>
              <a:gd name="connsiteX5381" fmla="*/ 1850203 w 5890422"/>
              <a:gd name="connsiteY5381" fmla="*/ 431939 h 1458849"/>
              <a:gd name="connsiteX5382" fmla="*/ 1848203 w 5890422"/>
              <a:gd name="connsiteY5382" fmla="*/ 453642 h 1458849"/>
              <a:gd name="connsiteX5383" fmla="*/ 1844402 w 5890422"/>
              <a:gd name="connsiteY5383" fmla="*/ 470544 h 1458849"/>
              <a:gd name="connsiteX5384" fmla="*/ 1838702 w 5890422"/>
              <a:gd name="connsiteY5384" fmla="*/ 484846 h 1458849"/>
              <a:gd name="connsiteX5385" fmla="*/ 1831001 w 5890422"/>
              <a:gd name="connsiteY5385" fmla="*/ 498748 h 1458849"/>
              <a:gd name="connsiteX5386" fmla="*/ 1825200 w 5890422"/>
              <a:gd name="connsiteY5386" fmla="*/ 495547 h 1458849"/>
              <a:gd name="connsiteX5387" fmla="*/ 1831601 w 5890422"/>
              <a:gd name="connsiteY5387" fmla="*/ 484246 h 1458849"/>
              <a:gd name="connsiteX5388" fmla="*/ 1836501 w 5890422"/>
              <a:gd name="connsiteY5388" fmla="*/ 473344 h 1458849"/>
              <a:gd name="connsiteX5389" fmla="*/ 1840002 w 5890422"/>
              <a:gd name="connsiteY5389" fmla="*/ 461243 h 1458849"/>
              <a:gd name="connsiteX5390" fmla="*/ 1842302 w 5890422"/>
              <a:gd name="connsiteY5390" fmla="*/ 446441 h 1458849"/>
              <a:gd name="connsiteX5391" fmla="*/ 1843602 w 5890422"/>
              <a:gd name="connsiteY5391" fmla="*/ 427539 h 1458849"/>
              <a:gd name="connsiteX5392" fmla="*/ 1844002 w 5890422"/>
              <a:gd name="connsiteY5392" fmla="*/ 403136 h 1458849"/>
              <a:gd name="connsiteX5393" fmla="*/ 1240403 w 5890422"/>
              <a:gd name="connsiteY5393" fmla="*/ 332927 h 1458849"/>
              <a:gd name="connsiteX5394" fmla="*/ 1369619 w 5890422"/>
              <a:gd name="connsiteY5394" fmla="*/ 332927 h 1458849"/>
              <a:gd name="connsiteX5395" fmla="*/ 1369619 w 5890422"/>
              <a:gd name="connsiteY5395" fmla="*/ 404536 h 1458849"/>
              <a:gd name="connsiteX5396" fmla="*/ 1237803 w 5890422"/>
              <a:gd name="connsiteY5396" fmla="*/ 404536 h 1458849"/>
              <a:gd name="connsiteX5397" fmla="*/ 1237803 w 5890422"/>
              <a:gd name="connsiteY5397" fmla="*/ 398135 h 1458849"/>
              <a:gd name="connsiteX5398" fmla="*/ 1362818 w 5890422"/>
              <a:gd name="connsiteY5398" fmla="*/ 398135 h 1458849"/>
              <a:gd name="connsiteX5399" fmla="*/ 1362818 w 5890422"/>
              <a:gd name="connsiteY5399" fmla="*/ 372132 h 1458849"/>
              <a:gd name="connsiteX5400" fmla="*/ 1245804 w 5890422"/>
              <a:gd name="connsiteY5400" fmla="*/ 372132 h 1458849"/>
              <a:gd name="connsiteX5401" fmla="*/ 1245804 w 5890422"/>
              <a:gd name="connsiteY5401" fmla="*/ 365931 h 1458849"/>
              <a:gd name="connsiteX5402" fmla="*/ 1362818 w 5890422"/>
              <a:gd name="connsiteY5402" fmla="*/ 365931 h 1458849"/>
              <a:gd name="connsiteX5403" fmla="*/ 1362818 w 5890422"/>
              <a:gd name="connsiteY5403" fmla="*/ 339528 h 1458849"/>
              <a:gd name="connsiteX5404" fmla="*/ 1240403 w 5890422"/>
              <a:gd name="connsiteY5404" fmla="*/ 339528 h 1458849"/>
              <a:gd name="connsiteX5405" fmla="*/ 21203 w 5890422"/>
              <a:gd name="connsiteY5405" fmla="*/ 332927 h 1458849"/>
              <a:gd name="connsiteX5406" fmla="*/ 150419 w 5890422"/>
              <a:gd name="connsiteY5406" fmla="*/ 332927 h 1458849"/>
              <a:gd name="connsiteX5407" fmla="*/ 150419 w 5890422"/>
              <a:gd name="connsiteY5407" fmla="*/ 404536 h 1458849"/>
              <a:gd name="connsiteX5408" fmla="*/ 18603 w 5890422"/>
              <a:gd name="connsiteY5408" fmla="*/ 404536 h 1458849"/>
              <a:gd name="connsiteX5409" fmla="*/ 18603 w 5890422"/>
              <a:gd name="connsiteY5409" fmla="*/ 398135 h 1458849"/>
              <a:gd name="connsiteX5410" fmla="*/ 143618 w 5890422"/>
              <a:gd name="connsiteY5410" fmla="*/ 398135 h 1458849"/>
              <a:gd name="connsiteX5411" fmla="*/ 143618 w 5890422"/>
              <a:gd name="connsiteY5411" fmla="*/ 372132 h 1458849"/>
              <a:gd name="connsiteX5412" fmla="*/ 26604 w 5890422"/>
              <a:gd name="connsiteY5412" fmla="*/ 372132 h 1458849"/>
              <a:gd name="connsiteX5413" fmla="*/ 26604 w 5890422"/>
              <a:gd name="connsiteY5413" fmla="*/ 365931 h 1458849"/>
              <a:gd name="connsiteX5414" fmla="*/ 143618 w 5890422"/>
              <a:gd name="connsiteY5414" fmla="*/ 365931 h 1458849"/>
              <a:gd name="connsiteX5415" fmla="*/ 143618 w 5890422"/>
              <a:gd name="connsiteY5415" fmla="*/ 339528 h 1458849"/>
              <a:gd name="connsiteX5416" fmla="*/ 21203 w 5890422"/>
              <a:gd name="connsiteY5416" fmla="*/ 339528 h 1458849"/>
              <a:gd name="connsiteX5417" fmla="*/ 1712786 w 5890422"/>
              <a:gd name="connsiteY5417" fmla="*/ 332727 h 1458849"/>
              <a:gd name="connsiteX5418" fmla="*/ 1772593 w 5890422"/>
              <a:gd name="connsiteY5418" fmla="*/ 332727 h 1458849"/>
              <a:gd name="connsiteX5419" fmla="*/ 1772593 w 5890422"/>
              <a:gd name="connsiteY5419" fmla="*/ 368131 h 1458849"/>
              <a:gd name="connsiteX5420" fmla="*/ 1775194 w 5890422"/>
              <a:gd name="connsiteY5420" fmla="*/ 377032 h 1458849"/>
              <a:gd name="connsiteX5421" fmla="*/ 1784795 w 5890422"/>
              <a:gd name="connsiteY5421" fmla="*/ 379533 h 1458849"/>
              <a:gd name="connsiteX5422" fmla="*/ 1803397 w 5890422"/>
              <a:gd name="connsiteY5422" fmla="*/ 379533 h 1458849"/>
              <a:gd name="connsiteX5423" fmla="*/ 1802997 w 5890422"/>
              <a:gd name="connsiteY5423" fmla="*/ 386334 h 1458849"/>
              <a:gd name="connsiteX5424" fmla="*/ 1782995 w 5890422"/>
              <a:gd name="connsiteY5424" fmla="*/ 386334 h 1458849"/>
              <a:gd name="connsiteX5425" fmla="*/ 1769793 w 5890422"/>
              <a:gd name="connsiteY5425" fmla="*/ 382733 h 1458849"/>
              <a:gd name="connsiteX5426" fmla="*/ 1765593 w 5890422"/>
              <a:gd name="connsiteY5426" fmla="*/ 370332 h 1458849"/>
              <a:gd name="connsiteX5427" fmla="*/ 1765593 w 5890422"/>
              <a:gd name="connsiteY5427" fmla="*/ 339128 h 1458849"/>
              <a:gd name="connsiteX5428" fmla="*/ 1719587 w 5890422"/>
              <a:gd name="connsiteY5428" fmla="*/ 339128 h 1458849"/>
              <a:gd name="connsiteX5429" fmla="*/ 1719587 w 5890422"/>
              <a:gd name="connsiteY5429" fmla="*/ 354930 h 1458849"/>
              <a:gd name="connsiteX5430" fmla="*/ 1718687 w 5890422"/>
              <a:gd name="connsiteY5430" fmla="*/ 366631 h 1458849"/>
              <a:gd name="connsiteX5431" fmla="*/ 1715386 w 5890422"/>
              <a:gd name="connsiteY5431" fmla="*/ 376732 h 1458849"/>
              <a:gd name="connsiteX5432" fmla="*/ 1708585 w 5890422"/>
              <a:gd name="connsiteY5432" fmla="*/ 386134 h 1458849"/>
              <a:gd name="connsiteX5433" fmla="*/ 1697184 w 5890422"/>
              <a:gd name="connsiteY5433" fmla="*/ 395935 h 1458849"/>
              <a:gd name="connsiteX5434" fmla="*/ 1692583 w 5890422"/>
              <a:gd name="connsiteY5434" fmla="*/ 390734 h 1458849"/>
              <a:gd name="connsiteX5435" fmla="*/ 1703185 w 5890422"/>
              <a:gd name="connsiteY5435" fmla="*/ 381633 h 1458849"/>
              <a:gd name="connsiteX5436" fmla="*/ 1709286 w 5890422"/>
              <a:gd name="connsiteY5436" fmla="*/ 373332 h 1458849"/>
              <a:gd name="connsiteX5437" fmla="*/ 1712086 w 5890422"/>
              <a:gd name="connsiteY5437" fmla="*/ 364231 h 1458849"/>
              <a:gd name="connsiteX5438" fmla="*/ 1712786 w 5890422"/>
              <a:gd name="connsiteY5438" fmla="*/ 352930 h 1458849"/>
              <a:gd name="connsiteX5439" fmla="*/ 5741956 w 5890422"/>
              <a:gd name="connsiteY5439" fmla="*/ 332527 h 1458849"/>
              <a:gd name="connsiteX5440" fmla="*/ 5784162 w 5890422"/>
              <a:gd name="connsiteY5440" fmla="*/ 332527 h 1458849"/>
              <a:gd name="connsiteX5441" fmla="*/ 5784162 w 5890422"/>
              <a:gd name="connsiteY5441" fmla="*/ 339128 h 1458849"/>
              <a:gd name="connsiteX5442" fmla="*/ 5750958 w 5890422"/>
              <a:gd name="connsiteY5442" fmla="*/ 390334 h 1458849"/>
              <a:gd name="connsiteX5443" fmla="*/ 5783362 w 5890422"/>
              <a:gd name="connsiteY5443" fmla="*/ 390334 h 1458849"/>
              <a:gd name="connsiteX5444" fmla="*/ 5783362 w 5890422"/>
              <a:gd name="connsiteY5444" fmla="*/ 396735 h 1458849"/>
              <a:gd name="connsiteX5445" fmla="*/ 5781160 w 5890422"/>
              <a:gd name="connsiteY5445" fmla="*/ 414937 h 1458849"/>
              <a:gd name="connsiteX5446" fmla="*/ 5778061 w 5890422"/>
              <a:gd name="connsiteY5446" fmla="*/ 430739 h 1458849"/>
              <a:gd name="connsiteX5447" fmla="*/ 5773560 w 5890422"/>
              <a:gd name="connsiteY5447" fmla="*/ 444941 h 1458849"/>
              <a:gd name="connsiteX5448" fmla="*/ 5767559 w 5890422"/>
              <a:gd name="connsiteY5448" fmla="*/ 458143 h 1458849"/>
              <a:gd name="connsiteX5449" fmla="*/ 5789862 w 5890422"/>
              <a:gd name="connsiteY5449" fmla="*/ 474945 h 1458849"/>
              <a:gd name="connsiteX5450" fmla="*/ 5821966 w 5890422"/>
              <a:gd name="connsiteY5450" fmla="*/ 481546 h 1458849"/>
              <a:gd name="connsiteX5451" fmla="*/ 5846670 w 5890422"/>
              <a:gd name="connsiteY5451" fmla="*/ 482346 h 1458849"/>
              <a:gd name="connsiteX5452" fmla="*/ 5871372 w 5890422"/>
              <a:gd name="connsiteY5452" fmla="*/ 481546 h 1458849"/>
              <a:gd name="connsiteX5453" fmla="*/ 5870372 w 5890422"/>
              <a:gd name="connsiteY5453" fmla="*/ 488346 h 1458849"/>
              <a:gd name="connsiteX5454" fmla="*/ 5845769 w 5890422"/>
              <a:gd name="connsiteY5454" fmla="*/ 489146 h 1458849"/>
              <a:gd name="connsiteX5455" fmla="*/ 5821166 w 5890422"/>
              <a:gd name="connsiteY5455" fmla="*/ 488346 h 1458849"/>
              <a:gd name="connsiteX5456" fmla="*/ 5788162 w 5890422"/>
              <a:gd name="connsiteY5456" fmla="*/ 481546 h 1458849"/>
              <a:gd name="connsiteX5457" fmla="*/ 5764359 w 5890422"/>
              <a:gd name="connsiteY5457" fmla="*/ 463943 h 1458849"/>
              <a:gd name="connsiteX5458" fmla="*/ 5753258 w 5890422"/>
              <a:gd name="connsiteY5458" fmla="*/ 480045 h 1458849"/>
              <a:gd name="connsiteX5459" fmla="*/ 5738556 w 5890422"/>
              <a:gd name="connsiteY5459" fmla="*/ 497347 h 1458849"/>
              <a:gd name="connsiteX5460" fmla="*/ 5733356 w 5890422"/>
              <a:gd name="connsiteY5460" fmla="*/ 492947 h 1458849"/>
              <a:gd name="connsiteX5461" fmla="*/ 5748857 w 5890422"/>
              <a:gd name="connsiteY5461" fmla="*/ 475145 h 1458849"/>
              <a:gd name="connsiteX5462" fmla="*/ 5760158 w 5890422"/>
              <a:gd name="connsiteY5462" fmla="*/ 458343 h 1458849"/>
              <a:gd name="connsiteX5463" fmla="*/ 5743356 w 5890422"/>
              <a:gd name="connsiteY5463" fmla="*/ 412137 h 1458849"/>
              <a:gd name="connsiteX5464" fmla="*/ 5748957 w 5890422"/>
              <a:gd name="connsiteY5464" fmla="*/ 410737 h 1458849"/>
              <a:gd name="connsiteX5465" fmla="*/ 5763359 w 5890422"/>
              <a:gd name="connsiteY5465" fmla="*/ 452542 h 1458849"/>
              <a:gd name="connsiteX5466" fmla="*/ 5772760 w 5890422"/>
              <a:gd name="connsiteY5466" fmla="*/ 427139 h 1458849"/>
              <a:gd name="connsiteX5467" fmla="*/ 5777561 w 5890422"/>
              <a:gd name="connsiteY5467" fmla="*/ 396535 h 1458849"/>
              <a:gd name="connsiteX5468" fmla="*/ 5743756 w 5890422"/>
              <a:gd name="connsiteY5468" fmla="*/ 396535 h 1458849"/>
              <a:gd name="connsiteX5469" fmla="*/ 5743756 w 5890422"/>
              <a:gd name="connsiteY5469" fmla="*/ 390534 h 1458849"/>
              <a:gd name="connsiteX5470" fmla="*/ 5776760 w 5890422"/>
              <a:gd name="connsiteY5470" fmla="*/ 338928 h 1458849"/>
              <a:gd name="connsiteX5471" fmla="*/ 5741956 w 5890422"/>
              <a:gd name="connsiteY5471" fmla="*/ 338928 h 1458849"/>
              <a:gd name="connsiteX5472" fmla="*/ 4687500 w 5890422"/>
              <a:gd name="connsiteY5472" fmla="*/ 332327 h 1458849"/>
              <a:gd name="connsiteX5473" fmla="*/ 4856122 w 5890422"/>
              <a:gd name="connsiteY5473" fmla="*/ 332327 h 1458849"/>
              <a:gd name="connsiteX5474" fmla="*/ 4856122 w 5890422"/>
              <a:gd name="connsiteY5474" fmla="*/ 339128 h 1458849"/>
              <a:gd name="connsiteX5475" fmla="*/ 4777912 w 5890422"/>
              <a:gd name="connsiteY5475" fmla="*/ 339128 h 1458849"/>
              <a:gd name="connsiteX5476" fmla="*/ 4775412 w 5890422"/>
              <a:gd name="connsiteY5476" fmla="*/ 348229 h 1458849"/>
              <a:gd name="connsiteX5477" fmla="*/ 4772411 w 5890422"/>
              <a:gd name="connsiteY5477" fmla="*/ 358730 h 1458849"/>
              <a:gd name="connsiteX5478" fmla="*/ 4769311 w 5890422"/>
              <a:gd name="connsiteY5478" fmla="*/ 369331 h 1458849"/>
              <a:gd name="connsiteX5479" fmla="*/ 4766310 w 5890422"/>
              <a:gd name="connsiteY5479" fmla="*/ 378733 h 1458849"/>
              <a:gd name="connsiteX5480" fmla="*/ 4842320 w 5890422"/>
              <a:gd name="connsiteY5480" fmla="*/ 378733 h 1458849"/>
              <a:gd name="connsiteX5481" fmla="*/ 4842320 w 5890422"/>
              <a:gd name="connsiteY5481" fmla="*/ 472344 h 1458849"/>
              <a:gd name="connsiteX5482" fmla="*/ 4841320 w 5890422"/>
              <a:gd name="connsiteY5482" fmla="*/ 481546 h 1458849"/>
              <a:gd name="connsiteX5483" fmla="*/ 4837820 w 5890422"/>
              <a:gd name="connsiteY5483" fmla="*/ 487046 h 1458849"/>
              <a:gd name="connsiteX5484" fmla="*/ 4831118 w 5890422"/>
              <a:gd name="connsiteY5484" fmla="*/ 490047 h 1458849"/>
              <a:gd name="connsiteX5485" fmla="*/ 4820517 w 5890422"/>
              <a:gd name="connsiteY5485" fmla="*/ 491547 h 1458849"/>
              <a:gd name="connsiteX5486" fmla="*/ 4809316 w 5890422"/>
              <a:gd name="connsiteY5486" fmla="*/ 492547 h 1458849"/>
              <a:gd name="connsiteX5487" fmla="*/ 4807116 w 5890422"/>
              <a:gd name="connsiteY5487" fmla="*/ 485946 h 1458849"/>
              <a:gd name="connsiteX5488" fmla="*/ 4818917 w 5890422"/>
              <a:gd name="connsiteY5488" fmla="*/ 484746 h 1458849"/>
              <a:gd name="connsiteX5489" fmla="*/ 4827518 w 5890422"/>
              <a:gd name="connsiteY5489" fmla="*/ 483546 h 1458849"/>
              <a:gd name="connsiteX5490" fmla="*/ 4832418 w 5890422"/>
              <a:gd name="connsiteY5490" fmla="*/ 481546 h 1458849"/>
              <a:gd name="connsiteX5491" fmla="*/ 4834619 w 5890422"/>
              <a:gd name="connsiteY5491" fmla="*/ 477645 h 1458849"/>
              <a:gd name="connsiteX5492" fmla="*/ 4835119 w 5890422"/>
              <a:gd name="connsiteY5492" fmla="*/ 470944 h 1458849"/>
              <a:gd name="connsiteX5493" fmla="*/ 4835119 w 5890422"/>
              <a:gd name="connsiteY5493" fmla="*/ 385734 h 1458849"/>
              <a:gd name="connsiteX5494" fmla="*/ 4797314 w 5890422"/>
              <a:gd name="connsiteY5494" fmla="*/ 385734 h 1458849"/>
              <a:gd name="connsiteX5495" fmla="*/ 4797314 w 5890422"/>
              <a:gd name="connsiteY5495" fmla="*/ 483146 h 1458849"/>
              <a:gd name="connsiteX5496" fmla="*/ 4790314 w 5890422"/>
              <a:gd name="connsiteY5496" fmla="*/ 483146 h 1458849"/>
              <a:gd name="connsiteX5497" fmla="*/ 4790314 w 5890422"/>
              <a:gd name="connsiteY5497" fmla="*/ 385734 h 1458849"/>
              <a:gd name="connsiteX5498" fmla="*/ 4752908 w 5890422"/>
              <a:gd name="connsiteY5498" fmla="*/ 385734 h 1458849"/>
              <a:gd name="connsiteX5499" fmla="*/ 4752908 w 5890422"/>
              <a:gd name="connsiteY5499" fmla="*/ 483146 h 1458849"/>
              <a:gd name="connsiteX5500" fmla="*/ 4745908 w 5890422"/>
              <a:gd name="connsiteY5500" fmla="*/ 483146 h 1458849"/>
              <a:gd name="connsiteX5501" fmla="*/ 4745908 w 5890422"/>
              <a:gd name="connsiteY5501" fmla="*/ 385734 h 1458849"/>
              <a:gd name="connsiteX5502" fmla="*/ 4708303 w 5890422"/>
              <a:gd name="connsiteY5502" fmla="*/ 385734 h 1458849"/>
              <a:gd name="connsiteX5503" fmla="*/ 4708303 w 5890422"/>
              <a:gd name="connsiteY5503" fmla="*/ 492947 h 1458849"/>
              <a:gd name="connsiteX5504" fmla="*/ 4701102 w 5890422"/>
              <a:gd name="connsiteY5504" fmla="*/ 492947 h 1458849"/>
              <a:gd name="connsiteX5505" fmla="*/ 4701102 w 5890422"/>
              <a:gd name="connsiteY5505" fmla="*/ 378733 h 1458849"/>
              <a:gd name="connsiteX5506" fmla="*/ 4758710 w 5890422"/>
              <a:gd name="connsiteY5506" fmla="*/ 378733 h 1458849"/>
              <a:gd name="connsiteX5507" fmla="*/ 4761510 w 5890422"/>
              <a:gd name="connsiteY5507" fmla="*/ 369531 h 1458849"/>
              <a:gd name="connsiteX5508" fmla="*/ 4764710 w 5890422"/>
              <a:gd name="connsiteY5508" fmla="*/ 358930 h 1458849"/>
              <a:gd name="connsiteX5509" fmla="*/ 4767710 w 5890422"/>
              <a:gd name="connsiteY5509" fmla="*/ 348329 h 1458849"/>
              <a:gd name="connsiteX5510" fmla="*/ 4770110 w 5890422"/>
              <a:gd name="connsiteY5510" fmla="*/ 339128 h 1458849"/>
              <a:gd name="connsiteX5511" fmla="*/ 4687500 w 5890422"/>
              <a:gd name="connsiteY5511" fmla="*/ 339128 h 1458849"/>
              <a:gd name="connsiteX5512" fmla="*/ 5309702 w 5890422"/>
              <a:gd name="connsiteY5512" fmla="*/ 331327 h 1458849"/>
              <a:gd name="connsiteX5513" fmla="*/ 5382511 w 5890422"/>
              <a:gd name="connsiteY5513" fmla="*/ 331327 h 1458849"/>
              <a:gd name="connsiteX5514" fmla="*/ 5382511 w 5890422"/>
              <a:gd name="connsiteY5514" fmla="*/ 445941 h 1458849"/>
              <a:gd name="connsiteX5515" fmla="*/ 5376110 w 5890422"/>
              <a:gd name="connsiteY5515" fmla="*/ 445941 h 1458849"/>
              <a:gd name="connsiteX5516" fmla="*/ 5376110 w 5890422"/>
              <a:gd name="connsiteY5516" fmla="*/ 338328 h 1458849"/>
              <a:gd name="connsiteX5517" fmla="*/ 5316303 w 5890422"/>
              <a:gd name="connsiteY5517" fmla="*/ 338328 h 1458849"/>
              <a:gd name="connsiteX5518" fmla="*/ 5316303 w 5890422"/>
              <a:gd name="connsiteY5518" fmla="*/ 446141 h 1458849"/>
              <a:gd name="connsiteX5519" fmla="*/ 5309702 w 5890422"/>
              <a:gd name="connsiteY5519" fmla="*/ 446141 h 1458849"/>
              <a:gd name="connsiteX5520" fmla="*/ 2870978 w 5890422"/>
              <a:gd name="connsiteY5520" fmla="*/ 330527 h 1458849"/>
              <a:gd name="connsiteX5521" fmla="*/ 3008195 w 5890422"/>
              <a:gd name="connsiteY5521" fmla="*/ 330527 h 1458849"/>
              <a:gd name="connsiteX5522" fmla="*/ 3008195 w 5890422"/>
              <a:gd name="connsiteY5522" fmla="*/ 471544 h 1458849"/>
              <a:gd name="connsiteX5523" fmla="*/ 3007095 w 5890422"/>
              <a:gd name="connsiteY5523" fmla="*/ 482146 h 1458849"/>
              <a:gd name="connsiteX5524" fmla="*/ 3003095 w 5890422"/>
              <a:gd name="connsiteY5524" fmla="*/ 488446 h 1458849"/>
              <a:gd name="connsiteX5525" fmla="*/ 2995394 w 5890422"/>
              <a:gd name="connsiteY5525" fmla="*/ 491747 h 1458849"/>
              <a:gd name="connsiteX5526" fmla="*/ 2983192 w 5890422"/>
              <a:gd name="connsiteY5526" fmla="*/ 493547 h 1458849"/>
              <a:gd name="connsiteX5527" fmla="*/ 2972991 w 5890422"/>
              <a:gd name="connsiteY5527" fmla="*/ 494547 h 1458849"/>
              <a:gd name="connsiteX5528" fmla="*/ 2971390 w 5890422"/>
              <a:gd name="connsiteY5528" fmla="*/ 488146 h 1458849"/>
              <a:gd name="connsiteX5529" fmla="*/ 2981992 w 5890422"/>
              <a:gd name="connsiteY5529" fmla="*/ 487346 h 1458849"/>
              <a:gd name="connsiteX5530" fmla="*/ 2991993 w 5890422"/>
              <a:gd name="connsiteY5530" fmla="*/ 486046 h 1458849"/>
              <a:gd name="connsiteX5531" fmla="*/ 2997894 w 5890422"/>
              <a:gd name="connsiteY5531" fmla="*/ 483646 h 1458849"/>
              <a:gd name="connsiteX5532" fmla="*/ 3000694 w 5890422"/>
              <a:gd name="connsiteY5532" fmla="*/ 478945 h 1458849"/>
              <a:gd name="connsiteX5533" fmla="*/ 3001394 w 5890422"/>
              <a:gd name="connsiteY5533" fmla="*/ 470744 h 1458849"/>
              <a:gd name="connsiteX5534" fmla="*/ 3001394 w 5890422"/>
              <a:gd name="connsiteY5534" fmla="*/ 337127 h 1458849"/>
              <a:gd name="connsiteX5535" fmla="*/ 2877579 w 5890422"/>
              <a:gd name="connsiteY5535" fmla="*/ 337127 h 1458849"/>
              <a:gd name="connsiteX5536" fmla="*/ 2877579 w 5890422"/>
              <a:gd name="connsiteY5536" fmla="*/ 395335 h 1458849"/>
              <a:gd name="connsiteX5537" fmla="*/ 2877079 w 5890422"/>
              <a:gd name="connsiteY5537" fmla="*/ 420838 h 1458849"/>
              <a:gd name="connsiteX5538" fmla="*/ 2875579 w 5890422"/>
              <a:gd name="connsiteY5538" fmla="*/ 440940 h 1458849"/>
              <a:gd name="connsiteX5539" fmla="*/ 2872778 w 5890422"/>
              <a:gd name="connsiteY5539" fmla="*/ 457142 h 1458849"/>
              <a:gd name="connsiteX5540" fmla="*/ 2868378 w 5890422"/>
              <a:gd name="connsiteY5540" fmla="*/ 470844 h 1458849"/>
              <a:gd name="connsiteX5541" fmla="*/ 2862277 w 5890422"/>
              <a:gd name="connsiteY5541" fmla="*/ 483746 h 1458849"/>
              <a:gd name="connsiteX5542" fmla="*/ 2854176 w 5890422"/>
              <a:gd name="connsiteY5542" fmla="*/ 497347 h 1458849"/>
              <a:gd name="connsiteX5543" fmla="*/ 2848175 w 5890422"/>
              <a:gd name="connsiteY5543" fmla="*/ 493947 h 1458849"/>
              <a:gd name="connsiteX5544" fmla="*/ 2859177 w 5890422"/>
              <a:gd name="connsiteY5544" fmla="*/ 474445 h 1458849"/>
              <a:gd name="connsiteX5545" fmla="*/ 2866178 w 5890422"/>
              <a:gd name="connsiteY5545" fmla="*/ 454742 h 1458849"/>
              <a:gd name="connsiteX5546" fmla="*/ 2869878 w 5890422"/>
              <a:gd name="connsiteY5546" fmla="*/ 429439 h 1458849"/>
              <a:gd name="connsiteX5547" fmla="*/ 2870978 w 5890422"/>
              <a:gd name="connsiteY5547" fmla="*/ 393334 h 1458849"/>
              <a:gd name="connsiteX5548" fmla="*/ 5707352 w 5890422"/>
              <a:gd name="connsiteY5548" fmla="*/ 327126 h 1458849"/>
              <a:gd name="connsiteX5549" fmla="*/ 5713352 w 5890422"/>
              <a:gd name="connsiteY5549" fmla="*/ 334627 h 1458849"/>
              <a:gd name="connsiteX5550" fmla="*/ 5720354 w 5890422"/>
              <a:gd name="connsiteY5550" fmla="*/ 344128 h 1458849"/>
              <a:gd name="connsiteX5551" fmla="*/ 5727254 w 5890422"/>
              <a:gd name="connsiteY5551" fmla="*/ 354030 h 1458849"/>
              <a:gd name="connsiteX5552" fmla="*/ 5732955 w 5890422"/>
              <a:gd name="connsiteY5552" fmla="*/ 362931 h 1458849"/>
              <a:gd name="connsiteX5553" fmla="*/ 5727154 w 5890422"/>
              <a:gd name="connsiteY5553" fmla="*/ 367131 h 1458849"/>
              <a:gd name="connsiteX5554" fmla="*/ 5721354 w 5890422"/>
              <a:gd name="connsiteY5554" fmla="*/ 358130 h 1458849"/>
              <a:gd name="connsiteX5555" fmla="*/ 5714552 w 5890422"/>
              <a:gd name="connsiteY5555" fmla="*/ 348229 h 1458849"/>
              <a:gd name="connsiteX5556" fmla="*/ 5707752 w 5890422"/>
              <a:gd name="connsiteY5556" fmla="*/ 338828 h 1458849"/>
              <a:gd name="connsiteX5557" fmla="*/ 5701951 w 5890422"/>
              <a:gd name="connsiteY5557" fmla="*/ 331527 h 1458849"/>
              <a:gd name="connsiteX5558" fmla="*/ 5863572 w 5890422"/>
              <a:gd name="connsiteY5558" fmla="*/ 325926 h 1458849"/>
              <a:gd name="connsiteX5559" fmla="*/ 5864571 w 5890422"/>
              <a:gd name="connsiteY5559" fmla="*/ 332327 h 1458849"/>
              <a:gd name="connsiteX5560" fmla="*/ 5850469 w 5890422"/>
              <a:gd name="connsiteY5560" fmla="*/ 335527 h 1458849"/>
              <a:gd name="connsiteX5561" fmla="*/ 5834568 w 5890422"/>
              <a:gd name="connsiteY5561" fmla="*/ 338728 h 1458849"/>
              <a:gd name="connsiteX5562" fmla="*/ 5834568 w 5890422"/>
              <a:gd name="connsiteY5562" fmla="*/ 387934 h 1458849"/>
              <a:gd name="connsiteX5563" fmla="*/ 5863972 w 5890422"/>
              <a:gd name="connsiteY5563" fmla="*/ 387934 h 1458849"/>
              <a:gd name="connsiteX5564" fmla="*/ 5863972 w 5890422"/>
              <a:gd name="connsiteY5564" fmla="*/ 394535 h 1458849"/>
              <a:gd name="connsiteX5565" fmla="*/ 5834568 w 5890422"/>
              <a:gd name="connsiteY5565" fmla="*/ 394535 h 1458849"/>
              <a:gd name="connsiteX5566" fmla="*/ 5834568 w 5890422"/>
              <a:gd name="connsiteY5566" fmla="*/ 445941 h 1458849"/>
              <a:gd name="connsiteX5567" fmla="*/ 5865372 w 5890422"/>
              <a:gd name="connsiteY5567" fmla="*/ 445941 h 1458849"/>
              <a:gd name="connsiteX5568" fmla="*/ 5865372 w 5890422"/>
              <a:gd name="connsiteY5568" fmla="*/ 452742 h 1458849"/>
              <a:gd name="connsiteX5569" fmla="*/ 5799363 w 5890422"/>
              <a:gd name="connsiteY5569" fmla="*/ 452742 h 1458849"/>
              <a:gd name="connsiteX5570" fmla="*/ 5799363 w 5890422"/>
              <a:gd name="connsiteY5570" fmla="*/ 369331 h 1458849"/>
              <a:gd name="connsiteX5571" fmla="*/ 5805364 w 5890422"/>
              <a:gd name="connsiteY5571" fmla="*/ 369531 h 1458849"/>
              <a:gd name="connsiteX5572" fmla="*/ 5805364 w 5890422"/>
              <a:gd name="connsiteY5572" fmla="*/ 445941 h 1458849"/>
              <a:gd name="connsiteX5573" fmla="*/ 5828367 w 5890422"/>
              <a:gd name="connsiteY5573" fmla="*/ 445941 h 1458849"/>
              <a:gd name="connsiteX5574" fmla="*/ 5828367 w 5890422"/>
              <a:gd name="connsiteY5574" fmla="*/ 339728 h 1458849"/>
              <a:gd name="connsiteX5575" fmla="*/ 5808565 w 5890422"/>
              <a:gd name="connsiteY5575" fmla="*/ 342728 h 1458849"/>
              <a:gd name="connsiteX5576" fmla="*/ 5791362 w 5890422"/>
              <a:gd name="connsiteY5576" fmla="*/ 344728 h 1458849"/>
              <a:gd name="connsiteX5577" fmla="*/ 5790962 w 5890422"/>
              <a:gd name="connsiteY5577" fmla="*/ 338128 h 1458849"/>
              <a:gd name="connsiteX5578" fmla="*/ 5807564 w 5890422"/>
              <a:gd name="connsiteY5578" fmla="*/ 336327 h 1458849"/>
              <a:gd name="connsiteX5579" fmla="*/ 5826766 w 5890422"/>
              <a:gd name="connsiteY5579" fmla="*/ 333527 h 1458849"/>
              <a:gd name="connsiteX5580" fmla="*/ 5846170 w 5890422"/>
              <a:gd name="connsiteY5580" fmla="*/ 329926 h 1458849"/>
              <a:gd name="connsiteX5581" fmla="*/ 5863572 w 5890422"/>
              <a:gd name="connsiteY5581" fmla="*/ 325926 h 1458849"/>
              <a:gd name="connsiteX5582" fmla="*/ 3171540 w 5890422"/>
              <a:gd name="connsiteY5582" fmla="*/ 324726 h 1458849"/>
              <a:gd name="connsiteX5583" fmla="*/ 3180640 w 5890422"/>
              <a:gd name="connsiteY5583" fmla="*/ 331127 h 1458849"/>
              <a:gd name="connsiteX5584" fmla="*/ 3190442 w 5890422"/>
              <a:gd name="connsiteY5584" fmla="*/ 338528 h 1458849"/>
              <a:gd name="connsiteX5585" fmla="*/ 3200043 w 5890422"/>
              <a:gd name="connsiteY5585" fmla="*/ 346229 h 1458849"/>
              <a:gd name="connsiteX5586" fmla="*/ 3208344 w 5890422"/>
              <a:gd name="connsiteY5586" fmla="*/ 353330 h 1458849"/>
              <a:gd name="connsiteX5587" fmla="*/ 3204144 w 5890422"/>
              <a:gd name="connsiteY5587" fmla="*/ 358530 h 1458849"/>
              <a:gd name="connsiteX5588" fmla="*/ 3195842 w 5890422"/>
              <a:gd name="connsiteY5588" fmla="*/ 351229 h 1458849"/>
              <a:gd name="connsiteX5589" fmla="*/ 3186242 w 5890422"/>
              <a:gd name="connsiteY5589" fmla="*/ 343528 h 1458849"/>
              <a:gd name="connsiteX5590" fmla="*/ 3176540 w 5890422"/>
              <a:gd name="connsiteY5590" fmla="*/ 336227 h 1458849"/>
              <a:gd name="connsiteX5591" fmla="*/ 3167539 w 5890422"/>
              <a:gd name="connsiteY5591" fmla="*/ 330127 h 1458849"/>
              <a:gd name="connsiteX5592" fmla="*/ 5448120 w 5890422"/>
              <a:gd name="connsiteY5592" fmla="*/ 323526 h 1458849"/>
              <a:gd name="connsiteX5593" fmla="*/ 5454720 w 5890422"/>
              <a:gd name="connsiteY5593" fmla="*/ 323926 h 1458849"/>
              <a:gd name="connsiteX5594" fmla="*/ 5454720 w 5890422"/>
              <a:gd name="connsiteY5594" fmla="*/ 470744 h 1458849"/>
              <a:gd name="connsiteX5595" fmla="*/ 5453520 w 5890422"/>
              <a:gd name="connsiteY5595" fmla="*/ 480345 h 1458849"/>
              <a:gd name="connsiteX5596" fmla="*/ 5449620 w 5890422"/>
              <a:gd name="connsiteY5596" fmla="*/ 486446 h 1458849"/>
              <a:gd name="connsiteX5597" fmla="*/ 5442518 w 5890422"/>
              <a:gd name="connsiteY5597" fmla="*/ 489847 h 1458849"/>
              <a:gd name="connsiteX5598" fmla="*/ 5431718 w 5890422"/>
              <a:gd name="connsiteY5598" fmla="*/ 491547 h 1458849"/>
              <a:gd name="connsiteX5599" fmla="*/ 5418716 w 5890422"/>
              <a:gd name="connsiteY5599" fmla="*/ 492547 h 1458849"/>
              <a:gd name="connsiteX5600" fmla="*/ 5416516 w 5890422"/>
              <a:gd name="connsiteY5600" fmla="*/ 485746 h 1458849"/>
              <a:gd name="connsiteX5601" fmla="*/ 5430717 w 5890422"/>
              <a:gd name="connsiteY5601" fmla="*/ 484946 h 1458849"/>
              <a:gd name="connsiteX5602" fmla="*/ 5439118 w 5890422"/>
              <a:gd name="connsiteY5602" fmla="*/ 483746 h 1458849"/>
              <a:gd name="connsiteX5603" fmla="*/ 5444519 w 5890422"/>
              <a:gd name="connsiteY5603" fmla="*/ 481245 h 1458849"/>
              <a:gd name="connsiteX5604" fmla="*/ 5447320 w 5890422"/>
              <a:gd name="connsiteY5604" fmla="*/ 476745 h 1458849"/>
              <a:gd name="connsiteX5605" fmla="*/ 5448120 w 5890422"/>
              <a:gd name="connsiteY5605" fmla="*/ 469544 h 1458849"/>
              <a:gd name="connsiteX5606" fmla="*/ 477860 w 5890422"/>
              <a:gd name="connsiteY5606" fmla="*/ 323526 h 1458849"/>
              <a:gd name="connsiteX5607" fmla="*/ 479260 w 5890422"/>
              <a:gd name="connsiteY5607" fmla="*/ 330127 h 1458849"/>
              <a:gd name="connsiteX5608" fmla="*/ 463958 w 5890422"/>
              <a:gd name="connsiteY5608" fmla="*/ 334827 h 1458849"/>
              <a:gd name="connsiteX5609" fmla="*/ 446656 w 5890422"/>
              <a:gd name="connsiteY5609" fmla="*/ 339328 h 1458849"/>
              <a:gd name="connsiteX5610" fmla="*/ 446656 w 5890422"/>
              <a:gd name="connsiteY5610" fmla="*/ 376132 h 1458849"/>
              <a:gd name="connsiteX5611" fmla="*/ 485061 w 5890422"/>
              <a:gd name="connsiteY5611" fmla="*/ 376132 h 1458849"/>
              <a:gd name="connsiteX5612" fmla="*/ 485061 w 5890422"/>
              <a:gd name="connsiteY5612" fmla="*/ 382933 h 1458849"/>
              <a:gd name="connsiteX5613" fmla="*/ 446656 w 5890422"/>
              <a:gd name="connsiteY5613" fmla="*/ 382933 h 1458849"/>
              <a:gd name="connsiteX5614" fmla="*/ 446656 w 5890422"/>
              <a:gd name="connsiteY5614" fmla="*/ 498348 h 1458849"/>
              <a:gd name="connsiteX5615" fmla="*/ 439855 w 5890422"/>
              <a:gd name="connsiteY5615" fmla="*/ 498348 h 1458849"/>
              <a:gd name="connsiteX5616" fmla="*/ 439855 w 5890422"/>
              <a:gd name="connsiteY5616" fmla="*/ 397935 h 1458849"/>
              <a:gd name="connsiteX5617" fmla="*/ 423053 w 5890422"/>
              <a:gd name="connsiteY5617" fmla="*/ 430239 h 1458849"/>
              <a:gd name="connsiteX5618" fmla="*/ 401852 w 5890422"/>
              <a:gd name="connsiteY5618" fmla="*/ 459743 h 1458849"/>
              <a:gd name="connsiteX5619" fmla="*/ 397850 w 5890422"/>
              <a:gd name="connsiteY5619" fmla="*/ 453742 h 1458849"/>
              <a:gd name="connsiteX5620" fmla="*/ 421953 w 5890422"/>
              <a:gd name="connsiteY5620" fmla="*/ 419738 h 1458849"/>
              <a:gd name="connsiteX5621" fmla="*/ 439655 w 5890422"/>
              <a:gd name="connsiteY5621" fmla="*/ 382933 h 1458849"/>
              <a:gd name="connsiteX5622" fmla="*/ 402851 w 5890422"/>
              <a:gd name="connsiteY5622" fmla="*/ 382933 h 1458849"/>
              <a:gd name="connsiteX5623" fmla="*/ 402851 w 5890422"/>
              <a:gd name="connsiteY5623" fmla="*/ 376132 h 1458849"/>
              <a:gd name="connsiteX5624" fmla="*/ 439855 w 5890422"/>
              <a:gd name="connsiteY5624" fmla="*/ 376132 h 1458849"/>
              <a:gd name="connsiteX5625" fmla="*/ 439855 w 5890422"/>
              <a:gd name="connsiteY5625" fmla="*/ 341128 h 1458849"/>
              <a:gd name="connsiteX5626" fmla="*/ 422154 w 5890422"/>
              <a:gd name="connsiteY5626" fmla="*/ 345028 h 1458849"/>
              <a:gd name="connsiteX5627" fmla="*/ 406452 w 5890422"/>
              <a:gd name="connsiteY5627" fmla="*/ 347929 h 1458849"/>
              <a:gd name="connsiteX5628" fmla="*/ 405651 w 5890422"/>
              <a:gd name="connsiteY5628" fmla="*/ 341328 h 1458849"/>
              <a:gd name="connsiteX5629" fmla="*/ 422653 w 5890422"/>
              <a:gd name="connsiteY5629" fmla="*/ 337928 h 1458849"/>
              <a:gd name="connsiteX5630" fmla="*/ 441756 w 5890422"/>
              <a:gd name="connsiteY5630" fmla="*/ 333627 h 1458849"/>
              <a:gd name="connsiteX5631" fmla="*/ 460858 w 5890422"/>
              <a:gd name="connsiteY5631" fmla="*/ 328726 h 1458849"/>
              <a:gd name="connsiteX5632" fmla="*/ 477860 w 5890422"/>
              <a:gd name="connsiteY5632" fmla="*/ 323526 h 1458849"/>
              <a:gd name="connsiteX5633" fmla="*/ 2059629 w 5890422"/>
              <a:gd name="connsiteY5633" fmla="*/ 322526 h 1458849"/>
              <a:gd name="connsiteX5634" fmla="*/ 2066230 w 5890422"/>
              <a:gd name="connsiteY5634" fmla="*/ 329327 h 1458849"/>
              <a:gd name="connsiteX5635" fmla="*/ 2074431 w 5890422"/>
              <a:gd name="connsiteY5635" fmla="*/ 338628 h 1458849"/>
              <a:gd name="connsiteX5636" fmla="*/ 2082432 w 5890422"/>
              <a:gd name="connsiteY5636" fmla="*/ 348129 h 1458849"/>
              <a:gd name="connsiteX5637" fmla="*/ 2088033 w 5890422"/>
              <a:gd name="connsiteY5637" fmla="*/ 355330 h 1458849"/>
              <a:gd name="connsiteX5638" fmla="*/ 2082832 w 5890422"/>
              <a:gd name="connsiteY5638" fmla="*/ 360130 h 1458849"/>
              <a:gd name="connsiteX5639" fmla="*/ 2077332 w 5890422"/>
              <a:gd name="connsiteY5639" fmla="*/ 352729 h 1458849"/>
              <a:gd name="connsiteX5640" fmla="*/ 2069430 w 5890422"/>
              <a:gd name="connsiteY5640" fmla="*/ 343228 h 1458849"/>
              <a:gd name="connsiteX5641" fmla="*/ 2061229 w 5890422"/>
              <a:gd name="connsiteY5641" fmla="*/ 333827 h 1458849"/>
              <a:gd name="connsiteX5642" fmla="*/ 2054629 w 5890422"/>
              <a:gd name="connsiteY5642" fmla="*/ 326926 h 1458849"/>
              <a:gd name="connsiteX5643" fmla="*/ 3890553 w 5890422"/>
              <a:gd name="connsiteY5643" fmla="*/ 321925 h 1458849"/>
              <a:gd name="connsiteX5644" fmla="*/ 3897154 w 5890422"/>
              <a:gd name="connsiteY5644" fmla="*/ 322326 h 1458849"/>
              <a:gd name="connsiteX5645" fmla="*/ 3897154 w 5890422"/>
              <a:gd name="connsiteY5645" fmla="*/ 374732 h 1458849"/>
              <a:gd name="connsiteX5646" fmla="*/ 3920357 w 5890422"/>
              <a:gd name="connsiteY5646" fmla="*/ 374732 h 1458849"/>
              <a:gd name="connsiteX5647" fmla="*/ 3920357 w 5890422"/>
              <a:gd name="connsiteY5647" fmla="*/ 381533 h 1458849"/>
              <a:gd name="connsiteX5648" fmla="*/ 3897154 w 5890422"/>
              <a:gd name="connsiteY5648" fmla="*/ 381533 h 1458849"/>
              <a:gd name="connsiteX5649" fmla="*/ 3897154 w 5890422"/>
              <a:gd name="connsiteY5649" fmla="*/ 456342 h 1458849"/>
              <a:gd name="connsiteX5650" fmla="*/ 3909956 w 5890422"/>
              <a:gd name="connsiteY5650" fmla="*/ 451842 h 1458849"/>
              <a:gd name="connsiteX5651" fmla="*/ 3921157 w 5890422"/>
              <a:gd name="connsiteY5651" fmla="*/ 447341 h 1458849"/>
              <a:gd name="connsiteX5652" fmla="*/ 3921757 w 5890422"/>
              <a:gd name="connsiteY5652" fmla="*/ 451142 h 1458849"/>
              <a:gd name="connsiteX5653" fmla="*/ 3922357 w 5890422"/>
              <a:gd name="connsiteY5653" fmla="*/ 454142 h 1458849"/>
              <a:gd name="connsiteX5654" fmla="*/ 3908956 w 5890422"/>
              <a:gd name="connsiteY5654" fmla="*/ 459043 h 1458849"/>
              <a:gd name="connsiteX5655" fmla="*/ 3893654 w 5890422"/>
              <a:gd name="connsiteY5655" fmla="*/ 464643 h 1458849"/>
              <a:gd name="connsiteX5656" fmla="*/ 3878052 w 5890422"/>
              <a:gd name="connsiteY5656" fmla="*/ 470344 h 1458849"/>
              <a:gd name="connsiteX5657" fmla="*/ 3864150 w 5890422"/>
              <a:gd name="connsiteY5657" fmla="*/ 475545 h 1458849"/>
              <a:gd name="connsiteX5658" fmla="*/ 3862750 w 5890422"/>
              <a:gd name="connsiteY5658" fmla="*/ 468744 h 1458849"/>
              <a:gd name="connsiteX5659" fmla="*/ 3875751 w 5890422"/>
              <a:gd name="connsiteY5659" fmla="*/ 464043 h 1458849"/>
              <a:gd name="connsiteX5660" fmla="*/ 3890553 w 5890422"/>
              <a:gd name="connsiteY5660" fmla="*/ 458743 h 1458849"/>
              <a:gd name="connsiteX5661" fmla="*/ 3890553 w 5890422"/>
              <a:gd name="connsiteY5661" fmla="*/ 381533 h 1458849"/>
              <a:gd name="connsiteX5662" fmla="*/ 3867750 w 5890422"/>
              <a:gd name="connsiteY5662" fmla="*/ 381533 h 1458849"/>
              <a:gd name="connsiteX5663" fmla="*/ 3867750 w 5890422"/>
              <a:gd name="connsiteY5663" fmla="*/ 374732 h 1458849"/>
              <a:gd name="connsiteX5664" fmla="*/ 3890553 w 5890422"/>
              <a:gd name="connsiteY5664" fmla="*/ 374732 h 1458849"/>
              <a:gd name="connsiteX5665" fmla="*/ 3106132 w 5890422"/>
              <a:gd name="connsiteY5665" fmla="*/ 321925 h 1458849"/>
              <a:gd name="connsiteX5666" fmla="*/ 3112532 w 5890422"/>
              <a:gd name="connsiteY5666" fmla="*/ 324126 h 1458849"/>
              <a:gd name="connsiteX5667" fmla="*/ 3104631 w 5890422"/>
              <a:gd name="connsiteY5667" fmla="*/ 345429 h 1458849"/>
              <a:gd name="connsiteX5668" fmla="*/ 3094930 w 5890422"/>
              <a:gd name="connsiteY5668" fmla="*/ 366331 h 1458849"/>
              <a:gd name="connsiteX5669" fmla="*/ 3094930 w 5890422"/>
              <a:gd name="connsiteY5669" fmla="*/ 497947 h 1458849"/>
              <a:gd name="connsiteX5670" fmla="*/ 3088129 w 5890422"/>
              <a:gd name="connsiteY5670" fmla="*/ 497947 h 1458849"/>
              <a:gd name="connsiteX5671" fmla="*/ 3088129 w 5890422"/>
              <a:gd name="connsiteY5671" fmla="*/ 379133 h 1458849"/>
              <a:gd name="connsiteX5672" fmla="*/ 3073627 w 5890422"/>
              <a:gd name="connsiteY5672" fmla="*/ 402736 h 1458849"/>
              <a:gd name="connsiteX5673" fmla="*/ 3058725 w 5890422"/>
              <a:gd name="connsiteY5673" fmla="*/ 422738 h 1458849"/>
              <a:gd name="connsiteX5674" fmla="*/ 3054925 w 5890422"/>
              <a:gd name="connsiteY5674" fmla="*/ 416737 h 1458849"/>
              <a:gd name="connsiteX5675" fmla="*/ 3068927 w 5890422"/>
              <a:gd name="connsiteY5675" fmla="*/ 397335 h 1458849"/>
              <a:gd name="connsiteX5676" fmla="*/ 3083028 w 5890422"/>
              <a:gd name="connsiteY5676" fmla="*/ 373832 h 1458849"/>
              <a:gd name="connsiteX5677" fmla="*/ 3095930 w 5890422"/>
              <a:gd name="connsiteY5677" fmla="*/ 348129 h 1458849"/>
              <a:gd name="connsiteX5678" fmla="*/ 3106132 w 5890422"/>
              <a:gd name="connsiteY5678" fmla="*/ 321925 h 1458849"/>
              <a:gd name="connsiteX5679" fmla="*/ 2322986 w 5890422"/>
              <a:gd name="connsiteY5679" fmla="*/ 321725 h 1458849"/>
              <a:gd name="connsiteX5680" fmla="*/ 2329987 w 5890422"/>
              <a:gd name="connsiteY5680" fmla="*/ 322126 h 1458849"/>
              <a:gd name="connsiteX5681" fmla="*/ 2329787 w 5890422"/>
              <a:gd name="connsiteY5681" fmla="*/ 342528 h 1458849"/>
              <a:gd name="connsiteX5682" fmla="*/ 2329787 w 5890422"/>
              <a:gd name="connsiteY5682" fmla="*/ 346729 h 1458849"/>
              <a:gd name="connsiteX5683" fmla="*/ 2353690 w 5890422"/>
              <a:gd name="connsiteY5683" fmla="*/ 427539 h 1458849"/>
              <a:gd name="connsiteX5684" fmla="*/ 2412997 w 5890422"/>
              <a:gd name="connsiteY5684" fmla="*/ 490147 h 1458849"/>
              <a:gd name="connsiteX5685" fmla="*/ 2408397 w 5890422"/>
              <a:gd name="connsiteY5685" fmla="*/ 496147 h 1458849"/>
              <a:gd name="connsiteX5686" fmla="*/ 2354490 w 5890422"/>
              <a:gd name="connsiteY5686" fmla="*/ 441740 h 1458849"/>
              <a:gd name="connsiteX5687" fmla="*/ 2326986 w 5890422"/>
              <a:gd name="connsiteY5687" fmla="*/ 375532 h 1458849"/>
              <a:gd name="connsiteX5688" fmla="*/ 2300683 w 5890422"/>
              <a:gd name="connsiteY5688" fmla="*/ 440840 h 1458849"/>
              <a:gd name="connsiteX5689" fmla="*/ 2245576 w 5890422"/>
              <a:gd name="connsiteY5689" fmla="*/ 495947 h 1458849"/>
              <a:gd name="connsiteX5690" fmla="*/ 2240776 w 5890422"/>
              <a:gd name="connsiteY5690" fmla="*/ 489947 h 1458849"/>
              <a:gd name="connsiteX5691" fmla="*/ 2277380 w 5890422"/>
              <a:gd name="connsiteY5691" fmla="*/ 458443 h 1458849"/>
              <a:gd name="connsiteX5692" fmla="*/ 2302884 w 5890422"/>
              <a:gd name="connsiteY5692" fmla="*/ 423938 h 1458849"/>
              <a:gd name="connsiteX5693" fmla="*/ 2317885 w 5890422"/>
              <a:gd name="connsiteY5693" fmla="*/ 385133 h 1458849"/>
              <a:gd name="connsiteX5694" fmla="*/ 2322786 w 5890422"/>
              <a:gd name="connsiteY5694" fmla="*/ 340528 h 1458849"/>
              <a:gd name="connsiteX5695" fmla="*/ 2322986 w 5890422"/>
              <a:gd name="connsiteY5695" fmla="*/ 330927 h 1458849"/>
              <a:gd name="connsiteX5696" fmla="*/ 2322986 w 5890422"/>
              <a:gd name="connsiteY5696" fmla="*/ 321725 h 1458849"/>
              <a:gd name="connsiteX5697" fmla="*/ 1660979 w 5890422"/>
              <a:gd name="connsiteY5697" fmla="*/ 320925 h 1458849"/>
              <a:gd name="connsiteX5698" fmla="*/ 1667780 w 5890422"/>
              <a:gd name="connsiteY5698" fmla="*/ 321325 h 1458849"/>
              <a:gd name="connsiteX5699" fmla="*/ 1667780 w 5890422"/>
              <a:gd name="connsiteY5699" fmla="*/ 360330 h 1458849"/>
              <a:gd name="connsiteX5700" fmla="*/ 1695984 w 5890422"/>
              <a:gd name="connsiteY5700" fmla="*/ 360330 h 1458849"/>
              <a:gd name="connsiteX5701" fmla="*/ 1695984 w 5890422"/>
              <a:gd name="connsiteY5701" fmla="*/ 367131 h 1458849"/>
              <a:gd name="connsiteX5702" fmla="*/ 1667780 w 5890422"/>
              <a:gd name="connsiteY5702" fmla="*/ 367131 h 1458849"/>
              <a:gd name="connsiteX5703" fmla="*/ 1667780 w 5890422"/>
              <a:gd name="connsiteY5703" fmla="*/ 408136 h 1458849"/>
              <a:gd name="connsiteX5704" fmla="*/ 1679482 w 5890422"/>
              <a:gd name="connsiteY5704" fmla="*/ 403336 h 1458849"/>
              <a:gd name="connsiteX5705" fmla="*/ 1689183 w 5890422"/>
              <a:gd name="connsiteY5705" fmla="*/ 399335 h 1458849"/>
              <a:gd name="connsiteX5706" fmla="*/ 1689983 w 5890422"/>
              <a:gd name="connsiteY5706" fmla="*/ 402736 h 1458849"/>
              <a:gd name="connsiteX5707" fmla="*/ 1690383 w 5890422"/>
              <a:gd name="connsiteY5707" fmla="*/ 405936 h 1458849"/>
              <a:gd name="connsiteX5708" fmla="*/ 1680182 w 5890422"/>
              <a:gd name="connsiteY5708" fmla="*/ 410337 h 1458849"/>
              <a:gd name="connsiteX5709" fmla="*/ 1667780 w 5890422"/>
              <a:gd name="connsiteY5709" fmla="*/ 415337 h 1458849"/>
              <a:gd name="connsiteX5710" fmla="*/ 1667780 w 5890422"/>
              <a:gd name="connsiteY5710" fmla="*/ 476945 h 1458849"/>
              <a:gd name="connsiteX5711" fmla="*/ 1666780 w 5890422"/>
              <a:gd name="connsiteY5711" fmla="*/ 484746 h 1458849"/>
              <a:gd name="connsiteX5712" fmla="*/ 1663680 w 5890422"/>
              <a:gd name="connsiteY5712" fmla="*/ 489546 h 1458849"/>
              <a:gd name="connsiteX5713" fmla="*/ 1658179 w 5890422"/>
              <a:gd name="connsiteY5713" fmla="*/ 492247 h 1458849"/>
              <a:gd name="connsiteX5714" fmla="*/ 1650178 w 5890422"/>
              <a:gd name="connsiteY5714" fmla="*/ 493547 h 1458849"/>
              <a:gd name="connsiteX5715" fmla="*/ 1636977 w 5890422"/>
              <a:gd name="connsiteY5715" fmla="*/ 494547 h 1458849"/>
              <a:gd name="connsiteX5716" fmla="*/ 1634976 w 5890422"/>
              <a:gd name="connsiteY5716" fmla="*/ 487346 h 1458849"/>
              <a:gd name="connsiteX5717" fmla="*/ 1648778 w 5890422"/>
              <a:gd name="connsiteY5717" fmla="*/ 486546 h 1458849"/>
              <a:gd name="connsiteX5718" fmla="*/ 1658579 w 5890422"/>
              <a:gd name="connsiteY5718" fmla="*/ 483946 h 1458849"/>
              <a:gd name="connsiteX5719" fmla="*/ 1660979 w 5890422"/>
              <a:gd name="connsiteY5719" fmla="*/ 474945 h 1458849"/>
              <a:gd name="connsiteX5720" fmla="*/ 1660979 w 5890422"/>
              <a:gd name="connsiteY5720" fmla="*/ 418138 h 1458849"/>
              <a:gd name="connsiteX5721" fmla="*/ 1642577 w 5890422"/>
              <a:gd name="connsiteY5721" fmla="*/ 425238 h 1458849"/>
              <a:gd name="connsiteX5722" fmla="*/ 1628375 w 5890422"/>
              <a:gd name="connsiteY5722" fmla="*/ 430539 h 1458849"/>
              <a:gd name="connsiteX5723" fmla="*/ 1626775 w 5890422"/>
              <a:gd name="connsiteY5723" fmla="*/ 423738 h 1458849"/>
              <a:gd name="connsiteX5724" fmla="*/ 1641777 w 5890422"/>
              <a:gd name="connsiteY5724" fmla="*/ 418138 h 1458849"/>
              <a:gd name="connsiteX5725" fmla="*/ 1660979 w 5890422"/>
              <a:gd name="connsiteY5725" fmla="*/ 410737 h 1458849"/>
              <a:gd name="connsiteX5726" fmla="*/ 1660979 w 5890422"/>
              <a:gd name="connsiteY5726" fmla="*/ 367131 h 1458849"/>
              <a:gd name="connsiteX5727" fmla="*/ 1632776 w 5890422"/>
              <a:gd name="connsiteY5727" fmla="*/ 367131 h 1458849"/>
              <a:gd name="connsiteX5728" fmla="*/ 1632776 w 5890422"/>
              <a:gd name="connsiteY5728" fmla="*/ 360330 h 1458849"/>
              <a:gd name="connsiteX5729" fmla="*/ 1660979 w 5890422"/>
              <a:gd name="connsiteY5729" fmla="*/ 360330 h 1458849"/>
              <a:gd name="connsiteX5730" fmla="*/ 3939959 w 5890422"/>
              <a:gd name="connsiteY5730" fmla="*/ 320526 h 1458849"/>
              <a:gd name="connsiteX5731" fmla="*/ 3946360 w 5890422"/>
              <a:gd name="connsiteY5731" fmla="*/ 320925 h 1458849"/>
              <a:gd name="connsiteX5732" fmla="*/ 3946360 w 5890422"/>
              <a:gd name="connsiteY5732" fmla="*/ 342928 h 1458849"/>
              <a:gd name="connsiteX5733" fmla="*/ 4009168 w 5890422"/>
              <a:gd name="connsiteY5733" fmla="*/ 342928 h 1458849"/>
              <a:gd name="connsiteX5734" fmla="*/ 4009168 w 5890422"/>
              <a:gd name="connsiteY5734" fmla="*/ 320526 h 1458849"/>
              <a:gd name="connsiteX5735" fmla="*/ 4015569 w 5890422"/>
              <a:gd name="connsiteY5735" fmla="*/ 320925 h 1458849"/>
              <a:gd name="connsiteX5736" fmla="*/ 4015569 w 5890422"/>
              <a:gd name="connsiteY5736" fmla="*/ 342928 h 1458849"/>
              <a:gd name="connsiteX5737" fmla="*/ 4037572 w 5890422"/>
              <a:gd name="connsiteY5737" fmla="*/ 342928 h 1458849"/>
              <a:gd name="connsiteX5738" fmla="*/ 4037572 w 5890422"/>
              <a:gd name="connsiteY5738" fmla="*/ 349129 h 1458849"/>
              <a:gd name="connsiteX5739" fmla="*/ 4015569 w 5890422"/>
              <a:gd name="connsiteY5739" fmla="*/ 349129 h 1458849"/>
              <a:gd name="connsiteX5740" fmla="*/ 4015569 w 5890422"/>
              <a:gd name="connsiteY5740" fmla="*/ 426739 h 1458849"/>
              <a:gd name="connsiteX5741" fmla="*/ 4042972 w 5890422"/>
              <a:gd name="connsiteY5741" fmla="*/ 426739 h 1458849"/>
              <a:gd name="connsiteX5742" fmla="*/ 4042972 w 5890422"/>
              <a:gd name="connsiteY5742" fmla="*/ 433339 h 1458849"/>
              <a:gd name="connsiteX5743" fmla="*/ 3935759 w 5890422"/>
              <a:gd name="connsiteY5743" fmla="*/ 433339 h 1458849"/>
              <a:gd name="connsiteX5744" fmla="*/ 3935759 w 5890422"/>
              <a:gd name="connsiteY5744" fmla="*/ 483746 h 1458849"/>
              <a:gd name="connsiteX5745" fmla="*/ 4035971 w 5890422"/>
              <a:gd name="connsiteY5745" fmla="*/ 483746 h 1458849"/>
              <a:gd name="connsiteX5746" fmla="*/ 4035971 w 5890422"/>
              <a:gd name="connsiteY5746" fmla="*/ 490347 h 1458849"/>
              <a:gd name="connsiteX5747" fmla="*/ 3929158 w 5890422"/>
              <a:gd name="connsiteY5747" fmla="*/ 490347 h 1458849"/>
              <a:gd name="connsiteX5748" fmla="*/ 3929158 w 5890422"/>
              <a:gd name="connsiteY5748" fmla="*/ 433339 h 1458849"/>
              <a:gd name="connsiteX5749" fmla="*/ 3911956 w 5890422"/>
              <a:gd name="connsiteY5749" fmla="*/ 433339 h 1458849"/>
              <a:gd name="connsiteX5750" fmla="*/ 3911956 w 5890422"/>
              <a:gd name="connsiteY5750" fmla="*/ 426739 h 1458849"/>
              <a:gd name="connsiteX5751" fmla="*/ 3939959 w 5890422"/>
              <a:gd name="connsiteY5751" fmla="*/ 426739 h 1458849"/>
              <a:gd name="connsiteX5752" fmla="*/ 3939959 w 5890422"/>
              <a:gd name="connsiteY5752" fmla="*/ 349129 h 1458849"/>
              <a:gd name="connsiteX5753" fmla="*/ 3917156 w 5890422"/>
              <a:gd name="connsiteY5753" fmla="*/ 349129 h 1458849"/>
              <a:gd name="connsiteX5754" fmla="*/ 3917156 w 5890422"/>
              <a:gd name="connsiteY5754" fmla="*/ 342928 h 1458849"/>
              <a:gd name="connsiteX5755" fmla="*/ 3939959 w 5890422"/>
              <a:gd name="connsiteY5755" fmla="*/ 342928 h 1458849"/>
              <a:gd name="connsiteX5756" fmla="*/ 5581736 w 5890422"/>
              <a:gd name="connsiteY5756" fmla="*/ 320125 h 1458849"/>
              <a:gd name="connsiteX5757" fmla="*/ 5587936 w 5890422"/>
              <a:gd name="connsiteY5757" fmla="*/ 320125 h 1458849"/>
              <a:gd name="connsiteX5758" fmla="*/ 5603939 w 5890422"/>
              <a:gd name="connsiteY5758" fmla="*/ 340328 h 1458849"/>
              <a:gd name="connsiteX5759" fmla="*/ 5624241 w 5890422"/>
              <a:gd name="connsiteY5759" fmla="*/ 359730 h 1458849"/>
              <a:gd name="connsiteX5760" fmla="*/ 5647944 w 5890422"/>
              <a:gd name="connsiteY5760" fmla="*/ 377532 h 1458849"/>
              <a:gd name="connsiteX5761" fmla="*/ 5673948 w 5890422"/>
              <a:gd name="connsiteY5761" fmla="*/ 393134 h 1458849"/>
              <a:gd name="connsiteX5762" fmla="*/ 5670747 w 5890422"/>
              <a:gd name="connsiteY5762" fmla="*/ 399735 h 1458849"/>
              <a:gd name="connsiteX5763" fmla="*/ 5645344 w 5890422"/>
              <a:gd name="connsiteY5763" fmla="*/ 384333 h 1458849"/>
              <a:gd name="connsiteX5764" fmla="*/ 5621742 w 5890422"/>
              <a:gd name="connsiteY5764" fmla="*/ 366631 h 1458849"/>
              <a:gd name="connsiteX5765" fmla="*/ 5601138 w 5890422"/>
              <a:gd name="connsiteY5765" fmla="*/ 347429 h 1458849"/>
              <a:gd name="connsiteX5766" fmla="*/ 5584936 w 5890422"/>
              <a:gd name="connsiteY5766" fmla="*/ 327526 h 1458849"/>
              <a:gd name="connsiteX5767" fmla="*/ 5568534 w 5890422"/>
              <a:gd name="connsiteY5767" fmla="*/ 348029 h 1458849"/>
              <a:gd name="connsiteX5768" fmla="*/ 5548032 w 5890422"/>
              <a:gd name="connsiteY5768" fmla="*/ 367531 h 1458849"/>
              <a:gd name="connsiteX5769" fmla="*/ 5524428 w 5890422"/>
              <a:gd name="connsiteY5769" fmla="*/ 385333 h 1458849"/>
              <a:gd name="connsiteX5770" fmla="*/ 5498726 w 5890422"/>
              <a:gd name="connsiteY5770" fmla="*/ 400936 h 1458849"/>
              <a:gd name="connsiteX5771" fmla="*/ 5495525 w 5890422"/>
              <a:gd name="connsiteY5771" fmla="*/ 394535 h 1458849"/>
              <a:gd name="connsiteX5772" fmla="*/ 5545432 w 5890422"/>
              <a:gd name="connsiteY5772" fmla="*/ 360831 h 1458849"/>
              <a:gd name="connsiteX5773" fmla="*/ 5581736 w 5890422"/>
              <a:gd name="connsiteY5773" fmla="*/ 320125 h 1458849"/>
              <a:gd name="connsiteX5774" fmla="*/ 2110436 w 5890422"/>
              <a:gd name="connsiteY5774" fmla="*/ 319925 h 1458849"/>
              <a:gd name="connsiteX5775" fmla="*/ 2117436 w 5890422"/>
              <a:gd name="connsiteY5775" fmla="*/ 320326 h 1458849"/>
              <a:gd name="connsiteX5776" fmla="*/ 2117136 w 5890422"/>
              <a:gd name="connsiteY5776" fmla="*/ 327226 h 1458849"/>
              <a:gd name="connsiteX5777" fmla="*/ 2116436 w 5890422"/>
              <a:gd name="connsiteY5777" fmla="*/ 340028 h 1458849"/>
              <a:gd name="connsiteX5778" fmla="*/ 2115536 w 5890422"/>
              <a:gd name="connsiteY5778" fmla="*/ 354130 h 1458849"/>
              <a:gd name="connsiteX5779" fmla="*/ 2114636 w 5890422"/>
              <a:gd name="connsiteY5779" fmla="*/ 365131 h 1458849"/>
              <a:gd name="connsiteX5780" fmla="*/ 2114536 w 5890422"/>
              <a:gd name="connsiteY5780" fmla="*/ 366331 h 1458849"/>
              <a:gd name="connsiteX5781" fmla="*/ 2114436 w 5890422"/>
              <a:gd name="connsiteY5781" fmla="*/ 367531 h 1458849"/>
              <a:gd name="connsiteX5782" fmla="*/ 2186845 w 5890422"/>
              <a:gd name="connsiteY5782" fmla="*/ 367531 h 1458849"/>
              <a:gd name="connsiteX5783" fmla="*/ 2186545 w 5890422"/>
              <a:gd name="connsiteY5783" fmla="*/ 375032 h 1458849"/>
              <a:gd name="connsiteX5784" fmla="*/ 2185745 w 5890422"/>
              <a:gd name="connsiteY5784" fmla="*/ 390634 h 1458849"/>
              <a:gd name="connsiteX5785" fmla="*/ 2184545 w 5890422"/>
              <a:gd name="connsiteY5785" fmla="*/ 411037 h 1458849"/>
              <a:gd name="connsiteX5786" fmla="*/ 2183245 w 5890422"/>
              <a:gd name="connsiteY5786" fmla="*/ 432739 h 1458849"/>
              <a:gd name="connsiteX5787" fmla="*/ 2182045 w 5890422"/>
              <a:gd name="connsiteY5787" fmla="*/ 452342 h 1458849"/>
              <a:gd name="connsiteX5788" fmla="*/ 2181044 w 5890422"/>
              <a:gd name="connsiteY5788" fmla="*/ 466344 h 1458849"/>
              <a:gd name="connsiteX5789" fmla="*/ 2178544 w 5890422"/>
              <a:gd name="connsiteY5789" fmla="*/ 477745 h 1458849"/>
              <a:gd name="connsiteX5790" fmla="*/ 2172843 w 5890422"/>
              <a:gd name="connsiteY5790" fmla="*/ 484746 h 1458849"/>
              <a:gd name="connsiteX5791" fmla="*/ 2163042 w 5890422"/>
              <a:gd name="connsiteY5791" fmla="*/ 488446 h 1458849"/>
              <a:gd name="connsiteX5792" fmla="*/ 2148440 w 5890422"/>
              <a:gd name="connsiteY5792" fmla="*/ 489947 h 1458849"/>
              <a:gd name="connsiteX5793" fmla="*/ 2125637 w 5890422"/>
              <a:gd name="connsiteY5793" fmla="*/ 490947 h 1458849"/>
              <a:gd name="connsiteX5794" fmla="*/ 2123437 w 5890422"/>
              <a:gd name="connsiteY5794" fmla="*/ 483746 h 1458849"/>
              <a:gd name="connsiteX5795" fmla="*/ 2147040 w 5890422"/>
              <a:gd name="connsiteY5795" fmla="*/ 482946 h 1458849"/>
              <a:gd name="connsiteX5796" fmla="*/ 2159642 w 5890422"/>
              <a:gd name="connsiteY5796" fmla="*/ 481846 h 1458849"/>
              <a:gd name="connsiteX5797" fmla="*/ 2167643 w 5890422"/>
              <a:gd name="connsiteY5797" fmla="*/ 478845 h 1458849"/>
              <a:gd name="connsiteX5798" fmla="*/ 2172043 w 5890422"/>
              <a:gd name="connsiteY5798" fmla="*/ 473145 h 1458849"/>
              <a:gd name="connsiteX5799" fmla="*/ 2174043 w 5890422"/>
              <a:gd name="connsiteY5799" fmla="*/ 463743 h 1458849"/>
              <a:gd name="connsiteX5800" fmla="*/ 2175044 w 5890422"/>
              <a:gd name="connsiteY5800" fmla="*/ 451742 h 1458849"/>
              <a:gd name="connsiteX5801" fmla="*/ 2176244 w 5890422"/>
              <a:gd name="connsiteY5801" fmla="*/ 435240 h 1458849"/>
              <a:gd name="connsiteX5802" fmla="*/ 2177344 w 5890422"/>
              <a:gd name="connsiteY5802" fmla="*/ 416737 h 1458849"/>
              <a:gd name="connsiteX5803" fmla="*/ 2178244 w 5890422"/>
              <a:gd name="connsiteY5803" fmla="*/ 398735 h 1458849"/>
              <a:gd name="connsiteX5804" fmla="*/ 2178944 w 5890422"/>
              <a:gd name="connsiteY5804" fmla="*/ 383833 h 1458849"/>
              <a:gd name="connsiteX5805" fmla="*/ 2179444 w 5890422"/>
              <a:gd name="connsiteY5805" fmla="*/ 374532 h 1458849"/>
              <a:gd name="connsiteX5806" fmla="*/ 2113636 w 5890422"/>
              <a:gd name="connsiteY5806" fmla="*/ 374532 h 1458849"/>
              <a:gd name="connsiteX5807" fmla="*/ 2106235 w 5890422"/>
              <a:gd name="connsiteY5807" fmla="*/ 411437 h 1458849"/>
              <a:gd name="connsiteX5808" fmla="*/ 2092033 w 5890422"/>
              <a:gd name="connsiteY5808" fmla="*/ 442841 h 1458849"/>
              <a:gd name="connsiteX5809" fmla="*/ 2070031 w 5890422"/>
              <a:gd name="connsiteY5809" fmla="*/ 470744 h 1458849"/>
              <a:gd name="connsiteX5810" fmla="*/ 2039027 w 5890422"/>
              <a:gd name="connsiteY5810" fmla="*/ 496948 h 1458849"/>
              <a:gd name="connsiteX5811" fmla="*/ 2034226 w 5890422"/>
              <a:gd name="connsiteY5811" fmla="*/ 491347 h 1458849"/>
              <a:gd name="connsiteX5812" fmla="*/ 2064330 w 5890422"/>
              <a:gd name="connsiteY5812" fmla="*/ 465943 h 1458849"/>
              <a:gd name="connsiteX5813" fmla="*/ 2085733 w 5890422"/>
              <a:gd name="connsiteY5813" fmla="*/ 439440 h 1458849"/>
              <a:gd name="connsiteX5814" fmla="*/ 2099434 w 5890422"/>
              <a:gd name="connsiteY5814" fmla="*/ 409636 h 1458849"/>
              <a:gd name="connsiteX5815" fmla="*/ 2106835 w 5890422"/>
              <a:gd name="connsiteY5815" fmla="*/ 374532 h 1458849"/>
              <a:gd name="connsiteX5816" fmla="*/ 2038627 w 5890422"/>
              <a:gd name="connsiteY5816" fmla="*/ 374532 h 1458849"/>
              <a:gd name="connsiteX5817" fmla="*/ 2038627 w 5890422"/>
              <a:gd name="connsiteY5817" fmla="*/ 367531 h 1458849"/>
              <a:gd name="connsiteX5818" fmla="*/ 2107635 w 5890422"/>
              <a:gd name="connsiteY5818" fmla="*/ 367531 h 1458849"/>
              <a:gd name="connsiteX5819" fmla="*/ 2107735 w 5890422"/>
              <a:gd name="connsiteY5819" fmla="*/ 366231 h 1458849"/>
              <a:gd name="connsiteX5820" fmla="*/ 2107835 w 5890422"/>
              <a:gd name="connsiteY5820" fmla="*/ 364931 h 1458849"/>
              <a:gd name="connsiteX5821" fmla="*/ 2108535 w 5890422"/>
              <a:gd name="connsiteY5821" fmla="*/ 353829 h 1458849"/>
              <a:gd name="connsiteX5822" fmla="*/ 2109435 w 5890422"/>
              <a:gd name="connsiteY5822" fmla="*/ 339628 h 1458849"/>
              <a:gd name="connsiteX5823" fmla="*/ 2110135 w 5890422"/>
              <a:gd name="connsiteY5823" fmla="*/ 326826 h 1458849"/>
              <a:gd name="connsiteX5824" fmla="*/ 2110436 w 5890422"/>
              <a:gd name="connsiteY5824" fmla="*/ 319925 h 1458849"/>
              <a:gd name="connsiteX5825" fmla="*/ 3300356 w 5890422"/>
              <a:gd name="connsiteY5825" fmla="*/ 319725 h 1458849"/>
              <a:gd name="connsiteX5826" fmla="*/ 3306756 w 5890422"/>
              <a:gd name="connsiteY5826" fmla="*/ 322726 h 1458849"/>
              <a:gd name="connsiteX5827" fmla="*/ 3298556 w 5890422"/>
              <a:gd name="connsiteY5827" fmla="*/ 338628 h 1458849"/>
              <a:gd name="connsiteX5828" fmla="*/ 3289254 w 5890422"/>
              <a:gd name="connsiteY5828" fmla="*/ 354730 h 1458849"/>
              <a:gd name="connsiteX5829" fmla="*/ 3280053 w 5890422"/>
              <a:gd name="connsiteY5829" fmla="*/ 369131 h 1458849"/>
              <a:gd name="connsiteX5830" fmla="*/ 3271952 w 5890422"/>
              <a:gd name="connsiteY5830" fmla="*/ 379933 h 1458849"/>
              <a:gd name="connsiteX5831" fmla="*/ 3279053 w 5890422"/>
              <a:gd name="connsiteY5831" fmla="*/ 379433 h 1458849"/>
              <a:gd name="connsiteX5832" fmla="*/ 3289654 w 5890422"/>
              <a:gd name="connsiteY5832" fmla="*/ 378833 h 1458849"/>
              <a:gd name="connsiteX5833" fmla="*/ 3300656 w 5890422"/>
              <a:gd name="connsiteY5833" fmla="*/ 378233 h 1458849"/>
              <a:gd name="connsiteX5834" fmla="*/ 3308956 w 5890422"/>
              <a:gd name="connsiteY5834" fmla="*/ 377732 h 1458849"/>
              <a:gd name="connsiteX5835" fmla="*/ 3316958 w 5890422"/>
              <a:gd name="connsiteY5835" fmla="*/ 365131 h 1458849"/>
              <a:gd name="connsiteX5836" fmla="*/ 3323958 w 5890422"/>
              <a:gd name="connsiteY5836" fmla="*/ 353330 h 1458849"/>
              <a:gd name="connsiteX5837" fmla="*/ 3329759 w 5890422"/>
              <a:gd name="connsiteY5837" fmla="*/ 356930 h 1458849"/>
              <a:gd name="connsiteX5838" fmla="*/ 3316958 w 5890422"/>
              <a:gd name="connsiteY5838" fmla="*/ 378133 h 1458849"/>
              <a:gd name="connsiteX5839" fmla="*/ 3303456 w 5890422"/>
              <a:gd name="connsiteY5839" fmla="*/ 398335 h 1458849"/>
              <a:gd name="connsiteX5840" fmla="*/ 3290554 w 5890422"/>
              <a:gd name="connsiteY5840" fmla="*/ 415937 h 1458849"/>
              <a:gd name="connsiteX5841" fmla="*/ 3279353 w 5890422"/>
              <a:gd name="connsiteY5841" fmla="*/ 429339 h 1458849"/>
              <a:gd name="connsiteX5842" fmla="*/ 3290454 w 5890422"/>
              <a:gd name="connsiteY5842" fmla="*/ 427939 h 1458849"/>
              <a:gd name="connsiteX5843" fmla="*/ 3305756 w 5890422"/>
              <a:gd name="connsiteY5843" fmla="*/ 425839 h 1458849"/>
              <a:gd name="connsiteX5844" fmla="*/ 3319858 w 5890422"/>
              <a:gd name="connsiteY5844" fmla="*/ 423938 h 1458849"/>
              <a:gd name="connsiteX5845" fmla="*/ 3327159 w 5890422"/>
              <a:gd name="connsiteY5845" fmla="*/ 422938 h 1458849"/>
              <a:gd name="connsiteX5846" fmla="*/ 3327559 w 5890422"/>
              <a:gd name="connsiteY5846" fmla="*/ 429539 h 1458849"/>
              <a:gd name="connsiteX5847" fmla="*/ 3323458 w 5890422"/>
              <a:gd name="connsiteY5847" fmla="*/ 430239 h 1458849"/>
              <a:gd name="connsiteX5848" fmla="*/ 3314358 w 5890422"/>
              <a:gd name="connsiteY5848" fmla="*/ 431439 h 1458849"/>
              <a:gd name="connsiteX5849" fmla="*/ 3302756 w 5890422"/>
              <a:gd name="connsiteY5849" fmla="*/ 433039 h 1458849"/>
              <a:gd name="connsiteX5850" fmla="*/ 3290854 w 5890422"/>
              <a:gd name="connsiteY5850" fmla="*/ 434740 h 1458849"/>
              <a:gd name="connsiteX5851" fmla="*/ 3280753 w 5890422"/>
              <a:gd name="connsiteY5851" fmla="*/ 436140 h 1458849"/>
              <a:gd name="connsiteX5852" fmla="*/ 3274952 w 5890422"/>
              <a:gd name="connsiteY5852" fmla="*/ 436940 h 1458849"/>
              <a:gd name="connsiteX5853" fmla="*/ 3269852 w 5890422"/>
              <a:gd name="connsiteY5853" fmla="*/ 437840 h 1458849"/>
              <a:gd name="connsiteX5854" fmla="*/ 3265752 w 5890422"/>
              <a:gd name="connsiteY5854" fmla="*/ 438940 h 1458849"/>
              <a:gd name="connsiteX5855" fmla="*/ 3264151 w 5890422"/>
              <a:gd name="connsiteY5855" fmla="*/ 432339 h 1458849"/>
              <a:gd name="connsiteX5856" fmla="*/ 3269952 w 5890422"/>
              <a:gd name="connsiteY5856" fmla="*/ 429839 h 1458849"/>
              <a:gd name="connsiteX5857" fmla="*/ 3274152 w 5890422"/>
              <a:gd name="connsiteY5857" fmla="*/ 425738 h 1458849"/>
              <a:gd name="connsiteX5858" fmla="*/ 3288154 w 5890422"/>
              <a:gd name="connsiteY5858" fmla="*/ 407736 h 1458849"/>
              <a:gd name="connsiteX5859" fmla="*/ 3304556 w 5890422"/>
              <a:gd name="connsiteY5859" fmla="*/ 384533 h 1458849"/>
              <a:gd name="connsiteX5860" fmla="*/ 3294955 w 5890422"/>
              <a:gd name="connsiteY5860" fmla="*/ 384933 h 1458849"/>
              <a:gd name="connsiteX5861" fmla="*/ 3283954 w 5890422"/>
              <a:gd name="connsiteY5861" fmla="*/ 385433 h 1458849"/>
              <a:gd name="connsiteX5862" fmla="*/ 3274252 w 5890422"/>
              <a:gd name="connsiteY5862" fmla="*/ 385934 h 1458849"/>
              <a:gd name="connsiteX5863" fmla="*/ 3268552 w 5890422"/>
              <a:gd name="connsiteY5863" fmla="*/ 386334 h 1458849"/>
              <a:gd name="connsiteX5864" fmla="*/ 3265052 w 5890422"/>
              <a:gd name="connsiteY5864" fmla="*/ 386734 h 1458849"/>
              <a:gd name="connsiteX5865" fmla="*/ 3260550 w 5890422"/>
              <a:gd name="connsiteY5865" fmla="*/ 387734 h 1458849"/>
              <a:gd name="connsiteX5866" fmla="*/ 3258950 w 5890422"/>
              <a:gd name="connsiteY5866" fmla="*/ 381133 h 1458849"/>
              <a:gd name="connsiteX5867" fmla="*/ 3262851 w 5890422"/>
              <a:gd name="connsiteY5867" fmla="*/ 379533 h 1458849"/>
              <a:gd name="connsiteX5868" fmla="*/ 3265151 w 5890422"/>
              <a:gd name="connsiteY5868" fmla="*/ 377532 h 1458849"/>
              <a:gd name="connsiteX5869" fmla="*/ 3272952 w 5890422"/>
              <a:gd name="connsiteY5869" fmla="*/ 367131 h 1458849"/>
              <a:gd name="connsiteX5870" fmla="*/ 3282453 w 5890422"/>
              <a:gd name="connsiteY5870" fmla="*/ 352629 h 1458849"/>
              <a:gd name="connsiteX5871" fmla="*/ 3292055 w 5890422"/>
              <a:gd name="connsiteY5871" fmla="*/ 336127 h 1458849"/>
              <a:gd name="connsiteX5872" fmla="*/ 3300356 w 5890422"/>
              <a:gd name="connsiteY5872" fmla="*/ 319725 h 1458849"/>
              <a:gd name="connsiteX5873" fmla="*/ 3151137 w 5890422"/>
              <a:gd name="connsiteY5873" fmla="*/ 319525 h 1458849"/>
              <a:gd name="connsiteX5874" fmla="*/ 3151237 w 5890422"/>
              <a:gd name="connsiteY5874" fmla="*/ 322626 h 1458849"/>
              <a:gd name="connsiteX5875" fmla="*/ 3151637 w 5890422"/>
              <a:gd name="connsiteY5875" fmla="*/ 331027 h 1458849"/>
              <a:gd name="connsiteX5876" fmla="*/ 3152337 w 5890422"/>
              <a:gd name="connsiteY5876" fmla="*/ 343228 h 1458849"/>
              <a:gd name="connsiteX5877" fmla="*/ 3153337 w 5890422"/>
              <a:gd name="connsiteY5877" fmla="*/ 357930 h 1458849"/>
              <a:gd name="connsiteX5878" fmla="*/ 3154137 w 5890422"/>
              <a:gd name="connsiteY5878" fmla="*/ 366831 h 1458849"/>
              <a:gd name="connsiteX5879" fmla="*/ 3154938 w 5890422"/>
              <a:gd name="connsiteY5879" fmla="*/ 375132 h 1458849"/>
              <a:gd name="connsiteX5880" fmla="*/ 3232947 w 5890422"/>
              <a:gd name="connsiteY5880" fmla="*/ 365131 h 1458849"/>
              <a:gd name="connsiteX5881" fmla="*/ 3233547 w 5890422"/>
              <a:gd name="connsiteY5881" fmla="*/ 372132 h 1458849"/>
              <a:gd name="connsiteX5882" fmla="*/ 3155738 w 5890422"/>
              <a:gd name="connsiteY5882" fmla="*/ 382133 h 1458849"/>
              <a:gd name="connsiteX5883" fmla="*/ 3166739 w 5890422"/>
              <a:gd name="connsiteY5883" fmla="*/ 439940 h 1458849"/>
              <a:gd name="connsiteX5884" fmla="*/ 3190942 w 5890422"/>
              <a:gd name="connsiteY5884" fmla="*/ 415937 h 1458849"/>
              <a:gd name="connsiteX5885" fmla="*/ 3210744 w 5890422"/>
              <a:gd name="connsiteY5885" fmla="*/ 388134 h 1458849"/>
              <a:gd name="connsiteX5886" fmla="*/ 3216145 w 5890422"/>
              <a:gd name="connsiteY5886" fmla="*/ 392134 h 1458849"/>
              <a:gd name="connsiteX5887" fmla="*/ 3194842 w 5890422"/>
              <a:gd name="connsiteY5887" fmla="*/ 421638 h 1458849"/>
              <a:gd name="connsiteX5888" fmla="*/ 3168939 w 5890422"/>
              <a:gd name="connsiteY5888" fmla="*/ 446741 h 1458849"/>
              <a:gd name="connsiteX5889" fmla="*/ 3185141 w 5890422"/>
              <a:gd name="connsiteY5889" fmla="*/ 476345 h 1458849"/>
              <a:gd name="connsiteX5890" fmla="*/ 3195642 w 5890422"/>
              <a:gd name="connsiteY5890" fmla="*/ 485446 h 1458849"/>
              <a:gd name="connsiteX5891" fmla="*/ 3204344 w 5890422"/>
              <a:gd name="connsiteY5891" fmla="*/ 487946 h 1458849"/>
              <a:gd name="connsiteX5892" fmla="*/ 3213245 w 5890422"/>
              <a:gd name="connsiteY5892" fmla="*/ 484346 h 1458849"/>
              <a:gd name="connsiteX5893" fmla="*/ 3219546 w 5890422"/>
              <a:gd name="connsiteY5893" fmla="*/ 469944 h 1458849"/>
              <a:gd name="connsiteX5894" fmla="*/ 3222246 w 5890422"/>
              <a:gd name="connsiteY5894" fmla="*/ 458143 h 1458849"/>
              <a:gd name="connsiteX5895" fmla="*/ 3224546 w 5890422"/>
              <a:gd name="connsiteY5895" fmla="*/ 446541 h 1458849"/>
              <a:gd name="connsiteX5896" fmla="*/ 3230347 w 5890422"/>
              <a:gd name="connsiteY5896" fmla="*/ 449941 h 1458849"/>
              <a:gd name="connsiteX5897" fmla="*/ 3228047 w 5890422"/>
              <a:gd name="connsiteY5897" fmla="*/ 461343 h 1458849"/>
              <a:gd name="connsiteX5898" fmla="*/ 3225146 w 5890422"/>
              <a:gd name="connsiteY5898" fmla="*/ 473344 h 1458849"/>
              <a:gd name="connsiteX5899" fmla="*/ 3216945 w 5890422"/>
              <a:gd name="connsiteY5899" fmla="*/ 490447 h 1458849"/>
              <a:gd name="connsiteX5900" fmla="*/ 3204344 w 5890422"/>
              <a:gd name="connsiteY5900" fmla="*/ 495147 h 1458849"/>
              <a:gd name="connsiteX5901" fmla="*/ 3192542 w 5890422"/>
              <a:gd name="connsiteY5901" fmla="*/ 491847 h 1458849"/>
              <a:gd name="connsiteX5902" fmla="*/ 3179140 w 5890422"/>
              <a:gd name="connsiteY5902" fmla="*/ 479545 h 1458849"/>
              <a:gd name="connsiteX5903" fmla="*/ 3170640 w 5890422"/>
              <a:gd name="connsiteY5903" fmla="*/ 467044 h 1458849"/>
              <a:gd name="connsiteX5904" fmla="*/ 3163538 w 5890422"/>
              <a:gd name="connsiteY5904" fmla="*/ 451142 h 1458849"/>
              <a:gd name="connsiteX5905" fmla="*/ 3138035 w 5890422"/>
              <a:gd name="connsiteY5905" fmla="*/ 468044 h 1458849"/>
              <a:gd name="connsiteX5906" fmla="*/ 3108732 w 5890422"/>
              <a:gd name="connsiteY5906" fmla="*/ 483146 h 1458849"/>
              <a:gd name="connsiteX5907" fmla="*/ 3105731 w 5890422"/>
              <a:gd name="connsiteY5907" fmla="*/ 476945 h 1458849"/>
              <a:gd name="connsiteX5908" fmla="*/ 3135635 w 5890422"/>
              <a:gd name="connsiteY5908" fmla="*/ 461543 h 1458849"/>
              <a:gd name="connsiteX5909" fmla="*/ 3161138 w 5890422"/>
              <a:gd name="connsiteY5909" fmla="*/ 444341 h 1458849"/>
              <a:gd name="connsiteX5910" fmla="*/ 3154237 w 5890422"/>
              <a:gd name="connsiteY5910" fmla="*/ 417137 h 1458849"/>
              <a:gd name="connsiteX5911" fmla="*/ 3149137 w 5890422"/>
              <a:gd name="connsiteY5911" fmla="*/ 382933 h 1458849"/>
              <a:gd name="connsiteX5912" fmla="*/ 3106732 w 5890422"/>
              <a:gd name="connsiteY5912" fmla="*/ 388334 h 1458849"/>
              <a:gd name="connsiteX5913" fmla="*/ 3105931 w 5890422"/>
              <a:gd name="connsiteY5913" fmla="*/ 381533 h 1458849"/>
              <a:gd name="connsiteX5914" fmla="*/ 3148537 w 5890422"/>
              <a:gd name="connsiteY5914" fmla="*/ 376132 h 1458849"/>
              <a:gd name="connsiteX5915" fmla="*/ 3147536 w 5890422"/>
              <a:gd name="connsiteY5915" fmla="*/ 366931 h 1458849"/>
              <a:gd name="connsiteX5916" fmla="*/ 3146736 w 5890422"/>
              <a:gd name="connsiteY5916" fmla="*/ 357530 h 1458849"/>
              <a:gd name="connsiteX5917" fmla="*/ 3145736 w 5890422"/>
              <a:gd name="connsiteY5917" fmla="*/ 343728 h 1458849"/>
              <a:gd name="connsiteX5918" fmla="*/ 3144936 w 5890422"/>
              <a:gd name="connsiteY5918" fmla="*/ 331527 h 1458849"/>
              <a:gd name="connsiteX5919" fmla="*/ 3144336 w 5890422"/>
              <a:gd name="connsiteY5919" fmla="*/ 319725 h 1458849"/>
              <a:gd name="connsiteX5920" fmla="*/ 2759964 w 5890422"/>
              <a:gd name="connsiteY5920" fmla="*/ 319525 h 1458849"/>
              <a:gd name="connsiteX5921" fmla="*/ 2766565 w 5890422"/>
              <a:gd name="connsiteY5921" fmla="*/ 319925 h 1458849"/>
              <a:gd name="connsiteX5922" fmla="*/ 2766465 w 5890422"/>
              <a:gd name="connsiteY5922" fmla="*/ 324026 h 1458849"/>
              <a:gd name="connsiteX5923" fmla="*/ 2766265 w 5890422"/>
              <a:gd name="connsiteY5923" fmla="*/ 333427 h 1458849"/>
              <a:gd name="connsiteX5924" fmla="*/ 2766065 w 5890422"/>
              <a:gd name="connsiteY5924" fmla="*/ 346028 h 1458849"/>
              <a:gd name="connsiteX5925" fmla="*/ 2765965 w 5890422"/>
              <a:gd name="connsiteY5925" fmla="*/ 359930 h 1458849"/>
              <a:gd name="connsiteX5926" fmla="*/ 2812971 w 5890422"/>
              <a:gd name="connsiteY5926" fmla="*/ 359930 h 1458849"/>
              <a:gd name="connsiteX5927" fmla="*/ 2812671 w 5890422"/>
              <a:gd name="connsiteY5927" fmla="*/ 367631 h 1458849"/>
              <a:gd name="connsiteX5928" fmla="*/ 2811971 w 5890422"/>
              <a:gd name="connsiteY5928" fmla="*/ 385433 h 1458849"/>
              <a:gd name="connsiteX5929" fmla="*/ 2811071 w 5890422"/>
              <a:gd name="connsiteY5929" fmla="*/ 408736 h 1458849"/>
              <a:gd name="connsiteX5930" fmla="*/ 2810171 w 5890422"/>
              <a:gd name="connsiteY5930" fmla="*/ 432939 h 1458849"/>
              <a:gd name="connsiteX5931" fmla="*/ 2809471 w 5890422"/>
              <a:gd name="connsiteY5931" fmla="*/ 453442 h 1458849"/>
              <a:gd name="connsiteX5932" fmla="*/ 2808971 w 5890422"/>
              <a:gd name="connsiteY5932" fmla="*/ 465343 h 1458849"/>
              <a:gd name="connsiteX5933" fmla="*/ 2807170 w 5890422"/>
              <a:gd name="connsiteY5933" fmla="*/ 476045 h 1458849"/>
              <a:gd name="connsiteX5934" fmla="*/ 2802470 w 5890422"/>
              <a:gd name="connsiteY5934" fmla="*/ 482546 h 1458849"/>
              <a:gd name="connsiteX5935" fmla="*/ 2793869 w 5890422"/>
              <a:gd name="connsiteY5935" fmla="*/ 486146 h 1458849"/>
              <a:gd name="connsiteX5936" fmla="*/ 2780567 w 5890422"/>
              <a:gd name="connsiteY5936" fmla="*/ 487946 h 1458849"/>
              <a:gd name="connsiteX5937" fmla="*/ 2766565 w 5890422"/>
              <a:gd name="connsiteY5937" fmla="*/ 488946 h 1458849"/>
              <a:gd name="connsiteX5938" fmla="*/ 2764365 w 5890422"/>
              <a:gd name="connsiteY5938" fmla="*/ 482146 h 1458849"/>
              <a:gd name="connsiteX5939" fmla="*/ 2778767 w 5890422"/>
              <a:gd name="connsiteY5939" fmla="*/ 481346 h 1458849"/>
              <a:gd name="connsiteX5940" fmla="*/ 2790268 w 5890422"/>
              <a:gd name="connsiteY5940" fmla="*/ 480145 h 1458849"/>
              <a:gd name="connsiteX5941" fmla="*/ 2797469 w 5890422"/>
              <a:gd name="connsiteY5941" fmla="*/ 477445 h 1458849"/>
              <a:gd name="connsiteX5942" fmla="*/ 2801270 w 5890422"/>
              <a:gd name="connsiteY5942" fmla="*/ 472144 h 1458849"/>
              <a:gd name="connsiteX5943" fmla="*/ 2802570 w 5890422"/>
              <a:gd name="connsiteY5943" fmla="*/ 462943 h 1458849"/>
              <a:gd name="connsiteX5944" fmla="*/ 2802970 w 5890422"/>
              <a:gd name="connsiteY5944" fmla="*/ 452842 h 1458849"/>
              <a:gd name="connsiteX5945" fmla="*/ 2803570 w 5890422"/>
              <a:gd name="connsiteY5945" fmla="*/ 435540 h 1458849"/>
              <a:gd name="connsiteX5946" fmla="*/ 2804370 w 5890422"/>
              <a:gd name="connsiteY5946" fmla="*/ 414637 h 1458849"/>
              <a:gd name="connsiteX5947" fmla="*/ 2805070 w 5890422"/>
              <a:gd name="connsiteY5947" fmla="*/ 393734 h 1458849"/>
              <a:gd name="connsiteX5948" fmla="*/ 2805670 w 5890422"/>
              <a:gd name="connsiteY5948" fmla="*/ 376532 h 1458849"/>
              <a:gd name="connsiteX5949" fmla="*/ 2805970 w 5890422"/>
              <a:gd name="connsiteY5949" fmla="*/ 366531 h 1458849"/>
              <a:gd name="connsiteX5950" fmla="*/ 2765765 w 5890422"/>
              <a:gd name="connsiteY5950" fmla="*/ 366531 h 1458849"/>
              <a:gd name="connsiteX5951" fmla="*/ 2765565 w 5890422"/>
              <a:gd name="connsiteY5951" fmla="*/ 378833 h 1458849"/>
              <a:gd name="connsiteX5952" fmla="*/ 2765365 w 5890422"/>
              <a:gd name="connsiteY5952" fmla="*/ 387534 h 1458849"/>
              <a:gd name="connsiteX5953" fmla="*/ 2762065 w 5890422"/>
              <a:gd name="connsiteY5953" fmla="*/ 426139 h 1458849"/>
              <a:gd name="connsiteX5954" fmla="*/ 2754664 w 5890422"/>
              <a:gd name="connsiteY5954" fmla="*/ 454242 h 1458849"/>
              <a:gd name="connsiteX5955" fmla="*/ 2740862 w 5890422"/>
              <a:gd name="connsiteY5955" fmla="*/ 477045 h 1458849"/>
              <a:gd name="connsiteX5956" fmla="*/ 2718759 w 5890422"/>
              <a:gd name="connsiteY5956" fmla="*/ 499748 h 1458849"/>
              <a:gd name="connsiteX5957" fmla="*/ 2713558 w 5890422"/>
              <a:gd name="connsiteY5957" fmla="*/ 494547 h 1458849"/>
              <a:gd name="connsiteX5958" fmla="*/ 2729261 w 5890422"/>
              <a:gd name="connsiteY5958" fmla="*/ 479745 h 1458849"/>
              <a:gd name="connsiteX5959" fmla="*/ 2740762 w 5890422"/>
              <a:gd name="connsiteY5959" fmla="*/ 465843 h 1458849"/>
              <a:gd name="connsiteX5960" fmla="*/ 2748763 w 5890422"/>
              <a:gd name="connsiteY5960" fmla="*/ 451242 h 1458849"/>
              <a:gd name="connsiteX5961" fmla="*/ 2753964 w 5890422"/>
              <a:gd name="connsiteY5961" fmla="*/ 434240 h 1458849"/>
              <a:gd name="connsiteX5962" fmla="*/ 2757064 w 5890422"/>
              <a:gd name="connsiteY5962" fmla="*/ 413437 h 1458849"/>
              <a:gd name="connsiteX5963" fmla="*/ 2758764 w 5890422"/>
              <a:gd name="connsiteY5963" fmla="*/ 386934 h 1458849"/>
              <a:gd name="connsiteX5964" fmla="*/ 2758964 w 5890422"/>
              <a:gd name="connsiteY5964" fmla="*/ 378533 h 1458849"/>
              <a:gd name="connsiteX5965" fmla="*/ 2759164 w 5890422"/>
              <a:gd name="connsiteY5965" fmla="*/ 366531 h 1458849"/>
              <a:gd name="connsiteX5966" fmla="*/ 2735561 w 5890422"/>
              <a:gd name="connsiteY5966" fmla="*/ 366531 h 1458849"/>
              <a:gd name="connsiteX5967" fmla="*/ 2735561 w 5890422"/>
              <a:gd name="connsiteY5967" fmla="*/ 359930 h 1458849"/>
              <a:gd name="connsiteX5968" fmla="*/ 2759364 w 5890422"/>
              <a:gd name="connsiteY5968" fmla="*/ 359930 h 1458849"/>
              <a:gd name="connsiteX5969" fmla="*/ 2759464 w 5890422"/>
              <a:gd name="connsiteY5969" fmla="*/ 345928 h 1458849"/>
              <a:gd name="connsiteX5970" fmla="*/ 2759664 w 5890422"/>
              <a:gd name="connsiteY5970" fmla="*/ 333227 h 1458849"/>
              <a:gd name="connsiteX5971" fmla="*/ 2759864 w 5890422"/>
              <a:gd name="connsiteY5971" fmla="*/ 323726 h 1458849"/>
              <a:gd name="connsiteX5972" fmla="*/ 2759964 w 5890422"/>
              <a:gd name="connsiteY5972" fmla="*/ 319525 h 1458849"/>
              <a:gd name="connsiteX5973" fmla="*/ 1945615 w 5890422"/>
              <a:gd name="connsiteY5973" fmla="*/ 319525 h 1458849"/>
              <a:gd name="connsiteX5974" fmla="*/ 1951616 w 5890422"/>
              <a:gd name="connsiteY5974" fmla="*/ 321925 h 1458849"/>
              <a:gd name="connsiteX5975" fmla="*/ 1944215 w 5890422"/>
              <a:gd name="connsiteY5975" fmla="*/ 338228 h 1458849"/>
              <a:gd name="connsiteX5976" fmla="*/ 1935014 w 5890422"/>
              <a:gd name="connsiteY5976" fmla="*/ 355630 h 1458849"/>
              <a:gd name="connsiteX5977" fmla="*/ 1925312 w 5890422"/>
              <a:gd name="connsiteY5977" fmla="*/ 372332 h 1458849"/>
              <a:gd name="connsiteX5978" fmla="*/ 1916211 w 5890422"/>
              <a:gd name="connsiteY5978" fmla="*/ 386334 h 1458849"/>
              <a:gd name="connsiteX5979" fmla="*/ 1923712 w 5890422"/>
              <a:gd name="connsiteY5979" fmla="*/ 385934 h 1458849"/>
              <a:gd name="connsiteX5980" fmla="*/ 1935514 w 5890422"/>
              <a:gd name="connsiteY5980" fmla="*/ 385333 h 1458849"/>
              <a:gd name="connsiteX5981" fmla="*/ 1949616 w 5890422"/>
              <a:gd name="connsiteY5981" fmla="*/ 384634 h 1458849"/>
              <a:gd name="connsiteX5982" fmla="*/ 1963917 w 5890422"/>
              <a:gd name="connsiteY5982" fmla="*/ 383933 h 1458849"/>
              <a:gd name="connsiteX5983" fmla="*/ 1976719 w 5890422"/>
              <a:gd name="connsiteY5983" fmla="*/ 383233 h 1458849"/>
              <a:gd name="connsiteX5984" fmla="*/ 1986020 w 5890422"/>
              <a:gd name="connsiteY5984" fmla="*/ 382733 h 1458849"/>
              <a:gd name="connsiteX5985" fmla="*/ 1980319 w 5890422"/>
              <a:gd name="connsiteY5985" fmla="*/ 372632 h 1458849"/>
              <a:gd name="connsiteX5986" fmla="*/ 1974619 w 5890422"/>
              <a:gd name="connsiteY5986" fmla="*/ 362731 h 1458849"/>
              <a:gd name="connsiteX5987" fmla="*/ 1969318 w 5890422"/>
              <a:gd name="connsiteY5987" fmla="*/ 353729 h 1458849"/>
              <a:gd name="connsiteX5988" fmla="*/ 1964817 w 5890422"/>
              <a:gd name="connsiteY5988" fmla="*/ 346529 h 1458849"/>
              <a:gd name="connsiteX5989" fmla="*/ 1970218 w 5890422"/>
              <a:gd name="connsiteY5989" fmla="*/ 343328 h 1458849"/>
              <a:gd name="connsiteX5990" fmla="*/ 1977319 w 5890422"/>
              <a:gd name="connsiteY5990" fmla="*/ 355030 h 1458849"/>
              <a:gd name="connsiteX5991" fmla="*/ 1985920 w 5890422"/>
              <a:gd name="connsiteY5991" fmla="*/ 369931 h 1458849"/>
              <a:gd name="connsiteX5992" fmla="*/ 1994721 w 5890422"/>
              <a:gd name="connsiteY5992" fmla="*/ 385433 h 1458849"/>
              <a:gd name="connsiteX5993" fmla="*/ 2002022 w 5890422"/>
              <a:gd name="connsiteY5993" fmla="*/ 399135 h 1458849"/>
              <a:gd name="connsiteX5994" fmla="*/ 1996421 w 5890422"/>
              <a:gd name="connsiteY5994" fmla="*/ 402136 h 1458849"/>
              <a:gd name="connsiteX5995" fmla="*/ 1993321 w 5890422"/>
              <a:gd name="connsiteY5995" fmla="*/ 396135 h 1458849"/>
              <a:gd name="connsiteX5996" fmla="*/ 1989821 w 5890422"/>
              <a:gd name="connsiteY5996" fmla="*/ 389534 h 1458849"/>
              <a:gd name="connsiteX5997" fmla="*/ 1981220 w 5890422"/>
              <a:gd name="connsiteY5997" fmla="*/ 390034 h 1458849"/>
              <a:gd name="connsiteX5998" fmla="*/ 1966918 w 5890422"/>
              <a:gd name="connsiteY5998" fmla="*/ 390634 h 1458849"/>
              <a:gd name="connsiteX5999" fmla="*/ 1949916 w 5890422"/>
              <a:gd name="connsiteY5999" fmla="*/ 391334 h 1458849"/>
              <a:gd name="connsiteX6000" fmla="*/ 1933213 w 5890422"/>
              <a:gd name="connsiteY6000" fmla="*/ 392134 h 1458849"/>
              <a:gd name="connsiteX6001" fmla="*/ 1919712 w 5890422"/>
              <a:gd name="connsiteY6001" fmla="*/ 392834 h 1458849"/>
              <a:gd name="connsiteX6002" fmla="*/ 1912411 w 5890422"/>
              <a:gd name="connsiteY6002" fmla="*/ 393134 h 1458849"/>
              <a:gd name="connsiteX6003" fmla="*/ 1909211 w 5890422"/>
              <a:gd name="connsiteY6003" fmla="*/ 393534 h 1458849"/>
              <a:gd name="connsiteX6004" fmla="*/ 1904810 w 5890422"/>
              <a:gd name="connsiteY6004" fmla="*/ 394535 h 1458849"/>
              <a:gd name="connsiteX6005" fmla="*/ 1903010 w 5890422"/>
              <a:gd name="connsiteY6005" fmla="*/ 387934 h 1458849"/>
              <a:gd name="connsiteX6006" fmla="*/ 1907210 w 5890422"/>
              <a:gd name="connsiteY6006" fmla="*/ 386234 h 1458849"/>
              <a:gd name="connsiteX6007" fmla="*/ 1909011 w 5890422"/>
              <a:gd name="connsiteY6007" fmla="*/ 384533 h 1458849"/>
              <a:gd name="connsiteX6008" fmla="*/ 1918312 w 5890422"/>
              <a:gd name="connsiteY6008" fmla="*/ 371232 h 1458849"/>
              <a:gd name="connsiteX6009" fmla="*/ 1928413 w 5890422"/>
              <a:gd name="connsiteY6009" fmla="*/ 354430 h 1458849"/>
              <a:gd name="connsiteX6010" fmla="*/ 1937914 w 5890422"/>
              <a:gd name="connsiteY6010" fmla="*/ 336427 h 1458849"/>
              <a:gd name="connsiteX6011" fmla="*/ 1945615 w 5890422"/>
              <a:gd name="connsiteY6011" fmla="*/ 319525 h 1458849"/>
              <a:gd name="connsiteX6012" fmla="*/ 5153282 w 5890422"/>
              <a:gd name="connsiteY6012" fmla="*/ 319325 h 1458849"/>
              <a:gd name="connsiteX6013" fmla="*/ 5159884 w 5890422"/>
              <a:gd name="connsiteY6013" fmla="*/ 319725 h 1458849"/>
              <a:gd name="connsiteX6014" fmla="*/ 5159884 w 5890422"/>
              <a:gd name="connsiteY6014" fmla="*/ 324326 h 1458849"/>
              <a:gd name="connsiteX6015" fmla="*/ 5159784 w 5890422"/>
              <a:gd name="connsiteY6015" fmla="*/ 333827 h 1458849"/>
              <a:gd name="connsiteX6016" fmla="*/ 5159584 w 5890422"/>
              <a:gd name="connsiteY6016" fmla="*/ 346429 h 1458849"/>
              <a:gd name="connsiteX6017" fmla="*/ 5159284 w 5890422"/>
              <a:gd name="connsiteY6017" fmla="*/ 360530 h 1458849"/>
              <a:gd name="connsiteX6018" fmla="*/ 5219491 w 5890422"/>
              <a:gd name="connsiteY6018" fmla="*/ 360530 h 1458849"/>
              <a:gd name="connsiteX6019" fmla="*/ 5219491 w 5890422"/>
              <a:gd name="connsiteY6019" fmla="*/ 472344 h 1458849"/>
              <a:gd name="connsiteX6020" fmla="*/ 5222292 w 5890422"/>
              <a:gd name="connsiteY6020" fmla="*/ 481846 h 1458849"/>
              <a:gd name="connsiteX6021" fmla="*/ 5232092 w 5890422"/>
              <a:gd name="connsiteY6021" fmla="*/ 484746 h 1458849"/>
              <a:gd name="connsiteX6022" fmla="*/ 5243894 w 5890422"/>
              <a:gd name="connsiteY6022" fmla="*/ 484746 h 1458849"/>
              <a:gd name="connsiteX6023" fmla="*/ 5250994 w 5890422"/>
              <a:gd name="connsiteY6023" fmla="*/ 483946 h 1458849"/>
              <a:gd name="connsiteX6024" fmla="*/ 5255395 w 5890422"/>
              <a:gd name="connsiteY6024" fmla="*/ 482046 h 1458849"/>
              <a:gd name="connsiteX6025" fmla="*/ 5257796 w 5890422"/>
              <a:gd name="connsiteY6025" fmla="*/ 478345 h 1458849"/>
              <a:gd name="connsiteX6026" fmla="*/ 5259096 w 5890422"/>
              <a:gd name="connsiteY6026" fmla="*/ 472344 h 1458849"/>
              <a:gd name="connsiteX6027" fmla="*/ 5259696 w 5890422"/>
              <a:gd name="connsiteY6027" fmla="*/ 466144 h 1458849"/>
              <a:gd name="connsiteX6028" fmla="*/ 5260496 w 5890422"/>
              <a:gd name="connsiteY6028" fmla="*/ 457942 h 1458849"/>
              <a:gd name="connsiteX6029" fmla="*/ 5261196 w 5890422"/>
              <a:gd name="connsiteY6029" fmla="*/ 450142 h 1458849"/>
              <a:gd name="connsiteX6030" fmla="*/ 5261496 w 5890422"/>
              <a:gd name="connsiteY6030" fmla="*/ 445341 h 1458849"/>
              <a:gd name="connsiteX6031" fmla="*/ 5268096 w 5890422"/>
              <a:gd name="connsiteY6031" fmla="*/ 447541 h 1458849"/>
              <a:gd name="connsiteX6032" fmla="*/ 5267796 w 5890422"/>
              <a:gd name="connsiteY6032" fmla="*/ 452642 h 1458849"/>
              <a:gd name="connsiteX6033" fmla="*/ 5267096 w 5890422"/>
              <a:gd name="connsiteY6033" fmla="*/ 460143 h 1458849"/>
              <a:gd name="connsiteX6034" fmla="*/ 5266196 w 5890422"/>
              <a:gd name="connsiteY6034" fmla="*/ 468044 h 1458849"/>
              <a:gd name="connsiteX6035" fmla="*/ 5265497 w 5890422"/>
              <a:gd name="connsiteY6035" fmla="*/ 474145 h 1458849"/>
              <a:gd name="connsiteX6036" fmla="*/ 5263696 w 5890422"/>
              <a:gd name="connsiteY6036" fmla="*/ 482446 h 1458849"/>
              <a:gd name="connsiteX6037" fmla="*/ 5260196 w 5890422"/>
              <a:gd name="connsiteY6037" fmla="*/ 487746 h 1458849"/>
              <a:gd name="connsiteX6038" fmla="*/ 5254195 w 5890422"/>
              <a:gd name="connsiteY6038" fmla="*/ 490647 h 1458849"/>
              <a:gd name="connsiteX6039" fmla="*/ 5244694 w 5890422"/>
              <a:gd name="connsiteY6039" fmla="*/ 491747 h 1458849"/>
              <a:gd name="connsiteX6040" fmla="*/ 5231092 w 5890422"/>
              <a:gd name="connsiteY6040" fmla="*/ 491747 h 1458849"/>
              <a:gd name="connsiteX6041" fmla="*/ 5217290 w 5890422"/>
              <a:gd name="connsiteY6041" fmla="*/ 487646 h 1458849"/>
              <a:gd name="connsiteX6042" fmla="*/ 5212890 w 5890422"/>
              <a:gd name="connsiteY6042" fmla="*/ 473145 h 1458849"/>
              <a:gd name="connsiteX6043" fmla="*/ 5212890 w 5890422"/>
              <a:gd name="connsiteY6043" fmla="*/ 367331 h 1458849"/>
              <a:gd name="connsiteX6044" fmla="*/ 5159084 w 5890422"/>
              <a:gd name="connsiteY6044" fmla="*/ 367331 h 1458849"/>
              <a:gd name="connsiteX6045" fmla="*/ 5158984 w 5890422"/>
              <a:gd name="connsiteY6045" fmla="*/ 370932 h 1458849"/>
              <a:gd name="connsiteX6046" fmla="*/ 5158884 w 5890422"/>
              <a:gd name="connsiteY6046" fmla="*/ 374532 h 1458849"/>
              <a:gd name="connsiteX6047" fmla="*/ 5157783 w 5890422"/>
              <a:gd name="connsiteY6047" fmla="*/ 397135 h 1458849"/>
              <a:gd name="connsiteX6048" fmla="*/ 5155682 w 5890422"/>
              <a:gd name="connsiteY6048" fmla="*/ 416337 h 1458849"/>
              <a:gd name="connsiteX6049" fmla="*/ 5177686 w 5890422"/>
              <a:gd name="connsiteY6049" fmla="*/ 429039 h 1458849"/>
              <a:gd name="connsiteX6050" fmla="*/ 5196088 w 5890422"/>
              <a:gd name="connsiteY6050" fmla="*/ 440140 h 1458849"/>
              <a:gd name="connsiteX6051" fmla="*/ 5192688 w 5890422"/>
              <a:gd name="connsiteY6051" fmla="*/ 446741 h 1458849"/>
              <a:gd name="connsiteX6052" fmla="*/ 5175285 w 5890422"/>
              <a:gd name="connsiteY6052" fmla="*/ 435740 h 1458849"/>
              <a:gd name="connsiteX6053" fmla="*/ 5154482 w 5890422"/>
              <a:gd name="connsiteY6053" fmla="*/ 423338 h 1458849"/>
              <a:gd name="connsiteX6054" fmla="*/ 5147782 w 5890422"/>
              <a:gd name="connsiteY6054" fmla="*/ 445241 h 1458849"/>
              <a:gd name="connsiteX6055" fmla="*/ 5136880 w 5890422"/>
              <a:gd name="connsiteY6055" fmla="*/ 463543 h 1458849"/>
              <a:gd name="connsiteX6056" fmla="*/ 5120879 w 5890422"/>
              <a:gd name="connsiteY6056" fmla="*/ 480545 h 1458849"/>
              <a:gd name="connsiteX6057" fmla="*/ 5098876 w 5890422"/>
              <a:gd name="connsiteY6057" fmla="*/ 498548 h 1458849"/>
              <a:gd name="connsiteX6058" fmla="*/ 5094675 w 5890422"/>
              <a:gd name="connsiteY6058" fmla="*/ 493147 h 1458849"/>
              <a:gd name="connsiteX6059" fmla="*/ 5115878 w 5890422"/>
              <a:gd name="connsiteY6059" fmla="*/ 475945 h 1458849"/>
              <a:gd name="connsiteX6060" fmla="*/ 5131280 w 5890422"/>
              <a:gd name="connsiteY6060" fmla="*/ 459543 h 1458849"/>
              <a:gd name="connsiteX6061" fmla="*/ 5141681 w 5890422"/>
              <a:gd name="connsiteY6061" fmla="*/ 441540 h 1458849"/>
              <a:gd name="connsiteX6062" fmla="*/ 5148082 w 5890422"/>
              <a:gd name="connsiteY6062" fmla="*/ 419738 h 1458849"/>
              <a:gd name="connsiteX6063" fmla="*/ 5124978 w 5890422"/>
              <a:gd name="connsiteY6063" fmla="*/ 406936 h 1458849"/>
              <a:gd name="connsiteX6064" fmla="*/ 5107277 w 5890422"/>
              <a:gd name="connsiteY6064" fmla="*/ 397935 h 1458849"/>
              <a:gd name="connsiteX6065" fmla="*/ 5110277 w 5890422"/>
              <a:gd name="connsiteY6065" fmla="*/ 391934 h 1458849"/>
              <a:gd name="connsiteX6066" fmla="*/ 5127080 w 5890422"/>
              <a:gd name="connsiteY6066" fmla="*/ 400635 h 1458849"/>
              <a:gd name="connsiteX6067" fmla="*/ 5149282 w 5890422"/>
              <a:gd name="connsiteY6067" fmla="*/ 412737 h 1458849"/>
              <a:gd name="connsiteX6068" fmla="*/ 5151082 w 5890422"/>
              <a:gd name="connsiteY6068" fmla="*/ 395135 h 1458849"/>
              <a:gd name="connsiteX6069" fmla="*/ 5152083 w 5890422"/>
              <a:gd name="connsiteY6069" fmla="*/ 374332 h 1458849"/>
              <a:gd name="connsiteX6070" fmla="*/ 5152183 w 5890422"/>
              <a:gd name="connsiteY6070" fmla="*/ 370932 h 1458849"/>
              <a:gd name="connsiteX6071" fmla="*/ 5152282 w 5890422"/>
              <a:gd name="connsiteY6071" fmla="*/ 367331 h 1458849"/>
              <a:gd name="connsiteX6072" fmla="*/ 5099876 w 5890422"/>
              <a:gd name="connsiteY6072" fmla="*/ 367331 h 1458849"/>
              <a:gd name="connsiteX6073" fmla="*/ 5099876 w 5890422"/>
              <a:gd name="connsiteY6073" fmla="*/ 360530 h 1458849"/>
              <a:gd name="connsiteX6074" fmla="*/ 5152482 w 5890422"/>
              <a:gd name="connsiteY6074" fmla="*/ 360530 h 1458849"/>
              <a:gd name="connsiteX6075" fmla="*/ 867033 w 5890422"/>
              <a:gd name="connsiteY6075" fmla="*/ 319325 h 1458849"/>
              <a:gd name="connsiteX6076" fmla="*/ 873633 w 5890422"/>
              <a:gd name="connsiteY6076" fmla="*/ 319725 h 1458849"/>
              <a:gd name="connsiteX6077" fmla="*/ 873633 w 5890422"/>
              <a:gd name="connsiteY6077" fmla="*/ 324326 h 1458849"/>
              <a:gd name="connsiteX6078" fmla="*/ 873533 w 5890422"/>
              <a:gd name="connsiteY6078" fmla="*/ 333827 h 1458849"/>
              <a:gd name="connsiteX6079" fmla="*/ 873333 w 5890422"/>
              <a:gd name="connsiteY6079" fmla="*/ 346429 h 1458849"/>
              <a:gd name="connsiteX6080" fmla="*/ 873033 w 5890422"/>
              <a:gd name="connsiteY6080" fmla="*/ 360530 h 1458849"/>
              <a:gd name="connsiteX6081" fmla="*/ 933241 w 5890422"/>
              <a:gd name="connsiteY6081" fmla="*/ 360530 h 1458849"/>
              <a:gd name="connsiteX6082" fmla="*/ 933241 w 5890422"/>
              <a:gd name="connsiteY6082" fmla="*/ 472344 h 1458849"/>
              <a:gd name="connsiteX6083" fmla="*/ 936041 w 5890422"/>
              <a:gd name="connsiteY6083" fmla="*/ 481846 h 1458849"/>
              <a:gd name="connsiteX6084" fmla="*/ 945842 w 5890422"/>
              <a:gd name="connsiteY6084" fmla="*/ 484746 h 1458849"/>
              <a:gd name="connsiteX6085" fmla="*/ 957644 w 5890422"/>
              <a:gd name="connsiteY6085" fmla="*/ 484746 h 1458849"/>
              <a:gd name="connsiteX6086" fmla="*/ 964745 w 5890422"/>
              <a:gd name="connsiteY6086" fmla="*/ 483946 h 1458849"/>
              <a:gd name="connsiteX6087" fmla="*/ 969145 w 5890422"/>
              <a:gd name="connsiteY6087" fmla="*/ 482046 h 1458849"/>
              <a:gd name="connsiteX6088" fmla="*/ 971546 w 5890422"/>
              <a:gd name="connsiteY6088" fmla="*/ 478345 h 1458849"/>
              <a:gd name="connsiteX6089" fmla="*/ 972846 w 5890422"/>
              <a:gd name="connsiteY6089" fmla="*/ 472344 h 1458849"/>
              <a:gd name="connsiteX6090" fmla="*/ 973446 w 5890422"/>
              <a:gd name="connsiteY6090" fmla="*/ 466144 h 1458849"/>
              <a:gd name="connsiteX6091" fmla="*/ 974246 w 5890422"/>
              <a:gd name="connsiteY6091" fmla="*/ 457942 h 1458849"/>
              <a:gd name="connsiteX6092" fmla="*/ 974946 w 5890422"/>
              <a:gd name="connsiteY6092" fmla="*/ 450142 h 1458849"/>
              <a:gd name="connsiteX6093" fmla="*/ 975246 w 5890422"/>
              <a:gd name="connsiteY6093" fmla="*/ 445341 h 1458849"/>
              <a:gd name="connsiteX6094" fmla="*/ 981847 w 5890422"/>
              <a:gd name="connsiteY6094" fmla="*/ 447541 h 1458849"/>
              <a:gd name="connsiteX6095" fmla="*/ 981547 w 5890422"/>
              <a:gd name="connsiteY6095" fmla="*/ 452642 h 1458849"/>
              <a:gd name="connsiteX6096" fmla="*/ 980847 w 5890422"/>
              <a:gd name="connsiteY6096" fmla="*/ 460143 h 1458849"/>
              <a:gd name="connsiteX6097" fmla="*/ 979947 w 5890422"/>
              <a:gd name="connsiteY6097" fmla="*/ 468044 h 1458849"/>
              <a:gd name="connsiteX6098" fmla="*/ 979247 w 5890422"/>
              <a:gd name="connsiteY6098" fmla="*/ 474145 h 1458849"/>
              <a:gd name="connsiteX6099" fmla="*/ 977446 w 5890422"/>
              <a:gd name="connsiteY6099" fmla="*/ 482446 h 1458849"/>
              <a:gd name="connsiteX6100" fmla="*/ 973946 w 5890422"/>
              <a:gd name="connsiteY6100" fmla="*/ 487746 h 1458849"/>
              <a:gd name="connsiteX6101" fmla="*/ 967945 w 5890422"/>
              <a:gd name="connsiteY6101" fmla="*/ 490647 h 1458849"/>
              <a:gd name="connsiteX6102" fmla="*/ 958444 w 5890422"/>
              <a:gd name="connsiteY6102" fmla="*/ 491747 h 1458849"/>
              <a:gd name="connsiteX6103" fmla="*/ 944842 w 5890422"/>
              <a:gd name="connsiteY6103" fmla="*/ 491747 h 1458849"/>
              <a:gd name="connsiteX6104" fmla="*/ 931041 w 5890422"/>
              <a:gd name="connsiteY6104" fmla="*/ 487646 h 1458849"/>
              <a:gd name="connsiteX6105" fmla="*/ 926640 w 5890422"/>
              <a:gd name="connsiteY6105" fmla="*/ 473145 h 1458849"/>
              <a:gd name="connsiteX6106" fmla="*/ 926640 w 5890422"/>
              <a:gd name="connsiteY6106" fmla="*/ 367331 h 1458849"/>
              <a:gd name="connsiteX6107" fmla="*/ 872833 w 5890422"/>
              <a:gd name="connsiteY6107" fmla="*/ 367331 h 1458849"/>
              <a:gd name="connsiteX6108" fmla="*/ 872733 w 5890422"/>
              <a:gd name="connsiteY6108" fmla="*/ 370932 h 1458849"/>
              <a:gd name="connsiteX6109" fmla="*/ 872633 w 5890422"/>
              <a:gd name="connsiteY6109" fmla="*/ 374532 h 1458849"/>
              <a:gd name="connsiteX6110" fmla="*/ 871533 w 5890422"/>
              <a:gd name="connsiteY6110" fmla="*/ 397135 h 1458849"/>
              <a:gd name="connsiteX6111" fmla="*/ 869433 w 5890422"/>
              <a:gd name="connsiteY6111" fmla="*/ 416337 h 1458849"/>
              <a:gd name="connsiteX6112" fmla="*/ 891436 w 5890422"/>
              <a:gd name="connsiteY6112" fmla="*/ 429039 h 1458849"/>
              <a:gd name="connsiteX6113" fmla="*/ 909838 w 5890422"/>
              <a:gd name="connsiteY6113" fmla="*/ 440140 h 1458849"/>
              <a:gd name="connsiteX6114" fmla="*/ 906438 w 5890422"/>
              <a:gd name="connsiteY6114" fmla="*/ 446741 h 1458849"/>
              <a:gd name="connsiteX6115" fmla="*/ 889035 w 5890422"/>
              <a:gd name="connsiteY6115" fmla="*/ 435740 h 1458849"/>
              <a:gd name="connsiteX6116" fmla="*/ 868233 w 5890422"/>
              <a:gd name="connsiteY6116" fmla="*/ 423338 h 1458849"/>
              <a:gd name="connsiteX6117" fmla="*/ 861532 w 5890422"/>
              <a:gd name="connsiteY6117" fmla="*/ 445241 h 1458849"/>
              <a:gd name="connsiteX6118" fmla="*/ 850631 w 5890422"/>
              <a:gd name="connsiteY6118" fmla="*/ 463543 h 1458849"/>
              <a:gd name="connsiteX6119" fmla="*/ 834629 w 5890422"/>
              <a:gd name="connsiteY6119" fmla="*/ 480545 h 1458849"/>
              <a:gd name="connsiteX6120" fmla="*/ 812626 w 5890422"/>
              <a:gd name="connsiteY6120" fmla="*/ 498548 h 1458849"/>
              <a:gd name="connsiteX6121" fmla="*/ 808425 w 5890422"/>
              <a:gd name="connsiteY6121" fmla="*/ 493147 h 1458849"/>
              <a:gd name="connsiteX6122" fmla="*/ 829628 w 5890422"/>
              <a:gd name="connsiteY6122" fmla="*/ 475945 h 1458849"/>
              <a:gd name="connsiteX6123" fmla="*/ 845030 w 5890422"/>
              <a:gd name="connsiteY6123" fmla="*/ 459543 h 1458849"/>
              <a:gd name="connsiteX6124" fmla="*/ 855431 w 5890422"/>
              <a:gd name="connsiteY6124" fmla="*/ 441540 h 1458849"/>
              <a:gd name="connsiteX6125" fmla="*/ 861832 w 5890422"/>
              <a:gd name="connsiteY6125" fmla="*/ 419738 h 1458849"/>
              <a:gd name="connsiteX6126" fmla="*/ 838729 w 5890422"/>
              <a:gd name="connsiteY6126" fmla="*/ 406936 h 1458849"/>
              <a:gd name="connsiteX6127" fmla="*/ 821027 w 5890422"/>
              <a:gd name="connsiteY6127" fmla="*/ 397935 h 1458849"/>
              <a:gd name="connsiteX6128" fmla="*/ 824027 w 5890422"/>
              <a:gd name="connsiteY6128" fmla="*/ 391934 h 1458849"/>
              <a:gd name="connsiteX6129" fmla="*/ 840829 w 5890422"/>
              <a:gd name="connsiteY6129" fmla="*/ 400635 h 1458849"/>
              <a:gd name="connsiteX6130" fmla="*/ 863032 w 5890422"/>
              <a:gd name="connsiteY6130" fmla="*/ 412737 h 1458849"/>
              <a:gd name="connsiteX6131" fmla="*/ 864832 w 5890422"/>
              <a:gd name="connsiteY6131" fmla="*/ 395135 h 1458849"/>
              <a:gd name="connsiteX6132" fmla="*/ 865832 w 5890422"/>
              <a:gd name="connsiteY6132" fmla="*/ 374332 h 1458849"/>
              <a:gd name="connsiteX6133" fmla="*/ 865932 w 5890422"/>
              <a:gd name="connsiteY6133" fmla="*/ 370932 h 1458849"/>
              <a:gd name="connsiteX6134" fmla="*/ 866033 w 5890422"/>
              <a:gd name="connsiteY6134" fmla="*/ 367331 h 1458849"/>
              <a:gd name="connsiteX6135" fmla="*/ 813626 w 5890422"/>
              <a:gd name="connsiteY6135" fmla="*/ 367331 h 1458849"/>
              <a:gd name="connsiteX6136" fmla="*/ 813626 w 5890422"/>
              <a:gd name="connsiteY6136" fmla="*/ 360530 h 1458849"/>
              <a:gd name="connsiteX6137" fmla="*/ 866233 w 5890422"/>
              <a:gd name="connsiteY6137" fmla="*/ 360530 h 1458849"/>
              <a:gd name="connsiteX6138" fmla="*/ 4161511 w 5890422"/>
              <a:gd name="connsiteY6138" fmla="*/ 318925 h 1458849"/>
              <a:gd name="connsiteX6139" fmla="*/ 4168712 w 5890422"/>
              <a:gd name="connsiteY6139" fmla="*/ 319325 h 1458849"/>
              <a:gd name="connsiteX6140" fmla="*/ 4168712 w 5890422"/>
              <a:gd name="connsiteY6140" fmla="*/ 371732 h 1458849"/>
              <a:gd name="connsiteX6141" fmla="*/ 4247922 w 5890422"/>
              <a:gd name="connsiteY6141" fmla="*/ 371732 h 1458849"/>
              <a:gd name="connsiteX6142" fmla="*/ 4247922 w 5890422"/>
              <a:gd name="connsiteY6142" fmla="*/ 378933 h 1458849"/>
              <a:gd name="connsiteX6143" fmla="*/ 4168512 w 5890422"/>
              <a:gd name="connsiteY6143" fmla="*/ 378933 h 1458849"/>
              <a:gd name="connsiteX6144" fmla="*/ 4168512 w 5890422"/>
              <a:gd name="connsiteY6144" fmla="*/ 380533 h 1458849"/>
              <a:gd name="connsiteX6145" fmla="*/ 4168312 w 5890422"/>
              <a:gd name="connsiteY6145" fmla="*/ 382133 h 1458849"/>
              <a:gd name="connsiteX6146" fmla="*/ 4193315 w 5890422"/>
              <a:gd name="connsiteY6146" fmla="*/ 440640 h 1458849"/>
              <a:gd name="connsiteX6147" fmla="*/ 4253122 w 5890422"/>
              <a:gd name="connsiteY6147" fmla="*/ 490547 h 1458849"/>
              <a:gd name="connsiteX6148" fmla="*/ 4249122 w 5890422"/>
              <a:gd name="connsiteY6148" fmla="*/ 497347 h 1458849"/>
              <a:gd name="connsiteX6149" fmla="*/ 4193915 w 5890422"/>
              <a:gd name="connsiteY6149" fmla="*/ 452042 h 1458849"/>
              <a:gd name="connsiteX6150" fmla="*/ 4165511 w 5890422"/>
              <a:gd name="connsiteY6150" fmla="*/ 401136 h 1458849"/>
              <a:gd name="connsiteX6151" fmla="*/ 4155010 w 5890422"/>
              <a:gd name="connsiteY6151" fmla="*/ 428139 h 1458849"/>
              <a:gd name="connsiteX6152" fmla="*/ 4137408 w 5890422"/>
              <a:gd name="connsiteY6152" fmla="*/ 452842 h 1458849"/>
              <a:gd name="connsiteX6153" fmla="*/ 4113005 w 5890422"/>
              <a:gd name="connsiteY6153" fmla="*/ 476045 h 1458849"/>
              <a:gd name="connsiteX6154" fmla="*/ 4082101 w 5890422"/>
              <a:gd name="connsiteY6154" fmla="*/ 498548 h 1458849"/>
              <a:gd name="connsiteX6155" fmla="*/ 4078100 w 5890422"/>
              <a:gd name="connsiteY6155" fmla="*/ 491547 h 1458849"/>
              <a:gd name="connsiteX6156" fmla="*/ 4112905 w 5890422"/>
              <a:gd name="connsiteY6156" fmla="*/ 466444 h 1458849"/>
              <a:gd name="connsiteX6157" fmla="*/ 4138608 w 5890422"/>
              <a:gd name="connsiteY6157" fmla="*/ 440040 h 1458849"/>
              <a:gd name="connsiteX6158" fmla="*/ 4154810 w 5890422"/>
              <a:gd name="connsiteY6158" fmla="*/ 411237 h 1458849"/>
              <a:gd name="connsiteX6159" fmla="*/ 4161311 w 5890422"/>
              <a:gd name="connsiteY6159" fmla="*/ 378933 h 1458849"/>
              <a:gd name="connsiteX6160" fmla="*/ 4082501 w 5890422"/>
              <a:gd name="connsiteY6160" fmla="*/ 378933 h 1458849"/>
              <a:gd name="connsiteX6161" fmla="*/ 4082501 w 5890422"/>
              <a:gd name="connsiteY6161" fmla="*/ 371732 h 1458849"/>
              <a:gd name="connsiteX6162" fmla="*/ 4161511 w 5890422"/>
              <a:gd name="connsiteY6162" fmla="*/ 371732 h 1458849"/>
              <a:gd name="connsiteX6163" fmla="*/ 3599193 w 5890422"/>
              <a:gd name="connsiteY6163" fmla="*/ 318925 h 1458849"/>
              <a:gd name="connsiteX6164" fmla="*/ 3605994 w 5890422"/>
              <a:gd name="connsiteY6164" fmla="*/ 319325 h 1458849"/>
              <a:gd name="connsiteX6165" fmla="*/ 3605994 w 5890422"/>
              <a:gd name="connsiteY6165" fmla="*/ 362531 h 1458849"/>
              <a:gd name="connsiteX6166" fmla="*/ 3636598 w 5890422"/>
              <a:gd name="connsiteY6166" fmla="*/ 362531 h 1458849"/>
              <a:gd name="connsiteX6167" fmla="*/ 3636598 w 5890422"/>
              <a:gd name="connsiteY6167" fmla="*/ 369731 h 1458849"/>
              <a:gd name="connsiteX6168" fmla="*/ 3605994 w 5890422"/>
              <a:gd name="connsiteY6168" fmla="*/ 369731 h 1458849"/>
              <a:gd name="connsiteX6169" fmla="*/ 3605994 w 5890422"/>
              <a:gd name="connsiteY6169" fmla="*/ 471144 h 1458849"/>
              <a:gd name="connsiteX6170" fmla="*/ 3604894 w 5890422"/>
              <a:gd name="connsiteY6170" fmla="*/ 481846 h 1458849"/>
              <a:gd name="connsiteX6171" fmla="*/ 3600793 w 5890422"/>
              <a:gd name="connsiteY6171" fmla="*/ 488346 h 1458849"/>
              <a:gd name="connsiteX6172" fmla="*/ 3592692 w 5890422"/>
              <a:gd name="connsiteY6172" fmla="*/ 491747 h 1458849"/>
              <a:gd name="connsiteX6173" fmla="*/ 3579590 w 5890422"/>
              <a:gd name="connsiteY6173" fmla="*/ 493147 h 1458849"/>
              <a:gd name="connsiteX6174" fmla="*/ 3560788 w 5890422"/>
              <a:gd name="connsiteY6174" fmla="*/ 494147 h 1458849"/>
              <a:gd name="connsiteX6175" fmla="*/ 3558788 w 5890422"/>
              <a:gd name="connsiteY6175" fmla="*/ 487146 h 1458849"/>
              <a:gd name="connsiteX6176" fmla="*/ 3578190 w 5890422"/>
              <a:gd name="connsiteY6176" fmla="*/ 486346 h 1458849"/>
              <a:gd name="connsiteX6177" fmla="*/ 3589092 w 5890422"/>
              <a:gd name="connsiteY6177" fmla="*/ 485146 h 1458849"/>
              <a:gd name="connsiteX6178" fmla="*/ 3595392 w 5890422"/>
              <a:gd name="connsiteY6178" fmla="*/ 482546 h 1458849"/>
              <a:gd name="connsiteX6179" fmla="*/ 3598393 w 5890422"/>
              <a:gd name="connsiteY6179" fmla="*/ 477645 h 1458849"/>
              <a:gd name="connsiteX6180" fmla="*/ 3599193 w 5890422"/>
              <a:gd name="connsiteY6180" fmla="*/ 469544 h 1458849"/>
              <a:gd name="connsiteX6181" fmla="*/ 3599193 w 5890422"/>
              <a:gd name="connsiteY6181" fmla="*/ 369731 h 1458849"/>
              <a:gd name="connsiteX6182" fmla="*/ 3530984 w 5890422"/>
              <a:gd name="connsiteY6182" fmla="*/ 369731 h 1458849"/>
              <a:gd name="connsiteX6183" fmla="*/ 3530984 w 5890422"/>
              <a:gd name="connsiteY6183" fmla="*/ 362531 h 1458849"/>
              <a:gd name="connsiteX6184" fmla="*/ 3599193 w 5890422"/>
              <a:gd name="connsiteY6184" fmla="*/ 362531 h 1458849"/>
              <a:gd name="connsiteX6185" fmla="*/ 1533440 w 5890422"/>
              <a:gd name="connsiteY6185" fmla="*/ 318925 h 1458849"/>
              <a:gd name="connsiteX6186" fmla="*/ 1540441 w 5890422"/>
              <a:gd name="connsiteY6186" fmla="*/ 319325 h 1458849"/>
              <a:gd name="connsiteX6187" fmla="*/ 1540441 w 5890422"/>
              <a:gd name="connsiteY6187" fmla="*/ 357530 h 1458849"/>
              <a:gd name="connsiteX6188" fmla="*/ 1585646 w 5890422"/>
              <a:gd name="connsiteY6188" fmla="*/ 357530 h 1458849"/>
              <a:gd name="connsiteX6189" fmla="*/ 1585646 w 5890422"/>
              <a:gd name="connsiteY6189" fmla="*/ 364331 h 1458849"/>
              <a:gd name="connsiteX6190" fmla="*/ 1540441 w 5890422"/>
              <a:gd name="connsiteY6190" fmla="*/ 364331 h 1458849"/>
              <a:gd name="connsiteX6191" fmla="*/ 1540441 w 5890422"/>
              <a:gd name="connsiteY6191" fmla="*/ 403736 h 1458849"/>
              <a:gd name="connsiteX6192" fmla="*/ 1592847 w 5890422"/>
              <a:gd name="connsiteY6192" fmla="*/ 403736 h 1458849"/>
              <a:gd name="connsiteX6193" fmla="*/ 1592847 w 5890422"/>
              <a:gd name="connsiteY6193" fmla="*/ 410537 h 1458849"/>
              <a:gd name="connsiteX6194" fmla="*/ 1541841 w 5890422"/>
              <a:gd name="connsiteY6194" fmla="*/ 410537 h 1458849"/>
              <a:gd name="connsiteX6195" fmla="*/ 1565544 w 5890422"/>
              <a:gd name="connsiteY6195" fmla="*/ 446441 h 1458849"/>
              <a:gd name="connsiteX6196" fmla="*/ 1599248 w 5890422"/>
              <a:gd name="connsiteY6196" fmla="*/ 475745 h 1458849"/>
              <a:gd name="connsiteX6197" fmla="*/ 1595047 w 5890422"/>
              <a:gd name="connsiteY6197" fmla="*/ 480945 h 1458849"/>
              <a:gd name="connsiteX6198" fmla="*/ 1563243 w 5890422"/>
              <a:gd name="connsiteY6198" fmla="*/ 453542 h 1458849"/>
              <a:gd name="connsiteX6199" fmla="*/ 1540441 w 5890422"/>
              <a:gd name="connsiteY6199" fmla="*/ 420538 h 1458849"/>
              <a:gd name="connsiteX6200" fmla="*/ 1540441 w 5890422"/>
              <a:gd name="connsiteY6200" fmla="*/ 497747 h 1458849"/>
              <a:gd name="connsiteX6201" fmla="*/ 1533440 w 5890422"/>
              <a:gd name="connsiteY6201" fmla="*/ 497747 h 1458849"/>
              <a:gd name="connsiteX6202" fmla="*/ 1533440 w 5890422"/>
              <a:gd name="connsiteY6202" fmla="*/ 419738 h 1458849"/>
              <a:gd name="connsiteX6203" fmla="*/ 1508737 w 5890422"/>
              <a:gd name="connsiteY6203" fmla="*/ 457242 h 1458849"/>
              <a:gd name="connsiteX6204" fmla="*/ 1474232 w 5890422"/>
              <a:gd name="connsiteY6204" fmla="*/ 487746 h 1458849"/>
              <a:gd name="connsiteX6205" fmla="*/ 1469832 w 5890422"/>
              <a:gd name="connsiteY6205" fmla="*/ 482146 h 1458849"/>
              <a:gd name="connsiteX6206" fmla="*/ 1505536 w 5890422"/>
              <a:gd name="connsiteY6206" fmla="*/ 450842 h 1458849"/>
              <a:gd name="connsiteX6207" fmla="*/ 1531239 w 5890422"/>
              <a:gd name="connsiteY6207" fmla="*/ 410537 h 1458849"/>
              <a:gd name="connsiteX6208" fmla="*/ 1481633 w 5890422"/>
              <a:gd name="connsiteY6208" fmla="*/ 410537 h 1458849"/>
              <a:gd name="connsiteX6209" fmla="*/ 1481633 w 5890422"/>
              <a:gd name="connsiteY6209" fmla="*/ 403736 h 1458849"/>
              <a:gd name="connsiteX6210" fmla="*/ 1533440 w 5890422"/>
              <a:gd name="connsiteY6210" fmla="*/ 403736 h 1458849"/>
              <a:gd name="connsiteX6211" fmla="*/ 1533440 w 5890422"/>
              <a:gd name="connsiteY6211" fmla="*/ 364331 h 1458849"/>
              <a:gd name="connsiteX6212" fmla="*/ 1501636 w 5890422"/>
              <a:gd name="connsiteY6212" fmla="*/ 364331 h 1458849"/>
              <a:gd name="connsiteX6213" fmla="*/ 1496035 w 5890422"/>
              <a:gd name="connsiteY6213" fmla="*/ 379033 h 1458849"/>
              <a:gd name="connsiteX6214" fmla="*/ 1490234 w 5890422"/>
              <a:gd name="connsiteY6214" fmla="*/ 392535 h 1458849"/>
              <a:gd name="connsiteX6215" fmla="*/ 1483833 w 5890422"/>
              <a:gd name="connsiteY6215" fmla="*/ 390134 h 1458849"/>
              <a:gd name="connsiteX6216" fmla="*/ 1495135 w 5890422"/>
              <a:gd name="connsiteY6216" fmla="*/ 362531 h 1458849"/>
              <a:gd name="connsiteX6217" fmla="*/ 1504036 w 5890422"/>
              <a:gd name="connsiteY6217" fmla="*/ 330727 h 1458849"/>
              <a:gd name="connsiteX6218" fmla="*/ 1510437 w 5890422"/>
              <a:gd name="connsiteY6218" fmla="*/ 332127 h 1458849"/>
              <a:gd name="connsiteX6219" fmla="*/ 1507336 w 5890422"/>
              <a:gd name="connsiteY6219" fmla="*/ 344928 h 1458849"/>
              <a:gd name="connsiteX6220" fmla="*/ 1503836 w 5890422"/>
              <a:gd name="connsiteY6220" fmla="*/ 357530 h 1458849"/>
              <a:gd name="connsiteX6221" fmla="*/ 1533440 w 5890422"/>
              <a:gd name="connsiteY6221" fmla="*/ 357530 h 1458849"/>
              <a:gd name="connsiteX6222" fmla="*/ 314240 w 5890422"/>
              <a:gd name="connsiteY6222" fmla="*/ 318925 h 1458849"/>
              <a:gd name="connsiteX6223" fmla="*/ 321241 w 5890422"/>
              <a:gd name="connsiteY6223" fmla="*/ 319325 h 1458849"/>
              <a:gd name="connsiteX6224" fmla="*/ 321241 w 5890422"/>
              <a:gd name="connsiteY6224" fmla="*/ 357530 h 1458849"/>
              <a:gd name="connsiteX6225" fmla="*/ 366447 w 5890422"/>
              <a:gd name="connsiteY6225" fmla="*/ 357530 h 1458849"/>
              <a:gd name="connsiteX6226" fmla="*/ 366447 w 5890422"/>
              <a:gd name="connsiteY6226" fmla="*/ 364331 h 1458849"/>
              <a:gd name="connsiteX6227" fmla="*/ 321241 w 5890422"/>
              <a:gd name="connsiteY6227" fmla="*/ 364331 h 1458849"/>
              <a:gd name="connsiteX6228" fmla="*/ 321241 w 5890422"/>
              <a:gd name="connsiteY6228" fmla="*/ 403736 h 1458849"/>
              <a:gd name="connsiteX6229" fmla="*/ 373647 w 5890422"/>
              <a:gd name="connsiteY6229" fmla="*/ 403736 h 1458849"/>
              <a:gd name="connsiteX6230" fmla="*/ 373647 w 5890422"/>
              <a:gd name="connsiteY6230" fmla="*/ 410537 h 1458849"/>
              <a:gd name="connsiteX6231" fmla="*/ 322641 w 5890422"/>
              <a:gd name="connsiteY6231" fmla="*/ 410537 h 1458849"/>
              <a:gd name="connsiteX6232" fmla="*/ 346344 w 5890422"/>
              <a:gd name="connsiteY6232" fmla="*/ 446441 h 1458849"/>
              <a:gd name="connsiteX6233" fmla="*/ 380049 w 5890422"/>
              <a:gd name="connsiteY6233" fmla="*/ 475745 h 1458849"/>
              <a:gd name="connsiteX6234" fmla="*/ 375847 w 5890422"/>
              <a:gd name="connsiteY6234" fmla="*/ 480945 h 1458849"/>
              <a:gd name="connsiteX6235" fmla="*/ 344043 w 5890422"/>
              <a:gd name="connsiteY6235" fmla="*/ 453542 h 1458849"/>
              <a:gd name="connsiteX6236" fmla="*/ 321241 w 5890422"/>
              <a:gd name="connsiteY6236" fmla="*/ 420538 h 1458849"/>
              <a:gd name="connsiteX6237" fmla="*/ 321241 w 5890422"/>
              <a:gd name="connsiteY6237" fmla="*/ 497747 h 1458849"/>
              <a:gd name="connsiteX6238" fmla="*/ 314240 w 5890422"/>
              <a:gd name="connsiteY6238" fmla="*/ 497747 h 1458849"/>
              <a:gd name="connsiteX6239" fmla="*/ 314240 w 5890422"/>
              <a:gd name="connsiteY6239" fmla="*/ 419738 h 1458849"/>
              <a:gd name="connsiteX6240" fmla="*/ 289538 w 5890422"/>
              <a:gd name="connsiteY6240" fmla="*/ 457242 h 1458849"/>
              <a:gd name="connsiteX6241" fmla="*/ 255032 w 5890422"/>
              <a:gd name="connsiteY6241" fmla="*/ 487746 h 1458849"/>
              <a:gd name="connsiteX6242" fmla="*/ 250632 w 5890422"/>
              <a:gd name="connsiteY6242" fmla="*/ 482146 h 1458849"/>
              <a:gd name="connsiteX6243" fmla="*/ 286336 w 5890422"/>
              <a:gd name="connsiteY6243" fmla="*/ 450842 h 1458849"/>
              <a:gd name="connsiteX6244" fmla="*/ 312039 w 5890422"/>
              <a:gd name="connsiteY6244" fmla="*/ 410537 h 1458849"/>
              <a:gd name="connsiteX6245" fmla="*/ 262433 w 5890422"/>
              <a:gd name="connsiteY6245" fmla="*/ 410537 h 1458849"/>
              <a:gd name="connsiteX6246" fmla="*/ 262433 w 5890422"/>
              <a:gd name="connsiteY6246" fmla="*/ 403736 h 1458849"/>
              <a:gd name="connsiteX6247" fmla="*/ 314240 w 5890422"/>
              <a:gd name="connsiteY6247" fmla="*/ 403736 h 1458849"/>
              <a:gd name="connsiteX6248" fmla="*/ 314240 w 5890422"/>
              <a:gd name="connsiteY6248" fmla="*/ 364331 h 1458849"/>
              <a:gd name="connsiteX6249" fmla="*/ 282436 w 5890422"/>
              <a:gd name="connsiteY6249" fmla="*/ 364331 h 1458849"/>
              <a:gd name="connsiteX6250" fmla="*/ 276836 w 5890422"/>
              <a:gd name="connsiteY6250" fmla="*/ 379033 h 1458849"/>
              <a:gd name="connsiteX6251" fmla="*/ 271034 w 5890422"/>
              <a:gd name="connsiteY6251" fmla="*/ 392535 h 1458849"/>
              <a:gd name="connsiteX6252" fmla="*/ 264634 w 5890422"/>
              <a:gd name="connsiteY6252" fmla="*/ 390134 h 1458849"/>
              <a:gd name="connsiteX6253" fmla="*/ 275936 w 5890422"/>
              <a:gd name="connsiteY6253" fmla="*/ 362531 h 1458849"/>
              <a:gd name="connsiteX6254" fmla="*/ 284836 w 5890422"/>
              <a:gd name="connsiteY6254" fmla="*/ 330727 h 1458849"/>
              <a:gd name="connsiteX6255" fmla="*/ 291237 w 5890422"/>
              <a:gd name="connsiteY6255" fmla="*/ 332127 h 1458849"/>
              <a:gd name="connsiteX6256" fmla="*/ 288136 w 5890422"/>
              <a:gd name="connsiteY6256" fmla="*/ 344928 h 1458849"/>
              <a:gd name="connsiteX6257" fmla="*/ 284636 w 5890422"/>
              <a:gd name="connsiteY6257" fmla="*/ 357530 h 1458849"/>
              <a:gd name="connsiteX6258" fmla="*/ 314240 w 5890422"/>
              <a:gd name="connsiteY6258" fmla="*/ 357530 h 1458849"/>
              <a:gd name="connsiteX6259" fmla="*/ 3396968 w 5890422"/>
              <a:gd name="connsiteY6259" fmla="*/ 318725 h 1458849"/>
              <a:gd name="connsiteX6260" fmla="*/ 3404168 w 5890422"/>
              <a:gd name="connsiteY6260" fmla="*/ 319125 h 1458849"/>
              <a:gd name="connsiteX6261" fmla="*/ 3404168 w 5890422"/>
              <a:gd name="connsiteY6261" fmla="*/ 362531 h 1458849"/>
              <a:gd name="connsiteX6262" fmla="*/ 3436173 w 5890422"/>
              <a:gd name="connsiteY6262" fmla="*/ 362531 h 1458849"/>
              <a:gd name="connsiteX6263" fmla="*/ 3436173 w 5890422"/>
              <a:gd name="connsiteY6263" fmla="*/ 369531 h 1458849"/>
              <a:gd name="connsiteX6264" fmla="*/ 3404168 w 5890422"/>
              <a:gd name="connsiteY6264" fmla="*/ 369531 h 1458849"/>
              <a:gd name="connsiteX6265" fmla="*/ 3404168 w 5890422"/>
              <a:gd name="connsiteY6265" fmla="*/ 471144 h 1458849"/>
              <a:gd name="connsiteX6266" fmla="*/ 3403068 w 5890422"/>
              <a:gd name="connsiteY6266" fmla="*/ 481846 h 1458849"/>
              <a:gd name="connsiteX6267" fmla="*/ 3399068 w 5890422"/>
              <a:gd name="connsiteY6267" fmla="*/ 488246 h 1458849"/>
              <a:gd name="connsiteX6268" fmla="*/ 3391267 w 5890422"/>
              <a:gd name="connsiteY6268" fmla="*/ 491547 h 1458849"/>
              <a:gd name="connsiteX6269" fmla="*/ 3378966 w 5890422"/>
              <a:gd name="connsiteY6269" fmla="*/ 493147 h 1458849"/>
              <a:gd name="connsiteX6270" fmla="*/ 3361363 w 5890422"/>
              <a:gd name="connsiteY6270" fmla="*/ 494347 h 1458849"/>
              <a:gd name="connsiteX6271" fmla="*/ 3359563 w 5890422"/>
              <a:gd name="connsiteY6271" fmla="*/ 487346 h 1458849"/>
              <a:gd name="connsiteX6272" fmla="*/ 3377766 w 5890422"/>
              <a:gd name="connsiteY6272" fmla="*/ 485946 h 1458849"/>
              <a:gd name="connsiteX6273" fmla="*/ 3387467 w 5890422"/>
              <a:gd name="connsiteY6273" fmla="*/ 484846 h 1458849"/>
              <a:gd name="connsiteX6274" fmla="*/ 3393267 w 5890422"/>
              <a:gd name="connsiteY6274" fmla="*/ 482446 h 1458849"/>
              <a:gd name="connsiteX6275" fmla="*/ 3396168 w 5890422"/>
              <a:gd name="connsiteY6275" fmla="*/ 477745 h 1458849"/>
              <a:gd name="connsiteX6276" fmla="*/ 3396968 w 5890422"/>
              <a:gd name="connsiteY6276" fmla="*/ 469544 h 1458849"/>
              <a:gd name="connsiteX6277" fmla="*/ 3396968 w 5890422"/>
              <a:gd name="connsiteY6277" fmla="*/ 369531 h 1458849"/>
              <a:gd name="connsiteX6278" fmla="*/ 3337760 w 5890422"/>
              <a:gd name="connsiteY6278" fmla="*/ 369531 h 1458849"/>
              <a:gd name="connsiteX6279" fmla="*/ 3337760 w 5890422"/>
              <a:gd name="connsiteY6279" fmla="*/ 362531 h 1458849"/>
              <a:gd name="connsiteX6280" fmla="*/ 3396968 w 5890422"/>
              <a:gd name="connsiteY6280" fmla="*/ 362531 h 1458849"/>
              <a:gd name="connsiteX6281" fmla="*/ 4978337 w 5890422"/>
              <a:gd name="connsiteY6281" fmla="*/ 317525 h 1458849"/>
              <a:gd name="connsiteX6282" fmla="*/ 4981638 w 5890422"/>
              <a:gd name="connsiteY6282" fmla="*/ 327326 h 1458849"/>
              <a:gd name="connsiteX6283" fmla="*/ 4984738 w 5890422"/>
              <a:gd name="connsiteY6283" fmla="*/ 337928 h 1458849"/>
              <a:gd name="connsiteX6284" fmla="*/ 5056346 w 5890422"/>
              <a:gd name="connsiteY6284" fmla="*/ 337928 h 1458849"/>
              <a:gd name="connsiteX6285" fmla="*/ 5056346 w 5890422"/>
              <a:gd name="connsiteY6285" fmla="*/ 343928 h 1458849"/>
              <a:gd name="connsiteX6286" fmla="*/ 4908728 w 5890422"/>
              <a:gd name="connsiteY6286" fmla="*/ 343928 h 1458849"/>
              <a:gd name="connsiteX6287" fmla="*/ 4908728 w 5890422"/>
              <a:gd name="connsiteY6287" fmla="*/ 400335 h 1458849"/>
              <a:gd name="connsiteX6288" fmla="*/ 4907628 w 5890422"/>
              <a:gd name="connsiteY6288" fmla="*/ 429239 h 1458849"/>
              <a:gd name="connsiteX6289" fmla="*/ 4904028 w 5890422"/>
              <a:gd name="connsiteY6289" fmla="*/ 453942 h 1458849"/>
              <a:gd name="connsiteX6290" fmla="*/ 4897227 w 5890422"/>
              <a:gd name="connsiteY6290" fmla="*/ 476345 h 1458849"/>
              <a:gd name="connsiteX6291" fmla="*/ 4886726 w 5890422"/>
              <a:gd name="connsiteY6291" fmla="*/ 498548 h 1458849"/>
              <a:gd name="connsiteX6292" fmla="*/ 4881125 w 5890422"/>
              <a:gd name="connsiteY6292" fmla="*/ 495547 h 1458849"/>
              <a:gd name="connsiteX6293" fmla="*/ 4890826 w 5890422"/>
              <a:gd name="connsiteY6293" fmla="*/ 475645 h 1458849"/>
              <a:gd name="connsiteX6294" fmla="*/ 4897527 w 5890422"/>
              <a:gd name="connsiteY6294" fmla="*/ 454942 h 1458849"/>
              <a:gd name="connsiteX6295" fmla="*/ 4901327 w 5890422"/>
              <a:gd name="connsiteY6295" fmla="*/ 430839 h 1458849"/>
              <a:gd name="connsiteX6296" fmla="*/ 4902527 w 5890422"/>
              <a:gd name="connsiteY6296" fmla="*/ 400535 h 1458849"/>
              <a:gd name="connsiteX6297" fmla="*/ 4902527 w 5890422"/>
              <a:gd name="connsiteY6297" fmla="*/ 337928 h 1458849"/>
              <a:gd name="connsiteX6298" fmla="*/ 4978137 w 5890422"/>
              <a:gd name="connsiteY6298" fmla="*/ 337928 h 1458849"/>
              <a:gd name="connsiteX6299" fmla="*/ 4975236 w 5890422"/>
              <a:gd name="connsiteY6299" fmla="*/ 327826 h 1458849"/>
              <a:gd name="connsiteX6300" fmla="*/ 4972136 w 5890422"/>
              <a:gd name="connsiteY6300" fmla="*/ 318325 h 1458849"/>
              <a:gd name="connsiteX6301" fmla="*/ 701612 w 5890422"/>
              <a:gd name="connsiteY6301" fmla="*/ 317525 h 1458849"/>
              <a:gd name="connsiteX6302" fmla="*/ 704912 w 5890422"/>
              <a:gd name="connsiteY6302" fmla="*/ 327326 h 1458849"/>
              <a:gd name="connsiteX6303" fmla="*/ 708013 w 5890422"/>
              <a:gd name="connsiteY6303" fmla="*/ 337928 h 1458849"/>
              <a:gd name="connsiteX6304" fmla="*/ 779622 w 5890422"/>
              <a:gd name="connsiteY6304" fmla="*/ 337928 h 1458849"/>
              <a:gd name="connsiteX6305" fmla="*/ 779622 w 5890422"/>
              <a:gd name="connsiteY6305" fmla="*/ 343928 h 1458849"/>
              <a:gd name="connsiteX6306" fmla="*/ 632003 w 5890422"/>
              <a:gd name="connsiteY6306" fmla="*/ 343928 h 1458849"/>
              <a:gd name="connsiteX6307" fmla="*/ 632003 w 5890422"/>
              <a:gd name="connsiteY6307" fmla="*/ 400335 h 1458849"/>
              <a:gd name="connsiteX6308" fmla="*/ 630903 w 5890422"/>
              <a:gd name="connsiteY6308" fmla="*/ 429239 h 1458849"/>
              <a:gd name="connsiteX6309" fmla="*/ 627303 w 5890422"/>
              <a:gd name="connsiteY6309" fmla="*/ 453942 h 1458849"/>
              <a:gd name="connsiteX6310" fmla="*/ 620502 w 5890422"/>
              <a:gd name="connsiteY6310" fmla="*/ 476345 h 1458849"/>
              <a:gd name="connsiteX6311" fmla="*/ 610001 w 5890422"/>
              <a:gd name="connsiteY6311" fmla="*/ 498548 h 1458849"/>
              <a:gd name="connsiteX6312" fmla="*/ 604400 w 5890422"/>
              <a:gd name="connsiteY6312" fmla="*/ 495547 h 1458849"/>
              <a:gd name="connsiteX6313" fmla="*/ 614101 w 5890422"/>
              <a:gd name="connsiteY6313" fmla="*/ 475645 h 1458849"/>
              <a:gd name="connsiteX6314" fmla="*/ 620802 w 5890422"/>
              <a:gd name="connsiteY6314" fmla="*/ 454942 h 1458849"/>
              <a:gd name="connsiteX6315" fmla="*/ 624602 w 5890422"/>
              <a:gd name="connsiteY6315" fmla="*/ 430839 h 1458849"/>
              <a:gd name="connsiteX6316" fmla="*/ 625804 w 5890422"/>
              <a:gd name="connsiteY6316" fmla="*/ 400535 h 1458849"/>
              <a:gd name="connsiteX6317" fmla="*/ 625804 w 5890422"/>
              <a:gd name="connsiteY6317" fmla="*/ 337928 h 1458849"/>
              <a:gd name="connsiteX6318" fmla="*/ 701412 w 5890422"/>
              <a:gd name="connsiteY6318" fmla="*/ 337928 h 1458849"/>
              <a:gd name="connsiteX6319" fmla="*/ 698512 w 5890422"/>
              <a:gd name="connsiteY6319" fmla="*/ 327826 h 1458849"/>
              <a:gd name="connsiteX6320" fmla="*/ 695411 w 5890422"/>
              <a:gd name="connsiteY6320" fmla="*/ 318325 h 1458849"/>
              <a:gd name="connsiteX6321" fmla="*/ 3498380 w 5890422"/>
              <a:gd name="connsiteY6321" fmla="*/ 143818 h 1458849"/>
              <a:gd name="connsiteX6322" fmla="*/ 3507382 w 5890422"/>
              <a:gd name="connsiteY6322" fmla="*/ 143818 h 1458849"/>
              <a:gd name="connsiteX6323" fmla="*/ 3505481 w 5890422"/>
              <a:gd name="connsiteY6323" fmla="*/ 157119 h 1458849"/>
              <a:gd name="connsiteX6324" fmla="*/ 3500681 w 5890422"/>
              <a:gd name="connsiteY6324" fmla="*/ 170021 h 1458849"/>
              <a:gd name="connsiteX6325" fmla="*/ 3494180 w 5890422"/>
              <a:gd name="connsiteY6325" fmla="*/ 181922 h 1458849"/>
              <a:gd name="connsiteX6326" fmla="*/ 3487179 w 5890422"/>
              <a:gd name="connsiteY6326" fmla="*/ 192024 h 1458849"/>
              <a:gd name="connsiteX6327" fmla="*/ 3479378 w 5890422"/>
              <a:gd name="connsiteY6327" fmla="*/ 192024 h 1458849"/>
              <a:gd name="connsiteX6328" fmla="*/ 3493280 w 5890422"/>
              <a:gd name="connsiteY6328" fmla="*/ 166920 h 1458849"/>
              <a:gd name="connsiteX6329" fmla="*/ 3498380 w 5890422"/>
              <a:gd name="connsiteY6329" fmla="*/ 143818 h 1458849"/>
              <a:gd name="connsiteX6330" fmla="*/ 4319530 w 5890422"/>
              <a:gd name="connsiteY6330" fmla="*/ 143218 h 1458849"/>
              <a:gd name="connsiteX6331" fmla="*/ 4327632 w 5890422"/>
              <a:gd name="connsiteY6331" fmla="*/ 147918 h 1458849"/>
              <a:gd name="connsiteX6332" fmla="*/ 4337233 w 5890422"/>
              <a:gd name="connsiteY6332" fmla="*/ 153419 h 1458849"/>
              <a:gd name="connsiteX6333" fmla="*/ 4346634 w 5890422"/>
              <a:gd name="connsiteY6333" fmla="*/ 158919 h 1458849"/>
              <a:gd name="connsiteX6334" fmla="*/ 4354135 w 5890422"/>
              <a:gd name="connsiteY6334" fmla="*/ 163420 h 1458849"/>
              <a:gd name="connsiteX6335" fmla="*/ 4350934 w 5890422"/>
              <a:gd name="connsiteY6335" fmla="*/ 168421 h 1458849"/>
              <a:gd name="connsiteX6336" fmla="*/ 4343534 w 5890422"/>
              <a:gd name="connsiteY6336" fmla="*/ 163820 h 1458849"/>
              <a:gd name="connsiteX6337" fmla="*/ 4334232 w 5890422"/>
              <a:gd name="connsiteY6337" fmla="*/ 158119 h 1458849"/>
              <a:gd name="connsiteX6338" fmla="*/ 4324631 w 5890422"/>
              <a:gd name="connsiteY6338" fmla="*/ 152619 h 1458849"/>
              <a:gd name="connsiteX6339" fmla="*/ 4316730 w 5890422"/>
              <a:gd name="connsiteY6339" fmla="*/ 148218 h 1458849"/>
              <a:gd name="connsiteX6340" fmla="*/ 1766993 w 5890422"/>
              <a:gd name="connsiteY6340" fmla="*/ 143018 h 1458849"/>
              <a:gd name="connsiteX6341" fmla="*/ 1776694 w 5890422"/>
              <a:gd name="connsiteY6341" fmla="*/ 151018 h 1458849"/>
              <a:gd name="connsiteX6342" fmla="*/ 1787395 w 5890422"/>
              <a:gd name="connsiteY6342" fmla="*/ 160020 h 1458849"/>
              <a:gd name="connsiteX6343" fmla="*/ 1797897 w 5890422"/>
              <a:gd name="connsiteY6343" fmla="*/ 169321 h 1458849"/>
              <a:gd name="connsiteX6344" fmla="*/ 1806998 w 5890422"/>
              <a:gd name="connsiteY6344" fmla="*/ 177822 h 1458849"/>
              <a:gd name="connsiteX6345" fmla="*/ 1802797 w 5890422"/>
              <a:gd name="connsiteY6345" fmla="*/ 183222 h 1458849"/>
              <a:gd name="connsiteX6346" fmla="*/ 1793796 w 5890422"/>
              <a:gd name="connsiteY6346" fmla="*/ 174621 h 1458849"/>
              <a:gd name="connsiteX6347" fmla="*/ 1783495 w 5890422"/>
              <a:gd name="connsiteY6347" fmla="*/ 165320 h 1458849"/>
              <a:gd name="connsiteX6348" fmla="*/ 1772994 w 5890422"/>
              <a:gd name="connsiteY6348" fmla="*/ 156119 h 1458849"/>
              <a:gd name="connsiteX6349" fmla="*/ 1763392 w 5890422"/>
              <a:gd name="connsiteY6349" fmla="*/ 148018 h 1458849"/>
              <a:gd name="connsiteX6350" fmla="*/ 5582136 w 5890422"/>
              <a:gd name="connsiteY6350" fmla="*/ 125815 h 1458849"/>
              <a:gd name="connsiteX6351" fmla="*/ 5587937 w 5890422"/>
              <a:gd name="connsiteY6351" fmla="*/ 128416 h 1458849"/>
              <a:gd name="connsiteX6352" fmla="*/ 5581836 w 5890422"/>
              <a:gd name="connsiteY6352" fmla="*/ 141117 h 1458849"/>
              <a:gd name="connsiteX6353" fmla="*/ 5574335 w 5890422"/>
              <a:gd name="connsiteY6353" fmla="*/ 153919 h 1458849"/>
              <a:gd name="connsiteX6354" fmla="*/ 5565934 w 5890422"/>
              <a:gd name="connsiteY6354" fmla="*/ 166121 h 1458849"/>
              <a:gd name="connsiteX6355" fmla="*/ 5557333 w 5890422"/>
              <a:gd name="connsiteY6355" fmla="*/ 176822 h 1458849"/>
              <a:gd name="connsiteX6356" fmla="*/ 5552132 w 5890422"/>
              <a:gd name="connsiteY6356" fmla="*/ 173021 h 1458849"/>
              <a:gd name="connsiteX6357" fmla="*/ 5560534 w 5890422"/>
              <a:gd name="connsiteY6357" fmla="*/ 162520 h 1458849"/>
              <a:gd name="connsiteX6358" fmla="*/ 5568734 w 5890422"/>
              <a:gd name="connsiteY6358" fmla="*/ 150618 h 1458849"/>
              <a:gd name="connsiteX6359" fmla="*/ 5576136 w 5890422"/>
              <a:gd name="connsiteY6359" fmla="*/ 138017 h 1458849"/>
              <a:gd name="connsiteX6360" fmla="*/ 5582136 w 5890422"/>
              <a:gd name="connsiteY6360" fmla="*/ 125815 h 1458849"/>
              <a:gd name="connsiteX6361" fmla="*/ 1683182 w 5890422"/>
              <a:gd name="connsiteY6361" fmla="*/ 125415 h 1458849"/>
              <a:gd name="connsiteX6362" fmla="*/ 1689883 w 5890422"/>
              <a:gd name="connsiteY6362" fmla="*/ 131516 h 1458849"/>
              <a:gd name="connsiteX6363" fmla="*/ 1697884 w 5890422"/>
              <a:gd name="connsiteY6363" fmla="*/ 139417 h 1458849"/>
              <a:gd name="connsiteX6364" fmla="*/ 1705985 w 5890422"/>
              <a:gd name="connsiteY6364" fmla="*/ 147918 h 1458849"/>
              <a:gd name="connsiteX6365" fmla="*/ 1712986 w 5890422"/>
              <a:gd name="connsiteY6365" fmla="*/ 155619 h 1458849"/>
              <a:gd name="connsiteX6366" fmla="*/ 1708585 w 5890422"/>
              <a:gd name="connsiteY6366" fmla="*/ 160020 h 1458849"/>
              <a:gd name="connsiteX6367" fmla="*/ 1701885 w 5890422"/>
              <a:gd name="connsiteY6367" fmla="*/ 152419 h 1458849"/>
              <a:gd name="connsiteX6368" fmla="*/ 1693784 w 5890422"/>
              <a:gd name="connsiteY6368" fmla="*/ 144018 h 1458849"/>
              <a:gd name="connsiteX6369" fmla="*/ 1685683 w 5890422"/>
              <a:gd name="connsiteY6369" fmla="*/ 136017 h 1458849"/>
              <a:gd name="connsiteX6370" fmla="*/ 1678982 w 5890422"/>
              <a:gd name="connsiteY6370" fmla="*/ 129816 h 1458849"/>
              <a:gd name="connsiteX6371" fmla="*/ 5644344 w 5890422"/>
              <a:gd name="connsiteY6371" fmla="*/ 125215 h 1458849"/>
              <a:gd name="connsiteX6372" fmla="*/ 5651344 w 5890422"/>
              <a:gd name="connsiteY6372" fmla="*/ 135216 h 1458849"/>
              <a:gd name="connsiteX6373" fmla="*/ 5659546 w 5890422"/>
              <a:gd name="connsiteY6373" fmla="*/ 147918 h 1458849"/>
              <a:gd name="connsiteX6374" fmla="*/ 5667846 w 5890422"/>
              <a:gd name="connsiteY6374" fmla="*/ 161220 h 1458849"/>
              <a:gd name="connsiteX6375" fmla="*/ 5674948 w 5890422"/>
              <a:gd name="connsiteY6375" fmla="*/ 173021 h 1458849"/>
              <a:gd name="connsiteX6376" fmla="*/ 5669347 w 5890422"/>
              <a:gd name="connsiteY6376" fmla="*/ 176222 h 1458849"/>
              <a:gd name="connsiteX6377" fmla="*/ 5662346 w 5890422"/>
              <a:gd name="connsiteY6377" fmla="*/ 164420 h 1458849"/>
              <a:gd name="connsiteX6378" fmla="*/ 5654145 w 5890422"/>
              <a:gd name="connsiteY6378" fmla="*/ 151118 h 1458849"/>
              <a:gd name="connsiteX6379" fmla="*/ 5645944 w 5890422"/>
              <a:gd name="connsiteY6379" fmla="*/ 138417 h 1458849"/>
              <a:gd name="connsiteX6380" fmla="*/ 5638943 w 5890422"/>
              <a:gd name="connsiteY6380" fmla="*/ 128416 h 1458849"/>
              <a:gd name="connsiteX6381" fmla="*/ 1045655 w 5890422"/>
              <a:gd name="connsiteY6381" fmla="*/ 121615 h 1458849"/>
              <a:gd name="connsiteX6382" fmla="*/ 1045655 w 5890422"/>
              <a:gd name="connsiteY6382" fmla="*/ 144218 h 1458849"/>
              <a:gd name="connsiteX6383" fmla="*/ 1150468 w 5890422"/>
              <a:gd name="connsiteY6383" fmla="*/ 144218 h 1458849"/>
              <a:gd name="connsiteX6384" fmla="*/ 1150468 w 5890422"/>
              <a:gd name="connsiteY6384" fmla="*/ 121615 h 1458849"/>
              <a:gd name="connsiteX6385" fmla="*/ 4406142 w 5890422"/>
              <a:gd name="connsiteY6385" fmla="*/ 121415 h 1458849"/>
              <a:gd name="connsiteX6386" fmla="*/ 4412542 w 5890422"/>
              <a:gd name="connsiteY6386" fmla="*/ 121815 h 1458849"/>
              <a:gd name="connsiteX6387" fmla="*/ 4412542 w 5890422"/>
              <a:gd name="connsiteY6387" fmla="*/ 134217 h 1458849"/>
              <a:gd name="connsiteX6388" fmla="*/ 4454948 w 5890422"/>
              <a:gd name="connsiteY6388" fmla="*/ 134217 h 1458849"/>
              <a:gd name="connsiteX6389" fmla="*/ 4454948 w 5890422"/>
              <a:gd name="connsiteY6389" fmla="*/ 140617 h 1458849"/>
              <a:gd name="connsiteX6390" fmla="*/ 4412542 w 5890422"/>
              <a:gd name="connsiteY6390" fmla="*/ 140617 h 1458849"/>
              <a:gd name="connsiteX6391" fmla="*/ 4412542 w 5890422"/>
              <a:gd name="connsiteY6391" fmla="*/ 159419 h 1458849"/>
              <a:gd name="connsiteX6392" fmla="*/ 4411542 w 5890422"/>
              <a:gd name="connsiteY6392" fmla="*/ 168121 h 1458849"/>
              <a:gd name="connsiteX6393" fmla="*/ 4408042 w 5890422"/>
              <a:gd name="connsiteY6393" fmla="*/ 173421 h 1458849"/>
              <a:gd name="connsiteX6394" fmla="*/ 4401441 w 5890422"/>
              <a:gd name="connsiteY6394" fmla="*/ 176322 h 1458849"/>
              <a:gd name="connsiteX6395" fmla="*/ 4391140 w 5890422"/>
              <a:gd name="connsiteY6395" fmla="*/ 177622 h 1458849"/>
              <a:gd name="connsiteX6396" fmla="*/ 4374938 w 5890422"/>
              <a:gd name="connsiteY6396" fmla="*/ 178622 h 1458849"/>
              <a:gd name="connsiteX6397" fmla="*/ 4373138 w 5890422"/>
              <a:gd name="connsiteY6397" fmla="*/ 172421 h 1458849"/>
              <a:gd name="connsiteX6398" fmla="*/ 4389740 w 5890422"/>
              <a:gd name="connsiteY6398" fmla="*/ 171621 h 1458849"/>
              <a:gd name="connsiteX6399" fmla="*/ 4398140 w 5890422"/>
              <a:gd name="connsiteY6399" fmla="*/ 170721 h 1458849"/>
              <a:gd name="connsiteX6400" fmla="*/ 4403141 w 5890422"/>
              <a:gd name="connsiteY6400" fmla="*/ 168621 h 1458849"/>
              <a:gd name="connsiteX6401" fmla="*/ 4405542 w 5890422"/>
              <a:gd name="connsiteY6401" fmla="*/ 164720 h 1458849"/>
              <a:gd name="connsiteX6402" fmla="*/ 4406142 w 5890422"/>
              <a:gd name="connsiteY6402" fmla="*/ 158220 h 1458849"/>
              <a:gd name="connsiteX6403" fmla="*/ 4406142 w 5890422"/>
              <a:gd name="connsiteY6403" fmla="*/ 140617 h 1458849"/>
              <a:gd name="connsiteX6404" fmla="*/ 4275325 w 5890422"/>
              <a:gd name="connsiteY6404" fmla="*/ 140617 h 1458849"/>
              <a:gd name="connsiteX6405" fmla="*/ 4275325 w 5890422"/>
              <a:gd name="connsiteY6405" fmla="*/ 134217 h 1458849"/>
              <a:gd name="connsiteX6406" fmla="*/ 4406142 w 5890422"/>
              <a:gd name="connsiteY6406" fmla="*/ 134217 h 1458849"/>
              <a:gd name="connsiteX6407" fmla="*/ 4553960 w 5890422"/>
              <a:gd name="connsiteY6407" fmla="*/ 119015 h 1458849"/>
              <a:gd name="connsiteX6408" fmla="*/ 4561060 w 5890422"/>
              <a:gd name="connsiteY6408" fmla="*/ 126716 h 1458849"/>
              <a:gd name="connsiteX6409" fmla="*/ 4569362 w 5890422"/>
              <a:gd name="connsiteY6409" fmla="*/ 135917 h 1458849"/>
              <a:gd name="connsiteX6410" fmla="*/ 4577363 w 5890422"/>
              <a:gd name="connsiteY6410" fmla="*/ 144818 h 1458849"/>
              <a:gd name="connsiteX6411" fmla="*/ 4583564 w 5890422"/>
              <a:gd name="connsiteY6411" fmla="*/ 151819 h 1458849"/>
              <a:gd name="connsiteX6412" fmla="*/ 4578763 w 5890422"/>
              <a:gd name="connsiteY6412" fmla="*/ 156619 h 1458849"/>
              <a:gd name="connsiteX6413" fmla="*/ 4572562 w 5890422"/>
              <a:gd name="connsiteY6413" fmla="*/ 149218 h 1458849"/>
              <a:gd name="connsiteX6414" fmla="*/ 4564661 w 5890422"/>
              <a:gd name="connsiteY6414" fmla="*/ 140217 h 1458849"/>
              <a:gd name="connsiteX6415" fmla="*/ 4556460 w 5890422"/>
              <a:gd name="connsiteY6415" fmla="*/ 131216 h 1458849"/>
              <a:gd name="connsiteX6416" fmla="*/ 4549360 w 5890422"/>
              <a:gd name="connsiteY6416" fmla="*/ 124015 h 1458849"/>
              <a:gd name="connsiteX6417" fmla="*/ 2120437 w 5890422"/>
              <a:gd name="connsiteY6417" fmla="*/ 116814 h 1458849"/>
              <a:gd name="connsiteX6418" fmla="*/ 2120437 w 5890422"/>
              <a:gd name="connsiteY6418" fmla="*/ 132616 h 1458849"/>
              <a:gd name="connsiteX6419" fmla="*/ 2173643 w 5890422"/>
              <a:gd name="connsiteY6419" fmla="*/ 132616 h 1458849"/>
              <a:gd name="connsiteX6420" fmla="*/ 2173643 w 5890422"/>
              <a:gd name="connsiteY6420" fmla="*/ 116814 h 1458849"/>
              <a:gd name="connsiteX6421" fmla="*/ 2060829 w 5890422"/>
              <a:gd name="connsiteY6421" fmla="*/ 116814 h 1458849"/>
              <a:gd name="connsiteX6422" fmla="*/ 2060829 w 5890422"/>
              <a:gd name="connsiteY6422" fmla="*/ 132616 h 1458849"/>
              <a:gd name="connsiteX6423" fmla="*/ 2114036 w 5890422"/>
              <a:gd name="connsiteY6423" fmla="*/ 132616 h 1458849"/>
              <a:gd name="connsiteX6424" fmla="*/ 2114036 w 5890422"/>
              <a:gd name="connsiteY6424" fmla="*/ 116814 h 1458849"/>
              <a:gd name="connsiteX6425" fmla="*/ 3955361 w 5890422"/>
              <a:gd name="connsiteY6425" fmla="*/ 114414 h 1458849"/>
              <a:gd name="connsiteX6426" fmla="*/ 3955361 w 5890422"/>
              <a:gd name="connsiteY6426" fmla="*/ 164820 h 1458849"/>
              <a:gd name="connsiteX6427" fmla="*/ 4021770 w 5890422"/>
              <a:gd name="connsiteY6427" fmla="*/ 164820 h 1458849"/>
              <a:gd name="connsiteX6428" fmla="*/ 4021770 w 5890422"/>
              <a:gd name="connsiteY6428" fmla="*/ 114414 h 1458849"/>
              <a:gd name="connsiteX6429" fmla="*/ 1852603 w 5890422"/>
              <a:gd name="connsiteY6429" fmla="*/ 112414 h 1458849"/>
              <a:gd name="connsiteX6430" fmla="*/ 1852603 w 5890422"/>
              <a:gd name="connsiteY6430" fmla="*/ 135416 h 1458849"/>
              <a:gd name="connsiteX6431" fmla="*/ 1902210 w 5890422"/>
              <a:gd name="connsiteY6431" fmla="*/ 135416 h 1458849"/>
              <a:gd name="connsiteX6432" fmla="*/ 1902210 w 5890422"/>
              <a:gd name="connsiteY6432" fmla="*/ 112414 h 1458849"/>
              <a:gd name="connsiteX6433" fmla="*/ 4719304 w 5890422"/>
              <a:gd name="connsiteY6433" fmla="*/ 110013 h 1458849"/>
              <a:gd name="connsiteX6434" fmla="*/ 4722705 w 5890422"/>
              <a:gd name="connsiteY6434" fmla="*/ 111013 h 1458849"/>
              <a:gd name="connsiteX6435" fmla="*/ 4725506 w 5890422"/>
              <a:gd name="connsiteY6435" fmla="*/ 112014 h 1458849"/>
              <a:gd name="connsiteX6436" fmla="*/ 4720404 w 5890422"/>
              <a:gd name="connsiteY6436" fmla="*/ 128716 h 1458849"/>
              <a:gd name="connsiteX6437" fmla="*/ 4714204 w 5890422"/>
              <a:gd name="connsiteY6437" fmla="*/ 146918 h 1458849"/>
              <a:gd name="connsiteX6438" fmla="*/ 4707403 w 5890422"/>
              <a:gd name="connsiteY6438" fmla="*/ 164720 h 1458849"/>
              <a:gd name="connsiteX6439" fmla="*/ 4700702 w 5890422"/>
              <a:gd name="connsiteY6439" fmla="*/ 180422 h 1458849"/>
              <a:gd name="connsiteX6440" fmla="*/ 4694302 w 5890422"/>
              <a:gd name="connsiteY6440" fmla="*/ 178422 h 1458849"/>
              <a:gd name="connsiteX6441" fmla="*/ 4701002 w 5890422"/>
              <a:gd name="connsiteY6441" fmla="*/ 162820 h 1458849"/>
              <a:gd name="connsiteX6442" fmla="*/ 4707903 w 5890422"/>
              <a:gd name="connsiteY6442" fmla="*/ 144718 h 1458849"/>
              <a:gd name="connsiteX6443" fmla="*/ 4714304 w 5890422"/>
              <a:gd name="connsiteY6443" fmla="*/ 126315 h 1458849"/>
              <a:gd name="connsiteX6444" fmla="*/ 4719304 w 5890422"/>
              <a:gd name="connsiteY6444" fmla="*/ 110013 h 1458849"/>
              <a:gd name="connsiteX6445" fmla="*/ 2880980 w 5890422"/>
              <a:gd name="connsiteY6445" fmla="*/ 110013 h 1458849"/>
              <a:gd name="connsiteX6446" fmla="*/ 2884380 w 5890422"/>
              <a:gd name="connsiteY6446" fmla="*/ 111013 h 1458849"/>
              <a:gd name="connsiteX6447" fmla="*/ 2887180 w 5890422"/>
              <a:gd name="connsiteY6447" fmla="*/ 112014 h 1458849"/>
              <a:gd name="connsiteX6448" fmla="*/ 2882080 w 5890422"/>
              <a:gd name="connsiteY6448" fmla="*/ 128716 h 1458849"/>
              <a:gd name="connsiteX6449" fmla="*/ 2875879 w 5890422"/>
              <a:gd name="connsiteY6449" fmla="*/ 146918 h 1458849"/>
              <a:gd name="connsiteX6450" fmla="*/ 2869078 w 5890422"/>
              <a:gd name="connsiteY6450" fmla="*/ 164720 h 1458849"/>
              <a:gd name="connsiteX6451" fmla="*/ 2862377 w 5890422"/>
              <a:gd name="connsiteY6451" fmla="*/ 180422 h 1458849"/>
              <a:gd name="connsiteX6452" fmla="*/ 2855977 w 5890422"/>
              <a:gd name="connsiteY6452" fmla="*/ 178422 h 1458849"/>
              <a:gd name="connsiteX6453" fmla="*/ 2862677 w 5890422"/>
              <a:gd name="connsiteY6453" fmla="*/ 162820 h 1458849"/>
              <a:gd name="connsiteX6454" fmla="*/ 2869578 w 5890422"/>
              <a:gd name="connsiteY6454" fmla="*/ 144718 h 1458849"/>
              <a:gd name="connsiteX6455" fmla="*/ 2875979 w 5890422"/>
              <a:gd name="connsiteY6455" fmla="*/ 126315 h 1458849"/>
              <a:gd name="connsiteX6456" fmla="*/ 2880980 w 5890422"/>
              <a:gd name="connsiteY6456" fmla="*/ 110013 h 1458849"/>
              <a:gd name="connsiteX6457" fmla="*/ 3948560 w 5890422"/>
              <a:gd name="connsiteY6457" fmla="*/ 107813 h 1458849"/>
              <a:gd name="connsiteX6458" fmla="*/ 4028370 w 5890422"/>
              <a:gd name="connsiteY6458" fmla="*/ 107813 h 1458849"/>
              <a:gd name="connsiteX6459" fmla="*/ 4028370 w 5890422"/>
              <a:gd name="connsiteY6459" fmla="*/ 184023 h 1458849"/>
              <a:gd name="connsiteX6460" fmla="*/ 4021770 w 5890422"/>
              <a:gd name="connsiteY6460" fmla="*/ 184023 h 1458849"/>
              <a:gd name="connsiteX6461" fmla="*/ 4021770 w 5890422"/>
              <a:gd name="connsiteY6461" fmla="*/ 171421 h 1458849"/>
              <a:gd name="connsiteX6462" fmla="*/ 3955361 w 5890422"/>
              <a:gd name="connsiteY6462" fmla="*/ 171421 h 1458849"/>
              <a:gd name="connsiteX6463" fmla="*/ 3955361 w 5890422"/>
              <a:gd name="connsiteY6463" fmla="*/ 184023 h 1458849"/>
              <a:gd name="connsiteX6464" fmla="*/ 3948560 w 5890422"/>
              <a:gd name="connsiteY6464" fmla="*/ 184023 h 1458849"/>
              <a:gd name="connsiteX6465" fmla="*/ 2666553 w 5890422"/>
              <a:gd name="connsiteY6465" fmla="*/ 107413 h 1458849"/>
              <a:gd name="connsiteX6466" fmla="*/ 2666553 w 5890422"/>
              <a:gd name="connsiteY6466" fmla="*/ 169221 h 1458849"/>
              <a:gd name="connsiteX6467" fmla="*/ 2715359 w 5890422"/>
              <a:gd name="connsiteY6467" fmla="*/ 169221 h 1458849"/>
              <a:gd name="connsiteX6468" fmla="*/ 2715359 w 5890422"/>
              <a:gd name="connsiteY6468" fmla="*/ 107413 h 1458849"/>
              <a:gd name="connsiteX6469" fmla="*/ 555670 w 5890422"/>
              <a:gd name="connsiteY6469" fmla="*/ 102212 h 1458849"/>
              <a:gd name="connsiteX6470" fmla="*/ 560070 w 5890422"/>
              <a:gd name="connsiteY6470" fmla="*/ 107013 h 1458849"/>
              <a:gd name="connsiteX6471" fmla="*/ 552069 w 5890422"/>
              <a:gd name="connsiteY6471" fmla="*/ 115314 h 1458849"/>
              <a:gd name="connsiteX6472" fmla="*/ 542468 w 5890422"/>
              <a:gd name="connsiteY6472" fmla="*/ 124315 h 1458849"/>
              <a:gd name="connsiteX6473" fmla="*/ 532267 w 5890422"/>
              <a:gd name="connsiteY6473" fmla="*/ 133116 h 1458849"/>
              <a:gd name="connsiteX6474" fmla="*/ 522666 w 5890422"/>
              <a:gd name="connsiteY6474" fmla="*/ 140617 h 1458849"/>
              <a:gd name="connsiteX6475" fmla="*/ 518465 w 5890422"/>
              <a:gd name="connsiteY6475" fmla="*/ 135616 h 1458849"/>
              <a:gd name="connsiteX6476" fmla="*/ 528066 w 5890422"/>
              <a:gd name="connsiteY6476" fmla="*/ 128116 h 1458849"/>
              <a:gd name="connsiteX6477" fmla="*/ 538269 w 5890422"/>
              <a:gd name="connsiteY6477" fmla="*/ 119314 h 1458849"/>
              <a:gd name="connsiteX6478" fmla="*/ 547769 w 5890422"/>
              <a:gd name="connsiteY6478" fmla="*/ 110313 h 1458849"/>
              <a:gd name="connsiteX6479" fmla="*/ 555670 w 5890422"/>
              <a:gd name="connsiteY6479" fmla="*/ 102212 h 1458849"/>
              <a:gd name="connsiteX6480" fmla="*/ 421853 w 5890422"/>
              <a:gd name="connsiteY6480" fmla="*/ 102212 h 1458849"/>
              <a:gd name="connsiteX6481" fmla="*/ 430754 w 5890422"/>
              <a:gd name="connsiteY6481" fmla="*/ 109413 h 1458849"/>
              <a:gd name="connsiteX6482" fmla="*/ 440656 w 5890422"/>
              <a:gd name="connsiteY6482" fmla="*/ 118115 h 1458849"/>
              <a:gd name="connsiteX6483" fmla="*/ 450357 w 5890422"/>
              <a:gd name="connsiteY6483" fmla="*/ 127215 h 1458849"/>
              <a:gd name="connsiteX6484" fmla="*/ 458658 w 5890422"/>
              <a:gd name="connsiteY6484" fmla="*/ 135616 h 1458849"/>
              <a:gd name="connsiteX6485" fmla="*/ 454057 w 5890422"/>
              <a:gd name="connsiteY6485" fmla="*/ 140617 h 1458849"/>
              <a:gd name="connsiteX6486" fmla="*/ 445356 w 5890422"/>
              <a:gd name="connsiteY6486" fmla="*/ 131816 h 1458849"/>
              <a:gd name="connsiteX6487" fmla="*/ 435655 w 5890422"/>
              <a:gd name="connsiteY6487" fmla="*/ 122715 h 1458849"/>
              <a:gd name="connsiteX6488" fmla="*/ 425955 w 5890422"/>
              <a:gd name="connsiteY6488" fmla="*/ 114214 h 1458849"/>
              <a:gd name="connsiteX6489" fmla="*/ 417453 w 5890422"/>
              <a:gd name="connsiteY6489" fmla="*/ 107213 h 1458849"/>
              <a:gd name="connsiteX6490" fmla="*/ 5347107 w 5890422"/>
              <a:gd name="connsiteY6490" fmla="*/ 100612 h 1458849"/>
              <a:gd name="connsiteX6491" fmla="*/ 5466522 w 5890422"/>
              <a:gd name="connsiteY6491" fmla="*/ 100612 h 1458849"/>
              <a:gd name="connsiteX6492" fmla="*/ 5466522 w 5890422"/>
              <a:gd name="connsiteY6492" fmla="*/ 106813 h 1458849"/>
              <a:gd name="connsiteX6493" fmla="*/ 5412714 w 5890422"/>
              <a:gd name="connsiteY6493" fmla="*/ 106813 h 1458849"/>
              <a:gd name="connsiteX6494" fmla="*/ 5412714 w 5890422"/>
              <a:gd name="connsiteY6494" fmla="*/ 134617 h 1458849"/>
              <a:gd name="connsiteX6495" fmla="*/ 5457920 w 5890422"/>
              <a:gd name="connsiteY6495" fmla="*/ 134617 h 1458849"/>
              <a:gd name="connsiteX6496" fmla="*/ 5457920 w 5890422"/>
              <a:gd name="connsiteY6496" fmla="*/ 140817 h 1458849"/>
              <a:gd name="connsiteX6497" fmla="*/ 5412714 w 5890422"/>
              <a:gd name="connsiteY6497" fmla="*/ 140817 h 1458849"/>
              <a:gd name="connsiteX6498" fmla="*/ 5412714 w 5890422"/>
              <a:gd name="connsiteY6498" fmla="*/ 170221 h 1458849"/>
              <a:gd name="connsiteX6499" fmla="*/ 5416016 w 5890422"/>
              <a:gd name="connsiteY6499" fmla="*/ 170521 h 1458849"/>
              <a:gd name="connsiteX6500" fmla="*/ 5419516 w 5890422"/>
              <a:gd name="connsiteY6500" fmla="*/ 170621 h 1458849"/>
              <a:gd name="connsiteX6501" fmla="*/ 5445519 w 5890422"/>
              <a:gd name="connsiteY6501" fmla="*/ 171021 h 1458849"/>
              <a:gd name="connsiteX6502" fmla="*/ 5471522 w 5890422"/>
              <a:gd name="connsiteY6502" fmla="*/ 170621 h 1458849"/>
              <a:gd name="connsiteX6503" fmla="*/ 5470322 w 5890422"/>
              <a:gd name="connsiteY6503" fmla="*/ 177622 h 1458849"/>
              <a:gd name="connsiteX6504" fmla="*/ 5444819 w 5890422"/>
              <a:gd name="connsiteY6504" fmla="*/ 178022 h 1458849"/>
              <a:gd name="connsiteX6505" fmla="*/ 5419316 w 5890422"/>
              <a:gd name="connsiteY6505" fmla="*/ 177622 h 1458849"/>
              <a:gd name="connsiteX6506" fmla="*/ 5401714 w 5890422"/>
              <a:gd name="connsiteY6506" fmla="*/ 175521 h 1458849"/>
              <a:gd name="connsiteX6507" fmla="*/ 5387912 w 5890422"/>
              <a:gd name="connsiteY6507" fmla="*/ 170021 h 1458849"/>
              <a:gd name="connsiteX6508" fmla="*/ 5376710 w 5890422"/>
              <a:gd name="connsiteY6508" fmla="*/ 160120 h 1458849"/>
              <a:gd name="connsiteX6509" fmla="*/ 5367309 w 5890422"/>
              <a:gd name="connsiteY6509" fmla="*/ 144818 h 1458849"/>
              <a:gd name="connsiteX6510" fmla="*/ 5356708 w 5890422"/>
              <a:gd name="connsiteY6510" fmla="*/ 165320 h 1458849"/>
              <a:gd name="connsiteX6511" fmla="*/ 5339506 w 5890422"/>
              <a:gd name="connsiteY6511" fmla="*/ 184623 h 1458849"/>
              <a:gd name="connsiteX6512" fmla="*/ 5334306 w 5890422"/>
              <a:gd name="connsiteY6512" fmla="*/ 180222 h 1458849"/>
              <a:gd name="connsiteX6513" fmla="*/ 5348007 w 5890422"/>
              <a:gd name="connsiteY6513" fmla="*/ 165920 h 1458849"/>
              <a:gd name="connsiteX6514" fmla="*/ 5357508 w 5890422"/>
              <a:gd name="connsiteY6514" fmla="*/ 151619 h 1458849"/>
              <a:gd name="connsiteX6515" fmla="*/ 5363609 w 5890422"/>
              <a:gd name="connsiteY6515" fmla="*/ 135616 h 1458849"/>
              <a:gd name="connsiteX6516" fmla="*/ 5367309 w 5890422"/>
              <a:gd name="connsiteY6516" fmla="*/ 116014 h 1458849"/>
              <a:gd name="connsiteX6517" fmla="*/ 5373710 w 5890422"/>
              <a:gd name="connsiteY6517" fmla="*/ 116614 h 1458849"/>
              <a:gd name="connsiteX6518" fmla="*/ 5371910 w 5890422"/>
              <a:gd name="connsiteY6518" fmla="*/ 127415 h 1458849"/>
              <a:gd name="connsiteX6519" fmla="*/ 5369710 w 5890422"/>
              <a:gd name="connsiteY6519" fmla="*/ 137017 h 1458849"/>
              <a:gd name="connsiteX6520" fmla="*/ 5377010 w 5890422"/>
              <a:gd name="connsiteY6520" fmla="*/ 150519 h 1458849"/>
              <a:gd name="connsiteX6521" fmla="*/ 5385012 w 5890422"/>
              <a:gd name="connsiteY6521" fmla="*/ 160020 h 1458849"/>
              <a:gd name="connsiteX6522" fmla="*/ 5394412 w 5890422"/>
              <a:gd name="connsiteY6522" fmla="*/ 166020 h 1458849"/>
              <a:gd name="connsiteX6523" fmla="*/ 5405914 w 5890422"/>
              <a:gd name="connsiteY6523" fmla="*/ 169421 h 1458849"/>
              <a:gd name="connsiteX6524" fmla="*/ 5405914 w 5890422"/>
              <a:gd name="connsiteY6524" fmla="*/ 106813 h 1458849"/>
              <a:gd name="connsiteX6525" fmla="*/ 5347107 w 5890422"/>
              <a:gd name="connsiteY6525" fmla="*/ 106813 h 1458849"/>
              <a:gd name="connsiteX6526" fmla="*/ 2120437 w 5890422"/>
              <a:gd name="connsiteY6526" fmla="*/ 96012 h 1458849"/>
              <a:gd name="connsiteX6527" fmla="*/ 2120437 w 5890422"/>
              <a:gd name="connsiteY6527" fmla="*/ 111613 h 1458849"/>
              <a:gd name="connsiteX6528" fmla="*/ 2173643 w 5890422"/>
              <a:gd name="connsiteY6528" fmla="*/ 111613 h 1458849"/>
              <a:gd name="connsiteX6529" fmla="*/ 2173643 w 5890422"/>
              <a:gd name="connsiteY6529" fmla="*/ 96012 h 1458849"/>
              <a:gd name="connsiteX6530" fmla="*/ 2060829 w 5890422"/>
              <a:gd name="connsiteY6530" fmla="*/ 96012 h 1458849"/>
              <a:gd name="connsiteX6531" fmla="*/ 2060829 w 5890422"/>
              <a:gd name="connsiteY6531" fmla="*/ 111613 h 1458849"/>
              <a:gd name="connsiteX6532" fmla="*/ 2114036 w 5890422"/>
              <a:gd name="connsiteY6532" fmla="*/ 111613 h 1458849"/>
              <a:gd name="connsiteX6533" fmla="*/ 2114036 w 5890422"/>
              <a:gd name="connsiteY6533" fmla="*/ 96012 h 1458849"/>
              <a:gd name="connsiteX6534" fmla="*/ 4305329 w 5890422"/>
              <a:gd name="connsiteY6534" fmla="*/ 95611 h 1458849"/>
              <a:gd name="connsiteX6535" fmla="*/ 4305329 w 5890422"/>
              <a:gd name="connsiteY6535" fmla="*/ 111413 h 1458849"/>
              <a:gd name="connsiteX6536" fmla="*/ 4425744 w 5890422"/>
              <a:gd name="connsiteY6536" fmla="*/ 111413 h 1458849"/>
              <a:gd name="connsiteX6537" fmla="*/ 4425744 w 5890422"/>
              <a:gd name="connsiteY6537" fmla="*/ 95611 h 1458849"/>
              <a:gd name="connsiteX6538" fmla="*/ 4744108 w 5890422"/>
              <a:gd name="connsiteY6538" fmla="*/ 95412 h 1458849"/>
              <a:gd name="connsiteX6539" fmla="*/ 4751108 w 5890422"/>
              <a:gd name="connsiteY6539" fmla="*/ 95812 h 1458849"/>
              <a:gd name="connsiteX6540" fmla="*/ 4751108 w 5890422"/>
              <a:gd name="connsiteY6540" fmla="*/ 120815 h 1458849"/>
              <a:gd name="connsiteX6541" fmla="*/ 4791714 w 5890422"/>
              <a:gd name="connsiteY6541" fmla="*/ 120815 h 1458849"/>
              <a:gd name="connsiteX6542" fmla="*/ 4791714 w 5890422"/>
              <a:gd name="connsiteY6542" fmla="*/ 127215 h 1458849"/>
              <a:gd name="connsiteX6543" fmla="*/ 4751108 w 5890422"/>
              <a:gd name="connsiteY6543" fmla="*/ 127215 h 1458849"/>
              <a:gd name="connsiteX6544" fmla="*/ 4751108 w 5890422"/>
              <a:gd name="connsiteY6544" fmla="*/ 169821 h 1458849"/>
              <a:gd name="connsiteX6545" fmla="*/ 4759610 w 5890422"/>
              <a:gd name="connsiteY6545" fmla="*/ 166920 h 1458849"/>
              <a:gd name="connsiteX6546" fmla="*/ 4772311 w 5890422"/>
              <a:gd name="connsiteY6546" fmla="*/ 162720 h 1458849"/>
              <a:gd name="connsiteX6547" fmla="*/ 4784212 w 5890422"/>
              <a:gd name="connsiteY6547" fmla="*/ 158919 h 1458849"/>
              <a:gd name="connsiteX6548" fmla="*/ 4790314 w 5890422"/>
              <a:gd name="connsiteY6548" fmla="*/ 157019 h 1458849"/>
              <a:gd name="connsiteX6549" fmla="*/ 4791314 w 5890422"/>
              <a:gd name="connsiteY6549" fmla="*/ 163620 h 1458849"/>
              <a:gd name="connsiteX6550" fmla="*/ 4787613 w 5890422"/>
              <a:gd name="connsiteY6550" fmla="*/ 164820 h 1458849"/>
              <a:gd name="connsiteX6551" fmla="*/ 4780212 w 5890422"/>
              <a:gd name="connsiteY6551" fmla="*/ 167120 h 1458849"/>
              <a:gd name="connsiteX6552" fmla="*/ 4771010 w 5890422"/>
              <a:gd name="connsiteY6552" fmla="*/ 170021 h 1458849"/>
              <a:gd name="connsiteX6553" fmla="*/ 4761710 w 5890422"/>
              <a:gd name="connsiteY6553" fmla="*/ 173021 h 1458849"/>
              <a:gd name="connsiteX6554" fmla="*/ 4754009 w 5890422"/>
              <a:gd name="connsiteY6554" fmla="*/ 175521 h 1458849"/>
              <a:gd name="connsiteX6555" fmla="*/ 4749908 w 5890422"/>
              <a:gd name="connsiteY6555" fmla="*/ 176822 h 1458849"/>
              <a:gd name="connsiteX6556" fmla="*/ 4746608 w 5890422"/>
              <a:gd name="connsiteY6556" fmla="*/ 178222 h 1458849"/>
              <a:gd name="connsiteX6557" fmla="*/ 4742307 w 5890422"/>
              <a:gd name="connsiteY6557" fmla="*/ 180422 h 1458849"/>
              <a:gd name="connsiteX6558" fmla="*/ 4739507 w 5890422"/>
              <a:gd name="connsiteY6558" fmla="*/ 174621 h 1458849"/>
              <a:gd name="connsiteX6559" fmla="*/ 4744108 w 5890422"/>
              <a:gd name="connsiteY6559" fmla="*/ 168821 h 1458849"/>
              <a:gd name="connsiteX6560" fmla="*/ 2905783 w 5890422"/>
              <a:gd name="connsiteY6560" fmla="*/ 95412 h 1458849"/>
              <a:gd name="connsiteX6561" fmla="*/ 2912784 w 5890422"/>
              <a:gd name="connsiteY6561" fmla="*/ 95812 h 1458849"/>
              <a:gd name="connsiteX6562" fmla="*/ 2912784 w 5890422"/>
              <a:gd name="connsiteY6562" fmla="*/ 120815 h 1458849"/>
              <a:gd name="connsiteX6563" fmla="*/ 2953389 w 5890422"/>
              <a:gd name="connsiteY6563" fmla="*/ 120815 h 1458849"/>
              <a:gd name="connsiteX6564" fmla="*/ 2953389 w 5890422"/>
              <a:gd name="connsiteY6564" fmla="*/ 127215 h 1458849"/>
              <a:gd name="connsiteX6565" fmla="*/ 2912784 w 5890422"/>
              <a:gd name="connsiteY6565" fmla="*/ 127215 h 1458849"/>
              <a:gd name="connsiteX6566" fmla="*/ 2912784 w 5890422"/>
              <a:gd name="connsiteY6566" fmla="*/ 169821 h 1458849"/>
              <a:gd name="connsiteX6567" fmla="*/ 2921285 w 5890422"/>
              <a:gd name="connsiteY6567" fmla="*/ 166920 h 1458849"/>
              <a:gd name="connsiteX6568" fmla="*/ 2933986 w 5890422"/>
              <a:gd name="connsiteY6568" fmla="*/ 162720 h 1458849"/>
              <a:gd name="connsiteX6569" fmla="*/ 2945888 w 5890422"/>
              <a:gd name="connsiteY6569" fmla="*/ 158919 h 1458849"/>
              <a:gd name="connsiteX6570" fmla="*/ 2951988 w 5890422"/>
              <a:gd name="connsiteY6570" fmla="*/ 157019 h 1458849"/>
              <a:gd name="connsiteX6571" fmla="*/ 2952989 w 5890422"/>
              <a:gd name="connsiteY6571" fmla="*/ 163620 h 1458849"/>
              <a:gd name="connsiteX6572" fmla="*/ 2949288 w 5890422"/>
              <a:gd name="connsiteY6572" fmla="*/ 164820 h 1458849"/>
              <a:gd name="connsiteX6573" fmla="*/ 2941887 w 5890422"/>
              <a:gd name="connsiteY6573" fmla="*/ 167120 h 1458849"/>
              <a:gd name="connsiteX6574" fmla="*/ 2932686 w 5890422"/>
              <a:gd name="connsiteY6574" fmla="*/ 170021 h 1458849"/>
              <a:gd name="connsiteX6575" fmla="*/ 2923385 w 5890422"/>
              <a:gd name="connsiteY6575" fmla="*/ 173021 h 1458849"/>
              <a:gd name="connsiteX6576" fmla="*/ 2915684 w 5890422"/>
              <a:gd name="connsiteY6576" fmla="*/ 175521 h 1458849"/>
              <a:gd name="connsiteX6577" fmla="*/ 2911583 w 5890422"/>
              <a:gd name="connsiteY6577" fmla="*/ 176822 h 1458849"/>
              <a:gd name="connsiteX6578" fmla="*/ 2908283 w 5890422"/>
              <a:gd name="connsiteY6578" fmla="*/ 178222 h 1458849"/>
              <a:gd name="connsiteX6579" fmla="*/ 2903982 w 5890422"/>
              <a:gd name="connsiteY6579" fmla="*/ 180422 h 1458849"/>
              <a:gd name="connsiteX6580" fmla="*/ 2901182 w 5890422"/>
              <a:gd name="connsiteY6580" fmla="*/ 174621 h 1458849"/>
              <a:gd name="connsiteX6581" fmla="*/ 2905783 w 5890422"/>
              <a:gd name="connsiteY6581" fmla="*/ 168821 h 1458849"/>
              <a:gd name="connsiteX6582" fmla="*/ 485461 w 5890422"/>
              <a:gd name="connsiteY6582" fmla="*/ 95012 h 1458849"/>
              <a:gd name="connsiteX6583" fmla="*/ 492062 w 5890422"/>
              <a:gd name="connsiteY6583" fmla="*/ 95412 h 1458849"/>
              <a:gd name="connsiteX6584" fmla="*/ 492062 w 5890422"/>
              <a:gd name="connsiteY6584" fmla="*/ 109613 h 1458849"/>
              <a:gd name="connsiteX6585" fmla="*/ 492062 w 5890422"/>
              <a:gd name="connsiteY6585" fmla="*/ 111814 h 1458849"/>
              <a:gd name="connsiteX6586" fmla="*/ 516665 w 5890422"/>
              <a:gd name="connsiteY6586" fmla="*/ 150919 h 1458849"/>
              <a:gd name="connsiteX6587" fmla="*/ 577273 w 5890422"/>
              <a:gd name="connsiteY6587" fmla="*/ 177622 h 1458849"/>
              <a:gd name="connsiteX6588" fmla="*/ 575272 w 5890422"/>
              <a:gd name="connsiteY6588" fmla="*/ 184223 h 1458849"/>
              <a:gd name="connsiteX6589" fmla="*/ 518765 w 5890422"/>
              <a:gd name="connsiteY6589" fmla="*/ 160520 h 1458849"/>
              <a:gd name="connsiteX6590" fmla="*/ 489262 w 5890422"/>
              <a:gd name="connsiteY6590" fmla="*/ 126415 h 1458849"/>
              <a:gd name="connsiteX6591" fmla="*/ 461658 w 5890422"/>
              <a:gd name="connsiteY6591" fmla="*/ 158919 h 1458849"/>
              <a:gd name="connsiteX6592" fmla="*/ 403851 w 5890422"/>
              <a:gd name="connsiteY6592" fmla="*/ 184423 h 1458849"/>
              <a:gd name="connsiteX6593" fmla="*/ 401051 w 5890422"/>
              <a:gd name="connsiteY6593" fmla="*/ 178022 h 1458849"/>
              <a:gd name="connsiteX6594" fmla="*/ 464659 w 5890422"/>
              <a:gd name="connsiteY6594" fmla="*/ 148418 h 1458849"/>
              <a:gd name="connsiteX6595" fmla="*/ 485461 w 5890422"/>
              <a:gd name="connsiteY6595" fmla="*/ 109213 h 1458849"/>
              <a:gd name="connsiteX6596" fmla="*/ 4797314 w 5890422"/>
              <a:gd name="connsiteY6596" fmla="*/ 93411 h 1458849"/>
              <a:gd name="connsiteX6597" fmla="*/ 4804315 w 5890422"/>
              <a:gd name="connsiteY6597" fmla="*/ 93811 h 1458849"/>
              <a:gd name="connsiteX6598" fmla="*/ 4804315 w 5890422"/>
              <a:gd name="connsiteY6598" fmla="*/ 129616 h 1458849"/>
              <a:gd name="connsiteX6599" fmla="*/ 4816416 w 5890422"/>
              <a:gd name="connsiteY6599" fmla="*/ 124015 h 1458849"/>
              <a:gd name="connsiteX6600" fmla="*/ 4829818 w 5890422"/>
              <a:gd name="connsiteY6600" fmla="*/ 116914 h 1458849"/>
              <a:gd name="connsiteX6601" fmla="*/ 4842620 w 5890422"/>
              <a:gd name="connsiteY6601" fmla="*/ 109513 h 1458849"/>
              <a:gd name="connsiteX6602" fmla="*/ 4852721 w 5890422"/>
              <a:gd name="connsiteY6602" fmla="*/ 102812 h 1458849"/>
              <a:gd name="connsiteX6603" fmla="*/ 4855922 w 5890422"/>
              <a:gd name="connsiteY6603" fmla="*/ 108613 h 1458849"/>
              <a:gd name="connsiteX6604" fmla="*/ 4844920 w 5890422"/>
              <a:gd name="connsiteY6604" fmla="*/ 116014 h 1458849"/>
              <a:gd name="connsiteX6605" fmla="*/ 4831118 w 5890422"/>
              <a:gd name="connsiteY6605" fmla="*/ 123915 h 1458849"/>
              <a:gd name="connsiteX6606" fmla="*/ 4816816 w 5890422"/>
              <a:gd name="connsiteY6606" fmla="*/ 131216 h 1458849"/>
              <a:gd name="connsiteX6607" fmla="*/ 4804315 w 5890422"/>
              <a:gd name="connsiteY6607" fmla="*/ 136617 h 1458849"/>
              <a:gd name="connsiteX6608" fmla="*/ 4804315 w 5890422"/>
              <a:gd name="connsiteY6608" fmla="*/ 157419 h 1458849"/>
              <a:gd name="connsiteX6609" fmla="*/ 4804815 w 5890422"/>
              <a:gd name="connsiteY6609" fmla="*/ 164020 h 1458849"/>
              <a:gd name="connsiteX6610" fmla="*/ 4806716 w 5890422"/>
              <a:gd name="connsiteY6610" fmla="*/ 168121 h 1458849"/>
              <a:gd name="connsiteX6611" fmla="*/ 4810716 w 5890422"/>
              <a:gd name="connsiteY6611" fmla="*/ 170221 h 1458849"/>
              <a:gd name="connsiteX6612" fmla="*/ 4817316 w 5890422"/>
              <a:gd name="connsiteY6612" fmla="*/ 171021 h 1458849"/>
              <a:gd name="connsiteX6613" fmla="*/ 4836119 w 5890422"/>
              <a:gd name="connsiteY6613" fmla="*/ 171021 h 1458849"/>
              <a:gd name="connsiteX6614" fmla="*/ 4843320 w 5890422"/>
              <a:gd name="connsiteY6614" fmla="*/ 170221 h 1458849"/>
              <a:gd name="connsiteX6615" fmla="*/ 4847820 w 5890422"/>
              <a:gd name="connsiteY6615" fmla="*/ 167921 h 1458849"/>
              <a:gd name="connsiteX6616" fmla="*/ 4850220 w 5890422"/>
              <a:gd name="connsiteY6616" fmla="*/ 163520 h 1458849"/>
              <a:gd name="connsiteX6617" fmla="*/ 4851521 w 5890422"/>
              <a:gd name="connsiteY6617" fmla="*/ 156419 h 1458849"/>
              <a:gd name="connsiteX6618" fmla="*/ 4852021 w 5890422"/>
              <a:gd name="connsiteY6618" fmla="*/ 151418 h 1458849"/>
              <a:gd name="connsiteX6619" fmla="*/ 4852521 w 5890422"/>
              <a:gd name="connsiteY6619" fmla="*/ 145118 h 1458849"/>
              <a:gd name="connsiteX6620" fmla="*/ 4852821 w 5890422"/>
              <a:gd name="connsiteY6620" fmla="*/ 139617 h 1458849"/>
              <a:gd name="connsiteX6621" fmla="*/ 4852921 w 5890422"/>
              <a:gd name="connsiteY6621" fmla="*/ 136817 h 1458849"/>
              <a:gd name="connsiteX6622" fmla="*/ 4859322 w 5890422"/>
              <a:gd name="connsiteY6622" fmla="*/ 138817 h 1458849"/>
              <a:gd name="connsiteX6623" fmla="*/ 4859222 w 5890422"/>
              <a:gd name="connsiteY6623" fmla="*/ 141617 h 1458849"/>
              <a:gd name="connsiteX6624" fmla="*/ 4858922 w 5890422"/>
              <a:gd name="connsiteY6624" fmla="*/ 147118 h 1458849"/>
              <a:gd name="connsiteX6625" fmla="*/ 4858422 w 5890422"/>
              <a:gd name="connsiteY6625" fmla="*/ 153419 h 1458849"/>
              <a:gd name="connsiteX6626" fmla="*/ 4857922 w 5890422"/>
              <a:gd name="connsiteY6626" fmla="*/ 158620 h 1458849"/>
              <a:gd name="connsiteX6627" fmla="*/ 4855922 w 5890422"/>
              <a:gd name="connsiteY6627" fmla="*/ 167821 h 1458849"/>
              <a:gd name="connsiteX6628" fmla="*/ 4852121 w 5890422"/>
              <a:gd name="connsiteY6628" fmla="*/ 173521 h 1458849"/>
              <a:gd name="connsiteX6629" fmla="*/ 4846020 w 5890422"/>
              <a:gd name="connsiteY6629" fmla="*/ 176422 h 1458849"/>
              <a:gd name="connsiteX6630" fmla="*/ 4836919 w 5890422"/>
              <a:gd name="connsiteY6630" fmla="*/ 177422 h 1458849"/>
              <a:gd name="connsiteX6631" fmla="*/ 4815716 w 5890422"/>
              <a:gd name="connsiteY6631" fmla="*/ 177422 h 1458849"/>
              <a:gd name="connsiteX6632" fmla="*/ 4807216 w 5890422"/>
              <a:gd name="connsiteY6632" fmla="*/ 176422 h 1458849"/>
              <a:gd name="connsiteX6633" fmla="*/ 4801514 w 5890422"/>
              <a:gd name="connsiteY6633" fmla="*/ 173521 h 1458849"/>
              <a:gd name="connsiteX6634" fmla="*/ 4798314 w 5890422"/>
              <a:gd name="connsiteY6634" fmla="*/ 167921 h 1458849"/>
              <a:gd name="connsiteX6635" fmla="*/ 4797314 w 5890422"/>
              <a:gd name="connsiteY6635" fmla="*/ 159019 h 1458849"/>
              <a:gd name="connsiteX6636" fmla="*/ 2958989 w 5890422"/>
              <a:gd name="connsiteY6636" fmla="*/ 93411 h 1458849"/>
              <a:gd name="connsiteX6637" fmla="*/ 2965990 w 5890422"/>
              <a:gd name="connsiteY6637" fmla="*/ 93811 h 1458849"/>
              <a:gd name="connsiteX6638" fmla="*/ 2965990 w 5890422"/>
              <a:gd name="connsiteY6638" fmla="*/ 129616 h 1458849"/>
              <a:gd name="connsiteX6639" fmla="*/ 2978092 w 5890422"/>
              <a:gd name="connsiteY6639" fmla="*/ 124015 h 1458849"/>
              <a:gd name="connsiteX6640" fmla="*/ 2991493 w 5890422"/>
              <a:gd name="connsiteY6640" fmla="*/ 116914 h 1458849"/>
              <a:gd name="connsiteX6641" fmla="*/ 3004295 w 5890422"/>
              <a:gd name="connsiteY6641" fmla="*/ 109513 h 1458849"/>
              <a:gd name="connsiteX6642" fmla="*/ 3014396 w 5890422"/>
              <a:gd name="connsiteY6642" fmla="*/ 102812 h 1458849"/>
              <a:gd name="connsiteX6643" fmla="*/ 3017596 w 5890422"/>
              <a:gd name="connsiteY6643" fmla="*/ 108613 h 1458849"/>
              <a:gd name="connsiteX6644" fmla="*/ 3006595 w 5890422"/>
              <a:gd name="connsiteY6644" fmla="*/ 116014 h 1458849"/>
              <a:gd name="connsiteX6645" fmla="*/ 2992793 w 5890422"/>
              <a:gd name="connsiteY6645" fmla="*/ 123915 h 1458849"/>
              <a:gd name="connsiteX6646" fmla="*/ 2978492 w 5890422"/>
              <a:gd name="connsiteY6646" fmla="*/ 131216 h 1458849"/>
              <a:gd name="connsiteX6647" fmla="*/ 2965990 w 5890422"/>
              <a:gd name="connsiteY6647" fmla="*/ 136617 h 1458849"/>
              <a:gd name="connsiteX6648" fmla="*/ 2965990 w 5890422"/>
              <a:gd name="connsiteY6648" fmla="*/ 157419 h 1458849"/>
              <a:gd name="connsiteX6649" fmla="*/ 2966490 w 5890422"/>
              <a:gd name="connsiteY6649" fmla="*/ 164020 h 1458849"/>
              <a:gd name="connsiteX6650" fmla="*/ 2968390 w 5890422"/>
              <a:gd name="connsiteY6650" fmla="*/ 168121 h 1458849"/>
              <a:gd name="connsiteX6651" fmla="*/ 2972391 w 5890422"/>
              <a:gd name="connsiteY6651" fmla="*/ 170221 h 1458849"/>
              <a:gd name="connsiteX6652" fmla="*/ 2978992 w 5890422"/>
              <a:gd name="connsiteY6652" fmla="*/ 171021 h 1458849"/>
              <a:gd name="connsiteX6653" fmla="*/ 2997794 w 5890422"/>
              <a:gd name="connsiteY6653" fmla="*/ 171021 h 1458849"/>
              <a:gd name="connsiteX6654" fmla="*/ 3004995 w 5890422"/>
              <a:gd name="connsiteY6654" fmla="*/ 170221 h 1458849"/>
              <a:gd name="connsiteX6655" fmla="*/ 3009496 w 5890422"/>
              <a:gd name="connsiteY6655" fmla="*/ 167921 h 1458849"/>
              <a:gd name="connsiteX6656" fmla="*/ 3011896 w 5890422"/>
              <a:gd name="connsiteY6656" fmla="*/ 163520 h 1458849"/>
              <a:gd name="connsiteX6657" fmla="*/ 3013196 w 5890422"/>
              <a:gd name="connsiteY6657" fmla="*/ 156419 h 1458849"/>
              <a:gd name="connsiteX6658" fmla="*/ 3013696 w 5890422"/>
              <a:gd name="connsiteY6658" fmla="*/ 151418 h 1458849"/>
              <a:gd name="connsiteX6659" fmla="*/ 3014196 w 5890422"/>
              <a:gd name="connsiteY6659" fmla="*/ 145118 h 1458849"/>
              <a:gd name="connsiteX6660" fmla="*/ 3014496 w 5890422"/>
              <a:gd name="connsiteY6660" fmla="*/ 139617 h 1458849"/>
              <a:gd name="connsiteX6661" fmla="*/ 3014596 w 5890422"/>
              <a:gd name="connsiteY6661" fmla="*/ 136817 h 1458849"/>
              <a:gd name="connsiteX6662" fmla="*/ 3020997 w 5890422"/>
              <a:gd name="connsiteY6662" fmla="*/ 138817 h 1458849"/>
              <a:gd name="connsiteX6663" fmla="*/ 3020897 w 5890422"/>
              <a:gd name="connsiteY6663" fmla="*/ 141617 h 1458849"/>
              <a:gd name="connsiteX6664" fmla="*/ 3020597 w 5890422"/>
              <a:gd name="connsiteY6664" fmla="*/ 147118 h 1458849"/>
              <a:gd name="connsiteX6665" fmla="*/ 3020097 w 5890422"/>
              <a:gd name="connsiteY6665" fmla="*/ 153419 h 1458849"/>
              <a:gd name="connsiteX6666" fmla="*/ 3019597 w 5890422"/>
              <a:gd name="connsiteY6666" fmla="*/ 158620 h 1458849"/>
              <a:gd name="connsiteX6667" fmla="*/ 3017596 w 5890422"/>
              <a:gd name="connsiteY6667" fmla="*/ 167821 h 1458849"/>
              <a:gd name="connsiteX6668" fmla="*/ 3013796 w 5890422"/>
              <a:gd name="connsiteY6668" fmla="*/ 173521 h 1458849"/>
              <a:gd name="connsiteX6669" fmla="*/ 3007695 w 5890422"/>
              <a:gd name="connsiteY6669" fmla="*/ 176422 h 1458849"/>
              <a:gd name="connsiteX6670" fmla="*/ 2998594 w 5890422"/>
              <a:gd name="connsiteY6670" fmla="*/ 177422 h 1458849"/>
              <a:gd name="connsiteX6671" fmla="*/ 2977391 w 5890422"/>
              <a:gd name="connsiteY6671" fmla="*/ 177422 h 1458849"/>
              <a:gd name="connsiteX6672" fmla="*/ 2968890 w 5890422"/>
              <a:gd name="connsiteY6672" fmla="*/ 176422 h 1458849"/>
              <a:gd name="connsiteX6673" fmla="*/ 2963190 w 5890422"/>
              <a:gd name="connsiteY6673" fmla="*/ 173521 h 1458849"/>
              <a:gd name="connsiteX6674" fmla="*/ 2959989 w 5890422"/>
              <a:gd name="connsiteY6674" fmla="*/ 167921 h 1458849"/>
              <a:gd name="connsiteX6675" fmla="*/ 2958989 w 5890422"/>
              <a:gd name="connsiteY6675" fmla="*/ 159019 h 1458849"/>
              <a:gd name="connsiteX6676" fmla="*/ 1933614 w 5890422"/>
              <a:gd name="connsiteY6676" fmla="*/ 93411 h 1458849"/>
              <a:gd name="connsiteX6677" fmla="*/ 1940214 w 5890422"/>
              <a:gd name="connsiteY6677" fmla="*/ 93811 h 1458849"/>
              <a:gd name="connsiteX6678" fmla="*/ 1940214 w 5890422"/>
              <a:gd name="connsiteY6678" fmla="*/ 132016 h 1458849"/>
              <a:gd name="connsiteX6679" fmla="*/ 1954316 w 5890422"/>
              <a:gd name="connsiteY6679" fmla="*/ 125815 h 1458849"/>
              <a:gd name="connsiteX6680" fmla="*/ 1968718 w 5890422"/>
              <a:gd name="connsiteY6680" fmla="*/ 118714 h 1458849"/>
              <a:gd name="connsiteX6681" fmla="*/ 1982320 w 5890422"/>
              <a:gd name="connsiteY6681" fmla="*/ 111413 h 1458849"/>
              <a:gd name="connsiteX6682" fmla="*/ 1994021 w 5890422"/>
              <a:gd name="connsiteY6682" fmla="*/ 104413 h 1458849"/>
              <a:gd name="connsiteX6683" fmla="*/ 1997221 w 5890422"/>
              <a:gd name="connsiteY6683" fmla="*/ 110614 h 1458849"/>
              <a:gd name="connsiteX6684" fmla="*/ 1984820 w 5890422"/>
              <a:gd name="connsiteY6684" fmla="*/ 117915 h 1458849"/>
              <a:gd name="connsiteX6685" fmla="*/ 1970218 w 5890422"/>
              <a:gd name="connsiteY6685" fmla="*/ 125515 h 1458849"/>
              <a:gd name="connsiteX6686" fmla="*/ 1954816 w 5890422"/>
              <a:gd name="connsiteY6686" fmla="*/ 132816 h 1458849"/>
              <a:gd name="connsiteX6687" fmla="*/ 1940214 w 5890422"/>
              <a:gd name="connsiteY6687" fmla="*/ 139217 h 1458849"/>
              <a:gd name="connsiteX6688" fmla="*/ 1940214 w 5890422"/>
              <a:gd name="connsiteY6688" fmla="*/ 156419 h 1458849"/>
              <a:gd name="connsiteX6689" fmla="*/ 1943115 w 5890422"/>
              <a:gd name="connsiteY6689" fmla="*/ 166321 h 1458849"/>
              <a:gd name="connsiteX6690" fmla="*/ 1953016 w 5890422"/>
              <a:gd name="connsiteY6690" fmla="*/ 169621 h 1458849"/>
              <a:gd name="connsiteX6691" fmla="*/ 1976819 w 5890422"/>
              <a:gd name="connsiteY6691" fmla="*/ 169621 h 1458849"/>
              <a:gd name="connsiteX6692" fmla="*/ 1989921 w 5890422"/>
              <a:gd name="connsiteY6692" fmla="*/ 166321 h 1458849"/>
              <a:gd name="connsiteX6693" fmla="*/ 1994821 w 5890422"/>
              <a:gd name="connsiteY6693" fmla="*/ 155819 h 1458849"/>
              <a:gd name="connsiteX6694" fmla="*/ 1995421 w 5890422"/>
              <a:gd name="connsiteY6694" fmla="*/ 150719 h 1458849"/>
              <a:gd name="connsiteX6695" fmla="*/ 1996221 w 5890422"/>
              <a:gd name="connsiteY6695" fmla="*/ 144518 h 1458849"/>
              <a:gd name="connsiteX6696" fmla="*/ 1996821 w 5890422"/>
              <a:gd name="connsiteY6696" fmla="*/ 139017 h 1458849"/>
              <a:gd name="connsiteX6697" fmla="*/ 1997021 w 5890422"/>
              <a:gd name="connsiteY6697" fmla="*/ 136217 h 1458849"/>
              <a:gd name="connsiteX6698" fmla="*/ 2003022 w 5890422"/>
              <a:gd name="connsiteY6698" fmla="*/ 138017 h 1458849"/>
              <a:gd name="connsiteX6699" fmla="*/ 2002822 w 5890422"/>
              <a:gd name="connsiteY6699" fmla="*/ 141017 h 1458849"/>
              <a:gd name="connsiteX6700" fmla="*/ 2002322 w 5890422"/>
              <a:gd name="connsiteY6700" fmla="*/ 146418 h 1458849"/>
              <a:gd name="connsiteX6701" fmla="*/ 2001622 w 5890422"/>
              <a:gd name="connsiteY6701" fmla="*/ 152619 h 1458849"/>
              <a:gd name="connsiteX6702" fmla="*/ 2000822 w 5890422"/>
              <a:gd name="connsiteY6702" fmla="*/ 157819 h 1458849"/>
              <a:gd name="connsiteX6703" fmla="*/ 1998422 w 5890422"/>
              <a:gd name="connsiteY6703" fmla="*/ 166220 h 1458849"/>
              <a:gd name="connsiteX6704" fmla="*/ 1994421 w 5890422"/>
              <a:gd name="connsiteY6704" fmla="*/ 171621 h 1458849"/>
              <a:gd name="connsiteX6705" fmla="*/ 1987920 w 5890422"/>
              <a:gd name="connsiteY6705" fmla="*/ 174621 h 1458849"/>
              <a:gd name="connsiteX6706" fmla="*/ 1978219 w 5890422"/>
              <a:gd name="connsiteY6706" fmla="*/ 175822 h 1458849"/>
              <a:gd name="connsiteX6707" fmla="*/ 1950616 w 5890422"/>
              <a:gd name="connsiteY6707" fmla="*/ 175822 h 1458849"/>
              <a:gd name="connsiteX6708" fmla="*/ 1937714 w 5890422"/>
              <a:gd name="connsiteY6708" fmla="*/ 171321 h 1458849"/>
              <a:gd name="connsiteX6709" fmla="*/ 1933614 w 5890422"/>
              <a:gd name="connsiteY6709" fmla="*/ 158019 h 1458849"/>
              <a:gd name="connsiteX6710" fmla="*/ 1045655 w 5890422"/>
              <a:gd name="connsiteY6710" fmla="*/ 92811 h 1458849"/>
              <a:gd name="connsiteX6711" fmla="*/ 1045655 w 5890422"/>
              <a:gd name="connsiteY6711" fmla="*/ 115214 h 1458849"/>
              <a:gd name="connsiteX6712" fmla="*/ 1150468 w 5890422"/>
              <a:gd name="connsiteY6712" fmla="*/ 115214 h 1458849"/>
              <a:gd name="connsiteX6713" fmla="*/ 1150468 w 5890422"/>
              <a:gd name="connsiteY6713" fmla="*/ 92811 h 1458849"/>
              <a:gd name="connsiteX6714" fmla="*/ 2054029 w 5890422"/>
              <a:gd name="connsiteY6714" fmla="*/ 90811 h 1458849"/>
              <a:gd name="connsiteX6715" fmla="*/ 2180244 w 5890422"/>
              <a:gd name="connsiteY6715" fmla="*/ 90811 h 1458849"/>
              <a:gd name="connsiteX6716" fmla="*/ 2180244 w 5890422"/>
              <a:gd name="connsiteY6716" fmla="*/ 137817 h 1458849"/>
              <a:gd name="connsiteX6717" fmla="*/ 2120437 w 5890422"/>
              <a:gd name="connsiteY6717" fmla="*/ 137817 h 1458849"/>
              <a:gd name="connsiteX6718" fmla="*/ 2120437 w 5890422"/>
              <a:gd name="connsiteY6718" fmla="*/ 152619 h 1458849"/>
              <a:gd name="connsiteX6719" fmla="*/ 2187445 w 5890422"/>
              <a:gd name="connsiteY6719" fmla="*/ 152619 h 1458849"/>
              <a:gd name="connsiteX6720" fmla="*/ 2187445 w 5890422"/>
              <a:gd name="connsiteY6720" fmla="*/ 158019 h 1458849"/>
              <a:gd name="connsiteX6721" fmla="*/ 2120437 w 5890422"/>
              <a:gd name="connsiteY6721" fmla="*/ 158019 h 1458849"/>
              <a:gd name="connsiteX6722" fmla="*/ 2120437 w 5890422"/>
              <a:gd name="connsiteY6722" fmla="*/ 172821 h 1458849"/>
              <a:gd name="connsiteX6723" fmla="*/ 2201647 w 5890422"/>
              <a:gd name="connsiteY6723" fmla="*/ 172821 h 1458849"/>
              <a:gd name="connsiteX6724" fmla="*/ 2201647 w 5890422"/>
              <a:gd name="connsiteY6724" fmla="*/ 178222 h 1458849"/>
              <a:gd name="connsiteX6725" fmla="*/ 2032826 w 5890422"/>
              <a:gd name="connsiteY6725" fmla="*/ 178222 h 1458849"/>
              <a:gd name="connsiteX6726" fmla="*/ 2032826 w 5890422"/>
              <a:gd name="connsiteY6726" fmla="*/ 172821 h 1458849"/>
              <a:gd name="connsiteX6727" fmla="*/ 2114036 w 5890422"/>
              <a:gd name="connsiteY6727" fmla="*/ 172821 h 1458849"/>
              <a:gd name="connsiteX6728" fmla="*/ 2114036 w 5890422"/>
              <a:gd name="connsiteY6728" fmla="*/ 158019 h 1458849"/>
              <a:gd name="connsiteX6729" fmla="*/ 2046828 w 5890422"/>
              <a:gd name="connsiteY6729" fmla="*/ 158019 h 1458849"/>
              <a:gd name="connsiteX6730" fmla="*/ 2046828 w 5890422"/>
              <a:gd name="connsiteY6730" fmla="*/ 152619 h 1458849"/>
              <a:gd name="connsiteX6731" fmla="*/ 2114036 w 5890422"/>
              <a:gd name="connsiteY6731" fmla="*/ 152619 h 1458849"/>
              <a:gd name="connsiteX6732" fmla="*/ 2114036 w 5890422"/>
              <a:gd name="connsiteY6732" fmla="*/ 137817 h 1458849"/>
              <a:gd name="connsiteX6733" fmla="*/ 2054029 w 5890422"/>
              <a:gd name="connsiteY6733" fmla="*/ 137817 h 1458849"/>
              <a:gd name="connsiteX6734" fmla="*/ 626403 w 5890422"/>
              <a:gd name="connsiteY6734" fmla="*/ 88011 h 1458849"/>
              <a:gd name="connsiteX6735" fmla="*/ 747018 w 5890422"/>
              <a:gd name="connsiteY6735" fmla="*/ 88011 h 1458849"/>
              <a:gd name="connsiteX6736" fmla="*/ 747018 w 5890422"/>
              <a:gd name="connsiteY6736" fmla="*/ 112214 h 1458849"/>
              <a:gd name="connsiteX6737" fmla="*/ 749518 w 5890422"/>
              <a:gd name="connsiteY6737" fmla="*/ 148218 h 1458849"/>
              <a:gd name="connsiteX6738" fmla="*/ 754619 w 5890422"/>
              <a:gd name="connsiteY6738" fmla="*/ 166020 h 1458849"/>
              <a:gd name="connsiteX6739" fmla="*/ 760119 w 5890422"/>
              <a:gd name="connsiteY6739" fmla="*/ 173521 h 1458849"/>
              <a:gd name="connsiteX6740" fmla="*/ 764820 w 5890422"/>
              <a:gd name="connsiteY6740" fmla="*/ 175421 h 1458849"/>
              <a:gd name="connsiteX6741" fmla="*/ 770221 w 5890422"/>
              <a:gd name="connsiteY6741" fmla="*/ 172621 h 1458849"/>
              <a:gd name="connsiteX6742" fmla="*/ 774421 w 5890422"/>
              <a:gd name="connsiteY6742" fmla="*/ 163220 h 1458849"/>
              <a:gd name="connsiteX6743" fmla="*/ 777121 w 5890422"/>
              <a:gd name="connsiteY6743" fmla="*/ 152419 h 1458849"/>
              <a:gd name="connsiteX6744" fmla="*/ 779222 w 5890422"/>
              <a:gd name="connsiteY6744" fmla="*/ 140417 h 1458849"/>
              <a:gd name="connsiteX6745" fmla="*/ 785823 w 5890422"/>
              <a:gd name="connsiteY6745" fmla="*/ 143418 h 1458849"/>
              <a:gd name="connsiteX6746" fmla="*/ 783422 w 5890422"/>
              <a:gd name="connsiteY6746" fmla="*/ 155219 h 1458849"/>
              <a:gd name="connsiteX6747" fmla="*/ 780422 w 5890422"/>
              <a:gd name="connsiteY6747" fmla="*/ 166220 h 1458849"/>
              <a:gd name="connsiteX6748" fmla="*/ 773721 w 5890422"/>
              <a:gd name="connsiteY6748" fmla="*/ 179422 h 1458849"/>
              <a:gd name="connsiteX6749" fmla="*/ 764820 w 5890422"/>
              <a:gd name="connsiteY6749" fmla="*/ 183422 h 1458849"/>
              <a:gd name="connsiteX6750" fmla="*/ 756719 w 5890422"/>
              <a:gd name="connsiteY6750" fmla="*/ 180622 h 1458849"/>
              <a:gd name="connsiteX6751" fmla="*/ 749218 w 5890422"/>
              <a:gd name="connsiteY6751" fmla="*/ 171021 h 1458849"/>
              <a:gd name="connsiteX6752" fmla="*/ 742517 w 5890422"/>
              <a:gd name="connsiteY6752" fmla="*/ 148418 h 1458849"/>
              <a:gd name="connsiteX6753" fmla="*/ 740017 w 5890422"/>
              <a:gd name="connsiteY6753" fmla="*/ 113014 h 1458849"/>
              <a:gd name="connsiteX6754" fmla="*/ 740017 w 5890422"/>
              <a:gd name="connsiteY6754" fmla="*/ 95012 h 1458849"/>
              <a:gd name="connsiteX6755" fmla="*/ 626403 w 5890422"/>
              <a:gd name="connsiteY6755" fmla="*/ 95012 h 1458849"/>
              <a:gd name="connsiteX6756" fmla="*/ 1038854 w 5890422"/>
              <a:gd name="connsiteY6756" fmla="*/ 86611 h 1458849"/>
              <a:gd name="connsiteX6757" fmla="*/ 1157469 w 5890422"/>
              <a:gd name="connsiteY6757" fmla="*/ 86611 h 1458849"/>
              <a:gd name="connsiteX6758" fmla="*/ 1157469 w 5890422"/>
              <a:gd name="connsiteY6758" fmla="*/ 160420 h 1458849"/>
              <a:gd name="connsiteX6759" fmla="*/ 1156469 w 5890422"/>
              <a:gd name="connsiteY6759" fmla="*/ 169521 h 1458849"/>
              <a:gd name="connsiteX6760" fmla="*/ 1152868 w 5890422"/>
              <a:gd name="connsiteY6760" fmla="*/ 175121 h 1458849"/>
              <a:gd name="connsiteX6761" fmla="*/ 1145868 w 5890422"/>
              <a:gd name="connsiteY6761" fmla="*/ 178122 h 1458849"/>
              <a:gd name="connsiteX6762" fmla="*/ 1134866 w 5890422"/>
              <a:gd name="connsiteY6762" fmla="*/ 179622 h 1458849"/>
              <a:gd name="connsiteX6763" fmla="*/ 1121264 w 5890422"/>
              <a:gd name="connsiteY6763" fmla="*/ 180622 h 1458849"/>
              <a:gd name="connsiteX6764" fmla="*/ 1119664 w 5890422"/>
              <a:gd name="connsiteY6764" fmla="*/ 174621 h 1458849"/>
              <a:gd name="connsiteX6765" fmla="*/ 1134466 w 5890422"/>
              <a:gd name="connsiteY6765" fmla="*/ 173421 h 1458849"/>
              <a:gd name="connsiteX6766" fmla="*/ 1142867 w 5890422"/>
              <a:gd name="connsiteY6766" fmla="*/ 172421 h 1458849"/>
              <a:gd name="connsiteX6767" fmla="*/ 1147768 w 5890422"/>
              <a:gd name="connsiteY6767" fmla="*/ 170421 h 1458849"/>
              <a:gd name="connsiteX6768" fmla="*/ 1149968 w 5890422"/>
              <a:gd name="connsiteY6768" fmla="*/ 166420 h 1458849"/>
              <a:gd name="connsiteX6769" fmla="*/ 1150468 w 5890422"/>
              <a:gd name="connsiteY6769" fmla="*/ 159619 h 1458849"/>
              <a:gd name="connsiteX6770" fmla="*/ 1150468 w 5890422"/>
              <a:gd name="connsiteY6770" fmla="*/ 150218 h 1458849"/>
              <a:gd name="connsiteX6771" fmla="*/ 1045655 w 5890422"/>
              <a:gd name="connsiteY6771" fmla="*/ 150218 h 1458849"/>
              <a:gd name="connsiteX6772" fmla="*/ 1045655 w 5890422"/>
              <a:gd name="connsiteY6772" fmla="*/ 181222 h 1458849"/>
              <a:gd name="connsiteX6773" fmla="*/ 1038854 w 5890422"/>
              <a:gd name="connsiteY6773" fmla="*/ 181222 h 1458849"/>
              <a:gd name="connsiteX6774" fmla="*/ 1852603 w 5890422"/>
              <a:gd name="connsiteY6774" fmla="*/ 83810 h 1458849"/>
              <a:gd name="connsiteX6775" fmla="*/ 1852603 w 5890422"/>
              <a:gd name="connsiteY6775" fmla="*/ 106013 h 1458849"/>
              <a:gd name="connsiteX6776" fmla="*/ 1902210 w 5890422"/>
              <a:gd name="connsiteY6776" fmla="*/ 106013 h 1458849"/>
              <a:gd name="connsiteX6777" fmla="*/ 1902210 w 5890422"/>
              <a:gd name="connsiteY6777" fmla="*/ 83810 h 1458849"/>
              <a:gd name="connsiteX6778" fmla="*/ 1419625 w 5890422"/>
              <a:gd name="connsiteY6778" fmla="*/ 83610 h 1458849"/>
              <a:gd name="connsiteX6779" fmla="*/ 1595848 w 5890422"/>
              <a:gd name="connsiteY6779" fmla="*/ 83610 h 1458849"/>
              <a:gd name="connsiteX6780" fmla="*/ 1595848 w 5890422"/>
              <a:gd name="connsiteY6780" fmla="*/ 91211 h 1458849"/>
              <a:gd name="connsiteX6781" fmla="*/ 1419625 w 5890422"/>
              <a:gd name="connsiteY6781" fmla="*/ 91211 h 1458849"/>
              <a:gd name="connsiteX6782" fmla="*/ 4616368 w 5890422"/>
              <a:gd name="connsiteY6782" fmla="*/ 79609 h 1458849"/>
              <a:gd name="connsiteX6783" fmla="*/ 4622968 w 5890422"/>
              <a:gd name="connsiteY6783" fmla="*/ 80010 h 1458849"/>
              <a:gd name="connsiteX6784" fmla="*/ 4622968 w 5890422"/>
              <a:gd name="connsiteY6784" fmla="*/ 108213 h 1458849"/>
              <a:gd name="connsiteX6785" fmla="*/ 4652172 w 5890422"/>
              <a:gd name="connsiteY6785" fmla="*/ 108213 h 1458849"/>
              <a:gd name="connsiteX6786" fmla="*/ 4652172 w 5890422"/>
              <a:gd name="connsiteY6786" fmla="*/ 114614 h 1458849"/>
              <a:gd name="connsiteX6787" fmla="*/ 4622968 w 5890422"/>
              <a:gd name="connsiteY6787" fmla="*/ 114614 h 1458849"/>
              <a:gd name="connsiteX6788" fmla="*/ 4622968 w 5890422"/>
              <a:gd name="connsiteY6788" fmla="*/ 158420 h 1458849"/>
              <a:gd name="connsiteX6789" fmla="*/ 4621868 w 5890422"/>
              <a:gd name="connsiteY6789" fmla="*/ 168321 h 1458849"/>
              <a:gd name="connsiteX6790" fmla="*/ 4618168 w 5890422"/>
              <a:gd name="connsiteY6790" fmla="*/ 174421 h 1458849"/>
              <a:gd name="connsiteX6791" fmla="*/ 4610967 w 5890422"/>
              <a:gd name="connsiteY6791" fmla="*/ 177722 h 1458849"/>
              <a:gd name="connsiteX6792" fmla="*/ 4599566 w 5890422"/>
              <a:gd name="connsiteY6792" fmla="*/ 179222 h 1458849"/>
              <a:gd name="connsiteX6793" fmla="*/ 4583964 w 5890422"/>
              <a:gd name="connsiteY6793" fmla="*/ 180222 h 1458849"/>
              <a:gd name="connsiteX6794" fmla="*/ 4582164 w 5890422"/>
              <a:gd name="connsiteY6794" fmla="*/ 173621 h 1458849"/>
              <a:gd name="connsiteX6795" fmla="*/ 4598366 w 5890422"/>
              <a:gd name="connsiteY6795" fmla="*/ 172821 h 1458849"/>
              <a:gd name="connsiteX6796" fmla="*/ 4607466 w 5890422"/>
              <a:gd name="connsiteY6796" fmla="*/ 171721 h 1458849"/>
              <a:gd name="connsiteX6797" fmla="*/ 4612968 w 5890422"/>
              <a:gd name="connsiteY6797" fmla="*/ 169421 h 1458849"/>
              <a:gd name="connsiteX6798" fmla="*/ 4615668 w 5890422"/>
              <a:gd name="connsiteY6798" fmla="*/ 165020 h 1458849"/>
              <a:gd name="connsiteX6799" fmla="*/ 4616368 w 5890422"/>
              <a:gd name="connsiteY6799" fmla="*/ 157619 h 1458849"/>
              <a:gd name="connsiteX6800" fmla="*/ 4616368 w 5890422"/>
              <a:gd name="connsiteY6800" fmla="*/ 114614 h 1458849"/>
              <a:gd name="connsiteX6801" fmla="*/ 4528957 w 5890422"/>
              <a:gd name="connsiteY6801" fmla="*/ 114614 h 1458849"/>
              <a:gd name="connsiteX6802" fmla="*/ 4528957 w 5890422"/>
              <a:gd name="connsiteY6802" fmla="*/ 108213 h 1458849"/>
              <a:gd name="connsiteX6803" fmla="*/ 4616368 w 5890422"/>
              <a:gd name="connsiteY6803" fmla="*/ 108213 h 1458849"/>
              <a:gd name="connsiteX6804" fmla="*/ 1846003 w 5890422"/>
              <a:gd name="connsiteY6804" fmla="*/ 77009 h 1458849"/>
              <a:gd name="connsiteX6805" fmla="*/ 1909011 w 5890422"/>
              <a:gd name="connsiteY6805" fmla="*/ 77009 h 1458849"/>
              <a:gd name="connsiteX6806" fmla="*/ 1909011 w 5890422"/>
              <a:gd name="connsiteY6806" fmla="*/ 163620 h 1458849"/>
              <a:gd name="connsiteX6807" fmla="*/ 1908110 w 5890422"/>
              <a:gd name="connsiteY6807" fmla="*/ 171021 h 1458849"/>
              <a:gd name="connsiteX6808" fmla="*/ 1905210 w 5890422"/>
              <a:gd name="connsiteY6808" fmla="*/ 175622 h 1458849"/>
              <a:gd name="connsiteX6809" fmla="*/ 1899709 w 5890422"/>
              <a:gd name="connsiteY6809" fmla="*/ 178222 h 1458849"/>
              <a:gd name="connsiteX6810" fmla="*/ 1891208 w 5890422"/>
              <a:gd name="connsiteY6810" fmla="*/ 179422 h 1458849"/>
              <a:gd name="connsiteX6811" fmla="*/ 1880407 w 5890422"/>
              <a:gd name="connsiteY6811" fmla="*/ 180222 h 1458849"/>
              <a:gd name="connsiteX6812" fmla="*/ 1878807 w 5890422"/>
              <a:gd name="connsiteY6812" fmla="*/ 173821 h 1458849"/>
              <a:gd name="connsiteX6813" fmla="*/ 1890808 w 5890422"/>
              <a:gd name="connsiteY6813" fmla="*/ 172821 h 1458849"/>
              <a:gd name="connsiteX6814" fmla="*/ 1896809 w 5890422"/>
              <a:gd name="connsiteY6814" fmla="*/ 172021 h 1458849"/>
              <a:gd name="connsiteX6815" fmla="*/ 1900209 w 5890422"/>
              <a:gd name="connsiteY6815" fmla="*/ 170221 h 1458849"/>
              <a:gd name="connsiteX6816" fmla="*/ 1901810 w 5890422"/>
              <a:gd name="connsiteY6816" fmla="*/ 167021 h 1458849"/>
              <a:gd name="connsiteX6817" fmla="*/ 1902210 w 5890422"/>
              <a:gd name="connsiteY6817" fmla="*/ 161620 h 1458849"/>
              <a:gd name="connsiteX6818" fmla="*/ 1902210 w 5890422"/>
              <a:gd name="connsiteY6818" fmla="*/ 141617 h 1458849"/>
              <a:gd name="connsiteX6819" fmla="*/ 1852603 w 5890422"/>
              <a:gd name="connsiteY6819" fmla="*/ 141617 h 1458849"/>
              <a:gd name="connsiteX6820" fmla="*/ 1852603 w 5890422"/>
              <a:gd name="connsiteY6820" fmla="*/ 181422 h 1458849"/>
              <a:gd name="connsiteX6821" fmla="*/ 1846003 w 5890422"/>
              <a:gd name="connsiteY6821" fmla="*/ 181422 h 1458849"/>
              <a:gd name="connsiteX6822" fmla="*/ 1754391 w 5890422"/>
              <a:gd name="connsiteY6822" fmla="*/ 74609 h 1458849"/>
              <a:gd name="connsiteX6823" fmla="*/ 1760592 w 5890422"/>
              <a:gd name="connsiteY6823" fmla="*/ 75009 h 1458849"/>
              <a:gd name="connsiteX6824" fmla="*/ 1760592 w 5890422"/>
              <a:gd name="connsiteY6824" fmla="*/ 105413 h 1458849"/>
              <a:gd name="connsiteX6825" fmla="*/ 1758292 w 5890422"/>
              <a:gd name="connsiteY6825" fmla="*/ 132716 h 1458849"/>
              <a:gd name="connsiteX6826" fmla="*/ 1750091 w 5890422"/>
              <a:gd name="connsiteY6826" fmla="*/ 152719 h 1458849"/>
              <a:gd name="connsiteX6827" fmla="*/ 1734189 w 5890422"/>
              <a:gd name="connsiteY6827" fmla="*/ 168821 h 1458849"/>
              <a:gd name="connsiteX6828" fmla="*/ 1708785 w 5890422"/>
              <a:gd name="connsiteY6828" fmla="*/ 184223 h 1458849"/>
              <a:gd name="connsiteX6829" fmla="*/ 1705185 w 5890422"/>
              <a:gd name="connsiteY6829" fmla="*/ 178422 h 1458849"/>
              <a:gd name="connsiteX6830" fmla="*/ 1729888 w 5890422"/>
              <a:gd name="connsiteY6830" fmla="*/ 163720 h 1458849"/>
              <a:gd name="connsiteX6831" fmla="*/ 1744790 w 5890422"/>
              <a:gd name="connsiteY6831" fmla="*/ 148618 h 1458849"/>
              <a:gd name="connsiteX6832" fmla="*/ 1752191 w 5890422"/>
              <a:gd name="connsiteY6832" fmla="*/ 129916 h 1458849"/>
              <a:gd name="connsiteX6833" fmla="*/ 1754391 w 5890422"/>
              <a:gd name="connsiteY6833" fmla="*/ 104413 h 1458849"/>
              <a:gd name="connsiteX6834" fmla="*/ 2746563 w 5890422"/>
              <a:gd name="connsiteY6834" fmla="*/ 74409 h 1458849"/>
              <a:gd name="connsiteX6835" fmla="*/ 2754164 w 5890422"/>
              <a:gd name="connsiteY6835" fmla="*/ 83810 h 1458849"/>
              <a:gd name="connsiteX6836" fmla="*/ 2763065 w 5890422"/>
              <a:gd name="connsiteY6836" fmla="*/ 95412 h 1458849"/>
              <a:gd name="connsiteX6837" fmla="*/ 2771866 w 5890422"/>
              <a:gd name="connsiteY6837" fmla="*/ 107413 h 1458849"/>
              <a:gd name="connsiteX6838" fmla="*/ 2779167 w 5890422"/>
              <a:gd name="connsiteY6838" fmla="*/ 117814 h 1458849"/>
              <a:gd name="connsiteX6839" fmla="*/ 2773366 w 5890422"/>
              <a:gd name="connsiteY6839" fmla="*/ 122215 h 1458849"/>
              <a:gd name="connsiteX6840" fmla="*/ 2766265 w 5890422"/>
              <a:gd name="connsiteY6840" fmla="*/ 111413 h 1458849"/>
              <a:gd name="connsiteX6841" fmla="*/ 2757664 w 5890422"/>
              <a:gd name="connsiteY6841" fmla="*/ 99312 h 1458849"/>
              <a:gd name="connsiteX6842" fmla="*/ 2748863 w 5890422"/>
              <a:gd name="connsiteY6842" fmla="*/ 87711 h 1458849"/>
              <a:gd name="connsiteX6843" fmla="*/ 2741362 w 5890422"/>
              <a:gd name="connsiteY6843" fmla="*/ 78409 h 1458849"/>
              <a:gd name="connsiteX6844" fmla="*/ 5583736 w 5890422"/>
              <a:gd name="connsiteY6844" fmla="*/ 72209 h 1458849"/>
              <a:gd name="connsiteX6845" fmla="*/ 5577136 w 5890422"/>
              <a:gd name="connsiteY6845" fmla="*/ 90111 h 1458849"/>
              <a:gd name="connsiteX6846" fmla="*/ 5571134 w 5890422"/>
              <a:gd name="connsiteY6846" fmla="*/ 104413 h 1458849"/>
              <a:gd name="connsiteX6847" fmla="*/ 5614340 w 5890422"/>
              <a:gd name="connsiteY6847" fmla="*/ 104413 h 1458849"/>
              <a:gd name="connsiteX6848" fmla="*/ 5614340 w 5890422"/>
              <a:gd name="connsiteY6848" fmla="*/ 72209 h 1458849"/>
              <a:gd name="connsiteX6849" fmla="*/ 4889326 w 5890422"/>
              <a:gd name="connsiteY6849" fmla="*/ 71608 h 1458849"/>
              <a:gd name="connsiteX6850" fmla="*/ 5060747 w 5890422"/>
              <a:gd name="connsiteY6850" fmla="*/ 71608 h 1458849"/>
              <a:gd name="connsiteX6851" fmla="*/ 5060747 w 5890422"/>
              <a:gd name="connsiteY6851" fmla="*/ 78609 h 1458849"/>
              <a:gd name="connsiteX6852" fmla="*/ 4998339 w 5890422"/>
              <a:gd name="connsiteY6852" fmla="*/ 78609 h 1458849"/>
              <a:gd name="connsiteX6853" fmla="*/ 4998339 w 5890422"/>
              <a:gd name="connsiteY6853" fmla="*/ 150418 h 1458849"/>
              <a:gd name="connsiteX6854" fmla="*/ 4999139 w 5890422"/>
              <a:gd name="connsiteY6854" fmla="*/ 159019 h 1458849"/>
              <a:gd name="connsiteX6855" fmla="*/ 5001940 w 5890422"/>
              <a:gd name="connsiteY6855" fmla="*/ 164020 h 1458849"/>
              <a:gd name="connsiteX6856" fmla="*/ 5007240 w 5890422"/>
              <a:gd name="connsiteY6856" fmla="*/ 166620 h 1458849"/>
              <a:gd name="connsiteX6857" fmla="*/ 5015541 w 5890422"/>
              <a:gd name="connsiteY6857" fmla="*/ 167821 h 1458849"/>
              <a:gd name="connsiteX6858" fmla="*/ 5031544 w 5890422"/>
              <a:gd name="connsiteY6858" fmla="*/ 167821 h 1458849"/>
              <a:gd name="connsiteX6859" fmla="*/ 5041045 w 5890422"/>
              <a:gd name="connsiteY6859" fmla="*/ 166720 h 1458849"/>
              <a:gd name="connsiteX6860" fmla="*/ 5046945 w 5890422"/>
              <a:gd name="connsiteY6860" fmla="*/ 164220 h 1458849"/>
              <a:gd name="connsiteX6861" fmla="*/ 5050246 w 5890422"/>
              <a:gd name="connsiteY6861" fmla="*/ 159320 h 1458849"/>
              <a:gd name="connsiteX6862" fmla="*/ 5052146 w 5890422"/>
              <a:gd name="connsiteY6862" fmla="*/ 151018 h 1458849"/>
              <a:gd name="connsiteX6863" fmla="*/ 5052646 w 5890422"/>
              <a:gd name="connsiteY6863" fmla="*/ 145818 h 1458849"/>
              <a:gd name="connsiteX6864" fmla="*/ 5053246 w 5890422"/>
              <a:gd name="connsiteY6864" fmla="*/ 139717 h 1458849"/>
              <a:gd name="connsiteX6865" fmla="*/ 5053646 w 5890422"/>
              <a:gd name="connsiteY6865" fmla="*/ 133916 h 1458849"/>
              <a:gd name="connsiteX6866" fmla="*/ 5053746 w 5890422"/>
              <a:gd name="connsiteY6866" fmla="*/ 129616 h 1458849"/>
              <a:gd name="connsiteX6867" fmla="*/ 5060547 w 5890422"/>
              <a:gd name="connsiteY6867" fmla="*/ 132016 h 1458849"/>
              <a:gd name="connsiteX6868" fmla="*/ 5060347 w 5890422"/>
              <a:gd name="connsiteY6868" fmla="*/ 135317 h 1458849"/>
              <a:gd name="connsiteX6869" fmla="*/ 5059947 w 5890422"/>
              <a:gd name="connsiteY6869" fmla="*/ 141017 h 1458849"/>
              <a:gd name="connsiteX6870" fmla="*/ 5059346 w 5890422"/>
              <a:gd name="connsiteY6870" fmla="*/ 147518 h 1458849"/>
              <a:gd name="connsiteX6871" fmla="*/ 5058746 w 5890422"/>
              <a:gd name="connsiteY6871" fmla="*/ 153219 h 1458849"/>
              <a:gd name="connsiteX6872" fmla="*/ 5056546 w 5890422"/>
              <a:gd name="connsiteY6872" fmla="*/ 163820 h 1458849"/>
              <a:gd name="connsiteX6873" fmla="*/ 5052146 w 5890422"/>
              <a:gd name="connsiteY6873" fmla="*/ 170121 h 1458849"/>
              <a:gd name="connsiteX6874" fmla="*/ 5044445 w 5890422"/>
              <a:gd name="connsiteY6874" fmla="*/ 173421 h 1458849"/>
              <a:gd name="connsiteX6875" fmla="*/ 5032344 w 5890422"/>
              <a:gd name="connsiteY6875" fmla="*/ 175021 h 1458849"/>
              <a:gd name="connsiteX6876" fmla="*/ 5014141 w 5890422"/>
              <a:gd name="connsiteY6876" fmla="*/ 175021 h 1458849"/>
              <a:gd name="connsiteX6877" fmla="*/ 5003440 w 5890422"/>
              <a:gd name="connsiteY6877" fmla="*/ 173521 h 1458849"/>
              <a:gd name="connsiteX6878" fmla="*/ 4996439 w 5890422"/>
              <a:gd name="connsiteY6878" fmla="*/ 169821 h 1458849"/>
              <a:gd name="connsiteX6879" fmla="*/ 4992538 w 5890422"/>
              <a:gd name="connsiteY6879" fmla="*/ 162920 h 1458849"/>
              <a:gd name="connsiteX6880" fmla="*/ 4991338 w 5890422"/>
              <a:gd name="connsiteY6880" fmla="*/ 151619 h 1458849"/>
              <a:gd name="connsiteX6881" fmla="*/ 4991338 w 5890422"/>
              <a:gd name="connsiteY6881" fmla="*/ 78609 h 1458849"/>
              <a:gd name="connsiteX6882" fmla="*/ 4947333 w 5890422"/>
              <a:gd name="connsiteY6882" fmla="*/ 78609 h 1458849"/>
              <a:gd name="connsiteX6883" fmla="*/ 4947233 w 5890422"/>
              <a:gd name="connsiteY6883" fmla="*/ 85610 h 1458849"/>
              <a:gd name="connsiteX6884" fmla="*/ 4947133 w 5890422"/>
              <a:gd name="connsiteY6884" fmla="*/ 94112 h 1458849"/>
              <a:gd name="connsiteX6885" fmla="*/ 4947032 w 5890422"/>
              <a:gd name="connsiteY6885" fmla="*/ 102512 h 1458849"/>
              <a:gd name="connsiteX6886" fmla="*/ 4946732 w 5890422"/>
              <a:gd name="connsiteY6886" fmla="*/ 109213 h 1458849"/>
              <a:gd name="connsiteX6887" fmla="*/ 4943432 w 5890422"/>
              <a:gd name="connsiteY6887" fmla="*/ 130416 h 1458849"/>
              <a:gd name="connsiteX6888" fmla="*/ 4934131 w 5890422"/>
              <a:gd name="connsiteY6888" fmla="*/ 149218 h 1458849"/>
              <a:gd name="connsiteX6889" fmla="*/ 4917029 w 5890422"/>
              <a:gd name="connsiteY6889" fmla="*/ 166720 h 1458849"/>
              <a:gd name="connsiteX6890" fmla="*/ 4890326 w 5890422"/>
              <a:gd name="connsiteY6890" fmla="*/ 184023 h 1458849"/>
              <a:gd name="connsiteX6891" fmla="*/ 4886125 w 5890422"/>
              <a:gd name="connsiteY6891" fmla="*/ 177822 h 1458849"/>
              <a:gd name="connsiteX6892" fmla="*/ 4911728 w 5890422"/>
              <a:gd name="connsiteY6892" fmla="*/ 161820 h 1458849"/>
              <a:gd name="connsiteX6893" fmla="*/ 4927930 w 5890422"/>
              <a:gd name="connsiteY6893" fmla="*/ 145818 h 1458849"/>
              <a:gd name="connsiteX6894" fmla="*/ 4936532 w 5890422"/>
              <a:gd name="connsiteY6894" fmla="*/ 128716 h 1458849"/>
              <a:gd name="connsiteX6895" fmla="*/ 4939532 w 5890422"/>
              <a:gd name="connsiteY6895" fmla="*/ 109213 h 1458849"/>
              <a:gd name="connsiteX6896" fmla="*/ 4939832 w 5890422"/>
              <a:gd name="connsiteY6896" fmla="*/ 102512 h 1458849"/>
              <a:gd name="connsiteX6897" fmla="*/ 4939932 w 5890422"/>
              <a:gd name="connsiteY6897" fmla="*/ 94112 h 1458849"/>
              <a:gd name="connsiteX6898" fmla="*/ 4940032 w 5890422"/>
              <a:gd name="connsiteY6898" fmla="*/ 85610 h 1458849"/>
              <a:gd name="connsiteX6899" fmla="*/ 4940132 w 5890422"/>
              <a:gd name="connsiteY6899" fmla="*/ 78609 h 1458849"/>
              <a:gd name="connsiteX6900" fmla="*/ 4889326 w 5890422"/>
              <a:gd name="connsiteY6900" fmla="*/ 78609 h 1458849"/>
              <a:gd name="connsiteX6901" fmla="*/ 3670126 w 5890422"/>
              <a:gd name="connsiteY6901" fmla="*/ 71608 h 1458849"/>
              <a:gd name="connsiteX6902" fmla="*/ 3841547 w 5890422"/>
              <a:gd name="connsiteY6902" fmla="*/ 71608 h 1458849"/>
              <a:gd name="connsiteX6903" fmla="*/ 3841547 w 5890422"/>
              <a:gd name="connsiteY6903" fmla="*/ 78609 h 1458849"/>
              <a:gd name="connsiteX6904" fmla="*/ 3779139 w 5890422"/>
              <a:gd name="connsiteY6904" fmla="*/ 78609 h 1458849"/>
              <a:gd name="connsiteX6905" fmla="*/ 3779139 w 5890422"/>
              <a:gd name="connsiteY6905" fmla="*/ 150418 h 1458849"/>
              <a:gd name="connsiteX6906" fmla="*/ 3779940 w 5890422"/>
              <a:gd name="connsiteY6906" fmla="*/ 159019 h 1458849"/>
              <a:gd name="connsiteX6907" fmla="*/ 3782740 w 5890422"/>
              <a:gd name="connsiteY6907" fmla="*/ 164020 h 1458849"/>
              <a:gd name="connsiteX6908" fmla="*/ 3788040 w 5890422"/>
              <a:gd name="connsiteY6908" fmla="*/ 166620 h 1458849"/>
              <a:gd name="connsiteX6909" fmla="*/ 3796342 w 5890422"/>
              <a:gd name="connsiteY6909" fmla="*/ 167821 h 1458849"/>
              <a:gd name="connsiteX6910" fmla="*/ 3812343 w 5890422"/>
              <a:gd name="connsiteY6910" fmla="*/ 167821 h 1458849"/>
              <a:gd name="connsiteX6911" fmla="*/ 3821844 w 5890422"/>
              <a:gd name="connsiteY6911" fmla="*/ 166720 h 1458849"/>
              <a:gd name="connsiteX6912" fmla="*/ 3827745 w 5890422"/>
              <a:gd name="connsiteY6912" fmla="*/ 164220 h 1458849"/>
              <a:gd name="connsiteX6913" fmla="*/ 3831046 w 5890422"/>
              <a:gd name="connsiteY6913" fmla="*/ 159320 h 1458849"/>
              <a:gd name="connsiteX6914" fmla="*/ 3832946 w 5890422"/>
              <a:gd name="connsiteY6914" fmla="*/ 151018 h 1458849"/>
              <a:gd name="connsiteX6915" fmla="*/ 3833446 w 5890422"/>
              <a:gd name="connsiteY6915" fmla="*/ 145818 h 1458849"/>
              <a:gd name="connsiteX6916" fmla="*/ 3834046 w 5890422"/>
              <a:gd name="connsiteY6916" fmla="*/ 139717 h 1458849"/>
              <a:gd name="connsiteX6917" fmla="*/ 3834446 w 5890422"/>
              <a:gd name="connsiteY6917" fmla="*/ 133916 h 1458849"/>
              <a:gd name="connsiteX6918" fmla="*/ 3834546 w 5890422"/>
              <a:gd name="connsiteY6918" fmla="*/ 129616 h 1458849"/>
              <a:gd name="connsiteX6919" fmla="*/ 3841347 w 5890422"/>
              <a:gd name="connsiteY6919" fmla="*/ 132016 h 1458849"/>
              <a:gd name="connsiteX6920" fmla="*/ 3841147 w 5890422"/>
              <a:gd name="connsiteY6920" fmla="*/ 135317 h 1458849"/>
              <a:gd name="connsiteX6921" fmla="*/ 3840747 w 5890422"/>
              <a:gd name="connsiteY6921" fmla="*/ 141017 h 1458849"/>
              <a:gd name="connsiteX6922" fmla="*/ 3840147 w 5890422"/>
              <a:gd name="connsiteY6922" fmla="*/ 147518 h 1458849"/>
              <a:gd name="connsiteX6923" fmla="*/ 3839547 w 5890422"/>
              <a:gd name="connsiteY6923" fmla="*/ 153219 h 1458849"/>
              <a:gd name="connsiteX6924" fmla="*/ 3837346 w 5890422"/>
              <a:gd name="connsiteY6924" fmla="*/ 163820 h 1458849"/>
              <a:gd name="connsiteX6925" fmla="*/ 3832946 w 5890422"/>
              <a:gd name="connsiteY6925" fmla="*/ 170121 h 1458849"/>
              <a:gd name="connsiteX6926" fmla="*/ 3825245 w 5890422"/>
              <a:gd name="connsiteY6926" fmla="*/ 173421 h 1458849"/>
              <a:gd name="connsiteX6927" fmla="*/ 3813144 w 5890422"/>
              <a:gd name="connsiteY6927" fmla="*/ 175021 h 1458849"/>
              <a:gd name="connsiteX6928" fmla="*/ 3794941 w 5890422"/>
              <a:gd name="connsiteY6928" fmla="*/ 175021 h 1458849"/>
              <a:gd name="connsiteX6929" fmla="*/ 3784240 w 5890422"/>
              <a:gd name="connsiteY6929" fmla="*/ 173521 h 1458849"/>
              <a:gd name="connsiteX6930" fmla="*/ 3777239 w 5890422"/>
              <a:gd name="connsiteY6930" fmla="*/ 169821 h 1458849"/>
              <a:gd name="connsiteX6931" fmla="*/ 3773338 w 5890422"/>
              <a:gd name="connsiteY6931" fmla="*/ 162920 h 1458849"/>
              <a:gd name="connsiteX6932" fmla="*/ 3772138 w 5890422"/>
              <a:gd name="connsiteY6932" fmla="*/ 151619 h 1458849"/>
              <a:gd name="connsiteX6933" fmla="*/ 3772138 w 5890422"/>
              <a:gd name="connsiteY6933" fmla="*/ 78609 h 1458849"/>
              <a:gd name="connsiteX6934" fmla="*/ 3728133 w 5890422"/>
              <a:gd name="connsiteY6934" fmla="*/ 78609 h 1458849"/>
              <a:gd name="connsiteX6935" fmla="*/ 3728033 w 5890422"/>
              <a:gd name="connsiteY6935" fmla="*/ 85610 h 1458849"/>
              <a:gd name="connsiteX6936" fmla="*/ 3727933 w 5890422"/>
              <a:gd name="connsiteY6936" fmla="*/ 94112 h 1458849"/>
              <a:gd name="connsiteX6937" fmla="*/ 3727833 w 5890422"/>
              <a:gd name="connsiteY6937" fmla="*/ 102512 h 1458849"/>
              <a:gd name="connsiteX6938" fmla="*/ 3727533 w 5890422"/>
              <a:gd name="connsiteY6938" fmla="*/ 109213 h 1458849"/>
              <a:gd name="connsiteX6939" fmla="*/ 3724232 w 5890422"/>
              <a:gd name="connsiteY6939" fmla="*/ 130416 h 1458849"/>
              <a:gd name="connsiteX6940" fmla="*/ 3714931 w 5890422"/>
              <a:gd name="connsiteY6940" fmla="*/ 149218 h 1458849"/>
              <a:gd name="connsiteX6941" fmla="*/ 3697829 w 5890422"/>
              <a:gd name="connsiteY6941" fmla="*/ 166720 h 1458849"/>
              <a:gd name="connsiteX6942" fmla="*/ 3671126 w 5890422"/>
              <a:gd name="connsiteY6942" fmla="*/ 184023 h 1458849"/>
              <a:gd name="connsiteX6943" fmla="*/ 3666925 w 5890422"/>
              <a:gd name="connsiteY6943" fmla="*/ 177822 h 1458849"/>
              <a:gd name="connsiteX6944" fmla="*/ 3692528 w 5890422"/>
              <a:gd name="connsiteY6944" fmla="*/ 161820 h 1458849"/>
              <a:gd name="connsiteX6945" fmla="*/ 3708730 w 5890422"/>
              <a:gd name="connsiteY6945" fmla="*/ 145818 h 1458849"/>
              <a:gd name="connsiteX6946" fmla="*/ 3717332 w 5890422"/>
              <a:gd name="connsiteY6946" fmla="*/ 128716 h 1458849"/>
              <a:gd name="connsiteX6947" fmla="*/ 3720332 w 5890422"/>
              <a:gd name="connsiteY6947" fmla="*/ 109213 h 1458849"/>
              <a:gd name="connsiteX6948" fmla="*/ 3720632 w 5890422"/>
              <a:gd name="connsiteY6948" fmla="*/ 102512 h 1458849"/>
              <a:gd name="connsiteX6949" fmla="*/ 3720732 w 5890422"/>
              <a:gd name="connsiteY6949" fmla="*/ 94112 h 1458849"/>
              <a:gd name="connsiteX6950" fmla="*/ 3720832 w 5890422"/>
              <a:gd name="connsiteY6950" fmla="*/ 85610 h 1458849"/>
              <a:gd name="connsiteX6951" fmla="*/ 3720932 w 5890422"/>
              <a:gd name="connsiteY6951" fmla="*/ 78609 h 1458849"/>
              <a:gd name="connsiteX6952" fmla="*/ 3670126 w 5890422"/>
              <a:gd name="connsiteY6952" fmla="*/ 78609 h 1458849"/>
              <a:gd name="connsiteX6953" fmla="*/ 3060526 w 5890422"/>
              <a:gd name="connsiteY6953" fmla="*/ 71608 h 1458849"/>
              <a:gd name="connsiteX6954" fmla="*/ 3231947 w 5890422"/>
              <a:gd name="connsiteY6954" fmla="*/ 71608 h 1458849"/>
              <a:gd name="connsiteX6955" fmla="*/ 3231947 w 5890422"/>
              <a:gd name="connsiteY6955" fmla="*/ 78609 h 1458849"/>
              <a:gd name="connsiteX6956" fmla="*/ 3169539 w 5890422"/>
              <a:gd name="connsiteY6956" fmla="*/ 78609 h 1458849"/>
              <a:gd name="connsiteX6957" fmla="*/ 3169539 w 5890422"/>
              <a:gd name="connsiteY6957" fmla="*/ 150418 h 1458849"/>
              <a:gd name="connsiteX6958" fmla="*/ 3170339 w 5890422"/>
              <a:gd name="connsiteY6958" fmla="*/ 159019 h 1458849"/>
              <a:gd name="connsiteX6959" fmla="*/ 3173140 w 5890422"/>
              <a:gd name="connsiteY6959" fmla="*/ 164020 h 1458849"/>
              <a:gd name="connsiteX6960" fmla="*/ 3178440 w 5890422"/>
              <a:gd name="connsiteY6960" fmla="*/ 166620 h 1458849"/>
              <a:gd name="connsiteX6961" fmla="*/ 3186742 w 5890422"/>
              <a:gd name="connsiteY6961" fmla="*/ 167821 h 1458849"/>
              <a:gd name="connsiteX6962" fmla="*/ 3202743 w 5890422"/>
              <a:gd name="connsiteY6962" fmla="*/ 167821 h 1458849"/>
              <a:gd name="connsiteX6963" fmla="*/ 3212244 w 5890422"/>
              <a:gd name="connsiteY6963" fmla="*/ 166720 h 1458849"/>
              <a:gd name="connsiteX6964" fmla="*/ 3218145 w 5890422"/>
              <a:gd name="connsiteY6964" fmla="*/ 164220 h 1458849"/>
              <a:gd name="connsiteX6965" fmla="*/ 3221446 w 5890422"/>
              <a:gd name="connsiteY6965" fmla="*/ 159320 h 1458849"/>
              <a:gd name="connsiteX6966" fmla="*/ 3223346 w 5890422"/>
              <a:gd name="connsiteY6966" fmla="*/ 151018 h 1458849"/>
              <a:gd name="connsiteX6967" fmla="*/ 3223846 w 5890422"/>
              <a:gd name="connsiteY6967" fmla="*/ 145818 h 1458849"/>
              <a:gd name="connsiteX6968" fmla="*/ 3224446 w 5890422"/>
              <a:gd name="connsiteY6968" fmla="*/ 139717 h 1458849"/>
              <a:gd name="connsiteX6969" fmla="*/ 3224846 w 5890422"/>
              <a:gd name="connsiteY6969" fmla="*/ 133916 h 1458849"/>
              <a:gd name="connsiteX6970" fmla="*/ 3224946 w 5890422"/>
              <a:gd name="connsiteY6970" fmla="*/ 129616 h 1458849"/>
              <a:gd name="connsiteX6971" fmla="*/ 3231747 w 5890422"/>
              <a:gd name="connsiteY6971" fmla="*/ 132016 h 1458849"/>
              <a:gd name="connsiteX6972" fmla="*/ 3231547 w 5890422"/>
              <a:gd name="connsiteY6972" fmla="*/ 135317 h 1458849"/>
              <a:gd name="connsiteX6973" fmla="*/ 3231147 w 5890422"/>
              <a:gd name="connsiteY6973" fmla="*/ 141017 h 1458849"/>
              <a:gd name="connsiteX6974" fmla="*/ 3230547 w 5890422"/>
              <a:gd name="connsiteY6974" fmla="*/ 147518 h 1458849"/>
              <a:gd name="connsiteX6975" fmla="*/ 3229946 w 5890422"/>
              <a:gd name="connsiteY6975" fmla="*/ 153219 h 1458849"/>
              <a:gd name="connsiteX6976" fmla="*/ 3227746 w 5890422"/>
              <a:gd name="connsiteY6976" fmla="*/ 163820 h 1458849"/>
              <a:gd name="connsiteX6977" fmla="*/ 3223346 w 5890422"/>
              <a:gd name="connsiteY6977" fmla="*/ 170121 h 1458849"/>
              <a:gd name="connsiteX6978" fmla="*/ 3215645 w 5890422"/>
              <a:gd name="connsiteY6978" fmla="*/ 173421 h 1458849"/>
              <a:gd name="connsiteX6979" fmla="*/ 3203543 w 5890422"/>
              <a:gd name="connsiteY6979" fmla="*/ 175021 h 1458849"/>
              <a:gd name="connsiteX6980" fmla="*/ 3185341 w 5890422"/>
              <a:gd name="connsiteY6980" fmla="*/ 175021 h 1458849"/>
              <a:gd name="connsiteX6981" fmla="*/ 3174640 w 5890422"/>
              <a:gd name="connsiteY6981" fmla="*/ 173521 h 1458849"/>
              <a:gd name="connsiteX6982" fmla="*/ 3167639 w 5890422"/>
              <a:gd name="connsiteY6982" fmla="*/ 169821 h 1458849"/>
              <a:gd name="connsiteX6983" fmla="*/ 3163738 w 5890422"/>
              <a:gd name="connsiteY6983" fmla="*/ 162920 h 1458849"/>
              <a:gd name="connsiteX6984" fmla="*/ 3162538 w 5890422"/>
              <a:gd name="connsiteY6984" fmla="*/ 151619 h 1458849"/>
              <a:gd name="connsiteX6985" fmla="*/ 3162538 w 5890422"/>
              <a:gd name="connsiteY6985" fmla="*/ 78609 h 1458849"/>
              <a:gd name="connsiteX6986" fmla="*/ 3118533 w 5890422"/>
              <a:gd name="connsiteY6986" fmla="*/ 78609 h 1458849"/>
              <a:gd name="connsiteX6987" fmla="*/ 3118433 w 5890422"/>
              <a:gd name="connsiteY6987" fmla="*/ 85610 h 1458849"/>
              <a:gd name="connsiteX6988" fmla="*/ 3118333 w 5890422"/>
              <a:gd name="connsiteY6988" fmla="*/ 94112 h 1458849"/>
              <a:gd name="connsiteX6989" fmla="*/ 3118233 w 5890422"/>
              <a:gd name="connsiteY6989" fmla="*/ 102512 h 1458849"/>
              <a:gd name="connsiteX6990" fmla="*/ 3117933 w 5890422"/>
              <a:gd name="connsiteY6990" fmla="*/ 109213 h 1458849"/>
              <a:gd name="connsiteX6991" fmla="*/ 3114632 w 5890422"/>
              <a:gd name="connsiteY6991" fmla="*/ 130416 h 1458849"/>
              <a:gd name="connsiteX6992" fmla="*/ 3105331 w 5890422"/>
              <a:gd name="connsiteY6992" fmla="*/ 149218 h 1458849"/>
              <a:gd name="connsiteX6993" fmla="*/ 3088229 w 5890422"/>
              <a:gd name="connsiteY6993" fmla="*/ 166720 h 1458849"/>
              <a:gd name="connsiteX6994" fmla="*/ 3061526 w 5890422"/>
              <a:gd name="connsiteY6994" fmla="*/ 184023 h 1458849"/>
              <a:gd name="connsiteX6995" fmla="*/ 3057325 w 5890422"/>
              <a:gd name="connsiteY6995" fmla="*/ 177822 h 1458849"/>
              <a:gd name="connsiteX6996" fmla="*/ 3082928 w 5890422"/>
              <a:gd name="connsiteY6996" fmla="*/ 161820 h 1458849"/>
              <a:gd name="connsiteX6997" fmla="*/ 3099130 w 5890422"/>
              <a:gd name="connsiteY6997" fmla="*/ 145818 h 1458849"/>
              <a:gd name="connsiteX6998" fmla="*/ 3107732 w 5890422"/>
              <a:gd name="connsiteY6998" fmla="*/ 128716 h 1458849"/>
              <a:gd name="connsiteX6999" fmla="*/ 3110732 w 5890422"/>
              <a:gd name="connsiteY6999" fmla="*/ 109213 h 1458849"/>
              <a:gd name="connsiteX7000" fmla="*/ 3111032 w 5890422"/>
              <a:gd name="connsiteY7000" fmla="*/ 102512 h 1458849"/>
              <a:gd name="connsiteX7001" fmla="*/ 3111132 w 5890422"/>
              <a:gd name="connsiteY7001" fmla="*/ 94112 h 1458849"/>
              <a:gd name="connsiteX7002" fmla="*/ 3111232 w 5890422"/>
              <a:gd name="connsiteY7002" fmla="*/ 85610 h 1458849"/>
              <a:gd name="connsiteX7003" fmla="*/ 3111332 w 5890422"/>
              <a:gd name="connsiteY7003" fmla="*/ 78609 h 1458849"/>
              <a:gd name="connsiteX7004" fmla="*/ 3060526 w 5890422"/>
              <a:gd name="connsiteY7004" fmla="*/ 78609 h 1458849"/>
              <a:gd name="connsiteX7005" fmla="*/ 2264179 w 5890422"/>
              <a:gd name="connsiteY7005" fmla="*/ 71209 h 1458849"/>
              <a:gd name="connsiteX7006" fmla="*/ 2264179 w 5890422"/>
              <a:gd name="connsiteY7006" fmla="*/ 119015 h 1458849"/>
              <a:gd name="connsiteX7007" fmla="*/ 2377793 w 5890422"/>
              <a:gd name="connsiteY7007" fmla="*/ 119015 h 1458849"/>
              <a:gd name="connsiteX7008" fmla="*/ 2377793 w 5890422"/>
              <a:gd name="connsiteY7008" fmla="*/ 71209 h 1458849"/>
              <a:gd name="connsiteX7009" fmla="*/ 2028225 w 5890422"/>
              <a:gd name="connsiteY7009" fmla="*/ 71209 h 1458849"/>
              <a:gd name="connsiteX7010" fmla="*/ 2206048 w 5890422"/>
              <a:gd name="connsiteY7010" fmla="*/ 71209 h 1458849"/>
              <a:gd name="connsiteX7011" fmla="*/ 2206048 w 5890422"/>
              <a:gd name="connsiteY7011" fmla="*/ 76609 h 1458849"/>
              <a:gd name="connsiteX7012" fmla="*/ 2028225 w 5890422"/>
              <a:gd name="connsiteY7012" fmla="*/ 76609 h 1458849"/>
              <a:gd name="connsiteX7013" fmla="*/ 855431 w 5890422"/>
              <a:gd name="connsiteY7013" fmla="*/ 69208 h 1458849"/>
              <a:gd name="connsiteX7014" fmla="*/ 934841 w 5890422"/>
              <a:gd name="connsiteY7014" fmla="*/ 69208 h 1458849"/>
              <a:gd name="connsiteX7015" fmla="*/ 934841 w 5890422"/>
              <a:gd name="connsiteY7015" fmla="*/ 75809 h 1458849"/>
              <a:gd name="connsiteX7016" fmla="*/ 901237 w 5890422"/>
              <a:gd name="connsiteY7016" fmla="*/ 106813 h 1458849"/>
              <a:gd name="connsiteX7017" fmla="*/ 901237 w 5890422"/>
              <a:gd name="connsiteY7017" fmla="*/ 127415 h 1458849"/>
              <a:gd name="connsiteX7018" fmla="*/ 982647 w 5890422"/>
              <a:gd name="connsiteY7018" fmla="*/ 127415 h 1458849"/>
              <a:gd name="connsiteX7019" fmla="*/ 982647 w 5890422"/>
              <a:gd name="connsiteY7019" fmla="*/ 134016 h 1458849"/>
              <a:gd name="connsiteX7020" fmla="*/ 901237 w 5890422"/>
              <a:gd name="connsiteY7020" fmla="*/ 134016 h 1458849"/>
              <a:gd name="connsiteX7021" fmla="*/ 901237 w 5890422"/>
              <a:gd name="connsiteY7021" fmla="*/ 158620 h 1458849"/>
              <a:gd name="connsiteX7022" fmla="*/ 900237 w 5890422"/>
              <a:gd name="connsiteY7022" fmla="*/ 168521 h 1458849"/>
              <a:gd name="connsiteX7023" fmla="*/ 896536 w 5890422"/>
              <a:gd name="connsiteY7023" fmla="*/ 174621 h 1458849"/>
              <a:gd name="connsiteX7024" fmla="*/ 889335 w 5890422"/>
              <a:gd name="connsiteY7024" fmla="*/ 177822 h 1458849"/>
              <a:gd name="connsiteX7025" fmla="*/ 878034 w 5890422"/>
              <a:gd name="connsiteY7025" fmla="*/ 179222 h 1458849"/>
              <a:gd name="connsiteX7026" fmla="*/ 860432 w 5890422"/>
              <a:gd name="connsiteY7026" fmla="*/ 180222 h 1458849"/>
              <a:gd name="connsiteX7027" fmla="*/ 858432 w 5890422"/>
              <a:gd name="connsiteY7027" fmla="*/ 173421 h 1458849"/>
              <a:gd name="connsiteX7028" fmla="*/ 876834 w 5890422"/>
              <a:gd name="connsiteY7028" fmla="*/ 172621 h 1458849"/>
              <a:gd name="connsiteX7029" fmla="*/ 885635 w 5890422"/>
              <a:gd name="connsiteY7029" fmla="*/ 171721 h 1458849"/>
              <a:gd name="connsiteX7030" fmla="*/ 890936 w 5890422"/>
              <a:gd name="connsiteY7030" fmla="*/ 169321 h 1458849"/>
              <a:gd name="connsiteX7031" fmla="*/ 893536 w 5890422"/>
              <a:gd name="connsiteY7031" fmla="*/ 164820 h 1458849"/>
              <a:gd name="connsiteX7032" fmla="*/ 894236 w 5890422"/>
              <a:gd name="connsiteY7032" fmla="*/ 157419 h 1458849"/>
              <a:gd name="connsiteX7033" fmla="*/ 894236 w 5890422"/>
              <a:gd name="connsiteY7033" fmla="*/ 134016 h 1458849"/>
              <a:gd name="connsiteX7034" fmla="*/ 813626 w 5890422"/>
              <a:gd name="connsiteY7034" fmla="*/ 134016 h 1458849"/>
              <a:gd name="connsiteX7035" fmla="*/ 813626 w 5890422"/>
              <a:gd name="connsiteY7035" fmla="*/ 127415 h 1458849"/>
              <a:gd name="connsiteX7036" fmla="*/ 894236 w 5890422"/>
              <a:gd name="connsiteY7036" fmla="*/ 127415 h 1458849"/>
              <a:gd name="connsiteX7037" fmla="*/ 894236 w 5890422"/>
              <a:gd name="connsiteY7037" fmla="*/ 104613 h 1458849"/>
              <a:gd name="connsiteX7038" fmla="*/ 925640 w 5890422"/>
              <a:gd name="connsiteY7038" fmla="*/ 75809 h 1458849"/>
              <a:gd name="connsiteX7039" fmla="*/ 855431 w 5890422"/>
              <a:gd name="connsiteY7039" fmla="*/ 75809 h 1458849"/>
              <a:gd name="connsiteX7040" fmla="*/ 4691901 w 5890422"/>
              <a:gd name="connsiteY7040" fmla="*/ 57207 h 1458849"/>
              <a:gd name="connsiteX7041" fmla="*/ 4699802 w 5890422"/>
              <a:gd name="connsiteY7041" fmla="*/ 63407 h 1458849"/>
              <a:gd name="connsiteX7042" fmla="*/ 4709603 w 5890422"/>
              <a:gd name="connsiteY7042" fmla="*/ 71608 h 1458849"/>
              <a:gd name="connsiteX7043" fmla="*/ 4719604 w 5890422"/>
              <a:gd name="connsiteY7043" fmla="*/ 80310 h 1458849"/>
              <a:gd name="connsiteX7044" fmla="*/ 4727906 w 5890422"/>
              <a:gd name="connsiteY7044" fmla="*/ 87811 h 1458849"/>
              <a:gd name="connsiteX7045" fmla="*/ 4723905 w 5890422"/>
              <a:gd name="connsiteY7045" fmla="*/ 93411 h 1458849"/>
              <a:gd name="connsiteX7046" fmla="*/ 4715604 w 5890422"/>
              <a:gd name="connsiteY7046" fmla="*/ 85610 h 1458849"/>
              <a:gd name="connsiteX7047" fmla="*/ 4705702 w 5890422"/>
              <a:gd name="connsiteY7047" fmla="*/ 76909 h 1458849"/>
              <a:gd name="connsiteX7048" fmla="*/ 4696002 w 5890422"/>
              <a:gd name="connsiteY7048" fmla="*/ 68808 h 1458849"/>
              <a:gd name="connsiteX7049" fmla="*/ 4688100 w 5890422"/>
              <a:gd name="connsiteY7049" fmla="*/ 62608 h 1458849"/>
              <a:gd name="connsiteX7050" fmla="*/ 2853576 w 5890422"/>
              <a:gd name="connsiteY7050" fmla="*/ 57207 h 1458849"/>
              <a:gd name="connsiteX7051" fmla="*/ 2861477 w 5890422"/>
              <a:gd name="connsiteY7051" fmla="*/ 63407 h 1458849"/>
              <a:gd name="connsiteX7052" fmla="*/ 2871278 w 5890422"/>
              <a:gd name="connsiteY7052" fmla="*/ 71608 h 1458849"/>
              <a:gd name="connsiteX7053" fmla="*/ 2881280 w 5890422"/>
              <a:gd name="connsiteY7053" fmla="*/ 80310 h 1458849"/>
              <a:gd name="connsiteX7054" fmla="*/ 2889581 w 5890422"/>
              <a:gd name="connsiteY7054" fmla="*/ 87811 h 1458849"/>
              <a:gd name="connsiteX7055" fmla="*/ 2885580 w 5890422"/>
              <a:gd name="connsiteY7055" fmla="*/ 93411 h 1458849"/>
              <a:gd name="connsiteX7056" fmla="*/ 2877279 w 5890422"/>
              <a:gd name="connsiteY7056" fmla="*/ 85610 h 1458849"/>
              <a:gd name="connsiteX7057" fmla="*/ 2867378 w 5890422"/>
              <a:gd name="connsiteY7057" fmla="*/ 76909 h 1458849"/>
              <a:gd name="connsiteX7058" fmla="*/ 2857677 w 5890422"/>
              <a:gd name="connsiteY7058" fmla="*/ 68808 h 1458849"/>
              <a:gd name="connsiteX7059" fmla="*/ 2849776 w 5890422"/>
              <a:gd name="connsiteY7059" fmla="*/ 62608 h 1458849"/>
              <a:gd name="connsiteX7060" fmla="*/ 644006 w 5890422"/>
              <a:gd name="connsiteY7060" fmla="*/ 57007 h 1458849"/>
              <a:gd name="connsiteX7061" fmla="*/ 762820 w 5890422"/>
              <a:gd name="connsiteY7061" fmla="*/ 57007 h 1458849"/>
              <a:gd name="connsiteX7062" fmla="*/ 762820 w 5890422"/>
              <a:gd name="connsiteY7062" fmla="*/ 63808 h 1458849"/>
              <a:gd name="connsiteX7063" fmla="*/ 644006 w 5890422"/>
              <a:gd name="connsiteY7063" fmla="*/ 63808 h 1458849"/>
              <a:gd name="connsiteX7064" fmla="*/ 4750908 w 5890422"/>
              <a:gd name="connsiteY7064" fmla="*/ 54207 h 1458849"/>
              <a:gd name="connsiteX7065" fmla="*/ 4750908 w 5890422"/>
              <a:gd name="connsiteY7065" fmla="*/ 79209 h 1458849"/>
              <a:gd name="connsiteX7066" fmla="*/ 4837119 w 5890422"/>
              <a:gd name="connsiteY7066" fmla="*/ 79209 h 1458849"/>
              <a:gd name="connsiteX7067" fmla="*/ 4837119 w 5890422"/>
              <a:gd name="connsiteY7067" fmla="*/ 54207 h 1458849"/>
              <a:gd name="connsiteX7068" fmla="*/ 2912584 w 5890422"/>
              <a:gd name="connsiteY7068" fmla="*/ 54207 h 1458849"/>
              <a:gd name="connsiteX7069" fmla="*/ 2912584 w 5890422"/>
              <a:gd name="connsiteY7069" fmla="*/ 79209 h 1458849"/>
              <a:gd name="connsiteX7070" fmla="*/ 2998794 w 5890422"/>
              <a:gd name="connsiteY7070" fmla="*/ 79209 h 1458849"/>
              <a:gd name="connsiteX7071" fmla="*/ 2998794 w 5890422"/>
              <a:gd name="connsiteY7071" fmla="*/ 54207 h 1458849"/>
              <a:gd name="connsiteX7072" fmla="*/ 1676581 w 5890422"/>
              <a:gd name="connsiteY7072" fmla="*/ 54007 h 1458849"/>
              <a:gd name="connsiteX7073" fmla="*/ 1676581 w 5890422"/>
              <a:gd name="connsiteY7073" fmla="*/ 79009 h 1458849"/>
              <a:gd name="connsiteX7074" fmla="*/ 1700584 w 5890422"/>
              <a:gd name="connsiteY7074" fmla="*/ 79009 h 1458849"/>
              <a:gd name="connsiteX7075" fmla="*/ 1700584 w 5890422"/>
              <a:gd name="connsiteY7075" fmla="*/ 54007 h 1458849"/>
              <a:gd name="connsiteX7076" fmla="*/ 1646778 w 5890422"/>
              <a:gd name="connsiteY7076" fmla="*/ 54007 h 1458849"/>
              <a:gd name="connsiteX7077" fmla="*/ 1646778 w 5890422"/>
              <a:gd name="connsiteY7077" fmla="*/ 79009 h 1458849"/>
              <a:gd name="connsiteX7078" fmla="*/ 1670581 w 5890422"/>
              <a:gd name="connsiteY7078" fmla="*/ 79009 h 1458849"/>
              <a:gd name="connsiteX7079" fmla="*/ 1670581 w 5890422"/>
              <a:gd name="connsiteY7079" fmla="*/ 54007 h 1458849"/>
              <a:gd name="connsiteX7080" fmla="*/ 3895554 w 5890422"/>
              <a:gd name="connsiteY7080" fmla="*/ 52606 h 1458849"/>
              <a:gd name="connsiteX7081" fmla="*/ 3890153 w 5890422"/>
              <a:gd name="connsiteY7081" fmla="*/ 87010 h 1458849"/>
              <a:gd name="connsiteX7082" fmla="*/ 3883752 w 5890422"/>
              <a:gd name="connsiteY7082" fmla="*/ 116614 h 1458849"/>
              <a:gd name="connsiteX7083" fmla="*/ 3893754 w 5890422"/>
              <a:gd name="connsiteY7083" fmla="*/ 124715 h 1458849"/>
              <a:gd name="connsiteX7084" fmla="*/ 3905955 w 5890422"/>
              <a:gd name="connsiteY7084" fmla="*/ 134816 h 1458849"/>
              <a:gd name="connsiteX7085" fmla="*/ 3912556 w 5890422"/>
              <a:gd name="connsiteY7085" fmla="*/ 119314 h 1458849"/>
              <a:gd name="connsiteX7086" fmla="*/ 3917456 w 5890422"/>
              <a:gd name="connsiteY7086" fmla="*/ 101112 h 1458849"/>
              <a:gd name="connsiteX7087" fmla="*/ 3921257 w 5890422"/>
              <a:gd name="connsiteY7087" fmla="*/ 79309 h 1458849"/>
              <a:gd name="connsiteX7088" fmla="*/ 3924358 w 5890422"/>
              <a:gd name="connsiteY7088" fmla="*/ 52606 h 1458849"/>
              <a:gd name="connsiteX7089" fmla="*/ 4386739 w 5890422"/>
              <a:gd name="connsiteY7089" fmla="*/ 52206 h 1458849"/>
              <a:gd name="connsiteX7090" fmla="*/ 4386739 w 5890422"/>
              <a:gd name="connsiteY7090" fmla="*/ 58007 h 1458849"/>
              <a:gd name="connsiteX7091" fmla="*/ 4387239 w 5890422"/>
              <a:gd name="connsiteY7091" fmla="*/ 64508 h 1458849"/>
              <a:gd name="connsiteX7092" fmla="*/ 4389139 w 5890422"/>
              <a:gd name="connsiteY7092" fmla="*/ 68508 h 1458849"/>
              <a:gd name="connsiteX7093" fmla="*/ 4393140 w 5890422"/>
              <a:gd name="connsiteY7093" fmla="*/ 70509 h 1458849"/>
              <a:gd name="connsiteX7094" fmla="*/ 4399740 w 5890422"/>
              <a:gd name="connsiteY7094" fmla="*/ 71009 h 1458849"/>
              <a:gd name="connsiteX7095" fmla="*/ 4425744 w 5890422"/>
              <a:gd name="connsiteY7095" fmla="*/ 71009 h 1458849"/>
              <a:gd name="connsiteX7096" fmla="*/ 4425744 w 5890422"/>
              <a:gd name="connsiteY7096" fmla="*/ 52206 h 1458849"/>
              <a:gd name="connsiteX7097" fmla="*/ 4305329 w 5890422"/>
              <a:gd name="connsiteY7097" fmla="*/ 52206 h 1458849"/>
              <a:gd name="connsiteX7098" fmla="*/ 4305329 w 5890422"/>
              <a:gd name="connsiteY7098" fmla="*/ 90211 h 1458849"/>
              <a:gd name="connsiteX7099" fmla="*/ 4425744 w 5890422"/>
              <a:gd name="connsiteY7099" fmla="*/ 90211 h 1458849"/>
              <a:gd name="connsiteX7100" fmla="*/ 4425744 w 5890422"/>
              <a:gd name="connsiteY7100" fmla="*/ 76209 h 1458849"/>
              <a:gd name="connsiteX7101" fmla="*/ 4397740 w 5890422"/>
              <a:gd name="connsiteY7101" fmla="*/ 76209 h 1458849"/>
              <a:gd name="connsiteX7102" fmla="*/ 4384438 w 5890422"/>
              <a:gd name="connsiteY7102" fmla="*/ 72709 h 1458849"/>
              <a:gd name="connsiteX7103" fmla="*/ 4380538 w 5890422"/>
              <a:gd name="connsiteY7103" fmla="*/ 59207 h 1458849"/>
              <a:gd name="connsiteX7104" fmla="*/ 4380538 w 5890422"/>
              <a:gd name="connsiteY7104" fmla="*/ 52206 h 1458849"/>
              <a:gd name="connsiteX7105" fmla="*/ 4348534 w 5890422"/>
              <a:gd name="connsiteY7105" fmla="*/ 52206 h 1458849"/>
              <a:gd name="connsiteX7106" fmla="*/ 4346434 w 5890422"/>
              <a:gd name="connsiteY7106" fmla="*/ 63407 h 1458849"/>
              <a:gd name="connsiteX7107" fmla="*/ 4340833 w 5890422"/>
              <a:gd name="connsiteY7107" fmla="*/ 71909 h 1458849"/>
              <a:gd name="connsiteX7108" fmla="*/ 4330532 w 5890422"/>
              <a:gd name="connsiteY7108" fmla="*/ 78710 h 1458849"/>
              <a:gd name="connsiteX7109" fmla="*/ 4314730 w 5890422"/>
              <a:gd name="connsiteY7109" fmla="*/ 84410 h 1458849"/>
              <a:gd name="connsiteX7110" fmla="*/ 4312130 w 5890422"/>
              <a:gd name="connsiteY7110" fmla="*/ 79209 h 1458849"/>
              <a:gd name="connsiteX7111" fmla="*/ 4326232 w 5890422"/>
              <a:gd name="connsiteY7111" fmla="*/ 74609 h 1458849"/>
              <a:gd name="connsiteX7112" fmla="*/ 4335432 w 5890422"/>
              <a:gd name="connsiteY7112" fmla="*/ 69008 h 1458849"/>
              <a:gd name="connsiteX7113" fmla="*/ 4340534 w 5890422"/>
              <a:gd name="connsiteY7113" fmla="*/ 61807 h 1458849"/>
              <a:gd name="connsiteX7114" fmla="*/ 4342534 w 5890422"/>
              <a:gd name="connsiteY7114" fmla="*/ 52206 h 1458849"/>
              <a:gd name="connsiteX7115" fmla="*/ 5373110 w 5890422"/>
              <a:gd name="connsiteY7115" fmla="*/ 51006 h 1458849"/>
              <a:gd name="connsiteX7116" fmla="*/ 5373110 w 5890422"/>
              <a:gd name="connsiteY7116" fmla="*/ 74409 h 1458849"/>
              <a:gd name="connsiteX7117" fmla="*/ 5441518 w 5890422"/>
              <a:gd name="connsiteY7117" fmla="*/ 74409 h 1458849"/>
              <a:gd name="connsiteX7118" fmla="*/ 5441518 w 5890422"/>
              <a:gd name="connsiteY7118" fmla="*/ 51006 h 1458849"/>
              <a:gd name="connsiteX7119" fmla="*/ 2666553 w 5890422"/>
              <a:gd name="connsiteY7119" fmla="*/ 46205 h 1458849"/>
              <a:gd name="connsiteX7120" fmla="*/ 2666553 w 5890422"/>
              <a:gd name="connsiteY7120" fmla="*/ 100412 h 1458849"/>
              <a:gd name="connsiteX7121" fmla="*/ 2715359 w 5890422"/>
              <a:gd name="connsiteY7121" fmla="*/ 100412 h 1458849"/>
              <a:gd name="connsiteX7122" fmla="*/ 2715359 w 5890422"/>
              <a:gd name="connsiteY7122" fmla="*/ 46205 h 1458849"/>
              <a:gd name="connsiteX7123" fmla="*/ 5554932 w 5890422"/>
              <a:gd name="connsiteY7123" fmla="*/ 41805 h 1458849"/>
              <a:gd name="connsiteX7124" fmla="*/ 5560334 w 5890422"/>
              <a:gd name="connsiteY7124" fmla="*/ 45005 h 1458849"/>
              <a:gd name="connsiteX7125" fmla="*/ 5555632 w 5890422"/>
              <a:gd name="connsiteY7125" fmla="*/ 54007 h 1458849"/>
              <a:gd name="connsiteX7126" fmla="*/ 5549932 w 5890422"/>
              <a:gd name="connsiteY7126" fmla="*/ 64208 h 1458849"/>
              <a:gd name="connsiteX7127" fmla="*/ 5543831 w 5890422"/>
              <a:gd name="connsiteY7127" fmla="*/ 74209 h 1458849"/>
              <a:gd name="connsiteX7128" fmla="*/ 5538330 w 5890422"/>
              <a:gd name="connsiteY7128" fmla="*/ 82610 h 1458849"/>
              <a:gd name="connsiteX7129" fmla="*/ 5532930 w 5890422"/>
              <a:gd name="connsiteY7129" fmla="*/ 79209 h 1458849"/>
              <a:gd name="connsiteX7130" fmla="*/ 5538630 w 5890422"/>
              <a:gd name="connsiteY7130" fmla="*/ 70908 h 1458849"/>
              <a:gd name="connsiteX7131" fmla="*/ 5544732 w 5890422"/>
              <a:gd name="connsiteY7131" fmla="*/ 60807 h 1458849"/>
              <a:gd name="connsiteX7132" fmla="*/ 5550432 w 5890422"/>
              <a:gd name="connsiteY7132" fmla="*/ 50606 h 1458849"/>
              <a:gd name="connsiteX7133" fmla="*/ 5554932 w 5890422"/>
              <a:gd name="connsiteY7133" fmla="*/ 41805 h 1458849"/>
              <a:gd name="connsiteX7134" fmla="*/ 5503126 w 5890422"/>
              <a:gd name="connsiteY7134" fmla="*/ 38004 h 1458849"/>
              <a:gd name="connsiteX7135" fmla="*/ 5506627 w 5890422"/>
              <a:gd name="connsiteY7135" fmla="*/ 49806 h 1458849"/>
              <a:gd name="connsiteX7136" fmla="*/ 5510227 w 5890422"/>
              <a:gd name="connsiteY7136" fmla="*/ 63908 h 1458849"/>
              <a:gd name="connsiteX7137" fmla="*/ 5513328 w 5890422"/>
              <a:gd name="connsiteY7137" fmla="*/ 78209 h 1458849"/>
              <a:gd name="connsiteX7138" fmla="*/ 5515728 w 5890422"/>
              <a:gd name="connsiteY7138" fmla="*/ 90411 h 1458849"/>
              <a:gd name="connsiteX7139" fmla="*/ 5509527 w 5890422"/>
              <a:gd name="connsiteY7139" fmla="*/ 92011 h 1458849"/>
              <a:gd name="connsiteX7140" fmla="*/ 5507127 w 5890422"/>
              <a:gd name="connsiteY7140" fmla="*/ 79609 h 1458849"/>
              <a:gd name="connsiteX7141" fmla="*/ 5504126 w 5890422"/>
              <a:gd name="connsiteY7141" fmla="*/ 65408 h 1458849"/>
              <a:gd name="connsiteX7142" fmla="*/ 5500726 w 5890422"/>
              <a:gd name="connsiteY7142" fmla="*/ 51406 h 1458849"/>
              <a:gd name="connsiteX7143" fmla="*/ 5497326 w 5890422"/>
              <a:gd name="connsiteY7143" fmla="*/ 39604 h 1458849"/>
              <a:gd name="connsiteX7144" fmla="*/ 2061029 w 5890422"/>
              <a:gd name="connsiteY7144" fmla="*/ 37604 h 1458849"/>
              <a:gd name="connsiteX7145" fmla="*/ 2061029 w 5890422"/>
              <a:gd name="connsiteY7145" fmla="*/ 52206 h 1458849"/>
              <a:gd name="connsiteX7146" fmla="*/ 2173243 w 5890422"/>
              <a:gd name="connsiteY7146" fmla="*/ 52206 h 1458849"/>
              <a:gd name="connsiteX7147" fmla="*/ 2173243 w 5890422"/>
              <a:gd name="connsiteY7147" fmla="*/ 37604 h 1458849"/>
              <a:gd name="connsiteX7148" fmla="*/ 4484752 w 5890422"/>
              <a:gd name="connsiteY7148" fmla="*/ 29603 h 1458849"/>
              <a:gd name="connsiteX7149" fmla="*/ 4490152 w 5890422"/>
              <a:gd name="connsiteY7149" fmla="*/ 41205 h 1458849"/>
              <a:gd name="connsiteX7150" fmla="*/ 4495852 w 5890422"/>
              <a:gd name="connsiteY7150" fmla="*/ 54207 h 1458849"/>
              <a:gd name="connsiteX7151" fmla="*/ 4501354 w 5890422"/>
              <a:gd name="connsiteY7151" fmla="*/ 67408 h 1458849"/>
              <a:gd name="connsiteX7152" fmla="*/ 4506154 w 5890422"/>
              <a:gd name="connsiteY7152" fmla="*/ 79609 h 1458849"/>
              <a:gd name="connsiteX7153" fmla="*/ 4499953 w 5890422"/>
              <a:gd name="connsiteY7153" fmla="*/ 82410 h 1458849"/>
              <a:gd name="connsiteX7154" fmla="*/ 4495252 w 5890422"/>
              <a:gd name="connsiteY7154" fmla="*/ 70008 h 1458849"/>
              <a:gd name="connsiteX7155" fmla="*/ 4489752 w 5890422"/>
              <a:gd name="connsiteY7155" fmla="*/ 56807 h 1458849"/>
              <a:gd name="connsiteX7156" fmla="*/ 4484051 w 5890422"/>
              <a:gd name="connsiteY7156" fmla="*/ 43805 h 1458849"/>
              <a:gd name="connsiteX7157" fmla="*/ 4478750 w 5890422"/>
              <a:gd name="connsiteY7157" fmla="*/ 32004 h 1458849"/>
              <a:gd name="connsiteX7158" fmla="*/ 4348534 w 5890422"/>
              <a:gd name="connsiteY7158" fmla="*/ 28403 h 1458849"/>
              <a:gd name="connsiteX7159" fmla="*/ 4348534 w 5890422"/>
              <a:gd name="connsiteY7159" fmla="*/ 46605 h 1458849"/>
              <a:gd name="connsiteX7160" fmla="*/ 4380538 w 5890422"/>
              <a:gd name="connsiteY7160" fmla="*/ 46605 h 1458849"/>
              <a:gd name="connsiteX7161" fmla="*/ 4380538 w 5890422"/>
              <a:gd name="connsiteY7161" fmla="*/ 28403 h 1458849"/>
              <a:gd name="connsiteX7162" fmla="*/ 5099276 w 5890422"/>
              <a:gd name="connsiteY7162" fmla="*/ 26203 h 1458849"/>
              <a:gd name="connsiteX7163" fmla="*/ 5161484 w 5890422"/>
              <a:gd name="connsiteY7163" fmla="*/ 26203 h 1458849"/>
              <a:gd name="connsiteX7164" fmla="*/ 5161484 w 5890422"/>
              <a:gd name="connsiteY7164" fmla="*/ 33204 h 1458849"/>
              <a:gd name="connsiteX7165" fmla="*/ 5133880 w 5890422"/>
              <a:gd name="connsiteY7165" fmla="*/ 33204 h 1458849"/>
              <a:gd name="connsiteX7166" fmla="*/ 5133880 w 5890422"/>
              <a:gd name="connsiteY7166" fmla="*/ 82010 h 1458849"/>
              <a:gd name="connsiteX7167" fmla="*/ 5158283 w 5890422"/>
              <a:gd name="connsiteY7167" fmla="*/ 82010 h 1458849"/>
              <a:gd name="connsiteX7168" fmla="*/ 5158283 w 5890422"/>
              <a:gd name="connsiteY7168" fmla="*/ 88811 h 1458849"/>
              <a:gd name="connsiteX7169" fmla="*/ 5133880 w 5890422"/>
              <a:gd name="connsiteY7169" fmla="*/ 88811 h 1458849"/>
              <a:gd name="connsiteX7170" fmla="*/ 5133880 w 5890422"/>
              <a:gd name="connsiteY7170" fmla="*/ 142817 h 1458849"/>
              <a:gd name="connsiteX7171" fmla="*/ 5149382 w 5890422"/>
              <a:gd name="connsiteY7171" fmla="*/ 137917 h 1458849"/>
              <a:gd name="connsiteX7172" fmla="*/ 5163084 w 5890422"/>
              <a:gd name="connsiteY7172" fmla="*/ 133216 h 1458849"/>
              <a:gd name="connsiteX7173" fmla="*/ 5163884 w 5890422"/>
              <a:gd name="connsiteY7173" fmla="*/ 137017 h 1458849"/>
              <a:gd name="connsiteX7174" fmla="*/ 5164484 w 5890422"/>
              <a:gd name="connsiteY7174" fmla="*/ 140017 h 1458849"/>
              <a:gd name="connsiteX7175" fmla="*/ 5148682 w 5890422"/>
              <a:gd name="connsiteY7175" fmla="*/ 145318 h 1458849"/>
              <a:gd name="connsiteX7176" fmla="*/ 5130680 w 5890422"/>
              <a:gd name="connsiteY7176" fmla="*/ 150919 h 1458849"/>
              <a:gd name="connsiteX7177" fmla="*/ 5112577 w 5890422"/>
              <a:gd name="connsiteY7177" fmla="*/ 156119 h 1458849"/>
              <a:gd name="connsiteX7178" fmla="*/ 5096675 w 5890422"/>
              <a:gd name="connsiteY7178" fmla="*/ 160420 h 1458849"/>
              <a:gd name="connsiteX7179" fmla="*/ 5095075 w 5890422"/>
              <a:gd name="connsiteY7179" fmla="*/ 153819 h 1458849"/>
              <a:gd name="connsiteX7180" fmla="*/ 5109977 w 5890422"/>
              <a:gd name="connsiteY7180" fmla="*/ 149918 h 1458849"/>
              <a:gd name="connsiteX7181" fmla="*/ 5127079 w 5890422"/>
              <a:gd name="connsiteY7181" fmla="*/ 145018 h 1458849"/>
              <a:gd name="connsiteX7182" fmla="*/ 5127079 w 5890422"/>
              <a:gd name="connsiteY7182" fmla="*/ 88811 h 1458849"/>
              <a:gd name="connsiteX7183" fmla="*/ 5102276 w 5890422"/>
              <a:gd name="connsiteY7183" fmla="*/ 88811 h 1458849"/>
              <a:gd name="connsiteX7184" fmla="*/ 5102276 w 5890422"/>
              <a:gd name="connsiteY7184" fmla="*/ 82010 h 1458849"/>
              <a:gd name="connsiteX7185" fmla="*/ 5127079 w 5890422"/>
              <a:gd name="connsiteY7185" fmla="*/ 82010 h 1458849"/>
              <a:gd name="connsiteX7186" fmla="*/ 5127079 w 5890422"/>
              <a:gd name="connsiteY7186" fmla="*/ 33204 h 1458849"/>
              <a:gd name="connsiteX7187" fmla="*/ 5099276 w 5890422"/>
              <a:gd name="connsiteY7187" fmla="*/ 33204 h 1458849"/>
              <a:gd name="connsiteX7188" fmla="*/ 3260950 w 5890422"/>
              <a:gd name="connsiteY7188" fmla="*/ 26203 h 1458849"/>
              <a:gd name="connsiteX7189" fmla="*/ 3323159 w 5890422"/>
              <a:gd name="connsiteY7189" fmla="*/ 26203 h 1458849"/>
              <a:gd name="connsiteX7190" fmla="*/ 3323159 w 5890422"/>
              <a:gd name="connsiteY7190" fmla="*/ 33204 h 1458849"/>
              <a:gd name="connsiteX7191" fmla="*/ 3295555 w 5890422"/>
              <a:gd name="connsiteY7191" fmla="*/ 33204 h 1458849"/>
              <a:gd name="connsiteX7192" fmla="*/ 3295555 w 5890422"/>
              <a:gd name="connsiteY7192" fmla="*/ 82010 h 1458849"/>
              <a:gd name="connsiteX7193" fmla="*/ 3319958 w 5890422"/>
              <a:gd name="connsiteY7193" fmla="*/ 82010 h 1458849"/>
              <a:gd name="connsiteX7194" fmla="*/ 3319958 w 5890422"/>
              <a:gd name="connsiteY7194" fmla="*/ 88811 h 1458849"/>
              <a:gd name="connsiteX7195" fmla="*/ 3295555 w 5890422"/>
              <a:gd name="connsiteY7195" fmla="*/ 88811 h 1458849"/>
              <a:gd name="connsiteX7196" fmla="*/ 3295555 w 5890422"/>
              <a:gd name="connsiteY7196" fmla="*/ 142817 h 1458849"/>
              <a:gd name="connsiteX7197" fmla="*/ 3311057 w 5890422"/>
              <a:gd name="connsiteY7197" fmla="*/ 137917 h 1458849"/>
              <a:gd name="connsiteX7198" fmla="*/ 3324759 w 5890422"/>
              <a:gd name="connsiteY7198" fmla="*/ 133216 h 1458849"/>
              <a:gd name="connsiteX7199" fmla="*/ 3325559 w 5890422"/>
              <a:gd name="connsiteY7199" fmla="*/ 137017 h 1458849"/>
              <a:gd name="connsiteX7200" fmla="*/ 3326159 w 5890422"/>
              <a:gd name="connsiteY7200" fmla="*/ 140017 h 1458849"/>
              <a:gd name="connsiteX7201" fmla="*/ 3310357 w 5890422"/>
              <a:gd name="connsiteY7201" fmla="*/ 145318 h 1458849"/>
              <a:gd name="connsiteX7202" fmla="*/ 3292355 w 5890422"/>
              <a:gd name="connsiteY7202" fmla="*/ 150919 h 1458849"/>
              <a:gd name="connsiteX7203" fmla="*/ 3274252 w 5890422"/>
              <a:gd name="connsiteY7203" fmla="*/ 156119 h 1458849"/>
              <a:gd name="connsiteX7204" fmla="*/ 3258350 w 5890422"/>
              <a:gd name="connsiteY7204" fmla="*/ 160420 h 1458849"/>
              <a:gd name="connsiteX7205" fmla="*/ 3256750 w 5890422"/>
              <a:gd name="connsiteY7205" fmla="*/ 153819 h 1458849"/>
              <a:gd name="connsiteX7206" fmla="*/ 3271652 w 5890422"/>
              <a:gd name="connsiteY7206" fmla="*/ 149918 h 1458849"/>
              <a:gd name="connsiteX7207" fmla="*/ 3288754 w 5890422"/>
              <a:gd name="connsiteY7207" fmla="*/ 145018 h 1458849"/>
              <a:gd name="connsiteX7208" fmla="*/ 3288754 w 5890422"/>
              <a:gd name="connsiteY7208" fmla="*/ 88811 h 1458849"/>
              <a:gd name="connsiteX7209" fmla="*/ 3263951 w 5890422"/>
              <a:gd name="connsiteY7209" fmla="*/ 88811 h 1458849"/>
              <a:gd name="connsiteX7210" fmla="*/ 3263951 w 5890422"/>
              <a:gd name="connsiteY7210" fmla="*/ 82010 h 1458849"/>
              <a:gd name="connsiteX7211" fmla="*/ 3288754 w 5890422"/>
              <a:gd name="connsiteY7211" fmla="*/ 82010 h 1458849"/>
              <a:gd name="connsiteX7212" fmla="*/ 3288754 w 5890422"/>
              <a:gd name="connsiteY7212" fmla="*/ 33204 h 1458849"/>
              <a:gd name="connsiteX7213" fmla="*/ 3260950 w 5890422"/>
              <a:gd name="connsiteY7213" fmla="*/ 33204 h 1458849"/>
              <a:gd name="connsiteX7214" fmla="*/ 1676581 w 5890422"/>
              <a:gd name="connsiteY7214" fmla="*/ 23203 h 1458849"/>
              <a:gd name="connsiteX7215" fmla="*/ 1676581 w 5890422"/>
              <a:gd name="connsiteY7215" fmla="*/ 48206 h 1458849"/>
              <a:gd name="connsiteX7216" fmla="*/ 1700584 w 5890422"/>
              <a:gd name="connsiteY7216" fmla="*/ 48206 h 1458849"/>
              <a:gd name="connsiteX7217" fmla="*/ 1700584 w 5890422"/>
              <a:gd name="connsiteY7217" fmla="*/ 23203 h 1458849"/>
              <a:gd name="connsiteX7218" fmla="*/ 1646778 w 5890422"/>
              <a:gd name="connsiteY7218" fmla="*/ 23203 h 1458849"/>
              <a:gd name="connsiteX7219" fmla="*/ 1646778 w 5890422"/>
              <a:gd name="connsiteY7219" fmla="*/ 48206 h 1458849"/>
              <a:gd name="connsiteX7220" fmla="*/ 1670581 w 5890422"/>
              <a:gd name="connsiteY7220" fmla="*/ 48206 h 1458849"/>
              <a:gd name="connsiteX7221" fmla="*/ 1670581 w 5890422"/>
              <a:gd name="connsiteY7221" fmla="*/ 23203 h 1458849"/>
              <a:gd name="connsiteX7222" fmla="*/ 4750908 w 5890422"/>
              <a:gd name="connsiteY7222" fmla="*/ 22602 h 1458849"/>
              <a:gd name="connsiteX7223" fmla="*/ 4750908 w 5890422"/>
              <a:gd name="connsiteY7223" fmla="*/ 48006 h 1458849"/>
              <a:gd name="connsiteX7224" fmla="*/ 4837119 w 5890422"/>
              <a:gd name="connsiteY7224" fmla="*/ 48006 h 1458849"/>
              <a:gd name="connsiteX7225" fmla="*/ 4837119 w 5890422"/>
              <a:gd name="connsiteY7225" fmla="*/ 22602 h 1458849"/>
              <a:gd name="connsiteX7226" fmla="*/ 2912584 w 5890422"/>
              <a:gd name="connsiteY7226" fmla="*/ 22602 h 1458849"/>
              <a:gd name="connsiteX7227" fmla="*/ 2912584 w 5890422"/>
              <a:gd name="connsiteY7227" fmla="*/ 48006 h 1458849"/>
              <a:gd name="connsiteX7228" fmla="*/ 2998794 w 5890422"/>
              <a:gd name="connsiteY7228" fmla="*/ 48006 h 1458849"/>
              <a:gd name="connsiteX7229" fmla="*/ 2998794 w 5890422"/>
              <a:gd name="connsiteY7229" fmla="*/ 22602 h 1458849"/>
              <a:gd name="connsiteX7230" fmla="*/ 5373110 w 5890422"/>
              <a:gd name="connsiteY7230" fmla="*/ 22402 h 1458849"/>
              <a:gd name="connsiteX7231" fmla="*/ 5373110 w 5890422"/>
              <a:gd name="connsiteY7231" fmla="*/ 45205 h 1458849"/>
              <a:gd name="connsiteX7232" fmla="*/ 5441518 w 5890422"/>
              <a:gd name="connsiteY7232" fmla="*/ 45205 h 1458849"/>
              <a:gd name="connsiteX7233" fmla="*/ 5441518 w 5890422"/>
              <a:gd name="connsiteY7233" fmla="*/ 22402 h 1458849"/>
              <a:gd name="connsiteX7234" fmla="*/ 4092102 w 5890422"/>
              <a:gd name="connsiteY7234" fmla="*/ 20802 h 1458849"/>
              <a:gd name="connsiteX7235" fmla="*/ 4237520 w 5890422"/>
              <a:gd name="connsiteY7235" fmla="*/ 20802 h 1458849"/>
              <a:gd name="connsiteX7236" fmla="*/ 4237520 w 5890422"/>
              <a:gd name="connsiteY7236" fmla="*/ 27803 h 1458849"/>
              <a:gd name="connsiteX7237" fmla="*/ 4168112 w 5890422"/>
              <a:gd name="connsiteY7237" fmla="*/ 27803 h 1458849"/>
              <a:gd name="connsiteX7238" fmla="*/ 4168112 w 5890422"/>
              <a:gd name="connsiteY7238" fmla="*/ 77609 h 1458849"/>
              <a:gd name="connsiteX7239" fmla="*/ 4168112 w 5890422"/>
              <a:gd name="connsiteY7239" fmla="*/ 79209 h 1458849"/>
              <a:gd name="connsiteX7240" fmla="*/ 4248522 w 5890422"/>
              <a:gd name="connsiteY7240" fmla="*/ 79209 h 1458849"/>
              <a:gd name="connsiteX7241" fmla="*/ 4248522 w 5890422"/>
              <a:gd name="connsiteY7241" fmla="*/ 86010 h 1458849"/>
              <a:gd name="connsiteX7242" fmla="*/ 4168512 w 5890422"/>
              <a:gd name="connsiteY7242" fmla="*/ 86010 h 1458849"/>
              <a:gd name="connsiteX7243" fmla="*/ 4178713 w 5890422"/>
              <a:gd name="connsiteY7243" fmla="*/ 114714 h 1458849"/>
              <a:gd name="connsiteX7244" fmla="*/ 4195916 w 5890422"/>
              <a:gd name="connsiteY7244" fmla="*/ 139017 h 1458849"/>
              <a:gd name="connsiteX7245" fmla="*/ 4220518 w 5890422"/>
              <a:gd name="connsiteY7245" fmla="*/ 159820 h 1458849"/>
              <a:gd name="connsiteX7246" fmla="*/ 4252722 w 5890422"/>
              <a:gd name="connsiteY7246" fmla="*/ 177822 h 1458849"/>
              <a:gd name="connsiteX7247" fmla="*/ 4248922 w 5890422"/>
              <a:gd name="connsiteY7247" fmla="*/ 185023 h 1458849"/>
              <a:gd name="connsiteX7248" fmla="*/ 4218018 w 5890422"/>
              <a:gd name="connsiteY7248" fmla="*/ 167120 h 1458849"/>
              <a:gd name="connsiteX7249" fmla="*/ 4194015 w 5890422"/>
              <a:gd name="connsiteY7249" fmla="*/ 147318 h 1458849"/>
              <a:gd name="connsiteX7250" fmla="*/ 4176613 w 5890422"/>
              <a:gd name="connsiteY7250" fmla="*/ 124815 h 1458849"/>
              <a:gd name="connsiteX7251" fmla="*/ 4165311 w 5890422"/>
              <a:gd name="connsiteY7251" fmla="*/ 98612 h 1458849"/>
              <a:gd name="connsiteX7252" fmla="*/ 4138108 w 5890422"/>
              <a:gd name="connsiteY7252" fmla="*/ 144918 h 1458849"/>
              <a:gd name="connsiteX7253" fmla="*/ 4081301 w 5890422"/>
              <a:gd name="connsiteY7253" fmla="*/ 185423 h 1458849"/>
              <a:gd name="connsiteX7254" fmla="*/ 4077500 w 5890422"/>
              <a:gd name="connsiteY7254" fmla="*/ 178822 h 1458849"/>
              <a:gd name="connsiteX7255" fmla="*/ 4136408 w 5890422"/>
              <a:gd name="connsiteY7255" fmla="*/ 136417 h 1458849"/>
              <a:gd name="connsiteX7256" fmla="*/ 4160511 w 5890422"/>
              <a:gd name="connsiteY7256" fmla="*/ 86010 h 1458849"/>
              <a:gd name="connsiteX7257" fmla="*/ 4080901 w 5890422"/>
              <a:gd name="connsiteY7257" fmla="*/ 86010 h 1458849"/>
              <a:gd name="connsiteX7258" fmla="*/ 4080901 w 5890422"/>
              <a:gd name="connsiteY7258" fmla="*/ 79209 h 1458849"/>
              <a:gd name="connsiteX7259" fmla="*/ 4160911 w 5890422"/>
              <a:gd name="connsiteY7259" fmla="*/ 79209 h 1458849"/>
              <a:gd name="connsiteX7260" fmla="*/ 4160911 w 5890422"/>
              <a:gd name="connsiteY7260" fmla="*/ 77609 h 1458849"/>
              <a:gd name="connsiteX7261" fmla="*/ 4160911 w 5890422"/>
              <a:gd name="connsiteY7261" fmla="*/ 27803 h 1458849"/>
              <a:gd name="connsiteX7262" fmla="*/ 4092102 w 5890422"/>
              <a:gd name="connsiteY7262" fmla="*/ 27803 h 1458849"/>
              <a:gd name="connsiteX7263" fmla="*/ 2257178 w 5890422"/>
              <a:gd name="connsiteY7263" fmla="*/ 20802 h 1458849"/>
              <a:gd name="connsiteX7264" fmla="*/ 2405796 w 5890422"/>
              <a:gd name="connsiteY7264" fmla="*/ 20802 h 1458849"/>
              <a:gd name="connsiteX7265" fmla="*/ 2405796 w 5890422"/>
              <a:gd name="connsiteY7265" fmla="*/ 27603 h 1458849"/>
              <a:gd name="connsiteX7266" fmla="*/ 2264179 w 5890422"/>
              <a:gd name="connsiteY7266" fmla="*/ 27603 h 1458849"/>
              <a:gd name="connsiteX7267" fmla="*/ 2264179 w 5890422"/>
              <a:gd name="connsiteY7267" fmla="*/ 64408 h 1458849"/>
              <a:gd name="connsiteX7268" fmla="*/ 2384794 w 5890422"/>
              <a:gd name="connsiteY7268" fmla="*/ 64408 h 1458849"/>
              <a:gd name="connsiteX7269" fmla="*/ 2384794 w 5890422"/>
              <a:gd name="connsiteY7269" fmla="*/ 125615 h 1458849"/>
              <a:gd name="connsiteX7270" fmla="*/ 2264179 w 5890422"/>
              <a:gd name="connsiteY7270" fmla="*/ 125615 h 1458849"/>
              <a:gd name="connsiteX7271" fmla="*/ 2264179 w 5890422"/>
              <a:gd name="connsiteY7271" fmla="*/ 167021 h 1458849"/>
              <a:gd name="connsiteX7272" fmla="*/ 2410597 w 5890422"/>
              <a:gd name="connsiteY7272" fmla="*/ 167021 h 1458849"/>
              <a:gd name="connsiteX7273" fmla="*/ 2410597 w 5890422"/>
              <a:gd name="connsiteY7273" fmla="*/ 173621 h 1458849"/>
              <a:gd name="connsiteX7274" fmla="*/ 2257178 w 5890422"/>
              <a:gd name="connsiteY7274" fmla="*/ 173621 h 1458849"/>
              <a:gd name="connsiteX7275" fmla="*/ 15402 w 5890422"/>
              <a:gd name="connsiteY7275" fmla="*/ 20802 h 1458849"/>
              <a:gd name="connsiteX7276" fmla="*/ 160821 w 5890422"/>
              <a:gd name="connsiteY7276" fmla="*/ 20802 h 1458849"/>
              <a:gd name="connsiteX7277" fmla="*/ 160821 w 5890422"/>
              <a:gd name="connsiteY7277" fmla="*/ 27803 h 1458849"/>
              <a:gd name="connsiteX7278" fmla="*/ 91412 w 5890422"/>
              <a:gd name="connsiteY7278" fmla="*/ 27803 h 1458849"/>
              <a:gd name="connsiteX7279" fmla="*/ 91412 w 5890422"/>
              <a:gd name="connsiteY7279" fmla="*/ 77609 h 1458849"/>
              <a:gd name="connsiteX7280" fmla="*/ 91412 w 5890422"/>
              <a:gd name="connsiteY7280" fmla="*/ 79209 h 1458849"/>
              <a:gd name="connsiteX7281" fmla="*/ 171822 w 5890422"/>
              <a:gd name="connsiteY7281" fmla="*/ 79209 h 1458849"/>
              <a:gd name="connsiteX7282" fmla="*/ 171822 w 5890422"/>
              <a:gd name="connsiteY7282" fmla="*/ 86010 h 1458849"/>
              <a:gd name="connsiteX7283" fmla="*/ 91812 w 5890422"/>
              <a:gd name="connsiteY7283" fmla="*/ 86010 h 1458849"/>
              <a:gd name="connsiteX7284" fmla="*/ 102013 w 5890422"/>
              <a:gd name="connsiteY7284" fmla="*/ 114714 h 1458849"/>
              <a:gd name="connsiteX7285" fmla="*/ 119215 w 5890422"/>
              <a:gd name="connsiteY7285" fmla="*/ 139017 h 1458849"/>
              <a:gd name="connsiteX7286" fmla="*/ 143819 w 5890422"/>
              <a:gd name="connsiteY7286" fmla="*/ 159820 h 1458849"/>
              <a:gd name="connsiteX7287" fmla="*/ 176023 w 5890422"/>
              <a:gd name="connsiteY7287" fmla="*/ 177822 h 1458849"/>
              <a:gd name="connsiteX7288" fmla="*/ 172222 w 5890422"/>
              <a:gd name="connsiteY7288" fmla="*/ 185023 h 1458849"/>
              <a:gd name="connsiteX7289" fmla="*/ 141318 w 5890422"/>
              <a:gd name="connsiteY7289" fmla="*/ 167120 h 1458849"/>
              <a:gd name="connsiteX7290" fmla="*/ 117315 w 5890422"/>
              <a:gd name="connsiteY7290" fmla="*/ 147318 h 1458849"/>
              <a:gd name="connsiteX7291" fmla="*/ 99913 w 5890422"/>
              <a:gd name="connsiteY7291" fmla="*/ 124815 h 1458849"/>
              <a:gd name="connsiteX7292" fmla="*/ 88612 w 5890422"/>
              <a:gd name="connsiteY7292" fmla="*/ 98612 h 1458849"/>
              <a:gd name="connsiteX7293" fmla="*/ 61408 w 5890422"/>
              <a:gd name="connsiteY7293" fmla="*/ 144918 h 1458849"/>
              <a:gd name="connsiteX7294" fmla="*/ 4601 w 5890422"/>
              <a:gd name="connsiteY7294" fmla="*/ 185423 h 1458849"/>
              <a:gd name="connsiteX7295" fmla="*/ 801 w 5890422"/>
              <a:gd name="connsiteY7295" fmla="*/ 178822 h 1458849"/>
              <a:gd name="connsiteX7296" fmla="*/ 59709 w 5890422"/>
              <a:gd name="connsiteY7296" fmla="*/ 136417 h 1458849"/>
              <a:gd name="connsiteX7297" fmla="*/ 83812 w 5890422"/>
              <a:gd name="connsiteY7297" fmla="*/ 86010 h 1458849"/>
              <a:gd name="connsiteX7298" fmla="*/ 4201 w 5890422"/>
              <a:gd name="connsiteY7298" fmla="*/ 86010 h 1458849"/>
              <a:gd name="connsiteX7299" fmla="*/ 4201 w 5890422"/>
              <a:gd name="connsiteY7299" fmla="*/ 79209 h 1458849"/>
              <a:gd name="connsiteX7300" fmla="*/ 84211 w 5890422"/>
              <a:gd name="connsiteY7300" fmla="*/ 79209 h 1458849"/>
              <a:gd name="connsiteX7301" fmla="*/ 84211 w 5890422"/>
              <a:gd name="connsiteY7301" fmla="*/ 77609 h 1458849"/>
              <a:gd name="connsiteX7302" fmla="*/ 84211 w 5890422"/>
              <a:gd name="connsiteY7302" fmla="*/ 27803 h 1458849"/>
              <a:gd name="connsiteX7303" fmla="*/ 15402 w 5890422"/>
              <a:gd name="connsiteY7303" fmla="*/ 27803 h 1458849"/>
              <a:gd name="connsiteX7304" fmla="*/ 4907328 w 5890422"/>
              <a:gd name="connsiteY7304" fmla="*/ 20202 h 1458849"/>
              <a:gd name="connsiteX7305" fmla="*/ 5042944 w 5890422"/>
              <a:gd name="connsiteY7305" fmla="*/ 20202 h 1458849"/>
              <a:gd name="connsiteX7306" fmla="*/ 5042944 w 5890422"/>
              <a:gd name="connsiteY7306" fmla="*/ 27403 h 1458849"/>
              <a:gd name="connsiteX7307" fmla="*/ 4907328 w 5890422"/>
              <a:gd name="connsiteY7307" fmla="*/ 27403 h 1458849"/>
              <a:gd name="connsiteX7308" fmla="*/ 3688128 w 5890422"/>
              <a:gd name="connsiteY7308" fmla="*/ 20202 h 1458849"/>
              <a:gd name="connsiteX7309" fmla="*/ 3823745 w 5890422"/>
              <a:gd name="connsiteY7309" fmla="*/ 20202 h 1458849"/>
              <a:gd name="connsiteX7310" fmla="*/ 3823745 w 5890422"/>
              <a:gd name="connsiteY7310" fmla="*/ 27403 h 1458849"/>
              <a:gd name="connsiteX7311" fmla="*/ 3688128 w 5890422"/>
              <a:gd name="connsiteY7311" fmla="*/ 27403 h 1458849"/>
              <a:gd name="connsiteX7312" fmla="*/ 3078528 w 5890422"/>
              <a:gd name="connsiteY7312" fmla="*/ 20202 h 1458849"/>
              <a:gd name="connsiteX7313" fmla="*/ 3214145 w 5890422"/>
              <a:gd name="connsiteY7313" fmla="*/ 20202 h 1458849"/>
              <a:gd name="connsiteX7314" fmla="*/ 3214145 w 5890422"/>
              <a:gd name="connsiteY7314" fmla="*/ 27403 h 1458849"/>
              <a:gd name="connsiteX7315" fmla="*/ 3078528 w 5890422"/>
              <a:gd name="connsiteY7315" fmla="*/ 27403 h 1458849"/>
              <a:gd name="connsiteX7316" fmla="*/ 2061029 w 5890422"/>
              <a:gd name="connsiteY7316" fmla="*/ 18602 h 1458849"/>
              <a:gd name="connsiteX7317" fmla="*/ 2061029 w 5890422"/>
              <a:gd name="connsiteY7317" fmla="*/ 32604 h 1458849"/>
              <a:gd name="connsiteX7318" fmla="*/ 2173243 w 5890422"/>
              <a:gd name="connsiteY7318" fmla="*/ 32604 h 1458849"/>
              <a:gd name="connsiteX7319" fmla="*/ 2173243 w 5890422"/>
              <a:gd name="connsiteY7319" fmla="*/ 18602 h 1458849"/>
              <a:gd name="connsiteX7320" fmla="*/ 421253 w 5890422"/>
              <a:gd name="connsiteY7320" fmla="*/ 18602 h 1458849"/>
              <a:gd name="connsiteX7321" fmla="*/ 550469 w 5890422"/>
              <a:gd name="connsiteY7321" fmla="*/ 18602 h 1458849"/>
              <a:gd name="connsiteX7322" fmla="*/ 550469 w 5890422"/>
              <a:gd name="connsiteY7322" fmla="*/ 90211 h 1458849"/>
              <a:gd name="connsiteX7323" fmla="*/ 418653 w 5890422"/>
              <a:gd name="connsiteY7323" fmla="*/ 90211 h 1458849"/>
              <a:gd name="connsiteX7324" fmla="*/ 418653 w 5890422"/>
              <a:gd name="connsiteY7324" fmla="*/ 83810 h 1458849"/>
              <a:gd name="connsiteX7325" fmla="*/ 543668 w 5890422"/>
              <a:gd name="connsiteY7325" fmla="*/ 83810 h 1458849"/>
              <a:gd name="connsiteX7326" fmla="*/ 543668 w 5890422"/>
              <a:gd name="connsiteY7326" fmla="*/ 57807 h 1458849"/>
              <a:gd name="connsiteX7327" fmla="*/ 426655 w 5890422"/>
              <a:gd name="connsiteY7327" fmla="*/ 57807 h 1458849"/>
              <a:gd name="connsiteX7328" fmla="*/ 426655 w 5890422"/>
              <a:gd name="connsiteY7328" fmla="*/ 51606 h 1458849"/>
              <a:gd name="connsiteX7329" fmla="*/ 543668 w 5890422"/>
              <a:gd name="connsiteY7329" fmla="*/ 51606 h 1458849"/>
              <a:gd name="connsiteX7330" fmla="*/ 543668 w 5890422"/>
              <a:gd name="connsiteY7330" fmla="*/ 25203 h 1458849"/>
              <a:gd name="connsiteX7331" fmla="*/ 421253 w 5890422"/>
              <a:gd name="connsiteY7331" fmla="*/ 25203 h 1458849"/>
              <a:gd name="connsiteX7332" fmla="*/ 817627 w 5890422"/>
              <a:gd name="connsiteY7332" fmla="*/ 18402 h 1458849"/>
              <a:gd name="connsiteX7333" fmla="*/ 941442 w 5890422"/>
              <a:gd name="connsiteY7333" fmla="*/ 18402 h 1458849"/>
              <a:gd name="connsiteX7334" fmla="*/ 932241 w 5890422"/>
              <a:gd name="connsiteY7334" fmla="*/ 47206 h 1458849"/>
              <a:gd name="connsiteX7335" fmla="*/ 971846 w 5890422"/>
              <a:gd name="connsiteY7335" fmla="*/ 47206 h 1458849"/>
              <a:gd name="connsiteX7336" fmla="*/ 971646 w 5890422"/>
              <a:gd name="connsiteY7336" fmla="*/ 50306 h 1458849"/>
              <a:gd name="connsiteX7337" fmla="*/ 971046 w 5890422"/>
              <a:gd name="connsiteY7337" fmla="*/ 57107 h 1458849"/>
              <a:gd name="connsiteX7338" fmla="*/ 970246 w 5890422"/>
              <a:gd name="connsiteY7338" fmla="*/ 66008 h 1458849"/>
              <a:gd name="connsiteX7339" fmla="*/ 969445 w 5890422"/>
              <a:gd name="connsiteY7339" fmla="*/ 75109 h 1458849"/>
              <a:gd name="connsiteX7340" fmla="*/ 968745 w 5890422"/>
              <a:gd name="connsiteY7340" fmla="*/ 82610 h 1458849"/>
              <a:gd name="connsiteX7341" fmla="*/ 968445 w 5890422"/>
              <a:gd name="connsiteY7341" fmla="*/ 86611 h 1458849"/>
              <a:gd name="connsiteX7342" fmla="*/ 966745 w 5890422"/>
              <a:gd name="connsiteY7342" fmla="*/ 96712 h 1458849"/>
              <a:gd name="connsiteX7343" fmla="*/ 962545 w 5890422"/>
              <a:gd name="connsiteY7343" fmla="*/ 102512 h 1458849"/>
              <a:gd name="connsiteX7344" fmla="*/ 955144 w 5890422"/>
              <a:gd name="connsiteY7344" fmla="*/ 105513 h 1458849"/>
              <a:gd name="connsiteX7345" fmla="*/ 944042 w 5890422"/>
              <a:gd name="connsiteY7345" fmla="*/ 107013 h 1458849"/>
              <a:gd name="connsiteX7346" fmla="*/ 933441 w 5890422"/>
              <a:gd name="connsiteY7346" fmla="*/ 108213 h 1458849"/>
              <a:gd name="connsiteX7347" fmla="*/ 931441 w 5890422"/>
              <a:gd name="connsiteY7347" fmla="*/ 101412 h 1458849"/>
              <a:gd name="connsiteX7348" fmla="*/ 942842 w 5890422"/>
              <a:gd name="connsiteY7348" fmla="*/ 100612 h 1458849"/>
              <a:gd name="connsiteX7349" fmla="*/ 951543 w 5890422"/>
              <a:gd name="connsiteY7349" fmla="*/ 99512 h 1458849"/>
              <a:gd name="connsiteX7350" fmla="*/ 956844 w 5890422"/>
              <a:gd name="connsiteY7350" fmla="*/ 97312 h 1458849"/>
              <a:gd name="connsiteX7351" fmla="*/ 959944 w 5890422"/>
              <a:gd name="connsiteY7351" fmla="*/ 92911 h 1458849"/>
              <a:gd name="connsiteX7352" fmla="*/ 961645 w 5890422"/>
              <a:gd name="connsiteY7352" fmla="*/ 85210 h 1458849"/>
              <a:gd name="connsiteX7353" fmla="*/ 962145 w 5890422"/>
              <a:gd name="connsiteY7353" fmla="*/ 79810 h 1458849"/>
              <a:gd name="connsiteX7354" fmla="*/ 962945 w 5890422"/>
              <a:gd name="connsiteY7354" fmla="*/ 70509 h 1458849"/>
              <a:gd name="connsiteX7355" fmla="*/ 963745 w 5890422"/>
              <a:gd name="connsiteY7355" fmla="*/ 60707 h 1458849"/>
              <a:gd name="connsiteX7356" fmla="*/ 964245 w 5890422"/>
              <a:gd name="connsiteY7356" fmla="*/ 53806 h 1458849"/>
              <a:gd name="connsiteX7357" fmla="*/ 923440 w 5890422"/>
              <a:gd name="connsiteY7357" fmla="*/ 53806 h 1458849"/>
              <a:gd name="connsiteX7358" fmla="*/ 932641 w 5890422"/>
              <a:gd name="connsiteY7358" fmla="*/ 25203 h 1458849"/>
              <a:gd name="connsiteX7359" fmla="*/ 860432 w 5890422"/>
              <a:gd name="connsiteY7359" fmla="*/ 25203 h 1458849"/>
              <a:gd name="connsiteX7360" fmla="*/ 860232 w 5890422"/>
              <a:gd name="connsiteY7360" fmla="*/ 30103 h 1458849"/>
              <a:gd name="connsiteX7361" fmla="*/ 859632 w 5890422"/>
              <a:gd name="connsiteY7361" fmla="*/ 37004 h 1458849"/>
              <a:gd name="connsiteX7362" fmla="*/ 855831 w 5890422"/>
              <a:gd name="connsiteY7362" fmla="*/ 58307 h 1458849"/>
              <a:gd name="connsiteX7363" fmla="*/ 847730 w 5890422"/>
              <a:gd name="connsiteY7363" fmla="*/ 76409 h 1458849"/>
              <a:gd name="connsiteX7364" fmla="*/ 834129 w 5890422"/>
              <a:gd name="connsiteY7364" fmla="*/ 93411 h 1458849"/>
              <a:gd name="connsiteX7365" fmla="*/ 813626 w 5890422"/>
              <a:gd name="connsiteY7365" fmla="*/ 111013 h 1458849"/>
              <a:gd name="connsiteX7366" fmla="*/ 809426 w 5890422"/>
              <a:gd name="connsiteY7366" fmla="*/ 105413 h 1458849"/>
              <a:gd name="connsiteX7367" fmla="*/ 829028 w 5890422"/>
              <a:gd name="connsiteY7367" fmla="*/ 88611 h 1458849"/>
              <a:gd name="connsiteX7368" fmla="*/ 841930 w 5890422"/>
              <a:gd name="connsiteY7368" fmla="*/ 72809 h 1458849"/>
              <a:gd name="connsiteX7369" fmla="*/ 849330 w 5890422"/>
              <a:gd name="connsiteY7369" fmla="*/ 56107 h 1458849"/>
              <a:gd name="connsiteX7370" fmla="*/ 852831 w 5890422"/>
              <a:gd name="connsiteY7370" fmla="*/ 36604 h 1458849"/>
              <a:gd name="connsiteX7371" fmla="*/ 853431 w 5890422"/>
              <a:gd name="connsiteY7371" fmla="*/ 25203 h 1458849"/>
              <a:gd name="connsiteX7372" fmla="*/ 817627 w 5890422"/>
              <a:gd name="connsiteY7372" fmla="*/ 25203 h 1458849"/>
              <a:gd name="connsiteX7373" fmla="*/ 1718387 w 5890422"/>
              <a:gd name="connsiteY7373" fmla="*/ 18002 h 1458849"/>
              <a:gd name="connsiteX7374" fmla="*/ 1804597 w 5890422"/>
              <a:gd name="connsiteY7374" fmla="*/ 18002 h 1458849"/>
              <a:gd name="connsiteX7375" fmla="*/ 1804597 w 5890422"/>
              <a:gd name="connsiteY7375" fmla="*/ 24603 h 1458849"/>
              <a:gd name="connsiteX7376" fmla="*/ 1761192 w 5890422"/>
              <a:gd name="connsiteY7376" fmla="*/ 24603 h 1458849"/>
              <a:gd name="connsiteX7377" fmla="*/ 1759792 w 5890422"/>
              <a:gd name="connsiteY7377" fmla="*/ 31403 h 1458849"/>
              <a:gd name="connsiteX7378" fmla="*/ 1758192 w 5890422"/>
              <a:gd name="connsiteY7378" fmla="*/ 39404 h 1458849"/>
              <a:gd name="connsiteX7379" fmla="*/ 1756391 w 5890422"/>
              <a:gd name="connsiteY7379" fmla="*/ 47806 h 1458849"/>
              <a:gd name="connsiteX7380" fmla="*/ 1754591 w 5890422"/>
              <a:gd name="connsiteY7380" fmla="*/ 55807 h 1458849"/>
              <a:gd name="connsiteX7381" fmla="*/ 1790996 w 5890422"/>
              <a:gd name="connsiteY7381" fmla="*/ 55807 h 1458849"/>
              <a:gd name="connsiteX7382" fmla="*/ 1790996 w 5890422"/>
              <a:gd name="connsiteY7382" fmla="*/ 141617 h 1458849"/>
              <a:gd name="connsiteX7383" fmla="*/ 1784595 w 5890422"/>
              <a:gd name="connsiteY7383" fmla="*/ 141617 h 1458849"/>
              <a:gd name="connsiteX7384" fmla="*/ 1784595 w 5890422"/>
              <a:gd name="connsiteY7384" fmla="*/ 62007 h 1458849"/>
              <a:gd name="connsiteX7385" fmla="*/ 1730388 w 5890422"/>
              <a:gd name="connsiteY7385" fmla="*/ 62007 h 1458849"/>
              <a:gd name="connsiteX7386" fmla="*/ 1730388 w 5890422"/>
              <a:gd name="connsiteY7386" fmla="*/ 141617 h 1458849"/>
              <a:gd name="connsiteX7387" fmla="*/ 1724187 w 5890422"/>
              <a:gd name="connsiteY7387" fmla="*/ 141617 h 1458849"/>
              <a:gd name="connsiteX7388" fmla="*/ 1724187 w 5890422"/>
              <a:gd name="connsiteY7388" fmla="*/ 55807 h 1458849"/>
              <a:gd name="connsiteX7389" fmla="*/ 1748190 w 5890422"/>
              <a:gd name="connsiteY7389" fmla="*/ 55807 h 1458849"/>
              <a:gd name="connsiteX7390" fmla="*/ 1751791 w 5890422"/>
              <a:gd name="connsiteY7390" fmla="*/ 39705 h 1458849"/>
              <a:gd name="connsiteX7391" fmla="*/ 1754591 w 5890422"/>
              <a:gd name="connsiteY7391" fmla="*/ 24603 h 1458849"/>
              <a:gd name="connsiteX7392" fmla="*/ 1718387 w 5890422"/>
              <a:gd name="connsiteY7392" fmla="*/ 24603 h 1458849"/>
              <a:gd name="connsiteX7393" fmla="*/ 1641177 w 5890422"/>
              <a:gd name="connsiteY7393" fmla="*/ 17002 h 1458849"/>
              <a:gd name="connsiteX7394" fmla="*/ 1706385 w 5890422"/>
              <a:gd name="connsiteY7394" fmla="*/ 17002 h 1458849"/>
              <a:gd name="connsiteX7395" fmla="*/ 1706385 w 5890422"/>
              <a:gd name="connsiteY7395" fmla="*/ 85010 h 1458849"/>
              <a:gd name="connsiteX7396" fmla="*/ 1676581 w 5890422"/>
              <a:gd name="connsiteY7396" fmla="*/ 85010 h 1458849"/>
              <a:gd name="connsiteX7397" fmla="*/ 1676581 w 5890422"/>
              <a:gd name="connsiteY7397" fmla="*/ 108413 h 1458849"/>
              <a:gd name="connsiteX7398" fmla="*/ 1715186 w 5890422"/>
              <a:gd name="connsiteY7398" fmla="*/ 108413 h 1458849"/>
              <a:gd name="connsiteX7399" fmla="*/ 1715186 w 5890422"/>
              <a:gd name="connsiteY7399" fmla="*/ 114614 h 1458849"/>
              <a:gd name="connsiteX7400" fmla="*/ 1676581 w 5890422"/>
              <a:gd name="connsiteY7400" fmla="*/ 114614 h 1458849"/>
              <a:gd name="connsiteX7401" fmla="*/ 1676581 w 5890422"/>
              <a:gd name="connsiteY7401" fmla="*/ 183222 h 1458849"/>
              <a:gd name="connsiteX7402" fmla="*/ 1670581 w 5890422"/>
              <a:gd name="connsiteY7402" fmla="*/ 183222 h 1458849"/>
              <a:gd name="connsiteX7403" fmla="*/ 1670581 w 5890422"/>
              <a:gd name="connsiteY7403" fmla="*/ 124415 h 1458849"/>
              <a:gd name="connsiteX7404" fmla="*/ 1652979 w 5890422"/>
              <a:gd name="connsiteY7404" fmla="*/ 148118 h 1458849"/>
              <a:gd name="connsiteX7405" fmla="*/ 1630176 w 5890422"/>
              <a:gd name="connsiteY7405" fmla="*/ 169021 h 1458849"/>
              <a:gd name="connsiteX7406" fmla="*/ 1626575 w 5890422"/>
              <a:gd name="connsiteY7406" fmla="*/ 163820 h 1458849"/>
              <a:gd name="connsiteX7407" fmla="*/ 1651578 w 5890422"/>
              <a:gd name="connsiteY7407" fmla="*/ 140717 h 1458849"/>
              <a:gd name="connsiteX7408" fmla="*/ 1669381 w 5890422"/>
              <a:gd name="connsiteY7408" fmla="*/ 114614 h 1458849"/>
              <a:gd name="connsiteX7409" fmla="*/ 1631576 w 5890422"/>
              <a:gd name="connsiteY7409" fmla="*/ 114614 h 1458849"/>
              <a:gd name="connsiteX7410" fmla="*/ 1631576 w 5890422"/>
              <a:gd name="connsiteY7410" fmla="*/ 108413 h 1458849"/>
              <a:gd name="connsiteX7411" fmla="*/ 1670581 w 5890422"/>
              <a:gd name="connsiteY7411" fmla="*/ 108413 h 1458849"/>
              <a:gd name="connsiteX7412" fmla="*/ 1670581 w 5890422"/>
              <a:gd name="connsiteY7412" fmla="*/ 85010 h 1458849"/>
              <a:gd name="connsiteX7413" fmla="*/ 1641177 w 5890422"/>
              <a:gd name="connsiteY7413" fmla="*/ 85010 h 1458849"/>
              <a:gd name="connsiteX7414" fmla="*/ 5366309 w 5890422"/>
              <a:gd name="connsiteY7414" fmla="*/ 16202 h 1458849"/>
              <a:gd name="connsiteX7415" fmla="*/ 5448320 w 5890422"/>
              <a:gd name="connsiteY7415" fmla="*/ 16202 h 1458849"/>
              <a:gd name="connsiteX7416" fmla="*/ 5448320 w 5890422"/>
              <a:gd name="connsiteY7416" fmla="*/ 80210 h 1458849"/>
              <a:gd name="connsiteX7417" fmla="*/ 5366309 w 5890422"/>
              <a:gd name="connsiteY7417" fmla="*/ 80210 h 1458849"/>
              <a:gd name="connsiteX7418" fmla="*/ 4744508 w 5890422"/>
              <a:gd name="connsiteY7418" fmla="*/ 16202 h 1458849"/>
              <a:gd name="connsiteX7419" fmla="*/ 4843720 w 5890422"/>
              <a:gd name="connsiteY7419" fmla="*/ 16202 h 1458849"/>
              <a:gd name="connsiteX7420" fmla="*/ 4843720 w 5890422"/>
              <a:gd name="connsiteY7420" fmla="*/ 85410 h 1458849"/>
              <a:gd name="connsiteX7421" fmla="*/ 4744508 w 5890422"/>
              <a:gd name="connsiteY7421" fmla="*/ 85410 h 1458849"/>
              <a:gd name="connsiteX7422" fmla="*/ 2906183 w 5890422"/>
              <a:gd name="connsiteY7422" fmla="*/ 16202 h 1458849"/>
              <a:gd name="connsiteX7423" fmla="*/ 3005395 w 5890422"/>
              <a:gd name="connsiteY7423" fmla="*/ 16202 h 1458849"/>
              <a:gd name="connsiteX7424" fmla="*/ 3005395 w 5890422"/>
              <a:gd name="connsiteY7424" fmla="*/ 85410 h 1458849"/>
              <a:gd name="connsiteX7425" fmla="*/ 2906183 w 5890422"/>
              <a:gd name="connsiteY7425" fmla="*/ 85410 h 1458849"/>
              <a:gd name="connsiteX7426" fmla="*/ 2054229 w 5890422"/>
              <a:gd name="connsiteY7426" fmla="*/ 13201 h 1458849"/>
              <a:gd name="connsiteX7427" fmla="*/ 2180044 w 5890422"/>
              <a:gd name="connsiteY7427" fmla="*/ 13201 h 1458849"/>
              <a:gd name="connsiteX7428" fmla="*/ 2180044 w 5890422"/>
              <a:gd name="connsiteY7428" fmla="*/ 57207 h 1458849"/>
              <a:gd name="connsiteX7429" fmla="*/ 2054229 w 5890422"/>
              <a:gd name="connsiteY7429" fmla="*/ 57207 h 1458849"/>
              <a:gd name="connsiteX7430" fmla="*/ 4700502 w 5890422"/>
              <a:gd name="connsiteY7430" fmla="*/ 10401 h 1458849"/>
              <a:gd name="connsiteX7431" fmla="*/ 4708303 w 5890422"/>
              <a:gd name="connsiteY7431" fmla="*/ 16202 h 1458849"/>
              <a:gd name="connsiteX7432" fmla="*/ 4717804 w 5890422"/>
              <a:gd name="connsiteY7432" fmla="*/ 23903 h 1458849"/>
              <a:gd name="connsiteX7433" fmla="*/ 4727306 w 5890422"/>
              <a:gd name="connsiteY7433" fmla="*/ 31904 h 1458849"/>
              <a:gd name="connsiteX7434" fmla="*/ 4734906 w 5890422"/>
              <a:gd name="connsiteY7434" fmla="*/ 38805 h 1458849"/>
              <a:gd name="connsiteX7435" fmla="*/ 4730906 w 5890422"/>
              <a:gd name="connsiteY7435" fmla="*/ 44605 h 1458849"/>
              <a:gd name="connsiteX7436" fmla="*/ 4723305 w 5890422"/>
              <a:gd name="connsiteY7436" fmla="*/ 37604 h 1458849"/>
              <a:gd name="connsiteX7437" fmla="*/ 4713804 w 5890422"/>
              <a:gd name="connsiteY7437" fmla="*/ 29503 h 1458849"/>
              <a:gd name="connsiteX7438" fmla="*/ 4704302 w 5890422"/>
              <a:gd name="connsiteY7438" fmla="*/ 21702 h 1458849"/>
              <a:gd name="connsiteX7439" fmla="*/ 4696502 w 5890422"/>
              <a:gd name="connsiteY7439" fmla="*/ 15801 h 1458849"/>
              <a:gd name="connsiteX7440" fmla="*/ 2862177 w 5890422"/>
              <a:gd name="connsiteY7440" fmla="*/ 10401 h 1458849"/>
              <a:gd name="connsiteX7441" fmla="*/ 2869978 w 5890422"/>
              <a:gd name="connsiteY7441" fmla="*/ 16202 h 1458849"/>
              <a:gd name="connsiteX7442" fmla="*/ 2879479 w 5890422"/>
              <a:gd name="connsiteY7442" fmla="*/ 23903 h 1458849"/>
              <a:gd name="connsiteX7443" fmla="*/ 2888981 w 5890422"/>
              <a:gd name="connsiteY7443" fmla="*/ 31904 h 1458849"/>
              <a:gd name="connsiteX7444" fmla="*/ 2896582 w 5890422"/>
              <a:gd name="connsiteY7444" fmla="*/ 38805 h 1458849"/>
              <a:gd name="connsiteX7445" fmla="*/ 2892581 w 5890422"/>
              <a:gd name="connsiteY7445" fmla="*/ 44605 h 1458849"/>
              <a:gd name="connsiteX7446" fmla="*/ 2884980 w 5890422"/>
              <a:gd name="connsiteY7446" fmla="*/ 37604 h 1458849"/>
              <a:gd name="connsiteX7447" fmla="*/ 2875479 w 5890422"/>
              <a:gd name="connsiteY7447" fmla="*/ 29503 h 1458849"/>
              <a:gd name="connsiteX7448" fmla="*/ 2865978 w 5890422"/>
              <a:gd name="connsiteY7448" fmla="*/ 21702 h 1458849"/>
              <a:gd name="connsiteX7449" fmla="*/ 2858177 w 5890422"/>
              <a:gd name="connsiteY7449" fmla="*/ 15801 h 1458849"/>
              <a:gd name="connsiteX7450" fmla="*/ 229829 w 5890422"/>
              <a:gd name="connsiteY7450" fmla="*/ 10201 h 1458849"/>
              <a:gd name="connsiteX7451" fmla="*/ 236630 w 5890422"/>
              <a:gd name="connsiteY7451" fmla="*/ 10601 h 1458849"/>
              <a:gd name="connsiteX7452" fmla="*/ 236630 w 5890422"/>
              <a:gd name="connsiteY7452" fmla="*/ 63607 h 1458849"/>
              <a:gd name="connsiteX7453" fmla="*/ 263234 w 5890422"/>
              <a:gd name="connsiteY7453" fmla="*/ 63607 h 1458849"/>
              <a:gd name="connsiteX7454" fmla="*/ 263234 w 5890422"/>
              <a:gd name="connsiteY7454" fmla="*/ 70208 h 1458849"/>
              <a:gd name="connsiteX7455" fmla="*/ 236630 w 5890422"/>
              <a:gd name="connsiteY7455" fmla="*/ 70208 h 1458849"/>
              <a:gd name="connsiteX7456" fmla="*/ 236630 w 5890422"/>
              <a:gd name="connsiteY7456" fmla="*/ 143018 h 1458849"/>
              <a:gd name="connsiteX7457" fmla="*/ 252132 w 5890422"/>
              <a:gd name="connsiteY7457" fmla="*/ 136517 h 1458849"/>
              <a:gd name="connsiteX7458" fmla="*/ 264634 w 5890422"/>
              <a:gd name="connsiteY7458" fmla="*/ 131016 h 1458849"/>
              <a:gd name="connsiteX7459" fmla="*/ 265435 w 5890422"/>
              <a:gd name="connsiteY7459" fmla="*/ 134617 h 1458849"/>
              <a:gd name="connsiteX7460" fmla="*/ 266234 w 5890422"/>
              <a:gd name="connsiteY7460" fmla="*/ 137417 h 1458849"/>
              <a:gd name="connsiteX7461" fmla="*/ 251232 w 5890422"/>
              <a:gd name="connsiteY7461" fmla="*/ 143918 h 1458849"/>
              <a:gd name="connsiteX7462" fmla="*/ 233130 w 5890422"/>
              <a:gd name="connsiteY7462" fmla="*/ 151518 h 1458849"/>
              <a:gd name="connsiteX7463" fmla="*/ 215028 w 5890422"/>
              <a:gd name="connsiteY7463" fmla="*/ 159119 h 1458849"/>
              <a:gd name="connsiteX7464" fmla="*/ 200026 w 5890422"/>
              <a:gd name="connsiteY7464" fmla="*/ 165420 h 1458849"/>
              <a:gd name="connsiteX7465" fmla="*/ 198025 w 5890422"/>
              <a:gd name="connsiteY7465" fmla="*/ 159419 h 1458849"/>
              <a:gd name="connsiteX7466" fmla="*/ 212327 w 5890422"/>
              <a:gd name="connsiteY7466" fmla="*/ 153119 h 1458849"/>
              <a:gd name="connsiteX7467" fmla="*/ 229829 w 5890422"/>
              <a:gd name="connsiteY7467" fmla="*/ 145818 h 1458849"/>
              <a:gd name="connsiteX7468" fmla="*/ 229829 w 5890422"/>
              <a:gd name="connsiteY7468" fmla="*/ 70208 h 1458849"/>
              <a:gd name="connsiteX7469" fmla="*/ 202426 w 5890422"/>
              <a:gd name="connsiteY7469" fmla="*/ 70208 h 1458849"/>
              <a:gd name="connsiteX7470" fmla="*/ 202426 w 5890422"/>
              <a:gd name="connsiteY7470" fmla="*/ 63607 h 1458849"/>
              <a:gd name="connsiteX7471" fmla="*/ 229829 w 5890422"/>
              <a:gd name="connsiteY7471" fmla="*/ 63607 h 1458849"/>
              <a:gd name="connsiteX7472" fmla="*/ 5321704 w 5890422"/>
              <a:gd name="connsiteY7472" fmla="*/ 6400 h 1458849"/>
              <a:gd name="connsiteX7473" fmla="*/ 5328504 w 5890422"/>
              <a:gd name="connsiteY7473" fmla="*/ 6800 h 1458849"/>
              <a:gd name="connsiteX7474" fmla="*/ 5328504 w 5890422"/>
              <a:gd name="connsiteY7474" fmla="*/ 45405 h 1458849"/>
              <a:gd name="connsiteX7475" fmla="*/ 5353108 w 5890422"/>
              <a:gd name="connsiteY7475" fmla="*/ 45405 h 1458849"/>
              <a:gd name="connsiteX7476" fmla="*/ 5353108 w 5890422"/>
              <a:gd name="connsiteY7476" fmla="*/ 52206 h 1458849"/>
              <a:gd name="connsiteX7477" fmla="*/ 5328504 w 5890422"/>
              <a:gd name="connsiteY7477" fmla="*/ 52206 h 1458849"/>
              <a:gd name="connsiteX7478" fmla="*/ 5328504 w 5890422"/>
              <a:gd name="connsiteY7478" fmla="*/ 89211 h 1458849"/>
              <a:gd name="connsiteX7479" fmla="*/ 5340506 w 5890422"/>
              <a:gd name="connsiteY7479" fmla="*/ 83910 h 1458849"/>
              <a:gd name="connsiteX7480" fmla="*/ 5350508 w 5890422"/>
              <a:gd name="connsiteY7480" fmla="*/ 79409 h 1458849"/>
              <a:gd name="connsiteX7481" fmla="*/ 5351107 w 5890422"/>
              <a:gd name="connsiteY7481" fmla="*/ 83210 h 1458849"/>
              <a:gd name="connsiteX7482" fmla="*/ 5351707 w 5890422"/>
              <a:gd name="connsiteY7482" fmla="*/ 86210 h 1458849"/>
              <a:gd name="connsiteX7483" fmla="*/ 5341206 w 5890422"/>
              <a:gd name="connsiteY7483" fmla="*/ 90911 h 1458849"/>
              <a:gd name="connsiteX7484" fmla="*/ 5328504 w 5890422"/>
              <a:gd name="connsiteY7484" fmla="*/ 96412 h 1458849"/>
              <a:gd name="connsiteX7485" fmla="*/ 5328504 w 5890422"/>
              <a:gd name="connsiteY7485" fmla="*/ 164020 h 1458849"/>
              <a:gd name="connsiteX7486" fmla="*/ 5327604 w 5890422"/>
              <a:gd name="connsiteY7486" fmla="*/ 170921 h 1458849"/>
              <a:gd name="connsiteX7487" fmla="*/ 5324604 w 5890422"/>
              <a:gd name="connsiteY7487" fmla="*/ 175321 h 1458849"/>
              <a:gd name="connsiteX7488" fmla="*/ 5318903 w 5890422"/>
              <a:gd name="connsiteY7488" fmla="*/ 177822 h 1458849"/>
              <a:gd name="connsiteX7489" fmla="*/ 5310102 w 5890422"/>
              <a:gd name="connsiteY7489" fmla="*/ 179022 h 1458849"/>
              <a:gd name="connsiteX7490" fmla="*/ 5298900 w 5890422"/>
              <a:gd name="connsiteY7490" fmla="*/ 180022 h 1458849"/>
              <a:gd name="connsiteX7491" fmla="*/ 5296900 w 5890422"/>
              <a:gd name="connsiteY7491" fmla="*/ 173221 h 1458849"/>
              <a:gd name="connsiteX7492" fmla="*/ 5308902 w 5890422"/>
              <a:gd name="connsiteY7492" fmla="*/ 172221 h 1458849"/>
              <a:gd name="connsiteX7493" fmla="*/ 5319204 w 5890422"/>
              <a:gd name="connsiteY7493" fmla="*/ 169721 h 1458849"/>
              <a:gd name="connsiteX7494" fmla="*/ 5321704 w 5890422"/>
              <a:gd name="connsiteY7494" fmla="*/ 162220 h 1458849"/>
              <a:gd name="connsiteX7495" fmla="*/ 5321704 w 5890422"/>
              <a:gd name="connsiteY7495" fmla="*/ 99212 h 1458849"/>
              <a:gd name="connsiteX7496" fmla="*/ 5304902 w 5890422"/>
              <a:gd name="connsiteY7496" fmla="*/ 106313 h 1458849"/>
              <a:gd name="connsiteX7497" fmla="*/ 5291900 w 5890422"/>
              <a:gd name="connsiteY7497" fmla="*/ 111613 h 1458849"/>
              <a:gd name="connsiteX7498" fmla="*/ 5290700 w 5890422"/>
              <a:gd name="connsiteY7498" fmla="*/ 104813 h 1458849"/>
              <a:gd name="connsiteX7499" fmla="*/ 5304302 w 5890422"/>
              <a:gd name="connsiteY7499" fmla="*/ 99312 h 1458849"/>
              <a:gd name="connsiteX7500" fmla="*/ 5321704 w 5890422"/>
              <a:gd name="connsiteY7500" fmla="*/ 92011 h 1458849"/>
              <a:gd name="connsiteX7501" fmla="*/ 5321704 w 5890422"/>
              <a:gd name="connsiteY7501" fmla="*/ 52206 h 1458849"/>
              <a:gd name="connsiteX7502" fmla="*/ 5295500 w 5890422"/>
              <a:gd name="connsiteY7502" fmla="*/ 52206 h 1458849"/>
              <a:gd name="connsiteX7503" fmla="*/ 5295500 w 5890422"/>
              <a:gd name="connsiteY7503" fmla="*/ 45405 h 1458849"/>
              <a:gd name="connsiteX7504" fmla="*/ 5321704 w 5890422"/>
              <a:gd name="connsiteY7504" fmla="*/ 45405 h 1458849"/>
              <a:gd name="connsiteX7505" fmla="*/ 4515155 w 5890422"/>
              <a:gd name="connsiteY7505" fmla="*/ 6001 h 1458849"/>
              <a:gd name="connsiteX7506" fmla="*/ 4521756 w 5890422"/>
              <a:gd name="connsiteY7506" fmla="*/ 6400 h 1458849"/>
              <a:gd name="connsiteX7507" fmla="*/ 4521756 w 5890422"/>
              <a:gd name="connsiteY7507" fmla="*/ 183022 h 1458849"/>
              <a:gd name="connsiteX7508" fmla="*/ 4515155 w 5890422"/>
              <a:gd name="connsiteY7508" fmla="*/ 183022 h 1458849"/>
              <a:gd name="connsiteX7509" fmla="*/ 4515155 w 5890422"/>
              <a:gd name="connsiteY7509" fmla="*/ 102612 h 1458849"/>
              <a:gd name="connsiteX7510" fmla="*/ 4505354 w 5890422"/>
              <a:gd name="connsiteY7510" fmla="*/ 111514 h 1458849"/>
              <a:gd name="connsiteX7511" fmla="*/ 4494452 w 5890422"/>
              <a:gd name="connsiteY7511" fmla="*/ 120915 h 1458849"/>
              <a:gd name="connsiteX7512" fmla="*/ 4483951 w 5890422"/>
              <a:gd name="connsiteY7512" fmla="*/ 130016 h 1458849"/>
              <a:gd name="connsiteX7513" fmla="*/ 4475150 w 5890422"/>
              <a:gd name="connsiteY7513" fmla="*/ 138017 h 1458849"/>
              <a:gd name="connsiteX7514" fmla="*/ 4471350 w 5890422"/>
              <a:gd name="connsiteY7514" fmla="*/ 132016 h 1458849"/>
              <a:gd name="connsiteX7515" fmla="*/ 4481351 w 5890422"/>
              <a:gd name="connsiteY7515" fmla="*/ 123415 h 1458849"/>
              <a:gd name="connsiteX7516" fmla="*/ 4493252 w 5890422"/>
              <a:gd name="connsiteY7516" fmla="*/ 113414 h 1458849"/>
              <a:gd name="connsiteX7517" fmla="*/ 4505154 w 5890422"/>
              <a:gd name="connsiteY7517" fmla="*/ 103113 h 1458849"/>
              <a:gd name="connsiteX7518" fmla="*/ 4515155 w 5890422"/>
              <a:gd name="connsiteY7518" fmla="*/ 93811 h 1458849"/>
              <a:gd name="connsiteX7519" fmla="*/ 5524728 w 5890422"/>
              <a:gd name="connsiteY7519" fmla="*/ 5800 h 1458849"/>
              <a:gd name="connsiteX7520" fmla="*/ 5531530 w 5890422"/>
              <a:gd name="connsiteY7520" fmla="*/ 6201 h 1458849"/>
              <a:gd name="connsiteX7521" fmla="*/ 5531530 w 5890422"/>
              <a:gd name="connsiteY7521" fmla="*/ 68608 h 1458849"/>
              <a:gd name="connsiteX7522" fmla="*/ 5529130 w 5890422"/>
              <a:gd name="connsiteY7522" fmla="*/ 108613 h 1458849"/>
              <a:gd name="connsiteX7523" fmla="*/ 5535430 w 5890422"/>
              <a:gd name="connsiteY7523" fmla="*/ 118014 h 1458849"/>
              <a:gd name="connsiteX7524" fmla="*/ 5543031 w 5890422"/>
              <a:gd name="connsiteY7524" fmla="*/ 129716 h 1458849"/>
              <a:gd name="connsiteX7525" fmla="*/ 5550532 w 5890422"/>
              <a:gd name="connsiteY7525" fmla="*/ 141517 h 1458849"/>
              <a:gd name="connsiteX7526" fmla="*/ 5556332 w 5890422"/>
              <a:gd name="connsiteY7526" fmla="*/ 151418 h 1458849"/>
              <a:gd name="connsiteX7527" fmla="*/ 5550932 w 5890422"/>
              <a:gd name="connsiteY7527" fmla="*/ 155419 h 1458849"/>
              <a:gd name="connsiteX7528" fmla="*/ 5546332 w 5890422"/>
              <a:gd name="connsiteY7528" fmla="*/ 147218 h 1458849"/>
              <a:gd name="connsiteX7529" fmla="*/ 5540331 w 5890422"/>
              <a:gd name="connsiteY7529" fmla="*/ 137217 h 1458849"/>
              <a:gd name="connsiteX7530" fmla="*/ 5533830 w 5890422"/>
              <a:gd name="connsiteY7530" fmla="*/ 126916 h 1458849"/>
              <a:gd name="connsiteX7531" fmla="*/ 5527730 w 5890422"/>
              <a:gd name="connsiteY7531" fmla="*/ 117614 h 1458849"/>
              <a:gd name="connsiteX7532" fmla="*/ 5523428 w 5890422"/>
              <a:gd name="connsiteY7532" fmla="*/ 134316 h 1458849"/>
              <a:gd name="connsiteX7533" fmla="*/ 5517528 w 5890422"/>
              <a:gd name="connsiteY7533" fmla="*/ 149918 h 1458849"/>
              <a:gd name="connsiteX7534" fmla="*/ 5509827 w 5890422"/>
              <a:gd name="connsiteY7534" fmla="*/ 165320 h 1458849"/>
              <a:gd name="connsiteX7535" fmla="*/ 5500126 w 5890422"/>
              <a:gd name="connsiteY7535" fmla="*/ 181222 h 1458849"/>
              <a:gd name="connsiteX7536" fmla="*/ 5493724 w 5890422"/>
              <a:gd name="connsiteY7536" fmla="*/ 177822 h 1458849"/>
              <a:gd name="connsiteX7537" fmla="*/ 5508026 w 5890422"/>
              <a:gd name="connsiteY7537" fmla="*/ 153719 h 1458849"/>
              <a:gd name="connsiteX7538" fmla="*/ 5517628 w 5890422"/>
              <a:gd name="connsiteY7538" fmla="*/ 130416 h 1458849"/>
              <a:gd name="connsiteX7539" fmla="*/ 5523028 w 5890422"/>
              <a:gd name="connsiteY7539" fmla="*/ 104313 h 1458849"/>
              <a:gd name="connsiteX7540" fmla="*/ 5524728 w 5890422"/>
              <a:gd name="connsiteY7540" fmla="*/ 71608 h 1458849"/>
              <a:gd name="connsiteX7541" fmla="*/ 312040 w 5890422"/>
              <a:gd name="connsiteY7541" fmla="*/ 5800 h 1458849"/>
              <a:gd name="connsiteX7542" fmla="*/ 318840 w 5890422"/>
              <a:gd name="connsiteY7542" fmla="*/ 6201 h 1458849"/>
              <a:gd name="connsiteX7543" fmla="*/ 318840 w 5890422"/>
              <a:gd name="connsiteY7543" fmla="*/ 59207 h 1458849"/>
              <a:gd name="connsiteX7544" fmla="*/ 360246 w 5890422"/>
              <a:gd name="connsiteY7544" fmla="*/ 43005 h 1458849"/>
              <a:gd name="connsiteX7545" fmla="*/ 358245 w 5890422"/>
              <a:gd name="connsiteY7545" fmla="*/ 109013 h 1458849"/>
              <a:gd name="connsiteX7546" fmla="*/ 356945 w 5890422"/>
              <a:gd name="connsiteY7546" fmla="*/ 117915 h 1458849"/>
              <a:gd name="connsiteX7547" fmla="*/ 353445 w 5890422"/>
              <a:gd name="connsiteY7547" fmla="*/ 123115 h 1458849"/>
              <a:gd name="connsiteX7548" fmla="*/ 346944 w 5890422"/>
              <a:gd name="connsiteY7548" fmla="*/ 125915 h 1458849"/>
              <a:gd name="connsiteX7549" fmla="*/ 336443 w 5890422"/>
              <a:gd name="connsiteY7549" fmla="*/ 127616 h 1458849"/>
              <a:gd name="connsiteX7550" fmla="*/ 327841 w 5890422"/>
              <a:gd name="connsiteY7550" fmla="*/ 128816 h 1458849"/>
              <a:gd name="connsiteX7551" fmla="*/ 326041 w 5890422"/>
              <a:gd name="connsiteY7551" fmla="*/ 121815 h 1458849"/>
              <a:gd name="connsiteX7552" fmla="*/ 334242 w 5890422"/>
              <a:gd name="connsiteY7552" fmla="*/ 121015 h 1458849"/>
              <a:gd name="connsiteX7553" fmla="*/ 342743 w 5890422"/>
              <a:gd name="connsiteY7553" fmla="*/ 119714 h 1458849"/>
              <a:gd name="connsiteX7554" fmla="*/ 347844 w 5890422"/>
              <a:gd name="connsiteY7554" fmla="*/ 117714 h 1458849"/>
              <a:gd name="connsiteX7555" fmla="*/ 350344 w 5890422"/>
              <a:gd name="connsiteY7555" fmla="*/ 113914 h 1458849"/>
              <a:gd name="connsiteX7556" fmla="*/ 351445 w 5890422"/>
              <a:gd name="connsiteY7556" fmla="*/ 106813 h 1458849"/>
              <a:gd name="connsiteX7557" fmla="*/ 351644 w 5890422"/>
              <a:gd name="connsiteY7557" fmla="*/ 101612 h 1458849"/>
              <a:gd name="connsiteX7558" fmla="*/ 352046 w 5890422"/>
              <a:gd name="connsiteY7558" fmla="*/ 92311 h 1458849"/>
              <a:gd name="connsiteX7559" fmla="*/ 352445 w 5890422"/>
              <a:gd name="connsiteY7559" fmla="*/ 80910 h 1458849"/>
              <a:gd name="connsiteX7560" fmla="*/ 352845 w 5890422"/>
              <a:gd name="connsiteY7560" fmla="*/ 69208 h 1458849"/>
              <a:gd name="connsiteX7561" fmla="*/ 353245 w 5890422"/>
              <a:gd name="connsiteY7561" fmla="*/ 59107 h 1458849"/>
              <a:gd name="connsiteX7562" fmla="*/ 353445 w 5890422"/>
              <a:gd name="connsiteY7562" fmla="*/ 52406 h 1458849"/>
              <a:gd name="connsiteX7563" fmla="*/ 318840 w 5890422"/>
              <a:gd name="connsiteY7563" fmla="*/ 66208 h 1458849"/>
              <a:gd name="connsiteX7564" fmla="*/ 318840 w 5890422"/>
              <a:gd name="connsiteY7564" fmla="*/ 148018 h 1458849"/>
              <a:gd name="connsiteX7565" fmla="*/ 312040 w 5890422"/>
              <a:gd name="connsiteY7565" fmla="*/ 148018 h 1458849"/>
              <a:gd name="connsiteX7566" fmla="*/ 312040 w 5890422"/>
              <a:gd name="connsiteY7566" fmla="*/ 68808 h 1458849"/>
              <a:gd name="connsiteX7567" fmla="*/ 280836 w 5890422"/>
              <a:gd name="connsiteY7567" fmla="*/ 81210 h 1458849"/>
              <a:gd name="connsiteX7568" fmla="*/ 280836 w 5890422"/>
              <a:gd name="connsiteY7568" fmla="*/ 150818 h 1458849"/>
              <a:gd name="connsiteX7569" fmla="*/ 281636 w 5890422"/>
              <a:gd name="connsiteY7569" fmla="*/ 160020 h 1458849"/>
              <a:gd name="connsiteX7570" fmla="*/ 284736 w 5890422"/>
              <a:gd name="connsiteY7570" fmla="*/ 165820 h 1458849"/>
              <a:gd name="connsiteX7571" fmla="*/ 290937 w 5890422"/>
              <a:gd name="connsiteY7571" fmla="*/ 168921 h 1458849"/>
              <a:gd name="connsiteX7572" fmla="*/ 300838 w 5890422"/>
              <a:gd name="connsiteY7572" fmla="*/ 170021 h 1458849"/>
              <a:gd name="connsiteX7573" fmla="*/ 346244 w 5890422"/>
              <a:gd name="connsiteY7573" fmla="*/ 170021 h 1458849"/>
              <a:gd name="connsiteX7574" fmla="*/ 357045 w 5890422"/>
              <a:gd name="connsiteY7574" fmla="*/ 169121 h 1458849"/>
              <a:gd name="connsiteX7575" fmla="*/ 363346 w 5890422"/>
              <a:gd name="connsiteY7575" fmla="*/ 166620 h 1458849"/>
              <a:gd name="connsiteX7576" fmla="*/ 366646 w 5890422"/>
              <a:gd name="connsiteY7576" fmla="*/ 161720 h 1458849"/>
              <a:gd name="connsiteX7577" fmla="*/ 368247 w 5890422"/>
              <a:gd name="connsiteY7577" fmla="*/ 153819 h 1458849"/>
              <a:gd name="connsiteX7578" fmla="*/ 368847 w 5890422"/>
              <a:gd name="connsiteY7578" fmla="*/ 148418 h 1458849"/>
              <a:gd name="connsiteX7579" fmla="*/ 369547 w 5890422"/>
              <a:gd name="connsiteY7579" fmla="*/ 142118 h 1458849"/>
              <a:gd name="connsiteX7580" fmla="*/ 370047 w 5890422"/>
              <a:gd name="connsiteY7580" fmla="*/ 136717 h 1458849"/>
              <a:gd name="connsiteX7581" fmla="*/ 370248 w 5890422"/>
              <a:gd name="connsiteY7581" fmla="*/ 133816 h 1458849"/>
              <a:gd name="connsiteX7582" fmla="*/ 376848 w 5890422"/>
              <a:gd name="connsiteY7582" fmla="*/ 136017 h 1458849"/>
              <a:gd name="connsiteX7583" fmla="*/ 376648 w 5890422"/>
              <a:gd name="connsiteY7583" fmla="*/ 139017 h 1458849"/>
              <a:gd name="connsiteX7584" fmla="*/ 376048 w 5890422"/>
              <a:gd name="connsiteY7584" fmla="*/ 144518 h 1458849"/>
              <a:gd name="connsiteX7585" fmla="*/ 375247 w 5890422"/>
              <a:gd name="connsiteY7585" fmla="*/ 150818 h 1458849"/>
              <a:gd name="connsiteX7586" fmla="*/ 374648 w 5890422"/>
              <a:gd name="connsiteY7586" fmla="*/ 156419 h 1458849"/>
              <a:gd name="connsiteX7587" fmla="*/ 372447 w 5890422"/>
              <a:gd name="connsiteY7587" fmla="*/ 166020 h 1458849"/>
              <a:gd name="connsiteX7588" fmla="*/ 368247 w 5890422"/>
              <a:gd name="connsiteY7588" fmla="*/ 172121 h 1458849"/>
              <a:gd name="connsiteX7589" fmla="*/ 360646 w 5890422"/>
              <a:gd name="connsiteY7589" fmla="*/ 175421 h 1458849"/>
              <a:gd name="connsiteX7590" fmla="*/ 348244 w 5890422"/>
              <a:gd name="connsiteY7590" fmla="*/ 176622 h 1458849"/>
              <a:gd name="connsiteX7591" fmla="*/ 300039 w 5890422"/>
              <a:gd name="connsiteY7591" fmla="*/ 176622 h 1458849"/>
              <a:gd name="connsiteX7592" fmla="*/ 287936 w 5890422"/>
              <a:gd name="connsiteY7592" fmla="*/ 175321 h 1458849"/>
              <a:gd name="connsiteX7593" fmla="*/ 279935 w 5890422"/>
              <a:gd name="connsiteY7593" fmla="*/ 171521 h 1458849"/>
              <a:gd name="connsiteX7594" fmla="*/ 275435 w 5890422"/>
              <a:gd name="connsiteY7594" fmla="*/ 164320 h 1458849"/>
              <a:gd name="connsiteX7595" fmla="*/ 274035 w 5890422"/>
              <a:gd name="connsiteY7595" fmla="*/ 152819 h 1458849"/>
              <a:gd name="connsiteX7596" fmla="*/ 274035 w 5890422"/>
              <a:gd name="connsiteY7596" fmla="*/ 83810 h 1458849"/>
              <a:gd name="connsiteX7597" fmla="*/ 251032 w 5890422"/>
              <a:gd name="connsiteY7597" fmla="*/ 93011 h 1458849"/>
              <a:gd name="connsiteX7598" fmla="*/ 249432 w 5890422"/>
              <a:gd name="connsiteY7598" fmla="*/ 86411 h 1458849"/>
              <a:gd name="connsiteX7599" fmla="*/ 274035 w 5890422"/>
              <a:gd name="connsiteY7599" fmla="*/ 76809 h 1458849"/>
              <a:gd name="connsiteX7600" fmla="*/ 274035 w 5890422"/>
              <a:gd name="connsiteY7600" fmla="*/ 24003 h 1458849"/>
              <a:gd name="connsiteX7601" fmla="*/ 280836 w 5890422"/>
              <a:gd name="connsiteY7601" fmla="*/ 24403 h 1458849"/>
              <a:gd name="connsiteX7602" fmla="*/ 280836 w 5890422"/>
              <a:gd name="connsiteY7602" fmla="*/ 74209 h 1458849"/>
              <a:gd name="connsiteX7603" fmla="*/ 312040 w 5890422"/>
              <a:gd name="connsiteY7603" fmla="*/ 61807 h 1458849"/>
              <a:gd name="connsiteX7604" fmla="*/ 5821566 w 5890422"/>
              <a:gd name="connsiteY7604" fmla="*/ 5600 h 1458849"/>
              <a:gd name="connsiteX7605" fmla="*/ 5828267 w 5890422"/>
              <a:gd name="connsiteY7605" fmla="*/ 10601 h 1458849"/>
              <a:gd name="connsiteX7606" fmla="*/ 5835668 w 5890422"/>
              <a:gd name="connsiteY7606" fmla="*/ 16502 h 1458849"/>
              <a:gd name="connsiteX7607" fmla="*/ 5842968 w 5890422"/>
              <a:gd name="connsiteY7607" fmla="*/ 22702 h 1458849"/>
              <a:gd name="connsiteX7608" fmla="*/ 5849570 w 5890422"/>
              <a:gd name="connsiteY7608" fmla="*/ 28403 h 1458849"/>
              <a:gd name="connsiteX7609" fmla="*/ 5845169 w 5890422"/>
              <a:gd name="connsiteY7609" fmla="*/ 33204 h 1458849"/>
              <a:gd name="connsiteX7610" fmla="*/ 5838968 w 5890422"/>
              <a:gd name="connsiteY7610" fmla="*/ 27503 h 1458849"/>
              <a:gd name="connsiteX7611" fmla="*/ 5831868 w 5890422"/>
              <a:gd name="connsiteY7611" fmla="*/ 21402 h 1458849"/>
              <a:gd name="connsiteX7612" fmla="*/ 5824466 w 5890422"/>
              <a:gd name="connsiteY7612" fmla="*/ 15502 h 1458849"/>
              <a:gd name="connsiteX7613" fmla="*/ 5817366 w 5890422"/>
              <a:gd name="connsiteY7613" fmla="*/ 10201 h 1458849"/>
              <a:gd name="connsiteX7614" fmla="*/ 1933414 w 5890422"/>
              <a:gd name="connsiteY7614" fmla="*/ 5600 h 1458849"/>
              <a:gd name="connsiteX7615" fmla="*/ 1940214 w 5890422"/>
              <a:gd name="connsiteY7615" fmla="*/ 6001 h 1458849"/>
              <a:gd name="connsiteX7616" fmla="*/ 1940214 w 5890422"/>
              <a:gd name="connsiteY7616" fmla="*/ 43405 h 1458849"/>
              <a:gd name="connsiteX7617" fmla="*/ 1953516 w 5890422"/>
              <a:gd name="connsiteY7617" fmla="*/ 37604 h 1458849"/>
              <a:gd name="connsiteX7618" fmla="*/ 1967918 w 5890422"/>
              <a:gd name="connsiteY7618" fmla="*/ 30904 h 1458849"/>
              <a:gd name="connsiteX7619" fmla="*/ 1981320 w 5890422"/>
              <a:gd name="connsiteY7619" fmla="*/ 24103 h 1458849"/>
              <a:gd name="connsiteX7620" fmla="*/ 1991621 w 5890422"/>
              <a:gd name="connsiteY7620" fmla="*/ 18202 h 1458849"/>
              <a:gd name="connsiteX7621" fmla="*/ 1995021 w 5890422"/>
              <a:gd name="connsiteY7621" fmla="*/ 24203 h 1458849"/>
              <a:gd name="connsiteX7622" fmla="*/ 1983620 w 5890422"/>
              <a:gd name="connsiteY7622" fmla="*/ 30503 h 1458849"/>
              <a:gd name="connsiteX7623" fmla="*/ 1969118 w 5890422"/>
              <a:gd name="connsiteY7623" fmla="*/ 37604 h 1458849"/>
              <a:gd name="connsiteX7624" fmla="*/ 1953816 w 5890422"/>
              <a:gd name="connsiteY7624" fmla="*/ 44605 h 1458849"/>
              <a:gd name="connsiteX7625" fmla="*/ 1940214 w 5890422"/>
              <a:gd name="connsiteY7625" fmla="*/ 50606 h 1458849"/>
              <a:gd name="connsiteX7626" fmla="*/ 1940214 w 5890422"/>
              <a:gd name="connsiteY7626" fmla="*/ 66208 h 1458849"/>
              <a:gd name="connsiteX7627" fmla="*/ 1942515 w 5890422"/>
              <a:gd name="connsiteY7627" fmla="*/ 76009 h 1458849"/>
              <a:gd name="connsiteX7628" fmla="*/ 1951216 w 5890422"/>
              <a:gd name="connsiteY7628" fmla="*/ 78809 h 1458849"/>
              <a:gd name="connsiteX7629" fmla="*/ 1977819 w 5890422"/>
              <a:gd name="connsiteY7629" fmla="*/ 78809 h 1458849"/>
              <a:gd name="connsiteX7630" fmla="*/ 1985020 w 5890422"/>
              <a:gd name="connsiteY7630" fmla="*/ 78010 h 1458849"/>
              <a:gd name="connsiteX7631" fmla="*/ 1989621 w 5890422"/>
              <a:gd name="connsiteY7631" fmla="*/ 76109 h 1458849"/>
              <a:gd name="connsiteX7632" fmla="*/ 1992321 w 5890422"/>
              <a:gd name="connsiteY7632" fmla="*/ 72309 h 1458849"/>
              <a:gd name="connsiteX7633" fmla="*/ 1994021 w 5890422"/>
              <a:gd name="connsiteY7633" fmla="*/ 65608 h 1458849"/>
              <a:gd name="connsiteX7634" fmla="*/ 1994621 w 5890422"/>
              <a:gd name="connsiteY7634" fmla="*/ 61107 h 1458849"/>
              <a:gd name="connsiteX7635" fmla="*/ 1995321 w 5890422"/>
              <a:gd name="connsiteY7635" fmla="*/ 55807 h 1458849"/>
              <a:gd name="connsiteX7636" fmla="*/ 1995821 w 5890422"/>
              <a:gd name="connsiteY7636" fmla="*/ 51106 h 1458849"/>
              <a:gd name="connsiteX7637" fmla="*/ 1996021 w 5890422"/>
              <a:gd name="connsiteY7637" fmla="*/ 48606 h 1458849"/>
              <a:gd name="connsiteX7638" fmla="*/ 2002222 w 5890422"/>
              <a:gd name="connsiteY7638" fmla="*/ 50406 h 1458849"/>
              <a:gd name="connsiteX7639" fmla="*/ 2002022 w 5890422"/>
              <a:gd name="connsiteY7639" fmla="*/ 52806 h 1458849"/>
              <a:gd name="connsiteX7640" fmla="*/ 2001522 w 5890422"/>
              <a:gd name="connsiteY7640" fmla="*/ 57507 h 1458849"/>
              <a:gd name="connsiteX7641" fmla="*/ 2000822 w 5890422"/>
              <a:gd name="connsiteY7641" fmla="*/ 63007 h 1458849"/>
              <a:gd name="connsiteX7642" fmla="*/ 2000222 w 5890422"/>
              <a:gd name="connsiteY7642" fmla="*/ 67808 h 1458849"/>
              <a:gd name="connsiteX7643" fmla="*/ 1998122 w 5890422"/>
              <a:gd name="connsiteY7643" fmla="*/ 76109 h 1458849"/>
              <a:gd name="connsiteX7644" fmla="*/ 1994421 w 5890422"/>
              <a:gd name="connsiteY7644" fmla="*/ 81310 h 1458849"/>
              <a:gd name="connsiteX7645" fmla="*/ 1988420 w 5890422"/>
              <a:gd name="connsiteY7645" fmla="*/ 84110 h 1458849"/>
              <a:gd name="connsiteX7646" fmla="*/ 1979419 w 5890422"/>
              <a:gd name="connsiteY7646" fmla="*/ 85210 h 1458849"/>
              <a:gd name="connsiteX7647" fmla="*/ 1949016 w 5890422"/>
              <a:gd name="connsiteY7647" fmla="*/ 85210 h 1458849"/>
              <a:gd name="connsiteX7648" fmla="*/ 1937014 w 5890422"/>
              <a:gd name="connsiteY7648" fmla="*/ 81110 h 1458849"/>
              <a:gd name="connsiteX7649" fmla="*/ 1933414 w 5890422"/>
              <a:gd name="connsiteY7649" fmla="*/ 67808 h 1458849"/>
              <a:gd name="connsiteX7650" fmla="*/ 3981765 w 5890422"/>
              <a:gd name="connsiteY7650" fmla="*/ 5400 h 1458849"/>
              <a:gd name="connsiteX7651" fmla="*/ 3987966 w 5890422"/>
              <a:gd name="connsiteY7651" fmla="*/ 7801 h 1458849"/>
              <a:gd name="connsiteX7652" fmla="*/ 3980164 w 5890422"/>
              <a:gd name="connsiteY7652" fmla="*/ 24103 h 1458849"/>
              <a:gd name="connsiteX7653" fmla="*/ 3970463 w 5890422"/>
              <a:gd name="connsiteY7653" fmla="*/ 41705 h 1458849"/>
              <a:gd name="connsiteX7654" fmla="*/ 3960062 w 5890422"/>
              <a:gd name="connsiteY7654" fmla="*/ 58307 h 1458849"/>
              <a:gd name="connsiteX7655" fmla="*/ 3950361 w 5890422"/>
              <a:gd name="connsiteY7655" fmla="*/ 71809 h 1458849"/>
              <a:gd name="connsiteX7656" fmla="*/ 3958362 w 5890422"/>
              <a:gd name="connsiteY7656" fmla="*/ 71508 h 1458849"/>
              <a:gd name="connsiteX7657" fmla="*/ 3970663 w 5890422"/>
              <a:gd name="connsiteY7657" fmla="*/ 70908 h 1458849"/>
              <a:gd name="connsiteX7658" fmla="*/ 3985465 w 5890422"/>
              <a:gd name="connsiteY7658" fmla="*/ 70309 h 1458849"/>
              <a:gd name="connsiteX7659" fmla="*/ 4000667 w 5890422"/>
              <a:gd name="connsiteY7659" fmla="*/ 69708 h 1458849"/>
              <a:gd name="connsiteX7660" fmla="*/ 4014168 w 5890422"/>
              <a:gd name="connsiteY7660" fmla="*/ 69108 h 1458849"/>
              <a:gd name="connsiteX7661" fmla="*/ 4024170 w 5890422"/>
              <a:gd name="connsiteY7661" fmla="*/ 68608 h 1458849"/>
              <a:gd name="connsiteX7662" fmla="*/ 4018369 w 5890422"/>
              <a:gd name="connsiteY7662" fmla="*/ 58407 h 1458849"/>
              <a:gd name="connsiteX7663" fmla="*/ 4012468 w 5890422"/>
              <a:gd name="connsiteY7663" fmla="*/ 48406 h 1458849"/>
              <a:gd name="connsiteX7664" fmla="*/ 4006868 w 5890422"/>
              <a:gd name="connsiteY7664" fmla="*/ 39505 h 1458849"/>
              <a:gd name="connsiteX7665" fmla="*/ 4002167 w 5890422"/>
              <a:gd name="connsiteY7665" fmla="*/ 32404 h 1458849"/>
              <a:gd name="connsiteX7666" fmla="*/ 4007768 w 5890422"/>
              <a:gd name="connsiteY7666" fmla="*/ 29003 h 1458849"/>
              <a:gd name="connsiteX7667" fmla="*/ 4015269 w 5890422"/>
              <a:gd name="connsiteY7667" fmla="*/ 40605 h 1458849"/>
              <a:gd name="connsiteX7668" fmla="*/ 4024170 w 5890422"/>
              <a:gd name="connsiteY7668" fmla="*/ 55506 h 1458849"/>
              <a:gd name="connsiteX7669" fmla="*/ 4033071 w 5890422"/>
              <a:gd name="connsiteY7669" fmla="*/ 71209 h 1458849"/>
              <a:gd name="connsiteX7670" fmla="*/ 4040372 w 5890422"/>
              <a:gd name="connsiteY7670" fmla="*/ 84810 h 1458849"/>
              <a:gd name="connsiteX7671" fmla="*/ 4034571 w 5890422"/>
              <a:gd name="connsiteY7671" fmla="*/ 88211 h 1458849"/>
              <a:gd name="connsiteX7672" fmla="*/ 4027770 w 5890422"/>
              <a:gd name="connsiteY7672" fmla="*/ 75209 h 1458849"/>
              <a:gd name="connsiteX7673" fmla="*/ 4018569 w 5890422"/>
              <a:gd name="connsiteY7673" fmla="*/ 75709 h 1458849"/>
              <a:gd name="connsiteX7674" fmla="*/ 4003568 w 5890422"/>
              <a:gd name="connsiteY7674" fmla="*/ 76309 h 1458849"/>
              <a:gd name="connsiteX7675" fmla="*/ 3985865 w 5890422"/>
              <a:gd name="connsiteY7675" fmla="*/ 77109 h 1458849"/>
              <a:gd name="connsiteX7676" fmla="*/ 3968463 w 5890422"/>
              <a:gd name="connsiteY7676" fmla="*/ 77909 h 1458849"/>
              <a:gd name="connsiteX7677" fmla="*/ 3954461 w 5890422"/>
              <a:gd name="connsiteY7677" fmla="*/ 78509 h 1458849"/>
              <a:gd name="connsiteX7678" fmla="*/ 3946960 w 5890422"/>
              <a:gd name="connsiteY7678" fmla="*/ 79009 h 1458849"/>
              <a:gd name="connsiteX7679" fmla="*/ 3943460 w 5890422"/>
              <a:gd name="connsiteY7679" fmla="*/ 79309 h 1458849"/>
              <a:gd name="connsiteX7680" fmla="*/ 3938559 w 5890422"/>
              <a:gd name="connsiteY7680" fmla="*/ 80210 h 1458849"/>
              <a:gd name="connsiteX7681" fmla="*/ 3937159 w 5890422"/>
              <a:gd name="connsiteY7681" fmla="*/ 73609 h 1458849"/>
              <a:gd name="connsiteX7682" fmla="*/ 3941560 w 5890422"/>
              <a:gd name="connsiteY7682" fmla="*/ 71909 h 1458849"/>
              <a:gd name="connsiteX7683" fmla="*/ 3943360 w 5890422"/>
              <a:gd name="connsiteY7683" fmla="*/ 70208 h 1458849"/>
              <a:gd name="connsiteX7684" fmla="*/ 3952861 w 5890422"/>
              <a:gd name="connsiteY7684" fmla="*/ 57107 h 1458849"/>
              <a:gd name="connsiteX7685" fmla="*/ 3963462 w 5890422"/>
              <a:gd name="connsiteY7685" fmla="*/ 40305 h 1458849"/>
              <a:gd name="connsiteX7686" fmla="*/ 3973564 w 5890422"/>
              <a:gd name="connsiteY7686" fmla="*/ 22303 h 1458849"/>
              <a:gd name="connsiteX7687" fmla="*/ 3981765 w 5890422"/>
              <a:gd name="connsiteY7687" fmla="*/ 5400 h 1458849"/>
              <a:gd name="connsiteX7688" fmla="*/ 3893954 w 5890422"/>
              <a:gd name="connsiteY7688" fmla="*/ 5400 h 1458849"/>
              <a:gd name="connsiteX7689" fmla="*/ 3900754 w 5890422"/>
              <a:gd name="connsiteY7689" fmla="*/ 5800 h 1458849"/>
              <a:gd name="connsiteX7690" fmla="*/ 3898754 w 5890422"/>
              <a:gd name="connsiteY7690" fmla="*/ 25603 h 1458849"/>
              <a:gd name="connsiteX7691" fmla="*/ 3896554 w 5890422"/>
              <a:gd name="connsiteY7691" fmla="*/ 45605 h 1458849"/>
              <a:gd name="connsiteX7692" fmla="*/ 3930958 w 5890422"/>
              <a:gd name="connsiteY7692" fmla="*/ 45605 h 1458849"/>
              <a:gd name="connsiteX7693" fmla="*/ 3930958 w 5890422"/>
              <a:gd name="connsiteY7693" fmla="*/ 52606 h 1458849"/>
              <a:gd name="connsiteX7694" fmla="*/ 3927658 w 5890422"/>
              <a:gd name="connsiteY7694" fmla="*/ 80810 h 1458849"/>
              <a:gd name="connsiteX7695" fmla="*/ 3923557 w 5890422"/>
              <a:gd name="connsiteY7695" fmla="*/ 103913 h 1458849"/>
              <a:gd name="connsiteX7696" fmla="*/ 3918057 w 5890422"/>
              <a:gd name="connsiteY7696" fmla="*/ 123015 h 1458849"/>
              <a:gd name="connsiteX7697" fmla="*/ 3910956 w 5890422"/>
              <a:gd name="connsiteY7697" fmla="*/ 139217 h 1458849"/>
              <a:gd name="connsiteX7698" fmla="*/ 3924658 w 5890422"/>
              <a:gd name="connsiteY7698" fmla="*/ 151018 h 1458849"/>
              <a:gd name="connsiteX7699" fmla="*/ 3936959 w 5890422"/>
              <a:gd name="connsiteY7699" fmla="*/ 162220 h 1458849"/>
              <a:gd name="connsiteX7700" fmla="*/ 3932758 w 5890422"/>
              <a:gd name="connsiteY7700" fmla="*/ 167420 h 1458849"/>
              <a:gd name="connsiteX7701" fmla="*/ 3920857 w 5890422"/>
              <a:gd name="connsiteY7701" fmla="*/ 156819 h 1458849"/>
              <a:gd name="connsiteX7702" fmla="*/ 3907555 w 5890422"/>
              <a:gd name="connsiteY7702" fmla="*/ 145218 h 1458849"/>
              <a:gd name="connsiteX7703" fmla="*/ 3892353 w 5890422"/>
              <a:gd name="connsiteY7703" fmla="*/ 165120 h 1458849"/>
              <a:gd name="connsiteX7704" fmla="*/ 3871151 w 5890422"/>
              <a:gd name="connsiteY7704" fmla="*/ 185623 h 1458849"/>
              <a:gd name="connsiteX7705" fmla="*/ 3866750 w 5890422"/>
              <a:gd name="connsiteY7705" fmla="*/ 180622 h 1458849"/>
              <a:gd name="connsiteX7706" fmla="*/ 3887653 w 5890422"/>
              <a:gd name="connsiteY7706" fmla="*/ 160420 h 1458849"/>
              <a:gd name="connsiteX7707" fmla="*/ 3902555 w 5890422"/>
              <a:gd name="connsiteY7707" fmla="*/ 140817 h 1458849"/>
              <a:gd name="connsiteX7708" fmla="*/ 3889853 w 5890422"/>
              <a:gd name="connsiteY7708" fmla="*/ 130316 h 1458849"/>
              <a:gd name="connsiteX7709" fmla="*/ 3876551 w 5890422"/>
              <a:gd name="connsiteY7709" fmla="*/ 119614 h 1458849"/>
              <a:gd name="connsiteX7710" fmla="*/ 3883652 w 5890422"/>
              <a:gd name="connsiteY7710" fmla="*/ 86811 h 1458849"/>
              <a:gd name="connsiteX7711" fmla="*/ 3889153 w 5890422"/>
              <a:gd name="connsiteY7711" fmla="*/ 52606 h 1458849"/>
              <a:gd name="connsiteX7712" fmla="*/ 3868150 w 5890422"/>
              <a:gd name="connsiteY7712" fmla="*/ 52606 h 1458849"/>
              <a:gd name="connsiteX7713" fmla="*/ 3868150 w 5890422"/>
              <a:gd name="connsiteY7713" fmla="*/ 45605 h 1458849"/>
              <a:gd name="connsiteX7714" fmla="*/ 3889953 w 5890422"/>
              <a:gd name="connsiteY7714" fmla="*/ 45605 h 1458849"/>
              <a:gd name="connsiteX7715" fmla="*/ 3892253 w 5890422"/>
              <a:gd name="connsiteY7715" fmla="*/ 25403 h 1458849"/>
              <a:gd name="connsiteX7716" fmla="*/ 3893954 w 5890422"/>
              <a:gd name="connsiteY7716" fmla="*/ 5400 h 1458849"/>
              <a:gd name="connsiteX7717" fmla="*/ 5596938 w 5890422"/>
              <a:gd name="connsiteY7717" fmla="*/ 4600 h 1458849"/>
              <a:gd name="connsiteX7718" fmla="*/ 5603539 w 5890422"/>
              <a:gd name="connsiteY7718" fmla="*/ 6201 h 1458849"/>
              <a:gd name="connsiteX7719" fmla="*/ 5600738 w 5890422"/>
              <a:gd name="connsiteY7719" fmla="*/ 17702 h 1458849"/>
              <a:gd name="connsiteX7720" fmla="*/ 5597138 w 5890422"/>
              <a:gd name="connsiteY7720" fmla="*/ 30403 h 1458849"/>
              <a:gd name="connsiteX7721" fmla="*/ 5665547 w 5890422"/>
              <a:gd name="connsiteY7721" fmla="*/ 30403 h 1458849"/>
              <a:gd name="connsiteX7722" fmla="*/ 5665547 w 5890422"/>
              <a:gd name="connsiteY7722" fmla="*/ 37004 h 1458849"/>
              <a:gd name="connsiteX7723" fmla="*/ 5595138 w 5890422"/>
              <a:gd name="connsiteY7723" fmla="*/ 37004 h 1458849"/>
              <a:gd name="connsiteX7724" fmla="*/ 5590738 w 5890422"/>
              <a:gd name="connsiteY7724" fmla="*/ 51206 h 1458849"/>
              <a:gd name="connsiteX7725" fmla="*/ 5586136 w 5890422"/>
              <a:gd name="connsiteY7725" fmla="*/ 65408 h 1458849"/>
              <a:gd name="connsiteX7726" fmla="*/ 5621141 w 5890422"/>
              <a:gd name="connsiteY7726" fmla="*/ 65408 h 1458849"/>
              <a:gd name="connsiteX7727" fmla="*/ 5621141 w 5890422"/>
              <a:gd name="connsiteY7727" fmla="*/ 104413 h 1458849"/>
              <a:gd name="connsiteX7728" fmla="*/ 5664946 w 5890422"/>
              <a:gd name="connsiteY7728" fmla="*/ 104413 h 1458849"/>
              <a:gd name="connsiteX7729" fmla="*/ 5664946 w 5890422"/>
              <a:gd name="connsiteY7729" fmla="*/ 110614 h 1458849"/>
              <a:gd name="connsiteX7730" fmla="*/ 5621141 w 5890422"/>
              <a:gd name="connsiteY7730" fmla="*/ 110614 h 1458849"/>
              <a:gd name="connsiteX7731" fmla="*/ 5621141 w 5890422"/>
              <a:gd name="connsiteY7731" fmla="*/ 162020 h 1458849"/>
              <a:gd name="connsiteX7732" fmla="*/ 5620241 w 5890422"/>
              <a:gd name="connsiteY7732" fmla="*/ 170621 h 1458849"/>
              <a:gd name="connsiteX7733" fmla="*/ 5617040 w 5890422"/>
              <a:gd name="connsiteY7733" fmla="*/ 176022 h 1458849"/>
              <a:gd name="connsiteX7734" fmla="*/ 5611040 w 5890422"/>
              <a:gd name="connsiteY7734" fmla="*/ 179022 h 1458849"/>
              <a:gd name="connsiteX7735" fmla="*/ 5601938 w 5890422"/>
              <a:gd name="connsiteY7735" fmla="*/ 180422 h 1458849"/>
              <a:gd name="connsiteX7736" fmla="*/ 5589737 w 5890422"/>
              <a:gd name="connsiteY7736" fmla="*/ 181422 h 1458849"/>
              <a:gd name="connsiteX7737" fmla="*/ 5587736 w 5890422"/>
              <a:gd name="connsiteY7737" fmla="*/ 174821 h 1458849"/>
              <a:gd name="connsiteX7738" fmla="*/ 5600738 w 5890422"/>
              <a:gd name="connsiteY7738" fmla="*/ 174021 h 1458849"/>
              <a:gd name="connsiteX7739" fmla="*/ 5611540 w 5890422"/>
              <a:gd name="connsiteY7739" fmla="*/ 170921 h 1458849"/>
              <a:gd name="connsiteX7740" fmla="*/ 5614340 w 5890422"/>
              <a:gd name="connsiteY7740" fmla="*/ 160220 h 1458849"/>
              <a:gd name="connsiteX7741" fmla="*/ 5614340 w 5890422"/>
              <a:gd name="connsiteY7741" fmla="*/ 110614 h 1458849"/>
              <a:gd name="connsiteX7742" fmla="*/ 5563934 w 5890422"/>
              <a:gd name="connsiteY7742" fmla="*/ 110614 h 1458849"/>
              <a:gd name="connsiteX7743" fmla="*/ 5563934 w 5890422"/>
              <a:gd name="connsiteY7743" fmla="*/ 104413 h 1458849"/>
              <a:gd name="connsiteX7744" fmla="*/ 5570034 w 5890422"/>
              <a:gd name="connsiteY7744" fmla="*/ 90211 h 1458849"/>
              <a:gd name="connsiteX7745" fmla="*/ 5576736 w 5890422"/>
              <a:gd name="connsiteY7745" fmla="*/ 72209 h 1458849"/>
              <a:gd name="connsiteX7746" fmla="*/ 5557933 w 5890422"/>
              <a:gd name="connsiteY7746" fmla="*/ 72209 h 1458849"/>
              <a:gd name="connsiteX7747" fmla="*/ 5557933 w 5890422"/>
              <a:gd name="connsiteY7747" fmla="*/ 65408 h 1458849"/>
              <a:gd name="connsiteX7748" fmla="*/ 5579136 w 5890422"/>
              <a:gd name="connsiteY7748" fmla="*/ 65408 h 1458849"/>
              <a:gd name="connsiteX7749" fmla="*/ 5583836 w 5890422"/>
              <a:gd name="connsiteY7749" fmla="*/ 51206 h 1458849"/>
              <a:gd name="connsiteX7750" fmla="*/ 5588337 w 5890422"/>
              <a:gd name="connsiteY7750" fmla="*/ 37004 h 1458849"/>
              <a:gd name="connsiteX7751" fmla="*/ 5557333 w 5890422"/>
              <a:gd name="connsiteY7751" fmla="*/ 37004 h 1458849"/>
              <a:gd name="connsiteX7752" fmla="*/ 5557333 w 5890422"/>
              <a:gd name="connsiteY7752" fmla="*/ 30403 h 1458849"/>
              <a:gd name="connsiteX7753" fmla="*/ 5590338 w 5890422"/>
              <a:gd name="connsiteY7753" fmla="*/ 30403 h 1458849"/>
              <a:gd name="connsiteX7754" fmla="*/ 5594037 w 5890422"/>
              <a:gd name="connsiteY7754" fmla="*/ 16802 h 1458849"/>
              <a:gd name="connsiteX7755" fmla="*/ 5596938 w 5890422"/>
              <a:gd name="connsiteY7755" fmla="*/ 4600 h 1458849"/>
              <a:gd name="connsiteX7756" fmla="*/ 5210090 w 5890422"/>
              <a:gd name="connsiteY7756" fmla="*/ 4600 h 1458849"/>
              <a:gd name="connsiteX7757" fmla="*/ 5217090 w 5890422"/>
              <a:gd name="connsiteY7757" fmla="*/ 5000 h 1458849"/>
              <a:gd name="connsiteX7758" fmla="*/ 5217090 w 5890422"/>
              <a:gd name="connsiteY7758" fmla="*/ 43205 h 1458849"/>
              <a:gd name="connsiteX7759" fmla="*/ 5262296 w 5890422"/>
              <a:gd name="connsiteY7759" fmla="*/ 43205 h 1458849"/>
              <a:gd name="connsiteX7760" fmla="*/ 5262296 w 5890422"/>
              <a:gd name="connsiteY7760" fmla="*/ 50006 h 1458849"/>
              <a:gd name="connsiteX7761" fmla="*/ 5217090 w 5890422"/>
              <a:gd name="connsiteY7761" fmla="*/ 50006 h 1458849"/>
              <a:gd name="connsiteX7762" fmla="*/ 5217090 w 5890422"/>
              <a:gd name="connsiteY7762" fmla="*/ 89411 h 1458849"/>
              <a:gd name="connsiteX7763" fmla="*/ 5269496 w 5890422"/>
              <a:gd name="connsiteY7763" fmla="*/ 89411 h 1458849"/>
              <a:gd name="connsiteX7764" fmla="*/ 5269496 w 5890422"/>
              <a:gd name="connsiteY7764" fmla="*/ 96212 h 1458849"/>
              <a:gd name="connsiteX7765" fmla="*/ 5218490 w 5890422"/>
              <a:gd name="connsiteY7765" fmla="*/ 96212 h 1458849"/>
              <a:gd name="connsiteX7766" fmla="*/ 5242194 w 5890422"/>
              <a:gd name="connsiteY7766" fmla="*/ 132116 h 1458849"/>
              <a:gd name="connsiteX7767" fmla="*/ 5275898 w 5890422"/>
              <a:gd name="connsiteY7767" fmla="*/ 161420 h 1458849"/>
              <a:gd name="connsiteX7768" fmla="*/ 5271697 w 5890422"/>
              <a:gd name="connsiteY7768" fmla="*/ 166620 h 1458849"/>
              <a:gd name="connsiteX7769" fmla="*/ 5239893 w 5890422"/>
              <a:gd name="connsiteY7769" fmla="*/ 139217 h 1458849"/>
              <a:gd name="connsiteX7770" fmla="*/ 5217090 w 5890422"/>
              <a:gd name="connsiteY7770" fmla="*/ 106213 h 1458849"/>
              <a:gd name="connsiteX7771" fmla="*/ 5217090 w 5890422"/>
              <a:gd name="connsiteY7771" fmla="*/ 183422 h 1458849"/>
              <a:gd name="connsiteX7772" fmla="*/ 5210090 w 5890422"/>
              <a:gd name="connsiteY7772" fmla="*/ 183422 h 1458849"/>
              <a:gd name="connsiteX7773" fmla="*/ 5210090 w 5890422"/>
              <a:gd name="connsiteY7773" fmla="*/ 105413 h 1458849"/>
              <a:gd name="connsiteX7774" fmla="*/ 5185386 w 5890422"/>
              <a:gd name="connsiteY7774" fmla="*/ 142917 h 1458849"/>
              <a:gd name="connsiteX7775" fmla="*/ 5150882 w 5890422"/>
              <a:gd name="connsiteY7775" fmla="*/ 173421 h 1458849"/>
              <a:gd name="connsiteX7776" fmla="*/ 5146482 w 5890422"/>
              <a:gd name="connsiteY7776" fmla="*/ 167821 h 1458849"/>
              <a:gd name="connsiteX7777" fmla="*/ 5182186 w 5890422"/>
              <a:gd name="connsiteY7777" fmla="*/ 136517 h 1458849"/>
              <a:gd name="connsiteX7778" fmla="*/ 5207889 w 5890422"/>
              <a:gd name="connsiteY7778" fmla="*/ 96212 h 1458849"/>
              <a:gd name="connsiteX7779" fmla="*/ 5158283 w 5890422"/>
              <a:gd name="connsiteY7779" fmla="*/ 96212 h 1458849"/>
              <a:gd name="connsiteX7780" fmla="*/ 5158283 w 5890422"/>
              <a:gd name="connsiteY7780" fmla="*/ 89411 h 1458849"/>
              <a:gd name="connsiteX7781" fmla="*/ 5210090 w 5890422"/>
              <a:gd name="connsiteY7781" fmla="*/ 89411 h 1458849"/>
              <a:gd name="connsiteX7782" fmla="*/ 5210090 w 5890422"/>
              <a:gd name="connsiteY7782" fmla="*/ 50006 h 1458849"/>
              <a:gd name="connsiteX7783" fmla="*/ 5178286 w 5890422"/>
              <a:gd name="connsiteY7783" fmla="*/ 50006 h 1458849"/>
              <a:gd name="connsiteX7784" fmla="*/ 5172685 w 5890422"/>
              <a:gd name="connsiteY7784" fmla="*/ 64708 h 1458849"/>
              <a:gd name="connsiteX7785" fmla="*/ 5166884 w 5890422"/>
              <a:gd name="connsiteY7785" fmla="*/ 78209 h 1458849"/>
              <a:gd name="connsiteX7786" fmla="*/ 5160484 w 5890422"/>
              <a:gd name="connsiteY7786" fmla="*/ 75809 h 1458849"/>
              <a:gd name="connsiteX7787" fmla="*/ 5171784 w 5890422"/>
              <a:gd name="connsiteY7787" fmla="*/ 48206 h 1458849"/>
              <a:gd name="connsiteX7788" fmla="*/ 5180686 w 5890422"/>
              <a:gd name="connsiteY7788" fmla="*/ 16402 h 1458849"/>
              <a:gd name="connsiteX7789" fmla="*/ 5187086 w 5890422"/>
              <a:gd name="connsiteY7789" fmla="*/ 17802 h 1458849"/>
              <a:gd name="connsiteX7790" fmla="*/ 5183986 w 5890422"/>
              <a:gd name="connsiteY7790" fmla="*/ 30603 h 1458849"/>
              <a:gd name="connsiteX7791" fmla="*/ 5180486 w 5890422"/>
              <a:gd name="connsiteY7791" fmla="*/ 43205 h 1458849"/>
              <a:gd name="connsiteX7792" fmla="*/ 5210090 w 5890422"/>
              <a:gd name="connsiteY7792" fmla="*/ 43205 h 1458849"/>
              <a:gd name="connsiteX7793" fmla="*/ 3371765 w 5890422"/>
              <a:gd name="connsiteY7793" fmla="*/ 4600 h 1458849"/>
              <a:gd name="connsiteX7794" fmla="*/ 3378766 w 5890422"/>
              <a:gd name="connsiteY7794" fmla="*/ 5000 h 1458849"/>
              <a:gd name="connsiteX7795" fmla="*/ 3378766 w 5890422"/>
              <a:gd name="connsiteY7795" fmla="*/ 43205 h 1458849"/>
              <a:gd name="connsiteX7796" fmla="*/ 3423971 w 5890422"/>
              <a:gd name="connsiteY7796" fmla="*/ 43205 h 1458849"/>
              <a:gd name="connsiteX7797" fmla="*/ 3423971 w 5890422"/>
              <a:gd name="connsiteY7797" fmla="*/ 50006 h 1458849"/>
              <a:gd name="connsiteX7798" fmla="*/ 3378766 w 5890422"/>
              <a:gd name="connsiteY7798" fmla="*/ 50006 h 1458849"/>
              <a:gd name="connsiteX7799" fmla="*/ 3378766 w 5890422"/>
              <a:gd name="connsiteY7799" fmla="*/ 89411 h 1458849"/>
              <a:gd name="connsiteX7800" fmla="*/ 3431172 w 5890422"/>
              <a:gd name="connsiteY7800" fmla="*/ 89411 h 1458849"/>
              <a:gd name="connsiteX7801" fmla="*/ 3431172 w 5890422"/>
              <a:gd name="connsiteY7801" fmla="*/ 96212 h 1458849"/>
              <a:gd name="connsiteX7802" fmla="*/ 3380166 w 5890422"/>
              <a:gd name="connsiteY7802" fmla="*/ 96212 h 1458849"/>
              <a:gd name="connsiteX7803" fmla="*/ 3403868 w 5890422"/>
              <a:gd name="connsiteY7803" fmla="*/ 132116 h 1458849"/>
              <a:gd name="connsiteX7804" fmla="*/ 3437573 w 5890422"/>
              <a:gd name="connsiteY7804" fmla="*/ 161420 h 1458849"/>
              <a:gd name="connsiteX7805" fmla="*/ 3433372 w 5890422"/>
              <a:gd name="connsiteY7805" fmla="*/ 166620 h 1458849"/>
              <a:gd name="connsiteX7806" fmla="*/ 3401568 w 5890422"/>
              <a:gd name="connsiteY7806" fmla="*/ 139217 h 1458849"/>
              <a:gd name="connsiteX7807" fmla="*/ 3378766 w 5890422"/>
              <a:gd name="connsiteY7807" fmla="*/ 106213 h 1458849"/>
              <a:gd name="connsiteX7808" fmla="*/ 3378766 w 5890422"/>
              <a:gd name="connsiteY7808" fmla="*/ 183422 h 1458849"/>
              <a:gd name="connsiteX7809" fmla="*/ 3371765 w 5890422"/>
              <a:gd name="connsiteY7809" fmla="*/ 183422 h 1458849"/>
              <a:gd name="connsiteX7810" fmla="*/ 3371765 w 5890422"/>
              <a:gd name="connsiteY7810" fmla="*/ 105413 h 1458849"/>
              <a:gd name="connsiteX7811" fmla="*/ 3347062 w 5890422"/>
              <a:gd name="connsiteY7811" fmla="*/ 142917 h 1458849"/>
              <a:gd name="connsiteX7812" fmla="*/ 3312557 w 5890422"/>
              <a:gd name="connsiteY7812" fmla="*/ 173421 h 1458849"/>
              <a:gd name="connsiteX7813" fmla="*/ 3308157 w 5890422"/>
              <a:gd name="connsiteY7813" fmla="*/ 167821 h 1458849"/>
              <a:gd name="connsiteX7814" fmla="*/ 3343861 w 5890422"/>
              <a:gd name="connsiteY7814" fmla="*/ 136517 h 1458849"/>
              <a:gd name="connsiteX7815" fmla="*/ 3369564 w 5890422"/>
              <a:gd name="connsiteY7815" fmla="*/ 96212 h 1458849"/>
              <a:gd name="connsiteX7816" fmla="*/ 3319958 w 5890422"/>
              <a:gd name="connsiteY7816" fmla="*/ 96212 h 1458849"/>
              <a:gd name="connsiteX7817" fmla="*/ 3319958 w 5890422"/>
              <a:gd name="connsiteY7817" fmla="*/ 89411 h 1458849"/>
              <a:gd name="connsiteX7818" fmla="*/ 3371765 w 5890422"/>
              <a:gd name="connsiteY7818" fmla="*/ 89411 h 1458849"/>
              <a:gd name="connsiteX7819" fmla="*/ 3371765 w 5890422"/>
              <a:gd name="connsiteY7819" fmla="*/ 50006 h 1458849"/>
              <a:gd name="connsiteX7820" fmla="*/ 3339960 w 5890422"/>
              <a:gd name="connsiteY7820" fmla="*/ 50006 h 1458849"/>
              <a:gd name="connsiteX7821" fmla="*/ 3334360 w 5890422"/>
              <a:gd name="connsiteY7821" fmla="*/ 64708 h 1458849"/>
              <a:gd name="connsiteX7822" fmla="*/ 3328559 w 5890422"/>
              <a:gd name="connsiteY7822" fmla="*/ 78209 h 1458849"/>
              <a:gd name="connsiteX7823" fmla="*/ 3322158 w 5890422"/>
              <a:gd name="connsiteY7823" fmla="*/ 75809 h 1458849"/>
              <a:gd name="connsiteX7824" fmla="*/ 3333460 w 5890422"/>
              <a:gd name="connsiteY7824" fmla="*/ 48206 h 1458849"/>
              <a:gd name="connsiteX7825" fmla="*/ 3342361 w 5890422"/>
              <a:gd name="connsiteY7825" fmla="*/ 16402 h 1458849"/>
              <a:gd name="connsiteX7826" fmla="*/ 3348762 w 5890422"/>
              <a:gd name="connsiteY7826" fmla="*/ 17802 h 1458849"/>
              <a:gd name="connsiteX7827" fmla="*/ 3345661 w 5890422"/>
              <a:gd name="connsiteY7827" fmla="*/ 30603 h 1458849"/>
              <a:gd name="connsiteX7828" fmla="*/ 3342161 w 5890422"/>
              <a:gd name="connsiteY7828" fmla="*/ 43205 h 1458849"/>
              <a:gd name="connsiteX7829" fmla="*/ 3371765 w 5890422"/>
              <a:gd name="connsiteY7829" fmla="*/ 43205 h 1458849"/>
              <a:gd name="connsiteX7830" fmla="*/ 2689956 w 5890422"/>
              <a:gd name="connsiteY7830" fmla="*/ 4600 h 1458849"/>
              <a:gd name="connsiteX7831" fmla="*/ 2696957 w 5890422"/>
              <a:gd name="connsiteY7831" fmla="*/ 6001 h 1458849"/>
              <a:gd name="connsiteX7832" fmla="*/ 2695256 w 5890422"/>
              <a:gd name="connsiteY7832" fmla="*/ 13601 h 1458849"/>
              <a:gd name="connsiteX7833" fmla="*/ 2692956 w 5890422"/>
              <a:gd name="connsiteY7833" fmla="*/ 22202 h 1458849"/>
              <a:gd name="connsiteX7834" fmla="*/ 2690456 w 5890422"/>
              <a:gd name="connsiteY7834" fmla="*/ 31003 h 1458849"/>
              <a:gd name="connsiteX7835" fmla="*/ 2687755 w 5890422"/>
              <a:gd name="connsiteY7835" fmla="*/ 39204 h 1458849"/>
              <a:gd name="connsiteX7836" fmla="*/ 2721960 w 5890422"/>
              <a:gd name="connsiteY7836" fmla="*/ 39204 h 1458849"/>
              <a:gd name="connsiteX7837" fmla="*/ 2721960 w 5890422"/>
              <a:gd name="connsiteY7837" fmla="*/ 175822 h 1458849"/>
              <a:gd name="connsiteX7838" fmla="*/ 2659952 w 5890422"/>
              <a:gd name="connsiteY7838" fmla="*/ 175822 h 1458849"/>
              <a:gd name="connsiteX7839" fmla="*/ 2659952 w 5890422"/>
              <a:gd name="connsiteY7839" fmla="*/ 39204 h 1458849"/>
              <a:gd name="connsiteX7840" fmla="*/ 2680554 w 5890422"/>
              <a:gd name="connsiteY7840" fmla="*/ 39204 h 1458849"/>
              <a:gd name="connsiteX7841" fmla="*/ 2683255 w 5890422"/>
              <a:gd name="connsiteY7841" fmla="*/ 30904 h 1458849"/>
              <a:gd name="connsiteX7842" fmla="*/ 2685855 w 5890422"/>
              <a:gd name="connsiteY7842" fmla="*/ 21802 h 1458849"/>
              <a:gd name="connsiteX7843" fmla="*/ 2688155 w 5890422"/>
              <a:gd name="connsiteY7843" fmla="*/ 12701 h 1458849"/>
              <a:gd name="connsiteX7844" fmla="*/ 2689956 w 5890422"/>
              <a:gd name="connsiteY7844" fmla="*/ 4600 h 1458849"/>
              <a:gd name="connsiteX7845" fmla="*/ 2523211 w 5890422"/>
              <a:gd name="connsiteY7845" fmla="*/ 4600 h 1458849"/>
              <a:gd name="connsiteX7846" fmla="*/ 2530412 w 5890422"/>
              <a:gd name="connsiteY7846" fmla="*/ 5000 h 1458849"/>
              <a:gd name="connsiteX7847" fmla="*/ 2530412 w 5890422"/>
              <a:gd name="connsiteY7847" fmla="*/ 57407 h 1458849"/>
              <a:gd name="connsiteX7848" fmla="*/ 2609622 w 5890422"/>
              <a:gd name="connsiteY7848" fmla="*/ 57407 h 1458849"/>
              <a:gd name="connsiteX7849" fmla="*/ 2609622 w 5890422"/>
              <a:gd name="connsiteY7849" fmla="*/ 64608 h 1458849"/>
              <a:gd name="connsiteX7850" fmla="*/ 2530212 w 5890422"/>
              <a:gd name="connsiteY7850" fmla="*/ 64608 h 1458849"/>
              <a:gd name="connsiteX7851" fmla="*/ 2530212 w 5890422"/>
              <a:gd name="connsiteY7851" fmla="*/ 66208 h 1458849"/>
              <a:gd name="connsiteX7852" fmla="*/ 2530012 w 5890422"/>
              <a:gd name="connsiteY7852" fmla="*/ 67808 h 1458849"/>
              <a:gd name="connsiteX7853" fmla="*/ 2555015 w 5890422"/>
              <a:gd name="connsiteY7853" fmla="*/ 126315 h 1458849"/>
              <a:gd name="connsiteX7854" fmla="*/ 2614822 w 5890422"/>
              <a:gd name="connsiteY7854" fmla="*/ 176222 h 1458849"/>
              <a:gd name="connsiteX7855" fmla="*/ 2610822 w 5890422"/>
              <a:gd name="connsiteY7855" fmla="*/ 183022 h 1458849"/>
              <a:gd name="connsiteX7856" fmla="*/ 2555615 w 5890422"/>
              <a:gd name="connsiteY7856" fmla="*/ 137717 h 1458849"/>
              <a:gd name="connsiteX7857" fmla="*/ 2527211 w 5890422"/>
              <a:gd name="connsiteY7857" fmla="*/ 86811 h 1458849"/>
              <a:gd name="connsiteX7858" fmla="*/ 2516710 w 5890422"/>
              <a:gd name="connsiteY7858" fmla="*/ 113814 h 1458849"/>
              <a:gd name="connsiteX7859" fmla="*/ 2499108 w 5890422"/>
              <a:gd name="connsiteY7859" fmla="*/ 138517 h 1458849"/>
              <a:gd name="connsiteX7860" fmla="*/ 2474705 w 5890422"/>
              <a:gd name="connsiteY7860" fmla="*/ 161720 h 1458849"/>
              <a:gd name="connsiteX7861" fmla="*/ 2443801 w 5890422"/>
              <a:gd name="connsiteY7861" fmla="*/ 184223 h 1458849"/>
              <a:gd name="connsiteX7862" fmla="*/ 2439800 w 5890422"/>
              <a:gd name="connsiteY7862" fmla="*/ 177222 h 1458849"/>
              <a:gd name="connsiteX7863" fmla="*/ 2474605 w 5890422"/>
              <a:gd name="connsiteY7863" fmla="*/ 152119 h 1458849"/>
              <a:gd name="connsiteX7864" fmla="*/ 2500308 w 5890422"/>
              <a:gd name="connsiteY7864" fmla="*/ 125715 h 1458849"/>
              <a:gd name="connsiteX7865" fmla="*/ 2516510 w 5890422"/>
              <a:gd name="connsiteY7865" fmla="*/ 96912 h 1458849"/>
              <a:gd name="connsiteX7866" fmla="*/ 2523011 w 5890422"/>
              <a:gd name="connsiteY7866" fmla="*/ 64608 h 1458849"/>
              <a:gd name="connsiteX7867" fmla="*/ 2444201 w 5890422"/>
              <a:gd name="connsiteY7867" fmla="*/ 64608 h 1458849"/>
              <a:gd name="connsiteX7868" fmla="*/ 2444201 w 5890422"/>
              <a:gd name="connsiteY7868" fmla="*/ 57407 h 1458849"/>
              <a:gd name="connsiteX7869" fmla="*/ 2523211 w 5890422"/>
              <a:gd name="connsiteY7869" fmla="*/ 57407 h 1458849"/>
              <a:gd name="connsiteX7870" fmla="*/ 1874606 w 5890422"/>
              <a:gd name="connsiteY7870" fmla="*/ 4400 h 1458849"/>
              <a:gd name="connsiteX7871" fmla="*/ 1880607 w 5890422"/>
              <a:gd name="connsiteY7871" fmla="*/ 7400 h 1458849"/>
              <a:gd name="connsiteX7872" fmla="*/ 1873906 w 5890422"/>
              <a:gd name="connsiteY7872" fmla="*/ 19102 h 1458849"/>
              <a:gd name="connsiteX7873" fmla="*/ 1865705 w 5890422"/>
              <a:gd name="connsiteY7873" fmla="*/ 31203 h 1458849"/>
              <a:gd name="connsiteX7874" fmla="*/ 1857004 w 5890422"/>
              <a:gd name="connsiteY7874" fmla="*/ 42505 h 1458849"/>
              <a:gd name="connsiteX7875" fmla="*/ 1849003 w 5890422"/>
              <a:gd name="connsiteY7875" fmla="*/ 51806 h 1458849"/>
              <a:gd name="connsiteX7876" fmla="*/ 1860404 w 5890422"/>
              <a:gd name="connsiteY7876" fmla="*/ 51206 h 1458849"/>
              <a:gd name="connsiteX7877" fmla="*/ 1876006 w 5890422"/>
              <a:gd name="connsiteY7877" fmla="*/ 50406 h 1458849"/>
              <a:gd name="connsiteX7878" fmla="*/ 1891908 w 5890422"/>
              <a:gd name="connsiteY7878" fmla="*/ 49606 h 1458849"/>
              <a:gd name="connsiteX7879" fmla="*/ 1904210 w 5890422"/>
              <a:gd name="connsiteY7879" fmla="*/ 49006 h 1458849"/>
              <a:gd name="connsiteX7880" fmla="*/ 1894609 w 5890422"/>
              <a:gd name="connsiteY7880" fmla="*/ 36504 h 1458849"/>
              <a:gd name="connsiteX7881" fmla="*/ 1886408 w 5890422"/>
              <a:gd name="connsiteY7881" fmla="*/ 26803 h 1458849"/>
              <a:gd name="connsiteX7882" fmla="*/ 1891408 w 5890422"/>
              <a:gd name="connsiteY7882" fmla="*/ 23002 h 1458849"/>
              <a:gd name="connsiteX7883" fmla="*/ 1898309 w 5890422"/>
              <a:gd name="connsiteY7883" fmla="*/ 31203 h 1458849"/>
              <a:gd name="connsiteX7884" fmla="*/ 1906610 w 5890422"/>
              <a:gd name="connsiteY7884" fmla="*/ 41705 h 1458849"/>
              <a:gd name="connsiteX7885" fmla="*/ 1914911 w 5890422"/>
              <a:gd name="connsiteY7885" fmla="*/ 52606 h 1458849"/>
              <a:gd name="connsiteX7886" fmla="*/ 1921812 w 5890422"/>
              <a:gd name="connsiteY7886" fmla="*/ 62207 h 1458849"/>
              <a:gd name="connsiteX7887" fmla="*/ 1916611 w 5890422"/>
              <a:gd name="connsiteY7887" fmla="*/ 66208 h 1458849"/>
              <a:gd name="connsiteX7888" fmla="*/ 1908610 w 5890422"/>
              <a:gd name="connsiteY7888" fmla="*/ 54806 h 1458849"/>
              <a:gd name="connsiteX7889" fmla="*/ 1901210 w 5890422"/>
              <a:gd name="connsiteY7889" fmla="*/ 55107 h 1458849"/>
              <a:gd name="connsiteX7890" fmla="*/ 1889308 w 5890422"/>
              <a:gd name="connsiteY7890" fmla="*/ 55706 h 1458849"/>
              <a:gd name="connsiteX7891" fmla="*/ 1875306 w 5890422"/>
              <a:gd name="connsiteY7891" fmla="*/ 56407 h 1458849"/>
              <a:gd name="connsiteX7892" fmla="*/ 1861605 w 5890422"/>
              <a:gd name="connsiteY7892" fmla="*/ 57107 h 1458849"/>
              <a:gd name="connsiteX7893" fmla="*/ 1850503 w 5890422"/>
              <a:gd name="connsiteY7893" fmla="*/ 57707 h 1458849"/>
              <a:gd name="connsiteX7894" fmla="*/ 1844202 w 5890422"/>
              <a:gd name="connsiteY7894" fmla="*/ 58007 h 1458849"/>
              <a:gd name="connsiteX7895" fmla="*/ 1841202 w 5890422"/>
              <a:gd name="connsiteY7895" fmla="*/ 58307 h 1458849"/>
              <a:gd name="connsiteX7896" fmla="*/ 1836401 w 5890422"/>
              <a:gd name="connsiteY7896" fmla="*/ 59207 h 1458849"/>
              <a:gd name="connsiteX7897" fmla="*/ 1835001 w 5890422"/>
              <a:gd name="connsiteY7897" fmla="*/ 52406 h 1458849"/>
              <a:gd name="connsiteX7898" fmla="*/ 1841002 w 5890422"/>
              <a:gd name="connsiteY7898" fmla="*/ 50606 h 1458849"/>
              <a:gd name="connsiteX7899" fmla="*/ 1849203 w 5890422"/>
              <a:gd name="connsiteY7899" fmla="*/ 41505 h 1458849"/>
              <a:gd name="connsiteX7900" fmla="*/ 1858504 w 5890422"/>
              <a:gd name="connsiteY7900" fmla="*/ 29703 h 1458849"/>
              <a:gd name="connsiteX7901" fmla="*/ 1867505 w 5890422"/>
              <a:gd name="connsiteY7901" fmla="*/ 16802 h 1458849"/>
              <a:gd name="connsiteX7902" fmla="*/ 1874606 w 5890422"/>
              <a:gd name="connsiteY7902" fmla="*/ 4400 h 1458849"/>
              <a:gd name="connsiteX7903" fmla="*/ 5791762 w 5890422"/>
              <a:gd name="connsiteY7903" fmla="*/ 4000 h 1458849"/>
              <a:gd name="connsiteX7904" fmla="*/ 5798363 w 5890422"/>
              <a:gd name="connsiteY7904" fmla="*/ 4200 h 1458849"/>
              <a:gd name="connsiteX7905" fmla="*/ 5798563 w 5890422"/>
              <a:gd name="connsiteY7905" fmla="*/ 7101 h 1458849"/>
              <a:gd name="connsiteX7906" fmla="*/ 5799163 w 5890422"/>
              <a:gd name="connsiteY7906" fmla="*/ 14802 h 1458849"/>
              <a:gd name="connsiteX7907" fmla="*/ 5800063 w 5890422"/>
              <a:gd name="connsiteY7907" fmla="*/ 25903 h 1458849"/>
              <a:gd name="connsiteX7908" fmla="*/ 5801164 w 5890422"/>
              <a:gd name="connsiteY7908" fmla="*/ 39204 h 1458849"/>
              <a:gd name="connsiteX7909" fmla="*/ 5866572 w 5890422"/>
              <a:gd name="connsiteY7909" fmla="*/ 39204 h 1458849"/>
              <a:gd name="connsiteX7910" fmla="*/ 5866572 w 5890422"/>
              <a:gd name="connsiteY7910" fmla="*/ 46405 h 1458849"/>
              <a:gd name="connsiteX7911" fmla="*/ 5801764 w 5890422"/>
              <a:gd name="connsiteY7911" fmla="*/ 46405 h 1458849"/>
              <a:gd name="connsiteX7912" fmla="*/ 5816766 w 5890422"/>
              <a:gd name="connsiteY7912" fmla="*/ 127015 h 1458849"/>
              <a:gd name="connsiteX7913" fmla="*/ 5834168 w 5890422"/>
              <a:gd name="connsiteY7913" fmla="*/ 98412 h 1458849"/>
              <a:gd name="connsiteX7914" fmla="*/ 5846970 w 5890422"/>
              <a:gd name="connsiteY7914" fmla="*/ 64608 h 1458849"/>
              <a:gd name="connsiteX7915" fmla="*/ 5852970 w 5890422"/>
              <a:gd name="connsiteY7915" fmla="*/ 67008 h 1458849"/>
              <a:gd name="connsiteX7916" fmla="*/ 5846269 w 5890422"/>
              <a:gd name="connsiteY7916" fmla="*/ 86110 h 1458849"/>
              <a:gd name="connsiteX7917" fmla="*/ 5838768 w 5890422"/>
              <a:gd name="connsiteY7917" fmla="*/ 103412 h 1458849"/>
              <a:gd name="connsiteX7918" fmla="*/ 5829967 w 5890422"/>
              <a:gd name="connsiteY7918" fmla="*/ 119314 h 1458849"/>
              <a:gd name="connsiteX7919" fmla="*/ 5819366 w 5890422"/>
              <a:gd name="connsiteY7919" fmla="*/ 134417 h 1458849"/>
              <a:gd name="connsiteX7920" fmla="*/ 5825866 w 5890422"/>
              <a:gd name="connsiteY7920" fmla="*/ 149118 h 1458849"/>
              <a:gd name="connsiteX7921" fmla="*/ 5833368 w 5890422"/>
              <a:gd name="connsiteY7921" fmla="*/ 161420 h 1458849"/>
              <a:gd name="connsiteX7922" fmla="*/ 5842868 w 5890422"/>
              <a:gd name="connsiteY7922" fmla="*/ 170121 h 1458849"/>
              <a:gd name="connsiteX7923" fmla="*/ 5850370 w 5890422"/>
              <a:gd name="connsiteY7923" fmla="*/ 172421 h 1458849"/>
              <a:gd name="connsiteX7924" fmla="*/ 5853570 w 5890422"/>
              <a:gd name="connsiteY7924" fmla="*/ 171721 h 1458849"/>
              <a:gd name="connsiteX7925" fmla="*/ 5856370 w 5890422"/>
              <a:gd name="connsiteY7925" fmla="*/ 169021 h 1458849"/>
              <a:gd name="connsiteX7926" fmla="*/ 5858870 w 5890422"/>
              <a:gd name="connsiteY7926" fmla="*/ 163520 h 1458849"/>
              <a:gd name="connsiteX7927" fmla="*/ 5861171 w 5890422"/>
              <a:gd name="connsiteY7927" fmla="*/ 154419 h 1458849"/>
              <a:gd name="connsiteX7928" fmla="*/ 5863172 w 5890422"/>
              <a:gd name="connsiteY7928" fmla="*/ 144218 h 1458849"/>
              <a:gd name="connsiteX7929" fmla="*/ 5864771 w 5890422"/>
              <a:gd name="connsiteY7929" fmla="*/ 133216 h 1458849"/>
              <a:gd name="connsiteX7930" fmla="*/ 5870772 w 5890422"/>
              <a:gd name="connsiteY7930" fmla="*/ 136017 h 1458849"/>
              <a:gd name="connsiteX7931" fmla="*/ 5869072 w 5890422"/>
              <a:gd name="connsiteY7931" fmla="*/ 146418 h 1458849"/>
              <a:gd name="connsiteX7932" fmla="*/ 5866972 w 5890422"/>
              <a:gd name="connsiteY7932" fmla="*/ 157019 h 1458849"/>
              <a:gd name="connsiteX7933" fmla="*/ 5863872 w 5890422"/>
              <a:gd name="connsiteY7933" fmla="*/ 168521 h 1458849"/>
              <a:gd name="connsiteX7934" fmla="*/ 5860071 w 5890422"/>
              <a:gd name="connsiteY7934" fmla="*/ 175521 h 1458849"/>
              <a:gd name="connsiteX7935" fmla="*/ 5855470 w 5890422"/>
              <a:gd name="connsiteY7935" fmla="*/ 178922 h 1458849"/>
              <a:gd name="connsiteX7936" fmla="*/ 5850169 w 5890422"/>
              <a:gd name="connsiteY7936" fmla="*/ 179822 h 1458849"/>
              <a:gd name="connsiteX7937" fmla="*/ 5839368 w 5890422"/>
              <a:gd name="connsiteY7937" fmla="*/ 176422 h 1458849"/>
              <a:gd name="connsiteX7938" fmla="*/ 5827366 w 5890422"/>
              <a:gd name="connsiteY7938" fmla="*/ 164420 h 1458849"/>
              <a:gd name="connsiteX7939" fmla="*/ 5814565 w 5890422"/>
              <a:gd name="connsiteY7939" fmla="*/ 140217 h 1458849"/>
              <a:gd name="connsiteX7940" fmla="*/ 5797063 w 5890422"/>
              <a:gd name="connsiteY7940" fmla="*/ 157819 h 1458849"/>
              <a:gd name="connsiteX7941" fmla="*/ 5774760 w 5890422"/>
              <a:gd name="connsiteY7941" fmla="*/ 175421 h 1458849"/>
              <a:gd name="connsiteX7942" fmla="*/ 5770560 w 5890422"/>
              <a:gd name="connsiteY7942" fmla="*/ 169821 h 1458849"/>
              <a:gd name="connsiteX7943" fmla="*/ 5793862 w 5890422"/>
              <a:gd name="connsiteY7943" fmla="*/ 151318 h 1458849"/>
              <a:gd name="connsiteX7944" fmla="*/ 5811764 w 5890422"/>
              <a:gd name="connsiteY7944" fmla="*/ 133216 h 1458849"/>
              <a:gd name="connsiteX7945" fmla="*/ 5801764 w 5890422"/>
              <a:gd name="connsiteY7945" fmla="*/ 95012 h 1458849"/>
              <a:gd name="connsiteX7946" fmla="*/ 5795162 w 5890422"/>
              <a:gd name="connsiteY7946" fmla="*/ 46405 h 1458849"/>
              <a:gd name="connsiteX7947" fmla="*/ 5723754 w 5890422"/>
              <a:gd name="connsiteY7947" fmla="*/ 46405 h 1458849"/>
              <a:gd name="connsiteX7948" fmla="*/ 5723754 w 5890422"/>
              <a:gd name="connsiteY7948" fmla="*/ 81810 h 1458849"/>
              <a:gd name="connsiteX7949" fmla="*/ 5773160 w 5890422"/>
              <a:gd name="connsiteY7949" fmla="*/ 81810 h 1458849"/>
              <a:gd name="connsiteX7950" fmla="*/ 5772960 w 5890422"/>
              <a:gd name="connsiteY7950" fmla="*/ 86010 h 1458849"/>
              <a:gd name="connsiteX7951" fmla="*/ 5772560 w 5890422"/>
              <a:gd name="connsiteY7951" fmla="*/ 94911 h 1458849"/>
              <a:gd name="connsiteX7952" fmla="*/ 5771960 w 5890422"/>
              <a:gd name="connsiteY7952" fmla="*/ 106613 h 1458849"/>
              <a:gd name="connsiteX7953" fmla="*/ 5771260 w 5890422"/>
              <a:gd name="connsiteY7953" fmla="*/ 118914 h 1458849"/>
              <a:gd name="connsiteX7954" fmla="*/ 5770660 w 5890422"/>
              <a:gd name="connsiteY7954" fmla="*/ 129816 h 1458849"/>
              <a:gd name="connsiteX7955" fmla="*/ 5770160 w 5890422"/>
              <a:gd name="connsiteY7955" fmla="*/ 137417 h 1458849"/>
              <a:gd name="connsiteX7956" fmla="*/ 5768259 w 5890422"/>
              <a:gd name="connsiteY7956" fmla="*/ 147818 h 1458849"/>
              <a:gd name="connsiteX7957" fmla="*/ 5763959 w 5890422"/>
              <a:gd name="connsiteY7957" fmla="*/ 154219 h 1458849"/>
              <a:gd name="connsiteX7958" fmla="*/ 5756058 w 5890422"/>
              <a:gd name="connsiteY7958" fmla="*/ 157619 h 1458849"/>
              <a:gd name="connsiteX7959" fmla="*/ 5743556 w 5890422"/>
              <a:gd name="connsiteY7959" fmla="*/ 159219 h 1458849"/>
              <a:gd name="connsiteX7960" fmla="*/ 5729754 w 5890422"/>
              <a:gd name="connsiteY7960" fmla="*/ 160420 h 1458849"/>
              <a:gd name="connsiteX7961" fmla="*/ 5727754 w 5890422"/>
              <a:gd name="connsiteY7961" fmla="*/ 153419 h 1458849"/>
              <a:gd name="connsiteX7962" fmla="*/ 5742356 w 5890422"/>
              <a:gd name="connsiteY7962" fmla="*/ 152619 h 1458849"/>
              <a:gd name="connsiteX7963" fmla="*/ 5752758 w 5890422"/>
              <a:gd name="connsiteY7963" fmla="*/ 151418 h 1458849"/>
              <a:gd name="connsiteX7964" fmla="*/ 5759058 w 5890422"/>
              <a:gd name="connsiteY7964" fmla="*/ 148918 h 1458849"/>
              <a:gd name="connsiteX7965" fmla="*/ 5762258 w 5890422"/>
              <a:gd name="connsiteY7965" fmla="*/ 144218 h 1458849"/>
              <a:gd name="connsiteX7966" fmla="*/ 5763559 w 5890422"/>
              <a:gd name="connsiteY7966" fmla="*/ 136017 h 1458849"/>
              <a:gd name="connsiteX7967" fmla="*/ 5764059 w 5890422"/>
              <a:gd name="connsiteY7967" fmla="*/ 125915 h 1458849"/>
              <a:gd name="connsiteX7968" fmla="*/ 5764758 w 5890422"/>
              <a:gd name="connsiteY7968" fmla="*/ 111613 h 1458849"/>
              <a:gd name="connsiteX7969" fmla="*/ 5765460 w 5890422"/>
              <a:gd name="connsiteY7969" fmla="*/ 97712 h 1458849"/>
              <a:gd name="connsiteX7970" fmla="*/ 5765760 w 5890422"/>
              <a:gd name="connsiteY7970" fmla="*/ 88611 h 1458849"/>
              <a:gd name="connsiteX7971" fmla="*/ 5723754 w 5890422"/>
              <a:gd name="connsiteY7971" fmla="*/ 88611 h 1458849"/>
              <a:gd name="connsiteX7972" fmla="*/ 5723754 w 5890422"/>
              <a:gd name="connsiteY7972" fmla="*/ 90611 h 1458849"/>
              <a:gd name="connsiteX7973" fmla="*/ 5722254 w 5890422"/>
              <a:gd name="connsiteY7973" fmla="*/ 119114 h 1458849"/>
              <a:gd name="connsiteX7974" fmla="*/ 5717553 w 5890422"/>
              <a:gd name="connsiteY7974" fmla="*/ 142417 h 1458849"/>
              <a:gd name="connsiteX7975" fmla="*/ 5709352 w 5890422"/>
              <a:gd name="connsiteY7975" fmla="*/ 163020 h 1458849"/>
              <a:gd name="connsiteX7976" fmla="*/ 5697350 w 5890422"/>
              <a:gd name="connsiteY7976" fmla="*/ 183422 h 1458849"/>
              <a:gd name="connsiteX7977" fmla="*/ 5691150 w 5890422"/>
              <a:gd name="connsiteY7977" fmla="*/ 180022 h 1458849"/>
              <a:gd name="connsiteX7978" fmla="*/ 5702852 w 5890422"/>
              <a:gd name="connsiteY7978" fmla="*/ 160520 h 1458849"/>
              <a:gd name="connsiteX7979" fmla="*/ 5710852 w 5890422"/>
              <a:gd name="connsiteY7979" fmla="*/ 140817 h 1458849"/>
              <a:gd name="connsiteX7980" fmla="*/ 5715353 w 5890422"/>
              <a:gd name="connsiteY7980" fmla="*/ 118214 h 1458849"/>
              <a:gd name="connsiteX7981" fmla="*/ 5716753 w 5890422"/>
              <a:gd name="connsiteY7981" fmla="*/ 90411 h 1458849"/>
              <a:gd name="connsiteX7982" fmla="*/ 5716753 w 5890422"/>
              <a:gd name="connsiteY7982" fmla="*/ 39204 h 1458849"/>
              <a:gd name="connsiteX7983" fmla="*/ 5794562 w 5890422"/>
              <a:gd name="connsiteY7983" fmla="*/ 39204 h 1458849"/>
              <a:gd name="connsiteX7984" fmla="*/ 4581964 w 5890422"/>
              <a:gd name="connsiteY7984" fmla="*/ 4000 h 1458849"/>
              <a:gd name="connsiteX7985" fmla="*/ 4587964 w 5890422"/>
              <a:gd name="connsiteY7985" fmla="*/ 7400 h 1458849"/>
              <a:gd name="connsiteX7986" fmla="*/ 4573162 w 5890422"/>
              <a:gd name="connsiteY7986" fmla="*/ 27003 h 1458849"/>
              <a:gd name="connsiteX7987" fmla="*/ 4641171 w 5890422"/>
              <a:gd name="connsiteY7987" fmla="*/ 27003 h 1458849"/>
              <a:gd name="connsiteX7988" fmla="*/ 4641171 w 5890422"/>
              <a:gd name="connsiteY7988" fmla="*/ 33804 h 1458849"/>
              <a:gd name="connsiteX7989" fmla="*/ 4623268 w 5890422"/>
              <a:gd name="connsiteY7989" fmla="*/ 55606 h 1458849"/>
              <a:gd name="connsiteX7990" fmla="*/ 4601066 w 5890422"/>
              <a:gd name="connsiteY7990" fmla="*/ 73709 h 1458849"/>
              <a:gd name="connsiteX7991" fmla="*/ 4572762 w 5890422"/>
              <a:gd name="connsiteY7991" fmla="*/ 89211 h 1458849"/>
              <a:gd name="connsiteX7992" fmla="*/ 4536958 w 5890422"/>
              <a:gd name="connsiteY7992" fmla="*/ 103212 h 1458849"/>
              <a:gd name="connsiteX7993" fmla="*/ 4533958 w 5890422"/>
              <a:gd name="connsiteY7993" fmla="*/ 97212 h 1458849"/>
              <a:gd name="connsiteX7994" fmla="*/ 4567962 w 5890422"/>
              <a:gd name="connsiteY7994" fmla="*/ 84210 h 1458849"/>
              <a:gd name="connsiteX7995" fmla="*/ 4594965 w 5890422"/>
              <a:gd name="connsiteY7995" fmla="*/ 69708 h 1458849"/>
              <a:gd name="connsiteX7996" fmla="*/ 4616368 w 5890422"/>
              <a:gd name="connsiteY7996" fmla="*/ 53006 h 1458849"/>
              <a:gd name="connsiteX7997" fmla="*/ 4633570 w 5890422"/>
              <a:gd name="connsiteY7997" fmla="*/ 33004 h 1458849"/>
              <a:gd name="connsiteX7998" fmla="*/ 4567762 w 5890422"/>
              <a:gd name="connsiteY7998" fmla="*/ 33004 h 1458849"/>
              <a:gd name="connsiteX7999" fmla="*/ 4562861 w 5890422"/>
              <a:gd name="connsiteY7999" fmla="*/ 38304 h 1458849"/>
              <a:gd name="connsiteX8000" fmla="*/ 4557560 w 5890422"/>
              <a:gd name="connsiteY8000" fmla="*/ 43405 h 1458849"/>
              <a:gd name="connsiteX8001" fmla="*/ 4564762 w 5890422"/>
              <a:gd name="connsiteY8001" fmla="*/ 48806 h 1458849"/>
              <a:gd name="connsiteX8002" fmla="*/ 4572762 w 5890422"/>
              <a:gd name="connsiteY8002" fmla="*/ 54907 h 1458849"/>
              <a:gd name="connsiteX8003" fmla="*/ 4580364 w 5890422"/>
              <a:gd name="connsiteY8003" fmla="*/ 60807 h 1458849"/>
              <a:gd name="connsiteX8004" fmla="*/ 4586164 w 5890422"/>
              <a:gd name="connsiteY8004" fmla="*/ 65608 h 1458849"/>
              <a:gd name="connsiteX8005" fmla="*/ 4581964 w 5890422"/>
              <a:gd name="connsiteY8005" fmla="*/ 71009 h 1458849"/>
              <a:gd name="connsiteX8006" fmla="*/ 4575962 w 5890422"/>
              <a:gd name="connsiteY8006" fmla="*/ 65908 h 1458849"/>
              <a:gd name="connsiteX8007" fmla="*/ 4568262 w 5890422"/>
              <a:gd name="connsiteY8007" fmla="*/ 59607 h 1458849"/>
              <a:gd name="connsiteX8008" fmla="*/ 4560061 w 5890422"/>
              <a:gd name="connsiteY8008" fmla="*/ 53306 h 1458849"/>
              <a:gd name="connsiteX8009" fmla="*/ 4552760 w 5890422"/>
              <a:gd name="connsiteY8009" fmla="*/ 48006 h 1458849"/>
              <a:gd name="connsiteX8010" fmla="*/ 4533758 w 5890422"/>
              <a:gd name="connsiteY8010" fmla="*/ 63407 h 1458849"/>
              <a:gd name="connsiteX8011" fmla="*/ 4529757 w 5890422"/>
              <a:gd name="connsiteY8011" fmla="*/ 58007 h 1458849"/>
              <a:gd name="connsiteX8012" fmla="*/ 4544859 w 5890422"/>
              <a:gd name="connsiteY8012" fmla="*/ 46005 h 1458849"/>
              <a:gd name="connsiteX8013" fmla="*/ 4559160 w 5890422"/>
              <a:gd name="connsiteY8013" fmla="*/ 32404 h 1458849"/>
              <a:gd name="connsiteX8014" fmla="*/ 4571762 w 5890422"/>
              <a:gd name="connsiteY8014" fmla="*/ 18202 h 1458849"/>
              <a:gd name="connsiteX8015" fmla="*/ 4581964 w 5890422"/>
              <a:gd name="connsiteY8015" fmla="*/ 4000 h 1458849"/>
              <a:gd name="connsiteX8016" fmla="*/ 656406 w 5890422"/>
              <a:gd name="connsiteY8016" fmla="*/ 4000 h 1458849"/>
              <a:gd name="connsiteX8017" fmla="*/ 663207 w 5890422"/>
              <a:gd name="connsiteY8017" fmla="*/ 6800 h 1458849"/>
              <a:gd name="connsiteX8018" fmla="*/ 659008 w 5890422"/>
              <a:gd name="connsiteY8018" fmla="*/ 16502 h 1458849"/>
              <a:gd name="connsiteX8019" fmla="*/ 653807 w 5890422"/>
              <a:gd name="connsiteY8019" fmla="*/ 26603 h 1458849"/>
              <a:gd name="connsiteX8020" fmla="*/ 776621 w 5890422"/>
              <a:gd name="connsiteY8020" fmla="*/ 26603 h 1458849"/>
              <a:gd name="connsiteX8021" fmla="*/ 776621 w 5890422"/>
              <a:gd name="connsiteY8021" fmla="*/ 33204 h 1458849"/>
              <a:gd name="connsiteX8022" fmla="*/ 650006 w 5890422"/>
              <a:gd name="connsiteY8022" fmla="*/ 33204 h 1458849"/>
              <a:gd name="connsiteX8023" fmla="*/ 632903 w 5890422"/>
              <a:gd name="connsiteY8023" fmla="*/ 58307 h 1458849"/>
              <a:gd name="connsiteX8024" fmla="*/ 613802 w 5890422"/>
              <a:gd name="connsiteY8024" fmla="*/ 80810 h 1458849"/>
              <a:gd name="connsiteX8025" fmla="*/ 608601 w 5890422"/>
              <a:gd name="connsiteY8025" fmla="*/ 75209 h 1458849"/>
              <a:gd name="connsiteX8026" fmla="*/ 623002 w 5890422"/>
              <a:gd name="connsiteY8026" fmla="*/ 59007 h 1458849"/>
              <a:gd name="connsiteX8027" fmla="*/ 636505 w 5890422"/>
              <a:gd name="connsiteY8027" fmla="*/ 41005 h 1458849"/>
              <a:gd name="connsiteX8028" fmla="*/ 647905 w 5890422"/>
              <a:gd name="connsiteY8028" fmla="*/ 22402 h 1458849"/>
              <a:gd name="connsiteX8029" fmla="*/ 656406 w 5890422"/>
              <a:gd name="connsiteY8029" fmla="*/ 4000 h 1458849"/>
              <a:gd name="connsiteX8030" fmla="*/ 1304411 w 5890422"/>
              <a:gd name="connsiteY8030" fmla="*/ 3400 h 1458849"/>
              <a:gd name="connsiteX8031" fmla="*/ 1311012 w 5890422"/>
              <a:gd name="connsiteY8031" fmla="*/ 3800 h 1458849"/>
              <a:gd name="connsiteX8032" fmla="*/ 1311012 w 5890422"/>
              <a:gd name="connsiteY8032" fmla="*/ 82010 h 1458849"/>
              <a:gd name="connsiteX8033" fmla="*/ 1366619 w 5890422"/>
              <a:gd name="connsiteY8033" fmla="*/ 82010 h 1458849"/>
              <a:gd name="connsiteX8034" fmla="*/ 1366619 w 5890422"/>
              <a:gd name="connsiteY8034" fmla="*/ 22602 h 1458849"/>
              <a:gd name="connsiteX8035" fmla="*/ 1373420 w 5890422"/>
              <a:gd name="connsiteY8035" fmla="*/ 23002 h 1458849"/>
              <a:gd name="connsiteX8036" fmla="*/ 1373420 w 5890422"/>
              <a:gd name="connsiteY8036" fmla="*/ 89011 h 1458849"/>
              <a:gd name="connsiteX8037" fmla="*/ 1311012 w 5890422"/>
              <a:gd name="connsiteY8037" fmla="*/ 89011 h 1458849"/>
              <a:gd name="connsiteX8038" fmla="*/ 1311012 w 5890422"/>
              <a:gd name="connsiteY8038" fmla="*/ 165220 h 1458849"/>
              <a:gd name="connsiteX8039" fmla="*/ 1372019 w 5890422"/>
              <a:gd name="connsiteY8039" fmla="*/ 165220 h 1458849"/>
              <a:gd name="connsiteX8040" fmla="*/ 1372019 w 5890422"/>
              <a:gd name="connsiteY8040" fmla="*/ 106613 h 1458849"/>
              <a:gd name="connsiteX8041" fmla="*/ 1378820 w 5890422"/>
              <a:gd name="connsiteY8041" fmla="*/ 107013 h 1458849"/>
              <a:gd name="connsiteX8042" fmla="*/ 1378820 w 5890422"/>
              <a:gd name="connsiteY8042" fmla="*/ 183022 h 1458849"/>
              <a:gd name="connsiteX8043" fmla="*/ 1372019 w 5890422"/>
              <a:gd name="connsiteY8043" fmla="*/ 183022 h 1458849"/>
              <a:gd name="connsiteX8044" fmla="*/ 1372019 w 5890422"/>
              <a:gd name="connsiteY8044" fmla="*/ 172421 h 1458849"/>
              <a:gd name="connsiteX8045" fmla="*/ 1236803 w 5890422"/>
              <a:gd name="connsiteY8045" fmla="*/ 172421 h 1458849"/>
              <a:gd name="connsiteX8046" fmla="*/ 1236803 w 5890422"/>
              <a:gd name="connsiteY8046" fmla="*/ 107213 h 1458849"/>
              <a:gd name="connsiteX8047" fmla="*/ 1243604 w 5890422"/>
              <a:gd name="connsiteY8047" fmla="*/ 107613 h 1458849"/>
              <a:gd name="connsiteX8048" fmla="*/ 1243604 w 5890422"/>
              <a:gd name="connsiteY8048" fmla="*/ 165220 h 1458849"/>
              <a:gd name="connsiteX8049" fmla="*/ 1304411 w 5890422"/>
              <a:gd name="connsiteY8049" fmla="*/ 165220 h 1458849"/>
              <a:gd name="connsiteX8050" fmla="*/ 1304411 w 5890422"/>
              <a:gd name="connsiteY8050" fmla="*/ 89011 h 1458849"/>
              <a:gd name="connsiteX8051" fmla="*/ 1242203 w 5890422"/>
              <a:gd name="connsiteY8051" fmla="*/ 89011 h 1458849"/>
              <a:gd name="connsiteX8052" fmla="*/ 1242203 w 5890422"/>
              <a:gd name="connsiteY8052" fmla="*/ 22602 h 1458849"/>
              <a:gd name="connsiteX8053" fmla="*/ 1249004 w 5890422"/>
              <a:gd name="connsiteY8053" fmla="*/ 23002 h 1458849"/>
              <a:gd name="connsiteX8054" fmla="*/ 1249004 w 5890422"/>
              <a:gd name="connsiteY8054" fmla="*/ 82010 h 1458849"/>
              <a:gd name="connsiteX8055" fmla="*/ 1304411 w 5890422"/>
              <a:gd name="connsiteY8055" fmla="*/ 82010 h 1458849"/>
              <a:gd name="connsiteX8056" fmla="*/ 2757364 w 5890422"/>
              <a:gd name="connsiteY8056" fmla="*/ 3200 h 1458849"/>
              <a:gd name="connsiteX8057" fmla="*/ 2763965 w 5890422"/>
              <a:gd name="connsiteY8057" fmla="*/ 4800 h 1458849"/>
              <a:gd name="connsiteX8058" fmla="*/ 2759164 w 5890422"/>
              <a:gd name="connsiteY8058" fmla="*/ 21202 h 1458849"/>
              <a:gd name="connsiteX8059" fmla="*/ 2752764 w 5890422"/>
              <a:gd name="connsiteY8059" fmla="*/ 39204 h 1458849"/>
              <a:gd name="connsiteX8060" fmla="*/ 2813771 w 5890422"/>
              <a:gd name="connsiteY8060" fmla="*/ 39204 h 1458849"/>
              <a:gd name="connsiteX8061" fmla="*/ 2813471 w 5890422"/>
              <a:gd name="connsiteY8061" fmla="*/ 48006 h 1458849"/>
              <a:gd name="connsiteX8062" fmla="*/ 2812871 w 5890422"/>
              <a:gd name="connsiteY8062" fmla="*/ 67908 h 1458849"/>
              <a:gd name="connsiteX8063" fmla="*/ 2812071 w 5890422"/>
              <a:gd name="connsiteY8063" fmla="*/ 93911 h 1458849"/>
              <a:gd name="connsiteX8064" fmla="*/ 2811071 w 5890422"/>
              <a:gd name="connsiteY8064" fmla="*/ 120515 h 1458849"/>
              <a:gd name="connsiteX8065" fmla="*/ 2810271 w 5890422"/>
              <a:gd name="connsiteY8065" fmla="*/ 142517 h 1458849"/>
              <a:gd name="connsiteX8066" fmla="*/ 2809771 w 5890422"/>
              <a:gd name="connsiteY8066" fmla="*/ 154619 h 1458849"/>
              <a:gd name="connsiteX8067" fmla="*/ 2807970 w 5890422"/>
              <a:gd name="connsiteY8067" fmla="*/ 165320 h 1458849"/>
              <a:gd name="connsiteX8068" fmla="*/ 2803570 w 5890422"/>
              <a:gd name="connsiteY8068" fmla="*/ 171821 h 1458849"/>
              <a:gd name="connsiteX8069" fmla="*/ 2795569 w 5890422"/>
              <a:gd name="connsiteY8069" fmla="*/ 175321 h 1458849"/>
              <a:gd name="connsiteX8070" fmla="*/ 2783167 w 5890422"/>
              <a:gd name="connsiteY8070" fmla="*/ 177022 h 1458849"/>
              <a:gd name="connsiteX8071" fmla="*/ 2766965 w 5890422"/>
              <a:gd name="connsiteY8071" fmla="*/ 178222 h 1458849"/>
              <a:gd name="connsiteX8072" fmla="*/ 2764365 w 5890422"/>
              <a:gd name="connsiteY8072" fmla="*/ 171221 h 1458849"/>
              <a:gd name="connsiteX8073" fmla="*/ 2781567 w 5890422"/>
              <a:gd name="connsiteY8073" fmla="*/ 170021 h 1458849"/>
              <a:gd name="connsiteX8074" fmla="*/ 2791869 w 5890422"/>
              <a:gd name="connsiteY8074" fmla="*/ 168821 h 1458849"/>
              <a:gd name="connsiteX8075" fmla="*/ 2798269 w 5890422"/>
              <a:gd name="connsiteY8075" fmla="*/ 166121 h 1458849"/>
              <a:gd name="connsiteX8076" fmla="*/ 2801570 w 5890422"/>
              <a:gd name="connsiteY8076" fmla="*/ 160820 h 1458849"/>
              <a:gd name="connsiteX8077" fmla="*/ 2802970 w 5890422"/>
              <a:gd name="connsiteY8077" fmla="*/ 152019 h 1458849"/>
              <a:gd name="connsiteX8078" fmla="*/ 2803470 w 5890422"/>
              <a:gd name="connsiteY8078" fmla="*/ 141417 h 1458849"/>
              <a:gd name="connsiteX8079" fmla="*/ 2804170 w 5890422"/>
              <a:gd name="connsiteY8079" fmla="*/ 122515 h 1458849"/>
              <a:gd name="connsiteX8080" fmla="*/ 2804970 w 5890422"/>
              <a:gd name="connsiteY8080" fmla="*/ 99412 h 1458849"/>
              <a:gd name="connsiteX8081" fmla="*/ 2805770 w 5890422"/>
              <a:gd name="connsiteY8081" fmla="*/ 76309 h 1458849"/>
              <a:gd name="connsiteX8082" fmla="*/ 2806370 w 5890422"/>
              <a:gd name="connsiteY8082" fmla="*/ 57207 h 1458849"/>
              <a:gd name="connsiteX8083" fmla="*/ 2806770 w 5890422"/>
              <a:gd name="connsiteY8083" fmla="*/ 46205 h 1458849"/>
              <a:gd name="connsiteX8084" fmla="*/ 2749963 w 5890422"/>
              <a:gd name="connsiteY8084" fmla="*/ 46205 h 1458849"/>
              <a:gd name="connsiteX8085" fmla="*/ 2741762 w 5890422"/>
              <a:gd name="connsiteY8085" fmla="*/ 63407 h 1458849"/>
              <a:gd name="connsiteX8086" fmla="*/ 2732161 w 5890422"/>
              <a:gd name="connsiteY8086" fmla="*/ 79609 h 1458849"/>
              <a:gd name="connsiteX8087" fmla="*/ 2726360 w 5890422"/>
              <a:gd name="connsiteY8087" fmla="*/ 75609 h 1458849"/>
              <a:gd name="connsiteX8088" fmla="*/ 2736962 w 5890422"/>
              <a:gd name="connsiteY8088" fmla="*/ 57807 h 1458849"/>
              <a:gd name="connsiteX8089" fmla="*/ 2745663 w 5890422"/>
              <a:gd name="connsiteY8089" fmla="*/ 38805 h 1458849"/>
              <a:gd name="connsiteX8090" fmla="*/ 2752463 w 5890422"/>
              <a:gd name="connsiteY8090" fmla="*/ 20102 h 1458849"/>
              <a:gd name="connsiteX8091" fmla="*/ 2757364 w 5890422"/>
              <a:gd name="connsiteY8091" fmla="*/ 3200 h 1458849"/>
              <a:gd name="connsiteX8092" fmla="*/ 1096661 w 5890422"/>
              <a:gd name="connsiteY8092" fmla="*/ 2600 h 1458849"/>
              <a:gd name="connsiteX8093" fmla="*/ 1100262 w 5890422"/>
              <a:gd name="connsiteY8093" fmla="*/ 13101 h 1458849"/>
              <a:gd name="connsiteX8094" fmla="*/ 1103662 w 5890422"/>
              <a:gd name="connsiteY8094" fmla="*/ 24603 h 1458849"/>
              <a:gd name="connsiteX8095" fmla="*/ 1186873 w 5890422"/>
              <a:gd name="connsiteY8095" fmla="*/ 24603 h 1458849"/>
              <a:gd name="connsiteX8096" fmla="*/ 1186873 w 5890422"/>
              <a:gd name="connsiteY8096" fmla="*/ 30803 h 1458849"/>
              <a:gd name="connsiteX8097" fmla="*/ 1089660 w 5890422"/>
              <a:gd name="connsiteY8097" fmla="*/ 30803 h 1458849"/>
              <a:gd name="connsiteX8098" fmla="*/ 1078559 w 5890422"/>
              <a:gd name="connsiteY8098" fmla="*/ 39104 h 1458849"/>
              <a:gd name="connsiteX8099" fmla="*/ 1066558 w 5890422"/>
              <a:gd name="connsiteY8099" fmla="*/ 47505 h 1458849"/>
              <a:gd name="connsiteX8100" fmla="*/ 1054456 w 5890422"/>
              <a:gd name="connsiteY8100" fmla="*/ 55306 h 1458849"/>
              <a:gd name="connsiteX8101" fmla="*/ 1043255 w 5890422"/>
              <a:gd name="connsiteY8101" fmla="*/ 61807 h 1458849"/>
              <a:gd name="connsiteX8102" fmla="*/ 1055556 w 5890422"/>
              <a:gd name="connsiteY8102" fmla="*/ 61607 h 1458849"/>
              <a:gd name="connsiteX8103" fmla="*/ 1073258 w 5890422"/>
              <a:gd name="connsiteY8103" fmla="*/ 61307 h 1458849"/>
              <a:gd name="connsiteX8104" fmla="*/ 1093861 w 5890422"/>
              <a:gd name="connsiteY8104" fmla="*/ 61007 h 1458849"/>
              <a:gd name="connsiteX8105" fmla="*/ 1114964 w 5890422"/>
              <a:gd name="connsiteY8105" fmla="*/ 60707 h 1458849"/>
              <a:gd name="connsiteX8106" fmla="*/ 1134266 w 5890422"/>
              <a:gd name="connsiteY8106" fmla="*/ 60507 h 1458849"/>
              <a:gd name="connsiteX8107" fmla="*/ 1149268 w 5890422"/>
              <a:gd name="connsiteY8107" fmla="*/ 60207 h 1458849"/>
              <a:gd name="connsiteX8108" fmla="*/ 1133966 w 5890422"/>
              <a:gd name="connsiteY8108" fmla="*/ 49606 h 1458849"/>
              <a:gd name="connsiteX8109" fmla="*/ 1121464 w 5890422"/>
              <a:gd name="connsiteY8109" fmla="*/ 41205 h 1458849"/>
              <a:gd name="connsiteX8110" fmla="*/ 1125265 w 5890422"/>
              <a:gd name="connsiteY8110" fmla="*/ 36204 h 1458849"/>
              <a:gd name="connsiteX8111" fmla="*/ 1136666 w 5890422"/>
              <a:gd name="connsiteY8111" fmla="*/ 43705 h 1458849"/>
              <a:gd name="connsiteX8112" fmla="*/ 1150268 w 5890422"/>
              <a:gd name="connsiteY8112" fmla="*/ 53006 h 1458849"/>
              <a:gd name="connsiteX8113" fmla="*/ 1163870 w 5890422"/>
              <a:gd name="connsiteY8113" fmla="*/ 62707 h 1458849"/>
              <a:gd name="connsiteX8114" fmla="*/ 1175471 w 5890422"/>
              <a:gd name="connsiteY8114" fmla="*/ 71409 h 1458849"/>
              <a:gd name="connsiteX8115" fmla="*/ 1171471 w 5890422"/>
              <a:gd name="connsiteY8115" fmla="*/ 77009 h 1458849"/>
              <a:gd name="connsiteX8116" fmla="*/ 1165170 w 5890422"/>
              <a:gd name="connsiteY8116" fmla="*/ 72009 h 1458849"/>
              <a:gd name="connsiteX8117" fmla="*/ 1157669 w 5890422"/>
              <a:gd name="connsiteY8117" fmla="*/ 66408 h 1458849"/>
              <a:gd name="connsiteX8118" fmla="*/ 1145467 w 5890422"/>
              <a:gd name="connsiteY8118" fmla="*/ 66608 h 1458849"/>
              <a:gd name="connsiteX8119" fmla="*/ 1123565 w 5890422"/>
              <a:gd name="connsiteY8119" fmla="*/ 67008 h 1458849"/>
              <a:gd name="connsiteX8120" fmla="*/ 1096861 w 5890422"/>
              <a:gd name="connsiteY8120" fmla="*/ 67408 h 1458849"/>
              <a:gd name="connsiteX8121" fmla="*/ 1070358 w 5890422"/>
              <a:gd name="connsiteY8121" fmla="*/ 67908 h 1458849"/>
              <a:gd name="connsiteX8122" fmla="*/ 1049155 w 5890422"/>
              <a:gd name="connsiteY8122" fmla="*/ 68408 h 1458849"/>
              <a:gd name="connsiteX8123" fmla="*/ 1038054 w 5890422"/>
              <a:gd name="connsiteY8123" fmla="*/ 68608 h 1458849"/>
              <a:gd name="connsiteX8124" fmla="*/ 1032353 w 5890422"/>
              <a:gd name="connsiteY8124" fmla="*/ 68808 h 1458849"/>
              <a:gd name="connsiteX8125" fmla="*/ 1024652 w 5890422"/>
              <a:gd name="connsiteY8125" fmla="*/ 69408 h 1458849"/>
              <a:gd name="connsiteX8126" fmla="*/ 1023652 w 5890422"/>
              <a:gd name="connsiteY8126" fmla="*/ 62608 h 1458849"/>
              <a:gd name="connsiteX8127" fmla="*/ 1029953 w 5890422"/>
              <a:gd name="connsiteY8127" fmla="*/ 61707 h 1458849"/>
              <a:gd name="connsiteX8128" fmla="*/ 1033654 w 5890422"/>
              <a:gd name="connsiteY8128" fmla="*/ 60207 h 1458849"/>
              <a:gd name="connsiteX8129" fmla="*/ 1044455 w 5890422"/>
              <a:gd name="connsiteY8129" fmla="*/ 54207 h 1458849"/>
              <a:gd name="connsiteX8130" fmla="*/ 1056356 w 5890422"/>
              <a:gd name="connsiteY8130" fmla="*/ 47005 h 1458849"/>
              <a:gd name="connsiteX8131" fmla="*/ 1068458 w 5890422"/>
              <a:gd name="connsiteY8131" fmla="*/ 39004 h 1458849"/>
              <a:gd name="connsiteX8132" fmla="*/ 1079859 w 5890422"/>
              <a:gd name="connsiteY8132" fmla="*/ 30803 h 1458849"/>
              <a:gd name="connsiteX8133" fmla="*/ 1009250 w 5890422"/>
              <a:gd name="connsiteY8133" fmla="*/ 30803 h 1458849"/>
              <a:gd name="connsiteX8134" fmla="*/ 1009250 w 5890422"/>
              <a:gd name="connsiteY8134" fmla="*/ 24603 h 1458849"/>
              <a:gd name="connsiteX8135" fmla="*/ 1097261 w 5890422"/>
              <a:gd name="connsiteY8135" fmla="*/ 24603 h 1458849"/>
              <a:gd name="connsiteX8136" fmla="*/ 1093761 w 5890422"/>
              <a:gd name="connsiteY8136" fmla="*/ 13501 h 1458849"/>
              <a:gd name="connsiteX8137" fmla="*/ 1090261 w 5890422"/>
              <a:gd name="connsiteY8137" fmla="*/ 3400 h 1458849"/>
              <a:gd name="connsiteX8138" fmla="*/ 4402141 w 5890422"/>
              <a:gd name="connsiteY8138" fmla="*/ 600 h 1458849"/>
              <a:gd name="connsiteX8139" fmla="*/ 4408142 w 5890422"/>
              <a:gd name="connsiteY8139" fmla="*/ 3800 h 1458849"/>
              <a:gd name="connsiteX8140" fmla="*/ 4400441 w 5890422"/>
              <a:gd name="connsiteY8140" fmla="*/ 12901 h 1458849"/>
              <a:gd name="connsiteX8141" fmla="*/ 4391540 w 5890422"/>
              <a:gd name="connsiteY8141" fmla="*/ 22602 h 1458849"/>
              <a:gd name="connsiteX8142" fmla="*/ 4447346 w 5890422"/>
              <a:gd name="connsiteY8142" fmla="*/ 22602 h 1458849"/>
              <a:gd name="connsiteX8143" fmla="*/ 4447346 w 5890422"/>
              <a:gd name="connsiteY8143" fmla="*/ 28403 h 1458849"/>
              <a:gd name="connsiteX8144" fmla="*/ 4386739 w 5890422"/>
              <a:gd name="connsiteY8144" fmla="*/ 28403 h 1458849"/>
              <a:gd name="connsiteX8145" fmla="*/ 4386739 w 5890422"/>
              <a:gd name="connsiteY8145" fmla="*/ 46605 h 1458849"/>
              <a:gd name="connsiteX8146" fmla="*/ 4432144 w 5890422"/>
              <a:gd name="connsiteY8146" fmla="*/ 46605 h 1458849"/>
              <a:gd name="connsiteX8147" fmla="*/ 4432144 w 5890422"/>
              <a:gd name="connsiteY8147" fmla="*/ 117014 h 1458849"/>
              <a:gd name="connsiteX8148" fmla="*/ 4298928 w 5890422"/>
              <a:gd name="connsiteY8148" fmla="*/ 117014 h 1458849"/>
              <a:gd name="connsiteX8149" fmla="*/ 4298928 w 5890422"/>
              <a:gd name="connsiteY8149" fmla="*/ 46605 h 1458849"/>
              <a:gd name="connsiteX8150" fmla="*/ 4342534 w 5890422"/>
              <a:gd name="connsiteY8150" fmla="*/ 46605 h 1458849"/>
              <a:gd name="connsiteX8151" fmla="*/ 4342534 w 5890422"/>
              <a:gd name="connsiteY8151" fmla="*/ 28403 h 1458849"/>
              <a:gd name="connsiteX8152" fmla="*/ 4283526 w 5890422"/>
              <a:gd name="connsiteY8152" fmla="*/ 28403 h 1458849"/>
              <a:gd name="connsiteX8153" fmla="*/ 4283526 w 5890422"/>
              <a:gd name="connsiteY8153" fmla="*/ 22602 h 1458849"/>
              <a:gd name="connsiteX8154" fmla="*/ 4382938 w 5890422"/>
              <a:gd name="connsiteY8154" fmla="*/ 22602 h 1458849"/>
              <a:gd name="connsiteX8155" fmla="*/ 4387840 w 5890422"/>
              <a:gd name="connsiteY8155" fmla="*/ 17302 h 1458849"/>
              <a:gd name="connsiteX8156" fmla="*/ 4393140 w 5890422"/>
              <a:gd name="connsiteY8156" fmla="*/ 11401 h 1458849"/>
              <a:gd name="connsiteX8157" fmla="*/ 4398140 w 5890422"/>
              <a:gd name="connsiteY8157" fmla="*/ 5600 h 1458849"/>
              <a:gd name="connsiteX8158" fmla="*/ 4402141 w 5890422"/>
              <a:gd name="connsiteY8158" fmla="*/ 600 h 1458849"/>
              <a:gd name="connsiteX8159" fmla="*/ 4327932 w 5890422"/>
              <a:gd name="connsiteY8159" fmla="*/ 0 h 1458849"/>
              <a:gd name="connsiteX8160" fmla="*/ 4337133 w 5890422"/>
              <a:gd name="connsiteY8160" fmla="*/ 8801 h 1458849"/>
              <a:gd name="connsiteX8161" fmla="*/ 4346334 w 5890422"/>
              <a:gd name="connsiteY8161" fmla="*/ 17802 h 1458849"/>
              <a:gd name="connsiteX8162" fmla="*/ 4341134 w 5890422"/>
              <a:gd name="connsiteY8162" fmla="*/ 22202 h 1458849"/>
              <a:gd name="connsiteX8163" fmla="*/ 4332532 w 5890422"/>
              <a:gd name="connsiteY8163" fmla="*/ 13301 h 1458849"/>
              <a:gd name="connsiteX8164" fmla="*/ 4322931 w 5890422"/>
              <a:gd name="connsiteY8164" fmla="*/ 4200 h 145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</a:cxnLst>
            <a:rect l="l" t="t" r="r" b="b"/>
            <a:pathLst>
              <a:path w="5890422" h="1458849">
                <a:moveTo>
                  <a:pt x="3844280" y="1412443"/>
                </a:moveTo>
                <a:cubicBezTo>
                  <a:pt x="3839614" y="1412443"/>
                  <a:pt x="3835680" y="1413810"/>
                  <a:pt x="3832479" y="1416543"/>
                </a:cubicBezTo>
                <a:cubicBezTo>
                  <a:pt x="3829279" y="1419277"/>
                  <a:pt x="3827679" y="1423311"/>
                  <a:pt x="3827679" y="1428645"/>
                </a:cubicBezTo>
                <a:cubicBezTo>
                  <a:pt x="3827679" y="1433979"/>
                  <a:pt x="3829279" y="1438013"/>
                  <a:pt x="3832479" y="1440746"/>
                </a:cubicBezTo>
                <a:cubicBezTo>
                  <a:pt x="3835680" y="1443480"/>
                  <a:pt x="3839614" y="1444847"/>
                  <a:pt x="3844280" y="1444847"/>
                </a:cubicBezTo>
                <a:cubicBezTo>
                  <a:pt x="3848948" y="1444847"/>
                  <a:pt x="3852882" y="1443480"/>
                  <a:pt x="3856082" y="1440746"/>
                </a:cubicBezTo>
                <a:cubicBezTo>
                  <a:pt x="3859282" y="1438013"/>
                  <a:pt x="3860883" y="1433979"/>
                  <a:pt x="3860883" y="1428645"/>
                </a:cubicBezTo>
                <a:cubicBezTo>
                  <a:pt x="3860883" y="1423311"/>
                  <a:pt x="3859282" y="1419277"/>
                  <a:pt x="3856082" y="1416543"/>
                </a:cubicBezTo>
                <a:cubicBezTo>
                  <a:pt x="3852882" y="1413810"/>
                  <a:pt x="3848948" y="1412443"/>
                  <a:pt x="3844280" y="1412443"/>
                </a:cubicBezTo>
                <a:close/>
                <a:moveTo>
                  <a:pt x="243831" y="1412443"/>
                </a:moveTo>
                <a:cubicBezTo>
                  <a:pt x="239164" y="1412443"/>
                  <a:pt x="235231" y="1413810"/>
                  <a:pt x="232029" y="1416543"/>
                </a:cubicBezTo>
                <a:cubicBezTo>
                  <a:pt x="228829" y="1419277"/>
                  <a:pt x="227229" y="1423311"/>
                  <a:pt x="227229" y="1428645"/>
                </a:cubicBezTo>
                <a:cubicBezTo>
                  <a:pt x="227229" y="1433979"/>
                  <a:pt x="228829" y="1438013"/>
                  <a:pt x="232029" y="1440746"/>
                </a:cubicBezTo>
                <a:cubicBezTo>
                  <a:pt x="235231" y="1443480"/>
                  <a:pt x="239164" y="1444847"/>
                  <a:pt x="243831" y="1444847"/>
                </a:cubicBezTo>
                <a:cubicBezTo>
                  <a:pt x="248498" y="1444847"/>
                  <a:pt x="252432" y="1443480"/>
                  <a:pt x="255632" y="1440746"/>
                </a:cubicBezTo>
                <a:cubicBezTo>
                  <a:pt x="258833" y="1438013"/>
                  <a:pt x="260433" y="1433979"/>
                  <a:pt x="260433" y="1428645"/>
                </a:cubicBezTo>
                <a:cubicBezTo>
                  <a:pt x="260433" y="1423311"/>
                  <a:pt x="258833" y="1419277"/>
                  <a:pt x="255632" y="1416543"/>
                </a:cubicBezTo>
                <a:cubicBezTo>
                  <a:pt x="252432" y="1413810"/>
                  <a:pt x="248498" y="1412443"/>
                  <a:pt x="243831" y="1412443"/>
                </a:cubicBezTo>
                <a:close/>
                <a:moveTo>
                  <a:pt x="2494912" y="1411443"/>
                </a:moveTo>
                <a:lnTo>
                  <a:pt x="2501113" y="1411843"/>
                </a:lnTo>
                <a:lnTo>
                  <a:pt x="2501113" y="1428845"/>
                </a:lnTo>
                <a:cubicBezTo>
                  <a:pt x="2501113" y="1433512"/>
                  <a:pt x="2501913" y="1436646"/>
                  <a:pt x="2503513" y="1438246"/>
                </a:cubicBezTo>
                <a:cubicBezTo>
                  <a:pt x="2505114" y="1439846"/>
                  <a:pt x="2508447" y="1440780"/>
                  <a:pt x="2513515" y="1441046"/>
                </a:cubicBezTo>
                <a:cubicBezTo>
                  <a:pt x="2525249" y="1441580"/>
                  <a:pt x="2536984" y="1441580"/>
                  <a:pt x="2548719" y="1441046"/>
                </a:cubicBezTo>
                <a:cubicBezTo>
                  <a:pt x="2551786" y="1440913"/>
                  <a:pt x="2554253" y="1440646"/>
                  <a:pt x="2556120" y="1440246"/>
                </a:cubicBezTo>
                <a:cubicBezTo>
                  <a:pt x="2557987" y="1439846"/>
                  <a:pt x="2559420" y="1439213"/>
                  <a:pt x="2560420" y="1438346"/>
                </a:cubicBezTo>
                <a:cubicBezTo>
                  <a:pt x="2561421" y="1437479"/>
                  <a:pt x="2562187" y="1436312"/>
                  <a:pt x="2562721" y="1434846"/>
                </a:cubicBezTo>
                <a:cubicBezTo>
                  <a:pt x="2563254" y="1433379"/>
                  <a:pt x="2563787" y="1431445"/>
                  <a:pt x="2564321" y="1429045"/>
                </a:cubicBezTo>
                <a:cubicBezTo>
                  <a:pt x="2564721" y="1427178"/>
                  <a:pt x="2565021" y="1424711"/>
                  <a:pt x="2565221" y="1421644"/>
                </a:cubicBezTo>
                <a:cubicBezTo>
                  <a:pt x="2565421" y="1418577"/>
                  <a:pt x="2565654" y="1415910"/>
                  <a:pt x="2565921" y="1413643"/>
                </a:cubicBezTo>
                <a:lnTo>
                  <a:pt x="2571922" y="1415643"/>
                </a:lnTo>
                <a:cubicBezTo>
                  <a:pt x="2571655" y="1418310"/>
                  <a:pt x="2571355" y="1420977"/>
                  <a:pt x="2571022" y="1423644"/>
                </a:cubicBezTo>
                <a:cubicBezTo>
                  <a:pt x="2570688" y="1426311"/>
                  <a:pt x="2570322" y="1428712"/>
                  <a:pt x="2569922" y="1430845"/>
                </a:cubicBezTo>
                <a:cubicBezTo>
                  <a:pt x="2569388" y="1433912"/>
                  <a:pt x="2568721" y="1436412"/>
                  <a:pt x="2567921" y="1438346"/>
                </a:cubicBezTo>
                <a:cubicBezTo>
                  <a:pt x="2567121" y="1440280"/>
                  <a:pt x="2566021" y="1441813"/>
                  <a:pt x="2564621" y="1442947"/>
                </a:cubicBezTo>
                <a:cubicBezTo>
                  <a:pt x="2563221" y="1444080"/>
                  <a:pt x="2561320" y="1444947"/>
                  <a:pt x="2558920" y="1445547"/>
                </a:cubicBezTo>
                <a:cubicBezTo>
                  <a:pt x="2556520" y="1446147"/>
                  <a:pt x="2553453" y="1446514"/>
                  <a:pt x="2549719" y="1446647"/>
                </a:cubicBezTo>
                <a:cubicBezTo>
                  <a:pt x="2537184" y="1447314"/>
                  <a:pt x="2524716" y="1447314"/>
                  <a:pt x="2512314" y="1446647"/>
                </a:cubicBezTo>
                <a:cubicBezTo>
                  <a:pt x="2505780" y="1446380"/>
                  <a:pt x="2501246" y="1445114"/>
                  <a:pt x="2498713" y="1442847"/>
                </a:cubicBezTo>
                <a:cubicBezTo>
                  <a:pt x="2496179" y="1440580"/>
                  <a:pt x="2494912" y="1436446"/>
                  <a:pt x="2494912" y="1430445"/>
                </a:cubicBezTo>
                <a:close/>
                <a:moveTo>
                  <a:pt x="1641006" y="1410643"/>
                </a:moveTo>
                <a:lnTo>
                  <a:pt x="1650007" y="1410643"/>
                </a:lnTo>
                <a:cubicBezTo>
                  <a:pt x="1650007" y="1415043"/>
                  <a:pt x="1649373" y="1419477"/>
                  <a:pt x="1648106" y="1423944"/>
                </a:cubicBezTo>
                <a:cubicBezTo>
                  <a:pt x="1646840" y="1428412"/>
                  <a:pt x="1645239" y="1432712"/>
                  <a:pt x="1643306" y="1436846"/>
                </a:cubicBezTo>
                <a:cubicBezTo>
                  <a:pt x="1641372" y="1440980"/>
                  <a:pt x="1639205" y="1444947"/>
                  <a:pt x="1636805" y="1448747"/>
                </a:cubicBezTo>
                <a:cubicBezTo>
                  <a:pt x="1634405" y="1452548"/>
                  <a:pt x="1632071" y="1455915"/>
                  <a:pt x="1629804" y="1458849"/>
                </a:cubicBezTo>
                <a:lnTo>
                  <a:pt x="1622003" y="1458849"/>
                </a:lnTo>
                <a:cubicBezTo>
                  <a:pt x="1627871" y="1450314"/>
                  <a:pt x="1632504" y="1441946"/>
                  <a:pt x="1635905" y="1433745"/>
                </a:cubicBezTo>
                <a:cubicBezTo>
                  <a:pt x="1639305" y="1425544"/>
                  <a:pt x="1641006" y="1417843"/>
                  <a:pt x="1641006" y="1410643"/>
                </a:cubicBezTo>
                <a:close/>
                <a:moveTo>
                  <a:pt x="1479585" y="1407042"/>
                </a:moveTo>
                <a:lnTo>
                  <a:pt x="1479585" y="1432245"/>
                </a:lnTo>
                <a:lnTo>
                  <a:pt x="1549594" y="1432245"/>
                </a:lnTo>
                <a:lnTo>
                  <a:pt x="1549594" y="1407042"/>
                </a:lnTo>
                <a:close/>
                <a:moveTo>
                  <a:pt x="3844280" y="1406242"/>
                </a:moveTo>
                <a:cubicBezTo>
                  <a:pt x="3850682" y="1406242"/>
                  <a:pt x="3856216" y="1408109"/>
                  <a:pt x="3860883" y="1411843"/>
                </a:cubicBezTo>
                <a:cubicBezTo>
                  <a:pt x="3865550" y="1415577"/>
                  <a:pt x="3867884" y="1421177"/>
                  <a:pt x="3867884" y="1428645"/>
                </a:cubicBezTo>
                <a:cubicBezTo>
                  <a:pt x="3867884" y="1432379"/>
                  <a:pt x="3867250" y="1435646"/>
                  <a:pt x="3865983" y="1438446"/>
                </a:cubicBezTo>
                <a:cubicBezTo>
                  <a:pt x="3864716" y="1441246"/>
                  <a:pt x="3862983" y="1443580"/>
                  <a:pt x="3860783" y="1445447"/>
                </a:cubicBezTo>
                <a:cubicBezTo>
                  <a:pt x="3858582" y="1447314"/>
                  <a:pt x="3856082" y="1448714"/>
                  <a:pt x="3853282" y="1449647"/>
                </a:cubicBezTo>
                <a:cubicBezTo>
                  <a:pt x="3850482" y="1450581"/>
                  <a:pt x="3847481" y="1451048"/>
                  <a:pt x="3844280" y="1451048"/>
                </a:cubicBezTo>
                <a:cubicBezTo>
                  <a:pt x="3837880" y="1451048"/>
                  <a:pt x="3832346" y="1449181"/>
                  <a:pt x="3827679" y="1445447"/>
                </a:cubicBezTo>
                <a:cubicBezTo>
                  <a:pt x="3823011" y="1441713"/>
                  <a:pt x="3820678" y="1436112"/>
                  <a:pt x="3820678" y="1428645"/>
                </a:cubicBezTo>
                <a:cubicBezTo>
                  <a:pt x="3820678" y="1421177"/>
                  <a:pt x="3823011" y="1415577"/>
                  <a:pt x="3827679" y="1411843"/>
                </a:cubicBezTo>
                <a:cubicBezTo>
                  <a:pt x="3832346" y="1408109"/>
                  <a:pt x="3837880" y="1406242"/>
                  <a:pt x="3844280" y="1406242"/>
                </a:cubicBezTo>
                <a:close/>
                <a:moveTo>
                  <a:pt x="243831" y="1406242"/>
                </a:moveTo>
                <a:cubicBezTo>
                  <a:pt x="250232" y="1406242"/>
                  <a:pt x="255766" y="1408109"/>
                  <a:pt x="260433" y="1411843"/>
                </a:cubicBezTo>
                <a:cubicBezTo>
                  <a:pt x="265100" y="1415577"/>
                  <a:pt x="267434" y="1421177"/>
                  <a:pt x="267434" y="1428645"/>
                </a:cubicBezTo>
                <a:cubicBezTo>
                  <a:pt x="267434" y="1432379"/>
                  <a:pt x="266800" y="1435646"/>
                  <a:pt x="265534" y="1438446"/>
                </a:cubicBezTo>
                <a:cubicBezTo>
                  <a:pt x="264267" y="1441246"/>
                  <a:pt x="262533" y="1443580"/>
                  <a:pt x="260333" y="1445447"/>
                </a:cubicBezTo>
                <a:cubicBezTo>
                  <a:pt x="258133" y="1447314"/>
                  <a:pt x="255632" y="1448714"/>
                  <a:pt x="252832" y="1449647"/>
                </a:cubicBezTo>
                <a:cubicBezTo>
                  <a:pt x="250032" y="1450581"/>
                  <a:pt x="247031" y="1451048"/>
                  <a:pt x="243831" y="1451048"/>
                </a:cubicBezTo>
                <a:cubicBezTo>
                  <a:pt x="237430" y="1451048"/>
                  <a:pt x="231896" y="1449181"/>
                  <a:pt x="227229" y="1445447"/>
                </a:cubicBezTo>
                <a:cubicBezTo>
                  <a:pt x="222562" y="1441713"/>
                  <a:pt x="220229" y="1436112"/>
                  <a:pt x="220229" y="1428645"/>
                </a:cubicBezTo>
                <a:cubicBezTo>
                  <a:pt x="220229" y="1421177"/>
                  <a:pt x="222562" y="1415577"/>
                  <a:pt x="227229" y="1411843"/>
                </a:cubicBezTo>
                <a:cubicBezTo>
                  <a:pt x="231896" y="1408109"/>
                  <a:pt x="237430" y="1406242"/>
                  <a:pt x="243831" y="1406242"/>
                </a:cubicBezTo>
                <a:close/>
                <a:moveTo>
                  <a:pt x="3064984" y="1405242"/>
                </a:moveTo>
                <a:cubicBezTo>
                  <a:pt x="3065917" y="1407776"/>
                  <a:pt x="3066917" y="1410743"/>
                  <a:pt x="3067984" y="1414143"/>
                </a:cubicBezTo>
                <a:cubicBezTo>
                  <a:pt x="3069050" y="1417543"/>
                  <a:pt x="3070050" y="1421044"/>
                  <a:pt x="3070984" y="1424644"/>
                </a:cubicBezTo>
                <a:cubicBezTo>
                  <a:pt x="3071917" y="1428245"/>
                  <a:pt x="3072818" y="1431745"/>
                  <a:pt x="3073684" y="1435146"/>
                </a:cubicBezTo>
                <a:cubicBezTo>
                  <a:pt x="3074551" y="1438546"/>
                  <a:pt x="3075252" y="1441580"/>
                  <a:pt x="3075784" y="1444247"/>
                </a:cubicBezTo>
                <a:lnTo>
                  <a:pt x="3069184" y="1445447"/>
                </a:lnTo>
                <a:cubicBezTo>
                  <a:pt x="3068651" y="1442647"/>
                  <a:pt x="3067984" y="1439513"/>
                  <a:pt x="3067184" y="1436046"/>
                </a:cubicBezTo>
                <a:cubicBezTo>
                  <a:pt x="3066383" y="1432579"/>
                  <a:pt x="3065516" y="1429111"/>
                  <a:pt x="3064584" y="1425644"/>
                </a:cubicBezTo>
                <a:cubicBezTo>
                  <a:pt x="3063650" y="1422177"/>
                  <a:pt x="3062683" y="1418777"/>
                  <a:pt x="3061683" y="1415443"/>
                </a:cubicBezTo>
                <a:cubicBezTo>
                  <a:pt x="3060683" y="1412109"/>
                  <a:pt x="3059782" y="1409176"/>
                  <a:pt x="3058982" y="1406642"/>
                </a:cubicBezTo>
                <a:close/>
                <a:moveTo>
                  <a:pt x="464659" y="1405242"/>
                </a:moveTo>
                <a:cubicBezTo>
                  <a:pt x="465592" y="1407776"/>
                  <a:pt x="466592" y="1410743"/>
                  <a:pt x="467659" y="1414143"/>
                </a:cubicBezTo>
                <a:cubicBezTo>
                  <a:pt x="468726" y="1417543"/>
                  <a:pt x="469726" y="1421044"/>
                  <a:pt x="470659" y="1424644"/>
                </a:cubicBezTo>
                <a:cubicBezTo>
                  <a:pt x="471593" y="1428245"/>
                  <a:pt x="472493" y="1431745"/>
                  <a:pt x="473360" y="1435146"/>
                </a:cubicBezTo>
                <a:cubicBezTo>
                  <a:pt x="474226" y="1438546"/>
                  <a:pt x="474926" y="1441580"/>
                  <a:pt x="475460" y="1444247"/>
                </a:cubicBezTo>
                <a:lnTo>
                  <a:pt x="468859" y="1445447"/>
                </a:lnTo>
                <a:cubicBezTo>
                  <a:pt x="468326" y="1442647"/>
                  <a:pt x="467659" y="1439513"/>
                  <a:pt x="466859" y="1436046"/>
                </a:cubicBezTo>
                <a:cubicBezTo>
                  <a:pt x="466059" y="1432579"/>
                  <a:pt x="465192" y="1429111"/>
                  <a:pt x="464259" y="1425644"/>
                </a:cubicBezTo>
                <a:cubicBezTo>
                  <a:pt x="463325" y="1422177"/>
                  <a:pt x="462358" y="1418777"/>
                  <a:pt x="461358" y="1415443"/>
                </a:cubicBezTo>
                <a:cubicBezTo>
                  <a:pt x="460358" y="1412109"/>
                  <a:pt x="459458" y="1409176"/>
                  <a:pt x="458658" y="1406642"/>
                </a:cubicBezTo>
                <a:close/>
                <a:moveTo>
                  <a:pt x="3106588" y="1404042"/>
                </a:moveTo>
                <a:cubicBezTo>
                  <a:pt x="3107922" y="1406575"/>
                  <a:pt x="3109322" y="1409509"/>
                  <a:pt x="3110789" y="1412843"/>
                </a:cubicBezTo>
                <a:cubicBezTo>
                  <a:pt x="3112256" y="1416177"/>
                  <a:pt x="3113723" y="1419544"/>
                  <a:pt x="3115190" y="1422944"/>
                </a:cubicBezTo>
                <a:cubicBezTo>
                  <a:pt x="3116656" y="1426344"/>
                  <a:pt x="3118023" y="1429678"/>
                  <a:pt x="3119290" y="1432945"/>
                </a:cubicBezTo>
                <a:cubicBezTo>
                  <a:pt x="3120557" y="1436212"/>
                  <a:pt x="3121590" y="1439113"/>
                  <a:pt x="3122390" y="1441646"/>
                </a:cubicBezTo>
                <a:lnTo>
                  <a:pt x="3116190" y="1443447"/>
                </a:lnTo>
                <a:cubicBezTo>
                  <a:pt x="3115390" y="1440913"/>
                  <a:pt x="3114390" y="1438013"/>
                  <a:pt x="3113189" y="1434746"/>
                </a:cubicBezTo>
                <a:cubicBezTo>
                  <a:pt x="3111989" y="1431478"/>
                  <a:pt x="3110689" y="1428145"/>
                  <a:pt x="3109289" y="1424744"/>
                </a:cubicBezTo>
                <a:cubicBezTo>
                  <a:pt x="3107889" y="1421344"/>
                  <a:pt x="3106455" y="1418010"/>
                  <a:pt x="3104988" y="1414743"/>
                </a:cubicBezTo>
                <a:cubicBezTo>
                  <a:pt x="3103522" y="1411476"/>
                  <a:pt x="3102121" y="1408576"/>
                  <a:pt x="3100788" y="1406042"/>
                </a:cubicBezTo>
                <a:close/>
                <a:moveTo>
                  <a:pt x="506264" y="1404042"/>
                </a:moveTo>
                <a:cubicBezTo>
                  <a:pt x="507597" y="1406575"/>
                  <a:pt x="508997" y="1409509"/>
                  <a:pt x="510464" y="1412843"/>
                </a:cubicBezTo>
                <a:cubicBezTo>
                  <a:pt x="511931" y="1416177"/>
                  <a:pt x="513398" y="1419544"/>
                  <a:pt x="514866" y="1422944"/>
                </a:cubicBezTo>
                <a:cubicBezTo>
                  <a:pt x="516332" y="1426344"/>
                  <a:pt x="517698" y="1429678"/>
                  <a:pt x="518965" y="1432945"/>
                </a:cubicBezTo>
                <a:cubicBezTo>
                  <a:pt x="520232" y="1436212"/>
                  <a:pt x="521266" y="1439113"/>
                  <a:pt x="522066" y="1441646"/>
                </a:cubicBezTo>
                <a:lnTo>
                  <a:pt x="515865" y="1443447"/>
                </a:lnTo>
                <a:cubicBezTo>
                  <a:pt x="515065" y="1440913"/>
                  <a:pt x="514065" y="1438013"/>
                  <a:pt x="512865" y="1434746"/>
                </a:cubicBezTo>
                <a:cubicBezTo>
                  <a:pt x="511664" y="1431478"/>
                  <a:pt x="510365" y="1428145"/>
                  <a:pt x="508965" y="1424744"/>
                </a:cubicBezTo>
                <a:cubicBezTo>
                  <a:pt x="507564" y="1421344"/>
                  <a:pt x="506130" y="1418010"/>
                  <a:pt x="504664" y="1414743"/>
                </a:cubicBezTo>
                <a:cubicBezTo>
                  <a:pt x="503197" y="1411476"/>
                  <a:pt x="501797" y="1408576"/>
                  <a:pt x="500463" y="1406042"/>
                </a:cubicBezTo>
                <a:close/>
                <a:moveTo>
                  <a:pt x="3030579" y="1403442"/>
                </a:moveTo>
                <a:lnTo>
                  <a:pt x="3036580" y="1405842"/>
                </a:lnTo>
                <a:cubicBezTo>
                  <a:pt x="3035246" y="1409442"/>
                  <a:pt x="3033613" y="1413276"/>
                  <a:pt x="3031679" y="1417343"/>
                </a:cubicBezTo>
                <a:cubicBezTo>
                  <a:pt x="3029746" y="1421411"/>
                  <a:pt x="3027679" y="1425444"/>
                  <a:pt x="3025478" y="1429445"/>
                </a:cubicBezTo>
                <a:cubicBezTo>
                  <a:pt x="3023278" y="1433445"/>
                  <a:pt x="3021044" y="1437279"/>
                  <a:pt x="3018778" y="1440946"/>
                </a:cubicBezTo>
                <a:cubicBezTo>
                  <a:pt x="3016510" y="1444613"/>
                  <a:pt x="3014377" y="1447847"/>
                  <a:pt x="3012377" y="1450648"/>
                </a:cubicBezTo>
                <a:lnTo>
                  <a:pt x="3006576" y="1447247"/>
                </a:lnTo>
                <a:cubicBezTo>
                  <a:pt x="3008710" y="1444180"/>
                  <a:pt x="3010943" y="1440780"/>
                  <a:pt x="3013277" y="1437046"/>
                </a:cubicBezTo>
                <a:cubicBezTo>
                  <a:pt x="3015610" y="1433312"/>
                  <a:pt x="3017878" y="1429512"/>
                  <a:pt x="3020078" y="1425644"/>
                </a:cubicBezTo>
                <a:cubicBezTo>
                  <a:pt x="3022278" y="1421777"/>
                  <a:pt x="3024278" y="1417943"/>
                  <a:pt x="3026078" y="1414143"/>
                </a:cubicBezTo>
                <a:cubicBezTo>
                  <a:pt x="3027879" y="1410343"/>
                  <a:pt x="3029379" y="1406775"/>
                  <a:pt x="3030579" y="1403442"/>
                </a:cubicBezTo>
                <a:close/>
                <a:moveTo>
                  <a:pt x="430254" y="1403442"/>
                </a:moveTo>
                <a:lnTo>
                  <a:pt x="436255" y="1405842"/>
                </a:lnTo>
                <a:cubicBezTo>
                  <a:pt x="434922" y="1409442"/>
                  <a:pt x="433288" y="1413276"/>
                  <a:pt x="431354" y="1417343"/>
                </a:cubicBezTo>
                <a:cubicBezTo>
                  <a:pt x="429421" y="1421411"/>
                  <a:pt x="427354" y="1425444"/>
                  <a:pt x="425154" y="1429445"/>
                </a:cubicBezTo>
                <a:cubicBezTo>
                  <a:pt x="422953" y="1433445"/>
                  <a:pt x="420720" y="1437279"/>
                  <a:pt x="418454" y="1440946"/>
                </a:cubicBezTo>
                <a:cubicBezTo>
                  <a:pt x="416186" y="1444613"/>
                  <a:pt x="414052" y="1447847"/>
                  <a:pt x="412052" y="1450648"/>
                </a:cubicBezTo>
                <a:lnTo>
                  <a:pt x="406251" y="1447247"/>
                </a:lnTo>
                <a:cubicBezTo>
                  <a:pt x="408385" y="1444180"/>
                  <a:pt x="410618" y="1440780"/>
                  <a:pt x="412952" y="1437046"/>
                </a:cubicBezTo>
                <a:cubicBezTo>
                  <a:pt x="415286" y="1433312"/>
                  <a:pt x="417553" y="1429512"/>
                  <a:pt x="419753" y="1425644"/>
                </a:cubicBezTo>
                <a:cubicBezTo>
                  <a:pt x="421953" y="1421777"/>
                  <a:pt x="423953" y="1417943"/>
                  <a:pt x="425754" y="1414143"/>
                </a:cubicBezTo>
                <a:cubicBezTo>
                  <a:pt x="427555" y="1410343"/>
                  <a:pt x="429054" y="1406775"/>
                  <a:pt x="430254" y="1403442"/>
                </a:cubicBezTo>
                <a:close/>
                <a:moveTo>
                  <a:pt x="3147194" y="1402642"/>
                </a:moveTo>
                <a:cubicBezTo>
                  <a:pt x="3149194" y="1405309"/>
                  <a:pt x="3151328" y="1408442"/>
                  <a:pt x="3153594" y="1412043"/>
                </a:cubicBezTo>
                <a:cubicBezTo>
                  <a:pt x="3155861" y="1415643"/>
                  <a:pt x="3158128" y="1419344"/>
                  <a:pt x="3160395" y="1423144"/>
                </a:cubicBezTo>
                <a:cubicBezTo>
                  <a:pt x="3162662" y="1426945"/>
                  <a:pt x="3164796" y="1430678"/>
                  <a:pt x="3166796" y="1434345"/>
                </a:cubicBezTo>
                <a:cubicBezTo>
                  <a:pt x="3168796" y="1438013"/>
                  <a:pt x="3170463" y="1441246"/>
                  <a:pt x="3171797" y="1444047"/>
                </a:cubicBezTo>
                <a:lnTo>
                  <a:pt x="3165596" y="1447047"/>
                </a:lnTo>
                <a:cubicBezTo>
                  <a:pt x="3164396" y="1444247"/>
                  <a:pt x="3162829" y="1441046"/>
                  <a:pt x="3160895" y="1437446"/>
                </a:cubicBezTo>
                <a:cubicBezTo>
                  <a:pt x="3158962" y="1433845"/>
                  <a:pt x="3156895" y="1430178"/>
                  <a:pt x="3154694" y="1426444"/>
                </a:cubicBezTo>
                <a:cubicBezTo>
                  <a:pt x="3152494" y="1422711"/>
                  <a:pt x="3150261" y="1419044"/>
                  <a:pt x="3147994" y="1415443"/>
                </a:cubicBezTo>
                <a:cubicBezTo>
                  <a:pt x="3145727" y="1411843"/>
                  <a:pt x="3143593" y="1408576"/>
                  <a:pt x="3141593" y="1405642"/>
                </a:cubicBezTo>
                <a:close/>
                <a:moveTo>
                  <a:pt x="546869" y="1402642"/>
                </a:moveTo>
                <a:cubicBezTo>
                  <a:pt x="548869" y="1405309"/>
                  <a:pt x="551003" y="1408442"/>
                  <a:pt x="553271" y="1412043"/>
                </a:cubicBezTo>
                <a:cubicBezTo>
                  <a:pt x="555537" y="1415643"/>
                  <a:pt x="557804" y="1419344"/>
                  <a:pt x="560070" y="1423144"/>
                </a:cubicBezTo>
                <a:cubicBezTo>
                  <a:pt x="562337" y="1426945"/>
                  <a:pt x="564471" y="1430678"/>
                  <a:pt x="566471" y="1434345"/>
                </a:cubicBezTo>
                <a:cubicBezTo>
                  <a:pt x="568473" y="1438013"/>
                  <a:pt x="570138" y="1441246"/>
                  <a:pt x="571473" y="1444047"/>
                </a:cubicBezTo>
                <a:lnTo>
                  <a:pt x="565271" y="1447047"/>
                </a:lnTo>
                <a:cubicBezTo>
                  <a:pt x="564071" y="1444247"/>
                  <a:pt x="562504" y="1441046"/>
                  <a:pt x="560571" y="1437446"/>
                </a:cubicBezTo>
                <a:cubicBezTo>
                  <a:pt x="558637" y="1433845"/>
                  <a:pt x="556570" y="1430178"/>
                  <a:pt x="554370" y="1426444"/>
                </a:cubicBezTo>
                <a:cubicBezTo>
                  <a:pt x="552169" y="1422711"/>
                  <a:pt x="549936" y="1419044"/>
                  <a:pt x="547669" y="1415443"/>
                </a:cubicBezTo>
                <a:cubicBezTo>
                  <a:pt x="545402" y="1411843"/>
                  <a:pt x="543268" y="1408576"/>
                  <a:pt x="541269" y="1405642"/>
                </a:cubicBezTo>
                <a:close/>
                <a:moveTo>
                  <a:pt x="1047531" y="1393240"/>
                </a:moveTo>
                <a:lnTo>
                  <a:pt x="1153145" y="1393240"/>
                </a:lnTo>
                <a:lnTo>
                  <a:pt x="1153145" y="1399441"/>
                </a:lnTo>
                <a:lnTo>
                  <a:pt x="1100538" y="1399441"/>
                </a:lnTo>
                <a:lnTo>
                  <a:pt x="1100538" y="1435446"/>
                </a:lnTo>
                <a:lnTo>
                  <a:pt x="1171147" y="1435446"/>
                </a:lnTo>
                <a:lnTo>
                  <a:pt x="1171147" y="1441646"/>
                </a:lnTo>
                <a:lnTo>
                  <a:pt x="1017928" y="1441646"/>
                </a:lnTo>
                <a:lnTo>
                  <a:pt x="1017928" y="1435446"/>
                </a:lnTo>
                <a:lnTo>
                  <a:pt x="1093337" y="1435446"/>
                </a:lnTo>
                <a:lnTo>
                  <a:pt x="1093337" y="1399441"/>
                </a:lnTo>
                <a:lnTo>
                  <a:pt x="1047531" y="1399441"/>
                </a:lnTo>
                <a:close/>
                <a:moveTo>
                  <a:pt x="2500313" y="1387240"/>
                </a:moveTo>
                <a:cubicBezTo>
                  <a:pt x="2500180" y="1389907"/>
                  <a:pt x="2499946" y="1392474"/>
                  <a:pt x="2499613" y="1394941"/>
                </a:cubicBezTo>
                <a:cubicBezTo>
                  <a:pt x="2499279" y="1397408"/>
                  <a:pt x="2498713" y="1399775"/>
                  <a:pt x="2497913" y="1402041"/>
                </a:cubicBezTo>
                <a:lnTo>
                  <a:pt x="2544918" y="1402041"/>
                </a:lnTo>
                <a:lnTo>
                  <a:pt x="2544918" y="1387240"/>
                </a:lnTo>
                <a:close/>
                <a:moveTo>
                  <a:pt x="2449907" y="1387240"/>
                </a:moveTo>
                <a:lnTo>
                  <a:pt x="2449907" y="1402041"/>
                </a:lnTo>
                <a:lnTo>
                  <a:pt x="2491312" y="1402041"/>
                </a:lnTo>
                <a:cubicBezTo>
                  <a:pt x="2492378" y="1399775"/>
                  <a:pt x="2493112" y="1397408"/>
                  <a:pt x="2493512" y="1394941"/>
                </a:cubicBezTo>
                <a:cubicBezTo>
                  <a:pt x="2493912" y="1392474"/>
                  <a:pt x="2494179" y="1389907"/>
                  <a:pt x="2494312" y="1387240"/>
                </a:cubicBezTo>
                <a:close/>
                <a:moveTo>
                  <a:pt x="2836555" y="1378038"/>
                </a:moveTo>
                <a:lnTo>
                  <a:pt x="2836555" y="1397841"/>
                </a:lnTo>
                <a:lnTo>
                  <a:pt x="2940768" y="1397841"/>
                </a:lnTo>
                <a:lnTo>
                  <a:pt x="2940768" y="1378038"/>
                </a:lnTo>
                <a:close/>
                <a:moveTo>
                  <a:pt x="1479585" y="1375038"/>
                </a:moveTo>
                <a:lnTo>
                  <a:pt x="1479585" y="1401041"/>
                </a:lnTo>
                <a:lnTo>
                  <a:pt x="1549594" y="1401041"/>
                </a:lnTo>
                <a:lnTo>
                  <a:pt x="1549594" y="1375038"/>
                </a:lnTo>
                <a:close/>
                <a:moveTo>
                  <a:pt x="1955845" y="1369037"/>
                </a:moveTo>
                <a:lnTo>
                  <a:pt x="1960246" y="1373838"/>
                </a:lnTo>
                <a:cubicBezTo>
                  <a:pt x="1957978" y="1376372"/>
                  <a:pt x="1955312" y="1379139"/>
                  <a:pt x="1952244" y="1382139"/>
                </a:cubicBezTo>
                <a:cubicBezTo>
                  <a:pt x="1949177" y="1385139"/>
                  <a:pt x="1945977" y="1388140"/>
                  <a:pt x="1942643" y="1391140"/>
                </a:cubicBezTo>
                <a:cubicBezTo>
                  <a:pt x="1939309" y="1394140"/>
                  <a:pt x="1935909" y="1397074"/>
                  <a:pt x="1932442" y="1399941"/>
                </a:cubicBezTo>
                <a:cubicBezTo>
                  <a:pt x="1928975" y="1402808"/>
                  <a:pt x="1925775" y="1405309"/>
                  <a:pt x="1922841" y="1407442"/>
                </a:cubicBezTo>
                <a:lnTo>
                  <a:pt x="1918640" y="1402442"/>
                </a:lnTo>
                <a:cubicBezTo>
                  <a:pt x="1921574" y="1400308"/>
                  <a:pt x="1924774" y="1397808"/>
                  <a:pt x="1928242" y="1394941"/>
                </a:cubicBezTo>
                <a:cubicBezTo>
                  <a:pt x="1931709" y="1392074"/>
                  <a:pt x="1935109" y="1389140"/>
                  <a:pt x="1938443" y="1386140"/>
                </a:cubicBezTo>
                <a:cubicBezTo>
                  <a:pt x="1941776" y="1383139"/>
                  <a:pt x="1944944" y="1380139"/>
                  <a:pt x="1947944" y="1377138"/>
                </a:cubicBezTo>
                <a:cubicBezTo>
                  <a:pt x="1950944" y="1374138"/>
                  <a:pt x="1953578" y="1371438"/>
                  <a:pt x="1955845" y="1369037"/>
                </a:cubicBezTo>
                <a:close/>
                <a:moveTo>
                  <a:pt x="1822028" y="1369037"/>
                </a:moveTo>
                <a:cubicBezTo>
                  <a:pt x="1824695" y="1371038"/>
                  <a:pt x="1827662" y="1373438"/>
                  <a:pt x="1830929" y="1376238"/>
                </a:cubicBezTo>
                <a:cubicBezTo>
                  <a:pt x="1834196" y="1379039"/>
                  <a:pt x="1837497" y="1381939"/>
                  <a:pt x="1840831" y="1384939"/>
                </a:cubicBezTo>
                <a:cubicBezTo>
                  <a:pt x="1844164" y="1387940"/>
                  <a:pt x="1847398" y="1390973"/>
                  <a:pt x="1850532" y="1394041"/>
                </a:cubicBezTo>
                <a:cubicBezTo>
                  <a:pt x="1853665" y="1397107"/>
                  <a:pt x="1856433" y="1399908"/>
                  <a:pt x="1858833" y="1402442"/>
                </a:cubicBezTo>
                <a:lnTo>
                  <a:pt x="1854232" y="1407442"/>
                </a:lnTo>
                <a:cubicBezTo>
                  <a:pt x="1851565" y="1404642"/>
                  <a:pt x="1848665" y="1401708"/>
                  <a:pt x="1845531" y="1398641"/>
                </a:cubicBezTo>
                <a:cubicBezTo>
                  <a:pt x="1842397" y="1395574"/>
                  <a:pt x="1839164" y="1392540"/>
                  <a:pt x="1835830" y="1389540"/>
                </a:cubicBezTo>
                <a:cubicBezTo>
                  <a:pt x="1832496" y="1386540"/>
                  <a:pt x="1829262" y="1383706"/>
                  <a:pt x="1826129" y="1381039"/>
                </a:cubicBezTo>
                <a:cubicBezTo>
                  <a:pt x="1822995" y="1378372"/>
                  <a:pt x="1820161" y="1376038"/>
                  <a:pt x="1817628" y="1374038"/>
                </a:cubicBezTo>
                <a:close/>
                <a:moveTo>
                  <a:pt x="1472985" y="1368637"/>
                </a:moveTo>
                <a:lnTo>
                  <a:pt x="1555995" y="1368637"/>
                </a:lnTo>
                <a:lnTo>
                  <a:pt x="1555995" y="1450048"/>
                </a:lnTo>
                <a:lnTo>
                  <a:pt x="1549594" y="1450048"/>
                </a:lnTo>
                <a:lnTo>
                  <a:pt x="1549594" y="1438846"/>
                </a:lnTo>
                <a:lnTo>
                  <a:pt x="1479585" y="1438846"/>
                </a:lnTo>
                <a:lnTo>
                  <a:pt x="1479585" y="1450448"/>
                </a:lnTo>
                <a:lnTo>
                  <a:pt x="1472985" y="1450448"/>
                </a:lnTo>
                <a:close/>
                <a:moveTo>
                  <a:pt x="2500313" y="1367837"/>
                </a:moveTo>
                <a:lnTo>
                  <a:pt x="2500313" y="1382239"/>
                </a:lnTo>
                <a:lnTo>
                  <a:pt x="2544918" y="1382239"/>
                </a:lnTo>
                <a:lnTo>
                  <a:pt x="2544918" y="1367837"/>
                </a:lnTo>
                <a:close/>
                <a:moveTo>
                  <a:pt x="2449907" y="1367837"/>
                </a:moveTo>
                <a:lnTo>
                  <a:pt x="2449907" y="1382239"/>
                </a:lnTo>
                <a:lnTo>
                  <a:pt x="2494312" y="1382239"/>
                </a:lnTo>
                <a:lnTo>
                  <a:pt x="2494312" y="1367837"/>
                </a:lnTo>
                <a:close/>
                <a:moveTo>
                  <a:pt x="1885636" y="1361837"/>
                </a:moveTo>
                <a:lnTo>
                  <a:pt x="1892237" y="1362236"/>
                </a:lnTo>
                <a:lnTo>
                  <a:pt x="1892237" y="1376438"/>
                </a:lnTo>
                <a:lnTo>
                  <a:pt x="1892237" y="1378639"/>
                </a:lnTo>
                <a:cubicBezTo>
                  <a:pt x="1894371" y="1393574"/>
                  <a:pt x="1902572" y="1406609"/>
                  <a:pt x="1916840" y="1417743"/>
                </a:cubicBezTo>
                <a:cubicBezTo>
                  <a:pt x="1931108" y="1428878"/>
                  <a:pt x="1951311" y="1437779"/>
                  <a:pt x="1977448" y="1444447"/>
                </a:cubicBezTo>
                <a:lnTo>
                  <a:pt x="1975447" y="1451048"/>
                </a:lnTo>
                <a:cubicBezTo>
                  <a:pt x="1952244" y="1444647"/>
                  <a:pt x="1933409" y="1436746"/>
                  <a:pt x="1918940" y="1427345"/>
                </a:cubicBezTo>
                <a:cubicBezTo>
                  <a:pt x="1904472" y="1417943"/>
                  <a:pt x="1894637" y="1406575"/>
                  <a:pt x="1889437" y="1393240"/>
                </a:cubicBezTo>
                <a:cubicBezTo>
                  <a:pt x="1885169" y="1405509"/>
                  <a:pt x="1875968" y="1416343"/>
                  <a:pt x="1861833" y="1425744"/>
                </a:cubicBezTo>
                <a:cubicBezTo>
                  <a:pt x="1847698" y="1435146"/>
                  <a:pt x="1828429" y="1443647"/>
                  <a:pt x="1804026" y="1451248"/>
                </a:cubicBezTo>
                <a:lnTo>
                  <a:pt x="1801226" y="1444847"/>
                </a:lnTo>
                <a:cubicBezTo>
                  <a:pt x="1829762" y="1436312"/>
                  <a:pt x="1850965" y="1426444"/>
                  <a:pt x="1864833" y="1415243"/>
                </a:cubicBezTo>
                <a:cubicBezTo>
                  <a:pt x="1878702" y="1404042"/>
                  <a:pt x="1885636" y="1390973"/>
                  <a:pt x="1885636" y="1376038"/>
                </a:cubicBezTo>
                <a:close/>
                <a:moveTo>
                  <a:pt x="1287361" y="1361236"/>
                </a:moveTo>
                <a:lnTo>
                  <a:pt x="1287361" y="1424244"/>
                </a:lnTo>
                <a:lnTo>
                  <a:pt x="1356570" y="1424244"/>
                </a:lnTo>
                <a:lnTo>
                  <a:pt x="1356570" y="1361236"/>
                </a:lnTo>
                <a:close/>
                <a:moveTo>
                  <a:pt x="3476435" y="1357236"/>
                </a:moveTo>
                <a:lnTo>
                  <a:pt x="3476435" y="1380039"/>
                </a:lnTo>
                <a:lnTo>
                  <a:pt x="3552644" y="1380039"/>
                </a:lnTo>
                <a:lnTo>
                  <a:pt x="3552644" y="1357236"/>
                </a:lnTo>
                <a:close/>
                <a:moveTo>
                  <a:pt x="2253482" y="1355036"/>
                </a:moveTo>
                <a:cubicBezTo>
                  <a:pt x="2255216" y="1356769"/>
                  <a:pt x="2257449" y="1359003"/>
                  <a:pt x="2260183" y="1361737"/>
                </a:cubicBezTo>
                <a:cubicBezTo>
                  <a:pt x="2262917" y="1364470"/>
                  <a:pt x="2265750" y="1367337"/>
                  <a:pt x="2268684" y="1370338"/>
                </a:cubicBezTo>
                <a:cubicBezTo>
                  <a:pt x="2271618" y="1373338"/>
                  <a:pt x="2274451" y="1376272"/>
                  <a:pt x="2277185" y="1379139"/>
                </a:cubicBezTo>
                <a:cubicBezTo>
                  <a:pt x="2279919" y="1382006"/>
                  <a:pt x="2282152" y="1384373"/>
                  <a:pt x="2283886" y="1386240"/>
                </a:cubicBezTo>
                <a:lnTo>
                  <a:pt x="2279085" y="1391440"/>
                </a:lnTo>
                <a:cubicBezTo>
                  <a:pt x="2277485" y="1389440"/>
                  <a:pt x="2275352" y="1387006"/>
                  <a:pt x="2272685" y="1384139"/>
                </a:cubicBezTo>
                <a:cubicBezTo>
                  <a:pt x="2270018" y="1381272"/>
                  <a:pt x="2267250" y="1378339"/>
                  <a:pt x="2264383" y="1375338"/>
                </a:cubicBezTo>
                <a:cubicBezTo>
                  <a:pt x="2261516" y="1372338"/>
                  <a:pt x="2258683" y="1369437"/>
                  <a:pt x="2255882" y="1366637"/>
                </a:cubicBezTo>
                <a:cubicBezTo>
                  <a:pt x="2253082" y="1363837"/>
                  <a:pt x="2250748" y="1361503"/>
                  <a:pt x="2248881" y="1359636"/>
                </a:cubicBezTo>
                <a:close/>
                <a:moveTo>
                  <a:pt x="2836555" y="1352035"/>
                </a:moveTo>
                <a:lnTo>
                  <a:pt x="2836555" y="1372238"/>
                </a:lnTo>
                <a:lnTo>
                  <a:pt x="2940768" y="1372238"/>
                </a:lnTo>
                <a:lnTo>
                  <a:pt x="2940768" y="1352035"/>
                </a:lnTo>
                <a:close/>
                <a:moveTo>
                  <a:pt x="2489712" y="1348435"/>
                </a:moveTo>
                <a:lnTo>
                  <a:pt x="2495512" y="1350035"/>
                </a:lnTo>
                <a:cubicBezTo>
                  <a:pt x="2494979" y="1351502"/>
                  <a:pt x="2494212" y="1353369"/>
                  <a:pt x="2493212" y="1355636"/>
                </a:cubicBezTo>
                <a:cubicBezTo>
                  <a:pt x="2492212" y="1357903"/>
                  <a:pt x="2491178" y="1360170"/>
                  <a:pt x="2490112" y="1362436"/>
                </a:cubicBezTo>
                <a:lnTo>
                  <a:pt x="2551119" y="1362436"/>
                </a:lnTo>
                <a:lnTo>
                  <a:pt x="2551119" y="1407242"/>
                </a:lnTo>
                <a:lnTo>
                  <a:pt x="2528316" y="1407242"/>
                </a:lnTo>
                <a:lnTo>
                  <a:pt x="2531717" y="1409642"/>
                </a:lnTo>
                <a:cubicBezTo>
                  <a:pt x="2530116" y="1412176"/>
                  <a:pt x="2527950" y="1414976"/>
                  <a:pt x="2525216" y="1418044"/>
                </a:cubicBezTo>
                <a:cubicBezTo>
                  <a:pt x="2522482" y="1421111"/>
                  <a:pt x="2519982" y="1423777"/>
                  <a:pt x="2517715" y="1426045"/>
                </a:cubicBezTo>
                <a:cubicBezTo>
                  <a:pt x="2519449" y="1426045"/>
                  <a:pt x="2521516" y="1426011"/>
                  <a:pt x="2523916" y="1425945"/>
                </a:cubicBezTo>
                <a:cubicBezTo>
                  <a:pt x="2526316" y="1425878"/>
                  <a:pt x="2528783" y="1425778"/>
                  <a:pt x="2531317" y="1425644"/>
                </a:cubicBezTo>
                <a:cubicBezTo>
                  <a:pt x="2533850" y="1425511"/>
                  <a:pt x="2536351" y="1425411"/>
                  <a:pt x="2538818" y="1425344"/>
                </a:cubicBezTo>
                <a:cubicBezTo>
                  <a:pt x="2541285" y="1425278"/>
                  <a:pt x="2543385" y="1425178"/>
                  <a:pt x="2545118" y="1425044"/>
                </a:cubicBezTo>
                <a:cubicBezTo>
                  <a:pt x="2543652" y="1423578"/>
                  <a:pt x="2542151" y="1422111"/>
                  <a:pt x="2540618" y="1420644"/>
                </a:cubicBezTo>
                <a:cubicBezTo>
                  <a:pt x="2539084" y="1419177"/>
                  <a:pt x="2537784" y="1417977"/>
                  <a:pt x="2536718" y="1417043"/>
                </a:cubicBezTo>
                <a:lnTo>
                  <a:pt x="2540118" y="1413043"/>
                </a:lnTo>
                <a:cubicBezTo>
                  <a:pt x="2541318" y="1414110"/>
                  <a:pt x="2542685" y="1415410"/>
                  <a:pt x="2544218" y="1416943"/>
                </a:cubicBezTo>
                <a:cubicBezTo>
                  <a:pt x="2545752" y="1418477"/>
                  <a:pt x="2547319" y="1420077"/>
                  <a:pt x="2548919" y="1421744"/>
                </a:cubicBezTo>
                <a:cubicBezTo>
                  <a:pt x="2550519" y="1423411"/>
                  <a:pt x="2552019" y="1425011"/>
                  <a:pt x="2553419" y="1426544"/>
                </a:cubicBezTo>
                <a:cubicBezTo>
                  <a:pt x="2554820" y="1428078"/>
                  <a:pt x="2555986" y="1429445"/>
                  <a:pt x="2556920" y="1430645"/>
                </a:cubicBezTo>
                <a:lnTo>
                  <a:pt x="2553319" y="1433646"/>
                </a:lnTo>
                <a:lnTo>
                  <a:pt x="2549519" y="1429645"/>
                </a:lnTo>
                <a:cubicBezTo>
                  <a:pt x="2548586" y="1429645"/>
                  <a:pt x="2546285" y="1429712"/>
                  <a:pt x="2542618" y="1429845"/>
                </a:cubicBezTo>
                <a:cubicBezTo>
                  <a:pt x="2538951" y="1429978"/>
                  <a:pt x="2535050" y="1430112"/>
                  <a:pt x="2530917" y="1430245"/>
                </a:cubicBezTo>
                <a:cubicBezTo>
                  <a:pt x="2526783" y="1430378"/>
                  <a:pt x="2522882" y="1430545"/>
                  <a:pt x="2519215" y="1430745"/>
                </a:cubicBezTo>
                <a:cubicBezTo>
                  <a:pt x="2515548" y="1430945"/>
                  <a:pt x="2513248" y="1431045"/>
                  <a:pt x="2512314" y="1431045"/>
                </a:cubicBezTo>
                <a:cubicBezTo>
                  <a:pt x="2511781" y="1431045"/>
                  <a:pt x="2511148" y="1431079"/>
                  <a:pt x="2510414" y="1431145"/>
                </a:cubicBezTo>
                <a:cubicBezTo>
                  <a:pt x="2509681" y="1431212"/>
                  <a:pt x="2508714" y="1431312"/>
                  <a:pt x="2507514" y="1431445"/>
                </a:cubicBezTo>
                <a:lnTo>
                  <a:pt x="2506714" y="1426845"/>
                </a:lnTo>
                <a:cubicBezTo>
                  <a:pt x="2508180" y="1426578"/>
                  <a:pt x="2509214" y="1426344"/>
                  <a:pt x="2509814" y="1426145"/>
                </a:cubicBezTo>
                <a:cubicBezTo>
                  <a:pt x="2510414" y="1425945"/>
                  <a:pt x="2510914" y="1425644"/>
                  <a:pt x="2511314" y="1425244"/>
                </a:cubicBezTo>
                <a:cubicBezTo>
                  <a:pt x="2512514" y="1424311"/>
                  <a:pt x="2513815" y="1423077"/>
                  <a:pt x="2515215" y="1421544"/>
                </a:cubicBezTo>
                <a:cubicBezTo>
                  <a:pt x="2516615" y="1420010"/>
                  <a:pt x="2518015" y="1418444"/>
                  <a:pt x="2519415" y="1416843"/>
                </a:cubicBezTo>
                <a:cubicBezTo>
                  <a:pt x="2520816" y="1415243"/>
                  <a:pt x="2522182" y="1413610"/>
                  <a:pt x="2523516" y="1411943"/>
                </a:cubicBezTo>
                <a:cubicBezTo>
                  <a:pt x="2524849" y="1410276"/>
                  <a:pt x="2526050" y="1408709"/>
                  <a:pt x="2527116" y="1407242"/>
                </a:cubicBezTo>
                <a:lnTo>
                  <a:pt x="2495912" y="1407242"/>
                </a:lnTo>
                <a:cubicBezTo>
                  <a:pt x="2491512" y="1416310"/>
                  <a:pt x="2483511" y="1424278"/>
                  <a:pt x="2471909" y="1431145"/>
                </a:cubicBezTo>
                <a:cubicBezTo>
                  <a:pt x="2460308" y="1438013"/>
                  <a:pt x="2444439" y="1444513"/>
                  <a:pt x="2424303" y="1450648"/>
                </a:cubicBezTo>
                <a:lnTo>
                  <a:pt x="2422303" y="1444447"/>
                </a:lnTo>
                <a:cubicBezTo>
                  <a:pt x="2440572" y="1439246"/>
                  <a:pt x="2455074" y="1433679"/>
                  <a:pt x="2465808" y="1427745"/>
                </a:cubicBezTo>
                <a:cubicBezTo>
                  <a:pt x="2476543" y="1421811"/>
                  <a:pt x="2484177" y="1414976"/>
                  <a:pt x="2488711" y="1407242"/>
                </a:cubicBezTo>
                <a:lnTo>
                  <a:pt x="2443506" y="1407242"/>
                </a:lnTo>
                <a:lnTo>
                  <a:pt x="2443506" y="1362436"/>
                </a:lnTo>
                <a:lnTo>
                  <a:pt x="2483311" y="1362436"/>
                </a:lnTo>
                <a:cubicBezTo>
                  <a:pt x="2484511" y="1360036"/>
                  <a:pt x="2485711" y="1357536"/>
                  <a:pt x="2486911" y="1354936"/>
                </a:cubicBezTo>
                <a:cubicBezTo>
                  <a:pt x="2488111" y="1352335"/>
                  <a:pt x="2489045" y="1350168"/>
                  <a:pt x="2489712" y="1348435"/>
                </a:cubicBezTo>
                <a:close/>
                <a:moveTo>
                  <a:pt x="2829954" y="1346235"/>
                </a:moveTo>
                <a:lnTo>
                  <a:pt x="2947169" y="1346235"/>
                </a:lnTo>
                <a:lnTo>
                  <a:pt x="2947169" y="1403642"/>
                </a:lnTo>
                <a:lnTo>
                  <a:pt x="2912164" y="1403642"/>
                </a:lnTo>
                <a:lnTo>
                  <a:pt x="2912164" y="1427245"/>
                </a:lnTo>
                <a:cubicBezTo>
                  <a:pt x="2912164" y="1432045"/>
                  <a:pt x="2913064" y="1435212"/>
                  <a:pt x="2914865" y="1436746"/>
                </a:cubicBezTo>
                <a:cubicBezTo>
                  <a:pt x="2916665" y="1438279"/>
                  <a:pt x="2920232" y="1439179"/>
                  <a:pt x="2925566" y="1439446"/>
                </a:cubicBezTo>
                <a:cubicBezTo>
                  <a:pt x="2932367" y="1439846"/>
                  <a:pt x="2939234" y="1439846"/>
                  <a:pt x="2946169" y="1439446"/>
                </a:cubicBezTo>
                <a:cubicBezTo>
                  <a:pt x="2949369" y="1439313"/>
                  <a:pt x="2952003" y="1439079"/>
                  <a:pt x="2954070" y="1438746"/>
                </a:cubicBezTo>
                <a:cubicBezTo>
                  <a:pt x="2956137" y="1438413"/>
                  <a:pt x="2957770" y="1437846"/>
                  <a:pt x="2958970" y="1437046"/>
                </a:cubicBezTo>
                <a:cubicBezTo>
                  <a:pt x="2960170" y="1436246"/>
                  <a:pt x="2961070" y="1435112"/>
                  <a:pt x="2961670" y="1433646"/>
                </a:cubicBezTo>
                <a:cubicBezTo>
                  <a:pt x="2962270" y="1432179"/>
                  <a:pt x="2962770" y="1430245"/>
                  <a:pt x="2963170" y="1427845"/>
                </a:cubicBezTo>
                <a:cubicBezTo>
                  <a:pt x="2963304" y="1426511"/>
                  <a:pt x="2963471" y="1424878"/>
                  <a:pt x="2963671" y="1422944"/>
                </a:cubicBezTo>
                <a:cubicBezTo>
                  <a:pt x="2963871" y="1421011"/>
                  <a:pt x="2964071" y="1419144"/>
                  <a:pt x="2964271" y="1417343"/>
                </a:cubicBezTo>
                <a:cubicBezTo>
                  <a:pt x="2964471" y="1415543"/>
                  <a:pt x="2964604" y="1413943"/>
                  <a:pt x="2964671" y="1412543"/>
                </a:cubicBezTo>
                <a:cubicBezTo>
                  <a:pt x="2964738" y="1411143"/>
                  <a:pt x="2964771" y="1410243"/>
                  <a:pt x="2964771" y="1409842"/>
                </a:cubicBezTo>
                <a:lnTo>
                  <a:pt x="2970972" y="1411243"/>
                </a:lnTo>
                <a:cubicBezTo>
                  <a:pt x="2970972" y="1411909"/>
                  <a:pt x="2970938" y="1412943"/>
                  <a:pt x="2970872" y="1414343"/>
                </a:cubicBezTo>
                <a:cubicBezTo>
                  <a:pt x="2970805" y="1415743"/>
                  <a:pt x="2970705" y="1417310"/>
                  <a:pt x="2970572" y="1419044"/>
                </a:cubicBezTo>
                <a:cubicBezTo>
                  <a:pt x="2970438" y="1420777"/>
                  <a:pt x="2970272" y="1422577"/>
                  <a:pt x="2970072" y="1424444"/>
                </a:cubicBezTo>
                <a:cubicBezTo>
                  <a:pt x="2969872" y="1426311"/>
                  <a:pt x="2969705" y="1427911"/>
                  <a:pt x="2969571" y="1429245"/>
                </a:cubicBezTo>
                <a:cubicBezTo>
                  <a:pt x="2969171" y="1432445"/>
                  <a:pt x="2968504" y="1435046"/>
                  <a:pt x="2967571" y="1437046"/>
                </a:cubicBezTo>
                <a:cubicBezTo>
                  <a:pt x="2966638" y="1439046"/>
                  <a:pt x="2965304" y="1440646"/>
                  <a:pt x="2963571" y="1441846"/>
                </a:cubicBezTo>
                <a:cubicBezTo>
                  <a:pt x="2961837" y="1443047"/>
                  <a:pt x="2959637" y="1443947"/>
                  <a:pt x="2956970" y="1444547"/>
                </a:cubicBezTo>
                <a:cubicBezTo>
                  <a:pt x="2954303" y="1445147"/>
                  <a:pt x="2950969" y="1445514"/>
                  <a:pt x="2946969" y="1445647"/>
                </a:cubicBezTo>
                <a:cubicBezTo>
                  <a:pt x="2939101" y="1446047"/>
                  <a:pt x="2931300" y="1446047"/>
                  <a:pt x="2923566" y="1445647"/>
                </a:cubicBezTo>
                <a:cubicBezTo>
                  <a:pt x="2916898" y="1445380"/>
                  <a:pt x="2912198" y="1444047"/>
                  <a:pt x="2909464" y="1441646"/>
                </a:cubicBezTo>
                <a:cubicBezTo>
                  <a:pt x="2906730" y="1439246"/>
                  <a:pt x="2905364" y="1434846"/>
                  <a:pt x="2905364" y="1428445"/>
                </a:cubicBezTo>
                <a:lnTo>
                  <a:pt x="2905364" y="1403642"/>
                </a:lnTo>
                <a:lnTo>
                  <a:pt x="2868959" y="1403642"/>
                </a:lnTo>
                <a:cubicBezTo>
                  <a:pt x="2868959" y="1404308"/>
                  <a:pt x="2868926" y="1404975"/>
                  <a:pt x="2868859" y="1405642"/>
                </a:cubicBezTo>
                <a:cubicBezTo>
                  <a:pt x="2868792" y="1406309"/>
                  <a:pt x="2868759" y="1406909"/>
                  <a:pt x="2868759" y="1407442"/>
                </a:cubicBezTo>
                <a:cubicBezTo>
                  <a:pt x="2868225" y="1413310"/>
                  <a:pt x="2866792" y="1418410"/>
                  <a:pt x="2864458" y="1422744"/>
                </a:cubicBezTo>
                <a:cubicBezTo>
                  <a:pt x="2862125" y="1427078"/>
                  <a:pt x="2858558" y="1430945"/>
                  <a:pt x="2853757" y="1434345"/>
                </a:cubicBezTo>
                <a:cubicBezTo>
                  <a:pt x="2848957" y="1437746"/>
                  <a:pt x="2842756" y="1440813"/>
                  <a:pt x="2835155" y="1443547"/>
                </a:cubicBezTo>
                <a:cubicBezTo>
                  <a:pt x="2827554" y="1446280"/>
                  <a:pt x="2818286" y="1448914"/>
                  <a:pt x="2807351" y="1451448"/>
                </a:cubicBezTo>
                <a:lnTo>
                  <a:pt x="2804951" y="1445047"/>
                </a:lnTo>
                <a:cubicBezTo>
                  <a:pt x="2816419" y="1442513"/>
                  <a:pt x="2825687" y="1439880"/>
                  <a:pt x="2832754" y="1437146"/>
                </a:cubicBezTo>
                <a:cubicBezTo>
                  <a:pt x="2839822" y="1434412"/>
                  <a:pt x="2845356" y="1431478"/>
                  <a:pt x="2849357" y="1428345"/>
                </a:cubicBezTo>
                <a:cubicBezTo>
                  <a:pt x="2853357" y="1425211"/>
                  <a:pt x="2856224" y="1421911"/>
                  <a:pt x="2857958" y="1418444"/>
                </a:cubicBezTo>
                <a:cubicBezTo>
                  <a:pt x="2859691" y="1414976"/>
                  <a:pt x="2860958" y="1411176"/>
                  <a:pt x="2861758" y="1407042"/>
                </a:cubicBezTo>
                <a:cubicBezTo>
                  <a:pt x="2861891" y="1406509"/>
                  <a:pt x="2861958" y="1405975"/>
                  <a:pt x="2861958" y="1405442"/>
                </a:cubicBezTo>
                <a:cubicBezTo>
                  <a:pt x="2861958" y="1404908"/>
                  <a:pt x="2862025" y="1404308"/>
                  <a:pt x="2862158" y="1403642"/>
                </a:cubicBezTo>
                <a:lnTo>
                  <a:pt x="2829954" y="1403642"/>
                </a:lnTo>
                <a:close/>
                <a:moveTo>
                  <a:pt x="891512" y="1340634"/>
                </a:moveTo>
                <a:lnTo>
                  <a:pt x="891512" y="1353435"/>
                </a:lnTo>
                <a:cubicBezTo>
                  <a:pt x="891512" y="1358903"/>
                  <a:pt x="891445" y="1363937"/>
                  <a:pt x="891312" y="1368537"/>
                </a:cubicBezTo>
                <a:cubicBezTo>
                  <a:pt x="891179" y="1373138"/>
                  <a:pt x="890978" y="1377505"/>
                  <a:pt x="890712" y="1381639"/>
                </a:cubicBezTo>
                <a:lnTo>
                  <a:pt x="952720" y="1381639"/>
                </a:lnTo>
                <a:lnTo>
                  <a:pt x="952720" y="1340634"/>
                </a:lnTo>
                <a:close/>
                <a:moveTo>
                  <a:pt x="3630454" y="1340234"/>
                </a:moveTo>
                <a:lnTo>
                  <a:pt x="3630454" y="1381439"/>
                </a:lnTo>
                <a:lnTo>
                  <a:pt x="3696262" y="1381439"/>
                </a:lnTo>
                <a:lnTo>
                  <a:pt x="3696262" y="1340234"/>
                </a:lnTo>
                <a:close/>
                <a:moveTo>
                  <a:pt x="1408376" y="1337233"/>
                </a:moveTo>
                <a:lnTo>
                  <a:pt x="1454182" y="1337233"/>
                </a:lnTo>
                <a:lnTo>
                  <a:pt x="1454182" y="1343634"/>
                </a:lnTo>
                <a:lnTo>
                  <a:pt x="1430779" y="1343634"/>
                </a:lnTo>
                <a:lnTo>
                  <a:pt x="1430779" y="1374638"/>
                </a:lnTo>
                <a:lnTo>
                  <a:pt x="1459583" y="1374638"/>
                </a:lnTo>
                <a:lnTo>
                  <a:pt x="1459583" y="1381239"/>
                </a:lnTo>
                <a:lnTo>
                  <a:pt x="1430779" y="1381239"/>
                </a:lnTo>
                <a:lnTo>
                  <a:pt x="1430779" y="1431445"/>
                </a:lnTo>
                <a:cubicBezTo>
                  <a:pt x="1432113" y="1430645"/>
                  <a:pt x="1434113" y="1429312"/>
                  <a:pt x="1436780" y="1427445"/>
                </a:cubicBezTo>
                <a:cubicBezTo>
                  <a:pt x="1439447" y="1425578"/>
                  <a:pt x="1442147" y="1423711"/>
                  <a:pt x="1444881" y="1421844"/>
                </a:cubicBezTo>
                <a:cubicBezTo>
                  <a:pt x="1447615" y="1419977"/>
                  <a:pt x="1450115" y="1418244"/>
                  <a:pt x="1452382" y="1416643"/>
                </a:cubicBezTo>
                <a:cubicBezTo>
                  <a:pt x="1454649" y="1415043"/>
                  <a:pt x="1456049" y="1414043"/>
                  <a:pt x="1456582" y="1413643"/>
                </a:cubicBezTo>
                <a:lnTo>
                  <a:pt x="1459183" y="1419644"/>
                </a:lnTo>
                <a:cubicBezTo>
                  <a:pt x="1458783" y="1419910"/>
                  <a:pt x="1457183" y="1420944"/>
                  <a:pt x="1454382" y="1422744"/>
                </a:cubicBezTo>
                <a:cubicBezTo>
                  <a:pt x="1451582" y="1424544"/>
                  <a:pt x="1448481" y="1426544"/>
                  <a:pt x="1445081" y="1428745"/>
                </a:cubicBezTo>
                <a:cubicBezTo>
                  <a:pt x="1441681" y="1430945"/>
                  <a:pt x="1438480" y="1433045"/>
                  <a:pt x="1435480" y="1435046"/>
                </a:cubicBezTo>
                <a:cubicBezTo>
                  <a:pt x="1432479" y="1437046"/>
                  <a:pt x="1430512" y="1438379"/>
                  <a:pt x="1429579" y="1439046"/>
                </a:cubicBezTo>
                <a:cubicBezTo>
                  <a:pt x="1428779" y="1439713"/>
                  <a:pt x="1427912" y="1440380"/>
                  <a:pt x="1426979" y="1441046"/>
                </a:cubicBezTo>
                <a:cubicBezTo>
                  <a:pt x="1426045" y="1441713"/>
                  <a:pt x="1425045" y="1442580"/>
                  <a:pt x="1423978" y="1443647"/>
                </a:cubicBezTo>
                <a:lnTo>
                  <a:pt x="1420378" y="1438246"/>
                </a:lnTo>
                <a:cubicBezTo>
                  <a:pt x="1421978" y="1436779"/>
                  <a:pt x="1422978" y="1435679"/>
                  <a:pt x="1423378" y="1434946"/>
                </a:cubicBezTo>
                <a:cubicBezTo>
                  <a:pt x="1423778" y="1434212"/>
                  <a:pt x="1423978" y="1433312"/>
                  <a:pt x="1423978" y="1432245"/>
                </a:cubicBezTo>
                <a:lnTo>
                  <a:pt x="1423978" y="1381239"/>
                </a:lnTo>
                <a:lnTo>
                  <a:pt x="1400976" y="1381239"/>
                </a:lnTo>
                <a:lnTo>
                  <a:pt x="1400976" y="1374638"/>
                </a:lnTo>
                <a:lnTo>
                  <a:pt x="1423978" y="1374638"/>
                </a:lnTo>
                <a:lnTo>
                  <a:pt x="1423978" y="1343634"/>
                </a:lnTo>
                <a:lnTo>
                  <a:pt x="1408376" y="1343634"/>
                </a:lnTo>
                <a:close/>
                <a:moveTo>
                  <a:pt x="3623853" y="1333433"/>
                </a:moveTo>
                <a:lnTo>
                  <a:pt x="3702663" y="1333433"/>
                </a:lnTo>
                <a:lnTo>
                  <a:pt x="3702663" y="1388440"/>
                </a:lnTo>
                <a:lnTo>
                  <a:pt x="3630454" y="1388440"/>
                </a:lnTo>
                <a:lnTo>
                  <a:pt x="3630454" y="1419844"/>
                </a:lnTo>
                <a:cubicBezTo>
                  <a:pt x="3630454" y="1423844"/>
                  <a:pt x="3630787" y="1427045"/>
                  <a:pt x="3631454" y="1429445"/>
                </a:cubicBezTo>
                <a:cubicBezTo>
                  <a:pt x="3632121" y="1431845"/>
                  <a:pt x="3633288" y="1433679"/>
                  <a:pt x="3634954" y="1434946"/>
                </a:cubicBezTo>
                <a:cubicBezTo>
                  <a:pt x="3636621" y="1436212"/>
                  <a:pt x="3638822" y="1437079"/>
                  <a:pt x="3641555" y="1437546"/>
                </a:cubicBezTo>
                <a:cubicBezTo>
                  <a:pt x="3644289" y="1438013"/>
                  <a:pt x="3647790" y="1438313"/>
                  <a:pt x="3652057" y="1438446"/>
                </a:cubicBezTo>
                <a:cubicBezTo>
                  <a:pt x="3681394" y="1439379"/>
                  <a:pt x="3710730" y="1439379"/>
                  <a:pt x="3740068" y="1438446"/>
                </a:cubicBezTo>
                <a:cubicBezTo>
                  <a:pt x="3744202" y="1438313"/>
                  <a:pt x="3747635" y="1438013"/>
                  <a:pt x="3750369" y="1437546"/>
                </a:cubicBezTo>
                <a:cubicBezTo>
                  <a:pt x="3753103" y="1437079"/>
                  <a:pt x="3755303" y="1436279"/>
                  <a:pt x="3756970" y="1435146"/>
                </a:cubicBezTo>
                <a:cubicBezTo>
                  <a:pt x="3758636" y="1434012"/>
                  <a:pt x="3759937" y="1432445"/>
                  <a:pt x="3760870" y="1430445"/>
                </a:cubicBezTo>
                <a:cubicBezTo>
                  <a:pt x="3761804" y="1428445"/>
                  <a:pt x="3762604" y="1425845"/>
                  <a:pt x="3763270" y="1422644"/>
                </a:cubicBezTo>
                <a:cubicBezTo>
                  <a:pt x="3763404" y="1421577"/>
                  <a:pt x="3763604" y="1419944"/>
                  <a:pt x="3763871" y="1417743"/>
                </a:cubicBezTo>
                <a:cubicBezTo>
                  <a:pt x="3764137" y="1415543"/>
                  <a:pt x="3764404" y="1413310"/>
                  <a:pt x="3764671" y="1411043"/>
                </a:cubicBezTo>
                <a:cubicBezTo>
                  <a:pt x="3764937" y="1408776"/>
                  <a:pt x="3765138" y="1406775"/>
                  <a:pt x="3765271" y="1405042"/>
                </a:cubicBezTo>
                <a:cubicBezTo>
                  <a:pt x="3765404" y="1403308"/>
                  <a:pt x="3765471" y="1402308"/>
                  <a:pt x="3765471" y="1402041"/>
                </a:cubicBezTo>
                <a:lnTo>
                  <a:pt x="3772272" y="1404442"/>
                </a:lnTo>
                <a:cubicBezTo>
                  <a:pt x="3772272" y="1404975"/>
                  <a:pt x="3772172" y="1406109"/>
                  <a:pt x="3771972" y="1407842"/>
                </a:cubicBezTo>
                <a:cubicBezTo>
                  <a:pt x="3771772" y="1409576"/>
                  <a:pt x="3771505" y="1411543"/>
                  <a:pt x="3771172" y="1413743"/>
                </a:cubicBezTo>
                <a:cubicBezTo>
                  <a:pt x="3770838" y="1415943"/>
                  <a:pt x="3770505" y="1418144"/>
                  <a:pt x="3770172" y="1420344"/>
                </a:cubicBezTo>
                <a:cubicBezTo>
                  <a:pt x="3769838" y="1422544"/>
                  <a:pt x="3769605" y="1424244"/>
                  <a:pt x="3769471" y="1425444"/>
                </a:cubicBezTo>
                <a:cubicBezTo>
                  <a:pt x="3768805" y="1429178"/>
                  <a:pt x="3767904" y="1432245"/>
                  <a:pt x="3766771" y="1434646"/>
                </a:cubicBezTo>
                <a:cubicBezTo>
                  <a:pt x="3765638" y="1437046"/>
                  <a:pt x="3763971" y="1438979"/>
                  <a:pt x="3761770" y="1440446"/>
                </a:cubicBezTo>
                <a:cubicBezTo>
                  <a:pt x="3759570" y="1441913"/>
                  <a:pt x="3756770" y="1443013"/>
                  <a:pt x="3753369" y="1443747"/>
                </a:cubicBezTo>
                <a:cubicBezTo>
                  <a:pt x="3749969" y="1444480"/>
                  <a:pt x="3745735" y="1444914"/>
                  <a:pt x="3740668" y="1445047"/>
                </a:cubicBezTo>
                <a:cubicBezTo>
                  <a:pt x="3710664" y="1446247"/>
                  <a:pt x="3680727" y="1446247"/>
                  <a:pt x="3650856" y="1445047"/>
                </a:cubicBezTo>
                <a:cubicBezTo>
                  <a:pt x="3645922" y="1444914"/>
                  <a:pt x="3641722" y="1444513"/>
                  <a:pt x="3638255" y="1443847"/>
                </a:cubicBezTo>
                <a:cubicBezTo>
                  <a:pt x="3634788" y="1443180"/>
                  <a:pt x="3631988" y="1441980"/>
                  <a:pt x="3629854" y="1440246"/>
                </a:cubicBezTo>
                <a:cubicBezTo>
                  <a:pt x="3627720" y="1438513"/>
                  <a:pt x="3626187" y="1436146"/>
                  <a:pt x="3625253" y="1433145"/>
                </a:cubicBezTo>
                <a:cubicBezTo>
                  <a:pt x="3624320" y="1430145"/>
                  <a:pt x="3623853" y="1426111"/>
                  <a:pt x="3623853" y="1421044"/>
                </a:cubicBezTo>
                <a:close/>
                <a:moveTo>
                  <a:pt x="3476435" y="1328432"/>
                </a:moveTo>
                <a:lnTo>
                  <a:pt x="3476435" y="1351035"/>
                </a:lnTo>
                <a:lnTo>
                  <a:pt x="3552644" y="1351035"/>
                </a:lnTo>
                <a:lnTo>
                  <a:pt x="3552644" y="1328432"/>
                </a:lnTo>
                <a:close/>
                <a:moveTo>
                  <a:pt x="2471509" y="1326832"/>
                </a:moveTo>
                <a:cubicBezTo>
                  <a:pt x="2472843" y="1327499"/>
                  <a:pt x="2474443" y="1328332"/>
                  <a:pt x="2476310" y="1329332"/>
                </a:cubicBezTo>
                <a:cubicBezTo>
                  <a:pt x="2478177" y="1330332"/>
                  <a:pt x="2480110" y="1331433"/>
                  <a:pt x="2482110" y="1332633"/>
                </a:cubicBezTo>
                <a:cubicBezTo>
                  <a:pt x="2484111" y="1333833"/>
                  <a:pt x="2485978" y="1335000"/>
                  <a:pt x="2487711" y="1336133"/>
                </a:cubicBezTo>
                <a:cubicBezTo>
                  <a:pt x="2489445" y="1337267"/>
                  <a:pt x="2490912" y="1338300"/>
                  <a:pt x="2492112" y="1339234"/>
                </a:cubicBezTo>
                <a:lnTo>
                  <a:pt x="2489312" y="1343834"/>
                </a:lnTo>
                <a:cubicBezTo>
                  <a:pt x="2488111" y="1342901"/>
                  <a:pt x="2486611" y="1341867"/>
                  <a:pt x="2484811" y="1340734"/>
                </a:cubicBezTo>
                <a:cubicBezTo>
                  <a:pt x="2483011" y="1339600"/>
                  <a:pt x="2481144" y="1338434"/>
                  <a:pt x="2479210" y="1337233"/>
                </a:cubicBezTo>
                <a:cubicBezTo>
                  <a:pt x="2477277" y="1336033"/>
                  <a:pt x="2475377" y="1334933"/>
                  <a:pt x="2473509" y="1333933"/>
                </a:cubicBezTo>
                <a:cubicBezTo>
                  <a:pt x="2471643" y="1332933"/>
                  <a:pt x="2470043" y="1332099"/>
                  <a:pt x="2468709" y="1331433"/>
                </a:cubicBezTo>
                <a:close/>
                <a:moveTo>
                  <a:pt x="3204200" y="1310230"/>
                </a:moveTo>
                <a:lnTo>
                  <a:pt x="3251006" y="1310230"/>
                </a:lnTo>
                <a:lnTo>
                  <a:pt x="3251006" y="1316631"/>
                </a:lnTo>
                <a:cubicBezTo>
                  <a:pt x="3248740" y="1322232"/>
                  <a:pt x="3246106" y="1327732"/>
                  <a:pt x="3243106" y="1333133"/>
                </a:cubicBezTo>
                <a:cubicBezTo>
                  <a:pt x="3240105" y="1338534"/>
                  <a:pt x="3236872" y="1344034"/>
                  <a:pt x="3233404" y="1349635"/>
                </a:cubicBezTo>
                <a:lnTo>
                  <a:pt x="3233404" y="1369037"/>
                </a:lnTo>
                <a:lnTo>
                  <a:pt x="3240405" y="1375438"/>
                </a:lnTo>
                <a:cubicBezTo>
                  <a:pt x="3243072" y="1372104"/>
                  <a:pt x="3246006" y="1368237"/>
                  <a:pt x="3249206" y="1363837"/>
                </a:cubicBezTo>
                <a:cubicBezTo>
                  <a:pt x="3252407" y="1359436"/>
                  <a:pt x="3255140" y="1355302"/>
                  <a:pt x="3257408" y="1351435"/>
                </a:cubicBezTo>
                <a:lnTo>
                  <a:pt x="3261808" y="1355036"/>
                </a:lnTo>
                <a:cubicBezTo>
                  <a:pt x="3260741" y="1356769"/>
                  <a:pt x="3259474" y="1358703"/>
                  <a:pt x="3258008" y="1360836"/>
                </a:cubicBezTo>
                <a:cubicBezTo>
                  <a:pt x="3256540" y="1362970"/>
                  <a:pt x="3255007" y="1365137"/>
                  <a:pt x="3253407" y="1367337"/>
                </a:cubicBezTo>
                <a:cubicBezTo>
                  <a:pt x="3251806" y="1369537"/>
                  <a:pt x="3250240" y="1371671"/>
                  <a:pt x="3248706" y="1373738"/>
                </a:cubicBezTo>
                <a:cubicBezTo>
                  <a:pt x="3247173" y="1375805"/>
                  <a:pt x="3245739" y="1377638"/>
                  <a:pt x="3244406" y="1379239"/>
                </a:cubicBezTo>
                <a:lnTo>
                  <a:pt x="3261808" y="1395641"/>
                </a:lnTo>
                <a:lnTo>
                  <a:pt x="3258208" y="1400441"/>
                </a:lnTo>
                <a:cubicBezTo>
                  <a:pt x="3255007" y="1397241"/>
                  <a:pt x="3251106" y="1393440"/>
                  <a:pt x="3246506" y="1389040"/>
                </a:cubicBezTo>
                <a:cubicBezTo>
                  <a:pt x="3241906" y="1384639"/>
                  <a:pt x="3237538" y="1380639"/>
                  <a:pt x="3233404" y="1377038"/>
                </a:cubicBezTo>
                <a:lnTo>
                  <a:pt x="3233404" y="1450248"/>
                </a:lnTo>
                <a:lnTo>
                  <a:pt x="3227004" y="1450248"/>
                </a:lnTo>
                <a:lnTo>
                  <a:pt x="3227004" y="1358836"/>
                </a:lnTo>
                <a:cubicBezTo>
                  <a:pt x="3218869" y="1370171"/>
                  <a:pt x="3210001" y="1381039"/>
                  <a:pt x="3200400" y="1391440"/>
                </a:cubicBezTo>
                <a:lnTo>
                  <a:pt x="3197000" y="1385439"/>
                </a:lnTo>
                <a:cubicBezTo>
                  <a:pt x="3206601" y="1375038"/>
                  <a:pt x="3215602" y="1364070"/>
                  <a:pt x="3224003" y="1352535"/>
                </a:cubicBezTo>
                <a:cubicBezTo>
                  <a:pt x="3232404" y="1341001"/>
                  <a:pt x="3239005" y="1329166"/>
                  <a:pt x="3243806" y="1317031"/>
                </a:cubicBezTo>
                <a:lnTo>
                  <a:pt x="3204200" y="1317031"/>
                </a:lnTo>
                <a:close/>
                <a:moveTo>
                  <a:pt x="3278210" y="1308030"/>
                </a:moveTo>
                <a:lnTo>
                  <a:pt x="3278210" y="1351835"/>
                </a:lnTo>
                <a:lnTo>
                  <a:pt x="3317215" y="1351835"/>
                </a:lnTo>
                <a:lnTo>
                  <a:pt x="3317215" y="1308030"/>
                </a:lnTo>
                <a:close/>
                <a:moveTo>
                  <a:pt x="1495187" y="1307430"/>
                </a:moveTo>
                <a:lnTo>
                  <a:pt x="1495187" y="1339634"/>
                </a:lnTo>
                <a:lnTo>
                  <a:pt x="1534392" y="1339634"/>
                </a:lnTo>
                <a:lnTo>
                  <a:pt x="1534392" y="1307430"/>
                </a:lnTo>
                <a:close/>
                <a:moveTo>
                  <a:pt x="2302088" y="1301829"/>
                </a:moveTo>
                <a:lnTo>
                  <a:pt x="2302088" y="1419844"/>
                </a:lnTo>
                <a:lnTo>
                  <a:pt x="2356695" y="1419844"/>
                </a:lnTo>
                <a:lnTo>
                  <a:pt x="2356695" y="1301829"/>
                </a:lnTo>
                <a:close/>
                <a:moveTo>
                  <a:pt x="2524916" y="1301029"/>
                </a:moveTo>
                <a:lnTo>
                  <a:pt x="2530717" y="1301429"/>
                </a:lnTo>
                <a:lnTo>
                  <a:pt x="2530717" y="1315831"/>
                </a:lnTo>
                <a:lnTo>
                  <a:pt x="2566521" y="1315831"/>
                </a:lnTo>
                <a:lnTo>
                  <a:pt x="2566521" y="1321231"/>
                </a:lnTo>
                <a:lnTo>
                  <a:pt x="2532317" y="1321231"/>
                </a:lnTo>
                <a:cubicBezTo>
                  <a:pt x="2540451" y="1330966"/>
                  <a:pt x="2553719" y="1339634"/>
                  <a:pt x="2572122" y="1347235"/>
                </a:cubicBezTo>
                <a:lnTo>
                  <a:pt x="2569521" y="1352635"/>
                </a:lnTo>
                <a:cubicBezTo>
                  <a:pt x="2552186" y="1345034"/>
                  <a:pt x="2539251" y="1336433"/>
                  <a:pt x="2530717" y="1326832"/>
                </a:cubicBezTo>
                <a:lnTo>
                  <a:pt x="2530717" y="1354635"/>
                </a:lnTo>
                <a:lnTo>
                  <a:pt x="2524916" y="1354635"/>
                </a:lnTo>
                <a:lnTo>
                  <a:pt x="2524916" y="1327032"/>
                </a:lnTo>
                <a:cubicBezTo>
                  <a:pt x="2521582" y="1330899"/>
                  <a:pt x="2517715" y="1334600"/>
                  <a:pt x="2513315" y="1338133"/>
                </a:cubicBezTo>
                <a:cubicBezTo>
                  <a:pt x="2508914" y="1341667"/>
                  <a:pt x="2503380" y="1345168"/>
                  <a:pt x="2496712" y="1348635"/>
                </a:cubicBezTo>
                <a:lnTo>
                  <a:pt x="2493712" y="1344034"/>
                </a:lnTo>
                <a:cubicBezTo>
                  <a:pt x="2501313" y="1340167"/>
                  <a:pt x="2507414" y="1336367"/>
                  <a:pt x="2512014" y="1332633"/>
                </a:cubicBezTo>
                <a:cubicBezTo>
                  <a:pt x="2516615" y="1328899"/>
                  <a:pt x="2520449" y="1325098"/>
                  <a:pt x="2523516" y="1321231"/>
                </a:cubicBezTo>
                <a:lnTo>
                  <a:pt x="2501313" y="1321231"/>
                </a:lnTo>
                <a:lnTo>
                  <a:pt x="2501313" y="1315831"/>
                </a:lnTo>
                <a:lnTo>
                  <a:pt x="2524916" y="1315831"/>
                </a:lnTo>
                <a:close/>
                <a:moveTo>
                  <a:pt x="2461108" y="1301029"/>
                </a:moveTo>
                <a:lnTo>
                  <a:pt x="2467109" y="1301429"/>
                </a:lnTo>
                <a:lnTo>
                  <a:pt x="2467109" y="1315831"/>
                </a:lnTo>
                <a:lnTo>
                  <a:pt x="2495712" y="1315831"/>
                </a:lnTo>
                <a:lnTo>
                  <a:pt x="2495712" y="1321231"/>
                </a:lnTo>
                <a:lnTo>
                  <a:pt x="2467109" y="1321231"/>
                </a:lnTo>
                <a:lnTo>
                  <a:pt x="2467109" y="1354635"/>
                </a:lnTo>
                <a:lnTo>
                  <a:pt x="2461108" y="1354635"/>
                </a:lnTo>
                <a:lnTo>
                  <a:pt x="2461108" y="1328032"/>
                </a:lnTo>
                <a:cubicBezTo>
                  <a:pt x="2457241" y="1332566"/>
                  <a:pt x="2452540" y="1336900"/>
                  <a:pt x="2447006" y="1341034"/>
                </a:cubicBezTo>
                <a:cubicBezTo>
                  <a:pt x="2441472" y="1345168"/>
                  <a:pt x="2435171" y="1348968"/>
                  <a:pt x="2428104" y="1352435"/>
                </a:cubicBezTo>
                <a:lnTo>
                  <a:pt x="2425104" y="1347435"/>
                </a:lnTo>
                <a:cubicBezTo>
                  <a:pt x="2432971" y="1343834"/>
                  <a:pt x="2439839" y="1339767"/>
                  <a:pt x="2445706" y="1335233"/>
                </a:cubicBezTo>
                <a:cubicBezTo>
                  <a:pt x="2451573" y="1330699"/>
                  <a:pt x="2456307" y="1326032"/>
                  <a:pt x="2459908" y="1321231"/>
                </a:cubicBezTo>
                <a:lnTo>
                  <a:pt x="2432104" y="1321231"/>
                </a:lnTo>
                <a:lnTo>
                  <a:pt x="2432104" y="1315831"/>
                </a:lnTo>
                <a:lnTo>
                  <a:pt x="2461108" y="1315831"/>
                </a:lnTo>
                <a:close/>
                <a:moveTo>
                  <a:pt x="2858558" y="1296428"/>
                </a:moveTo>
                <a:cubicBezTo>
                  <a:pt x="2858958" y="1298295"/>
                  <a:pt x="2859358" y="1300362"/>
                  <a:pt x="2859758" y="1302629"/>
                </a:cubicBezTo>
                <a:cubicBezTo>
                  <a:pt x="2860158" y="1304896"/>
                  <a:pt x="2860558" y="1307196"/>
                  <a:pt x="2860958" y="1309530"/>
                </a:cubicBezTo>
                <a:cubicBezTo>
                  <a:pt x="2861358" y="1311864"/>
                  <a:pt x="2861725" y="1314197"/>
                  <a:pt x="2862058" y="1316531"/>
                </a:cubicBezTo>
                <a:cubicBezTo>
                  <a:pt x="2862391" y="1318864"/>
                  <a:pt x="2862692" y="1320898"/>
                  <a:pt x="2862958" y="1322631"/>
                </a:cubicBezTo>
                <a:lnTo>
                  <a:pt x="2909764" y="1322631"/>
                </a:lnTo>
                <a:cubicBezTo>
                  <a:pt x="2910964" y="1318898"/>
                  <a:pt x="2912198" y="1314531"/>
                  <a:pt x="2913465" y="1309530"/>
                </a:cubicBezTo>
                <a:cubicBezTo>
                  <a:pt x="2914731" y="1304529"/>
                  <a:pt x="2915698" y="1300162"/>
                  <a:pt x="2916365" y="1296428"/>
                </a:cubicBezTo>
                <a:close/>
                <a:moveTo>
                  <a:pt x="1287361" y="1295428"/>
                </a:moveTo>
                <a:lnTo>
                  <a:pt x="1287361" y="1354236"/>
                </a:lnTo>
                <a:lnTo>
                  <a:pt x="1356570" y="1354236"/>
                </a:lnTo>
                <a:lnTo>
                  <a:pt x="1356570" y="1295428"/>
                </a:lnTo>
                <a:close/>
                <a:moveTo>
                  <a:pt x="2295287" y="1294628"/>
                </a:moveTo>
                <a:lnTo>
                  <a:pt x="2363496" y="1294628"/>
                </a:lnTo>
                <a:lnTo>
                  <a:pt x="2363496" y="1443247"/>
                </a:lnTo>
                <a:lnTo>
                  <a:pt x="2356695" y="1443247"/>
                </a:lnTo>
                <a:lnTo>
                  <a:pt x="2356695" y="1427245"/>
                </a:lnTo>
                <a:lnTo>
                  <a:pt x="2302088" y="1427245"/>
                </a:lnTo>
                <a:lnTo>
                  <a:pt x="2302088" y="1444847"/>
                </a:lnTo>
                <a:lnTo>
                  <a:pt x="2295287" y="1444847"/>
                </a:lnTo>
                <a:close/>
                <a:moveTo>
                  <a:pt x="2003651" y="1293028"/>
                </a:moveTo>
                <a:lnTo>
                  <a:pt x="2065859" y="1293028"/>
                </a:lnTo>
                <a:lnTo>
                  <a:pt x="2065859" y="1300029"/>
                </a:lnTo>
                <a:lnTo>
                  <a:pt x="2038255" y="1300029"/>
                </a:lnTo>
                <a:lnTo>
                  <a:pt x="2038255" y="1348835"/>
                </a:lnTo>
                <a:lnTo>
                  <a:pt x="2062658" y="1348835"/>
                </a:lnTo>
                <a:lnTo>
                  <a:pt x="2062658" y="1355636"/>
                </a:lnTo>
                <a:lnTo>
                  <a:pt x="2038255" y="1355636"/>
                </a:lnTo>
                <a:lnTo>
                  <a:pt x="2038255" y="1409642"/>
                </a:lnTo>
                <a:cubicBezTo>
                  <a:pt x="2043589" y="1408042"/>
                  <a:pt x="2048757" y="1406409"/>
                  <a:pt x="2053757" y="1404742"/>
                </a:cubicBezTo>
                <a:cubicBezTo>
                  <a:pt x="2058758" y="1403075"/>
                  <a:pt x="2063325" y="1401508"/>
                  <a:pt x="2067459" y="1400041"/>
                </a:cubicBezTo>
                <a:lnTo>
                  <a:pt x="2068259" y="1403842"/>
                </a:lnTo>
                <a:lnTo>
                  <a:pt x="2068859" y="1406842"/>
                </a:lnTo>
                <a:cubicBezTo>
                  <a:pt x="2064192" y="1408442"/>
                  <a:pt x="2058924" y="1410209"/>
                  <a:pt x="2053057" y="1412143"/>
                </a:cubicBezTo>
                <a:cubicBezTo>
                  <a:pt x="2047190" y="1414076"/>
                  <a:pt x="2041189" y="1415943"/>
                  <a:pt x="2035055" y="1417743"/>
                </a:cubicBezTo>
                <a:cubicBezTo>
                  <a:pt x="2028921" y="1419544"/>
                  <a:pt x="2022887" y="1421277"/>
                  <a:pt x="2016953" y="1422944"/>
                </a:cubicBezTo>
                <a:cubicBezTo>
                  <a:pt x="2011018" y="1424611"/>
                  <a:pt x="2005718" y="1426045"/>
                  <a:pt x="2001051" y="1427245"/>
                </a:cubicBezTo>
                <a:lnTo>
                  <a:pt x="1999450" y="1420644"/>
                </a:lnTo>
                <a:cubicBezTo>
                  <a:pt x="2003851" y="1419577"/>
                  <a:pt x="2008818" y="1418277"/>
                  <a:pt x="2014352" y="1416743"/>
                </a:cubicBezTo>
                <a:cubicBezTo>
                  <a:pt x="2019886" y="1415210"/>
                  <a:pt x="2025587" y="1413576"/>
                  <a:pt x="2031454" y="1411843"/>
                </a:cubicBezTo>
                <a:lnTo>
                  <a:pt x="2031454" y="1355636"/>
                </a:lnTo>
                <a:lnTo>
                  <a:pt x="2006651" y="1355636"/>
                </a:lnTo>
                <a:lnTo>
                  <a:pt x="2006651" y="1348835"/>
                </a:lnTo>
                <a:lnTo>
                  <a:pt x="2031454" y="1348835"/>
                </a:lnTo>
                <a:lnTo>
                  <a:pt x="2031454" y="1300029"/>
                </a:lnTo>
                <a:lnTo>
                  <a:pt x="2003651" y="1300029"/>
                </a:lnTo>
                <a:close/>
                <a:moveTo>
                  <a:pt x="891512" y="1291628"/>
                </a:moveTo>
                <a:lnTo>
                  <a:pt x="891512" y="1333833"/>
                </a:lnTo>
                <a:lnTo>
                  <a:pt x="952720" y="1333833"/>
                </a:lnTo>
                <a:lnTo>
                  <a:pt x="952720" y="1291628"/>
                </a:lnTo>
                <a:close/>
                <a:moveTo>
                  <a:pt x="1280360" y="1288427"/>
                </a:moveTo>
                <a:lnTo>
                  <a:pt x="1363571" y="1288427"/>
                </a:lnTo>
                <a:lnTo>
                  <a:pt x="1363571" y="1448847"/>
                </a:lnTo>
                <a:lnTo>
                  <a:pt x="1356570" y="1448847"/>
                </a:lnTo>
                <a:lnTo>
                  <a:pt x="1356570" y="1431245"/>
                </a:lnTo>
                <a:lnTo>
                  <a:pt x="1287361" y="1431245"/>
                </a:lnTo>
                <a:lnTo>
                  <a:pt x="1287361" y="1449047"/>
                </a:lnTo>
                <a:lnTo>
                  <a:pt x="1280360" y="1449047"/>
                </a:lnTo>
                <a:close/>
                <a:moveTo>
                  <a:pt x="1821428" y="1285427"/>
                </a:moveTo>
                <a:lnTo>
                  <a:pt x="1950644" y="1285427"/>
                </a:lnTo>
                <a:lnTo>
                  <a:pt x="1950644" y="1357036"/>
                </a:lnTo>
                <a:lnTo>
                  <a:pt x="1818828" y="1357036"/>
                </a:lnTo>
                <a:lnTo>
                  <a:pt x="1818828" y="1350635"/>
                </a:lnTo>
                <a:lnTo>
                  <a:pt x="1943843" y="1350635"/>
                </a:lnTo>
                <a:lnTo>
                  <a:pt x="1943843" y="1324632"/>
                </a:lnTo>
                <a:lnTo>
                  <a:pt x="1826829" y="1324632"/>
                </a:lnTo>
                <a:lnTo>
                  <a:pt x="1826829" y="1318431"/>
                </a:lnTo>
                <a:lnTo>
                  <a:pt x="1943843" y="1318431"/>
                </a:lnTo>
                <a:lnTo>
                  <a:pt x="1943843" y="1292028"/>
                </a:lnTo>
                <a:lnTo>
                  <a:pt x="1821428" y="1292028"/>
                </a:lnTo>
                <a:close/>
                <a:moveTo>
                  <a:pt x="601276" y="1284827"/>
                </a:moveTo>
                <a:lnTo>
                  <a:pt x="769897" y="1284827"/>
                </a:lnTo>
                <a:lnTo>
                  <a:pt x="769897" y="1291628"/>
                </a:lnTo>
                <a:lnTo>
                  <a:pt x="691687" y="1291628"/>
                </a:lnTo>
                <a:cubicBezTo>
                  <a:pt x="691020" y="1294295"/>
                  <a:pt x="690187" y="1297328"/>
                  <a:pt x="689187" y="1300729"/>
                </a:cubicBezTo>
                <a:cubicBezTo>
                  <a:pt x="688186" y="1304129"/>
                  <a:pt x="687186" y="1307630"/>
                  <a:pt x="686186" y="1311230"/>
                </a:cubicBezTo>
                <a:cubicBezTo>
                  <a:pt x="685186" y="1314831"/>
                  <a:pt x="684153" y="1318364"/>
                  <a:pt x="683086" y="1321831"/>
                </a:cubicBezTo>
                <a:cubicBezTo>
                  <a:pt x="682019" y="1325299"/>
                  <a:pt x="681019" y="1328432"/>
                  <a:pt x="680085" y="1331233"/>
                </a:cubicBezTo>
                <a:lnTo>
                  <a:pt x="756095" y="1331233"/>
                </a:lnTo>
                <a:lnTo>
                  <a:pt x="756095" y="1424844"/>
                </a:lnTo>
                <a:cubicBezTo>
                  <a:pt x="756095" y="1428712"/>
                  <a:pt x="755762" y="1431779"/>
                  <a:pt x="755095" y="1434045"/>
                </a:cubicBezTo>
                <a:cubicBezTo>
                  <a:pt x="754428" y="1436312"/>
                  <a:pt x="753261" y="1438146"/>
                  <a:pt x="751594" y="1439546"/>
                </a:cubicBezTo>
                <a:cubicBezTo>
                  <a:pt x="749928" y="1440946"/>
                  <a:pt x="747694" y="1441946"/>
                  <a:pt x="744894" y="1442547"/>
                </a:cubicBezTo>
                <a:cubicBezTo>
                  <a:pt x="742093" y="1443147"/>
                  <a:pt x="738559" y="1443647"/>
                  <a:pt x="734292" y="1444047"/>
                </a:cubicBezTo>
                <a:lnTo>
                  <a:pt x="723091" y="1445047"/>
                </a:lnTo>
                <a:lnTo>
                  <a:pt x="720891" y="1438446"/>
                </a:lnTo>
                <a:lnTo>
                  <a:pt x="732692" y="1437246"/>
                </a:lnTo>
                <a:cubicBezTo>
                  <a:pt x="736292" y="1436846"/>
                  <a:pt x="739159" y="1436446"/>
                  <a:pt x="741293" y="1436046"/>
                </a:cubicBezTo>
                <a:cubicBezTo>
                  <a:pt x="743427" y="1435646"/>
                  <a:pt x="745060" y="1434979"/>
                  <a:pt x="746194" y="1434045"/>
                </a:cubicBezTo>
                <a:cubicBezTo>
                  <a:pt x="747327" y="1433112"/>
                  <a:pt x="748061" y="1431812"/>
                  <a:pt x="748394" y="1430145"/>
                </a:cubicBezTo>
                <a:cubicBezTo>
                  <a:pt x="748727" y="1428478"/>
                  <a:pt x="748894" y="1426244"/>
                  <a:pt x="748894" y="1423444"/>
                </a:cubicBezTo>
                <a:lnTo>
                  <a:pt x="748894" y="1338233"/>
                </a:lnTo>
                <a:lnTo>
                  <a:pt x="711089" y="1338233"/>
                </a:lnTo>
                <a:lnTo>
                  <a:pt x="711089" y="1435646"/>
                </a:lnTo>
                <a:lnTo>
                  <a:pt x="704088" y="1435646"/>
                </a:lnTo>
                <a:lnTo>
                  <a:pt x="704088" y="1338233"/>
                </a:lnTo>
                <a:lnTo>
                  <a:pt x="666684" y="1338233"/>
                </a:lnTo>
                <a:lnTo>
                  <a:pt x="666684" y="1435646"/>
                </a:lnTo>
                <a:lnTo>
                  <a:pt x="659684" y="1435646"/>
                </a:lnTo>
                <a:lnTo>
                  <a:pt x="659684" y="1338233"/>
                </a:lnTo>
                <a:lnTo>
                  <a:pt x="622078" y="1338233"/>
                </a:lnTo>
                <a:lnTo>
                  <a:pt x="622078" y="1445447"/>
                </a:lnTo>
                <a:lnTo>
                  <a:pt x="614877" y="1445447"/>
                </a:lnTo>
                <a:lnTo>
                  <a:pt x="614877" y="1331233"/>
                </a:lnTo>
                <a:lnTo>
                  <a:pt x="672485" y="1331233"/>
                </a:lnTo>
                <a:cubicBezTo>
                  <a:pt x="673285" y="1328566"/>
                  <a:pt x="674218" y="1325499"/>
                  <a:pt x="675285" y="1322032"/>
                </a:cubicBezTo>
                <a:cubicBezTo>
                  <a:pt x="676352" y="1318564"/>
                  <a:pt x="677418" y="1315031"/>
                  <a:pt x="678485" y="1311430"/>
                </a:cubicBezTo>
                <a:cubicBezTo>
                  <a:pt x="679552" y="1307830"/>
                  <a:pt x="680552" y="1304296"/>
                  <a:pt x="681486" y="1300829"/>
                </a:cubicBezTo>
                <a:cubicBezTo>
                  <a:pt x="682419" y="1297362"/>
                  <a:pt x="683219" y="1294295"/>
                  <a:pt x="683886" y="1291628"/>
                </a:cubicBezTo>
                <a:lnTo>
                  <a:pt x="601276" y="1291628"/>
                </a:lnTo>
                <a:close/>
                <a:moveTo>
                  <a:pt x="884711" y="1284627"/>
                </a:moveTo>
                <a:lnTo>
                  <a:pt x="959320" y="1284627"/>
                </a:lnTo>
                <a:lnTo>
                  <a:pt x="959320" y="1426045"/>
                </a:lnTo>
                <a:cubicBezTo>
                  <a:pt x="959320" y="1429912"/>
                  <a:pt x="958987" y="1433045"/>
                  <a:pt x="958320" y="1435446"/>
                </a:cubicBezTo>
                <a:cubicBezTo>
                  <a:pt x="957654" y="1437846"/>
                  <a:pt x="956453" y="1439746"/>
                  <a:pt x="954720" y="1441146"/>
                </a:cubicBezTo>
                <a:cubicBezTo>
                  <a:pt x="952986" y="1442547"/>
                  <a:pt x="950719" y="1443547"/>
                  <a:pt x="947919" y="1444147"/>
                </a:cubicBezTo>
                <a:cubicBezTo>
                  <a:pt x="945119" y="1444747"/>
                  <a:pt x="941651" y="1445247"/>
                  <a:pt x="937518" y="1445647"/>
                </a:cubicBezTo>
                <a:lnTo>
                  <a:pt x="919515" y="1447247"/>
                </a:lnTo>
                <a:lnTo>
                  <a:pt x="917715" y="1440046"/>
                </a:lnTo>
                <a:lnTo>
                  <a:pt x="936518" y="1438646"/>
                </a:lnTo>
                <a:cubicBezTo>
                  <a:pt x="939851" y="1438379"/>
                  <a:pt x="942552" y="1438046"/>
                  <a:pt x="944619" y="1437646"/>
                </a:cubicBezTo>
                <a:cubicBezTo>
                  <a:pt x="946685" y="1437246"/>
                  <a:pt x="948319" y="1436579"/>
                  <a:pt x="949519" y="1435646"/>
                </a:cubicBezTo>
                <a:cubicBezTo>
                  <a:pt x="950719" y="1434712"/>
                  <a:pt x="951553" y="1433412"/>
                  <a:pt x="952019" y="1431745"/>
                </a:cubicBezTo>
                <a:cubicBezTo>
                  <a:pt x="952486" y="1430078"/>
                  <a:pt x="952720" y="1427778"/>
                  <a:pt x="952720" y="1424844"/>
                </a:cubicBezTo>
                <a:lnTo>
                  <a:pt x="952720" y="1388240"/>
                </a:lnTo>
                <a:lnTo>
                  <a:pt x="890112" y="1388240"/>
                </a:lnTo>
                <a:cubicBezTo>
                  <a:pt x="889312" y="1395707"/>
                  <a:pt x="888045" y="1402341"/>
                  <a:pt x="886311" y="1408142"/>
                </a:cubicBezTo>
                <a:cubicBezTo>
                  <a:pt x="884578" y="1413943"/>
                  <a:pt x="882277" y="1419310"/>
                  <a:pt x="879410" y="1424244"/>
                </a:cubicBezTo>
                <a:cubicBezTo>
                  <a:pt x="876543" y="1429178"/>
                  <a:pt x="872976" y="1433945"/>
                  <a:pt x="868709" y="1438546"/>
                </a:cubicBezTo>
                <a:cubicBezTo>
                  <a:pt x="864442" y="1443147"/>
                  <a:pt x="859375" y="1447914"/>
                  <a:pt x="853507" y="1452848"/>
                </a:cubicBezTo>
                <a:lnTo>
                  <a:pt x="848106" y="1448047"/>
                </a:lnTo>
                <a:cubicBezTo>
                  <a:pt x="855441" y="1441913"/>
                  <a:pt x="861508" y="1436146"/>
                  <a:pt x="866309" y="1430745"/>
                </a:cubicBezTo>
                <a:cubicBezTo>
                  <a:pt x="871109" y="1425344"/>
                  <a:pt x="874843" y="1419177"/>
                  <a:pt x="877510" y="1412243"/>
                </a:cubicBezTo>
                <a:cubicBezTo>
                  <a:pt x="880177" y="1405309"/>
                  <a:pt x="882044" y="1397041"/>
                  <a:pt x="883111" y="1387440"/>
                </a:cubicBezTo>
                <a:cubicBezTo>
                  <a:pt x="884178" y="1377838"/>
                  <a:pt x="884711" y="1365770"/>
                  <a:pt x="884711" y="1351235"/>
                </a:cubicBezTo>
                <a:close/>
                <a:moveTo>
                  <a:pt x="1214952" y="1283427"/>
                </a:moveTo>
                <a:lnTo>
                  <a:pt x="1266359" y="1283427"/>
                </a:lnTo>
                <a:lnTo>
                  <a:pt x="1266359" y="1290427"/>
                </a:lnTo>
                <a:lnTo>
                  <a:pt x="1248757" y="1340434"/>
                </a:lnTo>
                <a:cubicBezTo>
                  <a:pt x="1255157" y="1348568"/>
                  <a:pt x="1259858" y="1356436"/>
                  <a:pt x="1262858" y="1364037"/>
                </a:cubicBezTo>
                <a:cubicBezTo>
                  <a:pt x="1265859" y="1371638"/>
                  <a:pt x="1267359" y="1379239"/>
                  <a:pt x="1267359" y="1386840"/>
                </a:cubicBezTo>
                <a:cubicBezTo>
                  <a:pt x="1267359" y="1395907"/>
                  <a:pt x="1265359" y="1402475"/>
                  <a:pt x="1261358" y="1406542"/>
                </a:cubicBezTo>
                <a:cubicBezTo>
                  <a:pt x="1257358" y="1410609"/>
                  <a:pt x="1250690" y="1412976"/>
                  <a:pt x="1241356" y="1413643"/>
                </a:cubicBezTo>
                <a:lnTo>
                  <a:pt x="1230754" y="1414443"/>
                </a:lnTo>
                <a:lnTo>
                  <a:pt x="1228354" y="1407242"/>
                </a:lnTo>
                <a:lnTo>
                  <a:pt x="1239355" y="1406442"/>
                </a:lnTo>
                <a:cubicBezTo>
                  <a:pt x="1243222" y="1406175"/>
                  <a:pt x="1246523" y="1405709"/>
                  <a:pt x="1249257" y="1405042"/>
                </a:cubicBezTo>
                <a:cubicBezTo>
                  <a:pt x="1251990" y="1404375"/>
                  <a:pt x="1254190" y="1403275"/>
                  <a:pt x="1255857" y="1401741"/>
                </a:cubicBezTo>
                <a:cubicBezTo>
                  <a:pt x="1257524" y="1400208"/>
                  <a:pt x="1258724" y="1398174"/>
                  <a:pt x="1259458" y="1395641"/>
                </a:cubicBezTo>
                <a:cubicBezTo>
                  <a:pt x="1260191" y="1393107"/>
                  <a:pt x="1260558" y="1389773"/>
                  <a:pt x="1260558" y="1385639"/>
                </a:cubicBezTo>
                <a:cubicBezTo>
                  <a:pt x="1260558" y="1378839"/>
                  <a:pt x="1259058" y="1371838"/>
                  <a:pt x="1256057" y="1364637"/>
                </a:cubicBezTo>
                <a:cubicBezTo>
                  <a:pt x="1253057" y="1357436"/>
                  <a:pt x="1248223" y="1349835"/>
                  <a:pt x="1241556" y="1341834"/>
                </a:cubicBezTo>
                <a:lnTo>
                  <a:pt x="1259358" y="1290628"/>
                </a:lnTo>
                <a:lnTo>
                  <a:pt x="1221953" y="1290628"/>
                </a:lnTo>
                <a:lnTo>
                  <a:pt x="1221953" y="1450648"/>
                </a:lnTo>
                <a:lnTo>
                  <a:pt x="1214952" y="1450648"/>
                </a:lnTo>
                <a:close/>
                <a:moveTo>
                  <a:pt x="814302" y="1283027"/>
                </a:moveTo>
                <a:lnTo>
                  <a:pt x="864709" y="1283027"/>
                </a:lnTo>
                <a:lnTo>
                  <a:pt x="864709" y="1290028"/>
                </a:lnTo>
                <a:lnTo>
                  <a:pt x="846906" y="1338233"/>
                </a:lnTo>
                <a:cubicBezTo>
                  <a:pt x="854374" y="1346368"/>
                  <a:pt x="859708" y="1353835"/>
                  <a:pt x="862908" y="1360636"/>
                </a:cubicBezTo>
                <a:cubicBezTo>
                  <a:pt x="866109" y="1367437"/>
                  <a:pt x="867709" y="1374305"/>
                  <a:pt x="867709" y="1381239"/>
                </a:cubicBezTo>
                <a:cubicBezTo>
                  <a:pt x="867709" y="1385906"/>
                  <a:pt x="867175" y="1389807"/>
                  <a:pt x="866109" y="1392940"/>
                </a:cubicBezTo>
                <a:cubicBezTo>
                  <a:pt x="865042" y="1396074"/>
                  <a:pt x="863342" y="1398608"/>
                  <a:pt x="861008" y="1400541"/>
                </a:cubicBezTo>
                <a:cubicBezTo>
                  <a:pt x="858674" y="1402475"/>
                  <a:pt x="855674" y="1403908"/>
                  <a:pt x="852007" y="1404842"/>
                </a:cubicBezTo>
                <a:cubicBezTo>
                  <a:pt x="848340" y="1405775"/>
                  <a:pt x="843906" y="1406442"/>
                  <a:pt x="838705" y="1406842"/>
                </a:cubicBezTo>
                <a:lnTo>
                  <a:pt x="828504" y="1407642"/>
                </a:lnTo>
                <a:lnTo>
                  <a:pt x="826504" y="1400841"/>
                </a:lnTo>
                <a:lnTo>
                  <a:pt x="837105" y="1400041"/>
                </a:lnTo>
                <a:cubicBezTo>
                  <a:pt x="841506" y="1399641"/>
                  <a:pt x="845239" y="1399108"/>
                  <a:pt x="848307" y="1398441"/>
                </a:cubicBezTo>
                <a:cubicBezTo>
                  <a:pt x="851374" y="1397774"/>
                  <a:pt x="853874" y="1396741"/>
                  <a:pt x="855807" y="1395341"/>
                </a:cubicBezTo>
                <a:cubicBezTo>
                  <a:pt x="857741" y="1393941"/>
                  <a:pt x="859108" y="1392074"/>
                  <a:pt x="859908" y="1389740"/>
                </a:cubicBezTo>
                <a:cubicBezTo>
                  <a:pt x="860708" y="1387406"/>
                  <a:pt x="861108" y="1384373"/>
                  <a:pt x="861108" y="1380639"/>
                </a:cubicBezTo>
                <a:cubicBezTo>
                  <a:pt x="861108" y="1374371"/>
                  <a:pt x="859475" y="1368004"/>
                  <a:pt x="856207" y="1361536"/>
                </a:cubicBezTo>
                <a:cubicBezTo>
                  <a:pt x="852940" y="1355069"/>
                  <a:pt x="847440" y="1347835"/>
                  <a:pt x="839705" y="1339834"/>
                </a:cubicBezTo>
                <a:lnTo>
                  <a:pt x="857908" y="1290028"/>
                </a:lnTo>
                <a:lnTo>
                  <a:pt x="820903" y="1290028"/>
                </a:lnTo>
                <a:lnTo>
                  <a:pt x="820903" y="1450648"/>
                </a:lnTo>
                <a:lnTo>
                  <a:pt x="814302" y="1450648"/>
                </a:lnTo>
                <a:close/>
                <a:moveTo>
                  <a:pt x="3141193" y="1280426"/>
                </a:moveTo>
                <a:cubicBezTo>
                  <a:pt x="3142660" y="1281626"/>
                  <a:pt x="3144460" y="1283260"/>
                  <a:pt x="3146594" y="1285327"/>
                </a:cubicBezTo>
                <a:cubicBezTo>
                  <a:pt x="3148727" y="1287394"/>
                  <a:pt x="3150961" y="1289594"/>
                  <a:pt x="3153294" y="1291928"/>
                </a:cubicBezTo>
                <a:cubicBezTo>
                  <a:pt x="3155628" y="1294261"/>
                  <a:pt x="3157895" y="1296628"/>
                  <a:pt x="3160095" y="1299029"/>
                </a:cubicBezTo>
                <a:cubicBezTo>
                  <a:pt x="3162296" y="1301429"/>
                  <a:pt x="3164196" y="1303496"/>
                  <a:pt x="3165796" y="1305229"/>
                </a:cubicBezTo>
                <a:lnTo>
                  <a:pt x="3161596" y="1309630"/>
                </a:lnTo>
                <a:cubicBezTo>
                  <a:pt x="3159995" y="1307763"/>
                  <a:pt x="3158095" y="1305629"/>
                  <a:pt x="3155895" y="1303229"/>
                </a:cubicBezTo>
                <a:cubicBezTo>
                  <a:pt x="3153694" y="1300829"/>
                  <a:pt x="3151428" y="1298462"/>
                  <a:pt x="3149094" y="1296128"/>
                </a:cubicBezTo>
                <a:cubicBezTo>
                  <a:pt x="3146760" y="1293795"/>
                  <a:pt x="3144526" y="1291561"/>
                  <a:pt x="3142393" y="1289427"/>
                </a:cubicBezTo>
                <a:cubicBezTo>
                  <a:pt x="3140259" y="1287294"/>
                  <a:pt x="3138459" y="1285627"/>
                  <a:pt x="3136992" y="1284427"/>
                </a:cubicBezTo>
                <a:close/>
                <a:moveTo>
                  <a:pt x="540868" y="1280426"/>
                </a:moveTo>
                <a:cubicBezTo>
                  <a:pt x="542335" y="1281626"/>
                  <a:pt x="544136" y="1283260"/>
                  <a:pt x="546269" y="1285327"/>
                </a:cubicBezTo>
                <a:cubicBezTo>
                  <a:pt x="548403" y="1287394"/>
                  <a:pt x="550636" y="1289594"/>
                  <a:pt x="552970" y="1291928"/>
                </a:cubicBezTo>
                <a:cubicBezTo>
                  <a:pt x="555303" y="1294261"/>
                  <a:pt x="557570" y="1296628"/>
                  <a:pt x="559770" y="1299029"/>
                </a:cubicBezTo>
                <a:cubicBezTo>
                  <a:pt x="561971" y="1301429"/>
                  <a:pt x="563871" y="1303496"/>
                  <a:pt x="565471" y="1305229"/>
                </a:cubicBezTo>
                <a:lnTo>
                  <a:pt x="561271" y="1309630"/>
                </a:lnTo>
                <a:cubicBezTo>
                  <a:pt x="559670" y="1307763"/>
                  <a:pt x="557770" y="1305629"/>
                  <a:pt x="555571" y="1303229"/>
                </a:cubicBezTo>
                <a:cubicBezTo>
                  <a:pt x="553370" y="1300829"/>
                  <a:pt x="551103" y="1298462"/>
                  <a:pt x="548770" y="1296128"/>
                </a:cubicBezTo>
                <a:cubicBezTo>
                  <a:pt x="546435" y="1293795"/>
                  <a:pt x="544202" y="1291561"/>
                  <a:pt x="542068" y="1289427"/>
                </a:cubicBezTo>
                <a:cubicBezTo>
                  <a:pt x="539935" y="1287294"/>
                  <a:pt x="538134" y="1285627"/>
                  <a:pt x="536668" y="1284427"/>
                </a:cubicBezTo>
                <a:close/>
                <a:moveTo>
                  <a:pt x="2278085" y="1276026"/>
                </a:moveTo>
                <a:lnTo>
                  <a:pt x="2279485" y="1282627"/>
                </a:lnTo>
                <a:cubicBezTo>
                  <a:pt x="2274818" y="1284227"/>
                  <a:pt x="2269717" y="1285794"/>
                  <a:pt x="2264183" y="1287327"/>
                </a:cubicBezTo>
                <a:cubicBezTo>
                  <a:pt x="2258649" y="1288861"/>
                  <a:pt x="2252882" y="1290361"/>
                  <a:pt x="2246881" y="1291828"/>
                </a:cubicBezTo>
                <a:lnTo>
                  <a:pt x="2246881" y="1328632"/>
                </a:lnTo>
                <a:lnTo>
                  <a:pt x="2285286" y="1328632"/>
                </a:lnTo>
                <a:lnTo>
                  <a:pt x="2285286" y="1335433"/>
                </a:lnTo>
                <a:lnTo>
                  <a:pt x="2246881" y="1335433"/>
                </a:lnTo>
                <a:lnTo>
                  <a:pt x="2246881" y="1450848"/>
                </a:lnTo>
                <a:lnTo>
                  <a:pt x="2240080" y="1450848"/>
                </a:lnTo>
                <a:lnTo>
                  <a:pt x="2240080" y="1350435"/>
                </a:lnTo>
                <a:cubicBezTo>
                  <a:pt x="2235413" y="1361370"/>
                  <a:pt x="2229812" y="1372138"/>
                  <a:pt x="2223278" y="1382739"/>
                </a:cubicBezTo>
                <a:cubicBezTo>
                  <a:pt x="2216744" y="1393340"/>
                  <a:pt x="2209677" y="1403175"/>
                  <a:pt x="2202076" y="1412243"/>
                </a:cubicBezTo>
                <a:lnTo>
                  <a:pt x="2198075" y="1406242"/>
                </a:lnTo>
                <a:cubicBezTo>
                  <a:pt x="2206743" y="1395707"/>
                  <a:pt x="2214777" y="1384373"/>
                  <a:pt x="2222178" y="1372238"/>
                </a:cubicBezTo>
                <a:cubicBezTo>
                  <a:pt x="2229579" y="1360103"/>
                  <a:pt x="2235480" y="1347835"/>
                  <a:pt x="2239880" y="1335433"/>
                </a:cubicBezTo>
                <a:lnTo>
                  <a:pt x="2203076" y="1335433"/>
                </a:lnTo>
                <a:lnTo>
                  <a:pt x="2203076" y="1328632"/>
                </a:lnTo>
                <a:lnTo>
                  <a:pt x="2240080" y="1328632"/>
                </a:lnTo>
                <a:lnTo>
                  <a:pt x="2240080" y="1293628"/>
                </a:lnTo>
                <a:cubicBezTo>
                  <a:pt x="2234080" y="1295095"/>
                  <a:pt x="2228179" y="1296395"/>
                  <a:pt x="2222378" y="1297528"/>
                </a:cubicBezTo>
                <a:cubicBezTo>
                  <a:pt x="2216577" y="1298662"/>
                  <a:pt x="2211343" y="1299629"/>
                  <a:pt x="2206676" y="1300429"/>
                </a:cubicBezTo>
                <a:lnTo>
                  <a:pt x="2205876" y="1293828"/>
                </a:lnTo>
                <a:cubicBezTo>
                  <a:pt x="2210943" y="1292894"/>
                  <a:pt x="2216611" y="1291761"/>
                  <a:pt x="2222878" y="1290427"/>
                </a:cubicBezTo>
                <a:cubicBezTo>
                  <a:pt x="2229146" y="1289094"/>
                  <a:pt x="2235513" y="1287661"/>
                  <a:pt x="2241981" y="1286127"/>
                </a:cubicBezTo>
                <a:cubicBezTo>
                  <a:pt x="2248448" y="1284593"/>
                  <a:pt x="2254816" y="1282960"/>
                  <a:pt x="2261083" y="1281226"/>
                </a:cubicBezTo>
                <a:cubicBezTo>
                  <a:pt x="2267350" y="1279493"/>
                  <a:pt x="2273018" y="1277759"/>
                  <a:pt x="2278085" y="1276026"/>
                </a:cubicBezTo>
                <a:close/>
                <a:moveTo>
                  <a:pt x="1488587" y="1273825"/>
                </a:moveTo>
                <a:lnTo>
                  <a:pt x="1495187" y="1274225"/>
                </a:lnTo>
                <a:lnTo>
                  <a:pt x="1495187" y="1301229"/>
                </a:lnTo>
                <a:lnTo>
                  <a:pt x="1534392" y="1301229"/>
                </a:lnTo>
                <a:lnTo>
                  <a:pt x="1534392" y="1273825"/>
                </a:lnTo>
                <a:lnTo>
                  <a:pt x="1540993" y="1274225"/>
                </a:lnTo>
                <a:lnTo>
                  <a:pt x="1540993" y="1301229"/>
                </a:lnTo>
                <a:lnTo>
                  <a:pt x="1570597" y="1301229"/>
                </a:lnTo>
                <a:lnTo>
                  <a:pt x="1570597" y="1307430"/>
                </a:lnTo>
                <a:lnTo>
                  <a:pt x="1540993" y="1307430"/>
                </a:lnTo>
                <a:lnTo>
                  <a:pt x="1540993" y="1339634"/>
                </a:lnTo>
                <a:lnTo>
                  <a:pt x="1578598" y="1339634"/>
                </a:lnTo>
                <a:lnTo>
                  <a:pt x="1578598" y="1346034"/>
                </a:lnTo>
                <a:lnTo>
                  <a:pt x="1459183" y="1346034"/>
                </a:lnTo>
                <a:lnTo>
                  <a:pt x="1459183" y="1339634"/>
                </a:lnTo>
                <a:lnTo>
                  <a:pt x="1488587" y="1339634"/>
                </a:lnTo>
                <a:lnTo>
                  <a:pt x="1488587" y="1307430"/>
                </a:lnTo>
                <a:lnTo>
                  <a:pt x="1465584" y="1307430"/>
                </a:lnTo>
                <a:lnTo>
                  <a:pt x="1465584" y="1301229"/>
                </a:lnTo>
                <a:lnTo>
                  <a:pt x="1488587" y="1301229"/>
                </a:lnTo>
                <a:close/>
                <a:moveTo>
                  <a:pt x="3431629" y="1273425"/>
                </a:moveTo>
                <a:lnTo>
                  <a:pt x="3438430" y="1273825"/>
                </a:lnTo>
                <a:lnTo>
                  <a:pt x="3438430" y="1311430"/>
                </a:lnTo>
                <a:lnTo>
                  <a:pt x="3463433" y="1311430"/>
                </a:lnTo>
                <a:lnTo>
                  <a:pt x="3463433" y="1318031"/>
                </a:lnTo>
                <a:lnTo>
                  <a:pt x="3438430" y="1318031"/>
                </a:lnTo>
                <a:lnTo>
                  <a:pt x="3438430" y="1358236"/>
                </a:lnTo>
                <a:cubicBezTo>
                  <a:pt x="3442697" y="1356503"/>
                  <a:pt x="3446764" y="1354869"/>
                  <a:pt x="3450632" y="1353335"/>
                </a:cubicBezTo>
                <a:cubicBezTo>
                  <a:pt x="3454498" y="1351802"/>
                  <a:pt x="3457832" y="1350368"/>
                  <a:pt x="3460633" y="1349035"/>
                </a:cubicBezTo>
                <a:lnTo>
                  <a:pt x="3461433" y="1351835"/>
                </a:lnTo>
                <a:lnTo>
                  <a:pt x="3462433" y="1355436"/>
                </a:lnTo>
                <a:cubicBezTo>
                  <a:pt x="3459366" y="1356903"/>
                  <a:pt x="3455765" y="1358469"/>
                  <a:pt x="3451632" y="1360136"/>
                </a:cubicBezTo>
                <a:cubicBezTo>
                  <a:pt x="3447498" y="1361803"/>
                  <a:pt x="3443097" y="1363570"/>
                  <a:pt x="3438430" y="1365437"/>
                </a:cubicBezTo>
                <a:lnTo>
                  <a:pt x="3438430" y="1427245"/>
                </a:lnTo>
                <a:cubicBezTo>
                  <a:pt x="3438430" y="1430578"/>
                  <a:pt x="3438130" y="1433279"/>
                  <a:pt x="3437530" y="1435346"/>
                </a:cubicBezTo>
                <a:cubicBezTo>
                  <a:pt x="3436930" y="1437413"/>
                  <a:pt x="3435930" y="1439046"/>
                  <a:pt x="3434530" y="1440246"/>
                </a:cubicBezTo>
                <a:cubicBezTo>
                  <a:pt x="3433129" y="1441446"/>
                  <a:pt x="3431229" y="1442347"/>
                  <a:pt x="3428829" y="1442947"/>
                </a:cubicBezTo>
                <a:cubicBezTo>
                  <a:pt x="3426428" y="1443547"/>
                  <a:pt x="3423428" y="1443980"/>
                  <a:pt x="3419828" y="1444247"/>
                </a:cubicBezTo>
                <a:lnTo>
                  <a:pt x="3407226" y="1445247"/>
                </a:lnTo>
                <a:lnTo>
                  <a:pt x="3405426" y="1438646"/>
                </a:lnTo>
                <a:lnTo>
                  <a:pt x="3419028" y="1437846"/>
                </a:lnTo>
                <a:cubicBezTo>
                  <a:pt x="3421828" y="1437713"/>
                  <a:pt x="3424028" y="1437446"/>
                  <a:pt x="3425628" y="1437046"/>
                </a:cubicBezTo>
                <a:cubicBezTo>
                  <a:pt x="3427229" y="1436646"/>
                  <a:pt x="3428496" y="1435979"/>
                  <a:pt x="3429429" y="1435046"/>
                </a:cubicBezTo>
                <a:cubicBezTo>
                  <a:pt x="3430362" y="1434112"/>
                  <a:pt x="3430962" y="1432879"/>
                  <a:pt x="3431229" y="1431345"/>
                </a:cubicBezTo>
                <a:cubicBezTo>
                  <a:pt x="3431496" y="1429812"/>
                  <a:pt x="3431629" y="1427845"/>
                  <a:pt x="3431629" y="1425444"/>
                </a:cubicBezTo>
                <a:lnTo>
                  <a:pt x="3431629" y="1368037"/>
                </a:lnTo>
                <a:cubicBezTo>
                  <a:pt x="3425362" y="1370438"/>
                  <a:pt x="3419394" y="1372704"/>
                  <a:pt x="3413727" y="1374838"/>
                </a:cubicBezTo>
                <a:cubicBezTo>
                  <a:pt x="3408060" y="1376972"/>
                  <a:pt x="3403492" y="1378639"/>
                  <a:pt x="3400025" y="1379839"/>
                </a:cubicBezTo>
                <a:lnTo>
                  <a:pt x="3398225" y="1373438"/>
                </a:lnTo>
                <a:cubicBezTo>
                  <a:pt x="3401959" y="1372104"/>
                  <a:pt x="3406859" y="1370338"/>
                  <a:pt x="3412927" y="1368137"/>
                </a:cubicBezTo>
                <a:cubicBezTo>
                  <a:pt x="3418994" y="1365937"/>
                  <a:pt x="3425228" y="1363570"/>
                  <a:pt x="3431629" y="1361036"/>
                </a:cubicBezTo>
                <a:lnTo>
                  <a:pt x="3431629" y="1318031"/>
                </a:lnTo>
                <a:lnTo>
                  <a:pt x="3404826" y="1318031"/>
                </a:lnTo>
                <a:lnTo>
                  <a:pt x="3404826" y="1311430"/>
                </a:lnTo>
                <a:lnTo>
                  <a:pt x="3431629" y="1311430"/>
                </a:lnTo>
                <a:close/>
                <a:moveTo>
                  <a:pt x="3118790" y="1272825"/>
                </a:moveTo>
                <a:lnTo>
                  <a:pt x="3125791" y="1273225"/>
                </a:lnTo>
                <a:lnTo>
                  <a:pt x="3125791" y="1313430"/>
                </a:lnTo>
                <a:cubicBezTo>
                  <a:pt x="3125791" y="1314497"/>
                  <a:pt x="3125791" y="1315597"/>
                  <a:pt x="3125791" y="1316731"/>
                </a:cubicBezTo>
                <a:cubicBezTo>
                  <a:pt x="3125791" y="1317864"/>
                  <a:pt x="3125724" y="1318964"/>
                  <a:pt x="3125591" y="1320031"/>
                </a:cubicBezTo>
                <a:lnTo>
                  <a:pt x="3173797" y="1320031"/>
                </a:lnTo>
                <a:lnTo>
                  <a:pt x="3173797" y="1326432"/>
                </a:lnTo>
                <a:lnTo>
                  <a:pt x="3125991" y="1326432"/>
                </a:lnTo>
                <a:cubicBezTo>
                  <a:pt x="3128524" y="1341101"/>
                  <a:pt x="3133758" y="1353869"/>
                  <a:pt x="3141693" y="1364737"/>
                </a:cubicBezTo>
                <a:cubicBezTo>
                  <a:pt x="3149627" y="1375605"/>
                  <a:pt x="3160929" y="1385573"/>
                  <a:pt x="3175597" y="1394641"/>
                </a:cubicBezTo>
                <a:lnTo>
                  <a:pt x="3170797" y="1400441"/>
                </a:lnTo>
                <a:cubicBezTo>
                  <a:pt x="3158262" y="1392307"/>
                  <a:pt x="3148060" y="1383373"/>
                  <a:pt x="3140193" y="1373638"/>
                </a:cubicBezTo>
                <a:cubicBezTo>
                  <a:pt x="3132325" y="1363903"/>
                  <a:pt x="3126524" y="1352835"/>
                  <a:pt x="3122790" y="1340434"/>
                </a:cubicBezTo>
                <a:cubicBezTo>
                  <a:pt x="3121324" y="1346435"/>
                  <a:pt x="3119224" y="1352102"/>
                  <a:pt x="3116490" y="1357436"/>
                </a:cubicBezTo>
                <a:cubicBezTo>
                  <a:pt x="3113756" y="1362770"/>
                  <a:pt x="3110289" y="1367837"/>
                  <a:pt x="3106088" y="1372638"/>
                </a:cubicBezTo>
                <a:cubicBezTo>
                  <a:pt x="3101888" y="1377438"/>
                  <a:pt x="3096920" y="1382072"/>
                  <a:pt x="3091186" y="1386540"/>
                </a:cubicBezTo>
                <a:cubicBezTo>
                  <a:pt x="3085452" y="1391007"/>
                  <a:pt x="3078918" y="1395441"/>
                  <a:pt x="3071584" y="1399841"/>
                </a:cubicBezTo>
                <a:lnTo>
                  <a:pt x="3067184" y="1394240"/>
                </a:lnTo>
                <a:cubicBezTo>
                  <a:pt x="3075718" y="1389173"/>
                  <a:pt x="3083052" y="1384173"/>
                  <a:pt x="3089186" y="1379239"/>
                </a:cubicBezTo>
                <a:cubicBezTo>
                  <a:pt x="3095320" y="1374305"/>
                  <a:pt x="3100421" y="1369137"/>
                  <a:pt x="3104488" y="1363737"/>
                </a:cubicBezTo>
                <a:cubicBezTo>
                  <a:pt x="3108556" y="1358336"/>
                  <a:pt x="3111689" y="1352602"/>
                  <a:pt x="3113890" y="1346535"/>
                </a:cubicBezTo>
                <a:cubicBezTo>
                  <a:pt x="3116090" y="1340467"/>
                  <a:pt x="3117523" y="1333766"/>
                  <a:pt x="3118190" y="1326432"/>
                </a:cubicBezTo>
                <a:lnTo>
                  <a:pt x="3087386" y="1326432"/>
                </a:lnTo>
                <a:lnTo>
                  <a:pt x="3087386" y="1320031"/>
                </a:lnTo>
                <a:lnTo>
                  <a:pt x="3118590" y="1320031"/>
                </a:lnTo>
                <a:cubicBezTo>
                  <a:pt x="3118723" y="1318964"/>
                  <a:pt x="3118790" y="1317931"/>
                  <a:pt x="3118790" y="1316931"/>
                </a:cubicBezTo>
                <a:cubicBezTo>
                  <a:pt x="3118790" y="1315931"/>
                  <a:pt x="3118790" y="1314897"/>
                  <a:pt x="3118790" y="1313830"/>
                </a:cubicBezTo>
                <a:close/>
                <a:moveTo>
                  <a:pt x="518465" y="1272825"/>
                </a:moveTo>
                <a:lnTo>
                  <a:pt x="525466" y="1273225"/>
                </a:lnTo>
                <a:lnTo>
                  <a:pt x="525466" y="1313430"/>
                </a:lnTo>
                <a:cubicBezTo>
                  <a:pt x="525466" y="1314497"/>
                  <a:pt x="525466" y="1315597"/>
                  <a:pt x="525466" y="1316731"/>
                </a:cubicBezTo>
                <a:cubicBezTo>
                  <a:pt x="525466" y="1317864"/>
                  <a:pt x="525399" y="1318964"/>
                  <a:pt x="525266" y="1320031"/>
                </a:cubicBezTo>
                <a:lnTo>
                  <a:pt x="573472" y="1320031"/>
                </a:lnTo>
                <a:lnTo>
                  <a:pt x="573472" y="1326432"/>
                </a:lnTo>
                <a:lnTo>
                  <a:pt x="525666" y="1326432"/>
                </a:lnTo>
                <a:cubicBezTo>
                  <a:pt x="528200" y="1341101"/>
                  <a:pt x="533435" y="1353869"/>
                  <a:pt x="541368" y="1364737"/>
                </a:cubicBezTo>
                <a:cubicBezTo>
                  <a:pt x="549302" y="1375605"/>
                  <a:pt x="560604" y="1385573"/>
                  <a:pt x="575272" y="1394641"/>
                </a:cubicBezTo>
                <a:lnTo>
                  <a:pt x="570472" y="1400441"/>
                </a:lnTo>
                <a:cubicBezTo>
                  <a:pt x="557937" y="1392307"/>
                  <a:pt x="547737" y="1383373"/>
                  <a:pt x="539869" y="1373638"/>
                </a:cubicBezTo>
                <a:cubicBezTo>
                  <a:pt x="532000" y="1363903"/>
                  <a:pt x="526200" y="1352835"/>
                  <a:pt x="522466" y="1340434"/>
                </a:cubicBezTo>
                <a:cubicBezTo>
                  <a:pt x="520999" y="1346435"/>
                  <a:pt x="518899" y="1352102"/>
                  <a:pt x="516165" y="1357436"/>
                </a:cubicBezTo>
                <a:cubicBezTo>
                  <a:pt x="513431" y="1362770"/>
                  <a:pt x="509964" y="1367837"/>
                  <a:pt x="505764" y="1372638"/>
                </a:cubicBezTo>
                <a:cubicBezTo>
                  <a:pt x="501563" y="1377438"/>
                  <a:pt x="496596" y="1382072"/>
                  <a:pt x="490862" y="1386540"/>
                </a:cubicBezTo>
                <a:cubicBezTo>
                  <a:pt x="485128" y="1391007"/>
                  <a:pt x="478594" y="1395441"/>
                  <a:pt x="471260" y="1399841"/>
                </a:cubicBezTo>
                <a:lnTo>
                  <a:pt x="466859" y="1394240"/>
                </a:lnTo>
                <a:cubicBezTo>
                  <a:pt x="475393" y="1389173"/>
                  <a:pt x="482727" y="1384173"/>
                  <a:pt x="488862" y="1379239"/>
                </a:cubicBezTo>
                <a:cubicBezTo>
                  <a:pt x="494996" y="1374305"/>
                  <a:pt x="500096" y="1369137"/>
                  <a:pt x="504164" y="1363737"/>
                </a:cubicBezTo>
                <a:cubicBezTo>
                  <a:pt x="508231" y="1358336"/>
                  <a:pt x="511364" y="1352602"/>
                  <a:pt x="513565" y="1346535"/>
                </a:cubicBezTo>
                <a:cubicBezTo>
                  <a:pt x="515765" y="1340467"/>
                  <a:pt x="517198" y="1333766"/>
                  <a:pt x="517866" y="1326432"/>
                </a:cubicBezTo>
                <a:lnTo>
                  <a:pt x="487061" y="1326432"/>
                </a:lnTo>
                <a:lnTo>
                  <a:pt x="487061" y="1320031"/>
                </a:lnTo>
                <a:lnTo>
                  <a:pt x="518265" y="1320031"/>
                </a:lnTo>
                <a:cubicBezTo>
                  <a:pt x="518399" y="1318964"/>
                  <a:pt x="518465" y="1317931"/>
                  <a:pt x="518465" y="1316931"/>
                </a:cubicBezTo>
                <a:cubicBezTo>
                  <a:pt x="518465" y="1315931"/>
                  <a:pt x="518465" y="1314897"/>
                  <a:pt x="518465" y="1313830"/>
                </a:cubicBezTo>
                <a:close/>
                <a:moveTo>
                  <a:pt x="3046781" y="1272625"/>
                </a:moveTo>
                <a:lnTo>
                  <a:pt x="3053182" y="1274025"/>
                </a:lnTo>
                <a:cubicBezTo>
                  <a:pt x="3050915" y="1280960"/>
                  <a:pt x="3048115" y="1288027"/>
                  <a:pt x="3044780" y="1295228"/>
                </a:cubicBezTo>
                <a:lnTo>
                  <a:pt x="3089386" y="1295228"/>
                </a:lnTo>
                <a:lnTo>
                  <a:pt x="3089386" y="1301629"/>
                </a:lnTo>
                <a:cubicBezTo>
                  <a:pt x="3086453" y="1313364"/>
                  <a:pt x="3082952" y="1323965"/>
                  <a:pt x="3078885" y="1333433"/>
                </a:cubicBezTo>
                <a:cubicBezTo>
                  <a:pt x="3074818" y="1342901"/>
                  <a:pt x="3069784" y="1351769"/>
                  <a:pt x="3063783" y="1360036"/>
                </a:cubicBezTo>
                <a:cubicBezTo>
                  <a:pt x="3057782" y="1368304"/>
                  <a:pt x="3050615" y="1376305"/>
                  <a:pt x="3042280" y="1384039"/>
                </a:cubicBezTo>
                <a:cubicBezTo>
                  <a:pt x="3033946" y="1391773"/>
                  <a:pt x="3024045" y="1399708"/>
                  <a:pt x="3012577" y="1407842"/>
                </a:cubicBezTo>
                <a:lnTo>
                  <a:pt x="3008376" y="1402041"/>
                </a:lnTo>
                <a:cubicBezTo>
                  <a:pt x="3019578" y="1394307"/>
                  <a:pt x="3029212" y="1386806"/>
                  <a:pt x="3037280" y="1379539"/>
                </a:cubicBezTo>
                <a:cubicBezTo>
                  <a:pt x="3045348" y="1372271"/>
                  <a:pt x="3052282" y="1364770"/>
                  <a:pt x="3058082" y="1357036"/>
                </a:cubicBezTo>
                <a:cubicBezTo>
                  <a:pt x="3063883" y="1349302"/>
                  <a:pt x="3068750" y="1340967"/>
                  <a:pt x="3072684" y="1332033"/>
                </a:cubicBezTo>
                <a:cubicBezTo>
                  <a:pt x="3076618" y="1323098"/>
                  <a:pt x="3080052" y="1313030"/>
                  <a:pt x="3082986" y="1301829"/>
                </a:cubicBezTo>
                <a:lnTo>
                  <a:pt x="3041580" y="1301829"/>
                </a:lnTo>
                <a:cubicBezTo>
                  <a:pt x="3040514" y="1304096"/>
                  <a:pt x="3039380" y="1306296"/>
                  <a:pt x="3038180" y="1308430"/>
                </a:cubicBezTo>
                <a:cubicBezTo>
                  <a:pt x="3036980" y="1310563"/>
                  <a:pt x="3035780" y="1312764"/>
                  <a:pt x="3034580" y="1315031"/>
                </a:cubicBezTo>
                <a:cubicBezTo>
                  <a:pt x="3036580" y="1316097"/>
                  <a:pt x="3038980" y="1317398"/>
                  <a:pt x="3041780" y="1318931"/>
                </a:cubicBezTo>
                <a:cubicBezTo>
                  <a:pt x="3044580" y="1320465"/>
                  <a:pt x="3047414" y="1322065"/>
                  <a:pt x="3050282" y="1323732"/>
                </a:cubicBezTo>
                <a:cubicBezTo>
                  <a:pt x="3053149" y="1325399"/>
                  <a:pt x="3055849" y="1326999"/>
                  <a:pt x="3058383" y="1328532"/>
                </a:cubicBezTo>
                <a:cubicBezTo>
                  <a:pt x="3060916" y="1330066"/>
                  <a:pt x="3062850" y="1331299"/>
                  <a:pt x="3064183" y="1332233"/>
                </a:cubicBezTo>
                <a:lnTo>
                  <a:pt x="3061183" y="1337433"/>
                </a:lnTo>
                <a:cubicBezTo>
                  <a:pt x="3059582" y="1336367"/>
                  <a:pt x="3057516" y="1335033"/>
                  <a:pt x="3054982" y="1333433"/>
                </a:cubicBezTo>
                <a:cubicBezTo>
                  <a:pt x="3052448" y="1331833"/>
                  <a:pt x="3049782" y="1330199"/>
                  <a:pt x="3046981" y="1328532"/>
                </a:cubicBezTo>
                <a:cubicBezTo>
                  <a:pt x="3044180" y="1326865"/>
                  <a:pt x="3041414" y="1325265"/>
                  <a:pt x="3038680" y="1323732"/>
                </a:cubicBezTo>
                <a:cubicBezTo>
                  <a:pt x="3035946" y="1322198"/>
                  <a:pt x="3033580" y="1320898"/>
                  <a:pt x="3031579" y="1319831"/>
                </a:cubicBezTo>
                <a:cubicBezTo>
                  <a:pt x="3027579" y="1326365"/>
                  <a:pt x="3023245" y="1332699"/>
                  <a:pt x="3018578" y="1338834"/>
                </a:cubicBezTo>
                <a:cubicBezTo>
                  <a:pt x="3020444" y="1340034"/>
                  <a:pt x="3022745" y="1341567"/>
                  <a:pt x="3025478" y="1343434"/>
                </a:cubicBezTo>
                <a:cubicBezTo>
                  <a:pt x="3028212" y="1345301"/>
                  <a:pt x="3030979" y="1347168"/>
                  <a:pt x="3033780" y="1349035"/>
                </a:cubicBezTo>
                <a:cubicBezTo>
                  <a:pt x="3036580" y="1350902"/>
                  <a:pt x="3039180" y="1352735"/>
                  <a:pt x="3041580" y="1354536"/>
                </a:cubicBezTo>
                <a:cubicBezTo>
                  <a:pt x="3043980" y="1356336"/>
                  <a:pt x="3045848" y="1357703"/>
                  <a:pt x="3047181" y="1358636"/>
                </a:cubicBezTo>
                <a:lnTo>
                  <a:pt x="3043781" y="1363837"/>
                </a:lnTo>
                <a:cubicBezTo>
                  <a:pt x="3042314" y="1362503"/>
                  <a:pt x="3040380" y="1360936"/>
                  <a:pt x="3037980" y="1359136"/>
                </a:cubicBezTo>
                <a:cubicBezTo>
                  <a:pt x="3035580" y="1357336"/>
                  <a:pt x="3033013" y="1355502"/>
                  <a:pt x="3030279" y="1353635"/>
                </a:cubicBezTo>
                <a:cubicBezTo>
                  <a:pt x="3027545" y="1351769"/>
                  <a:pt x="3024812" y="1349935"/>
                  <a:pt x="3022078" y="1348135"/>
                </a:cubicBezTo>
                <a:cubicBezTo>
                  <a:pt x="3019344" y="1346335"/>
                  <a:pt x="3016977" y="1344834"/>
                  <a:pt x="3014977" y="1343634"/>
                </a:cubicBezTo>
                <a:cubicBezTo>
                  <a:pt x="3013510" y="1345501"/>
                  <a:pt x="3012043" y="1347268"/>
                  <a:pt x="3010576" y="1348935"/>
                </a:cubicBezTo>
                <a:cubicBezTo>
                  <a:pt x="3009110" y="1350602"/>
                  <a:pt x="3007643" y="1352302"/>
                  <a:pt x="3006176" y="1354036"/>
                </a:cubicBezTo>
                <a:lnTo>
                  <a:pt x="3002576" y="1348635"/>
                </a:lnTo>
                <a:cubicBezTo>
                  <a:pt x="3012310" y="1337567"/>
                  <a:pt x="3020944" y="1325599"/>
                  <a:pt x="3028479" y="1312730"/>
                </a:cubicBezTo>
                <a:cubicBezTo>
                  <a:pt x="3036013" y="1299862"/>
                  <a:pt x="3042114" y="1286494"/>
                  <a:pt x="3046781" y="1272625"/>
                </a:cubicBezTo>
                <a:close/>
                <a:moveTo>
                  <a:pt x="446456" y="1272625"/>
                </a:moveTo>
                <a:lnTo>
                  <a:pt x="452857" y="1274025"/>
                </a:lnTo>
                <a:cubicBezTo>
                  <a:pt x="450590" y="1280960"/>
                  <a:pt x="447790" y="1288027"/>
                  <a:pt x="444456" y="1295228"/>
                </a:cubicBezTo>
                <a:lnTo>
                  <a:pt x="489062" y="1295228"/>
                </a:lnTo>
                <a:lnTo>
                  <a:pt x="489062" y="1301629"/>
                </a:lnTo>
                <a:cubicBezTo>
                  <a:pt x="486128" y="1313364"/>
                  <a:pt x="482627" y="1323965"/>
                  <a:pt x="478560" y="1333433"/>
                </a:cubicBezTo>
                <a:cubicBezTo>
                  <a:pt x="474494" y="1342901"/>
                  <a:pt x="469459" y="1351769"/>
                  <a:pt x="463458" y="1360036"/>
                </a:cubicBezTo>
                <a:cubicBezTo>
                  <a:pt x="457458" y="1368304"/>
                  <a:pt x="450290" y="1376305"/>
                  <a:pt x="441956" y="1384039"/>
                </a:cubicBezTo>
                <a:cubicBezTo>
                  <a:pt x="433621" y="1391773"/>
                  <a:pt x="423720" y="1399708"/>
                  <a:pt x="412252" y="1407842"/>
                </a:cubicBezTo>
                <a:lnTo>
                  <a:pt x="408051" y="1402041"/>
                </a:lnTo>
                <a:cubicBezTo>
                  <a:pt x="419253" y="1394307"/>
                  <a:pt x="428887" y="1386806"/>
                  <a:pt x="436955" y="1379539"/>
                </a:cubicBezTo>
                <a:cubicBezTo>
                  <a:pt x="445023" y="1372271"/>
                  <a:pt x="451957" y="1364770"/>
                  <a:pt x="457758" y="1357036"/>
                </a:cubicBezTo>
                <a:cubicBezTo>
                  <a:pt x="463559" y="1349302"/>
                  <a:pt x="468426" y="1340967"/>
                  <a:pt x="472360" y="1332033"/>
                </a:cubicBezTo>
                <a:cubicBezTo>
                  <a:pt x="476293" y="1323098"/>
                  <a:pt x="479727" y="1313030"/>
                  <a:pt x="482661" y="1301829"/>
                </a:cubicBezTo>
                <a:lnTo>
                  <a:pt x="441256" y="1301829"/>
                </a:lnTo>
                <a:cubicBezTo>
                  <a:pt x="440189" y="1304096"/>
                  <a:pt x="439055" y="1306296"/>
                  <a:pt x="437855" y="1308430"/>
                </a:cubicBezTo>
                <a:cubicBezTo>
                  <a:pt x="436655" y="1310563"/>
                  <a:pt x="435455" y="1312764"/>
                  <a:pt x="434255" y="1315031"/>
                </a:cubicBezTo>
                <a:cubicBezTo>
                  <a:pt x="436255" y="1316097"/>
                  <a:pt x="438655" y="1317398"/>
                  <a:pt x="441456" y="1318931"/>
                </a:cubicBezTo>
                <a:cubicBezTo>
                  <a:pt x="444256" y="1320465"/>
                  <a:pt x="447090" y="1322065"/>
                  <a:pt x="449957" y="1323732"/>
                </a:cubicBezTo>
                <a:cubicBezTo>
                  <a:pt x="452824" y="1325399"/>
                  <a:pt x="455524" y="1326999"/>
                  <a:pt x="458058" y="1328532"/>
                </a:cubicBezTo>
                <a:cubicBezTo>
                  <a:pt x="460591" y="1330066"/>
                  <a:pt x="462525" y="1331299"/>
                  <a:pt x="463858" y="1332233"/>
                </a:cubicBezTo>
                <a:lnTo>
                  <a:pt x="460858" y="1337433"/>
                </a:lnTo>
                <a:cubicBezTo>
                  <a:pt x="459258" y="1336367"/>
                  <a:pt x="457192" y="1335033"/>
                  <a:pt x="454658" y="1333433"/>
                </a:cubicBezTo>
                <a:cubicBezTo>
                  <a:pt x="452124" y="1331833"/>
                  <a:pt x="449457" y="1330199"/>
                  <a:pt x="446656" y="1328532"/>
                </a:cubicBezTo>
                <a:cubicBezTo>
                  <a:pt x="443856" y="1326865"/>
                  <a:pt x="441089" y="1325265"/>
                  <a:pt x="438355" y="1323732"/>
                </a:cubicBezTo>
                <a:cubicBezTo>
                  <a:pt x="435622" y="1322198"/>
                  <a:pt x="433255" y="1320898"/>
                  <a:pt x="431255" y="1319831"/>
                </a:cubicBezTo>
                <a:cubicBezTo>
                  <a:pt x="427254" y="1326365"/>
                  <a:pt x="422920" y="1332699"/>
                  <a:pt x="418253" y="1338834"/>
                </a:cubicBezTo>
                <a:cubicBezTo>
                  <a:pt x="420120" y="1340034"/>
                  <a:pt x="422420" y="1341567"/>
                  <a:pt x="425154" y="1343434"/>
                </a:cubicBezTo>
                <a:cubicBezTo>
                  <a:pt x="427887" y="1345301"/>
                  <a:pt x="430654" y="1347168"/>
                  <a:pt x="433456" y="1349035"/>
                </a:cubicBezTo>
                <a:cubicBezTo>
                  <a:pt x="436255" y="1350902"/>
                  <a:pt x="438855" y="1352735"/>
                  <a:pt x="441256" y="1354536"/>
                </a:cubicBezTo>
                <a:cubicBezTo>
                  <a:pt x="443656" y="1356336"/>
                  <a:pt x="445523" y="1357703"/>
                  <a:pt x="446856" y="1358636"/>
                </a:cubicBezTo>
                <a:lnTo>
                  <a:pt x="443456" y="1363837"/>
                </a:lnTo>
                <a:cubicBezTo>
                  <a:pt x="441990" y="1362503"/>
                  <a:pt x="440055" y="1360936"/>
                  <a:pt x="437655" y="1359136"/>
                </a:cubicBezTo>
                <a:cubicBezTo>
                  <a:pt x="435255" y="1357336"/>
                  <a:pt x="432688" y="1355502"/>
                  <a:pt x="429954" y="1353635"/>
                </a:cubicBezTo>
                <a:cubicBezTo>
                  <a:pt x="427222" y="1351769"/>
                  <a:pt x="424487" y="1349935"/>
                  <a:pt x="421753" y="1348135"/>
                </a:cubicBezTo>
                <a:cubicBezTo>
                  <a:pt x="419019" y="1346335"/>
                  <a:pt x="416653" y="1344834"/>
                  <a:pt x="414653" y="1343634"/>
                </a:cubicBezTo>
                <a:cubicBezTo>
                  <a:pt x="413185" y="1345501"/>
                  <a:pt x="411719" y="1347268"/>
                  <a:pt x="410252" y="1348935"/>
                </a:cubicBezTo>
                <a:cubicBezTo>
                  <a:pt x="408785" y="1350602"/>
                  <a:pt x="407318" y="1352302"/>
                  <a:pt x="405851" y="1354036"/>
                </a:cubicBezTo>
                <a:lnTo>
                  <a:pt x="402251" y="1348635"/>
                </a:lnTo>
                <a:cubicBezTo>
                  <a:pt x="411986" y="1337567"/>
                  <a:pt x="420620" y="1325599"/>
                  <a:pt x="428154" y="1312730"/>
                </a:cubicBezTo>
                <a:cubicBezTo>
                  <a:pt x="435688" y="1299862"/>
                  <a:pt x="441789" y="1286494"/>
                  <a:pt x="446456" y="1272625"/>
                </a:cubicBezTo>
                <a:close/>
                <a:moveTo>
                  <a:pt x="1426979" y="1272225"/>
                </a:moveTo>
                <a:lnTo>
                  <a:pt x="1433380" y="1274025"/>
                </a:lnTo>
                <a:cubicBezTo>
                  <a:pt x="1431913" y="1278693"/>
                  <a:pt x="1430212" y="1283493"/>
                  <a:pt x="1428279" y="1288427"/>
                </a:cubicBezTo>
                <a:cubicBezTo>
                  <a:pt x="1426345" y="1293361"/>
                  <a:pt x="1424245" y="1298295"/>
                  <a:pt x="1421978" y="1303229"/>
                </a:cubicBezTo>
                <a:lnTo>
                  <a:pt x="1459383" y="1303229"/>
                </a:lnTo>
                <a:lnTo>
                  <a:pt x="1459383" y="1309630"/>
                </a:lnTo>
                <a:lnTo>
                  <a:pt x="1418778" y="1309630"/>
                </a:lnTo>
                <a:cubicBezTo>
                  <a:pt x="1415844" y="1315231"/>
                  <a:pt x="1412877" y="1320631"/>
                  <a:pt x="1409877" y="1325832"/>
                </a:cubicBezTo>
                <a:cubicBezTo>
                  <a:pt x="1406876" y="1331033"/>
                  <a:pt x="1403909" y="1335833"/>
                  <a:pt x="1400976" y="1340234"/>
                </a:cubicBezTo>
                <a:lnTo>
                  <a:pt x="1397175" y="1334633"/>
                </a:lnTo>
                <a:cubicBezTo>
                  <a:pt x="1399975" y="1330366"/>
                  <a:pt x="1402809" y="1325699"/>
                  <a:pt x="1405676" y="1320631"/>
                </a:cubicBezTo>
                <a:cubicBezTo>
                  <a:pt x="1408543" y="1315564"/>
                  <a:pt x="1411310" y="1310330"/>
                  <a:pt x="1413977" y="1304929"/>
                </a:cubicBezTo>
                <a:cubicBezTo>
                  <a:pt x="1416644" y="1299529"/>
                  <a:pt x="1419111" y="1294061"/>
                  <a:pt x="1421378" y="1288527"/>
                </a:cubicBezTo>
                <a:cubicBezTo>
                  <a:pt x="1423645" y="1282993"/>
                  <a:pt x="1425512" y="1277559"/>
                  <a:pt x="1426979" y="1272225"/>
                </a:cubicBezTo>
                <a:close/>
                <a:moveTo>
                  <a:pt x="3510039" y="1271825"/>
                </a:moveTo>
                <a:lnTo>
                  <a:pt x="3516640" y="1272225"/>
                </a:lnTo>
                <a:lnTo>
                  <a:pt x="3516640" y="1293628"/>
                </a:lnTo>
                <a:lnTo>
                  <a:pt x="3572646" y="1293628"/>
                </a:lnTo>
                <a:lnTo>
                  <a:pt x="3572646" y="1299829"/>
                </a:lnTo>
                <a:lnTo>
                  <a:pt x="3516640" y="1299829"/>
                </a:lnTo>
                <a:lnTo>
                  <a:pt x="3516640" y="1322232"/>
                </a:lnTo>
                <a:lnTo>
                  <a:pt x="3559445" y="1322232"/>
                </a:lnTo>
                <a:lnTo>
                  <a:pt x="3559445" y="1386040"/>
                </a:lnTo>
                <a:lnTo>
                  <a:pt x="3517840" y="1386040"/>
                </a:lnTo>
                <a:lnTo>
                  <a:pt x="3517840" y="1409642"/>
                </a:lnTo>
                <a:lnTo>
                  <a:pt x="3578648" y="1409642"/>
                </a:lnTo>
                <a:lnTo>
                  <a:pt x="3578648" y="1416043"/>
                </a:lnTo>
                <a:lnTo>
                  <a:pt x="3517840" y="1416043"/>
                </a:lnTo>
                <a:lnTo>
                  <a:pt x="3517840" y="1449447"/>
                </a:lnTo>
                <a:lnTo>
                  <a:pt x="3511039" y="1449447"/>
                </a:lnTo>
                <a:lnTo>
                  <a:pt x="3511039" y="1416043"/>
                </a:lnTo>
                <a:lnTo>
                  <a:pt x="3451632" y="1416043"/>
                </a:lnTo>
                <a:lnTo>
                  <a:pt x="3451632" y="1409642"/>
                </a:lnTo>
                <a:lnTo>
                  <a:pt x="3511039" y="1409642"/>
                </a:lnTo>
                <a:lnTo>
                  <a:pt x="3511039" y="1386040"/>
                </a:lnTo>
                <a:lnTo>
                  <a:pt x="3469834" y="1386040"/>
                </a:lnTo>
                <a:lnTo>
                  <a:pt x="3469834" y="1322232"/>
                </a:lnTo>
                <a:lnTo>
                  <a:pt x="3510039" y="1322232"/>
                </a:lnTo>
                <a:close/>
                <a:moveTo>
                  <a:pt x="2657733" y="1271825"/>
                </a:moveTo>
                <a:lnTo>
                  <a:pt x="2664333" y="1272225"/>
                </a:lnTo>
                <a:cubicBezTo>
                  <a:pt x="2664333" y="1272759"/>
                  <a:pt x="2664333" y="1274292"/>
                  <a:pt x="2664333" y="1276826"/>
                </a:cubicBezTo>
                <a:cubicBezTo>
                  <a:pt x="2664333" y="1279359"/>
                  <a:pt x="2664300" y="1282527"/>
                  <a:pt x="2664234" y="1286327"/>
                </a:cubicBezTo>
                <a:cubicBezTo>
                  <a:pt x="2664167" y="1290128"/>
                  <a:pt x="2664100" y="1294328"/>
                  <a:pt x="2664033" y="1298929"/>
                </a:cubicBezTo>
                <a:cubicBezTo>
                  <a:pt x="2663967" y="1303529"/>
                  <a:pt x="2663867" y="1308230"/>
                  <a:pt x="2663733" y="1313030"/>
                </a:cubicBezTo>
                <a:lnTo>
                  <a:pt x="2723941" y="1313030"/>
                </a:lnTo>
                <a:lnTo>
                  <a:pt x="2723941" y="1424844"/>
                </a:lnTo>
                <a:cubicBezTo>
                  <a:pt x="2723941" y="1429512"/>
                  <a:pt x="2724874" y="1432679"/>
                  <a:pt x="2726741" y="1434345"/>
                </a:cubicBezTo>
                <a:cubicBezTo>
                  <a:pt x="2728608" y="1436012"/>
                  <a:pt x="2731875" y="1436979"/>
                  <a:pt x="2736543" y="1437246"/>
                </a:cubicBezTo>
                <a:cubicBezTo>
                  <a:pt x="2740410" y="1437379"/>
                  <a:pt x="2744344" y="1437379"/>
                  <a:pt x="2748344" y="1437246"/>
                </a:cubicBezTo>
                <a:cubicBezTo>
                  <a:pt x="2751278" y="1437113"/>
                  <a:pt x="2753644" y="1436846"/>
                  <a:pt x="2755445" y="1436446"/>
                </a:cubicBezTo>
                <a:cubicBezTo>
                  <a:pt x="2757245" y="1436046"/>
                  <a:pt x="2758712" y="1435412"/>
                  <a:pt x="2759845" y="1434546"/>
                </a:cubicBezTo>
                <a:cubicBezTo>
                  <a:pt x="2760979" y="1433679"/>
                  <a:pt x="2761779" y="1432445"/>
                  <a:pt x="2762246" y="1430845"/>
                </a:cubicBezTo>
                <a:cubicBezTo>
                  <a:pt x="2762712" y="1429245"/>
                  <a:pt x="2763146" y="1427245"/>
                  <a:pt x="2763546" y="1424844"/>
                </a:cubicBezTo>
                <a:cubicBezTo>
                  <a:pt x="2763679" y="1423378"/>
                  <a:pt x="2763879" y="1421310"/>
                  <a:pt x="2764146" y="1418644"/>
                </a:cubicBezTo>
                <a:cubicBezTo>
                  <a:pt x="2764413" y="1415977"/>
                  <a:pt x="2764679" y="1413243"/>
                  <a:pt x="2764946" y="1410443"/>
                </a:cubicBezTo>
                <a:cubicBezTo>
                  <a:pt x="2765213" y="1407642"/>
                  <a:pt x="2765446" y="1405042"/>
                  <a:pt x="2765646" y="1402642"/>
                </a:cubicBezTo>
                <a:cubicBezTo>
                  <a:pt x="2765846" y="1400241"/>
                  <a:pt x="2765946" y="1398641"/>
                  <a:pt x="2765946" y="1397841"/>
                </a:cubicBezTo>
                <a:lnTo>
                  <a:pt x="2772547" y="1400041"/>
                </a:lnTo>
                <a:cubicBezTo>
                  <a:pt x="2772547" y="1401108"/>
                  <a:pt x="2772447" y="1402808"/>
                  <a:pt x="2772247" y="1405142"/>
                </a:cubicBezTo>
                <a:cubicBezTo>
                  <a:pt x="2772047" y="1407475"/>
                  <a:pt x="2771814" y="1409976"/>
                  <a:pt x="2771547" y="1412643"/>
                </a:cubicBezTo>
                <a:cubicBezTo>
                  <a:pt x="2771280" y="1415310"/>
                  <a:pt x="2770980" y="1417943"/>
                  <a:pt x="2770647" y="1420544"/>
                </a:cubicBezTo>
                <a:cubicBezTo>
                  <a:pt x="2770313" y="1423144"/>
                  <a:pt x="2770080" y="1425178"/>
                  <a:pt x="2769947" y="1426645"/>
                </a:cubicBezTo>
                <a:cubicBezTo>
                  <a:pt x="2769546" y="1429978"/>
                  <a:pt x="2768946" y="1432745"/>
                  <a:pt x="2768146" y="1434946"/>
                </a:cubicBezTo>
                <a:cubicBezTo>
                  <a:pt x="2767346" y="1437146"/>
                  <a:pt x="2766179" y="1438913"/>
                  <a:pt x="2764646" y="1440246"/>
                </a:cubicBezTo>
                <a:cubicBezTo>
                  <a:pt x="2763112" y="1441580"/>
                  <a:pt x="2761112" y="1442547"/>
                  <a:pt x="2758645" y="1443147"/>
                </a:cubicBezTo>
                <a:cubicBezTo>
                  <a:pt x="2756178" y="1443747"/>
                  <a:pt x="2753011" y="1444113"/>
                  <a:pt x="2749144" y="1444247"/>
                </a:cubicBezTo>
                <a:cubicBezTo>
                  <a:pt x="2744610" y="1444380"/>
                  <a:pt x="2740076" y="1444380"/>
                  <a:pt x="2735542" y="1444247"/>
                </a:cubicBezTo>
                <a:cubicBezTo>
                  <a:pt x="2729275" y="1443980"/>
                  <a:pt x="2724674" y="1442613"/>
                  <a:pt x="2721741" y="1440146"/>
                </a:cubicBezTo>
                <a:cubicBezTo>
                  <a:pt x="2718807" y="1437679"/>
                  <a:pt x="2717340" y="1432845"/>
                  <a:pt x="2717340" y="1425644"/>
                </a:cubicBezTo>
                <a:lnTo>
                  <a:pt x="2717340" y="1319831"/>
                </a:lnTo>
                <a:lnTo>
                  <a:pt x="2663533" y="1319831"/>
                </a:lnTo>
                <a:cubicBezTo>
                  <a:pt x="2663533" y="1321031"/>
                  <a:pt x="2663500" y="1322232"/>
                  <a:pt x="2663433" y="1323432"/>
                </a:cubicBezTo>
                <a:cubicBezTo>
                  <a:pt x="2663366" y="1324632"/>
                  <a:pt x="2663333" y="1325832"/>
                  <a:pt x="2663333" y="1327032"/>
                </a:cubicBezTo>
                <a:cubicBezTo>
                  <a:pt x="2663066" y="1335300"/>
                  <a:pt x="2662700" y="1342834"/>
                  <a:pt x="2662233" y="1349635"/>
                </a:cubicBezTo>
                <a:cubicBezTo>
                  <a:pt x="2661766" y="1356436"/>
                  <a:pt x="2661066" y="1362837"/>
                  <a:pt x="2660133" y="1368837"/>
                </a:cubicBezTo>
                <a:cubicBezTo>
                  <a:pt x="2667734" y="1373105"/>
                  <a:pt x="2675068" y="1377338"/>
                  <a:pt x="2682135" y="1381539"/>
                </a:cubicBezTo>
                <a:cubicBezTo>
                  <a:pt x="2689203" y="1385739"/>
                  <a:pt x="2695337" y="1389440"/>
                  <a:pt x="2700538" y="1392640"/>
                </a:cubicBezTo>
                <a:lnTo>
                  <a:pt x="2697137" y="1399241"/>
                </a:lnTo>
                <a:cubicBezTo>
                  <a:pt x="2692203" y="1395907"/>
                  <a:pt x="2686403" y="1392240"/>
                  <a:pt x="2679735" y="1388240"/>
                </a:cubicBezTo>
                <a:cubicBezTo>
                  <a:pt x="2673068" y="1384239"/>
                  <a:pt x="2666133" y="1380105"/>
                  <a:pt x="2658933" y="1375838"/>
                </a:cubicBezTo>
                <a:cubicBezTo>
                  <a:pt x="2657333" y="1383973"/>
                  <a:pt x="2655099" y="1391274"/>
                  <a:pt x="2652232" y="1397741"/>
                </a:cubicBezTo>
                <a:cubicBezTo>
                  <a:pt x="2649365" y="1404208"/>
                  <a:pt x="2645731" y="1410309"/>
                  <a:pt x="2641330" y="1416043"/>
                </a:cubicBezTo>
                <a:cubicBezTo>
                  <a:pt x="2636930" y="1421777"/>
                  <a:pt x="2631596" y="1427445"/>
                  <a:pt x="2625328" y="1433045"/>
                </a:cubicBezTo>
                <a:cubicBezTo>
                  <a:pt x="2619061" y="1438646"/>
                  <a:pt x="2611727" y="1444647"/>
                  <a:pt x="2603326" y="1451048"/>
                </a:cubicBezTo>
                <a:lnTo>
                  <a:pt x="2599125" y="1445647"/>
                </a:lnTo>
                <a:cubicBezTo>
                  <a:pt x="2607260" y="1439513"/>
                  <a:pt x="2614327" y="1433779"/>
                  <a:pt x="2620328" y="1428445"/>
                </a:cubicBezTo>
                <a:cubicBezTo>
                  <a:pt x="2626329" y="1423111"/>
                  <a:pt x="2631463" y="1417643"/>
                  <a:pt x="2635730" y="1412043"/>
                </a:cubicBezTo>
                <a:cubicBezTo>
                  <a:pt x="2639997" y="1406442"/>
                  <a:pt x="2643464" y="1400441"/>
                  <a:pt x="2646131" y="1394041"/>
                </a:cubicBezTo>
                <a:cubicBezTo>
                  <a:pt x="2648798" y="1387640"/>
                  <a:pt x="2650932" y="1380372"/>
                  <a:pt x="2652532" y="1372238"/>
                </a:cubicBezTo>
                <a:cubicBezTo>
                  <a:pt x="2644398" y="1367570"/>
                  <a:pt x="2636697" y="1363303"/>
                  <a:pt x="2629429" y="1359436"/>
                </a:cubicBezTo>
                <a:cubicBezTo>
                  <a:pt x="2622161" y="1355569"/>
                  <a:pt x="2616261" y="1352569"/>
                  <a:pt x="2611727" y="1350435"/>
                </a:cubicBezTo>
                <a:lnTo>
                  <a:pt x="2614727" y="1344434"/>
                </a:lnTo>
                <a:cubicBezTo>
                  <a:pt x="2618994" y="1346568"/>
                  <a:pt x="2624595" y="1349468"/>
                  <a:pt x="2631529" y="1353135"/>
                </a:cubicBezTo>
                <a:cubicBezTo>
                  <a:pt x="2638463" y="1356803"/>
                  <a:pt x="2645864" y="1360836"/>
                  <a:pt x="2653732" y="1365237"/>
                </a:cubicBezTo>
                <a:cubicBezTo>
                  <a:pt x="2654532" y="1359769"/>
                  <a:pt x="2655132" y="1353902"/>
                  <a:pt x="2655532" y="1347635"/>
                </a:cubicBezTo>
                <a:cubicBezTo>
                  <a:pt x="2655932" y="1341367"/>
                  <a:pt x="2656265" y="1334433"/>
                  <a:pt x="2656532" y="1326832"/>
                </a:cubicBezTo>
                <a:cubicBezTo>
                  <a:pt x="2656532" y="1325765"/>
                  <a:pt x="2656566" y="1324632"/>
                  <a:pt x="2656632" y="1323432"/>
                </a:cubicBezTo>
                <a:cubicBezTo>
                  <a:pt x="2656699" y="1322232"/>
                  <a:pt x="2656732" y="1321031"/>
                  <a:pt x="2656732" y="1319831"/>
                </a:cubicBezTo>
                <a:lnTo>
                  <a:pt x="2604326" y="1319831"/>
                </a:lnTo>
                <a:lnTo>
                  <a:pt x="2604326" y="1313030"/>
                </a:lnTo>
                <a:lnTo>
                  <a:pt x="2656932" y="1313030"/>
                </a:lnTo>
                <a:close/>
                <a:moveTo>
                  <a:pt x="2887361" y="1271425"/>
                </a:moveTo>
                <a:cubicBezTo>
                  <a:pt x="2888695" y="1275026"/>
                  <a:pt x="2889762" y="1278159"/>
                  <a:pt x="2890562" y="1280826"/>
                </a:cubicBezTo>
                <a:cubicBezTo>
                  <a:pt x="2891362" y="1283493"/>
                  <a:pt x="2892295" y="1286627"/>
                  <a:pt x="2893362" y="1290228"/>
                </a:cubicBezTo>
                <a:lnTo>
                  <a:pt x="2963971" y="1290228"/>
                </a:lnTo>
                <a:lnTo>
                  <a:pt x="2963971" y="1296428"/>
                </a:lnTo>
                <a:lnTo>
                  <a:pt x="2922765" y="1296428"/>
                </a:lnTo>
                <a:cubicBezTo>
                  <a:pt x="2922365" y="1298162"/>
                  <a:pt x="2921899" y="1300129"/>
                  <a:pt x="2921366" y="1302329"/>
                </a:cubicBezTo>
                <a:cubicBezTo>
                  <a:pt x="2920832" y="1304529"/>
                  <a:pt x="2920265" y="1306796"/>
                  <a:pt x="2919665" y="1309130"/>
                </a:cubicBezTo>
                <a:cubicBezTo>
                  <a:pt x="2919065" y="1311464"/>
                  <a:pt x="2918465" y="1313797"/>
                  <a:pt x="2917865" y="1316131"/>
                </a:cubicBezTo>
                <a:cubicBezTo>
                  <a:pt x="2917265" y="1318464"/>
                  <a:pt x="2916698" y="1320631"/>
                  <a:pt x="2916165" y="1322631"/>
                </a:cubicBezTo>
                <a:lnTo>
                  <a:pt x="2974572" y="1322631"/>
                </a:lnTo>
                <a:lnTo>
                  <a:pt x="2974572" y="1328432"/>
                </a:lnTo>
                <a:lnTo>
                  <a:pt x="2803551" y="1328432"/>
                </a:lnTo>
                <a:lnTo>
                  <a:pt x="2803551" y="1322631"/>
                </a:lnTo>
                <a:lnTo>
                  <a:pt x="2856757" y="1322631"/>
                </a:lnTo>
                <a:cubicBezTo>
                  <a:pt x="2856090" y="1318764"/>
                  <a:pt x="2855357" y="1314331"/>
                  <a:pt x="2854557" y="1309330"/>
                </a:cubicBezTo>
                <a:cubicBezTo>
                  <a:pt x="2853757" y="1304329"/>
                  <a:pt x="2852957" y="1300029"/>
                  <a:pt x="2852157" y="1296428"/>
                </a:cubicBezTo>
                <a:lnTo>
                  <a:pt x="2814352" y="1296428"/>
                </a:lnTo>
                <a:lnTo>
                  <a:pt x="2814352" y="1290228"/>
                </a:lnTo>
                <a:lnTo>
                  <a:pt x="2886761" y="1290228"/>
                </a:lnTo>
                <a:cubicBezTo>
                  <a:pt x="2885828" y="1286894"/>
                  <a:pt x="2884928" y="1283927"/>
                  <a:pt x="2884061" y="1281326"/>
                </a:cubicBezTo>
                <a:cubicBezTo>
                  <a:pt x="2883194" y="1278726"/>
                  <a:pt x="2882160" y="1275692"/>
                  <a:pt x="2880960" y="1272225"/>
                </a:cubicBezTo>
                <a:close/>
                <a:moveTo>
                  <a:pt x="2114465" y="1271425"/>
                </a:moveTo>
                <a:lnTo>
                  <a:pt x="2121466" y="1271825"/>
                </a:lnTo>
                <a:lnTo>
                  <a:pt x="2121466" y="1310030"/>
                </a:lnTo>
                <a:lnTo>
                  <a:pt x="2166671" y="1310030"/>
                </a:lnTo>
                <a:lnTo>
                  <a:pt x="2166671" y="1316831"/>
                </a:lnTo>
                <a:lnTo>
                  <a:pt x="2121466" y="1316831"/>
                </a:lnTo>
                <a:lnTo>
                  <a:pt x="2121466" y="1356236"/>
                </a:lnTo>
                <a:lnTo>
                  <a:pt x="2173872" y="1356236"/>
                </a:lnTo>
                <a:lnTo>
                  <a:pt x="2173872" y="1363037"/>
                </a:lnTo>
                <a:lnTo>
                  <a:pt x="2122866" y="1363037"/>
                </a:lnTo>
                <a:cubicBezTo>
                  <a:pt x="2129000" y="1376505"/>
                  <a:pt x="2136901" y="1388473"/>
                  <a:pt x="2146569" y="1398941"/>
                </a:cubicBezTo>
                <a:cubicBezTo>
                  <a:pt x="2156237" y="1409409"/>
                  <a:pt x="2167471" y="1419177"/>
                  <a:pt x="2180273" y="1428245"/>
                </a:cubicBezTo>
                <a:lnTo>
                  <a:pt x="2176072" y="1433445"/>
                </a:lnTo>
                <a:cubicBezTo>
                  <a:pt x="2163937" y="1425044"/>
                  <a:pt x="2153336" y="1415910"/>
                  <a:pt x="2144268" y="1406042"/>
                </a:cubicBezTo>
                <a:cubicBezTo>
                  <a:pt x="2135201" y="1396174"/>
                  <a:pt x="2127600" y="1385173"/>
                  <a:pt x="2121466" y="1373038"/>
                </a:cubicBezTo>
                <a:lnTo>
                  <a:pt x="2121466" y="1450248"/>
                </a:lnTo>
                <a:lnTo>
                  <a:pt x="2114465" y="1450248"/>
                </a:lnTo>
                <a:lnTo>
                  <a:pt x="2114465" y="1372238"/>
                </a:lnTo>
                <a:cubicBezTo>
                  <a:pt x="2107664" y="1386106"/>
                  <a:pt x="2099429" y="1398608"/>
                  <a:pt x="2089762" y="1409742"/>
                </a:cubicBezTo>
                <a:cubicBezTo>
                  <a:pt x="2080094" y="1420877"/>
                  <a:pt x="2068592" y="1431045"/>
                  <a:pt x="2055257" y="1440246"/>
                </a:cubicBezTo>
                <a:lnTo>
                  <a:pt x="2050857" y="1434646"/>
                </a:lnTo>
                <a:cubicBezTo>
                  <a:pt x="2064592" y="1425444"/>
                  <a:pt x="2076493" y="1415010"/>
                  <a:pt x="2086561" y="1403342"/>
                </a:cubicBezTo>
                <a:cubicBezTo>
                  <a:pt x="2096629" y="1391673"/>
                  <a:pt x="2105197" y="1378239"/>
                  <a:pt x="2112264" y="1363037"/>
                </a:cubicBezTo>
                <a:lnTo>
                  <a:pt x="2062658" y="1363037"/>
                </a:lnTo>
                <a:lnTo>
                  <a:pt x="2062658" y="1356236"/>
                </a:lnTo>
                <a:lnTo>
                  <a:pt x="2114465" y="1356236"/>
                </a:lnTo>
                <a:lnTo>
                  <a:pt x="2114465" y="1316831"/>
                </a:lnTo>
                <a:lnTo>
                  <a:pt x="2082661" y="1316831"/>
                </a:lnTo>
                <a:cubicBezTo>
                  <a:pt x="2080794" y="1321898"/>
                  <a:pt x="2078927" y="1326799"/>
                  <a:pt x="2077060" y="1331533"/>
                </a:cubicBezTo>
                <a:cubicBezTo>
                  <a:pt x="2075193" y="1336267"/>
                  <a:pt x="2073260" y="1340767"/>
                  <a:pt x="2071259" y="1345034"/>
                </a:cubicBezTo>
                <a:lnTo>
                  <a:pt x="2064858" y="1342634"/>
                </a:lnTo>
                <a:cubicBezTo>
                  <a:pt x="2068859" y="1334633"/>
                  <a:pt x="2072626" y="1325432"/>
                  <a:pt x="2076160" y="1315031"/>
                </a:cubicBezTo>
                <a:cubicBezTo>
                  <a:pt x="2079694" y="1304629"/>
                  <a:pt x="2082661" y="1294028"/>
                  <a:pt x="2085061" y="1283227"/>
                </a:cubicBezTo>
                <a:lnTo>
                  <a:pt x="2091462" y="1284627"/>
                </a:lnTo>
                <a:cubicBezTo>
                  <a:pt x="2090528" y="1288894"/>
                  <a:pt x="2089495" y="1293161"/>
                  <a:pt x="2088361" y="1297428"/>
                </a:cubicBezTo>
                <a:cubicBezTo>
                  <a:pt x="2087228" y="1301696"/>
                  <a:pt x="2086061" y="1305896"/>
                  <a:pt x="2084861" y="1310030"/>
                </a:cubicBezTo>
                <a:lnTo>
                  <a:pt x="2114465" y="1310030"/>
                </a:lnTo>
                <a:close/>
                <a:moveTo>
                  <a:pt x="3317215" y="1271225"/>
                </a:moveTo>
                <a:lnTo>
                  <a:pt x="3323416" y="1271625"/>
                </a:lnTo>
                <a:lnTo>
                  <a:pt x="3323416" y="1301229"/>
                </a:lnTo>
                <a:lnTo>
                  <a:pt x="3370022" y="1301229"/>
                </a:lnTo>
                <a:lnTo>
                  <a:pt x="3370022" y="1308030"/>
                </a:lnTo>
                <a:cubicBezTo>
                  <a:pt x="3367888" y="1313230"/>
                  <a:pt x="3365688" y="1318098"/>
                  <a:pt x="3363420" y="1322631"/>
                </a:cubicBezTo>
                <a:cubicBezTo>
                  <a:pt x="3361154" y="1327166"/>
                  <a:pt x="3358820" y="1331433"/>
                  <a:pt x="3356420" y="1335433"/>
                </a:cubicBezTo>
                <a:lnTo>
                  <a:pt x="3350619" y="1332833"/>
                </a:lnTo>
                <a:cubicBezTo>
                  <a:pt x="3353152" y="1328966"/>
                  <a:pt x="3355420" y="1324965"/>
                  <a:pt x="3357420" y="1320831"/>
                </a:cubicBezTo>
                <a:cubicBezTo>
                  <a:pt x="3359420" y="1316698"/>
                  <a:pt x="3361287" y="1312430"/>
                  <a:pt x="3363020" y="1308030"/>
                </a:cubicBezTo>
                <a:lnTo>
                  <a:pt x="3323416" y="1308030"/>
                </a:lnTo>
                <a:lnTo>
                  <a:pt x="3323416" y="1351835"/>
                </a:lnTo>
                <a:lnTo>
                  <a:pt x="3358420" y="1351835"/>
                </a:lnTo>
                <a:lnTo>
                  <a:pt x="3358420" y="1358236"/>
                </a:lnTo>
                <a:cubicBezTo>
                  <a:pt x="3354553" y="1369704"/>
                  <a:pt x="3350186" y="1379872"/>
                  <a:pt x="3345318" y="1388740"/>
                </a:cubicBezTo>
                <a:cubicBezTo>
                  <a:pt x="3340451" y="1397608"/>
                  <a:pt x="3334484" y="1405709"/>
                  <a:pt x="3327416" y="1413043"/>
                </a:cubicBezTo>
                <a:cubicBezTo>
                  <a:pt x="3333950" y="1419310"/>
                  <a:pt x="3341384" y="1424944"/>
                  <a:pt x="3349719" y="1429945"/>
                </a:cubicBezTo>
                <a:cubicBezTo>
                  <a:pt x="3358053" y="1434946"/>
                  <a:pt x="3367888" y="1439780"/>
                  <a:pt x="3379222" y="1444447"/>
                </a:cubicBezTo>
                <a:lnTo>
                  <a:pt x="3376222" y="1451048"/>
                </a:lnTo>
                <a:cubicBezTo>
                  <a:pt x="3364487" y="1445980"/>
                  <a:pt x="3354320" y="1440780"/>
                  <a:pt x="3345718" y="1435446"/>
                </a:cubicBezTo>
                <a:cubicBezTo>
                  <a:pt x="3337118" y="1430112"/>
                  <a:pt x="3329483" y="1424244"/>
                  <a:pt x="3322815" y="1417843"/>
                </a:cubicBezTo>
                <a:cubicBezTo>
                  <a:pt x="3316014" y="1424244"/>
                  <a:pt x="3308280" y="1430145"/>
                  <a:pt x="3299613" y="1435546"/>
                </a:cubicBezTo>
                <a:cubicBezTo>
                  <a:pt x="3290945" y="1440946"/>
                  <a:pt x="3280744" y="1446447"/>
                  <a:pt x="3269009" y="1452048"/>
                </a:cubicBezTo>
                <a:lnTo>
                  <a:pt x="3265408" y="1445647"/>
                </a:lnTo>
                <a:cubicBezTo>
                  <a:pt x="3276876" y="1440446"/>
                  <a:pt x="3286878" y="1435212"/>
                  <a:pt x="3295412" y="1429945"/>
                </a:cubicBezTo>
                <a:cubicBezTo>
                  <a:pt x="3303946" y="1424678"/>
                  <a:pt x="3311481" y="1419044"/>
                  <a:pt x="3318015" y="1413043"/>
                </a:cubicBezTo>
                <a:cubicBezTo>
                  <a:pt x="3311748" y="1406242"/>
                  <a:pt x="3306280" y="1398808"/>
                  <a:pt x="3301613" y="1390740"/>
                </a:cubicBezTo>
                <a:cubicBezTo>
                  <a:pt x="3296946" y="1382672"/>
                  <a:pt x="3292678" y="1373438"/>
                  <a:pt x="3288811" y="1363037"/>
                </a:cubicBezTo>
                <a:lnTo>
                  <a:pt x="3294612" y="1360436"/>
                </a:lnTo>
                <a:cubicBezTo>
                  <a:pt x="3298479" y="1370438"/>
                  <a:pt x="3302646" y="1379339"/>
                  <a:pt x="3307114" y="1387140"/>
                </a:cubicBezTo>
                <a:cubicBezTo>
                  <a:pt x="3311581" y="1394941"/>
                  <a:pt x="3316815" y="1402041"/>
                  <a:pt x="3322815" y="1408442"/>
                </a:cubicBezTo>
                <a:cubicBezTo>
                  <a:pt x="3329350" y="1401641"/>
                  <a:pt x="3334917" y="1394207"/>
                  <a:pt x="3339518" y="1386140"/>
                </a:cubicBezTo>
                <a:cubicBezTo>
                  <a:pt x="3344118" y="1378072"/>
                  <a:pt x="3348152" y="1368837"/>
                  <a:pt x="3351619" y="1358436"/>
                </a:cubicBezTo>
                <a:lnTo>
                  <a:pt x="3278210" y="1358436"/>
                </a:lnTo>
                <a:cubicBezTo>
                  <a:pt x="3278210" y="1368704"/>
                  <a:pt x="3277810" y="1377672"/>
                  <a:pt x="3277010" y="1385339"/>
                </a:cubicBezTo>
                <a:cubicBezTo>
                  <a:pt x="3276210" y="1393007"/>
                  <a:pt x="3274876" y="1400275"/>
                  <a:pt x="3273009" y="1407142"/>
                </a:cubicBezTo>
                <a:cubicBezTo>
                  <a:pt x="3271142" y="1414010"/>
                  <a:pt x="3268576" y="1420844"/>
                  <a:pt x="3265308" y="1427645"/>
                </a:cubicBezTo>
                <a:cubicBezTo>
                  <a:pt x="3262041" y="1434446"/>
                  <a:pt x="3257874" y="1442046"/>
                  <a:pt x="3252807" y="1450448"/>
                </a:cubicBezTo>
                <a:lnTo>
                  <a:pt x="3247006" y="1447047"/>
                </a:lnTo>
                <a:cubicBezTo>
                  <a:pt x="3252074" y="1438779"/>
                  <a:pt x="3256207" y="1431312"/>
                  <a:pt x="3259408" y="1424644"/>
                </a:cubicBezTo>
                <a:cubicBezTo>
                  <a:pt x="3262608" y="1417977"/>
                  <a:pt x="3265142" y="1411209"/>
                  <a:pt x="3267008" y="1404342"/>
                </a:cubicBezTo>
                <a:cubicBezTo>
                  <a:pt x="3268876" y="1397474"/>
                  <a:pt x="3270142" y="1390040"/>
                  <a:pt x="3270809" y="1382039"/>
                </a:cubicBezTo>
                <a:cubicBezTo>
                  <a:pt x="3271476" y="1374038"/>
                  <a:pt x="3271809" y="1364504"/>
                  <a:pt x="3271809" y="1353435"/>
                </a:cubicBezTo>
                <a:lnTo>
                  <a:pt x="3271809" y="1301229"/>
                </a:lnTo>
                <a:lnTo>
                  <a:pt x="3317215" y="1301229"/>
                </a:lnTo>
                <a:close/>
                <a:moveTo>
                  <a:pt x="81811" y="1271225"/>
                </a:moveTo>
                <a:lnTo>
                  <a:pt x="89212" y="1271625"/>
                </a:lnTo>
                <a:lnTo>
                  <a:pt x="89212" y="1332833"/>
                </a:lnTo>
                <a:lnTo>
                  <a:pt x="166021" y="1332833"/>
                </a:lnTo>
                <a:lnTo>
                  <a:pt x="166021" y="1339634"/>
                </a:lnTo>
                <a:lnTo>
                  <a:pt x="89212" y="1339634"/>
                </a:lnTo>
                <a:lnTo>
                  <a:pt x="89212" y="1431845"/>
                </a:lnTo>
                <a:lnTo>
                  <a:pt x="178223" y="1431845"/>
                </a:lnTo>
                <a:lnTo>
                  <a:pt x="178223" y="1438846"/>
                </a:lnTo>
                <a:lnTo>
                  <a:pt x="0" y="1438846"/>
                </a:lnTo>
                <a:lnTo>
                  <a:pt x="0" y="1431845"/>
                </a:lnTo>
                <a:lnTo>
                  <a:pt x="81811" y="1431845"/>
                </a:lnTo>
                <a:close/>
                <a:moveTo>
                  <a:pt x="3647856" y="1271025"/>
                </a:moveTo>
                <a:lnTo>
                  <a:pt x="3654457" y="1273425"/>
                </a:lnTo>
                <a:cubicBezTo>
                  <a:pt x="3652990" y="1277159"/>
                  <a:pt x="3651423" y="1280826"/>
                  <a:pt x="3649756" y="1284427"/>
                </a:cubicBezTo>
                <a:cubicBezTo>
                  <a:pt x="3648090" y="1288027"/>
                  <a:pt x="3646322" y="1291628"/>
                  <a:pt x="3644456" y="1295228"/>
                </a:cubicBezTo>
                <a:lnTo>
                  <a:pt x="3752070" y="1295228"/>
                </a:lnTo>
                <a:cubicBezTo>
                  <a:pt x="3752070" y="1295761"/>
                  <a:pt x="3752036" y="1298128"/>
                  <a:pt x="3751969" y="1302329"/>
                </a:cubicBezTo>
                <a:cubicBezTo>
                  <a:pt x="3751902" y="1306530"/>
                  <a:pt x="3751802" y="1311697"/>
                  <a:pt x="3751669" y="1317831"/>
                </a:cubicBezTo>
                <a:cubicBezTo>
                  <a:pt x="3751536" y="1323965"/>
                  <a:pt x="3751369" y="1330633"/>
                  <a:pt x="3751169" y="1337833"/>
                </a:cubicBezTo>
                <a:cubicBezTo>
                  <a:pt x="3750969" y="1345034"/>
                  <a:pt x="3750802" y="1351902"/>
                  <a:pt x="3750669" y="1358436"/>
                </a:cubicBezTo>
                <a:cubicBezTo>
                  <a:pt x="3750536" y="1364970"/>
                  <a:pt x="3750402" y="1370771"/>
                  <a:pt x="3750269" y="1375838"/>
                </a:cubicBezTo>
                <a:cubicBezTo>
                  <a:pt x="3750136" y="1380906"/>
                  <a:pt x="3750002" y="1384306"/>
                  <a:pt x="3749869" y="1386040"/>
                </a:cubicBezTo>
                <a:cubicBezTo>
                  <a:pt x="3749602" y="1391240"/>
                  <a:pt x="3748935" y="1395407"/>
                  <a:pt x="3747868" y="1398541"/>
                </a:cubicBezTo>
                <a:cubicBezTo>
                  <a:pt x="3746802" y="1401675"/>
                  <a:pt x="3745168" y="1404175"/>
                  <a:pt x="3742968" y="1406042"/>
                </a:cubicBezTo>
                <a:cubicBezTo>
                  <a:pt x="3740768" y="1407909"/>
                  <a:pt x="3737801" y="1409242"/>
                  <a:pt x="3734067" y="1410042"/>
                </a:cubicBezTo>
                <a:cubicBezTo>
                  <a:pt x="3730333" y="1410843"/>
                  <a:pt x="3725599" y="1411509"/>
                  <a:pt x="3719865" y="1412043"/>
                </a:cubicBezTo>
                <a:lnTo>
                  <a:pt x="3706064" y="1413243"/>
                </a:lnTo>
                <a:lnTo>
                  <a:pt x="3703863" y="1406242"/>
                </a:lnTo>
                <a:lnTo>
                  <a:pt x="3718865" y="1405042"/>
                </a:lnTo>
                <a:cubicBezTo>
                  <a:pt x="3723799" y="1404642"/>
                  <a:pt x="3727766" y="1404142"/>
                  <a:pt x="3730766" y="1403542"/>
                </a:cubicBezTo>
                <a:cubicBezTo>
                  <a:pt x="3733767" y="1402942"/>
                  <a:pt x="3736134" y="1401941"/>
                  <a:pt x="3737867" y="1400541"/>
                </a:cubicBezTo>
                <a:cubicBezTo>
                  <a:pt x="3739601" y="1399141"/>
                  <a:pt x="3740834" y="1397174"/>
                  <a:pt x="3741568" y="1394641"/>
                </a:cubicBezTo>
                <a:cubicBezTo>
                  <a:pt x="3742301" y="1392107"/>
                  <a:pt x="3742801" y="1388707"/>
                  <a:pt x="3743068" y="1384439"/>
                </a:cubicBezTo>
                <a:cubicBezTo>
                  <a:pt x="3743068" y="1383106"/>
                  <a:pt x="3743168" y="1380339"/>
                  <a:pt x="3743368" y="1376138"/>
                </a:cubicBezTo>
                <a:cubicBezTo>
                  <a:pt x="3743568" y="1371938"/>
                  <a:pt x="3743735" y="1367070"/>
                  <a:pt x="3743868" y="1361536"/>
                </a:cubicBezTo>
                <a:cubicBezTo>
                  <a:pt x="3744002" y="1356002"/>
                  <a:pt x="3744168" y="1350068"/>
                  <a:pt x="3744368" y="1343734"/>
                </a:cubicBezTo>
                <a:cubicBezTo>
                  <a:pt x="3744568" y="1337400"/>
                  <a:pt x="3744735" y="1331433"/>
                  <a:pt x="3744868" y="1325832"/>
                </a:cubicBezTo>
                <a:cubicBezTo>
                  <a:pt x="3745002" y="1320231"/>
                  <a:pt x="3745135" y="1315264"/>
                  <a:pt x="3745268" y="1310930"/>
                </a:cubicBezTo>
                <a:cubicBezTo>
                  <a:pt x="3745402" y="1306596"/>
                  <a:pt x="3745468" y="1303562"/>
                  <a:pt x="3745468" y="1301829"/>
                </a:cubicBezTo>
                <a:lnTo>
                  <a:pt x="3640855" y="1301829"/>
                </a:lnTo>
                <a:cubicBezTo>
                  <a:pt x="3635788" y="1310763"/>
                  <a:pt x="3630154" y="1319331"/>
                  <a:pt x="3623953" y="1327532"/>
                </a:cubicBezTo>
                <a:cubicBezTo>
                  <a:pt x="3617752" y="1335733"/>
                  <a:pt x="3611118" y="1343568"/>
                  <a:pt x="3604050" y="1351035"/>
                </a:cubicBezTo>
                <a:lnTo>
                  <a:pt x="3599050" y="1346034"/>
                </a:lnTo>
                <a:cubicBezTo>
                  <a:pt x="3609451" y="1335100"/>
                  <a:pt x="3618919" y="1323198"/>
                  <a:pt x="3627454" y="1310330"/>
                </a:cubicBezTo>
                <a:cubicBezTo>
                  <a:pt x="3635988" y="1297462"/>
                  <a:pt x="3642789" y="1284360"/>
                  <a:pt x="3647856" y="1271025"/>
                </a:cubicBezTo>
                <a:close/>
                <a:moveTo>
                  <a:pt x="3225803" y="1270825"/>
                </a:moveTo>
                <a:cubicBezTo>
                  <a:pt x="3227004" y="1272825"/>
                  <a:pt x="3228404" y="1275192"/>
                  <a:pt x="3230004" y="1277926"/>
                </a:cubicBezTo>
                <a:cubicBezTo>
                  <a:pt x="3231604" y="1280660"/>
                  <a:pt x="3233204" y="1283460"/>
                  <a:pt x="3234804" y="1286327"/>
                </a:cubicBezTo>
                <a:cubicBezTo>
                  <a:pt x="3236405" y="1289194"/>
                  <a:pt x="3237905" y="1292028"/>
                  <a:pt x="3239305" y="1294828"/>
                </a:cubicBezTo>
                <a:cubicBezTo>
                  <a:pt x="3240705" y="1297628"/>
                  <a:pt x="3241806" y="1300029"/>
                  <a:pt x="3242606" y="1302029"/>
                </a:cubicBezTo>
                <a:lnTo>
                  <a:pt x="3237005" y="1305029"/>
                </a:lnTo>
                <a:cubicBezTo>
                  <a:pt x="3236071" y="1303029"/>
                  <a:pt x="3234904" y="1300595"/>
                  <a:pt x="3233504" y="1297729"/>
                </a:cubicBezTo>
                <a:cubicBezTo>
                  <a:pt x="3232104" y="1294861"/>
                  <a:pt x="3230604" y="1291961"/>
                  <a:pt x="3229004" y="1289027"/>
                </a:cubicBezTo>
                <a:cubicBezTo>
                  <a:pt x="3227404" y="1286094"/>
                  <a:pt x="3225803" y="1283260"/>
                  <a:pt x="3224203" y="1280526"/>
                </a:cubicBezTo>
                <a:cubicBezTo>
                  <a:pt x="3222603" y="1277793"/>
                  <a:pt x="3221203" y="1275492"/>
                  <a:pt x="3220003" y="1273625"/>
                </a:cubicBezTo>
                <a:close/>
                <a:moveTo>
                  <a:pt x="2492312" y="1270025"/>
                </a:moveTo>
                <a:cubicBezTo>
                  <a:pt x="2493512" y="1273092"/>
                  <a:pt x="2494612" y="1276359"/>
                  <a:pt x="2495612" y="1279826"/>
                </a:cubicBezTo>
                <a:cubicBezTo>
                  <a:pt x="2496612" y="1283293"/>
                  <a:pt x="2497646" y="1286827"/>
                  <a:pt x="2498713" y="1290427"/>
                </a:cubicBezTo>
                <a:lnTo>
                  <a:pt x="2570322" y="1290427"/>
                </a:lnTo>
                <a:lnTo>
                  <a:pt x="2570322" y="1296428"/>
                </a:lnTo>
                <a:lnTo>
                  <a:pt x="2422703" y="1296428"/>
                </a:lnTo>
                <a:lnTo>
                  <a:pt x="2422703" y="1352835"/>
                </a:lnTo>
                <a:cubicBezTo>
                  <a:pt x="2422703" y="1363370"/>
                  <a:pt x="2422336" y="1373005"/>
                  <a:pt x="2421603" y="1381739"/>
                </a:cubicBezTo>
                <a:cubicBezTo>
                  <a:pt x="2420870" y="1390473"/>
                  <a:pt x="2419669" y="1398708"/>
                  <a:pt x="2418003" y="1406442"/>
                </a:cubicBezTo>
                <a:cubicBezTo>
                  <a:pt x="2416336" y="1414176"/>
                  <a:pt x="2414069" y="1421644"/>
                  <a:pt x="2411202" y="1428845"/>
                </a:cubicBezTo>
                <a:cubicBezTo>
                  <a:pt x="2408335" y="1436046"/>
                  <a:pt x="2404834" y="1443447"/>
                  <a:pt x="2400701" y="1451048"/>
                </a:cubicBezTo>
                <a:lnTo>
                  <a:pt x="2395100" y="1448047"/>
                </a:lnTo>
                <a:cubicBezTo>
                  <a:pt x="2398834" y="1441246"/>
                  <a:pt x="2402067" y="1434612"/>
                  <a:pt x="2404801" y="1428145"/>
                </a:cubicBezTo>
                <a:cubicBezTo>
                  <a:pt x="2407535" y="1421677"/>
                  <a:pt x="2409768" y="1414776"/>
                  <a:pt x="2411502" y="1407442"/>
                </a:cubicBezTo>
                <a:cubicBezTo>
                  <a:pt x="2413235" y="1400108"/>
                  <a:pt x="2414502" y="1392074"/>
                  <a:pt x="2415302" y="1383339"/>
                </a:cubicBezTo>
                <a:cubicBezTo>
                  <a:pt x="2416103" y="1374605"/>
                  <a:pt x="2416502" y="1364504"/>
                  <a:pt x="2416502" y="1353035"/>
                </a:cubicBezTo>
                <a:lnTo>
                  <a:pt x="2416502" y="1290427"/>
                </a:lnTo>
                <a:lnTo>
                  <a:pt x="2492112" y="1290427"/>
                </a:lnTo>
                <a:cubicBezTo>
                  <a:pt x="2491178" y="1286960"/>
                  <a:pt x="2490212" y="1283593"/>
                  <a:pt x="2489211" y="1280326"/>
                </a:cubicBezTo>
                <a:cubicBezTo>
                  <a:pt x="2488211" y="1277059"/>
                  <a:pt x="2487178" y="1273892"/>
                  <a:pt x="2486111" y="1270825"/>
                </a:cubicBezTo>
                <a:close/>
                <a:moveTo>
                  <a:pt x="1127141" y="1269025"/>
                </a:moveTo>
                <a:lnTo>
                  <a:pt x="1132942" y="1272425"/>
                </a:lnTo>
                <a:cubicBezTo>
                  <a:pt x="1131475" y="1274292"/>
                  <a:pt x="1129742" y="1276359"/>
                  <a:pt x="1127741" y="1278626"/>
                </a:cubicBezTo>
                <a:cubicBezTo>
                  <a:pt x="1125741" y="1280893"/>
                  <a:pt x="1123607" y="1283227"/>
                  <a:pt x="1121341" y="1285627"/>
                </a:cubicBezTo>
                <a:cubicBezTo>
                  <a:pt x="1119074" y="1288027"/>
                  <a:pt x="1116773" y="1290427"/>
                  <a:pt x="1114440" y="1292828"/>
                </a:cubicBezTo>
                <a:cubicBezTo>
                  <a:pt x="1112106" y="1295228"/>
                  <a:pt x="1109939" y="1297495"/>
                  <a:pt x="1107939" y="1299629"/>
                </a:cubicBezTo>
                <a:lnTo>
                  <a:pt x="1164746" y="1299629"/>
                </a:lnTo>
                <a:lnTo>
                  <a:pt x="1164746" y="1306029"/>
                </a:lnTo>
                <a:lnTo>
                  <a:pt x="1084936" y="1306029"/>
                </a:lnTo>
                <a:cubicBezTo>
                  <a:pt x="1084003" y="1309363"/>
                  <a:pt x="1083036" y="1312897"/>
                  <a:pt x="1082036" y="1316631"/>
                </a:cubicBezTo>
                <a:cubicBezTo>
                  <a:pt x="1081036" y="1320365"/>
                  <a:pt x="1080002" y="1323632"/>
                  <a:pt x="1078935" y="1326432"/>
                </a:cubicBezTo>
                <a:lnTo>
                  <a:pt x="1077735" y="1330633"/>
                </a:lnTo>
                <a:lnTo>
                  <a:pt x="1155945" y="1330633"/>
                </a:lnTo>
                <a:lnTo>
                  <a:pt x="1155945" y="1336633"/>
                </a:lnTo>
                <a:lnTo>
                  <a:pt x="1075935" y="1336633"/>
                </a:lnTo>
                <a:cubicBezTo>
                  <a:pt x="1073001" y="1345434"/>
                  <a:pt x="1069801" y="1353569"/>
                  <a:pt x="1066334" y="1361036"/>
                </a:cubicBezTo>
                <a:lnTo>
                  <a:pt x="1170547" y="1361036"/>
                </a:lnTo>
                <a:lnTo>
                  <a:pt x="1170547" y="1367237"/>
                </a:lnTo>
                <a:lnTo>
                  <a:pt x="1063133" y="1367237"/>
                </a:lnTo>
                <a:cubicBezTo>
                  <a:pt x="1055799" y="1381239"/>
                  <a:pt x="1046831" y="1393707"/>
                  <a:pt x="1036230" y="1404642"/>
                </a:cubicBezTo>
                <a:cubicBezTo>
                  <a:pt x="1025629" y="1415577"/>
                  <a:pt x="1012994" y="1425845"/>
                  <a:pt x="998325" y="1435446"/>
                </a:cubicBezTo>
                <a:lnTo>
                  <a:pt x="995125" y="1429845"/>
                </a:lnTo>
                <a:cubicBezTo>
                  <a:pt x="1008460" y="1421044"/>
                  <a:pt x="1020095" y="1411543"/>
                  <a:pt x="1030029" y="1401341"/>
                </a:cubicBezTo>
                <a:cubicBezTo>
                  <a:pt x="1039964" y="1391140"/>
                  <a:pt x="1048398" y="1379772"/>
                  <a:pt x="1055332" y="1367237"/>
                </a:cubicBezTo>
                <a:lnTo>
                  <a:pt x="1000125" y="1367237"/>
                </a:lnTo>
                <a:lnTo>
                  <a:pt x="1000125" y="1361036"/>
                </a:lnTo>
                <a:lnTo>
                  <a:pt x="1058733" y="1361036"/>
                </a:lnTo>
                <a:cubicBezTo>
                  <a:pt x="1062600" y="1353169"/>
                  <a:pt x="1065934" y="1345034"/>
                  <a:pt x="1068734" y="1336633"/>
                </a:cubicBezTo>
                <a:lnTo>
                  <a:pt x="1015327" y="1336633"/>
                </a:lnTo>
                <a:lnTo>
                  <a:pt x="1015327" y="1330633"/>
                </a:lnTo>
                <a:lnTo>
                  <a:pt x="1070734" y="1330633"/>
                </a:lnTo>
                <a:cubicBezTo>
                  <a:pt x="1071001" y="1329966"/>
                  <a:pt x="1071168" y="1329366"/>
                  <a:pt x="1071234" y="1328832"/>
                </a:cubicBezTo>
                <a:cubicBezTo>
                  <a:pt x="1071301" y="1328299"/>
                  <a:pt x="1071468" y="1327699"/>
                  <a:pt x="1071734" y="1327032"/>
                </a:cubicBezTo>
                <a:cubicBezTo>
                  <a:pt x="1072801" y="1324232"/>
                  <a:pt x="1073835" y="1320931"/>
                  <a:pt x="1074835" y="1317131"/>
                </a:cubicBezTo>
                <a:cubicBezTo>
                  <a:pt x="1075835" y="1313330"/>
                  <a:pt x="1076802" y="1309630"/>
                  <a:pt x="1077735" y="1306029"/>
                </a:cubicBezTo>
                <a:lnTo>
                  <a:pt x="1006526" y="1306029"/>
                </a:lnTo>
                <a:lnTo>
                  <a:pt x="1006526" y="1299629"/>
                </a:lnTo>
                <a:lnTo>
                  <a:pt x="1098538" y="1299629"/>
                </a:lnTo>
                <a:cubicBezTo>
                  <a:pt x="1100671" y="1297628"/>
                  <a:pt x="1103038" y="1295295"/>
                  <a:pt x="1105639" y="1292628"/>
                </a:cubicBezTo>
                <a:cubicBezTo>
                  <a:pt x="1108239" y="1289961"/>
                  <a:pt x="1110839" y="1287194"/>
                  <a:pt x="1113440" y="1284327"/>
                </a:cubicBezTo>
                <a:cubicBezTo>
                  <a:pt x="1116040" y="1281460"/>
                  <a:pt x="1118540" y="1278693"/>
                  <a:pt x="1120940" y="1276026"/>
                </a:cubicBezTo>
                <a:cubicBezTo>
                  <a:pt x="1123341" y="1273359"/>
                  <a:pt x="1125408" y="1271025"/>
                  <a:pt x="1127141" y="1269025"/>
                </a:cubicBezTo>
                <a:close/>
                <a:moveTo>
                  <a:pt x="1043331" y="1268425"/>
                </a:moveTo>
                <a:cubicBezTo>
                  <a:pt x="1045331" y="1270158"/>
                  <a:pt x="1047431" y="1272125"/>
                  <a:pt x="1049632" y="1274326"/>
                </a:cubicBezTo>
                <a:cubicBezTo>
                  <a:pt x="1051832" y="1276526"/>
                  <a:pt x="1054032" y="1278793"/>
                  <a:pt x="1056232" y="1281126"/>
                </a:cubicBezTo>
                <a:cubicBezTo>
                  <a:pt x="1058433" y="1283460"/>
                  <a:pt x="1060600" y="1285760"/>
                  <a:pt x="1062733" y="1288027"/>
                </a:cubicBezTo>
                <a:cubicBezTo>
                  <a:pt x="1064867" y="1290294"/>
                  <a:pt x="1066800" y="1292361"/>
                  <a:pt x="1068534" y="1294228"/>
                </a:cubicBezTo>
                <a:lnTo>
                  <a:pt x="1063333" y="1298629"/>
                </a:lnTo>
                <a:cubicBezTo>
                  <a:pt x="1060133" y="1294761"/>
                  <a:pt x="1056232" y="1290427"/>
                  <a:pt x="1051632" y="1285627"/>
                </a:cubicBezTo>
                <a:cubicBezTo>
                  <a:pt x="1047031" y="1280826"/>
                  <a:pt x="1042597" y="1276492"/>
                  <a:pt x="1038330" y="1272625"/>
                </a:cubicBezTo>
                <a:close/>
                <a:moveTo>
                  <a:pt x="1263006" y="1098118"/>
                </a:moveTo>
                <a:cubicBezTo>
                  <a:pt x="1258339" y="1098118"/>
                  <a:pt x="1254405" y="1099485"/>
                  <a:pt x="1251204" y="1102218"/>
                </a:cubicBezTo>
                <a:cubicBezTo>
                  <a:pt x="1248004" y="1104952"/>
                  <a:pt x="1246404" y="1108986"/>
                  <a:pt x="1246404" y="1114320"/>
                </a:cubicBezTo>
                <a:cubicBezTo>
                  <a:pt x="1246404" y="1119654"/>
                  <a:pt x="1248004" y="1123688"/>
                  <a:pt x="1251204" y="1126421"/>
                </a:cubicBezTo>
                <a:cubicBezTo>
                  <a:pt x="1254405" y="1129155"/>
                  <a:pt x="1258339" y="1130522"/>
                  <a:pt x="1263006" y="1130522"/>
                </a:cubicBezTo>
                <a:cubicBezTo>
                  <a:pt x="1267673" y="1130522"/>
                  <a:pt x="1271607" y="1129155"/>
                  <a:pt x="1274807" y="1126421"/>
                </a:cubicBezTo>
                <a:cubicBezTo>
                  <a:pt x="1278008" y="1123688"/>
                  <a:pt x="1279608" y="1119654"/>
                  <a:pt x="1279608" y="1114320"/>
                </a:cubicBezTo>
                <a:cubicBezTo>
                  <a:pt x="1279608" y="1108986"/>
                  <a:pt x="1278008" y="1104952"/>
                  <a:pt x="1274807" y="1102218"/>
                </a:cubicBezTo>
                <a:cubicBezTo>
                  <a:pt x="1271607" y="1099485"/>
                  <a:pt x="1267673" y="1098118"/>
                  <a:pt x="1263006" y="1098118"/>
                </a:cubicBezTo>
                <a:close/>
                <a:moveTo>
                  <a:pt x="904237" y="1097118"/>
                </a:moveTo>
                <a:lnTo>
                  <a:pt x="910438" y="1097518"/>
                </a:lnTo>
                <a:lnTo>
                  <a:pt x="910438" y="1114520"/>
                </a:lnTo>
                <a:cubicBezTo>
                  <a:pt x="910438" y="1119187"/>
                  <a:pt x="911238" y="1122321"/>
                  <a:pt x="912838" y="1123921"/>
                </a:cubicBezTo>
                <a:cubicBezTo>
                  <a:pt x="914439" y="1125521"/>
                  <a:pt x="917772" y="1126455"/>
                  <a:pt x="922840" y="1126721"/>
                </a:cubicBezTo>
                <a:cubicBezTo>
                  <a:pt x="934574" y="1127255"/>
                  <a:pt x="946309" y="1127255"/>
                  <a:pt x="958044" y="1126721"/>
                </a:cubicBezTo>
                <a:cubicBezTo>
                  <a:pt x="961111" y="1126588"/>
                  <a:pt x="963578" y="1126321"/>
                  <a:pt x="965445" y="1125921"/>
                </a:cubicBezTo>
                <a:cubicBezTo>
                  <a:pt x="967312" y="1125521"/>
                  <a:pt x="968745" y="1124888"/>
                  <a:pt x="969745" y="1124021"/>
                </a:cubicBezTo>
                <a:cubicBezTo>
                  <a:pt x="970746" y="1123154"/>
                  <a:pt x="971512" y="1121987"/>
                  <a:pt x="972046" y="1120521"/>
                </a:cubicBezTo>
                <a:cubicBezTo>
                  <a:pt x="972579" y="1119054"/>
                  <a:pt x="973113" y="1117120"/>
                  <a:pt x="973646" y="1114720"/>
                </a:cubicBezTo>
                <a:cubicBezTo>
                  <a:pt x="974046" y="1112853"/>
                  <a:pt x="974346" y="1110386"/>
                  <a:pt x="974546" y="1107319"/>
                </a:cubicBezTo>
                <a:cubicBezTo>
                  <a:pt x="974746" y="1104252"/>
                  <a:pt x="974979" y="1101585"/>
                  <a:pt x="975246" y="1099318"/>
                </a:cubicBezTo>
                <a:lnTo>
                  <a:pt x="981247" y="1101318"/>
                </a:lnTo>
                <a:cubicBezTo>
                  <a:pt x="980980" y="1103985"/>
                  <a:pt x="980680" y="1106652"/>
                  <a:pt x="980347" y="1109319"/>
                </a:cubicBezTo>
                <a:cubicBezTo>
                  <a:pt x="980013" y="1111986"/>
                  <a:pt x="979647" y="1114387"/>
                  <a:pt x="979247" y="1116520"/>
                </a:cubicBezTo>
                <a:cubicBezTo>
                  <a:pt x="978713" y="1119587"/>
                  <a:pt x="978046" y="1122087"/>
                  <a:pt x="977246" y="1124021"/>
                </a:cubicBezTo>
                <a:cubicBezTo>
                  <a:pt x="976446" y="1125955"/>
                  <a:pt x="975346" y="1127488"/>
                  <a:pt x="973946" y="1128622"/>
                </a:cubicBezTo>
                <a:cubicBezTo>
                  <a:pt x="972546" y="1129755"/>
                  <a:pt x="970646" y="1130622"/>
                  <a:pt x="968245" y="1131222"/>
                </a:cubicBezTo>
                <a:cubicBezTo>
                  <a:pt x="965845" y="1131822"/>
                  <a:pt x="962778" y="1132189"/>
                  <a:pt x="959044" y="1132322"/>
                </a:cubicBezTo>
                <a:cubicBezTo>
                  <a:pt x="946509" y="1132989"/>
                  <a:pt x="934041" y="1132989"/>
                  <a:pt x="921639" y="1132322"/>
                </a:cubicBezTo>
                <a:cubicBezTo>
                  <a:pt x="915105" y="1132055"/>
                  <a:pt x="910571" y="1130789"/>
                  <a:pt x="908038" y="1128522"/>
                </a:cubicBezTo>
                <a:cubicBezTo>
                  <a:pt x="905504" y="1126255"/>
                  <a:pt x="904237" y="1122121"/>
                  <a:pt x="904237" y="1116120"/>
                </a:cubicBezTo>
                <a:close/>
                <a:moveTo>
                  <a:pt x="240831" y="1096318"/>
                </a:moveTo>
                <a:lnTo>
                  <a:pt x="249832" y="1096318"/>
                </a:lnTo>
                <a:cubicBezTo>
                  <a:pt x="249832" y="1100718"/>
                  <a:pt x="249198" y="1105152"/>
                  <a:pt x="247931" y="1109619"/>
                </a:cubicBezTo>
                <a:cubicBezTo>
                  <a:pt x="246665" y="1114086"/>
                  <a:pt x="245064" y="1118387"/>
                  <a:pt x="243131" y="1122521"/>
                </a:cubicBezTo>
                <a:cubicBezTo>
                  <a:pt x="241197" y="1126655"/>
                  <a:pt x="239030" y="1130622"/>
                  <a:pt x="236630" y="1134422"/>
                </a:cubicBezTo>
                <a:cubicBezTo>
                  <a:pt x="234230" y="1138223"/>
                  <a:pt x="231896" y="1141590"/>
                  <a:pt x="229629" y="1144524"/>
                </a:cubicBezTo>
                <a:lnTo>
                  <a:pt x="221828" y="1144524"/>
                </a:lnTo>
                <a:cubicBezTo>
                  <a:pt x="227696" y="1135989"/>
                  <a:pt x="232330" y="1127621"/>
                  <a:pt x="235730" y="1119420"/>
                </a:cubicBezTo>
                <a:cubicBezTo>
                  <a:pt x="239131" y="1111219"/>
                  <a:pt x="240831" y="1103518"/>
                  <a:pt x="240831" y="1096318"/>
                </a:cubicBezTo>
                <a:close/>
                <a:moveTo>
                  <a:pt x="475860" y="1093317"/>
                </a:moveTo>
                <a:lnTo>
                  <a:pt x="475860" y="1116920"/>
                </a:lnTo>
                <a:lnTo>
                  <a:pt x="518665" y="1116920"/>
                </a:lnTo>
                <a:lnTo>
                  <a:pt x="518665" y="1093317"/>
                </a:lnTo>
                <a:close/>
                <a:moveTo>
                  <a:pt x="1263006" y="1091917"/>
                </a:moveTo>
                <a:cubicBezTo>
                  <a:pt x="1269407" y="1091917"/>
                  <a:pt x="1274941" y="1093784"/>
                  <a:pt x="1279608" y="1097518"/>
                </a:cubicBezTo>
                <a:cubicBezTo>
                  <a:pt x="1284275" y="1101252"/>
                  <a:pt x="1286609" y="1106852"/>
                  <a:pt x="1286609" y="1114320"/>
                </a:cubicBezTo>
                <a:cubicBezTo>
                  <a:pt x="1286609" y="1118054"/>
                  <a:pt x="1285975" y="1121321"/>
                  <a:pt x="1284709" y="1124121"/>
                </a:cubicBezTo>
                <a:cubicBezTo>
                  <a:pt x="1283442" y="1126921"/>
                  <a:pt x="1281708" y="1129255"/>
                  <a:pt x="1279508" y="1131122"/>
                </a:cubicBezTo>
                <a:cubicBezTo>
                  <a:pt x="1277308" y="1132989"/>
                  <a:pt x="1274807" y="1134389"/>
                  <a:pt x="1272007" y="1135322"/>
                </a:cubicBezTo>
                <a:cubicBezTo>
                  <a:pt x="1269207" y="1136256"/>
                  <a:pt x="1266206" y="1136723"/>
                  <a:pt x="1263006" y="1136723"/>
                </a:cubicBezTo>
                <a:cubicBezTo>
                  <a:pt x="1256605" y="1136723"/>
                  <a:pt x="1251071" y="1134856"/>
                  <a:pt x="1246404" y="1131122"/>
                </a:cubicBezTo>
                <a:cubicBezTo>
                  <a:pt x="1241737" y="1127388"/>
                  <a:pt x="1239403" y="1121787"/>
                  <a:pt x="1239403" y="1114320"/>
                </a:cubicBezTo>
                <a:cubicBezTo>
                  <a:pt x="1239403" y="1106852"/>
                  <a:pt x="1241737" y="1101252"/>
                  <a:pt x="1246404" y="1097518"/>
                </a:cubicBezTo>
                <a:cubicBezTo>
                  <a:pt x="1251071" y="1093784"/>
                  <a:pt x="1256605" y="1091917"/>
                  <a:pt x="1263006" y="1091917"/>
                </a:cubicBezTo>
                <a:close/>
                <a:moveTo>
                  <a:pt x="3753136" y="1090717"/>
                </a:moveTo>
                <a:lnTo>
                  <a:pt x="3753136" y="1120121"/>
                </a:lnTo>
                <a:lnTo>
                  <a:pt x="3816944" y="1120121"/>
                </a:lnTo>
                <a:lnTo>
                  <a:pt x="3816944" y="1090717"/>
                </a:lnTo>
                <a:close/>
                <a:moveTo>
                  <a:pt x="3746736" y="1084716"/>
                </a:moveTo>
                <a:lnTo>
                  <a:pt x="3823145" y="1084716"/>
                </a:lnTo>
                <a:lnTo>
                  <a:pt x="3823145" y="1136523"/>
                </a:lnTo>
                <a:lnTo>
                  <a:pt x="3816944" y="1136523"/>
                </a:lnTo>
                <a:lnTo>
                  <a:pt x="3816944" y="1126321"/>
                </a:lnTo>
                <a:lnTo>
                  <a:pt x="3753136" y="1126321"/>
                </a:lnTo>
                <a:lnTo>
                  <a:pt x="3753136" y="1136523"/>
                </a:lnTo>
                <a:lnTo>
                  <a:pt x="3746736" y="1136523"/>
                </a:lnTo>
                <a:close/>
                <a:moveTo>
                  <a:pt x="1486834" y="1081716"/>
                </a:moveTo>
                <a:cubicBezTo>
                  <a:pt x="1488834" y="1083716"/>
                  <a:pt x="1491435" y="1086516"/>
                  <a:pt x="1494635" y="1090117"/>
                </a:cubicBezTo>
                <a:cubicBezTo>
                  <a:pt x="1497835" y="1093717"/>
                  <a:pt x="1501102" y="1097451"/>
                  <a:pt x="1504436" y="1101318"/>
                </a:cubicBezTo>
                <a:cubicBezTo>
                  <a:pt x="1507770" y="1105185"/>
                  <a:pt x="1510937" y="1108886"/>
                  <a:pt x="1513937" y="1112420"/>
                </a:cubicBezTo>
                <a:cubicBezTo>
                  <a:pt x="1516938" y="1115953"/>
                  <a:pt x="1519305" y="1118787"/>
                  <a:pt x="1521038" y="1120921"/>
                </a:cubicBezTo>
                <a:lnTo>
                  <a:pt x="1516038" y="1125721"/>
                </a:lnTo>
                <a:cubicBezTo>
                  <a:pt x="1514437" y="1123588"/>
                  <a:pt x="1512137" y="1120721"/>
                  <a:pt x="1509137" y="1117120"/>
                </a:cubicBezTo>
                <a:cubicBezTo>
                  <a:pt x="1506136" y="1113520"/>
                  <a:pt x="1502936" y="1109786"/>
                  <a:pt x="1499536" y="1105919"/>
                </a:cubicBezTo>
                <a:cubicBezTo>
                  <a:pt x="1496135" y="1102052"/>
                  <a:pt x="1492835" y="1098318"/>
                  <a:pt x="1489634" y="1094717"/>
                </a:cubicBezTo>
                <a:cubicBezTo>
                  <a:pt x="1486434" y="1091117"/>
                  <a:pt x="1483834" y="1088317"/>
                  <a:pt x="1481833" y="1086316"/>
                </a:cubicBezTo>
                <a:close/>
                <a:moveTo>
                  <a:pt x="4357936" y="1078915"/>
                </a:moveTo>
                <a:lnTo>
                  <a:pt x="4357936" y="1098118"/>
                </a:lnTo>
                <a:lnTo>
                  <a:pt x="4426944" y="1098118"/>
                </a:lnTo>
                <a:lnTo>
                  <a:pt x="4426944" y="1078915"/>
                </a:lnTo>
                <a:close/>
                <a:moveTo>
                  <a:pt x="909638" y="1072915"/>
                </a:moveTo>
                <a:cubicBezTo>
                  <a:pt x="909505" y="1075582"/>
                  <a:pt x="909271" y="1078149"/>
                  <a:pt x="908938" y="1080616"/>
                </a:cubicBezTo>
                <a:cubicBezTo>
                  <a:pt x="908604" y="1083083"/>
                  <a:pt x="908038" y="1085450"/>
                  <a:pt x="907238" y="1087716"/>
                </a:cubicBezTo>
                <a:lnTo>
                  <a:pt x="954244" y="1087716"/>
                </a:lnTo>
                <a:lnTo>
                  <a:pt x="954244" y="1072915"/>
                </a:lnTo>
                <a:close/>
                <a:moveTo>
                  <a:pt x="859232" y="1072915"/>
                </a:moveTo>
                <a:lnTo>
                  <a:pt x="859232" y="1087716"/>
                </a:lnTo>
                <a:lnTo>
                  <a:pt x="900637" y="1087716"/>
                </a:lnTo>
                <a:cubicBezTo>
                  <a:pt x="901704" y="1085450"/>
                  <a:pt x="902437" y="1083083"/>
                  <a:pt x="902837" y="1080616"/>
                </a:cubicBezTo>
                <a:cubicBezTo>
                  <a:pt x="903237" y="1078149"/>
                  <a:pt x="903504" y="1075582"/>
                  <a:pt x="903637" y="1072915"/>
                </a:cubicBezTo>
                <a:close/>
                <a:moveTo>
                  <a:pt x="2315585" y="1071514"/>
                </a:moveTo>
                <a:cubicBezTo>
                  <a:pt x="2317585" y="1073648"/>
                  <a:pt x="2319952" y="1076215"/>
                  <a:pt x="2322686" y="1079215"/>
                </a:cubicBezTo>
                <a:cubicBezTo>
                  <a:pt x="2325420" y="1082216"/>
                  <a:pt x="2328187" y="1085283"/>
                  <a:pt x="2330987" y="1088417"/>
                </a:cubicBezTo>
                <a:cubicBezTo>
                  <a:pt x="2333787" y="1091550"/>
                  <a:pt x="2336454" y="1094517"/>
                  <a:pt x="2338988" y="1097318"/>
                </a:cubicBezTo>
                <a:cubicBezTo>
                  <a:pt x="2341522" y="1100118"/>
                  <a:pt x="2343589" y="1102452"/>
                  <a:pt x="2345189" y="1104319"/>
                </a:cubicBezTo>
                <a:lnTo>
                  <a:pt x="2340388" y="1109119"/>
                </a:lnTo>
                <a:cubicBezTo>
                  <a:pt x="2338788" y="1107119"/>
                  <a:pt x="2336721" y="1104652"/>
                  <a:pt x="2334187" y="1101718"/>
                </a:cubicBezTo>
                <a:cubicBezTo>
                  <a:pt x="2331654" y="1098785"/>
                  <a:pt x="2329020" y="1095784"/>
                  <a:pt x="2326286" y="1092717"/>
                </a:cubicBezTo>
                <a:cubicBezTo>
                  <a:pt x="2323553" y="1089650"/>
                  <a:pt x="2320819" y="1086650"/>
                  <a:pt x="2318086" y="1083716"/>
                </a:cubicBezTo>
                <a:cubicBezTo>
                  <a:pt x="2315352" y="1080782"/>
                  <a:pt x="2312985" y="1078382"/>
                  <a:pt x="2310985" y="1076515"/>
                </a:cubicBezTo>
                <a:close/>
                <a:moveTo>
                  <a:pt x="3542986" y="1068714"/>
                </a:moveTo>
                <a:lnTo>
                  <a:pt x="3548987" y="1071514"/>
                </a:lnTo>
                <a:cubicBezTo>
                  <a:pt x="3546853" y="1076182"/>
                  <a:pt x="3544453" y="1080982"/>
                  <a:pt x="3541786" y="1085916"/>
                </a:cubicBezTo>
                <a:cubicBezTo>
                  <a:pt x="3539119" y="1090850"/>
                  <a:pt x="3536252" y="1095718"/>
                  <a:pt x="3533185" y="1100518"/>
                </a:cubicBezTo>
                <a:cubicBezTo>
                  <a:pt x="3530118" y="1105319"/>
                  <a:pt x="3526918" y="1109886"/>
                  <a:pt x="3523584" y="1114220"/>
                </a:cubicBezTo>
                <a:cubicBezTo>
                  <a:pt x="3520250" y="1118554"/>
                  <a:pt x="3516983" y="1122521"/>
                  <a:pt x="3513782" y="1126121"/>
                </a:cubicBezTo>
                <a:lnTo>
                  <a:pt x="3508582" y="1121921"/>
                </a:lnTo>
                <a:cubicBezTo>
                  <a:pt x="3511782" y="1118454"/>
                  <a:pt x="3515016" y="1114586"/>
                  <a:pt x="3518283" y="1110319"/>
                </a:cubicBezTo>
                <a:cubicBezTo>
                  <a:pt x="3521550" y="1106052"/>
                  <a:pt x="3524684" y="1101585"/>
                  <a:pt x="3527684" y="1096918"/>
                </a:cubicBezTo>
                <a:cubicBezTo>
                  <a:pt x="3530685" y="1092250"/>
                  <a:pt x="3533485" y="1087516"/>
                  <a:pt x="3536086" y="1082716"/>
                </a:cubicBezTo>
                <a:cubicBezTo>
                  <a:pt x="3538685" y="1077915"/>
                  <a:pt x="3540986" y="1073248"/>
                  <a:pt x="3542986" y="1068714"/>
                </a:cubicBezTo>
                <a:close/>
                <a:moveTo>
                  <a:pt x="615801" y="1068314"/>
                </a:moveTo>
                <a:lnTo>
                  <a:pt x="693011" y="1068314"/>
                </a:lnTo>
                <a:lnTo>
                  <a:pt x="693011" y="1074715"/>
                </a:lnTo>
                <a:lnTo>
                  <a:pt x="658407" y="1074715"/>
                </a:lnTo>
                <a:lnTo>
                  <a:pt x="658407" y="1110319"/>
                </a:lnTo>
                <a:cubicBezTo>
                  <a:pt x="665607" y="1109519"/>
                  <a:pt x="672508" y="1108719"/>
                  <a:pt x="679109" y="1107919"/>
                </a:cubicBezTo>
                <a:cubicBezTo>
                  <a:pt x="685710" y="1107119"/>
                  <a:pt x="691544" y="1106385"/>
                  <a:pt x="696611" y="1105719"/>
                </a:cubicBezTo>
                <a:lnTo>
                  <a:pt x="696811" y="1108919"/>
                </a:lnTo>
                <a:lnTo>
                  <a:pt x="697011" y="1112320"/>
                </a:lnTo>
                <a:cubicBezTo>
                  <a:pt x="691277" y="1112986"/>
                  <a:pt x="684476" y="1113753"/>
                  <a:pt x="676609" y="1114620"/>
                </a:cubicBezTo>
                <a:cubicBezTo>
                  <a:pt x="668741" y="1115487"/>
                  <a:pt x="660707" y="1116387"/>
                  <a:pt x="652506" y="1117320"/>
                </a:cubicBezTo>
                <a:cubicBezTo>
                  <a:pt x="644305" y="1118254"/>
                  <a:pt x="636337" y="1119154"/>
                  <a:pt x="628603" y="1120021"/>
                </a:cubicBezTo>
                <a:cubicBezTo>
                  <a:pt x="620869" y="1120887"/>
                  <a:pt x="614268" y="1121721"/>
                  <a:pt x="608800" y="1122521"/>
                </a:cubicBezTo>
                <a:lnTo>
                  <a:pt x="608200" y="1116120"/>
                </a:lnTo>
                <a:cubicBezTo>
                  <a:pt x="613802" y="1115453"/>
                  <a:pt x="620402" y="1114687"/>
                  <a:pt x="628003" y="1113820"/>
                </a:cubicBezTo>
                <a:cubicBezTo>
                  <a:pt x="635605" y="1112953"/>
                  <a:pt x="643538" y="1112053"/>
                  <a:pt x="651806" y="1111119"/>
                </a:cubicBezTo>
                <a:lnTo>
                  <a:pt x="651806" y="1074715"/>
                </a:lnTo>
                <a:lnTo>
                  <a:pt x="615801" y="1074715"/>
                </a:lnTo>
                <a:close/>
                <a:moveTo>
                  <a:pt x="3604194" y="1067914"/>
                </a:moveTo>
                <a:cubicBezTo>
                  <a:pt x="3606327" y="1070714"/>
                  <a:pt x="3608894" y="1074315"/>
                  <a:pt x="3611895" y="1078715"/>
                </a:cubicBezTo>
                <a:cubicBezTo>
                  <a:pt x="3614895" y="1083116"/>
                  <a:pt x="3617995" y="1087750"/>
                  <a:pt x="3621196" y="1092617"/>
                </a:cubicBezTo>
                <a:cubicBezTo>
                  <a:pt x="3624396" y="1097484"/>
                  <a:pt x="3627463" y="1102318"/>
                  <a:pt x="3630397" y="1107119"/>
                </a:cubicBezTo>
                <a:cubicBezTo>
                  <a:pt x="3633330" y="1111919"/>
                  <a:pt x="3635931" y="1116120"/>
                  <a:pt x="3638198" y="1119720"/>
                </a:cubicBezTo>
                <a:lnTo>
                  <a:pt x="3632797" y="1123521"/>
                </a:lnTo>
                <a:cubicBezTo>
                  <a:pt x="3630530" y="1119921"/>
                  <a:pt x="3627930" y="1115720"/>
                  <a:pt x="3624996" y="1110919"/>
                </a:cubicBezTo>
                <a:cubicBezTo>
                  <a:pt x="3622062" y="1106119"/>
                  <a:pt x="3619029" y="1101285"/>
                  <a:pt x="3615895" y="1096418"/>
                </a:cubicBezTo>
                <a:cubicBezTo>
                  <a:pt x="3612762" y="1091550"/>
                  <a:pt x="3609694" y="1086916"/>
                  <a:pt x="3606694" y="1082516"/>
                </a:cubicBezTo>
                <a:cubicBezTo>
                  <a:pt x="3603694" y="1078115"/>
                  <a:pt x="3601126" y="1074515"/>
                  <a:pt x="3598993" y="1071714"/>
                </a:cubicBezTo>
                <a:close/>
                <a:moveTo>
                  <a:pt x="475860" y="1064714"/>
                </a:moveTo>
                <a:lnTo>
                  <a:pt x="475860" y="1087516"/>
                </a:lnTo>
                <a:lnTo>
                  <a:pt x="518665" y="1087516"/>
                </a:lnTo>
                <a:lnTo>
                  <a:pt x="518665" y="1064714"/>
                </a:lnTo>
                <a:close/>
                <a:moveTo>
                  <a:pt x="4704903" y="1059913"/>
                </a:moveTo>
                <a:lnTo>
                  <a:pt x="4704903" y="1121721"/>
                </a:lnTo>
                <a:lnTo>
                  <a:pt x="4753709" y="1121721"/>
                </a:lnTo>
                <a:lnTo>
                  <a:pt x="4753709" y="1059913"/>
                </a:lnTo>
                <a:close/>
                <a:moveTo>
                  <a:pt x="2594020" y="1054712"/>
                </a:moveTo>
                <a:lnTo>
                  <a:pt x="2598420" y="1059513"/>
                </a:lnTo>
                <a:cubicBezTo>
                  <a:pt x="2596153" y="1062047"/>
                  <a:pt x="2593486" y="1064814"/>
                  <a:pt x="2590419" y="1067814"/>
                </a:cubicBezTo>
                <a:cubicBezTo>
                  <a:pt x="2587352" y="1070814"/>
                  <a:pt x="2584152" y="1073815"/>
                  <a:pt x="2580818" y="1076815"/>
                </a:cubicBezTo>
                <a:cubicBezTo>
                  <a:pt x="2577485" y="1079815"/>
                  <a:pt x="2574084" y="1082749"/>
                  <a:pt x="2570617" y="1085616"/>
                </a:cubicBezTo>
                <a:cubicBezTo>
                  <a:pt x="2567150" y="1088483"/>
                  <a:pt x="2563950" y="1090984"/>
                  <a:pt x="2561016" y="1093117"/>
                </a:cubicBezTo>
                <a:lnTo>
                  <a:pt x="2556815" y="1088117"/>
                </a:lnTo>
                <a:cubicBezTo>
                  <a:pt x="2559749" y="1085983"/>
                  <a:pt x="2562949" y="1083483"/>
                  <a:pt x="2566416" y="1080616"/>
                </a:cubicBezTo>
                <a:cubicBezTo>
                  <a:pt x="2569884" y="1077749"/>
                  <a:pt x="2573284" y="1074815"/>
                  <a:pt x="2576618" y="1071815"/>
                </a:cubicBezTo>
                <a:cubicBezTo>
                  <a:pt x="2579952" y="1068814"/>
                  <a:pt x="2583118" y="1065814"/>
                  <a:pt x="2586119" y="1062813"/>
                </a:cubicBezTo>
                <a:cubicBezTo>
                  <a:pt x="2589119" y="1059813"/>
                  <a:pt x="2591753" y="1057113"/>
                  <a:pt x="2594020" y="1054712"/>
                </a:cubicBezTo>
                <a:close/>
                <a:moveTo>
                  <a:pt x="2460203" y="1054712"/>
                </a:moveTo>
                <a:cubicBezTo>
                  <a:pt x="2462870" y="1056713"/>
                  <a:pt x="2465837" y="1059113"/>
                  <a:pt x="2469104" y="1061913"/>
                </a:cubicBezTo>
                <a:cubicBezTo>
                  <a:pt x="2472371" y="1064714"/>
                  <a:pt x="2475672" y="1067614"/>
                  <a:pt x="2479006" y="1070614"/>
                </a:cubicBezTo>
                <a:cubicBezTo>
                  <a:pt x="2482339" y="1073615"/>
                  <a:pt x="2485573" y="1076648"/>
                  <a:pt x="2488707" y="1079716"/>
                </a:cubicBezTo>
                <a:cubicBezTo>
                  <a:pt x="2491841" y="1082783"/>
                  <a:pt x="2494607" y="1085583"/>
                  <a:pt x="2497008" y="1088117"/>
                </a:cubicBezTo>
                <a:lnTo>
                  <a:pt x="2492407" y="1093117"/>
                </a:lnTo>
                <a:cubicBezTo>
                  <a:pt x="2489740" y="1090317"/>
                  <a:pt x="2486840" y="1087383"/>
                  <a:pt x="2483706" y="1084316"/>
                </a:cubicBezTo>
                <a:cubicBezTo>
                  <a:pt x="2480572" y="1081249"/>
                  <a:pt x="2477339" y="1078215"/>
                  <a:pt x="2474005" y="1075215"/>
                </a:cubicBezTo>
                <a:cubicBezTo>
                  <a:pt x="2470671" y="1072215"/>
                  <a:pt x="2467437" y="1069381"/>
                  <a:pt x="2464304" y="1066714"/>
                </a:cubicBezTo>
                <a:cubicBezTo>
                  <a:pt x="2461170" y="1064047"/>
                  <a:pt x="2458336" y="1061713"/>
                  <a:pt x="2455803" y="1059713"/>
                </a:cubicBezTo>
                <a:close/>
                <a:moveTo>
                  <a:pt x="1860405" y="1054712"/>
                </a:moveTo>
                <a:lnTo>
                  <a:pt x="1968218" y="1054712"/>
                </a:lnTo>
                <a:lnTo>
                  <a:pt x="1968218" y="1061113"/>
                </a:lnTo>
                <a:cubicBezTo>
                  <a:pt x="1961684" y="1070714"/>
                  <a:pt x="1954616" y="1079082"/>
                  <a:pt x="1947015" y="1086216"/>
                </a:cubicBezTo>
                <a:cubicBezTo>
                  <a:pt x="1939414" y="1093351"/>
                  <a:pt x="1930680" y="1099785"/>
                  <a:pt x="1920812" y="1105519"/>
                </a:cubicBezTo>
                <a:cubicBezTo>
                  <a:pt x="1931613" y="1110586"/>
                  <a:pt x="1944048" y="1114853"/>
                  <a:pt x="1958117" y="1118320"/>
                </a:cubicBezTo>
                <a:cubicBezTo>
                  <a:pt x="1972185" y="1121787"/>
                  <a:pt x="1988420" y="1125054"/>
                  <a:pt x="2006823" y="1128122"/>
                </a:cubicBezTo>
                <a:lnTo>
                  <a:pt x="2004822" y="1134722"/>
                </a:lnTo>
                <a:cubicBezTo>
                  <a:pt x="1985087" y="1131255"/>
                  <a:pt x="1967785" y="1127588"/>
                  <a:pt x="1952916" y="1123721"/>
                </a:cubicBezTo>
                <a:cubicBezTo>
                  <a:pt x="1938047" y="1119854"/>
                  <a:pt x="1924946" y="1114987"/>
                  <a:pt x="1913611" y="1109119"/>
                </a:cubicBezTo>
                <a:cubicBezTo>
                  <a:pt x="1902943" y="1114586"/>
                  <a:pt x="1890808" y="1119454"/>
                  <a:pt x="1877207" y="1123721"/>
                </a:cubicBezTo>
                <a:cubicBezTo>
                  <a:pt x="1863605" y="1127988"/>
                  <a:pt x="1847870" y="1132122"/>
                  <a:pt x="1830001" y="1136123"/>
                </a:cubicBezTo>
                <a:lnTo>
                  <a:pt x="1828201" y="1129522"/>
                </a:lnTo>
                <a:cubicBezTo>
                  <a:pt x="1844869" y="1125921"/>
                  <a:pt x="1859604" y="1122187"/>
                  <a:pt x="1872406" y="1118320"/>
                </a:cubicBezTo>
                <a:cubicBezTo>
                  <a:pt x="1885208" y="1114453"/>
                  <a:pt x="1896609" y="1110119"/>
                  <a:pt x="1906610" y="1105319"/>
                </a:cubicBezTo>
                <a:cubicBezTo>
                  <a:pt x="1899009" y="1100785"/>
                  <a:pt x="1892308" y="1095584"/>
                  <a:pt x="1886508" y="1089717"/>
                </a:cubicBezTo>
                <a:cubicBezTo>
                  <a:pt x="1880707" y="1083849"/>
                  <a:pt x="1875473" y="1076915"/>
                  <a:pt x="1870806" y="1068914"/>
                </a:cubicBezTo>
                <a:lnTo>
                  <a:pt x="1876206" y="1064914"/>
                </a:lnTo>
                <a:cubicBezTo>
                  <a:pt x="1880740" y="1072915"/>
                  <a:pt x="1886041" y="1079915"/>
                  <a:pt x="1892108" y="1085916"/>
                </a:cubicBezTo>
                <a:cubicBezTo>
                  <a:pt x="1898176" y="1091917"/>
                  <a:pt x="1905277" y="1097184"/>
                  <a:pt x="1913411" y="1101718"/>
                </a:cubicBezTo>
                <a:cubicBezTo>
                  <a:pt x="1923012" y="1096518"/>
                  <a:pt x="1931480" y="1090617"/>
                  <a:pt x="1938814" y="1084016"/>
                </a:cubicBezTo>
                <a:cubicBezTo>
                  <a:pt x="1946148" y="1077415"/>
                  <a:pt x="1952883" y="1069781"/>
                  <a:pt x="1959017" y="1061113"/>
                </a:cubicBezTo>
                <a:lnTo>
                  <a:pt x="1860405" y="1061113"/>
                </a:lnTo>
                <a:close/>
                <a:moveTo>
                  <a:pt x="4357936" y="1054512"/>
                </a:moveTo>
                <a:lnTo>
                  <a:pt x="4357936" y="1073515"/>
                </a:lnTo>
                <a:lnTo>
                  <a:pt x="4426944" y="1073515"/>
                </a:lnTo>
                <a:lnTo>
                  <a:pt x="4426944" y="1054512"/>
                </a:lnTo>
                <a:close/>
                <a:moveTo>
                  <a:pt x="909638" y="1053512"/>
                </a:moveTo>
                <a:lnTo>
                  <a:pt x="909638" y="1067914"/>
                </a:lnTo>
                <a:lnTo>
                  <a:pt x="954244" y="1067914"/>
                </a:lnTo>
                <a:lnTo>
                  <a:pt x="954244" y="1053512"/>
                </a:lnTo>
                <a:close/>
                <a:moveTo>
                  <a:pt x="859232" y="1053512"/>
                </a:moveTo>
                <a:lnTo>
                  <a:pt x="859232" y="1067914"/>
                </a:lnTo>
                <a:lnTo>
                  <a:pt x="903637" y="1067914"/>
                </a:lnTo>
                <a:lnTo>
                  <a:pt x="903637" y="1053512"/>
                </a:lnTo>
                <a:close/>
                <a:moveTo>
                  <a:pt x="2056229" y="1051912"/>
                </a:moveTo>
                <a:lnTo>
                  <a:pt x="2056229" y="1106119"/>
                </a:lnTo>
                <a:lnTo>
                  <a:pt x="2093834" y="1106119"/>
                </a:lnTo>
                <a:lnTo>
                  <a:pt x="2093834" y="1051912"/>
                </a:lnTo>
                <a:close/>
                <a:moveTo>
                  <a:pt x="4351534" y="1049112"/>
                </a:moveTo>
                <a:lnTo>
                  <a:pt x="4433744" y="1049112"/>
                </a:lnTo>
                <a:lnTo>
                  <a:pt x="4433744" y="1114920"/>
                </a:lnTo>
                <a:cubicBezTo>
                  <a:pt x="4433744" y="1118120"/>
                  <a:pt x="4433412" y="1120721"/>
                  <a:pt x="4432744" y="1122721"/>
                </a:cubicBezTo>
                <a:cubicBezTo>
                  <a:pt x="4432078" y="1124721"/>
                  <a:pt x="4430978" y="1126321"/>
                  <a:pt x="4429444" y="1127521"/>
                </a:cubicBezTo>
                <a:cubicBezTo>
                  <a:pt x="4427911" y="1128722"/>
                  <a:pt x="4425877" y="1129588"/>
                  <a:pt x="4423344" y="1130122"/>
                </a:cubicBezTo>
                <a:cubicBezTo>
                  <a:pt x="4420810" y="1130655"/>
                  <a:pt x="4417676" y="1131122"/>
                  <a:pt x="4413942" y="1131522"/>
                </a:cubicBezTo>
                <a:lnTo>
                  <a:pt x="4401341" y="1132722"/>
                </a:lnTo>
                <a:lnTo>
                  <a:pt x="4399540" y="1126721"/>
                </a:lnTo>
                <a:lnTo>
                  <a:pt x="4411942" y="1125721"/>
                </a:lnTo>
                <a:cubicBezTo>
                  <a:pt x="4415009" y="1125455"/>
                  <a:pt x="4417510" y="1125155"/>
                  <a:pt x="4419443" y="1124821"/>
                </a:cubicBezTo>
                <a:cubicBezTo>
                  <a:pt x="4421376" y="1124488"/>
                  <a:pt x="4422910" y="1123921"/>
                  <a:pt x="4424044" y="1123121"/>
                </a:cubicBezTo>
                <a:cubicBezTo>
                  <a:pt x="4425177" y="1122321"/>
                  <a:pt x="4425944" y="1121187"/>
                  <a:pt x="4426344" y="1119720"/>
                </a:cubicBezTo>
                <a:cubicBezTo>
                  <a:pt x="4426744" y="1118254"/>
                  <a:pt x="4426944" y="1116320"/>
                  <a:pt x="4426944" y="1113920"/>
                </a:cubicBezTo>
                <a:lnTo>
                  <a:pt x="4426944" y="1103318"/>
                </a:lnTo>
                <a:lnTo>
                  <a:pt x="4357936" y="1103318"/>
                </a:lnTo>
                <a:lnTo>
                  <a:pt x="4357936" y="1133122"/>
                </a:lnTo>
                <a:lnTo>
                  <a:pt x="4351534" y="1133122"/>
                </a:lnTo>
                <a:close/>
                <a:moveTo>
                  <a:pt x="124016" y="1047911"/>
                </a:moveTo>
                <a:lnTo>
                  <a:pt x="124016" y="1113120"/>
                </a:lnTo>
                <a:lnTo>
                  <a:pt x="156821" y="1113120"/>
                </a:lnTo>
                <a:lnTo>
                  <a:pt x="156821" y="1047911"/>
                </a:lnTo>
                <a:close/>
                <a:moveTo>
                  <a:pt x="84611" y="1047911"/>
                </a:moveTo>
                <a:lnTo>
                  <a:pt x="84611" y="1113120"/>
                </a:lnTo>
                <a:lnTo>
                  <a:pt x="117615" y="1113120"/>
                </a:lnTo>
                <a:lnTo>
                  <a:pt x="117615" y="1047911"/>
                </a:lnTo>
                <a:close/>
                <a:moveTo>
                  <a:pt x="2523811" y="1047511"/>
                </a:moveTo>
                <a:lnTo>
                  <a:pt x="2530412" y="1047911"/>
                </a:lnTo>
                <a:lnTo>
                  <a:pt x="2530412" y="1062113"/>
                </a:lnTo>
                <a:lnTo>
                  <a:pt x="2530412" y="1064314"/>
                </a:lnTo>
                <a:cubicBezTo>
                  <a:pt x="2532546" y="1079249"/>
                  <a:pt x="2540747" y="1092284"/>
                  <a:pt x="2555015" y="1103418"/>
                </a:cubicBezTo>
                <a:cubicBezTo>
                  <a:pt x="2569284" y="1114553"/>
                  <a:pt x="2589486" y="1123454"/>
                  <a:pt x="2615623" y="1130122"/>
                </a:cubicBezTo>
                <a:lnTo>
                  <a:pt x="2613622" y="1136723"/>
                </a:lnTo>
                <a:cubicBezTo>
                  <a:pt x="2590419" y="1130322"/>
                  <a:pt x="2571584" y="1122421"/>
                  <a:pt x="2557115" y="1113020"/>
                </a:cubicBezTo>
                <a:cubicBezTo>
                  <a:pt x="2542647" y="1103618"/>
                  <a:pt x="2532812" y="1092250"/>
                  <a:pt x="2527612" y="1078915"/>
                </a:cubicBezTo>
                <a:cubicBezTo>
                  <a:pt x="2523345" y="1091184"/>
                  <a:pt x="2514143" y="1102018"/>
                  <a:pt x="2500008" y="1111419"/>
                </a:cubicBezTo>
                <a:cubicBezTo>
                  <a:pt x="2485873" y="1120821"/>
                  <a:pt x="2466604" y="1129322"/>
                  <a:pt x="2442201" y="1136923"/>
                </a:cubicBezTo>
                <a:lnTo>
                  <a:pt x="2439401" y="1130522"/>
                </a:lnTo>
                <a:cubicBezTo>
                  <a:pt x="2467937" y="1121987"/>
                  <a:pt x="2489140" y="1112120"/>
                  <a:pt x="2503009" y="1100918"/>
                </a:cubicBezTo>
                <a:cubicBezTo>
                  <a:pt x="2516877" y="1089717"/>
                  <a:pt x="2523811" y="1076648"/>
                  <a:pt x="2523811" y="1061713"/>
                </a:cubicBezTo>
                <a:close/>
                <a:moveTo>
                  <a:pt x="2049628" y="1045511"/>
                </a:moveTo>
                <a:lnTo>
                  <a:pt x="2100434" y="1045511"/>
                </a:lnTo>
                <a:lnTo>
                  <a:pt x="2100434" y="1112720"/>
                </a:lnTo>
                <a:lnTo>
                  <a:pt x="2049628" y="1112720"/>
                </a:lnTo>
                <a:close/>
                <a:moveTo>
                  <a:pt x="5735956" y="1045311"/>
                </a:moveTo>
                <a:lnTo>
                  <a:pt x="5735956" y="1068514"/>
                </a:lnTo>
                <a:lnTo>
                  <a:pt x="5831367" y="1068514"/>
                </a:lnTo>
                <a:lnTo>
                  <a:pt x="5831768" y="1068114"/>
                </a:lnTo>
                <a:lnTo>
                  <a:pt x="5831768" y="1045311"/>
                </a:lnTo>
                <a:close/>
                <a:moveTo>
                  <a:pt x="4109904" y="1044511"/>
                </a:moveTo>
                <a:lnTo>
                  <a:pt x="4218118" y="1044511"/>
                </a:lnTo>
                <a:lnTo>
                  <a:pt x="4218118" y="1050512"/>
                </a:lnTo>
                <a:lnTo>
                  <a:pt x="4169512" y="1075915"/>
                </a:lnTo>
                <a:lnTo>
                  <a:pt x="4169512" y="1083716"/>
                </a:lnTo>
                <a:lnTo>
                  <a:pt x="4251722" y="1083716"/>
                </a:lnTo>
                <a:lnTo>
                  <a:pt x="4251722" y="1090317"/>
                </a:lnTo>
                <a:lnTo>
                  <a:pt x="4169512" y="1090317"/>
                </a:lnTo>
                <a:lnTo>
                  <a:pt x="4169512" y="1113720"/>
                </a:lnTo>
                <a:cubicBezTo>
                  <a:pt x="4169512" y="1117320"/>
                  <a:pt x="4169212" y="1120221"/>
                  <a:pt x="4168612" y="1122421"/>
                </a:cubicBezTo>
                <a:cubicBezTo>
                  <a:pt x="4168012" y="1124621"/>
                  <a:pt x="4166912" y="1126355"/>
                  <a:pt x="4165311" y="1127621"/>
                </a:cubicBezTo>
                <a:cubicBezTo>
                  <a:pt x="4163711" y="1128888"/>
                  <a:pt x="4161478" y="1129788"/>
                  <a:pt x="4158610" y="1130322"/>
                </a:cubicBezTo>
                <a:cubicBezTo>
                  <a:pt x="4155743" y="1130855"/>
                  <a:pt x="4152110" y="1131255"/>
                  <a:pt x="4147709" y="1131522"/>
                </a:cubicBezTo>
                <a:lnTo>
                  <a:pt x="4128306" y="1132522"/>
                </a:lnTo>
                <a:lnTo>
                  <a:pt x="4126506" y="1125921"/>
                </a:lnTo>
                <a:lnTo>
                  <a:pt x="4146109" y="1125121"/>
                </a:lnTo>
                <a:cubicBezTo>
                  <a:pt x="4149576" y="1124988"/>
                  <a:pt x="4152376" y="1124721"/>
                  <a:pt x="4154510" y="1124321"/>
                </a:cubicBezTo>
                <a:cubicBezTo>
                  <a:pt x="4156644" y="1123921"/>
                  <a:pt x="4158310" y="1123288"/>
                  <a:pt x="4159510" y="1122421"/>
                </a:cubicBezTo>
                <a:cubicBezTo>
                  <a:pt x="4160711" y="1121554"/>
                  <a:pt x="4161511" y="1120354"/>
                  <a:pt x="4161911" y="1118820"/>
                </a:cubicBezTo>
                <a:cubicBezTo>
                  <a:pt x="4162311" y="1117287"/>
                  <a:pt x="4162511" y="1115187"/>
                  <a:pt x="4162511" y="1112520"/>
                </a:cubicBezTo>
                <a:lnTo>
                  <a:pt x="4162511" y="1090317"/>
                </a:lnTo>
                <a:lnTo>
                  <a:pt x="4078700" y="1090317"/>
                </a:lnTo>
                <a:lnTo>
                  <a:pt x="4078700" y="1083716"/>
                </a:lnTo>
                <a:lnTo>
                  <a:pt x="4162511" y="1083716"/>
                </a:lnTo>
                <a:lnTo>
                  <a:pt x="4162511" y="1073115"/>
                </a:lnTo>
                <a:lnTo>
                  <a:pt x="4204716" y="1050712"/>
                </a:lnTo>
                <a:lnTo>
                  <a:pt x="4109904" y="1050712"/>
                </a:lnTo>
                <a:close/>
                <a:moveTo>
                  <a:pt x="2124437" y="1044511"/>
                </a:moveTo>
                <a:lnTo>
                  <a:pt x="2185245" y="1044511"/>
                </a:lnTo>
                <a:lnTo>
                  <a:pt x="2185245" y="1091917"/>
                </a:lnTo>
                <a:cubicBezTo>
                  <a:pt x="2185245" y="1095917"/>
                  <a:pt x="2184878" y="1099185"/>
                  <a:pt x="2184145" y="1101718"/>
                </a:cubicBezTo>
                <a:cubicBezTo>
                  <a:pt x="2183411" y="1104252"/>
                  <a:pt x="2182178" y="1106219"/>
                  <a:pt x="2180444" y="1107619"/>
                </a:cubicBezTo>
                <a:cubicBezTo>
                  <a:pt x="2178711" y="1109019"/>
                  <a:pt x="2176377" y="1110086"/>
                  <a:pt x="2173443" y="1110819"/>
                </a:cubicBezTo>
                <a:cubicBezTo>
                  <a:pt x="2170510" y="1111553"/>
                  <a:pt x="2166909" y="1112120"/>
                  <a:pt x="2162642" y="1112520"/>
                </a:cubicBezTo>
                <a:lnTo>
                  <a:pt x="2155041" y="1113320"/>
                </a:lnTo>
                <a:lnTo>
                  <a:pt x="2152841" y="1106519"/>
                </a:lnTo>
                <a:lnTo>
                  <a:pt x="2161042" y="1105719"/>
                </a:lnTo>
                <a:cubicBezTo>
                  <a:pt x="2164642" y="1105319"/>
                  <a:pt x="2167576" y="1104885"/>
                  <a:pt x="2169843" y="1104419"/>
                </a:cubicBezTo>
                <a:cubicBezTo>
                  <a:pt x="2172110" y="1103952"/>
                  <a:pt x="2173910" y="1103185"/>
                  <a:pt x="2175244" y="1102118"/>
                </a:cubicBezTo>
                <a:cubicBezTo>
                  <a:pt x="2176577" y="1101051"/>
                  <a:pt x="2177477" y="1099618"/>
                  <a:pt x="2177944" y="1097818"/>
                </a:cubicBezTo>
                <a:cubicBezTo>
                  <a:pt x="2178411" y="1096017"/>
                  <a:pt x="2178644" y="1093651"/>
                  <a:pt x="2178644" y="1090717"/>
                </a:cubicBezTo>
                <a:lnTo>
                  <a:pt x="2178644" y="1051112"/>
                </a:lnTo>
                <a:lnTo>
                  <a:pt x="2131038" y="1051112"/>
                </a:lnTo>
                <a:lnTo>
                  <a:pt x="2131038" y="1136923"/>
                </a:lnTo>
                <a:lnTo>
                  <a:pt x="2124437" y="1136923"/>
                </a:lnTo>
                <a:close/>
                <a:moveTo>
                  <a:pt x="78010" y="1041311"/>
                </a:moveTo>
                <a:lnTo>
                  <a:pt x="163421" y="1041311"/>
                </a:lnTo>
                <a:lnTo>
                  <a:pt x="163421" y="1132922"/>
                </a:lnTo>
                <a:lnTo>
                  <a:pt x="156821" y="1132922"/>
                </a:lnTo>
                <a:lnTo>
                  <a:pt x="156821" y="1118920"/>
                </a:lnTo>
                <a:lnTo>
                  <a:pt x="84611" y="1118920"/>
                </a:lnTo>
                <a:lnTo>
                  <a:pt x="84611" y="1132922"/>
                </a:lnTo>
                <a:lnTo>
                  <a:pt x="78010" y="1132922"/>
                </a:lnTo>
                <a:close/>
                <a:moveTo>
                  <a:pt x="3785540" y="1039110"/>
                </a:moveTo>
                <a:lnTo>
                  <a:pt x="3785540" y="1058113"/>
                </a:lnTo>
                <a:lnTo>
                  <a:pt x="3819344" y="1058113"/>
                </a:lnTo>
                <a:lnTo>
                  <a:pt x="3819344" y="1039110"/>
                </a:lnTo>
                <a:close/>
                <a:moveTo>
                  <a:pt x="698012" y="1038510"/>
                </a:moveTo>
                <a:lnTo>
                  <a:pt x="771021" y="1038510"/>
                </a:lnTo>
                <a:lnTo>
                  <a:pt x="771021" y="1044911"/>
                </a:lnTo>
                <a:cubicBezTo>
                  <a:pt x="766220" y="1065047"/>
                  <a:pt x="756285" y="1082716"/>
                  <a:pt x="741217" y="1097918"/>
                </a:cubicBezTo>
                <a:cubicBezTo>
                  <a:pt x="747351" y="1103518"/>
                  <a:pt x="754319" y="1108719"/>
                  <a:pt x="762120" y="1113520"/>
                </a:cubicBezTo>
                <a:cubicBezTo>
                  <a:pt x="769921" y="1118320"/>
                  <a:pt x="778822" y="1123054"/>
                  <a:pt x="788823" y="1127722"/>
                </a:cubicBezTo>
                <a:lnTo>
                  <a:pt x="785622" y="1134322"/>
                </a:lnTo>
                <a:cubicBezTo>
                  <a:pt x="775621" y="1129388"/>
                  <a:pt x="766553" y="1124354"/>
                  <a:pt x="758419" y="1119220"/>
                </a:cubicBezTo>
                <a:cubicBezTo>
                  <a:pt x="750285" y="1114086"/>
                  <a:pt x="743017" y="1108519"/>
                  <a:pt x="736616" y="1102518"/>
                </a:cubicBezTo>
                <a:cubicBezTo>
                  <a:pt x="723681" y="1114387"/>
                  <a:pt x="707213" y="1125188"/>
                  <a:pt x="687210" y="1134922"/>
                </a:cubicBezTo>
                <a:lnTo>
                  <a:pt x="684210" y="1128722"/>
                </a:lnTo>
                <a:cubicBezTo>
                  <a:pt x="703812" y="1119387"/>
                  <a:pt x="719814" y="1109119"/>
                  <a:pt x="732216" y="1097918"/>
                </a:cubicBezTo>
                <a:cubicBezTo>
                  <a:pt x="725815" y="1091250"/>
                  <a:pt x="720548" y="1084016"/>
                  <a:pt x="716414" y="1076215"/>
                </a:cubicBezTo>
                <a:cubicBezTo>
                  <a:pt x="712280" y="1068414"/>
                  <a:pt x="709080" y="1059646"/>
                  <a:pt x="706813" y="1049912"/>
                </a:cubicBezTo>
                <a:lnTo>
                  <a:pt x="713013" y="1048312"/>
                </a:lnTo>
                <a:cubicBezTo>
                  <a:pt x="715014" y="1057513"/>
                  <a:pt x="717981" y="1065780"/>
                  <a:pt x="721914" y="1073115"/>
                </a:cubicBezTo>
                <a:cubicBezTo>
                  <a:pt x="725848" y="1080449"/>
                  <a:pt x="730816" y="1087250"/>
                  <a:pt x="736816" y="1093517"/>
                </a:cubicBezTo>
                <a:cubicBezTo>
                  <a:pt x="750551" y="1079515"/>
                  <a:pt x="759753" y="1063313"/>
                  <a:pt x="764420" y="1044911"/>
                </a:cubicBezTo>
                <a:lnTo>
                  <a:pt x="698012" y="1044911"/>
                </a:lnTo>
                <a:close/>
                <a:moveTo>
                  <a:pt x="475860" y="1035710"/>
                </a:moveTo>
                <a:lnTo>
                  <a:pt x="475860" y="1058913"/>
                </a:lnTo>
                <a:lnTo>
                  <a:pt x="518665" y="1058913"/>
                </a:lnTo>
                <a:lnTo>
                  <a:pt x="518665" y="1035710"/>
                </a:lnTo>
                <a:close/>
                <a:moveTo>
                  <a:pt x="899037" y="1034110"/>
                </a:moveTo>
                <a:lnTo>
                  <a:pt x="904837" y="1035710"/>
                </a:lnTo>
                <a:cubicBezTo>
                  <a:pt x="904304" y="1037177"/>
                  <a:pt x="903537" y="1039044"/>
                  <a:pt x="902537" y="1041311"/>
                </a:cubicBezTo>
                <a:cubicBezTo>
                  <a:pt x="901537" y="1043578"/>
                  <a:pt x="900503" y="1045845"/>
                  <a:pt x="899437" y="1048112"/>
                </a:cubicBezTo>
                <a:lnTo>
                  <a:pt x="960444" y="1048112"/>
                </a:lnTo>
                <a:lnTo>
                  <a:pt x="960444" y="1092917"/>
                </a:lnTo>
                <a:lnTo>
                  <a:pt x="937641" y="1092917"/>
                </a:lnTo>
                <a:lnTo>
                  <a:pt x="941042" y="1095317"/>
                </a:lnTo>
                <a:cubicBezTo>
                  <a:pt x="939442" y="1097851"/>
                  <a:pt x="937275" y="1100651"/>
                  <a:pt x="934541" y="1103718"/>
                </a:cubicBezTo>
                <a:cubicBezTo>
                  <a:pt x="931807" y="1106786"/>
                  <a:pt x="929307" y="1109453"/>
                  <a:pt x="927040" y="1111720"/>
                </a:cubicBezTo>
                <a:cubicBezTo>
                  <a:pt x="928774" y="1111720"/>
                  <a:pt x="930841" y="1111686"/>
                  <a:pt x="933241" y="1111619"/>
                </a:cubicBezTo>
                <a:cubicBezTo>
                  <a:pt x="935641" y="1111553"/>
                  <a:pt x="938108" y="1111453"/>
                  <a:pt x="940642" y="1111319"/>
                </a:cubicBezTo>
                <a:cubicBezTo>
                  <a:pt x="943175" y="1111186"/>
                  <a:pt x="945676" y="1111086"/>
                  <a:pt x="948143" y="1111019"/>
                </a:cubicBezTo>
                <a:cubicBezTo>
                  <a:pt x="950610" y="1110953"/>
                  <a:pt x="952710" y="1110853"/>
                  <a:pt x="954444" y="1110719"/>
                </a:cubicBezTo>
                <a:cubicBezTo>
                  <a:pt x="952977" y="1109253"/>
                  <a:pt x="951476" y="1107786"/>
                  <a:pt x="949943" y="1106319"/>
                </a:cubicBezTo>
                <a:cubicBezTo>
                  <a:pt x="948409" y="1104852"/>
                  <a:pt x="947109" y="1103652"/>
                  <a:pt x="946042" y="1102718"/>
                </a:cubicBezTo>
                <a:lnTo>
                  <a:pt x="949443" y="1098718"/>
                </a:lnTo>
                <a:cubicBezTo>
                  <a:pt x="950643" y="1099785"/>
                  <a:pt x="952010" y="1101085"/>
                  <a:pt x="953543" y="1102618"/>
                </a:cubicBezTo>
                <a:cubicBezTo>
                  <a:pt x="955077" y="1104152"/>
                  <a:pt x="956644" y="1105752"/>
                  <a:pt x="958244" y="1107419"/>
                </a:cubicBezTo>
                <a:cubicBezTo>
                  <a:pt x="959844" y="1109086"/>
                  <a:pt x="961344" y="1110686"/>
                  <a:pt x="962745" y="1112220"/>
                </a:cubicBezTo>
                <a:cubicBezTo>
                  <a:pt x="964145" y="1113753"/>
                  <a:pt x="965312" y="1115120"/>
                  <a:pt x="966245" y="1116320"/>
                </a:cubicBezTo>
                <a:lnTo>
                  <a:pt x="962645" y="1119320"/>
                </a:lnTo>
                <a:lnTo>
                  <a:pt x="958844" y="1115320"/>
                </a:lnTo>
                <a:cubicBezTo>
                  <a:pt x="957911" y="1115320"/>
                  <a:pt x="955610" y="1115387"/>
                  <a:pt x="951943" y="1115520"/>
                </a:cubicBezTo>
                <a:cubicBezTo>
                  <a:pt x="948276" y="1115653"/>
                  <a:pt x="944376" y="1115787"/>
                  <a:pt x="940242" y="1115920"/>
                </a:cubicBezTo>
                <a:cubicBezTo>
                  <a:pt x="936108" y="1116053"/>
                  <a:pt x="932207" y="1116220"/>
                  <a:pt x="928540" y="1116420"/>
                </a:cubicBezTo>
                <a:cubicBezTo>
                  <a:pt x="924873" y="1116620"/>
                  <a:pt x="922573" y="1116720"/>
                  <a:pt x="921639" y="1116720"/>
                </a:cubicBezTo>
                <a:cubicBezTo>
                  <a:pt x="921106" y="1116720"/>
                  <a:pt x="920473" y="1116753"/>
                  <a:pt x="919739" y="1116820"/>
                </a:cubicBezTo>
                <a:cubicBezTo>
                  <a:pt x="919006" y="1116887"/>
                  <a:pt x="918039" y="1116987"/>
                  <a:pt x="916839" y="1117120"/>
                </a:cubicBezTo>
                <a:lnTo>
                  <a:pt x="916039" y="1112520"/>
                </a:lnTo>
                <a:cubicBezTo>
                  <a:pt x="917506" y="1112253"/>
                  <a:pt x="918539" y="1112019"/>
                  <a:pt x="919139" y="1111820"/>
                </a:cubicBezTo>
                <a:cubicBezTo>
                  <a:pt x="919739" y="1111619"/>
                  <a:pt x="920239" y="1111319"/>
                  <a:pt x="920639" y="1110919"/>
                </a:cubicBezTo>
                <a:cubicBezTo>
                  <a:pt x="921839" y="1109986"/>
                  <a:pt x="923140" y="1108752"/>
                  <a:pt x="924540" y="1107219"/>
                </a:cubicBezTo>
                <a:cubicBezTo>
                  <a:pt x="925940" y="1105685"/>
                  <a:pt x="927340" y="1104119"/>
                  <a:pt x="928740" y="1102518"/>
                </a:cubicBezTo>
                <a:cubicBezTo>
                  <a:pt x="930141" y="1100918"/>
                  <a:pt x="931507" y="1099285"/>
                  <a:pt x="932841" y="1097618"/>
                </a:cubicBezTo>
                <a:cubicBezTo>
                  <a:pt x="934174" y="1095951"/>
                  <a:pt x="935375" y="1094384"/>
                  <a:pt x="936441" y="1092917"/>
                </a:cubicBezTo>
                <a:lnTo>
                  <a:pt x="905237" y="1092917"/>
                </a:lnTo>
                <a:cubicBezTo>
                  <a:pt x="900837" y="1101985"/>
                  <a:pt x="892836" y="1109953"/>
                  <a:pt x="881234" y="1116820"/>
                </a:cubicBezTo>
                <a:cubicBezTo>
                  <a:pt x="869633" y="1123688"/>
                  <a:pt x="853764" y="1130188"/>
                  <a:pt x="833628" y="1136323"/>
                </a:cubicBezTo>
                <a:lnTo>
                  <a:pt x="831628" y="1130122"/>
                </a:lnTo>
                <a:cubicBezTo>
                  <a:pt x="849897" y="1124921"/>
                  <a:pt x="864399" y="1119354"/>
                  <a:pt x="875134" y="1113420"/>
                </a:cubicBezTo>
                <a:cubicBezTo>
                  <a:pt x="885868" y="1107486"/>
                  <a:pt x="893503" y="1100651"/>
                  <a:pt x="898037" y="1092917"/>
                </a:cubicBezTo>
                <a:lnTo>
                  <a:pt x="852831" y="1092917"/>
                </a:lnTo>
                <a:lnTo>
                  <a:pt x="852831" y="1048112"/>
                </a:lnTo>
                <a:lnTo>
                  <a:pt x="892636" y="1048112"/>
                </a:lnTo>
                <a:cubicBezTo>
                  <a:pt x="893836" y="1045711"/>
                  <a:pt x="895036" y="1043211"/>
                  <a:pt x="896236" y="1040611"/>
                </a:cubicBezTo>
                <a:cubicBezTo>
                  <a:pt x="897436" y="1038010"/>
                  <a:pt x="898370" y="1035843"/>
                  <a:pt x="899037" y="1034110"/>
                </a:cubicBezTo>
                <a:close/>
                <a:moveTo>
                  <a:pt x="2377993" y="1032110"/>
                </a:moveTo>
                <a:lnTo>
                  <a:pt x="2384594" y="1032510"/>
                </a:lnTo>
                <a:lnTo>
                  <a:pt x="2384594" y="1060713"/>
                </a:lnTo>
                <a:lnTo>
                  <a:pt x="2413797" y="1060713"/>
                </a:lnTo>
                <a:lnTo>
                  <a:pt x="2413797" y="1067114"/>
                </a:lnTo>
                <a:lnTo>
                  <a:pt x="2384594" y="1067114"/>
                </a:lnTo>
                <a:lnTo>
                  <a:pt x="2384594" y="1110919"/>
                </a:lnTo>
                <a:cubicBezTo>
                  <a:pt x="2384594" y="1114920"/>
                  <a:pt x="2384227" y="1118220"/>
                  <a:pt x="2383494" y="1120821"/>
                </a:cubicBezTo>
                <a:cubicBezTo>
                  <a:pt x="2382760" y="1123421"/>
                  <a:pt x="2381527" y="1125455"/>
                  <a:pt x="2379793" y="1126921"/>
                </a:cubicBezTo>
                <a:cubicBezTo>
                  <a:pt x="2378059" y="1128388"/>
                  <a:pt x="2375659" y="1129488"/>
                  <a:pt x="2372592" y="1130222"/>
                </a:cubicBezTo>
                <a:cubicBezTo>
                  <a:pt x="2369525" y="1130955"/>
                  <a:pt x="2365725" y="1131455"/>
                  <a:pt x="2361191" y="1131722"/>
                </a:cubicBezTo>
                <a:lnTo>
                  <a:pt x="2345589" y="1132722"/>
                </a:lnTo>
                <a:lnTo>
                  <a:pt x="2343789" y="1126121"/>
                </a:lnTo>
                <a:lnTo>
                  <a:pt x="2359991" y="1125321"/>
                </a:lnTo>
                <a:cubicBezTo>
                  <a:pt x="2363724" y="1125054"/>
                  <a:pt x="2366758" y="1124688"/>
                  <a:pt x="2369092" y="1124221"/>
                </a:cubicBezTo>
                <a:cubicBezTo>
                  <a:pt x="2371425" y="1123754"/>
                  <a:pt x="2373259" y="1122988"/>
                  <a:pt x="2374593" y="1121921"/>
                </a:cubicBezTo>
                <a:cubicBezTo>
                  <a:pt x="2375926" y="1120854"/>
                  <a:pt x="2376826" y="1119387"/>
                  <a:pt x="2377293" y="1117520"/>
                </a:cubicBezTo>
                <a:cubicBezTo>
                  <a:pt x="2377759" y="1115653"/>
                  <a:pt x="2377993" y="1113186"/>
                  <a:pt x="2377993" y="1110119"/>
                </a:cubicBezTo>
                <a:lnTo>
                  <a:pt x="2377993" y="1067114"/>
                </a:lnTo>
                <a:lnTo>
                  <a:pt x="2290582" y="1067114"/>
                </a:lnTo>
                <a:lnTo>
                  <a:pt x="2290582" y="1060713"/>
                </a:lnTo>
                <a:lnTo>
                  <a:pt x="2377993" y="1060713"/>
                </a:lnTo>
                <a:close/>
                <a:moveTo>
                  <a:pt x="4784912" y="1026909"/>
                </a:moveTo>
                <a:cubicBezTo>
                  <a:pt x="4787046" y="1029443"/>
                  <a:pt x="4789580" y="1032576"/>
                  <a:pt x="4792514" y="1036310"/>
                </a:cubicBezTo>
                <a:cubicBezTo>
                  <a:pt x="4795448" y="1040044"/>
                  <a:pt x="4798414" y="1043911"/>
                  <a:pt x="4801414" y="1047911"/>
                </a:cubicBezTo>
                <a:cubicBezTo>
                  <a:pt x="4804415" y="1051912"/>
                  <a:pt x="4807348" y="1055913"/>
                  <a:pt x="4810216" y="1059913"/>
                </a:cubicBezTo>
                <a:cubicBezTo>
                  <a:pt x="4813082" y="1063913"/>
                  <a:pt x="4815516" y="1067381"/>
                  <a:pt x="4817517" y="1070314"/>
                </a:cubicBezTo>
                <a:lnTo>
                  <a:pt x="4811716" y="1074715"/>
                </a:lnTo>
                <a:cubicBezTo>
                  <a:pt x="4809716" y="1071514"/>
                  <a:pt x="4807348" y="1067914"/>
                  <a:pt x="4804615" y="1063913"/>
                </a:cubicBezTo>
                <a:cubicBezTo>
                  <a:pt x="4801881" y="1059913"/>
                  <a:pt x="4799014" y="1055879"/>
                  <a:pt x="4796014" y="1051812"/>
                </a:cubicBezTo>
                <a:cubicBezTo>
                  <a:pt x="4793014" y="1047745"/>
                  <a:pt x="4790080" y="1043878"/>
                  <a:pt x="4787213" y="1040211"/>
                </a:cubicBezTo>
                <a:cubicBezTo>
                  <a:pt x="4784346" y="1036543"/>
                  <a:pt x="4781846" y="1033443"/>
                  <a:pt x="4779712" y="1030909"/>
                </a:cubicBezTo>
                <a:close/>
                <a:moveTo>
                  <a:pt x="5374310" y="1023308"/>
                </a:moveTo>
                <a:lnTo>
                  <a:pt x="5374310" y="1028109"/>
                </a:lnTo>
                <a:cubicBezTo>
                  <a:pt x="5374176" y="1034510"/>
                  <a:pt x="5374010" y="1040411"/>
                  <a:pt x="5373810" y="1045811"/>
                </a:cubicBezTo>
                <a:cubicBezTo>
                  <a:pt x="5373610" y="1051212"/>
                  <a:pt x="5373310" y="1056313"/>
                  <a:pt x="5372910" y="1061113"/>
                </a:cubicBezTo>
                <a:lnTo>
                  <a:pt x="5400113" y="1061113"/>
                </a:lnTo>
                <a:cubicBezTo>
                  <a:pt x="5400113" y="1055112"/>
                  <a:pt x="5400113" y="1048878"/>
                  <a:pt x="5400113" y="1042411"/>
                </a:cubicBezTo>
                <a:cubicBezTo>
                  <a:pt x="5400113" y="1035943"/>
                  <a:pt x="5400180" y="1029576"/>
                  <a:pt x="5400314" y="1023308"/>
                </a:cubicBezTo>
                <a:close/>
                <a:moveTo>
                  <a:pt x="5735956" y="1015507"/>
                </a:moveTo>
                <a:lnTo>
                  <a:pt x="5735956" y="1038910"/>
                </a:lnTo>
                <a:lnTo>
                  <a:pt x="5831768" y="1038910"/>
                </a:lnTo>
                <a:lnTo>
                  <a:pt x="5831768" y="1015507"/>
                </a:lnTo>
                <a:close/>
                <a:moveTo>
                  <a:pt x="3785540" y="1013907"/>
                </a:moveTo>
                <a:lnTo>
                  <a:pt x="3785540" y="1033110"/>
                </a:lnTo>
                <a:lnTo>
                  <a:pt x="3819344" y="1033110"/>
                </a:lnTo>
                <a:lnTo>
                  <a:pt x="3819344" y="1013907"/>
                </a:lnTo>
                <a:close/>
                <a:moveTo>
                  <a:pt x="4506154" y="1013307"/>
                </a:moveTo>
                <a:lnTo>
                  <a:pt x="4623568" y="1013307"/>
                </a:lnTo>
                <a:lnTo>
                  <a:pt x="4623568" y="1019308"/>
                </a:lnTo>
                <a:lnTo>
                  <a:pt x="4571762" y="1019308"/>
                </a:lnTo>
                <a:cubicBezTo>
                  <a:pt x="4566694" y="1023842"/>
                  <a:pt x="4560960" y="1028176"/>
                  <a:pt x="4554560" y="1032310"/>
                </a:cubicBezTo>
                <a:cubicBezTo>
                  <a:pt x="4559228" y="1037377"/>
                  <a:pt x="4563094" y="1042311"/>
                  <a:pt x="4566162" y="1047111"/>
                </a:cubicBezTo>
                <a:cubicBezTo>
                  <a:pt x="4569228" y="1051912"/>
                  <a:pt x="4571696" y="1056779"/>
                  <a:pt x="4573562" y="1061713"/>
                </a:cubicBezTo>
                <a:cubicBezTo>
                  <a:pt x="4577963" y="1059713"/>
                  <a:pt x="4582597" y="1057446"/>
                  <a:pt x="4587464" y="1054912"/>
                </a:cubicBezTo>
                <a:cubicBezTo>
                  <a:pt x="4592332" y="1052379"/>
                  <a:pt x="4597198" y="1049745"/>
                  <a:pt x="4602066" y="1047011"/>
                </a:cubicBezTo>
                <a:cubicBezTo>
                  <a:pt x="4606933" y="1044278"/>
                  <a:pt x="4611667" y="1041477"/>
                  <a:pt x="4616268" y="1038610"/>
                </a:cubicBezTo>
                <a:cubicBezTo>
                  <a:pt x="4620868" y="1035743"/>
                  <a:pt x="4625168" y="1032976"/>
                  <a:pt x="4629170" y="1030309"/>
                </a:cubicBezTo>
                <a:lnTo>
                  <a:pt x="4632570" y="1036110"/>
                </a:lnTo>
                <a:cubicBezTo>
                  <a:pt x="4627369" y="1039710"/>
                  <a:pt x="4621568" y="1043411"/>
                  <a:pt x="4615168" y="1047211"/>
                </a:cubicBezTo>
                <a:cubicBezTo>
                  <a:pt x="4608766" y="1051012"/>
                  <a:pt x="4602232" y="1054646"/>
                  <a:pt x="4595565" y="1058113"/>
                </a:cubicBezTo>
                <a:cubicBezTo>
                  <a:pt x="4598766" y="1065314"/>
                  <a:pt x="4602299" y="1071748"/>
                  <a:pt x="4606166" y="1077415"/>
                </a:cubicBezTo>
                <a:cubicBezTo>
                  <a:pt x="4610034" y="1083083"/>
                  <a:pt x="4614368" y="1088250"/>
                  <a:pt x="4619168" y="1092917"/>
                </a:cubicBezTo>
                <a:cubicBezTo>
                  <a:pt x="4623968" y="1097584"/>
                  <a:pt x="4629302" y="1101818"/>
                  <a:pt x="4635170" y="1105619"/>
                </a:cubicBezTo>
                <a:cubicBezTo>
                  <a:pt x="4641038" y="1109419"/>
                  <a:pt x="4647572" y="1113053"/>
                  <a:pt x="4654772" y="1116520"/>
                </a:cubicBezTo>
                <a:lnTo>
                  <a:pt x="4650972" y="1121921"/>
                </a:lnTo>
                <a:cubicBezTo>
                  <a:pt x="4643771" y="1118454"/>
                  <a:pt x="4637170" y="1114720"/>
                  <a:pt x="4631170" y="1110719"/>
                </a:cubicBezTo>
                <a:cubicBezTo>
                  <a:pt x="4625168" y="1106719"/>
                  <a:pt x="4619668" y="1102252"/>
                  <a:pt x="4614668" y="1097318"/>
                </a:cubicBezTo>
                <a:cubicBezTo>
                  <a:pt x="4609666" y="1092384"/>
                  <a:pt x="4605133" y="1086950"/>
                  <a:pt x="4601066" y="1081016"/>
                </a:cubicBezTo>
                <a:cubicBezTo>
                  <a:pt x="4596998" y="1075082"/>
                  <a:pt x="4593298" y="1068381"/>
                  <a:pt x="4589964" y="1060913"/>
                </a:cubicBezTo>
                <a:cubicBezTo>
                  <a:pt x="4587564" y="1062247"/>
                  <a:pt x="4585164" y="1063480"/>
                  <a:pt x="4582764" y="1064614"/>
                </a:cubicBezTo>
                <a:cubicBezTo>
                  <a:pt x="4580363" y="1065747"/>
                  <a:pt x="4578030" y="1066847"/>
                  <a:pt x="4575762" y="1067914"/>
                </a:cubicBezTo>
                <a:cubicBezTo>
                  <a:pt x="4577362" y="1073381"/>
                  <a:pt x="4578463" y="1078915"/>
                  <a:pt x="4579063" y="1084516"/>
                </a:cubicBezTo>
                <a:cubicBezTo>
                  <a:pt x="4579663" y="1090117"/>
                  <a:pt x="4579963" y="1096118"/>
                  <a:pt x="4579963" y="1102518"/>
                </a:cubicBezTo>
                <a:cubicBezTo>
                  <a:pt x="4579963" y="1107986"/>
                  <a:pt x="4579463" y="1112486"/>
                  <a:pt x="4578463" y="1116020"/>
                </a:cubicBezTo>
                <a:cubicBezTo>
                  <a:pt x="4577462" y="1119554"/>
                  <a:pt x="4575830" y="1122421"/>
                  <a:pt x="4573562" y="1124621"/>
                </a:cubicBezTo>
                <a:cubicBezTo>
                  <a:pt x="4571295" y="1126821"/>
                  <a:pt x="4568295" y="1128455"/>
                  <a:pt x="4564561" y="1129522"/>
                </a:cubicBezTo>
                <a:cubicBezTo>
                  <a:pt x="4560828" y="1130588"/>
                  <a:pt x="4556294" y="1131322"/>
                  <a:pt x="4550960" y="1131722"/>
                </a:cubicBezTo>
                <a:lnTo>
                  <a:pt x="4534758" y="1132722"/>
                </a:lnTo>
                <a:lnTo>
                  <a:pt x="4532957" y="1126321"/>
                </a:lnTo>
                <a:lnTo>
                  <a:pt x="4549359" y="1125521"/>
                </a:lnTo>
                <a:cubicBezTo>
                  <a:pt x="4553893" y="1125255"/>
                  <a:pt x="4557660" y="1124721"/>
                  <a:pt x="4560660" y="1123921"/>
                </a:cubicBezTo>
                <a:cubicBezTo>
                  <a:pt x="4563661" y="1123121"/>
                  <a:pt x="4566062" y="1121821"/>
                  <a:pt x="4567862" y="1120021"/>
                </a:cubicBezTo>
                <a:cubicBezTo>
                  <a:pt x="4569662" y="1118220"/>
                  <a:pt x="4570962" y="1115853"/>
                  <a:pt x="4571762" y="1112920"/>
                </a:cubicBezTo>
                <a:cubicBezTo>
                  <a:pt x="4572562" y="1109986"/>
                  <a:pt x="4572962" y="1106319"/>
                  <a:pt x="4572962" y="1101918"/>
                </a:cubicBezTo>
                <a:cubicBezTo>
                  <a:pt x="4572962" y="1097384"/>
                  <a:pt x="4572829" y="1093084"/>
                  <a:pt x="4572562" y="1089017"/>
                </a:cubicBezTo>
                <a:cubicBezTo>
                  <a:pt x="4572296" y="1084949"/>
                  <a:pt x="4571762" y="1080982"/>
                  <a:pt x="4570962" y="1077115"/>
                </a:cubicBezTo>
                <a:cubicBezTo>
                  <a:pt x="4565762" y="1082316"/>
                  <a:pt x="4559794" y="1087316"/>
                  <a:pt x="4553060" y="1092117"/>
                </a:cubicBezTo>
                <a:cubicBezTo>
                  <a:pt x="4546326" y="1096918"/>
                  <a:pt x="4538992" y="1101518"/>
                  <a:pt x="4531057" y="1105919"/>
                </a:cubicBezTo>
                <a:cubicBezTo>
                  <a:pt x="4523122" y="1110319"/>
                  <a:pt x="4514722" y="1114486"/>
                  <a:pt x="4505854" y="1118420"/>
                </a:cubicBezTo>
                <a:cubicBezTo>
                  <a:pt x="4496986" y="1122354"/>
                  <a:pt x="4487752" y="1125988"/>
                  <a:pt x="4478150" y="1129322"/>
                </a:cubicBezTo>
                <a:lnTo>
                  <a:pt x="4475550" y="1123121"/>
                </a:lnTo>
                <a:cubicBezTo>
                  <a:pt x="4495820" y="1115920"/>
                  <a:pt x="4513955" y="1107986"/>
                  <a:pt x="4529957" y="1099318"/>
                </a:cubicBezTo>
                <a:cubicBezTo>
                  <a:pt x="4545958" y="1090650"/>
                  <a:pt x="4559160" y="1081182"/>
                  <a:pt x="4569562" y="1070914"/>
                </a:cubicBezTo>
                <a:cubicBezTo>
                  <a:pt x="4567962" y="1065047"/>
                  <a:pt x="4565628" y="1059446"/>
                  <a:pt x="4562561" y="1054112"/>
                </a:cubicBezTo>
                <a:cubicBezTo>
                  <a:pt x="4552560" y="1062513"/>
                  <a:pt x="4540858" y="1070248"/>
                  <a:pt x="4527456" y="1077315"/>
                </a:cubicBezTo>
                <a:cubicBezTo>
                  <a:pt x="4514055" y="1084383"/>
                  <a:pt x="4499620" y="1090784"/>
                  <a:pt x="4484151" y="1096518"/>
                </a:cubicBezTo>
                <a:lnTo>
                  <a:pt x="4482150" y="1090117"/>
                </a:lnTo>
                <a:cubicBezTo>
                  <a:pt x="4497220" y="1084783"/>
                  <a:pt x="4511322" y="1078649"/>
                  <a:pt x="4524456" y="1071714"/>
                </a:cubicBezTo>
                <a:cubicBezTo>
                  <a:pt x="4537591" y="1064780"/>
                  <a:pt x="4549292" y="1057313"/>
                  <a:pt x="4559560" y="1049312"/>
                </a:cubicBezTo>
                <a:cubicBezTo>
                  <a:pt x="4556760" y="1044911"/>
                  <a:pt x="4553293" y="1040444"/>
                  <a:pt x="4549159" y="1035910"/>
                </a:cubicBezTo>
                <a:cubicBezTo>
                  <a:pt x="4539958" y="1041777"/>
                  <a:pt x="4529890" y="1047245"/>
                  <a:pt x="4518956" y="1052312"/>
                </a:cubicBezTo>
                <a:cubicBezTo>
                  <a:pt x="4508021" y="1057379"/>
                  <a:pt x="4496552" y="1061847"/>
                  <a:pt x="4484551" y="1065714"/>
                </a:cubicBezTo>
                <a:lnTo>
                  <a:pt x="4482351" y="1059713"/>
                </a:lnTo>
                <a:cubicBezTo>
                  <a:pt x="4498486" y="1054379"/>
                  <a:pt x="4513422" y="1048212"/>
                  <a:pt x="4527156" y="1041211"/>
                </a:cubicBezTo>
                <a:cubicBezTo>
                  <a:pt x="4540892" y="1034210"/>
                  <a:pt x="4552560" y="1026909"/>
                  <a:pt x="4562161" y="1019308"/>
                </a:cubicBezTo>
                <a:lnTo>
                  <a:pt x="4506154" y="1019308"/>
                </a:lnTo>
                <a:close/>
                <a:moveTo>
                  <a:pt x="4291927" y="1013107"/>
                </a:moveTo>
                <a:cubicBezTo>
                  <a:pt x="4292994" y="1017508"/>
                  <a:pt x="4294194" y="1022775"/>
                  <a:pt x="4295528" y="1028909"/>
                </a:cubicBezTo>
                <a:cubicBezTo>
                  <a:pt x="4296861" y="1035043"/>
                  <a:pt x="4298128" y="1041411"/>
                  <a:pt x="4299328" y="1048012"/>
                </a:cubicBezTo>
                <a:cubicBezTo>
                  <a:pt x="4300528" y="1054612"/>
                  <a:pt x="4301628" y="1061080"/>
                  <a:pt x="4302628" y="1067414"/>
                </a:cubicBezTo>
                <a:cubicBezTo>
                  <a:pt x="4303628" y="1073748"/>
                  <a:pt x="4304396" y="1079249"/>
                  <a:pt x="4304928" y="1083916"/>
                </a:cubicBezTo>
                <a:lnTo>
                  <a:pt x="4299128" y="1085116"/>
                </a:lnTo>
                <a:cubicBezTo>
                  <a:pt x="4298594" y="1080449"/>
                  <a:pt x="4297828" y="1074948"/>
                  <a:pt x="4296828" y="1068614"/>
                </a:cubicBezTo>
                <a:cubicBezTo>
                  <a:pt x="4295828" y="1062280"/>
                  <a:pt x="4294728" y="1055846"/>
                  <a:pt x="4293528" y="1049312"/>
                </a:cubicBezTo>
                <a:cubicBezTo>
                  <a:pt x="4292327" y="1042778"/>
                  <a:pt x="4291060" y="1036443"/>
                  <a:pt x="4289726" y="1030309"/>
                </a:cubicBezTo>
                <a:cubicBezTo>
                  <a:pt x="4288394" y="1024175"/>
                  <a:pt x="4287193" y="1018975"/>
                  <a:pt x="4286126" y="1014707"/>
                </a:cubicBezTo>
                <a:close/>
                <a:moveTo>
                  <a:pt x="2067630" y="1012707"/>
                </a:moveTo>
                <a:lnTo>
                  <a:pt x="2166043" y="1012707"/>
                </a:lnTo>
                <a:lnTo>
                  <a:pt x="2166043" y="1019308"/>
                </a:lnTo>
                <a:lnTo>
                  <a:pt x="2067630" y="1019308"/>
                </a:lnTo>
                <a:close/>
                <a:moveTo>
                  <a:pt x="880834" y="1012507"/>
                </a:moveTo>
                <a:cubicBezTo>
                  <a:pt x="882168" y="1013174"/>
                  <a:pt x="883768" y="1014007"/>
                  <a:pt x="885635" y="1015007"/>
                </a:cubicBezTo>
                <a:cubicBezTo>
                  <a:pt x="887502" y="1016008"/>
                  <a:pt x="889435" y="1017108"/>
                  <a:pt x="891436" y="1018308"/>
                </a:cubicBezTo>
                <a:cubicBezTo>
                  <a:pt x="893436" y="1019508"/>
                  <a:pt x="895303" y="1020675"/>
                  <a:pt x="897036" y="1021808"/>
                </a:cubicBezTo>
                <a:cubicBezTo>
                  <a:pt x="898770" y="1022942"/>
                  <a:pt x="900237" y="1023975"/>
                  <a:pt x="901437" y="1024909"/>
                </a:cubicBezTo>
                <a:lnTo>
                  <a:pt x="898637" y="1029509"/>
                </a:lnTo>
                <a:cubicBezTo>
                  <a:pt x="897436" y="1028576"/>
                  <a:pt x="895936" y="1027542"/>
                  <a:pt x="894136" y="1026409"/>
                </a:cubicBezTo>
                <a:cubicBezTo>
                  <a:pt x="892336" y="1025275"/>
                  <a:pt x="890469" y="1024109"/>
                  <a:pt x="888535" y="1022908"/>
                </a:cubicBezTo>
                <a:cubicBezTo>
                  <a:pt x="886602" y="1021708"/>
                  <a:pt x="884701" y="1020608"/>
                  <a:pt x="882835" y="1019608"/>
                </a:cubicBezTo>
                <a:cubicBezTo>
                  <a:pt x="880968" y="1018608"/>
                  <a:pt x="879367" y="1017774"/>
                  <a:pt x="878034" y="1017108"/>
                </a:cubicBezTo>
                <a:close/>
                <a:moveTo>
                  <a:pt x="4326932" y="1011107"/>
                </a:moveTo>
                <a:lnTo>
                  <a:pt x="4333132" y="1012107"/>
                </a:lnTo>
                <a:cubicBezTo>
                  <a:pt x="4332466" y="1016774"/>
                  <a:pt x="4331499" y="1022875"/>
                  <a:pt x="4330232" y="1030409"/>
                </a:cubicBezTo>
                <a:cubicBezTo>
                  <a:pt x="4328965" y="1037944"/>
                  <a:pt x="4327498" y="1045945"/>
                  <a:pt x="4325831" y="1054412"/>
                </a:cubicBezTo>
                <a:cubicBezTo>
                  <a:pt x="4324164" y="1062880"/>
                  <a:pt x="4322464" y="1071348"/>
                  <a:pt x="4320730" y="1079815"/>
                </a:cubicBezTo>
                <a:cubicBezTo>
                  <a:pt x="4318998" y="1088283"/>
                  <a:pt x="4317330" y="1095784"/>
                  <a:pt x="4315730" y="1102318"/>
                </a:cubicBezTo>
                <a:cubicBezTo>
                  <a:pt x="4320530" y="1101252"/>
                  <a:pt x="4325164" y="1100185"/>
                  <a:pt x="4329632" y="1099118"/>
                </a:cubicBezTo>
                <a:cubicBezTo>
                  <a:pt x="4334099" y="1098051"/>
                  <a:pt x="4338200" y="1096984"/>
                  <a:pt x="4341934" y="1095917"/>
                </a:cubicBezTo>
                <a:lnTo>
                  <a:pt x="4342734" y="1102318"/>
                </a:lnTo>
                <a:cubicBezTo>
                  <a:pt x="4338332" y="1103518"/>
                  <a:pt x="4333232" y="1104785"/>
                  <a:pt x="4327432" y="1106119"/>
                </a:cubicBezTo>
                <a:cubicBezTo>
                  <a:pt x="4321631" y="1107452"/>
                  <a:pt x="4315664" y="1108752"/>
                  <a:pt x="4309529" y="1110019"/>
                </a:cubicBezTo>
                <a:cubicBezTo>
                  <a:pt x="4303396" y="1111286"/>
                  <a:pt x="4297361" y="1112520"/>
                  <a:pt x="4291427" y="1113720"/>
                </a:cubicBezTo>
                <a:cubicBezTo>
                  <a:pt x="4285493" y="1114920"/>
                  <a:pt x="4280192" y="1115920"/>
                  <a:pt x="4275525" y="1116720"/>
                </a:cubicBezTo>
                <a:lnTo>
                  <a:pt x="4274525" y="1110319"/>
                </a:lnTo>
                <a:cubicBezTo>
                  <a:pt x="4279326" y="1109519"/>
                  <a:pt x="4284760" y="1108552"/>
                  <a:pt x="4290827" y="1107419"/>
                </a:cubicBezTo>
                <a:cubicBezTo>
                  <a:pt x="4296894" y="1106285"/>
                  <a:pt x="4303062" y="1105052"/>
                  <a:pt x="4309330" y="1103718"/>
                </a:cubicBezTo>
                <a:cubicBezTo>
                  <a:pt x="4310796" y="1097451"/>
                  <a:pt x="4312430" y="1089983"/>
                  <a:pt x="4314230" y="1081316"/>
                </a:cubicBezTo>
                <a:cubicBezTo>
                  <a:pt x="4316030" y="1072648"/>
                  <a:pt x="4317797" y="1063913"/>
                  <a:pt x="4319530" y="1055112"/>
                </a:cubicBezTo>
                <a:cubicBezTo>
                  <a:pt x="4321264" y="1046311"/>
                  <a:pt x="4322798" y="1037977"/>
                  <a:pt x="4324131" y="1030109"/>
                </a:cubicBezTo>
                <a:cubicBezTo>
                  <a:pt x="4325464" y="1022242"/>
                  <a:pt x="4326398" y="1015907"/>
                  <a:pt x="4326932" y="1011107"/>
                </a:cubicBezTo>
                <a:close/>
                <a:moveTo>
                  <a:pt x="518665" y="1005306"/>
                </a:moveTo>
                <a:cubicBezTo>
                  <a:pt x="521199" y="1012640"/>
                  <a:pt x="523733" y="1020775"/>
                  <a:pt x="526267" y="1029709"/>
                </a:cubicBezTo>
                <a:lnTo>
                  <a:pt x="572072" y="1029709"/>
                </a:lnTo>
                <a:lnTo>
                  <a:pt x="572072" y="1035710"/>
                </a:lnTo>
                <a:lnTo>
                  <a:pt x="524866" y="1035710"/>
                </a:lnTo>
                <a:lnTo>
                  <a:pt x="524866" y="1058913"/>
                </a:lnTo>
                <a:lnTo>
                  <a:pt x="569873" y="1058913"/>
                </a:lnTo>
                <a:lnTo>
                  <a:pt x="569873" y="1064714"/>
                </a:lnTo>
                <a:lnTo>
                  <a:pt x="524866" y="1064714"/>
                </a:lnTo>
                <a:lnTo>
                  <a:pt x="524866" y="1087516"/>
                </a:lnTo>
                <a:lnTo>
                  <a:pt x="569873" y="1087516"/>
                </a:lnTo>
                <a:lnTo>
                  <a:pt x="569873" y="1093317"/>
                </a:lnTo>
                <a:lnTo>
                  <a:pt x="524866" y="1093317"/>
                </a:lnTo>
                <a:lnTo>
                  <a:pt x="524866" y="1116920"/>
                </a:lnTo>
                <a:lnTo>
                  <a:pt x="578473" y="1116920"/>
                </a:lnTo>
                <a:lnTo>
                  <a:pt x="578473" y="1122521"/>
                </a:lnTo>
                <a:lnTo>
                  <a:pt x="475860" y="1122521"/>
                </a:lnTo>
                <a:lnTo>
                  <a:pt x="475860" y="1136523"/>
                </a:lnTo>
                <a:lnTo>
                  <a:pt x="469459" y="1136523"/>
                </a:lnTo>
                <a:lnTo>
                  <a:pt x="469459" y="1043911"/>
                </a:lnTo>
                <a:cubicBezTo>
                  <a:pt x="462925" y="1054312"/>
                  <a:pt x="455657" y="1063913"/>
                  <a:pt x="447656" y="1072715"/>
                </a:cubicBezTo>
                <a:lnTo>
                  <a:pt x="443656" y="1067714"/>
                </a:lnTo>
                <a:cubicBezTo>
                  <a:pt x="452057" y="1058646"/>
                  <a:pt x="459491" y="1048778"/>
                  <a:pt x="465960" y="1038110"/>
                </a:cubicBezTo>
                <a:cubicBezTo>
                  <a:pt x="472426" y="1027442"/>
                  <a:pt x="477393" y="1017108"/>
                  <a:pt x="480861" y="1007106"/>
                </a:cubicBezTo>
                <a:lnTo>
                  <a:pt x="486661" y="1008907"/>
                </a:lnTo>
                <a:cubicBezTo>
                  <a:pt x="484128" y="1015974"/>
                  <a:pt x="481127" y="1022908"/>
                  <a:pt x="477660" y="1029709"/>
                </a:cubicBezTo>
                <a:lnTo>
                  <a:pt x="519665" y="1029709"/>
                </a:lnTo>
                <a:cubicBezTo>
                  <a:pt x="518465" y="1025575"/>
                  <a:pt x="517265" y="1021508"/>
                  <a:pt x="516065" y="1017508"/>
                </a:cubicBezTo>
                <a:cubicBezTo>
                  <a:pt x="514866" y="1013507"/>
                  <a:pt x="513599" y="1009707"/>
                  <a:pt x="512264" y="1006106"/>
                </a:cubicBezTo>
                <a:close/>
                <a:moveTo>
                  <a:pt x="4704903" y="998705"/>
                </a:moveTo>
                <a:lnTo>
                  <a:pt x="4704903" y="1052912"/>
                </a:lnTo>
                <a:lnTo>
                  <a:pt x="4753709" y="1052912"/>
                </a:lnTo>
                <a:lnTo>
                  <a:pt x="4753709" y="998705"/>
                </a:lnTo>
                <a:close/>
                <a:moveTo>
                  <a:pt x="114415" y="997305"/>
                </a:moveTo>
                <a:cubicBezTo>
                  <a:pt x="116415" y="999039"/>
                  <a:pt x="118715" y="1001239"/>
                  <a:pt x="121316" y="1003906"/>
                </a:cubicBezTo>
                <a:cubicBezTo>
                  <a:pt x="123916" y="1006573"/>
                  <a:pt x="126583" y="1009373"/>
                  <a:pt x="129317" y="1012307"/>
                </a:cubicBezTo>
                <a:cubicBezTo>
                  <a:pt x="132050" y="1015241"/>
                  <a:pt x="134617" y="1018074"/>
                  <a:pt x="137018" y="1020808"/>
                </a:cubicBezTo>
                <a:cubicBezTo>
                  <a:pt x="139418" y="1023542"/>
                  <a:pt x="141351" y="1025842"/>
                  <a:pt x="142818" y="1027709"/>
                </a:cubicBezTo>
                <a:lnTo>
                  <a:pt x="138018" y="1032310"/>
                </a:lnTo>
                <a:cubicBezTo>
                  <a:pt x="136285" y="1030176"/>
                  <a:pt x="134184" y="1027709"/>
                  <a:pt x="131717" y="1024909"/>
                </a:cubicBezTo>
                <a:cubicBezTo>
                  <a:pt x="129250" y="1022108"/>
                  <a:pt x="126716" y="1019275"/>
                  <a:pt x="124116" y="1016408"/>
                </a:cubicBezTo>
                <a:cubicBezTo>
                  <a:pt x="121517" y="1013541"/>
                  <a:pt x="118915" y="1010773"/>
                  <a:pt x="116315" y="1008107"/>
                </a:cubicBezTo>
                <a:cubicBezTo>
                  <a:pt x="113715" y="1005440"/>
                  <a:pt x="111482" y="1003239"/>
                  <a:pt x="109614" y="1001506"/>
                </a:cubicBezTo>
                <a:close/>
                <a:moveTo>
                  <a:pt x="934241" y="986704"/>
                </a:moveTo>
                <a:lnTo>
                  <a:pt x="940042" y="987104"/>
                </a:lnTo>
                <a:lnTo>
                  <a:pt x="940042" y="1001506"/>
                </a:lnTo>
                <a:lnTo>
                  <a:pt x="975846" y="1001506"/>
                </a:lnTo>
                <a:lnTo>
                  <a:pt x="975846" y="1006906"/>
                </a:lnTo>
                <a:lnTo>
                  <a:pt x="941642" y="1006906"/>
                </a:lnTo>
                <a:cubicBezTo>
                  <a:pt x="949776" y="1016641"/>
                  <a:pt x="963045" y="1025309"/>
                  <a:pt x="981447" y="1032910"/>
                </a:cubicBezTo>
                <a:lnTo>
                  <a:pt x="978847" y="1038310"/>
                </a:lnTo>
                <a:cubicBezTo>
                  <a:pt x="961511" y="1030709"/>
                  <a:pt x="948576" y="1022108"/>
                  <a:pt x="940042" y="1012507"/>
                </a:cubicBezTo>
                <a:lnTo>
                  <a:pt x="940042" y="1040311"/>
                </a:lnTo>
                <a:lnTo>
                  <a:pt x="934241" y="1040311"/>
                </a:lnTo>
                <a:lnTo>
                  <a:pt x="934241" y="1012707"/>
                </a:lnTo>
                <a:cubicBezTo>
                  <a:pt x="930907" y="1016574"/>
                  <a:pt x="927040" y="1020275"/>
                  <a:pt x="922640" y="1023809"/>
                </a:cubicBezTo>
                <a:cubicBezTo>
                  <a:pt x="918239" y="1027342"/>
                  <a:pt x="912705" y="1030843"/>
                  <a:pt x="906038" y="1034310"/>
                </a:cubicBezTo>
                <a:lnTo>
                  <a:pt x="903037" y="1029709"/>
                </a:lnTo>
                <a:cubicBezTo>
                  <a:pt x="910638" y="1025842"/>
                  <a:pt x="916739" y="1022042"/>
                  <a:pt x="921339" y="1018308"/>
                </a:cubicBezTo>
                <a:cubicBezTo>
                  <a:pt x="925940" y="1014574"/>
                  <a:pt x="929774" y="1010773"/>
                  <a:pt x="932841" y="1006906"/>
                </a:cubicBezTo>
                <a:lnTo>
                  <a:pt x="910638" y="1006906"/>
                </a:lnTo>
                <a:lnTo>
                  <a:pt x="910638" y="1001506"/>
                </a:lnTo>
                <a:lnTo>
                  <a:pt x="934241" y="1001506"/>
                </a:lnTo>
                <a:close/>
                <a:moveTo>
                  <a:pt x="870433" y="986704"/>
                </a:moveTo>
                <a:lnTo>
                  <a:pt x="876434" y="987104"/>
                </a:lnTo>
                <a:lnTo>
                  <a:pt x="876434" y="1001506"/>
                </a:lnTo>
                <a:lnTo>
                  <a:pt x="905037" y="1001506"/>
                </a:lnTo>
                <a:lnTo>
                  <a:pt x="905037" y="1006906"/>
                </a:lnTo>
                <a:lnTo>
                  <a:pt x="876434" y="1006906"/>
                </a:lnTo>
                <a:lnTo>
                  <a:pt x="876434" y="1040311"/>
                </a:lnTo>
                <a:lnTo>
                  <a:pt x="870433" y="1040311"/>
                </a:lnTo>
                <a:lnTo>
                  <a:pt x="870433" y="1013707"/>
                </a:lnTo>
                <a:cubicBezTo>
                  <a:pt x="866566" y="1018241"/>
                  <a:pt x="861865" y="1022575"/>
                  <a:pt x="856331" y="1026709"/>
                </a:cubicBezTo>
                <a:cubicBezTo>
                  <a:pt x="850797" y="1030843"/>
                  <a:pt x="844496" y="1034643"/>
                  <a:pt x="837429" y="1038110"/>
                </a:cubicBezTo>
                <a:lnTo>
                  <a:pt x="834429" y="1033110"/>
                </a:lnTo>
                <a:cubicBezTo>
                  <a:pt x="842296" y="1029509"/>
                  <a:pt x="849164" y="1025442"/>
                  <a:pt x="855031" y="1020908"/>
                </a:cubicBezTo>
                <a:cubicBezTo>
                  <a:pt x="860899" y="1016374"/>
                  <a:pt x="865632" y="1011707"/>
                  <a:pt x="869233" y="1006906"/>
                </a:cubicBezTo>
                <a:lnTo>
                  <a:pt x="841429" y="1006906"/>
                </a:lnTo>
                <a:lnTo>
                  <a:pt x="841429" y="1001506"/>
                </a:lnTo>
                <a:lnTo>
                  <a:pt x="870433" y="1001506"/>
                </a:lnTo>
                <a:close/>
                <a:moveTo>
                  <a:pt x="5515728" y="986504"/>
                </a:moveTo>
                <a:lnTo>
                  <a:pt x="5515728" y="1105119"/>
                </a:lnTo>
                <a:lnTo>
                  <a:pt x="5547132" y="1105119"/>
                </a:lnTo>
                <a:lnTo>
                  <a:pt x="5547132" y="986504"/>
                </a:lnTo>
                <a:close/>
                <a:moveTo>
                  <a:pt x="5735956" y="985904"/>
                </a:moveTo>
                <a:lnTo>
                  <a:pt x="5735956" y="1009307"/>
                </a:lnTo>
                <a:lnTo>
                  <a:pt x="5831768" y="1009307"/>
                </a:lnTo>
                <a:lnTo>
                  <a:pt x="5831768" y="985904"/>
                </a:lnTo>
                <a:close/>
                <a:moveTo>
                  <a:pt x="5311102" y="983703"/>
                </a:moveTo>
                <a:lnTo>
                  <a:pt x="5311102" y="1090517"/>
                </a:lnTo>
                <a:lnTo>
                  <a:pt x="5335306" y="1090517"/>
                </a:lnTo>
                <a:lnTo>
                  <a:pt x="5335306" y="983703"/>
                </a:lnTo>
                <a:close/>
                <a:moveTo>
                  <a:pt x="1862405" y="982903"/>
                </a:moveTo>
                <a:cubicBezTo>
                  <a:pt x="1865605" y="987171"/>
                  <a:pt x="1869039" y="992105"/>
                  <a:pt x="1872706" y="997705"/>
                </a:cubicBezTo>
                <a:cubicBezTo>
                  <a:pt x="1876373" y="1003306"/>
                  <a:pt x="1879673" y="1008440"/>
                  <a:pt x="1882607" y="1013107"/>
                </a:cubicBezTo>
                <a:lnTo>
                  <a:pt x="1876806" y="1016308"/>
                </a:lnTo>
                <a:cubicBezTo>
                  <a:pt x="1874139" y="1011907"/>
                  <a:pt x="1871039" y="1006873"/>
                  <a:pt x="1867505" y="1001206"/>
                </a:cubicBezTo>
                <a:cubicBezTo>
                  <a:pt x="1863971" y="995538"/>
                  <a:pt x="1860471" y="990504"/>
                  <a:pt x="1857004" y="986104"/>
                </a:cubicBezTo>
                <a:close/>
                <a:moveTo>
                  <a:pt x="2246377" y="982103"/>
                </a:moveTo>
                <a:cubicBezTo>
                  <a:pt x="2248110" y="985570"/>
                  <a:pt x="2249910" y="989438"/>
                  <a:pt x="2251777" y="993705"/>
                </a:cubicBezTo>
                <a:cubicBezTo>
                  <a:pt x="2253644" y="997972"/>
                  <a:pt x="2255544" y="1002306"/>
                  <a:pt x="2257478" y="1006706"/>
                </a:cubicBezTo>
                <a:cubicBezTo>
                  <a:pt x="2259411" y="1011107"/>
                  <a:pt x="2261245" y="1015507"/>
                  <a:pt x="2262979" y="1019908"/>
                </a:cubicBezTo>
                <a:cubicBezTo>
                  <a:pt x="2264712" y="1024309"/>
                  <a:pt x="2266312" y="1028376"/>
                  <a:pt x="2267779" y="1032110"/>
                </a:cubicBezTo>
                <a:lnTo>
                  <a:pt x="2261578" y="1034910"/>
                </a:lnTo>
                <a:cubicBezTo>
                  <a:pt x="2260245" y="1031043"/>
                  <a:pt x="2258678" y="1026909"/>
                  <a:pt x="2256878" y="1022508"/>
                </a:cubicBezTo>
                <a:cubicBezTo>
                  <a:pt x="2255077" y="1018108"/>
                  <a:pt x="2253244" y="1013707"/>
                  <a:pt x="2251377" y="1009307"/>
                </a:cubicBezTo>
                <a:cubicBezTo>
                  <a:pt x="2249510" y="1004906"/>
                  <a:pt x="2247610" y="1000572"/>
                  <a:pt x="2245676" y="996305"/>
                </a:cubicBezTo>
                <a:cubicBezTo>
                  <a:pt x="2243743" y="992038"/>
                  <a:pt x="2241976" y="988104"/>
                  <a:pt x="2240376" y="984504"/>
                </a:cubicBezTo>
                <a:close/>
                <a:moveTo>
                  <a:pt x="1911411" y="980703"/>
                </a:moveTo>
                <a:cubicBezTo>
                  <a:pt x="1912744" y="982837"/>
                  <a:pt x="1914178" y="985204"/>
                  <a:pt x="1915711" y="987804"/>
                </a:cubicBezTo>
                <a:cubicBezTo>
                  <a:pt x="1917245" y="990404"/>
                  <a:pt x="1918812" y="993105"/>
                  <a:pt x="1920412" y="995905"/>
                </a:cubicBezTo>
                <a:cubicBezTo>
                  <a:pt x="1922012" y="998705"/>
                  <a:pt x="1923612" y="1001506"/>
                  <a:pt x="1925213" y="1004306"/>
                </a:cubicBezTo>
                <a:cubicBezTo>
                  <a:pt x="1926813" y="1007106"/>
                  <a:pt x="1928280" y="1009707"/>
                  <a:pt x="1929613" y="1012107"/>
                </a:cubicBezTo>
                <a:lnTo>
                  <a:pt x="1923812" y="1015307"/>
                </a:lnTo>
                <a:cubicBezTo>
                  <a:pt x="1922612" y="1012907"/>
                  <a:pt x="1921245" y="1010340"/>
                  <a:pt x="1919712" y="1007606"/>
                </a:cubicBezTo>
                <a:cubicBezTo>
                  <a:pt x="1918178" y="1004873"/>
                  <a:pt x="1916612" y="1002106"/>
                  <a:pt x="1915011" y="999305"/>
                </a:cubicBezTo>
                <a:cubicBezTo>
                  <a:pt x="1913411" y="996505"/>
                  <a:pt x="1911811" y="993805"/>
                  <a:pt x="1910211" y="991204"/>
                </a:cubicBezTo>
                <a:cubicBezTo>
                  <a:pt x="1908610" y="988604"/>
                  <a:pt x="1907077" y="986170"/>
                  <a:pt x="1905610" y="983903"/>
                </a:cubicBezTo>
                <a:close/>
                <a:moveTo>
                  <a:pt x="5509127" y="979903"/>
                </a:moveTo>
                <a:lnTo>
                  <a:pt x="5553732" y="979903"/>
                </a:lnTo>
                <a:lnTo>
                  <a:pt x="5553732" y="1111720"/>
                </a:lnTo>
                <a:lnTo>
                  <a:pt x="5509127" y="1111720"/>
                </a:lnTo>
                <a:close/>
                <a:moveTo>
                  <a:pt x="1972418" y="979703"/>
                </a:moveTo>
                <a:lnTo>
                  <a:pt x="1978019" y="982703"/>
                </a:lnTo>
                <a:cubicBezTo>
                  <a:pt x="1976552" y="985237"/>
                  <a:pt x="1974785" y="988137"/>
                  <a:pt x="1972718" y="991404"/>
                </a:cubicBezTo>
                <a:cubicBezTo>
                  <a:pt x="1970652" y="994671"/>
                  <a:pt x="1968451" y="998005"/>
                  <a:pt x="1966118" y="1001406"/>
                </a:cubicBezTo>
                <a:cubicBezTo>
                  <a:pt x="1963784" y="1004806"/>
                  <a:pt x="1961484" y="1008140"/>
                  <a:pt x="1959217" y="1011407"/>
                </a:cubicBezTo>
                <a:cubicBezTo>
                  <a:pt x="1956950" y="1014674"/>
                  <a:pt x="1954816" y="1017574"/>
                  <a:pt x="1952816" y="1020108"/>
                </a:cubicBezTo>
                <a:lnTo>
                  <a:pt x="1994021" y="1020108"/>
                </a:lnTo>
                <a:lnTo>
                  <a:pt x="1994021" y="1056113"/>
                </a:lnTo>
                <a:lnTo>
                  <a:pt x="1987420" y="1056113"/>
                </a:lnTo>
                <a:lnTo>
                  <a:pt x="1987420" y="1026509"/>
                </a:lnTo>
                <a:lnTo>
                  <a:pt x="1847403" y="1026509"/>
                </a:lnTo>
                <a:lnTo>
                  <a:pt x="1847403" y="1056113"/>
                </a:lnTo>
                <a:lnTo>
                  <a:pt x="1840802" y="1056113"/>
                </a:lnTo>
                <a:lnTo>
                  <a:pt x="1840802" y="1020108"/>
                </a:lnTo>
                <a:lnTo>
                  <a:pt x="1948215" y="1020108"/>
                </a:lnTo>
                <a:lnTo>
                  <a:pt x="1945815" y="1018508"/>
                </a:lnTo>
                <a:cubicBezTo>
                  <a:pt x="1947682" y="1016108"/>
                  <a:pt x="1949849" y="1013240"/>
                  <a:pt x="1952316" y="1009907"/>
                </a:cubicBezTo>
                <a:cubicBezTo>
                  <a:pt x="1954783" y="1006573"/>
                  <a:pt x="1957250" y="1003106"/>
                  <a:pt x="1959717" y="999505"/>
                </a:cubicBezTo>
                <a:cubicBezTo>
                  <a:pt x="1962184" y="995905"/>
                  <a:pt x="1964517" y="992371"/>
                  <a:pt x="1966718" y="988904"/>
                </a:cubicBezTo>
                <a:cubicBezTo>
                  <a:pt x="1968918" y="985437"/>
                  <a:pt x="1970818" y="982370"/>
                  <a:pt x="1972418" y="979703"/>
                </a:cubicBezTo>
                <a:close/>
                <a:moveTo>
                  <a:pt x="2651351" y="978703"/>
                </a:moveTo>
                <a:lnTo>
                  <a:pt x="2713558" y="978703"/>
                </a:lnTo>
                <a:lnTo>
                  <a:pt x="2713558" y="985704"/>
                </a:lnTo>
                <a:lnTo>
                  <a:pt x="2685955" y="985704"/>
                </a:lnTo>
                <a:lnTo>
                  <a:pt x="2685955" y="1034510"/>
                </a:lnTo>
                <a:lnTo>
                  <a:pt x="2710358" y="1034510"/>
                </a:lnTo>
                <a:lnTo>
                  <a:pt x="2710358" y="1041311"/>
                </a:lnTo>
                <a:lnTo>
                  <a:pt x="2685955" y="1041311"/>
                </a:lnTo>
                <a:lnTo>
                  <a:pt x="2685955" y="1095317"/>
                </a:lnTo>
                <a:cubicBezTo>
                  <a:pt x="2691289" y="1093717"/>
                  <a:pt x="2696457" y="1092084"/>
                  <a:pt x="2701457" y="1090417"/>
                </a:cubicBezTo>
                <a:cubicBezTo>
                  <a:pt x="2706458" y="1088750"/>
                  <a:pt x="2711025" y="1087183"/>
                  <a:pt x="2715159" y="1085716"/>
                </a:cubicBezTo>
                <a:lnTo>
                  <a:pt x="2715959" y="1089517"/>
                </a:lnTo>
                <a:lnTo>
                  <a:pt x="2716559" y="1092517"/>
                </a:lnTo>
                <a:cubicBezTo>
                  <a:pt x="2711892" y="1094117"/>
                  <a:pt x="2706625" y="1095884"/>
                  <a:pt x="2700757" y="1097818"/>
                </a:cubicBezTo>
                <a:cubicBezTo>
                  <a:pt x="2694890" y="1099751"/>
                  <a:pt x="2688889" y="1101618"/>
                  <a:pt x="2682755" y="1103418"/>
                </a:cubicBezTo>
                <a:cubicBezTo>
                  <a:pt x="2676621" y="1105219"/>
                  <a:pt x="2670587" y="1106952"/>
                  <a:pt x="2664652" y="1108619"/>
                </a:cubicBezTo>
                <a:cubicBezTo>
                  <a:pt x="2658718" y="1110286"/>
                  <a:pt x="2653418" y="1111720"/>
                  <a:pt x="2648751" y="1112920"/>
                </a:cubicBezTo>
                <a:lnTo>
                  <a:pt x="2647150" y="1106319"/>
                </a:lnTo>
                <a:cubicBezTo>
                  <a:pt x="2651551" y="1105252"/>
                  <a:pt x="2656518" y="1103952"/>
                  <a:pt x="2662052" y="1102418"/>
                </a:cubicBezTo>
                <a:cubicBezTo>
                  <a:pt x="2667586" y="1100885"/>
                  <a:pt x="2673287" y="1099251"/>
                  <a:pt x="2679154" y="1097518"/>
                </a:cubicBezTo>
                <a:lnTo>
                  <a:pt x="2679154" y="1041311"/>
                </a:lnTo>
                <a:lnTo>
                  <a:pt x="2654351" y="1041311"/>
                </a:lnTo>
                <a:lnTo>
                  <a:pt x="2654351" y="1034510"/>
                </a:lnTo>
                <a:lnTo>
                  <a:pt x="2679154" y="1034510"/>
                </a:lnTo>
                <a:lnTo>
                  <a:pt x="2679154" y="985704"/>
                </a:lnTo>
                <a:lnTo>
                  <a:pt x="2651351" y="985704"/>
                </a:lnTo>
                <a:close/>
                <a:moveTo>
                  <a:pt x="5304902" y="977503"/>
                </a:moveTo>
                <a:lnTo>
                  <a:pt x="5341506" y="977503"/>
                </a:lnTo>
                <a:lnTo>
                  <a:pt x="5341506" y="1097118"/>
                </a:lnTo>
                <a:lnTo>
                  <a:pt x="5304902" y="1097118"/>
                </a:lnTo>
                <a:close/>
                <a:moveTo>
                  <a:pt x="13202" y="977503"/>
                </a:moveTo>
                <a:lnTo>
                  <a:pt x="20003" y="977903"/>
                </a:lnTo>
                <a:lnTo>
                  <a:pt x="20003" y="1113720"/>
                </a:lnTo>
                <a:lnTo>
                  <a:pt x="13202" y="1113720"/>
                </a:lnTo>
                <a:close/>
                <a:moveTo>
                  <a:pt x="5374910" y="976102"/>
                </a:moveTo>
                <a:lnTo>
                  <a:pt x="5374510" y="1016508"/>
                </a:lnTo>
                <a:lnTo>
                  <a:pt x="5400314" y="1016508"/>
                </a:lnTo>
                <a:cubicBezTo>
                  <a:pt x="5400314" y="1006640"/>
                  <a:pt x="5400346" y="998005"/>
                  <a:pt x="5400414" y="990604"/>
                </a:cubicBezTo>
                <a:cubicBezTo>
                  <a:pt x="5400480" y="983203"/>
                  <a:pt x="5400514" y="978370"/>
                  <a:pt x="5400514" y="976102"/>
                </a:cubicBezTo>
                <a:close/>
                <a:moveTo>
                  <a:pt x="1649978" y="975703"/>
                </a:moveTo>
                <a:lnTo>
                  <a:pt x="1773394" y="975703"/>
                </a:lnTo>
                <a:lnTo>
                  <a:pt x="1773394" y="982503"/>
                </a:lnTo>
                <a:cubicBezTo>
                  <a:pt x="1754191" y="999039"/>
                  <a:pt x="1737689" y="1013341"/>
                  <a:pt x="1723887" y="1025409"/>
                </a:cubicBezTo>
                <a:cubicBezTo>
                  <a:pt x="1710086" y="1037477"/>
                  <a:pt x="1698517" y="1047811"/>
                  <a:pt x="1689183" y="1056413"/>
                </a:cubicBezTo>
                <a:cubicBezTo>
                  <a:pt x="1679849" y="1065014"/>
                  <a:pt x="1672381" y="1072115"/>
                  <a:pt x="1666780" y="1077715"/>
                </a:cubicBezTo>
                <a:cubicBezTo>
                  <a:pt x="1661180" y="1083316"/>
                  <a:pt x="1656912" y="1087883"/>
                  <a:pt x="1653979" y="1091417"/>
                </a:cubicBezTo>
                <a:cubicBezTo>
                  <a:pt x="1651045" y="1094951"/>
                  <a:pt x="1649111" y="1097751"/>
                  <a:pt x="1648178" y="1099818"/>
                </a:cubicBezTo>
                <a:cubicBezTo>
                  <a:pt x="1647244" y="1101885"/>
                  <a:pt x="1646778" y="1103652"/>
                  <a:pt x="1646778" y="1105119"/>
                </a:cubicBezTo>
                <a:cubicBezTo>
                  <a:pt x="1646778" y="1107386"/>
                  <a:pt x="1647111" y="1109253"/>
                  <a:pt x="1647778" y="1110719"/>
                </a:cubicBezTo>
                <a:cubicBezTo>
                  <a:pt x="1648445" y="1112186"/>
                  <a:pt x="1649645" y="1113386"/>
                  <a:pt x="1651378" y="1114320"/>
                </a:cubicBezTo>
                <a:cubicBezTo>
                  <a:pt x="1653112" y="1115253"/>
                  <a:pt x="1655446" y="1115953"/>
                  <a:pt x="1658379" y="1116420"/>
                </a:cubicBezTo>
                <a:cubicBezTo>
                  <a:pt x="1661313" y="1116887"/>
                  <a:pt x="1664980" y="1117187"/>
                  <a:pt x="1669381" y="1117320"/>
                </a:cubicBezTo>
                <a:cubicBezTo>
                  <a:pt x="1685116" y="1117854"/>
                  <a:pt x="1700684" y="1118154"/>
                  <a:pt x="1716086" y="1118220"/>
                </a:cubicBezTo>
                <a:cubicBezTo>
                  <a:pt x="1731488" y="1118287"/>
                  <a:pt x="1747057" y="1117987"/>
                  <a:pt x="1762792" y="1117320"/>
                </a:cubicBezTo>
                <a:cubicBezTo>
                  <a:pt x="1767726" y="1117187"/>
                  <a:pt x="1771693" y="1116820"/>
                  <a:pt x="1774694" y="1116220"/>
                </a:cubicBezTo>
                <a:cubicBezTo>
                  <a:pt x="1777694" y="1115620"/>
                  <a:pt x="1780028" y="1114653"/>
                  <a:pt x="1781695" y="1113320"/>
                </a:cubicBezTo>
                <a:cubicBezTo>
                  <a:pt x="1783362" y="1111986"/>
                  <a:pt x="1784628" y="1110153"/>
                  <a:pt x="1785495" y="1107819"/>
                </a:cubicBezTo>
                <a:cubicBezTo>
                  <a:pt x="1786362" y="1105485"/>
                  <a:pt x="1787129" y="1102385"/>
                  <a:pt x="1787795" y="1098518"/>
                </a:cubicBezTo>
                <a:cubicBezTo>
                  <a:pt x="1788062" y="1096918"/>
                  <a:pt x="1788362" y="1094784"/>
                  <a:pt x="1788696" y="1092117"/>
                </a:cubicBezTo>
                <a:cubicBezTo>
                  <a:pt x="1789029" y="1089450"/>
                  <a:pt x="1789295" y="1086816"/>
                  <a:pt x="1789496" y="1084216"/>
                </a:cubicBezTo>
                <a:cubicBezTo>
                  <a:pt x="1789696" y="1081616"/>
                  <a:pt x="1789896" y="1079315"/>
                  <a:pt x="1790096" y="1077315"/>
                </a:cubicBezTo>
                <a:cubicBezTo>
                  <a:pt x="1790296" y="1075315"/>
                  <a:pt x="1790396" y="1074048"/>
                  <a:pt x="1790396" y="1073515"/>
                </a:cubicBezTo>
                <a:lnTo>
                  <a:pt x="1797196" y="1076115"/>
                </a:lnTo>
                <a:cubicBezTo>
                  <a:pt x="1797196" y="1076648"/>
                  <a:pt x="1797096" y="1077882"/>
                  <a:pt x="1796896" y="1079815"/>
                </a:cubicBezTo>
                <a:cubicBezTo>
                  <a:pt x="1796696" y="1081749"/>
                  <a:pt x="1796463" y="1083983"/>
                  <a:pt x="1796196" y="1086516"/>
                </a:cubicBezTo>
                <a:cubicBezTo>
                  <a:pt x="1795930" y="1089050"/>
                  <a:pt x="1795663" y="1091584"/>
                  <a:pt x="1795396" y="1094117"/>
                </a:cubicBezTo>
                <a:cubicBezTo>
                  <a:pt x="1795130" y="1096651"/>
                  <a:pt x="1794863" y="1098785"/>
                  <a:pt x="1794596" y="1100518"/>
                </a:cubicBezTo>
                <a:cubicBezTo>
                  <a:pt x="1793929" y="1105185"/>
                  <a:pt x="1792996" y="1108986"/>
                  <a:pt x="1791796" y="1111919"/>
                </a:cubicBezTo>
                <a:cubicBezTo>
                  <a:pt x="1790596" y="1114853"/>
                  <a:pt x="1788829" y="1117187"/>
                  <a:pt x="1786495" y="1118920"/>
                </a:cubicBezTo>
                <a:cubicBezTo>
                  <a:pt x="1784161" y="1120654"/>
                  <a:pt x="1781161" y="1121921"/>
                  <a:pt x="1777494" y="1122721"/>
                </a:cubicBezTo>
                <a:cubicBezTo>
                  <a:pt x="1773827" y="1123521"/>
                  <a:pt x="1769126" y="1123988"/>
                  <a:pt x="1763392" y="1124121"/>
                </a:cubicBezTo>
                <a:cubicBezTo>
                  <a:pt x="1747257" y="1124788"/>
                  <a:pt x="1731322" y="1125088"/>
                  <a:pt x="1715586" y="1125021"/>
                </a:cubicBezTo>
                <a:cubicBezTo>
                  <a:pt x="1699851" y="1124954"/>
                  <a:pt x="1683916" y="1124654"/>
                  <a:pt x="1667780" y="1124121"/>
                </a:cubicBezTo>
                <a:cubicBezTo>
                  <a:pt x="1657913" y="1123854"/>
                  <a:pt x="1650745" y="1122387"/>
                  <a:pt x="1646278" y="1119720"/>
                </a:cubicBezTo>
                <a:cubicBezTo>
                  <a:pt x="1641810" y="1117053"/>
                  <a:pt x="1639577" y="1112386"/>
                  <a:pt x="1639577" y="1105719"/>
                </a:cubicBezTo>
                <a:cubicBezTo>
                  <a:pt x="1639577" y="1103585"/>
                  <a:pt x="1639977" y="1101318"/>
                  <a:pt x="1640777" y="1098918"/>
                </a:cubicBezTo>
                <a:cubicBezTo>
                  <a:pt x="1641577" y="1096518"/>
                  <a:pt x="1643344" y="1093484"/>
                  <a:pt x="1646078" y="1089817"/>
                </a:cubicBezTo>
                <a:cubicBezTo>
                  <a:pt x="1648811" y="1086150"/>
                  <a:pt x="1652845" y="1081549"/>
                  <a:pt x="1658179" y="1076015"/>
                </a:cubicBezTo>
                <a:cubicBezTo>
                  <a:pt x="1663513" y="1070481"/>
                  <a:pt x="1670714" y="1063513"/>
                  <a:pt x="1679782" y="1055112"/>
                </a:cubicBezTo>
                <a:cubicBezTo>
                  <a:pt x="1688850" y="1046711"/>
                  <a:pt x="1700084" y="1036610"/>
                  <a:pt x="1713486" y="1024809"/>
                </a:cubicBezTo>
                <a:cubicBezTo>
                  <a:pt x="1726888" y="1013007"/>
                  <a:pt x="1743056" y="998972"/>
                  <a:pt x="1761992" y="982703"/>
                </a:cubicBezTo>
                <a:lnTo>
                  <a:pt x="1649978" y="982703"/>
                </a:lnTo>
                <a:close/>
                <a:moveTo>
                  <a:pt x="5114478" y="973102"/>
                </a:moveTo>
                <a:lnTo>
                  <a:pt x="5254895" y="973102"/>
                </a:lnTo>
                <a:lnTo>
                  <a:pt x="5254895" y="979903"/>
                </a:lnTo>
                <a:lnTo>
                  <a:pt x="5189488" y="1028109"/>
                </a:lnTo>
                <a:lnTo>
                  <a:pt x="5189488" y="1044711"/>
                </a:lnTo>
                <a:lnTo>
                  <a:pt x="5271298" y="1044711"/>
                </a:lnTo>
                <a:lnTo>
                  <a:pt x="5271298" y="1051512"/>
                </a:lnTo>
                <a:lnTo>
                  <a:pt x="5189488" y="1051512"/>
                </a:lnTo>
                <a:lnTo>
                  <a:pt x="5189488" y="1108719"/>
                </a:lnTo>
                <a:cubicBezTo>
                  <a:pt x="5189488" y="1113120"/>
                  <a:pt x="5189154" y="1116687"/>
                  <a:pt x="5188487" y="1119420"/>
                </a:cubicBezTo>
                <a:cubicBezTo>
                  <a:pt x="5187820" y="1122154"/>
                  <a:pt x="5186586" y="1124288"/>
                  <a:pt x="5184786" y="1125821"/>
                </a:cubicBezTo>
                <a:cubicBezTo>
                  <a:pt x="5182986" y="1127355"/>
                  <a:pt x="5180486" y="1128422"/>
                  <a:pt x="5177286" y="1129022"/>
                </a:cubicBezTo>
                <a:cubicBezTo>
                  <a:pt x="5174085" y="1129622"/>
                  <a:pt x="5170018" y="1130055"/>
                  <a:pt x="5165084" y="1130322"/>
                </a:cubicBezTo>
                <a:lnTo>
                  <a:pt x="5145082" y="1131322"/>
                </a:lnTo>
                <a:lnTo>
                  <a:pt x="5143081" y="1124121"/>
                </a:lnTo>
                <a:lnTo>
                  <a:pt x="5163484" y="1123321"/>
                </a:lnTo>
                <a:cubicBezTo>
                  <a:pt x="5167484" y="1123188"/>
                  <a:pt x="5170718" y="1122888"/>
                  <a:pt x="5173185" y="1122421"/>
                </a:cubicBezTo>
                <a:cubicBezTo>
                  <a:pt x="5175652" y="1121954"/>
                  <a:pt x="5177552" y="1121154"/>
                  <a:pt x="5178886" y="1120021"/>
                </a:cubicBezTo>
                <a:cubicBezTo>
                  <a:pt x="5180220" y="1118887"/>
                  <a:pt x="5181120" y="1117287"/>
                  <a:pt x="5181586" y="1115220"/>
                </a:cubicBezTo>
                <a:cubicBezTo>
                  <a:pt x="5182052" y="1113153"/>
                  <a:pt x="5182286" y="1110386"/>
                  <a:pt x="5182286" y="1106919"/>
                </a:cubicBezTo>
                <a:lnTo>
                  <a:pt x="5182286" y="1051512"/>
                </a:lnTo>
                <a:lnTo>
                  <a:pt x="5098076" y="1051512"/>
                </a:lnTo>
                <a:lnTo>
                  <a:pt x="5098076" y="1044711"/>
                </a:lnTo>
                <a:lnTo>
                  <a:pt x="5182286" y="1044711"/>
                </a:lnTo>
                <a:lnTo>
                  <a:pt x="5182286" y="1024909"/>
                </a:lnTo>
                <a:lnTo>
                  <a:pt x="5243094" y="979903"/>
                </a:lnTo>
                <a:lnTo>
                  <a:pt x="5114478" y="979903"/>
                </a:lnTo>
                <a:close/>
                <a:moveTo>
                  <a:pt x="3470577" y="972702"/>
                </a:moveTo>
                <a:lnTo>
                  <a:pt x="3516382" y="972702"/>
                </a:lnTo>
                <a:lnTo>
                  <a:pt x="3516382" y="979303"/>
                </a:lnTo>
                <a:lnTo>
                  <a:pt x="3500781" y="1026909"/>
                </a:lnTo>
                <a:cubicBezTo>
                  <a:pt x="3506382" y="1034510"/>
                  <a:pt x="3510515" y="1041877"/>
                  <a:pt x="3513182" y="1049012"/>
                </a:cubicBezTo>
                <a:cubicBezTo>
                  <a:pt x="3515850" y="1056146"/>
                  <a:pt x="3517182" y="1063313"/>
                  <a:pt x="3517182" y="1070514"/>
                </a:cubicBezTo>
                <a:cubicBezTo>
                  <a:pt x="3517182" y="1075315"/>
                  <a:pt x="3516750" y="1079249"/>
                  <a:pt x="3515883" y="1082316"/>
                </a:cubicBezTo>
                <a:cubicBezTo>
                  <a:pt x="3515016" y="1085383"/>
                  <a:pt x="3513649" y="1087816"/>
                  <a:pt x="3511782" y="1089617"/>
                </a:cubicBezTo>
                <a:cubicBezTo>
                  <a:pt x="3509915" y="1091417"/>
                  <a:pt x="3507414" y="1092750"/>
                  <a:pt x="3504281" y="1093617"/>
                </a:cubicBezTo>
                <a:cubicBezTo>
                  <a:pt x="3501148" y="1094484"/>
                  <a:pt x="3497314" y="1095117"/>
                  <a:pt x="3492780" y="1095517"/>
                </a:cubicBezTo>
                <a:lnTo>
                  <a:pt x="3484779" y="1096318"/>
                </a:lnTo>
                <a:lnTo>
                  <a:pt x="3482778" y="1089917"/>
                </a:lnTo>
                <a:lnTo>
                  <a:pt x="3491580" y="1089117"/>
                </a:lnTo>
                <a:cubicBezTo>
                  <a:pt x="3495447" y="1088717"/>
                  <a:pt x="3498614" y="1088217"/>
                  <a:pt x="3501081" y="1087616"/>
                </a:cubicBezTo>
                <a:cubicBezTo>
                  <a:pt x="3503548" y="1087016"/>
                  <a:pt x="3505515" y="1086050"/>
                  <a:pt x="3506982" y="1084716"/>
                </a:cubicBezTo>
                <a:cubicBezTo>
                  <a:pt x="3508448" y="1083383"/>
                  <a:pt x="3509482" y="1081549"/>
                  <a:pt x="3510082" y="1079215"/>
                </a:cubicBezTo>
                <a:cubicBezTo>
                  <a:pt x="3510682" y="1076882"/>
                  <a:pt x="3510982" y="1073781"/>
                  <a:pt x="3510982" y="1069914"/>
                </a:cubicBezTo>
                <a:cubicBezTo>
                  <a:pt x="3510982" y="1063647"/>
                  <a:pt x="3509648" y="1057113"/>
                  <a:pt x="3506982" y="1050312"/>
                </a:cubicBezTo>
                <a:cubicBezTo>
                  <a:pt x="3504314" y="1043511"/>
                  <a:pt x="3499914" y="1036110"/>
                  <a:pt x="3493780" y="1028109"/>
                </a:cubicBezTo>
                <a:lnTo>
                  <a:pt x="3509782" y="979103"/>
                </a:lnTo>
                <a:lnTo>
                  <a:pt x="3477178" y="979103"/>
                </a:lnTo>
                <a:lnTo>
                  <a:pt x="3477178" y="1135923"/>
                </a:lnTo>
                <a:lnTo>
                  <a:pt x="3470577" y="1135923"/>
                </a:lnTo>
                <a:close/>
                <a:moveTo>
                  <a:pt x="3274752" y="972702"/>
                </a:moveTo>
                <a:lnTo>
                  <a:pt x="3417170" y="972702"/>
                </a:lnTo>
                <a:lnTo>
                  <a:pt x="3417170" y="979703"/>
                </a:lnTo>
                <a:lnTo>
                  <a:pt x="3352362" y="979703"/>
                </a:lnTo>
                <a:lnTo>
                  <a:pt x="3352362" y="1034310"/>
                </a:lnTo>
                <a:lnTo>
                  <a:pt x="3434372" y="1034310"/>
                </a:lnTo>
                <a:lnTo>
                  <a:pt x="3434372" y="1041111"/>
                </a:lnTo>
                <a:lnTo>
                  <a:pt x="3352362" y="1041111"/>
                </a:lnTo>
                <a:lnTo>
                  <a:pt x="3352362" y="1108919"/>
                </a:lnTo>
                <a:cubicBezTo>
                  <a:pt x="3352362" y="1112920"/>
                  <a:pt x="3351929" y="1116187"/>
                  <a:pt x="3351062" y="1118720"/>
                </a:cubicBezTo>
                <a:cubicBezTo>
                  <a:pt x="3350195" y="1121254"/>
                  <a:pt x="3348795" y="1123321"/>
                  <a:pt x="3346862" y="1124921"/>
                </a:cubicBezTo>
                <a:cubicBezTo>
                  <a:pt x="3344928" y="1126521"/>
                  <a:pt x="3342394" y="1127688"/>
                  <a:pt x="3339261" y="1128422"/>
                </a:cubicBezTo>
                <a:cubicBezTo>
                  <a:pt x="3336127" y="1129155"/>
                  <a:pt x="3332226" y="1129722"/>
                  <a:pt x="3327559" y="1130122"/>
                </a:cubicBezTo>
                <a:lnTo>
                  <a:pt x="3309357" y="1131522"/>
                </a:lnTo>
                <a:lnTo>
                  <a:pt x="3306956" y="1124521"/>
                </a:lnTo>
                <a:lnTo>
                  <a:pt x="3326159" y="1123321"/>
                </a:lnTo>
                <a:cubicBezTo>
                  <a:pt x="3330026" y="1123054"/>
                  <a:pt x="3333160" y="1122621"/>
                  <a:pt x="3335560" y="1122021"/>
                </a:cubicBezTo>
                <a:cubicBezTo>
                  <a:pt x="3337960" y="1121421"/>
                  <a:pt x="3339860" y="1120554"/>
                  <a:pt x="3341261" y="1119420"/>
                </a:cubicBezTo>
                <a:cubicBezTo>
                  <a:pt x="3342661" y="1118287"/>
                  <a:pt x="3343628" y="1116753"/>
                  <a:pt x="3344161" y="1114820"/>
                </a:cubicBezTo>
                <a:cubicBezTo>
                  <a:pt x="3344694" y="1112886"/>
                  <a:pt x="3344961" y="1110386"/>
                  <a:pt x="3344961" y="1107319"/>
                </a:cubicBezTo>
                <a:lnTo>
                  <a:pt x="3344961" y="1041111"/>
                </a:lnTo>
                <a:lnTo>
                  <a:pt x="3257550" y="1041111"/>
                </a:lnTo>
                <a:lnTo>
                  <a:pt x="3257550" y="1034310"/>
                </a:lnTo>
                <a:lnTo>
                  <a:pt x="3344961" y="1034310"/>
                </a:lnTo>
                <a:lnTo>
                  <a:pt x="3344961" y="979703"/>
                </a:lnTo>
                <a:lnTo>
                  <a:pt x="3274752" y="979703"/>
                </a:lnTo>
                <a:close/>
                <a:moveTo>
                  <a:pt x="2459603" y="971102"/>
                </a:moveTo>
                <a:lnTo>
                  <a:pt x="2588819" y="971102"/>
                </a:lnTo>
                <a:lnTo>
                  <a:pt x="2588819" y="1042711"/>
                </a:lnTo>
                <a:lnTo>
                  <a:pt x="2457003" y="1042711"/>
                </a:lnTo>
                <a:lnTo>
                  <a:pt x="2457003" y="1036310"/>
                </a:lnTo>
                <a:lnTo>
                  <a:pt x="2582018" y="1036310"/>
                </a:lnTo>
                <a:lnTo>
                  <a:pt x="2582018" y="1010307"/>
                </a:lnTo>
                <a:lnTo>
                  <a:pt x="2465004" y="1010307"/>
                </a:lnTo>
                <a:lnTo>
                  <a:pt x="2465004" y="1004106"/>
                </a:lnTo>
                <a:lnTo>
                  <a:pt x="2582018" y="1004106"/>
                </a:lnTo>
                <a:lnTo>
                  <a:pt x="2582018" y="977703"/>
                </a:lnTo>
                <a:lnTo>
                  <a:pt x="2459603" y="977703"/>
                </a:lnTo>
                <a:close/>
                <a:moveTo>
                  <a:pt x="5424116" y="970502"/>
                </a:moveTo>
                <a:lnTo>
                  <a:pt x="5467522" y="970502"/>
                </a:lnTo>
                <a:lnTo>
                  <a:pt x="5467522" y="977103"/>
                </a:lnTo>
                <a:lnTo>
                  <a:pt x="5452520" y="1032710"/>
                </a:lnTo>
                <a:cubicBezTo>
                  <a:pt x="5456120" y="1038044"/>
                  <a:pt x="5459021" y="1042844"/>
                  <a:pt x="5461221" y="1047111"/>
                </a:cubicBezTo>
                <a:cubicBezTo>
                  <a:pt x="5463422" y="1051379"/>
                  <a:pt x="5465188" y="1055346"/>
                  <a:pt x="5466522" y="1059013"/>
                </a:cubicBezTo>
                <a:cubicBezTo>
                  <a:pt x="5467856" y="1062680"/>
                  <a:pt x="5468756" y="1066180"/>
                  <a:pt x="5469222" y="1069514"/>
                </a:cubicBezTo>
                <a:cubicBezTo>
                  <a:pt x="5469688" y="1072848"/>
                  <a:pt x="5469922" y="1076248"/>
                  <a:pt x="5469922" y="1079716"/>
                </a:cubicBezTo>
                <a:cubicBezTo>
                  <a:pt x="5469922" y="1084783"/>
                  <a:pt x="5469488" y="1088917"/>
                  <a:pt x="5468622" y="1092117"/>
                </a:cubicBezTo>
                <a:cubicBezTo>
                  <a:pt x="5467756" y="1095317"/>
                  <a:pt x="5466355" y="1097918"/>
                  <a:pt x="5464422" y="1099918"/>
                </a:cubicBezTo>
                <a:cubicBezTo>
                  <a:pt x="5462488" y="1101918"/>
                  <a:pt x="5459987" y="1103452"/>
                  <a:pt x="5456920" y="1104519"/>
                </a:cubicBezTo>
                <a:cubicBezTo>
                  <a:pt x="5453854" y="1105585"/>
                  <a:pt x="5450119" y="1106452"/>
                  <a:pt x="5445720" y="1107119"/>
                </a:cubicBezTo>
                <a:lnTo>
                  <a:pt x="5441718" y="1107719"/>
                </a:lnTo>
                <a:lnTo>
                  <a:pt x="5439518" y="1101518"/>
                </a:lnTo>
                <a:lnTo>
                  <a:pt x="5444919" y="1101118"/>
                </a:lnTo>
                <a:cubicBezTo>
                  <a:pt x="5448520" y="1100718"/>
                  <a:pt x="5451520" y="1100085"/>
                  <a:pt x="5453920" y="1099218"/>
                </a:cubicBezTo>
                <a:cubicBezTo>
                  <a:pt x="5456320" y="1098351"/>
                  <a:pt x="5458254" y="1097084"/>
                  <a:pt x="5459721" y="1095417"/>
                </a:cubicBezTo>
                <a:cubicBezTo>
                  <a:pt x="5461187" y="1093751"/>
                  <a:pt x="5462254" y="1091584"/>
                  <a:pt x="5462922" y="1088917"/>
                </a:cubicBezTo>
                <a:cubicBezTo>
                  <a:pt x="5463588" y="1086250"/>
                  <a:pt x="5463922" y="1082916"/>
                  <a:pt x="5463922" y="1078915"/>
                </a:cubicBezTo>
                <a:cubicBezTo>
                  <a:pt x="5463922" y="1075848"/>
                  <a:pt x="5463654" y="1072748"/>
                  <a:pt x="5463122" y="1069614"/>
                </a:cubicBezTo>
                <a:cubicBezTo>
                  <a:pt x="5462588" y="1066480"/>
                  <a:pt x="5461687" y="1063113"/>
                  <a:pt x="5460421" y="1059513"/>
                </a:cubicBezTo>
                <a:cubicBezTo>
                  <a:pt x="5459154" y="1055913"/>
                  <a:pt x="5457388" y="1052045"/>
                  <a:pt x="5455120" y="1047911"/>
                </a:cubicBezTo>
                <a:cubicBezTo>
                  <a:pt x="5452853" y="1043778"/>
                  <a:pt x="5449986" y="1039177"/>
                  <a:pt x="5446520" y="1034110"/>
                </a:cubicBezTo>
                <a:lnTo>
                  <a:pt x="5461721" y="977103"/>
                </a:lnTo>
                <a:lnTo>
                  <a:pt x="5430117" y="977103"/>
                </a:lnTo>
                <a:lnTo>
                  <a:pt x="5430117" y="1135122"/>
                </a:lnTo>
                <a:lnTo>
                  <a:pt x="5424116" y="1135122"/>
                </a:lnTo>
                <a:close/>
                <a:moveTo>
                  <a:pt x="5346507" y="969102"/>
                </a:moveTo>
                <a:lnTo>
                  <a:pt x="5406714" y="969102"/>
                </a:lnTo>
                <a:cubicBezTo>
                  <a:pt x="5406714" y="969368"/>
                  <a:pt x="5406714" y="971369"/>
                  <a:pt x="5406714" y="975102"/>
                </a:cubicBezTo>
                <a:cubicBezTo>
                  <a:pt x="5406714" y="978836"/>
                  <a:pt x="5406680" y="983670"/>
                  <a:pt x="5406614" y="989604"/>
                </a:cubicBezTo>
                <a:cubicBezTo>
                  <a:pt x="5406548" y="995538"/>
                  <a:pt x="5406480" y="1002272"/>
                  <a:pt x="5406414" y="1009807"/>
                </a:cubicBezTo>
                <a:cubicBezTo>
                  <a:pt x="5406348" y="1017341"/>
                  <a:pt x="5406280" y="1025109"/>
                  <a:pt x="5406214" y="1033110"/>
                </a:cubicBezTo>
                <a:cubicBezTo>
                  <a:pt x="5406148" y="1041111"/>
                  <a:pt x="5406114" y="1049012"/>
                  <a:pt x="5406114" y="1056813"/>
                </a:cubicBezTo>
                <a:cubicBezTo>
                  <a:pt x="5406114" y="1064614"/>
                  <a:pt x="5406080" y="1071714"/>
                  <a:pt x="5406014" y="1078115"/>
                </a:cubicBezTo>
                <a:cubicBezTo>
                  <a:pt x="5405948" y="1084516"/>
                  <a:pt x="5405880" y="1089917"/>
                  <a:pt x="5405814" y="1094317"/>
                </a:cubicBezTo>
                <a:cubicBezTo>
                  <a:pt x="5405748" y="1098718"/>
                  <a:pt x="5405714" y="1101518"/>
                  <a:pt x="5405714" y="1102718"/>
                </a:cubicBezTo>
                <a:cubicBezTo>
                  <a:pt x="5405580" y="1106586"/>
                  <a:pt x="5405148" y="1109753"/>
                  <a:pt x="5404414" y="1112220"/>
                </a:cubicBezTo>
                <a:cubicBezTo>
                  <a:pt x="5403680" y="1114687"/>
                  <a:pt x="5402514" y="1116687"/>
                  <a:pt x="5400914" y="1118220"/>
                </a:cubicBezTo>
                <a:cubicBezTo>
                  <a:pt x="5399313" y="1119754"/>
                  <a:pt x="5397180" y="1120887"/>
                  <a:pt x="5394512" y="1121621"/>
                </a:cubicBezTo>
                <a:cubicBezTo>
                  <a:pt x="5391846" y="1122354"/>
                  <a:pt x="5388579" y="1122854"/>
                  <a:pt x="5384712" y="1123121"/>
                </a:cubicBezTo>
                <a:lnTo>
                  <a:pt x="5377111" y="1123721"/>
                </a:lnTo>
                <a:lnTo>
                  <a:pt x="5375110" y="1117520"/>
                </a:lnTo>
                <a:lnTo>
                  <a:pt x="5383112" y="1117120"/>
                </a:lnTo>
                <a:cubicBezTo>
                  <a:pt x="5386445" y="1116853"/>
                  <a:pt x="5389179" y="1116520"/>
                  <a:pt x="5391312" y="1116120"/>
                </a:cubicBezTo>
                <a:cubicBezTo>
                  <a:pt x="5393446" y="1115720"/>
                  <a:pt x="5395146" y="1114987"/>
                  <a:pt x="5396413" y="1113920"/>
                </a:cubicBezTo>
                <a:cubicBezTo>
                  <a:pt x="5397680" y="1112853"/>
                  <a:pt x="5398580" y="1111319"/>
                  <a:pt x="5399113" y="1109319"/>
                </a:cubicBezTo>
                <a:cubicBezTo>
                  <a:pt x="5399646" y="1107319"/>
                  <a:pt x="5399913" y="1104652"/>
                  <a:pt x="5399913" y="1101318"/>
                </a:cubicBezTo>
                <a:cubicBezTo>
                  <a:pt x="5399913" y="1099851"/>
                  <a:pt x="5399913" y="1096051"/>
                  <a:pt x="5399913" y="1089917"/>
                </a:cubicBezTo>
                <a:cubicBezTo>
                  <a:pt x="5399913" y="1083783"/>
                  <a:pt x="5399980" y="1076382"/>
                  <a:pt x="5400113" y="1067714"/>
                </a:cubicBezTo>
                <a:lnTo>
                  <a:pt x="5372110" y="1067714"/>
                </a:lnTo>
                <a:cubicBezTo>
                  <a:pt x="5371310" y="1074782"/>
                  <a:pt x="5370076" y="1081249"/>
                  <a:pt x="5368409" y="1087116"/>
                </a:cubicBezTo>
                <a:cubicBezTo>
                  <a:pt x="5366742" y="1092984"/>
                  <a:pt x="5364576" y="1098551"/>
                  <a:pt x="5361908" y="1103818"/>
                </a:cubicBezTo>
                <a:cubicBezTo>
                  <a:pt x="5359242" y="1109086"/>
                  <a:pt x="5355941" y="1114253"/>
                  <a:pt x="5352008" y="1119320"/>
                </a:cubicBezTo>
                <a:cubicBezTo>
                  <a:pt x="5348073" y="1124388"/>
                  <a:pt x="5343440" y="1129722"/>
                  <a:pt x="5338106" y="1135322"/>
                </a:cubicBezTo>
                <a:lnTo>
                  <a:pt x="5333306" y="1131522"/>
                </a:lnTo>
                <a:cubicBezTo>
                  <a:pt x="5338506" y="1126188"/>
                  <a:pt x="5343006" y="1121187"/>
                  <a:pt x="5346807" y="1116520"/>
                </a:cubicBezTo>
                <a:cubicBezTo>
                  <a:pt x="5350608" y="1111853"/>
                  <a:pt x="5353808" y="1107052"/>
                  <a:pt x="5356408" y="1102118"/>
                </a:cubicBezTo>
                <a:cubicBezTo>
                  <a:pt x="5359008" y="1097184"/>
                  <a:pt x="5361108" y="1091984"/>
                  <a:pt x="5362709" y="1086516"/>
                </a:cubicBezTo>
                <a:cubicBezTo>
                  <a:pt x="5364310" y="1081049"/>
                  <a:pt x="5365510" y="1074782"/>
                  <a:pt x="5366309" y="1067714"/>
                </a:cubicBezTo>
                <a:lnTo>
                  <a:pt x="5348107" y="1067714"/>
                </a:lnTo>
                <a:lnTo>
                  <a:pt x="5348107" y="1061113"/>
                </a:lnTo>
                <a:lnTo>
                  <a:pt x="5366909" y="1061113"/>
                </a:lnTo>
                <a:cubicBezTo>
                  <a:pt x="5367309" y="1056446"/>
                  <a:pt x="5367609" y="1051412"/>
                  <a:pt x="5367809" y="1046011"/>
                </a:cubicBezTo>
                <a:cubicBezTo>
                  <a:pt x="5368009" y="1040611"/>
                  <a:pt x="5368176" y="1034710"/>
                  <a:pt x="5368309" y="1028309"/>
                </a:cubicBezTo>
                <a:lnTo>
                  <a:pt x="5368309" y="1023308"/>
                </a:lnTo>
                <a:lnTo>
                  <a:pt x="5349107" y="1023308"/>
                </a:lnTo>
                <a:lnTo>
                  <a:pt x="5349107" y="1016508"/>
                </a:lnTo>
                <a:lnTo>
                  <a:pt x="5368509" y="1016508"/>
                </a:lnTo>
                <a:lnTo>
                  <a:pt x="5368910" y="976102"/>
                </a:lnTo>
                <a:lnTo>
                  <a:pt x="5346507" y="976102"/>
                </a:lnTo>
                <a:close/>
                <a:moveTo>
                  <a:pt x="715414" y="968702"/>
                </a:moveTo>
                <a:lnTo>
                  <a:pt x="761619" y="968702"/>
                </a:lnTo>
                <a:lnTo>
                  <a:pt x="761619" y="1006306"/>
                </a:lnTo>
                <a:cubicBezTo>
                  <a:pt x="761619" y="1010173"/>
                  <a:pt x="762186" y="1012640"/>
                  <a:pt x="763320" y="1013707"/>
                </a:cubicBezTo>
                <a:cubicBezTo>
                  <a:pt x="764453" y="1014774"/>
                  <a:pt x="766953" y="1015307"/>
                  <a:pt x="770821" y="1015307"/>
                </a:cubicBezTo>
                <a:lnTo>
                  <a:pt x="785422" y="1015307"/>
                </a:lnTo>
                <a:lnTo>
                  <a:pt x="784622" y="1022108"/>
                </a:lnTo>
                <a:lnTo>
                  <a:pt x="769420" y="1022108"/>
                </a:lnTo>
                <a:cubicBezTo>
                  <a:pt x="764753" y="1022108"/>
                  <a:pt x="761286" y="1021242"/>
                  <a:pt x="759019" y="1019508"/>
                </a:cubicBezTo>
                <a:cubicBezTo>
                  <a:pt x="756752" y="1017774"/>
                  <a:pt x="755619" y="1014107"/>
                  <a:pt x="755619" y="1008507"/>
                </a:cubicBezTo>
                <a:lnTo>
                  <a:pt x="755619" y="975102"/>
                </a:lnTo>
                <a:lnTo>
                  <a:pt x="721814" y="975102"/>
                </a:lnTo>
                <a:lnTo>
                  <a:pt x="721814" y="990704"/>
                </a:lnTo>
                <a:cubicBezTo>
                  <a:pt x="721814" y="994838"/>
                  <a:pt x="721514" y="998705"/>
                  <a:pt x="720914" y="1002306"/>
                </a:cubicBezTo>
                <a:cubicBezTo>
                  <a:pt x="720314" y="1005906"/>
                  <a:pt x="719314" y="1009373"/>
                  <a:pt x="717914" y="1012707"/>
                </a:cubicBezTo>
                <a:cubicBezTo>
                  <a:pt x="716514" y="1016041"/>
                  <a:pt x="714647" y="1019308"/>
                  <a:pt x="712313" y="1022508"/>
                </a:cubicBezTo>
                <a:cubicBezTo>
                  <a:pt x="709980" y="1025709"/>
                  <a:pt x="707013" y="1028909"/>
                  <a:pt x="703412" y="1032110"/>
                </a:cubicBezTo>
                <a:lnTo>
                  <a:pt x="698212" y="1027309"/>
                </a:lnTo>
                <a:cubicBezTo>
                  <a:pt x="701679" y="1024375"/>
                  <a:pt x="704546" y="1021475"/>
                  <a:pt x="706813" y="1018608"/>
                </a:cubicBezTo>
                <a:cubicBezTo>
                  <a:pt x="709080" y="1015741"/>
                  <a:pt x="710846" y="1012807"/>
                  <a:pt x="712113" y="1009807"/>
                </a:cubicBezTo>
                <a:cubicBezTo>
                  <a:pt x="713380" y="1006806"/>
                  <a:pt x="714247" y="1003606"/>
                  <a:pt x="714714" y="1000206"/>
                </a:cubicBezTo>
                <a:cubicBezTo>
                  <a:pt x="715180" y="996805"/>
                  <a:pt x="715414" y="993105"/>
                  <a:pt x="715414" y="989104"/>
                </a:cubicBezTo>
                <a:close/>
                <a:moveTo>
                  <a:pt x="5657346" y="965101"/>
                </a:moveTo>
                <a:lnTo>
                  <a:pt x="5659146" y="972102"/>
                </a:lnTo>
                <a:cubicBezTo>
                  <a:pt x="5656478" y="973169"/>
                  <a:pt x="5653212" y="974269"/>
                  <a:pt x="5649344" y="975402"/>
                </a:cubicBezTo>
                <a:cubicBezTo>
                  <a:pt x="5645477" y="976536"/>
                  <a:pt x="5641244" y="977736"/>
                  <a:pt x="5636642" y="979003"/>
                </a:cubicBezTo>
                <a:cubicBezTo>
                  <a:pt x="5632042" y="980270"/>
                  <a:pt x="5627174" y="981537"/>
                  <a:pt x="5622042" y="982803"/>
                </a:cubicBezTo>
                <a:cubicBezTo>
                  <a:pt x="5616906" y="984070"/>
                  <a:pt x="5611740" y="985304"/>
                  <a:pt x="5606540" y="986504"/>
                </a:cubicBezTo>
                <a:lnTo>
                  <a:pt x="5606540" y="1043511"/>
                </a:lnTo>
                <a:lnTo>
                  <a:pt x="5672148" y="1034910"/>
                </a:lnTo>
                <a:lnTo>
                  <a:pt x="5673148" y="1042311"/>
                </a:lnTo>
                <a:lnTo>
                  <a:pt x="5606540" y="1050712"/>
                </a:lnTo>
                <a:lnTo>
                  <a:pt x="5606540" y="1104919"/>
                </a:lnTo>
                <a:cubicBezTo>
                  <a:pt x="5606540" y="1108519"/>
                  <a:pt x="5606772" y="1111453"/>
                  <a:pt x="5607240" y="1113720"/>
                </a:cubicBezTo>
                <a:cubicBezTo>
                  <a:pt x="5607706" y="1115987"/>
                  <a:pt x="5608540" y="1117754"/>
                  <a:pt x="5609740" y="1119020"/>
                </a:cubicBezTo>
                <a:cubicBezTo>
                  <a:pt x="5610940" y="1120287"/>
                  <a:pt x="5612574" y="1121154"/>
                  <a:pt x="5614640" y="1121621"/>
                </a:cubicBezTo>
                <a:cubicBezTo>
                  <a:pt x="5616706" y="1122087"/>
                  <a:pt x="5619274" y="1122387"/>
                  <a:pt x="5622342" y="1122521"/>
                </a:cubicBezTo>
                <a:cubicBezTo>
                  <a:pt x="5627274" y="1122654"/>
                  <a:pt x="5632208" y="1122654"/>
                  <a:pt x="5637142" y="1122521"/>
                </a:cubicBezTo>
                <a:cubicBezTo>
                  <a:pt x="5641276" y="1122387"/>
                  <a:pt x="5644544" y="1122087"/>
                  <a:pt x="5646944" y="1121621"/>
                </a:cubicBezTo>
                <a:cubicBezTo>
                  <a:pt x="5649344" y="1121154"/>
                  <a:pt x="5651244" y="1120321"/>
                  <a:pt x="5652645" y="1119120"/>
                </a:cubicBezTo>
                <a:cubicBezTo>
                  <a:pt x="5654045" y="1117920"/>
                  <a:pt x="5655045" y="1116253"/>
                  <a:pt x="5655645" y="1114120"/>
                </a:cubicBezTo>
                <a:cubicBezTo>
                  <a:pt x="5656245" y="1111986"/>
                  <a:pt x="5656746" y="1109119"/>
                  <a:pt x="5657146" y="1105519"/>
                </a:cubicBezTo>
                <a:cubicBezTo>
                  <a:pt x="5657278" y="1103919"/>
                  <a:pt x="5657446" y="1102018"/>
                  <a:pt x="5657646" y="1099818"/>
                </a:cubicBezTo>
                <a:cubicBezTo>
                  <a:pt x="5657846" y="1097618"/>
                  <a:pt x="5658046" y="1095451"/>
                  <a:pt x="5658246" y="1093317"/>
                </a:cubicBezTo>
                <a:cubicBezTo>
                  <a:pt x="5658446" y="1091184"/>
                  <a:pt x="5658578" y="1089250"/>
                  <a:pt x="5658646" y="1087516"/>
                </a:cubicBezTo>
                <a:cubicBezTo>
                  <a:pt x="5658712" y="1085783"/>
                  <a:pt x="5658746" y="1084649"/>
                  <a:pt x="5658746" y="1084116"/>
                </a:cubicBezTo>
                <a:lnTo>
                  <a:pt x="5665347" y="1086516"/>
                </a:lnTo>
                <a:cubicBezTo>
                  <a:pt x="5665347" y="1086916"/>
                  <a:pt x="5665280" y="1087950"/>
                  <a:pt x="5665147" y="1089617"/>
                </a:cubicBezTo>
                <a:cubicBezTo>
                  <a:pt x="5665013" y="1091284"/>
                  <a:pt x="5664847" y="1093184"/>
                  <a:pt x="5664647" y="1095317"/>
                </a:cubicBezTo>
                <a:cubicBezTo>
                  <a:pt x="5664447" y="1097451"/>
                  <a:pt x="5664246" y="1099618"/>
                  <a:pt x="5664046" y="1101818"/>
                </a:cubicBezTo>
                <a:cubicBezTo>
                  <a:pt x="5663846" y="1104019"/>
                  <a:pt x="5663680" y="1105919"/>
                  <a:pt x="5663546" y="1107519"/>
                </a:cubicBezTo>
                <a:cubicBezTo>
                  <a:pt x="5663012" y="1112053"/>
                  <a:pt x="5662280" y="1115720"/>
                  <a:pt x="5661346" y="1118520"/>
                </a:cubicBezTo>
                <a:cubicBezTo>
                  <a:pt x="5660412" y="1121321"/>
                  <a:pt x="5659046" y="1123488"/>
                  <a:pt x="5657246" y="1125021"/>
                </a:cubicBezTo>
                <a:cubicBezTo>
                  <a:pt x="5655445" y="1126555"/>
                  <a:pt x="5652978" y="1127655"/>
                  <a:pt x="5649844" y="1128322"/>
                </a:cubicBezTo>
                <a:cubicBezTo>
                  <a:pt x="5646710" y="1128988"/>
                  <a:pt x="5642677" y="1129388"/>
                  <a:pt x="5637743" y="1129522"/>
                </a:cubicBezTo>
                <a:cubicBezTo>
                  <a:pt x="5632142" y="1129788"/>
                  <a:pt x="5626542" y="1129788"/>
                  <a:pt x="5620942" y="1129522"/>
                </a:cubicBezTo>
                <a:cubicBezTo>
                  <a:pt x="5616940" y="1129388"/>
                  <a:pt x="5613573" y="1128955"/>
                  <a:pt x="5610840" y="1128222"/>
                </a:cubicBezTo>
                <a:cubicBezTo>
                  <a:pt x="5608106" y="1127488"/>
                  <a:pt x="5605872" y="1126255"/>
                  <a:pt x="5604139" y="1124521"/>
                </a:cubicBezTo>
                <a:cubicBezTo>
                  <a:pt x="5602406" y="1122788"/>
                  <a:pt x="5601172" y="1120454"/>
                  <a:pt x="5600438" y="1117520"/>
                </a:cubicBezTo>
                <a:cubicBezTo>
                  <a:pt x="5599705" y="1114586"/>
                  <a:pt x="5599338" y="1110786"/>
                  <a:pt x="5599338" y="1106119"/>
                </a:cubicBezTo>
                <a:lnTo>
                  <a:pt x="5599338" y="1051712"/>
                </a:lnTo>
                <a:lnTo>
                  <a:pt x="5560934" y="1056513"/>
                </a:lnTo>
                <a:lnTo>
                  <a:pt x="5559934" y="1049512"/>
                </a:lnTo>
                <a:lnTo>
                  <a:pt x="5599338" y="1044311"/>
                </a:lnTo>
                <a:lnTo>
                  <a:pt x="5599338" y="988104"/>
                </a:lnTo>
                <a:cubicBezTo>
                  <a:pt x="5593471" y="989438"/>
                  <a:pt x="5587937" y="990671"/>
                  <a:pt x="5582736" y="991805"/>
                </a:cubicBezTo>
                <a:cubicBezTo>
                  <a:pt x="5577536" y="992938"/>
                  <a:pt x="5572868" y="993838"/>
                  <a:pt x="5568734" y="994505"/>
                </a:cubicBezTo>
                <a:lnTo>
                  <a:pt x="5567734" y="987304"/>
                </a:lnTo>
                <a:cubicBezTo>
                  <a:pt x="5573735" y="986370"/>
                  <a:pt x="5580902" y="985004"/>
                  <a:pt x="5589237" y="983203"/>
                </a:cubicBezTo>
                <a:cubicBezTo>
                  <a:pt x="5597572" y="981403"/>
                  <a:pt x="5606039" y="979436"/>
                  <a:pt x="5614640" y="977303"/>
                </a:cubicBezTo>
                <a:cubicBezTo>
                  <a:pt x="5623241" y="975169"/>
                  <a:pt x="5631376" y="973035"/>
                  <a:pt x="5639043" y="970902"/>
                </a:cubicBezTo>
                <a:cubicBezTo>
                  <a:pt x="5646710" y="968768"/>
                  <a:pt x="5652812" y="966835"/>
                  <a:pt x="5657346" y="965101"/>
                </a:cubicBezTo>
                <a:close/>
                <a:moveTo>
                  <a:pt x="3008795" y="964901"/>
                </a:moveTo>
                <a:lnTo>
                  <a:pt x="3010396" y="971502"/>
                </a:lnTo>
                <a:cubicBezTo>
                  <a:pt x="3007595" y="972569"/>
                  <a:pt x="3004195" y="973702"/>
                  <a:pt x="3000194" y="974902"/>
                </a:cubicBezTo>
                <a:cubicBezTo>
                  <a:pt x="2996194" y="976102"/>
                  <a:pt x="2991793" y="977369"/>
                  <a:pt x="2986992" y="978703"/>
                </a:cubicBezTo>
                <a:cubicBezTo>
                  <a:pt x="2982192" y="980036"/>
                  <a:pt x="2977125" y="981337"/>
                  <a:pt x="2971791" y="982603"/>
                </a:cubicBezTo>
                <a:cubicBezTo>
                  <a:pt x="2966457" y="983870"/>
                  <a:pt x="2961123" y="985104"/>
                  <a:pt x="2955789" y="986304"/>
                </a:cubicBezTo>
                <a:lnTo>
                  <a:pt x="2955789" y="1043511"/>
                </a:lnTo>
                <a:lnTo>
                  <a:pt x="3022397" y="1035110"/>
                </a:lnTo>
                <a:lnTo>
                  <a:pt x="3022797" y="1041911"/>
                </a:lnTo>
                <a:lnTo>
                  <a:pt x="2955789" y="1050312"/>
                </a:lnTo>
                <a:lnTo>
                  <a:pt x="2955789" y="1105119"/>
                </a:lnTo>
                <a:cubicBezTo>
                  <a:pt x="2955789" y="1108586"/>
                  <a:pt x="2956022" y="1111386"/>
                  <a:pt x="2956489" y="1113520"/>
                </a:cubicBezTo>
                <a:cubicBezTo>
                  <a:pt x="2956956" y="1115653"/>
                  <a:pt x="2957789" y="1117354"/>
                  <a:pt x="2958989" y="1118620"/>
                </a:cubicBezTo>
                <a:cubicBezTo>
                  <a:pt x="2960189" y="1119887"/>
                  <a:pt x="2961856" y="1120821"/>
                  <a:pt x="2963990" y="1121421"/>
                </a:cubicBezTo>
                <a:cubicBezTo>
                  <a:pt x="2966124" y="1122021"/>
                  <a:pt x="2968857" y="1122387"/>
                  <a:pt x="2972191" y="1122521"/>
                </a:cubicBezTo>
                <a:cubicBezTo>
                  <a:pt x="2978725" y="1122921"/>
                  <a:pt x="2985259" y="1122921"/>
                  <a:pt x="2991793" y="1122521"/>
                </a:cubicBezTo>
                <a:cubicBezTo>
                  <a:pt x="2995794" y="1122254"/>
                  <a:pt x="2998994" y="1121887"/>
                  <a:pt x="3001394" y="1121421"/>
                </a:cubicBezTo>
                <a:cubicBezTo>
                  <a:pt x="3003795" y="1120954"/>
                  <a:pt x="3005695" y="1120121"/>
                  <a:pt x="3007095" y="1118920"/>
                </a:cubicBezTo>
                <a:cubicBezTo>
                  <a:pt x="3008495" y="1117720"/>
                  <a:pt x="3009496" y="1116053"/>
                  <a:pt x="3010096" y="1113920"/>
                </a:cubicBezTo>
                <a:cubicBezTo>
                  <a:pt x="3010696" y="1111786"/>
                  <a:pt x="3011196" y="1108919"/>
                  <a:pt x="3011596" y="1105319"/>
                </a:cubicBezTo>
                <a:cubicBezTo>
                  <a:pt x="3011729" y="1103718"/>
                  <a:pt x="3011896" y="1101685"/>
                  <a:pt x="3012096" y="1099218"/>
                </a:cubicBezTo>
                <a:cubicBezTo>
                  <a:pt x="3012296" y="1096751"/>
                  <a:pt x="3012496" y="1094317"/>
                  <a:pt x="3012696" y="1091917"/>
                </a:cubicBezTo>
                <a:cubicBezTo>
                  <a:pt x="3012896" y="1089517"/>
                  <a:pt x="3013029" y="1087383"/>
                  <a:pt x="3013096" y="1085516"/>
                </a:cubicBezTo>
                <a:cubicBezTo>
                  <a:pt x="3013163" y="1083649"/>
                  <a:pt x="3013196" y="1082516"/>
                  <a:pt x="3013196" y="1082116"/>
                </a:cubicBezTo>
                <a:lnTo>
                  <a:pt x="3019797" y="1084516"/>
                </a:lnTo>
                <a:cubicBezTo>
                  <a:pt x="3019797" y="1085049"/>
                  <a:pt x="3019730" y="1086283"/>
                  <a:pt x="3019597" y="1088217"/>
                </a:cubicBezTo>
                <a:cubicBezTo>
                  <a:pt x="3019464" y="1090150"/>
                  <a:pt x="3019297" y="1092317"/>
                  <a:pt x="3019097" y="1094717"/>
                </a:cubicBezTo>
                <a:cubicBezTo>
                  <a:pt x="3018897" y="1097118"/>
                  <a:pt x="3018697" y="1099518"/>
                  <a:pt x="3018496" y="1101918"/>
                </a:cubicBezTo>
                <a:cubicBezTo>
                  <a:pt x="3018296" y="1104319"/>
                  <a:pt x="3018130" y="1106319"/>
                  <a:pt x="3017997" y="1107919"/>
                </a:cubicBezTo>
                <a:cubicBezTo>
                  <a:pt x="3017463" y="1112320"/>
                  <a:pt x="3016730" y="1115887"/>
                  <a:pt x="3015796" y="1118620"/>
                </a:cubicBezTo>
                <a:cubicBezTo>
                  <a:pt x="3014863" y="1121354"/>
                  <a:pt x="3013496" y="1123488"/>
                  <a:pt x="3011696" y="1125021"/>
                </a:cubicBezTo>
                <a:cubicBezTo>
                  <a:pt x="3009896" y="1126555"/>
                  <a:pt x="3007462" y="1127621"/>
                  <a:pt x="3004395" y="1128222"/>
                </a:cubicBezTo>
                <a:cubicBezTo>
                  <a:pt x="3001328" y="1128822"/>
                  <a:pt x="2997394" y="1129255"/>
                  <a:pt x="2992593" y="1129522"/>
                </a:cubicBezTo>
                <a:cubicBezTo>
                  <a:pt x="2985526" y="1129922"/>
                  <a:pt x="2978525" y="1129922"/>
                  <a:pt x="2971590" y="1129522"/>
                </a:cubicBezTo>
                <a:cubicBezTo>
                  <a:pt x="2967190" y="1129255"/>
                  <a:pt x="2963523" y="1128755"/>
                  <a:pt x="2960589" y="1128021"/>
                </a:cubicBezTo>
                <a:cubicBezTo>
                  <a:pt x="2957656" y="1127288"/>
                  <a:pt x="2955322" y="1126088"/>
                  <a:pt x="2953589" y="1124421"/>
                </a:cubicBezTo>
                <a:cubicBezTo>
                  <a:pt x="2951855" y="1122754"/>
                  <a:pt x="2950621" y="1120421"/>
                  <a:pt x="2949888" y="1117420"/>
                </a:cubicBezTo>
                <a:cubicBezTo>
                  <a:pt x="2949155" y="1114420"/>
                  <a:pt x="2948788" y="1110586"/>
                  <a:pt x="2948788" y="1105919"/>
                </a:cubicBezTo>
                <a:lnTo>
                  <a:pt x="2948788" y="1051312"/>
                </a:lnTo>
                <a:lnTo>
                  <a:pt x="2908383" y="1056313"/>
                </a:lnTo>
                <a:lnTo>
                  <a:pt x="2907583" y="1049512"/>
                </a:lnTo>
                <a:lnTo>
                  <a:pt x="2948788" y="1044311"/>
                </a:lnTo>
                <a:lnTo>
                  <a:pt x="2948788" y="987904"/>
                </a:lnTo>
                <a:cubicBezTo>
                  <a:pt x="2942521" y="989371"/>
                  <a:pt x="2936620" y="990671"/>
                  <a:pt x="2931086" y="991805"/>
                </a:cubicBezTo>
                <a:cubicBezTo>
                  <a:pt x="2925552" y="992938"/>
                  <a:pt x="2920651" y="993838"/>
                  <a:pt x="2916384" y="994505"/>
                </a:cubicBezTo>
                <a:lnTo>
                  <a:pt x="2915384" y="987704"/>
                </a:lnTo>
                <a:cubicBezTo>
                  <a:pt x="2921518" y="986771"/>
                  <a:pt x="2928919" y="985404"/>
                  <a:pt x="2937587" y="983603"/>
                </a:cubicBezTo>
                <a:cubicBezTo>
                  <a:pt x="2946254" y="981803"/>
                  <a:pt x="2955089" y="979836"/>
                  <a:pt x="2964090" y="977703"/>
                </a:cubicBezTo>
                <a:cubicBezTo>
                  <a:pt x="2973091" y="975569"/>
                  <a:pt x="2981592" y="973369"/>
                  <a:pt x="2989593" y="971102"/>
                </a:cubicBezTo>
                <a:cubicBezTo>
                  <a:pt x="2997594" y="968835"/>
                  <a:pt x="3003995" y="966768"/>
                  <a:pt x="3008795" y="964901"/>
                </a:cubicBezTo>
                <a:close/>
                <a:moveTo>
                  <a:pt x="1986620" y="962901"/>
                </a:moveTo>
                <a:lnTo>
                  <a:pt x="1987820" y="969502"/>
                </a:lnTo>
                <a:cubicBezTo>
                  <a:pt x="1981286" y="970302"/>
                  <a:pt x="1973985" y="971069"/>
                  <a:pt x="1965918" y="971802"/>
                </a:cubicBezTo>
                <a:cubicBezTo>
                  <a:pt x="1957850" y="972535"/>
                  <a:pt x="1949449" y="973269"/>
                  <a:pt x="1940714" y="974002"/>
                </a:cubicBezTo>
                <a:cubicBezTo>
                  <a:pt x="1931980" y="974736"/>
                  <a:pt x="1923079" y="975436"/>
                  <a:pt x="1914011" y="976102"/>
                </a:cubicBezTo>
                <a:cubicBezTo>
                  <a:pt x="1904943" y="976769"/>
                  <a:pt x="1896142" y="977369"/>
                  <a:pt x="1887608" y="977903"/>
                </a:cubicBezTo>
                <a:cubicBezTo>
                  <a:pt x="1879073" y="978436"/>
                  <a:pt x="1871006" y="978903"/>
                  <a:pt x="1863405" y="979303"/>
                </a:cubicBezTo>
                <a:cubicBezTo>
                  <a:pt x="1855804" y="979703"/>
                  <a:pt x="1849136" y="979970"/>
                  <a:pt x="1843402" y="980103"/>
                </a:cubicBezTo>
                <a:lnTo>
                  <a:pt x="1842602" y="973702"/>
                </a:lnTo>
                <a:cubicBezTo>
                  <a:pt x="1851537" y="973435"/>
                  <a:pt x="1862238" y="972935"/>
                  <a:pt x="1874706" y="972202"/>
                </a:cubicBezTo>
                <a:cubicBezTo>
                  <a:pt x="1887174" y="971469"/>
                  <a:pt x="1900109" y="970602"/>
                  <a:pt x="1913511" y="969602"/>
                </a:cubicBezTo>
                <a:cubicBezTo>
                  <a:pt x="1926913" y="968602"/>
                  <a:pt x="1940048" y="967535"/>
                  <a:pt x="1952916" y="966401"/>
                </a:cubicBezTo>
                <a:cubicBezTo>
                  <a:pt x="1965784" y="965268"/>
                  <a:pt x="1977019" y="964101"/>
                  <a:pt x="1986620" y="962901"/>
                </a:cubicBezTo>
                <a:close/>
                <a:moveTo>
                  <a:pt x="4991538" y="961301"/>
                </a:moveTo>
                <a:lnTo>
                  <a:pt x="4998540" y="961701"/>
                </a:lnTo>
                <a:lnTo>
                  <a:pt x="4998540" y="1103518"/>
                </a:lnTo>
                <a:cubicBezTo>
                  <a:pt x="4998540" y="1106986"/>
                  <a:pt x="4998840" y="1109819"/>
                  <a:pt x="4999440" y="1112019"/>
                </a:cubicBezTo>
                <a:cubicBezTo>
                  <a:pt x="5000040" y="1114220"/>
                  <a:pt x="5001040" y="1115987"/>
                  <a:pt x="5002440" y="1117320"/>
                </a:cubicBezTo>
                <a:cubicBezTo>
                  <a:pt x="5003840" y="1118654"/>
                  <a:pt x="5005640" y="1119587"/>
                  <a:pt x="5007840" y="1120121"/>
                </a:cubicBezTo>
                <a:cubicBezTo>
                  <a:pt x="5010041" y="1120654"/>
                  <a:pt x="5012742" y="1120987"/>
                  <a:pt x="5015942" y="1121121"/>
                </a:cubicBezTo>
                <a:cubicBezTo>
                  <a:pt x="5020342" y="1121387"/>
                  <a:pt x="5024743" y="1121387"/>
                  <a:pt x="5029143" y="1121121"/>
                </a:cubicBezTo>
                <a:cubicBezTo>
                  <a:pt x="5032877" y="1120987"/>
                  <a:pt x="5035877" y="1120654"/>
                  <a:pt x="5038144" y="1120121"/>
                </a:cubicBezTo>
                <a:cubicBezTo>
                  <a:pt x="5040411" y="1119587"/>
                  <a:pt x="5042244" y="1118720"/>
                  <a:pt x="5043645" y="1117520"/>
                </a:cubicBezTo>
                <a:cubicBezTo>
                  <a:pt x="5045045" y="1116320"/>
                  <a:pt x="5046112" y="1114687"/>
                  <a:pt x="5046845" y="1112620"/>
                </a:cubicBezTo>
                <a:cubicBezTo>
                  <a:pt x="5047578" y="1110553"/>
                  <a:pt x="5048278" y="1107786"/>
                  <a:pt x="5048946" y="1104319"/>
                </a:cubicBezTo>
                <a:cubicBezTo>
                  <a:pt x="5049212" y="1102718"/>
                  <a:pt x="5049478" y="1100485"/>
                  <a:pt x="5049746" y="1097618"/>
                </a:cubicBezTo>
                <a:cubicBezTo>
                  <a:pt x="5050012" y="1094751"/>
                  <a:pt x="5050246" y="1091817"/>
                  <a:pt x="5050446" y="1088817"/>
                </a:cubicBezTo>
                <a:cubicBezTo>
                  <a:pt x="5050646" y="1085816"/>
                  <a:pt x="5050812" y="1083116"/>
                  <a:pt x="5050946" y="1080716"/>
                </a:cubicBezTo>
                <a:cubicBezTo>
                  <a:pt x="5051079" y="1078315"/>
                  <a:pt x="5051146" y="1076848"/>
                  <a:pt x="5051146" y="1076315"/>
                </a:cubicBezTo>
                <a:lnTo>
                  <a:pt x="5057946" y="1078915"/>
                </a:lnTo>
                <a:cubicBezTo>
                  <a:pt x="5057946" y="1079449"/>
                  <a:pt x="5057880" y="1080849"/>
                  <a:pt x="5057746" y="1083116"/>
                </a:cubicBezTo>
                <a:cubicBezTo>
                  <a:pt x="5057613" y="1085383"/>
                  <a:pt x="5057446" y="1087950"/>
                  <a:pt x="5057246" y="1090817"/>
                </a:cubicBezTo>
                <a:cubicBezTo>
                  <a:pt x="5057046" y="1093684"/>
                  <a:pt x="5056813" y="1096551"/>
                  <a:pt x="5056546" y="1099418"/>
                </a:cubicBezTo>
                <a:cubicBezTo>
                  <a:pt x="5056280" y="1102285"/>
                  <a:pt x="5056013" y="1104519"/>
                  <a:pt x="5055747" y="1106119"/>
                </a:cubicBezTo>
                <a:cubicBezTo>
                  <a:pt x="5055080" y="1110519"/>
                  <a:pt x="5054213" y="1114120"/>
                  <a:pt x="5053146" y="1116920"/>
                </a:cubicBezTo>
                <a:cubicBezTo>
                  <a:pt x="5052080" y="1119720"/>
                  <a:pt x="5050579" y="1121921"/>
                  <a:pt x="5048646" y="1123521"/>
                </a:cubicBezTo>
                <a:cubicBezTo>
                  <a:pt x="5046712" y="1125121"/>
                  <a:pt x="5044245" y="1126288"/>
                  <a:pt x="5041245" y="1127021"/>
                </a:cubicBezTo>
                <a:cubicBezTo>
                  <a:pt x="5038244" y="1127755"/>
                  <a:pt x="5034410" y="1128188"/>
                  <a:pt x="5029743" y="1128322"/>
                </a:cubicBezTo>
                <a:cubicBezTo>
                  <a:pt x="5024809" y="1128588"/>
                  <a:pt x="5019942" y="1128588"/>
                  <a:pt x="5015141" y="1128322"/>
                </a:cubicBezTo>
                <a:cubicBezTo>
                  <a:pt x="5010874" y="1128188"/>
                  <a:pt x="5007240" y="1127755"/>
                  <a:pt x="5004240" y="1127021"/>
                </a:cubicBezTo>
                <a:cubicBezTo>
                  <a:pt x="5001240" y="1126288"/>
                  <a:pt x="4998806" y="1125054"/>
                  <a:pt x="4996940" y="1123321"/>
                </a:cubicBezTo>
                <a:cubicBezTo>
                  <a:pt x="4995072" y="1121587"/>
                  <a:pt x="4993705" y="1119220"/>
                  <a:pt x="4992839" y="1116220"/>
                </a:cubicBezTo>
                <a:cubicBezTo>
                  <a:pt x="4991972" y="1113220"/>
                  <a:pt x="4991538" y="1109319"/>
                  <a:pt x="4991538" y="1104519"/>
                </a:cubicBezTo>
                <a:close/>
                <a:moveTo>
                  <a:pt x="4934131" y="961101"/>
                </a:moveTo>
                <a:lnTo>
                  <a:pt x="4941132" y="961501"/>
                </a:lnTo>
                <a:lnTo>
                  <a:pt x="4941132" y="1029509"/>
                </a:lnTo>
                <a:cubicBezTo>
                  <a:pt x="4941132" y="1044978"/>
                  <a:pt x="4940366" y="1058013"/>
                  <a:pt x="4938832" y="1068614"/>
                </a:cubicBezTo>
                <a:cubicBezTo>
                  <a:pt x="4937298" y="1079215"/>
                  <a:pt x="4934598" y="1088450"/>
                  <a:pt x="4930731" y="1096318"/>
                </a:cubicBezTo>
                <a:cubicBezTo>
                  <a:pt x="4926864" y="1104185"/>
                  <a:pt x="4921530" y="1111319"/>
                  <a:pt x="4914728" y="1117720"/>
                </a:cubicBezTo>
                <a:cubicBezTo>
                  <a:pt x="4907928" y="1124121"/>
                  <a:pt x="4899328" y="1130789"/>
                  <a:pt x="4888926" y="1137723"/>
                </a:cubicBezTo>
                <a:lnTo>
                  <a:pt x="4884124" y="1131722"/>
                </a:lnTo>
                <a:cubicBezTo>
                  <a:pt x="4894260" y="1125054"/>
                  <a:pt x="4902561" y="1118720"/>
                  <a:pt x="4909028" y="1112720"/>
                </a:cubicBezTo>
                <a:cubicBezTo>
                  <a:pt x="4915496" y="1106719"/>
                  <a:pt x="4920596" y="1100018"/>
                  <a:pt x="4924330" y="1092617"/>
                </a:cubicBezTo>
                <a:cubicBezTo>
                  <a:pt x="4928064" y="1085216"/>
                  <a:pt x="4930631" y="1076515"/>
                  <a:pt x="4932031" y="1066514"/>
                </a:cubicBezTo>
                <a:cubicBezTo>
                  <a:pt x="4933431" y="1056513"/>
                  <a:pt x="4934131" y="1044178"/>
                  <a:pt x="4934131" y="1029509"/>
                </a:cubicBezTo>
                <a:close/>
                <a:moveTo>
                  <a:pt x="3692728" y="960701"/>
                </a:moveTo>
                <a:lnTo>
                  <a:pt x="3699329" y="961101"/>
                </a:lnTo>
                <a:lnTo>
                  <a:pt x="3699329" y="1010307"/>
                </a:lnTo>
                <a:lnTo>
                  <a:pt x="3722732" y="1010307"/>
                </a:lnTo>
                <a:lnTo>
                  <a:pt x="3722732" y="1016908"/>
                </a:lnTo>
                <a:lnTo>
                  <a:pt x="3699329" y="1016908"/>
                </a:lnTo>
                <a:lnTo>
                  <a:pt x="3699329" y="1084716"/>
                </a:lnTo>
                <a:lnTo>
                  <a:pt x="3721132" y="1077715"/>
                </a:lnTo>
                <a:lnTo>
                  <a:pt x="3721732" y="1080516"/>
                </a:lnTo>
                <a:lnTo>
                  <a:pt x="3722732" y="1084116"/>
                </a:lnTo>
                <a:cubicBezTo>
                  <a:pt x="3718865" y="1085450"/>
                  <a:pt x="3714498" y="1086850"/>
                  <a:pt x="3709631" y="1088317"/>
                </a:cubicBezTo>
                <a:cubicBezTo>
                  <a:pt x="3704763" y="1089783"/>
                  <a:pt x="3699830" y="1091317"/>
                  <a:pt x="3694829" y="1092917"/>
                </a:cubicBezTo>
                <a:cubicBezTo>
                  <a:pt x="3689828" y="1094517"/>
                  <a:pt x="3684894" y="1096118"/>
                  <a:pt x="3680027" y="1097718"/>
                </a:cubicBezTo>
                <a:cubicBezTo>
                  <a:pt x="3675160" y="1099318"/>
                  <a:pt x="3670726" y="1100785"/>
                  <a:pt x="3666725" y="1102118"/>
                </a:cubicBezTo>
                <a:lnTo>
                  <a:pt x="3665325" y="1095317"/>
                </a:lnTo>
                <a:cubicBezTo>
                  <a:pt x="3669192" y="1094117"/>
                  <a:pt x="3673459" y="1092750"/>
                  <a:pt x="3678127" y="1091217"/>
                </a:cubicBezTo>
                <a:cubicBezTo>
                  <a:pt x="3682794" y="1089683"/>
                  <a:pt x="3687661" y="1088183"/>
                  <a:pt x="3692728" y="1086716"/>
                </a:cubicBezTo>
                <a:lnTo>
                  <a:pt x="3692728" y="1016908"/>
                </a:lnTo>
                <a:lnTo>
                  <a:pt x="3668926" y="1016908"/>
                </a:lnTo>
                <a:lnTo>
                  <a:pt x="3668926" y="1010307"/>
                </a:lnTo>
                <a:lnTo>
                  <a:pt x="3692728" y="1010307"/>
                </a:lnTo>
                <a:close/>
                <a:moveTo>
                  <a:pt x="4305929" y="960101"/>
                </a:moveTo>
                <a:cubicBezTo>
                  <a:pt x="4306329" y="961967"/>
                  <a:pt x="4306862" y="964334"/>
                  <a:pt x="4307529" y="967201"/>
                </a:cubicBezTo>
                <a:cubicBezTo>
                  <a:pt x="4308196" y="970068"/>
                  <a:pt x="4308896" y="973169"/>
                  <a:pt x="4309629" y="976503"/>
                </a:cubicBezTo>
                <a:cubicBezTo>
                  <a:pt x="4310362" y="979836"/>
                  <a:pt x="4311096" y="983237"/>
                  <a:pt x="4311830" y="986704"/>
                </a:cubicBezTo>
                <a:cubicBezTo>
                  <a:pt x="4312563" y="990171"/>
                  <a:pt x="4313263" y="993371"/>
                  <a:pt x="4313930" y="996305"/>
                </a:cubicBezTo>
                <a:lnTo>
                  <a:pt x="4339733" y="996305"/>
                </a:lnTo>
                <a:lnTo>
                  <a:pt x="4339733" y="1002906"/>
                </a:lnTo>
                <a:lnTo>
                  <a:pt x="4279926" y="1002906"/>
                </a:lnTo>
                <a:lnTo>
                  <a:pt x="4279926" y="996305"/>
                </a:lnTo>
                <a:lnTo>
                  <a:pt x="4307529" y="996305"/>
                </a:lnTo>
                <a:cubicBezTo>
                  <a:pt x="4306862" y="993371"/>
                  <a:pt x="4306196" y="990238"/>
                  <a:pt x="4305528" y="986904"/>
                </a:cubicBezTo>
                <a:cubicBezTo>
                  <a:pt x="4304862" y="983570"/>
                  <a:pt x="4304162" y="980303"/>
                  <a:pt x="4303428" y="977103"/>
                </a:cubicBezTo>
                <a:cubicBezTo>
                  <a:pt x="4302695" y="973902"/>
                  <a:pt x="4302028" y="970935"/>
                  <a:pt x="4301428" y="968201"/>
                </a:cubicBezTo>
                <a:cubicBezTo>
                  <a:pt x="4300828" y="965468"/>
                  <a:pt x="4300262" y="963168"/>
                  <a:pt x="4299728" y="961301"/>
                </a:cubicBezTo>
                <a:close/>
                <a:moveTo>
                  <a:pt x="429854" y="959700"/>
                </a:moveTo>
                <a:lnTo>
                  <a:pt x="436255" y="960101"/>
                </a:lnTo>
                <a:lnTo>
                  <a:pt x="436255" y="995905"/>
                </a:lnTo>
                <a:lnTo>
                  <a:pt x="456859" y="995905"/>
                </a:lnTo>
                <a:lnTo>
                  <a:pt x="456859" y="1002706"/>
                </a:lnTo>
                <a:lnTo>
                  <a:pt x="436255" y="1002706"/>
                </a:lnTo>
                <a:lnTo>
                  <a:pt x="436255" y="1041111"/>
                </a:lnTo>
                <a:cubicBezTo>
                  <a:pt x="440122" y="1039244"/>
                  <a:pt x="443756" y="1037444"/>
                  <a:pt x="447157" y="1035710"/>
                </a:cubicBezTo>
                <a:cubicBezTo>
                  <a:pt x="450557" y="1033976"/>
                  <a:pt x="453590" y="1032376"/>
                  <a:pt x="456257" y="1030909"/>
                </a:cubicBezTo>
                <a:lnTo>
                  <a:pt x="457058" y="1034310"/>
                </a:lnTo>
                <a:lnTo>
                  <a:pt x="458058" y="1037110"/>
                </a:lnTo>
                <a:cubicBezTo>
                  <a:pt x="455257" y="1038577"/>
                  <a:pt x="451990" y="1040277"/>
                  <a:pt x="448256" y="1042211"/>
                </a:cubicBezTo>
                <a:cubicBezTo>
                  <a:pt x="444524" y="1044144"/>
                  <a:pt x="440522" y="1046178"/>
                  <a:pt x="436255" y="1048312"/>
                </a:cubicBezTo>
                <a:lnTo>
                  <a:pt x="436255" y="1114120"/>
                </a:lnTo>
                <a:cubicBezTo>
                  <a:pt x="436255" y="1117454"/>
                  <a:pt x="435955" y="1120154"/>
                  <a:pt x="435355" y="1122221"/>
                </a:cubicBezTo>
                <a:cubicBezTo>
                  <a:pt x="434755" y="1124288"/>
                  <a:pt x="433688" y="1125921"/>
                  <a:pt x="432154" y="1127121"/>
                </a:cubicBezTo>
                <a:cubicBezTo>
                  <a:pt x="430621" y="1128322"/>
                  <a:pt x="428587" y="1129222"/>
                  <a:pt x="426054" y="1129822"/>
                </a:cubicBezTo>
                <a:cubicBezTo>
                  <a:pt x="423520" y="1130422"/>
                  <a:pt x="420320" y="1130922"/>
                  <a:pt x="416453" y="1131322"/>
                </a:cubicBezTo>
                <a:lnTo>
                  <a:pt x="407051" y="1132322"/>
                </a:lnTo>
                <a:lnTo>
                  <a:pt x="405051" y="1125721"/>
                </a:lnTo>
                <a:lnTo>
                  <a:pt x="415252" y="1124921"/>
                </a:lnTo>
                <a:cubicBezTo>
                  <a:pt x="418186" y="1124654"/>
                  <a:pt x="420586" y="1124321"/>
                  <a:pt x="422453" y="1123921"/>
                </a:cubicBezTo>
                <a:cubicBezTo>
                  <a:pt x="424320" y="1123521"/>
                  <a:pt x="425787" y="1122888"/>
                  <a:pt x="426854" y="1122021"/>
                </a:cubicBezTo>
                <a:cubicBezTo>
                  <a:pt x="427922" y="1121154"/>
                  <a:pt x="428687" y="1119954"/>
                  <a:pt x="429154" y="1118420"/>
                </a:cubicBezTo>
                <a:cubicBezTo>
                  <a:pt x="429621" y="1116887"/>
                  <a:pt x="429854" y="1114920"/>
                  <a:pt x="429854" y="1112520"/>
                </a:cubicBezTo>
                <a:lnTo>
                  <a:pt x="429854" y="1051512"/>
                </a:lnTo>
                <a:cubicBezTo>
                  <a:pt x="423988" y="1054312"/>
                  <a:pt x="418386" y="1057013"/>
                  <a:pt x="413052" y="1059613"/>
                </a:cubicBezTo>
                <a:cubicBezTo>
                  <a:pt x="407719" y="1062213"/>
                  <a:pt x="403384" y="1064247"/>
                  <a:pt x="400050" y="1065714"/>
                </a:cubicBezTo>
                <a:lnTo>
                  <a:pt x="398250" y="1059313"/>
                </a:lnTo>
                <a:cubicBezTo>
                  <a:pt x="401717" y="1057713"/>
                  <a:pt x="406318" y="1055579"/>
                  <a:pt x="412052" y="1052912"/>
                </a:cubicBezTo>
                <a:cubicBezTo>
                  <a:pt x="417786" y="1050245"/>
                  <a:pt x="423720" y="1047378"/>
                  <a:pt x="429854" y="1044311"/>
                </a:cubicBezTo>
                <a:lnTo>
                  <a:pt x="429854" y="1002706"/>
                </a:lnTo>
                <a:lnTo>
                  <a:pt x="404251" y="1002706"/>
                </a:lnTo>
                <a:lnTo>
                  <a:pt x="404251" y="995905"/>
                </a:lnTo>
                <a:lnTo>
                  <a:pt x="429854" y="995905"/>
                </a:lnTo>
                <a:close/>
                <a:moveTo>
                  <a:pt x="45806" y="958700"/>
                </a:moveTo>
                <a:lnTo>
                  <a:pt x="52407" y="959100"/>
                </a:lnTo>
                <a:lnTo>
                  <a:pt x="52407" y="1135322"/>
                </a:lnTo>
                <a:lnTo>
                  <a:pt x="45806" y="1135322"/>
                </a:lnTo>
                <a:close/>
                <a:moveTo>
                  <a:pt x="2276780" y="958500"/>
                </a:moveTo>
                <a:lnTo>
                  <a:pt x="2283381" y="958900"/>
                </a:lnTo>
                <a:lnTo>
                  <a:pt x="2283381" y="1135522"/>
                </a:lnTo>
                <a:lnTo>
                  <a:pt x="2276780" y="1135522"/>
                </a:lnTo>
                <a:lnTo>
                  <a:pt x="2276780" y="1055112"/>
                </a:lnTo>
                <a:cubicBezTo>
                  <a:pt x="2273847" y="1057913"/>
                  <a:pt x="2270579" y="1060880"/>
                  <a:pt x="2266979" y="1064014"/>
                </a:cubicBezTo>
                <a:cubicBezTo>
                  <a:pt x="2263379" y="1067147"/>
                  <a:pt x="2259745" y="1070281"/>
                  <a:pt x="2256078" y="1073415"/>
                </a:cubicBezTo>
                <a:cubicBezTo>
                  <a:pt x="2252410" y="1076548"/>
                  <a:pt x="2248910" y="1079582"/>
                  <a:pt x="2245576" y="1082516"/>
                </a:cubicBezTo>
                <a:cubicBezTo>
                  <a:pt x="2242242" y="1085450"/>
                  <a:pt x="2239309" y="1088117"/>
                  <a:pt x="2236775" y="1090517"/>
                </a:cubicBezTo>
                <a:lnTo>
                  <a:pt x="2232975" y="1084516"/>
                </a:lnTo>
                <a:cubicBezTo>
                  <a:pt x="2235775" y="1081982"/>
                  <a:pt x="2239109" y="1079115"/>
                  <a:pt x="2242976" y="1075915"/>
                </a:cubicBezTo>
                <a:cubicBezTo>
                  <a:pt x="2246843" y="1072715"/>
                  <a:pt x="2250810" y="1069381"/>
                  <a:pt x="2254877" y="1065914"/>
                </a:cubicBezTo>
                <a:cubicBezTo>
                  <a:pt x="2258945" y="1062447"/>
                  <a:pt x="2262912" y="1059013"/>
                  <a:pt x="2266779" y="1055612"/>
                </a:cubicBezTo>
                <a:cubicBezTo>
                  <a:pt x="2270646" y="1052212"/>
                  <a:pt x="2273980" y="1049112"/>
                  <a:pt x="2276780" y="1046311"/>
                </a:cubicBezTo>
                <a:close/>
                <a:moveTo>
                  <a:pt x="4389339" y="958100"/>
                </a:moveTo>
                <a:lnTo>
                  <a:pt x="4395940" y="958500"/>
                </a:lnTo>
                <a:lnTo>
                  <a:pt x="4395940" y="979303"/>
                </a:lnTo>
                <a:lnTo>
                  <a:pt x="4445346" y="979303"/>
                </a:lnTo>
                <a:lnTo>
                  <a:pt x="4445346" y="984704"/>
                </a:lnTo>
                <a:lnTo>
                  <a:pt x="4395940" y="984704"/>
                </a:lnTo>
                <a:lnTo>
                  <a:pt x="4395940" y="1002306"/>
                </a:lnTo>
                <a:lnTo>
                  <a:pt x="4440346" y="1002306"/>
                </a:lnTo>
                <a:lnTo>
                  <a:pt x="4440346" y="1007706"/>
                </a:lnTo>
                <a:lnTo>
                  <a:pt x="4395940" y="1007706"/>
                </a:lnTo>
                <a:lnTo>
                  <a:pt x="4395940" y="1026309"/>
                </a:lnTo>
                <a:lnTo>
                  <a:pt x="4453747" y="1026309"/>
                </a:lnTo>
                <a:lnTo>
                  <a:pt x="4453747" y="1031909"/>
                </a:lnTo>
                <a:lnTo>
                  <a:pt x="4337133" y="1031909"/>
                </a:lnTo>
                <a:lnTo>
                  <a:pt x="4337133" y="1026309"/>
                </a:lnTo>
                <a:lnTo>
                  <a:pt x="4389339" y="1026309"/>
                </a:lnTo>
                <a:lnTo>
                  <a:pt x="4389339" y="1007706"/>
                </a:lnTo>
                <a:lnTo>
                  <a:pt x="4347534" y="1007706"/>
                </a:lnTo>
                <a:lnTo>
                  <a:pt x="4347534" y="1002306"/>
                </a:lnTo>
                <a:lnTo>
                  <a:pt x="4389339" y="1002306"/>
                </a:lnTo>
                <a:lnTo>
                  <a:pt x="4389339" y="984704"/>
                </a:lnTo>
                <a:lnTo>
                  <a:pt x="4342334" y="984704"/>
                </a:lnTo>
                <a:lnTo>
                  <a:pt x="4342334" y="979303"/>
                </a:lnTo>
                <a:lnTo>
                  <a:pt x="4389339" y="979303"/>
                </a:lnTo>
                <a:close/>
                <a:moveTo>
                  <a:pt x="1503636" y="957900"/>
                </a:moveTo>
                <a:lnTo>
                  <a:pt x="1510837" y="958300"/>
                </a:lnTo>
                <a:lnTo>
                  <a:pt x="1510837" y="1003706"/>
                </a:lnTo>
                <a:lnTo>
                  <a:pt x="1510837" y="1004706"/>
                </a:lnTo>
                <a:lnTo>
                  <a:pt x="1590047" y="1004706"/>
                </a:lnTo>
                <a:lnTo>
                  <a:pt x="1590047" y="1011907"/>
                </a:lnTo>
                <a:lnTo>
                  <a:pt x="1510637" y="1011907"/>
                </a:lnTo>
                <a:cubicBezTo>
                  <a:pt x="1511704" y="1021375"/>
                  <a:pt x="1514737" y="1031509"/>
                  <a:pt x="1519738" y="1042311"/>
                </a:cubicBezTo>
                <a:cubicBezTo>
                  <a:pt x="1524739" y="1053112"/>
                  <a:pt x="1531173" y="1063747"/>
                  <a:pt x="1539040" y="1074215"/>
                </a:cubicBezTo>
                <a:cubicBezTo>
                  <a:pt x="1546908" y="1084683"/>
                  <a:pt x="1555876" y="1094584"/>
                  <a:pt x="1565944" y="1103919"/>
                </a:cubicBezTo>
                <a:cubicBezTo>
                  <a:pt x="1576012" y="1113253"/>
                  <a:pt x="1586580" y="1121187"/>
                  <a:pt x="1597648" y="1127722"/>
                </a:cubicBezTo>
                <a:lnTo>
                  <a:pt x="1593447" y="1134122"/>
                </a:lnTo>
                <a:cubicBezTo>
                  <a:pt x="1583579" y="1128255"/>
                  <a:pt x="1574078" y="1121187"/>
                  <a:pt x="1564944" y="1112920"/>
                </a:cubicBezTo>
                <a:cubicBezTo>
                  <a:pt x="1555809" y="1104652"/>
                  <a:pt x="1547441" y="1095818"/>
                  <a:pt x="1539841" y="1086416"/>
                </a:cubicBezTo>
                <a:cubicBezTo>
                  <a:pt x="1532240" y="1077015"/>
                  <a:pt x="1525639" y="1067314"/>
                  <a:pt x="1520038" y="1057313"/>
                </a:cubicBezTo>
                <a:cubicBezTo>
                  <a:pt x="1514437" y="1047311"/>
                  <a:pt x="1510237" y="1037577"/>
                  <a:pt x="1507437" y="1028109"/>
                </a:cubicBezTo>
                <a:cubicBezTo>
                  <a:pt x="1504903" y="1037844"/>
                  <a:pt x="1501002" y="1047612"/>
                  <a:pt x="1495735" y="1057413"/>
                </a:cubicBezTo>
                <a:cubicBezTo>
                  <a:pt x="1490468" y="1067214"/>
                  <a:pt x="1484134" y="1076748"/>
                  <a:pt x="1476733" y="1086016"/>
                </a:cubicBezTo>
                <a:cubicBezTo>
                  <a:pt x="1469332" y="1095284"/>
                  <a:pt x="1460964" y="1104085"/>
                  <a:pt x="1451630" y="1112420"/>
                </a:cubicBezTo>
                <a:cubicBezTo>
                  <a:pt x="1442295" y="1120754"/>
                  <a:pt x="1432227" y="1128322"/>
                  <a:pt x="1421426" y="1135122"/>
                </a:cubicBezTo>
                <a:lnTo>
                  <a:pt x="1417225" y="1128722"/>
                </a:lnTo>
                <a:cubicBezTo>
                  <a:pt x="1428960" y="1121521"/>
                  <a:pt x="1439861" y="1113353"/>
                  <a:pt x="1449929" y="1104219"/>
                </a:cubicBezTo>
                <a:cubicBezTo>
                  <a:pt x="1459997" y="1095084"/>
                  <a:pt x="1468798" y="1085416"/>
                  <a:pt x="1476333" y="1075215"/>
                </a:cubicBezTo>
                <a:cubicBezTo>
                  <a:pt x="1483867" y="1065014"/>
                  <a:pt x="1489968" y="1054512"/>
                  <a:pt x="1494635" y="1043711"/>
                </a:cubicBezTo>
                <a:cubicBezTo>
                  <a:pt x="1499302" y="1032910"/>
                  <a:pt x="1502169" y="1022308"/>
                  <a:pt x="1503236" y="1011907"/>
                </a:cubicBezTo>
                <a:lnTo>
                  <a:pt x="1425026" y="1011907"/>
                </a:lnTo>
                <a:lnTo>
                  <a:pt x="1425026" y="1004706"/>
                </a:lnTo>
                <a:lnTo>
                  <a:pt x="1503636" y="1004706"/>
                </a:lnTo>
                <a:lnTo>
                  <a:pt x="1503636" y="1003306"/>
                </a:lnTo>
                <a:close/>
                <a:moveTo>
                  <a:pt x="650406" y="957900"/>
                </a:moveTo>
                <a:lnTo>
                  <a:pt x="654006" y="963501"/>
                </a:lnTo>
                <a:cubicBezTo>
                  <a:pt x="650406" y="966435"/>
                  <a:pt x="646205" y="969202"/>
                  <a:pt x="641404" y="971802"/>
                </a:cubicBezTo>
                <a:cubicBezTo>
                  <a:pt x="636604" y="974402"/>
                  <a:pt x="632203" y="976436"/>
                  <a:pt x="628203" y="977903"/>
                </a:cubicBezTo>
                <a:lnTo>
                  <a:pt x="628203" y="1004506"/>
                </a:lnTo>
                <a:lnTo>
                  <a:pt x="651206" y="1004506"/>
                </a:lnTo>
                <a:lnTo>
                  <a:pt x="651206" y="1010707"/>
                </a:lnTo>
                <a:lnTo>
                  <a:pt x="628203" y="1010707"/>
                </a:lnTo>
                <a:lnTo>
                  <a:pt x="628203" y="1040111"/>
                </a:lnTo>
                <a:lnTo>
                  <a:pt x="682009" y="1040111"/>
                </a:lnTo>
                <a:lnTo>
                  <a:pt x="682009" y="1010707"/>
                </a:lnTo>
                <a:lnTo>
                  <a:pt x="659207" y="1010707"/>
                </a:lnTo>
                <a:lnTo>
                  <a:pt x="659207" y="1004506"/>
                </a:lnTo>
                <a:lnTo>
                  <a:pt x="682009" y="1004506"/>
                </a:lnTo>
                <a:lnTo>
                  <a:pt x="682009" y="976303"/>
                </a:lnTo>
                <a:lnTo>
                  <a:pt x="658607" y="976303"/>
                </a:lnTo>
                <a:lnTo>
                  <a:pt x="658607" y="970102"/>
                </a:lnTo>
                <a:lnTo>
                  <a:pt x="688610" y="970102"/>
                </a:lnTo>
                <a:lnTo>
                  <a:pt x="688610" y="1046311"/>
                </a:lnTo>
                <a:lnTo>
                  <a:pt x="621602" y="1046311"/>
                </a:lnTo>
                <a:lnTo>
                  <a:pt x="621602" y="973302"/>
                </a:lnTo>
                <a:cubicBezTo>
                  <a:pt x="626137" y="971835"/>
                  <a:pt x="631070" y="969702"/>
                  <a:pt x="636404" y="966901"/>
                </a:cubicBezTo>
                <a:cubicBezTo>
                  <a:pt x="641738" y="964101"/>
                  <a:pt x="646405" y="961101"/>
                  <a:pt x="650406" y="957900"/>
                </a:cubicBezTo>
                <a:close/>
                <a:moveTo>
                  <a:pt x="512465" y="957900"/>
                </a:moveTo>
                <a:lnTo>
                  <a:pt x="519065" y="958300"/>
                </a:lnTo>
                <a:lnTo>
                  <a:pt x="519065" y="994105"/>
                </a:lnTo>
                <a:lnTo>
                  <a:pt x="559070" y="994105"/>
                </a:lnTo>
                <a:lnTo>
                  <a:pt x="559070" y="965901"/>
                </a:lnTo>
                <a:lnTo>
                  <a:pt x="565471" y="966301"/>
                </a:lnTo>
                <a:lnTo>
                  <a:pt x="565471" y="1000706"/>
                </a:lnTo>
                <a:lnTo>
                  <a:pt x="465859" y="1000706"/>
                </a:lnTo>
                <a:lnTo>
                  <a:pt x="465859" y="965901"/>
                </a:lnTo>
                <a:lnTo>
                  <a:pt x="472259" y="966301"/>
                </a:lnTo>
                <a:lnTo>
                  <a:pt x="472259" y="994105"/>
                </a:lnTo>
                <a:lnTo>
                  <a:pt x="512465" y="994105"/>
                </a:lnTo>
                <a:close/>
                <a:moveTo>
                  <a:pt x="3146336" y="957500"/>
                </a:moveTo>
                <a:lnTo>
                  <a:pt x="3153737" y="957900"/>
                </a:lnTo>
                <a:lnTo>
                  <a:pt x="3153737" y="1000506"/>
                </a:lnTo>
                <a:lnTo>
                  <a:pt x="3224146" y="1000506"/>
                </a:lnTo>
                <a:lnTo>
                  <a:pt x="3224146" y="1007506"/>
                </a:lnTo>
                <a:lnTo>
                  <a:pt x="3153737" y="1007506"/>
                </a:lnTo>
                <a:lnTo>
                  <a:pt x="3153737" y="1055512"/>
                </a:lnTo>
                <a:lnTo>
                  <a:pt x="3217345" y="1055512"/>
                </a:lnTo>
                <a:lnTo>
                  <a:pt x="3217345" y="1062513"/>
                </a:lnTo>
                <a:lnTo>
                  <a:pt x="3153737" y="1062513"/>
                </a:lnTo>
                <a:lnTo>
                  <a:pt x="3153737" y="1117520"/>
                </a:lnTo>
                <a:lnTo>
                  <a:pt x="3233748" y="1117520"/>
                </a:lnTo>
                <a:lnTo>
                  <a:pt x="3233748" y="1124521"/>
                </a:lnTo>
                <a:lnTo>
                  <a:pt x="3063326" y="1124521"/>
                </a:lnTo>
                <a:lnTo>
                  <a:pt x="3063326" y="1117520"/>
                </a:lnTo>
                <a:lnTo>
                  <a:pt x="3146336" y="1117520"/>
                </a:lnTo>
                <a:lnTo>
                  <a:pt x="3146336" y="1062513"/>
                </a:lnTo>
                <a:lnTo>
                  <a:pt x="3083529" y="1062513"/>
                </a:lnTo>
                <a:lnTo>
                  <a:pt x="3083529" y="1055512"/>
                </a:lnTo>
                <a:lnTo>
                  <a:pt x="3146336" y="1055512"/>
                </a:lnTo>
                <a:lnTo>
                  <a:pt x="3146336" y="1007506"/>
                </a:lnTo>
                <a:lnTo>
                  <a:pt x="3093530" y="1007506"/>
                </a:lnTo>
                <a:cubicBezTo>
                  <a:pt x="3090196" y="1014707"/>
                  <a:pt x="3086529" y="1021642"/>
                  <a:pt x="3082528" y="1028309"/>
                </a:cubicBezTo>
                <a:cubicBezTo>
                  <a:pt x="3078528" y="1034977"/>
                  <a:pt x="3073994" y="1041711"/>
                  <a:pt x="3068927" y="1048512"/>
                </a:cubicBezTo>
                <a:lnTo>
                  <a:pt x="3063126" y="1044711"/>
                </a:lnTo>
                <a:cubicBezTo>
                  <a:pt x="3067660" y="1038577"/>
                  <a:pt x="3071760" y="1032510"/>
                  <a:pt x="3075428" y="1026509"/>
                </a:cubicBezTo>
                <a:cubicBezTo>
                  <a:pt x="3079095" y="1020508"/>
                  <a:pt x="3082495" y="1014341"/>
                  <a:pt x="3085629" y="1008007"/>
                </a:cubicBezTo>
                <a:cubicBezTo>
                  <a:pt x="3088762" y="1001672"/>
                  <a:pt x="3091596" y="995072"/>
                  <a:pt x="3094130" y="988204"/>
                </a:cubicBezTo>
                <a:cubicBezTo>
                  <a:pt x="3096664" y="981337"/>
                  <a:pt x="3099064" y="974102"/>
                  <a:pt x="3101331" y="966501"/>
                </a:cubicBezTo>
                <a:lnTo>
                  <a:pt x="3108132" y="968301"/>
                </a:lnTo>
                <a:cubicBezTo>
                  <a:pt x="3106398" y="974302"/>
                  <a:pt x="3104598" y="979936"/>
                  <a:pt x="3102731" y="985204"/>
                </a:cubicBezTo>
                <a:cubicBezTo>
                  <a:pt x="3100864" y="990471"/>
                  <a:pt x="3098864" y="995572"/>
                  <a:pt x="3096730" y="1000506"/>
                </a:cubicBezTo>
                <a:lnTo>
                  <a:pt x="3146336" y="1000506"/>
                </a:lnTo>
                <a:close/>
                <a:moveTo>
                  <a:pt x="1067058" y="957500"/>
                </a:moveTo>
                <a:lnTo>
                  <a:pt x="1073658" y="957900"/>
                </a:lnTo>
                <a:cubicBezTo>
                  <a:pt x="1073658" y="958434"/>
                  <a:pt x="1073658" y="959967"/>
                  <a:pt x="1073658" y="962501"/>
                </a:cubicBezTo>
                <a:cubicBezTo>
                  <a:pt x="1073658" y="965034"/>
                  <a:pt x="1073625" y="968201"/>
                  <a:pt x="1073558" y="972002"/>
                </a:cubicBezTo>
                <a:cubicBezTo>
                  <a:pt x="1073492" y="975803"/>
                  <a:pt x="1073425" y="980003"/>
                  <a:pt x="1073358" y="984604"/>
                </a:cubicBezTo>
                <a:cubicBezTo>
                  <a:pt x="1073292" y="989204"/>
                  <a:pt x="1073192" y="993905"/>
                  <a:pt x="1073058" y="998705"/>
                </a:cubicBezTo>
                <a:lnTo>
                  <a:pt x="1133266" y="998705"/>
                </a:lnTo>
                <a:lnTo>
                  <a:pt x="1133266" y="1110519"/>
                </a:lnTo>
                <a:cubicBezTo>
                  <a:pt x="1133266" y="1115187"/>
                  <a:pt x="1134199" y="1118354"/>
                  <a:pt x="1136066" y="1120021"/>
                </a:cubicBezTo>
                <a:cubicBezTo>
                  <a:pt x="1137933" y="1121687"/>
                  <a:pt x="1141200" y="1122654"/>
                  <a:pt x="1145867" y="1122921"/>
                </a:cubicBezTo>
                <a:cubicBezTo>
                  <a:pt x="1149735" y="1123054"/>
                  <a:pt x="1153668" y="1123054"/>
                  <a:pt x="1157669" y="1122921"/>
                </a:cubicBezTo>
                <a:cubicBezTo>
                  <a:pt x="1160603" y="1122788"/>
                  <a:pt x="1162970" y="1122521"/>
                  <a:pt x="1164770" y="1122121"/>
                </a:cubicBezTo>
                <a:cubicBezTo>
                  <a:pt x="1166570" y="1121721"/>
                  <a:pt x="1168037" y="1121087"/>
                  <a:pt x="1169170" y="1120221"/>
                </a:cubicBezTo>
                <a:cubicBezTo>
                  <a:pt x="1170304" y="1119354"/>
                  <a:pt x="1171104" y="1118120"/>
                  <a:pt x="1171571" y="1116520"/>
                </a:cubicBezTo>
                <a:cubicBezTo>
                  <a:pt x="1172037" y="1114920"/>
                  <a:pt x="1172471" y="1112920"/>
                  <a:pt x="1172871" y="1110519"/>
                </a:cubicBezTo>
                <a:cubicBezTo>
                  <a:pt x="1173004" y="1109053"/>
                  <a:pt x="1173204" y="1106986"/>
                  <a:pt x="1173471" y="1104319"/>
                </a:cubicBezTo>
                <a:cubicBezTo>
                  <a:pt x="1173738" y="1101652"/>
                  <a:pt x="1174004" y="1098918"/>
                  <a:pt x="1174271" y="1096118"/>
                </a:cubicBezTo>
                <a:cubicBezTo>
                  <a:pt x="1174538" y="1093317"/>
                  <a:pt x="1174771" y="1090717"/>
                  <a:pt x="1174971" y="1088317"/>
                </a:cubicBezTo>
                <a:cubicBezTo>
                  <a:pt x="1175171" y="1085916"/>
                  <a:pt x="1175271" y="1084316"/>
                  <a:pt x="1175271" y="1083516"/>
                </a:cubicBezTo>
                <a:lnTo>
                  <a:pt x="1181872" y="1085716"/>
                </a:lnTo>
                <a:cubicBezTo>
                  <a:pt x="1181872" y="1086783"/>
                  <a:pt x="1181772" y="1088483"/>
                  <a:pt x="1181572" y="1090817"/>
                </a:cubicBezTo>
                <a:cubicBezTo>
                  <a:pt x="1181372" y="1093151"/>
                  <a:pt x="1181138" y="1095651"/>
                  <a:pt x="1180872" y="1098318"/>
                </a:cubicBezTo>
                <a:cubicBezTo>
                  <a:pt x="1180605" y="1100985"/>
                  <a:pt x="1180305" y="1103618"/>
                  <a:pt x="1179972" y="1106219"/>
                </a:cubicBezTo>
                <a:cubicBezTo>
                  <a:pt x="1179638" y="1108819"/>
                  <a:pt x="1179405" y="1110853"/>
                  <a:pt x="1179272" y="1112320"/>
                </a:cubicBezTo>
                <a:cubicBezTo>
                  <a:pt x="1178872" y="1115653"/>
                  <a:pt x="1178272" y="1118420"/>
                  <a:pt x="1177471" y="1120621"/>
                </a:cubicBezTo>
                <a:cubicBezTo>
                  <a:pt x="1176671" y="1122821"/>
                  <a:pt x="1175504" y="1124588"/>
                  <a:pt x="1173971" y="1125921"/>
                </a:cubicBezTo>
                <a:cubicBezTo>
                  <a:pt x="1172437" y="1127255"/>
                  <a:pt x="1170437" y="1128222"/>
                  <a:pt x="1167970" y="1128822"/>
                </a:cubicBezTo>
                <a:cubicBezTo>
                  <a:pt x="1165503" y="1129422"/>
                  <a:pt x="1162336" y="1129788"/>
                  <a:pt x="1158469" y="1129922"/>
                </a:cubicBezTo>
                <a:cubicBezTo>
                  <a:pt x="1153935" y="1130055"/>
                  <a:pt x="1149401" y="1130055"/>
                  <a:pt x="1144867" y="1129922"/>
                </a:cubicBezTo>
                <a:cubicBezTo>
                  <a:pt x="1138600" y="1129655"/>
                  <a:pt x="1133999" y="1128288"/>
                  <a:pt x="1131066" y="1125821"/>
                </a:cubicBezTo>
                <a:cubicBezTo>
                  <a:pt x="1128132" y="1123354"/>
                  <a:pt x="1126665" y="1118520"/>
                  <a:pt x="1126665" y="1111319"/>
                </a:cubicBezTo>
                <a:lnTo>
                  <a:pt x="1126665" y="1005506"/>
                </a:lnTo>
                <a:lnTo>
                  <a:pt x="1072858" y="1005506"/>
                </a:lnTo>
                <a:cubicBezTo>
                  <a:pt x="1072858" y="1006706"/>
                  <a:pt x="1072825" y="1007907"/>
                  <a:pt x="1072758" y="1009107"/>
                </a:cubicBezTo>
                <a:cubicBezTo>
                  <a:pt x="1072692" y="1010307"/>
                  <a:pt x="1072658" y="1011507"/>
                  <a:pt x="1072658" y="1012707"/>
                </a:cubicBezTo>
                <a:cubicBezTo>
                  <a:pt x="1072392" y="1020975"/>
                  <a:pt x="1072025" y="1028509"/>
                  <a:pt x="1071558" y="1035310"/>
                </a:cubicBezTo>
                <a:cubicBezTo>
                  <a:pt x="1071091" y="1042111"/>
                  <a:pt x="1070391" y="1048512"/>
                  <a:pt x="1069458" y="1054512"/>
                </a:cubicBezTo>
                <a:cubicBezTo>
                  <a:pt x="1077059" y="1058780"/>
                  <a:pt x="1084393" y="1063013"/>
                  <a:pt x="1091461" y="1067214"/>
                </a:cubicBezTo>
                <a:cubicBezTo>
                  <a:pt x="1098528" y="1071414"/>
                  <a:pt x="1104662" y="1075115"/>
                  <a:pt x="1109863" y="1078315"/>
                </a:cubicBezTo>
                <a:lnTo>
                  <a:pt x="1106463" y="1084916"/>
                </a:lnTo>
                <a:cubicBezTo>
                  <a:pt x="1101529" y="1081582"/>
                  <a:pt x="1095728" y="1077915"/>
                  <a:pt x="1089060" y="1073915"/>
                </a:cubicBezTo>
                <a:cubicBezTo>
                  <a:pt x="1082393" y="1069914"/>
                  <a:pt x="1075459" y="1065780"/>
                  <a:pt x="1068258" y="1061513"/>
                </a:cubicBezTo>
                <a:cubicBezTo>
                  <a:pt x="1066658" y="1069648"/>
                  <a:pt x="1064424" y="1076948"/>
                  <a:pt x="1061557" y="1083416"/>
                </a:cubicBezTo>
                <a:cubicBezTo>
                  <a:pt x="1058690" y="1089883"/>
                  <a:pt x="1055056" y="1095984"/>
                  <a:pt x="1050656" y="1101718"/>
                </a:cubicBezTo>
                <a:cubicBezTo>
                  <a:pt x="1046255" y="1107452"/>
                  <a:pt x="1040921" y="1113120"/>
                  <a:pt x="1034654" y="1118720"/>
                </a:cubicBezTo>
                <a:cubicBezTo>
                  <a:pt x="1028386" y="1124321"/>
                  <a:pt x="1021052" y="1130322"/>
                  <a:pt x="1012651" y="1136723"/>
                </a:cubicBezTo>
                <a:lnTo>
                  <a:pt x="1008450" y="1131322"/>
                </a:lnTo>
                <a:cubicBezTo>
                  <a:pt x="1016585" y="1125188"/>
                  <a:pt x="1023652" y="1119454"/>
                  <a:pt x="1029653" y="1114120"/>
                </a:cubicBezTo>
                <a:cubicBezTo>
                  <a:pt x="1035654" y="1108786"/>
                  <a:pt x="1040788" y="1103318"/>
                  <a:pt x="1045055" y="1097718"/>
                </a:cubicBezTo>
                <a:cubicBezTo>
                  <a:pt x="1049322" y="1092117"/>
                  <a:pt x="1052789" y="1086116"/>
                  <a:pt x="1055456" y="1079716"/>
                </a:cubicBezTo>
                <a:cubicBezTo>
                  <a:pt x="1058123" y="1073315"/>
                  <a:pt x="1060257" y="1066047"/>
                  <a:pt x="1061857" y="1057913"/>
                </a:cubicBezTo>
                <a:cubicBezTo>
                  <a:pt x="1053723" y="1053246"/>
                  <a:pt x="1046022" y="1048978"/>
                  <a:pt x="1038754" y="1045111"/>
                </a:cubicBezTo>
                <a:cubicBezTo>
                  <a:pt x="1031486" y="1041244"/>
                  <a:pt x="1025586" y="1038244"/>
                  <a:pt x="1021052" y="1036110"/>
                </a:cubicBezTo>
                <a:lnTo>
                  <a:pt x="1024052" y="1030109"/>
                </a:lnTo>
                <a:cubicBezTo>
                  <a:pt x="1028319" y="1032243"/>
                  <a:pt x="1033920" y="1035143"/>
                  <a:pt x="1040854" y="1038810"/>
                </a:cubicBezTo>
                <a:cubicBezTo>
                  <a:pt x="1047788" y="1042478"/>
                  <a:pt x="1055189" y="1046511"/>
                  <a:pt x="1063057" y="1050912"/>
                </a:cubicBezTo>
                <a:cubicBezTo>
                  <a:pt x="1063857" y="1045445"/>
                  <a:pt x="1064457" y="1039577"/>
                  <a:pt x="1064857" y="1033310"/>
                </a:cubicBezTo>
                <a:cubicBezTo>
                  <a:pt x="1065257" y="1027042"/>
                  <a:pt x="1065591" y="1020108"/>
                  <a:pt x="1065857" y="1012507"/>
                </a:cubicBezTo>
                <a:cubicBezTo>
                  <a:pt x="1065857" y="1011440"/>
                  <a:pt x="1065891" y="1010307"/>
                  <a:pt x="1065957" y="1009107"/>
                </a:cubicBezTo>
                <a:cubicBezTo>
                  <a:pt x="1066024" y="1007907"/>
                  <a:pt x="1066058" y="1006706"/>
                  <a:pt x="1066058" y="1005506"/>
                </a:cubicBezTo>
                <a:lnTo>
                  <a:pt x="1013651" y="1005506"/>
                </a:lnTo>
                <a:lnTo>
                  <a:pt x="1013651" y="998705"/>
                </a:lnTo>
                <a:lnTo>
                  <a:pt x="1066257" y="998705"/>
                </a:lnTo>
                <a:close/>
                <a:moveTo>
                  <a:pt x="4728306" y="957100"/>
                </a:moveTo>
                <a:lnTo>
                  <a:pt x="4735306" y="958500"/>
                </a:lnTo>
                <a:cubicBezTo>
                  <a:pt x="4734906" y="960767"/>
                  <a:pt x="4734340" y="963301"/>
                  <a:pt x="4733606" y="966101"/>
                </a:cubicBezTo>
                <a:cubicBezTo>
                  <a:pt x="4732872" y="968902"/>
                  <a:pt x="4732106" y="971769"/>
                  <a:pt x="4731306" y="974702"/>
                </a:cubicBezTo>
                <a:cubicBezTo>
                  <a:pt x="4730506" y="977636"/>
                  <a:pt x="4729672" y="980570"/>
                  <a:pt x="4728806" y="983504"/>
                </a:cubicBezTo>
                <a:cubicBezTo>
                  <a:pt x="4727939" y="986437"/>
                  <a:pt x="4727038" y="989171"/>
                  <a:pt x="4726106" y="991704"/>
                </a:cubicBezTo>
                <a:lnTo>
                  <a:pt x="4760310" y="991704"/>
                </a:lnTo>
                <a:lnTo>
                  <a:pt x="4760310" y="1128322"/>
                </a:lnTo>
                <a:lnTo>
                  <a:pt x="4698302" y="1128322"/>
                </a:lnTo>
                <a:lnTo>
                  <a:pt x="4698302" y="991704"/>
                </a:lnTo>
                <a:lnTo>
                  <a:pt x="4718904" y="991704"/>
                </a:lnTo>
                <a:cubicBezTo>
                  <a:pt x="4719838" y="989171"/>
                  <a:pt x="4720738" y="986404"/>
                  <a:pt x="4721604" y="983403"/>
                </a:cubicBezTo>
                <a:cubicBezTo>
                  <a:pt x="4722471" y="980403"/>
                  <a:pt x="4723338" y="977369"/>
                  <a:pt x="4724205" y="974302"/>
                </a:cubicBezTo>
                <a:cubicBezTo>
                  <a:pt x="4725072" y="971235"/>
                  <a:pt x="4725838" y="968201"/>
                  <a:pt x="4726505" y="965201"/>
                </a:cubicBezTo>
                <a:cubicBezTo>
                  <a:pt x="4727172" y="962201"/>
                  <a:pt x="4727772" y="959500"/>
                  <a:pt x="4728306" y="957100"/>
                </a:cubicBezTo>
                <a:close/>
                <a:moveTo>
                  <a:pt x="3559388" y="957100"/>
                </a:moveTo>
                <a:lnTo>
                  <a:pt x="3565589" y="958700"/>
                </a:lnTo>
                <a:cubicBezTo>
                  <a:pt x="3563722" y="966701"/>
                  <a:pt x="3561055" y="976036"/>
                  <a:pt x="3557588" y="986704"/>
                </a:cubicBezTo>
                <a:lnTo>
                  <a:pt x="3628797" y="986704"/>
                </a:lnTo>
                <a:lnTo>
                  <a:pt x="3628797" y="993105"/>
                </a:lnTo>
                <a:lnTo>
                  <a:pt x="3555588" y="993105"/>
                </a:lnTo>
                <a:cubicBezTo>
                  <a:pt x="3553854" y="998172"/>
                  <a:pt x="3552087" y="1003239"/>
                  <a:pt x="3550287" y="1008307"/>
                </a:cubicBezTo>
                <a:cubicBezTo>
                  <a:pt x="3548486" y="1013374"/>
                  <a:pt x="3546720" y="1018208"/>
                  <a:pt x="3544986" y="1022808"/>
                </a:cubicBezTo>
                <a:cubicBezTo>
                  <a:pt x="3543252" y="1027409"/>
                  <a:pt x="3541552" y="1031743"/>
                  <a:pt x="3539886" y="1035810"/>
                </a:cubicBezTo>
                <a:cubicBezTo>
                  <a:pt x="3538219" y="1039877"/>
                  <a:pt x="3536718" y="1043378"/>
                  <a:pt x="3535385" y="1046311"/>
                </a:cubicBezTo>
                <a:lnTo>
                  <a:pt x="3573390" y="1046311"/>
                </a:lnTo>
                <a:lnTo>
                  <a:pt x="3573390" y="1007907"/>
                </a:lnTo>
                <a:lnTo>
                  <a:pt x="3580391" y="1008307"/>
                </a:lnTo>
                <a:lnTo>
                  <a:pt x="3580391" y="1046311"/>
                </a:lnTo>
                <a:lnTo>
                  <a:pt x="3626596" y="1046311"/>
                </a:lnTo>
                <a:lnTo>
                  <a:pt x="3626596" y="1052912"/>
                </a:lnTo>
                <a:lnTo>
                  <a:pt x="3580391" y="1052912"/>
                </a:lnTo>
                <a:lnTo>
                  <a:pt x="3580391" y="1113120"/>
                </a:lnTo>
                <a:cubicBezTo>
                  <a:pt x="3580391" y="1116587"/>
                  <a:pt x="3580024" y="1119454"/>
                  <a:pt x="3579290" y="1121721"/>
                </a:cubicBezTo>
                <a:cubicBezTo>
                  <a:pt x="3578557" y="1123988"/>
                  <a:pt x="3577390" y="1125821"/>
                  <a:pt x="3575790" y="1127221"/>
                </a:cubicBezTo>
                <a:cubicBezTo>
                  <a:pt x="3574190" y="1128622"/>
                  <a:pt x="3572090" y="1129655"/>
                  <a:pt x="3569489" y="1130322"/>
                </a:cubicBezTo>
                <a:cubicBezTo>
                  <a:pt x="3566889" y="1130989"/>
                  <a:pt x="3563655" y="1131455"/>
                  <a:pt x="3559788" y="1131722"/>
                </a:cubicBezTo>
                <a:lnTo>
                  <a:pt x="3544386" y="1132722"/>
                </a:lnTo>
                <a:lnTo>
                  <a:pt x="3542386" y="1126121"/>
                </a:lnTo>
                <a:lnTo>
                  <a:pt x="3558388" y="1125321"/>
                </a:lnTo>
                <a:cubicBezTo>
                  <a:pt x="3561322" y="1125188"/>
                  <a:pt x="3563789" y="1124888"/>
                  <a:pt x="3565789" y="1124421"/>
                </a:cubicBezTo>
                <a:cubicBezTo>
                  <a:pt x="3567789" y="1123954"/>
                  <a:pt x="3569323" y="1123221"/>
                  <a:pt x="3570389" y="1122221"/>
                </a:cubicBezTo>
                <a:cubicBezTo>
                  <a:pt x="3571456" y="1121221"/>
                  <a:pt x="3572223" y="1119854"/>
                  <a:pt x="3572690" y="1118120"/>
                </a:cubicBezTo>
                <a:cubicBezTo>
                  <a:pt x="3573156" y="1116387"/>
                  <a:pt x="3573390" y="1114186"/>
                  <a:pt x="3573390" y="1111519"/>
                </a:cubicBezTo>
                <a:lnTo>
                  <a:pt x="3573390" y="1052912"/>
                </a:lnTo>
                <a:lnTo>
                  <a:pt x="3528184" y="1052912"/>
                </a:lnTo>
                <a:lnTo>
                  <a:pt x="3528184" y="1046311"/>
                </a:lnTo>
                <a:cubicBezTo>
                  <a:pt x="3529518" y="1043378"/>
                  <a:pt x="3531018" y="1039911"/>
                  <a:pt x="3532685" y="1035910"/>
                </a:cubicBezTo>
                <a:cubicBezTo>
                  <a:pt x="3534352" y="1031909"/>
                  <a:pt x="3536086" y="1027609"/>
                  <a:pt x="3537885" y="1023008"/>
                </a:cubicBezTo>
                <a:cubicBezTo>
                  <a:pt x="3539686" y="1018408"/>
                  <a:pt x="3541486" y="1013541"/>
                  <a:pt x="3543286" y="1008407"/>
                </a:cubicBezTo>
                <a:cubicBezTo>
                  <a:pt x="3545086" y="1003273"/>
                  <a:pt x="3546853" y="998172"/>
                  <a:pt x="3548587" y="993105"/>
                </a:cubicBezTo>
                <a:lnTo>
                  <a:pt x="3523584" y="993105"/>
                </a:lnTo>
                <a:lnTo>
                  <a:pt x="3523584" y="986704"/>
                </a:lnTo>
                <a:lnTo>
                  <a:pt x="3550587" y="986704"/>
                </a:lnTo>
                <a:cubicBezTo>
                  <a:pt x="3552454" y="981103"/>
                  <a:pt x="3554120" y="975803"/>
                  <a:pt x="3555588" y="970802"/>
                </a:cubicBezTo>
                <a:cubicBezTo>
                  <a:pt x="3557054" y="965801"/>
                  <a:pt x="3558321" y="961234"/>
                  <a:pt x="3559388" y="957100"/>
                </a:cubicBezTo>
                <a:close/>
                <a:moveTo>
                  <a:pt x="2762165" y="957100"/>
                </a:moveTo>
                <a:lnTo>
                  <a:pt x="2769166" y="957500"/>
                </a:lnTo>
                <a:lnTo>
                  <a:pt x="2769166" y="995705"/>
                </a:lnTo>
                <a:lnTo>
                  <a:pt x="2814371" y="995705"/>
                </a:lnTo>
                <a:lnTo>
                  <a:pt x="2814371" y="1002506"/>
                </a:lnTo>
                <a:lnTo>
                  <a:pt x="2769166" y="1002506"/>
                </a:lnTo>
                <a:lnTo>
                  <a:pt x="2769166" y="1041911"/>
                </a:lnTo>
                <a:lnTo>
                  <a:pt x="2821572" y="1041911"/>
                </a:lnTo>
                <a:lnTo>
                  <a:pt x="2821572" y="1048712"/>
                </a:lnTo>
                <a:lnTo>
                  <a:pt x="2770565" y="1048712"/>
                </a:lnTo>
                <a:cubicBezTo>
                  <a:pt x="2776700" y="1062180"/>
                  <a:pt x="2784601" y="1074148"/>
                  <a:pt x="2794269" y="1084616"/>
                </a:cubicBezTo>
                <a:cubicBezTo>
                  <a:pt x="2803937" y="1095084"/>
                  <a:pt x="2815171" y="1104852"/>
                  <a:pt x="2827973" y="1113920"/>
                </a:cubicBezTo>
                <a:lnTo>
                  <a:pt x="2823772" y="1119120"/>
                </a:lnTo>
                <a:cubicBezTo>
                  <a:pt x="2811638" y="1110719"/>
                  <a:pt x="2801036" y="1101585"/>
                  <a:pt x="2791969" y="1091717"/>
                </a:cubicBezTo>
                <a:cubicBezTo>
                  <a:pt x="2782901" y="1081849"/>
                  <a:pt x="2775299" y="1070848"/>
                  <a:pt x="2769166" y="1058713"/>
                </a:cubicBezTo>
                <a:lnTo>
                  <a:pt x="2769166" y="1135923"/>
                </a:lnTo>
                <a:lnTo>
                  <a:pt x="2762165" y="1135923"/>
                </a:lnTo>
                <a:lnTo>
                  <a:pt x="2762165" y="1057913"/>
                </a:lnTo>
                <a:cubicBezTo>
                  <a:pt x="2755364" y="1071781"/>
                  <a:pt x="2747129" y="1084283"/>
                  <a:pt x="2737462" y="1095417"/>
                </a:cubicBezTo>
                <a:cubicBezTo>
                  <a:pt x="2727794" y="1106552"/>
                  <a:pt x="2716292" y="1116720"/>
                  <a:pt x="2702957" y="1125921"/>
                </a:cubicBezTo>
                <a:lnTo>
                  <a:pt x="2698556" y="1120321"/>
                </a:lnTo>
                <a:cubicBezTo>
                  <a:pt x="2712292" y="1111119"/>
                  <a:pt x="2724193" y="1100685"/>
                  <a:pt x="2734261" y="1089017"/>
                </a:cubicBezTo>
                <a:cubicBezTo>
                  <a:pt x="2744329" y="1077348"/>
                  <a:pt x="2752897" y="1063913"/>
                  <a:pt x="2759964" y="1048712"/>
                </a:cubicBezTo>
                <a:lnTo>
                  <a:pt x="2710358" y="1048712"/>
                </a:lnTo>
                <a:lnTo>
                  <a:pt x="2710358" y="1041911"/>
                </a:lnTo>
                <a:lnTo>
                  <a:pt x="2762165" y="1041911"/>
                </a:lnTo>
                <a:lnTo>
                  <a:pt x="2762165" y="1002506"/>
                </a:lnTo>
                <a:lnTo>
                  <a:pt x="2730361" y="1002506"/>
                </a:lnTo>
                <a:cubicBezTo>
                  <a:pt x="2728494" y="1007573"/>
                  <a:pt x="2726627" y="1012474"/>
                  <a:pt x="2724760" y="1017208"/>
                </a:cubicBezTo>
                <a:cubicBezTo>
                  <a:pt x="2722893" y="1021942"/>
                  <a:pt x="2720960" y="1026442"/>
                  <a:pt x="2718959" y="1030709"/>
                </a:cubicBezTo>
                <a:lnTo>
                  <a:pt x="2712559" y="1028309"/>
                </a:lnTo>
                <a:cubicBezTo>
                  <a:pt x="2716559" y="1020308"/>
                  <a:pt x="2720326" y="1011107"/>
                  <a:pt x="2723860" y="1000706"/>
                </a:cubicBezTo>
                <a:cubicBezTo>
                  <a:pt x="2727394" y="990304"/>
                  <a:pt x="2730361" y="979703"/>
                  <a:pt x="2732761" y="968902"/>
                </a:cubicBezTo>
                <a:lnTo>
                  <a:pt x="2739162" y="970302"/>
                </a:lnTo>
                <a:cubicBezTo>
                  <a:pt x="2738228" y="974569"/>
                  <a:pt x="2737195" y="978836"/>
                  <a:pt x="2736061" y="983103"/>
                </a:cubicBezTo>
                <a:cubicBezTo>
                  <a:pt x="2734928" y="987371"/>
                  <a:pt x="2733761" y="991571"/>
                  <a:pt x="2732561" y="995705"/>
                </a:cubicBezTo>
                <a:lnTo>
                  <a:pt x="2762165" y="995705"/>
                </a:lnTo>
                <a:close/>
                <a:moveTo>
                  <a:pt x="4161511" y="956900"/>
                </a:moveTo>
                <a:lnTo>
                  <a:pt x="4168712" y="957300"/>
                </a:lnTo>
                <a:lnTo>
                  <a:pt x="4168712" y="982303"/>
                </a:lnTo>
                <a:lnTo>
                  <a:pt x="4245521" y="982303"/>
                </a:lnTo>
                <a:lnTo>
                  <a:pt x="4245521" y="988704"/>
                </a:lnTo>
                <a:lnTo>
                  <a:pt x="4170912" y="988704"/>
                </a:lnTo>
                <a:cubicBezTo>
                  <a:pt x="4175712" y="993505"/>
                  <a:pt x="4180780" y="998105"/>
                  <a:pt x="4186114" y="1002506"/>
                </a:cubicBezTo>
                <a:cubicBezTo>
                  <a:pt x="4191448" y="1006906"/>
                  <a:pt x="4197415" y="1011140"/>
                  <a:pt x="4204016" y="1015207"/>
                </a:cubicBezTo>
                <a:cubicBezTo>
                  <a:pt x="4210617" y="1019275"/>
                  <a:pt x="4217918" y="1023175"/>
                  <a:pt x="4225918" y="1026909"/>
                </a:cubicBezTo>
                <a:cubicBezTo>
                  <a:pt x="4233920" y="1030643"/>
                  <a:pt x="4242921" y="1034310"/>
                  <a:pt x="4252922" y="1037910"/>
                </a:cubicBezTo>
                <a:lnTo>
                  <a:pt x="4250522" y="1044711"/>
                </a:lnTo>
                <a:cubicBezTo>
                  <a:pt x="4240388" y="1040844"/>
                  <a:pt x="4231286" y="1037010"/>
                  <a:pt x="4223218" y="1033210"/>
                </a:cubicBezTo>
                <a:cubicBezTo>
                  <a:pt x="4215150" y="1029409"/>
                  <a:pt x="4207884" y="1025509"/>
                  <a:pt x="4201416" y="1021508"/>
                </a:cubicBezTo>
                <a:cubicBezTo>
                  <a:pt x="4194948" y="1017508"/>
                  <a:pt x="4189048" y="1013374"/>
                  <a:pt x="4183714" y="1009107"/>
                </a:cubicBezTo>
                <a:cubicBezTo>
                  <a:pt x="4178380" y="1004839"/>
                  <a:pt x="4173379" y="1000306"/>
                  <a:pt x="4168712" y="995505"/>
                </a:cubicBezTo>
                <a:lnTo>
                  <a:pt x="4168712" y="1036710"/>
                </a:lnTo>
                <a:lnTo>
                  <a:pt x="4161511" y="1036710"/>
                </a:lnTo>
                <a:lnTo>
                  <a:pt x="4161511" y="994505"/>
                </a:lnTo>
                <a:cubicBezTo>
                  <a:pt x="4156444" y="999572"/>
                  <a:pt x="4151110" y="1004339"/>
                  <a:pt x="4145509" y="1008807"/>
                </a:cubicBezTo>
                <a:cubicBezTo>
                  <a:pt x="4139908" y="1013274"/>
                  <a:pt x="4133808" y="1017608"/>
                  <a:pt x="4127206" y="1021808"/>
                </a:cubicBezTo>
                <a:cubicBezTo>
                  <a:pt x="4120606" y="1026009"/>
                  <a:pt x="4113338" y="1030076"/>
                  <a:pt x="4105404" y="1034010"/>
                </a:cubicBezTo>
                <a:cubicBezTo>
                  <a:pt x="4097470" y="1037944"/>
                  <a:pt x="4088702" y="1041977"/>
                  <a:pt x="4079100" y="1046111"/>
                </a:cubicBezTo>
                <a:lnTo>
                  <a:pt x="4076500" y="1039310"/>
                </a:lnTo>
                <a:cubicBezTo>
                  <a:pt x="4086235" y="1035310"/>
                  <a:pt x="4095036" y="1031376"/>
                  <a:pt x="4102904" y="1027509"/>
                </a:cubicBezTo>
                <a:cubicBezTo>
                  <a:pt x="4110771" y="1023642"/>
                  <a:pt x="4118005" y="1019675"/>
                  <a:pt x="4124606" y="1015608"/>
                </a:cubicBezTo>
                <a:cubicBezTo>
                  <a:pt x="4131207" y="1011540"/>
                  <a:pt x="4137275" y="1007306"/>
                  <a:pt x="4142808" y="1002906"/>
                </a:cubicBezTo>
                <a:cubicBezTo>
                  <a:pt x="4148342" y="998505"/>
                  <a:pt x="4153643" y="993771"/>
                  <a:pt x="4158710" y="988704"/>
                </a:cubicBezTo>
                <a:lnTo>
                  <a:pt x="4084301" y="988704"/>
                </a:lnTo>
                <a:lnTo>
                  <a:pt x="4084301" y="982303"/>
                </a:lnTo>
                <a:lnTo>
                  <a:pt x="4161511" y="982303"/>
                </a:lnTo>
                <a:close/>
                <a:moveTo>
                  <a:pt x="2881780" y="956900"/>
                </a:moveTo>
                <a:lnTo>
                  <a:pt x="2888580" y="957300"/>
                </a:lnTo>
                <a:lnTo>
                  <a:pt x="2888580" y="997705"/>
                </a:lnTo>
                <a:lnTo>
                  <a:pt x="2914584" y="997705"/>
                </a:lnTo>
                <a:lnTo>
                  <a:pt x="2914584" y="1004506"/>
                </a:lnTo>
                <a:lnTo>
                  <a:pt x="2888580" y="1004506"/>
                </a:lnTo>
                <a:lnTo>
                  <a:pt x="2888580" y="1041111"/>
                </a:lnTo>
                <a:cubicBezTo>
                  <a:pt x="2892981" y="1039244"/>
                  <a:pt x="2897148" y="1037410"/>
                  <a:pt x="2901082" y="1035610"/>
                </a:cubicBezTo>
                <a:cubicBezTo>
                  <a:pt x="2905016" y="1033810"/>
                  <a:pt x="2908516" y="1032176"/>
                  <a:pt x="2911583" y="1030709"/>
                </a:cubicBezTo>
                <a:lnTo>
                  <a:pt x="2912384" y="1033710"/>
                </a:lnTo>
                <a:lnTo>
                  <a:pt x="2912984" y="1037310"/>
                </a:lnTo>
                <a:cubicBezTo>
                  <a:pt x="2909916" y="1038777"/>
                  <a:pt x="2906249" y="1040477"/>
                  <a:pt x="2901982" y="1042411"/>
                </a:cubicBezTo>
                <a:cubicBezTo>
                  <a:pt x="2897715" y="1044344"/>
                  <a:pt x="2893248" y="1046311"/>
                  <a:pt x="2888580" y="1048312"/>
                </a:cubicBezTo>
                <a:lnTo>
                  <a:pt x="2888580" y="1114520"/>
                </a:lnTo>
                <a:cubicBezTo>
                  <a:pt x="2888580" y="1117854"/>
                  <a:pt x="2888280" y="1120587"/>
                  <a:pt x="2887680" y="1122721"/>
                </a:cubicBezTo>
                <a:cubicBezTo>
                  <a:pt x="2887080" y="1124854"/>
                  <a:pt x="2886080" y="1126555"/>
                  <a:pt x="2884680" y="1127822"/>
                </a:cubicBezTo>
                <a:cubicBezTo>
                  <a:pt x="2883280" y="1129088"/>
                  <a:pt x="2881313" y="1129988"/>
                  <a:pt x="2878779" y="1130522"/>
                </a:cubicBezTo>
                <a:cubicBezTo>
                  <a:pt x="2876246" y="1131055"/>
                  <a:pt x="2873112" y="1131455"/>
                  <a:pt x="2869378" y="1131722"/>
                </a:cubicBezTo>
                <a:lnTo>
                  <a:pt x="2854776" y="1132722"/>
                </a:lnTo>
                <a:lnTo>
                  <a:pt x="2852776" y="1125721"/>
                </a:lnTo>
                <a:lnTo>
                  <a:pt x="2867978" y="1124721"/>
                </a:lnTo>
                <a:cubicBezTo>
                  <a:pt x="2870778" y="1124588"/>
                  <a:pt x="2873078" y="1124288"/>
                  <a:pt x="2874879" y="1123821"/>
                </a:cubicBezTo>
                <a:cubicBezTo>
                  <a:pt x="2876679" y="1123354"/>
                  <a:pt x="2878079" y="1122688"/>
                  <a:pt x="2879079" y="1121821"/>
                </a:cubicBezTo>
                <a:cubicBezTo>
                  <a:pt x="2880079" y="1120954"/>
                  <a:pt x="2880780" y="1119820"/>
                  <a:pt x="2881180" y="1118420"/>
                </a:cubicBezTo>
                <a:cubicBezTo>
                  <a:pt x="2881580" y="1117020"/>
                  <a:pt x="2881780" y="1115187"/>
                  <a:pt x="2881780" y="1112920"/>
                </a:cubicBezTo>
                <a:lnTo>
                  <a:pt x="2881780" y="1051312"/>
                </a:lnTo>
                <a:cubicBezTo>
                  <a:pt x="2875246" y="1054246"/>
                  <a:pt x="2868945" y="1056979"/>
                  <a:pt x="2862877" y="1059513"/>
                </a:cubicBezTo>
                <a:cubicBezTo>
                  <a:pt x="2856810" y="1062047"/>
                  <a:pt x="2851909" y="1064114"/>
                  <a:pt x="2848175" y="1065714"/>
                </a:cubicBezTo>
                <a:lnTo>
                  <a:pt x="2846375" y="1059113"/>
                </a:lnTo>
                <a:cubicBezTo>
                  <a:pt x="2850376" y="1057513"/>
                  <a:pt x="2855576" y="1055379"/>
                  <a:pt x="2861977" y="1052712"/>
                </a:cubicBezTo>
                <a:cubicBezTo>
                  <a:pt x="2868378" y="1050045"/>
                  <a:pt x="2874979" y="1047178"/>
                  <a:pt x="2881780" y="1044111"/>
                </a:cubicBezTo>
                <a:lnTo>
                  <a:pt x="2881780" y="1004506"/>
                </a:lnTo>
                <a:lnTo>
                  <a:pt x="2852376" y="1004506"/>
                </a:lnTo>
                <a:lnTo>
                  <a:pt x="2852376" y="997705"/>
                </a:lnTo>
                <a:lnTo>
                  <a:pt x="2881780" y="997705"/>
                </a:lnTo>
                <a:close/>
                <a:moveTo>
                  <a:pt x="2114036" y="956700"/>
                </a:moveTo>
                <a:lnTo>
                  <a:pt x="2120237" y="956700"/>
                </a:lnTo>
                <a:cubicBezTo>
                  <a:pt x="2125037" y="962434"/>
                  <a:pt x="2130671" y="968168"/>
                  <a:pt x="2137139" y="973902"/>
                </a:cubicBezTo>
                <a:cubicBezTo>
                  <a:pt x="2143606" y="979636"/>
                  <a:pt x="2150641" y="985237"/>
                  <a:pt x="2158242" y="990704"/>
                </a:cubicBezTo>
                <a:cubicBezTo>
                  <a:pt x="2165842" y="996172"/>
                  <a:pt x="2173910" y="1001406"/>
                  <a:pt x="2182445" y="1006406"/>
                </a:cubicBezTo>
                <a:cubicBezTo>
                  <a:pt x="2190979" y="1011407"/>
                  <a:pt x="2199713" y="1016041"/>
                  <a:pt x="2208648" y="1020308"/>
                </a:cubicBezTo>
                <a:lnTo>
                  <a:pt x="2205647" y="1027109"/>
                </a:lnTo>
                <a:cubicBezTo>
                  <a:pt x="2196846" y="1022708"/>
                  <a:pt x="2188212" y="1018008"/>
                  <a:pt x="2179744" y="1013007"/>
                </a:cubicBezTo>
                <a:cubicBezTo>
                  <a:pt x="2171276" y="1008007"/>
                  <a:pt x="2163209" y="1002773"/>
                  <a:pt x="2155541" y="997305"/>
                </a:cubicBezTo>
                <a:cubicBezTo>
                  <a:pt x="2147874" y="991838"/>
                  <a:pt x="2140773" y="986237"/>
                  <a:pt x="2134239" y="980503"/>
                </a:cubicBezTo>
                <a:cubicBezTo>
                  <a:pt x="2127704" y="974769"/>
                  <a:pt x="2122037" y="969035"/>
                  <a:pt x="2117236" y="963301"/>
                </a:cubicBezTo>
                <a:cubicBezTo>
                  <a:pt x="2112436" y="968902"/>
                  <a:pt x="2106768" y="974569"/>
                  <a:pt x="2100234" y="980303"/>
                </a:cubicBezTo>
                <a:cubicBezTo>
                  <a:pt x="2093700" y="986037"/>
                  <a:pt x="2086599" y="991638"/>
                  <a:pt x="2078932" y="997105"/>
                </a:cubicBezTo>
                <a:cubicBezTo>
                  <a:pt x="2071264" y="1002573"/>
                  <a:pt x="2063163" y="1007840"/>
                  <a:pt x="2054629" y="1012907"/>
                </a:cubicBezTo>
                <a:cubicBezTo>
                  <a:pt x="2046094" y="1017974"/>
                  <a:pt x="2037427" y="1022708"/>
                  <a:pt x="2028625" y="1027109"/>
                </a:cubicBezTo>
                <a:lnTo>
                  <a:pt x="2025625" y="1020308"/>
                </a:lnTo>
                <a:cubicBezTo>
                  <a:pt x="2034560" y="1015907"/>
                  <a:pt x="2043327" y="1011207"/>
                  <a:pt x="2051928" y="1006206"/>
                </a:cubicBezTo>
                <a:cubicBezTo>
                  <a:pt x="2060530" y="1001206"/>
                  <a:pt x="2068630" y="996005"/>
                  <a:pt x="2076231" y="990604"/>
                </a:cubicBezTo>
                <a:cubicBezTo>
                  <a:pt x="2083832" y="985204"/>
                  <a:pt x="2090833" y="979636"/>
                  <a:pt x="2097234" y="973902"/>
                </a:cubicBezTo>
                <a:cubicBezTo>
                  <a:pt x="2103635" y="968168"/>
                  <a:pt x="2109235" y="962434"/>
                  <a:pt x="2114036" y="956700"/>
                </a:cubicBezTo>
                <a:close/>
                <a:moveTo>
                  <a:pt x="2343589" y="956500"/>
                </a:moveTo>
                <a:lnTo>
                  <a:pt x="2349589" y="959900"/>
                </a:lnTo>
                <a:cubicBezTo>
                  <a:pt x="2345455" y="966301"/>
                  <a:pt x="2340522" y="972835"/>
                  <a:pt x="2334787" y="979503"/>
                </a:cubicBezTo>
                <a:lnTo>
                  <a:pt x="2402796" y="979503"/>
                </a:lnTo>
                <a:lnTo>
                  <a:pt x="2402796" y="986304"/>
                </a:lnTo>
                <a:cubicBezTo>
                  <a:pt x="2397329" y="994305"/>
                  <a:pt x="2391361" y="1001572"/>
                  <a:pt x="2384894" y="1008107"/>
                </a:cubicBezTo>
                <a:cubicBezTo>
                  <a:pt x="2378426" y="1014641"/>
                  <a:pt x="2371025" y="1020675"/>
                  <a:pt x="2362691" y="1026209"/>
                </a:cubicBezTo>
                <a:cubicBezTo>
                  <a:pt x="2354357" y="1031743"/>
                  <a:pt x="2344922" y="1036910"/>
                  <a:pt x="2334387" y="1041711"/>
                </a:cubicBezTo>
                <a:cubicBezTo>
                  <a:pt x="2323853" y="1046511"/>
                  <a:pt x="2311918" y="1051179"/>
                  <a:pt x="2298583" y="1055712"/>
                </a:cubicBezTo>
                <a:lnTo>
                  <a:pt x="2295583" y="1049712"/>
                </a:lnTo>
                <a:cubicBezTo>
                  <a:pt x="2308251" y="1045578"/>
                  <a:pt x="2319586" y="1041244"/>
                  <a:pt x="2329587" y="1036710"/>
                </a:cubicBezTo>
                <a:cubicBezTo>
                  <a:pt x="2339588" y="1032176"/>
                  <a:pt x="2348589" y="1027342"/>
                  <a:pt x="2356590" y="1022208"/>
                </a:cubicBezTo>
                <a:cubicBezTo>
                  <a:pt x="2364591" y="1017074"/>
                  <a:pt x="2371725" y="1011507"/>
                  <a:pt x="2377993" y="1005506"/>
                </a:cubicBezTo>
                <a:cubicBezTo>
                  <a:pt x="2384260" y="999505"/>
                  <a:pt x="2389995" y="992838"/>
                  <a:pt x="2395195" y="985504"/>
                </a:cubicBezTo>
                <a:lnTo>
                  <a:pt x="2329387" y="985504"/>
                </a:lnTo>
                <a:cubicBezTo>
                  <a:pt x="2327787" y="987371"/>
                  <a:pt x="2326153" y="989138"/>
                  <a:pt x="2324486" y="990804"/>
                </a:cubicBezTo>
                <a:cubicBezTo>
                  <a:pt x="2322819" y="992471"/>
                  <a:pt x="2321052" y="994171"/>
                  <a:pt x="2319185" y="995905"/>
                </a:cubicBezTo>
                <a:cubicBezTo>
                  <a:pt x="2321319" y="997505"/>
                  <a:pt x="2323719" y="999305"/>
                  <a:pt x="2326386" y="1001306"/>
                </a:cubicBezTo>
                <a:cubicBezTo>
                  <a:pt x="2329053" y="1003306"/>
                  <a:pt x="2331720" y="1005340"/>
                  <a:pt x="2334387" y="1007406"/>
                </a:cubicBezTo>
                <a:cubicBezTo>
                  <a:pt x="2337054" y="1009473"/>
                  <a:pt x="2339588" y="1011440"/>
                  <a:pt x="2341988" y="1013307"/>
                </a:cubicBezTo>
                <a:cubicBezTo>
                  <a:pt x="2344389" y="1015174"/>
                  <a:pt x="2346322" y="1016774"/>
                  <a:pt x="2347789" y="1018108"/>
                </a:cubicBezTo>
                <a:lnTo>
                  <a:pt x="2343589" y="1023508"/>
                </a:lnTo>
                <a:cubicBezTo>
                  <a:pt x="2341988" y="1022175"/>
                  <a:pt x="2339988" y="1020475"/>
                  <a:pt x="2337588" y="1018408"/>
                </a:cubicBezTo>
                <a:cubicBezTo>
                  <a:pt x="2335188" y="1016341"/>
                  <a:pt x="2332621" y="1014241"/>
                  <a:pt x="2329887" y="1012107"/>
                </a:cubicBezTo>
                <a:cubicBezTo>
                  <a:pt x="2327153" y="1009973"/>
                  <a:pt x="2324419" y="1007873"/>
                  <a:pt x="2321686" y="1005806"/>
                </a:cubicBezTo>
                <a:cubicBezTo>
                  <a:pt x="2318952" y="1003739"/>
                  <a:pt x="2316518" y="1001972"/>
                  <a:pt x="2314385" y="1000506"/>
                </a:cubicBezTo>
                <a:cubicBezTo>
                  <a:pt x="2308251" y="1005973"/>
                  <a:pt x="2301917" y="1011107"/>
                  <a:pt x="2295383" y="1015907"/>
                </a:cubicBezTo>
                <a:lnTo>
                  <a:pt x="2291382" y="1010507"/>
                </a:lnTo>
                <a:cubicBezTo>
                  <a:pt x="2296449" y="1006906"/>
                  <a:pt x="2301483" y="1002906"/>
                  <a:pt x="2306484" y="998505"/>
                </a:cubicBezTo>
                <a:cubicBezTo>
                  <a:pt x="2311485" y="994105"/>
                  <a:pt x="2316252" y="989571"/>
                  <a:pt x="2320786" y="984904"/>
                </a:cubicBezTo>
                <a:cubicBezTo>
                  <a:pt x="2325320" y="980236"/>
                  <a:pt x="2329520" y="975502"/>
                  <a:pt x="2333387" y="970702"/>
                </a:cubicBezTo>
                <a:cubicBezTo>
                  <a:pt x="2337254" y="965901"/>
                  <a:pt x="2340655" y="961167"/>
                  <a:pt x="2343589" y="956500"/>
                </a:cubicBezTo>
                <a:close/>
                <a:moveTo>
                  <a:pt x="3906355" y="956300"/>
                </a:moveTo>
                <a:cubicBezTo>
                  <a:pt x="3908356" y="958567"/>
                  <a:pt x="3910589" y="961201"/>
                  <a:pt x="3913056" y="964201"/>
                </a:cubicBezTo>
                <a:cubicBezTo>
                  <a:pt x="3915523" y="967201"/>
                  <a:pt x="3918023" y="970302"/>
                  <a:pt x="3920557" y="973502"/>
                </a:cubicBezTo>
                <a:cubicBezTo>
                  <a:pt x="3923091" y="976703"/>
                  <a:pt x="3925524" y="979836"/>
                  <a:pt x="3927858" y="982903"/>
                </a:cubicBezTo>
                <a:cubicBezTo>
                  <a:pt x="3930191" y="985970"/>
                  <a:pt x="3932225" y="988704"/>
                  <a:pt x="3933958" y="991104"/>
                </a:cubicBezTo>
                <a:lnTo>
                  <a:pt x="3928358" y="995305"/>
                </a:lnTo>
                <a:cubicBezTo>
                  <a:pt x="3926758" y="993038"/>
                  <a:pt x="3924791" y="990371"/>
                  <a:pt x="3922457" y="987304"/>
                </a:cubicBezTo>
                <a:cubicBezTo>
                  <a:pt x="3920124" y="984237"/>
                  <a:pt x="3917690" y="981070"/>
                  <a:pt x="3915156" y="977803"/>
                </a:cubicBezTo>
                <a:cubicBezTo>
                  <a:pt x="3912623" y="974536"/>
                  <a:pt x="3910122" y="971402"/>
                  <a:pt x="3907656" y="968402"/>
                </a:cubicBezTo>
                <a:cubicBezTo>
                  <a:pt x="3905188" y="965401"/>
                  <a:pt x="3902955" y="962768"/>
                  <a:pt x="3900954" y="960501"/>
                </a:cubicBezTo>
                <a:close/>
                <a:moveTo>
                  <a:pt x="4564361" y="956100"/>
                </a:moveTo>
                <a:cubicBezTo>
                  <a:pt x="4565828" y="959967"/>
                  <a:pt x="4567195" y="964034"/>
                  <a:pt x="4568462" y="968301"/>
                </a:cubicBezTo>
                <a:cubicBezTo>
                  <a:pt x="4569728" y="972569"/>
                  <a:pt x="4570962" y="976969"/>
                  <a:pt x="4572162" y="981503"/>
                </a:cubicBezTo>
                <a:lnTo>
                  <a:pt x="4640570" y="981503"/>
                </a:lnTo>
                <a:lnTo>
                  <a:pt x="4640570" y="1015307"/>
                </a:lnTo>
                <a:lnTo>
                  <a:pt x="4633770" y="1015307"/>
                </a:lnTo>
                <a:lnTo>
                  <a:pt x="4633770" y="987904"/>
                </a:lnTo>
                <a:lnTo>
                  <a:pt x="4496752" y="987904"/>
                </a:lnTo>
                <a:lnTo>
                  <a:pt x="4496752" y="1015107"/>
                </a:lnTo>
                <a:lnTo>
                  <a:pt x="4489952" y="1015107"/>
                </a:lnTo>
                <a:lnTo>
                  <a:pt x="4489952" y="981503"/>
                </a:lnTo>
                <a:lnTo>
                  <a:pt x="4565162" y="981503"/>
                </a:lnTo>
                <a:cubicBezTo>
                  <a:pt x="4562761" y="972835"/>
                  <a:pt x="4560228" y="964634"/>
                  <a:pt x="4557560" y="956900"/>
                </a:cubicBezTo>
                <a:close/>
                <a:moveTo>
                  <a:pt x="5775360" y="955900"/>
                </a:moveTo>
                <a:lnTo>
                  <a:pt x="5781961" y="958100"/>
                </a:lnTo>
                <a:cubicBezTo>
                  <a:pt x="5780894" y="960634"/>
                  <a:pt x="5779394" y="963934"/>
                  <a:pt x="5777461" y="968002"/>
                </a:cubicBezTo>
                <a:cubicBezTo>
                  <a:pt x="5775526" y="972069"/>
                  <a:pt x="5773626" y="975969"/>
                  <a:pt x="5771760" y="979703"/>
                </a:cubicBezTo>
                <a:lnTo>
                  <a:pt x="5838568" y="979703"/>
                </a:lnTo>
                <a:lnTo>
                  <a:pt x="5838568" y="1063113"/>
                </a:lnTo>
                <a:cubicBezTo>
                  <a:pt x="5843636" y="1059113"/>
                  <a:pt x="5848370" y="1054979"/>
                  <a:pt x="5852770" y="1050712"/>
                </a:cubicBezTo>
                <a:cubicBezTo>
                  <a:pt x="5857170" y="1046445"/>
                  <a:pt x="5861304" y="1042044"/>
                  <a:pt x="5865172" y="1037510"/>
                </a:cubicBezTo>
                <a:lnTo>
                  <a:pt x="5869772" y="1041911"/>
                </a:lnTo>
                <a:cubicBezTo>
                  <a:pt x="5860971" y="1052445"/>
                  <a:pt x="5850570" y="1062180"/>
                  <a:pt x="5838568" y="1071114"/>
                </a:cubicBezTo>
                <a:lnTo>
                  <a:pt x="5838568" y="1109719"/>
                </a:lnTo>
                <a:cubicBezTo>
                  <a:pt x="5838568" y="1113853"/>
                  <a:pt x="5838168" y="1117287"/>
                  <a:pt x="5837368" y="1120021"/>
                </a:cubicBezTo>
                <a:cubicBezTo>
                  <a:pt x="5836568" y="1122754"/>
                  <a:pt x="5835168" y="1124921"/>
                  <a:pt x="5833168" y="1126521"/>
                </a:cubicBezTo>
                <a:cubicBezTo>
                  <a:pt x="5831167" y="1128122"/>
                  <a:pt x="5828500" y="1129322"/>
                  <a:pt x="5825166" y="1130122"/>
                </a:cubicBezTo>
                <a:cubicBezTo>
                  <a:pt x="5821832" y="1130922"/>
                  <a:pt x="5817632" y="1131455"/>
                  <a:pt x="5812564" y="1131722"/>
                </a:cubicBezTo>
                <a:lnTo>
                  <a:pt x="5790562" y="1133122"/>
                </a:lnTo>
                <a:lnTo>
                  <a:pt x="5788762" y="1126121"/>
                </a:lnTo>
                <a:lnTo>
                  <a:pt x="5810764" y="1124921"/>
                </a:lnTo>
                <a:cubicBezTo>
                  <a:pt x="5815032" y="1124654"/>
                  <a:pt x="5818532" y="1124288"/>
                  <a:pt x="5821266" y="1123821"/>
                </a:cubicBezTo>
                <a:cubicBezTo>
                  <a:pt x="5824000" y="1123354"/>
                  <a:pt x="5826134" y="1122521"/>
                  <a:pt x="5827667" y="1121321"/>
                </a:cubicBezTo>
                <a:cubicBezTo>
                  <a:pt x="5829200" y="1120121"/>
                  <a:pt x="5830267" y="1118454"/>
                  <a:pt x="5830867" y="1116320"/>
                </a:cubicBezTo>
                <a:cubicBezTo>
                  <a:pt x="5831468" y="1114186"/>
                  <a:pt x="5831768" y="1111386"/>
                  <a:pt x="5831768" y="1107919"/>
                </a:cubicBezTo>
                <a:lnTo>
                  <a:pt x="5831768" y="1076115"/>
                </a:lnTo>
                <a:cubicBezTo>
                  <a:pt x="5814698" y="1087850"/>
                  <a:pt x="5794829" y="1098251"/>
                  <a:pt x="5772160" y="1107319"/>
                </a:cubicBezTo>
                <a:cubicBezTo>
                  <a:pt x="5749490" y="1116387"/>
                  <a:pt x="5724220" y="1124254"/>
                  <a:pt x="5696350" y="1130922"/>
                </a:cubicBezTo>
                <a:lnTo>
                  <a:pt x="5694350" y="1124321"/>
                </a:lnTo>
                <a:cubicBezTo>
                  <a:pt x="5746490" y="1112453"/>
                  <a:pt x="5788895" y="1096051"/>
                  <a:pt x="5821566" y="1075115"/>
                </a:cubicBezTo>
                <a:lnTo>
                  <a:pt x="5700351" y="1075115"/>
                </a:lnTo>
                <a:lnTo>
                  <a:pt x="5700351" y="1068514"/>
                </a:lnTo>
                <a:lnTo>
                  <a:pt x="5728954" y="1068514"/>
                </a:lnTo>
                <a:lnTo>
                  <a:pt x="5728954" y="979703"/>
                </a:lnTo>
                <a:lnTo>
                  <a:pt x="5763559" y="979703"/>
                </a:lnTo>
                <a:cubicBezTo>
                  <a:pt x="5765692" y="975703"/>
                  <a:pt x="5767859" y="971435"/>
                  <a:pt x="5770060" y="966901"/>
                </a:cubicBezTo>
                <a:cubicBezTo>
                  <a:pt x="5772260" y="962367"/>
                  <a:pt x="5774026" y="958700"/>
                  <a:pt x="5775360" y="955900"/>
                </a:cubicBezTo>
                <a:close/>
                <a:moveTo>
                  <a:pt x="3998767" y="955900"/>
                </a:moveTo>
                <a:lnTo>
                  <a:pt x="4004968" y="959900"/>
                </a:lnTo>
                <a:cubicBezTo>
                  <a:pt x="4003100" y="962701"/>
                  <a:pt x="4000934" y="965801"/>
                  <a:pt x="3998467" y="969202"/>
                </a:cubicBezTo>
                <a:cubicBezTo>
                  <a:pt x="3996000" y="972602"/>
                  <a:pt x="3993366" y="976069"/>
                  <a:pt x="3990566" y="979603"/>
                </a:cubicBezTo>
                <a:cubicBezTo>
                  <a:pt x="3987766" y="983137"/>
                  <a:pt x="3984965" y="986604"/>
                  <a:pt x="3982165" y="990004"/>
                </a:cubicBezTo>
                <a:cubicBezTo>
                  <a:pt x="3979364" y="993405"/>
                  <a:pt x="3976697" y="996438"/>
                  <a:pt x="3974164" y="999105"/>
                </a:cubicBezTo>
                <a:lnTo>
                  <a:pt x="4024570" y="999105"/>
                </a:lnTo>
                <a:lnTo>
                  <a:pt x="4024570" y="1006106"/>
                </a:lnTo>
                <a:lnTo>
                  <a:pt x="3956162" y="1006106"/>
                </a:lnTo>
                <a:lnTo>
                  <a:pt x="3955961" y="1047511"/>
                </a:lnTo>
                <a:cubicBezTo>
                  <a:pt x="3955961" y="1048712"/>
                  <a:pt x="3955895" y="1049645"/>
                  <a:pt x="3955761" y="1050312"/>
                </a:cubicBezTo>
                <a:lnTo>
                  <a:pt x="4035371" y="1050312"/>
                </a:lnTo>
                <a:lnTo>
                  <a:pt x="4035371" y="1057313"/>
                </a:lnTo>
                <a:lnTo>
                  <a:pt x="3956762" y="1057313"/>
                </a:lnTo>
                <a:cubicBezTo>
                  <a:pt x="3961429" y="1074515"/>
                  <a:pt x="3970863" y="1089050"/>
                  <a:pt x="3985065" y="1100918"/>
                </a:cubicBezTo>
                <a:cubicBezTo>
                  <a:pt x="3999267" y="1112786"/>
                  <a:pt x="4017702" y="1121987"/>
                  <a:pt x="4040372" y="1128522"/>
                </a:cubicBezTo>
                <a:lnTo>
                  <a:pt x="4037572" y="1135522"/>
                </a:lnTo>
                <a:cubicBezTo>
                  <a:pt x="4015836" y="1128988"/>
                  <a:pt x="3997733" y="1119987"/>
                  <a:pt x="3983265" y="1108519"/>
                </a:cubicBezTo>
                <a:cubicBezTo>
                  <a:pt x="3968796" y="1097051"/>
                  <a:pt x="3958562" y="1082983"/>
                  <a:pt x="3952561" y="1066314"/>
                </a:cubicBezTo>
                <a:cubicBezTo>
                  <a:pt x="3950561" y="1072315"/>
                  <a:pt x="3947494" y="1078349"/>
                  <a:pt x="3943360" y="1084416"/>
                </a:cubicBezTo>
                <a:cubicBezTo>
                  <a:pt x="3939226" y="1090484"/>
                  <a:pt x="3933825" y="1096518"/>
                  <a:pt x="3927158" y="1102518"/>
                </a:cubicBezTo>
                <a:cubicBezTo>
                  <a:pt x="3920490" y="1108519"/>
                  <a:pt x="3912456" y="1114420"/>
                  <a:pt x="3903055" y="1120221"/>
                </a:cubicBezTo>
                <a:cubicBezTo>
                  <a:pt x="3893654" y="1126021"/>
                  <a:pt x="3882619" y="1131589"/>
                  <a:pt x="3869950" y="1136923"/>
                </a:cubicBezTo>
                <a:lnTo>
                  <a:pt x="3866550" y="1130122"/>
                </a:lnTo>
                <a:cubicBezTo>
                  <a:pt x="3880685" y="1124254"/>
                  <a:pt x="3892654" y="1118220"/>
                  <a:pt x="3902455" y="1112019"/>
                </a:cubicBezTo>
                <a:cubicBezTo>
                  <a:pt x="3912256" y="1105819"/>
                  <a:pt x="3920357" y="1099618"/>
                  <a:pt x="3926758" y="1093417"/>
                </a:cubicBezTo>
                <a:cubicBezTo>
                  <a:pt x="3933158" y="1087216"/>
                  <a:pt x="3937992" y="1081049"/>
                  <a:pt x="3941260" y="1074915"/>
                </a:cubicBezTo>
                <a:cubicBezTo>
                  <a:pt x="3944526" y="1068781"/>
                  <a:pt x="3946760" y="1062913"/>
                  <a:pt x="3947960" y="1057313"/>
                </a:cubicBezTo>
                <a:lnTo>
                  <a:pt x="3870351" y="1057313"/>
                </a:lnTo>
                <a:lnTo>
                  <a:pt x="3870351" y="1050312"/>
                </a:lnTo>
                <a:lnTo>
                  <a:pt x="3948760" y="1050312"/>
                </a:lnTo>
                <a:cubicBezTo>
                  <a:pt x="3948894" y="1049778"/>
                  <a:pt x="3948960" y="1048978"/>
                  <a:pt x="3948960" y="1047911"/>
                </a:cubicBezTo>
                <a:lnTo>
                  <a:pt x="3949160" y="1006106"/>
                </a:lnTo>
                <a:lnTo>
                  <a:pt x="3880552" y="1006106"/>
                </a:lnTo>
                <a:lnTo>
                  <a:pt x="3880552" y="999105"/>
                </a:lnTo>
                <a:lnTo>
                  <a:pt x="3965162" y="999105"/>
                </a:lnTo>
                <a:cubicBezTo>
                  <a:pt x="3967830" y="996305"/>
                  <a:pt x="3970763" y="993005"/>
                  <a:pt x="3973964" y="989204"/>
                </a:cubicBezTo>
                <a:cubicBezTo>
                  <a:pt x="3977164" y="985404"/>
                  <a:pt x="3980298" y="981503"/>
                  <a:pt x="3983365" y="977503"/>
                </a:cubicBezTo>
                <a:cubicBezTo>
                  <a:pt x="3986432" y="973502"/>
                  <a:pt x="3989299" y="969602"/>
                  <a:pt x="3991966" y="965801"/>
                </a:cubicBezTo>
                <a:cubicBezTo>
                  <a:pt x="3994633" y="962001"/>
                  <a:pt x="3996900" y="958700"/>
                  <a:pt x="3998767" y="955900"/>
                </a:cubicBezTo>
                <a:close/>
                <a:moveTo>
                  <a:pt x="4795714" y="955700"/>
                </a:moveTo>
                <a:lnTo>
                  <a:pt x="4802315" y="957300"/>
                </a:lnTo>
                <a:cubicBezTo>
                  <a:pt x="4800981" y="962367"/>
                  <a:pt x="4799381" y="967835"/>
                  <a:pt x="4797514" y="973702"/>
                </a:cubicBezTo>
                <a:cubicBezTo>
                  <a:pt x="4795648" y="979570"/>
                  <a:pt x="4793514" y="985570"/>
                  <a:pt x="4791114" y="991704"/>
                </a:cubicBezTo>
                <a:lnTo>
                  <a:pt x="4852121" y="991704"/>
                </a:lnTo>
                <a:cubicBezTo>
                  <a:pt x="4852121" y="992238"/>
                  <a:pt x="4852021" y="995172"/>
                  <a:pt x="4851821" y="1000506"/>
                </a:cubicBezTo>
                <a:cubicBezTo>
                  <a:pt x="4851621" y="1005840"/>
                  <a:pt x="4851421" y="1012474"/>
                  <a:pt x="4851221" y="1020408"/>
                </a:cubicBezTo>
                <a:cubicBezTo>
                  <a:pt x="4851021" y="1028342"/>
                  <a:pt x="4850754" y="1037010"/>
                  <a:pt x="4850421" y="1046411"/>
                </a:cubicBezTo>
                <a:cubicBezTo>
                  <a:pt x="4850087" y="1055813"/>
                  <a:pt x="4849754" y="1064680"/>
                  <a:pt x="4849420" y="1073015"/>
                </a:cubicBezTo>
                <a:cubicBezTo>
                  <a:pt x="4849087" y="1081349"/>
                  <a:pt x="4848820" y="1088683"/>
                  <a:pt x="4848621" y="1095017"/>
                </a:cubicBezTo>
                <a:cubicBezTo>
                  <a:pt x="4848420" y="1101352"/>
                  <a:pt x="4848254" y="1105385"/>
                  <a:pt x="4848120" y="1107119"/>
                </a:cubicBezTo>
                <a:cubicBezTo>
                  <a:pt x="4847854" y="1111519"/>
                  <a:pt x="4847254" y="1115087"/>
                  <a:pt x="4846320" y="1117820"/>
                </a:cubicBezTo>
                <a:cubicBezTo>
                  <a:pt x="4845386" y="1120554"/>
                  <a:pt x="4843920" y="1122721"/>
                  <a:pt x="4841920" y="1124321"/>
                </a:cubicBezTo>
                <a:cubicBezTo>
                  <a:pt x="4839920" y="1125921"/>
                  <a:pt x="4837252" y="1127088"/>
                  <a:pt x="4833919" y="1127822"/>
                </a:cubicBezTo>
                <a:cubicBezTo>
                  <a:pt x="4830584" y="1128555"/>
                  <a:pt x="4826451" y="1129122"/>
                  <a:pt x="4821517" y="1129522"/>
                </a:cubicBezTo>
                <a:lnTo>
                  <a:pt x="4805316" y="1130722"/>
                </a:lnTo>
                <a:lnTo>
                  <a:pt x="4802715" y="1123721"/>
                </a:lnTo>
                <a:lnTo>
                  <a:pt x="4819917" y="1122521"/>
                </a:lnTo>
                <a:cubicBezTo>
                  <a:pt x="4824050" y="1122254"/>
                  <a:pt x="4827484" y="1121854"/>
                  <a:pt x="4830218" y="1121321"/>
                </a:cubicBezTo>
                <a:cubicBezTo>
                  <a:pt x="4832952" y="1120787"/>
                  <a:pt x="4835086" y="1119887"/>
                  <a:pt x="4836619" y="1118620"/>
                </a:cubicBezTo>
                <a:cubicBezTo>
                  <a:pt x="4838152" y="1117354"/>
                  <a:pt x="4839252" y="1115587"/>
                  <a:pt x="4839920" y="1113320"/>
                </a:cubicBezTo>
                <a:cubicBezTo>
                  <a:pt x="4840586" y="1111053"/>
                  <a:pt x="4841053" y="1108119"/>
                  <a:pt x="4841320" y="1104519"/>
                </a:cubicBezTo>
                <a:cubicBezTo>
                  <a:pt x="4841453" y="1102785"/>
                  <a:pt x="4841620" y="1099251"/>
                  <a:pt x="4841820" y="1093917"/>
                </a:cubicBezTo>
                <a:cubicBezTo>
                  <a:pt x="4842020" y="1088583"/>
                  <a:pt x="4842253" y="1082283"/>
                  <a:pt x="4842520" y="1075015"/>
                </a:cubicBezTo>
                <a:cubicBezTo>
                  <a:pt x="4842786" y="1067747"/>
                  <a:pt x="4843053" y="1060046"/>
                  <a:pt x="4843320" y="1051912"/>
                </a:cubicBezTo>
                <a:cubicBezTo>
                  <a:pt x="4843586" y="1043778"/>
                  <a:pt x="4843854" y="1036077"/>
                  <a:pt x="4844120" y="1028809"/>
                </a:cubicBezTo>
                <a:cubicBezTo>
                  <a:pt x="4844386" y="1021542"/>
                  <a:pt x="4844586" y="1015174"/>
                  <a:pt x="4844720" y="1009707"/>
                </a:cubicBezTo>
                <a:cubicBezTo>
                  <a:pt x="4844854" y="1004239"/>
                  <a:pt x="4844986" y="1000572"/>
                  <a:pt x="4845120" y="998705"/>
                </a:cubicBezTo>
                <a:lnTo>
                  <a:pt x="4788313" y="998705"/>
                </a:lnTo>
                <a:cubicBezTo>
                  <a:pt x="4785779" y="1004573"/>
                  <a:pt x="4783046" y="1010307"/>
                  <a:pt x="4780112" y="1015907"/>
                </a:cubicBezTo>
                <a:cubicBezTo>
                  <a:pt x="4777178" y="1021508"/>
                  <a:pt x="4773978" y="1026909"/>
                  <a:pt x="4770511" y="1032110"/>
                </a:cubicBezTo>
                <a:lnTo>
                  <a:pt x="4764710" y="1028109"/>
                </a:lnTo>
                <a:cubicBezTo>
                  <a:pt x="4768577" y="1022508"/>
                  <a:pt x="4772111" y="1016574"/>
                  <a:pt x="4775312" y="1010307"/>
                </a:cubicBezTo>
                <a:cubicBezTo>
                  <a:pt x="4778512" y="1004039"/>
                  <a:pt x="4781412" y="997705"/>
                  <a:pt x="4784012" y="991304"/>
                </a:cubicBezTo>
                <a:cubicBezTo>
                  <a:pt x="4786613" y="984904"/>
                  <a:pt x="4788880" y="978669"/>
                  <a:pt x="4790814" y="972602"/>
                </a:cubicBezTo>
                <a:cubicBezTo>
                  <a:pt x="4792747" y="966535"/>
                  <a:pt x="4794380" y="960901"/>
                  <a:pt x="4795714" y="955700"/>
                </a:cubicBezTo>
                <a:close/>
                <a:moveTo>
                  <a:pt x="3781940" y="955700"/>
                </a:moveTo>
                <a:cubicBezTo>
                  <a:pt x="3783273" y="959434"/>
                  <a:pt x="3784573" y="963334"/>
                  <a:pt x="3785840" y="967401"/>
                </a:cubicBezTo>
                <a:cubicBezTo>
                  <a:pt x="3787107" y="971469"/>
                  <a:pt x="3788274" y="975636"/>
                  <a:pt x="3789341" y="979903"/>
                </a:cubicBezTo>
                <a:lnTo>
                  <a:pt x="3838747" y="979903"/>
                </a:lnTo>
                <a:lnTo>
                  <a:pt x="3838747" y="985904"/>
                </a:lnTo>
                <a:lnTo>
                  <a:pt x="3735134" y="985904"/>
                </a:lnTo>
                <a:lnTo>
                  <a:pt x="3735134" y="1033110"/>
                </a:lnTo>
                <a:lnTo>
                  <a:pt x="3779139" y="1033110"/>
                </a:lnTo>
                <a:lnTo>
                  <a:pt x="3779139" y="1013907"/>
                </a:lnTo>
                <a:lnTo>
                  <a:pt x="3743735" y="1013907"/>
                </a:lnTo>
                <a:lnTo>
                  <a:pt x="3743735" y="1008107"/>
                </a:lnTo>
                <a:lnTo>
                  <a:pt x="3779139" y="1008107"/>
                </a:lnTo>
                <a:lnTo>
                  <a:pt x="3779139" y="991304"/>
                </a:lnTo>
                <a:lnTo>
                  <a:pt x="3785540" y="991704"/>
                </a:lnTo>
                <a:lnTo>
                  <a:pt x="3785540" y="1008107"/>
                </a:lnTo>
                <a:lnTo>
                  <a:pt x="3825545" y="1008107"/>
                </a:lnTo>
                <a:lnTo>
                  <a:pt x="3825545" y="1033110"/>
                </a:lnTo>
                <a:lnTo>
                  <a:pt x="3844748" y="1033110"/>
                </a:lnTo>
                <a:lnTo>
                  <a:pt x="3844748" y="1039110"/>
                </a:lnTo>
                <a:lnTo>
                  <a:pt x="3825545" y="1039110"/>
                </a:lnTo>
                <a:lnTo>
                  <a:pt x="3825545" y="1064114"/>
                </a:lnTo>
                <a:lnTo>
                  <a:pt x="3785540" y="1064114"/>
                </a:lnTo>
                <a:lnTo>
                  <a:pt x="3785540" y="1082916"/>
                </a:lnTo>
                <a:lnTo>
                  <a:pt x="3779139" y="1082916"/>
                </a:lnTo>
                <a:lnTo>
                  <a:pt x="3779139" y="1064114"/>
                </a:lnTo>
                <a:lnTo>
                  <a:pt x="3742735" y="1064114"/>
                </a:lnTo>
                <a:lnTo>
                  <a:pt x="3742735" y="1058113"/>
                </a:lnTo>
                <a:lnTo>
                  <a:pt x="3779139" y="1058113"/>
                </a:lnTo>
                <a:lnTo>
                  <a:pt x="3779139" y="1039110"/>
                </a:lnTo>
                <a:lnTo>
                  <a:pt x="3735134" y="1039110"/>
                </a:lnTo>
                <a:lnTo>
                  <a:pt x="3735134" y="1040711"/>
                </a:lnTo>
                <a:cubicBezTo>
                  <a:pt x="3735134" y="1050845"/>
                  <a:pt x="3734667" y="1060146"/>
                  <a:pt x="3733734" y="1068614"/>
                </a:cubicBezTo>
                <a:cubicBezTo>
                  <a:pt x="3732800" y="1077082"/>
                  <a:pt x="3731266" y="1085116"/>
                  <a:pt x="3729133" y="1092717"/>
                </a:cubicBezTo>
                <a:cubicBezTo>
                  <a:pt x="3727000" y="1100318"/>
                  <a:pt x="3724232" y="1107652"/>
                  <a:pt x="3720832" y="1114720"/>
                </a:cubicBezTo>
                <a:cubicBezTo>
                  <a:pt x="3717432" y="1121787"/>
                  <a:pt x="3713331" y="1128988"/>
                  <a:pt x="3708530" y="1136323"/>
                </a:cubicBezTo>
                <a:lnTo>
                  <a:pt x="3702730" y="1133122"/>
                </a:lnTo>
                <a:cubicBezTo>
                  <a:pt x="3707664" y="1125921"/>
                  <a:pt x="3711798" y="1118920"/>
                  <a:pt x="3715132" y="1112120"/>
                </a:cubicBezTo>
                <a:cubicBezTo>
                  <a:pt x="3718465" y="1105319"/>
                  <a:pt x="3721166" y="1098318"/>
                  <a:pt x="3723232" y="1091117"/>
                </a:cubicBezTo>
                <a:cubicBezTo>
                  <a:pt x="3725299" y="1083916"/>
                  <a:pt x="3726766" y="1076282"/>
                  <a:pt x="3727633" y="1068214"/>
                </a:cubicBezTo>
                <a:cubicBezTo>
                  <a:pt x="3728500" y="1060146"/>
                  <a:pt x="3728933" y="1051179"/>
                  <a:pt x="3728933" y="1041311"/>
                </a:cubicBezTo>
                <a:lnTo>
                  <a:pt x="3728933" y="979903"/>
                </a:lnTo>
                <a:lnTo>
                  <a:pt x="3782340" y="979903"/>
                </a:lnTo>
                <a:cubicBezTo>
                  <a:pt x="3781273" y="975769"/>
                  <a:pt x="3780140" y="971735"/>
                  <a:pt x="3778939" y="967801"/>
                </a:cubicBezTo>
                <a:cubicBezTo>
                  <a:pt x="3777739" y="963868"/>
                  <a:pt x="3776472" y="960101"/>
                  <a:pt x="3775139" y="956500"/>
                </a:cubicBezTo>
                <a:close/>
                <a:moveTo>
                  <a:pt x="901637" y="955700"/>
                </a:moveTo>
                <a:cubicBezTo>
                  <a:pt x="902837" y="958767"/>
                  <a:pt x="903937" y="962034"/>
                  <a:pt x="904937" y="965501"/>
                </a:cubicBezTo>
                <a:cubicBezTo>
                  <a:pt x="905938" y="968968"/>
                  <a:pt x="906971" y="972502"/>
                  <a:pt x="908038" y="976102"/>
                </a:cubicBezTo>
                <a:lnTo>
                  <a:pt x="979647" y="976102"/>
                </a:lnTo>
                <a:lnTo>
                  <a:pt x="979647" y="982103"/>
                </a:lnTo>
                <a:lnTo>
                  <a:pt x="832028" y="982103"/>
                </a:lnTo>
                <a:lnTo>
                  <a:pt x="832028" y="1038510"/>
                </a:lnTo>
                <a:cubicBezTo>
                  <a:pt x="832028" y="1049045"/>
                  <a:pt x="831662" y="1058680"/>
                  <a:pt x="830928" y="1067414"/>
                </a:cubicBezTo>
                <a:cubicBezTo>
                  <a:pt x="830195" y="1076148"/>
                  <a:pt x="828995" y="1084383"/>
                  <a:pt x="827328" y="1092117"/>
                </a:cubicBezTo>
                <a:cubicBezTo>
                  <a:pt x="825661" y="1099851"/>
                  <a:pt x="823394" y="1107319"/>
                  <a:pt x="820527" y="1114520"/>
                </a:cubicBezTo>
                <a:cubicBezTo>
                  <a:pt x="817660" y="1121721"/>
                  <a:pt x="814159" y="1129122"/>
                  <a:pt x="810025" y="1136723"/>
                </a:cubicBezTo>
                <a:lnTo>
                  <a:pt x="804425" y="1133722"/>
                </a:lnTo>
                <a:cubicBezTo>
                  <a:pt x="808159" y="1126921"/>
                  <a:pt x="811392" y="1120287"/>
                  <a:pt x="814126" y="1113820"/>
                </a:cubicBezTo>
                <a:cubicBezTo>
                  <a:pt x="816860" y="1107352"/>
                  <a:pt x="819093" y="1100451"/>
                  <a:pt x="820827" y="1093117"/>
                </a:cubicBezTo>
                <a:cubicBezTo>
                  <a:pt x="822560" y="1085783"/>
                  <a:pt x="823827" y="1077749"/>
                  <a:pt x="824627" y="1069014"/>
                </a:cubicBezTo>
                <a:cubicBezTo>
                  <a:pt x="825427" y="1060280"/>
                  <a:pt x="825828" y="1050179"/>
                  <a:pt x="825828" y="1038710"/>
                </a:cubicBezTo>
                <a:lnTo>
                  <a:pt x="825828" y="976102"/>
                </a:lnTo>
                <a:lnTo>
                  <a:pt x="901437" y="976102"/>
                </a:lnTo>
                <a:cubicBezTo>
                  <a:pt x="900503" y="972635"/>
                  <a:pt x="899537" y="969268"/>
                  <a:pt x="898537" y="966001"/>
                </a:cubicBezTo>
                <a:cubicBezTo>
                  <a:pt x="897536" y="962734"/>
                  <a:pt x="896503" y="959567"/>
                  <a:pt x="895436" y="956500"/>
                </a:cubicBezTo>
                <a:close/>
                <a:moveTo>
                  <a:pt x="102613" y="955700"/>
                </a:moveTo>
                <a:lnTo>
                  <a:pt x="109214" y="957700"/>
                </a:lnTo>
                <a:cubicBezTo>
                  <a:pt x="107747" y="962101"/>
                  <a:pt x="106114" y="966568"/>
                  <a:pt x="104314" y="971102"/>
                </a:cubicBezTo>
                <a:cubicBezTo>
                  <a:pt x="102513" y="975636"/>
                  <a:pt x="100547" y="980236"/>
                  <a:pt x="98413" y="984904"/>
                </a:cubicBezTo>
                <a:lnTo>
                  <a:pt x="176623" y="984904"/>
                </a:lnTo>
                <a:lnTo>
                  <a:pt x="176623" y="991905"/>
                </a:lnTo>
                <a:lnTo>
                  <a:pt x="95013" y="991905"/>
                </a:lnTo>
                <a:cubicBezTo>
                  <a:pt x="91145" y="999639"/>
                  <a:pt x="86945" y="1007140"/>
                  <a:pt x="82411" y="1014407"/>
                </a:cubicBezTo>
                <a:cubicBezTo>
                  <a:pt x="77877" y="1021675"/>
                  <a:pt x="73276" y="1028309"/>
                  <a:pt x="68609" y="1034310"/>
                </a:cubicBezTo>
                <a:lnTo>
                  <a:pt x="63008" y="1029709"/>
                </a:lnTo>
                <a:cubicBezTo>
                  <a:pt x="67009" y="1024642"/>
                  <a:pt x="70943" y="1019041"/>
                  <a:pt x="74810" y="1012907"/>
                </a:cubicBezTo>
                <a:cubicBezTo>
                  <a:pt x="78677" y="1006773"/>
                  <a:pt x="82344" y="1000472"/>
                  <a:pt x="85811" y="994005"/>
                </a:cubicBezTo>
                <a:cubicBezTo>
                  <a:pt x="89278" y="987537"/>
                  <a:pt x="92445" y="981037"/>
                  <a:pt x="95312" y="974502"/>
                </a:cubicBezTo>
                <a:cubicBezTo>
                  <a:pt x="98179" y="967968"/>
                  <a:pt x="100613" y="961701"/>
                  <a:pt x="102613" y="955700"/>
                </a:cubicBezTo>
                <a:close/>
                <a:moveTo>
                  <a:pt x="1710681" y="783793"/>
                </a:moveTo>
                <a:cubicBezTo>
                  <a:pt x="1706014" y="783793"/>
                  <a:pt x="1702080" y="785160"/>
                  <a:pt x="1698879" y="787893"/>
                </a:cubicBezTo>
                <a:cubicBezTo>
                  <a:pt x="1695679" y="790627"/>
                  <a:pt x="1694079" y="794661"/>
                  <a:pt x="1694079" y="799995"/>
                </a:cubicBezTo>
                <a:cubicBezTo>
                  <a:pt x="1694079" y="805329"/>
                  <a:pt x="1695679" y="809363"/>
                  <a:pt x="1698879" y="812096"/>
                </a:cubicBezTo>
                <a:cubicBezTo>
                  <a:pt x="1702080" y="814830"/>
                  <a:pt x="1706014" y="816197"/>
                  <a:pt x="1710681" y="816197"/>
                </a:cubicBezTo>
                <a:cubicBezTo>
                  <a:pt x="1715348" y="816197"/>
                  <a:pt x="1719282" y="814830"/>
                  <a:pt x="1722482" y="812096"/>
                </a:cubicBezTo>
                <a:cubicBezTo>
                  <a:pt x="1725683" y="809363"/>
                  <a:pt x="1727283" y="805329"/>
                  <a:pt x="1727283" y="799995"/>
                </a:cubicBezTo>
                <a:cubicBezTo>
                  <a:pt x="1727283" y="794661"/>
                  <a:pt x="1725683" y="790627"/>
                  <a:pt x="1722482" y="787893"/>
                </a:cubicBezTo>
                <a:cubicBezTo>
                  <a:pt x="1719282" y="785160"/>
                  <a:pt x="1715348" y="783793"/>
                  <a:pt x="1710681" y="783793"/>
                </a:cubicBezTo>
                <a:close/>
                <a:moveTo>
                  <a:pt x="304162" y="782793"/>
                </a:moveTo>
                <a:lnTo>
                  <a:pt x="310363" y="783193"/>
                </a:lnTo>
                <a:lnTo>
                  <a:pt x="310363" y="800195"/>
                </a:lnTo>
                <a:cubicBezTo>
                  <a:pt x="310363" y="804862"/>
                  <a:pt x="311163" y="807996"/>
                  <a:pt x="312763" y="809596"/>
                </a:cubicBezTo>
                <a:cubicBezTo>
                  <a:pt x="314364" y="811196"/>
                  <a:pt x="317697" y="812130"/>
                  <a:pt x="322765" y="812396"/>
                </a:cubicBezTo>
                <a:cubicBezTo>
                  <a:pt x="334500" y="812930"/>
                  <a:pt x="346234" y="812930"/>
                  <a:pt x="357969" y="812396"/>
                </a:cubicBezTo>
                <a:cubicBezTo>
                  <a:pt x="361036" y="812263"/>
                  <a:pt x="363503" y="811996"/>
                  <a:pt x="365370" y="811596"/>
                </a:cubicBezTo>
                <a:cubicBezTo>
                  <a:pt x="367237" y="811196"/>
                  <a:pt x="368670" y="810563"/>
                  <a:pt x="369671" y="809696"/>
                </a:cubicBezTo>
                <a:cubicBezTo>
                  <a:pt x="370671" y="808829"/>
                  <a:pt x="371437" y="807662"/>
                  <a:pt x="371971" y="806196"/>
                </a:cubicBezTo>
                <a:cubicBezTo>
                  <a:pt x="372504" y="804729"/>
                  <a:pt x="373038" y="802795"/>
                  <a:pt x="373571" y="800395"/>
                </a:cubicBezTo>
                <a:cubicBezTo>
                  <a:pt x="373971" y="798528"/>
                  <a:pt x="374271" y="796061"/>
                  <a:pt x="374471" y="792994"/>
                </a:cubicBezTo>
                <a:cubicBezTo>
                  <a:pt x="374671" y="789927"/>
                  <a:pt x="374904" y="787260"/>
                  <a:pt x="375171" y="784993"/>
                </a:cubicBezTo>
                <a:lnTo>
                  <a:pt x="381172" y="786993"/>
                </a:lnTo>
                <a:cubicBezTo>
                  <a:pt x="380905" y="789660"/>
                  <a:pt x="380605" y="792327"/>
                  <a:pt x="380272" y="794994"/>
                </a:cubicBezTo>
                <a:cubicBezTo>
                  <a:pt x="379938" y="797661"/>
                  <a:pt x="379572" y="800061"/>
                  <a:pt x="379172" y="802195"/>
                </a:cubicBezTo>
                <a:cubicBezTo>
                  <a:pt x="378638" y="805262"/>
                  <a:pt x="377971" y="807762"/>
                  <a:pt x="377172" y="809696"/>
                </a:cubicBezTo>
                <a:cubicBezTo>
                  <a:pt x="376371" y="811630"/>
                  <a:pt x="375271" y="813163"/>
                  <a:pt x="373871" y="814297"/>
                </a:cubicBezTo>
                <a:cubicBezTo>
                  <a:pt x="372471" y="815430"/>
                  <a:pt x="370571" y="816297"/>
                  <a:pt x="368170" y="816897"/>
                </a:cubicBezTo>
                <a:cubicBezTo>
                  <a:pt x="365771" y="817497"/>
                  <a:pt x="362703" y="817864"/>
                  <a:pt x="358969" y="817997"/>
                </a:cubicBezTo>
                <a:cubicBezTo>
                  <a:pt x="346434" y="818664"/>
                  <a:pt x="333966" y="818664"/>
                  <a:pt x="321564" y="817997"/>
                </a:cubicBezTo>
                <a:cubicBezTo>
                  <a:pt x="315031" y="817730"/>
                  <a:pt x="310496" y="816464"/>
                  <a:pt x="307963" y="814197"/>
                </a:cubicBezTo>
                <a:cubicBezTo>
                  <a:pt x="305429" y="811930"/>
                  <a:pt x="304162" y="807796"/>
                  <a:pt x="304162" y="801795"/>
                </a:cubicBezTo>
                <a:close/>
                <a:moveTo>
                  <a:pt x="4193705" y="781993"/>
                </a:moveTo>
                <a:lnTo>
                  <a:pt x="4202706" y="781993"/>
                </a:lnTo>
                <a:cubicBezTo>
                  <a:pt x="4202706" y="786393"/>
                  <a:pt x="4202073" y="790827"/>
                  <a:pt x="4200806" y="795294"/>
                </a:cubicBezTo>
                <a:cubicBezTo>
                  <a:pt x="4199540" y="799761"/>
                  <a:pt x="4197940" y="804062"/>
                  <a:pt x="4196006" y="808196"/>
                </a:cubicBezTo>
                <a:cubicBezTo>
                  <a:pt x="4194072" y="812330"/>
                  <a:pt x="4191905" y="816297"/>
                  <a:pt x="4189505" y="820097"/>
                </a:cubicBezTo>
                <a:cubicBezTo>
                  <a:pt x="4187104" y="823898"/>
                  <a:pt x="4184771" y="827265"/>
                  <a:pt x="4182504" y="830199"/>
                </a:cubicBezTo>
                <a:lnTo>
                  <a:pt x="4174703" y="830199"/>
                </a:lnTo>
                <a:cubicBezTo>
                  <a:pt x="4180570" y="821664"/>
                  <a:pt x="4185204" y="813296"/>
                  <a:pt x="4188604" y="805095"/>
                </a:cubicBezTo>
                <a:cubicBezTo>
                  <a:pt x="4192005" y="796894"/>
                  <a:pt x="4193705" y="789193"/>
                  <a:pt x="4193705" y="781993"/>
                </a:cubicBezTo>
                <a:close/>
                <a:moveTo>
                  <a:pt x="669456" y="781993"/>
                </a:moveTo>
                <a:lnTo>
                  <a:pt x="678457" y="781993"/>
                </a:lnTo>
                <a:cubicBezTo>
                  <a:pt x="678457" y="786393"/>
                  <a:pt x="677823" y="790827"/>
                  <a:pt x="676556" y="795294"/>
                </a:cubicBezTo>
                <a:cubicBezTo>
                  <a:pt x="675290" y="799761"/>
                  <a:pt x="673689" y="804062"/>
                  <a:pt x="671756" y="808196"/>
                </a:cubicBezTo>
                <a:cubicBezTo>
                  <a:pt x="669822" y="812330"/>
                  <a:pt x="667655" y="816297"/>
                  <a:pt x="665255" y="820097"/>
                </a:cubicBezTo>
                <a:cubicBezTo>
                  <a:pt x="662855" y="823898"/>
                  <a:pt x="660521" y="827265"/>
                  <a:pt x="658254" y="830199"/>
                </a:cubicBezTo>
                <a:lnTo>
                  <a:pt x="650453" y="830199"/>
                </a:lnTo>
                <a:cubicBezTo>
                  <a:pt x="656321" y="821664"/>
                  <a:pt x="660955" y="813296"/>
                  <a:pt x="664355" y="805095"/>
                </a:cubicBezTo>
                <a:cubicBezTo>
                  <a:pt x="667755" y="796894"/>
                  <a:pt x="669456" y="789193"/>
                  <a:pt x="669456" y="781993"/>
                </a:cubicBezTo>
                <a:close/>
                <a:moveTo>
                  <a:pt x="2538356" y="781392"/>
                </a:moveTo>
                <a:cubicBezTo>
                  <a:pt x="2540623" y="782726"/>
                  <a:pt x="2543323" y="784293"/>
                  <a:pt x="2546457" y="786093"/>
                </a:cubicBezTo>
                <a:cubicBezTo>
                  <a:pt x="2549591" y="787893"/>
                  <a:pt x="2552791" y="789727"/>
                  <a:pt x="2556058" y="791594"/>
                </a:cubicBezTo>
                <a:cubicBezTo>
                  <a:pt x="2559325" y="793461"/>
                  <a:pt x="2562459" y="795294"/>
                  <a:pt x="2565459" y="797094"/>
                </a:cubicBezTo>
                <a:cubicBezTo>
                  <a:pt x="2568459" y="798895"/>
                  <a:pt x="2570960" y="800395"/>
                  <a:pt x="2572960" y="801595"/>
                </a:cubicBezTo>
                <a:lnTo>
                  <a:pt x="2569760" y="806596"/>
                </a:lnTo>
                <a:cubicBezTo>
                  <a:pt x="2567759" y="805395"/>
                  <a:pt x="2565293" y="803862"/>
                  <a:pt x="2562359" y="801995"/>
                </a:cubicBezTo>
                <a:cubicBezTo>
                  <a:pt x="2559425" y="800128"/>
                  <a:pt x="2556325" y="798228"/>
                  <a:pt x="2553058" y="796294"/>
                </a:cubicBezTo>
                <a:cubicBezTo>
                  <a:pt x="2549791" y="794361"/>
                  <a:pt x="2546590" y="792527"/>
                  <a:pt x="2543456" y="790794"/>
                </a:cubicBezTo>
                <a:cubicBezTo>
                  <a:pt x="2540323" y="789060"/>
                  <a:pt x="2537689" y="787593"/>
                  <a:pt x="2535555" y="786393"/>
                </a:cubicBezTo>
                <a:close/>
                <a:moveTo>
                  <a:pt x="5187886" y="779592"/>
                </a:moveTo>
                <a:lnTo>
                  <a:pt x="5187886" y="803595"/>
                </a:lnTo>
                <a:lnTo>
                  <a:pt x="5241094" y="803595"/>
                </a:lnTo>
                <a:lnTo>
                  <a:pt x="5241094" y="779592"/>
                </a:lnTo>
                <a:close/>
                <a:moveTo>
                  <a:pt x="5128280" y="779592"/>
                </a:moveTo>
                <a:lnTo>
                  <a:pt x="5128280" y="803595"/>
                </a:lnTo>
                <a:lnTo>
                  <a:pt x="5181286" y="803595"/>
                </a:lnTo>
                <a:lnTo>
                  <a:pt x="5181286" y="779592"/>
                </a:lnTo>
                <a:close/>
                <a:moveTo>
                  <a:pt x="1710681" y="777592"/>
                </a:moveTo>
                <a:cubicBezTo>
                  <a:pt x="1717082" y="777592"/>
                  <a:pt x="1722616" y="779459"/>
                  <a:pt x="1727283" y="783193"/>
                </a:cubicBezTo>
                <a:cubicBezTo>
                  <a:pt x="1731950" y="786927"/>
                  <a:pt x="1734284" y="792527"/>
                  <a:pt x="1734284" y="799995"/>
                </a:cubicBezTo>
                <a:cubicBezTo>
                  <a:pt x="1734284" y="803729"/>
                  <a:pt x="1733650" y="806996"/>
                  <a:pt x="1732384" y="809796"/>
                </a:cubicBezTo>
                <a:cubicBezTo>
                  <a:pt x="1731117" y="812596"/>
                  <a:pt x="1729383" y="814930"/>
                  <a:pt x="1727183" y="816797"/>
                </a:cubicBezTo>
                <a:cubicBezTo>
                  <a:pt x="1724983" y="818664"/>
                  <a:pt x="1722482" y="820064"/>
                  <a:pt x="1719682" y="820997"/>
                </a:cubicBezTo>
                <a:cubicBezTo>
                  <a:pt x="1716882" y="821931"/>
                  <a:pt x="1713881" y="822398"/>
                  <a:pt x="1710681" y="822398"/>
                </a:cubicBezTo>
                <a:cubicBezTo>
                  <a:pt x="1704280" y="822398"/>
                  <a:pt x="1698746" y="820531"/>
                  <a:pt x="1694079" y="816797"/>
                </a:cubicBezTo>
                <a:cubicBezTo>
                  <a:pt x="1689412" y="813063"/>
                  <a:pt x="1687078" y="807462"/>
                  <a:pt x="1687078" y="799995"/>
                </a:cubicBezTo>
                <a:cubicBezTo>
                  <a:pt x="1687078" y="792527"/>
                  <a:pt x="1689412" y="786927"/>
                  <a:pt x="1694079" y="783193"/>
                </a:cubicBezTo>
                <a:cubicBezTo>
                  <a:pt x="1698746" y="779459"/>
                  <a:pt x="1704280" y="777592"/>
                  <a:pt x="1710681" y="777592"/>
                </a:cubicBezTo>
                <a:close/>
                <a:moveTo>
                  <a:pt x="4020960" y="764791"/>
                </a:moveTo>
                <a:lnTo>
                  <a:pt x="4020960" y="802195"/>
                </a:lnTo>
                <a:lnTo>
                  <a:pt x="4094769" y="802195"/>
                </a:lnTo>
                <a:lnTo>
                  <a:pt x="4094769" y="764791"/>
                </a:lnTo>
                <a:close/>
                <a:moveTo>
                  <a:pt x="2624966" y="759590"/>
                </a:moveTo>
                <a:lnTo>
                  <a:pt x="2631367" y="759990"/>
                </a:lnTo>
                <a:lnTo>
                  <a:pt x="2631367" y="772391"/>
                </a:lnTo>
                <a:lnTo>
                  <a:pt x="2673773" y="772391"/>
                </a:lnTo>
                <a:lnTo>
                  <a:pt x="2673773" y="778792"/>
                </a:lnTo>
                <a:lnTo>
                  <a:pt x="2631367" y="778792"/>
                </a:lnTo>
                <a:lnTo>
                  <a:pt x="2631367" y="797594"/>
                </a:lnTo>
                <a:cubicBezTo>
                  <a:pt x="2631367" y="801195"/>
                  <a:pt x="2631034" y="804095"/>
                  <a:pt x="2630367" y="806296"/>
                </a:cubicBezTo>
                <a:cubicBezTo>
                  <a:pt x="2629701" y="808496"/>
                  <a:pt x="2628534" y="810263"/>
                  <a:pt x="2626867" y="811596"/>
                </a:cubicBezTo>
                <a:cubicBezTo>
                  <a:pt x="2625200" y="812930"/>
                  <a:pt x="2622999" y="813897"/>
                  <a:pt x="2620266" y="814497"/>
                </a:cubicBezTo>
                <a:cubicBezTo>
                  <a:pt x="2617532" y="815097"/>
                  <a:pt x="2614099" y="815530"/>
                  <a:pt x="2609965" y="815797"/>
                </a:cubicBezTo>
                <a:lnTo>
                  <a:pt x="2593763" y="816797"/>
                </a:lnTo>
                <a:lnTo>
                  <a:pt x="2591962" y="810596"/>
                </a:lnTo>
                <a:lnTo>
                  <a:pt x="2608564" y="809796"/>
                </a:lnTo>
                <a:cubicBezTo>
                  <a:pt x="2612032" y="809663"/>
                  <a:pt x="2614832" y="809363"/>
                  <a:pt x="2616966" y="808896"/>
                </a:cubicBezTo>
                <a:cubicBezTo>
                  <a:pt x="2619099" y="808429"/>
                  <a:pt x="2620766" y="807729"/>
                  <a:pt x="2621966" y="806796"/>
                </a:cubicBezTo>
                <a:cubicBezTo>
                  <a:pt x="2623166" y="805862"/>
                  <a:pt x="2623966" y="804562"/>
                  <a:pt x="2624367" y="802895"/>
                </a:cubicBezTo>
                <a:cubicBezTo>
                  <a:pt x="2624767" y="801228"/>
                  <a:pt x="2624966" y="799061"/>
                  <a:pt x="2624966" y="796394"/>
                </a:cubicBezTo>
                <a:lnTo>
                  <a:pt x="2624966" y="778792"/>
                </a:lnTo>
                <a:lnTo>
                  <a:pt x="2494150" y="778792"/>
                </a:lnTo>
                <a:lnTo>
                  <a:pt x="2494150" y="772391"/>
                </a:lnTo>
                <a:lnTo>
                  <a:pt x="2624966" y="772391"/>
                </a:lnTo>
                <a:close/>
                <a:moveTo>
                  <a:pt x="309563" y="758590"/>
                </a:moveTo>
                <a:cubicBezTo>
                  <a:pt x="309430" y="761257"/>
                  <a:pt x="309196" y="763824"/>
                  <a:pt x="308863" y="766291"/>
                </a:cubicBezTo>
                <a:cubicBezTo>
                  <a:pt x="308530" y="768758"/>
                  <a:pt x="307963" y="771124"/>
                  <a:pt x="307163" y="773392"/>
                </a:cubicBezTo>
                <a:lnTo>
                  <a:pt x="354169" y="773392"/>
                </a:lnTo>
                <a:lnTo>
                  <a:pt x="354169" y="758590"/>
                </a:lnTo>
                <a:close/>
                <a:moveTo>
                  <a:pt x="259157" y="758590"/>
                </a:moveTo>
                <a:lnTo>
                  <a:pt x="259157" y="773392"/>
                </a:lnTo>
                <a:lnTo>
                  <a:pt x="300562" y="773392"/>
                </a:lnTo>
                <a:cubicBezTo>
                  <a:pt x="301629" y="771124"/>
                  <a:pt x="302362" y="768758"/>
                  <a:pt x="302762" y="766291"/>
                </a:cubicBezTo>
                <a:cubicBezTo>
                  <a:pt x="303162" y="763824"/>
                  <a:pt x="303429" y="761257"/>
                  <a:pt x="303562" y="758590"/>
                </a:cubicBezTo>
                <a:close/>
                <a:moveTo>
                  <a:pt x="4014559" y="758190"/>
                </a:moveTo>
                <a:lnTo>
                  <a:pt x="4101570" y="758190"/>
                </a:lnTo>
                <a:lnTo>
                  <a:pt x="4101570" y="822398"/>
                </a:lnTo>
                <a:lnTo>
                  <a:pt x="4094769" y="822398"/>
                </a:lnTo>
                <a:lnTo>
                  <a:pt x="4094769" y="808196"/>
                </a:lnTo>
                <a:lnTo>
                  <a:pt x="4020960" y="808196"/>
                </a:lnTo>
                <a:lnTo>
                  <a:pt x="4020960" y="822398"/>
                </a:lnTo>
                <a:lnTo>
                  <a:pt x="4014559" y="822398"/>
                </a:lnTo>
                <a:close/>
                <a:moveTo>
                  <a:pt x="5382635" y="757189"/>
                </a:moveTo>
                <a:cubicBezTo>
                  <a:pt x="5384635" y="759323"/>
                  <a:pt x="5387002" y="761890"/>
                  <a:pt x="5389736" y="764890"/>
                </a:cubicBezTo>
                <a:cubicBezTo>
                  <a:pt x="5392470" y="767891"/>
                  <a:pt x="5395236" y="770958"/>
                  <a:pt x="5398037" y="774092"/>
                </a:cubicBezTo>
                <a:cubicBezTo>
                  <a:pt x="5400838" y="777225"/>
                  <a:pt x="5403504" y="780193"/>
                  <a:pt x="5406038" y="782993"/>
                </a:cubicBezTo>
                <a:cubicBezTo>
                  <a:pt x="5408572" y="785793"/>
                  <a:pt x="5410638" y="788127"/>
                  <a:pt x="5412238" y="789994"/>
                </a:cubicBezTo>
                <a:lnTo>
                  <a:pt x="5407438" y="794794"/>
                </a:lnTo>
                <a:cubicBezTo>
                  <a:pt x="5405838" y="792794"/>
                  <a:pt x="5403771" y="790327"/>
                  <a:pt x="5401238" y="787393"/>
                </a:cubicBezTo>
                <a:cubicBezTo>
                  <a:pt x="5398704" y="784460"/>
                  <a:pt x="5396070" y="781459"/>
                  <a:pt x="5393336" y="778392"/>
                </a:cubicBezTo>
                <a:cubicBezTo>
                  <a:pt x="5390602" y="775325"/>
                  <a:pt x="5387869" y="772325"/>
                  <a:pt x="5385136" y="769391"/>
                </a:cubicBezTo>
                <a:cubicBezTo>
                  <a:pt x="5382402" y="766457"/>
                  <a:pt x="5380034" y="764057"/>
                  <a:pt x="5378034" y="762190"/>
                </a:cubicBezTo>
                <a:close/>
                <a:moveTo>
                  <a:pt x="2751982" y="755789"/>
                </a:moveTo>
                <a:lnTo>
                  <a:pt x="2751982" y="802795"/>
                </a:lnTo>
                <a:lnTo>
                  <a:pt x="2845594" y="802795"/>
                </a:lnTo>
                <a:lnTo>
                  <a:pt x="2845594" y="755789"/>
                </a:lnTo>
                <a:close/>
                <a:moveTo>
                  <a:pt x="2164661" y="752589"/>
                </a:moveTo>
                <a:lnTo>
                  <a:pt x="2164661" y="802995"/>
                </a:lnTo>
                <a:lnTo>
                  <a:pt x="2231070" y="802995"/>
                </a:lnTo>
                <a:lnTo>
                  <a:pt x="2231070" y="752589"/>
                </a:lnTo>
                <a:close/>
                <a:moveTo>
                  <a:pt x="4735782" y="749789"/>
                </a:moveTo>
                <a:lnTo>
                  <a:pt x="4735782" y="797995"/>
                </a:lnTo>
                <a:lnTo>
                  <a:pt x="4822794" y="797995"/>
                </a:lnTo>
                <a:lnTo>
                  <a:pt x="4822794" y="749789"/>
                </a:lnTo>
                <a:close/>
                <a:moveTo>
                  <a:pt x="5187886" y="749389"/>
                </a:moveTo>
                <a:lnTo>
                  <a:pt x="5187886" y="773592"/>
                </a:lnTo>
                <a:lnTo>
                  <a:pt x="5241094" y="773592"/>
                </a:lnTo>
                <a:lnTo>
                  <a:pt x="5241094" y="749389"/>
                </a:lnTo>
                <a:close/>
                <a:moveTo>
                  <a:pt x="5128280" y="749389"/>
                </a:moveTo>
                <a:lnTo>
                  <a:pt x="5128280" y="773592"/>
                </a:lnTo>
                <a:lnTo>
                  <a:pt x="5181286" y="773592"/>
                </a:lnTo>
                <a:lnTo>
                  <a:pt x="5181286" y="749389"/>
                </a:lnTo>
                <a:close/>
                <a:moveTo>
                  <a:pt x="2744782" y="749189"/>
                </a:moveTo>
                <a:lnTo>
                  <a:pt x="2852595" y="749189"/>
                </a:lnTo>
                <a:lnTo>
                  <a:pt x="2852595" y="823198"/>
                </a:lnTo>
                <a:lnTo>
                  <a:pt x="2845594" y="823198"/>
                </a:lnTo>
                <a:lnTo>
                  <a:pt x="2845594" y="809396"/>
                </a:lnTo>
                <a:lnTo>
                  <a:pt x="2751982" y="809396"/>
                </a:lnTo>
                <a:lnTo>
                  <a:pt x="2751982" y="823198"/>
                </a:lnTo>
                <a:lnTo>
                  <a:pt x="2744782" y="823198"/>
                </a:lnTo>
                <a:close/>
                <a:moveTo>
                  <a:pt x="5516452" y="748988"/>
                </a:moveTo>
                <a:lnTo>
                  <a:pt x="5672071" y="748988"/>
                </a:lnTo>
                <a:lnTo>
                  <a:pt x="5672071" y="755589"/>
                </a:lnTo>
                <a:lnTo>
                  <a:pt x="5587860" y="755589"/>
                </a:lnTo>
                <a:cubicBezTo>
                  <a:pt x="5585194" y="759723"/>
                  <a:pt x="5582060" y="764057"/>
                  <a:pt x="5578459" y="768591"/>
                </a:cubicBezTo>
                <a:cubicBezTo>
                  <a:pt x="5574858" y="773125"/>
                  <a:pt x="5571125" y="777592"/>
                  <a:pt x="5567258" y="781993"/>
                </a:cubicBezTo>
                <a:cubicBezTo>
                  <a:pt x="5563391" y="786393"/>
                  <a:pt x="5559456" y="790560"/>
                  <a:pt x="5555456" y="794494"/>
                </a:cubicBezTo>
                <a:cubicBezTo>
                  <a:pt x="5551456" y="798428"/>
                  <a:pt x="5547656" y="801862"/>
                  <a:pt x="5544055" y="804795"/>
                </a:cubicBezTo>
                <a:cubicBezTo>
                  <a:pt x="5546589" y="804662"/>
                  <a:pt x="5550190" y="804529"/>
                  <a:pt x="5554856" y="804395"/>
                </a:cubicBezTo>
                <a:cubicBezTo>
                  <a:pt x="5559524" y="804262"/>
                  <a:pt x="5564824" y="804095"/>
                  <a:pt x="5570758" y="803895"/>
                </a:cubicBezTo>
                <a:cubicBezTo>
                  <a:pt x="5576692" y="803695"/>
                  <a:pt x="5582927" y="803495"/>
                  <a:pt x="5589460" y="803295"/>
                </a:cubicBezTo>
                <a:cubicBezTo>
                  <a:pt x="5595995" y="803095"/>
                  <a:pt x="5602329" y="802928"/>
                  <a:pt x="5608463" y="802795"/>
                </a:cubicBezTo>
                <a:cubicBezTo>
                  <a:pt x="5614597" y="802662"/>
                  <a:pt x="5620331" y="802495"/>
                  <a:pt x="5625666" y="802295"/>
                </a:cubicBezTo>
                <a:cubicBezTo>
                  <a:pt x="5631000" y="802095"/>
                  <a:pt x="5635333" y="801928"/>
                  <a:pt x="5638667" y="801795"/>
                </a:cubicBezTo>
                <a:cubicBezTo>
                  <a:pt x="5634400" y="796461"/>
                  <a:pt x="5629999" y="791194"/>
                  <a:pt x="5625466" y="785993"/>
                </a:cubicBezTo>
                <a:cubicBezTo>
                  <a:pt x="5620932" y="780792"/>
                  <a:pt x="5616998" y="776459"/>
                  <a:pt x="5613664" y="772991"/>
                </a:cubicBezTo>
                <a:lnTo>
                  <a:pt x="5618664" y="768591"/>
                </a:lnTo>
                <a:cubicBezTo>
                  <a:pt x="5621598" y="771791"/>
                  <a:pt x="5624932" y="775492"/>
                  <a:pt x="5628666" y="779692"/>
                </a:cubicBezTo>
                <a:cubicBezTo>
                  <a:pt x="5632400" y="783893"/>
                  <a:pt x="5636166" y="788260"/>
                  <a:pt x="5639967" y="792794"/>
                </a:cubicBezTo>
                <a:cubicBezTo>
                  <a:pt x="5643768" y="797328"/>
                  <a:pt x="5647402" y="801695"/>
                  <a:pt x="5650868" y="805895"/>
                </a:cubicBezTo>
                <a:cubicBezTo>
                  <a:pt x="5654335" y="810096"/>
                  <a:pt x="5657270" y="813797"/>
                  <a:pt x="5659669" y="816997"/>
                </a:cubicBezTo>
                <a:lnTo>
                  <a:pt x="5654269" y="821998"/>
                </a:lnTo>
                <a:cubicBezTo>
                  <a:pt x="5651602" y="818264"/>
                  <a:pt x="5648002" y="813530"/>
                  <a:pt x="5643468" y="807796"/>
                </a:cubicBezTo>
                <a:cubicBezTo>
                  <a:pt x="5640800" y="807929"/>
                  <a:pt x="5636634" y="808096"/>
                  <a:pt x="5630966" y="808296"/>
                </a:cubicBezTo>
                <a:cubicBezTo>
                  <a:pt x="5625298" y="808496"/>
                  <a:pt x="5618898" y="808729"/>
                  <a:pt x="5611764" y="808996"/>
                </a:cubicBezTo>
                <a:cubicBezTo>
                  <a:pt x="5604630" y="809263"/>
                  <a:pt x="5597195" y="809529"/>
                  <a:pt x="5589460" y="809796"/>
                </a:cubicBezTo>
                <a:cubicBezTo>
                  <a:pt x="5581726" y="810063"/>
                  <a:pt x="5574492" y="810329"/>
                  <a:pt x="5567758" y="810596"/>
                </a:cubicBezTo>
                <a:cubicBezTo>
                  <a:pt x="5561024" y="810863"/>
                  <a:pt x="5555156" y="811096"/>
                  <a:pt x="5550156" y="811296"/>
                </a:cubicBezTo>
                <a:cubicBezTo>
                  <a:pt x="5545156" y="811496"/>
                  <a:pt x="5541855" y="811663"/>
                  <a:pt x="5540254" y="811796"/>
                </a:cubicBezTo>
                <a:cubicBezTo>
                  <a:pt x="5538388" y="811930"/>
                  <a:pt x="5536587" y="812063"/>
                  <a:pt x="5534854" y="812196"/>
                </a:cubicBezTo>
                <a:cubicBezTo>
                  <a:pt x="5533120" y="812330"/>
                  <a:pt x="5530920" y="812596"/>
                  <a:pt x="5528253" y="812996"/>
                </a:cubicBezTo>
                <a:lnTo>
                  <a:pt x="5526853" y="806396"/>
                </a:lnTo>
                <a:cubicBezTo>
                  <a:pt x="5529786" y="805729"/>
                  <a:pt x="5531820" y="805162"/>
                  <a:pt x="5532954" y="804695"/>
                </a:cubicBezTo>
                <a:cubicBezTo>
                  <a:pt x="5534088" y="804229"/>
                  <a:pt x="5535188" y="803662"/>
                  <a:pt x="5536254" y="802995"/>
                </a:cubicBezTo>
                <a:cubicBezTo>
                  <a:pt x="5539588" y="800328"/>
                  <a:pt x="5543155" y="797128"/>
                  <a:pt x="5546955" y="793394"/>
                </a:cubicBezTo>
                <a:cubicBezTo>
                  <a:pt x="5550756" y="789660"/>
                  <a:pt x="5554590" y="785660"/>
                  <a:pt x="5558457" y="781392"/>
                </a:cubicBezTo>
                <a:cubicBezTo>
                  <a:pt x="5562324" y="777125"/>
                  <a:pt x="5566058" y="772758"/>
                  <a:pt x="5569658" y="768291"/>
                </a:cubicBezTo>
                <a:cubicBezTo>
                  <a:pt x="5573259" y="763824"/>
                  <a:pt x="5576459" y="759590"/>
                  <a:pt x="5579260" y="755589"/>
                </a:cubicBezTo>
                <a:lnTo>
                  <a:pt x="5516452" y="755589"/>
                </a:lnTo>
                <a:close/>
                <a:moveTo>
                  <a:pt x="2157861" y="745988"/>
                </a:moveTo>
                <a:lnTo>
                  <a:pt x="2237671" y="745988"/>
                </a:lnTo>
                <a:lnTo>
                  <a:pt x="2237671" y="822198"/>
                </a:lnTo>
                <a:lnTo>
                  <a:pt x="2231070" y="822198"/>
                </a:lnTo>
                <a:lnTo>
                  <a:pt x="2231070" y="809596"/>
                </a:lnTo>
                <a:lnTo>
                  <a:pt x="2164661" y="809596"/>
                </a:lnTo>
                <a:lnTo>
                  <a:pt x="2164661" y="822198"/>
                </a:lnTo>
                <a:lnTo>
                  <a:pt x="2157861" y="822198"/>
                </a:lnTo>
                <a:close/>
                <a:moveTo>
                  <a:pt x="1517733" y="745988"/>
                </a:moveTo>
                <a:lnTo>
                  <a:pt x="1517733" y="779792"/>
                </a:lnTo>
                <a:lnTo>
                  <a:pt x="1573740" y="779792"/>
                </a:lnTo>
                <a:lnTo>
                  <a:pt x="1573740" y="745988"/>
                </a:lnTo>
                <a:close/>
                <a:moveTo>
                  <a:pt x="5121678" y="743388"/>
                </a:moveTo>
                <a:lnTo>
                  <a:pt x="5247494" y="743388"/>
                </a:lnTo>
                <a:lnTo>
                  <a:pt x="5247494" y="821797"/>
                </a:lnTo>
                <a:lnTo>
                  <a:pt x="5241094" y="821797"/>
                </a:lnTo>
                <a:lnTo>
                  <a:pt x="5241094" y="809796"/>
                </a:lnTo>
                <a:lnTo>
                  <a:pt x="5128280" y="809796"/>
                </a:lnTo>
                <a:lnTo>
                  <a:pt x="5128280" y="821797"/>
                </a:lnTo>
                <a:lnTo>
                  <a:pt x="5121678" y="821797"/>
                </a:lnTo>
                <a:close/>
                <a:moveTo>
                  <a:pt x="4728982" y="743388"/>
                </a:moveTo>
                <a:lnTo>
                  <a:pt x="4829394" y="743388"/>
                </a:lnTo>
                <a:lnTo>
                  <a:pt x="4829394" y="818997"/>
                </a:lnTo>
                <a:lnTo>
                  <a:pt x="4822794" y="818997"/>
                </a:lnTo>
                <a:lnTo>
                  <a:pt x="4822794" y="804195"/>
                </a:lnTo>
                <a:lnTo>
                  <a:pt x="4735782" y="804195"/>
                </a:lnTo>
                <a:lnTo>
                  <a:pt x="4735782" y="818997"/>
                </a:lnTo>
                <a:lnTo>
                  <a:pt x="4728982" y="818997"/>
                </a:lnTo>
                <a:close/>
                <a:moveTo>
                  <a:pt x="309563" y="739187"/>
                </a:moveTo>
                <a:lnTo>
                  <a:pt x="309563" y="753589"/>
                </a:lnTo>
                <a:lnTo>
                  <a:pt x="354169" y="753589"/>
                </a:lnTo>
                <a:lnTo>
                  <a:pt x="354169" y="739187"/>
                </a:lnTo>
                <a:close/>
                <a:moveTo>
                  <a:pt x="259157" y="739187"/>
                </a:moveTo>
                <a:lnTo>
                  <a:pt x="259157" y="753589"/>
                </a:lnTo>
                <a:lnTo>
                  <a:pt x="303562" y="753589"/>
                </a:lnTo>
                <a:lnTo>
                  <a:pt x="303562" y="739187"/>
                </a:lnTo>
                <a:close/>
                <a:moveTo>
                  <a:pt x="3781006" y="735187"/>
                </a:moveTo>
                <a:lnTo>
                  <a:pt x="3855216" y="735187"/>
                </a:lnTo>
                <a:lnTo>
                  <a:pt x="3855216" y="791794"/>
                </a:lnTo>
                <a:cubicBezTo>
                  <a:pt x="3855216" y="794727"/>
                  <a:pt x="3855382" y="797094"/>
                  <a:pt x="3855716" y="798895"/>
                </a:cubicBezTo>
                <a:cubicBezTo>
                  <a:pt x="3856049" y="800695"/>
                  <a:pt x="3856682" y="802062"/>
                  <a:pt x="3857616" y="802995"/>
                </a:cubicBezTo>
                <a:cubicBezTo>
                  <a:pt x="3858549" y="803929"/>
                  <a:pt x="3859916" y="804595"/>
                  <a:pt x="3861716" y="804995"/>
                </a:cubicBezTo>
                <a:cubicBezTo>
                  <a:pt x="3863516" y="805395"/>
                  <a:pt x="3865816" y="805662"/>
                  <a:pt x="3868617" y="805795"/>
                </a:cubicBezTo>
                <a:cubicBezTo>
                  <a:pt x="3872484" y="806062"/>
                  <a:pt x="3876351" y="806062"/>
                  <a:pt x="3880218" y="805795"/>
                </a:cubicBezTo>
                <a:cubicBezTo>
                  <a:pt x="3883419" y="805662"/>
                  <a:pt x="3885986" y="805429"/>
                  <a:pt x="3887919" y="805095"/>
                </a:cubicBezTo>
                <a:cubicBezTo>
                  <a:pt x="3889853" y="804762"/>
                  <a:pt x="3891420" y="804129"/>
                  <a:pt x="3892620" y="803195"/>
                </a:cubicBezTo>
                <a:cubicBezTo>
                  <a:pt x="3893820" y="802262"/>
                  <a:pt x="3894720" y="800995"/>
                  <a:pt x="3895320" y="799395"/>
                </a:cubicBezTo>
                <a:cubicBezTo>
                  <a:pt x="3895920" y="797795"/>
                  <a:pt x="3896420" y="795661"/>
                  <a:pt x="3896820" y="792994"/>
                </a:cubicBezTo>
                <a:cubicBezTo>
                  <a:pt x="3897087" y="791527"/>
                  <a:pt x="3897320" y="789427"/>
                  <a:pt x="3897521" y="786693"/>
                </a:cubicBezTo>
                <a:cubicBezTo>
                  <a:pt x="3897721" y="783960"/>
                  <a:pt x="3897921" y="781192"/>
                  <a:pt x="3898121" y="778392"/>
                </a:cubicBezTo>
                <a:cubicBezTo>
                  <a:pt x="3898321" y="775592"/>
                  <a:pt x="3898488" y="773091"/>
                  <a:pt x="3898621" y="770891"/>
                </a:cubicBezTo>
                <a:cubicBezTo>
                  <a:pt x="3898754" y="768691"/>
                  <a:pt x="3898821" y="767391"/>
                  <a:pt x="3898821" y="766991"/>
                </a:cubicBezTo>
                <a:lnTo>
                  <a:pt x="3905422" y="769391"/>
                </a:lnTo>
                <a:cubicBezTo>
                  <a:pt x="3905422" y="769924"/>
                  <a:pt x="3905322" y="771258"/>
                  <a:pt x="3905122" y="773392"/>
                </a:cubicBezTo>
                <a:cubicBezTo>
                  <a:pt x="3904922" y="775525"/>
                  <a:pt x="3904722" y="777959"/>
                  <a:pt x="3904522" y="780692"/>
                </a:cubicBezTo>
                <a:cubicBezTo>
                  <a:pt x="3904322" y="783426"/>
                  <a:pt x="3904088" y="786126"/>
                  <a:pt x="3903822" y="788794"/>
                </a:cubicBezTo>
                <a:cubicBezTo>
                  <a:pt x="3903555" y="791460"/>
                  <a:pt x="3903355" y="793527"/>
                  <a:pt x="3903221" y="794994"/>
                </a:cubicBezTo>
                <a:cubicBezTo>
                  <a:pt x="3902821" y="798461"/>
                  <a:pt x="3902221" y="801328"/>
                  <a:pt x="3901421" y="803595"/>
                </a:cubicBezTo>
                <a:cubicBezTo>
                  <a:pt x="3900621" y="805862"/>
                  <a:pt x="3899421" y="807662"/>
                  <a:pt x="3897821" y="808996"/>
                </a:cubicBezTo>
                <a:cubicBezTo>
                  <a:pt x="3896220" y="810329"/>
                  <a:pt x="3894087" y="811330"/>
                  <a:pt x="3891420" y="811996"/>
                </a:cubicBezTo>
                <a:cubicBezTo>
                  <a:pt x="3888753" y="812663"/>
                  <a:pt x="3885286" y="813063"/>
                  <a:pt x="3881018" y="813196"/>
                </a:cubicBezTo>
                <a:cubicBezTo>
                  <a:pt x="3876485" y="813330"/>
                  <a:pt x="3871951" y="813330"/>
                  <a:pt x="3867417" y="813196"/>
                </a:cubicBezTo>
                <a:cubicBezTo>
                  <a:pt x="3863816" y="813063"/>
                  <a:pt x="3860749" y="812696"/>
                  <a:pt x="3858216" y="812096"/>
                </a:cubicBezTo>
                <a:cubicBezTo>
                  <a:pt x="3855682" y="811496"/>
                  <a:pt x="3853682" y="810463"/>
                  <a:pt x="3852215" y="808996"/>
                </a:cubicBezTo>
                <a:cubicBezTo>
                  <a:pt x="3850748" y="807529"/>
                  <a:pt x="3849682" y="805562"/>
                  <a:pt x="3849014" y="803095"/>
                </a:cubicBezTo>
                <a:cubicBezTo>
                  <a:pt x="3848348" y="800628"/>
                  <a:pt x="3848014" y="797461"/>
                  <a:pt x="3848014" y="793594"/>
                </a:cubicBezTo>
                <a:lnTo>
                  <a:pt x="3848014" y="742188"/>
                </a:lnTo>
                <a:lnTo>
                  <a:pt x="3787807" y="742188"/>
                </a:lnTo>
                <a:lnTo>
                  <a:pt x="3787807" y="758190"/>
                </a:lnTo>
                <a:cubicBezTo>
                  <a:pt x="3787807" y="766324"/>
                  <a:pt x="3787040" y="773258"/>
                  <a:pt x="3785506" y="778992"/>
                </a:cubicBezTo>
                <a:cubicBezTo>
                  <a:pt x="3783973" y="784726"/>
                  <a:pt x="3781306" y="789894"/>
                  <a:pt x="3777506" y="794494"/>
                </a:cubicBezTo>
                <a:cubicBezTo>
                  <a:pt x="3773705" y="799095"/>
                  <a:pt x="3768538" y="803395"/>
                  <a:pt x="3762004" y="807396"/>
                </a:cubicBezTo>
                <a:cubicBezTo>
                  <a:pt x="3755470" y="811396"/>
                  <a:pt x="3747202" y="815730"/>
                  <a:pt x="3737200" y="820397"/>
                </a:cubicBezTo>
                <a:lnTo>
                  <a:pt x="3733800" y="813997"/>
                </a:lnTo>
                <a:cubicBezTo>
                  <a:pt x="3743401" y="809596"/>
                  <a:pt x="3751269" y="805562"/>
                  <a:pt x="3757403" y="801895"/>
                </a:cubicBezTo>
                <a:cubicBezTo>
                  <a:pt x="3763537" y="798228"/>
                  <a:pt x="3768371" y="794294"/>
                  <a:pt x="3771905" y="790094"/>
                </a:cubicBezTo>
                <a:cubicBezTo>
                  <a:pt x="3775439" y="785893"/>
                  <a:pt x="3777839" y="781093"/>
                  <a:pt x="3779106" y="775692"/>
                </a:cubicBezTo>
                <a:cubicBezTo>
                  <a:pt x="3780373" y="770291"/>
                  <a:pt x="3781006" y="763657"/>
                  <a:pt x="3781006" y="755789"/>
                </a:cubicBezTo>
                <a:close/>
                <a:moveTo>
                  <a:pt x="2524154" y="733787"/>
                </a:moveTo>
                <a:lnTo>
                  <a:pt x="2524154" y="749589"/>
                </a:lnTo>
                <a:lnTo>
                  <a:pt x="2644569" y="749589"/>
                </a:lnTo>
                <a:lnTo>
                  <a:pt x="2644569" y="733787"/>
                </a:lnTo>
                <a:close/>
                <a:moveTo>
                  <a:pt x="5830414" y="724585"/>
                </a:moveTo>
                <a:lnTo>
                  <a:pt x="5837016" y="724985"/>
                </a:lnTo>
                <a:lnTo>
                  <a:pt x="5837016" y="744188"/>
                </a:lnTo>
                <a:lnTo>
                  <a:pt x="5882422" y="744188"/>
                </a:lnTo>
                <a:lnTo>
                  <a:pt x="5882422" y="750389"/>
                </a:lnTo>
                <a:lnTo>
                  <a:pt x="5837016" y="750389"/>
                </a:lnTo>
                <a:lnTo>
                  <a:pt x="5837016" y="781192"/>
                </a:lnTo>
                <a:lnTo>
                  <a:pt x="5883821" y="781192"/>
                </a:lnTo>
                <a:lnTo>
                  <a:pt x="5883821" y="787793"/>
                </a:lnTo>
                <a:lnTo>
                  <a:pt x="5837016" y="787793"/>
                </a:lnTo>
                <a:lnTo>
                  <a:pt x="5837016" y="822398"/>
                </a:lnTo>
                <a:lnTo>
                  <a:pt x="5830414" y="822398"/>
                </a:lnTo>
                <a:lnTo>
                  <a:pt x="5830414" y="787793"/>
                </a:lnTo>
                <a:lnTo>
                  <a:pt x="5780808" y="787793"/>
                </a:lnTo>
                <a:lnTo>
                  <a:pt x="5780808" y="781592"/>
                </a:lnTo>
                <a:lnTo>
                  <a:pt x="5791010" y="757189"/>
                </a:lnTo>
                <a:lnTo>
                  <a:pt x="5797010" y="758190"/>
                </a:lnTo>
                <a:lnTo>
                  <a:pt x="5787609" y="781192"/>
                </a:lnTo>
                <a:lnTo>
                  <a:pt x="5830414" y="781192"/>
                </a:lnTo>
                <a:lnTo>
                  <a:pt x="5830414" y="750389"/>
                </a:lnTo>
                <a:lnTo>
                  <a:pt x="5780208" y="750389"/>
                </a:lnTo>
                <a:lnTo>
                  <a:pt x="5780208" y="744188"/>
                </a:lnTo>
                <a:lnTo>
                  <a:pt x="5830414" y="744188"/>
                </a:lnTo>
                <a:close/>
                <a:moveTo>
                  <a:pt x="933612" y="722185"/>
                </a:moveTo>
                <a:cubicBezTo>
                  <a:pt x="935479" y="724052"/>
                  <a:pt x="937880" y="726586"/>
                  <a:pt x="940813" y="729786"/>
                </a:cubicBezTo>
                <a:cubicBezTo>
                  <a:pt x="943747" y="732986"/>
                  <a:pt x="946747" y="736387"/>
                  <a:pt x="949814" y="739987"/>
                </a:cubicBezTo>
                <a:cubicBezTo>
                  <a:pt x="952881" y="743588"/>
                  <a:pt x="955748" y="747055"/>
                  <a:pt x="958415" y="750389"/>
                </a:cubicBezTo>
                <a:cubicBezTo>
                  <a:pt x="961082" y="753722"/>
                  <a:pt x="963083" y="756389"/>
                  <a:pt x="964416" y="758390"/>
                </a:cubicBezTo>
                <a:lnTo>
                  <a:pt x="959216" y="763190"/>
                </a:lnTo>
                <a:cubicBezTo>
                  <a:pt x="958015" y="761190"/>
                  <a:pt x="956115" y="758523"/>
                  <a:pt x="953515" y="755189"/>
                </a:cubicBezTo>
                <a:cubicBezTo>
                  <a:pt x="950915" y="751855"/>
                  <a:pt x="948081" y="748388"/>
                  <a:pt x="945014" y="744788"/>
                </a:cubicBezTo>
                <a:cubicBezTo>
                  <a:pt x="941947" y="741187"/>
                  <a:pt x="938913" y="737754"/>
                  <a:pt x="935913" y="734487"/>
                </a:cubicBezTo>
                <a:cubicBezTo>
                  <a:pt x="932912" y="731220"/>
                  <a:pt x="930479" y="728719"/>
                  <a:pt x="928612" y="726986"/>
                </a:cubicBezTo>
                <a:close/>
                <a:moveTo>
                  <a:pt x="5201888" y="720985"/>
                </a:moveTo>
                <a:lnTo>
                  <a:pt x="5242494" y="720985"/>
                </a:lnTo>
                <a:lnTo>
                  <a:pt x="5242494" y="725986"/>
                </a:lnTo>
                <a:lnTo>
                  <a:pt x="5201888" y="725986"/>
                </a:lnTo>
                <a:close/>
                <a:moveTo>
                  <a:pt x="5126479" y="720985"/>
                </a:moveTo>
                <a:lnTo>
                  <a:pt x="5167084" y="720985"/>
                </a:lnTo>
                <a:lnTo>
                  <a:pt x="5167084" y="725986"/>
                </a:lnTo>
                <a:lnTo>
                  <a:pt x="5126479" y="725986"/>
                </a:lnTo>
                <a:close/>
                <a:moveTo>
                  <a:pt x="298962" y="719785"/>
                </a:moveTo>
                <a:lnTo>
                  <a:pt x="304762" y="721385"/>
                </a:lnTo>
                <a:cubicBezTo>
                  <a:pt x="304229" y="722852"/>
                  <a:pt x="303462" y="724719"/>
                  <a:pt x="302462" y="726986"/>
                </a:cubicBezTo>
                <a:cubicBezTo>
                  <a:pt x="301462" y="729253"/>
                  <a:pt x="300428" y="731520"/>
                  <a:pt x="299362" y="733787"/>
                </a:cubicBezTo>
                <a:lnTo>
                  <a:pt x="360369" y="733787"/>
                </a:lnTo>
                <a:lnTo>
                  <a:pt x="360369" y="778592"/>
                </a:lnTo>
                <a:lnTo>
                  <a:pt x="337566" y="778592"/>
                </a:lnTo>
                <a:lnTo>
                  <a:pt x="340968" y="780992"/>
                </a:lnTo>
                <a:cubicBezTo>
                  <a:pt x="339367" y="783526"/>
                  <a:pt x="337200" y="786326"/>
                  <a:pt x="334466" y="789393"/>
                </a:cubicBezTo>
                <a:cubicBezTo>
                  <a:pt x="331732" y="792460"/>
                  <a:pt x="329232" y="795128"/>
                  <a:pt x="326965" y="797394"/>
                </a:cubicBezTo>
                <a:cubicBezTo>
                  <a:pt x="328699" y="797394"/>
                  <a:pt x="330766" y="797361"/>
                  <a:pt x="333166" y="797294"/>
                </a:cubicBezTo>
                <a:cubicBezTo>
                  <a:pt x="335566" y="797228"/>
                  <a:pt x="338033" y="797128"/>
                  <a:pt x="340567" y="796994"/>
                </a:cubicBezTo>
                <a:cubicBezTo>
                  <a:pt x="343100" y="796861"/>
                  <a:pt x="345601" y="796761"/>
                  <a:pt x="348068" y="796694"/>
                </a:cubicBezTo>
                <a:cubicBezTo>
                  <a:pt x="350535" y="796628"/>
                  <a:pt x="352635" y="796528"/>
                  <a:pt x="354369" y="796394"/>
                </a:cubicBezTo>
                <a:cubicBezTo>
                  <a:pt x="352902" y="794927"/>
                  <a:pt x="351402" y="793461"/>
                  <a:pt x="349868" y="791994"/>
                </a:cubicBezTo>
                <a:cubicBezTo>
                  <a:pt x="348334" y="790527"/>
                  <a:pt x="347034" y="789327"/>
                  <a:pt x="345967" y="788393"/>
                </a:cubicBezTo>
                <a:lnTo>
                  <a:pt x="349369" y="784393"/>
                </a:lnTo>
                <a:cubicBezTo>
                  <a:pt x="350568" y="785460"/>
                  <a:pt x="351935" y="786760"/>
                  <a:pt x="353468" y="788293"/>
                </a:cubicBezTo>
                <a:cubicBezTo>
                  <a:pt x="355002" y="789827"/>
                  <a:pt x="356569" y="791427"/>
                  <a:pt x="358169" y="793094"/>
                </a:cubicBezTo>
                <a:cubicBezTo>
                  <a:pt x="359769" y="794761"/>
                  <a:pt x="361270" y="796361"/>
                  <a:pt x="362670" y="797895"/>
                </a:cubicBezTo>
                <a:cubicBezTo>
                  <a:pt x="364070" y="799428"/>
                  <a:pt x="365237" y="800795"/>
                  <a:pt x="366170" y="801995"/>
                </a:cubicBezTo>
                <a:lnTo>
                  <a:pt x="362570" y="804995"/>
                </a:lnTo>
                <a:lnTo>
                  <a:pt x="358769" y="800995"/>
                </a:lnTo>
                <a:cubicBezTo>
                  <a:pt x="357836" y="800995"/>
                  <a:pt x="355535" y="801062"/>
                  <a:pt x="351868" y="801195"/>
                </a:cubicBezTo>
                <a:cubicBezTo>
                  <a:pt x="348201" y="801328"/>
                  <a:pt x="344301" y="801462"/>
                  <a:pt x="340167" y="801595"/>
                </a:cubicBezTo>
                <a:cubicBezTo>
                  <a:pt x="336033" y="801728"/>
                  <a:pt x="332132" y="801895"/>
                  <a:pt x="328465" y="802095"/>
                </a:cubicBezTo>
                <a:cubicBezTo>
                  <a:pt x="324798" y="802295"/>
                  <a:pt x="322498" y="802395"/>
                  <a:pt x="321564" y="802395"/>
                </a:cubicBezTo>
                <a:cubicBezTo>
                  <a:pt x="321031" y="802395"/>
                  <a:pt x="320398" y="802428"/>
                  <a:pt x="319664" y="802495"/>
                </a:cubicBezTo>
                <a:cubicBezTo>
                  <a:pt x="318931" y="802562"/>
                  <a:pt x="317964" y="802662"/>
                  <a:pt x="316764" y="802795"/>
                </a:cubicBezTo>
                <a:lnTo>
                  <a:pt x="315964" y="798195"/>
                </a:lnTo>
                <a:cubicBezTo>
                  <a:pt x="317432" y="797928"/>
                  <a:pt x="318465" y="797694"/>
                  <a:pt x="319064" y="797494"/>
                </a:cubicBezTo>
                <a:cubicBezTo>
                  <a:pt x="319664" y="797294"/>
                  <a:pt x="320164" y="796994"/>
                  <a:pt x="320565" y="796594"/>
                </a:cubicBezTo>
                <a:cubicBezTo>
                  <a:pt x="321764" y="795661"/>
                  <a:pt x="323065" y="794427"/>
                  <a:pt x="324465" y="792894"/>
                </a:cubicBezTo>
                <a:cubicBezTo>
                  <a:pt x="325865" y="791360"/>
                  <a:pt x="327265" y="789793"/>
                  <a:pt x="328665" y="788193"/>
                </a:cubicBezTo>
                <a:cubicBezTo>
                  <a:pt x="330066" y="786593"/>
                  <a:pt x="331432" y="784960"/>
                  <a:pt x="332767" y="783293"/>
                </a:cubicBezTo>
                <a:cubicBezTo>
                  <a:pt x="334099" y="781626"/>
                  <a:pt x="335301" y="780059"/>
                  <a:pt x="336366" y="778592"/>
                </a:cubicBezTo>
                <a:lnTo>
                  <a:pt x="305162" y="778592"/>
                </a:lnTo>
                <a:cubicBezTo>
                  <a:pt x="300762" y="787660"/>
                  <a:pt x="292762" y="795628"/>
                  <a:pt x="281159" y="802495"/>
                </a:cubicBezTo>
                <a:cubicBezTo>
                  <a:pt x="269558" y="809363"/>
                  <a:pt x="253689" y="815863"/>
                  <a:pt x="233553" y="821998"/>
                </a:cubicBezTo>
                <a:lnTo>
                  <a:pt x="231553" y="815797"/>
                </a:lnTo>
                <a:cubicBezTo>
                  <a:pt x="249822" y="810596"/>
                  <a:pt x="264324" y="805029"/>
                  <a:pt x="275059" y="799095"/>
                </a:cubicBezTo>
                <a:cubicBezTo>
                  <a:pt x="285793" y="793161"/>
                  <a:pt x="293428" y="786326"/>
                  <a:pt x="297963" y="778592"/>
                </a:cubicBezTo>
                <a:lnTo>
                  <a:pt x="252757" y="778592"/>
                </a:lnTo>
                <a:lnTo>
                  <a:pt x="252757" y="733787"/>
                </a:lnTo>
                <a:lnTo>
                  <a:pt x="292561" y="733787"/>
                </a:lnTo>
                <a:cubicBezTo>
                  <a:pt x="293761" y="731386"/>
                  <a:pt x="294961" y="728886"/>
                  <a:pt x="296161" y="726286"/>
                </a:cubicBezTo>
                <a:cubicBezTo>
                  <a:pt x="297362" y="723685"/>
                  <a:pt x="298296" y="721518"/>
                  <a:pt x="298962" y="719785"/>
                </a:cubicBezTo>
                <a:close/>
                <a:moveTo>
                  <a:pt x="5445043" y="717785"/>
                </a:moveTo>
                <a:lnTo>
                  <a:pt x="5451644" y="718185"/>
                </a:lnTo>
                <a:lnTo>
                  <a:pt x="5451644" y="746388"/>
                </a:lnTo>
                <a:lnTo>
                  <a:pt x="5480847" y="746388"/>
                </a:lnTo>
                <a:lnTo>
                  <a:pt x="5480847" y="752789"/>
                </a:lnTo>
                <a:lnTo>
                  <a:pt x="5451644" y="752789"/>
                </a:lnTo>
                <a:lnTo>
                  <a:pt x="5451644" y="796594"/>
                </a:lnTo>
                <a:cubicBezTo>
                  <a:pt x="5451644" y="800595"/>
                  <a:pt x="5451276" y="803895"/>
                  <a:pt x="5450544" y="806496"/>
                </a:cubicBezTo>
                <a:cubicBezTo>
                  <a:pt x="5449810" y="809096"/>
                  <a:pt x="5448576" y="811129"/>
                  <a:pt x="5446842" y="812596"/>
                </a:cubicBezTo>
                <a:cubicBezTo>
                  <a:pt x="5445109" y="814063"/>
                  <a:pt x="5442709" y="815163"/>
                  <a:pt x="5439642" y="815897"/>
                </a:cubicBezTo>
                <a:cubicBezTo>
                  <a:pt x="5436574" y="816630"/>
                  <a:pt x="5432774" y="817130"/>
                  <a:pt x="5428240" y="817397"/>
                </a:cubicBezTo>
                <a:lnTo>
                  <a:pt x="5412638" y="818397"/>
                </a:lnTo>
                <a:lnTo>
                  <a:pt x="5410838" y="811796"/>
                </a:lnTo>
                <a:lnTo>
                  <a:pt x="5427040" y="810996"/>
                </a:lnTo>
                <a:cubicBezTo>
                  <a:pt x="5430774" y="810729"/>
                  <a:pt x="5433808" y="810363"/>
                  <a:pt x="5436142" y="809896"/>
                </a:cubicBezTo>
                <a:cubicBezTo>
                  <a:pt x="5438475" y="809429"/>
                  <a:pt x="5440309" y="808663"/>
                  <a:pt x="5441642" y="807596"/>
                </a:cubicBezTo>
                <a:cubicBezTo>
                  <a:pt x="5442976" y="806529"/>
                  <a:pt x="5443876" y="805062"/>
                  <a:pt x="5444343" y="803195"/>
                </a:cubicBezTo>
                <a:cubicBezTo>
                  <a:pt x="5444809" y="801328"/>
                  <a:pt x="5445043" y="798861"/>
                  <a:pt x="5445043" y="795794"/>
                </a:cubicBezTo>
                <a:lnTo>
                  <a:pt x="5445043" y="752789"/>
                </a:lnTo>
                <a:lnTo>
                  <a:pt x="5357632" y="752789"/>
                </a:lnTo>
                <a:lnTo>
                  <a:pt x="5357632" y="746388"/>
                </a:lnTo>
                <a:lnTo>
                  <a:pt x="5445043" y="746388"/>
                </a:lnTo>
                <a:close/>
                <a:moveTo>
                  <a:pt x="4511554" y="714984"/>
                </a:moveTo>
                <a:lnTo>
                  <a:pt x="4511554" y="761590"/>
                </a:lnTo>
                <a:lnTo>
                  <a:pt x="4564762" y="761590"/>
                </a:lnTo>
                <a:lnTo>
                  <a:pt x="4564762" y="714984"/>
                </a:lnTo>
                <a:close/>
                <a:moveTo>
                  <a:pt x="2907726" y="712784"/>
                </a:moveTo>
                <a:lnTo>
                  <a:pt x="2992336" y="712784"/>
                </a:lnTo>
                <a:lnTo>
                  <a:pt x="2992336" y="719785"/>
                </a:lnTo>
                <a:lnTo>
                  <a:pt x="2949931" y="719785"/>
                </a:lnTo>
                <a:cubicBezTo>
                  <a:pt x="2948464" y="724852"/>
                  <a:pt x="2946564" y="730519"/>
                  <a:pt x="2944230" y="736787"/>
                </a:cubicBezTo>
                <a:cubicBezTo>
                  <a:pt x="2941897" y="743054"/>
                  <a:pt x="2939463" y="749288"/>
                  <a:pt x="2936929" y="755489"/>
                </a:cubicBezTo>
                <a:cubicBezTo>
                  <a:pt x="2934396" y="761690"/>
                  <a:pt x="2931829" y="767524"/>
                  <a:pt x="2929228" y="772991"/>
                </a:cubicBezTo>
                <a:cubicBezTo>
                  <a:pt x="2926628" y="778459"/>
                  <a:pt x="2924328" y="782926"/>
                  <a:pt x="2922327" y="786393"/>
                </a:cubicBezTo>
                <a:cubicBezTo>
                  <a:pt x="2924461" y="786260"/>
                  <a:pt x="2928062" y="786026"/>
                  <a:pt x="2933129" y="785693"/>
                </a:cubicBezTo>
                <a:cubicBezTo>
                  <a:pt x="2938196" y="785360"/>
                  <a:pt x="2943630" y="785026"/>
                  <a:pt x="2949431" y="784693"/>
                </a:cubicBezTo>
                <a:cubicBezTo>
                  <a:pt x="2955232" y="784360"/>
                  <a:pt x="2960932" y="784026"/>
                  <a:pt x="2966533" y="783693"/>
                </a:cubicBezTo>
                <a:cubicBezTo>
                  <a:pt x="2972134" y="783359"/>
                  <a:pt x="2976534" y="783059"/>
                  <a:pt x="2979734" y="782793"/>
                </a:cubicBezTo>
                <a:cubicBezTo>
                  <a:pt x="2978268" y="779459"/>
                  <a:pt x="2976701" y="775925"/>
                  <a:pt x="2975034" y="772191"/>
                </a:cubicBezTo>
                <a:cubicBezTo>
                  <a:pt x="2973367" y="768458"/>
                  <a:pt x="2971700" y="764824"/>
                  <a:pt x="2970034" y="761290"/>
                </a:cubicBezTo>
                <a:cubicBezTo>
                  <a:pt x="2968367" y="757756"/>
                  <a:pt x="2966733" y="754423"/>
                  <a:pt x="2965133" y="751289"/>
                </a:cubicBezTo>
                <a:cubicBezTo>
                  <a:pt x="2963533" y="748155"/>
                  <a:pt x="2962132" y="745455"/>
                  <a:pt x="2960932" y="743188"/>
                </a:cubicBezTo>
                <a:lnTo>
                  <a:pt x="2966733" y="740788"/>
                </a:lnTo>
                <a:cubicBezTo>
                  <a:pt x="2968333" y="743988"/>
                  <a:pt x="2970267" y="747955"/>
                  <a:pt x="2972534" y="752689"/>
                </a:cubicBezTo>
                <a:cubicBezTo>
                  <a:pt x="2974800" y="757423"/>
                  <a:pt x="2977101" y="762290"/>
                  <a:pt x="2979434" y="767291"/>
                </a:cubicBezTo>
                <a:cubicBezTo>
                  <a:pt x="2981768" y="772291"/>
                  <a:pt x="2984002" y="777159"/>
                  <a:pt x="2986135" y="781893"/>
                </a:cubicBezTo>
                <a:cubicBezTo>
                  <a:pt x="2988269" y="786627"/>
                  <a:pt x="2990002" y="790660"/>
                  <a:pt x="2991336" y="793994"/>
                </a:cubicBezTo>
                <a:lnTo>
                  <a:pt x="2985535" y="797194"/>
                </a:lnTo>
                <a:cubicBezTo>
                  <a:pt x="2985136" y="796128"/>
                  <a:pt x="2984702" y="794994"/>
                  <a:pt x="2984235" y="793794"/>
                </a:cubicBezTo>
                <a:cubicBezTo>
                  <a:pt x="2983768" y="792594"/>
                  <a:pt x="2983202" y="791260"/>
                  <a:pt x="2982535" y="789793"/>
                </a:cubicBezTo>
                <a:cubicBezTo>
                  <a:pt x="2981068" y="789927"/>
                  <a:pt x="2978634" y="790094"/>
                  <a:pt x="2975234" y="790294"/>
                </a:cubicBezTo>
                <a:cubicBezTo>
                  <a:pt x="2971834" y="790494"/>
                  <a:pt x="2967933" y="790727"/>
                  <a:pt x="2963533" y="790994"/>
                </a:cubicBezTo>
                <a:cubicBezTo>
                  <a:pt x="2959132" y="791260"/>
                  <a:pt x="2954532" y="791560"/>
                  <a:pt x="2949731" y="791894"/>
                </a:cubicBezTo>
                <a:cubicBezTo>
                  <a:pt x="2944930" y="792227"/>
                  <a:pt x="2940463" y="792527"/>
                  <a:pt x="2936329" y="792794"/>
                </a:cubicBezTo>
                <a:cubicBezTo>
                  <a:pt x="2932195" y="793061"/>
                  <a:pt x="2928628" y="793294"/>
                  <a:pt x="2925628" y="793494"/>
                </a:cubicBezTo>
                <a:cubicBezTo>
                  <a:pt x="2922628" y="793694"/>
                  <a:pt x="2920727" y="793861"/>
                  <a:pt x="2919927" y="793994"/>
                </a:cubicBezTo>
                <a:cubicBezTo>
                  <a:pt x="2918860" y="794127"/>
                  <a:pt x="2917694" y="794327"/>
                  <a:pt x="2916427" y="794594"/>
                </a:cubicBezTo>
                <a:cubicBezTo>
                  <a:pt x="2915160" y="794861"/>
                  <a:pt x="2913593" y="795261"/>
                  <a:pt x="2911726" y="795794"/>
                </a:cubicBezTo>
                <a:lnTo>
                  <a:pt x="2909526" y="788993"/>
                </a:lnTo>
                <a:cubicBezTo>
                  <a:pt x="2911659" y="788193"/>
                  <a:pt x="2913060" y="787460"/>
                  <a:pt x="2913726" y="786793"/>
                </a:cubicBezTo>
                <a:cubicBezTo>
                  <a:pt x="2914393" y="786126"/>
                  <a:pt x="2914993" y="785326"/>
                  <a:pt x="2915527" y="784393"/>
                </a:cubicBezTo>
                <a:cubicBezTo>
                  <a:pt x="2917527" y="781192"/>
                  <a:pt x="2919794" y="776992"/>
                  <a:pt x="2922327" y="771791"/>
                </a:cubicBezTo>
                <a:cubicBezTo>
                  <a:pt x="2924861" y="766591"/>
                  <a:pt x="2927395" y="760990"/>
                  <a:pt x="2929928" y="754989"/>
                </a:cubicBezTo>
                <a:cubicBezTo>
                  <a:pt x="2932462" y="748988"/>
                  <a:pt x="2934896" y="742888"/>
                  <a:pt x="2937229" y="736687"/>
                </a:cubicBezTo>
                <a:cubicBezTo>
                  <a:pt x="2939563" y="730486"/>
                  <a:pt x="2941530" y="724852"/>
                  <a:pt x="2943130" y="719785"/>
                </a:cubicBezTo>
                <a:lnTo>
                  <a:pt x="2907726" y="719785"/>
                </a:lnTo>
                <a:close/>
                <a:moveTo>
                  <a:pt x="3944150" y="710384"/>
                </a:moveTo>
                <a:lnTo>
                  <a:pt x="3977354" y="710384"/>
                </a:lnTo>
                <a:lnTo>
                  <a:pt x="3977354" y="798795"/>
                </a:lnTo>
                <a:lnTo>
                  <a:pt x="4004158" y="775392"/>
                </a:lnTo>
                <a:lnTo>
                  <a:pt x="4007358" y="781392"/>
                </a:lnTo>
                <a:cubicBezTo>
                  <a:pt x="4006958" y="781793"/>
                  <a:pt x="4005358" y="783193"/>
                  <a:pt x="4002558" y="785593"/>
                </a:cubicBezTo>
                <a:cubicBezTo>
                  <a:pt x="3999757" y="787993"/>
                  <a:pt x="3996690" y="790627"/>
                  <a:pt x="3993356" y="793494"/>
                </a:cubicBezTo>
                <a:cubicBezTo>
                  <a:pt x="3990023" y="796361"/>
                  <a:pt x="3986822" y="799095"/>
                  <a:pt x="3983755" y="801695"/>
                </a:cubicBezTo>
                <a:cubicBezTo>
                  <a:pt x="3980688" y="804295"/>
                  <a:pt x="3978688" y="805996"/>
                  <a:pt x="3977754" y="806796"/>
                </a:cubicBezTo>
                <a:cubicBezTo>
                  <a:pt x="3977088" y="807462"/>
                  <a:pt x="3976321" y="808229"/>
                  <a:pt x="3975454" y="809096"/>
                </a:cubicBezTo>
                <a:cubicBezTo>
                  <a:pt x="3974588" y="809963"/>
                  <a:pt x="3973221" y="811530"/>
                  <a:pt x="3971354" y="813797"/>
                </a:cubicBezTo>
                <a:lnTo>
                  <a:pt x="3966753" y="808796"/>
                </a:lnTo>
                <a:cubicBezTo>
                  <a:pt x="3968620" y="806396"/>
                  <a:pt x="3969754" y="804795"/>
                  <a:pt x="3970154" y="803995"/>
                </a:cubicBezTo>
                <a:cubicBezTo>
                  <a:pt x="3970554" y="803195"/>
                  <a:pt x="3970754" y="802262"/>
                  <a:pt x="3970754" y="801195"/>
                </a:cubicBezTo>
                <a:lnTo>
                  <a:pt x="3970754" y="716985"/>
                </a:lnTo>
                <a:lnTo>
                  <a:pt x="3944150" y="716985"/>
                </a:lnTo>
                <a:close/>
                <a:moveTo>
                  <a:pt x="5544456" y="709783"/>
                </a:moveTo>
                <a:lnTo>
                  <a:pt x="5644068" y="709783"/>
                </a:lnTo>
                <a:lnTo>
                  <a:pt x="5644068" y="716184"/>
                </a:lnTo>
                <a:lnTo>
                  <a:pt x="5544456" y="716184"/>
                </a:lnTo>
                <a:close/>
                <a:moveTo>
                  <a:pt x="1869901" y="709783"/>
                </a:moveTo>
                <a:lnTo>
                  <a:pt x="2041322" y="709783"/>
                </a:lnTo>
                <a:lnTo>
                  <a:pt x="2041322" y="716785"/>
                </a:lnTo>
                <a:lnTo>
                  <a:pt x="1978914" y="716785"/>
                </a:lnTo>
                <a:lnTo>
                  <a:pt x="1978914" y="788594"/>
                </a:lnTo>
                <a:cubicBezTo>
                  <a:pt x="1978914" y="792194"/>
                  <a:pt x="1979181" y="795061"/>
                  <a:pt x="1979715" y="797194"/>
                </a:cubicBezTo>
                <a:cubicBezTo>
                  <a:pt x="1980248" y="799328"/>
                  <a:pt x="1981181" y="800995"/>
                  <a:pt x="1982515" y="802195"/>
                </a:cubicBezTo>
                <a:cubicBezTo>
                  <a:pt x="1983848" y="803395"/>
                  <a:pt x="1985615" y="804262"/>
                  <a:pt x="1987816" y="804795"/>
                </a:cubicBezTo>
                <a:cubicBezTo>
                  <a:pt x="1990016" y="805329"/>
                  <a:pt x="1992783" y="805729"/>
                  <a:pt x="1996117" y="805996"/>
                </a:cubicBezTo>
                <a:cubicBezTo>
                  <a:pt x="2001451" y="806396"/>
                  <a:pt x="2006785" y="806396"/>
                  <a:pt x="2012119" y="805996"/>
                </a:cubicBezTo>
                <a:cubicBezTo>
                  <a:pt x="2015986" y="805729"/>
                  <a:pt x="2019153" y="805362"/>
                  <a:pt x="2021620" y="804895"/>
                </a:cubicBezTo>
                <a:cubicBezTo>
                  <a:pt x="2024087" y="804429"/>
                  <a:pt x="2026054" y="803595"/>
                  <a:pt x="2027520" y="802395"/>
                </a:cubicBezTo>
                <a:cubicBezTo>
                  <a:pt x="2028987" y="801195"/>
                  <a:pt x="2030087" y="799561"/>
                  <a:pt x="2030821" y="797494"/>
                </a:cubicBezTo>
                <a:cubicBezTo>
                  <a:pt x="2031554" y="795428"/>
                  <a:pt x="2032188" y="792661"/>
                  <a:pt x="2032721" y="789193"/>
                </a:cubicBezTo>
                <a:cubicBezTo>
                  <a:pt x="2032854" y="787727"/>
                  <a:pt x="2033021" y="785993"/>
                  <a:pt x="2033221" y="783993"/>
                </a:cubicBezTo>
                <a:cubicBezTo>
                  <a:pt x="2033421" y="781993"/>
                  <a:pt x="2033621" y="779959"/>
                  <a:pt x="2033821" y="777892"/>
                </a:cubicBezTo>
                <a:cubicBezTo>
                  <a:pt x="2034021" y="775825"/>
                  <a:pt x="2034155" y="773892"/>
                  <a:pt x="2034221" y="772091"/>
                </a:cubicBezTo>
                <a:cubicBezTo>
                  <a:pt x="2034288" y="770291"/>
                  <a:pt x="2034321" y="768858"/>
                  <a:pt x="2034321" y="767791"/>
                </a:cubicBezTo>
                <a:lnTo>
                  <a:pt x="2041122" y="770191"/>
                </a:lnTo>
                <a:cubicBezTo>
                  <a:pt x="2041122" y="770725"/>
                  <a:pt x="2041056" y="771825"/>
                  <a:pt x="2040922" y="773491"/>
                </a:cubicBezTo>
                <a:cubicBezTo>
                  <a:pt x="2040789" y="775159"/>
                  <a:pt x="2040655" y="777059"/>
                  <a:pt x="2040522" y="779192"/>
                </a:cubicBezTo>
                <a:cubicBezTo>
                  <a:pt x="2040389" y="781326"/>
                  <a:pt x="2040189" y="783493"/>
                  <a:pt x="2039922" y="785693"/>
                </a:cubicBezTo>
                <a:cubicBezTo>
                  <a:pt x="2039655" y="787893"/>
                  <a:pt x="2039455" y="789793"/>
                  <a:pt x="2039322" y="791394"/>
                </a:cubicBezTo>
                <a:cubicBezTo>
                  <a:pt x="2038789" y="795794"/>
                  <a:pt x="2038055" y="799328"/>
                  <a:pt x="2037122" y="801995"/>
                </a:cubicBezTo>
                <a:cubicBezTo>
                  <a:pt x="2036188" y="804662"/>
                  <a:pt x="2034721" y="806762"/>
                  <a:pt x="2032721" y="808296"/>
                </a:cubicBezTo>
                <a:cubicBezTo>
                  <a:pt x="2030721" y="809829"/>
                  <a:pt x="2028154" y="810929"/>
                  <a:pt x="2025020" y="811596"/>
                </a:cubicBezTo>
                <a:cubicBezTo>
                  <a:pt x="2021887" y="812263"/>
                  <a:pt x="2017853" y="812796"/>
                  <a:pt x="2012919" y="813196"/>
                </a:cubicBezTo>
                <a:cubicBezTo>
                  <a:pt x="2006785" y="813596"/>
                  <a:pt x="2000717" y="813596"/>
                  <a:pt x="1994716" y="813196"/>
                </a:cubicBezTo>
                <a:cubicBezTo>
                  <a:pt x="1990449" y="812930"/>
                  <a:pt x="1986882" y="812430"/>
                  <a:pt x="1984015" y="811696"/>
                </a:cubicBezTo>
                <a:cubicBezTo>
                  <a:pt x="1981148" y="810963"/>
                  <a:pt x="1978814" y="809729"/>
                  <a:pt x="1977014" y="807996"/>
                </a:cubicBezTo>
                <a:cubicBezTo>
                  <a:pt x="1975214" y="806262"/>
                  <a:pt x="1973914" y="803962"/>
                  <a:pt x="1973114" y="801095"/>
                </a:cubicBezTo>
                <a:cubicBezTo>
                  <a:pt x="1972314" y="798228"/>
                  <a:pt x="1971914" y="794461"/>
                  <a:pt x="1971914" y="789793"/>
                </a:cubicBezTo>
                <a:lnTo>
                  <a:pt x="1971914" y="716785"/>
                </a:lnTo>
                <a:lnTo>
                  <a:pt x="1927908" y="716785"/>
                </a:lnTo>
                <a:cubicBezTo>
                  <a:pt x="1927908" y="718651"/>
                  <a:pt x="1927875" y="720985"/>
                  <a:pt x="1927808" y="723785"/>
                </a:cubicBezTo>
                <a:cubicBezTo>
                  <a:pt x="1927741" y="726586"/>
                  <a:pt x="1927708" y="729419"/>
                  <a:pt x="1927708" y="732286"/>
                </a:cubicBezTo>
                <a:cubicBezTo>
                  <a:pt x="1927708" y="735153"/>
                  <a:pt x="1927675" y="737954"/>
                  <a:pt x="1927608" y="740687"/>
                </a:cubicBezTo>
                <a:cubicBezTo>
                  <a:pt x="1927541" y="743421"/>
                  <a:pt x="1927441" y="745655"/>
                  <a:pt x="1927308" y="747388"/>
                </a:cubicBezTo>
                <a:cubicBezTo>
                  <a:pt x="1927041" y="754989"/>
                  <a:pt x="1925941" y="762057"/>
                  <a:pt x="1924008" y="768591"/>
                </a:cubicBezTo>
                <a:cubicBezTo>
                  <a:pt x="1922074" y="775125"/>
                  <a:pt x="1918974" y="781392"/>
                  <a:pt x="1914706" y="787393"/>
                </a:cubicBezTo>
                <a:cubicBezTo>
                  <a:pt x="1910439" y="793394"/>
                  <a:pt x="1904739" y="799228"/>
                  <a:pt x="1897604" y="804895"/>
                </a:cubicBezTo>
                <a:cubicBezTo>
                  <a:pt x="1890470" y="810563"/>
                  <a:pt x="1881569" y="816330"/>
                  <a:pt x="1870901" y="822198"/>
                </a:cubicBezTo>
                <a:lnTo>
                  <a:pt x="1866700" y="815997"/>
                </a:lnTo>
                <a:cubicBezTo>
                  <a:pt x="1876968" y="810529"/>
                  <a:pt x="1885503" y="805195"/>
                  <a:pt x="1892304" y="799995"/>
                </a:cubicBezTo>
                <a:cubicBezTo>
                  <a:pt x="1899104" y="794794"/>
                  <a:pt x="1904505" y="789460"/>
                  <a:pt x="1908506" y="783993"/>
                </a:cubicBezTo>
                <a:cubicBezTo>
                  <a:pt x="1912506" y="778525"/>
                  <a:pt x="1915373" y="772825"/>
                  <a:pt x="1917107" y="766891"/>
                </a:cubicBezTo>
                <a:cubicBezTo>
                  <a:pt x="1918840" y="760957"/>
                  <a:pt x="1919840" y="754456"/>
                  <a:pt x="1920107" y="747388"/>
                </a:cubicBezTo>
                <a:cubicBezTo>
                  <a:pt x="1920240" y="745655"/>
                  <a:pt x="1920341" y="743421"/>
                  <a:pt x="1920407" y="740687"/>
                </a:cubicBezTo>
                <a:cubicBezTo>
                  <a:pt x="1920474" y="737954"/>
                  <a:pt x="1920507" y="735153"/>
                  <a:pt x="1920507" y="732286"/>
                </a:cubicBezTo>
                <a:cubicBezTo>
                  <a:pt x="1920507" y="729419"/>
                  <a:pt x="1920541" y="726586"/>
                  <a:pt x="1920607" y="723785"/>
                </a:cubicBezTo>
                <a:cubicBezTo>
                  <a:pt x="1920674" y="720985"/>
                  <a:pt x="1920707" y="718651"/>
                  <a:pt x="1920707" y="716785"/>
                </a:cubicBezTo>
                <a:lnTo>
                  <a:pt x="1869901" y="716785"/>
                </a:lnTo>
                <a:close/>
                <a:moveTo>
                  <a:pt x="1517733" y="704583"/>
                </a:moveTo>
                <a:lnTo>
                  <a:pt x="1517733" y="739187"/>
                </a:lnTo>
                <a:lnTo>
                  <a:pt x="1573740" y="739187"/>
                </a:lnTo>
                <a:lnTo>
                  <a:pt x="1573740" y="704583"/>
                </a:lnTo>
                <a:close/>
                <a:moveTo>
                  <a:pt x="5201888" y="700982"/>
                </a:moveTo>
                <a:lnTo>
                  <a:pt x="5242494" y="700982"/>
                </a:lnTo>
                <a:lnTo>
                  <a:pt x="5242494" y="705983"/>
                </a:lnTo>
                <a:lnTo>
                  <a:pt x="5201888" y="705983"/>
                </a:lnTo>
                <a:close/>
                <a:moveTo>
                  <a:pt x="5126479" y="700982"/>
                </a:moveTo>
                <a:lnTo>
                  <a:pt x="5167084" y="700982"/>
                </a:lnTo>
                <a:lnTo>
                  <a:pt x="5167084" y="705983"/>
                </a:lnTo>
                <a:lnTo>
                  <a:pt x="5126479" y="705983"/>
                </a:lnTo>
                <a:close/>
                <a:moveTo>
                  <a:pt x="280760" y="698182"/>
                </a:moveTo>
                <a:cubicBezTo>
                  <a:pt x="282093" y="698849"/>
                  <a:pt x="283693" y="699682"/>
                  <a:pt x="285560" y="700683"/>
                </a:cubicBezTo>
                <a:cubicBezTo>
                  <a:pt x="287427" y="701683"/>
                  <a:pt x="289360" y="702783"/>
                  <a:pt x="291361" y="703983"/>
                </a:cubicBezTo>
                <a:cubicBezTo>
                  <a:pt x="293361" y="705183"/>
                  <a:pt x="295228" y="706350"/>
                  <a:pt x="296961" y="707483"/>
                </a:cubicBezTo>
                <a:cubicBezTo>
                  <a:pt x="298695" y="708617"/>
                  <a:pt x="300162" y="709650"/>
                  <a:pt x="301362" y="710584"/>
                </a:cubicBezTo>
                <a:lnTo>
                  <a:pt x="298562" y="715184"/>
                </a:lnTo>
                <a:cubicBezTo>
                  <a:pt x="297362" y="714251"/>
                  <a:pt x="295861" y="713217"/>
                  <a:pt x="294061" y="712084"/>
                </a:cubicBezTo>
                <a:cubicBezTo>
                  <a:pt x="292261" y="710950"/>
                  <a:pt x="290394" y="709783"/>
                  <a:pt x="288460" y="708583"/>
                </a:cubicBezTo>
                <a:cubicBezTo>
                  <a:pt x="286528" y="707383"/>
                  <a:pt x="284627" y="706283"/>
                  <a:pt x="282760" y="705283"/>
                </a:cubicBezTo>
                <a:cubicBezTo>
                  <a:pt x="280893" y="704283"/>
                  <a:pt x="279293" y="703449"/>
                  <a:pt x="277959" y="702783"/>
                </a:cubicBezTo>
                <a:close/>
                <a:moveTo>
                  <a:pt x="1511132" y="697782"/>
                </a:moveTo>
                <a:lnTo>
                  <a:pt x="1580541" y="697782"/>
                </a:lnTo>
                <a:lnTo>
                  <a:pt x="1580541" y="786793"/>
                </a:lnTo>
                <a:lnTo>
                  <a:pt x="1511132" y="786793"/>
                </a:lnTo>
                <a:close/>
                <a:moveTo>
                  <a:pt x="4038362" y="696382"/>
                </a:moveTo>
                <a:lnTo>
                  <a:pt x="4032762" y="729786"/>
                </a:lnTo>
                <a:lnTo>
                  <a:pt x="4086968" y="729786"/>
                </a:lnTo>
                <a:lnTo>
                  <a:pt x="4087968" y="696382"/>
                </a:lnTo>
                <a:close/>
                <a:moveTo>
                  <a:pt x="2104854" y="690781"/>
                </a:moveTo>
                <a:cubicBezTo>
                  <a:pt x="2103254" y="702783"/>
                  <a:pt x="2101454" y="714251"/>
                  <a:pt x="2099453" y="725185"/>
                </a:cubicBezTo>
                <a:cubicBezTo>
                  <a:pt x="2097453" y="736120"/>
                  <a:pt x="2095319" y="745988"/>
                  <a:pt x="2093052" y="754789"/>
                </a:cubicBezTo>
                <a:cubicBezTo>
                  <a:pt x="2095853" y="757056"/>
                  <a:pt x="2099187" y="759757"/>
                  <a:pt x="2103054" y="762890"/>
                </a:cubicBezTo>
                <a:cubicBezTo>
                  <a:pt x="2106921" y="766024"/>
                  <a:pt x="2110988" y="769391"/>
                  <a:pt x="2115255" y="772991"/>
                </a:cubicBezTo>
                <a:cubicBezTo>
                  <a:pt x="2117789" y="768191"/>
                  <a:pt x="2119989" y="763024"/>
                  <a:pt x="2121856" y="757490"/>
                </a:cubicBezTo>
                <a:cubicBezTo>
                  <a:pt x="2123723" y="751955"/>
                  <a:pt x="2125356" y="745888"/>
                  <a:pt x="2126757" y="739287"/>
                </a:cubicBezTo>
                <a:cubicBezTo>
                  <a:pt x="2128157" y="732686"/>
                  <a:pt x="2129424" y="725419"/>
                  <a:pt x="2130557" y="717484"/>
                </a:cubicBezTo>
                <a:cubicBezTo>
                  <a:pt x="2131691" y="709550"/>
                  <a:pt x="2132724" y="700649"/>
                  <a:pt x="2133658" y="690781"/>
                </a:cubicBezTo>
                <a:close/>
                <a:moveTo>
                  <a:pt x="2605564" y="690381"/>
                </a:moveTo>
                <a:lnTo>
                  <a:pt x="2605564" y="696182"/>
                </a:lnTo>
                <a:cubicBezTo>
                  <a:pt x="2605564" y="698849"/>
                  <a:pt x="2605731" y="701016"/>
                  <a:pt x="2606064" y="702683"/>
                </a:cubicBezTo>
                <a:cubicBezTo>
                  <a:pt x="2606398" y="704350"/>
                  <a:pt x="2607031" y="705683"/>
                  <a:pt x="2607964" y="706683"/>
                </a:cubicBezTo>
                <a:cubicBezTo>
                  <a:pt x="2608898" y="707683"/>
                  <a:pt x="2610231" y="708350"/>
                  <a:pt x="2611965" y="708683"/>
                </a:cubicBezTo>
                <a:cubicBezTo>
                  <a:pt x="2613699" y="709017"/>
                  <a:pt x="2615899" y="709183"/>
                  <a:pt x="2618566" y="709183"/>
                </a:cubicBezTo>
                <a:lnTo>
                  <a:pt x="2644569" y="709183"/>
                </a:lnTo>
                <a:lnTo>
                  <a:pt x="2644569" y="690381"/>
                </a:lnTo>
                <a:close/>
                <a:moveTo>
                  <a:pt x="2524154" y="690381"/>
                </a:moveTo>
                <a:lnTo>
                  <a:pt x="2524154" y="728386"/>
                </a:lnTo>
                <a:lnTo>
                  <a:pt x="2644569" y="728386"/>
                </a:lnTo>
                <a:lnTo>
                  <a:pt x="2644569" y="714384"/>
                </a:lnTo>
                <a:lnTo>
                  <a:pt x="2616566" y="714384"/>
                </a:lnTo>
                <a:cubicBezTo>
                  <a:pt x="2610298" y="714384"/>
                  <a:pt x="2605864" y="713217"/>
                  <a:pt x="2603264" y="710884"/>
                </a:cubicBezTo>
                <a:cubicBezTo>
                  <a:pt x="2600664" y="708550"/>
                  <a:pt x="2599363" y="704049"/>
                  <a:pt x="2599363" y="697382"/>
                </a:cubicBezTo>
                <a:lnTo>
                  <a:pt x="2599363" y="690381"/>
                </a:lnTo>
                <a:lnTo>
                  <a:pt x="2567359" y="690381"/>
                </a:lnTo>
                <a:cubicBezTo>
                  <a:pt x="2567093" y="694648"/>
                  <a:pt x="2566392" y="698382"/>
                  <a:pt x="2565259" y="701583"/>
                </a:cubicBezTo>
                <a:cubicBezTo>
                  <a:pt x="2564126" y="704783"/>
                  <a:pt x="2562259" y="707617"/>
                  <a:pt x="2559659" y="710084"/>
                </a:cubicBezTo>
                <a:cubicBezTo>
                  <a:pt x="2557058" y="712551"/>
                  <a:pt x="2553624" y="714818"/>
                  <a:pt x="2549357" y="716884"/>
                </a:cubicBezTo>
                <a:cubicBezTo>
                  <a:pt x="2545090" y="718951"/>
                  <a:pt x="2539823" y="720852"/>
                  <a:pt x="2533555" y="722585"/>
                </a:cubicBezTo>
                <a:lnTo>
                  <a:pt x="2530955" y="717384"/>
                </a:lnTo>
                <a:cubicBezTo>
                  <a:pt x="2536556" y="715918"/>
                  <a:pt x="2541256" y="714384"/>
                  <a:pt x="2545057" y="712784"/>
                </a:cubicBezTo>
                <a:cubicBezTo>
                  <a:pt x="2548857" y="711184"/>
                  <a:pt x="2551924" y="709317"/>
                  <a:pt x="2554258" y="707183"/>
                </a:cubicBezTo>
                <a:cubicBezTo>
                  <a:pt x="2556591" y="705050"/>
                  <a:pt x="2558291" y="702649"/>
                  <a:pt x="2559359" y="699982"/>
                </a:cubicBezTo>
                <a:cubicBezTo>
                  <a:pt x="2560425" y="697315"/>
                  <a:pt x="2561092" y="694115"/>
                  <a:pt x="2561359" y="690381"/>
                </a:cubicBezTo>
                <a:close/>
                <a:moveTo>
                  <a:pt x="1472927" y="676979"/>
                </a:moveTo>
                <a:lnTo>
                  <a:pt x="1479728" y="677380"/>
                </a:lnTo>
                <a:lnTo>
                  <a:pt x="1479728" y="819597"/>
                </a:lnTo>
                <a:lnTo>
                  <a:pt x="1472927" y="819597"/>
                </a:lnTo>
                <a:close/>
                <a:moveTo>
                  <a:pt x="2728780" y="673779"/>
                </a:moveTo>
                <a:lnTo>
                  <a:pt x="2728780" y="711184"/>
                </a:lnTo>
                <a:lnTo>
                  <a:pt x="2849795" y="711184"/>
                </a:lnTo>
                <a:lnTo>
                  <a:pt x="2849795" y="673779"/>
                </a:lnTo>
                <a:close/>
                <a:moveTo>
                  <a:pt x="334167" y="672379"/>
                </a:moveTo>
                <a:lnTo>
                  <a:pt x="339967" y="672779"/>
                </a:lnTo>
                <a:lnTo>
                  <a:pt x="339967" y="687181"/>
                </a:lnTo>
                <a:lnTo>
                  <a:pt x="375771" y="687181"/>
                </a:lnTo>
                <a:lnTo>
                  <a:pt x="375771" y="692581"/>
                </a:lnTo>
                <a:lnTo>
                  <a:pt x="341567" y="692581"/>
                </a:lnTo>
                <a:cubicBezTo>
                  <a:pt x="349701" y="702316"/>
                  <a:pt x="362970" y="710984"/>
                  <a:pt x="381372" y="718585"/>
                </a:cubicBezTo>
                <a:lnTo>
                  <a:pt x="378772" y="723985"/>
                </a:lnTo>
                <a:cubicBezTo>
                  <a:pt x="361436" y="716384"/>
                  <a:pt x="348501" y="707783"/>
                  <a:pt x="339967" y="698182"/>
                </a:cubicBezTo>
                <a:lnTo>
                  <a:pt x="339967" y="725986"/>
                </a:lnTo>
                <a:lnTo>
                  <a:pt x="334167" y="725986"/>
                </a:lnTo>
                <a:lnTo>
                  <a:pt x="334167" y="698382"/>
                </a:lnTo>
                <a:cubicBezTo>
                  <a:pt x="330832" y="702249"/>
                  <a:pt x="326965" y="705950"/>
                  <a:pt x="322565" y="709483"/>
                </a:cubicBezTo>
                <a:cubicBezTo>
                  <a:pt x="318164" y="713017"/>
                  <a:pt x="312630" y="716518"/>
                  <a:pt x="305963" y="719985"/>
                </a:cubicBezTo>
                <a:lnTo>
                  <a:pt x="302962" y="715384"/>
                </a:lnTo>
                <a:cubicBezTo>
                  <a:pt x="310563" y="711517"/>
                  <a:pt x="316664" y="707717"/>
                  <a:pt x="321264" y="703983"/>
                </a:cubicBezTo>
                <a:cubicBezTo>
                  <a:pt x="325865" y="700249"/>
                  <a:pt x="329699" y="696448"/>
                  <a:pt x="332767" y="692581"/>
                </a:cubicBezTo>
                <a:lnTo>
                  <a:pt x="310563" y="692581"/>
                </a:lnTo>
                <a:lnTo>
                  <a:pt x="310563" y="687181"/>
                </a:lnTo>
                <a:lnTo>
                  <a:pt x="334167" y="687181"/>
                </a:lnTo>
                <a:close/>
                <a:moveTo>
                  <a:pt x="270358" y="672379"/>
                </a:moveTo>
                <a:lnTo>
                  <a:pt x="276359" y="672779"/>
                </a:lnTo>
                <a:lnTo>
                  <a:pt x="276359" y="687181"/>
                </a:lnTo>
                <a:lnTo>
                  <a:pt x="304962" y="687181"/>
                </a:lnTo>
                <a:lnTo>
                  <a:pt x="304962" y="692581"/>
                </a:lnTo>
                <a:lnTo>
                  <a:pt x="276359" y="692581"/>
                </a:lnTo>
                <a:lnTo>
                  <a:pt x="276359" y="725986"/>
                </a:lnTo>
                <a:lnTo>
                  <a:pt x="270358" y="725986"/>
                </a:lnTo>
                <a:lnTo>
                  <a:pt x="270358" y="699382"/>
                </a:lnTo>
                <a:cubicBezTo>
                  <a:pt x="266491" y="703916"/>
                  <a:pt x="261790" y="708250"/>
                  <a:pt x="256256" y="712384"/>
                </a:cubicBezTo>
                <a:cubicBezTo>
                  <a:pt x="250722" y="716518"/>
                  <a:pt x="244422" y="720318"/>
                  <a:pt x="237354" y="723785"/>
                </a:cubicBezTo>
                <a:lnTo>
                  <a:pt x="234354" y="718785"/>
                </a:lnTo>
                <a:cubicBezTo>
                  <a:pt x="242221" y="715184"/>
                  <a:pt x="249089" y="711117"/>
                  <a:pt x="254956" y="706583"/>
                </a:cubicBezTo>
                <a:cubicBezTo>
                  <a:pt x="260825" y="702049"/>
                  <a:pt x="265558" y="697382"/>
                  <a:pt x="269158" y="692581"/>
                </a:cubicBezTo>
                <a:lnTo>
                  <a:pt x="241354" y="692581"/>
                </a:lnTo>
                <a:lnTo>
                  <a:pt x="241354" y="687181"/>
                </a:lnTo>
                <a:lnTo>
                  <a:pt x="270358" y="687181"/>
                </a:lnTo>
                <a:close/>
                <a:moveTo>
                  <a:pt x="5807412" y="669979"/>
                </a:moveTo>
                <a:lnTo>
                  <a:pt x="5805012" y="673179"/>
                </a:lnTo>
                <a:cubicBezTo>
                  <a:pt x="5812079" y="684247"/>
                  <a:pt x="5821414" y="693648"/>
                  <a:pt x="5833015" y="701383"/>
                </a:cubicBezTo>
                <a:cubicBezTo>
                  <a:pt x="5839682" y="697115"/>
                  <a:pt x="5845550" y="692415"/>
                  <a:pt x="5850617" y="687281"/>
                </a:cubicBezTo>
                <a:cubicBezTo>
                  <a:pt x="5855684" y="682147"/>
                  <a:pt x="5860352" y="676379"/>
                  <a:pt x="5864619" y="669979"/>
                </a:cubicBezTo>
                <a:close/>
                <a:moveTo>
                  <a:pt x="5313426" y="667778"/>
                </a:moveTo>
                <a:cubicBezTo>
                  <a:pt x="5315160" y="671245"/>
                  <a:pt x="5316960" y="675112"/>
                  <a:pt x="5318826" y="679380"/>
                </a:cubicBezTo>
                <a:cubicBezTo>
                  <a:pt x="5320694" y="683647"/>
                  <a:pt x="5322594" y="687981"/>
                  <a:pt x="5324528" y="692381"/>
                </a:cubicBezTo>
                <a:cubicBezTo>
                  <a:pt x="5326461" y="696782"/>
                  <a:pt x="5328294" y="701182"/>
                  <a:pt x="5330028" y="705583"/>
                </a:cubicBezTo>
                <a:cubicBezTo>
                  <a:pt x="5331762" y="709984"/>
                  <a:pt x="5333362" y="714051"/>
                  <a:pt x="5334828" y="717785"/>
                </a:cubicBezTo>
                <a:lnTo>
                  <a:pt x="5328628" y="720585"/>
                </a:lnTo>
                <a:cubicBezTo>
                  <a:pt x="5327294" y="716718"/>
                  <a:pt x="5325728" y="712584"/>
                  <a:pt x="5323928" y="708183"/>
                </a:cubicBezTo>
                <a:cubicBezTo>
                  <a:pt x="5322127" y="703783"/>
                  <a:pt x="5320294" y="699382"/>
                  <a:pt x="5318426" y="694982"/>
                </a:cubicBezTo>
                <a:cubicBezTo>
                  <a:pt x="5316560" y="690581"/>
                  <a:pt x="5314660" y="686247"/>
                  <a:pt x="5312726" y="681980"/>
                </a:cubicBezTo>
                <a:cubicBezTo>
                  <a:pt x="5310793" y="677713"/>
                  <a:pt x="5309026" y="673779"/>
                  <a:pt x="5307426" y="670179"/>
                </a:cubicBezTo>
                <a:close/>
                <a:moveTo>
                  <a:pt x="2567359" y="666578"/>
                </a:moveTo>
                <a:lnTo>
                  <a:pt x="2567359" y="684780"/>
                </a:lnTo>
                <a:lnTo>
                  <a:pt x="2599363" y="684780"/>
                </a:lnTo>
                <a:lnTo>
                  <a:pt x="2599363" y="666578"/>
                </a:lnTo>
                <a:close/>
                <a:moveTo>
                  <a:pt x="4400255" y="662178"/>
                </a:moveTo>
                <a:cubicBezTo>
                  <a:pt x="4415057" y="662178"/>
                  <a:pt x="4425925" y="665111"/>
                  <a:pt x="4432859" y="670979"/>
                </a:cubicBezTo>
                <a:cubicBezTo>
                  <a:pt x="4439793" y="676846"/>
                  <a:pt x="4443260" y="685647"/>
                  <a:pt x="4443260" y="697382"/>
                </a:cubicBezTo>
                <a:cubicBezTo>
                  <a:pt x="4443260" y="702049"/>
                  <a:pt x="4442594" y="706183"/>
                  <a:pt x="4441260" y="709783"/>
                </a:cubicBezTo>
                <a:cubicBezTo>
                  <a:pt x="4439926" y="713384"/>
                  <a:pt x="4438060" y="716518"/>
                  <a:pt x="4435660" y="719185"/>
                </a:cubicBezTo>
                <a:cubicBezTo>
                  <a:pt x="4433259" y="721852"/>
                  <a:pt x="4430426" y="724052"/>
                  <a:pt x="4427158" y="725786"/>
                </a:cubicBezTo>
                <a:cubicBezTo>
                  <a:pt x="4423891" y="727519"/>
                  <a:pt x="4420391" y="728919"/>
                  <a:pt x="4416657" y="729986"/>
                </a:cubicBezTo>
                <a:lnTo>
                  <a:pt x="4416657" y="731186"/>
                </a:lnTo>
                <a:cubicBezTo>
                  <a:pt x="4427458" y="732653"/>
                  <a:pt x="4435192" y="736287"/>
                  <a:pt x="4439860" y="742088"/>
                </a:cubicBezTo>
                <a:cubicBezTo>
                  <a:pt x="4444527" y="747888"/>
                  <a:pt x="4446860" y="756056"/>
                  <a:pt x="4446860" y="766591"/>
                </a:cubicBezTo>
                <a:cubicBezTo>
                  <a:pt x="4446860" y="778459"/>
                  <a:pt x="4442794" y="787827"/>
                  <a:pt x="4434659" y="794694"/>
                </a:cubicBezTo>
                <a:cubicBezTo>
                  <a:pt x="4426525" y="801562"/>
                  <a:pt x="4413590" y="804995"/>
                  <a:pt x="4395854" y="804995"/>
                </a:cubicBezTo>
                <a:cubicBezTo>
                  <a:pt x="4390787" y="804995"/>
                  <a:pt x="4385520" y="804729"/>
                  <a:pt x="4380052" y="804195"/>
                </a:cubicBezTo>
                <a:cubicBezTo>
                  <a:pt x="4374585" y="803662"/>
                  <a:pt x="4369518" y="802928"/>
                  <a:pt x="4364850" y="801995"/>
                </a:cubicBezTo>
                <a:lnTo>
                  <a:pt x="4364850" y="792994"/>
                </a:lnTo>
                <a:cubicBezTo>
                  <a:pt x="4370584" y="794327"/>
                  <a:pt x="4376052" y="795261"/>
                  <a:pt x="4381252" y="795794"/>
                </a:cubicBezTo>
                <a:cubicBezTo>
                  <a:pt x="4386454" y="796328"/>
                  <a:pt x="4391720" y="796594"/>
                  <a:pt x="4397054" y="796594"/>
                </a:cubicBezTo>
                <a:cubicBezTo>
                  <a:pt x="4402922" y="796594"/>
                  <a:pt x="4408322" y="796061"/>
                  <a:pt x="4413256" y="794994"/>
                </a:cubicBezTo>
                <a:cubicBezTo>
                  <a:pt x="4418190" y="793927"/>
                  <a:pt x="4422458" y="792194"/>
                  <a:pt x="4426058" y="789793"/>
                </a:cubicBezTo>
                <a:cubicBezTo>
                  <a:pt x="4429658" y="787393"/>
                  <a:pt x="4432459" y="784326"/>
                  <a:pt x="4434459" y="780592"/>
                </a:cubicBezTo>
                <a:cubicBezTo>
                  <a:pt x="4436460" y="776859"/>
                  <a:pt x="4437460" y="772258"/>
                  <a:pt x="4437460" y="766791"/>
                </a:cubicBezTo>
                <a:cubicBezTo>
                  <a:pt x="4437460" y="755056"/>
                  <a:pt x="4433892" y="746888"/>
                  <a:pt x="4426758" y="742288"/>
                </a:cubicBezTo>
                <a:cubicBezTo>
                  <a:pt x="4419624" y="737687"/>
                  <a:pt x="4408656" y="735387"/>
                  <a:pt x="4393854" y="735387"/>
                </a:cubicBezTo>
                <a:lnTo>
                  <a:pt x="4382652" y="735387"/>
                </a:lnTo>
                <a:lnTo>
                  <a:pt x="4382652" y="726986"/>
                </a:lnTo>
                <a:lnTo>
                  <a:pt x="4393654" y="726986"/>
                </a:lnTo>
                <a:cubicBezTo>
                  <a:pt x="4400455" y="726986"/>
                  <a:pt x="4406389" y="726219"/>
                  <a:pt x="4411456" y="724686"/>
                </a:cubicBezTo>
                <a:cubicBezTo>
                  <a:pt x="4416524" y="723152"/>
                  <a:pt x="4420724" y="721085"/>
                  <a:pt x="4424058" y="718485"/>
                </a:cubicBezTo>
                <a:cubicBezTo>
                  <a:pt x="4427392" y="715884"/>
                  <a:pt x="4429858" y="712784"/>
                  <a:pt x="4431458" y="709183"/>
                </a:cubicBezTo>
                <a:cubicBezTo>
                  <a:pt x="4433059" y="705583"/>
                  <a:pt x="4433859" y="701783"/>
                  <a:pt x="4433859" y="697782"/>
                </a:cubicBezTo>
                <a:cubicBezTo>
                  <a:pt x="4433859" y="688447"/>
                  <a:pt x="4431092" y="681580"/>
                  <a:pt x="4425558" y="677179"/>
                </a:cubicBezTo>
                <a:cubicBezTo>
                  <a:pt x="4420024" y="672779"/>
                  <a:pt x="4411390" y="670579"/>
                  <a:pt x="4399655" y="670579"/>
                </a:cubicBezTo>
                <a:cubicBezTo>
                  <a:pt x="4395788" y="670579"/>
                  <a:pt x="4391520" y="670879"/>
                  <a:pt x="4386854" y="671479"/>
                </a:cubicBezTo>
                <a:cubicBezTo>
                  <a:pt x="4382186" y="672079"/>
                  <a:pt x="4377452" y="673112"/>
                  <a:pt x="4372652" y="674579"/>
                </a:cubicBezTo>
                <a:lnTo>
                  <a:pt x="4372652" y="665778"/>
                </a:lnTo>
                <a:cubicBezTo>
                  <a:pt x="4380786" y="663378"/>
                  <a:pt x="4389987" y="662178"/>
                  <a:pt x="4400255" y="662178"/>
                </a:cubicBezTo>
                <a:close/>
                <a:moveTo>
                  <a:pt x="2917727" y="661978"/>
                </a:moveTo>
                <a:lnTo>
                  <a:pt x="2985535" y="661978"/>
                </a:lnTo>
                <a:lnTo>
                  <a:pt x="2985535" y="668578"/>
                </a:lnTo>
                <a:lnTo>
                  <a:pt x="2917727" y="668578"/>
                </a:lnTo>
                <a:close/>
                <a:moveTo>
                  <a:pt x="1121236" y="661377"/>
                </a:moveTo>
                <a:lnTo>
                  <a:pt x="1121236" y="698982"/>
                </a:lnTo>
                <a:lnTo>
                  <a:pt x="1187044" y="698982"/>
                </a:lnTo>
                <a:lnTo>
                  <a:pt x="1187044" y="661377"/>
                </a:lnTo>
                <a:close/>
                <a:moveTo>
                  <a:pt x="3124276" y="660577"/>
                </a:moveTo>
                <a:lnTo>
                  <a:pt x="3275896" y="660577"/>
                </a:lnTo>
                <a:lnTo>
                  <a:pt x="3275896" y="667778"/>
                </a:lnTo>
                <a:lnTo>
                  <a:pt x="3207087" y="716184"/>
                </a:lnTo>
                <a:lnTo>
                  <a:pt x="3207087" y="794594"/>
                </a:lnTo>
                <a:cubicBezTo>
                  <a:pt x="3207087" y="798861"/>
                  <a:pt x="3206753" y="802262"/>
                  <a:pt x="3206087" y="804795"/>
                </a:cubicBezTo>
                <a:cubicBezTo>
                  <a:pt x="3205420" y="807329"/>
                  <a:pt x="3204186" y="809329"/>
                  <a:pt x="3202386" y="810796"/>
                </a:cubicBezTo>
                <a:cubicBezTo>
                  <a:pt x="3200586" y="812263"/>
                  <a:pt x="3198119" y="813330"/>
                  <a:pt x="3194985" y="813997"/>
                </a:cubicBezTo>
                <a:cubicBezTo>
                  <a:pt x="3191852" y="814663"/>
                  <a:pt x="3187818" y="815197"/>
                  <a:pt x="3182884" y="815597"/>
                </a:cubicBezTo>
                <a:lnTo>
                  <a:pt x="3164682" y="816997"/>
                </a:lnTo>
                <a:lnTo>
                  <a:pt x="3162681" y="809996"/>
                </a:lnTo>
                <a:lnTo>
                  <a:pt x="3181284" y="808796"/>
                </a:lnTo>
                <a:cubicBezTo>
                  <a:pt x="3185284" y="808529"/>
                  <a:pt x="3188518" y="808163"/>
                  <a:pt x="3190985" y="807696"/>
                </a:cubicBezTo>
                <a:cubicBezTo>
                  <a:pt x="3193452" y="807229"/>
                  <a:pt x="3195352" y="806462"/>
                  <a:pt x="3196685" y="805395"/>
                </a:cubicBezTo>
                <a:cubicBezTo>
                  <a:pt x="3198019" y="804329"/>
                  <a:pt x="3198919" y="802828"/>
                  <a:pt x="3199386" y="800895"/>
                </a:cubicBezTo>
                <a:cubicBezTo>
                  <a:pt x="3199852" y="798961"/>
                  <a:pt x="3200086" y="796261"/>
                  <a:pt x="3200086" y="792794"/>
                </a:cubicBezTo>
                <a:lnTo>
                  <a:pt x="3200086" y="712384"/>
                </a:lnTo>
                <a:lnTo>
                  <a:pt x="3263894" y="667778"/>
                </a:lnTo>
                <a:lnTo>
                  <a:pt x="3124276" y="667778"/>
                </a:lnTo>
                <a:close/>
                <a:moveTo>
                  <a:pt x="433502" y="660378"/>
                </a:moveTo>
                <a:lnTo>
                  <a:pt x="581921" y="660378"/>
                </a:lnTo>
                <a:lnTo>
                  <a:pt x="581921" y="667378"/>
                </a:lnTo>
                <a:lnTo>
                  <a:pt x="511312" y="667378"/>
                </a:lnTo>
                <a:lnTo>
                  <a:pt x="511312" y="726986"/>
                </a:lnTo>
                <a:lnTo>
                  <a:pt x="577520" y="726986"/>
                </a:lnTo>
                <a:lnTo>
                  <a:pt x="577520" y="733787"/>
                </a:lnTo>
                <a:lnTo>
                  <a:pt x="511312" y="733787"/>
                </a:lnTo>
                <a:lnTo>
                  <a:pt x="511312" y="800195"/>
                </a:lnTo>
                <a:lnTo>
                  <a:pt x="593522" y="800195"/>
                </a:lnTo>
                <a:lnTo>
                  <a:pt x="593522" y="806796"/>
                </a:lnTo>
                <a:lnTo>
                  <a:pt x="421701" y="806796"/>
                </a:lnTo>
                <a:lnTo>
                  <a:pt x="421701" y="800195"/>
                </a:lnTo>
                <a:lnTo>
                  <a:pt x="504111" y="800195"/>
                </a:lnTo>
                <a:lnTo>
                  <a:pt x="504111" y="733787"/>
                </a:lnTo>
                <a:lnTo>
                  <a:pt x="437703" y="733787"/>
                </a:lnTo>
                <a:lnTo>
                  <a:pt x="437703" y="726986"/>
                </a:lnTo>
                <a:lnTo>
                  <a:pt x="504111" y="726986"/>
                </a:lnTo>
                <a:lnTo>
                  <a:pt x="504111" y="667378"/>
                </a:lnTo>
                <a:lnTo>
                  <a:pt x="433502" y="667378"/>
                </a:lnTo>
                <a:close/>
                <a:moveTo>
                  <a:pt x="3840614" y="659577"/>
                </a:moveTo>
                <a:lnTo>
                  <a:pt x="3840614" y="700982"/>
                </a:lnTo>
                <a:lnTo>
                  <a:pt x="3885219" y="700982"/>
                </a:lnTo>
                <a:lnTo>
                  <a:pt x="3885219" y="659577"/>
                </a:lnTo>
                <a:close/>
                <a:moveTo>
                  <a:pt x="3758003" y="659577"/>
                </a:moveTo>
                <a:lnTo>
                  <a:pt x="3758003" y="700982"/>
                </a:lnTo>
                <a:lnTo>
                  <a:pt x="3802409" y="700982"/>
                </a:lnTo>
                <a:lnTo>
                  <a:pt x="3802409" y="659577"/>
                </a:lnTo>
                <a:close/>
                <a:moveTo>
                  <a:pt x="4901727" y="658977"/>
                </a:moveTo>
                <a:lnTo>
                  <a:pt x="5047146" y="658977"/>
                </a:lnTo>
                <a:lnTo>
                  <a:pt x="5047146" y="665978"/>
                </a:lnTo>
                <a:lnTo>
                  <a:pt x="4977736" y="665978"/>
                </a:lnTo>
                <a:lnTo>
                  <a:pt x="4977736" y="715784"/>
                </a:lnTo>
                <a:lnTo>
                  <a:pt x="4977736" y="717384"/>
                </a:lnTo>
                <a:lnTo>
                  <a:pt x="5058146" y="717384"/>
                </a:lnTo>
                <a:lnTo>
                  <a:pt x="5058146" y="724185"/>
                </a:lnTo>
                <a:lnTo>
                  <a:pt x="4978137" y="724185"/>
                </a:lnTo>
                <a:cubicBezTo>
                  <a:pt x="4980404" y="734587"/>
                  <a:pt x="4983804" y="744154"/>
                  <a:pt x="4988338" y="752889"/>
                </a:cubicBezTo>
                <a:cubicBezTo>
                  <a:pt x="4992872" y="761623"/>
                  <a:pt x="4998606" y="769724"/>
                  <a:pt x="5005540" y="777192"/>
                </a:cubicBezTo>
                <a:cubicBezTo>
                  <a:pt x="5012474" y="784660"/>
                  <a:pt x="5020676" y="791594"/>
                  <a:pt x="5030143" y="797995"/>
                </a:cubicBezTo>
                <a:cubicBezTo>
                  <a:pt x="5039611" y="804395"/>
                  <a:pt x="5050346" y="810396"/>
                  <a:pt x="5062348" y="815997"/>
                </a:cubicBezTo>
                <a:lnTo>
                  <a:pt x="5058546" y="823198"/>
                </a:lnTo>
                <a:cubicBezTo>
                  <a:pt x="5047078" y="817464"/>
                  <a:pt x="5036778" y="811496"/>
                  <a:pt x="5027642" y="805295"/>
                </a:cubicBezTo>
                <a:cubicBezTo>
                  <a:pt x="5018508" y="799095"/>
                  <a:pt x="5010508" y="792494"/>
                  <a:pt x="5003640" y="785493"/>
                </a:cubicBezTo>
                <a:cubicBezTo>
                  <a:pt x="4996772" y="778492"/>
                  <a:pt x="4990972" y="770991"/>
                  <a:pt x="4986238" y="762990"/>
                </a:cubicBezTo>
                <a:cubicBezTo>
                  <a:pt x="4981504" y="754989"/>
                  <a:pt x="4977736" y="746255"/>
                  <a:pt x="4974936" y="736787"/>
                </a:cubicBezTo>
                <a:cubicBezTo>
                  <a:pt x="4970669" y="752922"/>
                  <a:pt x="4961602" y="768358"/>
                  <a:pt x="4947733" y="783093"/>
                </a:cubicBezTo>
                <a:cubicBezTo>
                  <a:pt x="4933864" y="797828"/>
                  <a:pt x="4914928" y="811330"/>
                  <a:pt x="4890926" y="823598"/>
                </a:cubicBezTo>
                <a:lnTo>
                  <a:pt x="4887126" y="816997"/>
                </a:lnTo>
                <a:cubicBezTo>
                  <a:pt x="4912329" y="804329"/>
                  <a:pt x="4931964" y="790194"/>
                  <a:pt x="4946032" y="774592"/>
                </a:cubicBezTo>
                <a:cubicBezTo>
                  <a:pt x="4960102" y="758990"/>
                  <a:pt x="4968136" y="742188"/>
                  <a:pt x="4970136" y="724185"/>
                </a:cubicBezTo>
                <a:lnTo>
                  <a:pt x="4890526" y="724185"/>
                </a:lnTo>
                <a:lnTo>
                  <a:pt x="4890526" y="717384"/>
                </a:lnTo>
                <a:lnTo>
                  <a:pt x="4970536" y="717384"/>
                </a:lnTo>
                <a:lnTo>
                  <a:pt x="4970536" y="715784"/>
                </a:lnTo>
                <a:lnTo>
                  <a:pt x="4970536" y="665978"/>
                </a:lnTo>
                <a:lnTo>
                  <a:pt x="4901727" y="665978"/>
                </a:lnTo>
                <a:close/>
                <a:moveTo>
                  <a:pt x="3339627" y="658977"/>
                </a:moveTo>
                <a:lnTo>
                  <a:pt x="3485045" y="658977"/>
                </a:lnTo>
                <a:lnTo>
                  <a:pt x="3485045" y="665978"/>
                </a:lnTo>
                <a:lnTo>
                  <a:pt x="3415637" y="665978"/>
                </a:lnTo>
                <a:lnTo>
                  <a:pt x="3415637" y="715784"/>
                </a:lnTo>
                <a:lnTo>
                  <a:pt x="3415637" y="717384"/>
                </a:lnTo>
                <a:lnTo>
                  <a:pt x="3496047" y="717384"/>
                </a:lnTo>
                <a:lnTo>
                  <a:pt x="3496047" y="724185"/>
                </a:lnTo>
                <a:lnTo>
                  <a:pt x="3416037" y="724185"/>
                </a:lnTo>
                <a:cubicBezTo>
                  <a:pt x="3418304" y="734587"/>
                  <a:pt x="3421704" y="744154"/>
                  <a:pt x="3426238" y="752889"/>
                </a:cubicBezTo>
                <a:cubicBezTo>
                  <a:pt x="3430772" y="761623"/>
                  <a:pt x="3436506" y="769724"/>
                  <a:pt x="3443440" y="777192"/>
                </a:cubicBezTo>
                <a:cubicBezTo>
                  <a:pt x="3450374" y="784660"/>
                  <a:pt x="3458576" y="791594"/>
                  <a:pt x="3468043" y="797995"/>
                </a:cubicBezTo>
                <a:cubicBezTo>
                  <a:pt x="3477511" y="804395"/>
                  <a:pt x="3488246" y="810396"/>
                  <a:pt x="3500247" y="815997"/>
                </a:cubicBezTo>
                <a:lnTo>
                  <a:pt x="3496446" y="823198"/>
                </a:lnTo>
                <a:cubicBezTo>
                  <a:pt x="3484979" y="817464"/>
                  <a:pt x="3474677" y="811496"/>
                  <a:pt x="3465543" y="805295"/>
                </a:cubicBezTo>
                <a:cubicBezTo>
                  <a:pt x="3456408" y="799095"/>
                  <a:pt x="3448408" y="792494"/>
                  <a:pt x="3441540" y="785493"/>
                </a:cubicBezTo>
                <a:cubicBezTo>
                  <a:pt x="3434672" y="778492"/>
                  <a:pt x="3428872" y="770991"/>
                  <a:pt x="3424138" y="762990"/>
                </a:cubicBezTo>
                <a:cubicBezTo>
                  <a:pt x="3419404" y="754989"/>
                  <a:pt x="3415637" y="746255"/>
                  <a:pt x="3412836" y="736787"/>
                </a:cubicBezTo>
                <a:cubicBezTo>
                  <a:pt x="3408569" y="752922"/>
                  <a:pt x="3399501" y="768358"/>
                  <a:pt x="3385633" y="783093"/>
                </a:cubicBezTo>
                <a:cubicBezTo>
                  <a:pt x="3371765" y="797828"/>
                  <a:pt x="3352829" y="811330"/>
                  <a:pt x="3328826" y="823598"/>
                </a:cubicBezTo>
                <a:lnTo>
                  <a:pt x="3325026" y="816997"/>
                </a:lnTo>
                <a:cubicBezTo>
                  <a:pt x="3350228" y="804329"/>
                  <a:pt x="3369864" y="790194"/>
                  <a:pt x="3383932" y="774592"/>
                </a:cubicBezTo>
                <a:cubicBezTo>
                  <a:pt x="3398001" y="758990"/>
                  <a:pt x="3406035" y="742188"/>
                  <a:pt x="3408036" y="724185"/>
                </a:cubicBezTo>
                <a:lnTo>
                  <a:pt x="3328426" y="724185"/>
                </a:lnTo>
                <a:lnTo>
                  <a:pt x="3328426" y="717384"/>
                </a:lnTo>
                <a:lnTo>
                  <a:pt x="3408436" y="717384"/>
                </a:lnTo>
                <a:lnTo>
                  <a:pt x="3408436" y="715784"/>
                </a:lnTo>
                <a:lnTo>
                  <a:pt x="3408436" y="665978"/>
                </a:lnTo>
                <a:lnTo>
                  <a:pt x="3339627" y="665978"/>
                </a:lnTo>
                <a:close/>
                <a:moveTo>
                  <a:pt x="2301402" y="658977"/>
                </a:moveTo>
                <a:lnTo>
                  <a:pt x="2446820" y="658977"/>
                </a:lnTo>
                <a:lnTo>
                  <a:pt x="2446820" y="665978"/>
                </a:lnTo>
                <a:lnTo>
                  <a:pt x="2377412" y="665978"/>
                </a:lnTo>
                <a:lnTo>
                  <a:pt x="2377412" y="715784"/>
                </a:lnTo>
                <a:lnTo>
                  <a:pt x="2377412" y="717384"/>
                </a:lnTo>
                <a:lnTo>
                  <a:pt x="2457822" y="717384"/>
                </a:lnTo>
                <a:lnTo>
                  <a:pt x="2457822" y="724185"/>
                </a:lnTo>
                <a:lnTo>
                  <a:pt x="2377812" y="724185"/>
                </a:lnTo>
                <a:cubicBezTo>
                  <a:pt x="2380079" y="734587"/>
                  <a:pt x="2383479" y="744154"/>
                  <a:pt x="2388013" y="752889"/>
                </a:cubicBezTo>
                <a:cubicBezTo>
                  <a:pt x="2392547" y="761623"/>
                  <a:pt x="2398281" y="769724"/>
                  <a:pt x="2405215" y="777192"/>
                </a:cubicBezTo>
                <a:cubicBezTo>
                  <a:pt x="2412150" y="784660"/>
                  <a:pt x="2420351" y="791594"/>
                  <a:pt x="2429818" y="797995"/>
                </a:cubicBezTo>
                <a:cubicBezTo>
                  <a:pt x="2439286" y="804395"/>
                  <a:pt x="2450021" y="810396"/>
                  <a:pt x="2462022" y="815997"/>
                </a:cubicBezTo>
                <a:lnTo>
                  <a:pt x="2458222" y="823198"/>
                </a:lnTo>
                <a:cubicBezTo>
                  <a:pt x="2446754" y="817464"/>
                  <a:pt x="2436452" y="811496"/>
                  <a:pt x="2427318" y="805295"/>
                </a:cubicBezTo>
                <a:cubicBezTo>
                  <a:pt x="2418183" y="799095"/>
                  <a:pt x="2410183" y="792494"/>
                  <a:pt x="2403315" y="785493"/>
                </a:cubicBezTo>
                <a:cubicBezTo>
                  <a:pt x="2396448" y="778492"/>
                  <a:pt x="2390647" y="770991"/>
                  <a:pt x="2385913" y="762990"/>
                </a:cubicBezTo>
                <a:cubicBezTo>
                  <a:pt x="2381179" y="754989"/>
                  <a:pt x="2377412" y="746255"/>
                  <a:pt x="2374611" y="736787"/>
                </a:cubicBezTo>
                <a:cubicBezTo>
                  <a:pt x="2370344" y="752922"/>
                  <a:pt x="2361276" y="768358"/>
                  <a:pt x="2347408" y="783093"/>
                </a:cubicBezTo>
                <a:cubicBezTo>
                  <a:pt x="2333540" y="797828"/>
                  <a:pt x="2314604" y="811330"/>
                  <a:pt x="2290601" y="823598"/>
                </a:cubicBezTo>
                <a:lnTo>
                  <a:pt x="2286801" y="816997"/>
                </a:lnTo>
                <a:cubicBezTo>
                  <a:pt x="2312004" y="804329"/>
                  <a:pt x="2331639" y="790194"/>
                  <a:pt x="2345708" y="774592"/>
                </a:cubicBezTo>
                <a:cubicBezTo>
                  <a:pt x="2359776" y="758990"/>
                  <a:pt x="2367811" y="742188"/>
                  <a:pt x="2369811" y="724185"/>
                </a:cubicBezTo>
                <a:lnTo>
                  <a:pt x="2290201" y="724185"/>
                </a:lnTo>
                <a:lnTo>
                  <a:pt x="2290201" y="717384"/>
                </a:lnTo>
                <a:lnTo>
                  <a:pt x="2370211" y="717384"/>
                </a:lnTo>
                <a:lnTo>
                  <a:pt x="2370211" y="715784"/>
                </a:lnTo>
                <a:lnTo>
                  <a:pt x="2370211" y="665978"/>
                </a:lnTo>
                <a:lnTo>
                  <a:pt x="2301402" y="665978"/>
                </a:lnTo>
                <a:close/>
                <a:moveTo>
                  <a:pt x="1520333" y="658977"/>
                </a:moveTo>
                <a:lnTo>
                  <a:pt x="1619146" y="658977"/>
                </a:lnTo>
                <a:lnTo>
                  <a:pt x="1619146" y="794394"/>
                </a:lnTo>
                <a:cubicBezTo>
                  <a:pt x="1619146" y="799195"/>
                  <a:pt x="1618746" y="803062"/>
                  <a:pt x="1617945" y="805996"/>
                </a:cubicBezTo>
                <a:cubicBezTo>
                  <a:pt x="1617145" y="808929"/>
                  <a:pt x="1615778" y="811263"/>
                  <a:pt x="1613845" y="812996"/>
                </a:cubicBezTo>
                <a:cubicBezTo>
                  <a:pt x="1611911" y="814730"/>
                  <a:pt x="1609311" y="815963"/>
                  <a:pt x="1606044" y="816697"/>
                </a:cubicBezTo>
                <a:cubicBezTo>
                  <a:pt x="1602777" y="817430"/>
                  <a:pt x="1598610" y="817997"/>
                  <a:pt x="1593542" y="818397"/>
                </a:cubicBezTo>
                <a:lnTo>
                  <a:pt x="1576340" y="819997"/>
                </a:lnTo>
                <a:lnTo>
                  <a:pt x="1574340" y="812996"/>
                </a:lnTo>
                <a:lnTo>
                  <a:pt x="1592142" y="811596"/>
                </a:lnTo>
                <a:cubicBezTo>
                  <a:pt x="1596276" y="811196"/>
                  <a:pt x="1599643" y="810763"/>
                  <a:pt x="1602244" y="810296"/>
                </a:cubicBezTo>
                <a:cubicBezTo>
                  <a:pt x="1604844" y="809829"/>
                  <a:pt x="1606878" y="808963"/>
                  <a:pt x="1608344" y="807696"/>
                </a:cubicBezTo>
                <a:cubicBezTo>
                  <a:pt x="1609811" y="806429"/>
                  <a:pt x="1610811" y="804629"/>
                  <a:pt x="1611345" y="802295"/>
                </a:cubicBezTo>
                <a:cubicBezTo>
                  <a:pt x="1611878" y="799961"/>
                  <a:pt x="1612145" y="796861"/>
                  <a:pt x="1612145" y="792994"/>
                </a:cubicBezTo>
                <a:lnTo>
                  <a:pt x="1612145" y="665778"/>
                </a:lnTo>
                <a:lnTo>
                  <a:pt x="1520333" y="665778"/>
                </a:lnTo>
                <a:close/>
                <a:moveTo>
                  <a:pt x="1887903" y="658377"/>
                </a:moveTo>
                <a:lnTo>
                  <a:pt x="2023520" y="658377"/>
                </a:lnTo>
                <a:lnTo>
                  <a:pt x="2023520" y="665578"/>
                </a:lnTo>
                <a:lnTo>
                  <a:pt x="1887903" y="665578"/>
                </a:lnTo>
                <a:close/>
                <a:moveTo>
                  <a:pt x="5726202" y="656777"/>
                </a:moveTo>
                <a:lnTo>
                  <a:pt x="5773008" y="656777"/>
                </a:lnTo>
                <a:lnTo>
                  <a:pt x="5773008" y="663778"/>
                </a:lnTo>
                <a:lnTo>
                  <a:pt x="5755205" y="711784"/>
                </a:lnTo>
                <a:cubicBezTo>
                  <a:pt x="5766007" y="727786"/>
                  <a:pt x="5771407" y="742654"/>
                  <a:pt x="5771407" y="756389"/>
                </a:cubicBezTo>
                <a:cubicBezTo>
                  <a:pt x="5771407" y="761190"/>
                  <a:pt x="5771007" y="765090"/>
                  <a:pt x="5770207" y="768091"/>
                </a:cubicBezTo>
                <a:cubicBezTo>
                  <a:pt x="5769406" y="771091"/>
                  <a:pt x="5768074" y="773491"/>
                  <a:pt x="5766207" y="775292"/>
                </a:cubicBezTo>
                <a:cubicBezTo>
                  <a:pt x="5764340" y="777092"/>
                  <a:pt x="5761873" y="778426"/>
                  <a:pt x="5758806" y="779292"/>
                </a:cubicBezTo>
                <a:cubicBezTo>
                  <a:pt x="5755739" y="780159"/>
                  <a:pt x="5752005" y="780859"/>
                  <a:pt x="5747604" y="781392"/>
                </a:cubicBezTo>
                <a:lnTo>
                  <a:pt x="5740403" y="782193"/>
                </a:lnTo>
                <a:lnTo>
                  <a:pt x="5738403" y="775592"/>
                </a:lnTo>
                <a:lnTo>
                  <a:pt x="5746204" y="774792"/>
                </a:lnTo>
                <a:cubicBezTo>
                  <a:pt x="5749938" y="774392"/>
                  <a:pt x="5753038" y="773892"/>
                  <a:pt x="5755505" y="773291"/>
                </a:cubicBezTo>
                <a:cubicBezTo>
                  <a:pt x="5757972" y="772691"/>
                  <a:pt x="5759906" y="771725"/>
                  <a:pt x="5761306" y="770391"/>
                </a:cubicBezTo>
                <a:cubicBezTo>
                  <a:pt x="5762706" y="769058"/>
                  <a:pt x="5763706" y="767224"/>
                  <a:pt x="5764306" y="764890"/>
                </a:cubicBezTo>
                <a:cubicBezTo>
                  <a:pt x="5764906" y="762557"/>
                  <a:pt x="5765206" y="759456"/>
                  <a:pt x="5765206" y="755589"/>
                </a:cubicBezTo>
                <a:cubicBezTo>
                  <a:pt x="5765206" y="749855"/>
                  <a:pt x="5763940" y="743354"/>
                  <a:pt x="5761406" y="736087"/>
                </a:cubicBezTo>
                <a:cubicBezTo>
                  <a:pt x="5758872" y="728819"/>
                  <a:pt x="5754672" y="721118"/>
                  <a:pt x="5748804" y="712984"/>
                </a:cubicBezTo>
                <a:lnTo>
                  <a:pt x="5766607" y="663778"/>
                </a:lnTo>
                <a:lnTo>
                  <a:pt x="5732602" y="663778"/>
                </a:lnTo>
                <a:lnTo>
                  <a:pt x="5732602" y="821797"/>
                </a:lnTo>
                <a:lnTo>
                  <a:pt x="5726202" y="821797"/>
                </a:lnTo>
                <a:close/>
                <a:moveTo>
                  <a:pt x="1114635" y="654977"/>
                </a:moveTo>
                <a:lnTo>
                  <a:pt x="1193645" y="654977"/>
                </a:lnTo>
                <a:lnTo>
                  <a:pt x="1193645" y="705183"/>
                </a:lnTo>
                <a:lnTo>
                  <a:pt x="1157640" y="705183"/>
                </a:lnTo>
                <a:lnTo>
                  <a:pt x="1157640" y="721785"/>
                </a:lnTo>
                <a:cubicBezTo>
                  <a:pt x="1157640" y="723385"/>
                  <a:pt x="1157640" y="724919"/>
                  <a:pt x="1157640" y="726386"/>
                </a:cubicBezTo>
                <a:cubicBezTo>
                  <a:pt x="1157640" y="727852"/>
                  <a:pt x="1157574" y="729319"/>
                  <a:pt x="1157440" y="730786"/>
                </a:cubicBezTo>
                <a:lnTo>
                  <a:pt x="1202846" y="730786"/>
                </a:lnTo>
                <a:lnTo>
                  <a:pt x="1202846" y="797594"/>
                </a:lnTo>
                <a:cubicBezTo>
                  <a:pt x="1202846" y="801462"/>
                  <a:pt x="1202513" y="804629"/>
                  <a:pt x="1201846" y="807096"/>
                </a:cubicBezTo>
                <a:cubicBezTo>
                  <a:pt x="1201179" y="809563"/>
                  <a:pt x="1200079" y="811496"/>
                  <a:pt x="1198545" y="812896"/>
                </a:cubicBezTo>
                <a:cubicBezTo>
                  <a:pt x="1197012" y="814297"/>
                  <a:pt x="1194945" y="815330"/>
                  <a:pt x="1192345" y="815997"/>
                </a:cubicBezTo>
                <a:cubicBezTo>
                  <a:pt x="1189744" y="816664"/>
                  <a:pt x="1186444" y="817130"/>
                  <a:pt x="1182443" y="817397"/>
                </a:cubicBezTo>
                <a:lnTo>
                  <a:pt x="1167642" y="818597"/>
                </a:lnTo>
                <a:lnTo>
                  <a:pt x="1165841" y="812196"/>
                </a:lnTo>
                <a:lnTo>
                  <a:pt x="1181443" y="810996"/>
                </a:lnTo>
                <a:cubicBezTo>
                  <a:pt x="1184510" y="810729"/>
                  <a:pt x="1187011" y="810363"/>
                  <a:pt x="1188944" y="809896"/>
                </a:cubicBezTo>
                <a:cubicBezTo>
                  <a:pt x="1190878" y="809429"/>
                  <a:pt x="1192411" y="808696"/>
                  <a:pt x="1193545" y="807696"/>
                </a:cubicBezTo>
                <a:cubicBezTo>
                  <a:pt x="1194678" y="806696"/>
                  <a:pt x="1195445" y="805295"/>
                  <a:pt x="1195845" y="803495"/>
                </a:cubicBezTo>
                <a:cubicBezTo>
                  <a:pt x="1196245" y="801695"/>
                  <a:pt x="1196445" y="799328"/>
                  <a:pt x="1196445" y="796394"/>
                </a:cubicBezTo>
                <a:lnTo>
                  <a:pt x="1196445" y="737387"/>
                </a:lnTo>
                <a:lnTo>
                  <a:pt x="1157040" y="737387"/>
                </a:lnTo>
                <a:cubicBezTo>
                  <a:pt x="1156640" y="742454"/>
                  <a:pt x="1156040" y="747055"/>
                  <a:pt x="1155240" y="751189"/>
                </a:cubicBezTo>
                <a:cubicBezTo>
                  <a:pt x="1157640" y="753323"/>
                  <a:pt x="1160474" y="755923"/>
                  <a:pt x="1163741" y="758990"/>
                </a:cubicBezTo>
                <a:cubicBezTo>
                  <a:pt x="1167008" y="762057"/>
                  <a:pt x="1170342" y="765224"/>
                  <a:pt x="1173742" y="768491"/>
                </a:cubicBezTo>
                <a:cubicBezTo>
                  <a:pt x="1177143" y="771758"/>
                  <a:pt x="1180443" y="774958"/>
                  <a:pt x="1183644" y="778092"/>
                </a:cubicBezTo>
                <a:cubicBezTo>
                  <a:pt x="1186844" y="781226"/>
                  <a:pt x="1189511" y="783859"/>
                  <a:pt x="1191645" y="785993"/>
                </a:cubicBezTo>
                <a:lnTo>
                  <a:pt x="1187244" y="791194"/>
                </a:lnTo>
                <a:cubicBezTo>
                  <a:pt x="1185377" y="789193"/>
                  <a:pt x="1183044" y="786760"/>
                  <a:pt x="1180243" y="783893"/>
                </a:cubicBezTo>
                <a:cubicBezTo>
                  <a:pt x="1177443" y="781026"/>
                  <a:pt x="1174476" y="778059"/>
                  <a:pt x="1171342" y="774992"/>
                </a:cubicBezTo>
                <a:cubicBezTo>
                  <a:pt x="1168208" y="771925"/>
                  <a:pt x="1165075" y="768891"/>
                  <a:pt x="1161941" y="765891"/>
                </a:cubicBezTo>
                <a:cubicBezTo>
                  <a:pt x="1158807" y="762890"/>
                  <a:pt x="1155974" y="760256"/>
                  <a:pt x="1153440" y="757990"/>
                </a:cubicBezTo>
                <a:cubicBezTo>
                  <a:pt x="1152106" y="761990"/>
                  <a:pt x="1150473" y="765624"/>
                  <a:pt x="1148539" y="768891"/>
                </a:cubicBezTo>
                <a:cubicBezTo>
                  <a:pt x="1146606" y="772158"/>
                  <a:pt x="1144305" y="775292"/>
                  <a:pt x="1141638" y="778292"/>
                </a:cubicBezTo>
                <a:cubicBezTo>
                  <a:pt x="1138971" y="781293"/>
                  <a:pt x="1135904" y="784259"/>
                  <a:pt x="1132437" y="787193"/>
                </a:cubicBezTo>
                <a:cubicBezTo>
                  <a:pt x="1128970" y="790127"/>
                  <a:pt x="1125036" y="793194"/>
                  <a:pt x="1120636" y="796394"/>
                </a:cubicBezTo>
                <a:lnTo>
                  <a:pt x="1116635" y="790994"/>
                </a:lnTo>
                <a:cubicBezTo>
                  <a:pt x="1122236" y="786860"/>
                  <a:pt x="1127070" y="782993"/>
                  <a:pt x="1131137" y="779392"/>
                </a:cubicBezTo>
                <a:cubicBezTo>
                  <a:pt x="1135204" y="775792"/>
                  <a:pt x="1138571" y="772025"/>
                  <a:pt x="1141238" y="768091"/>
                </a:cubicBezTo>
                <a:cubicBezTo>
                  <a:pt x="1143905" y="764157"/>
                  <a:pt x="1145972" y="759757"/>
                  <a:pt x="1147439" y="754889"/>
                </a:cubicBezTo>
                <a:cubicBezTo>
                  <a:pt x="1148906" y="750022"/>
                  <a:pt x="1149973" y="744188"/>
                  <a:pt x="1150639" y="737387"/>
                </a:cubicBezTo>
                <a:lnTo>
                  <a:pt x="1111835" y="737387"/>
                </a:lnTo>
                <a:lnTo>
                  <a:pt x="1111835" y="819397"/>
                </a:lnTo>
                <a:lnTo>
                  <a:pt x="1105434" y="819397"/>
                </a:lnTo>
                <a:lnTo>
                  <a:pt x="1105434" y="730786"/>
                </a:lnTo>
                <a:lnTo>
                  <a:pt x="1151040" y="730786"/>
                </a:lnTo>
                <a:cubicBezTo>
                  <a:pt x="1151173" y="729319"/>
                  <a:pt x="1151240" y="727819"/>
                  <a:pt x="1151240" y="726286"/>
                </a:cubicBezTo>
                <a:cubicBezTo>
                  <a:pt x="1151240" y="724752"/>
                  <a:pt x="1151240" y="723185"/>
                  <a:pt x="1151240" y="721585"/>
                </a:cubicBezTo>
                <a:lnTo>
                  <a:pt x="1151240" y="705183"/>
                </a:lnTo>
                <a:lnTo>
                  <a:pt x="1114635" y="705183"/>
                </a:lnTo>
                <a:close/>
                <a:moveTo>
                  <a:pt x="3997957" y="654577"/>
                </a:moveTo>
                <a:lnTo>
                  <a:pt x="4111171" y="654577"/>
                </a:lnTo>
                <a:lnTo>
                  <a:pt x="4111171" y="661177"/>
                </a:lnTo>
                <a:lnTo>
                  <a:pt x="4043962" y="661177"/>
                </a:lnTo>
                <a:lnTo>
                  <a:pt x="4039362" y="690181"/>
                </a:lnTo>
                <a:lnTo>
                  <a:pt x="4094769" y="690181"/>
                </a:lnTo>
                <a:lnTo>
                  <a:pt x="4093769" y="729786"/>
                </a:lnTo>
                <a:lnTo>
                  <a:pt x="4121772" y="729786"/>
                </a:lnTo>
                <a:lnTo>
                  <a:pt x="4121772" y="736587"/>
                </a:lnTo>
                <a:lnTo>
                  <a:pt x="3991956" y="736587"/>
                </a:lnTo>
                <a:lnTo>
                  <a:pt x="3991956" y="729786"/>
                </a:lnTo>
                <a:lnTo>
                  <a:pt x="4025960" y="729786"/>
                </a:lnTo>
                <a:lnTo>
                  <a:pt x="4031561" y="696382"/>
                </a:lnTo>
                <a:lnTo>
                  <a:pt x="4002958" y="696382"/>
                </a:lnTo>
                <a:lnTo>
                  <a:pt x="4002958" y="690181"/>
                </a:lnTo>
                <a:lnTo>
                  <a:pt x="4032561" y="690181"/>
                </a:lnTo>
                <a:lnTo>
                  <a:pt x="4037362" y="661177"/>
                </a:lnTo>
                <a:lnTo>
                  <a:pt x="3997957" y="661177"/>
                </a:lnTo>
                <a:close/>
                <a:moveTo>
                  <a:pt x="3834212" y="652976"/>
                </a:moveTo>
                <a:lnTo>
                  <a:pt x="3891820" y="652976"/>
                </a:lnTo>
                <a:lnTo>
                  <a:pt x="3891820" y="707583"/>
                </a:lnTo>
                <a:lnTo>
                  <a:pt x="3834212" y="707583"/>
                </a:lnTo>
                <a:close/>
                <a:moveTo>
                  <a:pt x="3751602" y="652976"/>
                </a:moveTo>
                <a:lnTo>
                  <a:pt x="3809010" y="652976"/>
                </a:lnTo>
                <a:lnTo>
                  <a:pt x="3809010" y="707583"/>
                </a:lnTo>
                <a:lnTo>
                  <a:pt x="3751602" y="707583"/>
                </a:lnTo>
                <a:close/>
                <a:moveTo>
                  <a:pt x="5114078" y="651376"/>
                </a:moveTo>
                <a:lnTo>
                  <a:pt x="5255095" y="651376"/>
                </a:lnTo>
                <a:lnTo>
                  <a:pt x="5255095" y="657377"/>
                </a:lnTo>
                <a:lnTo>
                  <a:pt x="5188087" y="657377"/>
                </a:lnTo>
                <a:lnTo>
                  <a:pt x="5188087" y="678380"/>
                </a:lnTo>
                <a:lnTo>
                  <a:pt x="5261696" y="678380"/>
                </a:lnTo>
                <a:lnTo>
                  <a:pt x="5261696" y="714784"/>
                </a:lnTo>
                <a:lnTo>
                  <a:pt x="5255295" y="714784"/>
                </a:lnTo>
                <a:lnTo>
                  <a:pt x="5255295" y="684580"/>
                </a:lnTo>
                <a:lnTo>
                  <a:pt x="5188087" y="684580"/>
                </a:lnTo>
                <a:lnTo>
                  <a:pt x="5188087" y="734387"/>
                </a:lnTo>
                <a:lnTo>
                  <a:pt x="5181486" y="734387"/>
                </a:lnTo>
                <a:lnTo>
                  <a:pt x="5181486" y="684580"/>
                </a:lnTo>
                <a:lnTo>
                  <a:pt x="5114078" y="684580"/>
                </a:lnTo>
                <a:lnTo>
                  <a:pt x="5114078" y="715584"/>
                </a:lnTo>
                <a:lnTo>
                  <a:pt x="5107477" y="715584"/>
                </a:lnTo>
                <a:lnTo>
                  <a:pt x="5107477" y="678380"/>
                </a:lnTo>
                <a:lnTo>
                  <a:pt x="5181486" y="678380"/>
                </a:lnTo>
                <a:lnTo>
                  <a:pt x="5181486" y="657377"/>
                </a:lnTo>
                <a:lnTo>
                  <a:pt x="5114078" y="657377"/>
                </a:lnTo>
                <a:close/>
                <a:moveTo>
                  <a:pt x="4833194" y="647576"/>
                </a:moveTo>
                <a:lnTo>
                  <a:pt x="4834795" y="654577"/>
                </a:lnTo>
                <a:cubicBezTo>
                  <a:pt x="4826128" y="656177"/>
                  <a:pt x="4816426" y="657610"/>
                  <a:pt x="4805692" y="658877"/>
                </a:cubicBezTo>
                <a:cubicBezTo>
                  <a:pt x="4794956" y="660144"/>
                  <a:pt x="4783955" y="661311"/>
                  <a:pt x="4772688" y="662378"/>
                </a:cubicBezTo>
                <a:cubicBezTo>
                  <a:pt x="4761419" y="663444"/>
                  <a:pt x="4750251" y="664345"/>
                  <a:pt x="4739183" y="665078"/>
                </a:cubicBezTo>
                <a:cubicBezTo>
                  <a:pt x="4728115" y="665811"/>
                  <a:pt x="4717980" y="666378"/>
                  <a:pt x="4708780" y="666778"/>
                </a:cubicBezTo>
                <a:lnTo>
                  <a:pt x="4708780" y="701182"/>
                </a:lnTo>
                <a:lnTo>
                  <a:pt x="4849997" y="701182"/>
                </a:lnTo>
                <a:lnTo>
                  <a:pt x="4849997" y="707783"/>
                </a:lnTo>
                <a:lnTo>
                  <a:pt x="4708780" y="707783"/>
                </a:lnTo>
                <a:lnTo>
                  <a:pt x="4708780" y="710784"/>
                </a:lnTo>
                <a:cubicBezTo>
                  <a:pt x="4708780" y="722652"/>
                  <a:pt x="4708312" y="733220"/>
                  <a:pt x="4707379" y="742488"/>
                </a:cubicBezTo>
                <a:cubicBezTo>
                  <a:pt x="4706446" y="751755"/>
                  <a:pt x="4704778" y="760423"/>
                  <a:pt x="4702378" y="768491"/>
                </a:cubicBezTo>
                <a:cubicBezTo>
                  <a:pt x="4699978" y="776559"/>
                  <a:pt x="4696778" y="784360"/>
                  <a:pt x="4692778" y="791894"/>
                </a:cubicBezTo>
                <a:cubicBezTo>
                  <a:pt x="4688776" y="799428"/>
                  <a:pt x="4683710" y="807396"/>
                  <a:pt x="4677576" y="815797"/>
                </a:cubicBezTo>
                <a:lnTo>
                  <a:pt x="4671974" y="811596"/>
                </a:lnTo>
                <a:cubicBezTo>
                  <a:pt x="4677976" y="803329"/>
                  <a:pt x="4682910" y="795594"/>
                  <a:pt x="4686776" y="788393"/>
                </a:cubicBezTo>
                <a:cubicBezTo>
                  <a:pt x="4690644" y="781192"/>
                  <a:pt x="4693710" y="773725"/>
                  <a:pt x="4695978" y="765991"/>
                </a:cubicBezTo>
                <a:cubicBezTo>
                  <a:pt x="4698244" y="758256"/>
                  <a:pt x="4699812" y="749889"/>
                  <a:pt x="4700678" y="740887"/>
                </a:cubicBezTo>
                <a:cubicBezTo>
                  <a:pt x="4701545" y="731886"/>
                  <a:pt x="4701978" y="721452"/>
                  <a:pt x="4701978" y="709583"/>
                </a:cubicBezTo>
                <a:lnTo>
                  <a:pt x="4701978" y="659977"/>
                </a:lnTo>
                <a:cubicBezTo>
                  <a:pt x="4711713" y="659711"/>
                  <a:pt x="4722314" y="659244"/>
                  <a:pt x="4733782" y="658577"/>
                </a:cubicBezTo>
                <a:cubicBezTo>
                  <a:pt x="4745250" y="657910"/>
                  <a:pt x="4756818" y="657010"/>
                  <a:pt x="4768486" y="655877"/>
                </a:cubicBezTo>
                <a:cubicBezTo>
                  <a:pt x="4780155" y="654743"/>
                  <a:pt x="4791590" y="653476"/>
                  <a:pt x="4802791" y="652076"/>
                </a:cubicBezTo>
                <a:cubicBezTo>
                  <a:pt x="4813992" y="650676"/>
                  <a:pt x="4824127" y="649176"/>
                  <a:pt x="4833194" y="647576"/>
                </a:cubicBezTo>
                <a:close/>
                <a:moveTo>
                  <a:pt x="3961352" y="647576"/>
                </a:moveTo>
                <a:cubicBezTo>
                  <a:pt x="3963219" y="649443"/>
                  <a:pt x="3965453" y="651876"/>
                  <a:pt x="3968053" y="654877"/>
                </a:cubicBezTo>
                <a:cubicBezTo>
                  <a:pt x="3970654" y="657877"/>
                  <a:pt x="3973287" y="661011"/>
                  <a:pt x="3975954" y="664278"/>
                </a:cubicBezTo>
                <a:cubicBezTo>
                  <a:pt x="3978621" y="667545"/>
                  <a:pt x="3981188" y="670779"/>
                  <a:pt x="3983655" y="673979"/>
                </a:cubicBezTo>
                <a:cubicBezTo>
                  <a:pt x="3986122" y="677179"/>
                  <a:pt x="3988156" y="679846"/>
                  <a:pt x="3989756" y="681980"/>
                </a:cubicBezTo>
                <a:lnTo>
                  <a:pt x="3984555" y="686781"/>
                </a:lnTo>
                <a:cubicBezTo>
                  <a:pt x="3982955" y="684514"/>
                  <a:pt x="3980955" y="681780"/>
                  <a:pt x="3978554" y="678580"/>
                </a:cubicBezTo>
                <a:cubicBezTo>
                  <a:pt x="3976154" y="675379"/>
                  <a:pt x="3973587" y="672145"/>
                  <a:pt x="3970854" y="668878"/>
                </a:cubicBezTo>
                <a:cubicBezTo>
                  <a:pt x="3968120" y="665611"/>
                  <a:pt x="3965453" y="662444"/>
                  <a:pt x="3962852" y="659377"/>
                </a:cubicBezTo>
                <a:cubicBezTo>
                  <a:pt x="3960252" y="656310"/>
                  <a:pt x="3958085" y="653843"/>
                  <a:pt x="3956352" y="651976"/>
                </a:cubicBezTo>
                <a:close/>
                <a:moveTo>
                  <a:pt x="869004" y="646376"/>
                </a:moveTo>
                <a:cubicBezTo>
                  <a:pt x="870738" y="647976"/>
                  <a:pt x="872938" y="650243"/>
                  <a:pt x="875605" y="653176"/>
                </a:cubicBezTo>
                <a:cubicBezTo>
                  <a:pt x="878272" y="656110"/>
                  <a:pt x="881006" y="659211"/>
                  <a:pt x="883806" y="662478"/>
                </a:cubicBezTo>
                <a:cubicBezTo>
                  <a:pt x="886606" y="665745"/>
                  <a:pt x="889273" y="668912"/>
                  <a:pt x="891807" y="671979"/>
                </a:cubicBezTo>
                <a:cubicBezTo>
                  <a:pt x="894341" y="675046"/>
                  <a:pt x="896208" y="677446"/>
                  <a:pt x="897408" y="679180"/>
                </a:cubicBezTo>
                <a:lnTo>
                  <a:pt x="892207" y="683980"/>
                </a:lnTo>
                <a:cubicBezTo>
                  <a:pt x="891007" y="682113"/>
                  <a:pt x="889173" y="679646"/>
                  <a:pt x="886706" y="676579"/>
                </a:cubicBezTo>
                <a:cubicBezTo>
                  <a:pt x="884240" y="673512"/>
                  <a:pt x="881606" y="670345"/>
                  <a:pt x="878806" y="667078"/>
                </a:cubicBezTo>
                <a:cubicBezTo>
                  <a:pt x="876005" y="663811"/>
                  <a:pt x="873271" y="660677"/>
                  <a:pt x="870604" y="657677"/>
                </a:cubicBezTo>
                <a:cubicBezTo>
                  <a:pt x="867938" y="654677"/>
                  <a:pt x="865737" y="652376"/>
                  <a:pt x="864004" y="650776"/>
                </a:cubicBezTo>
                <a:close/>
                <a:moveTo>
                  <a:pt x="1332386" y="645575"/>
                </a:moveTo>
                <a:lnTo>
                  <a:pt x="1339387" y="645976"/>
                </a:lnTo>
                <a:lnTo>
                  <a:pt x="1339187" y="666378"/>
                </a:lnTo>
                <a:lnTo>
                  <a:pt x="1339187" y="670579"/>
                </a:lnTo>
                <a:cubicBezTo>
                  <a:pt x="1340920" y="700849"/>
                  <a:pt x="1348888" y="727786"/>
                  <a:pt x="1363090" y="751389"/>
                </a:cubicBezTo>
                <a:cubicBezTo>
                  <a:pt x="1377292" y="774992"/>
                  <a:pt x="1397061" y="795861"/>
                  <a:pt x="1422397" y="813997"/>
                </a:cubicBezTo>
                <a:lnTo>
                  <a:pt x="1417797" y="819997"/>
                </a:lnTo>
                <a:cubicBezTo>
                  <a:pt x="1395527" y="803595"/>
                  <a:pt x="1377558" y="785460"/>
                  <a:pt x="1363890" y="765590"/>
                </a:cubicBezTo>
                <a:cubicBezTo>
                  <a:pt x="1350222" y="745721"/>
                  <a:pt x="1341054" y="723652"/>
                  <a:pt x="1336386" y="699382"/>
                </a:cubicBezTo>
                <a:cubicBezTo>
                  <a:pt x="1332253" y="723385"/>
                  <a:pt x="1323485" y="745155"/>
                  <a:pt x="1310083" y="764690"/>
                </a:cubicBezTo>
                <a:cubicBezTo>
                  <a:pt x="1296682" y="784226"/>
                  <a:pt x="1278313" y="802595"/>
                  <a:pt x="1254976" y="819797"/>
                </a:cubicBezTo>
                <a:lnTo>
                  <a:pt x="1250176" y="813797"/>
                </a:lnTo>
                <a:cubicBezTo>
                  <a:pt x="1264311" y="803662"/>
                  <a:pt x="1276512" y="793161"/>
                  <a:pt x="1286780" y="782293"/>
                </a:cubicBezTo>
                <a:cubicBezTo>
                  <a:pt x="1297048" y="771425"/>
                  <a:pt x="1305549" y="759923"/>
                  <a:pt x="1312283" y="747788"/>
                </a:cubicBezTo>
                <a:cubicBezTo>
                  <a:pt x="1319018" y="735653"/>
                  <a:pt x="1324018" y="722719"/>
                  <a:pt x="1327285" y="708983"/>
                </a:cubicBezTo>
                <a:cubicBezTo>
                  <a:pt x="1330552" y="695248"/>
                  <a:pt x="1332186" y="680380"/>
                  <a:pt x="1332186" y="664378"/>
                </a:cubicBezTo>
                <a:cubicBezTo>
                  <a:pt x="1332319" y="661711"/>
                  <a:pt x="1332386" y="658510"/>
                  <a:pt x="1332386" y="654777"/>
                </a:cubicBezTo>
                <a:cubicBezTo>
                  <a:pt x="1332386" y="651043"/>
                  <a:pt x="1332386" y="647976"/>
                  <a:pt x="1332386" y="645575"/>
                </a:cubicBezTo>
                <a:close/>
                <a:moveTo>
                  <a:pt x="1069029" y="644976"/>
                </a:moveTo>
                <a:cubicBezTo>
                  <a:pt x="1069429" y="646442"/>
                  <a:pt x="1069929" y="648576"/>
                  <a:pt x="1070529" y="651376"/>
                </a:cubicBezTo>
                <a:cubicBezTo>
                  <a:pt x="1071130" y="654177"/>
                  <a:pt x="1071796" y="657244"/>
                  <a:pt x="1072530" y="660577"/>
                </a:cubicBezTo>
                <a:cubicBezTo>
                  <a:pt x="1073263" y="663911"/>
                  <a:pt x="1073997" y="667278"/>
                  <a:pt x="1074730" y="670679"/>
                </a:cubicBezTo>
                <a:cubicBezTo>
                  <a:pt x="1075463" y="674079"/>
                  <a:pt x="1076097" y="677046"/>
                  <a:pt x="1076630" y="679580"/>
                </a:cubicBezTo>
                <a:lnTo>
                  <a:pt x="1090832" y="679580"/>
                </a:lnTo>
                <a:lnTo>
                  <a:pt x="1090832" y="686581"/>
                </a:lnTo>
                <a:cubicBezTo>
                  <a:pt x="1088298" y="692448"/>
                  <a:pt x="1085765" y="697949"/>
                  <a:pt x="1083231" y="703083"/>
                </a:cubicBezTo>
                <a:cubicBezTo>
                  <a:pt x="1080697" y="708217"/>
                  <a:pt x="1077964" y="713251"/>
                  <a:pt x="1075030" y="718185"/>
                </a:cubicBezTo>
                <a:cubicBezTo>
                  <a:pt x="1076497" y="719652"/>
                  <a:pt x="1078464" y="721685"/>
                  <a:pt x="1080931" y="724285"/>
                </a:cubicBezTo>
                <a:cubicBezTo>
                  <a:pt x="1083398" y="726886"/>
                  <a:pt x="1085998" y="729619"/>
                  <a:pt x="1088732" y="732486"/>
                </a:cubicBezTo>
                <a:cubicBezTo>
                  <a:pt x="1091465" y="735353"/>
                  <a:pt x="1094032" y="738121"/>
                  <a:pt x="1096433" y="740788"/>
                </a:cubicBezTo>
                <a:cubicBezTo>
                  <a:pt x="1098833" y="743455"/>
                  <a:pt x="1100700" y="745588"/>
                  <a:pt x="1102033" y="747188"/>
                </a:cubicBezTo>
                <a:lnTo>
                  <a:pt x="1097833" y="751789"/>
                </a:lnTo>
                <a:cubicBezTo>
                  <a:pt x="1096766" y="750455"/>
                  <a:pt x="1095266" y="748655"/>
                  <a:pt x="1093332" y="746388"/>
                </a:cubicBezTo>
                <a:cubicBezTo>
                  <a:pt x="1091399" y="744121"/>
                  <a:pt x="1089332" y="741787"/>
                  <a:pt x="1087132" y="739387"/>
                </a:cubicBezTo>
                <a:cubicBezTo>
                  <a:pt x="1084931" y="736987"/>
                  <a:pt x="1082664" y="734587"/>
                  <a:pt x="1080331" y="732187"/>
                </a:cubicBezTo>
                <a:cubicBezTo>
                  <a:pt x="1077997" y="729786"/>
                  <a:pt x="1075963" y="727719"/>
                  <a:pt x="1074230" y="725986"/>
                </a:cubicBezTo>
                <a:lnTo>
                  <a:pt x="1074230" y="821797"/>
                </a:lnTo>
                <a:lnTo>
                  <a:pt x="1067629" y="821797"/>
                </a:lnTo>
                <a:lnTo>
                  <a:pt x="1067629" y="729986"/>
                </a:lnTo>
                <a:cubicBezTo>
                  <a:pt x="1063629" y="735987"/>
                  <a:pt x="1059361" y="741787"/>
                  <a:pt x="1054828" y="747388"/>
                </a:cubicBezTo>
                <a:cubicBezTo>
                  <a:pt x="1050294" y="752989"/>
                  <a:pt x="1045293" y="758790"/>
                  <a:pt x="1039826" y="764791"/>
                </a:cubicBezTo>
                <a:lnTo>
                  <a:pt x="1035825" y="759190"/>
                </a:lnTo>
                <a:cubicBezTo>
                  <a:pt x="1041159" y="753456"/>
                  <a:pt x="1046093" y="747722"/>
                  <a:pt x="1050627" y="741988"/>
                </a:cubicBezTo>
                <a:cubicBezTo>
                  <a:pt x="1055161" y="736253"/>
                  <a:pt x="1059428" y="730420"/>
                  <a:pt x="1063429" y="724486"/>
                </a:cubicBezTo>
                <a:cubicBezTo>
                  <a:pt x="1067429" y="718551"/>
                  <a:pt x="1071096" y="712417"/>
                  <a:pt x="1074430" y="706083"/>
                </a:cubicBezTo>
                <a:cubicBezTo>
                  <a:pt x="1077764" y="699749"/>
                  <a:pt x="1080897" y="693181"/>
                  <a:pt x="1083831" y="686381"/>
                </a:cubicBezTo>
                <a:lnTo>
                  <a:pt x="1043626" y="686381"/>
                </a:lnTo>
                <a:lnTo>
                  <a:pt x="1043626" y="679580"/>
                </a:lnTo>
                <a:lnTo>
                  <a:pt x="1069829" y="679580"/>
                </a:lnTo>
                <a:cubicBezTo>
                  <a:pt x="1069296" y="677046"/>
                  <a:pt x="1068696" y="674146"/>
                  <a:pt x="1068029" y="670879"/>
                </a:cubicBezTo>
                <a:cubicBezTo>
                  <a:pt x="1067362" y="667612"/>
                  <a:pt x="1066662" y="664411"/>
                  <a:pt x="1065929" y="661278"/>
                </a:cubicBezTo>
                <a:cubicBezTo>
                  <a:pt x="1065195" y="658144"/>
                  <a:pt x="1064529" y="655210"/>
                  <a:pt x="1063929" y="652477"/>
                </a:cubicBezTo>
                <a:cubicBezTo>
                  <a:pt x="1063329" y="649743"/>
                  <a:pt x="1062828" y="647643"/>
                  <a:pt x="1062428" y="646176"/>
                </a:cubicBezTo>
                <a:close/>
                <a:moveTo>
                  <a:pt x="5343830" y="644175"/>
                </a:moveTo>
                <a:lnTo>
                  <a:pt x="5350431" y="644575"/>
                </a:lnTo>
                <a:lnTo>
                  <a:pt x="5350431" y="821197"/>
                </a:lnTo>
                <a:lnTo>
                  <a:pt x="5343830" y="821197"/>
                </a:lnTo>
                <a:lnTo>
                  <a:pt x="5343830" y="740788"/>
                </a:lnTo>
                <a:cubicBezTo>
                  <a:pt x="5340896" y="743588"/>
                  <a:pt x="5337629" y="746555"/>
                  <a:pt x="5334028" y="749689"/>
                </a:cubicBezTo>
                <a:cubicBezTo>
                  <a:pt x="5330428" y="752822"/>
                  <a:pt x="5326795" y="755956"/>
                  <a:pt x="5323128" y="759090"/>
                </a:cubicBezTo>
                <a:cubicBezTo>
                  <a:pt x="5319460" y="762223"/>
                  <a:pt x="5315960" y="765257"/>
                  <a:pt x="5312626" y="768191"/>
                </a:cubicBezTo>
                <a:cubicBezTo>
                  <a:pt x="5309292" y="771124"/>
                  <a:pt x="5306359" y="773791"/>
                  <a:pt x="5303824" y="776192"/>
                </a:cubicBezTo>
                <a:lnTo>
                  <a:pt x="5300024" y="770191"/>
                </a:lnTo>
                <a:cubicBezTo>
                  <a:pt x="5302824" y="767658"/>
                  <a:pt x="5306159" y="764791"/>
                  <a:pt x="5310026" y="761590"/>
                </a:cubicBezTo>
                <a:cubicBezTo>
                  <a:pt x="5313892" y="758390"/>
                  <a:pt x="5317860" y="755056"/>
                  <a:pt x="5321927" y="751589"/>
                </a:cubicBezTo>
                <a:cubicBezTo>
                  <a:pt x="5325994" y="748122"/>
                  <a:pt x="5329962" y="744688"/>
                  <a:pt x="5333828" y="741287"/>
                </a:cubicBezTo>
                <a:cubicBezTo>
                  <a:pt x="5337696" y="737887"/>
                  <a:pt x="5341030" y="734787"/>
                  <a:pt x="5343830" y="731986"/>
                </a:cubicBezTo>
                <a:close/>
                <a:moveTo>
                  <a:pt x="5591260" y="643975"/>
                </a:moveTo>
                <a:lnTo>
                  <a:pt x="5597462" y="643975"/>
                </a:lnTo>
                <a:cubicBezTo>
                  <a:pt x="5601996" y="650776"/>
                  <a:pt x="5607330" y="657510"/>
                  <a:pt x="5613464" y="664178"/>
                </a:cubicBezTo>
                <a:cubicBezTo>
                  <a:pt x="5619598" y="670845"/>
                  <a:pt x="5626366" y="677313"/>
                  <a:pt x="5633766" y="683580"/>
                </a:cubicBezTo>
                <a:cubicBezTo>
                  <a:pt x="5641167" y="689848"/>
                  <a:pt x="5649068" y="695782"/>
                  <a:pt x="5657470" y="701383"/>
                </a:cubicBezTo>
                <a:cubicBezTo>
                  <a:pt x="5665870" y="706983"/>
                  <a:pt x="5674538" y="712184"/>
                  <a:pt x="5683472" y="716985"/>
                </a:cubicBezTo>
                <a:lnTo>
                  <a:pt x="5680272" y="723585"/>
                </a:lnTo>
                <a:cubicBezTo>
                  <a:pt x="5671604" y="718918"/>
                  <a:pt x="5663136" y="713784"/>
                  <a:pt x="5654869" y="708183"/>
                </a:cubicBezTo>
                <a:cubicBezTo>
                  <a:pt x="5646602" y="702583"/>
                  <a:pt x="5638734" y="696682"/>
                  <a:pt x="5631266" y="690481"/>
                </a:cubicBezTo>
                <a:cubicBezTo>
                  <a:pt x="5623798" y="684280"/>
                  <a:pt x="5616931" y="677880"/>
                  <a:pt x="5610664" y="671279"/>
                </a:cubicBezTo>
                <a:cubicBezTo>
                  <a:pt x="5604396" y="664678"/>
                  <a:pt x="5598995" y="658044"/>
                  <a:pt x="5594462" y="651376"/>
                </a:cubicBezTo>
                <a:cubicBezTo>
                  <a:pt x="5589794" y="658310"/>
                  <a:pt x="5584326" y="665145"/>
                  <a:pt x="5578059" y="671879"/>
                </a:cubicBezTo>
                <a:cubicBezTo>
                  <a:pt x="5571792" y="678613"/>
                  <a:pt x="5564958" y="685114"/>
                  <a:pt x="5557557" y="691381"/>
                </a:cubicBezTo>
                <a:cubicBezTo>
                  <a:pt x="5550156" y="697649"/>
                  <a:pt x="5542288" y="703583"/>
                  <a:pt x="5533954" y="709183"/>
                </a:cubicBezTo>
                <a:cubicBezTo>
                  <a:pt x="5525620" y="714784"/>
                  <a:pt x="5517052" y="719985"/>
                  <a:pt x="5508250" y="724785"/>
                </a:cubicBezTo>
                <a:lnTo>
                  <a:pt x="5505050" y="718385"/>
                </a:lnTo>
                <a:cubicBezTo>
                  <a:pt x="5523320" y="708783"/>
                  <a:pt x="5539954" y="697549"/>
                  <a:pt x="5554956" y="684680"/>
                </a:cubicBezTo>
                <a:cubicBezTo>
                  <a:pt x="5569958" y="671812"/>
                  <a:pt x="5582060" y="658244"/>
                  <a:pt x="5591260" y="643975"/>
                </a:cubicBezTo>
                <a:close/>
                <a:moveTo>
                  <a:pt x="919811" y="643775"/>
                </a:moveTo>
                <a:lnTo>
                  <a:pt x="926812" y="644175"/>
                </a:lnTo>
                <a:cubicBezTo>
                  <a:pt x="926812" y="644976"/>
                  <a:pt x="926712" y="647276"/>
                  <a:pt x="926511" y="651076"/>
                </a:cubicBezTo>
                <a:cubicBezTo>
                  <a:pt x="926311" y="654877"/>
                  <a:pt x="926078" y="659144"/>
                  <a:pt x="925811" y="663878"/>
                </a:cubicBezTo>
                <a:cubicBezTo>
                  <a:pt x="925545" y="668612"/>
                  <a:pt x="925245" y="673312"/>
                  <a:pt x="924911" y="677980"/>
                </a:cubicBezTo>
                <a:cubicBezTo>
                  <a:pt x="924578" y="682647"/>
                  <a:pt x="924278" y="686314"/>
                  <a:pt x="924011" y="688981"/>
                </a:cubicBezTo>
                <a:cubicBezTo>
                  <a:pt x="924011" y="689381"/>
                  <a:pt x="923978" y="689781"/>
                  <a:pt x="923911" y="690181"/>
                </a:cubicBezTo>
                <a:cubicBezTo>
                  <a:pt x="923844" y="690581"/>
                  <a:pt x="923811" y="690981"/>
                  <a:pt x="923811" y="691381"/>
                </a:cubicBezTo>
                <a:lnTo>
                  <a:pt x="996220" y="691381"/>
                </a:lnTo>
                <a:cubicBezTo>
                  <a:pt x="996220" y="692181"/>
                  <a:pt x="996120" y="694682"/>
                  <a:pt x="995920" y="698882"/>
                </a:cubicBezTo>
                <a:cubicBezTo>
                  <a:pt x="995720" y="703083"/>
                  <a:pt x="995453" y="708283"/>
                  <a:pt x="995120" y="714484"/>
                </a:cubicBezTo>
                <a:cubicBezTo>
                  <a:pt x="994787" y="720685"/>
                  <a:pt x="994387" y="727486"/>
                  <a:pt x="993920" y="734887"/>
                </a:cubicBezTo>
                <a:cubicBezTo>
                  <a:pt x="993453" y="742288"/>
                  <a:pt x="993020" y="749522"/>
                  <a:pt x="992620" y="756589"/>
                </a:cubicBezTo>
                <a:cubicBezTo>
                  <a:pt x="992220" y="763657"/>
                  <a:pt x="991820" y="770191"/>
                  <a:pt x="991420" y="776192"/>
                </a:cubicBezTo>
                <a:cubicBezTo>
                  <a:pt x="991020" y="782193"/>
                  <a:pt x="990686" y="786860"/>
                  <a:pt x="990419" y="790194"/>
                </a:cubicBezTo>
                <a:cubicBezTo>
                  <a:pt x="990019" y="794861"/>
                  <a:pt x="989186" y="798661"/>
                  <a:pt x="987919" y="801595"/>
                </a:cubicBezTo>
                <a:cubicBezTo>
                  <a:pt x="986652" y="804529"/>
                  <a:pt x="984752" y="806862"/>
                  <a:pt x="982218" y="808596"/>
                </a:cubicBezTo>
                <a:cubicBezTo>
                  <a:pt x="979685" y="810329"/>
                  <a:pt x="976418" y="811563"/>
                  <a:pt x="972417" y="812296"/>
                </a:cubicBezTo>
                <a:cubicBezTo>
                  <a:pt x="968417" y="813030"/>
                  <a:pt x="963549" y="813530"/>
                  <a:pt x="957815" y="813797"/>
                </a:cubicBezTo>
                <a:lnTo>
                  <a:pt x="935013" y="814797"/>
                </a:lnTo>
                <a:lnTo>
                  <a:pt x="932812" y="807596"/>
                </a:lnTo>
                <a:lnTo>
                  <a:pt x="956415" y="806796"/>
                </a:lnTo>
                <a:cubicBezTo>
                  <a:pt x="961483" y="806662"/>
                  <a:pt x="965683" y="806296"/>
                  <a:pt x="969017" y="805696"/>
                </a:cubicBezTo>
                <a:cubicBezTo>
                  <a:pt x="972351" y="805095"/>
                  <a:pt x="975018" y="804095"/>
                  <a:pt x="977018" y="802695"/>
                </a:cubicBezTo>
                <a:cubicBezTo>
                  <a:pt x="979018" y="801295"/>
                  <a:pt x="980485" y="799395"/>
                  <a:pt x="981418" y="796994"/>
                </a:cubicBezTo>
                <a:cubicBezTo>
                  <a:pt x="982352" y="794594"/>
                  <a:pt x="983019" y="791460"/>
                  <a:pt x="983419" y="787593"/>
                </a:cubicBezTo>
                <a:cubicBezTo>
                  <a:pt x="983685" y="784660"/>
                  <a:pt x="984019" y="780659"/>
                  <a:pt x="984419" y="775592"/>
                </a:cubicBezTo>
                <a:cubicBezTo>
                  <a:pt x="984819" y="770525"/>
                  <a:pt x="985219" y="765024"/>
                  <a:pt x="985619" y="759090"/>
                </a:cubicBezTo>
                <a:cubicBezTo>
                  <a:pt x="986019" y="753156"/>
                  <a:pt x="986386" y="746988"/>
                  <a:pt x="986719" y="740588"/>
                </a:cubicBezTo>
                <a:cubicBezTo>
                  <a:pt x="987052" y="734187"/>
                  <a:pt x="987352" y="728186"/>
                  <a:pt x="987619" y="722585"/>
                </a:cubicBezTo>
                <a:cubicBezTo>
                  <a:pt x="987886" y="716985"/>
                  <a:pt x="988119" y="712017"/>
                  <a:pt x="988319" y="707683"/>
                </a:cubicBezTo>
                <a:cubicBezTo>
                  <a:pt x="988519" y="703350"/>
                  <a:pt x="988686" y="700249"/>
                  <a:pt x="988819" y="698382"/>
                </a:cubicBezTo>
                <a:lnTo>
                  <a:pt x="923011" y="698382"/>
                </a:lnTo>
                <a:cubicBezTo>
                  <a:pt x="921544" y="711850"/>
                  <a:pt x="919077" y="724152"/>
                  <a:pt x="915610" y="735287"/>
                </a:cubicBezTo>
                <a:cubicBezTo>
                  <a:pt x="912143" y="746421"/>
                  <a:pt x="907409" y="756890"/>
                  <a:pt x="901408" y="766691"/>
                </a:cubicBezTo>
                <a:cubicBezTo>
                  <a:pt x="895408" y="776492"/>
                  <a:pt x="888073" y="785793"/>
                  <a:pt x="879406" y="794594"/>
                </a:cubicBezTo>
                <a:cubicBezTo>
                  <a:pt x="870738" y="803395"/>
                  <a:pt x="860403" y="812130"/>
                  <a:pt x="848402" y="820797"/>
                </a:cubicBezTo>
                <a:lnTo>
                  <a:pt x="843601" y="815197"/>
                </a:lnTo>
                <a:cubicBezTo>
                  <a:pt x="855203" y="806662"/>
                  <a:pt x="865237" y="798195"/>
                  <a:pt x="873705" y="789793"/>
                </a:cubicBezTo>
                <a:cubicBezTo>
                  <a:pt x="882173" y="781392"/>
                  <a:pt x="889307" y="772558"/>
                  <a:pt x="895108" y="763290"/>
                </a:cubicBezTo>
                <a:cubicBezTo>
                  <a:pt x="900908" y="754023"/>
                  <a:pt x="905476" y="744088"/>
                  <a:pt x="908809" y="733486"/>
                </a:cubicBezTo>
                <a:cubicBezTo>
                  <a:pt x="912143" y="722885"/>
                  <a:pt x="914610" y="711184"/>
                  <a:pt x="916210" y="698382"/>
                </a:cubicBezTo>
                <a:lnTo>
                  <a:pt x="848002" y="698382"/>
                </a:lnTo>
                <a:lnTo>
                  <a:pt x="848002" y="691381"/>
                </a:lnTo>
                <a:lnTo>
                  <a:pt x="917010" y="691381"/>
                </a:lnTo>
                <a:cubicBezTo>
                  <a:pt x="917010" y="690981"/>
                  <a:pt x="917044" y="690548"/>
                  <a:pt x="917110" y="690081"/>
                </a:cubicBezTo>
                <a:cubicBezTo>
                  <a:pt x="917177" y="689614"/>
                  <a:pt x="917210" y="689181"/>
                  <a:pt x="917210" y="688781"/>
                </a:cubicBezTo>
                <a:cubicBezTo>
                  <a:pt x="917344" y="686114"/>
                  <a:pt x="917577" y="682414"/>
                  <a:pt x="917910" y="677679"/>
                </a:cubicBezTo>
                <a:cubicBezTo>
                  <a:pt x="918244" y="672946"/>
                  <a:pt x="918544" y="668212"/>
                  <a:pt x="918811" y="663478"/>
                </a:cubicBezTo>
                <a:cubicBezTo>
                  <a:pt x="919077" y="658744"/>
                  <a:pt x="919311" y="654477"/>
                  <a:pt x="919511" y="650676"/>
                </a:cubicBezTo>
                <a:cubicBezTo>
                  <a:pt x="919711" y="646876"/>
                  <a:pt x="919811" y="644575"/>
                  <a:pt x="919811" y="643775"/>
                </a:cubicBezTo>
                <a:close/>
                <a:moveTo>
                  <a:pt x="2191065" y="643575"/>
                </a:moveTo>
                <a:lnTo>
                  <a:pt x="2197266" y="645976"/>
                </a:lnTo>
                <a:cubicBezTo>
                  <a:pt x="2195132" y="650910"/>
                  <a:pt x="2192532" y="656343"/>
                  <a:pt x="2189465" y="662278"/>
                </a:cubicBezTo>
                <a:cubicBezTo>
                  <a:pt x="2186397" y="668212"/>
                  <a:pt x="2183164" y="674079"/>
                  <a:pt x="2179763" y="679880"/>
                </a:cubicBezTo>
                <a:cubicBezTo>
                  <a:pt x="2176363" y="685681"/>
                  <a:pt x="2172896" y="691215"/>
                  <a:pt x="2169362" y="696482"/>
                </a:cubicBezTo>
                <a:cubicBezTo>
                  <a:pt x="2165828" y="701749"/>
                  <a:pt x="2162594" y="706250"/>
                  <a:pt x="2159661" y="709984"/>
                </a:cubicBezTo>
                <a:cubicBezTo>
                  <a:pt x="2161394" y="709984"/>
                  <a:pt x="2164061" y="709884"/>
                  <a:pt x="2167662" y="709683"/>
                </a:cubicBezTo>
                <a:cubicBezTo>
                  <a:pt x="2171262" y="709483"/>
                  <a:pt x="2175363" y="709284"/>
                  <a:pt x="2179963" y="709084"/>
                </a:cubicBezTo>
                <a:cubicBezTo>
                  <a:pt x="2184564" y="708883"/>
                  <a:pt x="2189498" y="708683"/>
                  <a:pt x="2194765" y="708483"/>
                </a:cubicBezTo>
                <a:cubicBezTo>
                  <a:pt x="2200033" y="708283"/>
                  <a:pt x="2205100" y="708083"/>
                  <a:pt x="2209967" y="707883"/>
                </a:cubicBezTo>
                <a:cubicBezTo>
                  <a:pt x="2214834" y="707683"/>
                  <a:pt x="2219335" y="707483"/>
                  <a:pt x="2223469" y="707283"/>
                </a:cubicBezTo>
                <a:cubicBezTo>
                  <a:pt x="2227603" y="707083"/>
                  <a:pt x="2230936" y="706917"/>
                  <a:pt x="2233470" y="706783"/>
                </a:cubicBezTo>
                <a:cubicBezTo>
                  <a:pt x="2231603" y="703449"/>
                  <a:pt x="2229670" y="700049"/>
                  <a:pt x="2227669" y="696582"/>
                </a:cubicBezTo>
                <a:cubicBezTo>
                  <a:pt x="2225669" y="693115"/>
                  <a:pt x="2223702" y="689781"/>
                  <a:pt x="2221769" y="686581"/>
                </a:cubicBezTo>
                <a:cubicBezTo>
                  <a:pt x="2219835" y="683380"/>
                  <a:pt x="2217968" y="680413"/>
                  <a:pt x="2216168" y="677679"/>
                </a:cubicBezTo>
                <a:cubicBezTo>
                  <a:pt x="2214368" y="674946"/>
                  <a:pt x="2212801" y="672579"/>
                  <a:pt x="2211467" y="670579"/>
                </a:cubicBezTo>
                <a:lnTo>
                  <a:pt x="2217068" y="667178"/>
                </a:lnTo>
                <a:cubicBezTo>
                  <a:pt x="2219202" y="670245"/>
                  <a:pt x="2221702" y="674112"/>
                  <a:pt x="2224569" y="678780"/>
                </a:cubicBezTo>
                <a:cubicBezTo>
                  <a:pt x="2227436" y="683447"/>
                  <a:pt x="2230403" y="688414"/>
                  <a:pt x="2233470" y="693682"/>
                </a:cubicBezTo>
                <a:cubicBezTo>
                  <a:pt x="2236537" y="698949"/>
                  <a:pt x="2239504" y="704183"/>
                  <a:pt x="2242371" y="709383"/>
                </a:cubicBezTo>
                <a:cubicBezTo>
                  <a:pt x="2245238" y="714584"/>
                  <a:pt x="2247672" y="719118"/>
                  <a:pt x="2249672" y="722985"/>
                </a:cubicBezTo>
                <a:lnTo>
                  <a:pt x="2243871" y="726386"/>
                </a:lnTo>
                <a:cubicBezTo>
                  <a:pt x="2241871" y="722519"/>
                  <a:pt x="2239604" y="718185"/>
                  <a:pt x="2237070" y="713384"/>
                </a:cubicBezTo>
                <a:cubicBezTo>
                  <a:pt x="2235337" y="713517"/>
                  <a:pt x="2232270" y="713684"/>
                  <a:pt x="2227869" y="713884"/>
                </a:cubicBezTo>
                <a:cubicBezTo>
                  <a:pt x="2223469" y="714084"/>
                  <a:pt x="2218468" y="714284"/>
                  <a:pt x="2212867" y="714484"/>
                </a:cubicBezTo>
                <a:cubicBezTo>
                  <a:pt x="2207267" y="714684"/>
                  <a:pt x="2201366" y="714951"/>
                  <a:pt x="2195165" y="715284"/>
                </a:cubicBezTo>
                <a:cubicBezTo>
                  <a:pt x="2188964" y="715618"/>
                  <a:pt x="2183164" y="715884"/>
                  <a:pt x="2177763" y="716085"/>
                </a:cubicBezTo>
                <a:cubicBezTo>
                  <a:pt x="2172362" y="716284"/>
                  <a:pt x="2167695" y="716484"/>
                  <a:pt x="2163761" y="716684"/>
                </a:cubicBezTo>
                <a:cubicBezTo>
                  <a:pt x="2159827" y="716884"/>
                  <a:pt x="2157327" y="717051"/>
                  <a:pt x="2156260" y="717184"/>
                </a:cubicBezTo>
                <a:cubicBezTo>
                  <a:pt x="2155060" y="717318"/>
                  <a:pt x="2153893" y="717418"/>
                  <a:pt x="2152760" y="717484"/>
                </a:cubicBezTo>
                <a:cubicBezTo>
                  <a:pt x="2151626" y="717551"/>
                  <a:pt x="2149993" y="717851"/>
                  <a:pt x="2147859" y="718385"/>
                </a:cubicBezTo>
                <a:lnTo>
                  <a:pt x="2146459" y="711784"/>
                </a:lnTo>
                <a:cubicBezTo>
                  <a:pt x="2148726" y="711117"/>
                  <a:pt x="2150193" y="710550"/>
                  <a:pt x="2150860" y="710084"/>
                </a:cubicBezTo>
                <a:cubicBezTo>
                  <a:pt x="2151527" y="709617"/>
                  <a:pt x="2152126" y="709050"/>
                  <a:pt x="2152660" y="708384"/>
                </a:cubicBezTo>
                <a:cubicBezTo>
                  <a:pt x="2155460" y="704916"/>
                  <a:pt x="2158627" y="700549"/>
                  <a:pt x="2162161" y="695282"/>
                </a:cubicBezTo>
                <a:cubicBezTo>
                  <a:pt x="2165695" y="690014"/>
                  <a:pt x="2169229" y="684414"/>
                  <a:pt x="2172762" y="678480"/>
                </a:cubicBezTo>
                <a:cubicBezTo>
                  <a:pt x="2176296" y="672545"/>
                  <a:pt x="2179663" y="666545"/>
                  <a:pt x="2182864" y="660477"/>
                </a:cubicBezTo>
                <a:cubicBezTo>
                  <a:pt x="2186064" y="654410"/>
                  <a:pt x="2188798" y="648776"/>
                  <a:pt x="2191065" y="643575"/>
                </a:cubicBezTo>
                <a:close/>
                <a:moveTo>
                  <a:pt x="2103254" y="643575"/>
                </a:moveTo>
                <a:lnTo>
                  <a:pt x="2110055" y="643975"/>
                </a:lnTo>
                <a:cubicBezTo>
                  <a:pt x="2109388" y="650510"/>
                  <a:pt x="2108721" y="657110"/>
                  <a:pt x="2108054" y="663778"/>
                </a:cubicBezTo>
                <a:cubicBezTo>
                  <a:pt x="2107388" y="670445"/>
                  <a:pt x="2106654" y="677113"/>
                  <a:pt x="2105854" y="683780"/>
                </a:cubicBezTo>
                <a:lnTo>
                  <a:pt x="2140258" y="683780"/>
                </a:lnTo>
                <a:lnTo>
                  <a:pt x="2140258" y="690781"/>
                </a:lnTo>
                <a:cubicBezTo>
                  <a:pt x="2139191" y="701182"/>
                  <a:pt x="2138091" y="710584"/>
                  <a:pt x="2136958" y="718985"/>
                </a:cubicBezTo>
                <a:cubicBezTo>
                  <a:pt x="2135824" y="727386"/>
                  <a:pt x="2134458" y="735087"/>
                  <a:pt x="2132857" y="742088"/>
                </a:cubicBezTo>
                <a:cubicBezTo>
                  <a:pt x="2131257" y="749088"/>
                  <a:pt x="2129424" y="755456"/>
                  <a:pt x="2127357" y="761190"/>
                </a:cubicBezTo>
                <a:cubicBezTo>
                  <a:pt x="2125290" y="766924"/>
                  <a:pt x="2122923" y="772325"/>
                  <a:pt x="2120256" y="777392"/>
                </a:cubicBezTo>
                <a:cubicBezTo>
                  <a:pt x="2124923" y="781259"/>
                  <a:pt x="2129490" y="785193"/>
                  <a:pt x="2133958" y="789193"/>
                </a:cubicBezTo>
                <a:cubicBezTo>
                  <a:pt x="2138425" y="793194"/>
                  <a:pt x="2142525" y="796928"/>
                  <a:pt x="2146259" y="800395"/>
                </a:cubicBezTo>
                <a:lnTo>
                  <a:pt x="2142059" y="805596"/>
                </a:lnTo>
                <a:cubicBezTo>
                  <a:pt x="2138325" y="802262"/>
                  <a:pt x="2134358" y="798728"/>
                  <a:pt x="2130157" y="794994"/>
                </a:cubicBezTo>
                <a:cubicBezTo>
                  <a:pt x="2125957" y="791260"/>
                  <a:pt x="2121523" y="787393"/>
                  <a:pt x="2116855" y="783393"/>
                </a:cubicBezTo>
                <a:cubicBezTo>
                  <a:pt x="2112588" y="790327"/>
                  <a:pt x="2107521" y="796961"/>
                  <a:pt x="2101654" y="803295"/>
                </a:cubicBezTo>
                <a:cubicBezTo>
                  <a:pt x="2095786" y="809629"/>
                  <a:pt x="2088719" y="816464"/>
                  <a:pt x="2080451" y="823798"/>
                </a:cubicBezTo>
                <a:lnTo>
                  <a:pt x="2076050" y="818797"/>
                </a:lnTo>
                <a:cubicBezTo>
                  <a:pt x="2084185" y="811596"/>
                  <a:pt x="2091152" y="804862"/>
                  <a:pt x="2096953" y="798595"/>
                </a:cubicBezTo>
                <a:cubicBezTo>
                  <a:pt x="2102754" y="792327"/>
                  <a:pt x="2107721" y="785793"/>
                  <a:pt x="2111855" y="778992"/>
                </a:cubicBezTo>
                <a:cubicBezTo>
                  <a:pt x="2107721" y="775525"/>
                  <a:pt x="2103487" y="772025"/>
                  <a:pt x="2099153" y="768491"/>
                </a:cubicBezTo>
                <a:cubicBezTo>
                  <a:pt x="2094819" y="764957"/>
                  <a:pt x="2090385" y="761390"/>
                  <a:pt x="2085852" y="757789"/>
                </a:cubicBezTo>
                <a:cubicBezTo>
                  <a:pt x="2088519" y="747122"/>
                  <a:pt x="2090886" y="736187"/>
                  <a:pt x="2092952" y="724985"/>
                </a:cubicBezTo>
                <a:cubicBezTo>
                  <a:pt x="2095019" y="713784"/>
                  <a:pt x="2096853" y="702383"/>
                  <a:pt x="2098453" y="690781"/>
                </a:cubicBezTo>
                <a:lnTo>
                  <a:pt x="2077451" y="690781"/>
                </a:lnTo>
                <a:lnTo>
                  <a:pt x="2077451" y="683780"/>
                </a:lnTo>
                <a:lnTo>
                  <a:pt x="2099253" y="683780"/>
                </a:lnTo>
                <a:cubicBezTo>
                  <a:pt x="2100187" y="676979"/>
                  <a:pt x="2100953" y="670245"/>
                  <a:pt x="2101554" y="663578"/>
                </a:cubicBezTo>
                <a:cubicBezTo>
                  <a:pt x="2102154" y="656910"/>
                  <a:pt x="2102720" y="650243"/>
                  <a:pt x="2103254" y="643575"/>
                </a:cubicBezTo>
                <a:close/>
                <a:moveTo>
                  <a:pt x="1482528" y="643375"/>
                </a:moveTo>
                <a:cubicBezTo>
                  <a:pt x="1484262" y="645109"/>
                  <a:pt x="1486429" y="647276"/>
                  <a:pt x="1489029" y="649876"/>
                </a:cubicBezTo>
                <a:cubicBezTo>
                  <a:pt x="1491630" y="652477"/>
                  <a:pt x="1494263" y="655243"/>
                  <a:pt x="1496930" y="658177"/>
                </a:cubicBezTo>
                <a:cubicBezTo>
                  <a:pt x="1499597" y="661111"/>
                  <a:pt x="1502164" y="663978"/>
                  <a:pt x="1504631" y="666778"/>
                </a:cubicBezTo>
                <a:cubicBezTo>
                  <a:pt x="1507098" y="669578"/>
                  <a:pt x="1509199" y="671979"/>
                  <a:pt x="1510932" y="673979"/>
                </a:cubicBezTo>
                <a:lnTo>
                  <a:pt x="1505931" y="678980"/>
                </a:lnTo>
                <a:cubicBezTo>
                  <a:pt x="1504198" y="676846"/>
                  <a:pt x="1502064" y="674312"/>
                  <a:pt x="1499531" y="671379"/>
                </a:cubicBezTo>
                <a:cubicBezTo>
                  <a:pt x="1496997" y="668445"/>
                  <a:pt x="1494397" y="665511"/>
                  <a:pt x="1491730" y="662578"/>
                </a:cubicBezTo>
                <a:cubicBezTo>
                  <a:pt x="1489063" y="659644"/>
                  <a:pt x="1486496" y="656877"/>
                  <a:pt x="1484029" y="654277"/>
                </a:cubicBezTo>
                <a:cubicBezTo>
                  <a:pt x="1481562" y="651676"/>
                  <a:pt x="1479528" y="649576"/>
                  <a:pt x="1477928" y="647976"/>
                </a:cubicBezTo>
                <a:close/>
                <a:moveTo>
                  <a:pt x="3568456" y="642375"/>
                </a:moveTo>
                <a:lnTo>
                  <a:pt x="3575456" y="642775"/>
                </a:lnTo>
                <a:lnTo>
                  <a:pt x="3575456" y="676179"/>
                </a:lnTo>
                <a:lnTo>
                  <a:pt x="3610061" y="676179"/>
                </a:lnTo>
                <a:lnTo>
                  <a:pt x="3610061" y="683180"/>
                </a:lnTo>
                <a:lnTo>
                  <a:pt x="3575456" y="683180"/>
                </a:lnTo>
                <a:lnTo>
                  <a:pt x="3575456" y="724985"/>
                </a:lnTo>
                <a:lnTo>
                  <a:pt x="3616262" y="724985"/>
                </a:lnTo>
                <a:lnTo>
                  <a:pt x="3616262" y="731786"/>
                </a:lnTo>
                <a:lnTo>
                  <a:pt x="3571656" y="731786"/>
                </a:lnTo>
                <a:cubicBezTo>
                  <a:pt x="3569923" y="736187"/>
                  <a:pt x="3567856" y="741054"/>
                  <a:pt x="3565455" y="746388"/>
                </a:cubicBezTo>
                <a:cubicBezTo>
                  <a:pt x="3563055" y="751722"/>
                  <a:pt x="3560488" y="757023"/>
                  <a:pt x="3557754" y="762290"/>
                </a:cubicBezTo>
                <a:cubicBezTo>
                  <a:pt x="3555021" y="767557"/>
                  <a:pt x="3552320" y="772558"/>
                  <a:pt x="3549653" y="777292"/>
                </a:cubicBezTo>
                <a:cubicBezTo>
                  <a:pt x="3546986" y="782026"/>
                  <a:pt x="3544519" y="786060"/>
                  <a:pt x="3542252" y="789393"/>
                </a:cubicBezTo>
                <a:lnTo>
                  <a:pt x="3599660" y="784593"/>
                </a:lnTo>
                <a:cubicBezTo>
                  <a:pt x="3598059" y="781659"/>
                  <a:pt x="3596426" y="778559"/>
                  <a:pt x="3594759" y="775292"/>
                </a:cubicBezTo>
                <a:cubicBezTo>
                  <a:pt x="3593092" y="772025"/>
                  <a:pt x="3591392" y="768824"/>
                  <a:pt x="3589658" y="765691"/>
                </a:cubicBezTo>
                <a:cubicBezTo>
                  <a:pt x="3587925" y="762557"/>
                  <a:pt x="3586291" y="759556"/>
                  <a:pt x="3584758" y="756689"/>
                </a:cubicBezTo>
                <a:cubicBezTo>
                  <a:pt x="3583224" y="753822"/>
                  <a:pt x="3581858" y="751322"/>
                  <a:pt x="3580657" y="749189"/>
                </a:cubicBezTo>
                <a:lnTo>
                  <a:pt x="3586058" y="746588"/>
                </a:lnTo>
                <a:cubicBezTo>
                  <a:pt x="3588058" y="749655"/>
                  <a:pt x="3590292" y="753356"/>
                  <a:pt x="3592759" y="757689"/>
                </a:cubicBezTo>
                <a:cubicBezTo>
                  <a:pt x="3595226" y="762023"/>
                  <a:pt x="3597659" y="766524"/>
                  <a:pt x="3600060" y="771191"/>
                </a:cubicBezTo>
                <a:cubicBezTo>
                  <a:pt x="3602460" y="775858"/>
                  <a:pt x="3604727" y="780326"/>
                  <a:pt x="3606860" y="784593"/>
                </a:cubicBezTo>
                <a:cubicBezTo>
                  <a:pt x="3608994" y="788860"/>
                  <a:pt x="3610728" y="792394"/>
                  <a:pt x="3612061" y="795194"/>
                </a:cubicBezTo>
                <a:lnTo>
                  <a:pt x="3606460" y="798195"/>
                </a:lnTo>
                <a:lnTo>
                  <a:pt x="3603260" y="791594"/>
                </a:lnTo>
                <a:cubicBezTo>
                  <a:pt x="3601793" y="791727"/>
                  <a:pt x="3599360" y="791927"/>
                  <a:pt x="3595959" y="792194"/>
                </a:cubicBezTo>
                <a:cubicBezTo>
                  <a:pt x="3592559" y="792460"/>
                  <a:pt x="3588658" y="792761"/>
                  <a:pt x="3584258" y="793094"/>
                </a:cubicBezTo>
                <a:cubicBezTo>
                  <a:pt x="3579857" y="793427"/>
                  <a:pt x="3575256" y="793761"/>
                  <a:pt x="3570456" y="794094"/>
                </a:cubicBezTo>
                <a:cubicBezTo>
                  <a:pt x="3565655" y="794427"/>
                  <a:pt x="3561188" y="794761"/>
                  <a:pt x="3557054" y="795094"/>
                </a:cubicBezTo>
                <a:cubicBezTo>
                  <a:pt x="3552920" y="795428"/>
                  <a:pt x="3549287" y="795728"/>
                  <a:pt x="3546153" y="795994"/>
                </a:cubicBezTo>
                <a:cubicBezTo>
                  <a:pt x="3543019" y="796261"/>
                  <a:pt x="3540986" y="796461"/>
                  <a:pt x="3540052" y="796594"/>
                </a:cubicBezTo>
                <a:cubicBezTo>
                  <a:pt x="3538852" y="796728"/>
                  <a:pt x="3537718" y="796894"/>
                  <a:pt x="3536652" y="797094"/>
                </a:cubicBezTo>
                <a:cubicBezTo>
                  <a:pt x="3535585" y="797294"/>
                  <a:pt x="3534051" y="797661"/>
                  <a:pt x="3532051" y="798195"/>
                </a:cubicBezTo>
                <a:lnTo>
                  <a:pt x="3530451" y="791394"/>
                </a:lnTo>
                <a:cubicBezTo>
                  <a:pt x="3532051" y="790727"/>
                  <a:pt x="3533218" y="790127"/>
                  <a:pt x="3533951" y="789594"/>
                </a:cubicBezTo>
                <a:cubicBezTo>
                  <a:pt x="3534685" y="789060"/>
                  <a:pt x="3535385" y="788260"/>
                  <a:pt x="3536052" y="787193"/>
                </a:cubicBezTo>
                <a:cubicBezTo>
                  <a:pt x="3538185" y="784259"/>
                  <a:pt x="3540552" y="780559"/>
                  <a:pt x="3543152" y="776092"/>
                </a:cubicBezTo>
                <a:cubicBezTo>
                  <a:pt x="3545753" y="771625"/>
                  <a:pt x="3548386" y="766857"/>
                  <a:pt x="3551054" y="761790"/>
                </a:cubicBezTo>
                <a:cubicBezTo>
                  <a:pt x="3553720" y="756723"/>
                  <a:pt x="3556254" y="751556"/>
                  <a:pt x="3558654" y="746288"/>
                </a:cubicBezTo>
                <a:cubicBezTo>
                  <a:pt x="3561055" y="741021"/>
                  <a:pt x="3563122" y="736187"/>
                  <a:pt x="3564855" y="731786"/>
                </a:cubicBezTo>
                <a:lnTo>
                  <a:pt x="3524050" y="731786"/>
                </a:lnTo>
                <a:lnTo>
                  <a:pt x="3524050" y="724985"/>
                </a:lnTo>
                <a:lnTo>
                  <a:pt x="3568456" y="724985"/>
                </a:lnTo>
                <a:lnTo>
                  <a:pt x="3568456" y="683180"/>
                </a:lnTo>
                <a:lnTo>
                  <a:pt x="3533051" y="683180"/>
                </a:lnTo>
                <a:lnTo>
                  <a:pt x="3533051" y="676179"/>
                </a:lnTo>
                <a:lnTo>
                  <a:pt x="3568456" y="676179"/>
                </a:lnTo>
                <a:close/>
                <a:moveTo>
                  <a:pt x="3016339" y="642375"/>
                </a:moveTo>
                <a:lnTo>
                  <a:pt x="3022740" y="642775"/>
                </a:lnTo>
                <a:cubicBezTo>
                  <a:pt x="3022740" y="642775"/>
                  <a:pt x="3022707" y="644109"/>
                  <a:pt x="3022640" y="646776"/>
                </a:cubicBezTo>
                <a:cubicBezTo>
                  <a:pt x="3022573" y="649443"/>
                  <a:pt x="3022507" y="652810"/>
                  <a:pt x="3022440" y="656877"/>
                </a:cubicBezTo>
                <a:cubicBezTo>
                  <a:pt x="3022373" y="660944"/>
                  <a:pt x="3022306" y="665345"/>
                  <a:pt x="3022240" y="670079"/>
                </a:cubicBezTo>
                <a:cubicBezTo>
                  <a:pt x="3022173" y="674813"/>
                  <a:pt x="3022073" y="679313"/>
                  <a:pt x="3021940" y="683580"/>
                </a:cubicBezTo>
                <a:lnTo>
                  <a:pt x="3070546" y="683580"/>
                </a:lnTo>
                <a:cubicBezTo>
                  <a:pt x="3070546" y="684380"/>
                  <a:pt x="3070446" y="687281"/>
                  <a:pt x="3070246" y="692281"/>
                </a:cubicBezTo>
                <a:cubicBezTo>
                  <a:pt x="3070046" y="697282"/>
                  <a:pt x="3069812" y="703350"/>
                  <a:pt x="3069546" y="710484"/>
                </a:cubicBezTo>
                <a:cubicBezTo>
                  <a:pt x="3069279" y="717618"/>
                  <a:pt x="3069012" y="725419"/>
                  <a:pt x="3068746" y="733887"/>
                </a:cubicBezTo>
                <a:cubicBezTo>
                  <a:pt x="3068479" y="742354"/>
                  <a:pt x="3068179" y="750455"/>
                  <a:pt x="3067846" y="758190"/>
                </a:cubicBezTo>
                <a:cubicBezTo>
                  <a:pt x="3067512" y="765924"/>
                  <a:pt x="3067212" y="772825"/>
                  <a:pt x="3066946" y="778892"/>
                </a:cubicBezTo>
                <a:cubicBezTo>
                  <a:pt x="3066679" y="784960"/>
                  <a:pt x="3066479" y="789193"/>
                  <a:pt x="3066345" y="791594"/>
                </a:cubicBezTo>
                <a:cubicBezTo>
                  <a:pt x="3066079" y="795861"/>
                  <a:pt x="3065445" y="799361"/>
                  <a:pt x="3064445" y="802095"/>
                </a:cubicBezTo>
                <a:cubicBezTo>
                  <a:pt x="3063445" y="804829"/>
                  <a:pt x="3061912" y="807029"/>
                  <a:pt x="3059844" y="808696"/>
                </a:cubicBezTo>
                <a:cubicBezTo>
                  <a:pt x="3057778" y="810363"/>
                  <a:pt x="3055111" y="811596"/>
                  <a:pt x="3051844" y="812396"/>
                </a:cubicBezTo>
                <a:cubicBezTo>
                  <a:pt x="3048576" y="813196"/>
                  <a:pt x="3044543" y="813797"/>
                  <a:pt x="3039742" y="814197"/>
                </a:cubicBezTo>
                <a:lnTo>
                  <a:pt x="3024540" y="815397"/>
                </a:lnTo>
                <a:lnTo>
                  <a:pt x="3022540" y="808396"/>
                </a:lnTo>
                <a:lnTo>
                  <a:pt x="3037942" y="807196"/>
                </a:lnTo>
                <a:cubicBezTo>
                  <a:pt x="3042076" y="806929"/>
                  <a:pt x="3045510" y="806496"/>
                  <a:pt x="3048243" y="805895"/>
                </a:cubicBezTo>
                <a:cubicBezTo>
                  <a:pt x="3050977" y="805295"/>
                  <a:pt x="3053177" y="804362"/>
                  <a:pt x="3054844" y="803095"/>
                </a:cubicBezTo>
                <a:cubicBezTo>
                  <a:pt x="3056511" y="801828"/>
                  <a:pt x="3057711" y="800095"/>
                  <a:pt x="3058444" y="797895"/>
                </a:cubicBezTo>
                <a:cubicBezTo>
                  <a:pt x="3059178" y="795694"/>
                  <a:pt x="3059611" y="792794"/>
                  <a:pt x="3059744" y="789193"/>
                </a:cubicBezTo>
                <a:cubicBezTo>
                  <a:pt x="3059878" y="787060"/>
                  <a:pt x="3060044" y="783426"/>
                  <a:pt x="3060245" y="778292"/>
                </a:cubicBezTo>
                <a:cubicBezTo>
                  <a:pt x="3060445" y="773158"/>
                  <a:pt x="3060678" y="767291"/>
                  <a:pt x="3060945" y="760690"/>
                </a:cubicBezTo>
                <a:cubicBezTo>
                  <a:pt x="3061212" y="754089"/>
                  <a:pt x="3061512" y="747122"/>
                  <a:pt x="3061845" y="739787"/>
                </a:cubicBezTo>
                <a:cubicBezTo>
                  <a:pt x="3062178" y="732453"/>
                  <a:pt x="3062478" y="725485"/>
                  <a:pt x="3062745" y="718885"/>
                </a:cubicBezTo>
                <a:cubicBezTo>
                  <a:pt x="3063012" y="712284"/>
                  <a:pt x="3063245" y="706450"/>
                  <a:pt x="3063445" y="701383"/>
                </a:cubicBezTo>
                <a:cubicBezTo>
                  <a:pt x="3063645" y="696315"/>
                  <a:pt x="3063812" y="692715"/>
                  <a:pt x="3063945" y="690581"/>
                </a:cubicBezTo>
                <a:lnTo>
                  <a:pt x="3021740" y="690581"/>
                </a:lnTo>
                <a:cubicBezTo>
                  <a:pt x="3021740" y="691648"/>
                  <a:pt x="3021706" y="692681"/>
                  <a:pt x="3021640" y="693682"/>
                </a:cubicBezTo>
                <a:cubicBezTo>
                  <a:pt x="3021573" y="694682"/>
                  <a:pt x="3021540" y="695582"/>
                  <a:pt x="3021540" y="696382"/>
                </a:cubicBezTo>
                <a:cubicBezTo>
                  <a:pt x="3021006" y="707850"/>
                  <a:pt x="3020373" y="718118"/>
                  <a:pt x="3019640" y="727186"/>
                </a:cubicBezTo>
                <a:cubicBezTo>
                  <a:pt x="3018906" y="736253"/>
                  <a:pt x="3017906" y="744455"/>
                  <a:pt x="3016639" y="751789"/>
                </a:cubicBezTo>
                <a:cubicBezTo>
                  <a:pt x="3015372" y="759123"/>
                  <a:pt x="3013772" y="765857"/>
                  <a:pt x="3011838" y="771991"/>
                </a:cubicBezTo>
                <a:cubicBezTo>
                  <a:pt x="3009905" y="778125"/>
                  <a:pt x="3007471" y="783993"/>
                  <a:pt x="3004538" y="789594"/>
                </a:cubicBezTo>
                <a:cubicBezTo>
                  <a:pt x="3001604" y="795194"/>
                  <a:pt x="2998104" y="800762"/>
                  <a:pt x="2994036" y="806296"/>
                </a:cubicBezTo>
                <a:cubicBezTo>
                  <a:pt x="2989970" y="811830"/>
                  <a:pt x="2985136" y="817730"/>
                  <a:pt x="2979534" y="823998"/>
                </a:cubicBezTo>
                <a:lnTo>
                  <a:pt x="2973734" y="819597"/>
                </a:lnTo>
                <a:cubicBezTo>
                  <a:pt x="2978934" y="813863"/>
                  <a:pt x="2983468" y="808462"/>
                  <a:pt x="2987336" y="803395"/>
                </a:cubicBezTo>
                <a:cubicBezTo>
                  <a:pt x="2991203" y="798328"/>
                  <a:pt x="2994603" y="793194"/>
                  <a:pt x="2997537" y="787993"/>
                </a:cubicBezTo>
                <a:cubicBezTo>
                  <a:pt x="3000470" y="782793"/>
                  <a:pt x="3002938" y="777292"/>
                  <a:pt x="3004938" y="771491"/>
                </a:cubicBezTo>
                <a:cubicBezTo>
                  <a:pt x="3006938" y="765691"/>
                  <a:pt x="3008605" y="759156"/>
                  <a:pt x="3009938" y="751889"/>
                </a:cubicBezTo>
                <a:cubicBezTo>
                  <a:pt x="3011272" y="744621"/>
                  <a:pt x="3012305" y="736487"/>
                  <a:pt x="3013038" y="727486"/>
                </a:cubicBezTo>
                <a:cubicBezTo>
                  <a:pt x="3013772" y="718485"/>
                  <a:pt x="3014406" y="708183"/>
                  <a:pt x="3014939" y="696582"/>
                </a:cubicBezTo>
                <a:cubicBezTo>
                  <a:pt x="3014939" y="695915"/>
                  <a:pt x="3014972" y="695082"/>
                  <a:pt x="3015039" y="694082"/>
                </a:cubicBezTo>
                <a:cubicBezTo>
                  <a:pt x="3015106" y="693081"/>
                  <a:pt x="3015139" y="691915"/>
                  <a:pt x="3015139" y="690581"/>
                </a:cubicBezTo>
                <a:lnTo>
                  <a:pt x="2985735" y="690581"/>
                </a:lnTo>
                <a:lnTo>
                  <a:pt x="2985735" y="683580"/>
                </a:lnTo>
                <a:lnTo>
                  <a:pt x="3015339" y="683580"/>
                </a:lnTo>
                <a:close/>
                <a:moveTo>
                  <a:pt x="5815612" y="642175"/>
                </a:moveTo>
                <a:lnTo>
                  <a:pt x="5821614" y="644776"/>
                </a:lnTo>
                <a:cubicBezTo>
                  <a:pt x="5820280" y="647843"/>
                  <a:pt x="5818746" y="650976"/>
                  <a:pt x="5817013" y="654177"/>
                </a:cubicBezTo>
                <a:cubicBezTo>
                  <a:pt x="5815280" y="657377"/>
                  <a:pt x="5813412" y="660644"/>
                  <a:pt x="5811412" y="663978"/>
                </a:cubicBezTo>
                <a:lnTo>
                  <a:pt x="5871820" y="663978"/>
                </a:lnTo>
                <a:lnTo>
                  <a:pt x="5871820" y="669979"/>
                </a:lnTo>
                <a:cubicBezTo>
                  <a:pt x="5867420" y="677046"/>
                  <a:pt x="5862552" y="683414"/>
                  <a:pt x="5857218" y="689081"/>
                </a:cubicBezTo>
                <a:cubicBezTo>
                  <a:pt x="5851884" y="694748"/>
                  <a:pt x="5845684" y="700049"/>
                  <a:pt x="5838616" y="704983"/>
                </a:cubicBezTo>
                <a:cubicBezTo>
                  <a:pt x="5852350" y="712984"/>
                  <a:pt x="5869619" y="719452"/>
                  <a:pt x="5890422" y="724385"/>
                </a:cubicBezTo>
                <a:lnTo>
                  <a:pt x="5888222" y="730586"/>
                </a:lnTo>
                <a:cubicBezTo>
                  <a:pt x="5876754" y="727786"/>
                  <a:pt x="5866452" y="724619"/>
                  <a:pt x="5857318" y="721085"/>
                </a:cubicBezTo>
                <a:cubicBezTo>
                  <a:pt x="5848184" y="717551"/>
                  <a:pt x="5839949" y="713517"/>
                  <a:pt x="5832615" y="708983"/>
                </a:cubicBezTo>
                <a:cubicBezTo>
                  <a:pt x="5825148" y="713651"/>
                  <a:pt x="5816713" y="717951"/>
                  <a:pt x="5807312" y="721885"/>
                </a:cubicBezTo>
                <a:cubicBezTo>
                  <a:pt x="5797911" y="725819"/>
                  <a:pt x="5787143" y="729653"/>
                  <a:pt x="5775008" y="733386"/>
                </a:cubicBezTo>
                <a:lnTo>
                  <a:pt x="5772608" y="727586"/>
                </a:lnTo>
                <a:cubicBezTo>
                  <a:pt x="5783942" y="724119"/>
                  <a:pt x="5794044" y="720585"/>
                  <a:pt x="5802911" y="716985"/>
                </a:cubicBezTo>
                <a:cubicBezTo>
                  <a:pt x="5811779" y="713384"/>
                  <a:pt x="5819814" y="709450"/>
                  <a:pt x="5827014" y="705183"/>
                </a:cubicBezTo>
                <a:cubicBezTo>
                  <a:pt x="5816880" y="697982"/>
                  <a:pt x="5808279" y="689048"/>
                  <a:pt x="5801211" y="678380"/>
                </a:cubicBezTo>
                <a:cubicBezTo>
                  <a:pt x="5798011" y="682513"/>
                  <a:pt x="5794644" y="686514"/>
                  <a:pt x="5791110" y="690381"/>
                </a:cubicBezTo>
                <a:cubicBezTo>
                  <a:pt x="5787576" y="694248"/>
                  <a:pt x="5784008" y="697849"/>
                  <a:pt x="5780408" y="701182"/>
                </a:cubicBezTo>
                <a:lnTo>
                  <a:pt x="5776408" y="695982"/>
                </a:lnTo>
                <a:cubicBezTo>
                  <a:pt x="5780408" y="692381"/>
                  <a:pt x="5784342" y="688381"/>
                  <a:pt x="5788209" y="683980"/>
                </a:cubicBezTo>
                <a:cubicBezTo>
                  <a:pt x="5792076" y="679580"/>
                  <a:pt x="5795744" y="675012"/>
                  <a:pt x="5799210" y="670279"/>
                </a:cubicBezTo>
                <a:cubicBezTo>
                  <a:pt x="5802678" y="665545"/>
                  <a:pt x="5805812" y="660777"/>
                  <a:pt x="5808612" y="655977"/>
                </a:cubicBezTo>
                <a:cubicBezTo>
                  <a:pt x="5811412" y="651176"/>
                  <a:pt x="5813746" y="646576"/>
                  <a:pt x="5815612" y="642175"/>
                </a:cubicBezTo>
                <a:close/>
                <a:moveTo>
                  <a:pt x="5410638" y="642175"/>
                </a:moveTo>
                <a:lnTo>
                  <a:pt x="5416640" y="645575"/>
                </a:lnTo>
                <a:cubicBezTo>
                  <a:pt x="5412505" y="651976"/>
                  <a:pt x="5407571" y="658510"/>
                  <a:pt x="5401838" y="665178"/>
                </a:cubicBezTo>
                <a:lnTo>
                  <a:pt x="5469846" y="665178"/>
                </a:lnTo>
                <a:lnTo>
                  <a:pt x="5469846" y="671979"/>
                </a:lnTo>
                <a:cubicBezTo>
                  <a:pt x="5464378" y="679980"/>
                  <a:pt x="5458411" y="687248"/>
                  <a:pt x="5451944" y="693781"/>
                </a:cubicBezTo>
                <a:cubicBezTo>
                  <a:pt x="5445476" y="700316"/>
                  <a:pt x="5438075" y="706350"/>
                  <a:pt x="5429741" y="711884"/>
                </a:cubicBezTo>
                <a:cubicBezTo>
                  <a:pt x="5421406" y="717418"/>
                  <a:pt x="5411972" y="722585"/>
                  <a:pt x="5401438" y="727386"/>
                </a:cubicBezTo>
                <a:cubicBezTo>
                  <a:pt x="5390902" y="732187"/>
                  <a:pt x="5378968" y="736854"/>
                  <a:pt x="5365632" y="741387"/>
                </a:cubicBezTo>
                <a:lnTo>
                  <a:pt x="5362632" y="735387"/>
                </a:lnTo>
                <a:cubicBezTo>
                  <a:pt x="5375300" y="731253"/>
                  <a:pt x="5386636" y="726919"/>
                  <a:pt x="5396636" y="722385"/>
                </a:cubicBezTo>
                <a:cubicBezTo>
                  <a:pt x="5406638" y="717851"/>
                  <a:pt x="5415639" y="713017"/>
                  <a:pt x="5423640" y="707883"/>
                </a:cubicBezTo>
                <a:cubicBezTo>
                  <a:pt x="5431642" y="702749"/>
                  <a:pt x="5438775" y="697182"/>
                  <a:pt x="5445043" y="691181"/>
                </a:cubicBezTo>
                <a:cubicBezTo>
                  <a:pt x="5451310" y="685180"/>
                  <a:pt x="5457044" y="678513"/>
                  <a:pt x="5462244" y="671179"/>
                </a:cubicBezTo>
                <a:lnTo>
                  <a:pt x="5396436" y="671179"/>
                </a:lnTo>
                <a:cubicBezTo>
                  <a:pt x="5394836" y="673046"/>
                  <a:pt x="5393203" y="674813"/>
                  <a:pt x="5391536" y="676480"/>
                </a:cubicBezTo>
                <a:cubicBezTo>
                  <a:pt x="5389870" y="678146"/>
                  <a:pt x="5388102" y="679846"/>
                  <a:pt x="5386236" y="681580"/>
                </a:cubicBezTo>
                <a:cubicBezTo>
                  <a:pt x="5388369" y="683180"/>
                  <a:pt x="5390770" y="684980"/>
                  <a:pt x="5393436" y="686981"/>
                </a:cubicBezTo>
                <a:cubicBezTo>
                  <a:pt x="5396104" y="688981"/>
                  <a:pt x="5398770" y="691015"/>
                  <a:pt x="5401438" y="693081"/>
                </a:cubicBezTo>
                <a:cubicBezTo>
                  <a:pt x="5404104" y="695148"/>
                  <a:pt x="5406638" y="697115"/>
                  <a:pt x="5409038" y="698982"/>
                </a:cubicBezTo>
                <a:cubicBezTo>
                  <a:pt x="5411438" y="700849"/>
                  <a:pt x="5413372" y="702449"/>
                  <a:pt x="5414839" y="703783"/>
                </a:cubicBezTo>
                <a:lnTo>
                  <a:pt x="5410638" y="709183"/>
                </a:lnTo>
                <a:cubicBezTo>
                  <a:pt x="5409038" y="707850"/>
                  <a:pt x="5407038" y="706150"/>
                  <a:pt x="5404638" y="704083"/>
                </a:cubicBezTo>
                <a:cubicBezTo>
                  <a:pt x="5402238" y="702016"/>
                  <a:pt x="5399670" y="699916"/>
                  <a:pt x="5396936" y="697782"/>
                </a:cubicBezTo>
                <a:cubicBezTo>
                  <a:pt x="5394203" y="695649"/>
                  <a:pt x="5391470" y="693548"/>
                  <a:pt x="5388736" y="691481"/>
                </a:cubicBezTo>
                <a:cubicBezTo>
                  <a:pt x="5386002" y="689414"/>
                  <a:pt x="5383568" y="687647"/>
                  <a:pt x="5381434" y="686181"/>
                </a:cubicBezTo>
                <a:cubicBezTo>
                  <a:pt x="5375300" y="691648"/>
                  <a:pt x="5368966" y="696782"/>
                  <a:pt x="5362432" y="701583"/>
                </a:cubicBezTo>
                <a:lnTo>
                  <a:pt x="5358432" y="696182"/>
                </a:lnTo>
                <a:cubicBezTo>
                  <a:pt x="5363499" y="692581"/>
                  <a:pt x="5368533" y="688581"/>
                  <a:pt x="5373534" y="684181"/>
                </a:cubicBezTo>
                <a:cubicBezTo>
                  <a:pt x="5378534" y="679780"/>
                  <a:pt x="5383302" y="675246"/>
                  <a:pt x="5387835" y="670579"/>
                </a:cubicBezTo>
                <a:cubicBezTo>
                  <a:pt x="5392370" y="665912"/>
                  <a:pt x="5396570" y="661177"/>
                  <a:pt x="5400438" y="656377"/>
                </a:cubicBezTo>
                <a:cubicBezTo>
                  <a:pt x="5404304" y="651576"/>
                  <a:pt x="5407704" y="646842"/>
                  <a:pt x="5410638" y="642175"/>
                </a:cubicBezTo>
                <a:close/>
                <a:moveTo>
                  <a:pt x="3637664" y="642175"/>
                </a:moveTo>
                <a:lnTo>
                  <a:pt x="3644265" y="642575"/>
                </a:lnTo>
                <a:cubicBezTo>
                  <a:pt x="3644265" y="642975"/>
                  <a:pt x="3644232" y="644776"/>
                  <a:pt x="3644165" y="647976"/>
                </a:cubicBezTo>
                <a:cubicBezTo>
                  <a:pt x="3644099" y="651176"/>
                  <a:pt x="3644032" y="655043"/>
                  <a:pt x="3643965" y="659577"/>
                </a:cubicBezTo>
                <a:cubicBezTo>
                  <a:pt x="3643899" y="664111"/>
                  <a:pt x="3643799" y="668878"/>
                  <a:pt x="3643665" y="673879"/>
                </a:cubicBezTo>
                <a:cubicBezTo>
                  <a:pt x="3643532" y="678880"/>
                  <a:pt x="3643398" y="683447"/>
                  <a:pt x="3643265" y="687581"/>
                </a:cubicBezTo>
                <a:lnTo>
                  <a:pt x="3690671" y="687581"/>
                </a:lnTo>
                <a:cubicBezTo>
                  <a:pt x="3690671" y="688381"/>
                  <a:pt x="3690571" y="691181"/>
                  <a:pt x="3690371" y="695982"/>
                </a:cubicBezTo>
                <a:cubicBezTo>
                  <a:pt x="3690171" y="700782"/>
                  <a:pt x="3689938" y="706716"/>
                  <a:pt x="3689671" y="713784"/>
                </a:cubicBezTo>
                <a:cubicBezTo>
                  <a:pt x="3689404" y="720852"/>
                  <a:pt x="3689104" y="728486"/>
                  <a:pt x="3688771" y="736687"/>
                </a:cubicBezTo>
                <a:cubicBezTo>
                  <a:pt x="3688438" y="744888"/>
                  <a:pt x="3688104" y="752789"/>
                  <a:pt x="3687770" y="760390"/>
                </a:cubicBezTo>
                <a:cubicBezTo>
                  <a:pt x="3687437" y="767991"/>
                  <a:pt x="3687170" y="774725"/>
                  <a:pt x="3686970" y="780592"/>
                </a:cubicBezTo>
                <a:cubicBezTo>
                  <a:pt x="3686770" y="786460"/>
                  <a:pt x="3686604" y="790594"/>
                  <a:pt x="3686470" y="792994"/>
                </a:cubicBezTo>
                <a:cubicBezTo>
                  <a:pt x="3686204" y="797128"/>
                  <a:pt x="3685637" y="800528"/>
                  <a:pt x="3684770" y="803195"/>
                </a:cubicBezTo>
                <a:cubicBezTo>
                  <a:pt x="3683904" y="805862"/>
                  <a:pt x="3682537" y="807996"/>
                  <a:pt x="3680670" y="809596"/>
                </a:cubicBezTo>
                <a:cubicBezTo>
                  <a:pt x="3678803" y="811196"/>
                  <a:pt x="3676302" y="812363"/>
                  <a:pt x="3673169" y="813096"/>
                </a:cubicBezTo>
                <a:cubicBezTo>
                  <a:pt x="3670035" y="813830"/>
                  <a:pt x="3666134" y="814397"/>
                  <a:pt x="3661467" y="814797"/>
                </a:cubicBezTo>
                <a:lnTo>
                  <a:pt x="3646665" y="815997"/>
                </a:lnTo>
                <a:lnTo>
                  <a:pt x="3644465" y="808796"/>
                </a:lnTo>
                <a:lnTo>
                  <a:pt x="3659267" y="807596"/>
                </a:lnTo>
                <a:cubicBezTo>
                  <a:pt x="3663268" y="807329"/>
                  <a:pt x="3666535" y="806929"/>
                  <a:pt x="3669068" y="806396"/>
                </a:cubicBezTo>
                <a:cubicBezTo>
                  <a:pt x="3671602" y="805862"/>
                  <a:pt x="3673669" y="804995"/>
                  <a:pt x="3675269" y="803795"/>
                </a:cubicBezTo>
                <a:cubicBezTo>
                  <a:pt x="3676869" y="802595"/>
                  <a:pt x="3678003" y="800928"/>
                  <a:pt x="3678670" y="798795"/>
                </a:cubicBezTo>
                <a:cubicBezTo>
                  <a:pt x="3679336" y="796661"/>
                  <a:pt x="3679736" y="793861"/>
                  <a:pt x="3679870" y="790394"/>
                </a:cubicBezTo>
                <a:cubicBezTo>
                  <a:pt x="3680003" y="788393"/>
                  <a:pt x="3680170" y="784926"/>
                  <a:pt x="3680370" y="779992"/>
                </a:cubicBezTo>
                <a:cubicBezTo>
                  <a:pt x="3680570" y="775058"/>
                  <a:pt x="3680803" y="769358"/>
                  <a:pt x="3681070" y="762890"/>
                </a:cubicBezTo>
                <a:cubicBezTo>
                  <a:pt x="3681336" y="756423"/>
                  <a:pt x="3681603" y="749655"/>
                  <a:pt x="3681870" y="742588"/>
                </a:cubicBezTo>
                <a:cubicBezTo>
                  <a:pt x="3682137" y="735520"/>
                  <a:pt x="3682403" y="728753"/>
                  <a:pt x="3682670" y="722285"/>
                </a:cubicBezTo>
                <a:cubicBezTo>
                  <a:pt x="3682937" y="715818"/>
                  <a:pt x="3683137" y="710117"/>
                  <a:pt x="3683270" y="705183"/>
                </a:cubicBezTo>
                <a:cubicBezTo>
                  <a:pt x="3683403" y="700249"/>
                  <a:pt x="3683537" y="696782"/>
                  <a:pt x="3683670" y="694782"/>
                </a:cubicBezTo>
                <a:lnTo>
                  <a:pt x="3643065" y="694782"/>
                </a:lnTo>
                <a:lnTo>
                  <a:pt x="3643065" y="695782"/>
                </a:lnTo>
                <a:cubicBezTo>
                  <a:pt x="3642532" y="707250"/>
                  <a:pt x="3641898" y="717551"/>
                  <a:pt x="3641165" y="726686"/>
                </a:cubicBezTo>
                <a:cubicBezTo>
                  <a:pt x="3640432" y="735820"/>
                  <a:pt x="3639398" y="744121"/>
                  <a:pt x="3638064" y="751589"/>
                </a:cubicBezTo>
                <a:cubicBezTo>
                  <a:pt x="3636731" y="759057"/>
                  <a:pt x="3635064" y="765857"/>
                  <a:pt x="3633064" y="771991"/>
                </a:cubicBezTo>
                <a:cubicBezTo>
                  <a:pt x="3631064" y="778125"/>
                  <a:pt x="3628630" y="783993"/>
                  <a:pt x="3625763" y="789594"/>
                </a:cubicBezTo>
                <a:cubicBezTo>
                  <a:pt x="3622896" y="795194"/>
                  <a:pt x="3619462" y="800695"/>
                  <a:pt x="3615462" y="806096"/>
                </a:cubicBezTo>
                <a:cubicBezTo>
                  <a:pt x="3611461" y="811496"/>
                  <a:pt x="3606860" y="817130"/>
                  <a:pt x="3601660" y="822998"/>
                </a:cubicBezTo>
                <a:lnTo>
                  <a:pt x="3596459" y="818797"/>
                </a:lnTo>
                <a:cubicBezTo>
                  <a:pt x="3604194" y="810129"/>
                  <a:pt x="3610528" y="801928"/>
                  <a:pt x="3615462" y="794194"/>
                </a:cubicBezTo>
                <a:cubicBezTo>
                  <a:pt x="3620396" y="786460"/>
                  <a:pt x="3624330" y="778059"/>
                  <a:pt x="3627263" y="768991"/>
                </a:cubicBezTo>
                <a:cubicBezTo>
                  <a:pt x="3630196" y="759923"/>
                  <a:pt x="3632297" y="749589"/>
                  <a:pt x="3633564" y="737987"/>
                </a:cubicBezTo>
                <a:cubicBezTo>
                  <a:pt x="3634830" y="726386"/>
                  <a:pt x="3635731" y="712384"/>
                  <a:pt x="3636264" y="695982"/>
                </a:cubicBezTo>
                <a:lnTo>
                  <a:pt x="3636264" y="694782"/>
                </a:lnTo>
                <a:lnTo>
                  <a:pt x="3611461" y="694782"/>
                </a:lnTo>
                <a:lnTo>
                  <a:pt x="3611461" y="687581"/>
                </a:lnTo>
                <a:lnTo>
                  <a:pt x="3636464" y="687581"/>
                </a:lnTo>
                <a:cubicBezTo>
                  <a:pt x="3636598" y="683714"/>
                  <a:pt x="3636731" y="679246"/>
                  <a:pt x="3636864" y="674179"/>
                </a:cubicBezTo>
                <a:cubicBezTo>
                  <a:pt x="3636998" y="669112"/>
                  <a:pt x="3637131" y="664278"/>
                  <a:pt x="3637264" y="659677"/>
                </a:cubicBezTo>
                <a:cubicBezTo>
                  <a:pt x="3637398" y="655077"/>
                  <a:pt x="3637498" y="651110"/>
                  <a:pt x="3637564" y="647776"/>
                </a:cubicBezTo>
                <a:cubicBezTo>
                  <a:pt x="3637631" y="644442"/>
                  <a:pt x="3637664" y="642575"/>
                  <a:pt x="3637664" y="642175"/>
                </a:cubicBezTo>
                <a:close/>
                <a:moveTo>
                  <a:pt x="2787587" y="641775"/>
                </a:moveTo>
                <a:cubicBezTo>
                  <a:pt x="2789054" y="645642"/>
                  <a:pt x="2790421" y="649709"/>
                  <a:pt x="2791687" y="653976"/>
                </a:cubicBezTo>
                <a:cubicBezTo>
                  <a:pt x="2792954" y="658244"/>
                  <a:pt x="2794188" y="662644"/>
                  <a:pt x="2795388" y="667178"/>
                </a:cubicBezTo>
                <a:lnTo>
                  <a:pt x="2856996" y="667178"/>
                </a:lnTo>
                <a:lnTo>
                  <a:pt x="2856996" y="717584"/>
                </a:lnTo>
                <a:lnTo>
                  <a:pt x="2728780" y="717584"/>
                </a:lnTo>
                <a:lnTo>
                  <a:pt x="2728780" y="718585"/>
                </a:lnTo>
                <a:cubicBezTo>
                  <a:pt x="2728780" y="729519"/>
                  <a:pt x="2728246" y="739220"/>
                  <a:pt x="2727179" y="747688"/>
                </a:cubicBezTo>
                <a:cubicBezTo>
                  <a:pt x="2726112" y="756156"/>
                  <a:pt x="2724379" y="764090"/>
                  <a:pt x="2721979" y="771491"/>
                </a:cubicBezTo>
                <a:cubicBezTo>
                  <a:pt x="2719578" y="778892"/>
                  <a:pt x="2716478" y="786093"/>
                  <a:pt x="2712677" y="793094"/>
                </a:cubicBezTo>
                <a:cubicBezTo>
                  <a:pt x="2708877" y="800095"/>
                  <a:pt x="2704176" y="807662"/>
                  <a:pt x="2698576" y="815797"/>
                </a:cubicBezTo>
                <a:lnTo>
                  <a:pt x="2692575" y="811596"/>
                </a:lnTo>
                <a:cubicBezTo>
                  <a:pt x="2698042" y="803862"/>
                  <a:pt x="2702643" y="796628"/>
                  <a:pt x="2706377" y="789894"/>
                </a:cubicBezTo>
                <a:cubicBezTo>
                  <a:pt x="2710110" y="783159"/>
                  <a:pt x="2713144" y="776225"/>
                  <a:pt x="2715478" y="769091"/>
                </a:cubicBezTo>
                <a:cubicBezTo>
                  <a:pt x="2717812" y="761957"/>
                  <a:pt x="2719478" y="754256"/>
                  <a:pt x="2720478" y="745988"/>
                </a:cubicBezTo>
                <a:cubicBezTo>
                  <a:pt x="2721479" y="737721"/>
                  <a:pt x="2721979" y="728186"/>
                  <a:pt x="2721979" y="717384"/>
                </a:cubicBezTo>
                <a:lnTo>
                  <a:pt x="2721979" y="667178"/>
                </a:lnTo>
                <a:lnTo>
                  <a:pt x="2788387" y="667178"/>
                </a:lnTo>
                <a:cubicBezTo>
                  <a:pt x="2785987" y="658510"/>
                  <a:pt x="2783453" y="650309"/>
                  <a:pt x="2780786" y="642575"/>
                </a:cubicBezTo>
                <a:close/>
                <a:moveTo>
                  <a:pt x="85211" y="641575"/>
                </a:moveTo>
                <a:lnTo>
                  <a:pt x="91812" y="641975"/>
                </a:lnTo>
                <a:lnTo>
                  <a:pt x="91812" y="720185"/>
                </a:lnTo>
                <a:lnTo>
                  <a:pt x="147419" y="720185"/>
                </a:lnTo>
                <a:lnTo>
                  <a:pt x="147419" y="660777"/>
                </a:lnTo>
                <a:lnTo>
                  <a:pt x="154220" y="661177"/>
                </a:lnTo>
                <a:lnTo>
                  <a:pt x="154220" y="727186"/>
                </a:lnTo>
                <a:lnTo>
                  <a:pt x="91812" y="727186"/>
                </a:lnTo>
                <a:lnTo>
                  <a:pt x="91812" y="803395"/>
                </a:lnTo>
                <a:lnTo>
                  <a:pt x="152820" y="803395"/>
                </a:lnTo>
                <a:lnTo>
                  <a:pt x="152820" y="744788"/>
                </a:lnTo>
                <a:lnTo>
                  <a:pt x="159620" y="745188"/>
                </a:lnTo>
                <a:lnTo>
                  <a:pt x="159620" y="821197"/>
                </a:lnTo>
                <a:lnTo>
                  <a:pt x="152820" y="821197"/>
                </a:lnTo>
                <a:lnTo>
                  <a:pt x="152820" y="810596"/>
                </a:lnTo>
                <a:lnTo>
                  <a:pt x="17603" y="810596"/>
                </a:lnTo>
                <a:lnTo>
                  <a:pt x="17603" y="745388"/>
                </a:lnTo>
                <a:lnTo>
                  <a:pt x="24404" y="745788"/>
                </a:lnTo>
                <a:lnTo>
                  <a:pt x="24404" y="803395"/>
                </a:lnTo>
                <a:lnTo>
                  <a:pt x="85211" y="803395"/>
                </a:lnTo>
                <a:lnTo>
                  <a:pt x="85211" y="727186"/>
                </a:lnTo>
                <a:lnTo>
                  <a:pt x="23003" y="727186"/>
                </a:lnTo>
                <a:lnTo>
                  <a:pt x="23003" y="660777"/>
                </a:lnTo>
                <a:lnTo>
                  <a:pt x="29804" y="661177"/>
                </a:lnTo>
                <a:lnTo>
                  <a:pt x="29804" y="720185"/>
                </a:lnTo>
                <a:lnTo>
                  <a:pt x="85211" y="720185"/>
                </a:lnTo>
                <a:close/>
                <a:moveTo>
                  <a:pt x="301562" y="641375"/>
                </a:moveTo>
                <a:cubicBezTo>
                  <a:pt x="302762" y="644442"/>
                  <a:pt x="303862" y="647709"/>
                  <a:pt x="304863" y="651176"/>
                </a:cubicBezTo>
                <a:cubicBezTo>
                  <a:pt x="305862" y="654643"/>
                  <a:pt x="306896" y="658177"/>
                  <a:pt x="307963" y="661777"/>
                </a:cubicBezTo>
                <a:lnTo>
                  <a:pt x="379572" y="661777"/>
                </a:lnTo>
                <a:lnTo>
                  <a:pt x="379572" y="667778"/>
                </a:lnTo>
                <a:lnTo>
                  <a:pt x="231953" y="667778"/>
                </a:lnTo>
                <a:lnTo>
                  <a:pt x="231953" y="724185"/>
                </a:lnTo>
                <a:cubicBezTo>
                  <a:pt x="231953" y="734720"/>
                  <a:pt x="231587" y="744354"/>
                  <a:pt x="230853" y="753089"/>
                </a:cubicBezTo>
                <a:cubicBezTo>
                  <a:pt x="230120" y="761823"/>
                  <a:pt x="228920" y="770058"/>
                  <a:pt x="227254" y="777792"/>
                </a:cubicBezTo>
                <a:cubicBezTo>
                  <a:pt x="225586" y="785526"/>
                  <a:pt x="223319" y="792994"/>
                  <a:pt x="220453" y="800195"/>
                </a:cubicBezTo>
                <a:cubicBezTo>
                  <a:pt x="217586" y="807396"/>
                  <a:pt x="214084" y="814797"/>
                  <a:pt x="209951" y="822398"/>
                </a:cubicBezTo>
                <a:lnTo>
                  <a:pt x="204350" y="819397"/>
                </a:lnTo>
                <a:cubicBezTo>
                  <a:pt x="208084" y="812596"/>
                  <a:pt x="211317" y="805962"/>
                  <a:pt x="214051" y="799495"/>
                </a:cubicBezTo>
                <a:cubicBezTo>
                  <a:pt x="216785" y="793027"/>
                  <a:pt x="219018" y="786126"/>
                  <a:pt x="220752" y="778792"/>
                </a:cubicBezTo>
                <a:cubicBezTo>
                  <a:pt x="222485" y="771458"/>
                  <a:pt x="223752" y="763424"/>
                  <a:pt x="224552" y="754689"/>
                </a:cubicBezTo>
                <a:cubicBezTo>
                  <a:pt x="225352" y="745955"/>
                  <a:pt x="225753" y="735853"/>
                  <a:pt x="225753" y="724385"/>
                </a:cubicBezTo>
                <a:lnTo>
                  <a:pt x="225753" y="661777"/>
                </a:lnTo>
                <a:lnTo>
                  <a:pt x="301362" y="661777"/>
                </a:lnTo>
                <a:cubicBezTo>
                  <a:pt x="300428" y="658310"/>
                  <a:pt x="299462" y="654943"/>
                  <a:pt x="298462" y="651676"/>
                </a:cubicBezTo>
                <a:cubicBezTo>
                  <a:pt x="297461" y="648409"/>
                  <a:pt x="296428" y="645242"/>
                  <a:pt x="295361" y="642175"/>
                </a:cubicBezTo>
                <a:close/>
                <a:moveTo>
                  <a:pt x="2620966" y="638775"/>
                </a:moveTo>
                <a:lnTo>
                  <a:pt x="2626967" y="641975"/>
                </a:lnTo>
                <a:cubicBezTo>
                  <a:pt x="2624966" y="644509"/>
                  <a:pt x="2622400" y="647542"/>
                  <a:pt x="2619266" y="651076"/>
                </a:cubicBezTo>
                <a:cubicBezTo>
                  <a:pt x="2616132" y="654610"/>
                  <a:pt x="2613165" y="657844"/>
                  <a:pt x="2610365" y="660777"/>
                </a:cubicBezTo>
                <a:lnTo>
                  <a:pt x="2666172" y="660777"/>
                </a:lnTo>
                <a:lnTo>
                  <a:pt x="2666172" y="666578"/>
                </a:lnTo>
                <a:lnTo>
                  <a:pt x="2605564" y="666578"/>
                </a:lnTo>
                <a:lnTo>
                  <a:pt x="2605564" y="684780"/>
                </a:lnTo>
                <a:lnTo>
                  <a:pt x="2650970" y="684780"/>
                </a:lnTo>
                <a:lnTo>
                  <a:pt x="2650970" y="755189"/>
                </a:lnTo>
                <a:lnTo>
                  <a:pt x="2517753" y="755189"/>
                </a:lnTo>
                <a:lnTo>
                  <a:pt x="2517753" y="684780"/>
                </a:lnTo>
                <a:lnTo>
                  <a:pt x="2561359" y="684780"/>
                </a:lnTo>
                <a:lnTo>
                  <a:pt x="2561359" y="666578"/>
                </a:lnTo>
                <a:lnTo>
                  <a:pt x="2502351" y="666578"/>
                </a:lnTo>
                <a:lnTo>
                  <a:pt x="2502351" y="660777"/>
                </a:lnTo>
                <a:lnTo>
                  <a:pt x="2601764" y="660777"/>
                </a:lnTo>
                <a:cubicBezTo>
                  <a:pt x="2603231" y="659177"/>
                  <a:pt x="2604864" y="657410"/>
                  <a:pt x="2606664" y="655477"/>
                </a:cubicBezTo>
                <a:cubicBezTo>
                  <a:pt x="2608464" y="653543"/>
                  <a:pt x="2610231" y="651576"/>
                  <a:pt x="2611965" y="649576"/>
                </a:cubicBezTo>
                <a:cubicBezTo>
                  <a:pt x="2613699" y="647576"/>
                  <a:pt x="2615365" y="645642"/>
                  <a:pt x="2616966" y="643775"/>
                </a:cubicBezTo>
                <a:cubicBezTo>
                  <a:pt x="2618566" y="641909"/>
                  <a:pt x="2619899" y="640242"/>
                  <a:pt x="2620966" y="638775"/>
                </a:cubicBezTo>
                <a:close/>
                <a:moveTo>
                  <a:pt x="2546757" y="638175"/>
                </a:moveTo>
                <a:cubicBezTo>
                  <a:pt x="2549424" y="640708"/>
                  <a:pt x="2552491" y="643642"/>
                  <a:pt x="2555958" y="646976"/>
                </a:cubicBezTo>
                <a:cubicBezTo>
                  <a:pt x="2559425" y="650309"/>
                  <a:pt x="2562492" y="653310"/>
                  <a:pt x="2565159" y="655977"/>
                </a:cubicBezTo>
                <a:lnTo>
                  <a:pt x="2559959" y="660378"/>
                </a:lnTo>
                <a:cubicBezTo>
                  <a:pt x="2557558" y="657844"/>
                  <a:pt x="2554691" y="654877"/>
                  <a:pt x="2551357" y="651476"/>
                </a:cubicBezTo>
                <a:cubicBezTo>
                  <a:pt x="2548024" y="648076"/>
                  <a:pt x="2544823" y="645042"/>
                  <a:pt x="2541756" y="642375"/>
                </a:cubicBezTo>
                <a:close/>
                <a:moveTo>
                  <a:pt x="4520156" y="637174"/>
                </a:moveTo>
                <a:lnTo>
                  <a:pt x="4526756" y="639375"/>
                </a:lnTo>
                <a:cubicBezTo>
                  <a:pt x="4525290" y="642842"/>
                  <a:pt x="4523723" y="646309"/>
                  <a:pt x="4522056" y="649776"/>
                </a:cubicBezTo>
                <a:cubicBezTo>
                  <a:pt x="4520389" y="653243"/>
                  <a:pt x="4518622" y="656710"/>
                  <a:pt x="4516756" y="660177"/>
                </a:cubicBezTo>
                <a:lnTo>
                  <a:pt x="4640570" y="660177"/>
                </a:lnTo>
                <a:lnTo>
                  <a:pt x="4640570" y="666778"/>
                </a:lnTo>
                <a:lnTo>
                  <a:pt x="4571562" y="666778"/>
                </a:lnTo>
                <a:lnTo>
                  <a:pt x="4571562" y="708183"/>
                </a:lnTo>
                <a:lnTo>
                  <a:pt x="4635770" y="708183"/>
                </a:lnTo>
                <a:lnTo>
                  <a:pt x="4635770" y="714984"/>
                </a:lnTo>
                <a:lnTo>
                  <a:pt x="4571562" y="714984"/>
                </a:lnTo>
                <a:lnTo>
                  <a:pt x="4571562" y="761590"/>
                </a:lnTo>
                <a:lnTo>
                  <a:pt x="4650572" y="761590"/>
                </a:lnTo>
                <a:lnTo>
                  <a:pt x="4650572" y="768591"/>
                </a:lnTo>
                <a:lnTo>
                  <a:pt x="4571562" y="768591"/>
                </a:lnTo>
                <a:lnTo>
                  <a:pt x="4571562" y="818397"/>
                </a:lnTo>
                <a:lnTo>
                  <a:pt x="4564762" y="818397"/>
                </a:lnTo>
                <a:lnTo>
                  <a:pt x="4564762" y="768591"/>
                </a:lnTo>
                <a:lnTo>
                  <a:pt x="4472750" y="768591"/>
                </a:lnTo>
                <a:lnTo>
                  <a:pt x="4472750" y="761590"/>
                </a:lnTo>
                <a:lnTo>
                  <a:pt x="4504554" y="761590"/>
                </a:lnTo>
                <a:lnTo>
                  <a:pt x="4504554" y="708183"/>
                </a:lnTo>
                <a:lnTo>
                  <a:pt x="4564762" y="708183"/>
                </a:lnTo>
                <a:lnTo>
                  <a:pt x="4564762" y="666778"/>
                </a:lnTo>
                <a:lnTo>
                  <a:pt x="4512955" y="666778"/>
                </a:lnTo>
                <a:cubicBezTo>
                  <a:pt x="4508288" y="674779"/>
                  <a:pt x="4503154" y="682614"/>
                  <a:pt x="4497553" y="690281"/>
                </a:cubicBezTo>
                <a:cubicBezTo>
                  <a:pt x="4491952" y="697949"/>
                  <a:pt x="4486018" y="705183"/>
                  <a:pt x="4479750" y="711984"/>
                </a:cubicBezTo>
                <a:lnTo>
                  <a:pt x="4475150" y="706183"/>
                </a:lnTo>
                <a:cubicBezTo>
                  <a:pt x="4479818" y="701249"/>
                  <a:pt x="4484351" y="695982"/>
                  <a:pt x="4488752" y="690381"/>
                </a:cubicBezTo>
                <a:cubicBezTo>
                  <a:pt x="4493152" y="684780"/>
                  <a:pt x="4497286" y="679013"/>
                  <a:pt x="4501154" y="673079"/>
                </a:cubicBezTo>
                <a:cubicBezTo>
                  <a:pt x="4505020" y="667145"/>
                  <a:pt x="4508554" y="661144"/>
                  <a:pt x="4511754" y="655077"/>
                </a:cubicBezTo>
                <a:cubicBezTo>
                  <a:pt x="4514955" y="649009"/>
                  <a:pt x="4517756" y="643042"/>
                  <a:pt x="4520156" y="637174"/>
                </a:cubicBezTo>
                <a:close/>
                <a:moveTo>
                  <a:pt x="3338560" y="460143"/>
                </a:moveTo>
                <a:lnTo>
                  <a:pt x="3338760" y="464743"/>
                </a:lnTo>
                <a:lnTo>
                  <a:pt x="3338960" y="467544"/>
                </a:lnTo>
                <a:cubicBezTo>
                  <a:pt x="3333626" y="468744"/>
                  <a:pt x="3327559" y="470044"/>
                  <a:pt x="3320758" y="471444"/>
                </a:cubicBezTo>
                <a:cubicBezTo>
                  <a:pt x="3313958" y="472844"/>
                  <a:pt x="3306956" y="474178"/>
                  <a:pt x="3299756" y="475445"/>
                </a:cubicBezTo>
                <a:cubicBezTo>
                  <a:pt x="3292555" y="476712"/>
                  <a:pt x="3285487" y="477912"/>
                  <a:pt x="3278553" y="479045"/>
                </a:cubicBezTo>
                <a:cubicBezTo>
                  <a:pt x="3271619" y="480179"/>
                  <a:pt x="3265352" y="481145"/>
                  <a:pt x="3259750" y="481945"/>
                </a:cubicBezTo>
                <a:lnTo>
                  <a:pt x="3258750" y="475145"/>
                </a:lnTo>
                <a:cubicBezTo>
                  <a:pt x="3264084" y="474345"/>
                  <a:pt x="3270218" y="473344"/>
                  <a:pt x="3277153" y="472144"/>
                </a:cubicBezTo>
                <a:cubicBezTo>
                  <a:pt x="3284087" y="470944"/>
                  <a:pt x="3291154" y="469677"/>
                  <a:pt x="3298355" y="468344"/>
                </a:cubicBezTo>
                <a:cubicBezTo>
                  <a:pt x="3305556" y="467011"/>
                  <a:pt x="3312657" y="465643"/>
                  <a:pt x="3319658" y="464243"/>
                </a:cubicBezTo>
                <a:cubicBezTo>
                  <a:pt x="3326659" y="462843"/>
                  <a:pt x="3332960" y="461476"/>
                  <a:pt x="3338560" y="460143"/>
                </a:cubicBezTo>
                <a:close/>
                <a:moveTo>
                  <a:pt x="4980938" y="458943"/>
                </a:moveTo>
                <a:lnTo>
                  <a:pt x="4987138" y="459343"/>
                </a:lnTo>
                <a:lnTo>
                  <a:pt x="4987138" y="476345"/>
                </a:lnTo>
                <a:cubicBezTo>
                  <a:pt x="4987138" y="481012"/>
                  <a:pt x="4987938" y="484146"/>
                  <a:pt x="4989538" y="485746"/>
                </a:cubicBezTo>
                <a:cubicBezTo>
                  <a:pt x="4991138" y="487346"/>
                  <a:pt x="4994472" y="488280"/>
                  <a:pt x="4999540" y="488546"/>
                </a:cubicBezTo>
                <a:cubicBezTo>
                  <a:pt x="5011274" y="489080"/>
                  <a:pt x="5023009" y="489080"/>
                  <a:pt x="5034744" y="488546"/>
                </a:cubicBezTo>
                <a:cubicBezTo>
                  <a:pt x="5037810" y="488413"/>
                  <a:pt x="5040278" y="488146"/>
                  <a:pt x="5042144" y="487746"/>
                </a:cubicBezTo>
                <a:cubicBezTo>
                  <a:pt x="5044012" y="487346"/>
                  <a:pt x="5045445" y="486713"/>
                  <a:pt x="5046445" y="485846"/>
                </a:cubicBezTo>
                <a:cubicBezTo>
                  <a:pt x="5047446" y="484979"/>
                  <a:pt x="5048212" y="483812"/>
                  <a:pt x="5048746" y="482346"/>
                </a:cubicBezTo>
                <a:cubicBezTo>
                  <a:pt x="5049278" y="480879"/>
                  <a:pt x="5049812" y="478945"/>
                  <a:pt x="5050346" y="476545"/>
                </a:cubicBezTo>
                <a:cubicBezTo>
                  <a:pt x="5050746" y="474678"/>
                  <a:pt x="5051046" y="472211"/>
                  <a:pt x="5051246" y="469144"/>
                </a:cubicBezTo>
                <a:cubicBezTo>
                  <a:pt x="5051446" y="466077"/>
                  <a:pt x="5051679" y="463410"/>
                  <a:pt x="5051946" y="461143"/>
                </a:cubicBezTo>
                <a:lnTo>
                  <a:pt x="5057946" y="463143"/>
                </a:lnTo>
                <a:cubicBezTo>
                  <a:pt x="5057680" y="465810"/>
                  <a:pt x="5057380" y="468477"/>
                  <a:pt x="5057046" y="471144"/>
                </a:cubicBezTo>
                <a:cubicBezTo>
                  <a:pt x="5056713" y="473811"/>
                  <a:pt x="5056346" y="476211"/>
                  <a:pt x="5055947" y="478345"/>
                </a:cubicBezTo>
                <a:cubicBezTo>
                  <a:pt x="5055413" y="481412"/>
                  <a:pt x="5054746" y="483912"/>
                  <a:pt x="5053946" y="485846"/>
                </a:cubicBezTo>
                <a:cubicBezTo>
                  <a:pt x="5053146" y="487780"/>
                  <a:pt x="5052046" y="489313"/>
                  <a:pt x="5050646" y="490447"/>
                </a:cubicBezTo>
                <a:cubicBezTo>
                  <a:pt x="5049246" y="491580"/>
                  <a:pt x="5047346" y="492447"/>
                  <a:pt x="5044945" y="493047"/>
                </a:cubicBezTo>
                <a:cubicBezTo>
                  <a:pt x="5042544" y="493647"/>
                  <a:pt x="5039478" y="494014"/>
                  <a:pt x="5035744" y="494147"/>
                </a:cubicBezTo>
                <a:cubicBezTo>
                  <a:pt x="5023209" y="494814"/>
                  <a:pt x="5010741" y="494814"/>
                  <a:pt x="4998339" y="494147"/>
                </a:cubicBezTo>
                <a:cubicBezTo>
                  <a:pt x="4991806" y="493881"/>
                  <a:pt x="4987272" y="492614"/>
                  <a:pt x="4984738" y="490347"/>
                </a:cubicBezTo>
                <a:cubicBezTo>
                  <a:pt x="4982204" y="488080"/>
                  <a:pt x="4980938" y="483946"/>
                  <a:pt x="4980938" y="477945"/>
                </a:cubicBezTo>
                <a:close/>
                <a:moveTo>
                  <a:pt x="704212" y="458943"/>
                </a:moveTo>
                <a:lnTo>
                  <a:pt x="710413" y="459343"/>
                </a:lnTo>
                <a:lnTo>
                  <a:pt x="710413" y="476345"/>
                </a:lnTo>
                <a:cubicBezTo>
                  <a:pt x="710413" y="481012"/>
                  <a:pt x="711213" y="484146"/>
                  <a:pt x="712813" y="485746"/>
                </a:cubicBezTo>
                <a:cubicBezTo>
                  <a:pt x="714414" y="487346"/>
                  <a:pt x="717747" y="488280"/>
                  <a:pt x="722815" y="488546"/>
                </a:cubicBezTo>
                <a:cubicBezTo>
                  <a:pt x="734549" y="489080"/>
                  <a:pt x="746284" y="489080"/>
                  <a:pt x="758019" y="488546"/>
                </a:cubicBezTo>
                <a:cubicBezTo>
                  <a:pt x="761086" y="488413"/>
                  <a:pt x="763553" y="488146"/>
                  <a:pt x="765420" y="487746"/>
                </a:cubicBezTo>
                <a:cubicBezTo>
                  <a:pt x="767287" y="487346"/>
                  <a:pt x="768720" y="486713"/>
                  <a:pt x="769720" y="485846"/>
                </a:cubicBezTo>
                <a:cubicBezTo>
                  <a:pt x="770721" y="484979"/>
                  <a:pt x="771487" y="483812"/>
                  <a:pt x="772021" y="482346"/>
                </a:cubicBezTo>
                <a:cubicBezTo>
                  <a:pt x="772554" y="480879"/>
                  <a:pt x="773088" y="478945"/>
                  <a:pt x="773621" y="476545"/>
                </a:cubicBezTo>
                <a:cubicBezTo>
                  <a:pt x="774021" y="474678"/>
                  <a:pt x="774321" y="472211"/>
                  <a:pt x="774521" y="469144"/>
                </a:cubicBezTo>
                <a:cubicBezTo>
                  <a:pt x="774721" y="466077"/>
                  <a:pt x="774954" y="463410"/>
                  <a:pt x="775221" y="461143"/>
                </a:cubicBezTo>
                <a:lnTo>
                  <a:pt x="781222" y="463143"/>
                </a:lnTo>
                <a:cubicBezTo>
                  <a:pt x="780955" y="465810"/>
                  <a:pt x="780655" y="468477"/>
                  <a:pt x="780322" y="471144"/>
                </a:cubicBezTo>
                <a:cubicBezTo>
                  <a:pt x="779988" y="473811"/>
                  <a:pt x="779622" y="476211"/>
                  <a:pt x="779222" y="478345"/>
                </a:cubicBezTo>
                <a:cubicBezTo>
                  <a:pt x="778688" y="481412"/>
                  <a:pt x="778021" y="483912"/>
                  <a:pt x="777221" y="485846"/>
                </a:cubicBezTo>
                <a:cubicBezTo>
                  <a:pt x="776421" y="487780"/>
                  <a:pt x="775321" y="489313"/>
                  <a:pt x="773921" y="490447"/>
                </a:cubicBezTo>
                <a:cubicBezTo>
                  <a:pt x="772521" y="491580"/>
                  <a:pt x="770621" y="492447"/>
                  <a:pt x="768220" y="493047"/>
                </a:cubicBezTo>
                <a:cubicBezTo>
                  <a:pt x="765820" y="493647"/>
                  <a:pt x="762753" y="494014"/>
                  <a:pt x="759019" y="494147"/>
                </a:cubicBezTo>
                <a:cubicBezTo>
                  <a:pt x="746484" y="494814"/>
                  <a:pt x="734016" y="494814"/>
                  <a:pt x="721614" y="494147"/>
                </a:cubicBezTo>
                <a:cubicBezTo>
                  <a:pt x="715080" y="493881"/>
                  <a:pt x="710546" y="492614"/>
                  <a:pt x="708013" y="490347"/>
                </a:cubicBezTo>
                <a:cubicBezTo>
                  <a:pt x="705479" y="488080"/>
                  <a:pt x="704212" y="483946"/>
                  <a:pt x="704212" y="477945"/>
                </a:cubicBezTo>
                <a:close/>
                <a:moveTo>
                  <a:pt x="4517555" y="458143"/>
                </a:moveTo>
                <a:lnTo>
                  <a:pt x="4526556" y="458143"/>
                </a:lnTo>
                <a:cubicBezTo>
                  <a:pt x="4526556" y="462543"/>
                  <a:pt x="4525923" y="466977"/>
                  <a:pt x="4524656" y="471444"/>
                </a:cubicBezTo>
                <a:cubicBezTo>
                  <a:pt x="4523389" y="475911"/>
                  <a:pt x="4521790" y="480212"/>
                  <a:pt x="4519856" y="484346"/>
                </a:cubicBezTo>
                <a:cubicBezTo>
                  <a:pt x="4517922" y="488480"/>
                  <a:pt x="4515756" y="492447"/>
                  <a:pt x="4513355" y="496247"/>
                </a:cubicBezTo>
                <a:cubicBezTo>
                  <a:pt x="4510954" y="500048"/>
                  <a:pt x="4508621" y="503415"/>
                  <a:pt x="4506354" y="506349"/>
                </a:cubicBezTo>
                <a:lnTo>
                  <a:pt x="4498553" y="506349"/>
                </a:lnTo>
                <a:cubicBezTo>
                  <a:pt x="4504554" y="497814"/>
                  <a:pt x="4509221" y="489447"/>
                  <a:pt x="4512555" y="481245"/>
                </a:cubicBezTo>
                <a:cubicBezTo>
                  <a:pt x="4515888" y="473044"/>
                  <a:pt x="4517555" y="465343"/>
                  <a:pt x="4517555" y="458143"/>
                </a:cubicBezTo>
                <a:close/>
                <a:moveTo>
                  <a:pt x="2479205" y="458143"/>
                </a:moveTo>
                <a:lnTo>
                  <a:pt x="2488207" y="458143"/>
                </a:lnTo>
                <a:cubicBezTo>
                  <a:pt x="2488207" y="462543"/>
                  <a:pt x="2487573" y="466977"/>
                  <a:pt x="2486306" y="471444"/>
                </a:cubicBezTo>
                <a:cubicBezTo>
                  <a:pt x="2485040" y="475911"/>
                  <a:pt x="2483439" y="480212"/>
                  <a:pt x="2481506" y="484346"/>
                </a:cubicBezTo>
                <a:cubicBezTo>
                  <a:pt x="2479572" y="488480"/>
                  <a:pt x="2477405" y="492447"/>
                  <a:pt x="2475005" y="496247"/>
                </a:cubicBezTo>
                <a:cubicBezTo>
                  <a:pt x="2472605" y="500048"/>
                  <a:pt x="2470271" y="503415"/>
                  <a:pt x="2468004" y="506349"/>
                </a:cubicBezTo>
                <a:lnTo>
                  <a:pt x="2460203" y="506349"/>
                </a:lnTo>
                <a:cubicBezTo>
                  <a:pt x="2466070" y="497814"/>
                  <a:pt x="2470704" y="489447"/>
                  <a:pt x="2474105" y="481245"/>
                </a:cubicBezTo>
                <a:cubicBezTo>
                  <a:pt x="2477505" y="473044"/>
                  <a:pt x="2479205" y="465343"/>
                  <a:pt x="2479205" y="458143"/>
                </a:cubicBezTo>
                <a:close/>
                <a:moveTo>
                  <a:pt x="1050456" y="458143"/>
                </a:moveTo>
                <a:lnTo>
                  <a:pt x="1059457" y="458143"/>
                </a:lnTo>
                <a:cubicBezTo>
                  <a:pt x="1059457" y="462543"/>
                  <a:pt x="1058823" y="466977"/>
                  <a:pt x="1057556" y="471444"/>
                </a:cubicBezTo>
                <a:cubicBezTo>
                  <a:pt x="1056290" y="475911"/>
                  <a:pt x="1054689" y="480212"/>
                  <a:pt x="1052756" y="484346"/>
                </a:cubicBezTo>
                <a:cubicBezTo>
                  <a:pt x="1050822" y="488480"/>
                  <a:pt x="1048655" y="492447"/>
                  <a:pt x="1046255" y="496247"/>
                </a:cubicBezTo>
                <a:cubicBezTo>
                  <a:pt x="1043855" y="500048"/>
                  <a:pt x="1041521" y="503415"/>
                  <a:pt x="1039254" y="506349"/>
                </a:cubicBezTo>
                <a:lnTo>
                  <a:pt x="1031453" y="506349"/>
                </a:lnTo>
                <a:cubicBezTo>
                  <a:pt x="1037321" y="497814"/>
                  <a:pt x="1041954" y="489447"/>
                  <a:pt x="1045355" y="481245"/>
                </a:cubicBezTo>
                <a:cubicBezTo>
                  <a:pt x="1048755" y="473044"/>
                  <a:pt x="1050456" y="465343"/>
                  <a:pt x="1050456" y="458143"/>
                </a:cubicBezTo>
                <a:close/>
                <a:moveTo>
                  <a:pt x="5349906" y="442541"/>
                </a:moveTo>
                <a:cubicBezTo>
                  <a:pt x="5352708" y="444808"/>
                  <a:pt x="5356008" y="447575"/>
                  <a:pt x="5359808" y="450842"/>
                </a:cubicBezTo>
                <a:cubicBezTo>
                  <a:pt x="5363609" y="454109"/>
                  <a:pt x="5367476" y="457543"/>
                  <a:pt x="5371410" y="461143"/>
                </a:cubicBezTo>
                <a:cubicBezTo>
                  <a:pt x="5375344" y="464743"/>
                  <a:pt x="5379177" y="468344"/>
                  <a:pt x="5382911" y="471944"/>
                </a:cubicBezTo>
                <a:cubicBezTo>
                  <a:pt x="5386645" y="475545"/>
                  <a:pt x="5389912" y="478745"/>
                  <a:pt x="5392712" y="481546"/>
                </a:cubicBezTo>
                <a:lnTo>
                  <a:pt x="5387912" y="486946"/>
                </a:lnTo>
                <a:cubicBezTo>
                  <a:pt x="5385112" y="484012"/>
                  <a:pt x="5381944" y="480779"/>
                  <a:pt x="5378411" y="477245"/>
                </a:cubicBezTo>
                <a:cubicBezTo>
                  <a:pt x="5374876" y="473711"/>
                  <a:pt x="5371210" y="470211"/>
                  <a:pt x="5367409" y="466744"/>
                </a:cubicBezTo>
                <a:cubicBezTo>
                  <a:pt x="5363609" y="463277"/>
                  <a:pt x="5359874" y="459909"/>
                  <a:pt x="5356208" y="456643"/>
                </a:cubicBezTo>
                <a:cubicBezTo>
                  <a:pt x="5352540" y="453375"/>
                  <a:pt x="5349240" y="450608"/>
                  <a:pt x="5346307" y="448341"/>
                </a:cubicBezTo>
                <a:close/>
                <a:moveTo>
                  <a:pt x="3994166" y="440140"/>
                </a:moveTo>
                <a:cubicBezTo>
                  <a:pt x="3996166" y="442274"/>
                  <a:pt x="3998434" y="444674"/>
                  <a:pt x="4000967" y="447341"/>
                </a:cubicBezTo>
                <a:cubicBezTo>
                  <a:pt x="4003500" y="450008"/>
                  <a:pt x="4006034" y="452775"/>
                  <a:pt x="4008568" y="455642"/>
                </a:cubicBezTo>
                <a:cubicBezTo>
                  <a:pt x="4011102" y="458509"/>
                  <a:pt x="4013602" y="461343"/>
                  <a:pt x="4016069" y="464143"/>
                </a:cubicBezTo>
                <a:cubicBezTo>
                  <a:pt x="4018536" y="466944"/>
                  <a:pt x="4020703" y="469544"/>
                  <a:pt x="4022570" y="471944"/>
                </a:cubicBezTo>
                <a:lnTo>
                  <a:pt x="4018169" y="475945"/>
                </a:lnTo>
                <a:cubicBezTo>
                  <a:pt x="4016302" y="473411"/>
                  <a:pt x="4014202" y="470744"/>
                  <a:pt x="4011868" y="467944"/>
                </a:cubicBezTo>
                <a:cubicBezTo>
                  <a:pt x="4009534" y="465143"/>
                  <a:pt x="4007134" y="462343"/>
                  <a:pt x="4004667" y="459543"/>
                </a:cubicBezTo>
                <a:cubicBezTo>
                  <a:pt x="4002200" y="456742"/>
                  <a:pt x="3999733" y="454042"/>
                  <a:pt x="3997266" y="451442"/>
                </a:cubicBezTo>
                <a:cubicBezTo>
                  <a:pt x="3994799" y="448841"/>
                  <a:pt x="3992432" y="446474"/>
                  <a:pt x="3990166" y="444341"/>
                </a:cubicBezTo>
                <a:close/>
                <a:moveTo>
                  <a:pt x="3971163" y="439540"/>
                </a:moveTo>
                <a:lnTo>
                  <a:pt x="3975964" y="442941"/>
                </a:lnTo>
                <a:cubicBezTo>
                  <a:pt x="3972364" y="448942"/>
                  <a:pt x="3968030" y="454909"/>
                  <a:pt x="3962962" y="460843"/>
                </a:cubicBezTo>
                <a:cubicBezTo>
                  <a:pt x="3957895" y="466777"/>
                  <a:pt x="3952694" y="472144"/>
                  <a:pt x="3947360" y="476945"/>
                </a:cubicBezTo>
                <a:lnTo>
                  <a:pt x="3943160" y="472344"/>
                </a:lnTo>
                <a:cubicBezTo>
                  <a:pt x="3948360" y="467677"/>
                  <a:pt x="3953461" y="462443"/>
                  <a:pt x="3958462" y="456643"/>
                </a:cubicBezTo>
                <a:cubicBezTo>
                  <a:pt x="3963462" y="450842"/>
                  <a:pt x="3967696" y="445141"/>
                  <a:pt x="3971163" y="439540"/>
                </a:cubicBezTo>
                <a:close/>
                <a:moveTo>
                  <a:pt x="4986338" y="434740"/>
                </a:moveTo>
                <a:cubicBezTo>
                  <a:pt x="4986204" y="437407"/>
                  <a:pt x="4985971" y="439974"/>
                  <a:pt x="4985638" y="442441"/>
                </a:cubicBezTo>
                <a:cubicBezTo>
                  <a:pt x="4985304" y="444908"/>
                  <a:pt x="4984738" y="447274"/>
                  <a:pt x="4983937" y="449541"/>
                </a:cubicBezTo>
                <a:lnTo>
                  <a:pt x="5030944" y="449541"/>
                </a:lnTo>
                <a:lnTo>
                  <a:pt x="5030944" y="434740"/>
                </a:lnTo>
                <a:close/>
                <a:moveTo>
                  <a:pt x="4935932" y="434740"/>
                </a:moveTo>
                <a:lnTo>
                  <a:pt x="4935932" y="449541"/>
                </a:lnTo>
                <a:lnTo>
                  <a:pt x="4977336" y="449541"/>
                </a:lnTo>
                <a:cubicBezTo>
                  <a:pt x="4978403" y="447274"/>
                  <a:pt x="4979137" y="444908"/>
                  <a:pt x="4979537" y="442441"/>
                </a:cubicBezTo>
                <a:cubicBezTo>
                  <a:pt x="4979937" y="439974"/>
                  <a:pt x="4980204" y="437407"/>
                  <a:pt x="4980337" y="434740"/>
                </a:cubicBezTo>
                <a:close/>
                <a:moveTo>
                  <a:pt x="709613" y="434740"/>
                </a:moveTo>
                <a:cubicBezTo>
                  <a:pt x="709480" y="437407"/>
                  <a:pt x="709246" y="439974"/>
                  <a:pt x="708913" y="442441"/>
                </a:cubicBezTo>
                <a:cubicBezTo>
                  <a:pt x="708579" y="444908"/>
                  <a:pt x="708013" y="447274"/>
                  <a:pt x="707213" y="449541"/>
                </a:cubicBezTo>
                <a:lnTo>
                  <a:pt x="754219" y="449541"/>
                </a:lnTo>
                <a:lnTo>
                  <a:pt x="754219" y="434740"/>
                </a:lnTo>
                <a:close/>
                <a:moveTo>
                  <a:pt x="659207" y="434740"/>
                </a:moveTo>
                <a:lnTo>
                  <a:pt x="659207" y="449541"/>
                </a:lnTo>
                <a:lnTo>
                  <a:pt x="700612" y="449541"/>
                </a:lnTo>
                <a:cubicBezTo>
                  <a:pt x="701679" y="447274"/>
                  <a:pt x="702412" y="444908"/>
                  <a:pt x="702812" y="442441"/>
                </a:cubicBezTo>
                <a:cubicBezTo>
                  <a:pt x="703212" y="439974"/>
                  <a:pt x="703479" y="437407"/>
                  <a:pt x="703612" y="434740"/>
                </a:cubicBezTo>
                <a:close/>
                <a:moveTo>
                  <a:pt x="2910383" y="432739"/>
                </a:moveTo>
                <a:lnTo>
                  <a:pt x="2910383" y="465943"/>
                </a:lnTo>
                <a:lnTo>
                  <a:pt x="2966990" y="465943"/>
                </a:lnTo>
                <a:lnTo>
                  <a:pt x="2966990" y="432739"/>
                </a:lnTo>
                <a:close/>
                <a:moveTo>
                  <a:pt x="1921012" y="428539"/>
                </a:moveTo>
                <a:lnTo>
                  <a:pt x="1921012" y="478945"/>
                </a:lnTo>
                <a:lnTo>
                  <a:pt x="1982620" y="478945"/>
                </a:lnTo>
                <a:lnTo>
                  <a:pt x="1982620" y="428539"/>
                </a:lnTo>
                <a:close/>
                <a:moveTo>
                  <a:pt x="2903982" y="426339"/>
                </a:moveTo>
                <a:lnTo>
                  <a:pt x="2973591" y="426339"/>
                </a:lnTo>
                <a:lnTo>
                  <a:pt x="2973591" y="472344"/>
                </a:lnTo>
                <a:lnTo>
                  <a:pt x="2903982" y="472344"/>
                </a:lnTo>
                <a:close/>
                <a:moveTo>
                  <a:pt x="5506927" y="425139"/>
                </a:moveTo>
                <a:lnTo>
                  <a:pt x="5662546" y="425139"/>
                </a:lnTo>
                <a:lnTo>
                  <a:pt x="5662546" y="431739"/>
                </a:lnTo>
                <a:lnTo>
                  <a:pt x="5578336" y="431739"/>
                </a:lnTo>
                <a:cubicBezTo>
                  <a:pt x="5575668" y="435873"/>
                  <a:pt x="5572535" y="440207"/>
                  <a:pt x="5568934" y="444741"/>
                </a:cubicBezTo>
                <a:cubicBezTo>
                  <a:pt x="5565334" y="449275"/>
                  <a:pt x="5561600" y="453742"/>
                  <a:pt x="5557733" y="458143"/>
                </a:cubicBezTo>
                <a:cubicBezTo>
                  <a:pt x="5553866" y="462543"/>
                  <a:pt x="5549932" y="466710"/>
                  <a:pt x="5545932" y="470644"/>
                </a:cubicBezTo>
                <a:cubicBezTo>
                  <a:pt x="5541931" y="474578"/>
                  <a:pt x="5538130" y="478012"/>
                  <a:pt x="5534530" y="480945"/>
                </a:cubicBezTo>
                <a:cubicBezTo>
                  <a:pt x="5537064" y="480812"/>
                  <a:pt x="5540664" y="480679"/>
                  <a:pt x="5545332" y="480545"/>
                </a:cubicBezTo>
                <a:cubicBezTo>
                  <a:pt x="5549998" y="480412"/>
                  <a:pt x="5555300" y="480245"/>
                  <a:pt x="5561234" y="480045"/>
                </a:cubicBezTo>
                <a:cubicBezTo>
                  <a:pt x="5567168" y="479845"/>
                  <a:pt x="5573401" y="479645"/>
                  <a:pt x="5579936" y="479445"/>
                </a:cubicBezTo>
                <a:cubicBezTo>
                  <a:pt x="5586470" y="479245"/>
                  <a:pt x="5592804" y="479078"/>
                  <a:pt x="5598938" y="478945"/>
                </a:cubicBezTo>
                <a:cubicBezTo>
                  <a:pt x="5605072" y="478812"/>
                  <a:pt x="5610806" y="478645"/>
                  <a:pt x="5616140" y="478445"/>
                </a:cubicBezTo>
                <a:cubicBezTo>
                  <a:pt x="5621474" y="478245"/>
                  <a:pt x="5625808" y="478078"/>
                  <a:pt x="5629142" y="477945"/>
                </a:cubicBezTo>
                <a:cubicBezTo>
                  <a:pt x="5624875" y="472611"/>
                  <a:pt x="5620474" y="467344"/>
                  <a:pt x="5615940" y="462143"/>
                </a:cubicBezTo>
                <a:cubicBezTo>
                  <a:pt x="5611406" y="456942"/>
                  <a:pt x="5607472" y="452609"/>
                  <a:pt x="5604139" y="449142"/>
                </a:cubicBezTo>
                <a:lnTo>
                  <a:pt x="5609140" y="444741"/>
                </a:lnTo>
                <a:cubicBezTo>
                  <a:pt x="5612074" y="447941"/>
                  <a:pt x="5615407" y="451642"/>
                  <a:pt x="5619140" y="455842"/>
                </a:cubicBezTo>
                <a:cubicBezTo>
                  <a:pt x="5622874" y="460043"/>
                  <a:pt x="5626642" y="464410"/>
                  <a:pt x="5630442" y="468944"/>
                </a:cubicBezTo>
                <a:cubicBezTo>
                  <a:pt x="5634243" y="473478"/>
                  <a:pt x="5637876" y="477845"/>
                  <a:pt x="5641344" y="482046"/>
                </a:cubicBezTo>
                <a:cubicBezTo>
                  <a:pt x="5644811" y="486246"/>
                  <a:pt x="5647744" y="489947"/>
                  <a:pt x="5650144" y="493147"/>
                </a:cubicBezTo>
                <a:lnTo>
                  <a:pt x="5644744" y="498148"/>
                </a:lnTo>
                <a:cubicBezTo>
                  <a:pt x="5642076" y="494414"/>
                  <a:pt x="5638476" y="489680"/>
                  <a:pt x="5633943" y="483946"/>
                </a:cubicBezTo>
                <a:cubicBezTo>
                  <a:pt x="5631276" y="484079"/>
                  <a:pt x="5627108" y="484246"/>
                  <a:pt x="5621442" y="484446"/>
                </a:cubicBezTo>
                <a:cubicBezTo>
                  <a:pt x="5615774" y="484646"/>
                  <a:pt x="5609372" y="484879"/>
                  <a:pt x="5602239" y="485146"/>
                </a:cubicBezTo>
                <a:cubicBezTo>
                  <a:pt x="5595104" y="485413"/>
                  <a:pt x="5587670" y="485679"/>
                  <a:pt x="5579936" y="485946"/>
                </a:cubicBezTo>
                <a:cubicBezTo>
                  <a:pt x="5572202" y="486213"/>
                  <a:pt x="5564967" y="486479"/>
                  <a:pt x="5558233" y="486746"/>
                </a:cubicBezTo>
                <a:cubicBezTo>
                  <a:pt x="5551499" y="487013"/>
                  <a:pt x="5545632" y="487246"/>
                  <a:pt x="5540631" y="487446"/>
                </a:cubicBezTo>
                <a:cubicBezTo>
                  <a:pt x="5535630" y="487646"/>
                  <a:pt x="5532330" y="487813"/>
                  <a:pt x="5530730" y="487946"/>
                </a:cubicBezTo>
                <a:cubicBezTo>
                  <a:pt x="5528862" y="488080"/>
                  <a:pt x="5527062" y="488213"/>
                  <a:pt x="5525328" y="488346"/>
                </a:cubicBezTo>
                <a:cubicBezTo>
                  <a:pt x="5523595" y="488480"/>
                  <a:pt x="5521395" y="488746"/>
                  <a:pt x="5518728" y="489146"/>
                </a:cubicBezTo>
                <a:lnTo>
                  <a:pt x="5517328" y="482546"/>
                </a:lnTo>
                <a:cubicBezTo>
                  <a:pt x="5520262" y="481879"/>
                  <a:pt x="5522295" y="481312"/>
                  <a:pt x="5523428" y="480845"/>
                </a:cubicBezTo>
                <a:cubicBezTo>
                  <a:pt x="5524562" y="480379"/>
                  <a:pt x="5525662" y="479812"/>
                  <a:pt x="5526729" y="479145"/>
                </a:cubicBezTo>
                <a:cubicBezTo>
                  <a:pt x="5530063" y="476478"/>
                  <a:pt x="5533630" y="473278"/>
                  <a:pt x="5537430" y="469544"/>
                </a:cubicBezTo>
                <a:cubicBezTo>
                  <a:pt x="5541231" y="465810"/>
                  <a:pt x="5545064" y="461810"/>
                  <a:pt x="5548932" y="457543"/>
                </a:cubicBezTo>
                <a:cubicBezTo>
                  <a:pt x="5552799" y="453275"/>
                  <a:pt x="5556532" y="448908"/>
                  <a:pt x="5560134" y="444441"/>
                </a:cubicBezTo>
                <a:cubicBezTo>
                  <a:pt x="5563734" y="439974"/>
                  <a:pt x="5566934" y="435740"/>
                  <a:pt x="5569734" y="431739"/>
                </a:cubicBezTo>
                <a:lnTo>
                  <a:pt x="5506927" y="431739"/>
                </a:lnTo>
                <a:close/>
                <a:moveTo>
                  <a:pt x="2673354" y="424538"/>
                </a:moveTo>
                <a:lnTo>
                  <a:pt x="2673354" y="466344"/>
                </a:lnTo>
                <a:lnTo>
                  <a:pt x="2717959" y="458943"/>
                </a:lnTo>
                <a:lnTo>
                  <a:pt x="2717959" y="424538"/>
                </a:lnTo>
                <a:close/>
                <a:moveTo>
                  <a:pt x="1914211" y="422138"/>
                </a:moveTo>
                <a:lnTo>
                  <a:pt x="1989220" y="422138"/>
                </a:lnTo>
                <a:lnTo>
                  <a:pt x="1989220" y="498148"/>
                </a:lnTo>
                <a:lnTo>
                  <a:pt x="1982620" y="498148"/>
                </a:lnTo>
                <a:lnTo>
                  <a:pt x="1982620" y="485546"/>
                </a:lnTo>
                <a:lnTo>
                  <a:pt x="1921012" y="485546"/>
                </a:lnTo>
                <a:lnTo>
                  <a:pt x="1921012" y="498148"/>
                </a:lnTo>
                <a:lnTo>
                  <a:pt x="1914211" y="498148"/>
                </a:lnTo>
                <a:close/>
                <a:moveTo>
                  <a:pt x="1374820" y="416538"/>
                </a:moveTo>
                <a:lnTo>
                  <a:pt x="1379221" y="421338"/>
                </a:lnTo>
                <a:cubicBezTo>
                  <a:pt x="1376953" y="423872"/>
                  <a:pt x="1374287" y="426639"/>
                  <a:pt x="1371219" y="429639"/>
                </a:cubicBezTo>
                <a:cubicBezTo>
                  <a:pt x="1368152" y="432640"/>
                  <a:pt x="1364952" y="435640"/>
                  <a:pt x="1361618" y="438640"/>
                </a:cubicBezTo>
                <a:cubicBezTo>
                  <a:pt x="1358284" y="441640"/>
                  <a:pt x="1354884" y="444574"/>
                  <a:pt x="1351417" y="447441"/>
                </a:cubicBezTo>
                <a:cubicBezTo>
                  <a:pt x="1347950" y="450308"/>
                  <a:pt x="1344750" y="452809"/>
                  <a:pt x="1341816" y="454942"/>
                </a:cubicBezTo>
                <a:lnTo>
                  <a:pt x="1337615" y="449941"/>
                </a:lnTo>
                <a:cubicBezTo>
                  <a:pt x="1340549" y="447808"/>
                  <a:pt x="1343749" y="445308"/>
                  <a:pt x="1347217" y="442441"/>
                </a:cubicBezTo>
                <a:cubicBezTo>
                  <a:pt x="1350684" y="439574"/>
                  <a:pt x="1354084" y="436640"/>
                  <a:pt x="1357418" y="433639"/>
                </a:cubicBezTo>
                <a:cubicBezTo>
                  <a:pt x="1360751" y="430639"/>
                  <a:pt x="1363919" y="427639"/>
                  <a:pt x="1366919" y="424638"/>
                </a:cubicBezTo>
                <a:cubicBezTo>
                  <a:pt x="1369919" y="421638"/>
                  <a:pt x="1372553" y="418938"/>
                  <a:pt x="1374820" y="416538"/>
                </a:cubicBezTo>
                <a:close/>
                <a:moveTo>
                  <a:pt x="1241003" y="416538"/>
                </a:moveTo>
                <a:cubicBezTo>
                  <a:pt x="1243670" y="418538"/>
                  <a:pt x="1246637" y="420938"/>
                  <a:pt x="1249904" y="423738"/>
                </a:cubicBezTo>
                <a:cubicBezTo>
                  <a:pt x="1253171" y="426539"/>
                  <a:pt x="1256472" y="429439"/>
                  <a:pt x="1259806" y="432440"/>
                </a:cubicBezTo>
                <a:cubicBezTo>
                  <a:pt x="1263139" y="435440"/>
                  <a:pt x="1266373" y="438473"/>
                  <a:pt x="1269507" y="441540"/>
                </a:cubicBezTo>
                <a:cubicBezTo>
                  <a:pt x="1272640" y="444607"/>
                  <a:pt x="1275408" y="447408"/>
                  <a:pt x="1277808" y="449941"/>
                </a:cubicBezTo>
                <a:lnTo>
                  <a:pt x="1273207" y="454942"/>
                </a:lnTo>
                <a:cubicBezTo>
                  <a:pt x="1270540" y="452142"/>
                  <a:pt x="1267640" y="449208"/>
                  <a:pt x="1264506" y="446141"/>
                </a:cubicBezTo>
                <a:cubicBezTo>
                  <a:pt x="1261372" y="443074"/>
                  <a:pt x="1258139" y="440040"/>
                  <a:pt x="1254805" y="437040"/>
                </a:cubicBezTo>
                <a:cubicBezTo>
                  <a:pt x="1251471" y="434039"/>
                  <a:pt x="1248237" y="431206"/>
                  <a:pt x="1245104" y="428539"/>
                </a:cubicBezTo>
                <a:cubicBezTo>
                  <a:pt x="1241970" y="425872"/>
                  <a:pt x="1239136" y="423538"/>
                  <a:pt x="1236603" y="421538"/>
                </a:cubicBezTo>
                <a:close/>
                <a:moveTo>
                  <a:pt x="155620" y="416538"/>
                </a:moveTo>
                <a:lnTo>
                  <a:pt x="160020" y="421338"/>
                </a:lnTo>
                <a:cubicBezTo>
                  <a:pt x="157754" y="423872"/>
                  <a:pt x="155088" y="426639"/>
                  <a:pt x="152019" y="429639"/>
                </a:cubicBezTo>
                <a:cubicBezTo>
                  <a:pt x="148953" y="432640"/>
                  <a:pt x="145752" y="435640"/>
                  <a:pt x="142418" y="438640"/>
                </a:cubicBezTo>
                <a:cubicBezTo>
                  <a:pt x="139085" y="441640"/>
                  <a:pt x="135684" y="444574"/>
                  <a:pt x="132217" y="447441"/>
                </a:cubicBezTo>
                <a:cubicBezTo>
                  <a:pt x="128750" y="450308"/>
                  <a:pt x="125550" y="452809"/>
                  <a:pt x="122616" y="454942"/>
                </a:cubicBezTo>
                <a:lnTo>
                  <a:pt x="118416" y="449941"/>
                </a:lnTo>
                <a:cubicBezTo>
                  <a:pt x="121349" y="447808"/>
                  <a:pt x="124549" y="445308"/>
                  <a:pt x="128016" y="442441"/>
                </a:cubicBezTo>
                <a:cubicBezTo>
                  <a:pt x="131484" y="439574"/>
                  <a:pt x="134885" y="436640"/>
                  <a:pt x="138218" y="433639"/>
                </a:cubicBezTo>
                <a:cubicBezTo>
                  <a:pt x="141552" y="430639"/>
                  <a:pt x="144719" y="427639"/>
                  <a:pt x="147719" y="424638"/>
                </a:cubicBezTo>
                <a:cubicBezTo>
                  <a:pt x="150719" y="421638"/>
                  <a:pt x="153353" y="418938"/>
                  <a:pt x="155620" y="416538"/>
                </a:cubicBezTo>
                <a:close/>
                <a:moveTo>
                  <a:pt x="21803" y="416538"/>
                </a:moveTo>
                <a:cubicBezTo>
                  <a:pt x="24470" y="418538"/>
                  <a:pt x="27437" y="420938"/>
                  <a:pt x="30704" y="423738"/>
                </a:cubicBezTo>
                <a:cubicBezTo>
                  <a:pt x="33971" y="426539"/>
                  <a:pt x="37272" y="429439"/>
                  <a:pt x="40606" y="432440"/>
                </a:cubicBezTo>
                <a:cubicBezTo>
                  <a:pt x="43939" y="435440"/>
                  <a:pt x="47173" y="438473"/>
                  <a:pt x="50307" y="441540"/>
                </a:cubicBezTo>
                <a:cubicBezTo>
                  <a:pt x="53441" y="444607"/>
                  <a:pt x="56208" y="447408"/>
                  <a:pt x="58608" y="449941"/>
                </a:cubicBezTo>
                <a:lnTo>
                  <a:pt x="54007" y="454942"/>
                </a:lnTo>
                <a:cubicBezTo>
                  <a:pt x="51340" y="452142"/>
                  <a:pt x="48440" y="449208"/>
                  <a:pt x="45306" y="446141"/>
                </a:cubicBezTo>
                <a:cubicBezTo>
                  <a:pt x="42173" y="443074"/>
                  <a:pt x="38939" y="440040"/>
                  <a:pt x="35606" y="437040"/>
                </a:cubicBezTo>
                <a:cubicBezTo>
                  <a:pt x="32271" y="434039"/>
                  <a:pt x="29037" y="431206"/>
                  <a:pt x="25904" y="428539"/>
                </a:cubicBezTo>
                <a:cubicBezTo>
                  <a:pt x="22770" y="425872"/>
                  <a:pt x="19936" y="423538"/>
                  <a:pt x="17404" y="421538"/>
                </a:cubicBezTo>
                <a:close/>
                <a:moveTo>
                  <a:pt x="4986338" y="415337"/>
                </a:moveTo>
                <a:lnTo>
                  <a:pt x="4986338" y="429739"/>
                </a:lnTo>
                <a:lnTo>
                  <a:pt x="5030944" y="429739"/>
                </a:lnTo>
                <a:lnTo>
                  <a:pt x="5030944" y="415337"/>
                </a:lnTo>
                <a:close/>
                <a:moveTo>
                  <a:pt x="4935932" y="415337"/>
                </a:moveTo>
                <a:lnTo>
                  <a:pt x="4935932" y="429739"/>
                </a:lnTo>
                <a:lnTo>
                  <a:pt x="4980337" y="429739"/>
                </a:lnTo>
                <a:lnTo>
                  <a:pt x="4980337" y="415337"/>
                </a:lnTo>
                <a:close/>
                <a:moveTo>
                  <a:pt x="709613" y="415337"/>
                </a:moveTo>
                <a:lnTo>
                  <a:pt x="709613" y="429739"/>
                </a:lnTo>
                <a:lnTo>
                  <a:pt x="754219" y="429739"/>
                </a:lnTo>
                <a:lnTo>
                  <a:pt x="754219" y="415337"/>
                </a:lnTo>
                <a:close/>
                <a:moveTo>
                  <a:pt x="659207" y="415337"/>
                </a:moveTo>
                <a:lnTo>
                  <a:pt x="659207" y="429739"/>
                </a:lnTo>
                <a:lnTo>
                  <a:pt x="703612" y="429739"/>
                </a:lnTo>
                <a:lnTo>
                  <a:pt x="703612" y="415337"/>
                </a:lnTo>
                <a:close/>
                <a:moveTo>
                  <a:pt x="3477178" y="411737"/>
                </a:moveTo>
                <a:lnTo>
                  <a:pt x="3477178" y="472144"/>
                </a:lnTo>
                <a:lnTo>
                  <a:pt x="3517583" y="472144"/>
                </a:lnTo>
                <a:lnTo>
                  <a:pt x="3517583" y="411737"/>
                </a:lnTo>
                <a:close/>
                <a:moveTo>
                  <a:pt x="1304611" y="409336"/>
                </a:moveTo>
                <a:lnTo>
                  <a:pt x="1311212" y="409737"/>
                </a:lnTo>
                <a:lnTo>
                  <a:pt x="1311212" y="423938"/>
                </a:lnTo>
                <a:lnTo>
                  <a:pt x="1311212" y="426139"/>
                </a:lnTo>
                <a:cubicBezTo>
                  <a:pt x="1313345" y="441074"/>
                  <a:pt x="1321547" y="454109"/>
                  <a:pt x="1335815" y="465244"/>
                </a:cubicBezTo>
                <a:cubicBezTo>
                  <a:pt x="1350083" y="476378"/>
                  <a:pt x="1370286" y="485279"/>
                  <a:pt x="1396423" y="491947"/>
                </a:cubicBezTo>
                <a:lnTo>
                  <a:pt x="1394422" y="498548"/>
                </a:lnTo>
                <a:cubicBezTo>
                  <a:pt x="1371219" y="492147"/>
                  <a:pt x="1352384" y="484246"/>
                  <a:pt x="1337915" y="474845"/>
                </a:cubicBezTo>
                <a:cubicBezTo>
                  <a:pt x="1323447" y="465444"/>
                  <a:pt x="1313612" y="454075"/>
                  <a:pt x="1308412" y="440740"/>
                </a:cubicBezTo>
                <a:cubicBezTo>
                  <a:pt x="1304144" y="453009"/>
                  <a:pt x="1294943" y="463843"/>
                  <a:pt x="1280808" y="473244"/>
                </a:cubicBezTo>
                <a:cubicBezTo>
                  <a:pt x="1266673" y="482646"/>
                  <a:pt x="1247404" y="491147"/>
                  <a:pt x="1223001" y="498748"/>
                </a:cubicBezTo>
                <a:lnTo>
                  <a:pt x="1220201" y="492347"/>
                </a:lnTo>
                <a:cubicBezTo>
                  <a:pt x="1248737" y="483812"/>
                  <a:pt x="1269940" y="473944"/>
                  <a:pt x="1283808" y="462743"/>
                </a:cubicBezTo>
                <a:cubicBezTo>
                  <a:pt x="1297677" y="451542"/>
                  <a:pt x="1304611" y="438473"/>
                  <a:pt x="1304611" y="423538"/>
                </a:cubicBezTo>
                <a:close/>
                <a:moveTo>
                  <a:pt x="85411" y="409336"/>
                </a:moveTo>
                <a:lnTo>
                  <a:pt x="92013" y="409737"/>
                </a:lnTo>
                <a:lnTo>
                  <a:pt x="92013" y="423938"/>
                </a:lnTo>
                <a:lnTo>
                  <a:pt x="92013" y="426139"/>
                </a:lnTo>
                <a:cubicBezTo>
                  <a:pt x="94146" y="441074"/>
                  <a:pt x="102347" y="454109"/>
                  <a:pt x="116615" y="465244"/>
                </a:cubicBezTo>
                <a:cubicBezTo>
                  <a:pt x="130883" y="476378"/>
                  <a:pt x="151086" y="485279"/>
                  <a:pt x="177224" y="491947"/>
                </a:cubicBezTo>
                <a:lnTo>
                  <a:pt x="175222" y="498548"/>
                </a:lnTo>
                <a:cubicBezTo>
                  <a:pt x="152019" y="492147"/>
                  <a:pt x="133184" y="484246"/>
                  <a:pt x="118715" y="474845"/>
                </a:cubicBezTo>
                <a:cubicBezTo>
                  <a:pt x="104247" y="465444"/>
                  <a:pt x="94412" y="454075"/>
                  <a:pt x="89212" y="440740"/>
                </a:cubicBezTo>
                <a:cubicBezTo>
                  <a:pt x="84944" y="453009"/>
                  <a:pt x="75744" y="463843"/>
                  <a:pt x="61608" y="473244"/>
                </a:cubicBezTo>
                <a:cubicBezTo>
                  <a:pt x="47473" y="482646"/>
                  <a:pt x="28204" y="491147"/>
                  <a:pt x="3801" y="498748"/>
                </a:cubicBezTo>
                <a:lnTo>
                  <a:pt x="1001" y="492347"/>
                </a:lnTo>
                <a:cubicBezTo>
                  <a:pt x="29538" y="483812"/>
                  <a:pt x="50740" y="473944"/>
                  <a:pt x="64609" y="462743"/>
                </a:cubicBezTo>
                <a:cubicBezTo>
                  <a:pt x="78477" y="451542"/>
                  <a:pt x="85411" y="438473"/>
                  <a:pt x="85411" y="423538"/>
                </a:cubicBezTo>
                <a:close/>
                <a:moveTo>
                  <a:pt x="3946360" y="405336"/>
                </a:moveTo>
                <a:lnTo>
                  <a:pt x="3946360" y="426739"/>
                </a:lnTo>
                <a:lnTo>
                  <a:pt x="4009168" y="426739"/>
                </a:lnTo>
                <a:lnTo>
                  <a:pt x="4009168" y="405336"/>
                </a:lnTo>
                <a:close/>
                <a:moveTo>
                  <a:pt x="1691383" y="402936"/>
                </a:moveTo>
                <a:lnTo>
                  <a:pt x="1784595" y="402936"/>
                </a:lnTo>
                <a:lnTo>
                  <a:pt x="1784595" y="409336"/>
                </a:lnTo>
                <a:cubicBezTo>
                  <a:pt x="1778461" y="429072"/>
                  <a:pt x="1765926" y="446541"/>
                  <a:pt x="1746990" y="461743"/>
                </a:cubicBezTo>
                <a:cubicBezTo>
                  <a:pt x="1762726" y="472945"/>
                  <a:pt x="1782928" y="482946"/>
                  <a:pt x="1807598" y="491747"/>
                </a:cubicBezTo>
                <a:lnTo>
                  <a:pt x="1804797" y="498548"/>
                </a:lnTo>
                <a:cubicBezTo>
                  <a:pt x="1778928" y="488813"/>
                  <a:pt x="1757792" y="477945"/>
                  <a:pt x="1741390" y="465943"/>
                </a:cubicBezTo>
                <a:cubicBezTo>
                  <a:pt x="1724321" y="478345"/>
                  <a:pt x="1702318" y="489413"/>
                  <a:pt x="1675381" y="499148"/>
                </a:cubicBezTo>
                <a:lnTo>
                  <a:pt x="1671981" y="492547"/>
                </a:lnTo>
                <a:cubicBezTo>
                  <a:pt x="1698384" y="483212"/>
                  <a:pt x="1719654" y="472878"/>
                  <a:pt x="1735789" y="461543"/>
                </a:cubicBezTo>
                <a:cubicBezTo>
                  <a:pt x="1718587" y="447541"/>
                  <a:pt x="1706985" y="431673"/>
                  <a:pt x="1700984" y="413937"/>
                </a:cubicBezTo>
                <a:lnTo>
                  <a:pt x="1707185" y="410937"/>
                </a:lnTo>
                <a:cubicBezTo>
                  <a:pt x="1712919" y="428405"/>
                  <a:pt x="1724321" y="443874"/>
                  <a:pt x="1741390" y="457343"/>
                </a:cubicBezTo>
                <a:cubicBezTo>
                  <a:pt x="1759525" y="443474"/>
                  <a:pt x="1771527" y="427539"/>
                  <a:pt x="1777394" y="409537"/>
                </a:cubicBezTo>
                <a:lnTo>
                  <a:pt x="1691383" y="409537"/>
                </a:lnTo>
                <a:close/>
                <a:moveTo>
                  <a:pt x="453257" y="402536"/>
                </a:moveTo>
                <a:cubicBezTo>
                  <a:pt x="454991" y="404269"/>
                  <a:pt x="457224" y="406503"/>
                  <a:pt x="459958" y="409236"/>
                </a:cubicBezTo>
                <a:cubicBezTo>
                  <a:pt x="462692" y="411970"/>
                  <a:pt x="465525" y="414837"/>
                  <a:pt x="468459" y="417837"/>
                </a:cubicBezTo>
                <a:cubicBezTo>
                  <a:pt x="471393" y="420838"/>
                  <a:pt x="474226" y="423772"/>
                  <a:pt x="476960" y="426639"/>
                </a:cubicBezTo>
                <a:cubicBezTo>
                  <a:pt x="479695" y="429506"/>
                  <a:pt x="481927" y="431873"/>
                  <a:pt x="483661" y="433740"/>
                </a:cubicBezTo>
                <a:lnTo>
                  <a:pt x="478860" y="438940"/>
                </a:lnTo>
                <a:cubicBezTo>
                  <a:pt x="477260" y="436940"/>
                  <a:pt x="475127" y="434506"/>
                  <a:pt x="472460" y="431639"/>
                </a:cubicBezTo>
                <a:cubicBezTo>
                  <a:pt x="469793" y="428772"/>
                  <a:pt x="467026" y="425839"/>
                  <a:pt x="464158" y="422838"/>
                </a:cubicBezTo>
                <a:cubicBezTo>
                  <a:pt x="461291" y="419838"/>
                  <a:pt x="458459" y="416937"/>
                  <a:pt x="455657" y="414137"/>
                </a:cubicBezTo>
                <a:cubicBezTo>
                  <a:pt x="452857" y="411337"/>
                  <a:pt x="450524" y="409003"/>
                  <a:pt x="448658" y="407136"/>
                </a:cubicBezTo>
                <a:close/>
                <a:moveTo>
                  <a:pt x="2124237" y="398335"/>
                </a:moveTo>
                <a:cubicBezTo>
                  <a:pt x="2126104" y="400202"/>
                  <a:pt x="2128504" y="402736"/>
                  <a:pt x="2131438" y="405936"/>
                </a:cubicBezTo>
                <a:cubicBezTo>
                  <a:pt x="2134372" y="409136"/>
                  <a:pt x="2137372" y="412537"/>
                  <a:pt x="2140439" y="416138"/>
                </a:cubicBezTo>
                <a:cubicBezTo>
                  <a:pt x="2143506" y="419738"/>
                  <a:pt x="2146373" y="423205"/>
                  <a:pt x="2149040" y="426539"/>
                </a:cubicBezTo>
                <a:cubicBezTo>
                  <a:pt x="2151707" y="429872"/>
                  <a:pt x="2153707" y="432539"/>
                  <a:pt x="2155041" y="434540"/>
                </a:cubicBezTo>
                <a:lnTo>
                  <a:pt x="2149841" y="439340"/>
                </a:lnTo>
                <a:cubicBezTo>
                  <a:pt x="2148640" y="437340"/>
                  <a:pt x="2146740" y="434673"/>
                  <a:pt x="2144140" y="431339"/>
                </a:cubicBezTo>
                <a:cubicBezTo>
                  <a:pt x="2141539" y="428006"/>
                  <a:pt x="2138706" y="424538"/>
                  <a:pt x="2135639" y="420938"/>
                </a:cubicBezTo>
                <a:cubicBezTo>
                  <a:pt x="2132572" y="417337"/>
                  <a:pt x="2129538" y="413904"/>
                  <a:pt x="2126538" y="410637"/>
                </a:cubicBezTo>
                <a:cubicBezTo>
                  <a:pt x="2123537" y="407370"/>
                  <a:pt x="2121104" y="404869"/>
                  <a:pt x="2119237" y="403136"/>
                </a:cubicBezTo>
                <a:close/>
                <a:moveTo>
                  <a:pt x="4975736" y="395935"/>
                </a:moveTo>
                <a:lnTo>
                  <a:pt x="4981538" y="397535"/>
                </a:lnTo>
                <a:cubicBezTo>
                  <a:pt x="4981004" y="399002"/>
                  <a:pt x="4980237" y="400869"/>
                  <a:pt x="4979237" y="403136"/>
                </a:cubicBezTo>
                <a:cubicBezTo>
                  <a:pt x="4978237" y="405403"/>
                  <a:pt x="4977204" y="407670"/>
                  <a:pt x="4976136" y="409937"/>
                </a:cubicBezTo>
                <a:lnTo>
                  <a:pt x="5037144" y="409937"/>
                </a:lnTo>
                <a:lnTo>
                  <a:pt x="5037144" y="454742"/>
                </a:lnTo>
                <a:lnTo>
                  <a:pt x="5014341" y="454742"/>
                </a:lnTo>
                <a:lnTo>
                  <a:pt x="5017742" y="457142"/>
                </a:lnTo>
                <a:cubicBezTo>
                  <a:pt x="5016142" y="459676"/>
                  <a:pt x="5013974" y="462476"/>
                  <a:pt x="5011241" y="465543"/>
                </a:cubicBezTo>
                <a:cubicBezTo>
                  <a:pt x="5008507" y="468611"/>
                  <a:pt x="5006007" y="471278"/>
                  <a:pt x="5003740" y="473544"/>
                </a:cubicBezTo>
                <a:cubicBezTo>
                  <a:pt x="5005473" y="473544"/>
                  <a:pt x="5007540" y="473511"/>
                  <a:pt x="5009941" y="473444"/>
                </a:cubicBezTo>
                <a:cubicBezTo>
                  <a:pt x="5012342" y="473378"/>
                  <a:pt x="5014808" y="473278"/>
                  <a:pt x="5017342" y="473145"/>
                </a:cubicBezTo>
                <a:cubicBezTo>
                  <a:pt x="5019875" y="473011"/>
                  <a:pt x="5022376" y="472911"/>
                  <a:pt x="5024843" y="472844"/>
                </a:cubicBezTo>
                <a:cubicBezTo>
                  <a:pt x="5027310" y="472778"/>
                  <a:pt x="5029410" y="472678"/>
                  <a:pt x="5031144" y="472544"/>
                </a:cubicBezTo>
                <a:cubicBezTo>
                  <a:pt x="5029676" y="471077"/>
                  <a:pt x="5028176" y="469611"/>
                  <a:pt x="5026642" y="468144"/>
                </a:cubicBezTo>
                <a:cubicBezTo>
                  <a:pt x="5025109" y="466677"/>
                  <a:pt x="5023809" y="465477"/>
                  <a:pt x="5022742" y="464543"/>
                </a:cubicBezTo>
                <a:lnTo>
                  <a:pt x="5026143" y="460543"/>
                </a:lnTo>
                <a:cubicBezTo>
                  <a:pt x="5027342" y="461610"/>
                  <a:pt x="5028710" y="462910"/>
                  <a:pt x="5030243" y="464443"/>
                </a:cubicBezTo>
                <a:cubicBezTo>
                  <a:pt x="5031776" y="465977"/>
                  <a:pt x="5033344" y="467577"/>
                  <a:pt x="5034944" y="469244"/>
                </a:cubicBezTo>
                <a:cubicBezTo>
                  <a:pt x="5036544" y="470911"/>
                  <a:pt x="5038044" y="472511"/>
                  <a:pt x="5039444" y="474045"/>
                </a:cubicBezTo>
                <a:cubicBezTo>
                  <a:pt x="5040845" y="475578"/>
                  <a:pt x="5042012" y="476945"/>
                  <a:pt x="5042945" y="478145"/>
                </a:cubicBezTo>
                <a:lnTo>
                  <a:pt x="5039344" y="481145"/>
                </a:lnTo>
                <a:lnTo>
                  <a:pt x="5035544" y="477145"/>
                </a:lnTo>
                <a:cubicBezTo>
                  <a:pt x="5034610" y="477145"/>
                  <a:pt x="5032310" y="477212"/>
                  <a:pt x="5028643" y="477345"/>
                </a:cubicBezTo>
                <a:cubicBezTo>
                  <a:pt x="5024976" y="477478"/>
                  <a:pt x="5021076" y="477612"/>
                  <a:pt x="5016942" y="477745"/>
                </a:cubicBezTo>
                <a:cubicBezTo>
                  <a:pt x="5012808" y="477878"/>
                  <a:pt x="5008907" y="478045"/>
                  <a:pt x="5005240" y="478245"/>
                </a:cubicBezTo>
                <a:cubicBezTo>
                  <a:pt x="5001573" y="478445"/>
                  <a:pt x="4999272" y="478545"/>
                  <a:pt x="4998339" y="478545"/>
                </a:cubicBezTo>
                <a:cubicBezTo>
                  <a:pt x="4997806" y="478545"/>
                  <a:pt x="4997172" y="478578"/>
                  <a:pt x="4996439" y="478645"/>
                </a:cubicBezTo>
                <a:cubicBezTo>
                  <a:pt x="4995706" y="478712"/>
                  <a:pt x="4994739" y="478812"/>
                  <a:pt x="4993539" y="478945"/>
                </a:cubicBezTo>
                <a:lnTo>
                  <a:pt x="4992738" y="474345"/>
                </a:lnTo>
                <a:cubicBezTo>
                  <a:pt x="4994205" y="474078"/>
                  <a:pt x="4995239" y="473845"/>
                  <a:pt x="4995839" y="473645"/>
                </a:cubicBezTo>
                <a:cubicBezTo>
                  <a:pt x="4996439" y="473444"/>
                  <a:pt x="4996940" y="473145"/>
                  <a:pt x="4997340" y="472745"/>
                </a:cubicBezTo>
                <a:cubicBezTo>
                  <a:pt x="4998539" y="471811"/>
                  <a:pt x="4999840" y="470577"/>
                  <a:pt x="5001240" y="469044"/>
                </a:cubicBezTo>
                <a:cubicBezTo>
                  <a:pt x="5002640" y="467510"/>
                  <a:pt x="5004040" y="465943"/>
                  <a:pt x="5005440" y="464343"/>
                </a:cubicBezTo>
                <a:cubicBezTo>
                  <a:pt x="5006840" y="462743"/>
                  <a:pt x="5008207" y="461110"/>
                  <a:pt x="5009541" y="459443"/>
                </a:cubicBezTo>
                <a:cubicBezTo>
                  <a:pt x="5010874" y="457776"/>
                  <a:pt x="5012074" y="456209"/>
                  <a:pt x="5013141" y="454742"/>
                </a:cubicBezTo>
                <a:lnTo>
                  <a:pt x="4981938" y="454742"/>
                </a:lnTo>
                <a:cubicBezTo>
                  <a:pt x="4977536" y="463810"/>
                  <a:pt x="4969536" y="471778"/>
                  <a:pt x="4957934" y="478645"/>
                </a:cubicBezTo>
                <a:cubicBezTo>
                  <a:pt x="4946332" y="485513"/>
                  <a:pt x="4930464" y="492013"/>
                  <a:pt x="4910328" y="498148"/>
                </a:cubicBezTo>
                <a:lnTo>
                  <a:pt x="4908328" y="491947"/>
                </a:lnTo>
                <a:cubicBezTo>
                  <a:pt x="4926597" y="486746"/>
                  <a:pt x="4941098" y="481179"/>
                  <a:pt x="4951834" y="475245"/>
                </a:cubicBezTo>
                <a:cubicBezTo>
                  <a:pt x="4962568" y="469311"/>
                  <a:pt x="4970202" y="462476"/>
                  <a:pt x="4974736" y="454742"/>
                </a:cubicBezTo>
                <a:lnTo>
                  <a:pt x="4929530" y="454742"/>
                </a:lnTo>
                <a:lnTo>
                  <a:pt x="4929530" y="409937"/>
                </a:lnTo>
                <a:lnTo>
                  <a:pt x="4969336" y="409937"/>
                </a:lnTo>
                <a:cubicBezTo>
                  <a:pt x="4970536" y="407536"/>
                  <a:pt x="4971736" y="405036"/>
                  <a:pt x="4972936" y="402436"/>
                </a:cubicBezTo>
                <a:cubicBezTo>
                  <a:pt x="4974136" y="399835"/>
                  <a:pt x="4975070" y="397668"/>
                  <a:pt x="4975736" y="395935"/>
                </a:cubicBezTo>
                <a:close/>
                <a:moveTo>
                  <a:pt x="699012" y="395935"/>
                </a:moveTo>
                <a:lnTo>
                  <a:pt x="704812" y="397535"/>
                </a:lnTo>
                <a:cubicBezTo>
                  <a:pt x="704279" y="399002"/>
                  <a:pt x="703512" y="400869"/>
                  <a:pt x="702512" y="403136"/>
                </a:cubicBezTo>
                <a:cubicBezTo>
                  <a:pt x="701512" y="405403"/>
                  <a:pt x="700478" y="407670"/>
                  <a:pt x="699412" y="409937"/>
                </a:cubicBezTo>
                <a:lnTo>
                  <a:pt x="760419" y="409937"/>
                </a:lnTo>
                <a:lnTo>
                  <a:pt x="760419" y="454742"/>
                </a:lnTo>
                <a:lnTo>
                  <a:pt x="737616" y="454742"/>
                </a:lnTo>
                <a:lnTo>
                  <a:pt x="741017" y="457142"/>
                </a:lnTo>
                <a:cubicBezTo>
                  <a:pt x="739417" y="459676"/>
                  <a:pt x="737250" y="462476"/>
                  <a:pt x="734516" y="465543"/>
                </a:cubicBezTo>
                <a:cubicBezTo>
                  <a:pt x="731782" y="468611"/>
                  <a:pt x="729282" y="471278"/>
                  <a:pt x="727015" y="473544"/>
                </a:cubicBezTo>
                <a:cubicBezTo>
                  <a:pt x="728749" y="473544"/>
                  <a:pt x="730816" y="473511"/>
                  <a:pt x="733216" y="473444"/>
                </a:cubicBezTo>
                <a:cubicBezTo>
                  <a:pt x="735616" y="473378"/>
                  <a:pt x="738083" y="473278"/>
                  <a:pt x="740617" y="473145"/>
                </a:cubicBezTo>
                <a:cubicBezTo>
                  <a:pt x="743150" y="473011"/>
                  <a:pt x="745651" y="472911"/>
                  <a:pt x="748118" y="472844"/>
                </a:cubicBezTo>
                <a:cubicBezTo>
                  <a:pt x="750585" y="472778"/>
                  <a:pt x="752685" y="472678"/>
                  <a:pt x="754419" y="472544"/>
                </a:cubicBezTo>
                <a:cubicBezTo>
                  <a:pt x="752952" y="471077"/>
                  <a:pt x="751452" y="469611"/>
                  <a:pt x="749918" y="468144"/>
                </a:cubicBezTo>
                <a:cubicBezTo>
                  <a:pt x="748384" y="466677"/>
                  <a:pt x="747084" y="465477"/>
                  <a:pt x="746018" y="464543"/>
                </a:cubicBezTo>
                <a:lnTo>
                  <a:pt x="749418" y="460543"/>
                </a:lnTo>
                <a:cubicBezTo>
                  <a:pt x="750618" y="461610"/>
                  <a:pt x="751985" y="462910"/>
                  <a:pt x="753518" y="464443"/>
                </a:cubicBezTo>
                <a:cubicBezTo>
                  <a:pt x="755052" y="465977"/>
                  <a:pt x="756619" y="467577"/>
                  <a:pt x="758219" y="469244"/>
                </a:cubicBezTo>
                <a:cubicBezTo>
                  <a:pt x="759819" y="470911"/>
                  <a:pt x="761319" y="472511"/>
                  <a:pt x="762720" y="474045"/>
                </a:cubicBezTo>
                <a:cubicBezTo>
                  <a:pt x="764120" y="475578"/>
                  <a:pt x="765287" y="476945"/>
                  <a:pt x="766220" y="478145"/>
                </a:cubicBezTo>
                <a:lnTo>
                  <a:pt x="762620" y="481145"/>
                </a:lnTo>
                <a:lnTo>
                  <a:pt x="758819" y="477145"/>
                </a:lnTo>
                <a:cubicBezTo>
                  <a:pt x="757886" y="477145"/>
                  <a:pt x="755585" y="477212"/>
                  <a:pt x="751918" y="477345"/>
                </a:cubicBezTo>
                <a:cubicBezTo>
                  <a:pt x="748251" y="477478"/>
                  <a:pt x="744351" y="477612"/>
                  <a:pt x="740217" y="477745"/>
                </a:cubicBezTo>
                <a:cubicBezTo>
                  <a:pt x="736083" y="477878"/>
                  <a:pt x="732182" y="478045"/>
                  <a:pt x="728515" y="478245"/>
                </a:cubicBezTo>
                <a:cubicBezTo>
                  <a:pt x="724848" y="478445"/>
                  <a:pt x="722548" y="478545"/>
                  <a:pt x="721614" y="478545"/>
                </a:cubicBezTo>
                <a:cubicBezTo>
                  <a:pt x="721081" y="478545"/>
                  <a:pt x="720448" y="478578"/>
                  <a:pt x="719714" y="478645"/>
                </a:cubicBezTo>
                <a:cubicBezTo>
                  <a:pt x="718981" y="478712"/>
                  <a:pt x="718014" y="478812"/>
                  <a:pt x="716814" y="478945"/>
                </a:cubicBezTo>
                <a:lnTo>
                  <a:pt x="716014" y="474345"/>
                </a:lnTo>
                <a:cubicBezTo>
                  <a:pt x="717481" y="474078"/>
                  <a:pt x="718514" y="473845"/>
                  <a:pt x="719114" y="473645"/>
                </a:cubicBezTo>
                <a:cubicBezTo>
                  <a:pt x="719714" y="473444"/>
                  <a:pt x="720214" y="473145"/>
                  <a:pt x="720614" y="472745"/>
                </a:cubicBezTo>
                <a:cubicBezTo>
                  <a:pt x="721815" y="471811"/>
                  <a:pt x="723115" y="470577"/>
                  <a:pt x="724515" y="469044"/>
                </a:cubicBezTo>
                <a:cubicBezTo>
                  <a:pt x="725915" y="467510"/>
                  <a:pt x="727315" y="465943"/>
                  <a:pt x="728715" y="464343"/>
                </a:cubicBezTo>
                <a:cubicBezTo>
                  <a:pt x="730116" y="462743"/>
                  <a:pt x="731482" y="461110"/>
                  <a:pt x="732816" y="459443"/>
                </a:cubicBezTo>
                <a:cubicBezTo>
                  <a:pt x="734149" y="457776"/>
                  <a:pt x="735349" y="456209"/>
                  <a:pt x="736416" y="454742"/>
                </a:cubicBezTo>
                <a:lnTo>
                  <a:pt x="705212" y="454742"/>
                </a:lnTo>
                <a:cubicBezTo>
                  <a:pt x="700812" y="463810"/>
                  <a:pt x="692811" y="471778"/>
                  <a:pt x="681209" y="478645"/>
                </a:cubicBezTo>
                <a:cubicBezTo>
                  <a:pt x="669608" y="485513"/>
                  <a:pt x="653739" y="492013"/>
                  <a:pt x="633603" y="498148"/>
                </a:cubicBezTo>
                <a:lnTo>
                  <a:pt x="631603" y="491947"/>
                </a:lnTo>
                <a:cubicBezTo>
                  <a:pt x="649872" y="486746"/>
                  <a:pt x="664374" y="481179"/>
                  <a:pt x="675109" y="475245"/>
                </a:cubicBezTo>
                <a:cubicBezTo>
                  <a:pt x="685843" y="469311"/>
                  <a:pt x="693478" y="462476"/>
                  <a:pt x="698012" y="454742"/>
                </a:cubicBezTo>
                <a:lnTo>
                  <a:pt x="652806" y="454742"/>
                </a:lnTo>
                <a:lnTo>
                  <a:pt x="652806" y="409937"/>
                </a:lnTo>
                <a:lnTo>
                  <a:pt x="692611" y="409937"/>
                </a:lnTo>
                <a:cubicBezTo>
                  <a:pt x="693811" y="407536"/>
                  <a:pt x="695011" y="405036"/>
                  <a:pt x="696211" y="402436"/>
                </a:cubicBezTo>
                <a:cubicBezTo>
                  <a:pt x="697411" y="399835"/>
                  <a:pt x="698345" y="397668"/>
                  <a:pt x="699012" y="395935"/>
                </a:cubicBezTo>
                <a:close/>
                <a:moveTo>
                  <a:pt x="4370337" y="389934"/>
                </a:moveTo>
                <a:lnTo>
                  <a:pt x="4370337" y="430939"/>
                </a:lnTo>
                <a:lnTo>
                  <a:pt x="4427144" y="430939"/>
                </a:lnTo>
                <a:lnTo>
                  <a:pt x="4427144" y="389934"/>
                </a:lnTo>
                <a:close/>
                <a:moveTo>
                  <a:pt x="4306329" y="389934"/>
                </a:moveTo>
                <a:lnTo>
                  <a:pt x="4306329" y="414537"/>
                </a:lnTo>
                <a:cubicBezTo>
                  <a:pt x="4306329" y="417604"/>
                  <a:pt x="4306296" y="420471"/>
                  <a:pt x="4306229" y="423138"/>
                </a:cubicBezTo>
                <a:cubicBezTo>
                  <a:pt x="4306162" y="425805"/>
                  <a:pt x="4306062" y="428405"/>
                  <a:pt x="4305929" y="430939"/>
                </a:cubicBezTo>
                <a:lnTo>
                  <a:pt x="4363136" y="430939"/>
                </a:lnTo>
                <a:lnTo>
                  <a:pt x="4363136" y="389934"/>
                </a:lnTo>
                <a:close/>
                <a:moveTo>
                  <a:pt x="3343761" y="389334"/>
                </a:moveTo>
                <a:cubicBezTo>
                  <a:pt x="3345361" y="391468"/>
                  <a:pt x="3347628" y="394601"/>
                  <a:pt x="3350562" y="398735"/>
                </a:cubicBezTo>
                <a:cubicBezTo>
                  <a:pt x="3353496" y="402869"/>
                  <a:pt x="3356529" y="407303"/>
                  <a:pt x="3359663" y="412037"/>
                </a:cubicBezTo>
                <a:cubicBezTo>
                  <a:pt x="3362797" y="416771"/>
                  <a:pt x="3365797" y="421405"/>
                  <a:pt x="3368664" y="425939"/>
                </a:cubicBezTo>
                <a:cubicBezTo>
                  <a:pt x="3371531" y="430473"/>
                  <a:pt x="3373832" y="434206"/>
                  <a:pt x="3375565" y="437140"/>
                </a:cubicBezTo>
                <a:lnTo>
                  <a:pt x="3369764" y="440940"/>
                </a:lnTo>
                <a:cubicBezTo>
                  <a:pt x="3368164" y="438007"/>
                  <a:pt x="3365930" y="434240"/>
                  <a:pt x="3363064" y="429639"/>
                </a:cubicBezTo>
                <a:cubicBezTo>
                  <a:pt x="3360196" y="425038"/>
                  <a:pt x="3357196" y="420404"/>
                  <a:pt x="3354062" y="415737"/>
                </a:cubicBezTo>
                <a:cubicBezTo>
                  <a:pt x="3350928" y="411070"/>
                  <a:pt x="3347928" y="406636"/>
                  <a:pt x="3345061" y="402436"/>
                </a:cubicBezTo>
                <a:cubicBezTo>
                  <a:pt x="3342194" y="398235"/>
                  <a:pt x="3339894" y="395002"/>
                  <a:pt x="3338160" y="392734"/>
                </a:cubicBezTo>
                <a:close/>
                <a:moveTo>
                  <a:pt x="3547586" y="386934"/>
                </a:moveTo>
                <a:cubicBezTo>
                  <a:pt x="3549453" y="389334"/>
                  <a:pt x="3551787" y="392701"/>
                  <a:pt x="3554587" y="397035"/>
                </a:cubicBezTo>
                <a:cubicBezTo>
                  <a:pt x="3557388" y="401369"/>
                  <a:pt x="3560255" y="405970"/>
                  <a:pt x="3563188" y="410837"/>
                </a:cubicBezTo>
                <a:cubicBezTo>
                  <a:pt x="3566122" y="415704"/>
                  <a:pt x="3568922" y="420438"/>
                  <a:pt x="3571590" y="425038"/>
                </a:cubicBezTo>
                <a:cubicBezTo>
                  <a:pt x="3574256" y="429639"/>
                  <a:pt x="3576390" y="433406"/>
                  <a:pt x="3577990" y="436340"/>
                </a:cubicBezTo>
                <a:lnTo>
                  <a:pt x="3571990" y="439740"/>
                </a:lnTo>
                <a:cubicBezTo>
                  <a:pt x="3570390" y="436807"/>
                  <a:pt x="3568256" y="433006"/>
                  <a:pt x="3565589" y="428339"/>
                </a:cubicBezTo>
                <a:cubicBezTo>
                  <a:pt x="3562922" y="423672"/>
                  <a:pt x="3560121" y="418938"/>
                  <a:pt x="3557188" y="414137"/>
                </a:cubicBezTo>
                <a:cubicBezTo>
                  <a:pt x="3554254" y="409336"/>
                  <a:pt x="3551420" y="404736"/>
                  <a:pt x="3548687" y="400335"/>
                </a:cubicBezTo>
                <a:cubicBezTo>
                  <a:pt x="3545953" y="395935"/>
                  <a:pt x="3543719" y="392535"/>
                  <a:pt x="3541986" y="390134"/>
                </a:cubicBezTo>
                <a:close/>
                <a:moveTo>
                  <a:pt x="1850603" y="386734"/>
                </a:moveTo>
                <a:lnTo>
                  <a:pt x="1850603" y="407936"/>
                </a:lnTo>
                <a:cubicBezTo>
                  <a:pt x="1850603" y="411137"/>
                  <a:pt x="1850603" y="414171"/>
                  <a:pt x="1850603" y="417037"/>
                </a:cubicBezTo>
                <a:cubicBezTo>
                  <a:pt x="1850603" y="419904"/>
                  <a:pt x="1850537" y="422671"/>
                  <a:pt x="1850403" y="425338"/>
                </a:cubicBezTo>
                <a:lnTo>
                  <a:pt x="1884207" y="425338"/>
                </a:lnTo>
                <a:lnTo>
                  <a:pt x="1884207" y="386734"/>
                </a:lnTo>
                <a:close/>
                <a:moveTo>
                  <a:pt x="5534930" y="385934"/>
                </a:moveTo>
                <a:lnTo>
                  <a:pt x="5634543" y="385934"/>
                </a:lnTo>
                <a:lnTo>
                  <a:pt x="5634543" y="392335"/>
                </a:lnTo>
                <a:lnTo>
                  <a:pt x="5534930" y="392335"/>
                </a:lnTo>
                <a:close/>
                <a:moveTo>
                  <a:pt x="5692750" y="384933"/>
                </a:moveTo>
                <a:lnTo>
                  <a:pt x="5721954" y="384933"/>
                </a:lnTo>
                <a:lnTo>
                  <a:pt x="5721954" y="471744"/>
                </a:lnTo>
                <a:cubicBezTo>
                  <a:pt x="5723154" y="470544"/>
                  <a:pt x="5724754" y="468911"/>
                  <a:pt x="5726754" y="466844"/>
                </a:cubicBezTo>
                <a:cubicBezTo>
                  <a:pt x="5728754" y="464777"/>
                  <a:pt x="5730722" y="462676"/>
                  <a:pt x="5732655" y="460543"/>
                </a:cubicBezTo>
                <a:cubicBezTo>
                  <a:pt x="5734588" y="458409"/>
                  <a:pt x="5736355" y="456509"/>
                  <a:pt x="5737955" y="454842"/>
                </a:cubicBezTo>
                <a:cubicBezTo>
                  <a:pt x="5739556" y="453175"/>
                  <a:pt x="5740556" y="452142"/>
                  <a:pt x="5740956" y="451742"/>
                </a:cubicBezTo>
                <a:lnTo>
                  <a:pt x="5744756" y="457142"/>
                </a:lnTo>
                <a:cubicBezTo>
                  <a:pt x="5744356" y="457543"/>
                  <a:pt x="5743056" y="458843"/>
                  <a:pt x="5740856" y="461043"/>
                </a:cubicBezTo>
                <a:cubicBezTo>
                  <a:pt x="5738656" y="463243"/>
                  <a:pt x="5736255" y="465710"/>
                  <a:pt x="5733656" y="468444"/>
                </a:cubicBezTo>
                <a:cubicBezTo>
                  <a:pt x="5731054" y="471178"/>
                  <a:pt x="5728588" y="473744"/>
                  <a:pt x="5726254" y="476145"/>
                </a:cubicBezTo>
                <a:cubicBezTo>
                  <a:pt x="5723920" y="478545"/>
                  <a:pt x="5722420" y="480012"/>
                  <a:pt x="5721754" y="480545"/>
                </a:cubicBezTo>
                <a:cubicBezTo>
                  <a:pt x="5721086" y="481212"/>
                  <a:pt x="5720420" y="481912"/>
                  <a:pt x="5719754" y="482646"/>
                </a:cubicBezTo>
                <a:cubicBezTo>
                  <a:pt x="5719086" y="483379"/>
                  <a:pt x="5717886" y="484813"/>
                  <a:pt x="5716153" y="486946"/>
                </a:cubicBezTo>
                <a:lnTo>
                  <a:pt x="5711552" y="482346"/>
                </a:lnTo>
                <a:cubicBezTo>
                  <a:pt x="5713020" y="480612"/>
                  <a:pt x="5714052" y="479212"/>
                  <a:pt x="5714653" y="478145"/>
                </a:cubicBezTo>
                <a:cubicBezTo>
                  <a:pt x="5715253" y="477078"/>
                  <a:pt x="5715553" y="476012"/>
                  <a:pt x="5715553" y="474945"/>
                </a:cubicBezTo>
                <a:lnTo>
                  <a:pt x="5715553" y="391934"/>
                </a:lnTo>
                <a:lnTo>
                  <a:pt x="5692750" y="391934"/>
                </a:lnTo>
                <a:close/>
                <a:moveTo>
                  <a:pt x="3700930" y="384733"/>
                </a:moveTo>
                <a:lnTo>
                  <a:pt x="3700930" y="447741"/>
                </a:lnTo>
                <a:lnTo>
                  <a:pt x="3759737" y="447741"/>
                </a:lnTo>
                <a:lnTo>
                  <a:pt x="3759737" y="384733"/>
                </a:lnTo>
                <a:close/>
                <a:moveTo>
                  <a:pt x="2673354" y="383533"/>
                </a:moveTo>
                <a:lnTo>
                  <a:pt x="2673354" y="418138"/>
                </a:lnTo>
                <a:lnTo>
                  <a:pt x="2717959" y="418138"/>
                </a:lnTo>
                <a:lnTo>
                  <a:pt x="2717959" y="383533"/>
                </a:lnTo>
                <a:close/>
                <a:moveTo>
                  <a:pt x="3694129" y="377932"/>
                </a:moveTo>
                <a:lnTo>
                  <a:pt x="3766538" y="377932"/>
                </a:lnTo>
                <a:lnTo>
                  <a:pt x="3766538" y="454342"/>
                </a:lnTo>
                <a:lnTo>
                  <a:pt x="3694129" y="454342"/>
                </a:lnTo>
                <a:close/>
                <a:moveTo>
                  <a:pt x="3946360" y="377133"/>
                </a:moveTo>
                <a:lnTo>
                  <a:pt x="3946360" y="398935"/>
                </a:lnTo>
                <a:lnTo>
                  <a:pt x="4009168" y="398935"/>
                </a:lnTo>
                <a:lnTo>
                  <a:pt x="4009168" y="377133"/>
                </a:lnTo>
                <a:close/>
                <a:moveTo>
                  <a:pt x="4957534" y="374332"/>
                </a:moveTo>
                <a:cubicBezTo>
                  <a:pt x="4958868" y="374999"/>
                  <a:pt x="4960468" y="375832"/>
                  <a:pt x="4962335" y="376832"/>
                </a:cubicBezTo>
                <a:cubicBezTo>
                  <a:pt x="4964202" y="377833"/>
                  <a:pt x="4966136" y="378933"/>
                  <a:pt x="4968136" y="380133"/>
                </a:cubicBezTo>
                <a:cubicBezTo>
                  <a:pt x="4970136" y="381333"/>
                  <a:pt x="4972002" y="382500"/>
                  <a:pt x="4973736" y="383633"/>
                </a:cubicBezTo>
                <a:cubicBezTo>
                  <a:pt x="4975470" y="384767"/>
                  <a:pt x="4976936" y="385800"/>
                  <a:pt x="4978137" y="386734"/>
                </a:cubicBezTo>
                <a:lnTo>
                  <a:pt x="4975336" y="391334"/>
                </a:lnTo>
                <a:cubicBezTo>
                  <a:pt x="4974136" y="390401"/>
                  <a:pt x="4972636" y="389367"/>
                  <a:pt x="4970836" y="388234"/>
                </a:cubicBezTo>
                <a:cubicBezTo>
                  <a:pt x="4969036" y="387100"/>
                  <a:pt x="4967168" y="385934"/>
                  <a:pt x="4965235" y="384733"/>
                </a:cubicBezTo>
                <a:cubicBezTo>
                  <a:pt x="4963302" y="383533"/>
                  <a:pt x="4961402" y="382433"/>
                  <a:pt x="4959534" y="381433"/>
                </a:cubicBezTo>
                <a:cubicBezTo>
                  <a:pt x="4957668" y="380433"/>
                  <a:pt x="4956068" y="379599"/>
                  <a:pt x="4954734" y="378933"/>
                </a:cubicBezTo>
                <a:close/>
                <a:moveTo>
                  <a:pt x="680809" y="374332"/>
                </a:moveTo>
                <a:cubicBezTo>
                  <a:pt x="682143" y="374999"/>
                  <a:pt x="683743" y="375832"/>
                  <a:pt x="685610" y="376832"/>
                </a:cubicBezTo>
                <a:cubicBezTo>
                  <a:pt x="687477" y="377833"/>
                  <a:pt x="689410" y="378933"/>
                  <a:pt x="691411" y="380133"/>
                </a:cubicBezTo>
                <a:cubicBezTo>
                  <a:pt x="693411" y="381333"/>
                  <a:pt x="695278" y="382500"/>
                  <a:pt x="697011" y="383633"/>
                </a:cubicBezTo>
                <a:cubicBezTo>
                  <a:pt x="698745" y="384767"/>
                  <a:pt x="700212" y="385800"/>
                  <a:pt x="701412" y="386734"/>
                </a:cubicBezTo>
                <a:lnTo>
                  <a:pt x="698612" y="391334"/>
                </a:lnTo>
                <a:cubicBezTo>
                  <a:pt x="697411" y="390401"/>
                  <a:pt x="695911" y="389367"/>
                  <a:pt x="694111" y="388234"/>
                </a:cubicBezTo>
                <a:cubicBezTo>
                  <a:pt x="692311" y="387100"/>
                  <a:pt x="690444" y="385934"/>
                  <a:pt x="688510" y="384733"/>
                </a:cubicBezTo>
                <a:cubicBezTo>
                  <a:pt x="686577" y="383533"/>
                  <a:pt x="684677" y="382433"/>
                  <a:pt x="682810" y="381433"/>
                </a:cubicBezTo>
                <a:cubicBezTo>
                  <a:pt x="680943" y="380433"/>
                  <a:pt x="679342" y="379599"/>
                  <a:pt x="678009" y="378933"/>
                </a:cubicBezTo>
                <a:close/>
                <a:moveTo>
                  <a:pt x="4519356" y="369931"/>
                </a:moveTo>
                <a:cubicBezTo>
                  <a:pt x="4522422" y="369931"/>
                  <a:pt x="4524556" y="370398"/>
                  <a:pt x="4525756" y="371332"/>
                </a:cubicBezTo>
                <a:cubicBezTo>
                  <a:pt x="4526956" y="372265"/>
                  <a:pt x="4527556" y="374665"/>
                  <a:pt x="4527556" y="378533"/>
                </a:cubicBezTo>
                <a:cubicBezTo>
                  <a:pt x="4527556" y="382400"/>
                  <a:pt x="4526956" y="384834"/>
                  <a:pt x="4525756" y="385833"/>
                </a:cubicBezTo>
                <a:cubicBezTo>
                  <a:pt x="4524556" y="386834"/>
                  <a:pt x="4522422" y="387334"/>
                  <a:pt x="4519356" y="387334"/>
                </a:cubicBezTo>
                <a:cubicBezTo>
                  <a:pt x="4516288" y="387334"/>
                  <a:pt x="4514122" y="386834"/>
                  <a:pt x="4512855" y="385833"/>
                </a:cubicBezTo>
                <a:cubicBezTo>
                  <a:pt x="4511588" y="384834"/>
                  <a:pt x="4510954" y="382400"/>
                  <a:pt x="4510954" y="378533"/>
                </a:cubicBezTo>
                <a:cubicBezTo>
                  <a:pt x="4510954" y="374665"/>
                  <a:pt x="4511588" y="372265"/>
                  <a:pt x="4512855" y="371332"/>
                </a:cubicBezTo>
                <a:cubicBezTo>
                  <a:pt x="4514122" y="370398"/>
                  <a:pt x="4516288" y="369931"/>
                  <a:pt x="4519356" y="369931"/>
                </a:cubicBezTo>
                <a:close/>
                <a:moveTo>
                  <a:pt x="5342906" y="354330"/>
                </a:moveTo>
                <a:lnTo>
                  <a:pt x="5349507" y="354730"/>
                </a:lnTo>
                <a:lnTo>
                  <a:pt x="5349507" y="406936"/>
                </a:lnTo>
                <a:cubicBezTo>
                  <a:pt x="5349507" y="418004"/>
                  <a:pt x="5348540" y="427705"/>
                  <a:pt x="5346607" y="436040"/>
                </a:cubicBezTo>
                <a:cubicBezTo>
                  <a:pt x="5344674" y="444374"/>
                  <a:pt x="5341572" y="451975"/>
                  <a:pt x="5337305" y="458843"/>
                </a:cubicBezTo>
                <a:cubicBezTo>
                  <a:pt x="5333038" y="465710"/>
                  <a:pt x="5327504" y="472078"/>
                  <a:pt x="5320704" y="477945"/>
                </a:cubicBezTo>
                <a:cubicBezTo>
                  <a:pt x="5313902" y="483812"/>
                  <a:pt x="5305568" y="489680"/>
                  <a:pt x="5295700" y="495547"/>
                </a:cubicBezTo>
                <a:lnTo>
                  <a:pt x="5291700" y="489947"/>
                </a:lnTo>
                <a:cubicBezTo>
                  <a:pt x="5301301" y="484213"/>
                  <a:pt x="5309368" y="478578"/>
                  <a:pt x="5315903" y="473044"/>
                </a:cubicBezTo>
                <a:cubicBezTo>
                  <a:pt x="5322437" y="467510"/>
                  <a:pt x="5327704" y="461543"/>
                  <a:pt x="5331705" y="455142"/>
                </a:cubicBezTo>
                <a:cubicBezTo>
                  <a:pt x="5335706" y="448742"/>
                  <a:pt x="5338572" y="441607"/>
                  <a:pt x="5340306" y="433740"/>
                </a:cubicBezTo>
                <a:cubicBezTo>
                  <a:pt x="5342039" y="425872"/>
                  <a:pt x="5342906" y="416604"/>
                  <a:pt x="5342906" y="405936"/>
                </a:cubicBezTo>
                <a:close/>
                <a:moveTo>
                  <a:pt x="501863" y="349329"/>
                </a:moveTo>
                <a:lnTo>
                  <a:pt x="501863" y="467344"/>
                </a:lnTo>
                <a:lnTo>
                  <a:pt x="556470" y="467344"/>
                </a:lnTo>
                <a:lnTo>
                  <a:pt x="556470" y="349329"/>
                </a:lnTo>
                <a:close/>
                <a:moveTo>
                  <a:pt x="3946360" y="349129"/>
                </a:moveTo>
                <a:lnTo>
                  <a:pt x="3946360" y="370732"/>
                </a:lnTo>
                <a:lnTo>
                  <a:pt x="4009168" y="370732"/>
                </a:lnTo>
                <a:lnTo>
                  <a:pt x="4009168" y="349129"/>
                </a:lnTo>
                <a:close/>
                <a:moveTo>
                  <a:pt x="5010941" y="348529"/>
                </a:moveTo>
                <a:lnTo>
                  <a:pt x="5016742" y="348929"/>
                </a:lnTo>
                <a:lnTo>
                  <a:pt x="5016742" y="363331"/>
                </a:lnTo>
                <a:lnTo>
                  <a:pt x="5052546" y="363331"/>
                </a:lnTo>
                <a:lnTo>
                  <a:pt x="5052546" y="368731"/>
                </a:lnTo>
                <a:lnTo>
                  <a:pt x="5018342" y="368731"/>
                </a:lnTo>
                <a:cubicBezTo>
                  <a:pt x="5026476" y="378466"/>
                  <a:pt x="5039744" y="387134"/>
                  <a:pt x="5058146" y="394735"/>
                </a:cubicBezTo>
                <a:lnTo>
                  <a:pt x="5055547" y="400135"/>
                </a:lnTo>
                <a:cubicBezTo>
                  <a:pt x="5038210" y="392535"/>
                  <a:pt x="5025276" y="383933"/>
                  <a:pt x="5016742" y="374332"/>
                </a:cubicBezTo>
                <a:lnTo>
                  <a:pt x="5016742" y="402136"/>
                </a:lnTo>
                <a:lnTo>
                  <a:pt x="5010941" y="402136"/>
                </a:lnTo>
                <a:lnTo>
                  <a:pt x="5010941" y="374532"/>
                </a:lnTo>
                <a:cubicBezTo>
                  <a:pt x="5007606" y="378399"/>
                  <a:pt x="5003740" y="382100"/>
                  <a:pt x="4999340" y="385633"/>
                </a:cubicBezTo>
                <a:cubicBezTo>
                  <a:pt x="4994939" y="389167"/>
                  <a:pt x="4989405" y="392668"/>
                  <a:pt x="4982738" y="396135"/>
                </a:cubicBezTo>
                <a:lnTo>
                  <a:pt x="4979737" y="391534"/>
                </a:lnTo>
                <a:cubicBezTo>
                  <a:pt x="4987338" y="387667"/>
                  <a:pt x="4993439" y="383867"/>
                  <a:pt x="4998040" y="380133"/>
                </a:cubicBezTo>
                <a:cubicBezTo>
                  <a:pt x="5002640" y="376399"/>
                  <a:pt x="5006474" y="372598"/>
                  <a:pt x="5009541" y="368731"/>
                </a:cubicBezTo>
                <a:lnTo>
                  <a:pt x="4987338" y="368731"/>
                </a:lnTo>
                <a:lnTo>
                  <a:pt x="4987338" y="363331"/>
                </a:lnTo>
                <a:lnTo>
                  <a:pt x="5010941" y="363331"/>
                </a:lnTo>
                <a:close/>
                <a:moveTo>
                  <a:pt x="4947133" y="348529"/>
                </a:moveTo>
                <a:lnTo>
                  <a:pt x="4953134" y="348929"/>
                </a:lnTo>
                <a:lnTo>
                  <a:pt x="4953134" y="363331"/>
                </a:lnTo>
                <a:lnTo>
                  <a:pt x="4981738" y="363331"/>
                </a:lnTo>
                <a:lnTo>
                  <a:pt x="4981738" y="368731"/>
                </a:lnTo>
                <a:lnTo>
                  <a:pt x="4953134" y="368731"/>
                </a:lnTo>
                <a:lnTo>
                  <a:pt x="4953134" y="402136"/>
                </a:lnTo>
                <a:lnTo>
                  <a:pt x="4947133" y="402136"/>
                </a:lnTo>
                <a:lnTo>
                  <a:pt x="4947133" y="375532"/>
                </a:lnTo>
                <a:cubicBezTo>
                  <a:pt x="4943266" y="380066"/>
                  <a:pt x="4938565" y="384400"/>
                  <a:pt x="4933031" y="388534"/>
                </a:cubicBezTo>
                <a:cubicBezTo>
                  <a:pt x="4927497" y="392668"/>
                  <a:pt x="4921196" y="396468"/>
                  <a:pt x="4914128" y="399935"/>
                </a:cubicBezTo>
                <a:lnTo>
                  <a:pt x="4911128" y="394935"/>
                </a:lnTo>
                <a:cubicBezTo>
                  <a:pt x="4918996" y="391334"/>
                  <a:pt x="4925864" y="387267"/>
                  <a:pt x="4931731" y="382733"/>
                </a:cubicBezTo>
                <a:cubicBezTo>
                  <a:pt x="4937598" y="378199"/>
                  <a:pt x="4942332" y="373532"/>
                  <a:pt x="4945932" y="368731"/>
                </a:cubicBezTo>
                <a:lnTo>
                  <a:pt x="4918130" y="368731"/>
                </a:lnTo>
                <a:lnTo>
                  <a:pt x="4918130" y="363331"/>
                </a:lnTo>
                <a:lnTo>
                  <a:pt x="4947133" y="363331"/>
                </a:lnTo>
                <a:close/>
                <a:moveTo>
                  <a:pt x="734216" y="348529"/>
                </a:moveTo>
                <a:lnTo>
                  <a:pt x="740017" y="348929"/>
                </a:lnTo>
                <a:lnTo>
                  <a:pt x="740017" y="363331"/>
                </a:lnTo>
                <a:lnTo>
                  <a:pt x="775821" y="363331"/>
                </a:lnTo>
                <a:lnTo>
                  <a:pt x="775821" y="368731"/>
                </a:lnTo>
                <a:lnTo>
                  <a:pt x="741617" y="368731"/>
                </a:lnTo>
                <a:cubicBezTo>
                  <a:pt x="749751" y="378466"/>
                  <a:pt x="763020" y="387134"/>
                  <a:pt x="781422" y="394735"/>
                </a:cubicBezTo>
                <a:lnTo>
                  <a:pt x="778822" y="400135"/>
                </a:lnTo>
                <a:cubicBezTo>
                  <a:pt x="761486" y="392535"/>
                  <a:pt x="748551" y="383933"/>
                  <a:pt x="740017" y="374332"/>
                </a:cubicBezTo>
                <a:lnTo>
                  <a:pt x="740017" y="402136"/>
                </a:lnTo>
                <a:lnTo>
                  <a:pt x="734216" y="402136"/>
                </a:lnTo>
                <a:lnTo>
                  <a:pt x="734216" y="374532"/>
                </a:lnTo>
                <a:cubicBezTo>
                  <a:pt x="730882" y="378399"/>
                  <a:pt x="727015" y="382100"/>
                  <a:pt x="722615" y="385633"/>
                </a:cubicBezTo>
                <a:cubicBezTo>
                  <a:pt x="718214" y="389167"/>
                  <a:pt x="712680" y="392668"/>
                  <a:pt x="706013" y="396135"/>
                </a:cubicBezTo>
                <a:lnTo>
                  <a:pt x="703012" y="391534"/>
                </a:lnTo>
                <a:cubicBezTo>
                  <a:pt x="710613" y="387667"/>
                  <a:pt x="716714" y="383867"/>
                  <a:pt x="721314" y="380133"/>
                </a:cubicBezTo>
                <a:cubicBezTo>
                  <a:pt x="725915" y="376399"/>
                  <a:pt x="729749" y="372598"/>
                  <a:pt x="732816" y="368731"/>
                </a:cubicBezTo>
                <a:lnTo>
                  <a:pt x="710613" y="368731"/>
                </a:lnTo>
                <a:lnTo>
                  <a:pt x="710613" y="363331"/>
                </a:lnTo>
                <a:lnTo>
                  <a:pt x="734216" y="363331"/>
                </a:lnTo>
                <a:close/>
                <a:moveTo>
                  <a:pt x="670408" y="348529"/>
                </a:moveTo>
                <a:lnTo>
                  <a:pt x="676409" y="348929"/>
                </a:lnTo>
                <a:lnTo>
                  <a:pt x="676409" y="363331"/>
                </a:lnTo>
                <a:lnTo>
                  <a:pt x="705012" y="363331"/>
                </a:lnTo>
                <a:lnTo>
                  <a:pt x="705012" y="368731"/>
                </a:lnTo>
                <a:lnTo>
                  <a:pt x="676409" y="368731"/>
                </a:lnTo>
                <a:lnTo>
                  <a:pt x="676409" y="402136"/>
                </a:lnTo>
                <a:lnTo>
                  <a:pt x="670408" y="402136"/>
                </a:lnTo>
                <a:lnTo>
                  <a:pt x="670408" y="375532"/>
                </a:lnTo>
                <a:cubicBezTo>
                  <a:pt x="666541" y="380066"/>
                  <a:pt x="661840" y="384400"/>
                  <a:pt x="656306" y="388534"/>
                </a:cubicBezTo>
                <a:cubicBezTo>
                  <a:pt x="650772" y="392668"/>
                  <a:pt x="644472" y="396468"/>
                  <a:pt x="637404" y="399935"/>
                </a:cubicBezTo>
                <a:lnTo>
                  <a:pt x="634404" y="394935"/>
                </a:lnTo>
                <a:cubicBezTo>
                  <a:pt x="642271" y="391334"/>
                  <a:pt x="649139" y="387267"/>
                  <a:pt x="655006" y="382733"/>
                </a:cubicBezTo>
                <a:cubicBezTo>
                  <a:pt x="660874" y="378199"/>
                  <a:pt x="665607" y="373532"/>
                  <a:pt x="669208" y="368731"/>
                </a:cubicBezTo>
                <a:lnTo>
                  <a:pt x="641404" y="368731"/>
                </a:lnTo>
                <a:lnTo>
                  <a:pt x="641404" y="363331"/>
                </a:lnTo>
                <a:lnTo>
                  <a:pt x="670408" y="363331"/>
                </a:lnTo>
                <a:close/>
                <a:moveTo>
                  <a:pt x="3477178" y="345128"/>
                </a:moveTo>
                <a:lnTo>
                  <a:pt x="3477178" y="404736"/>
                </a:lnTo>
                <a:lnTo>
                  <a:pt x="3517583" y="404736"/>
                </a:lnTo>
                <a:lnTo>
                  <a:pt x="3517583" y="345128"/>
                </a:lnTo>
                <a:close/>
                <a:moveTo>
                  <a:pt x="2935586" y="343128"/>
                </a:moveTo>
                <a:lnTo>
                  <a:pt x="2941987" y="343528"/>
                </a:lnTo>
                <a:lnTo>
                  <a:pt x="2941987" y="365931"/>
                </a:lnTo>
                <a:lnTo>
                  <a:pt x="2982592" y="365931"/>
                </a:lnTo>
                <a:lnTo>
                  <a:pt x="2982592" y="371932"/>
                </a:lnTo>
                <a:lnTo>
                  <a:pt x="2941987" y="371932"/>
                </a:lnTo>
                <a:lnTo>
                  <a:pt x="2941987" y="398135"/>
                </a:lnTo>
                <a:lnTo>
                  <a:pt x="2990993" y="398135"/>
                </a:lnTo>
                <a:lnTo>
                  <a:pt x="2990993" y="404136"/>
                </a:lnTo>
                <a:lnTo>
                  <a:pt x="2886580" y="404136"/>
                </a:lnTo>
                <a:lnTo>
                  <a:pt x="2886580" y="398135"/>
                </a:lnTo>
                <a:lnTo>
                  <a:pt x="2935586" y="398135"/>
                </a:lnTo>
                <a:lnTo>
                  <a:pt x="2935586" y="371932"/>
                </a:lnTo>
                <a:lnTo>
                  <a:pt x="2894781" y="371932"/>
                </a:lnTo>
                <a:lnTo>
                  <a:pt x="2894781" y="365931"/>
                </a:lnTo>
                <a:lnTo>
                  <a:pt x="2935586" y="365931"/>
                </a:lnTo>
                <a:close/>
                <a:moveTo>
                  <a:pt x="495062" y="342128"/>
                </a:moveTo>
                <a:lnTo>
                  <a:pt x="563271" y="342128"/>
                </a:lnTo>
                <a:lnTo>
                  <a:pt x="563271" y="490747"/>
                </a:lnTo>
                <a:lnTo>
                  <a:pt x="556470" y="490747"/>
                </a:lnTo>
                <a:lnTo>
                  <a:pt x="556470" y="474745"/>
                </a:lnTo>
                <a:lnTo>
                  <a:pt x="501863" y="474745"/>
                </a:lnTo>
                <a:lnTo>
                  <a:pt x="501863" y="492347"/>
                </a:lnTo>
                <a:lnTo>
                  <a:pt x="495062" y="492347"/>
                </a:lnTo>
                <a:close/>
                <a:moveTo>
                  <a:pt x="2673354" y="340928"/>
                </a:moveTo>
                <a:lnTo>
                  <a:pt x="2673354" y="377133"/>
                </a:lnTo>
                <a:lnTo>
                  <a:pt x="2717959" y="377133"/>
                </a:lnTo>
                <a:lnTo>
                  <a:pt x="2717959" y="340928"/>
                </a:lnTo>
                <a:close/>
                <a:moveTo>
                  <a:pt x="1422626" y="340528"/>
                </a:moveTo>
                <a:lnTo>
                  <a:pt x="1484834" y="340528"/>
                </a:lnTo>
                <a:lnTo>
                  <a:pt x="1484834" y="347529"/>
                </a:lnTo>
                <a:lnTo>
                  <a:pt x="1457230" y="347529"/>
                </a:lnTo>
                <a:lnTo>
                  <a:pt x="1457230" y="396335"/>
                </a:lnTo>
                <a:lnTo>
                  <a:pt x="1481633" y="396335"/>
                </a:lnTo>
                <a:lnTo>
                  <a:pt x="1481633" y="403136"/>
                </a:lnTo>
                <a:lnTo>
                  <a:pt x="1457230" y="403136"/>
                </a:lnTo>
                <a:lnTo>
                  <a:pt x="1457230" y="457142"/>
                </a:lnTo>
                <a:cubicBezTo>
                  <a:pt x="1462564" y="455542"/>
                  <a:pt x="1467732" y="453909"/>
                  <a:pt x="1472732" y="452242"/>
                </a:cubicBezTo>
                <a:cubicBezTo>
                  <a:pt x="1477733" y="450575"/>
                  <a:pt x="1482300" y="449008"/>
                  <a:pt x="1486434" y="447541"/>
                </a:cubicBezTo>
                <a:lnTo>
                  <a:pt x="1487234" y="451342"/>
                </a:lnTo>
                <a:lnTo>
                  <a:pt x="1487834" y="454342"/>
                </a:lnTo>
                <a:cubicBezTo>
                  <a:pt x="1483167" y="455942"/>
                  <a:pt x="1477899" y="457709"/>
                  <a:pt x="1472032" y="459643"/>
                </a:cubicBezTo>
                <a:cubicBezTo>
                  <a:pt x="1466165" y="461576"/>
                  <a:pt x="1460164" y="463443"/>
                  <a:pt x="1454030" y="465244"/>
                </a:cubicBezTo>
                <a:cubicBezTo>
                  <a:pt x="1447896" y="467044"/>
                  <a:pt x="1441862" y="468777"/>
                  <a:pt x="1435928" y="470444"/>
                </a:cubicBezTo>
                <a:cubicBezTo>
                  <a:pt x="1429993" y="472111"/>
                  <a:pt x="1424693" y="473544"/>
                  <a:pt x="1420026" y="474745"/>
                </a:cubicBezTo>
                <a:lnTo>
                  <a:pt x="1418425" y="468144"/>
                </a:lnTo>
                <a:cubicBezTo>
                  <a:pt x="1422826" y="467077"/>
                  <a:pt x="1427793" y="465777"/>
                  <a:pt x="1433327" y="464243"/>
                </a:cubicBezTo>
                <a:cubicBezTo>
                  <a:pt x="1438861" y="462710"/>
                  <a:pt x="1444562" y="461076"/>
                  <a:pt x="1450429" y="459343"/>
                </a:cubicBezTo>
                <a:lnTo>
                  <a:pt x="1450429" y="403136"/>
                </a:lnTo>
                <a:lnTo>
                  <a:pt x="1425626" y="403136"/>
                </a:lnTo>
                <a:lnTo>
                  <a:pt x="1425626" y="396335"/>
                </a:lnTo>
                <a:lnTo>
                  <a:pt x="1450429" y="396335"/>
                </a:lnTo>
                <a:lnTo>
                  <a:pt x="1450429" y="347529"/>
                </a:lnTo>
                <a:lnTo>
                  <a:pt x="1422626" y="347529"/>
                </a:lnTo>
                <a:close/>
                <a:moveTo>
                  <a:pt x="203426" y="340528"/>
                </a:moveTo>
                <a:lnTo>
                  <a:pt x="265634" y="340528"/>
                </a:lnTo>
                <a:lnTo>
                  <a:pt x="265634" y="347529"/>
                </a:lnTo>
                <a:lnTo>
                  <a:pt x="238030" y="347529"/>
                </a:lnTo>
                <a:lnTo>
                  <a:pt x="238030" y="396335"/>
                </a:lnTo>
                <a:lnTo>
                  <a:pt x="262433" y="396335"/>
                </a:lnTo>
                <a:lnTo>
                  <a:pt x="262433" y="403136"/>
                </a:lnTo>
                <a:lnTo>
                  <a:pt x="238030" y="403136"/>
                </a:lnTo>
                <a:lnTo>
                  <a:pt x="238030" y="457142"/>
                </a:lnTo>
                <a:cubicBezTo>
                  <a:pt x="243364" y="455542"/>
                  <a:pt x="248532" y="453909"/>
                  <a:pt x="253532" y="452242"/>
                </a:cubicBezTo>
                <a:cubicBezTo>
                  <a:pt x="258533" y="450575"/>
                  <a:pt x="263100" y="449008"/>
                  <a:pt x="267234" y="447541"/>
                </a:cubicBezTo>
                <a:lnTo>
                  <a:pt x="268034" y="451342"/>
                </a:lnTo>
                <a:lnTo>
                  <a:pt x="268634" y="454342"/>
                </a:lnTo>
                <a:cubicBezTo>
                  <a:pt x="263967" y="455942"/>
                  <a:pt x="258699" y="457709"/>
                  <a:pt x="252832" y="459643"/>
                </a:cubicBezTo>
                <a:cubicBezTo>
                  <a:pt x="246965" y="461576"/>
                  <a:pt x="240964" y="463443"/>
                  <a:pt x="234830" y="465244"/>
                </a:cubicBezTo>
                <a:cubicBezTo>
                  <a:pt x="228696" y="467044"/>
                  <a:pt x="222662" y="468777"/>
                  <a:pt x="216728" y="470444"/>
                </a:cubicBezTo>
                <a:cubicBezTo>
                  <a:pt x="210793" y="472111"/>
                  <a:pt x="205493" y="473544"/>
                  <a:pt x="200826" y="474745"/>
                </a:cubicBezTo>
                <a:lnTo>
                  <a:pt x="199225" y="468144"/>
                </a:lnTo>
                <a:cubicBezTo>
                  <a:pt x="203627" y="467077"/>
                  <a:pt x="208594" y="465777"/>
                  <a:pt x="214128" y="464243"/>
                </a:cubicBezTo>
                <a:cubicBezTo>
                  <a:pt x="219662" y="462710"/>
                  <a:pt x="225362" y="461076"/>
                  <a:pt x="231229" y="459343"/>
                </a:cubicBezTo>
                <a:lnTo>
                  <a:pt x="231229" y="403136"/>
                </a:lnTo>
                <a:lnTo>
                  <a:pt x="206426" y="403136"/>
                </a:lnTo>
                <a:lnTo>
                  <a:pt x="206426" y="396335"/>
                </a:lnTo>
                <a:lnTo>
                  <a:pt x="231229" y="396335"/>
                </a:lnTo>
                <a:lnTo>
                  <a:pt x="231229" y="347529"/>
                </a:lnTo>
                <a:lnTo>
                  <a:pt x="203426" y="347529"/>
                </a:lnTo>
                <a:close/>
                <a:moveTo>
                  <a:pt x="4370337" y="340328"/>
                </a:moveTo>
                <a:lnTo>
                  <a:pt x="4370337" y="382933"/>
                </a:lnTo>
                <a:lnTo>
                  <a:pt x="4427144" y="382933"/>
                </a:lnTo>
                <a:lnTo>
                  <a:pt x="4427144" y="340328"/>
                </a:lnTo>
                <a:close/>
                <a:moveTo>
                  <a:pt x="4306329" y="340328"/>
                </a:moveTo>
                <a:lnTo>
                  <a:pt x="4306329" y="382933"/>
                </a:lnTo>
                <a:lnTo>
                  <a:pt x="4363136" y="382933"/>
                </a:lnTo>
                <a:lnTo>
                  <a:pt x="4363136" y="340328"/>
                </a:lnTo>
                <a:close/>
                <a:moveTo>
                  <a:pt x="5411714" y="339728"/>
                </a:moveTo>
                <a:lnTo>
                  <a:pt x="5417916" y="340128"/>
                </a:lnTo>
                <a:lnTo>
                  <a:pt x="5417916" y="452342"/>
                </a:lnTo>
                <a:lnTo>
                  <a:pt x="5411714" y="452342"/>
                </a:lnTo>
                <a:close/>
                <a:moveTo>
                  <a:pt x="1850603" y="339728"/>
                </a:moveTo>
                <a:lnTo>
                  <a:pt x="1850603" y="379933"/>
                </a:lnTo>
                <a:lnTo>
                  <a:pt x="1884207" y="379933"/>
                </a:lnTo>
                <a:lnTo>
                  <a:pt x="1884207" y="339728"/>
                </a:lnTo>
                <a:close/>
                <a:moveTo>
                  <a:pt x="3470777" y="337928"/>
                </a:moveTo>
                <a:lnTo>
                  <a:pt x="3523984" y="337928"/>
                </a:lnTo>
                <a:lnTo>
                  <a:pt x="3523984" y="479345"/>
                </a:lnTo>
                <a:lnTo>
                  <a:pt x="3470777" y="479345"/>
                </a:lnTo>
                <a:close/>
                <a:moveTo>
                  <a:pt x="2666753" y="334327"/>
                </a:moveTo>
                <a:lnTo>
                  <a:pt x="2724560" y="334327"/>
                </a:lnTo>
                <a:lnTo>
                  <a:pt x="2724560" y="457942"/>
                </a:lnTo>
                <a:lnTo>
                  <a:pt x="2739962" y="455142"/>
                </a:lnTo>
                <a:lnTo>
                  <a:pt x="2739962" y="458543"/>
                </a:lnTo>
                <a:lnTo>
                  <a:pt x="2740362" y="461543"/>
                </a:lnTo>
                <a:cubicBezTo>
                  <a:pt x="2733961" y="462876"/>
                  <a:pt x="2726660" y="464277"/>
                  <a:pt x="2718459" y="465743"/>
                </a:cubicBezTo>
                <a:cubicBezTo>
                  <a:pt x="2710258" y="467211"/>
                  <a:pt x="2701924" y="468677"/>
                  <a:pt x="2693456" y="470144"/>
                </a:cubicBezTo>
                <a:cubicBezTo>
                  <a:pt x="2684988" y="471611"/>
                  <a:pt x="2676721" y="472978"/>
                  <a:pt x="2668653" y="474245"/>
                </a:cubicBezTo>
                <a:cubicBezTo>
                  <a:pt x="2660585" y="475511"/>
                  <a:pt x="2653418" y="476545"/>
                  <a:pt x="2647150" y="477345"/>
                </a:cubicBezTo>
                <a:lnTo>
                  <a:pt x="2646150" y="470344"/>
                </a:lnTo>
                <a:cubicBezTo>
                  <a:pt x="2649217" y="469944"/>
                  <a:pt x="2652451" y="469477"/>
                  <a:pt x="2655851" y="468944"/>
                </a:cubicBezTo>
                <a:cubicBezTo>
                  <a:pt x="2659252" y="468410"/>
                  <a:pt x="2662886" y="467877"/>
                  <a:pt x="2666753" y="467344"/>
                </a:cubicBezTo>
                <a:close/>
                <a:moveTo>
                  <a:pt x="3667326" y="334127"/>
                </a:moveTo>
                <a:lnTo>
                  <a:pt x="3844548" y="334127"/>
                </a:lnTo>
                <a:lnTo>
                  <a:pt x="3844548" y="340928"/>
                </a:lnTo>
                <a:lnTo>
                  <a:pt x="3813744" y="340928"/>
                </a:lnTo>
                <a:lnTo>
                  <a:pt x="3813744" y="469544"/>
                </a:lnTo>
                <a:cubicBezTo>
                  <a:pt x="3813744" y="474345"/>
                  <a:pt x="3813344" y="478212"/>
                  <a:pt x="3812544" y="481145"/>
                </a:cubicBezTo>
                <a:cubicBezTo>
                  <a:pt x="3811743" y="484079"/>
                  <a:pt x="3810310" y="486380"/>
                  <a:pt x="3808243" y="488046"/>
                </a:cubicBezTo>
                <a:cubicBezTo>
                  <a:pt x="3806176" y="489713"/>
                  <a:pt x="3803376" y="490913"/>
                  <a:pt x="3799842" y="491647"/>
                </a:cubicBezTo>
                <a:cubicBezTo>
                  <a:pt x="3796308" y="492380"/>
                  <a:pt x="3791741" y="492947"/>
                  <a:pt x="3786140" y="493347"/>
                </a:cubicBezTo>
                <a:lnTo>
                  <a:pt x="3771338" y="494347"/>
                </a:lnTo>
                <a:lnTo>
                  <a:pt x="3769338" y="487546"/>
                </a:lnTo>
                <a:lnTo>
                  <a:pt x="3785140" y="486746"/>
                </a:lnTo>
                <a:cubicBezTo>
                  <a:pt x="3789674" y="486479"/>
                  <a:pt x="3793341" y="486046"/>
                  <a:pt x="3796142" y="485446"/>
                </a:cubicBezTo>
                <a:cubicBezTo>
                  <a:pt x="3798942" y="484846"/>
                  <a:pt x="3801142" y="483879"/>
                  <a:pt x="3802742" y="482546"/>
                </a:cubicBezTo>
                <a:cubicBezTo>
                  <a:pt x="3804342" y="481212"/>
                  <a:pt x="3805442" y="479412"/>
                  <a:pt x="3806043" y="477145"/>
                </a:cubicBezTo>
                <a:cubicBezTo>
                  <a:pt x="3806643" y="474878"/>
                  <a:pt x="3806943" y="471878"/>
                  <a:pt x="3806943" y="468144"/>
                </a:cubicBezTo>
                <a:lnTo>
                  <a:pt x="3806943" y="340928"/>
                </a:lnTo>
                <a:lnTo>
                  <a:pt x="3667326" y="340928"/>
                </a:lnTo>
                <a:close/>
                <a:moveTo>
                  <a:pt x="4299128" y="333127"/>
                </a:moveTo>
                <a:lnTo>
                  <a:pt x="4433945" y="333127"/>
                </a:lnTo>
                <a:lnTo>
                  <a:pt x="4433945" y="474545"/>
                </a:lnTo>
                <a:cubicBezTo>
                  <a:pt x="4433945" y="478545"/>
                  <a:pt x="4433612" y="481779"/>
                  <a:pt x="4432944" y="484246"/>
                </a:cubicBezTo>
                <a:cubicBezTo>
                  <a:pt x="4432278" y="486713"/>
                  <a:pt x="4431145" y="488713"/>
                  <a:pt x="4429544" y="490247"/>
                </a:cubicBezTo>
                <a:cubicBezTo>
                  <a:pt x="4427944" y="491780"/>
                  <a:pt x="4425744" y="492880"/>
                  <a:pt x="4422944" y="493547"/>
                </a:cubicBezTo>
                <a:cubicBezTo>
                  <a:pt x="4420143" y="494214"/>
                  <a:pt x="4416610" y="494680"/>
                  <a:pt x="4412342" y="494947"/>
                </a:cubicBezTo>
                <a:lnTo>
                  <a:pt x="4396140" y="496147"/>
                </a:lnTo>
                <a:lnTo>
                  <a:pt x="4394340" y="489346"/>
                </a:lnTo>
                <a:lnTo>
                  <a:pt x="4410742" y="487946"/>
                </a:lnTo>
                <a:cubicBezTo>
                  <a:pt x="4414342" y="487680"/>
                  <a:pt x="4417210" y="487280"/>
                  <a:pt x="4419343" y="486746"/>
                </a:cubicBezTo>
                <a:cubicBezTo>
                  <a:pt x="4421477" y="486213"/>
                  <a:pt x="4423144" y="485413"/>
                  <a:pt x="4424344" y="484346"/>
                </a:cubicBezTo>
                <a:cubicBezTo>
                  <a:pt x="4425544" y="483279"/>
                  <a:pt x="4426311" y="481846"/>
                  <a:pt x="4426644" y="480045"/>
                </a:cubicBezTo>
                <a:cubicBezTo>
                  <a:pt x="4426978" y="478245"/>
                  <a:pt x="4427144" y="475878"/>
                  <a:pt x="4427144" y="472945"/>
                </a:cubicBezTo>
                <a:lnTo>
                  <a:pt x="4427144" y="438140"/>
                </a:lnTo>
                <a:lnTo>
                  <a:pt x="4370337" y="438140"/>
                </a:lnTo>
                <a:lnTo>
                  <a:pt x="4370337" y="495547"/>
                </a:lnTo>
                <a:lnTo>
                  <a:pt x="4363136" y="495547"/>
                </a:lnTo>
                <a:lnTo>
                  <a:pt x="4363136" y="438140"/>
                </a:lnTo>
                <a:lnTo>
                  <a:pt x="4305529" y="438140"/>
                </a:lnTo>
                <a:cubicBezTo>
                  <a:pt x="4304996" y="444808"/>
                  <a:pt x="4304128" y="450742"/>
                  <a:pt x="4302928" y="455942"/>
                </a:cubicBezTo>
                <a:cubicBezTo>
                  <a:pt x="4301728" y="461143"/>
                  <a:pt x="4300194" y="466110"/>
                  <a:pt x="4298328" y="470844"/>
                </a:cubicBezTo>
                <a:cubicBezTo>
                  <a:pt x="4296461" y="475578"/>
                  <a:pt x="4294128" y="480312"/>
                  <a:pt x="4291327" y="485046"/>
                </a:cubicBezTo>
                <a:cubicBezTo>
                  <a:pt x="4288527" y="489780"/>
                  <a:pt x="4285260" y="494880"/>
                  <a:pt x="4281526" y="500348"/>
                </a:cubicBezTo>
                <a:lnTo>
                  <a:pt x="4275125" y="496748"/>
                </a:lnTo>
                <a:cubicBezTo>
                  <a:pt x="4279926" y="489947"/>
                  <a:pt x="4283860" y="483812"/>
                  <a:pt x="4286926" y="478345"/>
                </a:cubicBezTo>
                <a:cubicBezTo>
                  <a:pt x="4289994" y="472878"/>
                  <a:pt x="4292427" y="467144"/>
                  <a:pt x="4294228" y="461143"/>
                </a:cubicBezTo>
                <a:cubicBezTo>
                  <a:pt x="4296028" y="455142"/>
                  <a:pt x="4297294" y="448341"/>
                  <a:pt x="4298028" y="440740"/>
                </a:cubicBezTo>
                <a:cubicBezTo>
                  <a:pt x="4298762" y="433139"/>
                  <a:pt x="4299128" y="423805"/>
                  <a:pt x="4299128" y="412737"/>
                </a:cubicBezTo>
                <a:close/>
                <a:moveTo>
                  <a:pt x="1844002" y="332927"/>
                </a:moveTo>
                <a:lnTo>
                  <a:pt x="1890608" y="332927"/>
                </a:lnTo>
                <a:lnTo>
                  <a:pt x="1890608" y="476945"/>
                </a:lnTo>
                <a:cubicBezTo>
                  <a:pt x="1890608" y="480145"/>
                  <a:pt x="1890308" y="482746"/>
                  <a:pt x="1889708" y="484746"/>
                </a:cubicBezTo>
                <a:cubicBezTo>
                  <a:pt x="1889108" y="486746"/>
                  <a:pt x="1888108" y="488346"/>
                  <a:pt x="1886708" y="489546"/>
                </a:cubicBezTo>
                <a:cubicBezTo>
                  <a:pt x="1885307" y="490747"/>
                  <a:pt x="1883441" y="491647"/>
                  <a:pt x="1881107" y="492247"/>
                </a:cubicBezTo>
                <a:cubicBezTo>
                  <a:pt x="1878773" y="492847"/>
                  <a:pt x="1875806" y="493280"/>
                  <a:pt x="1872206" y="493547"/>
                </a:cubicBezTo>
                <a:lnTo>
                  <a:pt x="1861204" y="494547"/>
                </a:lnTo>
                <a:lnTo>
                  <a:pt x="1859604" y="488346"/>
                </a:lnTo>
                <a:lnTo>
                  <a:pt x="1870806" y="487546"/>
                </a:lnTo>
                <a:cubicBezTo>
                  <a:pt x="1873606" y="487280"/>
                  <a:pt x="1875873" y="486946"/>
                  <a:pt x="1877607" y="486546"/>
                </a:cubicBezTo>
                <a:cubicBezTo>
                  <a:pt x="1879340" y="486146"/>
                  <a:pt x="1880707" y="485546"/>
                  <a:pt x="1881707" y="484746"/>
                </a:cubicBezTo>
                <a:cubicBezTo>
                  <a:pt x="1882707" y="483946"/>
                  <a:pt x="1883374" y="482779"/>
                  <a:pt x="1883707" y="481245"/>
                </a:cubicBezTo>
                <a:cubicBezTo>
                  <a:pt x="1884041" y="479712"/>
                  <a:pt x="1884207" y="477745"/>
                  <a:pt x="1884207" y="475345"/>
                </a:cubicBezTo>
                <a:lnTo>
                  <a:pt x="1884207" y="431939"/>
                </a:lnTo>
                <a:lnTo>
                  <a:pt x="1850203" y="431939"/>
                </a:lnTo>
                <a:cubicBezTo>
                  <a:pt x="1849803" y="440207"/>
                  <a:pt x="1849136" y="447441"/>
                  <a:pt x="1848203" y="453642"/>
                </a:cubicBezTo>
                <a:cubicBezTo>
                  <a:pt x="1847269" y="459843"/>
                  <a:pt x="1846002" y="465477"/>
                  <a:pt x="1844402" y="470544"/>
                </a:cubicBezTo>
                <a:cubicBezTo>
                  <a:pt x="1842802" y="475612"/>
                  <a:pt x="1840902" y="480379"/>
                  <a:pt x="1838702" y="484846"/>
                </a:cubicBezTo>
                <a:cubicBezTo>
                  <a:pt x="1836501" y="489313"/>
                  <a:pt x="1833934" y="493947"/>
                  <a:pt x="1831001" y="498748"/>
                </a:cubicBezTo>
                <a:lnTo>
                  <a:pt x="1825200" y="495547"/>
                </a:lnTo>
                <a:cubicBezTo>
                  <a:pt x="1827600" y="491547"/>
                  <a:pt x="1829734" y="487780"/>
                  <a:pt x="1831601" y="484246"/>
                </a:cubicBezTo>
                <a:cubicBezTo>
                  <a:pt x="1833468" y="480712"/>
                  <a:pt x="1835101" y="477078"/>
                  <a:pt x="1836501" y="473344"/>
                </a:cubicBezTo>
                <a:cubicBezTo>
                  <a:pt x="1837902" y="469611"/>
                  <a:pt x="1839068" y="465577"/>
                  <a:pt x="1840002" y="461243"/>
                </a:cubicBezTo>
                <a:cubicBezTo>
                  <a:pt x="1840935" y="456909"/>
                  <a:pt x="1841702" y="451975"/>
                  <a:pt x="1842302" y="446441"/>
                </a:cubicBezTo>
                <a:cubicBezTo>
                  <a:pt x="1842902" y="440907"/>
                  <a:pt x="1843335" y="434606"/>
                  <a:pt x="1843602" y="427539"/>
                </a:cubicBezTo>
                <a:cubicBezTo>
                  <a:pt x="1843869" y="420471"/>
                  <a:pt x="1844002" y="412337"/>
                  <a:pt x="1844002" y="403136"/>
                </a:cubicBezTo>
                <a:close/>
                <a:moveTo>
                  <a:pt x="1240403" y="332927"/>
                </a:moveTo>
                <a:lnTo>
                  <a:pt x="1369619" y="332927"/>
                </a:lnTo>
                <a:lnTo>
                  <a:pt x="1369619" y="404536"/>
                </a:lnTo>
                <a:lnTo>
                  <a:pt x="1237803" y="404536"/>
                </a:lnTo>
                <a:lnTo>
                  <a:pt x="1237803" y="398135"/>
                </a:lnTo>
                <a:lnTo>
                  <a:pt x="1362818" y="398135"/>
                </a:lnTo>
                <a:lnTo>
                  <a:pt x="1362818" y="372132"/>
                </a:lnTo>
                <a:lnTo>
                  <a:pt x="1245804" y="372132"/>
                </a:lnTo>
                <a:lnTo>
                  <a:pt x="1245804" y="365931"/>
                </a:lnTo>
                <a:lnTo>
                  <a:pt x="1362818" y="365931"/>
                </a:lnTo>
                <a:lnTo>
                  <a:pt x="1362818" y="339528"/>
                </a:lnTo>
                <a:lnTo>
                  <a:pt x="1240403" y="339528"/>
                </a:lnTo>
                <a:close/>
                <a:moveTo>
                  <a:pt x="21203" y="332927"/>
                </a:moveTo>
                <a:lnTo>
                  <a:pt x="150419" y="332927"/>
                </a:lnTo>
                <a:lnTo>
                  <a:pt x="150419" y="404536"/>
                </a:lnTo>
                <a:lnTo>
                  <a:pt x="18603" y="404536"/>
                </a:lnTo>
                <a:lnTo>
                  <a:pt x="18603" y="398135"/>
                </a:lnTo>
                <a:lnTo>
                  <a:pt x="143618" y="398135"/>
                </a:lnTo>
                <a:lnTo>
                  <a:pt x="143618" y="372132"/>
                </a:lnTo>
                <a:lnTo>
                  <a:pt x="26604" y="372132"/>
                </a:lnTo>
                <a:lnTo>
                  <a:pt x="26604" y="365931"/>
                </a:lnTo>
                <a:lnTo>
                  <a:pt x="143618" y="365931"/>
                </a:lnTo>
                <a:lnTo>
                  <a:pt x="143618" y="339528"/>
                </a:lnTo>
                <a:lnTo>
                  <a:pt x="21203" y="339528"/>
                </a:lnTo>
                <a:close/>
                <a:moveTo>
                  <a:pt x="1712786" y="332727"/>
                </a:moveTo>
                <a:lnTo>
                  <a:pt x="1772593" y="332727"/>
                </a:lnTo>
                <a:lnTo>
                  <a:pt x="1772593" y="368131"/>
                </a:lnTo>
                <a:cubicBezTo>
                  <a:pt x="1772593" y="372398"/>
                  <a:pt x="1773460" y="375366"/>
                  <a:pt x="1775194" y="377032"/>
                </a:cubicBezTo>
                <a:cubicBezTo>
                  <a:pt x="1776927" y="378699"/>
                  <a:pt x="1780128" y="379533"/>
                  <a:pt x="1784795" y="379533"/>
                </a:cubicBezTo>
                <a:lnTo>
                  <a:pt x="1803397" y="379533"/>
                </a:lnTo>
                <a:lnTo>
                  <a:pt x="1802997" y="386334"/>
                </a:lnTo>
                <a:lnTo>
                  <a:pt x="1782995" y="386334"/>
                </a:lnTo>
                <a:cubicBezTo>
                  <a:pt x="1776994" y="386334"/>
                  <a:pt x="1772593" y="385133"/>
                  <a:pt x="1769793" y="382733"/>
                </a:cubicBezTo>
                <a:cubicBezTo>
                  <a:pt x="1766993" y="380333"/>
                  <a:pt x="1765593" y="376199"/>
                  <a:pt x="1765593" y="370332"/>
                </a:cubicBezTo>
                <a:lnTo>
                  <a:pt x="1765593" y="339128"/>
                </a:lnTo>
                <a:lnTo>
                  <a:pt x="1719587" y="339128"/>
                </a:lnTo>
                <a:lnTo>
                  <a:pt x="1719587" y="354930"/>
                </a:lnTo>
                <a:cubicBezTo>
                  <a:pt x="1719587" y="359197"/>
                  <a:pt x="1719287" y="363097"/>
                  <a:pt x="1718687" y="366631"/>
                </a:cubicBezTo>
                <a:cubicBezTo>
                  <a:pt x="1718087" y="370165"/>
                  <a:pt x="1716987" y="373532"/>
                  <a:pt x="1715386" y="376732"/>
                </a:cubicBezTo>
                <a:cubicBezTo>
                  <a:pt x="1713786" y="379933"/>
                  <a:pt x="1711519" y="383067"/>
                  <a:pt x="1708585" y="386134"/>
                </a:cubicBezTo>
                <a:cubicBezTo>
                  <a:pt x="1705652" y="389201"/>
                  <a:pt x="1701851" y="392468"/>
                  <a:pt x="1697184" y="395935"/>
                </a:cubicBezTo>
                <a:lnTo>
                  <a:pt x="1692583" y="390734"/>
                </a:lnTo>
                <a:cubicBezTo>
                  <a:pt x="1696984" y="387400"/>
                  <a:pt x="1700518" y="384367"/>
                  <a:pt x="1703185" y="381633"/>
                </a:cubicBezTo>
                <a:cubicBezTo>
                  <a:pt x="1705852" y="378900"/>
                  <a:pt x="1707885" y="376132"/>
                  <a:pt x="1709286" y="373332"/>
                </a:cubicBezTo>
                <a:cubicBezTo>
                  <a:pt x="1710686" y="370532"/>
                  <a:pt x="1711619" y="367498"/>
                  <a:pt x="1712086" y="364231"/>
                </a:cubicBezTo>
                <a:cubicBezTo>
                  <a:pt x="1712552" y="360964"/>
                  <a:pt x="1712786" y="357197"/>
                  <a:pt x="1712786" y="352930"/>
                </a:cubicBezTo>
                <a:close/>
                <a:moveTo>
                  <a:pt x="5741956" y="332527"/>
                </a:moveTo>
                <a:lnTo>
                  <a:pt x="5784162" y="332527"/>
                </a:lnTo>
                <a:lnTo>
                  <a:pt x="5784162" y="339128"/>
                </a:lnTo>
                <a:lnTo>
                  <a:pt x="5750958" y="390334"/>
                </a:lnTo>
                <a:lnTo>
                  <a:pt x="5783362" y="390334"/>
                </a:lnTo>
                <a:lnTo>
                  <a:pt x="5783362" y="396735"/>
                </a:lnTo>
                <a:cubicBezTo>
                  <a:pt x="5782694" y="403269"/>
                  <a:pt x="5781961" y="409336"/>
                  <a:pt x="5781160" y="414937"/>
                </a:cubicBezTo>
                <a:cubicBezTo>
                  <a:pt x="5780360" y="420538"/>
                  <a:pt x="5779327" y="425805"/>
                  <a:pt x="5778061" y="430739"/>
                </a:cubicBezTo>
                <a:cubicBezTo>
                  <a:pt x="5776794" y="435673"/>
                  <a:pt x="5775294" y="440407"/>
                  <a:pt x="5773560" y="444941"/>
                </a:cubicBezTo>
                <a:cubicBezTo>
                  <a:pt x="5771826" y="449475"/>
                  <a:pt x="5769826" y="453875"/>
                  <a:pt x="5767559" y="458143"/>
                </a:cubicBezTo>
                <a:cubicBezTo>
                  <a:pt x="5773560" y="465743"/>
                  <a:pt x="5780994" y="471344"/>
                  <a:pt x="5789862" y="474945"/>
                </a:cubicBezTo>
                <a:cubicBezTo>
                  <a:pt x="5798730" y="478545"/>
                  <a:pt x="5809431" y="480745"/>
                  <a:pt x="5821966" y="481546"/>
                </a:cubicBezTo>
                <a:cubicBezTo>
                  <a:pt x="5829967" y="482079"/>
                  <a:pt x="5838202" y="482346"/>
                  <a:pt x="5846670" y="482346"/>
                </a:cubicBezTo>
                <a:cubicBezTo>
                  <a:pt x="5855137" y="482346"/>
                  <a:pt x="5863372" y="482079"/>
                  <a:pt x="5871372" y="481546"/>
                </a:cubicBezTo>
                <a:lnTo>
                  <a:pt x="5870372" y="488346"/>
                </a:lnTo>
                <a:cubicBezTo>
                  <a:pt x="5862371" y="488880"/>
                  <a:pt x="5854170" y="489146"/>
                  <a:pt x="5845769" y="489146"/>
                </a:cubicBezTo>
                <a:cubicBezTo>
                  <a:pt x="5837368" y="489146"/>
                  <a:pt x="5829167" y="488880"/>
                  <a:pt x="5821166" y="488346"/>
                </a:cubicBezTo>
                <a:cubicBezTo>
                  <a:pt x="5808498" y="487546"/>
                  <a:pt x="5797496" y="485279"/>
                  <a:pt x="5788162" y="481546"/>
                </a:cubicBezTo>
                <a:cubicBezTo>
                  <a:pt x="5778827" y="477812"/>
                  <a:pt x="5770892" y="471944"/>
                  <a:pt x="5764359" y="463943"/>
                </a:cubicBezTo>
                <a:cubicBezTo>
                  <a:pt x="5761158" y="469277"/>
                  <a:pt x="5757458" y="474645"/>
                  <a:pt x="5753258" y="480045"/>
                </a:cubicBezTo>
                <a:cubicBezTo>
                  <a:pt x="5749057" y="485446"/>
                  <a:pt x="5744156" y="491214"/>
                  <a:pt x="5738556" y="497347"/>
                </a:cubicBezTo>
                <a:lnTo>
                  <a:pt x="5733356" y="492947"/>
                </a:lnTo>
                <a:cubicBezTo>
                  <a:pt x="5739356" y="486679"/>
                  <a:pt x="5744524" y="480745"/>
                  <a:pt x="5748857" y="475145"/>
                </a:cubicBezTo>
                <a:cubicBezTo>
                  <a:pt x="5753190" y="469544"/>
                  <a:pt x="5756958" y="463943"/>
                  <a:pt x="5760158" y="458343"/>
                </a:cubicBezTo>
                <a:cubicBezTo>
                  <a:pt x="5752824" y="447408"/>
                  <a:pt x="5747223" y="432006"/>
                  <a:pt x="5743356" y="412137"/>
                </a:cubicBezTo>
                <a:lnTo>
                  <a:pt x="5748957" y="410737"/>
                </a:lnTo>
                <a:cubicBezTo>
                  <a:pt x="5752158" y="428205"/>
                  <a:pt x="5756958" y="442141"/>
                  <a:pt x="5763359" y="452542"/>
                </a:cubicBezTo>
                <a:cubicBezTo>
                  <a:pt x="5767493" y="444541"/>
                  <a:pt x="5770626" y="436073"/>
                  <a:pt x="5772760" y="427139"/>
                </a:cubicBezTo>
                <a:cubicBezTo>
                  <a:pt x="5774894" y="418204"/>
                  <a:pt x="5776494" y="408003"/>
                  <a:pt x="5777561" y="396535"/>
                </a:cubicBezTo>
                <a:lnTo>
                  <a:pt x="5743756" y="396535"/>
                </a:lnTo>
                <a:lnTo>
                  <a:pt x="5743756" y="390534"/>
                </a:lnTo>
                <a:lnTo>
                  <a:pt x="5776760" y="338928"/>
                </a:lnTo>
                <a:lnTo>
                  <a:pt x="5741956" y="338928"/>
                </a:lnTo>
                <a:close/>
                <a:moveTo>
                  <a:pt x="4687500" y="332327"/>
                </a:moveTo>
                <a:lnTo>
                  <a:pt x="4856122" y="332327"/>
                </a:lnTo>
                <a:lnTo>
                  <a:pt x="4856122" y="339128"/>
                </a:lnTo>
                <a:lnTo>
                  <a:pt x="4777912" y="339128"/>
                </a:lnTo>
                <a:cubicBezTo>
                  <a:pt x="4777245" y="341795"/>
                  <a:pt x="4776412" y="344828"/>
                  <a:pt x="4775412" y="348229"/>
                </a:cubicBezTo>
                <a:cubicBezTo>
                  <a:pt x="4774412" y="351629"/>
                  <a:pt x="4773411" y="355130"/>
                  <a:pt x="4772411" y="358730"/>
                </a:cubicBezTo>
                <a:cubicBezTo>
                  <a:pt x="4771411" y="362331"/>
                  <a:pt x="4770378" y="365864"/>
                  <a:pt x="4769311" y="369331"/>
                </a:cubicBezTo>
                <a:cubicBezTo>
                  <a:pt x="4768244" y="372799"/>
                  <a:pt x="4767244" y="375932"/>
                  <a:pt x="4766310" y="378733"/>
                </a:cubicBezTo>
                <a:lnTo>
                  <a:pt x="4842320" y="378733"/>
                </a:lnTo>
                <a:lnTo>
                  <a:pt x="4842320" y="472344"/>
                </a:lnTo>
                <a:cubicBezTo>
                  <a:pt x="4842320" y="476211"/>
                  <a:pt x="4841986" y="479279"/>
                  <a:pt x="4841320" y="481546"/>
                </a:cubicBezTo>
                <a:cubicBezTo>
                  <a:pt x="4840653" y="483812"/>
                  <a:pt x="4839486" y="485646"/>
                  <a:pt x="4837820" y="487046"/>
                </a:cubicBezTo>
                <a:cubicBezTo>
                  <a:pt x="4836152" y="488446"/>
                  <a:pt x="4833919" y="489447"/>
                  <a:pt x="4831118" y="490047"/>
                </a:cubicBezTo>
                <a:cubicBezTo>
                  <a:pt x="4828318" y="490647"/>
                  <a:pt x="4824784" y="491147"/>
                  <a:pt x="4820517" y="491547"/>
                </a:cubicBezTo>
                <a:lnTo>
                  <a:pt x="4809316" y="492547"/>
                </a:lnTo>
                <a:lnTo>
                  <a:pt x="4807116" y="485946"/>
                </a:lnTo>
                <a:lnTo>
                  <a:pt x="4818917" y="484746"/>
                </a:lnTo>
                <a:cubicBezTo>
                  <a:pt x="4822518" y="484346"/>
                  <a:pt x="4825384" y="483946"/>
                  <a:pt x="4827518" y="483546"/>
                </a:cubicBezTo>
                <a:cubicBezTo>
                  <a:pt x="4829652" y="483146"/>
                  <a:pt x="4831285" y="482479"/>
                  <a:pt x="4832418" y="481546"/>
                </a:cubicBezTo>
                <a:cubicBezTo>
                  <a:pt x="4833552" y="480612"/>
                  <a:pt x="4834286" y="479312"/>
                  <a:pt x="4834619" y="477645"/>
                </a:cubicBezTo>
                <a:cubicBezTo>
                  <a:pt x="4834952" y="475978"/>
                  <a:pt x="4835119" y="473744"/>
                  <a:pt x="4835119" y="470944"/>
                </a:cubicBezTo>
                <a:lnTo>
                  <a:pt x="4835119" y="385734"/>
                </a:lnTo>
                <a:lnTo>
                  <a:pt x="4797314" y="385734"/>
                </a:lnTo>
                <a:lnTo>
                  <a:pt x="4797314" y="483146"/>
                </a:lnTo>
                <a:lnTo>
                  <a:pt x="4790314" y="483146"/>
                </a:lnTo>
                <a:lnTo>
                  <a:pt x="4790314" y="385734"/>
                </a:lnTo>
                <a:lnTo>
                  <a:pt x="4752908" y="385734"/>
                </a:lnTo>
                <a:lnTo>
                  <a:pt x="4752908" y="483146"/>
                </a:lnTo>
                <a:lnTo>
                  <a:pt x="4745908" y="483146"/>
                </a:lnTo>
                <a:lnTo>
                  <a:pt x="4745908" y="385734"/>
                </a:lnTo>
                <a:lnTo>
                  <a:pt x="4708303" y="385734"/>
                </a:lnTo>
                <a:lnTo>
                  <a:pt x="4708303" y="492947"/>
                </a:lnTo>
                <a:lnTo>
                  <a:pt x="4701102" y="492947"/>
                </a:lnTo>
                <a:lnTo>
                  <a:pt x="4701102" y="378733"/>
                </a:lnTo>
                <a:lnTo>
                  <a:pt x="4758710" y="378733"/>
                </a:lnTo>
                <a:cubicBezTo>
                  <a:pt x="4759510" y="376066"/>
                  <a:pt x="4760442" y="372999"/>
                  <a:pt x="4761510" y="369531"/>
                </a:cubicBezTo>
                <a:cubicBezTo>
                  <a:pt x="4762576" y="366064"/>
                  <a:pt x="4763643" y="362531"/>
                  <a:pt x="4764710" y="358930"/>
                </a:cubicBezTo>
                <a:cubicBezTo>
                  <a:pt x="4765776" y="355330"/>
                  <a:pt x="4766777" y="351796"/>
                  <a:pt x="4767710" y="348329"/>
                </a:cubicBezTo>
                <a:cubicBezTo>
                  <a:pt x="4768644" y="344862"/>
                  <a:pt x="4769444" y="341795"/>
                  <a:pt x="4770110" y="339128"/>
                </a:cubicBezTo>
                <a:lnTo>
                  <a:pt x="4687500" y="339128"/>
                </a:lnTo>
                <a:close/>
                <a:moveTo>
                  <a:pt x="5309702" y="331327"/>
                </a:moveTo>
                <a:lnTo>
                  <a:pt x="5382511" y="331327"/>
                </a:lnTo>
                <a:lnTo>
                  <a:pt x="5382511" y="445941"/>
                </a:lnTo>
                <a:lnTo>
                  <a:pt x="5376110" y="445941"/>
                </a:lnTo>
                <a:lnTo>
                  <a:pt x="5376110" y="338328"/>
                </a:lnTo>
                <a:lnTo>
                  <a:pt x="5316303" y="338328"/>
                </a:lnTo>
                <a:lnTo>
                  <a:pt x="5316303" y="446141"/>
                </a:lnTo>
                <a:lnTo>
                  <a:pt x="5309702" y="446141"/>
                </a:lnTo>
                <a:close/>
                <a:moveTo>
                  <a:pt x="2870978" y="330527"/>
                </a:moveTo>
                <a:lnTo>
                  <a:pt x="3008195" y="330527"/>
                </a:lnTo>
                <a:lnTo>
                  <a:pt x="3008195" y="471544"/>
                </a:lnTo>
                <a:cubicBezTo>
                  <a:pt x="3008195" y="475945"/>
                  <a:pt x="3007828" y="479479"/>
                  <a:pt x="3007095" y="482146"/>
                </a:cubicBezTo>
                <a:cubicBezTo>
                  <a:pt x="3006362" y="484813"/>
                  <a:pt x="3005028" y="486913"/>
                  <a:pt x="3003095" y="488446"/>
                </a:cubicBezTo>
                <a:cubicBezTo>
                  <a:pt x="3001161" y="489980"/>
                  <a:pt x="2998594" y="491080"/>
                  <a:pt x="2995394" y="491747"/>
                </a:cubicBezTo>
                <a:cubicBezTo>
                  <a:pt x="2992194" y="492413"/>
                  <a:pt x="2988126" y="493014"/>
                  <a:pt x="2983192" y="493547"/>
                </a:cubicBezTo>
                <a:lnTo>
                  <a:pt x="2972991" y="494547"/>
                </a:lnTo>
                <a:lnTo>
                  <a:pt x="2971390" y="488146"/>
                </a:lnTo>
                <a:lnTo>
                  <a:pt x="2981992" y="487346"/>
                </a:lnTo>
                <a:cubicBezTo>
                  <a:pt x="2986126" y="486946"/>
                  <a:pt x="2989460" y="486513"/>
                  <a:pt x="2991993" y="486046"/>
                </a:cubicBezTo>
                <a:cubicBezTo>
                  <a:pt x="2994527" y="485579"/>
                  <a:pt x="2996494" y="484779"/>
                  <a:pt x="2997894" y="483646"/>
                </a:cubicBezTo>
                <a:cubicBezTo>
                  <a:pt x="2999294" y="482512"/>
                  <a:pt x="3000228" y="480945"/>
                  <a:pt x="3000694" y="478945"/>
                </a:cubicBezTo>
                <a:cubicBezTo>
                  <a:pt x="3001161" y="476945"/>
                  <a:pt x="3001394" y="474211"/>
                  <a:pt x="3001394" y="470744"/>
                </a:cubicBezTo>
                <a:lnTo>
                  <a:pt x="3001394" y="337127"/>
                </a:lnTo>
                <a:lnTo>
                  <a:pt x="2877579" y="337127"/>
                </a:lnTo>
                <a:lnTo>
                  <a:pt x="2877579" y="395335"/>
                </a:lnTo>
                <a:cubicBezTo>
                  <a:pt x="2877579" y="404936"/>
                  <a:pt x="2877412" y="413437"/>
                  <a:pt x="2877079" y="420838"/>
                </a:cubicBezTo>
                <a:cubicBezTo>
                  <a:pt x="2876746" y="428239"/>
                  <a:pt x="2876246" y="434940"/>
                  <a:pt x="2875579" y="440940"/>
                </a:cubicBezTo>
                <a:cubicBezTo>
                  <a:pt x="2874912" y="446941"/>
                  <a:pt x="2873979" y="452342"/>
                  <a:pt x="2872778" y="457142"/>
                </a:cubicBezTo>
                <a:cubicBezTo>
                  <a:pt x="2871578" y="461943"/>
                  <a:pt x="2870111" y="466510"/>
                  <a:pt x="2868378" y="470844"/>
                </a:cubicBezTo>
                <a:cubicBezTo>
                  <a:pt x="2866644" y="475178"/>
                  <a:pt x="2864611" y="479479"/>
                  <a:pt x="2862277" y="483746"/>
                </a:cubicBezTo>
                <a:cubicBezTo>
                  <a:pt x="2859944" y="488013"/>
                  <a:pt x="2857243" y="492547"/>
                  <a:pt x="2854176" y="497347"/>
                </a:cubicBezTo>
                <a:lnTo>
                  <a:pt x="2848175" y="493947"/>
                </a:lnTo>
                <a:cubicBezTo>
                  <a:pt x="2852576" y="486879"/>
                  <a:pt x="2856243" y="480379"/>
                  <a:pt x="2859177" y="474445"/>
                </a:cubicBezTo>
                <a:cubicBezTo>
                  <a:pt x="2862110" y="468510"/>
                  <a:pt x="2864444" y="461943"/>
                  <a:pt x="2866178" y="454742"/>
                </a:cubicBezTo>
                <a:cubicBezTo>
                  <a:pt x="2867911" y="447541"/>
                  <a:pt x="2869145" y="439107"/>
                  <a:pt x="2869878" y="429439"/>
                </a:cubicBezTo>
                <a:cubicBezTo>
                  <a:pt x="2870612" y="419771"/>
                  <a:pt x="2870978" y="407736"/>
                  <a:pt x="2870978" y="393334"/>
                </a:cubicBezTo>
                <a:close/>
                <a:moveTo>
                  <a:pt x="5707352" y="327126"/>
                </a:moveTo>
                <a:cubicBezTo>
                  <a:pt x="5709085" y="329127"/>
                  <a:pt x="5711086" y="331627"/>
                  <a:pt x="5713352" y="334627"/>
                </a:cubicBezTo>
                <a:cubicBezTo>
                  <a:pt x="5715620" y="337627"/>
                  <a:pt x="5717953" y="340795"/>
                  <a:pt x="5720354" y="344128"/>
                </a:cubicBezTo>
                <a:cubicBezTo>
                  <a:pt x="5722754" y="347462"/>
                  <a:pt x="5725054" y="350762"/>
                  <a:pt x="5727254" y="354030"/>
                </a:cubicBezTo>
                <a:cubicBezTo>
                  <a:pt x="5729454" y="357297"/>
                  <a:pt x="5731354" y="360264"/>
                  <a:pt x="5732955" y="362931"/>
                </a:cubicBezTo>
                <a:lnTo>
                  <a:pt x="5727154" y="367131"/>
                </a:lnTo>
                <a:cubicBezTo>
                  <a:pt x="5725554" y="364464"/>
                  <a:pt x="5723620" y="361464"/>
                  <a:pt x="5721354" y="358130"/>
                </a:cubicBezTo>
                <a:cubicBezTo>
                  <a:pt x="5719086" y="354796"/>
                  <a:pt x="5716819" y="351496"/>
                  <a:pt x="5714552" y="348229"/>
                </a:cubicBezTo>
                <a:cubicBezTo>
                  <a:pt x="5712286" y="344962"/>
                  <a:pt x="5710018" y="341828"/>
                  <a:pt x="5707752" y="338828"/>
                </a:cubicBezTo>
                <a:cubicBezTo>
                  <a:pt x="5705485" y="335827"/>
                  <a:pt x="5703552" y="333394"/>
                  <a:pt x="5701951" y="331527"/>
                </a:cubicBezTo>
                <a:close/>
                <a:moveTo>
                  <a:pt x="5863572" y="325926"/>
                </a:moveTo>
                <a:lnTo>
                  <a:pt x="5864571" y="332327"/>
                </a:lnTo>
                <a:cubicBezTo>
                  <a:pt x="5860304" y="333394"/>
                  <a:pt x="5855604" y="334460"/>
                  <a:pt x="5850469" y="335527"/>
                </a:cubicBezTo>
                <a:cubicBezTo>
                  <a:pt x="5845336" y="336594"/>
                  <a:pt x="5840035" y="337661"/>
                  <a:pt x="5834568" y="338728"/>
                </a:cubicBezTo>
                <a:lnTo>
                  <a:pt x="5834568" y="387934"/>
                </a:lnTo>
                <a:lnTo>
                  <a:pt x="5863972" y="387934"/>
                </a:lnTo>
                <a:lnTo>
                  <a:pt x="5863972" y="394535"/>
                </a:lnTo>
                <a:lnTo>
                  <a:pt x="5834568" y="394535"/>
                </a:lnTo>
                <a:lnTo>
                  <a:pt x="5834568" y="445941"/>
                </a:lnTo>
                <a:lnTo>
                  <a:pt x="5865372" y="445941"/>
                </a:lnTo>
                <a:lnTo>
                  <a:pt x="5865372" y="452742"/>
                </a:lnTo>
                <a:lnTo>
                  <a:pt x="5799363" y="452742"/>
                </a:lnTo>
                <a:lnTo>
                  <a:pt x="5799363" y="369331"/>
                </a:lnTo>
                <a:lnTo>
                  <a:pt x="5805364" y="369531"/>
                </a:lnTo>
                <a:lnTo>
                  <a:pt x="5805364" y="445941"/>
                </a:lnTo>
                <a:lnTo>
                  <a:pt x="5828367" y="445941"/>
                </a:lnTo>
                <a:lnTo>
                  <a:pt x="5828367" y="339728"/>
                </a:lnTo>
                <a:cubicBezTo>
                  <a:pt x="5821566" y="340928"/>
                  <a:pt x="5814966" y="341928"/>
                  <a:pt x="5808565" y="342728"/>
                </a:cubicBezTo>
                <a:cubicBezTo>
                  <a:pt x="5802164" y="343528"/>
                  <a:pt x="5796430" y="344195"/>
                  <a:pt x="5791362" y="344728"/>
                </a:cubicBezTo>
                <a:lnTo>
                  <a:pt x="5790962" y="338128"/>
                </a:lnTo>
                <a:cubicBezTo>
                  <a:pt x="5795762" y="337728"/>
                  <a:pt x="5801296" y="337127"/>
                  <a:pt x="5807564" y="336327"/>
                </a:cubicBezTo>
                <a:cubicBezTo>
                  <a:pt x="5813832" y="335527"/>
                  <a:pt x="5820232" y="334594"/>
                  <a:pt x="5826766" y="333527"/>
                </a:cubicBezTo>
                <a:cubicBezTo>
                  <a:pt x="5833300" y="332460"/>
                  <a:pt x="5839768" y="331260"/>
                  <a:pt x="5846170" y="329926"/>
                </a:cubicBezTo>
                <a:cubicBezTo>
                  <a:pt x="5852570" y="328593"/>
                  <a:pt x="5858371" y="327259"/>
                  <a:pt x="5863572" y="325926"/>
                </a:cubicBezTo>
                <a:close/>
                <a:moveTo>
                  <a:pt x="3171540" y="324726"/>
                </a:moveTo>
                <a:cubicBezTo>
                  <a:pt x="3174340" y="326593"/>
                  <a:pt x="3177374" y="328726"/>
                  <a:pt x="3180640" y="331127"/>
                </a:cubicBezTo>
                <a:cubicBezTo>
                  <a:pt x="3183908" y="333527"/>
                  <a:pt x="3187175" y="335994"/>
                  <a:pt x="3190442" y="338528"/>
                </a:cubicBezTo>
                <a:cubicBezTo>
                  <a:pt x="3193709" y="341061"/>
                  <a:pt x="3196909" y="343628"/>
                  <a:pt x="3200043" y="346229"/>
                </a:cubicBezTo>
                <a:cubicBezTo>
                  <a:pt x="3203177" y="348829"/>
                  <a:pt x="3205944" y="351196"/>
                  <a:pt x="3208344" y="353330"/>
                </a:cubicBezTo>
                <a:lnTo>
                  <a:pt x="3204144" y="358530"/>
                </a:lnTo>
                <a:cubicBezTo>
                  <a:pt x="3201744" y="356263"/>
                  <a:pt x="3198976" y="353829"/>
                  <a:pt x="3195842" y="351229"/>
                </a:cubicBezTo>
                <a:cubicBezTo>
                  <a:pt x="3192709" y="348629"/>
                  <a:pt x="3189508" y="346062"/>
                  <a:pt x="3186242" y="343528"/>
                </a:cubicBezTo>
                <a:cubicBezTo>
                  <a:pt x="3182974" y="340995"/>
                  <a:pt x="3179741" y="338561"/>
                  <a:pt x="3176540" y="336227"/>
                </a:cubicBezTo>
                <a:cubicBezTo>
                  <a:pt x="3173340" y="333894"/>
                  <a:pt x="3170340" y="331860"/>
                  <a:pt x="3167539" y="330127"/>
                </a:cubicBezTo>
                <a:close/>
                <a:moveTo>
                  <a:pt x="5448120" y="323526"/>
                </a:moveTo>
                <a:lnTo>
                  <a:pt x="5454720" y="323926"/>
                </a:lnTo>
                <a:lnTo>
                  <a:pt x="5454720" y="470744"/>
                </a:lnTo>
                <a:cubicBezTo>
                  <a:pt x="5454720" y="474611"/>
                  <a:pt x="5454320" y="477812"/>
                  <a:pt x="5453520" y="480345"/>
                </a:cubicBezTo>
                <a:cubicBezTo>
                  <a:pt x="5452720" y="482879"/>
                  <a:pt x="5451420" y="484913"/>
                  <a:pt x="5449620" y="486446"/>
                </a:cubicBezTo>
                <a:cubicBezTo>
                  <a:pt x="5447820" y="487980"/>
                  <a:pt x="5445452" y="489113"/>
                  <a:pt x="5442518" y="489847"/>
                </a:cubicBezTo>
                <a:cubicBezTo>
                  <a:pt x="5439585" y="490580"/>
                  <a:pt x="5435984" y="491147"/>
                  <a:pt x="5431718" y="491547"/>
                </a:cubicBezTo>
                <a:lnTo>
                  <a:pt x="5418716" y="492547"/>
                </a:lnTo>
                <a:lnTo>
                  <a:pt x="5416516" y="485746"/>
                </a:lnTo>
                <a:lnTo>
                  <a:pt x="5430717" y="484946"/>
                </a:lnTo>
                <a:cubicBezTo>
                  <a:pt x="5434050" y="484679"/>
                  <a:pt x="5436852" y="484279"/>
                  <a:pt x="5439118" y="483746"/>
                </a:cubicBezTo>
                <a:cubicBezTo>
                  <a:pt x="5441385" y="483212"/>
                  <a:pt x="5443186" y="482379"/>
                  <a:pt x="5444519" y="481245"/>
                </a:cubicBezTo>
                <a:cubicBezTo>
                  <a:pt x="5445852" y="480112"/>
                  <a:pt x="5446786" y="478612"/>
                  <a:pt x="5447320" y="476745"/>
                </a:cubicBezTo>
                <a:cubicBezTo>
                  <a:pt x="5447852" y="474878"/>
                  <a:pt x="5448120" y="472478"/>
                  <a:pt x="5448120" y="469544"/>
                </a:cubicBezTo>
                <a:close/>
                <a:moveTo>
                  <a:pt x="477860" y="323526"/>
                </a:moveTo>
                <a:lnTo>
                  <a:pt x="479260" y="330127"/>
                </a:lnTo>
                <a:cubicBezTo>
                  <a:pt x="474593" y="331727"/>
                  <a:pt x="469492" y="333294"/>
                  <a:pt x="463958" y="334827"/>
                </a:cubicBezTo>
                <a:cubicBezTo>
                  <a:pt x="458424" y="336361"/>
                  <a:pt x="452657" y="337861"/>
                  <a:pt x="446656" y="339328"/>
                </a:cubicBezTo>
                <a:lnTo>
                  <a:pt x="446656" y="376132"/>
                </a:lnTo>
                <a:lnTo>
                  <a:pt x="485061" y="376132"/>
                </a:lnTo>
                <a:lnTo>
                  <a:pt x="485061" y="382933"/>
                </a:lnTo>
                <a:lnTo>
                  <a:pt x="446656" y="382933"/>
                </a:lnTo>
                <a:lnTo>
                  <a:pt x="446656" y="498348"/>
                </a:lnTo>
                <a:lnTo>
                  <a:pt x="439855" y="498348"/>
                </a:lnTo>
                <a:lnTo>
                  <a:pt x="439855" y="397935"/>
                </a:lnTo>
                <a:cubicBezTo>
                  <a:pt x="435189" y="408870"/>
                  <a:pt x="429587" y="419638"/>
                  <a:pt x="423053" y="430239"/>
                </a:cubicBezTo>
                <a:cubicBezTo>
                  <a:pt x="416519" y="440840"/>
                  <a:pt x="409452" y="450675"/>
                  <a:pt x="401852" y="459743"/>
                </a:cubicBezTo>
                <a:lnTo>
                  <a:pt x="397850" y="453742"/>
                </a:lnTo>
                <a:cubicBezTo>
                  <a:pt x="406518" y="443208"/>
                  <a:pt x="414552" y="431873"/>
                  <a:pt x="421953" y="419738"/>
                </a:cubicBezTo>
                <a:cubicBezTo>
                  <a:pt x="429354" y="407603"/>
                  <a:pt x="435255" y="395335"/>
                  <a:pt x="439655" y="382933"/>
                </a:cubicBezTo>
                <a:lnTo>
                  <a:pt x="402851" y="382933"/>
                </a:lnTo>
                <a:lnTo>
                  <a:pt x="402851" y="376132"/>
                </a:lnTo>
                <a:lnTo>
                  <a:pt x="439855" y="376132"/>
                </a:lnTo>
                <a:lnTo>
                  <a:pt x="439855" y="341128"/>
                </a:lnTo>
                <a:cubicBezTo>
                  <a:pt x="433855" y="342595"/>
                  <a:pt x="427954" y="343895"/>
                  <a:pt x="422154" y="345028"/>
                </a:cubicBezTo>
                <a:cubicBezTo>
                  <a:pt x="416353" y="346162"/>
                  <a:pt x="411118" y="347129"/>
                  <a:pt x="406452" y="347929"/>
                </a:cubicBezTo>
                <a:lnTo>
                  <a:pt x="405651" y="341328"/>
                </a:lnTo>
                <a:cubicBezTo>
                  <a:pt x="410719" y="340394"/>
                  <a:pt x="416386" y="339261"/>
                  <a:pt x="422653" y="337928"/>
                </a:cubicBezTo>
                <a:cubicBezTo>
                  <a:pt x="428921" y="336594"/>
                  <a:pt x="435288" y="335160"/>
                  <a:pt x="441756" y="333627"/>
                </a:cubicBezTo>
                <a:cubicBezTo>
                  <a:pt x="448223" y="332093"/>
                  <a:pt x="454591" y="330460"/>
                  <a:pt x="460858" y="328726"/>
                </a:cubicBezTo>
                <a:cubicBezTo>
                  <a:pt x="467126" y="326993"/>
                  <a:pt x="472793" y="325259"/>
                  <a:pt x="477860" y="323526"/>
                </a:cubicBezTo>
                <a:close/>
                <a:moveTo>
                  <a:pt x="2059629" y="322526"/>
                </a:moveTo>
                <a:cubicBezTo>
                  <a:pt x="2061363" y="324126"/>
                  <a:pt x="2063563" y="326393"/>
                  <a:pt x="2066230" y="329327"/>
                </a:cubicBezTo>
                <a:cubicBezTo>
                  <a:pt x="2068897" y="332260"/>
                  <a:pt x="2071631" y="335360"/>
                  <a:pt x="2074431" y="338628"/>
                </a:cubicBezTo>
                <a:cubicBezTo>
                  <a:pt x="2077231" y="341895"/>
                  <a:pt x="2079898" y="345062"/>
                  <a:pt x="2082432" y="348129"/>
                </a:cubicBezTo>
                <a:cubicBezTo>
                  <a:pt x="2084966" y="351196"/>
                  <a:pt x="2086833" y="353596"/>
                  <a:pt x="2088033" y="355330"/>
                </a:cubicBezTo>
                <a:lnTo>
                  <a:pt x="2082832" y="360130"/>
                </a:lnTo>
                <a:cubicBezTo>
                  <a:pt x="2081632" y="358263"/>
                  <a:pt x="2079798" y="355797"/>
                  <a:pt x="2077332" y="352729"/>
                </a:cubicBezTo>
                <a:cubicBezTo>
                  <a:pt x="2074864" y="349662"/>
                  <a:pt x="2072231" y="346495"/>
                  <a:pt x="2069430" y="343228"/>
                </a:cubicBezTo>
                <a:cubicBezTo>
                  <a:pt x="2066630" y="339961"/>
                  <a:pt x="2063896" y="336828"/>
                  <a:pt x="2061229" y="333827"/>
                </a:cubicBezTo>
                <a:cubicBezTo>
                  <a:pt x="2058562" y="330827"/>
                  <a:pt x="2056362" y="328526"/>
                  <a:pt x="2054629" y="326926"/>
                </a:cubicBezTo>
                <a:close/>
                <a:moveTo>
                  <a:pt x="3890553" y="321925"/>
                </a:moveTo>
                <a:lnTo>
                  <a:pt x="3897154" y="322326"/>
                </a:lnTo>
                <a:lnTo>
                  <a:pt x="3897154" y="374732"/>
                </a:lnTo>
                <a:lnTo>
                  <a:pt x="3920357" y="374732"/>
                </a:lnTo>
                <a:lnTo>
                  <a:pt x="3920357" y="381533"/>
                </a:lnTo>
                <a:lnTo>
                  <a:pt x="3897154" y="381533"/>
                </a:lnTo>
                <a:lnTo>
                  <a:pt x="3897154" y="456342"/>
                </a:lnTo>
                <a:cubicBezTo>
                  <a:pt x="3901554" y="454876"/>
                  <a:pt x="3905822" y="453375"/>
                  <a:pt x="3909956" y="451842"/>
                </a:cubicBezTo>
                <a:cubicBezTo>
                  <a:pt x="3914090" y="450308"/>
                  <a:pt x="3917823" y="448808"/>
                  <a:pt x="3921157" y="447341"/>
                </a:cubicBezTo>
                <a:lnTo>
                  <a:pt x="3921757" y="451142"/>
                </a:lnTo>
                <a:lnTo>
                  <a:pt x="3922357" y="454142"/>
                </a:lnTo>
                <a:cubicBezTo>
                  <a:pt x="3918356" y="455609"/>
                  <a:pt x="3913890" y="457242"/>
                  <a:pt x="3908956" y="459043"/>
                </a:cubicBezTo>
                <a:cubicBezTo>
                  <a:pt x="3904022" y="460843"/>
                  <a:pt x="3898921" y="462710"/>
                  <a:pt x="3893654" y="464643"/>
                </a:cubicBezTo>
                <a:cubicBezTo>
                  <a:pt x="3888386" y="466577"/>
                  <a:pt x="3883186" y="468477"/>
                  <a:pt x="3878052" y="470344"/>
                </a:cubicBezTo>
                <a:cubicBezTo>
                  <a:pt x="3872918" y="472211"/>
                  <a:pt x="3868284" y="473944"/>
                  <a:pt x="3864150" y="475545"/>
                </a:cubicBezTo>
                <a:lnTo>
                  <a:pt x="3862750" y="468744"/>
                </a:lnTo>
                <a:cubicBezTo>
                  <a:pt x="3866617" y="467277"/>
                  <a:pt x="3870951" y="465710"/>
                  <a:pt x="3875751" y="464043"/>
                </a:cubicBezTo>
                <a:cubicBezTo>
                  <a:pt x="3880552" y="462377"/>
                  <a:pt x="3885486" y="460610"/>
                  <a:pt x="3890553" y="458743"/>
                </a:cubicBezTo>
                <a:lnTo>
                  <a:pt x="3890553" y="381533"/>
                </a:lnTo>
                <a:lnTo>
                  <a:pt x="3867750" y="381533"/>
                </a:lnTo>
                <a:lnTo>
                  <a:pt x="3867750" y="374732"/>
                </a:lnTo>
                <a:lnTo>
                  <a:pt x="3890553" y="374732"/>
                </a:lnTo>
                <a:close/>
                <a:moveTo>
                  <a:pt x="3106132" y="321925"/>
                </a:moveTo>
                <a:lnTo>
                  <a:pt x="3112532" y="324126"/>
                </a:lnTo>
                <a:cubicBezTo>
                  <a:pt x="3110265" y="331327"/>
                  <a:pt x="3107632" y="338428"/>
                  <a:pt x="3104631" y="345429"/>
                </a:cubicBezTo>
                <a:cubicBezTo>
                  <a:pt x="3101631" y="352429"/>
                  <a:pt x="3098397" y="359397"/>
                  <a:pt x="3094930" y="366331"/>
                </a:cubicBezTo>
                <a:lnTo>
                  <a:pt x="3094930" y="497947"/>
                </a:lnTo>
                <a:lnTo>
                  <a:pt x="3088129" y="497947"/>
                </a:lnTo>
                <a:lnTo>
                  <a:pt x="3088129" y="379133"/>
                </a:lnTo>
                <a:cubicBezTo>
                  <a:pt x="3083462" y="387534"/>
                  <a:pt x="3078628" y="395402"/>
                  <a:pt x="3073627" y="402736"/>
                </a:cubicBezTo>
                <a:cubicBezTo>
                  <a:pt x="3068627" y="410070"/>
                  <a:pt x="3063659" y="416737"/>
                  <a:pt x="3058725" y="422738"/>
                </a:cubicBezTo>
                <a:lnTo>
                  <a:pt x="3054925" y="416737"/>
                </a:lnTo>
                <a:cubicBezTo>
                  <a:pt x="3059459" y="411137"/>
                  <a:pt x="3064126" y="404669"/>
                  <a:pt x="3068927" y="397335"/>
                </a:cubicBezTo>
                <a:cubicBezTo>
                  <a:pt x="3073727" y="390001"/>
                  <a:pt x="3078428" y="382166"/>
                  <a:pt x="3083028" y="373832"/>
                </a:cubicBezTo>
                <a:cubicBezTo>
                  <a:pt x="3087629" y="365498"/>
                  <a:pt x="3091930" y="356930"/>
                  <a:pt x="3095930" y="348129"/>
                </a:cubicBezTo>
                <a:cubicBezTo>
                  <a:pt x="3099931" y="339328"/>
                  <a:pt x="3103331" y="330593"/>
                  <a:pt x="3106132" y="321925"/>
                </a:cubicBezTo>
                <a:close/>
                <a:moveTo>
                  <a:pt x="2322986" y="321725"/>
                </a:moveTo>
                <a:lnTo>
                  <a:pt x="2329987" y="322126"/>
                </a:lnTo>
                <a:lnTo>
                  <a:pt x="2329787" y="342528"/>
                </a:lnTo>
                <a:lnTo>
                  <a:pt x="2329787" y="346729"/>
                </a:lnTo>
                <a:cubicBezTo>
                  <a:pt x="2331520" y="376999"/>
                  <a:pt x="2339488" y="403936"/>
                  <a:pt x="2353690" y="427539"/>
                </a:cubicBezTo>
                <a:cubicBezTo>
                  <a:pt x="2367891" y="451142"/>
                  <a:pt x="2387661" y="472011"/>
                  <a:pt x="2412997" y="490147"/>
                </a:cubicBezTo>
                <a:lnTo>
                  <a:pt x="2408397" y="496147"/>
                </a:lnTo>
                <a:cubicBezTo>
                  <a:pt x="2386127" y="479745"/>
                  <a:pt x="2368158" y="461610"/>
                  <a:pt x="2354490" y="441740"/>
                </a:cubicBezTo>
                <a:cubicBezTo>
                  <a:pt x="2340821" y="421872"/>
                  <a:pt x="2331654" y="399802"/>
                  <a:pt x="2326986" y="375532"/>
                </a:cubicBezTo>
                <a:cubicBezTo>
                  <a:pt x="2322853" y="399535"/>
                  <a:pt x="2314085" y="421305"/>
                  <a:pt x="2300683" y="440840"/>
                </a:cubicBezTo>
                <a:cubicBezTo>
                  <a:pt x="2287282" y="460376"/>
                  <a:pt x="2268913" y="478745"/>
                  <a:pt x="2245576" y="495947"/>
                </a:cubicBezTo>
                <a:lnTo>
                  <a:pt x="2240776" y="489947"/>
                </a:lnTo>
                <a:cubicBezTo>
                  <a:pt x="2254911" y="479812"/>
                  <a:pt x="2267112" y="469311"/>
                  <a:pt x="2277380" y="458443"/>
                </a:cubicBezTo>
                <a:cubicBezTo>
                  <a:pt x="2287648" y="447575"/>
                  <a:pt x="2296149" y="436073"/>
                  <a:pt x="2302884" y="423938"/>
                </a:cubicBezTo>
                <a:cubicBezTo>
                  <a:pt x="2309618" y="411803"/>
                  <a:pt x="2314618" y="398868"/>
                  <a:pt x="2317885" y="385133"/>
                </a:cubicBezTo>
                <a:cubicBezTo>
                  <a:pt x="2321152" y="371399"/>
                  <a:pt x="2322786" y="356530"/>
                  <a:pt x="2322786" y="340528"/>
                </a:cubicBezTo>
                <a:cubicBezTo>
                  <a:pt x="2322919" y="337861"/>
                  <a:pt x="2322986" y="334661"/>
                  <a:pt x="2322986" y="330927"/>
                </a:cubicBezTo>
                <a:cubicBezTo>
                  <a:pt x="2322986" y="327193"/>
                  <a:pt x="2322986" y="324126"/>
                  <a:pt x="2322986" y="321725"/>
                </a:cubicBezTo>
                <a:close/>
                <a:moveTo>
                  <a:pt x="1660979" y="320925"/>
                </a:moveTo>
                <a:lnTo>
                  <a:pt x="1667780" y="321325"/>
                </a:lnTo>
                <a:lnTo>
                  <a:pt x="1667780" y="360330"/>
                </a:lnTo>
                <a:lnTo>
                  <a:pt x="1695984" y="360330"/>
                </a:lnTo>
                <a:lnTo>
                  <a:pt x="1695984" y="367131"/>
                </a:lnTo>
                <a:lnTo>
                  <a:pt x="1667780" y="367131"/>
                </a:lnTo>
                <a:lnTo>
                  <a:pt x="1667780" y="408136"/>
                </a:lnTo>
                <a:cubicBezTo>
                  <a:pt x="1671914" y="406403"/>
                  <a:pt x="1675815" y="404803"/>
                  <a:pt x="1679482" y="403336"/>
                </a:cubicBezTo>
                <a:cubicBezTo>
                  <a:pt x="1683149" y="401869"/>
                  <a:pt x="1686383" y="400535"/>
                  <a:pt x="1689183" y="399335"/>
                </a:cubicBezTo>
                <a:lnTo>
                  <a:pt x="1689983" y="402736"/>
                </a:lnTo>
                <a:lnTo>
                  <a:pt x="1690383" y="405936"/>
                </a:lnTo>
                <a:cubicBezTo>
                  <a:pt x="1687449" y="407269"/>
                  <a:pt x="1684049" y="408736"/>
                  <a:pt x="1680182" y="410337"/>
                </a:cubicBezTo>
                <a:cubicBezTo>
                  <a:pt x="1676315" y="411937"/>
                  <a:pt x="1672181" y="413604"/>
                  <a:pt x="1667780" y="415337"/>
                </a:cubicBezTo>
                <a:lnTo>
                  <a:pt x="1667780" y="476945"/>
                </a:lnTo>
                <a:cubicBezTo>
                  <a:pt x="1667780" y="480145"/>
                  <a:pt x="1667447" y="482746"/>
                  <a:pt x="1666780" y="484746"/>
                </a:cubicBezTo>
                <a:cubicBezTo>
                  <a:pt x="1666113" y="486746"/>
                  <a:pt x="1665080" y="488346"/>
                  <a:pt x="1663680" y="489546"/>
                </a:cubicBezTo>
                <a:cubicBezTo>
                  <a:pt x="1662280" y="490747"/>
                  <a:pt x="1660446" y="491647"/>
                  <a:pt x="1658179" y="492247"/>
                </a:cubicBezTo>
                <a:cubicBezTo>
                  <a:pt x="1655912" y="492847"/>
                  <a:pt x="1653245" y="493280"/>
                  <a:pt x="1650178" y="493547"/>
                </a:cubicBezTo>
                <a:lnTo>
                  <a:pt x="1636977" y="494547"/>
                </a:lnTo>
                <a:lnTo>
                  <a:pt x="1634976" y="487346"/>
                </a:lnTo>
                <a:lnTo>
                  <a:pt x="1648778" y="486546"/>
                </a:lnTo>
                <a:cubicBezTo>
                  <a:pt x="1653712" y="486146"/>
                  <a:pt x="1656979" y="485279"/>
                  <a:pt x="1658579" y="483946"/>
                </a:cubicBezTo>
                <a:cubicBezTo>
                  <a:pt x="1660179" y="482612"/>
                  <a:pt x="1660979" y="479612"/>
                  <a:pt x="1660979" y="474945"/>
                </a:cubicBezTo>
                <a:lnTo>
                  <a:pt x="1660979" y="418138"/>
                </a:lnTo>
                <a:cubicBezTo>
                  <a:pt x="1654579" y="420671"/>
                  <a:pt x="1648445" y="423038"/>
                  <a:pt x="1642577" y="425238"/>
                </a:cubicBezTo>
                <a:cubicBezTo>
                  <a:pt x="1636710" y="427439"/>
                  <a:pt x="1631976" y="429206"/>
                  <a:pt x="1628375" y="430539"/>
                </a:cubicBezTo>
                <a:lnTo>
                  <a:pt x="1626775" y="423738"/>
                </a:lnTo>
                <a:cubicBezTo>
                  <a:pt x="1630642" y="422272"/>
                  <a:pt x="1635643" y="420404"/>
                  <a:pt x="1641777" y="418138"/>
                </a:cubicBezTo>
                <a:cubicBezTo>
                  <a:pt x="1647911" y="415871"/>
                  <a:pt x="1654312" y="413404"/>
                  <a:pt x="1660979" y="410737"/>
                </a:cubicBezTo>
                <a:lnTo>
                  <a:pt x="1660979" y="367131"/>
                </a:lnTo>
                <a:lnTo>
                  <a:pt x="1632776" y="367131"/>
                </a:lnTo>
                <a:lnTo>
                  <a:pt x="1632776" y="360330"/>
                </a:lnTo>
                <a:lnTo>
                  <a:pt x="1660979" y="360330"/>
                </a:lnTo>
                <a:close/>
                <a:moveTo>
                  <a:pt x="3939959" y="320526"/>
                </a:moveTo>
                <a:lnTo>
                  <a:pt x="3946360" y="320925"/>
                </a:lnTo>
                <a:lnTo>
                  <a:pt x="3946360" y="342928"/>
                </a:lnTo>
                <a:lnTo>
                  <a:pt x="4009168" y="342928"/>
                </a:lnTo>
                <a:lnTo>
                  <a:pt x="4009168" y="320526"/>
                </a:lnTo>
                <a:lnTo>
                  <a:pt x="4015569" y="320925"/>
                </a:lnTo>
                <a:lnTo>
                  <a:pt x="4015569" y="342928"/>
                </a:lnTo>
                <a:lnTo>
                  <a:pt x="4037572" y="342928"/>
                </a:lnTo>
                <a:lnTo>
                  <a:pt x="4037572" y="349129"/>
                </a:lnTo>
                <a:lnTo>
                  <a:pt x="4015569" y="349129"/>
                </a:lnTo>
                <a:lnTo>
                  <a:pt x="4015569" y="426739"/>
                </a:lnTo>
                <a:lnTo>
                  <a:pt x="4042972" y="426739"/>
                </a:lnTo>
                <a:lnTo>
                  <a:pt x="4042972" y="433339"/>
                </a:lnTo>
                <a:lnTo>
                  <a:pt x="3935759" y="433339"/>
                </a:lnTo>
                <a:lnTo>
                  <a:pt x="3935759" y="483746"/>
                </a:lnTo>
                <a:lnTo>
                  <a:pt x="4035971" y="483746"/>
                </a:lnTo>
                <a:lnTo>
                  <a:pt x="4035971" y="490347"/>
                </a:lnTo>
                <a:lnTo>
                  <a:pt x="3929158" y="490347"/>
                </a:lnTo>
                <a:lnTo>
                  <a:pt x="3929158" y="433339"/>
                </a:lnTo>
                <a:lnTo>
                  <a:pt x="3911956" y="433339"/>
                </a:lnTo>
                <a:lnTo>
                  <a:pt x="3911956" y="426739"/>
                </a:lnTo>
                <a:lnTo>
                  <a:pt x="3939959" y="426739"/>
                </a:lnTo>
                <a:lnTo>
                  <a:pt x="3939959" y="349129"/>
                </a:lnTo>
                <a:lnTo>
                  <a:pt x="3917156" y="349129"/>
                </a:lnTo>
                <a:lnTo>
                  <a:pt x="3917156" y="342928"/>
                </a:lnTo>
                <a:lnTo>
                  <a:pt x="3939959" y="342928"/>
                </a:lnTo>
                <a:close/>
                <a:moveTo>
                  <a:pt x="5581736" y="320125"/>
                </a:moveTo>
                <a:lnTo>
                  <a:pt x="5587936" y="320125"/>
                </a:lnTo>
                <a:cubicBezTo>
                  <a:pt x="5592471" y="326926"/>
                  <a:pt x="5597804" y="333660"/>
                  <a:pt x="5603939" y="340328"/>
                </a:cubicBezTo>
                <a:cubicBezTo>
                  <a:pt x="5610073" y="346995"/>
                  <a:pt x="5616840" y="353463"/>
                  <a:pt x="5624241" y="359730"/>
                </a:cubicBezTo>
                <a:cubicBezTo>
                  <a:pt x="5631642" y="365998"/>
                  <a:pt x="5639543" y="371932"/>
                  <a:pt x="5647944" y="377532"/>
                </a:cubicBezTo>
                <a:cubicBezTo>
                  <a:pt x="5656345" y="383133"/>
                  <a:pt x="5665013" y="388334"/>
                  <a:pt x="5673948" y="393134"/>
                </a:cubicBezTo>
                <a:lnTo>
                  <a:pt x="5670747" y="399735"/>
                </a:lnTo>
                <a:cubicBezTo>
                  <a:pt x="5662080" y="395068"/>
                  <a:pt x="5653612" y="389934"/>
                  <a:pt x="5645344" y="384333"/>
                </a:cubicBezTo>
                <a:cubicBezTo>
                  <a:pt x="5637076" y="378733"/>
                  <a:pt x="5629208" y="372832"/>
                  <a:pt x="5621742" y="366631"/>
                </a:cubicBezTo>
                <a:cubicBezTo>
                  <a:pt x="5614273" y="360430"/>
                  <a:pt x="5607406" y="354030"/>
                  <a:pt x="5601138" y="347429"/>
                </a:cubicBezTo>
                <a:cubicBezTo>
                  <a:pt x="5594871" y="340828"/>
                  <a:pt x="5589470" y="334194"/>
                  <a:pt x="5584936" y="327526"/>
                </a:cubicBezTo>
                <a:cubicBezTo>
                  <a:pt x="5580270" y="334460"/>
                  <a:pt x="5574802" y="341295"/>
                  <a:pt x="5568534" y="348029"/>
                </a:cubicBezTo>
                <a:cubicBezTo>
                  <a:pt x="5562267" y="354763"/>
                  <a:pt x="5555432" y="361264"/>
                  <a:pt x="5548032" y="367531"/>
                </a:cubicBezTo>
                <a:cubicBezTo>
                  <a:pt x="5540631" y="373799"/>
                  <a:pt x="5532763" y="379733"/>
                  <a:pt x="5524428" y="385333"/>
                </a:cubicBezTo>
                <a:cubicBezTo>
                  <a:pt x="5516094" y="390934"/>
                  <a:pt x="5507527" y="396135"/>
                  <a:pt x="5498726" y="400936"/>
                </a:cubicBezTo>
                <a:lnTo>
                  <a:pt x="5495525" y="394535"/>
                </a:lnTo>
                <a:cubicBezTo>
                  <a:pt x="5513794" y="384933"/>
                  <a:pt x="5530430" y="373699"/>
                  <a:pt x="5545432" y="360831"/>
                </a:cubicBezTo>
                <a:cubicBezTo>
                  <a:pt x="5560434" y="347962"/>
                  <a:pt x="5572535" y="334394"/>
                  <a:pt x="5581736" y="320125"/>
                </a:cubicBezTo>
                <a:close/>
                <a:moveTo>
                  <a:pt x="2110436" y="319925"/>
                </a:moveTo>
                <a:lnTo>
                  <a:pt x="2117436" y="320326"/>
                </a:lnTo>
                <a:cubicBezTo>
                  <a:pt x="2117436" y="321125"/>
                  <a:pt x="2117336" y="323426"/>
                  <a:pt x="2117136" y="327226"/>
                </a:cubicBezTo>
                <a:cubicBezTo>
                  <a:pt x="2116936" y="331027"/>
                  <a:pt x="2116703" y="335294"/>
                  <a:pt x="2116436" y="340028"/>
                </a:cubicBezTo>
                <a:cubicBezTo>
                  <a:pt x="2116170" y="344762"/>
                  <a:pt x="2115870" y="349462"/>
                  <a:pt x="2115536" y="354130"/>
                </a:cubicBezTo>
                <a:cubicBezTo>
                  <a:pt x="2115203" y="358797"/>
                  <a:pt x="2114903" y="362464"/>
                  <a:pt x="2114636" y="365131"/>
                </a:cubicBezTo>
                <a:cubicBezTo>
                  <a:pt x="2114636" y="365531"/>
                  <a:pt x="2114603" y="365931"/>
                  <a:pt x="2114536" y="366331"/>
                </a:cubicBezTo>
                <a:cubicBezTo>
                  <a:pt x="2114469" y="366731"/>
                  <a:pt x="2114436" y="367131"/>
                  <a:pt x="2114436" y="367531"/>
                </a:cubicBezTo>
                <a:lnTo>
                  <a:pt x="2186845" y="367531"/>
                </a:lnTo>
                <a:cubicBezTo>
                  <a:pt x="2186845" y="368332"/>
                  <a:pt x="2186745" y="370832"/>
                  <a:pt x="2186545" y="375032"/>
                </a:cubicBezTo>
                <a:cubicBezTo>
                  <a:pt x="2186345" y="379233"/>
                  <a:pt x="2186078" y="384434"/>
                  <a:pt x="2185745" y="390634"/>
                </a:cubicBezTo>
                <a:cubicBezTo>
                  <a:pt x="2185412" y="396835"/>
                  <a:pt x="2185012" y="403636"/>
                  <a:pt x="2184545" y="411037"/>
                </a:cubicBezTo>
                <a:cubicBezTo>
                  <a:pt x="2184078" y="418438"/>
                  <a:pt x="2183645" y="425672"/>
                  <a:pt x="2183245" y="432739"/>
                </a:cubicBezTo>
                <a:cubicBezTo>
                  <a:pt x="2182845" y="439807"/>
                  <a:pt x="2182445" y="446341"/>
                  <a:pt x="2182045" y="452342"/>
                </a:cubicBezTo>
                <a:cubicBezTo>
                  <a:pt x="2181644" y="458343"/>
                  <a:pt x="2181311" y="463010"/>
                  <a:pt x="2181044" y="466344"/>
                </a:cubicBezTo>
                <a:cubicBezTo>
                  <a:pt x="2180644" y="471011"/>
                  <a:pt x="2179811" y="474811"/>
                  <a:pt x="2178544" y="477745"/>
                </a:cubicBezTo>
                <a:cubicBezTo>
                  <a:pt x="2177277" y="480679"/>
                  <a:pt x="2175377" y="483012"/>
                  <a:pt x="2172843" y="484746"/>
                </a:cubicBezTo>
                <a:cubicBezTo>
                  <a:pt x="2170310" y="486479"/>
                  <a:pt x="2167043" y="487713"/>
                  <a:pt x="2163042" y="488446"/>
                </a:cubicBezTo>
                <a:cubicBezTo>
                  <a:pt x="2159042" y="489180"/>
                  <a:pt x="2154174" y="489680"/>
                  <a:pt x="2148440" y="489947"/>
                </a:cubicBezTo>
                <a:lnTo>
                  <a:pt x="2125637" y="490947"/>
                </a:lnTo>
                <a:lnTo>
                  <a:pt x="2123437" y="483746"/>
                </a:lnTo>
                <a:lnTo>
                  <a:pt x="2147040" y="482946"/>
                </a:lnTo>
                <a:cubicBezTo>
                  <a:pt x="2152107" y="482812"/>
                  <a:pt x="2156308" y="482446"/>
                  <a:pt x="2159642" y="481846"/>
                </a:cubicBezTo>
                <a:cubicBezTo>
                  <a:pt x="2162976" y="481245"/>
                  <a:pt x="2165643" y="480245"/>
                  <a:pt x="2167643" y="478845"/>
                </a:cubicBezTo>
                <a:cubicBezTo>
                  <a:pt x="2169643" y="477445"/>
                  <a:pt x="2171110" y="475545"/>
                  <a:pt x="2172043" y="473145"/>
                </a:cubicBezTo>
                <a:cubicBezTo>
                  <a:pt x="2172977" y="470744"/>
                  <a:pt x="2173643" y="467610"/>
                  <a:pt x="2174043" y="463743"/>
                </a:cubicBezTo>
                <a:cubicBezTo>
                  <a:pt x="2174310" y="460810"/>
                  <a:pt x="2174644" y="456809"/>
                  <a:pt x="2175044" y="451742"/>
                </a:cubicBezTo>
                <a:cubicBezTo>
                  <a:pt x="2175444" y="446674"/>
                  <a:pt x="2175844" y="441174"/>
                  <a:pt x="2176244" y="435240"/>
                </a:cubicBezTo>
                <a:cubicBezTo>
                  <a:pt x="2176644" y="429306"/>
                  <a:pt x="2177010" y="423138"/>
                  <a:pt x="2177344" y="416737"/>
                </a:cubicBezTo>
                <a:cubicBezTo>
                  <a:pt x="2177677" y="410337"/>
                  <a:pt x="2177977" y="404336"/>
                  <a:pt x="2178244" y="398735"/>
                </a:cubicBezTo>
                <a:cubicBezTo>
                  <a:pt x="2178511" y="393134"/>
                  <a:pt x="2178744" y="388167"/>
                  <a:pt x="2178944" y="383833"/>
                </a:cubicBezTo>
                <a:cubicBezTo>
                  <a:pt x="2179144" y="379499"/>
                  <a:pt x="2179311" y="376399"/>
                  <a:pt x="2179444" y="374532"/>
                </a:cubicBezTo>
                <a:lnTo>
                  <a:pt x="2113636" y="374532"/>
                </a:lnTo>
                <a:cubicBezTo>
                  <a:pt x="2112169" y="388000"/>
                  <a:pt x="2109702" y="400302"/>
                  <a:pt x="2106235" y="411437"/>
                </a:cubicBezTo>
                <a:cubicBezTo>
                  <a:pt x="2102768" y="422571"/>
                  <a:pt x="2098034" y="433039"/>
                  <a:pt x="2092033" y="442841"/>
                </a:cubicBezTo>
                <a:cubicBezTo>
                  <a:pt x="2086033" y="452642"/>
                  <a:pt x="2078698" y="461943"/>
                  <a:pt x="2070031" y="470744"/>
                </a:cubicBezTo>
                <a:cubicBezTo>
                  <a:pt x="2061363" y="479545"/>
                  <a:pt x="2051028" y="488280"/>
                  <a:pt x="2039027" y="496948"/>
                </a:cubicBezTo>
                <a:lnTo>
                  <a:pt x="2034226" y="491347"/>
                </a:lnTo>
                <a:cubicBezTo>
                  <a:pt x="2045827" y="482812"/>
                  <a:pt x="2055862" y="474345"/>
                  <a:pt x="2064330" y="465943"/>
                </a:cubicBezTo>
                <a:cubicBezTo>
                  <a:pt x="2072798" y="457543"/>
                  <a:pt x="2079932" y="448708"/>
                  <a:pt x="2085733" y="439440"/>
                </a:cubicBezTo>
                <a:cubicBezTo>
                  <a:pt x="2091533" y="430172"/>
                  <a:pt x="2096100" y="420238"/>
                  <a:pt x="2099434" y="409636"/>
                </a:cubicBezTo>
                <a:cubicBezTo>
                  <a:pt x="2102768" y="399035"/>
                  <a:pt x="2105235" y="387334"/>
                  <a:pt x="2106835" y="374532"/>
                </a:cubicBezTo>
                <a:lnTo>
                  <a:pt x="2038627" y="374532"/>
                </a:lnTo>
                <a:lnTo>
                  <a:pt x="2038627" y="367531"/>
                </a:lnTo>
                <a:lnTo>
                  <a:pt x="2107635" y="367531"/>
                </a:lnTo>
                <a:cubicBezTo>
                  <a:pt x="2107635" y="367131"/>
                  <a:pt x="2107668" y="366698"/>
                  <a:pt x="2107735" y="366231"/>
                </a:cubicBezTo>
                <a:cubicBezTo>
                  <a:pt x="2107802" y="365764"/>
                  <a:pt x="2107835" y="365331"/>
                  <a:pt x="2107835" y="364931"/>
                </a:cubicBezTo>
                <a:cubicBezTo>
                  <a:pt x="2107969" y="362264"/>
                  <a:pt x="2108202" y="358563"/>
                  <a:pt x="2108535" y="353829"/>
                </a:cubicBezTo>
                <a:cubicBezTo>
                  <a:pt x="2108869" y="349096"/>
                  <a:pt x="2109169" y="344362"/>
                  <a:pt x="2109435" y="339628"/>
                </a:cubicBezTo>
                <a:cubicBezTo>
                  <a:pt x="2109702" y="334894"/>
                  <a:pt x="2109935" y="330627"/>
                  <a:pt x="2110135" y="326826"/>
                </a:cubicBezTo>
                <a:cubicBezTo>
                  <a:pt x="2110336" y="323026"/>
                  <a:pt x="2110436" y="320726"/>
                  <a:pt x="2110436" y="319925"/>
                </a:cubicBezTo>
                <a:close/>
                <a:moveTo>
                  <a:pt x="3300356" y="319725"/>
                </a:moveTo>
                <a:lnTo>
                  <a:pt x="3306756" y="322726"/>
                </a:lnTo>
                <a:cubicBezTo>
                  <a:pt x="3304356" y="327793"/>
                  <a:pt x="3301622" y="333094"/>
                  <a:pt x="3298556" y="338628"/>
                </a:cubicBezTo>
                <a:cubicBezTo>
                  <a:pt x="3295488" y="344162"/>
                  <a:pt x="3292388" y="349529"/>
                  <a:pt x="3289254" y="354730"/>
                </a:cubicBezTo>
                <a:cubicBezTo>
                  <a:pt x="3286120" y="359930"/>
                  <a:pt x="3283054" y="364731"/>
                  <a:pt x="3280053" y="369131"/>
                </a:cubicBezTo>
                <a:cubicBezTo>
                  <a:pt x="3277053" y="373532"/>
                  <a:pt x="3274352" y="377133"/>
                  <a:pt x="3271952" y="379933"/>
                </a:cubicBezTo>
                <a:cubicBezTo>
                  <a:pt x="3273419" y="379800"/>
                  <a:pt x="3275786" y="379633"/>
                  <a:pt x="3279053" y="379433"/>
                </a:cubicBezTo>
                <a:cubicBezTo>
                  <a:pt x="3282320" y="379233"/>
                  <a:pt x="3285854" y="379033"/>
                  <a:pt x="3289654" y="378833"/>
                </a:cubicBezTo>
                <a:cubicBezTo>
                  <a:pt x="3293455" y="378633"/>
                  <a:pt x="3297122" y="378433"/>
                  <a:pt x="3300656" y="378233"/>
                </a:cubicBezTo>
                <a:cubicBezTo>
                  <a:pt x="3304190" y="378033"/>
                  <a:pt x="3306956" y="377866"/>
                  <a:pt x="3308956" y="377732"/>
                </a:cubicBezTo>
                <a:cubicBezTo>
                  <a:pt x="3311757" y="373465"/>
                  <a:pt x="3314424" y="369265"/>
                  <a:pt x="3316958" y="365131"/>
                </a:cubicBezTo>
                <a:cubicBezTo>
                  <a:pt x="3319491" y="360997"/>
                  <a:pt x="3321825" y="357063"/>
                  <a:pt x="3323958" y="353330"/>
                </a:cubicBezTo>
                <a:lnTo>
                  <a:pt x="3329759" y="356930"/>
                </a:lnTo>
                <a:cubicBezTo>
                  <a:pt x="3325759" y="363997"/>
                  <a:pt x="3321492" y="371065"/>
                  <a:pt x="3316958" y="378133"/>
                </a:cubicBezTo>
                <a:cubicBezTo>
                  <a:pt x="3312424" y="385200"/>
                  <a:pt x="3307923" y="391934"/>
                  <a:pt x="3303456" y="398335"/>
                </a:cubicBezTo>
                <a:cubicBezTo>
                  <a:pt x="3298989" y="404736"/>
                  <a:pt x="3294688" y="410603"/>
                  <a:pt x="3290554" y="415937"/>
                </a:cubicBezTo>
                <a:cubicBezTo>
                  <a:pt x="3286420" y="421271"/>
                  <a:pt x="3282687" y="425738"/>
                  <a:pt x="3279353" y="429339"/>
                </a:cubicBezTo>
                <a:cubicBezTo>
                  <a:pt x="3281753" y="429072"/>
                  <a:pt x="3285454" y="428605"/>
                  <a:pt x="3290454" y="427939"/>
                </a:cubicBezTo>
                <a:cubicBezTo>
                  <a:pt x="3295455" y="427272"/>
                  <a:pt x="3300556" y="426572"/>
                  <a:pt x="3305756" y="425839"/>
                </a:cubicBezTo>
                <a:cubicBezTo>
                  <a:pt x="3310957" y="425105"/>
                  <a:pt x="3315658" y="424472"/>
                  <a:pt x="3319858" y="423938"/>
                </a:cubicBezTo>
                <a:cubicBezTo>
                  <a:pt x="3324058" y="423405"/>
                  <a:pt x="3326492" y="423071"/>
                  <a:pt x="3327159" y="422938"/>
                </a:cubicBezTo>
                <a:lnTo>
                  <a:pt x="3327559" y="429539"/>
                </a:lnTo>
                <a:cubicBezTo>
                  <a:pt x="3327292" y="429672"/>
                  <a:pt x="3325925" y="429906"/>
                  <a:pt x="3323458" y="430239"/>
                </a:cubicBezTo>
                <a:cubicBezTo>
                  <a:pt x="3320992" y="430572"/>
                  <a:pt x="3317958" y="430972"/>
                  <a:pt x="3314358" y="431439"/>
                </a:cubicBezTo>
                <a:cubicBezTo>
                  <a:pt x="3310757" y="431906"/>
                  <a:pt x="3306890" y="432440"/>
                  <a:pt x="3302756" y="433039"/>
                </a:cubicBezTo>
                <a:cubicBezTo>
                  <a:pt x="3298622" y="433639"/>
                  <a:pt x="3294655" y="434206"/>
                  <a:pt x="3290854" y="434740"/>
                </a:cubicBezTo>
                <a:cubicBezTo>
                  <a:pt x="3287054" y="435273"/>
                  <a:pt x="3283687" y="435740"/>
                  <a:pt x="3280753" y="436140"/>
                </a:cubicBezTo>
                <a:cubicBezTo>
                  <a:pt x="3277820" y="436540"/>
                  <a:pt x="3275886" y="436807"/>
                  <a:pt x="3274952" y="436940"/>
                </a:cubicBezTo>
                <a:cubicBezTo>
                  <a:pt x="3272819" y="437207"/>
                  <a:pt x="3271118" y="437507"/>
                  <a:pt x="3269852" y="437840"/>
                </a:cubicBezTo>
                <a:cubicBezTo>
                  <a:pt x="3268585" y="438174"/>
                  <a:pt x="3267218" y="438540"/>
                  <a:pt x="3265752" y="438940"/>
                </a:cubicBezTo>
                <a:lnTo>
                  <a:pt x="3264151" y="432339"/>
                </a:lnTo>
                <a:cubicBezTo>
                  <a:pt x="3266818" y="431539"/>
                  <a:pt x="3268752" y="430706"/>
                  <a:pt x="3269952" y="429839"/>
                </a:cubicBezTo>
                <a:cubicBezTo>
                  <a:pt x="3271152" y="428972"/>
                  <a:pt x="3272552" y="427606"/>
                  <a:pt x="3274152" y="425738"/>
                </a:cubicBezTo>
                <a:cubicBezTo>
                  <a:pt x="3278020" y="421071"/>
                  <a:pt x="3282687" y="415070"/>
                  <a:pt x="3288154" y="407736"/>
                </a:cubicBezTo>
                <a:cubicBezTo>
                  <a:pt x="3293622" y="400402"/>
                  <a:pt x="3299089" y="392668"/>
                  <a:pt x="3304556" y="384533"/>
                </a:cubicBezTo>
                <a:cubicBezTo>
                  <a:pt x="3301889" y="384667"/>
                  <a:pt x="3298689" y="384800"/>
                  <a:pt x="3294955" y="384933"/>
                </a:cubicBezTo>
                <a:cubicBezTo>
                  <a:pt x="3291221" y="385067"/>
                  <a:pt x="3287554" y="385233"/>
                  <a:pt x="3283954" y="385433"/>
                </a:cubicBezTo>
                <a:cubicBezTo>
                  <a:pt x="3280353" y="385633"/>
                  <a:pt x="3277119" y="385800"/>
                  <a:pt x="3274252" y="385934"/>
                </a:cubicBezTo>
                <a:cubicBezTo>
                  <a:pt x="3271385" y="386067"/>
                  <a:pt x="3269485" y="386200"/>
                  <a:pt x="3268552" y="386334"/>
                </a:cubicBezTo>
                <a:cubicBezTo>
                  <a:pt x="3267352" y="386467"/>
                  <a:pt x="3266185" y="386600"/>
                  <a:pt x="3265052" y="386734"/>
                </a:cubicBezTo>
                <a:cubicBezTo>
                  <a:pt x="3263918" y="386867"/>
                  <a:pt x="3262418" y="387200"/>
                  <a:pt x="3260550" y="387734"/>
                </a:cubicBezTo>
                <a:lnTo>
                  <a:pt x="3258950" y="381133"/>
                </a:lnTo>
                <a:cubicBezTo>
                  <a:pt x="3260818" y="380466"/>
                  <a:pt x="3262118" y="379933"/>
                  <a:pt x="3262851" y="379533"/>
                </a:cubicBezTo>
                <a:cubicBezTo>
                  <a:pt x="3263584" y="379133"/>
                  <a:pt x="3264351" y="378466"/>
                  <a:pt x="3265151" y="377532"/>
                </a:cubicBezTo>
                <a:cubicBezTo>
                  <a:pt x="3267285" y="374999"/>
                  <a:pt x="3269885" y="371532"/>
                  <a:pt x="3272952" y="367131"/>
                </a:cubicBezTo>
                <a:cubicBezTo>
                  <a:pt x="3276019" y="362731"/>
                  <a:pt x="3279186" y="357897"/>
                  <a:pt x="3282453" y="352629"/>
                </a:cubicBezTo>
                <a:cubicBezTo>
                  <a:pt x="3285720" y="347362"/>
                  <a:pt x="3288921" y="341861"/>
                  <a:pt x="3292055" y="336127"/>
                </a:cubicBezTo>
                <a:cubicBezTo>
                  <a:pt x="3295188" y="330393"/>
                  <a:pt x="3297955" y="324926"/>
                  <a:pt x="3300356" y="319725"/>
                </a:cubicBezTo>
                <a:close/>
                <a:moveTo>
                  <a:pt x="3151137" y="319525"/>
                </a:moveTo>
                <a:cubicBezTo>
                  <a:pt x="3151137" y="319525"/>
                  <a:pt x="3151170" y="320559"/>
                  <a:pt x="3151237" y="322626"/>
                </a:cubicBezTo>
                <a:cubicBezTo>
                  <a:pt x="3151304" y="324693"/>
                  <a:pt x="3151437" y="327493"/>
                  <a:pt x="3151637" y="331027"/>
                </a:cubicBezTo>
                <a:cubicBezTo>
                  <a:pt x="3151837" y="334560"/>
                  <a:pt x="3152070" y="338628"/>
                  <a:pt x="3152337" y="343228"/>
                </a:cubicBezTo>
                <a:cubicBezTo>
                  <a:pt x="3152604" y="347829"/>
                  <a:pt x="3152937" y="352729"/>
                  <a:pt x="3153337" y="357930"/>
                </a:cubicBezTo>
                <a:cubicBezTo>
                  <a:pt x="3153604" y="360997"/>
                  <a:pt x="3153871" y="363964"/>
                  <a:pt x="3154137" y="366831"/>
                </a:cubicBezTo>
                <a:cubicBezTo>
                  <a:pt x="3154404" y="369698"/>
                  <a:pt x="3154671" y="372465"/>
                  <a:pt x="3154938" y="375132"/>
                </a:cubicBezTo>
                <a:lnTo>
                  <a:pt x="3232947" y="365131"/>
                </a:lnTo>
                <a:lnTo>
                  <a:pt x="3233547" y="372132"/>
                </a:lnTo>
                <a:lnTo>
                  <a:pt x="3155738" y="382133"/>
                </a:lnTo>
                <a:cubicBezTo>
                  <a:pt x="3158271" y="405603"/>
                  <a:pt x="3161938" y="424872"/>
                  <a:pt x="3166739" y="439940"/>
                </a:cubicBezTo>
                <a:cubicBezTo>
                  <a:pt x="3175674" y="432473"/>
                  <a:pt x="3183741" y="424472"/>
                  <a:pt x="3190942" y="415937"/>
                </a:cubicBezTo>
                <a:cubicBezTo>
                  <a:pt x="3198143" y="407403"/>
                  <a:pt x="3204744" y="398135"/>
                  <a:pt x="3210744" y="388134"/>
                </a:cubicBezTo>
                <a:lnTo>
                  <a:pt x="3216145" y="392134"/>
                </a:lnTo>
                <a:cubicBezTo>
                  <a:pt x="3209611" y="402802"/>
                  <a:pt x="3202510" y="412637"/>
                  <a:pt x="3194842" y="421638"/>
                </a:cubicBezTo>
                <a:cubicBezTo>
                  <a:pt x="3187175" y="430639"/>
                  <a:pt x="3178540" y="439007"/>
                  <a:pt x="3168939" y="446741"/>
                </a:cubicBezTo>
                <a:cubicBezTo>
                  <a:pt x="3173473" y="459276"/>
                  <a:pt x="3178874" y="469144"/>
                  <a:pt x="3185141" y="476345"/>
                </a:cubicBezTo>
                <a:cubicBezTo>
                  <a:pt x="3189008" y="480745"/>
                  <a:pt x="3192509" y="483779"/>
                  <a:pt x="3195642" y="485446"/>
                </a:cubicBezTo>
                <a:cubicBezTo>
                  <a:pt x="3198776" y="487113"/>
                  <a:pt x="3201676" y="487946"/>
                  <a:pt x="3204344" y="487946"/>
                </a:cubicBezTo>
                <a:cubicBezTo>
                  <a:pt x="3208078" y="487946"/>
                  <a:pt x="3211044" y="486746"/>
                  <a:pt x="3213245" y="484346"/>
                </a:cubicBezTo>
                <a:cubicBezTo>
                  <a:pt x="3215445" y="481945"/>
                  <a:pt x="3217545" y="477145"/>
                  <a:pt x="3219546" y="469944"/>
                </a:cubicBezTo>
                <a:cubicBezTo>
                  <a:pt x="3220479" y="466610"/>
                  <a:pt x="3221379" y="462676"/>
                  <a:pt x="3222246" y="458143"/>
                </a:cubicBezTo>
                <a:cubicBezTo>
                  <a:pt x="3223113" y="453609"/>
                  <a:pt x="3223880" y="449741"/>
                  <a:pt x="3224546" y="446541"/>
                </a:cubicBezTo>
                <a:lnTo>
                  <a:pt x="3230347" y="449941"/>
                </a:lnTo>
                <a:cubicBezTo>
                  <a:pt x="3229814" y="453142"/>
                  <a:pt x="3229047" y="456942"/>
                  <a:pt x="3228047" y="461343"/>
                </a:cubicBezTo>
                <a:cubicBezTo>
                  <a:pt x="3227046" y="465743"/>
                  <a:pt x="3226080" y="469744"/>
                  <a:pt x="3225146" y="473344"/>
                </a:cubicBezTo>
                <a:cubicBezTo>
                  <a:pt x="3223013" y="481612"/>
                  <a:pt x="3220279" y="487313"/>
                  <a:pt x="3216945" y="490447"/>
                </a:cubicBezTo>
                <a:cubicBezTo>
                  <a:pt x="3213612" y="493580"/>
                  <a:pt x="3209411" y="495147"/>
                  <a:pt x="3204344" y="495147"/>
                </a:cubicBezTo>
                <a:cubicBezTo>
                  <a:pt x="3200743" y="495147"/>
                  <a:pt x="3196810" y="494047"/>
                  <a:pt x="3192542" y="491847"/>
                </a:cubicBezTo>
                <a:cubicBezTo>
                  <a:pt x="3188275" y="489646"/>
                  <a:pt x="3183808" y="485546"/>
                  <a:pt x="3179140" y="479545"/>
                </a:cubicBezTo>
                <a:cubicBezTo>
                  <a:pt x="3176074" y="475812"/>
                  <a:pt x="3173240" y="471644"/>
                  <a:pt x="3170640" y="467044"/>
                </a:cubicBezTo>
                <a:cubicBezTo>
                  <a:pt x="3168039" y="462443"/>
                  <a:pt x="3165672" y="457142"/>
                  <a:pt x="3163538" y="451142"/>
                </a:cubicBezTo>
                <a:cubicBezTo>
                  <a:pt x="3155538" y="457142"/>
                  <a:pt x="3147036" y="462776"/>
                  <a:pt x="3138035" y="468044"/>
                </a:cubicBezTo>
                <a:cubicBezTo>
                  <a:pt x="3129034" y="473311"/>
                  <a:pt x="3119266" y="478345"/>
                  <a:pt x="3108732" y="483146"/>
                </a:cubicBezTo>
                <a:lnTo>
                  <a:pt x="3105731" y="476945"/>
                </a:lnTo>
                <a:cubicBezTo>
                  <a:pt x="3116532" y="472011"/>
                  <a:pt x="3126500" y="466877"/>
                  <a:pt x="3135635" y="461543"/>
                </a:cubicBezTo>
                <a:cubicBezTo>
                  <a:pt x="3144770" y="456209"/>
                  <a:pt x="3153270" y="450475"/>
                  <a:pt x="3161138" y="444341"/>
                </a:cubicBezTo>
                <a:cubicBezTo>
                  <a:pt x="3158471" y="436340"/>
                  <a:pt x="3156171" y="427272"/>
                  <a:pt x="3154237" y="417137"/>
                </a:cubicBezTo>
                <a:cubicBezTo>
                  <a:pt x="3152304" y="407003"/>
                  <a:pt x="3150604" y="395601"/>
                  <a:pt x="3149137" y="382933"/>
                </a:cubicBezTo>
                <a:lnTo>
                  <a:pt x="3106732" y="388334"/>
                </a:lnTo>
                <a:lnTo>
                  <a:pt x="3105931" y="381533"/>
                </a:lnTo>
                <a:lnTo>
                  <a:pt x="3148537" y="376132"/>
                </a:lnTo>
                <a:cubicBezTo>
                  <a:pt x="3148137" y="373065"/>
                  <a:pt x="3147803" y="369998"/>
                  <a:pt x="3147536" y="366931"/>
                </a:cubicBezTo>
                <a:cubicBezTo>
                  <a:pt x="3147270" y="363864"/>
                  <a:pt x="3147003" y="360730"/>
                  <a:pt x="3146736" y="357530"/>
                </a:cubicBezTo>
                <a:cubicBezTo>
                  <a:pt x="3146336" y="352863"/>
                  <a:pt x="3146003" y="348262"/>
                  <a:pt x="3145736" y="343728"/>
                </a:cubicBezTo>
                <a:cubicBezTo>
                  <a:pt x="3145470" y="339194"/>
                  <a:pt x="3145203" y="335127"/>
                  <a:pt x="3144936" y="331527"/>
                </a:cubicBezTo>
                <a:cubicBezTo>
                  <a:pt x="3144670" y="327393"/>
                  <a:pt x="3144470" y="323459"/>
                  <a:pt x="3144336" y="319725"/>
                </a:cubicBezTo>
                <a:close/>
                <a:moveTo>
                  <a:pt x="2759964" y="319525"/>
                </a:moveTo>
                <a:lnTo>
                  <a:pt x="2766565" y="319925"/>
                </a:lnTo>
                <a:cubicBezTo>
                  <a:pt x="2766565" y="320192"/>
                  <a:pt x="2766532" y="321559"/>
                  <a:pt x="2766465" y="324026"/>
                </a:cubicBezTo>
                <a:cubicBezTo>
                  <a:pt x="2766399" y="326493"/>
                  <a:pt x="2766332" y="329626"/>
                  <a:pt x="2766265" y="333427"/>
                </a:cubicBezTo>
                <a:cubicBezTo>
                  <a:pt x="2766199" y="337227"/>
                  <a:pt x="2766132" y="341428"/>
                  <a:pt x="2766065" y="346028"/>
                </a:cubicBezTo>
                <a:cubicBezTo>
                  <a:pt x="2765999" y="350629"/>
                  <a:pt x="2765965" y="355263"/>
                  <a:pt x="2765965" y="359930"/>
                </a:cubicBezTo>
                <a:lnTo>
                  <a:pt x="2812971" y="359930"/>
                </a:lnTo>
                <a:cubicBezTo>
                  <a:pt x="2812971" y="360330"/>
                  <a:pt x="2812871" y="362897"/>
                  <a:pt x="2812671" y="367631"/>
                </a:cubicBezTo>
                <a:cubicBezTo>
                  <a:pt x="2812471" y="372365"/>
                  <a:pt x="2812238" y="378299"/>
                  <a:pt x="2811971" y="385433"/>
                </a:cubicBezTo>
                <a:cubicBezTo>
                  <a:pt x="2811704" y="392568"/>
                  <a:pt x="2811404" y="400335"/>
                  <a:pt x="2811071" y="408736"/>
                </a:cubicBezTo>
                <a:cubicBezTo>
                  <a:pt x="2810737" y="417137"/>
                  <a:pt x="2810437" y="425205"/>
                  <a:pt x="2810171" y="432939"/>
                </a:cubicBezTo>
                <a:cubicBezTo>
                  <a:pt x="2809904" y="440674"/>
                  <a:pt x="2809671" y="447508"/>
                  <a:pt x="2809471" y="453442"/>
                </a:cubicBezTo>
                <a:cubicBezTo>
                  <a:pt x="2809271" y="459376"/>
                  <a:pt x="2809104" y="463343"/>
                  <a:pt x="2808971" y="465343"/>
                </a:cubicBezTo>
                <a:cubicBezTo>
                  <a:pt x="2808704" y="469744"/>
                  <a:pt x="2808104" y="473311"/>
                  <a:pt x="2807170" y="476045"/>
                </a:cubicBezTo>
                <a:cubicBezTo>
                  <a:pt x="2806237" y="478778"/>
                  <a:pt x="2804670" y="480945"/>
                  <a:pt x="2802470" y="482546"/>
                </a:cubicBezTo>
                <a:cubicBezTo>
                  <a:pt x="2800269" y="484146"/>
                  <a:pt x="2797402" y="485346"/>
                  <a:pt x="2793869" y="486146"/>
                </a:cubicBezTo>
                <a:cubicBezTo>
                  <a:pt x="2790335" y="486946"/>
                  <a:pt x="2785901" y="487546"/>
                  <a:pt x="2780567" y="487946"/>
                </a:cubicBezTo>
                <a:lnTo>
                  <a:pt x="2766565" y="488946"/>
                </a:lnTo>
                <a:lnTo>
                  <a:pt x="2764365" y="482146"/>
                </a:lnTo>
                <a:lnTo>
                  <a:pt x="2778767" y="481346"/>
                </a:lnTo>
                <a:cubicBezTo>
                  <a:pt x="2783434" y="481079"/>
                  <a:pt x="2787268" y="480679"/>
                  <a:pt x="2790268" y="480145"/>
                </a:cubicBezTo>
                <a:cubicBezTo>
                  <a:pt x="2793268" y="479612"/>
                  <a:pt x="2795669" y="478712"/>
                  <a:pt x="2797469" y="477445"/>
                </a:cubicBezTo>
                <a:cubicBezTo>
                  <a:pt x="2799269" y="476178"/>
                  <a:pt x="2800536" y="474411"/>
                  <a:pt x="2801270" y="472144"/>
                </a:cubicBezTo>
                <a:cubicBezTo>
                  <a:pt x="2802003" y="469878"/>
                  <a:pt x="2802436" y="466810"/>
                  <a:pt x="2802570" y="462943"/>
                </a:cubicBezTo>
                <a:cubicBezTo>
                  <a:pt x="2802703" y="461210"/>
                  <a:pt x="2802836" y="457842"/>
                  <a:pt x="2802970" y="452842"/>
                </a:cubicBezTo>
                <a:cubicBezTo>
                  <a:pt x="2803103" y="447841"/>
                  <a:pt x="2803303" y="442074"/>
                  <a:pt x="2803570" y="435540"/>
                </a:cubicBezTo>
                <a:cubicBezTo>
                  <a:pt x="2803837" y="429006"/>
                  <a:pt x="2804103" y="422038"/>
                  <a:pt x="2804370" y="414637"/>
                </a:cubicBezTo>
                <a:cubicBezTo>
                  <a:pt x="2804637" y="407236"/>
                  <a:pt x="2804870" y="400269"/>
                  <a:pt x="2805070" y="393734"/>
                </a:cubicBezTo>
                <a:cubicBezTo>
                  <a:pt x="2805270" y="387200"/>
                  <a:pt x="2805470" y="381466"/>
                  <a:pt x="2805670" y="376532"/>
                </a:cubicBezTo>
                <a:cubicBezTo>
                  <a:pt x="2805870" y="371598"/>
                  <a:pt x="2805970" y="368265"/>
                  <a:pt x="2805970" y="366531"/>
                </a:cubicBezTo>
                <a:lnTo>
                  <a:pt x="2765765" y="366531"/>
                </a:lnTo>
                <a:cubicBezTo>
                  <a:pt x="2765632" y="371065"/>
                  <a:pt x="2765565" y="375166"/>
                  <a:pt x="2765565" y="378833"/>
                </a:cubicBezTo>
                <a:cubicBezTo>
                  <a:pt x="2765565" y="382500"/>
                  <a:pt x="2765498" y="385400"/>
                  <a:pt x="2765365" y="387534"/>
                </a:cubicBezTo>
                <a:cubicBezTo>
                  <a:pt x="2764698" y="402736"/>
                  <a:pt x="2763598" y="415604"/>
                  <a:pt x="2762065" y="426139"/>
                </a:cubicBezTo>
                <a:cubicBezTo>
                  <a:pt x="2760531" y="436673"/>
                  <a:pt x="2758064" y="446041"/>
                  <a:pt x="2754664" y="454242"/>
                </a:cubicBezTo>
                <a:cubicBezTo>
                  <a:pt x="2751263" y="462443"/>
                  <a:pt x="2746663" y="470044"/>
                  <a:pt x="2740862" y="477045"/>
                </a:cubicBezTo>
                <a:cubicBezTo>
                  <a:pt x="2735061" y="484046"/>
                  <a:pt x="2727694" y="491613"/>
                  <a:pt x="2718759" y="499748"/>
                </a:cubicBezTo>
                <a:lnTo>
                  <a:pt x="2713558" y="494547"/>
                </a:lnTo>
                <a:cubicBezTo>
                  <a:pt x="2719559" y="489346"/>
                  <a:pt x="2724793" y="484413"/>
                  <a:pt x="2729261" y="479745"/>
                </a:cubicBezTo>
                <a:cubicBezTo>
                  <a:pt x="2733728" y="475078"/>
                  <a:pt x="2737562" y="470444"/>
                  <a:pt x="2740762" y="465843"/>
                </a:cubicBezTo>
                <a:cubicBezTo>
                  <a:pt x="2743962" y="461243"/>
                  <a:pt x="2746629" y="456376"/>
                  <a:pt x="2748763" y="451242"/>
                </a:cubicBezTo>
                <a:cubicBezTo>
                  <a:pt x="2750897" y="446108"/>
                  <a:pt x="2752630" y="440440"/>
                  <a:pt x="2753964" y="434240"/>
                </a:cubicBezTo>
                <a:cubicBezTo>
                  <a:pt x="2755297" y="428039"/>
                  <a:pt x="2756331" y="421105"/>
                  <a:pt x="2757064" y="413437"/>
                </a:cubicBezTo>
                <a:cubicBezTo>
                  <a:pt x="2757797" y="405770"/>
                  <a:pt x="2758364" y="396935"/>
                  <a:pt x="2758764" y="386934"/>
                </a:cubicBezTo>
                <a:cubicBezTo>
                  <a:pt x="2758898" y="384933"/>
                  <a:pt x="2758964" y="382133"/>
                  <a:pt x="2758964" y="378533"/>
                </a:cubicBezTo>
                <a:cubicBezTo>
                  <a:pt x="2758964" y="374932"/>
                  <a:pt x="2759031" y="370932"/>
                  <a:pt x="2759164" y="366531"/>
                </a:cubicBezTo>
                <a:lnTo>
                  <a:pt x="2735561" y="366531"/>
                </a:lnTo>
                <a:lnTo>
                  <a:pt x="2735561" y="359930"/>
                </a:lnTo>
                <a:lnTo>
                  <a:pt x="2759364" y="359930"/>
                </a:lnTo>
                <a:cubicBezTo>
                  <a:pt x="2759364" y="355263"/>
                  <a:pt x="2759398" y="350596"/>
                  <a:pt x="2759464" y="345928"/>
                </a:cubicBezTo>
                <a:cubicBezTo>
                  <a:pt x="2759531" y="341261"/>
                  <a:pt x="2759598" y="337028"/>
                  <a:pt x="2759664" y="333227"/>
                </a:cubicBezTo>
                <a:cubicBezTo>
                  <a:pt x="2759731" y="329426"/>
                  <a:pt x="2759798" y="326260"/>
                  <a:pt x="2759864" y="323726"/>
                </a:cubicBezTo>
                <a:cubicBezTo>
                  <a:pt x="2759931" y="321192"/>
                  <a:pt x="2759964" y="319792"/>
                  <a:pt x="2759964" y="319525"/>
                </a:cubicBezTo>
                <a:close/>
                <a:moveTo>
                  <a:pt x="1945615" y="319525"/>
                </a:moveTo>
                <a:lnTo>
                  <a:pt x="1951616" y="321925"/>
                </a:lnTo>
                <a:cubicBezTo>
                  <a:pt x="1949616" y="326993"/>
                  <a:pt x="1947148" y="332427"/>
                  <a:pt x="1944215" y="338228"/>
                </a:cubicBezTo>
                <a:cubicBezTo>
                  <a:pt x="1941281" y="344028"/>
                  <a:pt x="1938214" y="349829"/>
                  <a:pt x="1935014" y="355630"/>
                </a:cubicBezTo>
                <a:cubicBezTo>
                  <a:pt x="1931813" y="361430"/>
                  <a:pt x="1928580" y="366998"/>
                  <a:pt x="1925312" y="372332"/>
                </a:cubicBezTo>
                <a:cubicBezTo>
                  <a:pt x="1922045" y="377666"/>
                  <a:pt x="1919012" y="382333"/>
                  <a:pt x="1916211" y="386334"/>
                </a:cubicBezTo>
                <a:cubicBezTo>
                  <a:pt x="1917811" y="386200"/>
                  <a:pt x="1920312" y="386067"/>
                  <a:pt x="1923712" y="385934"/>
                </a:cubicBezTo>
                <a:cubicBezTo>
                  <a:pt x="1927113" y="385800"/>
                  <a:pt x="1931046" y="385600"/>
                  <a:pt x="1935514" y="385333"/>
                </a:cubicBezTo>
                <a:cubicBezTo>
                  <a:pt x="1939981" y="385067"/>
                  <a:pt x="1944682" y="384834"/>
                  <a:pt x="1949616" y="384634"/>
                </a:cubicBezTo>
                <a:cubicBezTo>
                  <a:pt x="1954549" y="384434"/>
                  <a:pt x="1959317" y="384200"/>
                  <a:pt x="1963917" y="383933"/>
                </a:cubicBezTo>
                <a:cubicBezTo>
                  <a:pt x="1968518" y="383667"/>
                  <a:pt x="1972785" y="383433"/>
                  <a:pt x="1976719" y="383233"/>
                </a:cubicBezTo>
                <a:cubicBezTo>
                  <a:pt x="1980653" y="383033"/>
                  <a:pt x="1983753" y="382867"/>
                  <a:pt x="1986020" y="382733"/>
                </a:cubicBezTo>
                <a:cubicBezTo>
                  <a:pt x="1984153" y="379399"/>
                  <a:pt x="1982253" y="376032"/>
                  <a:pt x="1980319" y="372632"/>
                </a:cubicBezTo>
                <a:cubicBezTo>
                  <a:pt x="1978386" y="369232"/>
                  <a:pt x="1976486" y="365931"/>
                  <a:pt x="1974619" y="362731"/>
                </a:cubicBezTo>
                <a:cubicBezTo>
                  <a:pt x="1972752" y="359530"/>
                  <a:pt x="1970985" y="356530"/>
                  <a:pt x="1969318" y="353729"/>
                </a:cubicBezTo>
                <a:cubicBezTo>
                  <a:pt x="1967651" y="350929"/>
                  <a:pt x="1966151" y="348529"/>
                  <a:pt x="1964817" y="346529"/>
                </a:cubicBezTo>
                <a:lnTo>
                  <a:pt x="1970218" y="343328"/>
                </a:lnTo>
                <a:cubicBezTo>
                  <a:pt x="1972218" y="346395"/>
                  <a:pt x="1974585" y="350296"/>
                  <a:pt x="1977319" y="355030"/>
                </a:cubicBezTo>
                <a:cubicBezTo>
                  <a:pt x="1980053" y="359764"/>
                  <a:pt x="1982920" y="364731"/>
                  <a:pt x="1985920" y="369931"/>
                </a:cubicBezTo>
                <a:cubicBezTo>
                  <a:pt x="1988921" y="375132"/>
                  <a:pt x="1991854" y="380299"/>
                  <a:pt x="1994721" y="385433"/>
                </a:cubicBezTo>
                <a:cubicBezTo>
                  <a:pt x="1997588" y="390568"/>
                  <a:pt x="2000022" y="395135"/>
                  <a:pt x="2002022" y="399135"/>
                </a:cubicBezTo>
                <a:lnTo>
                  <a:pt x="1996421" y="402136"/>
                </a:lnTo>
                <a:cubicBezTo>
                  <a:pt x="1995488" y="400269"/>
                  <a:pt x="1994454" y="398269"/>
                  <a:pt x="1993321" y="396135"/>
                </a:cubicBezTo>
                <a:cubicBezTo>
                  <a:pt x="1992187" y="394001"/>
                  <a:pt x="1991021" y="391801"/>
                  <a:pt x="1989821" y="389534"/>
                </a:cubicBezTo>
                <a:cubicBezTo>
                  <a:pt x="1988220" y="389667"/>
                  <a:pt x="1985353" y="389834"/>
                  <a:pt x="1981220" y="390034"/>
                </a:cubicBezTo>
                <a:cubicBezTo>
                  <a:pt x="1977086" y="390234"/>
                  <a:pt x="1972318" y="390434"/>
                  <a:pt x="1966918" y="390634"/>
                </a:cubicBezTo>
                <a:cubicBezTo>
                  <a:pt x="1961517" y="390834"/>
                  <a:pt x="1955850" y="391067"/>
                  <a:pt x="1949916" y="391334"/>
                </a:cubicBezTo>
                <a:cubicBezTo>
                  <a:pt x="1943981" y="391601"/>
                  <a:pt x="1938414" y="391868"/>
                  <a:pt x="1933213" y="392134"/>
                </a:cubicBezTo>
                <a:cubicBezTo>
                  <a:pt x="1928013" y="392401"/>
                  <a:pt x="1923512" y="392634"/>
                  <a:pt x="1919712" y="392834"/>
                </a:cubicBezTo>
                <a:cubicBezTo>
                  <a:pt x="1915911" y="393034"/>
                  <a:pt x="1913478" y="393134"/>
                  <a:pt x="1912411" y="393134"/>
                </a:cubicBezTo>
                <a:cubicBezTo>
                  <a:pt x="1911344" y="393268"/>
                  <a:pt x="1910277" y="393401"/>
                  <a:pt x="1909211" y="393534"/>
                </a:cubicBezTo>
                <a:cubicBezTo>
                  <a:pt x="1908144" y="393668"/>
                  <a:pt x="1906677" y="394001"/>
                  <a:pt x="1904810" y="394535"/>
                </a:cubicBezTo>
                <a:lnTo>
                  <a:pt x="1903010" y="387934"/>
                </a:lnTo>
                <a:cubicBezTo>
                  <a:pt x="1905143" y="387267"/>
                  <a:pt x="1906544" y="386700"/>
                  <a:pt x="1907210" y="386234"/>
                </a:cubicBezTo>
                <a:cubicBezTo>
                  <a:pt x="1907877" y="385767"/>
                  <a:pt x="1908477" y="385200"/>
                  <a:pt x="1909011" y="384533"/>
                </a:cubicBezTo>
                <a:cubicBezTo>
                  <a:pt x="1911811" y="380933"/>
                  <a:pt x="1914911" y="376499"/>
                  <a:pt x="1918312" y="371232"/>
                </a:cubicBezTo>
                <a:cubicBezTo>
                  <a:pt x="1921712" y="365964"/>
                  <a:pt x="1925079" y="360364"/>
                  <a:pt x="1928413" y="354430"/>
                </a:cubicBezTo>
                <a:cubicBezTo>
                  <a:pt x="1931747" y="348496"/>
                  <a:pt x="1934914" y="342495"/>
                  <a:pt x="1937914" y="336427"/>
                </a:cubicBezTo>
                <a:cubicBezTo>
                  <a:pt x="1940914" y="330360"/>
                  <a:pt x="1943481" y="324726"/>
                  <a:pt x="1945615" y="319525"/>
                </a:cubicBezTo>
                <a:close/>
                <a:moveTo>
                  <a:pt x="5153282" y="319325"/>
                </a:moveTo>
                <a:lnTo>
                  <a:pt x="5159884" y="319725"/>
                </a:lnTo>
                <a:cubicBezTo>
                  <a:pt x="5159884" y="320259"/>
                  <a:pt x="5159884" y="321792"/>
                  <a:pt x="5159884" y="324326"/>
                </a:cubicBezTo>
                <a:cubicBezTo>
                  <a:pt x="5159884" y="326859"/>
                  <a:pt x="5159850" y="330027"/>
                  <a:pt x="5159784" y="333827"/>
                </a:cubicBezTo>
                <a:cubicBezTo>
                  <a:pt x="5159716" y="337627"/>
                  <a:pt x="5159650" y="341828"/>
                  <a:pt x="5159584" y="346429"/>
                </a:cubicBezTo>
                <a:cubicBezTo>
                  <a:pt x="5159516" y="351029"/>
                  <a:pt x="5159416" y="355730"/>
                  <a:pt x="5159284" y="360530"/>
                </a:cubicBezTo>
                <a:lnTo>
                  <a:pt x="5219491" y="360530"/>
                </a:lnTo>
                <a:lnTo>
                  <a:pt x="5219491" y="472344"/>
                </a:lnTo>
                <a:cubicBezTo>
                  <a:pt x="5219491" y="477012"/>
                  <a:pt x="5220424" y="480179"/>
                  <a:pt x="5222292" y="481846"/>
                </a:cubicBezTo>
                <a:cubicBezTo>
                  <a:pt x="5224158" y="483513"/>
                  <a:pt x="5227424" y="484479"/>
                  <a:pt x="5232092" y="484746"/>
                </a:cubicBezTo>
                <a:cubicBezTo>
                  <a:pt x="5235959" y="484879"/>
                  <a:pt x="5239894" y="484879"/>
                  <a:pt x="5243894" y="484746"/>
                </a:cubicBezTo>
                <a:cubicBezTo>
                  <a:pt x="5246827" y="484613"/>
                  <a:pt x="5249194" y="484346"/>
                  <a:pt x="5250994" y="483946"/>
                </a:cubicBezTo>
                <a:cubicBezTo>
                  <a:pt x="5252795" y="483546"/>
                  <a:pt x="5254262" y="482912"/>
                  <a:pt x="5255395" y="482046"/>
                </a:cubicBezTo>
                <a:cubicBezTo>
                  <a:pt x="5256528" y="481179"/>
                  <a:pt x="5257328" y="479945"/>
                  <a:pt x="5257796" y="478345"/>
                </a:cubicBezTo>
                <a:cubicBezTo>
                  <a:pt x="5258262" y="476745"/>
                  <a:pt x="5258696" y="474745"/>
                  <a:pt x="5259096" y="472344"/>
                </a:cubicBezTo>
                <a:cubicBezTo>
                  <a:pt x="5259228" y="470877"/>
                  <a:pt x="5259428" y="468811"/>
                  <a:pt x="5259696" y="466144"/>
                </a:cubicBezTo>
                <a:cubicBezTo>
                  <a:pt x="5259962" y="463477"/>
                  <a:pt x="5260229" y="460743"/>
                  <a:pt x="5260496" y="457942"/>
                </a:cubicBezTo>
                <a:cubicBezTo>
                  <a:pt x="5260762" y="455142"/>
                  <a:pt x="5260996" y="452542"/>
                  <a:pt x="5261196" y="450142"/>
                </a:cubicBezTo>
                <a:cubicBezTo>
                  <a:pt x="5261396" y="447741"/>
                  <a:pt x="5261496" y="446141"/>
                  <a:pt x="5261496" y="445341"/>
                </a:cubicBezTo>
                <a:lnTo>
                  <a:pt x="5268096" y="447541"/>
                </a:lnTo>
                <a:cubicBezTo>
                  <a:pt x="5268096" y="448608"/>
                  <a:pt x="5267996" y="450308"/>
                  <a:pt x="5267796" y="452642"/>
                </a:cubicBezTo>
                <a:cubicBezTo>
                  <a:pt x="5267596" y="454975"/>
                  <a:pt x="5267363" y="457476"/>
                  <a:pt x="5267096" y="460143"/>
                </a:cubicBezTo>
                <a:cubicBezTo>
                  <a:pt x="5266830" y="462810"/>
                  <a:pt x="5266530" y="465444"/>
                  <a:pt x="5266196" y="468044"/>
                </a:cubicBezTo>
                <a:cubicBezTo>
                  <a:pt x="5265863" y="470644"/>
                  <a:pt x="5265630" y="472678"/>
                  <a:pt x="5265497" y="474145"/>
                </a:cubicBezTo>
                <a:cubicBezTo>
                  <a:pt x="5265097" y="477478"/>
                  <a:pt x="5264496" y="480245"/>
                  <a:pt x="5263696" y="482446"/>
                </a:cubicBezTo>
                <a:cubicBezTo>
                  <a:pt x="5262896" y="484646"/>
                  <a:pt x="5261730" y="486413"/>
                  <a:pt x="5260196" y="487746"/>
                </a:cubicBezTo>
                <a:cubicBezTo>
                  <a:pt x="5258662" y="489080"/>
                  <a:pt x="5256662" y="490047"/>
                  <a:pt x="5254195" y="490647"/>
                </a:cubicBezTo>
                <a:cubicBezTo>
                  <a:pt x="5251728" y="491247"/>
                  <a:pt x="5248560" y="491613"/>
                  <a:pt x="5244694" y="491747"/>
                </a:cubicBezTo>
                <a:cubicBezTo>
                  <a:pt x="5240160" y="491880"/>
                  <a:pt x="5235626" y="491880"/>
                  <a:pt x="5231092" y="491747"/>
                </a:cubicBezTo>
                <a:cubicBezTo>
                  <a:pt x="5224825" y="491480"/>
                  <a:pt x="5220224" y="490113"/>
                  <a:pt x="5217290" y="487646"/>
                </a:cubicBezTo>
                <a:cubicBezTo>
                  <a:pt x="5214357" y="485179"/>
                  <a:pt x="5212890" y="480345"/>
                  <a:pt x="5212890" y="473145"/>
                </a:cubicBezTo>
                <a:lnTo>
                  <a:pt x="5212890" y="367331"/>
                </a:lnTo>
                <a:lnTo>
                  <a:pt x="5159084" y="367331"/>
                </a:lnTo>
                <a:cubicBezTo>
                  <a:pt x="5159084" y="368532"/>
                  <a:pt x="5159050" y="369731"/>
                  <a:pt x="5158984" y="370932"/>
                </a:cubicBezTo>
                <a:cubicBezTo>
                  <a:pt x="5158916" y="372132"/>
                  <a:pt x="5158884" y="373332"/>
                  <a:pt x="5158884" y="374532"/>
                </a:cubicBezTo>
                <a:cubicBezTo>
                  <a:pt x="5158616" y="382800"/>
                  <a:pt x="5158250" y="390334"/>
                  <a:pt x="5157783" y="397135"/>
                </a:cubicBezTo>
                <a:cubicBezTo>
                  <a:pt x="5157316" y="403936"/>
                  <a:pt x="5156616" y="410337"/>
                  <a:pt x="5155682" y="416337"/>
                </a:cubicBezTo>
                <a:cubicBezTo>
                  <a:pt x="5163284" y="420604"/>
                  <a:pt x="5170618" y="424838"/>
                  <a:pt x="5177686" y="429039"/>
                </a:cubicBezTo>
                <a:cubicBezTo>
                  <a:pt x="5184753" y="433239"/>
                  <a:pt x="5190888" y="436940"/>
                  <a:pt x="5196088" y="440140"/>
                </a:cubicBezTo>
                <a:lnTo>
                  <a:pt x="5192688" y="446741"/>
                </a:lnTo>
                <a:cubicBezTo>
                  <a:pt x="5187754" y="443408"/>
                  <a:pt x="5181953" y="439740"/>
                  <a:pt x="5175285" y="435740"/>
                </a:cubicBezTo>
                <a:cubicBezTo>
                  <a:pt x="5168618" y="431739"/>
                  <a:pt x="5161684" y="427606"/>
                  <a:pt x="5154482" y="423338"/>
                </a:cubicBezTo>
                <a:cubicBezTo>
                  <a:pt x="5152882" y="431473"/>
                  <a:pt x="5150649" y="438773"/>
                  <a:pt x="5147782" y="445241"/>
                </a:cubicBezTo>
                <a:cubicBezTo>
                  <a:pt x="5144914" y="451708"/>
                  <a:pt x="5141281" y="457809"/>
                  <a:pt x="5136880" y="463543"/>
                </a:cubicBezTo>
                <a:cubicBezTo>
                  <a:pt x="5132480" y="469277"/>
                  <a:pt x="5127146" y="474945"/>
                  <a:pt x="5120879" y="480545"/>
                </a:cubicBezTo>
                <a:cubicBezTo>
                  <a:pt x="5114610" y="486146"/>
                  <a:pt x="5107277" y="492147"/>
                  <a:pt x="5098876" y="498548"/>
                </a:cubicBezTo>
                <a:lnTo>
                  <a:pt x="5094675" y="493147"/>
                </a:lnTo>
                <a:cubicBezTo>
                  <a:pt x="5102809" y="487013"/>
                  <a:pt x="5109877" y="481279"/>
                  <a:pt x="5115878" y="475945"/>
                </a:cubicBezTo>
                <a:cubicBezTo>
                  <a:pt x="5121879" y="470611"/>
                  <a:pt x="5127012" y="465143"/>
                  <a:pt x="5131280" y="459543"/>
                </a:cubicBezTo>
                <a:cubicBezTo>
                  <a:pt x="5135546" y="453942"/>
                  <a:pt x="5139014" y="447941"/>
                  <a:pt x="5141681" y="441540"/>
                </a:cubicBezTo>
                <a:cubicBezTo>
                  <a:pt x="5144348" y="435140"/>
                  <a:pt x="5146482" y="427872"/>
                  <a:pt x="5148082" y="419738"/>
                </a:cubicBezTo>
                <a:cubicBezTo>
                  <a:pt x="5139948" y="415070"/>
                  <a:pt x="5132247" y="410803"/>
                  <a:pt x="5124978" y="406936"/>
                </a:cubicBezTo>
                <a:cubicBezTo>
                  <a:pt x="5117712" y="403069"/>
                  <a:pt x="5111811" y="400069"/>
                  <a:pt x="5107277" y="397935"/>
                </a:cubicBezTo>
                <a:lnTo>
                  <a:pt x="5110277" y="391934"/>
                </a:lnTo>
                <a:cubicBezTo>
                  <a:pt x="5114544" y="394068"/>
                  <a:pt x="5120145" y="396968"/>
                  <a:pt x="5127080" y="400635"/>
                </a:cubicBezTo>
                <a:cubicBezTo>
                  <a:pt x="5134013" y="404302"/>
                  <a:pt x="5141414" y="408336"/>
                  <a:pt x="5149282" y="412737"/>
                </a:cubicBezTo>
                <a:cubicBezTo>
                  <a:pt x="5150082" y="407269"/>
                  <a:pt x="5150682" y="401402"/>
                  <a:pt x="5151082" y="395135"/>
                </a:cubicBezTo>
                <a:cubicBezTo>
                  <a:pt x="5151482" y="388867"/>
                  <a:pt x="5151816" y="381933"/>
                  <a:pt x="5152083" y="374332"/>
                </a:cubicBezTo>
                <a:cubicBezTo>
                  <a:pt x="5152083" y="373265"/>
                  <a:pt x="5152116" y="372132"/>
                  <a:pt x="5152183" y="370932"/>
                </a:cubicBezTo>
                <a:cubicBezTo>
                  <a:pt x="5152249" y="369731"/>
                  <a:pt x="5152282" y="368532"/>
                  <a:pt x="5152282" y="367331"/>
                </a:cubicBezTo>
                <a:lnTo>
                  <a:pt x="5099876" y="367331"/>
                </a:lnTo>
                <a:lnTo>
                  <a:pt x="5099876" y="360530"/>
                </a:lnTo>
                <a:lnTo>
                  <a:pt x="5152482" y="360530"/>
                </a:lnTo>
                <a:close/>
                <a:moveTo>
                  <a:pt x="867033" y="319325"/>
                </a:moveTo>
                <a:lnTo>
                  <a:pt x="873633" y="319725"/>
                </a:lnTo>
                <a:cubicBezTo>
                  <a:pt x="873633" y="320259"/>
                  <a:pt x="873633" y="321792"/>
                  <a:pt x="873633" y="324326"/>
                </a:cubicBezTo>
                <a:cubicBezTo>
                  <a:pt x="873633" y="326859"/>
                  <a:pt x="873600" y="330027"/>
                  <a:pt x="873533" y="333827"/>
                </a:cubicBezTo>
                <a:cubicBezTo>
                  <a:pt x="873467" y="337627"/>
                  <a:pt x="873400" y="341828"/>
                  <a:pt x="873333" y="346429"/>
                </a:cubicBezTo>
                <a:cubicBezTo>
                  <a:pt x="873267" y="351029"/>
                  <a:pt x="873167" y="355730"/>
                  <a:pt x="873033" y="360530"/>
                </a:cubicBezTo>
                <a:lnTo>
                  <a:pt x="933241" y="360530"/>
                </a:lnTo>
                <a:lnTo>
                  <a:pt x="933241" y="472344"/>
                </a:lnTo>
                <a:cubicBezTo>
                  <a:pt x="933241" y="477012"/>
                  <a:pt x="934174" y="480179"/>
                  <a:pt x="936041" y="481846"/>
                </a:cubicBezTo>
                <a:cubicBezTo>
                  <a:pt x="937908" y="483513"/>
                  <a:pt x="941175" y="484479"/>
                  <a:pt x="945842" y="484746"/>
                </a:cubicBezTo>
                <a:cubicBezTo>
                  <a:pt x="949710" y="484879"/>
                  <a:pt x="953643" y="484879"/>
                  <a:pt x="957644" y="484746"/>
                </a:cubicBezTo>
                <a:cubicBezTo>
                  <a:pt x="960578" y="484613"/>
                  <a:pt x="962945" y="484346"/>
                  <a:pt x="964745" y="483946"/>
                </a:cubicBezTo>
                <a:cubicBezTo>
                  <a:pt x="966545" y="483546"/>
                  <a:pt x="968012" y="482912"/>
                  <a:pt x="969145" y="482046"/>
                </a:cubicBezTo>
                <a:cubicBezTo>
                  <a:pt x="970279" y="481179"/>
                  <a:pt x="971079" y="479945"/>
                  <a:pt x="971546" y="478345"/>
                </a:cubicBezTo>
                <a:cubicBezTo>
                  <a:pt x="972012" y="476745"/>
                  <a:pt x="972446" y="474745"/>
                  <a:pt x="972846" y="472344"/>
                </a:cubicBezTo>
                <a:cubicBezTo>
                  <a:pt x="972979" y="470877"/>
                  <a:pt x="973179" y="468811"/>
                  <a:pt x="973446" y="466144"/>
                </a:cubicBezTo>
                <a:cubicBezTo>
                  <a:pt x="973713" y="463477"/>
                  <a:pt x="973979" y="460743"/>
                  <a:pt x="974246" y="457942"/>
                </a:cubicBezTo>
                <a:cubicBezTo>
                  <a:pt x="974513" y="455142"/>
                  <a:pt x="974746" y="452542"/>
                  <a:pt x="974946" y="450142"/>
                </a:cubicBezTo>
                <a:cubicBezTo>
                  <a:pt x="975146" y="447741"/>
                  <a:pt x="975246" y="446141"/>
                  <a:pt x="975246" y="445341"/>
                </a:cubicBezTo>
                <a:lnTo>
                  <a:pt x="981847" y="447541"/>
                </a:lnTo>
                <a:cubicBezTo>
                  <a:pt x="981847" y="448608"/>
                  <a:pt x="981747" y="450308"/>
                  <a:pt x="981547" y="452642"/>
                </a:cubicBezTo>
                <a:cubicBezTo>
                  <a:pt x="981347" y="454975"/>
                  <a:pt x="981114" y="457476"/>
                  <a:pt x="980847" y="460143"/>
                </a:cubicBezTo>
                <a:cubicBezTo>
                  <a:pt x="980580" y="462810"/>
                  <a:pt x="980280" y="465444"/>
                  <a:pt x="979947" y="468044"/>
                </a:cubicBezTo>
                <a:cubicBezTo>
                  <a:pt x="979613" y="470644"/>
                  <a:pt x="979380" y="472678"/>
                  <a:pt x="979247" y="474145"/>
                </a:cubicBezTo>
                <a:cubicBezTo>
                  <a:pt x="978847" y="477478"/>
                  <a:pt x="978247" y="480245"/>
                  <a:pt x="977446" y="482446"/>
                </a:cubicBezTo>
                <a:cubicBezTo>
                  <a:pt x="976646" y="484646"/>
                  <a:pt x="975479" y="486413"/>
                  <a:pt x="973946" y="487746"/>
                </a:cubicBezTo>
                <a:cubicBezTo>
                  <a:pt x="972412" y="489080"/>
                  <a:pt x="970412" y="490047"/>
                  <a:pt x="967945" y="490647"/>
                </a:cubicBezTo>
                <a:cubicBezTo>
                  <a:pt x="965478" y="491247"/>
                  <a:pt x="962311" y="491613"/>
                  <a:pt x="958444" y="491747"/>
                </a:cubicBezTo>
                <a:cubicBezTo>
                  <a:pt x="953910" y="491880"/>
                  <a:pt x="949376" y="491880"/>
                  <a:pt x="944842" y="491747"/>
                </a:cubicBezTo>
                <a:cubicBezTo>
                  <a:pt x="938575" y="491480"/>
                  <a:pt x="933974" y="490113"/>
                  <a:pt x="931041" y="487646"/>
                </a:cubicBezTo>
                <a:cubicBezTo>
                  <a:pt x="928107" y="485179"/>
                  <a:pt x="926640" y="480345"/>
                  <a:pt x="926640" y="473145"/>
                </a:cubicBezTo>
                <a:lnTo>
                  <a:pt x="926640" y="367331"/>
                </a:lnTo>
                <a:lnTo>
                  <a:pt x="872833" y="367331"/>
                </a:lnTo>
                <a:cubicBezTo>
                  <a:pt x="872833" y="368532"/>
                  <a:pt x="872800" y="369731"/>
                  <a:pt x="872733" y="370932"/>
                </a:cubicBezTo>
                <a:cubicBezTo>
                  <a:pt x="872667" y="372132"/>
                  <a:pt x="872633" y="373332"/>
                  <a:pt x="872633" y="374532"/>
                </a:cubicBezTo>
                <a:cubicBezTo>
                  <a:pt x="872367" y="382800"/>
                  <a:pt x="872000" y="390334"/>
                  <a:pt x="871533" y="397135"/>
                </a:cubicBezTo>
                <a:cubicBezTo>
                  <a:pt x="871066" y="403936"/>
                  <a:pt x="870366" y="410337"/>
                  <a:pt x="869433" y="416337"/>
                </a:cubicBezTo>
                <a:cubicBezTo>
                  <a:pt x="877034" y="420604"/>
                  <a:pt x="884368" y="424838"/>
                  <a:pt x="891436" y="429039"/>
                </a:cubicBezTo>
                <a:cubicBezTo>
                  <a:pt x="898503" y="433239"/>
                  <a:pt x="904637" y="436940"/>
                  <a:pt x="909838" y="440140"/>
                </a:cubicBezTo>
                <a:lnTo>
                  <a:pt x="906438" y="446741"/>
                </a:lnTo>
                <a:cubicBezTo>
                  <a:pt x="901504" y="443408"/>
                  <a:pt x="895703" y="439740"/>
                  <a:pt x="889035" y="435740"/>
                </a:cubicBezTo>
                <a:cubicBezTo>
                  <a:pt x="882368" y="431739"/>
                  <a:pt x="875434" y="427606"/>
                  <a:pt x="868233" y="423338"/>
                </a:cubicBezTo>
                <a:cubicBezTo>
                  <a:pt x="866633" y="431473"/>
                  <a:pt x="864399" y="438773"/>
                  <a:pt x="861532" y="445241"/>
                </a:cubicBezTo>
                <a:cubicBezTo>
                  <a:pt x="858665" y="451708"/>
                  <a:pt x="855031" y="457809"/>
                  <a:pt x="850631" y="463543"/>
                </a:cubicBezTo>
                <a:cubicBezTo>
                  <a:pt x="846230" y="469277"/>
                  <a:pt x="840896" y="474945"/>
                  <a:pt x="834629" y="480545"/>
                </a:cubicBezTo>
                <a:cubicBezTo>
                  <a:pt x="828361" y="486146"/>
                  <a:pt x="821027" y="492147"/>
                  <a:pt x="812626" y="498548"/>
                </a:cubicBezTo>
                <a:lnTo>
                  <a:pt x="808425" y="493147"/>
                </a:lnTo>
                <a:cubicBezTo>
                  <a:pt x="816560" y="487013"/>
                  <a:pt x="823627" y="481279"/>
                  <a:pt x="829628" y="475945"/>
                </a:cubicBezTo>
                <a:cubicBezTo>
                  <a:pt x="835629" y="470611"/>
                  <a:pt x="840763" y="465143"/>
                  <a:pt x="845030" y="459543"/>
                </a:cubicBezTo>
                <a:cubicBezTo>
                  <a:pt x="849297" y="453942"/>
                  <a:pt x="852764" y="447941"/>
                  <a:pt x="855431" y="441540"/>
                </a:cubicBezTo>
                <a:cubicBezTo>
                  <a:pt x="858098" y="435140"/>
                  <a:pt x="860232" y="427872"/>
                  <a:pt x="861832" y="419738"/>
                </a:cubicBezTo>
                <a:cubicBezTo>
                  <a:pt x="853698" y="415070"/>
                  <a:pt x="845997" y="410803"/>
                  <a:pt x="838729" y="406936"/>
                </a:cubicBezTo>
                <a:cubicBezTo>
                  <a:pt x="831461" y="403069"/>
                  <a:pt x="825561" y="400069"/>
                  <a:pt x="821027" y="397935"/>
                </a:cubicBezTo>
                <a:lnTo>
                  <a:pt x="824027" y="391934"/>
                </a:lnTo>
                <a:cubicBezTo>
                  <a:pt x="828294" y="394068"/>
                  <a:pt x="833895" y="396968"/>
                  <a:pt x="840829" y="400635"/>
                </a:cubicBezTo>
                <a:cubicBezTo>
                  <a:pt x="847764" y="404302"/>
                  <a:pt x="855164" y="408336"/>
                  <a:pt x="863032" y="412737"/>
                </a:cubicBezTo>
                <a:cubicBezTo>
                  <a:pt x="863832" y="407270"/>
                  <a:pt x="864432" y="401402"/>
                  <a:pt x="864832" y="395135"/>
                </a:cubicBezTo>
                <a:cubicBezTo>
                  <a:pt x="865232" y="388867"/>
                  <a:pt x="865566" y="381933"/>
                  <a:pt x="865832" y="374332"/>
                </a:cubicBezTo>
                <a:cubicBezTo>
                  <a:pt x="865832" y="373265"/>
                  <a:pt x="865866" y="372132"/>
                  <a:pt x="865932" y="370932"/>
                </a:cubicBezTo>
                <a:cubicBezTo>
                  <a:pt x="865999" y="369731"/>
                  <a:pt x="866033" y="368532"/>
                  <a:pt x="866033" y="367331"/>
                </a:cubicBezTo>
                <a:lnTo>
                  <a:pt x="813626" y="367331"/>
                </a:lnTo>
                <a:lnTo>
                  <a:pt x="813626" y="360530"/>
                </a:lnTo>
                <a:lnTo>
                  <a:pt x="866233" y="360530"/>
                </a:lnTo>
                <a:close/>
                <a:moveTo>
                  <a:pt x="4161511" y="318925"/>
                </a:moveTo>
                <a:lnTo>
                  <a:pt x="4168712" y="319325"/>
                </a:lnTo>
                <a:lnTo>
                  <a:pt x="4168712" y="371732"/>
                </a:lnTo>
                <a:lnTo>
                  <a:pt x="4247922" y="371732"/>
                </a:lnTo>
                <a:lnTo>
                  <a:pt x="4247922" y="378933"/>
                </a:lnTo>
                <a:lnTo>
                  <a:pt x="4168512" y="378933"/>
                </a:lnTo>
                <a:cubicBezTo>
                  <a:pt x="4168512" y="379466"/>
                  <a:pt x="4168512" y="380000"/>
                  <a:pt x="4168512" y="380533"/>
                </a:cubicBezTo>
                <a:cubicBezTo>
                  <a:pt x="4168512" y="381066"/>
                  <a:pt x="4168445" y="381600"/>
                  <a:pt x="4168312" y="382133"/>
                </a:cubicBezTo>
                <a:cubicBezTo>
                  <a:pt x="4170712" y="403202"/>
                  <a:pt x="4179046" y="422705"/>
                  <a:pt x="4193315" y="440640"/>
                </a:cubicBezTo>
                <a:cubicBezTo>
                  <a:pt x="4207584" y="458576"/>
                  <a:pt x="4227519" y="475211"/>
                  <a:pt x="4253122" y="490547"/>
                </a:cubicBezTo>
                <a:lnTo>
                  <a:pt x="4249122" y="497347"/>
                </a:lnTo>
                <a:cubicBezTo>
                  <a:pt x="4226452" y="483212"/>
                  <a:pt x="4208050" y="468111"/>
                  <a:pt x="4193915" y="452042"/>
                </a:cubicBezTo>
                <a:cubicBezTo>
                  <a:pt x="4179780" y="435973"/>
                  <a:pt x="4170312" y="419005"/>
                  <a:pt x="4165511" y="401136"/>
                </a:cubicBezTo>
                <a:cubicBezTo>
                  <a:pt x="4163244" y="410603"/>
                  <a:pt x="4159744" y="419604"/>
                  <a:pt x="4155010" y="428139"/>
                </a:cubicBezTo>
                <a:cubicBezTo>
                  <a:pt x="4150276" y="436673"/>
                  <a:pt x="4144409" y="444908"/>
                  <a:pt x="4137408" y="452842"/>
                </a:cubicBezTo>
                <a:cubicBezTo>
                  <a:pt x="4130407" y="460776"/>
                  <a:pt x="4122272" y="468510"/>
                  <a:pt x="4113005" y="476045"/>
                </a:cubicBezTo>
                <a:cubicBezTo>
                  <a:pt x="4103737" y="483579"/>
                  <a:pt x="4093436" y="491080"/>
                  <a:pt x="4082101" y="498548"/>
                </a:cubicBezTo>
                <a:lnTo>
                  <a:pt x="4078100" y="491547"/>
                </a:lnTo>
                <a:cubicBezTo>
                  <a:pt x="4091169" y="483279"/>
                  <a:pt x="4102770" y="474911"/>
                  <a:pt x="4112905" y="466444"/>
                </a:cubicBezTo>
                <a:cubicBezTo>
                  <a:pt x="4123039" y="457976"/>
                  <a:pt x="4131607" y="449175"/>
                  <a:pt x="4138608" y="440040"/>
                </a:cubicBezTo>
                <a:cubicBezTo>
                  <a:pt x="4145609" y="430906"/>
                  <a:pt x="4151010" y="421305"/>
                  <a:pt x="4154810" y="411237"/>
                </a:cubicBezTo>
                <a:cubicBezTo>
                  <a:pt x="4158610" y="401169"/>
                  <a:pt x="4160778" y="390401"/>
                  <a:pt x="4161311" y="378933"/>
                </a:cubicBezTo>
                <a:lnTo>
                  <a:pt x="4082501" y="378933"/>
                </a:lnTo>
                <a:lnTo>
                  <a:pt x="4082501" y="371732"/>
                </a:lnTo>
                <a:lnTo>
                  <a:pt x="4161511" y="371732"/>
                </a:lnTo>
                <a:close/>
                <a:moveTo>
                  <a:pt x="3599193" y="318925"/>
                </a:moveTo>
                <a:lnTo>
                  <a:pt x="3605994" y="319325"/>
                </a:lnTo>
                <a:lnTo>
                  <a:pt x="3605994" y="362531"/>
                </a:lnTo>
                <a:lnTo>
                  <a:pt x="3636598" y="362531"/>
                </a:lnTo>
                <a:lnTo>
                  <a:pt x="3636598" y="369731"/>
                </a:lnTo>
                <a:lnTo>
                  <a:pt x="3605994" y="369731"/>
                </a:lnTo>
                <a:lnTo>
                  <a:pt x="3605994" y="471144"/>
                </a:lnTo>
                <a:cubicBezTo>
                  <a:pt x="3605994" y="475545"/>
                  <a:pt x="3605627" y="479112"/>
                  <a:pt x="3604894" y="481846"/>
                </a:cubicBezTo>
                <a:cubicBezTo>
                  <a:pt x="3604160" y="484579"/>
                  <a:pt x="3602793" y="486746"/>
                  <a:pt x="3600793" y="488346"/>
                </a:cubicBezTo>
                <a:cubicBezTo>
                  <a:pt x="3598793" y="489947"/>
                  <a:pt x="3596092" y="491080"/>
                  <a:pt x="3592692" y="491747"/>
                </a:cubicBezTo>
                <a:cubicBezTo>
                  <a:pt x="3589292" y="492413"/>
                  <a:pt x="3584925" y="492880"/>
                  <a:pt x="3579590" y="493147"/>
                </a:cubicBezTo>
                <a:lnTo>
                  <a:pt x="3560788" y="494147"/>
                </a:lnTo>
                <a:lnTo>
                  <a:pt x="3558788" y="487146"/>
                </a:lnTo>
                <a:lnTo>
                  <a:pt x="3578190" y="486346"/>
                </a:lnTo>
                <a:cubicBezTo>
                  <a:pt x="3582724" y="486079"/>
                  <a:pt x="3586358" y="485679"/>
                  <a:pt x="3589092" y="485146"/>
                </a:cubicBezTo>
                <a:cubicBezTo>
                  <a:pt x="3591826" y="484613"/>
                  <a:pt x="3593926" y="483746"/>
                  <a:pt x="3595392" y="482546"/>
                </a:cubicBezTo>
                <a:cubicBezTo>
                  <a:pt x="3596859" y="481346"/>
                  <a:pt x="3597860" y="479712"/>
                  <a:pt x="3598393" y="477645"/>
                </a:cubicBezTo>
                <a:cubicBezTo>
                  <a:pt x="3598926" y="475578"/>
                  <a:pt x="3599193" y="472878"/>
                  <a:pt x="3599193" y="469544"/>
                </a:cubicBezTo>
                <a:lnTo>
                  <a:pt x="3599193" y="369731"/>
                </a:lnTo>
                <a:lnTo>
                  <a:pt x="3530984" y="369731"/>
                </a:lnTo>
                <a:lnTo>
                  <a:pt x="3530984" y="362531"/>
                </a:lnTo>
                <a:lnTo>
                  <a:pt x="3599193" y="362531"/>
                </a:lnTo>
                <a:close/>
                <a:moveTo>
                  <a:pt x="1533440" y="318925"/>
                </a:moveTo>
                <a:lnTo>
                  <a:pt x="1540441" y="319325"/>
                </a:lnTo>
                <a:lnTo>
                  <a:pt x="1540441" y="357530"/>
                </a:lnTo>
                <a:lnTo>
                  <a:pt x="1585646" y="357530"/>
                </a:lnTo>
                <a:lnTo>
                  <a:pt x="1585646" y="364331"/>
                </a:lnTo>
                <a:lnTo>
                  <a:pt x="1540441" y="364331"/>
                </a:lnTo>
                <a:lnTo>
                  <a:pt x="1540441" y="403736"/>
                </a:lnTo>
                <a:lnTo>
                  <a:pt x="1592847" y="403736"/>
                </a:lnTo>
                <a:lnTo>
                  <a:pt x="1592847" y="410537"/>
                </a:lnTo>
                <a:lnTo>
                  <a:pt x="1541841" y="410537"/>
                </a:lnTo>
                <a:cubicBezTo>
                  <a:pt x="1547975" y="424005"/>
                  <a:pt x="1555876" y="435973"/>
                  <a:pt x="1565544" y="446441"/>
                </a:cubicBezTo>
                <a:cubicBezTo>
                  <a:pt x="1575212" y="456909"/>
                  <a:pt x="1586446" y="466677"/>
                  <a:pt x="1599248" y="475745"/>
                </a:cubicBezTo>
                <a:lnTo>
                  <a:pt x="1595047" y="480945"/>
                </a:lnTo>
                <a:cubicBezTo>
                  <a:pt x="1582913" y="472544"/>
                  <a:pt x="1572311" y="463410"/>
                  <a:pt x="1563243" y="453542"/>
                </a:cubicBezTo>
                <a:cubicBezTo>
                  <a:pt x="1554176" y="443674"/>
                  <a:pt x="1546575" y="432673"/>
                  <a:pt x="1540441" y="420538"/>
                </a:cubicBezTo>
                <a:lnTo>
                  <a:pt x="1540441" y="497747"/>
                </a:lnTo>
                <a:lnTo>
                  <a:pt x="1533440" y="497747"/>
                </a:lnTo>
                <a:lnTo>
                  <a:pt x="1533440" y="419738"/>
                </a:lnTo>
                <a:cubicBezTo>
                  <a:pt x="1526639" y="433606"/>
                  <a:pt x="1518404" y="446108"/>
                  <a:pt x="1508737" y="457242"/>
                </a:cubicBezTo>
                <a:cubicBezTo>
                  <a:pt x="1499069" y="468377"/>
                  <a:pt x="1487567" y="478545"/>
                  <a:pt x="1474232" y="487746"/>
                </a:cubicBezTo>
                <a:lnTo>
                  <a:pt x="1469832" y="482146"/>
                </a:lnTo>
                <a:cubicBezTo>
                  <a:pt x="1483567" y="472945"/>
                  <a:pt x="1495468" y="462510"/>
                  <a:pt x="1505536" y="450842"/>
                </a:cubicBezTo>
                <a:cubicBezTo>
                  <a:pt x="1515604" y="439173"/>
                  <a:pt x="1524172" y="425738"/>
                  <a:pt x="1531239" y="410537"/>
                </a:cubicBezTo>
                <a:lnTo>
                  <a:pt x="1481633" y="410537"/>
                </a:lnTo>
                <a:lnTo>
                  <a:pt x="1481633" y="403736"/>
                </a:lnTo>
                <a:lnTo>
                  <a:pt x="1533440" y="403736"/>
                </a:lnTo>
                <a:lnTo>
                  <a:pt x="1533440" y="364331"/>
                </a:lnTo>
                <a:lnTo>
                  <a:pt x="1501636" y="364331"/>
                </a:lnTo>
                <a:cubicBezTo>
                  <a:pt x="1499769" y="369398"/>
                  <a:pt x="1497902" y="374299"/>
                  <a:pt x="1496035" y="379033"/>
                </a:cubicBezTo>
                <a:cubicBezTo>
                  <a:pt x="1494168" y="383767"/>
                  <a:pt x="1492235" y="388267"/>
                  <a:pt x="1490234" y="392535"/>
                </a:cubicBezTo>
                <a:lnTo>
                  <a:pt x="1483833" y="390134"/>
                </a:lnTo>
                <a:cubicBezTo>
                  <a:pt x="1487834" y="382133"/>
                  <a:pt x="1491601" y="372932"/>
                  <a:pt x="1495135" y="362531"/>
                </a:cubicBezTo>
                <a:cubicBezTo>
                  <a:pt x="1498669" y="352129"/>
                  <a:pt x="1501636" y="341528"/>
                  <a:pt x="1504036" y="330727"/>
                </a:cubicBezTo>
                <a:lnTo>
                  <a:pt x="1510437" y="332127"/>
                </a:lnTo>
                <a:cubicBezTo>
                  <a:pt x="1509503" y="336394"/>
                  <a:pt x="1508470" y="340661"/>
                  <a:pt x="1507336" y="344928"/>
                </a:cubicBezTo>
                <a:cubicBezTo>
                  <a:pt x="1506203" y="349196"/>
                  <a:pt x="1505036" y="353396"/>
                  <a:pt x="1503836" y="357530"/>
                </a:cubicBezTo>
                <a:lnTo>
                  <a:pt x="1533440" y="357530"/>
                </a:lnTo>
                <a:close/>
                <a:moveTo>
                  <a:pt x="314240" y="318925"/>
                </a:moveTo>
                <a:lnTo>
                  <a:pt x="321241" y="319325"/>
                </a:lnTo>
                <a:lnTo>
                  <a:pt x="321241" y="357530"/>
                </a:lnTo>
                <a:lnTo>
                  <a:pt x="366447" y="357530"/>
                </a:lnTo>
                <a:lnTo>
                  <a:pt x="366447" y="364331"/>
                </a:lnTo>
                <a:lnTo>
                  <a:pt x="321241" y="364331"/>
                </a:lnTo>
                <a:lnTo>
                  <a:pt x="321241" y="403736"/>
                </a:lnTo>
                <a:lnTo>
                  <a:pt x="373647" y="403736"/>
                </a:lnTo>
                <a:lnTo>
                  <a:pt x="373647" y="410537"/>
                </a:lnTo>
                <a:lnTo>
                  <a:pt x="322641" y="410537"/>
                </a:lnTo>
                <a:cubicBezTo>
                  <a:pt x="328775" y="424005"/>
                  <a:pt x="336676" y="435973"/>
                  <a:pt x="346344" y="446441"/>
                </a:cubicBezTo>
                <a:cubicBezTo>
                  <a:pt x="356012" y="456909"/>
                  <a:pt x="367246" y="466677"/>
                  <a:pt x="380049" y="475745"/>
                </a:cubicBezTo>
                <a:lnTo>
                  <a:pt x="375847" y="480945"/>
                </a:lnTo>
                <a:cubicBezTo>
                  <a:pt x="363713" y="472544"/>
                  <a:pt x="353111" y="463410"/>
                  <a:pt x="344043" y="453542"/>
                </a:cubicBezTo>
                <a:cubicBezTo>
                  <a:pt x="334976" y="443674"/>
                  <a:pt x="327375" y="432673"/>
                  <a:pt x="321241" y="420538"/>
                </a:cubicBezTo>
                <a:lnTo>
                  <a:pt x="321241" y="497747"/>
                </a:lnTo>
                <a:lnTo>
                  <a:pt x="314240" y="497747"/>
                </a:lnTo>
                <a:lnTo>
                  <a:pt x="314240" y="419738"/>
                </a:lnTo>
                <a:cubicBezTo>
                  <a:pt x="307439" y="433606"/>
                  <a:pt x="299205" y="446108"/>
                  <a:pt x="289538" y="457242"/>
                </a:cubicBezTo>
                <a:cubicBezTo>
                  <a:pt x="279869" y="468377"/>
                  <a:pt x="268367" y="478545"/>
                  <a:pt x="255032" y="487746"/>
                </a:cubicBezTo>
                <a:lnTo>
                  <a:pt x="250632" y="482146"/>
                </a:lnTo>
                <a:cubicBezTo>
                  <a:pt x="264367" y="472945"/>
                  <a:pt x="276269" y="462510"/>
                  <a:pt x="286336" y="450842"/>
                </a:cubicBezTo>
                <a:cubicBezTo>
                  <a:pt x="296404" y="439173"/>
                  <a:pt x="304972" y="425738"/>
                  <a:pt x="312039" y="410537"/>
                </a:cubicBezTo>
                <a:lnTo>
                  <a:pt x="262433" y="410537"/>
                </a:lnTo>
                <a:lnTo>
                  <a:pt x="262433" y="403736"/>
                </a:lnTo>
                <a:lnTo>
                  <a:pt x="314240" y="403736"/>
                </a:lnTo>
                <a:lnTo>
                  <a:pt x="314240" y="364331"/>
                </a:lnTo>
                <a:lnTo>
                  <a:pt x="282436" y="364331"/>
                </a:lnTo>
                <a:cubicBezTo>
                  <a:pt x="280569" y="369398"/>
                  <a:pt x="278702" y="374299"/>
                  <a:pt x="276836" y="379033"/>
                </a:cubicBezTo>
                <a:cubicBezTo>
                  <a:pt x="274968" y="383767"/>
                  <a:pt x="273035" y="388267"/>
                  <a:pt x="271034" y="392535"/>
                </a:cubicBezTo>
                <a:lnTo>
                  <a:pt x="264634" y="390134"/>
                </a:lnTo>
                <a:cubicBezTo>
                  <a:pt x="268634" y="382133"/>
                  <a:pt x="272401" y="372932"/>
                  <a:pt x="275936" y="362531"/>
                </a:cubicBezTo>
                <a:cubicBezTo>
                  <a:pt x="279469" y="352129"/>
                  <a:pt x="282436" y="341528"/>
                  <a:pt x="284836" y="330727"/>
                </a:cubicBezTo>
                <a:lnTo>
                  <a:pt x="291237" y="332127"/>
                </a:lnTo>
                <a:cubicBezTo>
                  <a:pt x="290303" y="336394"/>
                  <a:pt x="289270" y="340661"/>
                  <a:pt x="288136" y="344928"/>
                </a:cubicBezTo>
                <a:cubicBezTo>
                  <a:pt x="287004" y="349196"/>
                  <a:pt x="285836" y="353396"/>
                  <a:pt x="284636" y="357530"/>
                </a:cubicBezTo>
                <a:lnTo>
                  <a:pt x="314240" y="357530"/>
                </a:lnTo>
                <a:close/>
                <a:moveTo>
                  <a:pt x="3396968" y="318725"/>
                </a:moveTo>
                <a:lnTo>
                  <a:pt x="3404168" y="319125"/>
                </a:lnTo>
                <a:lnTo>
                  <a:pt x="3404168" y="362531"/>
                </a:lnTo>
                <a:lnTo>
                  <a:pt x="3436173" y="362531"/>
                </a:lnTo>
                <a:lnTo>
                  <a:pt x="3436173" y="369531"/>
                </a:lnTo>
                <a:lnTo>
                  <a:pt x="3404168" y="369531"/>
                </a:lnTo>
                <a:lnTo>
                  <a:pt x="3404168" y="471144"/>
                </a:lnTo>
                <a:cubicBezTo>
                  <a:pt x="3404168" y="475545"/>
                  <a:pt x="3403802" y="479112"/>
                  <a:pt x="3403068" y="481846"/>
                </a:cubicBezTo>
                <a:cubicBezTo>
                  <a:pt x="3402335" y="484579"/>
                  <a:pt x="3401002" y="486713"/>
                  <a:pt x="3399068" y="488246"/>
                </a:cubicBezTo>
                <a:cubicBezTo>
                  <a:pt x="3397134" y="489780"/>
                  <a:pt x="3394534" y="490880"/>
                  <a:pt x="3391267" y="491547"/>
                </a:cubicBezTo>
                <a:cubicBezTo>
                  <a:pt x="3388000" y="492213"/>
                  <a:pt x="3383900" y="492747"/>
                  <a:pt x="3378966" y="493147"/>
                </a:cubicBezTo>
                <a:lnTo>
                  <a:pt x="3361363" y="494347"/>
                </a:lnTo>
                <a:lnTo>
                  <a:pt x="3359563" y="487346"/>
                </a:lnTo>
                <a:lnTo>
                  <a:pt x="3377766" y="485946"/>
                </a:lnTo>
                <a:cubicBezTo>
                  <a:pt x="3381766" y="485679"/>
                  <a:pt x="3384999" y="485313"/>
                  <a:pt x="3387467" y="484846"/>
                </a:cubicBezTo>
                <a:cubicBezTo>
                  <a:pt x="3389933" y="484379"/>
                  <a:pt x="3391867" y="483579"/>
                  <a:pt x="3393267" y="482446"/>
                </a:cubicBezTo>
                <a:cubicBezTo>
                  <a:pt x="3394667" y="481312"/>
                  <a:pt x="3395634" y="479745"/>
                  <a:pt x="3396168" y="477745"/>
                </a:cubicBezTo>
                <a:cubicBezTo>
                  <a:pt x="3396701" y="475745"/>
                  <a:pt x="3396968" y="473011"/>
                  <a:pt x="3396968" y="469544"/>
                </a:cubicBezTo>
                <a:lnTo>
                  <a:pt x="3396968" y="369531"/>
                </a:lnTo>
                <a:lnTo>
                  <a:pt x="3337760" y="369531"/>
                </a:lnTo>
                <a:lnTo>
                  <a:pt x="3337760" y="362531"/>
                </a:lnTo>
                <a:lnTo>
                  <a:pt x="3396968" y="362531"/>
                </a:lnTo>
                <a:close/>
                <a:moveTo>
                  <a:pt x="4978337" y="317525"/>
                </a:moveTo>
                <a:cubicBezTo>
                  <a:pt x="4979537" y="320592"/>
                  <a:pt x="4980638" y="323859"/>
                  <a:pt x="4981638" y="327326"/>
                </a:cubicBezTo>
                <a:cubicBezTo>
                  <a:pt x="4982638" y="330793"/>
                  <a:pt x="4983671" y="334327"/>
                  <a:pt x="4984738" y="337928"/>
                </a:cubicBezTo>
                <a:lnTo>
                  <a:pt x="5056346" y="337928"/>
                </a:lnTo>
                <a:lnTo>
                  <a:pt x="5056346" y="343928"/>
                </a:lnTo>
                <a:lnTo>
                  <a:pt x="4908728" y="343928"/>
                </a:lnTo>
                <a:lnTo>
                  <a:pt x="4908728" y="400335"/>
                </a:lnTo>
                <a:cubicBezTo>
                  <a:pt x="4908728" y="410870"/>
                  <a:pt x="4908362" y="420505"/>
                  <a:pt x="4907628" y="429239"/>
                </a:cubicBezTo>
                <a:cubicBezTo>
                  <a:pt x="4906894" y="437973"/>
                  <a:pt x="4905694" y="446208"/>
                  <a:pt x="4904028" y="453942"/>
                </a:cubicBezTo>
                <a:cubicBezTo>
                  <a:pt x="4902361" y="461676"/>
                  <a:pt x="4900094" y="469144"/>
                  <a:pt x="4897227" y="476345"/>
                </a:cubicBezTo>
                <a:cubicBezTo>
                  <a:pt x="4894360" y="483546"/>
                  <a:pt x="4890859" y="490947"/>
                  <a:pt x="4886726" y="498548"/>
                </a:cubicBezTo>
                <a:lnTo>
                  <a:pt x="4881125" y="495547"/>
                </a:lnTo>
                <a:cubicBezTo>
                  <a:pt x="4884858" y="488746"/>
                  <a:pt x="4888092" y="482112"/>
                  <a:pt x="4890826" y="475645"/>
                </a:cubicBezTo>
                <a:cubicBezTo>
                  <a:pt x="4893560" y="469177"/>
                  <a:pt x="4895793" y="462276"/>
                  <a:pt x="4897527" y="454942"/>
                </a:cubicBezTo>
                <a:cubicBezTo>
                  <a:pt x="4899260" y="447608"/>
                  <a:pt x="4900527" y="439574"/>
                  <a:pt x="4901327" y="430839"/>
                </a:cubicBezTo>
                <a:cubicBezTo>
                  <a:pt x="4902127" y="422105"/>
                  <a:pt x="4902527" y="412003"/>
                  <a:pt x="4902527" y="400535"/>
                </a:cubicBezTo>
                <a:lnTo>
                  <a:pt x="4902527" y="337928"/>
                </a:lnTo>
                <a:lnTo>
                  <a:pt x="4978137" y="337928"/>
                </a:lnTo>
                <a:cubicBezTo>
                  <a:pt x="4977204" y="334460"/>
                  <a:pt x="4976236" y="331093"/>
                  <a:pt x="4975236" y="327826"/>
                </a:cubicBezTo>
                <a:cubicBezTo>
                  <a:pt x="4974236" y="324559"/>
                  <a:pt x="4973203" y="321392"/>
                  <a:pt x="4972136" y="318325"/>
                </a:cubicBezTo>
                <a:close/>
                <a:moveTo>
                  <a:pt x="701612" y="317525"/>
                </a:moveTo>
                <a:cubicBezTo>
                  <a:pt x="702812" y="320592"/>
                  <a:pt x="703912" y="323859"/>
                  <a:pt x="704912" y="327326"/>
                </a:cubicBezTo>
                <a:cubicBezTo>
                  <a:pt x="705913" y="330793"/>
                  <a:pt x="706946" y="334327"/>
                  <a:pt x="708013" y="337928"/>
                </a:cubicBezTo>
                <a:lnTo>
                  <a:pt x="779622" y="337928"/>
                </a:lnTo>
                <a:lnTo>
                  <a:pt x="779622" y="343928"/>
                </a:lnTo>
                <a:lnTo>
                  <a:pt x="632003" y="343928"/>
                </a:lnTo>
                <a:lnTo>
                  <a:pt x="632003" y="400335"/>
                </a:lnTo>
                <a:cubicBezTo>
                  <a:pt x="632003" y="410870"/>
                  <a:pt x="631637" y="420505"/>
                  <a:pt x="630903" y="429239"/>
                </a:cubicBezTo>
                <a:cubicBezTo>
                  <a:pt x="630170" y="437973"/>
                  <a:pt x="628970" y="446208"/>
                  <a:pt x="627303" y="453942"/>
                </a:cubicBezTo>
                <a:cubicBezTo>
                  <a:pt x="625636" y="461676"/>
                  <a:pt x="623369" y="469144"/>
                  <a:pt x="620502" y="476345"/>
                </a:cubicBezTo>
                <a:cubicBezTo>
                  <a:pt x="617635" y="483546"/>
                  <a:pt x="614135" y="490947"/>
                  <a:pt x="610001" y="498548"/>
                </a:cubicBezTo>
                <a:lnTo>
                  <a:pt x="604400" y="495547"/>
                </a:lnTo>
                <a:cubicBezTo>
                  <a:pt x="608134" y="488746"/>
                  <a:pt x="611367" y="482112"/>
                  <a:pt x="614101" y="475645"/>
                </a:cubicBezTo>
                <a:cubicBezTo>
                  <a:pt x="616835" y="469177"/>
                  <a:pt x="619068" y="462276"/>
                  <a:pt x="620802" y="454942"/>
                </a:cubicBezTo>
                <a:cubicBezTo>
                  <a:pt x="622535" y="447608"/>
                  <a:pt x="623802" y="439574"/>
                  <a:pt x="624602" y="430839"/>
                </a:cubicBezTo>
                <a:cubicBezTo>
                  <a:pt x="625402" y="422105"/>
                  <a:pt x="625804" y="412003"/>
                  <a:pt x="625804" y="400535"/>
                </a:cubicBezTo>
                <a:lnTo>
                  <a:pt x="625804" y="337928"/>
                </a:lnTo>
                <a:lnTo>
                  <a:pt x="701412" y="337928"/>
                </a:lnTo>
                <a:cubicBezTo>
                  <a:pt x="700478" y="334460"/>
                  <a:pt x="699512" y="331093"/>
                  <a:pt x="698512" y="327826"/>
                </a:cubicBezTo>
                <a:cubicBezTo>
                  <a:pt x="697511" y="324559"/>
                  <a:pt x="696478" y="321392"/>
                  <a:pt x="695411" y="318325"/>
                </a:cubicBezTo>
                <a:close/>
                <a:moveTo>
                  <a:pt x="3498380" y="143818"/>
                </a:moveTo>
                <a:lnTo>
                  <a:pt x="3507382" y="143818"/>
                </a:lnTo>
                <a:cubicBezTo>
                  <a:pt x="3507382" y="148218"/>
                  <a:pt x="3506748" y="152652"/>
                  <a:pt x="3505481" y="157119"/>
                </a:cubicBezTo>
                <a:cubicBezTo>
                  <a:pt x="3504214" y="161586"/>
                  <a:pt x="3502614" y="165887"/>
                  <a:pt x="3500681" y="170021"/>
                </a:cubicBezTo>
                <a:cubicBezTo>
                  <a:pt x="3498747" y="174155"/>
                  <a:pt x="3496580" y="178122"/>
                  <a:pt x="3494180" y="181922"/>
                </a:cubicBezTo>
                <a:cubicBezTo>
                  <a:pt x="3491780" y="185723"/>
                  <a:pt x="3489446" y="189090"/>
                  <a:pt x="3487179" y="192024"/>
                </a:cubicBezTo>
                <a:lnTo>
                  <a:pt x="3479378" y="192024"/>
                </a:lnTo>
                <a:cubicBezTo>
                  <a:pt x="3485245" y="183489"/>
                  <a:pt x="3489879" y="175121"/>
                  <a:pt x="3493280" y="166920"/>
                </a:cubicBezTo>
                <a:cubicBezTo>
                  <a:pt x="3496680" y="158719"/>
                  <a:pt x="3498380" y="151018"/>
                  <a:pt x="3498380" y="143818"/>
                </a:cubicBezTo>
                <a:close/>
                <a:moveTo>
                  <a:pt x="4319530" y="143218"/>
                </a:moveTo>
                <a:cubicBezTo>
                  <a:pt x="4321798" y="144551"/>
                  <a:pt x="4324498" y="146118"/>
                  <a:pt x="4327632" y="147918"/>
                </a:cubicBezTo>
                <a:cubicBezTo>
                  <a:pt x="4330766" y="149718"/>
                  <a:pt x="4333966" y="151552"/>
                  <a:pt x="4337233" y="153419"/>
                </a:cubicBezTo>
                <a:cubicBezTo>
                  <a:pt x="4340500" y="155286"/>
                  <a:pt x="4343634" y="157119"/>
                  <a:pt x="4346634" y="158919"/>
                </a:cubicBezTo>
                <a:cubicBezTo>
                  <a:pt x="4349634" y="160720"/>
                  <a:pt x="4352134" y="162220"/>
                  <a:pt x="4354135" y="163420"/>
                </a:cubicBezTo>
                <a:lnTo>
                  <a:pt x="4350934" y="168421"/>
                </a:lnTo>
                <a:cubicBezTo>
                  <a:pt x="4348934" y="167221"/>
                  <a:pt x="4346468" y="165687"/>
                  <a:pt x="4343534" y="163820"/>
                </a:cubicBezTo>
                <a:cubicBezTo>
                  <a:pt x="4340600" y="161953"/>
                  <a:pt x="4337500" y="160053"/>
                  <a:pt x="4334232" y="158119"/>
                </a:cubicBezTo>
                <a:cubicBezTo>
                  <a:pt x="4330966" y="156186"/>
                  <a:pt x="4327765" y="154352"/>
                  <a:pt x="4324631" y="152619"/>
                </a:cubicBezTo>
                <a:cubicBezTo>
                  <a:pt x="4321498" y="150885"/>
                  <a:pt x="4318864" y="149418"/>
                  <a:pt x="4316730" y="148218"/>
                </a:cubicBezTo>
                <a:close/>
                <a:moveTo>
                  <a:pt x="1766993" y="143018"/>
                </a:moveTo>
                <a:cubicBezTo>
                  <a:pt x="1769926" y="145418"/>
                  <a:pt x="1773160" y="148085"/>
                  <a:pt x="1776694" y="151018"/>
                </a:cubicBezTo>
                <a:cubicBezTo>
                  <a:pt x="1780228" y="153952"/>
                  <a:pt x="1783795" y="156952"/>
                  <a:pt x="1787395" y="160020"/>
                </a:cubicBezTo>
                <a:cubicBezTo>
                  <a:pt x="1790996" y="163087"/>
                  <a:pt x="1794496" y="166187"/>
                  <a:pt x="1797897" y="169321"/>
                </a:cubicBezTo>
                <a:cubicBezTo>
                  <a:pt x="1801297" y="172454"/>
                  <a:pt x="1804331" y="175288"/>
                  <a:pt x="1806998" y="177822"/>
                </a:cubicBezTo>
                <a:lnTo>
                  <a:pt x="1802797" y="183222"/>
                </a:lnTo>
                <a:cubicBezTo>
                  <a:pt x="1800130" y="180555"/>
                  <a:pt x="1797130" y="177688"/>
                  <a:pt x="1793796" y="174621"/>
                </a:cubicBezTo>
                <a:cubicBezTo>
                  <a:pt x="1790462" y="171554"/>
                  <a:pt x="1787028" y="168454"/>
                  <a:pt x="1783495" y="165320"/>
                </a:cubicBezTo>
                <a:cubicBezTo>
                  <a:pt x="1779961" y="162187"/>
                  <a:pt x="1776461" y="159119"/>
                  <a:pt x="1772994" y="156119"/>
                </a:cubicBezTo>
                <a:cubicBezTo>
                  <a:pt x="1769526" y="153119"/>
                  <a:pt x="1766326" y="150418"/>
                  <a:pt x="1763392" y="148018"/>
                </a:cubicBezTo>
                <a:close/>
                <a:moveTo>
                  <a:pt x="5582136" y="125815"/>
                </a:moveTo>
                <a:lnTo>
                  <a:pt x="5587937" y="128416"/>
                </a:lnTo>
                <a:cubicBezTo>
                  <a:pt x="5586204" y="132549"/>
                  <a:pt x="5584169" y="136783"/>
                  <a:pt x="5581836" y="141117"/>
                </a:cubicBezTo>
                <a:cubicBezTo>
                  <a:pt x="5579502" y="145451"/>
                  <a:pt x="5577002" y="149718"/>
                  <a:pt x="5574335" y="153919"/>
                </a:cubicBezTo>
                <a:cubicBezTo>
                  <a:pt x="5571668" y="158119"/>
                  <a:pt x="5568868" y="162187"/>
                  <a:pt x="5565934" y="166121"/>
                </a:cubicBezTo>
                <a:cubicBezTo>
                  <a:pt x="5563000" y="170054"/>
                  <a:pt x="5560134" y="173621"/>
                  <a:pt x="5557333" y="176822"/>
                </a:cubicBezTo>
                <a:lnTo>
                  <a:pt x="5552132" y="173021"/>
                </a:lnTo>
                <a:cubicBezTo>
                  <a:pt x="5554932" y="169821"/>
                  <a:pt x="5557733" y="166321"/>
                  <a:pt x="5560534" y="162520"/>
                </a:cubicBezTo>
                <a:cubicBezTo>
                  <a:pt x="5563334" y="158719"/>
                  <a:pt x="5566068" y="154752"/>
                  <a:pt x="5568734" y="150618"/>
                </a:cubicBezTo>
                <a:cubicBezTo>
                  <a:pt x="5571402" y="146485"/>
                  <a:pt x="5573868" y="142284"/>
                  <a:pt x="5576136" y="138017"/>
                </a:cubicBezTo>
                <a:cubicBezTo>
                  <a:pt x="5578402" y="133750"/>
                  <a:pt x="5580402" y="129682"/>
                  <a:pt x="5582136" y="125815"/>
                </a:cubicBezTo>
                <a:close/>
                <a:moveTo>
                  <a:pt x="1683182" y="125415"/>
                </a:moveTo>
                <a:cubicBezTo>
                  <a:pt x="1685049" y="127015"/>
                  <a:pt x="1687283" y="129049"/>
                  <a:pt x="1689883" y="131516"/>
                </a:cubicBezTo>
                <a:cubicBezTo>
                  <a:pt x="1692483" y="133983"/>
                  <a:pt x="1695150" y="136617"/>
                  <a:pt x="1697884" y="139417"/>
                </a:cubicBezTo>
                <a:cubicBezTo>
                  <a:pt x="1700618" y="142217"/>
                  <a:pt x="1703318" y="145051"/>
                  <a:pt x="1705985" y="147918"/>
                </a:cubicBezTo>
                <a:cubicBezTo>
                  <a:pt x="1708652" y="150785"/>
                  <a:pt x="1710986" y="153352"/>
                  <a:pt x="1712986" y="155619"/>
                </a:cubicBezTo>
                <a:lnTo>
                  <a:pt x="1708585" y="160020"/>
                </a:lnTo>
                <a:cubicBezTo>
                  <a:pt x="1706718" y="157753"/>
                  <a:pt x="1704485" y="155219"/>
                  <a:pt x="1701885" y="152419"/>
                </a:cubicBezTo>
                <a:cubicBezTo>
                  <a:pt x="1699284" y="149618"/>
                  <a:pt x="1696584" y="146818"/>
                  <a:pt x="1693784" y="144018"/>
                </a:cubicBezTo>
                <a:cubicBezTo>
                  <a:pt x="1690983" y="141217"/>
                  <a:pt x="1688283" y="138550"/>
                  <a:pt x="1685683" y="136017"/>
                </a:cubicBezTo>
                <a:cubicBezTo>
                  <a:pt x="1683082" y="133483"/>
                  <a:pt x="1680849" y="131416"/>
                  <a:pt x="1678982" y="129816"/>
                </a:cubicBezTo>
                <a:close/>
                <a:moveTo>
                  <a:pt x="5644344" y="125215"/>
                </a:moveTo>
                <a:cubicBezTo>
                  <a:pt x="5646344" y="127882"/>
                  <a:pt x="5648678" y="131216"/>
                  <a:pt x="5651344" y="135216"/>
                </a:cubicBezTo>
                <a:cubicBezTo>
                  <a:pt x="5654012" y="139217"/>
                  <a:pt x="5656746" y="143451"/>
                  <a:pt x="5659546" y="147918"/>
                </a:cubicBezTo>
                <a:cubicBezTo>
                  <a:pt x="5662346" y="152385"/>
                  <a:pt x="5665113" y="156819"/>
                  <a:pt x="5667846" y="161220"/>
                </a:cubicBezTo>
                <a:cubicBezTo>
                  <a:pt x="5670580" y="165620"/>
                  <a:pt x="5672948" y="169554"/>
                  <a:pt x="5674948" y="173021"/>
                </a:cubicBezTo>
                <a:lnTo>
                  <a:pt x="5669347" y="176222"/>
                </a:lnTo>
                <a:cubicBezTo>
                  <a:pt x="5667346" y="172755"/>
                  <a:pt x="5665013" y="168821"/>
                  <a:pt x="5662346" y="164420"/>
                </a:cubicBezTo>
                <a:cubicBezTo>
                  <a:pt x="5659679" y="160020"/>
                  <a:pt x="5656946" y="155586"/>
                  <a:pt x="5654145" y="151118"/>
                </a:cubicBezTo>
                <a:cubicBezTo>
                  <a:pt x="5651344" y="146651"/>
                  <a:pt x="5648611" y="142417"/>
                  <a:pt x="5645944" y="138417"/>
                </a:cubicBezTo>
                <a:cubicBezTo>
                  <a:pt x="5643277" y="134417"/>
                  <a:pt x="5640944" y="131083"/>
                  <a:pt x="5638943" y="128416"/>
                </a:cubicBezTo>
                <a:close/>
                <a:moveTo>
                  <a:pt x="1045655" y="121615"/>
                </a:moveTo>
                <a:lnTo>
                  <a:pt x="1045655" y="144218"/>
                </a:lnTo>
                <a:lnTo>
                  <a:pt x="1150468" y="144218"/>
                </a:lnTo>
                <a:lnTo>
                  <a:pt x="1150468" y="121615"/>
                </a:lnTo>
                <a:close/>
                <a:moveTo>
                  <a:pt x="4406142" y="121415"/>
                </a:moveTo>
                <a:lnTo>
                  <a:pt x="4412542" y="121815"/>
                </a:lnTo>
                <a:lnTo>
                  <a:pt x="4412542" y="134217"/>
                </a:lnTo>
                <a:lnTo>
                  <a:pt x="4454948" y="134217"/>
                </a:lnTo>
                <a:lnTo>
                  <a:pt x="4454948" y="140617"/>
                </a:lnTo>
                <a:lnTo>
                  <a:pt x="4412542" y="140617"/>
                </a:lnTo>
                <a:lnTo>
                  <a:pt x="4412542" y="159419"/>
                </a:lnTo>
                <a:cubicBezTo>
                  <a:pt x="4412542" y="163020"/>
                  <a:pt x="4412208" y="165920"/>
                  <a:pt x="4411542" y="168121"/>
                </a:cubicBezTo>
                <a:cubicBezTo>
                  <a:pt x="4410876" y="170321"/>
                  <a:pt x="4409708" y="172088"/>
                  <a:pt x="4408042" y="173421"/>
                </a:cubicBezTo>
                <a:cubicBezTo>
                  <a:pt x="4406375" y="174755"/>
                  <a:pt x="4404174" y="175722"/>
                  <a:pt x="4401441" y="176322"/>
                </a:cubicBezTo>
                <a:cubicBezTo>
                  <a:pt x="4398707" y="176922"/>
                  <a:pt x="4395274" y="177355"/>
                  <a:pt x="4391140" y="177622"/>
                </a:cubicBezTo>
                <a:lnTo>
                  <a:pt x="4374938" y="178622"/>
                </a:lnTo>
                <a:lnTo>
                  <a:pt x="4373138" y="172421"/>
                </a:lnTo>
                <a:lnTo>
                  <a:pt x="4389740" y="171621"/>
                </a:lnTo>
                <a:cubicBezTo>
                  <a:pt x="4393206" y="171488"/>
                  <a:pt x="4396007" y="171188"/>
                  <a:pt x="4398140" y="170721"/>
                </a:cubicBezTo>
                <a:cubicBezTo>
                  <a:pt x="4400274" y="170254"/>
                  <a:pt x="4401941" y="169554"/>
                  <a:pt x="4403141" y="168621"/>
                </a:cubicBezTo>
                <a:cubicBezTo>
                  <a:pt x="4404341" y="167687"/>
                  <a:pt x="4405141" y="166387"/>
                  <a:pt x="4405542" y="164720"/>
                </a:cubicBezTo>
                <a:cubicBezTo>
                  <a:pt x="4405942" y="163053"/>
                  <a:pt x="4406142" y="160886"/>
                  <a:pt x="4406142" y="158220"/>
                </a:cubicBezTo>
                <a:lnTo>
                  <a:pt x="4406142" y="140617"/>
                </a:lnTo>
                <a:lnTo>
                  <a:pt x="4275325" y="140617"/>
                </a:lnTo>
                <a:lnTo>
                  <a:pt x="4275325" y="134217"/>
                </a:lnTo>
                <a:lnTo>
                  <a:pt x="4406142" y="134217"/>
                </a:lnTo>
                <a:close/>
                <a:moveTo>
                  <a:pt x="4553960" y="119015"/>
                </a:moveTo>
                <a:cubicBezTo>
                  <a:pt x="4555960" y="121148"/>
                  <a:pt x="4558327" y="123715"/>
                  <a:pt x="4561060" y="126716"/>
                </a:cubicBezTo>
                <a:cubicBezTo>
                  <a:pt x="4563794" y="129716"/>
                  <a:pt x="4566562" y="132783"/>
                  <a:pt x="4569362" y="135917"/>
                </a:cubicBezTo>
                <a:cubicBezTo>
                  <a:pt x="4572162" y="139050"/>
                  <a:pt x="4574829" y="142017"/>
                  <a:pt x="4577363" y="144818"/>
                </a:cubicBezTo>
                <a:cubicBezTo>
                  <a:pt x="4579896" y="147618"/>
                  <a:pt x="4581964" y="149952"/>
                  <a:pt x="4583564" y="151819"/>
                </a:cubicBezTo>
                <a:lnTo>
                  <a:pt x="4578763" y="156619"/>
                </a:lnTo>
                <a:cubicBezTo>
                  <a:pt x="4577163" y="154619"/>
                  <a:pt x="4575096" y="152152"/>
                  <a:pt x="4572562" y="149218"/>
                </a:cubicBezTo>
                <a:cubicBezTo>
                  <a:pt x="4570028" y="146285"/>
                  <a:pt x="4567395" y="143284"/>
                  <a:pt x="4564661" y="140217"/>
                </a:cubicBezTo>
                <a:cubicBezTo>
                  <a:pt x="4561928" y="137150"/>
                  <a:pt x="4559194" y="134150"/>
                  <a:pt x="4556460" y="131216"/>
                </a:cubicBezTo>
                <a:cubicBezTo>
                  <a:pt x="4553726" y="128282"/>
                  <a:pt x="4551360" y="125882"/>
                  <a:pt x="4549360" y="124015"/>
                </a:cubicBezTo>
                <a:close/>
                <a:moveTo>
                  <a:pt x="2120437" y="116814"/>
                </a:moveTo>
                <a:lnTo>
                  <a:pt x="2120437" y="132616"/>
                </a:lnTo>
                <a:lnTo>
                  <a:pt x="2173643" y="132616"/>
                </a:lnTo>
                <a:lnTo>
                  <a:pt x="2173643" y="116814"/>
                </a:lnTo>
                <a:close/>
                <a:moveTo>
                  <a:pt x="2060829" y="116814"/>
                </a:moveTo>
                <a:lnTo>
                  <a:pt x="2060829" y="132616"/>
                </a:lnTo>
                <a:lnTo>
                  <a:pt x="2114036" y="132616"/>
                </a:lnTo>
                <a:lnTo>
                  <a:pt x="2114036" y="116814"/>
                </a:lnTo>
                <a:close/>
                <a:moveTo>
                  <a:pt x="3955361" y="114414"/>
                </a:moveTo>
                <a:lnTo>
                  <a:pt x="3955361" y="164820"/>
                </a:lnTo>
                <a:lnTo>
                  <a:pt x="4021770" y="164820"/>
                </a:lnTo>
                <a:lnTo>
                  <a:pt x="4021770" y="114414"/>
                </a:lnTo>
                <a:close/>
                <a:moveTo>
                  <a:pt x="1852603" y="112414"/>
                </a:moveTo>
                <a:lnTo>
                  <a:pt x="1852603" y="135416"/>
                </a:lnTo>
                <a:lnTo>
                  <a:pt x="1902210" y="135416"/>
                </a:lnTo>
                <a:lnTo>
                  <a:pt x="1902210" y="112414"/>
                </a:lnTo>
                <a:close/>
                <a:moveTo>
                  <a:pt x="4719304" y="110013"/>
                </a:moveTo>
                <a:lnTo>
                  <a:pt x="4722705" y="111013"/>
                </a:lnTo>
                <a:lnTo>
                  <a:pt x="4725506" y="112014"/>
                </a:lnTo>
                <a:cubicBezTo>
                  <a:pt x="4724038" y="117081"/>
                  <a:pt x="4722338" y="122648"/>
                  <a:pt x="4720404" y="128716"/>
                </a:cubicBezTo>
                <a:cubicBezTo>
                  <a:pt x="4718471" y="134783"/>
                  <a:pt x="4716404" y="140850"/>
                  <a:pt x="4714204" y="146918"/>
                </a:cubicBezTo>
                <a:cubicBezTo>
                  <a:pt x="4712004" y="152985"/>
                  <a:pt x="4709736" y="158919"/>
                  <a:pt x="4707403" y="164720"/>
                </a:cubicBezTo>
                <a:cubicBezTo>
                  <a:pt x="4705070" y="170521"/>
                  <a:pt x="4702836" y="175755"/>
                  <a:pt x="4700702" y="180422"/>
                </a:cubicBezTo>
                <a:lnTo>
                  <a:pt x="4694302" y="178422"/>
                </a:lnTo>
                <a:cubicBezTo>
                  <a:pt x="4696435" y="173888"/>
                  <a:pt x="4698668" y="168687"/>
                  <a:pt x="4701002" y="162820"/>
                </a:cubicBezTo>
                <a:cubicBezTo>
                  <a:pt x="4703336" y="156952"/>
                  <a:pt x="4705636" y="150919"/>
                  <a:pt x="4707903" y="144718"/>
                </a:cubicBezTo>
                <a:cubicBezTo>
                  <a:pt x="4710170" y="138517"/>
                  <a:pt x="4712304" y="132383"/>
                  <a:pt x="4714304" y="126315"/>
                </a:cubicBezTo>
                <a:cubicBezTo>
                  <a:pt x="4716304" y="120248"/>
                  <a:pt x="4717971" y="114814"/>
                  <a:pt x="4719304" y="110013"/>
                </a:cubicBezTo>
                <a:close/>
                <a:moveTo>
                  <a:pt x="2880980" y="110013"/>
                </a:moveTo>
                <a:lnTo>
                  <a:pt x="2884380" y="111013"/>
                </a:lnTo>
                <a:lnTo>
                  <a:pt x="2887180" y="112014"/>
                </a:lnTo>
                <a:cubicBezTo>
                  <a:pt x="2885713" y="117081"/>
                  <a:pt x="2884013" y="122648"/>
                  <a:pt x="2882080" y="128716"/>
                </a:cubicBezTo>
                <a:cubicBezTo>
                  <a:pt x="2880146" y="134783"/>
                  <a:pt x="2878079" y="140850"/>
                  <a:pt x="2875879" y="146918"/>
                </a:cubicBezTo>
                <a:cubicBezTo>
                  <a:pt x="2873679" y="152985"/>
                  <a:pt x="2871412" y="158919"/>
                  <a:pt x="2869078" y="164720"/>
                </a:cubicBezTo>
                <a:cubicBezTo>
                  <a:pt x="2866744" y="170521"/>
                  <a:pt x="2864511" y="175755"/>
                  <a:pt x="2862377" y="180422"/>
                </a:cubicBezTo>
                <a:lnTo>
                  <a:pt x="2855977" y="178422"/>
                </a:lnTo>
                <a:cubicBezTo>
                  <a:pt x="2858110" y="173888"/>
                  <a:pt x="2860344" y="168687"/>
                  <a:pt x="2862677" y="162820"/>
                </a:cubicBezTo>
                <a:cubicBezTo>
                  <a:pt x="2865011" y="156952"/>
                  <a:pt x="2867311" y="150919"/>
                  <a:pt x="2869578" y="144718"/>
                </a:cubicBezTo>
                <a:cubicBezTo>
                  <a:pt x="2871845" y="138517"/>
                  <a:pt x="2873979" y="132383"/>
                  <a:pt x="2875979" y="126315"/>
                </a:cubicBezTo>
                <a:cubicBezTo>
                  <a:pt x="2877979" y="120248"/>
                  <a:pt x="2879646" y="114814"/>
                  <a:pt x="2880980" y="110013"/>
                </a:cubicBezTo>
                <a:close/>
                <a:moveTo>
                  <a:pt x="3948560" y="107813"/>
                </a:moveTo>
                <a:lnTo>
                  <a:pt x="4028370" y="107813"/>
                </a:lnTo>
                <a:lnTo>
                  <a:pt x="4028370" y="184023"/>
                </a:lnTo>
                <a:lnTo>
                  <a:pt x="4021770" y="184023"/>
                </a:lnTo>
                <a:lnTo>
                  <a:pt x="4021770" y="171421"/>
                </a:lnTo>
                <a:lnTo>
                  <a:pt x="3955361" y="171421"/>
                </a:lnTo>
                <a:lnTo>
                  <a:pt x="3955361" y="184023"/>
                </a:lnTo>
                <a:lnTo>
                  <a:pt x="3948560" y="184023"/>
                </a:lnTo>
                <a:close/>
                <a:moveTo>
                  <a:pt x="2666553" y="107413"/>
                </a:moveTo>
                <a:lnTo>
                  <a:pt x="2666553" y="169221"/>
                </a:lnTo>
                <a:lnTo>
                  <a:pt x="2715359" y="169221"/>
                </a:lnTo>
                <a:lnTo>
                  <a:pt x="2715359" y="107413"/>
                </a:lnTo>
                <a:close/>
                <a:moveTo>
                  <a:pt x="555670" y="102212"/>
                </a:moveTo>
                <a:lnTo>
                  <a:pt x="560070" y="107013"/>
                </a:lnTo>
                <a:cubicBezTo>
                  <a:pt x="557804" y="109547"/>
                  <a:pt x="555137" y="112314"/>
                  <a:pt x="552069" y="115314"/>
                </a:cubicBezTo>
                <a:cubicBezTo>
                  <a:pt x="549002" y="118315"/>
                  <a:pt x="545802" y="121315"/>
                  <a:pt x="542468" y="124315"/>
                </a:cubicBezTo>
                <a:cubicBezTo>
                  <a:pt x="539135" y="127315"/>
                  <a:pt x="535735" y="130249"/>
                  <a:pt x="532267" y="133116"/>
                </a:cubicBezTo>
                <a:cubicBezTo>
                  <a:pt x="528801" y="135983"/>
                  <a:pt x="525600" y="138484"/>
                  <a:pt x="522666" y="140617"/>
                </a:cubicBezTo>
                <a:lnTo>
                  <a:pt x="518465" y="135616"/>
                </a:lnTo>
                <a:cubicBezTo>
                  <a:pt x="521399" y="133483"/>
                  <a:pt x="524599" y="130983"/>
                  <a:pt x="528066" y="128116"/>
                </a:cubicBezTo>
                <a:cubicBezTo>
                  <a:pt x="531534" y="125249"/>
                  <a:pt x="534934" y="122315"/>
                  <a:pt x="538269" y="119314"/>
                </a:cubicBezTo>
                <a:cubicBezTo>
                  <a:pt x="541602" y="116314"/>
                  <a:pt x="544769" y="113314"/>
                  <a:pt x="547769" y="110313"/>
                </a:cubicBezTo>
                <a:cubicBezTo>
                  <a:pt x="550769" y="107313"/>
                  <a:pt x="553403" y="104613"/>
                  <a:pt x="555670" y="102212"/>
                </a:cubicBezTo>
                <a:close/>
                <a:moveTo>
                  <a:pt x="421853" y="102212"/>
                </a:moveTo>
                <a:cubicBezTo>
                  <a:pt x="424520" y="104213"/>
                  <a:pt x="427487" y="106613"/>
                  <a:pt x="430754" y="109413"/>
                </a:cubicBezTo>
                <a:cubicBezTo>
                  <a:pt x="434021" y="112214"/>
                  <a:pt x="437322" y="115114"/>
                  <a:pt x="440656" y="118115"/>
                </a:cubicBezTo>
                <a:cubicBezTo>
                  <a:pt x="443989" y="121115"/>
                  <a:pt x="447223" y="124148"/>
                  <a:pt x="450357" y="127215"/>
                </a:cubicBezTo>
                <a:cubicBezTo>
                  <a:pt x="453491" y="130282"/>
                  <a:pt x="456258" y="133083"/>
                  <a:pt x="458658" y="135616"/>
                </a:cubicBezTo>
                <a:lnTo>
                  <a:pt x="454057" y="140617"/>
                </a:lnTo>
                <a:cubicBezTo>
                  <a:pt x="451390" y="137817"/>
                  <a:pt x="448490" y="134883"/>
                  <a:pt x="445356" y="131816"/>
                </a:cubicBezTo>
                <a:cubicBezTo>
                  <a:pt x="442222" y="128749"/>
                  <a:pt x="438990" y="125715"/>
                  <a:pt x="435655" y="122715"/>
                </a:cubicBezTo>
                <a:cubicBezTo>
                  <a:pt x="432321" y="119714"/>
                  <a:pt x="429087" y="116881"/>
                  <a:pt x="425955" y="114214"/>
                </a:cubicBezTo>
                <a:cubicBezTo>
                  <a:pt x="422820" y="111547"/>
                  <a:pt x="419986" y="109213"/>
                  <a:pt x="417453" y="107213"/>
                </a:cubicBezTo>
                <a:close/>
                <a:moveTo>
                  <a:pt x="5347107" y="100612"/>
                </a:moveTo>
                <a:lnTo>
                  <a:pt x="5466522" y="100612"/>
                </a:lnTo>
                <a:lnTo>
                  <a:pt x="5466522" y="106813"/>
                </a:lnTo>
                <a:lnTo>
                  <a:pt x="5412714" y="106813"/>
                </a:lnTo>
                <a:lnTo>
                  <a:pt x="5412714" y="134617"/>
                </a:lnTo>
                <a:lnTo>
                  <a:pt x="5457920" y="134617"/>
                </a:lnTo>
                <a:lnTo>
                  <a:pt x="5457920" y="140817"/>
                </a:lnTo>
                <a:lnTo>
                  <a:pt x="5412714" y="140817"/>
                </a:lnTo>
                <a:lnTo>
                  <a:pt x="5412714" y="170221"/>
                </a:lnTo>
                <a:cubicBezTo>
                  <a:pt x="5413782" y="170354"/>
                  <a:pt x="5414882" y="170454"/>
                  <a:pt x="5416016" y="170521"/>
                </a:cubicBezTo>
                <a:cubicBezTo>
                  <a:pt x="5417148" y="170588"/>
                  <a:pt x="5418316" y="170621"/>
                  <a:pt x="5419516" y="170621"/>
                </a:cubicBezTo>
                <a:cubicBezTo>
                  <a:pt x="5427917" y="170888"/>
                  <a:pt x="5436584" y="171021"/>
                  <a:pt x="5445519" y="171021"/>
                </a:cubicBezTo>
                <a:cubicBezTo>
                  <a:pt x="5454454" y="171021"/>
                  <a:pt x="5463122" y="170888"/>
                  <a:pt x="5471522" y="170621"/>
                </a:cubicBezTo>
                <a:lnTo>
                  <a:pt x="5470322" y="177622"/>
                </a:lnTo>
                <a:cubicBezTo>
                  <a:pt x="5462054" y="177888"/>
                  <a:pt x="5453554" y="178022"/>
                  <a:pt x="5444819" y="178022"/>
                </a:cubicBezTo>
                <a:cubicBezTo>
                  <a:pt x="5436084" y="178022"/>
                  <a:pt x="5427584" y="177888"/>
                  <a:pt x="5419316" y="177622"/>
                </a:cubicBezTo>
                <a:cubicBezTo>
                  <a:pt x="5412648" y="177355"/>
                  <a:pt x="5406780" y="176655"/>
                  <a:pt x="5401714" y="175521"/>
                </a:cubicBezTo>
                <a:cubicBezTo>
                  <a:pt x="5396646" y="174388"/>
                  <a:pt x="5392046" y="172554"/>
                  <a:pt x="5387912" y="170021"/>
                </a:cubicBezTo>
                <a:cubicBezTo>
                  <a:pt x="5383778" y="167487"/>
                  <a:pt x="5380044" y="164187"/>
                  <a:pt x="5376710" y="160120"/>
                </a:cubicBezTo>
                <a:cubicBezTo>
                  <a:pt x="5373376" y="156052"/>
                  <a:pt x="5370242" y="150952"/>
                  <a:pt x="5367309" y="144818"/>
                </a:cubicBezTo>
                <a:cubicBezTo>
                  <a:pt x="5364642" y="152285"/>
                  <a:pt x="5361108" y="159119"/>
                  <a:pt x="5356708" y="165320"/>
                </a:cubicBezTo>
                <a:cubicBezTo>
                  <a:pt x="5352307" y="171521"/>
                  <a:pt x="5346573" y="177955"/>
                  <a:pt x="5339506" y="184623"/>
                </a:cubicBezTo>
                <a:lnTo>
                  <a:pt x="5334306" y="180222"/>
                </a:lnTo>
                <a:cubicBezTo>
                  <a:pt x="5339639" y="175288"/>
                  <a:pt x="5344206" y="170521"/>
                  <a:pt x="5348007" y="165920"/>
                </a:cubicBezTo>
                <a:cubicBezTo>
                  <a:pt x="5351807" y="161320"/>
                  <a:pt x="5354974" y="156552"/>
                  <a:pt x="5357508" y="151619"/>
                </a:cubicBezTo>
                <a:cubicBezTo>
                  <a:pt x="5360042" y="146685"/>
                  <a:pt x="5362075" y="141351"/>
                  <a:pt x="5363609" y="135616"/>
                </a:cubicBezTo>
                <a:cubicBezTo>
                  <a:pt x="5365142" y="129882"/>
                  <a:pt x="5366376" y="123348"/>
                  <a:pt x="5367309" y="116014"/>
                </a:cubicBezTo>
                <a:lnTo>
                  <a:pt x="5373710" y="116614"/>
                </a:lnTo>
                <a:cubicBezTo>
                  <a:pt x="5373176" y="120481"/>
                  <a:pt x="5372576" y="124082"/>
                  <a:pt x="5371910" y="127415"/>
                </a:cubicBezTo>
                <a:cubicBezTo>
                  <a:pt x="5371242" y="130749"/>
                  <a:pt x="5370510" y="133950"/>
                  <a:pt x="5369710" y="137017"/>
                </a:cubicBezTo>
                <a:cubicBezTo>
                  <a:pt x="5372110" y="142217"/>
                  <a:pt x="5374544" y="146718"/>
                  <a:pt x="5377010" y="150519"/>
                </a:cubicBezTo>
                <a:cubicBezTo>
                  <a:pt x="5379477" y="154319"/>
                  <a:pt x="5382144" y="157486"/>
                  <a:pt x="5385012" y="160020"/>
                </a:cubicBezTo>
                <a:cubicBezTo>
                  <a:pt x="5387878" y="162553"/>
                  <a:pt x="5391012" y="164553"/>
                  <a:pt x="5394412" y="166020"/>
                </a:cubicBezTo>
                <a:cubicBezTo>
                  <a:pt x="5397813" y="167487"/>
                  <a:pt x="5401646" y="168621"/>
                  <a:pt x="5405914" y="169421"/>
                </a:cubicBezTo>
                <a:lnTo>
                  <a:pt x="5405914" y="106813"/>
                </a:lnTo>
                <a:lnTo>
                  <a:pt x="5347107" y="106813"/>
                </a:lnTo>
                <a:close/>
                <a:moveTo>
                  <a:pt x="2120437" y="96012"/>
                </a:moveTo>
                <a:lnTo>
                  <a:pt x="2120437" y="111613"/>
                </a:lnTo>
                <a:lnTo>
                  <a:pt x="2173643" y="111613"/>
                </a:lnTo>
                <a:lnTo>
                  <a:pt x="2173643" y="96012"/>
                </a:lnTo>
                <a:close/>
                <a:moveTo>
                  <a:pt x="2060829" y="96012"/>
                </a:moveTo>
                <a:lnTo>
                  <a:pt x="2060829" y="111613"/>
                </a:lnTo>
                <a:lnTo>
                  <a:pt x="2114036" y="111613"/>
                </a:lnTo>
                <a:lnTo>
                  <a:pt x="2114036" y="96012"/>
                </a:lnTo>
                <a:close/>
                <a:moveTo>
                  <a:pt x="4305329" y="95611"/>
                </a:moveTo>
                <a:lnTo>
                  <a:pt x="4305329" y="111413"/>
                </a:lnTo>
                <a:lnTo>
                  <a:pt x="4425744" y="111413"/>
                </a:lnTo>
                <a:lnTo>
                  <a:pt x="4425744" y="95611"/>
                </a:lnTo>
                <a:close/>
                <a:moveTo>
                  <a:pt x="4744108" y="95412"/>
                </a:moveTo>
                <a:lnTo>
                  <a:pt x="4751108" y="95812"/>
                </a:lnTo>
                <a:lnTo>
                  <a:pt x="4751108" y="120815"/>
                </a:lnTo>
                <a:lnTo>
                  <a:pt x="4791714" y="120815"/>
                </a:lnTo>
                <a:lnTo>
                  <a:pt x="4791714" y="127215"/>
                </a:lnTo>
                <a:lnTo>
                  <a:pt x="4751108" y="127215"/>
                </a:lnTo>
                <a:lnTo>
                  <a:pt x="4751108" y="169821"/>
                </a:lnTo>
                <a:cubicBezTo>
                  <a:pt x="4752708" y="169287"/>
                  <a:pt x="4755542" y="168321"/>
                  <a:pt x="4759610" y="166920"/>
                </a:cubicBezTo>
                <a:cubicBezTo>
                  <a:pt x="4763676" y="165520"/>
                  <a:pt x="4767910" y="164120"/>
                  <a:pt x="4772311" y="162720"/>
                </a:cubicBezTo>
                <a:cubicBezTo>
                  <a:pt x="4776712" y="161320"/>
                  <a:pt x="4780678" y="160053"/>
                  <a:pt x="4784212" y="158919"/>
                </a:cubicBezTo>
                <a:cubicBezTo>
                  <a:pt x="4787746" y="157786"/>
                  <a:pt x="4789780" y="157153"/>
                  <a:pt x="4790314" y="157019"/>
                </a:cubicBezTo>
                <a:lnTo>
                  <a:pt x="4791314" y="163620"/>
                </a:lnTo>
                <a:cubicBezTo>
                  <a:pt x="4790913" y="163753"/>
                  <a:pt x="4789680" y="164154"/>
                  <a:pt x="4787613" y="164820"/>
                </a:cubicBezTo>
                <a:cubicBezTo>
                  <a:pt x="4785546" y="165487"/>
                  <a:pt x="4783079" y="166254"/>
                  <a:pt x="4780212" y="167120"/>
                </a:cubicBezTo>
                <a:cubicBezTo>
                  <a:pt x="4777345" y="167987"/>
                  <a:pt x="4774278" y="168954"/>
                  <a:pt x="4771010" y="170021"/>
                </a:cubicBezTo>
                <a:cubicBezTo>
                  <a:pt x="4767744" y="171088"/>
                  <a:pt x="4764644" y="172088"/>
                  <a:pt x="4761710" y="173021"/>
                </a:cubicBezTo>
                <a:cubicBezTo>
                  <a:pt x="4758776" y="173955"/>
                  <a:pt x="4756210" y="174788"/>
                  <a:pt x="4754009" y="175521"/>
                </a:cubicBezTo>
                <a:cubicBezTo>
                  <a:pt x="4751808" y="176255"/>
                  <a:pt x="4750442" y="176689"/>
                  <a:pt x="4749908" y="176822"/>
                </a:cubicBezTo>
                <a:cubicBezTo>
                  <a:pt x="4748842" y="177222"/>
                  <a:pt x="4747741" y="177688"/>
                  <a:pt x="4746608" y="178222"/>
                </a:cubicBezTo>
                <a:cubicBezTo>
                  <a:pt x="4745474" y="178755"/>
                  <a:pt x="4744041" y="179489"/>
                  <a:pt x="4742307" y="180422"/>
                </a:cubicBezTo>
                <a:lnTo>
                  <a:pt x="4739507" y="174621"/>
                </a:lnTo>
                <a:cubicBezTo>
                  <a:pt x="4742574" y="172755"/>
                  <a:pt x="4744108" y="170821"/>
                  <a:pt x="4744108" y="168821"/>
                </a:cubicBezTo>
                <a:close/>
                <a:moveTo>
                  <a:pt x="2905783" y="95412"/>
                </a:moveTo>
                <a:lnTo>
                  <a:pt x="2912784" y="95812"/>
                </a:lnTo>
                <a:lnTo>
                  <a:pt x="2912784" y="120815"/>
                </a:lnTo>
                <a:lnTo>
                  <a:pt x="2953389" y="120815"/>
                </a:lnTo>
                <a:lnTo>
                  <a:pt x="2953389" y="127215"/>
                </a:lnTo>
                <a:lnTo>
                  <a:pt x="2912784" y="127215"/>
                </a:lnTo>
                <a:lnTo>
                  <a:pt x="2912784" y="169821"/>
                </a:lnTo>
                <a:cubicBezTo>
                  <a:pt x="2914384" y="169287"/>
                  <a:pt x="2917217" y="168321"/>
                  <a:pt x="2921285" y="166920"/>
                </a:cubicBezTo>
                <a:cubicBezTo>
                  <a:pt x="2925352" y="165520"/>
                  <a:pt x="2929586" y="164120"/>
                  <a:pt x="2933986" y="162720"/>
                </a:cubicBezTo>
                <a:cubicBezTo>
                  <a:pt x="2938387" y="161320"/>
                  <a:pt x="2942354" y="160053"/>
                  <a:pt x="2945888" y="158919"/>
                </a:cubicBezTo>
                <a:cubicBezTo>
                  <a:pt x="2949421" y="157786"/>
                  <a:pt x="2951455" y="157153"/>
                  <a:pt x="2951988" y="157019"/>
                </a:cubicBezTo>
                <a:lnTo>
                  <a:pt x="2952989" y="163620"/>
                </a:lnTo>
                <a:cubicBezTo>
                  <a:pt x="2952589" y="163753"/>
                  <a:pt x="2951355" y="164154"/>
                  <a:pt x="2949288" y="164820"/>
                </a:cubicBezTo>
                <a:cubicBezTo>
                  <a:pt x="2947221" y="165487"/>
                  <a:pt x="2944754" y="166254"/>
                  <a:pt x="2941887" y="167120"/>
                </a:cubicBezTo>
                <a:cubicBezTo>
                  <a:pt x="2939020" y="167987"/>
                  <a:pt x="2935953" y="168954"/>
                  <a:pt x="2932686" y="170021"/>
                </a:cubicBezTo>
                <a:cubicBezTo>
                  <a:pt x="2929419" y="171088"/>
                  <a:pt x="2926318" y="172088"/>
                  <a:pt x="2923385" y="173021"/>
                </a:cubicBezTo>
                <a:cubicBezTo>
                  <a:pt x="2920451" y="173955"/>
                  <a:pt x="2917884" y="174788"/>
                  <a:pt x="2915684" y="175521"/>
                </a:cubicBezTo>
                <a:cubicBezTo>
                  <a:pt x="2913484" y="176255"/>
                  <a:pt x="2912117" y="176689"/>
                  <a:pt x="2911583" y="176822"/>
                </a:cubicBezTo>
                <a:cubicBezTo>
                  <a:pt x="2910517" y="177222"/>
                  <a:pt x="2909416" y="177688"/>
                  <a:pt x="2908283" y="178222"/>
                </a:cubicBezTo>
                <a:cubicBezTo>
                  <a:pt x="2907150" y="178755"/>
                  <a:pt x="2905716" y="179489"/>
                  <a:pt x="2903982" y="180422"/>
                </a:cubicBezTo>
                <a:lnTo>
                  <a:pt x="2901182" y="174621"/>
                </a:lnTo>
                <a:cubicBezTo>
                  <a:pt x="2904249" y="172755"/>
                  <a:pt x="2905783" y="170821"/>
                  <a:pt x="2905783" y="168821"/>
                </a:cubicBezTo>
                <a:close/>
                <a:moveTo>
                  <a:pt x="485461" y="95012"/>
                </a:moveTo>
                <a:lnTo>
                  <a:pt x="492062" y="95412"/>
                </a:lnTo>
                <a:lnTo>
                  <a:pt x="492062" y="109613"/>
                </a:lnTo>
                <a:lnTo>
                  <a:pt x="492062" y="111814"/>
                </a:lnTo>
                <a:cubicBezTo>
                  <a:pt x="494196" y="126749"/>
                  <a:pt x="502398" y="139784"/>
                  <a:pt x="516665" y="150919"/>
                </a:cubicBezTo>
                <a:cubicBezTo>
                  <a:pt x="530934" y="162053"/>
                  <a:pt x="551136" y="170954"/>
                  <a:pt x="577273" y="177622"/>
                </a:cubicBezTo>
                <a:lnTo>
                  <a:pt x="575272" y="184223"/>
                </a:lnTo>
                <a:cubicBezTo>
                  <a:pt x="552069" y="177822"/>
                  <a:pt x="533234" y="169921"/>
                  <a:pt x="518765" y="160520"/>
                </a:cubicBezTo>
                <a:cubicBezTo>
                  <a:pt x="504297" y="151118"/>
                  <a:pt x="494463" y="139750"/>
                  <a:pt x="489262" y="126415"/>
                </a:cubicBezTo>
                <a:cubicBezTo>
                  <a:pt x="484995" y="138684"/>
                  <a:pt x="475793" y="149518"/>
                  <a:pt x="461658" y="158919"/>
                </a:cubicBezTo>
                <a:cubicBezTo>
                  <a:pt x="447524" y="168321"/>
                  <a:pt x="428255" y="176822"/>
                  <a:pt x="403851" y="184423"/>
                </a:cubicBezTo>
                <a:lnTo>
                  <a:pt x="401051" y="178022"/>
                </a:lnTo>
                <a:cubicBezTo>
                  <a:pt x="429588" y="169487"/>
                  <a:pt x="450790" y="159619"/>
                  <a:pt x="464659" y="148418"/>
                </a:cubicBezTo>
                <a:cubicBezTo>
                  <a:pt x="478527" y="137217"/>
                  <a:pt x="485461" y="124148"/>
                  <a:pt x="485461" y="109213"/>
                </a:cubicBezTo>
                <a:close/>
                <a:moveTo>
                  <a:pt x="4797314" y="93411"/>
                </a:moveTo>
                <a:lnTo>
                  <a:pt x="4804315" y="93811"/>
                </a:lnTo>
                <a:lnTo>
                  <a:pt x="4804315" y="129616"/>
                </a:lnTo>
                <a:cubicBezTo>
                  <a:pt x="4807916" y="128149"/>
                  <a:pt x="4811949" y="126282"/>
                  <a:pt x="4816416" y="124015"/>
                </a:cubicBezTo>
                <a:cubicBezTo>
                  <a:pt x="4820884" y="121748"/>
                  <a:pt x="4825351" y="119381"/>
                  <a:pt x="4829818" y="116914"/>
                </a:cubicBezTo>
                <a:cubicBezTo>
                  <a:pt x="4834286" y="114447"/>
                  <a:pt x="4838552" y="111980"/>
                  <a:pt x="4842620" y="109513"/>
                </a:cubicBezTo>
                <a:cubicBezTo>
                  <a:pt x="4846687" y="107046"/>
                  <a:pt x="4850054" y="104813"/>
                  <a:pt x="4852721" y="102812"/>
                </a:cubicBezTo>
                <a:lnTo>
                  <a:pt x="4855922" y="108613"/>
                </a:lnTo>
                <a:cubicBezTo>
                  <a:pt x="4852988" y="110880"/>
                  <a:pt x="4849320" y="113347"/>
                  <a:pt x="4844920" y="116014"/>
                </a:cubicBezTo>
                <a:cubicBezTo>
                  <a:pt x="4840520" y="118681"/>
                  <a:pt x="4835919" y="121315"/>
                  <a:pt x="4831118" y="123915"/>
                </a:cubicBezTo>
                <a:cubicBezTo>
                  <a:pt x="4826318" y="126515"/>
                  <a:pt x="4821550" y="128949"/>
                  <a:pt x="4816816" y="131216"/>
                </a:cubicBezTo>
                <a:cubicBezTo>
                  <a:pt x="4812082" y="133483"/>
                  <a:pt x="4807916" y="135283"/>
                  <a:pt x="4804315" y="136617"/>
                </a:cubicBezTo>
                <a:lnTo>
                  <a:pt x="4804315" y="157419"/>
                </a:lnTo>
                <a:cubicBezTo>
                  <a:pt x="4804315" y="160086"/>
                  <a:pt x="4804482" y="162286"/>
                  <a:pt x="4804815" y="164020"/>
                </a:cubicBezTo>
                <a:cubicBezTo>
                  <a:pt x="4805148" y="165754"/>
                  <a:pt x="4805782" y="167120"/>
                  <a:pt x="4806716" y="168121"/>
                </a:cubicBezTo>
                <a:cubicBezTo>
                  <a:pt x="4807648" y="169121"/>
                  <a:pt x="4808982" y="169821"/>
                  <a:pt x="4810716" y="170221"/>
                </a:cubicBezTo>
                <a:cubicBezTo>
                  <a:pt x="4812450" y="170621"/>
                  <a:pt x="4814650" y="170888"/>
                  <a:pt x="4817316" y="171021"/>
                </a:cubicBezTo>
                <a:cubicBezTo>
                  <a:pt x="4823584" y="171288"/>
                  <a:pt x="4829852" y="171288"/>
                  <a:pt x="4836119" y="171021"/>
                </a:cubicBezTo>
                <a:cubicBezTo>
                  <a:pt x="4839052" y="170888"/>
                  <a:pt x="4841453" y="170621"/>
                  <a:pt x="4843320" y="170221"/>
                </a:cubicBezTo>
                <a:cubicBezTo>
                  <a:pt x="4845186" y="169821"/>
                  <a:pt x="4846687" y="169054"/>
                  <a:pt x="4847820" y="167921"/>
                </a:cubicBezTo>
                <a:cubicBezTo>
                  <a:pt x="4848954" y="166787"/>
                  <a:pt x="4849754" y="165320"/>
                  <a:pt x="4850220" y="163520"/>
                </a:cubicBezTo>
                <a:cubicBezTo>
                  <a:pt x="4850688" y="161720"/>
                  <a:pt x="4851121" y="159353"/>
                  <a:pt x="4851521" y="156419"/>
                </a:cubicBezTo>
                <a:cubicBezTo>
                  <a:pt x="4851654" y="155219"/>
                  <a:pt x="4851821" y="153552"/>
                  <a:pt x="4852021" y="151418"/>
                </a:cubicBezTo>
                <a:cubicBezTo>
                  <a:pt x="4852221" y="149285"/>
                  <a:pt x="4852388" y="147185"/>
                  <a:pt x="4852521" y="145118"/>
                </a:cubicBezTo>
                <a:cubicBezTo>
                  <a:pt x="4852654" y="143051"/>
                  <a:pt x="4852754" y="141217"/>
                  <a:pt x="4852821" y="139617"/>
                </a:cubicBezTo>
                <a:cubicBezTo>
                  <a:pt x="4852888" y="138017"/>
                  <a:pt x="4852921" y="137084"/>
                  <a:pt x="4852921" y="136817"/>
                </a:cubicBezTo>
                <a:lnTo>
                  <a:pt x="4859322" y="138817"/>
                </a:lnTo>
                <a:cubicBezTo>
                  <a:pt x="4859322" y="139084"/>
                  <a:pt x="4859288" y="140017"/>
                  <a:pt x="4859222" y="141617"/>
                </a:cubicBezTo>
                <a:cubicBezTo>
                  <a:pt x="4859156" y="143218"/>
                  <a:pt x="4859056" y="145051"/>
                  <a:pt x="4858922" y="147118"/>
                </a:cubicBezTo>
                <a:cubicBezTo>
                  <a:pt x="4858788" y="149185"/>
                  <a:pt x="4858622" y="151285"/>
                  <a:pt x="4858422" y="153419"/>
                </a:cubicBezTo>
                <a:cubicBezTo>
                  <a:pt x="4858222" y="155553"/>
                  <a:pt x="4858055" y="157286"/>
                  <a:pt x="4857922" y="158620"/>
                </a:cubicBezTo>
                <a:cubicBezTo>
                  <a:pt x="4857522" y="162353"/>
                  <a:pt x="4856855" y="165420"/>
                  <a:pt x="4855922" y="167821"/>
                </a:cubicBezTo>
                <a:cubicBezTo>
                  <a:pt x="4854988" y="170221"/>
                  <a:pt x="4853722" y="172121"/>
                  <a:pt x="4852121" y="173521"/>
                </a:cubicBezTo>
                <a:cubicBezTo>
                  <a:pt x="4850521" y="174922"/>
                  <a:pt x="4848487" y="175888"/>
                  <a:pt x="4846020" y="176422"/>
                </a:cubicBezTo>
                <a:cubicBezTo>
                  <a:pt x="4843554" y="176955"/>
                  <a:pt x="4840520" y="177288"/>
                  <a:pt x="4836919" y="177422"/>
                </a:cubicBezTo>
                <a:cubicBezTo>
                  <a:pt x="4829852" y="177688"/>
                  <a:pt x="4822784" y="177688"/>
                  <a:pt x="4815716" y="177422"/>
                </a:cubicBezTo>
                <a:cubicBezTo>
                  <a:pt x="4812382" y="177288"/>
                  <a:pt x="4809549" y="176955"/>
                  <a:pt x="4807216" y="176422"/>
                </a:cubicBezTo>
                <a:cubicBezTo>
                  <a:pt x="4804882" y="175888"/>
                  <a:pt x="4802982" y="174922"/>
                  <a:pt x="4801514" y="173521"/>
                </a:cubicBezTo>
                <a:cubicBezTo>
                  <a:pt x="4800048" y="172121"/>
                  <a:pt x="4798981" y="170254"/>
                  <a:pt x="4798314" y="167921"/>
                </a:cubicBezTo>
                <a:cubicBezTo>
                  <a:pt x="4797648" y="165587"/>
                  <a:pt x="4797314" y="162620"/>
                  <a:pt x="4797314" y="159019"/>
                </a:cubicBezTo>
                <a:close/>
                <a:moveTo>
                  <a:pt x="2958989" y="93411"/>
                </a:moveTo>
                <a:lnTo>
                  <a:pt x="2965990" y="93811"/>
                </a:lnTo>
                <a:lnTo>
                  <a:pt x="2965990" y="129616"/>
                </a:lnTo>
                <a:cubicBezTo>
                  <a:pt x="2969590" y="128149"/>
                  <a:pt x="2973624" y="126282"/>
                  <a:pt x="2978092" y="124015"/>
                </a:cubicBezTo>
                <a:cubicBezTo>
                  <a:pt x="2982559" y="121748"/>
                  <a:pt x="2987026" y="119381"/>
                  <a:pt x="2991493" y="116914"/>
                </a:cubicBezTo>
                <a:cubicBezTo>
                  <a:pt x="2995960" y="114447"/>
                  <a:pt x="3000228" y="111980"/>
                  <a:pt x="3004295" y="109513"/>
                </a:cubicBezTo>
                <a:cubicBezTo>
                  <a:pt x="3008362" y="107046"/>
                  <a:pt x="3011729" y="104813"/>
                  <a:pt x="3014396" y="102812"/>
                </a:cubicBezTo>
                <a:lnTo>
                  <a:pt x="3017596" y="108613"/>
                </a:lnTo>
                <a:cubicBezTo>
                  <a:pt x="3014663" y="110880"/>
                  <a:pt x="3010996" y="113347"/>
                  <a:pt x="3006595" y="116014"/>
                </a:cubicBezTo>
                <a:cubicBezTo>
                  <a:pt x="3002194" y="118681"/>
                  <a:pt x="2997594" y="121315"/>
                  <a:pt x="2992793" y="123915"/>
                </a:cubicBezTo>
                <a:cubicBezTo>
                  <a:pt x="2987993" y="126515"/>
                  <a:pt x="2983225" y="128949"/>
                  <a:pt x="2978492" y="131216"/>
                </a:cubicBezTo>
                <a:cubicBezTo>
                  <a:pt x="2973758" y="133483"/>
                  <a:pt x="2969590" y="135283"/>
                  <a:pt x="2965990" y="136617"/>
                </a:cubicBezTo>
                <a:lnTo>
                  <a:pt x="2965990" y="157419"/>
                </a:lnTo>
                <a:cubicBezTo>
                  <a:pt x="2965990" y="160086"/>
                  <a:pt x="2966156" y="162286"/>
                  <a:pt x="2966490" y="164020"/>
                </a:cubicBezTo>
                <a:cubicBezTo>
                  <a:pt x="2966824" y="165754"/>
                  <a:pt x="2967457" y="167120"/>
                  <a:pt x="2968390" y="168121"/>
                </a:cubicBezTo>
                <a:cubicBezTo>
                  <a:pt x="2969324" y="169121"/>
                  <a:pt x="2970657" y="169821"/>
                  <a:pt x="2972391" y="170221"/>
                </a:cubicBezTo>
                <a:cubicBezTo>
                  <a:pt x="2974124" y="170621"/>
                  <a:pt x="2976324" y="170888"/>
                  <a:pt x="2978992" y="171021"/>
                </a:cubicBezTo>
                <a:cubicBezTo>
                  <a:pt x="2985259" y="171288"/>
                  <a:pt x="2991526" y="171288"/>
                  <a:pt x="2997794" y="171021"/>
                </a:cubicBezTo>
                <a:cubicBezTo>
                  <a:pt x="3000728" y="170888"/>
                  <a:pt x="3003128" y="170621"/>
                  <a:pt x="3004995" y="170221"/>
                </a:cubicBezTo>
                <a:cubicBezTo>
                  <a:pt x="3006862" y="169821"/>
                  <a:pt x="3008362" y="169054"/>
                  <a:pt x="3009496" y="167921"/>
                </a:cubicBezTo>
                <a:cubicBezTo>
                  <a:pt x="3010629" y="166787"/>
                  <a:pt x="3011429" y="165320"/>
                  <a:pt x="3011896" y="163520"/>
                </a:cubicBezTo>
                <a:cubicBezTo>
                  <a:pt x="3012362" y="161720"/>
                  <a:pt x="3012796" y="159353"/>
                  <a:pt x="3013196" y="156419"/>
                </a:cubicBezTo>
                <a:cubicBezTo>
                  <a:pt x="3013329" y="155219"/>
                  <a:pt x="3013496" y="153552"/>
                  <a:pt x="3013696" y="151418"/>
                </a:cubicBezTo>
                <a:cubicBezTo>
                  <a:pt x="3013896" y="149285"/>
                  <a:pt x="3014063" y="147185"/>
                  <a:pt x="3014196" y="145118"/>
                </a:cubicBezTo>
                <a:cubicBezTo>
                  <a:pt x="3014329" y="143051"/>
                  <a:pt x="3014429" y="141217"/>
                  <a:pt x="3014496" y="139617"/>
                </a:cubicBezTo>
                <a:cubicBezTo>
                  <a:pt x="3014563" y="138017"/>
                  <a:pt x="3014596" y="137084"/>
                  <a:pt x="3014596" y="136817"/>
                </a:cubicBezTo>
                <a:lnTo>
                  <a:pt x="3020997" y="138817"/>
                </a:lnTo>
                <a:cubicBezTo>
                  <a:pt x="3020997" y="139084"/>
                  <a:pt x="3020964" y="140017"/>
                  <a:pt x="3020897" y="141617"/>
                </a:cubicBezTo>
                <a:cubicBezTo>
                  <a:pt x="3020830" y="143218"/>
                  <a:pt x="3020730" y="145051"/>
                  <a:pt x="3020597" y="147118"/>
                </a:cubicBezTo>
                <a:cubicBezTo>
                  <a:pt x="3020464" y="149185"/>
                  <a:pt x="3020297" y="151285"/>
                  <a:pt x="3020097" y="153419"/>
                </a:cubicBezTo>
                <a:cubicBezTo>
                  <a:pt x="3019897" y="155553"/>
                  <a:pt x="3019730" y="157286"/>
                  <a:pt x="3019597" y="158620"/>
                </a:cubicBezTo>
                <a:cubicBezTo>
                  <a:pt x="3019197" y="162353"/>
                  <a:pt x="3018530" y="165420"/>
                  <a:pt x="3017596" y="167821"/>
                </a:cubicBezTo>
                <a:cubicBezTo>
                  <a:pt x="3016663" y="170221"/>
                  <a:pt x="3015396" y="172121"/>
                  <a:pt x="3013796" y="173521"/>
                </a:cubicBezTo>
                <a:cubicBezTo>
                  <a:pt x="3012196" y="174922"/>
                  <a:pt x="3010162" y="175888"/>
                  <a:pt x="3007695" y="176422"/>
                </a:cubicBezTo>
                <a:cubicBezTo>
                  <a:pt x="3005228" y="176955"/>
                  <a:pt x="3002194" y="177288"/>
                  <a:pt x="2998594" y="177422"/>
                </a:cubicBezTo>
                <a:cubicBezTo>
                  <a:pt x="2991526" y="177688"/>
                  <a:pt x="2984459" y="177688"/>
                  <a:pt x="2977391" y="177422"/>
                </a:cubicBezTo>
                <a:cubicBezTo>
                  <a:pt x="2974058" y="177288"/>
                  <a:pt x="2971224" y="176955"/>
                  <a:pt x="2968890" y="176422"/>
                </a:cubicBezTo>
                <a:cubicBezTo>
                  <a:pt x="2966557" y="175888"/>
                  <a:pt x="2964656" y="174922"/>
                  <a:pt x="2963190" y="173521"/>
                </a:cubicBezTo>
                <a:cubicBezTo>
                  <a:pt x="2961723" y="172121"/>
                  <a:pt x="2960656" y="170254"/>
                  <a:pt x="2959989" y="167921"/>
                </a:cubicBezTo>
                <a:cubicBezTo>
                  <a:pt x="2959323" y="165587"/>
                  <a:pt x="2958989" y="162620"/>
                  <a:pt x="2958989" y="159019"/>
                </a:cubicBezTo>
                <a:close/>
                <a:moveTo>
                  <a:pt x="1933614" y="93411"/>
                </a:moveTo>
                <a:lnTo>
                  <a:pt x="1940214" y="93811"/>
                </a:lnTo>
                <a:lnTo>
                  <a:pt x="1940214" y="132016"/>
                </a:lnTo>
                <a:cubicBezTo>
                  <a:pt x="1944748" y="130149"/>
                  <a:pt x="1949449" y="128082"/>
                  <a:pt x="1954316" y="125815"/>
                </a:cubicBezTo>
                <a:cubicBezTo>
                  <a:pt x="1959183" y="123548"/>
                  <a:pt x="1963984" y="121182"/>
                  <a:pt x="1968718" y="118714"/>
                </a:cubicBezTo>
                <a:cubicBezTo>
                  <a:pt x="1973452" y="116247"/>
                  <a:pt x="1977986" y="113814"/>
                  <a:pt x="1982320" y="111413"/>
                </a:cubicBezTo>
                <a:cubicBezTo>
                  <a:pt x="1986653" y="109013"/>
                  <a:pt x="1990554" y="106680"/>
                  <a:pt x="1994021" y="104413"/>
                </a:cubicBezTo>
                <a:lnTo>
                  <a:pt x="1997221" y="110614"/>
                </a:lnTo>
                <a:cubicBezTo>
                  <a:pt x="1993621" y="112880"/>
                  <a:pt x="1989487" y="115314"/>
                  <a:pt x="1984820" y="117915"/>
                </a:cubicBezTo>
                <a:cubicBezTo>
                  <a:pt x="1980153" y="120515"/>
                  <a:pt x="1975285" y="123048"/>
                  <a:pt x="1970218" y="125515"/>
                </a:cubicBezTo>
                <a:cubicBezTo>
                  <a:pt x="1965151" y="127982"/>
                  <a:pt x="1960017" y="130416"/>
                  <a:pt x="1954816" y="132816"/>
                </a:cubicBezTo>
                <a:cubicBezTo>
                  <a:pt x="1949616" y="135216"/>
                  <a:pt x="1944748" y="137350"/>
                  <a:pt x="1940214" y="139217"/>
                </a:cubicBezTo>
                <a:lnTo>
                  <a:pt x="1940214" y="156419"/>
                </a:lnTo>
                <a:cubicBezTo>
                  <a:pt x="1940214" y="161087"/>
                  <a:pt x="1941181" y="164387"/>
                  <a:pt x="1943115" y="166321"/>
                </a:cubicBezTo>
                <a:cubicBezTo>
                  <a:pt x="1945048" y="168254"/>
                  <a:pt x="1948349" y="169354"/>
                  <a:pt x="1953016" y="169621"/>
                </a:cubicBezTo>
                <a:cubicBezTo>
                  <a:pt x="1960884" y="170021"/>
                  <a:pt x="1968818" y="170021"/>
                  <a:pt x="1976819" y="169621"/>
                </a:cubicBezTo>
                <a:cubicBezTo>
                  <a:pt x="1983086" y="169354"/>
                  <a:pt x="1987453" y="168254"/>
                  <a:pt x="1989921" y="166321"/>
                </a:cubicBezTo>
                <a:cubicBezTo>
                  <a:pt x="1992388" y="164387"/>
                  <a:pt x="1994021" y="160886"/>
                  <a:pt x="1994821" y="155819"/>
                </a:cubicBezTo>
                <a:cubicBezTo>
                  <a:pt x="1994954" y="154486"/>
                  <a:pt x="1995154" y="152785"/>
                  <a:pt x="1995421" y="150719"/>
                </a:cubicBezTo>
                <a:cubicBezTo>
                  <a:pt x="1995688" y="148651"/>
                  <a:pt x="1995955" y="146585"/>
                  <a:pt x="1996221" y="144518"/>
                </a:cubicBezTo>
                <a:cubicBezTo>
                  <a:pt x="1996488" y="142451"/>
                  <a:pt x="1996688" y="140617"/>
                  <a:pt x="1996821" y="139017"/>
                </a:cubicBezTo>
                <a:cubicBezTo>
                  <a:pt x="1996955" y="137417"/>
                  <a:pt x="1997021" y="136483"/>
                  <a:pt x="1997021" y="136217"/>
                </a:cubicBezTo>
                <a:lnTo>
                  <a:pt x="2003022" y="138017"/>
                </a:lnTo>
                <a:cubicBezTo>
                  <a:pt x="2003022" y="138417"/>
                  <a:pt x="2002955" y="139417"/>
                  <a:pt x="2002822" y="141017"/>
                </a:cubicBezTo>
                <a:cubicBezTo>
                  <a:pt x="2002689" y="142617"/>
                  <a:pt x="2002522" y="144418"/>
                  <a:pt x="2002322" y="146418"/>
                </a:cubicBezTo>
                <a:cubicBezTo>
                  <a:pt x="2002122" y="148418"/>
                  <a:pt x="2001889" y="150485"/>
                  <a:pt x="2001622" y="152619"/>
                </a:cubicBezTo>
                <a:cubicBezTo>
                  <a:pt x="2001355" y="154752"/>
                  <a:pt x="2001089" y="156486"/>
                  <a:pt x="2000822" y="157819"/>
                </a:cubicBezTo>
                <a:cubicBezTo>
                  <a:pt x="2000155" y="161153"/>
                  <a:pt x="1999355" y="163954"/>
                  <a:pt x="1998422" y="166220"/>
                </a:cubicBezTo>
                <a:cubicBezTo>
                  <a:pt x="1997488" y="168487"/>
                  <a:pt x="1996155" y="170287"/>
                  <a:pt x="1994421" y="171621"/>
                </a:cubicBezTo>
                <a:cubicBezTo>
                  <a:pt x="1992688" y="172955"/>
                  <a:pt x="1990521" y="173955"/>
                  <a:pt x="1987920" y="174621"/>
                </a:cubicBezTo>
                <a:cubicBezTo>
                  <a:pt x="1985320" y="175288"/>
                  <a:pt x="1982086" y="175688"/>
                  <a:pt x="1978219" y="175822"/>
                </a:cubicBezTo>
                <a:cubicBezTo>
                  <a:pt x="1969018" y="176222"/>
                  <a:pt x="1959817" y="176222"/>
                  <a:pt x="1950616" y="175822"/>
                </a:cubicBezTo>
                <a:cubicBezTo>
                  <a:pt x="1944748" y="175555"/>
                  <a:pt x="1940448" y="174055"/>
                  <a:pt x="1937714" y="171321"/>
                </a:cubicBezTo>
                <a:cubicBezTo>
                  <a:pt x="1934980" y="168587"/>
                  <a:pt x="1933614" y="164154"/>
                  <a:pt x="1933614" y="158019"/>
                </a:cubicBezTo>
                <a:close/>
                <a:moveTo>
                  <a:pt x="1045655" y="92811"/>
                </a:moveTo>
                <a:lnTo>
                  <a:pt x="1045655" y="115214"/>
                </a:lnTo>
                <a:lnTo>
                  <a:pt x="1150468" y="115214"/>
                </a:lnTo>
                <a:lnTo>
                  <a:pt x="1150468" y="92811"/>
                </a:lnTo>
                <a:close/>
                <a:moveTo>
                  <a:pt x="2054029" y="90811"/>
                </a:moveTo>
                <a:lnTo>
                  <a:pt x="2180244" y="90811"/>
                </a:lnTo>
                <a:lnTo>
                  <a:pt x="2180244" y="137817"/>
                </a:lnTo>
                <a:lnTo>
                  <a:pt x="2120437" y="137817"/>
                </a:lnTo>
                <a:lnTo>
                  <a:pt x="2120437" y="152619"/>
                </a:lnTo>
                <a:lnTo>
                  <a:pt x="2187445" y="152619"/>
                </a:lnTo>
                <a:lnTo>
                  <a:pt x="2187445" y="158019"/>
                </a:lnTo>
                <a:lnTo>
                  <a:pt x="2120437" y="158019"/>
                </a:lnTo>
                <a:lnTo>
                  <a:pt x="2120437" y="172821"/>
                </a:lnTo>
                <a:lnTo>
                  <a:pt x="2201647" y="172821"/>
                </a:lnTo>
                <a:lnTo>
                  <a:pt x="2201647" y="178222"/>
                </a:lnTo>
                <a:lnTo>
                  <a:pt x="2032826" y="178222"/>
                </a:lnTo>
                <a:lnTo>
                  <a:pt x="2032826" y="172821"/>
                </a:lnTo>
                <a:lnTo>
                  <a:pt x="2114036" y="172821"/>
                </a:lnTo>
                <a:lnTo>
                  <a:pt x="2114036" y="158019"/>
                </a:lnTo>
                <a:lnTo>
                  <a:pt x="2046828" y="158019"/>
                </a:lnTo>
                <a:lnTo>
                  <a:pt x="2046828" y="152619"/>
                </a:lnTo>
                <a:lnTo>
                  <a:pt x="2114036" y="152619"/>
                </a:lnTo>
                <a:lnTo>
                  <a:pt x="2114036" y="137817"/>
                </a:lnTo>
                <a:lnTo>
                  <a:pt x="2054029" y="137817"/>
                </a:lnTo>
                <a:close/>
                <a:moveTo>
                  <a:pt x="626403" y="88011"/>
                </a:moveTo>
                <a:lnTo>
                  <a:pt x="747018" y="88011"/>
                </a:lnTo>
                <a:lnTo>
                  <a:pt x="747018" y="112214"/>
                </a:lnTo>
                <a:cubicBezTo>
                  <a:pt x="747018" y="127682"/>
                  <a:pt x="747851" y="139684"/>
                  <a:pt x="749518" y="148218"/>
                </a:cubicBezTo>
                <a:cubicBezTo>
                  <a:pt x="751185" y="156752"/>
                  <a:pt x="752885" y="162687"/>
                  <a:pt x="754619" y="166020"/>
                </a:cubicBezTo>
                <a:cubicBezTo>
                  <a:pt x="756485" y="169754"/>
                  <a:pt x="758319" y="172254"/>
                  <a:pt x="760119" y="173521"/>
                </a:cubicBezTo>
                <a:cubicBezTo>
                  <a:pt x="761919" y="174788"/>
                  <a:pt x="763486" y="175421"/>
                  <a:pt x="764820" y="175421"/>
                </a:cubicBezTo>
                <a:cubicBezTo>
                  <a:pt x="767087" y="175421"/>
                  <a:pt x="768887" y="174488"/>
                  <a:pt x="770221" y="172621"/>
                </a:cubicBezTo>
                <a:cubicBezTo>
                  <a:pt x="771554" y="170754"/>
                  <a:pt x="772954" y="167620"/>
                  <a:pt x="774421" y="163220"/>
                </a:cubicBezTo>
                <a:cubicBezTo>
                  <a:pt x="775355" y="160286"/>
                  <a:pt x="776255" y="156686"/>
                  <a:pt x="777121" y="152419"/>
                </a:cubicBezTo>
                <a:cubicBezTo>
                  <a:pt x="777988" y="148151"/>
                  <a:pt x="778688" y="144151"/>
                  <a:pt x="779222" y="140417"/>
                </a:cubicBezTo>
                <a:lnTo>
                  <a:pt x="785823" y="143418"/>
                </a:lnTo>
                <a:cubicBezTo>
                  <a:pt x="785156" y="147418"/>
                  <a:pt x="784356" y="151352"/>
                  <a:pt x="783422" y="155219"/>
                </a:cubicBezTo>
                <a:cubicBezTo>
                  <a:pt x="782489" y="159086"/>
                  <a:pt x="781489" y="162753"/>
                  <a:pt x="780422" y="166220"/>
                </a:cubicBezTo>
                <a:cubicBezTo>
                  <a:pt x="778422" y="172354"/>
                  <a:pt x="776188" y="176755"/>
                  <a:pt x="773721" y="179422"/>
                </a:cubicBezTo>
                <a:cubicBezTo>
                  <a:pt x="771254" y="182089"/>
                  <a:pt x="768287" y="183422"/>
                  <a:pt x="764820" y="183422"/>
                </a:cubicBezTo>
                <a:cubicBezTo>
                  <a:pt x="762153" y="183422"/>
                  <a:pt x="759453" y="182489"/>
                  <a:pt x="756719" y="180622"/>
                </a:cubicBezTo>
                <a:cubicBezTo>
                  <a:pt x="753985" y="178755"/>
                  <a:pt x="751485" y="175555"/>
                  <a:pt x="749218" y="171021"/>
                </a:cubicBezTo>
                <a:cubicBezTo>
                  <a:pt x="746418" y="165420"/>
                  <a:pt x="744184" y="157886"/>
                  <a:pt x="742517" y="148418"/>
                </a:cubicBezTo>
                <a:cubicBezTo>
                  <a:pt x="740850" y="138950"/>
                  <a:pt x="740017" y="127149"/>
                  <a:pt x="740017" y="113014"/>
                </a:cubicBezTo>
                <a:lnTo>
                  <a:pt x="740017" y="95012"/>
                </a:lnTo>
                <a:lnTo>
                  <a:pt x="626403" y="95012"/>
                </a:lnTo>
                <a:close/>
                <a:moveTo>
                  <a:pt x="1038854" y="86611"/>
                </a:moveTo>
                <a:lnTo>
                  <a:pt x="1157469" y="86611"/>
                </a:lnTo>
                <a:lnTo>
                  <a:pt x="1157469" y="160420"/>
                </a:lnTo>
                <a:cubicBezTo>
                  <a:pt x="1157469" y="164154"/>
                  <a:pt x="1157136" y="167187"/>
                  <a:pt x="1156469" y="169521"/>
                </a:cubicBezTo>
                <a:cubicBezTo>
                  <a:pt x="1155802" y="171855"/>
                  <a:pt x="1154602" y="173721"/>
                  <a:pt x="1152868" y="175121"/>
                </a:cubicBezTo>
                <a:cubicBezTo>
                  <a:pt x="1151135" y="176522"/>
                  <a:pt x="1148801" y="177522"/>
                  <a:pt x="1145868" y="178122"/>
                </a:cubicBezTo>
                <a:cubicBezTo>
                  <a:pt x="1142934" y="178722"/>
                  <a:pt x="1139267" y="179222"/>
                  <a:pt x="1134866" y="179622"/>
                </a:cubicBezTo>
                <a:lnTo>
                  <a:pt x="1121264" y="180622"/>
                </a:lnTo>
                <a:lnTo>
                  <a:pt x="1119664" y="174621"/>
                </a:lnTo>
                <a:lnTo>
                  <a:pt x="1134466" y="173421"/>
                </a:lnTo>
                <a:cubicBezTo>
                  <a:pt x="1137933" y="173155"/>
                  <a:pt x="1140733" y="172821"/>
                  <a:pt x="1142867" y="172421"/>
                </a:cubicBezTo>
                <a:cubicBezTo>
                  <a:pt x="1145001" y="172021"/>
                  <a:pt x="1146634" y="171354"/>
                  <a:pt x="1147768" y="170421"/>
                </a:cubicBezTo>
                <a:cubicBezTo>
                  <a:pt x="1148901" y="169487"/>
                  <a:pt x="1149635" y="168154"/>
                  <a:pt x="1149968" y="166420"/>
                </a:cubicBezTo>
                <a:cubicBezTo>
                  <a:pt x="1150301" y="164687"/>
                  <a:pt x="1150468" y="162420"/>
                  <a:pt x="1150468" y="159619"/>
                </a:cubicBezTo>
                <a:lnTo>
                  <a:pt x="1150468" y="150218"/>
                </a:lnTo>
                <a:lnTo>
                  <a:pt x="1045655" y="150218"/>
                </a:lnTo>
                <a:lnTo>
                  <a:pt x="1045655" y="181222"/>
                </a:lnTo>
                <a:lnTo>
                  <a:pt x="1038854" y="181222"/>
                </a:lnTo>
                <a:close/>
                <a:moveTo>
                  <a:pt x="1852603" y="83810"/>
                </a:moveTo>
                <a:lnTo>
                  <a:pt x="1852603" y="106013"/>
                </a:lnTo>
                <a:lnTo>
                  <a:pt x="1902210" y="106013"/>
                </a:lnTo>
                <a:lnTo>
                  <a:pt x="1902210" y="83810"/>
                </a:lnTo>
                <a:close/>
                <a:moveTo>
                  <a:pt x="1419625" y="83610"/>
                </a:moveTo>
                <a:lnTo>
                  <a:pt x="1595848" y="83610"/>
                </a:lnTo>
                <a:lnTo>
                  <a:pt x="1595848" y="91211"/>
                </a:lnTo>
                <a:lnTo>
                  <a:pt x="1419625" y="91211"/>
                </a:lnTo>
                <a:close/>
                <a:moveTo>
                  <a:pt x="4616368" y="79609"/>
                </a:moveTo>
                <a:lnTo>
                  <a:pt x="4622968" y="80010"/>
                </a:lnTo>
                <a:lnTo>
                  <a:pt x="4622968" y="108213"/>
                </a:lnTo>
                <a:lnTo>
                  <a:pt x="4652172" y="108213"/>
                </a:lnTo>
                <a:lnTo>
                  <a:pt x="4652172" y="114614"/>
                </a:lnTo>
                <a:lnTo>
                  <a:pt x="4622968" y="114614"/>
                </a:lnTo>
                <a:lnTo>
                  <a:pt x="4622968" y="158420"/>
                </a:lnTo>
                <a:cubicBezTo>
                  <a:pt x="4622968" y="162420"/>
                  <a:pt x="4622602" y="165720"/>
                  <a:pt x="4621868" y="168321"/>
                </a:cubicBezTo>
                <a:cubicBezTo>
                  <a:pt x="4621135" y="170921"/>
                  <a:pt x="4619902" y="172955"/>
                  <a:pt x="4618168" y="174421"/>
                </a:cubicBezTo>
                <a:cubicBezTo>
                  <a:pt x="4616434" y="175888"/>
                  <a:pt x="4614034" y="176988"/>
                  <a:pt x="4610967" y="177722"/>
                </a:cubicBezTo>
                <a:cubicBezTo>
                  <a:pt x="4607900" y="178455"/>
                  <a:pt x="4604100" y="178955"/>
                  <a:pt x="4599566" y="179222"/>
                </a:cubicBezTo>
                <a:lnTo>
                  <a:pt x="4583964" y="180222"/>
                </a:lnTo>
                <a:lnTo>
                  <a:pt x="4582164" y="173621"/>
                </a:lnTo>
                <a:lnTo>
                  <a:pt x="4598366" y="172821"/>
                </a:lnTo>
                <a:cubicBezTo>
                  <a:pt x="4602099" y="172554"/>
                  <a:pt x="4605133" y="172188"/>
                  <a:pt x="4607466" y="171721"/>
                </a:cubicBezTo>
                <a:cubicBezTo>
                  <a:pt x="4609800" y="171254"/>
                  <a:pt x="4611634" y="170488"/>
                  <a:pt x="4612968" y="169421"/>
                </a:cubicBezTo>
                <a:cubicBezTo>
                  <a:pt x="4614301" y="168354"/>
                  <a:pt x="4615201" y="166887"/>
                  <a:pt x="4615668" y="165020"/>
                </a:cubicBezTo>
                <a:cubicBezTo>
                  <a:pt x="4616134" y="163153"/>
                  <a:pt x="4616368" y="160686"/>
                  <a:pt x="4616368" y="157619"/>
                </a:cubicBezTo>
                <a:lnTo>
                  <a:pt x="4616368" y="114614"/>
                </a:lnTo>
                <a:lnTo>
                  <a:pt x="4528957" y="114614"/>
                </a:lnTo>
                <a:lnTo>
                  <a:pt x="4528957" y="108213"/>
                </a:lnTo>
                <a:lnTo>
                  <a:pt x="4616368" y="108213"/>
                </a:lnTo>
                <a:close/>
                <a:moveTo>
                  <a:pt x="1846003" y="77009"/>
                </a:moveTo>
                <a:lnTo>
                  <a:pt x="1909011" y="77009"/>
                </a:lnTo>
                <a:lnTo>
                  <a:pt x="1909011" y="163620"/>
                </a:lnTo>
                <a:cubicBezTo>
                  <a:pt x="1909011" y="166687"/>
                  <a:pt x="1908710" y="169154"/>
                  <a:pt x="1908110" y="171021"/>
                </a:cubicBezTo>
                <a:cubicBezTo>
                  <a:pt x="1907510" y="172888"/>
                  <a:pt x="1906543" y="174421"/>
                  <a:pt x="1905210" y="175622"/>
                </a:cubicBezTo>
                <a:cubicBezTo>
                  <a:pt x="1903876" y="176822"/>
                  <a:pt x="1902043" y="177688"/>
                  <a:pt x="1899709" y="178222"/>
                </a:cubicBezTo>
                <a:cubicBezTo>
                  <a:pt x="1897376" y="178755"/>
                  <a:pt x="1894542" y="179155"/>
                  <a:pt x="1891208" y="179422"/>
                </a:cubicBezTo>
                <a:lnTo>
                  <a:pt x="1880407" y="180222"/>
                </a:lnTo>
                <a:lnTo>
                  <a:pt x="1878807" y="173821"/>
                </a:lnTo>
                <a:lnTo>
                  <a:pt x="1890808" y="172821"/>
                </a:lnTo>
                <a:cubicBezTo>
                  <a:pt x="1893342" y="172688"/>
                  <a:pt x="1895342" y="172421"/>
                  <a:pt x="1896809" y="172021"/>
                </a:cubicBezTo>
                <a:cubicBezTo>
                  <a:pt x="1898276" y="171621"/>
                  <a:pt x="1899409" y="171021"/>
                  <a:pt x="1900209" y="170221"/>
                </a:cubicBezTo>
                <a:cubicBezTo>
                  <a:pt x="1901009" y="169421"/>
                  <a:pt x="1901543" y="168354"/>
                  <a:pt x="1901810" y="167021"/>
                </a:cubicBezTo>
                <a:cubicBezTo>
                  <a:pt x="1902076" y="165687"/>
                  <a:pt x="1902210" y="163887"/>
                  <a:pt x="1902210" y="161620"/>
                </a:cubicBezTo>
                <a:lnTo>
                  <a:pt x="1902210" y="141617"/>
                </a:lnTo>
                <a:lnTo>
                  <a:pt x="1852603" y="141617"/>
                </a:lnTo>
                <a:lnTo>
                  <a:pt x="1852603" y="181422"/>
                </a:lnTo>
                <a:lnTo>
                  <a:pt x="1846003" y="181422"/>
                </a:lnTo>
                <a:close/>
                <a:moveTo>
                  <a:pt x="1754391" y="74609"/>
                </a:moveTo>
                <a:lnTo>
                  <a:pt x="1760592" y="75009"/>
                </a:lnTo>
                <a:lnTo>
                  <a:pt x="1760592" y="105413"/>
                </a:lnTo>
                <a:cubicBezTo>
                  <a:pt x="1760592" y="116081"/>
                  <a:pt x="1759825" y="125182"/>
                  <a:pt x="1758292" y="132716"/>
                </a:cubicBezTo>
                <a:cubicBezTo>
                  <a:pt x="1756758" y="140250"/>
                  <a:pt x="1754024" y="146918"/>
                  <a:pt x="1750091" y="152719"/>
                </a:cubicBezTo>
                <a:cubicBezTo>
                  <a:pt x="1746157" y="158519"/>
                  <a:pt x="1740856" y="163887"/>
                  <a:pt x="1734189" y="168821"/>
                </a:cubicBezTo>
                <a:cubicBezTo>
                  <a:pt x="1727521" y="173755"/>
                  <a:pt x="1719053" y="178889"/>
                  <a:pt x="1708785" y="184223"/>
                </a:cubicBezTo>
                <a:lnTo>
                  <a:pt x="1705185" y="178422"/>
                </a:lnTo>
                <a:cubicBezTo>
                  <a:pt x="1715319" y="173221"/>
                  <a:pt x="1723554" y="168321"/>
                  <a:pt x="1729888" y="163720"/>
                </a:cubicBezTo>
                <a:cubicBezTo>
                  <a:pt x="1736222" y="159119"/>
                  <a:pt x="1741190" y="154085"/>
                  <a:pt x="1744790" y="148618"/>
                </a:cubicBezTo>
                <a:cubicBezTo>
                  <a:pt x="1748390" y="143151"/>
                  <a:pt x="1750857" y="136917"/>
                  <a:pt x="1752191" y="129916"/>
                </a:cubicBezTo>
                <a:cubicBezTo>
                  <a:pt x="1753524" y="122915"/>
                  <a:pt x="1754258" y="114414"/>
                  <a:pt x="1754391" y="104413"/>
                </a:cubicBezTo>
                <a:close/>
                <a:moveTo>
                  <a:pt x="2746563" y="74409"/>
                </a:moveTo>
                <a:cubicBezTo>
                  <a:pt x="2748696" y="76943"/>
                  <a:pt x="2751230" y="80076"/>
                  <a:pt x="2754164" y="83810"/>
                </a:cubicBezTo>
                <a:cubicBezTo>
                  <a:pt x="2757097" y="87544"/>
                  <a:pt x="2760064" y="91411"/>
                  <a:pt x="2763065" y="95412"/>
                </a:cubicBezTo>
                <a:cubicBezTo>
                  <a:pt x="2766065" y="99412"/>
                  <a:pt x="2768999" y="103412"/>
                  <a:pt x="2771866" y="107413"/>
                </a:cubicBezTo>
                <a:cubicBezTo>
                  <a:pt x="2774733" y="111413"/>
                  <a:pt x="2777167" y="114881"/>
                  <a:pt x="2779167" y="117814"/>
                </a:cubicBezTo>
                <a:lnTo>
                  <a:pt x="2773366" y="122215"/>
                </a:lnTo>
                <a:cubicBezTo>
                  <a:pt x="2771366" y="119015"/>
                  <a:pt x="2768999" y="115414"/>
                  <a:pt x="2766265" y="111413"/>
                </a:cubicBezTo>
                <a:cubicBezTo>
                  <a:pt x="2763532" y="107413"/>
                  <a:pt x="2760665" y="103379"/>
                  <a:pt x="2757664" y="99312"/>
                </a:cubicBezTo>
                <a:cubicBezTo>
                  <a:pt x="2754664" y="95245"/>
                  <a:pt x="2751730" y="91378"/>
                  <a:pt x="2748863" y="87711"/>
                </a:cubicBezTo>
                <a:cubicBezTo>
                  <a:pt x="2745996" y="84043"/>
                  <a:pt x="2743496" y="80943"/>
                  <a:pt x="2741362" y="78409"/>
                </a:cubicBezTo>
                <a:close/>
                <a:moveTo>
                  <a:pt x="5583736" y="72209"/>
                </a:moveTo>
                <a:cubicBezTo>
                  <a:pt x="5581470" y="78609"/>
                  <a:pt x="5579269" y="84577"/>
                  <a:pt x="5577136" y="90111"/>
                </a:cubicBezTo>
                <a:cubicBezTo>
                  <a:pt x="5575002" y="95645"/>
                  <a:pt x="5573002" y="100412"/>
                  <a:pt x="5571134" y="104413"/>
                </a:cubicBezTo>
                <a:lnTo>
                  <a:pt x="5614340" y="104413"/>
                </a:lnTo>
                <a:lnTo>
                  <a:pt x="5614340" y="72209"/>
                </a:lnTo>
                <a:close/>
                <a:moveTo>
                  <a:pt x="4889326" y="71608"/>
                </a:moveTo>
                <a:lnTo>
                  <a:pt x="5060747" y="71608"/>
                </a:lnTo>
                <a:lnTo>
                  <a:pt x="5060747" y="78609"/>
                </a:lnTo>
                <a:lnTo>
                  <a:pt x="4998339" y="78609"/>
                </a:lnTo>
                <a:lnTo>
                  <a:pt x="4998339" y="150418"/>
                </a:lnTo>
                <a:cubicBezTo>
                  <a:pt x="4998339" y="154019"/>
                  <a:pt x="4998606" y="156886"/>
                  <a:pt x="4999139" y="159019"/>
                </a:cubicBezTo>
                <a:cubicBezTo>
                  <a:pt x="4999673" y="161153"/>
                  <a:pt x="5000606" y="162820"/>
                  <a:pt x="5001940" y="164020"/>
                </a:cubicBezTo>
                <a:cubicBezTo>
                  <a:pt x="5003273" y="165220"/>
                  <a:pt x="5005040" y="166087"/>
                  <a:pt x="5007240" y="166620"/>
                </a:cubicBezTo>
                <a:cubicBezTo>
                  <a:pt x="5009440" y="167154"/>
                  <a:pt x="5012208" y="167554"/>
                  <a:pt x="5015541" y="167821"/>
                </a:cubicBezTo>
                <a:cubicBezTo>
                  <a:pt x="5020876" y="168221"/>
                  <a:pt x="5026209" y="168221"/>
                  <a:pt x="5031544" y="167821"/>
                </a:cubicBezTo>
                <a:cubicBezTo>
                  <a:pt x="5035411" y="167554"/>
                  <a:pt x="5038578" y="167187"/>
                  <a:pt x="5041045" y="166720"/>
                </a:cubicBezTo>
                <a:cubicBezTo>
                  <a:pt x="5043512" y="166254"/>
                  <a:pt x="5045479" y="165420"/>
                  <a:pt x="5046945" y="164220"/>
                </a:cubicBezTo>
                <a:cubicBezTo>
                  <a:pt x="5048412" y="163020"/>
                  <a:pt x="5049512" y="161386"/>
                  <a:pt x="5050246" y="159320"/>
                </a:cubicBezTo>
                <a:cubicBezTo>
                  <a:pt x="5050979" y="157253"/>
                  <a:pt x="5051612" y="154486"/>
                  <a:pt x="5052146" y="151018"/>
                </a:cubicBezTo>
                <a:cubicBezTo>
                  <a:pt x="5052280" y="149552"/>
                  <a:pt x="5052446" y="147818"/>
                  <a:pt x="5052646" y="145818"/>
                </a:cubicBezTo>
                <a:cubicBezTo>
                  <a:pt x="5052846" y="143818"/>
                  <a:pt x="5053046" y="141784"/>
                  <a:pt x="5053246" y="139717"/>
                </a:cubicBezTo>
                <a:cubicBezTo>
                  <a:pt x="5053446" y="137650"/>
                  <a:pt x="5053580" y="135717"/>
                  <a:pt x="5053646" y="133916"/>
                </a:cubicBezTo>
                <a:cubicBezTo>
                  <a:pt x="5053712" y="132116"/>
                  <a:pt x="5053746" y="130683"/>
                  <a:pt x="5053746" y="129616"/>
                </a:cubicBezTo>
                <a:lnTo>
                  <a:pt x="5060547" y="132016"/>
                </a:lnTo>
                <a:cubicBezTo>
                  <a:pt x="5060547" y="132549"/>
                  <a:pt x="5060480" y="133650"/>
                  <a:pt x="5060347" y="135317"/>
                </a:cubicBezTo>
                <a:cubicBezTo>
                  <a:pt x="5060214" y="136983"/>
                  <a:pt x="5060080" y="138884"/>
                  <a:pt x="5059947" y="141017"/>
                </a:cubicBezTo>
                <a:cubicBezTo>
                  <a:pt x="5059814" y="143151"/>
                  <a:pt x="5059614" y="145318"/>
                  <a:pt x="5059346" y="147518"/>
                </a:cubicBezTo>
                <a:cubicBezTo>
                  <a:pt x="5059080" y="149718"/>
                  <a:pt x="5058880" y="151619"/>
                  <a:pt x="5058746" y="153219"/>
                </a:cubicBezTo>
                <a:cubicBezTo>
                  <a:pt x="5058214" y="157619"/>
                  <a:pt x="5057480" y="161153"/>
                  <a:pt x="5056546" y="163820"/>
                </a:cubicBezTo>
                <a:cubicBezTo>
                  <a:pt x="5055613" y="166487"/>
                  <a:pt x="5054146" y="168587"/>
                  <a:pt x="5052146" y="170121"/>
                </a:cubicBezTo>
                <a:cubicBezTo>
                  <a:pt x="5050146" y="171655"/>
                  <a:pt x="5047578" y="172755"/>
                  <a:pt x="5044445" y="173421"/>
                </a:cubicBezTo>
                <a:cubicBezTo>
                  <a:pt x="5041311" y="174088"/>
                  <a:pt x="5037278" y="174621"/>
                  <a:pt x="5032344" y="175021"/>
                </a:cubicBezTo>
                <a:cubicBezTo>
                  <a:pt x="5026209" y="175421"/>
                  <a:pt x="5020142" y="175421"/>
                  <a:pt x="5014141" y="175021"/>
                </a:cubicBezTo>
                <a:cubicBezTo>
                  <a:pt x="5009874" y="174755"/>
                  <a:pt x="5006307" y="174255"/>
                  <a:pt x="5003440" y="173521"/>
                </a:cubicBezTo>
                <a:cubicBezTo>
                  <a:pt x="5000573" y="172788"/>
                  <a:pt x="4998239" y="171554"/>
                  <a:pt x="4996439" y="169821"/>
                </a:cubicBezTo>
                <a:cubicBezTo>
                  <a:pt x="4994639" y="168087"/>
                  <a:pt x="4993339" y="165787"/>
                  <a:pt x="4992538" y="162920"/>
                </a:cubicBezTo>
                <a:cubicBezTo>
                  <a:pt x="4991738" y="160053"/>
                  <a:pt x="4991338" y="156286"/>
                  <a:pt x="4991338" y="151619"/>
                </a:cubicBezTo>
                <a:lnTo>
                  <a:pt x="4991338" y="78609"/>
                </a:lnTo>
                <a:lnTo>
                  <a:pt x="4947333" y="78609"/>
                </a:lnTo>
                <a:cubicBezTo>
                  <a:pt x="4947333" y="80476"/>
                  <a:pt x="4947300" y="82810"/>
                  <a:pt x="4947233" y="85610"/>
                </a:cubicBezTo>
                <a:cubicBezTo>
                  <a:pt x="4947166" y="88411"/>
                  <a:pt x="4947133" y="91244"/>
                  <a:pt x="4947133" y="94112"/>
                </a:cubicBezTo>
                <a:cubicBezTo>
                  <a:pt x="4947133" y="96979"/>
                  <a:pt x="4947100" y="99779"/>
                  <a:pt x="4947032" y="102512"/>
                </a:cubicBezTo>
                <a:cubicBezTo>
                  <a:pt x="4946966" y="105246"/>
                  <a:pt x="4946866" y="107480"/>
                  <a:pt x="4946732" y="109213"/>
                </a:cubicBezTo>
                <a:cubicBezTo>
                  <a:pt x="4946466" y="116814"/>
                  <a:pt x="4945366" y="123882"/>
                  <a:pt x="4943432" y="130416"/>
                </a:cubicBezTo>
                <a:cubicBezTo>
                  <a:pt x="4941499" y="136950"/>
                  <a:pt x="4938398" y="143218"/>
                  <a:pt x="4934131" y="149218"/>
                </a:cubicBezTo>
                <a:cubicBezTo>
                  <a:pt x="4929864" y="155219"/>
                  <a:pt x="4924163" y="161053"/>
                  <a:pt x="4917029" y="166720"/>
                </a:cubicBezTo>
                <a:cubicBezTo>
                  <a:pt x="4909894" y="172388"/>
                  <a:pt x="4900994" y="178155"/>
                  <a:pt x="4890326" y="184023"/>
                </a:cubicBezTo>
                <a:lnTo>
                  <a:pt x="4886125" y="177822"/>
                </a:lnTo>
                <a:cubicBezTo>
                  <a:pt x="4896393" y="172354"/>
                  <a:pt x="4904928" y="167021"/>
                  <a:pt x="4911728" y="161820"/>
                </a:cubicBezTo>
                <a:cubicBezTo>
                  <a:pt x="4918530" y="156619"/>
                  <a:pt x="4923930" y="151285"/>
                  <a:pt x="4927930" y="145818"/>
                </a:cubicBezTo>
                <a:cubicBezTo>
                  <a:pt x="4931931" y="140351"/>
                  <a:pt x="4934798" y="134650"/>
                  <a:pt x="4936532" y="128716"/>
                </a:cubicBezTo>
                <a:cubicBezTo>
                  <a:pt x="4938265" y="122782"/>
                  <a:pt x="4939266" y="116281"/>
                  <a:pt x="4939532" y="109213"/>
                </a:cubicBezTo>
                <a:cubicBezTo>
                  <a:pt x="4939666" y="107480"/>
                  <a:pt x="4939766" y="105246"/>
                  <a:pt x="4939832" y="102512"/>
                </a:cubicBezTo>
                <a:cubicBezTo>
                  <a:pt x="4939898" y="99779"/>
                  <a:pt x="4939932" y="96979"/>
                  <a:pt x="4939932" y="94112"/>
                </a:cubicBezTo>
                <a:cubicBezTo>
                  <a:pt x="4939932" y="91244"/>
                  <a:pt x="4939966" y="88411"/>
                  <a:pt x="4940032" y="85610"/>
                </a:cubicBezTo>
                <a:cubicBezTo>
                  <a:pt x="4940098" y="82810"/>
                  <a:pt x="4940132" y="80476"/>
                  <a:pt x="4940132" y="78609"/>
                </a:cubicBezTo>
                <a:lnTo>
                  <a:pt x="4889326" y="78609"/>
                </a:lnTo>
                <a:close/>
                <a:moveTo>
                  <a:pt x="3670126" y="71608"/>
                </a:moveTo>
                <a:lnTo>
                  <a:pt x="3841547" y="71608"/>
                </a:lnTo>
                <a:lnTo>
                  <a:pt x="3841547" y="78609"/>
                </a:lnTo>
                <a:lnTo>
                  <a:pt x="3779139" y="78609"/>
                </a:lnTo>
                <a:lnTo>
                  <a:pt x="3779139" y="150418"/>
                </a:lnTo>
                <a:cubicBezTo>
                  <a:pt x="3779139" y="154019"/>
                  <a:pt x="3779406" y="156886"/>
                  <a:pt x="3779940" y="159019"/>
                </a:cubicBezTo>
                <a:cubicBezTo>
                  <a:pt x="3780473" y="161153"/>
                  <a:pt x="3781406" y="162820"/>
                  <a:pt x="3782740" y="164020"/>
                </a:cubicBezTo>
                <a:cubicBezTo>
                  <a:pt x="3784073" y="165220"/>
                  <a:pt x="3785840" y="166087"/>
                  <a:pt x="3788040" y="166620"/>
                </a:cubicBezTo>
                <a:cubicBezTo>
                  <a:pt x="3790240" y="167154"/>
                  <a:pt x="3793008" y="167554"/>
                  <a:pt x="3796342" y="167821"/>
                </a:cubicBezTo>
                <a:cubicBezTo>
                  <a:pt x="3801675" y="168221"/>
                  <a:pt x="3807009" y="168221"/>
                  <a:pt x="3812343" y="167821"/>
                </a:cubicBezTo>
                <a:cubicBezTo>
                  <a:pt x="3816210" y="167554"/>
                  <a:pt x="3819378" y="167187"/>
                  <a:pt x="3821844" y="166720"/>
                </a:cubicBezTo>
                <a:cubicBezTo>
                  <a:pt x="3824312" y="166254"/>
                  <a:pt x="3826278" y="165420"/>
                  <a:pt x="3827745" y="164220"/>
                </a:cubicBezTo>
                <a:cubicBezTo>
                  <a:pt x="3829212" y="163020"/>
                  <a:pt x="3830312" y="161386"/>
                  <a:pt x="3831046" y="159320"/>
                </a:cubicBezTo>
                <a:cubicBezTo>
                  <a:pt x="3831779" y="157253"/>
                  <a:pt x="3832412" y="154486"/>
                  <a:pt x="3832946" y="151018"/>
                </a:cubicBezTo>
                <a:cubicBezTo>
                  <a:pt x="3833079" y="149552"/>
                  <a:pt x="3833246" y="147818"/>
                  <a:pt x="3833446" y="145818"/>
                </a:cubicBezTo>
                <a:cubicBezTo>
                  <a:pt x="3833646" y="143818"/>
                  <a:pt x="3833846" y="141784"/>
                  <a:pt x="3834046" y="139717"/>
                </a:cubicBezTo>
                <a:cubicBezTo>
                  <a:pt x="3834246" y="137650"/>
                  <a:pt x="3834380" y="135717"/>
                  <a:pt x="3834446" y="133916"/>
                </a:cubicBezTo>
                <a:cubicBezTo>
                  <a:pt x="3834513" y="132116"/>
                  <a:pt x="3834546" y="130683"/>
                  <a:pt x="3834546" y="129616"/>
                </a:cubicBezTo>
                <a:lnTo>
                  <a:pt x="3841347" y="132016"/>
                </a:lnTo>
                <a:cubicBezTo>
                  <a:pt x="3841347" y="132549"/>
                  <a:pt x="3841280" y="133650"/>
                  <a:pt x="3841147" y="135317"/>
                </a:cubicBezTo>
                <a:cubicBezTo>
                  <a:pt x="3841014" y="136983"/>
                  <a:pt x="3840880" y="138884"/>
                  <a:pt x="3840747" y="141017"/>
                </a:cubicBezTo>
                <a:cubicBezTo>
                  <a:pt x="3840614" y="143151"/>
                  <a:pt x="3840414" y="145318"/>
                  <a:pt x="3840147" y="147518"/>
                </a:cubicBezTo>
                <a:cubicBezTo>
                  <a:pt x="3839880" y="149718"/>
                  <a:pt x="3839680" y="151619"/>
                  <a:pt x="3839547" y="153219"/>
                </a:cubicBezTo>
                <a:cubicBezTo>
                  <a:pt x="3839014" y="157619"/>
                  <a:pt x="3838280" y="161153"/>
                  <a:pt x="3837346" y="163820"/>
                </a:cubicBezTo>
                <a:cubicBezTo>
                  <a:pt x="3836413" y="166487"/>
                  <a:pt x="3834946" y="168587"/>
                  <a:pt x="3832946" y="170121"/>
                </a:cubicBezTo>
                <a:cubicBezTo>
                  <a:pt x="3830946" y="171655"/>
                  <a:pt x="3828379" y="172755"/>
                  <a:pt x="3825245" y="173421"/>
                </a:cubicBezTo>
                <a:cubicBezTo>
                  <a:pt x="3822111" y="174088"/>
                  <a:pt x="3818078" y="174621"/>
                  <a:pt x="3813144" y="175021"/>
                </a:cubicBezTo>
                <a:cubicBezTo>
                  <a:pt x="3807009" y="175421"/>
                  <a:pt x="3800942" y="175421"/>
                  <a:pt x="3794941" y="175021"/>
                </a:cubicBezTo>
                <a:cubicBezTo>
                  <a:pt x="3790674" y="174755"/>
                  <a:pt x="3787107" y="174255"/>
                  <a:pt x="3784240" y="173521"/>
                </a:cubicBezTo>
                <a:cubicBezTo>
                  <a:pt x="3781373" y="172788"/>
                  <a:pt x="3779039" y="171554"/>
                  <a:pt x="3777239" y="169821"/>
                </a:cubicBezTo>
                <a:cubicBezTo>
                  <a:pt x="3775439" y="168087"/>
                  <a:pt x="3774139" y="165787"/>
                  <a:pt x="3773338" y="162920"/>
                </a:cubicBezTo>
                <a:cubicBezTo>
                  <a:pt x="3772538" y="160053"/>
                  <a:pt x="3772138" y="156286"/>
                  <a:pt x="3772138" y="151619"/>
                </a:cubicBezTo>
                <a:lnTo>
                  <a:pt x="3772138" y="78609"/>
                </a:lnTo>
                <a:lnTo>
                  <a:pt x="3728133" y="78609"/>
                </a:lnTo>
                <a:cubicBezTo>
                  <a:pt x="3728133" y="80476"/>
                  <a:pt x="3728100" y="82810"/>
                  <a:pt x="3728033" y="85610"/>
                </a:cubicBezTo>
                <a:cubicBezTo>
                  <a:pt x="3727966" y="88411"/>
                  <a:pt x="3727933" y="91244"/>
                  <a:pt x="3727933" y="94112"/>
                </a:cubicBezTo>
                <a:cubicBezTo>
                  <a:pt x="3727933" y="96979"/>
                  <a:pt x="3727900" y="99779"/>
                  <a:pt x="3727833" y="102512"/>
                </a:cubicBezTo>
                <a:cubicBezTo>
                  <a:pt x="3727766" y="105246"/>
                  <a:pt x="3727666" y="107480"/>
                  <a:pt x="3727533" y="109213"/>
                </a:cubicBezTo>
                <a:cubicBezTo>
                  <a:pt x="3727266" y="116814"/>
                  <a:pt x="3726166" y="123882"/>
                  <a:pt x="3724232" y="130416"/>
                </a:cubicBezTo>
                <a:cubicBezTo>
                  <a:pt x="3722299" y="136950"/>
                  <a:pt x="3719198" y="143218"/>
                  <a:pt x="3714931" y="149218"/>
                </a:cubicBezTo>
                <a:cubicBezTo>
                  <a:pt x="3710664" y="155219"/>
                  <a:pt x="3704963" y="161053"/>
                  <a:pt x="3697829" y="166720"/>
                </a:cubicBezTo>
                <a:cubicBezTo>
                  <a:pt x="3690695" y="172388"/>
                  <a:pt x="3681794" y="178155"/>
                  <a:pt x="3671126" y="184023"/>
                </a:cubicBezTo>
                <a:lnTo>
                  <a:pt x="3666925" y="177822"/>
                </a:lnTo>
                <a:cubicBezTo>
                  <a:pt x="3677193" y="172354"/>
                  <a:pt x="3685728" y="167021"/>
                  <a:pt x="3692528" y="161820"/>
                </a:cubicBezTo>
                <a:cubicBezTo>
                  <a:pt x="3699329" y="156619"/>
                  <a:pt x="3704730" y="151285"/>
                  <a:pt x="3708730" y="145818"/>
                </a:cubicBezTo>
                <a:cubicBezTo>
                  <a:pt x="3712731" y="140351"/>
                  <a:pt x="3715598" y="134650"/>
                  <a:pt x="3717332" y="128716"/>
                </a:cubicBezTo>
                <a:cubicBezTo>
                  <a:pt x="3719065" y="122782"/>
                  <a:pt x="3720065" y="116281"/>
                  <a:pt x="3720332" y="109213"/>
                </a:cubicBezTo>
                <a:cubicBezTo>
                  <a:pt x="3720465" y="107480"/>
                  <a:pt x="3720565" y="105246"/>
                  <a:pt x="3720632" y="102512"/>
                </a:cubicBezTo>
                <a:cubicBezTo>
                  <a:pt x="3720698" y="99779"/>
                  <a:pt x="3720732" y="96979"/>
                  <a:pt x="3720732" y="94112"/>
                </a:cubicBezTo>
                <a:cubicBezTo>
                  <a:pt x="3720732" y="91244"/>
                  <a:pt x="3720765" y="88411"/>
                  <a:pt x="3720832" y="85610"/>
                </a:cubicBezTo>
                <a:cubicBezTo>
                  <a:pt x="3720898" y="82810"/>
                  <a:pt x="3720932" y="80476"/>
                  <a:pt x="3720932" y="78609"/>
                </a:cubicBezTo>
                <a:lnTo>
                  <a:pt x="3670126" y="78609"/>
                </a:lnTo>
                <a:close/>
                <a:moveTo>
                  <a:pt x="3060526" y="71608"/>
                </a:moveTo>
                <a:lnTo>
                  <a:pt x="3231947" y="71608"/>
                </a:lnTo>
                <a:lnTo>
                  <a:pt x="3231947" y="78609"/>
                </a:lnTo>
                <a:lnTo>
                  <a:pt x="3169539" y="78609"/>
                </a:lnTo>
                <a:lnTo>
                  <a:pt x="3169539" y="150418"/>
                </a:lnTo>
                <a:cubicBezTo>
                  <a:pt x="3169539" y="154019"/>
                  <a:pt x="3169806" y="156886"/>
                  <a:pt x="3170339" y="159019"/>
                </a:cubicBezTo>
                <a:cubicBezTo>
                  <a:pt x="3170872" y="161153"/>
                  <a:pt x="3171806" y="162820"/>
                  <a:pt x="3173140" y="164020"/>
                </a:cubicBezTo>
                <a:cubicBezTo>
                  <a:pt x="3174473" y="165220"/>
                  <a:pt x="3176240" y="166087"/>
                  <a:pt x="3178440" y="166620"/>
                </a:cubicBezTo>
                <a:cubicBezTo>
                  <a:pt x="3180640" y="167154"/>
                  <a:pt x="3183408" y="167554"/>
                  <a:pt x="3186742" y="167821"/>
                </a:cubicBezTo>
                <a:cubicBezTo>
                  <a:pt x="3192075" y="168221"/>
                  <a:pt x="3197409" y="168221"/>
                  <a:pt x="3202743" y="167821"/>
                </a:cubicBezTo>
                <a:cubicBezTo>
                  <a:pt x="3206610" y="167554"/>
                  <a:pt x="3209778" y="167187"/>
                  <a:pt x="3212244" y="166720"/>
                </a:cubicBezTo>
                <a:cubicBezTo>
                  <a:pt x="3214712" y="166254"/>
                  <a:pt x="3216678" y="165420"/>
                  <a:pt x="3218145" y="164220"/>
                </a:cubicBezTo>
                <a:cubicBezTo>
                  <a:pt x="3219612" y="163020"/>
                  <a:pt x="3220712" y="161386"/>
                  <a:pt x="3221446" y="159320"/>
                </a:cubicBezTo>
                <a:cubicBezTo>
                  <a:pt x="3222179" y="157253"/>
                  <a:pt x="3222813" y="154486"/>
                  <a:pt x="3223346" y="151018"/>
                </a:cubicBezTo>
                <a:cubicBezTo>
                  <a:pt x="3223479" y="149552"/>
                  <a:pt x="3223646" y="147818"/>
                  <a:pt x="3223846" y="145818"/>
                </a:cubicBezTo>
                <a:cubicBezTo>
                  <a:pt x="3224046" y="143818"/>
                  <a:pt x="3224246" y="141784"/>
                  <a:pt x="3224446" y="139717"/>
                </a:cubicBezTo>
                <a:cubicBezTo>
                  <a:pt x="3224646" y="137650"/>
                  <a:pt x="3224780" y="135717"/>
                  <a:pt x="3224846" y="133916"/>
                </a:cubicBezTo>
                <a:cubicBezTo>
                  <a:pt x="3224913" y="132116"/>
                  <a:pt x="3224946" y="130683"/>
                  <a:pt x="3224946" y="129616"/>
                </a:cubicBezTo>
                <a:lnTo>
                  <a:pt x="3231747" y="132016"/>
                </a:lnTo>
                <a:cubicBezTo>
                  <a:pt x="3231747" y="132549"/>
                  <a:pt x="3231680" y="133650"/>
                  <a:pt x="3231547" y="135317"/>
                </a:cubicBezTo>
                <a:cubicBezTo>
                  <a:pt x="3231414" y="136983"/>
                  <a:pt x="3231280" y="138884"/>
                  <a:pt x="3231147" y="141017"/>
                </a:cubicBezTo>
                <a:cubicBezTo>
                  <a:pt x="3231014" y="143151"/>
                  <a:pt x="3230814" y="145318"/>
                  <a:pt x="3230547" y="147518"/>
                </a:cubicBezTo>
                <a:cubicBezTo>
                  <a:pt x="3230280" y="149718"/>
                  <a:pt x="3230080" y="151619"/>
                  <a:pt x="3229946" y="153219"/>
                </a:cubicBezTo>
                <a:cubicBezTo>
                  <a:pt x="3229414" y="157619"/>
                  <a:pt x="3228680" y="161153"/>
                  <a:pt x="3227746" y="163820"/>
                </a:cubicBezTo>
                <a:cubicBezTo>
                  <a:pt x="3226813" y="166487"/>
                  <a:pt x="3225346" y="168587"/>
                  <a:pt x="3223346" y="170121"/>
                </a:cubicBezTo>
                <a:cubicBezTo>
                  <a:pt x="3221346" y="171655"/>
                  <a:pt x="3218779" y="172755"/>
                  <a:pt x="3215645" y="173421"/>
                </a:cubicBezTo>
                <a:cubicBezTo>
                  <a:pt x="3212511" y="174088"/>
                  <a:pt x="3208477" y="174621"/>
                  <a:pt x="3203543" y="175021"/>
                </a:cubicBezTo>
                <a:cubicBezTo>
                  <a:pt x="3197409" y="175421"/>
                  <a:pt x="3191342" y="175421"/>
                  <a:pt x="3185341" y="175021"/>
                </a:cubicBezTo>
                <a:cubicBezTo>
                  <a:pt x="3181074" y="174755"/>
                  <a:pt x="3177507" y="174255"/>
                  <a:pt x="3174640" y="173521"/>
                </a:cubicBezTo>
                <a:cubicBezTo>
                  <a:pt x="3171773" y="172788"/>
                  <a:pt x="3169439" y="171554"/>
                  <a:pt x="3167639" y="169821"/>
                </a:cubicBezTo>
                <a:cubicBezTo>
                  <a:pt x="3165838" y="168087"/>
                  <a:pt x="3164538" y="165787"/>
                  <a:pt x="3163738" y="162920"/>
                </a:cubicBezTo>
                <a:cubicBezTo>
                  <a:pt x="3162938" y="160053"/>
                  <a:pt x="3162538" y="156286"/>
                  <a:pt x="3162538" y="151619"/>
                </a:cubicBezTo>
                <a:lnTo>
                  <a:pt x="3162538" y="78609"/>
                </a:lnTo>
                <a:lnTo>
                  <a:pt x="3118533" y="78609"/>
                </a:lnTo>
                <a:cubicBezTo>
                  <a:pt x="3118533" y="80476"/>
                  <a:pt x="3118500" y="82810"/>
                  <a:pt x="3118433" y="85610"/>
                </a:cubicBezTo>
                <a:cubicBezTo>
                  <a:pt x="3118366" y="88411"/>
                  <a:pt x="3118333" y="91244"/>
                  <a:pt x="3118333" y="94112"/>
                </a:cubicBezTo>
                <a:cubicBezTo>
                  <a:pt x="3118333" y="96979"/>
                  <a:pt x="3118300" y="99779"/>
                  <a:pt x="3118233" y="102512"/>
                </a:cubicBezTo>
                <a:cubicBezTo>
                  <a:pt x="3118166" y="105246"/>
                  <a:pt x="3118066" y="107480"/>
                  <a:pt x="3117933" y="109213"/>
                </a:cubicBezTo>
                <a:cubicBezTo>
                  <a:pt x="3117666" y="116814"/>
                  <a:pt x="3116566" y="123882"/>
                  <a:pt x="3114632" y="130416"/>
                </a:cubicBezTo>
                <a:cubicBezTo>
                  <a:pt x="3112699" y="136950"/>
                  <a:pt x="3109598" y="143218"/>
                  <a:pt x="3105331" y="149218"/>
                </a:cubicBezTo>
                <a:cubicBezTo>
                  <a:pt x="3101064" y="155219"/>
                  <a:pt x="3095363" y="161053"/>
                  <a:pt x="3088229" y="166720"/>
                </a:cubicBezTo>
                <a:cubicBezTo>
                  <a:pt x="3081095" y="172388"/>
                  <a:pt x="3072194" y="178155"/>
                  <a:pt x="3061526" y="184023"/>
                </a:cubicBezTo>
                <a:lnTo>
                  <a:pt x="3057325" y="177822"/>
                </a:lnTo>
                <a:cubicBezTo>
                  <a:pt x="3067593" y="172354"/>
                  <a:pt x="3076128" y="167021"/>
                  <a:pt x="3082928" y="161820"/>
                </a:cubicBezTo>
                <a:cubicBezTo>
                  <a:pt x="3089729" y="156619"/>
                  <a:pt x="3095130" y="151285"/>
                  <a:pt x="3099130" y="145818"/>
                </a:cubicBezTo>
                <a:cubicBezTo>
                  <a:pt x="3103131" y="140351"/>
                  <a:pt x="3105998" y="134650"/>
                  <a:pt x="3107732" y="128716"/>
                </a:cubicBezTo>
                <a:cubicBezTo>
                  <a:pt x="3109465" y="122782"/>
                  <a:pt x="3110465" y="116281"/>
                  <a:pt x="3110732" y="109213"/>
                </a:cubicBezTo>
                <a:cubicBezTo>
                  <a:pt x="3110865" y="107480"/>
                  <a:pt x="3110965" y="105246"/>
                  <a:pt x="3111032" y="102512"/>
                </a:cubicBezTo>
                <a:cubicBezTo>
                  <a:pt x="3111098" y="99779"/>
                  <a:pt x="3111132" y="96979"/>
                  <a:pt x="3111132" y="94112"/>
                </a:cubicBezTo>
                <a:cubicBezTo>
                  <a:pt x="3111132" y="91244"/>
                  <a:pt x="3111165" y="88411"/>
                  <a:pt x="3111232" y="85610"/>
                </a:cubicBezTo>
                <a:cubicBezTo>
                  <a:pt x="3111298" y="82810"/>
                  <a:pt x="3111332" y="80476"/>
                  <a:pt x="3111332" y="78609"/>
                </a:cubicBezTo>
                <a:lnTo>
                  <a:pt x="3060526" y="78609"/>
                </a:lnTo>
                <a:close/>
                <a:moveTo>
                  <a:pt x="2264179" y="71209"/>
                </a:moveTo>
                <a:lnTo>
                  <a:pt x="2264179" y="119015"/>
                </a:lnTo>
                <a:lnTo>
                  <a:pt x="2377793" y="119015"/>
                </a:lnTo>
                <a:lnTo>
                  <a:pt x="2377793" y="71209"/>
                </a:lnTo>
                <a:close/>
                <a:moveTo>
                  <a:pt x="2028225" y="71209"/>
                </a:moveTo>
                <a:lnTo>
                  <a:pt x="2206048" y="71209"/>
                </a:lnTo>
                <a:lnTo>
                  <a:pt x="2206048" y="76609"/>
                </a:lnTo>
                <a:lnTo>
                  <a:pt x="2028225" y="76609"/>
                </a:lnTo>
                <a:close/>
                <a:moveTo>
                  <a:pt x="855431" y="69208"/>
                </a:moveTo>
                <a:lnTo>
                  <a:pt x="934841" y="69208"/>
                </a:lnTo>
                <a:lnTo>
                  <a:pt x="934841" y="75809"/>
                </a:lnTo>
                <a:lnTo>
                  <a:pt x="901237" y="106813"/>
                </a:lnTo>
                <a:lnTo>
                  <a:pt x="901237" y="127415"/>
                </a:lnTo>
                <a:lnTo>
                  <a:pt x="982647" y="127415"/>
                </a:lnTo>
                <a:lnTo>
                  <a:pt x="982647" y="134016"/>
                </a:lnTo>
                <a:lnTo>
                  <a:pt x="901237" y="134016"/>
                </a:lnTo>
                <a:lnTo>
                  <a:pt x="901237" y="158620"/>
                </a:lnTo>
                <a:cubicBezTo>
                  <a:pt x="901237" y="162620"/>
                  <a:pt x="900904" y="165920"/>
                  <a:pt x="900237" y="168521"/>
                </a:cubicBezTo>
                <a:cubicBezTo>
                  <a:pt x="899570" y="171121"/>
                  <a:pt x="898337" y="173155"/>
                  <a:pt x="896536" y="174621"/>
                </a:cubicBezTo>
                <a:cubicBezTo>
                  <a:pt x="894736" y="176088"/>
                  <a:pt x="892336" y="177155"/>
                  <a:pt x="889335" y="177822"/>
                </a:cubicBezTo>
                <a:cubicBezTo>
                  <a:pt x="886335" y="178489"/>
                  <a:pt x="882568" y="178955"/>
                  <a:pt x="878034" y="179222"/>
                </a:cubicBezTo>
                <a:lnTo>
                  <a:pt x="860432" y="180222"/>
                </a:lnTo>
                <a:lnTo>
                  <a:pt x="858432" y="173421"/>
                </a:lnTo>
                <a:lnTo>
                  <a:pt x="876834" y="172621"/>
                </a:lnTo>
                <a:cubicBezTo>
                  <a:pt x="880434" y="172488"/>
                  <a:pt x="883368" y="172188"/>
                  <a:pt x="885635" y="171721"/>
                </a:cubicBezTo>
                <a:cubicBezTo>
                  <a:pt x="887902" y="171254"/>
                  <a:pt x="889669" y="170454"/>
                  <a:pt x="890936" y="169321"/>
                </a:cubicBezTo>
                <a:cubicBezTo>
                  <a:pt x="892202" y="168187"/>
                  <a:pt x="893069" y="166687"/>
                  <a:pt x="893536" y="164820"/>
                </a:cubicBezTo>
                <a:cubicBezTo>
                  <a:pt x="894003" y="162953"/>
                  <a:pt x="894236" y="160486"/>
                  <a:pt x="894236" y="157419"/>
                </a:cubicBezTo>
                <a:lnTo>
                  <a:pt x="894236" y="134016"/>
                </a:lnTo>
                <a:lnTo>
                  <a:pt x="813626" y="134016"/>
                </a:lnTo>
                <a:lnTo>
                  <a:pt x="813626" y="127415"/>
                </a:lnTo>
                <a:lnTo>
                  <a:pt x="894236" y="127415"/>
                </a:lnTo>
                <a:lnTo>
                  <a:pt x="894236" y="104613"/>
                </a:lnTo>
                <a:lnTo>
                  <a:pt x="925640" y="75809"/>
                </a:lnTo>
                <a:lnTo>
                  <a:pt x="855431" y="75809"/>
                </a:lnTo>
                <a:close/>
                <a:moveTo>
                  <a:pt x="4691901" y="57207"/>
                </a:moveTo>
                <a:cubicBezTo>
                  <a:pt x="4694034" y="58807"/>
                  <a:pt x="4696668" y="60874"/>
                  <a:pt x="4699802" y="63407"/>
                </a:cubicBezTo>
                <a:cubicBezTo>
                  <a:pt x="4702936" y="65941"/>
                  <a:pt x="4706202" y="68675"/>
                  <a:pt x="4709603" y="71608"/>
                </a:cubicBezTo>
                <a:cubicBezTo>
                  <a:pt x="4713004" y="74542"/>
                  <a:pt x="4716338" y="77443"/>
                  <a:pt x="4719604" y="80310"/>
                </a:cubicBezTo>
                <a:cubicBezTo>
                  <a:pt x="4722872" y="83177"/>
                  <a:pt x="4725638" y="85677"/>
                  <a:pt x="4727906" y="87811"/>
                </a:cubicBezTo>
                <a:lnTo>
                  <a:pt x="4723905" y="93411"/>
                </a:lnTo>
                <a:cubicBezTo>
                  <a:pt x="4721638" y="91144"/>
                  <a:pt x="4718871" y="88544"/>
                  <a:pt x="4715604" y="85610"/>
                </a:cubicBezTo>
                <a:cubicBezTo>
                  <a:pt x="4712337" y="82677"/>
                  <a:pt x="4709036" y="79776"/>
                  <a:pt x="4705702" y="76909"/>
                </a:cubicBezTo>
                <a:cubicBezTo>
                  <a:pt x="4702369" y="74042"/>
                  <a:pt x="4699136" y="71342"/>
                  <a:pt x="4696002" y="68808"/>
                </a:cubicBezTo>
                <a:cubicBezTo>
                  <a:pt x="4692868" y="66274"/>
                  <a:pt x="4690234" y="64208"/>
                  <a:pt x="4688100" y="62608"/>
                </a:cubicBezTo>
                <a:close/>
                <a:moveTo>
                  <a:pt x="2853576" y="57207"/>
                </a:moveTo>
                <a:cubicBezTo>
                  <a:pt x="2855710" y="58807"/>
                  <a:pt x="2858343" y="60874"/>
                  <a:pt x="2861477" y="63407"/>
                </a:cubicBezTo>
                <a:cubicBezTo>
                  <a:pt x="2864611" y="65941"/>
                  <a:pt x="2867878" y="68675"/>
                  <a:pt x="2871278" y="71608"/>
                </a:cubicBezTo>
                <a:cubicBezTo>
                  <a:pt x="2874679" y="74542"/>
                  <a:pt x="2878012" y="77443"/>
                  <a:pt x="2881280" y="80310"/>
                </a:cubicBezTo>
                <a:cubicBezTo>
                  <a:pt x="2884547" y="83177"/>
                  <a:pt x="2887314" y="85677"/>
                  <a:pt x="2889581" y="87811"/>
                </a:cubicBezTo>
                <a:lnTo>
                  <a:pt x="2885580" y="93411"/>
                </a:lnTo>
                <a:cubicBezTo>
                  <a:pt x="2883313" y="91144"/>
                  <a:pt x="2880546" y="88544"/>
                  <a:pt x="2877279" y="85610"/>
                </a:cubicBezTo>
                <a:cubicBezTo>
                  <a:pt x="2874012" y="82677"/>
                  <a:pt x="2870711" y="79776"/>
                  <a:pt x="2867378" y="76909"/>
                </a:cubicBezTo>
                <a:cubicBezTo>
                  <a:pt x="2864044" y="74042"/>
                  <a:pt x="2860810" y="71342"/>
                  <a:pt x="2857677" y="68808"/>
                </a:cubicBezTo>
                <a:cubicBezTo>
                  <a:pt x="2854543" y="66274"/>
                  <a:pt x="2851909" y="64208"/>
                  <a:pt x="2849776" y="62608"/>
                </a:cubicBezTo>
                <a:close/>
                <a:moveTo>
                  <a:pt x="644006" y="57007"/>
                </a:moveTo>
                <a:lnTo>
                  <a:pt x="762820" y="57007"/>
                </a:lnTo>
                <a:lnTo>
                  <a:pt x="762820" y="63808"/>
                </a:lnTo>
                <a:lnTo>
                  <a:pt x="644006" y="63808"/>
                </a:lnTo>
                <a:close/>
                <a:moveTo>
                  <a:pt x="4750908" y="54207"/>
                </a:moveTo>
                <a:lnTo>
                  <a:pt x="4750908" y="79209"/>
                </a:lnTo>
                <a:lnTo>
                  <a:pt x="4837119" y="79209"/>
                </a:lnTo>
                <a:lnTo>
                  <a:pt x="4837119" y="54207"/>
                </a:lnTo>
                <a:close/>
                <a:moveTo>
                  <a:pt x="2912584" y="54207"/>
                </a:moveTo>
                <a:lnTo>
                  <a:pt x="2912584" y="79209"/>
                </a:lnTo>
                <a:lnTo>
                  <a:pt x="2998794" y="79209"/>
                </a:lnTo>
                <a:lnTo>
                  <a:pt x="2998794" y="54207"/>
                </a:lnTo>
                <a:close/>
                <a:moveTo>
                  <a:pt x="1676581" y="54007"/>
                </a:moveTo>
                <a:lnTo>
                  <a:pt x="1676581" y="79009"/>
                </a:lnTo>
                <a:lnTo>
                  <a:pt x="1700584" y="79009"/>
                </a:lnTo>
                <a:lnTo>
                  <a:pt x="1700584" y="54007"/>
                </a:lnTo>
                <a:close/>
                <a:moveTo>
                  <a:pt x="1646778" y="54007"/>
                </a:moveTo>
                <a:lnTo>
                  <a:pt x="1646778" y="79009"/>
                </a:lnTo>
                <a:lnTo>
                  <a:pt x="1670581" y="79009"/>
                </a:lnTo>
                <a:lnTo>
                  <a:pt x="1670581" y="54007"/>
                </a:lnTo>
                <a:close/>
                <a:moveTo>
                  <a:pt x="3895554" y="52606"/>
                </a:moveTo>
                <a:cubicBezTo>
                  <a:pt x="3893954" y="64608"/>
                  <a:pt x="3892153" y="76076"/>
                  <a:pt x="3890153" y="87010"/>
                </a:cubicBezTo>
                <a:cubicBezTo>
                  <a:pt x="3888153" y="97945"/>
                  <a:pt x="3886019" y="107813"/>
                  <a:pt x="3883752" y="116614"/>
                </a:cubicBezTo>
                <a:cubicBezTo>
                  <a:pt x="3886553" y="118881"/>
                  <a:pt x="3889886" y="121581"/>
                  <a:pt x="3893754" y="124715"/>
                </a:cubicBezTo>
                <a:cubicBezTo>
                  <a:pt x="3897621" y="127849"/>
                  <a:pt x="3901688" y="131216"/>
                  <a:pt x="3905955" y="134816"/>
                </a:cubicBezTo>
                <a:cubicBezTo>
                  <a:pt x="3908489" y="130016"/>
                  <a:pt x="3910689" y="124848"/>
                  <a:pt x="3912556" y="119314"/>
                </a:cubicBezTo>
                <a:cubicBezTo>
                  <a:pt x="3914423" y="113780"/>
                  <a:pt x="3916056" y="107713"/>
                  <a:pt x="3917456" y="101112"/>
                </a:cubicBezTo>
                <a:cubicBezTo>
                  <a:pt x="3918857" y="94511"/>
                  <a:pt x="3920124" y="87244"/>
                  <a:pt x="3921257" y="79309"/>
                </a:cubicBezTo>
                <a:cubicBezTo>
                  <a:pt x="3922390" y="71375"/>
                  <a:pt x="3923424" y="62474"/>
                  <a:pt x="3924358" y="52606"/>
                </a:cubicBezTo>
                <a:close/>
                <a:moveTo>
                  <a:pt x="4386739" y="52206"/>
                </a:moveTo>
                <a:lnTo>
                  <a:pt x="4386739" y="58007"/>
                </a:lnTo>
                <a:cubicBezTo>
                  <a:pt x="4386739" y="60674"/>
                  <a:pt x="4386906" y="62841"/>
                  <a:pt x="4387239" y="64508"/>
                </a:cubicBezTo>
                <a:cubicBezTo>
                  <a:pt x="4387572" y="66174"/>
                  <a:pt x="4388206" y="67508"/>
                  <a:pt x="4389139" y="68508"/>
                </a:cubicBezTo>
                <a:cubicBezTo>
                  <a:pt x="4390073" y="69508"/>
                  <a:pt x="4391406" y="70175"/>
                  <a:pt x="4393140" y="70509"/>
                </a:cubicBezTo>
                <a:cubicBezTo>
                  <a:pt x="4394873" y="70842"/>
                  <a:pt x="4397074" y="71009"/>
                  <a:pt x="4399740" y="71009"/>
                </a:cubicBezTo>
                <a:lnTo>
                  <a:pt x="4425744" y="71009"/>
                </a:lnTo>
                <a:lnTo>
                  <a:pt x="4425744" y="52206"/>
                </a:lnTo>
                <a:close/>
                <a:moveTo>
                  <a:pt x="4305329" y="52206"/>
                </a:moveTo>
                <a:lnTo>
                  <a:pt x="4305329" y="90211"/>
                </a:lnTo>
                <a:lnTo>
                  <a:pt x="4425744" y="90211"/>
                </a:lnTo>
                <a:lnTo>
                  <a:pt x="4425744" y="76209"/>
                </a:lnTo>
                <a:lnTo>
                  <a:pt x="4397740" y="76209"/>
                </a:lnTo>
                <a:cubicBezTo>
                  <a:pt x="4391473" y="76209"/>
                  <a:pt x="4387039" y="75042"/>
                  <a:pt x="4384438" y="72709"/>
                </a:cubicBezTo>
                <a:cubicBezTo>
                  <a:pt x="4381838" y="70375"/>
                  <a:pt x="4380538" y="65874"/>
                  <a:pt x="4380538" y="59207"/>
                </a:cubicBezTo>
                <a:lnTo>
                  <a:pt x="4380538" y="52206"/>
                </a:lnTo>
                <a:lnTo>
                  <a:pt x="4348534" y="52206"/>
                </a:lnTo>
                <a:cubicBezTo>
                  <a:pt x="4348268" y="56473"/>
                  <a:pt x="4347568" y="60207"/>
                  <a:pt x="4346434" y="63407"/>
                </a:cubicBezTo>
                <a:cubicBezTo>
                  <a:pt x="4345300" y="66608"/>
                  <a:pt x="4343434" y="69442"/>
                  <a:pt x="4340833" y="71909"/>
                </a:cubicBezTo>
                <a:cubicBezTo>
                  <a:pt x="4338233" y="74375"/>
                  <a:pt x="4334799" y="76642"/>
                  <a:pt x="4330532" y="78710"/>
                </a:cubicBezTo>
                <a:cubicBezTo>
                  <a:pt x="4326265" y="80776"/>
                  <a:pt x="4320998" y="82677"/>
                  <a:pt x="4314730" y="84410"/>
                </a:cubicBezTo>
                <a:lnTo>
                  <a:pt x="4312130" y="79209"/>
                </a:lnTo>
                <a:cubicBezTo>
                  <a:pt x="4317730" y="77743"/>
                  <a:pt x="4322431" y="76209"/>
                  <a:pt x="4326232" y="74609"/>
                </a:cubicBezTo>
                <a:cubicBezTo>
                  <a:pt x="4330032" y="73009"/>
                  <a:pt x="4333099" y="71142"/>
                  <a:pt x="4335432" y="69008"/>
                </a:cubicBezTo>
                <a:cubicBezTo>
                  <a:pt x="4337766" y="66875"/>
                  <a:pt x="4339466" y="64474"/>
                  <a:pt x="4340534" y="61807"/>
                </a:cubicBezTo>
                <a:cubicBezTo>
                  <a:pt x="4341600" y="59140"/>
                  <a:pt x="4342267" y="55940"/>
                  <a:pt x="4342534" y="52206"/>
                </a:cubicBezTo>
                <a:close/>
                <a:moveTo>
                  <a:pt x="5373110" y="51006"/>
                </a:moveTo>
                <a:lnTo>
                  <a:pt x="5373110" y="74409"/>
                </a:lnTo>
                <a:lnTo>
                  <a:pt x="5441518" y="74409"/>
                </a:lnTo>
                <a:lnTo>
                  <a:pt x="5441518" y="51006"/>
                </a:lnTo>
                <a:close/>
                <a:moveTo>
                  <a:pt x="2666553" y="46205"/>
                </a:moveTo>
                <a:lnTo>
                  <a:pt x="2666553" y="100412"/>
                </a:lnTo>
                <a:lnTo>
                  <a:pt x="2715359" y="100412"/>
                </a:lnTo>
                <a:lnTo>
                  <a:pt x="2715359" y="46205"/>
                </a:lnTo>
                <a:close/>
                <a:moveTo>
                  <a:pt x="5554932" y="41805"/>
                </a:moveTo>
                <a:lnTo>
                  <a:pt x="5560334" y="45005"/>
                </a:lnTo>
                <a:cubicBezTo>
                  <a:pt x="5559000" y="47672"/>
                  <a:pt x="5557433" y="50673"/>
                  <a:pt x="5555632" y="54007"/>
                </a:cubicBezTo>
                <a:cubicBezTo>
                  <a:pt x="5553832" y="57340"/>
                  <a:pt x="5551932" y="60740"/>
                  <a:pt x="5549932" y="64208"/>
                </a:cubicBezTo>
                <a:cubicBezTo>
                  <a:pt x="5547932" y="67675"/>
                  <a:pt x="5545898" y="71009"/>
                  <a:pt x="5543831" y="74209"/>
                </a:cubicBezTo>
                <a:cubicBezTo>
                  <a:pt x="5541764" y="77409"/>
                  <a:pt x="5539930" y="80210"/>
                  <a:pt x="5538330" y="82610"/>
                </a:cubicBezTo>
                <a:lnTo>
                  <a:pt x="5532930" y="79209"/>
                </a:lnTo>
                <a:cubicBezTo>
                  <a:pt x="5534664" y="76943"/>
                  <a:pt x="5536564" y="74175"/>
                  <a:pt x="5538630" y="70908"/>
                </a:cubicBezTo>
                <a:cubicBezTo>
                  <a:pt x="5540698" y="67641"/>
                  <a:pt x="5542731" y="64274"/>
                  <a:pt x="5544732" y="60807"/>
                </a:cubicBezTo>
                <a:cubicBezTo>
                  <a:pt x="5546732" y="57340"/>
                  <a:pt x="5548632" y="53940"/>
                  <a:pt x="5550432" y="50606"/>
                </a:cubicBezTo>
                <a:cubicBezTo>
                  <a:pt x="5552232" y="47272"/>
                  <a:pt x="5553732" y="44339"/>
                  <a:pt x="5554932" y="41805"/>
                </a:cubicBezTo>
                <a:close/>
                <a:moveTo>
                  <a:pt x="5503126" y="38004"/>
                </a:moveTo>
                <a:cubicBezTo>
                  <a:pt x="5504192" y="41338"/>
                  <a:pt x="5505360" y="45272"/>
                  <a:pt x="5506627" y="49806"/>
                </a:cubicBezTo>
                <a:cubicBezTo>
                  <a:pt x="5507894" y="54340"/>
                  <a:pt x="5509094" y="59040"/>
                  <a:pt x="5510227" y="63908"/>
                </a:cubicBezTo>
                <a:cubicBezTo>
                  <a:pt x="5511360" y="68775"/>
                  <a:pt x="5512394" y="73542"/>
                  <a:pt x="5513328" y="78209"/>
                </a:cubicBezTo>
                <a:cubicBezTo>
                  <a:pt x="5514260" y="82877"/>
                  <a:pt x="5515060" y="86944"/>
                  <a:pt x="5515728" y="90411"/>
                </a:cubicBezTo>
                <a:lnTo>
                  <a:pt x="5509527" y="92011"/>
                </a:lnTo>
                <a:cubicBezTo>
                  <a:pt x="5508860" y="88411"/>
                  <a:pt x="5508060" y="84277"/>
                  <a:pt x="5507127" y="79609"/>
                </a:cubicBezTo>
                <a:cubicBezTo>
                  <a:pt x="5506193" y="74942"/>
                  <a:pt x="5505193" y="70208"/>
                  <a:pt x="5504126" y="65408"/>
                </a:cubicBezTo>
                <a:cubicBezTo>
                  <a:pt x="5503059" y="60607"/>
                  <a:pt x="5501926" y="55940"/>
                  <a:pt x="5500726" y="51406"/>
                </a:cubicBezTo>
                <a:cubicBezTo>
                  <a:pt x="5499526" y="46872"/>
                  <a:pt x="5498392" y="42938"/>
                  <a:pt x="5497326" y="39604"/>
                </a:cubicBezTo>
                <a:close/>
                <a:moveTo>
                  <a:pt x="2061029" y="37604"/>
                </a:moveTo>
                <a:lnTo>
                  <a:pt x="2061029" y="52206"/>
                </a:lnTo>
                <a:lnTo>
                  <a:pt x="2173243" y="52206"/>
                </a:lnTo>
                <a:lnTo>
                  <a:pt x="2173243" y="37604"/>
                </a:lnTo>
                <a:close/>
                <a:moveTo>
                  <a:pt x="4484752" y="29603"/>
                </a:moveTo>
                <a:cubicBezTo>
                  <a:pt x="4486484" y="33071"/>
                  <a:pt x="4488285" y="36937"/>
                  <a:pt x="4490152" y="41205"/>
                </a:cubicBezTo>
                <a:cubicBezTo>
                  <a:pt x="4492018" y="45472"/>
                  <a:pt x="4493919" y="49806"/>
                  <a:pt x="4495852" y="54207"/>
                </a:cubicBezTo>
                <a:cubicBezTo>
                  <a:pt x="4497786" y="58607"/>
                  <a:pt x="4499620" y="63007"/>
                  <a:pt x="4501354" y="67408"/>
                </a:cubicBezTo>
                <a:cubicBezTo>
                  <a:pt x="4503087" y="71809"/>
                  <a:pt x="4504687" y="75876"/>
                  <a:pt x="4506154" y="79609"/>
                </a:cubicBezTo>
                <a:lnTo>
                  <a:pt x="4499953" y="82410"/>
                </a:lnTo>
                <a:cubicBezTo>
                  <a:pt x="4498620" y="78543"/>
                  <a:pt x="4497052" y="74409"/>
                  <a:pt x="4495252" y="70008"/>
                </a:cubicBezTo>
                <a:cubicBezTo>
                  <a:pt x="4493452" y="65608"/>
                  <a:pt x="4491618" y="61207"/>
                  <a:pt x="4489752" y="56807"/>
                </a:cubicBezTo>
                <a:cubicBezTo>
                  <a:pt x="4487885" y="52406"/>
                  <a:pt x="4485985" y="48072"/>
                  <a:pt x="4484051" y="43805"/>
                </a:cubicBezTo>
                <a:cubicBezTo>
                  <a:pt x="4482118" y="39538"/>
                  <a:pt x="4480351" y="35604"/>
                  <a:pt x="4478750" y="32004"/>
                </a:cubicBezTo>
                <a:close/>
                <a:moveTo>
                  <a:pt x="4348534" y="28403"/>
                </a:moveTo>
                <a:lnTo>
                  <a:pt x="4348534" y="46605"/>
                </a:lnTo>
                <a:lnTo>
                  <a:pt x="4380538" y="46605"/>
                </a:lnTo>
                <a:lnTo>
                  <a:pt x="4380538" y="28403"/>
                </a:lnTo>
                <a:close/>
                <a:moveTo>
                  <a:pt x="5099276" y="26203"/>
                </a:moveTo>
                <a:lnTo>
                  <a:pt x="5161484" y="26203"/>
                </a:lnTo>
                <a:lnTo>
                  <a:pt x="5161484" y="33204"/>
                </a:lnTo>
                <a:lnTo>
                  <a:pt x="5133880" y="33204"/>
                </a:lnTo>
                <a:lnTo>
                  <a:pt x="5133880" y="82010"/>
                </a:lnTo>
                <a:lnTo>
                  <a:pt x="5158283" y="82010"/>
                </a:lnTo>
                <a:lnTo>
                  <a:pt x="5158283" y="88811"/>
                </a:lnTo>
                <a:lnTo>
                  <a:pt x="5133880" y="88811"/>
                </a:lnTo>
                <a:lnTo>
                  <a:pt x="5133880" y="142817"/>
                </a:lnTo>
                <a:cubicBezTo>
                  <a:pt x="5139214" y="141217"/>
                  <a:pt x="5144381" y="139584"/>
                  <a:pt x="5149382" y="137917"/>
                </a:cubicBezTo>
                <a:cubicBezTo>
                  <a:pt x="5154382" y="136250"/>
                  <a:pt x="5158950" y="134683"/>
                  <a:pt x="5163084" y="133216"/>
                </a:cubicBezTo>
                <a:lnTo>
                  <a:pt x="5163884" y="137017"/>
                </a:lnTo>
                <a:lnTo>
                  <a:pt x="5164484" y="140017"/>
                </a:lnTo>
                <a:cubicBezTo>
                  <a:pt x="5159816" y="141617"/>
                  <a:pt x="5154549" y="143384"/>
                  <a:pt x="5148682" y="145318"/>
                </a:cubicBezTo>
                <a:cubicBezTo>
                  <a:pt x="5142814" y="147251"/>
                  <a:pt x="5136814" y="149118"/>
                  <a:pt x="5130680" y="150919"/>
                </a:cubicBezTo>
                <a:cubicBezTo>
                  <a:pt x="5124546" y="152719"/>
                  <a:pt x="5118512" y="154452"/>
                  <a:pt x="5112577" y="156119"/>
                </a:cubicBezTo>
                <a:cubicBezTo>
                  <a:pt x="5106643" y="157786"/>
                  <a:pt x="5101343" y="159219"/>
                  <a:pt x="5096675" y="160420"/>
                </a:cubicBezTo>
                <a:lnTo>
                  <a:pt x="5095075" y="153819"/>
                </a:lnTo>
                <a:cubicBezTo>
                  <a:pt x="5099476" y="152752"/>
                  <a:pt x="5104442" y="151452"/>
                  <a:pt x="5109977" y="149918"/>
                </a:cubicBezTo>
                <a:cubicBezTo>
                  <a:pt x="5115511" y="148385"/>
                  <a:pt x="5121212" y="146751"/>
                  <a:pt x="5127079" y="145018"/>
                </a:cubicBezTo>
                <a:lnTo>
                  <a:pt x="5127079" y="88811"/>
                </a:lnTo>
                <a:lnTo>
                  <a:pt x="5102276" y="88811"/>
                </a:lnTo>
                <a:lnTo>
                  <a:pt x="5102276" y="82010"/>
                </a:lnTo>
                <a:lnTo>
                  <a:pt x="5127079" y="82010"/>
                </a:lnTo>
                <a:lnTo>
                  <a:pt x="5127079" y="33204"/>
                </a:lnTo>
                <a:lnTo>
                  <a:pt x="5099276" y="33204"/>
                </a:lnTo>
                <a:close/>
                <a:moveTo>
                  <a:pt x="3260950" y="26203"/>
                </a:moveTo>
                <a:lnTo>
                  <a:pt x="3323159" y="26203"/>
                </a:lnTo>
                <a:lnTo>
                  <a:pt x="3323159" y="33204"/>
                </a:lnTo>
                <a:lnTo>
                  <a:pt x="3295555" y="33204"/>
                </a:lnTo>
                <a:lnTo>
                  <a:pt x="3295555" y="82010"/>
                </a:lnTo>
                <a:lnTo>
                  <a:pt x="3319958" y="82010"/>
                </a:lnTo>
                <a:lnTo>
                  <a:pt x="3319958" y="88811"/>
                </a:lnTo>
                <a:lnTo>
                  <a:pt x="3295555" y="88811"/>
                </a:lnTo>
                <a:lnTo>
                  <a:pt x="3295555" y="142817"/>
                </a:lnTo>
                <a:cubicBezTo>
                  <a:pt x="3300889" y="141217"/>
                  <a:pt x="3306056" y="139584"/>
                  <a:pt x="3311057" y="137917"/>
                </a:cubicBezTo>
                <a:cubicBezTo>
                  <a:pt x="3316058" y="136250"/>
                  <a:pt x="3320624" y="134683"/>
                  <a:pt x="3324759" y="133216"/>
                </a:cubicBezTo>
                <a:lnTo>
                  <a:pt x="3325559" y="137017"/>
                </a:lnTo>
                <a:lnTo>
                  <a:pt x="3326159" y="140017"/>
                </a:lnTo>
                <a:cubicBezTo>
                  <a:pt x="3321492" y="141617"/>
                  <a:pt x="3316224" y="143384"/>
                  <a:pt x="3310357" y="145318"/>
                </a:cubicBezTo>
                <a:cubicBezTo>
                  <a:pt x="3304490" y="147251"/>
                  <a:pt x="3298489" y="149118"/>
                  <a:pt x="3292355" y="150919"/>
                </a:cubicBezTo>
                <a:cubicBezTo>
                  <a:pt x="3286220" y="152719"/>
                  <a:pt x="3280186" y="154452"/>
                  <a:pt x="3274252" y="156119"/>
                </a:cubicBezTo>
                <a:cubicBezTo>
                  <a:pt x="3268318" y="157786"/>
                  <a:pt x="3263018" y="159219"/>
                  <a:pt x="3258350" y="160420"/>
                </a:cubicBezTo>
                <a:lnTo>
                  <a:pt x="3256750" y="153819"/>
                </a:lnTo>
                <a:cubicBezTo>
                  <a:pt x="3261150" y="152752"/>
                  <a:pt x="3266118" y="151452"/>
                  <a:pt x="3271652" y="149918"/>
                </a:cubicBezTo>
                <a:cubicBezTo>
                  <a:pt x="3277186" y="148385"/>
                  <a:pt x="3282887" y="146751"/>
                  <a:pt x="3288754" y="145018"/>
                </a:cubicBezTo>
                <a:lnTo>
                  <a:pt x="3288754" y="88811"/>
                </a:lnTo>
                <a:lnTo>
                  <a:pt x="3263951" y="88811"/>
                </a:lnTo>
                <a:lnTo>
                  <a:pt x="3263951" y="82010"/>
                </a:lnTo>
                <a:lnTo>
                  <a:pt x="3288754" y="82010"/>
                </a:lnTo>
                <a:lnTo>
                  <a:pt x="3288754" y="33204"/>
                </a:lnTo>
                <a:lnTo>
                  <a:pt x="3260950" y="33204"/>
                </a:lnTo>
                <a:close/>
                <a:moveTo>
                  <a:pt x="1676581" y="23203"/>
                </a:moveTo>
                <a:lnTo>
                  <a:pt x="1676581" y="48206"/>
                </a:lnTo>
                <a:lnTo>
                  <a:pt x="1700584" y="48206"/>
                </a:lnTo>
                <a:lnTo>
                  <a:pt x="1700584" y="23203"/>
                </a:lnTo>
                <a:close/>
                <a:moveTo>
                  <a:pt x="1646778" y="23203"/>
                </a:moveTo>
                <a:lnTo>
                  <a:pt x="1646778" y="48206"/>
                </a:lnTo>
                <a:lnTo>
                  <a:pt x="1670581" y="48206"/>
                </a:lnTo>
                <a:lnTo>
                  <a:pt x="1670581" y="23203"/>
                </a:lnTo>
                <a:close/>
                <a:moveTo>
                  <a:pt x="4750908" y="22602"/>
                </a:moveTo>
                <a:lnTo>
                  <a:pt x="4750908" y="48006"/>
                </a:lnTo>
                <a:lnTo>
                  <a:pt x="4837119" y="48006"/>
                </a:lnTo>
                <a:lnTo>
                  <a:pt x="4837119" y="22602"/>
                </a:lnTo>
                <a:close/>
                <a:moveTo>
                  <a:pt x="2912584" y="22602"/>
                </a:moveTo>
                <a:lnTo>
                  <a:pt x="2912584" y="48006"/>
                </a:lnTo>
                <a:lnTo>
                  <a:pt x="2998794" y="48006"/>
                </a:lnTo>
                <a:lnTo>
                  <a:pt x="2998794" y="22602"/>
                </a:lnTo>
                <a:close/>
                <a:moveTo>
                  <a:pt x="5373110" y="22402"/>
                </a:moveTo>
                <a:lnTo>
                  <a:pt x="5373110" y="45205"/>
                </a:lnTo>
                <a:lnTo>
                  <a:pt x="5441518" y="45205"/>
                </a:lnTo>
                <a:lnTo>
                  <a:pt x="5441518" y="22402"/>
                </a:lnTo>
                <a:close/>
                <a:moveTo>
                  <a:pt x="4092102" y="20802"/>
                </a:moveTo>
                <a:lnTo>
                  <a:pt x="4237520" y="20802"/>
                </a:lnTo>
                <a:lnTo>
                  <a:pt x="4237520" y="27803"/>
                </a:lnTo>
                <a:lnTo>
                  <a:pt x="4168112" y="27803"/>
                </a:lnTo>
                <a:lnTo>
                  <a:pt x="4168112" y="77609"/>
                </a:lnTo>
                <a:lnTo>
                  <a:pt x="4168112" y="79209"/>
                </a:lnTo>
                <a:lnTo>
                  <a:pt x="4248522" y="79209"/>
                </a:lnTo>
                <a:lnTo>
                  <a:pt x="4248522" y="86010"/>
                </a:lnTo>
                <a:lnTo>
                  <a:pt x="4168512" y="86010"/>
                </a:lnTo>
                <a:cubicBezTo>
                  <a:pt x="4170779" y="96412"/>
                  <a:pt x="4174179" y="105980"/>
                  <a:pt x="4178713" y="114714"/>
                </a:cubicBezTo>
                <a:cubicBezTo>
                  <a:pt x="4183247" y="123448"/>
                  <a:pt x="4188981" y="131550"/>
                  <a:pt x="4195916" y="139017"/>
                </a:cubicBezTo>
                <a:cubicBezTo>
                  <a:pt x="4202850" y="146485"/>
                  <a:pt x="4211050" y="153419"/>
                  <a:pt x="4220518" y="159820"/>
                </a:cubicBezTo>
                <a:cubicBezTo>
                  <a:pt x="4229986" y="166220"/>
                  <a:pt x="4240720" y="172221"/>
                  <a:pt x="4252722" y="177822"/>
                </a:cubicBezTo>
                <a:lnTo>
                  <a:pt x="4248922" y="185023"/>
                </a:lnTo>
                <a:cubicBezTo>
                  <a:pt x="4237454" y="179289"/>
                  <a:pt x="4227152" y="173321"/>
                  <a:pt x="4218018" y="167120"/>
                </a:cubicBezTo>
                <a:cubicBezTo>
                  <a:pt x="4208884" y="160920"/>
                  <a:pt x="4200882" y="154319"/>
                  <a:pt x="4194015" y="147318"/>
                </a:cubicBezTo>
                <a:cubicBezTo>
                  <a:pt x="4187148" y="140317"/>
                  <a:pt x="4181347" y="132816"/>
                  <a:pt x="4176613" y="124815"/>
                </a:cubicBezTo>
                <a:cubicBezTo>
                  <a:pt x="4171879" y="116814"/>
                  <a:pt x="4168112" y="108080"/>
                  <a:pt x="4165311" y="98612"/>
                </a:cubicBezTo>
                <a:cubicBezTo>
                  <a:pt x="4161044" y="114747"/>
                  <a:pt x="4151976" y="130182"/>
                  <a:pt x="4138108" y="144918"/>
                </a:cubicBezTo>
                <a:cubicBezTo>
                  <a:pt x="4124240" y="159653"/>
                  <a:pt x="4105304" y="173155"/>
                  <a:pt x="4081301" y="185423"/>
                </a:cubicBezTo>
                <a:lnTo>
                  <a:pt x="4077500" y="178822"/>
                </a:lnTo>
                <a:cubicBezTo>
                  <a:pt x="4102704" y="166154"/>
                  <a:pt x="4122339" y="152019"/>
                  <a:pt x="4136408" y="136417"/>
                </a:cubicBezTo>
                <a:cubicBezTo>
                  <a:pt x="4150476" y="120815"/>
                  <a:pt x="4158510" y="104013"/>
                  <a:pt x="4160511" y="86010"/>
                </a:cubicBezTo>
                <a:lnTo>
                  <a:pt x="4080901" y="86010"/>
                </a:lnTo>
                <a:lnTo>
                  <a:pt x="4080901" y="79209"/>
                </a:lnTo>
                <a:lnTo>
                  <a:pt x="4160911" y="79209"/>
                </a:lnTo>
                <a:lnTo>
                  <a:pt x="4160911" y="77609"/>
                </a:lnTo>
                <a:lnTo>
                  <a:pt x="4160911" y="27803"/>
                </a:lnTo>
                <a:lnTo>
                  <a:pt x="4092102" y="27803"/>
                </a:lnTo>
                <a:close/>
                <a:moveTo>
                  <a:pt x="2257178" y="20802"/>
                </a:moveTo>
                <a:lnTo>
                  <a:pt x="2405796" y="20802"/>
                </a:lnTo>
                <a:lnTo>
                  <a:pt x="2405796" y="27603"/>
                </a:lnTo>
                <a:lnTo>
                  <a:pt x="2264179" y="27603"/>
                </a:lnTo>
                <a:lnTo>
                  <a:pt x="2264179" y="64408"/>
                </a:lnTo>
                <a:lnTo>
                  <a:pt x="2384794" y="64408"/>
                </a:lnTo>
                <a:lnTo>
                  <a:pt x="2384794" y="125615"/>
                </a:lnTo>
                <a:lnTo>
                  <a:pt x="2264179" y="125615"/>
                </a:lnTo>
                <a:lnTo>
                  <a:pt x="2264179" y="167021"/>
                </a:lnTo>
                <a:lnTo>
                  <a:pt x="2410597" y="167021"/>
                </a:lnTo>
                <a:lnTo>
                  <a:pt x="2410597" y="173621"/>
                </a:lnTo>
                <a:lnTo>
                  <a:pt x="2257178" y="173621"/>
                </a:lnTo>
                <a:close/>
                <a:moveTo>
                  <a:pt x="15402" y="20802"/>
                </a:moveTo>
                <a:lnTo>
                  <a:pt x="160821" y="20802"/>
                </a:lnTo>
                <a:lnTo>
                  <a:pt x="160821" y="27803"/>
                </a:lnTo>
                <a:lnTo>
                  <a:pt x="91412" y="27803"/>
                </a:lnTo>
                <a:lnTo>
                  <a:pt x="91412" y="77609"/>
                </a:lnTo>
                <a:lnTo>
                  <a:pt x="91412" y="79209"/>
                </a:lnTo>
                <a:lnTo>
                  <a:pt x="171822" y="79209"/>
                </a:lnTo>
                <a:lnTo>
                  <a:pt x="171822" y="86010"/>
                </a:lnTo>
                <a:lnTo>
                  <a:pt x="91812" y="86010"/>
                </a:lnTo>
                <a:cubicBezTo>
                  <a:pt x="94079" y="96412"/>
                  <a:pt x="97479" y="105980"/>
                  <a:pt x="102013" y="114714"/>
                </a:cubicBezTo>
                <a:cubicBezTo>
                  <a:pt x="106547" y="123448"/>
                  <a:pt x="112281" y="131550"/>
                  <a:pt x="119215" y="139017"/>
                </a:cubicBezTo>
                <a:cubicBezTo>
                  <a:pt x="126150" y="146485"/>
                  <a:pt x="134351" y="153419"/>
                  <a:pt x="143819" y="159820"/>
                </a:cubicBezTo>
                <a:cubicBezTo>
                  <a:pt x="153286" y="166220"/>
                  <a:pt x="164021" y="172221"/>
                  <a:pt x="176023" y="177822"/>
                </a:cubicBezTo>
                <a:lnTo>
                  <a:pt x="172222" y="185023"/>
                </a:lnTo>
                <a:cubicBezTo>
                  <a:pt x="160754" y="179289"/>
                  <a:pt x="150454" y="173321"/>
                  <a:pt x="141318" y="167120"/>
                </a:cubicBezTo>
                <a:cubicBezTo>
                  <a:pt x="132184" y="160920"/>
                  <a:pt x="124184" y="154319"/>
                  <a:pt x="117315" y="147318"/>
                </a:cubicBezTo>
                <a:cubicBezTo>
                  <a:pt x="110449" y="140317"/>
                  <a:pt x="104647" y="132816"/>
                  <a:pt x="99913" y="124815"/>
                </a:cubicBezTo>
                <a:cubicBezTo>
                  <a:pt x="95179" y="116814"/>
                  <a:pt x="91412" y="108080"/>
                  <a:pt x="88612" y="98612"/>
                </a:cubicBezTo>
                <a:cubicBezTo>
                  <a:pt x="84344" y="114747"/>
                  <a:pt x="75278" y="130182"/>
                  <a:pt x="61408" y="144918"/>
                </a:cubicBezTo>
                <a:cubicBezTo>
                  <a:pt x="47540" y="159653"/>
                  <a:pt x="28604" y="173155"/>
                  <a:pt x="4601" y="185423"/>
                </a:cubicBezTo>
                <a:lnTo>
                  <a:pt x="801" y="178822"/>
                </a:lnTo>
                <a:cubicBezTo>
                  <a:pt x="26004" y="166154"/>
                  <a:pt x="45641" y="152019"/>
                  <a:pt x="59709" y="136417"/>
                </a:cubicBezTo>
                <a:cubicBezTo>
                  <a:pt x="73777" y="120815"/>
                  <a:pt x="81811" y="104013"/>
                  <a:pt x="83812" y="86010"/>
                </a:cubicBezTo>
                <a:lnTo>
                  <a:pt x="4201" y="86010"/>
                </a:lnTo>
                <a:lnTo>
                  <a:pt x="4201" y="79209"/>
                </a:lnTo>
                <a:lnTo>
                  <a:pt x="84211" y="79209"/>
                </a:lnTo>
                <a:lnTo>
                  <a:pt x="84211" y="77609"/>
                </a:lnTo>
                <a:lnTo>
                  <a:pt x="84211" y="27803"/>
                </a:lnTo>
                <a:lnTo>
                  <a:pt x="15402" y="27803"/>
                </a:lnTo>
                <a:close/>
                <a:moveTo>
                  <a:pt x="4907328" y="20202"/>
                </a:moveTo>
                <a:lnTo>
                  <a:pt x="5042944" y="20202"/>
                </a:lnTo>
                <a:lnTo>
                  <a:pt x="5042944" y="27403"/>
                </a:lnTo>
                <a:lnTo>
                  <a:pt x="4907328" y="27403"/>
                </a:lnTo>
                <a:close/>
                <a:moveTo>
                  <a:pt x="3688128" y="20202"/>
                </a:moveTo>
                <a:lnTo>
                  <a:pt x="3823745" y="20202"/>
                </a:lnTo>
                <a:lnTo>
                  <a:pt x="3823745" y="27403"/>
                </a:lnTo>
                <a:lnTo>
                  <a:pt x="3688128" y="27403"/>
                </a:lnTo>
                <a:close/>
                <a:moveTo>
                  <a:pt x="3078528" y="20202"/>
                </a:moveTo>
                <a:lnTo>
                  <a:pt x="3214145" y="20202"/>
                </a:lnTo>
                <a:lnTo>
                  <a:pt x="3214145" y="27403"/>
                </a:lnTo>
                <a:lnTo>
                  <a:pt x="3078528" y="27403"/>
                </a:lnTo>
                <a:close/>
                <a:moveTo>
                  <a:pt x="2061029" y="18602"/>
                </a:moveTo>
                <a:lnTo>
                  <a:pt x="2061029" y="32604"/>
                </a:lnTo>
                <a:lnTo>
                  <a:pt x="2173243" y="32604"/>
                </a:lnTo>
                <a:lnTo>
                  <a:pt x="2173243" y="18602"/>
                </a:lnTo>
                <a:close/>
                <a:moveTo>
                  <a:pt x="421253" y="18602"/>
                </a:moveTo>
                <a:lnTo>
                  <a:pt x="550469" y="18602"/>
                </a:lnTo>
                <a:lnTo>
                  <a:pt x="550469" y="90211"/>
                </a:lnTo>
                <a:lnTo>
                  <a:pt x="418653" y="90211"/>
                </a:lnTo>
                <a:lnTo>
                  <a:pt x="418653" y="83810"/>
                </a:lnTo>
                <a:lnTo>
                  <a:pt x="543668" y="83810"/>
                </a:lnTo>
                <a:lnTo>
                  <a:pt x="543668" y="57807"/>
                </a:lnTo>
                <a:lnTo>
                  <a:pt x="426655" y="57807"/>
                </a:lnTo>
                <a:lnTo>
                  <a:pt x="426655" y="51606"/>
                </a:lnTo>
                <a:lnTo>
                  <a:pt x="543668" y="51606"/>
                </a:lnTo>
                <a:lnTo>
                  <a:pt x="543668" y="25203"/>
                </a:lnTo>
                <a:lnTo>
                  <a:pt x="421253" y="25203"/>
                </a:lnTo>
                <a:close/>
                <a:moveTo>
                  <a:pt x="817627" y="18402"/>
                </a:moveTo>
                <a:lnTo>
                  <a:pt x="941442" y="18402"/>
                </a:lnTo>
                <a:lnTo>
                  <a:pt x="932241" y="47206"/>
                </a:lnTo>
                <a:lnTo>
                  <a:pt x="971846" y="47206"/>
                </a:lnTo>
                <a:cubicBezTo>
                  <a:pt x="971846" y="47472"/>
                  <a:pt x="971779" y="48506"/>
                  <a:pt x="971646" y="50306"/>
                </a:cubicBezTo>
                <a:cubicBezTo>
                  <a:pt x="971512" y="52106"/>
                  <a:pt x="971312" y="54373"/>
                  <a:pt x="971046" y="57107"/>
                </a:cubicBezTo>
                <a:cubicBezTo>
                  <a:pt x="970779" y="59840"/>
                  <a:pt x="970512" y="62808"/>
                  <a:pt x="970246" y="66008"/>
                </a:cubicBezTo>
                <a:cubicBezTo>
                  <a:pt x="969979" y="69208"/>
                  <a:pt x="969712" y="72242"/>
                  <a:pt x="969445" y="75109"/>
                </a:cubicBezTo>
                <a:cubicBezTo>
                  <a:pt x="969179" y="77976"/>
                  <a:pt x="968945" y="80476"/>
                  <a:pt x="968745" y="82610"/>
                </a:cubicBezTo>
                <a:cubicBezTo>
                  <a:pt x="968545" y="84743"/>
                  <a:pt x="968445" y="86077"/>
                  <a:pt x="968445" y="86611"/>
                </a:cubicBezTo>
                <a:cubicBezTo>
                  <a:pt x="968179" y="90878"/>
                  <a:pt x="967612" y="94245"/>
                  <a:pt x="966745" y="96712"/>
                </a:cubicBezTo>
                <a:cubicBezTo>
                  <a:pt x="965878" y="99179"/>
                  <a:pt x="964478" y="101112"/>
                  <a:pt x="962545" y="102512"/>
                </a:cubicBezTo>
                <a:cubicBezTo>
                  <a:pt x="960611" y="103913"/>
                  <a:pt x="958144" y="104913"/>
                  <a:pt x="955144" y="105513"/>
                </a:cubicBezTo>
                <a:cubicBezTo>
                  <a:pt x="952143" y="106113"/>
                  <a:pt x="948443" y="106613"/>
                  <a:pt x="944042" y="107013"/>
                </a:cubicBezTo>
                <a:lnTo>
                  <a:pt x="933441" y="108213"/>
                </a:lnTo>
                <a:lnTo>
                  <a:pt x="931441" y="101412"/>
                </a:lnTo>
                <a:lnTo>
                  <a:pt x="942842" y="100612"/>
                </a:lnTo>
                <a:cubicBezTo>
                  <a:pt x="946443" y="100345"/>
                  <a:pt x="949343" y="99979"/>
                  <a:pt x="951543" y="99512"/>
                </a:cubicBezTo>
                <a:cubicBezTo>
                  <a:pt x="953744" y="99045"/>
                  <a:pt x="955510" y="98312"/>
                  <a:pt x="956844" y="97312"/>
                </a:cubicBezTo>
                <a:cubicBezTo>
                  <a:pt x="958177" y="96312"/>
                  <a:pt x="959211" y="94845"/>
                  <a:pt x="959944" y="92911"/>
                </a:cubicBezTo>
                <a:cubicBezTo>
                  <a:pt x="960678" y="90978"/>
                  <a:pt x="961244" y="88411"/>
                  <a:pt x="961645" y="85210"/>
                </a:cubicBezTo>
                <a:cubicBezTo>
                  <a:pt x="961778" y="84410"/>
                  <a:pt x="961945" y="82610"/>
                  <a:pt x="962145" y="79810"/>
                </a:cubicBezTo>
                <a:cubicBezTo>
                  <a:pt x="962345" y="77009"/>
                  <a:pt x="962611" y="73909"/>
                  <a:pt x="962945" y="70509"/>
                </a:cubicBezTo>
                <a:cubicBezTo>
                  <a:pt x="963278" y="67108"/>
                  <a:pt x="963545" y="63841"/>
                  <a:pt x="963745" y="60707"/>
                </a:cubicBezTo>
                <a:cubicBezTo>
                  <a:pt x="963945" y="57574"/>
                  <a:pt x="964111" y="55273"/>
                  <a:pt x="964245" y="53806"/>
                </a:cubicBezTo>
                <a:lnTo>
                  <a:pt x="923440" y="53806"/>
                </a:lnTo>
                <a:lnTo>
                  <a:pt x="932641" y="25203"/>
                </a:lnTo>
                <a:lnTo>
                  <a:pt x="860432" y="25203"/>
                </a:lnTo>
                <a:cubicBezTo>
                  <a:pt x="860432" y="26536"/>
                  <a:pt x="860365" y="28170"/>
                  <a:pt x="860232" y="30103"/>
                </a:cubicBezTo>
                <a:cubicBezTo>
                  <a:pt x="860098" y="32037"/>
                  <a:pt x="859898" y="34337"/>
                  <a:pt x="859632" y="37004"/>
                </a:cubicBezTo>
                <a:cubicBezTo>
                  <a:pt x="858965" y="44872"/>
                  <a:pt x="857698" y="51973"/>
                  <a:pt x="855831" y="58307"/>
                </a:cubicBezTo>
                <a:cubicBezTo>
                  <a:pt x="853964" y="64641"/>
                  <a:pt x="851264" y="70675"/>
                  <a:pt x="847730" y="76409"/>
                </a:cubicBezTo>
                <a:cubicBezTo>
                  <a:pt x="844196" y="82143"/>
                  <a:pt x="839663" y="87811"/>
                  <a:pt x="834129" y="93411"/>
                </a:cubicBezTo>
                <a:cubicBezTo>
                  <a:pt x="828594" y="99012"/>
                  <a:pt x="821760" y="104880"/>
                  <a:pt x="813626" y="111013"/>
                </a:cubicBezTo>
                <a:lnTo>
                  <a:pt x="809426" y="105413"/>
                </a:lnTo>
                <a:cubicBezTo>
                  <a:pt x="817160" y="99412"/>
                  <a:pt x="823694" y="93811"/>
                  <a:pt x="829028" y="88611"/>
                </a:cubicBezTo>
                <a:cubicBezTo>
                  <a:pt x="834362" y="83410"/>
                  <a:pt x="838662" y="78143"/>
                  <a:pt x="841930" y="72809"/>
                </a:cubicBezTo>
                <a:cubicBezTo>
                  <a:pt x="845197" y="67475"/>
                  <a:pt x="847664" y="61907"/>
                  <a:pt x="849330" y="56107"/>
                </a:cubicBezTo>
                <a:cubicBezTo>
                  <a:pt x="850997" y="50306"/>
                  <a:pt x="852164" y="43805"/>
                  <a:pt x="852831" y="36604"/>
                </a:cubicBezTo>
                <a:cubicBezTo>
                  <a:pt x="852964" y="31670"/>
                  <a:pt x="853164" y="27870"/>
                  <a:pt x="853431" y="25203"/>
                </a:cubicBezTo>
                <a:lnTo>
                  <a:pt x="817627" y="25203"/>
                </a:lnTo>
                <a:close/>
                <a:moveTo>
                  <a:pt x="1718387" y="18002"/>
                </a:moveTo>
                <a:lnTo>
                  <a:pt x="1804597" y="18002"/>
                </a:lnTo>
                <a:lnTo>
                  <a:pt x="1804597" y="24603"/>
                </a:lnTo>
                <a:lnTo>
                  <a:pt x="1761192" y="24603"/>
                </a:lnTo>
                <a:cubicBezTo>
                  <a:pt x="1760792" y="26603"/>
                  <a:pt x="1760325" y="28870"/>
                  <a:pt x="1759792" y="31403"/>
                </a:cubicBezTo>
                <a:cubicBezTo>
                  <a:pt x="1759258" y="33937"/>
                  <a:pt x="1758725" y="36604"/>
                  <a:pt x="1758192" y="39404"/>
                </a:cubicBezTo>
                <a:cubicBezTo>
                  <a:pt x="1757658" y="42205"/>
                  <a:pt x="1757058" y="45005"/>
                  <a:pt x="1756391" y="47806"/>
                </a:cubicBezTo>
                <a:cubicBezTo>
                  <a:pt x="1755725" y="50606"/>
                  <a:pt x="1755124" y="53273"/>
                  <a:pt x="1754591" y="55807"/>
                </a:cubicBezTo>
                <a:lnTo>
                  <a:pt x="1790996" y="55807"/>
                </a:lnTo>
                <a:lnTo>
                  <a:pt x="1790996" y="141617"/>
                </a:lnTo>
                <a:lnTo>
                  <a:pt x="1784595" y="141617"/>
                </a:lnTo>
                <a:lnTo>
                  <a:pt x="1784595" y="62007"/>
                </a:lnTo>
                <a:lnTo>
                  <a:pt x="1730388" y="62007"/>
                </a:lnTo>
                <a:lnTo>
                  <a:pt x="1730388" y="141617"/>
                </a:lnTo>
                <a:lnTo>
                  <a:pt x="1724187" y="141617"/>
                </a:lnTo>
                <a:lnTo>
                  <a:pt x="1724187" y="55807"/>
                </a:lnTo>
                <a:lnTo>
                  <a:pt x="1748190" y="55807"/>
                </a:lnTo>
                <a:cubicBezTo>
                  <a:pt x="1749391" y="50873"/>
                  <a:pt x="1750591" y="45505"/>
                  <a:pt x="1751791" y="39705"/>
                </a:cubicBezTo>
                <a:cubicBezTo>
                  <a:pt x="1752991" y="33904"/>
                  <a:pt x="1753924" y="28870"/>
                  <a:pt x="1754591" y="24603"/>
                </a:cubicBezTo>
                <a:lnTo>
                  <a:pt x="1718387" y="24603"/>
                </a:lnTo>
                <a:close/>
                <a:moveTo>
                  <a:pt x="1641177" y="17002"/>
                </a:moveTo>
                <a:lnTo>
                  <a:pt x="1706385" y="17002"/>
                </a:lnTo>
                <a:lnTo>
                  <a:pt x="1706385" y="85010"/>
                </a:lnTo>
                <a:lnTo>
                  <a:pt x="1676581" y="85010"/>
                </a:lnTo>
                <a:lnTo>
                  <a:pt x="1676581" y="108413"/>
                </a:lnTo>
                <a:lnTo>
                  <a:pt x="1715186" y="108413"/>
                </a:lnTo>
                <a:lnTo>
                  <a:pt x="1715186" y="114614"/>
                </a:lnTo>
                <a:lnTo>
                  <a:pt x="1676581" y="114614"/>
                </a:lnTo>
                <a:lnTo>
                  <a:pt x="1676581" y="183222"/>
                </a:lnTo>
                <a:lnTo>
                  <a:pt x="1670581" y="183222"/>
                </a:lnTo>
                <a:lnTo>
                  <a:pt x="1670581" y="124415"/>
                </a:lnTo>
                <a:cubicBezTo>
                  <a:pt x="1665913" y="132683"/>
                  <a:pt x="1660046" y="140584"/>
                  <a:pt x="1652979" y="148118"/>
                </a:cubicBezTo>
                <a:cubicBezTo>
                  <a:pt x="1645911" y="155652"/>
                  <a:pt x="1638310" y="162620"/>
                  <a:pt x="1630176" y="169021"/>
                </a:cubicBezTo>
                <a:lnTo>
                  <a:pt x="1626575" y="163820"/>
                </a:lnTo>
                <a:cubicBezTo>
                  <a:pt x="1635643" y="156752"/>
                  <a:pt x="1643977" y="149051"/>
                  <a:pt x="1651578" y="140717"/>
                </a:cubicBezTo>
                <a:cubicBezTo>
                  <a:pt x="1659179" y="132383"/>
                  <a:pt x="1665113" y="123682"/>
                  <a:pt x="1669381" y="114614"/>
                </a:cubicBezTo>
                <a:lnTo>
                  <a:pt x="1631576" y="114614"/>
                </a:lnTo>
                <a:lnTo>
                  <a:pt x="1631576" y="108413"/>
                </a:lnTo>
                <a:lnTo>
                  <a:pt x="1670581" y="108413"/>
                </a:lnTo>
                <a:lnTo>
                  <a:pt x="1670581" y="85010"/>
                </a:lnTo>
                <a:lnTo>
                  <a:pt x="1641177" y="85010"/>
                </a:lnTo>
                <a:close/>
                <a:moveTo>
                  <a:pt x="5366309" y="16202"/>
                </a:moveTo>
                <a:lnTo>
                  <a:pt x="5448320" y="16202"/>
                </a:lnTo>
                <a:lnTo>
                  <a:pt x="5448320" y="80210"/>
                </a:lnTo>
                <a:lnTo>
                  <a:pt x="5366309" y="80210"/>
                </a:lnTo>
                <a:close/>
                <a:moveTo>
                  <a:pt x="4744508" y="16202"/>
                </a:moveTo>
                <a:lnTo>
                  <a:pt x="4843720" y="16202"/>
                </a:lnTo>
                <a:lnTo>
                  <a:pt x="4843720" y="85410"/>
                </a:lnTo>
                <a:lnTo>
                  <a:pt x="4744508" y="85410"/>
                </a:lnTo>
                <a:close/>
                <a:moveTo>
                  <a:pt x="2906183" y="16202"/>
                </a:moveTo>
                <a:lnTo>
                  <a:pt x="3005395" y="16202"/>
                </a:lnTo>
                <a:lnTo>
                  <a:pt x="3005395" y="85410"/>
                </a:lnTo>
                <a:lnTo>
                  <a:pt x="2906183" y="85410"/>
                </a:lnTo>
                <a:close/>
                <a:moveTo>
                  <a:pt x="2054229" y="13201"/>
                </a:moveTo>
                <a:lnTo>
                  <a:pt x="2180044" y="13201"/>
                </a:lnTo>
                <a:lnTo>
                  <a:pt x="2180044" y="57207"/>
                </a:lnTo>
                <a:lnTo>
                  <a:pt x="2054229" y="57207"/>
                </a:lnTo>
                <a:close/>
                <a:moveTo>
                  <a:pt x="4700502" y="10401"/>
                </a:moveTo>
                <a:cubicBezTo>
                  <a:pt x="4702636" y="11868"/>
                  <a:pt x="4705236" y="13801"/>
                  <a:pt x="4708303" y="16202"/>
                </a:cubicBezTo>
                <a:cubicBezTo>
                  <a:pt x="4711370" y="18602"/>
                  <a:pt x="4714537" y="21169"/>
                  <a:pt x="4717804" y="23903"/>
                </a:cubicBezTo>
                <a:cubicBezTo>
                  <a:pt x="4721072" y="26636"/>
                  <a:pt x="4724238" y="29303"/>
                  <a:pt x="4727306" y="31904"/>
                </a:cubicBezTo>
                <a:cubicBezTo>
                  <a:pt x="4730372" y="34504"/>
                  <a:pt x="4732906" y="36804"/>
                  <a:pt x="4734906" y="38805"/>
                </a:cubicBezTo>
                <a:lnTo>
                  <a:pt x="4730906" y="44605"/>
                </a:lnTo>
                <a:cubicBezTo>
                  <a:pt x="4728906" y="42605"/>
                  <a:pt x="4726372" y="40271"/>
                  <a:pt x="4723305" y="37604"/>
                </a:cubicBezTo>
                <a:cubicBezTo>
                  <a:pt x="4720238" y="34937"/>
                  <a:pt x="4717071" y="32237"/>
                  <a:pt x="4713804" y="29503"/>
                </a:cubicBezTo>
                <a:cubicBezTo>
                  <a:pt x="4710536" y="26770"/>
                  <a:pt x="4707370" y="24169"/>
                  <a:pt x="4704302" y="21702"/>
                </a:cubicBezTo>
                <a:cubicBezTo>
                  <a:pt x="4701236" y="19236"/>
                  <a:pt x="4698635" y="17268"/>
                  <a:pt x="4696502" y="15801"/>
                </a:cubicBezTo>
                <a:close/>
                <a:moveTo>
                  <a:pt x="2862177" y="10401"/>
                </a:moveTo>
                <a:cubicBezTo>
                  <a:pt x="2864311" y="11868"/>
                  <a:pt x="2866911" y="13801"/>
                  <a:pt x="2869978" y="16202"/>
                </a:cubicBezTo>
                <a:cubicBezTo>
                  <a:pt x="2873045" y="18602"/>
                  <a:pt x="2876212" y="21169"/>
                  <a:pt x="2879479" y="23903"/>
                </a:cubicBezTo>
                <a:cubicBezTo>
                  <a:pt x="2882746" y="26636"/>
                  <a:pt x="2885913" y="29303"/>
                  <a:pt x="2888981" y="31904"/>
                </a:cubicBezTo>
                <a:cubicBezTo>
                  <a:pt x="2892048" y="34504"/>
                  <a:pt x="2894581" y="36804"/>
                  <a:pt x="2896582" y="38805"/>
                </a:cubicBezTo>
                <a:lnTo>
                  <a:pt x="2892581" y="44605"/>
                </a:lnTo>
                <a:cubicBezTo>
                  <a:pt x="2890581" y="42605"/>
                  <a:pt x="2888047" y="40271"/>
                  <a:pt x="2884980" y="37604"/>
                </a:cubicBezTo>
                <a:cubicBezTo>
                  <a:pt x="2881913" y="34937"/>
                  <a:pt x="2878746" y="32237"/>
                  <a:pt x="2875479" y="29503"/>
                </a:cubicBezTo>
                <a:cubicBezTo>
                  <a:pt x="2872212" y="26770"/>
                  <a:pt x="2869045" y="24169"/>
                  <a:pt x="2865978" y="21702"/>
                </a:cubicBezTo>
                <a:cubicBezTo>
                  <a:pt x="2862910" y="19236"/>
                  <a:pt x="2860310" y="17268"/>
                  <a:pt x="2858177" y="15801"/>
                </a:cubicBezTo>
                <a:close/>
                <a:moveTo>
                  <a:pt x="229829" y="10201"/>
                </a:moveTo>
                <a:lnTo>
                  <a:pt x="236630" y="10601"/>
                </a:lnTo>
                <a:lnTo>
                  <a:pt x="236630" y="63607"/>
                </a:lnTo>
                <a:lnTo>
                  <a:pt x="263234" y="63607"/>
                </a:lnTo>
                <a:lnTo>
                  <a:pt x="263234" y="70208"/>
                </a:lnTo>
                <a:lnTo>
                  <a:pt x="236630" y="70208"/>
                </a:lnTo>
                <a:lnTo>
                  <a:pt x="236630" y="143018"/>
                </a:lnTo>
                <a:cubicBezTo>
                  <a:pt x="242097" y="140750"/>
                  <a:pt x="247265" y="138584"/>
                  <a:pt x="252132" y="136517"/>
                </a:cubicBezTo>
                <a:cubicBezTo>
                  <a:pt x="256999" y="134450"/>
                  <a:pt x="261166" y="132616"/>
                  <a:pt x="264634" y="131016"/>
                </a:cubicBezTo>
                <a:lnTo>
                  <a:pt x="265435" y="134617"/>
                </a:lnTo>
                <a:lnTo>
                  <a:pt x="266234" y="137417"/>
                </a:lnTo>
                <a:cubicBezTo>
                  <a:pt x="262100" y="139284"/>
                  <a:pt x="257099" y="141451"/>
                  <a:pt x="251232" y="143918"/>
                </a:cubicBezTo>
                <a:cubicBezTo>
                  <a:pt x="245365" y="146385"/>
                  <a:pt x="239330" y="148918"/>
                  <a:pt x="233130" y="151518"/>
                </a:cubicBezTo>
                <a:cubicBezTo>
                  <a:pt x="226929" y="154119"/>
                  <a:pt x="220895" y="156653"/>
                  <a:pt x="215028" y="159119"/>
                </a:cubicBezTo>
                <a:cubicBezTo>
                  <a:pt x="209161" y="161586"/>
                  <a:pt x="204159" y="163687"/>
                  <a:pt x="200026" y="165420"/>
                </a:cubicBezTo>
                <a:lnTo>
                  <a:pt x="198025" y="159419"/>
                </a:lnTo>
                <a:cubicBezTo>
                  <a:pt x="201892" y="157553"/>
                  <a:pt x="206660" y="155452"/>
                  <a:pt x="212327" y="153119"/>
                </a:cubicBezTo>
                <a:cubicBezTo>
                  <a:pt x="217994" y="150785"/>
                  <a:pt x="223828" y="148351"/>
                  <a:pt x="229829" y="145818"/>
                </a:cubicBezTo>
                <a:lnTo>
                  <a:pt x="229829" y="70208"/>
                </a:lnTo>
                <a:lnTo>
                  <a:pt x="202426" y="70208"/>
                </a:lnTo>
                <a:lnTo>
                  <a:pt x="202426" y="63607"/>
                </a:lnTo>
                <a:lnTo>
                  <a:pt x="229829" y="63607"/>
                </a:lnTo>
                <a:close/>
                <a:moveTo>
                  <a:pt x="5321704" y="6400"/>
                </a:moveTo>
                <a:lnTo>
                  <a:pt x="5328504" y="6800"/>
                </a:lnTo>
                <a:lnTo>
                  <a:pt x="5328504" y="45405"/>
                </a:lnTo>
                <a:lnTo>
                  <a:pt x="5353108" y="45405"/>
                </a:lnTo>
                <a:lnTo>
                  <a:pt x="5353108" y="52206"/>
                </a:lnTo>
                <a:lnTo>
                  <a:pt x="5328504" y="52206"/>
                </a:lnTo>
                <a:lnTo>
                  <a:pt x="5328504" y="89211"/>
                </a:lnTo>
                <a:cubicBezTo>
                  <a:pt x="5332772" y="87344"/>
                  <a:pt x="5336772" y="85577"/>
                  <a:pt x="5340506" y="83910"/>
                </a:cubicBezTo>
                <a:cubicBezTo>
                  <a:pt x="5344240" y="82243"/>
                  <a:pt x="5347573" y="80743"/>
                  <a:pt x="5350508" y="79409"/>
                </a:cubicBezTo>
                <a:lnTo>
                  <a:pt x="5351107" y="83210"/>
                </a:lnTo>
                <a:lnTo>
                  <a:pt x="5351707" y="86210"/>
                </a:lnTo>
                <a:cubicBezTo>
                  <a:pt x="5348774" y="87544"/>
                  <a:pt x="5345274" y="89111"/>
                  <a:pt x="5341206" y="90911"/>
                </a:cubicBezTo>
                <a:cubicBezTo>
                  <a:pt x="5337139" y="92711"/>
                  <a:pt x="5332905" y="94545"/>
                  <a:pt x="5328504" y="96412"/>
                </a:cubicBezTo>
                <a:lnTo>
                  <a:pt x="5328504" y="164020"/>
                </a:lnTo>
                <a:cubicBezTo>
                  <a:pt x="5328504" y="166821"/>
                  <a:pt x="5328204" y="169121"/>
                  <a:pt x="5327604" y="170921"/>
                </a:cubicBezTo>
                <a:cubicBezTo>
                  <a:pt x="5327004" y="172721"/>
                  <a:pt x="5326004" y="174188"/>
                  <a:pt x="5324604" y="175321"/>
                </a:cubicBezTo>
                <a:cubicBezTo>
                  <a:pt x="5323204" y="176455"/>
                  <a:pt x="5321303" y="177288"/>
                  <a:pt x="5318903" y="177822"/>
                </a:cubicBezTo>
                <a:cubicBezTo>
                  <a:pt x="5316503" y="178355"/>
                  <a:pt x="5313570" y="178755"/>
                  <a:pt x="5310102" y="179022"/>
                </a:cubicBezTo>
                <a:lnTo>
                  <a:pt x="5298900" y="180022"/>
                </a:lnTo>
                <a:lnTo>
                  <a:pt x="5296900" y="173221"/>
                </a:lnTo>
                <a:lnTo>
                  <a:pt x="5308902" y="172221"/>
                </a:lnTo>
                <a:cubicBezTo>
                  <a:pt x="5314102" y="171821"/>
                  <a:pt x="5317536" y="170988"/>
                  <a:pt x="5319204" y="169721"/>
                </a:cubicBezTo>
                <a:cubicBezTo>
                  <a:pt x="5320870" y="168454"/>
                  <a:pt x="5321704" y="165954"/>
                  <a:pt x="5321704" y="162220"/>
                </a:cubicBezTo>
                <a:lnTo>
                  <a:pt x="5321704" y="99212"/>
                </a:lnTo>
                <a:cubicBezTo>
                  <a:pt x="5315836" y="101746"/>
                  <a:pt x="5310236" y="104113"/>
                  <a:pt x="5304902" y="106313"/>
                </a:cubicBezTo>
                <a:cubicBezTo>
                  <a:pt x="5299568" y="108513"/>
                  <a:pt x="5295234" y="110280"/>
                  <a:pt x="5291900" y="111613"/>
                </a:cubicBezTo>
                <a:lnTo>
                  <a:pt x="5290700" y="104813"/>
                </a:lnTo>
                <a:cubicBezTo>
                  <a:pt x="5294166" y="103346"/>
                  <a:pt x="5298700" y="101512"/>
                  <a:pt x="5304302" y="99312"/>
                </a:cubicBezTo>
                <a:cubicBezTo>
                  <a:pt x="5309902" y="97112"/>
                  <a:pt x="5315703" y="94678"/>
                  <a:pt x="5321704" y="92011"/>
                </a:cubicBezTo>
                <a:lnTo>
                  <a:pt x="5321704" y="52206"/>
                </a:lnTo>
                <a:lnTo>
                  <a:pt x="5295500" y="52206"/>
                </a:lnTo>
                <a:lnTo>
                  <a:pt x="5295500" y="45405"/>
                </a:lnTo>
                <a:lnTo>
                  <a:pt x="5321704" y="45405"/>
                </a:lnTo>
                <a:close/>
                <a:moveTo>
                  <a:pt x="4515155" y="6001"/>
                </a:moveTo>
                <a:lnTo>
                  <a:pt x="4521756" y="6400"/>
                </a:lnTo>
                <a:lnTo>
                  <a:pt x="4521756" y="183022"/>
                </a:lnTo>
                <a:lnTo>
                  <a:pt x="4515155" y="183022"/>
                </a:lnTo>
                <a:lnTo>
                  <a:pt x="4515155" y="102612"/>
                </a:lnTo>
                <a:cubicBezTo>
                  <a:pt x="4512221" y="105413"/>
                  <a:pt x="4508954" y="108380"/>
                  <a:pt x="4505354" y="111514"/>
                </a:cubicBezTo>
                <a:cubicBezTo>
                  <a:pt x="4501754" y="114647"/>
                  <a:pt x="4498120" y="117781"/>
                  <a:pt x="4494452" y="120915"/>
                </a:cubicBezTo>
                <a:cubicBezTo>
                  <a:pt x="4490786" y="124049"/>
                  <a:pt x="4487285" y="127082"/>
                  <a:pt x="4483951" y="130016"/>
                </a:cubicBezTo>
                <a:cubicBezTo>
                  <a:pt x="4480618" y="132949"/>
                  <a:pt x="4477684" y="135616"/>
                  <a:pt x="4475150" y="138017"/>
                </a:cubicBezTo>
                <a:lnTo>
                  <a:pt x="4471350" y="132016"/>
                </a:lnTo>
                <a:cubicBezTo>
                  <a:pt x="4474150" y="129482"/>
                  <a:pt x="4477484" y="126615"/>
                  <a:pt x="4481351" y="123415"/>
                </a:cubicBezTo>
                <a:cubicBezTo>
                  <a:pt x="4485218" y="120215"/>
                  <a:pt x="4489185" y="116881"/>
                  <a:pt x="4493252" y="113414"/>
                </a:cubicBezTo>
                <a:cubicBezTo>
                  <a:pt x="4497319" y="109947"/>
                  <a:pt x="4501286" y="106513"/>
                  <a:pt x="4505154" y="103113"/>
                </a:cubicBezTo>
                <a:cubicBezTo>
                  <a:pt x="4509021" y="99712"/>
                  <a:pt x="4512354" y="96612"/>
                  <a:pt x="4515155" y="93811"/>
                </a:cubicBezTo>
                <a:close/>
                <a:moveTo>
                  <a:pt x="5524728" y="5800"/>
                </a:moveTo>
                <a:lnTo>
                  <a:pt x="5531530" y="6201"/>
                </a:lnTo>
                <a:lnTo>
                  <a:pt x="5531530" y="68608"/>
                </a:lnTo>
                <a:cubicBezTo>
                  <a:pt x="5531530" y="83677"/>
                  <a:pt x="5530730" y="97012"/>
                  <a:pt x="5529130" y="108613"/>
                </a:cubicBezTo>
                <a:cubicBezTo>
                  <a:pt x="5530863" y="111147"/>
                  <a:pt x="5532963" y="114280"/>
                  <a:pt x="5535430" y="118014"/>
                </a:cubicBezTo>
                <a:cubicBezTo>
                  <a:pt x="5537897" y="121748"/>
                  <a:pt x="5540431" y="125649"/>
                  <a:pt x="5543031" y="129716"/>
                </a:cubicBezTo>
                <a:cubicBezTo>
                  <a:pt x="5545632" y="133783"/>
                  <a:pt x="5548132" y="137717"/>
                  <a:pt x="5550532" y="141517"/>
                </a:cubicBezTo>
                <a:cubicBezTo>
                  <a:pt x="5552932" y="145318"/>
                  <a:pt x="5554866" y="148618"/>
                  <a:pt x="5556332" y="151418"/>
                </a:cubicBezTo>
                <a:lnTo>
                  <a:pt x="5550932" y="155419"/>
                </a:lnTo>
                <a:cubicBezTo>
                  <a:pt x="5549732" y="153152"/>
                  <a:pt x="5548198" y="150418"/>
                  <a:pt x="5546332" y="147218"/>
                </a:cubicBezTo>
                <a:cubicBezTo>
                  <a:pt x="5544464" y="144018"/>
                  <a:pt x="5542464" y="140684"/>
                  <a:pt x="5540331" y="137217"/>
                </a:cubicBezTo>
                <a:cubicBezTo>
                  <a:pt x="5538197" y="133750"/>
                  <a:pt x="5536030" y="130316"/>
                  <a:pt x="5533830" y="126916"/>
                </a:cubicBezTo>
                <a:cubicBezTo>
                  <a:pt x="5531630" y="123515"/>
                  <a:pt x="5529596" y="120415"/>
                  <a:pt x="5527730" y="117614"/>
                </a:cubicBezTo>
                <a:cubicBezTo>
                  <a:pt x="5526529" y="123482"/>
                  <a:pt x="5525096" y="129049"/>
                  <a:pt x="5523428" y="134316"/>
                </a:cubicBezTo>
                <a:cubicBezTo>
                  <a:pt x="5521762" y="139584"/>
                  <a:pt x="5519795" y="144785"/>
                  <a:pt x="5517528" y="149918"/>
                </a:cubicBezTo>
                <a:cubicBezTo>
                  <a:pt x="5515260" y="155052"/>
                  <a:pt x="5512694" y="160186"/>
                  <a:pt x="5509827" y="165320"/>
                </a:cubicBezTo>
                <a:cubicBezTo>
                  <a:pt x="5506960" y="170454"/>
                  <a:pt x="5503726" y="175755"/>
                  <a:pt x="5500126" y="181222"/>
                </a:cubicBezTo>
                <a:lnTo>
                  <a:pt x="5493724" y="177822"/>
                </a:lnTo>
                <a:cubicBezTo>
                  <a:pt x="5499326" y="169287"/>
                  <a:pt x="5504092" y="161253"/>
                  <a:pt x="5508026" y="153719"/>
                </a:cubicBezTo>
                <a:cubicBezTo>
                  <a:pt x="5511961" y="146184"/>
                  <a:pt x="5515160" y="138417"/>
                  <a:pt x="5517628" y="130416"/>
                </a:cubicBezTo>
                <a:cubicBezTo>
                  <a:pt x="5520095" y="122415"/>
                  <a:pt x="5521895" y="113714"/>
                  <a:pt x="5523028" y="104313"/>
                </a:cubicBezTo>
                <a:cubicBezTo>
                  <a:pt x="5524162" y="94911"/>
                  <a:pt x="5524728" y="84010"/>
                  <a:pt x="5524728" y="71608"/>
                </a:cubicBezTo>
                <a:close/>
                <a:moveTo>
                  <a:pt x="312040" y="5800"/>
                </a:moveTo>
                <a:lnTo>
                  <a:pt x="318840" y="6201"/>
                </a:lnTo>
                <a:lnTo>
                  <a:pt x="318840" y="59207"/>
                </a:lnTo>
                <a:lnTo>
                  <a:pt x="360246" y="43005"/>
                </a:lnTo>
                <a:lnTo>
                  <a:pt x="358245" y="109013"/>
                </a:lnTo>
                <a:cubicBezTo>
                  <a:pt x="358112" y="112747"/>
                  <a:pt x="357679" y="115714"/>
                  <a:pt x="356945" y="117915"/>
                </a:cubicBezTo>
                <a:cubicBezTo>
                  <a:pt x="356212" y="120115"/>
                  <a:pt x="355046" y="121848"/>
                  <a:pt x="353445" y="123115"/>
                </a:cubicBezTo>
                <a:cubicBezTo>
                  <a:pt x="351844" y="124382"/>
                  <a:pt x="349678" y="125315"/>
                  <a:pt x="346944" y="125915"/>
                </a:cubicBezTo>
                <a:cubicBezTo>
                  <a:pt x="344210" y="126515"/>
                  <a:pt x="340710" y="127082"/>
                  <a:pt x="336443" y="127616"/>
                </a:cubicBezTo>
                <a:lnTo>
                  <a:pt x="327841" y="128816"/>
                </a:lnTo>
                <a:lnTo>
                  <a:pt x="326041" y="121815"/>
                </a:lnTo>
                <a:lnTo>
                  <a:pt x="334242" y="121015"/>
                </a:lnTo>
                <a:cubicBezTo>
                  <a:pt x="337709" y="120615"/>
                  <a:pt x="340543" y="120181"/>
                  <a:pt x="342743" y="119714"/>
                </a:cubicBezTo>
                <a:cubicBezTo>
                  <a:pt x="344944" y="119248"/>
                  <a:pt x="346644" y="118581"/>
                  <a:pt x="347844" y="117714"/>
                </a:cubicBezTo>
                <a:cubicBezTo>
                  <a:pt x="349044" y="116847"/>
                  <a:pt x="349878" y="115581"/>
                  <a:pt x="350344" y="113914"/>
                </a:cubicBezTo>
                <a:cubicBezTo>
                  <a:pt x="350811" y="112247"/>
                  <a:pt x="351178" y="109880"/>
                  <a:pt x="351445" y="106813"/>
                </a:cubicBezTo>
                <a:cubicBezTo>
                  <a:pt x="351445" y="106013"/>
                  <a:pt x="351511" y="104279"/>
                  <a:pt x="351644" y="101612"/>
                </a:cubicBezTo>
                <a:cubicBezTo>
                  <a:pt x="351778" y="98945"/>
                  <a:pt x="351911" y="95845"/>
                  <a:pt x="352046" y="92311"/>
                </a:cubicBezTo>
                <a:cubicBezTo>
                  <a:pt x="352178" y="88777"/>
                  <a:pt x="352311" y="84977"/>
                  <a:pt x="352445" y="80910"/>
                </a:cubicBezTo>
                <a:cubicBezTo>
                  <a:pt x="352578" y="76842"/>
                  <a:pt x="352711" y="72942"/>
                  <a:pt x="352845" y="69208"/>
                </a:cubicBezTo>
                <a:cubicBezTo>
                  <a:pt x="352978" y="65475"/>
                  <a:pt x="353111" y="62107"/>
                  <a:pt x="353245" y="59107"/>
                </a:cubicBezTo>
                <a:cubicBezTo>
                  <a:pt x="353378" y="56107"/>
                  <a:pt x="353445" y="53873"/>
                  <a:pt x="353445" y="52406"/>
                </a:cubicBezTo>
                <a:lnTo>
                  <a:pt x="318840" y="66208"/>
                </a:lnTo>
                <a:lnTo>
                  <a:pt x="318840" y="148018"/>
                </a:lnTo>
                <a:lnTo>
                  <a:pt x="312040" y="148018"/>
                </a:lnTo>
                <a:lnTo>
                  <a:pt x="312040" y="68808"/>
                </a:lnTo>
                <a:lnTo>
                  <a:pt x="280836" y="81210"/>
                </a:lnTo>
                <a:lnTo>
                  <a:pt x="280836" y="150818"/>
                </a:lnTo>
                <a:cubicBezTo>
                  <a:pt x="280836" y="154552"/>
                  <a:pt x="281103" y="157619"/>
                  <a:pt x="281636" y="160020"/>
                </a:cubicBezTo>
                <a:cubicBezTo>
                  <a:pt x="282169" y="162420"/>
                  <a:pt x="283203" y="164354"/>
                  <a:pt x="284736" y="165820"/>
                </a:cubicBezTo>
                <a:cubicBezTo>
                  <a:pt x="286270" y="167287"/>
                  <a:pt x="288337" y="168321"/>
                  <a:pt x="290937" y="168921"/>
                </a:cubicBezTo>
                <a:cubicBezTo>
                  <a:pt x="293537" y="169521"/>
                  <a:pt x="296838" y="169888"/>
                  <a:pt x="300838" y="170021"/>
                </a:cubicBezTo>
                <a:cubicBezTo>
                  <a:pt x="315907" y="170421"/>
                  <a:pt x="331042" y="170421"/>
                  <a:pt x="346244" y="170021"/>
                </a:cubicBezTo>
                <a:cubicBezTo>
                  <a:pt x="350779" y="169888"/>
                  <a:pt x="354378" y="169587"/>
                  <a:pt x="357045" y="169121"/>
                </a:cubicBezTo>
                <a:cubicBezTo>
                  <a:pt x="359712" y="168654"/>
                  <a:pt x="361812" y="167821"/>
                  <a:pt x="363346" y="166620"/>
                </a:cubicBezTo>
                <a:cubicBezTo>
                  <a:pt x="364879" y="165420"/>
                  <a:pt x="365981" y="163787"/>
                  <a:pt x="366646" y="161720"/>
                </a:cubicBezTo>
                <a:cubicBezTo>
                  <a:pt x="367313" y="159653"/>
                  <a:pt x="367847" y="157019"/>
                  <a:pt x="368247" y="153819"/>
                </a:cubicBezTo>
                <a:cubicBezTo>
                  <a:pt x="368380" y="152352"/>
                  <a:pt x="368580" y="150552"/>
                  <a:pt x="368847" y="148418"/>
                </a:cubicBezTo>
                <a:cubicBezTo>
                  <a:pt x="369114" y="146285"/>
                  <a:pt x="369347" y="144184"/>
                  <a:pt x="369547" y="142118"/>
                </a:cubicBezTo>
                <a:cubicBezTo>
                  <a:pt x="369747" y="140050"/>
                  <a:pt x="369913" y="138250"/>
                  <a:pt x="370047" y="136717"/>
                </a:cubicBezTo>
                <a:cubicBezTo>
                  <a:pt x="370180" y="135183"/>
                  <a:pt x="370248" y="134217"/>
                  <a:pt x="370248" y="133816"/>
                </a:cubicBezTo>
                <a:lnTo>
                  <a:pt x="376848" y="136017"/>
                </a:lnTo>
                <a:cubicBezTo>
                  <a:pt x="376848" y="136417"/>
                  <a:pt x="376781" y="137417"/>
                  <a:pt x="376648" y="139017"/>
                </a:cubicBezTo>
                <a:cubicBezTo>
                  <a:pt x="376514" y="140617"/>
                  <a:pt x="376314" y="142451"/>
                  <a:pt x="376048" y="144518"/>
                </a:cubicBezTo>
                <a:cubicBezTo>
                  <a:pt x="375782" y="146585"/>
                  <a:pt x="375514" y="148685"/>
                  <a:pt x="375247" y="150818"/>
                </a:cubicBezTo>
                <a:cubicBezTo>
                  <a:pt x="374981" y="152952"/>
                  <a:pt x="374781" y="154819"/>
                  <a:pt x="374648" y="156419"/>
                </a:cubicBezTo>
                <a:cubicBezTo>
                  <a:pt x="374114" y="160286"/>
                  <a:pt x="373381" y="163487"/>
                  <a:pt x="372447" y="166020"/>
                </a:cubicBezTo>
                <a:cubicBezTo>
                  <a:pt x="371515" y="168554"/>
                  <a:pt x="370113" y="170588"/>
                  <a:pt x="368247" y="172121"/>
                </a:cubicBezTo>
                <a:cubicBezTo>
                  <a:pt x="366380" y="173655"/>
                  <a:pt x="363846" y="174755"/>
                  <a:pt x="360646" y="175421"/>
                </a:cubicBezTo>
                <a:cubicBezTo>
                  <a:pt x="357445" y="176088"/>
                  <a:pt x="353311" y="176488"/>
                  <a:pt x="348244" y="176622"/>
                </a:cubicBezTo>
                <a:cubicBezTo>
                  <a:pt x="332109" y="177022"/>
                  <a:pt x="316040" y="177022"/>
                  <a:pt x="300039" y="176622"/>
                </a:cubicBezTo>
                <a:cubicBezTo>
                  <a:pt x="295237" y="176488"/>
                  <a:pt x="291204" y="176055"/>
                  <a:pt x="287936" y="175321"/>
                </a:cubicBezTo>
                <a:cubicBezTo>
                  <a:pt x="284669" y="174588"/>
                  <a:pt x="282002" y="173321"/>
                  <a:pt x="279935" y="171521"/>
                </a:cubicBezTo>
                <a:cubicBezTo>
                  <a:pt x="277869" y="169721"/>
                  <a:pt x="276368" y="167320"/>
                  <a:pt x="275435" y="164320"/>
                </a:cubicBezTo>
                <a:cubicBezTo>
                  <a:pt x="274501" y="161320"/>
                  <a:pt x="274035" y="157486"/>
                  <a:pt x="274035" y="152819"/>
                </a:cubicBezTo>
                <a:lnTo>
                  <a:pt x="274035" y="83810"/>
                </a:lnTo>
                <a:lnTo>
                  <a:pt x="251032" y="93011"/>
                </a:lnTo>
                <a:lnTo>
                  <a:pt x="249432" y="86411"/>
                </a:lnTo>
                <a:lnTo>
                  <a:pt x="274035" y="76809"/>
                </a:lnTo>
                <a:lnTo>
                  <a:pt x="274035" y="24003"/>
                </a:lnTo>
                <a:lnTo>
                  <a:pt x="280836" y="24403"/>
                </a:lnTo>
                <a:lnTo>
                  <a:pt x="280836" y="74209"/>
                </a:lnTo>
                <a:lnTo>
                  <a:pt x="312040" y="61807"/>
                </a:lnTo>
                <a:close/>
                <a:moveTo>
                  <a:pt x="5821566" y="5600"/>
                </a:moveTo>
                <a:cubicBezTo>
                  <a:pt x="5823566" y="7067"/>
                  <a:pt x="5825800" y="8734"/>
                  <a:pt x="5828267" y="10601"/>
                </a:cubicBezTo>
                <a:cubicBezTo>
                  <a:pt x="5830734" y="12468"/>
                  <a:pt x="5833200" y="14435"/>
                  <a:pt x="5835668" y="16502"/>
                </a:cubicBezTo>
                <a:cubicBezTo>
                  <a:pt x="5838134" y="18569"/>
                  <a:pt x="5840568" y="20635"/>
                  <a:pt x="5842968" y="22702"/>
                </a:cubicBezTo>
                <a:cubicBezTo>
                  <a:pt x="5845369" y="24769"/>
                  <a:pt x="5847570" y="26670"/>
                  <a:pt x="5849570" y="28403"/>
                </a:cubicBezTo>
                <a:lnTo>
                  <a:pt x="5845169" y="33204"/>
                </a:lnTo>
                <a:cubicBezTo>
                  <a:pt x="5843302" y="31470"/>
                  <a:pt x="5841235" y="29570"/>
                  <a:pt x="5838968" y="27503"/>
                </a:cubicBezTo>
                <a:cubicBezTo>
                  <a:pt x="5836702" y="25436"/>
                  <a:pt x="5834334" y="23403"/>
                  <a:pt x="5831868" y="21402"/>
                </a:cubicBezTo>
                <a:cubicBezTo>
                  <a:pt x="5829400" y="19402"/>
                  <a:pt x="5826934" y="17435"/>
                  <a:pt x="5824466" y="15502"/>
                </a:cubicBezTo>
                <a:cubicBezTo>
                  <a:pt x="5822000" y="13568"/>
                  <a:pt x="5819632" y="11801"/>
                  <a:pt x="5817366" y="10201"/>
                </a:cubicBezTo>
                <a:close/>
                <a:moveTo>
                  <a:pt x="1933414" y="5600"/>
                </a:moveTo>
                <a:lnTo>
                  <a:pt x="1940214" y="6001"/>
                </a:lnTo>
                <a:lnTo>
                  <a:pt x="1940214" y="43405"/>
                </a:lnTo>
                <a:cubicBezTo>
                  <a:pt x="1944215" y="41672"/>
                  <a:pt x="1948649" y="39738"/>
                  <a:pt x="1953516" y="37604"/>
                </a:cubicBezTo>
                <a:cubicBezTo>
                  <a:pt x="1958383" y="35471"/>
                  <a:pt x="1963184" y="33237"/>
                  <a:pt x="1967918" y="30904"/>
                </a:cubicBezTo>
                <a:cubicBezTo>
                  <a:pt x="1972652" y="28570"/>
                  <a:pt x="1977119" y="26303"/>
                  <a:pt x="1981320" y="24103"/>
                </a:cubicBezTo>
                <a:cubicBezTo>
                  <a:pt x="1985520" y="21902"/>
                  <a:pt x="1988954" y="19935"/>
                  <a:pt x="1991621" y="18202"/>
                </a:cubicBezTo>
                <a:lnTo>
                  <a:pt x="1995021" y="24203"/>
                </a:lnTo>
                <a:cubicBezTo>
                  <a:pt x="1991954" y="26070"/>
                  <a:pt x="1988154" y="28170"/>
                  <a:pt x="1983620" y="30503"/>
                </a:cubicBezTo>
                <a:cubicBezTo>
                  <a:pt x="1979086" y="32837"/>
                  <a:pt x="1974252" y="35204"/>
                  <a:pt x="1969118" y="37604"/>
                </a:cubicBezTo>
                <a:cubicBezTo>
                  <a:pt x="1963984" y="40005"/>
                  <a:pt x="1958883" y="42338"/>
                  <a:pt x="1953816" y="44605"/>
                </a:cubicBezTo>
                <a:cubicBezTo>
                  <a:pt x="1948749" y="46872"/>
                  <a:pt x="1944215" y="48872"/>
                  <a:pt x="1940214" y="50606"/>
                </a:cubicBezTo>
                <a:lnTo>
                  <a:pt x="1940214" y="66208"/>
                </a:lnTo>
                <a:cubicBezTo>
                  <a:pt x="1940214" y="71142"/>
                  <a:pt x="1940981" y="74409"/>
                  <a:pt x="1942515" y="76009"/>
                </a:cubicBezTo>
                <a:cubicBezTo>
                  <a:pt x="1944048" y="77609"/>
                  <a:pt x="1946948" y="78543"/>
                  <a:pt x="1951216" y="78809"/>
                </a:cubicBezTo>
                <a:cubicBezTo>
                  <a:pt x="1960017" y="79209"/>
                  <a:pt x="1968885" y="79209"/>
                  <a:pt x="1977819" y="78809"/>
                </a:cubicBezTo>
                <a:cubicBezTo>
                  <a:pt x="1980753" y="78676"/>
                  <a:pt x="1983153" y="78409"/>
                  <a:pt x="1985020" y="78010"/>
                </a:cubicBezTo>
                <a:cubicBezTo>
                  <a:pt x="1986887" y="77609"/>
                  <a:pt x="1988420" y="76976"/>
                  <a:pt x="1989621" y="76109"/>
                </a:cubicBezTo>
                <a:cubicBezTo>
                  <a:pt x="1990821" y="75242"/>
                  <a:pt x="1991721" y="73975"/>
                  <a:pt x="1992321" y="72309"/>
                </a:cubicBezTo>
                <a:cubicBezTo>
                  <a:pt x="1992921" y="70642"/>
                  <a:pt x="1993488" y="68408"/>
                  <a:pt x="1994021" y="65608"/>
                </a:cubicBezTo>
                <a:cubicBezTo>
                  <a:pt x="1994154" y="64408"/>
                  <a:pt x="1994354" y="62907"/>
                  <a:pt x="1994621" y="61107"/>
                </a:cubicBezTo>
                <a:cubicBezTo>
                  <a:pt x="1994888" y="59307"/>
                  <a:pt x="1995121" y="57540"/>
                  <a:pt x="1995321" y="55807"/>
                </a:cubicBezTo>
                <a:cubicBezTo>
                  <a:pt x="1995521" y="54073"/>
                  <a:pt x="1995688" y="52506"/>
                  <a:pt x="1995821" y="51106"/>
                </a:cubicBezTo>
                <a:cubicBezTo>
                  <a:pt x="1995955" y="49706"/>
                  <a:pt x="1996021" y="48872"/>
                  <a:pt x="1996021" y="48606"/>
                </a:cubicBezTo>
                <a:lnTo>
                  <a:pt x="2002222" y="50406"/>
                </a:lnTo>
                <a:cubicBezTo>
                  <a:pt x="2002222" y="50673"/>
                  <a:pt x="2002155" y="51473"/>
                  <a:pt x="2002022" y="52806"/>
                </a:cubicBezTo>
                <a:cubicBezTo>
                  <a:pt x="2001889" y="54140"/>
                  <a:pt x="2001722" y="55706"/>
                  <a:pt x="2001522" y="57507"/>
                </a:cubicBezTo>
                <a:cubicBezTo>
                  <a:pt x="2001322" y="59307"/>
                  <a:pt x="2001089" y="61141"/>
                  <a:pt x="2000822" y="63007"/>
                </a:cubicBezTo>
                <a:cubicBezTo>
                  <a:pt x="2000555" y="64874"/>
                  <a:pt x="2000355" y="66475"/>
                  <a:pt x="2000222" y="67808"/>
                </a:cubicBezTo>
                <a:cubicBezTo>
                  <a:pt x="1999688" y="71142"/>
                  <a:pt x="1998988" y="73909"/>
                  <a:pt x="1998122" y="76109"/>
                </a:cubicBezTo>
                <a:cubicBezTo>
                  <a:pt x="1997255" y="78309"/>
                  <a:pt x="1996021" y="80043"/>
                  <a:pt x="1994421" y="81310"/>
                </a:cubicBezTo>
                <a:cubicBezTo>
                  <a:pt x="1992821" y="82577"/>
                  <a:pt x="1990821" y="83510"/>
                  <a:pt x="1988420" y="84110"/>
                </a:cubicBezTo>
                <a:cubicBezTo>
                  <a:pt x="1986020" y="84710"/>
                  <a:pt x="1983020" y="85077"/>
                  <a:pt x="1979419" y="85210"/>
                </a:cubicBezTo>
                <a:cubicBezTo>
                  <a:pt x="1969285" y="85610"/>
                  <a:pt x="1959150" y="85610"/>
                  <a:pt x="1949016" y="85210"/>
                </a:cubicBezTo>
                <a:cubicBezTo>
                  <a:pt x="1943415" y="84943"/>
                  <a:pt x="1939414" y="83577"/>
                  <a:pt x="1937014" y="81110"/>
                </a:cubicBezTo>
                <a:cubicBezTo>
                  <a:pt x="1934614" y="78643"/>
                  <a:pt x="1933414" y="74209"/>
                  <a:pt x="1933414" y="67808"/>
                </a:cubicBezTo>
                <a:close/>
                <a:moveTo>
                  <a:pt x="3981765" y="5400"/>
                </a:moveTo>
                <a:lnTo>
                  <a:pt x="3987966" y="7801"/>
                </a:lnTo>
                <a:cubicBezTo>
                  <a:pt x="3985832" y="12734"/>
                  <a:pt x="3983232" y="18168"/>
                  <a:pt x="3980164" y="24103"/>
                </a:cubicBezTo>
                <a:cubicBezTo>
                  <a:pt x="3977098" y="30037"/>
                  <a:pt x="3973864" y="35904"/>
                  <a:pt x="3970463" y="41705"/>
                </a:cubicBezTo>
                <a:cubicBezTo>
                  <a:pt x="3967063" y="47505"/>
                  <a:pt x="3963596" y="53039"/>
                  <a:pt x="3960062" y="58307"/>
                </a:cubicBezTo>
                <a:cubicBezTo>
                  <a:pt x="3956528" y="63574"/>
                  <a:pt x="3953294" y="68075"/>
                  <a:pt x="3950361" y="71809"/>
                </a:cubicBezTo>
                <a:cubicBezTo>
                  <a:pt x="3952094" y="71809"/>
                  <a:pt x="3954761" y="71708"/>
                  <a:pt x="3958362" y="71508"/>
                </a:cubicBezTo>
                <a:cubicBezTo>
                  <a:pt x="3961962" y="71308"/>
                  <a:pt x="3966063" y="71108"/>
                  <a:pt x="3970663" y="70908"/>
                </a:cubicBezTo>
                <a:cubicBezTo>
                  <a:pt x="3975264" y="70708"/>
                  <a:pt x="3980198" y="70509"/>
                  <a:pt x="3985465" y="70309"/>
                </a:cubicBezTo>
                <a:cubicBezTo>
                  <a:pt x="3990732" y="70109"/>
                  <a:pt x="3995800" y="69908"/>
                  <a:pt x="4000667" y="69708"/>
                </a:cubicBezTo>
                <a:cubicBezTo>
                  <a:pt x="4005534" y="69508"/>
                  <a:pt x="4010035" y="69308"/>
                  <a:pt x="4014168" y="69108"/>
                </a:cubicBezTo>
                <a:cubicBezTo>
                  <a:pt x="4018302" y="68908"/>
                  <a:pt x="4021636" y="68741"/>
                  <a:pt x="4024170" y="68608"/>
                </a:cubicBezTo>
                <a:cubicBezTo>
                  <a:pt x="4022303" y="65275"/>
                  <a:pt x="4020369" y="61874"/>
                  <a:pt x="4018369" y="58407"/>
                </a:cubicBezTo>
                <a:cubicBezTo>
                  <a:pt x="4016369" y="54940"/>
                  <a:pt x="4014402" y="51606"/>
                  <a:pt x="4012468" y="48406"/>
                </a:cubicBezTo>
                <a:cubicBezTo>
                  <a:pt x="4010535" y="45205"/>
                  <a:pt x="4008668" y="42238"/>
                  <a:pt x="4006868" y="39505"/>
                </a:cubicBezTo>
                <a:cubicBezTo>
                  <a:pt x="4005068" y="36771"/>
                  <a:pt x="4003500" y="34404"/>
                  <a:pt x="4002167" y="32404"/>
                </a:cubicBezTo>
                <a:lnTo>
                  <a:pt x="4007768" y="29003"/>
                </a:lnTo>
                <a:cubicBezTo>
                  <a:pt x="4009901" y="32070"/>
                  <a:pt x="4012402" y="35938"/>
                  <a:pt x="4015269" y="40605"/>
                </a:cubicBezTo>
                <a:cubicBezTo>
                  <a:pt x="4018136" y="45272"/>
                  <a:pt x="4021103" y="50239"/>
                  <a:pt x="4024170" y="55506"/>
                </a:cubicBezTo>
                <a:cubicBezTo>
                  <a:pt x="4027237" y="60774"/>
                  <a:pt x="4030204" y="66008"/>
                  <a:pt x="4033071" y="71209"/>
                </a:cubicBezTo>
                <a:cubicBezTo>
                  <a:pt x="4035938" y="76409"/>
                  <a:pt x="4038372" y="80943"/>
                  <a:pt x="4040372" y="84810"/>
                </a:cubicBezTo>
                <a:lnTo>
                  <a:pt x="4034571" y="88211"/>
                </a:lnTo>
                <a:cubicBezTo>
                  <a:pt x="4032571" y="84343"/>
                  <a:pt x="4030304" y="80010"/>
                  <a:pt x="4027770" y="75209"/>
                </a:cubicBezTo>
                <a:cubicBezTo>
                  <a:pt x="4026037" y="75342"/>
                  <a:pt x="4022970" y="75509"/>
                  <a:pt x="4018569" y="75709"/>
                </a:cubicBezTo>
                <a:cubicBezTo>
                  <a:pt x="4014168" y="75909"/>
                  <a:pt x="4009168" y="76109"/>
                  <a:pt x="4003568" y="76309"/>
                </a:cubicBezTo>
                <a:cubicBezTo>
                  <a:pt x="3997966" y="76509"/>
                  <a:pt x="3992066" y="76776"/>
                  <a:pt x="3985865" y="77109"/>
                </a:cubicBezTo>
                <a:cubicBezTo>
                  <a:pt x="3979664" y="77443"/>
                  <a:pt x="3973864" y="77709"/>
                  <a:pt x="3968463" y="77909"/>
                </a:cubicBezTo>
                <a:cubicBezTo>
                  <a:pt x="3963062" y="78109"/>
                  <a:pt x="3958395" y="78309"/>
                  <a:pt x="3954461" y="78509"/>
                </a:cubicBezTo>
                <a:cubicBezTo>
                  <a:pt x="3950527" y="78710"/>
                  <a:pt x="3948027" y="78876"/>
                  <a:pt x="3946960" y="79009"/>
                </a:cubicBezTo>
                <a:cubicBezTo>
                  <a:pt x="3945760" y="79143"/>
                  <a:pt x="3944593" y="79243"/>
                  <a:pt x="3943460" y="79309"/>
                </a:cubicBezTo>
                <a:cubicBezTo>
                  <a:pt x="3942326" y="79376"/>
                  <a:pt x="3940693" y="79676"/>
                  <a:pt x="3938559" y="80210"/>
                </a:cubicBezTo>
                <a:lnTo>
                  <a:pt x="3937159" y="73609"/>
                </a:lnTo>
                <a:cubicBezTo>
                  <a:pt x="3939426" y="72942"/>
                  <a:pt x="3940893" y="72375"/>
                  <a:pt x="3941560" y="71909"/>
                </a:cubicBezTo>
                <a:cubicBezTo>
                  <a:pt x="3942226" y="71442"/>
                  <a:pt x="3942826" y="70875"/>
                  <a:pt x="3943360" y="70208"/>
                </a:cubicBezTo>
                <a:cubicBezTo>
                  <a:pt x="3946160" y="66741"/>
                  <a:pt x="3949327" y="62374"/>
                  <a:pt x="3952861" y="57107"/>
                </a:cubicBezTo>
                <a:cubicBezTo>
                  <a:pt x="3956395" y="51840"/>
                  <a:pt x="3959928" y="46239"/>
                  <a:pt x="3963462" y="40305"/>
                </a:cubicBezTo>
                <a:cubicBezTo>
                  <a:pt x="3966996" y="34370"/>
                  <a:pt x="3970363" y="28370"/>
                  <a:pt x="3973564" y="22303"/>
                </a:cubicBezTo>
                <a:cubicBezTo>
                  <a:pt x="3976764" y="16235"/>
                  <a:pt x="3979498" y="10601"/>
                  <a:pt x="3981765" y="5400"/>
                </a:cubicBezTo>
                <a:close/>
                <a:moveTo>
                  <a:pt x="3893954" y="5400"/>
                </a:moveTo>
                <a:lnTo>
                  <a:pt x="3900754" y="5800"/>
                </a:lnTo>
                <a:cubicBezTo>
                  <a:pt x="3900088" y="12334"/>
                  <a:pt x="3899421" y="18935"/>
                  <a:pt x="3898754" y="25603"/>
                </a:cubicBezTo>
                <a:cubicBezTo>
                  <a:pt x="3898088" y="32270"/>
                  <a:pt x="3897354" y="38938"/>
                  <a:pt x="3896554" y="45605"/>
                </a:cubicBezTo>
                <a:lnTo>
                  <a:pt x="3930958" y="45605"/>
                </a:lnTo>
                <a:lnTo>
                  <a:pt x="3930958" y="52606"/>
                </a:lnTo>
                <a:cubicBezTo>
                  <a:pt x="3929891" y="63007"/>
                  <a:pt x="3928791" y="72409"/>
                  <a:pt x="3927658" y="80810"/>
                </a:cubicBezTo>
                <a:cubicBezTo>
                  <a:pt x="3926524" y="89211"/>
                  <a:pt x="3925158" y="96912"/>
                  <a:pt x="3923557" y="103913"/>
                </a:cubicBezTo>
                <a:cubicBezTo>
                  <a:pt x="3921957" y="110913"/>
                  <a:pt x="3920124" y="117281"/>
                  <a:pt x="3918057" y="123015"/>
                </a:cubicBezTo>
                <a:cubicBezTo>
                  <a:pt x="3915990" y="128749"/>
                  <a:pt x="3913623" y="134150"/>
                  <a:pt x="3910956" y="139217"/>
                </a:cubicBezTo>
                <a:cubicBezTo>
                  <a:pt x="3915623" y="143084"/>
                  <a:pt x="3920190" y="147018"/>
                  <a:pt x="3924658" y="151018"/>
                </a:cubicBezTo>
                <a:cubicBezTo>
                  <a:pt x="3929124" y="155019"/>
                  <a:pt x="3933225" y="158753"/>
                  <a:pt x="3936959" y="162220"/>
                </a:cubicBezTo>
                <a:lnTo>
                  <a:pt x="3932758" y="167420"/>
                </a:lnTo>
                <a:cubicBezTo>
                  <a:pt x="3929024" y="164087"/>
                  <a:pt x="3925057" y="160553"/>
                  <a:pt x="3920857" y="156819"/>
                </a:cubicBezTo>
                <a:cubicBezTo>
                  <a:pt x="3916656" y="153085"/>
                  <a:pt x="3912223" y="149218"/>
                  <a:pt x="3907555" y="145218"/>
                </a:cubicBezTo>
                <a:cubicBezTo>
                  <a:pt x="3903288" y="152152"/>
                  <a:pt x="3898221" y="158786"/>
                  <a:pt x="3892353" y="165120"/>
                </a:cubicBezTo>
                <a:cubicBezTo>
                  <a:pt x="3886486" y="171454"/>
                  <a:pt x="3879418" y="178288"/>
                  <a:pt x="3871151" y="185623"/>
                </a:cubicBezTo>
                <a:lnTo>
                  <a:pt x="3866750" y="180622"/>
                </a:lnTo>
                <a:cubicBezTo>
                  <a:pt x="3874884" y="173421"/>
                  <a:pt x="3881852" y="166687"/>
                  <a:pt x="3887653" y="160420"/>
                </a:cubicBezTo>
                <a:cubicBezTo>
                  <a:pt x="3893454" y="154152"/>
                  <a:pt x="3898421" y="147618"/>
                  <a:pt x="3902555" y="140817"/>
                </a:cubicBezTo>
                <a:cubicBezTo>
                  <a:pt x="3898421" y="137350"/>
                  <a:pt x="3894187" y="133850"/>
                  <a:pt x="3889853" y="130316"/>
                </a:cubicBezTo>
                <a:cubicBezTo>
                  <a:pt x="3885519" y="126782"/>
                  <a:pt x="3881085" y="123215"/>
                  <a:pt x="3876551" y="119614"/>
                </a:cubicBezTo>
                <a:cubicBezTo>
                  <a:pt x="3879218" y="108946"/>
                  <a:pt x="3881585" y="98012"/>
                  <a:pt x="3883652" y="86811"/>
                </a:cubicBezTo>
                <a:cubicBezTo>
                  <a:pt x="3885719" y="75609"/>
                  <a:pt x="3887553" y="64208"/>
                  <a:pt x="3889153" y="52606"/>
                </a:cubicBezTo>
                <a:lnTo>
                  <a:pt x="3868150" y="52606"/>
                </a:lnTo>
                <a:lnTo>
                  <a:pt x="3868150" y="45605"/>
                </a:lnTo>
                <a:lnTo>
                  <a:pt x="3889953" y="45605"/>
                </a:lnTo>
                <a:cubicBezTo>
                  <a:pt x="3890886" y="38805"/>
                  <a:pt x="3891653" y="32070"/>
                  <a:pt x="3892253" y="25403"/>
                </a:cubicBezTo>
                <a:cubicBezTo>
                  <a:pt x="3892854" y="18735"/>
                  <a:pt x="3893420" y="12068"/>
                  <a:pt x="3893954" y="5400"/>
                </a:cubicBezTo>
                <a:close/>
                <a:moveTo>
                  <a:pt x="5596938" y="4600"/>
                </a:moveTo>
                <a:lnTo>
                  <a:pt x="5603539" y="6201"/>
                </a:lnTo>
                <a:cubicBezTo>
                  <a:pt x="5602739" y="9801"/>
                  <a:pt x="5601806" y="13635"/>
                  <a:pt x="5600738" y="17702"/>
                </a:cubicBezTo>
                <a:cubicBezTo>
                  <a:pt x="5599672" y="21769"/>
                  <a:pt x="5598471" y="26003"/>
                  <a:pt x="5597138" y="30403"/>
                </a:cubicBezTo>
                <a:lnTo>
                  <a:pt x="5665547" y="30403"/>
                </a:lnTo>
                <a:lnTo>
                  <a:pt x="5665547" y="37004"/>
                </a:lnTo>
                <a:lnTo>
                  <a:pt x="5595138" y="37004"/>
                </a:lnTo>
                <a:cubicBezTo>
                  <a:pt x="5593671" y="41672"/>
                  <a:pt x="5592204" y="46405"/>
                  <a:pt x="5590738" y="51206"/>
                </a:cubicBezTo>
                <a:cubicBezTo>
                  <a:pt x="5589270" y="56007"/>
                  <a:pt x="5587736" y="60740"/>
                  <a:pt x="5586136" y="65408"/>
                </a:cubicBezTo>
                <a:lnTo>
                  <a:pt x="5621141" y="65408"/>
                </a:lnTo>
                <a:lnTo>
                  <a:pt x="5621141" y="104413"/>
                </a:lnTo>
                <a:lnTo>
                  <a:pt x="5664946" y="104413"/>
                </a:lnTo>
                <a:lnTo>
                  <a:pt x="5664946" y="110614"/>
                </a:lnTo>
                <a:lnTo>
                  <a:pt x="5621141" y="110614"/>
                </a:lnTo>
                <a:lnTo>
                  <a:pt x="5621141" y="162020"/>
                </a:lnTo>
                <a:cubicBezTo>
                  <a:pt x="5621141" y="165487"/>
                  <a:pt x="5620841" y="168354"/>
                  <a:pt x="5620241" y="170621"/>
                </a:cubicBezTo>
                <a:cubicBezTo>
                  <a:pt x="5619641" y="172888"/>
                  <a:pt x="5618574" y="174688"/>
                  <a:pt x="5617040" y="176022"/>
                </a:cubicBezTo>
                <a:cubicBezTo>
                  <a:pt x="5615507" y="177355"/>
                  <a:pt x="5613507" y="178355"/>
                  <a:pt x="5611040" y="179022"/>
                </a:cubicBezTo>
                <a:cubicBezTo>
                  <a:pt x="5608572" y="179689"/>
                  <a:pt x="5605539" y="180155"/>
                  <a:pt x="5601938" y="180422"/>
                </a:cubicBezTo>
                <a:lnTo>
                  <a:pt x="5589737" y="181422"/>
                </a:lnTo>
                <a:lnTo>
                  <a:pt x="5587736" y="174821"/>
                </a:lnTo>
                <a:lnTo>
                  <a:pt x="5600738" y="174021"/>
                </a:lnTo>
                <a:cubicBezTo>
                  <a:pt x="5606072" y="173621"/>
                  <a:pt x="5609673" y="172588"/>
                  <a:pt x="5611540" y="170921"/>
                </a:cubicBezTo>
                <a:cubicBezTo>
                  <a:pt x="5613407" y="169254"/>
                  <a:pt x="5614340" y="165687"/>
                  <a:pt x="5614340" y="160220"/>
                </a:cubicBezTo>
                <a:lnTo>
                  <a:pt x="5614340" y="110614"/>
                </a:lnTo>
                <a:lnTo>
                  <a:pt x="5563934" y="110614"/>
                </a:lnTo>
                <a:lnTo>
                  <a:pt x="5563934" y="104413"/>
                </a:lnTo>
                <a:cubicBezTo>
                  <a:pt x="5565800" y="100545"/>
                  <a:pt x="5567834" y="95812"/>
                  <a:pt x="5570034" y="90211"/>
                </a:cubicBezTo>
                <a:cubicBezTo>
                  <a:pt x="5572235" y="84610"/>
                  <a:pt x="5574468" y="78609"/>
                  <a:pt x="5576736" y="72209"/>
                </a:cubicBezTo>
                <a:lnTo>
                  <a:pt x="5557933" y="72209"/>
                </a:lnTo>
                <a:lnTo>
                  <a:pt x="5557933" y="65408"/>
                </a:lnTo>
                <a:lnTo>
                  <a:pt x="5579136" y="65408"/>
                </a:lnTo>
                <a:cubicBezTo>
                  <a:pt x="5580736" y="60740"/>
                  <a:pt x="5582303" y="56007"/>
                  <a:pt x="5583836" y="51206"/>
                </a:cubicBezTo>
                <a:cubicBezTo>
                  <a:pt x="5585370" y="46405"/>
                  <a:pt x="5586870" y="41672"/>
                  <a:pt x="5588337" y="37004"/>
                </a:cubicBezTo>
                <a:lnTo>
                  <a:pt x="5557333" y="37004"/>
                </a:lnTo>
                <a:lnTo>
                  <a:pt x="5557333" y="30403"/>
                </a:lnTo>
                <a:lnTo>
                  <a:pt x="5590338" y="30403"/>
                </a:lnTo>
                <a:cubicBezTo>
                  <a:pt x="5591670" y="25736"/>
                  <a:pt x="5592904" y="21202"/>
                  <a:pt x="5594037" y="16802"/>
                </a:cubicBezTo>
                <a:cubicBezTo>
                  <a:pt x="5595171" y="12401"/>
                  <a:pt x="5596138" y="8334"/>
                  <a:pt x="5596938" y="4600"/>
                </a:cubicBezTo>
                <a:close/>
                <a:moveTo>
                  <a:pt x="5210090" y="4600"/>
                </a:moveTo>
                <a:lnTo>
                  <a:pt x="5217090" y="5000"/>
                </a:lnTo>
                <a:lnTo>
                  <a:pt x="5217090" y="43205"/>
                </a:lnTo>
                <a:lnTo>
                  <a:pt x="5262296" y="43205"/>
                </a:lnTo>
                <a:lnTo>
                  <a:pt x="5262296" y="50006"/>
                </a:lnTo>
                <a:lnTo>
                  <a:pt x="5217090" y="50006"/>
                </a:lnTo>
                <a:lnTo>
                  <a:pt x="5217090" y="89411"/>
                </a:lnTo>
                <a:lnTo>
                  <a:pt x="5269496" y="89411"/>
                </a:lnTo>
                <a:lnTo>
                  <a:pt x="5269496" y="96212"/>
                </a:lnTo>
                <a:lnTo>
                  <a:pt x="5218490" y="96212"/>
                </a:lnTo>
                <a:cubicBezTo>
                  <a:pt x="5224625" y="109680"/>
                  <a:pt x="5232526" y="121648"/>
                  <a:pt x="5242194" y="132116"/>
                </a:cubicBezTo>
                <a:cubicBezTo>
                  <a:pt x="5251862" y="142584"/>
                  <a:pt x="5263096" y="152352"/>
                  <a:pt x="5275898" y="161420"/>
                </a:cubicBezTo>
                <a:lnTo>
                  <a:pt x="5271697" y="166620"/>
                </a:lnTo>
                <a:cubicBezTo>
                  <a:pt x="5259562" y="158220"/>
                  <a:pt x="5248961" y="149085"/>
                  <a:pt x="5239893" y="139217"/>
                </a:cubicBezTo>
                <a:cubicBezTo>
                  <a:pt x="5230826" y="129349"/>
                  <a:pt x="5223224" y="118348"/>
                  <a:pt x="5217090" y="106213"/>
                </a:cubicBezTo>
                <a:lnTo>
                  <a:pt x="5217090" y="183422"/>
                </a:lnTo>
                <a:lnTo>
                  <a:pt x="5210090" y="183422"/>
                </a:lnTo>
                <a:lnTo>
                  <a:pt x="5210090" y="105413"/>
                </a:lnTo>
                <a:cubicBezTo>
                  <a:pt x="5203289" y="119281"/>
                  <a:pt x="5195054" y="131783"/>
                  <a:pt x="5185386" y="142917"/>
                </a:cubicBezTo>
                <a:cubicBezTo>
                  <a:pt x="5175718" y="154052"/>
                  <a:pt x="5164217" y="164220"/>
                  <a:pt x="5150882" y="173421"/>
                </a:cubicBezTo>
                <a:lnTo>
                  <a:pt x="5146482" y="167821"/>
                </a:lnTo>
                <a:cubicBezTo>
                  <a:pt x="5160216" y="158620"/>
                  <a:pt x="5172118" y="148185"/>
                  <a:pt x="5182186" y="136517"/>
                </a:cubicBezTo>
                <a:cubicBezTo>
                  <a:pt x="5192254" y="124848"/>
                  <a:pt x="5200822" y="111413"/>
                  <a:pt x="5207889" y="96212"/>
                </a:cubicBezTo>
                <a:lnTo>
                  <a:pt x="5158283" y="96212"/>
                </a:lnTo>
                <a:lnTo>
                  <a:pt x="5158283" y="89411"/>
                </a:lnTo>
                <a:lnTo>
                  <a:pt x="5210090" y="89411"/>
                </a:lnTo>
                <a:lnTo>
                  <a:pt x="5210090" y="50006"/>
                </a:lnTo>
                <a:lnTo>
                  <a:pt x="5178286" y="50006"/>
                </a:lnTo>
                <a:cubicBezTo>
                  <a:pt x="5176418" y="55073"/>
                  <a:pt x="5174552" y="59974"/>
                  <a:pt x="5172685" y="64708"/>
                </a:cubicBezTo>
                <a:cubicBezTo>
                  <a:pt x="5170818" y="69442"/>
                  <a:pt x="5168884" y="73942"/>
                  <a:pt x="5166884" y="78209"/>
                </a:cubicBezTo>
                <a:lnTo>
                  <a:pt x="5160484" y="75809"/>
                </a:lnTo>
                <a:cubicBezTo>
                  <a:pt x="5164484" y="67808"/>
                  <a:pt x="5168251" y="58607"/>
                  <a:pt x="5171784" y="48206"/>
                </a:cubicBezTo>
                <a:cubicBezTo>
                  <a:pt x="5175318" y="37804"/>
                  <a:pt x="5178286" y="27203"/>
                  <a:pt x="5180686" y="16402"/>
                </a:cubicBezTo>
                <a:lnTo>
                  <a:pt x="5187086" y="17802"/>
                </a:lnTo>
                <a:cubicBezTo>
                  <a:pt x="5186154" y="22069"/>
                  <a:pt x="5185120" y="26336"/>
                  <a:pt x="5183986" y="30603"/>
                </a:cubicBezTo>
                <a:cubicBezTo>
                  <a:pt x="5182853" y="34871"/>
                  <a:pt x="5181686" y="39071"/>
                  <a:pt x="5180486" y="43205"/>
                </a:cubicBezTo>
                <a:lnTo>
                  <a:pt x="5210090" y="43205"/>
                </a:lnTo>
                <a:close/>
                <a:moveTo>
                  <a:pt x="3371765" y="4600"/>
                </a:moveTo>
                <a:lnTo>
                  <a:pt x="3378766" y="5000"/>
                </a:lnTo>
                <a:lnTo>
                  <a:pt x="3378766" y="43205"/>
                </a:lnTo>
                <a:lnTo>
                  <a:pt x="3423971" y="43205"/>
                </a:lnTo>
                <a:lnTo>
                  <a:pt x="3423971" y="50006"/>
                </a:lnTo>
                <a:lnTo>
                  <a:pt x="3378766" y="50006"/>
                </a:lnTo>
                <a:lnTo>
                  <a:pt x="3378766" y="89411"/>
                </a:lnTo>
                <a:lnTo>
                  <a:pt x="3431172" y="89411"/>
                </a:lnTo>
                <a:lnTo>
                  <a:pt x="3431172" y="96212"/>
                </a:lnTo>
                <a:lnTo>
                  <a:pt x="3380166" y="96212"/>
                </a:lnTo>
                <a:cubicBezTo>
                  <a:pt x="3386300" y="109680"/>
                  <a:pt x="3394200" y="121648"/>
                  <a:pt x="3403868" y="132116"/>
                </a:cubicBezTo>
                <a:cubicBezTo>
                  <a:pt x="3413536" y="142584"/>
                  <a:pt x="3424771" y="152352"/>
                  <a:pt x="3437573" y="161420"/>
                </a:cubicBezTo>
                <a:lnTo>
                  <a:pt x="3433372" y="166620"/>
                </a:lnTo>
                <a:cubicBezTo>
                  <a:pt x="3421237" y="158220"/>
                  <a:pt x="3410636" y="149085"/>
                  <a:pt x="3401568" y="139217"/>
                </a:cubicBezTo>
                <a:cubicBezTo>
                  <a:pt x="3392500" y="129349"/>
                  <a:pt x="3384899" y="118348"/>
                  <a:pt x="3378766" y="106213"/>
                </a:cubicBezTo>
                <a:lnTo>
                  <a:pt x="3378766" y="183422"/>
                </a:lnTo>
                <a:lnTo>
                  <a:pt x="3371765" y="183422"/>
                </a:lnTo>
                <a:lnTo>
                  <a:pt x="3371765" y="105413"/>
                </a:lnTo>
                <a:cubicBezTo>
                  <a:pt x="3364964" y="119281"/>
                  <a:pt x="3356729" y="131783"/>
                  <a:pt x="3347062" y="142917"/>
                </a:cubicBezTo>
                <a:cubicBezTo>
                  <a:pt x="3337394" y="154052"/>
                  <a:pt x="3325892" y="164220"/>
                  <a:pt x="3312557" y="173421"/>
                </a:cubicBezTo>
                <a:lnTo>
                  <a:pt x="3308157" y="167821"/>
                </a:lnTo>
                <a:cubicBezTo>
                  <a:pt x="3321892" y="158620"/>
                  <a:pt x="3333793" y="148185"/>
                  <a:pt x="3343861" y="136517"/>
                </a:cubicBezTo>
                <a:cubicBezTo>
                  <a:pt x="3353929" y="124848"/>
                  <a:pt x="3362497" y="111413"/>
                  <a:pt x="3369564" y="96212"/>
                </a:cubicBezTo>
                <a:lnTo>
                  <a:pt x="3319958" y="96212"/>
                </a:lnTo>
                <a:lnTo>
                  <a:pt x="3319958" y="89411"/>
                </a:lnTo>
                <a:lnTo>
                  <a:pt x="3371765" y="89411"/>
                </a:lnTo>
                <a:lnTo>
                  <a:pt x="3371765" y="50006"/>
                </a:lnTo>
                <a:lnTo>
                  <a:pt x="3339960" y="50006"/>
                </a:lnTo>
                <a:cubicBezTo>
                  <a:pt x="3338094" y="55073"/>
                  <a:pt x="3336226" y="59974"/>
                  <a:pt x="3334360" y="64708"/>
                </a:cubicBezTo>
                <a:cubicBezTo>
                  <a:pt x="3332493" y="69442"/>
                  <a:pt x="3330559" y="73942"/>
                  <a:pt x="3328559" y="78209"/>
                </a:cubicBezTo>
                <a:lnTo>
                  <a:pt x="3322158" y="75809"/>
                </a:lnTo>
                <a:cubicBezTo>
                  <a:pt x="3326159" y="67808"/>
                  <a:pt x="3329926" y="58607"/>
                  <a:pt x="3333460" y="48206"/>
                </a:cubicBezTo>
                <a:cubicBezTo>
                  <a:pt x="3336994" y="37804"/>
                  <a:pt x="3339960" y="27203"/>
                  <a:pt x="3342361" y="16402"/>
                </a:cubicBezTo>
                <a:lnTo>
                  <a:pt x="3348762" y="17802"/>
                </a:lnTo>
                <a:cubicBezTo>
                  <a:pt x="3347828" y="22069"/>
                  <a:pt x="3346795" y="26336"/>
                  <a:pt x="3345661" y="30603"/>
                </a:cubicBezTo>
                <a:cubicBezTo>
                  <a:pt x="3344528" y="34871"/>
                  <a:pt x="3343361" y="39071"/>
                  <a:pt x="3342161" y="43205"/>
                </a:cubicBezTo>
                <a:lnTo>
                  <a:pt x="3371765" y="43205"/>
                </a:lnTo>
                <a:close/>
                <a:moveTo>
                  <a:pt x="2689956" y="4600"/>
                </a:moveTo>
                <a:lnTo>
                  <a:pt x="2696957" y="6001"/>
                </a:lnTo>
                <a:cubicBezTo>
                  <a:pt x="2696557" y="8267"/>
                  <a:pt x="2695990" y="10801"/>
                  <a:pt x="2695256" y="13601"/>
                </a:cubicBezTo>
                <a:cubicBezTo>
                  <a:pt x="2694523" y="16402"/>
                  <a:pt x="2693756" y="19269"/>
                  <a:pt x="2692956" y="22202"/>
                </a:cubicBezTo>
                <a:cubicBezTo>
                  <a:pt x="2692156" y="25136"/>
                  <a:pt x="2691322" y="28070"/>
                  <a:pt x="2690456" y="31003"/>
                </a:cubicBezTo>
                <a:cubicBezTo>
                  <a:pt x="2689589" y="33937"/>
                  <a:pt x="2688689" y="36671"/>
                  <a:pt x="2687755" y="39204"/>
                </a:cubicBezTo>
                <a:lnTo>
                  <a:pt x="2721960" y="39204"/>
                </a:lnTo>
                <a:lnTo>
                  <a:pt x="2721960" y="175822"/>
                </a:lnTo>
                <a:lnTo>
                  <a:pt x="2659952" y="175822"/>
                </a:lnTo>
                <a:lnTo>
                  <a:pt x="2659952" y="39204"/>
                </a:lnTo>
                <a:lnTo>
                  <a:pt x="2680554" y="39204"/>
                </a:lnTo>
                <a:cubicBezTo>
                  <a:pt x="2681488" y="36671"/>
                  <a:pt x="2682388" y="33904"/>
                  <a:pt x="2683255" y="30904"/>
                </a:cubicBezTo>
                <a:cubicBezTo>
                  <a:pt x="2684122" y="27903"/>
                  <a:pt x="2684988" y="24869"/>
                  <a:pt x="2685855" y="21802"/>
                </a:cubicBezTo>
                <a:cubicBezTo>
                  <a:pt x="2686722" y="18735"/>
                  <a:pt x="2687489" y="15702"/>
                  <a:pt x="2688155" y="12701"/>
                </a:cubicBezTo>
                <a:cubicBezTo>
                  <a:pt x="2688822" y="9701"/>
                  <a:pt x="2689422" y="7000"/>
                  <a:pt x="2689956" y="4600"/>
                </a:cubicBezTo>
                <a:close/>
                <a:moveTo>
                  <a:pt x="2523211" y="4600"/>
                </a:moveTo>
                <a:lnTo>
                  <a:pt x="2530412" y="5000"/>
                </a:lnTo>
                <a:lnTo>
                  <a:pt x="2530412" y="57407"/>
                </a:lnTo>
                <a:lnTo>
                  <a:pt x="2609622" y="57407"/>
                </a:lnTo>
                <a:lnTo>
                  <a:pt x="2609622" y="64608"/>
                </a:lnTo>
                <a:lnTo>
                  <a:pt x="2530212" y="64608"/>
                </a:lnTo>
                <a:cubicBezTo>
                  <a:pt x="2530212" y="65141"/>
                  <a:pt x="2530212" y="65675"/>
                  <a:pt x="2530212" y="66208"/>
                </a:cubicBezTo>
                <a:cubicBezTo>
                  <a:pt x="2530212" y="66741"/>
                  <a:pt x="2530145" y="67275"/>
                  <a:pt x="2530012" y="67808"/>
                </a:cubicBezTo>
                <a:cubicBezTo>
                  <a:pt x="2532412" y="88877"/>
                  <a:pt x="2540746" y="108380"/>
                  <a:pt x="2555015" y="126315"/>
                </a:cubicBezTo>
                <a:cubicBezTo>
                  <a:pt x="2569283" y="144251"/>
                  <a:pt x="2589219" y="160886"/>
                  <a:pt x="2614822" y="176222"/>
                </a:cubicBezTo>
                <a:lnTo>
                  <a:pt x="2610822" y="183022"/>
                </a:lnTo>
                <a:cubicBezTo>
                  <a:pt x="2588152" y="168887"/>
                  <a:pt x="2569750" y="153786"/>
                  <a:pt x="2555615" y="137717"/>
                </a:cubicBezTo>
                <a:cubicBezTo>
                  <a:pt x="2541480" y="121648"/>
                  <a:pt x="2532012" y="104680"/>
                  <a:pt x="2527211" y="86811"/>
                </a:cubicBezTo>
                <a:cubicBezTo>
                  <a:pt x="2524944" y="96278"/>
                  <a:pt x="2521444" y="105279"/>
                  <a:pt x="2516710" y="113814"/>
                </a:cubicBezTo>
                <a:cubicBezTo>
                  <a:pt x="2511976" y="122348"/>
                  <a:pt x="2506109" y="130583"/>
                  <a:pt x="2499108" y="138517"/>
                </a:cubicBezTo>
                <a:cubicBezTo>
                  <a:pt x="2492107" y="146451"/>
                  <a:pt x="2483973" y="154185"/>
                  <a:pt x="2474705" y="161720"/>
                </a:cubicBezTo>
                <a:cubicBezTo>
                  <a:pt x="2465437" y="169254"/>
                  <a:pt x="2455136" y="176755"/>
                  <a:pt x="2443801" y="184223"/>
                </a:cubicBezTo>
                <a:lnTo>
                  <a:pt x="2439800" y="177222"/>
                </a:lnTo>
                <a:cubicBezTo>
                  <a:pt x="2452869" y="168954"/>
                  <a:pt x="2464470" y="160586"/>
                  <a:pt x="2474605" y="152119"/>
                </a:cubicBezTo>
                <a:cubicBezTo>
                  <a:pt x="2484739" y="143651"/>
                  <a:pt x="2493307" y="134850"/>
                  <a:pt x="2500308" y="125715"/>
                </a:cubicBezTo>
                <a:cubicBezTo>
                  <a:pt x="2507309" y="116581"/>
                  <a:pt x="2512710" y="106980"/>
                  <a:pt x="2516510" y="96912"/>
                </a:cubicBezTo>
                <a:cubicBezTo>
                  <a:pt x="2520311" y="86844"/>
                  <a:pt x="2522477" y="76076"/>
                  <a:pt x="2523011" y="64608"/>
                </a:cubicBezTo>
                <a:lnTo>
                  <a:pt x="2444201" y="64608"/>
                </a:lnTo>
                <a:lnTo>
                  <a:pt x="2444201" y="57407"/>
                </a:lnTo>
                <a:lnTo>
                  <a:pt x="2523211" y="57407"/>
                </a:lnTo>
                <a:close/>
                <a:moveTo>
                  <a:pt x="1874606" y="4400"/>
                </a:moveTo>
                <a:lnTo>
                  <a:pt x="1880607" y="7400"/>
                </a:lnTo>
                <a:cubicBezTo>
                  <a:pt x="1878740" y="11134"/>
                  <a:pt x="1876506" y="15035"/>
                  <a:pt x="1873906" y="19102"/>
                </a:cubicBezTo>
                <a:cubicBezTo>
                  <a:pt x="1871306" y="23169"/>
                  <a:pt x="1868572" y="27203"/>
                  <a:pt x="1865705" y="31203"/>
                </a:cubicBezTo>
                <a:cubicBezTo>
                  <a:pt x="1862838" y="35204"/>
                  <a:pt x="1859938" y="38971"/>
                  <a:pt x="1857004" y="42505"/>
                </a:cubicBezTo>
                <a:cubicBezTo>
                  <a:pt x="1854070" y="46039"/>
                  <a:pt x="1851403" y="49139"/>
                  <a:pt x="1849003" y="51806"/>
                </a:cubicBezTo>
                <a:cubicBezTo>
                  <a:pt x="1851670" y="51673"/>
                  <a:pt x="1855470" y="51473"/>
                  <a:pt x="1860404" y="51206"/>
                </a:cubicBezTo>
                <a:cubicBezTo>
                  <a:pt x="1865338" y="50939"/>
                  <a:pt x="1870539" y="50673"/>
                  <a:pt x="1876006" y="50406"/>
                </a:cubicBezTo>
                <a:cubicBezTo>
                  <a:pt x="1881474" y="50139"/>
                  <a:pt x="1886774" y="49872"/>
                  <a:pt x="1891908" y="49606"/>
                </a:cubicBezTo>
                <a:cubicBezTo>
                  <a:pt x="1897042" y="49339"/>
                  <a:pt x="1901143" y="49139"/>
                  <a:pt x="1904210" y="49006"/>
                </a:cubicBezTo>
                <a:cubicBezTo>
                  <a:pt x="1901009" y="44738"/>
                  <a:pt x="1897809" y="40572"/>
                  <a:pt x="1894609" y="36504"/>
                </a:cubicBezTo>
                <a:cubicBezTo>
                  <a:pt x="1891408" y="32437"/>
                  <a:pt x="1888675" y="29203"/>
                  <a:pt x="1886408" y="26803"/>
                </a:cubicBezTo>
                <a:lnTo>
                  <a:pt x="1891408" y="23002"/>
                </a:lnTo>
                <a:cubicBezTo>
                  <a:pt x="1893275" y="25136"/>
                  <a:pt x="1895575" y="27870"/>
                  <a:pt x="1898309" y="31203"/>
                </a:cubicBezTo>
                <a:cubicBezTo>
                  <a:pt x="1901043" y="34537"/>
                  <a:pt x="1903810" y="38038"/>
                  <a:pt x="1906610" y="41705"/>
                </a:cubicBezTo>
                <a:cubicBezTo>
                  <a:pt x="1909411" y="45372"/>
                  <a:pt x="1912178" y="49006"/>
                  <a:pt x="1914911" y="52606"/>
                </a:cubicBezTo>
                <a:cubicBezTo>
                  <a:pt x="1917645" y="56207"/>
                  <a:pt x="1919945" y="59407"/>
                  <a:pt x="1921812" y="62207"/>
                </a:cubicBezTo>
                <a:lnTo>
                  <a:pt x="1916611" y="66208"/>
                </a:lnTo>
                <a:lnTo>
                  <a:pt x="1908610" y="54806"/>
                </a:lnTo>
                <a:cubicBezTo>
                  <a:pt x="1907144" y="54806"/>
                  <a:pt x="1904677" y="54907"/>
                  <a:pt x="1901210" y="55107"/>
                </a:cubicBezTo>
                <a:cubicBezTo>
                  <a:pt x="1897742" y="55306"/>
                  <a:pt x="1893775" y="55506"/>
                  <a:pt x="1889308" y="55706"/>
                </a:cubicBezTo>
                <a:cubicBezTo>
                  <a:pt x="1884841" y="55907"/>
                  <a:pt x="1880174" y="56140"/>
                  <a:pt x="1875306" y="56407"/>
                </a:cubicBezTo>
                <a:cubicBezTo>
                  <a:pt x="1870439" y="56674"/>
                  <a:pt x="1865872" y="56907"/>
                  <a:pt x="1861605" y="57107"/>
                </a:cubicBezTo>
                <a:cubicBezTo>
                  <a:pt x="1857337" y="57307"/>
                  <a:pt x="1853637" y="57507"/>
                  <a:pt x="1850503" y="57707"/>
                </a:cubicBezTo>
                <a:cubicBezTo>
                  <a:pt x="1847369" y="57907"/>
                  <a:pt x="1845269" y="58007"/>
                  <a:pt x="1844202" y="58007"/>
                </a:cubicBezTo>
                <a:cubicBezTo>
                  <a:pt x="1843136" y="58007"/>
                  <a:pt x="1842135" y="58107"/>
                  <a:pt x="1841202" y="58307"/>
                </a:cubicBezTo>
                <a:cubicBezTo>
                  <a:pt x="1840269" y="58507"/>
                  <a:pt x="1838668" y="58807"/>
                  <a:pt x="1836401" y="59207"/>
                </a:cubicBezTo>
                <a:lnTo>
                  <a:pt x="1835001" y="52406"/>
                </a:lnTo>
                <a:cubicBezTo>
                  <a:pt x="1838202" y="51873"/>
                  <a:pt x="1840202" y="51273"/>
                  <a:pt x="1841002" y="50606"/>
                </a:cubicBezTo>
                <a:cubicBezTo>
                  <a:pt x="1843402" y="48206"/>
                  <a:pt x="1846136" y="45172"/>
                  <a:pt x="1849203" y="41505"/>
                </a:cubicBezTo>
                <a:cubicBezTo>
                  <a:pt x="1852270" y="37838"/>
                  <a:pt x="1855370" y="33904"/>
                  <a:pt x="1858504" y="29703"/>
                </a:cubicBezTo>
                <a:cubicBezTo>
                  <a:pt x="1861638" y="25503"/>
                  <a:pt x="1864638" y="21202"/>
                  <a:pt x="1867505" y="16802"/>
                </a:cubicBezTo>
                <a:cubicBezTo>
                  <a:pt x="1870372" y="12401"/>
                  <a:pt x="1872739" y="8267"/>
                  <a:pt x="1874606" y="4400"/>
                </a:cubicBezTo>
                <a:close/>
                <a:moveTo>
                  <a:pt x="5791762" y="4000"/>
                </a:moveTo>
                <a:lnTo>
                  <a:pt x="5798363" y="4200"/>
                </a:lnTo>
                <a:cubicBezTo>
                  <a:pt x="5798363" y="4200"/>
                  <a:pt x="5798430" y="5167"/>
                  <a:pt x="5798563" y="7101"/>
                </a:cubicBezTo>
                <a:cubicBezTo>
                  <a:pt x="5798696" y="9034"/>
                  <a:pt x="5798896" y="11601"/>
                  <a:pt x="5799163" y="14802"/>
                </a:cubicBezTo>
                <a:cubicBezTo>
                  <a:pt x="5799430" y="18002"/>
                  <a:pt x="5799730" y="21702"/>
                  <a:pt x="5800063" y="25903"/>
                </a:cubicBezTo>
                <a:cubicBezTo>
                  <a:pt x="5800396" y="30103"/>
                  <a:pt x="5800764" y="34537"/>
                  <a:pt x="5801164" y="39204"/>
                </a:cubicBezTo>
                <a:lnTo>
                  <a:pt x="5866572" y="39204"/>
                </a:lnTo>
                <a:lnTo>
                  <a:pt x="5866572" y="46405"/>
                </a:lnTo>
                <a:lnTo>
                  <a:pt x="5801764" y="46405"/>
                </a:lnTo>
                <a:cubicBezTo>
                  <a:pt x="5804697" y="79076"/>
                  <a:pt x="5809698" y="105946"/>
                  <a:pt x="5816766" y="127015"/>
                </a:cubicBezTo>
                <a:cubicBezTo>
                  <a:pt x="5823700" y="117948"/>
                  <a:pt x="5829500" y="108413"/>
                  <a:pt x="5834168" y="98412"/>
                </a:cubicBezTo>
                <a:cubicBezTo>
                  <a:pt x="5838835" y="88411"/>
                  <a:pt x="5843102" y="77143"/>
                  <a:pt x="5846970" y="64608"/>
                </a:cubicBezTo>
                <a:lnTo>
                  <a:pt x="5852970" y="67008"/>
                </a:lnTo>
                <a:cubicBezTo>
                  <a:pt x="5850836" y="73675"/>
                  <a:pt x="5848602" y="80043"/>
                  <a:pt x="5846269" y="86110"/>
                </a:cubicBezTo>
                <a:cubicBezTo>
                  <a:pt x="5843936" y="92178"/>
                  <a:pt x="5841435" y="97945"/>
                  <a:pt x="5838768" y="103412"/>
                </a:cubicBezTo>
                <a:cubicBezTo>
                  <a:pt x="5836101" y="108880"/>
                  <a:pt x="5833168" y="114181"/>
                  <a:pt x="5829967" y="119314"/>
                </a:cubicBezTo>
                <a:cubicBezTo>
                  <a:pt x="5826766" y="124448"/>
                  <a:pt x="5823232" y="129482"/>
                  <a:pt x="5819366" y="134417"/>
                </a:cubicBezTo>
                <a:cubicBezTo>
                  <a:pt x="5821366" y="139750"/>
                  <a:pt x="5823532" y="144651"/>
                  <a:pt x="5825866" y="149118"/>
                </a:cubicBezTo>
                <a:cubicBezTo>
                  <a:pt x="5828200" y="153586"/>
                  <a:pt x="5830700" y="157686"/>
                  <a:pt x="5833368" y="161420"/>
                </a:cubicBezTo>
                <a:cubicBezTo>
                  <a:pt x="5836568" y="165687"/>
                  <a:pt x="5839735" y="168587"/>
                  <a:pt x="5842868" y="170121"/>
                </a:cubicBezTo>
                <a:cubicBezTo>
                  <a:pt x="5846002" y="171655"/>
                  <a:pt x="5848502" y="172421"/>
                  <a:pt x="5850370" y="172421"/>
                </a:cubicBezTo>
                <a:cubicBezTo>
                  <a:pt x="5851570" y="172421"/>
                  <a:pt x="5852636" y="172188"/>
                  <a:pt x="5853570" y="171721"/>
                </a:cubicBezTo>
                <a:cubicBezTo>
                  <a:pt x="5854504" y="171254"/>
                  <a:pt x="5855437" y="170354"/>
                  <a:pt x="5856370" y="169021"/>
                </a:cubicBezTo>
                <a:cubicBezTo>
                  <a:pt x="5857304" y="167687"/>
                  <a:pt x="5858138" y="165854"/>
                  <a:pt x="5858870" y="163520"/>
                </a:cubicBezTo>
                <a:cubicBezTo>
                  <a:pt x="5859604" y="161186"/>
                  <a:pt x="5860371" y="158153"/>
                  <a:pt x="5861171" y="154419"/>
                </a:cubicBezTo>
                <a:cubicBezTo>
                  <a:pt x="5861838" y="151485"/>
                  <a:pt x="5862504" y="148085"/>
                  <a:pt x="5863172" y="144218"/>
                </a:cubicBezTo>
                <a:cubicBezTo>
                  <a:pt x="5863838" y="140351"/>
                  <a:pt x="5864372" y="136683"/>
                  <a:pt x="5864771" y="133216"/>
                </a:cubicBezTo>
                <a:lnTo>
                  <a:pt x="5870772" y="136017"/>
                </a:lnTo>
                <a:cubicBezTo>
                  <a:pt x="5870372" y="139350"/>
                  <a:pt x="5869805" y="142817"/>
                  <a:pt x="5869072" y="146418"/>
                </a:cubicBezTo>
                <a:cubicBezTo>
                  <a:pt x="5868338" y="150019"/>
                  <a:pt x="5867638" y="153552"/>
                  <a:pt x="5866972" y="157019"/>
                </a:cubicBezTo>
                <a:cubicBezTo>
                  <a:pt x="5866038" y="161686"/>
                  <a:pt x="5865004" y="165520"/>
                  <a:pt x="5863872" y="168521"/>
                </a:cubicBezTo>
                <a:cubicBezTo>
                  <a:pt x="5862738" y="171521"/>
                  <a:pt x="5861471" y="173855"/>
                  <a:pt x="5860071" y="175521"/>
                </a:cubicBezTo>
                <a:cubicBezTo>
                  <a:pt x="5858670" y="177188"/>
                  <a:pt x="5857137" y="178322"/>
                  <a:pt x="5855470" y="178922"/>
                </a:cubicBezTo>
                <a:cubicBezTo>
                  <a:pt x="5853804" y="179522"/>
                  <a:pt x="5852036" y="179822"/>
                  <a:pt x="5850169" y="179822"/>
                </a:cubicBezTo>
                <a:cubicBezTo>
                  <a:pt x="5846836" y="179822"/>
                  <a:pt x="5843236" y="178689"/>
                  <a:pt x="5839368" y="176422"/>
                </a:cubicBezTo>
                <a:cubicBezTo>
                  <a:pt x="5835501" y="174155"/>
                  <a:pt x="5831500" y="170154"/>
                  <a:pt x="5827366" y="164420"/>
                </a:cubicBezTo>
                <a:cubicBezTo>
                  <a:pt x="5822700" y="157753"/>
                  <a:pt x="5818432" y="149685"/>
                  <a:pt x="5814565" y="140217"/>
                </a:cubicBezTo>
                <a:cubicBezTo>
                  <a:pt x="5809364" y="146218"/>
                  <a:pt x="5803530" y="152085"/>
                  <a:pt x="5797063" y="157819"/>
                </a:cubicBezTo>
                <a:cubicBezTo>
                  <a:pt x="5790595" y="163553"/>
                  <a:pt x="5783161" y="169421"/>
                  <a:pt x="5774760" y="175421"/>
                </a:cubicBezTo>
                <a:lnTo>
                  <a:pt x="5770560" y="169821"/>
                </a:lnTo>
                <a:cubicBezTo>
                  <a:pt x="5779361" y="163420"/>
                  <a:pt x="5787128" y="157253"/>
                  <a:pt x="5793862" y="151318"/>
                </a:cubicBezTo>
                <a:cubicBezTo>
                  <a:pt x="5800596" y="145384"/>
                  <a:pt x="5806564" y="139350"/>
                  <a:pt x="5811764" y="133216"/>
                </a:cubicBezTo>
                <a:cubicBezTo>
                  <a:pt x="5807898" y="122015"/>
                  <a:pt x="5804564" y="109280"/>
                  <a:pt x="5801764" y="95012"/>
                </a:cubicBezTo>
                <a:cubicBezTo>
                  <a:pt x="5798963" y="80743"/>
                  <a:pt x="5796763" y="64541"/>
                  <a:pt x="5795162" y="46405"/>
                </a:cubicBezTo>
                <a:lnTo>
                  <a:pt x="5723754" y="46405"/>
                </a:lnTo>
                <a:lnTo>
                  <a:pt x="5723754" y="81810"/>
                </a:lnTo>
                <a:lnTo>
                  <a:pt x="5773160" y="81810"/>
                </a:lnTo>
                <a:cubicBezTo>
                  <a:pt x="5773160" y="82210"/>
                  <a:pt x="5773093" y="83610"/>
                  <a:pt x="5772960" y="86010"/>
                </a:cubicBezTo>
                <a:cubicBezTo>
                  <a:pt x="5772826" y="88411"/>
                  <a:pt x="5772693" y="91378"/>
                  <a:pt x="5772560" y="94911"/>
                </a:cubicBezTo>
                <a:cubicBezTo>
                  <a:pt x="5772426" y="98445"/>
                  <a:pt x="5772226" y="102346"/>
                  <a:pt x="5771960" y="106613"/>
                </a:cubicBezTo>
                <a:cubicBezTo>
                  <a:pt x="5771692" y="110880"/>
                  <a:pt x="5771460" y="114981"/>
                  <a:pt x="5771260" y="118914"/>
                </a:cubicBezTo>
                <a:cubicBezTo>
                  <a:pt x="5771060" y="122848"/>
                  <a:pt x="5770860" y="126482"/>
                  <a:pt x="5770660" y="129816"/>
                </a:cubicBezTo>
                <a:cubicBezTo>
                  <a:pt x="5770460" y="133150"/>
                  <a:pt x="5770292" y="135683"/>
                  <a:pt x="5770160" y="137417"/>
                </a:cubicBezTo>
                <a:cubicBezTo>
                  <a:pt x="5769760" y="141684"/>
                  <a:pt x="5769126" y="145151"/>
                  <a:pt x="5768259" y="147818"/>
                </a:cubicBezTo>
                <a:cubicBezTo>
                  <a:pt x="5767392" y="150485"/>
                  <a:pt x="5765959" y="152619"/>
                  <a:pt x="5763959" y="154219"/>
                </a:cubicBezTo>
                <a:cubicBezTo>
                  <a:pt x="5761958" y="155819"/>
                  <a:pt x="5759325" y="156952"/>
                  <a:pt x="5756058" y="157619"/>
                </a:cubicBezTo>
                <a:cubicBezTo>
                  <a:pt x="5752790" y="158286"/>
                  <a:pt x="5748624" y="158819"/>
                  <a:pt x="5743556" y="159219"/>
                </a:cubicBezTo>
                <a:lnTo>
                  <a:pt x="5729754" y="160420"/>
                </a:lnTo>
                <a:lnTo>
                  <a:pt x="5727754" y="153419"/>
                </a:lnTo>
                <a:lnTo>
                  <a:pt x="5742356" y="152619"/>
                </a:lnTo>
                <a:cubicBezTo>
                  <a:pt x="5746623" y="152352"/>
                  <a:pt x="5750090" y="151952"/>
                  <a:pt x="5752758" y="151418"/>
                </a:cubicBezTo>
                <a:cubicBezTo>
                  <a:pt x="5755424" y="150885"/>
                  <a:pt x="5757525" y="150052"/>
                  <a:pt x="5759058" y="148918"/>
                </a:cubicBezTo>
                <a:cubicBezTo>
                  <a:pt x="5760592" y="147785"/>
                  <a:pt x="5761658" y="146218"/>
                  <a:pt x="5762258" y="144218"/>
                </a:cubicBezTo>
                <a:cubicBezTo>
                  <a:pt x="5762859" y="142217"/>
                  <a:pt x="5763292" y="139484"/>
                  <a:pt x="5763559" y="136017"/>
                </a:cubicBezTo>
                <a:cubicBezTo>
                  <a:pt x="5763692" y="133883"/>
                  <a:pt x="5763859" y="130516"/>
                  <a:pt x="5764059" y="125915"/>
                </a:cubicBezTo>
                <a:cubicBezTo>
                  <a:pt x="5764259" y="121315"/>
                  <a:pt x="5764492" y="116548"/>
                  <a:pt x="5764758" y="111613"/>
                </a:cubicBezTo>
                <a:cubicBezTo>
                  <a:pt x="5765026" y="106680"/>
                  <a:pt x="5765260" y="102046"/>
                  <a:pt x="5765460" y="97712"/>
                </a:cubicBezTo>
                <a:cubicBezTo>
                  <a:pt x="5765660" y="93378"/>
                  <a:pt x="5765760" y="90344"/>
                  <a:pt x="5765760" y="88611"/>
                </a:cubicBezTo>
                <a:lnTo>
                  <a:pt x="5723754" y="88611"/>
                </a:lnTo>
                <a:lnTo>
                  <a:pt x="5723754" y="90611"/>
                </a:lnTo>
                <a:cubicBezTo>
                  <a:pt x="5723754" y="101279"/>
                  <a:pt x="5723254" y="110780"/>
                  <a:pt x="5722254" y="119114"/>
                </a:cubicBezTo>
                <a:cubicBezTo>
                  <a:pt x="5721254" y="127449"/>
                  <a:pt x="5719686" y="135216"/>
                  <a:pt x="5717553" y="142417"/>
                </a:cubicBezTo>
                <a:cubicBezTo>
                  <a:pt x="5715420" y="149618"/>
                  <a:pt x="5712686" y="156486"/>
                  <a:pt x="5709352" y="163020"/>
                </a:cubicBezTo>
                <a:cubicBezTo>
                  <a:pt x="5706018" y="169554"/>
                  <a:pt x="5702018" y="176355"/>
                  <a:pt x="5697350" y="183422"/>
                </a:cubicBezTo>
                <a:lnTo>
                  <a:pt x="5691150" y="180022"/>
                </a:lnTo>
                <a:cubicBezTo>
                  <a:pt x="5695684" y="173221"/>
                  <a:pt x="5699584" y="166720"/>
                  <a:pt x="5702852" y="160520"/>
                </a:cubicBezTo>
                <a:cubicBezTo>
                  <a:pt x="5706118" y="154319"/>
                  <a:pt x="5708785" y="147751"/>
                  <a:pt x="5710852" y="140817"/>
                </a:cubicBezTo>
                <a:cubicBezTo>
                  <a:pt x="5712919" y="133883"/>
                  <a:pt x="5714420" y="126349"/>
                  <a:pt x="5715353" y="118214"/>
                </a:cubicBezTo>
                <a:cubicBezTo>
                  <a:pt x="5716286" y="110080"/>
                  <a:pt x="5716753" y="100812"/>
                  <a:pt x="5716753" y="90411"/>
                </a:cubicBezTo>
                <a:lnTo>
                  <a:pt x="5716753" y="39204"/>
                </a:lnTo>
                <a:lnTo>
                  <a:pt x="5794562" y="39204"/>
                </a:lnTo>
                <a:close/>
                <a:moveTo>
                  <a:pt x="4581964" y="4000"/>
                </a:moveTo>
                <a:lnTo>
                  <a:pt x="4587964" y="7400"/>
                </a:lnTo>
                <a:cubicBezTo>
                  <a:pt x="4583830" y="13801"/>
                  <a:pt x="4578896" y="20336"/>
                  <a:pt x="4573162" y="27003"/>
                </a:cubicBezTo>
                <a:lnTo>
                  <a:pt x="4641171" y="27003"/>
                </a:lnTo>
                <a:lnTo>
                  <a:pt x="4641171" y="33804"/>
                </a:lnTo>
                <a:cubicBezTo>
                  <a:pt x="4635703" y="41805"/>
                  <a:pt x="4629736" y="49072"/>
                  <a:pt x="4623268" y="55606"/>
                </a:cubicBezTo>
                <a:cubicBezTo>
                  <a:pt x="4616801" y="62141"/>
                  <a:pt x="4609400" y="68175"/>
                  <a:pt x="4601066" y="73709"/>
                </a:cubicBezTo>
                <a:cubicBezTo>
                  <a:pt x="4592732" y="79243"/>
                  <a:pt x="4583297" y="84410"/>
                  <a:pt x="4572762" y="89211"/>
                </a:cubicBezTo>
                <a:cubicBezTo>
                  <a:pt x="4562228" y="94011"/>
                  <a:pt x="4550293" y="98679"/>
                  <a:pt x="4536958" y="103212"/>
                </a:cubicBezTo>
                <a:lnTo>
                  <a:pt x="4533958" y="97212"/>
                </a:lnTo>
                <a:cubicBezTo>
                  <a:pt x="4546626" y="93078"/>
                  <a:pt x="4557960" y="88744"/>
                  <a:pt x="4567962" y="84210"/>
                </a:cubicBezTo>
                <a:cubicBezTo>
                  <a:pt x="4577963" y="79676"/>
                  <a:pt x="4586964" y="74842"/>
                  <a:pt x="4594965" y="69708"/>
                </a:cubicBezTo>
                <a:cubicBezTo>
                  <a:pt x="4602966" y="64575"/>
                  <a:pt x="4610100" y="59007"/>
                  <a:pt x="4616368" y="53006"/>
                </a:cubicBezTo>
                <a:cubicBezTo>
                  <a:pt x="4622635" y="47005"/>
                  <a:pt x="4628370" y="40338"/>
                  <a:pt x="4633570" y="33004"/>
                </a:cubicBezTo>
                <a:lnTo>
                  <a:pt x="4567762" y="33004"/>
                </a:lnTo>
                <a:cubicBezTo>
                  <a:pt x="4566162" y="34871"/>
                  <a:pt x="4564528" y="36638"/>
                  <a:pt x="4562861" y="38304"/>
                </a:cubicBezTo>
                <a:cubicBezTo>
                  <a:pt x="4561194" y="39971"/>
                  <a:pt x="4559427" y="41672"/>
                  <a:pt x="4557560" y="43405"/>
                </a:cubicBezTo>
                <a:cubicBezTo>
                  <a:pt x="4559694" y="45005"/>
                  <a:pt x="4562094" y="46805"/>
                  <a:pt x="4564762" y="48806"/>
                </a:cubicBezTo>
                <a:cubicBezTo>
                  <a:pt x="4567428" y="50806"/>
                  <a:pt x="4570095" y="52839"/>
                  <a:pt x="4572762" y="54907"/>
                </a:cubicBezTo>
                <a:cubicBezTo>
                  <a:pt x="4575430" y="56973"/>
                  <a:pt x="4577963" y="58940"/>
                  <a:pt x="4580364" y="60807"/>
                </a:cubicBezTo>
                <a:cubicBezTo>
                  <a:pt x="4582764" y="62674"/>
                  <a:pt x="4584697" y="64274"/>
                  <a:pt x="4586164" y="65608"/>
                </a:cubicBezTo>
                <a:lnTo>
                  <a:pt x="4581964" y="71009"/>
                </a:lnTo>
                <a:cubicBezTo>
                  <a:pt x="4580364" y="69675"/>
                  <a:pt x="4578363" y="67975"/>
                  <a:pt x="4575962" y="65908"/>
                </a:cubicBezTo>
                <a:cubicBezTo>
                  <a:pt x="4573562" y="63841"/>
                  <a:pt x="4570996" y="61741"/>
                  <a:pt x="4568262" y="59607"/>
                </a:cubicBezTo>
                <a:cubicBezTo>
                  <a:pt x="4565528" y="57473"/>
                  <a:pt x="4562794" y="55373"/>
                  <a:pt x="4560061" y="53306"/>
                </a:cubicBezTo>
                <a:cubicBezTo>
                  <a:pt x="4557327" y="51239"/>
                  <a:pt x="4554894" y="49472"/>
                  <a:pt x="4552760" y="48006"/>
                </a:cubicBezTo>
                <a:cubicBezTo>
                  <a:pt x="4546626" y="53473"/>
                  <a:pt x="4540292" y="58607"/>
                  <a:pt x="4533758" y="63407"/>
                </a:cubicBezTo>
                <a:lnTo>
                  <a:pt x="4529757" y="58007"/>
                </a:lnTo>
                <a:cubicBezTo>
                  <a:pt x="4534824" y="54406"/>
                  <a:pt x="4539858" y="50406"/>
                  <a:pt x="4544859" y="46005"/>
                </a:cubicBezTo>
                <a:cubicBezTo>
                  <a:pt x="4549860" y="41605"/>
                  <a:pt x="4554626" y="37071"/>
                  <a:pt x="4559160" y="32404"/>
                </a:cubicBezTo>
                <a:cubicBezTo>
                  <a:pt x="4563694" y="27736"/>
                  <a:pt x="4567895" y="23002"/>
                  <a:pt x="4571762" y="18202"/>
                </a:cubicBezTo>
                <a:cubicBezTo>
                  <a:pt x="4575630" y="13401"/>
                  <a:pt x="4579030" y="8668"/>
                  <a:pt x="4581964" y="4000"/>
                </a:cubicBezTo>
                <a:close/>
                <a:moveTo>
                  <a:pt x="656406" y="4000"/>
                </a:moveTo>
                <a:lnTo>
                  <a:pt x="663207" y="6800"/>
                </a:lnTo>
                <a:cubicBezTo>
                  <a:pt x="662008" y="10001"/>
                  <a:pt x="660608" y="13235"/>
                  <a:pt x="659008" y="16502"/>
                </a:cubicBezTo>
                <a:cubicBezTo>
                  <a:pt x="657407" y="19769"/>
                  <a:pt x="655673" y="23136"/>
                  <a:pt x="653807" y="26603"/>
                </a:cubicBezTo>
                <a:lnTo>
                  <a:pt x="776621" y="26603"/>
                </a:lnTo>
                <a:lnTo>
                  <a:pt x="776621" y="33204"/>
                </a:lnTo>
                <a:lnTo>
                  <a:pt x="650006" y="33204"/>
                </a:lnTo>
                <a:cubicBezTo>
                  <a:pt x="644938" y="41738"/>
                  <a:pt x="639238" y="50106"/>
                  <a:pt x="632903" y="58307"/>
                </a:cubicBezTo>
                <a:cubicBezTo>
                  <a:pt x="626569" y="66508"/>
                  <a:pt x="620202" y="74009"/>
                  <a:pt x="613802" y="80810"/>
                </a:cubicBezTo>
                <a:lnTo>
                  <a:pt x="608601" y="75209"/>
                </a:lnTo>
                <a:cubicBezTo>
                  <a:pt x="613401" y="70275"/>
                  <a:pt x="618202" y="64874"/>
                  <a:pt x="623002" y="59007"/>
                </a:cubicBezTo>
                <a:cubicBezTo>
                  <a:pt x="627803" y="53140"/>
                  <a:pt x="632303" y="47139"/>
                  <a:pt x="636505" y="41005"/>
                </a:cubicBezTo>
                <a:cubicBezTo>
                  <a:pt x="640704" y="34871"/>
                  <a:pt x="644505" y="28670"/>
                  <a:pt x="647905" y="22402"/>
                </a:cubicBezTo>
                <a:cubicBezTo>
                  <a:pt x="651306" y="16135"/>
                  <a:pt x="654139" y="10001"/>
                  <a:pt x="656406" y="4000"/>
                </a:cubicBezTo>
                <a:close/>
                <a:moveTo>
                  <a:pt x="1304411" y="3400"/>
                </a:moveTo>
                <a:lnTo>
                  <a:pt x="1311012" y="3800"/>
                </a:lnTo>
                <a:lnTo>
                  <a:pt x="1311012" y="82010"/>
                </a:lnTo>
                <a:lnTo>
                  <a:pt x="1366619" y="82010"/>
                </a:lnTo>
                <a:lnTo>
                  <a:pt x="1366619" y="22602"/>
                </a:lnTo>
                <a:lnTo>
                  <a:pt x="1373420" y="23002"/>
                </a:lnTo>
                <a:lnTo>
                  <a:pt x="1373420" y="89011"/>
                </a:lnTo>
                <a:lnTo>
                  <a:pt x="1311012" y="89011"/>
                </a:lnTo>
                <a:lnTo>
                  <a:pt x="1311012" y="165220"/>
                </a:lnTo>
                <a:lnTo>
                  <a:pt x="1372019" y="165220"/>
                </a:lnTo>
                <a:lnTo>
                  <a:pt x="1372019" y="106613"/>
                </a:lnTo>
                <a:lnTo>
                  <a:pt x="1378820" y="107013"/>
                </a:lnTo>
                <a:lnTo>
                  <a:pt x="1378820" y="183022"/>
                </a:lnTo>
                <a:lnTo>
                  <a:pt x="1372019" y="183022"/>
                </a:lnTo>
                <a:lnTo>
                  <a:pt x="1372019" y="172421"/>
                </a:lnTo>
                <a:lnTo>
                  <a:pt x="1236803" y="172421"/>
                </a:lnTo>
                <a:lnTo>
                  <a:pt x="1236803" y="107213"/>
                </a:lnTo>
                <a:lnTo>
                  <a:pt x="1243604" y="107613"/>
                </a:lnTo>
                <a:lnTo>
                  <a:pt x="1243604" y="165220"/>
                </a:lnTo>
                <a:lnTo>
                  <a:pt x="1304411" y="165220"/>
                </a:lnTo>
                <a:lnTo>
                  <a:pt x="1304411" y="89011"/>
                </a:lnTo>
                <a:lnTo>
                  <a:pt x="1242203" y="89011"/>
                </a:lnTo>
                <a:lnTo>
                  <a:pt x="1242203" y="22602"/>
                </a:lnTo>
                <a:lnTo>
                  <a:pt x="1249004" y="23002"/>
                </a:lnTo>
                <a:lnTo>
                  <a:pt x="1249004" y="82010"/>
                </a:lnTo>
                <a:lnTo>
                  <a:pt x="1304411" y="82010"/>
                </a:lnTo>
                <a:close/>
                <a:moveTo>
                  <a:pt x="2757364" y="3200"/>
                </a:moveTo>
                <a:lnTo>
                  <a:pt x="2763965" y="4800"/>
                </a:lnTo>
                <a:cubicBezTo>
                  <a:pt x="2762631" y="9867"/>
                  <a:pt x="2761031" y="15335"/>
                  <a:pt x="2759164" y="21202"/>
                </a:cubicBezTo>
                <a:cubicBezTo>
                  <a:pt x="2757297" y="27070"/>
                  <a:pt x="2755164" y="33071"/>
                  <a:pt x="2752764" y="39204"/>
                </a:cubicBezTo>
                <a:lnTo>
                  <a:pt x="2813771" y="39204"/>
                </a:lnTo>
                <a:cubicBezTo>
                  <a:pt x="2813771" y="39738"/>
                  <a:pt x="2813671" y="42672"/>
                  <a:pt x="2813471" y="48006"/>
                </a:cubicBezTo>
                <a:cubicBezTo>
                  <a:pt x="2813271" y="53340"/>
                  <a:pt x="2813071" y="59974"/>
                  <a:pt x="2812871" y="67908"/>
                </a:cubicBezTo>
                <a:cubicBezTo>
                  <a:pt x="2812671" y="75843"/>
                  <a:pt x="2812404" y="84510"/>
                  <a:pt x="2812071" y="93911"/>
                </a:cubicBezTo>
                <a:cubicBezTo>
                  <a:pt x="2811738" y="103312"/>
                  <a:pt x="2811404" y="112180"/>
                  <a:pt x="2811071" y="120515"/>
                </a:cubicBezTo>
                <a:cubicBezTo>
                  <a:pt x="2810737" y="128849"/>
                  <a:pt x="2810471" y="136183"/>
                  <a:pt x="2810271" y="142517"/>
                </a:cubicBezTo>
                <a:cubicBezTo>
                  <a:pt x="2810071" y="148851"/>
                  <a:pt x="2809904" y="152886"/>
                  <a:pt x="2809771" y="154619"/>
                </a:cubicBezTo>
                <a:cubicBezTo>
                  <a:pt x="2809504" y="159019"/>
                  <a:pt x="2808904" y="162587"/>
                  <a:pt x="2807970" y="165320"/>
                </a:cubicBezTo>
                <a:cubicBezTo>
                  <a:pt x="2807037" y="168054"/>
                  <a:pt x="2805570" y="170221"/>
                  <a:pt x="2803570" y="171821"/>
                </a:cubicBezTo>
                <a:cubicBezTo>
                  <a:pt x="2801570" y="173421"/>
                  <a:pt x="2798902" y="174588"/>
                  <a:pt x="2795569" y="175321"/>
                </a:cubicBezTo>
                <a:cubicBezTo>
                  <a:pt x="2792235" y="176055"/>
                  <a:pt x="2788101" y="176622"/>
                  <a:pt x="2783167" y="177022"/>
                </a:cubicBezTo>
                <a:lnTo>
                  <a:pt x="2766965" y="178222"/>
                </a:lnTo>
                <a:lnTo>
                  <a:pt x="2764365" y="171221"/>
                </a:lnTo>
                <a:lnTo>
                  <a:pt x="2781567" y="170021"/>
                </a:lnTo>
                <a:cubicBezTo>
                  <a:pt x="2785701" y="169754"/>
                  <a:pt x="2789135" y="169354"/>
                  <a:pt x="2791869" y="168821"/>
                </a:cubicBezTo>
                <a:cubicBezTo>
                  <a:pt x="2794602" y="168287"/>
                  <a:pt x="2796736" y="167387"/>
                  <a:pt x="2798269" y="166121"/>
                </a:cubicBezTo>
                <a:cubicBezTo>
                  <a:pt x="2799803" y="164853"/>
                  <a:pt x="2800903" y="163087"/>
                  <a:pt x="2801570" y="160820"/>
                </a:cubicBezTo>
                <a:cubicBezTo>
                  <a:pt x="2802236" y="158553"/>
                  <a:pt x="2802703" y="155619"/>
                  <a:pt x="2802970" y="152019"/>
                </a:cubicBezTo>
                <a:cubicBezTo>
                  <a:pt x="2803103" y="150285"/>
                  <a:pt x="2803270" y="146751"/>
                  <a:pt x="2803470" y="141417"/>
                </a:cubicBezTo>
                <a:cubicBezTo>
                  <a:pt x="2803670" y="136083"/>
                  <a:pt x="2803903" y="129783"/>
                  <a:pt x="2804170" y="122515"/>
                </a:cubicBezTo>
                <a:cubicBezTo>
                  <a:pt x="2804437" y="115248"/>
                  <a:pt x="2804703" y="107547"/>
                  <a:pt x="2804970" y="99412"/>
                </a:cubicBezTo>
                <a:cubicBezTo>
                  <a:pt x="2805237" y="91278"/>
                  <a:pt x="2805503" y="83577"/>
                  <a:pt x="2805770" y="76309"/>
                </a:cubicBezTo>
                <a:cubicBezTo>
                  <a:pt x="2806037" y="69041"/>
                  <a:pt x="2806237" y="62674"/>
                  <a:pt x="2806370" y="57207"/>
                </a:cubicBezTo>
                <a:cubicBezTo>
                  <a:pt x="2806503" y="51739"/>
                  <a:pt x="2806637" y="48072"/>
                  <a:pt x="2806770" y="46205"/>
                </a:cubicBezTo>
                <a:lnTo>
                  <a:pt x="2749963" y="46205"/>
                </a:lnTo>
                <a:cubicBezTo>
                  <a:pt x="2747429" y="52073"/>
                  <a:pt x="2744696" y="57807"/>
                  <a:pt x="2741762" y="63407"/>
                </a:cubicBezTo>
                <a:cubicBezTo>
                  <a:pt x="2738828" y="69008"/>
                  <a:pt x="2735628" y="74409"/>
                  <a:pt x="2732161" y="79609"/>
                </a:cubicBezTo>
                <a:lnTo>
                  <a:pt x="2726360" y="75609"/>
                </a:lnTo>
                <a:cubicBezTo>
                  <a:pt x="2730227" y="70008"/>
                  <a:pt x="2733761" y="64074"/>
                  <a:pt x="2736962" y="57807"/>
                </a:cubicBezTo>
                <a:cubicBezTo>
                  <a:pt x="2740162" y="51539"/>
                  <a:pt x="2743062" y="45205"/>
                  <a:pt x="2745663" y="38805"/>
                </a:cubicBezTo>
                <a:cubicBezTo>
                  <a:pt x="2748263" y="32404"/>
                  <a:pt x="2750530" y="26169"/>
                  <a:pt x="2752463" y="20102"/>
                </a:cubicBezTo>
                <a:cubicBezTo>
                  <a:pt x="2754397" y="14035"/>
                  <a:pt x="2756031" y="8401"/>
                  <a:pt x="2757364" y="3200"/>
                </a:cubicBezTo>
                <a:close/>
                <a:moveTo>
                  <a:pt x="1096661" y="2600"/>
                </a:moveTo>
                <a:cubicBezTo>
                  <a:pt x="1097862" y="5800"/>
                  <a:pt x="1099062" y="9301"/>
                  <a:pt x="1100262" y="13101"/>
                </a:cubicBezTo>
                <a:cubicBezTo>
                  <a:pt x="1101462" y="16902"/>
                  <a:pt x="1102595" y="20736"/>
                  <a:pt x="1103662" y="24603"/>
                </a:cubicBezTo>
                <a:lnTo>
                  <a:pt x="1186873" y="24603"/>
                </a:lnTo>
                <a:lnTo>
                  <a:pt x="1186873" y="30803"/>
                </a:lnTo>
                <a:lnTo>
                  <a:pt x="1089660" y="30803"/>
                </a:lnTo>
                <a:cubicBezTo>
                  <a:pt x="1086193" y="33470"/>
                  <a:pt x="1082493" y="36237"/>
                  <a:pt x="1078559" y="39104"/>
                </a:cubicBezTo>
                <a:cubicBezTo>
                  <a:pt x="1074625" y="41971"/>
                  <a:pt x="1070625" y="44772"/>
                  <a:pt x="1066558" y="47505"/>
                </a:cubicBezTo>
                <a:cubicBezTo>
                  <a:pt x="1062490" y="50239"/>
                  <a:pt x="1058457" y="52839"/>
                  <a:pt x="1054456" y="55306"/>
                </a:cubicBezTo>
                <a:cubicBezTo>
                  <a:pt x="1050456" y="57774"/>
                  <a:pt x="1046722" y="59941"/>
                  <a:pt x="1043255" y="61807"/>
                </a:cubicBezTo>
                <a:cubicBezTo>
                  <a:pt x="1046188" y="61807"/>
                  <a:pt x="1050289" y="61741"/>
                  <a:pt x="1055556" y="61607"/>
                </a:cubicBezTo>
                <a:cubicBezTo>
                  <a:pt x="1060823" y="61474"/>
                  <a:pt x="1066724" y="61374"/>
                  <a:pt x="1073258" y="61307"/>
                </a:cubicBezTo>
                <a:cubicBezTo>
                  <a:pt x="1079792" y="61241"/>
                  <a:pt x="1086660" y="61141"/>
                  <a:pt x="1093861" y="61007"/>
                </a:cubicBezTo>
                <a:cubicBezTo>
                  <a:pt x="1101062" y="60874"/>
                  <a:pt x="1108096" y="60774"/>
                  <a:pt x="1114964" y="60707"/>
                </a:cubicBezTo>
                <a:cubicBezTo>
                  <a:pt x="1121831" y="60641"/>
                  <a:pt x="1128265" y="60574"/>
                  <a:pt x="1134266" y="60507"/>
                </a:cubicBezTo>
                <a:cubicBezTo>
                  <a:pt x="1140267" y="60440"/>
                  <a:pt x="1145267" y="60340"/>
                  <a:pt x="1149268" y="60207"/>
                </a:cubicBezTo>
                <a:cubicBezTo>
                  <a:pt x="1144067" y="56473"/>
                  <a:pt x="1138967" y="52940"/>
                  <a:pt x="1133966" y="49606"/>
                </a:cubicBezTo>
                <a:cubicBezTo>
                  <a:pt x="1128965" y="46272"/>
                  <a:pt x="1124798" y="43472"/>
                  <a:pt x="1121464" y="41205"/>
                </a:cubicBezTo>
                <a:lnTo>
                  <a:pt x="1125265" y="36204"/>
                </a:lnTo>
                <a:cubicBezTo>
                  <a:pt x="1128465" y="38204"/>
                  <a:pt x="1132266" y="40705"/>
                  <a:pt x="1136666" y="43705"/>
                </a:cubicBezTo>
                <a:cubicBezTo>
                  <a:pt x="1141067" y="46705"/>
                  <a:pt x="1145601" y="49806"/>
                  <a:pt x="1150268" y="53006"/>
                </a:cubicBezTo>
                <a:cubicBezTo>
                  <a:pt x="1154935" y="56207"/>
                  <a:pt x="1159469" y="59440"/>
                  <a:pt x="1163870" y="62707"/>
                </a:cubicBezTo>
                <a:cubicBezTo>
                  <a:pt x="1168270" y="65974"/>
                  <a:pt x="1172137" y="68875"/>
                  <a:pt x="1175471" y="71409"/>
                </a:cubicBezTo>
                <a:lnTo>
                  <a:pt x="1171471" y="77009"/>
                </a:lnTo>
                <a:cubicBezTo>
                  <a:pt x="1169604" y="75542"/>
                  <a:pt x="1167504" y="73875"/>
                  <a:pt x="1165170" y="72009"/>
                </a:cubicBezTo>
                <a:cubicBezTo>
                  <a:pt x="1162836" y="70142"/>
                  <a:pt x="1160336" y="68275"/>
                  <a:pt x="1157669" y="66408"/>
                </a:cubicBezTo>
                <a:cubicBezTo>
                  <a:pt x="1155802" y="66408"/>
                  <a:pt x="1151735" y="66475"/>
                  <a:pt x="1145467" y="66608"/>
                </a:cubicBezTo>
                <a:cubicBezTo>
                  <a:pt x="1139200" y="66741"/>
                  <a:pt x="1131899" y="66875"/>
                  <a:pt x="1123565" y="67008"/>
                </a:cubicBezTo>
                <a:cubicBezTo>
                  <a:pt x="1115230" y="67141"/>
                  <a:pt x="1106329" y="67275"/>
                  <a:pt x="1096861" y="67408"/>
                </a:cubicBezTo>
                <a:cubicBezTo>
                  <a:pt x="1087394" y="67541"/>
                  <a:pt x="1078559" y="67708"/>
                  <a:pt x="1070358" y="67908"/>
                </a:cubicBezTo>
                <a:cubicBezTo>
                  <a:pt x="1062157" y="68108"/>
                  <a:pt x="1055089" y="68275"/>
                  <a:pt x="1049155" y="68408"/>
                </a:cubicBezTo>
                <a:cubicBezTo>
                  <a:pt x="1043221" y="68542"/>
                  <a:pt x="1039521" y="68608"/>
                  <a:pt x="1038054" y="68608"/>
                </a:cubicBezTo>
                <a:cubicBezTo>
                  <a:pt x="1036187" y="68608"/>
                  <a:pt x="1034287" y="68675"/>
                  <a:pt x="1032353" y="68808"/>
                </a:cubicBezTo>
                <a:cubicBezTo>
                  <a:pt x="1030420" y="68941"/>
                  <a:pt x="1027853" y="69142"/>
                  <a:pt x="1024652" y="69408"/>
                </a:cubicBezTo>
                <a:lnTo>
                  <a:pt x="1023652" y="62608"/>
                </a:lnTo>
                <a:cubicBezTo>
                  <a:pt x="1026453" y="62341"/>
                  <a:pt x="1028553" y="62041"/>
                  <a:pt x="1029953" y="61707"/>
                </a:cubicBezTo>
                <a:cubicBezTo>
                  <a:pt x="1031353" y="61374"/>
                  <a:pt x="1032587" y="60874"/>
                  <a:pt x="1033654" y="60207"/>
                </a:cubicBezTo>
                <a:cubicBezTo>
                  <a:pt x="1036987" y="58474"/>
                  <a:pt x="1040588" y="56473"/>
                  <a:pt x="1044455" y="54207"/>
                </a:cubicBezTo>
                <a:cubicBezTo>
                  <a:pt x="1048322" y="51939"/>
                  <a:pt x="1052289" y="49539"/>
                  <a:pt x="1056356" y="47005"/>
                </a:cubicBezTo>
                <a:cubicBezTo>
                  <a:pt x="1060423" y="44472"/>
                  <a:pt x="1064457" y="41805"/>
                  <a:pt x="1068458" y="39004"/>
                </a:cubicBezTo>
                <a:cubicBezTo>
                  <a:pt x="1072458" y="36204"/>
                  <a:pt x="1076259" y="33470"/>
                  <a:pt x="1079859" y="30803"/>
                </a:cubicBezTo>
                <a:lnTo>
                  <a:pt x="1009250" y="30803"/>
                </a:lnTo>
                <a:lnTo>
                  <a:pt x="1009250" y="24603"/>
                </a:lnTo>
                <a:lnTo>
                  <a:pt x="1097261" y="24603"/>
                </a:lnTo>
                <a:cubicBezTo>
                  <a:pt x="1096195" y="20869"/>
                  <a:pt x="1095028" y="17168"/>
                  <a:pt x="1093761" y="13501"/>
                </a:cubicBezTo>
                <a:cubicBezTo>
                  <a:pt x="1092494" y="9834"/>
                  <a:pt x="1091327" y="6467"/>
                  <a:pt x="1090261" y="3400"/>
                </a:cubicBezTo>
                <a:close/>
                <a:moveTo>
                  <a:pt x="4402141" y="600"/>
                </a:moveTo>
                <a:lnTo>
                  <a:pt x="4408142" y="3800"/>
                </a:lnTo>
                <a:cubicBezTo>
                  <a:pt x="4406142" y="6334"/>
                  <a:pt x="4403574" y="9367"/>
                  <a:pt x="4400441" y="12901"/>
                </a:cubicBezTo>
                <a:cubicBezTo>
                  <a:pt x="4397307" y="16435"/>
                  <a:pt x="4394340" y="19669"/>
                  <a:pt x="4391540" y="22602"/>
                </a:cubicBezTo>
                <a:lnTo>
                  <a:pt x="4447346" y="22602"/>
                </a:lnTo>
                <a:lnTo>
                  <a:pt x="4447346" y="28403"/>
                </a:lnTo>
                <a:lnTo>
                  <a:pt x="4386739" y="28403"/>
                </a:lnTo>
                <a:lnTo>
                  <a:pt x="4386739" y="46605"/>
                </a:lnTo>
                <a:lnTo>
                  <a:pt x="4432144" y="46605"/>
                </a:lnTo>
                <a:lnTo>
                  <a:pt x="4432144" y="117014"/>
                </a:lnTo>
                <a:lnTo>
                  <a:pt x="4298928" y="117014"/>
                </a:lnTo>
                <a:lnTo>
                  <a:pt x="4298928" y="46605"/>
                </a:lnTo>
                <a:lnTo>
                  <a:pt x="4342534" y="46605"/>
                </a:lnTo>
                <a:lnTo>
                  <a:pt x="4342534" y="28403"/>
                </a:lnTo>
                <a:lnTo>
                  <a:pt x="4283526" y="28403"/>
                </a:lnTo>
                <a:lnTo>
                  <a:pt x="4283526" y="22602"/>
                </a:lnTo>
                <a:lnTo>
                  <a:pt x="4382938" y="22602"/>
                </a:lnTo>
                <a:cubicBezTo>
                  <a:pt x="4384406" y="21002"/>
                  <a:pt x="4386039" y="19236"/>
                  <a:pt x="4387840" y="17302"/>
                </a:cubicBezTo>
                <a:cubicBezTo>
                  <a:pt x="4389639" y="15368"/>
                  <a:pt x="4391406" y="13401"/>
                  <a:pt x="4393140" y="11401"/>
                </a:cubicBezTo>
                <a:cubicBezTo>
                  <a:pt x="4394873" y="9401"/>
                  <a:pt x="4396540" y="7467"/>
                  <a:pt x="4398140" y="5600"/>
                </a:cubicBezTo>
                <a:cubicBezTo>
                  <a:pt x="4399740" y="3733"/>
                  <a:pt x="4401074" y="2067"/>
                  <a:pt x="4402141" y="600"/>
                </a:cubicBezTo>
                <a:close/>
                <a:moveTo>
                  <a:pt x="4327932" y="0"/>
                </a:moveTo>
                <a:cubicBezTo>
                  <a:pt x="4330598" y="2533"/>
                  <a:pt x="4333666" y="5467"/>
                  <a:pt x="4337133" y="8801"/>
                </a:cubicBezTo>
                <a:cubicBezTo>
                  <a:pt x="4340600" y="12134"/>
                  <a:pt x="4343667" y="15135"/>
                  <a:pt x="4346334" y="17802"/>
                </a:cubicBezTo>
                <a:lnTo>
                  <a:pt x="4341134" y="22202"/>
                </a:lnTo>
                <a:cubicBezTo>
                  <a:pt x="4338733" y="19669"/>
                  <a:pt x="4335866" y="16702"/>
                  <a:pt x="4332532" y="13301"/>
                </a:cubicBezTo>
                <a:cubicBezTo>
                  <a:pt x="4329198" y="9901"/>
                  <a:pt x="4325998" y="6867"/>
                  <a:pt x="4322931" y="420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zh-CN" altLang="en-US" sz="1600">
              <a:solidFill>
                <a:prstClr val="white"/>
              </a:solidFill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55" name="自由线条-80_矢量">
            <a:extLst>
              <a:ext uri="{FF2B5EF4-FFF2-40B4-BE49-F238E27FC236}">
                <a16:creationId xmlns:a16="http://schemas.microsoft.com/office/drawing/2014/main" id="{3C9DC2C0-781C-4ADC-B3AA-4DCFB7FEBAA0}"/>
              </a:ext>
            </a:extLst>
          </p:cNvPr>
          <p:cNvSpPr txBox="1"/>
          <p:nvPr/>
        </p:nvSpPr>
        <p:spPr>
          <a:xfrm>
            <a:off x="807578" y="4826015"/>
            <a:ext cx="571291" cy="251155"/>
          </a:xfrm>
          <a:custGeom>
            <a:avLst/>
            <a:gdLst>
              <a:gd name="connsiteX0" fmla="*/ 229915 w 571291"/>
              <a:gd name="connsiteY0" fmla="*/ 20117 h 251155"/>
              <a:gd name="connsiteX1" fmla="*/ 228086 w 571291"/>
              <a:gd name="connsiteY1" fmla="*/ 20726 h 251155"/>
              <a:gd name="connsiteX2" fmla="*/ 230525 w 571291"/>
              <a:gd name="connsiteY2" fmla="*/ 24384 h 251155"/>
              <a:gd name="connsiteX3" fmla="*/ 230525 w 571291"/>
              <a:gd name="connsiteY3" fmla="*/ 23165 h 251155"/>
              <a:gd name="connsiteX4" fmla="*/ 229915 w 571291"/>
              <a:gd name="connsiteY4" fmla="*/ 20117 h 251155"/>
              <a:gd name="connsiteX5" fmla="*/ 330499 w 571291"/>
              <a:gd name="connsiteY5" fmla="*/ 0 h 251155"/>
              <a:gd name="connsiteX6" fmla="*/ 354883 w 571291"/>
              <a:gd name="connsiteY6" fmla="*/ 0 h 251155"/>
              <a:gd name="connsiteX7" fmla="*/ 396336 w 571291"/>
              <a:gd name="connsiteY7" fmla="*/ 4877 h 251155"/>
              <a:gd name="connsiteX8" fmla="*/ 406089 w 571291"/>
              <a:gd name="connsiteY8" fmla="*/ 7315 h 251155"/>
              <a:gd name="connsiteX9" fmla="*/ 415843 w 571291"/>
              <a:gd name="connsiteY9" fmla="*/ 8534 h 251155"/>
              <a:gd name="connsiteX10" fmla="*/ 419501 w 571291"/>
              <a:gd name="connsiteY10" fmla="*/ 8534 h 251155"/>
              <a:gd name="connsiteX11" fmla="*/ 420720 w 571291"/>
              <a:gd name="connsiteY11" fmla="*/ 8534 h 251155"/>
              <a:gd name="connsiteX12" fmla="*/ 428035 w 571291"/>
              <a:gd name="connsiteY12" fmla="*/ 10363 h 251155"/>
              <a:gd name="connsiteX13" fmla="*/ 434131 w 571291"/>
              <a:gd name="connsiteY13" fmla="*/ 13411 h 251155"/>
              <a:gd name="connsiteX14" fmla="*/ 451200 w 571291"/>
              <a:gd name="connsiteY14" fmla="*/ 23165 h 251155"/>
              <a:gd name="connsiteX15" fmla="*/ 462173 w 571291"/>
              <a:gd name="connsiteY15" fmla="*/ 28042 h 251155"/>
              <a:gd name="connsiteX16" fmla="*/ 467659 w 571291"/>
              <a:gd name="connsiteY16" fmla="*/ 31090 h 251155"/>
              <a:gd name="connsiteX17" fmla="*/ 475584 w 571291"/>
              <a:gd name="connsiteY17" fmla="*/ 34138 h 251155"/>
              <a:gd name="connsiteX18" fmla="*/ 488995 w 571291"/>
              <a:gd name="connsiteY18" fmla="*/ 43891 h 251155"/>
              <a:gd name="connsiteX19" fmla="*/ 509721 w 571291"/>
              <a:gd name="connsiteY19" fmla="*/ 65837 h 251155"/>
              <a:gd name="connsiteX20" fmla="*/ 509721 w 571291"/>
              <a:gd name="connsiteY20" fmla="*/ 75590 h 251155"/>
              <a:gd name="connsiteX21" fmla="*/ 513379 w 571291"/>
              <a:gd name="connsiteY21" fmla="*/ 81686 h 251155"/>
              <a:gd name="connsiteX22" fmla="*/ 518256 w 571291"/>
              <a:gd name="connsiteY22" fmla="*/ 86563 h 251155"/>
              <a:gd name="connsiteX23" fmla="*/ 531667 w 571291"/>
              <a:gd name="connsiteY23" fmla="*/ 94488 h 251155"/>
              <a:gd name="connsiteX24" fmla="*/ 545078 w 571291"/>
              <a:gd name="connsiteY24" fmla="*/ 102413 h 251155"/>
              <a:gd name="connsiteX25" fmla="*/ 549345 w 571291"/>
              <a:gd name="connsiteY25" fmla="*/ 106070 h 251155"/>
              <a:gd name="connsiteX26" fmla="*/ 548736 w 571291"/>
              <a:gd name="connsiteY26" fmla="*/ 109728 h 251155"/>
              <a:gd name="connsiteX27" fmla="*/ 545078 w 571291"/>
              <a:gd name="connsiteY27" fmla="*/ 117043 h 251155"/>
              <a:gd name="connsiteX28" fmla="*/ 547517 w 571291"/>
              <a:gd name="connsiteY28" fmla="*/ 128016 h 251155"/>
              <a:gd name="connsiteX29" fmla="*/ 563366 w 571291"/>
              <a:gd name="connsiteY29" fmla="*/ 138989 h 251155"/>
              <a:gd name="connsiteX30" fmla="*/ 569462 w 571291"/>
              <a:gd name="connsiteY30" fmla="*/ 146304 h 251155"/>
              <a:gd name="connsiteX31" fmla="*/ 569462 w 571291"/>
              <a:gd name="connsiteY31" fmla="*/ 151181 h 251155"/>
              <a:gd name="connsiteX32" fmla="*/ 564585 w 571291"/>
              <a:gd name="connsiteY32" fmla="*/ 156667 h 251155"/>
              <a:gd name="connsiteX33" fmla="*/ 560928 w 571291"/>
              <a:gd name="connsiteY33" fmla="*/ 160934 h 251155"/>
              <a:gd name="connsiteX34" fmla="*/ 559709 w 571291"/>
              <a:gd name="connsiteY34" fmla="*/ 164592 h 251155"/>
              <a:gd name="connsiteX35" fmla="*/ 551174 w 571291"/>
              <a:gd name="connsiteY35" fmla="*/ 171907 h 251155"/>
              <a:gd name="connsiteX36" fmla="*/ 543859 w 571291"/>
              <a:gd name="connsiteY36" fmla="*/ 171907 h 251155"/>
              <a:gd name="connsiteX37" fmla="*/ 539592 w 571291"/>
              <a:gd name="connsiteY37" fmla="*/ 170688 h 251155"/>
              <a:gd name="connsiteX38" fmla="*/ 535325 w 571291"/>
              <a:gd name="connsiteY38" fmla="*/ 169469 h 251155"/>
              <a:gd name="connsiteX39" fmla="*/ 531667 w 571291"/>
              <a:gd name="connsiteY39" fmla="*/ 167030 h 251155"/>
              <a:gd name="connsiteX40" fmla="*/ 528009 w 571291"/>
              <a:gd name="connsiteY40" fmla="*/ 169469 h 251155"/>
              <a:gd name="connsiteX41" fmla="*/ 522523 w 571291"/>
              <a:gd name="connsiteY41" fmla="*/ 174346 h 251155"/>
              <a:gd name="connsiteX42" fmla="*/ 515817 w 571291"/>
              <a:gd name="connsiteY42" fmla="*/ 176784 h 251155"/>
              <a:gd name="connsiteX43" fmla="*/ 513989 w 571291"/>
              <a:gd name="connsiteY43" fmla="*/ 178003 h 251155"/>
              <a:gd name="connsiteX44" fmla="*/ 510941 w 571291"/>
              <a:gd name="connsiteY44" fmla="*/ 179222 h 251155"/>
              <a:gd name="connsiteX45" fmla="*/ 499968 w 571291"/>
              <a:gd name="connsiteY45" fmla="*/ 186538 h 251155"/>
              <a:gd name="connsiteX46" fmla="*/ 495701 w 571291"/>
              <a:gd name="connsiteY46" fmla="*/ 185928 h 251155"/>
              <a:gd name="connsiteX47" fmla="*/ 491433 w 571291"/>
              <a:gd name="connsiteY47" fmla="*/ 186538 h 251155"/>
              <a:gd name="connsiteX48" fmla="*/ 487776 w 571291"/>
              <a:gd name="connsiteY48" fmla="*/ 188366 h 251155"/>
              <a:gd name="connsiteX49" fmla="*/ 485337 w 571291"/>
              <a:gd name="connsiteY49" fmla="*/ 191414 h 251155"/>
              <a:gd name="connsiteX50" fmla="*/ 480461 w 571291"/>
              <a:gd name="connsiteY50" fmla="*/ 195072 h 251155"/>
              <a:gd name="connsiteX51" fmla="*/ 476193 w 571291"/>
              <a:gd name="connsiteY51" fmla="*/ 198120 h 251155"/>
              <a:gd name="connsiteX52" fmla="*/ 475584 w 571291"/>
              <a:gd name="connsiteY52" fmla="*/ 202387 h 251155"/>
              <a:gd name="connsiteX53" fmla="*/ 470707 w 571291"/>
              <a:gd name="connsiteY53" fmla="*/ 202387 h 251155"/>
              <a:gd name="connsiteX54" fmla="*/ 468269 w 571291"/>
              <a:gd name="connsiteY54" fmla="*/ 201778 h 251155"/>
              <a:gd name="connsiteX55" fmla="*/ 465830 w 571291"/>
              <a:gd name="connsiteY55" fmla="*/ 202387 h 251155"/>
              <a:gd name="connsiteX56" fmla="*/ 462173 w 571291"/>
              <a:gd name="connsiteY56" fmla="*/ 204826 h 251155"/>
              <a:gd name="connsiteX57" fmla="*/ 456077 w 571291"/>
              <a:gd name="connsiteY57" fmla="*/ 204826 h 251155"/>
              <a:gd name="connsiteX58" fmla="*/ 446323 w 571291"/>
              <a:gd name="connsiteY58" fmla="*/ 210922 h 251155"/>
              <a:gd name="connsiteX59" fmla="*/ 434131 w 571291"/>
              <a:gd name="connsiteY59" fmla="*/ 210922 h 251155"/>
              <a:gd name="connsiteX60" fmla="*/ 430473 w 571291"/>
              <a:gd name="connsiteY60" fmla="*/ 210922 h 251155"/>
              <a:gd name="connsiteX61" fmla="*/ 421939 w 571291"/>
              <a:gd name="connsiteY61" fmla="*/ 212141 h 251155"/>
              <a:gd name="connsiteX62" fmla="*/ 412185 w 571291"/>
              <a:gd name="connsiteY62" fmla="*/ 218237 h 251155"/>
              <a:gd name="connsiteX63" fmla="*/ 410357 w 571291"/>
              <a:gd name="connsiteY63" fmla="*/ 218846 h 251155"/>
              <a:gd name="connsiteX64" fmla="*/ 408528 w 571291"/>
              <a:gd name="connsiteY64" fmla="*/ 218237 h 251155"/>
              <a:gd name="connsiteX65" fmla="*/ 404870 w 571291"/>
              <a:gd name="connsiteY65" fmla="*/ 217018 h 251155"/>
              <a:gd name="connsiteX66" fmla="*/ 401213 w 571291"/>
              <a:gd name="connsiteY66" fmla="*/ 218237 h 251155"/>
              <a:gd name="connsiteX67" fmla="*/ 396945 w 571291"/>
              <a:gd name="connsiteY67" fmla="*/ 220066 h 251155"/>
              <a:gd name="connsiteX68" fmla="*/ 390240 w 571291"/>
              <a:gd name="connsiteY68" fmla="*/ 221894 h 251155"/>
              <a:gd name="connsiteX69" fmla="*/ 385363 w 571291"/>
              <a:gd name="connsiteY69" fmla="*/ 223114 h 251155"/>
              <a:gd name="connsiteX70" fmla="*/ 364637 w 571291"/>
              <a:gd name="connsiteY70" fmla="*/ 223114 h 251155"/>
              <a:gd name="connsiteX71" fmla="*/ 360979 w 571291"/>
              <a:gd name="connsiteY71" fmla="*/ 225552 h 251155"/>
              <a:gd name="connsiteX72" fmla="*/ 355493 w 571291"/>
              <a:gd name="connsiteY72" fmla="*/ 224942 h 251155"/>
              <a:gd name="connsiteX73" fmla="*/ 351225 w 571291"/>
              <a:gd name="connsiteY73" fmla="*/ 225552 h 251155"/>
              <a:gd name="connsiteX74" fmla="*/ 337814 w 571291"/>
              <a:gd name="connsiteY74" fmla="*/ 229210 h 251155"/>
              <a:gd name="connsiteX75" fmla="*/ 334157 w 571291"/>
              <a:gd name="connsiteY75" fmla="*/ 229210 h 251155"/>
              <a:gd name="connsiteX76" fmla="*/ 326841 w 571291"/>
              <a:gd name="connsiteY76" fmla="*/ 231648 h 251155"/>
              <a:gd name="connsiteX77" fmla="*/ 326232 w 571291"/>
              <a:gd name="connsiteY77" fmla="*/ 232258 h 251155"/>
              <a:gd name="connsiteX78" fmla="*/ 325622 w 571291"/>
              <a:gd name="connsiteY78" fmla="*/ 232867 h 251155"/>
              <a:gd name="connsiteX79" fmla="*/ 318307 w 571291"/>
              <a:gd name="connsiteY79" fmla="*/ 232867 h 251155"/>
              <a:gd name="connsiteX80" fmla="*/ 314040 w 571291"/>
              <a:gd name="connsiteY80" fmla="*/ 235306 h 251155"/>
              <a:gd name="connsiteX81" fmla="*/ 307334 w 571291"/>
              <a:gd name="connsiteY81" fmla="*/ 232867 h 251155"/>
              <a:gd name="connsiteX82" fmla="*/ 290875 w 571291"/>
              <a:gd name="connsiteY82" fmla="*/ 238963 h 251155"/>
              <a:gd name="connsiteX83" fmla="*/ 278073 w 571291"/>
              <a:gd name="connsiteY83" fmla="*/ 241402 h 251155"/>
              <a:gd name="connsiteX84" fmla="*/ 270149 w 571291"/>
              <a:gd name="connsiteY84" fmla="*/ 242621 h 251155"/>
              <a:gd name="connsiteX85" fmla="*/ 261005 w 571291"/>
              <a:gd name="connsiteY85" fmla="*/ 243840 h 251155"/>
              <a:gd name="connsiteX86" fmla="*/ 251251 w 571291"/>
              <a:gd name="connsiteY86" fmla="*/ 246278 h 251155"/>
              <a:gd name="connsiteX87" fmla="*/ 240278 w 571291"/>
              <a:gd name="connsiteY87" fmla="*/ 251155 h 251155"/>
              <a:gd name="connsiteX88" fmla="*/ 237840 w 571291"/>
              <a:gd name="connsiteY88" fmla="*/ 251155 h 251155"/>
              <a:gd name="connsiteX89" fmla="*/ 240888 w 571291"/>
              <a:gd name="connsiteY89" fmla="*/ 246278 h 251155"/>
              <a:gd name="connsiteX90" fmla="*/ 246374 w 571291"/>
              <a:gd name="connsiteY90" fmla="*/ 245059 h 251155"/>
              <a:gd name="connsiteX91" fmla="*/ 247593 w 571291"/>
              <a:gd name="connsiteY91" fmla="*/ 245059 h 251155"/>
              <a:gd name="connsiteX92" fmla="*/ 259785 w 571291"/>
              <a:gd name="connsiteY92" fmla="*/ 239573 h 251155"/>
              <a:gd name="connsiteX93" fmla="*/ 270758 w 571291"/>
              <a:gd name="connsiteY93" fmla="*/ 235306 h 251155"/>
              <a:gd name="connsiteX94" fmla="*/ 286608 w 571291"/>
              <a:gd name="connsiteY94" fmla="*/ 229210 h 251155"/>
              <a:gd name="connsiteX95" fmla="*/ 290265 w 571291"/>
              <a:gd name="connsiteY95" fmla="*/ 225552 h 251155"/>
              <a:gd name="connsiteX96" fmla="*/ 284169 w 571291"/>
              <a:gd name="connsiteY96" fmla="*/ 225552 h 251155"/>
              <a:gd name="connsiteX97" fmla="*/ 275635 w 571291"/>
              <a:gd name="connsiteY97" fmla="*/ 227990 h 251155"/>
              <a:gd name="connsiteX98" fmla="*/ 267101 w 571291"/>
              <a:gd name="connsiteY98" fmla="*/ 231648 h 251155"/>
              <a:gd name="connsiteX99" fmla="*/ 255518 w 571291"/>
              <a:gd name="connsiteY99" fmla="*/ 236525 h 251155"/>
              <a:gd name="connsiteX100" fmla="*/ 246374 w 571291"/>
              <a:gd name="connsiteY100" fmla="*/ 241402 h 251155"/>
              <a:gd name="connsiteX101" fmla="*/ 235401 w 571291"/>
              <a:gd name="connsiteY101" fmla="*/ 243840 h 251155"/>
              <a:gd name="connsiteX102" fmla="*/ 235401 w 571291"/>
              <a:gd name="connsiteY102" fmla="*/ 241402 h 251155"/>
              <a:gd name="connsiteX103" fmla="*/ 251251 w 571291"/>
              <a:gd name="connsiteY103" fmla="*/ 229210 h 251155"/>
              <a:gd name="connsiteX104" fmla="*/ 270758 w 571291"/>
              <a:gd name="connsiteY104" fmla="*/ 219456 h 251155"/>
              <a:gd name="connsiteX105" fmla="*/ 284169 w 571291"/>
              <a:gd name="connsiteY105" fmla="*/ 212141 h 251155"/>
              <a:gd name="connsiteX106" fmla="*/ 292704 w 571291"/>
              <a:gd name="connsiteY106" fmla="*/ 204826 h 251155"/>
              <a:gd name="connsiteX107" fmla="*/ 298800 w 571291"/>
              <a:gd name="connsiteY107" fmla="*/ 198730 h 251155"/>
              <a:gd name="connsiteX108" fmla="*/ 301848 w 571291"/>
              <a:gd name="connsiteY108" fmla="*/ 197510 h 251155"/>
              <a:gd name="connsiteX109" fmla="*/ 304896 w 571291"/>
              <a:gd name="connsiteY109" fmla="*/ 195072 h 251155"/>
              <a:gd name="connsiteX110" fmla="*/ 304896 w 571291"/>
              <a:gd name="connsiteY110" fmla="*/ 193853 h 251155"/>
              <a:gd name="connsiteX111" fmla="*/ 310382 w 571291"/>
              <a:gd name="connsiteY111" fmla="*/ 190805 h 251155"/>
              <a:gd name="connsiteX112" fmla="*/ 317088 w 571291"/>
              <a:gd name="connsiteY112" fmla="*/ 186538 h 251155"/>
              <a:gd name="connsiteX113" fmla="*/ 318307 w 571291"/>
              <a:gd name="connsiteY113" fmla="*/ 184099 h 251155"/>
              <a:gd name="connsiteX114" fmla="*/ 319526 w 571291"/>
              <a:gd name="connsiteY114" fmla="*/ 180442 h 251155"/>
              <a:gd name="connsiteX115" fmla="*/ 322574 w 571291"/>
              <a:gd name="connsiteY115" fmla="*/ 179222 h 251155"/>
              <a:gd name="connsiteX116" fmla="*/ 321965 w 571291"/>
              <a:gd name="connsiteY116" fmla="*/ 176784 h 251155"/>
              <a:gd name="connsiteX117" fmla="*/ 321965 w 571291"/>
              <a:gd name="connsiteY117" fmla="*/ 175565 h 251155"/>
              <a:gd name="connsiteX118" fmla="*/ 324403 w 571291"/>
              <a:gd name="connsiteY118" fmla="*/ 173736 h 251155"/>
              <a:gd name="connsiteX119" fmla="*/ 326841 w 571291"/>
              <a:gd name="connsiteY119" fmla="*/ 171907 h 251155"/>
              <a:gd name="connsiteX120" fmla="*/ 330499 w 571291"/>
              <a:gd name="connsiteY120" fmla="*/ 165811 h 251155"/>
              <a:gd name="connsiteX121" fmla="*/ 332937 w 571291"/>
              <a:gd name="connsiteY121" fmla="*/ 164592 h 251155"/>
              <a:gd name="connsiteX122" fmla="*/ 335376 w 571291"/>
              <a:gd name="connsiteY122" fmla="*/ 164592 h 251155"/>
              <a:gd name="connsiteX123" fmla="*/ 335376 w 571291"/>
              <a:gd name="connsiteY123" fmla="*/ 160934 h 251155"/>
              <a:gd name="connsiteX124" fmla="*/ 335985 w 571291"/>
              <a:gd name="connsiteY124" fmla="*/ 158496 h 251155"/>
              <a:gd name="connsiteX125" fmla="*/ 332937 w 571291"/>
              <a:gd name="connsiteY125" fmla="*/ 157277 h 251155"/>
              <a:gd name="connsiteX126" fmla="*/ 330499 w 571291"/>
              <a:gd name="connsiteY126" fmla="*/ 153619 h 251155"/>
              <a:gd name="connsiteX127" fmla="*/ 329280 w 571291"/>
              <a:gd name="connsiteY127" fmla="*/ 156058 h 251155"/>
              <a:gd name="connsiteX128" fmla="*/ 321965 w 571291"/>
              <a:gd name="connsiteY128" fmla="*/ 147523 h 251155"/>
              <a:gd name="connsiteX129" fmla="*/ 319526 w 571291"/>
              <a:gd name="connsiteY129" fmla="*/ 146304 h 251155"/>
              <a:gd name="connsiteX130" fmla="*/ 312821 w 571291"/>
              <a:gd name="connsiteY130" fmla="*/ 149962 h 251155"/>
              <a:gd name="connsiteX131" fmla="*/ 307334 w 571291"/>
              <a:gd name="connsiteY131" fmla="*/ 153619 h 251155"/>
              <a:gd name="connsiteX132" fmla="*/ 300019 w 571291"/>
              <a:gd name="connsiteY132" fmla="*/ 159715 h 251155"/>
              <a:gd name="connsiteX133" fmla="*/ 298800 w 571291"/>
              <a:gd name="connsiteY133" fmla="*/ 159715 h 251155"/>
              <a:gd name="connsiteX134" fmla="*/ 300019 w 571291"/>
              <a:gd name="connsiteY134" fmla="*/ 149962 h 251155"/>
              <a:gd name="connsiteX135" fmla="*/ 296362 w 571291"/>
              <a:gd name="connsiteY135" fmla="*/ 148742 h 251155"/>
              <a:gd name="connsiteX136" fmla="*/ 290265 w 571291"/>
              <a:gd name="connsiteY136" fmla="*/ 149962 h 251155"/>
              <a:gd name="connsiteX137" fmla="*/ 287827 w 571291"/>
              <a:gd name="connsiteY137" fmla="*/ 150571 h 251155"/>
              <a:gd name="connsiteX138" fmla="*/ 284169 w 571291"/>
              <a:gd name="connsiteY138" fmla="*/ 149962 h 251155"/>
              <a:gd name="connsiteX139" fmla="*/ 278073 w 571291"/>
              <a:gd name="connsiteY139" fmla="*/ 153619 h 251155"/>
              <a:gd name="connsiteX140" fmla="*/ 275635 w 571291"/>
              <a:gd name="connsiteY140" fmla="*/ 156058 h 251155"/>
              <a:gd name="connsiteX141" fmla="*/ 265881 w 571291"/>
              <a:gd name="connsiteY141" fmla="*/ 157277 h 251155"/>
              <a:gd name="connsiteX142" fmla="*/ 262224 w 571291"/>
              <a:gd name="connsiteY142" fmla="*/ 157886 h 251155"/>
              <a:gd name="connsiteX143" fmla="*/ 261005 w 571291"/>
              <a:gd name="connsiteY143" fmla="*/ 157277 h 251155"/>
              <a:gd name="connsiteX144" fmla="*/ 253689 w 571291"/>
              <a:gd name="connsiteY144" fmla="*/ 159715 h 251155"/>
              <a:gd name="connsiteX145" fmla="*/ 248813 w 571291"/>
              <a:gd name="connsiteY145" fmla="*/ 160934 h 251155"/>
              <a:gd name="connsiteX146" fmla="*/ 246374 w 571291"/>
              <a:gd name="connsiteY146" fmla="*/ 162154 h 251155"/>
              <a:gd name="connsiteX147" fmla="*/ 241497 w 571291"/>
              <a:gd name="connsiteY147" fmla="*/ 162763 h 251155"/>
              <a:gd name="connsiteX148" fmla="*/ 240278 w 571291"/>
              <a:gd name="connsiteY148" fmla="*/ 164592 h 251155"/>
              <a:gd name="connsiteX149" fmla="*/ 235401 w 571291"/>
              <a:gd name="connsiteY149" fmla="*/ 163982 h 251155"/>
              <a:gd name="connsiteX150" fmla="*/ 230525 w 571291"/>
              <a:gd name="connsiteY150" fmla="*/ 165811 h 251155"/>
              <a:gd name="connsiteX151" fmla="*/ 229305 w 571291"/>
              <a:gd name="connsiteY151" fmla="*/ 165811 h 251155"/>
              <a:gd name="connsiteX152" fmla="*/ 219552 w 571291"/>
              <a:gd name="connsiteY152" fmla="*/ 167030 h 251155"/>
              <a:gd name="connsiteX153" fmla="*/ 211017 w 571291"/>
              <a:gd name="connsiteY153" fmla="*/ 167030 h 251155"/>
              <a:gd name="connsiteX154" fmla="*/ 207360 w 571291"/>
              <a:gd name="connsiteY154" fmla="*/ 169469 h 251155"/>
              <a:gd name="connsiteX155" fmla="*/ 201264 w 571291"/>
              <a:gd name="connsiteY155" fmla="*/ 171907 h 251155"/>
              <a:gd name="connsiteX156" fmla="*/ 193949 w 571291"/>
              <a:gd name="connsiteY156" fmla="*/ 175565 h 251155"/>
              <a:gd name="connsiteX157" fmla="*/ 193339 w 571291"/>
              <a:gd name="connsiteY157" fmla="*/ 176174 h 251155"/>
              <a:gd name="connsiteX158" fmla="*/ 192729 w 571291"/>
              <a:gd name="connsiteY158" fmla="*/ 176784 h 251155"/>
              <a:gd name="connsiteX159" fmla="*/ 180537 w 571291"/>
              <a:gd name="connsiteY159" fmla="*/ 179222 h 251155"/>
              <a:gd name="connsiteX160" fmla="*/ 168345 w 571291"/>
              <a:gd name="connsiteY160" fmla="*/ 180442 h 251155"/>
              <a:gd name="connsiteX161" fmla="*/ 165907 w 571291"/>
              <a:gd name="connsiteY161" fmla="*/ 179222 h 251155"/>
              <a:gd name="connsiteX162" fmla="*/ 159811 w 571291"/>
              <a:gd name="connsiteY162" fmla="*/ 180442 h 251155"/>
              <a:gd name="connsiteX163" fmla="*/ 153715 w 571291"/>
              <a:gd name="connsiteY163" fmla="*/ 180442 h 251155"/>
              <a:gd name="connsiteX164" fmla="*/ 150057 w 571291"/>
              <a:gd name="connsiteY164" fmla="*/ 182880 h 251155"/>
              <a:gd name="connsiteX165" fmla="*/ 146400 w 571291"/>
              <a:gd name="connsiteY165" fmla="*/ 186538 h 251155"/>
              <a:gd name="connsiteX166" fmla="*/ 137865 w 571291"/>
              <a:gd name="connsiteY166" fmla="*/ 186538 h 251155"/>
              <a:gd name="connsiteX167" fmla="*/ 130550 w 571291"/>
              <a:gd name="connsiteY167" fmla="*/ 188976 h 251155"/>
              <a:gd name="connsiteX168" fmla="*/ 126893 w 571291"/>
              <a:gd name="connsiteY168" fmla="*/ 188976 h 251155"/>
              <a:gd name="connsiteX169" fmla="*/ 117139 w 571291"/>
              <a:gd name="connsiteY169" fmla="*/ 191414 h 251155"/>
              <a:gd name="connsiteX170" fmla="*/ 111043 w 571291"/>
              <a:gd name="connsiteY170" fmla="*/ 195072 h 251155"/>
              <a:gd name="connsiteX171" fmla="*/ 107385 w 571291"/>
              <a:gd name="connsiteY171" fmla="*/ 195682 h 251155"/>
              <a:gd name="connsiteX172" fmla="*/ 104947 w 571291"/>
              <a:gd name="connsiteY172" fmla="*/ 195072 h 251155"/>
              <a:gd name="connsiteX173" fmla="*/ 97632 w 571291"/>
              <a:gd name="connsiteY173" fmla="*/ 196291 h 251155"/>
              <a:gd name="connsiteX174" fmla="*/ 84221 w 571291"/>
              <a:gd name="connsiteY174" fmla="*/ 202387 h 251155"/>
              <a:gd name="connsiteX175" fmla="*/ 81782 w 571291"/>
              <a:gd name="connsiteY175" fmla="*/ 202387 h 251155"/>
              <a:gd name="connsiteX176" fmla="*/ 77515 w 571291"/>
              <a:gd name="connsiteY176" fmla="*/ 201778 h 251155"/>
              <a:gd name="connsiteX177" fmla="*/ 72029 w 571291"/>
              <a:gd name="connsiteY177" fmla="*/ 204826 h 251155"/>
              <a:gd name="connsiteX178" fmla="*/ 64713 w 571291"/>
              <a:gd name="connsiteY178" fmla="*/ 204826 h 251155"/>
              <a:gd name="connsiteX179" fmla="*/ 61665 w 571291"/>
              <a:gd name="connsiteY179" fmla="*/ 206654 h 251155"/>
              <a:gd name="connsiteX180" fmla="*/ 57398 w 571291"/>
              <a:gd name="connsiteY180" fmla="*/ 208483 h 251155"/>
              <a:gd name="connsiteX181" fmla="*/ 53741 w 571291"/>
              <a:gd name="connsiteY181" fmla="*/ 208483 h 251155"/>
              <a:gd name="connsiteX182" fmla="*/ 43987 w 571291"/>
              <a:gd name="connsiteY182" fmla="*/ 209702 h 251155"/>
              <a:gd name="connsiteX183" fmla="*/ 41549 w 571291"/>
              <a:gd name="connsiteY183" fmla="*/ 209702 h 251155"/>
              <a:gd name="connsiteX184" fmla="*/ 31795 w 571291"/>
              <a:gd name="connsiteY184" fmla="*/ 210922 h 251155"/>
              <a:gd name="connsiteX185" fmla="*/ 26918 w 571291"/>
              <a:gd name="connsiteY185" fmla="*/ 212141 h 251155"/>
              <a:gd name="connsiteX186" fmla="*/ 23261 w 571291"/>
              <a:gd name="connsiteY186" fmla="*/ 212141 h 251155"/>
              <a:gd name="connsiteX187" fmla="*/ 19603 w 571291"/>
              <a:gd name="connsiteY187" fmla="*/ 210922 h 251155"/>
              <a:gd name="connsiteX188" fmla="*/ 17165 w 571291"/>
              <a:gd name="connsiteY188" fmla="*/ 214579 h 251155"/>
              <a:gd name="connsiteX189" fmla="*/ 14567 w 571291"/>
              <a:gd name="connsiteY189" fmla="*/ 217177 h 251155"/>
              <a:gd name="connsiteX190" fmla="*/ 8214 w 571291"/>
              <a:gd name="connsiteY190" fmla="*/ 196709 h 251155"/>
              <a:gd name="connsiteX191" fmla="*/ 0 w 571291"/>
              <a:gd name="connsiteY191" fmla="*/ 115233 h 251155"/>
              <a:gd name="connsiteX192" fmla="*/ 3176 w 571291"/>
              <a:gd name="connsiteY192" fmla="*/ 83730 h 251155"/>
              <a:gd name="connsiteX193" fmla="*/ 5887 w 571291"/>
              <a:gd name="connsiteY193" fmla="*/ 84734 h 251155"/>
              <a:gd name="connsiteX194" fmla="*/ 8630 w 571291"/>
              <a:gd name="connsiteY194" fmla="*/ 76810 h 251155"/>
              <a:gd name="connsiteX195" fmla="*/ 18384 w 571291"/>
              <a:gd name="connsiteY195" fmla="*/ 82906 h 251155"/>
              <a:gd name="connsiteX196" fmla="*/ 22041 w 571291"/>
              <a:gd name="connsiteY196" fmla="*/ 76810 h 251155"/>
              <a:gd name="connsiteX197" fmla="*/ 28137 w 571291"/>
              <a:gd name="connsiteY197" fmla="*/ 77419 h 251155"/>
              <a:gd name="connsiteX198" fmla="*/ 31795 w 571291"/>
              <a:gd name="connsiteY198" fmla="*/ 74371 h 251155"/>
              <a:gd name="connsiteX199" fmla="*/ 31185 w 571291"/>
              <a:gd name="connsiteY199" fmla="*/ 73762 h 251155"/>
              <a:gd name="connsiteX200" fmla="*/ 30576 w 571291"/>
              <a:gd name="connsiteY200" fmla="*/ 71933 h 251155"/>
              <a:gd name="connsiteX201" fmla="*/ 36672 w 571291"/>
              <a:gd name="connsiteY201" fmla="*/ 74371 h 251155"/>
              <a:gd name="connsiteX202" fmla="*/ 39720 w 571291"/>
              <a:gd name="connsiteY202" fmla="*/ 74981 h 251155"/>
              <a:gd name="connsiteX203" fmla="*/ 41549 w 571291"/>
              <a:gd name="connsiteY203" fmla="*/ 74371 h 251155"/>
              <a:gd name="connsiteX204" fmla="*/ 42768 w 571291"/>
              <a:gd name="connsiteY204" fmla="*/ 67056 h 251155"/>
              <a:gd name="connsiteX205" fmla="*/ 42768 w 571291"/>
              <a:gd name="connsiteY205" fmla="*/ 65837 h 251155"/>
              <a:gd name="connsiteX206" fmla="*/ 50083 w 571291"/>
              <a:gd name="connsiteY206" fmla="*/ 68885 h 251155"/>
              <a:gd name="connsiteX207" fmla="*/ 57398 w 571291"/>
              <a:gd name="connsiteY207" fmla="*/ 69494 h 251155"/>
              <a:gd name="connsiteX208" fmla="*/ 51302 w 571291"/>
              <a:gd name="connsiteY208" fmla="*/ 59741 h 251155"/>
              <a:gd name="connsiteX209" fmla="*/ 53741 w 571291"/>
              <a:gd name="connsiteY209" fmla="*/ 59741 h 251155"/>
              <a:gd name="connsiteX210" fmla="*/ 56789 w 571291"/>
              <a:gd name="connsiteY210" fmla="*/ 63398 h 251155"/>
              <a:gd name="connsiteX211" fmla="*/ 59837 w 571291"/>
              <a:gd name="connsiteY211" fmla="*/ 67056 h 251155"/>
              <a:gd name="connsiteX212" fmla="*/ 64713 w 571291"/>
              <a:gd name="connsiteY212" fmla="*/ 67056 h 251155"/>
              <a:gd name="connsiteX213" fmla="*/ 66542 w 571291"/>
              <a:gd name="connsiteY213" fmla="*/ 66446 h 251155"/>
              <a:gd name="connsiteX214" fmla="*/ 68371 w 571291"/>
              <a:gd name="connsiteY214" fmla="*/ 65837 h 251155"/>
              <a:gd name="connsiteX215" fmla="*/ 68371 w 571291"/>
              <a:gd name="connsiteY215" fmla="*/ 57302 h 251155"/>
              <a:gd name="connsiteX216" fmla="*/ 72029 w 571291"/>
              <a:gd name="connsiteY216" fmla="*/ 63398 h 251155"/>
              <a:gd name="connsiteX217" fmla="*/ 78125 w 571291"/>
              <a:gd name="connsiteY217" fmla="*/ 63398 h 251155"/>
              <a:gd name="connsiteX218" fmla="*/ 78734 w 571291"/>
              <a:gd name="connsiteY218" fmla="*/ 59131 h 251155"/>
              <a:gd name="connsiteX219" fmla="*/ 78125 w 571291"/>
              <a:gd name="connsiteY219" fmla="*/ 53645 h 251155"/>
              <a:gd name="connsiteX220" fmla="*/ 81782 w 571291"/>
              <a:gd name="connsiteY220" fmla="*/ 59741 h 251155"/>
              <a:gd name="connsiteX221" fmla="*/ 90317 w 571291"/>
              <a:gd name="connsiteY221" fmla="*/ 59741 h 251155"/>
              <a:gd name="connsiteX222" fmla="*/ 90317 w 571291"/>
              <a:gd name="connsiteY222" fmla="*/ 56083 h 251155"/>
              <a:gd name="connsiteX223" fmla="*/ 91536 w 571291"/>
              <a:gd name="connsiteY223" fmla="*/ 52426 h 251155"/>
              <a:gd name="connsiteX224" fmla="*/ 95803 w 571291"/>
              <a:gd name="connsiteY224" fmla="*/ 55474 h 251155"/>
              <a:gd name="connsiteX225" fmla="*/ 98851 w 571291"/>
              <a:gd name="connsiteY225" fmla="*/ 57302 h 251155"/>
              <a:gd name="connsiteX226" fmla="*/ 107385 w 571291"/>
              <a:gd name="connsiteY226" fmla="*/ 53645 h 251155"/>
              <a:gd name="connsiteX227" fmla="*/ 102509 w 571291"/>
              <a:gd name="connsiteY227" fmla="*/ 53645 h 251155"/>
              <a:gd name="connsiteX228" fmla="*/ 101289 w 571291"/>
              <a:gd name="connsiteY228" fmla="*/ 50597 h 251155"/>
              <a:gd name="connsiteX229" fmla="*/ 100070 w 571291"/>
              <a:gd name="connsiteY229" fmla="*/ 46330 h 251155"/>
              <a:gd name="connsiteX230" fmla="*/ 102509 w 571291"/>
              <a:gd name="connsiteY230" fmla="*/ 46330 h 251155"/>
              <a:gd name="connsiteX231" fmla="*/ 107385 w 571291"/>
              <a:gd name="connsiteY231" fmla="*/ 52426 h 251155"/>
              <a:gd name="connsiteX232" fmla="*/ 113481 w 571291"/>
              <a:gd name="connsiteY232" fmla="*/ 53645 h 251155"/>
              <a:gd name="connsiteX233" fmla="*/ 113481 w 571291"/>
              <a:gd name="connsiteY233" fmla="*/ 46330 h 251155"/>
              <a:gd name="connsiteX234" fmla="*/ 117139 w 571291"/>
              <a:gd name="connsiteY234" fmla="*/ 46330 h 251155"/>
              <a:gd name="connsiteX235" fmla="*/ 123235 w 571291"/>
              <a:gd name="connsiteY235" fmla="*/ 52426 h 251155"/>
              <a:gd name="connsiteX236" fmla="*/ 125064 w 571291"/>
              <a:gd name="connsiteY236" fmla="*/ 50597 h 251155"/>
              <a:gd name="connsiteX237" fmla="*/ 126893 w 571291"/>
              <a:gd name="connsiteY237" fmla="*/ 46330 h 251155"/>
              <a:gd name="connsiteX238" fmla="*/ 124454 w 571291"/>
              <a:gd name="connsiteY238" fmla="*/ 43891 h 251155"/>
              <a:gd name="connsiteX239" fmla="*/ 124454 w 571291"/>
              <a:gd name="connsiteY239" fmla="*/ 42062 h 251155"/>
              <a:gd name="connsiteX240" fmla="*/ 128112 w 571291"/>
              <a:gd name="connsiteY240" fmla="*/ 41453 h 251155"/>
              <a:gd name="connsiteX241" fmla="*/ 136646 w 571291"/>
              <a:gd name="connsiteY241" fmla="*/ 46330 h 251155"/>
              <a:gd name="connsiteX242" fmla="*/ 137865 w 571291"/>
              <a:gd name="connsiteY242" fmla="*/ 46330 h 251155"/>
              <a:gd name="connsiteX243" fmla="*/ 137865 w 571291"/>
              <a:gd name="connsiteY243" fmla="*/ 43891 h 251155"/>
              <a:gd name="connsiteX244" fmla="*/ 134208 w 571291"/>
              <a:gd name="connsiteY244" fmla="*/ 37795 h 251155"/>
              <a:gd name="connsiteX245" fmla="*/ 139085 w 571291"/>
              <a:gd name="connsiteY245" fmla="*/ 37795 h 251155"/>
              <a:gd name="connsiteX246" fmla="*/ 141523 w 571291"/>
              <a:gd name="connsiteY246" fmla="*/ 41453 h 251155"/>
              <a:gd name="connsiteX247" fmla="*/ 144571 w 571291"/>
              <a:gd name="connsiteY247" fmla="*/ 45110 h 251155"/>
              <a:gd name="connsiteX248" fmla="*/ 147619 w 571291"/>
              <a:gd name="connsiteY248" fmla="*/ 46330 h 251155"/>
              <a:gd name="connsiteX249" fmla="*/ 150057 w 571291"/>
              <a:gd name="connsiteY249" fmla="*/ 42672 h 251155"/>
              <a:gd name="connsiteX250" fmla="*/ 147619 w 571291"/>
              <a:gd name="connsiteY250" fmla="*/ 37795 h 251155"/>
              <a:gd name="connsiteX251" fmla="*/ 146400 w 571291"/>
              <a:gd name="connsiteY251" fmla="*/ 34138 h 251155"/>
              <a:gd name="connsiteX252" fmla="*/ 150057 w 571291"/>
              <a:gd name="connsiteY252" fmla="*/ 36576 h 251155"/>
              <a:gd name="connsiteX253" fmla="*/ 156153 w 571291"/>
              <a:gd name="connsiteY253" fmla="*/ 39014 h 251155"/>
              <a:gd name="connsiteX254" fmla="*/ 159201 w 571291"/>
              <a:gd name="connsiteY254" fmla="*/ 42672 h 251155"/>
              <a:gd name="connsiteX255" fmla="*/ 162249 w 571291"/>
              <a:gd name="connsiteY255" fmla="*/ 41453 h 251155"/>
              <a:gd name="connsiteX256" fmla="*/ 161030 w 571291"/>
              <a:gd name="connsiteY256" fmla="*/ 30480 h 251155"/>
              <a:gd name="connsiteX257" fmla="*/ 162859 w 571291"/>
              <a:gd name="connsiteY257" fmla="*/ 34138 h 251155"/>
              <a:gd name="connsiteX258" fmla="*/ 165907 w 571291"/>
              <a:gd name="connsiteY258" fmla="*/ 37795 h 251155"/>
              <a:gd name="connsiteX259" fmla="*/ 168955 w 571291"/>
              <a:gd name="connsiteY259" fmla="*/ 39014 h 251155"/>
              <a:gd name="connsiteX260" fmla="*/ 174441 w 571291"/>
              <a:gd name="connsiteY260" fmla="*/ 39014 h 251155"/>
              <a:gd name="connsiteX261" fmla="*/ 172003 w 571291"/>
              <a:gd name="connsiteY261" fmla="*/ 29261 h 251155"/>
              <a:gd name="connsiteX262" fmla="*/ 173222 w 571291"/>
              <a:gd name="connsiteY262" fmla="*/ 28651 h 251155"/>
              <a:gd name="connsiteX263" fmla="*/ 175661 w 571291"/>
              <a:gd name="connsiteY263" fmla="*/ 29261 h 251155"/>
              <a:gd name="connsiteX264" fmla="*/ 178709 w 571291"/>
              <a:gd name="connsiteY264" fmla="*/ 33528 h 251155"/>
              <a:gd name="connsiteX265" fmla="*/ 181757 w 571291"/>
              <a:gd name="connsiteY265" fmla="*/ 37795 h 251155"/>
              <a:gd name="connsiteX266" fmla="*/ 184195 w 571291"/>
              <a:gd name="connsiteY266" fmla="*/ 37795 h 251155"/>
              <a:gd name="connsiteX267" fmla="*/ 185414 w 571291"/>
              <a:gd name="connsiteY267" fmla="*/ 30480 h 251155"/>
              <a:gd name="connsiteX268" fmla="*/ 183585 w 571291"/>
              <a:gd name="connsiteY268" fmla="*/ 28651 h 251155"/>
              <a:gd name="connsiteX269" fmla="*/ 184195 w 571291"/>
              <a:gd name="connsiteY269" fmla="*/ 24384 h 251155"/>
              <a:gd name="connsiteX270" fmla="*/ 188462 w 571291"/>
              <a:gd name="connsiteY270" fmla="*/ 29870 h 251155"/>
              <a:gd name="connsiteX271" fmla="*/ 192729 w 571291"/>
              <a:gd name="connsiteY271" fmla="*/ 32918 h 251155"/>
              <a:gd name="connsiteX272" fmla="*/ 197606 w 571291"/>
              <a:gd name="connsiteY272" fmla="*/ 34138 h 251155"/>
              <a:gd name="connsiteX273" fmla="*/ 196387 w 571291"/>
              <a:gd name="connsiteY273" fmla="*/ 28042 h 251155"/>
              <a:gd name="connsiteX274" fmla="*/ 193949 w 571291"/>
              <a:gd name="connsiteY274" fmla="*/ 28042 h 251155"/>
              <a:gd name="connsiteX275" fmla="*/ 193339 w 571291"/>
              <a:gd name="connsiteY275" fmla="*/ 25603 h 251155"/>
              <a:gd name="connsiteX276" fmla="*/ 192729 w 571291"/>
              <a:gd name="connsiteY276" fmla="*/ 23165 h 251155"/>
              <a:gd name="connsiteX277" fmla="*/ 202483 w 571291"/>
              <a:gd name="connsiteY277" fmla="*/ 23165 h 251155"/>
              <a:gd name="connsiteX278" fmla="*/ 207360 w 571291"/>
              <a:gd name="connsiteY278" fmla="*/ 30480 h 251155"/>
              <a:gd name="connsiteX279" fmla="*/ 207360 w 571291"/>
              <a:gd name="connsiteY279" fmla="*/ 24384 h 251155"/>
              <a:gd name="connsiteX280" fmla="*/ 206141 w 571291"/>
              <a:gd name="connsiteY280" fmla="*/ 23774 h 251155"/>
              <a:gd name="connsiteX281" fmla="*/ 202483 w 571291"/>
              <a:gd name="connsiteY281" fmla="*/ 23165 h 251155"/>
              <a:gd name="connsiteX282" fmla="*/ 205531 w 571291"/>
              <a:gd name="connsiteY282" fmla="*/ 21336 h 251155"/>
              <a:gd name="connsiteX283" fmla="*/ 209798 w 571291"/>
              <a:gd name="connsiteY283" fmla="*/ 20726 h 251155"/>
              <a:gd name="connsiteX284" fmla="*/ 214065 w 571291"/>
              <a:gd name="connsiteY284" fmla="*/ 23165 h 251155"/>
              <a:gd name="connsiteX285" fmla="*/ 217113 w 571291"/>
              <a:gd name="connsiteY285" fmla="*/ 28042 h 251155"/>
              <a:gd name="connsiteX286" fmla="*/ 219552 w 571291"/>
              <a:gd name="connsiteY286" fmla="*/ 28042 h 251155"/>
              <a:gd name="connsiteX287" fmla="*/ 217113 w 571291"/>
              <a:gd name="connsiteY287" fmla="*/ 18288 h 251155"/>
              <a:gd name="connsiteX288" fmla="*/ 225648 w 571291"/>
              <a:gd name="connsiteY288" fmla="*/ 18288 h 251155"/>
              <a:gd name="connsiteX289" fmla="*/ 230525 w 571291"/>
              <a:gd name="connsiteY289" fmla="*/ 12802 h 251155"/>
              <a:gd name="connsiteX290" fmla="*/ 235401 w 571291"/>
              <a:gd name="connsiteY290" fmla="*/ 13411 h 251155"/>
              <a:gd name="connsiteX291" fmla="*/ 237840 w 571291"/>
              <a:gd name="connsiteY291" fmla="*/ 12192 h 251155"/>
              <a:gd name="connsiteX292" fmla="*/ 240278 w 571291"/>
              <a:gd name="connsiteY292" fmla="*/ 9754 h 251155"/>
              <a:gd name="connsiteX293" fmla="*/ 245765 w 571291"/>
              <a:gd name="connsiteY293" fmla="*/ 10363 h 251155"/>
              <a:gd name="connsiteX294" fmla="*/ 250032 w 571291"/>
              <a:gd name="connsiteY294" fmla="*/ 8534 h 251155"/>
              <a:gd name="connsiteX295" fmla="*/ 251251 w 571291"/>
              <a:gd name="connsiteY295" fmla="*/ 8534 h 251155"/>
              <a:gd name="connsiteX296" fmla="*/ 258566 w 571291"/>
              <a:gd name="connsiteY296" fmla="*/ 9754 h 251155"/>
              <a:gd name="connsiteX297" fmla="*/ 261005 w 571291"/>
              <a:gd name="connsiteY297" fmla="*/ 8534 h 251155"/>
              <a:gd name="connsiteX298" fmla="*/ 264053 w 571291"/>
              <a:gd name="connsiteY298" fmla="*/ 5486 h 251155"/>
              <a:gd name="connsiteX299" fmla="*/ 267101 w 571291"/>
              <a:gd name="connsiteY299" fmla="*/ 7315 h 251155"/>
              <a:gd name="connsiteX300" fmla="*/ 274416 w 571291"/>
              <a:gd name="connsiteY300" fmla="*/ 4877 h 251155"/>
              <a:gd name="connsiteX301" fmla="*/ 276854 w 571291"/>
              <a:gd name="connsiteY301" fmla="*/ 4877 h 251155"/>
              <a:gd name="connsiteX302" fmla="*/ 284169 w 571291"/>
              <a:gd name="connsiteY302" fmla="*/ 3658 h 251155"/>
              <a:gd name="connsiteX303" fmla="*/ 287217 w 571291"/>
              <a:gd name="connsiteY303" fmla="*/ 3048 h 251155"/>
              <a:gd name="connsiteX304" fmla="*/ 290265 w 571291"/>
              <a:gd name="connsiteY304" fmla="*/ 3658 h 251155"/>
              <a:gd name="connsiteX305" fmla="*/ 296362 w 571291"/>
              <a:gd name="connsiteY305" fmla="*/ 2438 h 251155"/>
              <a:gd name="connsiteX306" fmla="*/ 302458 w 571291"/>
              <a:gd name="connsiteY306" fmla="*/ 1219 h 251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</a:cxnLst>
            <a:rect l="l" t="t" r="r" b="b"/>
            <a:pathLst>
              <a:path w="571291" h="251155">
                <a:moveTo>
                  <a:pt x="229915" y="20117"/>
                </a:moveTo>
                <a:cubicBezTo>
                  <a:pt x="229509" y="19710"/>
                  <a:pt x="228899" y="19914"/>
                  <a:pt x="228086" y="20726"/>
                </a:cubicBezTo>
                <a:cubicBezTo>
                  <a:pt x="228086" y="21539"/>
                  <a:pt x="228899" y="22758"/>
                  <a:pt x="230525" y="24384"/>
                </a:cubicBezTo>
                <a:lnTo>
                  <a:pt x="230525" y="23165"/>
                </a:lnTo>
                <a:cubicBezTo>
                  <a:pt x="230525" y="21539"/>
                  <a:pt x="230321" y="20523"/>
                  <a:pt x="229915" y="20117"/>
                </a:cubicBezTo>
                <a:close/>
                <a:moveTo>
                  <a:pt x="330499" y="0"/>
                </a:moveTo>
                <a:lnTo>
                  <a:pt x="354883" y="0"/>
                </a:lnTo>
                <a:lnTo>
                  <a:pt x="396336" y="4877"/>
                </a:lnTo>
                <a:cubicBezTo>
                  <a:pt x="398774" y="5690"/>
                  <a:pt x="402025" y="6502"/>
                  <a:pt x="406089" y="7315"/>
                </a:cubicBezTo>
                <a:cubicBezTo>
                  <a:pt x="410153" y="8128"/>
                  <a:pt x="413405" y="8534"/>
                  <a:pt x="415843" y="8534"/>
                </a:cubicBezTo>
                <a:cubicBezTo>
                  <a:pt x="418281" y="8534"/>
                  <a:pt x="419501" y="8534"/>
                  <a:pt x="419501" y="8534"/>
                </a:cubicBezTo>
                <a:lnTo>
                  <a:pt x="420720" y="8534"/>
                </a:lnTo>
                <a:cubicBezTo>
                  <a:pt x="423158" y="8534"/>
                  <a:pt x="425597" y="9144"/>
                  <a:pt x="428035" y="10363"/>
                </a:cubicBezTo>
                <a:cubicBezTo>
                  <a:pt x="430473" y="11582"/>
                  <a:pt x="432506" y="12598"/>
                  <a:pt x="434131" y="13411"/>
                </a:cubicBezTo>
                <a:cubicBezTo>
                  <a:pt x="437382" y="14224"/>
                  <a:pt x="443072" y="17475"/>
                  <a:pt x="451200" y="23165"/>
                </a:cubicBezTo>
                <a:cubicBezTo>
                  <a:pt x="455264" y="23165"/>
                  <a:pt x="458921" y="24790"/>
                  <a:pt x="462173" y="28042"/>
                </a:cubicBezTo>
                <a:cubicBezTo>
                  <a:pt x="463798" y="28854"/>
                  <a:pt x="465627" y="29870"/>
                  <a:pt x="467659" y="31090"/>
                </a:cubicBezTo>
                <a:cubicBezTo>
                  <a:pt x="469691" y="32309"/>
                  <a:pt x="472333" y="33325"/>
                  <a:pt x="475584" y="34138"/>
                </a:cubicBezTo>
                <a:cubicBezTo>
                  <a:pt x="478022" y="38202"/>
                  <a:pt x="482493" y="41453"/>
                  <a:pt x="488995" y="43891"/>
                </a:cubicBezTo>
                <a:cubicBezTo>
                  <a:pt x="498749" y="46330"/>
                  <a:pt x="505658" y="53645"/>
                  <a:pt x="509721" y="65837"/>
                </a:cubicBezTo>
                <a:cubicBezTo>
                  <a:pt x="511347" y="67462"/>
                  <a:pt x="511347" y="70714"/>
                  <a:pt x="509721" y="75590"/>
                </a:cubicBezTo>
                <a:cubicBezTo>
                  <a:pt x="509721" y="78842"/>
                  <a:pt x="510941" y="80874"/>
                  <a:pt x="513379" y="81686"/>
                </a:cubicBezTo>
                <a:cubicBezTo>
                  <a:pt x="514192" y="84938"/>
                  <a:pt x="515817" y="86563"/>
                  <a:pt x="518256" y="86563"/>
                </a:cubicBezTo>
                <a:cubicBezTo>
                  <a:pt x="523133" y="89002"/>
                  <a:pt x="527603" y="91643"/>
                  <a:pt x="531667" y="94488"/>
                </a:cubicBezTo>
                <a:cubicBezTo>
                  <a:pt x="535731" y="97333"/>
                  <a:pt x="540201" y="99974"/>
                  <a:pt x="545078" y="102413"/>
                </a:cubicBezTo>
                <a:cubicBezTo>
                  <a:pt x="546704" y="103226"/>
                  <a:pt x="548126" y="104445"/>
                  <a:pt x="549345" y="106070"/>
                </a:cubicBezTo>
                <a:cubicBezTo>
                  <a:pt x="550565" y="107696"/>
                  <a:pt x="550361" y="108915"/>
                  <a:pt x="548736" y="109728"/>
                </a:cubicBezTo>
                <a:cubicBezTo>
                  <a:pt x="548736" y="112166"/>
                  <a:pt x="547517" y="114605"/>
                  <a:pt x="545078" y="117043"/>
                </a:cubicBezTo>
                <a:cubicBezTo>
                  <a:pt x="544265" y="118669"/>
                  <a:pt x="545078" y="122326"/>
                  <a:pt x="547517" y="128016"/>
                </a:cubicBezTo>
                <a:lnTo>
                  <a:pt x="563366" y="138989"/>
                </a:lnTo>
                <a:cubicBezTo>
                  <a:pt x="566617" y="139802"/>
                  <a:pt x="568649" y="142240"/>
                  <a:pt x="569462" y="146304"/>
                </a:cubicBezTo>
                <a:cubicBezTo>
                  <a:pt x="571901" y="147117"/>
                  <a:pt x="571901" y="148742"/>
                  <a:pt x="569462" y="151181"/>
                </a:cubicBezTo>
                <a:cubicBezTo>
                  <a:pt x="567837" y="153619"/>
                  <a:pt x="566211" y="155448"/>
                  <a:pt x="564585" y="156667"/>
                </a:cubicBezTo>
                <a:cubicBezTo>
                  <a:pt x="562960" y="157886"/>
                  <a:pt x="561741" y="159309"/>
                  <a:pt x="560928" y="160934"/>
                </a:cubicBezTo>
                <a:cubicBezTo>
                  <a:pt x="560115" y="160934"/>
                  <a:pt x="559709" y="162154"/>
                  <a:pt x="559709" y="164592"/>
                </a:cubicBezTo>
                <a:cubicBezTo>
                  <a:pt x="557270" y="169469"/>
                  <a:pt x="554425" y="171907"/>
                  <a:pt x="551174" y="171907"/>
                </a:cubicBezTo>
                <a:lnTo>
                  <a:pt x="543859" y="171907"/>
                </a:lnTo>
                <a:cubicBezTo>
                  <a:pt x="542233" y="171907"/>
                  <a:pt x="540811" y="171501"/>
                  <a:pt x="539592" y="170688"/>
                </a:cubicBezTo>
                <a:cubicBezTo>
                  <a:pt x="538373" y="169875"/>
                  <a:pt x="536950" y="169469"/>
                  <a:pt x="535325" y="169469"/>
                </a:cubicBezTo>
                <a:cubicBezTo>
                  <a:pt x="534512" y="167843"/>
                  <a:pt x="533293" y="167030"/>
                  <a:pt x="531667" y="167030"/>
                </a:cubicBezTo>
                <a:cubicBezTo>
                  <a:pt x="530041" y="167030"/>
                  <a:pt x="528822" y="167843"/>
                  <a:pt x="528009" y="169469"/>
                </a:cubicBezTo>
                <a:cubicBezTo>
                  <a:pt x="526384" y="170282"/>
                  <a:pt x="524555" y="171907"/>
                  <a:pt x="522523" y="174346"/>
                </a:cubicBezTo>
                <a:cubicBezTo>
                  <a:pt x="520491" y="176784"/>
                  <a:pt x="518256" y="177597"/>
                  <a:pt x="515817" y="176784"/>
                </a:cubicBezTo>
                <a:cubicBezTo>
                  <a:pt x="515005" y="176784"/>
                  <a:pt x="514395" y="177190"/>
                  <a:pt x="513989" y="178003"/>
                </a:cubicBezTo>
                <a:cubicBezTo>
                  <a:pt x="513582" y="178816"/>
                  <a:pt x="512566" y="179222"/>
                  <a:pt x="510941" y="179222"/>
                </a:cubicBezTo>
                <a:cubicBezTo>
                  <a:pt x="506064" y="180848"/>
                  <a:pt x="502406" y="183286"/>
                  <a:pt x="499968" y="186538"/>
                </a:cubicBezTo>
                <a:cubicBezTo>
                  <a:pt x="499155" y="186538"/>
                  <a:pt x="497733" y="186334"/>
                  <a:pt x="495701" y="185928"/>
                </a:cubicBezTo>
                <a:cubicBezTo>
                  <a:pt x="493669" y="185522"/>
                  <a:pt x="492246" y="185725"/>
                  <a:pt x="491433" y="186538"/>
                </a:cubicBezTo>
                <a:cubicBezTo>
                  <a:pt x="490621" y="187350"/>
                  <a:pt x="489401" y="187960"/>
                  <a:pt x="487776" y="188366"/>
                </a:cubicBezTo>
                <a:cubicBezTo>
                  <a:pt x="486150" y="188773"/>
                  <a:pt x="485337" y="189789"/>
                  <a:pt x="485337" y="191414"/>
                </a:cubicBezTo>
                <a:cubicBezTo>
                  <a:pt x="484525" y="193040"/>
                  <a:pt x="482899" y="194259"/>
                  <a:pt x="480461" y="195072"/>
                </a:cubicBezTo>
                <a:cubicBezTo>
                  <a:pt x="478022" y="195072"/>
                  <a:pt x="476600" y="196088"/>
                  <a:pt x="476193" y="198120"/>
                </a:cubicBezTo>
                <a:cubicBezTo>
                  <a:pt x="475787" y="200152"/>
                  <a:pt x="475584" y="201574"/>
                  <a:pt x="475584" y="202387"/>
                </a:cubicBezTo>
                <a:lnTo>
                  <a:pt x="470707" y="202387"/>
                </a:lnTo>
                <a:cubicBezTo>
                  <a:pt x="469894" y="202387"/>
                  <a:pt x="469081" y="202184"/>
                  <a:pt x="468269" y="201778"/>
                </a:cubicBezTo>
                <a:cubicBezTo>
                  <a:pt x="467456" y="201371"/>
                  <a:pt x="466643" y="201574"/>
                  <a:pt x="465830" y="202387"/>
                </a:cubicBezTo>
                <a:cubicBezTo>
                  <a:pt x="463392" y="202387"/>
                  <a:pt x="462173" y="203200"/>
                  <a:pt x="462173" y="204826"/>
                </a:cubicBezTo>
                <a:cubicBezTo>
                  <a:pt x="458921" y="202387"/>
                  <a:pt x="456890" y="202387"/>
                  <a:pt x="456077" y="204826"/>
                </a:cubicBezTo>
                <a:cubicBezTo>
                  <a:pt x="455264" y="208890"/>
                  <a:pt x="452013" y="210922"/>
                  <a:pt x="446323" y="210922"/>
                </a:cubicBezTo>
                <a:cubicBezTo>
                  <a:pt x="443072" y="210109"/>
                  <a:pt x="439008" y="210109"/>
                  <a:pt x="434131" y="210922"/>
                </a:cubicBezTo>
                <a:lnTo>
                  <a:pt x="430473" y="210922"/>
                </a:lnTo>
                <a:cubicBezTo>
                  <a:pt x="428848" y="211734"/>
                  <a:pt x="426003" y="212141"/>
                  <a:pt x="421939" y="212141"/>
                </a:cubicBezTo>
                <a:cubicBezTo>
                  <a:pt x="421939" y="212141"/>
                  <a:pt x="418688" y="214173"/>
                  <a:pt x="412185" y="218237"/>
                </a:cubicBezTo>
                <a:cubicBezTo>
                  <a:pt x="411373" y="219050"/>
                  <a:pt x="410763" y="219253"/>
                  <a:pt x="410357" y="218846"/>
                </a:cubicBezTo>
                <a:cubicBezTo>
                  <a:pt x="409950" y="218440"/>
                  <a:pt x="409341" y="218237"/>
                  <a:pt x="408528" y="218237"/>
                </a:cubicBezTo>
                <a:cubicBezTo>
                  <a:pt x="407715" y="218237"/>
                  <a:pt x="406496" y="217830"/>
                  <a:pt x="404870" y="217018"/>
                </a:cubicBezTo>
                <a:cubicBezTo>
                  <a:pt x="403245" y="216205"/>
                  <a:pt x="402025" y="216611"/>
                  <a:pt x="401213" y="218237"/>
                </a:cubicBezTo>
                <a:cubicBezTo>
                  <a:pt x="400400" y="219050"/>
                  <a:pt x="398977" y="219659"/>
                  <a:pt x="396945" y="220066"/>
                </a:cubicBezTo>
                <a:cubicBezTo>
                  <a:pt x="394913" y="220472"/>
                  <a:pt x="392678" y="221082"/>
                  <a:pt x="390240" y="221894"/>
                </a:cubicBezTo>
                <a:lnTo>
                  <a:pt x="385363" y="223114"/>
                </a:lnTo>
                <a:lnTo>
                  <a:pt x="364637" y="223114"/>
                </a:lnTo>
                <a:cubicBezTo>
                  <a:pt x="363824" y="224739"/>
                  <a:pt x="362605" y="225552"/>
                  <a:pt x="360979" y="225552"/>
                </a:cubicBezTo>
                <a:cubicBezTo>
                  <a:pt x="359354" y="224739"/>
                  <a:pt x="357525" y="224536"/>
                  <a:pt x="355493" y="224942"/>
                </a:cubicBezTo>
                <a:cubicBezTo>
                  <a:pt x="353461" y="225349"/>
                  <a:pt x="352038" y="225552"/>
                  <a:pt x="351225" y="225552"/>
                </a:cubicBezTo>
                <a:cubicBezTo>
                  <a:pt x="350413" y="225552"/>
                  <a:pt x="345942" y="226771"/>
                  <a:pt x="337814" y="229210"/>
                </a:cubicBezTo>
                <a:lnTo>
                  <a:pt x="334157" y="229210"/>
                </a:lnTo>
                <a:cubicBezTo>
                  <a:pt x="331718" y="231648"/>
                  <a:pt x="329280" y="232461"/>
                  <a:pt x="326841" y="231648"/>
                </a:cubicBezTo>
                <a:cubicBezTo>
                  <a:pt x="326841" y="231648"/>
                  <a:pt x="326638" y="231851"/>
                  <a:pt x="326232" y="232258"/>
                </a:cubicBezTo>
                <a:cubicBezTo>
                  <a:pt x="325825" y="232664"/>
                  <a:pt x="325622" y="232867"/>
                  <a:pt x="325622" y="232867"/>
                </a:cubicBezTo>
                <a:lnTo>
                  <a:pt x="318307" y="232867"/>
                </a:lnTo>
                <a:cubicBezTo>
                  <a:pt x="317494" y="232867"/>
                  <a:pt x="316072" y="233680"/>
                  <a:pt x="314040" y="235306"/>
                </a:cubicBezTo>
                <a:cubicBezTo>
                  <a:pt x="312008" y="236931"/>
                  <a:pt x="309773" y="236118"/>
                  <a:pt x="307334" y="232867"/>
                </a:cubicBezTo>
                <a:cubicBezTo>
                  <a:pt x="302458" y="236118"/>
                  <a:pt x="296971" y="238150"/>
                  <a:pt x="290875" y="238963"/>
                </a:cubicBezTo>
                <a:cubicBezTo>
                  <a:pt x="284779" y="239776"/>
                  <a:pt x="280512" y="240589"/>
                  <a:pt x="278073" y="241402"/>
                </a:cubicBezTo>
                <a:cubicBezTo>
                  <a:pt x="275635" y="242214"/>
                  <a:pt x="272993" y="242621"/>
                  <a:pt x="270149" y="242621"/>
                </a:cubicBezTo>
                <a:cubicBezTo>
                  <a:pt x="267304" y="242621"/>
                  <a:pt x="264256" y="243027"/>
                  <a:pt x="261005" y="243840"/>
                </a:cubicBezTo>
                <a:lnTo>
                  <a:pt x="251251" y="246278"/>
                </a:lnTo>
                <a:cubicBezTo>
                  <a:pt x="248000" y="246278"/>
                  <a:pt x="244342" y="247904"/>
                  <a:pt x="240278" y="251155"/>
                </a:cubicBezTo>
                <a:lnTo>
                  <a:pt x="237840" y="251155"/>
                </a:lnTo>
                <a:cubicBezTo>
                  <a:pt x="238653" y="248717"/>
                  <a:pt x="239669" y="247091"/>
                  <a:pt x="240888" y="246278"/>
                </a:cubicBezTo>
                <a:cubicBezTo>
                  <a:pt x="242107" y="245466"/>
                  <a:pt x="243936" y="245059"/>
                  <a:pt x="246374" y="245059"/>
                </a:cubicBezTo>
                <a:lnTo>
                  <a:pt x="247593" y="245059"/>
                </a:lnTo>
                <a:cubicBezTo>
                  <a:pt x="251657" y="242621"/>
                  <a:pt x="255721" y="240792"/>
                  <a:pt x="259785" y="239573"/>
                </a:cubicBezTo>
                <a:cubicBezTo>
                  <a:pt x="263849" y="238354"/>
                  <a:pt x="267507" y="236931"/>
                  <a:pt x="270758" y="235306"/>
                </a:cubicBezTo>
                <a:lnTo>
                  <a:pt x="286608" y="229210"/>
                </a:lnTo>
                <a:cubicBezTo>
                  <a:pt x="286608" y="229210"/>
                  <a:pt x="287827" y="227990"/>
                  <a:pt x="290265" y="225552"/>
                </a:cubicBezTo>
                <a:lnTo>
                  <a:pt x="284169" y="225552"/>
                </a:lnTo>
                <a:cubicBezTo>
                  <a:pt x="281731" y="225552"/>
                  <a:pt x="278886" y="226365"/>
                  <a:pt x="275635" y="227990"/>
                </a:cubicBezTo>
                <a:cubicBezTo>
                  <a:pt x="272384" y="229616"/>
                  <a:pt x="269539" y="230835"/>
                  <a:pt x="267101" y="231648"/>
                </a:cubicBezTo>
                <a:cubicBezTo>
                  <a:pt x="263849" y="232461"/>
                  <a:pt x="259989" y="234086"/>
                  <a:pt x="255518" y="236525"/>
                </a:cubicBezTo>
                <a:cubicBezTo>
                  <a:pt x="251048" y="238963"/>
                  <a:pt x="248000" y="240589"/>
                  <a:pt x="246374" y="241402"/>
                </a:cubicBezTo>
                <a:cubicBezTo>
                  <a:pt x="245561" y="241402"/>
                  <a:pt x="241904" y="242214"/>
                  <a:pt x="235401" y="243840"/>
                </a:cubicBezTo>
                <a:lnTo>
                  <a:pt x="235401" y="241402"/>
                </a:lnTo>
                <a:cubicBezTo>
                  <a:pt x="240278" y="238963"/>
                  <a:pt x="245561" y="234899"/>
                  <a:pt x="251251" y="229210"/>
                </a:cubicBezTo>
                <a:cubicBezTo>
                  <a:pt x="261005" y="225146"/>
                  <a:pt x="267507" y="221894"/>
                  <a:pt x="270758" y="219456"/>
                </a:cubicBezTo>
                <a:cubicBezTo>
                  <a:pt x="277261" y="214579"/>
                  <a:pt x="281731" y="212141"/>
                  <a:pt x="284169" y="212141"/>
                </a:cubicBezTo>
                <a:cubicBezTo>
                  <a:pt x="288233" y="210515"/>
                  <a:pt x="291078" y="208077"/>
                  <a:pt x="292704" y="204826"/>
                </a:cubicBezTo>
                <a:cubicBezTo>
                  <a:pt x="295142" y="203200"/>
                  <a:pt x="297174" y="201168"/>
                  <a:pt x="298800" y="198730"/>
                </a:cubicBezTo>
                <a:cubicBezTo>
                  <a:pt x="299613" y="198730"/>
                  <a:pt x="300629" y="198323"/>
                  <a:pt x="301848" y="197510"/>
                </a:cubicBezTo>
                <a:cubicBezTo>
                  <a:pt x="303067" y="196698"/>
                  <a:pt x="304083" y="195885"/>
                  <a:pt x="304896" y="195072"/>
                </a:cubicBezTo>
                <a:lnTo>
                  <a:pt x="304896" y="193853"/>
                </a:lnTo>
                <a:cubicBezTo>
                  <a:pt x="306521" y="193040"/>
                  <a:pt x="308350" y="192024"/>
                  <a:pt x="310382" y="190805"/>
                </a:cubicBezTo>
                <a:cubicBezTo>
                  <a:pt x="312414" y="189586"/>
                  <a:pt x="314649" y="188163"/>
                  <a:pt x="317088" y="186538"/>
                </a:cubicBezTo>
                <a:lnTo>
                  <a:pt x="318307" y="184099"/>
                </a:lnTo>
                <a:cubicBezTo>
                  <a:pt x="318307" y="181661"/>
                  <a:pt x="318713" y="180442"/>
                  <a:pt x="319526" y="180442"/>
                </a:cubicBezTo>
                <a:cubicBezTo>
                  <a:pt x="321152" y="180442"/>
                  <a:pt x="322168" y="180035"/>
                  <a:pt x="322574" y="179222"/>
                </a:cubicBezTo>
                <a:cubicBezTo>
                  <a:pt x="322981" y="178410"/>
                  <a:pt x="322777" y="177597"/>
                  <a:pt x="321965" y="176784"/>
                </a:cubicBezTo>
                <a:lnTo>
                  <a:pt x="321965" y="175565"/>
                </a:lnTo>
                <a:cubicBezTo>
                  <a:pt x="322777" y="175565"/>
                  <a:pt x="323590" y="174955"/>
                  <a:pt x="324403" y="173736"/>
                </a:cubicBezTo>
                <a:cubicBezTo>
                  <a:pt x="325216" y="172517"/>
                  <a:pt x="326029" y="171907"/>
                  <a:pt x="326841" y="171907"/>
                </a:cubicBezTo>
                <a:cubicBezTo>
                  <a:pt x="325216" y="169469"/>
                  <a:pt x="326435" y="167437"/>
                  <a:pt x="330499" y="165811"/>
                </a:cubicBezTo>
                <a:lnTo>
                  <a:pt x="332937" y="164592"/>
                </a:lnTo>
                <a:cubicBezTo>
                  <a:pt x="332937" y="164592"/>
                  <a:pt x="333750" y="164592"/>
                  <a:pt x="335376" y="164592"/>
                </a:cubicBezTo>
                <a:cubicBezTo>
                  <a:pt x="337001" y="164592"/>
                  <a:pt x="337001" y="163373"/>
                  <a:pt x="335376" y="160934"/>
                </a:cubicBezTo>
                <a:cubicBezTo>
                  <a:pt x="335376" y="160122"/>
                  <a:pt x="335579" y="159309"/>
                  <a:pt x="335985" y="158496"/>
                </a:cubicBezTo>
                <a:cubicBezTo>
                  <a:pt x="336392" y="157683"/>
                  <a:pt x="335376" y="157277"/>
                  <a:pt x="332937" y="157277"/>
                </a:cubicBezTo>
                <a:cubicBezTo>
                  <a:pt x="332937" y="157277"/>
                  <a:pt x="332125" y="156058"/>
                  <a:pt x="330499" y="153619"/>
                </a:cubicBezTo>
                <a:lnTo>
                  <a:pt x="329280" y="156058"/>
                </a:lnTo>
                <a:cubicBezTo>
                  <a:pt x="328467" y="154432"/>
                  <a:pt x="326029" y="151587"/>
                  <a:pt x="321965" y="147523"/>
                </a:cubicBezTo>
                <a:cubicBezTo>
                  <a:pt x="321965" y="146710"/>
                  <a:pt x="321152" y="146304"/>
                  <a:pt x="319526" y="146304"/>
                </a:cubicBezTo>
                <a:cubicBezTo>
                  <a:pt x="317901" y="147117"/>
                  <a:pt x="315665" y="148336"/>
                  <a:pt x="312821" y="149962"/>
                </a:cubicBezTo>
                <a:cubicBezTo>
                  <a:pt x="309976" y="151587"/>
                  <a:pt x="308147" y="152806"/>
                  <a:pt x="307334" y="153619"/>
                </a:cubicBezTo>
                <a:lnTo>
                  <a:pt x="300019" y="159715"/>
                </a:lnTo>
                <a:lnTo>
                  <a:pt x="298800" y="159715"/>
                </a:lnTo>
                <a:lnTo>
                  <a:pt x="300019" y="149962"/>
                </a:lnTo>
                <a:cubicBezTo>
                  <a:pt x="297581" y="149962"/>
                  <a:pt x="296362" y="149555"/>
                  <a:pt x="296362" y="148742"/>
                </a:cubicBezTo>
                <a:lnTo>
                  <a:pt x="290265" y="149962"/>
                </a:lnTo>
                <a:cubicBezTo>
                  <a:pt x="289453" y="149962"/>
                  <a:pt x="288640" y="150165"/>
                  <a:pt x="287827" y="150571"/>
                </a:cubicBezTo>
                <a:cubicBezTo>
                  <a:pt x="287014" y="150978"/>
                  <a:pt x="285795" y="150774"/>
                  <a:pt x="284169" y="149962"/>
                </a:cubicBezTo>
                <a:cubicBezTo>
                  <a:pt x="281731" y="149962"/>
                  <a:pt x="279699" y="151181"/>
                  <a:pt x="278073" y="153619"/>
                </a:cubicBezTo>
                <a:cubicBezTo>
                  <a:pt x="278073" y="156870"/>
                  <a:pt x="277261" y="157683"/>
                  <a:pt x="275635" y="156058"/>
                </a:cubicBezTo>
                <a:cubicBezTo>
                  <a:pt x="270758" y="156058"/>
                  <a:pt x="267507" y="156464"/>
                  <a:pt x="265881" y="157277"/>
                </a:cubicBezTo>
                <a:cubicBezTo>
                  <a:pt x="264256" y="158090"/>
                  <a:pt x="263037" y="158293"/>
                  <a:pt x="262224" y="157886"/>
                </a:cubicBezTo>
                <a:cubicBezTo>
                  <a:pt x="261411" y="157480"/>
                  <a:pt x="261005" y="157277"/>
                  <a:pt x="261005" y="157277"/>
                </a:cubicBezTo>
                <a:cubicBezTo>
                  <a:pt x="258566" y="158902"/>
                  <a:pt x="256128" y="159715"/>
                  <a:pt x="253689" y="159715"/>
                </a:cubicBezTo>
                <a:cubicBezTo>
                  <a:pt x="251251" y="159715"/>
                  <a:pt x="249625" y="160122"/>
                  <a:pt x="248813" y="160934"/>
                </a:cubicBezTo>
                <a:cubicBezTo>
                  <a:pt x="247187" y="160934"/>
                  <a:pt x="246374" y="161341"/>
                  <a:pt x="246374" y="162154"/>
                </a:cubicBezTo>
                <a:cubicBezTo>
                  <a:pt x="243936" y="162154"/>
                  <a:pt x="242310" y="162357"/>
                  <a:pt x="241497" y="162763"/>
                </a:cubicBezTo>
                <a:cubicBezTo>
                  <a:pt x="240685" y="163170"/>
                  <a:pt x="240278" y="163779"/>
                  <a:pt x="240278" y="164592"/>
                </a:cubicBezTo>
                <a:cubicBezTo>
                  <a:pt x="239465" y="164592"/>
                  <a:pt x="237840" y="164389"/>
                  <a:pt x="235401" y="163982"/>
                </a:cubicBezTo>
                <a:cubicBezTo>
                  <a:pt x="232963" y="163576"/>
                  <a:pt x="231337" y="164186"/>
                  <a:pt x="230525" y="165811"/>
                </a:cubicBezTo>
                <a:lnTo>
                  <a:pt x="229305" y="165811"/>
                </a:lnTo>
                <a:cubicBezTo>
                  <a:pt x="224429" y="165811"/>
                  <a:pt x="221177" y="166218"/>
                  <a:pt x="219552" y="167030"/>
                </a:cubicBezTo>
                <a:lnTo>
                  <a:pt x="211017" y="167030"/>
                </a:lnTo>
                <a:cubicBezTo>
                  <a:pt x="208579" y="167030"/>
                  <a:pt x="207360" y="167843"/>
                  <a:pt x="207360" y="169469"/>
                </a:cubicBezTo>
                <a:cubicBezTo>
                  <a:pt x="206547" y="171094"/>
                  <a:pt x="204515" y="171907"/>
                  <a:pt x="201264" y="171907"/>
                </a:cubicBezTo>
                <a:cubicBezTo>
                  <a:pt x="198825" y="170282"/>
                  <a:pt x="196387" y="171501"/>
                  <a:pt x="193949" y="175565"/>
                </a:cubicBezTo>
                <a:cubicBezTo>
                  <a:pt x="193949" y="175565"/>
                  <a:pt x="193745" y="175768"/>
                  <a:pt x="193339" y="176174"/>
                </a:cubicBezTo>
                <a:cubicBezTo>
                  <a:pt x="192933" y="176581"/>
                  <a:pt x="192729" y="176784"/>
                  <a:pt x="192729" y="176784"/>
                </a:cubicBezTo>
                <a:cubicBezTo>
                  <a:pt x="188665" y="175158"/>
                  <a:pt x="184601" y="175971"/>
                  <a:pt x="180537" y="179222"/>
                </a:cubicBezTo>
                <a:cubicBezTo>
                  <a:pt x="174848" y="179222"/>
                  <a:pt x="170784" y="179629"/>
                  <a:pt x="168345" y="180442"/>
                </a:cubicBezTo>
                <a:lnTo>
                  <a:pt x="165907" y="179222"/>
                </a:lnTo>
                <a:cubicBezTo>
                  <a:pt x="163469" y="179222"/>
                  <a:pt x="161437" y="179629"/>
                  <a:pt x="159811" y="180442"/>
                </a:cubicBezTo>
                <a:lnTo>
                  <a:pt x="153715" y="180442"/>
                </a:lnTo>
                <a:cubicBezTo>
                  <a:pt x="152902" y="181254"/>
                  <a:pt x="151683" y="182067"/>
                  <a:pt x="150057" y="182880"/>
                </a:cubicBezTo>
                <a:cubicBezTo>
                  <a:pt x="148432" y="183693"/>
                  <a:pt x="147213" y="184912"/>
                  <a:pt x="146400" y="186538"/>
                </a:cubicBezTo>
                <a:lnTo>
                  <a:pt x="137865" y="186538"/>
                </a:lnTo>
                <a:cubicBezTo>
                  <a:pt x="137053" y="188163"/>
                  <a:pt x="134614" y="188976"/>
                  <a:pt x="130550" y="188976"/>
                </a:cubicBezTo>
                <a:lnTo>
                  <a:pt x="126893" y="188976"/>
                </a:lnTo>
                <a:cubicBezTo>
                  <a:pt x="122016" y="190602"/>
                  <a:pt x="118765" y="191414"/>
                  <a:pt x="117139" y="191414"/>
                </a:cubicBezTo>
                <a:cubicBezTo>
                  <a:pt x="113888" y="191414"/>
                  <a:pt x="111856" y="192634"/>
                  <a:pt x="111043" y="195072"/>
                </a:cubicBezTo>
                <a:cubicBezTo>
                  <a:pt x="109417" y="195885"/>
                  <a:pt x="108198" y="196088"/>
                  <a:pt x="107385" y="195682"/>
                </a:cubicBezTo>
                <a:cubicBezTo>
                  <a:pt x="106573" y="195275"/>
                  <a:pt x="105760" y="195072"/>
                  <a:pt x="104947" y="195072"/>
                </a:cubicBezTo>
                <a:cubicBezTo>
                  <a:pt x="103321" y="195885"/>
                  <a:pt x="100883" y="196291"/>
                  <a:pt x="97632" y="196291"/>
                </a:cubicBezTo>
                <a:cubicBezTo>
                  <a:pt x="96006" y="197917"/>
                  <a:pt x="91536" y="199949"/>
                  <a:pt x="84221" y="202387"/>
                </a:cubicBezTo>
                <a:lnTo>
                  <a:pt x="81782" y="202387"/>
                </a:lnTo>
                <a:cubicBezTo>
                  <a:pt x="80969" y="201574"/>
                  <a:pt x="79547" y="201371"/>
                  <a:pt x="77515" y="201778"/>
                </a:cubicBezTo>
                <a:cubicBezTo>
                  <a:pt x="75483" y="202184"/>
                  <a:pt x="73654" y="203200"/>
                  <a:pt x="72029" y="204826"/>
                </a:cubicBezTo>
                <a:lnTo>
                  <a:pt x="64713" y="204826"/>
                </a:lnTo>
                <a:cubicBezTo>
                  <a:pt x="63901" y="204826"/>
                  <a:pt x="62885" y="205435"/>
                  <a:pt x="61665" y="206654"/>
                </a:cubicBezTo>
                <a:cubicBezTo>
                  <a:pt x="60446" y="207874"/>
                  <a:pt x="59024" y="208483"/>
                  <a:pt x="57398" y="208483"/>
                </a:cubicBezTo>
                <a:lnTo>
                  <a:pt x="53741" y="208483"/>
                </a:lnTo>
                <a:cubicBezTo>
                  <a:pt x="52115" y="210109"/>
                  <a:pt x="48864" y="210515"/>
                  <a:pt x="43987" y="209702"/>
                </a:cubicBezTo>
                <a:lnTo>
                  <a:pt x="41549" y="209702"/>
                </a:lnTo>
                <a:cubicBezTo>
                  <a:pt x="38297" y="211328"/>
                  <a:pt x="35046" y="211734"/>
                  <a:pt x="31795" y="210922"/>
                </a:cubicBezTo>
                <a:lnTo>
                  <a:pt x="26918" y="212141"/>
                </a:lnTo>
                <a:cubicBezTo>
                  <a:pt x="26105" y="212954"/>
                  <a:pt x="24886" y="212954"/>
                  <a:pt x="23261" y="212141"/>
                </a:cubicBezTo>
                <a:cubicBezTo>
                  <a:pt x="21635" y="211328"/>
                  <a:pt x="20416" y="210922"/>
                  <a:pt x="19603" y="210922"/>
                </a:cubicBezTo>
                <a:cubicBezTo>
                  <a:pt x="17977" y="212547"/>
                  <a:pt x="17165" y="213766"/>
                  <a:pt x="17165" y="214579"/>
                </a:cubicBezTo>
                <a:lnTo>
                  <a:pt x="14567" y="217177"/>
                </a:lnTo>
                <a:lnTo>
                  <a:pt x="8214" y="196709"/>
                </a:lnTo>
                <a:cubicBezTo>
                  <a:pt x="2828" y="170392"/>
                  <a:pt x="0" y="143143"/>
                  <a:pt x="0" y="115233"/>
                </a:cubicBezTo>
                <a:lnTo>
                  <a:pt x="3176" y="83730"/>
                </a:lnTo>
                <a:lnTo>
                  <a:pt x="5887" y="84734"/>
                </a:lnTo>
                <a:cubicBezTo>
                  <a:pt x="7716" y="83922"/>
                  <a:pt x="8630" y="81280"/>
                  <a:pt x="8630" y="76810"/>
                </a:cubicBezTo>
                <a:cubicBezTo>
                  <a:pt x="13507" y="80874"/>
                  <a:pt x="16758" y="82906"/>
                  <a:pt x="18384" y="82906"/>
                </a:cubicBezTo>
                <a:cubicBezTo>
                  <a:pt x="20009" y="82906"/>
                  <a:pt x="21229" y="80874"/>
                  <a:pt x="22041" y="76810"/>
                </a:cubicBezTo>
                <a:cubicBezTo>
                  <a:pt x="24480" y="77622"/>
                  <a:pt x="26512" y="77826"/>
                  <a:pt x="28137" y="77419"/>
                </a:cubicBezTo>
                <a:cubicBezTo>
                  <a:pt x="29763" y="77013"/>
                  <a:pt x="30982" y="75997"/>
                  <a:pt x="31795" y="74371"/>
                </a:cubicBezTo>
                <a:cubicBezTo>
                  <a:pt x="31795" y="74371"/>
                  <a:pt x="31592" y="74168"/>
                  <a:pt x="31185" y="73762"/>
                </a:cubicBezTo>
                <a:cubicBezTo>
                  <a:pt x="30779" y="73355"/>
                  <a:pt x="30576" y="72746"/>
                  <a:pt x="30576" y="71933"/>
                </a:cubicBezTo>
                <a:cubicBezTo>
                  <a:pt x="33827" y="71933"/>
                  <a:pt x="35859" y="72746"/>
                  <a:pt x="36672" y="74371"/>
                </a:cubicBezTo>
                <a:cubicBezTo>
                  <a:pt x="37485" y="74371"/>
                  <a:pt x="38501" y="74574"/>
                  <a:pt x="39720" y="74981"/>
                </a:cubicBezTo>
                <a:cubicBezTo>
                  <a:pt x="40939" y="75387"/>
                  <a:pt x="41549" y="75184"/>
                  <a:pt x="41549" y="74371"/>
                </a:cubicBezTo>
                <a:cubicBezTo>
                  <a:pt x="42361" y="74371"/>
                  <a:pt x="42768" y="71933"/>
                  <a:pt x="42768" y="67056"/>
                </a:cubicBezTo>
                <a:lnTo>
                  <a:pt x="42768" y="65837"/>
                </a:lnTo>
                <a:cubicBezTo>
                  <a:pt x="45206" y="66650"/>
                  <a:pt x="47645" y="67666"/>
                  <a:pt x="50083" y="68885"/>
                </a:cubicBezTo>
                <a:cubicBezTo>
                  <a:pt x="52521" y="70104"/>
                  <a:pt x="54960" y="70307"/>
                  <a:pt x="57398" y="69494"/>
                </a:cubicBezTo>
                <a:lnTo>
                  <a:pt x="51302" y="59741"/>
                </a:lnTo>
                <a:lnTo>
                  <a:pt x="53741" y="59741"/>
                </a:lnTo>
                <a:cubicBezTo>
                  <a:pt x="54553" y="61366"/>
                  <a:pt x="55569" y="62586"/>
                  <a:pt x="56789" y="63398"/>
                </a:cubicBezTo>
                <a:cubicBezTo>
                  <a:pt x="58008" y="64211"/>
                  <a:pt x="59024" y="65430"/>
                  <a:pt x="59837" y="67056"/>
                </a:cubicBezTo>
                <a:lnTo>
                  <a:pt x="64713" y="67056"/>
                </a:lnTo>
                <a:cubicBezTo>
                  <a:pt x="65526" y="67056"/>
                  <a:pt x="66136" y="66853"/>
                  <a:pt x="66542" y="66446"/>
                </a:cubicBezTo>
                <a:cubicBezTo>
                  <a:pt x="66949" y="66040"/>
                  <a:pt x="67558" y="65837"/>
                  <a:pt x="68371" y="65837"/>
                </a:cubicBezTo>
                <a:lnTo>
                  <a:pt x="68371" y="57302"/>
                </a:lnTo>
                <a:lnTo>
                  <a:pt x="72029" y="63398"/>
                </a:lnTo>
                <a:cubicBezTo>
                  <a:pt x="72841" y="65024"/>
                  <a:pt x="74873" y="65024"/>
                  <a:pt x="78125" y="63398"/>
                </a:cubicBezTo>
                <a:cubicBezTo>
                  <a:pt x="78937" y="62586"/>
                  <a:pt x="79141" y="61163"/>
                  <a:pt x="78734" y="59131"/>
                </a:cubicBezTo>
                <a:cubicBezTo>
                  <a:pt x="78328" y="57099"/>
                  <a:pt x="78125" y="55270"/>
                  <a:pt x="78125" y="53645"/>
                </a:cubicBezTo>
                <a:lnTo>
                  <a:pt x="81782" y="59741"/>
                </a:lnTo>
                <a:lnTo>
                  <a:pt x="90317" y="59741"/>
                </a:lnTo>
                <a:lnTo>
                  <a:pt x="90317" y="56083"/>
                </a:lnTo>
                <a:cubicBezTo>
                  <a:pt x="91129" y="55270"/>
                  <a:pt x="91536" y="54051"/>
                  <a:pt x="91536" y="52426"/>
                </a:cubicBezTo>
                <a:cubicBezTo>
                  <a:pt x="93161" y="54051"/>
                  <a:pt x="94584" y="55067"/>
                  <a:pt x="95803" y="55474"/>
                </a:cubicBezTo>
                <a:cubicBezTo>
                  <a:pt x="97022" y="55880"/>
                  <a:pt x="98038" y="56490"/>
                  <a:pt x="98851" y="57302"/>
                </a:cubicBezTo>
                <a:lnTo>
                  <a:pt x="107385" y="53645"/>
                </a:lnTo>
                <a:lnTo>
                  <a:pt x="102509" y="53645"/>
                </a:lnTo>
                <a:cubicBezTo>
                  <a:pt x="102509" y="52832"/>
                  <a:pt x="102102" y="51816"/>
                  <a:pt x="101289" y="50597"/>
                </a:cubicBezTo>
                <a:cubicBezTo>
                  <a:pt x="100477" y="49378"/>
                  <a:pt x="100070" y="47955"/>
                  <a:pt x="100070" y="46330"/>
                </a:cubicBezTo>
                <a:lnTo>
                  <a:pt x="102509" y="46330"/>
                </a:lnTo>
                <a:cubicBezTo>
                  <a:pt x="103321" y="46330"/>
                  <a:pt x="104947" y="48362"/>
                  <a:pt x="107385" y="52426"/>
                </a:cubicBezTo>
                <a:cubicBezTo>
                  <a:pt x="109011" y="55677"/>
                  <a:pt x="111043" y="56083"/>
                  <a:pt x="113481" y="53645"/>
                </a:cubicBezTo>
                <a:lnTo>
                  <a:pt x="113481" y="46330"/>
                </a:lnTo>
                <a:lnTo>
                  <a:pt x="117139" y="46330"/>
                </a:lnTo>
                <a:cubicBezTo>
                  <a:pt x="117952" y="50394"/>
                  <a:pt x="119984" y="52426"/>
                  <a:pt x="123235" y="52426"/>
                </a:cubicBezTo>
                <a:cubicBezTo>
                  <a:pt x="124048" y="52426"/>
                  <a:pt x="124657" y="51816"/>
                  <a:pt x="125064" y="50597"/>
                </a:cubicBezTo>
                <a:cubicBezTo>
                  <a:pt x="125470" y="49378"/>
                  <a:pt x="126080" y="47955"/>
                  <a:pt x="126893" y="46330"/>
                </a:cubicBezTo>
                <a:cubicBezTo>
                  <a:pt x="125267" y="46330"/>
                  <a:pt x="124454" y="45517"/>
                  <a:pt x="124454" y="43891"/>
                </a:cubicBezTo>
                <a:cubicBezTo>
                  <a:pt x="123641" y="43078"/>
                  <a:pt x="123641" y="42469"/>
                  <a:pt x="124454" y="42062"/>
                </a:cubicBezTo>
                <a:cubicBezTo>
                  <a:pt x="125267" y="41656"/>
                  <a:pt x="126486" y="41453"/>
                  <a:pt x="128112" y="41453"/>
                </a:cubicBezTo>
                <a:cubicBezTo>
                  <a:pt x="128112" y="44704"/>
                  <a:pt x="130957" y="46330"/>
                  <a:pt x="136646" y="46330"/>
                </a:cubicBezTo>
                <a:cubicBezTo>
                  <a:pt x="136646" y="47955"/>
                  <a:pt x="137053" y="47955"/>
                  <a:pt x="137865" y="46330"/>
                </a:cubicBezTo>
                <a:lnTo>
                  <a:pt x="137865" y="43891"/>
                </a:lnTo>
                <a:cubicBezTo>
                  <a:pt x="135427" y="41453"/>
                  <a:pt x="134208" y="39421"/>
                  <a:pt x="134208" y="37795"/>
                </a:cubicBezTo>
                <a:cubicBezTo>
                  <a:pt x="135833" y="36982"/>
                  <a:pt x="137459" y="36982"/>
                  <a:pt x="139085" y="37795"/>
                </a:cubicBezTo>
                <a:cubicBezTo>
                  <a:pt x="140710" y="38608"/>
                  <a:pt x="141523" y="39827"/>
                  <a:pt x="141523" y="41453"/>
                </a:cubicBezTo>
                <a:cubicBezTo>
                  <a:pt x="142336" y="43078"/>
                  <a:pt x="143352" y="44298"/>
                  <a:pt x="144571" y="45110"/>
                </a:cubicBezTo>
                <a:cubicBezTo>
                  <a:pt x="145790" y="45923"/>
                  <a:pt x="146806" y="46330"/>
                  <a:pt x="147619" y="46330"/>
                </a:cubicBezTo>
                <a:cubicBezTo>
                  <a:pt x="149245" y="46330"/>
                  <a:pt x="150057" y="45110"/>
                  <a:pt x="150057" y="42672"/>
                </a:cubicBezTo>
                <a:lnTo>
                  <a:pt x="147619" y="37795"/>
                </a:lnTo>
                <a:lnTo>
                  <a:pt x="146400" y="34138"/>
                </a:lnTo>
                <a:cubicBezTo>
                  <a:pt x="147213" y="34138"/>
                  <a:pt x="148432" y="34950"/>
                  <a:pt x="150057" y="36576"/>
                </a:cubicBezTo>
                <a:lnTo>
                  <a:pt x="156153" y="39014"/>
                </a:lnTo>
                <a:cubicBezTo>
                  <a:pt x="156966" y="41453"/>
                  <a:pt x="157982" y="42672"/>
                  <a:pt x="159201" y="42672"/>
                </a:cubicBezTo>
                <a:cubicBezTo>
                  <a:pt x="160421" y="42672"/>
                  <a:pt x="161437" y="42266"/>
                  <a:pt x="162249" y="41453"/>
                </a:cubicBezTo>
                <a:cubicBezTo>
                  <a:pt x="160624" y="37389"/>
                  <a:pt x="160217" y="33731"/>
                  <a:pt x="161030" y="30480"/>
                </a:cubicBezTo>
                <a:cubicBezTo>
                  <a:pt x="161843" y="31293"/>
                  <a:pt x="162453" y="32512"/>
                  <a:pt x="162859" y="34138"/>
                </a:cubicBezTo>
                <a:cubicBezTo>
                  <a:pt x="163265" y="35763"/>
                  <a:pt x="164281" y="36982"/>
                  <a:pt x="165907" y="37795"/>
                </a:cubicBezTo>
                <a:cubicBezTo>
                  <a:pt x="166720" y="37795"/>
                  <a:pt x="167736" y="38202"/>
                  <a:pt x="168955" y="39014"/>
                </a:cubicBezTo>
                <a:cubicBezTo>
                  <a:pt x="170174" y="39827"/>
                  <a:pt x="172003" y="39827"/>
                  <a:pt x="174441" y="39014"/>
                </a:cubicBezTo>
                <a:cubicBezTo>
                  <a:pt x="172816" y="37389"/>
                  <a:pt x="172003" y="34138"/>
                  <a:pt x="172003" y="29261"/>
                </a:cubicBezTo>
                <a:cubicBezTo>
                  <a:pt x="172003" y="28448"/>
                  <a:pt x="172409" y="28245"/>
                  <a:pt x="173222" y="28651"/>
                </a:cubicBezTo>
                <a:cubicBezTo>
                  <a:pt x="174035" y="29058"/>
                  <a:pt x="174848" y="29261"/>
                  <a:pt x="175661" y="29261"/>
                </a:cubicBezTo>
                <a:cubicBezTo>
                  <a:pt x="175661" y="30886"/>
                  <a:pt x="176677" y="32309"/>
                  <a:pt x="178709" y="33528"/>
                </a:cubicBezTo>
                <a:cubicBezTo>
                  <a:pt x="180741" y="34747"/>
                  <a:pt x="181757" y="36170"/>
                  <a:pt x="181757" y="37795"/>
                </a:cubicBezTo>
                <a:lnTo>
                  <a:pt x="184195" y="37795"/>
                </a:lnTo>
                <a:lnTo>
                  <a:pt x="185414" y="30480"/>
                </a:lnTo>
                <a:cubicBezTo>
                  <a:pt x="183789" y="31293"/>
                  <a:pt x="183179" y="30683"/>
                  <a:pt x="183585" y="28651"/>
                </a:cubicBezTo>
                <a:cubicBezTo>
                  <a:pt x="183992" y="26619"/>
                  <a:pt x="184195" y="25197"/>
                  <a:pt x="184195" y="24384"/>
                </a:cubicBezTo>
                <a:cubicBezTo>
                  <a:pt x="185008" y="26822"/>
                  <a:pt x="186430" y="28651"/>
                  <a:pt x="188462" y="29870"/>
                </a:cubicBezTo>
                <a:cubicBezTo>
                  <a:pt x="190494" y="31090"/>
                  <a:pt x="191917" y="32106"/>
                  <a:pt x="192729" y="32918"/>
                </a:cubicBezTo>
                <a:cubicBezTo>
                  <a:pt x="193542" y="33731"/>
                  <a:pt x="195168" y="34138"/>
                  <a:pt x="197606" y="34138"/>
                </a:cubicBezTo>
                <a:cubicBezTo>
                  <a:pt x="196793" y="33325"/>
                  <a:pt x="196387" y="31293"/>
                  <a:pt x="196387" y="28042"/>
                </a:cubicBezTo>
                <a:lnTo>
                  <a:pt x="193949" y="28042"/>
                </a:lnTo>
                <a:cubicBezTo>
                  <a:pt x="193949" y="27229"/>
                  <a:pt x="193745" y="26416"/>
                  <a:pt x="193339" y="25603"/>
                </a:cubicBezTo>
                <a:cubicBezTo>
                  <a:pt x="192933" y="24790"/>
                  <a:pt x="192729" y="23978"/>
                  <a:pt x="192729" y="23165"/>
                </a:cubicBezTo>
                <a:lnTo>
                  <a:pt x="202483" y="23165"/>
                </a:lnTo>
                <a:cubicBezTo>
                  <a:pt x="203296" y="28042"/>
                  <a:pt x="204921" y="30480"/>
                  <a:pt x="207360" y="30480"/>
                </a:cubicBezTo>
                <a:lnTo>
                  <a:pt x="207360" y="24384"/>
                </a:lnTo>
                <a:cubicBezTo>
                  <a:pt x="207360" y="24384"/>
                  <a:pt x="206953" y="24181"/>
                  <a:pt x="206141" y="23774"/>
                </a:cubicBezTo>
                <a:cubicBezTo>
                  <a:pt x="205328" y="23368"/>
                  <a:pt x="204109" y="23165"/>
                  <a:pt x="202483" y="23165"/>
                </a:cubicBezTo>
                <a:cubicBezTo>
                  <a:pt x="203296" y="23165"/>
                  <a:pt x="204312" y="22555"/>
                  <a:pt x="205531" y="21336"/>
                </a:cubicBezTo>
                <a:cubicBezTo>
                  <a:pt x="206750" y="20117"/>
                  <a:pt x="208173" y="19914"/>
                  <a:pt x="209798" y="20726"/>
                </a:cubicBezTo>
                <a:cubicBezTo>
                  <a:pt x="210611" y="21539"/>
                  <a:pt x="212033" y="22352"/>
                  <a:pt x="214065" y="23165"/>
                </a:cubicBezTo>
                <a:cubicBezTo>
                  <a:pt x="216097" y="23978"/>
                  <a:pt x="217113" y="25603"/>
                  <a:pt x="217113" y="28042"/>
                </a:cubicBezTo>
                <a:lnTo>
                  <a:pt x="219552" y="28042"/>
                </a:lnTo>
                <a:cubicBezTo>
                  <a:pt x="219552" y="24790"/>
                  <a:pt x="218739" y="21539"/>
                  <a:pt x="217113" y="18288"/>
                </a:cubicBezTo>
                <a:lnTo>
                  <a:pt x="225648" y="18288"/>
                </a:lnTo>
                <a:cubicBezTo>
                  <a:pt x="226461" y="14224"/>
                  <a:pt x="228086" y="12395"/>
                  <a:pt x="230525" y="12802"/>
                </a:cubicBezTo>
                <a:cubicBezTo>
                  <a:pt x="232963" y="13208"/>
                  <a:pt x="234589" y="13411"/>
                  <a:pt x="235401" y="13411"/>
                </a:cubicBezTo>
                <a:lnTo>
                  <a:pt x="237840" y="12192"/>
                </a:lnTo>
                <a:cubicBezTo>
                  <a:pt x="239465" y="12192"/>
                  <a:pt x="240278" y="11379"/>
                  <a:pt x="240278" y="9754"/>
                </a:cubicBezTo>
                <a:cubicBezTo>
                  <a:pt x="241904" y="9754"/>
                  <a:pt x="243733" y="9957"/>
                  <a:pt x="245765" y="10363"/>
                </a:cubicBezTo>
                <a:cubicBezTo>
                  <a:pt x="247797" y="10770"/>
                  <a:pt x="249219" y="10160"/>
                  <a:pt x="250032" y="8534"/>
                </a:cubicBezTo>
                <a:lnTo>
                  <a:pt x="251251" y="8534"/>
                </a:lnTo>
                <a:cubicBezTo>
                  <a:pt x="255315" y="8534"/>
                  <a:pt x="257753" y="8941"/>
                  <a:pt x="258566" y="9754"/>
                </a:cubicBezTo>
                <a:lnTo>
                  <a:pt x="261005" y="8534"/>
                </a:lnTo>
                <a:cubicBezTo>
                  <a:pt x="261817" y="6909"/>
                  <a:pt x="262833" y="5893"/>
                  <a:pt x="264053" y="5486"/>
                </a:cubicBezTo>
                <a:cubicBezTo>
                  <a:pt x="265272" y="5080"/>
                  <a:pt x="266288" y="5690"/>
                  <a:pt x="267101" y="7315"/>
                </a:cubicBezTo>
                <a:cubicBezTo>
                  <a:pt x="269539" y="7315"/>
                  <a:pt x="271977" y="6502"/>
                  <a:pt x="274416" y="4877"/>
                </a:cubicBezTo>
                <a:lnTo>
                  <a:pt x="276854" y="4877"/>
                </a:lnTo>
                <a:cubicBezTo>
                  <a:pt x="279293" y="4877"/>
                  <a:pt x="281731" y="4470"/>
                  <a:pt x="284169" y="3658"/>
                </a:cubicBezTo>
                <a:cubicBezTo>
                  <a:pt x="284982" y="3658"/>
                  <a:pt x="285998" y="3454"/>
                  <a:pt x="287217" y="3048"/>
                </a:cubicBezTo>
                <a:cubicBezTo>
                  <a:pt x="288437" y="2642"/>
                  <a:pt x="289453" y="2845"/>
                  <a:pt x="290265" y="3658"/>
                </a:cubicBezTo>
                <a:cubicBezTo>
                  <a:pt x="292704" y="3658"/>
                  <a:pt x="294736" y="3251"/>
                  <a:pt x="296362" y="2438"/>
                </a:cubicBezTo>
                <a:cubicBezTo>
                  <a:pt x="297987" y="1626"/>
                  <a:pt x="300019" y="1219"/>
                  <a:pt x="302458" y="1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>
              <a:latin typeface="演示镇魂行楷" panose="00000500000000000000" pitchFamily="2" charset="-122"/>
              <a:ea typeface="演示镇魂行楷" panose="00000500000000000000" pitchFamily="2" charset="-122"/>
            </a:endParaRPr>
          </a:p>
        </p:txBody>
      </p:sp>
      <p:sp>
        <p:nvSpPr>
          <p:cNvPr id="58" name="文本框-22_矢量">
            <a:extLst>
              <a:ext uri="{FF2B5EF4-FFF2-40B4-BE49-F238E27FC236}">
                <a16:creationId xmlns:a16="http://schemas.microsoft.com/office/drawing/2014/main" id="{FBAAFA70-E925-4713-B3AF-89246C95C6CB}"/>
              </a:ext>
            </a:extLst>
          </p:cNvPr>
          <p:cNvSpPr txBox="1"/>
          <p:nvPr/>
        </p:nvSpPr>
        <p:spPr>
          <a:xfrm>
            <a:off x="1661938" y="5704324"/>
            <a:ext cx="1528391" cy="259895"/>
          </a:xfrm>
          <a:custGeom>
            <a:avLst/>
            <a:gdLst/>
            <a:ahLst/>
            <a:cxnLst/>
            <a:rect l="l" t="t" r="r" b="b"/>
            <a:pathLst>
              <a:path w="1528391" h="259895">
                <a:moveTo>
                  <a:pt x="89240" y="226829"/>
                </a:moveTo>
                <a:cubicBezTo>
                  <a:pt x="89925" y="227172"/>
                  <a:pt x="90268" y="227515"/>
                  <a:pt x="90268" y="227858"/>
                </a:cubicBezTo>
                <a:lnTo>
                  <a:pt x="89754" y="227858"/>
                </a:lnTo>
                <a:cubicBezTo>
                  <a:pt x="89411" y="227858"/>
                  <a:pt x="89154" y="227772"/>
                  <a:pt x="88983" y="227601"/>
                </a:cubicBezTo>
                <a:close/>
                <a:moveTo>
                  <a:pt x="612334" y="225544"/>
                </a:moveTo>
                <a:cubicBezTo>
                  <a:pt x="612677" y="225544"/>
                  <a:pt x="612934" y="225629"/>
                  <a:pt x="613105" y="225801"/>
                </a:cubicBezTo>
                <a:cubicBezTo>
                  <a:pt x="613277" y="225972"/>
                  <a:pt x="613362" y="226144"/>
                  <a:pt x="613362" y="226315"/>
                </a:cubicBezTo>
                <a:lnTo>
                  <a:pt x="612591" y="226315"/>
                </a:lnTo>
                <a:cubicBezTo>
                  <a:pt x="612419" y="226658"/>
                  <a:pt x="612162" y="226658"/>
                  <a:pt x="611819" y="226315"/>
                </a:cubicBezTo>
                <a:close/>
                <a:moveTo>
                  <a:pt x="592017" y="198797"/>
                </a:moveTo>
                <a:lnTo>
                  <a:pt x="590217" y="199826"/>
                </a:lnTo>
                <a:cubicBezTo>
                  <a:pt x="590217" y="200512"/>
                  <a:pt x="589874" y="200769"/>
                  <a:pt x="589188" y="200598"/>
                </a:cubicBezTo>
                <a:cubicBezTo>
                  <a:pt x="589188" y="200941"/>
                  <a:pt x="589102" y="201198"/>
                  <a:pt x="588931" y="201369"/>
                </a:cubicBezTo>
                <a:lnTo>
                  <a:pt x="589702" y="201626"/>
                </a:lnTo>
                <a:cubicBezTo>
                  <a:pt x="590560" y="201283"/>
                  <a:pt x="590731" y="200855"/>
                  <a:pt x="590217" y="200340"/>
                </a:cubicBezTo>
                <a:cubicBezTo>
                  <a:pt x="590560" y="199998"/>
                  <a:pt x="591160" y="199740"/>
                  <a:pt x="592017" y="199569"/>
                </a:cubicBezTo>
                <a:close/>
                <a:moveTo>
                  <a:pt x="126787" y="197254"/>
                </a:moveTo>
                <a:cubicBezTo>
                  <a:pt x="126787" y="197597"/>
                  <a:pt x="126959" y="197769"/>
                  <a:pt x="127302" y="197769"/>
                </a:cubicBezTo>
                <a:cubicBezTo>
                  <a:pt x="127130" y="197940"/>
                  <a:pt x="126787" y="198154"/>
                  <a:pt x="126273" y="198412"/>
                </a:cubicBezTo>
                <a:cubicBezTo>
                  <a:pt x="125759" y="198669"/>
                  <a:pt x="125158" y="198626"/>
                  <a:pt x="124473" y="198283"/>
                </a:cubicBezTo>
                <a:lnTo>
                  <a:pt x="124473" y="197769"/>
                </a:lnTo>
                <a:cubicBezTo>
                  <a:pt x="125673" y="197769"/>
                  <a:pt x="126444" y="197597"/>
                  <a:pt x="126787" y="197254"/>
                </a:cubicBezTo>
                <a:close/>
                <a:moveTo>
                  <a:pt x="631622" y="195197"/>
                </a:moveTo>
                <a:lnTo>
                  <a:pt x="628793" y="195711"/>
                </a:lnTo>
                <a:lnTo>
                  <a:pt x="630336" y="195968"/>
                </a:lnTo>
                <a:cubicBezTo>
                  <a:pt x="630850" y="195626"/>
                  <a:pt x="631365" y="195711"/>
                  <a:pt x="631879" y="196226"/>
                </a:cubicBezTo>
                <a:cubicBezTo>
                  <a:pt x="631707" y="196054"/>
                  <a:pt x="631665" y="195883"/>
                  <a:pt x="631750" y="195711"/>
                </a:cubicBezTo>
                <a:cubicBezTo>
                  <a:pt x="631836" y="195540"/>
                  <a:pt x="631793" y="195368"/>
                  <a:pt x="631622" y="195197"/>
                </a:cubicBezTo>
                <a:close/>
                <a:moveTo>
                  <a:pt x="101327" y="194425"/>
                </a:moveTo>
                <a:cubicBezTo>
                  <a:pt x="101841" y="194083"/>
                  <a:pt x="102270" y="194083"/>
                  <a:pt x="102613" y="194425"/>
                </a:cubicBezTo>
                <a:lnTo>
                  <a:pt x="103127" y="194940"/>
                </a:lnTo>
                <a:cubicBezTo>
                  <a:pt x="103299" y="194940"/>
                  <a:pt x="103427" y="195068"/>
                  <a:pt x="103513" y="195326"/>
                </a:cubicBezTo>
                <a:cubicBezTo>
                  <a:pt x="103599" y="195583"/>
                  <a:pt x="103727" y="195797"/>
                  <a:pt x="103899" y="195968"/>
                </a:cubicBezTo>
                <a:lnTo>
                  <a:pt x="104927" y="196226"/>
                </a:lnTo>
                <a:cubicBezTo>
                  <a:pt x="105442" y="195883"/>
                  <a:pt x="106042" y="196054"/>
                  <a:pt x="106728" y="196740"/>
                </a:cubicBezTo>
                <a:lnTo>
                  <a:pt x="106985" y="196997"/>
                </a:lnTo>
                <a:cubicBezTo>
                  <a:pt x="107499" y="198197"/>
                  <a:pt x="108356" y="198797"/>
                  <a:pt x="109557" y="198797"/>
                </a:cubicBezTo>
                <a:cubicBezTo>
                  <a:pt x="110242" y="198797"/>
                  <a:pt x="110757" y="198969"/>
                  <a:pt x="111100" y="199312"/>
                </a:cubicBezTo>
                <a:cubicBezTo>
                  <a:pt x="111271" y="199483"/>
                  <a:pt x="111442" y="199740"/>
                  <a:pt x="111614" y="200083"/>
                </a:cubicBezTo>
                <a:cubicBezTo>
                  <a:pt x="111785" y="200426"/>
                  <a:pt x="111957" y="200683"/>
                  <a:pt x="112128" y="200855"/>
                </a:cubicBezTo>
                <a:lnTo>
                  <a:pt x="114186" y="204455"/>
                </a:lnTo>
                <a:lnTo>
                  <a:pt x="114186" y="205741"/>
                </a:lnTo>
                <a:cubicBezTo>
                  <a:pt x="114357" y="205913"/>
                  <a:pt x="114614" y="205998"/>
                  <a:pt x="114957" y="205998"/>
                </a:cubicBezTo>
                <a:cubicBezTo>
                  <a:pt x="115129" y="206170"/>
                  <a:pt x="115386" y="206255"/>
                  <a:pt x="115729" y="206255"/>
                </a:cubicBezTo>
                <a:cubicBezTo>
                  <a:pt x="116072" y="206255"/>
                  <a:pt x="116500" y="206427"/>
                  <a:pt x="117015" y="206770"/>
                </a:cubicBezTo>
                <a:cubicBezTo>
                  <a:pt x="117186" y="207113"/>
                  <a:pt x="117486" y="207498"/>
                  <a:pt x="117915" y="207927"/>
                </a:cubicBezTo>
                <a:cubicBezTo>
                  <a:pt x="118343" y="208356"/>
                  <a:pt x="118729" y="208827"/>
                  <a:pt x="119072" y="209342"/>
                </a:cubicBezTo>
                <a:cubicBezTo>
                  <a:pt x="119758" y="209513"/>
                  <a:pt x="120101" y="210027"/>
                  <a:pt x="120101" y="210885"/>
                </a:cubicBezTo>
                <a:lnTo>
                  <a:pt x="120101" y="215257"/>
                </a:lnTo>
                <a:cubicBezTo>
                  <a:pt x="119758" y="215428"/>
                  <a:pt x="119586" y="215600"/>
                  <a:pt x="119586" y="215771"/>
                </a:cubicBezTo>
                <a:cubicBezTo>
                  <a:pt x="119586" y="215942"/>
                  <a:pt x="119501" y="216114"/>
                  <a:pt x="119329" y="216285"/>
                </a:cubicBezTo>
                <a:cubicBezTo>
                  <a:pt x="119158" y="216457"/>
                  <a:pt x="118986" y="216757"/>
                  <a:pt x="118815" y="217185"/>
                </a:cubicBezTo>
                <a:cubicBezTo>
                  <a:pt x="118643" y="217614"/>
                  <a:pt x="118300" y="217914"/>
                  <a:pt x="117786" y="218086"/>
                </a:cubicBezTo>
                <a:cubicBezTo>
                  <a:pt x="117786" y="218257"/>
                  <a:pt x="117743" y="218386"/>
                  <a:pt x="117658" y="218471"/>
                </a:cubicBezTo>
                <a:cubicBezTo>
                  <a:pt x="117572" y="218557"/>
                  <a:pt x="117529" y="218686"/>
                  <a:pt x="117529" y="218857"/>
                </a:cubicBezTo>
                <a:lnTo>
                  <a:pt x="117272" y="219114"/>
                </a:lnTo>
                <a:lnTo>
                  <a:pt x="117015" y="220143"/>
                </a:lnTo>
                <a:lnTo>
                  <a:pt x="116243" y="220657"/>
                </a:lnTo>
                <a:cubicBezTo>
                  <a:pt x="115900" y="220657"/>
                  <a:pt x="115729" y="220743"/>
                  <a:pt x="115729" y="220914"/>
                </a:cubicBezTo>
                <a:cubicBezTo>
                  <a:pt x="115900" y="221772"/>
                  <a:pt x="115643" y="222286"/>
                  <a:pt x="114957" y="222457"/>
                </a:cubicBezTo>
                <a:lnTo>
                  <a:pt x="114443" y="222715"/>
                </a:lnTo>
                <a:cubicBezTo>
                  <a:pt x="114443" y="223229"/>
                  <a:pt x="114186" y="223572"/>
                  <a:pt x="113671" y="223743"/>
                </a:cubicBezTo>
                <a:lnTo>
                  <a:pt x="113414" y="223743"/>
                </a:lnTo>
                <a:lnTo>
                  <a:pt x="113414" y="224515"/>
                </a:lnTo>
                <a:cubicBezTo>
                  <a:pt x="113414" y="224686"/>
                  <a:pt x="113243" y="224858"/>
                  <a:pt x="112900" y="225029"/>
                </a:cubicBezTo>
                <a:lnTo>
                  <a:pt x="112643" y="225029"/>
                </a:lnTo>
                <a:cubicBezTo>
                  <a:pt x="112643" y="225715"/>
                  <a:pt x="112128" y="226058"/>
                  <a:pt x="111100" y="226058"/>
                </a:cubicBezTo>
                <a:lnTo>
                  <a:pt x="111100" y="226315"/>
                </a:lnTo>
                <a:cubicBezTo>
                  <a:pt x="111100" y="227172"/>
                  <a:pt x="110842" y="227601"/>
                  <a:pt x="110328" y="227601"/>
                </a:cubicBezTo>
                <a:lnTo>
                  <a:pt x="109557" y="227601"/>
                </a:lnTo>
                <a:cubicBezTo>
                  <a:pt x="109385" y="227944"/>
                  <a:pt x="109128" y="228201"/>
                  <a:pt x="108785" y="228373"/>
                </a:cubicBezTo>
                <a:cubicBezTo>
                  <a:pt x="108442" y="228544"/>
                  <a:pt x="108185" y="228630"/>
                  <a:pt x="108013" y="228630"/>
                </a:cubicBezTo>
                <a:cubicBezTo>
                  <a:pt x="107842" y="228801"/>
                  <a:pt x="107585" y="228887"/>
                  <a:pt x="107242" y="228887"/>
                </a:cubicBezTo>
                <a:cubicBezTo>
                  <a:pt x="106899" y="228887"/>
                  <a:pt x="106556" y="229058"/>
                  <a:pt x="106213" y="229401"/>
                </a:cubicBezTo>
                <a:lnTo>
                  <a:pt x="105185" y="229658"/>
                </a:lnTo>
                <a:lnTo>
                  <a:pt x="104413" y="229658"/>
                </a:lnTo>
                <a:lnTo>
                  <a:pt x="104156" y="228887"/>
                </a:lnTo>
                <a:cubicBezTo>
                  <a:pt x="104156" y="228715"/>
                  <a:pt x="104113" y="228587"/>
                  <a:pt x="104027" y="228501"/>
                </a:cubicBezTo>
                <a:cubicBezTo>
                  <a:pt x="103942" y="228415"/>
                  <a:pt x="103899" y="228373"/>
                  <a:pt x="103899" y="228373"/>
                </a:cubicBezTo>
                <a:lnTo>
                  <a:pt x="103899" y="229658"/>
                </a:lnTo>
                <a:cubicBezTo>
                  <a:pt x="102870" y="230001"/>
                  <a:pt x="102098" y="230087"/>
                  <a:pt x="101584" y="229916"/>
                </a:cubicBezTo>
                <a:cubicBezTo>
                  <a:pt x="101241" y="229573"/>
                  <a:pt x="100898" y="229573"/>
                  <a:pt x="100555" y="229916"/>
                </a:cubicBezTo>
                <a:cubicBezTo>
                  <a:pt x="100212" y="230087"/>
                  <a:pt x="99870" y="230087"/>
                  <a:pt x="99527" y="229916"/>
                </a:cubicBezTo>
                <a:cubicBezTo>
                  <a:pt x="99184" y="229744"/>
                  <a:pt x="98927" y="229658"/>
                  <a:pt x="98755" y="229658"/>
                </a:cubicBezTo>
                <a:cubicBezTo>
                  <a:pt x="98755" y="229487"/>
                  <a:pt x="98669" y="229487"/>
                  <a:pt x="98498" y="229658"/>
                </a:cubicBezTo>
                <a:cubicBezTo>
                  <a:pt x="97469" y="229658"/>
                  <a:pt x="96698" y="229573"/>
                  <a:pt x="96183" y="229401"/>
                </a:cubicBezTo>
                <a:cubicBezTo>
                  <a:pt x="96183" y="228887"/>
                  <a:pt x="95669" y="228715"/>
                  <a:pt x="94640" y="228887"/>
                </a:cubicBezTo>
                <a:lnTo>
                  <a:pt x="94383" y="228887"/>
                </a:lnTo>
                <a:cubicBezTo>
                  <a:pt x="93869" y="228715"/>
                  <a:pt x="93183" y="228587"/>
                  <a:pt x="92326" y="228501"/>
                </a:cubicBezTo>
                <a:cubicBezTo>
                  <a:pt x="91469" y="228415"/>
                  <a:pt x="90783" y="228201"/>
                  <a:pt x="90268" y="227858"/>
                </a:cubicBezTo>
                <a:lnTo>
                  <a:pt x="90783" y="226829"/>
                </a:lnTo>
                <a:cubicBezTo>
                  <a:pt x="90268" y="226487"/>
                  <a:pt x="89840" y="226401"/>
                  <a:pt x="89497" y="226572"/>
                </a:cubicBezTo>
                <a:lnTo>
                  <a:pt x="87182" y="226572"/>
                </a:lnTo>
                <a:cubicBezTo>
                  <a:pt x="86839" y="226572"/>
                  <a:pt x="86668" y="226487"/>
                  <a:pt x="86668" y="226315"/>
                </a:cubicBezTo>
                <a:cubicBezTo>
                  <a:pt x="86497" y="226315"/>
                  <a:pt x="86154" y="226187"/>
                  <a:pt x="85639" y="225929"/>
                </a:cubicBezTo>
                <a:cubicBezTo>
                  <a:pt x="85125" y="225672"/>
                  <a:pt x="84696" y="225715"/>
                  <a:pt x="84353" y="226058"/>
                </a:cubicBezTo>
                <a:cubicBezTo>
                  <a:pt x="84010" y="226058"/>
                  <a:pt x="83753" y="225972"/>
                  <a:pt x="83582" y="225801"/>
                </a:cubicBezTo>
                <a:cubicBezTo>
                  <a:pt x="83410" y="225629"/>
                  <a:pt x="83239" y="225458"/>
                  <a:pt x="83067" y="225286"/>
                </a:cubicBezTo>
                <a:lnTo>
                  <a:pt x="82039" y="225029"/>
                </a:lnTo>
                <a:cubicBezTo>
                  <a:pt x="81524" y="225029"/>
                  <a:pt x="81096" y="224858"/>
                  <a:pt x="80753" y="224515"/>
                </a:cubicBezTo>
                <a:lnTo>
                  <a:pt x="80496" y="223743"/>
                </a:lnTo>
                <a:cubicBezTo>
                  <a:pt x="80153" y="223572"/>
                  <a:pt x="79767" y="223358"/>
                  <a:pt x="79338" y="223100"/>
                </a:cubicBezTo>
                <a:cubicBezTo>
                  <a:pt x="78910" y="222843"/>
                  <a:pt x="78353" y="222457"/>
                  <a:pt x="77667" y="221943"/>
                </a:cubicBezTo>
                <a:cubicBezTo>
                  <a:pt x="77324" y="221429"/>
                  <a:pt x="76252" y="220357"/>
                  <a:pt x="74452" y="218728"/>
                </a:cubicBezTo>
                <a:cubicBezTo>
                  <a:pt x="72652" y="217100"/>
                  <a:pt x="71752" y="216200"/>
                  <a:pt x="71752" y="216028"/>
                </a:cubicBezTo>
                <a:cubicBezTo>
                  <a:pt x="72609" y="216714"/>
                  <a:pt x="73981" y="217828"/>
                  <a:pt x="75867" y="219371"/>
                </a:cubicBezTo>
                <a:cubicBezTo>
                  <a:pt x="77753" y="220914"/>
                  <a:pt x="78781" y="221600"/>
                  <a:pt x="78953" y="221429"/>
                </a:cubicBezTo>
                <a:cubicBezTo>
                  <a:pt x="77924" y="220572"/>
                  <a:pt x="77410" y="219800"/>
                  <a:pt x="77410" y="219114"/>
                </a:cubicBezTo>
                <a:cubicBezTo>
                  <a:pt x="77581" y="219457"/>
                  <a:pt x="77881" y="219843"/>
                  <a:pt x="78310" y="220272"/>
                </a:cubicBezTo>
                <a:cubicBezTo>
                  <a:pt x="78738" y="220700"/>
                  <a:pt x="79124" y="221000"/>
                  <a:pt x="79467" y="221172"/>
                </a:cubicBezTo>
                <a:cubicBezTo>
                  <a:pt x="80153" y="221515"/>
                  <a:pt x="80496" y="221343"/>
                  <a:pt x="80496" y="220657"/>
                </a:cubicBezTo>
                <a:cubicBezTo>
                  <a:pt x="80496" y="220314"/>
                  <a:pt x="80581" y="220229"/>
                  <a:pt x="80753" y="220400"/>
                </a:cubicBezTo>
                <a:cubicBezTo>
                  <a:pt x="81267" y="220743"/>
                  <a:pt x="81696" y="220657"/>
                  <a:pt x="82039" y="220143"/>
                </a:cubicBezTo>
                <a:cubicBezTo>
                  <a:pt x="82725" y="219971"/>
                  <a:pt x="83582" y="219886"/>
                  <a:pt x="84611" y="219886"/>
                </a:cubicBezTo>
                <a:cubicBezTo>
                  <a:pt x="84953" y="219714"/>
                  <a:pt x="85296" y="219543"/>
                  <a:pt x="85639" y="219371"/>
                </a:cubicBezTo>
                <a:cubicBezTo>
                  <a:pt x="85982" y="219200"/>
                  <a:pt x="86325" y="219028"/>
                  <a:pt x="86668" y="218857"/>
                </a:cubicBezTo>
                <a:cubicBezTo>
                  <a:pt x="86839" y="218514"/>
                  <a:pt x="87439" y="218171"/>
                  <a:pt x="88468" y="217828"/>
                </a:cubicBezTo>
                <a:lnTo>
                  <a:pt x="88468" y="217571"/>
                </a:lnTo>
                <a:cubicBezTo>
                  <a:pt x="89154" y="216885"/>
                  <a:pt x="89583" y="216542"/>
                  <a:pt x="89754" y="216542"/>
                </a:cubicBezTo>
                <a:cubicBezTo>
                  <a:pt x="89754" y="216542"/>
                  <a:pt x="89797" y="216500"/>
                  <a:pt x="89883" y="216414"/>
                </a:cubicBezTo>
                <a:cubicBezTo>
                  <a:pt x="89968" y="216328"/>
                  <a:pt x="90011" y="216285"/>
                  <a:pt x="90011" y="216285"/>
                </a:cubicBezTo>
                <a:cubicBezTo>
                  <a:pt x="90011" y="215942"/>
                  <a:pt x="90140" y="215685"/>
                  <a:pt x="90397" y="215514"/>
                </a:cubicBezTo>
                <a:cubicBezTo>
                  <a:pt x="90654" y="215342"/>
                  <a:pt x="90783" y="215257"/>
                  <a:pt x="90783" y="215257"/>
                </a:cubicBezTo>
                <a:cubicBezTo>
                  <a:pt x="91297" y="215257"/>
                  <a:pt x="91640" y="215085"/>
                  <a:pt x="91811" y="214742"/>
                </a:cubicBezTo>
                <a:lnTo>
                  <a:pt x="92069" y="214228"/>
                </a:lnTo>
                <a:cubicBezTo>
                  <a:pt x="92583" y="214228"/>
                  <a:pt x="92840" y="213971"/>
                  <a:pt x="92840" y="213456"/>
                </a:cubicBezTo>
                <a:cubicBezTo>
                  <a:pt x="92840" y="213285"/>
                  <a:pt x="92926" y="213199"/>
                  <a:pt x="93097" y="213199"/>
                </a:cubicBezTo>
                <a:cubicBezTo>
                  <a:pt x="93269" y="213199"/>
                  <a:pt x="93612" y="212942"/>
                  <a:pt x="94126" y="212428"/>
                </a:cubicBezTo>
                <a:cubicBezTo>
                  <a:pt x="94126" y="212256"/>
                  <a:pt x="94255" y="212128"/>
                  <a:pt x="94512" y="212042"/>
                </a:cubicBezTo>
                <a:cubicBezTo>
                  <a:pt x="94769" y="211956"/>
                  <a:pt x="94898" y="211828"/>
                  <a:pt x="94898" y="211656"/>
                </a:cubicBezTo>
                <a:lnTo>
                  <a:pt x="95412" y="211399"/>
                </a:lnTo>
                <a:cubicBezTo>
                  <a:pt x="95583" y="211056"/>
                  <a:pt x="95841" y="210885"/>
                  <a:pt x="96183" y="210885"/>
                </a:cubicBezTo>
                <a:cubicBezTo>
                  <a:pt x="96355" y="210713"/>
                  <a:pt x="96441" y="210456"/>
                  <a:pt x="96441" y="210113"/>
                </a:cubicBezTo>
                <a:cubicBezTo>
                  <a:pt x="96441" y="210113"/>
                  <a:pt x="96483" y="210070"/>
                  <a:pt x="96569" y="209985"/>
                </a:cubicBezTo>
                <a:cubicBezTo>
                  <a:pt x="96655" y="209899"/>
                  <a:pt x="96698" y="209856"/>
                  <a:pt x="96698" y="209856"/>
                </a:cubicBezTo>
                <a:cubicBezTo>
                  <a:pt x="97041" y="209856"/>
                  <a:pt x="97341" y="209727"/>
                  <a:pt x="97598" y="209470"/>
                </a:cubicBezTo>
                <a:cubicBezTo>
                  <a:pt x="97855" y="209213"/>
                  <a:pt x="97984" y="208913"/>
                  <a:pt x="97984" y="208570"/>
                </a:cubicBezTo>
                <a:cubicBezTo>
                  <a:pt x="97984" y="208227"/>
                  <a:pt x="98069" y="208056"/>
                  <a:pt x="98241" y="208056"/>
                </a:cubicBezTo>
                <a:cubicBezTo>
                  <a:pt x="98584" y="208056"/>
                  <a:pt x="98841" y="207627"/>
                  <a:pt x="99012" y="206770"/>
                </a:cubicBezTo>
                <a:cubicBezTo>
                  <a:pt x="99184" y="206598"/>
                  <a:pt x="99355" y="206427"/>
                  <a:pt x="99527" y="206255"/>
                </a:cubicBezTo>
                <a:cubicBezTo>
                  <a:pt x="99698" y="206084"/>
                  <a:pt x="99784" y="205913"/>
                  <a:pt x="99784" y="205741"/>
                </a:cubicBezTo>
                <a:lnTo>
                  <a:pt x="100813" y="205741"/>
                </a:lnTo>
                <a:lnTo>
                  <a:pt x="101070" y="204970"/>
                </a:lnTo>
                <a:cubicBezTo>
                  <a:pt x="101070" y="204284"/>
                  <a:pt x="101155" y="203941"/>
                  <a:pt x="101327" y="203941"/>
                </a:cubicBezTo>
                <a:cubicBezTo>
                  <a:pt x="101841" y="203769"/>
                  <a:pt x="102098" y="203598"/>
                  <a:pt x="102098" y="203427"/>
                </a:cubicBezTo>
                <a:cubicBezTo>
                  <a:pt x="102098" y="203255"/>
                  <a:pt x="102141" y="203127"/>
                  <a:pt x="102227" y="203041"/>
                </a:cubicBezTo>
                <a:cubicBezTo>
                  <a:pt x="102313" y="202955"/>
                  <a:pt x="102356" y="202826"/>
                  <a:pt x="102356" y="202655"/>
                </a:cubicBezTo>
                <a:lnTo>
                  <a:pt x="103384" y="201626"/>
                </a:lnTo>
                <a:cubicBezTo>
                  <a:pt x="103384" y="201455"/>
                  <a:pt x="103556" y="201198"/>
                  <a:pt x="103899" y="200855"/>
                </a:cubicBezTo>
                <a:cubicBezTo>
                  <a:pt x="103899" y="200855"/>
                  <a:pt x="103942" y="200812"/>
                  <a:pt x="104027" y="200726"/>
                </a:cubicBezTo>
                <a:cubicBezTo>
                  <a:pt x="104113" y="200640"/>
                  <a:pt x="104156" y="200598"/>
                  <a:pt x="104156" y="200598"/>
                </a:cubicBezTo>
                <a:lnTo>
                  <a:pt x="104156" y="198797"/>
                </a:lnTo>
                <a:lnTo>
                  <a:pt x="103899" y="198283"/>
                </a:lnTo>
                <a:cubicBezTo>
                  <a:pt x="103556" y="197597"/>
                  <a:pt x="103127" y="197254"/>
                  <a:pt x="102613" y="197254"/>
                </a:cubicBezTo>
                <a:lnTo>
                  <a:pt x="102356" y="196740"/>
                </a:lnTo>
                <a:cubicBezTo>
                  <a:pt x="102184" y="196226"/>
                  <a:pt x="101841" y="195454"/>
                  <a:pt x="101327" y="194425"/>
                </a:cubicBezTo>
                <a:close/>
                <a:moveTo>
                  <a:pt x="959263" y="190568"/>
                </a:moveTo>
                <a:cubicBezTo>
                  <a:pt x="958063" y="190568"/>
                  <a:pt x="956948" y="191082"/>
                  <a:pt x="955919" y="192111"/>
                </a:cubicBezTo>
                <a:cubicBezTo>
                  <a:pt x="956262" y="192111"/>
                  <a:pt x="956863" y="192068"/>
                  <a:pt x="957720" y="191982"/>
                </a:cubicBezTo>
                <a:cubicBezTo>
                  <a:pt x="958577" y="191897"/>
                  <a:pt x="959434" y="191425"/>
                  <a:pt x="960291" y="190568"/>
                </a:cubicBezTo>
                <a:close/>
                <a:moveTo>
                  <a:pt x="1430408" y="189539"/>
                </a:moveTo>
                <a:cubicBezTo>
                  <a:pt x="1430065" y="189539"/>
                  <a:pt x="1429679" y="189668"/>
                  <a:pt x="1429250" y="189925"/>
                </a:cubicBezTo>
                <a:cubicBezTo>
                  <a:pt x="1428822" y="190182"/>
                  <a:pt x="1428436" y="190311"/>
                  <a:pt x="1428093" y="190311"/>
                </a:cubicBezTo>
                <a:lnTo>
                  <a:pt x="1427321" y="190311"/>
                </a:lnTo>
                <a:cubicBezTo>
                  <a:pt x="1426807" y="190311"/>
                  <a:pt x="1426250" y="190396"/>
                  <a:pt x="1425650" y="190568"/>
                </a:cubicBezTo>
                <a:cubicBezTo>
                  <a:pt x="1425050" y="190739"/>
                  <a:pt x="1424492" y="190825"/>
                  <a:pt x="1423978" y="190825"/>
                </a:cubicBezTo>
                <a:cubicBezTo>
                  <a:pt x="1423464" y="190825"/>
                  <a:pt x="1422178" y="190996"/>
                  <a:pt x="1420121" y="191339"/>
                </a:cubicBezTo>
                <a:cubicBezTo>
                  <a:pt x="1419949" y="191511"/>
                  <a:pt x="1419735" y="191768"/>
                  <a:pt x="1419478" y="192111"/>
                </a:cubicBezTo>
                <a:cubicBezTo>
                  <a:pt x="1419220" y="192454"/>
                  <a:pt x="1419092" y="192797"/>
                  <a:pt x="1419092" y="193140"/>
                </a:cubicBezTo>
                <a:lnTo>
                  <a:pt x="1419092" y="193654"/>
                </a:lnTo>
                <a:cubicBezTo>
                  <a:pt x="1419435" y="193997"/>
                  <a:pt x="1419606" y="194511"/>
                  <a:pt x="1419606" y="195197"/>
                </a:cubicBezTo>
                <a:cubicBezTo>
                  <a:pt x="1419606" y="195883"/>
                  <a:pt x="1419692" y="196397"/>
                  <a:pt x="1419863" y="196740"/>
                </a:cubicBezTo>
                <a:cubicBezTo>
                  <a:pt x="1420206" y="197426"/>
                  <a:pt x="1420206" y="197769"/>
                  <a:pt x="1419863" y="197769"/>
                </a:cubicBezTo>
                <a:cubicBezTo>
                  <a:pt x="1419349" y="198112"/>
                  <a:pt x="1419178" y="198626"/>
                  <a:pt x="1419349" y="199312"/>
                </a:cubicBezTo>
                <a:lnTo>
                  <a:pt x="1419349" y="199826"/>
                </a:lnTo>
                <a:cubicBezTo>
                  <a:pt x="1418663" y="200169"/>
                  <a:pt x="1418492" y="200598"/>
                  <a:pt x="1418835" y="201112"/>
                </a:cubicBezTo>
                <a:cubicBezTo>
                  <a:pt x="1419178" y="201626"/>
                  <a:pt x="1419435" y="201969"/>
                  <a:pt x="1419606" y="202141"/>
                </a:cubicBezTo>
                <a:lnTo>
                  <a:pt x="1419606" y="202912"/>
                </a:lnTo>
                <a:cubicBezTo>
                  <a:pt x="1419435" y="203084"/>
                  <a:pt x="1419263" y="203298"/>
                  <a:pt x="1419092" y="203555"/>
                </a:cubicBezTo>
                <a:cubicBezTo>
                  <a:pt x="1418920" y="203812"/>
                  <a:pt x="1419092" y="204112"/>
                  <a:pt x="1419606" y="204455"/>
                </a:cubicBezTo>
                <a:cubicBezTo>
                  <a:pt x="1419949" y="204627"/>
                  <a:pt x="1420206" y="204927"/>
                  <a:pt x="1420378" y="205355"/>
                </a:cubicBezTo>
                <a:cubicBezTo>
                  <a:pt x="1420549" y="205784"/>
                  <a:pt x="1420549" y="206084"/>
                  <a:pt x="1420378" y="206255"/>
                </a:cubicBezTo>
                <a:cubicBezTo>
                  <a:pt x="1420035" y="206598"/>
                  <a:pt x="1419863" y="207113"/>
                  <a:pt x="1419863" y="207799"/>
                </a:cubicBezTo>
                <a:lnTo>
                  <a:pt x="1420892" y="211399"/>
                </a:lnTo>
                <a:cubicBezTo>
                  <a:pt x="1421406" y="211399"/>
                  <a:pt x="1421749" y="211313"/>
                  <a:pt x="1421921" y="211142"/>
                </a:cubicBezTo>
                <a:lnTo>
                  <a:pt x="1426035" y="209856"/>
                </a:lnTo>
                <a:cubicBezTo>
                  <a:pt x="1426550" y="209513"/>
                  <a:pt x="1427150" y="209256"/>
                  <a:pt x="1427836" y="209084"/>
                </a:cubicBezTo>
                <a:cubicBezTo>
                  <a:pt x="1428521" y="208913"/>
                  <a:pt x="1429122" y="208742"/>
                  <a:pt x="1429636" y="208570"/>
                </a:cubicBezTo>
                <a:cubicBezTo>
                  <a:pt x="1430150" y="208227"/>
                  <a:pt x="1430836" y="207799"/>
                  <a:pt x="1431693" y="207284"/>
                </a:cubicBezTo>
                <a:cubicBezTo>
                  <a:pt x="1432551" y="206770"/>
                  <a:pt x="1433494" y="206170"/>
                  <a:pt x="1434522" y="205484"/>
                </a:cubicBezTo>
                <a:lnTo>
                  <a:pt x="1436837" y="204455"/>
                </a:lnTo>
                <a:lnTo>
                  <a:pt x="1440180" y="202398"/>
                </a:lnTo>
                <a:cubicBezTo>
                  <a:pt x="1440694" y="202055"/>
                  <a:pt x="1441295" y="201712"/>
                  <a:pt x="1441980" y="201369"/>
                </a:cubicBezTo>
                <a:cubicBezTo>
                  <a:pt x="1442666" y="201026"/>
                  <a:pt x="1443266" y="200683"/>
                  <a:pt x="1443781" y="200340"/>
                </a:cubicBezTo>
                <a:cubicBezTo>
                  <a:pt x="1444124" y="200169"/>
                  <a:pt x="1444295" y="199912"/>
                  <a:pt x="1444295" y="199569"/>
                </a:cubicBezTo>
                <a:cubicBezTo>
                  <a:pt x="1443952" y="199226"/>
                  <a:pt x="1443781" y="198797"/>
                  <a:pt x="1443781" y="198283"/>
                </a:cubicBezTo>
                <a:cubicBezTo>
                  <a:pt x="1443609" y="197940"/>
                  <a:pt x="1443180" y="197769"/>
                  <a:pt x="1442495" y="197769"/>
                </a:cubicBezTo>
                <a:cubicBezTo>
                  <a:pt x="1442495" y="197769"/>
                  <a:pt x="1442237" y="197340"/>
                  <a:pt x="1441723" y="196483"/>
                </a:cubicBezTo>
                <a:lnTo>
                  <a:pt x="1441723" y="196226"/>
                </a:lnTo>
                <a:cubicBezTo>
                  <a:pt x="1441723" y="196054"/>
                  <a:pt x="1441680" y="195840"/>
                  <a:pt x="1441595" y="195583"/>
                </a:cubicBezTo>
                <a:cubicBezTo>
                  <a:pt x="1441509" y="195326"/>
                  <a:pt x="1441637" y="195111"/>
                  <a:pt x="1441980" y="194940"/>
                </a:cubicBezTo>
                <a:cubicBezTo>
                  <a:pt x="1442323" y="194597"/>
                  <a:pt x="1442409" y="194168"/>
                  <a:pt x="1442237" y="193654"/>
                </a:cubicBezTo>
                <a:cubicBezTo>
                  <a:pt x="1441380" y="192797"/>
                  <a:pt x="1440694" y="191854"/>
                  <a:pt x="1440180" y="190825"/>
                </a:cubicBezTo>
                <a:cubicBezTo>
                  <a:pt x="1440180" y="190482"/>
                  <a:pt x="1440094" y="190268"/>
                  <a:pt x="1439923" y="190182"/>
                </a:cubicBezTo>
                <a:cubicBezTo>
                  <a:pt x="1439752" y="190096"/>
                  <a:pt x="1439494" y="190139"/>
                  <a:pt x="1439151" y="190311"/>
                </a:cubicBezTo>
                <a:cubicBezTo>
                  <a:pt x="1438466" y="190654"/>
                  <a:pt x="1437780" y="190568"/>
                  <a:pt x="1437094" y="190053"/>
                </a:cubicBezTo>
                <a:lnTo>
                  <a:pt x="1436837" y="189539"/>
                </a:lnTo>
                <a:cubicBezTo>
                  <a:pt x="1436494" y="189882"/>
                  <a:pt x="1436322" y="190139"/>
                  <a:pt x="1436322" y="190311"/>
                </a:cubicBezTo>
                <a:lnTo>
                  <a:pt x="1436065" y="190825"/>
                </a:lnTo>
                <a:lnTo>
                  <a:pt x="1435037" y="190825"/>
                </a:lnTo>
                <a:cubicBezTo>
                  <a:pt x="1435037" y="190825"/>
                  <a:pt x="1434694" y="190482"/>
                  <a:pt x="1434008" y="189796"/>
                </a:cubicBezTo>
                <a:cubicBezTo>
                  <a:pt x="1434008" y="189796"/>
                  <a:pt x="1433965" y="189839"/>
                  <a:pt x="1433879" y="189925"/>
                </a:cubicBezTo>
                <a:cubicBezTo>
                  <a:pt x="1433794" y="190011"/>
                  <a:pt x="1433751" y="190053"/>
                  <a:pt x="1433751" y="190053"/>
                </a:cubicBezTo>
                <a:cubicBezTo>
                  <a:pt x="1433751" y="190739"/>
                  <a:pt x="1433151" y="190996"/>
                  <a:pt x="1431950" y="190825"/>
                </a:cubicBezTo>
                <a:cubicBezTo>
                  <a:pt x="1431950" y="190825"/>
                  <a:pt x="1432122" y="190654"/>
                  <a:pt x="1432465" y="190311"/>
                </a:cubicBezTo>
                <a:lnTo>
                  <a:pt x="1432979" y="189539"/>
                </a:lnTo>
                <a:lnTo>
                  <a:pt x="1431693" y="189539"/>
                </a:lnTo>
                <a:lnTo>
                  <a:pt x="1431179" y="189796"/>
                </a:lnTo>
                <a:close/>
                <a:moveTo>
                  <a:pt x="1461526" y="189282"/>
                </a:moveTo>
                <a:cubicBezTo>
                  <a:pt x="1459811" y="190139"/>
                  <a:pt x="1457968" y="190568"/>
                  <a:pt x="1455996" y="190568"/>
                </a:cubicBezTo>
                <a:cubicBezTo>
                  <a:pt x="1454025" y="190568"/>
                  <a:pt x="1452868" y="190568"/>
                  <a:pt x="1452525" y="190568"/>
                </a:cubicBezTo>
                <a:lnTo>
                  <a:pt x="1453296" y="191082"/>
                </a:lnTo>
                <a:lnTo>
                  <a:pt x="1455353" y="192368"/>
                </a:lnTo>
                <a:lnTo>
                  <a:pt x="1457154" y="193911"/>
                </a:lnTo>
                <a:lnTo>
                  <a:pt x="1457925" y="193911"/>
                </a:lnTo>
                <a:cubicBezTo>
                  <a:pt x="1459297" y="193911"/>
                  <a:pt x="1460240" y="193397"/>
                  <a:pt x="1460754" y="192368"/>
                </a:cubicBezTo>
                <a:close/>
                <a:moveTo>
                  <a:pt x="597932" y="189282"/>
                </a:moveTo>
                <a:cubicBezTo>
                  <a:pt x="597760" y="189453"/>
                  <a:pt x="597503" y="189539"/>
                  <a:pt x="597160" y="189539"/>
                </a:cubicBezTo>
                <a:lnTo>
                  <a:pt x="597160" y="190311"/>
                </a:lnTo>
                <a:cubicBezTo>
                  <a:pt x="597503" y="190482"/>
                  <a:pt x="597418" y="190825"/>
                  <a:pt x="596903" y="191339"/>
                </a:cubicBezTo>
                <a:cubicBezTo>
                  <a:pt x="596560" y="192025"/>
                  <a:pt x="596217" y="192539"/>
                  <a:pt x="595875" y="192882"/>
                </a:cubicBezTo>
                <a:cubicBezTo>
                  <a:pt x="595532" y="193225"/>
                  <a:pt x="595274" y="193568"/>
                  <a:pt x="595103" y="193911"/>
                </a:cubicBezTo>
                <a:lnTo>
                  <a:pt x="595103" y="194425"/>
                </a:lnTo>
                <a:lnTo>
                  <a:pt x="595617" y="194425"/>
                </a:lnTo>
                <a:cubicBezTo>
                  <a:pt x="595789" y="194254"/>
                  <a:pt x="595960" y="194168"/>
                  <a:pt x="596132" y="194168"/>
                </a:cubicBezTo>
                <a:cubicBezTo>
                  <a:pt x="596303" y="194168"/>
                  <a:pt x="596389" y="194083"/>
                  <a:pt x="596389" y="193911"/>
                </a:cubicBezTo>
                <a:lnTo>
                  <a:pt x="598446" y="191339"/>
                </a:lnTo>
                <a:cubicBezTo>
                  <a:pt x="598446" y="191168"/>
                  <a:pt x="598618" y="190996"/>
                  <a:pt x="598961" y="190825"/>
                </a:cubicBezTo>
                <a:lnTo>
                  <a:pt x="598961" y="190568"/>
                </a:lnTo>
                <a:close/>
                <a:moveTo>
                  <a:pt x="595617" y="188768"/>
                </a:moveTo>
                <a:cubicBezTo>
                  <a:pt x="595274" y="189110"/>
                  <a:pt x="595189" y="189453"/>
                  <a:pt x="595360" y="189796"/>
                </a:cubicBezTo>
                <a:lnTo>
                  <a:pt x="595875" y="190053"/>
                </a:lnTo>
                <a:cubicBezTo>
                  <a:pt x="596046" y="190225"/>
                  <a:pt x="596303" y="190139"/>
                  <a:pt x="596646" y="189796"/>
                </a:cubicBezTo>
                <a:lnTo>
                  <a:pt x="595875" y="188768"/>
                </a:lnTo>
                <a:close/>
                <a:moveTo>
                  <a:pt x="459572" y="187739"/>
                </a:moveTo>
                <a:cubicBezTo>
                  <a:pt x="460258" y="189110"/>
                  <a:pt x="460772" y="189968"/>
                  <a:pt x="461115" y="190311"/>
                </a:cubicBezTo>
                <a:lnTo>
                  <a:pt x="461372" y="190311"/>
                </a:lnTo>
                <a:cubicBezTo>
                  <a:pt x="461543" y="190139"/>
                  <a:pt x="461758" y="189796"/>
                  <a:pt x="462015" y="189282"/>
                </a:cubicBezTo>
                <a:cubicBezTo>
                  <a:pt x="462272" y="188768"/>
                  <a:pt x="462229" y="188339"/>
                  <a:pt x="461886" y="187996"/>
                </a:cubicBezTo>
                <a:cubicBezTo>
                  <a:pt x="461715" y="187825"/>
                  <a:pt x="460943" y="187739"/>
                  <a:pt x="459572" y="187739"/>
                </a:cubicBezTo>
                <a:close/>
                <a:moveTo>
                  <a:pt x="154048" y="187739"/>
                </a:moveTo>
                <a:cubicBezTo>
                  <a:pt x="154562" y="187910"/>
                  <a:pt x="155848" y="188510"/>
                  <a:pt x="157905" y="189539"/>
                </a:cubicBezTo>
                <a:cubicBezTo>
                  <a:pt x="158763" y="189882"/>
                  <a:pt x="159791" y="190268"/>
                  <a:pt x="160992" y="190696"/>
                </a:cubicBezTo>
                <a:cubicBezTo>
                  <a:pt x="162192" y="191125"/>
                  <a:pt x="163563" y="191768"/>
                  <a:pt x="165106" y="192625"/>
                </a:cubicBezTo>
                <a:lnTo>
                  <a:pt x="167164" y="192368"/>
                </a:lnTo>
                <a:lnTo>
                  <a:pt x="163563" y="187996"/>
                </a:lnTo>
                <a:cubicBezTo>
                  <a:pt x="161163" y="187825"/>
                  <a:pt x="157991" y="187739"/>
                  <a:pt x="154048" y="187739"/>
                </a:cubicBezTo>
                <a:close/>
                <a:moveTo>
                  <a:pt x="872852" y="185167"/>
                </a:moveTo>
                <a:cubicBezTo>
                  <a:pt x="871823" y="185339"/>
                  <a:pt x="871223" y="186282"/>
                  <a:pt x="871052" y="187996"/>
                </a:cubicBezTo>
                <a:lnTo>
                  <a:pt x="870795" y="189282"/>
                </a:lnTo>
                <a:close/>
                <a:moveTo>
                  <a:pt x="400421" y="183881"/>
                </a:moveTo>
                <a:cubicBezTo>
                  <a:pt x="400079" y="183881"/>
                  <a:pt x="399736" y="183967"/>
                  <a:pt x="399393" y="184138"/>
                </a:cubicBezTo>
                <a:cubicBezTo>
                  <a:pt x="399050" y="184310"/>
                  <a:pt x="398707" y="184481"/>
                  <a:pt x="398364" y="184653"/>
                </a:cubicBezTo>
                <a:cubicBezTo>
                  <a:pt x="398878" y="184653"/>
                  <a:pt x="399436" y="184824"/>
                  <a:pt x="400036" y="185167"/>
                </a:cubicBezTo>
                <a:cubicBezTo>
                  <a:pt x="400636" y="185510"/>
                  <a:pt x="401107" y="185253"/>
                  <a:pt x="401450" y="184396"/>
                </a:cubicBezTo>
                <a:cubicBezTo>
                  <a:pt x="401107" y="184053"/>
                  <a:pt x="400764" y="183881"/>
                  <a:pt x="400421" y="183881"/>
                </a:cubicBezTo>
                <a:close/>
                <a:moveTo>
                  <a:pt x="973665" y="181310"/>
                </a:moveTo>
                <a:cubicBezTo>
                  <a:pt x="973150" y="182167"/>
                  <a:pt x="972464" y="182853"/>
                  <a:pt x="971607" y="183367"/>
                </a:cubicBezTo>
                <a:lnTo>
                  <a:pt x="972379" y="183624"/>
                </a:lnTo>
                <a:cubicBezTo>
                  <a:pt x="973236" y="182767"/>
                  <a:pt x="973750" y="182167"/>
                  <a:pt x="973922" y="181824"/>
                </a:cubicBezTo>
                <a:cubicBezTo>
                  <a:pt x="974093" y="181824"/>
                  <a:pt x="974136" y="181781"/>
                  <a:pt x="974050" y="181695"/>
                </a:cubicBezTo>
                <a:cubicBezTo>
                  <a:pt x="973965" y="181610"/>
                  <a:pt x="973922" y="181481"/>
                  <a:pt x="973922" y="181310"/>
                </a:cubicBezTo>
                <a:close/>
                <a:moveTo>
                  <a:pt x="736260" y="180088"/>
                </a:moveTo>
                <a:cubicBezTo>
                  <a:pt x="735124" y="180217"/>
                  <a:pt x="733635" y="180709"/>
                  <a:pt x="731792" y="181567"/>
                </a:cubicBezTo>
                <a:cubicBezTo>
                  <a:pt x="728105" y="183281"/>
                  <a:pt x="725919" y="184310"/>
                  <a:pt x="725234" y="184653"/>
                </a:cubicBezTo>
                <a:cubicBezTo>
                  <a:pt x="727291" y="182595"/>
                  <a:pt x="728234" y="181567"/>
                  <a:pt x="728062" y="181567"/>
                </a:cubicBezTo>
                <a:lnTo>
                  <a:pt x="727291" y="181310"/>
                </a:lnTo>
                <a:cubicBezTo>
                  <a:pt x="726777" y="181310"/>
                  <a:pt x="726219" y="181438"/>
                  <a:pt x="725619" y="181695"/>
                </a:cubicBezTo>
                <a:cubicBezTo>
                  <a:pt x="725019" y="181952"/>
                  <a:pt x="724376" y="182081"/>
                  <a:pt x="723690" y="182081"/>
                </a:cubicBezTo>
                <a:lnTo>
                  <a:pt x="717775" y="183110"/>
                </a:lnTo>
                <a:lnTo>
                  <a:pt x="716490" y="183110"/>
                </a:lnTo>
                <a:cubicBezTo>
                  <a:pt x="714432" y="183110"/>
                  <a:pt x="712203" y="183367"/>
                  <a:pt x="709803" y="183881"/>
                </a:cubicBezTo>
                <a:lnTo>
                  <a:pt x="701316" y="184396"/>
                </a:lnTo>
                <a:cubicBezTo>
                  <a:pt x="697544" y="184739"/>
                  <a:pt x="694630" y="185081"/>
                  <a:pt x="692572" y="185424"/>
                </a:cubicBezTo>
                <a:lnTo>
                  <a:pt x="687943" y="185939"/>
                </a:lnTo>
                <a:lnTo>
                  <a:pt x="693087" y="188510"/>
                </a:lnTo>
                <a:cubicBezTo>
                  <a:pt x="694287" y="188510"/>
                  <a:pt x="695744" y="188682"/>
                  <a:pt x="697459" y="189025"/>
                </a:cubicBezTo>
                <a:lnTo>
                  <a:pt x="701059" y="188510"/>
                </a:lnTo>
                <a:cubicBezTo>
                  <a:pt x="701745" y="188339"/>
                  <a:pt x="702688" y="188253"/>
                  <a:pt x="703888" y="188253"/>
                </a:cubicBezTo>
                <a:cubicBezTo>
                  <a:pt x="705602" y="188253"/>
                  <a:pt x="707574" y="188682"/>
                  <a:pt x="709803" y="189539"/>
                </a:cubicBezTo>
                <a:lnTo>
                  <a:pt x="714947" y="190311"/>
                </a:lnTo>
                <a:lnTo>
                  <a:pt x="715975" y="190311"/>
                </a:lnTo>
                <a:cubicBezTo>
                  <a:pt x="716832" y="190311"/>
                  <a:pt x="718290" y="190139"/>
                  <a:pt x="720347" y="189796"/>
                </a:cubicBezTo>
                <a:lnTo>
                  <a:pt x="721119" y="190053"/>
                </a:lnTo>
                <a:cubicBezTo>
                  <a:pt x="721462" y="190225"/>
                  <a:pt x="722062" y="190311"/>
                  <a:pt x="722919" y="190311"/>
                </a:cubicBezTo>
                <a:cubicBezTo>
                  <a:pt x="723605" y="190311"/>
                  <a:pt x="724462" y="190182"/>
                  <a:pt x="725491" y="189925"/>
                </a:cubicBezTo>
                <a:cubicBezTo>
                  <a:pt x="726519" y="189668"/>
                  <a:pt x="727548" y="189453"/>
                  <a:pt x="728577" y="189282"/>
                </a:cubicBezTo>
                <a:cubicBezTo>
                  <a:pt x="733034" y="187396"/>
                  <a:pt x="736121" y="185596"/>
                  <a:pt x="737835" y="183881"/>
                </a:cubicBezTo>
                <a:lnTo>
                  <a:pt x="742979" y="180795"/>
                </a:lnTo>
                <a:cubicBezTo>
                  <a:pt x="742464" y="180967"/>
                  <a:pt x="741821" y="181009"/>
                  <a:pt x="741050" y="180924"/>
                </a:cubicBezTo>
                <a:cubicBezTo>
                  <a:pt x="740278" y="180838"/>
                  <a:pt x="739721" y="180795"/>
                  <a:pt x="739378" y="180795"/>
                </a:cubicBezTo>
                <a:cubicBezTo>
                  <a:pt x="739207" y="180795"/>
                  <a:pt x="739078" y="180838"/>
                  <a:pt x="738992" y="180924"/>
                </a:cubicBezTo>
                <a:cubicBezTo>
                  <a:pt x="738907" y="181009"/>
                  <a:pt x="738778" y="180967"/>
                  <a:pt x="738607" y="180795"/>
                </a:cubicBezTo>
                <a:cubicBezTo>
                  <a:pt x="738178" y="180195"/>
                  <a:pt x="737396" y="179959"/>
                  <a:pt x="736260" y="180088"/>
                </a:cubicBezTo>
                <a:close/>
                <a:moveTo>
                  <a:pt x="335806" y="179574"/>
                </a:moveTo>
                <a:cubicBezTo>
                  <a:pt x="335249" y="179531"/>
                  <a:pt x="334670" y="179852"/>
                  <a:pt x="334070" y="180538"/>
                </a:cubicBezTo>
                <a:cubicBezTo>
                  <a:pt x="334756" y="180881"/>
                  <a:pt x="335185" y="181052"/>
                  <a:pt x="335356" y="181052"/>
                </a:cubicBezTo>
                <a:lnTo>
                  <a:pt x="337414" y="180795"/>
                </a:lnTo>
                <a:cubicBezTo>
                  <a:pt x="336899" y="180024"/>
                  <a:pt x="336363" y="179616"/>
                  <a:pt x="335806" y="179574"/>
                </a:cubicBezTo>
                <a:close/>
                <a:moveTo>
                  <a:pt x="40891" y="179509"/>
                </a:moveTo>
                <a:lnTo>
                  <a:pt x="39862" y="180024"/>
                </a:lnTo>
                <a:cubicBezTo>
                  <a:pt x="39348" y="181052"/>
                  <a:pt x="39091" y="182167"/>
                  <a:pt x="39091" y="183367"/>
                </a:cubicBezTo>
                <a:cubicBezTo>
                  <a:pt x="38919" y="183538"/>
                  <a:pt x="39005" y="183796"/>
                  <a:pt x="39348" y="184138"/>
                </a:cubicBezTo>
                <a:cubicBezTo>
                  <a:pt x="39691" y="184138"/>
                  <a:pt x="39862" y="184053"/>
                  <a:pt x="39862" y="183881"/>
                </a:cubicBezTo>
                <a:cubicBezTo>
                  <a:pt x="40205" y="182167"/>
                  <a:pt x="40548" y="180709"/>
                  <a:pt x="40891" y="179509"/>
                </a:cubicBezTo>
                <a:close/>
                <a:moveTo>
                  <a:pt x="33433" y="178223"/>
                </a:moveTo>
                <a:lnTo>
                  <a:pt x="33433" y="178481"/>
                </a:lnTo>
                <a:lnTo>
                  <a:pt x="33690" y="179509"/>
                </a:lnTo>
                <a:cubicBezTo>
                  <a:pt x="33690" y="179509"/>
                  <a:pt x="33733" y="179552"/>
                  <a:pt x="33818" y="179638"/>
                </a:cubicBezTo>
                <a:cubicBezTo>
                  <a:pt x="33904" y="179724"/>
                  <a:pt x="33947" y="179766"/>
                  <a:pt x="33947" y="179766"/>
                </a:cubicBezTo>
                <a:lnTo>
                  <a:pt x="34204" y="178481"/>
                </a:lnTo>
                <a:cubicBezTo>
                  <a:pt x="33861" y="178481"/>
                  <a:pt x="33604" y="178395"/>
                  <a:pt x="33433" y="178223"/>
                </a:cubicBezTo>
                <a:close/>
                <a:moveTo>
                  <a:pt x="1117683" y="177966"/>
                </a:moveTo>
                <a:cubicBezTo>
                  <a:pt x="1117340" y="178481"/>
                  <a:pt x="1116997" y="179038"/>
                  <a:pt x="1116654" y="179638"/>
                </a:cubicBezTo>
                <a:cubicBezTo>
                  <a:pt x="1116311" y="180238"/>
                  <a:pt x="1116054" y="180795"/>
                  <a:pt x="1115882" y="181310"/>
                </a:cubicBezTo>
                <a:lnTo>
                  <a:pt x="1116140" y="181824"/>
                </a:lnTo>
                <a:cubicBezTo>
                  <a:pt x="1117340" y="180281"/>
                  <a:pt x="1118111" y="178995"/>
                  <a:pt x="1118454" y="177966"/>
                </a:cubicBezTo>
                <a:close/>
                <a:moveTo>
                  <a:pt x="334070" y="175909"/>
                </a:moveTo>
                <a:lnTo>
                  <a:pt x="334070" y="177709"/>
                </a:lnTo>
                <a:cubicBezTo>
                  <a:pt x="334070" y="177881"/>
                  <a:pt x="334199" y="178009"/>
                  <a:pt x="334456" y="178095"/>
                </a:cubicBezTo>
                <a:cubicBezTo>
                  <a:pt x="334713" y="178181"/>
                  <a:pt x="334928" y="178223"/>
                  <a:pt x="335099" y="178223"/>
                </a:cubicBezTo>
                <a:lnTo>
                  <a:pt x="334842" y="175909"/>
                </a:lnTo>
                <a:close/>
                <a:moveTo>
                  <a:pt x="961835" y="172566"/>
                </a:moveTo>
                <a:lnTo>
                  <a:pt x="961320" y="173080"/>
                </a:lnTo>
                <a:cubicBezTo>
                  <a:pt x="960977" y="173594"/>
                  <a:pt x="960592" y="174151"/>
                  <a:pt x="960163" y="174752"/>
                </a:cubicBezTo>
                <a:cubicBezTo>
                  <a:pt x="959734" y="175352"/>
                  <a:pt x="959263" y="176080"/>
                  <a:pt x="958748" y="176938"/>
                </a:cubicBezTo>
                <a:cubicBezTo>
                  <a:pt x="957720" y="178309"/>
                  <a:pt x="956605" y="179252"/>
                  <a:pt x="955405" y="179766"/>
                </a:cubicBezTo>
                <a:cubicBezTo>
                  <a:pt x="955405" y="179766"/>
                  <a:pt x="955362" y="179724"/>
                  <a:pt x="955277" y="179638"/>
                </a:cubicBezTo>
                <a:cubicBezTo>
                  <a:pt x="955191" y="179552"/>
                  <a:pt x="955148" y="179509"/>
                  <a:pt x="955148" y="179509"/>
                </a:cubicBezTo>
                <a:lnTo>
                  <a:pt x="958748" y="174623"/>
                </a:lnTo>
                <a:lnTo>
                  <a:pt x="957977" y="174366"/>
                </a:lnTo>
                <a:cubicBezTo>
                  <a:pt x="955919" y="174880"/>
                  <a:pt x="954291" y="175737"/>
                  <a:pt x="953091" y="176938"/>
                </a:cubicBezTo>
                <a:cubicBezTo>
                  <a:pt x="952748" y="177280"/>
                  <a:pt x="952362" y="177495"/>
                  <a:pt x="951933" y="177580"/>
                </a:cubicBezTo>
                <a:cubicBezTo>
                  <a:pt x="951505" y="177666"/>
                  <a:pt x="951119" y="177795"/>
                  <a:pt x="950776" y="177966"/>
                </a:cubicBezTo>
                <a:cubicBezTo>
                  <a:pt x="949919" y="178309"/>
                  <a:pt x="948933" y="178823"/>
                  <a:pt x="947819" y="179509"/>
                </a:cubicBezTo>
                <a:cubicBezTo>
                  <a:pt x="946704" y="180195"/>
                  <a:pt x="945718" y="180624"/>
                  <a:pt x="944861" y="180795"/>
                </a:cubicBezTo>
                <a:cubicBezTo>
                  <a:pt x="944689" y="180795"/>
                  <a:pt x="944475" y="180881"/>
                  <a:pt x="944218" y="181052"/>
                </a:cubicBezTo>
                <a:cubicBezTo>
                  <a:pt x="943961" y="181224"/>
                  <a:pt x="943747" y="181481"/>
                  <a:pt x="943575" y="181824"/>
                </a:cubicBezTo>
                <a:cubicBezTo>
                  <a:pt x="942375" y="182167"/>
                  <a:pt x="941346" y="182681"/>
                  <a:pt x="940489" y="183367"/>
                </a:cubicBezTo>
                <a:cubicBezTo>
                  <a:pt x="940318" y="183367"/>
                  <a:pt x="940060" y="183410"/>
                  <a:pt x="939717" y="183495"/>
                </a:cubicBezTo>
                <a:cubicBezTo>
                  <a:pt x="939375" y="183581"/>
                  <a:pt x="939289" y="183881"/>
                  <a:pt x="939460" y="184396"/>
                </a:cubicBezTo>
                <a:lnTo>
                  <a:pt x="937146" y="185681"/>
                </a:lnTo>
                <a:lnTo>
                  <a:pt x="936889" y="185939"/>
                </a:lnTo>
                <a:cubicBezTo>
                  <a:pt x="936374" y="186967"/>
                  <a:pt x="935260" y="187653"/>
                  <a:pt x="933545" y="187996"/>
                </a:cubicBezTo>
                <a:cubicBezTo>
                  <a:pt x="932688" y="188510"/>
                  <a:pt x="932174" y="189025"/>
                  <a:pt x="932002" y="189539"/>
                </a:cubicBezTo>
                <a:cubicBezTo>
                  <a:pt x="932002" y="190568"/>
                  <a:pt x="932517" y="191254"/>
                  <a:pt x="933545" y="191597"/>
                </a:cubicBezTo>
                <a:cubicBezTo>
                  <a:pt x="934060" y="191597"/>
                  <a:pt x="934788" y="191725"/>
                  <a:pt x="935731" y="191982"/>
                </a:cubicBezTo>
                <a:cubicBezTo>
                  <a:pt x="936674" y="192239"/>
                  <a:pt x="937489" y="192282"/>
                  <a:pt x="938174" y="192111"/>
                </a:cubicBezTo>
                <a:cubicBezTo>
                  <a:pt x="938860" y="192111"/>
                  <a:pt x="940060" y="192325"/>
                  <a:pt x="941775" y="192754"/>
                </a:cubicBezTo>
                <a:cubicBezTo>
                  <a:pt x="943489" y="193182"/>
                  <a:pt x="945032" y="193225"/>
                  <a:pt x="946404" y="192882"/>
                </a:cubicBezTo>
                <a:cubicBezTo>
                  <a:pt x="947261" y="192882"/>
                  <a:pt x="948890" y="192711"/>
                  <a:pt x="951290" y="192368"/>
                </a:cubicBezTo>
                <a:cubicBezTo>
                  <a:pt x="951633" y="192025"/>
                  <a:pt x="952105" y="191597"/>
                  <a:pt x="952705" y="191082"/>
                </a:cubicBezTo>
                <a:cubicBezTo>
                  <a:pt x="953305" y="190568"/>
                  <a:pt x="953948" y="190053"/>
                  <a:pt x="954634" y="189539"/>
                </a:cubicBezTo>
                <a:cubicBezTo>
                  <a:pt x="955148" y="188853"/>
                  <a:pt x="955834" y="188210"/>
                  <a:pt x="956691" y="187610"/>
                </a:cubicBezTo>
                <a:cubicBezTo>
                  <a:pt x="957548" y="187010"/>
                  <a:pt x="958148" y="186624"/>
                  <a:pt x="958491" y="186453"/>
                </a:cubicBezTo>
                <a:cubicBezTo>
                  <a:pt x="958834" y="186110"/>
                  <a:pt x="959220" y="185724"/>
                  <a:pt x="959649" y="185296"/>
                </a:cubicBezTo>
                <a:cubicBezTo>
                  <a:pt x="960077" y="184867"/>
                  <a:pt x="960549" y="184653"/>
                  <a:pt x="961063" y="184653"/>
                </a:cubicBezTo>
                <a:lnTo>
                  <a:pt x="961063" y="184138"/>
                </a:lnTo>
                <a:lnTo>
                  <a:pt x="961320" y="183110"/>
                </a:lnTo>
                <a:cubicBezTo>
                  <a:pt x="961492" y="182595"/>
                  <a:pt x="961577" y="181910"/>
                  <a:pt x="961577" y="181052"/>
                </a:cubicBezTo>
                <a:cubicBezTo>
                  <a:pt x="961749" y="180881"/>
                  <a:pt x="961877" y="180709"/>
                  <a:pt x="961963" y="180538"/>
                </a:cubicBezTo>
                <a:cubicBezTo>
                  <a:pt x="962049" y="180367"/>
                  <a:pt x="962177" y="180195"/>
                  <a:pt x="962349" y="180024"/>
                </a:cubicBezTo>
                <a:cubicBezTo>
                  <a:pt x="963206" y="179852"/>
                  <a:pt x="963806" y="179466"/>
                  <a:pt x="964149" y="178866"/>
                </a:cubicBezTo>
                <a:cubicBezTo>
                  <a:pt x="964492" y="178266"/>
                  <a:pt x="964749" y="177795"/>
                  <a:pt x="964921" y="177452"/>
                </a:cubicBezTo>
                <a:cubicBezTo>
                  <a:pt x="965092" y="177280"/>
                  <a:pt x="965178" y="177066"/>
                  <a:pt x="965178" y="176809"/>
                </a:cubicBezTo>
                <a:cubicBezTo>
                  <a:pt x="965178" y="176552"/>
                  <a:pt x="965092" y="176337"/>
                  <a:pt x="964921" y="176166"/>
                </a:cubicBezTo>
                <a:cubicBezTo>
                  <a:pt x="964921" y="175995"/>
                  <a:pt x="964835" y="175952"/>
                  <a:pt x="964663" y="176037"/>
                </a:cubicBezTo>
                <a:cubicBezTo>
                  <a:pt x="964492" y="176123"/>
                  <a:pt x="964321" y="176252"/>
                  <a:pt x="964149" y="176423"/>
                </a:cubicBezTo>
                <a:lnTo>
                  <a:pt x="961835" y="176938"/>
                </a:lnTo>
                <a:cubicBezTo>
                  <a:pt x="961149" y="176938"/>
                  <a:pt x="960977" y="176595"/>
                  <a:pt x="961320" y="175909"/>
                </a:cubicBezTo>
                <a:cubicBezTo>
                  <a:pt x="961663" y="174880"/>
                  <a:pt x="962092" y="174109"/>
                  <a:pt x="962606" y="173594"/>
                </a:cubicBezTo>
                <a:cubicBezTo>
                  <a:pt x="962606" y="173080"/>
                  <a:pt x="962863" y="172737"/>
                  <a:pt x="963378" y="172566"/>
                </a:cubicBezTo>
                <a:close/>
                <a:moveTo>
                  <a:pt x="1121797" y="171280"/>
                </a:moveTo>
                <a:cubicBezTo>
                  <a:pt x="1121283" y="171280"/>
                  <a:pt x="1120554" y="171923"/>
                  <a:pt x="1119611" y="173208"/>
                </a:cubicBezTo>
                <a:cubicBezTo>
                  <a:pt x="1118669" y="174494"/>
                  <a:pt x="1118197" y="175394"/>
                  <a:pt x="1118197" y="175909"/>
                </a:cubicBezTo>
                <a:cubicBezTo>
                  <a:pt x="1118368" y="175909"/>
                  <a:pt x="1118497" y="175952"/>
                  <a:pt x="1118583" y="176037"/>
                </a:cubicBezTo>
                <a:cubicBezTo>
                  <a:pt x="1118669" y="176123"/>
                  <a:pt x="1118797" y="176166"/>
                  <a:pt x="1118969" y="176166"/>
                </a:cubicBezTo>
                <a:cubicBezTo>
                  <a:pt x="1120683" y="174452"/>
                  <a:pt x="1121712" y="173251"/>
                  <a:pt x="1122055" y="172566"/>
                </a:cubicBezTo>
                <a:cubicBezTo>
                  <a:pt x="1122055" y="171880"/>
                  <a:pt x="1121969" y="171451"/>
                  <a:pt x="1121797" y="171280"/>
                </a:cubicBezTo>
                <a:close/>
                <a:moveTo>
                  <a:pt x="1424750" y="169479"/>
                </a:moveTo>
                <a:cubicBezTo>
                  <a:pt x="1424407" y="169479"/>
                  <a:pt x="1424149" y="169651"/>
                  <a:pt x="1423978" y="169994"/>
                </a:cubicBezTo>
                <a:cubicBezTo>
                  <a:pt x="1423807" y="170165"/>
                  <a:pt x="1423764" y="170380"/>
                  <a:pt x="1423850" y="170637"/>
                </a:cubicBezTo>
                <a:cubicBezTo>
                  <a:pt x="1423935" y="170894"/>
                  <a:pt x="1423978" y="171108"/>
                  <a:pt x="1423978" y="171280"/>
                </a:cubicBezTo>
                <a:cubicBezTo>
                  <a:pt x="1424835" y="171965"/>
                  <a:pt x="1424921" y="172737"/>
                  <a:pt x="1424235" y="173594"/>
                </a:cubicBezTo>
                <a:cubicBezTo>
                  <a:pt x="1423378" y="174280"/>
                  <a:pt x="1422864" y="174709"/>
                  <a:pt x="1422692" y="174880"/>
                </a:cubicBezTo>
                <a:cubicBezTo>
                  <a:pt x="1421835" y="175394"/>
                  <a:pt x="1421149" y="175566"/>
                  <a:pt x="1420635" y="175394"/>
                </a:cubicBezTo>
                <a:cubicBezTo>
                  <a:pt x="1419778" y="175394"/>
                  <a:pt x="1419178" y="175909"/>
                  <a:pt x="1418835" y="176938"/>
                </a:cubicBezTo>
                <a:cubicBezTo>
                  <a:pt x="1418835" y="178481"/>
                  <a:pt x="1418663" y="179595"/>
                  <a:pt x="1418320" y="180281"/>
                </a:cubicBezTo>
                <a:lnTo>
                  <a:pt x="1418320" y="181052"/>
                </a:lnTo>
                <a:cubicBezTo>
                  <a:pt x="1418320" y="181738"/>
                  <a:pt x="1418663" y="182595"/>
                  <a:pt x="1419349" y="183624"/>
                </a:cubicBezTo>
                <a:lnTo>
                  <a:pt x="1419863" y="183367"/>
                </a:lnTo>
                <a:cubicBezTo>
                  <a:pt x="1421749" y="182681"/>
                  <a:pt x="1423635" y="181652"/>
                  <a:pt x="1425521" y="180281"/>
                </a:cubicBezTo>
                <a:cubicBezTo>
                  <a:pt x="1427064" y="179766"/>
                  <a:pt x="1428521" y="178652"/>
                  <a:pt x="1429893" y="176938"/>
                </a:cubicBezTo>
                <a:cubicBezTo>
                  <a:pt x="1430065" y="176938"/>
                  <a:pt x="1430150" y="176766"/>
                  <a:pt x="1430150" y="176423"/>
                </a:cubicBezTo>
                <a:cubicBezTo>
                  <a:pt x="1429979" y="175737"/>
                  <a:pt x="1429636" y="175180"/>
                  <a:pt x="1429122" y="174752"/>
                </a:cubicBezTo>
                <a:cubicBezTo>
                  <a:pt x="1428607" y="174323"/>
                  <a:pt x="1428264" y="173937"/>
                  <a:pt x="1428093" y="173594"/>
                </a:cubicBezTo>
                <a:cubicBezTo>
                  <a:pt x="1427064" y="172566"/>
                  <a:pt x="1426550" y="172051"/>
                  <a:pt x="1426550" y="172051"/>
                </a:cubicBezTo>
                <a:lnTo>
                  <a:pt x="1425521" y="169994"/>
                </a:lnTo>
                <a:cubicBezTo>
                  <a:pt x="1425350" y="169651"/>
                  <a:pt x="1425093" y="169479"/>
                  <a:pt x="1424750" y="169479"/>
                </a:cubicBezTo>
                <a:close/>
                <a:moveTo>
                  <a:pt x="1454582" y="159964"/>
                </a:moveTo>
                <a:cubicBezTo>
                  <a:pt x="1454068" y="159621"/>
                  <a:pt x="1453382" y="159707"/>
                  <a:pt x="1452525" y="160221"/>
                </a:cubicBezTo>
                <a:cubicBezTo>
                  <a:pt x="1451153" y="160907"/>
                  <a:pt x="1450296" y="161250"/>
                  <a:pt x="1449953" y="161250"/>
                </a:cubicBezTo>
                <a:cubicBezTo>
                  <a:pt x="1448238" y="161593"/>
                  <a:pt x="1446395" y="162107"/>
                  <a:pt x="1444424" y="162793"/>
                </a:cubicBezTo>
                <a:cubicBezTo>
                  <a:pt x="1442452" y="163479"/>
                  <a:pt x="1441037" y="163993"/>
                  <a:pt x="1440180" y="164336"/>
                </a:cubicBezTo>
                <a:cubicBezTo>
                  <a:pt x="1439494" y="164507"/>
                  <a:pt x="1438680" y="164807"/>
                  <a:pt x="1437737" y="165236"/>
                </a:cubicBezTo>
                <a:cubicBezTo>
                  <a:pt x="1436794" y="165665"/>
                  <a:pt x="1435894" y="165879"/>
                  <a:pt x="1435037" y="165879"/>
                </a:cubicBezTo>
                <a:cubicBezTo>
                  <a:pt x="1433837" y="166050"/>
                  <a:pt x="1432379" y="166565"/>
                  <a:pt x="1430665" y="167422"/>
                </a:cubicBezTo>
                <a:cubicBezTo>
                  <a:pt x="1430150" y="167936"/>
                  <a:pt x="1429636" y="168194"/>
                  <a:pt x="1429122" y="168194"/>
                </a:cubicBezTo>
                <a:cubicBezTo>
                  <a:pt x="1428436" y="168365"/>
                  <a:pt x="1428179" y="168708"/>
                  <a:pt x="1428350" y="169222"/>
                </a:cubicBezTo>
                <a:lnTo>
                  <a:pt x="1429893" y="170251"/>
                </a:lnTo>
                <a:cubicBezTo>
                  <a:pt x="1430579" y="170080"/>
                  <a:pt x="1431008" y="170122"/>
                  <a:pt x="1431179" y="170380"/>
                </a:cubicBezTo>
                <a:cubicBezTo>
                  <a:pt x="1431350" y="170637"/>
                  <a:pt x="1431350" y="171108"/>
                  <a:pt x="1431179" y="171794"/>
                </a:cubicBezTo>
                <a:cubicBezTo>
                  <a:pt x="1431350" y="171965"/>
                  <a:pt x="1431693" y="171965"/>
                  <a:pt x="1432208" y="171794"/>
                </a:cubicBezTo>
                <a:cubicBezTo>
                  <a:pt x="1432722" y="171623"/>
                  <a:pt x="1432979" y="171880"/>
                  <a:pt x="1432979" y="172566"/>
                </a:cubicBezTo>
                <a:cubicBezTo>
                  <a:pt x="1433151" y="173080"/>
                  <a:pt x="1433194" y="173509"/>
                  <a:pt x="1433108" y="173851"/>
                </a:cubicBezTo>
                <a:cubicBezTo>
                  <a:pt x="1433022" y="174194"/>
                  <a:pt x="1432979" y="174452"/>
                  <a:pt x="1432979" y="174623"/>
                </a:cubicBezTo>
                <a:cubicBezTo>
                  <a:pt x="1433151" y="174452"/>
                  <a:pt x="1433322" y="174280"/>
                  <a:pt x="1433494" y="174109"/>
                </a:cubicBezTo>
                <a:cubicBezTo>
                  <a:pt x="1433665" y="173937"/>
                  <a:pt x="1433837" y="174023"/>
                  <a:pt x="1434008" y="174366"/>
                </a:cubicBezTo>
                <a:lnTo>
                  <a:pt x="1435037" y="176166"/>
                </a:lnTo>
                <a:lnTo>
                  <a:pt x="1438380" y="173851"/>
                </a:lnTo>
                <a:cubicBezTo>
                  <a:pt x="1438894" y="173680"/>
                  <a:pt x="1439409" y="173080"/>
                  <a:pt x="1439923" y="172051"/>
                </a:cubicBezTo>
                <a:cubicBezTo>
                  <a:pt x="1440094" y="171880"/>
                  <a:pt x="1440480" y="171537"/>
                  <a:pt x="1441080" y="171023"/>
                </a:cubicBezTo>
                <a:cubicBezTo>
                  <a:pt x="1441680" y="170508"/>
                  <a:pt x="1442237" y="170422"/>
                  <a:pt x="1442752" y="170765"/>
                </a:cubicBezTo>
                <a:lnTo>
                  <a:pt x="1447381" y="171794"/>
                </a:lnTo>
                <a:lnTo>
                  <a:pt x="1447895" y="172051"/>
                </a:lnTo>
                <a:lnTo>
                  <a:pt x="1450981" y="173080"/>
                </a:lnTo>
                <a:cubicBezTo>
                  <a:pt x="1451324" y="172737"/>
                  <a:pt x="1452096" y="172908"/>
                  <a:pt x="1453296" y="173594"/>
                </a:cubicBezTo>
                <a:cubicBezTo>
                  <a:pt x="1453982" y="173766"/>
                  <a:pt x="1454325" y="174623"/>
                  <a:pt x="1454325" y="176166"/>
                </a:cubicBezTo>
                <a:lnTo>
                  <a:pt x="1454325" y="177195"/>
                </a:lnTo>
                <a:cubicBezTo>
                  <a:pt x="1454325" y="178052"/>
                  <a:pt x="1454839" y="178566"/>
                  <a:pt x="1455868" y="178738"/>
                </a:cubicBezTo>
                <a:cubicBezTo>
                  <a:pt x="1456554" y="178909"/>
                  <a:pt x="1457239" y="179081"/>
                  <a:pt x="1457925" y="179252"/>
                </a:cubicBezTo>
                <a:cubicBezTo>
                  <a:pt x="1458611" y="179424"/>
                  <a:pt x="1459297" y="179595"/>
                  <a:pt x="1459983" y="179766"/>
                </a:cubicBezTo>
                <a:cubicBezTo>
                  <a:pt x="1460325" y="179766"/>
                  <a:pt x="1460625" y="179852"/>
                  <a:pt x="1460883" y="180024"/>
                </a:cubicBezTo>
                <a:cubicBezTo>
                  <a:pt x="1461140" y="180195"/>
                  <a:pt x="1461183" y="180452"/>
                  <a:pt x="1461011" y="180795"/>
                </a:cubicBezTo>
                <a:cubicBezTo>
                  <a:pt x="1461011" y="182510"/>
                  <a:pt x="1461697" y="183881"/>
                  <a:pt x="1463069" y="184910"/>
                </a:cubicBezTo>
                <a:cubicBezTo>
                  <a:pt x="1463069" y="184567"/>
                  <a:pt x="1463155" y="184267"/>
                  <a:pt x="1463326" y="184010"/>
                </a:cubicBezTo>
                <a:cubicBezTo>
                  <a:pt x="1463497" y="183753"/>
                  <a:pt x="1463669" y="183538"/>
                  <a:pt x="1463840" y="183367"/>
                </a:cubicBezTo>
                <a:cubicBezTo>
                  <a:pt x="1464355" y="182167"/>
                  <a:pt x="1464697" y="181052"/>
                  <a:pt x="1464869" y="180024"/>
                </a:cubicBezTo>
                <a:cubicBezTo>
                  <a:pt x="1465212" y="178995"/>
                  <a:pt x="1465512" y="178052"/>
                  <a:pt x="1465769" y="177195"/>
                </a:cubicBezTo>
                <a:cubicBezTo>
                  <a:pt x="1466026" y="176337"/>
                  <a:pt x="1466326" y="175394"/>
                  <a:pt x="1466669" y="174366"/>
                </a:cubicBezTo>
                <a:lnTo>
                  <a:pt x="1466926" y="173594"/>
                </a:lnTo>
                <a:cubicBezTo>
                  <a:pt x="1467441" y="172566"/>
                  <a:pt x="1467698" y="171965"/>
                  <a:pt x="1467698" y="171794"/>
                </a:cubicBezTo>
                <a:lnTo>
                  <a:pt x="1468212" y="165879"/>
                </a:lnTo>
                <a:cubicBezTo>
                  <a:pt x="1468212" y="165193"/>
                  <a:pt x="1468169" y="164722"/>
                  <a:pt x="1468084" y="164465"/>
                </a:cubicBezTo>
                <a:cubicBezTo>
                  <a:pt x="1467998" y="164207"/>
                  <a:pt x="1467612" y="164079"/>
                  <a:pt x="1466926" y="164079"/>
                </a:cubicBezTo>
                <a:lnTo>
                  <a:pt x="1464355" y="164079"/>
                </a:lnTo>
                <a:cubicBezTo>
                  <a:pt x="1464183" y="163907"/>
                  <a:pt x="1463969" y="163693"/>
                  <a:pt x="1463712" y="163436"/>
                </a:cubicBezTo>
                <a:cubicBezTo>
                  <a:pt x="1463455" y="163179"/>
                  <a:pt x="1463069" y="162964"/>
                  <a:pt x="1462554" y="162793"/>
                </a:cubicBezTo>
                <a:cubicBezTo>
                  <a:pt x="1462383" y="162793"/>
                  <a:pt x="1462169" y="162707"/>
                  <a:pt x="1461911" y="162536"/>
                </a:cubicBezTo>
                <a:cubicBezTo>
                  <a:pt x="1461654" y="162364"/>
                  <a:pt x="1461354" y="162279"/>
                  <a:pt x="1461011" y="162279"/>
                </a:cubicBezTo>
                <a:lnTo>
                  <a:pt x="1459983" y="163307"/>
                </a:lnTo>
                <a:cubicBezTo>
                  <a:pt x="1459811" y="163650"/>
                  <a:pt x="1459383" y="163993"/>
                  <a:pt x="1458697" y="164336"/>
                </a:cubicBezTo>
                <a:lnTo>
                  <a:pt x="1458440" y="162793"/>
                </a:lnTo>
                <a:cubicBezTo>
                  <a:pt x="1458268" y="162279"/>
                  <a:pt x="1457925" y="162279"/>
                  <a:pt x="1457411" y="162793"/>
                </a:cubicBezTo>
                <a:cubicBezTo>
                  <a:pt x="1457239" y="163307"/>
                  <a:pt x="1456811" y="163564"/>
                  <a:pt x="1456125" y="163564"/>
                </a:cubicBezTo>
                <a:lnTo>
                  <a:pt x="1454068" y="163050"/>
                </a:lnTo>
                <a:lnTo>
                  <a:pt x="1454068" y="162279"/>
                </a:lnTo>
                <a:cubicBezTo>
                  <a:pt x="1454582" y="162279"/>
                  <a:pt x="1454925" y="162193"/>
                  <a:pt x="1455096" y="162021"/>
                </a:cubicBezTo>
                <a:cubicBezTo>
                  <a:pt x="1455096" y="162021"/>
                  <a:pt x="1455353" y="161764"/>
                  <a:pt x="1455868" y="161250"/>
                </a:cubicBezTo>
                <a:cubicBezTo>
                  <a:pt x="1455868" y="161078"/>
                  <a:pt x="1455739" y="160864"/>
                  <a:pt x="1455482" y="160607"/>
                </a:cubicBezTo>
                <a:cubicBezTo>
                  <a:pt x="1455225" y="160350"/>
                  <a:pt x="1454925" y="160135"/>
                  <a:pt x="1454582" y="159964"/>
                </a:cubicBezTo>
                <a:close/>
                <a:moveTo>
                  <a:pt x="1459725" y="158421"/>
                </a:moveTo>
                <a:cubicBezTo>
                  <a:pt x="1458525" y="158764"/>
                  <a:pt x="1457668" y="159192"/>
                  <a:pt x="1457154" y="159707"/>
                </a:cubicBezTo>
                <a:cubicBezTo>
                  <a:pt x="1456639" y="159707"/>
                  <a:pt x="1456382" y="159793"/>
                  <a:pt x="1456382" y="159964"/>
                </a:cubicBezTo>
                <a:lnTo>
                  <a:pt x="1456896" y="160993"/>
                </a:lnTo>
                <a:cubicBezTo>
                  <a:pt x="1457239" y="161164"/>
                  <a:pt x="1457754" y="161250"/>
                  <a:pt x="1458440" y="161250"/>
                </a:cubicBezTo>
                <a:cubicBezTo>
                  <a:pt x="1459125" y="160221"/>
                  <a:pt x="1459554" y="159450"/>
                  <a:pt x="1459725" y="158935"/>
                </a:cubicBezTo>
                <a:close/>
                <a:moveTo>
                  <a:pt x="950776" y="157649"/>
                </a:moveTo>
                <a:cubicBezTo>
                  <a:pt x="950262" y="157649"/>
                  <a:pt x="949747" y="158164"/>
                  <a:pt x="949233" y="159192"/>
                </a:cubicBezTo>
                <a:cubicBezTo>
                  <a:pt x="949233" y="159364"/>
                  <a:pt x="949104" y="159535"/>
                  <a:pt x="948847" y="159707"/>
                </a:cubicBezTo>
                <a:cubicBezTo>
                  <a:pt x="948590" y="159878"/>
                  <a:pt x="948376" y="159878"/>
                  <a:pt x="948204" y="159707"/>
                </a:cubicBezTo>
                <a:lnTo>
                  <a:pt x="947433" y="159450"/>
                </a:lnTo>
                <a:cubicBezTo>
                  <a:pt x="946918" y="159450"/>
                  <a:pt x="946447" y="159707"/>
                  <a:pt x="946018" y="160221"/>
                </a:cubicBezTo>
                <a:cubicBezTo>
                  <a:pt x="945590" y="160736"/>
                  <a:pt x="945290" y="161078"/>
                  <a:pt x="945118" y="161250"/>
                </a:cubicBezTo>
                <a:cubicBezTo>
                  <a:pt x="944775" y="161421"/>
                  <a:pt x="944604" y="161850"/>
                  <a:pt x="944604" y="162536"/>
                </a:cubicBezTo>
                <a:cubicBezTo>
                  <a:pt x="945290" y="162536"/>
                  <a:pt x="945718" y="162450"/>
                  <a:pt x="945890" y="162279"/>
                </a:cubicBezTo>
                <a:cubicBezTo>
                  <a:pt x="946061" y="162107"/>
                  <a:pt x="946404" y="161507"/>
                  <a:pt x="946918" y="160478"/>
                </a:cubicBezTo>
                <a:lnTo>
                  <a:pt x="947947" y="160478"/>
                </a:lnTo>
                <a:cubicBezTo>
                  <a:pt x="948804" y="160478"/>
                  <a:pt x="949533" y="160221"/>
                  <a:pt x="950133" y="159707"/>
                </a:cubicBezTo>
                <a:cubicBezTo>
                  <a:pt x="950733" y="159192"/>
                  <a:pt x="950947" y="158507"/>
                  <a:pt x="950776" y="157649"/>
                </a:cubicBezTo>
                <a:close/>
                <a:moveTo>
                  <a:pt x="121644" y="157392"/>
                </a:moveTo>
                <a:cubicBezTo>
                  <a:pt x="121644" y="157735"/>
                  <a:pt x="121815" y="158078"/>
                  <a:pt x="122158" y="158421"/>
                </a:cubicBezTo>
                <a:cubicBezTo>
                  <a:pt x="122844" y="159107"/>
                  <a:pt x="123187" y="159450"/>
                  <a:pt x="123187" y="159450"/>
                </a:cubicBezTo>
                <a:lnTo>
                  <a:pt x="123187" y="159964"/>
                </a:lnTo>
                <a:lnTo>
                  <a:pt x="122672" y="159964"/>
                </a:lnTo>
                <a:cubicBezTo>
                  <a:pt x="122330" y="159964"/>
                  <a:pt x="122158" y="160135"/>
                  <a:pt x="122158" y="160478"/>
                </a:cubicBezTo>
                <a:lnTo>
                  <a:pt x="122158" y="162536"/>
                </a:lnTo>
                <a:cubicBezTo>
                  <a:pt x="122158" y="163393"/>
                  <a:pt x="122330" y="164165"/>
                  <a:pt x="122672" y="164850"/>
                </a:cubicBezTo>
                <a:cubicBezTo>
                  <a:pt x="122844" y="165193"/>
                  <a:pt x="122930" y="165793"/>
                  <a:pt x="122930" y="166651"/>
                </a:cubicBezTo>
                <a:cubicBezTo>
                  <a:pt x="122587" y="167508"/>
                  <a:pt x="122758" y="167765"/>
                  <a:pt x="123444" y="167422"/>
                </a:cubicBezTo>
                <a:lnTo>
                  <a:pt x="124730" y="167422"/>
                </a:lnTo>
                <a:cubicBezTo>
                  <a:pt x="126273" y="167422"/>
                  <a:pt x="127216" y="166993"/>
                  <a:pt x="127559" y="166136"/>
                </a:cubicBezTo>
                <a:cubicBezTo>
                  <a:pt x="128073" y="165622"/>
                  <a:pt x="128416" y="165365"/>
                  <a:pt x="128587" y="165365"/>
                </a:cubicBezTo>
                <a:cubicBezTo>
                  <a:pt x="129102" y="164336"/>
                  <a:pt x="129273" y="163479"/>
                  <a:pt x="129102" y="162793"/>
                </a:cubicBezTo>
                <a:cubicBezTo>
                  <a:pt x="128930" y="162793"/>
                  <a:pt x="128888" y="162621"/>
                  <a:pt x="128973" y="162279"/>
                </a:cubicBezTo>
                <a:cubicBezTo>
                  <a:pt x="129059" y="161936"/>
                  <a:pt x="129102" y="161678"/>
                  <a:pt x="129102" y="161507"/>
                </a:cubicBezTo>
                <a:lnTo>
                  <a:pt x="129616" y="160736"/>
                </a:lnTo>
                <a:lnTo>
                  <a:pt x="128587" y="159964"/>
                </a:lnTo>
                <a:lnTo>
                  <a:pt x="128587" y="159450"/>
                </a:lnTo>
                <a:lnTo>
                  <a:pt x="129102" y="158935"/>
                </a:lnTo>
                <a:cubicBezTo>
                  <a:pt x="129102" y="159107"/>
                  <a:pt x="129530" y="159450"/>
                  <a:pt x="130388" y="159964"/>
                </a:cubicBezTo>
                <a:lnTo>
                  <a:pt x="130388" y="157649"/>
                </a:lnTo>
                <a:lnTo>
                  <a:pt x="125244" y="157649"/>
                </a:lnTo>
                <a:cubicBezTo>
                  <a:pt x="123701" y="157649"/>
                  <a:pt x="122501" y="157564"/>
                  <a:pt x="121644" y="157392"/>
                </a:cubicBezTo>
                <a:close/>
                <a:moveTo>
                  <a:pt x="668912" y="156878"/>
                </a:moveTo>
                <a:cubicBezTo>
                  <a:pt x="667026" y="156878"/>
                  <a:pt x="665140" y="157221"/>
                  <a:pt x="663254" y="157907"/>
                </a:cubicBezTo>
                <a:cubicBezTo>
                  <a:pt x="660340" y="158421"/>
                  <a:pt x="658625" y="158764"/>
                  <a:pt x="658111" y="158935"/>
                </a:cubicBezTo>
                <a:cubicBezTo>
                  <a:pt x="656739" y="159450"/>
                  <a:pt x="655539" y="159535"/>
                  <a:pt x="654510" y="159192"/>
                </a:cubicBezTo>
                <a:cubicBezTo>
                  <a:pt x="654168" y="159192"/>
                  <a:pt x="653739" y="159235"/>
                  <a:pt x="653224" y="159321"/>
                </a:cubicBezTo>
                <a:cubicBezTo>
                  <a:pt x="652710" y="159407"/>
                  <a:pt x="652282" y="159535"/>
                  <a:pt x="651939" y="159707"/>
                </a:cubicBezTo>
                <a:cubicBezTo>
                  <a:pt x="651424" y="159707"/>
                  <a:pt x="650996" y="159793"/>
                  <a:pt x="650653" y="159964"/>
                </a:cubicBezTo>
                <a:cubicBezTo>
                  <a:pt x="650481" y="159793"/>
                  <a:pt x="650438" y="159664"/>
                  <a:pt x="650524" y="159578"/>
                </a:cubicBezTo>
                <a:cubicBezTo>
                  <a:pt x="650610" y="159493"/>
                  <a:pt x="650653" y="159364"/>
                  <a:pt x="650653" y="159192"/>
                </a:cubicBezTo>
                <a:lnTo>
                  <a:pt x="650653" y="158935"/>
                </a:lnTo>
                <a:lnTo>
                  <a:pt x="650396" y="159192"/>
                </a:lnTo>
                <a:cubicBezTo>
                  <a:pt x="650224" y="159364"/>
                  <a:pt x="649967" y="159535"/>
                  <a:pt x="649624" y="159707"/>
                </a:cubicBezTo>
                <a:cubicBezTo>
                  <a:pt x="649281" y="159878"/>
                  <a:pt x="648938" y="160050"/>
                  <a:pt x="648595" y="160221"/>
                </a:cubicBezTo>
                <a:lnTo>
                  <a:pt x="648081" y="159964"/>
                </a:lnTo>
                <a:cubicBezTo>
                  <a:pt x="647395" y="161336"/>
                  <a:pt x="646881" y="163136"/>
                  <a:pt x="646538" y="165365"/>
                </a:cubicBezTo>
                <a:cubicBezTo>
                  <a:pt x="646195" y="167594"/>
                  <a:pt x="645852" y="169394"/>
                  <a:pt x="645509" y="170765"/>
                </a:cubicBezTo>
                <a:cubicBezTo>
                  <a:pt x="646881" y="170594"/>
                  <a:pt x="650396" y="169994"/>
                  <a:pt x="656053" y="168965"/>
                </a:cubicBezTo>
                <a:lnTo>
                  <a:pt x="673284" y="161507"/>
                </a:lnTo>
                <a:lnTo>
                  <a:pt x="675342" y="161250"/>
                </a:lnTo>
                <a:close/>
                <a:moveTo>
                  <a:pt x="844563" y="155849"/>
                </a:moveTo>
                <a:cubicBezTo>
                  <a:pt x="844391" y="156192"/>
                  <a:pt x="844306" y="156878"/>
                  <a:pt x="844306" y="157907"/>
                </a:cubicBezTo>
                <a:cubicBezTo>
                  <a:pt x="844477" y="158421"/>
                  <a:pt x="844648" y="158935"/>
                  <a:pt x="844820" y="159450"/>
                </a:cubicBezTo>
                <a:cubicBezTo>
                  <a:pt x="844991" y="159964"/>
                  <a:pt x="845163" y="160564"/>
                  <a:pt x="845334" y="161250"/>
                </a:cubicBezTo>
                <a:cubicBezTo>
                  <a:pt x="846020" y="162450"/>
                  <a:pt x="846534" y="163050"/>
                  <a:pt x="846877" y="163050"/>
                </a:cubicBezTo>
                <a:cubicBezTo>
                  <a:pt x="847735" y="162879"/>
                  <a:pt x="847992" y="163393"/>
                  <a:pt x="847649" y="164593"/>
                </a:cubicBezTo>
                <a:lnTo>
                  <a:pt x="847649" y="165879"/>
                </a:lnTo>
                <a:cubicBezTo>
                  <a:pt x="847649" y="166565"/>
                  <a:pt x="847992" y="167251"/>
                  <a:pt x="848678" y="167936"/>
                </a:cubicBezTo>
                <a:cubicBezTo>
                  <a:pt x="849020" y="168279"/>
                  <a:pt x="849535" y="168108"/>
                  <a:pt x="850221" y="167422"/>
                </a:cubicBezTo>
                <a:cubicBezTo>
                  <a:pt x="850735" y="166908"/>
                  <a:pt x="851421" y="166908"/>
                  <a:pt x="852278" y="167422"/>
                </a:cubicBezTo>
                <a:cubicBezTo>
                  <a:pt x="852449" y="167594"/>
                  <a:pt x="852621" y="167636"/>
                  <a:pt x="852792" y="167551"/>
                </a:cubicBezTo>
                <a:cubicBezTo>
                  <a:pt x="852964" y="167465"/>
                  <a:pt x="853135" y="167508"/>
                  <a:pt x="853307" y="167679"/>
                </a:cubicBezTo>
                <a:cubicBezTo>
                  <a:pt x="853307" y="167508"/>
                  <a:pt x="853350" y="167208"/>
                  <a:pt x="853435" y="166779"/>
                </a:cubicBezTo>
                <a:cubicBezTo>
                  <a:pt x="853521" y="166351"/>
                  <a:pt x="853478" y="166050"/>
                  <a:pt x="853307" y="165879"/>
                </a:cubicBezTo>
                <a:cubicBezTo>
                  <a:pt x="853307" y="165708"/>
                  <a:pt x="853050" y="165365"/>
                  <a:pt x="852535" y="164850"/>
                </a:cubicBezTo>
                <a:cubicBezTo>
                  <a:pt x="852364" y="164507"/>
                  <a:pt x="852192" y="164207"/>
                  <a:pt x="852021" y="163950"/>
                </a:cubicBezTo>
                <a:cubicBezTo>
                  <a:pt x="851849" y="163693"/>
                  <a:pt x="851764" y="163393"/>
                  <a:pt x="851764" y="163050"/>
                </a:cubicBezTo>
                <a:cubicBezTo>
                  <a:pt x="851421" y="162536"/>
                  <a:pt x="850821" y="161164"/>
                  <a:pt x="849963" y="158935"/>
                </a:cubicBezTo>
                <a:cubicBezTo>
                  <a:pt x="849963" y="158935"/>
                  <a:pt x="849621" y="158592"/>
                  <a:pt x="848935" y="157907"/>
                </a:cubicBezTo>
                <a:cubicBezTo>
                  <a:pt x="848077" y="157392"/>
                  <a:pt x="847649" y="157135"/>
                  <a:pt x="847649" y="157135"/>
                </a:cubicBezTo>
                <a:lnTo>
                  <a:pt x="846620" y="155849"/>
                </a:lnTo>
                <a:cubicBezTo>
                  <a:pt x="845763" y="154992"/>
                  <a:pt x="845077" y="154992"/>
                  <a:pt x="844563" y="155849"/>
                </a:cubicBezTo>
                <a:close/>
                <a:moveTo>
                  <a:pt x="159706" y="155078"/>
                </a:moveTo>
                <a:lnTo>
                  <a:pt x="158934" y="155335"/>
                </a:lnTo>
                <a:lnTo>
                  <a:pt x="156877" y="155592"/>
                </a:lnTo>
                <a:cubicBezTo>
                  <a:pt x="153791" y="156278"/>
                  <a:pt x="151476" y="156621"/>
                  <a:pt x="149933" y="156621"/>
                </a:cubicBezTo>
                <a:cubicBezTo>
                  <a:pt x="149590" y="156964"/>
                  <a:pt x="149419" y="157307"/>
                  <a:pt x="149419" y="157649"/>
                </a:cubicBezTo>
                <a:cubicBezTo>
                  <a:pt x="149247" y="157821"/>
                  <a:pt x="149161" y="158164"/>
                  <a:pt x="149161" y="158678"/>
                </a:cubicBezTo>
                <a:cubicBezTo>
                  <a:pt x="149161" y="159707"/>
                  <a:pt x="149676" y="160393"/>
                  <a:pt x="150705" y="160736"/>
                </a:cubicBezTo>
                <a:lnTo>
                  <a:pt x="152248" y="162021"/>
                </a:lnTo>
                <a:cubicBezTo>
                  <a:pt x="153619" y="162707"/>
                  <a:pt x="154734" y="163479"/>
                  <a:pt x="155591" y="164336"/>
                </a:cubicBezTo>
                <a:cubicBezTo>
                  <a:pt x="155934" y="164336"/>
                  <a:pt x="156534" y="164765"/>
                  <a:pt x="157391" y="165622"/>
                </a:cubicBezTo>
                <a:cubicBezTo>
                  <a:pt x="158763" y="166479"/>
                  <a:pt x="159106" y="167765"/>
                  <a:pt x="158420" y="169479"/>
                </a:cubicBezTo>
                <a:cubicBezTo>
                  <a:pt x="158420" y="170165"/>
                  <a:pt x="158591" y="170680"/>
                  <a:pt x="158934" y="171023"/>
                </a:cubicBezTo>
                <a:cubicBezTo>
                  <a:pt x="159277" y="171365"/>
                  <a:pt x="159620" y="171537"/>
                  <a:pt x="159963" y="171537"/>
                </a:cubicBezTo>
                <a:cubicBezTo>
                  <a:pt x="160134" y="171708"/>
                  <a:pt x="160306" y="171751"/>
                  <a:pt x="160477" y="171665"/>
                </a:cubicBezTo>
                <a:cubicBezTo>
                  <a:pt x="160649" y="171580"/>
                  <a:pt x="160734" y="171365"/>
                  <a:pt x="160734" y="171023"/>
                </a:cubicBezTo>
                <a:lnTo>
                  <a:pt x="163563" y="165365"/>
                </a:lnTo>
                <a:cubicBezTo>
                  <a:pt x="163906" y="164165"/>
                  <a:pt x="164421" y="162836"/>
                  <a:pt x="165106" y="161378"/>
                </a:cubicBezTo>
                <a:cubicBezTo>
                  <a:pt x="165792" y="159921"/>
                  <a:pt x="166306" y="158678"/>
                  <a:pt x="166649" y="157649"/>
                </a:cubicBezTo>
                <a:cubicBezTo>
                  <a:pt x="166306" y="157649"/>
                  <a:pt x="166135" y="157649"/>
                  <a:pt x="166135" y="157649"/>
                </a:cubicBezTo>
                <a:lnTo>
                  <a:pt x="163563" y="157907"/>
                </a:lnTo>
                <a:lnTo>
                  <a:pt x="161506" y="157907"/>
                </a:lnTo>
                <a:lnTo>
                  <a:pt x="159706" y="157649"/>
                </a:lnTo>
                <a:lnTo>
                  <a:pt x="159706" y="157392"/>
                </a:lnTo>
                <a:cubicBezTo>
                  <a:pt x="160734" y="157392"/>
                  <a:pt x="160906" y="156792"/>
                  <a:pt x="160220" y="155592"/>
                </a:cubicBezTo>
                <a:cubicBezTo>
                  <a:pt x="160220" y="155421"/>
                  <a:pt x="160134" y="155335"/>
                  <a:pt x="159963" y="155335"/>
                </a:cubicBezTo>
                <a:cubicBezTo>
                  <a:pt x="159791" y="155335"/>
                  <a:pt x="159706" y="155249"/>
                  <a:pt x="159706" y="155078"/>
                </a:cubicBezTo>
                <a:close/>
                <a:moveTo>
                  <a:pt x="621592" y="154306"/>
                </a:moveTo>
                <a:lnTo>
                  <a:pt x="620306" y="155849"/>
                </a:lnTo>
                <a:cubicBezTo>
                  <a:pt x="619963" y="156192"/>
                  <a:pt x="619792" y="156535"/>
                  <a:pt x="619792" y="156878"/>
                </a:cubicBezTo>
                <a:cubicBezTo>
                  <a:pt x="619449" y="157221"/>
                  <a:pt x="619192" y="157521"/>
                  <a:pt x="619020" y="157778"/>
                </a:cubicBezTo>
                <a:cubicBezTo>
                  <a:pt x="618849" y="158035"/>
                  <a:pt x="618677" y="158249"/>
                  <a:pt x="618506" y="158421"/>
                </a:cubicBezTo>
                <a:lnTo>
                  <a:pt x="616963" y="160478"/>
                </a:lnTo>
                <a:cubicBezTo>
                  <a:pt x="616791" y="160821"/>
                  <a:pt x="616534" y="161164"/>
                  <a:pt x="616191" y="161507"/>
                </a:cubicBezTo>
                <a:cubicBezTo>
                  <a:pt x="615848" y="161850"/>
                  <a:pt x="615506" y="162364"/>
                  <a:pt x="615163" y="163050"/>
                </a:cubicBezTo>
                <a:cubicBezTo>
                  <a:pt x="614991" y="163222"/>
                  <a:pt x="614905" y="163650"/>
                  <a:pt x="614905" y="164336"/>
                </a:cubicBezTo>
                <a:lnTo>
                  <a:pt x="612848" y="165622"/>
                </a:lnTo>
                <a:cubicBezTo>
                  <a:pt x="612334" y="166308"/>
                  <a:pt x="612419" y="166993"/>
                  <a:pt x="613105" y="167679"/>
                </a:cubicBezTo>
                <a:lnTo>
                  <a:pt x="612848" y="167679"/>
                </a:lnTo>
                <a:lnTo>
                  <a:pt x="612077" y="167422"/>
                </a:lnTo>
                <a:cubicBezTo>
                  <a:pt x="612077" y="167422"/>
                  <a:pt x="612034" y="167465"/>
                  <a:pt x="611948" y="167551"/>
                </a:cubicBezTo>
                <a:cubicBezTo>
                  <a:pt x="611862" y="167636"/>
                  <a:pt x="611819" y="167679"/>
                  <a:pt x="611819" y="167679"/>
                </a:cubicBezTo>
                <a:cubicBezTo>
                  <a:pt x="611819" y="168022"/>
                  <a:pt x="611562" y="168408"/>
                  <a:pt x="611048" y="168837"/>
                </a:cubicBezTo>
                <a:cubicBezTo>
                  <a:pt x="610534" y="169265"/>
                  <a:pt x="610448" y="169737"/>
                  <a:pt x="610791" y="170251"/>
                </a:cubicBezTo>
                <a:lnTo>
                  <a:pt x="611048" y="170765"/>
                </a:lnTo>
                <a:cubicBezTo>
                  <a:pt x="610534" y="170765"/>
                  <a:pt x="610276" y="170937"/>
                  <a:pt x="610276" y="171280"/>
                </a:cubicBezTo>
                <a:cubicBezTo>
                  <a:pt x="610105" y="171451"/>
                  <a:pt x="610019" y="171708"/>
                  <a:pt x="610019" y="172051"/>
                </a:cubicBezTo>
                <a:lnTo>
                  <a:pt x="609505" y="172566"/>
                </a:lnTo>
                <a:lnTo>
                  <a:pt x="609248" y="172566"/>
                </a:lnTo>
                <a:cubicBezTo>
                  <a:pt x="609076" y="172566"/>
                  <a:pt x="608862" y="172737"/>
                  <a:pt x="608605" y="173080"/>
                </a:cubicBezTo>
                <a:cubicBezTo>
                  <a:pt x="608348" y="173423"/>
                  <a:pt x="608047" y="173766"/>
                  <a:pt x="607705" y="174109"/>
                </a:cubicBezTo>
                <a:cubicBezTo>
                  <a:pt x="607362" y="174280"/>
                  <a:pt x="607362" y="174709"/>
                  <a:pt x="607705" y="175394"/>
                </a:cubicBezTo>
                <a:cubicBezTo>
                  <a:pt x="607876" y="175394"/>
                  <a:pt x="607962" y="175480"/>
                  <a:pt x="607962" y="175652"/>
                </a:cubicBezTo>
                <a:cubicBezTo>
                  <a:pt x="607962" y="175823"/>
                  <a:pt x="607876" y="175995"/>
                  <a:pt x="607705" y="176166"/>
                </a:cubicBezTo>
                <a:cubicBezTo>
                  <a:pt x="607705" y="176509"/>
                  <a:pt x="607447" y="176680"/>
                  <a:pt x="606933" y="176680"/>
                </a:cubicBezTo>
                <a:cubicBezTo>
                  <a:pt x="606419" y="177195"/>
                  <a:pt x="605904" y="177452"/>
                  <a:pt x="605390" y="177452"/>
                </a:cubicBezTo>
                <a:cubicBezTo>
                  <a:pt x="604704" y="177452"/>
                  <a:pt x="604618" y="177966"/>
                  <a:pt x="605133" y="178995"/>
                </a:cubicBezTo>
                <a:cubicBezTo>
                  <a:pt x="605476" y="179509"/>
                  <a:pt x="605304" y="180024"/>
                  <a:pt x="604618" y="180538"/>
                </a:cubicBezTo>
                <a:lnTo>
                  <a:pt x="603590" y="178995"/>
                </a:lnTo>
                <a:lnTo>
                  <a:pt x="603590" y="180795"/>
                </a:lnTo>
                <a:cubicBezTo>
                  <a:pt x="603247" y="180624"/>
                  <a:pt x="602818" y="180538"/>
                  <a:pt x="602304" y="180538"/>
                </a:cubicBezTo>
                <a:cubicBezTo>
                  <a:pt x="602304" y="180709"/>
                  <a:pt x="602261" y="180881"/>
                  <a:pt x="602175" y="181052"/>
                </a:cubicBezTo>
                <a:cubicBezTo>
                  <a:pt x="602090" y="181224"/>
                  <a:pt x="602132" y="181310"/>
                  <a:pt x="602304" y="181310"/>
                </a:cubicBezTo>
                <a:cubicBezTo>
                  <a:pt x="602475" y="181310"/>
                  <a:pt x="602733" y="181481"/>
                  <a:pt x="603075" y="181824"/>
                </a:cubicBezTo>
                <a:lnTo>
                  <a:pt x="603333" y="181824"/>
                </a:lnTo>
                <a:lnTo>
                  <a:pt x="603847" y="181310"/>
                </a:lnTo>
                <a:lnTo>
                  <a:pt x="604104" y="180281"/>
                </a:lnTo>
                <a:cubicBezTo>
                  <a:pt x="604104" y="181138"/>
                  <a:pt x="604018" y="181738"/>
                  <a:pt x="603847" y="182081"/>
                </a:cubicBezTo>
                <a:lnTo>
                  <a:pt x="605133" y="182595"/>
                </a:lnTo>
                <a:lnTo>
                  <a:pt x="605647" y="182853"/>
                </a:lnTo>
                <a:cubicBezTo>
                  <a:pt x="605819" y="182338"/>
                  <a:pt x="606161" y="181824"/>
                  <a:pt x="606676" y="181310"/>
                </a:cubicBezTo>
                <a:lnTo>
                  <a:pt x="607447" y="180538"/>
                </a:lnTo>
                <a:cubicBezTo>
                  <a:pt x="607447" y="180024"/>
                  <a:pt x="607705" y="179466"/>
                  <a:pt x="608219" y="178866"/>
                </a:cubicBezTo>
                <a:cubicBezTo>
                  <a:pt x="608733" y="178266"/>
                  <a:pt x="609076" y="177795"/>
                  <a:pt x="609248" y="177452"/>
                </a:cubicBezTo>
                <a:lnTo>
                  <a:pt x="609762" y="177195"/>
                </a:lnTo>
                <a:cubicBezTo>
                  <a:pt x="609762" y="176680"/>
                  <a:pt x="610019" y="176123"/>
                  <a:pt x="610534" y="175523"/>
                </a:cubicBezTo>
                <a:cubicBezTo>
                  <a:pt x="611048" y="174923"/>
                  <a:pt x="611391" y="174452"/>
                  <a:pt x="611562" y="174109"/>
                </a:cubicBezTo>
                <a:lnTo>
                  <a:pt x="613620" y="170765"/>
                </a:lnTo>
                <a:lnTo>
                  <a:pt x="613877" y="169737"/>
                </a:lnTo>
                <a:cubicBezTo>
                  <a:pt x="614391" y="169222"/>
                  <a:pt x="614820" y="168579"/>
                  <a:pt x="615163" y="167808"/>
                </a:cubicBezTo>
                <a:cubicBezTo>
                  <a:pt x="615506" y="167036"/>
                  <a:pt x="615934" y="166393"/>
                  <a:pt x="616448" y="165879"/>
                </a:cubicBezTo>
                <a:cubicBezTo>
                  <a:pt x="617134" y="165193"/>
                  <a:pt x="617563" y="164422"/>
                  <a:pt x="617734" y="163564"/>
                </a:cubicBezTo>
                <a:lnTo>
                  <a:pt x="618763" y="163050"/>
                </a:lnTo>
                <a:cubicBezTo>
                  <a:pt x="618763" y="162707"/>
                  <a:pt x="618849" y="162450"/>
                  <a:pt x="619020" y="162279"/>
                </a:cubicBezTo>
                <a:cubicBezTo>
                  <a:pt x="619020" y="161936"/>
                  <a:pt x="619106" y="161678"/>
                  <a:pt x="619277" y="161507"/>
                </a:cubicBezTo>
                <a:cubicBezTo>
                  <a:pt x="619277" y="161336"/>
                  <a:pt x="619320" y="161293"/>
                  <a:pt x="619406" y="161378"/>
                </a:cubicBezTo>
                <a:cubicBezTo>
                  <a:pt x="619492" y="161464"/>
                  <a:pt x="619620" y="161507"/>
                  <a:pt x="619792" y="161507"/>
                </a:cubicBezTo>
                <a:cubicBezTo>
                  <a:pt x="619792" y="161678"/>
                  <a:pt x="619835" y="161807"/>
                  <a:pt x="619920" y="161893"/>
                </a:cubicBezTo>
                <a:cubicBezTo>
                  <a:pt x="620006" y="161979"/>
                  <a:pt x="619963" y="162107"/>
                  <a:pt x="619792" y="162279"/>
                </a:cubicBezTo>
                <a:cubicBezTo>
                  <a:pt x="619449" y="162964"/>
                  <a:pt x="618892" y="163950"/>
                  <a:pt x="618120" y="165236"/>
                </a:cubicBezTo>
                <a:cubicBezTo>
                  <a:pt x="617349" y="166522"/>
                  <a:pt x="616791" y="167594"/>
                  <a:pt x="616448" y="168451"/>
                </a:cubicBezTo>
                <a:cubicBezTo>
                  <a:pt x="615934" y="169137"/>
                  <a:pt x="615506" y="169908"/>
                  <a:pt x="615163" y="170765"/>
                </a:cubicBezTo>
                <a:cubicBezTo>
                  <a:pt x="614820" y="171623"/>
                  <a:pt x="614391" y="172394"/>
                  <a:pt x="613877" y="173080"/>
                </a:cubicBezTo>
                <a:lnTo>
                  <a:pt x="611819" y="177195"/>
                </a:lnTo>
                <a:cubicBezTo>
                  <a:pt x="611305" y="178223"/>
                  <a:pt x="610791" y="179166"/>
                  <a:pt x="610276" y="180024"/>
                </a:cubicBezTo>
                <a:cubicBezTo>
                  <a:pt x="609762" y="180881"/>
                  <a:pt x="609333" y="181738"/>
                  <a:pt x="608990" y="182595"/>
                </a:cubicBezTo>
                <a:cubicBezTo>
                  <a:pt x="611048" y="181910"/>
                  <a:pt x="612591" y="181310"/>
                  <a:pt x="613620" y="180795"/>
                </a:cubicBezTo>
                <a:cubicBezTo>
                  <a:pt x="616191" y="179938"/>
                  <a:pt x="617649" y="179424"/>
                  <a:pt x="617992" y="179252"/>
                </a:cubicBezTo>
                <a:cubicBezTo>
                  <a:pt x="617306" y="179252"/>
                  <a:pt x="616963" y="179081"/>
                  <a:pt x="616963" y="178738"/>
                </a:cubicBezTo>
                <a:cubicBezTo>
                  <a:pt x="616963" y="177881"/>
                  <a:pt x="618677" y="176595"/>
                  <a:pt x="622106" y="174880"/>
                </a:cubicBezTo>
                <a:cubicBezTo>
                  <a:pt x="621249" y="173680"/>
                  <a:pt x="620563" y="172908"/>
                  <a:pt x="620049" y="172566"/>
                </a:cubicBezTo>
                <a:cubicBezTo>
                  <a:pt x="620049" y="172051"/>
                  <a:pt x="619963" y="171880"/>
                  <a:pt x="619792" y="172051"/>
                </a:cubicBezTo>
                <a:cubicBezTo>
                  <a:pt x="619277" y="171194"/>
                  <a:pt x="619020" y="170508"/>
                  <a:pt x="619020" y="169994"/>
                </a:cubicBezTo>
                <a:lnTo>
                  <a:pt x="619277" y="167936"/>
                </a:lnTo>
                <a:lnTo>
                  <a:pt x="621849" y="159707"/>
                </a:lnTo>
                <a:lnTo>
                  <a:pt x="620820" y="159964"/>
                </a:lnTo>
                <a:cubicBezTo>
                  <a:pt x="620992" y="159793"/>
                  <a:pt x="621035" y="159664"/>
                  <a:pt x="620949" y="159578"/>
                </a:cubicBezTo>
                <a:cubicBezTo>
                  <a:pt x="620863" y="159493"/>
                  <a:pt x="620906" y="159364"/>
                  <a:pt x="621078" y="159192"/>
                </a:cubicBezTo>
                <a:lnTo>
                  <a:pt x="621592" y="156106"/>
                </a:lnTo>
                <a:lnTo>
                  <a:pt x="621592" y="155592"/>
                </a:lnTo>
                <a:lnTo>
                  <a:pt x="621849" y="155078"/>
                </a:lnTo>
                <a:lnTo>
                  <a:pt x="621849" y="154306"/>
                </a:lnTo>
                <a:close/>
                <a:moveTo>
                  <a:pt x="124473" y="153277"/>
                </a:moveTo>
                <a:cubicBezTo>
                  <a:pt x="124130" y="153277"/>
                  <a:pt x="123744" y="153406"/>
                  <a:pt x="123315" y="153663"/>
                </a:cubicBezTo>
                <a:cubicBezTo>
                  <a:pt x="122887" y="153920"/>
                  <a:pt x="122501" y="154049"/>
                  <a:pt x="122158" y="154049"/>
                </a:cubicBezTo>
                <a:lnTo>
                  <a:pt x="125244" y="154049"/>
                </a:lnTo>
                <a:lnTo>
                  <a:pt x="125244" y="153535"/>
                </a:lnTo>
                <a:close/>
                <a:moveTo>
                  <a:pt x="664540" y="153020"/>
                </a:moveTo>
                <a:cubicBezTo>
                  <a:pt x="663854" y="153020"/>
                  <a:pt x="663169" y="153620"/>
                  <a:pt x="662483" y="154820"/>
                </a:cubicBezTo>
                <a:lnTo>
                  <a:pt x="665826" y="153277"/>
                </a:lnTo>
                <a:cubicBezTo>
                  <a:pt x="665483" y="153106"/>
                  <a:pt x="665055" y="153020"/>
                  <a:pt x="664540" y="153020"/>
                </a:cubicBezTo>
                <a:close/>
                <a:moveTo>
                  <a:pt x="968264" y="152506"/>
                </a:moveTo>
                <a:cubicBezTo>
                  <a:pt x="968092" y="152506"/>
                  <a:pt x="967921" y="152592"/>
                  <a:pt x="967750" y="152763"/>
                </a:cubicBezTo>
                <a:lnTo>
                  <a:pt x="964663" y="155078"/>
                </a:lnTo>
                <a:cubicBezTo>
                  <a:pt x="964321" y="155249"/>
                  <a:pt x="964235" y="155678"/>
                  <a:pt x="964406" y="156364"/>
                </a:cubicBezTo>
                <a:cubicBezTo>
                  <a:pt x="964406" y="156364"/>
                  <a:pt x="964578" y="156192"/>
                  <a:pt x="964921" y="155849"/>
                </a:cubicBezTo>
                <a:lnTo>
                  <a:pt x="965435" y="156106"/>
                </a:lnTo>
                <a:cubicBezTo>
                  <a:pt x="965435" y="156792"/>
                  <a:pt x="965349" y="157135"/>
                  <a:pt x="965178" y="157135"/>
                </a:cubicBezTo>
                <a:cubicBezTo>
                  <a:pt x="965006" y="157478"/>
                  <a:pt x="964963" y="157778"/>
                  <a:pt x="965049" y="158035"/>
                </a:cubicBezTo>
                <a:cubicBezTo>
                  <a:pt x="965135" y="158292"/>
                  <a:pt x="965178" y="158592"/>
                  <a:pt x="965178" y="158935"/>
                </a:cubicBezTo>
                <a:lnTo>
                  <a:pt x="965435" y="159964"/>
                </a:lnTo>
                <a:lnTo>
                  <a:pt x="966464" y="159192"/>
                </a:lnTo>
                <a:cubicBezTo>
                  <a:pt x="966807" y="158850"/>
                  <a:pt x="967064" y="158678"/>
                  <a:pt x="967235" y="158678"/>
                </a:cubicBezTo>
                <a:cubicBezTo>
                  <a:pt x="967407" y="158678"/>
                  <a:pt x="967492" y="158850"/>
                  <a:pt x="967492" y="159192"/>
                </a:cubicBezTo>
                <a:cubicBezTo>
                  <a:pt x="967492" y="159535"/>
                  <a:pt x="967578" y="159835"/>
                  <a:pt x="967750" y="160093"/>
                </a:cubicBezTo>
                <a:cubicBezTo>
                  <a:pt x="967921" y="160350"/>
                  <a:pt x="968092" y="160564"/>
                  <a:pt x="968264" y="160736"/>
                </a:cubicBezTo>
                <a:lnTo>
                  <a:pt x="970578" y="163564"/>
                </a:lnTo>
                <a:cubicBezTo>
                  <a:pt x="971950" y="161850"/>
                  <a:pt x="972379" y="160050"/>
                  <a:pt x="971864" y="158164"/>
                </a:cubicBezTo>
                <a:cubicBezTo>
                  <a:pt x="971522" y="157135"/>
                  <a:pt x="971007" y="156192"/>
                  <a:pt x="970321" y="155335"/>
                </a:cubicBezTo>
                <a:cubicBezTo>
                  <a:pt x="969636" y="154478"/>
                  <a:pt x="969121" y="153706"/>
                  <a:pt x="968778" y="153020"/>
                </a:cubicBezTo>
                <a:cubicBezTo>
                  <a:pt x="968607" y="152677"/>
                  <a:pt x="968435" y="152506"/>
                  <a:pt x="968264" y="152506"/>
                </a:cubicBezTo>
                <a:close/>
                <a:moveTo>
                  <a:pt x="685371" y="152249"/>
                </a:moveTo>
                <a:cubicBezTo>
                  <a:pt x="685029" y="152249"/>
                  <a:pt x="684257" y="152763"/>
                  <a:pt x="683057" y="153792"/>
                </a:cubicBezTo>
                <a:cubicBezTo>
                  <a:pt x="681857" y="154820"/>
                  <a:pt x="681085" y="155421"/>
                  <a:pt x="680742" y="155592"/>
                </a:cubicBezTo>
                <a:cubicBezTo>
                  <a:pt x="681942" y="154049"/>
                  <a:pt x="682285" y="153320"/>
                  <a:pt x="681771" y="153406"/>
                </a:cubicBezTo>
                <a:cubicBezTo>
                  <a:pt x="681257" y="153492"/>
                  <a:pt x="680914" y="153535"/>
                  <a:pt x="680742" y="153535"/>
                </a:cubicBezTo>
                <a:cubicBezTo>
                  <a:pt x="680228" y="153192"/>
                  <a:pt x="679628" y="153363"/>
                  <a:pt x="678942" y="154049"/>
                </a:cubicBezTo>
                <a:lnTo>
                  <a:pt x="677656" y="154563"/>
                </a:lnTo>
                <a:cubicBezTo>
                  <a:pt x="677142" y="154392"/>
                  <a:pt x="676456" y="154563"/>
                  <a:pt x="675599" y="155078"/>
                </a:cubicBezTo>
                <a:lnTo>
                  <a:pt x="675856" y="155335"/>
                </a:lnTo>
                <a:cubicBezTo>
                  <a:pt x="676885" y="155506"/>
                  <a:pt x="678599" y="156106"/>
                  <a:pt x="680999" y="157135"/>
                </a:cubicBezTo>
                <a:cubicBezTo>
                  <a:pt x="681857" y="156278"/>
                  <a:pt x="682843" y="155292"/>
                  <a:pt x="683957" y="154178"/>
                </a:cubicBezTo>
                <a:cubicBezTo>
                  <a:pt x="685071" y="153063"/>
                  <a:pt x="685543" y="152420"/>
                  <a:pt x="685371" y="152249"/>
                </a:cubicBezTo>
                <a:close/>
                <a:moveTo>
                  <a:pt x="1393631" y="151734"/>
                </a:moveTo>
                <a:cubicBezTo>
                  <a:pt x="1393460" y="151734"/>
                  <a:pt x="1393288" y="151777"/>
                  <a:pt x="1393117" y="151863"/>
                </a:cubicBezTo>
                <a:cubicBezTo>
                  <a:pt x="1392946" y="151949"/>
                  <a:pt x="1392946" y="151992"/>
                  <a:pt x="1393117" y="151992"/>
                </a:cubicBezTo>
                <a:close/>
                <a:moveTo>
                  <a:pt x="549840" y="151734"/>
                </a:moveTo>
                <a:cubicBezTo>
                  <a:pt x="548812" y="151734"/>
                  <a:pt x="548126" y="152077"/>
                  <a:pt x="547783" y="152763"/>
                </a:cubicBezTo>
                <a:lnTo>
                  <a:pt x="546754" y="153535"/>
                </a:lnTo>
                <a:lnTo>
                  <a:pt x="545725" y="153535"/>
                </a:lnTo>
                <a:lnTo>
                  <a:pt x="547011" y="153792"/>
                </a:lnTo>
                <a:cubicBezTo>
                  <a:pt x="548554" y="153792"/>
                  <a:pt x="549497" y="153106"/>
                  <a:pt x="549840" y="151734"/>
                </a:cubicBezTo>
                <a:close/>
                <a:moveTo>
                  <a:pt x="689486" y="150706"/>
                </a:moveTo>
                <a:cubicBezTo>
                  <a:pt x="689486" y="150706"/>
                  <a:pt x="689443" y="150749"/>
                  <a:pt x="689358" y="150834"/>
                </a:cubicBezTo>
                <a:cubicBezTo>
                  <a:pt x="689272" y="150920"/>
                  <a:pt x="689229" y="150963"/>
                  <a:pt x="689229" y="150963"/>
                </a:cubicBezTo>
                <a:cubicBezTo>
                  <a:pt x="689058" y="150963"/>
                  <a:pt x="687943" y="151820"/>
                  <a:pt x="685886" y="153535"/>
                </a:cubicBezTo>
                <a:cubicBezTo>
                  <a:pt x="683828" y="155249"/>
                  <a:pt x="682285" y="156535"/>
                  <a:pt x="681257" y="157392"/>
                </a:cubicBezTo>
                <a:cubicBezTo>
                  <a:pt x="681428" y="157392"/>
                  <a:pt x="681857" y="157564"/>
                  <a:pt x="682542" y="157907"/>
                </a:cubicBezTo>
                <a:lnTo>
                  <a:pt x="687172" y="159450"/>
                </a:lnTo>
                <a:lnTo>
                  <a:pt x="688458" y="159192"/>
                </a:lnTo>
                <a:lnTo>
                  <a:pt x="689486" y="158935"/>
                </a:lnTo>
                <a:cubicBezTo>
                  <a:pt x="689315" y="157221"/>
                  <a:pt x="689229" y="154992"/>
                  <a:pt x="689229" y="152249"/>
                </a:cubicBezTo>
                <a:close/>
                <a:moveTo>
                  <a:pt x="46549" y="149934"/>
                </a:moveTo>
                <a:cubicBezTo>
                  <a:pt x="46206" y="150449"/>
                  <a:pt x="45820" y="151049"/>
                  <a:pt x="45391" y="151734"/>
                </a:cubicBezTo>
                <a:cubicBezTo>
                  <a:pt x="44963" y="152420"/>
                  <a:pt x="44491" y="153020"/>
                  <a:pt x="43977" y="153535"/>
                </a:cubicBezTo>
                <a:cubicBezTo>
                  <a:pt x="43120" y="155935"/>
                  <a:pt x="42605" y="158164"/>
                  <a:pt x="42434" y="160221"/>
                </a:cubicBezTo>
                <a:cubicBezTo>
                  <a:pt x="42091" y="161078"/>
                  <a:pt x="41491" y="162964"/>
                  <a:pt x="40634" y="165879"/>
                </a:cubicBezTo>
                <a:cubicBezTo>
                  <a:pt x="40634" y="167251"/>
                  <a:pt x="40548" y="168194"/>
                  <a:pt x="40376" y="168708"/>
                </a:cubicBezTo>
                <a:cubicBezTo>
                  <a:pt x="40376" y="169222"/>
                  <a:pt x="40291" y="169822"/>
                  <a:pt x="40119" y="170508"/>
                </a:cubicBezTo>
                <a:cubicBezTo>
                  <a:pt x="39948" y="171194"/>
                  <a:pt x="39862" y="171880"/>
                  <a:pt x="39862" y="172566"/>
                </a:cubicBezTo>
                <a:lnTo>
                  <a:pt x="39862" y="173337"/>
                </a:lnTo>
                <a:cubicBezTo>
                  <a:pt x="39862" y="174537"/>
                  <a:pt x="39691" y="175652"/>
                  <a:pt x="39348" y="176680"/>
                </a:cubicBezTo>
                <a:cubicBezTo>
                  <a:pt x="39176" y="176852"/>
                  <a:pt x="39091" y="177195"/>
                  <a:pt x="39091" y="177709"/>
                </a:cubicBezTo>
                <a:cubicBezTo>
                  <a:pt x="40119" y="177366"/>
                  <a:pt x="40762" y="176766"/>
                  <a:pt x="41019" y="175909"/>
                </a:cubicBezTo>
                <a:cubicBezTo>
                  <a:pt x="41277" y="175052"/>
                  <a:pt x="41491" y="174452"/>
                  <a:pt x="41662" y="174109"/>
                </a:cubicBezTo>
                <a:lnTo>
                  <a:pt x="41662" y="172308"/>
                </a:lnTo>
                <a:cubicBezTo>
                  <a:pt x="41834" y="171794"/>
                  <a:pt x="41919" y="171194"/>
                  <a:pt x="41919" y="170508"/>
                </a:cubicBezTo>
                <a:cubicBezTo>
                  <a:pt x="41919" y="169822"/>
                  <a:pt x="42005" y="169308"/>
                  <a:pt x="42177" y="168965"/>
                </a:cubicBezTo>
                <a:lnTo>
                  <a:pt x="42434" y="168708"/>
                </a:lnTo>
                <a:cubicBezTo>
                  <a:pt x="42434" y="166651"/>
                  <a:pt x="42605" y="165193"/>
                  <a:pt x="42948" y="164336"/>
                </a:cubicBezTo>
                <a:cubicBezTo>
                  <a:pt x="43120" y="162793"/>
                  <a:pt x="43548" y="161078"/>
                  <a:pt x="44234" y="159192"/>
                </a:cubicBezTo>
                <a:cubicBezTo>
                  <a:pt x="44406" y="158164"/>
                  <a:pt x="44834" y="156964"/>
                  <a:pt x="45520" y="155592"/>
                </a:cubicBezTo>
                <a:lnTo>
                  <a:pt x="47063" y="149934"/>
                </a:lnTo>
                <a:close/>
                <a:moveTo>
                  <a:pt x="959520" y="148648"/>
                </a:moveTo>
                <a:lnTo>
                  <a:pt x="958748" y="149677"/>
                </a:lnTo>
                <a:cubicBezTo>
                  <a:pt x="957377" y="151220"/>
                  <a:pt x="956005" y="153535"/>
                  <a:pt x="954634" y="156621"/>
                </a:cubicBezTo>
                <a:cubicBezTo>
                  <a:pt x="953948" y="159021"/>
                  <a:pt x="953176" y="160650"/>
                  <a:pt x="952319" y="161507"/>
                </a:cubicBezTo>
                <a:lnTo>
                  <a:pt x="952319" y="162793"/>
                </a:lnTo>
                <a:cubicBezTo>
                  <a:pt x="952662" y="162793"/>
                  <a:pt x="952833" y="162707"/>
                  <a:pt x="952833" y="162536"/>
                </a:cubicBezTo>
                <a:cubicBezTo>
                  <a:pt x="954205" y="162193"/>
                  <a:pt x="955319" y="161764"/>
                  <a:pt x="956177" y="161250"/>
                </a:cubicBezTo>
                <a:cubicBezTo>
                  <a:pt x="956520" y="161250"/>
                  <a:pt x="956991" y="161250"/>
                  <a:pt x="957591" y="161250"/>
                </a:cubicBezTo>
                <a:cubicBezTo>
                  <a:pt x="958191" y="161250"/>
                  <a:pt x="958663" y="161336"/>
                  <a:pt x="959006" y="161507"/>
                </a:cubicBezTo>
                <a:cubicBezTo>
                  <a:pt x="957977" y="162536"/>
                  <a:pt x="957463" y="163050"/>
                  <a:pt x="957463" y="163050"/>
                </a:cubicBezTo>
                <a:cubicBezTo>
                  <a:pt x="957463" y="163050"/>
                  <a:pt x="957505" y="163093"/>
                  <a:pt x="957591" y="163179"/>
                </a:cubicBezTo>
                <a:cubicBezTo>
                  <a:pt x="957677" y="163264"/>
                  <a:pt x="957720" y="163307"/>
                  <a:pt x="957720" y="163307"/>
                </a:cubicBezTo>
                <a:cubicBezTo>
                  <a:pt x="958063" y="163479"/>
                  <a:pt x="958834" y="163393"/>
                  <a:pt x="960034" y="163050"/>
                </a:cubicBezTo>
                <a:cubicBezTo>
                  <a:pt x="961063" y="162707"/>
                  <a:pt x="961406" y="162107"/>
                  <a:pt x="961063" y="161250"/>
                </a:cubicBezTo>
                <a:cubicBezTo>
                  <a:pt x="961406" y="161078"/>
                  <a:pt x="961663" y="160907"/>
                  <a:pt x="961835" y="160736"/>
                </a:cubicBezTo>
                <a:cubicBezTo>
                  <a:pt x="962006" y="160564"/>
                  <a:pt x="962263" y="160393"/>
                  <a:pt x="962606" y="160221"/>
                </a:cubicBezTo>
                <a:cubicBezTo>
                  <a:pt x="963120" y="160050"/>
                  <a:pt x="963378" y="159621"/>
                  <a:pt x="963378" y="158935"/>
                </a:cubicBezTo>
                <a:cubicBezTo>
                  <a:pt x="963549" y="158421"/>
                  <a:pt x="963635" y="157735"/>
                  <a:pt x="963635" y="156878"/>
                </a:cubicBezTo>
                <a:cubicBezTo>
                  <a:pt x="963120" y="156192"/>
                  <a:pt x="962177" y="155849"/>
                  <a:pt x="960806" y="155849"/>
                </a:cubicBezTo>
                <a:lnTo>
                  <a:pt x="961577" y="154563"/>
                </a:lnTo>
                <a:cubicBezTo>
                  <a:pt x="961406" y="154563"/>
                  <a:pt x="961192" y="154478"/>
                  <a:pt x="960934" y="154306"/>
                </a:cubicBezTo>
                <a:cubicBezTo>
                  <a:pt x="960677" y="154135"/>
                  <a:pt x="960549" y="153963"/>
                  <a:pt x="960549" y="153792"/>
                </a:cubicBezTo>
                <a:lnTo>
                  <a:pt x="960034" y="149677"/>
                </a:lnTo>
                <a:cubicBezTo>
                  <a:pt x="960034" y="149334"/>
                  <a:pt x="959863" y="148991"/>
                  <a:pt x="959520" y="148648"/>
                </a:cubicBezTo>
                <a:close/>
                <a:moveTo>
                  <a:pt x="831190" y="148648"/>
                </a:moveTo>
                <a:cubicBezTo>
                  <a:pt x="830847" y="148648"/>
                  <a:pt x="830418" y="148905"/>
                  <a:pt x="829904" y="149420"/>
                </a:cubicBezTo>
                <a:cubicBezTo>
                  <a:pt x="828875" y="149934"/>
                  <a:pt x="828018" y="150534"/>
                  <a:pt x="827332" y="151220"/>
                </a:cubicBezTo>
                <a:cubicBezTo>
                  <a:pt x="825103" y="152249"/>
                  <a:pt x="823389" y="153878"/>
                  <a:pt x="822188" y="156106"/>
                </a:cubicBezTo>
                <a:cubicBezTo>
                  <a:pt x="820817" y="158850"/>
                  <a:pt x="819788" y="160736"/>
                  <a:pt x="819102" y="161764"/>
                </a:cubicBezTo>
                <a:cubicBezTo>
                  <a:pt x="818931" y="161936"/>
                  <a:pt x="818545" y="162364"/>
                  <a:pt x="817945" y="163050"/>
                </a:cubicBezTo>
                <a:cubicBezTo>
                  <a:pt x="817345" y="163736"/>
                  <a:pt x="817388" y="164593"/>
                  <a:pt x="818074" y="165622"/>
                </a:cubicBezTo>
                <a:lnTo>
                  <a:pt x="814730" y="169994"/>
                </a:lnTo>
                <a:cubicBezTo>
                  <a:pt x="814045" y="170680"/>
                  <a:pt x="813702" y="171194"/>
                  <a:pt x="813702" y="171537"/>
                </a:cubicBezTo>
                <a:cubicBezTo>
                  <a:pt x="813359" y="172394"/>
                  <a:pt x="813616" y="172823"/>
                  <a:pt x="814473" y="172823"/>
                </a:cubicBezTo>
                <a:lnTo>
                  <a:pt x="815502" y="172823"/>
                </a:lnTo>
                <a:cubicBezTo>
                  <a:pt x="815845" y="172651"/>
                  <a:pt x="816402" y="172523"/>
                  <a:pt x="817174" y="172437"/>
                </a:cubicBezTo>
                <a:cubicBezTo>
                  <a:pt x="817945" y="172351"/>
                  <a:pt x="818417" y="171965"/>
                  <a:pt x="818588" y="171280"/>
                </a:cubicBezTo>
                <a:cubicBezTo>
                  <a:pt x="818760" y="170594"/>
                  <a:pt x="819445" y="170251"/>
                  <a:pt x="820645" y="170251"/>
                </a:cubicBezTo>
                <a:cubicBezTo>
                  <a:pt x="820988" y="170080"/>
                  <a:pt x="821331" y="170122"/>
                  <a:pt x="821674" y="170380"/>
                </a:cubicBezTo>
                <a:cubicBezTo>
                  <a:pt x="822017" y="170637"/>
                  <a:pt x="822103" y="170937"/>
                  <a:pt x="821931" y="171280"/>
                </a:cubicBezTo>
                <a:lnTo>
                  <a:pt x="822188" y="172823"/>
                </a:lnTo>
                <a:cubicBezTo>
                  <a:pt x="822874" y="173166"/>
                  <a:pt x="823303" y="173337"/>
                  <a:pt x="823474" y="173337"/>
                </a:cubicBezTo>
                <a:cubicBezTo>
                  <a:pt x="823817" y="173337"/>
                  <a:pt x="824675" y="172908"/>
                  <a:pt x="826046" y="172051"/>
                </a:cubicBezTo>
                <a:cubicBezTo>
                  <a:pt x="826732" y="171537"/>
                  <a:pt x="827375" y="171108"/>
                  <a:pt x="827975" y="170765"/>
                </a:cubicBezTo>
                <a:cubicBezTo>
                  <a:pt x="828575" y="170422"/>
                  <a:pt x="829218" y="169994"/>
                  <a:pt x="829904" y="169479"/>
                </a:cubicBezTo>
                <a:cubicBezTo>
                  <a:pt x="832304" y="167594"/>
                  <a:pt x="833761" y="166222"/>
                  <a:pt x="834276" y="165365"/>
                </a:cubicBezTo>
                <a:cubicBezTo>
                  <a:pt x="834276" y="165193"/>
                  <a:pt x="834361" y="165107"/>
                  <a:pt x="834533" y="165107"/>
                </a:cubicBezTo>
                <a:cubicBezTo>
                  <a:pt x="834704" y="165107"/>
                  <a:pt x="834790" y="165022"/>
                  <a:pt x="834790" y="164850"/>
                </a:cubicBezTo>
                <a:cubicBezTo>
                  <a:pt x="834962" y="164507"/>
                  <a:pt x="835261" y="164036"/>
                  <a:pt x="835690" y="163436"/>
                </a:cubicBezTo>
                <a:cubicBezTo>
                  <a:pt x="836119" y="162836"/>
                  <a:pt x="836419" y="162364"/>
                  <a:pt x="836590" y="162021"/>
                </a:cubicBezTo>
                <a:cubicBezTo>
                  <a:pt x="836933" y="160993"/>
                  <a:pt x="837105" y="160221"/>
                  <a:pt x="837105" y="159707"/>
                </a:cubicBezTo>
                <a:cubicBezTo>
                  <a:pt x="837105" y="158335"/>
                  <a:pt x="836676" y="157307"/>
                  <a:pt x="835819" y="156621"/>
                </a:cubicBezTo>
                <a:lnTo>
                  <a:pt x="835304" y="155592"/>
                </a:lnTo>
                <a:cubicBezTo>
                  <a:pt x="835133" y="155078"/>
                  <a:pt x="834919" y="154392"/>
                  <a:pt x="834661" y="153535"/>
                </a:cubicBezTo>
                <a:cubicBezTo>
                  <a:pt x="834404" y="152677"/>
                  <a:pt x="834104" y="151992"/>
                  <a:pt x="833761" y="151477"/>
                </a:cubicBezTo>
                <a:cubicBezTo>
                  <a:pt x="833761" y="151477"/>
                  <a:pt x="833718" y="151434"/>
                  <a:pt x="833633" y="151349"/>
                </a:cubicBezTo>
                <a:cubicBezTo>
                  <a:pt x="833547" y="151263"/>
                  <a:pt x="833504" y="151220"/>
                  <a:pt x="833504" y="151220"/>
                </a:cubicBezTo>
                <a:cubicBezTo>
                  <a:pt x="832818" y="150706"/>
                  <a:pt x="832475" y="150191"/>
                  <a:pt x="832475" y="149677"/>
                </a:cubicBezTo>
                <a:cubicBezTo>
                  <a:pt x="831961" y="148991"/>
                  <a:pt x="831533" y="148648"/>
                  <a:pt x="831190" y="148648"/>
                </a:cubicBezTo>
                <a:close/>
                <a:moveTo>
                  <a:pt x="607705" y="148391"/>
                </a:moveTo>
                <a:cubicBezTo>
                  <a:pt x="607533" y="148563"/>
                  <a:pt x="607447" y="148777"/>
                  <a:pt x="607447" y="149034"/>
                </a:cubicBezTo>
                <a:cubicBezTo>
                  <a:pt x="607447" y="149291"/>
                  <a:pt x="607362" y="149506"/>
                  <a:pt x="607190" y="149677"/>
                </a:cubicBezTo>
                <a:cubicBezTo>
                  <a:pt x="606504" y="149677"/>
                  <a:pt x="605990" y="149763"/>
                  <a:pt x="605647" y="149934"/>
                </a:cubicBezTo>
                <a:lnTo>
                  <a:pt x="604618" y="149677"/>
                </a:lnTo>
                <a:lnTo>
                  <a:pt x="603590" y="150191"/>
                </a:lnTo>
                <a:cubicBezTo>
                  <a:pt x="603590" y="150191"/>
                  <a:pt x="603247" y="150534"/>
                  <a:pt x="602561" y="151220"/>
                </a:cubicBezTo>
                <a:cubicBezTo>
                  <a:pt x="602047" y="151734"/>
                  <a:pt x="601704" y="151992"/>
                  <a:pt x="601532" y="151992"/>
                </a:cubicBezTo>
                <a:cubicBezTo>
                  <a:pt x="601189" y="152163"/>
                  <a:pt x="600932" y="152420"/>
                  <a:pt x="600761" y="152763"/>
                </a:cubicBezTo>
                <a:cubicBezTo>
                  <a:pt x="600761" y="153963"/>
                  <a:pt x="600675" y="154735"/>
                  <a:pt x="600504" y="155078"/>
                </a:cubicBezTo>
                <a:cubicBezTo>
                  <a:pt x="600332" y="155421"/>
                  <a:pt x="600075" y="155806"/>
                  <a:pt x="599732" y="156235"/>
                </a:cubicBezTo>
                <a:cubicBezTo>
                  <a:pt x="599389" y="156664"/>
                  <a:pt x="599132" y="157221"/>
                  <a:pt x="598961" y="157907"/>
                </a:cubicBezTo>
                <a:cubicBezTo>
                  <a:pt x="597418" y="158935"/>
                  <a:pt x="596646" y="159450"/>
                  <a:pt x="596646" y="159450"/>
                </a:cubicBezTo>
                <a:cubicBezTo>
                  <a:pt x="595789" y="159964"/>
                  <a:pt x="595189" y="160393"/>
                  <a:pt x="594846" y="160736"/>
                </a:cubicBezTo>
                <a:cubicBezTo>
                  <a:pt x="594160" y="162107"/>
                  <a:pt x="592960" y="163993"/>
                  <a:pt x="591245" y="166393"/>
                </a:cubicBezTo>
                <a:lnTo>
                  <a:pt x="591245" y="166651"/>
                </a:lnTo>
                <a:cubicBezTo>
                  <a:pt x="590903" y="167508"/>
                  <a:pt x="590388" y="168194"/>
                  <a:pt x="589702" y="168708"/>
                </a:cubicBezTo>
                <a:lnTo>
                  <a:pt x="588674" y="170508"/>
                </a:lnTo>
                <a:lnTo>
                  <a:pt x="586873" y="173337"/>
                </a:lnTo>
                <a:lnTo>
                  <a:pt x="586359" y="176423"/>
                </a:lnTo>
                <a:cubicBezTo>
                  <a:pt x="586702" y="176423"/>
                  <a:pt x="587088" y="176166"/>
                  <a:pt x="587516" y="175652"/>
                </a:cubicBezTo>
                <a:cubicBezTo>
                  <a:pt x="587945" y="175137"/>
                  <a:pt x="588416" y="174966"/>
                  <a:pt x="588931" y="175137"/>
                </a:cubicBezTo>
                <a:cubicBezTo>
                  <a:pt x="588588" y="175995"/>
                  <a:pt x="588331" y="176423"/>
                  <a:pt x="588159" y="176423"/>
                </a:cubicBezTo>
                <a:cubicBezTo>
                  <a:pt x="586788" y="177109"/>
                  <a:pt x="585673" y="178481"/>
                  <a:pt x="584816" y="180538"/>
                </a:cubicBezTo>
                <a:cubicBezTo>
                  <a:pt x="584816" y="181052"/>
                  <a:pt x="584902" y="181395"/>
                  <a:pt x="585073" y="181567"/>
                </a:cubicBezTo>
                <a:cubicBezTo>
                  <a:pt x="585416" y="181567"/>
                  <a:pt x="585845" y="181310"/>
                  <a:pt x="586359" y="180795"/>
                </a:cubicBezTo>
                <a:cubicBezTo>
                  <a:pt x="586702" y="180281"/>
                  <a:pt x="587131" y="180024"/>
                  <a:pt x="587645" y="180024"/>
                </a:cubicBezTo>
                <a:cubicBezTo>
                  <a:pt x="588331" y="180024"/>
                  <a:pt x="588931" y="180452"/>
                  <a:pt x="589445" y="181310"/>
                </a:cubicBezTo>
                <a:cubicBezTo>
                  <a:pt x="589102" y="181310"/>
                  <a:pt x="588845" y="181267"/>
                  <a:pt x="588674" y="181181"/>
                </a:cubicBezTo>
                <a:cubicBezTo>
                  <a:pt x="588502" y="181095"/>
                  <a:pt x="588416" y="181138"/>
                  <a:pt x="588416" y="181310"/>
                </a:cubicBezTo>
                <a:lnTo>
                  <a:pt x="587902" y="182081"/>
                </a:lnTo>
                <a:cubicBezTo>
                  <a:pt x="588074" y="182081"/>
                  <a:pt x="588331" y="182252"/>
                  <a:pt x="588674" y="182595"/>
                </a:cubicBezTo>
                <a:lnTo>
                  <a:pt x="589445" y="181824"/>
                </a:lnTo>
                <a:lnTo>
                  <a:pt x="590474" y="181310"/>
                </a:lnTo>
                <a:lnTo>
                  <a:pt x="591503" y="180538"/>
                </a:lnTo>
                <a:cubicBezTo>
                  <a:pt x="592017" y="180024"/>
                  <a:pt x="592360" y="179938"/>
                  <a:pt x="592531" y="180281"/>
                </a:cubicBezTo>
                <a:cubicBezTo>
                  <a:pt x="593046" y="179766"/>
                  <a:pt x="593989" y="179166"/>
                  <a:pt x="595360" y="178481"/>
                </a:cubicBezTo>
                <a:lnTo>
                  <a:pt x="595617" y="178481"/>
                </a:lnTo>
                <a:cubicBezTo>
                  <a:pt x="595960" y="177966"/>
                  <a:pt x="596732" y="177280"/>
                  <a:pt x="597932" y="176423"/>
                </a:cubicBezTo>
                <a:cubicBezTo>
                  <a:pt x="597932" y="176423"/>
                  <a:pt x="597975" y="176380"/>
                  <a:pt x="598060" y="176295"/>
                </a:cubicBezTo>
                <a:cubicBezTo>
                  <a:pt x="598146" y="176209"/>
                  <a:pt x="598189" y="176166"/>
                  <a:pt x="598189" y="176166"/>
                </a:cubicBezTo>
                <a:lnTo>
                  <a:pt x="598961" y="175394"/>
                </a:lnTo>
                <a:lnTo>
                  <a:pt x="599475" y="174366"/>
                </a:lnTo>
                <a:cubicBezTo>
                  <a:pt x="599646" y="174880"/>
                  <a:pt x="599904" y="175137"/>
                  <a:pt x="600246" y="175137"/>
                </a:cubicBezTo>
                <a:cubicBezTo>
                  <a:pt x="600589" y="175137"/>
                  <a:pt x="600932" y="174966"/>
                  <a:pt x="601275" y="174623"/>
                </a:cubicBezTo>
                <a:lnTo>
                  <a:pt x="603075" y="173080"/>
                </a:lnTo>
                <a:lnTo>
                  <a:pt x="605133" y="171280"/>
                </a:lnTo>
                <a:cubicBezTo>
                  <a:pt x="606847" y="168879"/>
                  <a:pt x="608219" y="167079"/>
                  <a:pt x="609248" y="165879"/>
                </a:cubicBezTo>
                <a:cubicBezTo>
                  <a:pt x="610962" y="164165"/>
                  <a:pt x="612334" y="162536"/>
                  <a:pt x="613362" y="160993"/>
                </a:cubicBezTo>
                <a:cubicBezTo>
                  <a:pt x="613877" y="160478"/>
                  <a:pt x="614605" y="159707"/>
                  <a:pt x="615548" y="158678"/>
                </a:cubicBezTo>
                <a:cubicBezTo>
                  <a:pt x="616491" y="157649"/>
                  <a:pt x="617220" y="156706"/>
                  <a:pt x="617734" y="155849"/>
                </a:cubicBezTo>
                <a:lnTo>
                  <a:pt x="618249" y="154820"/>
                </a:lnTo>
                <a:lnTo>
                  <a:pt x="616963" y="155335"/>
                </a:lnTo>
                <a:lnTo>
                  <a:pt x="617477" y="154306"/>
                </a:lnTo>
                <a:cubicBezTo>
                  <a:pt x="617649" y="153620"/>
                  <a:pt x="617649" y="153063"/>
                  <a:pt x="617477" y="152634"/>
                </a:cubicBezTo>
                <a:cubicBezTo>
                  <a:pt x="617306" y="152206"/>
                  <a:pt x="616963" y="151906"/>
                  <a:pt x="616448" y="151734"/>
                </a:cubicBezTo>
                <a:cubicBezTo>
                  <a:pt x="616106" y="151563"/>
                  <a:pt x="615977" y="151434"/>
                  <a:pt x="616063" y="151349"/>
                </a:cubicBezTo>
                <a:cubicBezTo>
                  <a:pt x="616148" y="151263"/>
                  <a:pt x="616191" y="151134"/>
                  <a:pt x="616191" y="150963"/>
                </a:cubicBezTo>
                <a:cubicBezTo>
                  <a:pt x="616877" y="150106"/>
                  <a:pt x="616877" y="149506"/>
                  <a:pt x="616191" y="149163"/>
                </a:cubicBezTo>
                <a:cubicBezTo>
                  <a:pt x="615848" y="148820"/>
                  <a:pt x="615334" y="148820"/>
                  <a:pt x="614648" y="149163"/>
                </a:cubicBezTo>
                <a:cubicBezTo>
                  <a:pt x="613791" y="149506"/>
                  <a:pt x="613020" y="149591"/>
                  <a:pt x="612334" y="149420"/>
                </a:cubicBezTo>
                <a:cubicBezTo>
                  <a:pt x="612162" y="149248"/>
                  <a:pt x="612034" y="149120"/>
                  <a:pt x="611948" y="149034"/>
                </a:cubicBezTo>
                <a:cubicBezTo>
                  <a:pt x="611862" y="148948"/>
                  <a:pt x="611734" y="148991"/>
                  <a:pt x="611562" y="149163"/>
                </a:cubicBezTo>
                <a:lnTo>
                  <a:pt x="610019" y="149163"/>
                </a:lnTo>
                <a:cubicBezTo>
                  <a:pt x="608990" y="149163"/>
                  <a:pt x="608219" y="148905"/>
                  <a:pt x="607705" y="148391"/>
                </a:cubicBezTo>
                <a:close/>
                <a:moveTo>
                  <a:pt x="549069" y="148134"/>
                </a:moveTo>
                <a:lnTo>
                  <a:pt x="548554" y="148391"/>
                </a:lnTo>
                <a:cubicBezTo>
                  <a:pt x="548554" y="148563"/>
                  <a:pt x="548511" y="148820"/>
                  <a:pt x="548426" y="149163"/>
                </a:cubicBezTo>
                <a:cubicBezTo>
                  <a:pt x="548340" y="149506"/>
                  <a:pt x="548554" y="149591"/>
                  <a:pt x="549069" y="149420"/>
                </a:cubicBezTo>
                <a:close/>
                <a:moveTo>
                  <a:pt x="325583" y="148005"/>
                </a:moveTo>
                <a:cubicBezTo>
                  <a:pt x="325069" y="147920"/>
                  <a:pt x="324641" y="148305"/>
                  <a:pt x="324298" y="149163"/>
                </a:cubicBezTo>
                <a:cubicBezTo>
                  <a:pt x="324983" y="148991"/>
                  <a:pt x="326098" y="148905"/>
                  <a:pt x="327641" y="148905"/>
                </a:cubicBezTo>
                <a:cubicBezTo>
                  <a:pt x="327469" y="148563"/>
                  <a:pt x="327212" y="148305"/>
                  <a:pt x="326869" y="148134"/>
                </a:cubicBezTo>
                <a:lnTo>
                  <a:pt x="326612" y="148134"/>
                </a:lnTo>
                <a:cubicBezTo>
                  <a:pt x="326441" y="148134"/>
                  <a:pt x="326098" y="148091"/>
                  <a:pt x="325583" y="148005"/>
                </a:cubicBezTo>
                <a:close/>
                <a:moveTo>
                  <a:pt x="551126" y="145819"/>
                </a:moveTo>
                <a:lnTo>
                  <a:pt x="551126" y="146848"/>
                </a:lnTo>
                <a:lnTo>
                  <a:pt x="551383" y="147620"/>
                </a:lnTo>
                <a:cubicBezTo>
                  <a:pt x="551212" y="147620"/>
                  <a:pt x="550955" y="147491"/>
                  <a:pt x="550612" y="147234"/>
                </a:cubicBezTo>
                <a:cubicBezTo>
                  <a:pt x="550269" y="146977"/>
                  <a:pt x="550012" y="147105"/>
                  <a:pt x="549840" y="147620"/>
                </a:cubicBezTo>
                <a:cubicBezTo>
                  <a:pt x="549669" y="147791"/>
                  <a:pt x="549626" y="148048"/>
                  <a:pt x="549712" y="148391"/>
                </a:cubicBezTo>
                <a:cubicBezTo>
                  <a:pt x="549797" y="148734"/>
                  <a:pt x="550012" y="148991"/>
                  <a:pt x="550355" y="149163"/>
                </a:cubicBezTo>
                <a:cubicBezTo>
                  <a:pt x="550697" y="148820"/>
                  <a:pt x="550869" y="148563"/>
                  <a:pt x="550869" y="148391"/>
                </a:cubicBezTo>
                <a:lnTo>
                  <a:pt x="550869" y="148648"/>
                </a:lnTo>
                <a:cubicBezTo>
                  <a:pt x="551040" y="148477"/>
                  <a:pt x="551298" y="148391"/>
                  <a:pt x="551640" y="148391"/>
                </a:cubicBezTo>
                <a:cubicBezTo>
                  <a:pt x="551983" y="148391"/>
                  <a:pt x="552240" y="148305"/>
                  <a:pt x="552412" y="148134"/>
                </a:cubicBezTo>
                <a:cubicBezTo>
                  <a:pt x="552755" y="147962"/>
                  <a:pt x="553526" y="147448"/>
                  <a:pt x="554727" y="146591"/>
                </a:cubicBezTo>
                <a:lnTo>
                  <a:pt x="554727" y="146334"/>
                </a:lnTo>
                <a:lnTo>
                  <a:pt x="554469" y="145819"/>
                </a:lnTo>
                <a:cubicBezTo>
                  <a:pt x="553784" y="146162"/>
                  <a:pt x="553269" y="146505"/>
                  <a:pt x="552926" y="146848"/>
                </a:cubicBezTo>
                <a:cubicBezTo>
                  <a:pt x="552583" y="147191"/>
                  <a:pt x="552240" y="147362"/>
                  <a:pt x="551898" y="147362"/>
                </a:cubicBezTo>
                <a:lnTo>
                  <a:pt x="551898" y="146591"/>
                </a:lnTo>
                <a:cubicBezTo>
                  <a:pt x="551726" y="146419"/>
                  <a:pt x="551640" y="146162"/>
                  <a:pt x="551640" y="145819"/>
                </a:cubicBezTo>
                <a:close/>
                <a:moveTo>
                  <a:pt x="930974" y="145562"/>
                </a:moveTo>
                <a:cubicBezTo>
                  <a:pt x="930288" y="146591"/>
                  <a:pt x="930202" y="147191"/>
                  <a:pt x="930716" y="147362"/>
                </a:cubicBezTo>
                <a:cubicBezTo>
                  <a:pt x="930888" y="147534"/>
                  <a:pt x="931016" y="147748"/>
                  <a:pt x="931102" y="148005"/>
                </a:cubicBezTo>
                <a:cubicBezTo>
                  <a:pt x="931188" y="148263"/>
                  <a:pt x="931145" y="148477"/>
                  <a:pt x="930974" y="148648"/>
                </a:cubicBezTo>
                <a:cubicBezTo>
                  <a:pt x="930802" y="149163"/>
                  <a:pt x="930802" y="149591"/>
                  <a:pt x="930974" y="149934"/>
                </a:cubicBezTo>
                <a:cubicBezTo>
                  <a:pt x="931145" y="150277"/>
                  <a:pt x="931231" y="150534"/>
                  <a:pt x="931231" y="150706"/>
                </a:cubicBezTo>
                <a:cubicBezTo>
                  <a:pt x="931574" y="151220"/>
                  <a:pt x="931874" y="151820"/>
                  <a:pt x="932131" y="152506"/>
                </a:cubicBezTo>
                <a:cubicBezTo>
                  <a:pt x="932388" y="153192"/>
                  <a:pt x="932688" y="153792"/>
                  <a:pt x="933031" y="154306"/>
                </a:cubicBezTo>
                <a:cubicBezTo>
                  <a:pt x="933374" y="155506"/>
                  <a:pt x="933717" y="156192"/>
                  <a:pt x="934060" y="156364"/>
                </a:cubicBezTo>
                <a:cubicBezTo>
                  <a:pt x="934574" y="156878"/>
                  <a:pt x="935346" y="157735"/>
                  <a:pt x="936374" y="158935"/>
                </a:cubicBezTo>
                <a:cubicBezTo>
                  <a:pt x="936546" y="159621"/>
                  <a:pt x="936803" y="160350"/>
                  <a:pt x="937146" y="161121"/>
                </a:cubicBezTo>
                <a:cubicBezTo>
                  <a:pt x="937489" y="161893"/>
                  <a:pt x="937832" y="162793"/>
                  <a:pt x="938174" y="163822"/>
                </a:cubicBezTo>
                <a:lnTo>
                  <a:pt x="938689" y="162793"/>
                </a:lnTo>
                <a:cubicBezTo>
                  <a:pt x="938174" y="162450"/>
                  <a:pt x="938046" y="162064"/>
                  <a:pt x="938303" y="161636"/>
                </a:cubicBezTo>
                <a:cubicBezTo>
                  <a:pt x="938560" y="161207"/>
                  <a:pt x="938774" y="160907"/>
                  <a:pt x="938946" y="160736"/>
                </a:cubicBezTo>
                <a:cubicBezTo>
                  <a:pt x="939117" y="160393"/>
                  <a:pt x="939375" y="159964"/>
                  <a:pt x="939717" y="159450"/>
                </a:cubicBezTo>
                <a:cubicBezTo>
                  <a:pt x="940060" y="158935"/>
                  <a:pt x="940232" y="158421"/>
                  <a:pt x="940232" y="157907"/>
                </a:cubicBezTo>
                <a:cubicBezTo>
                  <a:pt x="940232" y="157564"/>
                  <a:pt x="940318" y="157221"/>
                  <a:pt x="940489" y="156878"/>
                </a:cubicBezTo>
                <a:cubicBezTo>
                  <a:pt x="940660" y="156535"/>
                  <a:pt x="940746" y="156278"/>
                  <a:pt x="940746" y="156106"/>
                </a:cubicBezTo>
                <a:cubicBezTo>
                  <a:pt x="940746" y="155763"/>
                  <a:pt x="940660" y="155463"/>
                  <a:pt x="940489" y="155206"/>
                </a:cubicBezTo>
                <a:cubicBezTo>
                  <a:pt x="940318" y="154949"/>
                  <a:pt x="940232" y="154735"/>
                  <a:pt x="940232" y="154563"/>
                </a:cubicBezTo>
                <a:cubicBezTo>
                  <a:pt x="938689" y="151992"/>
                  <a:pt x="936460" y="149934"/>
                  <a:pt x="933545" y="148391"/>
                </a:cubicBezTo>
                <a:lnTo>
                  <a:pt x="932002" y="148134"/>
                </a:lnTo>
                <a:lnTo>
                  <a:pt x="930974" y="147362"/>
                </a:lnTo>
                <a:close/>
                <a:moveTo>
                  <a:pt x="415852" y="145562"/>
                </a:moveTo>
                <a:cubicBezTo>
                  <a:pt x="411394" y="146248"/>
                  <a:pt x="408137" y="146677"/>
                  <a:pt x="406079" y="146848"/>
                </a:cubicBezTo>
                <a:lnTo>
                  <a:pt x="399393" y="147620"/>
                </a:lnTo>
                <a:cubicBezTo>
                  <a:pt x="399221" y="148477"/>
                  <a:pt x="399178" y="149377"/>
                  <a:pt x="399264" y="150320"/>
                </a:cubicBezTo>
                <a:cubicBezTo>
                  <a:pt x="399350" y="151263"/>
                  <a:pt x="399307" y="152249"/>
                  <a:pt x="399136" y="153277"/>
                </a:cubicBezTo>
                <a:lnTo>
                  <a:pt x="398364" y="158678"/>
                </a:lnTo>
                <a:cubicBezTo>
                  <a:pt x="398193" y="159535"/>
                  <a:pt x="398193" y="160435"/>
                  <a:pt x="398364" y="161378"/>
                </a:cubicBezTo>
                <a:cubicBezTo>
                  <a:pt x="398535" y="162321"/>
                  <a:pt x="398535" y="163222"/>
                  <a:pt x="398364" y="164079"/>
                </a:cubicBezTo>
                <a:cubicBezTo>
                  <a:pt x="398364" y="165279"/>
                  <a:pt x="398278" y="166136"/>
                  <a:pt x="398107" y="166651"/>
                </a:cubicBezTo>
                <a:cubicBezTo>
                  <a:pt x="397935" y="167679"/>
                  <a:pt x="397893" y="168665"/>
                  <a:pt x="397978" y="169608"/>
                </a:cubicBezTo>
                <a:cubicBezTo>
                  <a:pt x="398064" y="170551"/>
                  <a:pt x="398021" y="171537"/>
                  <a:pt x="397850" y="172566"/>
                </a:cubicBezTo>
                <a:cubicBezTo>
                  <a:pt x="397850" y="173937"/>
                  <a:pt x="397935" y="174966"/>
                  <a:pt x="398107" y="175652"/>
                </a:cubicBezTo>
                <a:cubicBezTo>
                  <a:pt x="397935" y="176166"/>
                  <a:pt x="397850" y="177109"/>
                  <a:pt x="397850" y="178481"/>
                </a:cubicBezTo>
                <a:lnTo>
                  <a:pt x="398364" y="178481"/>
                </a:lnTo>
                <a:lnTo>
                  <a:pt x="402993" y="176938"/>
                </a:lnTo>
                <a:cubicBezTo>
                  <a:pt x="404193" y="176595"/>
                  <a:pt x="405822" y="175737"/>
                  <a:pt x="407879" y="174366"/>
                </a:cubicBezTo>
                <a:cubicBezTo>
                  <a:pt x="408908" y="174023"/>
                  <a:pt x="410023" y="173509"/>
                  <a:pt x="411223" y="172823"/>
                </a:cubicBezTo>
                <a:cubicBezTo>
                  <a:pt x="412423" y="172137"/>
                  <a:pt x="413452" y="171623"/>
                  <a:pt x="414309" y="171280"/>
                </a:cubicBezTo>
                <a:cubicBezTo>
                  <a:pt x="415509" y="170594"/>
                  <a:pt x="416581" y="169951"/>
                  <a:pt x="417524" y="169351"/>
                </a:cubicBezTo>
                <a:cubicBezTo>
                  <a:pt x="418467" y="168751"/>
                  <a:pt x="419281" y="168194"/>
                  <a:pt x="419967" y="167679"/>
                </a:cubicBezTo>
                <a:cubicBezTo>
                  <a:pt x="420138" y="167508"/>
                  <a:pt x="420610" y="167293"/>
                  <a:pt x="421381" y="167036"/>
                </a:cubicBezTo>
                <a:cubicBezTo>
                  <a:pt x="422153" y="166779"/>
                  <a:pt x="422710" y="166308"/>
                  <a:pt x="423053" y="165622"/>
                </a:cubicBezTo>
                <a:lnTo>
                  <a:pt x="423824" y="165365"/>
                </a:lnTo>
                <a:cubicBezTo>
                  <a:pt x="425025" y="165365"/>
                  <a:pt x="425882" y="164850"/>
                  <a:pt x="426396" y="163822"/>
                </a:cubicBezTo>
                <a:cubicBezTo>
                  <a:pt x="426568" y="163136"/>
                  <a:pt x="427082" y="162793"/>
                  <a:pt x="427939" y="162793"/>
                </a:cubicBezTo>
                <a:cubicBezTo>
                  <a:pt x="428796" y="162793"/>
                  <a:pt x="429311" y="162450"/>
                  <a:pt x="429482" y="161764"/>
                </a:cubicBezTo>
                <a:cubicBezTo>
                  <a:pt x="429825" y="160907"/>
                  <a:pt x="430339" y="160393"/>
                  <a:pt x="431025" y="160221"/>
                </a:cubicBezTo>
                <a:cubicBezTo>
                  <a:pt x="431197" y="160050"/>
                  <a:pt x="431368" y="159835"/>
                  <a:pt x="431540" y="159578"/>
                </a:cubicBezTo>
                <a:cubicBezTo>
                  <a:pt x="431711" y="159321"/>
                  <a:pt x="431797" y="159064"/>
                  <a:pt x="431797" y="158807"/>
                </a:cubicBezTo>
                <a:cubicBezTo>
                  <a:pt x="431797" y="158550"/>
                  <a:pt x="431625" y="158249"/>
                  <a:pt x="431282" y="157907"/>
                </a:cubicBezTo>
                <a:cubicBezTo>
                  <a:pt x="430940" y="157564"/>
                  <a:pt x="430768" y="157392"/>
                  <a:pt x="430768" y="157392"/>
                </a:cubicBezTo>
                <a:cubicBezTo>
                  <a:pt x="430597" y="157049"/>
                  <a:pt x="430511" y="156749"/>
                  <a:pt x="430511" y="156492"/>
                </a:cubicBezTo>
                <a:cubicBezTo>
                  <a:pt x="430511" y="156235"/>
                  <a:pt x="430854" y="156021"/>
                  <a:pt x="431540" y="155849"/>
                </a:cubicBezTo>
                <a:lnTo>
                  <a:pt x="432568" y="155849"/>
                </a:lnTo>
                <a:cubicBezTo>
                  <a:pt x="432740" y="155849"/>
                  <a:pt x="432825" y="155763"/>
                  <a:pt x="432825" y="155592"/>
                </a:cubicBezTo>
                <a:cubicBezTo>
                  <a:pt x="432825" y="155421"/>
                  <a:pt x="432911" y="155335"/>
                  <a:pt x="433083" y="155335"/>
                </a:cubicBezTo>
                <a:lnTo>
                  <a:pt x="431282" y="154049"/>
                </a:lnTo>
                <a:cubicBezTo>
                  <a:pt x="431282" y="153878"/>
                  <a:pt x="430940" y="154135"/>
                  <a:pt x="430254" y="154820"/>
                </a:cubicBezTo>
                <a:cubicBezTo>
                  <a:pt x="429054" y="153620"/>
                  <a:pt x="427682" y="153192"/>
                  <a:pt x="426139" y="153535"/>
                </a:cubicBezTo>
                <a:lnTo>
                  <a:pt x="425625" y="153792"/>
                </a:lnTo>
                <a:cubicBezTo>
                  <a:pt x="425282" y="153792"/>
                  <a:pt x="424982" y="153577"/>
                  <a:pt x="424725" y="153149"/>
                </a:cubicBezTo>
                <a:cubicBezTo>
                  <a:pt x="424467" y="152720"/>
                  <a:pt x="424424" y="152249"/>
                  <a:pt x="424596" y="151734"/>
                </a:cubicBezTo>
                <a:cubicBezTo>
                  <a:pt x="424767" y="150706"/>
                  <a:pt x="424424" y="150106"/>
                  <a:pt x="423567" y="149934"/>
                </a:cubicBezTo>
                <a:lnTo>
                  <a:pt x="420995" y="148648"/>
                </a:lnTo>
                <a:lnTo>
                  <a:pt x="419710" y="148648"/>
                </a:lnTo>
                <a:lnTo>
                  <a:pt x="417395" y="148905"/>
                </a:lnTo>
                <a:lnTo>
                  <a:pt x="415852" y="149163"/>
                </a:lnTo>
                <a:cubicBezTo>
                  <a:pt x="415338" y="149677"/>
                  <a:pt x="414909" y="149934"/>
                  <a:pt x="414566" y="149934"/>
                </a:cubicBezTo>
                <a:cubicBezTo>
                  <a:pt x="413709" y="150277"/>
                  <a:pt x="413023" y="150020"/>
                  <a:pt x="412509" y="149163"/>
                </a:cubicBezTo>
                <a:cubicBezTo>
                  <a:pt x="412509" y="148991"/>
                  <a:pt x="412509" y="148691"/>
                  <a:pt x="412509" y="148263"/>
                </a:cubicBezTo>
                <a:cubicBezTo>
                  <a:pt x="412509" y="147834"/>
                  <a:pt x="412937" y="147620"/>
                  <a:pt x="413795" y="147620"/>
                </a:cubicBezTo>
                <a:cubicBezTo>
                  <a:pt x="415166" y="147620"/>
                  <a:pt x="415852" y="146934"/>
                  <a:pt x="415852" y="145562"/>
                </a:cubicBezTo>
                <a:close/>
                <a:moveTo>
                  <a:pt x="422024" y="145305"/>
                </a:moveTo>
                <a:cubicBezTo>
                  <a:pt x="421853" y="145305"/>
                  <a:pt x="420995" y="145562"/>
                  <a:pt x="419452" y="146077"/>
                </a:cubicBezTo>
                <a:cubicBezTo>
                  <a:pt x="418938" y="146077"/>
                  <a:pt x="418681" y="146334"/>
                  <a:pt x="418681" y="146848"/>
                </a:cubicBezTo>
                <a:cubicBezTo>
                  <a:pt x="418509" y="147020"/>
                  <a:pt x="418467" y="147191"/>
                  <a:pt x="418552" y="147362"/>
                </a:cubicBezTo>
                <a:cubicBezTo>
                  <a:pt x="418638" y="147534"/>
                  <a:pt x="418767" y="147534"/>
                  <a:pt x="418938" y="147362"/>
                </a:cubicBezTo>
                <a:cubicBezTo>
                  <a:pt x="419110" y="147534"/>
                  <a:pt x="419281" y="147577"/>
                  <a:pt x="419452" y="147491"/>
                </a:cubicBezTo>
                <a:cubicBezTo>
                  <a:pt x="419624" y="147405"/>
                  <a:pt x="419795" y="147362"/>
                  <a:pt x="419967" y="147362"/>
                </a:cubicBezTo>
                <a:cubicBezTo>
                  <a:pt x="420138" y="147362"/>
                  <a:pt x="420481" y="147277"/>
                  <a:pt x="420995" y="147105"/>
                </a:cubicBezTo>
                <a:cubicBezTo>
                  <a:pt x="421510" y="146934"/>
                  <a:pt x="421853" y="146934"/>
                  <a:pt x="422024" y="147105"/>
                </a:cubicBezTo>
                <a:lnTo>
                  <a:pt x="422796" y="147362"/>
                </a:lnTo>
                <a:cubicBezTo>
                  <a:pt x="423139" y="147362"/>
                  <a:pt x="423439" y="147191"/>
                  <a:pt x="423696" y="146848"/>
                </a:cubicBezTo>
                <a:cubicBezTo>
                  <a:pt x="423953" y="146505"/>
                  <a:pt x="424253" y="146248"/>
                  <a:pt x="424596" y="146077"/>
                </a:cubicBezTo>
                <a:cubicBezTo>
                  <a:pt x="424253" y="145905"/>
                  <a:pt x="423824" y="145734"/>
                  <a:pt x="423310" y="145562"/>
                </a:cubicBezTo>
                <a:cubicBezTo>
                  <a:pt x="422796" y="145391"/>
                  <a:pt x="422367" y="145305"/>
                  <a:pt x="422024" y="145305"/>
                </a:cubicBezTo>
                <a:close/>
                <a:moveTo>
                  <a:pt x="955919" y="143248"/>
                </a:moveTo>
                <a:lnTo>
                  <a:pt x="955919" y="145305"/>
                </a:lnTo>
                <a:cubicBezTo>
                  <a:pt x="955577" y="145648"/>
                  <a:pt x="955362" y="146119"/>
                  <a:pt x="955277" y="146719"/>
                </a:cubicBezTo>
                <a:cubicBezTo>
                  <a:pt x="955191" y="147320"/>
                  <a:pt x="954977" y="147877"/>
                  <a:pt x="954634" y="148391"/>
                </a:cubicBezTo>
                <a:lnTo>
                  <a:pt x="954119" y="149677"/>
                </a:lnTo>
                <a:cubicBezTo>
                  <a:pt x="953948" y="149848"/>
                  <a:pt x="953776" y="150063"/>
                  <a:pt x="953605" y="150320"/>
                </a:cubicBezTo>
                <a:cubicBezTo>
                  <a:pt x="953433" y="150577"/>
                  <a:pt x="953348" y="150877"/>
                  <a:pt x="953348" y="151220"/>
                </a:cubicBezTo>
                <a:cubicBezTo>
                  <a:pt x="953176" y="151563"/>
                  <a:pt x="953005" y="152034"/>
                  <a:pt x="952833" y="152634"/>
                </a:cubicBezTo>
                <a:cubicBezTo>
                  <a:pt x="952662" y="153235"/>
                  <a:pt x="952405" y="153706"/>
                  <a:pt x="952062" y="154049"/>
                </a:cubicBezTo>
                <a:cubicBezTo>
                  <a:pt x="951376" y="154563"/>
                  <a:pt x="951119" y="155163"/>
                  <a:pt x="951290" y="155849"/>
                </a:cubicBezTo>
                <a:cubicBezTo>
                  <a:pt x="951462" y="156535"/>
                  <a:pt x="951548" y="156964"/>
                  <a:pt x="951548" y="157135"/>
                </a:cubicBezTo>
                <a:cubicBezTo>
                  <a:pt x="951719" y="157135"/>
                  <a:pt x="951848" y="157092"/>
                  <a:pt x="951933" y="157006"/>
                </a:cubicBezTo>
                <a:cubicBezTo>
                  <a:pt x="952019" y="156921"/>
                  <a:pt x="951976" y="156792"/>
                  <a:pt x="951805" y="156621"/>
                </a:cubicBezTo>
                <a:cubicBezTo>
                  <a:pt x="952148" y="156106"/>
                  <a:pt x="952491" y="155163"/>
                  <a:pt x="952833" y="153792"/>
                </a:cubicBezTo>
                <a:cubicBezTo>
                  <a:pt x="952833" y="153792"/>
                  <a:pt x="953605" y="153020"/>
                  <a:pt x="955148" y="151477"/>
                </a:cubicBezTo>
                <a:lnTo>
                  <a:pt x="956691" y="148905"/>
                </a:lnTo>
                <a:lnTo>
                  <a:pt x="957205" y="144019"/>
                </a:lnTo>
                <a:cubicBezTo>
                  <a:pt x="957205" y="143676"/>
                  <a:pt x="957034" y="143505"/>
                  <a:pt x="956691" y="143505"/>
                </a:cubicBezTo>
                <a:close/>
                <a:moveTo>
                  <a:pt x="546497" y="143248"/>
                </a:moveTo>
                <a:lnTo>
                  <a:pt x="546497" y="143762"/>
                </a:lnTo>
                <a:cubicBezTo>
                  <a:pt x="545983" y="144276"/>
                  <a:pt x="545383" y="144962"/>
                  <a:pt x="544697" y="145819"/>
                </a:cubicBezTo>
                <a:cubicBezTo>
                  <a:pt x="544011" y="146677"/>
                  <a:pt x="543325" y="147362"/>
                  <a:pt x="542639" y="147877"/>
                </a:cubicBezTo>
                <a:lnTo>
                  <a:pt x="542125" y="148905"/>
                </a:lnTo>
                <a:cubicBezTo>
                  <a:pt x="541782" y="148905"/>
                  <a:pt x="541611" y="148991"/>
                  <a:pt x="541611" y="149163"/>
                </a:cubicBezTo>
                <a:lnTo>
                  <a:pt x="541353" y="148391"/>
                </a:lnTo>
                <a:lnTo>
                  <a:pt x="541611" y="147877"/>
                </a:lnTo>
                <a:cubicBezTo>
                  <a:pt x="542639" y="147362"/>
                  <a:pt x="543411" y="146419"/>
                  <a:pt x="543925" y="145048"/>
                </a:cubicBezTo>
                <a:lnTo>
                  <a:pt x="545468" y="143505"/>
                </a:lnTo>
                <a:close/>
                <a:moveTo>
                  <a:pt x="401193" y="142733"/>
                </a:moveTo>
                <a:cubicBezTo>
                  <a:pt x="401022" y="142733"/>
                  <a:pt x="400079" y="142990"/>
                  <a:pt x="398364" y="143505"/>
                </a:cubicBezTo>
                <a:lnTo>
                  <a:pt x="398364" y="143762"/>
                </a:lnTo>
                <a:cubicBezTo>
                  <a:pt x="398535" y="143933"/>
                  <a:pt x="398878" y="144019"/>
                  <a:pt x="399393" y="144019"/>
                </a:cubicBezTo>
                <a:cubicBezTo>
                  <a:pt x="400250" y="144019"/>
                  <a:pt x="400850" y="143591"/>
                  <a:pt x="401193" y="142733"/>
                </a:cubicBezTo>
                <a:close/>
                <a:moveTo>
                  <a:pt x="1335510" y="142219"/>
                </a:moveTo>
                <a:cubicBezTo>
                  <a:pt x="1333624" y="142733"/>
                  <a:pt x="1332424" y="143676"/>
                  <a:pt x="1331909" y="145048"/>
                </a:cubicBezTo>
                <a:cubicBezTo>
                  <a:pt x="1331738" y="146248"/>
                  <a:pt x="1330709" y="147191"/>
                  <a:pt x="1328823" y="147877"/>
                </a:cubicBezTo>
                <a:cubicBezTo>
                  <a:pt x="1327966" y="147877"/>
                  <a:pt x="1327452" y="148220"/>
                  <a:pt x="1327280" y="148905"/>
                </a:cubicBezTo>
                <a:cubicBezTo>
                  <a:pt x="1326937" y="149763"/>
                  <a:pt x="1326595" y="150234"/>
                  <a:pt x="1326252" y="150320"/>
                </a:cubicBezTo>
                <a:cubicBezTo>
                  <a:pt x="1325909" y="150406"/>
                  <a:pt x="1325394" y="150277"/>
                  <a:pt x="1324709" y="149934"/>
                </a:cubicBezTo>
                <a:lnTo>
                  <a:pt x="1323937" y="149934"/>
                </a:lnTo>
                <a:cubicBezTo>
                  <a:pt x="1322565" y="150791"/>
                  <a:pt x="1321537" y="151649"/>
                  <a:pt x="1320851" y="152506"/>
                </a:cubicBezTo>
                <a:cubicBezTo>
                  <a:pt x="1319308" y="153535"/>
                  <a:pt x="1317336" y="154478"/>
                  <a:pt x="1314936" y="155335"/>
                </a:cubicBezTo>
                <a:cubicBezTo>
                  <a:pt x="1316993" y="157049"/>
                  <a:pt x="1318193" y="158164"/>
                  <a:pt x="1318536" y="158678"/>
                </a:cubicBezTo>
                <a:cubicBezTo>
                  <a:pt x="1319222" y="159364"/>
                  <a:pt x="1319865" y="160093"/>
                  <a:pt x="1320465" y="160864"/>
                </a:cubicBezTo>
                <a:cubicBezTo>
                  <a:pt x="1321065" y="161636"/>
                  <a:pt x="1321708" y="162364"/>
                  <a:pt x="1322394" y="163050"/>
                </a:cubicBezTo>
                <a:lnTo>
                  <a:pt x="1325223" y="167165"/>
                </a:lnTo>
                <a:cubicBezTo>
                  <a:pt x="1326252" y="168536"/>
                  <a:pt x="1326937" y="169394"/>
                  <a:pt x="1327280" y="169737"/>
                </a:cubicBezTo>
                <a:cubicBezTo>
                  <a:pt x="1328138" y="170594"/>
                  <a:pt x="1328652" y="171451"/>
                  <a:pt x="1328823" y="172308"/>
                </a:cubicBezTo>
                <a:cubicBezTo>
                  <a:pt x="1329509" y="172994"/>
                  <a:pt x="1329852" y="173251"/>
                  <a:pt x="1329852" y="173080"/>
                </a:cubicBezTo>
                <a:cubicBezTo>
                  <a:pt x="1330709" y="172566"/>
                  <a:pt x="1331352" y="172523"/>
                  <a:pt x="1331781" y="172951"/>
                </a:cubicBezTo>
                <a:cubicBezTo>
                  <a:pt x="1332209" y="173380"/>
                  <a:pt x="1332510" y="173594"/>
                  <a:pt x="1332681" y="173594"/>
                </a:cubicBezTo>
                <a:cubicBezTo>
                  <a:pt x="1333195" y="174623"/>
                  <a:pt x="1333710" y="174623"/>
                  <a:pt x="1334224" y="173594"/>
                </a:cubicBezTo>
                <a:lnTo>
                  <a:pt x="1334995" y="169479"/>
                </a:lnTo>
                <a:lnTo>
                  <a:pt x="1335253" y="156364"/>
                </a:lnTo>
                <a:close/>
                <a:moveTo>
                  <a:pt x="407879" y="141447"/>
                </a:moveTo>
                <a:cubicBezTo>
                  <a:pt x="407194" y="141619"/>
                  <a:pt x="406336" y="141790"/>
                  <a:pt x="405308" y="141962"/>
                </a:cubicBezTo>
                <a:cubicBezTo>
                  <a:pt x="404279" y="142133"/>
                  <a:pt x="403165" y="142305"/>
                  <a:pt x="401965" y="142476"/>
                </a:cubicBezTo>
                <a:cubicBezTo>
                  <a:pt x="402650" y="142819"/>
                  <a:pt x="403250" y="142990"/>
                  <a:pt x="403765" y="142990"/>
                </a:cubicBezTo>
                <a:cubicBezTo>
                  <a:pt x="404622" y="142990"/>
                  <a:pt x="405479" y="142819"/>
                  <a:pt x="406336" y="142476"/>
                </a:cubicBezTo>
                <a:cubicBezTo>
                  <a:pt x="407194" y="142133"/>
                  <a:pt x="407708" y="141790"/>
                  <a:pt x="407879" y="141447"/>
                </a:cubicBezTo>
                <a:close/>
                <a:moveTo>
                  <a:pt x="557813" y="140676"/>
                </a:moveTo>
                <a:lnTo>
                  <a:pt x="558070" y="140676"/>
                </a:lnTo>
                <a:cubicBezTo>
                  <a:pt x="558070" y="140847"/>
                  <a:pt x="558156" y="141062"/>
                  <a:pt x="558327" y="141319"/>
                </a:cubicBezTo>
                <a:cubicBezTo>
                  <a:pt x="558498" y="141576"/>
                  <a:pt x="558498" y="141790"/>
                  <a:pt x="558327" y="141962"/>
                </a:cubicBezTo>
                <a:cubicBezTo>
                  <a:pt x="558156" y="142133"/>
                  <a:pt x="557727" y="142219"/>
                  <a:pt x="557041" y="142219"/>
                </a:cubicBezTo>
                <a:cubicBezTo>
                  <a:pt x="557384" y="141876"/>
                  <a:pt x="557598" y="141576"/>
                  <a:pt x="557684" y="141319"/>
                </a:cubicBezTo>
                <a:cubicBezTo>
                  <a:pt x="557770" y="141062"/>
                  <a:pt x="557813" y="140847"/>
                  <a:pt x="557813" y="140676"/>
                </a:cubicBezTo>
                <a:close/>
                <a:moveTo>
                  <a:pt x="559098" y="139647"/>
                </a:moveTo>
                <a:lnTo>
                  <a:pt x="559870" y="139904"/>
                </a:lnTo>
                <a:lnTo>
                  <a:pt x="558841" y="140676"/>
                </a:lnTo>
                <a:lnTo>
                  <a:pt x="558327" y="140419"/>
                </a:lnTo>
                <a:cubicBezTo>
                  <a:pt x="558670" y="139904"/>
                  <a:pt x="558927" y="139647"/>
                  <a:pt x="559098" y="139647"/>
                </a:cubicBezTo>
                <a:close/>
                <a:moveTo>
                  <a:pt x="1072420" y="136818"/>
                </a:moveTo>
                <a:cubicBezTo>
                  <a:pt x="1071905" y="136990"/>
                  <a:pt x="1071134" y="137075"/>
                  <a:pt x="1070105" y="137075"/>
                </a:cubicBezTo>
                <a:cubicBezTo>
                  <a:pt x="1070448" y="137761"/>
                  <a:pt x="1070791" y="138276"/>
                  <a:pt x="1071134" y="138618"/>
                </a:cubicBezTo>
                <a:cubicBezTo>
                  <a:pt x="1071477" y="138961"/>
                  <a:pt x="1071734" y="139304"/>
                  <a:pt x="1071905" y="139647"/>
                </a:cubicBezTo>
                <a:lnTo>
                  <a:pt x="1072677" y="139647"/>
                </a:lnTo>
                <a:close/>
                <a:moveTo>
                  <a:pt x="40634" y="136561"/>
                </a:moveTo>
                <a:lnTo>
                  <a:pt x="37805" y="137333"/>
                </a:lnTo>
                <a:lnTo>
                  <a:pt x="37548" y="137847"/>
                </a:lnTo>
                <a:cubicBezTo>
                  <a:pt x="37719" y="138361"/>
                  <a:pt x="38105" y="138747"/>
                  <a:pt x="38705" y="139004"/>
                </a:cubicBezTo>
                <a:cubicBezTo>
                  <a:pt x="39305" y="139261"/>
                  <a:pt x="39776" y="139219"/>
                  <a:pt x="40119" y="138876"/>
                </a:cubicBezTo>
                <a:cubicBezTo>
                  <a:pt x="40462" y="137847"/>
                  <a:pt x="40805" y="137161"/>
                  <a:pt x="41148" y="136818"/>
                </a:cubicBezTo>
                <a:close/>
                <a:moveTo>
                  <a:pt x="132188" y="133475"/>
                </a:moveTo>
                <a:cubicBezTo>
                  <a:pt x="131331" y="133818"/>
                  <a:pt x="130388" y="133989"/>
                  <a:pt x="129359" y="133989"/>
                </a:cubicBezTo>
                <a:cubicBezTo>
                  <a:pt x="127644" y="134675"/>
                  <a:pt x="126616" y="135018"/>
                  <a:pt x="126273" y="135018"/>
                </a:cubicBezTo>
                <a:cubicBezTo>
                  <a:pt x="125416" y="135189"/>
                  <a:pt x="124901" y="135404"/>
                  <a:pt x="124730" y="135661"/>
                </a:cubicBezTo>
                <a:cubicBezTo>
                  <a:pt x="124558" y="135918"/>
                  <a:pt x="124301" y="136561"/>
                  <a:pt x="123958" y="137590"/>
                </a:cubicBezTo>
                <a:cubicBezTo>
                  <a:pt x="123787" y="137247"/>
                  <a:pt x="123658" y="136990"/>
                  <a:pt x="123573" y="136818"/>
                </a:cubicBezTo>
                <a:cubicBezTo>
                  <a:pt x="123487" y="136647"/>
                  <a:pt x="123358" y="136475"/>
                  <a:pt x="123187" y="136304"/>
                </a:cubicBezTo>
                <a:lnTo>
                  <a:pt x="122930" y="136304"/>
                </a:lnTo>
                <a:cubicBezTo>
                  <a:pt x="123273" y="137333"/>
                  <a:pt x="123444" y="137933"/>
                  <a:pt x="123444" y="138104"/>
                </a:cubicBezTo>
                <a:cubicBezTo>
                  <a:pt x="122930" y="138618"/>
                  <a:pt x="122330" y="139047"/>
                  <a:pt x="121644" y="139390"/>
                </a:cubicBezTo>
                <a:lnTo>
                  <a:pt x="120101" y="139390"/>
                </a:lnTo>
                <a:lnTo>
                  <a:pt x="119844" y="144533"/>
                </a:lnTo>
                <a:lnTo>
                  <a:pt x="120101" y="149420"/>
                </a:lnTo>
                <a:cubicBezTo>
                  <a:pt x="121301" y="149248"/>
                  <a:pt x="122458" y="148991"/>
                  <a:pt x="123573" y="148648"/>
                </a:cubicBezTo>
                <a:cubicBezTo>
                  <a:pt x="124687" y="148305"/>
                  <a:pt x="125759" y="148048"/>
                  <a:pt x="126787" y="147877"/>
                </a:cubicBezTo>
                <a:lnTo>
                  <a:pt x="131416" y="146077"/>
                </a:lnTo>
                <a:cubicBezTo>
                  <a:pt x="132617" y="145562"/>
                  <a:pt x="133388" y="144876"/>
                  <a:pt x="133731" y="144019"/>
                </a:cubicBezTo>
                <a:cubicBezTo>
                  <a:pt x="133902" y="142990"/>
                  <a:pt x="134074" y="141919"/>
                  <a:pt x="134245" y="140804"/>
                </a:cubicBezTo>
                <a:cubicBezTo>
                  <a:pt x="134417" y="139690"/>
                  <a:pt x="134588" y="138618"/>
                  <a:pt x="134760" y="137590"/>
                </a:cubicBezTo>
                <a:lnTo>
                  <a:pt x="135017" y="133475"/>
                </a:lnTo>
                <a:close/>
                <a:moveTo>
                  <a:pt x="564242" y="132961"/>
                </a:moveTo>
                <a:cubicBezTo>
                  <a:pt x="563728" y="132961"/>
                  <a:pt x="563471" y="133046"/>
                  <a:pt x="563471" y="133218"/>
                </a:cubicBezTo>
                <a:cubicBezTo>
                  <a:pt x="563471" y="133389"/>
                  <a:pt x="563256" y="133604"/>
                  <a:pt x="562828" y="133861"/>
                </a:cubicBezTo>
                <a:cubicBezTo>
                  <a:pt x="562399" y="134118"/>
                  <a:pt x="562099" y="134332"/>
                  <a:pt x="561927" y="134504"/>
                </a:cubicBezTo>
                <a:cubicBezTo>
                  <a:pt x="561756" y="134847"/>
                  <a:pt x="561499" y="135147"/>
                  <a:pt x="561156" y="135404"/>
                </a:cubicBezTo>
                <a:cubicBezTo>
                  <a:pt x="560813" y="135661"/>
                  <a:pt x="560556" y="135875"/>
                  <a:pt x="560384" y="136047"/>
                </a:cubicBezTo>
                <a:lnTo>
                  <a:pt x="558327" y="138361"/>
                </a:lnTo>
                <a:cubicBezTo>
                  <a:pt x="558156" y="138533"/>
                  <a:pt x="557813" y="138833"/>
                  <a:pt x="557298" y="139261"/>
                </a:cubicBezTo>
                <a:cubicBezTo>
                  <a:pt x="556784" y="139690"/>
                  <a:pt x="556441" y="140247"/>
                  <a:pt x="556270" y="140933"/>
                </a:cubicBezTo>
                <a:cubicBezTo>
                  <a:pt x="555927" y="140933"/>
                  <a:pt x="555755" y="141104"/>
                  <a:pt x="555755" y="141447"/>
                </a:cubicBezTo>
                <a:cubicBezTo>
                  <a:pt x="555755" y="141447"/>
                  <a:pt x="555155" y="142047"/>
                  <a:pt x="553955" y="143248"/>
                </a:cubicBezTo>
                <a:lnTo>
                  <a:pt x="552669" y="144019"/>
                </a:lnTo>
                <a:cubicBezTo>
                  <a:pt x="552326" y="144362"/>
                  <a:pt x="552155" y="144791"/>
                  <a:pt x="552155" y="145305"/>
                </a:cubicBezTo>
                <a:cubicBezTo>
                  <a:pt x="552498" y="145305"/>
                  <a:pt x="552755" y="145219"/>
                  <a:pt x="552926" y="145048"/>
                </a:cubicBezTo>
                <a:lnTo>
                  <a:pt x="554727" y="143762"/>
                </a:lnTo>
                <a:lnTo>
                  <a:pt x="555498" y="143762"/>
                </a:lnTo>
                <a:cubicBezTo>
                  <a:pt x="555498" y="143933"/>
                  <a:pt x="555541" y="144062"/>
                  <a:pt x="555627" y="144148"/>
                </a:cubicBezTo>
                <a:cubicBezTo>
                  <a:pt x="555712" y="144233"/>
                  <a:pt x="555670" y="144362"/>
                  <a:pt x="555498" y="144533"/>
                </a:cubicBezTo>
                <a:lnTo>
                  <a:pt x="555498" y="145048"/>
                </a:lnTo>
                <a:cubicBezTo>
                  <a:pt x="556355" y="144533"/>
                  <a:pt x="557384" y="143762"/>
                  <a:pt x="558584" y="142733"/>
                </a:cubicBezTo>
                <a:cubicBezTo>
                  <a:pt x="559784" y="141705"/>
                  <a:pt x="560299" y="140933"/>
                  <a:pt x="560127" y="140419"/>
                </a:cubicBezTo>
                <a:cubicBezTo>
                  <a:pt x="560299" y="140076"/>
                  <a:pt x="560727" y="139733"/>
                  <a:pt x="561413" y="139390"/>
                </a:cubicBezTo>
                <a:lnTo>
                  <a:pt x="561156" y="139390"/>
                </a:lnTo>
                <a:cubicBezTo>
                  <a:pt x="560642" y="139219"/>
                  <a:pt x="560041" y="139133"/>
                  <a:pt x="559356" y="139133"/>
                </a:cubicBezTo>
                <a:cubicBezTo>
                  <a:pt x="559527" y="138790"/>
                  <a:pt x="559999" y="138190"/>
                  <a:pt x="560770" y="137333"/>
                </a:cubicBezTo>
                <a:cubicBezTo>
                  <a:pt x="561542" y="136475"/>
                  <a:pt x="562442" y="135875"/>
                  <a:pt x="563471" y="135532"/>
                </a:cubicBezTo>
                <a:lnTo>
                  <a:pt x="563213" y="136561"/>
                </a:lnTo>
                <a:cubicBezTo>
                  <a:pt x="563556" y="136733"/>
                  <a:pt x="563856" y="136690"/>
                  <a:pt x="564113" y="136432"/>
                </a:cubicBezTo>
                <a:cubicBezTo>
                  <a:pt x="564371" y="136175"/>
                  <a:pt x="564585" y="136047"/>
                  <a:pt x="564756" y="136047"/>
                </a:cubicBezTo>
                <a:cubicBezTo>
                  <a:pt x="564928" y="136047"/>
                  <a:pt x="565614" y="135618"/>
                  <a:pt x="566814" y="134761"/>
                </a:cubicBezTo>
                <a:cubicBezTo>
                  <a:pt x="566985" y="134589"/>
                  <a:pt x="567071" y="134246"/>
                  <a:pt x="567071" y="133732"/>
                </a:cubicBezTo>
                <a:lnTo>
                  <a:pt x="566299" y="133732"/>
                </a:lnTo>
                <a:lnTo>
                  <a:pt x="564756" y="135018"/>
                </a:lnTo>
                <a:cubicBezTo>
                  <a:pt x="564756" y="134332"/>
                  <a:pt x="564585" y="133646"/>
                  <a:pt x="564242" y="132961"/>
                </a:cubicBezTo>
                <a:close/>
                <a:moveTo>
                  <a:pt x="860250" y="131160"/>
                </a:moveTo>
                <a:lnTo>
                  <a:pt x="857936" y="131932"/>
                </a:lnTo>
                <a:cubicBezTo>
                  <a:pt x="857936" y="131932"/>
                  <a:pt x="857764" y="132103"/>
                  <a:pt x="857421" y="132446"/>
                </a:cubicBezTo>
                <a:lnTo>
                  <a:pt x="855878" y="133218"/>
                </a:lnTo>
                <a:cubicBezTo>
                  <a:pt x="855364" y="133389"/>
                  <a:pt x="854850" y="133561"/>
                  <a:pt x="854335" y="133732"/>
                </a:cubicBezTo>
                <a:cubicBezTo>
                  <a:pt x="853821" y="133904"/>
                  <a:pt x="853221" y="134075"/>
                  <a:pt x="852535" y="134246"/>
                </a:cubicBezTo>
                <a:cubicBezTo>
                  <a:pt x="852192" y="134589"/>
                  <a:pt x="851678" y="134761"/>
                  <a:pt x="850992" y="134761"/>
                </a:cubicBezTo>
                <a:cubicBezTo>
                  <a:pt x="850821" y="134761"/>
                  <a:pt x="850563" y="134675"/>
                  <a:pt x="850221" y="134504"/>
                </a:cubicBezTo>
                <a:cubicBezTo>
                  <a:pt x="849878" y="134332"/>
                  <a:pt x="849621" y="134589"/>
                  <a:pt x="849449" y="135275"/>
                </a:cubicBezTo>
                <a:cubicBezTo>
                  <a:pt x="849106" y="135618"/>
                  <a:pt x="848849" y="135704"/>
                  <a:pt x="848678" y="135532"/>
                </a:cubicBezTo>
                <a:cubicBezTo>
                  <a:pt x="847477" y="134847"/>
                  <a:pt x="846877" y="135275"/>
                  <a:pt x="846877" y="136818"/>
                </a:cubicBezTo>
                <a:cubicBezTo>
                  <a:pt x="845677" y="136132"/>
                  <a:pt x="845077" y="136475"/>
                  <a:pt x="845077" y="137847"/>
                </a:cubicBezTo>
                <a:lnTo>
                  <a:pt x="844563" y="138104"/>
                </a:lnTo>
                <a:cubicBezTo>
                  <a:pt x="844220" y="137761"/>
                  <a:pt x="844048" y="137504"/>
                  <a:pt x="844048" y="137333"/>
                </a:cubicBezTo>
                <a:cubicBezTo>
                  <a:pt x="844048" y="136647"/>
                  <a:pt x="843920" y="136261"/>
                  <a:pt x="843663" y="136175"/>
                </a:cubicBezTo>
                <a:cubicBezTo>
                  <a:pt x="843405" y="136090"/>
                  <a:pt x="843020" y="136132"/>
                  <a:pt x="842505" y="136304"/>
                </a:cubicBezTo>
                <a:cubicBezTo>
                  <a:pt x="842162" y="136475"/>
                  <a:pt x="841648" y="136604"/>
                  <a:pt x="840962" y="136690"/>
                </a:cubicBezTo>
                <a:cubicBezTo>
                  <a:pt x="840276" y="136775"/>
                  <a:pt x="839934" y="137075"/>
                  <a:pt x="839934" y="137590"/>
                </a:cubicBezTo>
                <a:lnTo>
                  <a:pt x="842248" y="140933"/>
                </a:lnTo>
                <a:lnTo>
                  <a:pt x="847134" y="144533"/>
                </a:lnTo>
                <a:cubicBezTo>
                  <a:pt x="847820" y="145048"/>
                  <a:pt x="848763" y="145691"/>
                  <a:pt x="849963" y="146462"/>
                </a:cubicBezTo>
                <a:cubicBezTo>
                  <a:pt x="851164" y="147234"/>
                  <a:pt x="852192" y="148048"/>
                  <a:pt x="853050" y="148905"/>
                </a:cubicBezTo>
                <a:cubicBezTo>
                  <a:pt x="853050" y="148905"/>
                  <a:pt x="854078" y="149677"/>
                  <a:pt x="856136" y="151220"/>
                </a:cubicBezTo>
                <a:cubicBezTo>
                  <a:pt x="858879" y="153620"/>
                  <a:pt x="862308" y="158078"/>
                  <a:pt x="866423" y="164593"/>
                </a:cubicBezTo>
                <a:cubicBezTo>
                  <a:pt x="866765" y="164936"/>
                  <a:pt x="867237" y="165536"/>
                  <a:pt x="867837" y="166393"/>
                </a:cubicBezTo>
                <a:cubicBezTo>
                  <a:pt x="868437" y="167251"/>
                  <a:pt x="869080" y="167936"/>
                  <a:pt x="869766" y="168451"/>
                </a:cubicBezTo>
                <a:cubicBezTo>
                  <a:pt x="871309" y="170508"/>
                  <a:pt x="872338" y="172394"/>
                  <a:pt x="872852" y="174109"/>
                </a:cubicBezTo>
                <a:cubicBezTo>
                  <a:pt x="873023" y="175137"/>
                  <a:pt x="873452" y="176680"/>
                  <a:pt x="874138" y="178738"/>
                </a:cubicBezTo>
                <a:cubicBezTo>
                  <a:pt x="874309" y="179424"/>
                  <a:pt x="874309" y="180024"/>
                  <a:pt x="874138" y="180538"/>
                </a:cubicBezTo>
                <a:cubicBezTo>
                  <a:pt x="873966" y="181052"/>
                  <a:pt x="873966" y="181652"/>
                  <a:pt x="874138" y="182338"/>
                </a:cubicBezTo>
                <a:lnTo>
                  <a:pt x="874138" y="182853"/>
                </a:lnTo>
                <a:lnTo>
                  <a:pt x="875681" y="179766"/>
                </a:lnTo>
                <a:cubicBezTo>
                  <a:pt x="876024" y="179081"/>
                  <a:pt x="876324" y="178266"/>
                  <a:pt x="876581" y="177323"/>
                </a:cubicBezTo>
                <a:cubicBezTo>
                  <a:pt x="876838" y="176380"/>
                  <a:pt x="877224" y="175480"/>
                  <a:pt x="877738" y="174623"/>
                </a:cubicBezTo>
                <a:lnTo>
                  <a:pt x="880310" y="167422"/>
                </a:lnTo>
                <a:lnTo>
                  <a:pt x="881082" y="165879"/>
                </a:lnTo>
                <a:cubicBezTo>
                  <a:pt x="881424" y="165193"/>
                  <a:pt x="881253" y="164765"/>
                  <a:pt x="880567" y="164593"/>
                </a:cubicBezTo>
                <a:lnTo>
                  <a:pt x="880053" y="164336"/>
                </a:lnTo>
                <a:cubicBezTo>
                  <a:pt x="879024" y="164507"/>
                  <a:pt x="878424" y="164465"/>
                  <a:pt x="878253" y="164207"/>
                </a:cubicBezTo>
                <a:cubicBezTo>
                  <a:pt x="878081" y="163950"/>
                  <a:pt x="877910" y="163736"/>
                  <a:pt x="877738" y="163564"/>
                </a:cubicBezTo>
                <a:cubicBezTo>
                  <a:pt x="877052" y="163564"/>
                  <a:pt x="876367" y="163393"/>
                  <a:pt x="875681" y="163050"/>
                </a:cubicBezTo>
                <a:cubicBezTo>
                  <a:pt x="874138" y="162536"/>
                  <a:pt x="872595" y="161850"/>
                  <a:pt x="871052" y="160993"/>
                </a:cubicBezTo>
                <a:cubicBezTo>
                  <a:pt x="870880" y="160821"/>
                  <a:pt x="870537" y="160736"/>
                  <a:pt x="870023" y="160736"/>
                </a:cubicBezTo>
                <a:cubicBezTo>
                  <a:pt x="868994" y="160736"/>
                  <a:pt x="868309" y="160221"/>
                  <a:pt x="867966" y="159192"/>
                </a:cubicBezTo>
                <a:cubicBezTo>
                  <a:pt x="867966" y="159192"/>
                  <a:pt x="867709" y="158935"/>
                  <a:pt x="867194" y="158421"/>
                </a:cubicBezTo>
                <a:cubicBezTo>
                  <a:pt x="866165" y="158421"/>
                  <a:pt x="865565" y="157821"/>
                  <a:pt x="865394" y="156621"/>
                </a:cubicBezTo>
                <a:cubicBezTo>
                  <a:pt x="865394" y="156278"/>
                  <a:pt x="865137" y="155849"/>
                  <a:pt x="864622" y="155335"/>
                </a:cubicBezTo>
                <a:cubicBezTo>
                  <a:pt x="863937" y="154992"/>
                  <a:pt x="863422" y="154478"/>
                  <a:pt x="863079" y="153792"/>
                </a:cubicBezTo>
                <a:cubicBezTo>
                  <a:pt x="862736" y="153449"/>
                  <a:pt x="862308" y="152677"/>
                  <a:pt x="861793" y="151477"/>
                </a:cubicBezTo>
                <a:cubicBezTo>
                  <a:pt x="861279" y="150277"/>
                  <a:pt x="860765" y="149506"/>
                  <a:pt x="860250" y="149163"/>
                </a:cubicBezTo>
                <a:cubicBezTo>
                  <a:pt x="860079" y="149163"/>
                  <a:pt x="859993" y="148820"/>
                  <a:pt x="859993" y="148134"/>
                </a:cubicBezTo>
                <a:cubicBezTo>
                  <a:pt x="860165" y="147620"/>
                  <a:pt x="860250" y="147234"/>
                  <a:pt x="860250" y="146977"/>
                </a:cubicBezTo>
                <a:cubicBezTo>
                  <a:pt x="860250" y="146719"/>
                  <a:pt x="860079" y="146591"/>
                  <a:pt x="859736" y="146591"/>
                </a:cubicBezTo>
                <a:lnTo>
                  <a:pt x="859222" y="146077"/>
                </a:lnTo>
                <a:cubicBezTo>
                  <a:pt x="860765" y="145048"/>
                  <a:pt x="861622" y="144791"/>
                  <a:pt x="861793" y="145305"/>
                </a:cubicBezTo>
                <a:cubicBezTo>
                  <a:pt x="861965" y="145476"/>
                  <a:pt x="862051" y="145819"/>
                  <a:pt x="862051" y="146334"/>
                </a:cubicBezTo>
                <a:cubicBezTo>
                  <a:pt x="861708" y="147191"/>
                  <a:pt x="861879" y="147534"/>
                  <a:pt x="862565" y="147362"/>
                </a:cubicBezTo>
                <a:lnTo>
                  <a:pt x="863336" y="147362"/>
                </a:lnTo>
                <a:cubicBezTo>
                  <a:pt x="864022" y="147362"/>
                  <a:pt x="864708" y="147534"/>
                  <a:pt x="865394" y="147877"/>
                </a:cubicBezTo>
                <a:cubicBezTo>
                  <a:pt x="866080" y="148220"/>
                  <a:pt x="866594" y="148477"/>
                  <a:pt x="866937" y="148648"/>
                </a:cubicBezTo>
                <a:lnTo>
                  <a:pt x="867709" y="149163"/>
                </a:lnTo>
                <a:cubicBezTo>
                  <a:pt x="867366" y="148477"/>
                  <a:pt x="866980" y="147491"/>
                  <a:pt x="866551" y="146205"/>
                </a:cubicBezTo>
                <a:cubicBezTo>
                  <a:pt x="866123" y="144919"/>
                  <a:pt x="865394" y="143933"/>
                  <a:pt x="864365" y="143248"/>
                </a:cubicBezTo>
                <a:cubicBezTo>
                  <a:pt x="863508" y="142905"/>
                  <a:pt x="862951" y="142219"/>
                  <a:pt x="862694" y="141190"/>
                </a:cubicBezTo>
                <a:cubicBezTo>
                  <a:pt x="862436" y="140162"/>
                  <a:pt x="862222" y="139476"/>
                  <a:pt x="862051" y="139133"/>
                </a:cubicBezTo>
                <a:cubicBezTo>
                  <a:pt x="861708" y="137761"/>
                  <a:pt x="861279" y="136818"/>
                  <a:pt x="860765" y="136304"/>
                </a:cubicBezTo>
                <a:cubicBezTo>
                  <a:pt x="859908" y="135618"/>
                  <a:pt x="859650" y="134418"/>
                  <a:pt x="859993" y="132703"/>
                </a:cubicBezTo>
                <a:cubicBezTo>
                  <a:pt x="859993" y="132018"/>
                  <a:pt x="860079" y="131503"/>
                  <a:pt x="860250" y="131160"/>
                </a:cubicBezTo>
                <a:close/>
                <a:moveTo>
                  <a:pt x="569900" y="130903"/>
                </a:moveTo>
                <a:cubicBezTo>
                  <a:pt x="569557" y="131075"/>
                  <a:pt x="569128" y="131160"/>
                  <a:pt x="568614" y="131160"/>
                </a:cubicBezTo>
                <a:lnTo>
                  <a:pt x="568614" y="131418"/>
                </a:lnTo>
                <a:cubicBezTo>
                  <a:pt x="568785" y="131418"/>
                  <a:pt x="569000" y="131460"/>
                  <a:pt x="569257" y="131546"/>
                </a:cubicBezTo>
                <a:cubicBezTo>
                  <a:pt x="569514" y="131632"/>
                  <a:pt x="569728" y="131589"/>
                  <a:pt x="569900" y="131418"/>
                </a:cubicBezTo>
                <a:lnTo>
                  <a:pt x="570414" y="131160"/>
                </a:lnTo>
                <a:close/>
                <a:moveTo>
                  <a:pt x="575558" y="130389"/>
                </a:moveTo>
                <a:cubicBezTo>
                  <a:pt x="575215" y="130046"/>
                  <a:pt x="574872" y="130217"/>
                  <a:pt x="574529" y="130903"/>
                </a:cubicBezTo>
                <a:lnTo>
                  <a:pt x="573500" y="132446"/>
                </a:lnTo>
                <a:cubicBezTo>
                  <a:pt x="573157" y="133304"/>
                  <a:pt x="572729" y="133475"/>
                  <a:pt x="572214" y="132961"/>
                </a:cubicBezTo>
                <a:lnTo>
                  <a:pt x="571186" y="133218"/>
                </a:lnTo>
                <a:lnTo>
                  <a:pt x="568871" y="135275"/>
                </a:lnTo>
                <a:lnTo>
                  <a:pt x="564242" y="140162"/>
                </a:lnTo>
                <a:cubicBezTo>
                  <a:pt x="563556" y="140676"/>
                  <a:pt x="562699" y="141619"/>
                  <a:pt x="561670" y="142990"/>
                </a:cubicBezTo>
                <a:cubicBezTo>
                  <a:pt x="561156" y="143505"/>
                  <a:pt x="560899" y="143848"/>
                  <a:pt x="560899" y="144019"/>
                </a:cubicBezTo>
                <a:cubicBezTo>
                  <a:pt x="560899" y="144705"/>
                  <a:pt x="560642" y="145305"/>
                  <a:pt x="560127" y="145819"/>
                </a:cubicBezTo>
                <a:lnTo>
                  <a:pt x="556012" y="148905"/>
                </a:lnTo>
                <a:cubicBezTo>
                  <a:pt x="554984" y="149591"/>
                  <a:pt x="553955" y="150877"/>
                  <a:pt x="552926" y="152763"/>
                </a:cubicBezTo>
                <a:cubicBezTo>
                  <a:pt x="552755" y="153277"/>
                  <a:pt x="552926" y="153535"/>
                  <a:pt x="553441" y="153535"/>
                </a:cubicBezTo>
                <a:lnTo>
                  <a:pt x="554212" y="153535"/>
                </a:lnTo>
                <a:cubicBezTo>
                  <a:pt x="555412" y="153535"/>
                  <a:pt x="556612" y="153106"/>
                  <a:pt x="557813" y="152249"/>
                </a:cubicBezTo>
                <a:cubicBezTo>
                  <a:pt x="557813" y="152077"/>
                  <a:pt x="557941" y="152034"/>
                  <a:pt x="558198" y="152120"/>
                </a:cubicBezTo>
                <a:cubicBezTo>
                  <a:pt x="558456" y="152206"/>
                  <a:pt x="558756" y="152163"/>
                  <a:pt x="559098" y="151992"/>
                </a:cubicBezTo>
                <a:lnTo>
                  <a:pt x="558070" y="154563"/>
                </a:lnTo>
                <a:cubicBezTo>
                  <a:pt x="558070" y="155078"/>
                  <a:pt x="558241" y="155506"/>
                  <a:pt x="558584" y="155849"/>
                </a:cubicBezTo>
                <a:cubicBezTo>
                  <a:pt x="558756" y="155849"/>
                  <a:pt x="558884" y="155892"/>
                  <a:pt x="558970" y="155978"/>
                </a:cubicBezTo>
                <a:cubicBezTo>
                  <a:pt x="559056" y="156064"/>
                  <a:pt x="559098" y="156021"/>
                  <a:pt x="559098" y="155849"/>
                </a:cubicBezTo>
                <a:cubicBezTo>
                  <a:pt x="559270" y="155506"/>
                  <a:pt x="559656" y="155206"/>
                  <a:pt x="560256" y="154949"/>
                </a:cubicBezTo>
                <a:cubicBezTo>
                  <a:pt x="560856" y="154692"/>
                  <a:pt x="561242" y="154478"/>
                  <a:pt x="561413" y="154306"/>
                </a:cubicBezTo>
                <a:lnTo>
                  <a:pt x="562699" y="153535"/>
                </a:lnTo>
                <a:cubicBezTo>
                  <a:pt x="563385" y="153363"/>
                  <a:pt x="564413" y="152935"/>
                  <a:pt x="565785" y="152249"/>
                </a:cubicBezTo>
                <a:cubicBezTo>
                  <a:pt x="566299" y="152077"/>
                  <a:pt x="566728" y="151692"/>
                  <a:pt x="567071" y="151091"/>
                </a:cubicBezTo>
                <a:cubicBezTo>
                  <a:pt x="567414" y="150491"/>
                  <a:pt x="567671" y="150106"/>
                  <a:pt x="567843" y="149934"/>
                </a:cubicBezTo>
                <a:lnTo>
                  <a:pt x="569128" y="148134"/>
                </a:lnTo>
                <a:cubicBezTo>
                  <a:pt x="569471" y="148648"/>
                  <a:pt x="569471" y="149163"/>
                  <a:pt x="569128" y="149677"/>
                </a:cubicBezTo>
                <a:cubicBezTo>
                  <a:pt x="569300" y="149848"/>
                  <a:pt x="569471" y="149934"/>
                  <a:pt x="569643" y="149934"/>
                </a:cubicBezTo>
                <a:cubicBezTo>
                  <a:pt x="569814" y="149934"/>
                  <a:pt x="569986" y="149848"/>
                  <a:pt x="570157" y="149677"/>
                </a:cubicBezTo>
                <a:cubicBezTo>
                  <a:pt x="571529" y="147105"/>
                  <a:pt x="572300" y="145648"/>
                  <a:pt x="572472" y="145305"/>
                </a:cubicBezTo>
                <a:cubicBezTo>
                  <a:pt x="572986" y="144105"/>
                  <a:pt x="573500" y="143419"/>
                  <a:pt x="574015" y="143248"/>
                </a:cubicBezTo>
                <a:cubicBezTo>
                  <a:pt x="574701" y="142562"/>
                  <a:pt x="575215" y="141876"/>
                  <a:pt x="575558" y="141190"/>
                </a:cubicBezTo>
                <a:cubicBezTo>
                  <a:pt x="575901" y="140504"/>
                  <a:pt x="576244" y="139990"/>
                  <a:pt x="576586" y="139647"/>
                </a:cubicBezTo>
                <a:cubicBezTo>
                  <a:pt x="577101" y="139304"/>
                  <a:pt x="577358" y="138533"/>
                  <a:pt x="577358" y="137333"/>
                </a:cubicBezTo>
                <a:cubicBezTo>
                  <a:pt x="577872" y="136818"/>
                  <a:pt x="577615" y="136561"/>
                  <a:pt x="576586" y="136561"/>
                </a:cubicBezTo>
                <a:lnTo>
                  <a:pt x="574529" y="137333"/>
                </a:lnTo>
                <a:cubicBezTo>
                  <a:pt x="574529" y="137333"/>
                  <a:pt x="574486" y="137290"/>
                  <a:pt x="574400" y="137204"/>
                </a:cubicBezTo>
                <a:cubicBezTo>
                  <a:pt x="574315" y="137118"/>
                  <a:pt x="574272" y="137075"/>
                  <a:pt x="574272" y="137075"/>
                </a:cubicBezTo>
                <a:lnTo>
                  <a:pt x="575815" y="135790"/>
                </a:lnTo>
                <a:cubicBezTo>
                  <a:pt x="575986" y="135618"/>
                  <a:pt x="576158" y="135490"/>
                  <a:pt x="576329" y="135404"/>
                </a:cubicBezTo>
                <a:cubicBezTo>
                  <a:pt x="576501" y="135318"/>
                  <a:pt x="576672" y="135189"/>
                  <a:pt x="576844" y="135018"/>
                </a:cubicBezTo>
                <a:cubicBezTo>
                  <a:pt x="576158" y="134504"/>
                  <a:pt x="576158" y="133646"/>
                  <a:pt x="576844" y="132446"/>
                </a:cubicBezTo>
                <a:lnTo>
                  <a:pt x="576586" y="131932"/>
                </a:lnTo>
                <a:lnTo>
                  <a:pt x="576586" y="131160"/>
                </a:lnTo>
                <a:cubicBezTo>
                  <a:pt x="576586" y="130989"/>
                  <a:pt x="576458" y="130860"/>
                  <a:pt x="576201" y="130775"/>
                </a:cubicBezTo>
                <a:cubicBezTo>
                  <a:pt x="575943" y="130689"/>
                  <a:pt x="575729" y="130560"/>
                  <a:pt x="575558" y="130389"/>
                </a:cubicBezTo>
                <a:close/>
                <a:moveTo>
                  <a:pt x="559613" y="129617"/>
                </a:moveTo>
                <a:cubicBezTo>
                  <a:pt x="559784" y="129617"/>
                  <a:pt x="560041" y="129789"/>
                  <a:pt x="560384" y="130132"/>
                </a:cubicBezTo>
                <a:lnTo>
                  <a:pt x="559356" y="130646"/>
                </a:lnTo>
                <a:cubicBezTo>
                  <a:pt x="559184" y="130646"/>
                  <a:pt x="559098" y="130560"/>
                  <a:pt x="559098" y="130389"/>
                </a:cubicBezTo>
                <a:cubicBezTo>
                  <a:pt x="559098" y="130217"/>
                  <a:pt x="559184" y="130089"/>
                  <a:pt x="559356" y="130003"/>
                </a:cubicBezTo>
                <a:cubicBezTo>
                  <a:pt x="559527" y="129917"/>
                  <a:pt x="559613" y="129789"/>
                  <a:pt x="559613" y="129617"/>
                </a:cubicBezTo>
                <a:close/>
                <a:moveTo>
                  <a:pt x="160220" y="129489"/>
                </a:moveTo>
                <a:cubicBezTo>
                  <a:pt x="159877" y="129746"/>
                  <a:pt x="159706" y="129789"/>
                  <a:pt x="159706" y="129617"/>
                </a:cubicBezTo>
                <a:lnTo>
                  <a:pt x="156877" y="129875"/>
                </a:lnTo>
                <a:cubicBezTo>
                  <a:pt x="156534" y="130217"/>
                  <a:pt x="155591" y="130646"/>
                  <a:pt x="154048" y="131160"/>
                </a:cubicBezTo>
                <a:cubicBezTo>
                  <a:pt x="154048" y="130646"/>
                  <a:pt x="153619" y="130389"/>
                  <a:pt x="152762" y="130389"/>
                </a:cubicBezTo>
                <a:cubicBezTo>
                  <a:pt x="151733" y="130903"/>
                  <a:pt x="151133" y="131160"/>
                  <a:pt x="150962" y="131160"/>
                </a:cubicBezTo>
                <a:cubicBezTo>
                  <a:pt x="150619" y="131160"/>
                  <a:pt x="150447" y="131246"/>
                  <a:pt x="150447" y="131418"/>
                </a:cubicBezTo>
                <a:cubicBezTo>
                  <a:pt x="150447" y="131589"/>
                  <a:pt x="150533" y="131846"/>
                  <a:pt x="150705" y="132189"/>
                </a:cubicBezTo>
                <a:cubicBezTo>
                  <a:pt x="151047" y="132875"/>
                  <a:pt x="151647" y="133346"/>
                  <a:pt x="152505" y="133604"/>
                </a:cubicBezTo>
                <a:cubicBezTo>
                  <a:pt x="153362" y="133861"/>
                  <a:pt x="154219" y="133818"/>
                  <a:pt x="155077" y="133475"/>
                </a:cubicBezTo>
                <a:lnTo>
                  <a:pt x="155077" y="132703"/>
                </a:lnTo>
                <a:cubicBezTo>
                  <a:pt x="155591" y="132703"/>
                  <a:pt x="155848" y="132789"/>
                  <a:pt x="155848" y="132961"/>
                </a:cubicBezTo>
                <a:cubicBezTo>
                  <a:pt x="155848" y="133132"/>
                  <a:pt x="155934" y="133304"/>
                  <a:pt x="156105" y="133475"/>
                </a:cubicBezTo>
                <a:cubicBezTo>
                  <a:pt x="156277" y="133646"/>
                  <a:pt x="156362" y="133989"/>
                  <a:pt x="156362" y="134504"/>
                </a:cubicBezTo>
                <a:cubicBezTo>
                  <a:pt x="156877" y="135018"/>
                  <a:pt x="157734" y="135447"/>
                  <a:pt x="158934" y="135790"/>
                </a:cubicBezTo>
                <a:lnTo>
                  <a:pt x="161249" y="137075"/>
                </a:lnTo>
                <a:cubicBezTo>
                  <a:pt x="161592" y="137761"/>
                  <a:pt x="162192" y="138104"/>
                  <a:pt x="163049" y="138104"/>
                </a:cubicBezTo>
                <a:cubicBezTo>
                  <a:pt x="164421" y="138276"/>
                  <a:pt x="165364" y="138747"/>
                  <a:pt x="165878" y="139519"/>
                </a:cubicBezTo>
                <a:cubicBezTo>
                  <a:pt x="166392" y="140290"/>
                  <a:pt x="166649" y="141362"/>
                  <a:pt x="166649" y="142733"/>
                </a:cubicBezTo>
                <a:cubicBezTo>
                  <a:pt x="166649" y="143419"/>
                  <a:pt x="166864" y="144019"/>
                  <a:pt x="167292" y="144533"/>
                </a:cubicBezTo>
                <a:cubicBezTo>
                  <a:pt x="167721" y="145048"/>
                  <a:pt x="168192" y="145391"/>
                  <a:pt x="168707" y="145562"/>
                </a:cubicBezTo>
                <a:cubicBezTo>
                  <a:pt x="169221" y="145734"/>
                  <a:pt x="169778" y="145905"/>
                  <a:pt x="170378" y="146077"/>
                </a:cubicBezTo>
                <a:cubicBezTo>
                  <a:pt x="170978" y="146248"/>
                  <a:pt x="171536" y="146419"/>
                  <a:pt x="172050" y="146591"/>
                </a:cubicBezTo>
                <a:lnTo>
                  <a:pt x="172050" y="146077"/>
                </a:lnTo>
                <a:lnTo>
                  <a:pt x="172307" y="142219"/>
                </a:lnTo>
                <a:cubicBezTo>
                  <a:pt x="172307" y="141533"/>
                  <a:pt x="172479" y="141190"/>
                  <a:pt x="172822" y="141190"/>
                </a:cubicBezTo>
                <a:cubicBezTo>
                  <a:pt x="173164" y="141019"/>
                  <a:pt x="173379" y="140676"/>
                  <a:pt x="173465" y="140162"/>
                </a:cubicBezTo>
                <a:cubicBezTo>
                  <a:pt x="173550" y="139647"/>
                  <a:pt x="173593" y="139219"/>
                  <a:pt x="173593" y="138876"/>
                </a:cubicBezTo>
                <a:lnTo>
                  <a:pt x="173593" y="138104"/>
                </a:lnTo>
                <a:cubicBezTo>
                  <a:pt x="173936" y="137590"/>
                  <a:pt x="173850" y="137075"/>
                  <a:pt x="173336" y="136561"/>
                </a:cubicBezTo>
                <a:lnTo>
                  <a:pt x="171793" y="136561"/>
                </a:lnTo>
                <a:cubicBezTo>
                  <a:pt x="170936" y="136561"/>
                  <a:pt x="170336" y="136475"/>
                  <a:pt x="169993" y="136304"/>
                </a:cubicBezTo>
                <a:cubicBezTo>
                  <a:pt x="169478" y="136132"/>
                  <a:pt x="169050" y="135790"/>
                  <a:pt x="168707" y="135275"/>
                </a:cubicBezTo>
                <a:cubicBezTo>
                  <a:pt x="168364" y="134761"/>
                  <a:pt x="168107" y="134332"/>
                  <a:pt x="167935" y="133989"/>
                </a:cubicBezTo>
                <a:cubicBezTo>
                  <a:pt x="167078" y="133132"/>
                  <a:pt x="166392" y="133132"/>
                  <a:pt x="165878" y="133989"/>
                </a:cubicBezTo>
                <a:lnTo>
                  <a:pt x="164335" y="135532"/>
                </a:lnTo>
                <a:cubicBezTo>
                  <a:pt x="163820" y="135704"/>
                  <a:pt x="163563" y="135532"/>
                  <a:pt x="163563" y="135018"/>
                </a:cubicBezTo>
                <a:cubicBezTo>
                  <a:pt x="163220" y="134675"/>
                  <a:pt x="163049" y="134161"/>
                  <a:pt x="163049" y="133475"/>
                </a:cubicBezTo>
                <a:lnTo>
                  <a:pt x="160220" y="133475"/>
                </a:lnTo>
                <a:cubicBezTo>
                  <a:pt x="160906" y="132618"/>
                  <a:pt x="161334" y="131675"/>
                  <a:pt x="161506" y="130646"/>
                </a:cubicBezTo>
                <a:lnTo>
                  <a:pt x="161763" y="131160"/>
                </a:lnTo>
                <a:lnTo>
                  <a:pt x="161763" y="130646"/>
                </a:lnTo>
                <a:lnTo>
                  <a:pt x="163306" y="131418"/>
                </a:lnTo>
                <a:cubicBezTo>
                  <a:pt x="163820" y="131418"/>
                  <a:pt x="164335" y="130817"/>
                  <a:pt x="164849" y="129617"/>
                </a:cubicBezTo>
                <a:lnTo>
                  <a:pt x="164335" y="129617"/>
                </a:lnTo>
                <a:cubicBezTo>
                  <a:pt x="163649" y="129103"/>
                  <a:pt x="162963" y="129103"/>
                  <a:pt x="162277" y="129617"/>
                </a:cubicBezTo>
                <a:cubicBezTo>
                  <a:pt x="161592" y="129617"/>
                  <a:pt x="161077" y="129703"/>
                  <a:pt x="160734" y="129875"/>
                </a:cubicBezTo>
                <a:cubicBezTo>
                  <a:pt x="160734" y="129360"/>
                  <a:pt x="160563" y="129232"/>
                  <a:pt x="160220" y="129489"/>
                </a:cubicBezTo>
                <a:close/>
                <a:moveTo>
                  <a:pt x="1128998" y="129360"/>
                </a:moveTo>
                <a:cubicBezTo>
                  <a:pt x="1127970" y="129532"/>
                  <a:pt x="1126469" y="131289"/>
                  <a:pt x="1124498" y="134632"/>
                </a:cubicBezTo>
                <a:cubicBezTo>
                  <a:pt x="1122526" y="137976"/>
                  <a:pt x="1121540" y="140162"/>
                  <a:pt x="1121540" y="141190"/>
                </a:cubicBezTo>
                <a:cubicBezTo>
                  <a:pt x="1122398" y="141019"/>
                  <a:pt x="1123898" y="139304"/>
                  <a:pt x="1126041" y="136047"/>
                </a:cubicBezTo>
                <a:cubicBezTo>
                  <a:pt x="1128184" y="132789"/>
                  <a:pt x="1129170" y="130560"/>
                  <a:pt x="1128998" y="129360"/>
                </a:cubicBezTo>
                <a:close/>
                <a:moveTo>
                  <a:pt x="887254" y="129103"/>
                </a:moveTo>
                <a:lnTo>
                  <a:pt x="887254" y="129875"/>
                </a:lnTo>
                <a:cubicBezTo>
                  <a:pt x="887254" y="130732"/>
                  <a:pt x="887339" y="131546"/>
                  <a:pt x="887511" y="132318"/>
                </a:cubicBezTo>
                <a:cubicBezTo>
                  <a:pt x="887682" y="133089"/>
                  <a:pt x="887854" y="133732"/>
                  <a:pt x="888025" y="134246"/>
                </a:cubicBezTo>
                <a:cubicBezTo>
                  <a:pt x="888025" y="134418"/>
                  <a:pt x="887854" y="134675"/>
                  <a:pt x="887511" y="135018"/>
                </a:cubicBezTo>
                <a:cubicBezTo>
                  <a:pt x="887511" y="135875"/>
                  <a:pt x="887425" y="136475"/>
                  <a:pt x="887254" y="136818"/>
                </a:cubicBezTo>
                <a:lnTo>
                  <a:pt x="887254" y="138104"/>
                </a:lnTo>
                <a:cubicBezTo>
                  <a:pt x="887082" y="138104"/>
                  <a:pt x="886997" y="138361"/>
                  <a:pt x="886997" y="138876"/>
                </a:cubicBezTo>
                <a:cubicBezTo>
                  <a:pt x="886997" y="140419"/>
                  <a:pt x="887168" y="141533"/>
                  <a:pt x="887511" y="142219"/>
                </a:cubicBezTo>
                <a:cubicBezTo>
                  <a:pt x="888025" y="143248"/>
                  <a:pt x="887940" y="144105"/>
                  <a:pt x="887254" y="144791"/>
                </a:cubicBezTo>
                <a:cubicBezTo>
                  <a:pt x="889483" y="143933"/>
                  <a:pt x="890854" y="143333"/>
                  <a:pt x="891369" y="142990"/>
                </a:cubicBezTo>
                <a:cubicBezTo>
                  <a:pt x="891369" y="142648"/>
                  <a:pt x="891540" y="142476"/>
                  <a:pt x="891883" y="142476"/>
                </a:cubicBezTo>
                <a:cubicBezTo>
                  <a:pt x="892054" y="141104"/>
                  <a:pt x="892483" y="139819"/>
                  <a:pt x="893169" y="138618"/>
                </a:cubicBezTo>
                <a:cubicBezTo>
                  <a:pt x="893340" y="138104"/>
                  <a:pt x="893426" y="137461"/>
                  <a:pt x="893426" y="136690"/>
                </a:cubicBezTo>
                <a:cubicBezTo>
                  <a:pt x="893426" y="135918"/>
                  <a:pt x="893512" y="135189"/>
                  <a:pt x="893683" y="134504"/>
                </a:cubicBezTo>
                <a:cubicBezTo>
                  <a:pt x="893855" y="134161"/>
                  <a:pt x="893812" y="133818"/>
                  <a:pt x="893555" y="133475"/>
                </a:cubicBezTo>
                <a:cubicBezTo>
                  <a:pt x="893297" y="133132"/>
                  <a:pt x="892997" y="133046"/>
                  <a:pt x="892654" y="133218"/>
                </a:cubicBezTo>
                <a:cubicBezTo>
                  <a:pt x="891626" y="133389"/>
                  <a:pt x="891111" y="132961"/>
                  <a:pt x="891111" y="131932"/>
                </a:cubicBezTo>
                <a:cubicBezTo>
                  <a:pt x="891111" y="131246"/>
                  <a:pt x="891026" y="130732"/>
                  <a:pt x="890854" y="130389"/>
                </a:cubicBezTo>
                <a:cubicBezTo>
                  <a:pt x="890683" y="129875"/>
                  <a:pt x="890383" y="129532"/>
                  <a:pt x="889954" y="129360"/>
                </a:cubicBezTo>
                <a:cubicBezTo>
                  <a:pt x="889525" y="129189"/>
                  <a:pt x="889140" y="129274"/>
                  <a:pt x="888797" y="129617"/>
                </a:cubicBezTo>
                <a:cubicBezTo>
                  <a:pt x="888282" y="129960"/>
                  <a:pt x="887768" y="129789"/>
                  <a:pt x="887254" y="129103"/>
                </a:cubicBezTo>
                <a:close/>
                <a:moveTo>
                  <a:pt x="167678" y="128589"/>
                </a:moveTo>
                <a:cubicBezTo>
                  <a:pt x="167335" y="129274"/>
                  <a:pt x="167164" y="129960"/>
                  <a:pt x="167164" y="130646"/>
                </a:cubicBezTo>
                <a:cubicBezTo>
                  <a:pt x="166992" y="130646"/>
                  <a:pt x="166949" y="130732"/>
                  <a:pt x="167035" y="130903"/>
                </a:cubicBezTo>
                <a:cubicBezTo>
                  <a:pt x="167121" y="131075"/>
                  <a:pt x="167335" y="131160"/>
                  <a:pt x="167678" y="131160"/>
                </a:cubicBezTo>
                <a:lnTo>
                  <a:pt x="168450" y="130646"/>
                </a:lnTo>
                <a:lnTo>
                  <a:pt x="169478" y="128589"/>
                </a:lnTo>
                <a:cubicBezTo>
                  <a:pt x="168621" y="128246"/>
                  <a:pt x="168021" y="128246"/>
                  <a:pt x="167678" y="128589"/>
                </a:cubicBezTo>
                <a:close/>
                <a:moveTo>
                  <a:pt x="918629" y="126531"/>
                </a:moveTo>
                <a:lnTo>
                  <a:pt x="916572" y="130646"/>
                </a:lnTo>
                <a:cubicBezTo>
                  <a:pt x="916572" y="130817"/>
                  <a:pt x="916657" y="130903"/>
                  <a:pt x="916829" y="130903"/>
                </a:cubicBezTo>
                <a:lnTo>
                  <a:pt x="918886" y="130132"/>
                </a:lnTo>
                <a:cubicBezTo>
                  <a:pt x="919401" y="129617"/>
                  <a:pt x="919658" y="129189"/>
                  <a:pt x="919658" y="128846"/>
                </a:cubicBezTo>
                <a:lnTo>
                  <a:pt x="919143" y="127303"/>
                </a:lnTo>
                <a:cubicBezTo>
                  <a:pt x="919143" y="127131"/>
                  <a:pt x="918972" y="126874"/>
                  <a:pt x="918629" y="126531"/>
                </a:cubicBezTo>
                <a:close/>
                <a:moveTo>
                  <a:pt x="573500" y="123445"/>
                </a:moveTo>
                <a:cubicBezTo>
                  <a:pt x="572815" y="123788"/>
                  <a:pt x="572129" y="124302"/>
                  <a:pt x="571443" y="124988"/>
                </a:cubicBezTo>
                <a:cubicBezTo>
                  <a:pt x="570414" y="126531"/>
                  <a:pt x="569900" y="127303"/>
                  <a:pt x="569900" y="127303"/>
                </a:cubicBezTo>
                <a:cubicBezTo>
                  <a:pt x="568528" y="128331"/>
                  <a:pt x="567671" y="129189"/>
                  <a:pt x="567328" y="129875"/>
                </a:cubicBezTo>
                <a:lnTo>
                  <a:pt x="567071" y="130132"/>
                </a:lnTo>
                <a:cubicBezTo>
                  <a:pt x="567071" y="130132"/>
                  <a:pt x="566214" y="130989"/>
                  <a:pt x="564499" y="132703"/>
                </a:cubicBezTo>
                <a:lnTo>
                  <a:pt x="567328" y="132703"/>
                </a:lnTo>
                <a:cubicBezTo>
                  <a:pt x="566814" y="132189"/>
                  <a:pt x="566814" y="131932"/>
                  <a:pt x="567328" y="131932"/>
                </a:cubicBezTo>
                <a:cubicBezTo>
                  <a:pt x="567328" y="131760"/>
                  <a:pt x="567414" y="131418"/>
                  <a:pt x="567585" y="130903"/>
                </a:cubicBezTo>
                <a:cubicBezTo>
                  <a:pt x="567757" y="130389"/>
                  <a:pt x="568100" y="130046"/>
                  <a:pt x="568614" y="129875"/>
                </a:cubicBezTo>
                <a:lnTo>
                  <a:pt x="569900" y="129103"/>
                </a:lnTo>
                <a:cubicBezTo>
                  <a:pt x="570243" y="128932"/>
                  <a:pt x="570671" y="128846"/>
                  <a:pt x="571186" y="128846"/>
                </a:cubicBezTo>
                <a:cubicBezTo>
                  <a:pt x="571014" y="128846"/>
                  <a:pt x="570929" y="128974"/>
                  <a:pt x="570929" y="129232"/>
                </a:cubicBezTo>
                <a:cubicBezTo>
                  <a:pt x="570929" y="129489"/>
                  <a:pt x="570757" y="129703"/>
                  <a:pt x="570414" y="129875"/>
                </a:cubicBezTo>
                <a:cubicBezTo>
                  <a:pt x="570929" y="130217"/>
                  <a:pt x="571443" y="130132"/>
                  <a:pt x="571957" y="129617"/>
                </a:cubicBezTo>
                <a:cubicBezTo>
                  <a:pt x="571957" y="129103"/>
                  <a:pt x="572043" y="128932"/>
                  <a:pt x="572214" y="129103"/>
                </a:cubicBezTo>
                <a:cubicBezTo>
                  <a:pt x="572557" y="128760"/>
                  <a:pt x="572772" y="128417"/>
                  <a:pt x="572857" y="128074"/>
                </a:cubicBezTo>
                <a:cubicBezTo>
                  <a:pt x="572943" y="127731"/>
                  <a:pt x="572900" y="127388"/>
                  <a:pt x="572729" y="127046"/>
                </a:cubicBezTo>
                <a:lnTo>
                  <a:pt x="572472" y="127046"/>
                </a:lnTo>
                <a:cubicBezTo>
                  <a:pt x="572300" y="127217"/>
                  <a:pt x="572257" y="127388"/>
                  <a:pt x="572343" y="127560"/>
                </a:cubicBezTo>
                <a:cubicBezTo>
                  <a:pt x="572429" y="127731"/>
                  <a:pt x="572386" y="127903"/>
                  <a:pt x="572214" y="128074"/>
                </a:cubicBezTo>
                <a:lnTo>
                  <a:pt x="571186" y="128074"/>
                </a:lnTo>
                <a:cubicBezTo>
                  <a:pt x="571186" y="127731"/>
                  <a:pt x="571357" y="127217"/>
                  <a:pt x="571700" y="126531"/>
                </a:cubicBezTo>
                <a:cubicBezTo>
                  <a:pt x="572214" y="126531"/>
                  <a:pt x="572643" y="126188"/>
                  <a:pt x="572986" y="125503"/>
                </a:cubicBezTo>
                <a:cubicBezTo>
                  <a:pt x="573329" y="124817"/>
                  <a:pt x="573500" y="124131"/>
                  <a:pt x="573500" y="123445"/>
                </a:cubicBezTo>
                <a:close/>
                <a:moveTo>
                  <a:pt x="785670" y="122674"/>
                </a:moveTo>
                <a:lnTo>
                  <a:pt x="786184" y="122931"/>
                </a:lnTo>
                <a:lnTo>
                  <a:pt x="779240" y="135018"/>
                </a:lnTo>
                <a:lnTo>
                  <a:pt x="778983" y="134504"/>
                </a:lnTo>
                <a:cubicBezTo>
                  <a:pt x="778983" y="134161"/>
                  <a:pt x="779069" y="133904"/>
                  <a:pt x="779240" y="133732"/>
                </a:cubicBezTo>
                <a:cubicBezTo>
                  <a:pt x="779926" y="132703"/>
                  <a:pt x="780783" y="131160"/>
                  <a:pt x="781812" y="129103"/>
                </a:cubicBezTo>
                <a:cubicBezTo>
                  <a:pt x="783012" y="126360"/>
                  <a:pt x="784298" y="124217"/>
                  <a:pt x="785670" y="122674"/>
                </a:cubicBezTo>
                <a:close/>
                <a:moveTo>
                  <a:pt x="387820" y="120359"/>
                </a:moveTo>
                <a:lnTo>
                  <a:pt x="385248" y="120616"/>
                </a:lnTo>
                <a:cubicBezTo>
                  <a:pt x="385077" y="121131"/>
                  <a:pt x="385205" y="121473"/>
                  <a:pt x="385634" y="121645"/>
                </a:cubicBezTo>
                <a:cubicBezTo>
                  <a:pt x="386063" y="121816"/>
                  <a:pt x="386363" y="121902"/>
                  <a:pt x="386534" y="121902"/>
                </a:cubicBezTo>
                <a:cubicBezTo>
                  <a:pt x="386877" y="122074"/>
                  <a:pt x="387177" y="121945"/>
                  <a:pt x="387434" y="121516"/>
                </a:cubicBezTo>
                <a:cubicBezTo>
                  <a:pt x="387691" y="121088"/>
                  <a:pt x="387820" y="120702"/>
                  <a:pt x="387820" y="120359"/>
                </a:cubicBezTo>
                <a:close/>
                <a:moveTo>
                  <a:pt x="663897" y="119330"/>
                </a:moveTo>
                <a:cubicBezTo>
                  <a:pt x="664326" y="119330"/>
                  <a:pt x="664540" y="119416"/>
                  <a:pt x="664540" y="119588"/>
                </a:cubicBezTo>
                <a:cubicBezTo>
                  <a:pt x="664197" y="119759"/>
                  <a:pt x="663897" y="119973"/>
                  <a:pt x="663640" y="120230"/>
                </a:cubicBezTo>
                <a:cubicBezTo>
                  <a:pt x="663383" y="120488"/>
                  <a:pt x="663083" y="120788"/>
                  <a:pt x="662740" y="121131"/>
                </a:cubicBezTo>
                <a:lnTo>
                  <a:pt x="661197" y="120359"/>
                </a:lnTo>
                <a:cubicBezTo>
                  <a:pt x="661540" y="120188"/>
                  <a:pt x="661968" y="119973"/>
                  <a:pt x="662483" y="119716"/>
                </a:cubicBezTo>
                <a:cubicBezTo>
                  <a:pt x="662997" y="119459"/>
                  <a:pt x="663469" y="119330"/>
                  <a:pt x="663897" y="119330"/>
                </a:cubicBezTo>
                <a:close/>
                <a:moveTo>
                  <a:pt x="59665" y="117530"/>
                </a:moveTo>
                <a:lnTo>
                  <a:pt x="59407" y="118559"/>
                </a:lnTo>
                <a:cubicBezTo>
                  <a:pt x="59236" y="118902"/>
                  <a:pt x="59150" y="119588"/>
                  <a:pt x="59150" y="120616"/>
                </a:cubicBezTo>
                <a:lnTo>
                  <a:pt x="58893" y="121131"/>
                </a:lnTo>
                <a:lnTo>
                  <a:pt x="58122" y="124474"/>
                </a:lnTo>
                <a:lnTo>
                  <a:pt x="58122" y="125245"/>
                </a:lnTo>
                <a:cubicBezTo>
                  <a:pt x="57264" y="126103"/>
                  <a:pt x="57007" y="127217"/>
                  <a:pt x="57350" y="128589"/>
                </a:cubicBezTo>
                <a:cubicBezTo>
                  <a:pt x="57179" y="129274"/>
                  <a:pt x="56964" y="129917"/>
                  <a:pt x="56707" y="130517"/>
                </a:cubicBezTo>
                <a:cubicBezTo>
                  <a:pt x="56450" y="131118"/>
                  <a:pt x="56236" y="131760"/>
                  <a:pt x="56064" y="132446"/>
                </a:cubicBezTo>
                <a:cubicBezTo>
                  <a:pt x="56236" y="132618"/>
                  <a:pt x="56278" y="132789"/>
                  <a:pt x="56193" y="132961"/>
                </a:cubicBezTo>
                <a:cubicBezTo>
                  <a:pt x="56107" y="133132"/>
                  <a:pt x="56064" y="133304"/>
                  <a:pt x="56064" y="133475"/>
                </a:cubicBezTo>
                <a:cubicBezTo>
                  <a:pt x="55207" y="134332"/>
                  <a:pt x="54950" y="135189"/>
                  <a:pt x="55293" y="136047"/>
                </a:cubicBezTo>
                <a:cubicBezTo>
                  <a:pt x="55293" y="136561"/>
                  <a:pt x="55207" y="136904"/>
                  <a:pt x="55035" y="137075"/>
                </a:cubicBezTo>
                <a:cubicBezTo>
                  <a:pt x="54178" y="137418"/>
                  <a:pt x="53750" y="138190"/>
                  <a:pt x="53750" y="139390"/>
                </a:cubicBezTo>
                <a:lnTo>
                  <a:pt x="53492" y="139647"/>
                </a:lnTo>
                <a:cubicBezTo>
                  <a:pt x="52464" y="141362"/>
                  <a:pt x="51435" y="143848"/>
                  <a:pt x="50406" y="147105"/>
                </a:cubicBezTo>
                <a:lnTo>
                  <a:pt x="47835" y="152249"/>
                </a:lnTo>
                <a:cubicBezTo>
                  <a:pt x="46977" y="154306"/>
                  <a:pt x="46291" y="156192"/>
                  <a:pt x="45777" y="157907"/>
                </a:cubicBezTo>
                <a:cubicBezTo>
                  <a:pt x="45091" y="160993"/>
                  <a:pt x="44663" y="162879"/>
                  <a:pt x="44491" y="163564"/>
                </a:cubicBezTo>
                <a:cubicBezTo>
                  <a:pt x="44491" y="163907"/>
                  <a:pt x="44363" y="164507"/>
                  <a:pt x="44105" y="165365"/>
                </a:cubicBezTo>
                <a:cubicBezTo>
                  <a:pt x="43848" y="166222"/>
                  <a:pt x="43720" y="167079"/>
                  <a:pt x="43720" y="167936"/>
                </a:cubicBezTo>
                <a:cubicBezTo>
                  <a:pt x="43377" y="168279"/>
                  <a:pt x="42948" y="169137"/>
                  <a:pt x="42434" y="170508"/>
                </a:cubicBezTo>
                <a:cubicBezTo>
                  <a:pt x="42434" y="171537"/>
                  <a:pt x="42605" y="172394"/>
                  <a:pt x="42948" y="173080"/>
                </a:cubicBezTo>
                <a:cubicBezTo>
                  <a:pt x="43120" y="173251"/>
                  <a:pt x="43334" y="173337"/>
                  <a:pt x="43591" y="173337"/>
                </a:cubicBezTo>
                <a:cubicBezTo>
                  <a:pt x="43848" y="173337"/>
                  <a:pt x="44148" y="173423"/>
                  <a:pt x="44491" y="173594"/>
                </a:cubicBezTo>
                <a:cubicBezTo>
                  <a:pt x="43634" y="174452"/>
                  <a:pt x="43205" y="175394"/>
                  <a:pt x="43205" y="176423"/>
                </a:cubicBezTo>
                <a:cubicBezTo>
                  <a:pt x="42691" y="177623"/>
                  <a:pt x="42434" y="178909"/>
                  <a:pt x="42434" y="180281"/>
                </a:cubicBezTo>
                <a:cubicBezTo>
                  <a:pt x="42434" y="180281"/>
                  <a:pt x="42691" y="180538"/>
                  <a:pt x="43205" y="181052"/>
                </a:cubicBezTo>
                <a:lnTo>
                  <a:pt x="44234" y="180795"/>
                </a:lnTo>
                <a:cubicBezTo>
                  <a:pt x="44748" y="182510"/>
                  <a:pt x="45006" y="183453"/>
                  <a:pt x="45006" y="183624"/>
                </a:cubicBezTo>
                <a:cubicBezTo>
                  <a:pt x="45006" y="183796"/>
                  <a:pt x="44963" y="183924"/>
                  <a:pt x="44877" y="184010"/>
                </a:cubicBezTo>
                <a:cubicBezTo>
                  <a:pt x="44791" y="184096"/>
                  <a:pt x="44834" y="184224"/>
                  <a:pt x="45006" y="184396"/>
                </a:cubicBezTo>
                <a:cubicBezTo>
                  <a:pt x="45348" y="185081"/>
                  <a:pt x="45691" y="185596"/>
                  <a:pt x="46034" y="185939"/>
                </a:cubicBezTo>
                <a:lnTo>
                  <a:pt x="47320" y="185167"/>
                </a:lnTo>
                <a:cubicBezTo>
                  <a:pt x="48006" y="184824"/>
                  <a:pt x="48435" y="184653"/>
                  <a:pt x="48606" y="184653"/>
                </a:cubicBezTo>
                <a:cubicBezTo>
                  <a:pt x="49292" y="184653"/>
                  <a:pt x="49720" y="184310"/>
                  <a:pt x="49892" y="183624"/>
                </a:cubicBezTo>
                <a:lnTo>
                  <a:pt x="49892" y="183367"/>
                </a:lnTo>
                <a:cubicBezTo>
                  <a:pt x="50578" y="183195"/>
                  <a:pt x="51049" y="182724"/>
                  <a:pt x="51306" y="181952"/>
                </a:cubicBezTo>
                <a:cubicBezTo>
                  <a:pt x="51564" y="181181"/>
                  <a:pt x="51778" y="180795"/>
                  <a:pt x="51949" y="180795"/>
                </a:cubicBezTo>
                <a:cubicBezTo>
                  <a:pt x="52292" y="180452"/>
                  <a:pt x="52464" y="180281"/>
                  <a:pt x="52464" y="180281"/>
                </a:cubicBezTo>
                <a:cubicBezTo>
                  <a:pt x="52464" y="179938"/>
                  <a:pt x="52892" y="179338"/>
                  <a:pt x="53750" y="178481"/>
                </a:cubicBezTo>
                <a:cubicBezTo>
                  <a:pt x="54264" y="177966"/>
                  <a:pt x="54693" y="177023"/>
                  <a:pt x="55035" y="175652"/>
                </a:cubicBezTo>
                <a:cubicBezTo>
                  <a:pt x="55378" y="175652"/>
                  <a:pt x="55550" y="175394"/>
                  <a:pt x="55550" y="174880"/>
                </a:cubicBezTo>
                <a:cubicBezTo>
                  <a:pt x="55550" y="174880"/>
                  <a:pt x="55893" y="174537"/>
                  <a:pt x="56578" y="173851"/>
                </a:cubicBezTo>
                <a:lnTo>
                  <a:pt x="56578" y="173337"/>
                </a:lnTo>
                <a:cubicBezTo>
                  <a:pt x="57093" y="173337"/>
                  <a:pt x="57479" y="172994"/>
                  <a:pt x="57736" y="172308"/>
                </a:cubicBezTo>
                <a:cubicBezTo>
                  <a:pt x="57993" y="171623"/>
                  <a:pt x="58293" y="171194"/>
                  <a:pt x="58636" y="171023"/>
                </a:cubicBezTo>
                <a:cubicBezTo>
                  <a:pt x="58807" y="171023"/>
                  <a:pt x="58850" y="170937"/>
                  <a:pt x="58764" y="170765"/>
                </a:cubicBezTo>
                <a:cubicBezTo>
                  <a:pt x="58679" y="170594"/>
                  <a:pt x="58722" y="170422"/>
                  <a:pt x="58893" y="170251"/>
                </a:cubicBezTo>
                <a:lnTo>
                  <a:pt x="59922" y="169222"/>
                </a:lnTo>
                <a:cubicBezTo>
                  <a:pt x="59922" y="169222"/>
                  <a:pt x="59922" y="169179"/>
                  <a:pt x="59922" y="169094"/>
                </a:cubicBezTo>
                <a:cubicBezTo>
                  <a:pt x="59922" y="169008"/>
                  <a:pt x="59922" y="168965"/>
                  <a:pt x="59922" y="168965"/>
                </a:cubicBezTo>
                <a:cubicBezTo>
                  <a:pt x="60265" y="168108"/>
                  <a:pt x="60779" y="167679"/>
                  <a:pt x="61465" y="167679"/>
                </a:cubicBezTo>
                <a:lnTo>
                  <a:pt x="61465" y="167422"/>
                </a:lnTo>
                <a:cubicBezTo>
                  <a:pt x="61465" y="166908"/>
                  <a:pt x="61636" y="166479"/>
                  <a:pt x="61979" y="166136"/>
                </a:cubicBezTo>
                <a:cubicBezTo>
                  <a:pt x="62322" y="165793"/>
                  <a:pt x="62494" y="165450"/>
                  <a:pt x="62494" y="165107"/>
                </a:cubicBezTo>
                <a:cubicBezTo>
                  <a:pt x="63008" y="164593"/>
                  <a:pt x="63436" y="164336"/>
                  <a:pt x="63779" y="164336"/>
                </a:cubicBezTo>
                <a:cubicBezTo>
                  <a:pt x="63779" y="163136"/>
                  <a:pt x="64037" y="162450"/>
                  <a:pt x="64551" y="162279"/>
                </a:cubicBezTo>
                <a:cubicBezTo>
                  <a:pt x="64722" y="162279"/>
                  <a:pt x="64808" y="162107"/>
                  <a:pt x="64808" y="161764"/>
                </a:cubicBezTo>
                <a:cubicBezTo>
                  <a:pt x="65151" y="161421"/>
                  <a:pt x="65322" y="161164"/>
                  <a:pt x="65322" y="160993"/>
                </a:cubicBezTo>
                <a:cubicBezTo>
                  <a:pt x="65665" y="161336"/>
                  <a:pt x="65837" y="161507"/>
                  <a:pt x="65837" y="161507"/>
                </a:cubicBezTo>
                <a:cubicBezTo>
                  <a:pt x="65837" y="161678"/>
                  <a:pt x="65794" y="161850"/>
                  <a:pt x="65708" y="162021"/>
                </a:cubicBezTo>
                <a:cubicBezTo>
                  <a:pt x="65622" y="162193"/>
                  <a:pt x="65665" y="162364"/>
                  <a:pt x="65837" y="162536"/>
                </a:cubicBezTo>
                <a:cubicBezTo>
                  <a:pt x="65665" y="163222"/>
                  <a:pt x="65322" y="163650"/>
                  <a:pt x="64808" y="163822"/>
                </a:cubicBezTo>
                <a:lnTo>
                  <a:pt x="65322" y="164079"/>
                </a:lnTo>
                <a:cubicBezTo>
                  <a:pt x="66523" y="162879"/>
                  <a:pt x="67294" y="162021"/>
                  <a:pt x="67637" y="161507"/>
                </a:cubicBezTo>
                <a:lnTo>
                  <a:pt x="69437" y="157392"/>
                </a:lnTo>
                <a:cubicBezTo>
                  <a:pt x="70123" y="155849"/>
                  <a:pt x="70766" y="154349"/>
                  <a:pt x="71366" y="152892"/>
                </a:cubicBezTo>
                <a:cubicBezTo>
                  <a:pt x="71966" y="151434"/>
                  <a:pt x="72523" y="150106"/>
                  <a:pt x="73038" y="148905"/>
                </a:cubicBezTo>
                <a:cubicBezTo>
                  <a:pt x="74238" y="146848"/>
                  <a:pt x="75867" y="143762"/>
                  <a:pt x="77924" y="139647"/>
                </a:cubicBezTo>
                <a:lnTo>
                  <a:pt x="79467" y="136818"/>
                </a:lnTo>
                <a:cubicBezTo>
                  <a:pt x="79296" y="136818"/>
                  <a:pt x="79038" y="136647"/>
                  <a:pt x="78696" y="136304"/>
                </a:cubicBezTo>
                <a:cubicBezTo>
                  <a:pt x="78181" y="135790"/>
                  <a:pt x="77667" y="135189"/>
                  <a:pt x="77152" y="134504"/>
                </a:cubicBezTo>
                <a:cubicBezTo>
                  <a:pt x="76638" y="133818"/>
                  <a:pt x="76124" y="133304"/>
                  <a:pt x="75609" y="132961"/>
                </a:cubicBezTo>
                <a:cubicBezTo>
                  <a:pt x="75267" y="132618"/>
                  <a:pt x="74881" y="132103"/>
                  <a:pt x="74452" y="131418"/>
                </a:cubicBezTo>
                <a:cubicBezTo>
                  <a:pt x="74024" y="130732"/>
                  <a:pt x="73552" y="130303"/>
                  <a:pt x="73038" y="130132"/>
                </a:cubicBezTo>
                <a:cubicBezTo>
                  <a:pt x="72180" y="129960"/>
                  <a:pt x="71323" y="129446"/>
                  <a:pt x="70466" y="128589"/>
                </a:cubicBezTo>
                <a:cubicBezTo>
                  <a:pt x="69780" y="128246"/>
                  <a:pt x="69137" y="127817"/>
                  <a:pt x="68537" y="127303"/>
                </a:cubicBezTo>
                <a:cubicBezTo>
                  <a:pt x="67937" y="126788"/>
                  <a:pt x="67466" y="126446"/>
                  <a:pt x="67123" y="126274"/>
                </a:cubicBezTo>
                <a:cubicBezTo>
                  <a:pt x="65237" y="125074"/>
                  <a:pt x="64122" y="123959"/>
                  <a:pt x="63779" y="122931"/>
                </a:cubicBezTo>
                <a:cubicBezTo>
                  <a:pt x="63265" y="120702"/>
                  <a:pt x="62322" y="119159"/>
                  <a:pt x="60950" y="118302"/>
                </a:cubicBezTo>
                <a:close/>
                <a:moveTo>
                  <a:pt x="395021" y="117016"/>
                </a:moveTo>
                <a:cubicBezTo>
                  <a:pt x="393992" y="117016"/>
                  <a:pt x="393306" y="117187"/>
                  <a:pt x="392963" y="117530"/>
                </a:cubicBezTo>
                <a:cubicBezTo>
                  <a:pt x="392792" y="117702"/>
                  <a:pt x="392535" y="117787"/>
                  <a:pt x="392192" y="117787"/>
                </a:cubicBezTo>
                <a:cubicBezTo>
                  <a:pt x="390820" y="117787"/>
                  <a:pt x="389877" y="118473"/>
                  <a:pt x="389363" y="119845"/>
                </a:cubicBezTo>
                <a:cubicBezTo>
                  <a:pt x="389534" y="119845"/>
                  <a:pt x="389792" y="120016"/>
                  <a:pt x="390134" y="120359"/>
                </a:cubicBezTo>
                <a:cubicBezTo>
                  <a:pt x="390306" y="120188"/>
                  <a:pt x="390520" y="119973"/>
                  <a:pt x="390777" y="119716"/>
                </a:cubicBezTo>
                <a:cubicBezTo>
                  <a:pt x="391035" y="119459"/>
                  <a:pt x="391335" y="119245"/>
                  <a:pt x="391677" y="119073"/>
                </a:cubicBezTo>
                <a:lnTo>
                  <a:pt x="391677" y="120102"/>
                </a:lnTo>
                <a:lnTo>
                  <a:pt x="393735" y="120102"/>
                </a:lnTo>
                <a:cubicBezTo>
                  <a:pt x="394421" y="119073"/>
                  <a:pt x="394849" y="118044"/>
                  <a:pt x="395021" y="117016"/>
                </a:cubicBezTo>
                <a:close/>
                <a:moveTo>
                  <a:pt x="791327" y="114701"/>
                </a:moveTo>
                <a:cubicBezTo>
                  <a:pt x="790813" y="115387"/>
                  <a:pt x="789184" y="118044"/>
                  <a:pt x="786441" y="122674"/>
                </a:cubicBezTo>
                <a:cubicBezTo>
                  <a:pt x="786441" y="122674"/>
                  <a:pt x="786398" y="122631"/>
                  <a:pt x="786313" y="122545"/>
                </a:cubicBezTo>
                <a:cubicBezTo>
                  <a:pt x="786227" y="122459"/>
                  <a:pt x="786184" y="122416"/>
                  <a:pt x="786184" y="122416"/>
                </a:cubicBezTo>
                <a:cubicBezTo>
                  <a:pt x="786184" y="121559"/>
                  <a:pt x="786870" y="120102"/>
                  <a:pt x="788241" y="118044"/>
                </a:cubicBezTo>
                <a:cubicBezTo>
                  <a:pt x="789613" y="115987"/>
                  <a:pt x="790642" y="114873"/>
                  <a:pt x="791327" y="114701"/>
                </a:cubicBezTo>
                <a:close/>
                <a:moveTo>
                  <a:pt x="669427" y="113673"/>
                </a:moveTo>
                <a:cubicBezTo>
                  <a:pt x="669255" y="113844"/>
                  <a:pt x="668869" y="113930"/>
                  <a:pt x="668269" y="113930"/>
                </a:cubicBezTo>
                <a:cubicBezTo>
                  <a:pt x="667669" y="113930"/>
                  <a:pt x="667198" y="114015"/>
                  <a:pt x="666855" y="114187"/>
                </a:cubicBezTo>
                <a:cubicBezTo>
                  <a:pt x="666683" y="114187"/>
                  <a:pt x="666512" y="114358"/>
                  <a:pt x="666340" y="114701"/>
                </a:cubicBezTo>
                <a:cubicBezTo>
                  <a:pt x="666169" y="115044"/>
                  <a:pt x="665912" y="115130"/>
                  <a:pt x="665569" y="114958"/>
                </a:cubicBezTo>
                <a:cubicBezTo>
                  <a:pt x="665397" y="115644"/>
                  <a:pt x="665055" y="116244"/>
                  <a:pt x="664540" y="116759"/>
                </a:cubicBezTo>
                <a:cubicBezTo>
                  <a:pt x="664369" y="116759"/>
                  <a:pt x="664197" y="116887"/>
                  <a:pt x="664026" y="117144"/>
                </a:cubicBezTo>
                <a:cubicBezTo>
                  <a:pt x="663854" y="117402"/>
                  <a:pt x="663769" y="117616"/>
                  <a:pt x="663769" y="117787"/>
                </a:cubicBezTo>
                <a:cubicBezTo>
                  <a:pt x="663426" y="118130"/>
                  <a:pt x="663512" y="118387"/>
                  <a:pt x="664026" y="118559"/>
                </a:cubicBezTo>
                <a:cubicBezTo>
                  <a:pt x="662826" y="118902"/>
                  <a:pt x="662654" y="118473"/>
                  <a:pt x="663512" y="117273"/>
                </a:cubicBezTo>
                <a:lnTo>
                  <a:pt x="662997" y="117016"/>
                </a:lnTo>
                <a:cubicBezTo>
                  <a:pt x="662997" y="116501"/>
                  <a:pt x="662740" y="116501"/>
                  <a:pt x="662226" y="117016"/>
                </a:cubicBezTo>
                <a:lnTo>
                  <a:pt x="661454" y="117273"/>
                </a:lnTo>
                <a:lnTo>
                  <a:pt x="660683" y="117273"/>
                </a:lnTo>
                <a:cubicBezTo>
                  <a:pt x="659140" y="117273"/>
                  <a:pt x="657768" y="117702"/>
                  <a:pt x="656568" y="118559"/>
                </a:cubicBezTo>
                <a:cubicBezTo>
                  <a:pt x="657082" y="118730"/>
                  <a:pt x="657339" y="119073"/>
                  <a:pt x="657339" y="119588"/>
                </a:cubicBezTo>
                <a:cubicBezTo>
                  <a:pt x="657339" y="119588"/>
                  <a:pt x="657339" y="119630"/>
                  <a:pt x="657339" y="119716"/>
                </a:cubicBezTo>
                <a:cubicBezTo>
                  <a:pt x="657339" y="119802"/>
                  <a:pt x="657339" y="119930"/>
                  <a:pt x="657339" y="120102"/>
                </a:cubicBezTo>
                <a:cubicBezTo>
                  <a:pt x="657168" y="120273"/>
                  <a:pt x="656954" y="120402"/>
                  <a:pt x="656696" y="120488"/>
                </a:cubicBezTo>
                <a:cubicBezTo>
                  <a:pt x="656439" y="120573"/>
                  <a:pt x="656225" y="120530"/>
                  <a:pt x="656053" y="120359"/>
                </a:cubicBezTo>
                <a:lnTo>
                  <a:pt x="652967" y="120359"/>
                </a:lnTo>
                <a:lnTo>
                  <a:pt x="650396" y="120102"/>
                </a:lnTo>
                <a:cubicBezTo>
                  <a:pt x="650053" y="119930"/>
                  <a:pt x="649967" y="119759"/>
                  <a:pt x="650138" y="119588"/>
                </a:cubicBezTo>
                <a:lnTo>
                  <a:pt x="649367" y="119330"/>
                </a:lnTo>
                <a:lnTo>
                  <a:pt x="648595" y="130132"/>
                </a:lnTo>
                <a:cubicBezTo>
                  <a:pt x="648767" y="130303"/>
                  <a:pt x="649195" y="130389"/>
                  <a:pt x="649881" y="130389"/>
                </a:cubicBezTo>
                <a:cubicBezTo>
                  <a:pt x="650567" y="130389"/>
                  <a:pt x="651767" y="129960"/>
                  <a:pt x="653482" y="129103"/>
                </a:cubicBezTo>
                <a:cubicBezTo>
                  <a:pt x="654339" y="128760"/>
                  <a:pt x="655453" y="128074"/>
                  <a:pt x="656825" y="127046"/>
                </a:cubicBezTo>
                <a:cubicBezTo>
                  <a:pt x="657339" y="126531"/>
                  <a:pt x="657897" y="125974"/>
                  <a:pt x="658497" y="125374"/>
                </a:cubicBezTo>
                <a:cubicBezTo>
                  <a:pt x="659097" y="124774"/>
                  <a:pt x="659825" y="124217"/>
                  <a:pt x="660683" y="123702"/>
                </a:cubicBezTo>
                <a:lnTo>
                  <a:pt x="663512" y="121131"/>
                </a:lnTo>
                <a:lnTo>
                  <a:pt x="665826" y="119073"/>
                </a:lnTo>
                <a:lnTo>
                  <a:pt x="665569" y="119073"/>
                </a:lnTo>
                <a:cubicBezTo>
                  <a:pt x="665569" y="118902"/>
                  <a:pt x="666212" y="118087"/>
                  <a:pt x="667498" y="116630"/>
                </a:cubicBezTo>
                <a:cubicBezTo>
                  <a:pt x="668784" y="115173"/>
                  <a:pt x="669427" y="114187"/>
                  <a:pt x="669427" y="113673"/>
                </a:cubicBezTo>
                <a:close/>
                <a:moveTo>
                  <a:pt x="1052617" y="112387"/>
                </a:moveTo>
                <a:cubicBezTo>
                  <a:pt x="1051246" y="113244"/>
                  <a:pt x="1050131" y="114187"/>
                  <a:pt x="1049274" y="115216"/>
                </a:cubicBezTo>
                <a:lnTo>
                  <a:pt x="1050046" y="115473"/>
                </a:lnTo>
                <a:cubicBezTo>
                  <a:pt x="1051074" y="115473"/>
                  <a:pt x="1051932" y="114444"/>
                  <a:pt x="1052617" y="112387"/>
                </a:cubicBezTo>
                <a:close/>
                <a:moveTo>
                  <a:pt x="794414" y="110072"/>
                </a:moveTo>
                <a:cubicBezTo>
                  <a:pt x="794071" y="110758"/>
                  <a:pt x="793599" y="111487"/>
                  <a:pt x="792999" y="112258"/>
                </a:cubicBezTo>
                <a:cubicBezTo>
                  <a:pt x="792399" y="113030"/>
                  <a:pt x="792013" y="113758"/>
                  <a:pt x="791842" y="114444"/>
                </a:cubicBezTo>
                <a:lnTo>
                  <a:pt x="791327" y="114187"/>
                </a:lnTo>
                <a:cubicBezTo>
                  <a:pt x="791499" y="114015"/>
                  <a:pt x="791585" y="113801"/>
                  <a:pt x="791585" y="113544"/>
                </a:cubicBezTo>
                <a:cubicBezTo>
                  <a:pt x="791585" y="113287"/>
                  <a:pt x="791670" y="113072"/>
                  <a:pt x="791842" y="112901"/>
                </a:cubicBezTo>
                <a:cubicBezTo>
                  <a:pt x="791842" y="112387"/>
                  <a:pt x="792356" y="111615"/>
                  <a:pt x="793385" y="110586"/>
                </a:cubicBezTo>
                <a:cubicBezTo>
                  <a:pt x="793556" y="110243"/>
                  <a:pt x="793899" y="110072"/>
                  <a:pt x="794414" y="110072"/>
                </a:cubicBezTo>
                <a:close/>
                <a:moveTo>
                  <a:pt x="18774" y="107243"/>
                </a:moveTo>
                <a:cubicBezTo>
                  <a:pt x="18602" y="107072"/>
                  <a:pt x="18217" y="107286"/>
                  <a:pt x="17616" y="107886"/>
                </a:cubicBezTo>
                <a:cubicBezTo>
                  <a:pt x="17016" y="108486"/>
                  <a:pt x="16716" y="108958"/>
                  <a:pt x="16716" y="109301"/>
                </a:cubicBezTo>
                <a:lnTo>
                  <a:pt x="17488" y="110586"/>
                </a:lnTo>
                <a:cubicBezTo>
                  <a:pt x="17831" y="110586"/>
                  <a:pt x="18259" y="110329"/>
                  <a:pt x="18774" y="109815"/>
                </a:cubicBezTo>
                <a:cubicBezTo>
                  <a:pt x="18774" y="108958"/>
                  <a:pt x="19031" y="108272"/>
                  <a:pt x="19545" y="107757"/>
                </a:cubicBezTo>
                <a:cubicBezTo>
                  <a:pt x="19202" y="107415"/>
                  <a:pt x="18945" y="107243"/>
                  <a:pt x="18774" y="107243"/>
                </a:cubicBezTo>
                <a:close/>
                <a:moveTo>
                  <a:pt x="941518" y="105700"/>
                </a:moveTo>
                <a:cubicBezTo>
                  <a:pt x="940832" y="105872"/>
                  <a:pt x="940489" y="106300"/>
                  <a:pt x="940489" y="106986"/>
                </a:cubicBezTo>
                <a:cubicBezTo>
                  <a:pt x="940318" y="107672"/>
                  <a:pt x="940060" y="108143"/>
                  <a:pt x="939717" y="108400"/>
                </a:cubicBezTo>
                <a:cubicBezTo>
                  <a:pt x="939375" y="108658"/>
                  <a:pt x="939117" y="108872"/>
                  <a:pt x="938946" y="109043"/>
                </a:cubicBezTo>
                <a:cubicBezTo>
                  <a:pt x="938603" y="109386"/>
                  <a:pt x="938089" y="109558"/>
                  <a:pt x="937403" y="109558"/>
                </a:cubicBezTo>
                <a:cubicBezTo>
                  <a:pt x="936889" y="109558"/>
                  <a:pt x="936117" y="109386"/>
                  <a:pt x="935088" y="109043"/>
                </a:cubicBezTo>
                <a:cubicBezTo>
                  <a:pt x="934917" y="108700"/>
                  <a:pt x="934660" y="108700"/>
                  <a:pt x="934317" y="109043"/>
                </a:cubicBezTo>
                <a:cubicBezTo>
                  <a:pt x="933974" y="109215"/>
                  <a:pt x="933545" y="109301"/>
                  <a:pt x="933031" y="109301"/>
                </a:cubicBezTo>
                <a:cubicBezTo>
                  <a:pt x="932174" y="109301"/>
                  <a:pt x="931574" y="108958"/>
                  <a:pt x="931231" y="108272"/>
                </a:cubicBezTo>
                <a:cubicBezTo>
                  <a:pt x="931231" y="107929"/>
                  <a:pt x="931102" y="107757"/>
                  <a:pt x="930845" y="107757"/>
                </a:cubicBezTo>
                <a:cubicBezTo>
                  <a:pt x="930588" y="107757"/>
                  <a:pt x="930288" y="107843"/>
                  <a:pt x="929945" y="108015"/>
                </a:cubicBezTo>
                <a:lnTo>
                  <a:pt x="928916" y="108529"/>
                </a:lnTo>
                <a:cubicBezTo>
                  <a:pt x="927887" y="108529"/>
                  <a:pt x="927545" y="108958"/>
                  <a:pt x="927887" y="109815"/>
                </a:cubicBezTo>
                <a:cubicBezTo>
                  <a:pt x="928230" y="110329"/>
                  <a:pt x="928316" y="110672"/>
                  <a:pt x="928145" y="110844"/>
                </a:cubicBezTo>
                <a:cubicBezTo>
                  <a:pt x="927973" y="111358"/>
                  <a:pt x="927802" y="111958"/>
                  <a:pt x="927630" y="112644"/>
                </a:cubicBezTo>
                <a:cubicBezTo>
                  <a:pt x="927459" y="113330"/>
                  <a:pt x="927373" y="114015"/>
                  <a:pt x="927373" y="114701"/>
                </a:cubicBezTo>
                <a:cubicBezTo>
                  <a:pt x="927545" y="115044"/>
                  <a:pt x="927759" y="115258"/>
                  <a:pt x="928016" y="115344"/>
                </a:cubicBezTo>
                <a:cubicBezTo>
                  <a:pt x="928273" y="115430"/>
                  <a:pt x="928402" y="115558"/>
                  <a:pt x="928402" y="115730"/>
                </a:cubicBezTo>
                <a:cubicBezTo>
                  <a:pt x="928402" y="117101"/>
                  <a:pt x="929088" y="118302"/>
                  <a:pt x="930459" y="119330"/>
                </a:cubicBezTo>
                <a:cubicBezTo>
                  <a:pt x="931316" y="119845"/>
                  <a:pt x="931745" y="120702"/>
                  <a:pt x="931745" y="121902"/>
                </a:cubicBezTo>
                <a:cubicBezTo>
                  <a:pt x="932088" y="122245"/>
                  <a:pt x="932517" y="122459"/>
                  <a:pt x="933031" y="122545"/>
                </a:cubicBezTo>
                <a:cubicBezTo>
                  <a:pt x="933545" y="122631"/>
                  <a:pt x="934060" y="122588"/>
                  <a:pt x="934574" y="122416"/>
                </a:cubicBezTo>
                <a:cubicBezTo>
                  <a:pt x="934917" y="122074"/>
                  <a:pt x="935260" y="121902"/>
                  <a:pt x="935603" y="121902"/>
                </a:cubicBezTo>
                <a:lnTo>
                  <a:pt x="936889" y="121131"/>
                </a:lnTo>
                <a:cubicBezTo>
                  <a:pt x="937231" y="120788"/>
                  <a:pt x="937746" y="119673"/>
                  <a:pt x="938432" y="117787"/>
                </a:cubicBezTo>
                <a:cubicBezTo>
                  <a:pt x="938774" y="116587"/>
                  <a:pt x="939074" y="115344"/>
                  <a:pt x="939332" y="114058"/>
                </a:cubicBezTo>
                <a:cubicBezTo>
                  <a:pt x="939589" y="112772"/>
                  <a:pt x="939975" y="111272"/>
                  <a:pt x="940489" y="109558"/>
                </a:cubicBezTo>
                <a:cubicBezTo>
                  <a:pt x="940489" y="109043"/>
                  <a:pt x="940660" y="108400"/>
                  <a:pt x="941003" y="107629"/>
                </a:cubicBezTo>
                <a:cubicBezTo>
                  <a:pt x="941346" y="106857"/>
                  <a:pt x="941603" y="106300"/>
                  <a:pt x="941775" y="105957"/>
                </a:cubicBezTo>
                <a:cubicBezTo>
                  <a:pt x="941775" y="105957"/>
                  <a:pt x="941732" y="105914"/>
                  <a:pt x="941646" y="105829"/>
                </a:cubicBezTo>
                <a:cubicBezTo>
                  <a:pt x="941561" y="105743"/>
                  <a:pt x="941518" y="105700"/>
                  <a:pt x="941518" y="105700"/>
                </a:cubicBezTo>
                <a:close/>
                <a:moveTo>
                  <a:pt x="796985" y="105700"/>
                </a:moveTo>
                <a:cubicBezTo>
                  <a:pt x="796985" y="107072"/>
                  <a:pt x="796214" y="108186"/>
                  <a:pt x="794671" y="109043"/>
                </a:cubicBezTo>
                <a:cubicBezTo>
                  <a:pt x="794671" y="108358"/>
                  <a:pt x="795057" y="107715"/>
                  <a:pt x="795828" y="107115"/>
                </a:cubicBezTo>
                <a:cubicBezTo>
                  <a:pt x="796600" y="106514"/>
                  <a:pt x="796985" y="106043"/>
                  <a:pt x="796985" y="105700"/>
                </a:cubicBezTo>
                <a:close/>
                <a:moveTo>
                  <a:pt x="1196121" y="99528"/>
                </a:moveTo>
                <a:cubicBezTo>
                  <a:pt x="1192692" y="100385"/>
                  <a:pt x="1190463" y="100985"/>
                  <a:pt x="1189434" y="101328"/>
                </a:cubicBezTo>
                <a:lnTo>
                  <a:pt x="1188663" y="102614"/>
                </a:lnTo>
                <a:lnTo>
                  <a:pt x="1189692" y="102614"/>
                </a:lnTo>
                <a:cubicBezTo>
                  <a:pt x="1191578" y="102614"/>
                  <a:pt x="1193121" y="102357"/>
                  <a:pt x="1194321" y="101842"/>
                </a:cubicBezTo>
                <a:cubicBezTo>
                  <a:pt x="1195521" y="101328"/>
                  <a:pt x="1196121" y="100557"/>
                  <a:pt x="1196121" y="99528"/>
                </a:cubicBezTo>
                <a:close/>
                <a:moveTo>
                  <a:pt x="1128227" y="96699"/>
                </a:moveTo>
                <a:lnTo>
                  <a:pt x="1126169" y="98242"/>
                </a:lnTo>
                <a:cubicBezTo>
                  <a:pt x="1126169" y="98585"/>
                  <a:pt x="1126341" y="98842"/>
                  <a:pt x="1126684" y="99014"/>
                </a:cubicBezTo>
                <a:cubicBezTo>
                  <a:pt x="1127198" y="98842"/>
                  <a:pt x="1127627" y="98628"/>
                  <a:pt x="1127970" y="98371"/>
                </a:cubicBezTo>
                <a:cubicBezTo>
                  <a:pt x="1128313" y="98113"/>
                  <a:pt x="1128570" y="97899"/>
                  <a:pt x="1128741" y="97728"/>
                </a:cubicBezTo>
                <a:close/>
                <a:moveTo>
                  <a:pt x="108013" y="95156"/>
                </a:moveTo>
                <a:cubicBezTo>
                  <a:pt x="107671" y="95327"/>
                  <a:pt x="107156" y="95542"/>
                  <a:pt x="106470" y="95799"/>
                </a:cubicBezTo>
                <a:cubicBezTo>
                  <a:pt x="105785" y="96056"/>
                  <a:pt x="105270" y="96356"/>
                  <a:pt x="104927" y="96699"/>
                </a:cubicBezTo>
                <a:cubicBezTo>
                  <a:pt x="103899" y="97385"/>
                  <a:pt x="102870" y="98413"/>
                  <a:pt x="101841" y="99785"/>
                </a:cubicBezTo>
                <a:cubicBezTo>
                  <a:pt x="100813" y="101157"/>
                  <a:pt x="100127" y="102271"/>
                  <a:pt x="99784" y="103128"/>
                </a:cubicBezTo>
                <a:cubicBezTo>
                  <a:pt x="99270" y="104328"/>
                  <a:pt x="99012" y="105529"/>
                  <a:pt x="99012" y="106729"/>
                </a:cubicBezTo>
                <a:lnTo>
                  <a:pt x="99012" y="107243"/>
                </a:lnTo>
                <a:cubicBezTo>
                  <a:pt x="99012" y="107072"/>
                  <a:pt x="99055" y="106857"/>
                  <a:pt x="99141" y="106600"/>
                </a:cubicBezTo>
                <a:cubicBezTo>
                  <a:pt x="99227" y="106343"/>
                  <a:pt x="99441" y="106043"/>
                  <a:pt x="99784" y="105700"/>
                </a:cubicBezTo>
                <a:lnTo>
                  <a:pt x="100041" y="106729"/>
                </a:lnTo>
                <a:cubicBezTo>
                  <a:pt x="100041" y="107757"/>
                  <a:pt x="99612" y="108443"/>
                  <a:pt x="98755" y="108786"/>
                </a:cubicBezTo>
                <a:cubicBezTo>
                  <a:pt x="99270" y="108443"/>
                  <a:pt x="99784" y="108700"/>
                  <a:pt x="100298" y="109558"/>
                </a:cubicBezTo>
                <a:cubicBezTo>
                  <a:pt x="100298" y="110243"/>
                  <a:pt x="100727" y="110758"/>
                  <a:pt x="101584" y="111101"/>
                </a:cubicBezTo>
                <a:cubicBezTo>
                  <a:pt x="101756" y="111272"/>
                  <a:pt x="102056" y="111529"/>
                  <a:pt x="102484" y="111872"/>
                </a:cubicBezTo>
                <a:cubicBezTo>
                  <a:pt x="102913" y="112215"/>
                  <a:pt x="103127" y="112730"/>
                  <a:pt x="103127" y="113415"/>
                </a:cubicBezTo>
                <a:cubicBezTo>
                  <a:pt x="103127" y="113758"/>
                  <a:pt x="103213" y="113930"/>
                  <a:pt x="103384" y="113930"/>
                </a:cubicBezTo>
                <a:cubicBezTo>
                  <a:pt x="103899" y="114273"/>
                  <a:pt x="104370" y="114615"/>
                  <a:pt x="104799" y="114958"/>
                </a:cubicBezTo>
                <a:cubicBezTo>
                  <a:pt x="105227" y="115301"/>
                  <a:pt x="105527" y="115558"/>
                  <a:pt x="105699" y="115730"/>
                </a:cubicBezTo>
                <a:cubicBezTo>
                  <a:pt x="107242" y="116759"/>
                  <a:pt x="108013" y="117873"/>
                  <a:pt x="108013" y="119073"/>
                </a:cubicBezTo>
                <a:cubicBezTo>
                  <a:pt x="108871" y="120788"/>
                  <a:pt x="110328" y="121988"/>
                  <a:pt x="112385" y="122674"/>
                </a:cubicBezTo>
                <a:cubicBezTo>
                  <a:pt x="112728" y="122845"/>
                  <a:pt x="113157" y="123017"/>
                  <a:pt x="113671" y="123188"/>
                </a:cubicBezTo>
                <a:cubicBezTo>
                  <a:pt x="114186" y="123359"/>
                  <a:pt x="114700" y="123531"/>
                  <a:pt x="115214" y="123702"/>
                </a:cubicBezTo>
                <a:cubicBezTo>
                  <a:pt x="115557" y="123702"/>
                  <a:pt x="116072" y="123788"/>
                  <a:pt x="116757" y="123959"/>
                </a:cubicBezTo>
                <a:cubicBezTo>
                  <a:pt x="117443" y="124131"/>
                  <a:pt x="117958" y="124045"/>
                  <a:pt x="118300" y="123702"/>
                </a:cubicBezTo>
                <a:lnTo>
                  <a:pt x="121644" y="122159"/>
                </a:lnTo>
                <a:cubicBezTo>
                  <a:pt x="122158" y="121816"/>
                  <a:pt x="123701" y="121131"/>
                  <a:pt x="126273" y="120102"/>
                </a:cubicBezTo>
                <a:cubicBezTo>
                  <a:pt x="126787" y="119588"/>
                  <a:pt x="127387" y="119202"/>
                  <a:pt x="128073" y="118945"/>
                </a:cubicBezTo>
                <a:cubicBezTo>
                  <a:pt x="128759" y="118687"/>
                  <a:pt x="129273" y="118473"/>
                  <a:pt x="129616" y="118302"/>
                </a:cubicBezTo>
                <a:cubicBezTo>
                  <a:pt x="130302" y="117959"/>
                  <a:pt x="131031" y="117659"/>
                  <a:pt x="131802" y="117402"/>
                </a:cubicBezTo>
                <a:cubicBezTo>
                  <a:pt x="132574" y="117144"/>
                  <a:pt x="133388" y="116759"/>
                  <a:pt x="134245" y="116244"/>
                </a:cubicBezTo>
                <a:cubicBezTo>
                  <a:pt x="134588" y="116244"/>
                  <a:pt x="134845" y="115987"/>
                  <a:pt x="135017" y="115473"/>
                </a:cubicBezTo>
                <a:cubicBezTo>
                  <a:pt x="135017" y="114101"/>
                  <a:pt x="134931" y="113158"/>
                  <a:pt x="134760" y="112644"/>
                </a:cubicBezTo>
                <a:cubicBezTo>
                  <a:pt x="134760" y="111615"/>
                  <a:pt x="134674" y="110629"/>
                  <a:pt x="134502" y="109686"/>
                </a:cubicBezTo>
                <a:cubicBezTo>
                  <a:pt x="134331" y="108743"/>
                  <a:pt x="134245" y="107757"/>
                  <a:pt x="134245" y="106729"/>
                </a:cubicBezTo>
                <a:cubicBezTo>
                  <a:pt x="134245" y="106214"/>
                  <a:pt x="134031" y="105571"/>
                  <a:pt x="133602" y="104800"/>
                </a:cubicBezTo>
                <a:cubicBezTo>
                  <a:pt x="133174" y="104028"/>
                  <a:pt x="133217" y="103300"/>
                  <a:pt x="133731" y="102614"/>
                </a:cubicBezTo>
                <a:cubicBezTo>
                  <a:pt x="132874" y="101585"/>
                  <a:pt x="132102" y="100214"/>
                  <a:pt x="131416" y="98499"/>
                </a:cubicBezTo>
                <a:cubicBezTo>
                  <a:pt x="131416" y="98499"/>
                  <a:pt x="131374" y="98456"/>
                  <a:pt x="131288" y="98371"/>
                </a:cubicBezTo>
                <a:cubicBezTo>
                  <a:pt x="131202" y="98285"/>
                  <a:pt x="131074" y="98242"/>
                  <a:pt x="130902" y="98242"/>
                </a:cubicBezTo>
                <a:cubicBezTo>
                  <a:pt x="130388" y="97556"/>
                  <a:pt x="129873" y="97299"/>
                  <a:pt x="129359" y="97470"/>
                </a:cubicBezTo>
                <a:cubicBezTo>
                  <a:pt x="128845" y="97642"/>
                  <a:pt x="128416" y="97728"/>
                  <a:pt x="128073" y="97728"/>
                </a:cubicBezTo>
                <a:lnTo>
                  <a:pt x="127044" y="97728"/>
                </a:lnTo>
                <a:cubicBezTo>
                  <a:pt x="126359" y="97728"/>
                  <a:pt x="125501" y="97856"/>
                  <a:pt x="124473" y="98113"/>
                </a:cubicBezTo>
                <a:cubicBezTo>
                  <a:pt x="123444" y="98371"/>
                  <a:pt x="122672" y="98413"/>
                  <a:pt x="122158" y="98242"/>
                </a:cubicBezTo>
                <a:cubicBezTo>
                  <a:pt x="121129" y="98242"/>
                  <a:pt x="120444" y="98071"/>
                  <a:pt x="120101" y="97728"/>
                </a:cubicBezTo>
                <a:cubicBezTo>
                  <a:pt x="119586" y="98071"/>
                  <a:pt x="119458" y="98456"/>
                  <a:pt x="119715" y="98885"/>
                </a:cubicBezTo>
                <a:cubicBezTo>
                  <a:pt x="119972" y="99314"/>
                  <a:pt x="120101" y="99699"/>
                  <a:pt x="120101" y="100042"/>
                </a:cubicBezTo>
                <a:lnTo>
                  <a:pt x="119072" y="100299"/>
                </a:lnTo>
                <a:cubicBezTo>
                  <a:pt x="117872" y="100299"/>
                  <a:pt x="117272" y="99699"/>
                  <a:pt x="117272" y="98499"/>
                </a:cubicBezTo>
                <a:cubicBezTo>
                  <a:pt x="117100" y="98499"/>
                  <a:pt x="116715" y="98671"/>
                  <a:pt x="116114" y="99014"/>
                </a:cubicBezTo>
                <a:cubicBezTo>
                  <a:pt x="115514" y="99356"/>
                  <a:pt x="115043" y="99185"/>
                  <a:pt x="114700" y="98499"/>
                </a:cubicBezTo>
                <a:lnTo>
                  <a:pt x="114186" y="98242"/>
                </a:lnTo>
                <a:cubicBezTo>
                  <a:pt x="112300" y="98242"/>
                  <a:pt x="111100" y="97899"/>
                  <a:pt x="110585" y="97213"/>
                </a:cubicBezTo>
                <a:lnTo>
                  <a:pt x="109557" y="97213"/>
                </a:lnTo>
                <a:cubicBezTo>
                  <a:pt x="109385" y="97042"/>
                  <a:pt x="109085" y="96870"/>
                  <a:pt x="108656" y="96699"/>
                </a:cubicBezTo>
                <a:cubicBezTo>
                  <a:pt x="108228" y="96527"/>
                  <a:pt x="108013" y="96185"/>
                  <a:pt x="108013" y="95670"/>
                </a:cubicBezTo>
                <a:close/>
                <a:moveTo>
                  <a:pt x="1368943" y="92584"/>
                </a:moveTo>
                <a:cubicBezTo>
                  <a:pt x="1368257" y="92756"/>
                  <a:pt x="1367785" y="92970"/>
                  <a:pt x="1367528" y="93227"/>
                </a:cubicBezTo>
                <a:cubicBezTo>
                  <a:pt x="1367271" y="93484"/>
                  <a:pt x="1367057" y="93613"/>
                  <a:pt x="1366885" y="93613"/>
                </a:cubicBezTo>
                <a:cubicBezTo>
                  <a:pt x="1366542" y="93956"/>
                  <a:pt x="1366371" y="94127"/>
                  <a:pt x="1366371" y="94127"/>
                </a:cubicBezTo>
                <a:cubicBezTo>
                  <a:pt x="1365857" y="94984"/>
                  <a:pt x="1365471" y="95456"/>
                  <a:pt x="1365214" y="95542"/>
                </a:cubicBezTo>
                <a:cubicBezTo>
                  <a:pt x="1364956" y="95627"/>
                  <a:pt x="1364399" y="95327"/>
                  <a:pt x="1363542" y="94642"/>
                </a:cubicBezTo>
                <a:cubicBezTo>
                  <a:pt x="1363542" y="94642"/>
                  <a:pt x="1363542" y="94684"/>
                  <a:pt x="1363542" y="94770"/>
                </a:cubicBezTo>
                <a:cubicBezTo>
                  <a:pt x="1363542" y="94856"/>
                  <a:pt x="1363542" y="94899"/>
                  <a:pt x="1363542" y="94899"/>
                </a:cubicBezTo>
                <a:cubicBezTo>
                  <a:pt x="1363542" y="94899"/>
                  <a:pt x="1363028" y="95413"/>
                  <a:pt x="1361999" y="96442"/>
                </a:cubicBezTo>
                <a:lnTo>
                  <a:pt x="1361485" y="96442"/>
                </a:lnTo>
                <a:cubicBezTo>
                  <a:pt x="1360627" y="97128"/>
                  <a:pt x="1360113" y="97470"/>
                  <a:pt x="1359941" y="97470"/>
                </a:cubicBezTo>
                <a:cubicBezTo>
                  <a:pt x="1359770" y="97470"/>
                  <a:pt x="1359256" y="97299"/>
                  <a:pt x="1358398" y="96956"/>
                </a:cubicBezTo>
                <a:cubicBezTo>
                  <a:pt x="1358227" y="98671"/>
                  <a:pt x="1358141" y="101328"/>
                  <a:pt x="1358141" y="104929"/>
                </a:cubicBezTo>
                <a:cubicBezTo>
                  <a:pt x="1358141" y="110415"/>
                  <a:pt x="1358056" y="114530"/>
                  <a:pt x="1357884" y="117273"/>
                </a:cubicBezTo>
                <a:cubicBezTo>
                  <a:pt x="1361828" y="117273"/>
                  <a:pt x="1364828" y="117187"/>
                  <a:pt x="1366885" y="117016"/>
                </a:cubicBezTo>
                <a:lnTo>
                  <a:pt x="1368943" y="116759"/>
                </a:lnTo>
                <a:lnTo>
                  <a:pt x="1369200" y="112387"/>
                </a:lnTo>
                <a:cubicBezTo>
                  <a:pt x="1369200" y="110501"/>
                  <a:pt x="1369286" y="108958"/>
                  <a:pt x="1369457" y="107757"/>
                </a:cubicBezTo>
                <a:cubicBezTo>
                  <a:pt x="1369800" y="100899"/>
                  <a:pt x="1370143" y="95927"/>
                  <a:pt x="1370486" y="92841"/>
                </a:cubicBezTo>
                <a:cubicBezTo>
                  <a:pt x="1370314" y="93013"/>
                  <a:pt x="1369800" y="92927"/>
                  <a:pt x="1368943" y="92584"/>
                </a:cubicBezTo>
                <a:close/>
                <a:moveTo>
                  <a:pt x="577101" y="88469"/>
                </a:moveTo>
                <a:cubicBezTo>
                  <a:pt x="576244" y="89155"/>
                  <a:pt x="575386" y="89970"/>
                  <a:pt x="574529" y="90913"/>
                </a:cubicBezTo>
                <a:cubicBezTo>
                  <a:pt x="573672" y="91855"/>
                  <a:pt x="572643" y="92756"/>
                  <a:pt x="571443" y="93613"/>
                </a:cubicBezTo>
                <a:cubicBezTo>
                  <a:pt x="570929" y="94470"/>
                  <a:pt x="569986" y="95585"/>
                  <a:pt x="568614" y="96956"/>
                </a:cubicBezTo>
                <a:cubicBezTo>
                  <a:pt x="569986" y="97299"/>
                  <a:pt x="571014" y="97470"/>
                  <a:pt x="571700" y="97470"/>
                </a:cubicBezTo>
                <a:cubicBezTo>
                  <a:pt x="571700" y="97470"/>
                  <a:pt x="571743" y="97470"/>
                  <a:pt x="571829" y="97470"/>
                </a:cubicBezTo>
                <a:cubicBezTo>
                  <a:pt x="571914" y="97470"/>
                  <a:pt x="571957" y="97470"/>
                  <a:pt x="571957" y="97470"/>
                </a:cubicBezTo>
                <a:cubicBezTo>
                  <a:pt x="572815" y="96613"/>
                  <a:pt x="573415" y="95842"/>
                  <a:pt x="573757" y="95156"/>
                </a:cubicBezTo>
                <a:lnTo>
                  <a:pt x="575558" y="93613"/>
                </a:lnTo>
                <a:cubicBezTo>
                  <a:pt x="575901" y="93613"/>
                  <a:pt x="576201" y="93441"/>
                  <a:pt x="576458" y="93099"/>
                </a:cubicBezTo>
                <a:cubicBezTo>
                  <a:pt x="576715" y="92756"/>
                  <a:pt x="576758" y="92327"/>
                  <a:pt x="576586" y="91813"/>
                </a:cubicBezTo>
                <a:lnTo>
                  <a:pt x="576844" y="91813"/>
                </a:lnTo>
                <a:cubicBezTo>
                  <a:pt x="578215" y="91813"/>
                  <a:pt x="578901" y="90955"/>
                  <a:pt x="578901" y="89241"/>
                </a:cubicBezTo>
                <a:cubicBezTo>
                  <a:pt x="578387" y="88727"/>
                  <a:pt x="578129" y="88469"/>
                  <a:pt x="578129" y="88469"/>
                </a:cubicBezTo>
                <a:cubicBezTo>
                  <a:pt x="578129" y="87784"/>
                  <a:pt x="577787" y="87784"/>
                  <a:pt x="577101" y="88469"/>
                </a:cubicBezTo>
                <a:close/>
                <a:moveTo>
                  <a:pt x="159963" y="88469"/>
                </a:moveTo>
                <a:cubicBezTo>
                  <a:pt x="159791" y="88812"/>
                  <a:pt x="159448" y="88984"/>
                  <a:pt x="158934" y="88984"/>
                </a:cubicBezTo>
                <a:cubicBezTo>
                  <a:pt x="157905" y="88641"/>
                  <a:pt x="156877" y="88812"/>
                  <a:pt x="155848" y="89498"/>
                </a:cubicBezTo>
                <a:cubicBezTo>
                  <a:pt x="155334" y="89841"/>
                  <a:pt x="154648" y="90012"/>
                  <a:pt x="153791" y="90012"/>
                </a:cubicBezTo>
                <a:cubicBezTo>
                  <a:pt x="153276" y="90184"/>
                  <a:pt x="152762" y="90355"/>
                  <a:pt x="152248" y="90527"/>
                </a:cubicBezTo>
                <a:cubicBezTo>
                  <a:pt x="151733" y="90698"/>
                  <a:pt x="151219" y="90955"/>
                  <a:pt x="150705" y="91298"/>
                </a:cubicBezTo>
                <a:lnTo>
                  <a:pt x="144789" y="93356"/>
                </a:lnTo>
                <a:cubicBezTo>
                  <a:pt x="144618" y="93527"/>
                  <a:pt x="144232" y="93699"/>
                  <a:pt x="143632" y="93870"/>
                </a:cubicBezTo>
                <a:cubicBezTo>
                  <a:pt x="143032" y="94041"/>
                  <a:pt x="142475" y="94213"/>
                  <a:pt x="141961" y="94384"/>
                </a:cubicBezTo>
                <a:cubicBezTo>
                  <a:pt x="141618" y="94556"/>
                  <a:pt x="141018" y="94856"/>
                  <a:pt x="140160" y="95284"/>
                </a:cubicBezTo>
                <a:cubicBezTo>
                  <a:pt x="139303" y="95713"/>
                  <a:pt x="138360" y="96013"/>
                  <a:pt x="137331" y="96185"/>
                </a:cubicBezTo>
                <a:lnTo>
                  <a:pt x="137074" y="96185"/>
                </a:lnTo>
                <a:lnTo>
                  <a:pt x="137331" y="97213"/>
                </a:lnTo>
                <a:cubicBezTo>
                  <a:pt x="138189" y="98071"/>
                  <a:pt x="138617" y="98499"/>
                  <a:pt x="138617" y="98499"/>
                </a:cubicBezTo>
                <a:cubicBezTo>
                  <a:pt x="139132" y="99014"/>
                  <a:pt x="139475" y="99099"/>
                  <a:pt x="139646" y="98756"/>
                </a:cubicBezTo>
                <a:cubicBezTo>
                  <a:pt x="140846" y="98756"/>
                  <a:pt x="141618" y="98585"/>
                  <a:pt x="141961" y="98242"/>
                </a:cubicBezTo>
                <a:cubicBezTo>
                  <a:pt x="143332" y="97213"/>
                  <a:pt x="144961" y="96313"/>
                  <a:pt x="146847" y="95542"/>
                </a:cubicBezTo>
                <a:cubicBezTo>
                  <a:pt x="148733" y="94770"/>
                  <a:pt x="150019" y="94213"/>
                  <a:pt x="150705" y="93870"/>
                </a:cubicBezTo>
                <a:cubicBezTo>
                  <a:pt x="151905" y="93356"/>
                  <a:pt x="153233" y="92756"/>
                  <a:pt x="154691" y="92070"/>
                </a:cubicBezTo>
                <a:cubicBezTo>
                  <a:pt x="156148" y="91384"/>
                  <a:pt x="157391" y="90870"/>
                  <a:pt x="158420" y="90527"/>
                </a:cubicBezTo>
                <a:cubicBezTo>
                  <a:pt x="158934" y="90355"/>
                  <a:pt x="159448" y="90227"/>
                  <a:pt x="159963" y="90141"/>
                </a:cubicBezTo>
                <a:cubicBezTo>
                  <a:pt x="160477" y="90055"/>
                  <a:pt x="160992" y="89841"/>
                  <a:pt x="161506" y="89498"/>
                </a:cubicBezTo>
                <a:lnTo>
                  <a:pt x="161249" y="88469"/>
                </a:lnTo>
                <a:cubicBezTo>
                  <a:pt x="160734" y="88126"/>
                  <a:pt x="160306" y="88126"/>
                  <a:pt x="159963" y="88469"/>
                </a:cubicBezTo>
                <a:close/>
                <a:moveTo>
                  <a:pt x="864108" y="86926"/>
                </a:moveTo>
                <a:cubicBezTo>
                  <a:pt x="863251" y="87269"/>
                  <a:pt x="861708" y="87912"/>
                  <a:pt x="859479" y="88855"/>
                </a:cubicBezTo>
                <a:cubicBezTo>
                  <a:pt x="857250" y="89798"/>
                  <a:pt x="855964" y="90441"/>
                  <a:pt x="855621" y="90784"/>
                </a:cubicBezTo>
                <a:cubicBezTo>
                  <a:pt x="853907" y="91470"/>
                  <a:pt x="851849" y="92756"/>
                  <a:pt x="849449" y="94642"/>
                </a:cubicBezTo>
                <a:cubicBezTo>
                  <a:pt x="848935" y="94984"/>
                  <a:pt x="848420" y="95242"/>
                  <a:pt x="847906" y="95413"/>
                </a:cubicBezTo>
                <a:cubicBezTo>
                  <a:pt x="847392" y="95585"/>
                  <a:pt x="847049" y="95842"/>
                  <a:pt x="846877" y="96185"/>
                </a:cubicBezTo>
                <a:cubicBezTo>
                  <a:pt x="846534" y="96356"/>
                  <a:pt x="846063" y="96570"/>
                  <a:pt x="845463" y="96828"/>
                </a:cubicBezTo>
                <a:cubicBezTo>
                  <a:pt x="844863" y="97085"/>
                  <a:pt x="844477" y="97385"/>
                  <a:pt x="844306" y="97728"/>
                </a:cubicBezTo>
                <a:lnTo>
                  <a:pt x="844048" y="98499"/>
                </a:lnTo>
                <a:cubicBezTo>
                  <a:pt x="842677" y="98671"/>
                  <a:pt x="841305" y="99271"/>
                  <a:pt x="839934" y="100299"/>
                </a:cubicBezTo>
                <a:cubicBezTo>
                  <a:pt x="840105" y="99442"/>
                  <a:pt x="840362" y="98671"/>
                  <a:pt x="840705" y="97985"/>
                </a:cubicBezTo>
                <a:cubicBezTo>
                  <a:pt x="841048" y="97299"/>
                  <a:pt x="841562" y="97042"/>
                  <a:pt x="842248" y="97213"/>
                </a:cubicBezTo>
                <a:cubicBezTo>
                  <a:pt x="843448" y="97042"/>
                  <a:pt x="844220" y="96013"/>
                  <a:pt x="844563" y="94127"/>
                </a:cubicBezTo>
                <a:cubicBezTo>
                  <a:pt x="844734" y="92927"/>
                  <a:pt x="844991" y="92156"/>
                  <a:pt x="845334" y="91813"/>
                </a:cubicBezTo>
                <a:cubicBezTo>
                  <a:pt x="845677" y="91470"/>
                  <a:pt x="846277" y="91384"/>
                  <a:pt x="847134" y="91555"/>
                </a:cubicBezTo>
                <a:lnTo>
                  <a:pt x="847649" y="90784"/>
                </a:lnTo>
                <a:lnTo>
                  <a:pt x="848420" y="90527"/>
                </a:lnTo>
                <a:cubicBezTo>
                  <a:pt x="848935" y="90870"/>
                  <a:pt x="849449" y="91041"/>
                  <a:pt x="849963" y="91041"/>
                </a:cubicBezTo>
                <a:cubicBezTo>
                  <a:pt x="850649" y="91041"/>
                  <a:pt x="851335" y="90527"/>
                  <a:pt x="852021" y="89498"/>
                </a:cubicBezTo>
                <a:cubicBezTo>
                  <a:pt x="852364" y="89155"/>
                  <a:pt x="852449" y="88898"/>
                  <a:pt x="852278" y="88727"/>
                </a:cubicBezTo>
                <a:cubicBezTo>
                  <a:pt x="851935" y="89069"/>
                  <a:pt x="850992" y="89498"/>
                  <a:pt x="849449" y="90012"/>
                </a:cubicBezTo>
                <a:cubicBezTo>
                  <a:pt x="849792" y="88469"/>
                  <a:pt x="850135" y="87526"/>
                  <a:pt x="850478" y="87183"/>
                </a:cubicBezTo>
                <a:lnTo>
                  <a:pt x="840962" y="94127"/>
                </a:lnTo>
                <a:cubicBezTo>
                  <a:pt x="829989" y="102014"/>
                  <a:pt x="821760" y="107415"/>
                  <a:pt x="816273" y="110329"/>
                </a:cubicBezTo>
                <a:cubicBezTo>
                  <a:pt x="824160" y="104843"/>
                  <a:pt x="832047" y="97813"/>
                  <a:pt x="839934" y="89241"/>
                </a:cubicBezTo>
                <a:cubicBezTo>
                  <a:pt x="839591" y="89412"/>
                  <a:pt x="838991" y="89498"/>
                  <a:pt x="838133" y="89498"/>
                </a:cubicBezTo>
                <a:cubicBezTo>
                  <a:pt x="837276" y="89498"/>
                  <a:pt x="836590" y="89584"/>
                  <a:pt x="836076" y="89755"/>
                </a:cubicBezTo>
                <a:lnTo>
                  <a:pt x="835047" y="90012"/>
                </a:lnTo>
                <a:lnTo>
                  <a:pt x="832475" y="90012"/>
                </a:lnTo>
                <a:lnTo>
                  <a:pt x="825789" y="90784"/>
                </a:lnTo>
                <a:lnTo>
                  <a:pt x="820903" y="90784"/>
                </a:lnTo>
                <a:cubicBezTo>
                  <a:pt x="820903" y="90784"/>
                  <a:pt x="820774" y="90741"/>
                  <a:pt x="820517" y="90655"/>
                </a:cubicBezTo>
                <a:cubicBezTo>
                  <a:pt x="820260" y="90570"/>
                  <a:pt x="820045" y="90612"/>
                  <a:pt x="819874" y="90784"/>
                </a:cubicBezTo>
                <a:cubicBezTo>
                  <a:pt x="819360" y="90784"/>
                  <a:pt x="819017" y="90870"/>
                  <a:pt x="818845" y="91041"/>
                </a:cubicBezTo>
                <a:cubicBezTo>
                  <a:pt x="818845" y="91727"/>
                  <a:pt x="818717" y="92027"/>
                  <a:pt x="818459" y="91941"/>
                </a:cubicBezTo>
                <a:cubicBezTo>
                  <a:pt x="818202" y="91855"/>
                  <a:pt x="817988" y="91813"/>
                  <a:pt x="817816" y="91813"/>
                </a:cubicBezTo>
                <a:cubicBezTo>
                  <a:pt x="817645" y="91813"/>
                  <a:pt x="817474" y="91770"/>
                  <a:pt x="817302" y="91684"/>
                </a:cubicBezTo>
                <a:cubicBezTo>
                  <a:pt x="817131" y="91598"/>
                  <a:pt x="816874" y="91641"/>
                  <a:pt x="816531" y="91813"/>
                </a:cubicBezTo>
                <a:cubicBezTo>
                  <a:pt x="815159" y="92327"/>
                  <a:pt x="813959" y="92498"/>
                  <a:pt x="812930" y="92327"/>
                </a:cubicBezTo>
                <a:cubicBezTo>
                  <a:pt x="812759" y="92156"/>
                  <a:pt x="812502" y="92198"/>
                  <a:pt x="812159" y="92456"/>
                </a:cubicBezTo>
                <a:cubicBezTo>
                  <a:pt x="811816" y="92713"/>
                  <a:pt x="811559" y="92841"/>
                  <a:pt x="811387" y="92841"/>
                </a:cubicBezTo>
                <a:cubicBezTo>
                  <a:pt x="809844" y="93870"/>
                  <a:pt x="808387" y="95070"/>
                  <a:pt x="807015" y="96442"/>
                </a:cubicBezTo>
                <a:cubicBezTo>
                  <a:pt x="806158" y="97128"/>
                  <a:pt x="805386" y="97813"/>
                  <a:pt x="804701" y="98499"/>
                </a:cubicBezTo>
                <a:cubicBezTo>
                  <a:pt x="804015" y="99185"/>
                  <a:pt x="803329" y="99785"/>
                  <a:pt x="802643" y="100299"/>
                </a:cubicBezTo>
                <a:cubicBezTo>
                  <a:pt x="802129" y="100985"/>
                  <a:pt x="801443" y="101157"/>
                  <a:pt x="800586" y="100814"/>
                </a:cubicBezTo>
                <a:cubicBezTo>
                  <a:pt x="800757" y="100985"/>
                  <a:pt x="800843" y="101242"/>
                  <a:pt x="800843" y="101585"/>
                </a:cubicBezTo>
                <a:cubicBezTo>
                  <a:pt x="800843" y="101757"/>
                  <a:pt x="800414" y="102271"/>
                  <a:pt x="799557" y="103128"/>
                </a:cubicBezTo>
                <a:cubicBezTo>
                  <a:pt x="799557" y="103128"/>
                  <a:pt x="799343" y="103386"/>
                  <a:pt x="798914" y="103900"/>
                </a:cubicBezTo>
                <a:cubicBezTo>
                  <a:pt x="798485" y="104414"/>
                  <a:pt x="797928" y="104328"/>
                  <a:pt x="797243" y="103643"/>
                </a:cubicBezTo>
                <a:cubicBezTo>
                  <a:pt x="797928" y="102957"/>
                  <a:pt x="798443" y="102528"/>
                  <a:pt x="798786" y="102357"/>
                </a:cubicBezTo>
                <a:cubicBezTo>
                  <a:pt x="798957" y="102185"/>
                  <a:pt x="799300" y="101714"/>
                  <a:pt x="799814" y="100942"/>
                </a:cubicBezTo>
                <a:cubicBezTo>
                  <a:pt x="800329" y="100171"/>
                  <a:pt x="801014" y="99785"/>
                  <a:pt x="801872" y="99785"/>
                </a:cubicBezTo>
                <a:cubicBezTo>
                  <a:pt x="802043" y="99785"/>
                  <a:pt x="802300" y="99442"/>
                  <a:pt x="802643" y="98756"/>
                </a:cubicBezTo>
                <a:cubicBezTo>
                  <a:pt x="802815" y="97728"/>
                  <a:pt x="803329" y="96870"/>
                  <a:pt x="804186" y="96185"/>
                </a:cubicBezTo>
                <a:cubicBezTo>
                  <a:pt x="805044" y="95499"/>
                  <a:pt x="805644" y="94984"/>
                  <a:pt x="805986" y="94642"/>
                </a:cubicBezTo>
                <a:lnTo>
                  <a:pt x="809073" y="91041"/>
                </a:lnTo>
                <a:cubicBezTo>
                  <a:pt x="809244" y="91041"/>
                  <a:pt x="809287" y="90955"/>
                  <a:pt x="809201" y="90784"/>
                </a:cubicBezTo>
                <a:cubicBezTo>
                  <a:pt x="809115" y="90612"/>
                  <a:pt x="809158" y="90441"/>
                  <a:pt x="809330" y="90270"/>
                </a:cubicBezTo>
                <a:cubicBezTo>
                  <a:pt x="809158" y="90270"/>
                  <a:pt x="808987" y="90227"/>
                  <a:pt x="808815" y="90141"/>
                </a:cubicBezTo>
                <a:cubicBezTo>
                  <a:pt x="808644" y="90055"/>
                  <a:pt x="808473" y="90098"/>
                  <a:pt x="808301" y="90270"/>
                </a:cubicBezTo>
                <a:lnTo>
                  <a:pt x="805729" y="92584"/>
                </a:lnTo>
                <a:lnTo>
                  <a:pt x="796728" y="102357"/>
                </a:lnTo>
                <a:cubicBezTo>
                  <a:pt x="795871" y="103214"/>
                  <a:pt x="795014" y="104200"/>
                  <a:pt x="794156" y="105314"/>
                </a:cubicBezTo>
                <a:cubicBezTo>
                  <a:pt x="793299" y="106429"/>
                  <a:pt x="792613" y="107329"/>
                  <a:pt x="792099" y="108015"/>
                </a:cubicBezTo>
                <a:lnTo>
                  <a:pt x="786956" y="115987"/>
                </a:lnTo>
                <a:cubicBezTo>
                  <a:pt x="783355" y="121988"/>
                  <a:pt x="780955" y="126188"/>
                  <a:pt x="779755" y="128589"/>
                </a:cubicBezTo>
                <a:cubicBezTo>
                  <a:pt x="778554" y="130646"/>
                  <a:pt x="777869" y="132018"/>
                  <a:pt x="777697" y="132703"/>
                </a:cubicBezTo>
                <a:cubicBezTo>
                  <a:pt x="777526" y="133218"/>
                  <a:pt x="777354" y="133732"/>
                  <a:pt x="777183" y="134246"/>
                </a:cubicBezTo>
                <a:cubicBezTo>
                  <a:pt x="777011" y="134761"/>
                  <a:pt x="776840" y="135275"/>
                  <a:pt x="776668" y="135790"/>
                </a:cubicBezTo>
                <a:lnTo>
                  <a:pt x="776668" y="136561"/>
                </a:lnTo>
                <a:lnTo>
                  <a:pt x="777440" y="136561"/>
                </a:lnTo>
                <a:cubicBezTo>
                  <a:pt x="777783" y="136047"/>
                  <a:pt x="778212" y="135618"/>
                  <a:pt x="778726" y="135275"/>
                </a:cubicBezTo>
                <a:cubicBezTo>
                  <a:pt x="779069" y="135275"/>
                  <a:pt x="779326" y="135361"/>
                  <a:pt x="779497" y="135532"/>
                </a:cubicBezTo>
                <a:cubicBezTo>
                  <a:pt x="779497" y="136047"/>
                  <a:pt x="779412" y="136390"/>
                  <a:pt x="779240" y="136561"/>
                </a:cubicBezTo>
                <a:cubicBezTo>
                  <a:pt x="778897" y="136733"/>
                  <a:pt x="778512" y="137204"/>
                  <a:pt x="778083" y="137976"/>
                </a:cubicBezTo>
                <a:cubicBezTo>
                  <a:pt x="777654" y="138747"/>
                  <a:pt x="777183" y="139047"/>
                  <a:pt x="776668" y="138876"/>
                </a:cubicBezTo>
                <a:cubicBezTo>
                  <a:pt x="776497" y="138704"/>
                  <a:pt x="776240" y="139047"/>
                  <a:pt x="775897" y="139904"/>
                </a:cubicBezTo>
                <a:cubicBezTo>
                  <a:pt x="776068" y="139733"/>
                  <a:pt x="776411" y="139647"/>
                  <a:pt x="776926" y="139647"/>
                </a:cubicBezTo>
                <a:cubicBezTo>
                  <a:pt x="777612" y="139647"/>
                  <a:pt x="778297" y="139904"/>
                  <a:pt x="778983" y="140419"/>
                </a:cubicBezTo>
                <a:cubicBezTo>
                  <a:pt x="779669" y="140933"/>
                  <a:pt x="780183" y="141276"/>
                  <a:pt x="780526" y="141447"/>
                </a:cubicBezTo>
                <a:cubicBezTo>
                  <a:pt x="780698" y="142819"/>
                  <a:pt x="781469" y="143333"/>
                  <a:pt x="782841" y="142990"/>
                </a:cubicBezTo>
                <a:cubicBezTo>
                  <a:pt x="784898" y="142648"/>
                  <a:pt x="786956" y="142090"/>
                  <a:pt x="789013" y="141319"/>
                </a:cubicBezTo>
                <a:cubicBezTo>
                  <a:pt x="791070" y="140547"/>
                  <a:pt x="792442" y="139990"/>
                  <a:pt x="793128" y="139647"/>
                </a:cubicBezTo>
                <a:cubicBezTo>
                  <a:pt x="795528" y="138276"/>
                  <a:pt x="797328" y="137333"/>
                  <a:pt x="798528" y="136818"/>
                </a:cubicBezTo>
                <a:cubicBezTo>
                  <a:pt x="802643" y="134075"/>
                  <a:pt x="805044" y="132532"/>
                  <a:pt x="805729" y="132189"/>
                </a:cubicBezTo>
                <a:cubicBezTo>
                  <a:pt x="806587" y="131675"/>
                  <a:pt x="807444" y="130903"/>
                  <a:pt x="808301" y="129875"/>
                </a:cubicBezTo>
                <a:cubicBezTo>
                  <a:pt x="809158" y="128846"/>
                  <a:pt x="809844" y="128074"/>
                  <a:pt x="810358" y="127560"/>
                </a:cubicBezTo>
                <a:lnTo>
                  <a:pt x="813702" y="123445"/>
                </a:lnTo>
                <a:cubicBezTo>
                  <a:pt x="813873" y="123445"/>
                  <a:pt x="813959" y="123531"/>
                  <a:pt x="813959" y="123702"/>
                </a:cubicBezTo>
                <a:lnTo>
                  <a:pt x="811130" y="128846"/>
                </a:lnTo>
                <a:cubicBezTo>
                  <a:pt x="812844" y="127817"/>
                  <a:pt x="814645" y="126103"/>
                  <a:pt x="816531" y="123702"/>
                </a:cubicBezTo>
                <a:cubicBezTo>
                  <a:pt x="817045" y="123188"/>
                  <a:pt x="817859" y="122245"/>
                  <a:pt x="818974" y="120873"/>
                </a:cubicBezTo>
                <a:cubicBezTo>
                  <a:pt x="820088" y="119502"/>
                  <a:pt x="821160" y="118387"/>
                  <a:pt x="822188" y="117530"/>
                </a:cubicBezTo>
                <a:lnTo>
                  <a:pt x="826560" y="114701"/>
                </a:lnTo>
                <a:cubicBezTo>
                  <a:pt x="829989" y="112301"/>
                  <a:pt x="832733" y="110586"/>
                  <a:pt x="834790" y="109558"/>
                </a:cubicBezTo>
                <a:cubicBezTo>
                  <a:pt x="835647" y="108700"/>
                  <a:pt x="836847" y="107800"/>
                  <a:pt x="838391" y="106857"/>
                </a:cubicBezTo>
                <a:cubicBezTo>
                  <a:pt x="839934" y="105914"/>
                  <a:pt x="841219" y="105100"/>
                  <a:pt x="842248" y="104414"/>
                </a:cubicBezTo>
                <a:cubicBezTo>
                  <a:pt x="843105" y="103900"/>
                  <a:pt x="843791" y="103643"/>
                  <a:pt x="844306" y="103643"/>
                </a:cubicBezTo>
                <a:cubicBezTo>
                  <a:pt x="844991" y="103643"/>
                  <a:pt x="845677" y="103814"/>
                  <a:pt x="846363" y="104157"/>
                </a:cubicBezTo>
                <a:cubicBezTo>
                  <a:pt x="847735" y="104843"/>
                  <a:pt x="848935" y="105486"/>
                  <a:pt x="849963" y="106086"/>
                </a:cubicBezTo>
                <a:cubicBezTo>
                  <a:pt x="850992" y="106686"/>
                  <a:pt x="851935" y="107243"/>
                  <a:pt x="852792" y="107757"/>
                </a:cubicBezTo>
                <a:cubicBezTo>
                  <a:pt x="853135" y="107929"/>
                  <a:pt x="853735" y="108229"/>
                  <a:pt x="854593" y="108658"/>
                </a:cubicBezTo>
                <a:cubicBezTo>
                  <a:pt x="855450" y="109086"/>
                  <a:pt x="856050" y="109729"/>
                  <a:pt x="856393" y="110586"/>
                </a:cubicBezTo>
                <a:lnTo>
                  <a:pt x="856907" y="111615"/>
                </a:lnTo>
                <a:lnTo>
                  <a:pt x="856907" y="112387"/>
                </a:lnTo>
                <a:cubicBezTo>
                  <a:pt x="856907" y="114787"/>
                  <a:pt x="858022" y="116330"/>
                  <a:pt x="860250" y="117016"/>
                </a:cubicBezTo>
                <a:lnTo>
                  <a:pt x="861793" y="117787"/>
                </a:lnTo>
                <a:lnTo>
                  <a:pt x="861793" y="117016"/>
                </a:lnTo>
                <a:cubicBezTo>
                  <a:pt x="861793" y="114615"/>
                  <a:pt x="862479" y="111186"/>
                  <a:pt x="863851" y="106729"/>
                </a:cubicBezTo>
                <a:cubicBezTo>
                  <a:pt x="864365" y="105014"/>
                  <a:pt x="864537" y="103300"/>
                  <a:pt x="864365" y="101585"/>
                </a:cubicBezTo>
                <a:lnTo>
                  <a:pt x="864365" y="100814"/>
                </a:lnTo>
                <a:cubicBezTo>
                  <a:pt x="864365" y="101500"/>
                  <a:pt x="864022" y="102357"/>
                  <a:pt x="863336" y="103386"/>
                </a:cubicBezTo>
                <a:cubicBezTo>
                  <a:pt x="863336" y="103386"/>
                  <a:pt x="863165" y="103386"/>
                  <a:pt x="862822" y="103386"/>
                </a:cubicBezTo>
                <a:lnTo>
                  <a:pt x="863079" y="102357"/>
                </a:lnTo>
                <a:cubicBezTo>
                  <a:pt x="863765" y="99956"/>
                  <a:pt x="864194" y="97728"/>
                  <a:pt x="864365" y="95670"/>
                </a:cubicBezTo>
                <a:cubicBezTo>
                  <a:pt x="864537" y="94813"/>
                  <a:pt x="864579" y="94084"/>
                  <a:pt x="864494" y="93484"/>
                </a:cubicBezTo>
                <a:cubicBezTo>
                  <a:pt x="864408" y="92884"/>
                  <a:pt x="864365" y="92413"/>
                  <a:pt x="864365" y="92070"/>
                </a:cubicBezTo>
                <a:cubicBezTo>
                  <a:pt x="864537" y="91213"/>
                  <a:pt x="864579" y="90441"/>
                  <a:pt x="864494" y="89755"/>
                </a:cubicBezTo>
                <a:cubicBezTo>
                  <a:pt x="864408" y="89069"/>
                  <a:pt x="864365" y="88469"/>
                  <a:pt x="864365" y="87955"/>
                </a:cubicBezTo>
                <a:cubicBezTo>
                  <a:pt x="864365" y="87441"/>
                  <a:pt x="864279" y="87098"/>
                  <a:pt x="864108" y="86926"/>
                </a:cubicBezTo>
                <a:close/>
                <a:moveTo>
                  <a:pt x="198282" y="86412"/>
                </a:moveTo>
                <a:cubicBezTo>
                  <a:pt x="197596" y="86412"/>
                  <a:pt x="196567" y="86755"/>
                  <a:pt x="195196" y="87441"/>
                </a:cubicBezTo>
                <a:cubicBezTo>
                  <a:pt x="195539" y="87612"/>
                  <a:pt x="195924" y="87826"/>
                  <a:pt x="196353" y="88084"/>
                </a:cubicBezTo>
                <a:cubicBezTo>
                  <a:pt x="196782" y="88341"/>
                  <a:pt x="197167" y="88384"/>
                  <a:pt x="197510" y="88212"/>
                </a:cubicBezTo>
                <a:lnTo>
                  <a:pt x="197768" y="88212"/>
                </a:lnTo>
                <a:cubicBezTo>
                  <a:pt x="198110" y="88212"/>
                  <a:pt x="198453" y="88255"/>
                  <a:pt x="198796" y="88341"/>
                </a:cubicBezTo>
                <a:cubicBezTo>
                  <a:pt x="199139" y="88426"/>
                  <a:pt x="199439" y="88341"/>
                  <a:pt x="199696" y="88084"/>
                </a:cubicBezTo>
                <a:cubicBezTo>
                  <a:pt x="199954" y="87826"/>
                  <a:pt x="200168" y="87441"/>
                  <a:pt x="200339" y="86926"/>
                </a:cubicBezTo>
                <a:cubicBezTo>
                  <a:pt x="199825" y="86583"/>
                  <a:pt x="199139" y="86412"/>
                  <a:pt x="198282" y="86412"/>
                </a:cubicBezTo>
                <a:close/>
                <a:moveTo>
                  <a:pt x="201882" y="85383"/>
                </a:moveTo>
                <a:cubicBezTo>
                  <a:pt x="201882" y="85555"/>
                  <a:pt x="201839" y="85683"/>
                  <a:pt x="201754" y="85769"/>
                </a:cubicBezTo>
                <a:cubicBezTo>
                  <a:pt x="201668" y="85855"/>
                  <a:pt x="201539" y="85898"/>
                  <a:pt x="201368" y="85898"/>
                </a:cubicBezTo>
                <a:cubicBezTo>
                  <a:pt x="201368" y="85898"/>
                  <a:pt x="201454" y="85983"/>
                  <a:pt x="201625" y="86155"/>
                </a:cubicBezTo>
                <a:cubicBezTo>
                  <a:pt x="201797" y="86326"/>
                  <a:pt x="201968" y="86412"/>
                  <a:pt x="202140" y="86412"/>
                </a:cubicBezTo>
                <a:lnTo>
                  <a:pt x="202397" y="85898"/>
                </a:lnTo>
                <a:close/>
                <a:moveTo>
                  <a:pt x="687686" y="83583"/>
                </a:moveTo>
                <a:cubicBezTo>
                  <a:pt x="687172" y="84097"/>
                  <a:pt x="686786" y="84955"/>
                  <a:pt x="686529" y="86155"/>
                </a:cubicBezTo>
                <a:cubicBezTo>
                  <a:pt x="686272" y="87355"/>
                  <a:pt x="685800" y="88126"/>
                  <a:pt x="685114" y="88469"/>
                </a:cubicBezTo>
                <a:lnTo>
                  <a:pt x="684857" y="88469"/>
                </a:lnTo>
                <a:lnTo>
                  <a:pt x="684857" y="87698"/>
                </a:lnTo>
                <a:cubicBezTo>
                  <a:pt x="684857" y="87526"/>
                  <a:pt x="684814" y="87055"/>
                  <a:pt x="684728" y="86283"/>
                </a:cubicBezTo>
                <a:cubicBezTo>
                  <a:pt x="684643" y="85512"/>
                  <a:pt x="684771" y="84783"/>
                  <a:pt x="685114" y="84097"/>
                </a:cubicBezTo>
                <a:cubicBezTo>
                  <a:pt x="683914" y="84783"/>
                  <a:pt x="682714" y="85383"/>
                  <a:pt x="681514" y="85898"/>
                </a:cubicBezTo>
                <a:cubicBezTo>
                  <a:pt x="680314" y="86412"/>
                  <a:pt x="679285" y="87012"/>
                  <a:pt x="678428" y="87698"/>
                </a:cubicBezTo>
                <a:cubicBezTo>
                  <a:pt x="677570" y="88041"/>
                  <a:pt x="676627" y="88341"/>
                  <a:pt x="675599" y="88598"/>
                </a:cubicBezTo>
                <a:cubicBezTo>
                  <a:pt x="674570" y="88855"/>
                  <a:pt x="673541" y="89241"/>
                  <a:pt x="672513" y="89755"/>
                </a:cubicBezTo>
                <a:cubicBezTo>
                  <a:pt x="671655" y="90098"/>
                  <a:pt x="669855" y="91041"/>
                  <a:pt x="667112" y="92584"/>
                </a:cubicBezTo>
                <a:cubicBezTo>
                  <a:pt x="664712" y="93270"/>
                  <a:pt x="663169" y="93956"/>
                  <a:pt x="662483" y="94642"/>
                </a:cubicBezTo>
                <a:cubicBezTo>
                  <a:pt x="661968" y="95156"/>
                  <a:pt x="661197" y="95542"/>
                  <a:pt x="660168" y="95799"/>
                </a:cubicBezTo>
                <a:cubicBezTo>
                  <a:pt x="659140" y="96056"/>
                  <a:pt x="658368" y="96270"/>
                  <a:pt x="657854" y="96442"/>
                </a:cubicBezTo>
                <a:lnTo>
                  <a:pt x="653739" y="97985"/>
                </a:lnTo>
                <a:cubicBezTo>
                  <a:pt x="653567" y="98156"/>
                  <a:pt x="652967" y="98671"/>
                  <a:pt x="651939" y="99528"/>
                </a:cubicBezTo>
                <a:lnTo>
                  <a:pt x="654253" y="99785"/>
                </a:lnTo>
                <a:cubicBezTo>
                  <a:pt x="654596" y="99785"/>
                  <a:pt x="654768" y="99956"/>
                  <a:pt x="654768" y="100299"/>
                </a:cubicBezTo>
                <a:lnTo>
                  <a:pt x="653739" y="101071"/>
                </a:lnTo>
                <a:lnTo>
                  <a:pt x="651939" y="101585"/>
                </a:lnTo>
                <a:cubicBezTo>
                  <a:pt x="651253" y="101928"/>
                  <a:pt x="650481" y="102485"/>
                  <a:pt x="649624" y="103257"/>
                </a:cubicBezTo>
                <a:cubicBezTo>
                  <a:pt x="648767" y="104028"/>
                  <a:pt x="648424" y="104586"/>
                  <a:pt x="648595" y="104929"/>
                </a:cubicBezTo>
                <a:cubicBezTo>
                  <a:pt x="648595" y="105443"/>
                  <a:pt x="648681" y="105957"/>
                  <a:pt x="648853" y="106472"/>
                </a:cubicBezTo>
                <a:cubicBezTo>
                  <a:pt x="649024" y="106986"/>
                  <a:pt x="649024" y="107415"/>
                  <a:pt x="648853" y="107757"/>
                </a:cubicBezTo>
                <a:cubicBezTo>
                  <a:pt x="648681" y="108443"/>
                  <a:pt x="648767" y="109301"/>
                  <a:pt x="649110" y="110329"/>
                </a:cubicBezTo>
                <a:cubicBezTo>
                  <a:pt x="649453" y="110158"/>
                  <a:pt x="650396" y="109729"/>
                  <a:pt x="651939" y="109043"/>
                </a:cubicBezTo>
                <a:lnTo>
                  <a:pt x="654768" y="107757"/>
                </a:lnTo>
                <a:cubicBezTo>
                  <a:pt x="656139" y="106900"/>
                  <a:pt x="657082" y="105957"/>
                  <a:pt x="657596" y="104929"/>
                </a:cubicBezTo>
                <a:cubicBezTo>
                  <a:pt x="658454" y="104243"/>
                  <a:pt x="659182" y="103557"/>
                  <a:pt x="659782" y="102871"/>
                </a:cubicBezTo>
                <a:cubicBezTo>
                  <a:pt x="660383" y="102185"/>
                  <a:pt x="661025" y="101585"/>
                  <a:pt x="661711" y="101071"/>
                </a:cubicBezTo>
                <a:cubicBezTo>
                  <a:pt x="661540" y="100899"/>
                  <a:pt x="661540" y="100685"/>
                  <a:pt x="661711" y="100428"/>
                </a:cubicBezTo>
                <a:cubicBezTo>
                  <a:pt x="661883" y="100171"/>
                  <a:pt x="661968" y="100128"/>
                  <a:pt x="661968" y="100299"/>
                </a:cubicBezTo>
                <a:lnTo>
                  <a:pt x="662483" y="99785"/>
                </a:lnTo>
                <a:cubicBezTo>
                  <a:pt x="662311" y="100299"/>
                  <a:pt x="662140" y="100728"/>
                  <a:pt x="661968" y="101071"/>
                </a:cubicBezTo>
                <a:cubicBezTo>
                  <a:pt x="661797" y="101414"/>
                  <a:pt x="661711" y="101671"/>
                  <a:pt x="661711" y="101842"/>
                </a:cubicBezTo>
                <a:cubicBezTo>
                  <a:pt x="660854" y="102357"/>
                  <a:pt x="660425" y="102871"/>
                  <a:pt x="660425" y="103386"/>
                </a:cubicBezTo>
                <a:lnTo>
                  <a:pt x="661197" y="103386"/>
                </a:lnTo>
                <a:cubicBezTo>
                  <a:pt x="662054" y="102700"/>
                  <a:pt x="662826" y="101842"/>
                  <a:pt x="663512" y="100814"/>
                </a:cubicBezTo>
                <a:cubicBezTo>
                  <a:pt x="665912" y="98413"/>
                  <a:pt x="667369" y="97042"/>
                  <a:pt x="667883" y="96699"/>
                </a:cubicBezTo>
                <a:cubicBezTo>
                  <a:pt x="668741" y="95842"/>
                  <a:pt x="669769" y="95413"/>
                  <a:pt x="670970" y="95413"/>
                </a:cubicBezTo>
                <a:cubicBezTo>
                  <a:pt x="671655" y="95413"/>
                  <a:pt x="672513" y="95585"/>
                  <a:pt x="673541" y="95927"/>
                </a:cubicBezTo>
                <a:cubicBezTo>
                  <a:pt x="674056" y="96442"/>
                  <a:pt x="674999" y="96699"/>
                  <a:pt x="676370" y="96699"/>
                </a:cubicBezTo>
                <a:lnTo>
                  <a:pt x="676885" y="96699"/>
                </a:lnTo>
                <a:cubicBezTo>
                  <a:pt x="677399" y="96699"/>
                  <a:pt x="677913" y="97128"/>
                  <a:pt x="678428" y="97985"/>
                </a:cubicBezTo>
                <a:lnTo>
                  <a:pt x="678428" y="99528"/>
                </a:lnTo>
                <a:cubicBezTo>
                  <a:pt x="678085" y="100385"/>
                  <a:pt x="677999" y="100985"/>
                  <a:pt x="678171" y="101328"/>
                </a:cubicBezTo>
                <a:cubicBezTo>
                  <a:pt x="678342" y="101671"/>
                  <a:pt x="678856" y="101928"/>
                  <a:pt x="679714" y="102100"/>
                </a:cubicBezTo>
                <a:lnTo>
                  <a:pt x="680485" y="101842"/>
                </a:lnTo>
                <a:cubicBezTo>
                  <a:pt x="680999" y="101842"/>
                  <a:pt x="681428" y="101928"/>
                  <a:pt x="681771" y="102100"/>
                </a:cubicBezTo>
                <a:cubicBezTo>
                  <a:pt x="682114" y="102271"/>
                  <a:pt x="682457" y="102443"/>
                  <a:pt x="682800" y="102614"/>
                </a:cubicBezTo>
                <a:cubicBezTo>
                  <a:pt x="683143" y="102614"/>
                  <a:pt x="683271" y="102743"/>
                  <a:pt x="683185" y="103000"/>
                </a:cubicBezTo>
                <a:cubicBezTo>
                  <a:pt x="683100" y="103257"/>
                  <a:pt x="682971" y="103471"/>
                  <a:pt x="682800" y="103643"/>
                </a:cubicBezTo>
                <a:cubicBezTo>
                  <a:pt x="682285" y="104671"/>
                  <a:pt x="682285" y="105529"/>
                  <a:pt x="682800" y="106214"/>
                </a:cubicBezTo>
                <a:cubicBezTo>
                  <a:pt x="682800" y="106386"/>
                  <a:pt x="682928" y="106557"/>
                  <a:pt x="683185" y="106729"/>
                </a:cubicBezTo>
                <a:cubicBezTo>
                  <a:pt x="683443" y="106900"/>
                  <a:pt x="683571" y="107072"/>
                  <a:pt x="683571" y="107243"/>
                </a:cubicBezTo>
                <a:cubicBezTo>
                  <a:pt x="683914" y="107415"/>
                  <a:pt x="684086" y="107672"/>
                  <a:pt x="684086" y="108015"/>
                </a:cubicBezTo>
                <a:cubicBezTo>
                  <a:pt x="683743" y="108529"/>
                  <a:pt x="682800" y="109558"/>
                  <a:pt x="681257" y="111101"/>
                </a:cubicBezTo>
                <a:lnTo>
                  <a:pt x="680742" y="111101"/>
                </a:lnTo>
                <a:cubicBezTo>
                  <a:pt x="679885" y="111101"/>
                  <a:pt x="679113" y="111358"/>
                  <a:pt x="678428" y="111872"/>
                </a:cubicBezTo>
                <a:cubicBezTo>
                  <a:pt x="676370" y="112387"/>
                  <a:pt x="675170" y="112644"/>
                  <a:pt x="674827" y="112644"/>
                </a:cubicBezTo>
                <a:cubicBezTo>
                  <a:pt x="674827" y="112815"/>
                  <a:pt x="674741" y="112987"/>
                  <a:pt x="674570" y="113158"/>
                </a:cubicBezTo>
                <a:cubicBezTo>
                  <a:pt x="674399" y="113330"/>
                  <a:pt x="674227" y="113415"/>
                  <a:pt x="674056" y="113415"/>
                </a:cubicBezTo>
                <a:cubicBezTo>
                  <a:pt x="673884" y="114101"/>
                  <a:pt x="673370" y="114358"/>
                  <a:pt x="672513" y="114187"/>
                </a:cubicBezTo>
                <a:lnTo>
                  <a:pt x="671484" y="114187"/>
                </a:lnTo>
                <a:lnTo>
                  <a:pt x="666340" y="118559"/>
                </a:lnTo>
                <a:lnTo>
                  <a:pt x="667883" y="117530"/>
                </a:lnTo>
                <a:cubicBezTo>
                  <a:pt x="667883" y="117873"/>
                  <a:pt x="667541" y="118387"/>
                  <a:pt x="666855" y="119073"/>
                </a:cubicBezTo>
                <a:cubicBezTo>
                  <a:pt x="666683" y="119416"/>
                  <a:pt x="666426" y="119673"/>
                  <a:pt x="666083" y="119845"/>
                </a:cubicBezTo>
                <a:cubicBezTo>
                  <a:pt x="665740" y="120016"/>
                  <a:pt x="665483" y="120188"/>
                  <a:pt x="665312" y="120359"/>
                </a:cubicBezTo>
                <a:cubicBezTo>
                  <a:pt x="664969" y="120530"/>
                  <a:pt x="664797" y="120702"/>
                  <a:pt x="664797" y="120873"/>
                </a:cubicBezTo>
                <a:cubicBezTo>
                  <a:pt x="664797" y="121045"/>
                  <a:pt x="664712" y="121216"/>
                  <a:pt x="664540" y="121388"/>
                </a:cubicBezTo>
                <a:lnTo>
                  <a:pt x="665312" y="121388"/>
                </a:lnTo>
                <a:lnTo>
                  <a:pt x="669684" y="118302"/>
                </a:lnTo>
                <a:cubicBezTo>
                  <a:pt x="669684" y="118302"/>
                  <a:pt x="669727" y="118259"/>
                  <a:pt x="669812" y="118173"/>
                </a:cubicBezTo>
                <a:cubicBezTo>
                  <a:pt x="669898" y="118087"/>
                  <a:pt x="669941" y="118044"/>
                  <a:pt x="669941" y="118044"/>
                </a:cubicBezTo>
                <a:cubicBezTo>
                  <a:pt x="670112" y="117187"/>
                  <a:pt x="670455" y="116673"/>
                  <a:pt x="670970" y="116501"/>
                </a:cubicBezTo>
                <a:cubicBezTo>
                  <a:pt x="671484" y="116330"/>
                  <a:pt x="671827" y="116244"/>
                  <a:pt x="671998" y="116244"/>
                </a:cubicBezTo>
                <a:cubicBezTo>
                  <a:pt x="672170" y="116244"/>
                  <a:pt x="672384" y="116159"/>
                  <a:pt x="672641" y="115987"/>
                </a:cubicBezTo>
                <a:cubicBezTo>
                  <a:pt x="672898" y="115816"/>
                  <a:pt x="673113" y="115816"/>
                  <a:pt x="673284" y="115987"/>
                </a:cubicBezTo>
                <a:cubicBezTo>
                  <a:pt x="673627" y="115987"/>
                  <a:pt x="673884" y="116030"/>
                  <a:pt x="674056" y="116116"/>
                </a:cubicBezTo>
                <a:cubicBezTo>
                  <a:pt x="674227" y="116201"/>
                  <a:pt x="674313" y="116244"/>
                  <a:pt x="674313" y="116244"/>
                </a:cubicBezTo>
                <a:cubicBezTo>
                  <a:pt x="676199" y="116244"/>
                  <a:pt x="677913" y="116673"/>
                  <a:pt x="679456" y="117530"/>
                </a:cubicBezTo>
                <a:cubicBezTo>
                  <a:pt x="680485" y="118044"/>
                  <a:pt x="680999" y="118645"/>
                  <a:pt x="680999" y="119330"/>
                </a:cubicBezTo>
                <a:lnTo>
                  <a:pt x="681257" y="120102"/>
                </a:lnTo>
                <a:cubicBezTo>
                  <a:pt x="681599" y="119930"/>
                  <a:pt x="681942" y="120016"/>
                  <a:pt x="682285" y="120359"/>
                </a:cubicBezTo>
                <a:cubicBezTo>
                  <a:pt x="682971" y="120530"/>
                  <a:pt x="683314" y="120831"/>
                  <a:pt x="683314" y="121259"/>
                </a:cubicBezTo>
                <a:cubicBezTo>
                  <a:pt x="683314" y="121688"/>
                  <a:pt x="683143" y="122331"/>
                  <a:pt x="682800" y="123188"/>
                </a:cubicBezTo>
                <a:cubicBezTo>
                  <a:pt x="683143" y="123188"/>
                  <a:pt x="683400" y="123274"/>
                  <a:pt x="683571" y="123445"/>
                </a:cubicBezTo>
                <a:cubicBezTo>
                  <a:pt x="683743" y="123617"/>
                  <a:pt x="684000" y="123788"/>
                  <a:pt x="684343" y="123959"/>
                </a:cubicBezTo>
                <a:cubicBezTo>
                  <a:pt x="684686" y="124131"/>
                  <a:pt x="685029" y="124217"/>
                  <a:pt x="685371" y="124217"/>
                </a:cubicBezTo>
                <a:cubicBezTo>
                  <a:pt x="685714" y="124217"/>
                  <a:pt x="686143" y="124302"/>
                  <a:pt x="686657" y="124474"/>
                </a:cubicBezTo>
                <a:cubicBezTo>
                  <a:pt x="687172" y="124474"/>
                  <a:pt x="687086" y="125245"/>
                  <a:pt x="686400" y="126788"/>
                </a:cubicBezTo>
                <a:cubicBezTo>
                  <a:pt x="685543" y="127303"/>
                  <a:pt x="685286" y="127903"/>
                  <a:pt x="685629" y="128589"/>
                </a:cubicBezTo>
                <a:cubicBezTo>
                  <a:pt x="685971" y="129103"/>
                  <a:pt x="686143" y="129617"/>
                  <a:pt x="686143" y="130132"/>
                </a:cubicBezTo>
                <a:cubicBezTo>
                  <a:pt x="686314" y="130646"/>
                  <a:pt x="686272" y="131160"/>
                  <a:pt x="686014" y="131675"/>
                </a:cubicBezTo>
                <a:cubicBezTo>
                  <a:pt x="685757" y="132189"/>
                  <a:pt x="685457" y="132275"/>
                  <a:pt x="685114" y="131932"/>
                </a:cubicBezTo>
                <a:cubicBezTo>
                  <a:pt x="684086" y="131418"/>
                  <a:pt x="683143" y="131332"/>
                  <a:pt x="682285" y="131675"/>
                </a:cubicBezTo>
                <a:cubicBezTo>
                  <a:pt x="681599" y="131675"/>
                  <a:pt x="681171" y="131846"/>
                  <a:pt x="680999" y="132189"/>
                </a:cubicBezTo>
                <a:lnTo>
                  <a:pt x="679456" y="132446"/>
                </a:lnTo>
                <a:cubicBezTo>
                  <a:pt x="679113" y="132275"/>
                  <a:pt x="678685" y="132189"/>
                  <a:pt x="678171" y="132189"/>
                </a:cubicBezTo>
                <a:cubicBezTo>
                  <a:pt x="677656" y="132532"/>
                  <a:pt x="677056" y="132618"/>
                  <a:pt x="676370" y="132446"/>
                </a:cubicBezTo>
                <a:cubicBezTo>
                  <a:pt x="676199" y="132446"/>
                  <a:pt x="676027" y="132532"/>
                  <a:pt x="675856" y="132703"/>
                </a:cubicBezTo>
                <a:cubicBezTo>
                  <a:pt x="675684" y="132875"/>
                  <a:pt x="675427" y="132961"/>
                  <a:pt x="675084" y="132961"/>
                </a:cubicBezTo>
                <a:cubicBezTo>
                  <a:pt x="674741" y="132789"/>
                  <a:pt x="674441" y="132789"/>
                  <a:pt x="674184" y="132961"/>
                </a:cubicBezTo>
                <a:cubicBezTo>
                  <a:pt x="673927" y="133132"/>
                  <a:pt x="673627" y="133218"/>
                  <a:pt x="673284" y="133218"/>
                </a:cubicBezTo>
                <a:cubicBezTo>
                  <a:pt x="673113" y="133561"/>
                  <a:pt x="672855" y="133689"/>
                  <a:pt x="672513" y="133604"/>
                </a:cubicBezTo>
                <a:cubicBezTo>
                  <a:pt x="672170" y="133518"/>
                  <a:pt x="671998" y="133475"/>
                  <a:pt x="671998" y="133475"/>
                </a:cubicBezTo>
                <a:cubicBezTo>
                  <a:pt x="671484" y="133475"/>
                  <a:pt x="671055" y="133732"/>
                  <a:pt x="670712" y="134246"/>
                </a:cubicBezTo>
                <a:cubicBezTo>
                  <a:pt x="670370" y="134589"/>
                  <a:pt x="670112" y="134804"/>
                  <a:pt x="669941" y="134889"/>
                </a:cubicBezTo>
                <a:cubicBezTo>
                  <a:pt x="669769" y="134975"/>
                  <a:pt x="669512" y="134847"/>
                  <a:pt x="669169" y="134504"/>
                </a:cubicBezTo>
                <a:cubicBezTo>
                  <a:pt x="668998" y="134675"/>
                  <a:pt x="668826" y="134847"/>
                  <a:pt x="668655" y="135018"/>
                </a:cubicBezTo>
                <a:cubicBezTo>
                  <a:pt x="668484" y="135189"/>
                  <a:pt x="668398" y="135361"/>
                  <a:pt x="668398" y="135532"/>
                </a:cubicBezTo>
                <a:lnTo>
                  <a:pt x="667369" y="136047"/>
                </a:lnTo>
                <a:cubicBezTo>
                  <a:pt x="666683" y="135875"/>
                  <a:pt x="665912" y="135875"/>
                  <a:pt x="665055" y="136047"/>
                </a:cubicBezTo>
                <a:cubicBezTo>
                  <a:pt x="664197" y="136561"/>
                  <a:pt x="663340" y="136733"/>
                  <a:pt x="662483" y="136561"/>
                </a:cubicBezTo>
                <a:cubicBezTo>
                  <a:pt x="662311" y="136733"/>
                  <a:pt x="662183" y="136733"/>
                  <a:pt x="662097" y="136561"/>
                </a:cubicBezTo>
                <a:cubicBezTo>
                  <a:pt x="662011" y="136390"/>
                  <a:pt x="661968" y="136218"/>
                  <a:pt x="661968" y="136047"/>
                </a:cubicBezTo>
                <a:cubicBezTo>
                  <a:pt x="661797" y="136047"/>
                  <a:pt x="661711" y="136132"/>
                  <a:pt x="661711" y="136304"/>
                </a:cubicBezTo>
                <a:cubicBezTo>
                  <a:pt x="661711" y="136475"/>
                  <a:pt x="661626" y="136647"/>
                  <a:pt x="661454" y="136818"/>
                </a:cubicBezTo>
                <a:cubicBezTo>
                  <a:pt x="661283" y="137504"/>
                  <a:pt x="660940" y="137675"/>
                  <a:pt x="660425" y="137333"/>
                </a:cubicBezTo>
                <a:cubicBezTo>
                  <a:pt x="660083" y="136990"/>
                  <a:pt x="659740" y="137075"/>
                  <a:pt x="659397" y="137590"/>
                </a:cubicBezTo>
                <a:lnTo>
                  <a:pt x="657854" y="138104"/>
                </a:lnTo>
                <a:cubicBezTo>
                  <a:pt x="657682" y="137933"/>
                  <a:pt x="657339" y="137847"/>
                  <a:pt x="656825" y="137847"/>
                </a:cubicBezTo>
                <a:cubicBezTo>
                  <a:pt x="656482" y="138190"/>
                  <a:pt x="655882" y="138190"/>
                  <a:pt x="655025" y="137847"/>
                </a:cubicBezTo>
                <a:lnTo>
                  <a:pt x="654253" y="138361"/>
                </a:lnTo>
                <a:cubicBezTo>
                  <a:pt x="653567" y="138533"/>
                  <a:pt x="652967" y="138704"/>
                  <a:pt x="652453" y="138876"/>
                </a:cubicBezTo>
                <a:cubicBezTo>
                  <a:pt x="651939" y="139047"/>
                  <a:pt x="651424" y="139219"/>
                  <a:pt x="650910" y="139390"/>
                </a:cubicBezTo>
                <a:cubicBezTo>
                  <a:pt x="650567" y="139561"/>
                  <a:pt x="650053" y="139647"/>
                  <a:pt x="649367" y="139647"/>
                </a:cubicBezTo>
                <a:lnTo>
                  <a:pt x="649367" y="139390"/>
                </a:lnTo>
                <a:cubicBezTo>
                  <a:pt x="649195" y="139390"/>
                  <a:pt x="649067" y="139433"/>
                  <a:pt x="648981" y="139519"/>
                </a:cubicBezTo>
                <a:cubicBezTo>
                  <a:pt x="648895" y="139604"/>
                  <a:pt x="648767" y="139647"/>
                  <a:pt x="648595" y="139647"/>
                </a:cubicBezTo>
                <a:lnTo>
                  <a:pt x="647567" y="140419"/>
                </a:lnTo>
                <a:lnTo>
                  <a:pt x="648853" y="139133"/>
                </a:lnTo>
                <a:cubicBezTo>
                  <a:pt x="649024" y="138447"/>
                  <a:pt x="648938" y="137933"/>
                  <a:pt x="648595" y="137590"/>
                </a:cubicBezTo>
                <a:cubicBezTo>
                  <a:pt x="648595" y="137590"/>
                  <a:pt x="648424" y="137418"/>
                  <a:pt x="648081" y="137075"/>
                </a:cubicBezTo>
                <a:lnTo>
                  <a:pt x="647567" y="139390"/>
                </a:lnTo>
                <a:lnTo>
                  <a:pt x="647567" y="140419"/>
                </a:lnTo>
                <a:lnTo>
                  <a:pt x="648338" y="153277"/>
                </a:lnTo>
                <a:lnTo>
                  <a:pt x="652196" y="151477"/>
                </a:lnTo>
                <a:lnTo>
                  <a:pt x="658111" y="149163"/>
                </a:lnTo>
                <a:lnTo>
                  <a:pt x="663769" y="146591"/>
                </a:lnTo>
                <a:cubicBezTo>
                  <a:pt x="664626" y="146248"/>
                  <a:pt x="665569" y="145734"/>
                  <a:pt x="666598" y="145048"/>
                </a:cubicBezTo>
                <a:cubicBezTo>
                  <a:pt x="666769" y="145048"/>
                  <a:pt x="667112" y="144919"/>
                  <a:pt x="667626" y="144662"/>
                </a:cubicBezTo>
                <a:cubicBezTo>
                  <a:pt x="668141" y="144405"/>
                  <a:pt x="668655" y="144276"/>
                  <a:pt x="669169" y="144276"/>
                </a:cubicBezTo>
                <a:cubicBezTo>
                  <a:pt x="669169" y="144276"/>
                  <a:pt x="669255" y="144191"/>
                  <a:pt x="669427" y="144019"/>
                </a:cubicBezTo>
                <a:cubicBezTo>
                  <a:pt x="669598" y="143848"/>
                  <a:pt x="669684" y="143505"/>
                  <a:pt x="669684" y="142990"/>
                </a:cubicBezTo>
                <a:cubicBezTo>
                  <a:pt x="670712" y="142990"/>
                  <a:pt x="671398" y="142819"/>
                  <a:pt x="671741" y="142476"/>
                </a:cubicBezTo>
                <a:cubicBezTo>
                  <a:pt x="671913" y="142305"/>
                  <a:pt x="672427" y="142219"/>
                  <a:pt x="673284" y="142219"/>
                </a:cubicBezTo>
                <a:lnTo>
                  <a:pt x="673284" y="140933"/>
                </a:lnTo>
                <a:cubicBezTo>
                  <a:pt x="673799" y="140762"/>
                  <a:pt x="674313" y="140590"/>
                  <a:pt x="674827" y="140419"/>
                </a:cubicBezTo>
                <a:cubicBezTo>
                  <a:pt x="675342" y="140247"/>
                  <a:pt x="675856" y="140076"/>
                  <a:pt x="676370" y="139904"/>
                </a:cubicBezTo>
                <a:cubicBezTo>
                  <a:pt x="676542" y="139904"/>
                  <a:pt x="676799" y="139819"/>
                  <a:pt x="677142" y="139647"/>
                </a:cubicBezTo>
                <a:cubicBezTo>
                  <a:pt x="677485" y="139476"/>
                  <a:pt x="677913" y="139390"/>
                  <a:pt x="678428" y="139390"/>
                </a:cubicBezTo>
                <a:lnTo>
                  <a:pt x="678685" y="138618"/>
                </a:lnTo>
                <a:cubicBezTo>
                  <a:pt x="678513" y="137933"/>
                  <a:pt x="678685" y="137590"/>
                  <a:pt x="679199" y="137590"/>
                </a:cubicBezTo>
                <a:cubicBezTo>
                  <a:pt x="680228" y="137247"/>
                  <a:pt x="680828" y="136990"/>
                  <a:pt x="680999" y="136818"/>
                </a:cubicBezTo>
                <a:lnTo>
                  <a:pt x="680999" y="137333"/>
                </a:lnTo>
                <a:lnTo>
                  <a:pt x="681771" y="136818"/>
                </a:lnTo>
                <a:cubicBezTo>
                  <a:pt x="681942" y="136647"/>
                  <a:pt x="682157" y="136390"/>
                  <a:pt x="682414" y="136047"/>
                </a:cubicBezTo>
                <a:cubicBezTo>
                  <a:pt x="682671" y="135704"/>
                  <a:pt x="682971" y="135704"/>
                  <a:pt x="683314" y="136047"/>
                </a:cubicBezTo>
                <a:cubicBezTo>
                  <a:pt x="683657" y="136047"/>
                  <a:pt x="684000" y="135875"/>
                  <a:pt x="684343" y="135532"/>
                </a:cubicBezTo>
                <a:cubicBezTo>
                  <a:pt x="684514" y="135532"/>
                  <a:pt x="684771" y="135490"/>
                  <a:pt x="685114" y="135404"/>
                </a:cubicBezTo>
                <a:cubicBezTo>
                  <a:pt x="685457" y="135318"/>
                  <a:pt x="685714" y="135361"/>
                  <a:pt x="685886" y="135532"/>
                </a:cubicBezTo>
                <a:cubicBezTo>
                  <a:pt x="686057" y="135532"/>
                  <a:pt x="686229" y="135532"/>
                  <a:pt x="686400" y="135532"/>
                </a:cubicBezTo>
                <a:cubicBezTo>
                  <a:pt x="686572" y="135532"/>
                  <a:pt x="686743" y="135532"/>
                  <a:pt x="686914" y="135532"/>
                </a:cubicBezTo>
                <a:cubicBezTo>
                  <a:pt x="687943" y="135532"/>
                  <a:pt x="688629" y="135618"/>
                  <a:pt x="688972" y="135790"/>
                </a:cubicBezTo>
                <a:cubicBezTo>
                  <a:pt x="689315" y="136132"/>
                  <a:pt x="689743" y="136304"/>
                  <a:pt x="690258" y="136304"/>
                </a:cubicBezTo>
                <a:lnTo>
                  <a:pt x="690258" y="135790"/>
                </a:lnTo>
                <a:lnTo>
                  <a:pt x="691544" y="118559"/>
                </a:lnTo>
                <a:lnTo>
                  <a:pt x="691286" y="114444"/>
                </a:lnTo>
                <a:cubicBezTo>
                  <a:pt x="691286" y="111872"/>
                  <a:pt x="691372" y="109558"/>
                  <a:pt x="691544" y="107500"/>
                </a:cubicBezTo>
                <a:cubicBezTo>
                  <a:pt x="691715" y="105443"/>
                  <a:pt x="691886" y="103643"/>
                  <a:pt x="692058" y="102100"/>
                </a:cubicBezTo>
                <a:cubicBezTo>
                  <a:pt x="692058" y="101071"/>
                  <a:pt x="692187" y="99614"/>
                  <a:pt x="692444" y="97728"/>
                </a:cubicBezTo>
                <a:cubicBezTo>
                  <a:pt x="692701" y="95842"/>
                  <a:pt x="692744" y="94213"/>
                  <a:pt x="692572" y="92841"/>
                </a:cubicBezTo>
                <a:cubicBezTo>
                  <a:pt x="692572" y="92670"/>
                  <a:pt x="692487" y="92198"/>
                  <a:pt x="692315" y="91427"/>
                </a:cubicBezTo>
                <a:cubicBezTo>
                  <a:pt x="692144" y="90655"/>
                  <a:pt x="691544" y="90098"/>
                  <a:pt x="690515" y="89755"/>
                </a:cubicBezTo>
                <a:cubicBezTo>
                  <a:pt x="690001" y="89584"/>
                  <a:pt x="689658" y="89241"/>
                  <a:pt x="689486" y="88727"/>
                </a:cubicBezTo>
                <a:lnTo>
                  <a:pt x="689486" y="87955"/>
                </a:lnTo>
                <a:cubicBezTo>
                  <a:pt x="687600" y="86755"/>
                  <a:pt x="687000" y="85469"/>
                  <a:pt x="687686" y="84097"/>
                </a:cubicBezTo>
                <a:close/>
                <a:moveTo>
                  <a:pt x="888797" y="81783"/>
                </a:moveTo>
                <a:cubicBezTo>
                  <a:pt x="888111" y="81954"/>
                  <a:pt x="887297" y="82554"/>
                  <a:pt x="886354" y="83583"/>
                </a:cubicBezTo>
                <a:cubicBezTo>
                  <a:pt x="885411" y="84612"/>
                  <a:pt x="884853" y="85383"/>
                  <a:pt x="884682" y="85898"/>
                </a:cubicBezTo>
                <a:cubicBezTo>
                  <a:pt x="885368" y="85726"/>
                  <a:pt x="886225" y="85083"/>
                  <a:pt x="887254" y="83969"/>
                </a:cubicBezTo>
                <a:cubicBezTo>
                  <a:pt x="888282" y="82854"/>
                  <a:pt x="888797" y="82126"/>
                  <a:pt x="888797" y="81783"/>
                </a:cubicBezTo>
                <a:close/>
                <a:moveTo>
                  <a:pt x="211398" y="81526"/>
                </a:moveTo>
                <a:cubicBezTo>
                  <a:pt x="211398" y="82554"/>
                  <a:pt x="211484" y="83326"/>
                  <a:pt x="211655" y="83840"/>
                </a:cubicBezTo>
                <a:cubicBezTo>
                  <a:pt x="211826" y="84012"/>
                  <a:pt x="212169" y="84097"/>
                  <a:pt x="212684" y="84097"/>
                </a:cubicBezTo>
                <a:lnTo>
                  <a:pt x="212684" y="83840"/>
                </a:lnTo>
                <a:lnTo>
                  <a:pt x="212169" y="83583"/>
                </a:lnTo>
                <a:lnTo>
                  <a:pt x="212427" y="82554"/>
                </a:lnTo>
                <a:cubicBezTo>
                  <a:pt x="211741" y="81869"/>
                  <a:pt x="211398" y="81526"/>
                  <a:pt x="211398" y="81526"/>
                </a:cubicBezTo>
                <a:close/>
                <a:moveTo>
                  <a:pt x="217056" y="79983"/>
                </a:moveTo>
                <a:lnTo>
                  <a:pt x="217827" y="81011"/>
                </a:lnTo>
                <a:lnTo>
                  <a:pt x="218084" y="81011"/>
                </a:lnTo>
                <a:cubicBezTo>
                  <a:pt x="218427" y="80668"/>
                  <a:pt x="218599" y="80411"/>
                  <a:pt x="218599" y="80240"/>
                </a:cubicBezTo>
                <a:cubicBezTo>
                  <a:pt x="218256" y="80068"/>
                  <a:pt x="217741" y="79983"/>
                  <a:pt x="217056" y="79983"/>
                </a:cubicBezTo>
                <a:close/>
                <a:moveTo>
                  <a:pt x="415852" y="78954"/>
                </a:moveTo>
                <a:lnTo>
                  <a:pt x="419452" y="79211"/>
                </a:lnTo>
                <a:cubicBezTo>
                  <a:pt x="420995" y="79725"/>
                  <a:pt x="423310" y="80754"/>
                  <a:pt x="426396" y="82297"/>
                </a:cubicBezTo>
                <a:cubicBezTo>
                  <a:pt x="427082" y="82811"/>
                  <a:pt x="428196" y="83240"/>
                  <a:pt x="429739" y="83583"/>
                </a:cubicBezTo>
                <a:cubicBezTo>
                  <a:pt x="430082" y="83754"/>
                  <a:pt x="430597" y="84183"/>
                  <a:pt x="431282" y="84869"/>
                </a:cubicBezTo>
                <a:cubicBezTo>
                  <a:pt x="431968" y="85212"/>
                  <a:pt x="432654" y="85683"/>
                  <a:pt x="433340" y="86283"/>
                </a:cubicBezTo>
                <a:cubicBezTo>
                  <a:pt x="434026" y="86883"/>
                  <a:pt x="434711" y="87355"/>
                  <a:pt x="435397" y="87698"/>
                </a:cubicBezTo>
                <a:lnTo>
                  <a:pt x="440284" y="90527"/>
                </a:lnTo>
                <a:lnTo>
                  <a:pt x="443370" y="92841"/>
                </a:lnTo>
                <a:cubicBezTo>
                  <a:pt x="444570" y="94041"/>
                  <a:pt x="444656" y="95327"/>
                  <a:pt x="443627" y="96699"/>
                </a:cubicBezTo>
                <a:cubicBezTo>
                  <a:pt x="443284" y="97042"/>
                  <a:pt x="443113" y="97470"/>
                  <a:pt x="443113" y="97985"/>
                </a:cubicBezTo>
                <a:cubicBezTo>
                  <a:pt x="443113" y="98499"/>
                  <a:pt x="443327" y="99014"/>
                  <a:pt x="443755" y="99528"/>
                </a:cubicBezTo>
                <a:cubicBezTo>
                  <a:pt x="444184" y="100042"/>
                  <a:pt x="444741" y="100385"/>
                  <a:pt x="445427" y="100557"/>
                </a:cubicBezTo>
                <a:lnTo>
                  <a:pt x="447227" y="101071"/>
                </a:lnTo>
                <a:cubicBezTo>
                  <a:pt x="447913" y="101414"/>
                  <a:pt x="448856" y="101800"/>
                  <a:pt x="450056" y="102228"/>
                </a:cubicBezTo>
                <a:cubicBezTo>
                  <a:pt x="451256" y="102657"/>
                  <a:pt x="452371" y="103128"/>
                  <a:pt x="453400" y="103643"/>
                </a:cubicBezTo>
                <a:cubicBezTo>
                  <a:pt x="454428" y="103986"/>
                  <a:pt x="455114" y="104500"/>
                  <a:pt x="455457" y="105186"/>
                </a:cubicBezTo>
                <a:cubicBezTo>
                  <a:pt x="455800" y="105872"/>
                  <a:pt x="455886" y="106900"/>
                  <a:pt x="455714" y="108272"/>
                </a:cubicBezTo>
                <a:cubicBezTo>
                  <a:pt x="455371" y="109301"/>
                  <a:pt x="455457" y="110072"/>
                  <a:pt x="455971" y="110586"/>
                </a:cubicBezTo>
                <a:cubicBezTo>
                  <a:pt x="456143" y="110929"/>
                  <a:pt x="456914" y="112044"/>
                  <a:pt x="458286" y="113930"/>
                </a:cubicBezTo>
                <a:cubicBezTo>
                  <a:pt x="458972" y="114958"/>
                  <a:pt x="459400" y="115730"/>
                  <a:pt x="459572" y="116244"/>
                </a:cubicBezTo>
                <a:cubicBezTo>
                  <a:pt x="459572" y="117101"/>
                  <a:pt x="459486" y="117702"/>
                  <a:pt x="459315" y="118044"/>
                </a:cubicBezTo>
                <a:cubicBezTo>
                  <a:pt x="458800" y="118559"/>
                  <a:pt x="458286" y="118730"/>
                  <a:pt x="457772" y="118559"/>
                </a:cubicBezTo>
                <a:cubicBezTo>
                  <a:pt x="456057" y="117873"/>
                  <a:pt x="454771" y="117530"/>
                  <a:pt x="453914" y="117530"/>
                </a:cubicBezTo>
                <a:cubicBezTo>
                  <a:pt x="453571" y="117359"/>
                  <a:pt x="452971" y="117273"/>
                  <a:pt x="452114" y="117273"/>
                </a:cubicBezTo>
                <a:cubicBezTo>
                  <a:pt x="450228" y="117273"/>
                  <a:pt x="448942" y="116930"/>
                  <a:pt x="448256" y="116244"/>
                </a:cubicBezTo>
                <a:cubicBezTo>
                  <a:pt x="447913" y="115901"/>
                  <a:pt x="447270" y="115644"/>
                  <a:pt x="446327" y="115473"/>
                </a:cubicBezTo>
                <a:cubicBezTo>
                  <a:pt x="445384" y="115301"/>
                  <a:pt x="444570" y="115301"/>
                  <a:pt x="443884" y="115473"/>
                </a:cubicBezTo>
                <a:cubicBezTo>
                  <a:pt x="443370" y="115644"/>
                  <a:pt x="442598" y="115558"/>
                  <a:pt x="441570" y="115216"/>
                </a:cubicBezTo>
                <a:lnTo>
                  <a:pt x="438226" y="114701"/>
                </a:lnTo>
                <a:cubicBezTo>
                  <a:pt x="436855" y="114358"/>
                  <a:pt x="435826" y="114187"/>
                  <a:pt x="435140" y="114187"/>
                </a:cubicBezTo>
                <a:lnTo>
                  <a:pt x="429739" y="113415"/>
                </a:lnTo>
                <a:cubicBezTo>
                  <a:pt x="429225" y="113072"/>
                  <a:pt x="428625" y="113072"/>
                  <a:pt x="427939" y="113415"/>
                </a:cubicBezTo>
                <a:cubicBezTo>
                  <a:pt x="427253" y="113587"/>
                  <a:pt x="426568" y="113673"/>
                  <a:pt x="425882" y="113673"/>
                </a:cubicBezTo>
                <a:cubicBezTo>
                  <a:pt x="425196" y="113673"/>
                  <a:pt x="424682" y="113673"/>
                  <a:pt x="424339" y="113673"/>
                </a:cubicBezTo>
                <a:cubicBezTo>
                  <a:pt x="423481" y="113330"/>
                  <a:pt x="422796" y="113415"/>
                  <a:pt x="422281" y="113930"/>
                </a:cubicBezTo>
                <a:cubicBezTo>
                  <a:pt x="421938" y="113930"/>
                  <a:pt x="421681" y="114015"/>
                  <a:pt x="421510" y="114187"/>
                </a:cubicBezTo>
                <a:cubicBezTo>
                  <a:pt x="420824" y="114187"/>
                  <a:pt x="420138" y="114358"/>
                  <a:pt x="419452" y="114701"/>
                </a:cubicBezTo>
                <a:lnTo>
                  <a:pt x="417395" y="114701"/>
                </a:lnTo>
                <a:cubicBezTo>
                  <a:pt x="417052" y="114701"/>
                  <a:pt x="416495" y="114658"/>
                  <a:pt x="415723" y="114573"/>
                </a:cubicBezTo>
                <a:cubicBezTo>
                  <a:pt x="414952" y="114487"/>
                  <a:pt x="414223" y="114615"/>
                  <a:pt x="413537" y="114958"/>
                </a:cubicBezTo>
                <a:cubicBezTo>
                  <a:pt x="412166" y="115130"/>
                  <a:pt x="410966" y="115644"/>
                  <a:pt x="409937" y="116501"/>
                </a:cubicBezTo>
                <a:cubicBezTo>
                  <a:pt x="409251" y="117016"/>
                  <a:pt x="408651" y="117273"/>
                  <a:pt x="408137" y="117273"/>
                </a:cubicBezTo>
                <a:lnTo>
                  <a:pt x="407108" y="117273"/>
                </a:lnTo>
                <a:cubicBezTo>
                  <a:pt x="405908" y="117273"/>
                  <a:pt x="404965" y="117616"/>
                  <a:pt x="404279" y="118302"/>
                </a:cubicBezTo>
                <a:cubicBezTo>
                  <a:pt x="403250" y="119159"/>
                  <a:pt x="402136" y="119416"/>
                  <a:pt x="400936" y="119073"/>
                </a:cubicBezTo>
                <a:cubicBezTo>
                  <a:pt x="399907" y="119759"/>
                  <a:pt x="399136" y="120102"/>
                  <a:pt x="398621" y="120102"/>
                </a:cubicBezTo>
                <a:cubicBezTo>
                  <a:pt x="398450" y="119930"/>
                  <a:pt x="398235" y="119973"/>
                  <a:pt x="397978" y="120230"/>
                </a:cubicBezTo>
                <a:cubicBezTo>
                  <a:pt x="397721" y="120488"/>
                  <a:pt x="397507" y="120616"/>
                  <a:pt x="397335" y="120616"/>
                </a:cubicBezTo>
                <a:cubicBezTo>
                  <a:pt x="397164" y="120788"/>
                  <a:pt x="396907" y="121045"/>
                  <a:pt x="396564" y="121388"/>
                </a:cubicBezTo>
                <a:cubicBezTo>
                  <a:pt x="396221" y="121731"/>
                  <a:pt x="395707" y="121559"/>
                  <a:pt x="395021" y="120873"/>
                </a:cubicBezTo>
                <a:cubicBezTo>
                  <a:pt x="394849" y="120702"/>
                  <a:pt x="394592" y="120659"/>
                  <a:pt x="394249" y="120745"/>
                </a:cubicBezTo>
                <a:cubicBezTo>
                  <a:pt x="393906" y="120831"/>
                  <a:pt x="393563" y="120788"/>
                  <a:pt x="393221" y="120616"/>
                </a:cubicBezTo>
                <a:cubicBezTo>
                  <a:pt x="394249" y="121816"/>
                  <a:pt x="393906" y="122416"/>
                  <a:pt x="392192" y="122416"/>
                </a:cubicBezTo>
                <a:cubicBezTo>
                  <a:pt x="390649" y="122759"/>
                  <a:pt x="389877" y="123531"/>
                  <a:pt x="389877" y="124731"/>
                </a:cubicBezTo>
                <a:cubicBezTo>
                  <a:pt x="389877" y="126103"/>
                  <a:pt x="389534" y="127217"/>
                  <a:pt x="388849" y="128074"/>
                </a:cubicBezTo>
                <a:cubicBezTo>
                  <a:pt x="387991" y="128932"/>
                  <a:pt x="388077" y="129789"/>
                  <a:pt x="389106" y="130646"/>
                </a:cubicBezTo>
                <a:cubicBezTo>
                  <a:pt x="390134" y="131332"/>
                  <a:pt x="390863" y="132318"/>
                  <a:pt x="391292" y="133604"/>
                </a:cubicBezTo>
                <a:cubicBezTo>
                  <a:pt x="391720" y="134889"/>
                  <a:pt x="392106" y="135875"/>
                  <a:pt x="392449" y="136561"/>
                </a:cubicBezTo>
                <a:cubicBezTo>
                  <a:pt x="392963" y="137933"/>
                  <a:pt x="393821" y="138704"/>
                  <a:pt x="395021" y="138876"/>
                </a:cubicBezTo>
                <a:cubicBezTo>
                  <a:pt x="395192" y="139219"/>
                  <a:pt x="395535" y="139390"/>
                  <a:pt x="396049" y="139390"/>
                </a:cubicBezTo>
                <a:cubicBezTo>
                  <a:pt x="396392" y="139390"/>
                  <a:pt x="396864" y="139261"/>
                  <a:pt x="397464" y="139004"/>
                </a:cubicBezTo>
                <a:cubicBezTo>
                  <a:pt x="398064" y="138747"/>
                  <a:pt x="398535" y="138533"/>
                  <a:pt x="398878" y="138361"/>
                </a:cubicBezTo>
                <a:cubicBezTo>
                  <a:pt x="399736" y="138190"/>
                  <a:pt x="400764" y="137804"/>
                  <a:pt x="401965" y="137204"/>
                </a:cubicBezTo>
                <a:cubicBezTo>
                  <a:pt x="403165" y="136604"/>
                  <a:pt x="404279" y="136218"/>
                  <a:pt x="405308" y="136047"/>
                </a:cubicBezTo>
                <a:cubicBezTo>
                  <a:pt x="406336" y="135704"/>
                  <a:pt x="408308" y="134847"/>
                  <a:pt x="411223" y="133475"/>
                </a:cubicBezTo>
                <a:cubicBezTo>
                  <a:pt x="411737" y="133304"/>
                  <a:pt x="413194" y="132961"/>
                  <a:pt x="415595" y="132446"/>
                </a:cubicBezTo>
                <a:cubicBezTo>
                  <a:pt x="416452" y="132275"/>
                  <a:pt x="416709" y="131760"/>
                  <a:pt x="416366" y="130903"/>
                </a:cubicBezTo>
                <a:cubicBezTo>
                  <a:pt x="416023" y="130217"/>
                  <a:pt x="415852" y="129703"/>
                  <a:pt x="415852" y="129360"/>
                </a:cubicBezTo>
                <a:cubicBezTo>
                  <a:pt x="416023" y="129360"/>
                  <a:pt x="416238" y="129317"/>
                  <a:pt x="416495" y="129232"/>
                </a:cubicBezTo>
                <a:cubicBezTo>
                  <a:pt x="416752" y="129146"/>
                  <a:pt x="416966" y="129189"/>
                  <a:pt x="417138" y="129360"/>
                </a:cubicBezTo>
                <a:cubicBezTo>
                  <a:pt x="417995" y="129532"/>
                  <a:pt x="418595" y="129446"/>
                  <a:pt x="418938" y="129103"/>
                </a:cubicBezTo>
                <a:cubicBezTo>
                  <a:pt x="419624" y="128932"/>
                  <a:pt x="420567" y="128846"/>
                  <a:pt x="421767" y="128846"/>
                </a:cubicBezTo>
                <a:lnTo>
                  <a:pt x="423053" y="128846"/>
                </a:lnTo>
                <a:cubicBezTo>
                  <a:pt x="424082" y="128846"/>
                  <a:pt x="424853" y="128589"/>
                  <a:pt x="425367" y="128074"/>
                </a:cubicBezTo>
                <a:cubicBezTo>
                  <a:pt x="425367" y="128074"/>
                  <a:pt x="425539" y="128031"/>
                  <a:pt x="425882" y="127946"/>
                </a:cubicBezTo>
                <a:cubicBezTo>
                  <a:pt x="426225" y="127860"/>
                  <a:pt x="426482" y="127903"/>
                  <a:pt x="426653" y="128074"/>
                </a:cubicBezTo>
                <a:cubicBezTo>
                  <a:pt x="427339" y="128417"/>
                  <a:pt x="428625" y="128974"/>
                  <a:pt x="430511" y="129746"/>
                </a:cubicBezTo>
                <a:cubicBezTo>
                  <a:pt x="432397" y="130517"/>
                  <a:pt x="434111" y="130989"/>
                  <a:pt x="435654" y="131160"/>
                </a:cubicBezTo>
                <a:cubicBezTo>
                  <a:pt x="437198" y="131846"/>
                  <a:pt x="440026" y="133475"/>
                  <a:pt x="444141" y="136047"/>
                </a:cubicBezTo>
                <a:cubicBezTo>
                  <a:pt x="444656" y="136390"/>
                  <a:pt x="445213" y="136690"/>
                  <a:pt x="445813" y="136947"/>
                </a:cubicBezTo>
                <a:cubicBezTo>
                  <a:pt x="446413" y="137204"/>
                  <a:pt x="446970" y="137504"/>
                  <a:pt x="447485" y="137847"/>
                </a:cubicBezTo>
                <a:cubicBezTo>
                  <a:pt x="447656" y="137847"/>
                  <a:pt x="447870" y="137890"/>
                  <a:pt x="448127" y="137976"/>
                </a:cubicBezTo>
                <a:cubicBezTo>
                  <a:pt x="448385" y="138061"/>
                  <a:pt x="448685" y="138276"/>
                  <a:pt x="449028" y="138618"/>
                </a:cubicBezTo>
                <a:lnTo>
                  <a:pt x="455971" y="144533"/>
                </a:lnTo>
                <a:cubicBezTo>
                  <a:pt x="456143" y="144533"/>
                  <a:pt x="456657" y="145219"/>
                  <a:pt x="457514" y="146591"/>
                </a:cubicBezTo>
                <a:cubicBezTo>
                  <a:pt x="458029" y="146934"/>
                  <a:pt x="458972" y="148048"/>
                  <a:pt x="460343" y="149934"/>
                </a:cubicBezTo>
                <a:cubicBezTo>
                  <a:pt x="461543" y="150963"/>
                  <a:pt x="463172" y="152677"/>
                  <a:pt x="465230" y="155078"/>
                </a:cubicBezTo>
                <a:cubicBezTo>
                  <a:pt x="465572" y="155763"/>
                  <a:pt x="466001" y="156406"/>
                  <a:pt x="466516" y="157006"/>
                </a:cubicBezTo>
                <a:cubicBezTo>
                  <a:pt x="467030" y="157607"/>
                  <a:pt x="467544" y="158249"/>
                  <a:pt x="468059" y="158935"/>
                </a:cubicBezTo>
                <a:cubicBezTo>
                  <a:pt x="468573" y="159793"/>
                  <a:pt x="469516" y="161078"/>
                  <a:pt x="470887" y="162793"/>
                </a:cubicBezTo>
                <a:cubicBezTo>
                  <a:pt x="471059" y="163136"/>
                  <a:pt x="471488" y="163479"/>
                  <a:pt x="472173" y="163822"/>
                </a:cubicBezTo>
                <a:cubicBezTo>
                  <a:pt x="472688" y="164336"/>
                  <a:pt x="472945" y="164593"/>
                  <a:pt x="472945" y="164593"/>
                </a:cubicBezTo>
                <a:cubicBezTo>
                  <a:pt x="473974" y="166993"/>
                  <a:pt x="476031" y="168965"/>
                  <a:pt x="479117" y="170508"/>
                </a:cubicBezTo>
                <a:cubicBezTo>
                  <a:pt x="479974" y="171194"/>
                  <a:pt x="480532" y="172094"/>
                  <a:pt x="480789" y="173208"/>
                </a:cubicBezTo>
                <a:cubicBezTo>
                  <a:pt x="481046" y="174323"/>
                  <a:pt x="481003" y="175309"/>
                  <a:pt x="480660" y="176166"/>
                </a:cubicBezTo>
                <a:cubicBezTo>
                  <a:pt x="480317" y="177195"/>
                  <a:pt x="480146" y="177966"/>
                  <a:pt x="480146" y="178481"/>
                </a:cubicBezTo>
                <a:cubicBezTo>
                  <a:pt x="480146" y="180367"/>
                  <a:pt x="479889" y="181652"/>
                  <a:pt x="479374" y="182338"/>
                </a:cubicBezTo>
                <a:lnTo>
                  <a:pt x="478860" y="183367"/>
                </a:lnTo>
                <a:cubicBezTo>
                  <a:pt x="478860" y="183881"/>
                  <a:pt x="478946" y="184267"/>
                  <a:pt x="479117" y="184524"/>
                </a:cubicBezTo>
                <a:cubicBezTo>
                  <a:pt x="479289" y="184781"/>
                  <a:pt x="479460" y="185081"/>
                  <a:pt x="479631" y="185424"/>
                </a:cubicBezTo>
                <a:lnTo>
                  <a:pt x="479631" y="186453"/>
                </a:lnTo>
                <a:cubicBezTo>
                  <a:pt x="479631" y="186624"/>
                  <a:pt x="479589" y="186882"/>
                  <a:pt x="479503" y="187225"/>
                </a:cubicBezTo>
                <a:cubicBezTo>
                  <a:pt x="479417" y="187567"/>
                  <a:pt x="479460" y="187910"/>
                  <a:pt x="479631" y="188253"/>
                </a:cubicBezTo>
                <a:lnTo>
                  <a:pt x="479631" y="188510"/>
                </a:lnTo>
                <a:cubicBezTo>
                  <a:pt x="479631" y="188853"/>
                  <a:pt x="479503" y="189196"/>
                  <a:pt x="479246" y="189539"/>
                </a:cubicBezTo>
                <a:cubicBezTo>
                  <a:pt x="478988" y="189882"/>
                  <a:pt x="478774" y="190225"/>
                  <a:pt x="478603" y="190568"/>
                </a:cubicBezTo>
                <a:cubicBezTo>
                  <a:pt x="478431" y="190739"/>
                  <a:pt x="478174" y="190825"/>
                  <a:pt x="477831" y="190825"/>
                </a:cubicBezTo>
                <a:cubicBezTo>
                  <a:pt x="477488" y="190825"/>
                  <a:pt x="477231" y="190911"/>
                  <a:pt x="477060" y="191082"/>
                </a:cubicBezTo>
                <a:lnTo>
                  <a:pt x="477060" y="190825"/>
                </a:lnTo>
                <a:cubicBezTo>
                  <a:pt x="476717" y="190996"/>
                  <a:pt x="476502" y="191211"/>
                  <a:pt x="476417" y="191468"/>
                </a:cubicBezTo>
                <a:cubicBezTo>
                  <a:pt x="476331" y="191725"/>
                  <a:pt x="476202" y="191939"/>
                  <a:pt x="476031" y="192111"/>
                </a:cubicBezTo>
                <a:cubicBezTo>
                  <a:pt x="475688" y="192282"/>
                  <a:pt x="475174" y="192368"/>
                  <a:pt x="474488" y="192368"/>
                </a:cubicBezTo>
                <a:cubicBezTo>
                  <a:pt x="473802" y="192711"/>
                  <a:pt x="472945" y="192925"/>
                  <a:pt x="471916" y="193011"/>
                </a:cubicBezTo>
                <a:cubicBezTo>
                  <a:pt x="470887" y="193097"/>
                  <a:pt x="470116" y="193140"/>
                  <a:pt x="469602" y="193140"/>
                </a:cubicBezTo>
                <a:cubicBezTo>
                  <a:pt x="468916" y="193140"/>
                  <a:pt x="467887" y="193311"/>
                  <a:pt x="466516" y="193654"/>
                </a:cubicBezTo>
                <a:lnTo>
                  <a:pt x="466258" y="193911"/>
                </a:lnTo>
                <a:cubicBezTo>
                  <a:pt x="465915" y="193911"/>
                  <a:pt x="465444" y="193782"/>
                  <a:pt x="464844" y="193525"/>
                </a:cubicBezTo>
                <a:cubicBezTo>
                  <a:pt x="464244" y="193268"/>
                  <a:pt x="463687" y="193225"/>
                  <a:pt x="463172" y="193397"/>
                </a:cubicBezTo>
                <a:lnTo>
                  <a:pt x="462658" y="193397"/>
                </a:lnTo>
                <a:cubicBezTo>
                  <a:pt x="462315" y="193397"/>
                  <a:pt x="461458" y="193225"/>
                  <a:pt x="460086" y="192882"/>
                </a:cubicBezTo>
                <a:cubicBezTo>
                  <a:pt x="459572" y="192711"/>
                  <a:pt x="458800" y="192111"/>
                  <a:pt x="457772" y="191082"/>
                </a:cubicBezTo>
                <a:cubicBezTo>
                  <a:pt x="457429" y="190568"/>
                  <a:pt x="457086" y="189796"/>
                  <a:pt x="456743" y="188768"/>
                </a:cubicBezTo>
                <a:cubicBezTo>
                  <a:pt x="455886" y="189625"/>
                  <a:pt x="455628" y="190482"/>
                  <a:pt x="455971" y="191339"/>
                </a:cubicBezTo>
                <a:cubicBezTo>
                  <a:pt x="456143" y="191682"/>
                  <a:pt x="456228" y="192025"/>
                  <a:pt x="456228" y="192368"/>
                </a:cubicBezTo>
                <a:cubicBezTo>
                  <a:pt x="456228" y="192711"/>
                  <a:pt x="456143" y="192968"/>
                  <a:pt x="455971" y="193140"/>
                </a:cubicBezTo>
                <a:cubicBezTo>
                  <a:pt x="454943" y="193654"/>
                  <a:pt x="454171" y="193654"/>
                  <a:pt x="453657" y="193140"/>
                </a:cubicBezTo>
                <a:cubicBezTo>
                  <a:pt x="451771" y="192111"/>
                  <a:pt x="450742" y="190739"/>
                  <a:pt x="450571" y="189025"/>
                </a:cubicBezTo>
                <a:cubicBezTo>
                  <a:pt x="450571" y="188853"/>
                  <a:pt x="450528" y="188596"/>
                  <a:pt x="450442" y="188253"/>
                </a:cubicBezTo>
                <a:cubicBezTo>
                  <a:pt x="450356" y="187910"/>
                  <a:pt x="450056" y="187910"/>
                  <a:pt x="449542" y="188253"/>
                </a:cubicBezTo>
                <a:cubicBezTo>
                  <a:pt x="449199" y="188596"/>
                  <a:pt x="448599" y="188596"/>
                  <a:pt x="447742" y="188253"/>
                </a:cubicBezTo>
                <a:lnTo>
                  <a:pt x="448513" y="189796"/>
                </a:lnTo>
                <a:cubicBezTo>
                  <a:pt x="449028" y="190311"/>
                  <a:pt x="449285" y="190739"/>
                  <a:pt x="449285" y="191082"/>
                </a:cubicBezTo>
                <a:cubicBezTo>
                  <a:pt x="449285" y="191425"/>
                  <a:pt x="449028" y="191939"/>
                  <a:pt x="448513" y="192625"/>
                </a:cubicBezTo>
                <a:lnTo>
                  <a:pt x="446456" y="191082"/>
                </a:lnTo>
                <a:cubicBezTo>
                  <a:pt x="445427" y="190053"/>
                  <a:pt x="444313" y="189539"/>
                  <a:pt x="443113" y="189539"/>
                </a:cubicBezTo>
                <a:lnTo>
                  <a:pt x="442855" y="190311"/>
                </a:lnTo>
                <a:cubicBezTo>
                  <a:pt x="442513" y="189796"/>
                  <a:pt x="441912" y="189453"/>
                  <a:pt x="441055" y="189282"/>
                </a:cubicBezTo>
                <a:lnTo>
                  <a:pt x="441055" y="189539"/>
                </a:lnTo>
                <a:lnTo>
                  <a:pt x="437455" y="189282"/>
                </a:lnTo>
                <a:cubicBezTo>
                  <a:pt x="436940" y="190654"/>
                  <a:pt x="437112" y="191425"/>
                  <a:pt x="437969" y="191597"/>
                </a:cubicBezTo>
                <a:cubicBezTo>
                  <a:pt x="438140" y="191597"/>
                  <a:pt x="438226" y="191854"/>
                  <a:pt x="438226" y="192368"/>
                </a:cubicBezTo>
                <a:cubicBezTo>
                  <a:pt x="438569" y="192539"/>
                  <a:pt x="438826" y="193054"/>
                  <a:pt x="438998" y="193911"/>
                </a:cubicBezTo>
                <a:cubicBezTo>
                  <a:pt x="438826" y="193911"/>
                  <a:pt x="438612" y="193997"/>
                  <a:pt x="438355" y="194168"/>
                </a:cubicBezTo>
                <a:cubicBezTo>
                  <a:pt x="438098" y="194340"/>
                  <a:pt x="437883" y="194340"/>
                  <a:pt x="437712" y="194168"/>
                </a:cubicBezTo>
                <a:lnTo>
                  <a:pt x="436169" y="192368"/>
                </a:lnTo>
                <a:lnTo>
                  <a:pt x="435654" y="190311"/>
                </a:lnTo>
                <a:cubicBezTo>
                  <a:pt x="435483" y="189282"/>
                  <a:pt x="434797" y="188768"/>
                  <a:pt x="433597" y="188768"/>
                </a:cubicBezTo>
                <a:lnTo>
                  <a:pt x="431540" y="189282"/>
                </a:lnTo>
                <a:cubicBezTo>
                  <a:pt x="430854" y="189796"/>
                  <a:pt x="430168" y="190053"/>
                  <a:pt x="429482" y="190053"/>
                </a:cubicBezTo>
                <a:cubicBezTo>
                  <a:pt x="428968" y="190053"/>
                  <a:pt x="428368" y="189711"/>
                  <a:pt x="427682" y="189025"/>
                </a:cubicBezTo>
                <a:cubicBezTo>
                  <a:pt x="427339" y="188682"/>
                  <a:pt x="426739" y="188768"/>
                  <a:pt x="425882" y="189282"/>
                </a:cubicBezTo>
                <a:cubicBezTo>
                  <a:pt x="425710" y="189282"/>
                  <a:pt x="425496" y="189325"/>
                  <a:pt x="425239" y="189411"/>
                </a:cubicBezTo>
                <a:cubicBezTo>
                  <a:pt x="424982" y="189496"/>
                  <a:pt x="424767" y="189453"/>
                  <a:pt x="424596" y="189282"/>
                </a:cubicBezTo>
                <a:cubicBezTo>
                  <a:pt x="423910" y="188768"/>
                  <a:pt x="423139" y="188510"/>
                  <a:pt x="422281" y="188510"/>
                </a:cubicBezTo>
                <a:cubicBezTo>
                  <a:pt x="421253" y="188510"/>
                  <a:pt x="420481" y="188768"/>
                  <a:pt x="419967" y="189282"/>
                </a:cubicBezTo>
                <a:cubicBezTo>
                  <a:pt x="419624" y="189625"/>
                  <a:pt x="419281" y="189625"/>
                  <a:pt x="418938" y="189282"/>
                </a:cubicBezTo>
                <a:cubicBezTo>
                  <a:pt x="418595" y="189282"/>
                  <a:pt x="418038" y="189153"/>
                  <a:pt x="417266" y="188896"/>
                </a:cubicBezTo>
                <a:cubicBezTo>
                  <a:pt x="416495" y="188639"/>
                  <a:pt x="415766" y="188682"/>
                  <a:pt x="415080" y="189025"/>
                </a:cubicBezTo>
                <a:lnTo>
                  <a:pt x="414309" y="189025"/>
                </a:lnTo>
                <a:cubicBezTo>
                  <a:pt x="414137" y="189025"/>
                  <a:pt x="413709" y="188982"/>
                  <a:pt x="413023" y="188896"/>
                </a:cubicBezTo>
                <a:cubicBezTo>
                  <a:pt x="412337" y="188810"/>
                  <a:pt x="411823" y="188939"/>
                  <a:pt x="411480" y="189282"/>
                </a:cubicBezTo>
                <a:cubicBezTo>
                  <a:pt x="411309" y="189282"/>
                  <a:pt x="411137" y="189239"/>
                  <a:pt x="410966" y="189153"/>
                </a:cubicBezTo>
                <a:cubicBezTo>
                  <a:pt x="410794" y="189068"/>
                  <a:pt x="410708" y="189110"/>
                  <a:pt x="410708" y="189282"/>
                </a:cubicBezTo>
                <a:lnTo>
                  <a:pt x="410194" y="189539"/>
                </a:lnTo>
                <a:cubicBezTo>
                  <a:pt x="410023" y="189539"/>
                  <a:pt x="409165" y="189282"/>
                  <a:pt x="407622" y="188768"/>
                </a:cubicBezTo>
                <a:lnTo>
                  <a:pt x="406851" y="188768"/>
                </a:lnTo>
                <a:cubicBezTo>
                  <a:pt x="406508" y="188939"/>
                  <a:pt x="405994" y="189025"/>
                  <a:pt x="405308" y="189025"/>
                </a:cubicBezTo>
                <a:lnTo>
                  <a:pt x="401707" y="188768"/>
                </a:lnTo>
                <a:cubicBezTo>
                  <a:pt x="400679" y="189110"/>
                  <a:pt x="399564" y="189110"/>
                  <a:pt x="398364" y="188768"/>
                </a:cubicBezTo>
                <a:cubicBezTo>
                  <a:pt x="397850" y="188425"/>
                  <a:pt x="397421" y="188768"/>
                  <a:pt x="397078" y="189796"/>
                </a:cubicBezTo>
                <a:cubicBezTo>
                  <a:pt x="397078" y="190482"/>
                  <a:pt x="396950" y="191296"/>
                  <a:pt x="396692" y="192239"/>
                </a:cubicBezTo>
                <a:cubicBezTo>
                  <a:pt x="396435" y="193182"/>
                  <a:pt x="396221" y="193997"/>
                  <a:pt x="396049" y="194683"/>
                </a:cubicBezTo>
                <a:cubicBezTo>
                  <a:pt x="396221" y="195711"/>
                  <a:pt x="396307" y="197340"/>
                  <a:pt x="396307" y="199569"/>
                </a:cubicBezTo>
                <a:cubicBezTo>
                  <a:pt x="396307" y="202141"/>
                  <a:pt x="396221" y="204027"/>
                  <a:pt x="396049" y="205227"/>
                </a:cubicBezTo>
                <a:cubicBezTo>
                  <a:pt x="395535" y="206598"/>
                  <a:pt x="395192" y="208141"/>
                  <a:pt x="395021" y="209856"/>
                </a:cubicBezTo>
                <a:cubicBezTo>
                  <a:pt x="394849" y="211570"/>
                  <a:pt x="394764" y="212685"/>
                  <a:pt x="394764" y="213199"/>
                </a:cubicBezTo>
                <a:cubicBezTo>
                  <a:pt x="394592" y="214571"/>
                  <a:pt x="393992" y="216200"/>
                  <a:pt x="392963" y="218086"/>
                </a:cubicBezTo>
                <a:cubicBezTo>
                  <a:pt x="392620" y="219114"/>
                  <a:pt x="392449" y="220657"/>
                  <a:pt x="392449" y="222715"/>
                </a:cubicBezTo>
                <a:lnTo>
                  <a:pt x="392449" y="224258"/>
                </a:lnTo>
                <a:cubicBezTo>
                  <a:pt x="392449" y="225458"/>
                  <a:pt x="392192" y="226401"/>
                  <a:pt x="391677" y="227087"/>
                </a:cubicBezTo>
                <a:cubicBezTo>
                  <a:pt x="391506" y="227258"/>
                  <a:pt x="391463" y="227558"/>
                  <a:pt x="391549" y="227987"/>
                </a:cubicBezTo>
                <a:cubicBezTo>
                  <a:pt x="391635" y="228415"/>
                  <a:pt x="391677" y="228801"/>
                  <a:pt x="391677" y="229144"/>
                </a:cubicBezTo>
                <a:cubicBezTo>
                  <a:pt x="391677" y="229316"/>
                  <a:pt x="391763" y="229530"/>
                  <a:pt x="391935" y="229787"/>
                </a:cubicBezTo>
                <a:cubicBezTo>
                  <a:pt x="392106" y="230044"/>
                  <a:pt x="392278" y="230258"/>
                  <a:pt x="392449" y="230430"/>
                </a:cubicBezTo>
                <a:cubicBezTo>
                  <a:pt x="388849" y="231630"/>
                  <a:pt x="386705" y="232316"/>
                  <a:pt x="386020" y="232487"/>
                </a:cubicBezTo>
                <a:cubicBezTo>
                  <a:pt x="385848" y="232659"/>
                  <a:pt x="385248" y="232402"/>
                  <a:pt x="384219" y="231716"/>
                </a:cubicBezTo>
                <a:cubicBezTo>
                  <a:pt x="383019" y="231030"/>
                  <a:pt x="381048" y="229658"/>
                  <a:pt x="378304" y="227601"/>
                </a:cubicBezTo>
                <a:lnTo>
                  <a:pt x="376504" y="226315"/>
                </a:lnTo>
                <a:cubicBezTo>
                  <a:pt x="373590" y="224772"/>
                  <a:pt x="371189" y="223143"/>
                  <a:pt x="369303" y="221429"/>
                </a:cubicBezTo>
                <a:cubicBezTo>
                  <a:pt x="368789" y="221257"/>
                  <a:pt x="368017" y="220657"/>
                  <a:pt x="366989" y="219629"/>
                </a:cubicBezTo>
                <a:lnTo>
                  <a:pt x="364674" y="217571"/>
                </a:lnTo>
                <a:lnTo>
                  <a:pt x="359788" y="212942"/>
                </a:lnTo>
                <a:cubicBezTo>
                  <a:pt x="359102" y="212085"/>
                  <a:pt x="358502" y="211313"/>
                  <a:pt x="357988" y="210627"/>
                </a:cubicBezTo>
                <a:cubicBezTo>
                  <a:pt x="357473" y="209942"/>
                  <a:pt x="357045" y="209342"/>
                  <a:pt x="356702" y="208827"/>
                </a:cubicBezTo>
                <a:cubicBezTo>
                  <a:pt x="354816" y="206941"/>
                  <a:pt x="353273" y="205141"/>
                  <a:pt x="352073" y="203427"/>
                </a:cubicBezTo>
                <a:cubicBezTo>
                  <a:pt x="351387" y="202741"/>
                  <a:pt x="350658" y="201841"/>
                  <a:pt x="349887" y="200726"/>
                </a:cubicBezTo>
                <a:cubicBezTo>
                  <a:pt x="349115" y="199612"/>
                  <a:pt x="348558" y="198712"/>
                  <a:pt x="348215" y="198026"/>
                </a:cubicBezTo>
                <a:cubicBezTo>
                  <a:pt x="347701" y="197340"/>
                  <a:pt x="346929" y="196269"/>
                  <a:pt x="345900" y="194811"/>
                </a:cubicBezTo>
                <a:cubicBezTo>
                  <a:pt x="344872" y="193354"/>
                  <a:pt x="344014" y="192025"/>
                  <a:pt x="343329" y="190825"/>
                </a:cubicBezTo>
                <a:cubicBezTo>
                  <a:pt x="342300" y="189282"/>
                  <a:pt x="341443" y="187867"/>
                  <a:pt x="340757" y="186582"/>
                </a:cubicBezTo>
                <a:cubicBezTo>
                  <a:pt x="340071" y="185296"/>
                  <a:pt x="339471" y="184224"/>
                  <a:pt x="338957" y="183367"/>
                </a:cubicBezTo>
                <a:lnTo>
                  <a:pt x="338442" y="183110"/>
                </a:lnTo>
                <a:cubicBezTo>
                  <a:pt x="338442" y="183453"/>
                  <a:pt x="338485" y="183710"/>
                  <a:pt x="338571" y="183881"/>
                </a:cubicBezTo>
                <a:cubicBezTo>
                  <a:pt x="338657" y="184053"/>
                  <a:pt x="338699" y="184224"/>
                  <a:pt x="338699" y="184396"/>
                </a:cubicBezTo>
                <a:lnTo>
                  <a:pt x="338957" y="186196"/>
                </a:lnTo>
                <a:lnTo>
                  <a:pt x="339985" y="192111"/>
                </a:lnTo>
                <a:cubicBezTo>
                  <a:pt x="339985" y="192968"/>
                  <a:pt x="340071" y="193654"/>
                  <a:pt x="340243" y="194168"/>
                </a:cubicBezTo>
                <a:cubicBezTo>
                  <a:pt x="340071" y="194683"/>
                  <a:pt x="339985" y="195454"/>
                  <a:pt x="339985" y="196483"/>
                </a:cubicBezTo>
                <a:cubicBezTo>
                  <a:pt x="339642" y="197512"/>
                  <a:pt x="339471" y="198197"/>
                  <a:pt x="339471" y="198540"/>
                </a:cubicBezTo>
                <a:lnTo>
                  <a:pt x="338957" y="199569"/>
                </a:lnTo>
                <a:lnTo>
                  <a:pt x="338185" y="201884"/>
                </a:lnTo>
                <a:cubicBezTo>
                  <a:pt x="338185" y="201884"/>
                  <a:pt x="338142" y="201926"/>
                  <a:pt x="338057" y="202012"/>
                </a:cubicBezTo>
                <a:cubicBezTo>
                  <a:pt x="337971" y="202098"/>
                  <a:pt x="337928" y="202141"/>
                  <a:pt x="337928" y="202141"/>
                </a:cubicBezTo>
                <a:cubicBezTo>
                  <a:pt x="337928" y="203169"/>
                  <a:pt x="337756" y="204712"/>
                  <a:pt x="337414" y="206770"/>
                </a:cubicBezTo>
                <a:cubicBezTo>
                  <a:pt x="337071" y="208827"/>
                  <a:pt x="336471" y="210285"/>
                  <a:pt x="335613" y="211142"/>
                </a:cubicBezTo>
                <a:cubicBezTo>
                  <a:pt x="335442" y="211313"/>
                  <a:pt x="335185" y="211399"/>
                  <a:pt x="334842" y="211399"/>
                </a:cubicBezTo>
                <a:cubicBezTo>
                  <a:pt x="334499" y="211399"/>
                  <a:pt x="334242" y="211485"/>
                  <a:pt x="334070" y="211656"/>
                </a:cubicBezTo>
                <a:cubicBezTo>
                  <a:pt x="333384" y="211828"/>
                  <a:pt x="332356" y="212256"/>
                  <a:pt x="330984" y="212942"/>
                </a:cubicBezTo>
                <a:cubicBezTo>
                  <a:pt x="330298" y="212942"/>
                  <a:pt x="329698" y="212856"/>
                  <a:pt x="329184" y="212685"/>
                </a:cubicBezTo>
                <a:cubicBezTo>
                  <a:pt x="328670" y="212513"/>
                  <a:pt x="328241" y="212342"/>
                  <a:pt x="327898" y="212171"/>
                </a:cubicBezTo>
                <a:cubicBezTo>
                  <a:pt x="326869" y="211656"/>
                  <a:pt x="326184" y="211570"/>
                  <a:pt x="325841" y="211913"/>
                </a:cubicBezTo>
                <a:lnTo>
                  <a:pt x="325069" y="211913"/>
                </a:lnTo>
                <a:cubicBezTo>
                  <a:pt x="324040" y="211913"/>
                  <a:pt x="323140" y="211528"/>
                  <a:pt x="322369" y="210756"/>
                </a:cubicBezTo>
                <a:cubicBezTo>
                  <a:pt x="321597" y="209985"/>
                  <a:pt x="321040" y="209513"/>
                  <a:pt x="320697" y="209342"/>
                </a:cubicBezTo>
                <a:cubicBezTo>
                  <a:pt x="320526" y="208999"/>
                  <a:pt x="320354" y="208527"/>
                  <a:pt x="320183" y="207927"/>
                </a:cubicBezTo>
                <a:cubicBezTo>
                  <a:pt x="320011" y="207327"/>
                  <a:pt x="319669" y="206941"/>
                  <a:pt x="319154" y="206770"/>
                </a:cubicBezTo>
                <a:lnTo>
                  <a:pt x="318383" y="206513"/>
                </a:lnTo>
                <a:lnTo>
                  <a:pt x="317354" y="206770"/>
                </a:lnTo>
                <a:cubicBezTo>
                  <a:pt x="316840" y="206770"/>
                  <a:pt x="316325" y="206556"/>
                  <a:pt x="315811" y="206127"/>
                </a:cubicBezTo>
                <a:cubicBezTo>
                  <a:pt x="315297" y="205698"/>
                  <a:pt x="314868" y="205398"/>
                  <a:pt x="314525" y="205227"/>
                </a:cubicBezTo>
                <a:cubicBezTo>
                  <a:pt x="313668" y="204712"/>
                  <a:pt x="312896" y="204241"/>
                  <a:pt x="312210" y="203812"/>
                </a:cubicBezTo>
                <a:cubicBezTo>
                  <a:pt x="311525" y="203384"/>
                  <a:pt x="310925" y="202998"/>
                  <a:pt x="310410" y="202655"/>
                </a:cubicBezTo>
                <a:cubicBezTo>
                  <a:pt x="309724" y="202312"/>
                  <a:pt x="309381" y="201798"/>
                  <a:pt x="309381" y="201112"/>
                </a:cubicBezTo>
                <a:cubicBezTo>
                  <a:pt x="308696" y="200255"/>
                  <a:pt x="308053" y="199483"/>
                  <a:pt x="307453" y="198797"/>
                </a:cubicBezTo>
                <a:cubicBezTo>
                  <a:pt x="306853" y="198112"/>
                  <a:pt x="306295" y="197512"/>
                  <a:pt x="305781" y="196997"/>
                </a:cubicBezTo>
                <a:cubicBezTo>
                  <a:pt x="305267" y="196483"/>
                  <a:pt x="304667" y="195540"/>
                  <a:pt x="303981" y="194168"/>
                </a:cubicBezTo>
                <a:lnTo>
                  <a:pt x="302952" y="192111"/>
                </a:lnTo>
                <a:lnTo>
                  <a:pt x="301923" y="191082"/>
                </a:lnTo>
                <a:cubicBezTo>
                  <a:pt x="301409" y="190225"/>
                  <a:pt x="301152" y="189711"/>
                  <a:pt x="301152" y="189539"/>
                </a:cubicBezTo>
                <a:cubicBezTo>
                  <a:pt x="301152" y="189025"/>
                  <a:pt x="301581" y="188339"/>
                  <a:pt x="302438" y="187482"/>
                </a:cubicBezTo>
                <a:cubicBezTo>
                  <a:pt x="302781" y="187139"/>
                  <a:pt x="303081" y="186667"/>
                  <a:pt x="303338" y="186067"/>
                </a:cubicBezTo>
                <a:cubicBezTo>
                  <a:pt x="303595" y="185467"/>
                  <a:pt x="303895" y="184996"/>
                  <a:pt x="304238" y="184653"/>
                </a:cubicBezTo>
                <a:lnTo>
                  <a:pt x="305009" y="182595"/>
                </a:lnTo>
                <a:cubicBezTo>
                  <a:pt x="305009" y="182424"/>
                  <a:pt x="305095" y="182124"/>
                  <a:pt x="305267" y="181695"/>
                </a:cubicBezTo>
                <a:cubicBezTo>
                  <a:pt x="305438" y="181267"/>
                  <a:pt x="305267" y="180881"/>
                  <a:pt x="304752" y="180538"/>
                </a:cubicBezTo>
                <a:cubicBezTo>
                  <a:pt x="304581" y="180538"/>
                  <a:pt x="304495" y="180281"/>
                  <a:pt x="304495" y="179766"/>
                </a:cubicBezTo>
                <a:cubicBezTo>
                  <a:pt x="304495" y="179252"/>
                  <a:pt x="304667" y="178995"/>
                  <a:pt x="305009" y="178995"/>
                </a:cubicBezTo>
                <a:cubicBezTo>
                  <a:pt x="305867" y="177966"/>
                  <a:pt x="306381" y="176809"/>
                  <a:pt x="306553" y="175523"/>
                </a:cubicBezTo>
                <a:cubicBezTo>
                  <a:pt x="306724" y="174237"/>
                  <a:pt x="306895" y="173337"/>
                  <a:pt x="307067" y="172823"/>
                </a:cubicBezTo>
                <a:cubicBezTo>
                  <a:pt x="307067" y="170937"/>
                  <a:pt x="306553" y="168279"/>
                  <a:pt x="305524" y="164850"/>
                </a:cubicBezTo>
                <a:cubicBezTo>
                  <a:pt x="305181" y="163650"/>
                  <a:pt x="304667" y="162964"/>
                  <a:pt x="303981" y="162793"/>
                </a:cubicBezTo>
                <a:cubicBezTo>
                  <a:pt x="303466" y="162450"/>
                  <a:pt x="303209" y="161678"/>
                  <a:pt x="303209" y="160478"/>
                </a:cubicBezTo>
                <a:cubicBezTo>
                  <a:pt x="303381" y="159964"/>
                  <a:pt x="303981" y="159964"/>
                  <a:pt x="305009" y="160478"/>
                </a:cubicBezTo>
                <a:lnTo>
                  <a:pt x="305781" y="160993"/>
                </a:lnTo>
                <a:cubicBezTo>
                  <a:pt x="305781" y="160650"/>
                  <a:pt x="305867" y="160393"/>
                  <a:pt x="306038" y="160221"/>
                </a:cubicBezTo>
                <a:cubicBezTo>
                  <a:pt x="306038" y="159878"/>
                  <a:pt x="306167" y="159664"/>
                  <a:pt x="306424" y="159578"/>
                </a:cubicBezTo>
                <a:cubicBezTo>
                  <a:pt x="306681" y="159493"/>
                  <a:pt x="306895" y="159621"/>
                  <a:pt x="307067" y="159964"/>
                </a:cubicBezTo>
                <a:cubicBezTo>
                  <a:pt x="307581" y="160307"/>
                  <a:pt x="308310" y="160736"/>
                  <a:pt x="309253" y="161250"/>
                </a:cubicBezTo>
                <a:cubicBezTo>
                  <a:pt x="310196" y="161764"/>
                  <a:pt x="310839" y="162450"/>
                  <a:pt x="311182" y="163307"/>
                </a:cubicBezTo>
                <a:cubicBezTo>
                  <a:pt x="311867" y="164850"/>
                  <a:pt x="312896" y="165536"/>
                  <a:pt x="314268" y="165365"/>
                </a:cubicBezTo>
                <a:lnTo>
                  <a:pt x="315039" y="165107"/>
                </a:lnTo>
                <a:cubicBezTo>
                  <a:pt x="315554" y="165107"/>
                  <a:pt x="316111" y="165322"/>
                  <a:pt x="316711" y="165750"/>
                </a:cubicBezTo>
                <a:cubicBezTo>
                  <a:pt x="317311" y="166179"/>
                  <a:pt x="317697" y="166736"/>
                  <a:pt x="317868" y="167422"/>
                </a:cubicBezTo>
                <a:cubicBezTo>
                  <a:pt x="318040" y="168279"/>
                  <a:pt x="318554" y="168879"/>
                  <a:pt x="319411" y="169222"/>
                </a:cubicBezTo>
                <a:cubicBezTo>
                  <a:pt x="319926" y="169737"/>
                  <a:pt x="320183" y="169994"/>
                  <a:pt x="320183" y="169994"/>
                </a:cubicBezTo>
                <a:cubicBezTo>
                  <a:pt x="320354" y="170680"/>
                  <a:pt x="320654" y="171108"/>
                  <a:pt x="321083" y="171280"/>
                </a:cubicBezTo>
                <a:cubicBezTo>
                  <a:pt x="321512" y="171451"/>
                  <a:pt x="321812" y="171537"/>
                  <a:pt x="321983" y="171537"/>
                </a:cubicBezTo>
                <a:lnTo>
                  <a:pt x="324555" y="172051"/>
                </a:lnTo>
                <a:lnTo>
                  <a:pt x="327384" y="171280"/>
                </a:lnTo>
                <a:lnTo>
                  <a:pt x="328155" y="171023"/>
                </a:lnTo>
                <a:cubicBezTo>
                  <a:pt x="328327" y="170851"/>
                  <a:pt x="328670" y="170765"/>
                  <a:pt x="329184" y="170765"/>
                </a:cubicBezTo>
                <a:lnTo>
                  <a:pt x="329184" y="171794"/>
                </a:lnTo>
                <a:lnTo>
                  <a:pt x="329441" y="173337"/>
                </a:lnTo>
                <a:lnTo>
                  <a:pt x="330213" y="172566"/>
                </a:lnTo>
                <a:cubicBezTo>
                  <a:pt x="331756" y="168965"/>
                  <a:pt x="334070" y="164593"/>
                  <a:pt x="337156" y="159450"/>
                </a:cubicBezTo>
                <a:cubicBezTo>
                  <a:pt x="337499" y="158592"/>
                  <a:pt x="338099" y="157735"/>
                  <a:pt x="338957" y="156878"/>
                </a:cubicBezTo>
                <a:lnTo>
                  <a:pt x="339214" y="157392"/>
                </a:lnTo>
                <a:lnTo>
                  <a:pt x="338185" y="158678"/>
                </a:lnTo>
                <a:cubicBezTo>
                  <a:pt x="336985" y="160393"/>
                  <a:pt x="336213" y="162450"/>
                  <a:pt x="335870" y="164850"/>
                </a:cubicBezTo>
                <a:cubicBezTo>
                  <a:pt x="335699" y="165536"/>
                  <a:pt x="335485" y="166393"/>
                  <a:pt x="335228" y="167422"/>
                </a:cubicBezTo>
                <a:cubicBezTo>
                  <a:pt x="334970" y="168451"/>
                  <a:pt x="334928" y="169308"/>
                  <a:pt x="335099" y="169994"/>
                </a:cubicBezTo>
                <a:cubicBezTo>
                  <a:pt x="334756" y="171023"/>
                  <a:pt x="334585" y="171965"/>
                  <a:pt x="334585" y="172823"/>
                </a:cubicBezTo>
                <a:cubicBezTo>
                  <a:pt x="334585" y="173337"/>
                  <a:pt x="334842" y="174023"/>
                  <a:pt x="335356" y="174880"/>
                </a:cubicBezTo>
                <a:cubicBezTo>
                  <a:pt x="335356" y="174880"/>
                  <a:pt x="335399" y="174923"/>
                  <a:pt x="335485" y="175009"/>
                </a:cubicBezTo>
                <a:cubicBezTo>
                  <a:pt x="335570" y="175094"/>
                  <a:pt x="335613" y="175137"/>
                  <a:pt x="335613" y="175137"/>
                </a:cubicBezTo>
                <a:cubicBezTo>
                  <a:pt x="336471" y="175652"/>
                  <a:pt x="336985" y="175995"/>
                  <a:pt x="337156" y="176166"/>
                </a:cubicBezTo>
                <a:lnTo>
                  <a:pt x="337156" y="176423"/>
                </a:lnTo>
                <a:cubicBezTo>
                  <a:pt x="337499" y="176423"/>
                  <a:pt x="338014" y="176252"/>
                  <a:pt x="338699" y="175909"/>
                </a:cubicBezTo>
                <a:cubicBezTo>
                  <a:pt x="338871" y="176080"/>
                  <a:pt x="338914" y="176295"/>
                  <a:pt x="338828" y="176552"/>
                </a:cubicBezTo>
                <a:cubicBezTo>
                  <a:pt x="338742" y="176809"/>
                  <a:pt x="338785" y="177023"/>
                  <a:pt x="338957" y="177195"/>
                </a:cubicBezTo>
                <a:cubicBezTo>
                  <a:pt x="339471" y="177709"/>
                  <a:pt x="339728" y="177966"/>
                  <a:pt x="339728" y="177966"/>
                </a:cubicBezTo>
                <a:cubicBezTo>
                  <a:pt x="340414" y="177795"/>
                  <a:pt x="340757" y="177966"/>
                  <a:pt x="340757" y="178481"/>
                </a:cubicBezTo>
                <a:cubicBezTo>
                  <a:pt x="340928" y="179166"/>
                  <a:pt x="341357" y="179595"/>
                  <a:pt x="342043" y="179766"/>
                </a:cubicBezTo>
                <a:cubicBezTo>
                  <a:pt x="342214" y="179766"/>
                  <a:pt x="342643" y="179938"/>
                  <a:pt x="343329" y="180281"/>
                </a:cubicBezTo>
                <a:cubicBezTo>
                  <a:pt x="344014" y="180624"/>
                  <a:pt x="344357" y="181224"/>
                  <a:pt x="344357" y="182081"/>
                </a:cubicBezTo>
                <a:cubicBezTo>
                  <a:pt x="344357" y="182424"/>
                  <a:pt x="344443" y="182595"/>
                  <a:pt x="344614" y="182595"/>
                </a:cubicBezTo>
                <a:cubicBezTo>
                  <a:pt x="346500" y="183453"/>
                  <a:pt x="347958" y="184653"/>
                  <a:pt x="348986" y="186196"/>
                </a:cubicBezTo>
                <a:cubicBezTo>
                  <a:pt x="349844" y="187567"/>
                  <a:pt x="351130" y="188510"/>
                  <a:pt x="352844" y="189025"/>
                </a:cubicBezTo>
                <a:cubicBezTo>
                  <a:pt x="353187" y="189025"/>
                  <a:pt x="353358" y="189196"/>
                  <a:pt x="353358" y="189539"/>
                </a:cubicBezTo>
                <a:cubicBezTo>
                  <a:pt x="353701" y="190568"/>
                  <a:pt x="354044" y="191296"/>
                  <a:pt x="354387" y="191725"/>
                </a:cubicBezTo>
                <a:cubicBezTo>
                  <a:pt x="354730" y="192154"/>
                  <a:pt x="355416" y="192368"/>
                  <a:pt x="356444" y="192368"/>
                </a:cubicBezTo>
                <a:cubicBezTo>
                  <a:pt x="357473" y="192539"/>
                  <a:pt x="358416" y="193225"/>
                  <a:pt x="359273" y="194425"/>
                </a:cubicBezTo>
                <a:cubicBezTo>
                  <a:pt x="359616" y="194768"/>
                  <a:pt x="360002" y="194983"/>
                  <a:pt x="360431" y="195068"/>
                </a:cubicBezTo>
                <a:cubicBezTo>
                  <a:pt x="360859" y="195154"/>
                  <a:pt x="361331" y="195111"/>
                  <a:pt x="361845" y="194940"/>
                </a:cubicBezTo>
                <a:cubicBezTo>
                  <a:pt x="362531" y="194940"/>
                  <a:pt x="362874" y="194340"/>
                  <a:pt x="362874" y="193140"/>
                </a:cubicBezTo>
                <a:cubicBezTo>
                  <a:pt x="362874" y="192111"/>
                  <a:pt x="362960" y="191082"/>
                  <a:pt x="363131" y="190053"/>
                </a:cubicBezTo>
                <a:cubicBezTo>
                  <a:pt x="363302" y="189025"/>
                  <a:pt x="363388" y="187996"/>
                  <a:pt x="363388" y="186967"/>
                </a:cubicBezTo>
                <a:cubicBezTo>
                  <a:pt x="363560" y="185767"/>
                  <a:pt x="363645" y="183967"/>
                  <a:pt x="363645" y="181567"/>
                </a:cubicBezTo>
                <a:lnTo>
                  <a:pt x="364160" y="175137"/>
                </a:lnTo>
                <a:lnTo>
                  <a:pt x="364417" y="172823"/>
                </a:lnTo>
                <a:cubicBezTo>
                  <a:pt x="364417" y="171623"/>
                  <a:pt x="364503" y="170337"/>
                  <a:pt x="364674" y="168965"/>
                </a:cubicBezTo>
                <a:cubicBezTo>
                  <a:pt x="364846" y="167594"/>
                  <a:pt x="364931" y="166222"/>
                  <a:pt x="364931" y="164850"/>
                </a:cubicBezTo>
                <a:cubicBezTo>
                  <a:pt x="365103" y="164165"/>
                  <a:pt x="365146" y="163479"/>
                  <a:pt x="365060" y="162793"/>
                </a:cubicBezTo>
                <a:cubicBezTo>
                  <a:pt x="364974" y="162107"/>
                  <a:pt x="365017" y="161421"/>
                  <a:pt x="365188" y="160736"/>
                </a:cubicBezTo>
                <a:cubicBezTo>
                  <a:pt x="365531" y="159192"/>
                  <a:pt x="365746" y="157864"/>
                  <a:pt x="365831" y="156749"/>
                </a:cubicBezTo>
                <a:cubicBezTo>
                  <a:pt x="365917" y="155635"/>
                  <a:pt x="365960" y="154735"/>
                  <a:pt x="365960" y="154049"/>
                </a:cubicBezTo>
                <a:lnTo>
                  <a:pt x="365960" y="150449"/>
                </a:lnTo>
                <a:cubicBezTo>
                  <a:pt x="365617" y="148391"/>
                  <a:pt x="365103" y="146934"/>
                  <a:pt x="364417" y="146077"/>
                </a:cubicBezTo>
                <a:cubicBezTo>
                  <a:pt x="364417" y="145905"/>
                  <a:pt x="364246" y="145819"/>
                  <a:pt x="363903" y="145819"/>
                </a:cubicBezTo>
                <a:cubicBezTo>
                  <a:pt x="363388" y="145476"/>
                  <a:pt x="362960" y="144962"/>
                  <a:pt x="362617" y="144276"/>
                </a:cubicBezTo>
                <a:cubicBezTo>
                  <a:pt x="362274" y="143591"/>
                  <a:pt x="361931" y="142990"/>
                  <a:pt x="361588" y="142476"/>
                </a:cubicBezTo>
                <a:lnTo>
                  <a:pt x="361074" y="141705"/>
                </a:lnTo>
                <a:cubicBezTo>
                  <a:pt x="359531" y="141533"/>
                  <a:pt x="358416" y="140419"/>
                  <a:pt x="357730" y="138361"/>
                </a:cubicBezTo>
                <a:lnTo>
                  <a:pt x="357473" y="139390"/>
                </a:lnTo>
                <a:cubicBezTo>
                  <a:pt x="357130" y="139904"/>
                  <a:pt x="356873" y="140419"/>
                  <a:pt x="356702" y="140933"/>
                </a:cubicBezTo>
                <a:cubicBezTo>
                  <a:pt x="356530" y="141447"/>
                  <a:pt x="356359" y="141876"/>
                  <a:pt x="356187" y="142219"/>
                </a:cubicBezTo>
                <a:cubicBezTo>
                  <a:pt x="355502" y="142905"/>
                  <a:pt x="354987" y="142905"/>
                  <a:pt x="354644" y="142219"/>
                </a:cubicBezTo>
                <a:cubicBezTo>
                  <a:pt x="354301" y="139990"/>
                  <a:pt x="354216" y="138533"/>
                  <a:pt x="354387" y="137847"/>
                </a:cubicBezTo>
                <a:cubicBezTo>
                  <a:pt x="354559" y="137504"/>
                  <a:pt x="354644" y="136990"/>
                  <a:pt x="354644" y="136304"/>
                </a:cubicBezTo>
                <a:cubicBezTo>
                  <a:pt x="354644" y="135961"/>
                  <a:pt x="354516" y="135747"/>
                  <a:pt x="354259" y="135661"/>
                </a:cubicBezTo>
                <a:cubicBezTo>
                  <a:pt x="354001" y="135575"/>
                  <a:pt x="353701" y="135532"/>
                  <a:pt x="353358" y="135532"/>
                </a:cubicBezTo>
                <a:cubicBezTo>
                  <a:pt x="352158" y="136047"/>
                  <a:pt x="351558" y="136818"/>
                  <a:pt x="351558" y="137847"/>
                </a:cubicBezTo>
                <a:cubicBezTo>
                  <a:pt x="352073" y="138018"/>
                  <a:pt x="352501" y="138361"/>
                  <a:pt x="352844" y="138876"/>
                </a:cubicBezTo>
                <a:cubicBezTo>
                  <a:pt x="353187" y="139390"/>
                  <a:pt x="353273" y="139990"/>
                  <a:pt x="353101" y="140676"/>
                </a:cubicBezTo>
                <a:cubicBezTo>
                  <a:pt x="353101" y="140847"/>
                  <a:pt x="353016" y="141019"/>
                  <a:pt x="352844" y="141190"/>
                </a:cubicBezTo>
                <a:cubicBezTo>
                  <a:pt x="352673" y="141362"/>
                  <a:pt x="352501" y="141533"/>
                  <a:pt x="352330" y="141705"/>
                </a:cubicBezTo>
                <a:cubicBezTo>
                  <a:pt x="352158" y="141705"/>
                  <a:pt x="351815" y="141790"/>
                  <a:pt x="351301" y="141962"/>
                </a:cubicBezTo>
                <a:cubicBezTo>
                  <a:pt x="350787" y="142133"/>
                  <a:pt x="350444" y="142305"/>
                  <a:pt x="350272" y="142476"/>
                </a:cubicBezTo>
                <a:cubicBezTo>
                  <a:pt x="349586" y="142990"/>
                  <a:pt x="348901" y="142905"/>
                  <a:pt x="348215" y="142219"/>
                </a:cubicBezTo>
                <a:cubicBezTo>
                  <a:pt x="347872" y="142047"/>
                  <a:pt x="347658" y="141833"/>
                  <a:pt x="347572" y="141576"/>
                </a:cubicBezTo>
                <a:cubicBezTo>
                  <a:pt x="347486" y="141319"/>
                  <a:pt x="347615" y="140933"/>
                  <a:pt x="347958" y="140419"/>
                </a:cubicBezTo>
                <a:cubicBezTo>
                  <a:pt x="348301" y="139904"/>
                  <a:pt x="348772" y="139476"/>
                  <a:pt x="349372" y="139133"/>
                </a:cubicBezTo>
                <a:cubicBezTo>
                  <a:pt x="349972" y="138790"/>
                  <a:pt x="350444" y="138447"/>
                  <a:pt x="350787" y="138104"/>
                </a:cubicBezTo>
                <a:cubicBezTo>
                  <a:pt x="350101" y="137761"/>
                  <a:pt x="349586" y="137590"/>
                  <a:pt x="349244" y="137590"/>
                </a:cubicBezTo>
                <a:lnTo>
                  <a:pt x="349244" y="137075"/>
                </a:lnTo>
                <a:lnTo>
                  <a:pt x="348986" y="137075"/>
                </a:lnTo>
                <a:lnTo>
                  <a:pt x="348472" y="137847"/>
                </a:lnTo>
                <a:cubicBezTo>
                  <a:pt x="348129" y="138190"/>
                  <a:pt x="347872" y="138361"/>
                  <a:pt x="347701" y="138361"/>
                </a:cubicBezTo>
                <a:lnTo>
                  <a:pt x="347186" y="138361"/>
                </a:lnTo>
                <a:cubicBezTo>
                  <a:pt x="346329" y="138361"/>
                  <a:pt x="345386" y="138876"/>
                  <a:pt x="344357" y="139904"/>
                </a:cubicBezTo>
                <a:lnTo>
                  <a:pt x="343071" y="140676"/>
                </a:lnTo>
                <a:lnTo>
                  <a:pt x="339985" y="142219"/>
                </a:lnTo>
                <a:lnTo>
                  <a:pt x="338957" y="142733"/>
                </a:lnTo>
                <a:cubicBezTo>
                  <a:pt x="338614" y="142905"/>
                  <a:pt x="338228" y="143076"/>
                  <a:pt x="337799" y="143248"/>
                </a:cubicBezTo>
                <a:cubicBezTo>
                  <a:pt x="337371" y="143419"/>
                  <a:pt x="336813" y="143591"/>
                  <a:pt x="336128" y="143762"/>
                </a:cubicBezTo>
                <a:lnTo>
                  <a:pt x="337156" y="144276"/>
                </a:lnTo>
                <a:cubicBezTo>
                  <a:pt x="337156" y="144276"/>
                  <a:pt x="337199" y="144448"/>
                  <a:pt x="337285" y="144791"/>
                </a:cubicBezTo>
                <a:cubicBezTo>
                  <a:pt x="337371" y="145134"/>
                  <a:pt x="337328" y="145391"/>
                  <a:pt x="337156" y="145562"/>
                </a:cubicBezTo>
                <a:lnTo>
                  <a:pt x="339728" y="144019"/>
                </a:lnTo>
                <a:cubicBezTo>
                  <a:pt x="340071" y="144191"/>
                  <a:pt x="340328" y="144448"/>
                  <a:pt x="340500" y="144791"/>
                </a:cubicBezTo>
                <a:cubicBezTo>
                  <a:pt x="340671" y="145134"/>
                  <a:pt x="340671" y="145476"/>
                  <a:pt x="340500" y="145819"/>
                </a:cubicBezTo>
                <a:cubicBezTo>
                  <a:pt x="339985" y="146848"/>
                  <a:pt x="339214" y="147105"/>
                  <a:pt x="338185" y="146591"/>
                </a:cubicBezTo>
                <a:lnTo>
                  <a:pt x="337928" y="147620"/>
                </a:lnTo>
                <a:cubicBezTo>
                  <a:pt x="337585" y="148305"/>
                  <a:pt x="337285" y="148691"/>
                  <a:pt x="337028" y="148777"/>
                </a:cubicBezTo>
                <a:cubicBezTo>
                  <a:pt x="336771" y="148863"/>
                  <a:pt x="336299" y="148734"/>
                  <a:pt x="335613" y="148391"/>
                </a:cubicBezTo>
                <a:lnTo>
                  <a:pt x="334842" y="147877"/>
                </a:lnTo>
                <a:cubicBezTo>
                  <a:pt x="334842" y="147362"/>
                  <a:pt x="335013" y="146591"/>
                  <a:pt x="335356" y="145562"/>
                </a:cubicBezTo>
                <a:lnTo>
                  <a:pt x="335356" y="144791"/>
                </a:lnTo>
                <a:cubicBezTo>
                  <a:pt x="335013" y="144791"/>
                  <a:pt x="334756" y="144876"/>
                  <a:pt x="334585" y="145048"/>
                </a:cubicBezTo>
                <a:lnTo>
                  <a:pt x="333042" y="145819"/>
                </a:lnTo>
                <a:cubicBezTo>
                  <a:pt x="331670" y="146162"/>
                  <a:pt x="330727" y="146505"/>
                  <a:pt x="330213" y="146848"/>
                </a:cubicBezTo>
                <a:lnTo>
                  <a:pt x="329955" y="148648"/>
                </a:lnTo>
                <a:cubicBezTo>
                  <a:pt x="330813" y="148134"/>
                  <a:pt x="331627" y="147834"/>
                  <a:pt x="332399" y="147748"/>
                </a:cubicBezTo>
                <a:cubicBezTo>
                  <a:pt x="333170" y="147662"/>
                  <a:pt x="333985" y="147705"/>
                  <a:pt x="334842" y="147877"/>
                </a:cubicBezTo>
                <a:lnTo>
                  <a:pt x="334585" y="149163"/>
                </a:lnTo>
                <a:lnTo>
                  <a:pt x="335099" y="149420"/>
                </a:lnTo>
                <a:cubicBezTo>
                  <a:pt x="334928" y="149591"/>
                  <a:pt x="334713" y="149891"/>
                  <a:pt x="334456" y="150320"/>
                </a:cubicBezTo>
                <a:cubicBezTo>
                  <a:pt x="334199" y="150749"/>
                  <a:pt x="333727" y="150791"/>
                  <a:pt x="333042" y="150449"/>
                </a:cubicBezTo>
                <a:cubicBezTo>
                  <a:pt x="333042" y="150277"/>
                  <a:pt x="332956" y="150234"/>
                  <a:pt x="332784" y="150320"/>
                </a:cubicBezTo>
                <a:cubicBezTo>
                  <a:pt x="332613" y="150406"/>
                  <a:pt x="332442" y="150534"/>
                  <a:pt x="332270" y="150706"/>
                </a:cubicBezTo>
                <a:cubicBezTo>
                  <a:pt x="331927" y="151220"/>
                  <a:pt x="331241" y="151649"/>
                  <a:pt x="330213" y="151992"/>
                </a:cubicBezTo>
                <a:lnTo>
                  <a:pt x="328927" y="152763"/>
                </a:lnTo>
                <a:lnTo>
                  <a:pt x="326869" y="153020"/>
                </a:lnTo>
                <a:cubicBezTo>
                  <a:pt x="325669" y="153020"/>
                  <a:pt x="324641" y="153106"/>
                  <a:pt x="323783" y="153277"/>
                </a:cubicBezTo>
                <a:cubicBezTo>
                  <a:pt x="322926" y="153449"/>
                  <a:pt x="322155" y="153620"/>
                  <a:pt x="321469" y="153792"/>
                </a:cubicBezTo>
                <a:cubicBezTo>
                  <a:pt x="320783" y="153792"/>
                  <a:pt x="319754" y="153620"/>
                  <a:pt x="318383" y="153277"/>
                </a:cubicBezTo>
                <a:cubicBezTo>
                  <a:pt x="317011" y="152935"/>
                  <a:pt x="316240" y="152763"/>
                  <a:pt x="316068" y="152763"/>
                </a:cubicBezTo>
                <a:lnTo>
                  <a:pt x="314782" y="152763"/>
                </a:lnTo>
                <a:cubicBezTo>
                  <a:pt x="313753" y="152763"/>
                  <a:pt x="312553" y="152549"/>
                  <a:pt x="311182" y="152120"/>
                </a:cubicBezTo>
                <a:cubicBezTo>
                  <a:pt x="309810" y="151692"/>
                  <a:pt x="308696" y="151391"/>
                  <a:pt x="307838" y="151220"/>
                </a:cubicBezTo>
                <a:cubicBezTo>
                  <a:pt x="307667" y="151049"/>
                  <a:pt x="307410" y="150963"/>
                  <a:pt x="307067" y="150963"/>
                </a:cubicBezTo>
                <a:cubicBezTo>
                  <a:pt x="306724" y="150963"/>
                  <a:pt x="306467" y="150877"/>
                  <a:pt x="306295" y="150706"/>
                </a:cubicBezTo>
                <a:cubicBezTo>
                  <a:pt x="305095" y="149848"/>
                  <a:pt x="304409" y="149334"/>
                  <a:pt x="304238" y="149163"/>
                </a:cubicBezTo>
                <a:cubicBezTo>
                  <a:pt x="303381" y="147620"/>
                  <a:pt x="301752" y="146677"/>
                  <a:pt x="299352" y="146334"/>
                </a:cubicBezTo>
                <a:cubicBezTo>
                  <a:pt x="297637" y="145648"/>
                  <a:pt x="296351" y="144362"/>
                  <a:pt x="295494" y="142476"/>
                </a:cubicBezTo>
                <a:cubicBezTo>
                  <a:pt x="294980" y="141790"/>
                  <a:pt x="294208" y="141276"/>
                  <a:pt x="293179" y="140933"/>
                </a:cubicBezTo>
                <a:cubicBezTo>
                  <a:pt x="291979" y="140247"/>
                  <a:pt x="290993" y="139261"/>
                  <a:pt x="290222" y="137976"/>
                </a:cubicBezTo>
                <a:cubicBezTo>
                  <a:pt x="289450" y="136690"/>
                  <a:pt x="288979" y="135875"/>
                  <a:pt x="288807" y="135532"/>
                </a:cubicBezTo>
                <a:cubicBezTo>
                  <a:pt x="288807" y="135361"/>
                  <a:pt x="288550" y="134761"/>
                  <a:pt x="288036" y="133732"/>
                </a:cubicBezTo>
                <a:cubicBezTo>
                  <a:pt x="287179" y="132875"/>
                  <a:pt x="286493" y="131932"/>
                  <a:pt x="285979" y="130903"/>
                </a:cubicBezTo>
                <a:cubicBezTo>
                  <a:pt x="285636" y="130560"/>
                  <a:pt x="285807" y="129875"/>
                  <a:pt x="286493" y="128846"/>
                </a:cubicBezTo>
                <a:cubicBezTo>
                  <a:pt x="286836" y="128674"/>
                  <a:pt x="287093" y="128374"/>
                  <a:pt x="287264" y="127946"/>
                </a:cubicBezTo>
                <a:cubicBezTo>
                  <a:pt x="287436" y="127517"/>
                  <a:pt x="287607" y="127131"/>
                  <a:pt x="287779" y="126788"/>
                </a:cubicBezTo>
                <a:cubicBezTo>
                  <a:pt x="287950" y="126788"/>
                  <a:pt x="287993" y="126703"/>
                  <a:pt x="287907" y="126531"/>
                </a:cubicBezTo>
                <a:cubicBezTo>
                  <a:pt x="287822" y="126360"/>
                  <a:pt x="287779" y="126188"/>
                  <a:pt x="287779" y="126017"/>
                </a:cubicBezTo>
                <a:cubicBezTo>
                  <a:pt x="287264" y="125503"/>
                  <a:pt x="287093" y="125074"/>
                  <a:pt x="287264" y="124731"/>
                </a:cubicBezTo>
                <a:cubicBezTo>
                  <a:pt x="287436" y="124388"/>
                  <a:pt x="287693" y="124131"/>
                  <a:pt x="288036" y="123959"/>
                </a:cubicBezTo>
                <a:cubicBezTo>
                  <a:pt x="288207" y="123788"/>
                  <a:pt x="288379" y="123488"/>
                  <a:pt x="288550" y="123059"/>
                </a:cubicBezTo>
                <a:cubicBezTo>
                  <a:pt x="288722" y="122631"/>
                  <a:pt x="288979" y="122331"/>
                  <a:pt x="289322" y="122159"/>
                </a:cubicBezTo>
                <a:cubicBezTo>
                  <a:pt x="289665" y="121816"/>
                  <a:pt x="290093" y="121645"/>
                  <a:pt x="290608" y="121645"/>
                </a:cubicBezTo>
                <a:cubicBezTo>
                  <a:pt x="290779" y="121473"/>
                  <a:pt x="291208" y="121388"/>
                  <a:pt x="291894" y="121388"/>
                </a:cubicBezTo>
                <a:cubicBezTo>
                  <a:pt x="291894" y="121388"/>
                  <a:pt x="291936" y="121345"/>
                  <a:pt x="292022" y="121259"/>
                </a:cubicBezTo>
                <a:cubicBezTo>
                  <a:pt x="292108" y="121173"/>
                  <a:pt x="292151" y="121131"/>
                  <a:pt x="292151" y="121131"/>
                </a:cubicBezTo>
                <a:lnTo>
                  <a:pt x="290351" y="119330"/>
                </a:lnTo>
                <a:lnTo>
                  <a:pt x="292151" y="119073"/>
                </a:lnTo>
                <a:cubicBezTo>
                  <a:pt x="292494" y="118559"/>
                  <a:pt x="292751" y="118002"/>
                  <a:pt x="292922" y="117402"/>
                </a:cubicBezTo>
                <a:cubicBezTo>
                  <a:pt x="293094" y="116801"/>
                  <a:pt x="293265" y="116244"/>
                  <a:pt x="293437" y="115730"/>
                </a:cubicBezTo>
                <a:lnTo>
                  <a:pt x="294208" y="113158"/>
                </a:lnTo>
                <a:lnTo>
                  <a:pt x="296780" y="107243"/>
                </a:lnTo>
                <a:lnTo>
                  <a:pt x="298837" y="103128"/>
                </a:lnTo>
                <a:cubicBezTo>
                  <a:pt x="300552" y="99014"/>
                  <a:pt x="302524" y="95585"/>
                  <a:pt x="304752" y="92841"/>
                </a:cubicBezTo>
                <a:lnTo>
                  <a:pt x="306295" y="90784"/>
                </a:lnTo>
                <a:lnTo>
                  <a:pt x="306810" y="90784"/>
                </a:lnTo>
                <a:lnTo>
                  <a:pt x="304495" y="93870"/>
                </a:lnTo>
                <a:cubicBezTo>
                  <a:pt x="303809" y="94899"/>
                  <a:pt x="302866" y="96613"/>
                  <a:pt x="301666" y="99014"/>
                </a:cubicBezTo>
                <a:cubicBezTo>
                  <a:pt x="301152" y="99871"/>
                  <a:pt x="300723" y="100899"/>
                  <a:pt x="300380" y="102100"/>
                </a:cubicBezTo>
                <a:cubicBezTo>
                  <a:pt x="300037" y="103300"/>
                  <a:pt x="299780" y="104328"/>
                  <a:pt x="299609" y="105186"/>
                </a:cubicBezTo>
                <a:cubicBezTo>
                  <a:pt x="299266" y="106214"/>
                  <a:pt x="298923" y="107286"/>
                  <a:pt x="298580" y="108400"/>
                </a:cubicBezTo>
                <a:cubicBezTo>
                  <a:pt x="298237" y="109515"/>
                  <a:pt x="297894" y="110586"/>
                  <a:pt x="297551" y="111615"/>
                </a:cubicBezTo>
                <a:lnTo>
                  <a:pt x="297037" y="116759"/>
                </a:lnTo>
                <a:lnTo>
                  <a:pt x="297037" y="117273"/>
                </a:lnTo>
                <a:cubicBezTo>
                  <a:pt x="297037" y="117959"/>
                  <a:pt x="297123" y="118387"/>
                  <a:pt x="297294" y="118559"/>
                </a:cubicBezTo>
                <a:lnTo>
                  <a:pt x="299095" y="118302"/>
                </a:lnTo>
                <a:cubicBezTo>
                  <a:pt x="299266" y="118473"/>
                  <a:pt x="299523" y="118859"/>
                  <a:pt x="299866" y="119459"/>
                </a:cubicBezTo>
                <a:cubicBezTo>
                  <a:pt x="300209" y="120059"/>
                  <a:pt x="300123" y="120788"/>
                  <a:pt x="299609" y="121645"/>
                </a:cubicBezTo>
                <a:cubicBezTo>
                  <a:pt x="299266" y="122159"/>
                  <a:pt x="298837" y="122502"/>
                  <a:pt x="298323" y="122674"/>
                </a:cubicBezTo>
                <a:lnTo>
                  <a:pt x="297294" y="122674"/>
                </a:lnTo>
                <a:lnTo>
                  <a:pt x="296780" y="123702"/>
                </a:lnTo>
                <a:cubicBezTo>
                  <a:pt x="297294" y="124045"/>
                  <a:pt x="297637" y="124131"/>
                  <a:pt x="297809" y="123959"/>
                </a:cubicBezTo>
                <a:cubicBezTo>
                  <a:pt x="297980" y="123959"/>
                  <a:pt x="298323" y="123831"/>
                  <a:pt x="298837" y="123574"/>
                </a:cubicBezTo>
                <a:cubicBezTo>
                  <a:pt x="299352" y="123317"/>
                  <a:pt x="299780" y="123531"/>
                  <a:pt x="300123" y="124217"/>
                </a:cubicBezTo>
                <a:cubicBezTo>
                  <a:pt x="300295" y="124388"/>
                  <a:pt x="300552" y="124431"/>
                  <a:pt x="300895" y="124345"/>
                </a:cubicBezTo>
                <a:cubicBezTo>
                  <a:pt x="301238" y="124260"/>
                  <a:pt x="301495" y="124217"/>
                  <a:pt x="301666" y="124217"/>
                </a:cubicBezTo>
                <a:cubicBezTo>
                  <a:pt x="302695" y="124045"/>
                  <a:pt x="303466" y="124388"/>
                  <a:pt x="303981" y="125245"/>
                </a:cubicBezTo>
                <a:lnTo>
                  <a:pt x="304752" y="126531"/>
                </a:lnTo>
                <a:lnTo>
                  <a:pt x="307067" y="129875"/>
                </a:lnTo>
                <a:lnTo>
                  <a:pt x="308353" y="127817"/>
                </a:lnTo>
                <a:cubicBezTo>
                  <a:pt x="308524" y="127989"/>
                  <a:pt x="308781" y="128117"/>
                  <a:pt x="309124" y="128203"/>
                </a:cubicBezTo>
                <a:cubicBezTo>
                  <a:pt x="309467" y="128289"/>
                  <a:pt x="309639" y="128417"/>
                  <a:pt x="309639" y="128589"/>
                </a:cubicBezTo>
                <a:cubicBezTo>
                  <a:pt x="309810" y="128760"/>
                  <a:pt x="310239" y="128846"/>
                  <a:pt x="310925" y="128846"/>
                </a:cubicBezTo>
                <a:lnTo>
                  <a:pt x="314525" y="127046"/>
                </a:lnTo>
                <a:lnTo>
                  <a:pt x="316325" y="126017"/>
                </a:lnTo>
                <a:lnTo>
                  <a:pt x="317354" y="125503"/>
                </a:lnTo>
                <a:lnTo>
                  <a:pt x="318383" y="124988"/>
                </a:lnTo>
                <a:lnTo>
                  <a:pt x="323269" y="122931"/>
                </a:lnTo>
                <a:cubicBezTo>
                  <a:pt x="324298" y="122245"/>
                  <a:pt x="325069" y="121816"/>
                  <a:pt x="325583" y="121645"/>
                </a:cubicBezTo>
                <a:cubicBezTo>
                  <a:pt x="326098" y="121473"/>
                  <a:pt x="326869" y="121216"/>
                  <a:pt x="327898" y="120873"/>
                </a:cubicBezTo>
                <a:cubicBezTo>
                  <a:pt x="328927" y="120530"/>
                  <a:pt x="329698" y="119930"/>
                  <a:pt x="330213" y="119073"/>
                </a:cubicBezTo>
                <a:cubicBezTo>
                  <a:pt x="330213" y="119073"/>
                  <a:pt x="330256" y="119030"/>
                  <a:pt x="330341" y="118945"/>
                </a:cubicBezTo>
                <a:cubicBezTo>
                  <a:pt x="330427" y="118859"/>
                  <a:pt x="330470" y="118816"/>
                  <a:pt x="330470" y="118816"/>
                </a:cubicBezTo>
                <a:lnTo>
                  <a:pt x="331241" y="118816"/>
                </a:lnTo>
                <a:cubicBezTo>
                  <a:pt x="332099" y="118816"/>
                  <a:pt x="333213" y="118302"/>
                  <a:pt x="334585" y="117273"/>
                </a:cubicBezTo>
                <a:cubicBezTo>
                  <a:pt x="336813" y="116416"/>
                  <a:pt x="338614" y="115473"/>
                  <a:pt x="339985" y="114444"/>
                </a:cubicBezTo>
                <a:lnTo>
                  <a:pt x="341786" y="113930"/>
                </a:lnTo>
                <a:cubicBezTo>
                  <a:pt x="342300" y="113758"/>
                  <a:pt x="343672" y="112901"/>
                  <a:pt x="345900" y="111358"/>
                </a:cubicBezTo>
                <a:cubicBezTo>
                  <a:pt x="346072" y="111186"/>
                  <a:pt x="346329" y="111144"/>
                  <a:pt x="346672" y="111229"/>
                </a:cubicBezTo>
                <a:cubicBezTo>
                  <a:pt x="347015" y="111315"/>
                  <a:pt x="347272" y="111272"/>
                  <a:pt x="347443" y="111101"/>
                </a:cubicBezTo>
                <a:cubicBezTo>
                  <a:pt x="347786" y="110929"/>
                  <a:pt x="348344" y="110629"/>
                  <a:pt x="349115" y="110201"/>
                </a:cubicBezTo>
                <a:cubicBezTo>
                  <a:pt x="349887" y="109772"/>
                  <a:pt x="350444" y="109129"/>
                  <a:pt x="350787" y="108272"/>
                </a:cubicBezTo>
                <a:cubicBezTo>
                  <a:pt x="350787" y="107929"/>
                  <a:pt x="351044" y="107672"/>
                  <a:pt x="351558" y="107500"/>
                </a:cubicBezTo>
                <a:lnTo>
                  <a:pt x="354901" y="105443"/>
                </a:lnTo>
                <a:cubicBezTo>
                  <a:pt x="356444" y="104586"/>
                  <a:pt x="357988" y="103386"/>
                  <a:pt x="359531" y="101842"/>
                </a:cubicBezTo>
                <a:cubicBezTo>
                  <a:pt x="362445" y="99956"/>
                  <a:pt x="364246" y="98756"/>
                  <a:pt x="364931" y="98242"/>
                </a:cubicBezTo>
                <a:cubicBezTo>
                  <a:pt x="368703" y="95842"/>
                  <a:pt x="370503" y="94727"/>
                  <a:pt x="370332" y="94899"/>
                </a:cubicBezTo>
                <a:lnTo>
                  <a:pt x="371103" y="94642"/>
                </a:lnTo>
                <a:cubicBezTo>
                  <a:pt x="372647" y="94470"/>
                  <a:pt x="374275" y="93956"/>
                  <a:pt x="375990" y="93099"/>
                </a:cubicBezTo>
                <a:cubicBezTo>
                  <a:pt x="377704" y="92241"/>
                  <a:pt x="378733" y="91727"/>
                  <a:pt x="379076" y="91555"/>
                </a:cubicBezTo>
                <a:cubicBezTo>
                  <a:pt x="381819" y="90184"/>
                  <a:pt x="384048" y="89155"/>
                  <a:pt x="385762" y="88469"/>
                </a:cubicBezTo>
                <a:cubicBezTo>
                  <a:pt x="386620" y="88126"/>
                  <a:pt x="387691" y="87741"/>
                  <a:pt x="388977" y="87312"/>
                </a:cubicBezTo>
                <a:cubicBezTo>
                  <a:pt x="390263" y="86883"/>
                  <a:pt x="391677" y="86498"/>
                  <a:pt x="393221" y="86155"/>
                </a:cubicBezTo>
                <a:cubicBezTo>
                  <a:pt x="397678" y="84440"/>
                  <a:pt x="401622" y="83069"/>
                  <a:pt x="405051" y="82040"/>
                </a:cubicBezTo>
                <a:cubicBezTo>
                  <a:pt x="407794" y="81354"/>
                  <a:pt x="409851" y="80754"/>
                  <a:pt x="411223" y="80240"/>
                </a:cubicBezTo>
                <a:cubicBezTo>
                  <a:pt x="412594" y="79897"/>
                  <a:pt x="413537" y="79554"/>
                  <a:pt x="414052" y="79211"/>
                </a:cubicBezTo>
                <a:cubicBezTo>
                  <a:pt x="414566" y="79040"/>
                  <a:pt x="415166" y="78954"/>
                  <a:pt x="415852" y="78954"/>
                </a:cubicBezTo>
                <a:close/>
                <a:moveTo>
                  <a:pt x="34204" y="77154"/>
                </a:moveTo>
                <a:lnTo>
                  <a:pt x="30347" y="80754"/>
                </a:lnTo>
                <a:cubicBezTo>
                  <a:pt x="30175" y="81097"/>
                  <a:pt x="29832" y="81526"/>
                  <a:pt x="29318" y="82040"/>
                </a:cubicBezTo>
                <a:cubicBezTo>
                  <a:pt x="28804" y="82554"/>
                  <a:pt x="28375" y="82983"/>
                  <a:pt x="28032" y="83326"/>
                </a:cubicBezTo>
                <a:cubicBezTo>
                  <a:pt x="25975" y="86069"/>
                  <a:pt x="24517" y="88126"/>
                  <a:pt x="23660" y="89498"/>
                </a:cubicBezTo>
                <a:lnTo>
                  <a:pt x="19802" y="95670"/>
                </a:lnTo>
                <a:cubicBezTo>
                  <a:pt x="19460" y="96185"/>
                  <a:pt x="19331" y="96570"/>
                  <a:pt x="19417" y="96828"/>
                </a:cubicBezTo>
                <a:cubicBezTo>
                  <a:pt x="19502" y="97085"/>
                  <a:pt x="19974" y="97470"/>
                  <a:pt x="20831" y="97985"/>
                </a:cubicBezTo>
                <a:lnTo>
                  <a:pt x="19802" y="98499"/>
                </a:lnTo>
                <a:cubicBezTo>
                  <a:pt x="19460" y="98671"/>
                  <a:pt x="19117" y="98971"/>
                  <a:pt x="18774" y="99399"/>
                </a:cubicBezTo>
                <a:cubicBezTo>
                  <a:pt x="18431" y="99828"/>
                  <a:pt x="18431" y="100299"/>
                  <a:pt x="18774" y="100814"/>
                </a:cubicBezTo>
                <a:cubicBezTo>
                  <a:pt x="18774" y="101157"/>
                  <a:pt x="18688" y="101414"/>
                  <a:pt x="18517" y="101585"/>
                </a:cubicBezTo>
                <a:cubicBezTo>
                  <a:pt x="18345" y="101757"/>
                  <a:pt x="18131" y="102014"/>
                  <a:pt x="17874" y="102357"/>
                </a:cubicBezTo>
                <a:cubicBezTo>
                  <a:pt x="17616" y="102700"/>
                  <a:pt x="17574" y="103043"/>
                  <a:pt x="17745" y="103386"/>
                </a:cubicBezTo>
                <a:cubicBezTo>
                  <a:pt x="17745" y="103557"/>
                  <a:pt x="17874" y="103814"/>
                  <a:pt x="18131" y="104157"/>
                </a:cubicBezTo>
                <a:cubicBezTo>
                  <a:pt x="18388" y="104500"/>
                  <a:pt x="18602" y="104757"/>
                  <a:pt x="18774" y="104929"/>
                </a:cubicBezTo>
                <a:cubicBezTo>
                  <a:pt x="18945" y="104757"/>
                  <a:pt x="19117" y="104586"/>
                  <a:pt x="19288" y="104414"/>
                </a:cubicBezTo>
                <a:cubicBezTo>
                  <a:pt x="19460" y="104243"/>
                  <a:pt x="19631" y="104071"/>
                  <a:pt x="19802" y="103900"/>
                </a:cubicBezTo>
                <a:cubicBezTo>
                  <a:pt x="19802" y="103900"/>
                  <a:pt x="19845" y="103857"/>
                  <a:pt x="19931" y="103771"/>
                </a:cubicBezTo>
                <a:cubicBezTo>
                  <a:pt x="20017" y="103686"/>
                  <a:pt x="20060" y="103643"/>
                  <a:pt x="20060" y="103643"/>
                </a:cubicBezTo>
                <a:cubicBezTo>
                  <a:pt x="20403" y="103128"/>
                  <a:pt x="20745" y="102357"/>
                  <a:pt x="21088" y="101328"/>
                </a:cubicBezTo>
                <a:cubicBezTo>
                  <a:pt x="21431" y="100299"/>
                  <a:pt x="21774" y="99614"/>
                  <a:pt x="22117" y="99271"/>
                </a:cubicBezTo>
                <a:lnTo>
                  <a:pt x="22117" y="98756"/>
                </a:lnTo>
                <a:cubicBezTo>
                  <a:pt x="22117" y="98242"/>
                  <a:pt x="22246" y="97728"/>
                  <a:pt x="22503" y="97213"/>
                </a:cubicBezTo>
                <a:cubicBezTo>
                  <a:pt x="22760" y="96699"/>
                  <a:pt x="22974" y="96270"/>
                  <a:pt x="23146" y="95927"/>
                </a:cubicBezTo>
                <a:lnTo>
                  <a:pt x="24432" y="94899"/>
                </a:lnTo>
                <a:cubicBezTo>
                  <a:pt x="24603" y="94727"/>
                  <a:pt x="24860" y="94384"/>
                  <a:pt x="25203" y="93870"/>
                </a:cubicBezTo>
                <a:cubicBezTo>
                  <a:pt x="25546" y="93356"/>
                  <a:pt x="25632" y="92841"/>
                  <a:pt x="25460" y="92327"/>
                </a:cubicBezTo>
                <a:lnTo>
                  <a:pt x="25717" y="91813"/>
                </a:lnTo>
                <a:cubicBezTo>
                  <a:pt x="25889" y="91641"/>
                  <a:pt x="26275" y="91298"/>
                  <a:pt x="26875" y="90784"/>
                </a:cubicBezTo>
                <a:cubicBezTo>
                  <a:pt x="27475" y="90270"/>
                  <a:pt x="27861" y="89670"/>
                  <a:pt x="28032" y="88984"/>
                </a:cubicBezTo>
                <a:cubicBezTo>
                  <a:pt x="28203" y="88641"/>
                  <a:pt x="28461" y="88169"/>
                  <a:pt x="28804" y="87569"/>
                </a:cubicBezTo>
                <a:cubicBezTo>
                  <a:pt x="29146" y="86969"/>
                  <a:pt x="29575" y="86583"/>
                  <a:pt x="30089" y="86412"/>
                </a:cubicBezTo>
                <a:cubicBezTo>
                  <a:pt x="29918" y="86240"/>
                  <a:pt x="29832" y="85983"/>
                  <a:pt x="29832" y="85640"/>
                </a:cubicBezTo>
                <a:cubicBezTo>
                  <a:pt x="29832" y="85298"/>
                  <a:pt x="29747" y="85040"/>
                  <a:pt x="29575" y="84869"/>
                </a:cubicBezTo>
                <a:cubicBezTo>
                  <a:pt x="29061" y="84526"/>
                  <a:pt x="29061" y="84183"/>
                  <a:pt x="29575" y="83840"/>
                </a:cubicBezTo>
                <a:cubicBezTo>
                  <a:pt x="30775" y="83154"/>
                  <a:pt x="31632" y="82211"/>
                  <a:pt x="32147" y="81011"/>
                </a:cubicBezTo>
                <a:cubicBezTo>
                  <a:pt x="33004" y="80154"/>
                  <a:pt x="33690" y="79640"/>
                  <a:pt x="34204" y="79468"/>
                </a:cubicBezTo>
                <a:cubicBezTo>
                  <a:pt x="34547" y="79297"/>
                  <a:pt x="34804" y="78954"/>
                  <a:pt x="34976" y="78440"/>
                </a:cubicBezTo>
                <a:cubicBezTo>
                  <a:pt x="35147" y="77925"/>
                  <a:pt x="35233" y="77582"/>
                  <a:pt x="35233" y="77411"/>
                </a:cubicBezTo>
                <a:lnTo>
                  <a:pt x="35233" y="77154"/>
                </a:lnTo>
                <a:close/>
                <a:moveTo>
                  <a:pt x="903456" y="76382"/>
                </a:moveTo>
                <a:lnTo>
                  <a:pt x="901913" y="77154"/>
                </a:lnTo>
                <a:lnTo>
                  <a:pt x="897541" y="79983"/>
                </a:lnTo>
                <a:cubicBezTo>
                  <a:pt x="897026" y="80325"/>
                  <a:pt x="896469" y="80711"/>
                  <a:pt x="895869" y="81140"/>
                </a:cubicBezTo>
                <a:cubicBezTo>
                  <a:pt x="895269" y="81568"/>
                  <a:pt x="894540" y="81954"/>
                  <a:pt x="893683" y="82297"/>
                </a:cubicBezTo>
                <a:cubicBezTo>
                  <a:pt x="892826" y="82983"/>
                  <a:pt x="891883" y="83926"/>
                  <a:pt x="890854" y="85126"/>
                </a:cubicBezTo>
                <a:cubicBezTo>
                  <a:pt x="889483" y="85812"/>
                  <a:pt x="888454" y="87183"/>
                  <a:pt x="887768" y="89241"/>
                </a:cubicBezTo>
                <a:cubicBezTo>
                  <a:pt x="887425" y="89927"/>
                  <a:pt x="887082" y="90527"/>
                  <a:pt x="886739" y="91041"/>
                </a:cubicBezTo>
                <a:cubicBezTo>
                  <a:pt x="886397" y="91555"/>
                  <a:pt x="886054" y="92156"/>
                  <a:pt x="885711" y="92841"/>
                </a:cubicBezTo>
                <a:cubicBezTo>
                  <a:pt x="885196" y="93870"/>
                  <a:pt x="884939" y="94813"/>
                  <a:pt x="884939" y="95670"/>
                </a:cubicBezTo>
                <a:lnTo>
                  <a:pt x="885196" y="98756"/>
                </a:lnTo>
                <a:cubicBezTo>
                  <a:pt x="885539" y="100128"/>
                  <a:pt x="885711" y="101328"/>
                  <a:pt x="885711" y="102357"/>
                </a:cubicBezTo>
                <a:lnTo>
                  <a:pt x="885711" y="106986"/>
                </a:lnTo>
                <a:cubicBezTo>
                  <a:pt x="885711" y="108872"/>
                  <a:pt x="886139" y="110929"/>
                  <a:pt x="886997" y="113158"/>
                </a:cubicBezTo>
                <a:cubicBezTo>
                  <a:pt x="887511" y="112987"/>
                  <a:pt x="888111" y="112687"/>
                  <a:pt x="888797" y="112258"/>
                </a:cubicBezTo>
                <a:cubicBezTo>
                  <a:pt x="889483" y="111829"/>
                  <a:pt x="890426" y="111358"/>
                  <a:pt x="891626" y="110844"/>
                </a:cubicBezTo>
                <a:cubicBezTo>
                  <a:pt x="893512" y="109986"/>
                  <a:pt x="894540" y="108700"/>
                  <a:pt x="894712" y="106986"/>
                </a:cubicBezTo>
                <a:cubicBezTo>
                  <a:pt x="894712" y="106472"/>
                  <a:pt x="895140" y="105614"/>
                  <a:pt x="895998" y="104414"/>
                </a:cubicBezTo>
                <a:cubicBezTo>
                  <a:pt x="895998" y="104414"/>
                  <a:pt x="896041" y="104457"/>
                  <a:pt x="896126" y="104543"/>
                </a:cubicBezTo>
                <a:cubicBezTo>
                  <a:pt x="896212" y="104629"/>
                  <a:pt x="896255" y="104671"/>
                  <a:pt x="896255" y="104671"/>
                </a:cubicBezTo>
                <a:lnTo>
                  <a:pt x="895741" y="108015"/>
                </a:lnTo>
                <a:lnTo>
                  <a:pt x="895998" y="108272"/>
                </a:lnTo>
                <a:cubicBezTo>
                  <a:pt x="896512" y="107929"/>
                  <a:pt x="897026" y="107372"/>
                  <a:pt x="897541" y="106600"/>
                </a:cubicBezTo>
                <a:cubicBezTo>
                  <a:pt x="898055" y="105829"/>
                  <a:pt x="898484" y="105271"/>
                  <a:pt x="898827" y="104929"/>
                </a:cubicBezTo>
                <a:cubicBezTo>
                  <a:pt x="898998" y="104414"/>
                  <a:pt x="899212" y="103857"/>
                  <a:pt x="899470" y="103257"/>
                </a:cubicBezTo>
                <a:cubicBezTo>
                  <a:pt x="899727" y="102657"/>
                  <a:pt x="900027" y="102014"/>
                  <a:pt x="900370" y="101328"/>
                </a:cubicBezTo>
                <a:lnTo>
                  <a:pt x="901656" y="98756"/>
                </a:lnTo>
                <a:cubicBezTo>
                  <a:pt x="902513" y="98242"/>
                  <a:pt x="903199" y="97428"/>
                  <a:pt x="903713" y="96313"/>
                </a:cubicBezTo>
                <a:cubicBezTo>
                  <a:pt x="904227" y="95199"/>
                  <a:pt x="904656" y="94384"/>
                  <a:pt x="904999" y="93870"/>
                </a:cubicBezTo>
                <a:cubicBezTo>
                  <a:pt x="905170" y="93699"/>
                  <a:pt x="905213" y="93484"/>
                  <a:pt x="905127" y="93227"/>
                </a:cubicBezTo>
                <a:cubicBezTo>
                  <a:pt x="905042" y="92970"/>
                  <a:pt x="904827" y="92841"/>
                  <a:pt x="904485" y="92841"/>
                </a:cubicBezTo>
                <a:cubicBezTo>
                  <a:pt x="904313" y="92841"/>
                  <a:pt x="904184" y="92713"/>
                  <a:pt x="904099" y="92456"/>
                </a:cubicBezTo>
                <a:cubicBezTo>
                  <a:pt x="904013" y="92198"/>
                  <a:pt x="904056" y="91984"/>
                  <a:pt x="904227" y="91813"/>
                </a:cubicBezTo>
                <a:cubicBezTo>
                  <a:pt x="905256" y="90784"/>
                  <a:pt x="905727" y="89627"/>
                  <a:pt x="905642" y="88341"/>
                </a:cubicBezTo>
                <a:cubicBezTo>
                  <a:pt x="905556" y="87055"/>
                  <a:pt x="905513" y="86240"/>
                  <a:pt x="905513" y="85898"/>
                </a:cubicBezTo>
                <a:cubicBezTo>
                  <a:pt x="905513" y="84869"/>
                  <a:pt x="905170" y="83497"/>
                  <a:pt x="904485" y="81783"/>
                </a:cubicBezTo>
                <a:cubicBezTo>
                  <a:pt x="904485" y="81268"/>
                  <a:pt x="904142" y="79468"/>
                  <a:pt x="903456" y="76382"/>
                </a:cubicBezTo>
                <a:close/>
                <a:moveTo>
                  <a:pt x="1418963" y="75225"/>
                </a:moveTo>
                <a:cubicBezTo>
                  <a:pt x="1418535" y="74796"/>
                  <a:pt x="1417977" y="74839"/>
                  <a:pt x="1417291" y="75353"/>
                </a:cubicBezTo>
                <a:cubicBezTo>
                  <a:pt x="1416434" y="76039"/>
                  <a:pt x="1415491" y="76468"/>
                  <a:pt x="1414463" y="76639"/>
                </a:cubicBezTo>
                <a:lnTo>
                  <a:pt x="1414205" y="76896"/>
                </a:lnTo>
                <a:cubicBezTo>
                  <a:pt x="1414205" y="77582"/>
                  <a:pt x="1413862" y="77925"/>
                  <a:pt x="1413177" y="77925"/>
                </a:cubicBezTo>
                <a:cubicBezTo>
                  <a:pt x="1411805" y="78268"/>
                  <a:pt x="1410776" y="78611"/>
                  <a:pt x="1410091" y="78954"/>
                </a:cubicBezTo>
                <a:lnTo>
                  <a:pt x="1408548" y="79983"/>
                </a:lnTo>
                <a:cubicBezTo>
                  <a:pt x="1408376" y="80154"/>
                  <a:pt x="1408076" y="80283"/>
                  <a:pt x="1407647" y="80368"/>
                </a:cubicBezTo>
                <a:cubicBezTo>
                  <a:pt x="1407219" y="80454"/>
                  <a:pt x="1406919" y="80583"/>
                  <a:pt x="1406747" y="80754"/>
                </a:cubicBezTo>
                <a:cubicBezTo>
                  <a:pt x="1406404" y="80926"/>
                  <a:pt x="1406019" y="81183"/>
                  <a:pt x="1405590" y="81526"/>
                </a:cubicBezTo>
                <a:cubicBezTo>
                  <a:pt x="1405162" y="81869"/>
                  <a:pt x="1404690" y="82040"/>
                  <a:pt x="1404176" y="82040"/>
                </a:cubicBezTo>
                <a:cubicBezTo>
                  <a:pt x="1402975" y="82040"/>
                  <a:pt x="1401947" y="82383"/>
                  <a:pt x="1401090" y="83069"/>
                </a:cubicBezTo>
                <a:cubicBezTo>
                  <a:pt x="1399546" y="83412"/>
                  <a:pt x="1398518" y="83497"/>
                  <a:pt x="1398003" y="83326"/>
                </a:cubicBezTo>
                <a:cubicBezTo>
                  <a:pt x="1397832" y="83154"/>
                  <a:pt x="1397489" y="83240"/>
                  <a:pt x="1396975" y="83583"/>
                </a:cubicBezTo>
                <a:lnTo>
                  <a:pt x="1397232" y="83583"/>
                </a:lnTo>
                <a:cubicBezTo>
                  <a:pt x="1398089" y="84097"/>
                  <a:pt x="1398261" y="84783"/>
                  <a:pt x="1397746" y="85640"/>
                </a:cubicBezTo>
                <a:cubicBezTo>
                  <a:pt x="1397575" y="86155"/>
                  <a:pt x="1397060" y="86240"/>
                  <a:pt x="1396203" y="85898"/>
                </a:cubicBezTo>
                <a:lnTo>
                  <a:pt x="1395689" y="85640"/>
                </a:lnTo>
                <a:cubicBezTo>
                  <a:pt x="1395517" y="85469"/>
                  <a:pt x="1395303" y="85298"/>
                  <a:pt x="1395046" y="85126"/>
                </a:cubicBezTo>
                <a:cubicBezTo>
                  <a:pt x="1394789" y="84955"/>
                  <a:pt x="1394489" y="84869"/>
                  <a:pt x="1394146" y="84869"/>
                </a:cubicBezTo>
                <a:lnTo>
                  <a:pt x="1393631" y="84612"/>
                </a:lnTo>
                <a:cubicBezTo>
                  <a:pt x="1392774" y="84612"/>
                  <a:pt x="1392346" y="85212"/>
                  <a:pt x="1392346" y="86412"/>
                </a:cubicBezTo>
                <a:cubicBezTo>
                  <a:pt x="1392174" y="87098"/>
                  <a:pt x="1392131" y="87826"/>
                  <a:pt x="1392217" y="88598"/>
                </a:cubicBezTo>
                <a:cubicBezTo>
                  <a:pt x="1392303" y="89369"/>
                  <a:pt x="1392260" y="90012"/>
                  <a:pt x="1392088" y="90527"/>
                </a:cubicBezTo>
                <a:cubicBezTo>
                  <a:pt x="1392088" y="91041"/>
                  <a:pt x="1392046" y="91555"/>
                  <a:pt x="1391960" y="92070"/>
                </a:cubicBezTo>
                <a:cubicBezTo>
                  <a:pt x="1391874" y="92584"/>
                  <a:pt x="1391917" y="93099"/>
                  <a:pt x="1392088" y="93613"/>
                </a:cubicBezTo>
                <a:cubicBezTo>
                  <a:pt x="1392088" y="94642"/>
                  <a:pt x="1392431" y="94984"/>
                  <a:pt x="1393117" y="94642"/>
                </a:cubicBezTo>
                <a:cubicBezTo>
                  <a:pt x="1393460" y="94299"/>
                  <a:pt x="1393974" y="93956"/>
                  <a:pt x="1394660" y="93613"/>
                </a:cubicBezTo>
                <a:cubicBezTo>
                  <a:pt x="1394660" y="94299"/>
                  <a:pt x="1394574" y="94813"/>
                  <a:pt x="1394403" y="95156"/>
                </a:cubicBezTo>
                <a:lnTo>
                  <a:pt x="1393117" y="97728"/>
                </a:lnTo>
                <a:cubicBezTo>
                  <a:pt x="1392260" y="98413"/>
                  <a:pt x="1391831" y="99614"/>
                  <a:pt x="1391831" y="101328"/>
                </a:cubicBezTo>
                <a:cubicBezTo>
                  <a:pt x="1392346" y="100814"/>
                  <a:pt x="1392774" y="100557"/>
                  <a:pt x="1393117" y="100557"/>
                </a:cubicBezTo>
                <a:cubicBezTo>
                  <a:pt x="1393803" y="99871"/>
                  <a:pt x="1394317" y="99485"/>
                  <a:pt x="1394660" y="99399"/>
                </a:cubicBezTo>
                <a:cubicBezTo>
                  <a:pt x="1395003" y="99314"/>
                  <a:pt x="1395346" y="99614"/>
                  <a:pt x="1395689" y="100299"/>
                </a:cubicBezTo>
                <a:cubicBezTo>
                  <a:pt x="1396032" y="100642"/>
                  <a:pt x="1396418" y="100814"/>
                  <a:pt x="1396846" y="100814"/>
                </a:cubicBezTo>
                <a:cubicBezTo>
                  <a:pt x="1397275" y="100814"/>
                  <a:pt x="1397575" y="100642"/>
                  <a:pt x="1397746" y="100299"/>
                </a:cubicBezTo>
                <a:cubicBezTo>
                  <a:pt x="1398089" y="99785"/>
                  <a:pt x="1398432" y="99356"/>
                  <a:pt x="1398775" y="99014"/>
                </a:cubicBezTo>
                <a:cubicBezTo>
                  <a:pt x="1399118" y="98671"/>
                  <a:pt x="1399461" y="98328"/>
                  <a:pt x="1399804" y="97985"/>
                </a:cubicBezTo>
                <a:cubicBezTo>
                  <a:pt x="1399804" y="97985"/>
                  <a:pt x="1400147" y="97642"/>
                  <a:pt x="1400832" y="96956"/>
                </a:cubicBezTo>
                <a:cubicBezTo>
                  <a:pt x="1401004" y="96613"/>
                  <a:pt x="1401261" y="96185"/>
                  <a:pt x="1401604" y="95670"/>
                </a:cubicBezTo>
                <a:cubicBezTo>
                  <a:pt x="1401947" y="95156"/>
                  <a:pt x="1402204" y="94813"/>
                  <a:pt x="1402375" y="94642"/>
                </a:cubicBezTo>
                <a:lnTo>
                  <a:pt x="1402375" y="94384"/>
                </a:lnTo>
                <a:cubicBezTo>
                  <a:pt x="1402547" y="94041"/>
                  <a:pt x="1403061" y="93699"/>
                  <a:pt x="1403918" y="93356"/>
                </a:cubicBezTo>
                <a:cubicBezTo>
                  <a:pt x="1404261" y="94041"/>
                  <a:pt x="1404176" y="94642"/>
                  <a:pt x="1403661" y="95156"/>
                </a:cubicBezTo>
                <a:cubicBezTo>
                  <a:pt x="1403490" y="95327"/>
                  <a:pt x="1403404" y="95585"/>
                  <a:pt x="1403404" y="95927"/>
                </a:cubicBezTo>
                <a:cubicBezTo>
                  <a:pt x="1403404" y="96099"/>
                  <a:pt x="1403404" y="96313"/>
                  <a:pt x="1403404" y="96570"/>
                </a:cubicBezTo>
                <a:cubicBezTo>
                  <a:pt x="1403404" y="96828"/>
                  <a:pt x="1403233" y="97042"/>
                  <a:pt x="1402890" y="97213"/>
                </a:cubicBezTo>
                <a:cubicBezTo>
                  <a:pt x="1402547" y="97556"/>
                  <a:pt x="1402633" y="98156"/>
                  <a:pt x="1403147" y="99014"/>
                </a:cubicBezTo>
                <a:lnTo>
                  <a:pt x="1403918" y="97213"/>
                </a:lnTo>
                <a:cubicBezTo>
                  <a:pt x="1404261" y="97213"/>
                  <a:pt x="1404433" y="96956"/>
                  <a:pt x="1404433" y="96442"/>
                </a:cubicBezTo>
                <a:cubicBezTo>
                  <a:pt x="1404433" y="96270"/>
                  <a:pt x="1404604" y="96013"/>
                  <a:pt x="1404947" y="95670"/>
                </a:cubicBezTo>
                <a:lnTo>
                  <a:pt x="1406233" y="92327"/>
                </a:lnTo>
                <a:cubicBezTo>
                  <a:pt x="1406404" y="91470"/>
                  <a:pt x="1406919" y="90612"/>
                  <a:pt x="1407776" y="89755"/>
                </a:cubicBezTo>
                <a:cubicBezTo>
                  <a:pt x="1408462" y="88384"/>
                  <a:pt x="1408891" y="87355"/>
                  <a:pt x="1409062" y="86669"/>
                </a:cubicBezTo>
                <a:cubicBezTo>
                  <a:pt x="1409576" y="85298"/>
                  <a:pt x="1410005" y="84355"/>
                  <a:pt x="1410348" y="83840"/>
                </a:cubicBezTo>
                <a:cubicBezTo>
                  <a:pt x="1410176" y="83669"/>
                  <a:pt x="1410176" y="83497"/>
                  <a:pt x="1410348" y="83326"/>
                </a:cubicBezTo>
                <a:cubicBezTo>
                  <a:pt x="1410519" y="83154"/>
                  <a:pt x="1410691" y="82983"/>
                  <a:pt x="1410862" y="82811"/>
                </a:cubicBezTo>
                <a:lnTo>
                  <a:pt x="1410605" y="82297"/>
                </a:lnTo>
                <a:cubicBezTo>
                  <a:pt x="1410605" y="81611"/>
                  <a:pt x="1410776" y="81183"/>
                  <a:pt x="1411119" y="81011"/>
                </a:cubicBezTo>
                <a:lnTo>
                  <a:pt x="1411377" y="80497"/>
                </a:lnTo>
                <a:cubicBezTo>
                  <a:pt x="1411034" y="79983"/>
                  <a:pt x="1411119" y="79725"/>
                  <a:pt x="1411634" y="79725"/>
                </a:cubicBezTo>
                <a:lnTo>
                  <a:pt x="1411891" y="78697"/>
                </a:lnTo>
                <a:cubicBezTo>
                  <a:pt x="1412062" y="78525"/>
                  <a:pt x="1412319" y="78440"/>
                  <a:pt x="1412662" y="78440"/>
                </a:cubicBezTo>
                <a:lnTo>
                  <a:pt x="1412662" y="79211"/>
                </a:lnTo>
                <a:cubicBezTo>
                  <a:pt x="1412662" y="80240"/>
                  <a:pt x="1412577" y="80926"/>
                  <a:pt x="1412405" y="81268"/>
                </a:cubicBezTo>
                <a:cubicBezTo>
                  <a:pt x="1412062" y="81611"/>
                  <a:pt x="1412148" y="82040"/>
                  <a:pt x="1412662" y="82554"/>
                </a:cubicBezTo>
                <a:lnTo>
                  <a:pt x="1412662" y="82811"/>
                </a:lnTo>
                <a:lnTo>
                  <a:pt x="1412405" y="83840"/>
                </a:lnTo>
                <a:lnTo>
                  <a:pt x="1413177" y="83840"/>
                </a:lnTo>
                <a:cubicBezTo>
                  <a:pt x="1413177" y="83840"/>
                  <a:pt x="1413305" y="83883"/>
                  <a:pt x="1413562" y="83969"/>
                </a:cubicBezTo>
                <a:cubicBezTo>
                  <a:pt x="1413820" y="84055"/>
                  <a:pt x="1414034" y="84012"/>
                  <a:pt x="1414205" y="83840"/>
                </a:cubicBezTo>
                <a:lnTo>
                  <a:pt x="1413434" y="84869"/>
                </a:lnTo>
                <a:cubicBezTo>
                  <a:pt x="1413263" y="85040"/>
                  <a:pt x="1413048" y="85126"/>
                  <a:pt x="1412791" y="85126"/>
                </a:cubicBezTo>
                <a:cubicBezTo>
                  <a:pt x="1412534" y="85126"/>
                  <a:pt x="1412405" y="85212"/>
                  <a:pt x="1412405" y="85383"/>
                </a:cubicBezTo>
                <a:cubicBezTo>
                  <a:pt x="1412234" y="85726"/>
                  <a:pt x="1412148" y="86198"/>
                  <a:pt x="1412148" y="86798"/>
                </a:cubicBezTo>
                <a:cubicBezTo>
                  <a:pt x="1412148" y="87398"/>
                  <a:pt x="1412062" y="87869"/>
                  <a:pt x="1411891" y="88212"/>
                </a:cubicBezTo>
                <a:lnTo>
                  <a:pt x="1411377" y="91298"/>
                </a:lnTo>
                <a:lnTo>
                  <a:pt x="1411377" y="91555"/>
                </a:lnTo>
                <a:cubicBezTo>
                  <a:pt x="1411377" y="91898"/>
                  <a:pt x="1411205" y="92370"/>
                  <a:pt x="1410862" y="92970"/>
                </a:cubicBezTo>
                <a:cubicBezTo>
                  <a:pt x="1410519" y="93570"/>
                  <a:pt x="1410519" y="94213"/>
                  <a:pt x="1410862" y="94899"/>
                </a:cubicBezTo>
                <a:cubicBezTo>
                  <a:pt x="1411034" y="95070"/>
                  <a:pt x="1411076" y="95242"/>
                  <a:pt x="1410991" y="95413"/>
                </a:cubicBezTo>
                <a:cubicBezTo>
                  <a:pt x="1410905" y="95585"/>
                  <a:pt x="1410862" y="95756"/>
                  <a:pt x="1410862" y="95927"/>
                </a:cubicBezTo>
                <a:lnTo>
                  <a:pt x="1409834" y="98499"/>
                </a:lnTo>
                <a:cubicBezTo>
                  <a:pt x="1409491" y="99699"/>
                  <a:pt x="1409405" y="100471"/>
                  <a:pt x="1409576" y="100814"/>
                </a:cubicBezTo>
                <a:lnTo>
                  <a:pt x="1409576" y="101328"/>
                </a:lnTo>
                <a:lnTo>
                  <a:pt x="1409062" y="102871"/>
                </a:lnTo>
                <a:cubicBezTo>
                  <a:pt x="1408891" y="103214"/>
                  <a:pt x="1408891" y="103643"/>
                  <a:pt x="1409062" y="104157"/>
                </a:cubicBezTo>
                <a:lnTo>
                  <a:pt x="1409062" y="104671"/>
                </a:lnTo>
                <a:cubicBezTo>
                  <a:pt x="1408719" y="105186"/>
                  <a:pt x="1408548" y="106043"/>
                  <a:pt x="1408548" y="107243"/>
                </a:cubicBezTo>
                <a:lnTo>
                  <a:pt x="1408548" y="107757"/>
                </a:lnTo>
                <a:cubicBezTo>
                  <a:pt x="1408205" y="108100"/>
                  <a:pt x="1408119" y="108315"/>
                  <a:pt x="1408290" y="108400"/>
                </a:cubicBezTo>
                <a:cubicBezTo>
                  <a:pt x="1408462" y="108486"/>
                  <a:pt x="1408548" y="108615"/>
                  <a:pt x="1408548" y="108786"/>
                </a:cubicBezTo>
                <a:cubicBezTo>
                  <a:pt x="1408548" y="108786"/>
                  <a:pt x="1408590" y="108958"/>
                  <a:pt x="1408676" y="109301"/>
                </a:cubicBezTo>
                <a:cubicBezTo>
                  <a:pt x="1408762" y="109643"/>
                  <a:pt x="1408719" y="109901"/>
                  <a:pt x="1408548" y="110072"/>
                </a:cubicBezTo>
                <a:cubicBezTo>
                  <a:pt x="1408376" y="110415"/>
                  <a:pt x="1408333" y="110715"/>
                  <a:pt x="1408419" y="110972"/>
                </a:cubicBezTo>
                <a:cubicBezTo>
                  <a:pt x="1408505" y="111229"/>
                  <a:pt x="1408548" y="111529"/>
                  <a:pt x="1408548" y="111872"/>
                </a:cubicBezTo>
                <a:lnTo>
                  <a:pt x="1408290" y="112387"/>
                </a:lnTo>
                <a:cubicBezTo>
                  <a:pt x="1407947" y="112901"/>
                  <a:pt x="1407605" y="113415"/>
                  <a:pt x="1407262" y="113930"/>
                </a:cubicBezTo>
                <a:cubicBezTo>
                  <a:pt x="1406919" y="114444"/>
                  <a:pt x="1406576" y="115044"/>
                  <a:pt x="1406233" y="115730"/>
                </a:cubicBezTo>
                <a:cubicBezTo>
                  <a:pt x="1406062" y="116073"/>
                  <a:pt x="1405976" y="116844"/>
                  <a:pt x="1405976" y="118044"/>
                </a:cubicBezTo>
                <a:cubicBezTo>
                  <a:pt x="1405804" y="118044"/>
                  <a:pt x="1405719" y="118216"/>
                  <a:pt x="1405719" y="118559"/>
                </a:cubicBezTo>
                <a:cubicBezTo>
                  <a:pt x="1405719" y="118730"/>
                  <a:pt x="1405804" y="118816"/>
                  <a:pt x="1405976" y="118816"/>
                </a:cubicBezTo>
                <a:cubicBezTo>
                  <a:pt x="1406147" y="118645"/>
                  <a:pt x="1406576" y="118387"/>
                  <a:pt x="1407262" y="118044"/>
                </a:cubicBezTo>
                <a:cubicBezTo>
                  <a:pt x="1407605" y="118044"/>
                  <a:pt x="1408033" y="117616"/>
                  <a:pt x="1408548" y="116759"/>
                </a:cubicBezTo>
                <a:lnTo>
                  <a:pt x="1408805" y="115730"/>
                </a:lnTo>
                <a:lnTo>
                  <a:pt x="1409834" y="111615"/>
                </a:lnTo>
                <a:cubicBezTo>
                  <a:pt x="1409834" y="111615"/>
                  <a:pt x="1409876" y="111572"/>
                  <a:pt x="1409962" y="111487"/>
                </a:cubicBezTo>
                <a:cubicBezTo>
                  <a:pt x="1410048" y="111401"/>
                  <a:pt x="1410091" y="111358"/>
                  <a:pt x="1410091" y="111358"/>
                </a:cubicBezTo>
                <a:cubicBezTo>
                  <a:pt x="1410605" y="111015"/>
                  <a:pt x="1410691" y="110672"/>
                  <a:pt x="1410348" y="110329"/>
                </a:cubicBezTo>
                <a:cubicBezTo>
                  <a:pt x="1410005" y="109643"/>
                  <a:pt x="1410005" y="109129"/>
                  <a:pt x="1410348" y="108786"/>
                </a:cubicBezTo>
                <a:cubicBezTo>
                  <a:pt x="1410519" y="108615"/>
                  <a:pt x="1410605" y="108400"/>
                  <a:pt x="1410605" y="108143"/>
                </a:cubicBezTo>
                <a:cubicBezTo>
                  <a:pt x="1410605" y="107886"/>
                  <a:pt x="1410691" y="107672"/>
                  <a:pt x="1410862" y="107500"/>
                </a:cubicBezTo>
                <a:cubicBezTo>
                  <a:pt x="1411034" y="107329"/>
                  <a:pt x="1411119" y="106900"/>
                  <a:pt x="1411119" y="106214"/>
                </a:cubicBezTo>
                <a:cubicBezTo>
                  <a:pt x="1411462" y="105700"/>
                  <a:pt x="1411462" y="105271"/>
                  <a:pt x="1411119" y="104929"/>
                </a:cubicBezTo>
                <a:cubicBezTo>
                  <a:pt x="1411291" y="104757"/>
                  <a:pt x="1411334" y="104543"/>
                  <a:pt x="1411248" y="104286"/>
                </a:cubicBezTo>
                <a:cubicBezTo>
                  <a:pt x="1411162" y="104028"/>
                  <a:pt x="1411205" y="103814"/>
                  <a:pt x="1411377" y="103643"/>
                </a:cubicBezTo>
                <a:cubicBezTo>
                  <a:pt x="1411719" y="103128"/>
                  <a:pt x="1411719" y="102614"/>
                  <a:pt x="1411377" y="102100"/>
                </a:cubicBezTo>
                <a:lnTo>
                  <a:pt x="1411377" y="101328"/>
                </a:lnTo>
                <a:cubicBezTo>
                  <a:pt x="1411719" y="100985"/>
                  <a:pt x="1411891" y="100299"/>
                  <a:pt x="1411891" y="99271"/>
                </a:cubicBezTo>
                <a:cubicBezTo>
                  <a:pt x="1411719" y="99099"/>
                  <a:pt x="1411805" y="98928"/>
                  <a:pt x="1412148" y="98756"/>
                </a:cubicBezTo>
                <a:lnTo>
                  <a:pt x="1412405" y="97985"/>
                </a:lnTo>
                <a:cubicBezTo>
                  <a:pt x="1412234" y="97470"/>
                  <a:pt x="1412577" y="97042"/>
                  <a:pt x="1413434" y="96699"/>
                </a:cubicBezTo>
                <a:cubicBezTo>
                  <a:pt x="1412577" y="95842"/>
                  <a:pt x="1412491" y="95070"/>
                  <a:pt x="1413177" y="94384"/>
                </a:cubicBezTo>
                <a:cubicBezTo>
                  <a:pt x="1413348" y="94384"/>
                  <a:pt x="1413391" y="94299"/>
                  <a:pt x="1413305" y="94127"/>
                </a:cubicBezTo>
                <a:cubicBezTo>
                  <a:pt x="1413220" y="93956"/>
                  <a:pt x="1413263" y="93784"/>
                  <a:pt x="1413434" y="93613"/>
                </a:cubicBezTo>
                <a:lnTo>
                  <a:pt x="1413691" y="92841"/>
                </a:lnTo>
                <a:cubicBezTo>
                  <a:pt x="1413691" y="92841"/>
                  <a:pt x="1413777" y="92841"/>
                  <a:pt x="1413948" y="92841"/>
                </a:cubicBezTo>
                <a:cubicBezTo>
                  <a:pt x="1414120" y="92841"/>
                  <a:pt x="1414205" y="92841"/>
                  <a:pt x="1414205" y="92841"/>
                </a:cubicBezTo>
                <a:lnTo>
                  <a:pt x="1414463" y="93870"/>
                </a:lnTo>
                <a:lnTo>
                  <a:pt x="1414205" y="94642"/>
                </a:lnTo>
                <a:cubicBezTo>
                  <a:pt x="1414377" y="94984"/>
                  <a:pt x="1414420" y="95284"/>
                  <a:pt x="1414334" y="95542"/>
                </a:cubicBezTo>
                <a:cubicBezTo>
                  <a:pt x="1414248" y="95799"/>
                  <a:pt x="1414205" y="96099"/>
                  <a:pt x="1414205" y="96442"/>
                </a:cubicBezTo>
                <a:cubicBezTo>
                  <a:pt x="1414205" y="96613"/>
                  <a:pt x="1414163" y="96742"/>
                  <a:pt x="1414077" y="96828"/>
                </a:cubicBezTo>
                <a:cubicBezTo>
                  <a:pt x="1413991" y="96913"/>
                  <a:pt x="1414034" y="97042"/>
                  <a:pt x="1414205" y="97213"/>
                </a:cubicBezTo>
                <a:lnTo>
                  <a:pt x="1414205" y="97728"/>
                </a:lnTo>
                <a:cubicBezTo>
                  <a:pt x="1414205" y="98585"/>
                  <a:pt x="1414034" y="99528"/>
                  <a:pt x="1413691" y="100557"/>
                </a:cubicBezTo>
                <a:cubicBezTo>
                  <a:pt x="1413691" y="100728"/>
                  <a:pt x="1413648" y="100985"/>
                  <a:pt x="1413562" y="101328"/>
                </a:cubicBezTo>
                <a:cubicBezTo>
                  <a:pt x="1413477" y="101671"/>
                  <a:pt x="1413605" y="101928"/>
                  <a:pt x="1413948" y="102100"/>
                </a:cubicBezTo>
                <a:lnTo>
                  <a:pt x="1413691" y="102871"/>
                </a:lnTo>
                <a:cubicBezTo>
                  <a:pt x="1413005" y="103557"/>
                  <a:pt x="1412920" y="104157"/>
                  <a:pt x="1413434" y="104671"/>
                </a:cubicBezTo>
                <a:cubicBezTo>
                  <a:pt x="1413948" y="105014"/>
                  <a:pt x="1414034" y="105357"/>
                  <a:pt x="1413691" y="105700"/>
                </a:cubicBezTo>
                <a:cubicBezTo>
                  <a:pt x="1413177" y="106214"/>
                  <a:pt x="1413091" y="106729"/>
                  <a:pt x="1413434" y="107243"/>
                </a:cubicBezTo>
                <a:cubicBezTo>
                  <a:pt x="1413605" y="107757"/>
                  <a:pt x="1413691" y="108315"/>
                  <a:pt x="1413691" y="108915"/>
                </a:cubicBezTo>
                <a:cubicBezTo>
                  <a:pt x="1413691" y="109515"/>
                  <a:pt x="1413777" y="110072"/>
                  <a:pt x="1413948" y="110586"/>
                </a:cubicBezTo>
                <a:lnTo>
                  <a:pt x="1413948" y="111101"/>
                </a:lnTo>
                <a:cubicBezTo>
                  <a:pt x="1413263" y="112815"/>
                  <a:pt x="1412920" y="114273"/>
                  <a:pt x="1412920" y="115473"/>
                </a:cubicBezTo>
                <a:cubicBezTo>
                  <a:pt x="1412748" y="115816"/>
                  <a:pt x="1412705" y="116116"/>
                  <a:pt x="1412791" y="116373"/>
                </a:cubicBezTo>
                <a:cubicBezTo>
                  <a:pt x="1412877" y="116630"/>
                  <a:pt x="1412834" y="116844"/>
                  <a:pt x="1412662" y="117016"/>
                </a:cubicBezTo>
                <a:cubicBezTo>
                  <a:pt x="1412491" y="117530"/>
                  <a:pt x="1412277" y="118473"/>
                  <a:pt x="1412019" y="119845"/>
                </a:cubicBezTo>
                <a:cubicBezTo>
                  <a:pt x="1411762" y="121216"/>
                  <a:pt x="1411377" y="122245"/>
                  <a:pt x="1410862" y="122931"/>
                </a:cubicBezTo>
                <a:cubicBezTo>
                  <a:pt x="1410691" y="123102"/>
                  <a:pt x="1410648" y="123317"/>
                  <a:pt x="1410734" y="123574"/>
                </a:cubicBezTo>
                <a:cubicBezTo>
                  <a:pt x="1410819" y="123831"/>
                  <a:pt x="1410862" y="123959"/>
                  <a:pt x="1410862" y="123959"/>
                </a:cubicBezTo>
                <a:cubicBezTo>
                  <a:pt x="1410862" y="124474"/>
                  <a:pt x="1410605" y="125031"/>
                  <a:pt x="1410091" y="125631"/>
                </a:cubicBezTo>
                <a:cubicBezTo>
                  <a:pt x="1409576" y="126231"/>
                  <a:pt x="1409233" y="126788"/>
                  <a:pt x="1409062" y="127303"/>
                </a:cubicBezTo>
                <a:cubicBezTo>
                  <a:pt x="1408719" y="127646"/>
                  <a:pt x="1408333" y="128117"/>
                  <a:pt x="1407905" y="128717"/>
                </a:cubicBezTo>
                <a:cubicBezTo>
                  <a:pt x="1407476" y="129317"/>
                  <a:pt x="1406919" y="130046"/>
                  <a:pt x="1406233" y="130903"/>
                </a:cubicBezTo>
                <a:cubicBezTo>
                  <a:pt x="1405890" y="131589"/>
                  <a:pt x="1405504" y="132146"/>
                  <a:pt x="1405076" y="132575"/>
                </a:cubicBezTo>
                <a:cubicBezTo>
                  <a:pt x="1404647" y="133003"/>
                  <a:pt x="1404347" y="133389"/>
                  <a:pt x="1404176" y="133732"/>
                </a:cubicBezTo>
                <a:cubicBezTo>
                  <a:pt x="1403318" y="134246"/>
                  <a:pt x="1402633" y="135018"/>
                  <a:pt x="1402118" y="136047"/>
                </a:cubicBezTo>
                <a:cubicBezTo>
                  <a:pt x="1401947" y="137247"/>
                  <a:pt x="1401347" y="138104"/>
                  <a:pt x="1400318" y="138618"/>
                </a:cubicBezTo>
                <a:cubicBezTo>
                  <a:pt x="1399632" y="138961"/>
                  <a:pt x="1399289" y="139476"/>
                  <a:pt x="1399289" y="140162"/>
                </a:cubicBezTo>
                <a:lnTo>
                  <a:pt x="1398518" y="142990"/>
                </a:lnTo>
                <a:cubicBezTo>
                  <a:pt x="1398175" y="144019"/>
                  <a:pt x="1398261" y="144705"/>
                  <a:pt x="1398775" y="145048"/>
                </a:cubicBezTo>
                <a:cubicBezTo>
                  <a:pt x="1398946" y="145048"/>
                  <a:pt x="1399032" y="145134"/>
                  <a:pt x="1399032" y="145305"/>
                </a:cubicBezTo>
                <a:cubicBezTo>
                  <a:pt x="1399032" y="145476"/>
                  <a:pt x="1399118" y="145648"/>
                  <a:pt x="1399289" y="145819"/>
                </a:cubicBezTo>
                <a:lnTo>
                  <a:pt x="1400061" y="147105"/>
                </a:lnTo>
                <a:lnTo>
                  <a:pt x="1400318" y="147105"/>
                </a:lnTo>
                <a:lnTo>
                  <a:pt x="1400575" y="146848"/>
                </a:lnTo>
                <a:cubicBezTo>
                  <a:pt x="1401261" y="146848"/>
                  <a:pt x="1401861" y="146505"/>
                  <a:pt x="1402375" y="145819"/>
                </a:cubicBezTo>
                <a:lnTo>
                  <a:pt x="1403147" y="144791"/>
                </a:lnTo>
                <a:cubicBezTo>
                  <a:pt x="1403833" y="144791"/>
                  <a:pt x="1404176" y="144619"/>
                  <a:pt x="1404176" y="144276"/>
                </a:cubicBezTo>
                <a:cubicBezTo>
                  <a:pt x="1404347" y="144105"/>
                  <a:pt x="1404476" y="143976"/>
                  <a:pt x="1404561" y="143891"/>
                </a:cubicBezTo>
                <a:cubicBezTo>
                  <a:pt x="1404647" y="143805"/>
                  <a:pt x="1404776" y="143762"/>
                  <a:pt x="1404947" y="143762"/>
                </a:cubicBezTo>
                <a:cubicBezTo>
                  <a:pt x="1405462" y="143762"/>
                  <a:pt x="1405547" y="143591"/>
                  <a:pt x="1405204" y="143248"/>
                </a:cubicBezTo>
                <a:cubicBezTo>
                  <a:pt x="1405547" y="143248"/>
                  <a:pt x="1405719" y="143076"/>
                  <a:pt x="1405719" y="142733"/>
                </a:cubicBezTo>
                <a:lnTo>
                  <a:pt x="1405719" y="142476"/>
                </a:lnTo>
                <a:cubicBezTo>
                  <a:pt x="1405719" y="142305"/>
                  <a:pt x="1405890" y="142176"/>
                  <a:pt x="1406233" y="142090"/>
                </a:cubicBezTo>
                <a:cubicBezTo>
                  <a:pt x="1406576" y="142005"/>
                  <a:pt x="1406747" y="141876"/>
                  <a:pt x="1406747" y="141705"/>
                </a:cubicBezTo>
                <a:cubicBezTo>
                  <a:pt x="1406747" y="141705"/>
                  <a:pt x="1406790" y="141662"/>
                  <a:pt x="1406876" y="141576"/>
                </a:cubicBezTo>
                <a:cubicBezTo>
                  <a:pt x="1406962" y="141490"/>
                  <a:pt x="1407005" y="141447"/>
                  <a:pt x="1407005" y="141447"/>
                </a:cubicBezTo>
                <a:lnTo>
                  <a:pt x="1407776" y="141190"/>
                </a:lnTo>
                <a:lnTo>
                  <a:pt x="1408033" y="140419"/>
                </a:lnTo>
                <a:cubicBezTo>
                  <a:pt x="1408033" y="140076"/>
                  <a:pt x="1408205" y="139904"/>
                  <a:pt x="1408548" y="139904"/>
                </a:cubicBezTo>
                <a:cubicBezTo>
                  <a:pt x="1408719" y="139904"/>
                  <a:pt x="1408762" y="139819"/>
                  <a:pt x="1408676" y="139647"/>
                </a:cubicBezTo>
                <a:cubicBezTo>
                  <a:pt x="1408590" y="139476"/>
                  <a:pt x="1408633" y="139304"/>
                  <a:pt x="1408805" y="139133"/>
                </a:cubicBezTo>
                <a:lnTo>
                  <a:pt x="1409319" y="138876"/>
                </a:lnTo>
                <a:cubicBezTo>
                  <a:pt x="1409319" y="138876"/>
                  <a:pt x="1409362" y="138833"/>
                  <a:pt x="1409448" y="138747"/>
                </a:cubicBezTo>
                <a:cubicBezTo>
                  <a:pt x="1409534" y="138661"/>
                  <a:pt x="1409576" y="138618"/>
                  <a:pt x="1409576" y="138618"/>
                </a:cubicBezTo>
                <a:cubicBezTo>
                  <a:pt x="1409576" y="138104"/>
                  <a:pt x="1409662" y="137847"/>
                  <a:pt x="1409834" y="137847"/>
                </a:cubicBezTo>
                <a:cubicBezTo>
                  <a:pt x="1409834" y="137847"/>
                  <a:pt x="1409876" y="137761"/>
                  <a:pt x="1409962" y="137590"/>
                </a:cubicBezTo>
                <a:cubicBezTo>
                  <a:pt x="1410048" y="137418"/>
                  <a:pt x="1410176" y="137333"/>
                  <a:pt x="1410348" y="137333"/>
                </a:cubicBezTo>
                <a:lnTo>
                  <a:pt x="1410862" y="136304"/>
                </a:lnTo>
                <a:lnTo>
                  <a:pt x="1410862" y="136047"/>
                </a:lnTo>
                <a:lnTo>
                  <a:pt x="1411377" y="135790"/>
                </a:lnTo>
                <a:lnTo>
                  <a:pt x="1411891" y="135532"/>
                </a:lnTo>
                <a:cubicBezTo>
                  <a:pt x="1411891" y="135532"/>
                  <a:pt x="1411934" y="135490"/>
                  <a:pt x="1412019" y="135404"/>
                </a:cubicBezTo>
                <a:cubicBezTo>
                  <a:pt x="1412105" y="135318"/>
                  <a:pt x="1412148" y="135275"/>
                  <a:pt x="1412148" y="135275"/>
                </a:cubicBezTo>
                <a:cubicBezTo>
                  <a:pt x="1411977" y="135104"/>
                  <a:pt x="1411977" y="134975"/>
                  <a:pt x="1412148" y="134889"/>
                </a:cubicBezTo>
                <a:cubicBezTo>
                  <a:pt x="1412319" y="134804"/>
                  <a:pt x="1412405" y="134847"/>
                  <a:pt x="1412405" y="135018"/>
                </a:cubicBezTo>
                <a:lnTo>
                  <a:pt x="1412920" y="133989"/>
                </a:lnTo>
                <a:lnTo>
                  <a:pt x="1412920" y="133732"/>
                </a:lnTo>
                <a:lnTo>
                  <a:pt x="1413177" y="133732"/>
                </a:lnTo>
                <a:lnTo>
                  <a:pt x="1413177" y="132703"/>
                </a:lnTo>
                <a:cubicBezTo>
                  <a:pt x="1413177" y="132532"/>
                  <a:pt x="1413220" y="132446"/>
                  <a:pt x="1413305" y="132446"/>
                </a:cubicBezTo>
                <a:cubicBezTo>
                  <a:pt x="1413391" y="132446"/>
                  <a:pt x="1413520" y="132446"/>
                  <a:pt x="1413691" y="132446"/>
                </a:cubicBezTo>
                <a:lnTo>
                  <a:pt x="1413948" y="132446"/>
                </a:lnTo>
                <a:cubicBezTo>
                  <a:pt x="1413948" y="132103"/>
                  <a:pt x="1413691" y="131675"/>
                  <a:pt x="1413177" y="131160"/>
                </a:cubicBezTo>
                <a:cubicBezTo>
                  <a:pt x="1412834" y="130989"/>
                  <a:pt x="1412662" y="130817"/>
                  <a:pt x="1412662" y="130646"/>
                </a:cubicBezTo>
                <a:cubicBezTo>
                  <a:pt x="1412662" y="130475"/>
                  <a:pt x="1412662" y="130303"/>
                  <a:pt x="1412662" y="130132"/>
                </a:cubicBezTo>
                <a:cubicBezTo>
                  <a:pt x="1413005" y="130132"/>
                  <a:pt x="1413348" y="129960"/>
                  <a:pt x="1413691" y="129617"/>
                </a:cubicBezTo>
                <a:cubicBezTo>
                  <a:pt x="1413691" y="129103"/>
                  <a:pt x="1413862" y="128932"/>
                  <a:pt x="1414205" y="129103"/>
                </a:cubicBezTo>
                <a:cubicBezTo>
                  <a:pt x="1414034" y="128932"/>
                  <a:pt x="1413948" y="128674"/>
                  <a:pt x="1413948" y="128331"/>
                </a:cubicBezTo>
                <a:lnTo>
                  <a:pt x="1414720" y="128074"/>
                </a:lnTo>
                <a:cubicBezTo>
                  <a:pt x="1414891" y="127731"/>
                  <a:pt x="1415148" y="127817"/>
                  <a:pt x="1415491" y="128331"/>
                </a:cubicBezTo>
                <a:lnTo>
                  <a:pt x="1416777" y="128589"/>
                </a:lnTo>
                <a:cubicBezTo>
                  <a:pt x="1417120" y="128760"/>
                  <a:pt x="1417720" y="128846"/>
                  <a:pt x="1418577" y="128846"/>
                </a:cubicBezTo>
                <a:lnTo>
                  <a:pt x="1419606" y="128846"/>
                </a:lnTo>
                <a:cubicBezTo>
                  <a:pt x="1420292" y="129189"/>
                  <a:pt x="1420721" y="129532"/>
                  <a:pt x="1420892" y="129875"/>
                </a:cubicBezTo>
                <a:lnTo>
                  <a:pt x="1421921" y="130132"/>
                </a:lnTo>
                <a:lnTo>
                  <a:pt x="1422435" y="131160"/>
                </a:lnTo>
                <a:lnTo>
                  <a:pt x="1422949" y="131418"/>
                </a:lnTo>
                <a:lnTo>
                  <a:pt x="1423978" y="131418"/>
                </a:lnTo>
                <a:cubicBezTo>
                  <a:pt x="1424321" y="131932"/>
                  <a:pt x="1424492" y="132189"/>
                  <a:pt x="1424492" y="132189"/>
                </a:cubicBezTo>
                <a:cubicBezTo>
                  <a:pt x="1424492" y="132361"/>
                  <a:pt x="1424664" y="132618"/>
                  <a:pt x="1425007" y="132961"/>
                </a:cubicBezTo>
                <a:lnTo>
                  <a:pt x="1425521" y="133218"/>
                </a:lnTo>
                <a:lnTo>
                  <a:pt x="1426035" y="133732"/>
                </a:lnTo>
                <a:cubicBezTo>
                  <a:pt x="1426035" y="133389"/>
                  <a:pt x="1426121" y="133218"/>
                  <a:pt x="1426293" y="133218"/>
                </a:cubicBezTo>
                <a:lnTo>
                  <a:pt x="1427321" y="133989"/>
                </a:lnTo>
                <a:lnTo>
                  <a:pt x="1427579" y="133989"/>
                </a:lnTo>
                <a:cubicBezTo>
                  <a:pt x="1427750" y="133989"/>
                  <a:pt x="1427964" y="134118"/>
                  <a:pt x="1428221" y="134375"/>
                </a:cubicBezTo>
                <a:cubicBezTo>
                  <a:pt x="1428479" y="134632"/>
                  <a:pt x="1428607" y="134761"/>
                  <a:pt x="1428607" y="134761"/>
                </a:cubicBezTo>
                <a:cubicBezTo>
                  <a:pt x="1429122" y="134932"/>
                  <a:pt x="1429379" y="135104"/>
                  <a:pt x="1429379" y="135275"/>
                </a:cubicBezTo>
                <a:cubicBezTo>
                  <a:pt x="1429379" y="135447"/>
                  <a:pt x="1429122" y="135532"/>
                  <a:pt x="1428607" y="135532"/>
                </a:cubicBezTo>
                <a:lnTo>
                  <a:pt x="1430150" y="135790"/>
                </a:lnTo>
                <a:lnTo>
                  <a:pt x="1430150" y="135018"/>
                </a:lnTo>
                <a:cubicBezTo>
                  <a:pt x="1431179" y="135532"/>
                  <a:pt x="1432208" y="135875"/>
                  <a:pt x="1433236" y="136047"/>
                </a:cubicBezTo>
                <a:cubicBezTo>
                  <a:pt x="1433408" y="136390"/>
                  <a:pt x="1433494" y="136775"/>
                  <a:pt x="1433494" y="137204"/>
                </a:cubicBezTo>
                <a:cubicBezTo>
                  <a:pt x="1433494" y="137633"/>
                  <a:pt x="1433579" y="137761"/>
                  <a:pt x="1433751" y="137590"/>
                </a:cubicBezTo>
                <a:cubicBezTo>
                  <a:pt x="1434094" y="137761"/>
                  <a:pt x="1434265" y="137933"/>
                  <a:pt x="1434265" y="138104"/>
                </a:cubicBezTo>
                <a:cubicBezTo>
                  <a:pt x="1434265" y="138276"/>
                  <a:pt x="1434265" y="138361"/>
                  <a:pt x="1434265" y="138361"/>
                </a:cubicBezTo>
                <a:cubicBezTo>
                  <a:pt x="1434437" y="138704"/>
                  <a:pt x="1434522" y="138876"/>
                  <a:pt x="1434522" y="138876"/>
                </a:cubicBezTo>
                <a:cubicBezTo>
                  <a:pt x="1435037" y="139561"/>
                  <a:pt x="1435294" y="140247"/>
                  <a:pt x="1435294" y="140933"/>
                </a:cubicBezTo>
                <a:lnTo>
                  <a:pt x="1435294" y="142219"/>
                </a:lnTo>
                <a:cubicBezTo>
                  <a:pt x="1435294" y="142390"/>
                  <a:pt x="1435294" y="142605"/>
                  <a:pt x="1435294" y="142862"/>
                </a:cubicBezTo>
                <a:cubicBezTo>
                  <a:pt x="1435294" y="143119"/>
                  <a:pt x="1435037" y="143333"/>
                  <a:pt x="1434522" y="143505"/>
                </a:cubicBezTo>
                <a:lnTo>
                  <a:pt x="1435294" y="144019"/>
                </a:lnTo>
                <a:lnTo>
                  <a:pt x="1435294" y="145048"/>
                </a:lnTo>
                <a:cubicBezTo>
                  <a:pt x="1434437" y="145219"/>
                  <a:pt x="1434179" y="145476"/>
                  <a:pt x="1434522" y="145819"/>
                </a:cubicBezTo>
                <a:cubicBezTo>
                  <a:pt x="1434351" y="145819"/>
                  <a:pt x="1434265" y="145905"/>
                  <a:pt x="1434265" y="146077"/>
                </a:cubicBezTo>
                <a:cubicBezTo>
                  <a:pt x="1434265" y="146248"/>
                  <a:pt x="1434179" y="146334"/>
                  <a:pt x="1434008" y="146334"/>
                </a:cubicBezTo>
                <a:cubicBezTo>
                  <a:pt x="1434008" y="146334"/>
                  <a:pt x="1433965" y="146377"/>
                  <a:pt x="1433879" y="146462"/>
                </a:cubicBezTo>
                <a:cubicBezTo>
                  <a:pt x="1433794" y="146548"/>
                  <a:pt x="1433751" y="146677"/>
                  <a:pt x="1433751" y="146848"/>
                </a:cubicBezTo>
                <a:lnTo>
                  <a:pt x="1433751" y="147620"/>
                </a:lnTo>
                <a:lnTo>
                  <a:pt x="1436837" y="146077"/>
                </a:lnTo>
                <a:lnTo>
                  <a:pt x="1441209" y="144276"/>
                </a:lnTo>
                <a:cubicBezTo>
                  <a:pt x="1441552" y="144105"/>
                  <a:pt x="1442752" y="143419"/>
                  <a:pt x="1444809" y="142219"/>
                </a:cubicBezTo>
                <a:lnTo>
                  <a:pt x="1448924" y="140676"/>
                </a:lnTo>
                <a:lnTo>
                  <a:pt x="1447895" y="140162"/>
                </a:lnTo>
                <a:cubicBezTo>
                  <a:pt x="1447724" y="139990"/>
                  <a:pt x="1447510" y="139861"/>
                  <a:pt x="1447252" y="139776"/>
                </a:cubicBezTo>
                <a:cubicBezTo>
                  <a:pt x="1446995" y="139690"/>
                  <a:pt x="1446867" y="139561"/>
                  <a:pt x="1446867" y="139390"/>
                </a:cubicBezTo>
                <a:cubicBezTo>
                  <a:pt x="1445838" y="138704"/>
                  <a:pt x="1443995" y="137418"/>
                  <a:pt x="1441337" y="135532"/>
                </a:cubicBezTo>
                <a:cubicBezTo>
                  <a:pt x="1438680" y="133646"/>
                  <a:pt x="1436237" y="132103"/>
                  <a:pt x="1434008" y="130903"/>
                </a:cubicBezTo>
                <a:cubicBezTo>
                  <a:pt x="1432636" y="129703"/>
                  <a:pt x="1430922" y="127560"/>
                  <a:pt x="1428864" y="124474"/>
                </a:cubicBezTo>
                <a:lnTo>
                  <a:pt x="1426807" y="122674"/>
                </a:lnTo>
                <a:lnTo>
                  <a:pt x="1423464" y="118302"/>
                </a:lnTo>
                <a:cubicBezTo>
                  <a:pt x="1423292" y="118130"/>
                  <a:pt x="1422949" y="117873"/>
                  <a:pt x="1422435" y="117530"/>
                </a:cubicBezTo>
                <a:cubicBezTo>
                  <a:pt x="1421921" y="117187"/>
                  <a:pt x="1421578" y="116759"/>
                  <a:pt x="1421406" y="116244"/>
                </a:cubicBezTo>
                <a:cubicBezTo>
                  <a:pt x="1419863" y="113673"/>
                  <a:pt x="1419092" y="112387"/>
                  <a:pt x="1419092" y="112387"/>
                </a:cubicBezTo>
                <a:lnTo>
                  <a:pt x="1418320" y="111358"/>
                </a:lnTo>
                <a:cubicBezTo>
                  <a:pt x="1418835" y="111186"/>
                  <a:pt x="1419178" y="110758"/>
                  <a:pt x="1419349" y="110072"/>
                </a:cubicBezTo>
                <a:lnTo>
                  <a:pt x="1419606" y="104414"/>
                </a:lnTo>
                <a:lnTo>
                  <a:pt x="1419349" y="93356"/>
                </a:lnTo>
                <a:cubicBezTo>
                  <a:pt x="1419349" y="92327"/>
                  <a:pt x="1419263" y="91170"/>
                  <a:pt x="1419092" y="89884"/>
                </a:cubicBezTo>
                <a:cubicBezTo>
                  <a:pt x="1418920" y="88598"/>
                  <a:pt x="1419006" y="87526"/>
                  <a:pt x="1419349" y="86669"/>
                </a:cubicBezTo>
                <a:lnTo>
                  <a:pt x="1418320" y="87183"/>
                </a:lnTo>
                <a:cubicBezTo>
                  <a:pt x="1417291" y="86498"/>
                  <a:pt x="1416434" y="86412"/>
                  <a:pt x="1415749" y="86926"/>
                </a:cubicBezTo>
                <a:lnTo>
                  <a:pt x="1414977" y="87183"/>
                </a:lnTo>
                <a:cubicBezTo>
                  <a:pt x="1415148" y="87012"/>
                  <a:pt x="1415191" y="86841"/>
                  <a:pt x="1415106" y="86669"/>
                </a:cubicBezTo>
                <a:cubicBezTo>
                  <a:pt x="1415020" y="86498"/>
                  <a:pt x="1415063" y="86412"/>
                  <a:pt x="1415234" y="86412"/>
                </a:cubicBezTo>
                <a:cubicBezTo>
                  <a:pt x="1415406" y="86240"/>
                  <a:pt x="1415620" y="86112"/>
                  <a:pt x="1415877" y="86026"/>
                </a:cubicBezTo>
                <a:cubicBezTo>
                  <a:pt x="1416134" y="85940"/>
                  <a:pt x="1416349" y="85726"/>
                  <a:pt x="1416520" y="85383"/>
                </a:cubicBezTo>
                <a:cubicBezTo>
                  <a:pt x="1416863" y="85040"/>
                  <a:pt x="1417377" y="84869"/>
                  <a:pt x="1418063" y="84869"/>
                </a:cubicBezTo>
                <a:cubicBezTo>
                  <a:pt x="1418920" y="84869"/>
                  <a:pt x="1419435" y="84440"/>
                  <a:pt x="1419606" y="83583"/>
                </a:cubicBezTo>
                <a:lnTo>
                  <a:pt x="1419606" y="77668"/>
                </a:lnTo>
                <a:lnTo>
                  <a:pt x="1419606" y="77154"/>
                </a:lnTo>
                <a:cubicBezTo>
                  <a:pt x="1419606" y="76296"/>
                  <a:pt x="1419392" y="75653"/>
                  <a:pt x="1418963" y="75225"/>
                </a:cubicBezTo>
                <a:close/>
                <a:moveTo>
                  <a:pt x="37290" y="75096"/>
                </a:moveTo>
                <a:cubicBezTo>
                  <a:pt x="36433" y="75096"/>
                  <a:pt x="35833" y="75525"/>
                  <a:pt x="35490" y="76382"/>
                </a:cubicBezTo>
                <a:lnTo>
                  <a:pt x="36262" y="76382"/>
                </a:lnTo>
                <a:cubicBezTo>
                  <a:pt x="36605" y="76382"/>
                  <a:pt x="36990" y="76211"/>
                  <a:pt x="37419" y="75868"/>
                </a:cubicBezTo>
                <a:cubicBezTo>
                  <a:pt x="37848" y="75525"/>
                  <a:pt x="38148" y="75353"/>
                  <a:pt x="38319" y="75353"/>
                </a:cubicBezTo>
                <a:cubicBezTo>
                  <a:pt x="38148" y="75182"/>
                  <a:pt x="37805" y="75096"/>
                  <a:pt x="37290" y="75096"/>
                </a:cubicBezTo>
                <a:close/>
                <a:moveTo>
                  <a:pt x="47577" y="74582"/>
                </a:moveTo>
                <a:cubicBezTo>
                  <a:pt x="47063" y="74582"/>
                  <a:pt x="46463" y="74753"/>
                  <a:pt x="45777" y="75096"/>
                </a:cubicBezTo>
                <a:cubicBezTo>
                  <a:pt x="45091" y="75439"/>
                  <a:pt x="44577" y="75696"/>
                  <a:pt x="44234" y="75868"/>
                </a:cubicBezTo>
                <a:cubicBezTo>
                  <a:pt x="43891" y="76039"/>
                  <a:pt x="43463" y="76296"/>
                  <a:pt x="42948" y="76639"/>
                </a:cubicBezTo>
                <a:cubicBezTo>
                  <a:pt x="42434" y="76982"/>
                  <a:pt x="41834" y="77239"/>
                  <a:pt x="41148" y="77411"/>
                </a:cubicBezTo>
                <a:cubicBezTo>
                  <a:pt x="39605" y="78097"/>
                  <a:pt x="38490" y="78954"/>
                  <a:pt x="37805" y="79983"/>
                </a:cubicBezTo>
                <a:cubicBezTo>
                  <a:pt x="36947" y="80325"/>
                  <a:pt x="36262" y="80926"/>
                  <a:pt x="35747" y="81783"/>
                </a:cubicBezTo>
                <a:cubicBezTo>
                  <a:pt x="35747" y="81783"/>
                  <a:pt x="35233" y="82297"/>
                  <a:pt x="34204" y="83326"/>
                </a:cubicBezTo>
                <a:cubicBezTo>
                  <a:pt x="33861" y="83497"/>
                  <a:pt x="33561" y="83712"/>
                  <a:pt x="33304" y="83969"/>
                </a:cubicBezTo>
                <a:cubicBezTo>
                  <a:pt x="33047" y="84226"/>
                  <a:pt x="32833" y="84440"/>
                  <a:pt x="32661" y="84612"/>
                </a:cubicBezTo>
                <a:cubicBezTo>
                  <a:pt x="31975" y="85126"/>
                  <a:pt x="31290" y="86069"/>
                  <a:pt x="30604" y="87441"/>
                </a:cubicBezTo>
                <a:cubicBezTo>
                  <a:pt x="30261" y="87955"/>
                  <a:pt x="29832" y="88812"/>
                  <a:pt x="29318" y="90012"/>
                </a:cubicBezTo>
                <a:cubicBezTo>
                  <a:pt x="28804" y="91213"/>
                  <a:pt x="28203" y="92070"/>
                  <a:pt x="27518" y="92584"/>
                </a:cubicBezTo>
                <a:lnTo>
                  <a:pt x="27518" y="92841"/>
                </a:lnTo>
                <a:lnTo>
                  <a:pt x="23146" y="100557"/>
                </a:lnTo>
                <a:lnTo>
                  <a:pt x="22631" y="101585"/>
                </a:lnTo>
                <a:cubicBezTo>
                  <a:pt x="22288" y="102100"/>
                  <a:pt x="22288" y="102785"/>
                  <a:pt x="22631" y="103643"/>
                </a:cubicBezTo>
                <a:lnTo>
                  <a:pt x="22631" y="104414"/>
                </a:lnTo>
                <a:cubicBezTo>
                  <a:pt x="21603" y="105443"/>
                  <a:pt x="21088" y="106643"/>
                  <a:pt x="21088" y="108015"/>
                </a:cubicBezTo>
                <a:cubicBezTo>
                  <a:pt x="21088" y="108358"/>
                  <a:pt x="21174" y="108658"/>
                  <a:pt x="21345" y="108915"/>
                </a:cubicBezTo>
                <a:cubicBezTo>
                  <a:pt x="21517" y="109172"/>
                  <a:pt x="21860" y="109301"/>
                  <a:pt x="22374" y="109301"/>
                </a:cubicBezTo>
                <a:cubicBezTo>
                  <a:pt x="22889" y="109643"/>
                  <a:pt x="23317" y="110072"/>
                  <a:pt x="23660" y="110586"/>
                </a:cubicBezTo>
                <a:cubicBezTo>
                  <a:pt x="24003" y="111101"/>
                  <a:pt x="24089" y="111615"/>
                  <a:pt x="23917" y="112129"/>
                </a:cubicBezTo>
                <a:cubicBezTo>
                  <a:pt x="24260" y="112987"/>
                  <a:pt x="24689" y="113415"/>
                  <a:pt x="25203" y="113415"/>
                </a:cubicBezTo>
                <a:cubicBezTo>
                  <a:pt x="25546" y="113072"/>
                  <a:pt x="25717" y="113072"/>
                  <a:pt x="25717" y="113415"/>
                </a:cubicBezTo>
                <a:cubicBezTo>
                  <a:pt x="26060" y="113758"/>
                  <a:pt x="26489" y="113930"/>
                  <a:pt x="27003" y="113930"/>
                </a:cubicBezTo>
                <a:cubicBezTo>
                  <a:pt x="27346" y="113930"/>
                  <a:pt x="27689" y="113844"/>
                  <a:pt x="28032" y="113673"/>
                </a:cubicBezTo>
                <a:cubicBezTo>
                  <a:pt x="28375" y="113501"/>
                  <a:pt x="28718" y="113415"/>
                  <a:pt x="29061" y="113415"/>
                </a:cubicBezTo>
                <a:lnTo>
                  <a:pt x="29318" y="113415"/>
                </a:lnTo>
                <a:cubicBezTo>
                  <a:pt x="30175" y="112901"/>
                  <a:pt x="31032" y="112215"/>
                  <a:pt x="31890" y="111358"/>
                </a:cubicBezTo>
                <a:cubicBezTo>
                  <a:pt x="32233" y="111015"/>
                  <a:pt x="32404" y="110844"/>
                  <a:pt x="32404" y="110844"/>
                </a:cubicBezTo>
                <a:cubicBezTo>
                  <a:pt x="32918" y="110844"/>
                  <a:pt x="33518" y="110329"/>
                  <a:pt x="34204" y="109301"/>
                </a:cubicBezTo>
                <a:cubicBezTo>
                  <a:pt x="34204" y="109129"/>
                  <a:pt x="34376" y="109043"/>
                  <a:pt x="34719" y="109043"/>
                </a:cubicBezTo>
                <a:cubicBezTo>
                  <a:pt x="34719" y="109043"/>
                  <a:pt x="34890" y="108872"/>
                  <a:pt x="35233" y="108529"/>
                </a:cubicBezTo>
                <a:cubicBezTo>
                  <a:pt x="39005" y="105786"/>
                  <a:pt x="41919" y="103814"/>
                  <a:pt x="43977" y="102614"/>
                </a:cubicBezTo>
                <a:cubicBezTo>
                  <a:pt x="44663" y="102443"/>
                  <a:pt x="45949" y="101757"/>
                  <a:pt x="47835" y="100557"/>
                </a:cubicBezTo>
                <a:cubicBezTo>
                  <a:pt x="47835" y="100557"/>
                  <a:pt x="47963" y="100471"/>
                  <a:pt x="48220" y="100299"/>
                </a:cubicBezTo>
                <a:cubicBezTo>
                  <a:pt x="48477" y="100128"/>
                  <a:pt x="48520" y="99871"/>
                  <a:pt x="48349" y="99528"/>
                </a:cubicBezTo>
                <a:cubicBezTo>
                  <a:pt x="48349" y="99356"/>
                  <a:pt x="48477" y="99228"/>
                  <a:pt x="48735" y="99142"/>
                </a:cubicBezTo>
                <a:cubicBezTo>
                  <a:pt x="48992" y="99056"/>
                  <a:pt x="49206" y="99014"/>
                  <a:pt x="49378" y="99014"/>
                </a:cubicBezTo>
                <a:cubicBezTo>
                  <a:pt x="49720" y="99185"/>
                  <a:pt x="50492" y="99356"/>
                  <a:pt x="51692" y="99528"/>
                </a:cubicBezTo>
                <a:cubicBezTo>
                  <a:pt x="52892" y="99699"/>
                  <a:pt x="53664" y="100128"/>
                  <a:pt x="54007" y="100814"/>
                </a:cubicBezTo>
                <a:cubicBezTo>
                  <a:pt x="54521" y="101671"/>
                  <a:pt x="55293" y="102357"/>
                  <a:pt x="56321" y="102871"/>
                </a:cubicBezTo>
                <a:cubicBezTo>
                  <a:pt x="56321" y="102871"/>
                  <a:pt x="56364" y="102914"/>
                  <a:pt x="56450" y="103000"/>
                </a:cubicBezTo>
                <a:cubicBezTo>
                  <a:pt x="56536" y="103085"/>
                  <a:pt x="56578" y="103128"/>
                  <a:pt x="56578" y="103128"/>
                </a:cubicBezTo>
                <a:cubicBezTo>
                  <a:pt x="56578" y="103128"/>
                  <a:pt x="56621" y="103085"/>
                  <a:pt x="56707" y="103000"/>
                </a:cubicBezTo>
                <a:cubicBezTo>
                  <a:pt x="56793" y="102914"/>
                  <a:pt x="56836" y="102871"/>
                  <a:pt x="56836" y="102871"/>
                </a:cubicBezTo>
                <a:lnTo>
                  <a:pt x="56836" y="101842"/>
                </a:lnTo>
                <a:cubicBezTo>
                  <a:pt x="56836" y="100985"/>
                  <a:pt x="57093" y="100085"/>
                  <a:pt x="57607" y="99142"/>
                </a:cubicBezTo>
                <a:cubicBezTo>
                  <a:pt x="58122" y="98199"/>
                  <a:pt x="58464" y="97470"/>
                  <a:pt x="58636" y="96956"/>
                </a:cubicBezTo>
                <a:cubicBezTo>
                  <a:pt x="58979" y="95585"/>
                  <a:pt x="59365" y="94299"/>
                  <a:pt x="59793" y="93099"/>
                </a:cubicBezTo>
                <a:cubicBezTo>
                  <a:pt x="60222" y="91898"/>
                  <a:pt x="60608" y="90698"/>
                  <a:pt x="60950" y="89498"/>
                </a:cubicBezTo>
                <a:cubicBezTo>
                  <a:pt x="61122" y="88469"/>
                  <a:pt x="61465" y="87612"/>
                  <a:pt x="61979" y="86926"/>
                </a:cubicBezTo>
                <a:cubicBezTo>
                  <a:pt x="61293" y="86926"/>
                  <a:pt x="60779" y="86755"/>
                  <a:pt x="60436" y="86412"/>
                </a:cubicBezTo>
                <a:cubicBezTo>
                  <a:pt x="60779" y="86069"/>
                  <a:pt x="60993" y="85769"/>
                  <a:pt x="61079" y="85512"/>
                </a:cubicBezTo>
                <a:cubicBezTo>
                  <a:pt x="61165" y="85255"/>
                  <a:pt x="61208" y="85040"/>
                  <a:pt x="61208" y="84869"/>
                </a:cubicBezTo>
                <a:cubicBezTo>
                  <a:pt x="62065" y="83326"/>
                  <a:pt x="62494" y="81611"/>
                  <a:pt x="62494" y="79725"/>
                </a:cubicBezTo>
                <a:lnTo>
                  <a:pt x="62751" y="78440"/>
                </a:lnTo>
                <a:lnTo>
                  <a:pt x="61979" y="78440"/>
                </a:lnTo>
                <a:cubicBezTo>
                  <a:pt x="61293" y="78097"/>
                  <a:pt x="60265" y="77839"/>
                  <a:pt x="58893" y="77668"/>
                </a:cubicBezTo>
                <a:cubicBezTo>
                  <a:pt x="57521" y="77497"/>
                  <a:pt x="56493" y="77325"/>
                  <a:pt x="55807" y="77154"/>
                </a:cubicBezTo>
                <a:lnTo>
                  <a:pt x="54778" y="77154"/>
                </a:lnTo>
                <a:cubicBezTo>
                  <a:pt x="53921" y="77154"/>
                  <a:pt x="53364" y="77025"/>
                  <a:pt x="53107" y="76768"/>
                </a:cubicBezTo>
                <a:cubicBezTo>
                  <a:pt x="52849" y="76511"/>
                  <a:pt x="52892" y="76039"/>
                  <a:pt x="53235" y="75353"/>
                </a:cubicBezTo>
                <a:cubicBezTo>
                  <a:pt x="52549" y="75011"/>
                  <a:pt x="51906" y="74796"/>
                  <a:pt x="51306" y="74710"/>
                </a:cubicBezTo>
                <a:cubicBezTo>
                  <a:pt x="50706" y="74625"/>
                  <a:pt x="50149" y="74753"/>
                  <a:pt x="49635" y="75096"/>
                </a:cubicBezTo>
                <a:lnTo>
                  <a:pt x="49378" y="75096"/>
                </a:lnTo>
                <a:cubicBezTo>
                  <a:pt x="48349" y="74753"/>
                  <a:pt x="47749" y="74582"/>
                  <a:pt x="47577" y="74582"/>
                </a:cubicBezTo>
                <a:close/>
                <a:moveTo>
                  <a:pt x="1488272" y="69696"/>
                </a:moveTo>
                <a:cubicBezTo>
                  <a:pt x="1487586" y="70381"/>
                  <a:pt x="1486643" y="70639"/>
                  <a:pt x="1485443" y="70467"/>
                </a:cubicBezTo>
                <a:lnTo>
                  <a:pt x="1486214" y="71496"/>
                </a:lnTo>
                <a:lnTo>
                  <a:pt x="1486214" y="71753"/>
                </a:lnTo>
                <a:cubicBezTo>
                  <a:pt x="1486214" y="72096"/>
                  <a:pt x="1485914" y="72396"/>
                  <a:pt x="1485314" y="72653"/>
                </a:cubicBezTo>
                <a:cubicBezTo>
                  <a:pt x="1484714" y="72910"/>
                  <a:pt x="1484414" y="73125"/>
                  <a:pt x="1484414" y="73296"/>
                </a:cubicBezTo>
                <a:lnTo>
                  <a:pt x="1481585" y="74839"/>
                </a:lnTo>
                <a:lnTo>
                  <a:pt x="1481585" y="75096"/>
                </a:lnTo>
                <a:lnTo>
                  <a:pt x="1482357" y="75096"/>
                </a:lnTo>
                <a:cubicBezTo>
                  <a:pt x="1481328" y="76125"/>
                  <a:pt x="1480557" y="76725"/>
                  <a:pt x="1480042" y="76896"/>
                </a:cubicBezTo>
                <a:lnTo>
                  <a:pt x="1477985" y="76382"/>
                </a:lnTo>
                <a:cubicBezTo>
                  <a:pt x="1477985" y="77239"/>
                  <a:pt x="1477642" y="77925"/>
                  <a:pt x="1476956" y="78440"/>
                </a:cubicBezTo>
                <a:lnTo>
                  <a:pt x="1475927" y="78182"/>
                </a:lnTo>
                <a:lnTo>
                  <a:pt x="1475156" y="78440"/>
                </a:lnTo>
                <a:lnTo>
                  <a:pt x="1475156" y="79211"/>
                </a:lnTo>
                <a:cubicBezTo>
                  <a:pt x="1476185" y="79725"/>
                  <a:pt x="1476099" y="80240"/>
                  <a:pt x="1474899" y="80754"/>
                </a:cubicBezTo>
                <a:lnTo>
                  <a:pt x="1474899" y="81268"/>
                </a:lnTo>
                <a:cubicBezTo>
                  <a:pt x="1474899" y="82126"/>
                  <a:pt x="1474642" y="82297"/>
                  <a:pt x="1474127" y="81783"/>
                </a:cubicBezTo>
                <a:lnTo>
                  <a:pt x="1473613" y="81783"/>
                </a:lnTo>
                <a:cubicBezTo>
                  <a:pt x="1473270" y="81954"/>
                  <a:pt x="1472841" y="82040"/>
                  <a:pt x="1472327" y="82040"/>
                </a:cubicBezTo>
                <a:cubicBezTo>
                  <a:pt x="1472498" y="81526"/>
                  <a:pt x="1472756" y="81097"/>
                  <a:pt x="1473099" y="80754"/>
                </a:cubicBezTo>
                <a:cubicBezTo>
                  <a:pt x="1473099" y="80754"/>
                  <a:pt x="1473270" y="80754"/>
                  <a:pt x="1473613" y="80754"/>
                </a:cubicBezTo>
                <a:cubicBezTo>
                  <a:pt x="1473613" y="80754"/>
                  <a:pt x="1473784" y="80583"/>
                  <a:pt x="1474127" y="80240"/>
                </a:cubicBezTo>
                <a:lnTo>
                  <a:pt x="1473099" y="80240"/>
                </a:lnTo>
                <a:lnTo>
                  <a:pt x="1472841" y="79725"/>
                </a:lnTo>
                <a:lnTo>
                  <a:pt x="1472070" y="80240"/>
                </a:lnTo>
                <a:cubicBezTo>
                  <a:pt x="1471727" y="80583"/>
                  <a:pt x="1471470" y="80754"/>
                  <a:pt x="1471298" y="80754"/>
                </a:cubicBezTo>
                <a:cubicBezTo>
                  <a:pt x="1470441" y="80754"/>
                  <a:pt x="1469841" y="80840"/>
                  <a:pt x="1469498" y="81011"/>
                </a:cubicBezTo>
                <a:cubicBezTo>
                  <a:pt x="1468984" y="81183"/>
                  <a:pt x="1468555" y="81354"/>
                  <a:pt x="1468212" y="81526"/>
                </a:cubicBezTo>
                <a:cubicBezTo>
                  <a:pt x="1467869" y="81697"/>
                  <a:pt x="1467526" y="81869"/>
                  <a:pt x="1467183" y="82040"/>
                </a:cubicBezTo>
                <a:cubicBezTo>
                  <a:pt x="1467012" y="82040"/>
                  <a:pt x="1465469" y="82469"/>
                  <a:pt x="1462554" y="83326"/>
                </a:cubicBezTo>
                <a:cubicBezTo>
                  <a:pt x="1461354" y="83326"/>
                  <a:pt x="1460411" y="83669"/>
                  <a:pt x="1459725" y="84355"/>
                </a:cubicBezTo>
                <a:cubicBezTo>
                  <a:pt x="1458697" y="84697"/>
                  <a:pt x="1457754" y="85040"/>
                  <a:pt x="1456896" y="85383"/>
                </a:cubicBezTo>
                <a:cubicBezTo>
                  <a:pt x="1456039" y="85726"/>
                  <a:pt x="1455096" y="86069"/>
                  <a:pt x="1454068" y="86412"/>
                </a:cubicBezTo>
                <a:cubicBezTo>
                  <a:pt x="1453896" y="86583"/>
                  <a:pt x="1453296" y="86669"/>
                  <a:pt x="1452267" y="86669"/>
                </a:cubicBezTo>
                <a:cubicBezTo>
                  <a:pt x="1451582" y="87183"/>
                  <a:pt x="1450639" y="87355"/>
                  <a:pt x="1449438" y="87183"/>
                </a:cubicBezTo>
                <a:cubicBezTo>
                  <a:pt x="1448924" y="86841"/>
                  <a:pt x="1448410" y="86841"/>
                  <a:pt x="1447895" y="87183"/>
                </a:cubicBezTo>
                <a:cubicBezTo>
                  <a:pt x="1447381" y="87183"/>
                  <a:pt x="1446609" y="87355"/>
                  <a:pt x="1445581" y="87698"/>
                </a:cubicBezTo>
                <a:lnTo>
                  <a:pt x="1445324" y="87698"/>
                </a:lnTo>
                <a:cubicBezTo>
                  <a:pt x="1445495" y="88555"/>
                  <a:pt x="1445924" y="90441"/>
                  <a:pt x="1446609" y="93356"/>
                </a:cubicBezTo>
                <a:lnTo>
                  <a:pt x="1446609" y="93870"/>
                </a:lnTo>
                <a:cubicBezTo>
                  <a:pt x="1445924" y="94727"/>
                  <a:pt x="1445581" y="95756"/>
                  <a:pt x="1445581" y="96956"/>
                </a:cubicBezTo>
                <a:cubicBezTo>
                  <a:pt x="1445581" y="97299"/>
                  <a:pt x="1445752" y="97985"/>
                  <a:pt x="1446095" y="99014"/>
                </a:cubicBezTo>
                <a:lnTo>
                  <a:pt x="1446095" y="99271"/>
                </a:lnTo>
                <a:cubicBezTo>
                  <a:pt x="1445409" y="99956"/>
                  <a:pt x="1445195" y="100685"/>
                  <a:pt x="1445452" y="101457"/>
                </a:cubicBezTo>
                <a:cubicBezTo>
                  <a:pt x="1445709" y="102228"/>
                  <a:pt x="1445838" y="102700"/>
                  <a:pt x="1445838" y="102871"/>
                </a:cubicBezTo>
                <a:lnTo>
                  <a:pt x="1446609" y="104929"/>
                </a:lnTo>
                <a:lnTo>
                  <a:pt x="1446609" y="105186"/>
                </a:lnTo>
                <a:cubicBezTo>
                  <a:pt x="1446609" y="106043"/>
                  <a:pt x="1446524" y="106772"/>
                  <a:pt x="1446352" y="107372"/>
                </a:cubicBezTo>
                <a:cubicBezTo>
                  <a:pt x="1446181" y="107972"/>
                  <a:pt x="1446095" y="108529"/>
                  <a:pt x="1446095" y="109043"/>
                </a:cubicBezTo>
                <a:cubicBezTo>
                  <a:pt x="1446781" y="109386"/>
                  <a:pt x="1447124" y="109815"/>
                  <a:pt x="1447124" y="110329"/>
                </a:cubicBezTo>
                <a:lnTo>
                  <a:pt x="1448667" y="110329"/>
                </a:lnTo>
                <a:lnTo>
                  <a:pt x="1447124" y="112129"/>
                </a:lnTo>
                <a:lnTo>
                  <a:pt x="1447124" y="112644"/>
                </a:lnTo>
                <a:cubicBezTo>
                  <a:pt x="1447124" y="112815"/>
                  <a:pt x="1447338" y="113115"/>
                  <a:pt x="1447767" y="113544"/>
                </a:cubicBezTo>
                <a:cubicBezTo>
                  <a:pt x="1448195" y="113973"/>
                  <a:pt x="1448410" y="114444"/>
                  <a:pt x="1448410" y="114958"/>
                </a:cubicBezTo>
                <a:lnTo>
                  <a:pt x="1449181" y="115473"/>
                </a:lnTo>
                <a:cubicBezTo>
                  <a:pt x="1449353" y="115473"/>
                  <a:pt x="1449738" y="115558"/>
                  <a:pt x="1450339" y="115730"/>
                </a:cubicBezTo>
                <a:cubicBezTo>
                  <a:pt x="1450939" y="115901"/>
                  <a:pt x="1451496" y="115816"/>
                  <a:pt x="1452010" y="115473"/>
                </a:cubicBezTo>
                <a:cubicBezTo>
                  <a:pt x="1452868" y="114958"/>
                  <a:pt x="1453553" y="114873"/>
                  <a:pt x="1454068" y="115216"/>
                </a:cubicBezTo>
                <a:cubicBezTo>
                  <a:pt x="1455439" y="116244"/>
                  <a:pt x="1456639" y="116759"/>
                  <a:pt x="1457668" y="116759"/>
                </a:cubicBezTo>
                <a:lnTo>
                  <a:pt x="1457668" y="118302"/>
                </a:lnTo>
                <a:cubicBezTo>
                  <a:pt x="1457668" y="118473"/>
                  <a:pt x="1457925" y="118730"/>
                  <a:pt x="1458440" y="119073"/>
                </a:cubicBezTo>
                <a:lnTo>
                  <a:pt x="1458954" y="118302"/>
                </a:lnTo>
                <a:cubicBezTo>
                  <a:pt x="1458783" y="117787"/>
                  <a:pt x="1458825" y="117573"/>
                  <a:pt x="1459083" y="117659"/>
                </a:cubicBezTo>
                <a:cubicBezTo>
                  <a:pt x="1459340" y="117744"/>
                  <a:pt x="1459554" y="117873"/>
                  <a:pt x="1459725" y="118044"/>
                </a:cubicBezTo>
                <a:cubicBezTo>
                  <a:pt x="1460926" y="118387"/>
                  <a:pt x="1462126" y="118430"/>
                  <a:pt x="1463326" y="118173"/>
                </a:cubicBezTo>
                <a:cubicBezTo>
                  <a:pt x="1464526" y="117916"/>
                  <a:pt x="1467355" y="116587"/>
                  <a:pt x="1471813" y="114187"/>
                </a:cubicBezTo>
                <a:lnTo>
                  <a:pt x="1474384" y="117016"/>
                </a:lnTo>
                <a:lnTo>
                  <a:pt x="1474642" y="116244"/>
                </a:lnTo>
                <a:cubicBezTo>
                  <a:pt x="1474642" y="116073"/>
                  <a:pt x="1475027" y="115987"/>
                  <a:pt x="1475799" y="115987"/>
                </a:cubicBezTo>
                <a:cubicBezTo>
                  <a:pt x="1476570" y="115987"/>
                  <a:pt x="1477042" y="115816"/>
                  <a:pt x="1477213" y="115473"/>
                </a:cubicBezTo>
                <a:cubicBezTo>
                  <a:pt x="1477899" y="115473"/>
                  <a:pt x="1478756" y="115816"/>
                  <a:pt x="1479785" y="116501"/>
                </a:cubicBezTo>
                <a:cubicBezTo>
                  <a:pt x="1479785" y="116330"/>
                  <a:pt x="1479828" y="116116"/>
                  <a:pt x="1479914" y="115858"/>
                </a:cubicBezTo>
                <a:cubicBezTo>
                  <a:pt x="1479999" y="115601"/>
                  <a:pt x="1479956" y="115473"/>
                  <a:pt x="1479785" y="115473"/>
                </a:cubicBezTo>
                <a:cubicBezTo>
                  <a:pt x="1478756" y="115130"/>
                  <a:pt x="1477899" y="115130"/>
                  <a:pt x="1477213" y="115473"/>
                </a:cubicBezTo>
                <a:lnTo>
                  <a:pt x="1477471" y="114701"/>
                </a:lnTo>
                <a:cubicBezTo>
                  <a:pt x="1477642" y="114701"/>
                  <a:pt x="1478113" y="114658"/>
                  <a:pt x="1478885" y="114573"/>
                </a:cubicBezTo>
                <a:cubicBezTo>
                  <a:pt x="1479656" y="114487"/>
                  <a:pt x="1480128" y="114101"/>
                  <a:pt x="1480299" y="113415"/>
                </a:cubicBezTo>
                <a:cubicBezTo>
                  <a:pt x="1480299" y="113072"/>
                  <a:pt x="1480385" y="112901"/>
                  <a:pt x="1480557" y="112901"/>
                </a:cubicBezTo>
                <a:lnTo>
                  <a:pt x="1481071" y="112901"/>
                </a:lnTo>
                <a:cubicBezTo>
                  <a:pt x="1481242" y="112730"/>
                  <a:pt x="1481457" y="112472"/>
                  <a:pt x="1481714" y="112129"/>
                </a:cubicBezTo>
                <a:cubicBezTo>
                  <a:pt x="1481971" y="111787"/>
                  <a:pt x="1482357" y="111615"/>
                  <a:pt x="1482871" y="111615"/>
                </a:cubicBezTo>
                <a:cubicBezTo>
                  <a:pt x="1482871" y="111444"/>
                  <a:pt x="1483043" y="111358"/>
                  <a:pt x="1483386" y="111358"/>
                </a:cubicBezTo>
                <a:cubicBezTo>
                  <a:pt x="1483214" y="111186"/>
                  <a:pt x="1483257" y="111058"/>
                  <a:pt x="1483514" y="110972"/>
                </a:cubicBezTo>
                <a:cubicBezTo>
                  <a:pt x="1483771" y="110886"/>
                  <a:pt x="1483986" y="110844"/>
                  <a:pt x="1484157" y="110844"/>
                </a:cubicBezTo>
                <a:lnTo>
                  <a:pt x="1484414" y="110844"/>
                </a:lnTo>
                <a:lnTo>
                  <a:pt x="1484414" y="110586"/>
                </a:lnTo>
                <a:cubicBezTo>
                  <a:pt x="1486300" y="107843"/>
                  <a:pt x="1487157" y="105357"/>
                  <a:pt x="1486986" y="103128"/>
                </a:cubicBezTo>
                <a:cubicBezTo>
                  <a:pt x="1486986" y="102614"/>
                  <a:pt x="1487072" y="102700"/>
                  <a:pt x="1487243" y="103386"/>
                </a:cubicBezTo>
                <a:cubicBezTo>
                  <a:pt x="1487415" y="104071"/>
                  <a:pt x="1487500" y="104243"/>
                  <a:pt x="1487500" y="103900"/>
                </a:cubicBezTo>
                <a:cubicBezTo>
                  <a:pt x="1487500" y="103900"/>
                  <a:pt x="1487586" y="103386"/>
                  <a:pt x="1487758" y="102357"/>
                </a:cubicBezTo>
                <a:cubicBezTo>
                  <a:pt x="1487929" y="101328"/>
                  <a:pt x="1488100" y="100085"/>
                  <a:pt x="1488272" y="98628"/>
                </a:cubicBezTo>
                <a:cubicBezTo>
                  <a:pt x="1488443" y="97170"/>
                  <a:pt x="1488529" y="96013"/>
                  <a:pt x="1488529" y="95156"/>
                </a:cubicBezTo>
                <a:cubicBezTo>
                  <a:pt x="1488700" y="94127"/>
                  <a:pt x="1488786" y="92670"/>
                  <a:pt x="1488786" y="90784"/>
                </a:cubicBezTo>
                <a:cubicBezTo>
                  <a:pt x="1488786" y="88727"/>
                  <a:pt x="1488700" y="87183"/>
                  <a:pt x="1488529" y="86155"/>
                </a:cubicBezTo>
                <a:cubicBezTo>
                  <a:pt x="1488529" y="86155"/>
                  <a:pt x="1488700" y="85555"/>
                  <a:pt x="1489043" y="84355"/>
                </a:cubicBezTo>
                <a:lnTo>
                  <a:pt x="1489043" y="83326"/>
                </a:lnTo>
                <a:lnTo>
                  <a:pt x="1489301" y="77925"/>
                </a:lnTo>
                <a:cubicBezTo>
                  <a:pt x="1489301" y="77411"/>
                  <a:pt x="1489172" y="76896"/>
                  <a:pt x="1488915" y="76382"/>
                </a:cubicBezTo>
                <a:cubicBezTo>
                  <a:pt x="1488658" y="75868"/>
                  <a:pt x="1488529" y="75268"/>
                  <a:pt x="1488529" y="74582"/>
                </a:cubicBezTo>
                <a:cubicBezTo>
                  <a:pt x="1488358" y="74239"/>
                  <a:pt x="1488315" y="73896"/>
                  <a:pt x="1488400" y="73553"/>
                </a:cubicBezTo>
                <a:cubicBezTo>
                  <a:pt x="1488486" y="73210"/>
                  <a:pt x="1488443" y="72867"/>
                  <a:pt x="1488272" y="72524"/>
                </a:cubicBezTo>
                <a:lnTo>
                  <a:pt x="1488272" y="72010"/>
                </a:lnTo>
                <a:cubicBezTo>
                  <a:pt x="1488272" y="71667"/>
                  <a:pt x="1488229" y="71367"/>
                  <a:pt x="1488143" y="71110"/>
                </a:cubicBezTo>
                <a:cubicBezTo>
                  <a:pt x="1488058" y="70853"/>
                  <a:pt x="1488100" y="70724"/>
                  <a:pt x="1488272" y="70724"/>
                </a:cubicBezTo>
                <a:close/>
                <a:moveTo>
                  <a:pt x="1077306" y="67381"/>
                </a:moveTo>
                <a:cubicBezTo>
                  <a:pt x="1076963" y="68410"/>
                  <a:pt x="1076106" y="69653"/>
                  <a:pt x="1074734" y="71110"/>
                </a:cubicBezTo>
                <a:cubicBezTo>
                  <a:pt x="1073363" y="72567"/>
                  <a:pt x="1072591" y="73810"/>
                  <a:pt x="1072420" y="74839"/>
                </a:cubicBezTo>
                <a:cubicBezTo>
                  <a:pt x="1072934" y="74839"/>
                  <a:pt x="1073277" y="74925"/>
                  <a:pt x="1073449" y="75096"/>
                </a:cubicBezTo>
                <a:cubicBezTo>
                  <a:pt x="1073620" y="75268"/>
                  <a:pt x="1073791" y="75353"/>
                  <a:pt x="1073963" y="75353"/>
                </a:cubicBezTo>
                <a:cubicBezTo>
                  <a:pt x="1073277" y="76039"/>
                  <a:pt x="1072848" y="76554"/>
                  <a:pt x="1072677" y="76896"/>
                </a:cubicBezTo>
                <a:lnTo>
                  <a:pt x="1071648" y="75611"/>
                </a:lnTo>
                <a:cubicBezTo>
                  <a:pt x="1071648" y="76125"/>
                  <a:pt x="1071305" y="76596"/>
                  <a:pt x="1070620" y="77025"/>
                </a:cubicBezTo>
                <a:cubicBezTo>
                  <a:pt x="1069934" y="77454"/>
                  <a:pt x="1069462" y="77925"/>
                  <a:pt x="1069205" y="78440"/>
                </a:cubicBezTo>
                <a:cubicBezTo>
                  <a:pt x="1068948" y="78954"/>
                  <a:pt x="1069162" y="79468"/>
                  <a:pt x="1069848" y="79983"/>
                </a:cubicBezTo>
                <a:cubicBezTo>
                  <a:pt x="1069505" y="79983"/>
                  <a:pt x="1068991" y="79811"/>
                  <a:pt x="1068305" y="79468"/>
                </a:cubicBezTo>
                <a:cubicBezTo>
                  <a:pt x="1066933" y="81354"/>
                  <a:pt x="1066033" y="82726"/>
                  <a:pt x="1065605" y="83583"/>
                </a:cubicBezTo>
                <a:cubicBezTo>
                  <a:pt x="1065176" y="84440"/>
                  <a:pt x="1065133" y="85040"/>
                  <a:pt x="1065476" y="85383"/>
                </a:cubicBezTo>
                <a:cubicBezTo>
                  <a:pt x="1065819" y="84526"/>
                  <a:pt x="1065905" y="83926"/>
                  <a:pt x="1065733" y="83583"/>
                </a:cubicBezTo>
                <a:lnTo>
                  <a:pt x="1068305" y="83326"/>
                </a:lnTo>
                <a:cubicBezTo>
                  <a:pt x="1068305" y="85040"/>
                  <a:pt x="1067362" y="85898"/>
                  <a:pt x="1065476" y="85898"/>
                </a:cubicBezTo>
                <a:cubicBezTo>
                  <a:pt x="1064619" y="85898"/>
                  <a:pt x="1063933" y="85812"/>
                  <a:pt x="1063419" y="85640"/>
                </a:cubicBezTo>
                <a:cubicBezTo>
                  <a:pt x="1063590" y="86155"/>
                  <a:pt x="1063676" y="86841"/>
                  <a:pt x="1063676" y="87698"/>
                </a:cubicBezTo>
                <a:cubicBezTo>
                  <a:pt x="1063676" y="90098"/>
                  <a:pt x="1062133" y="91727"/>
                  <a:pt x="1059047" y="92584"/>
                </a:cubicBezTo>
                <a:lnTo>
                  <a:pt x="1061104" y="94384"/>
                </a:lnTo>
                <a:cubicBezTo>
                  <a:pt x="1060761" y="94727"/>
                  <a:pt x="1060375" y="95027"/>
                  <a:pt x="1059947" y="95284"/>
                </a:cubicBezTo>
                <a:cubicBezTo>
                  <a:pt x="1059518" y="95542"/>
                  <a:pt x="1059218" y="95842"/>
                  <a:pt x="1059047" y="96185"/>
                </a:cubicBezTo>
                <a:cubicBezTo>
                  <a:pt x="1058875" y="96699"/>
                  <a:pt x="1057847" y="98413"/>
                  <a:pt x="1055961" y="101328"/>
                </a:cubicBezTo>
                <a:cubicBezTo>
                  <a:pt x="1055789" y="101842"/>
                  <a:pt x="1055575" y="102657"/>
                  <a:pt x="1055318" y="103771"/>
                </a:cubicBezTo>
                <a:cubicBezTo>
                  <a:pt x="1055060" y="104886"/>
                  <a:pt x="1054675" y="105700"/>
                  <a:pt x="1054160" y="106214"/>
                </a:cubicBezTo>
                <a:cubicBezTo>
                  <a:pt x="1053132" y="106900"/>
                  <a:pt x="1052874" y="107929"/>
                  <a:pt x="1053389" y="109301"/>
                </a:cubicBezTo>
                <a:cubicBezTo>
                  <a:pt x="1053903" y="108786"/>
                  <a:pt x="1054503" y="108272"/>
                  <a:pt x="1055189" y="107757"/>
                </a:cubicBezTo>
                <a:cubicBezTo>
                  <a:pt x="1055875" y="107243"/>
                  <a:pt x="1056475" y="106814"/>
                  <a:pt x="1056989" y="106472"/>
                </a:cubicBezTo>
                <a:cubicBezTo>
                  <a:pt x="1057675" y="104414"/>
                  <a:pt x="1059475" y="101071"/>
                  <a:pt x="1062390" y="96442"/>
                </a:cubicBezTo>
                <a:cubicBezTo>
                  <a:pt x="1062561" y="96270"/>
                  <a:pt x="1062690" y="95885"/>
                  <a:pt x="1062776" y="95284"/>
                </a:cubicBezTo>
                <a:cubicBezTo>
                  <a:pt x="1062862" y="94684"/>
                  <a:pt x="1062990" y="94299"/>
                  <a:pt x="1063161" y="94127"/>
                </a:cubicBezTo>
                <a:cubicBezTo>
                  <a:pt x="1064190" y="92927"/>
                  <a:pt x="1065305" y="91513"/>
                  <a:pt x="1066505" y="89884"/>
                </a:cubicBezTo>
                <a:cubicBezTo>
                  <a:pt x="1067705" y="88255"/>
                  <a:pt x="1068648" y="86926"/>
                  <a:pt x="1069334" y="85898"/>
                </a:cubicBezTo>
                <a:cubicBezTo>
                  <a:pt x="1070705" y="84526"/>
                  <a:pt x="1071391" y="83840"/>
                  <a:pt x="1071391" y="83840"/>
                </a:cubicBezTo>
                <a:cubicBezTo>
                  <a:pt x="1072420" y="81954"/>
                  <a:pt x="1074734" y="78697"/>
                  <a:pt x="1078335" y="74068"/>
                </a:cubicBezTo>
                <a:cubicBezTo>
                  <a:pt x="1079535" y="72524"/>
                  <a:pt x="1080135" y="71667"/>
                  <a:pt x="1080135" y="71496"/>
                </a:cubicBezTo>
                <a:cubicBezTo>
                  <a:pt x="1080135" y="71324"/>
                  <a:pt x="1080264" y="70896"/>
                  <a:pt x="1080521" y="70210"/>
                </a:cubicBezTo>
                <a:cubicBezTo>
                  <a:pt x="1080778" y="69524"/>
                  <a:pt x="1080564" y="68924"/>
                  <a:pt x="1079878" y="68410"/>
                </a:cubicBezTo>
                <a:cubicBezTo>
                  <a:pt x="1078678" y="67895"/>
                  <a:pt x="1077820" y="67552"/>
                  <a:pt x="1077306" y="67381"/>
                </a:cubicBezTo>
                <a:close/>
                <a:moveTo>
                  <a:pt x="124987" y="65324"/>
                </a:moveTo>
                <a:cubicBezTo>
                  <a:pt x="125844" y="65666"/>
                  <a:pt x="126273" y="65924"/>
                  <a:pt x="126273" y="66095"/>
                </a:cubicBezTo>
                <a:cubicBezTo>
                  <a:pt x="126444" y="66095"/>
                  <a:pt x="126530" y="66352"/>
                  <a:pt x="126530" y="66867"/>
                </a:cubicBezTo>
                <a:cubicBezTo>
                  <a:pt x="126530" y="67381"/>
                  <a:pt x="126187" y="67767"/>
                  <a:pt x="125501" y="68024"/>
                </a:cubicBezTo>
                <a:cubicBezTo>
                  <a:pt x="124816" y="68281"/>
                  <a:pt x="124130" y="68153"/>
                  <a:pt x="123444" y="67638"/>
                </a:cubicBezTo>
                <a:lnTo>
                  <a:pt x="122930" y="66352"/>
                </a:lnTo>
                <a:cubicBezTo>
                  <a:pt x="123444" y="65838"/>
                  <a:pt x="123701" y="65581"/>
                  <a:pt x="123701" y="65581"/>
                </a:cubicBezTo>
                <a:cubicBezTo>
                  <a:pt x="123873" y="65409"/>
                  <a:pt x="124301" y="65324"/>
                  <a:pt x="124987" y="65324"/>
                </a:cubicBezTo>
                <a:close/>
                <a:moveTo>
                  <a:pt x="1117168" y="61723"/>
                </a:moveTo>
                <a:cubicBezTo>
                  <a:pt x="1116483" y="61723"/>
                  <a:pt x="1115882" y="61809"/>
                  <a:pt x="1115368" y="61980"/>
                </a:cubicBezTo>
                <a:cubicBezTo>
                  <a:pt x="1113654" y="62323"/>
                  <a:pt x="1112453" y="62752"/>
                  <a:pt x="1111768" y="63266"/>
                </a:cubicBezTo>
                <a:cubicBezTo>
                  <a:pt x="1111425" y="64295"/>
                  <a:pt x="1111853" y="64724"/>
                  <a:pt x="1113053" y="64552"/>
                </a:cubicBezTo>
                <a:lnTo>
                  <a:pt x="1116140" y="64552"/>
                </a:lnTo>
                <a:cubicBezTo>
                  <a:pt x="1117854" y="64209"/>
                  <a:pt x="1118711" y="63609"/>
                  <a:pt x="1118711" y="62752"/>
                </a:cubicBezTo>
                <a:cubicBezTo>
                  <a:pt x="1118368" y="62066"/>
                  <a:pt x="1117854" y="61723"/>
                  <a:pt x="1117168" y="61723"/>
                </a:cubicBezTo>
                <a:close/>
                <a:moveTo>
                  <a:pt x="942546" y="59666"/>
                </a:moveTo>
                <a:lnTo>
                  <a:pt x="939203" y="61209"/>
                </a:lnTo>
                <a:cubicBezTo>
                  <a:pt x="938860" y="61209"/>
                  <a:pt x="938689" y="61380"/>
                  <a:pt x="938689" y="61723"/>
                </a:cubicBezTo>
                <a:cubicBezTo>
                  <a:pt x="937317" y="62580"/>
                  <a:pt x="935688" y="63266"/>
                  <a:pt x="933802" y="63781"/>
                </a:cubicBezTo>
                <a:cubicBezTo>
                  <a:pt x="932945" y="63952"/>
                  <a:pt x="931488" y="64638"/>
                  <a:pt x="929430" y="65838"/>
                </a:cubicBezTo>
                <a:cubicBezTo>
                  <a:pt x="929430" y="66009"/>
                  <a:pt x="929388" y="66138"/>
                  <a:pt x="929302" y="66224"/>
                </a:cubicBezTo>
                <a:cubicBezTo>
                  <a:pt x="929216" y="66309"/>
                  <a:pt x="929088" y="66267"/>
                  <a:pt x="928916" y="66095"/>
                </a:cubicBezTo>
                <a:cubicBezTo>
                  <a:pt x="928230" y="66438"/>
                  <a:pt x="927502" y="66738"/>
                  <a:pt x="926730" y="66995"/>
                </a:cubicBezTo>
                <a:cubicBezTo>
                  <a:pt x="925959" y="67252"/>
                  <a:pt x="925230" y="67552"/>
                  <a:pt x="924544" y="67895"/>
                </a:cubicBezTo>
                <a:lnTo>
                  <a:pt x="923515" y="68410"/>
                </a:lnTo>
                <a:cubicBezTo>
                  <a:pt x="923001" y="69096"/>
                  <a:pt x="922187" y="69481"/>
                  <a:pt x="921072" y="69567"/>
                </a:cubicBezTo>
                <a:cubicBezTo>
                  <a:pt x="919958" y="69653"/>
                  <a:pt x="919143" y="69781"/>
                  <a:pt x="918629" y="69953"/>
                </a:cubicBezTo>
                <a:cubicBezTo>
                  <a:pt x="917943" y="70467"/>
                  <a:pt x="917343" y="70853"/>
                  <a:pt x="916829" y="71110"/>
                </a:cubicBezTo>
                <a:cubicBezTo>
                  <a:pt x="916315" y="71367"/>
                  <a:pt x="915886" y="71582"/>
                  <a:pt x="915543" y="71753"/>
                </a:cubicBezTo>
                <a:lnTo>
                  <a:pt x="914257" y="71753"/>
                </a:lnTo>
                <a:cubicBezTo>
                  <a:pt x="912371" y="72439"/>
                  <a:pt x="911171" y="73296"/>
                  <a:pt x="910657" y="74325"/>
                </a:cubicBezTo>
                <a:lnTo>
                  <a:pt x="912200" y="76125"/>
                </a:lnTo>
                <a:lnTo>
                  <a:pt x="914257" y="79983"/>
                </a:lnTo>
                <a:cubicBezTo>
                  <a:pt x="914600" y="80668"/>
                  <a:pt x="915029" y="81311"/>
                  <a:pt x="915543" y="81911"/>
                </a:cubicBezTo>
                <a:cubicBezTo>
                  <a:pt x="916057" y="82511"/>
                  <a:pt x="916657" y="82726"/>
                  <a:pt x="917343" y="82554"/>
                </a:cubicBezTo>
                <a:cubicBezTo>
                  <a:pt x="918029" y="82897"/>
                  <a:pt x="918543" y="83412"/>
                  <a:pt x="918886" y="84097"/>
                </a:cubicBezTo>
                <a:cubicBezTo>
                  <a:pt x="919229" y="85640"/>
                  <a:pt x="920001" y="86240"/>
                  <a:pt x="921201" y="85898"/>
                </a:cubicBezTo>
                <a:lnTo>
                  <a:pt x="921972" y="85898"/>
                </a:lnTo>
                <a:cubicBezTo>
                  <a:pt x="923687" y="85898"/>
                  <a:pt x="925573" y="86498"/>
                  <a:pt x="927630" y="87698"/>
                </a:cubicBezTo>
                <a:cubicBezTo>
                  <a:pt x="927973" y="87869"/>
                  <a:pt x="928402" y="88169"/>
                  <a:pt x="928916" y="88598"/>
                </a:cubicBezTo>
                <a:cubicBezTo>
                  <a:pt x="929430" y="89027"/>
                  <a:pt x="930030" y="89241"/>
                  <a:pt x="930716" y="89241"/>
                </a:cubicBezTo>
                <a:cubicBezTo>
                  <a:pt x="931745" y="89412"/>
                  <a:pt x="932602" y="90012"/>
                  <a:pt x="933288" y="91041"/>
                </a:cubicBezTo>
                <a:cubicBezTo>
                  <a:pt x="933288" y="91213"/>
                  <a:pt x="933460" y="91555"/>
                  <a:pt x="933802" y="92070"/>
                </a:cubicBezTo>
                <a:cubicBezTo>
                  <a:pt x="934145" y="92584"/>
                  <a:pt x="934145" y="93184"/>
                  <a:pt x="933802" y="93870"/>
                </a:cubicBezTo>
                <a:cubicBezTo>
                  <a:pt x="933288" y="94556"/>
                  <a:pt x="933117" y="95070"/>
                  <a:pt x="933288" y="95413"/>
                </a:cubicBezTo>
                <a:cubicBezTo>
                  <a:pt x="933460" y="95756"/>
                  <a:pt x="933974" y="96013"/>
                  <a:pt x="934831" y="96185"/>
                </a:cubicBezTo>
                <a:cubicBezTo>
                  <a:pt x="936889" y="96870"/>
                  <a:pt x="938260" y="97385"/>
                  <a:pt x="938946" y="97728"/>
                </a:cubicBezTo>
                <a:cubicBezTo>
                  <a:pt x="939803" y="98242"/>
                  <a:pt x="939975" y="99014"/>
                  <a:pt x="939460" y="100042"/>
                </a:cubicBezTo>
                <a:lnTo>
                  <a:pt x="939460" y="101071"/>
                </a:lnTo>
                <a:cubicBezTo>
                  <a:pt x="939460" y="101757"/>
                  <a:pt x="939803" y="102357"/>
                  <a:pt x="940489" y="102871"/>
                </a:cubicBezTo>
                <a:cubicBezTo>
                  <a:pt x="941175" y="103557"/>
                  <a:pt x="941861" y="104071"/>
                  <a:pt x="942546" y="104414"/>
                </a:cubicBezTo>
                <a:cubicBezTo>
                  <a:pt x="942546" y="104071"/>
                  <a:pt x="942589" y="103643"/>
                  <a:pt x="942675" y="103128"/>
                </a:cubicBezTo>
                <a:cubicBezTo>
                  <a:pt x="942761" y="102614"/>
                  <a:pt x="942975" y="102014"/>
                  <a:pt x="943318" y="101328"/>
                </a:cubicBezTo>
                <a:lnTo>
                  <a:pt x="946661" y="91555"/>
                </a:lnTo>
                <a:cubicBezTo>
                  <a:pt x="946833" y="90527"/>
                  <a:pt x="947304" y="88341"/>
                  <a:pt x="948076" y="84997"/>
                </a:cubicBezTo>
                <a:cubicBezTo>
                  <a:pt x="948847" y="81654"/>
                  <a:pt x="949833" y="78611"/>
                  <a:pt x="951033" y="75868"/>
                </a:cubicBezTo>
                <a:lnTo>
                  <a:pt x="951548" y="72267"/>
                </a:lnTo>
                <a:cubicBezTo>
                  <a:pt x="951719" y="71239"/>
                  <a:pt x="951762" y="70296"/>
                  <a:pt x="951676" y="69438"/>
                </a:cubicBezTo>
                <a:cubicBezTo>
                  <a:pt x="951590" y="68581"/>
                  <a:pt x="951548" y="67895"/>
                  <a:pt x="951548" y="67381"/>
                </a:cubicBezTo>
                <a:cubicBezTo>
                  <a:pt x="951890" y="66009"/>
                  <a:pt x="951548" y="65409"/>
                  <a:pt x="950519" y="65581"/>
                </a:cubicBezTo>
                <a:lnTo>
                  <a:pt x="948976" y="64809"/>
                </a:lnTo>
                <a:lnTo>
                  <a:pt x="947433" y="63266"/>
                </a:lnTo>
                <a:cubicBezTo>
                  <a:pt x="946918" y="62752"/>
                  <a:pt x="946490" y="62923"/>
                  <a:pt x="946147" y="63781"/>
                </a:cubicBezTo>
                <a:lnTo>
                  <a:pt x="944604" y="65838"/>
                </a:lnTo>
                <a:lnTo>
                  <a:pt x="944089" y="65838"/>
                </a:lnTo>
                <a:lnTo>
                  <a:pt x="944089" y="61466"/>
                </a:lnTo>
                <a:cubicBezTo>
                  <a:pt x="944089" y="61295"/>
                  <a:pt x="944175" y="61080"/>
                  <a:pt x="944347" y="60823"/>
                </a:cubicBezTo>
                <a:cubicBezTo>
                  <a:pt x="944518" y="60566"/>
                  <a:pt x="944432" y="60437"/>
                  <a:pt x="944089" y="60437"/>
                </a:cubicBezTo>
                <a:close/>
                <a:moveTo>
                  <a:pt x="140418" y="59666"/>
                </a:moveTo>
                <a:cubicBezTo>
                  <a:pt x="139903" y="60523"/>
                  <a:pt x="139389" y="61037"/>
                  <a:pt x="138874" y="61209"/>
                </a:cubicBezTo>
                <a:cubicBezTo>
                  <a:pt x="138703" y="61209"/>
                  <a:pt x="138532" y="61252"/>
                  <a:pt x="138360" y="61337"/>
                </a:cubicBezTo>
                <a:cubicBezTo>
                  <a:pt x="138189" y="61423"/>
                  <a:pt x="137932" y="61466"/>
                  <a:pt x="137589" y="61466"/>
                </a:cubicBezTo>
                <a:lnTo>
                  <a:pt x="136560" y="60952"/>
                </a:lnTo>
                <a:cubicBezTo>
                  <a:pt x="136903" y="60952"/>
                  <a:pt x="137417" y="60694"/>
                  <a:pt x="138103" y="60180"/>
                </a:cubicBezTo>
                <a:cubicBezTo>
                  <a:pt x="137932" y="60180"/>
                  <a:pt x="138703" y="60009"/>
                  <a:pt x="140418" y="59666"/>
                </a:cubicBezTo>
                <a:close/>
                <a:moveTo>
                  <a:pt x="1035901" y="29576"/>
                </a:moveTo>
                <a:lnTo>
                  <a:pt x="1036415" y="29576"/>
                </a:lnTo>
                <a:cubicBezTo>
                  <a:pt x="1037273" y="29919"/>
                  <a:pt x="1037958" y="30305"/>
                  <a:pt x="1038473" y="30734"/>
                </a:cubicBezTo>
                <a:cubicBezTo>
                  <a:pt x="1038987" y="31162"/>
                  <a:pt x="1039501" y="31462"/>
                  <a:pt x="1040016" y="31634"/>
                </a:cubicBezTo>
                <a:cubicBezTo>
                  <a:pt x="1041902" y="31977"/>
                  <a:pt x="1043016" y="32319"/>
                  <a:pt x="1043359" y="32662"/>
                </a:cubicBezTo>
                <a:cubicBezTo>
                  <a:pt x="1043873" y="33177"/>
                  <a:pt x="1044731" y="33648"/>
                  <a:pt x="1045931" y="34077"/>
                </a:cubicBezTo>
                <a:cubicBezTo>
                  <a:pt x="1047131" y="34505"/>
                  <a:pt x="1048074" y="34891"/>
                  <a:pt x="1048760" y="35234"/>
                </a:cubicBezTo>
                <a:cubicBezTo>
                  <a:pt x="1050303" y="36606"/>
                  <a:pt x="1052189" y="37549"/>
                  <a:pt x="1054418" y="38063"/>
                </a:cubicBezTo>
                <a:cubicBezTo>
                  <a:pt x="1056646" y="38577"/>
                  <a:pt x="1058189" y="38920"/>
                  <a:pt x="1059047" y="39092"/>
                </a:cubicBezTo>
                <a:cubicBezTo>
                  <a:pt x="1063847" y="40806"/>
                  <a:pt x="1069591" y="41492"/>
                  <a:pt x="1076277" y="41149"/>
                </a:cubicBezTo>
                <a:cubicBezTo>
                  <a:pt x="1076620" y="41149"/>
                  <a:pt x="1077135" y="41278"/>
                  <a:pt x="1077820" y="41535"/>
                </a:cubicBezTo>
                <a:cubicBezTo>
                  <a:pt x="1078506" y="41792"/>
                  <a:pt x="1079106" y="41578"/>
                  <a:pt x="1079621" y="40892"/>
                </a:cubicBezTo>
                <a:cubicBezTo>
                  <a:pt x="1080478" y="40206"/>
                  <a:pt x="1081764" y="39520"/>
                  <a:pt x="1083478" y="38835"/>
                </a:cubicBezTo>
                <a:lnTo>
                  <a:pt x="1083993" y="40635"/>
                </a:lnTo>
                <a:cubicBezTo>
                  <a:pt x="1085879" y="39435"/>
                  <a:pt x="1087679" y="37977"/>
                  <a:pt x="1089393" y="36263"/>
                </a:cubicBezTo>
                <a:cubicBezTo>
                  <a:pt x="1095566" y="32148"/>
                  <a:pt x="1098652" y="30091"/>
                  <a:pt x="1098652" y="30091"/>
                </a:cubicBezTo>
                <a:cubicBezTo>
                  <a:pt x="1099166" y="29919"/>
                  <a:pt x="1099595" y="29919"/>
                  <a:pt x="1099938" y="30091"/>
                </a:cubicBezTo>
                <a:lnTo>
                  <a:pt x="1103538" y="29833"/>
                </a:lnTo>
                <a:cubicBezTo>
                  <a:pt x="1103709" y="29833"/>
                  <a:pt x="1104267" y="30005"/>
                  <a:pt x="1105210" y="30348"/>
                </a:cubicBezTo>
                <a:cubicBezTo>
                  <a:pt x="1106153" y="30691"/>
                  <a:pt x="1106624" y="31548"/>
                  <a:pt x="1106624" y="32920"/>
                </a:cubicBezTo>
                <a:cubicBezTo>
                  <a:pt x="1106624" y="33262"/>
                  <a:pt x="1107096" y="33648"/>
                  <a:pt x="1108039" y="34077"/>
                </a:cubicBezTo>
                <a:cubicBezTo>
                  <a:pt x="1108981" y="34505"/>
                  <a:pt x="1109796" y="34720"/>
                  <a:pt x="1110482" y="34720"/>
                </a:cubicBezTo>
                <a:cubicBezTo>
                  <a:pt x="1112368" y="34720"/>
                  <a:pt x="1113868" y="35320"/>
                  <a:pt x="1114982" y="36520"/>
                </a:cubicBezTo>
                <a:cubicBezTo>
                  <a:pt x="1116097" y="37720"/>
                  <a:pt x="1116568" y="39092"/>
                  <a:pt x="1116397" y="40635"/>
                </a:cubicBezTo>
                <a:cubicBezTo>
                  <a:pt x="1116397" y="41321"/>
                  <a:pt x="1116440" y="42264"/>
                  <a:pt x="1116525" y="43464"/>
                </a:cubicBezTo>
                <a:cubicBezTo>
                  <a:pt x="1116611" y="44664"/>
                  <a:pt x="1116825" y="45521"/>
                  <a:pt x="1117168" y="46035"/>
                </a:cubicBezTo>
                <a:cubicBezTo>
                  <a:pt x="1117683" y="46721"/>
                  <a:pt x="1118583" y="47278"/>
                  <a:pt x="1119869" y="47707"/>
                </a:cubicBezTo>
                <a:cubicBezTo>
                  <a:pt x="1121154" y="48136"/>
                  <a:pt x="1122140" y="48521"/>
                  <a:pt x="1122826" y="48864"/>
                </a:cubicBezTo>
                <a:cubicBezTo>
                  <a:pt x="1122998" y="49036"/>
                  <a:pt x="1123341" y="49079"/>
                  <a:pt x="1123855" y="48993"/>
                </a:cubicBezTo>
                <a:cubicBezTo>
                  <a:pt x="1124369" y="48907"/>
                  <a:pt x="1124969" y="48950"/>
                  <a:pt x="1125655" y="49122"/>
                </a:cubicBezTo>
                <a:cubicBezTo>
                  <a:pt x="1127198" y="49979"/>
                  <a:pt x="1127884" y="51093"/>
                  <a:pt x="1127713" y="52465"/>
                </a:cubicBezTo>
                <a:cubicBezTo>
                  <a:pt x="1127198" y="53494"/>
                  <a:pt x="1126941" y="54351"/>
                  <a:pt x="1126941" y="55037"/>
                </a:cubicBezTo>
                <a:cubicBezTo>
                  <a:pt x="1127284" y="55722"/>
                  <a:pt x="1127455" y="56237"/>
                  <a:pt x="1127455" y="56580"/>
                </a:cubicBezTo>
                <a:cubicBezTo>
                  <a:pt x="1127455" y="57265"/>
                  <a:pt x="1126855" y="57866"/>
                  <a:pt x="1125655" y="58380"/>
                </a:cubicBezTo>
                <a:cubicBezTo>
                  <a:pt x="1124455" y="59066"/>
                  <a:pt x="1124026" y="59837"/>
                  <a:pt x="1124369" y="60694"/>
                </a:cubicBezTo>
                <a:lnTo>
                  <a:pt x="1124884" y="61980"/>
                </a:lnTo>
                <a:cubicBezTo>
                  <a:pt x="1124884" y="62838"/>
                  <a:pt x="1124541" y="63523"/>
                  <a:pt x="1123855" y="64038"/>
                </a:cubicBezTo>
                <a:cubicBezTo>
                  <a:pt x="1123169" y="64552"/>
                  <a:pt x="1122740" y="64895"/>
                  <a:pt x="1122569" y="65066"/>
                </a:cubicBezTo>
                <a:cubicBezTo>
                  <a:pt x="1122055" y="65581"/>
                  <a:pt x="1121197" y="66009"/>
                  <a:pt x="1119997" y="66352"/>
                </a:cubicBezTo>
                <a:cubicBezTo>
                  <a:pt x="1118797" y="66695"/>
                  <a:pt x="1117940" y="67038"/>
                  <a:pt x="1117425" y="67381"/>
                </a:cubicBezTo>
                <a:lnTo>
                  <a:pt x="1112796" y="68924"/>
                </a:lnTo>
                <a:lnTo>
                  <a:pt x="1107910" y="69438"/>
                </a:lnTo>
                <a:cubicBezTo>
                  <a:pt x="1104824" y="69438"/>
                  <a:pt x="1101481" y="68753"/>
                  <a:pt x="1097880" y="67381"/>
                </a:cubicBezTo>
                <a:cubicBezTo>
                  <a:pt x="1097023" y="67210"/>
                  <a:pt x="1095823" y="67124"/>
                  <a:pt x="1094280" y="67124"/>
                </a:cubicBezTo>
                <a:cubicBezTo>
                  <a:pt x="1092737" y="67124"/>
                  <a:pt x="1091708" y="67210"/>
                  <a:pt x="1091194" y="67381"/>
                </a:cubicBezTo>
                <a:lnTo>
                  <a:pt x="1089908" y="67381"/>
                </a:lnTo>
                <a:lnTo>
                  <a:pt x="1086822" y="69438"/>
                </a:lnTo>
                <a:cubicBezTo>
                  <a:pt x="1085621" y="69781"/>
                  <a:pt x="1084636" y="70339"/>
                  <a:pt x="1083864" y="71110"/>
                </a:cubicBezTo>
                <a:cubicBezTo>
                  <a:pt x="1083093" y="71882"/>
                  <a:pt x="1082621" y="72353"/>
                  <a:pt x="1082450" y="72524"/>
                </a:cubicBezTo>
                <a:cubicBezTo>
                  <a:pt x="1081249" y="74753"/>
                  <a:pt x="1079621" y="77154"/>
                  <a:pt x="1077563" y="79725"/>
                </a:cubicBezTo>
                <a:cubicBezTo>
                  <a:pt x="1075506" y="82297"/>
                  <a:pt x="1074049" y="84097"/>
                  <a:pt x="1073191" y="85126"/>
                </a:cubicBezTo>
                <a:cubicBezTo>
                  <a:pt x="1071991" y="87183"/>
                  <a:pt x="1069248" y="91127"/>
                  <a:pt x="1064962" y="96956"/>
                </a:cubicBezTo>
                <a:cubicBezTo>
                  <a:pt x="1064790" y="97813"/>
                  <a:pt x="1064362" y="98885"/>
                  <a:pt x="1063676" y="100171"/>
                </a:cubicBezTo>
                <a:cubicBezTo>
                  <a:pt x="1062990" y="101457"/>
                  <a:pt x="1062476" y="102528"/>
                  <a:pt x="1062133" y="103386"/>
                </a:cubicBezTo>
                <a:cubicBezTo>
                  <a:pt x="1061961" y="103386"/>
                  <a:pt x="1061833" y="103471"/>
                  <a:pt x="1061747" y="103643"/>
                </a:cubicBezTo>
                <a:cubicBezTo>
                  <a:pt x="1061661" y="103814"/>
                  <a:pt x="1061618" y="103900"/>
                  <a:pt x="1061618" y="103900"/>
                </a:cubicBezTo>
                <a:cubicBezTo>
                  <a:pt x="1061790" y="104243"/>
                  <a:pt x="1061876" y="104671"/>
                  <a:pt x="1061876" y="105186"/>
                </a:cubicBezTo>
                <a:cubicBezTo>
                  <a:pt x="1061876" y="105872"/>
                  <a:pt x="1061490" y="106600"/>
                  <a:pt x="1060718" y="107372"/>
                </a:cubicBezTo>
                <a:cubicBezTo>
                  <a:pt x="1059947" y="108143"/>
                  <a:pt x="1059304" y="108872"/>
                  <a:pt x="1058790" y="109558"/>
                </a:cubicBezTo>
                <a:cubicBezTo>
                  <a:pt x="1057761" y="111101"/>
                  <a:pt x="1057504" y="112730"/>
                  <a:pt x="1058018" y="114444"/>
                </a:cubicBezTo>
                <a:cubicBezTo>
                  <a:pt x="1059047" y="114273"/>
                  <a:pt x="1059990" y="114058"/>
                  <a:pt x="1060847" y="113801"/>
                </a:cubicBezTo>
                <a:cubicBezTo>
                  <a:pt x="1061704" y="113544"/>
                  <a:pt x="1062476" y="113330"/>
                  <a:pt x="1063161" y="113158"/>
                </a:cubicBezTo>
                <a:cubicBezTo>
                  <a:pt x="1063504" y="112987"/>
                  <a:pt x="1063890" y="112944"/>
                  <a:pt x="1064319" y="113030"/>
                </a:cubicBezTo>
                <a:cubicBezTo>
                  <a:pt x="1064747" y="113115"/>
                  <a:pt x="1065133" y="113158"/>
                  <a:pt x="1065476" y="113158"/>
                </a:cubicBezTo>
                <a:cubicBezTo>
                  <a:pt x="1064790" y="113673"/>
                  <a:pt x="1064447" y="114444"/>
                  <a:pt x="1064447" y="115473"/>
                </a:cubicBezTo>
                <a:lnTo>
                  <a:pt x="1064190" y="117273"/>
                </a:lnTo>
                <a:cubicBezTo>
                  <a:pt x="1064190" y="117273"/>
                  <a:pt x="1064447" y="117316"/>
                  <a:pt x="1064962" y="117402"/>
                </a:cubicBezTo>
                <a:cubicBezTo>
                  <a:pt x="1065476" y="117487"/>
                  <a:pt x="1065905" y="117444"/>
                  <a:pt x="1066248" y="117273"/>
                </a:cubicBezTo>
                <a:lnTo>
                  <a:pt x="1075506" y="112901"/>
                </a:lnTo>
                <a:cubicBezTo>
                  <a:pt x="1077563" y="112215"/>
                  <a:pt x="1078935" y="111101"/>
                  <a:pt x="1079621" y="109558"/>
                </a:cubicBezTo>
                <a:cubicBezTo>
                  <a:pt x="1081164" y="106472"/>
                  <a:pt x="1083050" y="103557"/>
                  <a:pt x="1085279" y="100814"/>
                </a:cubicBezTo>
                <a:cubicBezTo>
                  <a:pt x="1086307" y="98242"/>
                  <a:pt x="1086907" y="96613"/>
                  <a:pt x="1087079" y="95927"/>
                </a:cubicBezTo>
                <a:lnTo>
                  <a:pt x="1089908" y="94642"/>
                </a:lnTo>
                <a:cubicBezTo>
                  <a:pt x="1090251" y="94984"/>
                  <a:pt x="1090636" y="95627"/>
                  <a:pt x="1091065" y="96570"/>
                </a:cubicBezTo>
                <a:cubicBezTo>
                  <a:pt x="1091494" y="97513"/>
                  <a:pt x="1092136" y="98156"/>
                  <a:pt x="1092994" y="98499"/>
                </a:cubicBezTo>
                <a:cubicBezTo>
                  <a:pt x="1092136" y="98842"/>
                  <a:pt x="1091708" y="99185"/>
                  <a:pt x="1091708" y="99528"/>
                </a:cubicBezTo>
                <a:cubicBezTo>
                  <a:pt x="1093251" y="99871"/>
                  <a:pt x="1093337" y="100557"/>
                  <a:pt x="1091965" y="101585"/>
                </a:cubicBezTo>
                <a:lnTo>
                  <a:pt x="1093765" y="101842"/>
                </a:lnTo>
                <a:cubicBezTo>
                  <a:pt x="1095651" y="101842"/>
                  <a:pt x="1097537" y="101157"/>
                  <a:pt x="1099423" y="99785"/>
                </a:cubicBezTo>
                <a:cubicBezTo>
                  <a:pt x="1100280" y="99271"/>
                  <a:pt x="1101309" y="98499"/>
                  <a:pt x="1102509" y="97470"/>
                </a:cubicBezTo>
                <a:cubicBezTo>
                  <a:pt x="1103709" y="96442"/>
                  <a:pt x="1104738" y="95585"/>
                  <a:pt x="1105595" y="94899"/>
                </a:cubicBezTo>
                <a:lnTo>
                  <a:pt x="1112025" y="91041"/>
                </a:lnTo>
                <a:cubicBezTo>
                  <a:pt x="1112539" y="90698"/>
                  <a:pt x="1113396" y="89498"/>
                  <a:pt x="1114597" y="87441"/>
                </a:cubicBezTo>
                <a:cubicBezTo>
                  <a:pt x="1114597" y="86755"/>
                  <a:pt x="1114339" y="86326"/>
                  <a:pt x="1113825" y="86155"/>
                </a:cubicBezTo>
                <a:cubicBezTo>
                  <a:pt x="1113482" y="85983"/>
                  <a:pt x="1113011" y="85769"/>
                  <a:pt x="1112411" y="85512"/>
                </a:cubicBezTo>
                <a:cubicBezTo>
                  <a:pt x="1111810" y="85255"/>
                  <a:pt x="1111253" y="85126"/>
                  <a:pt x="1110739" y="85126"/>
                </a:cubicBezTo>
                <a:cubicBezTo>
                  <a:pt x="1110053" y="84955"/>
                  <a:pt x="1109624" y="84697"/>
                  <a:pt x="1109453" y="84355"/>
                </a:cubicBezTo>
                <a:cubicBezTo>
                  <a:pt x="1109282" y="84012"/>
                  <a:pt x="1109453" y="83754"/>
                  <a:pt x="1109967" y="83583"/>
                </a:cubicBezTo>
                <a:cubicBezTo>
                  <a:pt x="1109624" y="83240"/>
                  <a:pt x="1109110" y="82554"/>
                  <a:pt x="1108424" y="81526"/>
                </a:cubicBezTo>
                <a:cubicBezTo>
                  <a:pt x="1107396" y="82040"/>
                  <a:pt x="1105424" y="82811"/>
                  <a:pt x="1102509" y="83840"/>
                </a:cubicBezTo>
                <a:cubicBezTo>
                  <a:pt x="1102509" y="83840"/>
                  <a:pt x="1102466" y="83797"/>
                  <a:pt x="1102381" y="83712"/>
                </a:cubicBezTo>
                <a:cubicBezTo>
                  <a:pt x="1102295" y="83626"/>
                  <a:pt x="1102252" y="83583"/>
                  <a:pt x="1102252" y="83583"/>
                </a:cubicBezTo>
                <a:cubicBezTo>
                  <a:pt x="1102595" y="83240"/>
                  <a:pt x="1103709" y="82383"/>
                  <a:pt x="1105595" y="81011"/>
                </a:cubicBezTo>
                <a:cubicBezTo>
                  <a:pt x="1107481" y="79640"/>
                  <a:pt x="1109624" y="78525"/>
                  <a:pt x="1112025" y="77668"/>
                </a:cubicBezTo>
                <a:lnTo>
                  <a:pt x="1112025" y="79983"/>
                </a:lnTo>
                <a:cubicBezTo>
                  <a:pt x="1112539" y="79640"/>
                  <a:pt x="1112796" y="79383"/>
                  <a:pt x="1112796" y="79211"/>
                </a:cubicBezTo>
                <a:cubicBezTo>
                  <a:pt x="1113139" y="79040"/>
                  <a:pt x="1113311" y="78782"/>
                  <a:pt x="1113311" y="78440"/>
                </a:cubicBezTo>
                <a:cubicBezTo>
                  <a:pt x="1113996" y="78097"/>
                  <a:pt x="1114939" y="77925"/>
                  <a:pt x="1116140" y="77925"/>
                </a:cubicBezTo>
                <a:cubicBezTo>
                  <a:pt x="1117683" y="77925"/>
                  <a:pt x="1118626" y="78097"/>
                  <a:pt x="1118969" y="78440"/>
                </a:cubicBezTo>
                <a:cubicBezTo>
                  <a:pt x="1118969" y="78611"/>
                  <a:pt x="1119140" y="78740"/>
                  <a:pt x="1119483" y="78825"/>
                </a:cubicBezTo>
                <a:cubicBezTo>
                  <a:pt x="1119826" y="78911"/>
                  <a:pt x="1120083" y="78954"/>
                  <a:pt x="1120254" y="78954"/>
                </a:cubicBezTo>
                <a:lnTo>
                  <a:pt x="1120769" y="78954"/>
                </a:lnTo>
                <a:cubicBezTo>
                  <a:pt x="1121797" y="78954"/>
                  <a:pt x="1122483" y="79554"/>
                  <a:pt x="1122826" y="80754"/>
                </a:cubicBezTo>
                <a:cubicBezTo>
                  <a:pt x="1123341" y="82640"/>
                  <a:pt x="1124541" y="83583"/>
                  <a:pt x="1126427" y="83583"/>
                </a:cubicBezTo>
                <a:cubicBezTo>
                  <a:pt x="1128141" y="83583"/>
                  <a:pt x="1128827" y="84355"/>
                  <a:pt x="1128484" y="85898"/>
                </a:cubicBezTo>
                <a:cubicBezTo>
                  <a:pt x="1128484" y="88126"/>
                  <a:pt x="1128741" y="89670"/>
                  <a:pt x="1129256" y="90527"/>
                </a:cubicBezTo>
                <a:cubicBezTo>
                  <a:pt x="1129427" y="90698"/>
                  <a:pt x="1129727" y="90870"/>
                  <a:pt x="1130156" y="91041"/>
                </a:cubicBezTo>
                <a:cubicBezTo>
                  <a:pt x="1130584" y="91213"/>
                  <a:pt x="1130970" y="91213"/>
                  <a:pt x="1131313" y="91041"/>
                </a:cubicBezTo>
                <a:cubicBezTo>
                  <a:pt x="1132856" y="91213"/>
                  <a:pt x="1133842" y="91470"/>
                  <a:pt x="1134270" y="91813"/>
                </a:cubicBezTo>
                <a:cubicBezTo>
                  <a:pt x="1134699" y="92156"/>
                  <a:pt x="1134913" y="93013"/>
                  <a:pt x="1134913" y="94384"/>
                </a:cubicBezTo>
                <a:cubicBezTo>
                  <a:pt x="1134742" y="96099"/>
                  <a:pt x="1133799" y="98328"/>
                  <a:pt x="1132084" y="101071"/>
                </a:cubicBezTo>
                <a:cubicBezTo>
                  <a:pt x="1131227" y="102785"/>
                  <a:pt x="1129598" y="105529"/>
                  <a:pt x="1127198" y="109301"/>
                </a:cubicBezTo>
                <a:cubicBezTo>
                  <a:pt x="1126684" y="110158"/>
                  <a:pt x="1125826" y="111015"/>
                  <a:pt x="1124626" y="111872"/>
                </a:cubicBezTo>
                <a:cubicBezTo>
                  <a:pt x="1123426" y="112730"/>
                  <a:pt x="1122483" y="113415"/>
                  <a:pt x="1121797" y="113930"/>
                </a:cubicBezTo>
                <a:cubicBezTo>
                  <a:pt x="1121454" y="114273"/>
                  <a:pt x="1120940" y="114530"/>
                  <a:pt x="1120254" y="114701"/>
                </a:cubicBezTo>
                <a:cubicBezTo>
                  <a:pt x="1119569" y="114873"/>
                  <a:pt x="1119140" y="114958"/>
                  <a:pt x="1118969" y="114958"/>
                </a:cubicBezTo>
                <a:cubicBezTo>
                  <a:pt x="1118454" y="115301"/>
                  <a:pt x="1117640" y="115858"/>
                  <a:pt x="1116525" y="116630"/>
                </a:cubicBezTo>
                <a:cubicBezTo>
                  <a:pt x="1115411" y="117402"/>
                  <a:pt x="1114254" y="117959"/>
                  <a:pt x="1113053" y="118302"/>
                </a:cubicBezTo>
                <a:lnTo>
                  <a:pt x="1109967" y="119845"/>
                </a:lnTo>
                <a:cubicBezTo>
                  <a:pt x="1109453" y="120188"/>
                  <a:pt x="1108639" y="120616"/>
                  <a:pt x="1107524" y="121131"/>
                </a:cubicBezTo>
                <a:cubicBezTo>
                  <a:pt x="1106410" y="121645"/>
                  <a:pt x="1105595" y="122159"/>
                  <a:pt x="1105081" y="122674"/>
                </a:cubicBezTo>
                <a:cubicBezTo>
                  <a:pt x="1104567" y="123017"/>
                  <a:pt x="1104052" y="123574"/>
                  <a:pt x="1103538" y="124345"/>
                </a:cubicBezTo>
                <a:cubicBezTo>
                  <a:pt x="1103024" y="125117"/>
                  <a:pt x="1102681" y="125674"/>
                  <a:pt x="1102509" y="126017"/>
                </a:cubicBezTo>
                <a:cubicBezTo>
                  <a:pt x="1102338" y="126188"/>
                  <a:pt x="1102338" y="126403"/>
                  <a:pt x="1102509" y="126660"/>
                </a:cubicBezTo>
                <a:cubicBezTo>
                  <a:pt x="1102681" y="126917"/>
                  <a:pt x="1102938" y="127131"/>
                  <a:pt x="1103281" y="127303"/>
                </a:cubicBezTo>
                <a:cubicBezTo>
                  <a:pt x="1102252" y="129360"/>
                  <a:pt x="1101309" y="131675"/>
                  <a:pt x="1100452" y="134246"/>
                </a:cubicBezTo>
                <a:cubicBezTo>
                  <a:pt x="1099938" y="135447"/>
                  <a:pt x="1099595" y="136861"/>
                  <a:pt x="1099423" y="138490"/>
                </a:cubicBezTo>
                <a:cubicBezTo>
                  <a:pt x="1099252" y="140119"/>
                  <a:pt x="1099080" y="141362"/>
                  <a:pt x="1098909" y="142219"/>
                </a:cubicBezTo>
                <a:lnTo>
                  <a:pt x="1097109" y="145819"/>
                </a:lnTo>
                <a:cubicBezTo>
                  <a:pt x="1096766" y="145991"/>
                  <a:pt x="1096594" y="146334"/>
                  <a:pt x="1096594" y="146848"/>
                </a:cubicBezTo>
                <a:cubicBezTo>
                  <a:pt x="1096937" y="146677"/>
                  <a:pt x="1097537" y="146419"/>
                  <a:pt x="1098394" y="146077"/>
                </a:cubicBezTo>
                <a:lnTo>
                  <a:pt x="1098652" y="146077"/>
                </a:lnTo>
                <a:cubicBezTo>
                  <a:pt x="1098652" y="146934"/>
                  <a:pt x="1098394" y="147534"/>
                  <a:pt x="1097880" y="147877"/>
                </a:cubicBezTo>
                <a:cubicBezTo>
                  <a:pt x="1097366" y="149763"/>
                  <a:pt x="1096508" y="151477"/>
                  <a:pt x="1095308" y="153020"/>
                </a:cubicBezTo>
                <a:cubicBezTo>
                  <a:pt x="1094794" y="154392"/>
                  <a:pt x="1095223" y="155078"/>
                  <a:pt x="1096594" y="155078"/>
                </a:cubicBezTo>
                <a:cubicBezTo>
                  <a:pt x="1097794" y="155078"/>
                  <a:pt x="1098394" y="155678"/>
                  <a:pt x="1098394" y="156878"/>
                </a:cubicBezTo>
                <a:cubicBezTo>
                  <a:pt x="1098394" y="158764"/>
                  <a:pt x="1098309" y="160135"/>
                  <a:pt x="1098137" y="160993"/>
                </a:cubicBezTo>
                <a:cubicBezTo>
                  <a:pt x="1098137" y="161678"/>
                  <a:pt x="1098309" y="162193"/>
                  <a:pt x="1098652" y="162536"/>
                </a:cubicBezTo>
                <a:cubicBezTo>
                  <a:pt x="1098823" y="162364"/>
                  <a:pt x="1099166" y="162279"/>
                  <a:pt x="1099680" y="162279"/>
                </a:cubicBezTo>
                <a:cubicBezTo>
                  <a:pt x="1100195" y="161250"/>
                  <a:pt x="1101095" y="160393"/>
                  <a:pt x="1102381" y="159707"/>
                </a:cubicBezTo>
                <a:cubicBezTo>
                  <a:pt x="1103667" y="159021"/>
                  <a:pt x="1104481" y="158592"/>
                  <a:pt x="1104824" y="158421"/>
                </a:cubicBezTo>
                <a:cubicBezTo>
                  <a:pt x="1105853" y="157735"/>
                  <a:pt x="1106924" y="156578"/>
                  <a:pt x="1108039" y="154949"/>
                </a:cubicBezTo>
                <a:cubicBezTo>
                  <a:pt x="1109153" y="153320"/>
                  <a:pt x="1110139" y="152163"/>
                  <a:pt x="1110996" y="151477"/>
                </a:cubicBezTo>
                <a:cubicBezTo>
                  <a:pt x="1111510" y="150963"/>
                  <a:pt x="1112153" y="149977"/>
                  <a:pt x="1112925" y="148520"/>
                </a:cubicBezTo>
                <a:cubicBezTo>
                  <a:pt x="1113696" y="147062"/>
                  <a:pt x="1114339" y="146077"/>
                  <a:pt x="1114854" y="145562"/>
                </a:cubicBezTo>
                <a:lnTo>
                  <a:pt x="1118711" y="141447"/>
                </a:lnTo>
                <a:cubicBezTo>
                  <a:pt x="1119054" y="140762"/>
                  <a:pt x="1119654" y="139819"/>
                  <a:pt x="1120511" y="138618"/>
                </a:cubicBezTo>
                <a:cubicBezTo>
                  <a:pt x="1121369" y="137418"/>
                  <a:pt x="1121969" y="136390"/>
                  <a:pt x="1122312" y="135532"/>
                </a:cubicBezTo>
                <a:lnTo>
                  <a:pt x="1125141" y="130903"/>
                </a:lnTo>
                <a:cubicBezTo>
                  <a:pt x="1126169" y="128846"/>
                  <a:pt x="1127027" y="127388"/>
                  <a:pt x="1127713" y="126531"/>
                </a:cubicBezTo>
                <a:cubicBezTo>
                  <a:pt x="1129598" y="122931"/>
                  <a:pt x="1131484" y="119845"/>
                  <a:pt x="1133370" y="117273"/>
                </a:cubicBezTo>
                <a:cubicBezTo>
                  <a:pt x="1135085" y="114530"/>
                  <a:pt x="1136456" y="112472"/>
                  <a:pt x="1137485" y="111101"/>
                </a:cubicBezTo>
                <a:cubicBezTo>
                  <a:pt x="1139714" y="108015"/>
                  <a:pt x="1140914" y="106300"/>
                  <a:pt x="1141086" y="105957"/>
                </a:cubicBezTo>
                <a:lnTo>
                  <a:pt x="1141857" y="105957"/>
                </a:lnTo>
                <a:cubicBezTo>
                  <a:pt x="1140485" y="109386"/>
                  <a:pt x="1139371" y="111701"/>
                  <a:pt x="1138514" y="112901"/>
                </a:cubicBezTo>
                <a:lnTo>
                  <a:pt x="1139028" y="112901"/>
                </a:lnTo>
                <a:cubicBezTo>
                  <a:pt x="1141771" y="107929"/>
                  <a:pt x="1145286" y="102271"/>
                  <a:pt x="1149572" y="95927"/>
                </a:cubicBezTo>
                <a:cubicBezTo>
                  <a:pt x="1149572" y="95927"/>
                  <a:pt x="1149615" y="95970"/>
                  <a:pt x="1149701" y="96056"/>
                </a:cubicBezTo>
                <a:cubicBezTo>
                  <a:pt x="1149787" y="96142"/>
                  <a:pt x="1149829" y="96185"/>
                  <a:pt x="1149829" y="96185"/>
                </a:cubicBezTo>
                <a:cubicBezTo>
                  <a:pt x="1149658" y="97213"/>
                  <a:pt x="1149229" y="98156"/>
                  <a:pt x="1148544" y="99014"/>
                </a:cubicBezTo>
                <a:lnTo>
                  <a:pt x="1146229" y="104414"/>
                </a:lnTo>
                <a:cubicBezTo>
                  <a:pt x="1145886" y="105271"/>
                  <a:pt x="1145500" y="106214"/>
                  <a:pt x="1145072" y="107243"/>
                </a:cubicBezTo>
                <a:cubicBezTo>
                  <a:pt x="1144643" y="108272"/>
                  <a:pt x="1144172" y="109472"/>
                  <a:pt x="1143657" y="110844"/>
                </a:cubicBezTo>
                <a:cubicBezTo>
                  <a:pt x="1142629" y="112901"/>
                  <a:pt x="1141857" y="115044"/>
                  <a:pt x="1141343" y="117273"/>
                </a:cubicBezTo>
                <a:cubicBezTo>
                  <a:pt x="1141171" y="117959"/>
                  <a:pt x="1140828" y="118902"/>
                  <a:pt x="1140314" y="120102"/>
                </a:cubicBezTo>
                <a:cubicBezTo>
                  <a:pt x="1139800" y="121302"/>
                  <a:pt x="1139542" y="122416"/>
                  <a:pt x="1139542" y="123445"/>
                </a:cubicBezTo>
                <a:cubicBezTo>
                  <a:pt x="1139371" y="124302"/>
                  <a:pt x="1138685" y="125717"/>
                  <a:pt x="1137485" y="127689"/>
                </a:cubicBezTo>
                <a:cubicBezTo>
                  <a:pt x="1136285" y="129660"/>
                  <a:pt x="1135771" y="131332"/>
                  <a:pt x="1135942" y="132703"/>
                </a:cubicBezTo>
                <a:cubicBezTo>
                  <a:pt x="1135942" y="133046"/>
                  <a:pt x="1135813" y="133389"/>
                  <a:pt x="1135556" y="133732"/>
                </a:cubicBezTo>
                <a:cubicBezTo>
                  <a:pt x="1135299" y="134075"/>
                  <a:pt x="1135085" y="134418"/>
                  <a:pt x="1134913" y="134761"/>
                </a:cubicBezTo>
                <a:cubicBezTo>
                  <a:pt x="1133542" y="136647"/>
                  <a:pt x="1133113" y="138190"/>
                  <a:pt x="1133628" y="139390"/>
                </a:cubicBezTo>
                <a:cubicBezTo>
                  <a:pt x="1133456" y="140247"/>
                  <a:pt x="1132985" y="141319"/>
                  <a:pt x="1132213" y="142605"/>
                </a:cubicBezTo>
                <a:cubicBezTo>
                  <a:pt x="1131441" y="143891"/>
                  <a:pt x="1131056" y="144876"/>
                  <a:pt x="1131056" y="145562"/>
                </a:cubicBezTo>
                <a:lnTo>
                  <a:pt x="1131056" y="145819"/>
                </a:lnTo>
                <a:cubicBezTo>
                  <a:pt x="1131056" y="146334"/>
                  <a:pt x="1130799" y="147105"/>
                  <a:pt x="1130284" y="148134"/>
                </a:cubicBezTo>
                <a:cubicBezTo>
                  <a:pt x="1129770" y="149163"/>
                  <a:pt x="1129598" y="150020"/>
                  <a:pt x="1129770" y="150706"/>
                </a:cubicBezTo>
                <a:cubicBezTo>
                  <a:pt x="1129770" y="151049"/>
                  <a:pt x="1129470" y="151477"/>
                  <a:pt x="1128870" y="151992"/>
                </a:cubicBezTo>
                <a:cubicBezTo>
                  <a:pt x="1128270" y="152506"/>
                  <a:pt x="1128055" y="153020"/>
                  <a:pt x="1128227" y="153535"/>
                </a:cubicBezTo>
                <a:cubicBezTo>
                  <a:pt x="1128398" y="153878"/>
                  <a:pt x="1128484" y="154392"/>
                  <a:pt x="1128484" y="155078"/>
                </a:cubicBezTo>
                <a:cubicBezTo>
                  <a:pt x="1128484" y="156621"/>
                  <a:pt x="1127713" y="158164"/>
                  <a:pt x="1126169" y="159707"/>
                </a:cubicBezTo>
                <a:cubicBezTo>
                  <a:pt x="1125998" y="159878"/>
                  <a:pt x="1125484" y="160435"/>
                  <a:pt x="1124626" y="161378"/>
                </a:cubicBezTo>
                <a:cubicBezTo>
                  <a:pt x="1123769" y="162321"/>
                  <a:pt x="1123512" y="163564"/>
                  <a:pt x="1123855" y="165107"/>
                </a:cubicBezTo>
                <a:cubicBezTo>
                  <a:pt x="1123855" y="166308"/>
                  <a:pt x="1123255" y="167336"/>
                  <a:pt x="1122055" y="168194"/>
                </a:cubicBezTo>
                <a:lnTo>
                  <a:pt x="1122055" y="169994"/>
                </a:lnTo>
                <a:cubicBezTo>
                  <a:pt x="1123083" y="169479"/>
                  <a:pt x="1123683" y="169051"/>
                  <a:pt x="1123855" y="168708"/>
                </a:cubicBezTo>
                <a:cubicBezTo>
                  <a:pt x="1124712" y="167336"/>
                  <a:pt x="1125826" y="165107"/>
                  <a:pt x="1127198" y="162021"/>
                </a:cubicBezTo>
                <a:cubicBezTo>
                  <a:pt x="1127369" y="161678"/>
                  <a:pt x="1127713" y="161293"/>
                  <a:pt x="1128227" y="160864"/>
                </a:cubicBezTo>
                <a:cubicBezTo>
                  <a:pt x="1128741" y="160435"/>
                  <a:pt x="1129084" y="160050"/>
                  <a:pt x="1129256" y="159707"/>
                </a:cubicBezTo>
                <a:cubicBezTo>
                  <a:pt x="1131656" y="154735"/>
                  <a:pt x="1133113" y="151306"/>
                  <a:pt x="1133628" y="149420"/>
                </a:cubicBezTo>
                <a:cubicBezTo>
                  <a:pt x="1133799" y="148563"/>
                  <a:pt x="1134270" y="147277"/>
                  <a:pt x="1135042" y="145562"/>
                </a:cubicBezTo>
                <a:cubicBezTo>
                  <a:pt x="1135813" y="143848"/>
                  <a:pt x="1136285" y="142476"/>
                  <a:pt x="1136456" y="141447"/>
                </a:cubicBezTo>
                <a:cubicBezTo>
                  <a:pt x="1136456" y="140590"/>
                  <a:pt x="1136756" y="139604"/>
                  <a:pt x="1137357" y="138490"/>
                </a:cubicBezTo>
                <a:cubicBezTo>
                  <a:pt x="1137957" y="137375"/>
                  <a:pt x="1138342" y="136304"/>
                  <a:pt x="1138514" y="135275"/>
                </a:cubicBezTo>
                <a:cubicBezTo>
                  <a:pt x="1138685" y="134075"/>
                  <a:pt x="1139200" y="132961"/>
                  <a:pt x="1140057" y="131932"/>
                </a:cubicBezTo>
                <a:lnTo>
                  <a:pt x="1141600" y="127046"/>
                </a:lnTo>
                <a:cubicBezTo>
                  <a:pt x="1141771" y="126874"/>
                  <a:pt x="1141814" y="126703"/>
                  <a:pt x="1141729" y="126531"/>
                </a:cubicBezTo>
                <a:cubicBezTo>
                  <a:pt x="1141643" y="126360"/>
                  <a:pt x="1141600" y="126103"/>
                  <a:pt x="1141600" y="125760"/>
                </a:cubicBezTo>
                <a:cubicBezTo>
                  <a:pt x="1141600" y="125417"/>
                  <a:pt x="1141943" y="125245"/>
                  <a:pt x="1142629" y="125245"/>
                </a:cubicBezTo>
                <a:cubicBezTo>
                  <a:pt x="1142629" y="125074"/>
                  <a:pt x="1142714" y="124988"/>
                  <a:pt x="1142886" y="124988"/>
                </a:cubicBezTo>
                <a:cubicBezTo>
                  <a:pt x="1143572" y="124988"/>
                  <a:pt x="1143914" y="125417"/>
                  <a:pt x="1143914" y="126274"/>
                </a:cubicBezTo>
                <a:cubicBezTo>
                  <a:pt x="1142543" y="130217"/>
                  <a:pt x="1141600" y="133732"/>
                  <a:pt x="1141086" y="136818"/>
                </a:cubicBezTo>
                <a:cubicBezTo>
                  <a:pt x="1140743" y="137847"/>
                  <a:pt x="1140357" y="138918"/>
                  <a:pt x="1139928" y="140033"/>
                </a:cubicBezTo>
                <a:cubicBezTo>
                  <a:pt x="1139500" y="141147"/>
                  <a:pt x="1139028" y="142476"/>
                  <a:pt x="1138514" y="144019"/>
                </a:cubicBezTo>
                <a:lnTo>
                  <a:pt x="1137228" y="151477"/>
                </a:lnTo>
                <a:cubicBezTo>
                  <a:pt x="1136885" y="152506"/>
                  <a:pt x="1135771" y="155335"/>
                  <a:pt x="1133885" y="159964"/>
                </a:cubicBezTo>
                <a:lnTo>
                  <a:pt x="1129770" y="171794"/>
                </a:lnTo>
                <a:lnTo>
                  <a:pt x="1126941" y="177452"/>
                </a:lnTo>
                <a:lnTo>
                  <a:pt x="1124626" y="182081"/>
                </a:lnTo>
                <a:cubicBezTo>
                  <a:pt x="1124112" y="183453"/>
                  <a:pt x="1123426" y="184996"/>
                  <a:pt x="1122569" y="186710"/>
                </a:cubicBezTo>
                <a:cubicBezTo>
                  <a:pt x="1121712" y="188425"/>
                  <a:pt x="1121026" y="189711"/>
                  <a:pt x="1120511" y="190568"/>
                </a:cubicBezTo>
                <a:cubicBezTo>
                  <a:pt x="1120169" y="191939"/>
                  <a:pt x="1119311" y="193482"/>
                  <a:pt x="1117940" y="195197"/>
                </a:cubicBezTo>
                <a:cubicBezTo>
                  <a:pt x="1117254" y="196397"/>
                  <a:pt x="1116225" y="198026"/>
                  <a:pt x="1114854" y="200083"/>
                </a:cubicBezTo>
                <a:cubicBezTo>
                  <a:pt x="1113482" y="202141"/>
                  <a:pt x="1112368" y="203855"/>
                  <a:pt x="1111510" y="205227"/>
                </a:cubicBezTo>
                <a:cubicBezTo>
                  <a:pt x="1109967" y="207113"/>
                  <a:pt x="1108596" y="209084"/>
                  <a:pt x="1107396" y="211142"/>
                </a:cubicBezTo>
                <a:cubicBezTo>
                  <a:pt x="1107224" y="211313"/>
                  <a:pt x="1107138" y="211699"/>
                  <a:pt x="1107138" y="212299"/>
                </a:cubicBezTo>
                <a:cubicBezTo>
                  <a:pt x="1107138" y="212899"/>
                  <a:pt x="1107053" y="213285"/>
                  <a:pt x="1106881" y="213456"/>
                </a:cubicBezTo>
                <a:cubicBezTo>
                  <a:pt x="1106024" y="214657"/>
                  <a:pt x="1104395" y="215257"/>
                  <a:pt x="1101995" y="215257"/>
                </a:cubicBezTo>
                <a:cubicBezTo>
                  <a:pt x="1100966" y="215257"/>
                  <a:pt x="1100280" y="215085"/>
                  <a:pt x="1099938" y="214742"/>
                </a:cubicBezTo>
                <a:cubicBezTo>
                  <a:pt x="1099080" y="214399"/>
                  <a:pt x="1098223" y="213799"/>
                  <a:pt x="1097366" y="212942"/>
                </a:cubicBezTo>
                <a:cubicBezTo>
                  <a:pt x="1096851" y="212428"/>
                  <a:pt x="1096337" y="212085"/>
                  <a:pt x="1095823" y="211913"/>
                </a:cubicBezTo>
                <a:cubicBezTo>
                  <a:pt x="1095308" y="211742"/>
                  <a:pt x="1094708" y="211742"/>
                  <a:pt x="1094022" y="211913"/>
                </a:cubicBezTo>
                <a:lnTo>
                  <a:pt x="1093765" y="211913"/>
                </a:lnTo>
                <a:cubicBezTo>
                  <a:pt x="1092908" y="211913"/>
                  <a:pt x="1092222" y="211485"/>
                  <a:pt x="1091708" y="210627"/>
                </a:cubicBezTo>
                <a:cubicBezTo>
                  <a:pt x="1089993" y="208399"/>
                  <a:pt x="1087765" y="206941"/>
                  <a:pt x="1085021" y="206255"/>
                </a:cubicBezTo>
                <a:cubicBezTo>
                  <a:pt x="1084336" y="206084"/>
                  <a:pt x="1083221" y="205227"/>
                  <a:pt x="1081678" y="203684"/>
                </a:cubicBezTo>
                <a:cubicBezTo>
                  <a:pt x="1081507" y="202826"/>
                  <a:pt x="1080821" y="201798"/>
                  <a:pt x="1079621" y="200598"/>
                </a:cubicBezTo>
                <a:cubicBezTo>
                  <a:pt x="1077906" y="199397"/>
                  <a:pt x="1076620" y="198240"/>
                  <a:pt x="1075763" y="197126"/>
                </a:cubicBezTo>
                <a:cubicBezTo>
                  <a:pt x="1074906" y="196011"/>
                  <a:pt x="1074391" y="194683"/>
                  <a:pt x="1074220" y="193140"/>
                </a:cubicBezTo>
                <a:cubicBezTo>
                  <a:pt x="1073877" y="192625"/>
                  <a:pt x="1072763" y="191425"/>
                  <a:pt x="1070877" y="189539"/>
                </a:cubicBezTo>
                <a:cubicBezTo>
                  <a:pt x="1070534" y="188853"/>
                  <a:pt x="1070362" y="188425"/>
                  <a:pt x="1070362" y="188253"/>
                </a:cubicBezTo>
                <a:lnTo>
                  <a:pt x="1070877" y="186196"/>
                </a:lnTo>
                <a:cubicBezTo>
                  <a:pt x="1071563" y="184481"/>
                  <a:pt x="1072077" y="182981"/>
                  <a:pt x="1072420" y="181695"/>
                </a:cubicBezTo>
                <a:cubicBezTo>
                  <a:pt x="1072763" y="180409"/>
                  <a:pt x="1073020" y="179338"/>
                  <a:pt x="1073191" y="178481"/>
                </a:cubicBezTo>
                <a:cubicBezTo>
                  <a:pt x="1073191" y="178138"/>
                  <a:pt x="1073063" y="177795"/>
                  <a:pt x="1072806" y="177452"/>
                </a:cubicBezTo>
                <a:cubicBezTo>
                  <a:pt x="1072548" y="177109"/>
                  <a:pt x="1072334" y="176680"/>
                  <a:pt x="1072163" y="176166"/>
                </a:cubicBezTo>
                <a:cubicBezTo>
                  <a:pt x="1072163" y="176166"/>
                  <a:pt x="1072120" y="176209"/>
                  <a:pt x="1072034" y="176295"/>
                </a:cubicBezTo>
                <a:cubicBezTo>
                  <a:pt x="1071948" y="176380"/>
                  <a:pt x="1071905" y="176509"/>
                  <a:pt x="1071905" y="176680"/>
                </a:cubicBezTo>
                <a:lnTo>
                  <a:pt x="1071905" y="175909"/>
                </a:lnTo>
                <a:cubicBezTo>
                  <a:pt x="1073277" y="173680"/>
                  <a:pt x="1074220" y="171408"/>
                  <a:pt x="1074734" y="169094"/>
                </a:cubicBezTo>
                <a:cubicBezTo>
                  <a:pt x="1075249" y="166779"/>
                  <a:pt x="1075677" y="163822"/>
                  <a:pt x="1076020" y="160221"/>
                </a:cubicBezTo>
                <a:lnTo>
                  <a:pt x="1077306" y="153277"/>
                </a:lnTo>
                <a:cubicBezTo>
                  <a:pt x="1077478" y="151391"/>
                  <a:pt x="1077906" y="148991"/>
                  <a:pt x="1078592" y="146077"/>
                </a:cubicBezTo>
                <a:cubicBezTo>
                  <a:pt x="1078592" y="145562"/>
                  <a:pt x="1078506" y="145176"/>
                  <a:pt x="1078335" y="144919"/>
                </a:cubicBezTo>
                <a:cubicBezTo>
                  <a:pt x="1078163" y="144662"/>
                  <a:pt x="1077820" y="144448"/>
                  <a:pt x="1077306" y="144276"/>
                </a:cubicBezTo>
                <a:cubicBezTo>
                  <a:pt x="1076792" y="144105"/>
                  <a:pt x="1076277" y="143719"/>
                  <a:pt x="1075763" y="143119"/>
                </a:cubicBezTo>
                <a:cubicBezTo>
                  <a:pt x="1075249" y="142519"/>
                  <a:pt x="1074906" y="142047"/>
                  <a:pt x="1074734" y="141705"/>
                </a:cubicBezTo>
                <a:lnTo>
                  <a:pt x="1072677" y="142476"/>
                </a:lnTo>
                <a:lnTo>
                  <a:pt x="1071648" y="140162"/>
                </a:lnTo>
                <a:cubicBezTo>
                  <a:pt x="1070791" y="140676"/>
                  <a:pt x="1070105" y="140933"/>
                  <a:pt x="1069591" y="140933"/>
                </a:cubicBezTo>
                <a:lnTo>
                  <a:pt x="1067533" y="140419"/>
                </a:lnTo>
                <a:cubicBezTo>
                  <a:pt x="1066676" y="140076"/>
                  <a:pt x="1065562" y="139947"/>
                  <a:pt x="1064190" y="140033"/>
                </a:cubicBezTo>
                <a:cubicBezTo>
                  <a:pt x="1062819" y="140119"/>
                  <a:pt x="1061961" y="140162"/>
                  <a:pt x="1061618" y="140162"/>
                </a:cubicBezTo>
                <a:cubicBezTo>
                  <a:pt x="1060933" y="139990"/>
                  <a:pt x="1059690" y="139690"/>
                  <a:pt x="1057889" y="139261"/>
                </a:cubicBezTo>
                <a:cubicBezTo>
                  <a:pt x="1056089" y="138833"/>
                  <a:pt x="1054332" y="138190"/>
                  <a:pt x="1052617" y="137333"/>
                </a:cubicBezTo>
                <a:cubicBezTo>
                  <a:pt x="1052446" y="136818"/>
                  <a:pt x="1052274" y="136561"/>
                  <a:pt x="1052103" y="136561"/>
                </a:cubicBezTo>
                <a:cubicBezTo>
                  <a:pt x="1050217" y="136047"/>
                  <a:pt x="1048588" y="135275"/>
                  <a:pt x="1047217" y="134246"/>
                </a:cubicBezTo>
                <a:cubicBezTo>
                  <a:pt x="1045845" y="133218"/>
                  <a:pt x="1044216" y="131675"/>
                  <a:pt x="1042330" y="129617"/>
                </a:cubicBezTo>
                <a:cubicBezTo>
                  <a:pt x="1042330" y="129446"/>
                  <a:pt x="1042159" y="129232"/>
                  <a:pt x="1041816" y="128974"/>
                </a:cubicBezTo>
                <a:cubicBezTo>
                  <a:pt x="1041473" y="128717"/>
                  <a:pt x="1041216" y="128503"/>
                  <a:pt x="1041044" y="128331"/>
                </a:cubicBezTo>
                <a:cubicBezTo>
                  <a:pt x="1040702" y="127989"/>
                  <a:pt x="1040273" y="127689"/>
                  <a:pt x="1039759" y="127431"/>
                </a:cubicBezTo>
                <a:cubicBezTo>
                  <a:pt x="1039244" y="127174"/>
                  <a:pt x="1038901" y="126874"/>
                  <a:pt x="1038730" y="126531"/>
                </a:cubicBezTo>
                <a:cubicBezTo>
                  <a:pt x="1037873" y="124131"/>
                  <a:pt x="1036844" y="122416"/>
                  <a:pt x="1035644" y="121388"/>
                </a:cubicBezTo>
                <a:cubicBezTo>
                  <a:pt x="1035301" y="120873"/>
                  <a:pt x="1035129" y="120316"/>
                  <a:pt x="1035129" y="119716"/>
                </a:cubicBezTo>
                <a:cubicBezTo>
                  <a:pt x="1035129" y="119116"/>
                  <a:pt x="1035301" y="118559"/>
                  <a:pt x="1035644" y="118044"/>
                </a:cubicBezTo>
                <a:cubicBezTo>
                  <a:pt x="1035472" y="117873"/>
                  <a:pt x="1035387" y="117616"/>
                  <a:pt x="1035387" y="117273"/>
                </a:cubicBezTo>
                <a:cubicBezTo>
                  <a:pt x="1035387" y="116930"/>
                  <a:pt x="1035729" y="116244"/>
                  <a:pt x="1036415" y="115216"/>
                </a:cubicBezTo>
                <a:cubicBezTo>
                  <a:pt x="1036930" y="115044"/>
                  <a:pt x="1037444" y="114358"/>
                  <a:pt x="1037958" y="113158"/>
                </a:cubicBezTo>
                <a:cubicBezTo>
                  <a:pt x="1039159" y="108529"/>
                  <a:pt x="1041816" y="103386"/>
                  <a:pt x="1045931" y="97728"/>
                </a:cubicBezTo>
                <a:cubicBezTo>
                  <a:pt x="1047131" y="95499"/>
                  <a:pt x="1048760" y="93099"/>
                  <a:pt x="1050817" y="90527"/>
                </a:cubicBezTo>
                <a:cubicBezTo>
                  <a:pt x="1051160" y="89670"/>
                  <a:pt x="1051717" y="88769"/>
                  <a:pt x="1052489" y="87826"/>
                </a:cubicBezTo>
                <a:cubicBezTo>
                  <a:pt x="1053260" y="86883"/>
                  <a:pt x="1053817" y="86155"/>
                  <a:pt x="1054160" y="85640"/>
                </a:cubicBezTo>
                <a:lnTo>
                  <a:pt x="1057246" y="81268"/>
                </a:lnTo>
                <a:cubicBezTo>
                  <a:pt x="1057246" y="81268"/>
                  <a:pt x="1057289" y="81268"/>
                  <a:pt x="1057375" y="81268"/>
                </a:cubicBezTo>
                <a:cubicBezTo>
                  <a:pt x="1057461" y="81268"/>
                  <a:pt x="1057504" y="81268"/>
                  <a:pt x="1057504" y="81268"/>
                </a:cubicBezTo>
                <a:cubicBezTo>
                  <a:pt x="1057161" y="82983"/>
                  <a:pt x="1056732" y="84183"/>
                  <a:pt x="1056218" y="84869"/>
                </a:cubicBezTo>
                <a:cubicBezTo>
                  <a:pt x="1054160" y="86412"/>
                  <a:pt x="1052360" y="88984"/>
                  <a:pt x="1050817" y="92584"/>
                </a:cubicBezTo>
                <a:cubicBezTo>
                  <a:pt x="1048074" y="96699"/>
                  <a:pt x="1045759" y="100642"/>
                  <a:pt x="1043873" y="104414"/>
                </a:cubicBezTo>
                <a:lnTo>
                  <a:pt x="1042587" y="106986"/>
                </a:lnTo>
                <a:cubicBezTo>
                  <a:pt x="1042245" y="107329"/>
                  <a:pt x="1042073" y="107929"/>
                  <a:pt x="1042073" y="108786"/>
                </a:cubicBezTo>
                <a:cubicBezTo>
                  <a:pt x="1052017" y="91641"/>
                  <a:pt x="1062561" y="77068"/>
                  <a:pt x="1073706" y="65066"/>
                </a:cubicBezTo>
                <a:cubicBezTo>
                  <a:pt x="1072506" y="64895"/>
                  <a:pt x="1071777" y="64595"/>
                  <a:pt x="1071520" y="64166"/>
                </a:cubicBezTo>
                <a:cubicBezTo>
                  <a:pt x="1071263" y="63738"/>
                  <a:pt x="1071305" y="63095"/>
                  <a:pt x="1071648" y="62237"/>
                </a:cubicBezTo>
                <a:cubicBezTo>
                  <a:pt x="1071820" y="62066"/>
                  <a:pt x="1071905" y="61637"/>
                  <a:pt x="1071905" y="60952"/>
                </a:cubicBezTo>
                <a:cubicBezTo>
                  <a:pt x="1071905" y="60266"/>
                  <a:pt x="1071734" y="59580"/>
                  <a:pt x="1071391" y="58894"/>
                </a:cubicBezTo>
                <a:cubicBezTo>
                  <a:pt x="1071048" y="58208"/>
                  <a:pt x="1070620" y="57780"/>
                  <a:pt x="1070105" y="57608"/>
                </a:cubicBezTo>
                <a:cubicBezTo>
                  <a:pt x="1069934" y="57265"/>
                  <a:pt x="1069591" y="57094"/>
                  <a:pt x="1069077" y="57094"/>
                </a:cubicBezTo>
                <a:cubicBezTo>
                  <a:pt x="1068905" y="57265"/>
                  <a:pt x="1068562" y="57351"/>
                  <a:pt x="1068048" y="57351"/>
                </a:cubicBezTo>
                <a:cubicBezTo>
                  <a:pt x="1067533" y="57351"/>
                  <a:pt x="1066848" y="56751"/>
                  <a:pt x="1065990" y="55551"/>
                </a:cubicBezTo>
                <a:cubicBezTo>
                  <a:pt x="1065647" y="54694"/>
                  <a:pt x="1065305" y="54265"/>
                  <a:pt x="1064962" y="54265"/>
                </a:cubicBezTo>
                <a:cubicBezTo>
                  <a:pt x="1061704" y="52893"/>
                  <a:pt x="1059990" y="51436"/>
                  <a:pt x="1059818" y="49893"/>
                </a:cubicBezTo>
                <a:lnTo>
                  <a:pt x="1059304" y="49893"/>
                </a:lnTo>
                <a:cubicBezTo>
                  <a:pt x="1057932" y="49893"/>
                  <a:pt x="1056775" y="49422"/>
                  <a:pt x="1055832" y="48479"/>
                </a:cubicBezTo>
                <a:cubicBezTo>
                  <a:pt x="1054889" y="47536"/>
                  <a:pt x="1054246" y="46893"/>
                  <a:pt x="1053903" y="46550"/>
                </a:cubicBezTo>
                <a:cubicBezTo>
                  <a:pt x="1053046" y="45864"/>
                  <a:pt x="1052060" y="45050"/>
                  <a:pt x="1050946" y="44107"/>
                </a:cubicBezTo>
                <a:cubicBezTo>
                  <a:pt x="1049831" y="43164"/>
                  <a:pt x="1048674" y="42178"/>
                  <a:pt x="1047474" y="41149"/>
                </a:cubicBezTo>
                <a:cubicBezTo>
                  <a:pt x="1046788" y="40806"/>
                  <a:pt x="1046445" y="40463"/>
                  <a:pt x="1046445" y="40120"/>
                </a:cubicBezTo>
                <a:lnTo>
                  <a:pt x="1045159" y="39349"/>
                </a:lnTo>
                <a:cubicBezTo>
                  <a:pt x="1045331" y="39177"/>
                  <a:pt x="1045416" y="38920"/>
                  <a:pt x="1045416" y="38577"/>
                </a:cubicBezTo>
                <a:cubicBezTo>
                  <a:pt x="1045416" y="38234"/>
                  <a:pt x="1045159" y="37892"/>
                  <a:pt x="1044645" y="37549"/>
                </a:cubicBezTo>
                <a:cubicBezTo>
                  <a:pt x="1044131" y="37206"/>
                  <a:pt x="1043702" y="36863"/>
                  <a:pt x="1043359" y="36520"/>
                </a:cubicBezTo>
                <a:cubicBezTo>
                  <a:pt x="1043188" y="36349"/>
                  <a:pt x="1042973" y="36177"/>
                  <a:pt x="1042716" y="36006"/>
                </a:cubicBezTo>
                <a:cubicBezTo>
                  <a:pt x="1042459" y="35834"/>
                  <a:pt x="1042159" y="35577"/>
                  <a:pt x="1041816" y="35234"/>
                </a:cubicBezTo>
                <a:cubicBezTo>
                  <a:pt x="1039930" y="33348"/>
                  <a:pt x="1038387" y="31977"/>
                  <a:pt x="1037187" y="31119"/>
                </a:cubicBezTo>
                <a:close/>
                <a:moveTo>
                  <a:pt x="685886" y="28805"/>
                </a:moveTo>
                <a:cubicBezTo>
                  <a:pt x="686057" y="29148"/>
                  <a:pt x="686143" y="29576"/>
                  <a:pt x="686143" y="30091"/>
                </a:cubicBezTo>
                <a:cubicBezTo>
                  <a:pt x="686143" y="30434"/>
                  <a:pt x="685971" y="31119"/>
                  <a:pt x="685629" y="32148"/>
                </a:cubicBezTo>
                <a:lnTo>
                  <a:pt x="687172" y="31891"/>
                </a:lnTo>
                <a:lnTo>
                  <a:pt x="687172" y="30862"/>
                </a:lnTo>
                <a:cubicBezTo>
                  <a:pt x="687172" y="30348"/>
                  <a:pt x="687172" y="30091"/>
                  <a:pt x="687172" y="30091"/>
                </a:cubicBezTo>
                <a:cubicBezTo>
                  <a:pt x="686657" y="29576"/>
                  <a:pt x="686400" y="29148"/>
                  <a:pt x="686400" y="28805"/>
                </a:cubicBezTo>
                <a:close/>
                <a:moveTo>
                  <a:pt x="83096" y="25673"/>
                </a:moveTo>
                <a:lnTo>
                  <a:pt x="81951" y="26621"/>
                </a:lnTo>
                <a:lnTo>
                  <a:pt x="82039" y="26490"/>
                </a:lnTo>
                <a:lnTo>
                  <a:pt x="82296" y="26233"/>
                </a:lnTo>
                <a:close/>
                <a:moveTo>
                  <a:pt x="376504" y="22890"/>
                </a:moveTo>
                <a:cubicBezTo>
                  <a:pt x="377019" y="22890"/>
                  <a:pt x="377704" y="23147"/>
                  <a:pt x="378562" y="23661"/>
                </a:cubicBezTo>
                <a:lnTo>
                  <a:pt x="381133" y="24947"/>
                </a:lnTo>
                <a:cubicBezTo>
                  <a:pt x="381648" y="25461"/>
                  <a:pt x="382076" y="25547"/>
                  <a:pt x="382419" y="25204"/>
                </a:cubicBezTo>
                <a:cubicBezTo>
                  <a:pt x="383276" y="25204"/>
                  <a:pt x="384734" y="25804"/>
                  <a:pt x="386791" y="27005"/>
                </a:cubicBezTo>
                <a:cubicBezTo>
                  <a:pt x="388849" y="27519"/>
                  <a:pt x="391163" y="28976"/>
                  <a:pt x="393735" y="31377"/>
                </a:cubicBezTo>
                <a:lnTo>
                  <a:pt x="395792" y="32405"/>
                </a:lnTo>
                <a:cubicBezTo>
                  <a:pt x="397164" y="32920"/>
                  <a:pt x="398578" y="33863"/>
                  <a:pt x="400036" y="35234"/>
                </a:cubicBezTo>
                <a:cubicBezTo>
                  <a:pt x="401493" y="36606"/>
                  <a:pt x="402565" y="37549"/>
                  <a:pt x="403250" y="38063"/>
                </a:cubicBezTo>
                <a:cubicBezTo>
                  <a:pt x="404965" y="39435"/>
                  <a:pt x="405479" y="40892"/>
                  <a:pt x="404793" y="42435"/>
                </a:cubicBezTo>
                <a:cubicBezTo>
                  <a:pt x="404793" y="43121"/>
                  <a:pt x="404879" y="43549"/>
                  <a:pt x="405051" y="43721"/>
                </a:cubicBezTo>
                <a:cubicBezTo>
                  <a:pt x="406422" y="45778"/>
                  <a:pt x="407879" y="46978"/>
                  <a:pt x="409423" y="47321"/>
                </a:cubicBezTo>
                <a:cubicBezTo>
                  <a:pt x="410623" y="47664"/>
                  <a:pt x="411866" y="48136"/>
                  <a:pt x="413152" y="48736"/>
                </a:cubicBezTo>
                <a:cubicBezTo>
                  <a:pt x="414437" y="49336"/>
                  <a:pt x="415423" y="50065"/>
                  <a:pt x="416109" y="50922"/>
                </a:cubicBezTo>
                <a:cubicBezTo>
                  <a:pt x="417995" y="52465"/>
                  <a:pt x="418852" y="54522"/>
                  <a:pt x="418681" y="57094"/>
                </a:cubicBezTo>
                <a:lnTo>
                  <a:pt x="418424" y="58380"/>
                </a:lnTo>
                <a:cubicBezTo>
                  <a:pt x="418424" y="59237"/>
                  <a:pt x="418852" y="60094"/>
                  <a:pt x="419710" y="60952"/>
                </a:cubicBezTo>
                <a:cubicBezTo>
                  <a:pt x="419881" y="61123"/>
                  <a:pt x="419967" y="61466"/>
                  <a:pt x="419967" y="61980"/>
                </a:cubicBezTo>
                <a:cubicBezTo>
                  <a:pt x="420138" y="62495"/>
                  <a:pt x="420481" y="63223"/>
                  <a:pt x="420995" y="64166"/>
                </a:cubicBezTo>
                <a:cubicBezTo>
                  <a:pt x="421510" y="65109"/>
                  <a:pt x="421767" y="66009"/>
                  <a:pt x="421767" y="66867"/>
                </a:cubicBezTo>
                <a:cubicBezTo>
                  <a:pt x="422281" y="67552"/>
                  <a:pt x="422410" y="68024"/>
                  <a:pt x="422153" y="68281"/>
                </a:cubicBezTo>
                <a:cubicBezTo>
                  <a:pt x="421896" y="68538"/>
                  <a:pt x="421424" y="68753"/>
                  <a:pt x="420738" y="68924"/>
                </a:cubicBezTo>
                <a:cubicBezTo>
                  <a:pt x="419538" y="69096"/>
                  <a:pt x="417995" y="69953"/>
                  <a:pt x="416109" y="71496"/>
                </a:cubicBezTo>
                <a:lnTo>
                  <a:pt x="415338" y="71496"/>
                </a:lnTo>
                <a:cubicBezTo>
                  <a:pt x="413966" y="71839"/>
                  <a:pt x="412766" y="72010"/>
                  <a:pt x="411737" y="72010"/>
                </a:cubicBezTo>
                <a:cubicBezTo>
                  <a:pt x="410708" y="72010"/>
                  <a:pt x="409851" y="72096"/>
                  <a:pt x="409165" y="72267"/>
                </a:cubicBezTo>
                <a:cubicBezTo>
                  <a:pt x="408994" y="72267"/>
                  <a:pt x="408737" y="72439"/>
                  <a:pt x="408394" y="72782"/>
                </a:cubicBezTo>
                <a:cubicBezTo>
                  <a:pt x="408051" y="72953"/>
                  <a:pt x="407751" y="73125"/>
                  <a:pt x="407494" y="73296"/>
                </a:cubicBezTo>
                <a:cubicBezTo>
                  <a:pt x="407237" y="73467"/>
                  <a:pt x="406851" y="73553"/>
                  <a:pt x="406336" y="73553"/>
                </a:cubicBezTo>
                <a:cubicBezTo>
                  <a:pt x="405308" y="73725"/>
                  <a:pt x="403250" y="74668"/>
                  <a:pt x="400164" y="76382"/>
                </a:cubicBezTo>
                <a:cubicBezTo>
                  <a:pt x="399993" y="76382"/>
                  <a:pt x="399693" y="76468"/>
                  <a:pt x="399264" y="76639"/>
                </a:cubicBezTo>
                <a:cubicBezTo>
                  <a:pt x="398836" y="76811"/>
                  <a:pt x="398450" y="77068"/>
                  <a:pt x="398107" y="77411"/>
                </a:cubicBezTo>
                <a:cubicBezTo>
                  <a:pt x="397935" y="77411"/>
                  <a:pt x="397507" y="77582"/>
                  <a:pt x="396821" y="77925"/>
                </a:cubicBezTo>
                <a:cubicBezTo>
                  <a:pt x="397164" y="78097"/>
                  <a:pt x="397678" y="78182"/>
                  <a:pt x="398364" y="78182"/>
                </a:cubicBezTo>
                <a:cubicBezTo>
                  <a:pt x="398878" y="78182"/>
                  <a:pt x="399393" y="78054"/>
                  <a:pt x="399907" y="77797"/>
                </a:cubicBezTo>
                <a:cubicBezTo>
                  <a:pt x="400421" y="77539"/>
                  <a:pt x="400764" y="77411"/>
                  <a:pt x="400936" y="77411"/>
                </a:cubicBezTo>
                <a:lnTo>
                  <a:pt x="402479" y="76639"/>
                </a:lnTo>
                <a:cubicBezTo>
                  <a:pt x="402822" y="76296"/>
                  <a:pt x="403508" y="75868"/>
                  <a:pt x="404536" y="75353"/>
                </a:cubicBezTo>
                <a:cubicBezTo>
                  <a:pt x="406937" y="73639"/>
                  <a:pt x="409851" y="72953"/>
                  <a:pt x="413280" y="73296"/>
                </a:cubicBezTo>
                <a:cubicBezTo>
                  <a:pt x="413452" y="73296"/>
                  <a:pt x="413709" y="73467"/>
                  <a:pt x="414052" y="73810"/>
                </a:cubicBezTo>
                <a:lnTo>
                  <a:pt x="413280" y="74839"/>
                </a:lnTo>
                <a:lnTo>
                  <a:pt x="412251" y="74582"/>
                </a:lnTo>
                <a:lnTo>
                  <a:pt x="408651" y="75611"/>
                </a:lnTo>
                <a:cubicBezTo>
                  <a:pt x="407794" y="75953"/>
                  <a:pt x="407708" y="76382"/>
                  <a:pt x="408394" y="76896"/>
                </a:cubicBezTo>
                <a:cubicBezTo>
                  <a:pt x="398621" y="80497"/>
                  <a:pt x="390735" y="82383"/>
                  <a:pt x="384734" y="82554"/>
                </a:cubicBezTo>
                <a:cubicBezTo>
                  <a:pt x="385077" y="82211"/>
                  <a:pt x="385762" y="81869"/>
                  <a:pt x="386791" y="81526"/>
                </a:cubicBezTo>
                <a:cubicBezTo>
                  <a:pt x="387820" y="81183"/>
                  <a:pt x="388506" y="80583"/>
                  <a:pt x="388849" y="79725"/>
                </a:cubicBezTo>
                <a:cubicBezTo>
                  <a:pt x="388334" y="80068"/>
                  <a:pt x="387906" y="80240"/>
                  <a:pt x="387563" y="80240"/>
                </a:cubicBezTo>
                <a:cubicBezTo>
                  <a:pt x="387220" y="80240"/>
                  <a:pt x="386963" y="80325"/>
                  <a:pt x="386791" y="80497"/>
                </a:cubicBezTo>
                <a:lnTo>
                  <a:pt x="385762" y="80754"/>
                </a:lnTo>
                <a:cubicBezTo>
                  <a:pt x="385248" y="80754"/>
                  <a:pt x="384691" y="80626"/>
                  <a:pt x="384091" y="80368"/>
                </a:cubicBezTo>
                <a:cubicBezTo>
                  <a:pt x="383491" y="80111"/>
                  <a:pt x="382848" y="79983"/>
                  <a:pt x="382162" y="79983"/>
                </a:cubicBezTo>
                <a:cubicBezTo>
                  <a:pt x="381133" y="79811"/>
                  <a:pt x="380105" y="79597"/>
                  <a:pt x="379076" y="79340"/>
                </a:cubicBezTo>
                <a:cubicBezTo>
                  <a:pt x="378047" y="79082"/>
                  <a:pt x="376933" y="78868"/>
                  <a:pt x="375733" y="78697"/>
                </a:cubicBezTo>
                <a:cubicBezTo>
                  <a:pt x="375218" y="78525"/>
                  <a:pt x="374575" y="78354"/>
                  <a:pt x="373804" y="78182"/>
                </a:cubicBezTo>
                <a:cubicBezTo>
                  <a:pt x="373032" y="78011"/>
                  <a:pt x="372389" y="77754"/>
                  <a:pt x="371875" y="77411"/>
                </a:cubicBezTo>
                <a:cubicBezTo>
                  <a:pt x="371189" y="77068"/>
                  <a:pt x="370332" y="76725"/>
                  <a:pt x="369303" y="76382"/>
                </a:cubicBezTo>
                <a:cubicBezTo>
                  <a:pt x="367246" y="76211"/>
                  <a:pt x="363988" y="75096"/>
                  <a:pt x="359531" y="73039"/>
                </a:cubicBezTo>
                <a:cubicBezTo>
                  <a:pt x="358159" y="72867"/>
                  <a:pt x="356530" y="72353"/>
                  <a:pt x="354644" y="71496"/>
                </a:cubicBezTo>
                <a:cubicBezTo>
                  <a:pt x="354130" y="71324"/>
                  <a:pt x="353744" y="71153"/>
                  <a:pt x="353487" y="70981"/>
                </a:cubicBezTo>
                <a:cubicBezTo>
                  <a:pt x="353230" y="70810"/>
                  <a:pt x="353016" y="70639"/>
                  <a:pt x="352844" y="70467"/>
                </a:cubicBezTo>
                <a:cubicBezTo>
                  <a:pt x="351815" y="69781"/>
                  <a:pt x="350958" y="69610"/>
                  <a:pt x="350272" y="69953"/>
                </a:cubicBezTo>
                <a:lnTo>
                  <a:pt x="348729" y="69953"/>
                </a:lnTo>
                <a:cubicBezTo>
                  <a:pt x="346672" y="69953"/>
                  <a:pt x="345386" y="69267"/>
                  <a:pt x="344872" y="67895"/>
                </a:cubicBezTo>
                <a:cubicBezTo>
                  <a:pt x="344700" y="67552"/>
                  <a:pt x="344486" y="67338"/>
                  <a:pt x="344229" y="67252"/>
                </a:cubicBezTo>
                <a:cubicBezTo>
                  <a:pt x="343971" y="67167"/>
                  <a:pt x="343672" y="67210"/>
                  <a:pt x="343329" y="67381"/>
                </a:cubicBezTo>
                <a:cubicBezTo>
                  <a:pt x="342643" y="67552"/>
                  <a:pt x="341614" y="67638"/>
                  <a:pt x="340243" y="67638"/>
                </a:cubicBezTo>
                <a:lnTo>
                  <a:pt x="339471" y="67895"/>
                </a:lnTo>
                <a:cubicBezTo>
                  <a:pt x="339128" y="68238"/>
                  <a:pt x="338871" y="68410"/>
                  <a:pt x="338699" y="68410"/>
                </a:cubicBezTo>
                <a:cubicBezTo>
                  <a:pt x="336985" y="68753"/>
                  <a:pt x="334756" y="69696"/>
                  <a:pt x="332013" y="71239"/>
                </a:cubicBezTo>
                <a:cubicBezTo>
                  <a:pt x="331670" y="71410"/>
                  <a:pt x="331241" y="71710"/>
                  <a:pt x="330727" y="72139"/>
                </a:cubicBezTo>
                <a:cubicBezTo>
                  <a:pt x="330213" y="72567"/>
                  <a:pt x="329698" y="72696"/>
                  <a:pt x="329184" y="72524"/>
                </a:cubicBezTo>
                <a:cubicBezTo>
                  <a:pt x="329698" y="71324"/>
                  <a:pt x="330898" y="70124"/>
                  <a:pt x="332784" y="68924"/>
                </a:cubicBezTo>
                <a:lnTo>
                  <a:pt x="337156" y="66867"/>
                </a:lnTo>
                <a:lnTo>
                  <a:pt x="337928" y="66352"/>
                </a:lnTo>
                <a:cubicBezTo>
                  <a:pt x="337756" y="66352"/>
                  <a:pt x="337671" y="66267"/>
                  <a:pt x="337671" y="66095"/>
                </a:cubicBezTo>
                <a:lnTo>
                  <a:pt x="336899" y="66095"/>
                </a:lnTo>
                <a:lnTo>
                  <a:pt x="333042" y="67638"/>
                </a:lnTo>
                <a:cubicBezTo>
                  <a:pt x="331670" y="68324"/>
                  <a:pt x="330813" y="68924"/>
                  <a:pt x="330470" y="69438"/>
                </a:cubicBezTo>
                <a:cubicBezTo>
                  <a:pt x="328584" y="71324"/>
                  <a:pt x="326869" y="72439"/>
                  <a:pt x="325326" y="72782"/>
                </a:cubicBezTo>
                <a:lnTo>
                  <a:pt x="323526" y="74068"/>
                </a:lnTo>
                <a:cubicBezTo>
                  <a:pt x="321812" y="75782"/>
                  <a:pt x="320526" y="76896"/>
                  <a:pt x="319669" y="77411"/>
                </a:cubicBezTo>
                <a:cubicBezTo>
                  <a:pt x="317783" y="78611"/>
                  <a:pt x="315939" y="80197"/>
                  <a:pt x="314139" y="82169"/>
                </a:cubicBezTo>
                <a:cubicBezTo>
                  <a:pt x="312339" y="84140"/>
                  <a:pt x="311182" y="85469"/>
                  <a:pt x="310667" y="86155"/>
                </a:cubicBezTo>
                <a:lnTo>
                  <a:pt x="306810" y="90784"/>
                </a:lnTo>
                <a:cubicBezTo>
                  <a:pt x="306981" y="90441"/>
                  <a:pt x="307110" y="90055"/>
                  <a:pt x="307196" y="89627"/>
                </a:cubicBezTo>
                <a:cubicBezTo>
                  <a:pt x="307281" y="89198"/>
                  <a:pt x="307495" y="88812"/>
                  <a:pt x="307838" y="88469"/>
                </a:cubicBezTo>
                <a:cubicBezTo>
                  <a:pt x="314011" y="81783"/>
                  <a:pt x="317011" y="78525"/>
                  <a:pt x="316840" y="78697"/>
                </a:cubicBezTo>
                <a:cubicBezTo>
                  <a:pt x="317697" y="77668"/>
                  <a:pt x="318854" y="76554"/>
                  <a:pt x="320311" y="75353"/>
                </a:cubicBezTo>
                <a:cubicBezTo>
                  <a:pt x="321769" y="74153"/>
                  <a:pt x="322926" y="73210"/>
                  <a:pt x="323783" y="72524"/>
                </a:cubicBezTo>
                <a:lnTo>
                  <a:pt x="330470" y="66609"/>
                </a:lnTo>
                <a:cubicBezTo>
                  <a:pt x="331327" y="65752"/>
                  <a:pt x="332613" y="64809"/>
                  <a:pt x="334327" y="63781"/>
                </a:cubicBezTo>
                <a:cubicBezTo>
                  <a:pt x="335013" y="63438"/>
                  <a:pt x="335356" y="62923"/>
                  <a:pt x="335356" y="62237"/>
                </a:cubicBezTo>
                <a:cubicBezTo>
                  <a:pt x="335356" y="61552"/>
                  <a:pt x="335099" y="60952"/>
                  <a:pt x="334585" y="60437"/>
                </a:cubicBezTo>
                <a:cubicBezTo>
                  <a:pt x="333727" y="59580"/>
                  <a:pt x="333384" y="58980"/>
                  <a:pt x="333556" y="58637"/>
                </a:cubicBezTo>
                <a:lnTo>
                  <a:pt x="333299" y="58123"/>
                </a:lnTo>
                <a:cubicBezTo>
                  <a:pt x="332613" y="58123"/>
                  <a:pt x="332184" y="57908"/>
                  <a:pt x="332013" y="57480"/>
                </a:cubicBezTo>
                <a:cubicBezTo>
                  <a:pt x="331841" y="57051"/>
                  <a:pt x="331670" y="56751"/>
                  <a:pt x="331499" y="56580"/>
                </a:cubicBezTo>
                <a:cubicBezTo>
                  <a:pt x="331327" y="56065"/>
                  <a:pt x="330984" y="55594"/>
                  <a:pt x="330470" y="55165"/>
                </a:cubicBezTo>
                <a:cubicBezTo>
                  <a:pt x="329955" y="54737"/>
                  <a:pt x="329527" y="54437"/>
                  <a:pt x="329184" y="54265"/>
                </a:cubicBezTo>
                <a:cubicBezTo>
                  <a:pt x="328670" y="53751"/>
                  <a:pt x="328027" y="53194"/>
                  <a:pt x="327255" y="52593"/>
                </a:cubicBezTo>
                <a:cubicBezTo>
                  <a:pt x="326484" y="51993"/>
                  <a:pt x="325755" y="51350"/>
                  <a:pt x="325069" y="50665"/>
                </a:cubicBezTo>
                <a:cubicBezTo>
                  <a:pt x="323012" y="48264"/>
                  <a:pt x="321640" y="46807"/>
                  <a:pt x="320954" y="46293"/>
                </a:cubicBezTo>
                <a:cubicBezTo>
                  <a:pt x="320097" y="44407"/>
                  <a:pt x="319497" y="43292"/>
                  <a:pt x="319154" y="42949"/>
                </a:cubicBezTo>
                <a:cubicBezTo>
                  <a:pt x="319154" y="42778"/>
                  <a:pt x="319068" y="42649"/>
                  <a:pt x="318897" y="42564"/>
                </a:cubicBezTo>
                <a:cubicBezTo>
                  <a:pt x="318726" y="42478"/>
                  <a:pt x="318640" y="42349"/>
                  <a:pt x="318640" y="42178"/>
                </a:cubicBezTo>
                <a:cubicBezTo>
                  <a:pt x="317611" y="42006"/>
                  <a:pt x="316968" y="41621"/>
                  <a:pt x="316711" y="41021"/>
                </a:cubicBezTo>
                <a:cubicBezTo>
                  <a:pt x="316454" y="40420"/>
                  <a:pt x="316240" y="39520"/>
                  <a:pt x="316068" y="38320"/>
                </a:cubicBezTo>
                <a:cubicBezTo>
                  <a:pt x="315897" y="37977"/>
                  <a:pt x="315597" y="37634"/>
                  <a:pt x="315168" y="37292"/>
                </a:cubicBezTo>
                <a:cubicBezTo>
                  <a:pt x="314739" y="36949"/>
                  <a:pt x="314439" y="36691"/>
                  <a:pt x="314268" y="36520"/>
                </a:cubicBezTo>
                <a:cubicBezTo>
                  <a:pt x="313925" y="36177"/>
                  <a:pt x="313582" y="36006"/>
                  <a:pt x="313239" y="36006"/>
                </a:cubicBezTo>
                <a:cubicBezTo>
                  <a:pt x="314782" y="36006"/>
                  <a:pt x="315811" y="36091"/>
                  <a:pt x="316325" y="36263"/>
                </a:cubicBezTo>
                <a:cubicBezTo>
                  <a:pt x="316497" y="36091"/>
                  <a:pt x="316840" y="36263"/>
                  <a:pt x="317354" y="36777"/>
                </a:cubicBezTo>
                <a:cubicBezTo>
                  <a:pt x="318211" y="37977"/>
                  <a:pt x="319411" y="38749"/>
                  <a:pt x="320954" y="39092"/>
                </a:cubicBezTo>
                <a:lnTo>
                  <a:pt x="321726" y="39092"/>
                </a:lnTo>
                <a:cubicBezTo>
                  <a:pt x="322412" y="39092"/>
                  <a:pt x="323440" y="39435"/>
                  <a:pt x="324812" y="40120"/>
                </a:cubicBezTo>
                <a:cubicBezTo>
                  <a:pt x="326355" y="41149"/>
                  <a:pt x="328584" y="42006"/>
                  <a:pt x="331499" y="42692"/>
                </a:cubicBezTo>
                <a:cubicBezTo>
                  <a:pt x="332356" y="42692"/>
                  <a:pt x="333042" y="42778"/>
                  <a:pt x="333556" y="42949"/>
                </a:cubicBezTo>
                <a:cubicBezTo>
                  <a:pt x="334070" y="43121"/>
                  <a:pt x="334585" y="43292"/>
                  <a:pt x="335099" y="43464"/>
                </a:cubicBezTo>
                <a:lnTo>
                  <a:pt x="340243" y="43978"/>
                </a:lnTo>
                <a:cubicBezTo>
                  <a:pt x="340585" y="43978"/>
                  <a:pt x="340843" y="44235"/>
                  <a:pt x="341014" y="44750"/>
                </a:cubicBezTo>
                <a:cubicBezTo>
                  <a:pt x="342729" y="43207"/>
                  <a:pt x="344272" y="41921"/>
                  <a:pt x="345643" y="40892"/>
                </a:cubicBezTo>
                <a:cubicBezTo>
                  <a:pt x="347015" y="39863"/>
                  <a:pt x="348301" y="38920"/>
                  <a:pt x="349501" y="38063"/>
                </a:cubicBezTo>
                <a:cubicBezTo>
                  <a:pt x="349501" y="38063"/>
                  <a:pt x="349544" y="38106"/>
                  <a:pt x="349629" y="38192"/>
                </a:cubicBezTo>
                <a:cubicBezTo>
                  <a:pt x="349715" y="38277"/>
                  <a:pt x="349758" y="38320"/>
                  <a:pt x="349758" y="38320"/>
                </a:cubicBezTo>
                <a:cubicBezTo>
                  <a:pt x="348215" y="40892"/>
                  <a:pt x="347443" y="42178"/>
                  <a:pt x="347443" y="42178"/>
                </a:cubicBezTo>
                <a:cubicBezTo>
                  <a:pt x="347615" y="42178"/>
                  <a:pt x="347701" y="42264"/>
                  <a:pt x="347701" y="42435"/>
                </a:cubicBezTo>
                <a:lnTo>
                  <a:pt x="348986" y="41664"/>
                </a:lnTo>
                <a:lnTo>
                  <a:pt x="357730" y="34205"/>
                </a:lnTo>
                <a:cubicBezTo>
                  <a:pt x="358588" y="33520"/>
                  <a:pt x="359359" y="32920"/>
                  <a:pt x="360045" y="32405"/>
                </a:cubicBezTo>
                <a:cubicBezTo>
                  <a:pt x="360731" y="31891"/>
                  <a:pt x="361331" y="31462"/>
                  <a:pt x="361845" y="31119"/>
                </a:cubicBezTo>
                <a:cubicBezTo>
                  <a:pt x="364074" y="29233"/>
                  <a:pt x="366131" y="27690"/>
                  <a:pt x="368017" y="26490"/>
                </a:cubicBezTo>
                <a:cubicBezTo>
                  <a:pt x="368360" y="26319"/>
                  <a:pt x="369089" y="26019"/>
                  <a:pt x="370203" y="25590"/>
                </a:cubicBezTo>
                <a:cubicBezTo>
                  <a:pt x="371318" y="25161"/>
                  <a:pt x="372304" y="24604"/>
                  <a:pt x="373161" y="23918"/>
                </a:cubicBezTo>
                <a:cubicBezTo>
                  <a:pt x="373847" y="23918"/>
                  <a:pt x="374275" y="23833"/>
                  <a:pt x="374447" y="23661"/>
                </a:cubicBezTo>
                <a:cubicBezTo>
                  <a:pt x="375304" y="23147"/>
                  <a:pt x="375990" y="22890"/>
                  <a:pt x="376504" y="22890"/>
                </a:cubicBezTo>
                <a:close/>
                <a:moveTo>
                  <a:pt x="1409834" y="14660"/>
                </a:moveTo>
                <a:lnTo>
                  <a:pt x="1410862" y="14660"/>
                </a:lnTo>
                <a:cubicBezTo>
                  <a:pt x="1411719" y="15517"/>
                  <a:pt x="1412405" y="16032"/>
                  <a:pt x="1412920" y="16203"/>
                </a:cubicBezTo>
                <a:cubicBezTo>
                  <a:pt x="1413263" y="16375"/>
                  <a:pt x="1413862" y="16460"/>
                  <a:pt x="1414720" y="16460"/>
                </a:cubicBezTo>
                <a:lnTo>
                  <a:pt x="1415491" y="16460"/>
                </a:lnTo>
                <a:cubicBezTo>
                  <a:pt x="1415663" y="17146"/>
                  <a:pt x="1415877" y="17618"/>
                  <a:pt x="1416134" y="17875"/>
                </a:cubicBezTo>
                <a:cubicBezTo>
                  <a:pt x="1416391" y="18132"/>
                  <a:pt x="1416777" y="18175"/>
                  <a:pt x="1417291" y="18003"/>
                </a:cubicBezTo>
                <a:lnTo>
                  <a:pt x="1417806" y="18003"/>
                </a:lnTo>
                <a:cubicBezTo>
                  <a:pt x="1418320" y="18003"/>
                  <a:pt x="1418920" y="18346"/>
                  <a:pt x="1419606" y="19032"/>
                </a:cubicBezTo>
                <a:cubicBezTo>
                  <a:pt x="1419606" y="20061"/>
                  <a:pt x="1419949" y="20575"/>
                  <a:pt x="1420635" y="20575"/>
                </a:cubicBezTo>
                <a:lnTo>
                  <a:pt x="1421406" y="20575"/>
                </a:lnTo>
                <a:cubicBezTo>
                  <a:pt x="1422435" y="20575"/>
                  <a:pt x="1423378" y="21004"/>
                  <a:pt x="1424235" y="21861"/>
                </a:cubicBezTo>
                <a:cubicBezTo>
                  <a:pt x="1424578" y="22204"/>
                  <a:pt x="1424750" y="22461"/>
                  <a:pt x="1424750" y="22633"/>
                </a:cubicBezTo>
                <a:cubicBezTo>
                  <a:pt x="1424921" y="23318"/>
                  <a:pt x="1425221" y="23747"/>
                  <a:pt x="1425650" y="23918"/>
                </a:cubicBezTo>
                <a:cubicBezTo>
                  <a:pt x="1426078" y="24090"/>
                  <a:pt x="1426378" y="24176"/>
                  <a:pt x="1426550" y="24176"/>
                </a:cubicBezTo>
                <a:cubicBezTo>
                  <a:pt x="1426893" y="24176"/>
                  <a:pt x="1427321" y="24218"/>
                  <a:pt x="1427836" y="24304"/>
                </a:cubicBezTo>
                <a:cubicBezTo>
                  <a:pt x="1428350" y="24390"/>
                  <a:pt x="1428950" y="24604"/>
                  <a:pt x="1429636" y="24947"/>
                </a:cubicBezTo>
                <a:cubicBezTo>
                  <a:pt x="1429979" y="25119"/>
                  <a:pt x="1430322" y="25419"/>
                  <a:pt x="1430665" y="25847"/>
                </a:cubicBezTo>
                <a:cubicBezTo>
                  <a:pt x="1431008" y="26276"/>
                  <a:pt x="1431179" y="26662"/>
                  <a:pt x="1431179" y="27005"/>
                </a:cubicBezTo>
                <a:cubicBezTo>
                  <a:pt x="1431522" y="27519"/>
                  <a:pt x="1432208" y="28119"/>
                  <a:pt x="1433236" y="28805"/>
                </a:cubicBezTo>
                <a:cubicBezTo>
                  <a:pt x="1433579" y="29662"/>
                  <a:pt x="1434265" y="30434"/>
                  <a:pt x="1435294" y="31119"/>
                </a:cubicBezTo>
                <a:cubicBezTo>
                  <a:pt x="1437351" y="33863"/>
                  <a:pt x="1438808" y="35663"/>
                  <a:pt x="1439666" y="36520"/>
                </a:cubicBezTo>
                <a:lnTo>
                  <a:pt x="1440180" y="38320"/>
                </a:lnTo>
                <a:lnTo>
                  <a:pt x="1442752" y="38835"/>
                </a:lnTo>
                <a:cubicBezTo>
                  <a:pt x="1443952" y="39349"/>
                  <a:pt x="1444552" y="40206"/>
                  <a:pt x="1444552" y="41406"/>
                </a:cubicBezTo>
                <a:cubicBezTo>
                  <a:pt x="1444552" y="41578"/>
                  <a:pt x="1444724" y="41835"/>
                  <a:pt x="1445066" y="42178"/>
                </a:cubicBezTo>
                <a:cubicBezTo>
                  <a:pt x="1445409" y="42864"/>
                  <a:pt x="1445581" y="43635"/>
                  <a:pt x="1445581" y="44492"/>
                </a:cubicBezTo>
                <a:cubicBezTo>
                  <a:pt x="1445581" y="45007"/>
                  <a:pt x="1445666" y="45350"/>
                  <a:pt x="1445838" y="45521"/>
                </a:cubicBezTo>
                <a:lnTo>
                  <a:pt x="1446352" y="45778"/>
                </a:lnTo>
                <a:cubicBezTo>
                  <a:pt x="1446695" y="46464"/>
                  <a:pt x="1447038" y="47364"/>
                  <a:pt x="1447381" y="48479"/>
                </a:cubicBezTo>
                <a:cubicBezTo>
                  <a:pt x="1447724" y="49593"/>
                  <a:pt x="1448067" y="50493"/>
                  <a:pt x="1448410" y="51179"/>
                </a:cubicBezTo>
                <a:cubicBezTo>
                  <a:pt x="1448753" y="51693"/>
                  <a:pt x="1449010" y="52679"/>
                  <a:pt x="1449181" y="54136"/>
                </a:cubicBezTo>
                <a:cubicBezTo>
                  <a:pt x="1449353" y="55594"/>
                  <a:pt x="1449610" y="56665"/>
                  <a:pt x="1449953" y="57351"/>
                </a:cubicBezTo>
                <a:lnTo>
                  <a:pt x="1449953" y="57866"/>
                </a:lnTo>
                <a:cubicBezTo>
                  <a:pt x="1449953" y="58380"/>
                  <a:pt x="1449610" y="59151"/>
                  <a:pt x="1448924" y="60180"/>
                </a:cubicBezTo>
                <a:cubicBezTo>
                  <a:pt x="1448581" y="60866"/>
                  <a:pt x="1448410" y="62066"/>
                  <a:pt x="1448410" y="63781"/>
                </a:cubicBezTo>
                <a:lnTo>
                  <a:pt x="1448410" y="65324"/>
                </a:lnTo>
                <a:cubicBezTo>
                  <a:pt x="1448067" y="65666"/>
                  <a:pt x="1447895" y="65838"/>
                  <a:pt x="1447895" y="65838"/>
                </a:cubicBezTo>
                <a:cubicBezTo>
                  <a:pt x="1448410" y="65838"/>
                  <a:pt x="1449010" y="65581"/>
                  <a:pt x="1449696" y="65066"/>
                </a:cubicBezTo>
                <a:cubicBezTo>
                  <a:pt x="1450210" y="65066"/>
                  <a:pt x="1450553" y="64981"/>
                  <a:pt x="1450724" y="64809"/>
                </a:cubicBezTo>
                <a:cubicBezTo>
                  <a:pt x="1450724" y="64295"/>
                  <a:pt x="1450896" y="63952"/>
                  <a:pt x="1451239" y="63781"/>
                </a:cubicBezTo>
                <a:cubicBezTo>
                  <a:pt x="1451582" y="63609"/>
                  <a:pt x="1451839" y="63438"/>
                  <a:pt x="1452010" y="63266"/>
                </a:cubicBezTo>
                <a:cubicBezTo>
                  <a:pt x="1452182" y="63095"/>
                  <a:pt x="1452353" y="62966"/>
                  <a:pt x="1452525" y="62880"/>
                </a:cubicBezTo>
                <a:cubicBezTo>
                  <a:pt x="1452696" y="62795"/>
                  <a:pt x="1452868" y="62666"/>
                  <a:pt x="1453039" y="62495"/>
                </a:cubicBezTo>
                <a:cubicBezTo>
                  <a:pt x="1453039" y="62152"/>
                  <a:pt x="1453167" y="61895"/>
                  <a:pt x="1453425" y="61723"/>
                </a:cubicBezTo>
                <a:cubicBezTo>
                  <a:pt x="1453682" y="61552"/>
                  <a:pt x="1453896" y="61466"/>
                  <a:pt x="1454068" y="61466"/>
                </a:cubicBezTo>
                <a:cubicBezTo>
                  <a:pt x="1454239" y="61466"/>
                  <a:pt x="1454411" y="61337"/>
                  <a:pt x="1454582" y="61080"/>
                </a:cubicBezTo>
                <a:cubicBezTo>
                  <a:pt x="1454753" y="60823"/>
                  <a:pt x="1454839" y="60523"/>
                  <a:pt x="1454839" y="60180"/>
                </a:cubicBezTo>
                <a:lnTo>
                  <a:pt x="1456382" y="58894"/>
                </a:lnTo>
                <a:cubicBezTo>
                  <a:pt x="1456382" y="58894"/>
                  <a:pt x="1456639" y="58637"/>
                  <a:pt x="1457154" y="58123"/>
                </a:cubicBezTo>
                <a:cubicBezTo>
                  <a:pt x="1457325" y="57437"/>
                  <a:pt x="1457668" y="57094"/>
                  <a:pt x="1458182" y="57094"/>
                </a:cubicBezTo>
                <a:cubicBezTo>
                  <a:pt x="1459211" y="56751"/>
                  <a:pt x="1459640" y="56322"/>
                  <a:pt x="1459468" y="55808"/>
                </a:cubicBezTo>
                <a:cubicBezTo>
                  <a:pt x="1459983" y="55294"/>
                  <a:pt x="1460325" y="55037"/>
                  <a:pt x="1460497" y="55037"/>
                </a:cubicBezTo>
                <a:cubicBezTo>
                  <a:pt x="1461354" y="54522"/>
                  <a:pt x="1461783" y="54094"/>
                  <a:pt x="1461783" y="53751"/>
                </a:cubicBezTo>
                <a:cubicBezTo>
                  <a:pt x="1461783" y="53579"/>
                  <a:pt x="1461869" y="53408"/>
                  <a:pt x="1462040" y="53236"/>
                </a:cubicBezTo>
                <a:cubicBezTo>
                  <a:pt x="1462211" y="53065"/>
                  <a:pt x="1462383" y="52979"/>
                  <a:pt x="1462554" y="52979"/>
                </a:cubicBezTo>
                <a:cubicBezTo>
                  <a:pt x="1462726" y="52808"/>
                  <a:pt x="1462983" y="52636"/>
                  <a:pt x="1463326" y="52465"/>
                </a:cubicBezTo>
                <a:cubicBezTo>
                  <a:pt x="1463669" y="52293"/>
                  <a:pt x="1463840" y="51951"/>
                  <a:pt x="1463840" y="51436"/>
                </a:cubicBezTo>
                <a:cubicBezTo>
                  <a:pt x="1463840" y="51265"/>
                  <a:pt x="1464097" y="50922"/>
                  <a:pt x="1464612" y="50407"/>
                </a:cubicBezTo>
                <a:cubicBezTo>
                  <a:pt x="1465126" y="50236"/>
                  <a:pt x="1465469" y="49807"/>
                  <a:pt x="1465640" y="49122"/>
                </a:cubicBezTo>
                <a:cubicBezTo>
                  <a:pt x="1465640" y="48779"/>
                  <a:pt x="1465898" y="48607"/>
                  <a:pt x="1466412" y="48607"/>
                </a:cubicBezTo>
                <a:cubicBezTo>
                  <a:pt x="1467441" y="48264"/>
                  <a:pt x="1467955" y="47664"/>
                  <a:pt x="1467955" y="46807"/>
                </a:cubicBezTo>
                <a:lnTo>
                  <a:pt x="1468212" y="45778"/>
                </a:lnTo>
                <a:cubicBezTo>
                  <a:pt x="1468898" y="45092"/>
                  <a:pt x="1469241" y="44750"/>
                  <a:pt x="1469241" y="44750"/>
                </a:cubicBezTo>
                <a:cubicBezTo>
                  <a:pt x="1469584" y="44235"/>
                  <a:pt x="1469755" y="43978"/>
                  <a:pt x="1469755" y="43978"/>
                </a:cubicBezTo>
                <a:cubicBezTo>
                  <a:pt x="1470613" y="43121"/>
                  <a:pt x="1471041" y="42264"/>
                  <a:pt x="1471041" y="41406"/>
                </a:cubicBezTo>
                <a:cubicBezTo>
                  <a:pt x="1471041" y="40549"/>
                  <a:pt x="1470698" y="39606"/>
                  <a:pt x="1470012" y="38577"/>
                </a:cubicBezTo>
                <a:cubicBezTo>
                  <a:pt x="1468641" y="37720"/>
                  <a:pt x="1467698" y="36520"/>
                  <a:pt x="1467183" y="34977"/>
                </a:cubicBezTo>
                <a:cubicBezTo>
                  <a:pt x="1467012" y="34463"/>
                  <a:pt x="1466583" y="33820"/>
                  <a:pt x="1465898" y="33048"/>
                </a:cubicBezTo>
                <a:cubicBezTo>
                  <a:pt x="1465212" y="32277"/>
                  <a:pt x="1464783" y="31719"/>
                  <a:pt x="1464612" y="31377"/>
                </a:cubicBezTo>
                <a:cubicBezTo>
                  <a:pt x="1463926" y="29662"/>
                  <a:pt x="1462812" y="28376"/>
                  <a:pt x="1461268" y="27519"/>
                </a:cubicBezTo>
                <a:cubicBezTo>
                  <a:pt x="1461097" y="27347"/>
                  <a:pt x="1461011" y="27005"/>
                  <a:pt x="1461011" y="26490"/>
                </a:cubicBezTo>
                <a:lnTo>
                  <a:pt x="1460240" y="25204"/>
                </a:lnTo>
                <a:cubicBezTo>
                  <a:pt x="1460068" y="25033"/>
                  <a:pt x="1459811" y="24604"/>
                  <a:pt x="1459468" y="23918"/>
                </a:cubicBezTo>
                <a:lnTo>
                  <a:pt x="1459725" y="23404"/>
                </a:lnTo>
                <a:lnTo>
                  <a:pt x="1460754" y="23918"/>
                </a:lnTo>
                <a:cubicBezTo>
                  <a:pt x="1461440" y="24604"/>
                  <a:pt x="1462040" y="24776"/>
                  <a:pt x="1462554" y="24433"/>
                </a:cubicBezTo>
                <a:cubicBezTo>
                  <a:pt x="1462726" y="24433"/>
                  <a:pt x="1462854" y="24433"/>
                  <a:pt x="1462940" y="24433"/>
                </a:cubicBezTo>
                <a:cubicBezTo>
                  <a:pt x="1463026" y="24433"/>
                  <a:pt x="1463069" y="24518"/>
                  <a:pt x="1463069" y="24690"/>
                </a:cubicBezTo>
                <a:cubicBezTo>
                  <a:pt x="1463069" y="25204"/>
                  <a:pt x="1463283" y="25504"/>
                  <a:pt x="1463712" y="25590"/>
                </a:cubicBezTo>
                <a:cubicBezTo>
                  <a:pt x="1464140" y="25676"/>
                  <a:pt x="1464440" y="25719"/>
                  <a:pt x="1464612" y="25719"/>
                </a:cubicBezTo>
                <a:cubicBezTo>
                  <a:pt x="1465126" y="25890"/>
                  <a:pt x="1465983" y="25976"/>
                  <a:pt x="1467183" y="25976"/>
                </a:cubicBezTo>
                <a:cubicBezTo>
                  <a:pt x="1467698" y="25976"/>
                  <a:pt x="1467955" y="26147"/>
                  <a:pt x="1467955" y="26490"/>
                </a:cubicBezTo>
                <a:cubicBezTo>
                  <a:pt x="1468126" y="27347"/>
                  <a:pt x="1469155" y="28119"/>
                  <a:pt x="1471041" y="28805"/>
                </a:cubicBezTo>
                <a:cubicBezTo>
                  <a:pt x="1471384" y="29148"/>
                  <a:pt x="1471941" y="29491"/>
                  <a:pt x="1472713" y="29833"/>
                </a:cubicBezTo>
                <a:cubicBezTo>
                  <a:pt x="1473484" y="30176"/>
                  <a:pt x="1474127" y="30519"/>
                  <a:pt x="1474642" y="30862"/>
                </a:cubicBezTo>
                <a:lnTo>
                  <a:pt x="1475413" y="31891"/>
                </a:lnTo>
                <a:cubicBezTo>
                  <a:pt x="1475756" y="32234"/>
                  <a:pt x="1476056" y="32405"/>
                  <a:pt x="1476313" y="32405"/>
                </a:cubicBezTo>
                <a:cubicBezTo>
                  <a:pt x="1476570" y="32405"/>
                  <a:pt x="1476785" y="32491"/>
                  <a:pt x="1476956" y="32662"/>
                </a:cubicBezTo>
                <a:cubicBezTo>
                  <a:pt x="1478499" y="33520"/>
                  <a:pt x="1479956" y="34805"/>
                  <a:pt x="1481328" y="36520"/>
                </a:cubicBezTo>
                <a:lnTo>
                  <a:pt x="1484414" y="39863"/>
                </a:lnTo>
                <a:cubicBezTo>
                  <a:pt x="1484929" y="40206"/>
                  <a:pt x="1485271" y="40549"/>
                  <a:pt x="1485443" y="40892"/>
                </a:cubicBezTo>
                <a:cubicBezTo>
                  <a:pt x="1485614" y="41235"/>
                  <a:pt x="1485786" y="41492"/>
                  <a:pt x="1485957" y="41664"/>
                </a:cubicBezTo>
                <a:cubicBezTo>
                  <a:pt x="1486300" y="41835"/>
                  <a:pt x="1486815" y="42264"/>
                  <a:pt x="1487500" y="42949"/>
                </a:cubicBezTo>
                <a:cubicBezTo>
                  <a:pt x="1487500" y="42949"/>
                  <a:pt x="1488272" y="43978"/>
                  <a:pt x="1489815" y="46035"/>
                </a:cubicBezTo>
                <a:cubicBezTo>
                  <a:pt x="1490501" y="47579"/>
                  <a:pt x="1491444" y="48779"/>
                  <a:pt x="1492644" y="49636"/>
                </a:cubicBezTo>
                <a:cubicBezTo>
                  <a:pt x="1493501" y="49807"/>
                  <a:pt x="1494444" y="50407"/>
                  <a:pt x="1495473" y="51436"/>
                </a:cubicBezTo>
                <a:cubicBezTo>
                  <a:pt x="1495644" y="51608"/>
                  <a:pt x="1495730" y="52036"/>
                  <a:pt x="1495730" y="52722"/>
                </a:cubicBezTo>
                <a:cubicBezTo>
                  <a:pt x="1495559" y="53236"/>
                  <a:pt x="1495516" y="53751"/>
                  <a:pt x="1495601" y="54265"/>
                </a:cubicBezTo>
                <a:cubicBezTo>
                  <a:pt x="1495687" y="54779"/>
                  <a:pt x="1495730" y="55208"/>
                  <a:pt x="1495730" y="55551"/>
                </a:cubicBezTo>
                <a:cubicBezTo>
                  <a:pt x="1495730" y="56580"/>
                  <a:pt x="1495473" y="57351"/>
                  <a:pt x="1494958" y="57866"/>
                </a:cubicBezTo>
                <a:cubicBezTo>
                  <a:pt x="1494787" y="58037"/>
                  <a:pt x="1494744" y="58294"/>
                  <a:pt x="1494830" y="58637"/>
                </a:cubicBezTo>
                <a:cubicBezTo>
                  <a:pt x="1494916" y="58980"/>
                  <a:pt x="1495044" y="59237"/>
                  <a:pt x="1495216" y="59409"/>
                </a:cubicBezTo>
                <a:cubicBezTo>
                  <a:pt x="1495387" y="59923"/>
                  <a:pt x="1495216" y="60437"/>
                  <a:pt x="1494701" y="60952"/>
                </a:cubicBezTo>
                <a:cubicBezTo>
                  <a:pt x="1494358" y="61123"/>
                  <a:pt x="1494101" y="61423"/>
                  <a:pt x="1493930" y="61852"/>
                </a:cubicBezTo>
                <a:cubicBezTo>
                  <a:pt x="1493758" y="62280"/>
                  <a:pt x="1493587" y="62580"/>
                  <a:pt x="1493415" y="62752"/>
                </a:cubicBezTo>
                <a:cubicBezTo>
                  <a:pt x="1493072" y="63095"/>
                  <a:pt x="1492730" y="63652"/>
                  <a:pt x="1492387" y="64423"/>
                </a:cubicBezTo>
                <a:cubicBezTo>
                  <a:pt x="1492044" y="65195"/>
                  <a:pt x="1491701" y="65838"/>
                  <a:pt x="1491358" y="66352"/>
                </a:cubicBezTo>
                <a:lnTo>
                  <a:pt x="1491101" y="66867"/>
                </a:lnTo>
                <a:lnTo>
                  <a:pt x="1492130" y="68667"/>
                </a:lnTo>
                <a:cubicBezTo>
                  <a:pt x="1494187" y="74153"/>
                  <a:pt x="1495387" y="76896"/>
                  <a:pt x="1495730" y="76896"/>
                </a:cubicBezTo>
                <a:cubicBezTo>
                  <a:pt x="1496073" y="76896"/>
                  <a:pt x="1496030" y="75782"/>
                  <a:pt x="1495601" y="73553"/>
                </a:cubicBezTo>
                <a:cubicBezTo>
                  <a:pt x="1495173" y="71324"/>
                  <a:pt x="1494701" y="69438"/>
                  <a:pt x="1494187" y="67895"/>
                </a:cubicBezTo>
                <a:lnTo>
                  <a:pt x="1498816" y="77668"/>
                </a:lnTo>
                <a:cubicBezTo>
                  <a:pt x="1498302" y="76296"/>
                  <a:pt x="1497830" y="75011"/>
                  <a:pt x="1497402" y="73810"/>
                </a:cubicBezTo>
                <a:cubicBezTo>
                  <a:pt x="1496973" y="72610"/>
                  <a:pt x="1496759" y="71753"/>
                  <a:pt x="1496759" y="71239"/>
                </a:cubicBezTo>
                <a:cubicBezTo>
                  <a:pt x="1497273" y="71410"/>
                  <a:pt x="1497616" y="71624"/>
                  <a:pt x="1497787" y="71882"/>
                </a:cubicBezTo>
                <a:cubicBezTo>
                  <a:pt x="1497959" y="72139"/>
                  <a:pt x="1498045" y="72610"/>
                  <a:pt x="1498045" y="73296"/>
                </a:cubicBezTo>
                <a:cubicBezTo>
                  <a:pt x="1498045" y="73639"/>
                  <a:pt x="1498387" y="73982"/>
                  <a:pt x="1499073" y="74325"/>
                </a:cubicBezTo>
                <a:cubicBezTo>
                  <a:pt x="1499416" y="74325"/>
                  <a:pt x="1499759" y="74496"/>
                  <a:pt x="1500102" y="74839"/>
                </a:cubicBezTo>
                <a:cubicBezTo>
                  <a:pt x="1500445" y="75182"/>
                  <a:pt x="1500530" y="75611"/>
                  <a:pt x="1500359" y="76125"/>
                </a:cubicBezTo>
                <a:cubicBezTo>
                  <a:pt x="1500359" y="76125"/>
                  <a:pt x="1500702" y="76468"/>
                  <a:pt x="1501388" y="77154"/>
                </a:cubicBezTo>
                <a:cubicBezTo>
                  <a:pt x="1502245" y="77668"/>
                  <a:pt x="1502759" y="78440"/>
                  <a:pt x="1502931" y="79468"/>
                </a:cubicBezTo>
                <a:cubicBezTo>
                  <a:pt x="1502931" y="79811"/>
                  <a:pt x="1503188" y="80154"/>
                  <a:pt x="1503702" y="80497"/>
                </a:cubicBezTo>
                <a:cubicBezTo>
                  <a:pt x="1504217" y="80840"/>
                  <a:pt x="1504560" y="81311"/>
                  <a:pt x="1504731" y="81911"/>
                </a:cubicBezTo>
                <a:cubicBezTo>
                  <a:pt x="1504902" y="82511"/>
                  <a:pt x="1505074" y="82983"/>
                  <a:pt x="1505245" y="83326"/>
                </a:cubicBezTo>
                <a:cubicBezTo>
                  <a:pt x="1505417" y="83497"/>
                  <a:pt x="1505674" y="83583"/>
                  <a:pt x="1506017" y="83583"/>
                </a:cubicBezTo>
                <a:cubicBezTo>
                  <a:pt x="1506360" y="84097"/>
                  <a:pt x="1506746" y="84569"/>
                  <a:pt x="1507174" y="84997"/>
                </a:cubicBezTo>
                <a:cubicBezTo>
                  <a:pt x="1507603" y="85426"/>
                  <a:pt x="1507903" y="85726"/>
                  <a:pt x="1508074" y="85898"/>
                </a:cubicBezTo>
                <a:cubicBezTo>
                  <a:pt x="1508417" y="87269"/>
                  <a:pt x="1509617" y="88812"/>
                  <a:pt x="1511675" y="90527"/>
                </a:cubicBezTo>
                <a:lnTo>
                  <a:pt x="1512189" y="91298"/>
                </a:lnTo>
                <a:cubicBezTo>
                  <a:pt x="1512361" y="91470"/>
                  <a:pt x="1512489" y="91641"/>
                  <a:pt x="1512575" y="91813"/>
                </a:cubicBezTo>
                <a:cubicBezTo>
                  <a:pt x="1512661" y="91984"/>
                  <a:pt x="1512789" y="92241"/>
                  <a:pt x="1512961" y="92584"/>
                </a:cubicBezTo>
                <a:cubicBezTo>
                  <a:pt x="1513132" y="92927"/>
                  <a:pt x="1513646" y="93270"/>
                  <a:pt x="1514504" y="93613"/>
                </a:cubicBezTo>
                <a:cubicBezTo>
                  <a:pt x="1514675" y="93784"/>
                  <a:pt x="1514975" y="93956"/>
                  <a:pt x="1515404" y="94127"/>
                </a:cubicBezTo>
                <a:cubicBezTo>
                  <a:pt x="1515832" y="94299"/>
                  <a:pt x="1516133" y="94642"/>
                  <a:pt x="1516304" y="95156"/>
                </a:cubicBezTo>
                <a:cubicBezTo>
                  <a:pt x="1517161" y="96013"/>
                  <a:pt x="1518104" y="97299"/>
                  <a:pt x="1519133" y="99014"/>
                </a:cubicBezTo>
                <a:cubicBezTo>
                  <a:pt x="1519476" y="99356"/>
                  <a:pt x="1519862" y="99699"/>
                  <a:pt x="1520290" y="100042"/>
                </a:cubicBezTo>
                <a:cubicBezTo>
                  <a:pt x="1520719" y="100385"/>
                  <a:pt x="1521104" y="100642"/>
                  <a:pt x="1521447" y="100814"/>
                </a:cubicBezTo>
                <a:cubicBezTo>
                  <a:pt x="1522133" y="101500"/>
                  <a:pt x="1522476" y="102185"/>
                  <a:pt x="1522476" y="102871"/>
                </a:cubicBezTo>
                <a:cubicBezTo>
                  <a:pt x="1522648" y="103043"/>
                  <a:pt x="1522905" y="103643"/>
                  <a:pt x="1523248" y="104671"/>
                </a:cubicBezTo>
                <a:cubicBezTo>
                  <a:pt x="1523933" y="105014"/>
                  <a:pt x="1524362" y="105657"/>
                  <a:pt x="1524533" y="106600"/>
                </a:cubicBezTo>
                <a:cubicBezTo>
                  <a:pt x="1524705" y="107543"/>
                  <a:pt x="1524962" y="108272"/>
                  <a:pt x="1525305" y="108786"/>
                </a:cubicBezTo>
                <a:lnTo>
                  <a:pt x="1526334" y="110586"/>
                </a:lnTo>
                <a:cubicBezTo>
                  <a:pt x="1526505" y="111101"/>
                  <a:pt x="1526634" y="111529"/>
                  <a:pt x="1526720" y="111872"/>
                </a:cubicBezTo>
                <a:cubicBezTo>
                  <a:pt x="1526805" y="112215"/>
                  <a:pt x="1526934" y="112558"/>
                  <a:pt x="1527105" y="112901"/>
                </a:cubicBezTo>
                <a:lnTo>
                  <a:pt x="1527877" y="115730"/>
                </a:lnTo>
                <a:cubicBezTo>
                  <a:pt x="1528048" y="115901"/>
                  <a:pt x="1528134" y="116244"/>
                  <a:pt x="1528134" y="116759"/>
                </a:cubicBezTo>
                <a:lnTo>
                  <a:pt x="1528391" y="119588"/>
                </a:lnTo>
                <a:cubicBezTo>
                  <a:pt x="1528391" y="119930"/>
                  <a:pt x="1528220" y="120273"/>
                  <a:pt x="1527877" y="120616"/>
                </a:cubicBezTo>
                <a:cubicBezTo>
                  <a:pt x="1527534" y="121816"/>
                  <a:pt x="1527534" y="122759"/>
                  <a:pt x="1527877" y="123445"/>
                </a:cubicBezTo>
                <a:cubicBezTo>
                  <a:pt x="1528391" y="124302"/>
                  <a:pt x="1528391" y="125245"/>
                  <a:pt x="1527877" y="126274"/>
                </a:cubicBezTo>
                <a:cubicBezTo>
                  <a:pt x="1527705" y="126446"/>
                  <a:pt x="1527663" y="126617"/>
                  <a:pt x="1527748" y="126788"/>
                </a:cubicBezTo>
                <a:cubicBezTo>
                  <a:pt x="1527834" y="126960"/>
                  <a:pt x="1527877" y="127131"/>
                  <a:pt x="1527877" y="127303"/>
                </a:cubicBezTo>
                <a:cubicBezTo>
                  <a:pt x="1526162" y="127817"/>
                  <a:pt x="1525305" y="129017"/>
                  <a:pt x="1525305" y="130903"/>
                </a:cubicBezTo>
                <a:lnTo>
                  <a:pt x="1525305" y="131160"/>
                </a:lnTo>
                <a:cubicBezTo>
                  <a:pt x="1525305" y="131503"/>
                  <a:pt x="1525391" y="131889"/>
                  <a:pt x="1525562" y="132318"/>
                </a:cubicBezTo>
                <a:cubicBezTo>
                  <a:pt x="1525734" y="132746"/>
                  <a:pt x="1525819" y="133218"/>
                  <a:pt x="1525819" y="133732"/>
                </a:cubicBezTo>
                <a:cubicBezTo>
                  <a:pt x="1525819" y="134418"/>
                  <a:pt x="1525562" y="135275"/>
                  <a:pt x="1525048" y="136304"/>
                </a:cubicBezTo>
                <a:cubicBezTo>
                  <a:pt x="1524876" y="136647"/>
                  <a:pt x="1524448" y="137290"/>
                  <a:pt x="1523762" y="138233"/>
                </a:cubicBezTo>
                <a:cubicBezTo>
                  <a:pt x="1523076" y="139176"/>
                  <a:pt x="1522476" y="139904"/>
                  <a:pt x="1521962" y="140419"/>
                </a:cubicBezTo>
                <a:cubicBezTo>
                  <a:pt x="1521962" y="140590"/>
                  <a:pt x="1521790" y="140719"/>
                  <a:pt x="1521447" y="140804"/>
                </a:cubicBezTo>
                <a:cubicBezTo>
                  <a:pt x="1521104" y="140890"/>
                  <a:pt x="1520762" y="140847"/>
                  <a:pt x="1520419" y="140676"/>
                </a:cubicBezTo>
                <a:cubicBezTo>
                  <a:pt x="1519733" y="140676"/>
                  <a:pt x="1518790" y="140719"/>
                  <a:pt x="1517590" y="140804"/>
                </a:cubicBezTo>
                <a:cubicBezTo>
                  <a:pt x="1516390" y="140890"/>
                  <a:pt x="1515275" y="141104"/>
                  <a:pt x="1514246" y="141447"/>
                </a:cubicBezTo>
                <a:cubicBezTo>
                  <a:pt x="1513389" y="141790"/>
                  <a:pt x="1512361" y="141790"/>
                  <a:pt x="1511160" y="141447"/>
                </a:cubicBezTo>
                <a:cubicBezTo>
                  <a:pt x="1510132" y="141104"/>
                  <a:pt x="1509360" y="140933"/>
                  <a:pt x="1508846" y="140933"/>
                </a:cubicBezTo>
                <a:cubicBezTo>
                  <a:pt x="1508160" y="140933"/>
                  <a:pt x="1507389" y="141362"/>
                  <a:pt x="1506531" y="142219"/>
                </a:cubicBezTo>
                <a:cubicBezTo>
                  <a:pt x="1506360" y="142733"/>
                  <a:pt x="1505417" y="142990"/>
                  <a:pt x="1503702" y="142990"/>
                </a:cubicBezTo>
                <a:lnTo>
                  <a:pt x="1498816" y="144276"/>
                </a:lnTo>
                <a:cubicBezTo>
                  <a:pt x="1497616" y="144619"/>
                  <a:pt x="1496244" y="144791"/>
                  <a:pt x="1494701" y="144791"/>
                </a:cubicBezTo>
                <a:lnTo>
                  <a:pt x="1495473" y="146077"/>
                </a:lnTo>
                <a:cubicBezTo>
                  <a:pt x="1495644" y="146934"/>
                  <a:pt x="1496244" y="147620"/>
                  <a:pt x="1497273" y="148134"/>
                </a:cubicBezTo>
                <a:cubicBezTo>
                  <a:pt x="1499330" y="148648"/>
                  <a:pt x="1500788" y="149934"/>
                  <a:pt x="1501645" y="151992"/>
                </a:cubicBezTo>
                <a:cubicBezTo>
                  <a:pt x="1501988" y="152677"/>
                  <a:pt x="1502331" y="154049"/>
                  <a:pt x="1502674" y="156106"/>
                </a:cubicBezTo>
                <a:cubicBezTo>
                  <a:pt x="1502674" y="157821"/>
                  <a:pt x="1502845" y="159021"/>
                  <a:pt x="1503188" y="159707"/>
                </a:cubicBezTo>
                <a:cubicBezTo>
                  <a:pt x="1503188" y="160907"/>
                  <a:pt x="1502931" y="161507"/>
                  <a:pt x="1502417" y="161507"/>
                </a:cubicBezTo>
                <a:lnTo>
                  <a:pt x="1501131" y="161250"/>
                </a:lnTo>
                <a:cubicBezTo>
                  <a:pt x="1500788" y="161250"/>
                  <a:pt x="1500445" y="161507"/>
                  <a:pt x="1500102" y="162021"/>
                </a:cubicBezTo>
                <a:cubicBezTo>
                  <a:pt x="1499416" y="163393"/>
                  <a:pt x="1499073" y="164593"/>
                  <a:pt x="1499073" y="165622"/>
                </a:cubicBezTo>
                <a:lnTo>
                  <a:pt x="1498816" y="166651"/>
                </a:lnTo>
                <a:lnTo>
                  <a:pt x="1498559" y="167679"/>
                </a:lnTo>
                <a:lnTo>
                  <a:pt x="1498559" y="168965"/>
                </a:lnTo>
                <a:lnTo>
                  <a:pt x="1498045" y="169994"/>
                </a:lnTo>
                <a:cubicBezTo>
                  <a:pt x="1497530" y="171194"/>
                  <a:pt x="1497187" y="171965"/>
                  <a:pt x="1497016" y="172308"/>
                </a:cubicBezTo>
                <a:lnTo>
                  <a:pt x="1496501" y="175137"/>
                </a:lnTo>
                <a:cubicBezTo>
                  <a:pt x="1495987" y="176680"/>
                  <a:pt x="1495730" y="177881"/>
                  <a:pt x="1495730" y="178738"/>
                </a:cubicBezTo>
                <a:cubicBezTo>
                  <a:pt x="1495559" y="179424"/>
                  <a:pt x="1495258" y="180067"/>
                  <a:pt x="1494830" y="180667"/>
                </a:cubicBezTo>
                <a:cubicBezTo>
                  <a:pt x="1494401" y="181267"/>
                  <a:pt x="1494101" y="181824"/>
                  <a:pt x="1493930" y="182338"/>
                </a:cubicBezTo>
                <a:lnTo>
                  <a:pt x="1493158" y="184653"/>
                </a:lnTo>
                <a:lnTo>
                  <a:pt x="1491872" y="189796"/>
                </a:lnTo>
                <a:cubicBezTo>
                  <a:pt x="1491701" y="190139"/>
                  <a:pt x="1491187" y="191511"/>
                  <a:pt x="1490329" y="193911"/>
                </a:cubicBezTo>
                <a:cubicBezTo>
                  <a:pt x="1489986" y="194597"/>
                  <a:pt x="1489643" y="195797"/>
                  <a:pt x="1489301" y="197512"/>
                </a:cubicBezTo>
                <a:lnTo>
                  <a:pt x="1489301" y="198026"/>
                </a:lnTo>
                <a:cubicBezTo>
                  <a:pt x="1488958" y="198540"/>
                  <a:pt x="1488700" y="199055"/>
                  <a:pt x="1488529" y="199569"/>
                </a:cubicBezTo>
                <a:cubicBezTo>
                  <a:pt x="1488358" y="200083"/>
                  <a:pt x="1488186" y="200598"/>
                  <a:pt x="1488015" y="201112"/>
                </a:cubicBezTo>
                <a:cubicBezTo>
                  <a:pt x="1488015" y="201626"/>
                  <a:pt x="1487929" y="202055"/>
                  <a:pt x="1487758" y="202398"/>
                </a:cubicBezTo>
                <a:cubicBezTo>
                  <a:pt x="1487586" y="202569"/>
                  <a:pt x="1487243" y="203169"/>
                  <a:pt x="1486729" y="204198"/>
                </a:cubicBezTo>
                <a:cubicBezTo>
                  <a:pt x="1486386" y="204884"/>
                  <a:pt x="1486129" y="205570"/>
                  <a:pt x="1485957" y="206255"/>
                </a:cubicBezTo>
                <a:cubicBezTo>
                  <a:pt x="1485786" y="206941"/>
                  <a:pt x="1485614" y="207541"/>
                  <a:pt x="1485443" y="208056"/>
                </a:cubicBezTo>
                <a:lnTo>
                  <a:pt x="1485443" y="209084"/>
                </a:lnTo>
                <a:cubicBezTo>
                  <a:pt x="1484757" y="209599"/>
                  <a:pt x="1484286" y="210242"/>
                  <a:pt x="1484028" y="211013"/>
                </a:cubicBezTo>
                <a:cubicBezTo>
                  <a:pt x="1483771" y="211785"/>
                  <a:pt x="1483557" y="212342"/>
                  <a:pt x="1483386" y="212685"/>
                </a:cubicBezTo>
                <a:cubicBezTo>
                  <a:pt x="1483214" y="213199"/>
                  <a:pt x="1483000" y="213842"/>
                  <a:pt x="1482743" y="214614"/>
                </a:cubicBezTo>
                <a:cubicBezTo>
                  <a:pt x="1482485" y="215385"/>
                  <a:pt x="1482443" y="216200"/>
                  <a:pt x="1482614" y="217057"/>
                </a:cubicBezTo>
                <a:lnTo>
                  <a:pt x="1482614" y="217571"/>
                </a:lnTo>
                <a:cubicBezTo>
                  <a:pt x="1482100" y="218086"/>
                  <a:pt x="1481842" y="218943"/>
                  <a:pt x="1481842" y="220143"/>
                </a:cubicBezTo>
                <a:cubicBezTo>
                  <a:pt x="1481842" y="221000"/>
                  <a:pt x="1481928" y="221515"/>
                  <a:pt x="1482100" y="221686"/>
                </a:cubicBezTo>
                <a:cubicBezTo>
                  <a:pt x="1482614" y="222029"/>
                  <a:pt x="1482914" y="222586"/>
                  <a:pt x="1483000" y="223358"/>
                </a:cubicBezTo>
                <a:cubicBezTo>
                  <a:pt x="1483086" y="224129"/>
                  <a:pt x="1483128" y="224686"/>
                  <a:pt x="1483128" y="225029"/>
                </a:cubicBezTo>
                <a:cubicBezTo>
                  <a:pt x="1483128" y="225201"/>
                  <a:pt x="1483086" y="225329"/>
                  <a:pt x="1483000" y="225415"/>
                </a:cubicBezTo>
                <a:cubicBezTo>
                  <a:pt x="1482914" y="225501"/>
                  <a:pt x="1482785" y="225544"/>
                  <a:pt x="1482614" y="225544"/>
                </a:cubicBezTo>
                <a:cubicBezTo>
                  <a:pt x="1481757" y="225544"/>
                  <a:pt x="1480814" y="225972"/>
                  <a:pt x="1479785" y="226829"/>
                </a:cubicBezTo>
                <a:cubicBezTo>
                  <a:pt x="1478756" y="227515"/>
                  <a:pt x="1477556" y="227515"/>
                  <a:pt x="1476185" y="226829"/>
                </a:cubicBezTo>
                <a:cubicBezTo>
                  <a:pt x="1475670" y="226487"/>
                  <a:pt x="1475070" y="226315"/>
                  <a:pt x="1474384" y="226315"/>
                </a:cubicBezTo>
                <a:cubicBezTo>
                  <a:pt x="1474042" y="226487"/>
                  <a:pt x="1473656" y="226487"/>
                  <a:pt x="1473227" y="226315"/>
                </a:cubicBezTo>
                <a:cubicBezTo>
                  <a:pt x="1472799" y="226144"/>
                  <a:pt x="1472413" y="226144"/>
                  <a:pt x="1472070" y="226315"/>
                </a:cubicBezTo>
                <a:lnTo>
                  <a:pt x="1470527" y="224515"/>
                </a:lnTo>
                <a:cubicBezTo>
                  <a:pt x="1468984" y="222629"/>
                  <a:pt x="1467183" y="221343"/>
                  <a:pt x="1465126" y="220657"/>
                </a:cubicBezTo>
                <a:cubicBezTo>
                  <a:pt x="1462897" y="219457"/>
                  <a:pt x="1461011" y="218257"/>
                  <a:pt x="1459468" y="217057"/>
                </a:cubicBezTo>
                <a:cubicBezTo>
                  <a:pt x="1458611" y="216714"/>
                  <a:pt x="1457925" y="216242"/>
                  <a:pt x="1457411" y="215642"/>
                </a:cubicBezTo>
                <a:cubicBezTo>
                  <a:pt x="1456896" y="215042"/>
                  <a:pt x="1456554" y="214657"/>
                  <a:pt x="1456382" y="214485"/>
                </a:cubicBezTo>
                <a:lnTo>
                  <a:pt x="1454325" y="212685"/>
                </a:lnTo>
                <a:cubicBezTo>
                  <a:pt x="1453810" y="211999"/>
                  <a:pt x="1453296" y="211913"/>
                  <a:pt x="1452782" y="212428"/>
                </a:cubicBezTo>
                <a:lnTo>
                  <a:pt x="1451753" y="212942"/>
                </a:lnTo>
                <a:cubicBezTo>
                  <a:pt x="1451239" y="213456"/>
                  <a:pt x="1450124" y="214056"/>
                  <a:pt x="1448410" y="214742"/>
                </a:cubicBezTo>
                <a:cubicBezTo>
                  <a:pt x="1448067" y="215085"/>
                  <a:pt x="1447510" y="215385"/>
                  <a:pt x="1446738" y="215642"/>
                </a:cubicBezTo>
                <a:cubicBezTo>
                  <a:pt x="1445967" y="215900"/>
                  <a:pt x="1445324" y="216200"/>
                  <a:pt x="1444809" y="216542"/>
                </a:cubicBezTo>
                <a:cubicBezTo>
                  <a:pt x="1444638" y="216542"/>
                  <a:pt x="1443952" y="216971"/>
                  <a:pt x="1442752" y="217828"/>
                </a:cubicBezTo>
                <a:cubicBezTo>
                  <a:pt x="1441037" y="218514"/>
                  <a:pt x="1439923" y="218771"/>
                  <a:pt x="1439409" y="218600"/>
                </a:cubicBezTo>
                <a:lnTo>
                  <a:pt x="1434522" y="219114"/>
                </a:lnTo>
                <a:cubicBezTo>
                  <a:pt x="1433494" y="219457"/>
                  <a:pt x="1432808" y="219714"/>
                  <a:pt x="1432465" y="219886"/>
                </a:cubicBezTo>
                <a:lnTo>
                  <a:pt x="1433494" y="220143"/>
                </a:lnTo>
                <a:cubicBezTo>
                  <a:pt x="1435551" y="220486"/>
                  <a:pt x="1436923" y="220829"/>
                  <a:pt x="1437608" y="221172"/>
                </a:cubicBezTo>
                <a:cubicBezTo>
                  <a:pt x="1438294" y="220829"/>
                  <a:pt x="1438808" y="220657"/>
                  <a:pt x="1439151" y="220657"/>
                </a:cubicBezTo>
                <a:cubicBezTo>
                  <a:pt x="1439837" y="220657"/>
                  <a:pt x="1440437" y="221000"/>
                  <a:pt x="1440952" y="221686"/>
                </a:cubicBezTo>
                <a:cubicBezTo>
                  <a:pt x="1440437" y="221857"/>
                  <a:pt x="1439752" y="221943"/>
                  <a:pt x="1438894" y="221943"/>
                </a:cubicBezTo>
                <a:cubicBezTo>
                  <a:pt x="1438380" y="222115"/>
                  <a:pt x="1437823" y="222157"/>
                  <a:pt x="1437223" y="222072"/>
                </a:cubicBezTo>
                <a:cubicBezTo>
                  <a:pt x="1436622" y="221986"/>
                  <a:pt x="1436237" y="221943"/>
                  <a:pt x="1436065" y="221943"/>
                </a:cubicBezTo>
                <a:lnTo>
                  <a:pt x="1429379" y="221943"/>
                </a:lnTo>
                <a:cubicBezTo>
                  <a:pt x="1428864" y="221772"/>
                  <a:pt x="1428350" y="221557"/>
                  <a:pt x="1427836" y="221300"/>
                </a:cubicBezTo>
                <a:cubicBezTo>
                  <a:pt x="1427321" y="221043"/>
                  <a:pt x="1426807" y="220914"/>
                  <a:pt x="1426293" y="220914"/>
                </a:cubicBezTo>
                <a:cubicBezTo>
                  <a:pt x="1425950" y="220914"/>
                  <a:pt x="1425693" y="220743"/>
                  <a:pt x="1425521" y="220400"/>
                </a:cubicBezTo>
                <a:cubicBezTo>
                  <a:pt x="1425007" y="219886"/>
                  <a:pt x="1424149" y="219629"/>
                  <a:pt x="1422949" y="219629"/>
                </a:cubicBezTo>
                <a:lnTo>
                  <a:pt x="1422949" y="221429"/>
                </a:lnTo>
                <a:cubicBezTo>
                  <a:pt x="1422949" y="222629"/>
                  <a:pt x="1423035" y="223701"/>
                  <a:pt x="1423207" y="224643"/>
                </a:cubicBezTo>
                <a:cubicBezTo>
                  <a:pt x="1423378" y="225586"/>
                  <a:pt x="1423550" y="226401"/>
                  <a:pt x="1423721" y="227087"/>
                </a:cubicBezTo>
                <a:lnTo>
                  <a:pt x="1423721" y="228887"/>
                </a:lnTo>
                <a:cubicBezTo>
                  <a:pt x="1423207" y="230258"/>
                  <a:pt x="1422435" y="230773"/>
                  <a:pt x="1421406" y="230430"/>
                </a:cubicBezTo>
                <a:cubicBezTo>
                  <a:pt x="1420721" y="230087"/>
                  <a:pt x="1420121" y="229744"/>
                  <a:pt x="1419606" y="229401"/>
                </a:cubicBezTo>
                <a:cubicBezTo>
                  <a:pt x="1418577" y="228887"/>
                  <a:pt x="1417634" y="229058"/>
                  <a:pt x="1416777" y="229916"/>
                </a:cubicBezTo>
                <a:lnTo>
                  <a:pt x="1416006" y="230173"/>
                </a:lnTo>
                <a:cubicBezTo>
                  <a:pt x="1415320" y="230173"/>
                  <a:pt x="1414377" y="229573"/>
                  <a:pt x="1413177" y="228373"/>
                </a:cubicBezTo>
                <a:lnTo>
                  <a:pt x="1411377" y="225801"/>
                </a:lnTo>
                <a:cubicBezTo>
                  <a:pt x="1411034" y="225458"/>
                  <a:pt x="1410434" y="225201"/>
                  <a:pt x="1409576" y="225029"/>
                </a:cubicBezTo>
                <a:lnTo>
                  <a:pt x="1409062" y="225029"/>
                </a:lnTo>
                <a:cubicBezTo>
                  <a:pt x="1408376" y="225029"/>
                  <a:pt x="1407433" y="224601"/>
                  <a:pt x="1406233" y="223743"/>
                </a:cubicBezTo>
                <a:cubicBezTo>
                  <a:pt x="1405547" y="222715"/>
                  <a:pt x="1404347" y="222029"/>
                  <a:pt x="1402633" y="221686"/>
                </a:cubicBezTo>
                <a:cubicBezTo>
                  <a:pt x="1400918" y="221172"/>
                  <a:pt x="1399804" y="220143"/>
                  <a:pt x="1399289" y="218600"/>
                </a:cubicBezTo>
                <a:cubicBezTo>
                  <a:pt x="1399118" y="217743"/>
                  <a:pt x="1398604" y="217057"/>
                  <a:pt x="1397746" y="216542"/>
                </a:cubicBezTo>
                <a:cubicBezTo>
                  <a:pt x="1397403" y="216371"/>
                  <a:pt x="1397060" y="216200"/>
                  <a:pt x="1396718" y="216028"/>
                </a:cubicBezTo>
                <a:cubicBezTo>
                  <a:pt x="1396375" y="215857"/>
                  <a:pt x="1396032" y="215685"/>
                  <a:pt x="1395689" y="215514"/>
                </a:cubicBezTo>
                <a:cubicBezTo>
                  <a:pt x="1394832" y="214657"/>
                  <a:pt x="1394403" y="213885"/>
                  <a:pt x="1394403" y="213199"/>
                </a:cubicBezTo>
                <a:cubicBezTo>
                  <a:pt x="1394403" y="212685"/>
                  <a:pt x="1394189" y="212213"/>
                  <a:pt x="1393760" y="211785"/>
                </a:cubicBezTo>
                <a:cubicBezTo>
                  <a:pt x="1393331" y="211356"/>
                  <a:pt x="1393031" y="211056"/>
                  <a:pt x="1392860" y="210885"/>
                </a:cubicBezTo>
                <a:lnTo>
                  <a:pt x="1391574" y="209342"/>
                </a:lnTo>
                <a:cubicBezTo>
                  <a:pt x="1390888" y="208656"/>
                  <a:pt x="1390545" y="207970"/>
                  <a:pt x="1390545" y="207284"/>
                </a:cubicBezTo>
                <a:lnTo>
                  <a:pt x="1391317" y="203169"/>
                </a:lnTo>
                <a:lnTo>
                  <a:pt x="1391317" y="202141"/>
                </a:lnTo>
                <a:cubicBezTo>
                  <a:pt x="1391488" y="201798"/>
                  <a:pt x="1391574" y="201369"/>
                  <a:pt x="1391574" y="200855"/>
                </a:cubicBezTo>
                <a:lnTo>
                  <a:pt x="1391574" y="200598"/>
                </a:lnTo>
                <a:cubicBezTo>
                  <a:pt x="1391746" y="199912"/>
                  <a:pt x="1391788" y="199226"/>
                  <a:pt x="1391703" y="198540"/>
                </a:cubicBezTo>
                <a:cubicBezTo>
                  <a:pt x="1391617" y="197854"/>
                  <a:pt x="1391660" y="197340"/>
                  <a:pt x="1391831" y="196997"/>
                </a:cubicBezTo>
                <a:lnTo>
                  <a:pt x="1391831" y="189025"/>
                </a:lnTo>
                <a:cubicBezTo>
                  <a:pt x="1391831" y="187139"/>
                  <a:pt x="1391746" y="185681"/>
                  <a:pt x="1391574" y="184653"/>
                </a:cubicBezTo>
                <a:cubicBezTo>
                  <a:pt x="1391231" y="183967"/>
                  <a:pt x="1391060" y="182510"/>
                  <a:pt x="1391060" y="180281"/>
                </a:cubicBezTo>
                <a:cubicBezTo>
                  <a:pt x="1390717" y="179252"/>
                  <a:pt x="1390545" y="178395"/>
                  <a:pt x="1390545" y="177709"/>
                </a:cubicBezTo>
                <a:cubicBezTo>
                  <a:pt x="1390031" y="175652"/>
                  <a:pt x="1389774" y="174366"/>
                  <a:pt x="1389774" y="173851"/>
                </a:cubicBezTo>
                <a:cubicBezTo>
                  <a:pt x="1389774" y="172823"/>
                  <a:pt x="1389559" y="171665"/>
                  <a:pt x="1389131" y="170380"/>
                </a:cubicBezTo>
                <a:cubicBezTo>
                  <a:pt x="1388702" y="169094"/>
                  <a:pt x="1388402" y="168022"/>
                  <a:pt x="1388231" y="167165"/>
                </a:cubicBezTo>
                <a:lnTo>
                  <a:pt x="1387459" y="165107"/>
                </a:lnTo>
                <a:cubicBezTo>
                  <a:pt x="1387459" y="164765"/>
                  <a:pt x="1387631" y="164593"/>
                  <a:pt x="1387974" y="164593"/>
                </a:cubicBezTo>
                <a:cubicBezTo>
                  <a:pt x="1388488" y="164079"/>
                  <a:pt x="1389088" y="163607"/>
                  <a:pt x="1389774" y="163179"/>
                </a:cubicBezTo>
                <a:cubicBezTo>
                  <a:pt x="1390460" y="162750"/>
                  <a:pt x="1391145" y="162193"/>
                  <a:pt x="1391831" y="161507"/>
                </a:cubicBezTo>
                <a:lnTo>
                  <a:pt x="1391831" y="160221"/>
                </a:lnTo>
                <a:cubicBezTo>
                  <a:pt x="1391831" y="160221"/>
                  <a:pt x="1391660" y="160050"/>
                  <a:pt x="1391317" y="159707"/>
                </a:cubicBezTo>
                <a:lnTo>
                  <a:pt x="1390288" y="159964"/>
                </a:lnTo>
                <a:lnTo>
                  <a:pt x="1391060" y="159192"/>
                </a:lnTo>
                <a:lnTo>
                  <a:pt x="1389517" y="159192"/>
                </a:lnTo>
                <a:lnTo>
                  <a:pt x="1389259" y="159192"/>
                </a:lnTo>
                <a:cubicBezTo>
                  <a:pt x="1388059" y="159192"/>
                  <a:pt x="1386773" y="159535"/>
                  <a:pt x="1385402" y="160221"/>
                </a:cubicBezTo>
                <a:cubicBezTo>
                  <a:pt x="1387116" y="159535"/>
                  <a:pt x="1388402" y="159064"/>
                  <a:pt x="1389259" y="158807"/>
                </a:cubicBezTo>
                <a:cubicBezTo>
                  <a:pt x="1390117" y="158550"/>
                  <a:pt x="1390288" y="158421"/>
                  <a:pt x="1389774" y="158421"/>
                </a:cubicBezTo>
                <a:lnTo>
                  <a:pt x="1389259" y="158421"/>
                </a:lnTo>
                <a:lnTo>
                  <a:pt x="1388488" y="158678"/>
                </a:lnTo>
                <a:lnTo>
                  <a:pt x="1386945" y="158678"/>
                </a:lnTo>
                <a:cubicBezTo>
                  <a:pt x="1385916" y="159021"/>
                  <a:pt x="1384245" y="159535"/>
                  <a:pt x="1381930" y="160221"/>
                </a:cubicBezTo>
                <a:cubicBezTo>
                  <a:pt x="1379615" y="160907"/>
                  <a:pt x="1378458" y="161164"/>
                  <a:pt x="1378458" y="160993"/>
                </a:cubicBezTo>
                <a:cubicBezTo>
                  <a:pt x="1378801" y="160993"/>
                  <a:pt x="1380387" y="160478"/>
                  <a:pt x="1383216" y="159450"/>
                </a:cubicBezTo>
                <a:cubicBezTo>
                  <a:pt x="1386045" y="158421"/>
                  <a:pt x="1387631" y="157907"/>
                  <a:pt x="1387974" y="157907"/>
                </a:cubicBezTo>
                <a:cubicBezTo>
                  <a:pt x="1387116" y="157735"/>
                  <a:pt x="1387116" y="157649"/>
                  <a:pt x="1387974" y="157649"/>
                </a:cubicBezTo>
                <a:lnTo>
                  <a:pt x="1388488" y="157392"/>
                </a:lnTo>
                <a:lnTo>
                  <a:pt x="1388488" y="156621"/>
                </a:lnTo>
                <a:cubicBezTo>
                  <a:pt x="1389345" y="156792"/>
                  <a:pt x="1389945" y="156621"/>
                  <a:pt x="1390288" y="156106"/>
                </a:cubicBezTo>
                <a:lnTo>
                  <a:pt x="1390803" y="156106"/>
                </a:lnTo>
                <a:lnTo>
                  <a:pt x="1391574" y="155849"/>
                </a:lnTo>
                <a:cubicBezTo>
                  <a:pt x="1391060" y="155506"/>
                  <a:pt x="1391060" y="155249"/>
                  <a:pt x="1391574" y="155078"/>
                </a:cubicBezTo>
                <a:lnTo>
                  <a:pt x="1391574" y="154820"/>
                </a:lnTo>
                <a:cubicBezTo>
                  <a:pt x="1391574" y="153963"/>
                  <a:pt x="1391231" y="153020"/>
                  <a:pt x="1390545" y="151992"/>
                </a:cubicBezTo>
                <a:cubicBezTo>
                  <a:pt x="1389174" y="152334"/>
                  <a:pt x="1388488" y="152420"/>
                  <a:pt x="1388488" y="152249"/>
                </a:cubicBezTo>
                <a:lnTo>
                  <a:pt x="1390288" y="151734"/>
                </a:lnTo>
                <a:cubicBezTo>
                  <a:pt x="1390117" y="150877"/>
                  <a:pt x="1389688" y="150191"/>
                  <a:pt x="1389002" y="149677"/>
                </a:cubicBezTo>
                <a:lnTo>
                  <a:pt x="1387459" y="147877"/>
                </a:lnTo>
                <a:cubicBezTo>
                  <a:pt x="1387459" y="147877"/>
                  <a:pt x="1387116" y="147534"/>
                  <a:pt x="1386431" y="146848"/>
                </a:cubicBezTo>
                <a:lnTo>
                  <a:pt x="1385659" y="146077"/>
                </a:lnTo>
                <a:cubicBezTo>
                  <a:pt x="1383945" y="145734"/>
                  <a:pt x="1382573" y="145391"/>
                  <a:pt x="1381544" y="145048"/>
                </a:cubicBezTo>
                <a:cubicBezTo>
                  <a:pt x="1381030" y="144533"/>
                  <a:pt x="1380516" y="144276"/>
                  <a:pt x="1380001" y="144276"/>
                </a:cubicBezTo>
                <a:cubicBezTo>
                  <a:pt x="1379658" y="144619"/>
                  <a:pt x="1379401" y="144791"/>
                  <a:pt x="1379230" y="144791"/>
                </a:cubicBezTo>
                <a:cubicBezTo>
                  <a:pt x="1378887" y="144791"/>
                  <a:pt x="1378501" y="144619"/>
                  <a:pt x="1378072" y="144276"/>
                </a:cubicBezTo>
                <a:cubicBezTo>
                  <a:pt x="1377644" y="143933"/>
                  <a:pt x="1377344" y="143676"/>
                  <a:pt x="1377172" y="143505"/>
                </a:cubicBezTo>
                <a:lnTo>
                  <a:pt x="1375115" y="142990"/>
                </a:lnTo>
                <a:cubicBezTo>
                  <a:pt x="1370657" y="141619"/>
                  <a:pt x="1367314" y="140247"/>
                  <a:pt x="1365085" y="138876"/>
                </a:cubicBezTo>
                <a:cubicBezTo>
                  <a:pt x="1364571" y="138533"/>
                  <a:pt x="1363328" y="137847"/>
                  <a:pt x="1361356" y="136818"/>
                </a:cubicBezTo>
                <a:cubicBezTo>
                  <a:pt x="1359384" y="135790"/>
                  <a:pt x="1358141" y="134589"/>
                  <a:pt x="1357627" y="133218"/>
                </a:cubicBezTo>
                <a:cubicBezTo>
                  <a:pt x="1357456" y="133732"/>
                  <a:pt x="1357456" y="134375"/>
                  <a:pt x="1357627" y="135147"/>
                </a:cubicBezTo>
                <a:cubicBezTo>
                  <a:pt x="1357798" y="135918"/>
                  <a:pt x="1357713" y="136561"/>
                  <a:pt x="1357370" y="137075"/>
                </a:cubicBezTo>
                <a:cubicBezTo>
                  <a:pt x="1357198" y="137247"/>
                  <a:pt x="1357113" y="137590"/>
                  <a:pt x="1357113" y="138104"/>
                </a:cubicBezTo>
                <a:cubicBezTo>
                  <a:pt x="1357113" y="138618"/>
                  <a:pt x="1357284" y="139390"/>
                  <a:pt x="1357627" y="140419"/>
                </a:cubicBezTo>
                <a:lnTo>
                  <a:pt x="1357627" y="144533"/>
                </a:lnTo>
                <a:lnTo>
                  <a:pt x="1357113" y="146591"/>
                </a:lnTo>
                <a:lnTo>
                  <a:pt x="1357113" y="181567"/>
                </a:lnTo>
                <a:cubicBezTo>
                  <a:pt x="1356770" y="205055"/>
                  <a:pt x="1356684" y="217228"/>
                  <a:pt x="1356855" y="218086"/>
                </a:cubicBezTo>
                <a:lnTo>
                  <a:pt x="1356855" y="218600"/>
                </a:lnTo>
                <a:cubicBezTo>
                  <a:pt x="1356855" y="218943"/>
                  <a:pt x="1356770" y="219414"/>
                  <a:pt x="1356598" y="220014"/>
                </a:cubicBezTo>
                <a:cubicBezTo>
                  <a:pt x="1356427" y="220614"/>
                  <a:pt x="1356427" y="221086"/>
                  <a:pt x="1356598" y="221429"/>
                </a:cubicBezTo>
                <a:lnTo>
                  <a:pt x="1356598" y="222457"/>
                </a:lnTo>
                <a:cubicBezTo>
                  <a:pt x="1355741" y="223315"/>
                  <a:pt x="1355227" y="223915"/>
                  <a:pt x="1355055" y="224258"/>
                </a:cubicBezTo>
                <a:cubicBezTo>
                  <a:pt x="1354026" y="224944"/>
                  <a:pt x="1353169" y="225029"/>
                  <a:pt x="1352483" y="224515"/>
                </a:cubicBezTo>
                <a:cubicBezTo>
                  <a:pt x="1351798" y="223829"/>
                  <a:pt x="1351240" y="223443"/>
                  <a:pt x="1350812" y="223358"/>
                </a:cubicBezTo>
                <a:cubicBezTo>
                  <a:pt x="1350383" y="223272"/>
                  <a:pt x="1349912" y="223486"/>
                  <a:pt x="1349397" y="224001"/>
                </a:cubicBezTo>
                <a:cubicBezTo>
                  <a:pt x="1349397" y="224343"/>
                  <a:pt x="1349140" y="224386"/>
                  <a:pt x="1348626" y="224129"/>
                </a:cubicBezTo>
                <a:cubicBezTo>
                  <a:pt x="1348111" y="223872"/>
                  <a:pt x="1347769" y="223743"/>
                  <a:pt x="1347597" y="223743"/>
                </a:cubicBezTo>
                <a:cubicBezTo>
                  <a:pt x="1347254" y="223572"/>
                  <a:pt x="1346911" y="223143"/>
                  <a:pt x="1346568" y="222457"/>
                </a:cubicBezTo>
                <a:cubicBezTo>
                  <a:pt x="1345368" y="220400"/>
                  <a:pt x="1343997" y="219200"/>
                  <a:pt x="1342454" y="218857"/>
                </a:cubicBezTo>
                <a:cubicBezTo>
                  <a:pt x="1342282" y="218857"/>
                  <a:pt x="1342025" y="218728"/>
                  <a:pt x="1341682" y="218471"/>
                </a:cubicBezTo>
                <a:cubicBezTo>
                  <a:pt x="1341339" y="218214"/>
                  <a:pt x="1341082" y="218000"/>
                  <a:pt x="1340911" y="217828"/>
                </a:cubicBezTo>
                <a:cubicBezTo>
                  <a:pt x="1340568" y="217143"/>
                  <a:pt x="1340139" y="216800"/>
                  <a:pt x="1339625" y="216800"/>
                </a:cubicBezTo>
                <a:cubicBezTo>
                  <a:pt x="1338253" y="216285"/>
                  <a:pt x="1337139" y="215514"/>
                  <a:pt x="1336281" y="214485"/>
                </a:cubicBezTo>
                <a:cubicBezTo>
                  <a:pt x="1335424" y="213456"/>
                  <a:pt x="1334910" y="212856"/>
                  <a:pt x="1334738" y="212685"/>
                </a:cubicBezTo>
                <a:cubicBezTo>
                  <a:pt x="1334053" y="211828"/>
                  <a:pt x="1332424" y="209513"/>
                  <a:pt x="1329852" y="205741"/>
                </a:cubicBezTo>
                <a:cubicBezTo>
                  <a:pt x="1328480" y="205055"/>
                  <a:pt x="1327795" y="203855"/>
                  <a:pt x="1327795" y="202141"/>
                </a:cubicBezTo>
                <a:cubicBezTo>
                  <a:pt x="1327795" y="201455"/>
                  <a:pt x="1327623" y="199569"/>
                  <a:pt x="1327280" y="196483"/>
                </a:cubicBezTo>
                <a:lnTo>
                  <a:pt x="1327280" y="195968"/>
                </a:lnTo>
                <a:cubicBezTo>
                  <a:pt x="1326252" y="195283"/>
                  <a:pt x="1325780" y="194468"/>
                  <a:pt x="1325866" y="193525"/>
                </a:cubicBezTo>
                <a:cubicBezTo>
                  <a:pt x="1325952" y="192582"/>
                  <a:pt x="1325994" y="191854"/>
                  <a:pt x="1325994" y="191339"/>
                </a:cubicBezTo>
                <a:cubicBezTo>
                  <a:pt x="1324966" y="188253"/>
                  <a:pt x="1324023" y="185167"/>
                  <a:pt x="1323166" y="182081"/>
                </a:cubicBezTo>
                <a:cubicBezTo>
                  <a:pt x="1321451" y="177623"/>
                  <a:pt x="1320251" y="174194"/>
                  <a:pt x="1319565" y="171794"/>
                </a:cubicBezTo>
                <a:lnTo>
                  <a:pt x="1315965" y="163564"/>
                </a:lnTo>
                <a:cubicBezTo>
                  <a:pt x="1315622" y="162707"/>
                  <a:pt x="1314936" y="161421"/>
                  <a:pt x="1313907" y="159707"/>
                </a:cubicBezTo>
                <a:lnTo>
                  <a:pt x="1314164" y="158164"/>
                </a:lnTo>
                <a:cubicBezTo>
                  <a:pt x="1312964" y="157649"/>
                  <a:pt x="1311850" y="157478"/>
                  <a:pt x="1310821" y="157649"/>
                </a:cubicBezTo>
                <a:cubicBezTo>
                  <a:pt x="1310307" y="158507"/>
                  <a:pt x="1309192" y="158935"/>
                  <a:pt x="1307478" y="158935"/>
                </a:cubicBezTo>
                <a:lnTo>
                  <a:pt x="1306449" y="158935"/>
                </a:lnTo>
                <a:cubicBezTo>
                  <a:pt x="1305249" y="158935"/>
                  <a:pt x="1304049" y="159150"/>
                  <a:pt x="1302849" y="159578"/>
                </a:cubicBezTo>
                <a:cubicBezTo>
                  <a:pt x="1301649" y="160007"/>
                  <a:pt x="1300791" y="160307"/>
                  <a:pt x="1300277" y="160478"/>
                </a:cubicBezTo>
                <a:lnTo>
                  <a:pt x="1287675" y="164593"/>
                </a:lnTo>
                <a:cubicBezTo>
                  <a:pt x="1286818" y="164765"/>
                  <a:pt x="1285532" y="164850"/>
                  <a:pt x="1283818" y="164850"/>
                </a:cubicBezTo>
                <a:cubicBezTo>
                  <a:pt x="1282789" y="165022"/>
                  <a:pt x="1281417" y="165193"/>
                  <a:pt x="1279703" y="165365"/>
                </a:cubicBezTo>
                <a:cubicBezTo>
                  <a:pt x="1277989" y="165536"/>
                  <a:pt x="1276017" y="165879"/>
                  <a:pt x="1273788" y="166393"/>
                </a:cubicBezTo>
                <a:lnTo>
                  <a:pt x="1273788" y="165879"/>
                </a:lnTo>
                <a:lnTo>
                  <a:pt x="1282017" y="163564"/>
                </a:lnTo>
                <a:cubicBezTo>
                  <a:pt x="1281503" y="163393"/>
                  <a:pt x="1280903" y="163307"/>
                  <a:pt x="1280217" y="163307"/>
                </a:cubicBezTo>
                <a:cubicBezTo>
                  <a:pt x="1279360" y="163307"/>
                  <a:pt x="1277903" y="163650"/>
                  <a:pt x="1275845" y="164336"/>
                </a:cubicBezTo>
                <a:cubicBezTo>
                  <a:pt x="1273788" y="164850"/>
                  <a:pt x="1271645" y="165450"/>
                  <a:pt x="1269416" y="166136"/>
                </a:cubicBezTo>
                <a:lnTo>
                  <a:pt x="1277131" y="162279"/>
                </a:lnTo>
                <a:cubicBezTo>
                  <a:pt x="1280903" y="160564"/>
                  <a:pt x="1283904" y="158592"/>
                  <a:pt x="1286132" y="156364"/>
                </a:cubicBezTo>
                <a:cubicBezTo>
                  <a:pt x="1287332" y="155506"/>
                  <a:pt x="1289733" y="153963"/>
                  <a:pt x="1293333" y="151734"/>
                </a:cubicBezTo>
                <a:cubicBezTo>
                  <a:pt x="1296076" y="149848"/>
                  <a:pt x="1297705" y="148391"/>
                  <a:pt x="1298220" y="147362"/>
                </a:cubicBezTo>
                <a:cubicBezTo>
                  <a:pt x="1298734" y="146505"/>
                  <a:pt x="1299463" y="145777"/>
                  <a:pt x="1300405" y="145176"/>
                </a:cubicBezTo>
                <a:cubicBezTo>
                  <a:pt x="1301348" y="144576"/>
                  <a:pt x="1301991" y="144105"/>
                  <a:pt x="1302334" y="143762"/>
                </a:cubicBezTo>
                <a:lnTo>
                  <a:pt x="1304906" y="141190"/>
                </a:lnTo>
                <a:lnTo>
                  <a:pt x="1306449" y="139133"/>
                </a:lnTo>
                <a:cubicBezTo>
                  <a:pt x="1306792" y="138961"/>
                  <a:pt x="1307221" y="138747"/>
                  <a:pt x="1307735" y="138490"/>
                </a:cubicBezTo>
                <a:cubicBezTo>
                  <a:pt x="1308249" y="138233"/>
                  <a:pt x="1308764" y="137847"/>
                  <a:pt x="1309278" y="137333"/>
                </a:cubicBezTo>
                <a:lnTo>
                  <a:pt x="1310564" y="135532"/>
                </a:lnTo>
                <a:cubicBezTo>
                  <a:pt x="1310564" y="135532"/>
                  <a:pt x="1311936" y="134161"/>
                  <a:pt x="1314679" y="131418"/>
                </a:cubicBezTo>
                <a:lnTo>
                  <a:pt x="1317250" y="128846"/>
                </a:lnTo>
                <a:lnTo>
                  <a:pt x="1319308" y="126274"/>
                </a:lnTo>
                <a:cubicBezTo>
                  <a:pt x="1320165" y="125760"/>
                  <a:pt x="1320680" y="125245"/>
                  <a:pt x="1320851" y="124731"/>
                </a:cubicBezTo>
                <a:lnTo>
                  <a:pt x="1323423" y="121645"/>
                </a:lnTo>
                <a:lnTo>
                  <a:pt x="1325737" y="119073"/>
                </a:lnTo>
                <a:cubicBezTo>
                  <a:pt x="1325909" y="118559"/>
                  <a:pt x="1326423" y="117873"/>
                  <a:pt x="1327280" y="117016"/>
                </a:cubicBezTo>
                <a:cubicBezTo>
                  <a:pt x="1327452" y="116673"/>
                  <a:pt x="1327752" y="116287"/>
                  <a:pt x="1328180" y="115858"/>
                </a:cubicBezTo>
                <a:cubicBezTo>
                  <a:pt x="1328609" y="115430"/>
                  <a:pt x="1328995" y="114958"/>
                  <a:pt x="1329338" y="114444"/>
                </a:cubicBezTo>
                <a:cubicBezTo>
                  <a:pt x="1329681" y="114273"/>
                  <a:pt x="1330066" y="113973"/>
                  <a:pt x="1330495" y="113544"/>
                </a:cubicBezTo>
                <a:cubicBezTo>
                  <a:pt x="1330923" y="113115"/>
                  <a:pt x="1331481" y="112644"/>
                  <a:pt x="1332167" y="112129"/>
                </a:cubicBezTo>
                <a:lnTo>
                  <a:pt x="1325737" y="112129"/>
                </a:lnTo>
                <a:lnTo>
                  <a:pt x="1323680" y="112129"/>
                </a:lnTo>
                <a:cubicBezTo>
                  <a:pt x="1321279" y="112129"/>
                  <a:pt x="1319308" y="111701"/>
                  <a:pt x="1317765" y="110844"/>
                </a:cubicBezTo>
                <a:cubicBezTo>
                  <a:pt x="1316736" y="110329"/>
                  <a:pt x="1315707" y="109901"/>
                  <a:pt x="1314679" y="109558"/>
                </a:cubicBezTo>
                <a:cubicBezTo>
                  <a:pt x="1313650" y="109215"/>
                  <a:pt x="1312621" y="108786"/>
                  <a:pt x="1311593" y="108272"/>
                </a:cubicBezTo>
                <a:cubicBezTo>
                  <a:pt x="1310392" y="107586"/>
                  <a:pt x="1308935" y="106557"/>
                  <a:pt x="1307221" y="105186"/>
                </a:cubicBezTo>
                <a:cubicBezTo>
                  <a:pt x="1306706" y="104671"/>
                  <a:pt x="1305849" y="104243"/>
                  <a:pt x="1304649" y="103900"/>
                </a:cubicBezTo>
                <a:cubicBezTo>
                  <a:pt x="1303963" y="103043"/>
                  <a:pt x="1303234" y="102314"/>
                  <a:pt x="1302463" y="101714"/>
                </a:cubicBezTo>
                <a:cubicBezTo>
                  <a:pt x="1301691" y="101114"/>
                  <a:pt x="1300963" y="100471"/>
                  <a:pt x="1300277" y="99785"/>
                </a:cubicBezTo>
                <a:cubicBezTo>
                  <a:pt x="1299591" y="99099"/>
                  <a:pt x="1298691" y="98285"/>
                  <a:pt x="1297577" y="97342"/>
                </a:cubicBezTo>
                <a:cubicBezTo>
                  <a:pt x="1296462" y="96399"/>
                  <a:pt x="1295648" y="95499"/>
                  <a:pt x="1295133" y="94642"/>
                </a:cubicBezTo>
                <a:cubicBezTo>
                  <a:pt x="1294448" y="93956"/>
                  <a:pt x="1293848" y="93184"/>
                  <a:pt x="1293333" y="92327"/>
                </a:cubicBezTo>
                <a:cubicBezTo>
                  <a:pt x="1292819" y="91470"/>
                  <a:pt x="1292219" y="90698"/>
                  <a:pt x="1291533" y="90012"/>
                </a:cubicBezTo>
                <a:cubicBezTo>
                  <a:pt x="1291362" y="89327"/>
                  <a:pt x="1290676" y="88727"/>
                  <a:pt x="1289476" y="88212"/>
                </a:cubicBezTo>
                <a:cubicBezTo>
                  <a:pt x="1288961" y="87183"/>
                  <a:pt x="1288704" y="86498"/>
                  <a:pt x="1288704" y="86155"/>
                </a:cubicBezTo>
                <a:cubicBezTo>
                  <a:pt x="1288704" y="85126"/>
                  <a:pt x="1289304" y="84869"/>
                  <a:pt x="1290504" y="85383"/>
                </a:cubicBezTo>
                <a:lnTo>
                  <a:pt x="1292562" y="85898"/>
                </a:lnTo>
                <a:cubicBezTo>
                  <a:pt x="1292905" y="85898"/>
                  <a:pt x="1293419" y="85983"/>
                  <a:pt x="1294105" y="86155"/>
                </a:cubicBezTo>
                <a:cubicBezTo>
                  <a:pt x="1294791" y="86326"/>
                  <a:pt x="1295391" y="86583"/>
                  <a:pt x="1295905" y="86926"/>
                </a:cubicBezTo>
                <a:cubicBezTo>
                  <a:pt x="1297277" y="87784"/>
                  <a:pt x="1298991" y="88384"/>
                  <a:pt x="1301048" y="88727"/>
                </a:cubicBezTo>
                <a:cubicBezTo>
                  <a:pt x="1301906" y="88727"/>
                  <a:pt x="1302849" y="89069"/>
                  <a:pt x="1303877" y="89755"/>
                </a:cubicBezTo>
                <a:cubicBezTo>
                  <a:pt x="1304735" y="90270"/>
                  <a:pt x="1305335" y="90184"/>
                  <a:pt x="1305678" y="89498"/>
                </a:cubicBezTo>
                <a:cubicBezTo>
                  <a:pt x="1306878" y="90012"/>
                  <a:pt x="1307821" y="89927"/>
                  <a:pt x="1308507" y="89241"/>
                </a:cubicBezTo>
                <a:cubicBezTo>
                  <a:pt x="1308678" y="89069"/>
                  <a:pt x="1308978" y="89027"/>
                  <a:pt x="1309407" y="89112"/>
                </a:cubicBezTo>
                <a:cubicBezTo>
                  <a:pt x="1309835" y="89198"/>
                  <a:pt x="1310135" y="89155"/>
                  <a:pt x="1310307" y="88984"/>
                </a:cubicBezTo>
                <a:cubicBezTo>
                  <a:pt x="1310478" y="88469"/>
                  <a:pt x="1310992" y="88126"/>
                  <a:pt x="1311850" y="87955"/>
                </a:cubicBezTo>
                <a:cubicBezTo>
                  <a:pt x="1312707" y="87784"/>
                  <a:pt x="1313307" y="87526"/>
                  <a:pt x="1313650" y="87183"/>
                </a:cubicBezTo>
                <a:cubicBezTo>
                  <a:pt x="1313821" y="86841"/>
                  <a:pt x="1314336" y="86583"/>
                  <a:pt x="1315193" y="86412"/>
                </a:cubicBezTo>
                <a:cubicBezTo>
                  <a:pt x="1316050" y="86240"/>
                  <a:pt x="1316650" y="86069"/>
                  <a:pt x="1316993" y="85898"/>
                </a:cubicBezTo>
                <a:cubicBezTo>
                  <a:pt x="1317679" y="85383"/>
                  <a:pt x="1318279" y="84997"/>
                  <a:pt x="1318794" y="84740"/>
                </a:cubicBezTo>
                <a:cubicBezTo>
                  <a:pt x="1319308" y="84483"/>
                  <a:pt x="1319822" y="84183"/>
                  <a:pt x="1320336" y="83840"/>
                </a:cubicBezTo>
                <a:lnTo>
                  <a:pt x="1321880" y="83326"/>
                </a:lnTo>
                <a:lnTo>
                  <a:pt x="1322908" y="83069"/>
                </a:lnTo>
                <a:cubicBezTo>
                  <a:pt x="1323080" y="82554"/>
                  <a:pt x="1323594" y="82297"/>
                  <a:pt x="1324451" y="82297"/>
                </a:cubicBezTo>
                <a:cubicBezTo>
                  <a:pt x="1324623" y="82469"/>
                  <a:pt x="1324837" y="82511"/>
                  <a:pt x="1325094" y="82426"/>
                </a:cubicBezTo>
                <a:cubicBezTo>
                  <a:pt x="1325351" y="82340"/>
                  <a:pt x="1325480" y="82211"/>
                  <a:pt x="1325480" y="82040"/>
                </a:cubicBezTo>
                <a:cubicBezTo>
                  <a:pt x="1325651" y="81869"/>
                  <a:pt x="1326252" y="81611"/>
                  <a:pt x="1327280" y="81268"/>
                </a:cubicBezTo>
                <a:cubicBezTo>
                  <a:pt x="1328995" y="80240"/>
                  <a:pt x="1330195" y="79383"/>
                  <a:pt x="1330881" y="78697"/>
                </a:cubicBezTo>
                <a:cubicBezTo>
                  <a:pt x="1331052" y="78697"/>
                  <a:pt x="1331181" y="78611"/>
                  <a:pt x="1331267" y="78440"/>
                </a:cubicBezTo>
                <a:cubicBezTo>
                  <a:pt x="1331352" y="78268"/>
                  <a:pt x="1331481" y="78182"/>
                  <a:pt x="1331652" y="78182"/>
                </a:cubicBezTo>
                <a:cubicBezTo>
                  <a:pt x="1332338" y="77839"/>
                  <a:pt x="1332681" y="77582"/>
                  <a:pt x="1332681" y="77411"/>
                </a:cubicBezTo>
                <a:lnTo>
                  <a:pt x="1333967" y="76896"/>
                </a:lnTo>
                <a:cubicBezTo>
                  <a:pt x="1334824" y="77068"/>
                  <a:pt x="1335338" y="76811"/>
                  <a:pt x="1335510" y="76125"/>
                </a:cubicBezTo>
                <a:lnTo>
                  <a:pt x="1336281" y="75868"/>
                </a:lnTo>
                <a:cubicBezTo>
                  <a:pt x="1337482" y="75868"/>
                  <a:pt x="1338082" y="75525"/>
                  <a:pt x="1338082" y="74839"/>
                </a:cubicBezTo>
                <a:lnTo>
                  <a:pt x="1338853" y="74582"/>
                </a:lnTo>
                <a:cubicBezTo>
                  <a:pt x="1339539" y="74753"/>
                  <a:pt x="1339882" y="74582"/>
                  <a:pt x="1339882" y="74068"/>
                </a:cubicBezTo>
                <a:cubicBezTo>
                  <a:pt x="1340053" y="70639"/>
                  <a:pt x="1340139" y="65409"/>
                  <a:pt x="1340139" y="58380"/>
                </a:cubicBezTo>
                <a:cubicBezTo>
                  <a:pt x="1340139" y="58208"/>
                  <a:pt x="1340053" y="57780"/>
                  <a:pt x="1339882" y="57094"/>
                </a:cubicBezTo>
                <a:cubicBezTo>
                  <a:pt x="1339710" y="56408"/>
                  <a:pt x="1339367" y="55894"/>
                  <a:pt x="1338853" y="55551"/>
                </a:cubicBezTo>
                <a:cubicBezTo>
                  <a:pt x="1337825" y="55208"/>
                  <a:pt x="1336967" y="54351"/>
                  <a:pt x="1336281" y="52979"/>
                </a:cubicBezTo>
                <a:lnTo>
                  <a:pt x="1333453" y="48864"/>
                </a:lnTo>
                <a:cubicBezTo>
                  <a:pt x="1333453" y="48693"/>
                  <a:pt x="1333538" y="48607"/>
                  <a:pt x="1333710" y="48607"/>
                </a:cubicBezTo>
                <a:cubicBezTo>
                  <a:pt x="1334910" y="49464"/>
                  <a:pt x="1335938" y="50365"/>
                  <a:pt x="1336796" y="51308"/>
                </a:cubicBezTo>
                <a:cubicBezTo>
                  <a:pt x="1337653" y="52251"/>
                  <a:pt x="1338510" y="53065"/>
                  <a:pt x="1339367" y="53751"/>
                </a:cubicBezTo>
                <a:lnTo>
                  <a:pt x="1340139" y="53236"/>
                </a:lnTo>
                <a:cubicBezTo>
                  <a:pt x="1339968" y="52722"/>
                  <a:pt x="1339625" y="51179"/>
                  <a:pt x="1339110" y="48607"/>
                </a:cubicBezTo>
                <a:cubicBezTo>
                  <a:pt x="1337910" y="45864"/>
                  <a:pt x="1336196" y="43635"/>
                  <a:pt x="1333967" y="41921"/>
                </a:cubicBezTo>
                <a:cubicBezTo>
                  <a:pt x="1333624" y="41406"/>
                  <a:pt x="1333238" y="40763"/>
                  <a:pt x="1332810" y="39992"/>
                </a:cubicBezTo>
                <a:cubicBezTo>
                  <a:pt x="1332381" y="39220"/>
                  <a:pt x="1331824" y="38406"/>
                  <a:pt x="1331138" y="37549"/>
                </a:cubicBezTo>
                <a:cubicBezTo>
                  <a:pt x="1330795" y="37034"/>
                  <a:pt x="1330624" y="36606"/>
                  <a:pt x="1330624" y="36263"/>
                </a:cubicBezTo>
                <a:cubicBezTo>
                  <a:pt x="1330624" y="35920"/>
                  <a:pt x="1330538" y="35663"/>
                  <a:pt x="1330366" y="35491"/>
                </a:cubicBezTo>
                <a:cubicBezTo>
                  <a:pt x="1330023" y="35148"/>
                  <a:pt x="1329595" y="34934"/>
                  <a:pt x="1329081" y="34848"/>
                </a:cubicBezTo>
                <a:cubicBezTo>
                  <a:pt x="1328566" y="34763"/>
                  <a:pt x="1328138" y="34891"/>
                  <a:pt x="1327795" y="35234"/>
                </a:cubicBezTo>
                <a:lnTo>
                  <a:pt x="1326766" y="35491"/>
                </a:lnTo>
                <a:cubicBezTo>
                  <a:pt x="1325737" y="35491"/>
                  <a:pt x="1324880" y="34891"/>
                  <a:pt x="1324194" y="33691"/>
                </a:cubicBezTo>
                <a:cubicBezTo>
                  <a:pt x="1324194" y="33177"/>
                  <a:pt x="1324280" y="32920"/>
                  <a:pt x="1324451" y="32920"/>
                </a:cubicBezTo>
                <a:cubicBezTo>
                  <a:pt x="1325137" y="32234"/>
                  <a:pt x="1326252" y="32148"/>
                  <a:pt x="1327795" y="32662"/>
                </a:cubicBezTo>
                <a:cubicBezTo>
                  <a:pt x="1327966" y="32662"/>
                  <a:pt x="1328095" y="32705"/>
                  <a:pt x="1328180" y="32791"/>
                </a:cubicBezTo>
                <a:cubicBezTo>
                  <a:pt x="1328266" y="32877"/>
                  <a:pt x="1328395" y="32834"/>
                  <a:pt x="1328566" y="32662"/>
                </a:cubicBezTo>
                <a:cubicBezTo>
                  <a:pt x="1328909" y="32491"/>
                  <a:pt x="1329338" y="32405"/>
                  <a:pt x="1329852" y="32405"/>
                </a:cubicBezTo>
                <a:cubicBezTo>
                  <a:pt x="1330538" y="32405"/>
                  <a:pt x="1331309" y="32620"/>
                  <a:pt x="1332167" y="33048"/>
                </a:cubicBezTo>
                <a:cubicBezTo>
                  <a:pt x="1333024" y="33477"/>
                  <a:pt x="1333624" y="33777"/>
                  <a:pt x="1333967" y="33948"/>
                </a:cubicBezTo>
                <a:cubicBezTo>
                  <a:pt x="1334995" y="34291"/>
                  <a:pt x="1336110" y="34805"/>
                  <a:pt x="1337310" y="35491"/>
                </a:cubicBezTo>
                <a:cubicBezTo>
                  <a:pt x="1338510" y="36177"/>
                  <a:pt x="1339453" y="36691"/>
                  <a:pt x="1340139" y="37034"/>
                </a:cubicBezTo>
                <a:cubicBezTo>
                  <a:pt x="1341168" y="37377"/>
                  <a:pt x="1342197" y="37806"/>
                  <a:pt x="1343225" y="38320"/>
                </a:cubicBezTo>
                <a:cubicBezTo>
                  <a:pt x="1343739" y="38835"/>
                  <a:pt x="1344554" y="39563"/>
                  <a:pt x="1345668" y="40506"/>
                </a:cubicBezTo>
                <a:cubicBezTo>
                  <a:pt x="1346783" y="41449"/>
                  <a:pt x="1347597" y="42349"/>
                  <a:pt x="1348111" y="43207"/>
                </a:cubicBezTo>
                <a:cubicBezTo>
                  <a:pt x="1349140" y="44578"/>
                  <a:pt x="1350512" y="46035"/>
                  <a:pt x="1352226" y="47579"/>
                </a:cubicBezTo>
                <a:cubicBezTo>
                  <a:pt x="1354627" y="49979"/>
                  <a:pt x="1356084" y="51693"/>
                  <a:pt x="1356598" y="52722"/>
                </a:cubicBezTo>
                <a:cubicBezTo>
                  <a:pt x="1358313" y="54608"/>
                  <a:pt x="1359256" y="56665"/>
                  <a:pt x="1359427" y="58894"/>
                </a:cubicBezTo>
                <a:lnTo>
                  <a:pt x="1359427" y="59666"/>
                </a:lnTo>
                <a:cubicBezTo>
                  <a:pt x="1359427" y="60180"/>
                  <a:pt x="1359599" y="60952"/>
                  <a:pt x="1359941" y="61980"/>
                </a:cubicBezTo>
                <a:lnTo>
                  <a:pt x="1359941" y="62237"/>
                </a:lnTo>
                <a:cubicBezTo>
                  <a:pt x="1359941" y="63781"/>
                  <a:pt x="1360456" y="64895"/>
                  <a:pt x="1361485" y="65581"/>
                </a:cubicBezTo>
                <a:cubicBezTo>
                  <a:pt x="1362513" y="66267"/>
                  <a:pt x="1364142" y="66952"/>
                  <a:pt x="1366371" y="67638"/>
                </a:cubicBezTo>
                <a:cubicBezTo>
                  <a:pt x="1367400" y="68153"/>
                  <a:pt x="1368385" y="68795"/>
                  <a:pt x="1369328" y="69567"/>
                </a:cubicBezTo>
                <a:cubicBezTo>
                  <a:pt x="1370271" y="70339"/>
                  <a:pt x="1370914" y="71324"/>
                  <a:pt x="1371257" y="72524"/>
                </a:cubicBezTo>
                <a:lnTo>
                  <a:pt x="1372029" y="68924"/>
                </a:lnTo>
                <a:lnTo>
                  <a:pt x="1372029" y="55294"/>
                </a:lnTo>
                <a:cubicBezTo>
                  <a:pt x="1372029" y="54437"/>
                  <a:pt x="1371772" y="53236"/>
                  <a:pt x="1371257" y="51693"/>
                </a:cubicBezTo>
                <a:lnTo>
                  <a:pt x="1371257" y="48350"/>
                </a:lnTo>
                <a:cubicBezTo>
                  <a:pt x="1371257" y="45778"/>
                  <a:pt x="1371171" y="43807"/>
                  <a:pt x="1371000" y="42435"/>
                </a:cubicBezTo>
                <a:cubicBezTo>
                  <a:pt x="1371000" y="41063"/>
                  <a:pt x="1370143" y="39692"/>
                  <a:pt x="1368428" y="38320"/>
                </a:cubicBezTo>
                <a:cubicBezTo>
                  <a:pt x="1368085" y="38149"/>
                  <a:pt x="1367700" y="37806"/>
                  <a:pt x="1367271" y="37292"/>
                </a:cubicBezTo>
                <a:cubicBezTo>
                  <a:pt x="1366842" y="36777"/>
                  <a:pt x="1366457" y="36434"/>
                  <a:pt x="1366114" y="36263"/>
                </a:cubicBezTo>
                <a:cubicBezTo>
                  <a:pt x="1365942" y="35748"/>
                  <a:pt x="1365557" y="35234"/>
                  <a:pt x="1364956" y="34720"/>
                </a:cubicBezTo>
                <a:cubicBezTo>
                  <a:pt x="1364356" y="34205"/>
                  <a:pt x="1363885" y="33863"/>
                  <a:pt x="1363542" y="33691"/>
                </a:cubicBezTo>
                <a:lnTo>
                  <a:pt x="1361742" y="31377"/>
                </a:lnTo>
                <a:cubicBezTo>
                  <a:pt x="1360884" y="30691"/>
                  <a:pt x="1360199" y="29748"/>
                  <a:pt x="1359684" y="28548"/>
                </a:cubicBezTo>
                <a:cubicBezTo>
                  <a:pt x="1359513" y="28548"/>
                  <a:pt x="1359341" y="28462"/>
                  <a:pt x="1359170" y="28290"/>
                </a:cubicBezTo>
                <a:cubicBezTo>
                  <a:pt x="1358999" y="28119"/>
                  <a:pt x="1358827" y="27948"/>
                  <a:pt x="1358656" y="27776"/>
                </a:cubicBezTo>
                <a:cubicBezTo>
                  <a:pt x="1358313" y="27776"/>
                  <a:pt x="1358141" y="27433"/>
                  <a:pt x="1358141" y="26747"/>
                </a:cubicBezTo>
                <a:cubicBezTo>
                  <a:pt x="1358141" y="26233"/>
                  <a:pt x="1358398" y="25976"/>
                  <a:pt x="1358913" y="25976"/>
                </a:cubicBezTo>
                <a:lnTo>
                  <a:pt x="1360456" y="25719"/>
                </a:lnTo>
                <a:cubicBezTo>
                  <a:pt x="1361656" y="25719"/>
                  <a:pt x="1362685" y="26062"/>
                  <a:pt x="1363542" y="26747"/>
                </a:cubicBezTo>
                <a:cubicBezTo>
                  <a:pt x="1364228" y="27433"/>
                  <a:pt x="1365428" y="27948"/>
                  <a:pt x="1367142" y="28290"/>
                </a:cubicBezTo>
                <a:cubicBezTo>
                  <a:pt x="1369200" y="29319"/>
                  <a:pt x="1370486" y="29919"/>
                  <a:pt x="1371000" y="30091"/>
                </a:cubicBezTo>
                <a:cubicBezTo>
                  <a:pt x="1371343" y="30434"/>
                  <a:pt x="1371986" y="30776"/>
                  <a:pt x="1372929" y="31119"/>
                </a:cubicBezTo>
                <a:cubicBezTo>
                  <a:pt x="1373872" y="31462"/>
                  <a:pt x="1374600" y="31805"/>
                  <a:pt x="1375115" y="32148"/>
                </a:cubicBezTo>
                <a:cubicBezTo>
                  <a:pt x="1378544" y="34034"/>
                  <a:pt x="1380601" y="35491"/>
                  <a:pt x="1381287" y="36520"/>
                </a:cubicBezTo>
                <a:lnTo>
                  <a:pt x="1382316" y="38320"/>
                </a:lnTo>
                <a:cubicBezTo>
                  <a:pt x="1383173" y="39863"/>
                  <a:pt x="1384716" y="40978"/>
                  <a:pt x="1386945" y="41664"/>
                </a:cubicBezTo>
                <a:cubicBezTo>
                  <a:pt x="1387116" y="41492"/>
                  <a:pt x="1387331" y="41449"/>
                  <a:pt x="1387588" y="41535"/>
                </a:cubicBezTo>
                <a:cubicBezTo>
                  <a:pt x="1387845" y="41621"/>
                  <a:pt x="1387974" y="41664"/>
                  <a:pt x="1387974" y="41664"/>
                </a:cubicBezTo>
                <a:cubicBezTo>
                  <a:pt x="1388317" y="41835"/>
                  <a:pt x="1388402" y="42264"/>
                  <a:pt x="1388231" y="42949"/>
                </a:cubicBezTo>
                <a:cubicBezTo>
                  <a:pt x="1388059" y="43121"/>
                  <a:pt x="1388016" y="43335"/>
                  <a:pt x="1388102" y="43592"/>
                </a:cubicBezTo>
                <a:cubicBezTo>
                  <a:pt x="1388188" y="43849"/>
                  <a:pt x="1388231" y="44064"/>
                  <a:pt x="1388231" y="44235"/>
                </a:cubicBezTo>
                <a:lnTo>
                  <a:pt x="1390545" y="45778"/>
                </a:lnTo>
                <a:cubicBezTo>
                  <a:pt x="1391403" y="46464"/>
                  <a:pt x="1391917" y="47236"/>
                  <a:pt x="1392088" y="48093"/>
                </a:cubicBezTo>
                <a:cubicBezTo>
                  <a:pt x="1392260" y="48779"/>
                  <a:pt x="1392474" y="49422"/>
                  <a:pt x="1392731" y="50022"/>
                </a:cubicBezTo>
                <a:cubicBezTo>
                  <a:pt x="1392988" y="50622"/>
                  <a:pt x="1393203" y="51179"/>
                  <a:pt x="1393374" y="51693"/>
                </a:cubicBezTo>
                <a:lnTo>
                  <a:pt x="1393631" y="55808"/>
                </a:lnTo>
                <a:cubicBezTo>
                  <a:pt x="1393974" y="56151"/>
                  <a:pt x="1394146" y="56408"/>
                  <a:pt x="1394146" y="56580"/>
                </a:cubicBezTo>
                <a:cubicBezTo>
                  <a:pt x="1394146" y="57265"/>
                  <a:pt x="1394060" y="57780"/>
                  <a:pt x="1393889" y="58123"/>
                </a:cubicBezTo>
                <a:cubicBezTo>
                  <a:pt x="1393546" y="58809"/>
                  <a:pt x="1393631" y="59237"/>
                  <a:pt x="1394146" y="59409"/>
                </a:cubicBezTo>
                <a:lnTo>
                  <a:pt x="1394146" y="59666"/>
                </a:lnTo>
                <a:cubicBezTo>
                  <a:pt x="1394317" y="60180"/>
                  <a:pt x="1394403" y="61209"/>
                  <a:pt x="1394403" y="62752"/>
                </a:cubicBezTo>
                <a:lnTo>
                  <a:pt x="1394403" y="64552"/>
                </a:lnTo>
                <a:cubicBezTo>
                  <a:pt x="1394403" y="64895"/>
                  <a:pt x="1394489" y="65152"/>
                  <a:pt x="1394660" y="65324"/>
                </a:cubicBezTo>
                <a:lnTo>
                  <a:pt x="1394403" y="67638"/>
                </a:lnTo>
                <a:lnTo>
                  <a:pt x="1394917" y="67381"/>
                </a:lnTo>
                <a:cubicBezTo>
                  <a:pt x="1395432" y="67210"/>
                  <a:pt x="1395946" y="66909"/>
                  <a:pt x="1396460" y="66481"/>
                </a:cubicBezTo>
                <a:cubicBezTo>
                  <a:pt x="1396975" y="66052"/>
                  <a:pt x="1397575" y="65666"/>
                  <a:pt x="1398261" y="65324"/>
                </a:cubicBezTo>
                <a:lnTo>
                  <a:pt x="1398775" y="65066"/>
                </a:lnTo>
                <a:cubicBezTo>
                  <a:pt x="1399804" y="64381"/>
                  <a:pt x="1400575" y="63781"/>
                  <a:pt x="1401090" y="63266"/>
                </a:cubicBezTo>
                <a:lnTo>
                  <a:pt x="1401604" y="61980"/>
                </a:lnTo>
                <a:cubicBezTo>
                  <a:pt x="1401604" y="61123"/>
                  <a:pt x="1401775" y="60523"/>
                  <a:pt x="1402118" y="60180"/>
                </a:cubicBezTo>
                <a:cubicBezTo>
                  <a:pt x="1402290" y="60180"/>
                  <a:pt x="1402333" y="60052"/>
                  <a:pt x="1402247" y="59794"/>
                </a:cubicBezTo>
                <a:cubicBezTo>
                  <a:pt x="1402161" y="59537"/>
                  <a:pt x="1402118" y="59323"/>
                  <a:pt x="1402118" y="59151"/>
                </a:cubicBezTo>
                <a:cubicBezTo>
                  <a:pt x="1402290" y="59151"/>
                  <a:pt x="1402204" y="58980"/>
                  <a:pt x="1401861" y="58637"/>
                </a:cubicBezTo>
                <a:cubicBezTo>
                  <a:pt x="1401690" y="58123"/>
                  <a:pt x="1401604" y="57694"/>
                  <a:pt x="1401604" y="57351"/>
                </a:cubicBezTo>
                <a:cubicBezTo>
                  <a:pt x="1401604" y="57008"/>
                  <a:pt x="1401861" y="56751"/>
                  <a:pt x="1402375" y="56580"/>
                </a:cubicBezTo>
                <a:lnTo>
                  <a:pt x="1404433" y="55551"/>
                </a:lnTo>
                <a:cubicBezTo>
                  <a:pt x="1405462" y="55379"/>
                  <a:pt x="1406576" y="55379"/>
                  <a:pt x="1407776" y="55551"/>
                </a:cubicBezTo>
                <a:cubicBezTo>
                  <a:pt x="1409319" y="55894"/>
                  <a:pt x="1410691" y="56408"/>
                  <a:pt x="1411891" y="57094"/>
                </a:cubicBezTo>
                <a:cubicBezTo>
                  <a:pt x="1412577" y="57780"/>
                  <a:pt x="1413691" y="58123"/>
                  <a:pt x="1415234" y="58123"/>
                </a:cubicBezTo>
                <a:lnTo>
                  <a:pt x="1417034" y="58380"/>
                </a:lnTo>
                <a:cubicBezTo>
                  <a:pt x="1418234" y="58723"/>
                  <a:pt x="1418835" y="59323"/>
                  <a:pt x="1418835" y="60180"/>
                </a:cubicBezTo>
                <a:lnTo>
                  <a:pt x="1418835" y="61723"/>
                </a:lnTo>
                <a:cubicBezTo>
                  <a:pt x="1417806" y="62752"/>
                  <a:pt x="1418063" y="63523"/>
                  <a:pt x="1419606" y="64038"/>
                </a:cubicBezTo>
                <a:cubicBezTo>
                  <a:pt x="1419606" y="64038"/>
                  <a:pt x="1420121" y="64209"/>
                  <a:pt x="1421149" y="64552"/>
                </a:cubicBezTo>
                <a:cubicBezTo>
                  <a:pt x="1422006" y="59923"/>
                  <a:pt x="1422606" y="57008"/>
                  <a:pt x="1422949" y="55808"/>
                </a:cubicBezTo>
                <a:cubicBezTo>
                  <a:pt x="1422949" y="53579"/>
                  <a:pt x="1423292" y="51522"/>
                  <a:pt x="1423978" y="49636"/>
                </a:cubicBezTo>
                <a:cubicBezTo>
                  <a:pt x="1424321" y="48436"/>
                  <a:pt x="1424535" y="46936"/>
                  <a:pt x="1424621" y="45135"/>
                </a:cubicBezTo>
                <a:cubicBezTo>
                  <a:pt x="1424707" y="43335"/>
                  <a:pt x="1424750" y="41921"/>
                  <a:pt x="1424750" y="40892"/>
                </a:cubicBezTo>
                <a:cubicBezTo>
                  <a:pt x="1424235" y="39863"/>
                  <a:pt x="1423978" y="39263"/>
                  <a:pt x="1423978" y="39092"/>
                </a:cubicBezTo>
                <a:cubicBezTo>
                  <a:pt x="1423464" y="35834"/>
                  <a:pt x="1423121" y="33777"/>
                  <a:pt x="1422949" y="32920"/>
                </a:cubicBezTo>
                <a:cubicBezTo>
                  <a:pt x="1422778" y="32234"/>
                  <a:pt x="1422006" y="31034"/>
                  <a:pt x="1420635" y="29319"/>
                </a:cubicBezTo>
                <a:lnTo>
                  <a:pt x="1418577" y="25719"/>
                </a:lnTo>
                <a:cubicBezTo>
                  <a:pt x="1418234" y="25204"/>
                  <a:pt x="1417934" y="24776"/>
                  <a:pt x="1417677" y="24433"/>
                </a:cubicBezTo>
                <a:cubicBezTo>
                  <a:pt x="1417420" y="24090"/>
                  <a:pt x="1417206" y="23833"/>
                  <a:pt x="1417034" y="23661"/>
                </a:cubicBezTo>
                <a:cubicBezTo>
                  <a:pt x="1416177" y="22804"/>
                  <a:pt x="1415663" y="22204"/>
                  <a:pt x="1415491" y="21861"/>
                </a:cubicBezTo>
                <a:cubicBezTo>
                  <a:pt x="1415320" y="20832"/>
                  <a:pt x="1414806" y="20318"/>
                  <a:pt x="1413948" y="20318"/>
                </a:cubicBezTo>
                <a:cubicBezTo>
                  <a:pt x="1413605" y="20318"/>
                  <a:pt x="1413434" y="19975"/>
                  <a:pt x="1413434" y="19289"/>
                </a:cubicBezTo>
                <a:cubicBezTo>
                  <a:pt x="1413091" y="18432"/>
                  <a:pt x="1412662" y="18003"/>
                  <a:pt x="1412148" y="18003"/>
                </a:cubicBezTo>
                <a:cubicBezTo>
                  <a:pt x="1411805" y="18003"/>
                  <a:pt x="1411634" y="17832"/>
                  <a:pt x="1411634" y="17489"/>
                </a:cubicBezTo>
                <a:lnTo>
                  <a:pt x="1410091" y="15689"/>
                </a:lnTo>
                <a:close/>
                <a:moveTo>
                  <a:pt x="85125" y="6945"/>
                </a:moveTo>
                <a:cubicBezTo>
                  <a:pt x="86154" y="6945"/>
                  <a:pt x="86754" y="7202"/>
                  <a:pt x="86925" y="7716"/>
                </a:cubicBezTo>
                <a:cubicBezTo>
                  <a:pt x="86925" y="8059"/>
                  <a:pt x="87182" y="8231"/>
                  <a:pt x="87697" y="8231"/>
                </a:cubicBezTo>
                <a:cubicBezTo>
                  <a:pt x="87868" y="8231"/>
                  <a:pt x="88082" y="8231"/>
                  <a:pt x="88340" y="8231"/>
                </a:cubicBezTo>
                <a:cubicBezTo>
                  <a:pt x="88597" y="8231"/>
                  <a:pt x="88725" y="8316"/>
                  <a:pt x="88725" y="8488"/>
                </a:cubicBezTo>
                <a:lnTo>
                  <a:pt x="89754" y="9259"/>
                </a:lnTo>
                <a:cubicBezTo>
                  <a:pt x="90611" y="9259"/>
                  <a:pt x="91126" y="9602"/>
                  <a:pt x="91297" y="10288"/>
                </a:cubicBezTo>
                <a:cubicBezTo>
                  <a:pt x="91640" y="10288"/>
                  <a:pt x="91854" y="10374"/>
                  <a:pt x="91940" y="10545"/>
                </a:cubicBezTo>
                <a:cubicBezTo>
                  <a:pt x="92026" y="10717"/>
                  <a:pt x="92154" y="10802"/>
                  <a:pt x="92326" y="10802"/>
                </a:cubicBezTo>
                <a:cubicBezTo>
                  <a:pt x="92840" y="10974"/>
                  <a:pt x="93440" y="11188"/>
                  <a:pt x="94126" y="11445"/>
                </a:cubicBezTo>
                <a:cubicBezTo>
                  <a:pt x="94812" y="11703"/>
                  <a:pt x="95669" y="11917"/>
                  <a:pt x="96698" y="12088"/>
                </a:cubicBezTo>
                <a:cubicBezTo>
                  <a:pt x="97555" y="12088"/>
                  <a:pt x="98669" y="12217"/>
                  <a:pt x="100041" y="12474"/>
                </a:cubicBezTo>
                <a:cubicBezTo>
                  <a:pt x="101413" y="12731"/>
                  <a:pt x="102613" y="12688"/>
                  <a:pt x="103641" y="12346"/>
                </a:cubicBezTo>
                <a:lnTo>
                  <a:pt x="109814" y="11831"/>
                </a:lnTo>
                <a:lnTo>
                  <a:pt x="114186" y="11317"/>
                </a:lnTo>
                <a:cubicBezTo>
                  <a:pt x="115043" y="11317"/>
                  <a:pt x="116672" y="10974"/>
                  <a:pt x="119072" y="10288"/>
                </a:cubicBezTo>
                <a:lnTo>
                  <a:pt x="122930" y="9517"/>
                </a:lnTo>
                <a:cubicBezTo>
                  <a:pt x="123444" y="9002"/>
                  <a:pt x="123787" y="8745"/>
                  <a:pt x="123958" y="8745"/>
                </a:cubicBezTo>
                <a:lnTo>
                  <a:pt x="124987" y="8488"/>
                </a:lnTo>
                <a:cubicBezTo>
                  <a:pt x="125501" y="8659"/>
                  <a:pt x="126187" y="8488"/>
                  <a:pt x="127044" y="7974"/>
                </a:cubicBezTo>
                <a:cubicBezTo>
                  <a:pt x="127044" y="7802"/>
                  <a:pt x="127302" y="7716"/>
                  <a:pt x="127816" y="7716"/>
                </a:cubicBezTo>
                <a:lnTo>
                  <a:pt x="128845" y="7716"/>
                </a:lnTo>
                <a:lnTo>
                  <a:pt x="129616" y="7459"/>
                </a:lnTo>
                <a:cubicBezTo>
                  <a:pt x="132016" y="6945"/>
                  <a:pt x="134074" y="6773"/>
                  <a:pt x="135788" y="6945"/>
                </a:cubicBezTo>
                <a:cubicBezTo>
                  <a:pt x="136474" y="6945"/>
                  <a:pt x="137289" y="7202"/>
                  <a:pt x="138232" y="7716"/>
                </a:cubicBezTo>
                <a:cubicBezTo>
                  <a:pt x="139175" y="8231"/>
                  <a:pt x="139989" y="8574"/>
                  <a:pt x="140675" y="8745"/>
                </a:cubicBezTo>
                <a:cubicBezTo>
                  <a:pt x="141875" y="9774"/>
                  <a:pt x="144189" y="11231"/>
                  <a:pt x="147618" y="13117"/>
                </a:cubicBezTo>
                <a:cubicBezTo>
                  <a:pt x="147961" y="13289"/>
                  <a:pt x="148647" y="13503"/>
                  <a:pt x="149676" y="13760"/>
                </a:cubicBezTo>
                <a:cubicBezTo>
                  <a:pt x="150705" y="14017"/>
                  <a:pt x="151476" y="14574"/>
                  <a:pt x="151990" y="15432"/>
                </a:cubicBezTo>
                <a:cubicBezTo>
                  <a:pt x="153533" y="17318"/>
                  <a:pt x="154134" y="19032"/>
                  <a:pt x="153791" y="20575"/>
                </a:cubicBezTo>
                <a:cubicBezTo>
                  <a:pt x="153791" y="21261"/>
                  <a:pt x="153962" y="21861"/>
                  <a:pt x="154305" y="22375"/>
                </a:cubicBezTo>
                <a:cubicBezTo>
                  <a:pt x="154648" y="22890"/>
                  <a:pt x="155162" y="23318"/>
                  <a:pt x="155848" y="23661"/>
                </a:cubicBezTo>
                <a:cubicBezTo>
                  <a:pt x="156191" y="23833"/>
                  <a:pt x="156705" y="24047"/>
                  <a:pt x="157391" y="24304"/>
                </a:cubicBezTo>
                <a:cubicBezTo>
                  <a:pt x="158077" y="24561"/>
                  <a:pt x="158934" y="25033"/>
                  <a:pt x="159963" y="25719"/>
                </a:cubicBezTo>
                <a:cubicBezTo>
                  <a:pt x="160649" y="26062"/>
                  <a:pt x="161334" y="26490"/>
                  <a:pt x="162020" y="27005"/>
                </a:cubicBezTo>
                <a:cubicBezTo>
                  <a:pt x="162706" y="27519"/>
                  <a:pt x="163392" y="27948"/>
                  <a:pt x="164078" y="28290"/>
                </a:cubicBezTo>
                <a:lnTo>
                  <a:pt x="164335" y="29062"/>
                </a:lnTo>
                <a:cubicBezTo>
                  <a:pt x="164678" y="29233"/>
                  <a:pt x="165021" y="30091"/>
                  <a:pt x="165364" y="31634"/>
                </a:cubicBezTo>
                <a:lnTo>
                  <a:pt x="165106" y="31891"/>
                </a:lnTo>
                <a:cubicBezTo>
                  <a:pt x="164763" y="32234"/>
                  <a:pt x="164592" y="32534"/>
                  <a:pt x="164592" y="32791"/>
                </a:cubicBezTo>
                <a:cubicBezTo>
                  <a:pt x="164592" y="33048"/>
                  <a:pt x="164849" y="33262"/>
                  <a:pt x="165364" y="33434"/>
                </a:cubicBezTo>
                <a:lnTo>
                  <a:pt x="169993" y="34720"/>
                </a:lnTo>
                <a:lnTo>
                  <a:pt x="171793" y="34720"/>
                </a:lnTo>
                <a:cubicBezTo>
                  <a:pt x="172136" y="34720"/>
                  <a:pt x="172307" y="34720"/>
                  <a:pt x="172307" y="34720"/>
                </a:cubicBezTo>
                <a:cubicBezTo>
                  <a:pt x="172650" y="34548"/>
                  <a:pt x="173250" y="34720"/>
                  <a:pt x="174107" y="35234"/>
                </a:cubicBezTo>
                <a:cubicBezTo>
                  <a:pt x="174622" y="35577"/>
                  <a:pt x="175050" y="35491"/>
                  <a:pt x="175393" y="34977"/>
                </a:cubicBezTo>
                <a:lnTo>
                  <a:pt x="175908" y="34977"/>
                </a:lnTo>
                <a:cubicBezTo>
                  <a:pt x="176251" y="35148"/>
                  <a:pt x="176551" y="35191"/>
                  <a:pt x="176808" y="35106"/>
                </a:cubicBezTo>
                <a:cubicBezTo>
                  <a:pt x="177065" y="35020"/>
                  <a:pt x="177194" y="34634"/>
                  <a:pt x="177194" y="33948"/>
                </a:cubicBezTo>
                <a:lnTo>
                  <a:pt x="179508" y="35234"/>
                </a:lnTo>
                <a:cubicBezTo>
                  <a:pt x="179508" y="34891"/>
                  <a:pt x="179465" y="34634"/>
                  <a:pt x="179380" y="34463"/>
                </a:cubicBezTo>
                <a:cubicBezTo>
                  <a:pt x="179294" y="34291"/>
                  <a:pt x="179251" y="34120"/>
                  <a:pt x="179251" y="33948"/>
                </a:cubicBezTo>
                <a:cubicBezTo>
                  <a:pt x="179251" y="33777"/>
                  <a:pt x="179294" y="33648"/>
                  <a:pt x="179380" y="33562"/>
                </a:cubicBezTo>
                <a:cubicBezTo>
                  <a:pt x="179465" y="33477"/>
                  <a:pt x="179508" y="33434"/>
                  <a:pt x="179508" y="33434"/>
                </a:cubicBezTo>
                <a:cubicBezTo>
                  <a:pt x="179680" y="33605"/>
                  <a:pt x="179937" y="33777"/>
                  <a:pt x="180280" y="33948"/>
                </a:cubicBezTo>
                <a:cubicBezTo>
                  <a:pt x="180623" y="34120"/>
                  <a:pt x="180880" y="34291"/>
                  <a:pt x="181051" y="34463"/>
                </a:cubicBezTo>
                <a:lnTo>
                  <a:pt x="181308" y="34205"/>
                </a:lnTo>
                <a:cubicBezTo>
                  <a:pt x="180965" y="33520"/>
                  <a:pt x="180923" y="33134"/>
                  <a:pt x="181180" y="33048"/>
                </a:cubicBezTo>
                <a:cubicBezTo>
                  <a:pt x="181437" y="32962"/>
                  <a:pt x="181566" y="32920"/>
                  <a:pt x="181566" y="32920"/>
                </a:cubicBezTo>
                <a:lnTo>
                  <a:pt x="184652" y="32920"/>
                </a:lnTo>
                <a:lnTo>
                  <a:pt x="190309" y="32405"/>
                </a:lnTo>
                <a:lnTo>
                  <a:pt x="196224" y="32148"/>
                </a:lnTo>
                <a:cubicBezTo>
                  <a:pt x="198625" y="32148"/>
                  <a:pt x="200596" y="32234"/>
                  <a:pt x="202140" y="32405"/>
                </a:cubicBezTo>
                <a:lnTo>
                  <a:pt x="202911" y="32405"/>
                </a:lnTo>
                <a:cubicBezTo>
                  <a:pt x="204111" y="32062"/>
                  <a:pt x="205054" y="32234"/>
                  <a:pt x="205740" y="32920"/>
                </a:cubicBezTo>
                <a:cubicBezTo>
                  <a:pt x="205911" y="33091"/>
                  <a:pt x="206254" y="33177"/>
                  <a:pt x="206769" y="33177"/>
                </a:cubicBezTo>
                <a:cubicBezTo>
                  <a:pt x="207797" y="33348"/>
                  <a:pt x="208955" y="33777"/>
                  <a:pt x="210241" y="34463"/>
                </a:cubicBezTo>
                <a:cubicBezTo>
                  <a:pt x="211526" y="35148"/>
                  <a:pt x="212512" y="35663"/>
                  <a:pt x="213198" y="36006"/>
                </a:cubicBezTo>
                <a:cubicBezTo>
                  <a:pt x="216798" y="37720"/>
                  <a:pt x="220227" y="40120"/>
                  <a:pt x="223485" y="43207"/>
                </a:cubicBezTo>
                <a:lnTo>
                  <a:pt x="228886" y="48607"/>
                </a:lnTo>
                <a:cubicBezTo>
                  <a:pt x="229057" y="48779"/>
                  <a:pt x="229229" y="49079"/>
                  <a:pt x="229400" y="49507"/>
                </a:cubicBezTo>
                <a:cubicBezTo>
                  <a:pt x="229572" y="49936"/>
                  <a:pt x="229657" y="50322"/>
                  <a:pt x="229657" y="50665"/>
                </a:cubicBezTo>
                <a:cubicBezTo>
                  <a:pt x="229657" y="52208"/>
                  <a:pt x="230515" y="53665"/>
                  <a:pt x="232229" y="55037"/>
                </a:cubicBezTo>
                <a:cubicBezTo>
                  <a:pt x="232400" y="55208"/>
                  <a:pt x="233601" y="56151"/>
                  <a:pt x="235829" y="57866"/>
                </a:cubicBezTo>
                <a:cubicBezTo>
                  <a:pt x="237030" y="58723"/>
                  <a:pt x="237715" y="59751"/>
                  <a:pt x="237887" y="60952"/>
                </a:cubicBezTo>
                <a:cubicBezTo>
                  <a:pt x="237887" y="61980"/>
                  <a:pt x="238015" y="63052"/>
                  <a:pt x="238273" y="64166"/>
                </a:cubicBezTo>
                <a:cubicBezTo>
                  <a:pt x="238530" y="65281"/>
                  <a:pt x="238658" y="66352"/>
                  <a:pt x="238658" y="67381"/>
                </a:cubicBezTo>
                <a:cubicBezTo>
                  <a:pt x="238658" y="67724"/>
                  <a:pt x="238744" y="68067"/>
                  <a:pt x="238916" y="68410"/>
                </a:cubicBezTo>
                <a:cubicBezTo>
                  <a:pt x="239087" y="68753"/>
                  <a:pt x="239258" y="69181"/>
                  <a:pt x="239430" y="69696"/>
                </a:cubicBezTo>
                <a:cubicBezTo>
                  <a:pt x="239430" y="70381"/>
                  <a:pt x="239344" y="70810"/>
                  <a:pt x="239173" y="70981"/>
                </a:cubicBezTo>
                <a:cubicBezTo>
                  <a:pt x="239001" y="71153"/>
                  <a:pt x="238658" y="71582"/>
                  <a:pt x="238144" y="72267"/>
                </a:cubicBezTo>
                <a:cubicBezTo>
                  <a:pt x="237630" y="72953"/>
                  <a:pt x="237030" y="73210"/>
                  <a:pt x="236344" y="73039"/>
                </a:cubicBezTo>
                <a:cubicBezTo>
                  <a:pt x="236001" y="73039"/>
                  <a:pt x="235744" y="73125"/>
                  <a:pt x="235572" y="73296"/>
                </a:cubicBezTo>
                <a:cubicBezTo>
                  <a:pt x="235572" y="73296"/>
                  <a:pt x="235444" y="73553"/>
                  <a:pt x="235186" y="74068"/>
                </a:cubicBezTo>
                <a:cubicBezTo>
                  <a:pt x="234929" y="74582"/>
                  <a:pt x="234544" y="74582"/>
                  <a:pt x="234029" y="74068"/>
                </a:cubicBezTo>
                <a:cubicBezTo>
                  <a:pt x="233686" y="74068"/>
                  <a:pt x="233515" y="74410"/>
                  <a:pt x="233515" y="75096"/>
                </a:cubicBezTo>
                <a:cubicBezTo>
                  <a:pt x="233172" y="76468"/>
                  <a:pt x="232572" y="76896"/>
                  <a:pt x="231715" y="76382"/>
                </a:cubicBezTo>
                <a:cubicBezTo>
                  <a:pt x="231543" y="76039"/>
                  <a:pt x="231200" y="75868"/>
                  <a:pt x="230686" y="75868"/>
                </a:cubicBezTo>
                <a:cubicBezTo>
                  <a:pt x="230515" y="76039"/>
                  <a:pt x="230429" y="76382"/>
                  <a:pt x="230429" y="76896"/>
                </a:cubicBezTo>
                <a:cubicBezTo>
                  <a:pt x="230429" y="77411"/>
                  <a:pt x="230343" y="77839"/>
                  <a:pt x="230172" y="78182"/>
                </a:cubicBezTo>
                <a:cubicBezTo>
                  <a:pt x="230000" y="78354"/>
                  <a:pt x="229743" y="78440"/>
                  <a:pt x="229400" y="78440"/>
                </a:cubicBezTo>
                <a:cubicBezTo>
                  <a:pt x="229057" y="78440"/>
                  <a:pt x="228714" y="78525"/>
                  <a:pt x="228371" y="78697"/>
                </a:cubicBezTo>
                <a:lnTo>
                  <a:pt x="228371" y="79211"/>
                </a:lnTo>
                <a:cubicBezTo>
                  <a:pt x="228543" y="79897"/>
                  <a:pt x="228500" y="80283"/>
                  <a:pt x="228243" y="80368"/>
                </a:cubicBezTo>
                <a:cubicBezTo>
                  <a:pt x="227986" y="80454"/>
                  <a:pt x="227600" y="80497"/>
                  <a:pt x="227085" y="80497"/>
                </a:cubicBezTo>
                <a:lnTo>
                  <a:pt x="226057" y="80754"/>
                </a:lnTo>
                <a:lnTo>
                  <a:pt x="225285" y="81011"/>
                </a:lnTo>
                <a:cubicBezTo>
                  <a:pt x="224599" y="81011"/>
                  <a:pt x="223999" y="81697"/>
                  <a:pt x="223485" y="83069"/>
                </a:cubicBezTo>
                <a:cubicBezTo>
                  <a:pt x="223142" y="83583"/>
                  <a:pt x="222714" y="83883"/>
                  <a:pt x="222199" y="83969"/>
                </a:cubicBezTo>
                <a:cubicBezTo>
                  <a:pt x="221685" y="84055"/>
                  <a:pt x="221256" y="83926"/>
                  <a:pt x="220913" y="83583"/>
                </a:cubicBezTo>
                <a:cubicBezTo>
                  <a:pt x="220742" y="83069"/>
                  <a:pt x="220399" y="83069"/>
                  <a:pt x="219885" y="83583"/>
                </a:cubicBezTo>
                <a:cubicBezTo>
                  <a:pt x="219542" y="83926"/>
                  <a:pt x="219027" y="84097"/>
                  <a:pt x="218342" y="84097"/>
                </a:cubicBezTo>
                <a:cubicBezTo>
                  <a:pt x="217827" y="84097"/>
                  <a:pt x="217484" y="84355"/>
                  <a:pt x="217313" y="84869"/>
                </a:cubicBezTo>
                <a:cubicBezTo>
                  <a:pt x="217313" y="85383"/>
                  <a:pt x="217056" y="85726"/>
                  <a:pt x="216541" y="85898"/>
                </a:cubicBezTo>
                <a:cubicBezTo>
                  <a:pt x="216027" y="86069"/>
                  <a:pt x="215513" y="85983"/>
                  <a:pt x="214998" y="85640"/>
                </a:cubicBezTo>
                <a:cubicBezTo>
                  <a:pt x="214998" y="85469"/>
                  <a:pt x="214955" y="85426"/>
                  <a:pt x="214870" y="85512"/>
                </a:cubicBezTo>
                <a:cubicBezTo>
                  <a:pt x="214784" y="85598"/>
                  <a:pt x="214655" y="85555"/>
                  <a:pt x="214484" y="85383"/>
                </a:cubicBezTo>
                <a:cubicBezTo>
                  <a:pt x="214312" y="85898"/>
                  <a:pt x="213884" y="86198"/>
                  <a:pt x="213198" y="86283"/>
                </a:cubicBezTo>
                <a:cubicBezTo>
                  <a:pt x="212512" y="86369"/>
                  <a:pt x="212084" y="86412"/>
                  <a:pt x="211912" y="86412"/>
                </a:cubicBezTo>
                <a:cubicBezTo>
                  <a:pt x="211912" y="86412"/>
                  <a:pt x="211869" y="86455"/>
                  <a:pt x="211784" y="86541"/>
                </a:cubicBezTo>
                <a:cubicBezTo>
                  <a:pt x="211698" y="86626"/>
                  <a:pt x="211655" y="86755"/>
                  <a:pt x="211655" y="86926"/>
                </a:cubicBezTo>
                <a:cubicBezTo>
                  <a:pt x="211141" y="87784"/>
                  <a:pt x="210455" y="88041"/>
                  <a:pt x="209598" y="87698"/>
                </a:cubicBezTo>
                <a:cubicBezTo>
                  <a:pt x="209426" y="87526"/>
                  <a:pt x="208998" y="87269"/>
                  <a:pt x="208312" y="86926"/>
                </a:cubicBezTo>
                <a:cubicBezTo>
                  <a:pt x="207626" y="86583"/>
                  <a:pt x="207197" y="86155"/>
                  <a:pt x="207026" y="85640"/>
                </a:cubicBezTo>
                <a:cubicBezTo>
                  <a:pt x="207026" y="85298"/>
                  <a:pt x="206769" y="85040"/>
                  <a:pt x="206254" y="84869"/>
                </a:cubicBezTo>
                <a:cubicBezTo>
                  <a:pt x="206940" y="84526"/>
                  <a:pt x="207369" y="84355"/>
                  <a:pt x="207540" y="84355"/>
                </a:cubicBezTo>
                <a:cubicBezTo>
                  <a:pt x="207197" y="84355"/>
                  <a:pt x="206640" y="84312"/>
                  <a:pt x="205869" y="84226"/>
                </a:cubicBezTo>
                <a:cubicBezTo>
                  <a:pt x="205097" y="84140"/>
                  <a:pt x="204540" y="84440"/>
                  <a:pt x="204197" y="85126"/>
                </a:cubicBezTo>
                <a:cubicBezTo>
                  <a:pt x="204368" y="85469"/>
                  <a:pt x="204883" y="85812"/>
                  <a:pt x="205740" y="86155"/>
                </a:cubicBezTo>
                <a:cubicBezTo>
                  <a:pt x="206597" y="86498"/>
                  <a:pt x="207197" y="87098"/>
                  <a:pt x="207540" y="87955"/>
                </a:cubicBezTo>
                <a:cubicBezTo>
                  <a:pt x="206340" y="87955"/>
                  <a:pt x="205568" y="88041"/>
                  <a:pt x="205226" y="88212"/>
                </a:cubicBezTo>
                <a:cubicBezTo>
                  <a:pt x="204368" y="89069"/>
                  <a:pt x="203940" y="89498"/>
                  <a:pt x="203940" y="89498"/>
                </a:cubicBezTo>
                <a:cubicBezTo>
                  <a:pt x="203768" y="89498"/>
                  <a:pt x="203468" y="89455"/>
                  <a:pt x="203040" y="89369"/>
                </a:cubicBezTo>
                <a:cubicBezTo>
                  <a:pt x="202611" y="89284"/>
                  <a:pt x="202311" y="89327"/>
                  <a:pt x="202140" y="89498"/>
                </a:cubicBezTo>
                <a:cubicBezTo>
                  <a:pt x="201968" y="89670"/>
                  <a:pt x="201882" y="90012"/>
                  <a:pt x="201882" y="90527"/>
                </a:cubicBezTo>
                <a:cubicBezTo>
                  <a:pt x="201711" y="90870"/>
                  <a:pt x="201282" y="91041"/>
                  <a:pt x="200596" y="91041"/>
                </a:cubicBezTo>
                <a:cubicBezTo>
                  <a:pt x="199911" y="91041"/>
                  <a:pt x="199482" y="90870"/>
                  <a:pt x="199311" y="90527"/>
                </a:cubicBezTo>
                <a:lnTo>
                  <a:pt x="199053" y="90012"/>
                </a:lnTo>
                <a:lnTo>
                  <a:pt x="198796" y="90012"/>
                </a:lnTo>
                <a:cubicBezTo>
                  <a:pt x="199139" y="91041"/>
                  <a:pt x="198711" y="91555"/>
                  <a:pt x="197510" y="91555"/>
                </a:cubicBezTo>
                <a:cubicBezTo>
                  <a:pt x="197167" y="91555"/>
                  <a:pt x="196567" y="91684"/>
                  <a:pt x="195710" y="91941"/>
                </a:cubicBezTo>
                <a:cubicBezTo>
                  <a:pt x="194853" y="92198"/>
                  <a:pt x="193996" y="92156"/>
                  <a:pt x="193138" y="91813"/>
                </a:cubicBezTo>
                <a:cubicBezTo>
                  <a:pt x="191938" y="91298"/>
                  <a:pt x="191252" y="90612"/>
                  <a:pt x="191081" y="89755"/>
                </a:cubicBezTo>
                <a:lnTo>
                  <a:pt x="191081" y="89241"/>
                </a:lnTo>
                <a:cubicBezTo>
                  <a:pt x="191252" y="88898"/>
                  <a:pt x="191510" y="88727"/>
                  <a:pt x="191853" y="88727"/>
                </a:cubicBezTo>
                <a:lnTo>
                  <a:pt x="193396" y="88727"/>
                </a:lnTo>
                <a:cubicBezTo>
                  <a:pt x="193396" y="88384"/>
                  <a:pt x="193438" y="88084"/>
                  <a:pt x="193524" y="87826"/>
                </a:cubicBezTo>
                <a:cubicBezTo>
                  <a:pt x="193610" y="87569"/>
                  <a:pt x="193567" y="87355"/>
                  <a:pt x="193396" y="87183"/>
                </a:cubicBezTo>
                <a:cubicBezTo>
                  <a:pt x="192881" y="86669"/>
                  <a:pt x="192453" y="86412"/>
                  <a:pt x="192110" y="86412"/>
                </a:cubicBezTo>
                <a:cubicBezTo>
                  <a:pt x="191767" y="86412"/>
                  <a:pt x="191424" y="86541"/>
                  <a:pt x="191081" y="86798"/>
                </a:cubicBezTo>
                <a:cubicBezTo>
                  <a:pt x="190738" y="87055"/>
                  <a:pt x="190481" y="87269"/>
                  <a:pt x="190309" y="87441"/>
                </a:cubicBezTo>
                <a:cubicBezTo>
                  <a:pt x="190309" y="87955"/>
                  <a:pt x="190181" y="88598"/>
                  <a:pt x="189924" y="89369"/>
                </a:cubicBezTo>
                <a:cubicBezTo>
                  <a:pt x="189667" y="90141"/>
                  <a:pt x="189881" y="90784"/>
                  <a:pt x="190567" y="91298"/>
                </a:cubicBezTo>
                <a:cubicBezTo>
                  <a:pt x="189024" y="91984"/>
                  <a:pt x="187995" y="91727"/>
                  <a:pt x="187481" y="90527"/>
                </a:cubicBezTo>
                <a:lnTo>
                  <a:pt x="187481" y="89755"/>
                </a:lnTo>
                <a:cubicBezTo>
                  <a:pt x="187309" y="88727"/>
                  <a:pt x="186966" y="88212"/>
                  <a:pt x="186452" y="88212"/>
                </a:cubicBezTo>
                <a:lnTo>
                  <a:pt x="183366" y="88212"/>
                </a:lnTo>
                <a:cubicBezTo>
                  <a:pt x="183023" y="88212"/>
                  <a:pt x="182723" y="88469"/>
                  <a:pt x="182466" y="88984"/>
                </a:cubicBezTo>
                <a:cubicBezTo>
                  <a:pt x="182208" y="89498"/>
                  <a:pt x="182080" y="90012"/>
                  <a:pt x="182080" y="90527"/>
                </a:cubicBezTo>
                <a:cubicBezTo>
                  <a:pt x="182251" y="90870"/>
                  <a:pt x="182337" y="91384"/>
                  <a:pt x="182337" y="92070"/>
                </a:cubicBezTo>
                <a:cubicBezTo>
                  <a:pt x="182337" y="92070"/>
                  <a:pt x="182294" y="92113"/>
                  <a:pt x="182208" y="92198"/>
                </a:cubicBezTo>
                <a:cubicBezTo>
                  <a:pt x="182123" y="92284"/>
                  <a:pt x="182080" y="92327"/>
                  <a:pt x="182080" y="92327"/>
                </a:cubicBezTo>
                <a:lnTo>
                  <a:pt x="181308" y="91813"/>
                </a:lnTo>
                <a:lnTo>
                  <a:pt x="180794" y="90012"/>
                </a:lnTo>
                <a:cubicBezTo>
                  <a:pt x="180451" y="89155"/>
                  <a:pt x="179937" y="88727"/>
                  <a:pt x="179251" y="88727"/>
                </a:cubicBezTo>
                <a:cubicBezTo>
                  <a:pt x="178222" y="89069"/>
                  <a:pt x="177536" y="89241"/>
                  <a:pt x="177194" y="89241"/>
                </a:cubicBezTo>
                <a:cubicBezTo>
                  <a:pt x="176508" y="89241"/>
                  <a:pt x="175908" y="88898"/>
                  <a:pt x="175393" y="88212"/>
                </a:cubicBezTo>
                <a:lnTo>
                  <a:pt x="174879" y="90012"/>
                </a:lnTo>
                <a:cubicBezTo>
                  <a:pt x="174536" y="90012"/>
                  <a:pt x="174193" y="90184"/>
                  <a:pt x="173850" y="90527"/>
                </a:cubicBezTo>
                <a:cubicBezTo>
                  <a:pt x="173507" y="90012"/>
                  <a:pt x="173036" y="89798"/>
                  <a:pt x="172436" y="89884"/>
                </a:cubicBezTo>
                <a:cubicBezTo>
                  <a:pt x="171836" y="89970"/>
                  <a:pt x="171364" y="90012"/>
                  <a:pt x="171021" y="90012"/>
                </a:cubicBezTo>
                <a:cubicBezTo>
                  <a:pt x="170507" y="89841"/>
                  <a:pt x="169821" y="89755"/>
                  <a:pt x="168964" y="89755"/>
                </a:cubicBezTo>
                <a:cubicBezTo>
                  <a:pt x="168107" y="89755"/>
                  <a:pt x="167249" y="89841"/>
                  <a:pt x="166392" y="90012"/>
                </a:cubicBezTo>
                <a:cubicBezTo>
                  <a:pt x="165535" y="90184"/>
                  <a:pt x="164849" y="90355"/>
                  <a:pt x="164335" y="90527"/>
                </a:cubicBezTo>
                <a:cubicBezTo>
                  <a:pt x="163649" y="90527"/>
                  <a:pt x="162277" y="90955"/>
                  <a:pt x="160220" y="91813"/>
                </a:cubicBezTo>
                <a:cubicBezTo>
                  <a:pt x="159191" y="92327"/>
                  <a:pt x="158420" y="92584"/>
                  <a:pt x="157905" y="92584"/>
                </a:cubicBezTo>
                <a:cubicBezTo>
                  <a:pt x="157391" y="92927"/>
                  <a:pt x="156791" y="93184"/>
                  <a:pt x="156105" y="93356"/>
                </a:cubicBezTo>
                <a:cubicBezTo>
                  <a:pt x="155419" y="93527"/>
                  <a:pt x="154734" y="93870"/>
                  <a:pt x="154048" y="94384"/>
                </a:cubicBezTo>
                <a:cubicBezTo>
                  <a:pt x="153533" y="94727"/>
                  <a:pt x="153019" y="94942"/>
                  <a:pt x="152505" y="95027"/>
                </a:cubicBezTo>
                <a:cubicBezTo>
                  <a:pt x="151990" y="95113"/>
                  <a:pt x="151476" y="95327"/>
                  <a:pt x="150962" y="95670"/>
                </a:cubicBezTo>
                <a:lnTo>
                  <a:pt x="150190" y="95927"/>
                </a:lnTo>
                <a:cubicBezTo>
                  <a:pt x="149676" y="96099"/>
                  <a:pt x="147618" y="96956"/>
                  <a:pt x="144018" y="98499"/>
                </a:cubicBezTo>
                <a:cubicBezTo>
                  <a:pt x="143504" y="98671"/>
                  <a:pt x="142946" y="98928"/>
                  <a:pt x="142346" y="99271"/>
                </a:cubicBezTo>
                <a:cubicBezTo>
                  <a:pt x="141746" y="99614"/>
                  <a:pt x="141189" y="99871"/>
                  <a:pt x="140675" y="100042"/>
                </a:cubicBezTo>
                <a:cubicBezTo>
                  <a:pt x="140332" y="100042"/>
                  <a:pt x="140160" y="100299"/>
                  <a:pt x="140160" y="100814"/>
                </a:cubicBezTo>
                <a:cubicBezTo>
                  <a:pt x="140332" y="100985"/>
                  <a:pt x="140503" y="101242"/>
                  <a:pt x="140675" y="101585"/>
                </a:cubicBezTo>
                <a:cubicBezTo>
                  <a:pt x="140846" y="101928"/>
                  <a:pt x="141018" y="102185"/>
                  <a:pt x="141189" y="102357"/>
                </a:cubicBezTo>
                <a:cubicBezTo>
                  <a:pt x="141703" y="103043"/>
                  <a:pt x="141961" y="104071"/>
                  <a:pt x="141961" y="105443"/>
                </a:cubicBezTo>
                <a:cubicBezTo>
                  <a:pt x="141961" y="105614"/>
                  <a:pt x="142046" y="105786"/>
                  <a:pt x="142218" y="105957"/>
                </a:cubicBezTo>
                <a:cubicBezTo>
                  <a:pt x="142389" y="106129"/>
                  <a:pt x="142475" y="106386"/>
                  <a:pt x="142475" y="106729"/>
                </a:cubicBezTo>
                <a:cubicBezTo>
                  <a:pt x="143161" y="108100"/>
                  <a:pt x="143504" y="108958"/>
                  <a:pt x="143504" y="109301"/>
                </a:cubicBezTo>
                <a:cubicBezTo>
                  <a:pt x="143847" y="109815"/>
                  <a:pt x="144189" y="110586"/>
                  <a:pt x="144532" y="111615"/>
                </a:cubicBezTo>
                <a:cubicBezTo>
                  <a:pt x="146590" y="110929"/>
                  <a:pt x="148476" y="110158"/>
                  <a:pt x="150190" y="109301"/>
                </a:cubicBezTo>
                <a:lnTo>
                  <a:pt x="156362" y="106729"/>
                </a:lnTo>
                <a:cubicBezTo>
                  <a:pt x="157220" y="105872"/>
                  <a:pt x="158077" y="105443"/>
                  <a:pt x="158934" y="105443"/>
                </a:cubicBezTo>
                <a:lnTo>
                  <a:pt x="159191" y="105443"/>
                </a:lnTo>
                <a:cubicBezTo>
                  <a:pt x="159706" y="104757"/>
                  <a:pt x="160391" y="104414"/>
                  <a:pt x="161249" y="104414"/>
                </a:cubicBezTo>
                <a:cubicBezTo>
                  <a:pt x="161249" y="104414"/>
                  <a:pt x="161420" y="104414"/>
                  <a:pt x="161763" y="104414"/>
                </a:cubicBezTo>
                <a:lnTo>
                  <a:pt x="163820" y="103386"/>
                </a:lnTo>
                <a:cubicBezTo>
                  <a:pt x="164506" y="103386"/>
                  <a:pt x="164849" y="103300"/>
                  <a:pt x="164849" y="103128"/>
                </a:cubicBezTo>
                <a:cubicBezTo>
                  <a:pt x="165535" y="102614"/>
                  <a:pt x="166306" y="102357"/>
                  <a:pt x="167164" y="102357"/>
                </a:cubicBezTo>
                <a:cubicBezTo>
                  <a:pt x="167507" y="102357"/>
                  <a:pt x="167764" y="102185"/>
                  <a:pt x="167935" y="101842"/>
                </a:cubicBezTo>
                <a:cubicBezTo>
                  <a:pt x="168107" y="101328"/>
                  <a:pt x="168407" y="101028"/>
                  <a:pt x="168835" y="100942"/>
                </a:cubicBezTo>
                <a:cubicBezTo>
                  <a:pt x="169264" y="100857"/>
                  <a:pt x="169821" y="100814"/>
                  <a:pt x="170507" y="100814"/>
                </a:cubicBezTo>
                <a:cubicBezTo>
                  <a:pt x="170678" y="100814"/>
                  <a:pt x="171064" y="100642"/>
                  <a:pt x="171664" y="100299"/>
                </a:cubicBezTo>
                <a:cubicBezTo>
                  <a:pt x="172264" y="99956"/>
                  <a:pt x="172822" y="99871"/>
                  <a:pt x="173336" y="100042"/>
                </a:cubicBezTo>
                <a:cubicBezTo>
                  <a:pt x="173336" y="100042"/>
                  <a:pt x="173379" y="99999"/>
                  <a:pt x="173465" y="99914"/>
                </a:cubicBezTo>
                <a:cubicBezTo>
                  <a:pt x="173550" y="99828"/>
                  <a:pt x="173593" y="99785"/>
                  <a:pt x="173593" y="99785"/>
                </a:cubicBezTo>
                <a:cubicBezTo>
                  <a:pt x="173765" y="98928"/>
                  <a:pt x="173679" y="98071"/>
                  <a:pt x="173336" y="97213"/>
                </a:cubicBezTo>
                <a:cubicBezTo>
                  <a:pt x="173679" y="94470"/>
                  <a:pt x="173850" y="92670"/>
                  <a:pt x="173850" y="91813"/>
                </a:cubicBezTo>
                <a:cubicBezTo>
                  <a:pt x="174708" y="92327"/>
                  <a:pt x="175608" y="92841"/>
                  <a:pt x="176551" y="93356"/>
                </a:cubicBezTo>
                <a:cubicBezTo>
                  <a:pt x="177494" y="93870"/>
                  <a:pt x="178394" y="94384"/>
                  <a:pt x="179251" y="94899"/>
                </a:cubicBezTo>
                <a:cubicBezTo>
                  <a:pt x="180280" y="95413"/>
                  <a:pt x="181608" y="96185"/>
                  <a:pt x="183237" y="97213"/>
                </a:cubicBezTo>
                <a:cubicBezTo>
                  <a:pt x="184866" y="98242"/>
                  <a:pt x="186280" y="99099"/>
                  <a:pt x="187481" y="99785"/>
                </a:cubicBezTo>
                <a:cubicBezTo>
                  <a:pt x="187652" y="99956"/>
                  <a:pt x="188166" y="100042"/>
                  <a:pt x="189024" y="100042"/>
                </a:cubicBezTo>
                <a:cubicBezTo>
                  <a:pt x="192453" y="101242"/>
                  <a:pt x="194596" y="103643"/>
                  <a:pt x="195453" y="107243"/>
                </a:cubicBezTo>
                <a:cubicBezTo>
                  <a:pt x="195624" y="107415"/>
                  <a:pt x="196224" y="108358"/>
                  <a:pt x="197253" y="110072"/>
                </a:cubicBezTo>
                <a:cubicBezTo>
                  <a:pt x="198453" y="110758"/>
                  <a:pt x="199482" y="111487"/>
                  <a:pt x="200339" y="112258"/>
                </a:cubicBezTo>
                <a:cubicBezTo>
                  <a:pt x="201197" y="113030"/>
                  <a:pt x="201968" y="113673"/>
                  <a:pt x="202654" y="114187"/>
                </a:cubicBezTo>
                <a:lnTo>
                  <a:pt x="202911" y="115473"/>
                </a:lnTo>
                <a:lnTo>
                  <a:pt x="202911" y="115987"/>
                </a:lnTo>
                <a:cubicBezTo>
                  <a:pt x="202911" y="116501"/>
                  <a:pt x="203082" y="117016"/>
                  <a:pt x="203425" y="117530"/>
                </a:cubicBezTo>
                <a:cubicBezTo>
                  <a:pt x="203768" y="118044"/>
                  <a:pt x="204197" y="118302"/>
                  <a:pt x="204711" y="118302"/>
                </a:cubicBezTo>
                <a:cubicBezTo>
                  <a:pt x="206426" y="118987"/>
                  <a:pt x="207797" y="120273"/>
                  <a:pt x="208826" y="122159"/>
                </a:cubicBezTo>
                <a:cubicBezTo>
                  <a:pt x="208826" y="121988"/>
                  <a:pt x="209255" y="123959"/>
                  <a:pt x="210112" y="128074"/>
                </a:cubicBezTo>
                <a:cubicBezTo>
                  <a:pt x="210283" y="128932"/>
                  <a:pt x="210455" y="129789"/>
                  <a:pt x="210626" y="130646"/>
                </a:cubicBezTo>
                <a:cubicBezTo>
                  <a:pt x="210798" y="131503"/>
                  <a:pt x="210969" y="132361"/>
                  <a:pt x="211141" y="133218"/>
                </a:cubicBezTo>
                <a:cubicBezTo>
                  <a:pt x="211141" y="134418"/>
                  <a:pt x="210798" y="135189"/>
                  <a:pt x="210112" y="135532"/>
                </a:cubicBezTo>
                <a:cubicBezTo>
                  <a:pt x="209769" y="135704"/>
                  <a:pt x="209598" y="135875"/>
                  <a:pt x="209598" y="136047"/>
                </a:cubicBezTo>
                <a:cubicBezTo>
                  <a:pt x="209598" y="136218"/>
                  <a:pt x="209512" y="136390"/>
                  <a:pt x="209340" y="136561"/>
                </a:cubicBezTo>
                <a:lnTo>
                  <a:pt x="209083" y="136561"/>
                </a:lnTo>
                <a:cubicBezTo>
                  <a:pt x="208740" y="136561"/>
                  <a:pt x="208226" y="137075"/>
                  <a:pt x="207540" y="138104"/>
                </a:cubicBezTo>
                <a:cubicBezTo>
                  <a:pt x="207540" y="140162"/>
                  <a:pt x="207454" y="141705"/>
                  <a:pt x="207283" y="142733"/>
                </a:cubicBezTo>
                <a:cubicBezTo>
                  <a:pt x="207112" y="143076"/>
                  <a:pt x="206897" y="143548"/>
                  <a:pt x="206640" y="144148"/>
                </a:cubicBezTo>
                <a:cubicBezTo>
                  <a:pt x="206383" y="144748"/>
                  <a:pt x="206083" y="145219"/>
                  <a:pt x="205740" y="145562"/>
                </a:cubicBezTo>
                <a:cubicBezTo>
                  <a:pt x="205568" y="146419"/>
                  <a:pt x="205311" y="147320"/>
                  <a:pt x="204968" y="148263"/>
                </a:cubicBezTo>
                <a:cubicBezTo>
                  <a:pt x="204626" y="149206"/>
                  <a:pt x="204368" y="150020"/>
                  <a:pt x="204197" y="150706"/>
                </a:cubicBezTo>
                <a:cubicBezTo>
                  <a:pt x="203168" y="154306"/>
                  <a:pt x="202654" y="156106"/>
                  <a:pt x="202654" y="156106"/>
                </a:cubicBezTo>
                <a:cubicBezTo>
                  <a:pt x="202311" y="156449"/>
                  <a:pt x="202140" y="156792"/>
                  <a:pt x="202140" y="157135"/>
                </a:cubicBezTo>
                <a:cubicBezTo>
                  <a:pt x="202140" y="157992"/>
                  <a:pt x="201797" y="158592"/>
                  <a:pt x="201111" y="158935"/>
                </a:cubicBezTo>
                <a:cubicBezTo>
                  <a:pt x="201111" y="159964"/>
                  <a:pt x="200939" y="160564"/>
                  <a:pt x="200596" y="160736"/>
                </a:cubicBezTo>
                <a:cubicBezTo>
                  <a:pt x="200254" y="161078"/>
                  <a:pt x="199825" y="161636"/>
                  <a:pt x="199311" y="162407"/>
                </a:cubicBezTo>
                <a:cubicBezTo>
                  <a:pt x="198796" y="163179"/>
                  <a:pt x="198368" y="163822"/>
                  <a:pt x="198025" y="164336"/>
                </a:cubicBezTo>
                <a:cubicBezTo>
                  <a:pt x="198025" y="165193"/>
                  <a:pt x="197810" y="165965"/>
                  <a:pt x="197382" y="166651"/>
                </a:cubicBezTo>
                <a:cubicBezTo>
                  <a:pt x="196953" y="167336"/>
                  <a:pt x="196653" y="167851"/>
                  <a:pt x="196482" y="168194"/>
                </a:cubicBezTo>
                <a:lnTo>
                  <a:pt x="193653" y="172308"/>
                </a:lnTo>
                <a:cubicBezTo>
                  <a:pt x="193653" y="172308"/>
                  <a:pt x="193610" y="172351"/>
                  <a:pt x="193524" y="172437"/>
                </a:cubicBezTo>
                <a:cubicBezTo>
                  <a:pt x="193438" y="172523"/>
                  <a:pt x="193396" y="172651"/>
                  <a:pt x="193396" y="172823"/>
                </a:cubicBezTo>
                <a:cubicBezTo>
                  <a:pt x="192881" y="173509"/>
                  <a:pt x="192495" y="174194"/>
                  <a:pt x="192238" y="174880"/>
                </a:cubicBezTo>
                <a:cubicBezTo>
                  <a:pt x="191981" y="175566"/>
                  <a:pt x="191681" y="176166"/>
                  <a:pt x="191338" y="176680"/>
                </a:cubicBezTo>
                <a:cubicBezTo>
                  <a:pt x="190481" y="177538"/>
                  <a:pt x="190224" y="178309"/>
                  <a:pt x="190567" y="178995"/>
                </a:cubicBezTo>
                <a:lnTo>
                  <a:pt x="190052" y="178995"/>
                </a:lnTo>
                <a:cubicBezTo>
                  <a:pt x="189367" y="179166"/>
                  <a:pt x="189024" y="179509"/>
                  <a:pt x="189024" y="180024"/>
                </a:cubicBezTo>
                <a:cubicBezTo>
                  <a:pt x="189024" y="180367"/>
                  <a:pt x="188595" y="180709"/>
                  <a:pt x="187738" y="181052"/>
                </a:cubicBezTo>
                <a:lnTo>
                  <a:pt x="187481" y="181567"/>
                </a:lnTo>
                <a:cubicBezTo>
                  <a:pt x="186795" y="181567"/>
                  <a:pt x="186280" y="181738"/>
                  <a:pt x="185938" y="182081"/>
                </a:cubicBezTo>
                <a:cubicBezTo>
                  <a:pt x="185080" y="183796"/>
                  <a:pt x="183623" y="185253"/>
                  <a:pt x="181566" y="186453"/>
                </a:cubicBezTo>
                <a:lnTo>
                  <a:pt x="182080" y="187739"/>
                </a:lnTo>
                <a:cubicBezTo>
                  <a:pt x="180022" y="187739"/>
                  <a:pt x="178651" y="188682"/>
                  <a:pt x="177965" y="190568"/>
                </a:cubicBezTo>
                <a:lnTo>
                  <a:pt x="182337" y="191082"/>
                </a:lnTo>
                <a:cubicBezTo>
                  <a:pt x="184223" y="191597"/>
                  <a:pt x="186023" y="191682"/>
                  <a:pt x="187738" y="191339"/>
                </a:cubicBezTo>
                <a:cubicBezTo>
                  <a:pt x="189452" y="191339"/>
                  <a:pt x="191338" y="191082"/>
                  <a:pt x="193396" y="190568"/>
                </a:cubicBezTo>
                <a:lnTo>
                  <a:pt x="193910" y="190311"/>
                </a:lnTo>
                <a:lnTo>
                  <a:pt x="195196" y="190311"/>
                </a:lnTo>
                <a:cubicBezTo>
                  <a:pt x="196567" y="190311"/>
                  <a:pt x="197810" y="189925"/>
                  <a:pt x="198925" y="189153"/>
                </a:cubicBezTo>
                <a:cubicBezTo>
                  <a:pt x="200039" y="188382"/>
                  <a:pt x="200768" y="187910"/>
                  <a:pt x="201111" y="187739"/>
                </a:cubicBezTo>
                <a:cubicBezTo>
                  <a:pt x="204883" y="185339"/>
                  <a:pt x="207454" y="182853"/>
                  <a:pt x="208826" y="180281"/>
                </a:cubicBezTo>
                <a:lnTo>
                  <a:pt x="225028" y="162021"/>
                </a:lnTo>
                <a:cubicBezTo>
                  <a:pt x="220742" y="168708"/>
                  <a:pt x="217484" y="174452"/>
                  <a:pt x="215255" y="179252"/>
                </a:cubicBezTo>
                <a:cubicBezTo>
                  <a:pt x="215770" y="180109"/>
                  <a:pt x="216541" y="179766"/>
                  <a:pt x="217570" y="178223"/>
                </a:cubicBezTo>
                <a:cubicBezTo>
                  <a:pt x="218599" y="176680"/>
                  <a:pt x="219542" y="174966"/>
                  <a:pt x="220399" y="173080"/>
                </a:cubicBezTo>
                <a:cubicBezTo>
                  <a:pt x="220227" y="173766"/>
                  <a:pt x="219670" y="176895"/>
                  <a:pt x="218727" y="182467"/>
                </a:cubicBezTo>
                <a:cubicBezTo>
                  <a:pt x="217784" y="188039"/>
                  <a:pt x="217399" y="190996"/>
                  <a:pt x="217570" y="191339"/>
                </a:cubicBezTo>
                <a:lnTo>
                  <a:pt x="217570" y="191597"/>
                </a:lnTo>
                <a:cubicBezTo>
                  <a:pt x="217570" y="191939"/>
                  <a:pt x="217741" y="192325"/>
                  <a:pt x="218084" y="192754"/>
                </a:cubicBezTo>
                <a:cubicBezTo>
                  <a:pt x="218427" y="193182"/>
                  <a:pt x="218599" y="193568"/>
                  <a:pt x="218599" y="193911"/>
                </a:cubicBezTo>
                <a:cubicBezTo>
                  <a:pt x="219113" y="194597"/>
                  <a:pt x="219670" y="194168"/>
                  <a:pt x="220270" y="192625"/>
                </a:cubicBezTo>
                <a:cubicBezTo>
                  <a:pt x="220870" y="191082"/>
                  <a:pt x="221299" y="189796"/>
                  <a:pt x="221556" y="188768"/>
                </a:cubicBezTo>
                <a:cubicBezTo>
                  <a:pt x="221813" y="187739"/>
                  <a:pt x="222028" y="186967"/>
                  <a:pt x="222199" y="186453"/>
                </a:cubicBezTo>
                <a:lnTo>
                  <a:pt x="221428" y="200340"/>
                </a:lnTo>
                <a:cubicBezTo>
                  <a:pt x="221428" y="202226"/>
                  <a:pt x="222628" y="203941"/>
                  <a:pt x="225028" y="205484"/>
                </a:cubicBezTo>
                <a:cubicBezTo>
                  <a:pt x="225371" y="205484"/>
                  <a:pt x="226142" y="205827"/>
                  <a:pt x="227343" y="206513"/>
                </a:cubicBezTo>
                <a:cubicBezTo>
                  <a:pt x="227857" y="206513"/>
                  <a:pt x="228329" y="206770"/>
                  <a:pt x="228757" y="207284"/>
                </a:cubicBezTo>
                <a:cubicBezTo>
                  <a:pt x="229186" y="207799"/>
                  <a:pt x="229143" y="208399"/>
                  <a:pt x="228629" y="209084"/>
                </a:cubicBezTo>
                <a:lnTo>
                  <a:pt x="228629" y="210370"/>
                </a:lnTo>
                <a:cubicBezTo>
                  <a:pt x="228971" y="210542"/>
                  <a:pt x="229314" y="210842"/>
                  <a:pt x="229657" y="211270"/>
                </a:cubicBezTo>
                <a:cubicBezTo>
                  <a:pt x="230000" y="211699"/>
                  <a:pt x="230172" y="212171"/>
                  <a:pt x="230172" y="212685"/>
                </a:cubicBezTo>
                <a:lnTo>
                  <a:pt x="230172" y="213714"/>
                </a:lnTo>
                <a:cubicBezTo>
                  <a:pt x="230172" y="215257"/>
                  <a:pt x="229572" y="217228"/>
                  <a:pt x="228371" y="219629"/>
                </a:cubicBezTo>
                <a:cubicBezTo>
                  <a:pt x="228028" y="221000"/>
                  <a:pt x="227857" y="222029"/>
                  <a:pt x="227857" y="222715"/>
                </a:cubicBezTo>
                <a:cubicBezTo>
                  <a:pt x="227857" y="225115"/>
                  <a:pt x="228800" y="227258"/>
                  <a:pt x="230686" y="229144"/>
                </a:cubicBezTo>
                <a:cubicBezTo>
                  <a:pt x="231372" y="229316"/>
                  <a:pt x="232315" y="229573"/>
                  <a:pt x="233515" y="229916"/>
                </a:cubicBezTo>
                <a:cubicBezTo>
                  <a:pt x="233172" y="230601"/>
                  <a:pt x="232915" y="231159"/>
                  <a:pt x="232743" y="231587"/>
                </a:cubicBezTo>
                <a:cubicBezTo>
                  <a:pt x="232572" y="232016"/>
                  <a:pt x="232400" y="232402"/>
                  <a:pt x="232229" y="232745"/>
                </a:cubicBezTo>
                <a:lnTo>
                  <a:pt x="232229" y="233773"/>
                </a:lnTo>
                <a:cubicBezTo>
                  <a:pt x="231029" y="234288"/>
                  <a:pt x="229572" y="235145"/>
                  <a:pt x="227857" y="236345"/>
                </a:cubicBezTo>
                <a:lnTo>
                  <a:pt x="227343" y="236859"/>
                </a:lnTo>
                <a:cubicBezTo>
                  <a:pt x="227343" y="237202"/>
                  <a:pt x="227171" y="237374"/>
                  <a:pt x="226828" y="237374"/>
                </a:cubicBezTo>
                <a:cubicBezTo>
                  <a:pt x="226142" y="237545"/>
                  <a:pt x="225028" y="237888"/>
                  <a:pt x="223485" y="238402"/>
                </a:cubicBezTo>
                <a:cubicBezTo>
                  <a:pt x="221942" y="238917"/>
                  <a:pt x="220485" y="239174"/>
                  <a:pt x="219113" y="239174"/>
                </a:cubicBezTo>
                <a:cubicBezTo>
                  <a:pt x="218427" y="239174"/>
                  <a:pt x="217570" y="239002"/>
                  <a:pt x="216541" y="238660"/>
                </a:cubicBezTo>
                <a:cubicBezTo>
                  <a:pt x="216027" y="238317"/>
                  <a:pt x="215084" y="238145"/>
                  <a:pt x="213712" y="238145"/>
                </a:cubicBezTo>
                <a:cubicBezTo>
                  <a:pt x="213198" y="238145"/>
                  <a:pt x="212512" y="238231"/>
                  <a:pt x="211655" y="238402"/>
                </a:cubicBezTo>
                <a:cubicBezTo>
                  <a:pt x="210798" y="238574"/>
                  <a:pt x="210198" y="238574"/>
                  <a:pt x="209855" y="238402"/>
                </a:cubicBezTo>
                <a:cubicBezTo>
                  <a:pt x="206940" y="238402"/>
                  <a:pt x="204197" y="237974"/>
                  <a:pt x="201625" y="237116"/>
                </a:cubicBezTo>
                <a:cubicBezTo>
                  <a:pt x="200082" y="236774"/>
                  <a:pt x="199225" y="236516"/>
                  <a:pt x="199053" y="236345"/>
                </a:cubicBezTo>
                <a:cubicBezTo>
                  <a:pt x="198368" y="235831"/>
                  <a:pt x="197553" y="235016"/>
                  <a:pt x="196610" y="233902"/>
                </a:cubicBezTo>
                <a:cubicBezTo>
                  <a:pt x="195667" y="232787"/>
                  <a:pt x="194596" y="231973"/>
                  <a:pt x="193396" y="231459"/>
                </a:cubicBezTo>
                <a:cubicBezTo>
                  <a:pt x="189281" y="228373"/>
                  <a:pt x="186538" y="226144"/>
                  <a:pt x="185166" y="224772"/>
                </a:cubicBezTo>
                <a:cubicBezTo>
                  <a:pt x="184823" y="224772"/>
                  <a:pt x="184566" y="224429"/>
                  <a:pt x="184394" y="223743"/>
                </a:cubicBezTo>
                <a:lnTo>
                  <a:pt x="179251" y="220657"/>
                </a:lnTo>
                <a:cubicBezTo>
                  <a:pt x="178222" y="219800"/>
                  <a:pt x="176508" y="218686"/>
                  <a:pt x="174107" y="217314"/>
                </a:cubicBezTo>
                <a:lnTo>
                  <a:pt x="170764" y="213714"/>
                </a:lnTo>
                <a:cubicBezTo>
                  <a:pt x="170936" y="214056"/>
                  <a:pt x="170078" y="212942"/>
                  <a:pt x="168192" y="210370"/>
                </a:cubicBezTo>
                <a:cubicBezTo>
                  <a:pt x="167507" y="210027"/>
                  <a:pt x="166692" y="209470"/>
                  <a:pt x="165749" y="208699"/>
                </a:cubicBezTo>
                <a:cubicBezTo>
                  <a:pt x="164806" y="207927"/>
                  <a:pt x="164163" y="207370"/>
                  <a:pt x="163820" y="207027"/>
                </a:cubicBezTo>
                <a:cubicBezTo>
                  <a:pt x="162106" y="205655"/>
                  <a:pt x="160477" y="204027"/>
                  <a:pt x="158934" y="202141"/>
                </a:cubicBezTo>
                <a:cubicBezTo>
                  <a:pt x="156362" y="199569"/>
                  <a:pt x="154734" y="198026"/>
                  <a:pt x="154048" y="197512"/>
                </a:cubicBezTo>
                <a:cubicBezTo>
                  <a:pt x="153019" y="196826"/>
                  <a:pt x="151948" y="195883"/>
                  <a:pt x="150833" y="194683"/>
                </a:cubicBezTo>
                <a:cubicBezTo>
                  <a:pt x="149719" y="193482"/>
                  <a:pt x="148733" y="192539"/>
                  <a:pt x="147876" y="191854"/>
                </a:cubicBezTo>
                <a:cubicBezTo>
                  <a:pt x="147704" y="191511"/>
                  <a:pt x="147318" y="191168"/>
                  <a:pt x="146718" y="190825"/>
                </a:cubicBezTo>
                <a:cubicBezTo>
                  <a:pt x="146118" y="190482"/>
                  <a:pt x="145732" y="190139"/>
                  <a:pt x="145561" y="189796"/>
                </a:cubicBezTo>
                <a:cubicBezTo>
                  <a:pt x="145218" y="189625"/>
                  <a:pt x="144875" y="189196"/>
                  <a:pt x="144532" y="188510"/>
                </a:cubicBezTo>
                <a:cubicBezTo>
                  <a:pt x="144189" y="189025"/>
                  <a:pt x="143332" y="189282"/>
                  <a:pt x="141961" y="189282"/>
                </a:cubicBezTo>
                <a:cubicBezTo>
                  <a:pt x="141789" y="189282"/>
                  <a:pt x="141189" y="189496"/>
                  <a:pt x="140160" y="189925"/>
                </a:cubicBezTo>
                <a:cubicBezTo>
                  <a:pt x="139132" y="190354"/>
                  <a:pt x="138189" y="190311"/>
                  <a:pt x="137331" y="189796"/>
                </a:cubicBezTo>
                <a:lnTo>
                  <a:pt x="136560" y="190311"/>
                </a:lnTo>
                <a:cubicBezTo>
                  <a:pt x="135874" y="190311"/>
                  <a:pt x="135103" y="190439"/>
                  <a:pt x="134245" y="190696"/>
                </a:cubicBezTo>
                <a:cubicBezTo>
                  <a:pt x="133388" y="190954"/>
                  <a:pt x="132788" y="191082"/>
                  <a:pt x="132445" y="191082"/>
                </a:cubicBezTo>
                <a:lnTo>
                  <a:pt x="131416" y="191082"/>
                </a:lnTo>
                <a:lnTo>
                  <a:pt x="131416" y="190825"/>
                </a:lnTo>
                <a:cubicBezTo>
                  <a:pt x="131588" y="190654"/>
                  <a:pt x="131802" y="190525"/>
                  <a:pt x="132059" y="190439"/>
                </a:cubicBezTo>
                <a:cubicBezTo>
                  <a:pt x="132317" y="190354"/>
                  <a:pt x="132531" y="190139"/>
                  <a:pt x="132702" y="189796"/>
                </a:cubicBezTo>
                <a:lnTo>
                  <a:pt x="132445" y="187225"/>
                </a:lnTo>
                <a:cubicBezTo>
                  <a:pt x="132274" y="187739"/>
                  <a:pt x="131931" y="187996"/>
                  <a:pt x="131416" y="187996"/>
                </a:cubicBezTo>
                <a:cubicBezTo>
                  <a:pt x="131759" y="188168"/>
                  <a:pt x="131931" y="188425"/>
                  <a:pt x="131931" y="188768"/>
                </a:cubicBezTo>
                <a:cubicBezTo>
                  <a:pt x="131931" y="189110"/>
                  <a:pt x="131759" y="189282"/>
                  <a:pt x="131416" y="189282"/>
                </a:cubicBezTo>
                <a:lnTo>
                  <a:pt x="129359" y="189796"/>
                </a:lnTo>
                <a:cubicBezTo>
                  <a:pt x="128845" y="189625"/>
                  <a:pt x="128330" y="189453"/>
                  <a:pt x="127816" y="189282"/>
                </a:cubicBezTo>
                <a:cubicBezTo>
                  <a:pt x="127302" y="189110"/>
                  <a:pt x="126787" y="188939"/>
                  <a:pt x="126273" y="188768"/>
                </a:cubicBezTo>
                <a:lnTo>
                  <a:pt x="125244" y="188768"/>
                </a:lnTo>
                <a:cubicBezTo>
                  <a:pt x="124901" y="188596"/>
                  <a:pt x="124473" y="188553"/>
                  <a:pt x="123958" y="188639"/>
                </a:cubicBezTo>
                <a:cubicBezTo>
                  <a:pt x="123444" y="188725"/>
                  <a:pt x="123101" y="188768"/>
                  <a:pt x="122930" y="188768"/>
                </a:cubicBezTo>
                <a:cubicBezTo>
                  <a:pt x="123101" y="189968"/>
                  <a:pt x="123530" y="192797"/>
                  <a:pt x="124215" y="197254"/>
                </a:cubicBezTo>
                <a:lnTo>
                  <a:pt x="122415" y="198540"/>
                </a:lnTo>
                <a:cubicBezTo>
                  <a:pt x="121387" y="198883"/>
                  <a:pt x="120315" y="199055"/>
                  <a:pt x="119201" y="199055"/>
                </a:cubicBezTo>
                <a:cubicBezTo>
                  <a:pt x="118086" y="199055"/>
                  <a:pt x="117186" y="198969"/>
                  <a:pt x="116500" y="198797"/>
                </a:cubicBezTo>
                <a:cubicBezTo>
                  <a:pt x="115814" y="198626"/>
                  <a:pt x="115814" y="198455"/>
                  <a:pt x="116500" y="198283"/>
                </a:cubicBezTo>
                <a:lnTo>
                  <a:pt x="115214" y="195711"/>
                </a:lnTo>
                <a:cubicBezTo>
                  <a:pt x="114186" y="194168"/>
                  <a:pt x="113243" y="193311"/>
                  <a:pt x="112385" y="193140"/>
                </a:cubicBezTo>
                <a:cubicBezTo>
                  <a:pt x="111700" y="192968"/>
                  <a:pt x="111057" y="192539"/>
                  <a:pt x="110457" y="191854"/>
                </a:cubicBezTo>
                <a:cubicBezTo>
                  <a:pt x="109857" y="191168"/>
                  <a:pt x="109385" y="190654"/>
                  <a:pt x="109042" y="190311"/>
                </a:cubicBezTo>
                <a:cubicBezTo>
                  <a:pt x="108356" y="189625"/>
                  <a:pt x="107928" y="189282"/>
                  <a:pt x="107756" y="189282"/>
                </a:cubicBezTo>
                <a:cubicBezTo>
                  <a:pt x="106899" y="189110"/>
                  <a:pt x="106213" y="188768"/>
                  <a:pt x="105699" y="188253"/>
                </a:cubicBezTo>
                <a:cubicBezTo>
                  <a:pt x="105185" y="187739"/>
                  <a:pt x="104756" y="187139"/>
                  <a:pt x="104413" y="186453"/>
                </a:cubicBezTo>
                <a:cubicBezTo>
                  <a:pt x="103899" y="184567"/>
                  <a:pt x="103041" y="183110"/>
                  <a:pt x="101841" y="182081"/>
                </a:cubicBezTo>
                <a:cubicBezTo>
                  <a:pt x="101327" y="181738"/>
                  <a:pt x="100984" y="181310"/>
                  <a:pt x="100813" y="180795"/>
                </a:cubicBezTo>
                <a:lnTo>
                  <a:pt x="97984" y="175652"/>
                </a:lnTo>
                <a:cubicBezTo>
                  <a:pt x="97641" y="174794"/>
                  <a:pt x="97469" y="173251"/>
                  <a:pt x="97469" y="171023"/>
                </a:cubicBezTo>
                <a:cubicBezTo>
                  <a:pt x="97469" y="169994"/>
                  <a:pt x="97384" y="169051"/>
                  <a:pt x="97212" y="168194"/>
                </a:cubicBezTo>
                <a:cubicBezTo>
                  <a:pt x="97041" y="167336"/>
                  <a:pt x="96955" y="166393"/>
                  <a:pt x="96955" y="165365"/>
                </a:cubicBezTo>
                <a:cubicBezTo>
                  <a:pt x="96955" y="165022"/>
                  <a:pt x="96998" y="164465"/>
                  <a:pt x="97084" y="163693"/>
                </a:cubicBezTo>
                <a:cubicBezTo>
                  <a:pt x="97169" y="162921"/>
                  <a:pt x="96955" y="162193"/>
                  <a:pt x="96441" y="161507"/>
                </a:cubicBezTo>
                <a:cubicBezTo>
                  <a:pt x="96441" y="160993"/>
                  <a:pt x="96612" y="160650"/>
                  <a:pt x="96955" y="160478"/>
                </a:cubicBezTo>
                <a:cubicBezTo>
                  <a:pt x="97469" y="159964"/>
                  <a:pt x="97641" y="159578"/>
                  <a:pt x="97469" y="159321"/>
                </a:cubicBezTo>
                <a:cubicBezTo>
                  <a:pt x="97298" y="159064"/>
                  <a:pt x="96955" y="158935"/>
                  <a:pt x="96441" y="158935"/>
                </a:cubicBezTo>
                <a:cubicBezTo>
                  <a:pt x="96098" y="158421"/>
                  <a:pt x="96098" y="157992"/>
                  <a:pt x="96441" y="157649"/>
                </a:cubicBezTo>
                <a:cubicBezTo>
                  <a:pt x="96441" y="157478"/>
                  <a:pt x="96483" y="157349"/>
                  <a:pt x="96569" y="157264"/>
                </a:cubicBezTo>
                <a:cubicBezTo>
                  <a:pt x="96655" y="157178"/>
                  <a:pt x="96612" y="157135"/>
                  <a:pt x="96441" y="157135"/>
                </a:cubicBezTo>
                <a:lnTo>
                  <a:pt x="96441" y="154049"/>
                </a:lnTo>
                <a:lnTo>
                  <a:pt x="96441" y="153792"/>
                </a:lnTo>
                <a:cubicBezTo>
                  <a:pt x="96441" y="153277"/>
                  <a:pt x="96655" y="152849"/>
                  <a:pt x="97084" y="152506"/>
                </a:cubicBezTo>
                <a:cubicBezTo>
                  <a:pt x="97512" y="152163"/>
                  <a:pt x="98069" y="151992"/>
                  <a:pt x="98755" y="151992"/>
                </a:cubicBezTo>
                <a:cubicBezTo>
                  <a:pt x="99098" y="153020"/>
                  <a:pt x="99270" y="153535"/>
                  <a:pt x="99270" y="153535"/>
                </a:cubicBezTo>
                <a:cubicBezTo>
                  <a:pt x="99955" y="153192"/>
                  <a:pt x="100427" y="152892"/>
                  <a:pt x="100684" y="152634"/>
                </a:cubicBezTo>
                <a:cubicBezTo>
                  <a:pt x="100941" y="152377"/>
                  <a:pt x="101070" y="151906"/>
                  <a:pt x="101070" y="151220"/>
                </a:cubicBezTo>
                <a:cubicBezTo>
                  <a:pt x="100898" y="149506"/>
                  <a:pt x="100855" y="148005"/>
                  <a:pt x="100941" y="146719"/>
                </a:cubicBezTo>
                <a:cubicBezTo>
                  <a:pt x="101027" y="145434"/>
                  <a:pt x="101070" y="144362"/>
                  <a:pt x="101070" y="143505"/>
                </a:cubicBezTo>
                <a:cubicBezTo>
                  <a:pt x="101070" y="143162"/>
                  <a:pt x="100813" y="142733"/>
                  <a:pt x="100298" y="142219"/>
                </a:cubicBezTo>
                <a:cubicBezTo>
                  <a:pt x="100298" y="141876"/>
                  <a:pt x="100212" y="141619"/>
                  <a:pt x="100041" y="141447"/>
                </a:cubicBezTo>
                <a:cubicBezTo>
                  <a:pt x="99870" y="141276"/>
                  <a:pt x="99784" y="141019"/>
                  <a:pt x="99784" y="140676"/>
                </a:cubicBezTo>
                <a:cubicBezTo>
                  <a:pt x="99784" y="140333"/>
                  <a:pt x="99655" y="140076"/>
                  <a:pt x="99398" y="139904"/>
                </a:cubicBezTo>
                <a:cubicBezTo>
                  <a:pt x="99141" y="139733"/>
                  <a:pt x="98927" y="139904"/>
                  <a:pt x="98755" y="140419"/>
                </a:cubicBezTo>
                <a:cubicBezTo>
                  <a:pt x="98755" y="139219"/>
                  <a:pt x="97898" y="138618"/>
                  <a:pt x="96183" y="138618"/>
                </a:cubicBezTo>
                <a:cubicBezTo>
                  <a:pt x="96012" y="138618"/>
                  <a:pt x="95326" y="139219"/>
                  <a:pt x="94126" y="140419"/>
                </a:cubicBezTo>
                <a:cubicBezTo>
                  <a:pt x="93783" y="139390"/>
                  <a:pt x="93612" y="138618"/>
                  <a:pt x="93612" y="138104"/>
                </a:cubicBezTo>
                <a:cubicBezTo>
                  <a:pt x="93612" y="137075"/>
                  <a:pt x="94126" y="136047"/>
                  <a:pt x="95155" y="135018"/>
                </a:cubicBezTo>
                <a:cubicBezTo>
                  <a:pt x="95498" y="134675"/>
                  <a:pt x="95841" y="134504"/>
                  <a:pt x="96183" y="134504"/>
                </a:cubicBezTo>
                <a:cubicBezTo>
                  <a:pt x="96526" y="133989"/>
                  <a:pt x="96783" y="133561"/>
                  <a:pt x="96955" y="133218"/>
                </a:cubicBezTo>
                <a:cubicBezTo>
                  <a:pt x="97126" y="132875"/>
                  <a:pt x="97298" y="132532"/>
                  <a:pt x="97469" y="132189"/>
                </a:cubicBezTo>
                <a:cubicBezTo>
                  <a:pt x="99184" y="129274"/>
                  <a:pt x="99955" y="127903"/>
                  <a:pt x="99784" y="128074"/>
                </a:cubicBezTo>
                <a:cubicBezTo>
                  <a:pt x="99270" y="127903"/>
                  <a:pt x="98969" y="127603"/>
                  <a:pt x="98884" y="127174"/>
                </a:cubicBezTo>
                <a:cubicBezTo>
                  <a:pt x="98798" y="126746"/>
                  <a:pt x="98841" y="126274"/>
                  <a:pt x="99012" y="125760"/>
                </a:cubicBezTo>
                <a:cubicBezTo>
                  <a:pt x="99012" y="125417"/>
                  <a:pt x="99098" y="124902"/>
                  <a:pt x="99270" y="124217"/>
                </a:cubicBezTo>
                <a:cubicBezTo>
                  <a:pt x="99441" y="123531"/>
                  <a:pt x="99355" y="123017"/>
                  <a:pt x="99012" y="122674"/>
                </a:cubicBezTo>
                <a:cubicBezTo>
                  <a:pt x="98841" y="122331"/>
                  <a:pt x="98798" y="121988"/>
                  <a:pt x="98884" y="121645"/>
                </a:cubicBezTo>
                <a:cubicBezTo>
                  <a:pt x="98969" y="121302"/>
                  <a:pt x="98927" y="120959"/>
                  <a:pt x="98755" y="120616"/>
                </a:cubicBezTo>
                <a:cubicBezTo>
                  <a:pt x="98755" y="120788"/>
                  <a:pt x="98327" y="119759"/>
                  <a:pt x="97469" y="117530"/>
                </a:cubicBezTo>
                <a:cubicBezTo>
                  <a:pt x="97126" y="117359"/>
                  <a:pt x="96955" y="117101"/>
                  <a:pt x="96955" y="116759"/>
                </a:cubicBezTo>
                <a:cubicBezTo>
                  <a:pt x="96955" y="116073"/>
                  <a:pt x="96526" y="114873"/>
                  <a:pt x="95669" y="113158"/>
                </a:cubicBezTo>
                <a:cubicBezTo>
                  <a:pt x="95669" y="112472"/>
                  <a:pt x="95498" y="111958"/>
                  <a:pt x="95155" y="111615"/>
                </a:cubicBezTo>
                <a:cubicBezTo>
                  <a:pt x="95155" y="111101"/>
                  <a:pt x="94983" y="110758"/>
                  <a:pt x="94640" y="110586"/>
                </a:cubicBezTo>
                <a:lnTo>
                  <a:pt x="90268" y="110586"/>
                </a:lnTo>
                <a:lnTo>
                  <a:pt x="94898" y="109043"/>
                </a:lnTo>
                <a:cubicBezTo>
                  <a:pt x="95755" y="108186"/>
                  <a:pt x="96269" y="107243"/>
                  <a:pt x="96441" y="106214"/>
                </a:cubicBezTo>
                <a:cubicBezTo>
                  <a:pt x="97469" y="104328"/>
                  <a:pt x="99698" y="101328"/>
                  <a:pt x="103127" y="97213"/>
                </a:cubicBezTo>
                <a:cubicBezTo>
                  <a:pt x="103470" y="96870"/>
                  <a:pt x="103899" y="96442"/>
                  <a:pt x="104413" y="95927"/>
                </a:cubicBezTo>
                <a:cubicBezTo>
                  <a:pt x="104927" y="95413"/>
                  <a:pt x="105270" y="94899"/>
                  <a:pt x="105442" y="94384"/>
                </a:cubicBezTo>
                <a:cubicBezTo>
                  <a:pt x="105613" y="93870"/>
                  <a:pt x="105656" y="93484"/>
                  <a:pt x="105570" y="93227"/>
                </a:cubicBezTo>
                <a:cubicBezTo>
                  <a:pt x="105485" y="92970"/>
                  <a:pt x="105270" y="92756"/>
                  <a:pt x="104927" y="92584"/>
                </a:cubicBezTo>
                <a:cubicBezTo>
                  <a:pt x="104242" y="92584"/>
                  <a:pt x="103899" y="92413"/>
                  <a:pt x="103899" y="92070"/>
                </a:cubicBezTo>
                <a:lnTo>
                  <a:pt x="103641" y="91041"/>
                </a:lnTo>
                <a:cubicBezTo>
                  <a:pt x="103641" y="90184"/>
                  <a:pt x="104242" y="89327"/>
                  <a:pt x="105442" y="88469"/>
                </a:cubicBezTo>
                <a:lnTo>
                  <a:pt x="106213" y="88469"/>
                </a:lnTo>
                <a:lnTo>
                  <a:pt x="110585" y="90012"/>
                </a:lnTo>
                <a:lnTo>
                  <a:pt x="110842" y="90012"/>
                </a:lnTo>
                <a:cubicBezTo>
                  <a:pt x="111357" y="89670"/>
                  <a:pt x="112814" y="88898"/>
                  <a:pt x="115214" y="87698"/>
                </a:cubicBezTo>
                <a:cubicBezTo>
                  <a:pt x="116586" y="86498"/>
                  <a:pt x="117958" y="85640"/>
                  <a:pt x="119329" y="85126"/>
                </a:cubicBezTo>
                <a:lnTo>
                  <a:pt x="130388" y="78954"/>
                </a:lnTo>
                <a:cubicBezTo>
                  <a:pt x="133302" y="77239"/>
                  <a:pt x="137503" y="75011"/>
                  <a:pt x="142989" y="72267"/>
                </a:cubicBezTo>
                <a:cubicBezTo>
                  <a:pt x="143675" y="71753"/>
                  <a:pt x="144789" y="71239"/>
                  <a:pt x="146333" y="70724"/>
                </a:cubicBezTo>
                <a:cubicBezTo>
                  <a:pt x="147876" y="70210"/>
                  <a:pt x="149076" y="69781"/>
                  <a:pt x="149933" y="69438"/>
                </a:cubicBezTo>
                <a:cubicBezTo>
                  <a:pt x="150619" y="69096"/>
                  <a:pt x="151390" y="68710"/>
                  <a:pt x="152248" y="68281"/>
                </a:cubicBezTo>
                <a:cubicBezTo>
                  <a:pt x="153105" y="67852"/>
                  <a:pt x="153705" y="67467"/>
                  <a:pt x="154048" y="67124"/>
                </a:cubicBezTo>
                <a:cubicBezTo>
                  <a:pt x="155077" y="66609"/>
                  <a:pt x="156019" y="66352"/>
                  <a:pt x="156877" y="66352"/>
                </a:cubicBezTo>
                <a:cubicBezTo>
                  <a:pt x="157734" y="66352"/>
                  <a:pt x="158677" y="66609"/>
                  <a:pt x="159706" y="67124"/>
                </a:cubicBezTo>
                <a:cubicBezTo>
                  <a:pt x="160563" y="67810"/>
                  <a:pt x="162449" y="68753"/>
                  <a:pt x="165364" y="69953"/>
                </a:cubicBezTo>
                <a:cubicBezTo>
                  <a:pt x="165878" y="70296"/>
                  <a:pt x="166521" y="70467"/>
                  <a:pt x="167292" y="70467"/>
                </a:cubicBezTo>
                <a:cubicBezTo>
                  <a:pt x="168064" y="70467"/>
                  <a:pt x="168707" y="70467"/>
                  <a:pt x="169221" y="70467"/>
                </a:cubicBezTo>
                <a:lnTo>
                  <a:pt x="169478" y="72267"/>
                </a:lnTo>
                <a:lnTo>
                  <a:pt x="174365" y="69953"/>
                </a:lnTo>
                <a:lnTo>
                  <a:pt x="176679" y="67895"/>
                </a:lnTo>
                <a:cubicBezTo>
                  <a:pt x="177022" y="67552"/>
                  <a:pt x="177194" y="67381"/>
                  <a:pt x="177194" y="67381"/>
                </a:cubicBezTo>
                <a:cubicBezTo>
                  <a:pt x="177536" y="66867"/>
                  <a:pt x="177965" y="66609"/>
                  <a:pt x="178479" y="66609"/>
                </a:cubicBezTo>
                <a:cubicBezTo>
                  <a:pt x="179165" y="66781"/>
                  <a:pt x="179680" y="66609"/>
                  <a:pt x="180022" y="66095"/>
                </a:cubicBezTo>
                <a:cubicBezTo>
                  <a:pt x="180022" y="65924"/>
                  <a:pt x="180108" y="65752"/>
                  <a:pt x="180280" y="65581"/>
                </a:cubicBezTo>
                <a:cubicBezTo>
                  <a:pt x="180451" y="65409"/>
                  <a:pt x="180623" y="65324"/>
                  <a:pt x="180794" y="65324"/>
                </a:cubicBezTo>
                <a:cubicBezTo>
                  <a:pt x="181480" y="65324"/>
                  <a:pt x="181908" y="65066"/>
                  <a:pt x="182080" y="64552"/>
                </a:cubicBezTo>
                <a:cubicBezTo>
                  <a:pt x="182251" y="64209"/>
                  <a:pt x="182680" y="64038"/>
                  <a:pt x="183366" y="64038"/>
                </a:cubicBezTo>
                <a:cubicBezTo>
                  <a:pt x="183366" y="63695"/>
                  <a:pt x="183451" y="63695"/>
                  <a:pt x="183623" y="64038"/>
                </a:cubicBezTo>
                <a:cubicBezTo>
                  <a:pt x="183966" y="63523"/>
                  <a:pt x="184652" y="63052"/>
                  <a:pt x="185680" y="62623"/>
                </a:cubicBezTo>
                <a:cubicBezTo>
                  <a:pt x="186709" y="62195"/>
                  <a:pt x="187395" y="61637"/>
                  <a:pt x="187738" y="60952"/>
                </a:cubicBezTo>
                <a:lnTo>
                  <a:pt x="189024" y="60694"/>
                </a:lnTo>
                <a:cubicBezTo>
                  <a:pt x="189367" y="60694"/>
                  <a:pt x="189667" y="60609"/>
                  <a:pt x="189924" y="60437"/>
                </a:cubicBezTo>
                <a:cubicBezTo>
                  <a:pt x="190181" y="60266"/>
                  <a:pt x="190309" y="60094"/>
                  <a:pt x="190309" y="59923"/>
                </a:cubicBezTo>
                <a:cubicBezTo>
                  <a:pt x="190481" y="59237"/>
                  <a:pt x="190738" y="58894"/>
                  <a:pt x="191081" y="58894"/>
                </a:cubicBezTo>
                <a:cubicBezTo>
                  <a:pt x="191595" y="58894"/>
                  <a:pt x="191938" y="58637"/>
                  <a:pt x="192110" y="58123"/>
                </a:cubicBezTo>
                <a:lnTo>
                  <a:pt x="191853" y="57094"/>
                </a:lnTo>
                <a:cubicBezTo>
                  <a:pt x="191338" y="56751"/>
                  <a:pt x="190910" y="56322"/>
                  <a:pt x="190567" y="55808"/>
                </a:cubicBezTo>
                <a:cubicBezTo>
                  <a:pt x="190052" y="55808"/>
                  <a:pt x="189967" y="55637"/>
                  <a:pt x="190309" y="55294"/>
                </a:cubicBezTo>
                <a:lnTo>
                  <a:pt x="191081" y="53494"/>
                </a:lnTo>
                <a:cubicBezTo>
                  <a:pt x="190567" y="52979"/>
                  <a:pt x="189624" y="52722"/>
                  <a:pt x="188252" y="52722"/>
                </a:cubicBezTo>
                <a:cubicBezTo>
                  <a:pt x="187738" y="52379"/>
                  <a:pt x="187309" y="52036"/>
                  <a:pt x="186966" y="51693"/>
                </a:cubicBezTo>
                <a:cubicBezTo>
                  <a:pt x="186623" y="50493"/>
                  <a:pt x="185766" y="50150"/>
                  <a:pt x="184394" y="50665"/>
                </a:cubicBezTo>
                <a:cubicBezTo>
                  <a:pt x="183709" y="50836"/>
                  <a:pt x="182851" y="51008"/>
                  <a:pt x="181823" y="51179"/>
                </a:cubicBezTo>
                <a:cubicBezTo>
                  <a:pt x="180794" y="51350"/>
                  <a:pt x="179937" y="51608"/>
                  <a:pt x="179251" y="51951"/>
                </a:cubicBezTo>
                <a:cubicBezTo>
                  <a:pt x="178565" y="52122"/>
                  <a:pt x="177665" y="52465"/>
                  <a:pt x="176551" y="52979"/>
                </a:cubicBezTo>
                <a:cubicBezTo>
                  <a:pt x="175436" y="53494"/>
                  <a:pt x="174450" y="53922"/>
                  <a:pt x="173593" y="54265"/>
                </a:cubicBezTo>
                <a:cubicBezTo>
                  <a:pt x="173422" y="54437"/>
                  <a:pt x="173079" y="54522"/>
                  <a:pt x="172564" y="54522"/>
                </a:cubicBezTo>
                <a:lnTo>
                  <a:pt x="172050" y="54265"/>
                </a:lnTo>
                <a:cubicBezTo>
                  <a:pt x="172050" y="53751"/>
                  <a:pt x="171793" y="53494"/>
                  <a:pt x="171279" y="53494"/>
                </a:cubicBezTo>
                <a:lnTo>
                  <a:pt x="164335" y="55037"/>
                </a:lnTo>
                <a:cubicBezTo>
                  <a:pt x="163992" y="55037"/>
                  <a:pt x="163520" y="55079"/>
                  <a:pt x="162920" y="55165"/>
                </a:cubicBezTo>
                <a:cubicBezTo>
                  <a:pt x="162320" y="55251"/>
                  <a:pt x="161763" y="55208"/>
                  <a:pt x="161249" y="55037"/>
                </a:cubicBezTo>
                <a:cubicBezTo>
                  <a:pt x="161077" y="54694"/>
                  <a:pt x="160734" y="54694"/>
                  <a:pt x="160220" y="55037"/>
                </a:cubicBezTo>
                <a:cubicBezTo>
                  <a:pt x="160049" y="54694"/>
                  <a:pt x="159577" y="54394"/>
                  <a:pt x="158806" y="54136"/>
                </a:cubicBezTo>
                <a:cubicBezTo>
                  <a:pt x="158034" y="53879"/>
                  <a:pt x="157391" y="53836"/>
                  <a:pt x="156877" y="54008"/>
                </a:cubicBezTo>
                <a:cubicBezTo>
                  <a:pt x="156534" y="54351"/>
                  <a:pt x="155848" y="54522"/>
                  <a:pt x="154819" y="54522"/>
                </a:cubicBezTo>
                <a:lnTo>
                  <a:pt x="154048" y="54522"/>
                </a:lnTo>
                <a:cubicBezTo>
                  <a:pt x="153191" y="54522"/>
                  <a:pt x="152248" y="54779"/>
                  <a:pt x="151219" y="55294"/>
                </a:cubicBezTo>
                <a:lnTo>
                  <a:pt x="148390" y="55808"/>
                </a:lnTo>
                <a:cubicBezTo>
                  <a:pt x="147533" y="56665"/>
                  <a:pt x="147104" y="57094"/>
                  <a:pt x="147104" y="57094"/>
                </a:cubicBezTo>
                <a:lnTo>
                  <a:pt x="146075" y="56837"/>
                </a:lnTo>
                <a:lnTo>
                  <a:pt x="145047" y="56837"/>
                </a:lnTo>
                <a:cubicBezTo>
                  <a:pt x="144704" y="56837"/>
                  <a:pt x="144532" y="56837"/>
                  <a:pt x="144532" y="56837"/>
                </a:cubicBezTo>
                <a:cubicBezTo>
                  <a:pt x="143847" y="56322"/>
                  <a:pt x="143246" y="56408"/>
                  <a:pt x="142732" y="57094"/>
                </a:cubicBezTo>
                <a:lnTo>
                  <a:pt x="142218" y="57351"/>
                </a:lnTo>
                <a:cubicBezTo>
                  <a:pt x="141875" y="57180"/>
                  <a:pt x="141618" y="57223"/>
                  <a:pt x="141446" y="57480"/>
                </a:cubicBezTo>
                <a:cubicBezTo>
                  <a:pt x="141275" y="57737"/>
                  <a:pt x="141103" y="57951"/>
                  <a:pt x="140932" y="58123"/>
                </a:cubicBezTo>
                <a:cubicBezTo>
                  <a:pt x="140589" y="58123"/>
                  <a:pt x="140332" y="58294"/>
                  <a:pt x="140160" y="58637"/>
                </a:cubicBezTo>
                <a:cubicBezTo>
                  <a:pt x="138960" y="58637"/>
                  <a:pt x="138017" y="58809"/>
                  <a:pt x="137331" y="59151"/>
                </a:cubicBezTo>
                <a:lnTo>
                  <a:pt x="135017" y="59923"/>
                </a:lnTo>
                <a:cubicBezTo>
                  <a:pt x="133645" y="60609"/>
                  <a:pt x="132102" y="61037"/>
                  <a:pt x="130388" y="61209"/>
                </a:cubicBezTo>
                <a:lnTo>
                  <a:pt x="129359" y="61209"/>
                </a:lnTo>
                <a:cubicBezTo>
                  <a:pt x="128673" y="61380"/>
                  <a:pt x="127902" y="61895"/>
                  <a:pt x="127044" y="62752"/>
                </a:cubicBezTo>
                <a:cubicBezTo>
                  <a:pt x="126702" y="62923"/>
                  <a:pt x="126359" y="62966"/>
                  <a:pt x="126016" y="62880"/>
                </a:cubicBezTo>
                <a:cubicBezTo>
                  <a:pt x="125673" y="62795"/>
                  <a:pt x="125330" y="62752"/>
                  <a:pt x="124987" y="62752"/>
                </a:cubicBezTo>
                <a:cubicBezTo>
                  <a:pt x="123615" y="62923"/>
                  <a:pt x="122415" y="63438"/>
                  <a:pt x="121387" y="64295"/>
                </a:cubicBezTo>
                <a:cubicBezTo>
                  <a:pt x="121044" y="64466"/>
                  <a:pt x="120529" y="64681"/>
                  <a:pt x="119844" y="64938"/>
                </a:cubicBezTo>
                <a:cubicBezTo>
                  <a:pt x="119158" y="65195"/>
                  <a:pt x="118643" y="65324"/>
                  <a:pt x="118300" y="65324"/>
                </a:cubicBezTo>
                <a:cubicBezTo>
                  <a:pt x="117443" y="65324"/>
                  <a:pt x="116500" y="65581"/>
                  <a:pt x="115472" y="66095"/>
                </a:cubicBezTo>
                <a:cubicBezTo>
                  <a:pt x="114271" y="66609"/>
                  <a:pt x="112986" y="66867"/>
                  <a:pt x="111614" y="66867"/>
                </a:cubicBezTo>
                <a:cubicBezTo>
                  <a:pt x="109557" y="68067"/>
                  <a:pt x="107671" y="68667"/>
                  <a:pt x="105956" y="68667"/>
                </a:cubicBezTo>
                <a:cubicBezTo>
                  <a:pt x="103899" y="70038"/>
                  <a:pt x="102270" y="70810"/>
                  <a:pt x="101070" y="70981"/>
                </a:cubicBezTo>
                <a:lnTo>
                  <a:pt x="98498" y="72267"/>
                </a:lnTo>
                <a:cubicBezTo>
                  <a:pt x="96783" y="72953"/>
                  <a:pt x="95326" y="73725"/>
                  <a:pt x="94126" y="74582"/>
                </a:cubicBezTo>
                <a:cubicBezTo>
                  <a:pt x="93612" y="74753"/>
                  <a:pt x="93097" y="75096"/>
                  <a:pt x="92583" y="75611"/>
                </a:cubicBezTo>
                <a:cubicBezTo>
                  <a:pt x="92583" y="75782"/>
                  <a:pt x="92754" y="76039"/>
                  <a:pt x="93097" y="76382"/>
                </a:cubicBezTo>
                <a:cubicBezTo>
                  <a:pt x="93955" y="77239"/>
                  <a:pt x="94126" y="78097"/>
                  <a:pt x="93612" y="78954"/>
                </a:cubicBezTo>
                <a:lnTo>
                  <a:pt x="94640" y="80754"/>
                </a:lnTo>
                <a:cubicBezTo>
                  <a:pt x="94983" y="81611"/>
                  <a:pt x="95412" y="82383"/>
                  <a:pt x="95926" y="83069"/>
                </a:cubicBezTo>
                <a:cubicBezTo>
                  <a:pt x="96441" y="83754"/>
                  <a:pt x="96869" y="84440"/>
                  <a:pt x="97212" y="85126"/>
                </a:cubicBezTo>
                <a:cubicBezTo>
                  <a:pt x="97555" y="85983"/>
                  <a:pt x="97684" y="86841"/>
                  <a:pt x="97598" y="87698"/>
                </a:cubicBezTo>
                <a:cubicBezTo>
                  <a:pt x="97512" y="88555"/>
                  <a:pt x="97469" y="89155"/>
                  <a:pt x="97469" y="89498"/>
                </a:cubicBezTo>
                <a:lnTo>
                  <a:pt x="96698" y="89498"/>
                </a:lnTo>
                <a:cubicBezTo>
                  <a:pt x="96355" y="89155"/>
                  <a:pt x="95926" y="88855"/>
                  <a:pt x="95412" y="88598"/>
                </a:cubicBezTo>
                <a:cubicBezTo>
                  <a:pt x="94898" y="88341"/>
                  <a:pt x="94383" y="87955"/>
                  <a:pt x="93869" y="87441"/>
                </a:cubicBezTo>
                <a:cubicBezTo>
                  <a:pt x="92669" y="86240"/>
                  <a:pt x="91469" y="85983"/>
                  <a:pt x="90268" y="86669"/>
                </a:cubicBezTo>
                <a:cubicBezTo>
                  <a:pt x="89240" y="87012"/>
                  <a:pt x="88125" y="86926"/>
                  <a:pt x="86925" y="86412"/>
                </a:cubicBezTo>
                <a:cubicBezTo>
                  <a:pt x="86925" y="86755"/>
                  <a:pt x="86839" y="87484"/>
                  <a:pt x="86668" y="88598"/>
                </a:cubicBezTo>
                <a:cubicBezTo>
                  <a:pt x="86497" y="89712"/>
                  <a:pt x="86068" y="90784"/>
                  <a:pt x="85382" y="91813"/>
                </a:cubicBezTo>
                <a:cubicBezTo>
                  <a:pt x="85382" y="91813"/>
                  <a:pt x="85339" y="91855"/>
                  <a:pt x="85253" y="91941"/>
                </a:cubicBezTo>
                <a:cubicBezTo>
                  <a:pt x="85168" y="92027"/>
                  <a:pt x="85125" y="92070"/>
                  <a:pt x="85125" y="92070"/>
                </a:cubicBezTo>
                <a:cubicBezTo>
                  <a:pt x="84782" y="93784"/>
                  <a:pt x="84611" y="96270"/>
                  <a:pt x="84611" y="99528"/>
                </a:cubicBezTo>
                <a:cubicBezTo>
                  <a:pt x="84611" y="99871"/>
                  <a:pt x="84782" y="100128"/>
                  <a:pt x="85125" y="100299"/>
                </a:cubicBezTo>
                <a:cubicBezTo>
                  <a:pt x="85811" y="101671"/>
                  <a:pt x="85896" y="102785"/>
                  <a:pt x="85382" y="103643"/>
                </a:cubicBezTo>
                <a:lnTo>
                  <a:pt x="85382" y="104671"/>
                </a:lnTo>
                <a:cubicBezTo>
                  <a:pt x="85382" y="104843"/>
                  <a:pt x="85339" y="105186"/>
                  <a:pt x="85253" y="105700"/>
                </a:cubicBezTo>
                <a:cubicBezTo>
                  <a:pt x="85168" y="106214"/>
                  <a:pt x="85211" y="106643"/>
                  <a:pt x="85382" y="106986"/>
                </a:cubicBezTo>
                <a:lnTo>
                  <a:pt x="85382" y="107243"/>
                </a:lnTo>
                <a:cubicBezTo>
                  <a:pt x="85382" y="109129"/>
                  <a:pt x="85639" y="110844"/>
                  <a:pt x="86154" y="112387"/>
                </a:cubicBezTo>
                <a:cubicBezTo>
                  <a:pt x="86325" y="112901"/>
                  <a:pt x="86411" y="113587"/>
                  <a:pt x="86411" y="114444"/>
                </a:cubicBezTo>
                <a:lnTo>
                  <a:pt x="86411" y="116244"/>
                </a:lnTo>
                <a:cubicBezTo>
                  <a:pt x="86411" y="117787"/>
                  <a:pt x="86497" y="118902"/>
                  <a:pt x="86668" y="119588"/>
                </a:cubicBezTo>
                <a:lnTo>
                  <a:pt x="86668" y="122674"/>
                </a:lnTo>
                <a:lnTo>
                  <a:pt x="86668" y="124474"/>
                </a:lnTo>
                <a:cubicBezTo>
                  <a:pt x="86668" y="125674"/>
                  <a:pt x="86839" y="126531"/>
                  <a:pt x="87182" y="127046"/>
                </a:cubicBezTo>
                <a:cubicBezTo>
                  <a:pt x="87525" y="127388"/>
                  <a:pt x="87697" y="127731"/>
                  <a:pt x="87697" y="128074"/>
                </a:cubicBezTo>
                <a:cubicBezTo>
                  <a:pt x="87697" y="128417"/>
                  <a:pt x="87525" y="128674"/>
                  <a:pt x="87182" y="128846"/>
                </a:cubicBezTo>
                <a:cubicBezTo>
                  <a:pt x="86839" y="129703"/>
                  <a:pt x="86754" y="130217"/>
                  <a:pt x="86925" y="130389"/>
                </a:cubicBezTo>
                <a:cubicBezTo>
                  <a:pt x="86925" y="130560"/>
                  <a:pt x="87182" y="130946"/>
                  <a:pt x="87697" y="131546"/>
                </a:cubicBezTo>
                <a:cubicBezTo>
                  <a:pt x="88211" y="132146"/>
                  <a:pt x="88297" y="132789"/>
                  <a:pt x="87954" y="133475"/>
                </a:cubicBezTo>
                <a:lnTo>
                  <a:pt x="88211" y="133989"/>
                </a:lnTo>
                <a:lnTo>
                  <a:pt x="88725" y="136047"/>
                </a:lnTo>
                <a:cubicBezTo>
                  <a:pt x="88897" y="136561"/>
                  <a:pt x="88811" y="136990"/>
                  <a:pt x="88468" y="137333"/>
                </a:cubicBezTo>
                <a:lnTo>
                  <a:pt x="87182" y="137333"/>
                </a:lnTo>
                <a:cubicBezTo>
                  <a:pt x="86839" y="136990"/>
                  <a:pt x="86668" y="136733"/>
                  <a:pt x="86668" y="136561"/>
                </a:cubicBezTo>
                <a:cubicBezTo>
                  <a:pt x="86497" y="136390"/>
                  <a:pt x="86154" y="136304"/>
                  <a:pt x="85639" y="136304"/>
                </a:cubicBezTo>
                <a:cubicBezTo>
                  <a:pt x="84268" y="137333"/>
                  <a:pt x="83410" y="137761"/>
                  <a:pt x="83067" y="137590"/>
                </a:cubicBezTo>
                <a:lnTo>
                  <a:pt x="82296" y="137590"/>
                </a:lnTo>
                <a:cubicBezTo>
                  <a:pt x="81782" y="137590"/>
                  <a:pt x="81010" y="137418"/>
                  <a:pt x="79981" y="137075"/>
                </a:cubicBezTo>
                <a:lnTo>
                  <a:pt x="76895" y="144533"/>
                </a:lnTo>
                <a:lnTo>
                  <a:pt x="75095" y="149934"/>
                </a:lnTo>
                <a:cubicBezTo>
                  <a:pt x="74924" y="150791"/>
                  <a:pt x="74752" y="151692"/>
                  <a:pt x="74581" y="152634"/>
                </a:cubicBezTo>
                <a:cubicBezTo>
                  <a:pt x="74409" y="153577"/>
                  <a:pt x="74238" y="154478"/>
                  <a:pt x="74066" y="155335"/>
                </a:cubicBezTo>
                <a:cubicBezTo>
                  <a:pt x="74066" y="155849"/>
                  <a:pt x="73981" y="156321"/>
                  <a:pt x="73809" y="156749"/>
                </a:cubicBezTo>
                <a:cubicBezTo>
                  <a:pt x="73638" y="157178"/>
                  <a:pt x="73466" y="157564"/>
                  <a:pt x="73295" y="157907"/>
                </a:cubicBezTo>
                <a:lnTo>
                  <a:pt x="73295" y="158421"/>
                </a:lnTo>
                <a:lnTo>
                  <a:pt x="72780" y="162021"/>
                </a:lnTo>
                <a:cubicBezTo>
                  <a:pt x="72952" y="162193"/>
                  <a:pt x="72995" y="162450"/>
                  <a:pt x="72909" y="162793"/>
                </a:cubicBezTo>
                <a:cubicBezTo>
                  <a:pt x="72823" y="163136"/>
                  <a:pt x="72780" y="163307"/>
                  <a:pt x="72780" y="163307"/>
                </a:cubicBezTo>
                <a:cubicBezTo>
                  <a:pt x="72780" y="163650"/>
                  <a:pt x="72695" y="163864"/>
                  <a:pt x="72523" y="163950"/>
                </a:cubicBezTo>
                <a:cubicBezTo>
                  <a:pt x="72352" y="164036"/>
                  <a:pt x="72266" y="164165"/>
                  <a:pt x="72266" y="164336"/>
                </a:cubicBezTo>
                <a:cubicBezTo>
                  <a:pt x="72095" y="164679"/>
                  <a:pt x="72180" y="165193"/>
                  <a:pt x="72523" y="165879"/>
                </a:cubicBezTo>
                <a:cubicBezTo>
                  <a:pt x="72009" y="166050"/>
                  <a:pt x="71795" y="166479"/>
                  <a:pt x="71880" y="167165"/>
                </a:cubicBezTo>
                <a:cubicBezTo>
                  <a:pt x="71966" y="167851"/>
                  <a:pt x="72009" y="168365"/>
                  <a:pt x="72009" y="168708"/>
                </a:cubicBezTo>
                <a:lnTo>
                  <a:pt x="70466" y="168194"/>
                </a:lnTo>
                <a:lnTo>
                  <a:pt x="70466" y="168451"/>
                </a:lnTo>
                <a:cubicBezTo>
                  <a:pt x="70980" y="168794"/>
                  <a:pt x="71280" y="169222"/>
                  <a:pt x="71366" y="169737"/>
                </a:cubicBezTo>
                <a:cubicBezTo>
                  <a:pt x="71452" y="170251"/>
                  <a:pt x="71495" y="170680"/>
                  <a:pt x="71495" y="171023"/>
                </a:cubicBezTo>
                <a:cubicBezTo>
                  <a:pt x="71495" y="171708"/>
                  <a:pt x="71409" y="172051"/>
                  <a:pt x="71237" y="172051"/>
                </a:cubicBezTo>
                <a:lnTo>
                  <a:pt x="70209" y="174109"/>
                </a:lnTo>
                <a:lnTo>
                  <a:pt x="69694" y="174880"/>
                </a:lnTo>
                <a:lnTo>
                  <a:pt x="69437" y="175909"/>
                </a:lnTo>
                <a:cubicBezTo>
                  <a:pt x="69266" y="176080"/>
                  <a:pt x="69180" y="176423"/>
                  <a:pt x="69180" y="176938"/>
                </a:cubicBezTo>
                <a:cubicBezTo>
                  <a:pt x="69180" y="177109"/>
                  <a:pt x="69223" y="177323"/>
                  <a:pt x="69309" y="177580"/>
                </a:cubicBezTo>
                <a:cubicBezTo>
                  <a:pt x="69394" y="177838"/>
                  <a:pt x="69351" y="178138"/>
                  <a:pt x="69180" y="178481"/>
                </a:cubicBezTo>
                <a:cubicBezTo>
                  <a:pt x="69009" y="178995"/>
                  <a:pt x="68794" y="179424"/>
                  <a:pt x="68537" y="179766"/>
                </a:cubicBezTo>
                <a:cubicBezTo>
                  <a:pt x="68280" y="180109"/>
                  <a:pt x="68066" y="180452"/>
                  <a:pt x="67894" y="180795"/>
                </a:cubicBezTo>
                <a:cubicBezTo>
                  <a:pt x="68066" y="181138"/>
                  <a:pt x="67980" y="181481"/>
                  <a:pt x="67637" y="181824"/>
                </a:cubicBezTo>
                <a:cubicBezTo>
                  <a:pt x="67294" y="182167"/>
                  <a:pt x="67123" y="182424"/>
                  <a:pt x="67123" y="182595"/>
                </a:cubicBezTo>
                <a:cubicBezTo>
                  <a:pt x="66780" y="183624"/>
                  <a:pt x="66608" y="184138"/>
                  <a:pt x="66608" y="184138"/>
                </a:cubicBezTo>
                <a:cubicBezTo>
                  <a:pt x="66608" y="184310"/>
                  <a:pt x="66437" y="184567"/>
                  <a:pt x="66094" y="184910"/>
                </a:cubicBezTo>
                <a:cubicBezTo>
                  <a:pt x="66094" y="185424"/>
                  <a:pt x="65922" y="185853"/>
                  <a:pt x="65580" y="186196"/>
                </a:cubicBezTo>
                <a:lnTo>
                  <a:pt x="65580" y="186710"/>
                </a:lnTo>
                <a:cubicBezTo>
                  <a:pt x="65580" y="188082"/>
                  <a:pt x="65494" y="189025"/>
                  <a:pt x="65322" y="189539"/>
                </a:cubicBezTo>
                <a:lnTo>
                  <a:pt x="65580" y="190053"/>
                </a:lnTo>
                <a:lnTo>
                  <a:pt x="66094" y="189796"/>
                </a:lnTo>
                <a:lnTo>
                  <a:pt x="66094" y="189539"/>
                </a:lnTo>
                <a:cubicBezTo>
                  <a:pt x="66094" y="189196"/>
                  <a:pt x="66351" y="188682"/>
                  <a:pt x="66865" y="187996"/>
                </a:cubicBezTo>
                <a:cubicBezTo>
                  <a:pt x="67380" y="187310"/>
                  <a:pt x="67637" y="186796"/>
                  <a:pt x="67637" y="186453"/>
                </a:cubicBezTo>
                <a:cubicBezTo>
                  <a:pt x="67808" y="185939"/>
                  <a:pt x="68023" y="185210"/>
                  <a:pt x="68280" y="184267"/>
                </a:cubicBezTo>
                <a:cubicBezTo>
                  <a:pt x="68537" y="183324"/>
                  <a:pt x="68580" y="182424"/>
                  <a:pt x="68409" y="181567"/>
                </a:cubicBezTo>
                <a:cubicBezTo>
                  <a:pt x="69437" y="181395"/>
                  <a:pt x="70037" y="180881"/>
                  <a:pt x="70209" y="180024"/>
                </a:cubicBezTo>
                <a:cubicBezTo>
                  <a:pt x="70380" y="179166"/>
                  <a:pt x="70466" y="178652"/>
                  <a:pt x="70466" y="178481"/>
                </a:cubicBezTo>
                <a:lnTo>
                  <a:pt x="70980" y="177452"/>
                </a:lnTo>
                <a:lnTo>
                  <a:pt x="72009" y="175394"/>
                </a:lnTo>
                <a:cubicBezTo>
                  <a:pt x="72352" y="174880"/>
                  <a:pt x="72609" y="174366"/>
                  <a:pt x="72780" y="173851"/>
                </a:cubicBezTo>
                <a:cubicBezTo>
                  <a:pt x="72952" y="173337"/>
                  <a:pt x="73123" y="172908"/>
                  <a:pt x="73295" y="172566"/>
                </a:cubicBezTo>
                <a:lnTo>
                  <a:pt x="74838" y="167679"/>
                </a:lnTo>
                <a:cubicBezTo>
                  <a:pt x="75009" y="167508"/>
                  <a:pt x="75009" y="167165"/>
                  <a:pt x="74838" y="166651"/>
                </a:cubicBezTo>
                <a:cubicBezTo>
                  <a:pt x="74838" y="166479"/>
                  <a:pt x="74966" y="166222"/>
                  <a:pt x="75224" y="165879"/>
                </a:cubicBezTo>
                <a:cubicBezTo>
                  <a:pt x="75481" y="165536"/>
                  <a:pt x="75524" y="165279"/>
                  <a:pt x="75352" y="165107"/>
                </a:cubicBezTo>
                <a:lnTo>
                  <a:pt x="75609" y="164593"/>
                </a:lnTo>
                <a:cubicBezTo>
                  <a:pt x="75267" y="163736"/>
                  <a:pt x="75438" y="163222"/>
                  <a:pt x="76124" y="163050"/>
                </a:cubicBezTo>
                <a:lnTo>
                  <a:pt x="75867" y="162279"/>
                </a:lnTo>
                <a:cubicBezTo>
                  <a:pt x="75695" y="161764"/>
                  <a:pt x="75695" y="161421"/>
                  <a:pt x="75867" y="161250"/>
                </a:cubicBezTo>
                <a:lnTo>
                  <a:pt x="76638" y="161250"/>
                </a:lnTo>
                <a:lnTo>
                  <a:pt x="76895" y="162279"/>
                </a:lnTo>
                <a:cubicBezTo>
                  <a:pt x="76552" y="162964"/>
                  <a:pt x="76552" y="163479"/>
                  <a:pt x="76895" y="163822"/>
                </a:cubicBezTo>
                <a:lnTo>
                  <a:pt x="77152" y="164336"/>
                </a:lnTo>
                <a:lnTo>
                  <a:pt x="76895" y="167679"/>
                </a:lnTo>
                <a:cubicBezTo>
                  <a:pt x="77067" y="168365"/>
                  <a:pt x="77110" y="168965"/>
                  <a:pt x="77024" y="169479"/>
                </a:cubicBezTo>
                <a:cubicBezTo>
                  <a:pt x="76938" y="169994"/>
                  <a:pt x="76895" y="170508"/>
                  <a:pt x="76895" y="171023"/>
                </a:cubicBezTo>
                <a:cubicBezTo>
                  <a:pt x="76724" y="171537"/>
                  <a:pt x="76510" y="172094"/>
                  <a:pt x="76252" y="172694"/>
                </a:cubicBezTo>
                <a:cubicBezTo>
                  <a:pt x="75995" y="173294"/>
                  <a:pt x="75867" y="173851"/>
                  <a:pt x="75867" y="174366"/>
                </a:cubicBezTo>
                <a:cubicBezTo>
                  <a:pt x="75695" y="175223"/>
                  <a:pt x="75524" y="175952"/>
                  <a:pt x="75352" y="176552"/>
                </a:cubicBezTo>
                <a:cubicBezTo>
                  <a:pt x="75181" y="177152"/>
                  <a:pt x="75009" y="177709"/>
                  <a:pt x="74838" y="178223"/>
                </a:cubicBezTo>
                <a:lnTo>
                  <a:pt x="73809" y="180795"/>
                </a:lnTo>
                <a:cubicBezTo>
                  <a:pt x="73466" y="181824"/>
                  <a:pt x="73123" y="182810"/>
                  <a:pt x="72780" y="183753"/>
                </a:cubicBezTo>
                <a:cubicBezTo>
                  <a:pt x="72438" y="184696"/>
                  <a:pt x="72095" y="185681"/>
                  <a:pt x="71752" y="186710"/>
                </a:cubicBezTo>
                <a:cubicBezTo>
                  <a:pt x="71409" y="188425"/>
                  <a:pt x="71066" y="189711"/>
                  <a:pt x="70723" y="190568"/>
                </a:cubicBezTo>
                <a:lnTo>
                  <a:pt x="69952" y="194425"/>
                </a:lnTo>
                <a:cubicBezTo>
                  <a:pt x="69780" y="195111"/>
                  <a:pt x="69609" y="195668"/>
                  <a:pt x="69437" y="196097"/>
                </a:cubicBezTo>
                <a:cubicBezTo>
                  <a:pt x="69266" y="196526"/>
                  <a:pt x="69094" y="196997"/>
                  <a:pt x="68923" y="197512"/>
                </a:cubicBezTo>
                <a:lnTo>
                  <a:pt x="67123" y="201369"/>
                </a:lnTo>
                <a:cubicBezTo>
                  <a:pt x="67123" y="201884"/>
                  <a:pt x="67037" y="202398"/>
                  <a:pt x="66865" y="202912"/>
                </a:cubicBezTo>
                <a:cubicBezTo>
                  <a:pt x="66694" y="203427"/>
                  <a:pt x="66523" y="203855"/>
                  <a:pt x="66351" y="204198"/>
                </a:cubicBezTo>
                <a:cubicBezTo>
                  <a:pt x="66180" y="204884"/>
                  <a:pt x="65922" y="205613"/>
                  <a:pt x="65580" y="206384"/>
                </a:cubicBezTo>
                <a:cubicBezTo>
                  <a:pt x="65237" y="207156"/>
                  <a:pt x="64894" y="208056"/>
                  <a:pt x="64551" y="209084"/>
                </a:cubicBezTo>
                <a:cubicBezTo>
                  <a:pt x="64379" y="209427"/>
                  <a:pt x="64122" y="209899"/>
                  <a:pt x="63779" y="210499"/>
                </a:cubicBezTo>
                <a:cubicBezTo>
                  <a:pt x="63436" y="211099"/>
                  <a:pt x="63179" y="211656"/>
                  <a:pt x="63008" y="212171"/>
                </a:cubicBezTo>
                <a:cubicBezTo>
                  <a:pt x="62836" y="212342"/>
                  <a:pt x="62708" y="212556"/>
                  <a:pt x="62622" y="212813"/>
                </a:cubicBezTo>
                <a:cubicBezTo>
                  <a:pt x="62536" y="213071"/>
                  <a:pt x="62408" y="213285"/>
                  <a:pt x="62236" y="213456"/>
                </a:cubicBezTo>
                <a:cubicBezTo>
                  <a:pt x="61893" y="213799"/>
                  <a:pt x="61551" y="214314"/>
                  <a:pt x="61208" y="214999"/>
                </a:cubicBezTo>
                <a:cubicBezTo>
                  <a:pt x="60865" y="215685"/>
                  <a:pt x="60522" y="216114"/>
                  <a:pt x="60179" y="216285"/>
                </a:cubicBezTo>
                <a:cubicBezTo>
                  <a:pt x="59836" y="216628"/>
                  <a:pt x="59150" y="217571"/>
                  <a:pt x="58122" y="219114"/>
                </a:cubicBezTo>
                <a:lnTo>
                  <a:pt x="57350" y="220657"/>
                </a:lnTo>
                <a:cubicBezTo>
                  <a:pt x="57179" y="220829"/>
                  <a:pt x="56921" y="221215"/>
                  <a:pt x="56578" y="221815"/>
                </a:cubicBezTo>
                <a:cubicBezTo>
                  <a:pt x="56236" y="222415"/>
                  <a:pt x="56150" y="223229"/>
                  <a:pt x="56321" y="224258"/>
                </a:cubicBezTo>
                <a:cubicBezTo>
                  <a:pt x="56321" y="224429"/>
                  <a:pt x="56193" y="224601"/>
                  <a:pt x="55936" y="224772"/>
                </a:cubicBezTo>
                <a:cubicBezTo>
                  <a:pt x="55678" y="224944"/>
                  <a:pt x="55550" y="225201"/>
                  <a:pt x="55550" y="225544"/>
                </a:cubicBezTo>
                <a:cubicBezTo>
                  <a:pt x="55378" y="225715"/>
                  <a:pt x="55293" y="226144"/>
                  <a:pt x="55293" y="226829"/>
                </a:cubicBezTo>
                <a:cubicBezTo>
                  <a:pt x="55293" y="227001"/>
                  <a:pt x="55207" y="227344"/>
                  <a:pt x="55035" y="227858"/>
                </a:cubicBezTo>
                <a:cubicBezTo>
                  <a:pt x="54864" y="228373"/>
                  <a:pt x="54521" y="228544"/>
                  <a:pt x="54007" y="228373"/>
                </a:cubicBezTo>
                <a:cubicBezTo>
                  <a:pt x="53835" y="228201"/>
                  <a:pt x="53621" y="228158"/>
                  <a:pt x="53364" y="228244"/>
                </a:cubicBezTo>
                <a:cubicBezTo>
                  <a:pt x="53107" y="228330"/>
                  <a:pt x="52978" y="228458"/>
                  <a:pt x="52978" y="228630"/>
                </a:cubicBezTo>
                <a:cubicBezTo>
                  <a:pt x="51949" y="228973"/>
                  <a:pt x="51349" y="229144"/>
                  <a:pt x="51178" y="229144"/>
                </a:cubicBezTo>
                <a:cubicBezTo>
                  <a:pt x="50492" y="229144"/>
                  <a:pt x="49806" y="228801"/>
                  <a:pt x="49120" y="228115"/>
                </a:cubicBezTo>
                <a:cubicBezTo>
                  <a:pt x="48435" y="227430"/>
                  <a:pt x="47577" y="226915"/>
                  <a:pt x="46549" y="226572"/>
                </a:cubicBezTo>
                <a:cubicBezTo>
                  <a:pt x="44834" y="226229"/>
                  <a:pt x="43634" y="225458"/>
                  <a:pt x="42948" y="224258"/>
                </a:cubicBezTo>
                <a:cubicBezTo>
                  <a:pt x="42091" y="222886"/>
                  <a:pt x="40719" y="221857"/>
                  <a:pt x="38833" y="221172"/>
                </a:cubicBezTo>
                <a:cubicBezTo>
                  <a:pt x="37119" y="220657"/>
                  <a:pt x="35147" y="219286"/>
                  <a:pt x="32918" y="217057"/>
                </a:cubicBezTo>
                <a:lnTo>
                  <a:pt x="28546" y="212171"/>
                </a:lnTo>
                <a:cubicBezTo>
                  <a:pt x="28032" y="211656"/>
                  <a:pt x="27603" y="210970"/>
                  <a:pt x="27261" y="210113"/>
                </a:cubicBezTo>
                <a:lnTo>
                  <a:pt x="26232" y="208570"/>
                </a:lnTo>
                <a:lnTo>
                  <a:pt x="24689" y="206513"/>
                </a:lnTo>
                <a:cubicBezTo>
                  <a:pt x="24346" y="205827"/>
                  <a:pt x="24432" y="205055"/>
                  <a:pt x="24946" y="204198"/>
                </a:cubicBezTo>
                <a:lnTo>
                  <a:pt x="27261" y="198026"/>
                </a:lnTo>
                <a:cubicBezTo>
                  <a:pt x="27603" y="197512"/>
                  <a:pt x="27946" y="196569"/>
                  <a:pt x="28289" y="195197"/>
                </a:cubicBezTo>
                <a:cubicBezTo>
                  <a:pt x="28632" y="194340"/>
                  <a:pt x="28632" y="193654"/>
                  <a:pt x="28289" y="193140"/>
                </a:cubicBezTo>
                <a:cubicBezTo>
                  <a:pt x="28118" y="192968"/>
                  <a:pt x="28032" y="192711"/>
                  <a:pt x="28032" y="192368"/>
                </a:cubicBezTo>
                <a:cubicBezTo>
                  <a:pt x="28203" y="191682"/>
                  <a:pt x="28375" y="191125"/>
                  <a:pt x="28546" y="190696"/>
                </a:cubicBezTo>
                <a:cubicBezTo>
                  <a:pt x="28718" y="190268"/>
                  <a:pt x="28889" y="189882"/>
                  <a:pt x="29061" y="189539"/>
                </a:cubicBezTo>
                <a:cubicBezTo>
                  <a:pt x="29575" y="188339"/>
                  <a:pt x="30432" y="185596"/>
                  <a:pt x="31632" y="181310"/>
                </a:cubicBezTo>
                <a:lnTo>
                  <a:pt x="33433" y="176680"/>
                </a:lnTo>
                <a:cubicBezTo>
                  <a:pt x="33261" y="176509"/>
                  <a:pt x="33347" y="175909"/>
                  <a:pt x="33690" y="174880"/>
                </a:cubicBezTo>
                <a:cubicBezTo>
                  <a:pt x="33861" y="175394"/>
                  <a:pt x="34204" y="175737"/>
                  <a:pt x="34719" y="175909"/>
                </a:cubicBezTo>
                <a:lnTo>
                  <a:pt x="35490" y="173594"/>
                </a:lnTo>
                <a:cubicBezTo>
                  <a:pt x="35833" y="172737"/>
                  <a:pt x="36090" y="171708"/>
                  <a:pt x="36262" y="170508"/>
                </a:cubicBezTo>
                <a:cubicBezTo>
                  <a:pt x="36433" y="169308"/>
                  <a:pt x="36605" y="168365"/>
                  <a:pt x="36776" y="167679"/>
                </a:cubicBezTo>
                <a:cubicBezTo>
                  <a:pt x="37119" y="166651"/>
                  <a:pt x="37505" y="165450"/>
                  <a:pt x="37933" y="164079"/>
                </a:cubicBezTo>
                <a:cubicBezTo>
                  <a:pt x="38362" y="162707"/>
                  <a:pt x="38748" y="161250"/>
                  <a:pt x="39091" y="159707"/>
                </a:cubicBezTo>
                <a:lnTo>
                  <a:pt x="41405" y="152249"/>
                </a:lnTo>
                <a:lnTo>
                  <a:pt x="41148" y="151734"/>
                </a:lnTo>
                <a:cubicBezTo>
                  <a:pt x="41148" y="151734"/>
                  <a:pt x="40805" y="152077"/>
                  <a:pt x="40119" y="152763"/>
                </a:cubicBezTo>
                <a:cubicBezTo>
                  <a:pt x="40119" y="151906"/>
                  <a:pt x="40291" y="151134"/>
                  <a:pt x="40634" y="150449"/>
                </a:cubicBezTo>
                <a:cubicBezTo>
                  <a:pt x="40805" y="149420"/>
                  <a:pt x="41062" y="148477"/>
                  <a:pt x="41405" y="147620"/>
                </a:cubicBezTo>
                <a:cubicBezTo>
                  <a:pt x="41748" y="146762"/>
                  <a:pt x="42005" y="145905"/>
                  <a:pt x="42177" y="145048"/>
                </a:cubicBezTo>
                <a:cubicBezTo>
                  <a:pt x="42005" y="144876"/>
                  <a:pt x="41919" y="144662"/>
                  <a:pt x="41919" y="144405"/>
                </a:cubicBezTo>
                <a:cubicBezTo>
                  <a:pt x="41919" y="144148"/>
                  <a:pt x="41834" y="143933"/>
                  <a:pt x="41662" y="143762"/>
                </a:cubicBezTo>
                <a:cubicBezTo>
                  <a:pt x="41319" y="143076"/>
                  <a:pt x="40891" y="142990"/>
                  <a:pt x="40376" y="143505"/>
                </a:cubicBezTo>
                <a:lnTo>
                  <a:pt x="39605" y="144019"/>
                </a:lnTo>
                <a:cubicBezTo>
                  <a:pt x="39262" y="143848"/>
                  <a:pt x="39091" y="143676"/>
                  <a:pt x="39091" y="143505"/>
                </a:cubicBezTo>
                <a:cubicBezTo>
                  <a:pt x="38919" y="142819"/>
                  <a:pt x="38533" y="142347"/>
                  <a:pt x="37933" y="142090"/>
                </a:cubicBezTo>
                <a:cubicBezTo>
                  <a:pt x="37333" y="141833"/>
                  <a:pt x="36776" y="141876"/>
                  <a:pt x="36262" y="142219"/>
                </a:cubicBezTo>
                <a:cubicBezTo>
                  <a:pt x="35233" y="142562"/>
                  <a:pt x="34633" y="142733"/>
                  <a:pt x="34461" y="142733"/>
                </a:cubicBezTo>
                <a:cubicBezTo>
                  <a:pt x="33604" y="142733"/>
                  <a:pt x="32833" y="142390"/>
                  <a:pt x="32147" y="141705"/>
                </a:cubicBezTo>
                <a:cubicBezTo>
                  <a:pt x="31975" y="141533"/>
                  <a:pt x="31632" y="141362"/>
                  <a:pt x="31118" y="141190"/>
                </a:cubicBezTo>
                <a:cubicBezTo>
                  <a:pt x="30604" y="141019"/>
                  <a:pt x="30261" y="140933"/>
                  <a:pt x="30089" y="140933"/>
                </a:cubicBezTo>
                <a:lnTo>
                  <a:pt x="27261" y="139390"/>
                </a:lnTo>
                <a:lnTo>
                  <a:pt x="24689" y="137847"/>
                </a:lnTo>
                <a:cubicBezTo>
                  <a:pt x="24174" y="137504"/>
                  <a:pt x="23746" y="137247"/>
                  <a:pt x="23403" y="137075"/>
                </a:cubicBezTo>
                <a:cubicBezTo>
                  <a:pt x="23060" y="136904"/>
                  <a:pt x="22803" y="136818"/>
                  <a:pt x="22631" y="136818"/>
                </a:cubicBezTo>
                <a:cubicBezTo>
                  <a:pt x="21603" y="136304"/>
                  <a:pt x="20231" y="135361"/>
                  <a:pt x="18517" y="133989"/>
                </a:cubicBezTo>
                <a:cubicBezTo>
                  <a:pt x="17316" y="133475"/>
                  <a:pt x="16031" y="132361"/>
                  <a:pt x="14659" y="130646"/>
                </a:cubicBezTo>
                <a:cubicBezTo>
                  <a:pt x="14487" y="129789"/>
                  <a:pt x="13973" y="129274"/>
                  <a:pt x="13116" y="129103"/>
                </a:cubicBezTo>
                <a:cubicBezTo>
                  <a:pt x="10716" y="127388"/>
                  <a:pt x="9344" y="125674"/>
                  <a:pt x="9001" y="123959"/>
                </a:cubicBezTo>
                <a:cubicBezTo>
                  <a:pt x="9001" y="123788"/>
                  <a:pt x="8830" y="123531"/>
                  <a:pt x="8487" y="123188"/>
                </a:cubicBezTo>
                <a:cubicBezTo>
                  <a:pt x="8144" y="122845"/>
                  <a:pt x="7887" y="122502"/>
                  <a:pt x="7715" y="122159"/>
                </a:cubicBezTo>
                <a:cubicBezTo>
                  <a:pt x="6687" y="121302"/>
                  <a:pt x="5915" y="120530"/>
                  <a:pt x="5401" y="119845"/>
                </a:cubicBezTo>
                <a:cubicBezTo>
                  <a:pt x="5229" y="119673"/>
                  <a:pt x="5143" y="119459"/>
                  <a:pt x="5143" y="119202"/>
                </a:cubicBezTo>
                <a:cubicBezTo>
                  <a:pt x="5143" y="118945"/>
                  <a:pt x="5229" y="118730"/>
                  <a:pt x="5401" y="118559"/>
                </a:cubicBezTo>
                <a:cubicBezTo>
                  <a:pt x="5229" y="118216"/>
                  <a:pt x="5272" y="117916"/>
                  <a:pt x="5529" y="117659"/>
                </a:cubicBezTo>
                <a:cubicBezTo>
                  <a:pt x="5786" y="117402"/>
                  <a:pt x="5915" y="117187"/>
                  <a:pt x="5915" y="117016"/>
                </a:cubicBezTo>
                <a:cubicBezTo>
                  <a:pt x="6601" y="116330"/>
                  <a:pt x="7201" y="115301"/>
                  <a:pt x="7715" y="113930"/>
                </a:cubicBezTo>
                <a:cubicBezTo>
                  <a:pt x="7715" y="113758"/>
                  <a:pt x="7715" y="113630"/>
                  <a:pt x="7715" y="113544"/>
                </a:cubicBezTo>
                <a:cubicBezTo>
                  <a:pt x="7715" y="113458"/>
                  <a:pt x="7629" y="113415"/>
                  <a:pt x="7458" y="113415"/>
                </a:cubicBezTo>
                <a:cubicBezTo>
                  <a:pt x="6601" y="112901"/>
                  <a:pt x="6515" y="112472"/>
                  <a:pt x="7201" y="112129"/>
                </a:cubicBezTo>
                <a:cubicBezTo>
                  <a:pt x="7887" y="111444"/>
                  <a:pt x="8444" y="110501"/>
                  <a:pt x="8873" y="109301"/>
                </a:cubicBezTo>
                <a:cubicBezTo>
                  <a:pt x="9301" y="108100"/>
                  <a:pt x="9601" y="107243"/>
                  <a:pt x="9773" y="106729"/>
                </a:cubicBezTo>
                <a:cubicBezTo>
                  <a:pt x="9773" y="106214"/>
                  <a:pt x="9901" y="105700"/>
                  <a:pt x="10158" y="105186"/>
                </a:cubicBezTo>
                <a:cubicBezTo>
                  <a:pt x="10416" y="104671"/>
                  <a:pt x="10630" y="104243"/>
                  <a:pt x="10801" y="103900"/>
                </a:cubicBezTo>
                <a:cubicBezTo>
                  <a:pt x="10973" y="103557"/>
                  <a:pt x="11144" y="103171"/>
                  <a:pt x="11316" y="102743"/>
                </a:cubicBezTo>
                <a:cubicBezTo>
                  <a:pt x="11487" y="102314"/>
                  <a:pt x="11659" y="101842"/>
                  <a:pt x="11830" y="101328"/>
                </a:cubicBezTo>
                <a:cubicBezTo>
                  <a:pt x="11830" y="101328"/>
                  <a:pt x="11830" y="101157"/>
                  <a:pt x="11830" y="100814"/>
                </a:cubicBezTo>
                <a:lnTo>
                  <a:pt x="12344" y="100814"/>
                </a:lnTo>
                <a:cubicBezTo>
                  <a:pt x="12344" y="100985"/>
                  <a:pt x="12430" y="101200"/>
                  <a:pt x="12602" y="101457"/>
                </a:cubicBezTo>
                <a:cubicBezTo>
                  <a:pt x="12773" y="101714"/>
                  <a:pt x="12773" y="101928"/>
                  <a:pt x="12602" y="102100"/>
                </a:cubicBezTo>
                <a:cubicBezTo>
                  <a:pt x="11573" y="102785"/>
                  <a:pt x="11230" y="103728"/>
                  <a:pt x="11573" y="104929"/>
                </a:cubicBezTo>
                <a:lnTo>
                  <a:pt x="11316" y="105443"/>
                </a:lnTo>
                <a:cubicBezTo>
                  <a:pt x="10973" y="105957"/>
                  <a:pt x="10973" y="106643"/>
                  <a:pt x="11316" y="107500"/>
                </a:cubicBezTo>
                <a:cubicBezTo>
                  <a:pt x="11830" y="107157"/>
                  <a:pt x="12087" y="106900"/>
                  <a:pt x="12087" y="106729"/>
                </a:cubicBezTo>
                <a:cubicBezTo>
                  <a:pt x="12430" y="105357"/>
                  <a:pt x="12687" y="104586"/>
                  <a:pt x="12859" y="104414"/>
                </a:cubicBezTo>
                <a:lnTo>
                  <a:pt x="15173" y="97213"/>
                </a:lnTo>
                <a:cubicBezTo>
                  <a:pt x="16888" y="94470"/>
                  <a:pt x="18002" y="92413"/>
                  <a:pt x="18517" y="91041"/>
                </a:cubicBezTo>
                <a:lnTo>
                  <a:pt x="22889" y="84612"/>
                </a:lnTo>
                <a:lnTo>
                  <a:pt x="25460" y="80240"/>
                </a:lnTo>
                <a:cubicBezTo>
                  <a:pt x="25803" y="79725"/>
                  <a:pt x="26189" y="79211"/>
                  <a:pt x="26618" y="78697"/>
                </a:cubicBezTo>
                <a:cubicBezTo>
                  <a:pt x="27046" y="78182"/>
                  <a:pt x="27432" y="77668"/>
                  <a:pt x="27775" y="77154"/>
                </a:cubicBezTo>
                <a:cubicBezTo>
                  <a:pt x="28289" y="76639"/>
                  <a:pt x="28889" y="75868"/>
                  <a:pt x="29575" y="74839"/>
                </a:cubicBezTo>
                <a:lnTo>
                  <a:pt x="30861" y="73039"/>
                </a:lnTo>
                <a:cubicBezTo>
                  <a:pt x="30861" y="72867"/>
                  <a:pt x="31032" y="72610"/>
                  <a:pt x="31375" y="72267"/>
                </a:cubicBezTo>
                <a:lnTo>
                  <a:pt x="31890" y="71753"/>
                </a:lnTo>
                <a:cubicBezTo>
                  <a:pt x="32233" y="71582"/>
                  <a:pt x="32575" y="71324"/>
                  <a:pt x="32918" y="70981"/>
                </a:cubicBezTo>
                <a:cubicBezTo>
                  <a:pt x="33261" y="70639"/>
                  <a:pt x="33518" y="70467"/>
                  <a:pt x="33690" y="70467"/>
                </a:cubicBezTo>
                <a:cubicBezTo>
                  <a:pt x="33690" y="70467"/>
                  <a:pt x="33733" y="70424"/>
                  <a:pt x="33818" y="70339"/>
                </a:cubicBezTo>
                <a:cubicBezTo>
                  <a:pt x="33904" y="70253"/>
                  <a:pt x="33947" y="70210"/>
                  <a:pt x="33947" y="70210"/>
                </a:cubicBezTo>
                <a:cubicBezTo>
                  <a:pt x="34290" y="69524"/>
                  <a:pt x="35062" y="68753"/>
                  <a:pt x="36262" y="67895"/>
                </a:cubicBezTo>
                <a:cubicBezTo>
                  <a:pt x="36262" y="67552"/>
                  <a:pt x="36347" y="67295"/>
                  <a:pt x="36519" y="67124"/>
                </a:cubicBezTo>
                <a:cubicBezTo>
                  <a:pt x="36690" y="66952"/>
                  <a:pt x="36776" y="66695"/>
                  <a:pt x="36776" y="66352"/>
                </a:cubicBezTo>
                <a:cubicBezTo>
                  <a:pt x="36433" y="64638"/>
                  <a:pt x="35919" y="63523"/>
                  <a:pt x="35233" y="63009"/>
                </a:cubicBezTo>
                <a:cubicBezTo>
                  <a:pt x="34376" y="62838"/>
                  <a:pt x="33861" y="62495"/>
                  <a:pt x="33690" y="61980"/>
                </a:cubicBezTo>
                <a:cubicBezTo>
                  <a:pt x="32833" y="61123"/>
                  <a:pt x="32147" y="60694"/>
                  <a:pt x="31632" y="60694"/>
                </a:cubicBezTo>
                <a:cubicBezTo>
                  <a:pt x="31461" y="60694"/>
                  <a:pt x="31204" y="60523"/>
                  <a:pt x="30861" y="60180"/>
                </a:cubicBezTo>
                <a:cubicBezTo>
                  <a:pt x="30690" y="59837"/>
                  <a:pt x="30389" y="59580"/>
                  <a:pt x="29961" y="59409"/>
                </a:cubicBezTo>
                <a:cubicBezTo>
                  <a:pt x="29532" y="59237"/>
                  <a:pt x="29232" y="59066"/>
                  <a:pt x="29061" y="58894"/>
                </a:cubicBezTo>
                <a:cubicBezTo>
                  <a:pt x="28203" y="58380"/>
                  <a:pt x="26060" y="57094"/>
                  <a:pt x="22631" y="55037"/>
                </a:cubicBezTo>
                <a:lnTo>
                  <a:pt x="20574" y="54008"/>
                </a:lnTo>
                <a:cubicBezTo>
                  <a:pt x="20231" y="53836"/>
                  <a:pt x="19845" y="53494"/>
                  <a:pt x="19417" y="52979"/>
                </a:cubicBezTo>
                <a:cubicBezTo>
                  <a:pt x="18988" y="52465"/>
                  <a:pt x="18602" y="52122"/>
                  <a:pt x="18259" y="51951"/>
                </a:cubicBezTo>
                <a:lnTo>
                  <a:pt x="16459" y="50150"/>
                </a:lnTo>
                <a:cubicBezTo>
                  <a:pt x="15945" y="49807"/>
                  <a:pt x="15516" y="49464"/>
                  <a:pt x="15173" y="49122"/>
                </a:cubicBezTo>
                <a:cubicBezTo>
                  <a:pt x="14830" y="48779"/>
                  <a:pt x="14487" y="48521"/>
                  <a:pt x="14145" y="48350"/>
                </a:cubicBezTo>
                <a:lnTo>
                  <a:pt x="12602" y="46550"/>
                </a:lnTo>
                <a:cubicBezTo>
                  <a:pt x="12430" y="46378"/>
                  <a:pt x="12216" y="46250"/>
                  <a:pt x="11959" y="46164"/>
                </a:cubicBezTo>
                <a:cubicBezTo>
                  <a:pt x="11701" y="46078"/>
                  <a:pt x="11487" y="45950"/>
                  <a:pt x="11316" y="45778"/>
                </a:cubicBezTo>
                <a:lnTo>
                  <a:pt x="7458" y="41149"/>
                </a:lnTo>
                <a:lnTo>
                  <a:pt x="7458" y="40635"/>
                </a:lnTo>
                <a:cubicBezTo>
                  <a:pt x="6601" y="40292"/>
                  <a:pt x="5915" y="39778"/>
                  <a:pt x="5401" y="39092"/>
                </a:cubicBezTo>
                <a:cubicBezTo>
                  <a:pt x="4886" y="38406"/>
                  <a:pt x="4458" y="37892"/>
                  <a:pt x="4115" y="37549"/>
                </a:cubicBezTo>
                <a:cubicBezTo>
                  <a:pt x="3943" y="37377"/>
                  <a:pt x="3815" y="37163"/>
                  <a:pt x="3729" y="36906"/>
                </a:cubicBezTo>
                <a:cubicBezTo>
                  <a:pt x="3643" y="36649"/>
                  <a:pt x="3515" y="36434"/>
                  <a:pt x="3343" y="36263"/>
                </a:cubicBezTo>
                <a:cubicBezTo>
                  <a:pt x="2657" y="35577"/>
                  <a:pt x="2229" y="35063"/>
                  <a:pt x="2057" y="34720"/>
                </a:cubicBezTo>
                <a:cubicBezTo>
                  <a:pt x="2057" y="34548"/>
                  <a:pt x="1972" y="34463"/>
                  <a:pt x="1800" y="34463"/>
                </a:cubicBezTo>
                <a:cubicBezTo>
                  <a:pt x="1629" y="34463"/>
                  <a:pt x="1543" y="34377"/>
                  <a:pt x="1543" y="34205"/>
                </a:cubicBezTo>
                <a:cubicBezTo>
                  <a:pt x="1200" y="33177"/>
                  <a:pt x="686" y="32491"/>
                  <a:pt x="0" y="32148"/>
                </a:cubicBezTo>
                <a:cubicBezTo>
                  <a:pt x="0" y="31805"/>
                  <a:pt x="86" y="31548"/>
                  <a:pt x="257" y="31377"/>
                </a:cubicBezTo>
                <a:cubicBezTo>
                  <a:pt x="600" y="31034"/>
                  <a:pt x="771" y="30862"/>
                  <a:pt x="771" y="30862"/>
                </a:cubicBezTo>
                <a:cubicBezTo>
                  <a:pt x="1286" y="31034"/>
                  <a:pt x="1714" y="31291"/>
                  <a:pt x="2057" y="31634"/>
                </a:cubicBezTo>
                <a:cubicBezTo>
                  <a:pt x="2400" y="31462"/>
                  <a:pt x="2700" y="31377"/>
                  <a:pt x="2957" y="31377"/>
                </a:cubicBezTo>
                <a:cubicBezTo>
                  <a:pt x="3215" y="31377"/>
                  <a:pt x="3258" y="31719"/>
                  <a:pt x="3086" y="32405"/>
                </a:cubicBezTo>
                <a:cubicBezTo>
                  <a:pt x="3086" y="32920"/>
                  <a:pt x="3172" y="33262"/>
                  <a:pt x="3343" y="33434"/>
                </a:cubicBezTo>
                <a:cubicBezTo>
                  <a:pt x="3515" y="33605"/>
                  <a:pt x="3772" y="33605"/>
                  <a:pt x="4115" y="33434"/>
                </a:cubicBezTo>
                <a:cubicBezTo>
                  <a:pt x="4972" y="33091"/>
                  <a:pt x="5486" y="33348"/>
                  <a:pt x="5658" y="34205"/>
                </a:cubicBezTo>
                <a:cubicBezTo>
                  <a:pt x="5658" y="34720"/>
                  <a:pt x="5829" y="34977"/>
                  <a:pt x="6172" y="34977"/>
                </a:cubicBezTo>
                <a:cubicBezTo>
                  <a:pt x="6687" y="35148"/>
                  <a:pt x="7201" y="35448"/>
                  <a:pt x="7715" y="35877"/>
                </a:cubicBezTo>
                <a:cubicBezTo>
                  <a:pt x="8230" y="36306"/>
                  <a:pt x="8572" y="36606"/>
                  <a:pt x="8744" y="36777"/>
                </a:cubicBezTo>
                <a:cubicBezTo>
                  <a:pt x="9258" y="37120"/>
                  <a:pt x="9901" y="37463"/>
                  <a:pt x="10673" y="37806"/>
                </a:cubicBezTo>
                <a:cubicBezTo>
                  <a:pt x="11444" y="38149"/>
                  <a:pt x="12087" y="38492"/>
                  <a:pt x="12602" y="38835"/>
                </a:cubicBezTo>
                <a:cubicBezTo>
                  <a:pt x="12602" y="38835"/>
                  <a:pt x="12859" y="39092"/>
                  <a:pt x="13373" y="39606"/>
                </a:cubicBezTo>
                <a:cubicBezTo>
                  <a:pt x="14059" y="40292"/>
                  <a:pt x="14487" y="40635"/>
                  <a:pt x="14659" y="40635"/>
                </a:cubicBezTo>
                <a:cubicBezTo>
                  <a:pt x="16202" y="41664"/>
                  <a:pt x="18517" y="42606"/>
                  <a:pt x="21603" y="43464"/>
                </a:cubicBezTo>
                <a:cubicBezTo>
                  <a:pt x="23317" y="43978"/>
                  <a:pt x="25889" y="44235"/>
                  <a:pt x="29318" y="44235"/>
                </a:cubicBezTo>
                <a:lnTo>
                  <a:pt x="34204" y="44750"/>
                </a:lnTo>
                <a:cubicBezTo>
                  <a:pt x="34719" y="44750"/>
                  <a:pt x="35362" y="44707"/>
                  <a:pt x="36133" y="44621"/>
                </a:cubicBezTo>
                <a:cubicBezTo>
                  <a:pt x="36905" y="44535"/>
                  <a:pt x="37805" y="44578"/>
                  <a:pt x="38833" y="44750"/>
                </a:cubicBezTo>
                <a:lnTo>
                  <a:pt x="39862" y="45007"/>
                </a:lnTo>
                <a:cubicBezTo>
                  <a:pt x="40548" y="45007"/>
                  <a:pt x="41577" y="44664"/>
                  <a:pt x="42948" y="43978"/>
                </a:cubicBezTo>
                <a:cubicBezTo>
                  <a:pt x="43634" y="43635"/>
                  <a:pt x="44063" y="43721"/>
                  <a:pt x="44234" y="44235"/>
                </a:cubicBezTo>
                <a:lnTo>
                  <a:pt x="45263" y="44750"/>
                </a:lnTo>
                <a:lnTo>
                  <a:pt x="50663" y="44750"/>
                </a:lnTo>
                <a:lnTo>
                  <a:pt x="54007" y="46035"/>
                </a:lnTo>
                <a:cubicBezTo>
                  <a:pt x="57093" y="47750"/>
                  <a:pt x="58979" y="48779"/>
                  <a:pt x="59665" y="49122"/>
                </a:cubicBezTo>
                <a:cubicBezTo>
                  <a:pt x="60693" y="49636"/>
                  <a:pt x="61722" y="50236"/>
                  <a:pt x="62751" y="50922"/>
                </a:cubicBezTo>
                <a:cubicBezTo>
                  <a:pt x="63779" y="51608"/>
                  <a:pt x="64637" y="52122"/>
                  <a:pt x="65322" y="52465"/>
                </a:cubicBezTo>
                <a:lnTo>
                  <a:pt x="68151" y="54265"/>
                </a:lnTo>
                <a:lnTo>
                  <a:pt x="68409" y="52722"/>
                </a:lnTo>
                <a:lnTo>
                  <a:pt x="68666" y="52722"/>
                </a:lnTo>
                <a:lnTo>
                  <a:pt x="68666" y="51951"/>
                </a:lnTo>
                <a:cubicBezTo>
                  <a:pt x="68666" y="50750"/>
                  <a:pt x="69009" y="49464"/>
                  <a:pt x="69694" y="48093"/>
                </a:cubicBezTo>
                <a:cubicBezTo>
                  <a:pt x="69694" y="48093"/>
                  <a:pt x="69952" y="47321"/>
                  <a:pt x="70466" y="45778"/>
                </a:cubicBezTo>
                <a:lnTo>
                  <a:pt x="70980" y="44492"/>
                </a:lnTo>
                <a:lnTo>
                  <a:pt x="71752" y="45264"/>
                </a:lnTo>
                <a:cubicBezTo>
                  <a:pt x="71923" y="45264"/>
                  <a:pt x="72052" y="45221"/>
                  <a:pt x="72138" y="45135"/>
                </a:cubicBezTo>
                <a:cubicBezTo>
                  <a:pt x="72223" y="45050"/>
                  <a:pt x="72266" y="44921"/>
                  <a:pt x="72266" y="44750"/>
                </a:cubicBezTo>
                <a:lnTo>
                  <a:pt x="73038" y="41921"/>
                </a:lnTo>
                <a:cubicBezTo>
                  <a:pt x="73038" y="41921"/>
                  <a:pt x="73209" y="41406"/>
                  <a:pt x="73552" y="40378"/>
                </a:cubicBezTo>
                <a:cubicBezTo>
                  <a:pt x="74752" y="36091"/>
                  <a:pt x="76467" y="32405"/>
                  <a:pt x="78696" y="29319"/>
                </a:cubicBezTo>
                <a:lnTo>
                  <a:pt x="81951" y="26621"/>
                </a:lnTo>
                <a:lnTo>
                  <a:pt x="80753" y="28419"/>
                </a:lnTo>
                <a:cubicBezTo>
                  <a:pt x="80239" y="29191"/>
                  <a:pt x="79638" y="29919"/>
                  <a:pt x="78953" y="30605"/>
                </a:cubicBezTo>
                <a:lnTo>
                  <a:pt x="77667" y="33177"/>
                </a:lnTo>
                <a:cubicBezTo>
                  <a:pt x="77324" y="35234"/>
                  <a:pt x="76981" y="36863"/>
                  <a:pt x="76638" y="38063"/>
                </a:cubicBezTo>
                <a:cubicBezTo>
                  <a:pt x="76467" y="38577"/>
                  <a:pt x="76381" y="39435"/>
                  <a:pt x="76381" y="40635"/>
                </a:cubicBezTo>
                <a:lnTo>
                  <a:pt x="77410" y="40378"/>
                </a:lnTo>
                <a:cubicBezTo>
                  <a:pt x="77410" y="40892"/>
                  <a:pt x="77324" y="41235"/>
                  <a:pt x="77152" y="41406"/>
                </a:cubicBezTo>
                <a:cubicBezTo>
                  <a:pt x="76981" y="41578"/>
                  <a:pt x="76724" y="41578"/>
                  <a:pt x="76381" y="41406"/>
                </a:cubicBezTo>
                <a:lnTo>
                  <a:pt x="76124" y="43721"/>
                </a:lnTo>
                <a:cubicBezTo>
                  <a:pt x="75952" y="44578"/>
                  <a:pt x="75867" y="45607"/>
                  <a:pt x="75867" y="46807"/>
                </a:cubicBezTo>
                <a:lnTo>
                  <a:pt x="76124" y="48350"/>
                </a:lnTo>
                <a:cubicBezTo>
                  <a:pt x="76124" y="48864"/>
                  <a:pt x="75952" y="49636"/>
                  <a:pt x="75609" y="50665"/>
                </a:cubicBezTo>
                <a:cubicBezTo>
                  <a:pt x="75438" y="50836"/>
                  <a:pt x="75395" y="50965"/>
                  <a:pt x="75481" y="51050"/>
                </a:cubicBezTo>
                <a:cubicBezTo>
                  <a:pt x="75567" y="51136"/>
                  <a:pt x="75609" y="51265"/>
                  <a:pt x="75609" y="51436"/>
                </a:cubicBezTo>
                <a:cubicBezTo>
                  <a:pt x="75609" y="51608"/>
                  <a:pt x="75652" y="51693"/>
                  <a:pt x="75738" y="51693"/>
                </a:cubicBezTo>
                <a:cubicBezTo>
                  <a:pt x="75824" y="51693"/>
                  <a:pt x="75952" y="51693"/>
                  <a:pt x="76124" y="51693"/>
                </a:cubicBezTo>
                <a:cubicBezTo>
                  <a:pt x="76467" y="51350"/>
                  <a:pt x="76638" y="51093"/>
                  <a:pt x="76638" y="50922"/>
                </a:cubicBezTo>
                <a:lnTo>
                  <a:pt x="76638" y="50407"/>
                </a:lnTo>
                <a:cubicBezTo>
                  <a:pt x="76638" y="49550"/>
                  <a:pt x="76810" y="48779"/>
                  <a:pt x="77152" y="48093"/>
                </a:cubicBezTo>
                <a:lnTo>
                  <a:pt x="77410" y="47064"/>
                </a:lnTo>
                <a:cubicBezTo>
                  <a:pt x="77753" y="47064"/>
                  <a:pt x="77924" y="47236"/>
                  <a:pt x="77924" y="47579"/>
                </a:cubicBezTo>
                <a:cubicBezTo>
                  <a:pt x="77924" y="47579"/>
                  <a:pt x="77924" y="47836"/>
                  <a:pt x="77924" y="48350"/>
                </a:cubicBezTo>
                <a:lnTo>
                  <a:pt x="77667" y="49893"/>
                </a:lnTo>
                <a:lnTo>
                  <a:pt x="77924" y="52722"/>
                </a:lnTo>
                <a:cubicBezTo>
                  <a:pt x="77924" y="53065"/>
                  <a:pt x="77881" y="53451"/>
                  <a:pt x="77795" y="53879"/>
                </a:cubicBezTo>
                <a:cubicBezTo>
                  <a:pt x="77710" y="54308"/>
                  <a:pt x="77753" y="54779"/>
                  <a:pt x="77924" y="55294"/>
                </a:cubicBezTo>
                <a:cubicBezTo>
                  <a:pt x="77924" y="55637"/>
                  <a:pt x="77967" y="56065"/>
                  <a:pt x="78053" y="56580"/>
                </a:cubicBezTo>
                <a:cubicBezTo>
                  <a:pt x="78138" y="57094"/>
                  <a:pt x="78353" y="57780"/>
                  <a:pt x="78696" y="58637"/>
                </a:cubicBezTo>
                <a:lnTo>
                  <a:pt x="78696" y="61209"/>
                </a:lnTo>
                <a:lnTo>
                  <a:pt x="79210" y="63266"/>
                </a:lnTo>
                <a:lnTo>
                  <a:pt x="79210" y="63523"/>
                </a:lnTo>
                <a:lnTo>
                  <a:pt x="80496" y="65066"/>
                </a:lnTo>
                <a:cubicBezTo>
                  <a:pt x="80667" y="65238"/>
                  <a:pt x="80839" y="65238"/>
                  <a:pt x="81010" y="65066"/>
                </a:cubicBezTo>
                <a:cubicBezTo>
                  <a:pt x="81182" y="65066"/>
                  <a:pt x="81439" y="65024"/>
                  <a:pt x="81782" y="64938"/>
                </a:cubicBezTo>
                <a:cubicBezTo>
                  <a:pt x="82125" y="64852"/>
                  <a:pt x="82382" y="64981"/>
                  <a:pt x="82553" y="65324"/>
                </a:cubicBezTo>
                <a:cubicBezTo>
                  <a:pt x="82725" y="65495"/>
                  <a:pt x="82382" y="66009"/>
                  <a:pt x="81524" y="66867"/>
                </a:cubicBezTo>
                <a:lnTo>
                  <a:pt x="81524" y="67381"/>
                </a:lnTo>
                <a:lnTo>
                  <a:pt x="81782" y="67381"/>
                </a:lnTo>
                <a:lnTo>
                  <a:pt x="83582" y="67638"/>
                </a:lnTo>
                <a:lnTo>
                  <a:pt x="84611" y="68667"/>
                </a:lnTo>
                <a:cubicBezTo>
                  <a:pt x="85125" y="69353"/>
                  <a:pt x="85468" y="69353"/>
                  <a:pt x="85639" y="68667"/>
                </a:cubicBezTo>
                <a:cubicBezTo>
                  <a:pt x="86839" y="68495"/>
                  <a:pt x="87782" y="68153"/>
                  <a:pt x="88468" y="67638"/>
                </a:cubicBezTo>
                <a:cubicBezTo>
                  <a:pt x="94469" y="64724"/>
                  <a:pt x="98927" y="62495"/>
                  <a:pt x="101841" y="60952"/>
                </a:cubicBezTo>
                <a:lnTo>
                  <a:pt x="114957" y="55294"/>
                </a:lnTo>
                <a:cubicBezTo>
                  <a:pt x="119929" y="53065"/>
                  <a:pt x="124301" y="51350"/>
                  <a:pt x="128073" y="50150"/>
                </a:cubicBezTo>
                <a:cubicBezTo>
                  <a:pt x="131331" y="48607"/>
                  <a:pt x="134074" y="47493"/>
                  <a:pt x="136303" y="46807"/>
                </a:cubicBezTo>
                <a:cubicBezTo>
                  <a:pt x="136646" y="46807"/>
                  <a:pt x="137031" y="46636"/>
                  <a:pt x="137460" y="46293"/>
                </a:cubicBezTo>
                <a:cubicBezTo>
                  <a:pt x="137889" y="45950"/>
                  <a:pt x="138274" y="45693"/>
                  <a:pt x="138617" y="45521"/>
                </a:cubicBezTo>
                <a:cubicBezTo>
                  <a:pt x="137932" y="45007"/>
                  <a:pt x="137503" y="44921"/>
                  <a:pt x="137331" y="45264"/>
                </a:cubicBezTo>
                <a:cubicBezTo>
                  <a:pt x="137160" y="45607"/>
                  <a:pt x="136989" y="45864"/>
                  <a:pt x="136817" y="46035"/>
                </a:cubicBezTo>
                <a:lnTo>
                  <a:pt x="135788" y="45007"/>
                </a:lnTo>
                <a:lnTo>
                  <a:pt x="137846" y="42178"/>
                </a:lnTo>
                <a:cubicBezTo>
                  <a:pt x="139389" y="41664"/>
                  <a:pt x="140332" y="41321"/>
                  <a:pt x="140675" y="41149"/>
                </a:cubicBezTo>
                <a:lnTo>
                  <a:pt x="141446" y="40120"/>
                </a:lnTo>
                <a:lnTo>
                  <a:pt x="140418" y="39606"/>
                </a:lnTo>
                <a:cubicBezTo>
                  <a:pt x="139217" y="39606"/>
                  <a:pt x="137760" y="39778"/>
                  <a:pt x="136046" y="40120"/>
                </a:cubicBezTo>
                <a:lnTo>
                  <a:pt x="135274" y="40120"/>
                </a:lnTo>
                <a:cubicBezTo>
                  <a:pt x="135445" y="39778"/>
                  <a:pt x="135874" y="39263"/>
                  <a:pt x="136560" y="38577"/>
                </a:cubicBezTo>
                <a:cubicBezTo>
                  <a:pt x="135360" y="37892"/>
                  <a:pt x="134245" y="37463"/>
                  <a:pt x="133217" y="37292"/>
                </a:cubicBezTo>
                <a:cubicBezTo>
                  <a:pt x="131159" y="36949"/>
                  <a:pt x="129445" y="36349"/>
                  <a:pt x="128073" y="35491"/>
                </a:cubicBezTo>
                <a:cubicBezTo>
                  <a:pt x="125501" y="34977"/>
                  <a:pt x="123358" y="34205"/>
                  <a:pt x="121644" y="33177"/>
                </a:cubicBezTo>
                <a:lnTo>
                  <a:pt x="121129" y="33177"/>
                </a:lnTo>
                <a:cubicBezTo>
                  <a:pt x="117529" y="31805"/>
                  <a:pt x="115214" y="30948"/>
                  <a:pt x="114186" y="30605"/>
                </a:cubicBezTo>
                <a:lnTo>
                  <a:pt x="113928" y="29833"/>
                </a:lnTo>
                <a:cubicBezTo>
                  <a:pt x="112900" y="29491"/>
                  <a:pt x="111871" y="29019"/>
                  <a:pt x="110842" y="28419"/>
                </a:cubicBezTo>
                <a:cubicBezTo>
                  <a:pt x="109814" y="27819"/>
                  <a:pt x="108871" y="27433"/>
                  <a:pt x="108013" y="27262"/>
                </a:cubicBezTo>
                <a:cubicBezTo>
                  <a:pt x="106642" y="26233"/>
                  <a:pt x="104756" y="25204"/>
                  <a:pt x="102356" y="24176"/>
                </a:cubicBezTo>
                <a:cubicBezTo>
                  <a:pt x="102184" y="24176"/>
                  <a:pt x="102098" y="24090"/>
                  <a:pt x="102098" y="23918"/>
                </a:cubicBezTo>
                <a:cubicBezTo>
                  <a:pt x="102098" y="23747"/>
                  <a:pt x="102013" y="23576"/>
                  <a:pt x="101841" y="23404"/>
                </a:cubicBezTo>
                <a:cubicBezTo>
                  <a:pt x="101670" y="23233"/>
                  <a:pt x="101327" y="22975"/>
                  <a:pt x="100813" y="22633"/>
                </a:cubicBezTo>
                <a:lnTo>
                  <a:pt x="98755" y="22118"/>
                </a:lnTo>
                <a:cubicBezTo>
                  <a:pt x="98412" y="21947"/>
                  <a:pt x="98026" y="21732"/>
                  <a:pt x="97598" y="21475"/>
                </a:cubicBezTo>
                <a:cubicBezTo>
                  <a:pt x="97169" y="21218"/>
                  <a:pt x="96698" y="21090"/>
                  <a:pt x="96183" y="21090"/>
                </a:cubicBezTo>
                <a:cubicBezTo>
                  <a:pt x="96012" y="21261"/>
                  <a:pt x="95841" y="21261"/>
                  <a:pt x="95669" y="21090"/>
                </a:cubicBezTo>
                <a:cubicBezTo>
                  <a:pt x="95498" y="20918"/>
                  <a:pt x="95326" y="20832"/>
                  <a:pt x="95155" y="20832"/>
                </a:cubicBezTo>
                <a:lnTo>
                  <a:pt x="93869" y="20318"/>
                </a:lnTo>
                <a:cubicBezTo>
                  <a:pt x="91983" y="21518"/>
                  <a:pt x="90354" y="22290"/>
                  <a:pt x="88983" y="22633"/>
                </a:cubicBezTo>
                <a:cubicBezTo>
                  <a:pt x="88468" y="22975"/>
                  <a:pt x="87954" y="23318"/>
                  <a:pt x="87439" y="23661"/>
                </a:cubicBezTo>
                <a:cubicBezTo>
                  <a:pt x="86925" y="24004"/>
                  <a:pt x="86325" y="24347"/>
                  <a:pt x="85639" y="24690"/>
                </a:cubicBezTo>
                <a:cubicBezTo>
                  <a:pt x="85639" y="24690"/>
                  <a:pt x="85596" y="24647"/>
                  <a:pt x="85511" y="24561"/>
                </a:cubicBezTo>
                <a:cubicBezTo>
                  <a:pt x="85425" y="24476"/>
                  <a:pt x="85382" y="24433"/>
                  <a:pt x="85382" y="24433"/>
                </a:cubicBezTo>
                <a:cubicBezTo>
                  <a:pt x="86925" y="23233"/>
                  <a:pt x="89583" y="21690"/>
                  <a:pt x="93354" y="19804"/>
                </a:cubicBezTo>
                <a:lnTo>
                  <a:pt x="92840" y="19289"/>
                </a:lnTo>
                <a:cubicBezTo>
                  <a:pt x="92669" y="19632"/>
                  <a:pt x="92240" y="19932"/>
                  <a:pt x="91554" y="20189"/>
                </a:cubicBezTo>
                <a:cubicBezTo>
                  <a:pt x="90868" y="20447"/>
                  <a:pt x="90354" y="20661"/>
                  <a:pt x="90011" y="20832"/>
                </a:cubicBezTo>
                <a:lnTo>
                  <a:pt x="83096" y="25673"/>
                </a:lnTo>
                <a:lnTo>
                  <a:pt x="87697" y="21861"/>
                </a:lnTo>
                <a:lnTo>
                  <a:pt x="91811" y="19032"/>
                </a:lnTo>
                <a:cubicBezTo>
                  <a:pt x="92840" y="18518"/>
                  <a:pt x="93012" y="17746"/>
                  <a:pt x="92326" y="16718"/>
                </a:cubicBezTo>
                <a:cubicBezTo>
                  <a:pt x="92154" y="16032"/>
                  <a:pt x="91811" y="15603"/>
                  <a:pt x="91297" y="15432"/>
                </a:cubicBezTo>
                <a:cubicBezTo>
                  <a:pt x="90268" y="13717"/>
                  <a:pt x="89325" y="12603"/>
                  <a:pt x="88468" y="12088"/>
                </a:cubicBezTo>
                <a:cubicBezTo>
                  <a:pt x="87954" y="11574"/>
                  <a:pt x="87611" y="11103"/>
                  <a:pt x="87439" y="10674"/>
                </a:cubicBezTo>
                <a:cubicBezTo>
                  <a:pt x="87268" y="10245"/>
                  <a:pt x="87097" y="9860"/>
                  <a:pt x="86925" y="9517"/>
                </a:cubicBezTo>
                <a:cubicBezTo>
                  <a:pt x="86411" y="8659"/>
                  <a:pt x="85639" y="7974"/>
                  <a:pt x="84611" y="7459"/>
                </a:cubicBezTo>
                <a:close/>
                <a:moveTo>
                  <a:pt x="1148544" y="4887"/>
                </a:moveTo>
                <a:cubicBezTo>
                  <a:pt x="1149229" y="5059"/>
                  <a:pt x="1149958" y="5188"/>
                  <a:pt x="1150730" y="5273"/>
                </a:cubicBezTo>
                <a:cubicBezTo>
                  <a:pt x="1151501" y="5359"/>
                  <a:pt x="1152230" y="5530"/>
                  <a:pt x="1152916" y="5788"/>
                </a:cubicBezTo>
                <a:cubicBezTo>
                  <a:pt x="1153601" y="6045"/>
                  <a:pt x="1154030" y="6516"/>
                  <a:pt x="1154201" y="7202"/>
                </a:cubicBezTo>
                <a:cubicBezTo>
                  <a:pt x="1154716" y="7716"/>
                  <a:pt x="1155144" y="7974"/>
                  <a:pt x="1155487" y="7974"/>
                </a:cubicBezTo>
                <a:cubicBezTo>
                  <a:pt x="1156859" y="7974"/>
                  <a:pt x="1158059" y="8402"/>
                  <a:pt x="1159088" y="9259"/>
                </a:cubicBezTo>
                <a:cubicBezTo>
                  <a:pt x="1159774" y="9945"/>
                  <a:pt x="1160459" y="10374"/>
                  <a:pt x="1161145" y="10545"/>
                </a:cubicBezTo>
                <a:cubicBezTo>
                  <a:pt x="1166117" y="13117"/>
                  <a:pt x="1172118" y="14231"/>
                  <a:pt x="1179147" y="13889"/>
                </a:cubicBezTo>
                <a:cubicBezTo>
                  <a:pt x="1180348" y="13717"/>
                  <a:pt x="1181334" y="13674"/>
                  <a:pt x="1182105" y="13760"/>
                </a:cubicBezTo>
                <a:cubicBezTo>
                  <a:pt x="1182876" y="13846"/>
                  <a:pt x="1183519" y="13889"/>
                  <a:pt x="1184034" y="13889"/>
                </a:cubicBezTo>
                <a:cubicBezTo>
                  <a:pt x="1185405" y="13889"/>
                  <a:pt x="1186434" y="13546"/>
                  <a:pt x="1187120" y="12860"/>
                </a:cubicBezTo>
                <a:lnTo>
                  <a:pt x="1190720" y="10545"/>
                </a:lnTo>
                <a:cubicBezTo>
                  <a:pt x="1190720" y="10545"/>
                  <a:pt x="1190806" y="10545"/>
                  <a:pt x="1190978" y="10545"/>
                </a:cubicBezTo>
                <a:cubicBezTo>
                  <a:pt x="1191149" y="10545"/>
                  <a:pt x="1191235" y="10545"/>
                  <a:pt x="1191235" y="10545"/>
                </a:cubicBezTo>
                <a:cubicBezTo>
                  <a:pt x="1190720" y="11917"/>
                  <a:pt x="1190120" y="12946"/>
                  <a:pt x="1189434" y="13631"/>
                </a:cubicBezTo>
                <a:cubicBezTo>
                  <a:pt x="1189434" y="13631"/>
                  <a:pt x="1189477" y="13674"/>
                  <a:pt x="1189563" y="13760"/>
                </a:cubicBezTo>
                <a:cubicBezTo>
                  <a:pt x="1189649" y="13846"/>
                  <a:pt x="1189692" y="13889"/>
                  <a:pt x="1189692" y="13889"/>
                </a:cubicBezTo>
                <a:lnTo>
                  <a:pt x="1194064" y="10545"/>
                </a:lnTo>
                <a:cubicBezTo>
                  <a:pt x="1194749" y="9860"/>
                  <a:pt x="1195307" y="9431"/>
                  <a:pt x="1195735" y="9259"/>
                </a:cubicBezTo>
                <a:cubicBezTo>
                  <a:pt x="1196164" y="9088"/>
                  <a:pt x="1196893" y="9174"/>
                  <a:pt x="1197921" y="9517"/>
                </a:cubicBezTo>
                <a:lnTo>
                  <a:pt x="1200493" y="10288"/>
                </a:lnTo>
                <a:cubicBezTo>
                  <a:pt x="1201865" y="10631"/>
                  <a:pt x="1202722" y="11060"/>
                  <a:pt x="1203065" y="11574"/>
                </a:cubicBezTo>
                <a:cubicBezTo>
                  <a:pt x="1203579" y="12603"/>
                  <a:pt x="1204436" y="13031"/>
                  <a:pt x="1205637" y="12860"/>
                </a:cubicBezTo>
                <a:cubicBezTo>
                  <a:pt x="1208037" y="12860"/>
                  <a:pt x="1209665" y="13460"/>
                  <a:pt x="1210523" y="14660"/>
                </a:cubicBezTo>
                <a:cubicBezTo>
                  <a:pt x="1211209" y="15860"/>
                  <a:pt x="1211466" y="16803"/>
                  <a:pt x="1211294" y="17489"/>
                </a:cubicBezTo>
                <a:cubicBezTo>
                  <a:pt x="1211294" y="19546"/>
                  <a:pt x="1212066" y="20832"/>
                  <a:pt x="1213609" y="21347"/>
                </a:cubicBezTo>
                <a:cubicBezTo>
                  <a:pt x="1213780" y="21347"/>
                  <a:pt x="1214295" y="21518"/>
                  <a:pt x="1215152" y="21861"/>
                </a:cubicBezTo>
                <a:cubicBezTo>
                  <a:pt x="1216009" y="22204"/>
                  <a:pt x="1216609" y="22804"/>
                  <a:pt x="1216952" y="23661"/>
                </a:cubicBezTo>
                <a:cubicBezTo>
                  <a:pt x="1217638" y="24518"/>
                  <a:pt x="1218667" y="25376"/>
                  <a:pt x="1220038" y="26233"/>
                </a:cubicBezTo>
                <a:cubicBezTo>
                  <a:pt x="1221410" y="26747"/>
                  <a:pt x="1221924" y="27690"/>
                  <a:pt x="1221581" y="29062"/>
                </a:cubicBezTo>
                <a:lnTo>
                  <a:pt x="1219267" y="36263"/>
                </a:lnTo>
                <a:lnTo>
                  <a:pt x="1219524" y="36520"/>
                </a:lnTo>
                <a:cubicBezTo>
                  <a:pt x="1219353" y="38749"/>
                  <a:pt x="1218152" y="40549"/>
                  <a:pt x="1215924" y="41921"/>
                </a:cubicBezTo>
                <a:cubicBezTo>
                  <a:pt x="1214723" y="42778"/>
                  <a:pt x="1213180" y="43207"/>
                  <a:pt x="1211294" y="43207"/>
                </a:cubicBezTo>
                <a:lnTo>
                  <a:pt x="1207951" y="42949"/>
                </a:lnTo>
                <a:lnTo>
                  <a:pt x="1204608" y="42949"/>
                </a:lnTo>
                <a:cubicBezTo>
                  <a:pt x="1203065" y="42949"/>
                  <a:pt x="1201950" y="42864"/>
                  <a:pt x="1201265" y="42692"/>
                </a:cubicBezTo>
                <a:cubicBezTo>
                  <a:pt x="1198693" y="42178"/>
                  <a:pt x="1196121" y="41406"/>
                  <a:pt x="1193549" y="40378"/>
                </a:cubicBezTo>
                <a:cubicBezTo>
                  <a:pt x="1192863" y="40206"/>
                  <a:pt x="1192049" y="40035"/>
                  <a:pt x="1191106" y="39863"/>
                </a:cubicBezTo>
                <a:cubicBezTo>
                  <a:pt x="1190163" y="39692"/>
                  <a:pt x="1189434" y="39435"/>
                  <a:pt x="1188920" y="39092"/>
                </a:cubicBezTo>
                <a:cubicBezTo>
                  <a:pt x="1187549" y="38234"/>
                  <a:pt x="1186005" y="37763"/>
                  <a:pt x="1184291" y="37677"/>
                </a:cubicBezTo>
                <a:cubicBezTo>
                  <a:pt x="1182576" y="37592"/>
                  <a:pt x="1181376" y="37549"/>
                  <a:pt x="1180691" y="37549"/>
                </a:cubicBezTo>
                <a:lnTo>
                  <a:pt x="1180176" y="37549"/>
                </a:lnTo>
                <a:cubicBezTo>
                  <a:pt x="1178462" y="37549"/>
                  <a:pt x="1176747" y="38577"/>
                  <a:pt x="1175033" y="40635"/>
                </a:cubicBezTo>
                <a:lnTo>
                  <a:pt x="1174518" y="40892"/>
                </a:lnTo>
                <a:lnTo>
                  <a:pt x="1174261" y="40892"/>
                </a:lnTo>
                <a:lnTo>
                  <a:pt x="1175290" y="39349"/>
                </a:lnTo>
                <a:cubicBezTo>
                  <a:pt x="1175461" y="39177"/>
                  <a:pt x="1175633" y="38963"/>
                  <a:pt x="1175804" y="38706"/>
                </a:cubicBezTo>
                <a:cubicBezTo>
                  <a:pt x="1175976" y="38449"/>
                  <a:pt x="1176061" y="38234"/>
                  <a:pt x="1176061" y="38063"/>
                </a:cubicBezTo>
                <a:cubicBezTo>
                  <a:pt x="1176061" y="37892"/>
                  <a:pt x="1175933" y="37849"/>
                  <a:pt x="1175676" y="37934"/>
                </a:cubicBezTo>
                <a:cubicBezTo>
                  <a:pt x="1175418" y="38020"/>
                  <a:pt x="1175204" y="37977"/>
                  <a:pt x="1175033" y="37806"/>
                </a:cubicBezTo>
                <a:cubicBezTo>
                  <a:pt x="1174861" y="37634"/>
                  <a:pt x="1174647" y="37549"/>
                  <a:pt x="1174390" y="37549"/>
                </a:cubicBezTo>
                <a:cubicBezTo>
                  <a:pt x="1174132" y="37549"/>
                  <a:pt x="1173918" y="37463"/>
                  <a:pt x="1173747" y="37292"/>
                </a:cubicBezTo>
                <a:cubicBezTo>
                  <a:pt x="1169803" y="41406"/>
                  <a:pt x="1166889" y="45007"/>
                  <a:pt x="1165003" y="48093"/>
                </a:cubicBezTo>
                <a:cubicBezTo>
                  <a:pt x="1162260" y="53408"/>
                  <a:pt x="1160116" y="60094"/>
                  <a:pt x="1158573" y="68153"/>
                </a:cubicBezTo>
                <a:cubicBezTo>
                  <a:pt x="1158402" y="68667"/>
                  <a:pt x="1158359" y="69353"/>
                  <a:pt x="1158445" y="70210"/>
                </a:cubicBezTo>
                <a:cubicBezTo>
                  <a:pt x="1158531" y="71067"/>
                  <a:pt x="1158573" y="71667"/>
                  <a:pt x="1158573" y="72010"/>
                </a:cubicBezTo>
                <a:cubicBezTo>
                  <a:pt x="1160116" y="71153"/>
                  <a:pt x="1161231" y="71067"/>
                  <a:pt x="1161917" y="71753"/>
                </a:cubicBezTo>
                <a:cubicBezTo>
                  <a:pt x="1162088" y="71924"/>
                  <a:pt x="1162431" y="72053"/>
                  <a:pt x="1162945" y="72139"/>
                </a:cubicBezTo>
                <a:cubicBezTo>
                  <a:pt x="1163460" y="72224"/>
                  <a:pt x="1163974" y="72353"/>
                  <a:pt x="1164488" y="72524"/>
                </a:cubicBezTo>
                <a:cubicBezTo>
                  <a:pt x="1163974" y="72696"/>
                  <a:pt x="1163588" y="72867"/>
                  <a:pt x="1163331" y="73039"/>
                </a:cubicBezTo>
                <a:cubicBezTo>
                  <a:pt x="1163074" y="73210"/>
                  <a:pt x="1162860" y="73382"/>
                  <a:pt x="1162688" y="73553"/>
                </a:cubicBezTo>
                <a:cubicBezTo>
                  <a:pt x="1161488" y="74068"/>
                  <a:pt x="1160888" y="74753"/>
                  <a:pt x="1160888" y="75611"/>
                </a:cubicBezTo>
                <a:cubicBezTo>
                  <a:pt x="1160888" y="77668"/>
                  <a:pt x="1161574" y="78268"/>
                  <a:pt x="1162945" y="77411"/>
                </a:cubicBezTo>
                <a:cubicBezTo>
                  <a:pt x="1164146" y="76725"/>
                  <a:pt x="1165003" y="77068"/>
                  <a:pt x="1165517" y="78440"/>
                </a:cubicBezTo>
                <a:cubicBezTo>
                  <a:pt x="1165860" y="79468"/>
                  <a:pt x="1166460" y="80240"/>
                  <a:pt x="1167317" y="80754"/>
                </a:cubicBezTo>
                <a:cubicBezTo>
                  <a:pt x="1167660" y="80754"/>
                  <a:pt x="1167832" y="80926"/>
                  <a:pt x="1167832" y="81268"/>
                </a:cubicBezTo>
                <a:cubicBezTo>
                  <a:pt x="1169032" y="82126"/>
                  <a:pt x="1169975" y="82554"/>
                  <a:pt x="1170661" y="82554"/>
                </a:cubicBezTo>
                <a:cubicBezTo>
                  <a:pt x="1171346" y="82554"/>
                  <a:pt x="1172118" y="82383"/>
                  <a:pt x="1172975" y="82040"/>
                </a:cubicBezTo>
                <a:cubicBezTo>
                  <a:pt x="1173833" y="81697"/>
                  <a:pt x="1174518" y="81440"/>
                  <a:pt x="1175033" y="81268"/>
                </a:cubicBezTo>
                <a:lnTo>
                  <a:pt x="1180176" y="79725"/>
                </a:lnTo>
                <a:lnTo>
                  <a:pt x="1188406" y="76639"/>
                </a:lnTo>
                <a:cubicBezTo>
                  <a:pt x="1191663" y="74925"/>
                  <a:pt x="1194407" y="73896"/>
                  <a:pt x="1196635" y="73553"/>
                </a:cubicBezTo>
                <a:cubicBezTo>
                  <a:pt x="1198693" y="72867"/>
                  <a:pt x="1200236" y="72267"/>
                  <a:pt x="1201265" y="71753"/>
                </a:cubicBezTo>
                <a:cubicBezTo>
                  <a:pt x="1202808" y="70896"/>
                  <a:pt x="1203493" y="69781"/>
                  <a:pt x="1203322" y="68410"/>
                </a:cubicBezTo>
                <a:cubicBezTo>
                  <a:pt x="1203322" y="67038"/>
                  <a:pt x="1204093" y="66009"/>
                  <a:pt x="1205637" y="65324"/>
                </a:cubicBezTo>
                <a:cubicBezTo>
                  <a:pt x="1205637" y="66181"/>
                  <a:pt x="1205722" y="66867"/>
                  <a:pt x="1205894" y="67381"/>
                </a:cubicBezTo>
                <a:cubicBezTo>
                  <a:pt x="1207094" y="66352"/>
                  <a:pt x="1208294" y="65581"/>
                  <a:pt x="1209494" y="65066"/>
                </a:cubicBezTo>
                <a:lnTo>
                  <a:pt x="1217209" y="61209"/>
                </a:lnTo>
                <a:cubicBezTo>
                  <a:pt x="1218752" y="60523"/>
                  <a:pt x="1220767" y="59880"/>
                  <a:pt x="1223253" y="59280"/>
                </a:cubicBezTo>
                <a:cubicBezTo>
                  <a:pt x="1225739" y="58680"/>
                  <a:pt x="1227754" y="58123"/>
                  <a:pt x="1229297" y="57608"/>
                </a:cubicBezTo>
                <a:cubicBezTo>
                  <a:pt x="1230154" y="57265"/>
                  <a:pt x="1231354" y="57094"/>
                  <a:pt x="1232897" y="57094"/>
                </a:cubicBezTo>
                <a:cubicBezTo>
                  <a:pt x="1234440" y="57094"/>
                  <a:pt x="1236412" y="57694"/>
                  <a:pt x="1238812" y="58894"/>
                </a:cubicBezTo>
                <a:cubicBezTo>
                  <a:pt x="1240527" y="60094"/>
                  <a:pt x="1242070" y="60780"/>
                  <a:pt x="1243441" y="60952"/>
                </a:cubicBezTo>
                <a:cubicBezTo>
                  <a:pt x="1245327" y="60952"/>
                  <a:pt x="1246742" y="61552"/>
                  <a:pt x="1247685" y="62752"/>
                </a:cubicBezTo>
                <a:cubicBezTo>
                  <a:pt x="1248628" y="63952"/>
                  <a:pt x="1248928" y="65495"/>
                  <a:pt x="1248585" y="67381"/>
                </a:cubicBezTo>
                <a:lnTo>
                  <a:pt x="1248328" y="68410"/>
                </a:lnTo>
                <a:cubicBezTo>
                  <a:pt x="1248328" y="68924"/>
                  <a:pt x="1248928" y="69353"/>
                  <a:pt x="1250128" y="69696"/>
                </a:cubicBezTo>
                <a:lnTo>
                  <a:pt x="1255529" y="72010"/>
                </a:lnTo>
                <a:cubicBezTo>
                  <a:pt x="1256729" y="72182"/>
                  <a:pt x="1257500" y="72567"/>
                  <a:pt x="1257843" y="73167"/>
                </a:cubicBezTo>
                <a:cubicBezTo>
                  <a:pt x="1258186" y="73768"/>
                  <a:pt x="1258272" y="74668"/>
                  <a:pt x="1258100" y="75868"/>
                </a:cubicBezTo>
                <a:lnTo>
                  <a:pt x="1257843" y="76896"/>
                </a:lnTo>
                <a:cubicBezTo>
                  <a:pt x="1257843" y="77754"/>
                  <a:pt x="1258357" y="78697"/>
                  <a:pt x="1259386" y="79725"/>
                </a:cubicBezTo>
                <a:cubicBezTo>
                  <a:pt x="1259558" y="79897"/>
                  <a:pt x="1259858" y="80197"/>
                  <a:pt x="1260286" y="80626"/>
                </a:cubicBezTo>
                <a:cubicBezTo>
                  <a:pt x="1260715" y="81054"/>
                  <a:pt x="1260929" y="81483"/>
                  <a:pt x="1260929" y="81911"/>
                </a:cubicBezTo>
                <a:cubicBezTo>
                  <a:pt x="1260929" y="82340"/>
                  <a:pt x="1260672" y="82811"/>
                  <a:pt x="1260158" y="83326"/>
                </a:cubicBezTo>
                <a:cubicBezTo>
                  <a:pt x="1260329" y="83497"/>
                  <a:pt x="1260415" y="83840"/>
                  <a:pt x="1260415" y="84355"/>
                </a:cubicBezTo>
                <a:cubicBezTo>
                  <a:pt x="1260415" y="84697"/>
                  <a:pt x="1260115" y="84997"/>
                  <a:pt x="1259515" y="85255"/>
                </a:cubicBezTo>
                <a:cubicBezTo>
                  <a:pt x="1258915" y="85512"/>
                  <a:pt x="1258443" y="85726"/>
                  <a:pt x="1258100" y="85898"/>
                </a:cubicBezTo>
                <a:cubicBezTo>
                  <a:pt x="1257243" y="86755"/>
                  <a:pt x="1256129" y="87441"/>
                  <a:pt x="1254757" y="87955"/>
                </a:cubicBezTo>
                <a:cubicBezTo>
                  <a:pt x="1252357" y="88298"/>
                  <a:pt x="1250556" y="88641"/>
                  <a:pt x="1249356" y="88984"/>
                </a:cubicBezTo>
                <a:cubicBezTo>
                  <a:pt x="1248499" y="89327"/>
                  <a:pt x="1247213" y="89498"/>
                  <a:pt x="1245499" y="89498"/>
                </a:cubicBezTo>
                <a:cubicBezTo>
                  <a:pt x="1245156" y="89670"/>
                  <a:pt x="1244856" y="89712"/>
                  <a:pt x="1244599" y="89627"/>
                </a:cubicBezTo>
                <a:cubicBezTo>
                  <a:pt x="1244341" y="89541"/>
                  <a:pt x="1244041" y="89498"/>
                  <a:pt x="1243698" y="89498"/>
                </a:cubicBezTo>
                <a:cubicBezTo>
                  <a:pt x="1243355" y="89498"/>
                  <a:pt x="1243098" y="89584"/>
                  <a:pt x="1242927" y="89755"/>
                </a:cubicBezTo>
                <a:cubicBezTo>
                  <a:pt x="1242241" y="90270"/>
                  <a:pt x="1241341" y="90527"/>
                  <a:pt x="1240227" y="90527"/>
                </a:cubicBezTo>
                <a:cubicBezTo>
                  <a:pt x="1239112" y="90527"/>
                  <a:pt x="1238469" y="90527"/>
                  <a:pt x="1238298" y="90527"/>
                </a:cubicBezTo>
                <a:cubicBezTo>
                  <a:pt x="1236240" y="90870"/>
                  <a:pt x="1234611" y="91213"/>
                  <a:pt x="1233411" y="91555"/>
                </a:cubicBezTo>
                <a:cubicBezTo>
                  <a:pt x="1232040" y="91727"/>
                  <a:pt x="1231354" y="92413"/>
                  <a:pt x="1231354" y="93613"/>
                </a:cubicBezTo>
                <a:cubicBezTo>
                  <a:pt x="1231354" y="93956"/>
                  <a:pt x="1231268" y="94299"/>
                  <a:pt x="1231097" y="94642"/>
                </a:cubicBezTo>
                <a:cubicBezTo>
                  <a:pt x="1230925" y="94984"/>
                  <a:pt x="1230840" y="95327"/>
                  <a:pt x="1230840" y="95670"/>
                </a:cubicBezTo>
                <a:lnTo>
                  <a:pt x="1230840" y="96956"/>
                </a:lnTo>
                <a:cubicBezTo>
                  <a:pt x="1230840" y="98671"/>
                  <a:pt x="1230925" y="99871"/>
                  <a:pt x="1231097" y="100557"/>
                </a:cubicBezTo>
                <a:cubicBezTo>
                  <a:pt x="1231268" y="101071"/>
                  <a:pt x="1231525" y="101971"/>
                  <a:pt x="1231868" y="103257"/>
                </a:cubicBezTo>
                <a:cubicBezTo>
                  <a:pt x="1232211" y="104543"/>
                  <a:pt x="1232211" y="105614"/>
                  <a:pt x="1231868" y="106472"/>
                </a:cubicBezTo>
                <a:cubicBezTo>
                  <a:pt x="1231868" y="106643"/>
                  <a:pt x="1232040" y="106900"/>
                  <a:pt x="1232383" y="107243"/>
                </a:cubicBezTo>
                <a:cubicBezTo>
                  <a:pt x="1232554" y="107757"/>
                  <a:pt x="1232811" y="108443"/>
                  <a:pt x="1233154" y="109301"/>
                </a:cubicBezTo>
                <a:cubicBezTo>
                  <a:pt x="1233497" y="110158"/>
                  <a:pt x="1233754" y="110929"/>
                  <a:pt x="1233926" y="111615"/>
                </a:cubicBezTo>
                <a:cubicBezTo>
                  <a:pt x="1234783" y="113330"/>
                  <a:pt x="1235212" y="115044"/>
                  <a:pt x="1235212" y="116759"/>
                </a:cubicBezTo>
                <a:lnTo>
                  <a:pt x="1237526" y="128846"/>
                </a:lnTo>
                <a:lnTo>
                  <a:pt x="1238041" y="133732"/>
                </a:lnTo>
                <a:cubicBezTo>
                  <a:pt x="1238384" y="135275"/>
                  <a:pt x="1238598" y="136561"/>
                  <a:pt x="1238683" y="137590"/>
                </a:cubicBezTo>
                <a:cubicBezTo>
                  <a:pt x="1238769" y="138618"/>
                  <a:pt x="1238812" y="139476"/>
                  <a:pt x="1238812" y="140162"/>
                </a:cubicBezTo>
                <a:cubicBezTo>
                  <a:pt x="1238983" y="140847"/>
                  <a:pt x="1239069" y="141876"/>
                  <a:pt x="1239069" y="143248"/>
                </a:cubicBezTo>
                <a:cubicBezTo>
                  <a:pt x="1239069" y="144791"/>
                  <a:pt x="1238983" y="145905"/>
                  <a:pt x="1238812" y="146591"/>
                </a:cubicBezTo>
                <a:lnTo>
                  <a:pt x="1239069" y="147362"/>
                </a:lnTo>
                <a:cubicBezTo>
                  <a:pt x="1239241" y="148048"/>
                  <a:pt x="1239455" y="149034"/>
                  <a:pt x="1239712" y="150320"/>
                </a:cubicBezTo>
                <a:cubicBezTo>
                  <a:pt x="1239969" y="151606"/>
                  <a:pt x="1239927" y="152592"/>
                  <a:pt x="1239584" y="153277"/>
                </a:cubicBezTo>
                <a:lnTo>
                  <a:pt x="1239584" y="154306"/>
                </a:lnTo>
                <a:lnTo>
                  <a:pt x="1239584" y="155592"/>
                </a:lnTo>
                <a:cubicBezTo>
                  <a:pt x="1239584" y="157135"/>
                  <a:pt x="1239155" y="158335"/>
                  <a:pt x="1238298" y="159192"/>
                </a:cubicBezTo>
                <a:cubicBezTo>
                  <a:pt x="1238126" y="159364"/>
                  <a:pt x="1238041" y="159578"/>
                  <a:pt x="1238041" y="159835"/>
                </a:cubicBezTo>
                <a:cubicBezTo>
                  <a:pt x="1238041" y="160093"/>
                  <a:pt x="1238126" y="160307"/>
                  <a:pt x="1238298" y="160478"/>
                </a:cubicBezTo>
                <a:lnTo>
                  <a:pt x="1238812" y="160736"/>
                </a:lnTo>
                <a:cubicBezTo>
                  <a:pt x="1238812" y="162450"/>
                  <a:pt x="1238983" y="163650"/>
                  <a:pt x="1239326" y="164336"/>
                </a:cubicBezTo>
                <a:lnTo>
                  <a:pt x="1239584" y="165365"/>
                </a:lnTo>
                <a:cubicBezTo>
                  <a:pt x="1239584" y="166050"/>
                  <a:pt x="1239155" y="166822"/>
                  <a:pt x="1238298" y="167679"/>
                </a:cubicBezTo>
                <a:cubicBezTo>
                  <a:pt x="1237612" y="168194"/>
                  <a:pt x="1237269" y="169222"/>
                  <a:pt x="1237269" y="170765"/>
                </a:cubicBezTo>
                <a:lnTo>
                  <a:pt x="1237269" y="173080"/>
                </a:lnTo>
                <a:lnTo>
                  <a:pt x="1237012" y="175137"/>
                </a:lnTo>
                <a:lnTo>
                  <a:pt x="1236755" y="176166"/>
                </a:lnTo>
                <a:cubicBezTo>
                  <a:pt x="1236755" y="177023"/>
                  <a:pt x="1236840" y="177795"/>
                  <a:pt x="1237012" y="178481"/>
                </a:cubicBezTo>
                <a:cubicBezTo>
                  <a:pt x="1237183" y="179166"/>
                  <a:pt x="1237355" y="179766"/>
                  <a:pt x="1237526" y="180281"/>
                </a:cubicBezTo>
                <a:lnTo>
                  <a:pt x="1238298" y="181567"/>
                </a:lnTo>
                <a:cubicBezTo>
                  <a:pt x="1237440" y="181738"/>
                  <a:pt x="1236883" y="182038"/>
                  <a:pt x="1236626" y="182467"/>
                </a:cubicBezTo>
                <a:cubicBezTo>
                  <a:pt x="1236369" y="182895"/>
                  <a:pt x="1236326" y="183538"/>
                  <a:pt x="1236498" y="184396"/>
                </a:cubicBezTo>
                <a:cubicBezTo>
                  <a:pt x="1236326" y="185253"/>
                  <a:pt x="1236240" y="186710"/>
                  <a:pt x="1236240" y="188768"/>
                </a:cubicBezTo>
                <a:lnTo>
                  <a:pt x="1235983" y="189282"/>
                </a:lnTo>
                <a:cubicBezTo>
                  <a:pt x="1235297" y="189968"/>
                  <a:pt x="1234955" y="190825"/>
                  <a:pt x="1234955" y="191854"/>
                </a:cubicBezTo>
                <a:cubicBezTo>
                  <a:pt x="1234955" y="192539"/>
                  <a:pt x="1235126" y="193911"/>
                  <a:pt x="1235469" y="195968"/>
                </a:cubicBezTo>
                <a:cubicBezTo>
                  <a:pt x="1235469" y="196483"/>
                  <a:pt x="1235297" y="196911"/>
                  <a:pt x="1234955" y="197254"/>
                </a:cubicBezTo>
                <a:cubicBezTo>
                  <a:pt x="1234097" y="197940"/>
                  <a:pt x="1233669" y="198969"/>
                  <a:pt x="1233669" y="200340"/>
                </a:cubicBezTo>
                <a:cubicBezTo>
                  <a:pt x="1233669" y="201369"/>
                  <a:pt x="1233754" y="202141"/>
                  <a:pt x="1233926" y="202655"/>
                </a:cubicBezTo>
                <a:cubicBezTo>
                  <a:pt x="1233926" y="203512"/>
                  <a:pt x="1233754" y="204112"/>
                  <a:pt x="1233411" y="204455"/>
                </a:cubicBezTo>
                <a:cubicBezTo>
                  <a:pt x="1232726" y="205484"/>
                  <a:pt x="1232426" y="206684"/>
                  <a:pt x="1232511" y="208056"/>
                </a:cubicBezTo>
                <a:cubicBezTo>
                  <a:pt x="1232597" y="209427"/>
                  <a:pt x="1232640" y="210370"/>
                  <a:pt x="1232640" y="210885"/>
                </a:cubicBezTo>
                <a:cubicBezTo>
                  <a:pt x="1232640" y="211399"/>
                  <a:pt x="1232554" y="211656"/>
                  <a:pt x="1232383" y="211656"/>
                </a:cubicBezTo>
                <a:cubicBezTo>
                  <a:pt x="1231868" y="212513"/>
                  <a:pt x="1231483" y="213756"/>
                  <a:pt x="1231225" y="215385"/>
                </a:cubicBezTo>
                <a:cubicBezTo>
                  <a:pt x="1230968" y="217014"/>
                  <a:pt x="1230668" y="218171"/>
                  <a:pt x="1230325" y="218857"/>
                </a:cubicBezTo>
                <a:cubicBezTo>
                  <a:pt x="1230325" y="219200"/>
                  <a:pt x="1230154" y="220314"/>
                  <a:pt x="1229811" y="222200"/>
                </a:cubicBezTo>
                <a:cubicBezTo>
                  <a:pt x="1229468" y="224086"/>
                  <a:pt x="1228696" y="225715"/>
                  <a:pt x="1227496" y="227087"/>
                </a:cubicBezTo>
                <a:cubicBezTo>
                  <a:pt x="1226982" y="228287"/>
                  <a:pt x="1226553" y="229573"/>
                  <a:pt x="1226211" y="230944"/>
                </a:cubicBezTo>
                <a:cubicBezTo>
                  <a:pt x="1225868" y="232316"/>
                  <a:pt x="1225525" y="233345"/>
                  <a:pt x="1225182" y="234030"/>
                </a:cubicBezTo>
                <a:cubicBezTo>
                  <a:pt x="1225182" y="234888"/>
                  <a:pt x="1224925" y="235831"/>
                  <a:pt x="1224410" y="236859"/>
                </a:cubicBezTo>
                <a:lnTo>
                  <a:pt x="1222096" y="239688"/>
                </a:lnTo>
                <a:cubicBezTo>
                  <a:pt x="1220896" y="241403"/>
                  <a:pt x="1220124" y="242860"/>
                  <a:pt x="1219781" y="244060"/>
                </a:cubicBezTo>
                <a:cubicBezTo>
                  <a:pt x="1219095" y="244917"/>
                  <a:pt x="1218581" y="246032"/>
                  <a:pt x="1218238" y="247403"/>
                </a:cubicBezTo>
                <a:lnTo>
                  <a:pt x="1217724" y="248175"/>
                </a:lnTo>
                <a:cubicBezTo>
                  <a:pt x="1217552" y="248346"/>
                  <a:pt x="1217295" y="248432"/>
                  <a:pt x="1216952" y="248432"/>
                </a:cubicBezTo>
                <a:cubicBezTo>
                  <a:pt x="1216781" y="248947"/>
                  <a:pt x="1216181" y="249504"/>
                  <a:pt x="1215152" y="250104"/>
                </a:cubicBezTo>
                <a:cubicBezTo>
                  <a:pt x="1214123" y="250704"/>
                  <a:pt x="1213523" y="251347"/>
                  <a:pt x="1213352" y="252033"/>
                </a:cubicBezTo>
                <a:cubicBezTo>
                  <a:pt x="1213352" y="252376"/>
                  <a:pt x="1213266" y="252633"/>
                  <a:pt x="1213095" y="252804"/>
                </a:cubicBezTo>
                <a:cubicBezTo>
                  <a:pt x="1212580" y="253147"/>
                  <a:pt x="1212066" y="253533"/>
                  <a:pt x="1211552" y="253961"/>
                </a:cubicBezTo>
                <a:cubicBezTo>
                  <a:pt x="1211037" y="254390"/>
                  <a:pt x="1210351" y="254776"/>
                  <a:pt x="1209494" y="255119"/>
                </a:cubicBezTo>
                <a:cubicBezTo>
                  <a:pt x="1208637" y="255290"/>
                  <a:pt x="1208208" y="255719"/>
                  <a:pt x="1208208" y="256405"/>
                </a:cubicBezTo>
                <a:cubicBezTo>
                  <a:pt x="1208380" y="256919"/>
                  <a:pt x="1208423" y="257348"/>
                  <a:pt x="1208337" y="257690"/>
                </a:cubicBezTo>
                <a:cubicBezTo>
                  <a:pt x="1208251" y="258033"/>
                  <a:pt x="1207865" y="258291"/>
                  <a:pt x="1207180" y="258462"/>
                </a:cubicBezTo>
                <a:lnTo>
                  <a:pt x="1206151" y="258976"/>
                </a:lnTo>
                <a:cubicBezTo>
                  <a:pt x="1205808" y="259834"/>
                  <a:pt x="1205122" y="260091"/>
                  <a:pt x="1204093" y="259748"/>
                </a:cubicBezTo>
                <a:cubicBezTo>
                  <a:pt x="1202893" y="259748"/>
                  <a:pt x="1202379" y="259234"/>
                  <a:pt x="1202550" y="258205"/>
                </a:cubicBezTo>
                <a:cubicBezTo>
                  <a:pt x="1202550" y="257176"/>
                  <a:pt x="1202636" y="256233"/>
                  <a:pt x="1202808" y="255376"/>
                </a:cubicBezTo>
                <a:cubicBezTo>
                  <a:pt x="1202465" y="255376"/>
                  <a:pt x="1201907" y="255204"/>
                  <a:pt x="1201136" y="254862"/>
                </a:cubicBezTo>
                <a:cubicBezTo>
                  <a:pt x="1200364" y="254519"/>
                  <a:pt x="1199636" y="254690"/>
                  <a:pt x="1198950" y="255376"/>
                </a:cubicBezTo>
                <a:cubicBezTo>
                  <a:pt x="1198607" y="255547"/>
                  <a:pt x="1198093" y="255590"/>
                  <a:pt x="1197407" y="255505"/>
                </a:cubicBezTo>
                <a:cubicBezTo>
                  <a:pt x="1196721" y="255419"/>
                  <a:pt x="1196207" y="255376"/>
                  <a:pt x="1195864" y="255376"/>
                </a:cubicBezTo>
                <a:cubicBezTo>
                  <a:pt x="1195178" y="255547"/>
                  <a:pt x="1194321" y="255633"/>
                  <a:pt x="1193292" y="255633"/>
                </a:cubicBezTo>
                <a:lnTo>
                  <a:pt x="1189434" y="255633"/>
                </a:lnTo>
                <a:cubicBezTo>
                  <a:pt x="1189091" y="255633"/>
                  <a:pt x="1188791" y="255719"/>
                  <a:pt x="1188534" y="255890"/>
                </a:cubicBezTo>
                <a:cubicBezTo>
                  <a:pt x="1188277" y="256062"/>
                  <a:pt x="1187977" y="256147"/>
                  <a:pt x="1187634" y="256147"/>
                </a:cubicBezTo>
                <a:lnTo>
                  <a:pt x="1187377" y="256662"/>
                </a:lnTo>
                <a:cubicBezTo>
                  <a:pt x="1187720" y="256833"/>
                  <a:pt x="1188063" y="256876"/>
                  <a:pt x="1188406" y="256790"/>
                </a:cubicBezTo>
                <a:cubicBezTo>
                  <a:pt x="1188749" y="256705"/>
                  <a:pt x="1189006" y="256748"/>
                  <a:pt x="1189177" y="256919"/>
                </a:cubicBezTo>
                <a:cubicBezTo>
                  <a:pt x="1190035" y="257776"/>
                  <a:pt x="1190463" y="258462"/>
                  <a:pt x="1190463" y="258976"/>
                </a:cubicBezTo>
                <a:cubicBezTo>
                  <a:pt x="1190463" y="259319"/>
                  <a:pt x="1190249" y="259576"/>
                  <a:pt x="1189820" y="259748"/>
                </a:cubicBezTo>
                <a:cubicBezTo>
                  <a:pt x="1189392" y="259919"/>
                  <a:pt x="1189006" y="259919"/>
                  <a:pt x="1188663" y="259748"/>
                </a:cubicBezTo>
                <a:cubicBezTo>
                  <a:pt x="1187977" y="259576"/>
                  <a:pt x="1186606" y="259491"/>
                  <a:pt x="1184548" y="259491"/>
                </a:cubicBezTo>
                <a:lnTo>
                  <a:pt x="1183777" y="259491"/>
                </a:lnTo>
                <a:cubicBezTo>
                  <a:pt x="1183091" y="259491"/>
                  <a:pt x="1182448" y="259405"/>
                  <a:pt x="1181848" y="259234"/>
                </a:cubicBezTo>
                <a:cubicBezTo>
                  <a:pt x="1181248" y="259062"/>
                  <a:pt x="1180605" y="258976"/>
                  <a:pt x="1179919" y="258976"/>
                </a:cubicBezTo>
                <a:lnTo>
                  <a:pt x="1174518" y="258205"/>
                </a:lnTo>
                <a:cubicBezTo>
                  <a:pt x="1172118" y="257862"/>
                  <a:pt x="1170318" y="257519"/>
                  <a:pt x="1169118" y="257176"/>
                </a:cubicBezTo>
                <a:cubicBezTo>
                  <a:pt x="1167917" y="257005"/>
                  <a:pt x="1166160" y="256790"/>
                  <a:pt x="1163846" y="256533"/>
                </a:cubicBezTo>
                <a:cubicBezTo>
                  <a:pt x="1161531" y="256276"/>
                  <a:pt x="1159516" y="255976"/>
                  <a:pt x="1157802" y="255633"/>
                </a:cubicBezTo>
                <a:cubicBezTo>
                  <a:pt x="1153687" y="254604"/>
                  <a:pt x="1150601" y="253919"/>
                  <a:pt x="1148544" y="253576"/>
                </a:cubicBezTo>
                <a:cubicBezTo>
                  <a:pt x="1147515" y="253404"/>
                  <a:pt x="1146229" y="253233"/>
                  <a:pt x="1144686" y="253061"/>
                </a:cubicBezTo>
                <a:cubicBezTo>
                  <a:pt x="1143143" y="252890"/>
                  <a:pt x="1141343" y="252547"/>
                  <a:pt x="1139285" y="252033"/>
                </a:cubicBezTo>
                <a:lnTo>
                  <a:pt x="1134399" y="251004"/>
                </a:lnTo>
                <a:cubicBezTo>
                  <a:pt x="1134228" y="250832"/>
                  <a:pt x="1134013" y="250790"/>
                  <a:pt x="1133756" y="250875"/>
                </a:cubicBezTo>
                <a:cubicBezTo>
                  <a:pt x="1133499" y="250961"/>
                  <a:pt x="1133285" y="251004"/>
                  <a:pt x="1133113" y="251004"/>
                </a:cubicBezTo>
                <a:lnTo>
                  <a:pt x="1131827" y="250747"/>
                </a:lnTo>
                <a:lnTo>
                  <a:pt x="1130027" y="250232"/>
                </a:lnTo>
                <a:lnTo>
                  <a:pt x="1128998" y="250490"/>
                </a:lnTo>
                <a:cubicBezTo>
                  <a:pt x="1128655" y="250147"/>
                  <a:pt x="1127970" y="249975"/>
                  <a:pt x="1126941" y="249975"/>
                </a:cubicBezTo>
                <a:cubicBezTo>
                  <a:pt x="1126770" y="250147"/>
                  <a:pt x="1126598" y="250190"/>
                  <a:pt x="1126427" y="250104"/>
                </a:cubicBezTo>
                <a:cubicBezTo>
                  <a:pt x="1126255" y="250018"/>
                  <a:pt x="1126084" y="249975"/>
                  <a:pt x="1125912" y="249975"/>
                </a:cubicBezTo>
                <a:cubicBezTo>
                  <a:pt x="1125569" y="249632"/>
                  <a:pt x="1125398" y="249461"/>
                  <a:pt x="1125398" y="249461"/>
                </a:cubicBezTo>
                <a:cubicBezTo>
                  <a:pt x="1124712" y="249804"/>
                  <a:pt x="1124198" y="249804"/>
                  <a:pt x="1123855" y="249461"/>
                </a:cubicBezTo>
                <a:cubicBezTo>
                  <a:pt x="1123512" y="249118"/>
                  <a:pt x="1123255" y="248947"/>
                  <a:pt x="1123083" y="248947"/>
                </a:cubicBezTo>
                <a:cubicBezTo>
                  <a:pt x="1122912" y="248775"/>
                  <a:pt x="1122569" y="248689"/>
                  <a:pt x="1122055" y="248689"/>
                </a:cubicBezTo>
                <a:lnTo>
                  <a:pt x="1119740" y="248947"/>
                </a:lnTo>
                <a:cubicBezTo>
                  <a:pt x="1119569" y="248775"/>
                  <a:pt x="1119397" y="248689"/>
                  <a:pt x="1119226" y="248689"/>
                </a:cubicBezTo>
                <a:cubicBezTo>
                  <a:pt x="1119054" y="248689"/>
                  <a:pt x="1118969" y="248604"/>
                  <a:pt x="1118969" y="248432"/>
                </a:cubicBezTo>
                <a:cubicBezTo>
                  <a:pt x="1118797" y="248432"/>
                  <a:pt x="1118669" y="248346"/>
                  <a:pt x="1118583" y="248175"/>
                </a:cubicBezTo>
                <a:cubicBezTo>
                  <a:pt x="1118497" y="248004"/>
                  <a:pt x="1118454" y="248004"/>
                  <a:pt x="1118454" y="248175"/>
                </a:cubicBezTo>
                <a:cubicBezTo>
                  <a:pt x="1117597" y="248518"/>
                  <a:pt x="1117082" y="248475"/>
                  <a:pt x="1116911" y="248046"/>
                </a:cubicBezTo>
                <a:cubicBezTo>
                  <a:pt x="1116740" y="247618"/>
                  <a:pt x="1116568" y="247318"/>
                  <a:pt x="1116397" y="247146"/>
                </a:cubicBezTo>
                <a:cubicBezTo>
                  <a:pt x="1115711" y="247489"/>
                  <a:pt x="1115197" y="247832"/>
                  <a:pt x="1114854" y="248175"/>
                </a:cubicBezTo>
                <a:lnTo>
                  <a:pt x="1114339" y="246632"/>
                </a:lnTo>
                <a:cubicBezTo>
                  <a:pt x="1114168" y="246803"/>
                  <a:pt x="1113954" y="247018"/>
                  <a:pt x="1113696" y="247275"/>
                </a:cubicBezTo>
                <a:cubicBezTo>
                  <a:pt x="1113439" y="247532"/>
                  <a:pt x="1113139" y="247746"/>
                  <a:pt x="1112796" y="247918"/>
                </a:cubicBezTo>
                <a:lnTo>
                  <a:pt x="1113053" y="246375"/>
                </a:lnTo>
                <a:lnTo>
                  <a:pt x="1107396" y="244575"/>
                </a:lnTo>
                <a:cubicBezTo>
                  <a:pt x="1106024" y="244232"/>
                  <a:pt x="1104395" y="243717"/>
                  <a:pt x="1102509" y="243031"/>
                </a:cubicBezTo>
                <a:cubicBezTo>
                  <a:pt x="1100623" y="242346"/>
                  <a:pt x="1099595" y="242089"/>
                  <a:pt x="1099423" y="242260"/>
                </a:cubicBezTo>
                <a:cubicBezTo>
                  <a:pt x="1099423" y="241746"/>
                  <a:pt x="1101695" y="241831"/>
                  <a:pt x="1106238" y="242517"/>
                </a:cubicBezTo>
                <a:cubicBezTo>
                  <a:pt x="1110782" y="243203"/>
                  <a:pt x="1113396" y="243546"/>
                  <a:pt x="1114082" y="243546"/>
                </a:cubicBezTo>
                <a:lnTo>
                  <a:pt x="1113825" y="244060"/>
                </a:lnTo>
                <a:lnTo>
                  <a:pt x="1113568" y="244832"/>
                </a:lnTo>
                <a:lnTo>
                  <a:pt x="1114339" y="245089"/>
                </a:lnTo>
                <a:cubicBezTo>
                  <a:pt x="1114682" y="244746"/>
                  <a:pt x="1114854" y="244489"/>
                  <a:pt x="1114854" y="244317"/>
                </a:cubicBezTo>
                <a:cubicBezTo>
                  <a:pt x="1114682" y="243632"/>
                  <a:pt x="1115111" y="243289"/>
                  <a:pt x="1116140" y="243289"/>
                </a:cubicBezTo>
                <a:lnTo>
                  <a:pt x="1126684" y="243289"/>
                </a:lnTo>
                <a:lnTo>
                  <a:pt x="1136199" y="242774"/>
                </a:lnTo>
                <a:lnTo>
                  <a:pt x="1152658" y="242774"/>
                </a:lnTo>
                <a:cubicBezTo>
                  <a:pt x="1155916" y="242774"/>
                  <a:pt x="1158316" y="242689"/>
                  <a:pt x="1159859" y="242517"/>
                </a:cubicBezTo>
                <a:cubicBezTo>
                  <a:pt x="1162088" y="242517"/>
                  <a:pt x="1163974" y="242431"/>
                  <a:pt x="1165517" y="242260"/>
                </a:cubicBezTo>
                <a:cubicBezTo>
                  <a:pt x="1167060" y="242089"/>
                  <a:pt x="1168432" y="241917"/>
                  <a:pt x="1169632" y="241746"/>
                </a:cubicBezTo>
                <a:cubicBezTo>
                  <a:pt x="1170661" y="241746"/>
                  <a:pt x="1171861" y="241488"/>
                  <a:pt x="1173232" y="240974"/>
                </a:cubicBezTo>
                <a:cubicBezTo>
                  <a:pt x="1174604" y="240460"/>
                  <a:pt x="1175718" y="240117"/>
                  <a:pt x="1176576" y="239945"/>
                </a:cubicBezTo>
                <a:cubicBezTo>
                  <a:pt x="1177776" y="239431"/>
                  <a:pt x="1179147" y="237974"/>
                  <a:pt x="1180691" y="235573"/>
                </a:cubicBezTo>
                <a:cubicBezTo>
                  <a:pt x="1181719" y="234545"/>
                  <a:pt x="1182619" y="233130"/>
                  <a:pt x="1183391" y="231330"/>
                </a:cubicBezTo>
                <a:cubicBezTo>
                  <a:pt x="1184162" y="229530"/>
                  <a:pt x="1184634" y="228373"/>
                  <a:pt x="1184805" y="227858"/>
                </a:cubicBezTo>
                <a:cubicBezTo>
                  <a:pt x="1185491" y="227515"/>
                  <a:pt x="1186091" y="226829"/>
                  <a:pt x="1186606" y="225801"/>
                </a:cubicBezTo>
                <a:cubicBezTo>
                  <a:pt x="1186948" y="224772"/>
                  <a:pt x="1188149" y="221257"/>
                  <a:pt x="1190206" y="215257"/>
                </a:cubicBezTo>
                <a:cubicBezTo>
                  <a:pt x="1191921" y="211313"/>
                  <a:pt x="1192949" y="207970"/>
                  <a:pt x="1193292" y="205227"/>
                </a:cubicBezTo>
                <a:cubicBezTo>
                  <a:pt x="1194664" y="200598"/>
                  <a:pt x="1195607" y="196397"/>
                  <a:pt x="1196121" y="192625"/>
                </a:cubicBezTo>
                <a:cubicBezTo>
                  <a:pt x="1197664" y="185424"/>
                  <a:pt x="1198607" y="180709"/>
                  <a:pt x="1198950" y="178481"/>
                </a:cubicBezTo>
                <a:lnTo>
                  <a:pt x="1201779" y="159450"/>
                </a:lnTo>
                <a:lnTo>
                  <a:pt x="1203065" y="149677"/>
                </a:lnTo>
                <a:cubicBezTo>
                  <a:pt x="1203236" y="148477"/>
                  <a:pt x="1203450" y="146934"/>
                  <a:pt x="1203708" y="145048"/>
                </a:cubicBezTo>
                <a:cubicBezTo>
                  <a:pt x="1203965" y="143162"/>
                  <a:pt x="1204093" y="141705"/>
                  <a:pt x="1204093" y="140676"/>
                </a:cubicBezTo>
                <a:lnTo>
                  <a:pt x="1204865" y="131932"/>
                </a:lnTo>
                <a:cubicBezTo>
                  <a:pt x="1205208" y="129189"/>
                  <a:pt x="1205551" y="125074"/>
                  <a:pt x="1205894" y="119588"/>
                </a:cubicBezTo>
                <a:cubicBezTo>
                  <a:pt x="1206065" y="119073"/>
                  <a:pt x="1206151" y="118302"/>
                  <a:pt x="1206151" y="117273"/>
                </a:cubicBezTo>
                <a:cubicBezTo>
                  <a:pt x="1206151" y="116073"/>
                  <a:pt x="1206065" y="115044"/>
                  <a:pt x="1205894" y="114187"/>
                </a:cubicBezTo>
                <a:cubicBezTo>
                  <a:pt x="1205722" y="113501"/>
                  <a:pt x="1205465" y="112901"/>
                  <a:pt x="1205122" y="112387"/>
                </a:cubicBezTo>
                <a:cubicBezTo>
                  <a:pt x="1204779" y="111872"/>
                  <a:pt x="1204522" y="111444"/>
                  <a:pt x="1204351" y="111101"/>
                </a:cubicBezTo>
                <a:cubicBezTo>
                  <a:pt x="1203836" y="110243"/>
                  <a:pt x="1203493" y="109558"/>
                  <a:pt x="1203322" y="109043"/>
                </a:cubicBezTo>
                <a:cubicBezTo>
                  <a:pt x="1202808" y="107500"/>
                  <a:pt x="1202293" y="106257"/>
                  <a:pt x="1201779" y="105314"/>
                </a:cubicBezTo>
                <a:cubicBezTo>
                  <a:pt x="1201265" y="104371"/>
                  <a:pt x="1200407" y="103643"/>
                  <a:pt x="1199207" y="103128"/>
                </a:cubicBezTo>
                <a:cubicBezTo>
                  <a:pt x="1198350" y="105014"/>
                  <a:pt x="1197664" y="106214"/>
                  <a:pt x="1197150" y="106729"/>
                </a:cubicBezTo>
                <a:cubicBezTo>
                  <a:pt x="1196292" y="104671"/>
                  <a:pt x="1195007" y="103728"/>
                  <a:pt x="1193292" y="103900"/>
                </a:cubicBezTo>
                <a:cubicBezTo>
                  <a:pt x="1192949" y="105100"/>
                  <a:pt x="1192263" y="105614"/>
                  <a:pt x="1191235" y="105443"/>
                </a:cubicBezTo>
                <a:lnTo>
                  <a:pt x="1190978" y="105443"/>
                </a:lnTo>
                <a:cubicBezTo>
                  <a:pt x="1188749" y="106814"/>
                  <a:pt x="1186177" y="107500"/>
                  <a:pt x="1183262" y="107500"/>
                </a:cubicBezTo>
                <a:cubicBezTo>
                  <a:pt x="1181891" y="107500"/>
                  <a:pt x="1179833" y="107157"/>
                  <a:pt x="1177090" y="106472"/>
                </a:cubicBezTo>
                <a:lnTo>
                  <a:pt x="1176319" y="106472"/>
                </a:lnTo>
                <a:cubicBezTo>
                  <a:pt x="1173575" y="106643"/>
                  <a:pt x="1170789" y="106172"/>
                  <a:pt x="1167960" y="105057"/>
                </a:cubicBezTo>
                <a:cubicBezTo>
                  <a:pt x="1165131" y="103943"/>
                  <a:pt x="1163288" y="103214"/>
                  <a:pt x="1162431" y="102871"/>
                </a:cubicBezTo>
                <a:cubicBezTo>
                  <a:pt x="1161745" y="102528"/>
                  <a:pt x="1161402" y="102100"/>
                  <a:pt x="1161402" y="101585"/>
                </a:cubicBezTo>
                <a:cubicBezTo>
                  <a:pt x="1160374" y="100899"/>
                  <a:pt x="1159516" y="100257"/>
                  <a:pt x="1158831" y="99656"/>
                </a:cubicBezTo>
                <a:cubicBezTo>
                  <a:pt x="1158145" y="99056"/>
                  <a:pt x="1157459" y="98585"/>
                  <a:pt x="1156773" y="98242"/>
                </a:cubicBezTo>
                <a:cubicBezTo>
                  <a:pt x="1155059" y="97042"/>
                  <a:pt x="1153859" y="96013"/>
                  <a:pt x="1153173" y="95156"/>
                </a:cubicBezTo>
                <a:cubicBezTo>
                  <a:pt x="1153001" y="94470"/>
                  <a:pt x="1152401" y="93784"/>
                  <a:pt x="1151373" y="93099"/>
                </a:cubicBezTo>
                <a:cubicBezTo>
                  <a:pt x="1150344" y="92413"/>
                  <a:pt x="1149444" y="91641"/>
                  <a:pt x="1148672" y="90784"/>
                </a:cubicBezTo>
                <a:cubicBezTo>
                  <a:pt x="1147901" y="89927"/>
                  <a:pt x="1147429" y="88984"/>
                  <a:pt x="1147258" y="87955"/>
                </a:cubicBezTo>
                <a:cubicBezTo>
                  <a:pt x="1147258" y="87269"/>
                  <a:pt x="1146829" y="86326"/>
                  <a:pt x="1145972" y="85126"/>
                </a:cubicBezTo>
                <a:lnTo>
                  <a:pt x="1144172" y="82811"/>
                </a:lnTo>
                <a:cubicBezTo>
                  <a:pt x="1144172" y="82126"/>
                  <a:pt x="1144343" y="81697"/>
                  <a:pt x="1144686" y="81526"/>
                </a:cubicBezTo>
                <a:cubicBezTo>
                  <a:pt x="1145543" y="80497"/>
                  <a:pt x="1146015" y="79854"/>
                  <a:pt x="1146100" y="79597"/>
                </a:cubicBezTo>
                <a:cubicBezTo>
                  <a:pt x="1146186" y="79340"/>
                  <a:pt x="1145886" y="78954"/>
                  <a:pt x="1145200" y="78440"/>
                </a:cubicBezTo>
                <a:cubicBezTo>
                  <a:pt x="1145543" y="77925"/>
                  <a:pt x="1145929" y="77411"/>
                  <a:pt x="1146358" y="76896"/>
                </a:cubicBezTo>
                <a:cubicBezTo>
                  <a:pt x="1146786" y="76382"/>
                  <a:pt x="1147172" y="75868"/>
                  <a:pt x="1147515" y="75353"/>
                </a:cubicBezTo>
                <a:lnTo>
                  <a:pt x="1149315" y="70981"/>
                </a:lnTo>
                <a:cubicBezTo>
                  <a:pt x="1149315" y="70981"/>
                  <a:pt x="1150001" y="69267"/>
                  <a:pt x="1151373" y="65838"/>
                </a:cubicBezTo>
                <a:cubicBezTo>
                  <a:pt x="1151373" y="65495"/>
                  <a:pt x="1151630" y="65238"/>
                  <a:pt x="1152144" y="65066"/>
                </a:cubicBezTo>
                <a:lnTo>
                  <a:pt x="1152916" y="66352"/>
                </a:lnTo>
                <a:cubicBezTo>
                  <a:pt x="1153430" y="65838"/>
                  <a:pt x="1153730" y="65452"/>
                  <a:pt x="1153816" y="65195"/>
                </a:cubicBezTo>
                <a:cubicBezTo>
                  <a:pt x="1153901" y="64938"/>
                  <a:pt x="1153687" y="64724"/>
                  <a:pt x="1153173" y="64552"/>
                </a:cubicBezTo>
                <a:cubicBezTo>
                  <a:pt x="1152830" y="64381"/>
                  <a:pt x="1152658" y="64209"/>
                  <a:pt x="1152658" y="64038"/>
                </a:cubicBezTo>
                <a:cubicBezTo>
                  <a:pt x="1152658" y="63866"/>
                  <a:pt x="1152573" y="63695"/>
                  <a:pt x="1152401" y="63523"/>
                </a:cubicBezTo>
                <a:lnTo>
                  <a:pt x="1152916" y="63266"/>
                </a:lnTo>
                <a:lnTo>
                  <a:pt x="1154459" y="63781"/>
                </a:lnTo>
                <a:lnTo>
                  <a:pt x="1154716" y="62495"/>
                </a:lnTo>
                <a:cubicBezTo>
                  <a:pt x="1155230" y="60952"/>
                  <a:pt x="1155916" y="59751"/>
                  <a:pt x="1156773" y="58894"/>
                </a:cubicBezTo>
                <a:lnTo>
                  <a:pt x="1157545" y="56837"/>
                </a:lnTo>
                <a:cubicBezTo>
                  <a:pt x="1160288" y="51350"/>
                  <a:pt x="1163631" y="46378"/>
                  <a:pt x="1167575" y="41921"/>
                </a:cubicBezTo>
                <a:lnTo>
                  <a:pt x="1171689" y="36777"/>
                </a:lnTo>
                <a:cubicBezTo>
                  <a:pt x="1172547" y="35920"/>
                  <a:pt x="1172975" y="34977"/>
                  <a:pt x="1172975" y="33948"/>
                </a:cubicBezTo>
                <a:cubicBezTo>
                  <a:pt x="1172975" y="32748"/>
                  <a:pt x="1172375" y="31719"/>
                  <a:pt x="1171175" y="30862"/>
                </a:cubicBezTo>
                <a:cubicBezTo>
                  <a:pt x="1170318" y="30519"/>
                  <a:pt x="1169203" y="29491"/>
                  <a:pt x="1167832" y="27776"/>
                </a:cubicBezTo>
                <a:lnTo>
                  <a:pt x="1164488" y="24947"/>
                </a:lnTo>
                <a:cubicBezTo>
                  <a:pt x="1164317" y="24776"/>
                  <a:pt x="1164146" y="24690"/>
                  <a:pt x="1163974" y="24690"/>
                </a:cubicBezTo>
                <a:cubicBezTo>
                  <a:pt x="1163803" y="24690"/>
                  <a:pt x="1163717" y="24604"/>
                  <a:pt x="1163717" y="24433"/>
                </a:cubicBezTo>
                <a:cubicBezTo>
                  <a:pt x="1163717" y="24433"/>
                  <a:pt x="1161917" y="22633"/>
                  <a:pt x="1158316" y="19032"/>
                </a:cubicBezTo>
                <a:lnTo>
                  <a:pt x="1155487" y="16203"/>
                </a:lnTo>
                <a:cubicBezTo>
                  <a:pt x="1155316" y="16032"/>
                  <a:pt x="1155187" y="15903"/>
                  <a:pt x="1155102" y="15817"/>
                </a:cubicBezTo>
                <a:cubicBezTo>
                  <a:pt x="1155016" y="15732"/>
                  <a:pt x="1154973" y="15603"/>
                  <a:pt x="1154973" y="15432"/>
                </a:cubicBezTo>
                <a:lnTo>
                  <a:pt x="1154973" y="14917"/>
                </a:lnTo>
                <a:cubicBezTo>
                  <a:pt x="1154973" y="13889"/>
                  <a:pt x="1154501" y="12946"/>
                  <a:pt x="1153559" y="12088"/>
                </a:cubicBezTo>
                <a:cubicBezTo>
                  <a:pt x="1152616" y="11231"/>
                  <a:pt x="1151973" y="10631"/>
                  <a:pt x="1151630" y="10288"/>
                </a:cubicBezTo>
                <a:cubicBezTo>
                  <a:pt x="1151630" y="10288"/>
                  <a:pt x="1151587" y="10245"/>
                  <a:pt x="1151501" y="10160"/>
                </a:cubicBezTo>
                <a:cubicBezTo>
                  <a:pt x="1151415" y="10074"/>
                  <a:pt x="1151373" y="10031"/>
                  <a:pt x="1151373" y="10031"/>
                </a:cubicBezTo>
                <a:cubicBezTo>
                  <a:pt x="1151201" y="9174"/>
                  <a:pt x="1150772" y="8274"/>
                  <a:pt x="1150087" y="7331"/>
                </a:cubicBezTo>
                <a:cubicBezTo>
                  <a:pt x="1149401" y="6388"/>
                  <a:pt x="1148887" y="5573"/>
                  <a:pt x="1148544" y="4887"/>
                </a:cubicBezTo>
                <a:close/>
                <a:moveTo>
                  <a:pt x="882110" y="1544"/>
                </a:moveTo>
                <a:lnTo>
                  <a:pt x="882367" y="1544"/>
                </a:lnTo>
                <a:cubicBezTo>
                  <a:pt x="882882" y="1544"/>
                  <a:pt x="883353" y="1716"/>
                  <a:pt x="883782" y="2059"/>
                </a:cubicBezTo>
                <a:cubicBezTo>
                  <a:pt x="884211" y="2401"/>
                  <a:pt x="884511" y="2830"/>
                  <a:pt x="884682" y="3344"/>
                </a:cubicBezTo>
                <a:cubicBezTo>
                  <a:pt x="885025" y="4030"/>
                  <a:pt x="885454" y="4459"/>
                  <a:pt x="885968" y="4630"/>
                </a:cubicBezTo>
                <a:cubicBezTo>
                  <a:pt x="886482" y="4802"/>
                  <a:pt x="886825" y="4887"/>
                  <a:pt x="886997" y="4887"/>
                </a:cubicBezTo>
                <a:lnTo>
                  <a:pt x="888540" y="5916"/>
                </a:lnTo>
                <a:cubicBezTo>
                  <a:pt x="889740" y="6259"/>
                  <a:pt x="890597" y="6859"/>
                  <a:pt x="891111" y="7716"/>
                </a:cubicBezTo>
                <a:cubicBezTo>
                  <a:pt x="892483" y="8059"/>
                  <a:pt x="893555" y="8445"/>
                  <a:pt x="894326" y="8874"/>
                </a:cubicBezTo>
                <a:cubicBezTo>
                  <a:pt x="895098" y="9302"/>
                  <a:pt x="895741" y="10031"/>
                  <a:pt x="896255" y="11060"/>
                </a:cubicBezTo>
                <a:cubicBezTo>
                  <a:pt x="897284" y="12260"/>
                  <a:pt x="899341" y="13889"/>
                  <a:pt x="902427" y="15946"/>
                </a:cubicBezTo>
                <a:cubicBezTo>
                  <a:pt x="903627" y="16460"/>
                  <a:pt x="904399" y="17403"/>
                  <a:pt x="904742" y="18775"/>
                </a:cubicBezTo>
                <a:cubicBezTo>
                  <a:pt x="905085" y="19804"/>
                  <a:pt x="905513" y="20575"/>
                  <a:pt x="906028" y="21090"/>
                </a:cubicBezTo>
                <a:cubicBezTo>
                  <a:pt x="907228" y="22804"/>
                  <a:pt x="907742" y="24433"/>
                  <a:pt x="907571" y="25976"/>
                </a:cubicBezTo>
                <a:cubicBezTo>
                  <a:pt x="907571" y="26662"/>
                  <a:pt x="907913" y="27347"/>
                  <a:pt x="908599" y="28033"/>
                </a:cubicBezTo>
                <a:cubicBezTo>
                  <a:pt x="909457" y="28890"/>
                  <a:pt x="910314" y="29491"/>
                  <a:pt x="911171" y="29833"/>
                </a:cubicBezTo>
                <a:cubicBezTo>
                  <a:pt x="914257" y="31719"/>
                  <a:pt x="916229" y="34977"/>
                  <a:pt x="917086" y="39606"/>
                </a:cubicBezTo>
                <a:lnTo>
                  <a:pt x="916829" y="41149"/>
                </a:lnTo>
                <a:lnTo>
                  <a:pt x="916829" y="44235"/>
                </a:lnTo>
                <a:cubicBezTo>
                  <a:pt x="916829" y="45778"/>
                  <a:pt x="916615" y="47107"/>
                  <a:pt x="916186" y="48221"/>
                </a:cubicBezTo>
                <a:cubicBezTo>
                  <a:pt x="915757" y="49336"/>
                  <a:pt x="914943" y="50150"/>
                  <a:pt x="913743" y="50665"/>
                </a:cubicBezTo>
                <a:lnTo>
                  <a:pt x="912200" y="55294"/>
                </a:lnTo>
                <a:cubicBezTo>
                  <a:pt x="911685" y="56151"/>
                  <a:pt x="910957" y="56837"/>
                  <a:pt x="910014" y="57351"/>
                </a:cubicBezTo>
                <a:cubicBezTo>
                  <a:pt x="909071" y="57866"/>
                  <a:pt x="908256" y="58637"/>
                  <a:pt x="907571" y="59666"/>
                </a:cubicBezTo>
                <a:lnTo>
                  <a:pt x="906028" y="61723"/>
                </a:lnTo>
                <a:lnTo>
                  <a:pt x="908342" y="60437"/>
                </a:lnTo>
                <a:cubicBezTo>
                  <a:pt x="909885" y="59409"/>
                  <a:pt x="912200" y="57694"/>
                  <a:pt x="915286" y="55294"/>
                </a:cubicBezTo>
                <a:lnTo>
                  <a:pt x="917600" y="54008"/>
                </a:lnTo>
                <a:cubicBezTo>
                  <a:pt x="919315" y="52293"/>
                  <a:pt x="921029" y="51008"/>
                  <a:pt x="922744" y="50150"/>
                </a:cubicBezTo>
                <a:cubicBezTo>
                  <a:pt x="923601" y="49464"/>
                  <a:pt x="924801" y="48779"/>
                  <a:pt x="926344" y="48093"/>
                </a:cubicBezTo>
                <a:cubicBezTo>
                  <a:pt x="927887" y="47407"/>
                  <a:pt x="929088" y="46807"/>
                  <a:pt x="929945" y="46293"/>
                </a:cubicBezTo>
                <a:cubicBezTo>
                  <a:pt x="931145" y="45435"/>
                  <a:pt x="932602" y="44750"/>
                  <a:pt x="934317" y="44235"/>
                </a:cubicBezTo>
                <a:cubicBezTo>
                  <a:pt x="935174" y="43721"/>
                  <a:pt x="936203" y="43464"/>
                  <a:pt x="937403" y="43464"/>
                </a:cubicBezTo>
                <a:lnTo>
                  <a:pt x="938432" y="42435"/>
                </a:lnTo>
                <a:cubicBezTo>
                  <a:pt x="938089" y="42435"/>
                  <a:pt x="937746" y="42178"/>
                  <a:pt x="937403" y="41664"/>
                </a:cubicBezTo>
                <a:lnTo>
                  <a:pt x="937146" y="41664"/>
                </a:lnTo>
                <a:cubicBezTo>
                  <a:pt x="936974" y="41664"/>
                  <a:pt x="936889" y="41578"/>
                  <a:pt x="936889" y="41406"/>
                </a:cubicBezTo>
                <a:cubicBezTo>
                  <a:pt x="937403" y="40892"/>
                  <a:pt x="937746" y="40721"/>
                  <a:pt x="937917" y="40892"/>
                </a:cubicBezTo>
                <a:cubicBezTo>
                  <a:pt x="938089" y="40892"/>
                  <a:pt x="938217" y="40892"/>
                  <a:pt x="938303" y="40892"/>
                </a:cubicBezTo>
                <a:cubicBezTo>
                  <a:pt x="938389" y="40892"/>
                  <a:pt x="938603" y="41063"/>
                  <a:pt x="938946" y="41406"/>
                </a:cubicBezTo>
                <a:cubicBezTo>
                  <a:pt x="939117" y="41578"/>
                  <a:pt x="939289" y="41749"/>
                  <a:pt x="939460" y="41921"/>
                </a:cubicBezTo>
                <a:cubicBezTo>
                  <a:pt x="939632" y="42092"/>
                  <a:pt x="939717" y="42264"/>
                  <a:pt x="939717" y="42435"/>
                </a:cubicBezTo>
                <a:lnTo>
                  <a:pt x="939975" y="42178"/>
                </a:lnTo>
                <a:lnTo>
                  <a:pt x="939460" y="40378"/>
                </a:lnTo>
                <a:cubicBezTo>
                  <a:pt x="940489" y="40378"/>
                  <a:pt x="941175" y="40721"/>
                  <a:pt x="941518" y="41406"/>
                </a:cubicBezTo>
                <a:lnTo>
                  <a:pt x="942546" y="41921"/>
                </a:lnTo>
                <a:cubicBezTo>
                  <a:pt x="943918" y="41921"/>
                  <a:pt x="944689" y="41835"/>
                  <a:pt x="944861" y="41664"/>
                </a:cubicBezTo>
                <a:cubicBezTo>
                  <a:pt x="946061" y="40806"/>
                  <a:pt x="947090" y="40549"/>
                  <a:pt x="947947" y="40892"/>
                </a:cubicBezTo>
                <a:lnTo>
                  <a:pt x="948461" y="39863"/>
                </a:lnTo>
                <a:lnTo>
                  <a:pt x="948461" y="37292"/>
                </a:lnTo>
                <a:cubicBezTo>
                  <a:pt x="948461" y="36949"/>
                  <a:pt x="948590" y="36691"/>
                  <a:pt x="948847" y="36520"/>
                </a:cubicBezTo>
                <a:cubicBezTo>
                  <a:pt x="949104" y="36349"/>
                  <a:pt x="949319" y="36434"/>
                  <a:pt x="949490" y="36777"/>
                </a:cubicBezTo>
                <a:cubicBezTo>
                  <a:pt x="949662" y="36777"/>
                  <a:pt x="949833" y="36734"/>
                  <a:pt x="950005" y="36649"/>
                </a:cubicBezTo>
                <a:cubicBezTo>
                  <a:pt x="950176" y="36563"/>
                  <a:pt x="950347" y="36606"/>
                  <a:pt x="950519" y="36777"/>
                </a:cubicBezTo>
                <a:cubicBezTo>
                  <a:pt x="950862" y="36949"/>
                  <a:pt x="951290" y="37034"/>
                  <a:pt x="951805" y="37034"/>
                </a:cubicBezTo>
                <a:cubicBezTo>
                  <a:pt x="952319" y="37034"/>
                  <a:pt x="952748" y="37120"/>
                  <a:pt x="953091" y="37292"/>
                </a:cubicBezTo>
                <a:cubicBezTo>
                  <a:pt x="956691" y="39349"/>
                  <a:pt x="959091" y="40549"/>
                  <a:pt x="960291" y="40892"/>
                </a:cubicBezTo>
                <a:cubicBezTo>
                  <a:pt x="960806" y="40892"/>
                  <a:pt x="961149" y="40978"/>
                  <a:pt x="961320" y="41149"/>
                </a:cubicBezTo>
                <a:cubicBezTo>
                  <a:pt x="963378" y="41321"/>
                  <a:pt x="964921" y="43035"/>
                  <a:pt x="965949" y="46293"/>
                </a:cubicBezTo>
                <a:cubicBezTo>
                  <a:pt x="966464" y="47664"/>
                  <a:pt x="967150" y="48521"/>
                  <a:pt x="968007" y="48864"/>
                </a:cubicBezTo>
                <a:cubicBezTo>
                  <a:pt x="969378" y="50236"/>
                  <a:pt x="970407" y="51951"/>
                  <a:pt x="971093" y="54008"/>
                </a:cubicBezTo>
                <a:cubicBezTo>
                  <a:pt x="971607" y="55379"/>
                  <a:pt x="972550" y="56237"/>
                  <a:pt x="973922" y="56580"/>
                </a:cubicBezTo>
                <a:cubicBezTo>
                  <a:pt x="974950" y="56751"/>
                  <a:pt x="975679" y="57265"/>
                  <a:pt x="976108" y="58123"/>
                </a:cubicBezTo>
                <a:cubicBezTo>
                  <a:pt x="976536" y="58980"/>
                  <a:pt x="976922" y="60266"/>
                  <a:pt x="977265" y="61980"/>
                </a:cubicBezTo>
                <a:cubicBezTo>
                  <a:pt x="977436" y="62666"/>
                  <a:pt x="977479" y="63523"/>
                  <a:pt x="977394" y="64552"/>
                </a:cubicBezTo>
                <a:cubicBezTo>
                  <a:pt x="977308" y="65581"/>
                  <a:pt x="977265" y="66352"/>
                  <a:pt x="977265" y="66867"/>
                </a:cubicBezTo>
                <a:cubicBezTo>
                  <a:pt x="977436" y="67381"/>
                  <a:pt x="977522" y="68153"/>
                  <a:pt x="977522" y="69181"/>
                </a:cubicBezTo>
                <a:lnTo>
                  <a:pt x="977522" y="71753"/>
                </a:lnTo>
                <a:cubicBezTo>
                  <a:pt x="976494" y="72439"/>
                  <a:pt x="976494" y="73296"/>
                  <a:pt x="977522" y="74325"/>
                </a:cubicBezTo>
                <a:cubicBezTo>
                  <a:pt x="976665" y="74668"/>
                  <a:pt x="976151" y="75225"/>
                  <a:pt x="975979" y="75996"/>
                </a:cubicBezTo>
                <a:cubicBezTo>
                  <a:pt x="975808" y="76768"/>
                  <a:pt x="975636" y="77325"/>
                  <a:pt x="975465" y="77668"/>
                </a:cubicBezTo>
                <a:cubicBezTo>
                  <a:pt x="974779" y="80926"/>
                  <a:pt x="974350" y="83069"/>
                  <a:pt x="974179" y="84097"/>
                </a:cubicBezTo>
                <a:cubicBezTo>
                  <a:pt x="974007" y="85298"/>
                  <a:pt x="973708" y="86455"/>
                  <a:pt x="973279" y="87569"/>
                </a:cubicBezTo>
                <a:cubicBezTo>
                  <a:pt x="972850" y="88684"/>
                  <a:pt x="972550" y="89755"/>
                  <a:pt x="972379" y="90784"/>
                </a:cubicBezTo>
                <a:cubicBezTo>
                  <a:pt x="972207" y="91470"/>
                  <a:pt x="971864" y="92627"/>
                  <a:pt x="971350" y="94256"/>
                </a:cubicBezTo>
                <a:cubicBezTo>
                  <a:pt x="970836" y="95885"/>
                  <a:pt x="970321" y="97299"/>
                  <a:pt x="969807" y="98499"/>
                </a:cubicBezTo>
                <a:lnTo>
                  <a:pt x="968007" y="106214"/>
                </a:lnTo>
                <a:lnTo>
                  <a:pt x="966978" y="110329"/>
                </a:lnTo>
                <a:lnTo>
                  <a:pt x="965692" y="115216"/>
                </a:lnTo>
                <a:cubicBezTo>
                  <a:pt x="965349" y="116930"/>
                  <a:pt x="965006" y="118216"/>
                  <a:pt x="964663" y="119073"/>
                </a:cubicBezTo>
                <a:lnTo>
                  <a:pt x="963120" y="122931"/>
                </a:lnTo>
                <a:cubicBezTo>
                  <a:pt x="962778" y="124645"/>
                  <a:pt x="961920" y="127046"/>
                  <a:pt x="960549" y="130132"/>
                </a:cubicBezTo>
                <a:cubicBezTo>
                  <a:pt x="960377" y="130475"/>
                  <a:pt x="960206" y="130946"/>
                  <a:pt x="960034" y="131546"/>
                </a:cubicBezTo>
                <a:cubicBezTo>
                  <a:pt x="959863" y="132146"/>
                  <a:pt x="959777" y="132618"/>
                  <a:pt x="959777" y="132961"/>
                </a:cubicBezTo>
                <a:cubicBezTo>
                  <a:pt x="959606" y="133646"/>
                  <a:pt x="959391" y="134246"/>
                  <a:pt x="959134" y="134761"/>
                </a:cubicBezTo>
                <a:cubicBezTo>
                  <a:pt x="958877" y="135275"/>
                  <a:pt x="958663" y="135875"/>
                  <a:pt x="958491" y="136561"/>
                </a:cubicBezTo>
                <a:lnTo>
                  <a:pt x="958234" y="137333"/>
                </a:lnTo>
                <a:cubicBezTo>
                  <a:pt x="958577" y="139390"/>
                  <a:pt x="958920" y="141019"/>
                  <a:pt x="959263" y="142219"/>
                </a:cubicBezTo>
                <a:cubicBezTo>
                  <a:pt x="959606" y="141876"/>
                  <a:pt x="960034" y="141190"/>
                  <a:pt x="960549" y="140162"/>
                </a:cubicBezTo>
                <a:lnTo>
                  <a:pt x="960806" y="140162"/>
                </a:lnTo>
                <a:lnTo>
                  <a:pt x="960549" y="141962"/>
                </a:lnTo>
                <a:cubicBezTo>
                  <a:pt x="960549" y="142819"/>
                  <a:pt x="960806" y="143333"/>
                  <a:pt x="961320" y="143505"/>
                </a:cubicBezTo>
                <a:cubicBezTo>
                  <a:pt x="961492" y="143505"/>
                  <a:pt x="961577" y="143848"/>
                  <a:pt x="961577" y="144533"/>
                </a:cubicBezTo>
                <a:lnTo>
                  <a:pt x="961835" y="145562"/>
                </a:lnTo>
                <a:lnTo>
                  <a:pt x="962092" y="145048"/>
                </a:lnTo>
                <a:cubicBezTo>
                  <a:pt x="962263" y="144876"/>
                  <a:pt x="962606" y="144705"/>
                  <a:pt x="963120" y="144533"/>
                </a:cubicBezTo>
                <a:cubicBezTo>
                  <a:pt x="963635" y="144362"/>
                  <a:pt x="963892" y="144019"/>
                  <a:pt x="963892" y="143505"/>
                </a:cubicBezTo>
                <a:lnTo>
                  <a:pt x="964149" y="143505"/>
                </a:lnTo>
                <a:cubicBezTo>
                  <a:pt x="964492" y="143505"/>
                  <a:pt x="964963" y="143333"/>
                  <a:pt x="965564" y="142990"/>
                </a:cubicBezTo>
                <a:cubicBezTo>
                  <a:pt x="966164" y="142648"/>
                  <a:pt x="966807" y="142648"/>
                  <a:pt x="967492" y="142990"/>
                </a:cubicBezTo>
                <a:cubicBezTo>
                  <a:pt x="967835" y="143162"/>
                  <a:pt x="968221" y="143333"/>
                  <a:pt x="968650" y="143505"/>
                </a:cubicBezTo>
                <a:cubicBezTo>
                  <a:pt x="969078" y="143676"/>
                  <a:pt x="969464" y="143848"/>
                  <a:pt x="969807" y="144019"/>
                </a:cubicBezTo>
                <a:cubicBezTo>
                  <a:pt x="971350" y="144705"/>
                  <a:pt x="972807" y="145819"/>
                  <a:pt x="974179" y="147362"/>
                </a:cubicBezTo>
                <a:cubicBezTo>
                  <a:pt x="974179" y="147534"/>
                  <a:pt x="974222" y="147662"/>
                  <a:pt x="974308" y="147748"/>
                </a:cubicBezTo>
                <a:cubicBezTo>
                  <a:pt x="974393" y="147834"/>
                  <a:pt x="974522" y="147791"/>
                  <a:pt x="974693" y="147620"/>
                </a:cubicBezTo>
                <a:cubicBezTo>
                  <a:pt x="976236" y="147791"/>
                  <a:pt x="977351" y="148905"/>
                  <a:pt x="978037" y="150963"/>
                </a:cubicBezTo>
                <a:cubicBezTo>
                  <a:pt x="979065" y="152334"/>
                  <a:pt x="979922" y="153706"/>
                  <a:pt x="980608" y="155078"/>
                </a:cubicBezTo>
                <a:cubicBezTo>
                  <a:pt x="981294" y="156449"/>
                  <a:pt x="981980" y="157735"/>
                  <a:pt x="982666" y="158935"/>
                </a:cubicBezTo>
                <a:cubicBezTo>
                  <a:pt x="983694" y="160993"/>
                  <a:pt x="984380" y="162536"/>
                  <a:pt x="984723" y="163564"/>
                </a:cubicBezTo>
                <a:cubicBezTo>
                  <a:pt x="985066" y="163907"/>
                  <a:pt x="985237" y="164079"/>
                  <a:pt x="985237" y="164079"/>
                </a:cubicBezTo>
                <a:cubicBezTo>
                  <a:pt x="985752" y="165622"/>
                  <a:pt x="986009" y="166651"/>
                  <a:pt x="986009" y="167165"/>
                </a:cubicBezTo>
                <a:lnTo>
                  <a:pt x="986009" y="167422"/>
                </a:lnTo>
                <a:cubicBezTo>
                  <a:pt x="986352" y="169137"/>
                  <a:pt x="986523" y="170422"/>
                  <a:pt x="986523" y="171280"/>
                </a:cubicBezTo>
                <a:lnTo>
                  <a:pt x="986523" y="173337"/>
                </a:lnTo>
                <a:cubicBezTo>
                  <a:pt x="986009" y="174366"/>
                  <a:pt x="985409" y="175780"/>
                  <a:pt x="984723" y="177580"/>
                </a:cubicBezTo>
                <a:cubicBezTo>
                  <a:pt x="984037" y="179381"/>
                  <a:pt x="983437" y="180795"/>
                  <a:pt x="982923" y="181824"/>
                </a:cubicBezTo>
                <a:cubicBezTo>
                  <a:pt x="982580" y="183195"/>
                  <a:pt x="981551" y="184739"/>
                  <a:pt x="979837" y="186453"/>
                </a:cubicBezTo>
                <a:cubicBezTo>
                  <a:pt x="979322" y="186967"/>
                  <a:pt x="978980" y="186967"/>
                  <a:pt x="978808" y="186453"/>
                </a:cubicBezTo>
                <a:lnTo>
                  <a:pt x="978294" y="186453"/>
                </a:lnTo>
                <a:cubicBezTo>
                  <a:pt x="977608" y="186453"/>
                  <a:pt x="976579" y="186882"/>
                  <a:pt x="975208" y="187739"/>
                </a:cubicBezTo>
                <a:cubicBezTo>
                  <a:pt x="974350" y="188253"/>
                  <a:pt x="972893" y="188853"/>
                  <a:pt x="970836" y="189539"/>
                </a:cubicBezTo>
                <a:lnTo>
                  <a:pt x="969807" y="190825"/>
                </a:lnTo>
                <a:lnTo>
                  <a:pt x="970321" y="190825"/>
                </a:lnTo>
                <a:lnTo>
                  <a:pt x="974436" y="190568"/>
                </a:lnTo>
                <a:cubicBezTo>
                  <a:pt x="974779" y="190568"/>
                  <a:pt x="975165" y="190482"/>
                  <a:pt x="975593" y="190311"/>
                </a:cubicBezTo>
                <a:cubicBezTo>
                  <a:pt x="976022" y="190139"/>
                  <a:pt x="976408" y="189968"/>
                  <a:pt x="976751" y="189796"/>
                </a:cubicBezTo>
                <a:cubicBezTo>
                  <a:pt x="977265" y="189796"/>
                  <a:pt x="977951" y="190053"/>
                  <a:pt x="978808" y="190568"/>
                </a:cubicBezTo>
                <a:lnTo>
                  <a:pt x="979322" y="190053"/>
                </a:lnTo>
                <a:lnTo>
                  <a:pt x="979065" y="189025"/>
                </a:lnTo>
                <a:lnTo>
                  <a:pt x="979837" y="189282"/>
                </a:lnTo>
                <a:cubicBezTo>
                  <a:pt x="979837" y="189282"/>
                  <a:pt x="980008" y="189068"/>
                  <a:pt x="980351" y="188639"/>
                </a:cubicBezTo>
                <a:cubicBezTo>
                  <a:pt x="980694" y="188210"/>
                  <a:pt x="981123" y="188168"/>
                  <a:pt x="981637" y="188510"/>
                </a:cubicBezTo>
                <a:lnTo>
                  <a:pt x="982923" y="188510"/>
                </a:lnTo>
                <a:lnTo>
                  <a:pt x="982923" y="187482"/>
                </a:lnTo>
                <a:lnTo>
                  <a:pt x="983694" y="187996"/>
                </a:lnTo>
                <a:cubicBezTo>
                  <a:pt x="983694" y="187996"/>
                  <a:pt x="983737" y="187953"/>
                  <a:pt x="983823" y="187867"/>
                </a:cubicBezTo>
                <a:cubicBezTo>
                  <a:pt x="983909" y="187782"/>
                  <a:pt x="983952" y="187739"/>
                  <a:pt x="983952" y="187739"/>
                </a:cubicBezTo>
                <a:cubicBezTo>
                  <a:pt x="985152" y="187910"/>
                  <a:pt x="986095" y="188339"/>
                  <a:pt x="986781" y="189025"/>
                </a:cubicBezTo>
                <a:cubicBezTo>
                  <a:pt x="986781" y="188853"/>
                  <a:pt x="986823" y="188639"/>
                  <a:pt x="986909" y="188382"/>
                </a:cubicBezTo>
                <a:cubicBezTo>
                  <a:pt x="986995" y="188125"/>
                  <a:pt x="986952" y="187910"/>
                  <a:pt x="986781" y="187739"/>
                </a:cubicBezTo>
                <a:cubicBezTo>
                  <a:pt x="985752" y="187396"/>
                  <a:pt x="984809" y="187396"/>
                  <a:pt x="983952" y="187739"/>
                </a:cubicBezTo>
                <a:cubicBezTo>
                  <a:pt x="984295" y="187396"/>
                  <a:pt x="984466" y="187139"/>
                  <a:pt x="984466" y="186967"/>
                </a:cubicBezTo>
                <a:cubicBezTo>
                  <a:pt x="984637" y="186967"/>
                  <a:pt x="985109" y="186924"/>
                  <a:pt x="985880" y="186839"/>
                </a:cubicBezTo>
                <a:cubicBezTo>
                  <a:pt x="986652" y="186753"/>
                  <a:pt x="987123" y="186282"/>
                  <a:pt x="987295" y="185424"/>
                </a:cubicBezTo>
                <a:cubicBezTo>
                  <a:pt x="987295" y="185081"/>
                  <a:pt x="987466" y="184910"/>
                  <a:pt x="987809" y="184910"/>
                </a:cubicBezTo>
                <a:lnTo>
                  <a:pt x="988324" y="184910"/>
                </a:lnTo>
                <a:cubicBezTo>
                  <a:pt x="988495" y="184739"/>
                  <a:pt x="988709" y="184438"/>
                  <a:pt x="988967" y="184010"/>
                </a:cubicBezTo>
                <a:cubicBezTo>
                  <a:pt x="989224" y="183581"/>
                  <a:pt x="989609" y="183281"/>
                  <a:pt x="990124" y="183110"/>
                </a:cubicBezTo>
                <a:cubicBezTo>
                  <a:pt x="990124" y="182938"/>
                  <a:pt x="990295" y="182853"/>
                  <a:pt x="990638" y="182853"/>
                </a:cubicBezTo>
                <a:cubicBezTo>
                  <a:pt x="990467" y="182681"/>
                  <a:pt x="990467" y="182553"/>
                  <a:pt x="990638" y="182467"/>
                </a:cubicBezTo>
                <a:cubicBezTo>
                  <a:pt x="990810" y="182381"/>
                  <a:pt x="990981" y="182338"/>
                  <a:pt x="991153" y="182338"/>
                </a:cubicBezTo>
                <a:lnTo>
                  <a:pt x="991410" y="182338"/>
                </a:lnTo>
                <a:cubicBezTo>
                  <a:pt x="991410" y="182338"/>
                  <a:pt x="991453" y="182295"/>
                  <a:pt x="991538" y="182210"/>
                </a:cubicBezTo>
                <a:cubicBezTo>
                  <a:pt x="991624" y="182124"/>
                  <a:pt x="991667" y="182081"/>
                  <a:pt x="991667" y="182081"/>
                </a:cubicBezTo>
                <a:cubicBezTo>
                  <a:pt x="993896" y="178652"/>
                  <a:pt x="994667" y="175566"/>
                  <a:pt x="993981" y="172823"/>
                </a:cubicBezTo>
                <a:cubicBezTo>
                  <a:pt x="993981" y="172137"/>
                  <a:pt x="994110" y="172223"/>
                  <a:pt x="994367" y="173080"/>
                </a:cubicBezTo>
                <a:cubicBezTo>
                  <a:pt x="994624" y="173937"/>
                  <a:pt x="994753" y="174109"/>
                  <a:pt x="994753" y="173594"/>
                </a:cubicBezTo>
                <a:cubicBezTo>
                  <a:pt x="994753" y="173594"/>
                  <a:pt x="994839" y="172994"/>
                  <a:pt x="995010" y="171794"/>
                </a:cubicBezTo>
                <a:cubicBezTo>
                  <a:pt x="995353" y="169737"/>
                  <a:pt x="995696" y="166822"/>
                  <a:pt x="996039" y="163050"/>
                </a:cubicBezTo>
                <a:cubicBezTo>
                  <a:pt x="996210" y="160821"/>
                  <a:pt x="996125" y="157135"/>
                  <a:pt x="995782" y="151992"/>
                </a:cubicBezTo>
                <a:cubicBezTo>
                  <a:pt x="995782" y="151992"/>
                  <a:pt x="995953" y="151220"/>
                  <a:pt x="996296" y="149677"/>
                </a:cubicBezTo>
                <a:lnTo>
                  <a:pt x="996296" y="148648"/>
                </a:lnTo>
                <a:cubicBezTo>
                  <a:pt x="996296" y="148134"/>
                  <a:pt x="996339" y="147234"/>
                  <a:pt x="996425" y="145948"/>
                </a:cubicBezTo>
                <a:cubicBezTo>
                  <a:pt x="996510" y="144662"/>
                  <a:pt x="996467" y="143333"/>
                  <a:pt x="996296" y="141962"/>
                </a:cubicBezTo>
                <a:cubicBezTo>
                  <a:pt x="996296" y="141619"/>
                  <a:pt x="996167" y="141019"/>
                  <a:pt x="995910" y="140162"/>
                </a:cubicBezTo>
                <a:cubicBezTo>
                  <a:pt x="995653" y="139304"/>
                  <a:pt x="995524" y="138447"/>
                  <a:pt x="995524" y="137590"/>
                </a:cubicBezTo>
                <a:cubicBezTo>
                  <a:pt x="995353" y="137418"/>
                  <a:pt x="995310" y="137118"/>
                  <a:pt x="995396" y="136690"/>
                </a:cubicBezTo>
                <a:cubicBezTo>
                  <a:pt x="995482" y="136261"/>
                  <a:pt x="995439" y="135875"/>
                  <a:pt x="995267" y="135532"/>
                </a:cubicBezTo>
                <a:lnTo>
                  <a:pt x="995267" y="134761"/>
                </a:lnTo>
                <a:cubicBezTo>
                  <a:pt x="994924" y="133732"/>
                  <a:pt x="994839" y="133132"/>
                  <a:pt x="995010" y="132961"/>
                </a:cubicBezTo>
                <a:lnTo>
                  <a:pt x="994239" y="120873"/>
                </a:lnTo>
                <a:cubicBezTo>
                  <a:pt x="994410" y="121045"/>
                  <a:pt x="995139" y="122502"/>
                  <a:pt x="996425" y="125245"/>
                </a:cubicBezTo>
                <a:cubicBezTo>
                  <a:pt x="997710" y="127989"/>
                  <a:pt x="998611" y="129789"/>
                  <a:pt x="999125" y="130646"/>
                </a:cubicBezTo>
                <a:cubicBezTo>
                  <a:pt x="1001354" y="137161"/>
                  <a:pt x="1002725" y="140419"/>
                  <a:pt x="1003240" y="140419"/>
                </a:cubicBezTo>
                <a:cubicBezTo>
                  <a:pt x="1003583" y="140419"/>
                  <a:pt x="1003497" y="139090"/>
                  <a:pt x="1002983" y="136432"/>
                </a:cubicBezTo>
                <a:cubicBezTo>
                  <a:pt x="1002468" y="133775"/>
                  <a:pt x="1001954" y="131589"/>
                  <a:pt x="1001439" y="129875"/>
                </a:cubicBezTo>
                <a:lnTo>
                  <a:pt x="1006326" y="141447"/>
                </a:lnTo>
                <a:cubicBezTo>
                  <a:pt x="1004611" y="136132"/>
                  <a:pt x="1003840" y="133475"/>
                  <a:pt x="1004011" y="133475"/>
                </a:cubicBezTo>
                <a:cubicBezTo>
                  <a:pt x="1004697" y="133818"/>
                  <a:pt x="1005126" y="134118"/>
                  <a:pt x="1005297" y="134375"/>
                </a:cubicBezTo>
                <a:cubicBezTo>
                  <a:pt x="1005469" y="134632"/>
                  <a:pt x="1005554" y="135189"/>
                  <a:pt x="1005554" y="136047"/>
                </a:cubicBezTo>
                <a:cubicBezTo>
                  <a:pt x="1005554" y="136218"/>
                  <a:pt x="1005640" y="136432"/>
                  <a:pt x="1005811" y="136690"/>
                </a:cubicBezTo>
                <a:cubicBezTo>
                  <a:pt x="1005983" y="136947"/>
                  <a:pt x="1006240" y="137161"/>
                  <a:pt x="1006583" y="137333"/>
                </a:cubicBezTo>
                <a:cubicBezTo>
                  <a:pt x="1007097" y="137333"/>
                  <a:pt x="1007526" y="137547"/>
                  <a:pt x="1007869" y="137976"/>
                </a:cubicBezTo>
                <a:cubicBezTo>
                  <a:pt x="1008212" y="138404"/>
                  <a:pt x="1008298" y="138876"/>
                  <a:pt x="1008126" y="139390"/>
                </a:cubicBezTo>
                <a:cubicBezTo>
                  <a:pt x="1008126" y="139561"/>
                  <a:pt x="1008469" y="139990"/>
                  <a:pt x="1009155" y="140676"/>
                </a:cubicBezTo>
                <a:cubicBezTo>
                  <a:pt x="1010183" y="141362"/>
                  <a:pt x="1010784" y="142305"/>
                  <a:pt x="1010955" y="143505"/>
                </a:cubicBezTo>
                <a:cubicBezTo>
                  <a:pt x="1010955" y="144019"/>
                  <a:pt x="1011212" y="144448"/>
                  <a:pt x="1011726" y="144791"/>
                </a:cubicBezTo>
                <a:cubicBezTo>
                  <a:pt x="1012412" y="145305"/>
                  <a:pt x="1012841" y="145905"/>
                  <a:pt x="1013012" y="146591"/>
                </a:cubicBezTo>
                <a:cubicBezTo>
                  <a:pt x="1013184" y="147277"/>
                  <a:pt x="1013355" y="147791"/>
                  <a:pt x="1013527" y="148134"/>
                </a:cubicBezTo>
                <a:cubicBezTo>
                  <a:pt x="1013698" y="148477"/>
                  <a:pt x="1014041" y="148648"/>
                  <a:pt x="1014555" y="148648"/>
                </a:cubicBezTo>
                <a:cubicBezTo>
                  <a:pt x="1014727" y="149334"/>
                  <a:pt x="1015027" y="149891"/>
                  <a:pt x="1015456" y="150320"/>
                </a:cubicBezTo>
                <a:cubicBezTo>
                  <a:pt x="1015884" y="150749"/>
                  <a:pt x="1016184" y="151134"/>
                  <a:pt x="1016356" y="151477"/>
                </a:cubicBezTo>
                <a:cubicBezTo>
                  <a:pt x="1016870" y="152849"/>
                  <a:pt x="1017642" y="154049"/>
                  <a:pt x="1018670" y="155078"/>
                </a:cubicBezTo>
                <a:cubicBezTo>
                  <a:pt x="1019699" y="156106"/>
                  <a:pt x="1020299" y="156706"/>
                  <a:pt x="1020470" y="156878"/>
                </a:cubicBezTo>
                <a:lnTo>
                  <a:pt x="1020985" y="157907"/>
                </a:lnTo>
                <a:cubicBezTo>
                  <a:pt x="1021328" y="158249"/>
                  <a:pt x="1021585" y="158678"/>
                  <a:pt x="1021756" y="159192"/>
                </a:cubicBezTo>
                <a:cubicBezTo>
                  <a:pt x="1022099" y="159707"/>
                  <a:pt x="1022699" y="160135"/>
                  <a:pt x="1023557" y="160478"/>
                </a:cubicBezTo>
                <a:cubicBezTo>
                  <a:pt x="1023728" y="160650"/>
                  <a:pt x="1024071" y="160864"/>
                  <a:pt x="1024585" y="161121"/>
                </a:cubicBezTo>
                <a:cubicBezTo>
                  <a:pt x="1025100" y="161378"/>
                  <a:pt x="1025443" y="161850"/>
                  <a:pt x="1025614" y="162536"/>
                </a:cubicBezTo>
                <a:lnTo>
                  <a:pt x="1028700" y="166908"/>
                </a:lnTo>
                <a:cubicBezTo>
                  <a:pt x="1028871" y="167251"/>
                  <a:pt x="1029214" y="167679"/>
                  <a:pt x="1029729" y="168194"/>
                </a:cubicBezTo>
                <a:cubicBezTo>
                  <a:pt x="1030243" y="168708"/>
                  <a:pt x="1030672" y="169137"/>
                  <a:pt x="1031015" y="169479"/>
                </a:cubicBezTo>
                <a:cubicBezTo>
                  <a:pt x="1031872" y="170680"/>
                  <a:pt x="1032301" y="171537"/>
                  <a:pt x="1032301" y="172051"/>
                </a:cubicBezTo>
                <a:cubicBezTo>
                  <a:pt x="1032472" y="172223"/>
                  <a:pt x="1032729" y="172823"/>
                  <a:pt x="1033072" y="173851"/>
                </a:cubicBezTo>
                <a:cubicBezTo>
                  <a:pt x="1033758" y="174366"/>
                  <a:pt x="1034272" y="175309"/>
                  <a:pt x="1034615" y="176680"/>
                </a:cubicBezTo>
                <a:cubicBezTo>
                  <a:pt x="1034958" y="178052"/>
                  <a:pt x="1035301" y="178909"/>
                  <a:pt x="1035644" y="179252"/>
                </a:cubicBezTo>
                <a:cubicBezTo>
                  <a:pt x="1036330" y="179938"/>
                  <a:pt x="1036672" y="180624"/>
                  <a:pt x="1036672" y="181310"/>
                </a:cubicBezTo>
                <a:cubicBezTo>
                  <a:pt x="1037187" y="183024"/>
                  <a:pt x="1037444" y="183967"/>
                  <a:pt x="1037444" y="184138"/>
                </a:cubicBezTo>
                <a:lnTo>
                  <a:pt x="1038473" y="187482"/>
                </a:lnTo>
                <a:cubicBezTo>
                  <a:pt x="1038644" y="187653"/>
                  <a:pt x="1038730" y="188082"/>
                  <a:pt x="1038730" y="188768"/>
                </a:cubicBezTo>
                <a:lnTo>
                  <a:pt x="1038987" y="192111"/>
                </a:lnTo>
                <a:cubicBezTo>
                  <a:pt x="1038987" y="192797"/>
                  <a:pt x="1038816" y="193311"/>
                  <a:pt x="1038473" y="193654"/>
                </a:cubicBezTo>
                <a:cubicBezTo>
                  <a:pt x="1038130" y="194854"/>
                  <a:pt x="1038215" y="195968"/>
                  <a:pt x="1038730" y="196997"/>
                </a:cubicBezTo>
                <a:cubicBezTo>
                  <a:pt x="1039416" y="198026"/>
                  <a:pt x="1039416" y="199140"/>
                  <a:pt x="1038730" y="200340"/>
                </a:cubicBezTo>
                <a:cubicBezTo>
                  <a:pt x="1038558" y="200512"/>
                  <a:pt x="1038516" y="200683"/>
                  <a:pt x="1038601" y="200855"/>
                </a:cubicBezTo>
                <a:cubicBezTo>
                  <a:pt x="1038687" y="201026"/>
                  <a:pt x="1038730" y="201198"/>
                  <a:pt x="1038730" y="201369"/>
                </a:cubicBezTo>
                <a:cubicBezTo>
                  <a:pt x="1036844" y="202226"/>
                  <a:pt x="1035901" y="203769"/>
                  <a:pt x="1035901" y="205998"/>
                </a:cubicBezTo>
                <a:lnTo>
                  <a:pt x="1035901" y="206513"/>
                </a:lnTo>
                <a:cubicBezTo>
                  <a:pt x="1035901" y="207027"/>
                  <a:pt x="1035987" y="207498"/>
                  <a:pt x="1036158" y="207927"/>
                </a:cubicBezTo>
                <a:cubicBezTo>
                  <a:pt x="1036330" y="208356"/>
                  <a:pt x="1036501" y="208827"/>
                  <a:pt x="1036672" y="209342"/>
                </a:cubicBezTo>
                <a:lnTo>
                  <a:pt x="1036672" y="209856"/>
                </a:lnTo>
                <a:cubicBezTo>
                  <a:pt x="1036672" y="210713"/>
                  <a:pt x="1036415" y="211656"/>
                  <a:pt x="1035901" y="212685"/>
                </a:cubicBezTo>
                <a:lnTo>
                  <a:pt x="1032558" y="217571"/>
                </a:lnTo>
                <a:cubicBezTo>
                  <a:pt x="1032558" y="217743"/>
                  <a:pt x="1032386" y="217871"/>
                  <a:pt x="1032043" y="217957"/>
                </a:cubicBezTo>
                <a:cubicBezTo>
                  <a:pt x="1031700" y="218043"/>
                  <a:pt x="1031358" y="218000"/>
                  <a:pt x="1031015" y="217828"/>
                </a:cubicBezTo>
                <a:lnTo>
                  <a:pt x="1024328" y="219114"/>
                </a:lnTo>
                <a:cubicBezTo>
                  <a:pt x="1023299" y="219457"/>
                  <a:pt x="1022099" y="219457"/>
                  <a:pt x="1020728" y="219114"/>
                </a:cubicBezTo>
                <a:cubicBezTo>
                  <a:pt x="1020042" y="218771"/>
                  <a:pt x="1019356" y="218600"/>
                  <a:pt x="1018670" y="218600"/>
                </a:cubicBezTo>
                <a:cubicBezTo>
                  <a:pt x="1017813" y="218600"/>
                  <a:pt x="1016956" y="219114"/>
                  <a:pt x="1016098" y="220143"/>
                </a:cubicBezTo>
                <a:cubicBezTo>
                  <a:pt x="1016098" y="220829"/>
                  <a:pt x="1015070" y="221172"/>
                  <a:pt x="1013012" y="221172"/>
                </a:cubicBezTo>
                <a:lnTo>
                  <a:pt x="1007869" y="222715"/>
                </a:lnTo>
                <a:cubicBezTo>
                  <a:pt x="1006326" y="223229"/>
                  <a:pt x="1004526" y="223486"/>
                  <a:pt x="1002468" y="223486"/>
                </a:cubicBezTo>
                <a:lnTo>
                  <a:pt x="1000668" y="223486"/>
                </a:lnTo>
                <a:cubicBezTo>
                  <a:pt x="999811" y="223486"/>
                  <a:pt x="999211" y="223572"/>
                  <a:pt x="998868" y="223743"/>
                </a:cubicBezTo>
                <a:cubicBezTo>
                  <a:pt x="998011" y="223743"/>
                  <a:pt x="997325" y="224001"/>
                  <a:pt x="996810" y="224515"/>
                </a:cubicBezTo>
                <a:cubicBezTo>
                  <a:pt x="996639" y="224343"/>
                  <a:pt x="996382" y="224258"/>
                  <a:pt x="996039" y="224258"/>
                </a:cubicBezTo>
                <a:lnTo>
                  <a:pt x="995782" y="225286"/>
                </a:lnTo>
                <a:lnTo>
                  <a:pt x="993981" y="225286"/>
                </a:lnTo>
                <a:cubicBezTo>
                  <a:pt x="992095" y="225286"/>
                  <a:pt x="990895" y="225201"/>
                  <a:pt x="990381" y="225029"/>
                </a:cubicBezTo>
                <a:cubicBezTo>
                  <a:pt x="988495" y="225372"/>
                  <a:pt x="986609" y="225544"/>
                  <a:pt x="984723" y="225544"/>
                </a:cubicBezTo>
                <a:cubicBezTo>
                  <a:pt x="984552" y="225544"/>
                  <a:pt x="984337" y="225672"/>
                  <a:pt x="984080" y="225929"/>
                </a:cubicBezTo>
                <a:cubicBezTo>
                  <a:pt x="983823" y="226187"/>
                  <a:pt x="983523" y="226229"/>
                  <a:pt x="983180" y="226058"/>
                </a:cubicBezTo>
                <a:lnTo>
                  <a:pt x="983180" y="224515"/>
                </a:lnTo>
                <a:cubicBezTo>
                  <a:pt x="982494" y="224686"/>
                  <a:pt x="981637" y="224772"/>
                  <a:pt x="980608" y="224772"/>
                </a:cubicBezTo>
                <a:cubicBezTo>
                  <a:pt x="979922" y="224944"/>
                  <a:pt x="979194" y="224986"/>
                  <a:pt x="978422" y="224901"/>
                </a:cubicBezTo>
                <a:cubicBezTo>
                  <a:pt x="977651" y="224815"/>
                  <a:pt x="976922" y="224858"/>
                  <a:pt x="976236" y="225029"/>
                </a:cubicBezTo>
                <a:cubicBezTo>
                  <a:pt x="974865" y="225029"/>
                  <a:pt x="973836" y="224944"/>
                  <a:pt x="973150" y="224772"/>
                </a:cubicBezTo>
                <a:lnTo>
                  <a:pt x="970578" y="225544"/>
                </a:lnTo>
                <a:lnTo>
                  <a:pt x="970064" y="225544"/>
                </a:lnTo>
                <a:cubicBezTo>
                  <a:pt x="969378" y="225715"/>
                  <a:pt x="968178" y="225801"/>
                  <a:pt x="966464" y="225801"/>
                </a:cubicBezTo>
                <a:lnTo>
                  <a:pt x="964149" y="225801"/>
                </a:lnTo>
                <a:cubicBezTo>
                  <a:pt x="963120" y="225629"/>
                  <a:pt x="962306" y="225586"/>
                  <a:pt x="961706" y="225672"/>
                </a:cubicBezTo>
                <a:cubicBezTo>
                  <a:pt x="961106" y="225758"/>
                  <a:pt x="960549" y="225801"/>
                  <a:pt x="960034" y="225801"/>
                </a:cubicBezTo>
                <a:lnTo>
                  <a:pt x="959520" y="225544"/>
                </a:lnTo>
                <a:lnTo>
                  <a:pt x="958491" y="225801"/>
                </a:lnTo>
                <a:cubicBezTo>
                  <a:pt x="957805" y="225801"/>
                  <a:pt x="957034" y="225672"/>
                  <a:pt x="956177" y="225415"/>
                </a:cubicBezTo>
                <a:cubicBezTo>
                  <a:pt x="955319" y="225158"/>
                  <a:pt x="954634" y="225115"/>
                  <a:pt x="954119" y="225286"/>
                </a:cubicBezTo>
                <a:cubicBezTo>
                  <a:pt x="953948" y="225286"/>
                  <a:pt x="953776" y="225201"/>
                  <a:pt x="953605" y="225029"/>
                </a:cubicBezTo>
                <a:cubicBezTo>
                  <a:pt x="953433" y="224858"/>
                  <a:pt x="953176" y="224858"/>
                  <a:pt x="952833" y="225029"/>
                </a:cubicBezTo>
                <a:lnTo>
                  <a:pt x="952319" y="225029"/>
                </a:lnTo>
                <a:cubicBezTo>
                  <a:pt x="951633" y="225029"/>
                  <a:pt x="950776" y="224858"/>
                  <a:pt x="949747" y="224515"/>
                </a:cubicBezTo>
                <a:cubicBezTo>
                  <a:pt x="948719" y="224172"/>
                  <a:pt x="947776" y="223915"/>
                  <a:pt x="946918" y="223743"/>
                </a:cubicBezTo>
                <a:lnTo>
                  <a:pt x="945375" y="223743"/>
                </a:lnTo>
                <a:cubicBezTo>
                  <a:pt x="945204" y="223743"/>
                  <a:pt x="944904" y="223701"/>
                  <a:pt x="944475" y="223615"/>
                </a:cubicBezTo>
                <a:cubicBezTo>
                  <a:pt x="944047" y="223529"/>
                  <a:pt x="943575" y="223315"/>
                  <a:pt x="943061" y="222972"/>
                </a:cubicBezTo>
                <a:cubicBezTo>
                  <a:pt x="942204" y="222629"/>
                  <a:pt x="941689" y="222972"/>
                  <a:pt x="941518" y="224001"/>
                </a:cubicBezTo>
                <a:cubicBezTo>
                  <a:pt x="941518" y="224343"/>
                  <a:pt x="941346" y="224515"/>
                  <a:pt x="941003" y="224515"/>
                </a:cubicBezTo>
                <a:lnTo>
                  <a:pt x="936889" y="222715"/>
                </a:lnTo>
                <a:lnTo>
                  <a:pt x="935860" y="222200"/>
                </a:lnTo>
                <a:cubicBezTo>
                  <a:pt x="935517" y="222543"/>
                  <a:pt x="935174" y="222586"/>
                  <a:pt x="934831" y="222329"/>
                </a:cubicBezTo>
                <a:cubicBezTo>
                  <a:pt x="934488" y="222072"/>
                  <a:pt x="934231" y="221943"/>
                  <a:pt x="934060" y="221943"/>
                </a:cubicBezTo>
                <a:cubicBezTo>
                  <a:pt x="933031" y="220229"/>
                  <a:pt x="931574" y="219200"/>
                  <a:pt x="929688" y="218857"/>
                </a:cubicBezTo>
                <a:cubicBezTo>
                  <a:pt x="928487" y="218000"/>
                  <a:pt x="927630" y="217228"/>
                  <a:pt x="927116" y="216542"/>
                </a:cubicBezTo>
                <a:lnTo>
                  <a:pt x="922230" y="212428"/>
                </a:lnTo>
                <a:cubicBezTo>
                  <a:pt x="920515" y="211056"/>
                  <a:pt x="918972" y="209513"/>
                  <a:pt x="917600" y="207799"/>
                </a:cubicBezTo>
                <a:lnTo>
                  <a:pt x="912714" y="201369"/>
                </a:lnTo>
                <a:lnTo>
                  <a:pt x="907828" y="192882"/>
                </a:lnTo>
                <a:lnTo>
                  <a:pt x="907828" y="192368"/>
                </a:lnTo>
                <a:cubicBezTo>
                  <a:pt x="907485" y="191682"/>
                  <a:pt x="907228" y="190996"/>
                  <a:pt x="907056" y="190311"/>
                </a:cubicBezTo>
                <a:cubicBezTo>
                  <a:pt x="906885" y="189625"/>
                  <a:pt x="906713" y="189025"/>
                  <a:pt x="906542" y="188510"/>
                </a:cubicBezTo>
                <a:cubicBezTo>
                  <a:pt x="906713" y="188168"/>
                  <a:pt x="906971" y="187953"/>
                  <a:pt x="907313" y="187867"/>
                </a:cubicBezTo>
                <a:cubicBezTo>
                  <a:pt x="907656" y="187782"/>
                  <a:pt x="907913" y="187825"/>
                  <a:pt x="908085" y="187996"/>
                </a:cubicBezTo>
                <a:cubicBezTo>
                  <a:pt x="908599" y="187996"/>
                  <a:pt x="908856" y="187653"/>
                  <a:pt x="908856" y="186967"/>
                </a:cubicBezTo>
                <a:lnTo>
                  <a:pt x="910657" y="179509"/>
                </a:lnTo>
                <a:lnTo>
                  <a:pt x="912714" y="170765"/>
                </a:lnTo>
                <a:cubicBezTo>
                  <a:pt x="914429" y="166308"/>
                  <a:pt x="915543" y="162879"/>
                  <a:pt x="916057" y="160478"/>
                </a:cubicBezTo>
                <a:lnTo>
                  <a:pt x="917086" y="156364"/>
                </a:lnTo>
                <a:cubicBezTo>
                  <a:pt x="917258" y="156192"/>
                  <a:pt x="917300" y="156021"/>
                  <a:pt x="917215" y="155849"/>
                </a:cubicBezTo>
                <a:cubicBezTo>
                  <a:pt x="917129" y="155678"/>
                  <a:pt x="917086" y="155506"/>
                  <a:pt x="917086" y="155335"/>
                </a:cubicBezTo>
                <a:lnTo>
                  <a:pt x="916315" y="156364"/>
                </a:lnTo>
                <a:lnTo>
                  <a:pt x="915543" y="156621"/>
                </a:lnTo>
                <a:cubicBezTo>
                  <a:pt x="914857" y="156621"/>
                  <a:pt x="914257" y="156706"/>
                  <a:pt x="913743" y="156878"/>
                </a:cubicBezTo>
                <a:cubicBezTo>
                  <a:pt x="913571" y="156878"/>
                  <a:pt x="913271" y="156921"/>
                  <a:pt x="912843" y="157006"/>
                </a:cubicBezTo>
                <a:cubicBezTo>
                  <a:pt x="912414" y="157092"/>
                  <a:pt x="912028" y="157478"/>
                  <a:pt x="911685" y="158164"/>
                </a:cubicBezTo>
                <a:cubicBezTo>
                  <a:pt x="911685" y="158335"/>
                  <a:pt x="911514" y="158464"/>
                  <a:pt x="911171" y="158550"/>
                </a:cubicBezTo>
                <a:cubicBezTo>
                  <a:pt x="910828" y="158635"/>
                  <a:pt x="910571" y="158592"/>
                  <a:pt x="910399" y="158421"/>
                </a:cubicBezTo>
                <a:cubicBezTo>
                  <a:pt x="910057" y="158078"/>
                  <a:pt x="909885" y="157735"/>
                  <a:pt x="909885" y="157392"/>
                </a:cubicBezTo>
                <a:lnTo>
                  <a:pt x="910399" y="156364"/>
                </a:lnTo>
                <a:cubicBezTo>
                  <a:pt x="910742" y="156364"/>
                  <a:pt x="910914" y="156278"/>
                  <a:pt x="910914" y="156106"/>
                </a:cubicBezTo>
                <a:cubicBezTo>
                  <a:pt x="911257" y="155421"/>
                  <a:pt x="911771" y="155035"/>
                  <a:pt x="912457" y="154949"/>
                </a:cubicBezTo>
                <a:cubicBezTo>
                  <a:pt x="913143" y="154863"/>
                  <a:pt x="913657" y="154820"/>
                  <a:pt x="914000" y="154820"/>
                </a:cubicBezTo>
                <a:cubicBezTo>
                  <a:pt x="914171" y="154820"/>
                  <a:pt x="914771" y="154563"/>
                  <a:pt x="915800" y="154049"/>
                </a:cubicBezTo>
                <a:lnTo>
                  <a:pt x="916057" y="152506"/>
                </a:lnTo>
                <a:cubicBezTo>
                  <a:pt x="915886" y="152506"/>
                  <a:pt x="915800" y="152592"/>
                  <a:pt x="915800" y="152763"/>
                </a:cubicBezTo>
                <a:cubicBezTo>
                  <a:pt x="915286" y="152763"/>
                  <a:pt x="914171" y="153106"/>
                  <a:pt x="912457" y="153792"/>
                </a:cubicBezTo>
                <a:cubicBezTo>
                  <a:pt x="912114" y="153963"/>
                  <a:pt x="911814" y="154135"/>
                  <a:pt x="911557" y="154306"/>
                </a:cubicBezTo>
                <a:cubicBezTo>
                  <a:pt x="911300" y="154478"/>
                  <a:pt x="911000" y="154563"/>
                  <a:pt x="910657" y="154563"/>
                </a:cubicBezTo>
                <a:cubicBezTo>
                  <a:pt x="909971" y="154735"/>
                  <a:pt x="909628" y="155163"/>
                  <a:pt x="909628" y="155849"/>
                </a:cubicBezTo>
                <a:lnTo>
                  <a:pt x="908599" y="158678"/>
                </a:lnTo>
                <a:cubicBezTo>
                  <a:pt x="908256" y="159364"/>
                  <a:pt x="907913" y="160221"/>
                  <a:pt x="907571" y="161250"/>
                </a:cubicBezTo>
                <a:cubicBezTo>
                  <a:pt x="907228" y="161936"/>
                  <a:pt x="906885" y="162793"/>
                  <a:pt x="906542" y="163822"/>
                </a:cubicBezTo>
                <a:cubicBezTo>
                  <a:pt x="906199" y="164850"/>
                  <a:pt x="905770" y="165965"/>
                  <a:pt x="905256" y="167165"/>
                </a:cubicBezTo>
                <a:lnTo>
                  <a:pt x="906285" y="167422"/>
                </a:lnTo>
                <a:lnTo>
                  <a:pt x="904227" y="169479"/>
                </a:lnTo>
                <a:lnTo>
                  <a:pt x="902427" y="175394"/>
                </a:lnTo>
                <a:lnTo>
                  <a:pt x="899084" y="182081"/>
                </a:lnTo>
                <a:cubicBezTo>
                  <a:pt x="899084" y="182252"/>
                  <a:pt x="899127" y="182467"/>
                  <a:pt x="899212" y="182724"/>
                </a:cubicBezTo>
                <a:cubicBezTo>
                  <a:pt x="899298" y="182981"/>
                  <a:pt x="899041" y="183624"/>
                  <a:pt x="898441" y="184653"/>
                </a:cubicBezTo>
                <a:cubicBezTo>
                  <a:pt x="897841" y="185681"/>
                  <a:pt x="896855" y="187482"/>
                  <a:pt x="895483" y="190053"/>
                </a:cubicBezTo>
                <a:lnTo>
                  <a:pt x="894455" y="190568"/>
                </a:lnTo>
                <a:lnTo>
                  <a:pt x="893683" y="191854"/>
                </a:lnTo>
                <a:cubicBezTo>
                  <a:pt x="893340" y="193054"/>
                  <a:pt x="892912" y="193911"/>
                  <a:pt x="892397" y="194425"/>
                </a:cubicBezTo>
                <a:cubicBezTo>
                  <a:pt x="892226" y="194597"/>
                  <a:pt x="892140" y="194811"/>
                  <a:pt x="892140" y="195068"/>
                </a:cubicBezTo>
                <a:cubicBezTo>
                  <a:pt x="892140" y="195326"/>
                  <a:pt x="892054" y="195540"/>
                  <a:pt x="891883" y="195711"/>
                </a:cubicBezTo>
                <a:cubicBezTo>
                  <a:pt x="891369" y="195711"/>
                  <a:pt x="891111" y="195797"/>
                  <a:pt x="891111" y="195968"/>
                </a:cubicBezTo>
                <a:cubicBezTo>
                  <a:pt x="890769" y="195968"/>
                  <a:pt x="890511" y="196054"/>
                  <a:pt x="890340" y="196226"/>
                </a:cubicBezTo>
                <a:cubicBezTo>
                  <a:pt x="888797" y="197083"/>
                  <a:pt x="887682" y="198112"/>
                  <a:pt x="886997" y="199312"/>
                </a:cubicBezTo>
                <a:lnTo>
                  <a:pt x="886482" y="200340"/>
                </a:lnTo>
                <a:lnTo>
                  <a:pt x="885454" y="201626"/>
                </a:lnTo>
                <a:cubicBezTo>
                  <a:pt x="883910" y="202312"/>
                  <a:pt x="882882" y="203255"/>
                  <a:pt x="882367" y="204455"/>
                </a:cubicBezTo>
                <a:cubicBezTo>
                  <a:pt x="882196" y="204798"/>
                  <a:pt x="881939" y="205055"/>
                  <a:pt x="881596" y="205227"/>
                </a:cubicBezTo>
                <a:cubicBezTo>
                  <a:pt x="881253" y="205398"/>
                  <a:pt x="880996" y="205398"/>
                  <a:pt x="880824" y="205227"/>
                </a:cubicBezTo>
                <a:cubicBezTo>
                  <a:pt x="880481" y="204712"/>
                  <a:pt x="879967" y="204498"/>
                  <a:pt x="879281" y="204584"/>
                </a:cubicBezTo>
                <a:cubicBezTo>
                  <a:pt x="878596" y="204670"/>
                  <a:pt x="878081" y="204712"/>
                  <a:pt x="877738" y="204712"/>
                </a:cubicBezTo>
                <a:lnTo>
                  <a:pt x="876967" y="205484"/>
                </a:lnTo>
                <a:lnTo>
                  <a:pt x="876710" y="205484"/>
                </a:lnTo>
                <a:cubicBezTo>
                  <a:pt x="876024" y="205998"/>
                  <a:pt x="875295" y="206513"/>
                  <a:pt x="874524" y="207027"/>
                </a:cubicBezTo>
                <a:cubicBezTo>
                  <a:pt x="873752" y="207541"/>
                  <a:pt x="873023" y="208056"/>
                  <a:pt x="872338" y="208570"/>
                </a:cubicBezTo>
                <a:cubicBezTo>
                  <a:pt x="869766" y="210799"/>
                  <a:pt x="868137" y="212342"/>
                  <a:pt x="867451" y="213199"/>
                </a:cubicBezTo>
                <a:lnTo>
                  <a:pt x="865137" y="214742"/>
                </a:lnTo>
                <a:cubicBezTo>
                  <a:pt x="863937" y="215942"/>
                  <a:pt x="863336" y="216542"/>
                  <a:pt x="863336" y="216542"/>
                </a:cubicBezTo>
                <a:lnTo>
                  <a:pt x="863079" y="217314"/>
                </a:lnTo>
                <a:lnTo>
                  <a:pt x="857164" y="221429"/>
                </a:lnTo>
                <a:cubicBezTo>
                  <a:pt x="857679" y="220743"/>
                  <a:pt x="857979" y="220357"/>
                  <a:pt x="858064" y="220272"/>
                </a:cubicBezTo>
                <a:cubicBezTo>
                  <a:pt x="858150" y="220186"/>
                  <a:pt x="858450" y="219886"/>
                  <a:pt x="858964" y="219371"/>
                </a:cubicBezTo>
                <a:lnTo>
                  <a:pt x="859993" y="219371"/>
                </a:lnTo>
                <a:cubicBezTo>
                  <a:pt x="859993" y="218000"/>
                  <a:pt x="860508" y="217143"/>
                  <a:pt x="861536" y="216800"/>
                </a:cubicBezTo>
                <a:cubicBezTo>
                  <a:pt x="862051" y="216628"/>
                  <a:pt x="862393" y="216242"/>
                  <a:pt x="862565" y="215642"/>
                </a:cubicBezTo>
                <a:cubicBezTo>
                  <a:pt x="862736" y="215042"/>
                  <a:pt x="862822" y="214399"/>
                  <a:pt x="862822" y="213714"/>
                </a:cubicBezTo>
                <a:cubicBezTo>
                  <a:pt x="862822" y="212856"/>
                  <a:pt x="862951" y="212256"/>
                  <a:pt x="863208" y="211913"/>
                </a:cubicBezTo>
                <a:cubicBezTo>
                  <a:pt x="863465" y="211570"/>
                  <a:pt x="864022" y="211313"/>
                  <a:pt x="864880" y="211142"/>
                </a:cubicBezTo>
                <a:lnTo>
                  <a:pt x="865651" y="210370"/>
                </a:lnTo>
                <a:lnTo>
                  <a:pt x="866422" y="209856"/>
                </a:lnTo>
                <a:lnTo>
                  <a:pt x="866423" y="209856"/>
                </a:lnTo>
                <a:lnTo>
                  <a:pt x="867451" y="210370"/>
                </a:lnTo>
                <a:cubicBezTo>
                  <a:pt x="868137" y="210370"/>
                  <a:pt x="868737" y="209770"/>
                  <a:pt x="869252" y="208570"/>
                </a:cubicBezTo>
                <a:lnTo>
                  <a:pt x="867966" y="209342"/>
                </a:lnTo>
                <a:cubicBezTo>
                  <a:pt x="867623" y="209342"/>
                  <a:pt x="867366" y="209427"/>
                  <a:pt x="867194" y="209599"/>
                </a:cubicBezTo>
                <a:lnTo>
                  <a:pt x="866937" y="209599"/>
                </a:lnTo>
                <a:lnTo>
                  <a:pt x="866423" y="209856"/>
                </a:lnTo>
                <a:lnTo>
                  <a:pt x="866423" y="209856"/>
                </a:lnTo>
                <a:lnTo>
                  <a:pt x="866422" y="209856"/>
                </a:lnTo>
                <a:lnTo>
                  <a:pt x="864108" y="211013"/>
                </a:lnTo>
                <a:cubicBezTo>
                  <a:pt x="863079" y="211613"/>
                  <a:pt x="862565" y="211913"/>
                  <a:pt x="862565" y="211913"/>
                </a:cubicBezTo>
                <a:lnTo>
                  <a:pt x="862308" y="211656"/>
                </a:lnTo>
                <a:cubicBezTo>
                  <a:pt x="861279" y="212513"/>
                  <a:pt x="858279" y="215085"/>
                  <a:pt x="853307" y="219371"/>
                </a:cubicBezTo>
                <a:cubicBezTo>
                  <a:pt x="848335" y="223658"/>
                  <a:pt x="844134" y="227858"/>
                  <a:pt x="840705" y="231973"/>
                </a:cubicBezTo>
                <a:lnTo>
                  <a:pt x="858450" y="207541"/>
                </a:lnTo>
                <a:lnTo>
                  <a:pt x="858193" y="207284"/>
                </a:lnTo>
                <a:cubicBezTo>
                  <a:pt x="858536" y="206770"/>
                  <a:pt x="859050" y="206341"/>
                  <a:pt x="859736" y="205998"/>
                </a:cubicBezTo>
                <a:lnTo>
                  <a:pt x="867194" y="195454"/>
                </a:lnTo>
                <a:lnTo>
                  <a:pt x="866165" y="197769"/>
                </a:lnTo>
                <a:lnTo>
                  <a:pt x="869509" y="191597"/>
                </a:lnTo>
                <a:lnTo>
                  <a:pt x="868994" y="191597"/>
                </a:lnTo>
                <a:cubicBezTo>
                  <a:pt x="868651" y="192454"/>
                  <a:pt x="868266" y="192968"/>
                  <a:pt x="867837" y="193140"/>
                </a:cubicBezTo>
                <a:cubicBezTo>
                  <a:pt x="867408" y="193311"/>
                  <a:pt x="866765" y="193140"/>
                  <a:pt x="865908" y="192625"/>
                </a:cubicBezTo>
                <a:lnTo>
                  <a:pt x="864880" y="192111"/>
                </a:lnTo>
                <a:cubicBezTo>
                  <a:pt x="864708" y="192111"/>
                  <a:pt x="864537" y="192154"/>
                  <a:pt x="864365" y="192239"/>
                </a:cubicBezTo>
                <a:cubicBezTo>
                  <a:pt x="864194" y="192325"/>
                  <a:pt x="864022" y="192282"/>
                  <a:pt x="863851" y="192111"/>
                </a:cubicBezTo>
                <a:lnTo>
                  <a:pt x="863336" y="191339"/>
                </a:lnTo>
                <a:lnTo>
                  <a:pt x="864365" y="191082"/>
                </a:lnTo>
                <a:cubicBezTo>
                  <a:pt x="864537" y="191082"/>
                  <a:pt x="864794" y="191254"/>
                  <a:pt x="865137" y="191597"/>
                </a:cubicBezTo>
                <a:lnTo>
                  <a:pt x="865394" y="191339"/>
                </a:lnTo>
                <a:lnTo>
                  <a:pt x="866165" y="189796"/>
                </a:lnTo>
                <a:cubicBezTo>
                  <a:pt x="865651" y="188939"/>
                  <a:pt x="864880" y="188596"/>
                  <a:pt x="863851" y="188768"/>
                </a:cubicBezTo>
                <a:cubicBezTo>
                  <a:pt x="863851" y="190311"/>
                  <a:pt x="863336" y="191082"/>
                  <a:pt x="862308" y="191082"/>
                </a:cubicBezTo>
                <a:cubicBezTo>
                  <a:pt x="860250" y="191768"/>
                  <a:pt x="857164" y="192711"/>
                  <a:pt x="853050" y="193911"/>
                </a:cubicBezTo>
                <a:cubicBezTo>
                  <a:pt x="848935" y="195111"/>
                  <a:pt x="845849" y="195968"/>
                  <a:pt x="843791" y="196483"/>
                </a:cubicBezTo>
                <a:cubicBezTo>
                  <a:pt x="847049" y="194768"/>
                  <a:pt x="850992" y="193140"/>
                  <a:pt x="855621" y="191597"/>
                </a:cubicBezTo>
                <a:cubicBezTo>
                  <a:pt x="855278" y="191425"/>
                  <a:pt x="855193" y="191211"/>
                  <a:pt x="855364" y="190954"/>
                </a:cubicBezTo>
                <a:cubicBezTo>
                  <a:pt x="855536" y="190696"/>
                  <a:pt x="855450" y="190568"/>
                  <a:pt x="855107" y="190568"/>
                </a:cubicBezTo>
                <a:cubicBezTo>
                  <a:pt x="854935" y="190568"/>
                  <a:pt x="854850" y="190396"/>
                  <a:pt x="854850" y="190053"/>
                </a:cubicBezTo>
                <a:cubicBezTo>
                  <a:pt x="854850" y="189711"/>
                  <a:pt x="854678" y="189539"/>
                  <a:pt x="854335" y="189539"/>
                </a:cubicBezTo>
                <a:cubicBezTo>
                  <a:pt x="854164" y="189711"/>
                  <a:pt x="853992" y="189711"/>
                  <a:pt x="853821" y="189539"/>
                </a:cubicBezTo>
                <a:cubicBezTo>
                  <a:pt x="853478" y="189539"/>
                  <a:pt x="853092" y="189925"/>
                  <a:pt x="852664" y="190696"/>
                </a:cubicBezTo>
                <a:cubicBezTo>
                  <a:pt x="852235" y="191468"/>
                  <a:pt x="851764" y="191939"/>
                  <a:pt x="851249" y="192111"/>
                </a:cubicBezTo>
                <a:lnTo>
                  <a:pt x="851764" y="191339"/>
                </a:lnTo>
                <a:cubicBezTo>
                  <a:pt x="851249" y="191511"/>
                  <a:pt x="850478" y="191982"/>
                  <a:pt x="849449" y="192754"/>
                </a:cubicBezTo>
                <a:cubicBezTo>
                  <a:pt x="848420" y="193525"/>
                  <a:pt x="847477" y="194083"/>
                  <a:pt x="846620" y="194425"/>
                </a:cubicBezTo>
                <a:cubicBezTo>
                  <a:pt x="847649" y="193911"/>
                  <a:pt x="848592" y="193140"/>
                  <a:pt x="849449" y="192111"/>
                </a:cubicBezTo>
                <a:cubicBezTo>
                  <a:pt x="850306" y="191082"/>
                  <a:pt x="850649" y="190482"/>
                  <a:pt x="850478" y="190311"/>
                </a:cubicBezTo>
                <a:cubicBezTo>
                  <a:pt x="850478" y="190311"/>
                  <a:pt x="850135" y="190482"/>
                  <a:pt x="849449" y="190825"/>
                </a:cubicBezTo>
                <a:cubicBezTo>
                  <a:pt x="848935" y="191339"/>
                  <a:pt x="848335" y="191254"/>
                  <a:pt x="847649" y="190568"/>
                </a:cubicBezTo>
                <a:cubicBezTo>
                  <a:pt x="847649" y="190396"/>
                  <a:pt x="847392" y="190311"/>
                  <a:pt x="846877" y="190311"/>
                </a:cubicBezTo>
                <a:lnTo>
                  <a:pt x="841219" y="189539"/>
                </a:lnTo>
                <a:cubicBezTo>
                  <a:pt x="838991" y="189539"/>
                  <a:pt x="837533" y="189368"/>
                  <a:pt x="836847" y="189025"/>
                </a:cubicBezTo>
                <a:cubicBezTo>
                  <a:pt x="836505" y="188853"/>
                  <a:pt x="836076" y="188768"/>
                  <a:pt x="835562" y="188768"/>
                </a:cubicBezTo>
                <a:cubicBezTo>
                  <a:pt x="834533" y="188768"/>
                  <a:pt x="833504" y="189282"/>
                  <a:pt x="832475" y="190311"/>
                </a:cubicBezTo>
                <a:lnTo>
                  <a:pt x="827589" y="194940"/>
                </a:lnTo>
                <a:cubicBezTo>
                  <a:pt x="827246" y="195626"/>
                  <a:pt x="826818" y="196140"/>
                  <a:pt x="826303" y="196483"/>
                </a:cubicBezTo>
                <a:cubicBezTo>
                  <a:pt x="825275" y="197512"/>
                  <a:pt x="824760" y="197254"/>
                  <a:pt x="824760" y="195711"/>
                </a:cubicBezTo>
                <a:lnTo>
                  <a:pt x="824503" y="195197"/>
                </a:lnTo>
                <a:cubicBezTo>
                  <a:pt x="824160" y="195368"/>
                  <a:pt x="823603" y="195668"/>
                  <a:pt x="822831" y="196097"/>
                </a:cubicBezTo>
                <a:cubicBezTo>
                  <a:pt x="822060" y="196526"/>
                  <a:pt x="821674" y="197254"/>
                  <a:pt x="821674" y="198283"/>
                </a:cubicBezTo>
                <a:lnTo>
                  <a:pt x="820645" y="198026"/>
                </a:lnTo>
                <a:cubicBezTo>
                  <a:pt x="820131" y="198026"/>
                  <a:pt x="819017" y="198455"/>
                  <a:pt x="817302" y="199312"/>
                </a:cubicBezTo>
                <a:lnTo>
                  <a:pt x="809844" y="203169"/>
                </a:lnTo>
                <a:lnTo>
                  <a:pt x="807272" y="204455"/>
                </a:lnTo>
                <a:lnTo>
                  <a:pt x="807015" y="205227"/>
                </a:lnTo>
                <a:cubicBezTo>
                  <a:pt x="807015" y="205227"/>
                  <a:pt x="807358" y="205570"/>
                  <a:pt x="808044" y="206255"/>
                </a:cubicBezTo>
                <a:lnTo>
                  <a:pt x="809073" y="206255"/>
                </a:lnTo>
                <a:cubicBezTo>
                  <a:pt x="809415" y="206427"/>
                  <a:pt x="809587" y="206770"/>
                  <a:pt x="809587" y="207284"/>
                </a:cubicBezTo>
                <a:lnTo>
                  <a:pt x="808815" y="207799"/>
                </a:lnTo>
                <a:lnTo>
                  <a:pt x="807272" y="208056"/>
                </a:lnTo>
                <a:cubicBezTo>
                  <a:pt x="805901" y="208399"/>
                  <a:pt x="804958" y="208570"/>
                  <a:pt x="804443" y="208570"/>
                </a:cubicBezTo>
                <a:cubicBezTo>
                  <a:pt x="803243" y="208570"/>
                  <a:pt x="801786" y="208141"/>
                  <a:pt x="800071" y="207284"/>
                </a:cubicBezTo>
                <a:cubicBezTo>
                  <a:pt x="799729" y="206941"/>
                  <a:pt x="798700" y="206598"/>
                  <a:pt x="796985" y="206255"/>
                </a:cubicBezTo>
                <a:cubicBezTo>
                  <a:pt x="795785" y="205055"/>
                  <a:pt x="795185" y="204455"/>
                  <a:pt x="795185" y="204455"/>
                </a:cubicBezTo>
                <a:cubicBezTo>
                  <a:pt x="794842" y="204284"/>
                  <a:pt x="794542" y="203984"/>
                  <a:pt x="794285" y="203555"/>
                </a:cubicBezTo>
                <a:cubicBezTo>
                  <a:pt x="794028" y="203127"/>
                  <a:pt x="793642" y="202741"/>
                  <a:pt x="793128" y="202398"/>
                </a:cubicBezTo>
                <a:cubicBezTo>
                  <a:pt x="792613" y="202226"/>
                  <a:pt x="791670" y="201455"/>
                  <a:pt x="790299" y="200083"/>
                </a:cubicBezTo>
                <a:cubicBezTo>
                  <a:pt x="789956" y="199740"/>
                  <a:pt x="789613" y="199226"/>
                  <a:pt x="789270" y="198540"/>
                </a:cubicBezTo>
                <a:cubicBezTo>
                  <a:pt x="787899" y="197340"/>
                  <a:pt x="786956" y="195711"/>
                  <a:pt x="786441" y="193654"/>
                </a:cubicBezTo>
                <a:lnTo>
                  <a:pt x="785155" y="192111"/>
                </a:lnTo>
                <a:cubicBezTo>
                  <a:pt x="784641" y="191254"/>
                  <a:pt x="784384" y="190654"/>
                  <a:pt x="784384" y="190311"/>
                </a:cubicBezTo>
                <a:cubicBezTo>
                  <a:pt x="784384" y="189625"/>
                  <a:pt x="784641" y="188939"/>
                  <a:pt x="785155" y="188253"/>
                </a:cubicBezTo>
                <a:cubicBezTo>
                  <a:pt x="785841" y="187567"/>
                  <a:pt x="786013" y="186967"/>
                  <a:pt x="785670" y="186453"/>
                </a:cubicBezTo>
                <a:cubicBezTo>
                  <a:pt x="785498" y="186110"/>
                  <a:pt x="785584" y="185767"/>
                  <a:pt x="785927" y="185424"/>
                </a:cubicBezTo>
                <a:cubicBezTo>
                  <a:pt x="786956" y="184396"/>
                  <a:pt x="787770" y="183067"/>
                  <a:pt x="788370" y="181438"/>
                </a:cubicBezTo>
                <a:cubicBezTo>
                  <a:pt x="788970" y="179809"/>
                  <a:pt x="789356" y="178738"/>
                  <a:pt x="789527" y="178223"/>
                </a:cubicBezTo>
                <a:cubicBezTo>
                  <a:pt x="790899" y="176509"/>
                  <a:pt x="791585" y="175566"/>
                  <a:pt x="791585" y="175394"/>
                </a:cubicBezTo>
                <a:cubicBezTo>
                  <a:pt x="791756" y="174709"/>
                  <a:pt x="792271" y="173766"/>
                  <a:pt x="793128" y="172566"/>
                </a:cubicBezTo>
                <a:cubicBezTo>
                  <a:pt x="793642" y="171880"/>
                  <a:pt x="794114" y="171065"/>
                  <a:pt x="794542" y="170122"/>
                </a:cubicBezTo>
                <a:cubicBezTo>
                  <a:pt x="794971" y="169179"/>
                  <a:pt x="795528" y="168194"/>
                  <a:pt x="796214" y="167165"/>
                </a:cubicBezTo>
                <a:cubicBezTo>
                  <a:pt x="796557" y="166479"/>
                  <a:pt x="796814" y="165836"/>
                  <a:pt x="796985" y="165236"/>
                </a:cubicBezTo>
                <a:cubicBezTo>
                  <a:pt x="797157" y="164636"/>
                  <a:pt x="797328" y="164079"/>
                  <a:pt x="797500" y="163564"/>
                </a:cubicBezTo>
                <a:lnTo>
                  <a:pt x="798786" y="160993"/>
                </a:lnTo>
                <a:lnTo>
                  <a:pt x="799043" y="159964"/>
                </a:lnTo>
                <a:cubicBezTo>
                  <a:pt x="798185" y="159793"/>
                  <a:pt x="797543" y="159493"/>
                  <a:pt x="797114" y="159064"/>
                </a:cubicBezTo>
                <a:cubicBezTo>
                  <a:pt x="796685" y="158635"/>
                  <a:pt x="796385" y="158078"/>
                  <a:pt x="796214" y="157392"/>
                </a:cubicBezTo>
                <a:lnTo>
                  <a:pt x="795185" y="155592"/>
                </a:lnTo>
                <a:cubicBezTo>
                  <a:pt x="794842" y="155935"/>
                  <a:pt x="794585" y="156235"/>
                  <a:pt x="794414" y="156492"/>
                </a:cubicBezTo>
                <a:cubicBezTo>
                  <a:pt x="794242" y="156749"/>
                  <a:pt x="794071" y="156964"/>
                  <a:pt x="793899" y="157135"/>
                </a:cubicBezTo>
                <a:cubicBezTo>
                  <a:pt x="793213" y="157478"/>
                  <a:pt x="792785" y="157307"/>
                  <a:pt x="792613" y="156621"/>
                </a:cubicBezTo>
                <a:lnTo>
                  <a:pt x="790813" y="154563"/>
                </a:lnTo>
                <a:cubicBezTo>
                  <a:pt x="791327" y="154392"/>
                  <a:pt x="791670" y="154049"/>
                  <a:pt x="791842" y="153535"/>
                </a:cubicBezTo>
                <a:lnTo>
                  <a:pt x="791842" y="153277"/>
                </a:lnTo>
                <a:cubicBezTo>
                  <a:pt x="791499" y="153106"/>
                  <a:pt x="790813" y="153020"/>
                  <a:pt x="789784" y="153020"/>
                </a:cubicBezTo>
                <a:lnTo>
                  <a:pt x="790556" y="154820"/>
                </a:lnTo>
                <a:cubicBezTo>
                  <a:pt x="790042" y="155335"/>
                  <a:pt x="789570" y="155506"/>
                  <a:pt x="789141" y="155335"/>
                </a:cubicBezTo>
                <a:cubicBezTo>
                  <a:pt x="788713" y="155163"/>
                  <a:pt x="788413" y="155078"/>
                  <a:pt x="788241" y="155078"/>
                </a:cubicBezTo>
                <a:lnTo>
                  <a:pt x="785927" y="153792"/>
                </a:lnTo>
                <a:cubicBezTo>
                  <a:pt x="785755" y="153792"/>
                  <a:pt x="785498" y="153620"/>
                  <a:pt x="785155" y="153277"/>
                </a:cubicBezTo>
                <a:cubicBezTo>
                  <a:pt x="784984" y="153106"/>
                  <a:pt x="784855" y="152977"/>
                  <a:pt x="784770" y="152892"/>
                </a:cubicBezTo>
                <a:cubicBezTo>
                  <a:pt x="784684" y="152806"/>
                  <a:pt x="784555" y="152763"/>
                  <a:pt x="784384" y="152763"/>
                </a:cubicBezTo>
                <a:cubicBezTo>
                  <a:pt x="783355" y="152592"/>
                  <a:pt x="782369" y="152163"/>
                  <a:pt x="781426" y="151477"/>
                </a:cubicBezTo>
                <a:cubicBezTo>
                  <a:pt x="780483" y="150791"/>
                  <a:pt x="779669" y="150363"/>
                  <a:pt x="778983" y="150191"/>
                </a:cubicBezTo>
                <a:lnTo>
                  <a:pt x="778469" y="149934"/>
                </a:lnTo>
                <a:cubicBezTo>
                  <a:pt x="778126" y="149248"/>
                  <a:pt x="777654" y="148648"/>
                  <a:pt x="777054" y="148134"/>
                </a:cubicBezTo>
                <a:cubicBezTo>
                  <a:pt x="776454" y="147620"/>
                  <a:pt x="775983" y="147191"/>
                  <a:pt x="775640" y="146848"/>
                </a:cubicBezTo>
                <a:lnTo>
                  <a:pt x="772811" y="142733"/>
                </a:lnTo>
                <a:cubicBezTo>
                  <a:pt x="772639" y="142390"/>
                  <a:pt x="772554" y="142005"/>
                  <a:pt x="772554" y="141576"/>
                </a:cubicBezTo>
                <a:cubicBezTo>
                  <a:pt x="772554" y="141147"/>
                  <a:pt x="772468" y="140762"/>
                  <a:pt x="772297" y="140419"/>
                </a:cubicBezTo>
                <a:cubicBezTo>
                  <a:pt x="772297" y="140076"/>
                  <a:pt x="772297" y="139904"/>
                  <a:pt x="772297" y="139904"/>
                </a:cubicBezTo>
                <a:cubicBezTo>
                  <a:pt x="771954" y="138876"/>
                  <a:pt x="772211" y="138104"/>
                  <a:pt x="773068" y="137590"/>
                </a:cubicBezTo>
                <a:cubicBezTo>
                  <a:pt x="773754" y="137247"/>
                  <a:pt x="774097" y="136904"/>
                  <a:pt x="774097" y="136561"/>
                </a:cubicBezTo>
                <a:cubicBezTo>
                  <a:pt x="774611" y="135361"/>
                  <a:pt x="775297" y="133861"/>
                  <a:pt x="776154" y="132060"/>
                </a:cubicBezTo>
                <a:cubicBezTo>
                  <a:pt x="777011" y="130260"/>
                  <a:pt x="777783" y="128760"/>
                  <a:pt x="778469" y="127560"/>
                </a:cubicBezTo>
                <a:cubicBezTo>
                  <a:pt x="779669" y="124817"/>
                  <a:pt x="781555" y="121645"/>
                  <a:pt x="784127" y="118044"/>
                </a:cubicBezTo>
                <a:cubicBezTo>
                  <a:pt x="785155" y="115987"/>
                  <a:pt x="786441" y="113758"/>
                  <a:pt x="787984" y="111358"/>
                </a:cubicBezTo>
                <a:cubicBezTo>
                  <a:pt x="789527" y="108958"/>
                  <a:pt x="790727" y="107157"/>
                  <a:pt x="791585" y="105957"/>
                </a:cubicBezTo>
                <a:cubicBezTo>
                  <a:pt x="793985" y="102014"/>
                  <a:pt x="796299" y="98842"/>
                  <a:pt x="798528" y="96442"/>
                </a:cubicBezTo>
                <a:lnTo>
                  <a:pt x="801614" y="92327"/>
                </a:lnTo>
                <a:cubicBezTo>
                  <a:pt x="801614" y="92327"/>
                  <a:pt x="802386" y="91298"/>
                  <a:pt x="803929" y="89241"/>
                </a:cubicBezTo>
                <a:cubicBezTo>
                  <a:pt x="804101" y="89069"/>
                  <a:pt x="804358" y="88812"/>
                  <a:pt x="804701" y="88469"/>
                </a:cubicBezTo>
                <a:cubicBezTo>
                  <a:pt x="805044" y="88126"/>
                  <a:pt x="804958" y="87612"/>
                  <a:pt x="804443" y="86926"/>
                </a:cubicBezTo>
                <a:lnTo>
                  <a:pt x="804443" y="85640"/>
                </a:lnTo>
                <a:cubicBezTo>
                  <a:pt x="804786" y="85298"/>
                  <a:pt x="804701" y="84697"/>
                  <a:pt x="804186" y="83840"/>
                </a:cubicBezTo>
                <a:cubicBezTo>
                  <a:pt x="803843" y="83669"/>
                  <a:pt x="803372" y="83369"/>
                  <a:pt x="802772" y="82940"/>
                </a:cubicBezTo>
                <a:cubicBezTo>
                  <a:pt x="802172" y="82511"/>
                  <a:pt x="801786" y="81954"/>
                  <a:pt x="801614" y="81268"/>
                </a:cubicBezTo>
                <a:cubicBezTo>
                  <a:pt x="801614" y="80926"/>
                  <a:pt x="801272" y="80754"/>
                  <a:pt x="800586" y="80754"/>
                </a:cubicBezTo>
                <a:cubicBezTo>
                  <a:pt x="799900" y="80754"/>
                  <a:pt x="799128" y="80325"/>
                  <a:pt x="798271" y="79468"/>
                </a:cubicBezTo>
                <a:cubicBezTo>
                  <a:pt x="798100" y="78954"/>
                  <a:pt x="797671" y="78697"/>
                  <a:pt x="796985" y="78697"/>
                </a:cubicBezTo>
                <a:cubicBezTo>
                  <a:pt x="796299" y="78697"/>
                  <a:pt x="795785" y="78182"/>
                  <a:pt x="795442" y="77154"/>
                </a:cubicBezTo>
                <a:cubicBezTo>
                  <a:pt x="795442" y="76811"/>
                  <a:pt x="795271" y="76511"/>
                  <a:pt x="794928" y="76254"/>
                </a:cubicBezTo>
                <a:cubicBezTo>
                  <a:pt x="794585" y="75996"/>
                  <a:pt x="794414" y="75868"/>
                  <a:pt x="794414" y="75868"/>
                </a:cubicBezTo>
                <a:lnTo>
                  <a:pt x="792613" y="74839"/>
                </a:lnTo>
                <a:cubicBezTo>
                  <a:pt x="791413" y="73639"/>
                  <a:pt x="790385" y="72782"/>
                  <a:pt x="789527" y="72267"/>
                </a:cubicBezTo>
                <a:lnTo>
                  <a:pt x="789527" y="71753"/>
                </a:lnTo>
                <a:cubicBezTo>
                  <a:pt x="789527" y="70724"/>
                  <a:pt x="789099" y="69953"/>
                  <a:pt x="788241" y="69438"/>
                </a:cubicBezTo>
                <a:cubicBezTo>
                  <a:pt x="788070" y="69438"/>
                  <a:pt x="787813" y="69010"/>
                  <a:pt x="787470" y="68153"/>
                </a:cubicBezTo>
                <a:cubicBezTo>
                  <a:pt x="787298" y="67638"/>
                  <a:pt x="787127" y="67381"/>
                  <a:pt x="786956" y="67381"/>
                </a:cubicBezTo>
                <a:cubicBezTo>
                  <a:pt x="786441" y="66524"/>
                  <a:pt x="786441" y="66009"/>
                  <a:pt x="786956" y="65838"/>
                </a:cubicBezTo>
                <a:cubicBezTo>
                  <a:pt x="787127" y="66009"/>
                  <a:pt x="787341" y="66095"/>
                  <a:pt x="787598" y="66095"/>
                </a:cubicBezTo>
                <a:cubicBezTo>
                  <a:pt x="787856" y="66095"/>
                  <a:pt x="788070" y="66181"/>
                  <a:pt x="788241" y="66352"/>
                </a:cubicBezTo>
                <a:cubicBezTo>
                  <a:pt x="788584" y="66524"/>
                  <a:pt x="788799" y="66738"/>
                  <a:pt x="788884" y="66995"/>
                </a:cubicBezTo>
                <a:cubicBezTo>
                  <a:pt x="788970" y="67252"/>
                  <a:pt x="789099" y="67467"/>
                  <a:pt x="789270" y="67638"/>
                </a:cubicBezTo>
                <a:lnTo>
                  <a:pt x="789013" y="67895"/>
                </a:lnTo>
                <a:lnTo>
                  <a:pt x="789527" y="68153"/>
                </a:lnTo>
                <a:cubicBezTo>
                  <a:pt x="790556" y="68153"/>
                  <a:pt x="791242" y="68238"/>
                  <a:pt x="791585" y="68410"/>
                </a:cubicBezTo>
                <a:cubicBezTo>
                  <a:pt x="792956" y="69438"/>
                  <a:pt x="795185" y="69953"/>
                  <a:pt x="798271" y="69953"/>
                </a:cubicBezTo>
                <a:cubicBezTo>
                  <a:pt x="798786" y="70124"/>
                  <a:pt x="799557" y="70296"/>
                  <a:pt x="800586" y="70467"/>
                </a:cubicBezTo>
                <a:cubicBezTo>
                  <a:pt x="801614" y="70639"/>
                  <a:pt x="802472" y="70981"/>
                  <a:pt x="803158" y="71496"/>
                </a:cubicBezTo>
                <a:cubicBezTo>
                  <a:pt x="804358" y="72182"/>
                  <a:pt x="805901" y="72353"/>
                  <a:pt x="807787" y="72010"/>
                </a:cubicBezTo>
                <a:cubicBezTo>
                  <a:pt x="808301" y="71839"/>
                  <a:pt x="808815" y="71367"/>
                  <a:pt x="809330" y="70596"/>
                </a:cubicBezTo>
                <a:cubicBezTo>
                  <a:pt x="809844" y="69824"/>
                  <a:pt x="810273" y="69267"/>
                  <a:pt x="810616" y="68924"/>
                </a:cubicBezTo>
                <a:cubicBezTo>
                  <a:pt x="811987" y="67552"/>
                  <a:pt x="812844" y="66781"/>
                  <a:pt x="813187" y="66609"/>
                </a:cubicBezTo>
                <a:cubicBezTo>
                  <a:pt x="813016" y="67295"/>
                  <a:pt x="812630" y="68110"/>
                  <a:pt x="812030" y="69053"/>
                </a:cubicBezTo>
                <a:cubicBezTo>
                  <a:pt x="811430" y="69996"/>
                  <a:pt x="811044" y="70724"/>
                  <a:pt x="810873" y="71239"/>
                </a:cubicBezTo>
                <a:cubicBezTo>
                  <a:pt x="810873" y="71410"/>
                  <a:pt x="810958" y="71496"/>
                  <a:pt x="811130" y="71496"/>
                </a:cubicBezTo>
                <a:lnTo>
                  <a:pt x="811644" y="71239"/>
                </a:lnTo>
                <a:cubicBezTo>
                  <a:pt x="812673" y="69696"/>
                  <a:pt x="814045" y="68238"/>
                  <a:pt x="815759" y="66867"/>
                </a:cubicBezTo>
                <a:lnTo>
                  <a:pt x="820645" y="62752"/>
                </a:lnTo>
                <a:cubicBezTo>
                  <a:pt x="821331" y="62066"/>
                  <a:pt x="822146" y="61380"/>
                  <a:pt x="823089" y="60694"/>
                </a:cubicBezTo>
                <a:cubicBezTo>
                  <a:pt x="824032" y="60009"/>
                  <a:pt x="824760" y="59409"/>
                  <a:pt x="825275" y="58894"/>
                </a:cubicBezTo>
                <a:cubicBezTo>
                  <a:pt x="826818" y="57351"/>
                  <a:pt x="828446" y="56580"/>
                  <a:pt x="830161" y="56580"/>
                </a:cubicBezTo>
                <a:cubicBezTo>
                  <a:pt x="831704" y="56580"/>
                  <a:pt x="833076" y="57180"/>
                  <a:pt x="834276" y="58380"/>
                </a:cubicBezTo>
                <a:cubicBezTo>
                  <a:pt x="835476" y="59751"/>
                  <a:pt x="837190" y="60609"/>
                  <a:pt x="839419" y="60952"/>
                </a:cubicBezTo>
                <a:cubicBezTo>
                  <a:pt x="840962" y="61637"/>
                  <a:pt x="841991" y="62752"/>
                  <a:pt x="842505" y="64295"/>
                </a:cubicBezTo>
                <a:lnTo>
                  <a:pt x="842505" y="66352"/>
                </a:lnTo>
                <a:cubicBezTo>
                  <a:pt x="842505" y="67381"/>
                  <a:pt x="842762" y="68067"/>
                  <a:pt x="843277" y="68410"/>
                </a:cubicBezTo>
                <a:cubicBezTo>
                  <a:pt x="846191" y="70467"/>
                  <a:pt x="847906" y="71753"/>
                  <a:pt x="848420" y="72267"/>
                </a:cubicBezTo>
                <a:lnTo>
                  <a:pt x="850221" y="75096"/>
                </a:lnTo>
                <a:lnTo>
                  <a:pt x="853564" y="71496"/>
                </a:lnTo>
                <a:lnTo>
                  <a:pt x="857421" y="67895"/>
                </a:lnTo>
                <a:cubicBezTo>
                  <a:pt x="857936" y="67038"/>
                  <a:pt x="858364" y="66267"/>
                  <a:pt x="858707" y="65581"/>
                </a:cubicBezTo>
                <a:cubicBezTo>
                  <a:pt x="859050" y="64895"/>
                  <a:pt x="859393" y="64295"/>
                  <a:pt x="859736" y="63781"/>
                </a:cubicBezTo>
                <a:lnTo>
                  <a:pt x="859736" y="63523"/>
                </a:lnTo>
                <a:cubicBezTo>
                  <a:pt x="861451" y="61809"/>
                  <a:pt x="863679" y="59066"/>
                  <a:pt x="866423" y="55294"/>
                </a:cubicBezTo>
                <a:cubicBezTo>
                  <a:pt x="866765" y="54779"/>
                  <a:pt x="867237" y="54136"/>
                  <a:pt x="867837" y="53365"/>
                </a:cubicBezTo>
                <a:cubicBezTo>
                  <a:pt x="868437" y="52593"/>
                  <a:pt x="868823" y="51951"/>
                  <a:pt x="868994" y="51436"/>
                </a:cubicBezTo>
                <a:cubicBezTo>
                  <a:pt x="869852" y="50750"/>
                  <a:pt x="870966" y="49036"/>
                  <a:pt x="872338" y="46293"/>
                </a:cubicBezTo>
                <a:cubicBezTo>
                  <a:pt x="872852" y="45607"/>
                  <a:pt x="873366" y="44964"/>
                  <a:pt x="873881" y="44364"/>
                </a:cubicBezTo>
                <a:cubicBezTo>
                  <a:pt x="874395" y="43764"/>
                  <a:pt x="874909" y="43121"/>
                  <a:pt x="875424" y="42435"/>
                </a:cubicBezTo>
                <a:cubicBezTo>
                  <a:pt x="875767" y="41406"/>
                  <a:pt x="876452" y="40292"/>
                  <a:pt x="877481" y="39092"/>
                </a:cubicBezTo>
                <a:lnTo>
                  <a:pt x="879281" y="34720"/>
                </a:lnTo>
                <a:cubicBezTo>
                  <a:pt x="880481" y="33863"/>
                  <a:pt x="881596" y="32491"/>
                  <a:pt x="882625" y="30605"/>
                </a:cubicBezTo>
                <a:cubicBezTo>
                  <a:pt x="883310" y="29576"/>
                  <a:pt x="883868" y="28590"/>
                  <a:pt x="884296" y="27647"/>
                </a:cubicBezTo>
                <a:cubicBezTo>
                  <a:pt x="884725" y="26704"/>
                  <a:pt x="885196" y="25890"/>
                  <a:pt x="885711" y="25204"/>
                </a:cubicBezTo>
                <a:cubicBezTo>
                  <a:pt x="886397" y="24347"/>
                  <a:pt x="887168" y="22890"/>
                  <a:pt x="888025" y="20832"/>
                </a:cubicBezTo>
                <a:cubicBezTo>
                  <a:pt x="888540" y="19804"/>
                  <a:pt x="888797" y="19204"/>
                  <a:pt x="888797" y="19032"/>
                </a:cubicBezTo>
                <a:cubicBezTo>
                  <a:pt x="889311" y="18518"/>
                  <a:pt x="889397" y="18175"/>
                  <a:pt x="889054" y="18003"/>
                </a:cubicBezTo>
                <a:cubicBezTo>
                  <a:pt x="888540" y="15432"/>
                  <a:pt x="887425" y="13117"/>
                  <a:pt x="885711" y="11060"/>
                </a:cubicBezTo>
                <a:cubicBezTo>
                  <a:pt x="885368" y="10545"/>
                  <a:pt x="885196" y="10031"/>
                  <a:pt x="885196" y="9517"/>
                </a:cubicBezTo>
                <a:cubicBezTo>
                  <a:pt x="885196" y="9002"/>
                  <a:pt x="885111" y="8659"/>
                  <a:pt x="884939" y="8488"/>
                </a:cubicBezTo>
                <a:cubicBezTo>
                  <a:pt x="884768" y="7116"/>
                  <a:pt x="884339" y="6088"/>
                  <a:pt x="883653" y="5402"/>
                </a:cubicBezTo>
                <a:cubicBezTo>
                  <a:pt x="883653" y="4887"/>
                  <a:pt x="883139" y="4630"/>
                  <a:pt x="882110" y="4630"/>
                </a:cubicBezTo>
                <a:cubicBezTo>
                  <a:pt x="882282" y="3944"/>
                  <a:pt x="882325" y="3344"/>
                  <a:pt x="882239" y="2830"/>
                </a:cubicBezTo>
                <a:cubicBezTo>
                  <a:pt x="882153" y="2316"/>
                  <a:pt x="882110" y="1887"/>
                  <a:pt x="882110" y="1544"/>
                </a:cubicBezTo>
                <a:close/>
                <a:moveTo>
                  <a:pt x="661968" y="258"/>
                </a:moveTo>
                <a:cubicBezTo>
                  <a:pt x="663169" y="-85"/>
                  <a:pt x="664283" y="-85"/>
                  <a:pt x="665312" y="258"/>
                </a:cubicBezTo>
                <a:cubicBezTo>
                  <a:pt x="665655" y="430"/>
                  <a:pt x="666555" y="601"/>
                  <a:pt x="668012" y="773"/>
                </a:cubicBezTo>
                <a:cubicBezTo>
                  <a:pt x="669469" y="944"/>
                  <a:pt x="670455" y="1630"/>
                  <a:pt x="670970" y="2830"/>
                </a:cubicBezTo>
                <a:cubicBezTo>
                  <a:pt x="670970" y="3344"/>
                  <a:pt x="671827" y="3602"/>
                  <a:pt x="673541" y="3602"/>
                </a:cubicBezTo>
                <a:cubicBezTo>
                  <a:pt x="674227" y="3602"/>
                  <a:pt x="674784" y="3730"/>
                  <a:pt x="675213" y="3987"/>
                </a:cubicBezTo>
                <a:cubicBezTo>
                  <a:pt x="675642" y="4245"/>
                  <a:pt x="675942" y="4630"/>
                  <a:pt x="676113" y="5145"/>
                </a:cubicBezTo>
                <a:lnTo>
                  <a:pt x="676370" y="6431"/>
                </a:lnTo>
                <a:cubicBezTo>
                  <a:pt x="678771" y="8659"/>
                  <a:pt x="680657" y="10717"/>
                  <a:pt x="682028" y="12603"/>
                </a:cubicBezTo>
                <a:cubicBezTo>
                  <a:pt x="682714" y="12603"/>
                  <a:pt x="683571" y="12774"/>
                  <a:pt x="684600" y="13117"/>
                </a:cubicBezTo>
                <a:lnTo>
                  <a:pt x="685114" y="13631"/>
                </a:lnTo>
                <a:cubicBezTo>
                  <a:pt x="687000" y="16718"/>
                  <a:pt x="687943" y="18861"/>
                  <a:pt x="687943" y="20061"/>
                </a:cubicBezTo>
                <a:cubicBezTo>
                  <a:pt x="688115" y="21090"/>
                  <a:pt x="688329" y="21775"/>
                  <a:pt x="688586" y="22118"/>
                </a:cubicBezTo>
                <a:cubicBezTo>
                  <a:pt x="688843" y="22461"/>
                  <a:pt x="689486" y="22718"/>
                  <a:pt x="690515" y="22890"/>
                </a:cubicBezTo>
                <a:cubicBezTo>
                  <a:pt x="692229" y="23233"/>
                  <a:pt x="695744" y="24433"/>
                  <a:pt x="701059" y="26490"/>
                </a:cubicBezTo>
                <a:cubicBezTo>
                  <a:pt x="702088" y="26833"/>
                  <a:pt x="703202" y="27433"/>
                  <a:pt x="704402" y="28290"/>
                </a:cubicBezTo>
                <a:cubicBezTo>
                  <a:pt x="704574" y="28633"/>
                  <a:pt x="704831" y="28890"/>
                  <a:pt x="705174" y="29062"/>
                </a:cubicBezTo>
                <a:cubicBezTo>
                  <a:pt x="705517" y="29233"/>
                  <a:pt x="705860" y="29319"/>
                  <a:pt x="706203" y="29319"/>
                </a:cubicBezTo>
                <a:cubicBezTo>
                  <a:pt x="708431" y="30005"/>
                  <a:pt x="710017" y="30776"/>
                  <a:pt x="710960" y="31634"/>
                </a:cubicBezTo>
                <a:cubicBezTo>
                  <a:pt x="711903" y="32491"/>
                  <a:pt x="712546" y="33605"/>
                  <a:pt x="712889" y="34977"/>
                </a:cubicBezTo>
                <a:cubicBezTo>
                  <a:pt x="712889" y="36177"/>
                  <a:pt x="713746" y="36949"/>
                  <a:pt x="715461" y="37292"/>
                </a:cubicBezTo>
                <a:cubicBezTo>
                  <a:pt x="717861" y="38663"/>
                  <a:pt x="719833" y="39435"/>
                  <a:pt x="721376" y="39606"/>
                </a:cubicBezTo>
                <a:cubicBezTo>
                  <a:pt x="721376" y="39778"/>
                  <a:pt x="721462" y="39992"/>
                  <a:pt x="721633" y="40249"/>
                </a:cubicBezTo>
                <a:cubicBezTo>
                  <a:pt x="721805" y="40506"/>
                  <a:pt x="721890" y="40806"/>
                  <a:pt x="721890" y="41149"/>
                </a:cubicBezTo>
                <a:cubicBezTo>
                  <a:pt x="721890" y="42178"/>
                  <a:pt x="722062" y="43078"/>
                  <a:pt x="722405" y="43849"/>
                </a:cubicBezTo>
                <a:cubicBezTo>
                  <a:pt x="722747" y="44621"/>
                  <a:pt x="723005" y="45178"/>
                  <a:pt x="723176" y="45521"/>
                </a:cubicBezTo>
                <a:cubicBezTo>
                  <a:pt x="724033" y="46378"/>
                  <a:pt x="724119" y="47407"/>
                  <a:pt x="723433" y="48607"/>
                </a:cubicBezTo>
                <a:cubicBezTo>
                  <a:pt x="722919" y="49293"/>
                  <a:pt x="722147" y="49679"/>
                  <a:pt x="721119" y="49765"/>
                </a:cubicBezTo>
                <a:cubicBezTo>
                  <a:pt x="720090" y="49850"/>
                  <a:pt x="719404" y="49893"/>
                  <a:pt x="719061" y="49893"/>
                </a:cubicBezTo>
                <a:lnTo>
                  <a:pt x="714432" y="49893"/>
                </a:lnTo>
                <a:cubicBezTo>
                  <a:pt x="711860" y="50750"/>
                  <a:pt x="710060" y="51179"/>
                  <a:pt x="709031" y="51179"/>
                </a:cubicBezTo>
                <a:lnTo>
                  <a:pt x="706203" y="51951"/>
                </a:lnTo>
                <a:cubicBezTo>
                  <a:pt x="705002" y="52465"/>
                  <a:pt x="703802" y="52808"/>
                  <a:pt x="702602" y="52979"/>
                </a:cubicBezTo>
                <a:cubicBezTo>
                  <a:pt x="700545" y="52979"/>
                  <a:pt x="698744" y="53236"/>
                  <a:pt x="697201" y="53751"/>
                </a:cubicBezTo>
                <a:cubicBezTo>
                  <a:pt x="697030" y="53751"/>
                  <a:pt x="696859" y="53879"/>
                  <a:pt x="696687" y="54136"/>
                </a:cubicBezTo>
                <a:cubicBezTo>
                  <a:pt x="696516" y="54394"/>
                  <a:pt x="696344" y="54522"/>
                  <a:pt x="696173" y="54522"/>
                </a:cubicBezTo>
                <a:cubicBezTo>
                  <a:pt x="696001" y="54522"/>
                  <a:pt x="695873" y="54608"/>
                  <a:pt x="695787" y="54779"/>
                </a:cubicBezTo>
                <a:cubicBezTo>
                  <a:pt x="695701" y="54951"/>
                  <a:pt x="695573" y="54951"/>
                  <a:pt x="695401" y="54779"/>
                </a:cubicBezTo>
                <a:cubicBezTo>
                  <a:pt x="695058" y="54608"/>
                  <a:pt x="694630" y="54522"/>
                  <a:pt x="694115" y="54522"/>
                </a:cubicBezTo>
                <a:cubicBezTo>
                  <a:pt x="693772" y="54522"/>
                  <a:pt x="693301" y="54651"/>
                  <a:pt x="692701" y="54908"/>
                </a:cubicBezTo>
                <a:cubicBezTo>
                  <a:pt x="692101" y="55165"/>
                  <a:pt x="691629" y="55379"/>
                  <a:pt x="691286" y="55551"/>
                </a:cubicBezTo>
                <a:cubicBezTo>
                  <a:pt x="690944" y="55551"/>
                  <a:pt x="690772" y="55637"/>
                  <a:pt x="690772" y="55808"/>
                </a:cubicBezTo>
                <a:cubicBezTo>
                  <a:pt x="690601" y="55980"/>
                  <a:pt x="689658" y="56237"/>
                  <a:pt x="687943" y="56580"/>
                </a:cubicBezTo>
                <a:lnTo>
                  <a:pt x="687429" y="56580"/>
                </a:lnTo>
                <a:cubicBezTo>
                  <a:pt x="687086" y="56580"/>
                  <a:pt x="686700" y="56794"/>
                  <a:pt x="686272" y="57223"/>
                </a:cubicBezTo>
                <a:cubicBezTo>
                  <a:pt x="685843" y="57651"/>
                  <a:pt x="685457" y="57951"/>
                  <a:pt x="685114" y="58123"/>
                </a:cubicBezTo>
                <a:cubicBezTo>
                  <a:pt x="685114" y="58123"/>
                  <a:pt x="684771" y="58294"/>
                  <a:pt x="684086" y="58637"/>
                </a:cubicBezTo>
                <a:cubicBezTo>
                  <a:pt x="682200" y="58637"/>
                  <a:pt x="680828" y="58723"/>
                  <a:pt x="679971" y="58894"/>
                </a:cubicBezTo>
                <a:lnTo>
                  <a:pt x="678685" y="59151"/>
                </a:lnTo>
                <a:cubicBezTo>
                  <a:pt x="678513" y="59323"/>
                  <a:pt x="677742" y="59580"/>
                  <a:pt x="676370" y="59923"/>
                </a:cubicBezTo>
                <a:cubicBezTo>
                  <a:pt x="676027" y="60609"/>
                  <a:pt x="675256" y="60952"/>
                  <a:pt x="674056" y="60952"/>
                </a:cubicBezTo>
                <a:cubicBezTo>
                  <a:pt x="673884" y="60609"/>
                  <a:pt x="673541" y="60694"/>
                  <a:pt x="673027" y="61209"/>
                </a:cubicBezTo>
                <a:cubicBezTo>
                  <a:pt x="672855" y="61209"/>
                  <a:pt x="672684" y="61295"/>
                  <a:pt x="672513" y="61466"/>
                </a:cubicBezTo>
                <a:cubicBezTo>
                  <a:pt x="672341" y="61637"/>
                  <a:pt x="672170" y="61637"/>
                  <a:pt x="671998" y="61466"/>
                </a:cubicBezTo>
                <a:cubicBezTo>
                  <a:pt x="671141" y="61466"/>
                  <a:pt x="670327" y="61766"/>
                  <a:pt x="669555" y="62366"/>
                </a:cubicBezTo>
                <a:cubicBezTo>
                  <a:pt x="668784" y="62966"/>
                  <a:pt x="668141" y="63352"/>
                  <a:pt x="667626" y="63523"/>
                </a:cubicBezTo>
                <a:cubicBezTo>
                  <a:pt x="666769" y="64381"/>
                  <a:pt x="665740" y="65066"/>
                  <a:pt x="664540" y="65581"/>
                </a:cubicBezTo>
                <a:cubicBezTo>
                  <a:pt x="664369" y="65752"/>
                  <a:pt x="664069" y="65967"/>
                  <a:pt x="663640" y="66224"/>
                </a:cubicBezTo>
                <a:cubicBezTo>
                  <a:pt x="663211" y="66481"/>
                  <a:pt x="662911" y="66781"/>
                  <a:pt x="662740" y="67124"/>
                </a:cubicBezTo>
                <a:cubicBezTo>
                  <a:pt x="662397" y="67295"/>
                  <a:pt x="662226" y="67552"/>
                  <a:pt x="662226" y="67895"/>
                </a:cubicBezTo>
                <a:cubicBezTo>
                  <a:pt x="662054" y="68067"/>
                  <a:pt x="661283" y="68495"/>
                  <a:pt x="659911" y="69181"/>
                </a:cubicBezTo>
                <a:cubicBezTo>
                  <a:pt x="659397" y="69696"/>
                  <a:pt x="658882" y="70167"/>
                  <a:pt x="658368" y="70596"/>
                </a:cubicBezTo>
                <a:cubicBezTo>
                  <a:pt x="657854" y="71024"/>
                  <a:pt x="657425" y="71496"/>
                  <a:pt x="657082" y="72010"/>
                </a:cubicBezTo>
                <a:cubicBezTo>
                  <a:pt x="657254" y="72353"/>
                  <a:pt x="657082" y="72524"/>
                  <a:pt x="656568" y="72524"/>
                </a:cubicBezTo>
                <a:cubicBezTo>
                  <a:pt x="655711" y="72867"/>
                  <a:pt x="654982" y="73039"/>
                  <a:pt x="654382" y="73039"/>
                </a:cubicBezTo>
                <a:cubicBezTo>
                  <a:pt x="653782" y="73039"/>
                  <a:pt x="653310" y="73125"/>
                  <a:pt x="652967" y="73296"/>
                </a:cubicBezTo>
                <a:cubicBezTo>
                  <a:pt x="650567" y="73639"/>
                  <a:pt x="648938" y="74068"/>
                  <a:pt x="648081" y="74582"/>
                </a:cubicBezTo>
                <a:cubicBezTo>
                  <a:pt x="644652" y="75611"/>
                  <a:pt x="641909" y="76639"/>
                  <a:pt x="639851" y="77668"/>
                </a:cubicBezTo>
                <a:lnTo>
                  <a:pt x="641394" y="75868"/>
                </a:lnTo>
                <a:cubicBezTo>
                  <a:pt x="641394" y="75868"/>
                  <a:pt x="641394" y="75825"/>
                  <a:pt x="641394" y="75739"/>
                </a:cubicBezTo>
                <a:cubicBezTo>
                  <a:pt x="641394" y="75653"/>
                  <a:pt x="641309" y="75611"/>
                  <a:pt x="641137" y="75611"/>
                </a:cubicBezTo>
                <a:cubicBezTo>
                  <a:pt x="637537" y="78011"/>
                  <a:pt x="635051" y="79811"/>
                  <a:pt x="633679" y="81011"/>
                </a:cubicBezTo>
                <a:cubicBezTo>
                  <a:pt x="637451" y="77239"/>
                  <a:pt x="640366" y="73639"/>
                  <a:pt x="642423" y="70210"/>
                </a:cubicBezTo>
                <a:cubicBezTo>
                  <a:pt x="642080" y="70210"/>
                  <a:pt x="641695" y="70296"/>
                  <a:pt x="641266" y="70467"/>
                </a:cubicBezTo>
                <a:cubicBezTo>
                  <a:pt x="640837" y="70639"/>
                  <a:pt x="640451" y="70724"/>
                  <a:pt x="640109" y="70724"/>
                </a:cubicBezTo>
                <a:lnTo>
                  <a:pt x="635479" y="70981"/>
                </a:lnTo>
                <a:lnTo>
                  <a:pt x="630850" y="70724"/>
                </a:lnTo>
                <a:lnTo>
                  <a:pt x="631622" y="71496"/>
                </a:lnTo>
                <a:cubicBezTo>
                  <a:pt x="632308" y="72010"/>
                  <a:pt x="632651" y="72610"/>
                  <a:pt x="632651" y="73296"/>
                </a:cubicBezTo>
                <a:lnTo>
                  <a:pt x="632908" y="73810"/>
                </a:lnTo>
                <a:lnTo>
                  <a:pt x="629564" y="75353"/>
                </a:lnTo>
                <a:lnTo>
                  <a:pt x="625707" y="76896"/>
                </a:lnTo>
                <a:cubicBezTo>
                  <a:pt x="625192" y="77068"/>
                  <a:pt x="624421" y="77154"/>
                  <a:pt x="623392" y="77154"/>
                </a:cubicBezTo>
                <a:lnTo>
                  <a:pt x="622621" y="77154"/>
                </a:lnTo>
                <a:lnTo>
                  <a:pt x="620049" y="78440"/>
                </a:lnTo>
                <a:lnTo>
                  <a:pt x="619792" y="78440"/>
                </a:lnTo>
                <a:cubicBezTo>
                  <a:pt x="618935" y="78782"/>
                  <a:pt x="617392" y="79211"/>
                  <a:pt x="615163" y="79725"/>
                </a:cubicBezTo>
                <a:lnTo>
                  <a:pt x="614648" y="79725"/>
                </a:lnTo>
                <a:cubicBezTo>
                  <a:pt x="614134" y="80068"/>
                  <a:pt x="613577" y="80240"/>
                  <a:pt x="612977" y="80240"/>
                </a:cubicBezTo>
                <a:cubicBezTo>
                  <a:pt x="612377" y="80240"/>
                  <a:pt x="611905" y="80240"/>
                  <a:pt x="611562" y="80240"/>
                </a:cubicBezTo>
                <a:lnTo>
                  <a:pt x="610791" y="80754"/>
                </a:lnTo>
                <a:lnTo>
                  <a:pt x="610019" y="81011"/>
                </a:lnTo>
                <a:cubicBezTo>
                  <a:pt x="609505" y="80668"/>
                  <a:pt x="608733" y="80754"/>
                  <a:pt x="607705" y="81268"/>
                </a:cubicBezTo>
                <a:cubicBezTo>
                  <a:pt x="607362" y="81097"/>
                  <a:pt x="606933" y="81011"/>
                  <a:pt x="606419" y="81011"/>
                </a:cubicBezTo>
                <a:lnTo>
                  <a:pt x="605904" y="81011"/>
                </a:lnTo>
                <a:cubicBezTo>
                  <a:pt x="605218" y="80668"/>
                  <a:pt x="604618" y="80497"/>
                  <a:pt x="604104" y="80497"/>
                </a:cubicBezTo>
                <a:cubicBezTo>
                  <a:pt x="603590" y="80497"/>
                  <a:pt x="602818" y="80668"/>
                  <a:pt x="601789" y="81011"/>
                </a:cubicBezTo>
                <a:cubicBezTo>
                  <a:pt x="600761" y="81183"/>
                  <a:pt x="599518" y="81568"/>
                  <a:pt x="598060" y="82169"/>
                </a:cubicBezTo>
                <a:cubicBezTo>
                  <a:pt x="596603" y="82769"/>
                  <a:pt x="595446" y="83240"/>
                  <a:pt x="594589" y="83583"/>
                </a:cubicBezTo>
                <a:cubicBezTo>
                  <a:pt x="594246" y="83754"/>
                  <a:pt x="593817" y="84269"/>
                  <a:pt x="593303" y="85126"/>
                </a:cubicBezTo>
                <a:cubicBezTo>
                  <a:pt x="593303" y="85126"/>
                  <a:pt x="593260" y="85169"/>
                  <a:pt x="593174" y="85255"/>
                </a:cubicBezTo>
                <a:cubicBezTo>
                  <a:pt x="593088" y="85340"/>
                  <a:pt x="593046" y="85383"/>
                  <a:pt x="593046" y="85383"/>
                </a:cubicBezTo>
                <a:lnTo>
                  <a:pt x="594846" y="85383"/>
                </a:lnTo>
                <a:cubicBezTo>
                  <a:pt x="595017" y="85383"/>
                  <a:pt x="595189" y="85469"/>
                  <a:pt x="595360" y="85640"/>
                </a:cubicBezTo>
                <a:cubicBezTo>
                  <a:pt x="595532" y="85812"/>
                  <a:pt x="595617" y="85983"/>
                  <a:pt x="595617" y="86155"/>
                </a:cubicBezTo>
                <a:cubicBezTo>
                  <a:pt x="595789" y="86498"/>
                  <a:pt x="595789" y="86712"/>
                  <a:pt x="595617" y="86798"/>
                </a:cubicBezTo>
                <a:cubicBezTo>
                  <a:pt x="595446" y="86883"/>
                  <a:pt x="595274" y="86926"/>
                  <a:pt x="595103" y="86926"/>
                </a:cubicBezTo>
                <a:lnTo>
                  <a:pt x="593817" y="87183"/>
                </a:lnTo>
                <a:cubicBezTo>
                  <a:pt x="593646" y="87355"/>
                  <a:pt x="593388" y="87441"/>
                  <a:pt x="593046" y="87441"/>
                </a:cubicBezTo>
                <a:cubicBezTo>
                  <a:pt x="591160" y="87441"/>
                  <a:pt x="589788" y="87526"/>
                  <a:pt x="588931" y="87698"/>
                </a:cubicBezTo>
                <a:lnTo>
                  <a:pt x="588416" y="87955"/>
                </a:lnTo>
                <a:cubicBezTo>
                  <a:pt x="588074" y="88126"/>
                  <a:pt x="587645" y="88212"/>
                  <a:pt x="587131" y="88212"/>
                </a:cubicBezTo>
                <a:lnTo>
                  <a:pt x="585073" y="87955"/>
                </a:lnTo>
                <a:lnTo>
                  <a:pt x="584816" y="87955"/>
                </a:lnTo>
                <a:cubicBezTo>
                  <a:pt x="584302" y="88126"/>
                  <a:pt x="583744" y="88341"/>
                  <a:pt x="583144" y="88598"/>
                </a:cubicBezTo>
                <a:cubicBezTo>
                  <a:pt x="582544" y="88855"/>
                  <a:pt x="581901" y="89155"/>
                  <a:pt x="581216" y="89498"/>
                </a:cubicBezTo>
                <a:cubicBezTo>
                  <a:pt x="580701" y="90012"/>
                  <a:pt x="580230" y="90527"/>
                  <a:pt x="579801" y="91041"/>
                </a:cubicBezTo>
                <a:cubicBezTo>
                  <a:pt x="579372" y="91555"/>
                  <a:pt x="578987" y="91984"/>
                  <a:pt x="578644" y="92327"/>
                </a:cubicBezTo>
                <a:cubicBezTo>
                  <a:pt x="578129" y="92498"/>
                  <a:pt x="577272" y="93184"/>
                  <a:pt x="576072" y="94384"/>
                </a:cubicBezTo>
                <a:cubicBezTo>
                  <a:pt x="576072" y="94384"/>
                  <a:pt x="575043" y="95413"/>
                  <a:pt x="572986" y="97470"/>
                </a:cubicBezTo>
                <a:lnTo>
                  <a:pt x="572729" y="97728"/>
                </a:lnTo>
                <a:cubicBezTo>
                  <a:pt x="574615" y="98242"/>
                  <a:pt x="575815" y="98585"/>
                  <a:pt x="576329" y="98756"/>
                </a:cubicBezTo>
                <a:cubicBezTo>
                  <a:pt x="578387" y="99099"/>
                  <a:pt x="579844" y="99185"/>
                  <a:pt x="580701" y="99014"/>
                </a:cubicBezTo>
                <a:lnTo>
                  <a:pt x="581730" y="98756"/>
                </a:lnTo>
                <a:cubicBezTo>
                  <a:pt x="581901" y="98585"/>
                  <a:pt x="582201" y="98456"/>
                  <a:pt x="582630" y="98371"/>
                </a:cubicBezTo>
                <a:cubicBezTo>
                  <a:pt x="583059" y="98285"/>
                  <a:pt x="583530" y="98071"/>
                  <a:pt x="584044" y="97728"/>
                </a:cubicBezTo>
                <a:lnTo>
                  <a:pt x="584044" y="98756"/>
                </a:lnTo>
                <a:lnTo>
                  <a:pt x="584302" y="99528"/>
                </a:lnTo>
                <a:cubicBezTo>
                  <a:pt x="584645" y="99528"/>
                  <a:pt x="584902" y="99442"/>
                  <a:pt x="585073" y="99271"/>
                </a:cubicBezTo>
                <a:cubicBezTo>
                  <a:pt x="587645" y="98071"/>
                  <a:pt x="589702" y="96870"/>
                  <a:pt x="591245" y="95670"/>
                </a:cubicBezTo>
                <a:lnTo>
                  <a:pt x="592274" y="95156"/>
                </a:lnTo>
                <a:lnTo>
                  <a:pt x="593560" y="94642"/>
                </a:lnTo>
                <a:cubicBezTo>
                  <a:pt x="594074" y="94642"/>
                  <a:pt x="594717" y="94599"/>
                  <a:pt x="595489" y="94513"/>
                </a:cubicBezTo>
                <a:cubicBezTo>
                  <a:pt x="596260" y="94427"/>
                  <a:pt x="597160" y="94470"/>
                  <a:pt x="598189" y="94642"/>
                </a:cubicBezTo>
                <a:cubicBezTo>
                  <a:pt x="598532" y="94642"/>
                  <a:pt x="598703" y="95070"/>
                  <a:pt x="598703" y="95927"/>
                </a:cubicBezTo>
                <a:cubicBezTo>
                  <a:pt x="599218" y="96956"/>
                  <a:pt x="599989" y="97299"/>
                  <a:pt x="601018" y="96956"/>
                </a:cubicBezTo>
                <a:cubicBezTo>
                  <a:pt x="601189" y="96956"/>
                  <a:pt x="601661" y="96956"/>
                  <a:pt x="602432" y="96956"/>
                </a:cubicBezTo>
                <a:cubicBezTo>
                  <a:pt x="603204" y="96956"/>
                  <a:pt x="603761" y="97213"/>
                  <a:pt x="604104" y="97728"/>
                </a:cubicBezTo>
                <a:cubicBezTo>
                  <a:pt x="604790" y="99099"/>
                  <a:pt x="605047" y="99956"/>
                  <a:pt x="604876" y="100299"/>
                </a:cubicBezTo>
                <a:lnTo>
                  <a:pt x="604876" y="100814"/>
                </a:lnTo>
                <a:cubicBezTo>
                  <a:pt x="604876" y="102014"/>
                  <a:pt x="605647" y="103128"/>
                  <a:pt x="607190" y="104157"/>
                </a:cubicBezTo>
                <a:cubicBezTo>
                  <a:pt x="608562" y="104671"/>
                  <a:pt x="609419" y="105357"/>
                  <a:pt x="609762" y="106214"/>
                </a:cubicBezTo>
                <a:cubicBezTo>
                  <a:pt x="610276" y="107072"/>
                  <a:pt x="610705" y="107500"/>
                  <a:pt x="611048" y="107500"/>
                </a:cubicBezTo>
                <a:cubicBezTo>
                  <a:pt x="611562" y="108872"/>
                  <a:pt x="611476" y="109986"/>
                  <a:pt x="610791" y="110844"/>
                </a:cubicBezTo>
                <a:cubicBezTo>
                  <a:pt x="610619" y="111186"/>
                  <a:pt x="610534" y="111787"/>
                  <a:pt x="610534" y="112644"/>
                </a:cubicBezTo>
                <a:lnTo>
                  <a:pt x="610276" y="113673"/>
                </a:lnTo>
                <a:cubicBezTo>
                  <a:pt x="610276" y="114358"/>
                  <a:pt x="610362" y="114873"/>
                  <a:pt x="610534" y="115216"/>
                </a:cubicBezTo>
                <a:lnTo>
                  <a:pt x="610534" y="115473"/>
                </a:lnTo>
                <a:cubicBezTo>
                  <a:pt x="610534" y="116330"/>
                  <a:pt x="610105" y="116930"/>
                  <a:pt x="609248" y="117273"/>
                </a:cubicBezTo>
                <a:lnTo>
                  <a:pt x="607705" y="118044"/>
                </a:lnTo>
                <a:cubicBezTo>
                  <a:pt x="607019" y="118559"/>
                  <a:pt x="606204" y="118859"/>
                  <a:pt x="605261" y="118945"/>
                </a:cubicBezTo>
                <a:cubicBezTo>
                  <a:pt x="604318" y="119030"/>
                  <a:pt x="603590" y="119159"/>
                  <a:pt x="603075" y="119330"/>
                </a:cubicBezTo>
                <a:cubicBezTo>
                  <a:pt x="600332" y="119673"/>
                  <a:pt x="598275" y="120016"/>
                  <a:pt x="596903" y="120359"/>
                </a:cubicBezTo>
                <a:cubicBezTo>
                  <a:pt x="595875" y="120359"/>
                  <a:pt x="594932" y="120273"/>
                  <a:pt x="594074" y="120102"/>
                </a:cubicBezTo>
                <a:lnTo>
                  <a:pt x="592274" y="121131"/>
                </a:lnTo>
                <a:cubicBezTo>
                  <a:pt x="592103" y="121131"/>
                  <a:pt x="591717" y="121131"/>
                  <a:pt x="591117" y="121131"/>
                </a:cubicBezTo>
                <a:cubicBezTo>
                  <a:pt x="590517" y="121131"/>
                  <a:pt x="590045" y="120959"/>
                  <a:pt x="589702" y="120616"/>
                </a:cubicBezTo>
                <a:lnTo>
                  <a:pt x="588674" y="120616"/>
                </a:lnTo>
                <a:lnTo>
                  <a:pt x="589702" y="121388"/>
                </a:lnTo>
                <a:cubicBezTo>
                  <a:pt x="590731" y="121731"/>
                  <a:pt x="591245" y="122331"/>
                  <a:pt x="591245" y="123188"/>
                </a:cubicBezTo>
                <a:cubicBezTo>
                  <a:pt x="591245" y="123359"/>
                  <a:pt x="591288" y="123488"/>
                  <a:pt x="591374" y="123574"/>
                </a:cubicBezTo>
                <a:cubicBezTo>
                  <a:pt x="591460" y="123659"/>
                  <a:pt x="591588" y="123788"/>
                  <a:pt x="591760" y="123959"/>
                </a:cubicBezTo>
                <a:cubicBezTo>
                  <a:pt x="592617" y="124131"/>
                  <a:pt x="593903" y="124645"/>
                  <a:pt x="595617" y="125503"/>
                </a:cubicBezTo>
                <a:cubicBezTo>
                  <a:pt x="596132" y="126017"/>
                  <a:pt x="596646" y="126274"/>
                  <a:pt x="597160" y="126274"/>
                </a:cubicBezTo>
                <a:cubicBezTo>
                  <a:pt x="598018" y="126788"/>
                  <a:pt x="598618" y="126960"/>
                  <a:pt x="598961" y="126788"/>
                </a:cubicBezTo>
                <a:cubicBezTo>
                  <a:pt x="602047" y="127131"/>
                  <a:pt x="604533" y="127903"/>
                  <a:pt x="606419" y="129103"/>
                </a:cubicBezTo>
                <a:cubicBezTo>
                  <a:pt x="608133" y="130303"/>
                  <a:pt x="609762" y="131160"/>
                  <a:pt x="611305" y="131675"/>
                </a:cubicBezTo>
                <a:cubicBezTo>
                  <a:pt x="611819" y="132018"/>
                  <a:pt x="612248" y="132361"/>
                  <a:pt x="612591" y="132703"/>
                </a:cubicBezTo>
                <a:cubicBezTo>
                  <a:pt x="612934" y="133046"/>
                  <a:pt x="613277" y="133304"/>
                  <a:pt x="613620" y="133475"/>
                </a:cubicBezTo>
                <a:cubicBezTo>
                  <a:pt x="613962" y="133646"/>
                  <a:pt x="614134" y="133946"/>
                  <a:pt x="614134" y="134375"/>
                </a:cubicBezTo>
                <a:cubicBezTo>
                  <a:pt x="614134" y="134804"/>
                  <a:pt x="614048" y="135104"/>
                  <a:pt x="613877" y="135275"/>
                </a:cubicBezTo>
                <a:cubicBezTo>
                  <a:pt x="613705" y="135618"/>
                  <a:pt x="613620" y="136047"/>
                  <a:pt x="613620" y="136561"/>
                </a:cubicBezTo>
                <a:cubicBezTo>
                  <a:pt x="613620" y="137590"/>
                  <a:pt x="614134" y="138276"/>
                  <a:pt x="615163" y="138618"/>
                </a:cubicBezTo>
                <a:cubicBezTo>
                  <a:pt x="616877" y="138790"/>
                  <a:pt x="617992" y="139476"/>
                  <a:pt x="618506" y="140676"/>
                </a:cubicBezTo>
                <a:cubicBezTo>
                  <a:pt x="618849" y="142047"/>
                  <a:pt x="619020" y="142733"/>
                  <a:pt x="619020" y="142733"/>
                </a:cubicBezTo>
                <a:cubicBezTo>
                  <a:pt x="618849" y="142562"/>
                  <a:pt x="619449" y="143591"/>
                  <a:pt x="620820" y="145819"/>
                </a:cubicBezTo>
                <a:cubicBezTo>
                  <a:pt x="620992" y="146334"/>
                  <a:pt x="621378" y="146719"/>
                  <a:pt x="621978" y="146977"/>
                </a:cubicBezTo>
                <a:cubicBezTo>
                  <a:pt x="622578" y="147234"/>
                  <a:pt x="623221" y="147277"/>
                  <a:pt x="623907" y="147105"/>
                </a:cubicBezTo>
                <a:cubicBezTo>
                  <a:pt x="624249" y="141619"/>
                  <a:pt x="624592" y="137504"/>
                  <a:pt x="624935" y="134761"/>
                </a:cubicBezTo>
                <a:lnTo>
                  <a:pt x="625707" y="127303"/>
                </a:lnTo>
                <a:lnTo>
                  <a:pt x="627764" y="105700"/>
                </a:lnTo>
                <a:lnTo>
                  <a:pt x="626993" y="97728"/>
                </a:lnTo>
                <a:lnTo>
                  <a:pt x="627507" y="93099"/>
                </a:lnTo>
                <a:cubicBezTo>
                  <a:pt x="627507" y="90355"/>
                  <a:pt x="626650" y="88041"/>
                  <a:pt x="624935" y="86155"/>
                </a:cubicBezTo>
                <a:cubicBezTo>
                  <a:pt x="623735" y="84783"/>
                  <a:pt x="622278" y="82726"/>
                  <a:pt x="620563" y="79983"/>
                </a:cubicBezTo>
                <a:lnTo>
                  <a:pt x="619792" y="79211"/>
                </a:lnTo>
                <a:cubicBezTo>
                  <a:pt x="621163" y="79554"/>
                  <a:pt x="622364" y="79554"/>
                  <a:pt x="623392" y="79211"/>
                </a:cubicBezTo>
                <a:lnTo>
                  <a:pt x="625450" y="79725"/>
                </a:lnTo>
                <a:cubicBezTo>
                  <a:pt x="626478" y="80068"/>
                  <a:pt x="627421" y="80497"/>
                  <a:pt x="628279" y="81011"/>
                </a:cubicBezTo>
                <a:cubicBezTo>
                  <a:pt x="628621" y="81183"/>
                  <a:pt x="629179" y="81397"/>
                  <a:pt x="629950" y="81654"/>
                </a:cubicBezTo>
                <a:cubicBezTo>
                  <a:pt x="630722" y="81911"/>
                  <a:pt x="631365" y="82297"/>
                  <a:pt x="631879" y="82811"/>
                </a:cubicBezTo>
                <a:cubicBezTo>
                  <a:pt x="634279" y="84697"/>
                  <a:pt x="635651" y="85983"/>
                  <a:pt x="635994" y="86669"/>
                </a:cubicBezTo>
                <a:lnTo>
                  <a:pt x="638051" y="87183"/>
                </a:lnTo>
                <a:cubicBezTo>
                  <a:pt x="638223" y="87869"/>
                  <a:pt x="638694" y="88384"/>
                  <a:pt x="639466" y="88727"/>
                </a:cubicBezTo>
                <a:cubicBezTo>
                  <a:pt x="640237" y="89069"/>
                  <a:pt x="641052" y="89155"/>
                  <a:pt x="641909" y="88984"/>
                </a:cubicBezTo>
                <a:lnTo>
                  <a:pt x="642680" y="89498"/>
                </a:lnTo>
                <a:lnTo>
                  <a:pt x="644481" y="89755"/>
                </a:lnTo>
                <a:lnTo>
                  <a:pt x="646538" y="89241"/>
                </a:lnTo>
                <a:cubicBezTo>
                  <a:pt x="647738" y="88384"/>
                  <a:pt x="649281" y="87526"/>
                  <a:pt x="651167" y="86669"/>
                </a:cubicBezTo>
                <a:cubicBezTo>
                  <a:pt x="654425" y="84269"/>
                  <a:pt x="656568" y="82726"/>
                  <a:pt x="657596" y="82040"/>
                </a:cubicBezTo>
                <a:cubicBezTo>
                  <a:pt x="658625" y="81354"/>
                  <a:pt x="659954" y="80754"/>
                  <a:pt x="661583" y="80240"/>
                </a:cubicBezTo>
                <a:cubicBezTo>
                  <a:pt x="663211" y="79725"/>
                  <a:pt x="664369" y="79297"/>
                  <a:pt x="665055" y="78954"/>
                </a:cubicBezTo>
                <a:cubicBezTo>
                  <a:pt x="665569" y="78782"/>
                  <a:pt x="666298" y="78397"/>
                  <a:pt x="667241" y="77797"/>
                </a:cubicBezTo>
                <a:cubicBezTo>
                  <a:pt x="668184" y="77196"/>
                  <a:pt x="669169" y="76725"/>
                  <a:pt x="670198" y="76382"/>
                </a:cubicBezTo>
                <a:cubicBezTo>
                  <a:pt x="673799" y="75182"/>
                  <a:pt x="677656" y="73467"/>
                  <a:pt x="681771" y="71239"/>
                </a:cubicBezTo>
                <a:cubicBezTo>
                  <a:pt x="683828" y="70724"/>
                  <a:pt x="685114" y="70210"/>
                  <a:pt x="685629" y="69696"/>
                </a:cubicBezTo>
                <a:cubicBezTo>
                  <a:pt x="686486" y="69696"/>
                  <a:pt x="686914" y="69181"/>
                  <a:pt x="686914" y="68153"/>
                </a:cubicBezTo>
                <a:cubicBezTo>
                  <a:pt x="686914" y="67810"/>
                  <a:pt x="687172" y="67381"/>
                  <a:pt x="687686" y="66867"/>
                </a:cubicBezTo>
                <a:cubicBezTo>
                  <a:pt x="687857" y="67210"/>
                  <a:pt x="688286" y="67724"/>
                  <a:pt x="688972" y="68410"/>
                </a:cubicBezTo>
                <a:lnTo>
                  <a:pt x="689229" y="68153"/>
                </a:lnTo>
                <a:cubicBezTo>
                  <a:pt x="689229" y="67467"/>
                  <a:pt x="689315" y="66952"/>
                  <a:pt x="689486" y="66609"/>
                </a:cubicBezTo>
                <a:cubicBezTo>
                  <a:pt x="689658" y="65924"/>
                  <a:pt x="689915" y="65495"/>
                  <a:pt x="690258" y="65324"/>
                </a:cubicBezTo>
                <a:cubicBezTo>
                  <a:pt x="690601" y="65152"/>
                  <a:pt x="691115" y="65066"/>
                  <a:pt x="691801" y="65066"/>
                </a:cubicBezTo>
                <a:lnTo>
                  <a:pt x="698487" y="67638"/>
                </a:lnTo>
                <a:cubicBezTo>
                  <a:pt x="699688" y="67638"/>
                  <a:pt x="700973" y="68067"/>
                  <a:pt x="702345" y="68924"/>
                </a:cubicBezTo>
                <a:cubicBezTo>
                  <a:pt x="703031" y="69610"/>
                  <a:pt x="703374" y="69953"/>
                  <a:pt x="703374" y="69953"/>
                </a:cubicBezTo>
                <a:cubicBezTo>
                  <a:pt x="703717" y="70296"/>
                  <a:pt x="704488" y="70981"/>
                  <a:pt x="705688" y="72010"/>
                </a:cubicBezTo>
                <a:cubicBezTo>
                  <a:pt x="706031" y="72353"/>
                  <a:pt x="706545" y="72739"/>
                  <a:pt x="707231" y="73167"/>
                </a:cubicBezTo>
                <a:cubicBezTo>
                  <a:pt x="707917" y="73596"/>
                  <a:pt x="708346" y="73982"/>
                  <a:pt x="708517" y="74325"/>
                </a:cubicBezTo>
                <a:cubicBezTo>
                  <a:pt x="708517" y="74839"/>
                  <a:pt x="709289" y="75696"/>
                  <a:pt x="710832" y="76896"/>
                </a:cubicBezTo>
                <a:cubicBezTo>
                  <a:pt x="712032" y="77068"/>
                  <a:pt x="713318" y="78011"/>
                  <a:pt x="714689" y="79725"/>
                </a:cubicBezTo>
                <a:cubicBezTo>
                  <a:pt x="715375" y="81611"/>
                  <a:pt x="715889" y="84526"/>
                  <a:pt x="716232" y="88469"/>
                </a:cubicBezTo>
                <a:lnTo>
                  <a:pt x="716232" y="88727"/>
                </a:lnTo>
                <a:cubicBezTo>
                  <a:pt x="715718" y="89241"/>
                  <a:pt x="715461" y="89841"/>
                  <a:pt x="715461" y="90527"/>
                </a:cubicBezTo>
                <a:cubicBezTo>
                  <a:pt x="715461" y="91213"/>
                  <a:pt x="715461" y="91727"/>
                  <a:pt x="715461" y="92070"/>
                </a:cubicBezTo>
                <a:cubicBezTo>
                  <a:pt x="715975" y="92413"/>
                  <a:pt x="716189" y="92927"/>
                  <a:pt x="716104" y="93613"/>
                </a:cubicBezTo>
                <a:cubicBezTo>
                  <a:pt x="716018" y="94299"/>
                  <a:pt x="715975" y="94727"/>
                  <a:pt x="715975" y="94899"/>
                </a:cubicBezTo>
                <a:cubicBezTo>
                  <a:pt x="716318" y="95242"/>
                  <a:pt x="716490" y="95627"/>
                  <a:pt x="716490" y="96056"/>
                </a:cubicBezTo>
                <a:cubicBezTo>
                  <a:pt x="716490" y="96485"/>
                  <a:pt x="716490" y="96785"/>
                  <a:pt x="716490" y="96956"/>
                </a:cubicBezTo>
                <a:cubicBezTo>
                  <a:pt x="716318" y="97642"/>
                  <a:pt x="716275" y="98242"/>
                  <a:pt x="716361" y="98756"/>
                </a:cubicBezTo>
                <a:cubicBezTo>
                  <a:pt x="716447" y="99271"/>
                  <a:pt x="716404" y="99699"/>
                  <a:pt x="716232" y="100042"/>
                </a:cubicBezTo>
                <a:lnTo>
                  <a:pt x="716490" y="100557"/>
                </a:lnTo>
                <a:cubicBezTo>
                  <a:pt x="716147" y="100899"/>
                  <a:pt x="716018" y="101457"/>
                  <a:pt x="716104" y="102228"/>
                </a:cubicBezTo>
                <a:cubicBezTo>
                  <a:pt x="716189" y="103000"/>
                  <a:pt x="716147" y="103557"/>
                  <a:pt x="715975" y="103900"/>
                </a:cubicBezTo>
                <a:lnTo>
                  <a:pt x="717004" y="104671"/>
                </a:lnTo>
                <a:cubicBezTo>
                  <a:pt x="717004" y="104843"/>
                  <a:pt x="717047" y="104971"/>
                  <a:pt x="717133" y="105057"/>
                </a:cubicBezTo>
                <a:cubicBezTo>
                  <a:pt x="717218" y="105143"/>
                  <a:pt x="717175" y="105271"/>
                  <a:pt x="717004" y="105443"/>
                </a:cubicBezTo>
                <a:cubicBezTo>
                  <a:pt x="716832" y="106129"/>
                  <a:pt x="716918" y="106814"/>
                  <a:pt x="717261" y="107500"/>
                </a:cubicBezTo>
                <a:lnTo>
                  <a:pt x="717261" y="107757"/>
                </a:lnTo>
                <a:cubicBezTo>
                  <a:pt x="716575" y="108443"/>
                  <a:pt x="716147" y="109043"/>
                  <a:pt x="715975" y="109558"/>
                </a:cubicBezTo>
                <a:cubicBezTo>
                  <a:pt x="715804" y="110072"/>
                  <a:pt x="715804" y="110758"/>
                  <a:pt x="715975" y="111615"/>
                </a:cubicBezTo>
                <a:cubicBezTo>
                  <a:pt x="715632" y="113673"/>
                  <a:pt x="715461" y="115216"/>
                  <a:pt x="715461" y="116244"/>
                </a:cubicBezTo>
                <a:cubicBezTo>
                  <a:pt x="715461" y="116759"/>
                  <a:pt x="715461" y="117402"/>
                  <a:pt x="715461" y="118173"/>
                </a:cubicBezTo>
                <a:cubicBezTo>
                  <a:pt x="715461" y="118945"/>
                  <a:pt x="715804" y="119588"/>
                  <a:pt x="716490" y="120102"/>
                </a:cubicBezTo>
                <a:cubicBezTo>
                  <a:pt x="716490" y="120273"/>
                  <a:pt x="716490" y="120445"/>
                  <a:pt x="716490" y="120616"/>
                </a:cubicBezTo>
                <a:cubicBezTo>
                  <a:pt x="716490" y="120788"/>
                  <a:pt x="716404" y="120873"/>
                  <a:pt x="716232" y="120873"/>
                </a:cubicBezTo>
                <a:cubicBezTo>
                  <a:pt x="715718" y="121388"/>
                  <a:pt x="715418" y="121988"/>
                  <a:pt x="715332" y="122674"/>
                </a:cubicBezTo>
                <a:cubicBezTo>
                  <a:pt x="715247" y="123359"/>
                  <a:pt x="715204" y="123874"/>
                  <a:pt x="715204" y="124217"/>
                </a:cubicBezTo>
                <a:lnTo>
                  <a:pt x="715204" y="126017"/>
                </a:lnTo>
                <a:lnTo>
                  <a:pt x="714947" y="127817"/>
                </a:lnTo>
                <a:cubicBezTo>
                  <a:pt x="714947" y="128160"/>
                  <a:pt x="714989" y="128674"/>
                  <a:pt x="715075" y="129360"/>
                </a:cubicBezTo>
                <a:cubicBezTo>
                  <a:pt x="715161" y="130046"/>
                  <a:pt x="715461" y="130560"/>
                  <a:pt x="715975" y="130903"/>
                </a:cubicBezTo>
                <a:cubicBezTo>
                  <a:pt x="716147" y="130903"/>
                  <a:pt x="716232" y="130946"/>
                  <a:pt x="716232" y="131032"/>
                </a:cubicBezTo>
                <a:cubicBezTo>
                  <a:pt x="716232" y="131118"/>
                  <a:pt x="716232" y="131246"/>
                  <a:pt x="716232" y="131418"/>
                </a:cubicBezTo>
                <a:cubicBezTo>
                  <a:pt x="715718" y="131760"/>
                  <a:pt x="715589" y="132361"/>
                  <a:pt x="715847" y="133218"/>
                </a:cubicBezTo>
                <a:cubicBezTo>
                  <a:pt x="716104" y="134075"/>
                  <a:pt x="716061" y="134589"/>
                  <a:pt x="715718" y="134761"/>
                </a:cubicBezTo>
                <a:lnTo>
                  <a:pt x="715461" y="135018"/>
                </a:lnTo>
                <a:cubicBezTo>
                  <a:pt x="715975" y="135189"/>
                  <a:pt x="716232" y="135361"/>
                  <a:pt x="716232" y="135532"/>
                </a:cubicBezTo>
                <a:cubicBezTo>
                  <a:pt x="716232" y="135875"/>
                  <a:pt x="716061" y="136218"/>
                  <a:pt x="715718" y="136561"/>
                </a:cubicBezTo>
                <a:cubicBezTo>
                  <a:pt x="715375" y="136904"/>
                  <a:pt x="715118" y="137247"/>
                  <a:pt x="714947" y="137590"/>
                </a:cubicBezTo>
                <a:cubicBezTo>
                  <a:pt x="714775" y="137933"/>
                  <a:pt x="714689" y="138533"/>
                  <a:pt x="714689" y="139390"/>
                </a:cubicBezTo>
                <a:cubicBezTo>
                  <a:pt x="714689" y="140590"/>
                  <a:pt x="714775" y="141533"/>
                  <a:pt x="714947" y="142219"/>
                </a:cubicBezTo>
                <a:cubicBezTo>
                  <a:pt x="715118" y="142390"/>
                  <a:pt x="715161" y="142690"/>
                  <a:pt x="715075" y="143119"/>
                </a:cubicBezTo>
                <a:cubicBezTo>
                  <a:pt x="714989" y="143548"/>
                  <a:pt x="714947" y="143933"/>
                  <a:pt x="714947" y="144276"/>
                </a:cubicBezTo>
                <a:cubicBezTo>
                  <a:pt x="714432" y="146162"/>
                  <a:pt x="714432" y="147620"/>
                  <a:pt x="714947" y="148648"/>
                </a:cubicBezTo>
                <a:cubicBezTo>
                  <a:pt x="714947" y="148820"/>
                  <a:pt x="714818" y="148991"/>
                  <a:pt x="714561" y="149163"/>
                </a:cubicBezTo>
                <a:cubicBezTo>
                  <a:pt x="714304" y="149334"/>
                  <a:pt x="714175" y="149506"/>
                  <a:pt x="714175" y="149677"/>
                </a:cubicBezTo>
                <a:lnTo>
                  <a:pt x="713146" y="154820"/>
                </a:lnTo>
                <a:cubicBezTo>
                  <a:pt x="715547" y="154478"/>
                  <a:pt x="717090" y="154135"/>
                  <a:pt x="717775" y="153792"/>
                </a:cubicBezTo>
                <a:cubicBezTo>
                  <a:pt x="718118" y="153620"/>
                  <a:pt x="719147" y="152935"/>
                  <a:pt x="720862" y="151734"/>
                </a:cubicBezTo>
                <a:cubicBezTo>
                  <a:pt x="721376" y="151563"/>
                  <a:pt x="721976" y="151477"/>
                  <a:pt x="722662" y="151477"/>
                </a:cubicBezTo>
                <a:cubicBezTo>
                  <a:pt x="723690" y="151649"/>
                  <a:pt x="724548" y="151820"/>
                  <a:pt x="725234" y="151992"/>
                </a:cubicBezTo>
                <a:cubicBezTo>
                  <a:pt x="725919" y="152163"/>
                  <a:pt x="726519" y="152334"/>
                  <a:pt x="727034" y="152506"/>
                </a:cubicBezTo>
                <a:cubicBezTo>
                  <a:pt x="732006" y="154735"/>
                  <a:pt x="735263" y="156449"/>
                  <a:pt x="736806" y="157649"/>
                </a:cubicBezTo>
                <a:cubicBezTo>
                  <a:pt x="739207" y="158335"/>
                  <a:pt x="740321" y="159878"/>
                  <a:pt x="740150" y="162279"/>
                </a:cubicBezTo>
                <a:cubicBezTo>
                  <a:pt x="739978" y="162793"/>
                  <a:pt x="739978" y="163264"/>
                  <a:pt x="740150" y="163693"/>
                </a:cubicBezTo>
                <a:cubicBezTo>
                  <a:pt x="740321" y="164122"/>
                  <a:pt x="740578" y="164336"/>
                  <a:pt x="740921" y="164336"/>
                </a:cubicBezTo>
                <a:cubicBezTo>
                  <a:pt x="741093" y="164507"/>
                  <a:pt x="741564" y="164679"/>
                  <a:pt x="742336" y="164850"/>
                </a:cubicBezTo>
                <a:cubicBezTo>
                  <a:pt x="743107" y="165022"/>
                  <a:pt x="743579" y="165279"/>
                  <a:pt x="743750" y="165622"/>
                </a:cubicBezTo>
                <a:cubicBezTo>
                  <a:pt x="745808" y="165965"/>
                  <a:pt x="746922" y="166393"/>
                  <a:pt x="747093" y="166908"/>
                </a:cubicBezTo>
                <a:cubicBezTo>
                  <a:pt x="747265" y="167079"/>
                  <a:pt x="747308" y="167422"/>
                  <a:pt x="747222" y="167936"/>
                </a:cubicBezTo>
                <a:cubicBezTo>
                  <a:pt x="747136" y="168451"/>
                  <a:pt x="747093" y="168794"/>
                  <a:pt x="747093" y="168965"/>
                </a:cubicBezTo>
                <a:cubicBezTo>
                  <a:pt x="746750" y="169651"/>
                  <a:pt x="746579" y="170080"/>
                  <a:pt x="746579" y="170251"/>
                </a:cubicBezTo>
                <a:cubicBezTo>
                  <a:pt x="746579" y="170594"/>
                  <a:pt x="747008" y="171451"/>
                  <a:pt x="747865" y="172823"/>
                </a:cubicBezTo>
                <a:cubicBezTo>
                  <a:pt x="748208" y="173166"/>
                  <a:pt x="748722" y="173680"/>
                  <a:pt x="749408" y="174366"/>
                </a:cubicBezTo>
                <a:cubicBezTo>
                  <a:pt x="750094" y="175052"/>
                  <a:pt x="750522" y="175652"/>
                  <a:pt x="750694" y="176166"/>
                </a:cubicBezTo>
                <a:lnTo>
                  <a:pt x="759438" y="171023"/>
                </a:lnTo>
                <a:cubicBezTo>
                  <a:pt x="753094" y="175995"/>
                  <a:pt x="748122" y="180195"/>
                  <a:pt x="744522" y="183624"/>
                </a:cubicBezTo>
                <a:cubicBezTo>
                  <a:pt x="744522" y="183967"/>
                  <a:pt x="744693" y="184138"/>
                  <a:pt x="745036" y="184138"/>
                </a:cubicBezTo>
                <a:cubicBezTo>
                  <a:pt x="745893" y="184138"/>
                  <a:pt x="747865" y="182595"/>
                  <a:pt x="750951" y="179509"/>
                </a:cubicBezTo>
                <a:cubicBezTo>
                  <a:pt x="750608" y="180024"/>
                  <a:pt x="749108" y="182424"/>
                  <a:pt x="746450" y="186710"/>
                </a:cubicBezTo>
                <a:cubicBezTo>
                  <a:pt x="743793" y="190996"/>
                  <a:pt x="742550" y="193311"/>
                  <a:pt x="742721" y="193654"/>
                </a:cubicBezTo>
                <a:cubicBezTo>
                  <a:pt x="742379" y="193825"/>
                  <a:pt x="742293" y="194168"/>
                  <a:pt x="742464" y="194683"/>
                </a:cubicBezTo>
                <a:cubicBezTo>
                  <a:pt x="742636" y="195197"/>
                  <a:pt x="742636" y="195540"/>
                  <a:pt x="742464" y="195711"/>
                </a:cubicBezTo>
                <a:cubicBezTo>
                  <a:pt x="742807" y="196226"/>
                  <a:pt x="743493" y="196011"/>
                  <a:pt x="744522" y="195068"/>
                </a:cubicBezTo>
                <a:cubicBezTo>
                  <a:pt x="745550" y="194125"/>
                  <a:pt x="746408" y="193182"/>
                  <a:pt x="747093" y="192239"/>
                </a:cubicBezTo>
                <a:cubicBezTo>
                  <a:pt x="747779" y="191296"/>
                  <a:pt x="748379" y="190568"/>
                  <a:pt x="748894" y="190053"/>
                </a:cubicBezTo>
                <a:lnTo>
                  <a:pt x="743493" y="201112"/>
                </a:lnTo>
                <a:lnTo>
                  <a:pt x="742979" y="202398"/>
                </a:lnTo>
                <a:cubicBezTo>
                  <a:pt x="742979" y="203084"/>
                  <a:pt x="743279" y="203727"/>
                  <a:pt x="743879" y="204327"/>
                </a:cubicBezTo>
                <a:cubicBezTo>
                  <a:pt x="744479" y="204927"/>
                  <a:pt x="744865" y="205313"/>
                  <a:pt x="745036" y="205484"/>
                </a:cubicBezTo>
                <a:lnTo>
                  <a:pt x="746836" y="207027"/>
                </a:lnTo>
                <a:cubicBezTo>
                  <a:pt x="747351" y="207198"/>
                  <a:pt x="747693" y="207456"/>
                  <a:pt x="747865" y="207799"/>
                </a:cubicBezTo>
                <a:cubicBezTo>
                  <a:pt x="748036" y="208141"/>
                  <a:pt x="747865" y="208570"/>
                  <a:pt x="747351" y="209084"/>
                </a:cubicBezTo>
                <a:lnTo>
                  <a:pt x="746836" y="209856"/>
                </a:lnTo>
                <a:cubicBezTo>
                  <a:pt x="746836" y="210027"/>
                  <a:pt x="746922" y="210327"/>
                  <a:pt x="747093" y="210756"/>
                </a:cubicBezTo>
                <a:cubicBezTo>
                  <a:pt x="747265" y="211185"/>
                  <a:pt x="747265" y="211656"/>
                  <a:pt x="747093" y="212171"/>
                </a:cubicBezTo>
                <a:cubicBezTo>
                  <a:pt x="746579" y="213371"/>
                  <a:pt x="745379" y="215085"/>
                  <a:pt x="743493" y="217314"/>
                </a:cubicBezTo>
                <a:cubicBezTo>
                  <a:pt x="742121" y="218686"/>
                  <a:pt x="741436" y="220143"/>
                  <a:pt x="741436" y="221686"/>
                </a:cubicBezTo>
                <a:cubicBezTo>
                  <a:pt x="741436" y="222543"/>
                  <a:pt x="741778" y="223658"/>
                  <a:pt x="742464" y="225029"/>
                </a:cubicBezTo>
                <a:cubicBezTo>
                  <a:pt x="742979" y="225201"/>
                  <a:pt x="743407" y="225415"/>
                  <a:pt x="743750" y="225672"/>
                </a:cubicBezTo>
                <a:cubicBezTo>
                  <a:pt x="744093" y="225929"/>
                  <a:pt x="744350" y="226058"/>
                  <a:pt x="744522" y="226058"/>
                </a:cubicBezTo>
                <a:cubicBezTo>
                  <a:pt x="744179" y="226401"/>
                  <a:pt x="743836" y="226744"/>
                  <a:pt x="743493" y="227087"/>
                </a:cubicBezTo>
                <a:cubicBezTo>
                  <a:pt x="743150" y="227430"/>
                  <a:pt x="742721" y="227687"/>
                  <a:pt x="742207" y="227858"/>
                </a:cubicBezTo>
                <a:lnTo>
                  <a:pt x="741950" y="228887"/>
                </a:lnTo>
                <a:cubicBezTo>
                  <a:pt x="740921" y="229058"/>
                  <a:pt x="739292" y="229487"/>
                  <a:pt x="737064" y="230173"/>
                </a:cubicBezTo>
                <a:lnTo>
                  <a:pt x="736549" y="230430"/>
                </a:lnTo>
                <a:lnTo>
                  <a:pt x="735520" y="231201"/>
                </a:lnTo>
                <a:cubicBezTo>
                  <a:pt x="734835" y="231201"/>
                  <a:pt x="733977" y="231287"/>
                  <a:pt x="732949" y="231459"/>
                </a:cubicBezTo>
                <a:cubicBezTo>
                  <a:pt x="731920" y="231630"/>
                  <a:pt x="730891" y="231716"/>
                  <a:pt x="729863" y="231716"/>
                </a:cubicBezTo>
                <a:cubicBezTo>
                  <a:pt x="728662" y="231716"/>
                  <a:pt x="727377" y="231459"/>
                  <a:pt x="726005" y="230944"/>
                </a:cubicBezTo>
                <a:cubicBezTo>
                  <a:pt x="725662" y="230601"/>
                  <a:pt x="724719" y="230258"/>
                  <a:pt x="723176" y="229916"/>
                </a:cubicBezTo>
                <a:cubicBezTo>
                  <a:pt x="722490" y="229916"/>
                  <a:pt x="721805" y="229958"/>
                  <a:pt x="721119" y="230044"/>
                </a:cubicBezTo>
                <a:cubicBezTo>
                  <a:pt x="720433" y="230130"/>
                  <a:pt x="719919" y="230087"/>
                  <a:pt x="719576" y="229916"/>
                </a:cubicBezTo>
                <a:cubicBezTo>
                  <a:pt x="716147" y="229230"/>
                  <a:pt x="713746" y="228630"/>
                  <a:pt x="712375" y="228115"/>
                </a:cubicBezTo>
                <a:cubicBezTo>
                  <a:pt x="712203" y="228115"/>
                  <a:pt x="711818" y="228072"/>
                  <a:pt x="711217" y="227987"/>
                </a:cubicBezTo>
                <a:cubicBezTo>
                  <a:pt x="710617" y="227901"/>
                  <a:pt x="710232" y="227601"/>
                  <a:pt x="710060" y="227087"/>
                </a:cubicBezTo>
                <a:cubicBezTo>
                  <a:pt x="708003" y="224172"/>
                  <a:pt x="706888" y="222629"/>
                  <a:pt x="706717" y="222457"/>
                </a:cubicBezTo>
                <a:cubicBezTo>
                  <a:pt x="704488" y="220743"/>
                  <a:pt x="702688" y="218686"/>
                  <a:pt x="701316" y="216285"/>
                </a:cubicBezTo>
                <a:cubicBezTo>
                  <a:pt x="700973" y="216285"/>
                  <a:pt x="700716" y="216200"/>
                  <a:pt x="700545" y="216028"/>
                </a:cubicBezTo>
                <a:cubicBezTo>
                  <a:pt x="700373" y="215857"/>
                  <a:pt x="700288" y="215600"/>
                  <a:pt x="700288" y="215257"/>
                </a:cubicBezTo>
                <a:cubicBezTo>
                  <a:pt x="699259" y="214571"/>
                  <a:pt x="698059" y="213585"/>
                  <a:pt x="696687" y="212299"/>
                </a:cubicBezTo>
                <a:cubicBezTo>
                  <a:pt x="695316" y="211013"/>
                  <a:pt x="694115" y="209942"/>
                  <a:pt x="693087" y="209084"/>
                </a:cubicBezTo>
                <a:cubicBezTo>
                  <a:pt x="692572" y="208570"/>
                  <a:pt x="692187" y="208013"/>
                  <a:pt x="691929" y="207413"/>
                </a:cubicBezTo>
                <a:cubicBezTo>
                  <a:pt x="691672" y="206813"/>
                  <a:pt x="691372" y="206341"/>
                  <a:pt x="691029" y="205998"/>
                </a:cubicBezTo>
                <a:cubicBezTo>
                  <a:pt x="691029" y="204798"/>
                  <a:pt x="690686" y="203769"/>
                  <a:pt x="690001" y="202912"/>
                </a:cubicBezTo>
                <a:lnTo>
                  <a:pt x="686657" y="199826"/>
                </a:lnTo>
                <a:cubicBezTo>
                  <a:pt x="685800" y="198626"/>
                  <a:pt x="684900" y="197126"/>
                  <a:pt x="683957" y="195326"/>
                </a:cubicBezTo>
                <a:cubicBezTo>
                  <a:pt x="683014" y="193525"/>
                  <a:pt x="682114" y="192111"/>
                  <a:pt x="681257" y="191082"/>
                </a:cubicBezTo>
                <a:cubicBezTo>
                  <a:pt x="680742" y="190739"/>
                  <a:pt x="680142" y="190053"/>
                  <a:pt x="679456" y="189025"/>
                </a:cubicBezTo>
                <a:lnTo>
                  <a:pt x="677142" y="188768"/>
                </a:lnTo>
                <a:lnTo>
                  <a:pt x="674827" y="188253"/>
                </a:lnTo>
                <a:cubicBezTo>
                  <a:pt x="673799" y="188253"/>
                  <a:pt x="672941" y="188339"/>
                  <a:pt x="672255" y="188510"/>
                </a:cubicBezTo>
                <a:cubicBezTo>
                  <a:pt x="671570" y="188682"/>
                  <a:pt x="670970" y="188853"/>
                  <a:pt x="670455" y="189025"/>
                </a:cubicBezTo>
                <a:lnTo>
                  <a:pt x="662483" y="189796"/>
                </a:lnTo>
                <a:lnTo>
                  <a:pt x="650910" y="191597"/>
                </a:lnTo>
                <a:lnTo>
                  <a:pt x="648853" y="192111"/>
                </a:lnTo>
                <a:lnTo>
                  <a:pt x="649624" y="193654"/>
                </a:lnTo>
                <a:cubicBezTo>
                  <a:pt x="649796" y="193997"/>
                  <a:pt x="650096" y="194383"/>
                  <a:pt x="650524" y="194811"/>
                </a:cubicBezTo>
                <a:cubicBezTo>
                  <a:pt x="650953" y="195240"/>
                  <a:pt x="651339" y="195797"/>
                  <a:pt x="651681" y="196483"/>
                </a:cubicBezTo>
                <a:lnTo>
                  <a:pt x="651939" y="196997"/>
                </a:lnTo>
                <a:lnTo>
                  <a:pt x="652196" y="197254"/>
                </a:lnTo>
                <a:lnTo>
                  <a:pt x="652196" y="197512"/>
                </a:lnTo>
                <a:cubicBezTo>
                  <a:pt x="652367" y="197683"/>
                  <a:pt x="652582" y="197769"/>
                  <a:pt x="652839" y="197769"/>
                </a:cubicBezTo>
                <a:cubicBezTo>
                  <a:pt x="653096" y="197769"/>
                  <a:pt x="653310" y="197769"/>
                  <a:pt x="653482" y="197769"/>
                </a:cubicBezTo>
                <a:cubicBezTo>
                  <a:pt x="653653" y="197940"/>
                  <a:pt x="653953" y="198026"/>
                  <a:pt x="654382" y="198026"/>
                </a:cubicBezTo>
                <a:cubicBezTo>
                  <a:pt x="654810" y="198026"/>
                  <a:pt x="655282" y="198197"/>
                  <a:pt x="655796" y="198540"/>
                </a:cubicBezTo>
                <a:cubicBezTo>
                  <a:pt x="655968" y="198883"/>
                  <a:pt x="656268" y="199140"/>
                  <a:pt x="656696" y="199312"/>
                </a:cubicBezTo>
                <a:cubicBezTo>
                  <a:pt x="657125" y="199483"/>
                  <a:pt x="657511" y="199826"/>
                  <a:pt x="657854" y="200340"/>
                </a:cubicBezTo>
                <a:cubicBezTo>
                  <a:pt x="658197" y="200340"/>
                  <a:pt x="658497" y="200512"/>
                  <a:pt x="658754" y="200855"/>
                </a:cubicBezTo>
                <a:cubicBezTo>
                  <a:pt x="659011" y="201198"/>
                  <a:pt x="659225" y="201541"/>
                  <a:pt x="659397" y="201884"/>
                </a:cubicBezTo>
                <a:cubicBezTo>
                  <a:pt x="659568" y="202226"/>
                  <a:pt x="659654" y="202526"/>
                  <a:pt x="659654" y="202784"/>
                </a:cubicBezTo>
                <a:cubicBezTo>
                  <a:pt x="659654" y="203041"/>
                  <a:pt x="659740" y="203341"/>
                  <a:pt x="659911" y="203684"/>
                </a:cubicBezTo>
                <a:cubicBezTo>
                  <a:pt x="659740" y="203855"/>
                  <a:pt x="659654" y="204112"/>
                  <a:pt x="659654" y="204455"/>
                </a:cubicBezTo>
                <a:cubicBezTo>
                  <a:pt x="659654" y="204798"/>
                  <a:pt x="659568" y="205055"/>
                  <a:pt x="659397" y="205227"/>
                </a:cubicBezTo>
                <a:lnTo>
                  <a:pt x="659397" y="205998"/>
                </a:lnTo>
                <a:cubicBezTo>
                  <a:pt x="659054" y="206170"/>
                  <a:pt x="658882" y="206513"/>
                  <a:pt x="658882" y="207027"/>
                </a:cubicBezTo>
                <a:cubicBezTo>
                  <a:pt x="658540" y="207884"/>
                  <a:pt x="658025" y="208484"/>
                  <a:pt x="657339" y="208827"/>
                </a:cubicBezTo>
                <a:lnTo>
                  <a:pt x="657339" y="209342"/>
                </a:lnTo>
                <a:lnTo>
                  <a:pt x="657082" y="209856"/>
                </a:lnTo>
                <a:lnTo>
                  <a:pt x="657082" y="211142"/>
                </a:lnTo>
                <a:lnTo>
                  <a:pt x="656053" y="211656"/>
                </a:lnTo>
                <a:cubicBezTo>
                  <a:pt x="655711" y="211656"/>
                  <a:pt x="655539" y="211742"/>
                  <a:pt x="655539" y="211913"/>
                </a:cubicBezTo>
                <a:cubicBezTo>
                  <a:pt x="655711" y="212256"/>
                  <a:pt x="655539" y="212599"/>
                  <a:pt x="655025" y="212942"/>
                </a:cubicBezTo>
                <a:lnTo>
                  <a:pt x="654768" y="213199"/>
                </a:lnTo>
                <a:cubicBezTo>
                  <a:pt x="654768" y="214056"/>
                  <a:pt x="654168" y="214485"/>
                  <a:pt x="652967" y="214485"/>
                </a:cubicBezTo>
                <a:lnTo>
                  <a:pt x="652710" y="214485"/>
                </a:lnTo>
                <a:lnTo>
                  <a:pt x="652710" y="215257"/>
                </a:lnTo>
                <a:cubicBezTo>
                  <a:pt x="652710" y="215428"/>
                  <a:pt x="652753" y="215600"/>
                  <a:pt x="652839" y="215771"/>
                </a:cubicBezTo>
                <a:cubicBezTo>
                  <a:pt x="652924" y="215942"/>
                  <a:pt x="652882" y="216114"/>
                  <a:pt x="652710" y="216285"/>
                </a:cubicBezTo>
                <a:cubicBezTo>
                  <a:pt x="652710" y="216285"/>
                  <a:pt x="652667" y="216328"/>
                  <a:pt x="652582" y="216414"/>
                </a:cubicBezTo>
                <a:cubicBezTo>
                  <a:pt x="652496" y="216500"/>
                  <a:pt x="652453" y="216542"/>
                  <a:pt x="652453" y="216542"/>
                </a:cubicBezTo>
                <a:cubicBezTo>
                  <a:pt x="652453" y="217228"/>
                  <a:pt x="651939" y="217571"/>
                  <a:pt x="650910" y="217571"/>
                </a:cubicBezTo>
                <a:lnTo>
                  <a:pt x="650653" y="217828"/>
                </a:lnTo>
                <a:cubicBezTo>
                  <a:pt x="650653" y="218514"/>
                  <a:pt x="650396" y="218857"/>
                  <a:pt x="649881" y="218857"/>
                </a:cubicBezTo>
                <a:lnTo>
                  <a:pt x="649110" y="218857"/>
                </a:lnTo>
                <a:cubicBezTo>
                  <a:pt x="649281" y="219028"/>
                  <a:pt x="649067" y="219200"/>
                  <a:pt x="648467" y="219371"/>
                </a:cubicBezTo>
                <a:cubicBezTo>
                  <a:pt x="647867" y="219543"/>
                  <a:pt x="647395" y="219714"/>
                  <a:pt x="647052" y="219886"/>
                </a:cubicBezTo>
                <a:cubicBezTo>
                  <a:pt x="646709" y="220400"/>
                  <a:pt x="646109" y="220743"/>
                  <a:pt x="645252" y="220914"/>
                </a:cubicBezTo>
                <a:cubicBezTo>
                  <a:pt x="645081" y="220914"/>
                  <a:pt x="644952" y="221000"/>
                  <a:pt x="644866" y="221172"/>
                </a:cubicBezTo>
                <a:cubicBezTo>
                  <a:pt x="644781" y="221343"/>
                  <a:pt x="644566" y="221429"/>
                  <a:pt x="644223" y="221429"/>
                </a:cubicBezTo>
                <a:lnTo>
                  <a:pt x="643195" y="221686"/>
                </a:lnTo>
                <a:lnTo>
                  <a:pt x="642937" y="220657"/>
                </a:lnTo>
                <a:lnTo>
                  <a:pt x="642937" y="221686"/>
                </a:lnTo>
                <a:lnTo>
                  <a:pt x="639851" y="222457"/>
                </a:lnTo>
                <a:cubicBezTo>
                  <a:pt x="639337" y="222286"/>
                  <a:pt x="639080" y="222286"/>
                  <a:pt x="639080" y="222457"/>
                </a:cubicBezTo>
                <a:cubicBezTo>
                  <a:pt x="638566" y="222800"/>
                  <a:pt x="637880" y="222715"/>
                  <a:pt x="637023" y="222200"/>
                </a:cubicBezTo>
                <a:lnTo>
                  <a:pt x="636508" y="222200"/>
                </a:lnTo>
                <a:cubicBezTo>
                  <a:pt x="635822" y="222200"/>
                  <a:pt x="635265" y="222243"/>
                  <a:pt x="634837" y="222329"/>
                </a:cubicBezTo>
                <a:cubicBezTo>
                  <a:pt x="634408" y="222415"/>
                  <a:pt x="634022" y="222457"/>
                  <a:pt x="633679" y="222457"/>
                </a:cubicBezTo>
                <a:cubicBezTo>
                  <a:pt x="633508" y="221600"/>
                  <a:pt x="632993" y="221600"/>
                  <a:pt x="632136" y="222457"/>
                </a:cubicBezTo>
                <a:lnTo>
                  <a:pt x="631879" y="222457"/>
                </a:lnTo>
                <a:cubicBezTo>
                  <a:pt x="631365" y="222286"/>
                  <a:pt x="630507" y="222200"/>
                  <a:pt x="629307" y="222200"/>
                </a:cubicBezTo>
                <a:cubicBezTo>
                  <a:pt x="628279" y="222200"/>
                  <a:pt x="627593" y="222029"/>
                  <a:pt x="627250" y="221686"/>
                </a:cubicBezTo>
                <a:lnTo>
                  <a:pt x="626993" y="221686"/>
                </a:lnTo>
                <a:lnTo>
                  <a:pt x="627764" y="220657"/>
                </a:lnTo>
                <a:cubicBezTo>
                  <a:pt x="627593" y="220657"/>
                  <a:pt x="627336" y="220657"/>
                  <a:pt x="626993" y="220657"/>
                </a:cubicBezTo>
                <a:cubicBezTo>
                  <a:pt x="626650" y="220657"/>
                  <a:pt x="626307" y="220743"/>
                  <a:pt x="625964" y="220914"/>
                </a:cubicBezTo>
                <a:lnTo>
                  <a:pt x="623907" y="220914"/>
                </a:lnTo>
                <a:lnTo>
                  <a:pt x="622364" y="221172"/>
                </a:lnTo>
                <a:cubicBezTo>
                  <a:pt x="622192" y="221172"/>
                  <a:pt x="621892" y="221086"/>
                  <a:pt x="621463" y="220914"/>
                </a:cubicBezTo>
                <a:cubicBezTo>
                  <a:pt x="621035" y="220743"/>
                  <a:pt x="620563" y="220914"/>
                  <a:pt x="620049" y="221429"/>
                </a:cubicBezTo>
                <a:cubicBezTo>
                  <a:pt x="619877" y="221429"/>
                  <a:pt x="619706" y="221343"/>
                  <a:pt x="619535" y="221172"/>
                </a:cubicBezTo>
                <a:cubicBezTo>
                  <a:pt x="619363" y="221000"/>
                  <a:pt x="619192" y="220914"/>
                  <a:pt x="619020" y="220914"/>
                </a:cubicBezTo>
                <a:lnTo>
                  <a:pt x="617992" y="220400"/>
                </a:lnTo>
                <a:cubicBezTo>
                  <a:pt x="617649" y="220743"/>
                  <a:pt x="617049" y="220486"/>
                  <a:pt x="616191" y="219629"/>
                </a:cubicBezTo>
                <a:lnTo>
                  <a:pt x="615163" y="219371"/>
                </a:lnTo>
                <a:lnTo>
                  <a:pt x="612591" y="217828"/>
                </a:lnTo>
                <a:cubicBezTo>
                  <a:pt x="607790" y="215085"/>
                  <a:pt x="605390" y="213542"/>
                  <a:pt x="605390" y="213199"/>
                </a:cubicBezTo>
                <a:lnTo>
                  <a:pt x="613620" y="217828"/>
                </a:lnTo>
                <a:cubicBezTo>
                  <a:pt x="612762" y="216971"/>
                  <a:pt x="612248" y="216200"/>
                  <a:pt x="612077" y="215514"/>
                </a:cubicBezTo>
                <a:cubicBezTo>
                  <a:pt x="612248" y="216200"/>
                  <a:pt x="612934" y="216800"/>
                  <a:pt x="614134" y="217314"/>
                </a:cubicBezTo>
                <a:cubicBezTo>
                  <a:pt x="614648" y="217485"/>
                  <a:pt x="615077" y="217228"/>
                  <a:pt x="615420" y="216542"/>
                </a:cubicBezTo>
                <a:cubicBezTo>
                  <a:pt x="615420" y="216371"/>
                  <a:pt x="615463" y="216242"/>
                  <a:pt x="615548" y="216157"/>
                </a:cubicBezTo>
                <a:cubicBezTo>
                  <a:pt x="615634" y="216071"/>
                  <a:pt x="615763" y="216114"/>
                  <a:pt x="615934" y="216285"/>
                </a:cubicBezTo>
                <a:cubicBezTo>
                  <a:pt x="616106" y="216285"/>
                  <a:pt x="616363" y="216328"/>
                  <a:pt x="616706" y="216414"/>
                </a:cubicBezTo>
                <a:cubicBezTo>
                  <a:pt x="617049" y="216500"/>
                  <a:pt x="617306" y="216285"/>
                  <a:pt x="617477" y="215771"/>
                </a:cubicBezTo>
                <a:lnTo>
                  <a:pt x="620049" y="214999"/>
                </a:lnTo>
                <a:cubicBezTo>
                  <a:pt x="621078" y="214657"/>
                  <a:pt x="621678" y="214399"/>
                  <a:pt x="621849" y="214228"/>
                </a:cubicBezTo>
                <a:cubicBezTo>
                  <a:pt x="622192" y="213542"/>
                  <a:pt x="622578" y="213071"/>
                  <a:pt x="623006" y="212813"/>
                </a:cubicBezTo>
                <a:cubicBezTo>
                  <a:pt x="623435" y="212556"/>
                  <a:pt x="623907" y="212428"/>
                  <a:pt x="624421" y="212428"/>
                </a:cubicBezTo>
                <a:lnTo>
                  <a:pt x="625192" y="211399"/>
                </a:lnTo>
                <a:cubicBezTo>
                  <a:pt x="625535" y="211399"/>
                  <a:pt x="625707" y="211228"/>
                  <a:pt x="625707" y="210885"/>
                </a:cubicBezTo>
                <a:cubicBezTo>
                  <a:pt x="625707" y="210370"/>
                  <a:pt x="625964" y="210113"/>
                  <a:pt x="626478" y="210113"/>
                </a:cubicBezTo>
                <a:cubicBezTo>
                  <a:pt x="626650" y="210113"/>
                  <a:pt x="626821" y="210027"/>
                  <a:pt x="626993" y="209856"/>
                </a:cubicBezTo>
                <a:cubicBezTo>
                  <a:pt x="627164" y="209684"/>
                  <a:pt x="627336" y="209513"/>
                  <a:pt x="627507" y="209342"/>
                </a:cubicBezTo>
                <a:lnTo>
                  <a:pt x="627764" y="208827"/>
                </a:lnTo>
                <a:cubicBezTo>
                  <a:pt x="628621" y="208656"/>
                  <a:pt x="629050" y="208313"/>
                  <a:pt x="629050" y="207799"/>
                </a:cubicBezTo>
                <a:lnTo>
                  <a:pt x="629564" y="207799"/>
                </a:lnTo>
                <a:cubicBezTo>
                  <a:pt x="629907" y="207627"/>
                  <a:pt x="630164" y="207284"/>
                  <a:pt x="630336" y="206770"/>
                </a:cubicBezTo>
                <a:cubicBezTo>
                  <a:pt x="630336" y="206770"/>
                  <a:pt x="630465" y="206684"/>
                  <a:pt x="630722" y="206513"/>
                </a:cubicBezTo>
                <a:cubicBezTo>
                  <a:pt x="630979" y="206341"/>
                  <a:pt x="631022" y="206170"/>
                  <a:pt x="630850" y="205998"/>
                </a:cubicBezTo>
                <a:cubicBezTo>
                  <a:pt x="631022" y="205998"/>
                  <a:pt x="631193" y="205741"/>
                  <a:pt x="631365" y="205227"/>
                </a:cubicBezTo>
                <a:lnTo>
                  <a:pt x="632136" y="204970"/>
                </a:lnTo>
                <a:cubicBezTo>
                  <a:pt x="632479" y="204798"/>
                  <a:pt x="632651" y="204455"/>
                  <a:pt x="632651" y="203941"/>
                </a:cubicBezTo>
                <a:lnTo>
                  <a:pt x="632908" y="203684"/>
                </a:lnTo>
                <a:cubicBezTo>
                  <a:pt x="633594" y="203684"/>
                  <a:pt x="633936" y="203341"/>
                  <a:pt x="633936" y="202655"/>
                </a:cubicBezTo>
                <a:cubicBezTo>
                  <a:pt x="633936" y="202141"/>
                  <a:pt x="634194" y="201884"/>
                  <a:pt x="634708" y="201884"/>
                </a:cubicBezTo>
                <a:cubicBezTo>
                  <a:pt x="635051" y="201884"/>
                  <a:pt x="635222" y="201541"/>
                  <a:pt x="635222" y="200855"/>
                </a:cubicBezTo>
                <a:cubicBezTo>
                  <a:pt x="636079" y="200512"/>
                  <a:pt x="636508" y="200083"/>
                  <a:pt x="636508" y="199569"/>
                </a:cubicBezTo>
                <a:cubicBezTo>
                  <a:pt x="636508" y="199397"/>
                  <a:pt x="636594" y="199312"/>
                  <a:pt x="636765" y="199312"/>
                </a:cubicBezTo>
                <a:lnTo>
                  <a:pt x="636765" y="198540"/>
                </a:lnTo>
                <a:cubicBezTo>
                  <a:pt x="636765" y="198026"/>
                  <a:pt x="636851" y="197769"/>
                  <a:pt x="637023" y="197769"/>
                </a:cubicBezTo>
                <a:cubicBezTo>
                  <a:pt x="637365" y="197597"/>
                  <a:pt x="637751" y="197469"/>
                  <a:pt x="638180" y="197383"/>
                </a:cubicBezTo>
                <a:cubicBezTo>
                  <a:pt x="638608" y="197297"/>
                  <a:pt x="638737" y="197169"/>
                  <a:pt x="638566" y="196997"/>
                </a:cubicBezTo>
                <a:lnTo>
                  <a:pt x="638308" y="196483"/>
                </a:lnTo>
                <a:cubicBezTo>
                  <a:pt x="638823" y="195968"/>
                  <a:pt x="639080" y="195626"/>
                  <a:pt x="639080" y="195454"/>
                </a:cubicBezTo>
                <a:lnTo>
                  <a:pt x="639080" y="195197"/>
                </a:lnTo>
                <a:lnTo>
                  <a:pt x="635222" y="195711"/>
                </a:lnTo>
                <a:lnTo>
                  <a:pt x="634194" y="196226"/>
                </a:lnTo>
                <a:cubicBezTo>
                  <a:pt x="633851" y="196569"/>
                  <a:pt x="633422" y="196826"/>
                  <a:pt x="632908" y="196997"/>
                </a:cubicBezTo>
                <a:cubicBezTo>
                  <a:pt x="632393" y="197169"/>
                  <a:pt x="632136" y="196997"/>
                  <a:pt x="632136" y="196483"/>
                </a:cubicBezTo>
                <a:lnTo>
                  <a:pt x="629564" y="196740"/>
                </a:lnTo>
                <a:cubicBezTo>
                  <a:pt x="628193" y="198112"/>
                  <a:pt x="626478" y="198969"/>
                  <a:pt x="624421" y="199312"/>
                </a:cubicBezTo>
                <a:lnTo>
                  <a:pt x="622878" y="199312"/>
                </a:lnTo>
                <a:cubicBezTo>
                  <a:pt x="622535" y="199140"/>
                  <a:pt x="622235" y="199097"/>
                  <a:pt x="621978" y="199183"/>
                </a:cubicBezTo>
                <a:cubicBezTo>
                  <a:pt x="621721" y="199269"/>
                  <a:pt x="621506" y="199312"/>
                  <a:pt x="621335" y="199312"/>
                </a:cubicBezTo>
                <a:cubicBezTo>
                  <a:pt x="620992" y="199312"/>
                  <a:pt x="620435" y="199355"/>
                  <a:pt x="619663" y="199440"/>
                </a:cubicBezTo>
                <a:cubicBezTo>
                  <a:pt x="618892" y="199526"/>
                  <a:pt x="618334" y="199483"/>
                  <a:pt x="617992" y="199312"/>
                </a:cubicBezTo>
                <a:cubicBezTo>
                  <a:pt x="616791" y="198797"/>
                  <a:pt x="615677" y="198540"/>
                  <a:pt x="614648" y="198540"/>
                </a:cubicBezTo>
                <a:cubicBezTo>
                  <a:pt x="614477" y="198540"/>
                  <a:pt x="614177" y="198455"/>
                  <a:pt x="613748" y="198283"/>
                </a:cubicBezTo>
                <a:cubicBezTo>
                  <a:pt x="613320" y="198112"/>
                  <a:pt x="612848" y="198026"/>
                  <a:pt x="612334" y="198026"/>
                </a:cubicBezTo>
                <a:cubicBezTo>
                  <a:pt x="612162" y="197854"/>
                  <a:pt x="611862" y="197769"/>
                  <a:pt x="611434" y="197769"/>
                </a:cubicBezTo>
                <a:cubicBezTo>
                  <a:pt x="611005" y="197769"/>
                  <a:pt x="610534" y="197597"/>
                  <a:pt x="610019" y="197254"/>
                </a:cubicBezTo>
                <a:cubicBezTo>
                  <a:pt x="609676" y="197254"/>
                  <a:pt x="608905" y="196911"/>
                  <a:pt x="607705" y="196226"/>
                </a:cubicBezTo>
                <a:cubicBezTo>
                  <a:pt x="607533" y="196054"/>
                  <a:pt x="607233" y="195926"/>
                  <a:pt x="606804" y="195840"/>
                </a:cubicBezTo>
                <a:cubicBezTo>
                  <a:pt x="606376" y="195754"/>
                  <a:pt x="605904" y="195540"/>
                  <a:pt x="605390" y="195197"/>
                </a:cubicBezTo>
                <a:cubicBezTo>
                  <a:pt x="605218" y="195026"/>
                  <a:pt x="604790" y="194768"/>
                  <a:pt x="604104" y="194425"/>
                </a:cubicBezTo>
                <a:cubicBezTo>
                  <a:pt x="603418" y="194083"/>
                  <a:pt x="602990" y="193740"/>
                  <a:pt x="602818" y="193397"/>
                </a:cubicBezTo>
                <a:cubicBezTo>
                  <a:pt x="602647" y="193568"/>
                  <a:pt x="602432" y="193525"/>
                  <a:pt x="602175" y="193268"/>
                </a:cubicBezTo>
                <a:cubicBezTo>
                  <a:pt x="601918" y="193011"/>
                  <a:pt x="601704" y="192882"/>
                  <a:pt x="601532" y="192882"/>
                </a:cubicBezTo>
                <a:lnTo>
                  <a:pt x="601018" y="193397"/>
                </a:lnTo>
                <a:cubicBezTo>
                  <a:pt x="599475" y="194940"/>
                  <a:pt x="598446" y="196226"/>
                  <a:pt x="597932" y="197254"/>
                </a:cubicBezTo>
                <a:lnTo>
                  <a:pt x="595103" y="201369"/>
                </a:lnTo>
                <a:cubicBezTo>
                  <a:pt x="593903" y="202398"/>
                  <a:pt x="592703" y="203769"/>
                  <a:pt x="591503" y="205484"/>
                </a:cubicBezTo>
                <a:lnTo>
                  <a:pt x="588931" y="208313"/>
                </a:lnTo>
                <a:lnTo>
                  <a:pt x="588416" y="208570"/>
                </a:lnTo>
                <a:lnTo>
                  <a:pt x="586359" y="210113"/>
                </a:lnTo>
                <a:cubicBezTo>
                  <a:pt x="586359" y="210113"/>
                  <a:pt x="585159" y="211313"/>
                  <a:pt x="582759" y="213714"/>
                </a:cubicBezTo>
                <a:cubicBezTo>
                  <a:pt x="582587" y="214056"/>
                  <a:pt x="582287" y="214485"/>
                  <a:pt x="581859" y="214999"/>
                </a:cubicBezTo>
                <a:cubicBezTo>
                  <a:pt x="581430" y="215514"/>
                  <a:pt x="580958" y="215857"/>
                  <a:pt x="580444" y="216028"/>
                </a:cubicBezTo>
                <a:cubicBezTo>
                  <a:pt x="579758" y="216371"/>
                  <a:pt x="579244" y="216542"/>
                  <a:pt x="578901" y="216542"/>
                </a:cubicBezTo>
                <a:cubicBezTo>
                  <a:pt x="578387" y="216542"/>
                  <a:pt x="578129" y="216971"/>
                  <a:pt x="578129" y="217828"/>
                </a:cubicBezTo>
                <a:cubicBezTo>
                  <a:pt x="578301" y="218343"/>
                  <a:pt x="578129" y="218857"/>
                  <a:pt x="577615" y="219371"/>
                </a:cubicBezTo>
                <a:cubicBezTo>
                  <a:pt x="576586" y="220057"/>
                  <a:pt x="575643" y="220143"/>
                  <a:pt x="574786" y="219629"/>
                </a:cubicBezTo>
                <a:cubicBezTo>
                  <a:pt x="574615" y="219457"/>
                  <a:pt x="574358" y="219371"/>
                  <a:pt x="574015" y="219371"/>
                </a:cubicBezTo>
                <a:cubicBezTo>
                  <a:pt x="573672" y="219543"/>
                  <a:pt x="573286" y="219500"/>
                  <a:pt x="572857" y="219243"/>
                </a:cubicBezTo>
                <a:cubicBezTo>
                  <a:pt x="572429" y="218986"/>
                  <a:pt x="572129" y="218686"/>
                  <a:pt x="571957" y="218343"/>
                </a:cubicBezTo>
                <a:cubicBezTo>
                  <a:pt x="571614" y="218000"/>
                  <a:pt x="571271" y="217914"/>
                  <a:pt x="570929" y="218086"/>
                </a:cubicBezTo>
                <a:cubicBezTo>
                  <a:pt x="570414" y="218257"/>
                  <a:pt x="570028" y="218171"/>
                  <a:pt x="569771" y="217828"/>
                </a:cubicBezTo>
                <a:cubicBezTo>
                  <a:pt x="569514" y="217485"/>
                  <a:pt x="569300" y="217228"/>
                  <a:pt x="569128" y="217057"/>
                </a:cubicBezTo>
                <a:cubicBezTo>
                  <a:pt x="568614" y="216028"/>
                  <a:pt x="567671" y="215342"/>
                  <a:pt x="566299" y="214999"/>
                </a:cubicBezTo>
                <a:cubicBezTo>
                  <a:pt x="565785" y="214828"/>
                  <a:pt x="565271" y="214399"/>
                  <a:pt x="564756" y="213714"/>
                </a:cubicBezTo>
                <a:cubicBezTo>
                  <a:pt x="564413" y="212856"/>
                  <a:pt x="563985" y="212256"/>
                  <a:pt x="563471" y="211913"/>
                </a:cubicBezTo>
                <a:cubicBezTo>
                  <a:pt x="562099" y="211056"/>
                  <a:pt x="561327" y="209856"/>
                  <a:pt x="561156" y="208313"/>
                </a:cubicBezTo>
                <a:cubicBezTo>
                  <a:pt x="561156" y="207799"/>
                  <a:pt x="560984" y="207370"/>
                  <a:pt x="560642" y="207027"/>
                </a:cubicBezTo>
                <a:cubicBezTo>
                  <a:pt x="560299" y="206341"/>
                  <a:pt x="560127" y="205827"/>
                  <a:pt x="560127" y="205484"/>
                </a:cubicBezTo>
                <a:cubicBezTo>
                  <a:pt x="560127" y="204970"/>
                  <a:pt x="560384" y="204198"/>
                  <a:pt x="560899" y="203169"/>
                </a:cubicBezTo>
                <a:cubicBezTo>
                  <a:pt x="561242" y="202998"/>
                  <a:pt x="561370" y="202784"/>
                  <a:pt x="561285" y="202526"/>
                </a:cubicBezTo>
                <a:cubicBezTo>
                  <a:pt x="561199" y="202269"/>
                  <a:pt x="561070" y="202098"/>
                  <a:pt x="560899" y="202012"/>
                </a:cubicBezTo>
                <a:cubicBezTo>
                  <a:pt x="560727" y="201926"/>
                  <a:pt x="560556" y="201798"/>
                  <a:pt x="560384" y="201626"/>
                </a:cubicBezTo>
                <a:cubicBezTo>
                  <a:pt x="560384" y="201626"/>
                  <a:pt x="560342" y="201583"/>
                  <a:pt x="560256" y="201498"/>
                </a:cubicBezTo>
                <a:cubicBezTo>
                  <a:pt x="560170" y="201412"/>
                  <a:pt x="560127" y="201369"/>
                  <a:pt x="560127" y="201369"/>
                </a:cubicBezTo>
                <a:lnTo>
                  <a:pt x="560642" y="200340"/>
                </a:lnTo>
                <a:cubicBezTo>
                  <a:pt x="561670" y="199312"/>
                  <a:pt x="562099" y="198026"/>
                  <a:pt x="561927" y="196483"/>
                </a:cubicBezTo>
                <a:cubicBezTo>
                  <a:pt x="562270" y="195454"/>
                  <a:pt x="562656" y="194383"/>
                  <a:pt x="563085" y="193268"/>
                </a:cubicBezTo>
                <a:cubicBezTo>
                  <a:pt x="563513" y="192154"/>
                  <a:pt x="563899" y="190996"/>
                  <a:pt x="564242" y="189796"/>
                </a:cubicBezTo>
                <a:cubicBezTo>
                  <a:pt x="564413" y="188939"/>
                  <a:pt x="564756" y="187567"/>
                  <a:pt x="565271" y="185681"/>
                </a:cubicBezTo>
                <a:cubicBezTo>
                  <a:pt x="565785" y="183796"/>
                  <a:pt x="565957" y="182252"/>
                  <a:pt x="565785" y="181052"/>
                </a:cubicBezTo>
                <a:cubicBezTo>
                  <a:pt x="565614" y="180024"/>
                  <a:pt x="565614" y="178823"/>
                  <a:pt x="565785" y="177452"/>
                </a:cubicBezTo>
                <a:cubicBezTo>
                  <a:pt x="565785" y="177280"/>
                  <a:pt x="565699" y="177195"/>
                  <a:pt x="565528" y="177195"/>
                </a:cubicBezTo>
                <a:cubicBezTo>
                  <a:pt x="564328" y="176680"/>
                  <a:pt x="563642" y="175652"/>
                  <a:pt x="563471" y="174109"/>
                </a:cubicBezTo>
                <a:cubicBezTo>
                  <a:pt x="563299" y="174623"/>
                  <a:pt x="563128" y="175052"/>
                  <a:pt x="562956" y="175394"/>
                </a:cubicBezTo>
                <a:cubicBezTo>
                  <a:pt x="562785" y="175737"/>
                  <a:pt x="562613" y="176080"/>
                  <a:pt x="562442" y="176423"/>
                </a:cubicBezTo>
                <a:lnTo>
                  <a:pt x="561927" y="176680"/>
                </a:lnTo>
                <a:cubicBezTo>
                  <a:pt x="561927" y="176680"/>
                  <a:pt x="561756" y="176509"/>
                  <a:pt x="561413" y="176166"/>
                </a:cubicBezTo>
                <a:lnTo>
                  <a:pt x="561413" y="173337"/>
                </a:lnTo>
                <a:lnTo>
                  <a:pt x="561927" y="171280"/>
                </a:lnTo>
                <a:cubicBezTo>
                  <a:pt x="559013" y="172137"/>
                  <a:pt x="557470" y="172566"/>
                  <a:pt x="557298" y="172566"/>
                </a:cubicBezTo>
                <a:cubicBezTo>
                  <a:pt x="556098" y="172908"/>
                  <a:pt x="554469" y="173080"/>
                  <a:pt x="552412" y="173080"/>
                </a:cubicBezTo>
                <a:lnTo>
                  <a:pt x="552926" y="173594"/>
                </a:lnTo>
                <a:cubicBezTo>
                  <a:pt x="554641" y="174280"/>
                  <a:pt x="556012" y="174709"/>
                  <a:pt x="557041" y="174880"/>
                </a:cubicBezTo>
                <a:lnTo>
                  <a:pt x="559613" y="174623"/>
                </a:lnTo>
                <a:cubicBezTo>
                  <a:pt x="559613" y="174623"/>
                  <a:pt x="559741" y="174580"/>
                  <a:pt x="559999" y="174494"/>
                </a:cubicBezTo>
                <a:cubicBezTo>
                  <a:pt x="560256" y="174409"/>
                  <a:pt x="560470" y="174623"/>
                  <a:pt x="560642" y="175137"/>
                </a:cubicBezTo>
                <a:cubicBezTo>
                  <a:pt x="560642" y="175652"/>
                  <a:pt x="560213" y="175909"/>
                  <a:pt x="559356" y="175909"/>
                </a:cubicBezTo>
                <a:cubicBezTo>
                  <a:pt x="559013" y="175909"/>
                  <a:pt x="558498" y="176037"/>
                  <a:pt x="557813" y="176295"/>
                </a:cubicBezTo>
                <a:cubicBezTo>
                  <a:pt x="557127" y="176552"/>
                  <a:pt x="556441" y="176595"/>
                  <a:pt x="555755" y="176423"/>
                </a:cubicBezTo>
                <a:cubicBezTo>
                  <a:pt x="555584" y="176423"/>
                  <a:pt x="554469" y="176166"/>
                  <a:pt x="552412" y="175652"/>
                </a:cubicBezTo>
                <a:lnTo>
                  <a:pt x="550869" y="175394"/>
                </a:lnTo>
                <a:cubicBezTo>
                  <a:pt x="550526" y="175394"/>
                  <a:pt x="550226" y="175437"/>
                  <a:pt x="549969" y="175523"/>
                </a:cubicBezTo>
                <a:cubicBezTo>
                  <a:pt x="549712" y="175609"/>
                  <a:pt x="549497" y="175566"/>
                  <a:pt x="549326" y="175394"/>
                </a:cubicBezTo>
                <a:cubicBezTo>
                  <a:pt x="548812" y="175223"/>
                  <a:pt x="548340" y="175052"/>
                  <a:pt x="547911" y="174880"/>
                </a:cubicBezTo>
                <a:cubicBezTo>
                  <a:pt x="547483" y="174709"/>
                  <a:pt x="547097" y="174537"/>
                  <a:pt x="546754" y="174366"/>
                </a:cubicBezTo>
                <a:cubicBezTo>
                  <a:pt x="546068" y="174023"/>
                  <a:pt x="545468" y="173594"/>
                  <a:pt x="544954" y="173080"/>
                </a:cubicBezTo>
                <a:cubicBezTo>
                  <a:pt x="544782" y="172394"/>
                  <a:pt x="544182" y="172051"/>
                  <a:pt x="543154" y="172051"/>
                </a:cubicBezTo>
                <a:cubicBezTo>
                  <a:pt x="541953" y="172051"/>
                  <a:pt x="540925" y="171280"/>
                  <a:pt x="540068" y="169737"/>
                </a:cubicBezTo>
                <a:cubicBezTo>
                  <a:pt x="539382" y="169051"/>
                  <a:pt x="538953" y="168451"/>
                  <a:pt x="538782" y="167936"/>
                </a:cubicBezTo>
                <a:lnTo>
                  <a:pt x="536467" y="165622"/>
                </a:lnTo>
                <a:cubicBezTo>
                  <a:pt x="535438" y="164936"/>
                  <a:pt x="535010" y="164165"/>
                  <a:pt x="535181" y="163307"/>
                </a:cubicBezTo>
                <a:cubicBezTo>
                  <a:pt x="535696" y="162793"/>
                  <a:pt x="535524" y="162193"/>
                  <a:pt x="534667" y="161507"/>
                </a:cubicBezTo>
                <a:lnTo>
                  <a:pt x="533638" y="160221"/>
                </a:lnTo>
                <a:cubicBezTo>
                  <a:pt x="533295" y="159535"/>
                  <a:pt x="533467" y="158850"/>
                  <a:pt x="534153" y="158164"/>
                </a:cubicBezTo>
                <a:cubicBezTo>
                  <a:pt x="534667" y="157649"/>
                  <a:pt x="534753" y="157221"/>
                  <a:pt x="534410" y="156878"/>
                </a:cubicBezTo>
                <a:cubicBezTo>
                  <a:pt x="534924" y="156364"/>
                  <a:pt x="535267" y="156106"/>
                  <a:pt x="535438" y="156106"/>
                </a:cubicBezTo>
                <a:cubicBezTo>
                  <a:pt x="535781" y="155249"/>
                  <a:pt x="536467" y="154135"/>
                  <a:pt x="537496" y="152763"/>
                </a:cubicBezTo>
                <a:lnTo>
                  <a:pt x="539296" y="150191"/>
                </a:lnTo>
                <a:cubicBezTo>
                  <a:pt x="539639" y="150191"/>
                  <a:pt x="539982" y="150020"/>
                  <a:pt x="540325" y="149677"/>
                </a:cubicBezTo>
                <a:lnTo>
                  <a:pt x="540839" y="149163"/>
                </a:lnTo>
                <a:lnTo>
                  <a:pt x="541096" y="149420"/>
                </a:lnTo>
                <a:cubicBezTo>
                  <a:pt x="540753" y="149934"/>
                  <a:pt x="540453" y="150406"/>
                  <a:pt x="540196" y="150834"/>
                </a:cubicBezTo>
                <a:cubicBezTo>
                  <a:pt x="539939" y="151263"/>
                  <a:pt x="539639" y="151734"/>
                  <a:pt x="539296" y="152249"/>
                </a:cubicBezTo>
                <a:lnTo>
                  <a:pt x="538267" y="153535"/>
                </a:lnTo>
                <a:lnTo>
                  <a:pt x="538267" y="154306"/>
                </a:lnTo>
                <a:lnTo>
                  <a:pt x="539039" y="154306"/>
                </a:lnTo>
                <a:lnTo>
                  <a:pt x="539810" y="152506"/>
                </a:lnTo>
                <a:cubicBezTo>
                  <a:pt x="540153" y="152334"/>
                  <a:pt x="540453" y="151992"/>
                  <a:pt x="540711" y="151477"/>
                </a:cubicBezTo>
                <a:cubicBezTo>
                  <a:pt x="540968" y="150963"/>
                  <a:pt x="541182" y="150534"/>
                  <a:pt x="541353" y="150191"/>
                </a:cubicBezTo>
                <a:cubicBezTo>
                  <a:pt x="541525" y="150191"/>
                  <a:pt x="541868" y="149934"/>
                  <a:pt x="542382" y="149420"/>
                </a:cubicBezTo>
                <a:cubicBezTo>
                  <a:pt x="544440" y="147705"/>
                  <a:pt x="545725" y="146077"/>
                  <a:pt x="546240" y="144533"/>
                </a:cubicBezTo>
                <a:cubicBezTo>
                  <a:pt x="547440" y="143505"/>
                  <a:pt x="548469" y="142305"/>
                  <a:pt x="549326" y="140933"/>
                </a:cubicBezTo>
                <a:lnTo>
                  <a:pt x="549583" y="139647"/>
                </a:lnTo>
                <a:cubicBezTo>
                  <a:pt x="549755" y="139647"/>
                  <a:pt x="549969" y="139733"/>
                  <a:pt x="550226" y="139904"/>
                </a:cubicBezTo>
                <a:cubicBezTo>
                  <a:pt x="550483" y="140076"/>
                  <a:pt x="550697" y="139990"/>
                  <a:pt x="550869" y="139647"/>
                </a:cubicBezTo>
                <a:lnTo>
                  <a:pt x="550612" y="138361"/>
                </a:lnTo>
                <a:lnTo>
                  <a:pt x="550869" y="138104"/>
                </a:lnTo>
                <a:lnTo>
                  <a:pt x="551640" y="139133"/>
                </a:lnTo>
                <a:lnTo>
                  <a:pt x="552412" y="138104"/>
                </a:lnTo>
                <a:cubicBezTo>
                  <a:pt x="552412" y="137761"/>
                  <a:pt x="552155" y="137504"/>
                  <a:pt x="551640" y="137333"/>
                </a:cubicBezTo>
                <a:cubicBezTo>
                  <a:pt x="552669" y="136304"/>
                  <a:pt x="553355" y="135704"/>
                  <a:pt x="553698" y="135532"/>
                </a:cubicBezTo>
                <a:cubicBezTo>
                  <a:pt x="553698" y="135532"/>
                  <a:pt x="553826" y="135575"/>
                  <a:pt x="554084" y="135661"/>
                </a:cubicBezTo>
                <a:cubicBezTo>
                  <a:pt x="554341" y="135747"/>
                  <a:pt x="554555" y="135704"/>
                  <a:pt x="554727" y="135532"/>
                </a:cubicBezTo>
                <a:lnTo>
                  <a:pt x="554984" y="134761"/>
                </a:lnTo>
                <a:lnTo>
                  <a:pt x="554984" y="133475"/>
                </a:lnTo>
                <a:lnTo>
                  <a:pt x="556012" y="134246"/>
                </a:lnTo>
                <a:lnTo>
                  <a:pt x="556784" y="132703"/>
                </a:lnTo>
                <a:cubicBezTo>
                  <a:pt x="557470" y="133046"/>
                  <a:pt x="557856" y="132918"/>
                  <a:pt x="557941" y="132318"/>
                </a:cubicBezTo>
                <a:cubicBezTo>
                  <a:pt x="558027" y="131718"/>
                  <a:pt x="558156" y="131332"/>
                  <a:pt x="558327" y="131160"/>
                </a:cubicBezTo>
                <a:cubicBezTo>
                  <a:pt x="558327" y="131332"/>
                  <a:pt x="558370" y="131460"/>
                  <a:pt x="558456" y="131546"/>
                </a:cubicBezTo>
                <a:cubicBezTo>
                  <a:pt x="558541" y="131632"/>
                  <a:pt x="558670" y="131760"/>
                  <a:pt x="558841" y="131932"/>
                </a:cubicBezTo>
                <a:cubicBezTo>
                  <a:pt x="561070" y="129703"/>
                  <a:pt x="562185" y="128589"/>
                  <a:pt x="562185" y="128589"/>
                </a:cubicBezTo>
                <a:cubicBezTo>
                  <a:pt x="562185" y="128246"/>
                  <a:pt x="562013" y="127731"/>
                  <a:pt x="561670" y="127046"/>
                </a:cubicBezTo>
                <a:cubicBezTo>
                  <a:pt x="562699" y="127217"/>
                  <a:pt x="563299" y="127217"/>
                  <a:pt x="563471" y="127046"/>
                </a:cubicBezTo>
                <a:cubicBezTo>
                  <a:pt x="563642" y="126874"/>
                  <a:pt x="563642" y="126446"/>
                  <a:pt x="563471" y="125760"/>
                </a:cubicBezTo>
                <a:cubicBezTo>
                  <a:pt x="564156" y="126103"/>
                  <a:pt x="564542" y="126017"/>
                  <a:pt x="564628" y="125503"/>
                </a:cubicBezTo>
                <a:cubicBezTo>
                  <a:pt x="564713" y="124988"/>
                  <a:pt x="564756" y="124645"/>
                  <a:pt x="564756" y="124474"/>
                </a:cubicBezTo>
                <a:lnTo>
                  <a:pt x="565528" y="124731"/>
                </a:lnTo>
                <a:lnTo>
                  <a:pt x="565528" y="123702"/>
                </a:lnTo>
                <a:lnTo>
                  <a:pt x="566042" y="122931"/>
                </a:lnTo>
                <a:lnTo>
                  <a:pt x="566299" y="122931"/>
                </a:lnTo>
                <a:lnTo>
                  <a:pt x="566814" y="123188"/>
                </a:lnTo>
                <a:lnTo>
                  <a:pt x="567328" y="122931"/>
                </a:lnTo>
                <a:cubicBezTo>
                  <a:pt x="567500" y="122588"/>
                  <a:pt x="567542" y="122288"/>
                  <a:pt x="567457" y="122031"/>
                </a:cubicBezTo>
                <a:cubicBezTo>
                  <a:pt x="567371" y="121774"/>
                  <a:pt x="567414" y="121559"/>
                  <a:pt x="567585" y="121388"/>
                </a:cubicBezTo>
                <a:cubicBezTo>
                  <a:pt x="567757" y="121216"/>
                  <a:pt x="567928" y="121173"/>
                  <a:pt x="568100" y="121259"/>
                </a:cubicBezTo>
                <a:cubicBezTo>
                  <a:pt x="568271" y="121345"/>
                  <a:pt x="568271" y="121473"/>
                  <a:pt x="568100" y="121645"/>
                </a:cubicBezTo>
                <a:lnTo>
                  <a:pt x="568100" y="122416"/>
                </a:lnTo>
                <a:lnTo>
                  <a:pt x="569386" y="121131"/>
                </a:lnTo>
                <a:cubicBezTo>
                  <a:pt x="568700" y="121131"/>
                  <a:pt x="568700" y="120788"/>
                  <a:pt x="569386" y="120102"/>
                </a:cubicBezTo>
                <a:cubicBezTo>
                  <a:pt x="569728" y="120445"/>
                  <a:pt x="569900" y="120702"/>
                  <a:pt x="569900" y="120873"/>
                </a:cubicBezTo>
                <a:cubicBezTo>
                  <a:pt x="570414" y="120359"/>
                  <a:pt x="570757" y="120102"/>
                  <a:pt x="570929" y="120102"/>
                </a:cubicBezTo>
                <a:lnTo>
                  <a:pt x="570671" y="119073"/>
                </a:lnTo>
                <a:lnTo>
                  <a:pt x="570671" y="118816"/>
                </a:lnTo>
                <a:lnTo>
                  <a:pt x="571186" y="119588"/>
                </a:lnTo>
                <a:cubicBezTo>
                  <a:pt x="571357" y="119416"/>
                  <a:pt x="571571" y="119159"/>
                  <a:pt x="571829" y="118816"/>
                </a:cubicBezTo>
                <a:cubicBezTo>
                  <a:pt x="572086" y="118473"/>
                  <a:pt x="572043" y="118216"/>
                  <a:pt x="571700" y="118044"/>
                </a:cubicBezTo>
                <a:lnTo>
                  <a:pt x="571957" y="117016"/>
                </a:lnTo>
                <a:lnTo>
                  <a:pt x="572214" y="117530"/>
                </a:lnTo>
                <a:cubicBezTo>
                  <a:pt x="572557" y="117530"/>
                  <a:pt x="572729" y="117616"/>
                  <a:pt x="572729" y="117787"/>
                </a:cubicBezTo>
                <a:cubicBezTo>
                  <a:pt x="572900" y="117616"/>
                  <a:pt x="572986" y="117359"/>
                  <a:pt x="572986" y="117016"/>
                </a:cubicBezTo>
                <a:cubicBezTo>
                  <a:pt x="573157" y="116844"/>
                  <a:pt x="573286" y="116630"/>
                  <a:pt x="573372" y="116373"/>
                </a:cubicBezTo>
                <a:cubicBezTo>
                  <a:pt x="573457" y="116116"/>
                  <a:pt x="573500" y="115901"/>
                  <a:pt x="573500" y="115730"/>
                </a:cubicBezTo>
                <a:lnTo>
                  <a:pt x="573757" y="115730"/>
                </a:lnTo>
                <a:lnTo>
                  <a:pt x="574015" y="116759"/>
                </a:lnTo>
                <a:cubicBezTo>
                  <a:pt x="574186" y="116587"/>
                  <a:pt x="574272" y="116416"/>
                  <a:pt x="574272" y="116244"/>
                </a:cubicBezTo>
                <a:cubicBezTo>
                  <a:pt x="574272" y="116073"/>
                  <a:pt x="574443" y="115901"/>
                  <a:pt x="574786" y="115730"/>
                </a:cubicBezTo>
                <a:cubicBezTo>
                  <a:pt x="574786" y="114873"/>
                  <a:pt x="575043" y="114358"/>
                  <a:pt x="575558" y="114187"/>
                </a:cubicBezTo>
                <a:cubicBezTo>
                  <a:pt x="575729" y="114015"/>
                  <a:pt x="575815" y="113587"/>
                  <a:pt x="575815" y="112901"/>
                </a:cubicBezTo>
                <a:cubicBezTo>
                  <a:pt x="575815" y="111872"/>
                  <a:pt x="575558" y="111101"/>
                  <a:pt x="575043" y="110586"/>
                </a:cubicBezTo>
                <a:cubicBezTo>
                  <a:pt x="574529" y="110243"/>
                  <a:pt x="574272" y="109901"/>
                  <a:pt x="574272" y="109558"/>
                </a:cubicBezTo>
                <a:cubicBezTo>
                  <a:pt x="574272" y="109386"/>
                  <a:pt x="574229" y="109129"/>
                  <a:pt x="574143" y="108786"/>
                </a:cubicBezTo>
                <a:cubicBezTo>
                  <a:pt x="574058" y="108443"/>
                  <a:pt x="573843" y="108272"/>
                  <a:pt x="573500" y="108272"/>
                </a:cubicBezTo>
                <a:cubicBezTo>
                  <a:pt x="573157" y="107929"/>
                  <a:pt x="573157" y="107672"/>
                  <a:pt x="573500" y="107500"/>
                </a:cubicBezTo>
                <a:lnTo>
                  <a:pt x="573500" y="107243"/>
                </a:lnTo>
                <a:cubicBezTo>
                  <a:pt x="573500" y="106729"/>
                  <a:pt x="573286" y="106300"/>
                  <a:pt x="572857" y="105957"/>
                </a:cubicBezTo>
                <a:cubicBezTo>
                  <a:pt x="572429" y="105614"/>
                  <a:pt x="572129" y="105357"/>
                  <a:pt x="571957" y="105186"/>
                </a:cubicBezTo>
                <a:cubicBezTo>
                  <a:pt x="571100" y="104671"/>
                  <a:pt x="570500" y="103900"/>
                  <a:pt x="570157" y="102871"/>
                </a:cubicBezTo>
                <a:lnTo>
                  <a:pt x="568871" y="101842"/>
                </a:lnTo>
                <a:cubicBezTo>
                  <a:pt x="568871" y="101842"/>
                  <a:pt x="568871" y="101757"/>
                  <a:pt x="568871" y="101585"/>
                </a:cubicBezTo>
                <a:lnTo>
                  <a:pt x="568871" y="101071"/>
                </a:lnTo>
                <a:cubicBezTo>
                  <a:pt x="568871" y="100557"/>
                  <a:pt x="568357" y="99785"/>
                  <a:pt x="567328" y="98756"/>
                </a:cubicBezTo>
                <a:lnTo>
                  <a:pt x="566042" y="96956"/>
                </a:lnTo>
                <a:cubicBezTo>
                  <a:pt x="566042" y="96442"/>
                  <a:pt x="566471" y="95756"/>
                  <a:pt x="567328" y="94899"/>
                </a:cubicBezTo>
                <a:cubicBezTo>
                  <a:pt x="568014" y="94384"/>
                  <a:pt x="569986" y="92498"/>
                  <a:pt x="573243" y="89241"/>
                </a:cubicBezTo>
                <a:cubicBezTo>
                  <a:pt x="573415" y="88898"/>
                  <a:pt x="573843" y="88469"/>
                  <a:pt x="574529" y="87955"/>
                </a:cubicBezTo>
                <a:cubicBezTo>
                  <a:pt x="575215" y="87441"/>
                  <a:pt x="575729" y="86926"/>
                  <a:pt x="576072" y="86412"/>
                </a:cubicBezTo>
                <a:cubicBezTo>
                  <a:pt x="575215" y="85898"/>
                  <a:pt x="574958" y="85469"/>
                  <a:pt x="575300" y="85126"/>
                </a:cubicBezTo>
                <a:cubicBezTo>
                  <a:pt x="575643" y="84783"/>
                  <a:pt x="575729" y="84269"/>
                  <a:pt x="575558" y="83583"/>
                </a:cubicBezTo>
                <a:cubicBezTo>
                  <a:pt x="575386" y="82897"/>
                  <a:pt x="575129" y="82469"/>
                  <a:pt x="574786" y="82297"/>
                </a:cubicBezTo>
                <a:cubicBezTo>
                  <a:pt x="574100" y="81611"/>
                  <a:pt x="573757" y="81183"/>
                  <a:pt x="573757" y="81011"/>
                </a:cubicBezTo>
                <a:cubicBezTo>
                  <a:pt x="572729" y="82726"/>
                  <a:pt x="571872" y="83926"/>
                  <a:pt x="571186" y="84612"/>
                </a:cubicBezTo>
                <a:cubicBezTo>
                  <a:pt x="570843" y="84955"/>
                  <a:pt x="570671" y="85126"/>
                  <a:pt x="570671" y="85126"/>
                </a:cubicBezTo>
                <a:lnTo>
                  <a:pt x="568614" y="87698"/>
                </a:lnTo>
                <a:lnTo>
                  <a:pt x="568100" y="87955"/>
                </a:lnTo>
                <a:cubicBezTo>
                  <a:pt x="568100" y="88641"/>
                  <a:pt x="567843" y="89284"/>
                  <a:pt x="567328" y="89884"/>
                </a:cubicBezTo>
                <a:cubicBezTo>
                  <a:pt x="566814" y="90484"/>
                  <a:pt x="566471" y="91041"/>
                  <a:pt x="566299" y="91555"/>
                </a:cubicBezTo>
                <a:cubicBezTo>
                  <a:pt x="566299" y="92070"/>
                  <a:pt x="565957" y="92327"/>
                  <a:pt x="565271" y="92327"/>
                </a:cubicBezTo>
                <a:cubicBezTo>
                  <a:pt x="564585" y="92156"/>
                  <a:pt x="564071" y="92498"/>
                  <a:pt x="563728" y="93356"/>
                </a:cubicBezTo>
                <a:lnTo>
                  <a:pt x="562699" y="93870"/>
                </a:lnTo>
                <a:cubicBezTo>
                  <a:pt x="562356" y="93870"/>
                  <a:pt x="562185" y="94041"/>
                  <a:pt x="562185" y="94384"/>
                </a:cubicBezTo>
                <a:cubicBezTo>
                  <a:pt x="562013" y="94899"/>
                  <a:pt x="561542" y="95370"/>
                  <a:pt x="560770" y="95799"/>
                </a:cubicBezTo>
                <a:cubicBezTo>
                  <a:pt x="559999" y="96227"/>
                  <a:pt x="559527" y="96613"/>
                  <a:pt x="559356" y="96956"/>
                </a:cubicBezTo>
                <a:cubicBezTo>
                  <a:pt x="559356" y="97299"/>
                  <a:pt x="559098" y="97470"/>
                  <a:pt x="558584" y="97470"/>
                </a:cubicBezTo>
                <a:cubicBezTo>
                  <a:pt x="557555" y="97642"/>
                  <a:pt x="557041" y="98156"/>
                  <a:pt x="557041" y="99014"/>
                </a:cubicBezTo>
                <a:cubicBezTo>
                  <a:pt x="556870" y="99185"/>
                  <a:pt x="556441" y="99271"/>
                  <a:pt x="555755" y="99271"/>
                </a:cubicBezTo>
                <a:lnTo>
                  <a:pt x="555755" y="99785"/>
                </a:lnTo>
                <a:cubicBezTo>
                  <a:pt x="555927" y="100471"/>
                  <a:pt x="555927" y="100942"/>
                  <a:pt x="555755" y="101200"/>
                </a:cubicBezTo>
                <a:cubicBezTo>
                  <a:pt x="555584" y="101457"/>
                  <a:pt x="555155" y="101585"/>
                  <a:pt x="554469" y="101585"/>
                </a:cubicBezTo>
                <a:cubicBezTo>
                  <a:pt x="553955" y="101585"/>
                  <a:pt x="553526" y="101671"/>
                  <a:pt x="553183" y="101842"/>
                </a:cubicBezTo>
                <a:cubicBezTo>
                  <a:pt x="553183" y="102014"/>
                  <a:pt x="553141" y="102142"/>
                  <a:pt x="553055" y="102228"/>
                </a:cubicBezTo>
                <a:cubicBezTo>
                  <a:pt x="552969" y="102314"/>
                  <a:pt x="552841" y="102357"/>
                  <a:pt x="552669" y="102357"/>
                </a:cubicBezTo>
                <a:cubicBezTo>
                  <a:pt x="552326" y="102014"/>
                  <a:pt x="552069" y="101842"/>
                  <a:pt x="551898" y="101842"/>
                </a:cubicBezTo>
                <a:lnTo>
                  <a:pt x="552412" y="100814"/>
                </a:lnTo>
                <a:cubicBezTo>
                  <a:pt x="552755" y="100642"/>
                  <a:pt x="553098" y="100128"/>
                  <a:pt x="553441" y="99271"/>
                </a:cubicBezTo>
                <a:cubicBezTo>
                  <a:pt x="553269" y="98756"/>
                  <a:pt x="552926" y="98499"/>
                  <a:pt x="552412" y="98499"/>
                </a:cubicBezTo>
                <a:cubicBezTo>
                  <a:pt x="552069" y="98499"/>
                  <a:pt x="551512" y="98542"/>
                  <a:pt x="550740" y="98628"/>
                </a:cubicBezTo>
                <a:cubicBezTo>
                  <a:pt x="549969" y="98713"/>
                  <a:pt x="549497" y="98928"/>
                  <a:pt x="549326" y="99271"/>
                </a:cubicBezTo>
                <a:lnTo>
                  <a:pt x="549069" y="99528"/>
                </a:lnTo>
                <a:cubicBezTo>
                  <a:pt x="548211" y="99528"/>
                  <a:pt x="546754" y="99871"/>
                  <a:pt x="544697" y="100557"/>
                </a:cubicBezTo>
                <a:cubicBezTo>
                  <a:pt x="544182" y="100728"/>
                  <a:pt x="543668" y="100899"/>
                  <a:pt x="543154" y="101071"/>
                </a:cubicBezTo>
                <a:cubicBezTo>
                  <a:pt x="542639" y="101242"/>
                  <a:pt x="541953" y="101500"/>
                  <a:pt x="541096" y="101842"/>
                </a:cubicBezTo>
                <a:cubicBezTo>
                  <a:pt x="540925" y="102014"/>
                  <a:pt x="540625" y="102100"/>
                  <a:pt x="540196" y="102100"/>
                </a:cubicBezTo>
                <a:cubicBezTo>
                  <a:pt x="539768" y="102100"/>
                  <a:pt x="539467" y="102100"/>
                  <a:pt x="539296" y="102100"/>
                </a:cubicBezTo>
                <a:cubicBezTo>
                  <a:pt x="539125" y="102271"/>
                  <a:pt x="538696" y="102357"/>
                  <a:pt x="538010" y="102357"/>
                </a:cubicBezTo>
                <a:lnTo>
                  <a:pt x="535953" y="102100"/>
                </a:lnTo>
                <a:cubicBezTo>
                  <a:pt x="535096" y="102100"/>
                  <a:pt x="534495" y="101928"/>
                  <a:pt x="534153" y="101585"/>
                </a:cubicBezTo>
                <a:cubicBezTo>
                  <a:pt x="533810" y="101585"/>
                  <a:pt x="533638" y="101585"/>
                  <a:pt x="533638" y="101585"/>
                </a:cubicBezTo>
                <a:cubicBezTo>
                  <a:pt x="533124" y="101585"/>
                  <a:pt x="532438" y="101542"/>
                  <a:pt x="531581" y="101457"/>
                </a:cubicBezTo>
                <a:cubicBezTo>
                  <a:pt x="530724" y="101371"/>
                  <a:pt x="529695" y="101414"/>
                  <a:pt x="528495" y="101585"/>
                </a:cubicBezTo>
                <a:cubicBezTo>
                  <a:pt x="527809" y="101585"/>
                  <a:pt x="527295" y="101671"/>
                  <a:pt x="526952" y="101842"/>
                </a:cubicBezTo>
                <a:cubicBezTo>
                  <a:pt x="526094" y="102185"/>
                  <a:pt x="525666" y="102100"/>
                  <a:pt x="525666" y="101585"/>
                </a:cubicBezTo>
                <a:cubicBezTo>
                  <a:pt x="525494" y="101071"/>
                  <a:pt x="525280" y="100814"/>
                  <a:pt x="525023" y="100814"/>
                </a:cubicBezTo>
                <a:cubicBezTo>
                  <a:pt x="524766" y="100814"/>
                  <a:pt x="524466" y="100985"/>
                  <a:pt x="524123" y="101328"/>
                </a:cubicBezTo>
                <a:cubicBezTo>
                  <a:pt x="523437" y="101842"/>
                  <a:pt x="523180" y="101671"/>
                  <a:pt x="523351" y="100814"/>
                </a:cubicBezTo>
                <a:cubicBezTo>
                  <a:pt x="523180" y="100299"/>
                  <a:pt x="522751" y="100042"/>
                  <a:pt x="522065" y="100042"/>
                </a:cubicBezTo>
                <a:lnTo>
                  <a:pt x="521551" y="100299"/>
                </a:lnTo>
                <a:lnTo>
                  <a:pt x="520008" y="100042"/>
                </a:lnTo>
                <a:cubicBezTo>
                  <a:pt x="519151" y="100042"/>
                  <a:pt x="518122" y="100257"/>
                  <a:pt x="516922" y="100685"/>
                </a:cubicBezTo>
                <a:cubicBezTo>
                  <a:pt x="515722" y="101114"/>
                  <a:pt x="514864" y="101414"/>
                  <a:pt x="514350" y="101585"/>
                </a:cubicBezTo>
                <a:lnTo>
                  <a:pt x="514093" y="101328"/>
                </a:lnTo>
                <a:cubicBezTo>
                  <a:pt x="514607" y="101157"/>
                  <a:pt x="515122" y="100942"/>
                  <a:pt x="515636" y="100685"/>
                </a:cubicBezTo>
                <a:cubicBezTo>
                  <a:pt x="516150" y="100428"/>
                  <a:pt x="516665" y="100214"/>
                  <a:pt x="517179" y="100042"/>
                </a:cubicBezTo>
                <a:cubicBezTo>
                  <a:pt x="517522" y="99871"/>
                  <a:pt x="517822" y="99699"/>
                  <a:pt x="518079" y="99528"/>
                </a:cubicBezTo>
                <a:cubicBezTo>
                  <a:pt x="518336" y="99356"/>
                  <a:pt x="518722" y="99271"/>
                  <a:pt x="519236" y="99271"/>
                </a:cubicBezTo>
                <a:cubicBezTo>
                  <a:pt x="519579" y="99271"/>
                  <a:pt x="520094" y="99185"/>
                  <a:pt x="520779" y="99014"/>
                </a:cubicBezTo>
                <a:cubicBezTo>
                  <a:pt x="521465" y="98842"/>
                  <a:pt x="521980" y="98842"/>
                  <a:pt x="522322" y="99014"/>
                </a:cubicBezTo>
                <a:cubicBezTo>
                  <a:pt x="523180" y="98671"/>
                  <a:pt x="523866" y="98671"/>
                  <a:pt x="524380" y="99014"/>
                </a:cubicBezTo>
                <a:lnTo>
                  <a:pt x="525151" y="98756"/>
                </a:lnTo>
                <a:cubicBezTo>
                  <a:pt x="525666" y="98413"/>
                  <a:pt x="526180" y="98413"/>
                  <a:pt x="526694" y="98756"/>
                </a:cubicBezTo>
                <a:lnTo>
                  <a:pt x="527209" y="98756"/>
                </a:lnTo>
                <a:cubicBezTo>
                  <a:pt x="527380" y="98585"/>
                  <a:pt x="527509" y="98413"/>
                  <a:pt x="527595" y="98242"/>
                </a:cubicBezTo>
                <a:cubicBezTo>
                  <a:pt x="527680" y="98071"/>
                  <a:pt x="527637" y="97985"/>
                  <a:pt x="527466" y="97985"/>
                </a:cubicBezTo>
                <a:lnTo>
                  <a:pt x="526952" y="97728"/>
                </a:lnTo>
                <a:cubicBezTo>
                  <a:pt x="526266" y="97728"/>
                  <a:pt x="524809" y="97813"/>
                  <a:pt x="522580" y="97985"/>
                </a:cubicBezTo>
                <a:cubicBezTo>
                  <a:pt x="520351" y="98156"/>
                  <a:pt x="518465" y="98499"/>
                  <a:pt x="516922" y="99014"/>
                </a:cubicBezTo>
                <a:cubicBezTo>
                  <a:pt x="516750" y="99014"/>
                  <a:pt x="515807" y="99614"/>
                  <a:pt x="514093" y="100814"/>
                </a:cubicBezTo>
                <a:lnTo>
                  <a:pt x="513321" y="101071"/>
                </a:lnTo>
                <a:lnTo>
                  <a:pt x="513579" y="100557"/>
                </a:lnTo>
                <a:cubicBezTo>
                  <a:pt x="515807" y="99185"/>
                  <a:pt x="517522" y="98071"/>
                  <a:pt x="518722" y="97213"/>
                </a:cubicBezTo>
                <a:cubicBezTo>
                  <a:pt x="519408" y="96870"/>
                  <a:pt x="520222" y="96442"/>
                  <a:pt x="521165" y="95927"/>
                </a:cubicBezTo>
                <a:cubicBezTo>
                  <a:pt x="522108" y="95413"/>
                  <a:pt x="522923" y="95156"/>
                  <a:pt x="523608" y="95156"/>
                </a:cubicBezTo>
                <a:cubicBezTo>
                  <a:pt x="525151" y="94642"/>
                  <a:pt x="526866" y="93441"/>
                  <a:pt x="528752" y="91555"/>
                </a:cubicBezTo>
                <a:cubicBezTo>
                  <a:pt x="529095" y="91041"/>
                  <a:pt x="529480" y="90612"/>
                  <a:pt x="529909" y="90270"/>
                </a:cubicBezTo>
                <a:cubicBezTo>
                  <a:pt x="530338" y="89927"/>
                  <a:pt x="530724" y="89498"/>
                  <a:pt x="531066" y="88984"/>
                </a:cubicBezTo>
                <a:cubicBezTo>
                  <a:pt x="531409" y="88469"/>
                  <a:pt x="531924" y="87955"/>
                  <a:pt x="532609" y="87441"/>
                </a:cubicBezTo>
                <a:cubicBezTo>
                  <a:pt x="533295" y="86926"/>
                  <a:pt x="533724" y="86498"/>
                  <a:pt x="533895" y="86155"/>
                </a:cubicBezTo>
                <a:lnTo>
                  <a:pt x="536467" y="83326"/>
                </a:lnTo>
                <a:lnTo>
                  <a:pt x="538782" y="81011"/>
                </a:lnTo>
                <a:lnTo>
                  <a:pt x="539296" y="80754"/>
                </a:lnTo>
                <a:cubicBezTo>
                  <a:pt x="540325" y="79211"/>
                  <a:pt x="541268" y="78011"/>
                  <a:pt x="542125" y="77154"/>
                </a:cubicBezTo>
                <a:cubicBezTo>
                  <a:pt x="542468" y="76811"/>
                  <a:pt x="542854" y="76211"/>
                  <a:pt x="543282" y="75353"/>
                </a:cubicBezTo>
                <a:cubicBezTo>
                  <a:pt x="543711" y="74496"/>
                  <a:pt x="544182" y="73810"/>
                  <a:pt x="544697" y="73296"/>
                </a:cubicBezTo>
                <a:cubicBezTo>
                  <a:pt x="545040" y="72953"/>
                  <a:pt x="545211" y="72782"/>
                  <a:pt x="545211" y="72782"/>
                </a:cubicBezTo>
                <a:cubicBezTo>
                  <a:pt x="545211" y="72782"/>
                  <a:pt x="545254" y="72739"/>
                  <a:pt x="545340" y="72653"/>
                </a:cubicBezTo>
                <a:cubicBezTo>
                  <a:pt x="545425" y="72567"/>
                  <a:pt x="545468" y="72524"/>
                  <a:pt x="545468" y="72524"/>
                </a:cubicBezTo>
                <a:lnTo>
                  <a:pt x="547783" y="68924"/>
                </a:lnTo>
                <a:lnTo>
                  <a:pt x="548040" y="68410"/>
                </a:lnTo>
                <a:cubicBezTo>
                  <a:pt x="548554" y="67210"/>
                  <a:pt x="549412" y="66009"/>
                  <a:pt x="550612" y="64809"/>
                </a:cubicBezTo>
                <a:lnTo>
                  <a:pt x="551126" y="63781"/>
                </a:lnTo>
                <a:cubicBezTo>
                  <a:pt x="551640" y="63266"/>
                  <a:pt x="551898" y="63095"/>
                  <a:pt x="551898" y="63266"/>
                </a:cubicBezTo>
                <a:cubicBezTo>
                  <a:pt x="551898" y="63266"/>
                  <a:pt x="551940" y="63223"/>
                  <a:pt x="552026" y="63138"/>
                </a:cubicBezTo>
                <a:cubicBezTo>
                  <a:pt x="552112" y="63052"/>
                  <a:pt x="552155" y="63009"/>
                  <a:pt x="552155" y="63009"/>
                </a:cubicBezTo>
                <a:cubicBezTo>
                  <a:pt x="552498" y="62152"/>
                  <a:pt x="552883" y="61423"/>
                  <a:pt x="553312" y="60823"/>
                </a:cubicBezTo>
                <a:cubicBezTo>
                  <a:pt x="553741" y="60223"/>
                  <a:pt x="554126" y="59666"/>
                  <a:pt x="554469" y="59151"/>
                </a:cubicBezTo>
                <a:cubicBezTo>
                  <a:pt x="555155" y="58466"/>
                  <a:pt x="555584" y="57951"/>
                  <a:pt x="555755" y="57608"/>
                </a:cubicBezTo>
                <a:cubicBezTo>
                  <a:pt x="555927" y="57094"/>
                  <a:pt x="556184" y="56537"/>
                  <a:pt x="556527" y="55937"/>
                </a:cubicBezTo>
                <a:cubicBezTo>
                  <a:pt x="556870" y="55337"/>
                  <a:pt x="557127" y="54779"/>
                  <a:pt x="557298" y="54265"/>
                </a:cubicBezTo>
                <a:cubicBezTo>
                  <a:pt x="557641" y="53579"/>
                  <a:pt x="558070" y="53065"/>
                  <a:pt x="558584" y="52722"/>
                </a:cubicBezTo>
                <a:lnTo>
                  <a:pt x="558841" y="52722"/>
                </a:lnTo>
                <a:lnTo>
                  <a:pt x="560899" y="48607"/>
                </a:lnTo>
                <a:cubicBezTo>
                  <a:pt x="560899" y="48607"/>
                  <a:pt x="561156" y="48350"/>
                  <a:pt x="561670" y="47836"/>
                </a:cubicBezTo>
                <a:lnTo>
                  <a:pt x="562442" y="46807"/>
                </a:lnTo>
                <a:lnTo>
                  <a:pt x="563471" y="45521"/>
                </a:lnTo>
                <a:lnTo>
                  <a:pt x="563985" y="44235"/>
                </a:lnTo>
                <a:cubicBezTo>
                  <a:pt x="564328" y="43207"/>
                  <a:pt x="565014" y="41664"/>
                  <a:pt x="566042" y="39606"/>
                </a:cubicBezTo>
                <a:cubicBezTo>
                  <a:pt x="566042" y="39606"/>
                  <a:pt x="566557" y="39092"/>
                  <a:pt x="567585" y="38063"/>
                </a:cubicBezTo>
                <a:cubicBezTo>
                  <a:pt x="567757" y="37206"/>
                  <a:pt x="568014" y="36349"/>
                  <a:pt x="568357" y="35491"/>
                </a:cubicBezTo>
                <a:cubicBezTo>
                  <a:pt x="568700" y="34634"/>
                  <a:pt x="568957" y="33948"/>
                  <a:pt x="569128" y="33434"/>
                </a:cubicBezTo>
                <a:cubicBezTo>
                  <a:pt x="569128" y="32920"/>
                  <a:pt x="568957" y="32319"/>
                  <a:pt x="568614" y="31634"/>
                </a:cubicBezTo>
                <a:cubicBezTo>
                  <a:pt x="568442" y="31291"/>
                  <a:pt x="568100" y="30819"/>
                  <a:pt x="567585" y="30219"/>
                </a:cubicBezTo>
                <a:cubicBezTo>
                  <a:pt x="567071" y="29619"/>
                  <a:pt x="566899" y="28976"/>
                  <a:pt x="567071" y="28290"/>
                </a:cubicBezTo>
                <a:cubicBezTo>
                  <a:pt x="567071" y="27776"/>
                  <a:pt x="566899" y="27519"/>
                  <a:pt x="566557" y="27519"/>
                </a:cubicBezTo>
                <a:cubicBezTo>
                  <a:pt x="566042" y="27176"/>
                  <a:pt x="565742" y="26662"/>
                  <a:pt x="565656" y="25976"/>
                </a:cubicBezTo>
                <a:cubicBezTo>
                  <a:pt x="565571" y="25290"/>
                  <a:pt x="565699" y="24690"/>
                  <a:pt x="566042" y="24176"/>
                </a:cubicBezTo>
                <a:lnTo>
                  <a:pt x="566299" y="23661"/>
                </a:lnTo>
                <a:cubicBezTo>
                  <a:pt x="566299" y="23490"/>
                  <a:pt x="566342" y="23275"/>
                  <a:pt x="566428" y="23018"/>
                </a:cubicBezTo>
                <a:cubicBezTo>
                  <a:pt x="566514" y="22761"/>
                  <a:pt x="566642" y="22718"/>
                  <a:pt x="566814" y="22890"/>
                </a:cubicBezTo>
                <a:cubicBezTo>
                  <a:pt x="566985" y="22890"/>
                  <a:pt x="567200" y="22933"/>
                  <a:pt x="567457" y="23018"/>
                </a:cubicBezTo>
                <a:cubicBezTo>
                  <a:pt x="567714" y="23104"/>
                  <a:pt x="567843" y="23233"/>
                  <a:pt x="567843" y="23404"/>
                </a:cubicBezTo>
                <a:cubicBezTo>
                  <a:pt x="568014" y="24604"/>
                  <a:pt x="568871" y="25204"/>
                  <a:pt x="570414" y="25204"/>
                </a:cubicBezTo>
                <a:cubicBezTo>
                  <a:pt x="571271" y="25033"/>
                  <a:pt x="571700" y="25376"/>
                  <a:pt x="571700" y="26233"/>
                </a:cubicBezTo>
                <a:cubicBezTo>
                  <a:pt x="572043" y="27948"/>
                  <a:pt x="572986" y="28890"/>
                  <a:pt x="574529" y="29062"/>
                </a:cubicBezTo>
                <a:lnTo>
                  <a:pt x="577358" y="29833"/>
                </a:lnTo>
                <a:cubicBezTo>
                  <a:pt x="577872" y="29833"/>
                  <a:pt x="578301" y="30048"/>
                  <a:pt x="578644" y="30476"/>
                </a:cubicBezTo>
                <a:cubicBezTo>
                  <a:pt x="578987" y="30905"/>
                  <a:pt x="579158" y="31291"/>
                  <a:pt x="579158" y="31634"/>
                </a:cubicBezTo>
                <a:cubicBezTo>
                  <a:pt x="579158" y="31977"/>
                  <a:pt x="579115" y="32319"/>
                  <a:pt x="579030" y="32662"/>
                </a:cubicBezTo>
                <a:cubicBezTo>
                  <a:pt x="578944" y="33005"/>
                  <a:pt x="578987" y="33262"/>
                  <a:pt x="579158" y="33434"/>
                </a:cubicBezTo>
                <a:cubicBezTo>
                  <a:pt x="580530" y="34977"/>
                  <a:pt x="581387" y="36691"/>
                  <a:pt x="581730" y="38577"/>
                </a:cubicBezTo>
                <a:lnTo>
                  <a:pt x="582244" y="39349"/>
                </a:lnTo>
                <a:lnTo>
                  <a:pt x="584302" y="42949"/>
                </a:lnTo>
                <a:cubicBezTo>
                  <a:pt x="584473" y="43121"/>
                  <a:pt x="584559" y="43464"/>
                  <a:pt x="584559" y="43978"/>
                </a:cubicBezTo>
                <a:cubicBezTo>
                  <a:pt x="584559" y="44664"/>
                  <a:pt x="584987" y="45264"/>
                  <a:pt x="585845" y="45778"/>
                </a:cubicBezTo>
                <a:cubicBezTo>
                  <a:pt x="587045" y="45950"/>
                  <a:pt x="587816" y="46893"/>
                  <a:pt x="588159" y="48607"/>
                </a:cubicBezTo>
                <a:cubicBezTo>
                  <a:pt x="588159" y="48950"/>
                  <a:pt x="588331" y="49464"/>
                  <a:pt x="588674" y="50150"/>
                </a:cubicBezTo>
                <a:lnTo>
                  <a:pt x="588931" y="50922"/>
                </a:lnTo>
                <a:cubicBezTo>
                  <a:pt x="588931" y="51265"/>
                  <a:pt x="588802" y="51650"/>
                  <a:pt x="588545" y="52079"/>
                </a:cubicBezTo>
                <a:cubicBezTo>
                  <a:pt x="588288" y="52508"/>
                  <a:pt x="588074" y="52893"/>
                  <a:pt x="587902" y="53236"/>
                </a:cubicBezTo>
                <a:cubicBezTo>
                  <a:pt x="587559" y="53751"/>
                  <a:pt x="587388" y="54522"/>
                  <a:pt x="587388" y="55551"/>
                </a:cubicBezTo>
                <a:cubicBezTo>
                  <a:pt x="587216" y="55722"/>
                  <a:pt x="587131" y="55980"/>
                  <a:pt x="587131" y="56322"/>
                </a:cubicBezTo>
                <a:cubicBezTo>
                  <a:pt x="587131" y="56665"/>
                  <a:pt x="586959" y="57008"/>
                  <a:pt x="586616" y="57351"/>
                </a:cubicBezTo>
                <a:lnTo>
                  <a:pt x="586616" y="57608"/>
                </a:lnTo>
                <a:cubicBezTo>
                  <a:pt x="586616" y="58637"/>
                  <a:pt x="586273" y="60009"/>
                  <a:pt x="585587" y="61723"/>
                </a:cubicBezTo>
                <a:lnTo>
                  <a:pt x="585587" y="62237"/>
                </a:lnTo>
                <a:cubicBezTo>
                  <a:pt x="584559" y="63609"/>
                  <a:pt x="583359" y="65666"/>
                  <a:pt x="581987" y="68410"/>
                </a:cubicBezTo>
                <a:lnTo>
                  <a:pt x="581216" y="69696"/>
                </a:lnTo>
                <a:lnTo>
                  <a:pt x="580958" y="70724"/>
                </a:lnTo>
                <a:lnTo>
                  <a:pt x="581987" y="70210"/>
                </a:lnTo>
                <a:lnTo>
                  <a:pt x="587902" y="67638"/>
                </a:lnTo>
                <a:cubicBezTo>
                  <a:pt x="588759" y="67467"/>
                  <a:pt x="590045" y="66781"/>
                  <a:pt x="591760" y="65581"/>
                </a:cubicBezTo>
                <a:cubicBezTo>
                  <a:pt x="592960" y="64895"/>
                  <a:pt x="594503" y="63823"/>
                  <a:pt x="596389" y="62366"/>
                </a:cubicBezTo>
                <a:cubicBezTo>
                  <a:pt x="598275" y="60909"/>
                  <a:pt x="599904" y="59666"/>
                  <a:pt x="601275" y="58637"/>
                </a:cubicBezTo>
                <a:cubicBezTo>
                  <a:pt x="601275" y="58637"/>
                  <a:pt x="601318" y="58637"/>
                  <a:pt x="601404" y="58637"/>
                </a:cubicBezTo>
                <a:cubicBezTo>
                  <a:pt x="601489" y="58637"/>
                  <a:pt x="601532" y="58723"/>
                  <a:pt x="601532" y="58894"/>
                </a:cubicBezTo>
                <a:cubicBezTo>
                  <a:pt x="600504" y="60266"/>
                  <a:pt x="598703" y="61980"/>
                  <a:pt x="596132" y="64038"/>
                </a:cubicBezTo>
                <a:lnTo>
                  <a:pt x="596132" y="64295"/>
                </a:lnTo>
                <a:lnTo>
                  <a:pt x="597675" y="63523"/>
                </a:lnTo>
                <a:cubicBezTo>
                  <a:pt x="598532" y="63009"/>
                  <a:pt x="599303" y="62495"/>
                  <a:pt x="599989" y="61980"/>
                </a:cubicBezTo>
                <a:cubicBezTo>
                  <a:pt x="600675" y="61466"/>
                  <a:pt x="601447" y="60952"/>
                  <a:pt x="602304" y="60437"/>
                </a:cubicBezTo>
                <a:lnTo>
                  <a:pt x="603075" y="60437"/>
                </a:lnTo>
                <a:cubicBezTo>
                  <a:pt x="603247" y="60266"/>
                  <a:pt x="603504" y="60180"/>
                  <a:pt x="603847" y="60180"/>
                </a:cubicBezTo>
                <a:lnTo>
                  <a:pt x="604104" y="59923"/>
                </a:lnTo>
                <a:lnTo>
                  <a:pt x="603847" y="59923"/>
                </a:lnTo>
                <a:lnTo>
                  <a:pt x="603333" y="58894"/>
                </a:lnTo>
                <a:cubicBezTo>
                  <a:pt x="603333" y="58037"/>
                  <a:pt x="602733" y="57351"/>
                  <a:pt x="601532" y="56837"/>
                </a:cubicBezTo>
                <a:cubicBezTo>
                  <a:pt x="599818" y="56322"/>
                  <a:pt x="598961" y="55637"/>
                  <a:pt x="598961" y="54779"/>
                </a:cubicBezTo>
                <a:cubicBezTo>
                  <a:pt x="598961" y="54094"/>
                  <a:pt x="599475" y="53408"/>
                  <a:pt x="600504" y="52722"/>
                </a:cubicBezTo>
                <a:lnTo>
                  <a:pt x="597675" y="52208"/>
                </a:lnTo>
                <a:cubicBezTo>
                  <a:pt x="598018" y="51693"/>
                  <a:pt x="598661" y="51479"/>
                  <a:pt x="599603" y="51565"/>
                </a:cubicBezTo>
                <a:cubicBezTo>
                  <a:pt x="600547" y="51650"/>
                  <a:pt x="601189" y="51608"/>
                  <a:pt x="601532" y="51436"/>
                </a:cubicBezTo>
                <a:cubicBezTo>
                  <a:pt x="601532" y="51608"/>
                  <a:pt x="601532" y="51736"/>
                  <a:pt x="601532" y="51822"/>
                </a:cubicBezTo>
                <a:cubicBezTo>
                  <a:pt x="601532" y="51908"/>
                  <a:pt x="601618" y="51951"/>
                  <a:pt x="601789" y="51951"/>
                </a:cubicBezTo>
                <a:cubicBezTo>
                  <a:pt x="601789" y="53665"/>
                  <a:pt x="602390" y="54522"/>
                  <a:pt x="603590" y="54522"/>
                </a:cubicBezTo>
                <a:cubicBezTo>
                  <a:pt x="604104" y="54351"/>
                  <a:pt x="604704" y="54265"/>
                  <a:pt x="605390" y="54265"/>
                </a:cubicBezTo>
                <a:cubicBezTo>
                  <a:pt x="606419" y="54265"/>
                  <a:pt x="607447" y="54437"/>
                  <a:pt x="608476" y="54779"/>
                </a:cubicBezTo>
                <a:cubicBezTo>
                  <a:pt x="609505" y="55122"/>
                  <a:pt x="610191" y="55379"/>
                  <a:pt x="610534" y="55551"/>
                </a:cubicBezTo>
                <a:lnTo>
                  <a:pt x="611048" y="55294"/>
                </a:lnTo>
                <a:cubicBezTo>
                  <a:pt x="611048" y="55294"/>
                  <a:pt x="611562" y="54779"/>
                  <a:pt x="612591" y="53751"/>
                </a:cubicBezTo>
                <a:cubicBezTo>
                  <a:pt x="613277" y="53065"/>
                  <a:pt x="614134" y="52808"/>
                  <a:pt x="615163" y="52979"/>
                </a:cubicBezTo>
                <a:cubicBezTo>
                  <a:pt x="615506" y="53494"/>
                  <a:pt x="616191" y="54008"/>
                  <a:pt x="617220" y="54522"/>
                </a:cubicBezTo>
                <a:cubicBezTo>
                  <a:pt x="618249" y="55037"/>
                  <a:pt x="618935" y="55465"/>
                  <a:pt x="619277" y="55808"/>
                </a:cubicBezTo>
                <a:lnTo>
                  <a:pt x="619792" y="56065"/>
                </a:lnTo>
                <a:cubicBezTo>
                  <a:pt x="621506" y="55722"/>
                  <a:pt x="622706" y="55294"/>
                  <a:pt x="623392" y="54779"/>
                </a:cubicBezTo>
                <a:cubicBezTo>
                  <a:pt x="624764" y="54437"/>
                  <a:pt x="626050" y="54008"/>
                  <a:pt x="627250" y="53494"/>
                </a:cubicBezTo>
                <a:cubicBezTo>
                  <a:pt x="628450" y="52979"/>
                  <a:pt x="629564" y="52551"/>
                  <a:pt x="630593" y="52208"/>
                </a:cubicBezTo>
                <a:cubicBezTo>
                  <a:pt x="632651" y="51865"/>
                  <a:pt x="633936" y="51436"/>
                  <a:pt x="634451" y="50922"/>
                </a:cubicBezTo>
                <a:cubicBezTo>
                  <a:pt x="635479" y="50236"/>
                  <a:pt x="636937" y="49893"/>
                  <a:pt x="638823" y="49893"/>
                </a:cubicBezTo>
                <a:cubicBezTo>
                  <a:pt x="640023" y="49550"/>
                  <a:pt x="641052" y="49036"/>
                  <a:pt x="641909" y="48350"/>
                </a:cubicBezTo>
                <a:cubicBezTo>
                  <a:pt x="642423" y="48350"/>
                  <a:pt x="643709" y="47836"/>
                  <a:pt x="645766" y="46807"/>
                </a:cubicBezTo>
                <a:cubicBezTo>
                  <a:pt x="647481" y="45950"/>
                  <a:pt x="648938" y="45350"/>
                  <a:pt x="650138" y="45007"/>
                </a:cubicBezTo>
                <a:cubicBezTo>
                  <a:pt x="650996" y="44664"/>
                  <a:pt x="651767" y="44364"/>
                  <a:pt x="652453" y="44107"/>
                </a:cubicBezTo>
                <a:cubicBezTo>
                  <a:pt x="653139" y="43849"/>
                  <a:pt x="653739" y="43635"/>
                  <a:pt x="654253" y="43464"/>
                </a:cubicBezTo>
                <a:cubicBezTo>
                  <a:pt x="654596" y="43292"/>
                  <a:pt x="654982" y="43078"/>
                  <a:pt x="655410" y="42821"/>
                </a:cubicBezTo>
                <a:cubicBezTo>
                  <a:pt x="655839" y="42564"/>
                  <a:pt x="656482" y="42349"/>
                  <a:pt x="657339" y="42178"/>
                </a:cubicBezTo>
                <a:cubicBezTo>
                  <a:pt x="657511" y="42006"/>
                  <a:pt x="657811" y="41835"/>
                  <a:pt x="658239" y="41664"/>
                </a:cubicBezTo>
                <a:cubicBezTo>
                  <a:pt x="658668" y="41492"/>
                  <a:pt x="658968" y="41235"/>
                  <a:pt x="659140" y="40892"/>
                </a:cubicBezTo>
                <a:cubicBezTo>
                  <a:pt x="659482" y="40035"/>
                  <a:pt x="660425" y="37806"/>
                  <a:pt x="661968" y="34205"/>
                </a:cubicBezTo>
                <a:cubicBezTo>
                  <a:pt x="665055" y="27005"/>
                  <a:pt x="666855" y="22032"/>
                  <a:pt x="667369" y="19289"/>
                </a:cubicBezTo>
                <a:cubicBezTo>
                  <a:pt x="667541" y="17575"/>
                  <a:pt x="667626" y="15603"/>
                  <a:pt x="667626" y="13374"/>
                </a:cubicBezTo>
                <a:cubicBezTo>
                  <a:pt x="667626" y="11145"/>
                  <a:pt x="667626" y="9602"/>
                  <a:pt x="667626" y="8745"/>
                </a:cubicBezTo>
                <a:cubicBezTo>
                  <a:pt x="667626" y="8059"/>
                  <a:pt x="667198" y="7288"/>
                  <a:pt x="666340" y="6431"/>
                </a:cubicBezTo>
                <a:cubicBezTo>
                  <a:pt x="665826" y="5059"/>
                  <a:pt x="664883" y="4116"/>
                  <a:pt x="663512" y="3602"/>
                </a:cubicBezTo>
                <a:cubicBezTo>
                  <a:pt x="662311" y="2916"/>
                  <a:pt x="661711" y="1973"/>
                  <a:pt x="661711" y="773"/>
                </a:cubicBezTo>
                <a:cubicBezTo>
                  <a:pt x="662054" y="601"/>
                  <a:pt x="662140" y="430"/>
                  <a:pt x="661968" y="2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000">
              <a:latin typeface="演示镇魂行楷" panose="00000500000000000000" pitchFamily="2" charset="-122"/>
              <a:ea typeface="演示镇魂行楷" panose="00000500000000000000" pitchFamily="2" charset="-122"/>
            </a:endParaRPr>
          </a:p>
        </p:txBody>
      </p:sp>
      <p:sp>
        <p:nvSpPr>
          <p:cNvPr id="61" name="文本框-20_矢量">
            <a:extLst>
              <a:ext uri="{FF2B5EF4-FFF2-40B4-BE49-F238E27FC236}">
                <a16:creationId xmlns:a16="http://schemas.microsoft.com/office/drawing/2014/main" id="{AB6BA6BD-AE91-483D-BD67-2AC9CDC5F4E6}"/>
              </a:ext>
            </a:extLst>
          </p:cNvPr>
          <p:cNvSpPr txBox="1"/>
          <p:nvPr/>
        </p:nvSpPr>
        <p:spPr>
          <a:xfrm>
            <a:off x="9233690" y="5697975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0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lnSpc>
                <a:spcPct val="120000"/>
              </a:lnSpc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23" name="自由线条-64" hidden="1">
            <a:extLst>
              <a:ext uri="{FF2B5EF4-FFF2-40B4-BE49-F238E27FC236}">
                <a16:creationId xmlns:a16="http://schemas.microsoft.com/office/drawing/2014/main" id="{4D1FCEB7-AC6D-495E-AE4F-F43E54DD6AC3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25" name="自由线条-66" hidden="1">
            <a:extLst>
              <a:ext uri="{FF2B5EF4-FFF2-40B4-BE49-F238E27FC236}">
                <a16:creationId xmlns:a16="http://schemas.microsoft.com/office/drawing/2014/main" id="{52034C25-A359-42BB-8CD9-46CEAF14EDD0}"/>
              </a:ext>
            </a:extLst>
          </p:cNvPr>
          <p:cNvSpPr/>
          <p:nvPr/>
        </p:nvSpPr>
        <p:spPr>
          <a:xfrm>
            <a:off x="4654651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4 w 676275"/>
              <a:gd name="connsiteY1" fmla="*/ 0 h 255604"/>
              <a:gd name="connsiteX2" fmla="*/ 676275 w 676275"/>
              <a:gd name="connsiteY2" fmla="*/ 127802 h 255604"/>
              <a:gd name="connsiteX3" fmla="*/ 548474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4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4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27" name="自由线条-68" hidden="1">
            <a:extLst>
              <a:ext uri="{FF2B5EF4-FFF2-40B4-BE49-F238E27FC236}">
                <a16:creationId xmlns:a16="http://schemas.microsoft.com/office/drawing/2014/main" id="{55C4059E-CFA3-4574-A543-416A8F2896E8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29" name="自由线条-70" hidden="1">
            <a:extLst>
              <a:ext uri="{FF2B5EF4-FFF2-40B4-BE49-F238E27FC236}">
                <a16:creationId xmlns:a16="http://schemas.microsoft.com/office/drawing/2014/main" id="{87E61639-35AC-4D97-B5A9-4FE8A3416D16}"/>
              </a:ext>
            </a:extLst>
          </p:cNvPr>
          <p:cNvSpPr/>
          <p:nvPr/>
        </p:nvSpPr>
        <p:spPr>
          <a:xfrm>
            <a:off x="790363" y="4536970"/>
            <a:ext cx="842984" cy="842984"/>
          </a:xfrm>
          <a:custGeom>
            <a:avLst/>
            <a:gdLst>
              <a:gd name="connsiteX0" fmla="*/ 421492 w 842984"/>
              <a:gd name="connsiteY0" fmla="*/ 0 h 842984"/>
              <a:gd name="connsiteX1" fmla="*/ 842984 w 842984"/>
              <a:gd name="connsiteY1" fmla="*/ 421492 h 842984"/>
              <a:gd name="connsiteX2" fmla="*/ 421492 w 842984"/>
              <a:gd name="connsiteY2" fmla="*/ 842984 h 842984"/>
              <a:gd name="connsiteX3" fmla="*/ 0 w 842984"/>
              <a:gd name="connsiteY3" fmla="*/ 421492 h 842984"/>
              <a:gd name="connsiteX4" fmla="*/ 421492 w 842984"/>
              <a:gd name="connsiteY4" fmla="*/ 0 h 842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984" h="842984">
                <a:moveTo>
                  <a:pt x="421492" y="0"/>
                </a:moveTo>
                <a:cubicBezTo>
                  <a:pt x="654276" y="0"/>
                  <a:pt x="842984" y="188708"/>
                  <a:pt x="842984" y="421492"/>
                </a:cubicBezTo>
                <a:cubicBezTo>
                  <a:pt x="842984" y="654276"/>
                  <a:pt x="654276" y="842984"/>
                  <a:pt x="421492" y="842984"/>
                </a:cubicBezTo>
                <a:cubicBezTo>
                  <a:pt x="188708" y="842984"/>
                  <a:pt x="0" y="654276"/>
                  <a:pt x="0" y="421492"/>
                </a:cubicBezTo>
                <a:cubicBezTo>
                  <a:pt x="0" y="188708"/>
                  <a:pt x="188708" y="0"/>
                  <a:pt x="4214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2" name="文本框-21" hidden="1">
            <a:extLst>
              <a:ext uri="{FF2B5EF4-FFF2-40B4-BE49-F238E27FC236}">
                <a16:creationId xmlns:a16="http://schemas.microsoft.com/office/drawing/2014/main" id="{8FC04D8C-E16F-484B-858A-76FB62939A70}"/>
              </a:ext>
            </a:extLst>
          </p:cNvPr>
          <p:cNvSpPr txBox="1"/>
          <p:nvPr/>
        </p:nvSpPr>
        <p:spPr>
          <a:xfrm>
            <a:off x="5429100" y="5675787"/>
            <a:ext cx="137537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zh-CN" altLang="en-US" dirty="0">
                <a:latin typeface="杨任东竹石体-Medium" panose="02000000000000000000" pitchFamily="2" charset="-122"/>
                <a:ea typeface="杨任东竹石体-Medium" panose="02000000000000000000" pitchFamily="2" charset="-122"/>
              </a:rPr>
              <a:t>杨任东竹石体</a:t>
            </a:r>
          </a:p>
        </p:txBody>
      </p:sp>
      <p:sp>
        <p:nvSpPr>
          <p:cNvPr id="35" name="自由线条-72" hidden="1">
            <a:extLst>
              <a:ext uri="{FF2B5EF4-FFF2-40B4-BE49-F238E27FC236}">
                <a16:creationId xmlns:a16="http://schemas.microsoft.com/office/drawing/2014/main" id="{5CD59632-55F2-4518-91CB-B3D82F1721EB}"/>
              </a:ext>
            </a:extLst>
          </p:cNvPr>
          <p:cNvSpPr/>
          <p:nvPr/>
        </p:nvSpPr>
        <p:spPr>
          <a:xfrm>
            <a:off x="3491262" y="-1"/>
            <a:ext cx="8700737" cy="4975329"/>
          </a:xfrm>
          <a:custGeom>
            <a:avLst/>
            <a:gdLst>
              <a:gd name="connsiteX0" fmla="*/ 0 w 8700737"/>
              <a:gd name="connsiteY0" fmla="*/ 0 h 5013430"/>
              <a:gd name="connsiteX1" fmla="*/ 8700737 w 8700737"/>
              <a:gd name="connsiteY1" fmla="*/ 0 h 5013430"/>
              <a:gd name="connsiteX2" fmla="*/ 8700737 w 8700737"/>
              <a:gd name="connsiteY2" fmla="*/ 5013430 h 5013430"/>
              <a:gd name="connsiteX3" fmla="*/ 0 w 8700737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00737" h="5013430">
                <a:moveTo>
                  <a:pt x="0" y="0"/>
                </a:moveTo>
                <a:lnTo>
                  <a:pt x="8700737" y="0"/>
                </a:lnTo>
                <a:lnTo>
                  <a:pt x="8700737" y="5013430"/>
                </a:lnTo>
                <a:lnTo>
                  <a:pt x="0" y="5013430"/>
                </a:lnTo>
                <a:close/>
              </a:path>
            </a:pathLst>
          </a:custGeom>
          <a:gradFill>
            <a:gsLst>
              <a:gs pos="11000">
                <a:srgbClr val="C84831"/>
              </a:gs>
              <a:gs pos="100000">
                <a:srgbClr val="C84831">
                  <a:alpha val="0"/>
                </a:srgbClr>
              </a:gs>
            </a:gsLst>
            <a:lin ang="108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8" name="文本框-4" hidden="1">
            <a:extLst>
              <a:ext uri="{FF2B5EF4-FFF2-40B4-BE49-F238E27FC236}">
                <a16:creationId xmlns:a16="http://schemas.microsoft.com/office/drawing/2014/main" id="{0535AAC2-F89A-4F68-9A52-B5A949B5ABD8}"/>
              </a:ext>
            </a:extLst>
          </p:cNvPr>
          <p:cNvSpPr txBox="1"/>
          <p:nvPr/>
        </p:nvSpPr>
        <p:spPr>
          <a:xfrm>
            <a:off x="5274624" y="1902001"/>
            <a:ext cx="6317640" cy="4265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latin typeface="杨任东竹石体-Medium" panose="02000000000000000000" pitchFamily="2" charset="-122"/>
                <a:ea typeface="杨任东竹石体-Medium" panose="02000000000000000000" pitchFamily="2" charset="-122"/>
              </a:rPr>
              <a:t>我命由我不由天，是魔是仙，我是谁只有我自己说了算</a:t>
            </a:r>
          </a:p>
        </p:txBody>
      </p:sp>
      <p:sp>
        <p:nvSpPr>
          <p:cNvPr id="41" name="自由线条-74" hidden="1">
            <a:extLst>
              <a:ext uri="{FF2B5EF4-FFF2-40B4-BE49-F238E27FC236}">
                <a16:creationId xmlns:a16="http://schemas.microsoft.com/office/drawing/2014/main" id="{8B64BA80-C8A0-41C2-8767-AE3AAD863A36}"/>
              </a:ext>
            </a:extLst>
          </p:cNvPr>
          <p:cNvSpPr txBox="1"/>
          <p:nvPr/>
        </p:nvSpPr>
        <p:spPr>
          <a:xfrm>
            <a:off x="4829947" y="2562323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80 w 426204"/>
              <a:gd name="connsiteY5" fmla="*/ 341730 h 341730"/>
              <a:gd name="connsiteX6" fmla="*/ 249580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80" y="341730"/>
                </a:lnTo>
                <a:lnTo>
                  <a:pt x="249580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44" name="自由线条-76" hidden="1">
            <a:extLst>
              <a:ext uri="{FF2B5EF4-FFF2-40B4-BE49-F238E27FC236}">
                <a16:creationId xmlns:a16="http://schemas.microsoft.com/office/drawing/2014/main" id="{BEED4BC1-3E0D-4807-AEA6-DBB0E40B4679}"/>
              </a:ext>
            </a:extLst>
          </p:cNvPr>
          <p:cNvSpPr txBox="1"/>
          <p:nvPr/>
        </p:nvSpPr>
        <p:spPr>
          <a:xfrm rot="10800000">
            <a:off x="11166060" y="4407839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5 h 341730"/>
              <a:gd name="connsiteX6" fmla="*/ 154868 w 426204"/>
              <a:gd name="connsiteY6" fmla="*/ 175345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5 h 341730"/>
              <a:gd name="connsiteX13" fmla="*/ 404446 w 426204"/>
              <a:gd name="connsiteY13" fmla="*/ 175345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5"/>
                </a:lnTo>
                <a:lnTo>
                  <a:pt x="154868" y="175345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5"/>
                </a:lnTo>
                <a:lnTo>
                  <a:pt x="404446" y="175345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47" name="文本框-5" hidden="1">
            <a:extLst>
              <a:ext uri="{FF2B5EF4-FFF2-40B4-BE49-F238E27FC236}">
                <a16:creationId xmlns:a16="http://schemas.microsoft.com/office/drawing/2014/main" id="{33066D34-5DAA-4EAB-A7DF-1D01C0A45658}"/>
              </a:ext>
            </a:extLst>
          </p:cNvPr>
          <p:cNvSpPr txBox="1"/>
          <p:nvPr/>
        </p:nvSpPr>
        <p:spPr>
          <a:xfrm>
            <a:off x="5259090" y="407061"/>
            <a:ext cx="2646878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9600">
                <a:blipFill>
                  <a:blip r:embed="rId3"/>
                  <a:stretch>
                    <a:fillRect/>
                  </a:stretch>
                </a:blip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演示镇魂行楷" panose="00000500000000000000" pitchFamily="2" charset="-122"/>
                <a:ea typeface="演示镇魂行楷" panose="00000500000000000000" pitchFamily="2" charset="-122"/>
              </a:rPr>
              <a:t>哪吒</a:t>
            </a:r>
          </a:p>
        </p:txBody>
      </p:sp>
      <p:sp>
        <p:nvSpPr>
          <p:cNvPr id="50" name="自由线条-78" hidden="1">
            <a:extLst>
              <a:ext uri="{FF2B5EF4-FFF2-40B4-BE49-F238E27FC236}">
                <a16:creationId xmlns:a16="http://schemas.microsoft.com/office/drawing/2014/main" id="{64A0699A-0B5A-431C-A1EE-645C5D18893D}"/>
              </a:ext>
            </a:extLst>
          </p:cNvPr>
          <p:cNvSpPr/>
          <p:nvPr/>
        </p:nvSpPr>
        <p:spPr>
          <a:xfrm>
            <a:off x="5428248" y="2638854"/>
            <a:ext cx="5890422" cy="1458849"/>
          </a:xfrm>
          <a:custGeom>
            <a:avLst/>
            <a:gdLst>
              <a:gd name="connsiteX0" fmla="*/ 3844280 w 5890422"/>
              <a:gd name="connsiteY0" fmla="*/ 1412443 h 1458849"/>
              <a:gd name="connsiteX1" fmla="*/ 3832479 w 5890422"/>
              <a:gd name="connsiteY1" fmla="*/ 1416543 h 1458849"/>
              <a:gd name="connsiteX2" fmla="*/ 3827679 w 5890422"/>
              <a:gd name="connsiteY2" fmla="*/ 1428645 h 1458849"/>
              <a:gd name="connsiteX3" fmla="*/ 3832479 w 5890422"/>
              <a:gd name="connsiteY3" fmla="*/ 1440746 h 1458849"/>
              <a:gd name="connsiteX4" fmla="*/ 3844280 w 5890422"/>
              <a:gd name="connsiteY4" fmla="*/ 1444847 h 1458849"/>
              <a:gd name="connsiteX5" fmla="*/ 3856082 w 5890422"/>
              <a:gd name="connsiteY5" fmla="*/ 1440746 h 1458849"/>
              <a:gd name="connsiteX6" fmla="*/ 3860883 w 5890422"/>
              <a:gd name="connsiteY6" fmla="*/ 1428645 h 1458849"/>
              <a:gd name="connsiteX7" fmla="*/ 3856082 w 5890422"/>
              <a:gd name="connsiteY7" fmla="*/ 1416543 h 1458849"/>
              <a:gd name="connsiteX8" fmla="*/ 3844280 w 5890422"/>
              <a:gd name="connsiteY8" fmla="*/ 1412443 h 1458849"/>
              <a:gd name="connsiteX9" fmla="*/ 243831 w 5890422"/>
              <a:gd name="connsiteY9" fmla="*/ 1412443 h 1458849"/>
              <a:gd name="connsiteX10" fmla="*/ 232029 w 5890422"/>
              <a:gd name="connsiteY10" fmla="*/ 1416543 h 1458849"/>
              <a:gd name="connsiteX11" fmla="*/ 227229 w 5890422"/>
              <a:gd name="connsiteY11" fmla="*/ 1428645 h 1458849"/>
              <a:gd name="connsiteX12" fmla="*/ 232029 w 5890422"/>
              <a:gd name="connsiteY12" fmla="*/ 1440746 h 1458849"/>
              <a:gd name="connsiteX13" fmla="*/ 243831 w 5890422"/>
              <a:gd name="connsiteY13" fmla="*/ 1444847 h 1458849"/>
              <a:gd name="connsiteX14" fmla="*/ 255632 w 5890422"/>
              <a:gd name="connsiteY14" fmla="*/ 1440746 h 1458849"/>
              <a:gd name="connsiteX15" fmla="*/ 260433 w 5890422"/>
              <a:gd name="connsiteY15" fmla="*/ 1428645 h 1458849"/>
              <a:gd name="connsiteX16" fmla="*/ 255632 w 5890422"/>
              <a:gd name="connsiteY16" fmla="*/ 1416543 h 1458849"/>
              <a:gd name="connsiteX17" fmla="*/ 243831 w 5890422"/>
              <a:gd name="connsiteY17" fmla="*/ 1412443 h 1458849"/>
              <a:gd name="connsiteX18" fmla="*/ 2494912 w 5890422"/>
              <a:gd name="connsiteY18" fmla="*/ 1411443 h 1458849"/>
              <a:gd name="connsiteX19" fmla="*/ 2501113 w 5890422"/>
              <a:gd name="connsiteY19" fmla="*/ 1411843 h 1458849"/>
              <a:gd name="connsiteX20" fmla="*/ 2501113 w 5890422"/>
              <a:gd name="connsiteY20" fmla="*/ 1428845 h 1458849"/>
              <a:gd name="connsiteX21" fmla="*/ 2503513 w 5890422"/>
              <a:gd name="connsiteY21" fmla="*/ 1438246 h 1458849"/>
              <a:gd name="connsiteX22" fmla="*/ 2513515 w 5890422"/>
              <a:gd name="connsiteY22" fmla="*/ 1441046 h 1458849"/>
              <a:gd name="connsiteX23" fmla="*/ 2548719 w 5890422"/>
              <a:gd name="connsiteY23" fmla="*/ 1441046 h 1458849"/>
              <a:gd name="connsiteX24" fmla="*/ 2556120 w 5890422"/>
              <a:gd name="connsiteY24" fmla="*/ 1440246 h 1458849"/>
              <a:gd name="connsiteX25" fmla="*/ 2560420 w 5890422"/>
              <a:gd name="connsiteY25" fmla="*/ 1438346 h 1458849"/>
              <a:gd name="connsiteX26" fmla="*/ 2562721 w 5890422"/>
              <a:gd name="connsiteY26" fmla="*/ 1434846 h 1458849"/>
              <a:gd name="connsiteX27" fmla="*/ 2564321 w 5890422"/>
              <a:gd name="connsiteY27" fmla="*/ 1429045 h 1458849"/>
              <a:gd name="connsiteX28" fmla="*/ 2565221 w 5890422"/>
              <a:gd name="connsiteY28" fmla="*/ 1421644 h 1458849"/>
              <a:gd name="connsiteX29" fmla="*/ 2565921 w 5890422"/>
              <a:gd name="connsiteY29" fmla="*/ 1413643 h 1458849"/>
              <a:gd name="connsiteX30" fmla="*/ 2571922 w 5890422"/>
              <a:gd name="connsiteY30" fmla="*/ 1415643 h 1458849"/>
              <a:gd name="connsiteX31" fmla="*/ 2571022 w 5890422"/>
              <a:gd name="connsiteY31" fmla="*/ 1423644 h 1458849"/>
              <a:gd name="connsiteX32" fmla="*/ 2569922 w 5890422"/>
              <a:gd name="connsiteY32" fmla="*/ 1430845 h 1458849"/>
              <a:gd name="connsiteX33" fmla="*/ 2567921 w 5890422"/>
              <a:gd name="connsiteY33" fmla="*/ 1438346 h 1458849"/>
              <a:gd name="connsiteX34" fmla="*/ 2564621 w 5890422"/>
              <a:gd name="connsiteY34" fmla="*/ 1442947 h 1458849"/>
              <a:gd name="connsiteX35" fmla="*/ 2558920 w 5890422"/>
              <a:gd name="connsiteY35" fmla="*/ 1445547 h 1458849"/>
              <a:gd name="connsiteX36" fmla="*/ 2549719 w 5890422"/>
              <a:gd name="connsiteY36" fmla="*/ 1446647 h 1458849"/>
              <a:gd name="connsiteX37" fmla="*/ 2512314 w 5890422"/>
              <a:gd name="connsiteY37" fmla="*/ 1446647 h 1458849"/>
              <a:gd name="connsiteX38" fmla="*/ 2498713 w 5890422"/>
              <a:gd name="connsiteY38" fmla="*/ 1442847 h 1458849"/>
              <a:gd name="connsiteX39" fmla="*/ 2494912 w 5890422"/>
              <a:gd name="connsiteY39" fmla="*/ 1430445 h 1458849"/>
              <a:gd name="connsiteX40" fmla="*/ 1641006 w 5890422"/>
              <a:gd name="connsiteY40" fmla="*/ 1410643 h 1458849"/>
              <a:gd name="connsiteX41" fmla="*/ 1650007 w 5890422"/>
              <a:gd name="connsiteY41" fmla="*/ 1410643 h 1458849"/>
              <a:gd name="connsiteX42" fmla="*/ 1648106 w 5890422"/>
              <a:gd name="connsiteY42" fmla="*/ 1423944 h 1458849"/>
              <a:gd name="connsiteX43" fmla="*/ 1643306 w 5890422"/>
              <a:gd name="connsiteY43" fmla="*/ 1436846 h 1458849"/>
              <a:gd name="connsiteX44" fmla="*/ 1636805 w 5890422"/>
              <a:gd name="connsiteY44" fmla="*/ 1448747 h 1458849"/>
              <a:gd name="connsiteX45" fmla="*/ 1629804 w 5890422"/>
              <a:gd name="connsiteY45" fmla="*/ 1458849 h 1458849"/>
              <a:gd name="connsiteX46" fmla="*/ 1622003 w 5890422"/>
              <a:gd name="connsiteY46" fmla="*/ 1458849 h 1458849"/>
              <a:gd name="connsiteX47" fmla="*/ 1635905 w 5890422"/>
              <a:gd name="connsiteY47" fmla="*/ 1433745 h 1458849"/>
              <a:gd name="connsiteX48" fmla="*/ 1641006 w 5890422"/>
              <a:gd name="connsiteY48" fmla="*/ 1410643 h 1458849"/>
              <a:gd name="connsiteX49" fmla="*/ 1479585 w 5890422"/>
              <a:gd name="connsiteY49" fmla="*/ 1407042 h 1458849"/>
              <a:gd name="connsiteX50" fmla="*/ 1479585 w 5890422"/>
              <a:gd name="connsiteY50" fmla="*/ 1432245 h 1458849"/>
              <a:gd name="connsiteX51" fmla="*/ 1549594 w 5890422"/>
              <a:gd name="connsiteY51" fmla="*/ 1432245 h 1458849"/>
              <a:gd name="connsiteX52" fmla="*/ 1549594 w 5890422"/>
              <a:gd name="connsiteY52" fmla="*/ 1407042 h 1458849"/>
              <a:gd name="connsiteX53" fmla="*/ 3844280 w 5890422"/>
              <a:gd name="connsiteY53" fmla="*/ 1406242 h 1458849"/>
              <a:gd name="connsiteX54" fmla="*/ 3860883 w 5890422"/>
              <a:gd name="connsiteY54" fmla="*/ 1411843 h 1458849"/>
              <a:gd name="connsiteX55" fmla="*/ 3867884 w 5890422"/>
              <a:gd name="connsiteY55" fmla="*/ 1428645 h 1458849"/>
              <a:gd name="connsiteX56" fmla="*/ 3865983 w 5890422"/>
              <a:gd name="connsiteY56" fmla="*/ 1438446 h 1458849"/>
              <a:gd name="connsiteX57" fmla="*/ 3860783 w 5890422"/>
              <a:gd name="connsiteY57" fmla="*/ 1445447 h 1458849"/>
              <a:gd name="connsiteX58" fmla="*/ 3853282 w 5890422"/>
              <a:gd name="connsiteY58" fmla="*/ 1449647 h 1458849"/>
              <a:gd name="connsiteX59" fmla="*/ 3844280 w 5890422"/>
              <a:gd name="connsiteY59" fmla="*/ 1451048 h 1458849"/>
              <a:gd name="connsiteX60" fmla="*/ 3827679 w 5890422"/>
              <a:gd name="connsiteY60" fmla="*/ 1445447 h 1458849"/>
              <a:gd name="connsiteX61" fmla="*/ 3820678 w 5890422"/>
              <a:gd name="connsiteY61" fmla="*/ 1428645 h 1458849"/>
              <a:gd name="connsiteX62" fmla="*/ 3827679 w 5890422"/>
              <a:gd name="connsiteY62" fmla="*/ 1411843 h 1458849"/>
              <a:gd name="connsiteX63" fmla="*/ 3844280 w 5890422"/>
              <a:gd name="connsiteY63" fmla="*/ 1406242 h 1458849"/>
              <a:gd name="connsiteX64" fmla="*/ 243831 w 5890422"/>
              <a:gd name="connsiteY64" fmla="*/ 1406242 h 1458849"/>
              <a:gd name="connsiteX65" fmla="*/ 260433 w 5890422"/>
              <a:gd name="connsiteY65" fmla="*/ 1411843 h 1458849"/>
              <a:gd name="connsiteX66" fmla="*/ 267434 w 5890422"/>
              <a:gd name="connsiteY66" fmla="*/ 1428645 h 1458849"/>
              <a:gd name="connsiteX67" fmla="*/ 265534 w 5890422"/>
              <a:gd name="connsiteY67" fmla="*/ 1438446 h 1458849"/>
              <a:gd name="connsiteX68" fmla="*/ 260333 w 5890422"/>
              <a:gd name="connsiteY68" fmla="*/ 1445447 h 1458849"/>
              <a:gd name="connsiteX69" fmla="*/ 252832 w 5890422"/>
              <a:gd name="connsiteY69" fmla="*/ 1449647 h 1458849"/>
              <a:gd name="connsiteX70" fmla="*/ 243831 w 5890422"/>
              <a:gd name="connsiteY70" fmla="*/ 1451048 h 1458849"/>
              <a:gd name="connsiteX71" fmla="*/ 227229 w 5890422"/>
              <a:gd name="connsiteY71" fmla="*/ 1445447 h 1458849"/>
              <a:gd name="connsiteX72" fmla="*/ 220229 w 5890422"/>
              <a:gd name="connsiteY72" fmla="*/ 1428645 h 1458849"/>
              <a:gd name="connsiteX73" fmla="*/ 227229 w 5890422"/>
              <a:gd name="connsiteY73" fmla="*/ 1411843 h 1458849"/>
              <a:gd name="connsiteX74" fmla="*/ 243831 w 5890422"/>
              <a:gd name="connsiteY74" fmla="*/ 1406242 h 1458849"/>
              <a:gd name="connsiteX75" fmla="*/ 3064984 w 5890422"/>
              <a:gd name="connsiteY75" fmla="*/ 1405242 h 1458849"/>
              <a:gd name="connsiteX76" fmla="*/ 3067984 w 5890422"/>
              <a:gd name="connsiteY76" fmla="*/ 1414143 h 1458849"/>
              <a:gd name="connsiteX77" fmla="*/ 3070984 w 5890422"/>
              <a:gd name="connsiteY77" fmla="*/ 1424644 h 1458849"/>
              <a:gd name="connsiteX78" fmla="*/ 3073684 w 5890422"/>
              <a:gd name="connsiteY78" fmla="*/ 1435146 h 1458849"/>
              <a:gd name="connsiteX79" fmla="*/ 3075784 w 5890422"/>
              <a:gd name="connsiteY79" fmla="*/ 1444247 h 1458849"/>
              <a:gd name="connsiteX80" fmla="*/ 3069184 w 5890422"/>
              <a:gd name="connsiteY80" fmla="*/ 1445447 h 1458849"/>
              <a:gd name="connsiteX81" fmla="*/ 3067184 w 5890422"/>
              <a:gd name="connsiteY81" fmla="*/ 1436046 h 1458849"/>
              <a:gd name="connsiteX82" fmla="*/ 3064584 w 5890422"/>
              <a:gd name="connsiteY82" fmla="*/ 1425644 h 1458849"/>
              <a:gd name="connsiteX83" fmla="*/ 3061683 w 5890422"/>
              <a:gd name="connsiteY83" fmla="*/ 1415443 h 1458849"/>
              <a:gd name="connsiteX84" fmla="*/ 3058982 w 5890422"/>
              <a:gd name="connsiteY84" fmla="*/ 1406642 h 1458849"/>
              <a:gd name="connsiteX85" fmla="*/ 464659 w 5890422"/>
              <a:gd name="connsiteY85" fmla="*/ 1405242 h 1458849"/>
              <a:gd name="connsiteX86" fmla="*/ 467659 w 5890422"/>
              <a:gd name="connsiteY86" fmla="*/ 1414143 h 1458849"/>
              <a:gd name="connsiteX87" fmla="*/ 470659 w 5890422"/>
              <a:gd name="connsiteY87" fmla="*/ 1424644 h 1458849"/>
              <a:gd name="connsiteX88" fmla="*/ 473360 w 5890422"/>
              <a:gd name="connsiteY88" fmla="*/ 1435146 h 1458849"/>
              <a:gd name="connsiteX89" fmla="*/ 475460 w 5890422"/>
              <a:gd name="connsiteY89" fmla="*/ 1444247 h 1458849"/>
              <a:gd name="connsiteX90" fmla="*/ 468859 w 5890422"/>
              <a:gd name="connsiteY90" fmla="*/ 1445447 h 1458849"/>
              <a:gd name="connsiteX91" fmla="*/ 466859 w 5890422"/>
              <a:gd name="connsiteY91" fmla="*/ 1436046 h 1458849"/>
              <a:gd name="connsiteX92" fmla="*/ 464259 w 5890422"/>
              <a:gd name="connsiteY92" fmla="*/ 1425644 h 1458849"/>
              <a:gd name="connsiteX93" fmla="*/ 461358 w 5890422"/>
              <a:gd name="connsiteY93" fmla="*/ 1415443 h 1458849"/>
              <a:gd name="connsiteX94" fmla="*/ 458658 w 5890422"/>
              <a:gd name="connsiteY94" fmla="*/ 1406642 h 1458849"/>
              <a:gd name="connsiteX95" fmla="*/ 3106588 w 5890422"/>
              <a:gd name="connsiteY95" fmla="*/ 1404042 h 1458849"/>
              <a:gd name="connsiteX96" fmla="*/ 3110789 w 5890422"/>
              <a:gd name="connsiteY96" fmla="*/ 1412843 h 1458849"/>
              <a:gd name="connsiteX97" fmla="*/ 3115190 w 5890422"/>
              <a:gd name="connsiteY97" fmla="*/ 1422944 h 1458849"/>
              <a:gd name="connsiteX98" fmla="*/ 3119290 w 5890422"/>
              <a:gd name="connsiteY98" fmla="*/ 1432945 h 1458849"/>
              <a:gd name="connsiteX99" fmla="*/ 3122390 w 5890422"/>
              <a:gd name="connsiteY99" fmla="*/ 1441646 h 1458849"/>
              <a:gd name="connsiteX100" fmla="*/ 3116190 w 5890422"/>
              <a:gd name="connsiteY100" fmla="*/ 1443447 h 1458849"/>
              <a:gd name="connsiteX101" fmla="*/ 3113189 w 5890422"/>
              <a:gd name="connsiteY101" fmla="*/ 1434746 h 1458849"/>
              <a:gd name="connsiteX102" fmla="*/ 3109289 w 5890422"/>
              <a:gd name="connsiteY102" fmla="*/ 1424744 h 1458849"/>
              <a:gd name="connsiteX103" fmla="*/ 3104988 w 5890422"/>
              <a:gd name="connsiteY103" fmla="*/ 1414743 h 1458849"/>
              <a:gd name="connsiteX104" fmla="*/ 3100788 w 5890422"/>
              <a:gd name="connsiteY104" fmla="*/ 1406042 h 1458849"/>
              <a:gd name="connsiteX105" fmla="*/ 506264 w 5890422"/>
              <a:gd name="connsiteY105" fmla="*/ 1404042 h 1458849"/>
              <a:gd name="connsiteX106" fmla="*/ 510464 w 5890422"/>
              <a:gd name="connsiteY106" fmla="*/ 1412843 h 1458849"/>
              <a:gd name="connsiteX107" fmla="*/ 514866 w 5890422"/>
              <a:gd name="connsiteY107" fmla="*/ 1422944 h 1458849"/>
              <a:gd name="connsiteX108" fmla="*/ 518965 w 5890422"/>
              <a:gd name="connsiteY108" fmla="*/ 1432945 h 1458849"/>
              <a:gd name="connsiteX109" fmla="*/ 522066 w 5890422"/>
              <a:gd name="connsiteY109" fmla="*/ 1441646 h 1458849"/>
              <a:gd name="connsiteX110" fmla="*/ 515865 w 5890422"/>
              <a:gd name="connsiteY110" fmla="*/ 1443447 h 1458849"/>
              <a:gd name="connsiteX111" fmla="*/ 512865 w 5890422"/>
              <a:gd name="connsiteY111" fmla="*/ 1434746 h 1458849"/>
              <a:gd name="connsiteX112" fmla="*/ 508965 w 5890422"/>
              <a:gd name="connsiteY112" fmla="*/ 1424744 h 1458849"/>
              <a:gd name="connsiteX113" fmla="*/ 504664 w 5890422"/>
              <a:gd name="connsiteY113" fmla="*/ 1414743 h 1458849"/>
              <a:gd name="connsiteX114" fmla="*/ 500463 w 5890422"/>
              <a:gd name="connsiteY114" fmla="*/ 1406042 h 1458849"/>
              <a:gd name="connsiteX115" fmla="*/ 3030579 w 5890422"/>
              <a:gd name="connsiteY115" fmla="*/ 1403442 h 1458849"/>
              <a:gd name="connsiteX116" fmla="*/ 3036580 w 5890422"/>
              <a:gd name="connsiteY116" fmla="*/ 1405842 h 1458849"/>
              <a:gd name="connsiteX117" fmla="*/ 3031679 w 5890422"/>
              <a:gd name="connsiteY117" fmla="*/ 1417343 h 1458849"/>
              <a:gd name="connsiteX118" fmla="*/ 3025478 w 5890422"/>
              <a:gd name="connsiteY118" fmla="*/ 1429445 h 1458849"/>
              <a:gd name="connsiteX119" fmla="*/ 3018778 w 5890422"/>
              <a:gd name="connsiteY119" fmla="*/ 1440946 h 1458849"/>
              <a:gd name="connsiteX120" fmla="*/ 3012377 w 5890422"/>
              <a:gd name="connsiteY120" fmla="*/ 1450648 h 1458849"/>
              <a:gd name="connsiteX121" fmla="*/ 3006576 w 5890422"/>
              <a:gd name="connsiteY121" fmla="*/ 1447247 h 1458849"/>
              <a:gd name="connsiteX122" fmla="*/ 3013277 w 5890422"/>
              <a:gd name="connsiteY122" fmla="*/ 1437046 h 1458849"/>
              <a:gd name="connsiteX123" fmla="*/ 3020078 w 5890422"/>
              <a:gd name="connsiteY123" fmla="*/ 1425644 h 1458849"/>
              <a:gd name="connsiteX124" fmla="*/ 3026078 w 5890422"/>
              <a:gd name="connsiteY124" fmla="*/ 1414143 h 1458849"/>
              <a:gd name="connsiteX125" fmla="*/ 3030579 w 5890422"/>
              <a:gd name="connsiteY125" fmla="*/ 1403442 h 1458849"/>
              <a:gd name="connsiteX126" fmla="*/ 430254 w 5890422"/>
              <a:gd name="connsiteY126" fmla="*/ 1403442 h 1458849"/>
              <a:gd name="connsiteX127" fmla="*/ 436255 w 5890422"/>
              <a:gd name="connsiteY127" fmla="*/ 1405842 h 1458849"/>
              <a:gd name="connsiteX128" fmla="*/ 431354 w 5890422"/>
              <a:gd name="connsiteY128" fmla="*/ 1417343 h 1458849"/>
              <a:gd name="connsiteX129" fmla="*/ 425154 w 5890422"/>
              <a:gd name="connsiteY129" fmla="*/ 1429445 h 1458849"/>
              <a:gd name="connsiteX130" fmla="*/ 418454 w 5890422"/>
              <a:gd name="connsiteY130" fmla="*/ 1440946 h 1458849"/>
              <a:gd name="connsiteX131" fmla="*/ 412052 w 5890422"/>
              <a:gd name="connsiteY131" fmla="*/ 1450648 h 1458849"/>
              <a:gd name="connsiteX132" fmla="*/ 406251 w 5890422"/>
              <a:gd name="connsiteY132" fmla="*/ 1447247 h 1458849"/>
              <a:gd name="connsiteX133" fmla="*/ 412952 w 5890422"/>
              <a:gd name="connsiteY133" fmla="*/ 1437046 h 1458849"/>
              <a:gd name="connsiteX134" fmla="*/ 419753 w 5890422"/>
              <a:gd name="connsiteY134" fmla="*/ 1425644 h 1458849"/>
              <a:gd name="connsiteX135" fmla="*/ 425754 w 5890422"/>
              <a:gd name="connsiteY135" fmla="*/ 1414143 h 1458849"/>
              <a:gd name="connsiteX136" fmla="*/ 430254 w 5890422"/>
              <a:gd name="connsiteY136" fmla="*/ 1403442 h 1458849"/>
              <a:gd name="connsiteX137" fmla="*/ 3147194 w 5890422"/>
              <a:gd name="connsiteY137" fmla="*/ 1402642 h 1458849"/>
              <a:gd name="connsiteX138" fmla="*/ 3153594 w 5890422"/>
              <a:gd name="connsiteY138" fmla="*/ 1412043 h 1458849"/>
              <a:gd name="connsiteX139" fmla="*/ 3160395 w 5890422"/>
              <a:gd name="connsiteY139" fmla="*/ 1423144 h 1458849"/>
              <a:gd name="connsiteX140" fmla="*/ 3166796 w 5890422"/>
              <a:gd name="connsiteY140" fmla="*/ 1434345 h 1458849"/>
              <a:gd name="connsiteX141" fmla="*/ 3171797 w 5890422"/>
              <a:gd name="connsiteY141" fmla="*/ 1444047 h 1458849"/>
              <a:gd name="connsiteX142" fmla="*/ 3165596 w 5890422"/>
              <a:gd name="connsiteY142" fmla="*/ 1447047 h 1458849"/>
              <a:gd name="connsiteX143" fmla="*/ 3160895 w 5890422"/>
              <a:gd name="connsiteY143" fmla="*/ 1437446 h 1458849"/>
              <a:gd name="connsiteX144" fmla="*/ 3154694 w 5890422"/>
              <a:gd name="connsiteY144" fmla="*/ 1426444 h 1458849"/>
              <a:gd name="connsiteX145" fmla="*/ 3147994 w 5890422"/>
              <a:gd name="connsiteY145" fmla="*/ 1415443 h 1458849"/>
              <a:gd name="connsiteX146" fmla="*/ 3141593 w 5890422"/>
              <a:gd name="connsiteY146" fmla="*/ 1405642 h 1458849"/>
              <a:gd name="connsiteX147" fmla="*/ 546869 w 5890422"/>
              <a:gd name="connsiteY147" fmla="*/ 1402642 h 1458849"/>
              <a:gd name="connsiteX148" fmla="*/ 553271 w 5890422"/>
              <a:gd name="connsiteY148" fmla="*/ 1412043 h 1458849"/>
              <a:gd name="connsiteX149" fmla="*/ 560070 w 5890422"/>
              <a:gd name="connsiteY149" fmla="*/ 1423144 h 1458849"/>
              <a:gd name="connsiteX150" fmla="*/ 566471 w 5890422"/>
              <a:gd name="connsiteY150" fmla="*/ 1434345 h 1458849"/>
              <a:gd name="connsiteX151" fmla="*/ 571473 w 5890422"/>
              <a:gd name="connsiteY151" fmla="*/ 1444047 h 1458849"/>
              <a:gd name="connsiteX152" fmla="*/ 565271 w 5890422"/>
              <a:gd name="connsiteY152" fmla="*/ 1447047 h 1458849"/>
              <a:gd name="connsiteX153" fmla="*/ 560571 w 5890422"/>
              <a:gd name="connsiteY153" fmla="*/ 1437446 h 1458849"/>
              <a:gd name="connsiteX154" fmla="*/ 554370 w 5890422"/>
              <a:gd name="connsiteY154" fmla="*/ 1426444 h 1458849"/>
              <a:gd name="connsiteX155" fmla="*/ 547669 w 5890422"/>
              <a:gd name="connsiteY155" fmla="*/ 1415443 h 1458849"/>
              <a:gd name="connsiteX156" fmla="*/ 541269 w 5890422"/>
              <a:gd name="connsiteY156" fmla="*/ 1405642 h 1458849"/>
              <a:gd name="connsiteX157" fmla="*/ 1047531 w 5890422"/>
              <a:gd name="connsiteY157" fmla="*/ 1393240 h 1458849"/>
              <a:gd name="connsiteX158" fmla="*/ 1153145 w 5890422"/>
              <a:gd name="connsiteY158" fmla="*/ 1393240 h 1458849"/>
              <a:gd name="connsiteX159" fmla="*/ 1153145 w 5890422"/>
              <a:gd name="connsiteY159" fmla="*/ 1399441 h 1458849"/>
              <a:gd name="connsiteX160" fmla="*/ 1100538 w 5890422"/>
              <a:gd name="connsiteY160" fmla="*/ 1399441 h 1458849"/>
              <a:gd name="connsiteX161" fmla="*/ 1100538 w 5890422"/>
              <a:gd name="connsiteY161" fmla="*/ 1435446 h 1458849"/>
              <a:gd name="connsiteX162" fmla="*/ 1171147 w 5890422"/>
              <a:gd name="connsiteY162" fmla="*/ 1435446 h 1458849"/>
              <a:gd name="connsiteX163" fmla="*/ 1171147 w 5890422"/>
              <a:gd name="connsiteY163" fmla="*/ 1441646 h 1458849"/>
              <a:gd name="connsiteX164" fmla="*/ 1017928 w 5890422"/>
              <a:gd name="connsiteY164" fmla="*/ 1441646 h 1458849"/>
              <a:gd name="connsiteX165" fmla="*/ 1017928 w 5890422"/>
              <a:gd name="connsiteY165" fmla="*/ 1435446 h 1458849"/>
              <a:gd name="connsiteX166" fmla="*/ 1093337 w 5890422"/>
              <a:gd name="connsiteY166" fmla="*/ 1435446 h 1458849"/>
              <a:gd name="connsiteX167" fmla="*/ 1093337 w 5890422"/>
              <a:gd name="connsiteY167" fmla="*/ 1399441 h 1458849"/>
              <a:gd name="connsiteX168" fmla="*/ 1047531 w 5890422"/>
              <a:gd name="connsiteY168" fmla="*/ 1399441 h 1458849"/>
              <a:gd name="connsiteX169" fmla="*/ 2500313 w 5890422"/>
              <a:gd name="connsiteY169" fmla="*/ 1387240 h 1458849"/>
              <a:gd name="connsiteX170" fmla="*/ 2499613 w 5890422"/>
              <a:gd name="connsiteY170" fmla="*/ 1394941 h 1458849"/>
              <a:gd name="connsiteX171" fmla="*/ 2497913 w 5890422"/>
              <a:gd name="connsiteY171" fmla="*/ 1402041 h 1458849"/>
              <a:gd name="connsiteX172" fmla="*/ 2544918 w 5890422"/>
              <a:gd name="connsiteY172" fmla="*/ 1402041 h 1458849"/>
              <a:gd name="connsiteX173" fmla="*/ 2544918 w 5890422"/>
              <a:gd name="connsiteY173" fmla="*/ 1387240 h 1458849"/>
              <a:gd name="connsiteX174" fmla="*/ 2449907 w 5890422"/>
              <a:gd name="connsiteY174" fmla="*/ 1387240 h 1458849"/>
              <a:gd name="connsiteX175" fmla="*/ 2449907 w 5890422"/>
              <a:gd name="connsiteY175" fmla="*/ 1402041 h 1458849"/>
              <a:gd name="connsiteX176" fmla="*/ 2491312 w 5890422"/>
              <a:gd name="connsiteY176" fmla="*/ 1402041 h 1458849"/>
              <a:gd name="connsiteX177" fmla="*/ 2493512 w 5890422"/>
              <a:gd name="connsiteY177" fmla="*/ 1394941 h 1458849"/>
              <a:gd name="connsiteX178" fmla="*/ 2494312 w 5890422"/>
              <a:gd name="connsiteY178" fmla="*/ 1387240 h 1458849"/>
              <a:gd name="connsiteX179" fmla="*/ 2836555 w 5890422"/>
              <a:gd name="connsiteY179" fmla="*/ 1378038 h 1458849"/>
              <a:gd name="connsiteX180" fmla="*/ 2836555 w 5890422"/>
              <a:gd name="connsiteY180" fmla="*/ 1397841 h 1458849"/>
              <a:gd name="connsiteX181" fmla="*/ 2940768 w 5890422"/>
              <a:gd name="connsiteY181" fmla="*/ 1397841 h 1458849"/>
              <a:gd name="connsiteX182" fmla="*/ 2940768 w 5890422"/>
              <a:gd name="connsiteY182" fmla="*/ 1378038 h 1458849"/>
              <a:gd name="connsiteX183" fmla="*/ 1479585 w 5890422"/>
              <a:gd name="connsiteY183" fmla="*/ 1375038 h 1458849"/>
              <a:gd name="connsiteX184" fmla="*/ 1479585 w 5890422"/>
              <a:gd name="connsiteY184" fmla="*/ 1401041 h 1458849"/>
              <a:gd name="connsiteX185" fmla="*/ 1549594 w 5890422"/>
              <a:gd name="connsiteY185" fmla="*/ 1401041 h 1458849"/>
              <a:gd name="connsiteX186" fmla="*/ 1549594 w 5890422"/>
              <a:gd name="connsiteY186" fmla="*/ 1375038 h 1458849"/>
              <a:gd name="connsiteX187" fmla="*/ 1955845 w 5890422"/>
              <a:gd name="connsiteY187" fmla="*/ 1369037 h 1458849"/>
              <a:gd name="connsiteX188" fmla="*/ 1960246 w 5890422"/>
              <a:gd name="connsiteY188" fmla="*/ 1373838 h 1458849"/>
              <a:gd name="connsiteX189" fmla="*/ 1952244 w 5890422"/>
              <a:gd name="connsiteY189" fmla="*/ 1382139 h 1458849"/>
              <a:gd name="connsiteX190" fmla="*/ 1942643 w 5890422"/>
              <a:gd name="connsiteY190" fmla="*/ 1391140 h 1458849"/>
              <a:gd name="connsiteX191" fmla="*/ 1932442 w 5890422"/>
              <a:gd name="connsiteY191" fmla="*/ 1399941 h 1458849"/>
              <a:gd name="connsiteX192" fmla="*/ 1922841 w 5890422"/>
              <a:gd name="connsiteY192" fmla="*/ 1407442 h 1458849"/>
              <a:gd name="connsiteX193" fmla="*/ 1918640 w 5890422"/>
              <a:gd name="connsiteY193" fmla="*/ 1402442 h 1458849"/>
              <a:gd name="connsiteX194" fmla="*/ 1928242 w 5890422"/>
              <a:gd name="connsiteY194" fmla="*/ 1394941 h 1458849"/>
              <a:gd name="connsiteX195" fmla="*/ 1938443 w 5890422"/>
              <a:gd name="connsiteY195" fmla="*/ 1386140 h 1458849"/>
              <a:gd name="connsiteX196" fmla="*/ 1947944 w 5890422"/>
              <a:gd name="connsiteY196" fmla="*/ 1377138 h 1458849"/>
              <a:gd name="connsiteX197" fmla="*/ 1955845 w 5890422"/>
              <a:gd name="connsiteY197" fmla="*/ 1369037 h 1458849"/>
              <a:gd name="connsiteX198" fmla="*/ 1822028 w 5890422"/>
              <a:gd name="connsiteY198" fmla="*/ 1369037 h 1458849"/>
              <a:gd name="connsiteX199" fmla="*/ 1830929 w 5890422"/>
              <a:gd name="connsiteY199" fmla="*/ 1376238 h 1458849"/>
              <a:gd name="connsiteX200" fmla="*/ 1840831 w 5890422"/>
              <a:gd name="connsiteY200" fmla="*/ 1384939 h 1458849"/>
              <a:gd name="connsiteX201" fmla="*/ 1850532 w 5890422"/>
              <a:gd name="connsiteY201" fmla="*/ 1394041 h 1458849"/>
              <a:gd name="connsiteX202" fmla="*/ 1858833 w 5890422"/>
              <a:gd name="connsiteY202" fmla="*/ 1402442 h 1458849"/>
              <a:gd name="connsiteX203" fmla="*/ 1854232 w 5890422"/>
              <a:gd name="connsiteY203" fmla="*/ 1407442 h 1458849"/>
              <a:gd name="connsiteX204" fmla="*/ 1845531 w 5890422"/>
              <a:gd name="connsiteY204" fmla="*/ 1398641 h 1458849"/>
              <a:gd name="connsiteX205" fmla="*/ 1835830 w 5890422"/>
              <a:gd name="connsiteY205" fmla="*/ 1389540 h 1458849"/>
              <a:gd name="connsiteX206" fmla="*/ 1826129 w 5890422"/>
              <a:gd name="connsiteY206" fmla="*/ 1381039 h 1458849"/>
              <a:gd name="connsiteX207" fmla="*/ 1817628 w 5890422"/>
              <a:gd name="connsiteY207" fmla="*/ 1374038 h 1458849"/>
              <a:gd name="connsiteX208" fmla="*/ 1472985 w 5890422"/>
              <a:gd name="connsiteY208" fmla="*/ 1368637 h 1458849"/>
              <a:gd name="connsiteX209" fmla="*/ 1555995 w 5890422"/>
              <a:gd name="connsiteY209" fmla="*/ 1368637 h 1458849"/>
              <a:gd name="connsiteX210" fmla="*/ 1555995 w 5890422"/>
              <a:gd name="connsiteY210" fmla="*/ 1450048 h 1458849"/>
              <a:gd name="connsiteX211" fmla="*/ 1549594 w 5890422"/>
              <a:gd name="connsiteY211" fmla="*/ 1450048 h 1458849"/>
              <a:gd name="connsiteX212" fmla="*/ 1549594 w 5890422"/>
              <a:gd name="connsiteY212" fmla="*/ 1438846 h 1458849"/>
              <a:gd name="connsiteX213" fmla="*/ 1479585 w 5890422"/>
              <a:gd name="connsiteY213" fmla="*/ 1438846 h 1458849"/>
              <a:gd name="connsiteX214" fmla="*/ 1479585 w 5890422"/>
              <a:gd name="connsiteY214" fmla="*/ 1450448 h 1458849"/>
              <a:gd name="connsiteX215" fmla="*/ 1472985 w 5890422"/>
              <a:gd name="connsiteY215" fmla="*/ 1450448 h 1458849"/>
              <a:gd name="connsiteX216" fmla="*/ 2500313 w 5890422"/>
              <a:gd name="connsiteY216" fmla="*/ 1367837 h 1458849"/>
              <a:gd name="connsiteX217" fmla="*/ 2500313 w 5890422"/>
              <a:gd name="connsiteY217" fmla="*/ 1382239 h 1458849"/>
              <a:gd name="connsiteX218" fmla="*/ 2544918 w 5890422"/>
              <a:gd name="connsiteY218" fmla="*/ 1382239 h 1458849"/>
              <a:gd name="connsiteX219" fmla="*/ 2544918 w 5890422"/>
              <a:gd name="connsiteY219" fmla="*/ 1367837 h 1458849"/>
              <a:gd name="connsiteX220" fmla="*/ 2449907 w 5890422"/>
              <a:gd name="connsiteY220" fmla="*/ 1367837 h 1458849"/>
              <a:gd name="connsiteX221" fmla="*/ 2449907 w 5890422"/>
              <a:gd name="connsiteY221" fmla="*/ 1382239 h 1458849"/>
              <a:gd name="connsiteX222" fmla="*/ 2494312 w 5890422"/>
              <a:gd name="connsiteY222" fmla="*/ 1382239 h 1458849"/>
              <a:gd name="connsiteX223" fmla="*/ 2494312 w 5890422"/>
              <a:gd name="connsiteY223" fmla="*/ 1367837 h 1458849"/>
              <a:gd name="connsiteX224" fmla="*/ 1885636 w 5890422"/>
              <a:gd name="connsiteY224" fmla="*/ 1361837 h 1458849"/>
              <a:gd name="connsiteX225" fmla="*/ 1892237 w 5890422"/>
              <a:gd name="connsiteY225" fmla="*/ 1362236 h 1458849"/>
              <a:gd name="connsiteX226" fmla="*/ 1892237 w 5890422"/>
              <a:gd name="connsiteY226" fmla="*/ 1376438 h 1458849"/>
              <a:gd name="connsiteX227" fmla="*/ 1892237 w 5890422"/>
              <a:gd name="connsiteY227" fmla="*/ 1378639 h 1458849"/>
              <a:gd name="connsiteX228" fmla="*/ 1916840 w 5890422"/>
              <a:gd name="connsiteY228" fmla="*/ 1417743 h 1458849"/>
              <a:gd name="connsiteX229" fmla="*/ 1977448 w 5890422"/>
              <a:gd name="connsiteY229" fmla="*/ 1444447 h 1458849"/>
              <a:gd name="connsiteX230" fmla="*/ 1975447 w 5890422"/>
              <a:gd name="connsiteY230" fmla="*/ 1451048 h 1458849"/>
              <a:gd name="connsiteX231" fmla="*/ 1918940 w 5890422"/>
              <a:gd name="connsiteY231" fmla="*/ 1427345 h 1458849"/>
              <a:gd name="connsiteX232" fmla="*/ 1889437 w 5890422"/>
              <a:gd name="connsiteY232" fmla="*/ 1393240 h 1458849"/>
              <a:gd name="connsiteX233" fmla="*/ 1861833 w 5890422"/>
              <a:gd name="connsiteY233" fmla="*/ 1425744 h 1458849"/>
              <a:gd name="connsiteX234" fmla="*/ 1804026 w 5890422"/>
              <a:gd name="connsiteY234" fmla="*/ 1451248 h 1458849"/>
              <a:gd name="connsiteX235" fmla="*/ 1801226 w 5890422"/>
              <a:gd name="connsiteY235" fmla="*/ 1444847 h 1458849"/>
              <a:gd name="connsiteX236" fmla="*/ 1864833 w 5890422"/>
              <a:gd name="connsiteY236" fmla="*/ 1415243 h 1458849"/>
              <a:gd name="connsiteX237" fmla="*/ 1885636 w 5890422"/>
              <a:gd name="connsiteY237" fmla="*/ 1376038 h 1458849"/>
              <a:gd name="connsiteX238" fmla="*/ 1287361 w 5890422"/>
              <a:gd name="connsiteY238" fmla="*/ 1361236 h 1458849"/>
              <a:gd name="connsiteX239" fmla="*/ 1287361 w 5890422"/>
              <a:gd name="connsiteY239" fmla="*/ 1424244 h 1458849"/>
              <a:gd name="connsiteX240" fmla="*/ 1356570 w 5890422"/>
              <a:gd name="connsiteY240" fmla="*/ 1424244 h 1458849"/>
              <a:gd name="connsiteX241" fmla="*/ 1356570 w 5890422"/>
              <a:gd name="connsiteY241" fmla="*/ 1361236 h 1458849"/>
              <a:gd name="connsiteX242" fmla="*/ 3476435 w 5890422"/>
              <a:gd name="connsiteY242" fmla="*/ 1357236 h 1458849"/>
              <a:gd name="connsiteX243" fmla="*/ 3476435 w 5890422"/>
              <a:gd name="connsiteY243" fmla="*/ 1380039 h 1458849"/>
              <a:gd name="connsiteX244" fmla="*/ 3552644 w 5890422"/>
              <a:gd name="connsiteY244" fmla="*/ 1380039 h 1458849"/>
              <a:gd name="connsiteX245" fmla="*/ 3552644 w 5890422"/>
              <a:gd name="connsiteY245" fmla="*/ 1357236 h 1458849"/>
              <a:gd name="connsiteX246" fmla="*/ 2253482 w 5890422"/>
              <a:gd name="connsiteY246" fmla="*/ 1355036 h 1458849"/>
              <a:gd name="connsiteX247" fmla="*/ 2260183 w 5890422"/>
              <a:gd name="connsiteY247" fmla="*/ 1361737 h 1458849"/>
              <a:gd name="connsiteX248" fmla="*/ 2268684 w 5890422"/>
              <a:gd name="connsiteY248" fmla="*/ 1370338 h 1458849"/>
              <a:gd name="connsiteX249" fmla="*/ 2277185 w 5890422"/>
              <a:gd name="connsiteY249" fmla="*/ 1379139 h 1458849"/>
              <a:gd name="connsiteX250" fmla="*/ 2283886 w 5890422"/>
              <a:gd name="connsiteY250" fmla="*/ 1386240 h 1458849"/>
              <a:gd name="connsiteX251" fmla="*/ 2279085 w 5890422"/>
              <a:gd name="connsiteY251" fmla="*/ 1391440 h 1458849"/>
              <a:gd name="connsiteX252" fmla="*/ 2272685 w 5890422"/>
              <a:gd name="connsiteY252" fmla="*/ 1384139 h 1458849"/>
              <a:gd name="connsiteX253" fmla="*/ 2264383 w 5890422"/>
              <a:gd name="connsiteY253" fmla="*/ 1375338 h 1458849"/>
              <a:gd name="connsiteX254" fmla="*/ 2255882 w 5890422"/>
              <a:gd name="connsiteY254" fmla="*/ 1366637 h 1458849"/>
              <a:gd name="connsiteX255" fmla="*/ 2248881 w 5890422"/>
              <a:gd name="connsiteY255" fmla="*/ 1359636 h 1458849"/>
              <a:gd name="connsiteX256" fmla="*/ 2836555 w 5890422"/>
              <a:gd name="connsiteY256" fmla="*/ 1352035 h 1458849"/>
              <a:gd name="connsiteX257" fmla="*/ 2836555 w 5890422"/>
              <a:gd name="connsiteY257" fmla="*/ 1372238 h 1458849"/>
              <a:gd name="connsiteX258" fmla="*/ 2940768 w 5890422"/>
              <a:gd name="connsiteY258" fmla="*/ 1372238 h 1458849"/>
              <a:gd name="connsiteX259" fmla="*/ 2940768 w 5890422"/>
              <a:gd name="connsiteY259" fmla="*/ 1352035 h 1458849"/>
              <a:gd name="connsiteX260" fmla="*/ 2489712 w 5890422"/>
              <a:gd name="connsiteY260" fmla="*/ 1348435 h 1458849"/>
              <a:gd name="connsiteX261" fmla="*/ 2495512 w 5890422"/>
              <a:gd name="connsiteY261" fmla="*/ 1350035 h 1458849"/>
              <a:gd name="connsiteX262" fmla="*/ 2493212 w 5890422"/>
              <a:gd name="connsiteY262" fmla="*/ 1355636 h 1458849"/>
              <a:gd name="connsiteX263" fmla="*/ 2490112 w 5890422"/>
              <a:gd name="connsiteY263" fmla="*/ 1362436 h 1458849"/>
              <a:gd name="connsiteX264" fmla="*/ 2551119 w 5890422"/>
              <a:gd name="connsiteY264" fmla="*/ 1362436 h 1458849"/>
              <a:gd name="connsiteX265" fmla="*/ 2551119 w 5890422"/>
              <a:gd name="connsiteY265" fmla="*/ 1407242 h 1458849"/>
              <a:gd name="connsiteX266" fmla="*/ 2528316 w 5890422"/>
              <a:gd name="connsiteY266" fmla="*/ 1407242 h 1458849"/>
              <a:gd name="connsiteX267" fmla="*/ 2531717 w 5890422"/>
              <a:gd name="connsiteY267" fmla="*/ 1409642 h 1458849"/>
              <a:gd name="connsiteX268" fmla="*/ 2525216 w 5890422"/>
              <a:gd name="connsiteY268" fmla="*/ 1418044 h 1458849"/>
              <a:gd name="connsiteX269" fmla="*/ 2517715 w 5890422"/>
              <a:gd name="connsiteY269" fmla="*/ 1426045 h 1458849"/>
              <a:gd name="connsiteX270" fmla="*/ 2523916 w 5890422"/>
              <a:gd name="connsiteY270" fmla="*/ 1425945 h 1458849"/>
              <a:gd name="connsiteX271" fmla="*/ 2531317 w 5890422"/>
              <a:gd name="connsiteY271" fmla="*/ 1425644 h 1458849"/>
              <a:gd name="connsiteX272" fmla="*/ 2538818 w 5890422"/>
              <a:gd name="connsiteY272" fmla="*/ 1425344 h 1458849"/>
              <a:gd name="connsiteX273" fmla="*/ 2545118 w 5890422"/>
              <a:gd name="connsiteY273" fmla="*/ 1425044 h 1458849"/>
              <a:gd name="connsiteX274" fmla="*/ 2540618 w 5890422"/>
              <a:gd name="connsiteY274" fmla="*/ 1420644 h 1458849"/>
              <a:gd name="connsiteX275" fmla="*/ 2536718 w 5890422"/>
              <a:gd name="connsiteY275" fmla="*/ 1417043 h 1458849"/>
              <a:gd name="connsiteX276" fmla="*/ 2540118 w 5890422"/>
              <a:gd name="connsiteY276" fmla="*/ 1413043 h 1458849"/>
              <a:gd name="connsiteX277" fmla="*/ 2544218 w 5890422"/>
              <a:gd name="connsiteY277" fmla="*/ 1416943 h 1458849"/>
              <a:gd name="connsiteX278" fmla="*/ 2548919 w 5890422"/>
              <a:gd name="connsiteY278" fmla="*/ 1421744 h 1458849"/>
              <a:gd name="connsiteX279" fmla="*/ 2553419 w 5890422"/>
              <a:gd name="connsiteY279" fmla="*/ 1426544 h 1458849"/>
              <a:gd name="connsiteX280" fmla="*/ 2556920 w 5890422"/>
              <a:gd name="connsiteY280" fmla="*/ 1430645 h 1458849"/>
              <a:gd name="connsiteX281" fmla="*/ 2553319 w 5890422"/>
              <a:gd name="connsiteY281" fmla="*/ 1433646 h 1458849"/>
              <a:gd name="connsiteX282" fmla="*/ 2549519 w 5890422"/>
              <a:gd name="connsiteY282" fmla="*/ 1429645 h 1458849"/>
              <a:gd name="connsiteX283" fmla="*/ 2542618 w 5890422"/>
              <a:gd name="connsiteY283" fmla="*/ 1429845 h 1458849"/>
              <a:gd name="connsiteX284" fmla="*/ 2530917 w 5890422"/>
              <a:gd name="connsiteY284" fmla="*/ 1430245 h 1458849"/>
              <a:gd name="connsiteX285" fmla="*/ 2519215 w 5890422"/>
              <a:gd name="connsiteY285" fmla="*/ 1430745 h 1458849"/>
              <a:gd name="connsiteX286" fmla="*/ 2512314 w 5890422"/>
              <a:gd name="connsiteY286" fmla="*/ 1431045 h 1458849"/>
              <a:gd name="connsiteX287" fmla="*/ 2510414 w 5890422"/>
              <a:gd name="connsiteY287" fmla="*/ 1431145 h 1458849"/>
              <a:gd name="connsiteX288" fmla="*/ 2507514 w 5890422"/>
              <a:gd name="connsiteY288" fmla="*/ 1431445 h 1458849"/>
              <a:gd name="connsiteX289" fmla="*/ 2506714 w 5890422"/>
              <a:gd name="connsiteY289" fmla="*/ 1426845 h 1458849"/>
              <a:gd name="connsiteX290" fmla="*/ 2509814 w 5890422"/>
              <a:gd name="connsiteY290" fmla="*/ 1426145 h 1458849"/>
              <a:gd name="connsiteX291" fmla="*/ 2511314 w 5890422"/>
              <a:gd name="connsiteY291" fmla="*/ 1425244 h 1458849"/>
              <a:gd name="connsiteX292" fmla="*/ 2515215 w 5890422"/>
              <a:gd name="connsiteY292" fmla="*/ 1421544 h 1458849"/>
              <a:gd name="connsiteX293" fmla="*/ 2519415 w 5890422"/>
              <a:gd name="connsiteY293" fmla="*/ 1416843 h 1458849"/>
              <a:gd name="connsiteX294" fmla="*/ 2523516 w 5890422"/>
              <a:gd name="connsiteY294" fmla="*/ 1411943 h 1458849"/>
              <a:gd name="connsiteX295" fmla="*/ 2527116 w 5890422"/>
              <a:gd name="connsiteY295" fmla="*/ 1407242 h 1458849"/>
              <a:gd name="connsiteX296" fmla="*/ 2495912 w 5890422"/>
              <a:gd name="connsiteY296" fmla="*/ 1407242 h 1458849"/>
              <a:gd name="connsiteX297" fmla="*/ 2471909 w 5890422"/>
              <a:gd name="connsiteY297" fmla="*/ 1431145 h 1458849"/>
              <a:gd name="connsiteX298" fmla="*/ 2424303 w 5890422"/>
              <a:gd name="connsiteY298" fmla="*/ 1450648 h 1458849"/>
              <a:gd name="connsiteX299" fmla="*/ 2422303 w 5890422"/>
              <a:gd name="connsiteY299" fmla="*/ 1444447 h 1458849"/>
              <a:gd name="connsiteX300" fmla="*/ 2465808 w 5890422"/>
              <a:gd name="connsiteY300" fmla="*/ 1427745 h 1458849"/>
              <a:gd name="connsiteX301" fmla="*/ 2488711 w 5890422"/>
              <a:gd name="connsiteY301" fmla="*/ 1407242 h 1458849"/>
              <a:gd name="connsiteX302" fmla="*/ 2443506 w 5890422"/>
              <a:gd name="connsiteY302" fmla="*/ 1407242 h 1458849"/>
              <a:gd name="connsiteX303" fmla="*/ 2443506 w 5890422"/>
              <a:gd name="connsiteY303" fmla="*/ 1362436 h 1458849"/>
              <a:gd name="connsiteX304" fmla="*/ 2483311 w 5890422"/>
              <a:gd name="connsiteY304" fmla="*/ 1362436 h 1458849"/>
              <a:gd name="connsiteX305" fmla="*/ 2486911 w 5890422"/>
              <a:gd name="connsiteY305" fmla="*/ 1354936 h 1458849"/>
              <a:gd name="connsiteX306" fmla="*/ 2489712 w 5890422"/>
              <a:gd name="connsiteY306" fmla="*/ 1348435 h 1458849"/>
              <a:gd name="connsiteX307" fmla="*/ 2829954 w 5890422"/>
              <a:gd name="connsiteY307" fmla="*/ 1346235 h 1458849"/>
              <a:gd name="connsiteX308" fmla="*/ 2947169 w 5890422"/>
              <a:gd name="connsiteY308" fmla="*/ 1346235 h 1458849"/>
              <a:gd name="connsiteX309" fmla="*/ 2947169 w 5890422"/>
              <a:gd name="connsiteY309" fmla="*/ 1403642 h 1458849"/>
              <a:gd name="connsiteX310" fmla="*/ 2912164 w 5890422"/>
              <a:gd name="connsiteY310" fmla="*/ 1403642 h 1458849"/>
              <a:gd name="connsiteX311" fmla="*/ 2912164 w 5890422"/>
              <a:gd name="connsiteY311" fmla="*/ 1427245 h 1458849"/>
              <a:gd name="connsiteX312" fmla="*/ 2914865 w 5890422"/>
              <a:gd name="connsiteY312" fmla="*/ 1436746 h 1458849"/>
              <a:gd name="connsiteX313" fmla="*/ 2925566 w 5890422"/>
              <a:gd name="connsiteY313" fmla="*/ 1439446 h 1458849"/>
              <a:gd name="connsiteX314" fmla="*/ 2946169 w 5890422"/>
              <a:gd name="connsiteY314" fmla="*/ 1439446 h 1458849"/>
              <a:gd name="connsiteX315" fmla="*/ 2954070 w 5890422"/>
              <a:gd name="connsiteY315" fmla="*/ 1438746 h 1458849"/>
              <a:gd name="connsiteX316" fmla="*/ 2958970 w 5890422"/>
              <a:gd name="connsiteY316" fmla="*/ 1437046 h 1458849"/>
              <a:gd name="connsiteX317" fmla="*/ 2961670 w 5890422"/>
              <a:gd name="connsiteY317" fmla="*/ 1433646 h 1458849"/>
              <a:gd name="connsiteX318" fmla="*/ 2963170 w 5890422"/>
              <a:gd name="connsiteY318" fmla="*/ 1427845 h 1458849"/>
              <a:gd name="connsiteX319" fmla="*/ 2963671 w 5890422"/>
              <a:gd name="connsiteY319" fmla="*/ 1422944 h 1458849"/>
              <a:gd name="connsiteX320" fmla="*/ 2964271 w 5890422"/>
              <a:gd name="connsiteY320" fmla="*/ 1417343 h 1458849"/>
              <a:gd name="connsiteX321" fmla="*/ 2964671 w 5890422"/>
              <a:gd name="connsiteY321" fmla="*/ 1412543 h 1458849"/>
              <a:gd name="connsiteX322" fmla="*/ 2964771 w 5890422"/>
              <a:gd name="connsiteY322" fmla="*/ 1409842 h 1458849"/>
              <a:gd name="connsiteX323" fmla="*/ 2970972 w 5890422"/>
              <a:gd name="connsiteY323" fmla="*/ 1411243 h 1458849"/>
              <a:gd name="connsiteX324" fmla="*/ 2970872 w 5890422"/>
              <a:gd name="connsiteY324" fmla="*/ 1414343 h 1458849"/>
              <a:gd name="connsiteX325" fmla="*/ 2970572 w 5890422"/>
              <a:gd name="connsiteY325" fmla="*/ 1419044 h 1458849"/>
              <a:gd name="connsiteX326" fmla="*/ 2970072 w 5890422"/>
              <a:gd name="connsiteY326" fmla="*/ 1424444 h 1458849"/>
              <a:gd name="connsiteX327" fmla="*/ 2969571 w 5890422"/>
              <a:gd name="connsiteY327" fmla="*/ 1429245 h 1458849"/>
              <a:gd name="connsiteX328" fmla="*/ 2967571 w 5890422"/>
              <a:gd name="connsiteY328" fmla="*/ 1437046 h 1458849"/>
              <a:gd name="connsiteX329" fmla="*/ 2963571 w 5890422"/>
              <a:gd name="connsiteY329" fmla="*/ 1441846 h 1458849"/>
              <a:gd name="connsiteX330" fmla="*/ 2956970 w 5890422"/>
              <a:gd name="connsiteY330" fmla="*/ 1444547 h 1458849"/>
              <a:gd name="connsiteX331" fmla="*/ 2946969 w 5890422"/>
              <a:gd name="connsiteY331" fmla="*/ 1445647 h 1458849"/>
              <a:gd name="connsiteX332" fmla="*/ 2923566 w 5890422"/>
              <a:gd name="connsiteY332" fmla="*/ 1445647 h 1458849"/>
              <a:gd name="connsiteX333" fmla="*/ 2909464 w 5890422"/>
              <a:gd name="connsiteY333" fmla="*/ 1441646 h 1458849"/>
              <a:gd name="connsiteX334" fmla="*/ 2905364 w 5890422"/>
              <a:gd name="connsiteY334" fmla="*/ 1428445 h 1458849"/>
              <a:gd name="connsiteX335" fmla="*/ 2905364 w 5890422"/>
              <a:gd name="connsiteY335" fmla="*/ 1403642 h 1458849"/>
              <a:gd name="connsiteX336" fmla="*/ 2868959 w 5890422"/>
              <a:gd name="connsiteY336" fmla="*/ 1403642 h 1458849"/>
              <a:gd name="connsiteX337" fmla="*/ 2868859 w 5890422"/>
              <a:gd name="connsiteY337" fmla="*/ 1405642 h 1458849"/>
              <a:gd name="connsiteX338" fmla="*/ 2868759 w 5890422"/>
              <a:gd name="connsiteY338" fmla="*/ 1407442 h 1458849"/>
              <a:gd name="connsiteX339" fmla="*/ 2864458 w 5890422"/>
              <a:gd name="connsiteY339" fmla="*/ 1422744 h 1458849"/>
              <a:gd name="connsiteX340" fmla="*/ 2853757 w 5890422"/>
              <a:gd name="connsiteY340" fmla="*/ 1434345 h 1458849"/>
              <a:gd name="connsiteX341" fmla="*/ 2835155 w 5890422"/>
              <a:gd name="connsiteY341" fmla="*/ 1443547 h 1458849"/>
              <a:gd name="connsiteX342" fmla="*/ 2807351 w 5890422"/>
              <a:gd name="connsiteY342" fmla="*/ 1451448 h 1458849"/>
              <a:gd name="connsiteX343" fmla="*/ 2804951 w 5890422"/>
              <a:gd name="connsiteY343" fmla="*/ 1445047 h 1458849"/>
              <a:gd name="connsiteX344" fmla="*/ 2832754 w 5890422"/>
              <a:gd name="connsiteY344" fmla="*/ 1437146 h 1458849"/>
              <a:gd name="connsiteX345" fmla="*/ 2849357 w 5890422"/>
              <a:gd name="connsiteY345" fmla="*/ 1428345 h 1458849"/>
              <a:gd name="connsiteX346" fmla="*/ 2857958 w 5890422"/>
              <a:gd name="connsiteY346" fmla="*/ 1418444 h 1458849"/>
              <a:gd name="connsiteX347" fmla="*/ 2861758 w 5890422"/>
              <a:gd name="connsiteY347" fmla="*/ 1407042 h 1458849"/>
              <a:gd name="connsiteX348" fmla="*/ 2861958 w 5890422"/>
              <a:gd name="connsiteY348" fmla="*/ 1405442 h 1458849"/>
              <a:gd name="connsiteX349" fmla="*/ 2862158 w 5890422"/>
              <a:gd name="connsiteY349" fmla="*/ 1403642 h 1458849"/>
              <a:gd name="connsiteX350" fmla="*/ 2829954 w 5890422"/>
              <a:gd name="connsiteY350" fmla="*/ 1403642 h 1458849"/>
              <a:gd name="connsiteX351" fmla="*/ 891512 w 5890422"/>
              <a:gd name="connsiteY351" fmla="*/ 1340634 h 1458849"/>
              <a:gd name="connsiteX352" fmla="*/ 891512 w 5890422"/>
              <a:gd name="connsiteY352" fmla="*/ 1353435 h 1458849"/>
              <a:gd name="connsiteX353" fmla="*/ 891312 w 5890422"/>
              <a:gd name="connsiteY353" fmla="*/ 1368537 h 1458849"/>
              <a:gd name="connsiteX354" fmla="*/ 890712 w 5890422"/>
              <a:gd name="connsiteY354" fmla="*/ 1381639 h 1458849"/>
              <a:gd name="connsiteX355" fmla="*/ 952720 w 5890422"/>
              <a:gd name="connsiteY355" fmla="*/ 1381639 h 1458849"/>
              <a:gd name="connsiteX356" fmla="*/ 952720 w 5890422"/>
              <a:gd name="connsiteY356" fmla="*/ 1340634 h 1458849"/>
              <a:gd name="connsiteX357" fmla="*/ 3630454 w 5890422"/>
              <a:gd name="connsiteY357" fmla="*/ 1340234 h 1458849"/>
              <a:gd name="connsiteX358" fmla="*/ 3630454 w 5890422"/>
              <a:gd name="connsiteY358" fmla="*/ 1381439 h 1458849"/>
              <a:gd name="connsiteX359" fmla="*/ 3696262 w 5890422"/>
              <a:gd name="connsiteY359" fmla="*/ 1381439 h 1458849"/>
              <a:gd name="connsiteX360" fmla="*/ 3696262 w 5890422"/>
              <a:gd name="connsiteY360" fmla="*/ 1340234 h 1458849"/>
              <a:gd name="connsiteX361" fmla="*/ 1408376 w 5890422"/>
              <a:gd name="connsiteY361" fmla="*/ 1337233 h 1458849"/>
              <a:gd name="connsiteX362" fmla="*/ 1454182 w 5890422"/>
              <a:gd name="connsiteY362" fmla="*/ 1337233 h 1458849"/>
              <a:gd name="connsiteX363" fmla="*/ 1454182 w 5890422"/>
              <a:gd name="connsiteY363" fmla="*/ 1343634 h 1458849"/>
              <a:gd name="connsiteX364" fmla="*/ 1430779 w 5890422"/>
              <a:gd name="connsiteY364" fmla="*/ 1343634 h 1458849"/>
              <a:gd name="connsiteX365" fmla="*/ 1430779 w 5890422"/>
              <a:gd name="connsiteY365" fmla="*/ 1374638 h 1458849"/>
              <a:gd name="connsiteX366" fmla="*/ 1459583 w 5890422"/>
              <a:gd name="connsiteY366" fmla="*/ 1374638 h 1458849"/>
              <a:gd name="connsiteX367" fmla="*/ 1459583 w 5890422"/>
              <a:gd name="connsiteY367" fmla="*/ 1381239 h 1458849"/>
              <a:gd name="connsiteX368" fmla="*/ 1430779 w 5890422"/>
              <a:gd name="connsiteY368" fmla="*/ 1381239 h 1458849"/>
              <a:gd name="connsiteX369" fmla="*/ 1430779 w 5890422"/>
              <a:gd name="connsiteY369" fmla="*/ 1431445 h 1458849"/>
              <a:gd name="connsiteX370" fmla="*/ 1436780 w 5890422"/>
              <a:gd name="connsiteY370" fmla="*/ 1427445 h 1458849"/>
              <a:gd name="connsiteX371" fmla="*/ 1444881 w 5890422"/>
              <a:gd name="connsiteY371" fmla="*/ 1421844 h 1458849"/>
              <a:gd name="connsiteX372" fmla="*/ 1452382 w 5890422"/>
              <a:gd name="connsiteY372" fmla="*/ 1416643 h 1458849"/>
              <a:gd name="connsiteX373" fmla="*/ 1456582 w 5890422"/>
              <a:gd name="connsiteY373" fmla="*/ 1413643 h 1458849"/>
              <a:gd name="connsiteX374" fmla="*/ 1459183 w 5890422"/>
              <a:gd name="connsiteY374" fmla="*/ 1419644 h 1458849"/>
              <a:gd name="connsiteX375" fmla="*/ 1454382 w 5890422"/>
              <a:gd name="connsiteY375" fmla="*/ 1422744 h 1458849"/>
              <a:gd name="connsiteX376" fmla="*/ 1445081 w 5890422"/>
              <a:gd name="connsiteY376" fmla="*/ 1428745 h 1458849"/>
              <a:gd name="connsiteX377" fmla="*/ 1435480 w 5890422"/>
              <a:gd name="connsiteY377" fmla="*/ 1435046 h 1458849"/>
              <a:gd name="connsiteX378" fmla="*/ 1429579 w 5890422"/>
              <a:gd name="connsiteY378" fmla="*/ 1439046 h 1458849"/>
              <a:gd name="connsiteX379" fmla="*/ 1426979 w 5890422"/>
              <a:gd name="connsiteY379" fmla="*/ 1441046 h 1458849"/>
              <a:gd name="connsiteX380" fmla="*/ 1423978 w 5890422"/>
              <a:gd name="connsiteY380" fmla="*/ 1443647 h 1458849"/>
              <a:gd name="connsiteX381" fmla="*/ 1420378 w 5890422"/>
              <a:gd name="connsiteY381" fmla="*/ 1438246 h 1458849"/>
              <a:gd name="connsiteX382" fmla="*/ 1423378 w 5890422"/>
              <a:gd name="connsiteY382" fmla="*/ 1434946 h 1458849"/>
              <a:gd name="connsiteX383" fmla="*/ 1423978 w 5890422"/>
              <a:gd name="connsiteY383" fmla="*/ 1432245 h 1458849"/>
              <a:gd name="connsiteX384" fmla="*/ 1423978 w 5890422"/>
              <a:gd name="connsiteY384" fmla="*/ 1381239 h 1458849"/>
              <a:gd name="connsiteX385" fmla="*/ 1400976 w 5890422"/>
              <a:gd name="connsiteY385" fmla="*/ 1381239 h 1458849"/>
              <a:gd name="connsiteX386" fmla="*/ 1400976 w 5890422"/>
              <a:gd name="connsiteY386" fmla="*/ 1374638 h 1458849"/>
              <a:gd name="connsiteX387" fmla="*/ 1423978 w 5890422"/>
              <a:gd name="connsiteY387" fmla="*/ 1374638 h 1458849"/>
              <a:gd name="connsiteX388" fmla="*/ 1423978 w 5890422"/>
              <a:gd name="connsiteY388" fmla="*/ 1343634 h 1458849"/>
              <a:gd name="connsiteX389" fmla="*/ 1408376 w 5890422"/>
              <a:gd name="connsiteY389" fmla="*/ 1343634 h 1458849"/>
              <a:gd name="connsiteX390" fmla="*/ 3623853 w 5890422"/>
              <a:gd name="connsiteY390" fmla="*/ 1333433 h 1458849"/>
              <a:gd name="connsiteX391" fmla="*/ 3702663 w 5890422"/>
              <a:gd name="connsiteY391" fmla="*/ 1333433 h 1458849"/>
              <a:gd name="connsiteX392" fmla="*/ 3702663 w 5890422"/>
              <a:gd name="connsiteY392" fmla="*/ 1388440 h 1458849"/>
              <a:gd name="connsiteX393" fmla="*/ 3630454 w 5890422"/>
              <a:gd name="connsiteY393" fmla="*/ 1388440 h 1458849"/>
              <a:gd name="connsiteX394" fmla="*/ 3630454 w 5890422"/>
              <a:gd name="connsiteY394" fmla="*/ 1419844 h 1458849"/>
              <a:gd name="connsiteX395" fmla="*/ 3631454 w 5890422"/>
              <a:gd name="connsiteY395" fmla="*/ 1429445 h 1458849"/>
              <a:gd name="connsiteX396" fmla="*/ 3634954 w 5890422"/>
              <a:gd name="connsiteY396" fmla="*/ 1434946 h 1458849"/>
              <a:gd name="connsiteX397" fmla="*/ 3641555 w 5890422"/>
              <a:gd name="connsiteY397" fmla="*/ 1437546 h 1458849"/>
              <a:gd name="connsiteX398" fmla="*/ 3652057 w 5890422"/>
              <a:gd name="connsiteY398" fmla="*/ 1438446 h 1458849"/>
              <a:gd name="connsiteX399" fmla="*/ 3740068 w 5890422"/>
              <a:gd name="connsiteY399" fmla="*/ 1438446 h 1458849"/>
              <a:gd name="connsiteX400" fmla="*/ 3750369 w 5890422"/>
              <a:gd name="connsiteY400" fmla="*/ 1437546 h 1458849"/>
              <a:gd name="connsiteX401" fmla="*/ 3756970 w 5890422"/>
              <a:gd name="connsiteY401" fmla="*/ 1435146 h 1458849"/>
              <a:gd name="connsiteX402" fmla="*/ 3760870 w 5890422"/>
              <a:gd name="connsiteY402" fmla="*/ 1430445 h 1458849"/>
              <a:gd name="connsiteX403" fmla="*/ 3763270 w 5890422"/>
              <a:gd name="connsiteY403" fmla="*/ 1422644 h 1458849"/>
              <a:gd name="connsiteX404" fmla="*/ 3763871 w 5890422"/>
              <a:gd name="connsiteY404" fmla="*/ 1417743 h 1458849"/>
              <a:gd name="connsiteX405" fmla="*/ 3764671 w 5890422"/>
              <a:gd name="connsiteY405" fmla="*/ 1411043 h 1458849"/>
              <a:gd name="connsiteX406" fmla="*/ 3765271 w 5890422"/>
              <a:gd name="connsiteY406" fmla="*/ 1405042 h 1458849"/>
              <a:gd name="connsiteX407" fmla="*/ 3765471 w 5890422"/>
              <a:gd name="connsiteY407" fmla="*/ 1402041 h 1458849"/>
              <a:gd name="connsiteX408" fmla="*/ 3772272 w 5890422"/>
              <a:gd name="connsiteY408" fmla="*/ 1404442 h 1458849"/>
              <a:gd name="connsiteX409" fmla="*/ 3771972 w 5890422"/>
              <a:gd name="connsiteY409" fmla="*/ 1407842 h 1458849"/>
              <a:gd name="connsiteX410" fmla="*/ 3771172 w 5890422"/>
              <a:gd name="connsiteY410" fmla="*/ 1413743 h 1458849"/>
              <a:gd name="connsiteX411" fmla="*/ 3770172 w 5890422"/>
              <a:gd name="connsiteY411" fmla="*/ 1420344 h 1458849"/>
              <a:gd name="connsiteX412" fmla="*/ 3769471 w 5890422"/>
              <a:gd name="connsiteY412" fmla="*/ 1425444 h 1458849"/>
              <a:gd name="connsiteX413" fmla="*/ 3766771 w 5890422"/>
              <a:gd name="connsiteY413" fmla="*/ 1434646 h 1458849"/>
              <a:gd name="connsiteX414" fmla="*/ 3761770 w 5890422"/>
              <a:gd name="connsiteY414" fmla="*/ 1440446 h 1458849"/>
              <a:gd name="connsiteX415" fmla="*/ 3753369 w 5890422"/>
              <a:gd name="connsiteY415" fmla="*/ 1443747 h 1458849"/>
              <a:gd name="connsiteX416" fmla="*/ 3740668 w 5890422"/>
              <a:gd name="connsiteY416" fmla="*/ 1445047 h 1458849"/>
              <a:gd name="connsiteX417" fmla="*/ 3650856 w 5890422"/>
              <a:gd name="connsiteY417" fmla="*/ 1445047 h 1458849"/>
              <a:gd name="connsiteX418" fmla="*/ 3638255 w 5890422"/>
              <a:gd name="connsiteY418" fmla="*/ 1443847 h 1458849"/>
              <a:gd name="connsiteX419" fmla="*/ 3629854 w 5890422"/>
              <a:gd name="connsiteY419" fmla="*/ 1440246 h 1458849"/>
              <a:gd name="connsiteX420" fmla="*/ 3625253 w 5890422"/>
              <a:gd name="connsiteY420" fmla="*/ 1433145 h 1458849"/>
              <a:gd name="connsiteX421" fmla="*/ 3623853 w 5890422"/>
              <a:gd name="connsiteY421" fmla="*/ 1421044 h 1458849"/>
              <a:gd name="connsiteX422" fmla="*/ 3476435 w 5890422"/>
              <a:gd name="connsiteY422" fmla="*/ 1328432 h 1458849"/>
              <a:gd name="connsiteX423" fmla="*/ 3476435 w 5890422"/>
              <a:gd name="connsiteY423" fmla="*/ 1351035 h 1458849"/>
              <a:gd name="connsiteX424" fmla="*/ 3552644 w 5890422"/>
              <a:gd name="connsiteY424" fmla="*/ 1351035 h 1458849"/>
              <a:gd name="connsiteX425" fmla="*/ 3552644 w 5890422"/>
              <a:gd name="connsiteY425" fmla="*/ 1328432 h 1458849"/>
              <a:gd name="connsiteX426" fmla="*/ 2471509 w 5890422"/>
              <a:gd name="connsiteY426" fmla="*/ 1326832 h 1458849"/>
              <a:gd name="connsiteX427" fmla="*/ 2476310 w 5890422"/>
              <a:gd name="connsiteY427" fmla="*/ 1329332 h 1458849"/>
              <a:gd name="connsiteX428" fmla="*/ 2482110 w 5890422"/>
              <a:gd name="connsiteY428" fmla="*/ 1332633 h 1458849"/>
              <a:gd name="connsiteX429" fmla="*/ 2487711 w 5890422"/>
              <a:gd name="connsiteY429" fmla="*/ 1336133 h 1458849"/>
              <a:gd name="connsiteX430" fmla="*/ 2492112 w 5890422"/>
              <a:gd name="connsiteY430" fmla="*/ 1339234 h 1458849"/>
              <a:gd name="connsiteX431" fmla="*/ 2489312 w 5890422"/>
              <a:gd name="connsiteY431" fmla="*/ 1343834 h 1458849"/>
              <a:gd name="connsiteX432" fmla="*/ 2484811 w 5890422"/>
              <a:gd name="connsiteY432" fmla="*/ 1340734 h 1458849"/>
              <a:gd name="connsiteX433" fmla="*/ 2479210 w 5890422"/>
              <a:gd name="connsiteY433" fmla="*/ 1337233 h 1458849"/>
              <a:gd name="connsiteX434" fmla="*/ 2473509 w 5890422"/>
              <a:gd name="connsiteY434" fmla="*/ 1333933 h 1458849"/>
              <a:gd name="connsiteX435" fmla="*/ 2468709 w 5890422"/>
              <a:gd name="connsiteY435" fmla="*/ 1331433 h 1458849"/>
              <a:gd name="connsiteX436" fmla="*/ 3204200 w 5890422"/>
              <a:gd name="connsiteY436" fmla="*/ 1310230 h 1458849"/>
              <a:gd name="connsiteX437" fmla="*/ 3251006 w 5890422"/>
              <a:gd name="connsiteY437" fmla="*/ 1310230 h 1458849"/>
              <a:gd name="connsiteX438" fmla="*/ 3251006 w 5890422"/>
              <a:gd name="connsiteY438" fmla="*/ 1316631 h 1458849"/>
              <a:gd name="connsiteX439" fmla="*/ 3243106 w 5890422"/>
              <a:gd name="connsiteY439" fmla="*/ 1333133 h 1458849"/>
              <a:gd name="connsiteX440" fmla="*/ 3233404 w 5890422"/>
              <a:gd name="connsiteY440" fmla="*/ 1349635 h 1458849"/>
              <a:gd name="connsiteX441" fmla="*/ 3233404 w 5890422"/>
              <a:gd name="connsiteY441" fmla="*/ 1369037 h 1458849"/>
              <a:gd name="connsiteX442" fmla="*/ 3240405 w 5890422"/>
              <a:gd name="connsiteY442" fmla="*/ 1375438 h 1458849"/>
              <a:gd name="connsiteX443" fmla="*/ 3249206 w 5890422"/>
              <a:gd name="connsiteY443" fmla="*/ 1363837 h 1458849"/>
              <a:gd name="connsiteX444" fmla="*/ 3257408 w 5890422"/>
              <a:gd name="connsiteY444" fmla="*/ 1351435 h 1458849"/>
              <a:gd name="connsiteX445" fmla="*/ 3261808 w 5890422"/>
              <a:gd name="connsiteY445" fmla="*/ 1355036 h 1458849"/>
              <a:gd name="connsiteX446" fmla="*/ 3258008 w 5890422"/>
              <a:gd name="connsiteY446" fmla="*/ 1360836 h 1458849"/>
              <a:gd name="connsiteX447" fmla="*/ 3253407 w 5890422"/>
              <a:gd name="connsiteY447" fmla="*/ 1367337 h 1458849"/>
              <a:gd name="connsiteX448" fmla="*/ 3248706 w 5890422"/>
              <a:gd name="connsiteY448" fmla="*/ 1373738 h 1458849"/>
              <a:gd name="connsiteX449" fmla="*/ 3244406 w 5890422"/>
              <a:gd name="connsiteY449" fmla="*/ 1379239 h 1458849"/>
              <a:gd name="connsiteX450" fmla="*/ 3261808 w 5890422"/>
              <a:gd name="connsiteY450" fmla="*/ 1395641 h 1458849"/>
              <a:gd name="connsiteX451" fmla="*/ 3258208 w 5890422"/>
              <a:gd name="connsiteY451" fmla="*/ 1400441 h 1458849"/>
              <a:gd name="connsiteX452" fmla="*/ 3246506 w 5890422"/>
              <a:gd name="connsiteY452" fmla="*/ 1389040 h 1458849"/>
              <a:gd name="connsiteX453" fmla="*/ 3233404 w 5890422"/>
              <a:gd name="connsiteY453" fmla="*/ 1377038 h 1458849"/>
              <a:gd name="connsiteX454" fmla="*/ 3233404 w 5890422"/>
              <a:gd name="connsiteY454" fmla="*/ 1450248 h 1458849"/>
              <a:gd name="connsiteX455" fmla="*/ 3227004 w 5890422"/>
              <a:gd name="connsiteY455" fmla="*/ 1450248 h 1458849"/>
              <a:gd name="connsiteX456" fmla="*/ 3227004 w 5890422"/>
              <a:gd name="connsiteY456" fmla="*/ 1358836 h 1458849"/>
              <a:gd name="connsiteX457" fmla="*/ 3200400 w 5890422"/>
              <a:gd name="connsiteY457" fmla="*/ 1391440 h 1458849"/>
              <a:gd name="connsiteX458" fmla="*/ 3197000 w 5890422"/>
              <a:gd name="connsiteY458" fmla="*/ 1385439 h 1458849"/>
              <a:gd name="connsiteX459" fmla="*/ 3224003 w 5890422"/>
              <a:gd name="connsiteY459" fmla="*/ 1352535 h 1458849"/>
              <a:gd name="connsiteX460" fmla="*/ 3243806 w 5890422"/>
              <a:gd name="connsiteY460" fmla="*/ 1317031 h 1458849"/>
              <a:gd name="connsiteX461" fmla="*/ 3204200 w 5890422"/>
              <a:gd name="connsiteY461" fmla="*/ 1317031 h 1458849"/>
              <a:gd name="connsiteX462" fmla="*/ 3278210 w 5890422"/>
              <a:gd name="connsiteY462" fmla="*/ 1308030 h 1458849"/>
              <a:gd name="connsiteX463" fmla="*/ 3278210 w 5890422"/>
              <a:gd name="connsiteY463" fmla="*/ 1351835 h 1458849"/>
              <a:gd name="connsiteX464" fmla="*/ 3317215 w 5890422"/>
              <a:gd name="connsiteY464" fmla="*/ 1351835 h 1458849"/>
              <a:gd name="connsiteX465" fmla="*/ 3317215 w 5890422"/>
              <a:gd name="connsiteY465" fmla="*/ 1308030 h 1458849"/>
              <a:gd name="connsiteX466" fmla="*/ 1495187 w 5890422"/>
              <a:gd name="connsiteY466" fmla="*/ 1307430 h 1458849"/>
              <a:gd name="connsiteX467" fmla="*/ 1495187 w 5890422"/>
              <a:gd name="connsiteY467" fmla="*/ 1339634 h 1458849"/>
              <a:gd name="connsiteX468" fmla="*/ 1534392 w 5890422"/>
              <a:gd name="connsiteY468" fmla="*/ 1339634 h 1458849"/>
              <a:gd name="connsiteX469" fmla="*/ 1534392 w 5890422"/>
              <a:gd name="connsiteY469" fmla="*/ 1307430 h 1458849"/>
              <a:gd name="connsiteX470" fmla="*/ 2302088 w 5890422"/>
              <a:gd name="connsiteY470" fmla="*/ 1301829 h 1458849"/>
              <a:gd name="connsiteX471" fmla="*/ 2302088 w 5890422"/>
              <a:gd name="connsiteY471" fmla="*/ 1419844 h 1458849"/>
              <a:gd name="connsiteX472" fmla="*/ 2356695 w 5890422"/>
              <a:gd name="connsiteY472" fmla="*/ 1419844 h 1458849"/>
              <a:gd name="connsiteX473" fmla="*/ 2356695 w 5890422"/>
              <a:gd name="connsiteY473" fmla="*/ 1301829 h 1458849"/>
              <a:gd name="connsiteX474" fmla="*/ 2524916 w 5890422"/>
              <a:gd name="connsiteY474" fmla="*/ 1301029 h 1458849"/>
              <a:gd name="connsiteX475" fmla="*/ 2530717 w 5890422"/>
              <a:gd name="connsiteY475" fmla="*/ 1301429 h 1458849"/>
              <a:gd name="connsiteX476" fmla="*/ 2530717 w 5890422"/>
              <a:gd name="connsiteY476" fmla="*/ 1315831 h 1458849"/>
              <a:gd name="connsiteX477" fmla="*/ 2566521 w 5890422"/>
              <a:gd name="connsiteY477" fmla="*/ 1315831 h 1458849"/>
              <a:gd name="connsiteX478" fmla="*/ 2566521 w 5890422"/>
              <a:gd name="connsiteY478" fmla="*/ 1321231 h 1458849"/>
              <a:gd name="connsiteX479" fmla="*/ 2532317 w 5890422"/>
              <a:gd name="connsiteY479" fmla="*/ 1321231 h 1458849"/>
              <a:gd name="connsiteX480" fmla="*/ 2572122 w 5890422"/>
              <a:gd name="connsiteY480" fmla="*/ 1347235 h 1458849"/>
              <a:gd name="connsiteX481" fmla="*/ 2569521 w 5890422"/>
              <a:gd name="connsiteY481" fmla="*/ 1352635 h 1458849"/>
              <a:gd name="connsiteX482" fmla="*/ 2530717 w 5890422"/>
              <a:gd name="connsiteY482" fmla="*/ 1326832 h 1458849"/>
              <a:gd name="connsiteX483" fmla="*/ 2530717 w 5890422"/>
              <a:gd name="connsiteY483" fmla="*/ 1354635 h 1458849"/>
              <a:gd name="connsiteX484" fmla="*/ 2524916 w 5890422"/>
              <a:gd name="connsiteY484" fmla="*/ 1354635 h 1458849"/>
              <a:gd name="connsiteX485" fmla="*/ 2524916 w 5890422"/>
              <a:gd name="connsiteY485" fmla="*/ 1327032 h 1458849"/>
              <a:gd name="connsiteX486" fmla="*/ 2513315 w 5890422"/>
              <a:gd name="connsiteY486" fmla="*/ 1338133 h 1458849"/>
              <a:gd name="connsiteX487" fmla="*/ 2496712 w 5890422"/>
              <a:gd name="connsiteY487" fmla="*/ 1348635 h 1458849"/>
              <a:gd name="connsiteX488" fmla="*/ 2493712 w 5890422"/>
              <a:gd name="connsiteY488" fmla="*/ 1344034 h 1458849"/>
              <a:gd name="connsiteX489" fmla="*/ 2512014 w 5890422"/>
              <a:gd name="connsiteY489" fmla="*/ 1332633 h 1458849"/>
              <a:gd name="connsiteX490" fmla="*/ 2523516 w 5890422"/>
              <a:gd name="connsiteY490" fmla="*/ 1321231 h 1458849"/>
              <a:gd name="connsiteX491" fmla="*/ 2501313 w 5890422"/>
              <a:gd name="connsiteY491" fmla="*/ 1321231 h 1458849"/>
              <a:gd name="connsiteX492" fmla="*/ 2501313 w 5890422"/>
              <a:gd name="connsiteY492" fmla="*/ 1315831 h 1458849"/>
              <a:gd name="connsiteX493" fmla="*/ 2524916 w 5890422"/>
              <a:gd name="connsiteY493" fmla="*/ 1315831 h 1458849"/>
              <a:gd name="connsiteX494" fmla="*/ 2461108 w 5890422"/>
              <a:gd name="connsiteY494" fmla="*/ 1301029 h 1458849"/>
              <a:gd name="connsiteX495" fmla="*/ 2467109 w 5890422"/>
              <a:gd name="connsiteY495" fmla="*/ 1301429 h 1458849"/>
              <a:gd name="connsiteX496" fmla="*/ 2467109 w 5890422"/>
              <a:gd name="connsiteY496" fmla="*/ 1315831 h 1458849"/>
              <a:gd name="connsiteX497" fmla="*/ 2495712 w 5890422"/>
              <a:gd name="connsiteY497" fmla="*/ 1315831 h 1458849"/>
              <a:gd name="connsiteX498" fmla="*/ 2495712 w 5890422"/>
              <a:gd name="connsiteY498" fmla="*/ 1321231 h 1458849"/>
              <a:gd name="connsiteX499" fmla="*/ 2467109 w 5890422"/>
              <a:gd name="connsiteY499" fmla="*/ 1321231 h 1458849"/>
              <a:gd name="connsiteX500" fmla="*/ 2467109 w 5890422"/>
              <a:gd name="connsiteY500" fmla="*/ 1354635 h 1458849"/>
              <a:gd name="connsiteX501" fmla="*/ 2461108 w 5890422"/>
              <a:gd name="connsiteY501" fmla="*/ 1354635 h 1458849"/>
              <a:gd name="connsiteX502" fmla="*/ 2461108 w 5890422"/>
              <a:gd name="connsiteY502" fmla="*/ 1328032 h 1458849"/>
              <a:gd name="connsiteX503" fmla="*/ 2447006 w 5890422"/>
              <a:gd name="connsiteY503" fmla="*/ 1341034 h 1458849"/>
              <a:gd name="connsiteX504" fmla="*/ 2428104 w 5890422"/>
              <a:gd name="connsiteY504" fmla="*/ 1352435 h 1458849"/>
              <a:gd name="connsiteX505" fmla="*/ 2425104 w 5890422"/>
              <a:gd name="connsiteY505" fmla="*/ 1347435 h 1458849"/>
              <a:gd name="connsiteX506" fmla="*/ 2445706 w 5890422"/>
              <a:gd name="connsiteY506" fmla="*/ 1335233 h 1458849"/>
              <a:gd name="connsiteX507" fmla="*/ 2459908 w 5890422"/>
              <a:gd name="connsiteY507" fmla="*/ 1321231 h 1458849"/>
              <a:gd name="connsiteX508" fmla="*/ 2432104 w 5890422"/>
              <a:gd name="connsiteY508" fmla="*/ 1321231 h 1458849"/>
              <a:gd name="connsiteX509" fmla="*/ 2432104 w 5890422"/>
              <a:gd name="connsiteY509" fmla="*/ 1315831 h 1458849"/>
              <a:gd name="connsiteX510" fmla="*/ 2461108 w 5890422"/>
              <a:gd name="connsiteY510" fmla="*/ 1315831 h 1458849"/>
              <a:gd name="connsiteX511" fmla="*/ 2858558 w 5890422"/>
              <a:gd name="connsiteY511" fmla="*/ 1296428 h 1458849"/>
              <a:gd name="connsiteX512" fmla="*/ 2859758 w 5890422"/>
              <a:gd name="connsiteY512" fmla="*/ 1302629 h 1458849"/>
              <a:gd name="connsiteX513" fmla="*/ 2860958 w 5890422"/>
              <a:gd name="connsiteY513" fmla="*/ 1309530 h 1458849"/>
              <a:gd name="connsiteX514" fmla="*/ 2862058 w 5890422"/>
              <a:gd name="connsiteY514" fmla="*/ 1316531 h 1458849"/>
              <a:gd name="connsiteX515" fmla="*/ 2862958 w 5890422"/>
              <a:gd name="connsiteY515" fmla="*/ 1322631 h 1458849"/>
              <a:gd name="connsiteX516" fmla="*/ 2909764 w 5890422"/>
              <a:gd name="connsiteY516" fmla="*/ 1322631 h 1458849"/>
              <a:gd name="connsiteX517" fmla="*/ 2913465 w 5890422"/>
              <a:gd name="connsiteY517" fmla="*/ 1309530 h 1458849"/>
              <a:gd name="connsiteX518" fmla="*/ 2916365 w 5890422"/>
              <a:gd name="connsiteY518" fmla="*/ 1296428 h 1458849"/>
              <a:gd name="connsiteX519" fmla="*/ 1287361 w 5890422"/>
              <a:gd name="connsiteY519" fmla="*/ 1295428 h 1458849"/>
              <a:gd name="connsiteX520" fmla="*/ 1287361 w 5890422"/>
              <a:gd name="connsiteY520" fmla="*/ 1354236 h 1458849"/>
              <a:gd name="connsiteX521" fmla="*/ 1356570 w 5890422"/>
              <a:gd name="connsiteY521" fmla="*/ 1354236 h 1458849"/>
              <a:gd name="connsiteX522" fmla="*/ 1356570 w 5890422"/>
              <a:gd name="connsiteY522" fmla="*/ 1295428 h 1458849"/>
              <a:gd name="connsiteX523" fmla="*/ 2295287 w 5890422"/>
              <a:gd name="connsiteY523" fmla="*/ 1294628 h 1458849"/>
              <a:gd name="connsiteX524" fmla="*/ 2363496 w 5890422"/>
              <a:gd name="connsiteY524" fmla="*/ 1294628 h 1458849"/>
              <a:gd name="connsiteX525" fmla="*/ 2363496 w 5890422"/>
              <a:gd name="connsiteY525" fmla="*/ 1443247 h 1458849"/>
              <a:gd name="connsiteX526" fmla="*/ 2356695 w 5890422"/>
              <a:gd name="connsiteY526" fmla="*/ 1443247 h 1458849"/>
              <a:gd name="connsiteX527" fmla="*/ 2356695 w 5890422"/>
              <a:gd name="connsiteY527" fmla="*/ 1427245 h 1458849"/>
              <a:gd name="connsiteX528" fmla="*/ 2302088 w 5890422"/>
              <a:gd name="connsiteY528" fmla="*/ 1427245 h 1458849"/>
              <a:gd name="connsiteX529" fmla="*/ 2302088 w 5890422"/>
              <a:gd name="connsiteY529" fmla="*/ 1444847 h 1458849"/>
              <a:gd name="connsiteX530" fmla="*/ 2295287 w 5890422"/>
              <a:gd name="connsiteY530" fmla="*/ 1444847 h 1458849"/>
              <a:gd name="connsiteX531" fmla="*/ 2003651 w 5890422"/>
              <a:gd name="connsiteY531" fmla="*/ 1293028 h 1458849"/>
              <a:gd name="connsiteX532" fmla="*/ 2065859 w 5890422"/>
              <a:gd name="connsiteY532" fmla="*/ 1293028 h 1458849"/>
              <a:gd name="connsiteX533" fmla="*/ 2065859 w 5890422"/>
              <a:gd name="connsiteY533" fmla="*/ 1300029 h 1458849"/>
              <a:gd name="connsiteX534" fmla="*/ 2038255 w 5890422"/>
              <a:gd name="connsiteY534" fmla="*/ 1300029 h 1458849"/>
              <a:gd name="connsiteX535" fmla="*/ 2038255 w 5890422"/>
              <a:gd name="connsiteY535" fmla="*/ 1348835 h 1458849"/>
              <a:gd name="connsiteX536" fmla="*/ 2062658 w 5890422"/>
              <a:gd name="connsiteY536" fmla="*/ 1348835 h 1458849"/>
              <a:gd name="connsiteX537" fmla="*/ 2062658 w 5890422"/>
              <a:gd name="connsiteY537" fmla="*/ 1355636 h 1458849"/>
              <a:gd name="connsiteX538" fmla="*/ 2038255 w 5890422"/>
              <a:gd name="connsiteY538" fmla="*/ 1355636 h 1458849"/>
              <a:gd name="connsiteX539" fmla="*/ 2038255 w 5890422"/>
              <a:gd name="connsiteY539" fmla="*/ 1409642 h 1458849"/>
              <a:gd name="connsiteX540" fmla="*/ 2053757 w 5890422"/>
              <a:gd name="connsiteY540" fmla="*/ 1404742 h 1458849"/>
              <a:gd name="connsiteX541" fmla="*/ 2067459 w 5890422"/>
              <a:gd name="connsiteY541" fmla="*/ 1400041 h 1458849"/>
              <a:gd name="connsiteX542" fmla="*/ 2068259 w 5890422"/>
              <a:gd name="connsiteY542" fmla="*/ 1403842 h 1458849"/>
              <a:gd name="connsiteX543" fmla="*/ 2068859 w 5890422"/>
              <a:gd name="connsiteY543" fmla="*/ 1406842 h 1458849"/>
              <a:gd name="connsiteX544" fmla="*/ 2053057 w 5890422"/>
              <a:gd name="connsiteY544" fmla="*/ 1412143 h 1458849"/>
              <a:gd name="connsiteX545" fmla="*/ 2035055 w 5890422"/>
              <a:gd name="connsiteY545" fmla="*/ 1417743 h 1458849"/>
              <a:gd name="connsiteX546" fmla="*/ 2016953 w 5890422"/>
              <a:gd name="connsiteY546" fmla="*/ 1422944 h 1458849"/>
              <a:gd name="connsiteX547" fmla="*/ 2001051 w 5890422"/>
              <a:gd name="connsiteY547" fmla="*/ 1427245 h 1458849"/>
              <a:gd name="connsiteX548" fmla="*/ 1999450 w 5890422"/>
              <a:gd name="connsiteY548" fmla="*/ 1420644 h 1458849"/>
              <a:gd name="connsiteX549" fmla="*/ 2014352 w 5890422"/>
              <a:gd name="connsiteY549" fmla="*/ 1416743 h 1458849"/>
              <a:gd name="connsiteX550" fmla="*/ 2031454 w 5890422"/>
              <a:gd name="connsiteY550" fmla="*/ 1411843 h 1458849"/>
              <a:gd name="connsiteX551" fmla="*/ 2031454 w 5890422"/>
              <a:gd name="connsiteY551" fmla="*/ 1355636 h 1458849"/>
              <a:gd name="connsiteX552" fmla="*/ 2006651 w 5890422"/>
              <a:gd name="connsiteY552" fmla="*/ 1355636 h 1458849"/>
              <a:gd name="connsiteX553" fmla="*/ 2006651 w 5890422"/>
              <a:gd name="connsiteY553" fmla="*/ 1348835 h 1458849"/>
              <a:gd name="connsiteX554" fmla="*/ 2031454 w 5890422"/>
              <a:gd name="connsiteY554" fmla="*/ 1348835 h 1458849"/>
              <a:gd name="connsiteX555" fmla="*/ 2031454 w 5890422"/>
              <a:gd name="connsiteY555" fmla="*/ 1300029 h 1458849"/>
              <a:gd name="connsiteX556" fmla="*/ 2003651 w 5890422"/>
              <a:gd name="connsiteY556" fmla="*/ 1300029 h 1458849"/>
              <a:gd name="connsiteX557" fmla="*/ 891512 w 5890422"/>
              <a:gd name="connsiteY557" fmla="*/ 1291628 h 1458849"/>
              <a:gd name="connsiteX558" fmla="*/ 891512 w 5890422"/>
              <a:gd name="connsiteY558" fmla="*/ 1333833 h 1458849"/>
              <a:gd name="connsiteX559" fmla="*/ 952720 w 5890422"/>
              <a:gd name="connsiteY559" fmla="*/ 1333833 h 1458849"/>
              <a:gd name="connsiteX560" fmla="*/ 952720 w 5890422"/>
              <a:gd name="connsiteY560" fmla="*/ 1291628 h 1458849"/>
              <a:gd name="connsiteX561" fmla="*/ 1280360 w 5890422"/>
              <a:gd name="connsiteY561" fmla="*/ 1288427 h 1458849"/>
              <a:gd name="connsiteX562" fmla="*/ 1363571 w 5890422"/>
              <a:gd name="connsiteY562" fmla="*/ 1288427 h 1458849"/>
              <a:gd name="connsiteX563" fmla="*/ 1363571 w 5890422"/>
              <a:gd name="connsiteY563" fmla="*/ 1448847 h 1458849"/>
              <a:gd name="connsiteX564" fmla="*/ 1356570 w 5890422"/>
              <a:gd name="connsiteY564" fmla="*/ 1448847 h 1458849"/>
              <a:gd name="connsiteX565" fmla="*/ 1356570 w 5890422"/>
              <a:gd name="connsiteY565" fmla="*/ 1431245 h 1458849"/>
              <a:gd name="connsiteX566" fmla="*/ 1287361 w 5890422"/>
              <a:gd name="connsiteY566" fmla="*/ 1431245 h 1458849"/>
              <a:gd name="connsiteX567" fmla="*/ 1287361 w 5890422"/>
              <a:gd name="connsiteY567" fmla="*/ 1449047 h 1458849"/>
              <a:gd name="connsiteX568" fmla="*/ 1280360 w 5890422"/>
              <a:gd name="connsiteY568" fmla="*/ 1449047 h 1458849"/>
              <a:gd name="connsiteX569" fmla="*/ 1821428 w 5890422"/>
              <a:gd name="connsiteY569" fmla="*/ 1285427 h 1458849"/>
              <a:gd name="connsiteX570" fmla="*/ 1950644 w 5890422"/>
              <a:gd name="connsiteY570" fmla="*/ 1285427 h 1458849"/>
              <a:gd name="connsiteX571" fmla="*/ 1950644 w 5890422"/>
              <a:gd name="connsiteY571" fmla="*/ 1357036 h 1458849"/>
              <a:gd name="connsiteX572" fmla="*/ 1818828 w 5890422"/>
              <a:gd name="connsiteY572" fmla="*/ 1357036 h 1458849"/>
              <a:gd name="connsiteX573" fmla="*/ 1818828 w 5890422"/>
              <a:gd name="connsiteY573" fmla="*/ 1350635 h 1458849"/>
              <a:gd name="connsiteX574" fmla="*/ 1943843 w 5890422"/>
              <a:gd name="connsiteY574" fmla="*/ 1350635 h 1458849"/>
              <a:gd name="connsiteX575" fmla="*/ 1943843 w 5890422"/>
              <a:gd name="connsiteY575" fmla="*/ 1324632 h 1458849"/>
              <a:gd name="connsiteX576" fmla="*/ 1826829 w 5890422"/>
              <a:gd name="connsiteY576" fmla="*/ 1324632 h 1458849"/>
              <a:gd name="connsiteX577" fmla="*/ 1826829 w 5890422"/>
              <a:gd name="connsiteY577" fmla="*/ 1318431 h 1458849"/>
              <a:gd name="connsiteX578" fmla="*/ 1943843 w 5890422"/>
              <a:gd name="connsiteY578" fmla="*/ 1318431 h 1458849"/>
              <a:gd name="connsiteX579" fmla="*/ 1943843 w 5890422"/>
              <a:gd name="connsiteY579" fmla="*/ 1292028 h 1458849"/>
              <a:gd name="connsiteX580" fmla="*/ 1821428 w 5890422"/>
              <a:gd name="connsiteY580" fmla="*/ 1292028 h 1458849"/>
              <a:gd name="connsiteX581" fmla="*/ 601276 w 5890422"/>
              <a:gd name="connsiteY581" fmla="*/ 1284827 h 1458849"/>
              <a:gd name="connsiteX582" fmla="*/ 769897 w 5890422"/>
              <a:gd name="connsiteY582" fmla="*/ 1284827 h 1458849"/>
              <a:gd name="connsiteX583" fmla="*/ 769897 w 5890422"/>
              <a:gd name="connsiteY583" fmla="*/ 1291628 h 1458849"/>
              <a:gd name="connsiteX584" fmla="*/ 691687 w 5890422"/>
              <a:gd name="connsiteY584" fmla="*/ 1291628 h 1458849"/>
              <a:gd name="connsiteX585" fmla="*/ 689187 w 5890422"/>
              <a:gd name="connsiteY585" fmla="*/ 1300729 h 1458849"/>
              <a:gd name="connsiteX586" fmla="*/ 686186 w 5890422"/>
              <a:gd name="connsiteY586" fmla="*/ 1311230 h 1458849"/>
              <a:gd name="connsiteX587" fmla="*/ 683086 w 5890422"/>
              <a:gd name="connsiteY587" fmla="*/ 1321831 h 1458849"/>
              <a:gd name="connsiteX588" fmla="*/ 680085 w 5890422"/>
              <a:gd name="connsiteY588" fmla="*/ 1331233 h 1458849"/>
              <a:gd name="connsiteX589" fmla="*/ 756095 w 5890422"/>
              <a:gd name="connsiteY589" fmla="*/ 1331233 h 1458849"/>
              <a:gd name="connsiteX590" fmla="*/ 756095 w 5890422"/>
              <a:gd name="connsiteY590" fmla="*/ 1424844 h 1458849"/>
              <a:gd name="connsiteX591" fmla="*/ 755095 w 5890422"/>
              <a:gd name="connsiteY591" fmla="*/ 1434045 h 1458849"/>
              <a:gd name="connsiteX592" fmla="*/ 751594 w 5890422"/>
              <a:gd name="connsiteY592" fmla="*/ 1439546 h 1458849"/>
              <a:gd name="connsiteX593" fmla="*/ 744894 w 5890422"/>
              <a:gd name="connsiteY593" fmla="*/ 1442547 h 1458849"/>
              <a:gd name="connsiteX594" fmla="*/ 734292 w 5890422"/>
              <a:gd name="connsiteY594" fmla="*/ 1444047 h 1458849"/>
              <a:gd name="connsiteX595" fmla="*/ 723091 w 5890422"/>
              <a:gd name="connsiteY595" fmla="*/ 1445047 h 1458849"/>
              <a:gd name="connsiteX596" fmla="*/ 720891 w 5890422"/>
              <a:gd name="connsiteY596" fmla="*/ 1438446 h 1458849"/>
              <a:gd name="connsiteX597" fmla="*/ 732692 w 5890422"/>
              <a:gd name="connsiteY597" fmla="*/ 1437246 h 1458849"/>
              <a:gd name="connsiteX598" fmla="*/ 741293 w 5890422"/>
              <a:gd name="connsiteY598" fmla="*/ 1436046 h 1458849"/>
              <a:gd name="connsiteX599" fmla="*/ 746194 w 5890422"/>
              <a:gd name="connsiteY599" fmla="*/ 1434045 h 1458849"/>
              <a:gd name="connsiteX600" fmla="*/ 748394 w 5890422"/>
              <a:gd name="connsiteY600" fmla="*/ 1430145 h 1458849"/>
              <a:gd name="connsiteX601" fmla="*/ 748894 w 5890422"/>
              <a:gd name="connsiteY601" fmla="*/ 1423444 h 1458849"/>
              <a:gd name="connsiteX602" fmla="*/ 748894 w 5890422"/>
              <a:gd name="connsiteY602" fmla="*/ 1338233 h 1458849"/>
              <a:gd name="connsiteX603" fmla="*/ 711089 w 5890422"/>
              <a:gd name="connsiteY603" fmla="*/ 1338233 h 1458849"/>
              <a:gd name="connsiteX604" fmla="*/ 711089 w 5890422"/>
              <a:gd name="connsiteY604" fmla="*/ 1435646 h 1458849"/>
              <a:gd name="connsiteX605" fmla="*/ 704088 w 5890422"/>
              <a:gd name="connsiteY605" fmla="*/ 1435646 h 1458849"/>
              <a:gd name="connsiteX606" fmla="*/ 704088 w 5890422"/>
              <a:gd name="connsiteY606" fmla="*/ 1338233 h 1458849"/>
              <a:gd name="connsiteX607" fmla="*/ 666684 w 5890422"/>
              <a:gd name="connsiteY607" fmla="*/ 1338233 h 1458849"/>
              <a:gd name="connsiteX608" fmla="*/ 666684 w 5890422"/>
              <a:gd name="connsiteY608" fmla="*/ 1435646 h 1458849"/>
              <a:gd name="connsiteX609" fmla="*/ 659684 w 5890422"/>
              <a:gd name="connsiteY609" fmla="*/ 1435646 h 1458849"/>
              <a:gd name="connsiteX610" fmla="*/ 659684 w 5890422"/>
              <a:gd name="connsiteY610" fmla="*/ 1338233 h 1458849"/>
              <a:gd name="connsiteX611" fmla="*/ 622078 w 5890422"/>
              <a:gd name="connsiteY611" fmla="*/ 1338233 h 1458849"/>
              <a:gd name="connsiteX612" fmla="*/ 622078 w 5890422"/>
              <a:gd name="connsiteY612" fmla="*/ 1445447 h 1458849"/>
              <a:gd name="connsiteX613" fmla="*/ 614877 w 5890422"/>
              <a:gd name="connsiteY613" fmla="*/ 1445447 h 1458849"/>
              <a:gd name="connsiteX614" fmla="*/ 614877 w 5890422"/>
              <a:gd name="connsiteY614" fmla="*/ 1331233 h 1458849"/>
              <a:gd name="connsiteX615" fmla="*/ 672485 w 5890422"/>
              <a:gd name="connsiteY615" fmla="*/ 1331233 h 1458849"/>
              <a:gd name="connsiteX616" fmla="*/ 675285 w 5890422"/>
              <a:gd name="connsiteY616" fmla="*/ 1322032 h 1458849"/>
              <a:gd name="connsiteX617" fmla="*/ 678485 w 5890422"/>
              <a:gd name="connsiteY617" fmla="*/ 1311430 h 1458849"/>
              <a:gd name="connsiteX618" fmla="*/ 681486 w 5890422"/>
              <a:gd name="connsiteY618" fmla="*/ 1300829 h 1458849"/>
              <a:gd name="connsiteX619" fmla="*/ 683886 w 5890422"/>
              <a:gd name="connsiteY619" fmla="*/ 1291628 h 1458849"/>
              <a:gd name="connsiteX620" fmla="*/ 601276 w 5890422"/>
              <a:gd name="connsiteY620" fmla="*/ 1291628 h 1458849"/>
              <a:gd name="connsiteX621" fmla="*/ 884711 w 5890422"/>
              <a:gd name="connsiteY621" fmla="*/ 1284627 h 1458849"/>
              <a:gd name="connsiteX622" fmla="*/ 959320 w 5890422"/>
              <a:gd name="connsiteY622" fmla="*/ 1284627 h 1458849"/>
              <a:gd name="connsiteX623" fmla="*/ 959320 w 5890422"/>
              <a:gd name="connsiteY623" fmla="*/ 1426045 h 1458849"/>
              <a:gd name="connsiteX624" fmla="*/ 958320 w 5890422"/>
              <a:gd name="connsiteY624" fmla="*/ 1435446 h 1458849"/>
              <a:gd name="connsiteX625" fmla="*/ 954720 w 5890422"/>
              <a:gd name="connsiteY625" fmla="*/ 1441146 h 1458849"/>
              <a:gd name="connsiteX626" fmla="*/ 947919 w 5890422"/>
              <a:gd name="connsiteY626" fmla="*/ 1444147 h 1458849"/>
              <a:gd name="connsiteX627" fmla="*/ 937518 w 5890422"/>
              <a:gd name="connsiteY627" fmla="*/ 1445647 h 1458849"/>
              <a:gd name="connsiteX628" fmla="*/ 919515 w 5890422"/>
              <a:gd name="connsiteY628" fmla="*/ 1447247 h 1458849"/>
              <a:gd name="connsiteX629" fmla="*/ 917715 w 5890422"/>
              <a:gd name="connsiteY629" fmla="*/ 1440046 h 1458849"/>
              <a:gd name="connsiteX630" fmla="*/ 936518 w 5890422"/>
              <a:gd name="connsiteY630" fmla="*/ 1438646 h 1458849"/>
              <a:gd name="connsiteX631" fmla="*/ 944619 w 5890422"/>
              <a:gd name="connsiteY631" fmla="*/ 1437646 h 1458849"/>
              <a:gd name="connsiteX632" fmla="*/ 949519 w 5890422"/>
              <a:gd name="connsiteY632" fmla="*/ 1435646 h 1458849"/>
              <a:gd name="connsiteX633" fmla="*/ 952019 w 5890422"/>
              <a:gd name="connsiteY633" fmla="*/ 1431745 h 1458849"/>
              <a:gd name="connsiteX634" fmla="*/ 952720 w 5890422"/>
              <a:gd name="connsiteY634" fmla="*/ 1424844 h 1458849"/>
              <a:gd name="connsiteX635" fmla="*/ 952720 w 5890422"/>
              <a:gd name="connsiteY635" fmla="*/ 1388240 h 1458849"/>
              <a:gd name="connsiteX636" fmla="*/ 890112 w 5890422"/>
              <a:gd name="connsiteY636" fmla="*/ 1388240 h 1458849"/>
              <a:gd name="connsiteX637" fmla="*/ 886311 w 5890422"/>
              <a:gd name="connsiteY637" fmla="*/ 1408142 h 1458849"/>
              <a:gd name="connsiteX638" fmla="*/ 879410 w 5890422"/>
              <a:gd name="connsiteY638" fmla="*/ 1424244 h 1458849"/>
              <a:gd name="connsiteX639" fmla="*/ 868709 w 5890422"/>
              <a:gd name="connsiteY639" fmla="*/ 1438546 h 1458849"/>
              <a:gd name="connsiteX640" fmla="*/ 853507 w 5890422"/>
              <a:gd name="connsiteY640" fmla="*/ 1452848 h 1458849"/>
              <a:gd name="connsiteX641" fmla="*/ 848106 w 5890422"/>
              <a:gd name="connsiteY641" fmla="*/ 1448047 h 1458849"/>
              <a:gd name="connsiteX642" fmla="*/ 866309 w 5890422"/>
              <a:gd name="connsiteY642" fmla="*/ 1430745 h 1458849"/>
              <a:gd name="connsiteX643" fmla="*/ 877510 w 5890422"/>
              <a:gd name="connsiteY643" fmla="*/ 1412243 h 1458849"/>
              <a:gd name="connsiteX644" fmla="*/ 883111 w 5890422"/>
              <a:gd name="connsiteY644" fmla="*/ 1387440 h 1458849"/>
              <a:gd name="connsiteX645" fmla="*/ 884711 w 5890422"/>
              <a:gd name="connsiteY645" fmla="*/ 1351235 h 1458849"/>
              <a:gd name="connsiteX646" fmla="*/ 1214952 w 5890422"/>
              <a:gd name="connsiteY646" fmla="*/ 1283427 h 1458849"/>
              <a:gd name="connsiteX647" fmla="*/ 1266359 w 5890422"/>
              <a:gd name="connsiteY647" fmla="*/ 1283427 h 1458849"/>
              <a:gd name="connsiteX648" fmla="*/ 1266359 w 5890422"/>
              <a:gd name="connsiteY648" fmla="*/ 1290427 h 1458849"/>
              <a:gd name="connsiteX649" fmla="*/ 1248757 w 5890422"/>
              <a:gd name="connsiteY649" fmla="*/ 1340434 h 1458849"/>
              <a:gd name="connsiteX650" fmla="*/ 1262858 w 5890422"/>
              <a:gd name="connsiteY650" fmla="*/ 1364037 h 1458849"/>
              <a:gd name="connsiteX651" fmla="*/ 1267359 w 5890422"/>
              <a:gd name="connsiteY651" fmla="*/ 1386840 h 1458849"/>
              <a:gd name="connsiteX652" fmla="*/ 1261358 w 5890422"/>
              <a:gd name="connsiteY652" fmla="*/ 1406542 h 1458849"/>
              <a:gd name="connsiteX653" fmla="*/ 1241356 w 5890422"/>
              <a:gd name="connsiteY653" fmla="*/ 1413643 h 1458849"/>
              <a:gd name="connsiteX654" fmla="*/ 1230754 w 5890422"/>
              <a:gd name="connsiteY654" fmla="*/ 1414443 h 1458849"/>
              <a:gd name="connsiteX655" fmla="*/ 1228354 w 5890422"/>
              <a:gd name="connsiteY655" fmla="*/ 1407242 h 1458849"/>
              <a:gd name="connsiteX656" fmla="*/ 1239355 w 5890422"/>
              <a:gd name="connsiteY656" fmla="*/ 1406442 h 1458849"/>
              <a:gd name="connsiteX657" fmla="*/ 1249257 w 5890422"/>
              <a:gd name="connsiteY657" fmla="*/ 1405042 h 1458849"/>
              <a:gd name="connsiteX658" fmla="*/ 1255857 w 5890422"/>
              <a:gd name="connsiteY658" fmla="*/ 1401741 h 1458849"/>
              <a:gd name="connsiteX659" fmla="*/ 1259458 w 5890422"/>
              <a:gd name="connsiteY659" fmla="*/ 1395641 h 1458849"/>
              <a:gd name="connsiteX660" fmla="*/ 1260558 w 5890422"/>
              <a:gd name="connsiteY660" fmla="*/ 1385639 h 1458849"/>
              <a:gd name="connsiteX661" fmla="*/ 1256057 w 5890422"/>
              <a:gd name="connsiteY661" fmla="*/ 1364637 h 1458849"/>
              <a:gd name="connsiteX662" fmla="*/ 1241556 w 5890422"/>
              <a:gd name="connsiteY662" fmla="*/ 1341834 h 1458849"/>
              <a:gd name="connsiteX663" fmla="*/ 1259358 w 5890422"/>
              <a:gd name="connsiteY663" fmla="*/ 1290628 h 1458849"/>
              <a:gd name="connsiteX664" fmla="*/ 1221953 w 5890422"/>
              <a:gd name="connsiteY664" fmla="*/ 1290628 h 1458849"/>
              <a:gd name="connsiteX665" fmla="*/ 1221953 w 5890422"/>
              <a:gd name="connsiteY665" fmla="*/ 1450648 h 1458849"/>
              <a:gd name="connsiteX666" fmla="*/ 1214952 w 5890422"/>
              <a:gd name="connsiteY666" fmla="*/ 1450648 h 1458849"/>
              <a:gd name="connsiteX667" fmla="*/ 814302 w 5890422"/>
              <a:gd name="connsiteY667" fmla="*/ 1283027 h 1458849"/>
              <a:gd name="connsiteX668" fmla="*/ 864709 w 5890422"/>
              <a:gd name="connsiteY668" fmla="*/ 1283027 h 1458849"/>
              <a:gd name="connsiteX669" fmla="*/ 864709 w 5890422"/>
              <a:gd name="connsiteY669" fmla="*/ 1290028 h 1458849"/>
              <a:gd name="connsiteX670" fmla="*/ 846906 w 5890422"/>
              <a:gd name="connsiteY670" fmla="*/ 1338233 h 1458849"/>
              <a:gd name="connsiteX671" fmla="*/ 862908 w 5890422"/>
              <a:gd name="connsiteY671" fmla="*/ 1360636 h 1458849"/>
              <a:gd name="connsiteX672" fmla="*/ 867709 w 5890422"/>
              <a:gd name="connsiteY672" fmla="*/ 1381239 h 1458849"/>
              <a:gd name="connsiteX673" fmla="*/ 866109 w 5890422"/>
              <a:gd name="connsiteY673" fmla="*/ 1392940 h 1458849"/>
              <a:gd name="connsiteX674" fmla="*/ 861008 w 5890422"/>
              <a:gd name="connsiteY674" fmla="*/ 1400541 h 1458849"/>
              <a:gd name="connsiteX675" fmla="*/ 852007 w 5890422"/>
              <a:gd name="connsiteY675" fmla="*/ 1404842 h 1458849"/>
              <a:gd name="connsiteX676" fmla="*/ 838705 w 5890422"/>
              <a:gd name="connsiteY676" fmla="*/ 1406842 h 1458849"/>
              <a:gd name="connsiteX677" fmla="*/ 828504 w 5890422"/>
              <a:gd name="connsiteY677" fmla="*/ 1407642 h 1458849"/>
              <a:gd name="connsiteX678" fmla="*/ 826504 w 5890422"/>
              <a:gd name="connsiteY678" fmla="*/ 1400841 h 1458849"/>
              <a:gd name="connsiteX679" fmla="*/ 837105 w 5890422"/>
              <a:gd name="connsiteY679" fmla="*/ 1400041 h 1458849"/>
              <a:gd name="connsiteX680" fmla="*/ 848307 w 5890422"/>
              <a:gd name="connsiteY680" fmla="*/ 1398441 h 1458849"/>
              <a:gd name="connsiteX681" fmla="*/ 855807 w 5890422"/>
              <a:gd name="connsiteY681" fmla="*/ 1395341 h 1458849"/>
              <a:gd name="connsiteX682" fmla="*/ 859908 w 5890422"/>
              <a:gd name="connsiteY682" fmla="*/ 1389740 h 1458849"/>
              <a:gd name="connsiteX683" fmla="*/ 861108 w 5890422"/>
              <a:gd name="connsiteY683" fmla="*/ 1380639 h 1458849"/>
              <a:gd name="connsiteX684" fmla="*/ 856207 w 5890422"/>
              <a:gd name="connsiteY684" fmla="*/ 1361536 h 1458849"/>
              <a:gd name="connsiteX685" fmla="*/ 839705 w 5890422"/>
              <a:gd name="connsiteY685" fmla="*/ 1339834 h 1458849"/>
              <a:gd name="connsiteX686" fmla="*/ 857908 w 5890422"/>
              <a:gd name="connsiteY686" fmla="*/ 1290028 h 1458849"/>
              <a:gd name="connsiteX687" fmla="*/ 820903 w 5890422"/>
              <a:gd name="connsiteY687" fmla="*/ 1290028 h 1458849"/>
              <a:gd name="connsiteX688" fmla="*/ 820903 w 5890422"/>
              <a:gd name="connsiteY688" fmla="*/ 1450648 h 1458849"/>
              <a:gd name="connsiteX689" fmla="*/ 814302 w 5890422"/>
              <a:gd name="connsiteY689" fmla="*/ 1450648 h 1458849"/>
              <a:gd name="connsiteX690" fmla="*/ 3141193 w 5890422"/>
              <a:gd name="connsiteY690" fmla="*/ 1280426 h 1458849"/>
              <a:gd name="connsiteX691" fmla="*/ 3146594 w 5890422"/>
              <a:gd name="connsiteY691" fmla="*/ 1285327 h 1458849"/>
              <a:gd name="connsiteX692" fmla="*/ 3153294 w 5890422"/>
              <a:gd name="connsiteY692" fmla="*/ 1291928 h 1458849"/>
              <a:gd name="connsiteX693" fmla="*/ 3160095 w 5890422"/>
              <a:gd name="connsiteY693" fmla="*/ 1299029 h 1458849"/>
              <a:gd name="connsiteX694" fmla="*/ 3165796 w 5890422"/>
              <a:gd name="connsiteY694" fmla="*/ 1305229 h 1458849"/>
              <a:gd name="connsiteX695" fmla="*/ 3161596 w 5890422"/>
              <a:gd name="connsiteY695" fmla="*/ 1309630 h 1458849"/>
              <a:gd name="connsiteX696" fmla="*/ 3155895 w 5890422"/>
              <a:gd name="connsiteY696" fmla="*/ 1303229 h 1458849"/>
              <a:gd name="connsiteX697" fmla="*/ 3149094 w 5890422"/>
              <a:gd name="connsiteY697" fmla="*/ 1296128 h 1458849"/>
              <a:gd name="connsiteX698" fmla="*/ 3142393 w 5890422"/>
              <a:gd name="connsiteY698" fmla="*/ 1289427 h 1458849"/>
              <a:gd name="connsiteX699" fmla="*/ 3136992 w 5890422"/>
              <a:gd name="connsiteY699" fmla="*/ 1284427 h 1458849"/>
              <a:gd name="connsiteX700" fmla="*/ 540868 w 5890422"/>
              <a:gd name="connsiteY700" fmla="*/ 1280426 h 1458849"/>
              <a:gd name="connsiteX701" fmla="*/ 546269 w 5890422"/>
              <a:gd name="connsiteY701" fmla="*/ 1285327 h 1458849"/>
              <a:gd name="connsiteX702" fmla="*/ 552970 w 5890422"/>
              <a:gd name="connsiteY702" fmla="*/ 1291928 h 1458849"/>
              <a:gd name="connsiteX703" fmla="*/ 559770 w 5890422"/>
              <a:gd name="connsiteY703" fmla="*/ 1299029 h 1458849"/>
              <a:gd name="connsiteX704" fmla="*/ 565471 w 5890422"/>
              <a:gd name="connsiteY704" fmla="*/ 1305229 h 1458849"/>
              <a:gd name="connsiteX705" fmla="*/ 561271 w 5890422"/>
              <a:gd name="connsiteY705" fmla="*/ 1309630 h 1458849"/>
              <a:gd name="connsiteX706" fmla="*/ 555571 w 5890422"/>
              <a:gd name="connsiteY706" fmla="*/ 1303229 h 1458849"/>
              <a:gd name="connsiteX707" fmla="*/ 548770 w 5890422"/>
              <a:gd name="connsiteY707" fmla="*/ 1296128 h 1458849"/>
              <a:gd name="connsiteX708" fmla="*/ 542068 w 5890422"/>
              <a:gd name="connsiteY708" fmla="*/ 1289427 h 1458849"/>
              <a:gd name="connsiteX709" fmla="*/ 536668 w 5890422"/>
              <a:gd name="connsiteY709" fmla="*/ 1284427 h 1458849"/>
              <a:gd name="connsiteX710" fmla="*/ 2278085 w 5890422"/>
              <a:gd name="connsiteY710" fmla="*/ 1276026 h 1458849"/>
              <a:gd name="connsiteX711" fmla="*/ 2279485 w 5890422"/>
              <a:gd name="connsiteY711" fmla="*/ 1282627 h 1458849"/>
              <a:gd name="connsiteX712" fmla="*/ 2264183 w 5890422"/>
              <a:gd name="connsiteY712" fmla="*/ 1287327 h 1458849"/>
              <a:gd name="connsiteX713" fmla="*/ 2246881 w 5890422"/>
              <a:gd name="connsiteY713" fmla="*/ 1291828 h 1458849"/>
              <a:gd name="connsiteX714" fmla="*/ 2246881 w 5890422"/>
              <a:gd name="connsiteY714" fmla="*/ 1328632 h 1458849"/>
              <a:gd name="connsiteX715" fmla="*/ 2285286 w 5890422"/>
              <a:gd name="connsiteY715" fmla="*/ 1328632 h 1458849"/>
              <a:gd name="connsiteX716" fmla="*/ 2285286 w 5890422"/>
              <a:gd name="connsiteY716" fmla="*/ 1335433 h 1458849"/>
              <a:gd name="connsiteX717" fmla="*/ 2246881 w 5890422"/>
              <a:gd name="connsiteY717" fmla="*/ 1335433 h 1458849"/>
              <a:gd name="connsiteX718" fmla="*/ 2246881 w 5890422"/>
              <a:gd name="connsiteY718" fmla="*/ 1450848 h 1458849"/>
              <a:gd name="connsiteX719" fmla="*/ 2240080 w 5890422"/>
              <a:gd name="connsiteY719" fmla="*/ 1450848 h 1458849"/>
              <a:gd name="connsiteX720" fmla="*/ 2240080 w 5890422"/>
              <a:gd name="connsiteY720" fmla="*/ 1350435 h 1458849"/>
              <a:gd name="connsiteX721" fmla="*/ 2223278 w 5890422"/>
              <a:gd name="connsiteY721" fmla="*/ 1382739 h 1458849"/>
              <a:gd name="connsiteX722" fmla="*/ 2202076 w 5890422"/>
              <a:gd name="connsiteY722" fmla="*/ 1412243 h 1458849"/>
              <a:gd name="connsiteX723" fmla="*/ 2198075 w 5890422"/>
              <a:gd name="connsiteY723" fmla="*/ 1406242 h 1458849"/>
              <a:gd name="connsiteX724" fmla="*/ 2222178 w 5890422"/>
              <a:gd name="connsiteY724" fmla="*/ 1372238 h 1458849"/>
              <a:gd name="connsiteX725" fmla="*/ 2239880 w 5890422"/>
              <a:gd name="connsiteY725" fmla="*/ 1335433 h 1458849"/>
              <a:gd name="connsiteX726" fmla="*/ 2203076 w 5890422"/>
              <a:gd name="connsiteY726" fmla="*/ 1335433 h 1458849"/>
              <a:gd name="connsiteX727" fmla="*/ 2203076 w 5890422"/>
              <a:gd name="connsiteY727" fmla="*/ 1328632 h 1458849"/>
              <a:gd name="connsiteX728" fmla="*/ 2240080 w 5890422"/>
              <a:gd name="connsiteY728" fmla="*/ 1328632 h 1458849"/>
              <a:gd name="connsiteX729" fmla="*/ 2240080 w 5890422"/>
              <a:gd name="connsiteY729" fmla="*/ 1293628 h 1458849"/>
              <a:gd name="connsiteX730" fmla="*/ 2222378 w 5890422"/>
              <a:gd name="connsiteY730" fmla="*/ 1297528 h 1458849"/>
              <a:gd name="connsiteX731" fmla="*/ 2206676 w 5890422"/>
              <a:gd name="connsiteY731" fmla="*/ 1300429 h 1458849"/>
              <a:gd name="connsiteX732" fmla="*/ 2205876 w 5890422"/>
              <a:gd name="connsiteY732" fmla="*/ 1293828 h 1458849"/>
              <a:gd name="connsiteX733" fmla="*/ 2222878 w 5890422"/>
              <a:gd name="connsiteY733" fmla="*/ 1290427 h 1458849"/>
              <a:gd name="connsiteX734" fmla="*/ 2241981 w 5890422"/>
              <a:gd name="connsiteY734" fmla="*/ 1286127 h 1458849"/>
              <a:gd name="connsiteX735" fmla="*/ 2261083 w 5890422"/>
              <a:gd name="connsiteY735" fmla="*/ 1281226 h 1458849"/>
              <a:gd name="connsiteX736" fmla="*/ 2278085 w 5890422"/>
              <a:gd name="connsiteY736" fmla="*/ 1276026 h 1458849"/>
              <a:gd name="connsiteX737" fmla="*/ 1488587 w 5890422"/>
              <a:gd name="connsiteY737" fmla="*/ 1273825 h 1458849"/>
              <a:gd name="connsiteX738" fmla="*/ 1495187 w 5890422"/>
              <a:gd name="connsiteY738" fmla="*/ 1274225 h 1458849"/>
              <a:gd name="connsiteX739" fmla="*/ 1495187 w 5890422"/>
              <a:gd name="connsiteY739" fmla="*/ 1301229 h 1458849"/>
              <a:gd name="connsiteX740" fmla="*/ 1534392 w 5890422"/>
              <a:gd name="connsiteY740" fmla="*/ 1301229 h 1458849"/>
              <a:gd name="connsiteX741" fmla="*/ 1534392 w 5890422"/>
              <a:gd name="connsiteY741" fmla="*/ 1273825 h 1458849"/>
              <a:gd name="connsiteX742" fmla="*/ 1540993 w 5890422"/>
              <a:gd name="connsiteY742" fmla="*/ 1274225 h 1458849"/>
              <a:gd name="connsiteX743" fmla="*/ 1540993 w 5890422"/>
              <a:gd name="connsiteY743" fmla="*/ 1301229 h 1458849"/>
              <a:gd name="connsiteX744" fmla="*/ 1570597 w 5890422"/>
              <a:gd name="connsiteY744" fmla="*/ 1301229 h 1458849"/>
              <a:gd name="connsiteX745" fmla="*/ 1570597 w 5890422"/>
              <a:gd name="connsiteY745" fmla="*/ 1307430 h 1458849"/>
              <a:gd name="connsiteX746" fmla="*/ 1540993 w 5890422"/>
              <a:gd name="connsiteY746" fmla="*/ 1307430 h 1458849"/>
              <a:gd name="connsiteX747" fmla="*/ 1540993 w 5890422"/>
              <a:gd name="connsiteY747" fmla="*/ 1339634 h 1458849"/>
              <a:gd name="connsiteX748" fmla="*/ 1578598 w 5890422"/>
              <a:gd name="connsiteY748" fmla="*/ 1339634 h 1458849"/>
              <a:gd name="connsiteX749" fmla="*/ 1578598 w 5890422"/>
              <a:gd name="connsiteY749" fmla="*/ 1346034 h 1458849"/>
              <a:gd name="connsiteX750" fmla="*/ 1459183 w 5890422"/>
              <a:gd name="connsiteY750" fmla="*/ 1346034 h 1458849"/>
              <a:gd name="connsiteX751" fmla="*/ 1459183 w 5890422"/>
              <a:gd name="connsiteY751" fmla="*/ 1339634 h 1458849"/>
              <a:gd name="connsiteX752" fmla="*/ 1488587 w 5890422"/>
              <a:gd name="connsiteY752" fmla="*/ 1339634 h 1458849"/>
              <a:gd name="connsiteX753" fmla="*/ 1488587 w 5890422"/>
              <a:gd name="connsiteY753" fmla="*/ 1307430 h 1458849"/>
              <a:gd name="connsiteX754" fmla="*/ 1465584 w 5890422"/>
              <a:gd name="connsiteY754" fmla="*/ 1307430 h 1458849"/>
              <a:gd name="connsiteX755" fmla="*/ 1465584 w 5890422"/>
              <a:gd name="connsiteY755" fmla="*/ 1301229 h 1458849"/>
              <a:gd name="connsiteX756" fmla="*/ 1488587 w 5890422"/>
              <a:gd name="connsiteY756" fmla="*/ 1301229 h 1458849"/>
              <a:gd name="connsiteX757" fmla="*/ 3431629 w 5890422"/>
              <a:gd name="connsiteY757" fmla="*/ 1273425 h 1458849"/>
              <a:gd name="connsiteX758" fmla="*/ 3438430 w 5890422"/>
              <a:gd name="connsiteY758" fmla="*/ 1273825 h 1458849"/>
              <a:gd name="connsiteX759" fmla="*/ 3438430 w 5890422"/>
              <a:gd name="connsiteY759" fmla="*/ 1311430 h 1458849"/>
              <a:gd name="connsiteX760" fmla="*/ 3463433 w 5890422"/>
              <a:gd name="connsiteY760" fmla="*/ 1311430 h 1458849"/>
              <a:gd name="connsiteX761" fmla="*/ 3463433 w 5890422"/>
              <a:gd name="connsiteY761" fmla="*/ 1318031 h 1458849"/>
              <a:gd name="connsiteX762" fmla="*/ 3438430 w 5890422"/>
              <a:gd name="connsiteY762" fmla="*/ 1318031 h 1458849"/>
              <a:gd name="connsiteX763" fmla="*/ 3438430 w 5890422"/>
              <a:gd name="connsiteY763" fmla="*/ 1358236 h 1458849"/>
              <a:gd name="connsiteX764" fmla="*/ 3450632 w 5890422"/>
              <a:gd name="connsiteY764" fmla="*/ 1353335 h 1458849"/>
              <a:gd name="connsiteX765" fmla="*/ 3460633 w 5890422"/>
              <a:gd name="connsiteY765" fmla="*/ 1349035 h 1458849"/>
              <a:gd name="connsiteX766" fmla="*/ 3461433 w 5890422"/>
              <a:gd name="connsiteY766" fmla="*/ 1351835 h 1458849"/>
              <a:gd name="connsiteX767" fmla="*/ 3462433 w 5890422"/>
              <a:gd name="connsiteY767" fmla="*/ 1355436 h 1458849"/>
              <a:gd name="connsiteX768" fmla="*/ 3451632 w 5890422"/>
              <a:gd name="connsiteY768" fmla="*/ 1360136 h 1458849"/>
              <a:gd name="connsiteX769" fmla="*/ 3438430 w 5890422"/>
              <a:gd name="connsiteY769" fmla="*/ 1365437 h 1458849"/>
              <a:gd name="connsiteX770" fmla="*/ 3438430 w 5890422"/>
              <a:gd name="connsiteY770" fmla="*/ 1427245 h 1458849"/>
              <a:gd name="connsiteX771" fmla="*/ 3437530 w 5890422"/>
              <a:gd name="connsiteY771" fmla="*/ 1435346 h 1458849"/>
              <a:gd name="connsiteX772" fmla="*/ 3434530 w 5890422"/>
              <a:gd name="connsiteY772" fmla="*/ 1440246 h 1458849"/>
              <a:gd name="connsiteX773" fmla="*/ 3428829 w 5890422"/>
              <a:gd name="connsiteY773" fmla="*/ 1442947 h 1458849"/>
              <a:gd name="connsiteX774" fmla="*/ 3419828 w 5890422"/>
              <a:gd name="connsiteY774" fmla="*/ 1444247 h 1458849"/>
              <a:gd name="connsiteX775" fmla="*/ 3407226 w 5890422"/>
              <a:gd name="connsiteY775" fmla="*/ 1445247 h 1458849"/>
              <a:gd name="connsiteX776" fmla="*/ 3405426 w 5890422"/>
              <a:gd name="connsiteY776" fmla="*/ 1438646 h 1458849"/>
              <a:gd name="connsiteX777" fmla="*/ 3419028 w 5890422"/>
              <a:gd name="connsiteY777" fmla="*/ 1437846 h 1458849"/>
              <a:gd name="connsiteX778" fmla="*/ 3425628 w 5890422"/>
              <a:gd name="connsiteY778" fmla="*/ 1437046 h 1458849"/>
              <a:gd name="connsiteX779" fmla="*/ 3429429 w 5890422"/>
              <a:gd name="connsiteY779" fmla="*/ 1435046 h 1458849"/>
              <a:gd name="connsiteX780" fmla="*/ 3431229 w 5890422"/>
              <a:gd name="connsiteY780" fmla="*/ 1431345 h 1458849"/>
              <a:gd name="connsiteX781" fmla="*/ 3431629 w 5890422"/>
              <a:gd name="connsiteY781" fmla="*/ 1425444 h 1458849"/>
              <a:gd name="connsiteX782" fmla="*/ 3431629 w 5890422"/>
              <a:gd name="connsiteY782" fmla="*/ 1368037 h 1458849"/>
              <a:gd name="connsiteX783" fmla="*/ 3413727 w 5890422"/>
              <a:gd name="connsiteY783" fmla="*/ 1374838 h 1458849"/>
              <a:gd name="connsiteX784" fmla="*/ 3400025 w 5890422"/>
              <a:gd name="connsiteY784" fmla="*/ 1379839 h 1458849"/>
              <a:gd name="connsiteX785" fmla="*/ 3398225 w 5890422"/>
              <a:gd name="connsiteY785" fmla="*/ 1373438 h 1458849"/>
              <a:gd name="connsiteX786" fmla="*/ 3412927 w 5890422"/>
              <a:gd name="connsiteY786" fmla="*/ 1368137 h 1458849"/>
              <a:gd name="connsiteX787" fmla="*/ 3431629 w 5890422"/>
              <a:gd name="connsiteY787" fmla="*/ 1361036 h 1458849"/>
              <a:gd name="connsiteX788" fmla="*/ 3431629 w 5890422"/>
              <a:gd name="connsiteY788" fmla="*/ 1318031 h 1458849"/>
              <a:gd name="connsiteX789" fmla="*/ 3404826 w 5890422"/>
              <a:gd name="connsiteY789" fmla="*/ 1318031 h 1458849"/>
              <a:gd name="connsiteX790" fmla="*/ 3404826 w 5890422"/>
              <a:gd name="connsiteY790" fmla="*/ 1311430 h 1458849"/>
              <a:gd name="connsiteX791" fmla="*/ 3431629 w 5890422"/>
              <a:gd name="connsiteY791" fmla="*/ 1311430 h 1458849"/>
              <a:gd name="connsiteX792" fmla="*/ 3118790 w 5890422"/>
              <a:gd name="connsiteY792" fmla="*/ 1272825 h 1458849"/>
              <a:gd name="connsiteX793" fmla="*/ 3125791 w 5890422"/>
              <a:gd name="connsiteY793" fmla="*/ 1273225 h 1458849"/>
              <a:gd name="connsiteX794" fmla="*/ 3125791 w 5890422"/>
              <a:gd name="connsiteY794" fmla="*/ 1313430 h 1458849"/>
              <a:gd name="connsiteX795" fmla="*/ 3125791 w 5890422"/>
              <a:gd name="connsiteY795" fmla="*/ 1316731 h 1458849"/>
              <a:gd name="connsiteX796" fmla="*/ 3125591 w 5890422"/>
              <a:gd name="connsiteY796" fmla="*/ 1320031 h 1458849"/>
              <a:gd name="connsiteX797" fmla="*/ 3173797 w 5890422"/>
              <a:gd name="connsiteY797" fmla="*/ 1320031 h 1458849"/>
              <a:gd name="connsiteX798" fmla="*/ 3173797 w 5890422"/>
              <a:gd name="connsiteY798" fmla="*/ 1326432 h 1458849"/>
              <a:gd name="connsiteX799" fmla="*/ 3125991 w 5890422"/>
              <a:gd name="connsiteY799" fmla="*/ 1326432 h 1458849"/>
              <a:gd name="connsiteX800" fmla="*/ 3141693 w 5890422"/>
              <a:gd name="connsiteY800" fmla="*/ 1364737 h 1458849"/>
              <a:gd name="connsiteX801" fmla="*/ 3175597 w 5890422"/>
              <a:gd name="connsiteY801" fmla="*/ 1394641 h 1458849"/>
              <a:gd name="connsiteX802" fmla="*/ 3170797 w 5890422"/>
              <a:gd name="connsiteY802" fmla="*/ 1400441 h 1458849"/>
              <a:gd name="connsiteX803" fmla="*/ 3140193 w 5890422"/>
              <a:gd name="connsiteY803" fmla="*/ 1373638 h 1458849"/>
              <a:gd name="connsiteX804" fmla="*/ 3122790 w 5890422"/>
              <a:gd name="connsiteY804" fmla="*/ 1340434 h 1458849"/>
              <a:gd name="connsiteX805" fmla="*/ 3116490 w 5890422"/>
              <a:gd name="connsiteY805" fmla="*/ 1357436 h 1458849"/>
              <a:gd name="connsiteX806" fmla="*/ 3106088 w 5890422"/>
              <a:gd name="connsiteY806" fmla="*/ 1372638 h 1458849"/>
              <a:gd name="connsiteX807" fmla="*/ 3091186 w 5890422"/>
              <a:gd name="connsiteY807" fmla="*/ 1386540 h 1458849"/>
              <a:gd name="connsiteX808" fmla="*/ 3071584 w 5890422"/>
              <a:gd name="connsiteY808" fmla="*/ 1399841 h 1458849"/>
              <a:gd name="connsiteX809" fmla="*/ 3067184 w 5890422"/>
              <a:gd name="connsiteY809" fmla="*/ 1394240 h 1458849"/>
              <a:gd name="connsiteX810" fmla="*/ 3089186 w 5890422"/>
              <a:gd name="connsiteY810" fmla="*/ 1379239 h 1458849"/>
              <a:gd name="connsiteX811" fmla="*/ 3104488 w 5890422"/>
              <a:gd name="connsiteY811" fmla="*/ 1363737 h 1458849"/>
              <a:gd name="connsiteX812" fmla="*/ 3113890 w 5890422"/>
              <a:gd name="connsiteY812" fmla="*/ 1346535 h 1458849"/>
              <a:gd name="connsiteX813" fmla="*/ 3118190 w 5890422"/>
              <a:gd name="connsiteY813" fmla="*/ 1326432 h 1458849"/>
              <a:gd name="connsiteX814" fmla="*/ 3087386 w 5890422"/>
              <a:gd name="connsiteY814" fmla="*/ 1326432 h 1458849"/>
              <a:gd name="connsiteX815" fmla="*/ 3087386 w 5890422"/>
              <a:gd name="connsiteY815" fmla="*/ 1320031 h 1458849"/>
              <a:gd name="connsiteX816" fmla="*/ 3118590 w 5890422"/>
              <a:gd name="connsiteY816" fmla="*/ 1320031 h 1458849"/>
              <a:gd name="connsiteX817" fmla="*/ 3118790 w 5890422"/>
              <a:gd name="connsiteY817" fmla="*/ 1316931 h 1458849"/>
              <a:gd name="connsiteX818" fmla="*/ 3118790 w 5890422"/>
              <a:gd name="connsiteY818" fmla="*/ 1313830 h 1458849"/>
              <a:gd name="connsiteX819" fmla="*/ 518465 w 5890422"/>
              <a:gd name="connsiteY819" fmla="*/ 1272825 h 1458849"/>
              <a:gd name="connsiteX820" fmla="*/ 525466 w 5890422"/>
              <a:gd name="connsiteY820" fmla="*/ 1273225 h 1458849"/>
              <a:gd name="connsiteX821" fmla="*/ 525466 w 5890422"/>
              <a:gd name="connsiteY821" fmla="*/ 1313430 h 1458849"/>
              <a:gd name="connsiteX822" fmla="*/ 525466 w 5890422"/>
              <a:gd name="connsiteY822" fmla="*/ 1316731 h 1458849"/>
              <a:gd name="connsiteX823" fmla="*/ 525266 w 5890422"/>
              <a:gd name="connsiteY823" fmla="*/ 1320031 h 1458849"/>
              <a:gd name="connsiteX824" fmla="*/ 573472 w 5890422"/>
              <a:gd name="connsiteY824" fmla="*/ 1320031 h 1458849"/>
              <a:gd name="connsiteX825" fmla="*/ 573472 w 5890422"/>
              <a:gd name="connsiteY825" fmla="*/ 1326432 h 1458849"/>
              <a:gd name="connsiteX826" fmla="*/ 525666 w 5890422"/>
              <a:gd name="connsiteY826" fmla="*/ 1326432 h 1458849"/>
              <a:gd name="connsiteX827" fmla="*/ 541368 w 5890422"/>
              <a:gd name="connsiteY827" fmla="*/ 1364737 h 1458849"/>
              <a:gd name="connsiteX828" fmla="*/ 575272 w 5890422"/>
              <a:gd name="connsiteY828" fmla="*/ 1394641 h 1458849"/>
              <a:gd name="connsiteX829" fmla="*/ 570472 w 5890422"/>
              <a:gd name="connsiteY829" fmla="*/ 1400441 h 1458849"/>
              <a:gd name="connsiteX830" fmla="*/ 539869 w 5890422"/>
              <a:gd name="connsiteY830" fmla="*/ 1373638 h 1458849"/>
              <a:gd name="connsiteX831" fmla="*/ 522466 w 5890422"/>
              <a:gd name="connsiteY831" fmla="*/ 1340434 h 1458849"/>
              <a:gd name="connsiteX832" fmla="*/ 516165 w 5890422"/>
              <a:gd name="connsiteY832" fmla="*/ 1357436 h 1458849"/>
              <a:gd name="connsiteX833" fmla="*/ 505764 w 5890422"/>
              <a:gd name="connsiteY833" fmla="*/ 1372638 h 1458849"/>
              <a:gd name="connsiteX834" fmla="*/ 490862 w 5890422"/>
              <a:gd name="connsiteY834" fmla="*/ 1386540 h 1458849"/>
              <a:gd name="connsiteX835" fmla="*/ 471260 w 5890422"/>
              <a:gd name="connsiteY835" fmla="*/ 1399841 h 1458849"/>
              <a:gd name="connsiteX836" fmla="*/ 466859 w 5890422"/>
              <a:gd name="connsiteY836" fmla="*/ 1394240 h 1458849"/>
              <a:gd name="connsiteX837" fmla="*/ 488862 w 5890422"/>
              <a:gd name="connsiteY837" fmla="*/ 1379239 h 1458849"/>
              <a:gd name="connsiteX838" fmla="*/ 504164 w 5890422"/>
              <a:gd name="connsiteY838" fmla="*/ 1363737 h 1458849"/>
              <a:gd name="connsiteX839" fmla="*/ 513565 w 5890422"/>
              <a:gd name="connsiteY839" fmla="*/ 1346535 h 1458849"/>
              <a:gd name="connsiteX840" fmla="*/ 517866 w 5890422"/>
              <a:gd name="connsiteY840" fmla="*/ 1326432 h 1458849"/>
              <a:gd name="connsiteX841" fmla="*/ 487061 w 5890422"/>
              <a:gd name="connsiteY841" fmla="*/ 1326432 h 1458849"/>
              <a:gd name="connsiteX842" fmla="*/ 487061 w 5890422"/>
              <a:gd name="connsiteY842" fmla="*/ 1320031 h 1458849"/>
              <a:gd name="connsiteX843" fmla="*/ 518265 w 5890422"/>
              <a:gd name="connsiteY843" fmla="*/ 1320031 h 1458849"/>
              <a:gd name="connsiteX844" fmla="*/ 518465 w 5890422"/>
              <a:gd name="connsiteY844" fmla="*/ 1316931 h 1458849"/>
              <a:gd name="connsiteX845" fmla="*/ 518465 w 5890422"/>
              <a:gd name="connsiteY845" fmla="*/ 1313830 h 1458849"/>
              <a:gd name="connsiteX846" fmla="*/ 3046781 w 5890422"/>
              <a:gd name="connsiteY846" fmla="*/ 1272625 h 1458849"/>
              <a:gd name="connsiteX847" fmla="*/ 3053182 w 5890422"/>
              <a:gd name="connsiteY847" fmla="*/ 1274025 h 1458849"/>
              <a:gd name="connsiteX848" fmla="*/ 3044780 w 5890422"/>
              <a:gd name="connsiteY848" fmla="*/ 1295228 h 1458849"/>
              <a:gd name="connsiteX849" fmla="*/ 3089386 w 5890422"/>
              <a:gd name="connsiteY849" fmla="*/ 1295228 h 1458849"/>
              <a:gd name="connsiteX850" fmla="*/ 3089386 w 5890422"/>
              <a:gd name="connsiteY850" fmla="*/ 1301629 h 1458849"/>
              <a:gd name="connsiteX851" fmla="*/ 3078885 w 5890422"/>
              <a:gd name="connsiteY851" fmla="*/ 1333433 h 1458849"/>
              <a:gd name="connsiteX852" fmla="*/ 3063783 w 5890422"/>
              <a:gd name="connsiteY852" fmla="*/ 1360036 h 1458849"/>
              <a:gd name="connsiteX853" fmla="*/ 3042280 w 5890422"/>
              <a:gd name="connsiteY853" fmla="*/ 1384039 h 1458849"/>
              <a:gd name="connsiteX854" fmla="*/ 3012577 w 5890422"/>
              <a:gd name="connsiteY854" fmla="*/ 1407842 h 1458849"/>
              <a:gd name="connsiteX855" fmla="*/ 3008376 w 5890422"/>
              <a:gd name="connsiteY855" fmla="*/ 1402041 h 1458849"/>
              <a:gd name="connsiteX856" fmla="*/ 3037280 w 5890422"/>
              <a:gd name="connsiteY856" fmla="*/ 1379539 h 1458849"/>
              <a:gd name="connsiteX857" fmla="*/ 3058082 w 5890422"/>
              <a:gd name="connsiteY857" fmla="*/ 1357036 h 1458849"/>
              <a:gd name="connsiteX858" fmla="*/ 3072684 w 5890422"/>
              <a:gd name="connsiteY858" fmla="*/ 1332033 h 1458849"/>
              <a:gd name="connsiteX859" fmla="*/ 3082986 w 5890422"/>
              <a:gd name="connsiteY859" fmla="*/ 1301829 h 1458849"/>
              <a:gd name="connsiteX860" fmla="*/ 3041580 w 5890422"/>
              <a:gd name="connsiteY860" fmla="*/ 1301829 h 1458849"/>
              <a:gd name="connsiteX861" fmla="*/ 3038180 w 5890422"/>
              <a:gd name="connsiteY861" fmla="*/ 1308430 h 1458849"/>
              <a:gd name="connsiteX862" fmla="*/ 3034580 w 5890422"/>
              <a:gd name="connsiteY862" fmla="*/ 1315031 h 1458849"/>
              <a:gd name="connsiteX863" fmla="*/ 3041780 w 5890422"/>
              <a:gd name="connsiteY863" fmla="*/ 1318931 h 1458849"/>
              <a:gd name="connsiteX864" fmla="*/ 3050282 w 5890422"/>
              <a:gd name="connsiteY864" fmla="*/ 1323732 h 1458849"/>
              <a:gd name="connsiteX865" fmla="*/ 3058383 w 5890422"/>
              <a:gd name="connsiteY865" fmla="*/ 1328532 h 1458849"/>
              <a:gd name="connsiteX866" fmla="*/ 3064183 w 5890422"/>
              <a:gd name="connsiteY866" fmla="*/ 1332233 h 1458849"/>
              <a:gd name="connsiteX867" fmla="*/ 3061183 w 5890422"/>
              <a:gd name="connsiteY867" fmla="*/ 1337433 h 1458849"/>
              <a:gd name="connsiteX868" fmla="*/ 3054982 w 5890422"/>
              <a:gd name="connsiteY868" fmla="*/ 1333433 h 1458849"/>
              <a:gd name="connsiteX869" fmla="*/ 3046981 w 5890422"/>
              <a:gd name="connsiteY869" fmla="*/ 1328532 h 1458849"/>
              <a:gd name="connsiteX870" fmla="*/ 3038680 w 5890422"/>
              <a:gd name="connsiteY870" fmla="*/ 1323732 h 1458849"/>
              <a:gd name="connsiteX871" fmla="*/ 3031579 w 5890422"/>
              <a:gd name="connsiteY871" fmla="*/ 1319831 h 1458849"/>
              <a:gd name="connsiteX872" fmla="*/ 3018578 w 5890422"/>
              <a:gd name="connsiteY872" fmla="*/ 1338834 h 1458849"/>
              <a:gd name="connsiteX873" fmla="*/ 3025478 w 5890422"/>
              <a:gd name="connsiteY873" fmla="*/ 1343434 h 1458849"/>
              <a:gd name="connsiteX874" fmla="*/ 3033780 w 5890422"/>
              <a:gd name="connsiteY874" fmla="*/ 1349035 h 1458849"/>
              <a:gd name="connsiteX875" fmla="*/ 3041580 w 5890422"/>
              <a:gd name="connsiteY875" fmla="*/ 1354536 h 1458849"/>
              <a:gd name="connsiteX876" fmla="*/ 3047181 w 5890422"/>
              <a:gd name="connsiteY876" fmla="*/ 1358636 h 1458849"/>
              <a:gd name="connsiteX877" fmla="*/ 3043781 w 5890422"/>
              <a:gd name="connsiteY877" fmla="*/ 1363837 h 1458849"/>
              <a:gd name="connsiteX878" fmla="*/ 3037980 w 5890422"/>
              <a:gd name="connsiteY878" fmla="*/ 1359136 h 1458849"/>
              <a:gd name="connsiteX879" fmla="*/ 3030279 w 5890422"/>
              <a:gd name="connsiteY879" fmla="*/ 1353635 h 1458849"/>
              <a:gd name="connsiteX880" fmla="*/ 3022078 w 5890422"/>
              <a:gd name="connsiteY880" fmla="*/ 1348135 h 1458849"/>
              <a:gd name="connsiteX881" fmla="*/ 3014977 w 5890422"/>
              <a:gd name="connsiteY881" fmla="*/ 1343634 h 1458849"/>
              <a:gd name="connsiteX882" fmla="*/ 3010576 w 5890422"/>
              <a:gd name="connsiteY882" fmla="*/ 1348935 h 1458849"/>
              <a:gd name="connsiteX883" fmla="*/ 3006176 w 5890422"/>
              <a:gd name="connsiteY883" fmla="*/ 1354036 h 1458849"/>
              <a:gd name="connsiteX884" fmla="*/ 3002576 w 5890422"/>
              <a:gd name="connsiteY884" fmla="*/ 1348635 h 1458849"/>
              <a:gd name="connsiteX885" fmla="*/ 3028479 w 5890422"/>
              <a:gd name="connsiteY885" fmla="*/ 1312730 h 1458849"/>
              <a:gd name="connsiteX886" fmla="*/ 3046781 w 5890422"/>
              <a:gd name="connsiteY886" fmla="*/ 1272625 h 1458849"/>
              <a:gd name="connsiteX887" fmla="*/ 446456 w 5890422"/>
              <a:gd name="connsiteY887" fmla="*/ 1272625 h 1458849"/>
              <a:gd name="connsiteX888" fmla="*/ 452857 w 5890422"/>
              <a:gd name="connsiteY888" fmla="*/ 1274025 h 1458849"/>
              <a:gd name="connsiteX889" fmla="*/ 444456 w 5890422"/>
              <a:gd name="connsiteY889" fmla="*/ 1295228 h 1458849"/>
              <a:gd name="connsiteX890" fmla="*/ 489062 w 5890422"/>
              <a:gd name="connsiteY890" fmla="*/ 1295228 h 1458849"/>
              <a:gd name="connsiteX891" fmla="*/ 489062 w 5890422"/>
              <a:gd name="connsiteY891" fmla="*/ 1301629 h 1458849"/>
              <a:gd name="connsiteX892" fmla="*/ 478560 w 5890422"/>
              <a:gd name="connsiteY892" fmla="*/ 1333433 h 1458849"/>
              <a:gd name="connsiteX893" fmla="*/ 463458 w 5890422"/>
              <a:gd name="connsiteY893" fmla="*/ 1360036 h 1458849"/>
              <a:gd name="connsiteX894" fmla="*/ 441956 w 5890422"/>
              <a:gd name="connsiteY894" fmla="*/ 1384039 h 1458849"/>
              <a:gd name="connsiteX895" fmla="*/ 412252 w 5890422"/>
              <a:gd name="connsiteY895" fmla="*/ 1407842 h 1458849"/>
              <a:gd name="connsiteX896" fmla="*/ 408051 w 5890422"/>
              <a:gd name="connsiteY896" fmla="*/ 1402041 h 1458849"/>
              <a:gd name="connsiteX897" fmla="*/ 436955 w 5890422"/>
              <a:gd name="connsiteY897" fmla="*/ 1379539 h 1458849"/>
              <a:gd name="connsiteX898" fmla="*/ 457758 w 5890422"/>
              <a:gd name="connsiteY898" fmla="*/ 1357036 h 1458849"/>
              <a:gd name="connsiteX899" fmla="*/ 472360 w 5890422"/>
              <a:gd name="connsiteY899" fmla="*/ 1332033 h 1458849"/>
              <a:gd name="connsiteX900" fmla="*/ 482661 w 5890422"/>
              <a:gd name="connsiteY900" fmla="*/ 1301829 h 1458849"/>
              <a:gd name="connsiteX901" fmla="*/ 441256 w 5890422"/>
              <a:gd name="connsiteY901" fmla="*/ 1301829 h 1458849"/>
              <a:gd name="connsiteX902" fmla="*/ 437855 w 5890422"/>
              <a:gd name="connsiteY902" fmla="*/ 1308430 h 1458849"/>
              <a:gd name="connsiteX903" fmla="*/ 434255 w 5890422"/>
              <a:gd name="connsiteY903" fmla="*/ 1315031 h 1458849"/>
              <a:gd name="connsiteX904" fmla="*/ 441456 w 5890422"/>
              <a:gd name="connsiteY904" fmla="*/ 1318931 h 1458849"/>
              <a:gd name="connsiteX905" fmla="*/ 449957 w 5890422"/>
              <a:gd name="connsiteY905" fmla="*/ 1323732 h 1458849"/>
              <a:gd name="connsiteX906" fmla="*/ 458058 w 5890422"/>
              <a:gd name="connsiteY906" fmla="*/ 1328532 h 1458849"/>
              <a:gd name="connsiteX907" fmla="*/ 463858 w 5890422"/>
              <a:gd name="connsiteY907" fmla="*/ 1332233 h 1458849"/>
              <a:gd name="connsiteX908" fmla="*/ 460858 w 5890422"/>
              <a:gd name="connsiteY908" fmla="*/ 1337433 h 1458849"/>
              <a:gd name="connsiteX909" fmla="*/ 454658 w 5890422"/>
              <a:gd name="connsiteY909" fmla="*/ 1333433 h 1458849"/>
              <a:gd name="connsiteX910" fmla="*/ 446656 w 5890422"/>
              <a:gd name="connsiteY910" fmla="*/ 1328532 h 1458849"/>
              <a:gd name="connsiteX911" fmla="*/ 438355 w 5890422"/>
              <a:gd name="connsiteY911" fmla="*/ 1323732 h 1458849"/>
              <a:gd name="connsiteX912" fmla="*/ 431255 w 5890422"/>
              <a:gd name="connsiteY912" fmla="*/ 1319831 h 1458849"/>
              <a:gd name="connsiteX913" fmla="*/ 418253 w 5890422"/>
              <a:gd name="connsiteY913" fmla="*/ 1338834 h 1458849"/>
              <a:gd name="connsiteX914" fmla="*/ 425154 w 5890422"/>
              <a:gd name="connsiteY914" fmla="*/ 1343434 h 1458849"/>
              <a:gd name="connsiteX915" fmla="*/ 433456 w 5890422"/>
              <a:gd name="connsiteY915" fmla="*/ 1349035 h 1458849"/>
              <a:gd name="connsiteX916" fmla="*/ 441256 w 5890422"/>
              <a:gd name="connsiteY916" fmla="*/ 1354536 h 1458849"/>
              <a:gd name="connsiteX917" fmla="*/ 446856 w 5890422"/>
              <a:gd name="connsiteY917" fmla="*/ 1358636 h 1458849"/>
              <a:gd name="connsiteX918" fmla="*/ 443456 w 5890422"/>
              <a:gd name="connsiteY918" fmla="*/ 1363837 h 1458849"/>
              <a:gd name="connsiteX919" fmla="*/ 437655 w 5890422"/>
              <a:gd name="connsiteY919" fmla="*/ 1359136 h 1458849"/>
              <a:gd name="connsiteX920" fmla="*/ 429954 w 5890422"/>
              <a:gd name="connsiteY920" fmla="*/ 1353635 h 1458849"/>
              <a:gd name="connsiteX921" fmla="*/ 421753 w 5890422"/>
              <a:gd name="connsiteY921" fmla="*/ 1348135 h 1458849"/>
              <a:gd name="connsiteX922" fmla="*/ 414653 w 5890422"/>
              <a:gd name="connsiteY922" fmla="*/ 1343634 h 1458849"/>
              <a:gd name="connsiteX923" fmla="*/ 410252 w 5890422"/>
              <a:gd name="connsiteY923" fmla="*/ 1348935 h 1458849"/>
              <a:gd name="connsiteX924" fmla="*/ 405851 w 5890422"/>
              <a:gd name="connsiteY924" fmla="*/ 1354036 h 1458849"/>
              <a:gd name="connsiteX925" fmla="*/ 402251 w 5890422"/>
              <a:gd name="connsiteY925" fmla="*/ 1348635 h 1458849"/>
              <a:gd name="connsiteX926" fmla="*/ 428154 w 5890422"/>
              <a:gd name="connsiteY926" fmla="*/ 1312730 h 1458849"/>
              <a:gd name="connsiteX927" fmla="*/ 446456 w 5890422"/>
              <a:gd name="connsiteY927" fmla="*/ 1272625 h 1458849"/>
              <a:gd name="connsiteX928" fmla="*/ 1426979 w 5890422"/>
              <a:gd name="connsiteY928" fmla="*/ 1272225 h 1458849"/>
              <a:gd name="connsiteX929" fmla="*/ 1433380 w 5890422"/>
              <a:gd name="connsiteY929" fmla="*/ 1274025 h 1458849"/>
              <a:gd name="connsiteX930" fmla="*/ 1428279 w 5890422"/>
              <a:gd name="connsiteY930" fmla="*/ 1288427 h 1458849"/>
              <a:gd name="connsiteX931" fmla="*/ 1421978 w 5890422"/>
              <a:gd name="connsiteY931" fmla="*/ 1303229 h 1458849"/>
              <a:gd name="connsiteX932" fmla="*/ 1459383 w 5890422"/>
              <a:gd name="connsiteY932" fmla="*/ 1303229 h 1458849"/>
              <a:gd name="connsiteX933" fmla="*/ 1459383 w 5890422"/>
              <a:gd name="connsiteY933" fmla="*/ 1309630 h 1458849"/>
              <a:gd name="connsiteX934" fmla="*/ 1418778 w 5890422"/>
              <a:gd name="connsiteY934" fmla="*/ 1309630 h 1458849"/>
              <a:gd name="connsiteX935" fmla="*/ 1409877 w 5890422"/>
              <a:gd name="connsiteY935" fmla="*/ 1325832 h 1458849"/>
              <a:gd name="connsiteX936" fmla="*/ 1400976 w 5890422"/>
              <a:gd name="connsiteY936" fmla="*/ 1340234 h 1458849"/>
              <a:gd name="connsiteX937" fmla="*/ 1397175 w 5890422"/>
              <a:gd name="connsiteY937" fmla="*/ 1334633 h 1458849"/>
              <a:gd name="connsiteX938" fmla="*/ 1405676 w 5890422"/>
              <a:gd name="connsiteY938" fmla="*/ 1320631 h 1458849"/>
              <a:gd name="connsiteX939" fmla="*/ 1413977 w 5890422"/>
              <a:gd name="connsiteY939" fmla="*/ 1304929 h 1458849"/>
              <a:gd name="connsiteX940" fmla="*/ 1421378 w 5890422"/>
              <a:gd name="connsiteY940" fmla="*/ 1288527 h 1458849"/>
              <a:gd name="connsiteX941" fmla="*/ 1426979 w 5890422"/>
              <a:gd name="connsiteY941" fmla="*/ 1272225 h 1458849"/>
              <a:gd name="connsiteX942" fmla="*/ 3510039 w 5890422"/>
              <a:gd name="connsiteY942" fmla="*/ 1271825 h 1458849"/>
              <a:gd name="connsiteX943" fmla="*/ 3516640 w 5890422"/>
              <a:gd name="connsiteY943" fmla="*/ 1272225 h 1458849"/>
              <a:gd name="connsiteX944" fmla="*/ 3516640 w 5890422"/>
              <a:gd name="connsiteY944" fmla="*/ 1293628 h 1458849"/>
              <a:gd name="connsiteX945" fmla="*/ 3572646 w 5890422"/>
              <a:gd name="connsiteY945" fmla="*/ 1293628 h 1458849"/>
              <a:gd name="connsiteX946" fmla="*/ 3572646 w 5890422"/>
              <a:gd name="connsiteY946" fmla="*/ 1299829 h 1458849"/>
              <a:gd name="connsiteX947" fmla="*/ 3516640 w 5890422"/>
              <a:gd name="connsiteY947" fmla="*/ 1299829 h 1458849"/>
              <a:gd name="connsiteX948" fmla="*/ 3516640 w 5890422"/>
              <a:gd name="connsiteY948" fmla="*/ 1322232 h 1458849"/>
              <a:gd name="connsiteX949" fmla="*/ 3559445 w 5890422"/>
              <a:gd name="connsiteY949" fmla="*/ 1322232 h 1458849"/>
              <a:gd name="connsiteX950" fmla="*/ 3559445 w 5890422"/>
              <a:gd name="connsiteY950" fmla="*/ 1386040 h 1458849"/>
              <a:gd name="connsiteX951" fmla="*/ 3517840 w 5890422"/>
              <a:gd name="connsiteY951" fmla="*/ 1386040 h 1458849"/>
              <a:gd name="connsiteX952" fmla="*/ 3517840 w 5890422"/>
              <a:gd name="connsiteY952" fmla="*/ 1409642 h 1458849"/>
              <a:gd name="connsiteX953" fmla="*/ 3578648 w 5890422"/>
              <a:gd name="connsiteY953" fmla="*/ 1409642 h 1458849"/>
              <a:gd name="connsiteX954" fmla="*/ 3578648 w 5890422"/>
              <a:gd name="connsiteY954" fmla="*/ 1416043 h 1458849"/>
              <a:gd name="connsiteX955" fmla="*/ 3517840 w 5890422"/>
              <a:gd name="connsiteY955" fmla="*/ 1416043 h 1458849"/>
              <a:gd name="connsiteX956" fmla="*/ 3517840 w 5890422"/>
              <a:gd name="connsiteY956" fmla="*/ 1449447 h 1458849"/>
              <a:gd name="connsiteX957" fmla="*/ 3511039 w 5890422"/>
              <a:gd name="connsiteY957" fmla="*/ 1449447 h 1458849"/>
              <a:gd name="connsiteX958" fmla="*/ 3511039 w 5890422"/>
              <a:gd name="connsiteY958" fmla="*/ 1416043 h 1458849"/>
              <a:gd name="connsiteX959" fmla="*/ 3451632 w 5890422"/>
              <a:gd name="connsiteY959" fmla="*/ 1416043 h 1458849"/>
              <a:gd name="connsiteX960" fmla="*/ 3451632 w 5890422"/>
              <a:gd name="connsiteY960" fmla="*/ 1409642 h 1458849"/>
              <a:gd name="connsiteX961" fmla="*/ 3511039 w 5890422"/>
              <a:gd name="connsiteY961" fmla="*/ 1409642 h 1458849"/>
              <a:gd name="connsiteX962" fmla="*/ 3511039 w 5890422"/>
              <a:gd name="connsiteY962" fmla="*/ 1386040 h 1458849"/>
              <a:gd name="connsiteX963" fmla="*/ 3469834 w 5890422"/>
              <a:gd name="connsiteY963" fmla="*/ 1386040 h 1458849"/>
              <a:gd name="connsiteX964" fmla="*/ 3469834 w 5890422"/>
              <a:gd name="connsiteY964" fmla="*/ 1322232 h 1458849"/>
              <a:gd name="connsiteX965" fmla="*/ 3510039 w 5890422"/>
              <a:gd name="connsiteY965" fmla="*/ 1322232 h 1458849"/>
              <a:gd name="connsiteX966" fmla="*/ 2657733 w 5890422"/>
              <a:gd name="connsiteY966" fmla="*/ 1271825 h 1458849"/>
              <a:gd name="connsiteX967" fmla="*/ 2664333 w 5890422"/>
              <a:gd name="connsiteY967" fmla="*/ 1272225 h 1458849"/>
              <a:gd name="connsiteX968" fmla="*/ 2664333 w 5890422"/>
              <a:gd name="connsiteY968" fmla="*/ 1276826 h 1458849"/>
              <a:gd name="connsiteX969" fmla="*/ 2664234 w 5890422"/>
              <a:gd name="connsiteY969" fmla="*/ 1286327 h 1458849"/>
              <a:gd name="connsiteX970" fmla="*/ 2664033 w 5890422"/>
              <a:gd name="connsiteY970" fmla="*/ 1298929 h 1458849"/>
              <a:gd name="connsiteX971" fmla="*/ 2663733 w 5890422"/>
              <a:gd name="connsiteY971" fmla="*/ 1313030 h 1458849"/>
              <a:gd name="connsiteX972" fmla="*/ 2723941 w 5890422"/>
              <a:gd name="connsiteY972" fmla="*/ 1313030 h 1458849"/>
              <a:gd name="connsiteX973" fmla="*/ 2723941 w 5890422"/>
              <a:gd name="connsiteY973" fmla="*/ 1424844 h 1458849"/>
              <a:gd name="connsiteX974" fmla="*/ 2726741 w 5890422"/>
              <a:gd name="connsiteY974" fmla="*/ 1434345 h 1458849"/>
              <a:gd name="connsiteX975" fmla="*/ 2736543 w 5890422"/>
              <a:gd name="connsiteY975" fmla="*/ 1437246 h 1458849"/>
              <a:gd name="connsiteX976" fmla="*/ 2748344 w 5890422"/>
              <a:gd name="connsiteY976" fmla="*/ 1437246 h 1458849"/>
              <a:gd name="connsiteX977" fmla="*/ 2755445 w 5890422"/>
              <a:gd name="connsiteY977" fmla="*/ 1436446 h 1458849"/>
              <a:gd name="connsiteX978" fmla="*/ 2759845 w 5890422"/>
              <a:gd name="connsiteY978" fmla="*/ 1434546 h 1458849"/>
              <a:gd name="connsiteX979" fmla="*/ 2762246 w 5890422"/>
              <a:gd name="connsiteY979" fmla="*/ 1430845 h 1458849"/>
              <a:gd name="connsiteX980" fmla="*/ 2763546 w 5890422"/>
              <a:gd name="connsiteY980" fmla="*/ 1424844 h 1458849"/>
              <a:gd name="connsiteX981" fmla="*/ 2764146 w 5890422"/>
              <a:gd name="connsiteY981" fmla="*/ 1418644 h 1458849"/>
              <a:gd name="connsiteX982" fmla="*/ 2764946 w 5890422"/>
              <a:gd name="connsiteY982" fmla="*/ 1410443 h 1458849"/>
              <a:gd name="connsiteX983" fmla="*/ 2765646 w 5890422"/>
              <a:gd name="connsiteY983" fmla="*/ 1402642 h 1458849"/>
              <a:gd name="connsiteX984" fmla="*/ 2765946 w 5890422"/>
              <a:gd name="connsiteY984" fmla="*/ 1397841 h 1458849"/>
              <a:gd name="connsiteX985" fmla="*/ 2772547 w 5890422"/>
              <a:gd name="connsiteY985" fmla="*/ 1400041 h 1458849"/>
              <a:gd name="connsiteX986" fmla="*/ 2772247 w 5890422"/>
              <a:gd name="connsiteY986" fmla="*/ 1405142 h 1458849"/>
              <a:gd name="connsiteX987" fmla="*/ 2771547 w 5890422"/>
              <a:gd name="connsiteY987" fmla="*/ 1412643 h 1458849"/>
              <a:gd name="connsiteX988" fmla="*/ 2770647 w 5890422"/>
              <a:gd name="connsiteY988" fmla="*/ 1420544 h 1458849"/>
              <a:gd name="connsiteX989" fmla="*/ 2769947 w 5890422"/>
              <a:gd name="connsiteY989" fmla="*/ 1426645 h 1458849"/>
              <a:gd name="connsiteX990" fmla="*/ 2768146 w 5890422"/>
              <a:gd name="connsiteY990" fmla="*/ 1434946 h 1458849"/>
              <a:gd name="connsiteX991" fmla="*/ 2764646 w 5890422"/>
              <a:gd name="connsiteY991" fmla="*/ 1440246 h 1458849"/>
              <a:gd name="connsiteX992" fmla="*/ 2758645 w 5890422"/>
              <a:gd name="connsiteY992" fmla="*/ 1443147 h 1458849"/>
              <a:gd name="connsiteX993" fmla="*/ 2749144 w 5890422"/>
              <a:gd name="connsiteY993" fmla="*/ 1444247 h 1458849"/>
              <a:gd name="connsiteX994" fmla="*/ 2735542 w 5890422"/>
              <a:gd name="connsiteY994" fmla="*/ 1444247 h 1458849"/>
              <a:gd name="connsiteX995" fmla="*/ 2721741 w 5890422"/>
              <a:gd name="connsiteY995" fmla="*/ 1440146 h 1458849"/>
              <a:gd name="connsiteX996" fmla="*/ 2717340 w 5890422"/>
              <a:gd name="connsiteY996" fmla="*/ 1425644 h 1458849"/>
              <a:gd name="connsiteX997" fmla="*/ 2717340 w 5890422"/>
              <a:gd name="connsiteY997" fmla="*/ 1319831 h 1458849"/>
              <a:gd name="connsiteX998" fmla="*/ 2663533 w 5890422"/>
              <a:gd name="connsiteY998" fmla="*/ 1319831 h 1458849"/>
              <a:gd name="connsiteX999" fmla="*/ 2663433 w 5890422"/>
              <a:gd name="connsiteY999" fmla="*/ 1323432 h 1458849"/>
              <a:gd name="connsiteX1000" fmla="*/ 2663333 w 5890422"/>
              <a:gd name="connsiteY1000" fmla="*/ 1327032 h 1458849"/>
              <a:gd name="connsiteX1001" fmla="*/ 2662233 w 5890422"/>
              <a:gd name="connsiteY1001" fmla="*/ 1349635 h 1458849"/>
              <a:gd name="connsiteX1002" fmla="*/ 2660133 w 5890422"/>
              <a:gd name="connsiteY1002" fmla="*/ 1368837 h 1458849"/>
              <a:gd name="connsiteX1003" fmla="*/ 2682135 w 5890422"/>
              <a:gd name="connsiteY1003" fmla="*/ 1381539 h 1458849"/>
              <a:gd name="connsiteX1004" fmla="*/ 2700538 w 5890422"/>
              <a:gd name="connsiteY1004" fmla="*/ 1392640 h 1458849"/>
              <a:gd name="connsiteX1005" fmla="*/ 2697137 w 5890422"/>
              <a:gd name="connsiteY1005" fmla="*/ 1399241 h 1458849"/>
              <a:gd name="connsiteX1006" fmla="*/ 2679735 w 5890422"/>
              <a:gd name="connsiteY1006" fmla="*/ 1388240 h 1458849"/>
              <a:gd name="connsiteX1007" fmla="*/ 2658933 w 5890422"/>
              <a:gd name="connsiteY1007" fmla="*/ 1375838 h 1458849"/>
              <a:gd name="connsiteX1008" fmla="*/ 2652232 w 5890422"/>
              <a:gd name="connsiteY1008" fmla="*/ 1397741 h 1458849"/>
              <a:gd name="connsiteX1009" fmla="*/ 2641330 w 5890422"/>
              <a:gd name="connsiteY1009" fmla="*/ 1416043 h 1458849"/>
              <a:gd name="connsiteX1010" fmla="*/ 2625328 w 5890422"/>
              <a:gd name="connsiteY1010" fmla="*/ 1433045 h 1458849"/>
              <a:gd name="connsiteX1011" fmla="*/ 2603326 w 5890422"/>
              <a:gd name="connsiteY1011" fmla="*/ 1451048 h 1458849"/>
              <a:gd name="connsiteX1012" fmla="*/ 2599125 w 5890422"/>
              <a:gd name="connsiteY1012" fmla="*/ 1445647 h 1458849"/>
              <a:gd name="connsiteX1013" fmla="*/ 2620328 w 5890422"/>
              <a:gd name="connsiteY1013" fmla="*/ 1428445 h 1458849"/>
              <a:gd name="connsiteX1014" fmla="*/ 2635730 w 5890422"/>
              <a:gd name="connsiteY1014" fmla="*/ 1412043 h 1458849"/>
              <a:gd name="connsiteX1015" fmla="*/ 2646131 w 5890422"/>
              <a:gd name="connsiteY1015" fmla="*/ 1394041 h 1458849"/>
              <a:gd name="connsiteX1016" fmla="*/ 2652532 w 5890422"/>
              <a:gd name="connsiteY1016" fmla="*/ 1372238 h 1458849"/>
              <a:gd name="connsiteX1017" fmla="*/ 2629429 w 5890422"/>
              <a:gd name="connsiteY1017" fmla="*/ 1359436 h 1458849"/>
              <a:gd name="connsiteX1018" fmla="*/ 2611727 w 5890422"/>
              <a:gd name="connsiteY1018" fmla="*/ 1350435 h 1458849"/>
              <a:gd name="connsiteX1019" fmla="*/ 2614727 w 5890422"/>
              <a:gd name="connsiteY1019" fmla="*/ 1344434 h 1458849"/>
              <a:gd name="connsiteX1020" fmla="*/ 2631529 w 5890422"/>
              <a:gd name="connsiteY1020" fmla="*/ 1353135 h 1458849"/>
              <a:gd name="connsiteX1021" fmla="*/ 2653732 w 5890422"/>
              <a:gd name="connsiteY1021" fmla="*/ 1365237 h 1458849"/>
              <a:gd name="connsiteX1022" fmla="*/ 2655532 w 5890422"/>
              <a:gd name="connsiteY1022" fmla="*/ 1347635 h 1458849"/>
              <a:gd name="connsiteX1023" fmla="*/ 2656532 w 5890422"/>
              <a:gd name="connsiteY1023" fmla="*/ 1326832 h 1458849"/>
              <a:gd name="connsiteX1024" fmla="*/ 2656632 w 5890422"/>
              <a:gd name="connsiteY1024" fmla="*/ 1323432 h 1458849"/>
              <a:gd name="connsiteX1025" fmla="*/ 2656732 w 5890422"/>
              <a:gd name="connsiteY1025" fmla="*/ 1319831 h 1458849"/>
              <a:gd name="connsiteX1026" fmla="*/ 2604326 w 5890422"/>
              <a:gd name="connsiteY1026" fmla="*/ 1319831 h 1458849"/>
              <a:gd name="connsiteX1027" fmla="*/ 2604326 w 5890422"/>
              <a:gd name="connsiteY1027" fmla="*/ 1313030 h 1458849"/>
              <a:gd name="connsiteX1028" fmla="*/ 2656932 w 5890422"/>
              <a:gd name="connsiteY1028" fmla="*/ 1313030 h 1458849"/>
              <a:gd name="connsiteX1029" fmla="*/ 2887361 w 5890422"/>
              <a:gd name="connsiteY1029" fmla="*/ 1271425 h 1458849"/>
              <a:gd name="connsiteX1030" fmla="*/ 2890562 w 5890422"/>
              <a:gd name="connsiteY1030" fmla="*/ 1280826 h 1458849"/>
              <a:gd name="connsiteX1031" fmla="*/ 2893362 w 5890422"/>
              <a:gd name="connsiteY1031" fmla="*/ 1290228 h 1458849"/>
              <a:gd name="connsiteX1032" fmla="*/ 2963971 w 5890422"/>
              <a:gd name="connsiteY1032" fmla="*/ 1290228 h 1458849"/>
              <a:gd name="connsiteX1033" fmla="*/ 2963971 w 5890422"/>
              <a:gd name="connsiteY1033" fmla="*/ 1296428 h 1458849"/>
              <a:gd name="connsiteX1034" fmla="*/ 2922765 w 5890422"/>
              <a:gd name="connsiteY1034" fmla="*/ 1296428 h 1458849"/>
              <a:gd name="connsiteX1035" fmla="*/ 2921366 w 5890422"/>
              <a:gd name="connsiteY1035" fmla="*/ 1302329 h 1458849"/>
              <a:gd name="connsiteX1036" fmla="*/ 2919665 w 5890422"/>
              <a:gd name="connsiteY1036" fmla="*/ 1309130 h 1458849"/>
              <a:gd name="connsiteX1037" fmla="*/ 2917865 w 5890422"/>
              <a:gd name="connsiteY1037" fmla="*/ 1316131 h 1458849"/>
              <a:gd name="connsiteX1038" fmla="*/ 2916165 w 5890422"/>
              <a:gd name="connsiteY1038" fmla="*/ 1322631 h 1458849"/>
              <a:gd name="connsiteX1039" fmla="*/ 2974572 w 5890422"/>
              <a:gd name="connsiteY1039" fmla="*/ 1322631 h 1458849"/>
              <a:gd name="connsiteX1040" fmla="*/ 2974572 w 5890422"/>
              <a:gd name="connsiteY1040" fmla="*/ 1328432 h 1458849"/>
              <a:gd name="connsiteX1041" fmla="*/ 2803551 w 5890422"/>
              <a:gd name="connsiteY1041" fmla="*/ 1328432 h 1458849"/>
              <a:gd name="connsiteX1042" fmla="*/ 2803551 w 5890422"/>
              <a:gd name="connsiteY1042" fmla="*/ 1322631 h 1458849"/>
              <a:gd name="connsiteX1043" fmla="*/ 2856757 w 5890422"/>
              <a:gd name="connsiteY1043" fmla="*/ 1322631 h 1458849"/>
              <a:gd name="connsiteX1044" fmla="*/ 2854557 w 5890422"/>
              <a:gd name="connsiteY1044" fmla="*/ 1309330 h 1458849"/>
              <a:gd name="connsiteX1045" fmla="*/ 2852157 w 5890422"/>
              <a:gd name="connsiteY1045" fmla="*/ 1296428 h 1458849"/>
              <a:gd name="connsiteX1046" fmla="*/ 2814352 w 5890422"/>
              <a:gd name="connsiteY1046" fmla="*/ 1296428 h 1458849"/>
              <a:gd name="connsiteX1047" fmla="*/ 2814352 w 5890422"/>
              <a:gd name="connsiteY1047" fmla="*/ 1290228 h 1458849"/>
              <a:gd name="connsiteX1048" fmla="*/ 2886761 w 5890422"/>
              <a:gd name="connsiteY1048" fmla="*/ 1290228 h 1458849"/>
              <a:gd name="connsiteX1049" fmla="*/ 2884061 w 5890422"/>
              <a:gd name="connsiteY1049" fmla="*/ 1281326 h 1458849"/>
              <a:gd name="connsiteX1050" fmla="*/ 2880960 w 5890422"/>
              <a:gd name="connsiteY1050" fmla="*/ 1272225 h 1458849"/>
              <a:gd name="connsiteX1051" fmla="*/ 2114465 w 5890422"/>
              <a:gd name="connsiteY1051" fmla="*/ 1271425 h 1458849"/>
              <a:gd name="connsiteX1052" fmla="*/ 2121466 w 5890422"/>
              <a:gd name="connsiteY1052" fmla="*/ 1271825 h 1458849"/>
              <a:gd name="connsiteX1053" fmla="*/ 2121466 w 5890422"/>
              <a:gd name="connsiteY1053" fmla="*/ 1310030 h 1458849"/>
              <a:gd name="connsiteX1054" fmla="*/ 2166671 w 5890422"/>
              <a:gd name="connsiteY1054" fmla="*/ 1310030 h 1458849"/>
              <a:gd name="connsiteX1055" fmla="*/ 2166671 w 5890422"/>
              <a:gd name="connsiteY1055" fmla="*/ 1316831 h 1458849"/>
              <a:gd name="connsiteX1056" fmla="*/ 2121466 w 5890422"/>
              <a:gd name="connsiteY1056" fmla="*/ 1316831 h 1458849"/>
              <a:gd name="connsiteX1057" fmla="*/ 2121466 w 5890422"/>
              <a:gd name="connsiteY1057" fmla="*/ 1356236 h 1458849"/>
              <a:gd name="connsiteX1058" fmla="*/ 2173872 w 5890422"/>
              <a:gd name="connsiteY1058" fmla="*/ 1356236 h 1458849"/>
              <a:gd name="connsiteX1059" fmla="*/ 2173872 w 5890422"/>
              <a:gd name="connsiteY1059" fmla="*/ 1363037 h 1458849"/>
              <a:gd name="connsiteX1060" fmla="*/ 2122866 w 5890422"/>
              <a:gd name="connsiteY1060" fmla="*/ 1363037 h 1458849"/>
              <a:gd name="connsiteX1061" fmla="*/ 2146569 w 5890422"/>
              <a:gd name="connsiteY1061" fmla="*/ 1398941 h 1458849"/>
              <a:gd name="connsiteX1062" fmla="*/ 2180273 w 5890422"/>
              <a:gd name="connsiteY1062" fmla="*/ 1428245 h 1458849"/>
              <a:gd name="connsiteX1063" fmla="*/ 2176072 w 5890422"/>
              <a:gd name="connsiteY1063" fmla="*/ 1433445 h 1458849"/>
              <a:gd name="connsiteX1064" fmla="*/ 2144268 w 5890422"/>
              <a:gd name="connsiteY1064" fmla="*/ 1406042 h 1458849"/>
              <a:gd name="connsiteX1065" fmla="*/ 2121466 w 5890422"/>
              <a:gd name="connsiteY1065" fmla="*/ 1373038 h 1458849"/>
              <a:gd name="connsiteX1066" fmla="*/ 2121466 w 5890422"/>
              <a:gd name="connsiteY1066" fmla="*/ 1450248 h 1458849"/>
              <a:gd name="connsiteX1067" fmla="*/ 2114465 w 5890422"/>
              <a:gd name="connsiteY1067" fmla="*/ 1450248 h 1458849"/>
              <a:gd name="connsiteX1068" fmla="*/ 2114465 w 5890422"/>
              <a:gd name="connsiteY1068" fmla="*/ 1372238 h 1458849"/>
              <a:gd name="connsiteX1069" fmla="*/ 2089762 w 5890422"/>
              <a:gd name="connsiteY1069" fmla="*/ 1409742 h 1458849"/>
              <a:gd name="connsiteX1070" fmla="*/ 2055257 w 5890422"/>
              <a:gd name="connsiteY1070" fmla="*/ 1440246 h 1458849"/>
              <a:gd name="connsiteX1071" fmla="*/ 2050857 w 5890422"/>
              <a:gd name="connsiteY1071" fmla="*/ 1434646 h 1458849"/>
              <a:gd name="connsiteX1072" fmla="*/ 2086561 w 5890422"/>
              <a:gd name="connsiteY1072" fmla="*/ 1403342 h 1458849"/>
              <a:gd name="connsiteX1073" fmla="*/ 2112264 w 5890422"/>
              <a:gd name="connsiteY1073" fmla="*/ 1363037 h 1458849"/>
              <a:gd name="connsiteX1074" fmla="*/ 2062658 w 5890422"/>
              <a:gd name="connsiteY1074" fmla="*/ 1363037 h 1458849"/>
              <a:gd name="connsiteX1075" fmla="*/ 2062658 w 5890422"/>
              <a:gd name="connsiteY1075" fmla="*/ 1356236 h 1458849"/>
              <a:gd name="connsiteX1076" fmla="*/ 2114465 w 5890422"/>
              <a:gd name="connsiteY1076" fmla="*/ 1356236 h 1458849"/>
              <a:gd name="connsiteX1077" fmla="*/ 2114465 w 5890422"/>
              <a:gd name="connsiteY1077" fmla="*/ 1316831 h 1458849"/>
              <a:gd name="connsiteX1078" fmla="*/ 2082661 w 5890422"/>
              <a:gd name="connsiteY1078" fmla="*/ 1316831 h 1458849"/>
              <a:gd name="connsiteX1079" fmla="*/ 2077060 w 5890422"/>
              <a:gd name="connsiteY1079" fmla="*/ 1331533 h 1458849"/>
              <a:gd name="connsiteX1080" fmla="*/ 2071259 w 5890422"/>
              <a:gd name="connsiteY1080" fmla="*/ 1345034 h 1458849"/>
              <a:gd name="connsiteX1081" fmla="*/ 2064858 w 5890422"/>
              <a:gd name="connsiteY1081" fmla="*/ 1342634 h 1458849"/>
              <a:gd name="connsiteX1082" fmla="*/ 2076160 w 5890422"/>
              <a:gd name="connsiteY1082" fmla="*/ 1315031 h 1458849"/>
              <a:gd name="connsiteX1083" fmla="*/ 2085061 w 5890422"/>
              <a:gd name="connsiteY1083" fmla="*/ 1283227 h 1458849"/>
              <a:gd name="connsiteX1084" fmla="*/ 2091462 w 5890422"/>
              <a:gd name="connsiteY1084" fmla="*/ 1284627 h 1458849"/>
              <a:gd name="connsiteX1085" fmla="*/ 2088361 w 5890422"/>
              <a:gd name="connsiteY1085" fmla="*/ 1297428 h 1458849"/>
              <a:gd name="connsiteX1086" fmla="*/ 2084861 w 5890422"/>
              <a:gd name="connsiteY1086" fmla="*/ 1310030 h 1458849"/>
              <a:gd name="connsiteX1087" fmla="*/ 2114465 w 5890422"/>
              <a:gd name="connsiteY1087" fmla="*/ 1310030 h 1458849"/>
              <a:gd name="connsiteX1088" fmla="*/ 3317215 w 5890422"/>
              <a:gd name="connsiteY1088" fmla="*/ 1271225 h 1458849"/>
              <a:gd name="connsiteX1089" fmla="*/ 3323416 w 5890422"/>
              <a:gd name="connsiteY1089" fmla="*/ 1271625 h 1458849"/>
              <a:gd name="connsiteX1090" fmla="*/ 3323416 w 5890422"/>
              <a:gd name="connsiteY1090" fmla="*/ 1301229 h 1458849"/>
              <a:gd name="connsiteX1091" fmla="*/ 3370022 w 5890422"/>
              <a:gd name="connsiteY1091" fmla="*/ 1301229 h 1458849"/>
              <a:gd name="connsiteX1092" fmla="*/ 3370022 w 5890422"/>
              <a:gd name="connsiteY1092" fmla="*/ 1308030 h 1458849"/>
              <a:gd name="connsiteX1093" fmla="*/ 3363420 w 5890422"/>
              <a:gd name="connsiteY1093" fmla="*/ 1322631 h 1458849"/>
              <a:gd name="connsiteX1094" fmla="*/ 3356420 w 5890422"/>
              <a:gd name="connsiteY1094" fmla="*/ 1335433 h 1458849"/>
              <a:gd name="connsiteX1095" fmla="*/ 3350619 w 5890422"/>
              <a:gd name="connsiteY1095" fmla="*/ 1332833 h 1458849"/>
              <a:gd name="connsiteX1096" fmla="*/ 3357420 w 5890422"/>
              <a:gd name="connsiteY1096" fmla="*/ 1320831 h 1458849"/>
              <a:gd name="connsiteX1097" fmla="*/ 3363020 w 5890422"/>
              <a:gd name="connsiteY1097" fmla="*/ 1308030 h 1458849"/>
              <a:gd name="connsiteX1098" fmla="*/ 3323416 w 5890422"/>
              <a:gd name="connsiteY1098" fmla="*/ 1308030 h 1458849"/>
              <a:gd name="connsiteX1099" fmla="*/ 3323416 w 5890422"/>
              <a:gd name="connsiteY1099" fmla="*/ 1351835 h 1458849"/>
              <a:gd name="connsiteX1100" fmla="*/ 3358420 w 5890422"/>
              <a:gd name="connsiteY1100" fmla="*/ 1351835 h 1458849"/>
              <a:gd name="connsiteX1101" fmla="*/ 3358420 w 5890422"/>
              <a:gd name="connsiteY1101" fmla="*/ 1358236 h 1458849"/>
              <a:gd name="connsiteX1102" fmla="*/ 3345318 w 5890422"/>
              <a:gd name="connsiteY1102" fmla="*/ 1388740 h 1458849"/>
              <a:gd name="connsiteX1103" fmla="*/ 3327416 w 5890422"/>
              <a:gd name="connsiteY1103" fmla="*/ 1413043 h 1458849"/>
              <a:gd name="connsiteX1104" fmla="*/ 3349719 w 5890422"/>
              <a:gd name="connsiteY1104" fmla="*/ 1429945 h 1458849"/>
              <a:gd name="connsiteX1105" fmla="*/ 3379222 w 5890422"/>
              <a:gd name="connsiteY1105" fmla="*/ 1444447 h 1458849"/>
              <a:gd name="connsiteX1106" fmla="*/ 3376222 w 5890422"/>
              <a:gd name="connsiteY1106" fmla="*/ 1451048 h 1458849"/>
              <a:gd name="connsiteX1107" fmla="*/ 3345718 w 5890422"/>
              <a:gd name="connsiteY1107" fmla="*/ 1435446 h 1458849"/>
              <a:gd name="connsiteX1108" fmla="*/ 3322815 w 5890422"/>
              <a:gd name="connsiteY1108" fmla="*/ 1417843 h 1458849"/>
              <a:gd name="connsiteX1109" fmla="*/ 3299613 w 5890422"/>
              <a:gd name="connsiteY1109" fmla="*/ 1435546 h 1458849"/>
              <a:gd name="connsiteX1110" fmla="*/ 3269009 w 5890422"/>
              <a:gd name="connsiteY1110" fmla="*/ 1452048 h 1458849"/>
              <a:gd name="connsiteX1111" fmla="*/ 3265408 w 5890422"/>
              <a:gd name="connsiteY1111" fmla="*/ 1445647 h 1458849"/>
              <a:gd name="connsiteX1112" fmla="*/ 3295412 w 5890422"/>
              <a:gd name="connsiteY1112" fmla="*/ 1429945 h 1458849"/>
              <a:gd name="connsiteX1113" fmla="*/ 3318015 w 5890422"/>
              <a:gd name="connsiteY1113" fmla="*/ 1413043 h 1458849"/>
              <a:gd name="connsiteX1114" fmla="*/ 3301613 w 5890422"/>
              <a:gd name="connsiteY1114" fmla="*/ 1390740 h 1458849"/>
              <a:gd name="connsiteX1115" fmla="*/ 3288811 w 5890422"/>
              <a:gd name="connsiteY1115" fmla="*/ 1363037 h 1458849"/>
              <a:gd name="connsiteX1116" fmla="*/ 3294612 w 5890422"/>
              <a:gd name="connsiteY1116" fmla="*/ 1360436 h 1458849"/>
              <a:gd name="connsiteX1117" fmla="*/ 3307114 w 5890422"/>
              <a:gd name="connsiteY1117" fmla="*/ 1387140 h 1458849"/>
              <a:gd name="connsiteX1118" fmla="*/ 3322815 w 5890422"/>
              <a:gd name="connsiteY1118" fmla="*/ 1408442 h 1458849"/>
              <a:gd name="connsiteX1119" fmla="*/ 3339518 w 5890422"/>
              <a:gd name="connsiteY1119" fmla="*/ 1386140 h 1458849"/>
              <a:gd name="connsiteX1120" fmla="*/ 3351619 w 5890422"/>
              <a:gd name="connsiteY1120" fmla="*/ 1358436 h 1458849"/>
              <a:gd name="connsiteX1121" fmla="*/ 3278210 w 5890422"/>
              <a:gd name="connsiteY1121" fmla="*/ 1358436 h 1458849"/>
              <a:gd name="connsiteX1122" fmla="*/ 3277010 w 5890422"/>
              <a:gd name="connsiteY1122" fmla="*/ 1385339 h 1458849"/>
              <a:gd name="connsiteX1123" fmla="*/ 3273009 w 5890422"/>
              <a:gd name="connsiteY1123" fmla="*/ 1407142 h 1458849"/>
              <a:gd name="connsiteX1124" fmla="*/ 3265308 w 5890422"/>
              <a:gd name="connsiteY1124" fmla="*/ 1427645 h 1458849"/>
              <a:gd name="connsiteX1125" fmla="*/ 3252807 w 5890422"/>
              <a:gd name="connsiteY1125" fmla="*/ 1450448 h 1458849"/>
              <a:gd name="connsiteX1126" fmla="*/ 3247006 w 5890422"/>
              <a:gd name="connsiteY1126" fmla="*/ 1447047 h 1458849"/>
              <a:gd name="connsiteX1127" fmla="*/ 3259408 w 5890422"/>
              <a:gd name="connsiteY1127" fmla="*/ 1424644 h 1458849"/>
              <a:gd name="connsiteX1128" fmla="*/ 3267008 w 5890422"/>
              <a:gd name="connsiteY1128" fmla="*/ 1404342 h 1458849"/>
              <a:gd name="connsiteX1129" fmla="*/ 3270809 w 5890422"/>
              <a:gd name="connsiteY1129" fmla="*/ 1382039 h 1458849"/>
              <a:gd name="connsiteX1130" fmla="*/ 3271809 w 5890422"/>
              <a:gd name="connsiteY1130" fmla="*/ 1353435 h 1458849"/>
              <a:gd name="connsiteX1131" fmla="*/ 3271809 w 5890422"/>
              <a:gd name="connsiteY1131" fmla="*/ 1301229 h 1458849"/>
              <a:gd name="connsiteX1132" fmla="*/ 3317215 w 5890422"/>
              <a:gd name="connsiteY1132" fmla="*/ 1301229 h 1458849"/>
              <a:gd name="connsiteX1133" fmla="*/ 81811 w 5890422"/>
              <a:gd name="connsiteY1133" fmla="*/ 1271225 h 1458849"/>
              <a:gd name="connsiteX1134" fmla="*/ 89212 w 5890422"/>
              <a:gd name="connsiteY1134" fmla="*/ 1271625 h 1458849"/>
              <a:gd name="connsiteX1135" fmla="*/ 89212 w 5890422"/>
              <a:gd name="connsiteY1135" fmla="*/ 1332833 h 1458849"/>
              <a:gd name="connsiteX1136" fmla="*/ 166021 w 5890422"/>
              <a:gd name="connsiteY1136" fmla="*/ 1332833 h 1458849"/>
              <a:gd name="connsiteX1137" fmla="*/ 166021 w 5890422"/>
              <a:gd name="connsiteY1137" fmla="*/ 1339634 h 1458849"/>
              <a:gd name="connsiteX1138" fmla="*/ 89212 w 5890422"/>
              <a:gd name="connsiteY1138" fmla="*/ 1339634 h 1458849"/>
              <a:gd name="connsiteX1139" fmla="*/ 89212 w 5890422"/>
              <a:gd name="connsiteY1139" fmla="*/ 1431845 h 1458849"/>
              <a:gd name="connsiteX1140" fmla="*/ 178223 w 5890422"/>
              <a:gd name="connsiteY1140" fmla="*/ 1431845 h 1458849"/>
              <a:gd name="connsiteX1141" fmla="*/ 178223 w 5890422"/>
              <a:gd name="connsiteY1141" fmla="*/ 1438846 h 1458849"/>
              <a:gd name="connsiteX1142" fmla="*/ 0 w 5890422"/>
              <a:gd name="connsiteY1142" fmla="*/ 1438846 h 1458849"/>
              <a:gd name="connsiteX1143" fmla="*/ 0 w 5890422"/>
              <a:gd name="connsiteY1143" fmla="*/ 1431845 h 1458849"/>
              <a:gd name="connsiteX1144" fmla="*/ 81811 w 5890422"/>
              <a:gd name="connsiteY1144" fmla="*/ 1431845 h 1458849"/>
              <a:gd name="connsiteX1145" fmla="*/ 3647856 w 5890422"/>
              <a:gd name="connsiteY1145" fmla="*/ 1271025 h 1458849"/>
              <a:gd name="connsiteX1146" fmla="*/ 3654457 w 5890422"/>
              <a:gd name="connsiteY1146" fmla="*/ 1273425 h 1458849"/>
              <a:gd name="connsiteX1147" fmla="*/ 3649756 w 5890422"/>
              <a:gd name="connsiteY1147" fmla="*/ 1284427 h 1458849"/>
              <a:gd name="connsiteX1148" fmla="*/ 3644456 w 5890422"/>
              <a:gd name="connsiteY1148" fmla="*/ 1295228 h 1458849"/>
              <a:gd name="connsiteX1149" fmla="*/ 3752070 w 5890422"/>
              <a:gd name="connsiteY1149" fmla="*/ 1295228 h 1458849"/>
              <a:gd name="connsiteX1150" fmla="*/ 3751969 w 5890422"/>
              <a:gd name="connsiteY1150" fmla="*/ 1302329 h 1458849"/>
              <a:gd name="connsiteX1151" fmla="*/ 3751669 w 5890422"/>
              <a:gd name="connsiteY1151" fmla="*/ 1317831 h 1458849"/>
              <a:gd name="connsiteX1152" fmla="*/ 3751169 w 5890422"/>
              <a:gd name="connsiteY1152" fmla="*/ 1337833 h 1458849"/>
              <a:gd name="connsiteX1153" fmla="*/ 3750669 w 5890422"/>
              <a:gd name="connsiteY1153" fmla="*/ 1358436 h 1458849"/>
              <a:gd name="connsiteX1154" fmla="*/ 3750269 w 5890422"/>
              <a:gd name="connsiteY1154" fmla="*/ 1375838 h 1458849"/>
              <a:gd name="connsiteX1155" fmla="*/ 3749869 w 5890422"/>
              <a:gd name="connsiteY1155" fmla="*/ 1386040 h 1458849"/>
              <a:gd name="connsiteX1156" fmla="*/ 3747868 w 5890422"/>
              <a:gd name="connsiteY1156" fmla="*/ 1398541 h 1458849"/>
              <a:gd name="connsiteX1157" fmla="*/ 3742968 w 5890422"/>
              <a:gd name="connsiteY1157" fmla="*/ 1406042 h 1458849"/>
              <a:gd name="connsiteX1158" fmla="*/ 3734067 w 5890422"/>
              <a:gd name="connsiteY1158" fmla="*/ 1410042 h 1458849"/>
              <a:gd name="connsiteX1159" fmla="*/ 3719865 w 5890422"/>
              <a:gd name="connsiteY1159" fmla="*/ 1412043 h 1458849"/>
              <a:gd name="connsiteX1160" fmla="*/ 3706064 w 5890422"/>
              <a:gd name="connsiteY1160" fmla="*/ 1413243 h 1458849"/>
              <a:gd name="connsiteX1161" fmla="*/ 3703863 w 5890422"/>
              <a:gd name="connsiteY1161" fmla="*/ 1406242 h 1458849"/>
              <a:gd name="connsiteX1162" fmla="*/ 3718865 w 5890422"/>
              <a:gd name="connsiteY1162" fmla="*/ 1405042 h 1458849"/>
              <a:gd name="connsiteX1163" fmla="*/ 3730766 w 5890422"/>
              <a:gd name="connsiteY1163" fmla="*/ 1403542 h 1458849"/>
              <a:gd name="connsiteX1164" fmla="*/ 3737867 w 5890422"/>
              <a:gd name="connsiteY1164" fmla="*/ 1400541 h 1458849"/>
              <a:gd name="connsiteX1165" fmla="*/ 3741568 w 5890422"/>
              <a:gd name="connsiteY1165" fmla="*/ 1394641 h 1458849"/>
              <a:gd name="connsiteX1166" fmla="*/ 3743068 w 5890422"/>
              <a:gd name="connsiteY1166" fmla="*/ 1384439 h 1458849"/>
              <a:gd name="connsiteX1167" fmla="*/ 3743368 w 5890422"/>
              <a:gd name="connsiteY1167" fmla="*/ 1376138 h 1458849"/>
              <a:gd name="connsiteX1168" fmla="*/ 3743868 w 5890422"/>
              <a:gd name="connsiteY1168" fmla="*/ 1361536 h 1458849"/>
              <a:gd name="connsiteX1169" fmla="*/ 3744368 w 5890422"/>
              <a:gd name="connsiteY1169" fmla="*/ 1343734 h 1458849"/>
              <a:gd name="connsiteX1170" fmla="*/ 3744868 w 5890422"/>
              <a:gd name="connsiteY1170" fmla="*/ 1325832 h 1458849"/>
              <a:gd name="connsiteX1171" fmla="*/ 3745268 w 5890422"/>
              <a:gd name="connsiteY1171" fmla="*/ 1310930 h 1458849"/>
              <a:gd name="connsiteX1172" fmla="*/ 3745468 w 5890422"/>
              <a:gd name="connsiteY1172" fmla="*/ 1301829 h 1458849"/>
              <a:gd name="connsiteX1173" fmla="*/ 3640855 w 5890422"/>
              <a:gd name="connsiteY1173" fmla="*/ 1301829 h 1458849"/>
              <a:gd name="connsiteX1174" fmla="*/ 3623953 w 5890422"/>
              <a:gd name="connsiteY1174" fmla="*/ 1327532 h 1458849"/>
              <a:gd name="connsiteX1175" fmla="*/ 3604050 w 5890422"/>
              <a:gd name="connsiteY1175" fmla="*/ 1351035 h 1458849"/>
              <a:gd name="connsiteX1176" fmla="*/ 3599050 w 5890422"/>
              <a:gd name="connsiteY1176" fmla="*/ 1346034 h 1458849"/>
              <a:gd name="connsiteX1177" fmla="*/ 3627454 w 5890422"/>
              <a:gd name="connsiteY1177" fmla="*/ 1310330 h 1458849"/>
              <a:gd name="connsiteX1178" fmla="*/ 3647856 w 5890422"/>
              <a:gd name="connsiteY1178" fmla="*/ 1271025 h 1458849"/>
              <a:gd name="connsiteX1179" fmla="*/ 3225803 w 5890422"/>
              <a:gd name="connsiteY1179" fmla="*/ 1270825 h 1458849"/>
              <a:gd name="connsiteX1180" fmla="*/ 3230004 w 5890422"/>
              <a:gd name="connsiteY1180" fmla="*/ 1277926 h 1458849"/>
              <a:gd name="connsiteX1181" fmla="*/ 3234804 w 5890422"/>
              <a:gd name="connsiteY1181" fmla="*/ 1286327 h 1458849"/>
              <a:gd name="connsiteX1182" fmla="*/ 3239305 w 5890422"/>
              <a:gd name="connsiteY1182" fmla="*/ 1294828 h 1458849"/>
              <a:gd name="connsiteX1183" fmla="*/ 3242606 w 5890422"/>
              <a:gd name="connsiteY1183" fmla="*/ 1302029 h 1458849"/>
              <a:gd name="connsiteX1184" fmla="*/ 3237005 w 5890422"/>
              <a:gd name="connsiteY1184" fmla="*/ 1305029 h 1458849"/>
              <a:gd name="connsiteX1185" fmla="*/ 3233504 w 5890422"/>
              <a:gd name="connsiteY1185" fmla="*/ 1297729 h 1458849"/>
              <a:gd name="connsiteX1186" fmla="*/ 3229004 w 5890422"/>
              <a:gd name="connsiteY1186" fmla="*/ 1289027 h 1458849"/>
              <a:gd name="connsiteX1187" fmla="*/ 3224203 w 5890422"/>
              <a:gd name="connsiteY1187" fmla="*/ 1280526 h 1458849"/>
              <a:gd name="connsiteX1188" fmla="*/ 3220003 w 5890422"/>
              <a:gd name="connsiteY1188" fmla="*/ 1273625 h 1458849"/>
              <a:gd name="connsiteX1189" fmla="*/ 2492312 w 5890422"/>
              <a:gd name="connsiteY1189" fmla="*/ 1270025 h 1458849"/>
              <a:gd name="connsiteX1190" fmla="*/ 2495612 w 5890422"/>
              <a:gd name="connsiteY1190" fmla="*/ 1279826 h 1458849"/>
              <a:gd name="connsiteX1191" fmla="*/ 2498713 w 5890422"/>
              <a:gd name="connsiteY1191" fmla="*/ 1290427 h 1458849"/>
              <a:gd name="connsiteX1192" fmla="*/ 2570322 w 5890422"/>
              <a:gd name="connsiteY1192" fmla="*/ 1290427 h 1458849"/>
              <a:gd name="connsiteX1193" fmla="*/ 2570322 w 5890422"/>
              <a:gd name="connsiteY1193" fmla="*/ 1296428 h 1458849"/>
              <a:gd name="connsiteX1194" fmla="*/ 2422703 w 5890422"/>
              <a:gd name="connsiteY1194" fmla="*/ 1296428 h 1458849"/>
              <a:gd name="connsiteX1195" fmla="*/ 2422703 w 5890422"/>
              <a:gd name="connsiteY1195" fmla="*/ 1352835 h 1458849"/>
              <a:gd name="connsiteX1196" fmla="*/ 2421603 w 5890422"/>
              <a:gd name="connsiteY1196" fmla="*/ 1381739 h 1458849"/>
              <a:gd name="connsiteX1197" fmla="*/ 2418003 w 5890422"/>
              <a:gd name="connsiteY1197" fmla="*/ 1406442 h 1458849"/>
              <a:gd name="connsiteX1198" fmla="*/ 2411202 w 5890422"/>
              <a:gd name="connsiteY1198" fmla="*/ 1428845 h 1458849"/>
              <a:gd name="connsiteX1199" fmla="*/ 2400701 w 5890422"/>
              <a:gd name="connsiteY1199" fmla="*/ 1451048 h 1458849"/>
              <a:gd name="connsiteX1200" fmla="*/ 2395100 w 5890422"/>
              <a:gd name="connsiteY1200" fmla="*/ 1448047 h 1458849"/>
              <a:gd name="connsiteX1201" fmla="*/ 2404801 w 5890422"/>
              <a:gd name="connsiteY1201" fmla="*/ 1428145 h 1458849"/>
              <a:gd name="connsiteX1202" fmla="*/ 2411502 w 5890422"/>
              <a:gd name="connsiteY1202" fmla="*/ 1407442 h 1458849"/>
              <a:gd name="connsiteX1203" fmla="*/ 2415302 w 5890422"/>
              <a:gd name="connsiteY1203" fmla="*/ 1383339 h 1458849"/>
              <a:gd name="connsiteX1204" fmla="*/ 2416502 w 5890422"/>
              <a:gd name="connsiteY1204" fmla="*/ 1353035 h 1458849"/>
              <a:gd name="connsiteX1205" fmla="*/ 2416502 w 5890422"/>
              <a:gd name="connsiteY1205" fmla="*/ 1290427 h 1458849"/>
              <a:gd name="connsiteX1206" fmla="*/ 2492112 w 5890422"/>
              <a:gd name="connsiteY1206" fmla="*/ 1290427 h 1458849"/>
              <a:gd name="connsiteX1207" fmla="*/ 2489211 w 5890422"/>
              <a:gd name="connsiteY1207" fmla="*/ 1280326 h 1458849"/>
              <a:gd name="connsiteX1208" fmla="*/ 2486111 w 5890422"/>
              <a:gd name="connsiteY1208" fmla="*/ 1270825 h 1458849"/>
              <a:gd name="connsiteX1209" fmla="*/ 1127141 w 5890422"/>
              <a:gd name="connsiteY1209" fmla="*/ 1269025 h 1458849"/>
              <a:gd name="connsiteX1210" fmla="*/ 1132942 w 5890422"/>
              <a:gd name="connsiteY1210" fmla="*/ 1272425 h 1458849"/>
              <a:gd name="connsiteX1211" fmla="*/ 1127741 w 5890422"/>
              <a:gd name="connsiteY1211" fmla="*/ 1278626 h 1458849"/>
              <a:gd name="connsiteX1212" fmla="*/ 1121341 w 5890422"/>
              <a:gd name="connsiteY1212" fmla="*/ 1285627 h 1458849"/>
              <a:gd name="connsiteX1213" fmla="*/ 1114440 w 5890422"/>
              <a:gd name="connsiteY1213" fmla="*/ 1292828 h 1458849"/>
              <a:gd name="connsiteX1214" fmla="*/ 1107939 w 5890422"/>
              <a:gd name="connsiteY1214" fmla="*/ 1299629 h 1458849"/>
              <a:gd name="connsiteX1215" fmla="*/ 1164746 w 5890422"/>
              <a:gd name="connsiteY1215" fmla="*/ 1299629 h 1458849"/>
              <a:gd name="connsiteX1216" fmla="*/ 1164746 w 5890422"/>
              <a:gd name="connsiteY1216" fmla="*/ 1306029 h 1458849"/>
              <a:gd name="connsiteX1217" fmla="*/ 1084936 w 5890422"/>
              <a:gd name="connsiteY1217" fmla="*/ 1306029 h 1458849"/>
              <a:gd name="connsiteX1218" fmla="*/ 1082036 w 5890422"/>
              <a:gd name="connsiteY1218" fmla="*/ 1316631 h 1458849"/>
              <a:gd name="connsiteX1219" fmla="*/ 1078935 w 5890422"/>
              <a:gd name="connsiteY1219" fmla="*/ 1326432 h 1458849"/>
              <a:gd name="connsiteX1220" fmla="*/ 1077735 w 5890422"/>
              <a:gd name="connsiteY1220" fmla="*/ 1330633 h 1458849"/>
              <a:gd name="connsiteX1221" fmla="*/ 1155945 w 5890422"/>
              <a:gd name="connsiteY1221" fmla="*/ 1330633 h 1458849"/>
              <a:gd name="connsiteX1222" fmla="*/ 1155945 w 5890422"/>
              <a:gd name="connsiteY1222" fmla="*/ 1336633 h 1458849"/>
              <a:gd name="connsiteX1223" fmla="*/ 1075935 w 5890422"/>
              <a:gd name="connsiteY1223" fmla="*/ 1336633 h 1458849"/>
              <a:gd name="connsiteX1224" fmla="*/ 1066334 w 5890422"/>
              <a:gd name="connsiteY1224" fmla="*/ 1361036 h 1458849"/>
              <a:gd name="connsiteX1225" fmla="*/ 1170547 w 5890422"/>
              <a:gd name="connsiteY1225" fmla="*/ 1361036 h 1458849"/>
              <a:gd name="connsiteX1226" fmla="*/ 1170547 w 5890422"/>
              <a:gd name="connsiteY1226" fmla="*/ 1367237 h 1458849"/>
              <a:gd name="connsiteX1227" fmla="*/ 1063133 w 5890422"/>
              <a:gd name="connsiteY1227" fmla="*/ 1367237 h 1458849"/>
              <a:gd name="connsiteX1228" fmla="*/ 1036230 w 5890422"/>
              <a:gd name="connsiteY1228" fmla="*/ 1404642 h 1458849"/>
              <a:gd name="connsiteX1229" fmla="*/ 998325 w 5890422"/>
              <a:gd name="connsiteY1229" fmla="*/ 1435446 h 1458849"/>
              <a:gd name="connsiteX1230" fmla="*/ 995125 w 5890422"/>
              <a:gd name="connsiteY1230" fmla="*/ 1429845 h 1458849"/>
              <a:gd name="connsiteX1231" fmla="*/ 1030029 w 5890422"/>
              <a:gd name="connsiteY1231" fmla="*/ 1401341 h 1458849"/>
              <a:gd name="connsiteX1232" fmla="*/ 1055332 w 5890422"/>
              <a:gd name="connsiteY1232" fmla="*/ 1367237 h 1458849"/>
              <a:gd name="connsiteX1233" fmla="*/ 1000125 w 5890422"/>
              <a:gd name="connsiteY1233" fmla="*/ 1367237 h 1458849"/>
              <a:gd name="connsiteX1234" fmla="*/ 1000125 w 5890422"/>
              <a:gd name="connsiteY1234" fmla="*/ 1361036 h 1458849"/>
              <a:gd name="connsiteX1235" fmla="*/ 1058733 w 5890422"/>
              <a:gd name="connsiteY1235" fmla="*/ 1361036 h 1458849"/>
              <a:gd name="connsiteX1236" fmla="*/ 1068734 w 5890422"/>
              <a:gd name="connsiteY1236" fmla="*/ 1336633 h 1458849"/>
              <a:gd name="connsiteX1237" fmla="*/ 1015327 w 5890422"/>
              <a:gd name="connsiteY1237" fmla="*/ 1336633 h 1458849"/>
              <a:gd name="connsiteX1238" fmla="*/ 1015327 w 5890422"/>
              <a:gd name="connsiteY1238" fmla="*/ 1330633 h 1458849"/>
              <a:gd name="connsiteX1239" fmla="*/ 1070734 w 5890422"/>
              <a:gd name="connsiteY1239" fmla="*/ 1330633 h 1458849"/>
              <a:gd name="connsiteX1240" fmla="*/ 1071234 w 5890422"/>
              <a:gd name="connsiteY1240" fmla="*/ 1328832 h 1458849"/>
              <a:gd name="connsiteX1241" fmla="*/ 1071734 w 5890422"/>
              <a:gd name="connsiteY1241" fmla="*/ 1327032 h 1458849"/>
              <a:gd name="connsiteX1242" fmla="*/ 1074835 w 5890422"/>
              <a:gd name="connsiteY1242" fmla="*/ 1317131 h 1458849"/>
              <a:gd name="connsiteX1243" fmla="*/ 1077735 w 5890422"/>
              <a:gd name="connsiteY1243" fmla="*/ 1306029 h 1458849"/>
              <a:gd name="connsiteX1244" fmla="*/ 1006526 w 5890422"/>
              <a:gd name="connsiteY1244" fmla="*/ 1306029 h 1458849"/>
              <a:gd name="connsiteX1245" fmla="*/ 1006526 w 5890422"/>
              <a:gd name="connsiteY1245" fmla="*/ 1299629 h 1458849"/>
              <a:gd name="connsiteX1246" fmla="*/ 1098538 w 5890422"/>
              <a:gd name="connsiteY1246" fmla="*/ 1299629 h 1458849"/>
              <a:gd name="connsiteX1247" fmla="*/ 1105639 w 5890422"/>
              <a:gd name="connsiteY1247" fmla="*/ 1292628 h 1458849"/>
              <a:gd name="connsiteX1248" fmla="*/ 1113440 w 5890422"/>
              <a:gd name="connsiteY1248" fmla="*/ 1284327 h 1458849"/>
              <a:gd name="connsiteX1249" fmla="*/ 1120940 w 5890422"/>
              <a:gd name="connsiteY1249" fmla="*/ 1276026 h 1458849"/>
              <a:gd name="connsiteX1250" fmla="*/ 1127141 w 5890422"/>
              <a:gd name="connsiteY1250" fmla="*/ 1269025 h 1458849"/>
              <a:gd name="connsiteX1251" fmla="*/ 1043331 w 5890422"/>
              <a:gd name="connsiteY1251" fmla="*/ 1268425 h 1458849"/>
              <a:gd name="connsiteX1252" fmla="*/ 1049632 w 5890422"/>
              <a:gd name="connsiteY1252" fmla="*/ 1274326 h 1458849"/>
              <a:gd name="connsiteX1253" fmla="*/ 1056232 w 5890422"/>
              <a:gd name="connsiteY1253" fmla="*/ 1281126 h 1458849"/>
              <a:gd name="connsiteX1254" fmla="*/ 1062733 w 5890422"/>
              <a:gd name="connsiteY1254" fmla="*/ 1288027 h 1458849"/>
              <a:gd name="connsiteX1255" fmla="*/ 1068534 w 5890422"/>
              <a:gd name="connsiteY1255" fmla="*/ 1294228 h 1458849"/>
              <a:gd name="connsiteX1256" fmla="*/ 1063333 w 5890422"/>
              <a:gd name="connsiteY1256" fmla="*/ 1298629 h 1458849"/>
              <a:gd name="connsiteX1257" fmla="*/ 1051632 w 5890422"/>
              <a:gd name="connsiteY1257" fmla="*/ 1285627 h 1458849"/>
              <a:gd name="connsiteX1258" fmla="*/ 1038330 w 5890422"/>
              <a:gd name="connsiteY1258" fmla="*/ 1272625 h 1458849"/>
              <a:gd name="connsiteX1259" fmla="*/ 1263006 w 5890422"/>
              <a:gd name="connsiteY1259" fmla="*/ 1098118 h 1458849"/>
              <a:gd name="connsiteX1260" fmla="*/ 1251204 w 5890422"/>
              <a:gd name="connsiteY1260" fmla="*/ 1102218 h 1458849"/>
              <a:gd name="connsiteX1261" fmla="*/ 1246404 w 5890422"/>
              <a:gd name="connsiteY1261" fmla="*/ 1114320 h 1458849"/>
              <a:gd name="connsiteX1262" fmla="*/ 1251204 w 5890422"/>
              <a:gd name="connsiteY1262" fmla="*/ 1126421 h 1458849"/>
              <a:gd name="connsiteX1263" fmla="*/ 1263006 w 5890422"/>
              <a:gd name="connsiteY1263" fmla="*/ 1130522 h 1458849"/>
              <a:gd name="connsiteX1264" fmla="*/ 1274807 w 5890422"/>
              <a:gd name="connsiteY1264" fmla="*/ 1126421 h 1458849"/>
              <a:gd name="connsiteX1265" fmla="*/ 1279608 w 5890422"/>
              <a:gd name="connsiteY1265" fmla="*/ 1114320 h 1458849"/>
              <a:gd name="connsiteX1266" fmla="*/ 1274807 w 5890422"/>
              <a:gd name="connsiteY1266" fmla="*/ 1102218 h 1458849"/>
              <a:gd name="connsiteX1267" fmla="*/ 1263006 w 5890422"/>
              <a:gd name="connsiteY1267" fmla="*/ 1098118 h 1458849"/>
              <a:gd name="connsiteX1268" fmla="*/ 904237 w 5890422"/>
              <a:gd name="connsiteY1268" fmla="*/ 1097118 h 1458849"/>
              <a:gd name="connsiteX1269" fmla="*/ 910438 w 5890422"/>
              <a:gd name="connsiteY1269" fmla="*/ 1097518 h 1458849"/>
              <a:gd name="connsiteX1270" fmla="*/ 910438 w 5890422"/>
              <a:gd name="connsiteY1270" fmla="*/ 1114520 h 1458849"/>
              <a:gd name="connsiteX1271" fmla="*/ 912838 w 5890422"/>
              <a:gd name="connsiteY1271" fmla="*/ 1123921 h 1458849"/>
              <a:gd name="connsiteX1272" fmla="*/ 922840 w 5890422"/>
              <a:gd name="connsiteY1272" fmla="*/ 1126721 h 1458849"/>
              <a:gd name="connsiteX1273" fmla="*/ 958044 w 5890422"/>
              <a:gd name="connsiteY1273" fmla="*/ 1126721 h 1458849"/>
              <a:gd name="connsiteX1274" fmla="*/ 965445 w 5890422"/>
              <a:gd name="connsiteY1274" fmla="*/ 1125921 h 1458849"/>
              <a:gd name="connsiteX1275" fmla="*/ 969745 w 5890422"/>
              <a:gd name="connsiteY1275" fmla="*/ 1124021 h 1458849"/>
              <a:gd name="connsiteX1276" fmla="*/ 972046 w 5890422"/>
              <a:gd name="connsiteY1276" fmla="*/ 1120521 h 1458849"/>
              <a:gd name="connsiteX1277" fmla="*/ 973646 w 5890422"/>
              <a:gd name="connsiteY1277" fmla="*/ 1114720 h 1458849"/>
              <a:gd name="connsiteX1278" fmla="*/ 974546 w 5890422"/>
              <a:gd name="connsiteY1278" fmla="*/ 1107319 h 1458849"/>
              <a:gd name="connsiteX1279" fmla="*/ 975246 w 5890422"/>
              <a:gd name="connsiteY1279" fmla="*/ 1099318 h 1458849"/>
              <a:gd name="connsiteX1280" fmla="*/ 981247 w 5890422"/>
              <a:gd name="connsiteY1280" fmla="*/ 1101318 h 1458849"/>
              <a:gd name="connsiteX1281" fmla="*/ 980347 w 5890422"/>
              <a:gd name="connsiteY1281" fmla="*/ 1109319 h 1458849"/>
              <a:gd name="connsiteX1282" fmla="*/ 979247 w 5890422"/>
              <a:gd name="connsiteY1282" fmla="*/ 1116520 h 1458849"/>
              <a:gd name="connsiteX1283" fmla="*/ 977246 w 5890422"/>
              <a:gd name="connsiteY1283" fmla="*/ 1124021 h 1458849"/>
              <a:gd name="connsiteX1284" fmla="*/ 973946 w 5890422"/>
              <a:gd name="connsiteY1284" fmla="*/ 1128622 h 1458849"/>
              <a:gd name="connsiteX1285" fmla="*/ 968245 w 5890422"/>
              <a:gd name="connsiteY1285" fmla="*/ 1131222 h 1458849"/>
              <a:gd name="connsiteX1286" fmla="*/ 959044 w 5890422"/>
              <a:gd name="connsiteY1286" fmla="*/ 1132322 h 1458849"/>
              <a:gd name="connsiteX1287" fmla="*/ 921639 w 5890422"/>
              <a:gd name="connsiteY1287" fmla="*/ 1132322 h 1458849"/>
              <a:gd name="connsiteX1288" fmla="*/ 908038 w 5890422"/>
              <a:gd name="connsiteY1288" fmla="*/ 1128522 h 1458849"/>
              <a:gd name="connsiteX1289" fmla="*/ 904237 w 5890422"/>
              <a:gd name="connsiteY1289" fmla="*/ 1116120 h 1458849"/>
              <a:gd name="connsiteX1290" fmla="*/ 240831 w 5890422"/>
              <a:gd name="connsiteY1290" fmla="*/ 1096318 h 1458849"/>
              <a:gd name="connsiteX1291" fmla="*/ 249832 w 5890422"/>
              <a:gd name="connsiteY1291" fmla="*/ 1096318 h 1458849"/>
              <a:gd name="connsiteX1292" fmla="*/ 247931 w 5890422"/>
              <a:gd name="connsiteY1292" fmla="*/ 1109619 h 1458849"/>
              <a:gd name="connsiteX1293" fmla="*/ 243131 w 5890422"/>
              <a:gd name="connsiteY1293" fmla="*/ 1122521 h 1458849"/>
              <a:gd name="connsiteX1294" fmla="*/ 236630 w 5890422"/>
              <a:gd name="connsiteY1294" fmla="*/ 1134422 h 1458849"/>
              <a:gd name="connsiteX1295" fmla="*/ 229629 w 5890422"/>
              <a:gd name="connsiteY1295" fmla="*/ 1144524 h 1458849"/>
              <a:gd name="connsiteX1296" fmla="*/ 221828 w 5890422"/>
              <a:gd name="connsiteY1296" fmla="*/ 1144524 h 1458849"/>
              <a:gd name="connsiteX1297" fmla="*/ 235730 w 5890422"/>
              <a:gd name="connsiteY1297" fmla="*/ 1119420 h 1458849"/>
              <a:gd name="connsiteX1298" fmla="*/ 240831 w 5890422"/>
              <a:gd name="connsiteY1298" fmla="*/ 1096318 h 1458849"/>
              <a:gd name="connsiteX1299" fmla="*/ 475860 w 5890422"/>
              <a:gd name="connsiteY1299" fmla="*/ 1093317 h 1458849"/>
              <a:gd name="connsiteX1300" fmla="*/ 475860 w 5890422"/>
              <a:gd name="connsiteY1300" fmla="*/ 1116920 h 1458849"/>
              <a:gd name="connsiteX1301" fmla="*/ 518665 w 5890422"/>
              <a:gd name="connsiteY1301" fmla="*/ 1116920 h 1458849"/>
              <a:gd name="connsiteX1302" fmla="*/ 518665 w 5890422"/>
              <a:gd name="connsiteY1302" fmla="*/ 1093317 h 1458849"/>
              <a:gd name="connsiteX1303" fmla="*/ 1263006 w 5890422"/>
              <a:gd name="connsiteY1303" fmla="*/ 1091917 h 1458849"/>
              <a:gd name="connsiteX1304" fmla="*/ 1279608 w 5890422"/>
              <a:gd name="connsiteY1304" fmla="*/ 1097518 h 1458849"/>
              <a:gd name="connsiteX1305" fmla="*/ 1286609 w 5890422"/>
              <a:gd name="connsiteY1305" fmla="*/ 1114320 h 1458849"/>
              <a:gd name="connsiteX1306" fmla="*/ 1284709 w 5890422"/>
              <a:gd name="connsiteY1306" fmla="*/ 1124121 h 1458849"/>
              <a:gd name="connsiteX1307" fmla="*/ 1279508 w 5890422"/>
              <a:gd name="connsiteY1307" fmla="*/ 1131122 h 1458849"/>
              <a:gd name="connsiteX1308" fmla="*/ 1272007 w 5890422"/>
              <a:gd name="connsiteY1308" fmla="*/ 1135322 h 1458849"/>
              <a:gd name="connsiteX1309" fmla="*/ 1263006 w 5890422"/>
              <a:gd name="connsiteY1309" fmla="*/ 1136723 h 1458849"/>
              <a:gd name="connsiteX1310" fmla="*/ 1246404 w 5890422"/>
              <a:gd name="connsiteY1310" fmla="*/ 1131122 h 1458849"/>
              <a:gd name="connsiteX1311" fmla="*/ 1239403 w 5890422"/>
              <a:gd name="connsiteY1311" fmla="*/ 1114320 h 1458849"/>
              <a:gd name="connsiteX1312" fmla="*/ 1246404 w 5890422"/>
              <a:gd name="connsiteY1312" fmla="*/ 1097518 h 1458849"/>
              <a:gd name="connsiteX1313" fmla="*/ 1263006 w 5890422"/>
              <a:gd name="connsiteY1313" fmla="*/ 1091917 h 1458849"/>
              <a:gd name="connsiteX1314" fmla="*/ 3753136 w 5890422"/>
              <a:gd name="connsiteY1314" fmla="*/ 1090717 h 1458849"/>
              <a:gd name="connsiteX1315" fmla="*/ 3753136 w 5890422"/>
              <a:gd name="connsiteY1315" fmla="*/ 1120121 h 1458849"/>
              <a:gd name="connsiteX1316" fmla="*/ 3816944 w 5890422"/>
              <a:gd name="connsiteY1316" fmla="*/ 1120121 h 1458849"/>
              <a:gd name="connsiteX1317" fmla="*/ 3816944 w 5890422"/>
              <a:gd name="connsiteY1317" fmla="*/ 1090717 h 1458849"/>
              <a:gd name="connsiteX1318" fmla="*/ 3746736 w 5890422"/>
              <a:gd name="connsiteY1318" fmla="*/ 1084716 h 1458849"/>
              <a:gd name="connsiteX1319" fmla="*/ 3823145 w 5890422"/>
              <a:gd name="connsiteY1319" fmla="*/ 1084716 h 1458849"/>
              <a:gd name="connsiteX1320" fmla="*/ 3823145 w 5890422"/>
              <a:gd name="connsiteY1320" fmla="*/ 1136523 h 1458849"/>
              <a:gd name="connsiteX1321" fmla="*/ 3816944 w 5890422"/>
              <a:gd name="connsiteY1321" fmla="*/ 1136523 h 1458849"/>
              <a:gd name="connsiteX1322" fmla="*/ 3816944 w 5890422"/>
              <a:gd name="connsiteY1322" fmla="*/ 1126321 h 1458849"/>
              <a:gd name="connsiteX1323" fmla="*/ 3753136 w 5890422"/>
              <a:gd name="connsiteY1323" fmla="*/ 1126321 h 1458849"/>
              <a:gd name="connsiteX1324" fmla="*/ 3753136 w 5890422"/>
              <a:gd name="connsiteY1324" fmla="*/ 1136523 h 1458849"/>
              <a:gd name="connsiteX1325" fmla="*/ 3746736 w 5890422"/>
              <a:gd name="connsiteY1325" fmla="*/ 1136523 h 1458849"/>
              <a:gd name="connsiteX1326" fmla="*/ 1486834 w 5890422"/>
              <a:gd name="connsiteY1326" fmla="*/ 1081716 h 1458849"/>
              <a:gd name="connsiteX1327" fmla="*/ 1494635 w 5890422"/>
              <a:gd name="connsiteY1327" fmla="*/ 1090117 h 1458849"/>
              <a:gd name="connsiteX1328" fmla="*/ 1504436 w 5890422"/>
              <a:gd name="connsiteY1328" fmla="*/ 1101318 h 1458849"/>
              <a:gd name="connsiteX1329" fmla="*/ 1513937 w 5890422"/>
              <a:gd name="connsiteY1329" fmla="*/ 1112420 h 1458849"/>
              <a:gd name="connsiteX1330" fmla="*/ 1521038 w 5890422"/>
              <a:gd name="connsiteY1330" fmla="*/ 1120921 h 1458849"/>
              <a:gd name="connsiteX1331" fmla="*/ 1516038 w 5890422"/>
              <a:gd name="connsiteY1331" fmla="*/ 1125721 h 1458849"/>
              <a:gd name="connsiteX1332" fmla="*/ 1509137 w 5890422"/>
              <a:gd name="connsiteY1332" fmla="*/ 1117120 h 1458849"/>
              <a:gd name="connsiteX1333" fmla="*/ 1499536 w 5890422"/>
              <a:gd name="connsiteY1333" fmla="*/ 1105919 h 1458849"/>
              <a:gd name="connsiteX1334" fmla="*/ 1489634 w 5890422"/>
              <a:gd name="connsiteY1334" fmla="*/ 1094717 h 1458849"/>
              <a:gd name="connsiteX1335" fmla="*/ 1481833 w 5890422"/>
              <a:gd name="connsiteY1335" fmla="*/ 1086316 h 1458849"/>
              <a:gd name="connsiteX1336" fmla="*/ 4357936 w 5890422"/>
              <a:gd name="connsiteY1336" fmla="*/ 1078915 h 1458849"/>
              <a:gd name="connsiteX1337" fmla="*/ 4357936 w 5890422"/>
              <a:gd name="connsiteY1337" fmla="*/ 1098118 h 1458849"/>
              <a:gd name="connsiteX1338" fmla="*/ 4426944 w 5890422"/>
              <a:gd name="connsiteY1338" fmla="*/ 1098118 h 1458849"/>
              <a:gd name="connsiteX1339" fmla="*/ 4426944 w 5890422"/>
              <a:gd name="connsiteY1339" fmla="*/ 1078915 h 1458849"/>
              <a:gd name="connsiteX1340" fmla="*/ 909638 w 5890422"/>
              <a:gd name="connsiteY1340" fmla="*/ 1072915 h 1458849"/>
              <a:gd name="connsiteX1341" fmla="*/ 908938 w 5890422"/>
              <a:gd name="connsiteY1341" fmla="*/ 1080616 h 1458849"/>
              <a:gd name="connsiteX1342" fmla="*/ 907238 w 5890422"/>
              <a:gd name="connsiteY1342" fmla="*/ 1087716 h 1458849"/>
              <a:gd name="connsiteX1343" fmla="*/ 954244 w 5890422"/>
              <a:gd name="connsiteY1343" fmla="*/ 1087716 h 1458849"/>
              <a:gd name="connsiteX1344" fmla="*/ 954244 w 5890422"/>
              <a:gd name="connsiteY1344" fmla="*/ 1072915 h 1458849"/>
              <a:gd name="connsiteX1345" fmla="*/ 859232 w 5890422"/>
              <a:gd name="connsiteY1345" fmla="*/ 1072915 h 1458849"/>
              <a:gd name="connsiteX1346" fmla="*/ 859232 w 5890422"/>
              <a:gd name="connsiteY1346" fmla="*/ 1087716 h 1458849"/>
              <a:gd name="connsiteX1347" fmla="*/ 900637 w 5890422"/>
              <a:gd name="connsiteY1347" fmla="*/ 1087716 h 1458849"/>
              <a:gd name="connsiteX1348" fmla="*/ 902837 w 5890422"/>
              <a:gd name="connsiteY1348" fmla="*/ 1080616 h 1458849"/>
              <a:gd name="connsiteX1349" fmla="*/ 903637 w 5890422"/>
              <a:gd name="connsiteY1349" fmla="*/ 1072915 h 1458849"/>
              <a:gd name="connsiteX1350" fmla="*/ 2315585 w 5890422"/>
              <a:gd name="connsiteY1350" fmla="*/ 1071514 h 1458849"/>
              <a:gd name="connsiteX1351" fmla="*/ 2322686 w 5890422"/>
              <a:gd name="connsiteY1351" fmla="*/ 1079215 h 1458849"/>
              <a:gd name="connsiteX1352" fmla="*/ 2330987 w 5890422"/>
              <a:gd name="connsiteY1352" fmla="*/ 1088417 h 1458849"/>
              <a:gd name="connsiteX1353" fmla="*/ 2338988 w 5890422"/>
              <a:gd name="connsiteY1353" fmla="*/ 1097318 h 1458849"/>
              <a:gd name="connsiteX1354" fmla="*/ 2345189 w 5890422"/>
              <a:gd name="connsiteY1354" fmla="*/ 1104319 h 1458849"/>
              <a:gd name="connsiteX1355" fmla="*/ 2340388 w 5890422"/>
              <a:gd name="connsiteY1355" fmla="*/ 1109119 h 1458849"/>
              <a:gd name="connsiteX1356" fmla="*/ 2334187 w 5890422"/>
              <a:gd name="connsiteY1356" fmla="*/ 1101718 h 1458849"/>
              <a:gd name="connsiteX1357" fmla="*/ 2326286 w 5890422"/>
              <a:gd name="connsiteY1357" fmla="*/ 1092717 h 1458849"/>
              <a:gd name="connsiteX1358" fmla="*/ 2318086 w 5890422"/>
              <a:gd name="connsiteY1358" fmla="*/ 1083716 h 1458849"/>
              <a:gd name="connsiteX1359" fmla="*/ 2310985 w 5890422"/>
              <a:gd name="connsiteY1359" fmla="*/ 1076515 h 1458849"/>
              <a:gd name="connsiteX1360" fmla="*/ 3542986 w 5890422"/>
              <a:gd name="connsiteY1360" fmla="*/ 1068714 h 1458849"/>
              <a:gd name="connsiteX1361" fmla="*/ 3548987 w 5890422"/>
              <a:gd name="connsiteY1361" fmla="*/ 1071514 h 1458849"/>
              <a:gd name="connsiteX1362" fmla="*/ 3541786 w 5890422"/>
              <a:gd name="connsiteY1362" fmla="*/ 1085916 h 1458849"/>
              <a:gd name="connsiteX1363" fmla="*/ 3533185 w 5890422"/>
              <a:gd name="connsiteY1363" fmla="*/ 1100518 h 1458849"/>
              <a:gd name="connsiteX1364" fmla="*/ 3523584 w 5890422"/>
              <a:gd name="connsiteY1364" fmla="*/ 1114220 h 1458849"/>
              <a:gd name="connsiteX1365" fmla="*/ 3513782 w 5890422"/>
              <a:gd name="connsiteY1365" fmla="*/ 1126121 h 1458849"/>
              <a:gd name="connsiteX1366" fmla="*/ 3508582 w 5890422"/>
              <a:gd name="connsiteY1366" fmla="*/ 1121921 h 1458849"/>
              <a:gd name="connsiteX1367" fmla="*/ 3518283 w 5890422"/>
              <a:gd name="connsiteY1367" fmla="*/ 1110319 h 1458849"/>
              <a:gd name="connsiteX1368" fmla="*/ 3527684 w 5890422"/>
              <a:gd name="connsiteY1368" fmla="*/ 1096918 h 1458849"/>
              <a:gd name="connsiteX1369" fmla="*/ 3536086 w 5890422"/>
              <a:gd name="connsiteY1369" fmla="*/ 1082716 h 1458849"/>
              <a:gd name="connsiteX1370" fmla="*/ 3542986 w 5890422"/>
              <a:gd name="connsiteY1370" fmla="*/ 1068714 h 1458849"/>
              <a:gd name="connsiteX1371" fmla="*/ 615801 w 5890422"/>
              <a:gd name="connsiteY1371" fmla="*/ 1068314 h 1458849"/>
              <a:gd name="connsiteX1372" fmla="*/ 693011 w 5890422"/>
              <a:gd name="connsiteY1372" fmla="*/ 1068314 h 1458849"/>
              <a:gd name="connsiteX1373" fmla="*/ 693011 w 5890422"/>
              <a:gd name="connsiteY1373" fmla="*/ 1074715 h 1458849"/>
              <a:gd name="connsiteX1374" fmla="*/ 658407 w 5890422"/>
              <a:gd name="connsiteY1374" fmla="*/ 1074715 h 1458849"/>
              <a:gd name="connsiteX1375" fmla="*/ 658407 w 5890422"/>
              <a:gd name="connsiteY1375" fmla="*/ 1110319 h 1458849"/>
              <a:gd name="connsiteX1376" fmla="*/ 679109 w 5890422"/>
              <a:gd name="connsiteY1376" fmla="*/ 1107919 h 1458849"/>
              <a:gd name="connsiteX1377" fmla="*/ 696611 w 5890422"/>
              <a:gd name="connsiteY1377" fmla="*/ 1105719 h 1458849"/>
              <a:gd name="connsiteX1378" fmla="*/ 696811 w 5890422"/>
              <a:gd name="connsiteY1378" fmla="*/ 1108919 h 1458849"/>
              <a:gd name="connsiteX1379" fmla="*/ 697011 w 5890422"/>
              <a:gd name="connsiteY1379" fmla="*/ 1112320 h 1458849"/>
              <a:gd name="connsiteX1380" fmla="*/ 676609 w 5890422"/>
              <a:gd name="connsiteY1380" fmla="*/ 1114620 h 1458849"/>
              <a:gd name="connsiteX1381" fmla="*/ 652506 w 5890422"/>
              <a:gd name="connsiteY1381" fmla="*/ 1117320 h 1458849"/>
              <a:gd name="connsiteX1382" fmla="*/ 628603 w 5890422"/>
              <a:gd name="connsiteY1382" fmla="*/ 1120021 h 1458849"/>
              <a:gd name="connsiteX1383" fmla="*/ 608800 w 5890422"/>
              <a:gd name="connsiteY1383" fmla="*/ 1122521 h 1458849"/>
              <a:gd name="connsiteX1384" fmla="*/ 608200 w 5890422"/>
              <a:gd name="connsiteY1384" fmla="*/ 1116120 h 1458849"/>
              <a:gd name="connsiteX1385" fmla="*/ 628003 w 5890422"/>
              <a:gd name="connsiteY1385" fmla="*/ 1113820 h 1458849"/>
              <a:gd name="connsiteX1386" fmla="*/ 651806 w 5890422"/>
              <a:gd name="connsiteY1386" fmla="*/ 1111119 h 1458849"/>
              <a:gd name="connsiteX1387" fmla="*/ 651806 w 5890422"/>
              <a:gd name="connsiteY1387" fmla="*/ 1074715 h 1458849"/>
              <a:gd name="connsiteX1388" fmla="*/ 615801 w 5890422"/>
              <a:gd name="connsiteY1388" fmla="*/ 1074715 h 1458849"/>
              <a:gd name="connsiteX1389" fmla="*/ 3604194 w 5890422"/>
              <a:gd name="connsiteY1389" fmla="*/ 1067914 h 1458849"/>
              <a:gd name="connsiteX1390" fmla="*/ 3611895 w 5890422"/>
              <a:gd name="connsiteY1390" fmla="*/ 1078715 h 1458849"/>
              <a:gd name="connsiteX1391" fmla="*/ 3621196 w 5890422"/>
              <a:gd name="connsiteY1391" fmla="*/ 1092617 h 1458849"/>
              <a:gd name="connsiteX1392" fmla="*/ 3630397 w 5890422"/>
              <a:gd name="connsiteY1392" fmla="*/ 1107119 h 1458849"/>
              <a:gd name="connsiteX1393" fmla="*/ 3638198 w 5890422"/>
              <a:gd name="connsiteY1393" fmla="*/ 1119720 h 1458849"/>
              <a:gd name="connsiteX1394" fmla="*/ 3632797 w 5890422"/>
              <a:gd name="connsiteY1394" fmla="*/ 1123521 h 1458849"/>
              <a:gd name="connsiteX1395" fmla="*/ 3624996 w 5890422"/>
              <a:gd name="connsiteY1395" fmla="*/ 1110919 h 1458849"/>
              <a:gd name="connsiteX1396" fmla="*/ 3615895 w 5890422"/>
              <a:gd name="connsiteY1396" fmla="*/ 1096418 h 1458849"/>
              <a:gd name="connsiteX1397" fmla="*/ 3606694 w 5890422"/>
              <a:gd name="connsiteY1397" fmla="*/ 1082516 h 1458849"/>
              <a:gd name="connsiteX1398" fmla="*/ 3598993 w 5890422"/>
              <a:gd name="connsiteY1398" fmla="*/ 1071714 h 1458849"/>
              <a:gd name="connsiteX1399" fmla="*/ 475860 w 5890422"/>
              <a:gd name="connsiteY1399" fmla="*/ 1064714 h 1458849"/>
              <a:gd name="connsiteX1400" fmla="*/ 475860 w 5890422"/>
              <a:gd name="connsiteY1400" fmla="*/ 1087516 h 1458849"/>
              <a:gd name="connsiteX1401" fmla="*/ 518665 w 5890422"/>
              <a:gd name="connsiteY1401" fmla="*/ 1087516 h 1458849"/>
              <a:gd name="connsiteX1402" fmla="*/ 518665 w 5890422"/>
              <a:gd name="connsiteY1402" fmla="*/ 1064714 h 1458849"/>
              <a:gd name="connsiteX1403" fmla="*/ 4704903 w 5890422"/>
              <a:gd name="connsiteY1403" fmla="*/ 1059913 h 1458849"/>
              <a:gd name="connsiteX1404" fmla="*/ 4704903 w 5890422"/>
              <a:gd name="connsiteY1404" fmla="*/ 1121721 h 1458849"/>
              <a:gd name="connsiteX1405" fmla="*/ 4753709 w 5890422"/>
              <a:gd name="connsiteY1405" fmla="*/ 1121721 h 1458849"/>
              <a:gd name="connsiteX1406" fmla="*/ 4753709 w 5890422"/>
              <a:gd name="connsiteY1406" fmla="*/ 1059913 h 1458849"/>
              <a:gd name="connsiteX1407" fmla="*/ 2594020 w 5890422"/>
              <a:gd name="connsiteY1407" fmla="*/ 1054712 h 1458849"/>
              <a:gd name="connsiteX1408" fmla="*/ 2598420 w 5890422"/>
              <a:gd name="connsiteY1408" fmla="*/ 1059513 h 1458849"/>
              <a:gd name="connsiteX1409" fmla="*/ 2590419 w 5890422"/>
              <a:gd name="connsiteY1409" fmla="*/ 1067814 h 1458849"/>
              <a:gd name="connsiteX1410" fmla="*/ 2580818 w 5890422"/>
              <a:gd name="connsiteY1410" fmla="*/ 1076815 h 1458849"/>
              <a:gd name="connsiteX1411" fmla="*/ 2570617 w 5890422"/>
              <a:gd name="connsiteY1411" fmla="*/ 1085616 h 1458849"/>
              <a:gd name="connsiteX1412" fmla="*/ 2561016 w 5890422"/>
              <a:gd name="connsiteY1412" fmla="*/ 1093117 h 1458849"/>
              <a:gd name="connsiteX1413" fmla="*/ 2556815 w 5890422"/>
              <a:gd name="connsiteY1413" fmla="*/ 1088117 h 1458849"/>
              <a:gd name="connsiteX1414" fmla="*/ 2566416 w 5890422"/>
              <a:gd name="connsiteY1414" fmla="*/ 1080616 h 1458849"/>
              <a:gd name="connsiteX1415" fmla="*/ 2576618 w 5890422"/>
              <a:gd name="connsiteY1415" fmla="*/ 1071815 h 1458849"/>
              <a:gd name="connsiteX1416" fmla="*/ 2586119 w 5890422"/>
              <a:gd name="connsiteY1416" fmla="*/ 1062813 h 1458849"/>
              <a:gd name="connsiteX1417" fmla="*/ 2594020 w 5890422"/>
              <a:gd name="connsiteY1417" fmla="*/ 1054712 h 1458849"/>
              <a:gd name="connsiteX1418" fmla="*/ 2460203 w 5890422"/>
              <a:gd name="connsiteY1418" fmla="*/ 1054712 h 1458849"/>
              <a:gd name="connsiteX1419" fmla="*/ 2469104 w 5890422"/>
              <a:gd name="connsiteY1419" fmla="*/ 1061913 h 1458849"/>
              <a:gd name="connsiteX1420" fmla="*/ 2479006 w 5890422"/>
              <a:gd name="connsiteY1420" fmla="*/ 1070614 h 1458849"/>
              <a:gd name="connsiteX1421" fmla="*/ 2488707 w 5890422"/>
              <a:gd name="connsiteY1421" fmla="*/ 1079716 h 1458849"/>
              <a:gd name="connsiteX1422" fmla="*/ 2497008 w 5890422"/>
              <a:gd name="connsiteY1422" fmla="*/ 1088117 h 1458849"/>
              <a:gd name="connsiteX1423" fmla="*/ 2492407 w 5890422"/>
              <a:gd name="connsiteY1423" fmla="*/ 1093117 h 1458849"/>
              <a:gd name="connsiteX1424" fmla="*/ 2483706 w 5890422"/>
              <a:gd name="connsiteY1424" fmla="*/ 1084316 h 1458849"/>
              <a:gd name="connsiteX1425" fmla="*/ 2474005 w 5890422"/>
              <a:gd name="connsiteY1425" fmla="*/ 1075215 h 1458849"/>
              <a:gd name="connsiteX1426" fmla="*/ 2464304 w 5890422"/>
              <a:gd name="connsiteY1426" fmla="*/ 1066714 h 1458849"/>
              <a:gd name="connsiteX1427" fmla="*/ 2455803 w 5890422"/>
              <a:gd name="connsiteY1427" fmla="*/ 1059713 h 1458849"/>
              <a:gd name="connsiteX1428" fmla="*/ 1860405 w 5890422"/>
              <a:gd name="connsiteY1428" fmla="*/ 1054712 h 1458849"/>
              <a:gd name="connsiteX1429" fmla="*/ 1968218 w 5890422"/>
              <a:gd name="connsiteY1429" fmla="*/ 1054712 h 1458849"/>
              <a:gd name="connsiteX1430" fmla="*/ 1968218 w 5890422"/>
              <a:gd name="connsiteY1430" fmla="*/ 1061113 h 1458849"/>
              <a:gd name="connsiteX1431" fmla="*/ 1947015 w 5890422"/>
              <a:gd name="connsiteY1431" fmla="*/ 1086216 h 1458849"/>
              <a:gd name="connsiteX1432" fmla="*/ 1920812 w 5890422"/>
              <a:gd name="connsiteY1432" fmla="*/ 1105519 h 1458849"/>
              <a:gd name="connsiteX1433" fmla="*/ 1958117 w 5890422"/>
              <a:gd name="connsiteY1433" fmla="*/ 1118320 h 1458849"/>
              <a:gd name="connsiteX1434" fmla="*/ 2006823 w 5890422"/>
              <a:gd name="connsiteY1434" fmla="*/ 1128122 h 1458849"/>
              <a:gd name="connsiteX1435" fmla="*/ 2004822 w 5890422"/>
              <a:gd name="connsiteY1435" fmla="*/ 1134722 h 1458849"/>
              <a:gd name="connsiteX1436" fmla="*/ 1952916 w 5890422"/>
              <a:gd name="connsiteY1436" fmla="*/ 1123721 h 1458849"/>
              <a:gd name="connsiteX1437" fmla="*/ 1913611 w 5890422"/>
              <a:gd name="connsiteY1437" fmla="*/ 1109119 h 1458849"/>
              <a:gd name="connsiteX1438" fmla="*/ 1877207 w 5890422"/>
              <a:gd name="connsiteY1438" fmla="*/ 1123721 h 1458849"/>
              <a:gd name="connsiteX1439" fmla="*/ 1830001 w 5890422"/>
              <a:gd name="connsiteY1439" fmla="*/ 1136123 h 1458849"/>
              <a:gd name="connsiteX1440" fmla="*/ 1828201 w 5890422"/>
              <a:gd name="connsiteY1440" fmla="*/ 1129522 h 1458849"/>
              <a:gd name="connsiteX1441" fmla="*/ 1872406 w 5890422"/>
              <a:gd name="connsiteY1441" fmla="*/ 1118320 h 1458849"/>
              <a:gd name="connsiteX1442" fmla="*/ 1906610 w 5890422"/>
              <a:gd name="connsiteY1442" fmla="*/ 1105319 h 1458849"/>
              <a:gd name="connsiteX1443" fmla="*/ 1886508 w 5890422"/>
              <a:gd name="connsiteY1443" fmla="*/ 1089717 h 1458849"/>
              <a:gd name="connsiteX1444" fmla="*/ 1870806 w 5890422"/>
              <a:gd name="connsiteY1444" fmla="*/ 1068914 h 1458849"/>
              <a:gd name="connsiteX1445" fmla="*/ 1876206 w 5890422"/>
              <a:gd name="connsiteY1445" fmla="*/ 1064914 h 1458849"/>
              <a:gd name="connsiteX1446" fmla="*/ 1892108 w 5890422"/>
              <a:gd name="connsiteY1446" fmla="*/ 1085916 h 1458849"/>
              <a:gd name="connsiteX1447" fmla="*/ 1913411 w 5890422"/>
              <a:gd name="connsiteY1447" fmla="*/ 1101718 h 1458849"/>
              <a:gd name="connsiteX1448" fmla="*/ 1938814 w 5890422"/>
              <a:gd name="connsiteY1448" fmla="*/ 1084016 h 1458849"/>
              <a:gd name="connsiteX1449" fmla="*/ 1959017 w 5890422"/>
              <a:gd name="connsiteY1449" fmla="*/ 1061113 h 1458849"/>
              <a:gd name="connsiteX1450" fmla="*/ 1860405 w 5890422"/>
              <a:gd name="connsiteY1450" fmla="*/ 1061113 h 1458849"/>
              <a:gd name="connsiteX1451" fmla="*/ 4357936 w 5890422"/>
              <a:gd name="connsiteY1451" fmla="*/ 1054512 h 1458849"/>
              <a:gd name="connsiteX1452" fmla="*/ 4357936 w 5890422"/>
              <a:gd name="connsiteY1452" fmla="*/ 1073515 h 1458849"/>
              <a:gd name="connsiteX1453" fmla="*/ 4426944 w 5890422"/>
              <a:gd name="connsiteY1453" fmla="*/ 1073515 h 1458849"/>
              <a:gd name="connsiteX1454" fmla="*/ 4426944 w 5890422"/>
              <a:gd name="connsiteY1454" fmla="*/ 1054512 h 1458849"/>
              <a:gd name="connsiteX1455" fmla="*/ 909638 w 5890422"/>
              <a:gd name="connsiteY1455" fmla="*/ 1053512 h 1458849"/>
              <a:gd name="connsiteX1456" fmla="*/ 909638 w 5890422"/>
              <a:gd name="connsiteY1456" fmla="*/ 1067914 h 1458849"/>
              <a:gd name="connsiteX1457" fmla="*/ 954244 w 5890422"/>
              <a:gd name="connsiteY1457" fmla="*/ 1067914 h 1458849"/>
              <a:gd name="connsiteX1458" fmla="*/ 954244 w 5890422"/>
              <a:gd name="connsiteY1458" fmla="*/ 1053512 h 1458849"/>
              <a:gd name="connsiteX1459" fmla="*/ 859232 w 5890422"/>
              <a:gd name="connsiteY1459" fmla="*/ 1053512 h 1458849"/>
              <a:gd name="connsiteX1460" fmla="*/ 859232 w 5890422"/>
              <a:gd name="connsiteY1460" fmla="*/ 1067914 h 1458849"/>
              <a:gd name="connsiteX1461" fmla="*/ 903637 w 5890422"/>
              <a:gd name="connsiteY1461" fmla="*/ 1067914 h 1458849"/>
              <a:gd name="connsiteX1462" fmla="*/ 903637 w 5890422"/>
              <a:gd name="connsiteY1462" fmla="*/ 1053512 h 1458849"/>
              <a:gd name="connsiteX1463" fmla="*/ 2056229 w 5890422"/>
              <a:gd name="connsiteY1463" fmla="*/ 1051912 h 1458849"/>
              <a:gd name="connsiteX1464" fmla="*/ 2056229 w 5890422"/>
              <a:gd name="connsiteY1464" fmla="*/ 1106119 h 1458849"/>
              <a:gd name="connsiteX1465" fmla="*/ 2093834 w 5890422"/>
              <a:gd name="connsiteY1465" fmla="*/ 1106119 h 1458849"/>
              <a:gd name="connsiteX1466" fmla="*/ 2093834 w 5890422"/>
              <a:gd name="connsiteY1466" fmla="*/ 1051912 h 1458849"/>
              <a:gd name="connsiteX1467" fmla="*/ 4351534 w 5890422"/>
              <a:gd name="connsiteY1467" fmla="*/ 1049112 h 1458849"/>
              <a:gd name="connsiteX1468" fmla="*/ 4433744 w 5890422"/>
              <a:gd name="connsiteY1468" fmla="*/ 1049112 h 1458849"/>
              <a:gd name="connsiteX1469" fmla="*/ 4433744 w 5890422"/>
              <a:gd name="connsiteY1469" fmla="*/ 1114920 h 1458849"/>
              <a:gd name="connsiteX1470" fmla="*/ 4432744 w 5890422"/>
              <a:gd name="connsiteY1470" fmla="*/ 1122721 h 1458849"/>
              <a:gd name="connsiteX1471" fmla="*/ 4429444 w 5890422"/>
              <a:gd name="connsiteY1471" fmla="*/ 1127521 h 1458849"/>
              <a:gd name="connsiteX1472" fmla="*/ 4423344 w 5890422"/>
              <a:gd name="connsiteY1472" fmla="*/ 1130122 h 1458849"/>
              <a:gd name="connsiteX1473" fmla="*/ 4413942 w 5890422"/>
              <a:gd name="connsiteY1473" fmla="*/ 1131522 h 1458849"/>
              <a:gd name="connsiteX1474" fmla="*/ 4401341 w 5890422"/>
              <a:gd name="connsiteY1474" fmla="*/ 1132722 h 1458849"/>
              <a:gd name="connsiteX1475" fmla="*/ 4399540 w 5890422"/>
              <a:gd name="connsiteY1475" fmla="*/ 1126721 h 1458849"/>
              <a:gd name="connsiteX1476" fmla="*/ 4411942 w 5890422"/>
              <a:gd name="connsiteY1476" fmla="*/ 1125721 h 1458849"/>
              <a:gd name="connsiteX1477" fmla="*/ 4419443 w 5890422"/>
              <a:gd name="connsiteY1477" fmla="*/ 1124821 h 1458849"/>
              <a:gd name="connsiteX1478" fmla="*/ 4424044 w 5890422"/>
              <a:gd name="connsiteY1478" fmla="*/ 1123121 h 1458849"/>
              <a:gd name="connsiteX1479" fmla="*/ 4426344 w 5890422"/>
              <a:gd name="connsiteY1479" fmla="*/ 1119720 h 1458849"/>
              <a:gd name="connsiteX1480" fmla="*/ 4426944 w 5890422"/>
              <a:gd name="connsiteY1480" fmla="*/ 1113920 h 1458849"/>
              <a:gd name="connsiteX1481" fmla="*/ 4426944 w 5890422"/>
              <a:gd name="connsiteY1481" fmla="*/ 1103318 h 1458849"/>
              <a:gd name="connsiteX1482" fmla="*/ 4357936 w 5890422"/>
              <a:gd name="connsiteY1482" fmla="*/ 1103318 h 1458849"/>
              <a:gd name="connsiteX1483" fmla="*/ 4357936 w 5890422"/>
              <a:gd name="connsiteY1483" fmla="*/ 1133122 h 1458849"/>
              <a:gd name="connsiteX1484" fmla="*/ 4351534 w 5890422"/>
              <a:gd name="connsiteY1484" fmla="*/ 1133122 h 1458849"/>
              <a:gd name="connsiteX1485" fmla="*/ 124016 w 5890422"/>
              <a:gd name="connsiteY1485" fmla="*/ 1047911 h 1458849"/>
              <a:gd name="connsiteX1486" fmla="*/ 124016 w 5890422"/>
              <a:gd name="connsiteY1486" fmla="*/ 1113120 h 1458849"/>
              <a:gd name="connsiteX1487" fmla="*/ 156821 w 5890422"/>
              <a:gd name="connsiteY1487" fmla="*/ 1113120 h 1458849"/>
              <a:gd name="connsiteX1488" fmla="*/ 156821 w 5890422"/>
              <a:gd name="connsiteY1488" fmla="*/ 1047911 h 1458849"/>
              <a:gd name="connsiteX1489" fmla="*/ 84611 w 5890422"/>
              <a:gd name="connsiteY1489" fmla="*/ 1047911 h 1458849"/>
              <a:gd name="connsiteX1490" fmla="*/ 84611 w 5890422"/>
              <a:gd name="connsiteY1490" fmla="*/ 1113120 h 1458849"/>
              <a:gd name="connsiteX1491" fmla="*/ 117615 w 5890422"/>
              <a:gd name="connsiteY1491" fmla="*/ 1113120 h 1458849"/>
              <a:gd name="connsiteX1492" fmla="*/ 117615 w 5890422"/>
              <a:gd name="connsiteY1492" fmla="*/ 1047911 h 1458849"/>
              <a:gd name="connsiteX1493" fmla="*/ 2523811 w 5890422"/>
              <a:gd name="connsiteY1493" fmla="*/ 1047511 h 1458849"/>
              <a:gd name="connsiteX1494" fmla="*/ 2530412 w 5890422"/>
              <a:gd name="connsiteY1494" fmla="*/ 1047911 h 1458849"/>
              <a:gd name="connsiteX1495" fmla="*/ 2530412 w 5890422"/>
              <a:gd name="connsiteY1495" fmla="*/ 1062113 h 1458849"/>
              <a:gd name="connsiteX1496" fmla="*/ 2530412 w 5890422"/>
              <a:gd name="connsiteY1496" fmla="*/ 1064314 h 1458849"/>
              <a:gd name="connsiteX1497" fmla="*/ 2555015 w 5890422"/>
              <a:gd name="connsiteY1497" fmla="*/ 1103418 h 1458849"/>
              <a:gd name="connsiteX1498" fmla="*/ 2615623 w 5890422"/>
              <a:gd name="connsiteY1498" fmla="*/ 1130122 h 1458849"/>
              <a:gd name="connsiteX1499" fmla="*/ 2613622 w 5890422"/>
              <a:gd name="connsiteY1499" fmla="*/ 1136723 h 1458849"/>
              <a:gd name="connsiteX1500" fmla="*/ 2557115 w 5890422"/>
              <a:gd name="connsiteY1500" fmla="*/ 1113020 h 1458849"/>
              <a:gd name="connsiteX1501" fmla="*/ 2527612 w 5890422"/>
              <a:gd name="connsiteY1501" fmla="*/ 1078915 h 1458849"/>
              <a:gd name="connsiteX1502" fmla="*/ 2500008 w 5890422"/>
              <a:gd name="connsiteY1502" fmla="*/ 1111419 h 1458849"/>
              <a:gd name="connsiteX1503" fmla="*/ 2442201 w 5890422"/>
              <a:gd name="connsiteY1503" fmla="*/ 1136923 h 1458849"/>
              <a:gd name="connsiteX1504" fmla="*/ 2439401 w 5890422"/>
              <a:gd name="connsiteY1504" fmla="*/ 1130522 h 1458849"/>
              <a:gd name="connsiteX1505" fmla="*/ 2503009 w 5890422"/>
              <a:gd name="connsiteY1505" fmla="*/ 1100918 h 1458849"/>
              <a:gd name="connsiteX1506" fmla="*/ 2523811 w 5890422"/>
              <a:gd name="connsiteY1506" fmla="*/ 1061713 h 1458849"/>
              <a:gd name="connsiteX1507" fmla="*/ 2049628 w 5890422"/>
              <a:gd name="connsiteY1507" fmla="*/ 1045511 h 1458849"/>
              <a:gd name="connsiteX1508" fmla="*/ 2100434 w 5890422"/>
              <a:gd name="connsiteY1508" fmla="*/ 1045511 h 1458849"/>
              <a:gd name="connsiteX1509" fmla="*/ 2100434 w 5890422"/>
              <a:gd name="connsiteY1509" fmla="*/ 1112720 h 1458849"/>
              <a:gd name="connsiteX1510" fmla="*/ 2049628 w 5890422"/>
              <a:gd name="connsiteY1510" fmla="*/ 1112720 h 1458849"/>
              <a:gd name="connsiteX1511" fmla="*/ 5735956 w 5890422"/>
              <a:gd name="connsiteY1511" fmla="*/ 1045311 h 1458849"/>
              <a:gd name="connsiteX1512" fmla="*/ 5735956 w 5890422"/>
              <a:gd name="connsiteY1512" fmla="*/ 1068514 h 1458849"/>
              <a:gd name="connsiteX1513" fmla="*/ 5831367 w 5890422"/>
              <a:gd name="connsiteY1513" fmla="*/ 1068514 h 1458849"/>
              <a:gd name="connsiteX1514" fmla="*/ 5831768 w 5890422"/>
              <a:gd name="connsiteY1514" fmla="*/ 1068114 h 1458849"/>
              <a:gd name="connsiteX1515" fmla="*/ 5831768 w 5890422"/>
              <a:gd name="connsiteY1515" fmla="*/ 1045311 h 1458849"/>
              <a:gd name="connsiteX1516" fmla="*/ 4109904 w 5890422"/>
              <a:gd name="connsiteY1516" fmla="*/ 1044511 h 1458849"/>
              <a:gd name="connsiteX1517" fmla="*/ 4218118 w 5890422"/>
              <a:gd name="connsiteY1517" fmla="*/ 1044511 h 1458849"/>
              <a:gd name="connsiteX1518" fmla="*/ 4218118 w 5890422"/>
              <a:gd name="connsiteY1518" fmla="*/ 1050512 h 1458849"/>
              <a:gd name="connsiteX1519" fmla="*/ 4169512 w 5890422"/>
              <a:gd name="connsiteY1519" fmla="*/ 1075915 h 1458849"/>
              <a:gd name="connsiteX1520" fmla="*/ 4169512 w 5890422"/>
              <a:gd name="connsiteY1520" fmla="*/ 1083716 h 1458849"/>
              <a:gd name="connsiteX1521" fmla="*/ 4251722 w 5890422"/>
              <a:gd name="connsiteY1521" fmla="*/ 1083716 h 1458849"/>
              <a:gd name="connsiteX1522" fmla="*/ 4251722 w 5890422"/>
              <a:gd name="connsiteY1522" fmla="*/ 1090317 h 1458849"/>
              <a:gd name="connsiteX1523" fmla="*/ 4169512 w 5890422"/>
              <a:gd name="connsiteY1523" fmla="*/ 1090317 h 1458849"/>
              <a:gd name="connsiteX1524" fmla="*/ 4169512 w 5890422"/>
              <a:gd name="connsiteY1524" fmla="*/ 1113720 h 1458849"/>
              <a:gd name="connsiteX1525" fmla="*/ 4168612 w 5890422"/>
              <a:gd name="connsiteY1525" fmla="*/ 1122421 h 1458849"/>
              <a:gd name="connsiteX1526" fmla="*/ 4165311 w 5890422"/>
              <a:gd name="connsiteY1526" fmla="*/ 1127621 h 1458849"/>
              <a:gd name="connsiteX1527" fmla="*/ 4158610 w 5890422"/>
              <a:gd name="connsiteY1527" fmla="*/ 1130322 h 1458849"/>
              <a:gd name="connsiteX1528" fmla="*/ 4147709 w 5890422"/>
              <a:gd name="connsiteY1528" fmla="*/ 1131522 h 1458849"/>
              <a:gd name="connsiteX1529" fmla="*/ 4128306 w 5890422"/>
              <a:gd name="connsiteY1529" fmla="*/ 1132522 h 1458849"/>
              <a:gd name="connsiteX1530" fmla="*/ 4126506 w 5890422"/>
              <a:gd name="connsiteY1530" fmla="*/ 1125921 h 1458849"/>
              <a:gd name="connsiteX1531" fmla="*/ 4146109 w 5890422"/>
              <a:gd name="connsiteY1531" fmla="*/ 1125121 h 1458849"/>
              <a:gd name="connsiteX1532" fmla="*/ 4154510 w 5890422"/>
              <a:gd name="connsiteY1532" fmla="*/ 1124321 h 1458849"/>
              <a:gd name="connsiteX1533" fmla="*/ 4159510 w 5890422"/>
              <a:gd name="connsiteY1533" fmla="*/ 1122421 h 1458849"/>
              <a:gd name="connsiteX1534" fmla="*/ 4161911 w 5890422"/>
              <a:gd name="connsiteY1534" fmla="*/ 1118820 h 1458849"/>
              <a:gd name="connsiteX1535" fmla="*/ 4162511 w 5890422"/>
              <a:gd name="connsiteY1535" fmla="*/ 1112520 h 1458849"/>
              <a:gd name="connsiteX1536" fmla="*/ 4162511 w 5890422"/>
              <a:gd name="connsiteY1536" fmla="*/ 1090317 h 1458849"/>
              <a:gd name="connsiteX1537" fmla="*/ 4078700 w 5890422"/>
              <a:gd name="connsiteY1537" fmla="*/ 1090317 h 1458849"/>
              <a:gd name="connsiteX1538" fmla="*/ 4078700 w 5890422"/>
              <a:gd name="connsiteY1538" fmla="*/ 1083716 h 1458849"/>
              <a:gd name="connsiteX1539" fmla="*/ 4162511 w 5890422"/>
              <a:gd name="connsiteY1539" fmla="*/ 1083716 h 1458849"/>
              <a:gd name="connsiteX1540" fmla="*/ 4162511 w 5890422"/>
              <a:gd name="connsiteY1540" fmla="*/ 1073115 h 1458849"/>
              <a:gd name="connsiteX1541" fmla="*/ 4204716 w 5890422"/>
              <a:gd name="connsiteY1541" fmla="*/ 1050712 h 1458849"/>
              <a:gd name="connsiteX1542" fmla="*/ 4109904 w 5890422"/>
              <a:gd name="connsiteY1542" fmla="*/ 1050712 h 1458849"/>
              <a:gd name="connsiteX1543" fmla="*/ 2124437 w 5890422"/>
              <a:gd name="connsiteY1543" fmla="*/ 1044511 h 1458849"/>
              <a:gd name="connsiteX1544" fmla="*/ 2185245 w 5890422"/>
              <a:gd name="connsiteY1544" fmla="*/ 1044511 h 1458849"/>
              <a:gd name="connsiteX1545" fmla="*/ 2185245 w 5890422"/>
              <a:gd name="connsiteY1545" fmla="*/ 1091917 h 1458849"/>
              <a:gd name="connsiteX1546" fmla="*/ 2184145 w 5890422"/>
              <a:gd name="connsiteY1546" fmla="*/ 1101718 h 1458849"/>
              <a:gd name="connsiteX1547" fmla="*/ 2180444 w 5890422"/>
              <a:gd name="connsiteY1547" fmla="*/ 1107619 h 1458849"/>
              <a:gd name="connsiteX1548" fmla="*/ 2173443 w 5890422"/>
              <a:gd name="connsiteY1548" fmla="*/ 1110819 h 1458849"/>
              <a:gd name="connsiteX1549" fmla="*/ 2162642 w 5890422"/>
              <a:gd name="connsiteY1549" fmla="*/ 1112520 h 1458849"/>
              <a:gd name="connsiteX1550" fmla="*/ 2155041 w 5890422"/>
              <a:gd name="connsiteY1550" fmla="*/ 1113320 h 1458849"/>
              <a:gd name="connsiteX1551" fmla="*/ 2152841 w 5890422"/>
              <a:gd name="connsiteY1551" fmla="*/ 1106519 h 1458849"/>
              <a:gd name="connsiteX1552" fmla="*/ 2161042 w 5890422"/>
              <a:gd name="connsiteY1552" fmla="*/ 1105719 h 1458849"/>
              <a:gd name="connsiteX1553" fmla="*/ 2169843 w 5890422"/>
              <a:gd name="connsiteY1553" fmla="*/ 1104419 h 1458849"/>
              <a:gd name="connsiteX1554" fmla="*/ 2175244 w 5890422"/>
              <a:gd name="connsiteY1554" fmla="*/ 1102118 h 1458849"/>
              <a:gd name="connsiteX1555" fmla="*/ 2177944 w 5890422"/>
              <a:gd name="connsiteY1555" fmla="*/ 1097818 h 1458849"/>
              <a:gd name="connsiteX1556" fmla="*/ 2178644 w 5890422"/>
              <a:gd name="connsiteY1556" fmla="*/ 1090717 h 1458849"/>
              <a:gd name="connsiteX1557" fmla="*/ 2178644 w 5890422"/>
              <a:gd name="connsiteY1557" fmla="*/ 1051112 h 1458849"/>
              <a:gd name="connsiteX1558" fmla="*/ 2131038 w 5890422"/>
              <a:gd name="connsiteY1558" fmla="*/ 1051112 h 1458849"/>
              <a:gd name="connsiteX1559" fmla="*/ 2131038 w 5890422"/>
              <a:gd name="connsiteY1559" fmla="*/ 1136923 h 1458849"/>
              <a:gd name="connsiteX1560" fmla="*/ 2124437 w 5890422"/>
              <a:gd name="connsiteY1560" fmla="*/ 1136923 h 1458849"/>
              <a:gd name="connsiteX1561" fmla="*/ 78010 w 5890422"/>
              <a:gd name="connsiteY1561" fmla="*/ 1041311 h 1458849"/>
              <a:gd name="connsiteX1562" fmla="*/ 163421 w 5890422"/>
              <a:gd name="connsiteY1562" fmla="*/ 1041311 h 1458849"/>
              <a:gd name="connsiteX1563" fmla="*/ 163421 w 5890422"/>
              <a:gd name="connsiteY1563" fmla="*/ 1132922 h 1458849"/>
              <a:gd name="connsiteX1564" fmla="*/ 156821 w 5890422"/>
              <a:gd name="connsiteY1564" fmla="*/ 1132922 h 1458849"/>
              <a:gd name="connsiteX1565" fmla="*/ 156821 w 5890422"/>
              <a:gd name="connsiteY1565" fmla="*/ 1118920 h 1458849"/>
              <a:gd name="connsiteX1566" fmla="*/ 84611 w 5890422"/>
              <a:gd name="connsiteY1566" fmla="*/ 1118920 h 1458849"/>
              <a:gd name="connsiteX1567" fmla="*/ 84611 w 5890422"/>
              <a:gd name="connsiteY1567" fmla="*/ 1132922 h 1458849"/>
              <a:gd name="connsiteX1568" fmla="*/ 78010 w 5890422"/>
              <a:gd name="connsiteY1568" fmla="*/ 1132922 h 1458849"/>
              <a:gd name="connsiteX1569" fmla="*/ 3785540 w 5890422"/>
              <a:gd name="connsiteY1569" fmla="*/ 1039110 h 1458849"/>
              <a:gd name="connsiteX1570" fmla="*/ 3785540 w 5890422"/>
              <a:gd name="connsiteY1570" fmla="*/ 1058113 h 1458849"/>
              <a:gd name="connsiteX1571" fmla="*/ 3819344 w 5890422"/>
              <a:gd name="connsiteY1571" fmla="*/ 1058113 h 1458849"/>
              <a:gd name="connsiteX1572" fmla="*/ 3819344 w 5890422"/>
              <a:gd name="connsiteY1572" fmla="*/ 1039110 h 1458849"/>
              <a:gd name="connsiteX1573" fmla="*/ 698012 w 5890422"/>
              <a:gd name="connsiteY1573" fmla="*/ 1038510 h 1458849"/>
              <a:gd name="connsiteX1574" fmla="*/ 771021 w 5890422"/>
              <a:gd name="connsiteY1574" fmla="*/ 1038510 h 1458849"/>
              <a:gd name="connsiteX1575" fmla="*/ 771021 w 5890422"/>
              <a:gd name="connsiteY1575" fmla="*/ 1044911 h 1458849"/>
              <a:gd name="connsiteX1576" fmla="*/ 741217 w 5890422"/>
              <a:gd name="connsiteY1576" fmla="*/ 1097918 h 1458849"/>
              <a:gd name="connsiteX1577" fmla="*/ 762120 w 5890422"/>
              <a:gd name="connsiteY1577" fmla="*/ 1113520 h 1458849"/>
              <a:gd name="connsiteX1578" fmla="*/ 788823 w 5890422"/>
              <a:gd name="connsiteY1578" fmla="*/ 1127722 h 1458849"/>
              <a:gd name="connsiteX1579" fmla="*/ 785622 w 5890422"/>
              <a:gd name="connsiteY1579" fmla="*/ 1134322 h 1458849"/>
              <a:gd name="connsiteX1580" fmla="*/ 758419 w 5890422"/>
              <a:gd name="connsiteY1580" fmla="*/ 1119220 h 1458849"/>
              <a:gd name="connsiteX1581" fmla="*/ 736616 w 5890422"/>
              <a:gd name="connsiteY1581" fmla="*/ 1102518 h 1458849"/>
              <a:gd name="connsiteX1582" fmla="*/ 687210 w 5890422"/>
              <a:gd name="connsiteY1582" fmla="*/ 1134922 h 1458849"/>
              <a:gd name="connsiteX1583" fmla="*/ 684210 w 5890422"/>
              <a:gd name="connsiteY1583" fmla="*/ 1128722 h 1458849"/>
              <a:gd name="connsiteX1584" fmla="*/ 732216 w 5890422"/>
              <a:gd name="connsiteY1584" fmla="*/ 1097918 h 1458849"/>
              <a:gd name="connsiteX1585" fmla="*/ 716414 w 5890422"/>
              <a:gd name="connsiteY1585" fmla="*/ 1076215 h 1458849"/>
              <a:gd name="connsiteX1586" fmla="*/ 706813 w 5890422"/>
              <a:gd name="connsiteY1586" fmla="*/ 1049912 h 1458849"/>
              <a:gd name="connsiteX1587" fmla="*/ 713013 w 5890422"/>
              <a:gd name="connsiteY1587" fmla="*/ 1048312 h 1458849"/>
              <a:gd name="connsiteX1588" fmla="*/ 721914 w 5890422"/>
              <a:gd name="connsiteY1588" fmla="*/ 1073115 h 1458849"/>
              <a:gd name="connsiteX1589" fmla="*/ 736816 w 5890422"/>
              <a:gd name="connsiteY1589" fmla="*/ 1093517 h 1458849"/>
              <a:gd name="connsiteX1590" fmla="*/ 764420 w 5890422"/>
              <a:gd name="connsiteY1590" fmla="*/ 1044911 h 1458849"/>
              <a:gd name="connsiteX1591" fmla="*/ 698012 w 5890422"/>
              <a:gd name="connsiteY1591" fmla="*/ 1044911 h 1458849"/>
              <a:gd name="connsiteX1592" fmla="*/ 475860 w 5890422"/>
              <a:gd name="connsiteY1592" fmla="*/ 1035710 h 1458849"/>
              <a:gd name="connsiteX1593" fmla="*/ 475860 w 5890422"/>
              <a:gd name="connsiteY1593" fmla="*/ 1058913 h 1458849"/>
              <a:gd name="connsiteX1594" fmla="*/ 518665 w 5890422"/>
              <a:gd name="connsiteY1594" fmla="*/ 1058913 h 1458849"/>
              <a:gd name="connsiteX1595" fmla="*/ 518665 w 5890422"/>
              <a:gd name="connsiteY1595" fmla="*/ 1035710 h 1458849"/>
              <a:gd name="connsiteX1596" fmla="*/ 899037 w 5890422"/>
              <a:gd name="connsiteY1596" fmla="*/ 1034110 h 1458849"/>
              <a:gd name="connsiteX1597" fmla="*/ 904837 w 5890422"/>
              <a:gd name="connsiteY1597" fmla="*/ 1035710 h 1458849"/>
              <a:gd name="connsiteX1598" fmla="*/ 902537 w 5890422"/>
              <a:gd name="connsiteY1598" fmla="*/ 1041311 h 1458849"/>
              <a:gd name="connsiteX1599" fmla="*/ 899437 w 5890422"/>
              <a:gd name="connsiteY1599" fmla="*/ 1048112 h 1458849"/>
              <a:gd name="connsiteX1600" fmla="*/ 960444 w 5890422"/>
              <a:gd name="connsiteY1600" fmla="*/ 1048112 h 1458849"/>
              <a:gd name="connsiteX1601" fmla="*/ 960444 w 5890422"/>
              <a:gd name="connsiteY1601" fmla="*/ 1092917 h 1458849"/>
              <a:gd name="connsiteX1602" fmla="*/ 937641 w 5890422"/>
              <a:gd name="connsiteY1602" fmla="*/ 1092917 h 1458849"/>
              <a:gd name="connsiteX1603" fmla="*/ 941042 w 5890422"/>
              <a:gd name="connsiteY1603" fmla="*/ 1095317 h 1458849"/>
              <a:gd name="connsiteX1604" fmla="*/ 934541 w 5890422"/>
              <a:gd name="connsiteY1604" fmla="*/ 1103718 h 1458849"/>
              <a:gd name="connsiteX1605" fmla="*/ 927040 w 5890422"/>
              <a:gd name="connsiteY1605" fmla="*/ 1111720 h 1458849"/>
              <a:gd name="connsiteX1606" fmla="*/ 933241 w 5890422"/>
              <a:gd name="connsiteY1606" fmla="*/ 1111619 h 1458849"/>
              <a:gd name="connsiteX1607" fmla="*/ 940642 w 5890422"/>
              <a:gd name="connsiteY1607" fmla="*/ 1111319 h 1458849"/>
              <a:gd name="connsiteX1608" fmla="*/ 948143 w 5890422"/>
              <a:gd name="connsiteY1608" fmla="*/ 1111019 h 1458849"/>
              <a:gd name="connsiteX1609" fmla="*/ 954444 w 5890422"/>
              <a:gd name="connsiteY1609" fmla="*/ 1110719 h 1458849"/>
              <a:gd name="connsiteX1610" fmla="*/ 949943 w 5890422"/>
              <a:gd name="connsiteY1610" fmla="*/ 1106319 h 1458849"/>
              <a:gd name="connsiteX1611" fmla="*/ 946042 w 5890422"/>
              <a:gd name="connsiteY1611" fmla="*/ 1102718 h 1458849"/>
              <a:gd name="connsiteX1612" fmla="*/ 949443 w 5890422"/>
              <a:gd name="connsiteY1612" fmla="*/ 1098718 h 1458849"/>
              <a:gd name="connsiteX1613" fmla="*/ 953543 w 5890422"/>
              <a:gd name="connsiteY1613" fmla="*/ 1102618 h 1458849"/>
              <a:gd name="connsiteX1614" fmla="*/ 958244 w 5890422"/>
              <a:gd name="connsiteY1614" fmla="*/ 1107419 h 1458849"/>
              <a:gd name="connsiteX1615" fmla="*/ 962745 w 5890422"/>
              <a:gd name="connsiteY1615" fmla="*/ 1112220 h 1458849"/>
              <a:gd name="connsiteX1616" fmla="*/ 966245 w 5890422"/>
              <a:gd name="connsiteY1616" fmla="*/ 1116320 h 1458849"/>
              <a:gd name="connsiteX1617" fmla="*/ 962645 w 5890422"/>
              <a:gd name="connsiteY1617" fmla="*/ 1119320 h 1458849"/>
              <a:gd name="connsiteX1618" fmla="*/ 958844 w 5890422"/>
              <a:gd name="connsiteY1618" fmla="*/ 1115320 h 1458849"/>
              <a:gd name="connsiteX1619" fmla="*/ 951943 w 5890422"/>
              <a:gd name="connsiteY1619" fmla="*/ 1115520 h 1458849"/>
              <a:gd name="connsiteX1620" fmla="*/ 940242 w 5890422"/>
              <a:gd name="connsiteY1620" fmla="*/ 1115920 h 1458849"/>
              <a:gd name="connsiteX1621" fmla="*/ 928540 w 5890422"/>
              <a:gd name="connsiteY1621" fmla="*/ 1116420 h 1458849"/>
              <a:gd name="connsiteX1622" fmla="*/ 921639 w 5890422"/>
              <a:gd name="connsiteY1622" fmla="*/ 1116720 h 1458849"/>
              <a:gd name="connsiteX1623" fmla="*/ 919739 w 5890422"/>
              <a:gd name="connsiteY1623" fmla="*/ 1116820 h 1458849"/>
              <a:gd name="connsiteX1624" fmla="*/ 916839 w 5890422"/>
              <a:gd name="connsiteY1624" fmla="*/ 1117120 h 1458849"/>
              <a:gd name="connsiteX1625" fmla="*/ 916039 w 5890422"/>
              <a:gd name="connsiteY1625" fmla="*/ 1112520 h 1458849"/>
              <a:gd name="connsiteX1626" fmla="*/ 919139 w 5890422"/>
              <a:gd name="connsiteY1626" fmla="*/ 1111820 h 1458849"/>
              <a:gd name="connsiteX1627" fmla="*/ 920639 w 5890422"/>
              <a:gd name="connsiteY1627" fmla="*/ 1110919 h 1458849"/>
              <a:gd name="connsiteX1628" fmla="*/ 924540 w 5890422"/>
              <a:gd name="connsiteY1628" fmla="*/ 1107219 h 1458849"/>
              <a:gd name="connsiteX1629" fmla="*/ 928740 w 5890422"/>
              <a:gd name="connsiteY1629" fmla="*/ 1102518 h 1458849"/>
              <a:gd name="connsiteX1630" fmla="*/ 932841 w 5890422"/>
              <a:gd name="connsiteY1630" fmla="*/ 1097618 h 1458849"/>
              <a:gd name="connsiteX1631" fmla="*/ 936441 w 5890422"/>
              <a:gd name="connsiteY1631" fmla="*/ 1092917 h 1458849"/>
              <a:gd name="connsiteX1632" fmla="*/ 905237 w 5890422"/>
              <a:gd name="connsiteY1632" fmla="*/ 1092917 h 1458849"/>
              <a:gd name="connsiteX1633" fmla="*/ 881234 w 5890422"/>
              <a:gd name="connsiteY1633" fmla="*/ 1116820 h 1458849"/>
              <a:gd name="connsiteX1634" fmla="*/ 833628 w 5890422"/>
              <a:gd name="connsiteY1634" fmla="*/ 1136323 h 1458849"/>
              <a:gd name="connsiteX1635" fmla="*/ 831628 w 5890422"/>
              <a:gd name="connsiteY1635" fmla="*/ 1130122 h 1458849"/>
              <a:gd name="connsiteX1636" fmla="*/ 875134 w 5890422"/>
              <a:gd name="connsiteY1636" fmla="*/ 1113420 h 1458849"/>
              <a:gd name="connsiteX1637" fmla="*/ 898037 w 5890422"/>
              <a:gd name="connsiteY1637" fmla="*/ 1092917 h 1458849"/>
              <a:gd name="connsiteX1638" fmla="*/ 852831 w 5890422"/>
              <a:gd name="connsiteY1638" fmla="*/ 1092917 h 1458849"/>
              <a:gd name="connsiteX1639" fmla="*/ 852831 w 5890422"/>
              <a:gd name="connsiteY1639" fmla="*/ 1048112 h 1458849"/>
              <a:gd name="connsiteX1640" fmla="*/ 892636 w 5890422"/>
              <a:gd name="connsiteY1640" fmla="*/ 1048112 h 1458849"/>
              <a:gd name="connsiteX1641" fmla="*/ 896236 w 5890422"/>
              <a:gd name="connsiteY1641" fmla="*/ 1040611 h 1458849"/>
              <a:gd name="connsiteX1642" fmla="*/ 899037 w 5890422"/>
              <a:gd name="connsiteY1642" fmla="*/ 1034110 h 1458849"/>
              <a:gd name="connsiteX1643" fmla="*/ 2377993 w 5890422"/>
              <a:gd name="connsiteY1643" fmla="*/ 1032110 h 1458849"/>
              <a:gd name="connsiteX1644" fmla="*/ 2384594 w 5890422"/>
              <a:gd name="connsiteY1644" fmla="*/ 1032510 h 1458849"/>
              <a:gd name="connsiteX1645" fmla="*/ 2384594 w 5890422"/>
              <a:gd name="connsiteY1645" fmla="*/ 1060713 h 1458849"/>
              <a:gd name="connsiteX1646" fmla="*/ 2413797 w 5890422"/>
              <a:gd name="connsiteY1646" fmla="*/ 1060713 h 1458849"/>
              <a:gd name="connsiteX1647" fmla="*/ 2413797 w 5890422"/>
              <a:gd name="connsiteY1647" fmla="*/ 1067114 h 1458849"/>
              <a:gd name="connsiteX1648" fmla="*/ 2384594 w 5890422"/>
              <a:gd name="connsiteY1648" fmla="*/ 1067114 h 1458849"/>
              <a:gd name="connsiteX1649" fmla="*/ 2384594 w 5890422"/>
              <a:gd name="connsiteY1649" fmla="*/ 1110919 h 1458849"/>
              <a:gd name="connsiteX1650" fmla="*/ 2383494 w 5890422"/>
              <a:gd name="connsiteY1650" fmla="*/ 1120821 h 1458849"/>
              <a:gd name="connsiteX1651" fmla="*/ 2379793 w 5890422"/>
              <a:gd name="connsiteY1651" fmla="*/ 1126921 h 1458849"/>
              <a:gd name="connsiteX1652" fmla="*/ 2372592 w 5890422"/>
              <a:gd name="connsiteY1652" fmla="*/ 1130222 h 1458849"/>
              <a:gd name="connsiteX1653" fmla="*/ 2361191 w 5890422"/>
              <a:gd name="connsiteY1653" fmla="*/ 1131722 h 1458849"/>
              <a:gd name="connsiteX1654" fmla="*/ 2345589 w 5890422"/>
              <a:gd name="connsiteY1654" fmla="*/ 1132722 h 1458849"/>
              <a:gd name="connsiteX1655" fmla="*/ 2343789 w 5890422"/>
              <a:gd name="connsiteY1655" fmla="*/ 1126121 h 1458849"/>
              <a:gd name="connsiteX1656" fmla="*/ 2359991 w 5890422"/>
              <a:gd name="connsiteY1656" fmla="*/ 1125321 h 1458849"/>
              <a:gd name="connsiteX1657" fmla="*/ 2369092 w 5890422"/>
              <a:gd name="connsiteY1657" fmla="*/ 1124221 h 1458849"/>
              <a:gd name="connsiteX1658" fmla="*/ 2374593 w 5890422"/>
              <a:gd name="connsiteY1658" fmla="*/ 1121921 h 1458849"/>
              <a:gd name="connsiteX1659" fmla="*/ 2377293 w 5890422"/>
              <a:gd name="connsiteY1659" fmla="*/ 1117520 h 1458849"/>
              <a:gd name="connsiteX1660" fmla="*/ 2377993 w 5890422"/>
              <a:gd name="connsiteY1660" fmla="*/ 1110119 h 1458849"/>
              <a:gd name="connsiteX1661" fmla="*/ 2377993 w 5890422"/>
              <a:gd name="connsiteY1661" fmla="*/ 1067114 h 1458849"/>
              <a:gd name="connsiteX1662" fmla="*/ 2290582 w 5890422"/>
              <a:gd name="connsiteY1662" fmla="*/ 1067114 h 1458849"/>
              <a:gd name="connsiteX1663" fmla="*/ 2290582 w 5890422"/>
              <a:gd name="connsiteY1663" fmla="*/ 1060713 h 1458849"/>
              <a:gd name="connsiteX1664" fmla="*/ 2377993 w 5890422"/>
              <a:gd name="connsiteY1664" fmla="*/ 1060713 h 1458849"/>
              <a:gd name="connsiteX1665" fmla="*/ 4784912 w 5890422"/>
              <a:gd name="connsiteY1665" fmla="*/ 1026909 h 1458849"/>
              <a:gd name="connsiteX1666" fmla="*/ 4792514 w 5890422"/>
              <a:gd name="connsiteY1666" fmla="*/ 1036310 h 1458849"/>
              <a:gd name="connsiteX1667" fmla="*/ 4801414 w 5890422"/>
              <a:gd name="connsiteY1667" fmla="*/ 1047911 h 1458849"/>
              <a:gd name="connsiteX1668" fmla="*/ 4810216 w 5890422"/>
              <a:gd name="connsiteY1668" fmla="*/ 1059913 h 1458849"/>
              <a:gd name="connsiteX1669" fmla="*/ 4817517 w 5890422"/>
              <a:gd name="connsiteY1669" fmla="*/ 1070314 h 1458849"/>
              <a:gd name="connsiteX1670" fmla="*/ 4811716 w 5890422"/>
              <a:gd name="connsiteY1670" fmla="*/ 1074715 h 1458849"/>
              <a:gd name="connsiteX1671" fmla="*/ 4804615 w 5890422"/>
              <a:gd name="connsiteY1671" fmla="*/ 1063913 h 1458849"/>
              <a:gd name="connsiteX1672" fmla="*/ 4796014 w 5890422"/>
              <a:gd name="connsiteY1672" fmla="*/ 1051812 h 1458849"/>
              <a:gd name="connsiteX1673" fmla="*/ 4787213 w 5890422"/>
              <a:gd name="connsiteY1673" fmla="*/ 1040211 h 1458849"/>
              <a:gd name="connsiteX1674" fmla="*/ 4779712 w 5890422"/>
              <a:gd name="connsiteY1674" fmla="*/ 1030909 h 1458849"/>
              <a:gd name="connsiteX1675" fmla="*/ 5374310 w 5890422"/>
              <a:gd name="connsiteY1675" fmla="*/ 1023308 h 1458849"/>
              <a:gd name="connsiteX1676" fmla="*/ 5374310 w 5890422"/>
              <a:gd name="connsiteY1676" fmla="*/ 1028109 h 1458849"/>
              <a:gd name="connsiteX1677" fmla="*/ 5373810 w 5890422"/>
              <a:gd name="connsiteY1677" fmla="*/ 1045811 h 1458849"/>
              <a:gd name="connsiteX1678" fmla="*/ 5372910 w 5890422"/>
              <a:gd name="connsiteY1678" fmla="*/ 1061113 h 1458849"/>
              <a:gd name="connsiteX1679" fmla="*/ 5400113 w 5890422"/>
              <a:gd name="connsiteY1679" fmla="*/ 1061113 h 1458849"/>
              <a:gd name="connsiteX1680" fmla="*/ 5400113 w 5890422"/>
              <a:gd name="connsiteY1680" fmla="*/ 1042411 h 1458849"/>
              <a:gd name="connsiteX1681" fmla="*/ 5400314 w 5890422"/>
              <a:gd name="connsiteY1681" fmla="*/ 1023308 h 1458849"/>
              <a:gd name="connsiteX1682" fmla="*/ 5735956 w 5890422"/>
              <a:gd name="connsiteY1682" fmla="*/ 1015507 h 1458849"/>
              <a:gd name="connsiteX1683" fmla="*/ 5735956 w 5890422"/>
              <a:gd name="connsiteY1683" fmla="*/ 1038910 h 1458849"/>
              <a:gd name="connsiteX1684" fmla="*/ 5831768 w 5890422"/>
              <a:gd name="connsiteY1684" fmla="*/ 1038910 h 1458849"/>
              <a:gd name="connsiteX1685" fmla="*/ 5831768 w 5890422"/>
              <a:gd name="connsiteY1685" fmla="*/ 1015507 h 1458849"/>
              <a:gd name="connsiteX1686" fmla="*/ 3785540 w 5890422"/>
              <a:gd name="connsiteY1686" fmla="*/ 1013907 h 1458849"/>
              <a:gd name="connsiteX1687" fmla="*/ 3785540 w 5890422"/>
              <a:gd name="connsiteY1687" fmla="*/ 1033110 h 1458849"/>
              <a:gd name="connsiteX1688" fmla="*/ 3819344 w 5890422"/>
              <a:gd name="connsiteY1688" fmla="*/ 1033110 h 1458849"/>
              <a:gd name="connsiteX1689" fmla="*/ 3819344 w 5890422"/>
              <a:gd name="connsiteY1689" fmla="*/ 1013907 h 1458849"/>
              <a:gd name="connsiteX1690" fmla="*/ 4506154 w 5890422"/>
              <a:gd name="connsiteY1690" fmla="*/ 1013307 h 1458849"/>
              <a:gd name="connsiteX1691" fmla="*/ 4623568 w 5890422"/>
              <a:gd name="connsiteY1691" fmla="*/ 1013307 h 1458849"/>
              <a:gd name="connsiteX1692" fmla="*/ 4623568 w 5890422"/>
              <a:gd name="connsiteY1692" fmla="*/ 1019308 h 1458849"/>
              <a:gd name="connsiteX1693" fmla="*/ 4571762 w 5890422"/>
              <a:gd name="connsiteY1693" fmla="*/ 1019308 h 1458849"/>
              <a:gd name="connsiteX1694" fmla="*/ 4554560 w 5890422"/>
              <a:gd name="connsiteY1694" fmla="*/ 1032310 h 1458849"/>
              <a:gd name="connsiteX1695" fmla="*/ 4566162 w 5890422"/>
              <a:gd name="connsiteY1695" fmla="*/ 1047111 h 1458849"/>
              <a:gd name="connsiteX1696" fmla="*/ 4573562 w 5890422"/>
              <a:gd name="connsiteY1696" fmla="*/ 1061713 h 1458849"/>
              <a:gd name="connsiteX1697" fmla="*/ 4587464 w 5890422"/>
              <a:gd name="connsiteY1697" fmla="*/ 1054912 h 1458849"/>
              <a:gd name="connsiteX1698" fmla="*/ 4602066 w 5890422"/>
              <a:gd name="connsiteY1698" fmla="*/ 1047011 h 1458849"/>
              <a:gd name="connsiteX1699" fmla="*/ 4616268 w 5890422"/>
              <a:gd name="connsiteY1699" fmla="*/ 1038610 h 1458849"/>
              <a:gd name="connsiteX1700" fmla="*/ 4629170 w 5890422"/>
              <a:gd name="connsiteY1700" fmla="*/ 1030309 h 1458849"/>
              <a:gd name="connsiteX1701" fmla="*/ 4632570 w 5890422"/>
              <a:gd name="connsiteY1701" fmla="*/ 1036110 h 1458849"/>
              <a:gd name="connsiteX1702" fmla="*/ 4615168 w 5890422"/>
              <a:gd name="connsiteY1702" fmla="*/ 1047211 h 1458849"/>
              <a:gd name="connsiteX1703" fmla="*/ 4595565 w 5890422"/>
              <a:gd name="connsiteY1703" fmla="*/ 1058113 h 1458849"/>
              <a:gd name="connsiteX1704" fmla="*/ 4606166 w 5890422"/>
              <a:gd name="connsiteY1704" fmla="*/ 1077415 h 1458849"/>
              <a:gd name="connsiteX1705" fmla="*/ 4619168 w 5890422"/>
              <a:gd name="connsiteY1705" fmla="*/ 1092917 h 1458849"/>
              <a:gd name="connsiteX1706" fmla="*/ 4635170 w 5890422"/>
              <a:gd name="connsiteY1706" fmla="*/ 1105619 h 1458849"/>
              <a:gd name="connsiteX1707" fmla="*/ 4654772 w 5890422"/>
              <a:gd name="connsiteY1707" fmla="*/ 1116520 h 1458849"/>
              <a:gd name="connsiteX1708" fmla="*/ 4650972 w 5890422"/>
              <a:gd name="connsiteY1708" fmla="*/ 1121921 h 1458849"/>
              <a:gd name="connsiteX1709" fmla="*/ 4631170 w 5890422"/>
              <a:gd name="connsiteY1709" fmla="*/ 1110719 h 1458849"/>
              <a:gd name="connsiteX1710" fmla="*/ 4614668 w 5890422"/>
              <a:gd name="connsiteY1710" fmla="*/ 1097318 h 1458849"/>
              <a:gd name="connsiteX1711" fmla="*/ 4601066 w 5890422"/>
              <a:gd name="connsiteY1711" fmla="*/ 1081016 h 1458849"/>
              <a:gd name="connsiteX1712" fmla="*/ 4589964 w 5890422"/>
              <a:gd name="connsiteY1712" fmla="*/ 1060913 h 1458849"/>
              <a:gd name="connsiteX1713" fmla="*/ 4582764 w 5890422"/>
              <a:gd name="connsiteY1713" fmla="*/ 1064614 h 1458849"/>
              <a:gd name="connsiteX1714" fmla="*/ 4575762 w 5890422"/>
              <a:gd name="connsiteY1714" fmla="*/ 1067914 h 1458849"/>
              <a:gd name="connsiteX1715" fmla="*/ 4579063 w 5890422"/>
              <a:gd name="connsiteY1715" fmla="*/ 1084516 h 1458849"/>
              <a:gd name="connsiteX1716" fmla="*/ 4579963 w 5890422"/>
              <a:gd name="connsiteY1716" fmla="*/ 1102518 h 1458849"/>
              <a:gd name="connsiteX1717" fmla="*/ 4578463 w 5890422"/>
              <a:gd name="connsiteY1717" fmla="*/ 1116020 h 1458849"/>
              <a:gd name="connsiteX1718" fmla="*/ 4573562 w 5890422"/>
              <a:gd name="connsiteY1718" fmla="*/ 1124621 h 1458849"/>
              <a:gd name="connsiteX1719" fmla="*/ 4564561 w 5890422"/>
              <a:gd name="connsiteY1719" fmla="*/ 1129522 h 1458849"/>
              <a:gd name="connsiteX1720" fmla="*/ 4550960 w 5890422"/>
              <a:gd name="connsiteY1720" fmla="*/ 1131722 h 1458849"/>
              <a:gd name="connsiteX1721" fmla="*/ 4534758 w 5890422"/>
              <a:gd name="connsiteY1721" fmla="*/ 1132722 h 1458849"/>
              <a:gd name="connsiteX1722" fmla="*/ 4532957 w 5890422"/>
              <a:gd name="connsiteY1722" fmla="*/ 1126321 h 1458849"/>
              <a:gd name="connsiteX1723" fmla="*/ 4549359 w 5890422"/>
              <a:gd name="connsiteY1723" fmla="*/ 1125521 h 1458849"/>
              <a:gd name="connsiteX1724" fmla="*/ 4560660 w 5890422"/>
              <a:gd name="connsiteY1724" fmla="*/ 1123921 h 1458849"/>
              <a:gd name="connsiteX1725" fmla="*/ 4567862 w 5890422"/>
              <a:gd name="connsiteY1725" fmla="*/ 1120021 h 1458849"/>
              <a:gd name="connsiteX1726" fmla="*/ 4571762 w 5890422"/>
              <a:gd name="connsiteY1726" fmla="*/ 1112920 h 1458849"/>
              <a:gd name="connsiteX1727" fmla="*/ 4572962 w 5890422"/>
              <a:gd name="connsiteY1727" fmla="*/ 1101918 h 1458849"/>
              <a:gd name="connsiteX1728" fmla="*/ 4572562 w 5890422"/>
              <a:gd name="connsiteY1728" fmla="*/ 1089017 h 1458849"/>
              <a:gd name="connsiteX1729" fmla="*/ 4570962 w 5890422"/>
              <a:gd name="connsiteY1729" fmla="*/ 1077115 h 1458849"/>
              <a:gd name="connsiteX1730" fmla="*/ 4553060 w 5890422"/>
              <a:gd name="connsiteY1730" fmla="*/ 1092117 h 1458849"/>
              <a:gd name="connsiteX1731" fmla="*/ 4531057 w 5890422"/>
              <a:gd name="connsiteY1731" fmla="*/ 1105919 h 1458849"/>
              <a:gd name="connsiteX1732" fmla="*/ 4505854 w 5890422"/>
              <a:gd name="connsiteY1732" fmla="*/ 1118420 h 1458849"/>
              <a:gd name="connsiteX1733" fmla="*/ 4478150 w 5890422"/>
              <a:gd name="connsiteY1733" fmla="*/ 1129322 h 1458849"/>
              <a:gd name="connsiteX1734" fmla="*/ 4475550 w 5890422"/>
              <a:gd name="connsiteY1734" fmla="*/ 1123121 h 1458849"/>
              <a:gd name="connsiteX1735" fmla="*/ 4529957 w 5890422"/>
              <a:gd name="connsiteY1735" fmla="*/ 1099318 h 1458849"/>
              <a:gd name="connsiteX1736" fmla="*/ 4569562 w 5890422"/>
              <a:gd name="connsiteY1736" fmla="*/ 1070914 h 1458849"/>
              <a:gd name="connsiteX1737" fmla="*/ 4562561 w 5890422"/>
              <a:gd name="connsiteY1737" fmla="*/ 1054112 h 1458849"/>
              <a:gd name="connsiteX1738" fmla="*/ 4527456 w 5890422"/>
              <a:gd name="connsiteY1738" fmla="*/ 1077315 h 1458849"/>
              <a:gd name="connsiteX1739" fmla="*/ 4484151 w 5890422"/>
              <a:gd name="connsiteY1739" fmla="*/ 1096518 h 1458849"/>
              <a:gd name="connsiteX1740" fmla="*/ 4482150 w 5890422"/>
              <a:gd name="connsiteY1740" fmla="*/ 1090117 h 1458849"/>
              <a:gd name="connsiteX1741" fmla="*/ 4524456 w 5890422"/>
              <a:gd name="connsiteY1741" fmla="*/ 1071714 h 1458849"/>
              <a:gd name="connsiteX1742" fmla="*/ 4559560 w 5890422"/>
              <a:gd name="connsiteY1742" fmla="*/ 1049312 h 1458849"/>
              <a:gd name="connsiteX1743" fmla="*/ 4549159 w 5890422"/>
              <a:gd name="connsiteY1743" fmla="*/ 1035910 h 1458849"/>
              <a:gd name="connsiteX1744" fmla="*/ 4518956 w 5890422"/>
              <a:gd name="connsiteY1744" fmla="*/ 1052312 h 1458849"/>
              <a:gd name="connsiteX1745" fmla="*/ 4484551 w 5890422"/>
              <a:gd name="connsiteY1745" fmla="*/ 1065714 h 1458849"/>
              <a:gd name="connsiteX1746" fmla="*/ 4482351 w 5890422"/>
              <a:gd name="connsiteY1746" fmla="*/ 1059713 h 1458849"/>
              <a:gd name="connsiteX1747" fmla="*/ 4527156 w 5890422"/>
              <a:gd name="connsiteY1747" fmla="*/ 1041211 h 1458849"/>
              <a:gd name="connsiteX1748" fmla="*/ 4562161 w 5890422"/>
              <a:gd name="connsiteY1748" fmla="*/ 1019308 h 1458849"/>
              <a:gd name="connsiteX1749" fmla="*/ 4506154 w 5890422"/>
              <a:gd name="connsiteY1749" fmla="*/ 1019308 h 1458849"/>
              <a:gd name="connsiteX1750" fmla="*/ 4291927 w 5890422"/>
              <a:gd name="connsiteY1750" fmla="*/ 1013107 h 1458849"/>
              <a:gd name="connsiteX1751" fmla="*/ 4295528 w 5890422"/>
              <a:gd name="connsiteY1751" fmla="*/ 1028909 h 1458849"/>
              <a:gd name="connsiteX1752" fmla="*/ 4299328 w 5890422"/>
              <a:gd name="connsiteY1752" fmla="*/ 1048012 h 1458849"/>
              <a:gd name="connsiteX1753" fmla="*/ 4302628 w 5890422"/>
              <a:gd name="connsiteY1753" fmla="*/ 1067414 h 1458849"/>
              <a:gd name="connsiteX1754" fmla="*/ 4304928 w 5890422"/>
              <a:gd name="connsiteY1754" fmla="*/ 1083916 h 1458849"/>
              <a:gd name="connsiteX1755" fmla="*/ 4299128 w 5890422"/>
              <a:gd name="connsiteY1755" fmla="*/ 1085116 h 1458849"/>
              <a:gd name="connsiteX1756" fmla="*/ 4296828 w 5890422"/>
              <a:gd name="connsiteY1756" fmla="*/ 1068614 h 1458849"/>
              <a:gd name="connsiteX1757" fmla="*/ 4293528 w 5890422"/>
              <a:gd name="connsiteY1757" fmla="*/ 1049312 h 1458849"/>
              <a:gd name="connsiteX1758" fmla="*/ 4289726 w 5890422"/>
              <a:gd name="connsiteY1758" fmla="*/ 1030309 h 1458849"/>
              <a:gd name="connsiteX1759" fmla="*/ 4286126 w 5890422"/>
              <a:gd name="connsiteY1759" fmla="*/ 1014707 h 1458849"/>
              <a:gd name="connsiteX1760" fmla="*/ 2067630 w 5890422"/>
              <a:gd name="connsiteY1760" fmla="*/ 1012707 h 1458849"/>
              <a:gd name="connsiteX1761" fmla="*/ 2166043 w 5890422"/>
              <a:gd name="connsiteY1761" fmla="*/ 1012707 h 1458849"/>
              <a:gd name="connsiteX1762" fmla="*/ 2166043 w 5890422"/>
              <a:gd name="connsiteY1762" fmla="*/ 1019308 h 1458849"/>
              <a:gd name="connsiteX1763" fmla="*/ 2067630 w 5890422"/>
              <a:gd name="connsiteY1763" fmla="*/ 1019308 h 1458849"/>
              <a:gd name="connsiteX1764" fmla="*/ 880834 w 5890422"/>
              <a:gd name="connsiteY1764" fmla="*/ 1012507 h 1458849"/>
              <a:gd name="connsiteX1765" fmla="*/ 885635 w 5890422"/>
              <a:gd name="connsiteY1765" fmla="*/ 1015007 h 1458849"/>
              <a:gd name="connsiteX1766" fmla="*/ 891436 w 5890422"/>
              <a:gd name="connsiteY1766" fmla="*/ 1018308 h 1458849"/>
              <a:gd name="connsiteX1767" fmla="*/ 897036 w 5890422"/>
              <a:gd name="connsiteY1767" fmla="*/ 1021808 h 1458849"/>
              <a:gd name="connsiteX1768" fmla="*/ 901437 w 5890422"/>
              <a:gd name="connsiteY1768" fmla="*/ 1024909 h 1458849"/>
              <a:gd name="connsiteX1769" fmla="*/ 898637 w 5890422"/>
              <a:gd name="connsiteY1769" fmla="*/ 1029509 h 1458849"/>
              <a:gd name="connsiteX1770" fmla="*/ 894136 w 5890422"/>
              <a:gd name="connsiteY1770" fmla="*/ 1026409 h 1458849"/>
              <a:gd name="connsiteX1771" fmla="*/ 888535 w 5890422"/>
              <a:gd name="connsiteY1771" fmla="*/ 1022908 h 1458849"/>
              <a:gd name="connsiteX1772" fmla="*/ 882835 w 5890422"/>
              <a:gd name="connsiteY1772" fmla="*/ 1019608 h 1458849"/>
              <a:gd name="connsiteX1773" fmla="*/ 878034 w 5890422"/>
              <a:gd name="connsiteY1773" fmla="*/ 1017108 h 1458849"/>
              <a:gd name="connsiteX1774" fmla="*/ 4326932 w 5890422"/>
              <a:gd name="connsiteY1774" fmla="*/ 1011107 h 1458849"/>
              <a:gd name="connsiteX1775" fmla="*/ 4333132 w 5890422"/>
              <a:gd name="connsiteY1775" fmla="*/ 1012107 h 1458849"/>
              <a:gd name="connsiteX1776" fmla="*/ 4330232 w 5890422"/>
              <a:gd name="connsiteY1776" fmla="*/ 1030409 h 1458849"/>
              <a:gd name="connsiteX1777" fmla="*/ 4325831 w 5890422"/>
              <a:gd name="connsiteY1777" fmla="*/ 1054412 h 1458849"/>
              <a:gd name="connsiteX1778" fmla="*/ 4320730 w 5890422"/>
              <a:gd name="connsiteY1778" fmla="*/ 1079815 h 1458849"/>
              <a:gd name="connsiteX1779" fmla="*/ 4315730 w 5890422"/>
              <a:gd name="connsiteY1779" fmla="*/ 1102318 h 1458849"/>
              <a:gd name="connsiteX1780" fmla="*/ 4329632 w 5890422"/>
              <a:gd name="connsiteY1780" fmla="*/ 1099118 h 1458849"/>
              <a:gd name="connsiteX1781" fmla="*/ 4341934 w 5890422"/>
              <a:gd name="connsiteY1781" fmla="*/ 1095917 h 1458849"/>
              <a:gd name="connsiteX1782" fmla="*/ 4342734 w 5890422"/>
              <a:gd name="connsiteY1782" fmla="*/ 1102318 h 1458849"/>
              <a:gd name="connsiteX1783" fmla="*/ 4327432 w 5890422"/>
              <a:gd name="connsiteY1783" fmla="*/ 1106119 h 1458849"/>
              <a:gd name="connsiteX1784" fmla="*/ 4309529 w 5890422"/>
              <a:gd name="connsiteY1784" fmla="*/ 1110019 h 1458849"/>
              <a:gd name="connsiteX1785" fmla="*/ 4291427 w 5890422"/>
              <a:gd name="connsiteY1785" fmla="*/ 1113720 h 1458849"/>
              <a:gd name="connsiteX1786" fmla="*/ 4275525 w 5890422"/>
              <a:gd name="connsiteY1786" fmla="*/ 1116720 h 1458849"/>
              <a:gd name="connsiteX1787" fmla="*/ 4274525 w 5890422"/>
              <a:gd name="connsiteY1787" fmla="*/ 1110319 h 1458849"/>
              <a:gd name="connsiteX1788" fmla="*/ 4290827 w 5890422"/>
              <a:gd name="connsiteY1788" fmla="*/ 1107419 h 1458849"/>
              <a:gd name="connsiteX1789" fmla="*/ 4309330 w 5890422"/>
              <a:gd name="connsiteY1789" fmla="*/ 1103718 h 1458849"/>
              <a:gd name="connsiteX1790" fmla="*/ 4314230 w 5890422"/>
              <a:gd name="connsiteY1790" fmla="*/ 1081316 h 1458849"/>
              <a:gd name="connsiteX1791" fmla="*/ 4319530 w 5890422"/>
              <a:gd name="connsiteY1791" fmla="*/ 1055112 h 1458849"/>
              <a:gd name="connsiteX1792" fmla="*/ 4324131 w 5890422"/>
              <a:gd name="connsiteY1792" fmla="*/ 1030109 h 1458849"/>
              <a:gd name="connsiteX1793" fmla="*/ 4326932 w 5890422"/>
              <a:gd name="connsiteY1793" fmla="*/ 1011107 h 1458849"/>
              <a:gd name="connsiteX1794" fmla="*/ 518665 w 5890422"/>
              <a:gd name="connsiteY1794" fmla="*/ 1005306 h 1458849"/>
              <a:gd name="connsiteX1795" fmla="*/ 526267 w 5890422"/>
              <a:gd name="connsiteY1795" fmla="*/ 1029709 h 1458849"/>
              <a:gd name="connsiteX1796" fmla="*/ 572072 w 5890422"/>
              <a:gd name="connsiteY1796" fmla="*/ 1029709 h 1458849"/>
              <a:gd name="connsiteX1797" fmla="*/ 572072 w 5890422"/>
              <a:gd name="connsiteY1797" fmla="*/ 1035710 h 1458849"/>
              <a:gd name="connsiteX1798" fmla="*/ 524866 w 5890422"/>
              <a:gd name="connsiteY1798" fmla="*/ 1035710 h 1458849"/>
              <a:gd name="connsiteX1799" fmla="*/ 524866 w 5890422"/>
              <a:gd name="connsiteY1799" fmla="*/ 1058913 h 1458849"/>
              <a:gd name="connsiteX1800" fmla="*/ 569873 w 5890422"/>
              <a:gd name="connsiteY1800" fmla="*/ 1058913 h 1458849"/>
              <a:gd name="connsiteX1801" fmla="*/ 569873 w 5890422"/>
              <a:gd name="connsiteY1801" fmla="*/ 1064714 h 1458849"/>
              <a:gd name="connsiteX1802" fmla="*/ 524866 w 5890422"/>
              <a:gd name="connsiteY1802" fmla="*/ 1064714 h 1458849"/>
              <a:gd name="connsiteX1803" fmla="*/ 524866 w 5890422"/>
              <a:gd name="connsiteY1803" fmla="*/ 1087516 h 1458849"/>
              <a:gd name="connsiteX1804" fmla="*/ 569873 w 5890422"/>
              <a:gd name="connsiteY1804" fmla="*/ 1087516 h 1458849"/>
              <a:gd name="connsiteX1805" fmla="*/ 569873 w 5890422"/>
              <a:gd name="connsiteY1805" fmla="*/ 1093317 h 1458849"/>
              <a:gd name="connsiteX1806" fmla="*/ 524866 w 5890422"/>
              <a:gd name="connsiteY1806" fmla="*/ 1093317 h 1458849"/>
              <a:gd name="connsiteX1807" fmla="*/ 524866 w 5890422"/>
              <a:gd name="connsiteY1807" fmla="*/ 1116920 h 1458849"/>
              <a:gd name="connsiteX1808" fmla="*/ 578473 w 5890422"/>
              <a:gd name="connsiteY1808" fmla="*/ 1116920 h 1458849"/>
              <a:gd name="connsiteX1809" fmla="*/ 578473 w 5890422"/>
              <a:gd name="connsiteY1809" fmla="*/ 1122521 h 1458849"/>
              <a:gd name="connsiteX1810" fmla="*/ 475860 w 5890422"/>
              <a:gd name="connsiteY1810" fmla="*/ 1122521 h 1458849"/>
              <a:gd name="connsiteX1811" fmla="*/ 475860 w 5890422"/>
              <a:gd name="connsiteY1811" fmla="*/ 1136523 h 1458849"/>
              <a:gd name="connsiteX1812" fmla="*/ 469459 w 5890422"/>
              <a:gd name="connsiteY1812" fmla="*/ 1136523 h 1458849"/>
              <a:gd name="connsiteX1813" fmla="*/ 469459 w 5890422"/>
              <a:gd name="connsiteY1813" fmla="*/ 1043911 h 1458849"/>
              <a:gd name="connsiteX1814" fmla="*/ 447656 w 5890422"/>
              <a:gd name="connsiteY1814" fmla="*/ 1072715 h 1458849"/>
              <a:gd name="connsiteX1815" fmla="*/ 443656 w 5890422"/>
              <a:gd name="connsiteY1815" fmla="*/ 1067714 h 1458849"/>
              <a:gd name="connsiteX1816" fmla="*/ 465960 w 5890422"/>
              <a:gd name="connsiteY1816" fmla="*/ 1038110 h 1458849"/>
              <a:gd name="connsiteX1817" fmla="*/ 480861 w 5890422"/>
              <a:gd name="connsiteY1817" fmla="*/ 1007106 h 1458849"/>
              <a:gd name="connsiteX1818" fmla="*/ 486661 w 5890422"/>
              <a:gd name="connsiteY1818" fmla="*/ 1008907 h 1458849"/>
              <a:gd name="connsiteX1819" fmla="*/ 477660 w 5890422"/>
              <a:gd name="connsiteY1819" fmla="*/ 1029709 h 1458849"/>
              <a:gd name="connsiteX1820" fmla="*/ 519665 w 5890422"/>
              <a:gd name="connsiteY1820" fmla="*/ 1029709 h 1458849"/>
              <a:gd name="connsiteX1821" fmla="*/ 516065 w 5890422"/>
              <a:gd name="connsiteY1821" fmla="*/ 1017508 h 1458849"/>
              <a:gd name="connsiteX1822" fmla="*/ 512264 w 5890422"/>
              <a:gd name="connsiteY1822" fmla="*/ 1006106 h 1458849"/>
              <a:gd name="connsiteX1823" fmla="*/ 4704903 w 5890422"/>
              <a:gd name="connsiteY1823" fmla="*/ 998705 h 1458849"/>
              <a:gd name="connsiteX1824" fmla="*/ 4704903 w 5890422"/>
              <a:gd name="connsiteY1824" fmla="*/ 1052912 h 1458849"/>
              <a:gd name="connsiteX1825" fmla="*/ 4753709 w 5890422"/>
              <a:gd name="connsiteY1825" fmla="*/ 1052912 h 1458849"/>
              <a:gd name="connsiteX1826" fmla="*/ 4753709 w 5890422"/>
              <a:gd name="connsiteY1826" fmla="*/ 998705 h 1458849"/>
              <a:gd name="connsiteX1827" fmla="*/ 114415 w 5890422"/>
              <a:gd name="connsiteY1827" fmla="*/ 997305 h 1458849"/>
              <a:gd name="connsiteX1828" fmla="*/ 121316 w 5890422"/>
              <a:gd name="connsiteY1828" fmla="*/ 1003906 h 1458849"/>
              <a:gd name="connsiteX1829" fmla="*/ 129317 w 5890422"/>
              <a:gd name="connsiteY1829" fmla="*/ 1012307 h 1458849"/>
              <a:gd name="connsiteX1830" fmla="*/ 137018 w 5890422"/>
              <a:gd name="connsiteY1830" fmla="*/ 1020808 h 1458849"/>
              <a:gd name="connsiteX1831" fmla="*/ 142818 w 5890422"/>
              <a:gd name="connsiteY1831" fmla="*/ 1027709 h 1458849"/>
              <a:gd name="connsiteX1832" fmla="*/ 138018 w 5890422"/>
              <a:gd name="connsiteY1832" fmla="*/ 1032310 h 1458849"/>
              <a:gd name="connsiteX1833" fmla="*/ 131717 w 5890422"/>
              <a:gd name="connsiteY1833" fmla="*/ 1024909 h 1458849"/>
              <a:gd name="connsiteX1834" fmla="*/ 124116 w 5890422"/>
              <a:gd name="connsiteY1834" fmla="*/ 1016408 h 1458849"/>
              <a:gd name="connsiteX1835" fmla="*/ 116315 w 5890422"/>
              <a:gd name="connsiteY1835" fmla="*/ 1008107 h 1458849"/>
              <a:gd name="connsiteX1836" fmla="*/ 109614 w 5890422"/>
              <a:gd name="connsiteY1836" fmla="*/ 1001506 h 1458849"/>
              <a:gd name="connsiteX1837" fmla="*/ 934241 w 5890422"/>
              <a:gd name="connsiteY1837" fmla="*/ 986704 h 1458849"/>
              <a:gd name="connsiteX1838" fmla="*/ 940042 w 5890422"/>
              <a:gd name="connsiteY1838" fmla="*/ 987104 h 1458849"/>
              <a:gd name="connsiteX1839" fmla="*/ 940042 w 5890422"/>
              <a:gd name="connsiteY1839" fmla="*/ 1001506 h 1458849"/>
              <a:gd name="connsiteX1840" fmla="*/ 975846 w 5890422"/>
              <a:gd name="connsiteY1840" fmla="*/ 1001506 h 1458849"/>
              <a:gd name="connsiteX1841" fmla="*/ 975846 w 5890422"/>
              <a:gd name="connsiteY1841" fmla="*/ 1006906 h 1458849"/>
              <a:gd name="connsiteX1842" fmla="*/ 941642 w 5890422"/>
              <a:gd name="connsiteY1842" fmla="*/ 1006906 h 1458849"/>
              <a:gd name="connsiteX1843" fmla="*/ 981447 w 5890422"/>
              <a:gd name="connsiteY1843" fmla="*/ 1032910 h 1458849"/>
              <a:gd name="connsiteX1844" fmla="*/ 978847 w 5890422"/>
              <a:gd name="connsiteY1844" fmla="*/ 1038310 h 1458849"/>
              <a:gd name="connsiteX1845" fmla="*/ 940042 w 5890422"/>
              <a:gd name="connsiteY1845" fmla="*/ 1012507 h 1458849"/>
              <a:gd name="connsiteX1846" fmla="*/ 940042 w 5890422"/>
              <a:gd name="connsiteY1846" fmla="*/ 1040311 h 1458849"/>
              <a:gd name="connsiteX1847" fmla="*/ 934241 w 5890422"/>
              <a:gd name="connsiteY1847" fmla="*/ 1040311 h 1458849"/>
              <a:gd name="connsiteX1848" fmla="*/ 934241 w 5890422"/>
              <a:gd name="connsiteY1848" fmla="*/ 1012707 h 1458849"/>
              <a:gd name="connsiteX1849" fmla="*/ 922640 w 5890422"/>
              <a:gd name="connsiteY1849" fmla="*/ 1023809 h 1458849"/>
              <a:gd name="connsiteX1850" fmla="*/ 906038 w 5890422"/>
              <a:gd name="connsiteY1850" fmla="*/ 1034310 h 1458849"/>
              <a:gd name="connsiteX1851" fmla="*/ 903037 w 5890422"/>
              <a:gd name="connsiteY1851" fmla="*/ 1029709 h 1458849"/>
              <a:gd name="connsiteX1852" fmla="*/ 921339 w 5890422"/>
              <a:gd name="connsiteY1852" fmla="*/ 1018308 h 1458849"/>
              <a:gd name="connsiteX1853" fmla="*/ 932841 w 5890422"/>
              <a:gd name="connsiteY1853" fmla="*/ 1006906 h 1458849"/>
              <a:gd name="connsiteX1854" fmla="*/ 910638 w 5890422"/>
              <a:gd name="connsiteY1854" fmla="*/ 1006906 h 1458849"/>
              <a:gd name="connsiteX1855" fmla="*/ 910638 w 5890422"/>
              <a:gd name="connsiteY1855" fmla="*/ 1001506 h 1458849"/>
              <a:gd name="connsiteX1856" fmla="*/ 934241 w 5890422"/>
              <a:gd name="connsiteY1856" fmla="*/ 1001506 h 1458849"/>
              <a:gd name="connsiteX1857" fmla="*/ 870433 w 5890422"/>
              <a:gd name="connsiteY1857" fmla="*/ 986704 h 1458849"/>
              <a:gd name="connsiteX1858" fmla="*/ 876434 w 5890422"/>
              <a:gd name="connsiteY1858" fmla="*/ 987104 h 1458849"/>
              <a:gd name="connsiteX1859" fmla="*/ 876434 w 5890422"/>
              <a:gd name="connsiteY1859" fmla="*/ 1001506 h 1458849"/>
              <a:gd name="connsiteX1860" fmla="*/ 905037 w 5890422"/>
              <a:gd name="connsiteY1860" fmla="*/ 1001506 h 1458849"/>
              <a:gd name="connsiteX1861" fmla="*/ 905037 w 5890422"/>
              <a:gd name="connsiteY1861" fmla="*/ 1006906 h 1458849"/>
              <a:gd name="connsiteX1862" fmla="*/ 876434 w 5890422"/>
              <a:gd name="connsiteY1862" fmla="*/ 1006906 h 1458849"/>
              <a:gd name="connsiteX1863" fmla="*/ 876434 w 5890422"/>
              <a:gd name="connsiteY1863" fmla="*/ 1040311 h 1458849"/>
              <a:gd name="connsiteX1864" fmla="*/ 870433 w 5890422"/>
              <a:gd name="connsiteY1864" fmla="*/ 1040311 h 1458849"/>
              <a:gd name="connsiteX1865" fmla="*/ 870433 w 5890422"/>
              <a:gd name="connsiteY1865" fmla="*/ 1013707 h 1458849"/>
              <a:gd name="connsiteX1866" fmla="*/ 856331 w 5890422"/>
              <a:gd name="connsiteY1866" fmla="*/ 1026709 h 1458849"/>
              <a:gd name="connsiteX1867" fmla="*/ 837429 w 5890422"/>
              <a:gd name="connsiteY1867" fmla="*/ 1038110 h 1458849"/>
              <a:gd name="connsiteX1868" fmla="*/ 834429 w 5890422"/>
              <a:gd name="connsiteY1868" fmla="*/ 1033110 h 1458849"/>
              <a:gd name="connsiteX1869" fmla="*/ 855031 w 5890422"/>
              <a:gd name="connsiteY1869" fmla="*/ 1020908 h 1458849"/>
              <a:gd name="connsiteX1870" fmla="*/ 869233 w 5890422"/>
              <a:gd name="connsiteY1870" fmla="*/ 1006906 h 1458849"/>
              <a:gd name="connsiteX1871" fmla="*/ 841429 w 5890422"/>
              <a:gd name="connsiteY1871" fmla="*/ 1006906 h 1458849"/>
              <a:gd name="connsiteX1872" fmla="*/ 841429 w 5890422"/>
              <a:gd name="connsiteY1872" fmla="*/ 1001506 h 1458849"/>
              <a:gd name="connsiteX1873" fmla="*/ 870433 w 5890422"/>
              <a:gd name="connsiteY1873" fmla="*/ 1001506 h 1458849"/>
              <a:gd name="connsiteX1874" fmla="*/ 5515728 w 5890422"/>
              <a:gd name="connsiteY1874" fmla="*/ 986504 h 1458849"/>
              <a:gd name="connsiteX1875" fmla="*/ 5515728 w 5890422"/>
              <a:gd name="connsiteY1875" fmla="*/ 1105119 h 1458849"/>
              <a:gd name="connsiteX1876" fmla="*/ 5547132 w 5890422"/>
              <a:gd name="connsiteY1876" fmla="*/ 1105119 h 1458849"/>
              <a:gd name="connsiteX1877" fmla="*/ 5547132 w 5890422"/>
              <a:gd name="connsiteY1877" fmla="*/ 986504 h 1458849"/>
              <a:gd name="connsiteX1878" fmla="*/ 5735956 w 5890422"/>
              <a:gd name="connsiteY1878" fmla="*/ 985904 h 1458849"/>
              <a:gd name="connsiteX1879" fmla="*/ 5735956 w 5890422"/>
              <a:gd name="connsiteY1879" fmla="*/ 1009307 h 1458849"/>
              <a:gd name="connsiteX1880" fmla="*/ 5831768 w 5890422"/>
              <a:gd name="connsiteY1880" fmla="*/ 1009307 h 1458849"/>
              <a:gd name="connsiteX1881" fmla="*/ 5831768 w 5890422"/>
              <a:gd name="connsiteY1881" fmla="*/ 985904 h 1458849"/>
              <a:gd name="connsiteX1882" fmla="*/ 5311102 w 5890422"/>
              <a:gd name="connsiteY1882" fmla="*/ 983703 h 1458849"/>
              <a:gd name="connsiteX1883" fmla="*/ 5311102 w 5890422"/>
              <a:gd name="connsiteY1883" fmla="*/ 1090517 h 1458849"/>
              <a:gd name="connsiteX1884" fmla="*/ 5335306 w 5890422"/>
              <a:gd name="connsiteY1884" fmla="*/ 1090517 h 1458849"/>
              <a:gd name="connsiteX1885" fmla="*/ 5335306 w 5890422"/>
              <a:gd name="connsiteY1885" fmla="*/ 983703 h 1458849"/>
              <a:gd name="connsiteX1886" fmla="*/ 1862405 w 5890422"/>
              <a:gd name="connsiteY1886" fmla="*/ 982903 h 1458849"/>
              <a:gd name="connsiteX1887" fmla="*/ 1872706 w 5890422"/>
              <a:gd name="connsiteY1887" fmla="*/ 997705 h 1458849"/>
              <a:gd name="connsiteX1888" fmla="*/ 1882607 w 5890422"/>
              <a:gd name="connsiteY1888" fmla="*/ 1013107 h 1458849"/>
              <a:gd name="connsiteX1889" fmla="*/ 1876806 w 5890422"/>
              <a:gd name="connsiteY1889" fmla="*/ 1016308 h 1458849"/>
              <a:gd name="connsiteX1890" fmla="*/ 1867505 w 5890422"/>
              <a:gd name="connsiteY1890" fmla="*/ 1001206 h 1458849"/>
              <a:gd name="connsiteX1891" fmla="*/ 1857004 w 5890422"/>
              <a:gd name="connsiteY1891" fmla="*/ 986104 h 1458849"/>
              <a:gd name="connsiteX1892" fmla="*/ 2246377 w 5890422"/>
              <a:gd name="connsiteY1892" fmla="*/ 982103 h 1458849"/>
              <a:gd name="connsiteX1893" fmla="*/ 2251777 w 5890422"/>
              <a:gd name="connsiteY1893" fmla="*/ 993705 h 1458849"/>
              <a:gd name="connsiteX1894" fmla="*/ 2257478 w 5890422"/>
              <a:gd name="connsiteY1894" fmla="*/ 1006706 h 1458849"/>
              <a:gd name="connsiteX1895" fmla="*/ 2262979 w 5890422"/>
              <a:gd name="connsiteY1895" fmla="*/ 1019908 h 1458849"/>
              <a:gd name="connsiteX1896" fmla="*/ 2267779 w 5890422"/>
              <a:gd name="connsiteY1896" fmla="*/ 1032110 h 1458849"/>
              <a:gd name="connsiteX1897" fmla="*/ 2261578 w 5890422"/>
              <a:gd name="connsiteY1897" fmla="*/ 1034910 h 1458849"/>
              <a:gd name="connsiteX1898" fmla="*/ 2256878 w 5890422"/>
              <a:gd name="connsiteY1898" fmla="*/ 1022508 h 1458849"/>
              <a:gd name="connsiteX1899" fmla="*/ 2251377 w 5890422"/>
              <a:gd name="connsiteY1899" fmla="*/ 1009307 h 1458849"/>
              <a:gd name="connsiteX1900" fmla="*/ 2245676 w 5890422"/>
              <a:gd name="connsiteY1900" fmla="*/ 996305 h 1458849"/>
              <a:gd name="connsiteX1901" fmla="*/ 2240376 w 5890422"/>
              <a:gd name="connsiteY1901" fmla="*/ 984504 h 1458849"/>
              <a:gd name="connsiteX1902" fmla="*/ 1911411 w 5890422"/>
              <a:gd name="connsiteY1902" fmla="*/ 980703 h 1458849"/>
              <a:gd name="connsiteX1903" fmla="*/ 1915711 w 5890422"/>
              <a:gd name="connsiteY1903" fmla="*/ 987804 h 1458849"/>
              <a:gd name="connsiteX1904" fmla="*/ 1920412 w 5890422"/>
              <a:gd name="connsiteY1904" fmla="*/ 995905 h 1458849"/>
              <a:gd name="connsiteX1905" fmla="*/ 1925213 w 5890422"/>
              <a:gd name="connsiteY1905" fmla="*/ 1004306 h 1458849"/>
              <a:gd name="connsiteX1906" fmla="*/ 1929613 w 5890422"/>
              <a:gd name="connsiteY1906" fmla="*/ 1012107 h 1458849"/>
              <a:gd name="connsiteX1907" fmla="*/ 1923812 w 5890422"/>
              <a:gd name="connsiteY1907" fmla="*/ 1015307 h 1458849"/>
              <a:gd name="connsiteX1908" fmla="*/ 1919712 w 5890422"/>
              <a:gd name="connsiteY1908" fmla="*/ 1007606 h 1458849"/>
              <a:gd name="connsiteX1909" fmla="*/ 1915011 w 5890422"/>
              <a:gd name="connsiteY1909" fmla="*/ 999305 h 1458849"/>
              <a:gd name="connsiteX1910" fmla="*/ 1910211 w 5890422"/>
              <a:gd name="connsiteY1910" fmla="*/ 991204 h 1458849"/>
              <a:gd name="connsiteX1911" fmla="*/ 1905610 w 5890422"/>
              <a:gd name="connsiteY1911" fmla="*/ 983903 h 1458849"/>
              <a:gd name="connsiteX1912" fmla="*/ 5509127 w 5890422"/>
              <a:gd name="connsiteY1912" fmla="*/ 979903 h 1458849"/>
              <a:gd name="connsiteX1913" fmla="*/ 5553732 w 5890422"/>
              <a:gd name="connsiteY1913" fmla="*/ 979903 h 1458849"/>
              <a:gd name="connsiteX1914" fmla="*/ 5553732 w 5890422"/>
              <a:gd name="connsiteY1914" fmla="*/ 1111720 h 1458849"/>
              <a:gd name="connsiteX1915" fmla="*/ 5509127 w 5890422"/>
              <a:gd name="connsiteY1915" fmla="*/ 1111720 h 1458849"/>
              <a:gd name="connsiteX1916" fmla="*/ 1972418 w 5890422"/>
              <a:gd name="connsiteY1916" fmla="*/ 979703 h 1458849"/>
              <a:gd name="connsiteX1917" fmla="*/ 1978019 w 5890422"/>
              <a:gd name="connsiteY1917" fmla="*/ 982703 h 1458849"/>
              <a:gd name="connsiteX1918" fmla="*/ 1972718 w 5890422"/>
              <a:gd name="connsiteY1918" fmla="*/ 991404 h 1458849"/>
              <a:gd name="connsiteX1919" fmla="*/ 1966118 w 5890422"/>
              <a:gd name="connsiteY1919" fmla="*/ 1001406 h 1458849"/>
              <a:gd name="connsiteX1920" fmla="*/ 1959217 w 5890422"/>
              <a:gd name="connsiteY1920" fmla="*/ 1011407 h 1458849"/>
              <a:gd name="connsiteX1921" fmla="*/ 1952816 w 5890422"/>
              <a:gd name="connsiteY1921" fmla="*/ 1020108 h 1458849"/>
              <a:gd name="connsiteX1922" fmla="*/ 1994021 w 5890422"/>
              <a:gd name="connsiteY1922" fmla="*/ 1020108 h 1458849"/>
              <a:gd name="connsiteX1923" fmla="*/ 1994021 w 5890422"/>
              <a:gd name="connsiteY1923" fmla="*/ 1056113 h 1458849"/>
              <a:gd name="connsiteX1924" fmla="*/ 1987420 w 5890422"/>
              <a:gd name="connsiteY1924" fmla="*/ 1056113 h 1458849"/>
              <a:gd name="connsiteX1925" fmla="*/ 1987420 w 5890422"/>
              <a:gd name="connsiteY1925" fmla="*/ 1026509 h 1458849"/>
              <a:gd name="connsiteX1926" fmla="*/ 1847403 w 5890422"/>
              <a:gd name="connsiteY1926" fmla="*/ 1026509 h 1458849"/>
              <a:gd name="connsiteX1927" fmla="*/ 1847403 w 5890422"/>
              <a:gd name="connsiteY1927" fmla="*/ 1056113 h 1458849"/>
              <a:gd name="connsiteX1928" fmla="*/ 1840802 w 5890422"/>
              <a:gd name="connsiteY1928" fmla="*/ 1056113 h 1458849"/>
              <a:gd name="connsiteX1929" fmla="*/ 1840802 w 5890422"/>
              <a:gd name="connsiteY1929" fmla="*/ 1020108 h 1458849"/>
              <a:gd name="connsiteX1930" fmla="*/ 1948215 w 5890422"/>
              <a:gd name="connsiteY1930" fmla="*/ 1020108 h 1458849"/>
              <a:gd name="connsiteX1931" fmla="*/ 1945815 w 5890422"/>
              <a:gd name="connsiteY1931" fmla="*/ 1018508 h 1458849"/>
              <a:gd name="connsiteX1932" fmla="*/ 1952316 w 5890422"/>
              <a:gd name="connsiteY1932" fmla="*/ 1009907 h 1458849"/>
              <a:gd name="connsiteX1933" fmla="*/ 1959717 w 5890422"/>
              <a:gd name="connsiteY1933" fmla="*/ 999505 h 1458849"/>
              <a:gd name="connsiteX1934" fmla="*/ 1966718 w 5890422"/>
              <a:gd name="connsiteY1934" fmla="*/ 988904 h 1458849"/>
              <a:gd name="connsiteX1935" fmla="*/ 1972418 w 5890422"/>
              <a:gd name="connsiteY1935" fmla="*/ 979703 h 1458849"/>
              <a:gd name="connsiteX1936" fmla="*/ 2651351 w 5890422"/>
              <a:gd name="connsiteY1936" fmla="*/ 978703 h 1458849"/>
              <a:gd name="connsiteX1937" fmla="*/ 2713558 w 5890422"/>
              <a:gd name="connsiteY1937" fmla="*/ 978703 h 1458849"/>
              <a:gd name="connsiteX1938" fmla="*/ 2713558 w 5890422"/>
              <a:gd name="connsiteY1938" fmla="*/ 985704 h 1458849"/>
              <a:gd name="connsiteX1939" fmla="*/ 2685955 w 5890422"/>
              <a:gd name="connsiteY1939" fmla="*/ 985704 h 1458849"/>
              <a:gd name="connsiteX1940" fmla="*/ 2685955 w 5890422"/>
              <a:gd name="connsiteY1940" fmla="*/ 1034510 h 1458849"/>
              <a:gd name="connsiteX1941" fmla="*/ 2710358 w 5890422"/>
              <a:gd name="connsiteY1941" fmla="*/ 1034510 h 1458849"/>
              <a:gd name="connsiteX1942" fmla="*/ 2710358 w 5890422"/>
              <a:gd name="connsiteY1942" fmla="*/ 1041311 h 1458849"/>
              <a:gd name="connsiteX1943" fmla="*/ 2685955 w 5890422"/>
              <a:gd name="connsiteY1943" fmla="*/ 1041311 h 1458849"/>
              <a:gd name="connsiteX1944" fmla="*/ 2685955 w 5890422"/>
              <a:gd name="connsiteY1944" fmla="*/ 1095317 h 1458849"/>
              <a:gd name="connsiteX1945" fmla="*/ 2701457 w 5890422"/>
              <a:gd name="connsiteY1945" fmla="*/ 1090417 h 1458849"/>
              <a:gd name="connsiteX1946" fmla="*/ 2715159 w 5890422"/>
              <a:gd name="connsiteY1946" fmla="*/ 1085716 h 1458849"/>
              <a:gd name="connsiteX1947" fmla="*/ 2715959 w 5890422"/>
              <a:gd name="connsiteY1947" fmla="*/ 1089517 h 1458849"/>
              <a:gd name="connsiteX1948" fmla="*/ 2716559 w 5890422"/>
              <a:gd name="connsiteY1948" fmla="*/ 1092517 h 1458849"/>
              <a:gd name="connsiteX1949" fmla="*/ 2700757 w 5890422"/>
              <a:gd name="connsiteY1949" fmla="*/ 1097818 h 1458849"/>
              <a:gd name="connsiteX1950" fmla="*/ 2682755 w 5890422"/>
              <a:gd name="connsiteY1950" fmla="*/ 1103418 h 1458849"/>
              <a:gd name="connsiteX1951" fmla="*/ 2664652 w 5890422"/>
              <a:gd name="connsiteY1951" fmla="*/ 1108619 h 1458849"/>
              <a:gd name="connsiteX1952" fmla="*/ 2648751 w 5890422"/>
              <a:gd name="connsiteY1952" fmla="*/ 1112920 h 1458849"/>
              <a:gd name="connsiteX1953" fmla="*/ 2647150 w 5890422"/>
              <a:gd name="connsiteY1953" fmla="*/ 1106319 h 1458849"/>
              <a:gd name="connsiteX1954" fmla="*/ 2662052 w 5890422"/>
              <a:gd name="connsiteY1954" fmla="*/ 1102418 h 1458849"/>
              <a:gd name="connsiteX1955" fmla="*/ 2679154 w 5890422"/>
              <a:gd name="connsiteY1955" fmla="*/ 1097518 h 1458849"/>
              <a:gd name="connsiteX1956" fmla="*/ 2679154 w 5890422"/>
              <a:gd name="connsiteY1956" fmla="*/ 1041311 h 1458849"/>
              <a:gd name="connsiteX1957" fmla="*/ 2654351 w 5890422"/>
              <a:gd name="connsiteY1957" fmla="*/ 1041311 h 1458849"/>
              <a:gd name="connsiteX1958" fmla="*/ 2654351 w 5890422"/>
              <a:gd name="connsiteY1958" fmla="*/ 1034510 h 1458849"/>
              <a:gd name="connsiteX1959" fmla="*/ 2679154 w 5890422"/>
              <a:gd name="connsiteY1959" fmla="*/ 1034510 h 1458849"/>
              <a:gd name="connsiteX1960" fmla="*/ 2679154 w 5890422"/>
              <a:gd name="connsiteY1960" fmla="*/ 985704 h 1458849"/>
              <a:gd name="connsiteX1961" fmla="*/ 2651351 w 5890422"/>
              <a:gd name="connsiteY1961" fmla="*/ 985704 h 1458849"/>
              <a:gd name="connsiteX1962" fmla="*/ 5304902 w 5890422"/>
              <a:gd name="connsiteY1962" fmla="*/ 977503 h 1458849"/>
              <a:gd name="connsiteX1963" fmla="*/ 5341506 w 5890422"/>
              <a:gd name="connsiteY1963" fmla="*/ 977503 h 1458849"/>
              <a:gd name="connsiteX1964" fmla="*/ 5341506 w 5890422"/>
              <a:gd name="connsiteY1964" fmla="*/ 1097118 h 1458849"/>
              <a:gd name="connsiteX1965" fmla="*/ 5304902 w 5890422"/>
              <a:gd name="connsiteY1965" fmla="*/ 1097118 h 1458849"/>
              <a:gd name="connsiteX1966" fmla="*/ 13202 w 5890422"/>
              <a:gd name="connsiteY1966" fmla="*/ 977503 h 1458849"/>
              <a:gd name="connsiteX1967" fmla="*/ 20003 w 5890422"/>
              <a:gd name="connsiteY1967" fmla="*/ 977903 h 1458849"/>
              <a:gd name="connsiteX1968" fmla="*/ 20003 w 5890422"/>
              <a:gd name="connsiteY1968" fmla="*/ 1113720 h 1458849"/>
              <a:gd name="connsiteX1969" fmla="*/ 13202 w 5890422"/>
              <a:gd name="connsiteY1969" fmla="*/ 1113720 h 1458849"/>
              <a:gd name="connsiteX1970" fmla="*/ 5374910 w 5890422"/>
              <a:gd name="connsiteY1970" fmla="*/ 976102 h 1458849"/>
              <a:gd name="connsiteX1971" fmla="*/ 5374510 w 5890422"/>
              <a:gd name="connsiteY1971" fmla="*/ 1016508 h 1458849"/>
              <a:gd name="connsiteX1972" fmla="*/ 5400314 w 5890422"/>
              <a:gd name="connsiteY1972" fmla="*/ 1016508 h 1458849"/>
              <a:gd name="connsiteX1973" fmla="*/ 5400414 w 5890422"/>
              <a:gd name="connsiteY1973" fmla="*/ 990604 h 1458849"/>
              <a:gd name="connsiteX1974" fmla="*/ 5400514 w 5890422"/>
              <a:gd name="connsiteY1974" fmla="*/ 976102 h 1458849"/>
              <a:gd name="connsiteX1975" fmla="*/ 1649978 w 5890422"/>
              <a:gd name="connsiteY1975" fmla="*/ 975703 h 1458849"/>
              <a:gd name="connsiteX1976" fmla="*/ 1773394 w 5890422"/>
              <a:gd name="connsiteY1976" fmla="*/ 975703 h 1458849"/>
              <a:gd name="connsiteX1977" fmla="*/ 1773394 w 5890422"/>
              <a:gd name="connsiteY1977" fmla="*/ 982503 h 1458849"/>
              <a:gd name="connsiteX1978" fmla="*/ 1723887 w 5890422"/>
              <a:gd name="connsiteY1978" fmla="*/ 1025409 h 1458849"/>
              <a:gd name="connsiteX1979" fmla="*/ 1689183 w 5890422"/>
              <a:gd name="connsiteY1979" fmla="*/ 1056413 h 1458849"/>
              <a:gd name="connsiteX1980" fmla="*/ 1666780 w 5890422"/>
              <a:gd name="connsiteY1980" fmla="*/ 1077715 h 1458849"/>
              <a:gd name="connsiteX1981" fmla="*/ 1653979 w 5890422"/>
              <a:gd name="connsiteY1981" fmla="*/ 1091417 h 1458849"/>
              <a:gd name="connsiteX1982" fmla="*/ 1648178 w 5890422"/>
              <a:gd name="connsiteY1982" fmla="*/ 1099818 h 1458849"/>
              <a:gd name="connsiteX1983" fmla="*/ 1646778 w 5890422"/>
              <a:gd name="connsiteY1983" fmla="*/ 1105119 h 1458849"/>
              <a:gd name="connsiteX1984" fmla="*/ 1647778 w 5890422"/>
              <a:gd name="connsiteY1984" fmla="*/ 1110719 h 1458849"/>
              <a:gd name="connsiteX1985" fmla="*/ 1651378 w 5890422"/>
              <a:gd name="connsiteY1985" fmla="*/ 1114320 h 1458849"/>
              <a:gd name="connsiteX1986" fmla="*/ 1658379 w 5890422"/>
              <a:gd name="connsiteY1986" fmla="*/ 1116420 h 1458849"/>
              <a:gd name="connsiteX1987" fmla="*/ 1669381 w 5890422"/>
              <a:gd name="connsiteY1987" fmla="*/ 1117320 h 1458849"/>
              <a:gd name="connsiteX1988" fmla="*/ 1716086 w 5890422"/>
              <a:gd name="connsiteY1988" fmla="*/ 1118220 h 1458849"/>
              <a:gd name="connsiteX1989" fmla="*/ 1762792 w 5890422"/>
              <a:gd name="connsiteY1989" fmla="*/ 1117320 h 1458849"/>
              <a:gd name="connsiteX1990" fmla="*/ 1774694 w 5890422"/>
              <a:gd name="connsiteY1990" fmla="*/ 1116220 h 1458849"/>
              <a:gd name="connsiteX1991" fmla="*/ 1781695 w 5890422"/>
              <a:gd name="connsiteY1991" fmla="*/ 1113320 h 1458849"/>
              <a:gd name="connsiteX1992" fmla="*/ 1785495 w 5890422"/>
              <a:gd name="connsiteY1992" fmla="*/ 1107819 h 1458849"/>
              <a:gd name="connsiteX1993" fmla="*/ 1787795 w 5890422"/>
              <a:gd name="connsiteY1993" fmla="*/ 1098518 h 1458849"/>
              <a:gd name="connsiteX1994" fmla="*/ 1788696 w 5890422"/>
              <a:gd name="connsiteY1994" fmla="*/ 1092117 h 1458849"/>
              <a:gd name="connsiteX1995" fmla="*/ 1789496 w 5890422"/>
              <a:gd name="connsiteY1995" fmla="*/ 1084216 h 1458849"/>
              <a:gd name="connsiteX1996" fmla="*/ 1790096 w 5890422"/>
              <a:gd name="connsiteY1996" fmla="*/ 1077315 h 1458849"/>
              <a:gd name="connsiteX1997" fmla="*/ 1790396 w 5890422"/>
              <a:gd name="connsiteY1997" fmla="*/ 1073515 h 1458849"/>
              <a:gd name="connsiteX1998" fmla="*/ 1797196 w 5890422"/>
              <a:gd name="connsiteY1998" fmla="*/ 1076115 h 1458849"/>
              <a:gd name="connsiteX1999" fmla="*/ 1796896 w 5890422"/>
              <a:gd name="connsiteY1999" fmla="*/ 1079815 h 1458849"/>
              <a:gd name="connsiteX2000" fmla="*/ 1796196 w 5890422"/>
              <a:gd name="connsiteY2000" fmla="*/ 1086516 h 1458849"/>
              <a:gd name="connsiteX2001" fmla="*/ 1795396 w 5890422"/>
              <a:gd name="connsiteY2001" fmla="*/ 1094117 h 1458849"/>
              <a:gd name="connsiteX2002" fmla="*/ 1794596 w 5890422"/>
              <a:gd name="connsiteY2002" fmla="*/ 1100518 h 1458849"/>
              <a:gd name="connsiteX2003" fmla="*/ 1791796 w 5890422"/>
              <a:gd name="connsiteY2003" fmla="*/ 1111919 h 1458849"/>
              <a:gd name="connsiteX2004" fmla="*/ 1786495 w 5890422"/>
              <a:gd name="connsiteY2004" fmla="*/ 1118920 h 1458849"/>
              <a:gd name="connsiteX2005" fmla="*/ 1777494 w 5890422"/>
              <a:gd name="connsiteY2005" fmla="*/ 1122721 h 1458849"/>
              <a:gd name="connsiteX2006" fmla="*/ 1763392 w 5890422"/>
              <a:gd name="connsiteY2006" fmla="*/ 1124121 h 1458849"/>
              <a:gd name="connsiteX2007" fmla="*/ 1715586 w 5890422"/>
              <a:gd name="connsiteY2007" fmla="*/ 1125021 h 1458849"/>
              <a:gd name="connsiteX2008" fmla="*/ 1667780 w 5890422"/>
              <a:gd name="connsiteY2008" fmla="*/ 1124121 h 1458849"/>
              <a:gd name="connsiteX2009" fmla="*/ 1646278 w 5890422"/>
              <a:gd name="connsiteY2009" fmla="*/ 1119720 h 1458849"/>
              <a:gd name="connsiteX2010" fmla="*/ 1639577 w 5890422"/>
              <a:gd name="connsiteY2010" fmla="*/ 1105719 h 1458849"/>
              <a:gd name="connsiteX2011" fmla="*/ 1640777 w 5890422"/>
              <a:gd name="connsiteY2011" fmla="*/ 1098918 h 1458849"/>
              <a:gd name="connsiteX2012" fmla="*/ 1646078 w 5890422"/>
              <a:gd name="connsiteY2012" fmla="*/ 1089817 h 1458849"/>
              <a:gd name="connsiteX2013" fmla="*/ 1658179 w 5890422"/>
              <a:gd name="connsiteY2013" fmla="*/ 1076015 h 1458849"/>
              <a:gd name="connsiteX2014" fmla="*/ 1679782 w 5890422"/>
              <a:gd name="connsiteY2014" fmla="*/ 1055112 h 1458849"/>
              <a:gd name="connsiteX2015" fmla="*/ 1713486 w 5890422"/>
              <a:gd name="connsiteY2015" fmla="*/ 1024809 h 1458849"/>
              <a:gd name="connsiteX2016" fmla="*/ 1761992 w 5890422"/>
              <a:gd name="connsiteY2016" fmla="*/ 982703 h 1458849"/>
              <a:gd name="connsiteX2017" fmla="*/ 1649978 w 5890422"/>
              <a:gd name="connsiteY2017" fmla="*/ 982703 h 1458849"/>
              <a:gd name="connsiteX2018" fmla="*/ 5114478 w 5890422"/>
              <a:gd name="connsiteY2018" fmla="*/ 973102 h 1458849"/>
              <a:gd name="connsiteX2019" fmla="*/ 5254895 w 5890422"/>
              <a:gd name="connsiteY2019" fmla="*/ 973102 h 1458849"/>
              <a:gd name="connsiteX2020" fmla="*/ 5254895 w 5890422"/>
              <a:gd name="connsiteY2020" fmla="*/ 979903 h 1458849"/>
              <a:gd name="connsiteX2021" fmla="*/ 5189488 w 5890422"/>
              <a:gd name="connsiteY2021" fmla="*/ 1028109 h 1458849"/>
              <a:gd name="connsiteX2022" fmla="*/ 5189488 w 5890422"/>
              <a:gd name="connsiteY2022" fmla="*/ 1044711 h 1458849"/>
              <a:gd name="connsiteX2023" fmla="*/ 5271298 w 5890422"/>
              <a:gd name="connsiteY2023" fmla="*/ 1044711 h 1458849"/>
              <a:gd name="connsiteX2024" fmla="*/ 5271298 w 5890422"/>
              <a:gd name="connsiteY2024" fmla="*/ 1051512 h 1458849"/>
              <a:gd name="connsiteX2025" fmla="*/ 5189488 w 5890422"/>
              <a:gd name="connsiteY2025" fmla="*/ 1051512 h 1458849"/>
              <a:gd name="connsiteX2026" fmla="*/ 5189488 w 5890422"/>
              <a:gd name="connsiteY2026" fmla="*/ 1108719 h 1458849"/>
              <a:gd name="connsiteX2027" fmla="*/ 5188487 w 5890422"/>
              <a:gd name="connsiteY2027" fmla="*/ 1119420 h 1458849"/>
              <a:gd name="connsiteX2028" fmla="*/ 5184786 w 5890422"/>
              <a:gd name="connsiteY2028" fmla="*/ 1125821 h 1458849"/>
              <a:gd name="connsiteX2029" fmla="*/ 5177286 w 5890422"/>
              <a:gd name="connsiteY2029" fmla="*/ 1129022 h 1458849"/>
              <a:gd name="connsiteX2030" fmla="*/ 5165084 w 5890422"/>
              <a:gd name="connsiteY2030" fmla="*/ 1130322 h 1458849"/>
              <a:gd name="connsiteX2031" fmla="*/ 5145082 w 5890422"/>
              <a:gd name="connsiteY2031" fmla="*/ 1131322 h 1458849"/>
              <a:gd name="connsiteX2032" fmla="*/ 5143081 w 5890422"/>
              <a:gd name="connsiteY2032" fmla="*/ 1124121 h 1458849"/>
              <a:gd name="connsiteX2033" fmla="*/ 5163484 w 5890422"/>
              <a:gd name="connsiteY2033" fmla="*/ 1123321 h 1458849"/>
              <a:gd name="connsiteX2034" fmla="*/ 5173185 w 5890422"/>
              <a:gd name="connsiteY2034" fmla="*/ 1122421 h 1458849"/>
              <a:gd name="connsiteX2035" fmla="*/ 5178886 w 5890422"/>
              <a:gd name="connsiteY2035" fmla="*/ 1120021 h 1458849"/>
              <a:gd name="connsiteX2036" fmla="*/ 5181586 w 5890422"/>
              <a:gd name="connsiteY2036" fmla="*/ 1115220 h 1458849"/>
              <a:gd name="connsiteX2037" fmla="*/ 5182286 w 5890422"/>
              <a:gd name="connsiteY2037" fmla="*/ 1106919 h 1458849"/>
              <a:gd name="connsiteX2038" fmla="*/ 5182286 w 5890422"/>
              <a:gd name="connsiteY2038" fmla="*/ 1051512 h 1458849"/>
              <a:gd name="connsiteX2039" fmla="*/ 5098076 w 5890422"/>
              <a:gd name="connsiteY2039" fmla="*/ 1051512 h 1458849"/>
              <a:gd name="connsiteX2040" fmla="*/ 5098076 w 5890422"/>
              <a:gd name="connsiteY2040" fmla="*/ 1044711 h 1458849"/>
              <a:gd name="connsiteX2041" fmla="*/ 5182286 w 5890422"/>
              <a:gd name="connsiteY2041" fmla="*/ 1044711 h 1458849"/>
              <a:gd name="connsiteX2042" fmla="*/ 5182286 w 5890422"/>
              <a:gd name="connsiteY2042" fmla="*/ 1024909 h 1458849"/>
              <a:gd name="connsiteX2043" fmla="*/ 5243094 w 5890422"/>
              <a:gd name="connsiteY2043" fmla="*/ 979903 h 1458849"/>
              <a:gd name="connsiteX2044" fmla="*/ 5114478 w 5890422"/>
              <a:gd name="connsiteY2044" fmla="*/ 979903 h 1458849"/>
              <a:gd name="connsiteX2045" fmla="*/ 3470577 w 5890422"/>
              <a:gd name="connsiteY2045" fmla="*/ 972702 h 1458849"/>
              <a:gd name="connsiteX2046" fmla="*/ 3516382 w 5890422"/>
              <a:gd name="connsiteY2046" fmla="*/ 972702 h 1458849"/>
              <a:gd name="connsiteX2047" fmla="*/ 3516382 w 5890422"/>
              <a:gd name="connsiteY2047" fmla="*/ 979303 h 1458849"/>
              <a:gd name="connsiteX2048" fmla="*/ 3500781 w 5890422"/>
              <a:gd name="connsiteY2048" fmla="*/ 1026909 h 1458849"/>
              <a:gd name="connsiteX2049" fmla="*/ 3513182 w 5890422"/>
              <a:gd name="connsiteY2049" fmla="*/ 1049012 h 1458849"/>
              <a:gd name="connsiteX2050" fmla="*/ 3517182 w 5890422"/>
              <a:gd name="connsiteY2050" fmla="*/ 1070514 h 1458849"/>
              <a:gd name="connsiteX2051" fmla="*/ 3515883 w 5890422"/>
              <a:gd name="connsiteY2051" fmla="*/ 1082316 h 1458849"/>
              <a:gd name="connsiteX2052" fmla="*/ 3511782 w 5890422"/>
              <a:gd name="connsiteY2052" fmla="*/ 1089617 h 1458849"/>
              <a:gd name="connsiteX2053" fmla="*/ 3504281 w 5890422"/>
              <a:gd name="connsiteY2053" fmla="*/ 1093617 h 1458849"/>
              <a:gd name="connsiteX2054" fmla="*/ 3492780 w 5890422"/>
              <a:gd name="connsiteY2054" fmla="*/ 1095517 h 1458849"/>
              <a:gd name="connsiteX2055" fmla="*/ 3484779 w 5890422"/>
              <a:gd name="connsiteY2055" fmla="*/ 1096318 h 1458849"/>
              <a:gd name="connsiteX2056" fmla="*/ 3482778 w 5890422"/>
              <a:gd name="connsiteY2056" fmla="*/ 1089917 h 1458849"/>
              <a:gd name="connsiteX2057" fmla="*/ 3491580 w 5890422"/>
              <a:gd name="connsiteY2057" fmla="*/ 1089117 h 1458849"/>
              <a:gd name="connsiteX2058" fmla="*/ 3501081 w 5890422"/>
              <a:gd name="connsiteY2058" fmla="*/ 1087616 h 1458849"/>
              <a:gd name="connsiteX2059" fmla="*/ 3506982 w 5890422"/>
              <a:gd name="connsiteY2059" fmla="*/ 1084716 h 1458849"/>
              <a:gd name="connsiteX2060" fmla="*/ 3510082 w 5890422"/>
              <a:gd name="connsiteY2060" fmla="*/ 1079215 h 1458849"/>
              <a:gd name="connsiteX2061" fmla="*/ 3510982 w 5890422"/>
              <a:gd name="connsiteY2061" fmla="*/ 1069914 h 1458849"/>
              <a:gd name="connsiteX2062" fmla="*/ 3506982 w 5890422"/>
              <a:gd name="connsiteY2062" fmla="*/ 1050312 h 1458849"/>
              <a:gd name="connsiteX2063" fmla="*/ 3493780 w 5890422"/>
              <a:gd name="connsiteY2063" fmla="*/ 1028109 h 1458849"/>
              <a:gd name="connsiteX2064" fmla="*/ 3509782 w 5890422"/>
              <a:gd name="connsiteY2064" fmla="*/ 979103 h 1458849"/>
              <a:gd name="connsiteX2065" fmla="*/ 3477178 w 5890422"/>
              <a:gd name="connsiteY2065" fmla="*/ 979103 h 1458849"/>
              <a:gd name="connsiteX2066" fmla="*/ 3477178 w 5890422"/>
              <a:gd name="connsiteY2066" fmla="*/ 1135923 h 1458849"/>
              <a:gd name="connsiteX2067" fmla="*/ 3470577 w 5890422"/>
              <a:gd name="connsiteY2067" fmla="*/ 1135923 h 1458849"/>
              <a:gd name="connsiteX2068" fmla="*/ 3274752 w 5890422"/>
              <a:gd name="connsiteY2068" fmla="*/ 972702 h 1458849"/>
              <a:gd name="connsiteX2069" fmla="*/ 3417170 w 5890422"/>
              <a:gd name="connsiteY2069" fmla="*/ 972702 h 1458849"/>
              <a:gd name="connsiteX2070" fmla="*/ 3417170 w 5890422"/>
              <a:gd name="connsiteY2070" fmla="*/ 979703 h 1458849"/>
              <a:gd name="connsiteX2071" fmla="*/ 3352362 w 5890422"/>
              <a:gd name="connsiteY2071" fmla="*/ 979703 h 1458849"/>
              <a:gd name="connsiteX2072" fmla="*/ 3352362 w 5890422"/>
              <a:gd name="connsiteY2072" fmla="*/ 1034310 h 1458849"/>
              <a:gd name="connsiteX2073" fmla="*/ 3434372 w 5890422"/>
              <a:gd name="connsiteY2073" fmla="*/ 1034310 h 1458849"/>
              <a:gd name="connsiteX2074" fmla="*/ 3434372 w 5890422"/>
              <a:gd name="connsiteY2074" fmla="*/ 1041111 h 1458849"/>
              <a:gd name="connsiteX2075" fmla="*/ 3352362 w 5890422"/>
              <a:gd name="connsiteY2075" fmla="*/ 1041111 h 1458849"/>
              <a:gd name="connsiteX2076" fmla="*/ 3352362 w 5890422"/>
              <a:gd name="connsiteY2076" fmla="*/ 1108919 h 1458849"/>
              <a:gd name="connsiteX2077" fmla="*/ 3351062 w 5890422"/>
              <a:gd name="connsiteY2077" fmla="*/ 1118720 h 1458849"/>
              <a:gd name="connsiteX2078" fmla="*/ 3346862 w 5890422"/>
              <a:gd name="connsiteY2078" fmla="*/ 1124921 h 1458849"/>
              <a:gd name="connsiteX2079" fmla="*/ 3339261 w 5890422"/>
              <a:gd name="connsiteY2079" fmla="*/ 1128422 h 1458849"/>
              <a:gd name="connsiteX2080" fmla="*/ 3327559 w 5890422"/>
              <a:gd name="connsiteY2080" fmla="*/ 1130122 h 1458849"/>
              <a:gd name="connsiteX2081" fmla="*/ 3309357 w 5890422"/>
              <a:gd name="connsiteY2081" fmla="*/ 1131522 h 1458849"/>
              <a:gd name="connsiteX2082" fmla="*/ 3306956 w 5890422"/>
              <a:gd name="connsiteY2082" fmla="*/ 1124521 h 1458849"/>
              <a:gd name="connsiteX2083" fmla="*/ 3326159 w 5890422"/>
              <a:gd name="connsiteY2083" fmla="*/ 1123321 h 1458849"/>
              <a:gd name="connsiteX2084" fmla="*/ 3335560 w 5890422"/>
              <a:gd name="connsiteY2084" fmla="*/ 1122021 h 1458849"/>
              <a:gd name="connsiteX2085" fmla="*/ 3341261 w 5890422"/>
              <a:gd name="connsiteY2085" fmla="*/ 1119420 h 1458849"/>
              <a:gd name="connsiteX2086" fmla="*/ 3344161 w 5890422"/>
              <a:gd name="connsiteY2086" fmla="*/ 1114820 h 1458849"/>
              <a:gd name="connsiteX2087" fmla="*/ 3344961 w 5890422"/>
              <a:gd name="connsiteY2087" fmla="*/ 1107319 h 1458849"/>
              <a:gd name="connsiteX2088" fmla="*/ 3344961 w 5890422"/>
              <a:gd name="connsiteY2088" fmla="*/ 1041111 h 1458849"/>
              <a:gd name="connsiteX2089" fmla="*/ 3257550 w 5890422"/>
              <a:gd name="connsiteY2089" fmla="*/ 1041111 h 1458849"/>
              <a:gd name="connsiteX2090" fmla="*/ 3257550 w 5890422"/>
              <a:gd name="connsiteY2090" fmla="*/ 1034310 h 1458849"/>
              <a:gd name="connsiteX2091" fmla="*/ 3344961 w 5890422"/>
              <a:gd name="connsiteY2091" fmla="*/ 1034310 h 1458849"/>
              <a:gd name="connsiteX2092" fmla="*/ 3344961 w 5890422"/>
              <a:gd name="connsiteY2092" fmla="*/ 979703 h 1458849"/>
              <a:gd name="connsiteX2093" fmla="*/ 3274752 w 5890422"/>
              <a:gd name="connsiteY2093" fmla="*/ 979703 h 1458849"/>
              <a:gd name="connsiteX2094" fmla="*/ 2459603 w 5890422"/>
              <a:gd name="connsiteY2094" fmla="*/ 971102 h 1458849"/>
              <a:gd name="connsiteX2095" fmla="*/ 2588819 w 5890422"/>
              <a:gd name="connsiteY2095" fmla="*/ 971102 h 1458849"/>
              <a:gd name="connsiteX2096" fmla="*/ 2588819 w 5890422"/>
              <a:gd name="connsiteY2096" fmla="*/ 1042711 h 1458849"/>
              <a:gd name="connsiteX2097" fmla="*/ 2457003 w 5890422"/>
              <a:gd name="connsiteY2097" fmla="*/ 1042711 h 1458849"/>
              <a:gd name="connsiteX2098" fmla="*/ 2457003 w 5890422"/>
              <a:gd name="connsiteY2098" fmla="*/ 1036310 h 1458849"/>
              <a:gd name="connsiteX2099" fmla="*/ 2582018 w 5890422"/>
              <a:gd name="connsiteY2099" fmla="*/ 1036310 h 1458849"/>
              <a:gd name="connsiteX2100" fmla="*/ 2582018 w 5890422"/>
              <a:gd name="connsiteY2100" fmla="*/ 1010307 h 1458849"/>
              <a:gd name="connsiteX2101" fmla="*/ 2465004 w 5890422"/>
              <a:gd name="connsiteY2101" fmla="*/ 1010307 h 1458849"/>
              <a:gd name="connsiteX2102" fmla="*/ 2465004 w 5890422"/>
              <a:gd name="connsiteY2102" fmla="*/ 1004106 h 1458849"/>
              <a:gd name="connsiteX2103" fmla="*/ 2582018 w 5890422"/>
              <a:gd name="connsiteY2103" fmla="*/ 1004106 h 1458849"/>
              <a:gd name="connsiteX2104" fmla="*/ 2582018 w 5890422"/>
              <a:gd name="connsiteY2104" fmla="*/ 977703 h 1458849"/>
              <a:gd name="connsiteX2105" fmla="*/ 2459603 w 5890422"/>
              <a:gd name="connsiteY2105" fmla="*/ 977703 h 1458849"/>
              <a:gd name="connsiteX2106" fmla="*/ 5424116 w 5890422"/>
              <a:gd name="connsiteY2106" fmla="*/ 970502 h 1458849"/>
              <a:gd name="connsiteX2107" fmla="*/ 5467522 w 5890422"/>
              <a:gd name="connsiteY2107" fmla="*/ 970502 h 1458849"/>
              <a:gd name="connsiteX2108" fmla="*/ 5467522 w 5890422"/>
              <a:gd name="connsiteY2108" fmla="*/ 977103 h 1458849"/>
              <a:gd name="connsiteX2109" fmla="*/ 5452520 w 5890422"/>
              <a:gd name="connsiteY2109" fmla="*/ 1032710 h 1458849"/>
              <a:gd name="connsiteX2110" fmla="*/ 5461221 w 5890422"/>
              <a:gd name="connsiteY2110" fmla="*/ 1047111 h 1458849"/>
              <a:gd name="connsiteX2111" fmla="*/ 5466522 w 5890422"/>
              <a:gd name="connsiteY2111" fmla="*/ 1059013 h 1458849"/>
              <a:gd name="connsiteX2112" fmla="*/ 5469222 w 5890422"/>
              <a:gd name="connsiteY2112" fmla="*/ 1069514 h 1458849"/>
              <a:gd name="connsiteX2113" fmla="*/ 5469922 w 5890422"/>
              <a:gd name="connsiteY2113" fmla="*/ 1079716 h 1458849"/>
              <a:gd name="connsiteX2114" fmla="*/ 5468622 w 5890422"/>
              <a:gd name="connsiteY2114" fmla="*/ 1092117 h 1458849"/>
              <a:gd name="connsiteX2115" fmla="*/ 5464422 w 5890422"/>
              <a:gd name="connsiteY2115" fmla="*/ 1099918 h 1458849"/>
              <a:gd name="connsiteX2116" fmla="*/ 5456920 w 5890422"/>
              <a:gd name="connsiteY2116" fmla="*/ 1104519 h 1458849"/>
              <a:gd name="connsiteX2117" fmla="*/ 5445720 w 5890422"/>
              <a:gd name="connsiteY2117" fmla="*/ 1107119 h 1458849"/>
              <a:gd name="connsiteX2118" fmla="*/ 5441718 w 5890422"/>
              <a:gd name="connsiteY2118" fmla="*/ 1107719 h 1458849"/>
              <a:gd name="connsiteX2119" fmla="*/ 5439518 w 5890422"/>
              <a:gd name="connsiteY2119" fmla="*/ 1101518 h 1458849"/>
              <a:gd name="connsiteX2120" fmla="*/ 5444919 w 5890422"/>
              <a:gd name="connsiteY2120" fmla="*/ 1101118 h 1458849"/>
              <a:gd name="connsiteX2121" fmla="*/ 5453920 w 5890422"/>
              <a:gd name="connsiteY2121" fmla="*/ 1099218 h 1458849"/>
              <a:gd name="connsiteX2122" fmla="*/ 5459721 w 5890422"/>
              <a:gd name="connsiteY2122" fmla="*/ 1095417 h 1458849"/>
              <a:gd name="connsiteX2123" fmla="*/ 5462922 w 5890422"/>
              <a:gd name="connsiteY2123" fmla="*/ 1088917 h 1458849"/>
              <a:gd name="connsiteX2124" fmla="*/ 5463922 w 5890422"/>
              <a:gd name="connsiteY2124" fmla="*/ 1078915 h 1458849"/>
              <a:gd name="connsiteX2125" fmla="*/ 5463122 w 5890422"/>
              <a:gd name="connsiteY2125" fmla="*/ 1069614 h 1458849"/>
              <a:gd name="connsiteX2126" fmla="*/ 5460421 w 5890422"/>
              <a:gd name="connsiteY2126" fmla="*/ 1059513 h 1458849"/>
              <a:gd name="connsiteX2127" fmla="*/ 5455120 w 5890422"/>
              <a:gd name="connsiteY2127" fmla="*/ 1047911 h 1458849"/>
              <a:gd name="connsiteX2128" fmla="*/ 5446520 w 5890422"/>
              <a:gd name="connsiteY2128" fmla="*/ 1034110 h 1458849"/>
              <a:gd name="connsiteX2129" fmla="*/ 5461721 w 5890422"/>
              <a:gd name="connsiteY2129" fmla="*/ 977103 h 1458849"/>
              <a:gd name="connsiteX2130" fmla="*/ 5430117 w 5890422"/>
              <a:gd name="connsiteY2130" fmla="*/ 977103 h 1458849"/>
              <a:gd name="connsiteX2131" fmla="*/ 5430117 w 5890422"/>
              <a:gd name="connsiteY2131" fmla="*/ 1135122 h 1458849"/>
              <a:gd name="connsiteX2132" fmla="*/ 5424116 w 5890422"/>
              <a:gd name="connsiteY2132" fmla="*/ 1135122 h 1458849"/>
              <a:gd name="connsiteX2133" fmla="*/ 5346507 w 5890422"/>
              <a:gd name="connsiteY2133" fmla="*/ 969102 h 1458849"/>
              <a:gd name="connsiteX2134" fmla="*/ 5406714 w 5890422"/>
              <a:gd name="connsiteY2134" fmla="*/ 969102 h 1458849"/>
              <a:gd name="connsiteX2135" fmla="*/ 5406714 w 5890422"/>
              <a:gd name="connsiteY2135" fmla="*/ 975102 h 1458849"/>
              <a:gd name="connsiteX2136" fmla="*/ 5406614 w 5890422"/>
              <a:gd name="connsiteY2136" fmla="*/ 989604 h 1458849"/>
              <a:gd name="connsiteX2137" fmla="*/ 5406414 w 5890422"/>
              <a:gd name="connsiteY2137" fmla="*/ 1009807 h 1458849"/>
              <a:gd name="connsiteX2138" fmla="*/ 5406214 w 5890422"/>
              <a:gd name="connsiteY2138" fmla="*/ 1033110 h 1458849"/>
              <a:gd name="connsiteX2139" fmla="*/ 5406114 w 5890422"/>
              <a:gd name="connsiteY2139" fmla="*/ 1056813 h 1458849"/>
              <a:gd name="connsiteX2140" fmla="*/ 5406014 w 5890422"/>
              <a:gd name="connsiteY2140" fmla="*/ 1078115 h 1458849"/>
              <a:gd name="connsiteX2141" fmla="*/ 5405814 w 5890422"/>
              <a:gd name="connsiteY2141" fmla="*/ 1094317 h 1458849"/>
              <a:gd name="connsiteX2142" fmla="*/ 5405714 w 5890422"/>
              <a:gd name="connsiteY2142" fmla="*/ 1102718 h 1458849"/>
              <a:gd name="connsiteX2143" fmla="*/ 5404414 w 5890422"/>
              <a:gd name="connsiteY2143" fmla="*/ 1112220 h 1458849"/>
              <a:gd name="connsiteX2144" fmla="*/ 5400914 w 5890422"/>
              <a:gd name="connsiteY2144" fmla="*/ 1118220 h 1458849"/>
              <a:gd name="connsiteX2145" fmla="*/ 5394512 w 5890422"/>
              <a:gd name="connsiteY2145" fmla="*/ 1121621 h 1458849"/>
              <a:gd name="connsiteX2146" fmla="*/ 5384712 w 5890422"/>
              <a:gd name="connsiteY2146" fmla="*/ 1123121 h 1458849"/>
              <a:gd name="connsiteX2147" fmla="*/ 5377111 w 5890422"/>
              <a:gd name="connsiteY2147" fmla="*/ 1123721 h 1458849"/>
              <a:gd name="connsiteX2148" fmla="*/ 5375110 w 5890422"/>
              <a:gd name="connsiteY2148" fmla="*/ 1117520 h 1458849"/>
              <a:gd name="connsiteX2149" fmla="*/ 5383112 w 5890422"/>
              <a:gd name="connsiteY2149" fmla="*/ 1117120 h 1458849"/>
              <a:gd name="connsiteX2150" fmla="*/ 5391312 w 5890422"/>
              <a:gd name="connsiteY2150" fmla="*/ 1116120 h 1458849"/>
              <a:gd name="connsiteX2151" fmla="*/ 5396413 w 5890422"/>
              <a:gd name="connsiteY2151" fmla="*/ 1113920 h 1458849"/>
              <a:gd name="connsiteX2152" fmla="*/ 5399113 w 5890422"/>
              <a:gd name="connsiteY2152" fmla="*/ 1109319 h 1458849"/>
              <a:gd name="connsiteX2153" fmla="*/ 5399913 w 5890422"/>
              <a:gd name="connsiteY2153" fmla="*/ 1101318 h 1458849"/>
              <a:gd name="connsiteX2154" fmla="*/ 5399913 w 5890422"/>
              <a:gd name="connsiteY2154" fmla="*/ 1089917 h 1458849"/>
              <a:gd name="connsiteX2155" fmla="*/ 5400113 w 5890422"/>
              <a:gd name="connsiteY2155" fmla="*/ 1067714 h 1458849"/>
              <a:gd name="connsiteX2156" fmla="*/ 5372110 w 5890422"/>
              <a:gd name="connsiteY2156" fmla="*/ 1067714 h 1458849"/>
              <a:gd name="connsiteX2157" fmla="*/ 5368409 w 5890422"/>
              <a:gd name="connsiteY2157" fmla="*/ 1087116 h 1458849"/>
              <a:gd name="connsiteX2158" fmla="*/ 5361908 w 5890422"/>
              <a:gd name="connsiteY2158" fmla="*/ 1103818 h 1458849"/>
              <a:gd name="connsiteX2159" fmla="*/ 5352008 w 5890422"/>
              <a:gd name="connsiteY2159" fmla="*/ 1119320 h 1458849"/>
              <a:gd name="connsiteX2160" fmla="*/ 5338106 w 5890422"/>
              <a:gd name="connsiteY2160" fmla="*/ 1135322 h 1458849"/>
              <a:gd name="connsiteX2161" fmla="*/ 5333306 w 5890422"/>
              <a:gd name="connsiteY2161" fmla="*/ 1131522 h 1458849"/>
              <a:gd name="connsiteX2162" fmla="*/ 5346807 w 5890422"/>
              <a:gd name="connsiteY2162" fmla="*/ 1116520 h 1458849"/>
              <a:gd name="connsiteX2163" fmla="*/ 5356408 w 5890422"/>
              <a:gd name="connsiteY2163" fmla="*/ 1102118 h 1458849"/>
              <a:gd name="connsiteX2164" fmla="*/ 5362709 w 5890422"/>
              <a:gd name="connsiteY2164" fmla="*/ 1086516 h 1458849"/>
              <a:gd name="connsiteX2165" fmla="*/ 5366309 w 5890422"/>
              <a:gd name="connsiteY2165" fmla="*/ 1067714 h 1458849"/>
              <a:gd name="connsiteX2166" fmla="*/ 5348107 w 5890422"/>
              <a:gd name="connsiteY2166" fmla="*/ 1067714 h 1458849"/>
              <a:gd name="connsiteX2167" fmla="*/ 5348107 w 5890422"/>
              <a:gd name="connsiteY2167" fmla="*/ 1061113 h 1458849"/>
              <a:gd name="connsiteX2168" fmla="*/ 5366909 w 5890422"/>
              <a:gd name="connsiteY2168" fmla="*/ 1061113 h 1458849"/>
              <a:gd name="connsiteX2169" fmla="*/ 5367809 w 5890422"/>
              <a:gd name="connsiteY2169" fmla="*/ 1046011 h 1458849"/>
              <a:gd name="connsiteX2170" fmla="*/ 5368309 w 5890422"/>
              <a:gd name="connsiteY2170" fmla="*/ 1028309 h 1458849"/>
              <a:gd name="connsiteX2171" fmla="*/ 5368309 w 5890422"/>
              <a:gd name="connsiteY2171" fmla="*/ 1023308 h 1458849"/>
              <a:gd name="connsiteX2172" fmla="*/ 5349107 w 5890422"/>
              <a:gd name="connsiteY2172" fmla="*/ 1023308 h 1458849"/>
              <a:gd name="connsiteX2173" fmla="*/ 5349107 w 5890422"/>
              <a:gd name="connsiteY2173" fmla="*/ 1016508 h 1458849"/>
              <a:gd name="connsiteX2174" fmla="*/ 5368509 w 5890422"/>
              <a:gd name="connsiteY2174" fmla="*/ 1016508 h 1458849"/>
              <a:gd name="connsiteX2175" fmla="*/ 5368910 w 5890422"/>
              <a:gd name="connsiteY2175" fmla="*/ 976102 h 1458849"/>
              <a:gd name="connsiteX2176" fmla="*/ 5346507 w 5890422"/>
              <a:gd name="connsiteY2176" fmla="*/ 976102 h 1458849"/>
              <a:gd name="connsiteX2177" fmla="*/ 715414 w 5890422"/>
              <a:gd name="connsiteY2177" fmla="*/ 968702 h 1458849"/>
              <a:gd name="connsiteX2178" fmla="*/ 761619 w 5890422"/>
              <a:gd name="connsiteY2178" fmla="*/ 968702 h 1458849"/>
              <a:gd name="connsiteX2179" fmla="*/ 761619 w 5890422"/>
              <a:gd name="connsiteY2179" fmla="*/ 1006306 h 1458849"/>
              <a:gd name="connsiteX2180" fmla="*/ 763320 w 5890422"/>
              <a:gd name="connsiteY2180" fmla="*/ 1013707 h 1458849"/>
              <a:gd name="connsiteX2181" fmla="*/ 770821 w 5890422"/>
              <a:gd name="connsiteY2181" fmla="*/ 1015307 h 1458849"/>
              <a:gd name="connsiteX2182" fmla="*/ 785422 w 5890422"/>
              <a:gd name="connsiteY2182" fmla="*/ 1015307 h 1458849"/>
              <a:gd name="connsiteX2183" fmla="*/ 784622 w 5890422"/>
              <a:gd name="connsiteY2183" fmla="*/ 1022108 h 1458849"/>
              <a:gd name="connsiteX2184" fmla="*/ 769420 w 5890422"/>
              <a:gd name="connsiteY2184" fmla="*/ 1022108 h 1458849"/>
              <a:gd name="connsiteX2185" fmla="*/ 759019 w 5890422"/>
              <a:gd name="connsiteY2185" fmla="*/ 1019508 h 1458849"/>
              <a:gd name="connsiteX2186" fmla="*/ 755619 w 5890422"/>
              <a:gd name="connsiteY2186" fmla="*/ 1008507 h 1458849"/>
              <a:gd name="connsiteX2187" fmla="*/ 755619 w 5890422"/>
              <a:gd name="connsiteY2187" fmla="*/ 975102 h 1458849"/>
              <a:gd name="connsiteX2188" fmla="*/ 721814 w 5890422"/>
              <a:gd name="connsiteY2188" fmla="*/ 975102 h 1458849"/>
              <a:gd name="connsiteX2189" fmla="*/ 721814 w 5890422"/>
              <a:gd name="connsiteY2189" fmla="*/ 990704 h 1458849"/>
              <a:gd name="connsiteX2190" fmla="*/ 720914 w 5890422"/>
              <a:gd name="connsiteY2190" fmla="*/ 1002306 h 1458849"/>
              <a:gd name="connsiteX2191" fmla="*/ 717914 w 5890422"/>
              <a:gd name="connsiteY2191" fmla="*/ 1012707 h 1458849"/>
              <a:gd name="connsiteX2192" fmla="*/ 712313 w 5890422"/>
              <a:gd name="connsiteY2192" fmla="*/ 1022508 h 1458849"/>
              <a:gd name="connsiteX2193" fmla="*/ 703412 w 5890422"/>
              <a:gd name="connsiteY2193" fmla="*/ 1032110 h 1458849"/>
              <a:gd name="connsiteX2194" fmla="*/ 698212 w 5890422"/>
              <a:gd name="connsiteY2194" fmla="*/ 1027309 h 1458849"/>
              <a:gd name="connsiteX2195" fmla="*/ 706813 w 5890422"/>
              <a:gd name="connsiteY2195" fmla="*/ 1018608 h 1458849"/>
              <a:gd name="connsiteX2196" fmla="*/ 712113 w 5890422"/>
              <a:gd name="connsiteY2196" fmla="*/ 1009807 h 1458849"/>
              <a:gd name="connsiteX2197" fmla="*/ 714714 w 5890422"/>
              <a:gd name="connsiteY2197" fmla="*/ 1000206 h 1458849"/>
              <a:gd name="connsiteX2198" fmla="*/ 715414 w 5890422"/>
              <a:gd name="connsiteY2198" fmla="*/ 989104 h 1458849"/>
              <a:gd name="connsiteX2199" fmla="*/ 5657346 w 5890422"/>
              <a:gd name="connsiteY2199" fmla="*/ 965101 h 1458849"/>
              <a:gd name="connsiteX2200" fmla="*/ 5659146 w 5890422"/>
              <a:gd name="connsiteY2200" fmla="*/ 972102 h 1458849"/>
              <a:gd name="connsiteX2201" fmla="*/ 5649344 w 5890422"/>
              <a:gd name="connsiteY2201" fmla="*/ 975402 h 1458849"/>
              <a:gd name="connsiteX2202" fmla="*/ 5636642 w 5890422"/>
              <a:gd name="connsiteY2202" fmla="*/ 979003 h 1458849"/>
              <a:gd name="connsiteX2203" fmla="*/ 5622042 w 5890422"/>
              <a:gd name="connsiteY2203" fmla="*/ 982803 h 1458849"/>
              <a:gd name="connsiteX2204" fmla="*/ 5606540 w 5890422"/>
              <a:gd name="connsiteY2204" fmla="*/ 986504 h 1458849"/>
              <a:gd name="connsiteX2205" fmla="*/ 5606540 w 5890422"/>
              <a:gd name="connsiteY2205" fmla="*/ 1043511 h 1458849"/>
              <a:gd name="connsiteX2206" fmla="*/ 5672148 w 5890422"/>
              <a:gd name="connsiteY2206" fmla="*/ 1034910 h 1458849"/>
              <a:gd name="connsiteX2207" fmla="*/ 5673148 w 5890422"/>
              <a:gd name="connsiteY2207" fmla="*/ 1042311 h 1458849"/>
              <a:gd name="connsiteX2208" fmla="*/ 5606540 w 5890422"/>
              <a:gd name="connsiteY2208" fmla="*/ 1050712 h 1458849"/>
              <a:gd name="connsiteX2209" fmla="*/ 5606540 w 5890422"/>
              <a:gd name="connsiteY2209" fmla="*/ 1104919 h 1458849"/>
              <a:gd name="connsiteX2210" fmla="*/ 5607240 w 5890422"/>
              <a:gd name="connsiteY2210" fmla="*/ 1113720 h 1458849"/>
              <a:gd name="connsiteX2211" fmla="*/ 5609740 w 5890422"/>
              <a:gd name="connsiteY2211" fmla="*/ 1119020 h 1458849"/>
              <a:gd name="connsiteX2212" fmla="*/ 5614640 w 5890422"/>
              <a:gd name="connsiteY2212" fmla="*/ 1121621 h 1458849"/>
              <a:gd name="connsiteX2213" fmla="*/ 5622342 w 5890422"/>
              <a:gd name="connsiteY2213" fmla="*/ 1122521 h 1458849"/>
              <a:gd name="connsiteX2214" fmla="*/ 5637142 w 5890422"/>
              <a:gd name="connsiteY2214" fmla="*/ 1122521 h 1458849"/>
              <a:gd name="connsiteX2215" fmla="*/ 5646944 w 5890422"/>
              <a:gd name="connsiteY2215" fmla="*/ 1121621 h 1458849"/>
              <a:gd name="connsiteX2216" fmla="*/ 5652645 w 5890422"/>
              <a:gd name="connsiteY2216" fmla="*/ 1119120 h 1458849"/>
              <a:gd name="connsiteX2217" fmla="*/ 5655645 w 5890422"/>
              <a:gd name="connsiteY2217" fmla="*/ 1114120 h 1458849"/>
              <a:gd name="connsiteX2218" fmla="*/ 5657146 w 5890422"/>
              <a:gd name="connsiteY2218" fmla="*/ 1105519 h 1458849"/>
              <a:gd name="connsiteX2219" fmla="*/ 5657646 w 5890422"/>
              <a:gd name="connsiteY2219" fmla="*/ 1099818 h 1458849"/>
              <a:gd name="connsiteX2220" fmla="*/ 5658246 w 5890422"/>
              <a:gd name="connsiteY2220" fmla="*/ 1093317 h 1458849"/>
              <a:gd name="connsiteX2221" fmla="*/ 5658646 w 5890422"/>
              <a:gd name="connsiteY2221" fmla="*/ 1087516 h 1458849"/>
              <a:gd name="connsiteX2222" fmla="*/ 5658746 w 5890422"/>
              <a:gd name="connsiteY2222" fmla="*/ 1084116 h 1458849"/>
              <a:gd name="connsiteX2223" fmla="*/ 5665347 w 5890422"/>
              <a:gd name="connsiteY2223" fmla="*/ 1086516 h 1458849"/>
              <a:gd name="connsiteX2224" fmla="*/ 5665147 w 5890422"/>
              <a:gd name="connsiteY2224" fmla="*/ 1089617 h 1458849"/>
              <a:gd name="connsiteX2225" fmla="*/ 5664647 w 5890422"/>
              <a:gd name="connsiteY2225" fmla="*/ 1095317 h 1458849"/>
              <a:gd name="connsiteX2226" fmla="*/ 5664046 w 5890422"/>
              <a:gd name="connsiteY2226" fmla="*/ 1101818 h 1458849"/>
              <a:gd name="connsiteX2227" fmla="*/ 5663546 w 5890422"/>
              <a:gd name="connsiteY2227" fmla="*/ 1107519 h 1458849"/>
              <a:gd name="connsiteX2228" fmla="*/ 5661346 w 5890422"/>
              <a:gd name="connsiteY2228" fmla="*/ 1118520 h 1458849"/>
              <a:gd name="connsiteX2229" fmla="*/ 5657246 w 5890422"/>
              <a:gd name="connsiteY2229" fmla="*/ 1125021 h 1458849"/>
              <a:gd name="connsiteX2230" fmla="*/ 5649844 w 5890422"/>
              <a:gd name="connsiteY2230" fmla="*/ 1128322 h 1458849"/>
              <a:gd name="connsiteX2231" fmla="*/ 5637743 w 5890422"/>
              <a:gd name="connsiteY2231" fmla="*/ 1129522 h 1458849"/>
              <a:gd name="connsiteX2232" fmla="*/ 5620942 w 5890422"/>
              <a:gd name="connsiteY2232" fmla="*/ 1129522 h 1458849"/>
              <a:gd name="connsiteX2233" fmla="*/ 5610840 w 5890422"/>
              <a:gd name="connsiteY2233" fmla="*/ 1128222 h 1458849"/>
              <a:gd name="connsiteX2234" fmla="*/ 5604139 w 5890422"/>
              <a:gd name="connsiteY2234" fmla="*/ 1124521 h 1458849"/>
              <a:gd name="connsiteX2235" fmla="*/ 5600438 w 5890422"/>
              <a:gd name="connsiteY2235" fmla="*/ 1117520 h 1458849"/>
              <a:gd name="connsiteX2236" fmla="*/ 5599338 w 5890422"/>
              <a:gd name="connsiteY2236" fmla="*/ 1106119 h 1458849"/>
              <a:gd name="connsiteX2237" fmla="*/ 5599338 w 5890422"/>
              <a:gd name="connsiteY2237" fmla="*/ 1051712 h 1458849"/>
              <a:gd name="connsiteX2238" fmla="*/ 5560934 w 5890422"/>
              <a:gd name="connsiteY2238" fmla="*/ 1056513 h 1458849"/>
              <a:gd name="connsiteX2239" fmla="*/ 5559934 w 5890422"/>
              <a:gd name="connsiteY2239" fmla="*/ 1049512 h 1458849"/>
              <a:gd name="connsiteX2240" fmla="*/ 5599338 w 5890422"/>
              <a:gd name="connsiteY2240" fmla="*/ 1044311 h 1458849"/>
              <a:gd name="connsiteX2241" fmla="*/ 5599338 w 5890422"/>
              <a:gd name="connsiteY2241" fmla="*/ 988104 h 1458849"/>
              <a:gd name="connsiteX2242" fmla="*/ 5582736 w 5890422"/>
              <a:gd name="connsiteY2242" fmla="*/ 991805 h 1458849"/>
              <a:gd name="connsiteX2243" fmla="*/ 5568734 w 5890422"/>
              <a:gd name="connsiteY2243" fmla="*/ 994505 h 1458849"/>
              <a:gd name="connsiteX2244" fmla="*/ 5567734 w 5890422"/>
              <a:gd name="connsiteY2244" fmla="*/ 987304 h 1458849"/>
              <a:gd name="connsiteX2245" fmla="*/ 5589237 w 5890422"/>
              <a:gd name="connsiteY2245" fmla="*/ 983203 h 1458849"/>
              <a:gd name="connsiteX2246" fmla="*/ 5614640 w 5890422"/>
              <a:gd name="connsiteY2246" fmla="*/ 977303 h 1458849"/>
              <a:gd name="connsiteX2247" fmla="*/ 5639043 w 5890422"/>
              <a:gd name="connsiteY2247" fmla="*/ 970902 h 1458849"/>
              <a:gd name="connsiteX2248" fmla="*/ 5657346 w 5890422"/>
              <a:gd name="connsiteY2248" fmla="*/ 965101 h 1458849"/>
              <a:gd name="connsiteX2249" fmla="*/ 3008795 w 5890422"/>
              <a:gd name="connsiteY2249" fmla="*/ 964901 h 1458849"/>
              <a:gd name="connsiteX2250" fmla="*/ 3010396 w 5890422"/>
              <a:gd name="connsiteY2250" fmla="*/ 971502 h 1458849"/>
              <a:gd name="connsiteX2251" fmla="*/ 3000194 w 5890422"/>
              <a:gd name="connsiteY2251" fmla="*/ 974902 h 1458849"/>
              <a:gd name="connsiteX2252" fmla="*/ 2986992 w 5890422"/>
              <a:gd name="connsiteY2252" fmla="*/ 978703 h 1458849"/>
              <a:gd name="connsiteX2253" fmla="*/ 2971791 w 5890422"/>
              <a:gd name="connsiteY2253" fmla="*/ 982603 h 1458849"/>
              <a:gd name="connsiteX2254" fmla="*/ 2955789 w 5890422"/>
              <a:gd name="connsiteY2254" fmla="*/ 986304 h 1458849"/>
              <a:gd name="connsiteX2255" fmla="*/ 2955789 w 5890422"/>
              <a:gd name="connsiteY2255" fmla="*/ 1043511 h 1458849"/>
              <a:gd name="connsiteX2256" fmla="*/ 3022397 w 5890422"/>
              <a:gd name="connsiteY2256" fmla="*/ 1035110 h 1458849"/>
              <a:gd name="connsiteX2257" fmla="*/ 3022797 w 5890422"/>
              <a:gd name="connsiteY2257" fmla="*/ 1041911 h 1458849"/>
              <a:gd name="connsiteX2258" fmla="*/ 2955789 w 5890422"/>
              <a:gd name="connsiteY2258" fmla="*/ 1050312 h 1458849"/>
              <a:gd name="connsiteX2259" fmla="*/ 2955789 w 5890422"/>
              <a:gd name="connsiteY2259" fmla="*/ 1105119 h 1458849"/>
              <a:gd name="connsiteX2260" fmla="*/ 2956489 w 5890422"/>
              <a:gd name="connsiteY2260" fmla="*/ 1113520 h 1458849"/>
              <a:gd name="connsiteX2261" fmla="*/ 2958989 w 5890422"/>
              <a:gd name="connsiteY2261" fmla="*/ 1118620 h 1458849"/>
              <a:gd name="connsiteX2262" fmla="*/ 2963990 w 5890422"/>
              <a:gd name="connsiteY2262" fmla="*/ 1121421 h 1458849"/>
              <a:gd name="connsiteX2263" fmla="*/ 2972191 w 5890422"/>
              <a:gd name="connsiteY2263" fmla="*/ 1122521 h 1458849"/>
              <a:gd name="connsiteX2264" fmla="*/ 2991793 w 5890422"/>
              <a:gd name="connsiteY2264" fmla="*/ 1122521 h 1458849"/>
              <a:gd name="connsiteX2265" fmla="*/ 3001394 w 5890422"/>
              <a:gd name="connsiteY2265" fmla="*/ 1121421 h 1458849"/>
              <a:gd name="connsiteX2266" fmla="*/ 3007095 w 5890422"/>
              <a:gd name="connsiteY2266" fmla="*/ 1118920 h 1458849"/>
              <a:gd name="connsiteX2267" fmla="*/ 3010096 w 5890422"/>
              <a:gd name="connsiteY2267" fmla="*/ 1113920 h 1458849"/>
              <a:gd name="connsiteX2268" fmla="*/ 3011596 w 5890422"/>
              <a:gd name="connsiteY2268" fmla="*/ 1105319 h 1458849"/>
              <a:gd name="connsiteX2269" fmla="*/ 3012096 w 5890422"/>
              <a:gd name="connsiteY2269" fmla="*/ 1099218 h 1458849"/>
              <a:gd name="connsiteX2270" fmla="*/ 3012696 w 5890422"/>
              <a:gd name="connsiteY2270" fmla="*/ 1091917 h 1458849"/>
              <a:gd name="connsiteX2271" fmla="*/ 3013096 w 5890422"/>
              <a:gd name="connsiteY2271" fmla="*/ 1085516 h 1458849"/>
              <a:gd name="connsiteX2272" fmla="*/ 3013196 w 5890422"/>
              <a:gd name="connsiteY2272" fmla="*/ 1082116 h 1458849"/>
              <a:gd name="connsiteX2273" fmla="*/ 3019797 w 5890422"/>
              <a:gd name="connsiteY2273" fmla="*/ 1084516 h 1458849"/>
              <a:gd name="connsiteX2274" fmla="*/ 3019597 w 5890422"/>
              <a:gd name="connsiteY2274" fmla="*/ 1088217 h 1458849"/>
              <a:gd name="connsiteX2275" fmla="*/ 3019097 w 5890422"/>
              <a:gd name="connsiteY2275" fmla="*/ 1094717 h 1458849"/>
              <a:gd name="connsiteX2276" fmla="*/ 3018496 w 5890422"/>
              <a:gd name="connsiteY2276" fmla="*/ 1101918 h 1458849"/>
              <a:gd name="connsiteX2277" fmla="*/ 3017997 w 5890422"/>
              <a:gd name="connsiteY2277" fmla="*/ 1107919 h 1458849"/>
              <a:gd name="connsiteX2278" fmla="*/ 3015796 w 5890422"/>
              <a:gd name="connsiteY2278" fmla="*/ 1118620 h 1458849"/>
              <a:gd name="connsiteX2279" fmla="*/ 3011696 w 5890422"/>
              <a:gd name="connsiteY2279" fmla="*/ 1125021 h 1458849"/>
              <a:gd name="connsiteX2280" fmla="*/ 3004395 w 5890422"/>
              <a:gd name="connsiteY2280" fmla="*/ 1128222 h 1458849"/>
              <a:gd name="connsiteX2281" fmla="*/ 2992593 w 5890422"/>
              <a:gd name="connsiteY2281" fmla="*/ 1129522 h 1458849"/>
              <a:gd name="connsiteX2282" fmla="*/ 2971590 w 5890422"/>
              <a:gd name="connsiteY2282" fmla="*/ 1129522 h 1458849"/>
              <a:gd name="connsiteX2283" fmla="*/ 2960589 w 5890422"/>
              <a:gd name="connsiteY2283" fmla="*/ 1128021 h 1458849"/>
              <a:gd name="connsiteX2284" fmla="*/ 2953589 w 5890422"/>
              <a:gd name="connsiteY2284" fmla="*/ 1124421 h 1458849"/>
              <a:gd name="connsiteX2285" fmla="*/ 2949888 w 5890422"/>
              <a:gd name="connsiteY2285" fmla="*/ 1117420 h 1458849"/>
              <a:gd name="connsiteX2286" fmla="*/ 2948788 w 5890422"/>
              <a:gd name="connsiteY2286" fmla="*/ 1105919 h 1458849"/>
              <a:gd name="connsiteX2287" fmla="*/ 2948788 w 5890422"/>
              <a:gd name="connsiteY2287" fmla="*/ 1051312 h 1458849"/>
              <a:gd name="connsiteX2288" fmla="*/ 2908383 w 5890422"/>
              <a:gd name="connsiteY2288" fmla="*/ 1056313 h 1458849"/>
              <a:gd name="connsiteX2289" fmla="*/ 2907583 w 5890422"/>
              <a:gd name="connsiteY2289" fmla="*/ 1049512 h 1458849"/>
              <a:gd name="connsiteX2290" fmla="*/ 2948788 w 5890422"/>
              <a:gd name="connsiteY2290" fmla="*/ 1044311 h 1458849"/>
              <a:gd name="connsiteX2291" fmla="*/ 2948788 w 5890422"/>
              <a:gd name="connsiteY2291" fmla="*/ 987904 h 1458849"/>
              <a:gd name="connsiteX2292" fmla="*/ 2931086 w 5890422"/>
              <a:gd name="connsiteY2292" fmla="*/ 991805 h 1458849"/>
              <a:gd name="connsiteX2293" fmla="*/ 2916384 w 5890422"/>
              <a:gd name="connsiteY2293" fmla="*/ 994505 h 1458849"/>
              <a:gd name="connsiteX2294" fmla="*/ 2915384 w 5890422"/>
              <a:gd name="connsiteY2294" fmla="*/ 987704 h 1458849"/>
              <a:gd name="connsiteX2295" fmla="*/ 2937587 w 5890422"/>
              <a:gd name="connsiteY2295" fmla="*/ 983603 h 1458849"/>
              <a:gd name="connsiteX2296" fmla="*/ 2964090 w 5890422"/>
              <a:gd name="connsiteY2296" fmla="*/ 977703 h 1458849"/>
              <a:gd name="connsiteX2297" fmla="*/ 2989593 w 5890422"/>
              <a:gd name="connsiteY2297" fmla="*/ 971102 h 1458849"/>
              <a:gd name="connsiteX2298" fmla="*/ 3008795 w 5890422"/>
              <a:gd name="connsiteY2298" fmla="*/ 964901 h 1458849"/>
              <a:gd name="connsiteX2299" fmla="*/ 1986620 w 5890422"/>
              <a:gd name="connsiteY2299" fmla="*/ 962901 h 1458849"/>
              <a:gd name="connsiteX2300" fmla="*/ 1987820 w 5890422"/>
              <a:gd name="connsiteY2300" fmla="*/ 969502 h 1458849"/>
              <a:gd name="connsiteX2301" fmla="*/ 1965918 w 5890422"/>
              <a:gd name="connsiteY2301" fmla="*/ 971802 h 1458849"/>
              <a:gd name="connsiteX2302" fmla="*/ 1940714 w 5890422"/>
              <a:gd name="connsiteY2302" fmla="*/ 974002 h 1458849"/>
              <a:gd name="connsiteX2303" fmla="*/ 1914011 w 5890422"/>
              <a:gd name="connsiteY2303" fmla="*/ 976102 h 1458849"/>
              <a:gd name="connsiteX2304" fmla="*/ 1887608 w 5890422"/>
              <a:gd name="connsiteY2304" fmla="*/ 977903 h 1458849"/>
              <a:gd name="connsiteX2305" fmla="*/ 1863405 w 5890422"/>
              <a:gd name="connsiteY2305" fmla="*/ 979303 h 1458849"/>
              <a:gd name="connsiteX2306" fmla="*/ 1843402 w 5890422"/>
              <a:gd name="connsiteY2306" fmla="*/ 980103 h 1458849"/>
              <a:gd name="connsiteX2307" fmla="*/ 1842602 w 5890422"/>
              <a:gd name="connsiteY2307" fmla="*/ 973702 h 1458849"/>
              <a:gd name="connsiteX2308" fmla="*/ 1874706 w 5890422"/>
              <a:gd name="connsiteY2308" fmla="*/ 972202 h 1458849"/>
              <a:gd name="connsiteX2309" fmla="*/ 1913511 w 5890422"/>
              <a:gd name="connsiteY2309" fmla="*/ 969602 h 1458849"/>
              <a:gd name="connsiteX2310" fmla="*/ 1952916 w 5890422"/>
              <a:gd name="connsiteY2310" fmla="*/ 966401 h 1458849"/>
              <a:gd name="connsiteX2311" fmla="*/ 1986620 w 5890422"/>
              <a:gd name="connsiteY2311" fmla="*/ 962901 h 1458849"/>
              <a:gd name="connsiteX2312" fmla="*/ 4991538 w 5890422"/>
              <a:gd name="connsiteY2312" fmla="*/ 961301 h 1458849"/>
              <a:gd name="connsiteX2313" fmla="*/ 4998540 w 5890422"/>
              <a:gd name="connsiteY2313" fmla="*/ 961701 h 1458849"/>
              <a:gd name="connsiteX2314" fmla="*/ 4998540 w 5890422"/>
              <a:gd name="connsiteY2314" fmla="*/ 1103518 h 1458849"/>
              <a:gd name="connsiteX2315" fmla="*/ 4999440 w 5890422"/>
              <a:gd name="connsiteY2315" fmla="*/ 1112019 h 1458849"/>
              <a:gd name="connsiteX2316" fmla="*/ 5002440 w 5890422"/>
              <a:gd name="connsiteY2316" fmla="*/ 1117320 h 1458849"/>
              <a:gd name="connsiteX2317" fmla="*/ 5007840 w 5890422"/>
              <a:gd name="connsiteY2317" fmla="*/ 1120121 h 1458849"/>
              <a:gd name="connsiteX2318" fmla="*/ 5015942 w 5890422"/>
              <a:gd name="connsiteY2318" fmla="*/ 1121121 h 1458849"/>
              <a:gd name="connsiteX2319" fmla="*/ 5029143 w 5890422"/>
              <a:gd name="connsiteY2319" fmla="*/ 1121121 h 1458849"/>
              <a:gd name="connsiteX2320" fmla="*/ 5038144 w 5890422"/>
              <a:gd name="connsiteY2320" fmla="*/ 1120121 h 1458849"/>
              <a:gd name="connsiteX2321" fmla="*/ 5043645 w 5890422"/>
              <a:gd name="connsiteY2321" fmla="*/ 1117520 h 1458849"/>
              <a:gd name="connsiteX2322" fmla="*/ 5046845 w 5890422"/>
              <a:gd name="connsiteY2322" fmla="*/ 1112620 h 1458849"/>
              <a:gd name="connsiteX2323" fmla="*/ 5048946 w 5890422"/>
              <a:gd name="connsiteY2323" fmla="*/ 1104319 h 1458849"/>
              <a:gd name="connsiteX2324" fmla="*/ 5049746 w 5890422"/>
              <a:gd name="connsiteY2324" fmla="*/ 1097618 h 1458849"/>
              <a:gd name="connsiteX2325" fmla="*/ 5050446 w 5890422"/>
              <a:gd name="connsiteY2325" fmla="*/ 1088817 h 1458849"/>
              <a:gd name="connsiteX2326" fmla="*/ 5050946 w 5890422"/>
              <a:gd name="connsiteY2326" fmla="*/ 1080716 h 1458849"/>
              <a:gd name="connsiteX2327" fmla="*/ 5051146 w 5890422"/>
              <a:gd name="connsiteY2327" fmla="*/ 1076315 h 1458849"/>
              <a:gd name="connsiteX2328" fmla="*/ 5057946 w 5890422"/>
              <a:gd name="connsiteY2328" fmla="*/ 1078915 h 1458849"/>
              <a:gd name="connsiteX2329" fmla="*/ 5057746 w 5890422"/>
              <a:gd name="connsiteY2329" fmla="*/ 1083116 h 1458849"/>
              <a:gd name="connsiteX2330" fmla="*/ 5057246 w 5890422"/>
              <a:gd name="connsiteY2330" fmla="*/ 1090817 h 1458849"/>
              <a:gd name="connsiteX2331" fmla="*/ 5056546 w 5890422"/>
              <a:gd name="connsiteY2331" fmla="*/ 1099418 h 1458849"/>
              <a:gd name="connsiteX2332" fmla="*/ 5055747 w 5890422"/>
              <a:gd name="connsiteY2332" fmla="*/ 1106119 h 1458849"/>
              <a:gd name="connsiteX2333" fmla="*/ 5053146 w 5890422"/>
              <a:gd name="connsiteY2333" fmla="*/ 1116920 h 1458849"/>
              <a:gd name="connsiteX2334" fmla="*/ 5048646 w 5890422"/>
              <a:gd name="connsiteY2334" fmla="*/ 1123521 h 1458849"/>
              <a:gd name="connsiteX2335" fmla="*/ 5041245 w 5890422"/>
              <a:gd name="connsiteY2335" fmla="*/ 1127021 h 1458849"/>
              <a:gd name="connsiteX2336" fmla="*/ 5029743 w 5890422"/>
              <a:gd name="connsiteY2336" fmla="*/ 1128322 h 1458849"/>
              <a:gd name="connsiteX2337" fmla="*/ 5015141 w 5890422"/>
              <a:gd name="connsiteY2337" fmla="*/ 1128322 h 1458849"/>
              <a:gd name="connsiteX2338" fmla="*/ 5004240 w 5890422"/>
              <a:gd name="connsiteY2338" fmla="*/ 1127021 h 1458849"/>
              <a:gd name="connsiteX2339" fmla="*/ 4996940 w 5890422"/>
              <a:gd name="connsiteY2339" fmla="*/ 1123321 h 1458849"/>
              <a:gd name="connsiteX2340" fmla="*/ 4992839 w 5890422"/>
              <a:gd name="connsiteY2340" fmla="*/ 1116220 h 1458849"/>
              <a:gd name="connsiteX2341" fmla="*/ 4991538 w 5890422"/>
              <a:gd name="connsiteY2341" fmla="*/ 1104519 h 1458849"/>
              <a:gd name="connsiteX2342" fmla="*/ 4934131 w 5890422"/>
              <a:gd name="connsiteY2342" fmla="*/ 961101 h 1458849"/>
              <a:gd name="connsiteX2343" fmla="*/ 4941132 w 5890422"/>
              <a:gd name="connsiteY2343" fmla="*/ 961501 h 1458849"/>
              <a:gd name="connsiteX2344" fmla="*/ 4941132 w 5890422"/>
              <a:gd name="connsiteY2344" fmla="*/ 1029509 h 1458849"/>
              <a:gd name="connsiteX2345" fmla="*/ 4938832 w 5890422"/>
              <a:gd name="connsiteY2345" fmla="*/ 1068614 h 1458849"/>
              <a:gd name="connsiteX2346" fmla="*/ 4930731 w 5890422"/>
              <a:gd name="connsiteY2346" fmla="*/ 1096318 h 1458849"/>
              <a:gd name="connsiteX2347" fmla="*/ 4914728 w 5890422"/>
              <a:gd name="connsiteY2347" fmla="*/ 1117720 h 1458849"/>
              <a:gd name="connsiteX2348" fmla="*/ 4888926 w 5890422"/>
              <a:gd name="connsiteY2348" fmla="*/ 1137723 h 1458849"/>
              <a:gd name="connsiteX2349" fmla="*/ 4884124 w 5890422"/>
              <a:gd name="connsiteY2349" fmla="*/ 1131722 h 1458849"/>
              <a:gd name="connsiteX2350" fmla="*/ 4909028 w 5890422"/>
              <a:gd name="connsiteY2350" fmla="*/ 1112720 h 1458849"/>
              <a:gd name="connsiteX2351" fmla="*/ 4924330 w 5890422"/>
              <a:gd name="connsiteY2351" fmla="*/ 1092617 h 1458849"/>
              <a:gd name="connsiteX2352" fmla="*/ 4932031 w 5890422"/>
              <a:gd name="connsiteY2352" fmla="*/ 1066514 h 1458849"/>
              <a:gd name="connsiteX2353" fmla="*/ 4934131 w 5890422"/>
              <a:gd name="connsiteY2353" fmla="*/ 1029509 h 1458849"/>
              <a:gd name="connsiteX2354" fmla="*/ 3692728 w 5890422"/>
              <a:gd name="connsiteY2354" fmla="*/ 960701 h 1458849"/>
              <a:gd name="connsiteX2355" fmla="*/ 3699329 w 5890422"/>
              <a:gd name="connsiteY2355" fmla="*/ 961101 h 1458849"/>
              <a:gd name="connsiteX2356" fmla="*/ 3699329 w 5890422"/>
              <a:gd name="connsiteY2356" fmla="*/ 1010307 h 1458849"/>
              <a:gd name="connsiteX2357" fmla="*/ 3722732 w 5890422"/>
              <a:gd name="connsiteY2357" fmla="*/ 1010307 h 1458849"/>
              <a:gd name="connsiteX2358" fmla="*/ 3722732 w 5890422"/>
              <a:gd name="connsiteY2358" fmla="*/ 1016908 h 1458849"/>
              <a:gd name="connsiteX2359" fmla="*/ 3699329 w 5890422"/>
              <a:gd name="connsiteY2359" fmla="*/ 1016908 h 1458849"/>
              <a:gd name="connsiteX2360" fmla="*/ 3699329 w 5890422"/>
              <a:gd name="connsiteY2360" fmla="*/ 1084716 h 1458849"/>
              <a:gd name="connsiteX2361" fmla="*/ 3721132 w 5890422"/>
              <a:gd name="connsiteY2361" fmla="*/ 1077715 h 1458849"/>
              <a:gd name="connsiteX2362" fmla="*/ 3721732 w 5890422"/>
              <a:gd name="connsiteY2362" fmla="*/ 1080516 h 1458849"/>
              <a:gd name="connsiteX2363" fmla="*/ 3722732 w 5890422"/>
              <a:gd name="connsiteY2363" fmla="*/ 1084116 h 1458849"/>
              <a:gd name="connsiteX2364" fmla="*/ 3709631 w 5890422"/>
              <a:gd name="connsiteY2364" fmla="*/ 1088317 h 1458849"/>
              <a:gd name="connsiteX2365" fmla="*/ 3694829 w 5890422"/>
              <a:gd name="connsiteY2365" fmla="*/ 1092917 h 1458849"/>
              <a:gd name="connsiteX2366" fmla="*/ 3680027 w 5890422"/>
              <a:gd name="connsiteY2366" fmla="*/ 1097718 h 1458849"/>
              <a:gd name="connsiteX2367" fmla="*/ 3666725 w 5890422"/>
              <a:gd name="connsiteY2367" fmla="*/ 1102118 h 1458849"/>
              <a:gd name="connsiteX2368" fmla="*/ 3665325 w 5890422"/>
              <a:gd name="connsiteY2368" fmla="*/ 1095317 h 1458849"/>
              <a:gd name="connsiteX2369" fmla="*/ 3678127 w 5890422"/>
              <a:gd name="connsiteY2369" fmla="*/ 1091217 h 1458849"/>
              <a:gd name="connsiteX2370" fmla="*/ 3692728 w 5890422"/>
              <a:gd name="connsiteY2370" fmla="*/ 1086716 h 1458849"/>
              <a:gd name="connsiteX2371" fmla="*/ 3692728 w 5890422"/>
              <a:gd name="connsiteY2371" fmla="*/ 1016908 h 1458849"/>
              <a:gd name="connsiteX2372" fmla="*/ 3668926 w 5890422"/>
              <a:gd name="connsiteY2372" fmla="*/ 1016908 h 1458849"/>
              <a:gd name="connsiteX2373" fmla="*/ 3668926 w 5890422"/>
              <a:gd name="connsiteY2373" fmla="*/ 1010307 h 1458849"/>
              <a:gd name="connsiteX2374" fmla="*/ 3692728 w 5890422"/>
              <a:gd name="connsiteY2374" fmla="*/ 1010307 h 1458849"/>
              <a:gd name="connsiteX2375" fmla="*/ 4305929 w 5890422"/>
              <a:gd name="connsiteY2375" fmla="*/ 960101 h 1458849"/>
              <a:gd name="connsiteX2376" fmla="*/ 4307529 w 5890422"/>
              <a:gd name="connsiteY2376" fmla="*/ 967201 h 1458849"/>
              <a:gd name="connsiteX2377" fmla="*/ 4309629 w 5890422"/>
              <a:gd name="connsiteY2377" fmla="*/ 976503 h 1458849"/>
              <a:gd name="connsiteX2378" fmla="*/ 4311830 w 5890422"/>
              <a:gd name="connsiteY2378" fmla="*/ 986704 h 1458849"/>
              <a:gd name="connsiteX2379" fmla="*/ 4313930 w 5890422"/>
              <a:gd name="connsiteY2379" fmla="*/ 996305 h 1458849"/>
              <a:gd name="connsiteX2380" fmla="*/ 4339733 w 5890422"/>
              <a:gd name="connsiteY2380" fmla="*/ 996305 h 1458849"/>
              <a:gd name="connsiteX2381" fmla="*/ 4339733 w 5890422"/>
              <a:gd name="connsiteY2381" fmla="*/ 1002906 h 1458849"/>
              <a:gd name="connsiteX2382" fmla="*/ 4279926 w 5890422"/>
              <a:gd name="connsiteY2382" fmla="*/ 1002906 h 1458849"/>
              <a:gd name="connsiteX2383" fmla="*/ 4279926 w 5890422"/>
              <a:gd name="connsiteY2383" fmla="*/ 996305 h 1458849"/>
              <a:gd name="connsiteX2384" fmla="*/ 4307529 w 5890422"/>
              <a:gd name="connsiteY2384" fmla="*/ 996305 h 1458849"/>
              <a:gd name="connsiteX2385" fmla="*/ 4305528 w 5890422"/>
              <a:gd name="connsiteY2385" fmla="*/ 986904 h 1458849"/>
              <a:gd name="connsiteX2386" fmla="*/ 4303428 w 5890422"/>
              <a:gd name="connsiteY2386" fmla="*/ 977103 h 1458849"/>
              <a:gd name="connsiteX2387" fmla="*/ 4301428 w 5890422"/>
              <a:gd name="connsiteY2387" fmla="*/ 968201 h 1458849"/>
              <a:gd name="connsiteX2388" fmla="*/ 4299728 w 5890422"/>
              <a:gd name="connsiteY2388" fmla="*/ 961301 h 1458849"/>
              <a:gd name="connsiteX2389" fmla="*/ 429854 w 5890422"/>
              <a:gd name="connsiteY2389" fmla="*/ 959700 h 1458849"/>
              <a:gd name="connsiteX2390" fmla="*/ 436255 w 5890422"/>
              <a:gd name="connsiteY2390" fmla="*/ 960101 h 1458849"/>
              <a:gd name="connsiteX2391" fmla="*/ 436255 w 5890422"/>
              <a:gd name="connsiteY2391" fmla="*/ 995905 h 1458849"/>
              <a:gd name="connsiteX2392" fmla="*/ 456859 w 5890422"/>
              <a:gd name="connsiteY2392" fmla="*/ 995905 h 1458849"/>
              <a:gd name="connsiteX2393" fmla="*/ 456859 w 5890422"/>
              <a:gd name="connsiteY2393" fmla="*/ 1002706 h 1458849"/>
              <a:gd name="connsiteX2394" fmla="*/ 436255 w 5890422"/>
              <a:gd name="connsiteY2394" fmla="*/ 1002706 h 1458849"/>
              <a:gd name="connsiteX2395" fmla="*/ 436255 w 5890422"/>
              <a:gd name="connsiteY2395" fmla="*/ 1041111 h 1458849"/>
              <a:gd name="connsiteX2396" fmla="*/ 447157 w 5890422"/>
              <a:gd name="connsiteY2396" fmla="*/ 1035710 h 1458849"/>
              <a:gd name="connsiteX2397" fmla="*/ 456257 w 5890422"/>
              <a:gd name="connsiteY2397" fmla="*/ 1030909 h 1458849"/>
              <a:gd name="connsiteX2398" fmla="*/ 457058 w 5890422"/>
              <a:gd name="connsiteY2398" fmla="*/ 1034310 h 1458849"/>
              <a:gd name="connsiteX2399" fmla="*/ 458058 w 5890422"/>
              <a:gd name="connsiteY2399" fmla="*/ 1037110 h 1458849"/>
              <a:gd name="connsiteX2400" fmla="*/ 448256 w 5890422"/>
              <a:gd name="connsiteY2400" fmla="*/ 1042211 h 1458849"/>
              <a:gd name="connsiteX2401" fmla="*/ 436255 w 5890422"/>
              <a:gd name="connsiteY2401" fmla="*/ 1048312 h 1458849"/>
              <a:gd name="connsiteX2402" fmla="*/ 436255 w 5890422"/>
              <a:gd name="connsiteY2402" fmla="*/ 1114120 h 1458849"/>
              <a:gd name="connsiteX2403" fmla="*/ 435355 w 5890422"/>
              <a:gd name="connsiteY2403" fmla="*/ 1122221 h 1458849"/>
              <a:gd name="connsiteX2404" fmla="*/ 432154 w 5890422"/>
              <a:gd name="connsiteY2404" fmla="*/ 1127121 h 1458849"/>
              <a:gd name="connsiteX2405" fmla="*/ 426054 w 5890422"/>
              <a:gd name="connsiteY2405" fmla="*/ 1129822 h 1458849"/>
              <a:gd name="connsiteX2406" fmla="*/ 416453 w 5890422"/>
              <a:gd name="connsiteY2406" fmla="*/ 1131322 h 1458849"/>
              <a:gd name="connsiteX2407" fmla="*/ 407051 w 5890422"/>
              <a:gd name="connsiteY2407" fmla="*/ 1132322 h 1458849"/>
              <a:gd name="connsiteX2408" fmla="*/ 405051 w 5890422"/>
              <a:gd name="connsiteY2408" fmla="*/ 1125721 h 1458849"/>
              <a:gd name="connsiteX2409" fmla="*/ 415252 w 5890422"/>
              <a:gd name="connsiteY2409" fmla="*/ 1124921 h 1458849"/>
              <a:gd name="connsiteX2410" fmla="*/ 422453 w 5890422"/>
              <a:gd name="connsiteY2410" fmla="*/ 1123921 h 1458849"/>
              <a:gd name="connsiteX2411" fmla="*/ 426854 w 5890422"/>
              <a:gd name="connsiteY2411" fmla="*/ 1122021 h 1458849"/>
              <a:gd name="connsiteX2412" fmla="*/ 429154 w 5890422"/>
              <a:gd name="connsiteY2412" fmla="*/ 1118420 h 1458849"/>
              <a:gd name="connsiteX2413" fmla="*/ 429854 w 5890422"/>
              <a:gd name="connsiteY2413" fmla="*/ 1112520 h 1458849"/>
              <a:gd name="connsiteX2414" fmla="*/ 429854 w 5890422"/>
              <a:gd name="connsiteY2414" fmla="*/ 1051512 h 1458849"/>
              <a:gd name="connsiteX2415" fmla="*/ 413052 w 5890422"/>
              <a:gd name="connsiteY2415" fmla="*/ 1059613 h 1458849"/>
              <a:gd name="connsiteX2416" fmla="*/ 400050 w 5890422"/>
              <a:gd name="connsiteY2416" fmla="*/ 1065714 h 1458849"/>
              <a:gd name="connsiteX2417" fmla="*/ 398250 w 5890422"/>
              <a:gd name="connsiteY2417" fmla="*/ 1059313 h 1458849"/>
              <a:gd name="connsiteX2418" fmla="*/ 412052 w 5890422"/>
              <a:gd name="connsiteY2418" fmla="*/ 1052912 h 1458849"/>
              <a:gd name="connsiteX2419" fmla="*/ 429854 w 5890422"/>
              <a:gd name="connsiteY2419" fmla="*/ 1044311 h 1458849"/>
              <a:gd name="connsiteX2420" fmla="*/ 429854 w 5890422"/>
              <a:gd name="connsiteY2420" fmla="*/ 1002706 h 1458849"/>
              <a:gd name="connsiteX2421" fmla="*/ 404251 w 5890422"/>
              <a:gd name="connsiteY2421" fmla="*/ 1002706 h 1458849"/>
              <a:gd name="connsiteX2422" fmla="*/ 404251 w 5890422"/>
              <a:gd name="connsiteY2422" fmla="*/ 995905 h 1458849"/>
              <a:gd name="connsiteX2423" fmla="*/ 429854 w 5890422"/>
              <a:gd name="connsiteY2423" fmla="*/ 995905 h 1458849"/>
              <a:gd name="connsiteX2424" fmla="*/ 45806 w 5890422"/>
              <a:gd name="connsiteY2424" fmla="*/ 958700 h 1458849"/>
              <a:gd name="connsiteX2425" fmla="*/ 52407 w 5890422"/>
              <a:gd name="connsiteY2425" fmla="*/ 959100 h 1458849"/>
              <a:gd name="connsiteX2426" fmla="*/ 52407 w 5890422"/>
              <a:gd name="connsiteY2426" fmla="*/ 1135322 h 1458849"/>
              <a:gd name="connsiteX2427" fmla="*/ 45806 w 5890422"/>
              <a:gd name="connsiteY2427" fmla="*/ 1135322 h 1458849"/>
              <a:gd name="connsiteX2428" fmla="*/ 2276780 w 5890422"/>
              <a:gd name="connsiteY2428" fmla="*/ 958500 h 1458849"/>
              <a:gd name="connsiteX2429" fmla="*/ 2283381 w 5890422"/>
              <a:gd name="connsiteY2429" fmla="*/ 958900 h 1458849"/>
              <a:gd name="connsiteX2430" fmla="*/ 2283381 w 5890422"/>
              <a:gd name="connsiteY2430" fmla="*/ 1135522 h 1458849"/>
              <a:gd name="connsiteX2431" fmla="*/ 2276780 w 5890422"/>
              <a:gd name="connsiteY2431" fmla="*/ 1135522 h 1458849"/>
              <a:gd name="connsiteX2432" fmla="*/ 2276780 w 5890422"/>
              <a:gd name="connsiteY2432" fmla="*/ 1055112 h 1458849"/>
              <a:gd name="connsiteX2433" fmla="*/ 2266979 w 5890422"/>
              <a:gd name="connsiteY2433" fmla="*/ 1064014 h 1458849"/>
              <a:gd name="connsiteX2434" fmla="*/ 2256078 w 5890422"/>
              <a:gd name="connsiteY2434" fmla="*/ 1073415 h 1458849"/>
              <a:gd name="connsiteX2435" fmla="*/ 2245576 w 5890422"/>
              <a:gd name="connsiteY2435" fmla="*/ 1082516 h 1458849"/>
              <a:gd name="connsiteX2436" fmla="*/ 2236775 w 5890422"/>
              <a:gd name="connsiteY2436" fmla="*/ 1090517 h 1458849"/>
              <a:gd name="connsiteX2437" fmla="*/ 2232975 w 5890422"/>
              <a:gd name="connsiteY2437" fmla="*/ 1084516 h 1458849"/>
              <a:gd name="connsiteX2438" fmla="*/ 2242976 w 5890422"/>
              <a:gd name="connsiteY2438" fmla="*/ 1075915 h 1458849"/>
              <a:gd name="connsiteX2439" fmla="*/ 2254877 w 5890422"/>
              <a:gd name="connsiteY2439" fmla="*/ 1065914 h 1458849"/>
              <a:gd name="connsiteX2440" fmla="*/ 2266779 w 5890422"/>
              <a:gd name="connsiteY2440" fmla="*/ 1055612 h 1458849"/>
              <a:gd name="connsiteX2441" fmla="*/ 2276780 w 5890422"/>
              <a:gd name="connsiteY2441" fmla="*/ 1046311 h 1458849"/>
              <a:gd name="connsiteX2442" fmla="*/ 4389339 w 5890422"/>
              <a:gd name="connsiteY2442" fmla="*/ 958100 h 1458849"/>
              <a:gd name="connsiteX2443" fmla="*/ 4395940 w 5890422"/>
              <a:gd name="connsiteY2443" fmla="*/ 958500 h 1458849"/>
              <a:gd name="connsiteX2444" fmla="*/ 4395940 w 5890422"/>
              <a:gd name="connsiteY2444" fmla="*/ 979303 h 1458849"/>
              <a:gd name="connsiteX2445" fmla="*/ 4445346 w 5890422"/>
              <a:gd name="connsiteY2445" fmla="*/ 979303 h 1458849"/>
              <a:gd name="connsiteX2446" fmla="*/ 4445346 w 5890422"/>
              <a:gd name="connsiteY2446" fmla="*/ 984704 h 1458849"/>
              <a:gd name="connsiteX2447" fmla="*/ 4395940 w 5890422"/>
              <a:gd name="connsiteY2447" fmla="*/ 984704 h 1458849"/>
              <a:gd name="connsiteX2448" fmla="*/ 4395940 w 5890422"/>
              <a:gd name="connsiteY2448" fmla="*/ 1002306 h 1458849"/>
              <a:gd name="connsiteX2449" fmla="*/ 4440346 w 5890422"/>
              <a:gd name="connsiteY2449" fmla="*/ 1002306 h 1458849"/>
              <a:gd name="connsiteX2450" fmla="*/ 4440346 w 5890422"/>
              <a:gd name="connsiteY2450" fmla="*/ 1007706 h 1458849"/>
              <a:gd name="connsiteX2451" fmla="*/ 4395940 w 5890422"/>
              <a:gd name="connsiteY2451" fmla="*/ 1007706 h 1458849"/>
              <a:gd name="connsiteX2452" fmla="*/ 4395940 w 5890422"/>
              <a:gd name="connsiteY2452" fmla="*/ 1026309 h 1458849"/>
              <a:gd name="connsiteX2453" fmla="*/ 4453747 w 5890422"/>
              <a:gd name="connsiteY2453" fmla="*/ 1026309 h 1458849"/>
              <a:gd name="connsiteX2454" fmla="*/ 4453747 w 5890422"/>
              <a:gd name="connsiteY2454" fmla="*/ 1031909 h 1458849"/>
              <a:gd name="connsiteX2455" fmla="*/ 4337133 w 5890422"/>
              <a:gd name="connsiteY2455" fmla="*/ 1031909 h 1458849"/>
              <a:gd name="connsiteX2456" fmla="*/ 4337133 w 5890422"/>
              <a:gd name="connsiteY2456" fmla="*/ 1026309 h 1458849"/>
              <a:gd name="connsiteX2457" fmla="*/ 4389339 w 5890422"/>
              <a:gd name="connsiteY2457" fmla="*/ 1026309 h 1458849"/>
              <a:gd name="connsiteX2458" fmla="*/ 4389339 w 5890422"/>
              <a:gd name="connsiteY2458" fmla="*/ 1007706 h 1458849"/>
              <a:gd name="connsiteX2459" fmla="*/ 4347534 w 5890422"/>
              <a:gd name="connsiteY2459" fmla="*/ 1007706 h 1458849"/>
              <a:gd name="connsiteX2460" fmla="*/ 4347534 w 5890422"/>
              <a:gd name="connsiteY2460" fmla="*/ 1002306 h 1458849"/>
              <a:gd name="connsiteX2461" fmla="*/ 4389339 w 5890422"/>
              <a:gd name="connsiteY2461" fmla="*/ 1002306 h 1458849"/>
              <a:gd name="connsiteX2462" fmla="*/ 4389339 w 5890422"/>
              <a:gd name="connsiteY2462" fmla="*/ 984704 h 1458849"/>
              <a:gd name="connsiteX2463" fmla="*/ 4342334 w 5890422"/>
              <a:gd name="connsiteY2463" fmla="*/ 984704 h 1458849"/>
              <a:gd name="connsiteX2464" fmla="*/ 4342334 w 5890422"/>
              <a:gd name="connsiteY2464" fmla="*/ 979303 h 1458849"/>
              <a:gd name="connsiteX2465" fmla="*/ 4389339 w 5890422"/>
              <a:gd name="connsiteY2465" fmla="*/ 979303 h 1458849"/>
              <a:gd name="connsiteX2466" fmla="*/ 1503636 w 5890422"/>
              <a:gd name="connsiteY2466" fmla="*/ 957900 h 1458849"/>
              <a:gd name="connsiteX2467" fmla="*/ 1510837 w 5890422"/>
              <a:gd name="connsiteY2467" fmla="*/ 958300 h 1458849"/>
              <a:gd name="connsiteX2468" fmla="*/ 1510837 w 5890422"/>
              <a:gd name="connsiteY2468" fmla="*/ 1003706 h 1458849"/>
              <a:gd name="connsiteX2469" fmla="*/ 1510837 w 5890422"/>
              <a:gd name="connsiteY2469" fmla="*/ 1004706 h 1458849"/>
              <a:gd name="connsiteX2470" fmla="*/ 1590047 w 5890422"/>
              <a:gd name="connsiteY2470" fmla="*/ 1004706 h 1458849"/>
              <a:gd name="connsiteX2471" fmla="*/ 1590047 w 5890422"/>
              <a:gd name="connsiteY2471" fmla="*/ 1011907 h 1458849"/>
              <a:gd name="connsiteX2472" fmla="*/ 1510637 w 5890422"/>
              <a:gd name="connsiteY2472" fmla="*/ 1011907 h 1458849"/>
              <a:gd name="connsiteX2473" fmla="*/ 1519738 w 5890422"/>
              <a:gd name="connsiteY2473" fmla="*/ 1042311 h 1458849"/>
              <a:gd name="connsiteX2474" fmla="*/ 1539040 w 5890422"/>
              <a:gd name="connsiteY2474" fmla="*/ 1074215 h 1458849"/>
              <a:gd name="connsiteX2475" fmla="*/ 1565944 w 5890422"/>
              <a:gd name="connsiteY2475" fmla="*/ 1103919 h 1458849"/>
              <a:gd name="connsiteX2476" fmla="*/ 1597648 w 5890422"/>
              <a:gd name="connsiteY2476" fmla="*/ 1127722 h 1458849"/>
              <a:gd name="connsiteX2477" fmla="*/ 1593447 w 5890422"/>
              <a:gd name="connsiteY2477" fmla="*/ 1134122 h 1458849"/>
              <a:gd name="connsiteX2478" fmla="*/ 1564944 w 5890422"/>
              <a:gd name="connsiteY2478" fmla="*/ 1112920 h 1458849"/>
              <a:gd name="connsiteX2479" fmla="*/ 1539841 w 5890422"/>
              <a:gd name="connsiteY2479" fmla="*/ 1086416 h 1458849"/>
              <a:gd name="connsiteX2480" fmla="*/ 1520038 w 5890422"/>
              <a:gd name="connsiteY2480" fmla="*/ 1057313 h 1458849"/>
              <a:gd name="connsiteX2481" fmla="*/ 1507437 w 5890422"/>
              <a:gd name="connsiteY2481" fmla="*/ 1028109 h 1458849"/>
              <a:gd name="connsiteX2482" fmla="*/ 1495735 w 5890422"/>
              <a:gd name="connsiteY2482" fmla="*/ 1057413 h 1458849"/>
              <a:gd name="connsiteX2483" fmla="*/ 1476733 w 5890422"/>
              <a:gd name="connsiteY2483" fmla="*/ 1086016 h 1458849"/>
              <a:gd name="connsiteX2484" fmla="*/ 1451630 w 5890422"/>
              <a:gd name="connsiteY2484" fmla="*/ 1112420 h 1458849"/>
              <a:gd name="connsiteX2485" fmla="*/ 1421426 w 5890422"/>
              <a:gd name="connsiteY2485" fmla="*/ 1135122 h 1458849"/>
              <a:gd name="connsiteX2486" fmla="*/ 1417225 w 5890422"/>
              <a:gd name="connsiteY2486" fmla="*/ 1128722 h 1458849"/>
              <a:gd name="connsiteX2487" fmla="*/ 1449929 w 5890422"/>
              <a:gd name="connsiteY2487" fmla="*/ 1104219 h 1458849"/>
              <a:gd name="connsiteX2488" fmla="*/ 1476333 w 5890422"/>
              <a:gd name="connsiteY2488" fmla="*/ 1075215 h 1458849"/>
              <a:gd name="connsiteX2489" fmla="*/ 1494635 w 5890422"/>
              <a:gd name="connsiteY2489" fmla="*/ 1043711 h 1458849"/>
              <a:gd name="connsiteX2490" fmla="*/ 1503236 w 5890422"/>
              <a:gd name="connsiteY2490" fmla="*/ 1011907 h 1458849"/>
              <a:gd name="connsiteX2491" fmla="*/ 1425026 w 5890422"/>
              <a:gd name="connsiteY2491" fmla="*/ 1011907 h 1458849"/>
              <a:gd name="connsiteX2492" fmla="*/ 1425026 w 5890422"/>
              <a:gd name="connsiteY2492" fmla="*/ 1004706 h 1458849"/>
              <a:gd name="connsiteX2493" fmla="*/ 1503636 w 5890422"/>
              <a:gd name="connsiteY2493" fmla="*/ 1004706 h 1458849"/>
              <a:gd name="connsiteX2494" fmla="*/ 1503636 w 5890422"/>
              <a:gd name="connsiteY2494" fmla="*/ 1003306 h 1458849"/>
              <a:gd name="connsiteX2495" fmla="*/ 650406 w 5890422"/>
              <a:gd name="connsiteY2495" fmla="*/ 957900 h 1458849"/>
              <a:gd name="connsiteX2496" fmla="*/ 654006 w 5890422"/>
              <a:gd name="connsiteY2496" fmla="*/ 963501 h 1458849"/>
              <a:gd name="connsiteX2497" fmla="*/ 641404 w 5890422"/>
              <a:gd name="connsiteY2497" fmla="*/ 971802 h 1458849"/>
              <a:gd name="connsiteX2498" fmla="*/ 628203 w 5890422"/>
              <a:gd name="connsiteY2498" fmla="*/ 977903 h 1458849"/>
              <a:gd name="connsiteX2499" fmla="*/ 628203 w 5890422"/>
              <a:gd name="connsiteY2499" fmla="*/ 1004506 h 1458849"/>
              <a:gd name="connsiteX2500" fmla="*/ 651206 w 5890422"/>
              <a:gd name="connsiteY2500" fmla="*/ 1004506 h 1458849"/>
              <a:gd name="connsiteX2501" fmla="*/ 651206 w 5890422"/>
              <a:gd name="connsiteY2501" fmla="*/ 1010707 h 1458849"/>
              <a:gd name="connsiteX2502" fmla="*/ 628203 w 5890422"/>
              <a:gd name="connsiteY2502" fmla="*/ 1010707 h 1458849"/>
              <a:gd name="connsiteX2503" fmla="*/ 628203 w 5890422"/>
              <a:gd name="connsiteY2503" fmla="*/ 1040111 h 1458849"/>
              <a:gd name="connsiteX2504" fmla="*/ 682009 w 5890422"/>
              <a:gd name="connsiteY2504" fmla="*/ 1040111 h 1458849"/>
              <a:gd name="connsiteX2505" fmla="*/ 682009 w 5890422"/>
              <a:gd name="connsiteY2505" fmla="*/ 1010707 h 1458849"/>
              <a:gd name="connsiteX2506" fmla="*/ 659207 w 5890422"/>
              <a:gd name="connsiteY2506" fmla="*/ 1010707 h 1458849"/>
              <a:gd name="connsiteX2507" fmla="*/ 659207 w 5890422"/>
              <a:gd name="connsiteY2507" fmla="*/ 1004506 h 1458849"/>
              <a:gd name="connsiteX2508" fmla="*/ 682009 w 5890422"/>
              <a:gd name="connsiteY2508" fmla="*/ 1004506 h 1458849"/>
              <a:gd name="connsiteX2509" fmla="*/ 682009 w 5890422"/>
              <a:gd name="connsiteY2509" fmla="*/ 976303 h 1458849"/>
              <a:gd name="connsiteX2510" fmla="*/ 658607 w 5890422"/>
              <a:gd name="connsiteY2510" fmla="*/ 976303 h 1458849"/>
              <a:gd name="connsiteX2511" fmla="*/ 658607 w 5890422"/>
              <a:gd name="connsiteY2511" fmla="*/ 970102 h 1458849"/>
              <a:gd name="connsiteX2512" fmla="*/ 688610 w 5890422"/>
              <a:gd name="connsiteY2512" fmla="*/ 970102 h 1458849"/>
              <a:gd name="connsiteX2513" fmla="*/ 688610 w 5890422"/>
              <a:gd name="connsiteY2513" fmla="*/ 1046311 h 1458849"/>
              <a:gd name="connsiteX2514" fmla="*/ 621602 w 5890422"/>
              <a:gd name="connsiteY2514" fmla="*/ 1046311 h 1458849"/>
              <a:gd name="connsiteX2515" fmla="*/ 621602 w 5890422"/>
              <a:gd name="connsiteY2515" fmla="*/ 973302 h 1458849"/>
              <a:gd name="connsiteX2516" fmla="*/ 636404 w 5890422"/>
              <a:gd name="connsiteY2516" fmla="*/ 966901 h 1458849"/>
              <a:gd name="connsiteX2517" fmla="*/ 650406 w 5890422"/>
              <a:gd name="connsiteY2517" fmla="*/ 957900 h 1458849"/>
              <a:gd name="connsiteX2518" fmla="*/ 512465 w 5890422"/>
              <a:gd name="connsiteY2518" fmla="*/ 957900 h 1458849"/>
              <a:gd name="connsiteX2519" fmla="*/ 519065 w 5890422"/>
              <a:gd name="connsiteY2519" fmla="*/ 958300 h 1458849"/>
              <a:gd name="connsiteX2520" fmla="*/ 519065 w 5890422"/>
              <a:gd name="connsiteY2520" fmla="*/ 994105 h 1458849"/>
              <a:gd name="connsiteX2521" fmla="*/ 559070 w 5890422"/>
              <a:gd name="connsiteY2521" fmla="*/ 994105 h 1458849"/>
              <a:gd name="connsiteX2522" fmla="*/ 559070 w 5890422"/>
              <a:gd name="connsiteY2522" fmla="*/ 965901 h 1458849"/>
              <a:gd name="connsiteX2523" fmla="*/ 565471 w 5890422"/>
              <a:gd name="connsiteY2523" fmla="*/ 966301 h 1458849"/>
              <a:gd name="connsiteX2524" fmla="*/ 565471 w 5890422"/>
              <a:gd name="connsiteY2524" fmla="*/ 1000706 h 1458849"/>
              <a:gd name="connsiteX2525" fmla="*/ 465859 w 5890422"/>
              <a:gd name="connsiteY2525" fmla="*/ 1000706 h 1458849"/>
              <a:gd name="connsiteX2526" fmla="*/ 465859 w 5890422"/>
              <a:gd name="connsiteY2526" fmla="*/ 965901 h 1458849"/>
              <a:gd name="connsiteX2527" fmla="*/ 472259 w 5890422"/>
              <a:gd name="connsiteY2527" fmla="*/ 966301 h 1458849"/>
              <a:gd name="connsiteX2528" fmla="*/ 472259 w 5890422"/>
              <a:gd name="connsiteY2528" fmla="*/ 994105 h 1458849"/>
              <a:gd name="connsiteX2529" fmla="*/ 512465 w 5890422"/>
              <a:gd name="connsiteY2529" fmla="*/ 994105 h 1458849"/>
              <a:gd name="connsiteX2530" fmla="*/ 3146336 w 5890422"/>
              <a:gd name="connsiteY2530" fmla="*/ 957500 h 1458849"/>
              <a:gd name="connsiteX2531" fmla="*/ 3153737 w 5890422"/>
              <a:gd name="connsiteY2531" fmla="*/ 957900 h 1458849"/>
              <a:gd name="connsiteX2532" fmla="*/ 3153737 w 5890422"/>
              <a:gd name="connsiteY2532" fmla="*/ 1000506 h 1458849"/>
              <a:gd name="connsiteX2533" fmla="*/ 3224146 w 5890422"/>
              <a:gd name="connsiteY2533" fmla="*/ 1000506 h 1458849"/>
              <a:gd name="connsiteX2534" fmla="*/ 3224146 w 5890422"/>
              <a:gd name="connsiteY2534" fmla="*/ 1007506 h 1458849"/>
              <a:gd name="connsiteX2535" fmla="*/ 3153737 w 5890422"/>
              <a:gd name="connsiteY2535" fmla="*/ 1007506 h 1458849"/>
              <a:gd name="connsiteX2536" fmla="*/ 3153737 w 5890422"/>
              <a:gd name="connsiteY2536" fmla="*/ 1055512 h 1458849"/>
              <a:gd name="connsiteX2537" fmla="*/ 3217345 w 5890422"/>
              <a:gd name="connsiteY2537" fmla="*/ 1055512 h 1458849"/>
              <a:gd name="connsiteX2538" fmla="*/ 3217345 w 5890422"/>
              <a:gd name="connsiteY2538" fmla="*/ 1062513 h 1458849"/>
              <a:gd name="connsiteX2539" fmla="*/ 3153737 w 5890422"/>
              <a:gd name="connsiteY2539" fmla="*/ 1062513 h 1458849"/>
              <a:gd name="connsiteX2540" fmla="*/ 3153737 w 5890422"/>
              <a:gd name="connsiteY2540" fmla="*/ 1117520 h 1458849"/>
              <a:gd name="connsiteX2541" fmla="*/ 3233748 w 5890422"/>
              <a:gd name="connsiteY2541" fmla="*/ 1117520 h 1458849"/>
              <a:gd name="connsiteX2542" fmla="*/ 3233748 w 5890422"/>
              <a:gd name="connsiteY2542" fmla="*/ 1124521 h 1458849"/>
              <a:gd name="connsiteX2543" fmla="*/ 3063326 w 5890422"/>
              <a:gd name="connsiteY2543" fmla="*/ 1124521 h 1458849"/>
              <a:gd name="connsiteX2544" fmla="*/ 3063326 w 5890422"/>
              <a:gd name="connsiteY2544" fmla="*/ 1117520 h 1458849"/>
              <a:gd name="connsiteX2545" fmla="*/ 3146336 w 5890422"/>
              <a:gd name="connsiteY2545" fmla="*/ 1117520 h 1458849"/>
              <a:gd name="connsiteX2546" fmla="*/ 3146336 w 5890422"/>
              <a:gd name="connsiteY2546" fmla="*/ 1062513 h 1458849"/>
              <a:gd name="connsiteX2547" fmla="*/ 3083529 w 5890422"/>
              <a:gd name="connsiteY2547" fmla="*/ 1062513 h 1458849"/>
              <a:gd name="connsiteX2548" fmla="*/ 3083529 w 5890422"/>
              <a:gd name="connsiteY2548" fmla="*/ 1055512 h 1458849"/>
              <a:gd name="connsiteX2549" fmla="*/ 3146336 w 5890422"/>
              <a:gd name="connsiteY2549" fmla="*/ 1055512 h 1458849"/>
              <a:gd name="connsiteX2550" fmla="*/ 3146336 w 5890422"/>
              <a:gd name="connsiteY2550" fmla="*/ 1007506 h 1458849"/>
              <a:gd name="connsiteX2551" fmla="*/ 3093530 w 5890422"/>
              <a:gd name="connsiteY2551" fmla="*/ 1007506 h 1458849"/>
              <a:gd name="connsiteX2552" fmla="*/ 3082528 w 5890422"/>
              <a:gd name="connsiteY2552" fmla="*/ 1028309 h 1458849"/>
              <a:gd name="connsiteX2553" fmla="*/ 3068927 w 5890422"/>
              <a:gd name="connsiteY2553" fmla="*/ 1048512 h 1458849"/>
              <a:gd name="connsiteX2554" fmla="*/ 3063126 w 5890422"/>
              <a:gd name="connsiteY2554" fmla="*/ 1044711 h 1458849"/>
              <a:gd name="connsiteX2555" fmla="*/ 3075428 w 5890422"/>
              <a:gd name="connsiteY2555" fmla="*/ 1026509 h 1458849"/>
              <a:gd name="connsiteX2556" fmla="*/ 3085629 w 5890422"/>
              <a:gd name="connsiteY2556" fmla="*/ 1008007 h 1458849"/>
              <a:gd name="connsiteX2557" fmla="*/ 3094130 w 5890422"/>
              <a:gd name="connsiteY2557" fmla="*/ 988204 h 1458849"/>
              <a:gd name="connsiteX2558" fmla="*/ 3101331 w 5890422"/>
              <a:gd name="connsiteY2558" fmla="*/ 966501 h 1458849"/>
              <a:gd name="connsiteX2559" fmla="*/ 3108132 w 5890422"/>
              <a:gd name="connsiteY2559" fmla="*/ 968301 h 1458849"/>
              <a:gd name="connsiteX2560" fmla="*/ 3102731 w 5890422"/>
              <a:gd name="connsiteY2560" fmla="*/ 985204 h 1458849"/>
              <a:gd name="connsiteX2561" fmla="*/ 3096730 w 5890422"/>
              <a:gd name="connsiteY2561" fmla="*/ 1000506 h 1458849"/>
              <a:gd name="connsiteX2562" fmla="*/ 3146336 w 5890422"/>
              <a:gd name="connsiteY2562" fmla="*/ 1000506 h 1458849"/>
              <a:gd name="connsiteX2563" fmla="*/ 1067058 w 5890422"/>
              <a:gd name="connsiteY2563" fmla="*/ 957500 h 1458849"/>
              <a:gd name="connsiteX2564" fmla="*/ 1073658 w 5890422"/>
              <a:gd name="connsiteY2564" fmla="*/ 957900 h 1458849"/>
              <a:gd name="connsiteX2565" fmla="*/ 1073658 w 5890422"/>
              <a:gd name="connsiteY2565" fmla="*/ 962501 h 1458849"/>
              <a:gd name="connsiteX2566" fmla="*/ 1073558 w 5890422"/>
              <a:gd name="connsiteY2566" fmla="*/ 972002 h 1458849"/>
              <a:gd name="connsiteX2567" fmla="*/ 1073358 w 5890422"/>
              <a:gd name="connsiteY2567" fmla="*/ 984604 h 1458849"/>
              <a:gd name="connsiteX2568" fmla="*/ 1073058 w 5890422"/>
              <a:gd name="connsiteY2568" fmla="*/ 998705 h 1458849"/>
              <a:gd name="connsiteX2569" fmla="*/ 1133266 w 5890422"/>
              <a:gd name="connsiteY2569" fmla="*/ 998705 h 1458849"/>
              <a:gd name="connsiteX2570" fmla="*/ 1133266 w 5890422"/>
              <a:gd name="connsiteY2570" fmla="*/ 1110519 h 1458849"/>
              <a:gd name="connsiteX2571" fmla="*/ 1136066 w 5890422"/>
              <a:gd name="connsiteY2571" fmla="*/ 1120021 h 1458849"/>
              <a:gd name="connsiteX2572" fmla="*/ 1145867 w 5890422"/>
              <a:gd name="connsiteY2572" fmla="*/ 1122921 h 1458849"/>
              <a:gd name="connsiteX2573" fmla="*/ 1157669 w 5890422"/>
              <a:gd name="connsiteY2573" fmla="*/ 1122921 h 1458849"/>
              <a:gd name="connsiteX2574" fmla="*/ 1164770 w 5890422"/>
              <a:gd name="connsiteY2574" fmla="*/ 1122121 h 1458849"/>
              <a:gd name="connsiteX2575" fmla="*/ 1169170 w 5890422"/>
              <a:gd name="connsiteY2575" fmla="*/ 1120221 h 1458849"/>
              <a:gd name="connsiteX2576" fmla="*/ 1171571 w 5890422"/>
              <a:gd name="connsiteY2576" fmla="*/ 1116520 h 1458849"/>
              <a:gd name="connsiteX2577" fmla="*/ 1172871 w 5890422"/>
              <a:gd name="connsiteY2577" fmla="*/ 1110519 h 1458849"/>
              <a:gd name="connsiteX2578" fmla="*/ 1173471 w 5890422"/>
              <a:gd name="connsiteY2578" fmla="*/ 1104319 h 1458849"/>
              <a:gd name="connsiteX2579" fmla="*/ 1174271 w 5890422"/>
              <a:gd name="connsiteY2579" fmla="*/ 1096118 h 1458849"/>
              <a:gd name="connsiteX2580" fmla="*/ 1174971 w 5890422"/>
              <a:gd name="connsiteY2580" fmla="*/ 1088317 h 1458849"/>
              <a:gd name="connsiteX2581" fmla="*/ 1175271 w 5890422"/>
              <a:gd name="connsiteY2581" fmla="*/ 1083516 h 1458849"/>
              <a:gd name="connsiteX2582" fmla="*/ 1181872 w 5890422"/>
              <a:gd name="connsiteY2582" fmla="*/ 1085716 h 1458849"/>
              <a:gd name="connsiteX2583" fmla="*/ 1181572 w 5890422"/>
              <a:gd name="connsiteY2583" fmla="*/ 1090817 h 1458849"/>
              <a:gd name="connsiteX2584" fmla="*/ 1180872 w 5890422"/>
              <a:gd name="connsiteY2584" fmla="*/ 1098318 h 1458849"/>
              <a:gd name="connsiteX2585" fmla="*/ 1179972 w 5890422"/>
              <a:gd name="connsiteY2585" fmla="*/ 1106219 h 1458849"/>
              <a:gd name="connsiteX2586" fmla="*/ 1179272 w 5890422"/>
              <a:gd name="connsiteY2586" fmla="*/ 1112320 h 1458849"/>
              <a:gd name="connsiteX2587" fmla="*/ 1177471 w 5890422"/>
              <a:gd name="connsiteY2587" fmla="*/ 1120621 h 1458849"/>
              <a:gd name="connsiteX2588" fmla="*/ 1173971 w 5890422"/>
              <a:gd name="connsiteY2588" fmla="*/ 1125921 h 1458849"/>
              <a:gd name="connsiteX2589" fmla="*/ 1167970 w 5890422"/>
              <a:gd name="connsiteY2589" fmla="*/ 1128822 h 1458849"/>
              <a:gd name="connsiteX2590" fmla="*/ 1158469 w 5890422"/>
              <a:gd name="connsiteY2590" fmla="*/ 1129922 h 1458849"/>
              <a:gd name="connsiteX2591" fmla="*/ 1144867 w 5890422"/>
              <a:gd name="connsiteY2591" fmla="*/ 1129922 h 1458849"/>
              <a:gd name="connsiteX2592" fmla="*/ 1131066 w 5890422"/>
              <a:gd name="connsiteY2592" fmla="*/ 1125821 h 1458849"/>
              <a:gd name="connsiteX2593" fmla="*/ 1126665 w 5890422"/>
              <a:gd name="connsiteY2593" fmla="*/ 1111319 h 1458849"/>
              <a:gd name="connsiteX2594" fmla="*/ 1126665 w 5890422"/>
              <a:gd name="connsiteY2594" fmla="*/ 1005506 h 1458849"/>
              <a:gd name="connsiteX2595" fmla="*/ 1072858 w 5890422"/>
              <a:gd name="connsiteY2595" fmla="*/ 1005506 h 1458849"/>
              <a:gd name="connsiteX2596" fmla="*/ 1072758 w 5890422"/>
              <a:gd name="connsiteY2596" fmla="*/ 1009107 h 1458849"/>
              <a:gd name="connsiteX2597" fmla="*/ 1072658 w 5890422"/>
              <a:gd name="connsiteY2597" fmla="*/ 1012707 h 1458849"/>
              <a:gd name="connsiteX2598" fmla="*/ 1071558 w 5890422"/>
              <a:gd name="connsiteY2598" fmla="*/ 1035310 h 1458849"/>
              <a:gd name="connsiteX2599" fmla="*/ 1069458 w 5890422"/>
              <a:gd name="connsiteY2599" fmla="*/ 1054512 h 1458849"/>
              <a:gd name="connsiteX2600" fmla="*/ 1091461 w 5890422"/>
              <a:gd name="connsiteY2600" fmla="*/ 1067214 h 1458849"/>
              <a:gd name="connsiteX2601" fmla="*/ 1109863 w 5890422"/>
              <a:gd name="connsiteY2601" fmla="*/ 1078315 h 1458849"/>
              <a:gd name="connsiteX2602" fmla="*/ 1106463 w 5890422"/>
              <a:gd name="connsiteY2602" fmla="*/ 1084916 h 1458849"/>
              <a:gd name="connsiteX2603" fmla="*/ 1089060 w 5890422"/>
              <a:gd name="connsiteY2603" fmla="*/ 1073915 h 1458849"/>
              <a:gd name="connsiteX2604" fmla="*/ 1068258 w 5890422"/>
              <a:gd name="connsiteY2604" fmla="*/ 1061513 h 1458849"/>
              <a:gd name="connsiteX2605" fmla="*/ 1061557 w 5890422"/>
              <a:gd name="connsiteY2605" fmla="*/ 1083416 h 1458849"/>
              <a:gd name="connsiteX2606" fmla="*/ 1050656 w 5890422"/>
              <a:gd name="connsiteY2606" fmla="*/ 1101718 h 1458849"/>
              <a:gd name="connsiteX2607" fmla="*/ 1034654 w 5890422"/>
              <a:gd name="connsiteY2607" fmla="*/ 1118720 h 1458849"/>
              <a:gd name="connsiteX2608" fmla="*/ 1012651 w 5890422"/>
              <a:gd name="connsiteY2608" fmla="*/ 1136723 h 1458849"/>
              <a:gd name="connsiteX2609" fmla="*/ 1008450 w 5890422"/>
              <a:gd name="connsiteY2609" fmla="*/ 1131322 h 1458849"/>
              <a:gd name="connsiteX2610" fmla="*/ 1029653 w 5890422"/>
              <a:gd name="connsiteY2610" fmla="*/ 1114120 h 1458849"/>
              <a:gd name="connsiteX2611" fmla="*/ 1045055 w 5890422"/>
              <a:gd name="connsiteY2611" fmla="*/ 1097718 h 1458849"/>
              <a:gd name="connsiteX2612" fmla="*/ 1055456 w 5890422"/>
              <a:gd name="connsiteY2612" fmla="*/ 1079716 h 1458849"/>
              <a:gd name="connsiteX2613" fmla="*/ 1061857 w 5890422"/>
              <a:gd name="connsiteY2613" fmla="*/ 1057913 h 1458849"/>
              <a:gd name="connsiteX2614" fmla="*/ 1038754 w 5890422"/>
              <a:gd name="connsiteY2614" fmla="*/ 1045111 h 1458849"/>
              <a:gd name="connsiteX2615" fmla="*/ 1021052 w 5890422"/>
              <a:gd name="connsiteY2615" fmla="*/ 1036110 h 1458849"/>
              <a:gd name="connsiteX2616" fmla="*/ 1024052 w 5890422"/>
              <a:gd name="connsiteY2616" fmla="*/ 1030109 h 1458849"/>
              <a:gd name="connsiteX2617" fmla="*/ 1040854 w 5890422"/>
              <a:gd name="connsiteY2617" fmla="*/ 1038810 h 1458849"/>
              <a:gd name="connsiteX2618" fmla="*/ 1063057 w 5890422"/>
              <a:gd name="connsiteY2618" fmla="*/ 1050912 h 1458849"/>
              <a:gd name="connsiteX2619" fmla="*/ 1064857 w 5890422"/>
              <a:gd name="connsiteY2619" fmla="*/ 1033310 h 1458849"/>
              <a:gd name="connsiteX2620" fmla="*/ 1065857 w 5890422"/>
              <a:gd name="connsiteY2620" fmla="*/ 1012507 h 1458849"/>
              <a:gd name="connsiteX2621" fmla="*/ 1065957 w 5890422"/>
              <a:gd name="connsiteY2621" fmla="*/ 1009107 h 1458849"/>
              <a:gd name="connsiteX2622" fmla="*/ 1066058 w 5890422"/>
              <a:gd name="connsiteY2622" fmla="*/ 1005506 h 1458849"/>
              <a:gd name="connsiteX2623" fmla="*/ 1013651 w 5890422"/>
              <a:gd name="connsiteY2623" fmla="*/ 1005506 h 1458849"/>
              <a:gd name="connsiteX2624" fmla="*/ 1013651 w 5890422"/>
              <a:gd name="connsiteY2624" fmla="*/ 998705 h 1458849"/>
              <a:gd name="connsiteX2625" fmla="*/ 1066257 w 5890422"/>
              <a:gd name="connsiteY2625" fmla="*/ 998705 h 1458849"/>
              <a:gd name="connsiteX2626" fmla="*/ 4728306 w 5890422"/>
              <a:gd name="connsiteY2626" fmla="*/ 957100 h 1458849"/>
              <a:gd name="connsiteX2627" fmla="*/ 4735306 w 5890422"/>
              <a:gd name="connsiteY2627" fmla="*/ 958500 h 1458849"/>
              <a:gd name="connsiteX2628" fmla="*/ 4733606 w 5890422"/>
              <a:gd name="connsiteY2628" fmla="*/ 966101 h 1458849"/>
              <a:gd name="connsiteX2629" fmla="*/ 4731306 w 5890422"/>
              <a:gd name="connsiteY2629" fmla="*/ 974702 h 1458849"/>
              <a:gd name="connsiteX2630" fmla="*/ 4728806 w 5890422"/>
              <a:gd name="connsiteY2630" fmla="*/ 983504 h 1458849"/>
              <a:gd name="connsiteX2631" fmla="*/ 4726106 w 5890422"/>
              <a:gd name="connsiteY2631" fmla="*/ 991704 h 1458849"/>
              <a:gd name="connsiteX2632" fmla="*/ 4760310 w 5890422"/>
              <a:gd name="connsiteY2632" fmla="*/ 991704 h 1458849"/>
              <a:gd name="connsiteX2633" fmla="*/ 4760310 w 5890422"/>
              <a:gd name="connsiteY2633" fmla="*/ 1128322 h 1458849"/>
              <a:gd name="connsiteX2634" fmla="*/ 4698302 w 5890422"/>
              <a:gd name="connsiteY2634" fmla="*/ 1128322 h 1458849"/>
              <a:gd name="connsiteX2635" fmla="*/ 4698302 w 5890422"/>
              <a:gd name="connsiteY2635" fmla="*/ 991704 h 1458849"/>
              <a:gd name="connsiteX2636" fmla="*/ 4718904 w 5890422"/>
              <a:gd name="connsiteY2636" fmla="*/ 991704 h 1458849"/>
              <a:gd name="connsiteX2637" fmla="*/ 4721604 w 5890422"/>
              <a:gd name="connsiteY2637" fmla="*/ 983403 h 1458849"/>
              <a:gd name="connsiteX2638" fmla="*/ 4724205 w 5890422"/>
              <a:gd name="connsiteY2638" fmla="*/ 974302 h 1458849"/>
              <a:gd name="connsiteX2639" fmla="*/ 4726505 w 5890422"/>
              <a:gd name="connsiteY2639" fmla="*/ 965201 h 1458849"/>
              <a:gd name="connsiteX2640" fmla="*/ 4728306 w 5890422"/>
              <a:gd name="connsiteY2640" fmla="*/ 957100 h 1458849"/>
              <a:gd name="connsiteX2641" fmla="*/ 3559388 w 5890422"/>
              <a:gd name="connsiteY2641" fmla="*/ 957100 h 1458849"/>
              <a:gd name="connsiteX2642" fmla="*/ 3565589 w 5890422"/>
              <a:gd name="connsiteY2642" fmla="*/ 958700 h 1458849"/>
              <a:gd name="connsiteX2643" fmla="*/ 3557588 w 5890422"/>
              <a:gd name="connsiteY2643" fmla="*/ 986704 h 1458849"/>
              <a:gd name="connsiteX2644" fmla="*/ 3628797 w 5890422"/>
              <a:gd name="connsiteY2644" fmla="*/ 986704 h 1458849"/>
              <a:gd name="connsiteX2645" fmla="*/ 3628797 w 5890422"/>
              <a:gd name="connsiteY2645" fmla="*/ 993105 h 1458849"/>
              <a:gd name="connsiteX2646" fmla="*/ 3555588 w 5890422"/>
              <a:gd name="connsiteY2646" fmla="*/ 993105 h 1458849"/>
              <a:gd name="connsiteX2647" fmla="*/ 3550287 w 5890422"/>
              <a:gd name="connsiteY2647" fmla="*/ 1008307 h 1458849"/>
              <a:gd name="connsiteX2648" fmla="*/ 3544986 w 5890422"/>
              <a:gd name="connsiteY2648" fmla="*/ 1022808 h 1458849"/>
              <a:gd name="connsiteX2649" fmla="*/ 3539886 w 5890422"/>
              <a:gd name="connsiteY2649" fmla="*/ 1035810 h 1458849"/>
              <a:gd name="connsiteX2650" fmla="*/ 3535385 w 5890422"/>
              <a:gd name="connsiteY2650" fmla="*/ 1046311 h 1458849"/>
              <a:gd name="connsiteX2651" fmla="*/ 3573390 w 5890422"/>
              <a:gd name="connsiteY2651" fmla="*/ 1046311 h 1458849"/>
              <a:gd name="connsiteX2652" fmla="*/ 3573390 w 5890422"/>
              <a:gd name="connsiteY2652" fmla="*/ 1007907 h 1458849"/>
              <a:gd name="connsiteX2653" fmla="*/ 3580391 w 5890422"/>
              <a:gd name="connsiteY2653" fmla="*/ 1008307 h 1458849"/>
              <a:gd name="connsiteX2654" fmla="*/ 3580391 w 5890422"/>
              <a:gd name="connsiteY2654" fmla="*/ 1046311 h 1458849"/>
              <a:gd name="connsiteX2655" fmla="*/ 3626596 w 5890422"/>
              <a:gd name="connsiteY2655" fmla="*/ 1046311 h 1458849"/>
              <a:gd name="connsiteX2656" fmla="*/ 3626596 w 5890422"/>
              <a:gd name="connsiteY2656" fmla="*/ 1052912 h 1458849"/>
              <a:gd name="connsiteX2657" fmla="*/ 3580391 w 5890422"/>
              <a:gd name="connsiteY2657" fmla="*/ 1052912 h 1458849"/>
              <a:gd name="connsiteX2658" fmla="*/ 3580391 w 5890422"/>
              <a:gd name="connsiteY2658" fmla="*/ 1113120 h 1458849"/>
              <a:gd name="connsiteX2659" fmla="*/ 3579290 w 5890422"/>
              <a:gd name="connsiteY2659" fmla="*/ 1121721 h 1458849"/>
              <a:gd name="connsiteX2660" fmla="*/ 3575790 w 5890422"/>
              <a:gd name="connsiteY2660" fmla="*/ 1127221 h 1458849"/>
              <a:gd name="connsiteX2661" fmla="*/ 3569489 w 5890422"/>
              <a:gd name="connsiteY2661" fmla="*/ 1130322 h 1458849"/>
              <a:gd name="connsiteX2662" fmla="*/ 3559788 w 5890422"/>
              <a:gd name="connsiteY2662" fmla="*/ 1131722 h 1458849"/>
              <a:gd name="connsiteX2663" fmla="*/ 3544386 w 5890422"/>
              <a:gd name="connsiteY2663" fmla="*/ 1132722 h 1458849"/>
              <a:gd name="connsiteX2664" fmla="*/ 3542386 w 5890422"/>
              <a:gd name="connsiteY2664" fmla="*/ 1126121 h 1458849"/>
              <a:gd name="connsiteX2665" fmla="*/ 3558388 w 5890422"/>
              <a:gd name="connsiteY2665" fmla="*/ 1125321 h 1458849"/>
              <a:gd name="connsiteX2666" fmla="*/ 3565789 w 5890422"/>
              <a:gd name="connsiteY2666" fmla="*/ 1124421 h 1458849"/>
              <a:gd name="connsiteX2667" fmla="*/ 3570389 w 5890422"/>
              <a:gd name="connsiteY2667" fmla="*/ 1122221 h 1458849"/>
              <a:gd name="connsiteX2668" fmla="*/ 3572690 w 5890422"/>
              <a:gd name="connsiteY2668" fmla="*/ 1118120 h 1458849"/>
              <a:gd name="connsiteX2669" fmla="*/ 3573390 w 5890422"/>
              <a:gd name="connsiteY2669" fmla="*/ 1111519 h 1458849"/>
              <a:gd name="connsiteX2670" fmla="*/ 3573390 w 5890422"/>
              <a:gd name="connsiteY2670" fmla="*/ 1052912 h 1458849"/>
              <a:gd name="connsiteX2671" fmla="*/ 3528184 w 5890422"/>
              <a:gd name="connsiteY2671" fmla="*/ 1052912 h 1458849"/>
              <a:gd name="connsiteX2672" fmla="*/ 3528184 w 5890422"/>
              <a:gd name="connsiteY2672" fmla="*/ 1046311 h 1458849"/>
              <a:gd name="connsiteX2673" fmla="*/ 3532685 w 5890422"/>
              <a:gd name="connsiteY2673" fmla="*/ 1035910 h 1458849"/>
              <a:gd name="connsiteX2674" fmla="*/ 3537885 w 5890422"/>
              <a:gd name="connsiteY2674" fmla="*/ 1023008 h 1458849"/>
              <a:gd name="connsiteX2675" fmla="*/ 3543286 w 5890422"/>
              <a:gd name="connsiteY2675" fmla="*/ 1008407 h 1458849"/>
              <a:gd name="connsiteX2676" fmla="*/ 3548587 w 5890422"/>
              <a:gd name="connsiteY2676" fmla="*/ 993105 h 1458849"/>
              <a:gd name="connsiteX2677" fmla="*/ 3523584 w 5890422"/>
              <a:gd name="connsiteY2677" fmla="*/ 993105 h 1458849"/>
              <a:gd name="connsiteX2678" fmla="*/ 3523584 w 5890422"/>
              <a:gd name="connsiteY2678" fmla="*/ 986704 h 1458849"/>
              <a:gd name="connsiteX2679" fmla="*/ 3550587 w 5890422"/>
              <a:gd name="connsiteY2679" fmla="*/ 986704 h 1458849"/>
              <a:gd name="connsiteX2680" fmla="*/ 3555588 w 5890422"/>
              <a:gd name="connsiteY2680" fmla="*/ 970802 h 1458849"/>
              <a:gd name="connsiteX2681" fmla="*/ 3559388 w 5890422"/>
              <a:gd name="connsiteY2681" fmla="*/ 957100 h 1458849"/>
              <a:gd name="connsiteX2682" fmla="*/ 2762165 w 5890422"/>
              <a:gd name="connsiteY2682" fmla="*/ 957100 h 1458849"/>
              <a:gd name="connsiteX2683" fmla="*/ 2769166 w 5890422"/>
              <a:gd name="connsiteY2683" fmla="*/ 957500 h 1458849"/>
              <a:gd name="connsiteX2684" fmla="*/ 2769166 w 5890422"/>
              <a:gd name="connsiteY2684" fmla="*/ 995705 h 1458849"/>
              <a:gd name="connsiteX2685" fmla="*/ 2814371 w 5890422"/>
              <a:gd name="connsiteY2685" fmla="*/ 995705 h 1458849"/>
              <a:gd name="connsiteX2686" fmla="*/ 2814371 w 5890422"/>
              <a:gd name="connsiteY2686" fmla="*/ 1002506 h 1458849"/>
              <a:gd name="connsiteX2687" fmla="*/ 2769166 w 5890422"/>
              <a:gd name="connsiteY2687" fmla="*/ 1002506 h 1458849"/>
              <a:gd name="connsiteX2688" fmla="*/ 2769166 w 5890422"/>
              <a:gd name="connsiteY2688" fmla="*/ 1041911 h 1458849"/>
              <a:gd name="connsiteX2689" fmla="*/ 2821572 w 5890422"/>
              <a:gd name="connsiteY2689" fmla="*/ 1041911 h 1458849"/>
              <a:gd name="connsiteX2690" fmla="*/ 2821572 w 5890422"/>
              <a:gd name="connsiteY2690" fmla="*/ 1048712 h 1458849"/>
              <a:gd name="connsiteX2691" fmla="*/ 2770565 w 5890422"/>
              <a:gd name="connsiteY2691" fmla="*/ 1048712 h 1458849"/>
              <a:gd name="connsiteX2692" fmla="*/ 2794269 w 5890422"/>
              <a:gd name="connsiteY2692" fmla="*/ 1084616 h 1458849"/>
              <a:gd name="connsiteX2693" fmla="*/ 2827973 w 5890422"/>
              <a:gd name="connsiteY2693" fmla="*/ 1113920 h 1458849"/>
              <a:gd name="connsiteX2694" fmla="*/ 2823772 w 5890422"/>
              <a:gd name="connsiteY2694" fmla="*/ 1119120 h 1458849"/>
              <a:gd name="connsiteX2695" fmla="*/ 2791969 w 5890422"/>
              <a:gd name="connsiteY2695" fmla="*/ 1091717 h 1458849"/>
              <a:gd name="connsiteX2696" fmla="*/ 2769166 w 5890422"/>
              <a:gd name="connsiteY2696" fmla="*/ 1058713 h 1458849"/>
              <a:gd name="connsiteX2697" fmla="*/ 2769166 w 5890422"/>
              <a:gd name="connsiteY2697" fmla="*/ 1135923 h 1458849"/>
              <a:gd name="connsiteX2698" fmla="*/ 2762165 w 5890422"/>
              <a:gd name="connsiteY2698" fmla="*/ 1135923 h 1458849"/>
              <a:gd name="connsiteX2699" fmla="*/ 2762165 w 5890422"/>
              <a:gd name="connsiteY2699" fmla="*/ 1057913 h 1458849"/>
              <a:gd name="connsiteX2700" fmla="*/ 2737462 w 5890422"/>
              <a:gd name="connsiteY2700" fmla="*/ 1095417 h 1458849"/>
              <a:gd name="connsiteX2701" fmla="*/ 2702957 w 5890422"/>
              <a:gd name="connsiteY2701" fmla="*/ 1125921 h 1458849"/>
              <a:gd name="connsiteX2702" fmla="*/ 2698556 w 5890422"/>
              <a:gd name="connsiteY2702" fmla="*/ 1120321 h 1458849"/>
              <a:gd name="connsiteX2703" fmla="*/ 2734261 w 5890422"/>
              <a:gd name="connsiteY2703" fmla="*/ 1089017 h 1458849"/>
              <a:gd name="connsiteX2704" fmla="*/ 2759964 w 5890422"/>
              <a:gd name="connsiteY2704" fmla="*/ 1048712 h 1458849"/>
              <a:gd name="connsiteX2705" fmla="*/ 2710358 w 5890422"/>
              <a:gd name="connsiteY2705" fmla="*/ 1048712 h 1458849"/>
              <a:gd name="connsiteX2706" fmla="*/ 2710358 w 5890422"/>
              <a:gd name="connsiteY2706" fmla="*/ 1041911 h 1458849"/>
              <a:gd name="connsiteX2707" fmla="*/ 2762165 w 5890422"/>
              <a:gd name="connsiteY2707" fmla="*/ 1041911 h 1458849"/>
              <a:gd name="connsiteX2708" fmla="*/ 2762165 w 5890422"/>
              <a:gd name="connsiteY2708" fmla="*/ 1002506 h 1458849"/>
              <a:gd name="connsiteX2709" fmla="*/ 2730361 w 5890422"/>
              <a:gd name="connsiteY2709" fmla="*/ 1002506 h 1458849"/>
              <a:gd name="connsiteX2710" fmla="*/ 2724760 w 5890422"/>
              <a:gd name="connsiteY2710" fmla="*/ 1017208 h 1458849"/>
              <a:gd name="connsiteX2711" fmla="*/ 2718959 w 5890422"/>
              <a:gd name="connsiteY2711" fmla="*/ 1030709 h 1458849"/>
              <a:gd name="connsiteX2712" fmla="*/ 2712559 w 5890422"/>
              <a:gd name="connsiteY2712" fmla="*/ 1028309 h 1458849"/>
              <a:gd name="connsiteX2713" fmla="*/ 2723860 w 5890422"/>
              <a:gd name="connsiteY2713" fmla="*/ 1000706 h 1458849"/>
              <a:gd name="connsiteX2714" fmla="*/ 2732761 w 5890422"/>
              <a:gd name="connsiteY2714" fmla="*/ 968902 h 1458849"/>
              <a:gd name="connsiteX2715" fmla="*/ 2739162 w 5890422"/>
              <a:gd name="connsiteY2715" fmla="*/ 970302 h 1458849"/>
              <a:gd name="connsiteX2716" fmla="*/ 2736061 w 5890422"/>
              <a:gd name="connsiteY2716" fmla="*/ 983103 h 1458849"/>
              <a:gd name="connsiteX2717" fmla="*/ 2732561 w 5890422"/>
              <a:gd name="connsiteY2717" fmla="*/ 995705 h 1458849"/>
              <a:gd name="connsiteX2718" fmla="*/ 2762165 w 5890422"/>
              <a:gd name="connsiteY2718" fmla="*/ 995705 h 1458849"/>
              <a:gd name="connsiteX2719" fmla="*/ 4161511 w 5890422"/>
              <a:gd name="connsiteY2719" fmla="*/ 956900 h 1458849"/>
              <a:gd name="connsiteX2720" fmla="*/ 4168712 w 5890422"/>
              <a:gd name="connsiteY2720" fmla="*/ 957300 h 1458849"/>
              <a:gd name="connsiteX2721" fmla="*/ 4168712 w 5890422"/>
              <a:gd name="connsiteY2721" fmla="*/ 982303 h 1458849"/>
              <a:gd name="connsiteX2722" fmla="*/ 4245521 w 5890422"/>
              <a:gd name="connsiteY2722" fmla="*/ 982303 h 1458849"/>
              <a:gd name="connsiteX2723" fmla="*/ 4245521 w 5890422"/>
              <a:gd name="connsiteY2723" fmla="*/ 988704 h 1458849"/>
              <a:gd name="connsiteX2724" fmla="*/ 4170912 w 5890422"/>
              <a:gd name="connsiteY2724" fmla="*/ 988704 h 1458849"/>
              <a:gd name="connsiteX2725" fmla="*/ 4186114 w 5890422"/>
              <a:gd name="connsiteY2725" fmla="*/ 1002506 h 1458849"/>
              <a:gd name="connsiteX2726" fmla="*/ 4204016 w 5890422"/>
              <a:gd name="connsiteY2726" fmla="*/ 1015207 h 1458849"/>
              <a:gd name="connsiteX2727" fmla="*/ 4225918 w 5890422"/>
              <a:gd name="connsiteY2727" fmla="*/ 1026909 h 1458849"/>
              <a:gd name="connsiteX2728" fmla="*/ 4252922 w 5890422"/>
              <a:gd name="connsiteY2728" fmla="*/ 1037910 h 1458849"/>
              <a:gd name="connsiteX2729" fmla="*/ 4250522 w 5890422"/>
              <a:gd name="connsiteY2729" fmla="*/ 1044711 h 1458849"/>
              <a:gd name="connsiteX2730" fmla="*/ 4223218 w 5890422"/>
              <a:gd name="connsiteY2730" fmla="*/ 1033210 h 1458849"/>
              <a:gd name="connsiteX2731" fmla="*/ 4201416 w 5890422"/>
              <a:gd name="connsiteY2731" fmla="*/ 1021508 h 1458849"/>
              <a:gd name="connsiteX2732" fmla="*/ 4183714 w 5890422"/>
              <a:gd name="connsiteY2732" fmla="*/ 1009107 h 1458849"/>
              <a:gd name="connsiteX2733" fmla="*/ 4168712 w 5890422"/>
              <a:gd name="connsiteY2733" fmla="*/ 995505 h 1458849"/>
              <a:gd name="connsiteX2734" fmla="*/ 4168712 w 5890422"/>
              <a:gd name="connsiteY2734" fmla="*/ 1036710 h 1458849"/>
              <a:gd name="connsiteX2735" fmla="*/ 4161511 w 5890422"/>
              <a:gd name="connsiteY2735" fmla="*/ 1036710 h 1458849"/>
              <a:gd name="connsiteX2736" fmla="*/ 4161511 w 5890422"/>
              <a:gd name="connsiteY2736" fmla="*/ 994505 h 1458849"/>
              <a:gd name="connsiteX2737" fmla="*/ 4145509 w 5890422"/>
              <a:gd name="connsiteY2737" fmla="*/ 1008807 h 1458849"/>
              <a:gd name="connsiteX2738" fmla="*/ 4127206 w 5890422"/>
              <a:gd name="connsiteY2738" fmla="*/ 1021808 h 1458849"/>
              <a:gd name="connsiteX2739" fmla="*/ 4105404 w 5890422"/>
              <a:gd name="connsiteY2739" fmla="*/ 1034010 h 1458849"/>
              <a:gd name="connsiteX2740" fmla="*/ 4079100 w 5890422"/>
              <a:gd name="connsiteY2740" fmla="*/ 1046111 h 1458849"/>
              <a:gd name="connsiteX2741" fmla="*/ 4076500 w 5890422"/>
              <a:gd name="connsiteY2741" fmla="*/ 1039310 h 1458849"/>
              <a:gd name="connsiteX2742" fmla="*/ 4102904 w 5890422"/>
              <a:gd name="connsiteY2742" fmla="*/ 1027509 h 1458849"/>
              <a:gd name="connsiteX2743" fmla="*/ 4124606 w 5890422"/>
              <a:gd name="connsiteY2743" fmla="*/ 1015608 h 1458849"/>
              <a:gd name="connsiteX2744" fmla="*/ 4142808 w 5890422"/>
              <a:gd name="connsiteY2744" fmla="*/ 1002906 h 1458849"/>
              <a:gd name="connsiteX2745" fmla="*/ 4158710 w 5890422"/>
              <a:gd name="connsiteY2745" fmla="*/ 988704 h 1458849"/>
              <a:gd name="connsiteX2746" fmla="*/ 4084301 w 5890422"/>
              <a:gd name="connsiteY2746" fmla="*/ 988704 h 1458849"/>
              <a:gd name="connsiteX2747" fmla="*/ 4084301 w 5890422"/>
              <a:gd name="connsiteY2747" fmla="*/ 982303 h 1458849"/>
              <a:gd name="connsiteX2748" fmla="*/ 4161511 w 5890422"/>
              <a:gd name="connsiteY2748" fmla="*/ 982303 h 1458849"/>
              <a:gd name="connsiteX2749" fmla="*/ 2881780 w 5890422"/>
              <a:gd name="connsiteY2749" fmla="*/ 956900 h 1458849"/>
              <a:gd name="connsiteX2750" fmla="*/ 2888580 w 5890422"/>
              <a:gd name="connsiteY2750" fmla="*/ 957300 h 1458849"/>
              <a:gd name="connsiteX2751" fmla="*/ 2888580 w 5890422"/>
              <a:gd name="connsiteY2751" fmla="*/ 997705 h 1458849"/>
              <a:gd name="connsiteX2752" fmla="*/ 2914584 w 5890422"/>
              <a:gd name="connsiteY2752" fmla="*/ 997705 h 1458849"/>
              <a:gd name="connsiteX2753" fmla="*/ 2914584 w 5890422"/>
              <a:gd name="connsiteY2753" fmla="*/ 1004506 h 1458849"/>
              <a:gd name="connsiteX2754" fmla="*/ 2888580 w 5890422"/>
              <a:gd name="connsiteY2754" fmla="*/ 1004506 h 1458849"/>
              <a:gd name="connsiteX2755" fmla="*/ 2888580 w 5890422"/>
              <a:gd name="connsiteY2755" fmla="*/ 1041111 h 1458849"/>
              <a:gd name="connsiteX2756" fmla="*/ 2901082 w 5890422"/>
              <a:gd name="connsiteY2756" fmla="*/ 1035610 h 1458849"/>
              <a:gd name="connsiteX2757" fmla="*/ 2911583 w 5890422"/>
              <a:gd name="connsiteY2757" fmla="*/ 1030709 h 1458849"/>
              <a:gd name="connsiteX2758" fmla="*/ 2912384 w 5890422"/>
              <a:gd name="connsiteY2758" fmla="*/ 1033710 h 1458849"/>
              <a:gd name="connsiteX2759" fmla="*/ 2912984 w 5890422"/>
              <a:gd name="connsiteY2759" fmla="*/ 1037310 h 1458849"/>
              <a:gd name="connsiteX2760" fmla="*/ 2901982 w 5890422"/>
              <a:gd name="connsiteY2760" fmla="*/ 1042411 h 1458849"/>
              <a:gd name="connsiteX2761" fmla="*/ 2888580 w 5890422"/>
              <a:gd name="connsiteY2761" fmla="*/ 1048312 h 1458849"/>
              <a:gd name="connsiteX2762" fmla="*/ 2888580 w 5890422"/>
              <a:gd name="connsiteY2762" fmla="*/ 1114520 h 1458849"/>
              <a:gd name="connsiteX2763" fmla="*/ 2887680 w 5890422"/>
              <a:gd name="connsiteY2763" fmla="*/ 1122721 h 1458849"/>
              <a:gd name="connsiteX2764" fmla="*/ 2884680 w 5890422"/>
              <a:gd name="connsiteY2764" fmla="*/ 1127822 h 1458849"/>
              <a:gd name="connsiteX2765" fmla="*/ 2878779 w 5890422"/>
              <a:gd name="connsiteY2765" fmla="*/ 1130522 h 1458849"/>
              <a:gd name="connsiteX2766" fmla="*/ 2869378 w 5890422"/>
              <a:gd name="connsiteY2766" fmla="*/ 1131722 h 1458849"/>
              <a:gd name="connsiteX2767" fmla="*/ 2854776 w 5890422"/>
              <a:gd name="connsiteY2767" fmla="*/ 1132722 h 1458849"/>
              <a:gd name="connsiteX2768" fmla="*/ 2852776 w 5890422"/>
              <a:gd name="connsiteY2768" fmla="*/ 1125721 h 1458849"/>
              <a:gd name="connsiteX2769" fmla="*/ 2867978 w 5890422"/>
              <a:gd name="connsiteY2769" fmla="*/ 1124721 h 1458849"/>
              <a:gd name="connsiteX2770" fmla="*/ 2874879 w 5890422"/>
              <a:gd name="connsiteY2770" fmla="*/ 1123821 h 1458849"/>
              <a:gd name="connsiteX2771" fmla="*/ 2879079 w 5890422"/>
              <a:gd name="connsiteY2771" fmla="*/ 1121821 h 1458849"/>
              <a:gd name="connsiteX2772" fmla="*/ 2881180 w 5890422"/>
              <a:gd name="connsiteY2772" fmla="*/ 1118420 h 1458849"/>
              <a:gd name="connsiteX2773" fmla="*/ 2881780 w 5890422"/>
              <a:gd name="connsiteY2773" fmla="*/ 1112920 h 1458849"/>
              <a:gd name="connsiteX2774" fmla="*/ 2881780 w 5890422"/>
              <a:gd name="connsiteY2774" fmla="*/ 1051312 h 1458849"/>
              <a:gd name="connsiteX2775" fmla="*/ 2862877 w 5890422"/>
              <a:gd name="connsiteY2775" fmla="*/ 1059513 h 1458849"/>
              <a:gd name="connsiteX2776" fmla="*/ 2848175 w 5890422"/>
              <a:gd name="connsiteY2776" fmla="*/ 1065714 h 1458849"/>
              <a:gd name="connsiteX2777" fmla="*/ 2846375 w 5890422"/>
              <a:gd name="connsiteY2777" fmla="*/ 1059113 h 1458849"/>
              <a:gd name="connsiteX2778" fmla="*/ 2861977 w 5890422"/>
              <a:gd name="connsiteY2778" fmla="*/ 1052712 h 1458849"/>
              <a:gd name="connsiteX2779" fmla="*/ 2881780 w 5890422"/>
              <a:gd name="connsiteY2779" fmla="*/ 1044111 h 1458849"/>
              <a:gd name="connsiteX2780" fmla="*/ 2881780 w 5890422"/>
              <a:gd name="connsiteY2780" fmla="*/ 1004506 h 1458849"/>
              <a:gd name="connsiteX2781" fmla="*/ 2852376 w 5890422"/>
              <a:gd name="connsiteY2781" fmla="*/ 1004506 h 1458849"/>
              <a:gd name="connsiteX2782" fmla="*/ 2852376 w 5890422"/>
              <a:gd name="connsiteY2782" fmla="*/ 997705 h 1458849"/>
              <a:gd name="connsiteX2783" fmla="*/ 2881780 w 5890422"/>
              <a:gd name="connsiteY2783" fmla="*/ 997705 h 1458849"/>
              <a:gd name="connsiteX2784" fmla="*/ 2114036 w 5890422"/>
              <a:gd name="connsiteY2784" fmla="*/ 956700 h 1458849"/>
              <a:gd name="connsiteX2785" fmla="*/ 2120237 w 5890422"/>
              <a:gd name="connsiteY2785" fmla="*/ 956700 h 1458849"/>
              <a:gd name="connsiteX2786" fmla="*/ 2137139 w 5890422"/>
              <a:gd name="connsiteY2786" fmla="*/ 973902 h 1458849"/>
              <a:gd name="connsiteX2787" fmla="*/ 2158242 w 5890422"/>
              <a:gd name="connsiteY2787" fmla="*/ 990704 h 1458849"/>
              <a:gd name="connsiteX2788" fmla="*/ 2182445 w 5890422"/>
              <a:gd name="connsiteY2788" fmla="*/ 1006406 h 1458849"/>
              <a:gd name="connsiteX2789" fmla="*/ 2208648 w 5890422"/>
              <a:gd name="connsiteY2789" fmla="*/ 1020308 h 1458849"/>
              <a:gd name="connsiteX2790" fmla="*/ 2205647 w 5890422"/>
              <a:gd name="connsiteY2790" fmla="*/ 1027109 h 1458849"/>
              <a:gd name="connsiteX2791" fmla="*/ 2179744 w 5890422"/>
              <a:gd name="connsiteY2791" fmla="*/ 1013007 h 1458849"/>
              <a:gd name="connsiteX2792" fmla="*/ 2155541 w 5890422"/>
              <a:gd name="connsiteY2792" fmla="*/ 997305 h 1458849"/>
              <a:gd name="connsiteX2793" fmla="*/ 2134239 w 5890422"/>
              <a:gd name="connsiteY2793" fmla="*/ 980503 h 1458849"/>
              <a:gd name="connsiteX2794" fmla="*/ 2117236 w 5890422"/>
              <a:gd name="connsiteY2794" fmla="*/ 963301 h 1458849"/>
              <a:gd name="connsiteX2795" fmla="*/ 2100234 w 5890422"/>
              <a:gd name="connsiteY2795" fmla="*/ 980303 h 1458849"/>
              <a:gd name="connsiteX2796" fmla="*/ 2078932 w 5890422"/>
              <a:gd name="connsiteY2796" fmla="*/ 997105 h 1458849"/>
              <a:gd name="connsiteX2797" fmla="*/ 2054629 w 5890422"/>
              <a:gd name="connsiteY2797" fmla="*/ 1012907 h 1458849"/>
              <a:gd name="connsiteX2798" fmla="*/ 2028625 w 5890422"/>
              <a:gd name="connsiteY2798" fmla="*/ 1027109 h 1458849"/>
              <a:gd name="connsiteX2799" fmla="*/ 2025625 w 5890422"/>
              <a:gd name="connsiteY2799" fmla="*/ 1020308 h 1458849"/>
              <a:gd name="connsiteX2800" fmla="*/ 2051928 w 5890422"/>
              <a:gd name="connsiteY2800" fmla="*/ 1006206 h 1458849"/>
              <a:gd name="connsiteX2801" fmla="*/ 2076231 w 5890422"/>
              <a:gd name="connsiteY2801" fmla="*/ 990604 h 1458849"/>
              <a:gd name="connsiteX2802" fmla="*/ 2097234 w 5890422"/>
              <a:gd name="connsiteY2802" fmla="*/ 973902 h 1458849"/>
              <a:gd name="connsiteX2803" fmla="*/ 2114036 w 5890422"/>
              <a:gd name="connsiteY2803" fmla="*/ 956700 h 1458849"/>
              <a:gd name="connsiteX2804" fmla="*/ 2343589 w 5890422"/>
              <a:gd name="connsiteY2804" fmla="*/ 956500 h 1458849"/>
              <a:gd name="connsiteX2805" fmla="*/ 2349589 w 5890422"/>
              <a:gd name="connsiteY2805" fmla="*/ 959900 h 1458849"/>
              <a:gd name="connsiteX2806" fmla="*/ 2334787 w 5890422"/>
              <a:gd name="connsiteY2806" fmla="*/ 979503 h 1458849"/>
              <a:gd name="connsiteX2807" fmla="*/ 2402796 w 5890422"/>
              <a:gd name="connsiteY2807" fmla="*/ 979503 h 1458849"/>
              <a:gd name="connsiteX2808" fmla="*/ 2402796 w 5890422"/>
              <a:gd name="connsiteY2808" fmla="*/ 986304 h 1458849"/>
              <a:gd name="connsiteX2809" fmla="*/ 2384894 w 5890422"/>
              <a:gd name="connsiteY2809" fmla="*/ 1008107 h 1458849"/>
              <a:gd name="connsiteX2810" fmla="*/ 2362691 w 5890422"/>
              <a:gd name="connsiteY2810" fmla="*/ 1026209 h 1458849"/>
              <a:gd name="connsiteX2811" fmla="*/ 2334387 w 5890422"/>
              <a:gd name="connsiteY2811" fmla="*/ 1041711 h 1458849"/>
              <a:gd name="connsiteX2812" fmla="*/ 2298583 w 5890422"/>
              <a:gd name="connsiteY2812" fmla="*/ 1055712 h 1458849"/>
              <a:gd name="connsiteX2813" fmla="*/ 2295583 w 5890422"/>
              <a:gd name="connsiteY2813" fmla="*/ 1049712 h 1458849"/>
              <a:gd name="connsiteX2814" fmla="*/ 2329587 w 5890422"/>
              <a:gd name="connsiteY2814" fmla="*/ 1036710 h 1458849"/>
              <a:gd name="connsiteX2815" fmla="*/ 2356590 w 5890422"/>
              <a:gd name="connsiteY2815" fmla="*/ 1022208 h 1458849"/>
              <a:gd name="connsiteX2816" fmla="*/ 2377993 w 5890422"/>
              <a:gd name="connsiteY2816" fmla="*/ 1005506 h 1458849"/>
              <a:gd name="connsiteX2817" fmla="*/ 2395195 w 5890422"/>
              <a:gd name="connsiteY2817" fmla="*/ 985504 h 1458849"/>
              <a:gd name="connsiteX2818" fmla="*/ 2329387 w 5890422"/>
              <a:gd name="connsiteY2818" fmla="*/ 985504 h 1458849"/>
              <a:gd name="connsiteX2819" fmla="*/ 2324486 w 5890422"/>
              <a:gd name="connsiteY2819" fmla="*/ 990804 h 1458849"/>
              <a:gd name="connsiteX2820" fmla="*/ 2319185 w 5890422"/>
              <a:gd name="connsiteY2820" fmla="*/ 995905 h 1458849"/>
              <a:gd name="connsiteX2821" fmla="*/ 2326386 w 5890422"/>
              <a:gd name="connsiteY2821" fmla="*/ 1001306 h 1458849"/>
              <a:gd name="connsiteX2822" fmla="*/ 2334387 w 5890422"/>
              <a:gd name="connsiteY2822" fmla="*/ 1007406 h 1458849"/>
              <a:gd name="connsiteX2823" fmla="*/ 2341988 w 5890422"/>
              <a:gd name="connsiteY2823" fmla="*/ 1013307 h 1458849"/>
              <a:gd name="connsiteX2824" fmla="*/ 2347789 w 5890422"/>
              <a:gd name="connsiteY2824" fmla="*/ 1018108 h 1458849"/>
              <a:gd name="connsiteX2825" fmla="*/ 2343589 w 5890422"/>
              <a:gd name="connsiteY2825" fmla="*/ 1023508 h 1458849"/>
              <a:gd name="connsiteX2826" fmla="*/ 2337588 w 5890422"/>
              <a:gd name="connsiteY2826" fmla="*/ 1018408 h 1458849"/>
              <a:gd name="connsiteX2827" fmla="*/ 2329887 w 5890422"/>
              <a:gd name="connsiteY2827" fmla="*/ 1012107 h 1458849"/>
              <a:gd name="connsiteX2828" fmla="*/ 2321686 w 5890422"/>
              <a:gd name="connsiteY2828" fmla="*/ 1005806 h 1458849"/>
              <a:gd name="connsiteX2829" fmla="*/ 2314385 w 5890422"/>
              <a:gd name="connsiteY2829" fmla="*/ 1000506 h 1458849"/>
              <a:gd name="connsiteX2830" fmla="*/ 2295383 w 5890422"/>
              <a:gd name="connsiteY2830" fmla="*/ 1015907 h 1458849"/>
              <a:gd name="connsiteX2831" fmla="*/ 2291382 w 5890422"/>
              <a:gd name="connsiteY2831" fmla="*/ 1010507 h 1458849"/>
              <a:gd name="connsiteX2832" fmla="*/ 2306484 w 5890422"/>
              <a:gd name="connsiteY2832" fmla="*/ 998505 h 1458849"/>
              <a:gd name="connsiteX2833" fmla="*/ 2320786 w 5890422"/>
              <a:gd name="connsiteY2833" fmla="*/ 984904 h 1458849"/>
              <a:gd name="connsiteX2834" fmla="*/ 2333387 w 5890422"/>
              <a:gd name="connsiteY2834" fmla="*/ 970702 h 1458849"/>
              <a:gd name="connsiteX2835" fmla="*/ 2343589 w 5890422"/>
              <a:gd name="connsiteY2835" fmla="*/ 956500 h 1458849"/>
              <a:gd name="connsiteX2836" fmla="*/ 3906355 w 5890422"/>
              <a:gd name="connsiteY2836" fmla="*/ 956300 h 1458849"/>
              <a:gd name="connsiteX2837" fmla="*/ 3913056 w 5890422"/>
              <a:gd name="connsiteY2837" fmla="*/ 964201 h 1458849"/>
              <a:gd name="connsiteX2838" fmla="*/ 3920557 w 5890422"/>
              <a:gd name="connsiteY2838" fmla="*/ 973502 h 1458849"/>
              <a:gd name="connsiteX2839" fmla="*/ 3927858 w 5890422"/>
              <a:gd name="connsiteY2839" fmla="*/ 982903 h 1458849"/>
              <a:gd name="connsiteX2840" fmla="*/ 3933958 w 5890422"/>
              <a:gd name="connsiteY2840" fmla="*/ 991104 h 1458849"/>
              <a:gd name="connsiteX2841" fmla="*/ 3928358 w 5890422"/>
              <a:gd name="connsiteY2841" fmla="*/ 995305 h 1458849"/>
              <a:gd name="connsiteX2842" fmla="*/ 3922457 w 5890422"/>
              <a:gd name="connsiteY2842" fmla="*/ 987304 h 1458849"/>
              <a:gd name="connsiteX2843" fmla="*/ 3915156 w 5890422"/>
              <a:gd name="connsiteY2843" fmla="*/ 977803 h 1458849"/>
              <a:gd name="connsiteX2844" fmla="*/ 3907656 w 5890422"/>
              <a:gd name="connsiteY2844" fmla="*/ 968402 h 1458849"/>
              <a:gd name="connsiteX2845" fmla="*/ 3900954 w 5890422"/>
              <a:gd name="connsiteY2845" fmla="*/ 960501 h 1458849"/>
              <a:gd name="connsiteX2846" fmla="*/ 4564361 w 5890422"/>
              <a:gd name="connsiteY2846" fmla="*/ 956100 h 1458849"/>
              <a:gd name="connsiteX2847" fmla="*/ 4568462 w 5890422"/>
              <a:gd name="connsiteY2847" fmla="*/ 968301 h 1458849"/>
              <a:gd name="connsiteX2848" fmla="*/ 4572162 w 5890422"/>
              <a:gd name="connsiteY2848" fmla="*/ 981503 h 1458849"/>
              <a:gd name="connsiteX2849" fmla="*/ 4640570 w 5890422"/>
              <a:gd name="connsiteY2849" fmla="*/ 981503 h 1458849"/>
              <a:gd name="connsiteX2850" fmla="*/ 4640570 w 5890422"/>
              <a:gd name="connsiteY2850" fmla="*/ 1015307 h 1458849"/>
              <a:gd name="connsiteX2851" fmla="*/ 4633770 w 5890422"/>
              <a:gd name="connsiteY2851" fmla="*/ 1015307 h 1458849"/>
              <a:gd name="connsiteX2852" fmla="*/ 4633770 w 5890422"/>
              <a:gd name="connsiteY2852" fmla="*/ 987904 h 1458849"/>
              <a:gd name="connsiteX2853" fmla="*/ 4496752 w 5890422"/>
              <a:gd name="connsiteY2853" fmla="*/ 987904 h 1458849"/>
              <a:gd name="connsiteX2854" fmla="*/ 4496752 w 5890422"/>
              <a:gd name="connsiteY2854" fmla="*/ 1015107 h 1458849"/>
              <a:gd name="connsiteX2855" fmla="*/ 4489952 w 5890422"/>
              <a:gd name="connsiteY2855" fmla="*/ 1015107 h 1458849"/>
              <a:gd name="connsiteX2856" fmla="*/ 4489952 w 5890422"/>
              <a:gd name="connsiteY2856" fmla="*/ 981503 h 1458849"/>
              <a:gd name="connsiteX2857" fmla="*/ 4565162 w 5890422"/>
              <a:gd name="connsiteY2857" fmla="*/ 981503 h 1458849"/>
              <a:gd name="connsiteX2858" fmla="*/ 4557560 w 5890422"/>
              <a:gd name="connsiteY2858" fmla="*/ 956900 h 1458849"/>
              <a:gd name="connsiteX2859" fmla="*/ 5775360 w 5890422"/>
              <a:gd name="connsiteY2859" fmla="*/ 955900 h 1458849"/>
              <a:gd name="connsiteX2860" fmla="*/ 5781961 w 5890422"/>
              <a:gd name="connsiteY2860" fmla="*/ 958100 h 1458849"/>
              <a:gd name="connsiteX2861" fmla="*/ 5777461 w 5890422"/>
              <a:gd name="connsiteY2861" fmla="*/ 968002 h 1458849"/>
              <a:gd name="connsiteX2862" fmla="*/ 5771760 w 5890422"/>
              <a:gd name="connsiteY2862" fmla="*/ 979703 h 1458849"/>
              <a:gd name="connsiteX2863" fmla="*/ 5838568 w 5890422"/>
              <a:gd name="connsiteY2863" fmla="*/ 979703 h 1458849"/>
              <a:gd name="connsiteX2864" fmla="*/ 5838568 w 5890422"/>
              <a:gd name="connsiteY2864" fmla="*/ 1063113 h 1458849"/>
              <a:gd name="connsiteX2865" fmla="*/ 5852770 w 5890422"/>
              <a:gd name="connsiteY2865" fmla="*/ 1050712 h 1458849"/>
              <a:gd name="connsiteX2866" fmla="*/ 5865172 w 5890422"/>
              <a:gd name="connsiteY2866" fmla="*/ 1037510 h 1458849"/>
              <a:gd name="connsiteX2867" fmla="*/ 5869772 w 5890422"/>
              <a:gd name="connsiteY2867" fmla="*/ 1041911 h 1458849"/>
              <a:gd name="connsiteX2868" fmla="*/ 5838568 w 5890422"/>
              <a:gd name="connsiteY2868" fmla="*/ 1071114 h 1458849"/>
              <a:gd name="connsiteX2869" fmla="*/ 5838568 w 5890422"/>
              <a:gd name="connsiteY2869" fmla="*/ 1109719 h 1458849"/>
              <a:gd name="connsiteX2870" fmla="*/ 5837368 w 5890422"/>
              <a:gd name="connsiteY2870" fmla="*/ 1120021 h 1458849"/>
              <a:gd name="connsiteX2871" fmla="*/ 5833168 w 5890422"/>
              <a:gd name="connsiteY2871" fmla="*/ 1126521 h 1458849"/>
              <a:gd name="connsiteX2872" fmla="*/ 5825166 w 5890422"/>
              <a:gd name="connsiteY2872" fmla="*/ 1130122 h 1458849"/>
              <a:gd name="connsiteX2873" fmla="*/ 5812564 w 5890422"/>
              <a:gd name="connsiteY2873" fmla="*/ 1131722 h 1458849"/>
              <a:gd name="connsiteX2874" fmla="*/ 5790562 w 5890422"/>
              <a:gd name="connsiteY2874" fmla="*/ 1133122 h 1458849"/>
              <a:gd name="connsiteX2875" fmla="*/ 5788762 w 5890422"/>
              <a:gd name="connsiteY2875" fmla="*/ 1126121 h 1458849"/>
              <a:gd name="connsiteX2876" fmla="*/ 5810764 w 5890422"/>
              <a:gd name="connsiteY2876" fmla="*/ 1124921 h 1458849"/>
              <a:gd name="connsiteX2877" fmla="*/ 5821266 w 5890422"/>
              <a:gd name="connsiteY2877" fmla="*/ 1123821 h 1458849"/>
              <a:gd name="connsiteX2878" fmla="*/ 5827667 w 5890422"/>
              <a:gd name="connsiteY2878" fmla="*/ 1121321 h 1458849"/>
              <a:gd name="connsiteX2879" fmla="*/ 5830867 w 5890422"/>
              <a:gd name="connsiteY2879" fmla="*/ 1116320 h 1458849"/>
              <a:gd name="connsiteX2880" fmla="*/ 5831768 w 5890422"/>
              <a:gd name="connsiteY2880" fmla="*/ 1107919 h 1458849"/>
              <a:gd name="connsiteX2881" fmla="*/ 5831768 w 5890422"/>
              <a:gd name="connsiteY2881" fmla="*/ 1076115 h 1458849"/>
              <a:gd name="connsiteX2882" fmla="*/ 5772160 w 5890422"/>
              <a:gd name="connsiteY2882" fmla="*/ 1107319 h 1458849"/>
              <a:gd name="connsiteX2883" fmla="*/ 5696350 w 5890422"/>
              <a:gd name="connsiteY2883" fmla="*/ 1130922 h 1458849"/>
              <a:gd name="connsiteX2884" fmla="*/ 5694350 w 5890422"/>
              <a:gd name="connsiteY2884" fmla="*/ 1124321 h 1458849"/>
              <a:gd name="connsiteX2885" fmla="*/ 5821566 w 5890422"/>
              <a:gd name="connsiteY2885" fmla="*/ 1075115 h 1458849"/>
              <a:gd name="connsiteX2886" fmla="*/ 5700351 w 5890422"/>
              <a:gd name="connsiteY2886" fmla="*/ 1075115 h 1458849"/>
              <a:gd name="connsiteX2887" fmla="*/ 5700351 w 5890422"/>
              <a:gd name="connsiteY2887" fmla="*/ 1068514 h 1458849"/>
              <a:gd name="connsiteX2888" fmla="*/ 5728954 w 5890422"/>
              <a:gd name="connsiteY2888" fmla="*/ 1068514 h 1458849"/>
              <a:gd name="connsiteX2889" fmla="*/ 5728954 w 5890422"/>
              <a:gd name="connsiteY2889" fmla="*/ 979703 h 1458849"/>
              <a:gd name="connsiteX2890" fmla="*/ 5763559 w 5890422"/>
              <a:gd name="connsiteY2890" fmla="*/ 979703 h 1458849"/>
              <a:gd name="connsiteX2891" fmla="*/ 5770060 w 5890422"/>
              <a:gd name="connsiteY2891" fmla="*/ 966901 h 1458849"/>
              <a:gd name="connsiteX2892" fmla="*/ 5775360 w 5890422"/>
              <a:gd name="connsiteY2892" fmla="*/ 955900 h 1458849"/>
              <a:gd name="connsiteX2893" fmla="*/ 3998767 w 5890422"/>
              <a:gd name="connsiteY2893" fmla="*/ 955900 h 1458849"/>
              <a:gd name="connsiteX2894" fmla="*/ 4004968 w 5890422"/>
              <a:gd name="connsiteY2894" fmla="*/ 959900 h 1458849"/>
              <a:gd name="connsiteX2895" fmla="*/ 3998467 w 5890422"/>
              <a:gd name="connsiteY2895" fmla="*/ 969202 h 1458849"/>
              <a:gd name="connsiteX2896" fmla="*/ 3990566 w 5890422"/>
              <a:gd name="connsiteY2896" fmla="*/ 979603 h 1458849"/>
              <a:gd name="connsiteX2897" fmla="*/ 3982165 w 5890422"/>
              <a:gd name="connsiteY2897" fmla="*/ 990004 h 1458849"/>
              <a:gd name="connsiteX2898" fmla="*/ 3974164 w 5890422"/>
              <a:gd name="connsiteY2898" fmla="*/ 999105 h 1458849"/>
              <a:gd name="connsiteX2899" fmla="*/ 4024570 w 5890422"/>
              <a:gd name="connsiteY2899" fmla="*/ 999105 h 1458849"/>
              <a:gd name="connsiteX2900" fmla="*/ 4024570 w 5890422"/>
              <a:gd name="connsiteY2900" fmla="*/ 1006106 h 1458849"/>
              <a:gd name="connsiteX2901" fmla="*/ 3956162 w 5890422"/>
              <a:gd name="connsiteY2901" fmla="*/ 1006106 h 1458849"/>
              <a:gd name="connsiteX2902" fmla="*/ 3955961 w 5890422"/>
              <a:gd name="connsiteY2902" fmla="*/ 1047511 h 1458849"/>
              <a:gd name="connsiteX2903" fmla="*/ 3955761 w 5890422"/>
              <a:gd name="connsiteY2903" fmla="*/ 1050312 h 1458849"/>
              <a:gd name="connsiteX2904" fmla="*/ 4035371 w 5890422"/>
              <a:gd name="connsiteY2904" fmla="*/ 1050312 h 1458849"/>
              <a:gd name="connsiteX2905" fmla="*/ 4035371 w 5890422"/>
              <a:gd name="connsiteY2905" fmla="*/ 1057313 h 1458849"/>
              <a:gd name="connsiteX2906" fmla="*/ 3956762 w 5890422"/>
              <a:gd name="connsiteY2906" fmla="*/ 1057313 h 1458849"/>
              <a:gd name="connsiteX2907" fmla="*/ 3985065 w 5890422"/>
              <a:gd name="connsiteY2907" fmla="*/ 1100918 h 1458849"/>
              <a:gd name="connsiteX2908" fmla="*/ 4040372 w 5890422"/>
              <a:gd name="connsiteY2908" fmla="*/ 1128522 h 1458849"/>
              <a:gd name="connsiteX2909" fmla="*/ 4037572 w 5890422"/>
              <a:gd name="connsiteY2909" fmla="*/ 1135522 h 1458849"/>
              <a:gd name="connsiteX2910" fmla="*/ 3983265 w 5890422"/>
              <a:gd name="connsiteY2910" fmla="*/ 1108519 h 1458849"/>
              <a:gd name="connsiteX2911" fmla="*/ 3952561 w 5890422"/>
              <a:gd name="connsiteY2911" fmla="*/ 1066314 h 1458849"/>
              <a:gd name="connsiteX2912" fmla="*/ 3943360 w 5890422"/>
              <a:gd name="connsiteY2912" fmla="*/ 1084416 h 1458849"/>
              <a:gd name="connsiteX2913" fmla="*/ 3927158 w 5890422"/>
              <a:gd name="connsiteY2913" fmla="*/ 1102518 h 1458849"/>
              <a:gd name="connsiteX2914" fmla="*/ 3903055 w 5890422"/>
              <a:gd name="connsiteY2914" fmla="*/ 1120221 h 1458849"/>
              <a:gd name="connsiteX2915" fmla="*/ 3869950 w 5890422"/>
              <a:gd name="connsiteY2915" fmla="*/ 1136923 h 1458849"/>
              <a:gd name="connsiteX2916" fmla="*/ 3866550 w 5890422"/>
              <a:gd name="connsiteY2916" fmla="*/ 1130122 h 1458849"/>
              <a:gd name="connsiteX2917" fmla="*/ 3902455 w 5890422"/>
              <a:gd name="connsiteY2917" fmla="*/ 1112019 h 1458849"/>
              <a:gd name="connsiteX2918" fmla="*/ 3926758 w 5890422"/>
              <a:gd name="connsiteY2918" fmla="*/ 1093417 h 1458849"/>
              <a:gd name="connsiteX2919" fmla="*/ 3941260 w 5890422"/>
              <a:gd name="connsiteY2919" fmla="*/ 1074915 h 1458849"/>
              <a:gd name="connsiteX2920" fmla="*/ 3947960 w 5890422"/>
              <a:gd name="connsiteY2920" fmla="*/ 1057313 h 1458849"/>
              <a:gd name="connsiteX2921" fmla="*/ 3870351 w 5890422"/>
              <a:gd name="connsiteY2921" fmla="*/ 1057313 h 1458849"/>
              <a:gd name="connsiteX2922" fmla="*/ 3870351 w 5890422"/>
              <a:gd name="connsiteY2922" fmla="*/ 1050312 h 1458849"/>
              <a:gd name="connsiteX2923" fmla="*/ 3948760 w 5890422"/>
              <a:gd name="connsiteY2923" fmla="*/ 1050312 h 1458849"/>
              <a:gd name="connsiteX2924" fmla="*/ 3948960 w 5890422"/>
              <a:gd name="connsiteY2924" fmla="*/ 1047911 h 1458849"/>
              <a:gd name="connsiteX2925" fmla="*/ 3949160 w 5890422"/>
              <a:gd name="connsiteY2925" fmla="*/ 1006106 h 1458849"/>
              <a:gd name="connsiteX2926" fmla="*/ 3880552 w 5890422"/>
              <a:gd name="connsiteY2926" fmla="*/ 1006106 h 1458849"/>
              <a:gd name="connsiteX2927" fmla="*/ 3880552 w 5890422"/>
              <a:gd name="connsiteY2927" fmla="*/ 999105 h 1458849"/>
              <a:gd name="connsiteX2928" fmla="*/ 3965162 w 5890422"/>
              <a:gd name="connsiteY2928" fmla="*/ 999105 h 1458849"/>
              <a:gd name="connsiteX2929" fmla="*/ 3973964 w 5890422"/>
              <a:gd name="connsiteY2929" fmla="*/ 989204 h 1458849"/>
              <a:gd name="connsiteX2930" fmla="*/ 3983365 w 5890422"/>
              <a:gd name="connsiteY2930" fmla="*/ 977503 h 1458849"/>
              <a:gd name="connsiteX2931" fmla="*/ 3991966 w 5890422"/>
              <a:gd name="connsiteY2931" fmla="*/ 965801 h 1458849"/>
              <a:gd name="connsiteX2932" fmla="*/ 3998767 w 5890422"/>
              <a:gd name="connsiteY2932" fmla="*/ 955900 h 1458849"/>
              <a:gd name="connsiteX2933" fmla="*/ 4795714 w 5890422"/>
              <a:gd name="connsiteY2933" fmla="*/ 955700 h 1458849"/>
              <a:gd name="connsiteX2934" fmla="*/ 4802315 w 5890422"/>
              <a:gd name="connsiteY2934" fmla="*/ 957300 h 1458849"/>
              <a:gd name="connsiteX2935" fmla="*/ 4797514 w 5890422"/>
              <a:gd name="connsiteY2935" fmla="*/ 973702 h 1458849"/>
              <a:gd name="connsiteX2936" fmla="*/ 4791114 w 5890422"/>
              <a:gd name="connsiteY2936" fmla="*/ 991704 h 1458849"/>
              <a:gd name="connsiteX2937" fmla="*/ 4852121 w 5890422"/>
              <a:gd name="connsiteY2937" fmla="*/ 991704 h 1458849"/>
              <a:gd name="connsiteX2938" fmla="*/ 4851821 w 5890422"/>
              <a:gd name="connsiteY2938" fmla="*/ 1000506 h 1458849"/>
              <a:gd name="connsiteX2939" fmla="*/ 4851221 w 5890422"/>
              <a:gd name="connsiteY2939" fmla="*/ 1020408 h 1458849"/>
              <a:gd name="connsiteX2940" fmla="*/ 4850421 w 5890422"/>
              <a:gd name="connsiteY2940" fmla="*/ 1046411 h 1458849"/>
              <a:gd name="connsiteX2941" fmla="*/ 4849420 w 5890422"/>
              <a:gd name="connsiteY2941" fmla="*/ 1073015 h 1458849"/>
              <a:gd name="connsiteX2942" fmla="*/ 4848621 w 5890422"/>
              <a:gd name="connsiteY2942" fmla="*/ 1095017 h 1458849"/>
              <a:gd name="connsiteX2943" fmla="*/ 4848120 w 5890422"/>
              <a:gd name="connsiteY2943" fmla="*/ 1107119 h 1458849"/>
              <a:gd name="connsiteX2944" fmla="*/ 4846320 w 5890422"/>
              <a:gd name="connsiteY2944" fmla="*/ 1117820 h 1458849"/>
              <a:gd name="connsiteX2945" fmla="*/ 4841920 w 5890422"/>
              <a:gd name="connsiteY2945" fmla="*/ 1124321 h 1458849"/>
              <a:gd name="connsiteX2946" fmla="*/ 4833919 w 5890422"/>
              <a:gd name="connsiteY2946" fmla="*/ 1127822 h 1458849"/>
              <a:gd name="connsiteX2947" fmla="*/ 4821517 w 5890422"/>
              <a:gd name="connsiteY2947" fmla="*/ 1129522 h 1458849"/>
              <a:gd name="connsiteX2948" fmla="*/ 4805316 w 5890422"/>
              <a:gd name="connsiteY2948" fmla="*/ 1130722 h 1458849"/>
              <a:gd name="connsiteX2949" fmla="*/ 4802715 w 5890422"/>
              <a:gd name="connsiteY2949" fmla="*/ 1123721 h 1458849"/>
              <a:gd name="connsiteX2950" fmla="*/ 4819917 w 5890422"/>
              <a:gd name="connsiteY2950" fmla="*/ 1122521 h 1458849"/>
              <a:gd name="connsiteX2951" fmla="*/ 4830218 w 5890422"/>
              <a:gd name="connsiteY2951" fmla="*/ 1121321 h 1458849"/>
              <a:gd name="connsiteX2952" fmla="*/ 4836619 w 5890422"/>
              <a:gd name="connsiteY2952" fmla="*/ 1118620 h 1458849"/>
              <a:gd name="connsiteX2953" fmla="*/ 4839920 w 5890422"/>
              <a:gd name="connsiteY2953" fmla="*/ 1113320 h 1458849"/>
              <a:gd name="connsiteX2954" fmla="*/ 4841320 w 5890422"/>
              <a:gd name="connsiteY2954" fmla="*/ 1104519 h 1458849"/>
              <a:gd name="connsiteX2955" fmla="*/ 4841820 w 5890422"/>
              <a:gd name="connsiteY2955" fmla="*/ 1093917 h 1458849"/>
              <a:gd name="connsiteX2956" fmla="*/ 4842520 w 5890422"/>
              <a:gd name="connsiteY2956" fmla="*/ 1075015 h 1458849"/>
              <a:gd name="connsiteX2957" fmla="*/ 4843320 w 5890422"/>
              <a:gd name="connsiteY2957" fmla="*/ 1051912 h 1458849"/>
              <a:gd name="connsiteX2958" fmla="*/ 4844120 w 5890422"/>
              <a:gd name="connsiteY2958" fmla="*/ 1028809 h 1458849"/>
              <a:gd name="connsiteX2959" fmla="*/ 4844720 w 5890422"/>
              <a:gd name="connsiteY2959" fmla="*/ 1009707 h 1458849"/>
              <a:gd name="connsiteX2960" fmla="*/ 4845120 w 5890422"/>
              <a:gd name="connsiteY2960" fmla="*/ 998705 h 1458849"/>
              <a:gd name="connsiteX2961" fmla="*/ 4788313 w 5890422"/>
              <a:gd name="connsiteY2961" fmla="*/ 998705 h 1458849"/>
              <a:gd name="connsiteX2962" fmla="*/ 4780112 w 5890422"/>
              <a:gd name="connsiteY2962" fmla="*/ 1015907 h 1458849"/>
              <a:gd name="connsiteX2963" fmla="*/ 4770511 w 5890422"/>
              <a:gd name="connsiteY2963" fmla="*/ 1032110 h 1458849"/>
              <a:gd name="connsiteX2964" fmla="*/ 4764710 w 5890422"/>
              <a:gd name="connsiteY2964" fmla="*/ 1028109 h 1458849"/>
              <a:gd name="connsiteX2965" fmla="*/ 4775312 w 5890422"/>
              <a:gd name="connsiteY2965" fmla="*/ 1010307 h 1458849"/>
              <a:gd name="connsiteX2966" fmla="*/ 4784012 w 5890422"/>
              <a:gd name="connsiteY2966" fmla="*/ 991304 h 1458849"/>
              <a:gd name="connsiteX2967" fmla="*/ 4790814 w 5890422"/>
              <a:gd name="connsiteY2967" fmla="*/ 972602 h 1458849"/>
              <a:gd name="connsiteX2968" fmla="*/ 4795714 w 5890422"/>
              <a:gd name="connsiteY2968" fmla="*/ 955700 h 1458849"/>
              <a:gd name="connsiteX2969" fmla="*/ 3781940 w 5890422"/>
              <a:gd name="connsiteY2969" fmla="*/ 955700 h 1458849"/>
              <a:gd name="connsiteX2970" fmla="*/ 3785840 w 5890422"/>
              <a:gd name="connsiteY2970" fmla="*/ 967401 h 1458849"/>
              <a:gd name="connsiteX2971" fmla="*/ 3789341 w 5890422"/>
              <a:gd name="connsiteY2971" fmla="*/ 979903 h 1458849"/>
              <a:gd name="connsiteX2972" fmla="*/ 3838747 w 5890422"/>
              <a:gd name="connsiteY2972" fmla="*/ 979903 h 1458849"/>
              <a:gd name="connsiteX2973" fmla="*/ 3838747 w 5890422"/>
              <a:gd name="connsiteY2973" fmla="*/ 985904 h 1458849"/>
              <a:gd name="connsiteX2974" fmla="*/ 3735134 w 5890422"/>
              <a:gd name="connsiteY2974" fmla="*/ 985904 h 1458849"/>
              <a:gd name="connsiteX2975" fmla="*/ 3735134 w 5890422"/>
              <a:gd name="connsiteY2975" fmla="*/ 1033110 h 1458849"/>
              <a:gd name="connsiteX2976" fmla="*/ 3779139 w 5890422"/>
              <a:gd name="connsiteY2976" fmla="*/ 1033110 h 1458849"/>
              <a:gd name="connsiteX2977" fmla="*/ 3779139 w 5890422"/>
              <a:gd name="connsiteY2977" fmla="*/ 1013907 h 1458849"/>
              <a:gd name="connsiteX2978" fmla="*/ 3743735 w 5890422"/>
              <a:gd name="connsiteY2978" fmla="*/ 1013907 h 1458849"/>
              <a:gd name="connsiteX2979" fmla="*/ 3743735 w 5890422"/>
              <a:gd name="connsiteY2979" fmla="*/ 1008107 h 1458849"/>
              <a:gd name="connsiteX2980" fmla="*/ 3779139 w 5890422"/>
              <a:gd name="connsiteY2980" fmla="*/ 1008107 h 1458849"/>
              <a:gd name="connsiteX2981" fmla="*/ 3779139 w 5890422"/>
              <a:gd name="connsiteY2981" fmla="*/ 991304 h 1458849"/>
              <a:gd name="connsiteX2982" fmla="*/ 3785540 w 5890422"/>
              <a:gd name="connsiteY2982" fmla="*/ 991704 h 1458849"/>
              <a:gd name="connsiteX2983" fmla="*/ 3785540 w 5890422"/>
              <a:gd name="connsiteY2983" fmla="*/ 1008107 h 1458849"/>
              <a:gd name="connsiteX2984" fmla="*/ 3825545 w 5890422"/>
              <a:gd name="connsiteY2984" fmla="*/ 1008107 h 1458849"/>
              <a:gd name="connsiteX2985" fmla="*/ 3825545 w 5890422"/>
              <a:gd name="connsiteY2985" fmla="*/ 1033110 h 1458849"/>
              <a:gd name="connsiteX2986" fmla="*/ 3844748 w 5890422"/>
              <a:gd name="connsiteY2986" fmla="*/ 1033110 h 1458849"/>
              <a:gd name="connsiteX2987" fmla="*/ 3844748 w 5890422"/>
              <a:gd name="connsiteY2987" fmla="*/ 1039110 h 1458849"/>
              <a:gd name="connsiteX2988" fmla="*/ 3825545 w 5890422"/>
              <a:gd name="connsiteY2988" fmla="*/ 1039110 h 1458849"/>
              <a:gd name="connsiteX2989" fmla="*/ 3825545 w 5890422"/>
              <a:gd name="connsiteY2989" fmla="*/ 1064114 h 1458849"/>
              <a:gd name="connsiteX2990" fmla="*/ 3785540 w 5890422"/>
              <a:gd name="connsiteY2990" fmla="*/ 1064114 h 1458849"/>
              <a:gd name="connsiteX2991" fmla="*/ 3785540 w 5890422"/>
              <a:gd name="connsiteY2991" fmla="*/ 1082916 h 1458849"/>
              <a:gd name="connsiteX2992" fmla="*/ 3779139 w 5890422"/>
              <a:gd name="connsiteY2992" fmla="*/ 1082916 h 1458849"/>
              <a:gd name="connsiteX2993" fmla="*/ 3779139 w 5890422"/>
              <a:gd name="connsiteY2993" fmla="*/ 1064114 h 1458849"/>
              <a:gd name="connsiteX2994" fmla="*/ 3742735 w 5890422"/>
              <a:gd name="connsiteY2994" fmla="*/ 1064114 h 1458849"/>
              <a:gd name="connsiteX2995" fmla="*/ 3742735 w 5890422"/>
              <a:gd name="connsiteY2995" fmla="*/ 1058113 h 1458849"/>
              <a:gd name="connsiteX2996" fmla="*/ 3779139 w 5890422"/>
              <a:gd name="connsiteY2996" fmla="*/ 1058113 h 1458849"/>
              <a:gd name="connsiteX2997" fmla="*/ 3779139 w 5890422"/>
              <a:gd name="connsiteY2997" fmla="*/ 1039110 h 1458849"/>
              <a:gd name="connsiteX2998" fmla="*/ 3735134 w 5890422"/>
              <a:gd name="connsiteY2998" fmla="*/ 1039110 h 1458849"/>
              <a:gd name="connsiteX2999" fmla="*/ 3735134 w 5890422"/>
              <a:gd name="connsiteY2999" fmla="*/ 1040711 h 1458849"/>
              <a:gd name="connsiteX3000" fmla="*/ 3733734 w 5890422"/>
              <a:gd name="connsiteY3000" fmla="*/ 1068614 h 1458849"/>
              <a:gd name="connsiteX3001" fmla="*/ 3729133 w 5890422"/>
              <a:gd name="connsiteY3001" fmla="*/ 1092717 h 1458849"/>
              <a:gd name="connsiteX3002" fmla="*/ 3720832 w 5890422"/>
              <a:gd name="connsiteY3002" fmla="*/ 1114720 h 1458849"/>
              <a:gd name="connsiteX3003" fmla="*/ 3708530 w 5890422"/>
              <a:gd name="connsiteY3003" fmla="*/ 1136323 h 1458849"/>
              <a:gd name="connsiteX3004" fmla="*/ 3702730 w 5890422"/>
              <a:gd name="connsiteY3004" fmla="*/ 1133122 h 1458849"/>
              <a:gd name="connsiteX3005" fmla="*/ 3715132 w 5890422"/>
              <a:gd name="connsiteY3005" fmla="*/ 1112120 h 1458849"/>
              <a:gd name="connsiteX3006" fmla="*/ 3723232 w 5890422"/>
              <a:gd name="connsiteY3006" fmla="*/ 1091117 h 1458849"/>
              <a:gd name="connsiteX3007" fmla="*/ 3727633 w 5890422"/>
              <a:gd name="connsiteY3007" fmla="*/ 1068214 h 1458849"/>
              <a:gd name="connsiteX3008" fmla="*/ 3728933 w 5890422"/>
              <a:gd name="connsiteY3008" fmla="*/ 1041311 h 1458849"/>
              <a:gd name="connsiteX3009" fmla="*/ 3728933 w 5890422"/>
              <a:gd name="connsiteY3009" fmla="*/ 979903 h 1458849"/>
              <a:gd name="connsiteX3010" fmla="*/ 3782340 w 5890422"/>
              <a:gd name="connsiteY3010" fmla="*/ 979903 h 1458849"/>
              <a:gd name="connsiteX3011" fmla="*/ 3778939 w 5890422"/>
              <a:gd name="connsiteY3011" fmla="*/ 967801 h 1458849"/>
              <a:gd name="connsiteX3012" fmla="*/ 3775139 w 5890422"/>
              <a:gd name="connsiteY3012" fmla="*/ 956500 h 1458849"/>
              <a:gd name="connsiteX3013" fmla="*/ 901637 w 5890422"/>
              <a:gd name="connsiteY3013" fmla="*/ 955700 h 1458849"/>
              <a:gd name="connsiteX3014" fmla="*/ 904937 w 5890422"/>
              <a:gd name="connsiteY3014" fmla="*/ 965501 h 1458849"/>
              <a:gd name="connsiteX3015" fmla="*/ 908038 w 5890422"/>
              <a:gd name="connsiteY3015" fmla="*/ 976102 h 1458849"/>
              <a:gd name="connsiteX3016" fmla="*/ 979647 w 5890422"/>
              <a:gd name="connsiteY3016" fmla="*/ 976102 h 1458849"/>
              <a:gd name="connsiteX3017" fmla="*/ 979647 w 5890422"/>
              <a:gd name="connsiteY3017" fmla="*/ 982103 h 1458849"/>
              <a:gd name="connsiteX3018" fmla="*/ 832028 w 5890422"/>
              <a:gd name="connsiteY3018" fmla="*/ 982103 h 1458849"/>
              <a:gd name="connsiteX3019" fmla="*/ 832028 w 5890422"/>
              <a:gd name="connsiteY3019" fmla="*/ 1038510 h 1458849"/>
              <a:gd name="connsiteX3020" fmla="*/ 830928 w 5890422"/>
              <a:gd name="connsiteY3020" fmla="*/ 1067414 h 1458849"/>
              <a:gd name="connsiteX3021" fmla="*/ 827328 w 5890422"/>
              <a:gd name="connsiteY3021" fmla="*/ 1092117 h 1458849"/>
              <a:gd name="connsiteX3022" fmla="*/ 820527 w 5890422"/>
              <a:gd name="connsiteY3022" fmla="*/ 1114520 h 1458849"/>
              <a:gd name="connsiteX3023" fmla="*/ 810025 w 5890422"/>
              <a:gd name="connsiteY3023" fmla="*/ 1136723 h 1458849"/>
              <a:gd name="connsiteX3024" fmla="*/ 804425 w 5890422"/>
              <a:gd name="connsiteY3024" fmla="*/ 1133722 h 1458849"/>
              <a:gd name="connsiteX3025" fmla="*/ 814126 w 5890422"/>
              <a:gd name="connsiteY3025" fmla="*/ 1113820 h 1458849"/>
              <a:gd name="connsiteX3026" fmla="*/ 820827 w 5890422"/>
              <a:gd name="connsiteY3026" fmla="*/ 1093117 h 1458849"/>
              <a:gd name="connsiteX3027" fmla="*/ 824627 w 5890422"/>
              <a:gd name="connsiteY3027" fmla="*/ 1069014 h 1458849"/>
              <a:gd name="connsiteX3028" fmla="*/ 825828 w 5890422"/>
              <a:gd name="connsiteY3028" fmla="*/ 1038710 h 1458849"/>
              <a:gd name="connsiteX3029" fmla="*/ 825828 w 5890422"/>
              <a:gd name="connsiteY3029" fmla="*/ 976102 h 1458849"/>
              <a:gd name="connsiteX3030" fmla="*/ 901437 w 5890422"/>
              <a:gd name="connsiteY3030" fmla="*/ 976102 h 1458849"/>
              <a:gd name="connsiteX3031" fmla="*/ 898537 w 5890422"/>
              <a:gd name="connsiteY3031" fmla="*/ 966001 h 1458849"/>
              <a:gd name="connsiteX3032" fmla="*/ 895436 w 5890422"/>
              <a:gd name="connsiteY3032" fmla="*/ 956500 h 1458849"/>
              <a:gd name="connsiteX3033" fmla="*/ 102613 w 5890422"/>
              <a:gd name="connsiteY3033" fmla="*/ 955700 h 1458849"/>
              <a:gd name="connsiteX3034" fmla="*/ 109214 w 5890422"/>
              <a:gd name="connsiteY3034" fmla="*/ 957700 h 1458849"/>
              <a:gd name="connsiteX3035" fmla="*/ 104314 w 5890422"/>
              <a:gd name="connsiteY3035" fmla="*/ 971102 h 1458849"/>
              <a:gd name="connsiteX3036" fmla="*/ 98413 w 5890422"/>
              <a:gd name="connsiteY3036" fmla="*/ 984904 h 1458849"/>
              <a:gd name="connsiteX3037" fmla="*/ 176623 w 5890422"/>
              <a:gd name="connsiteY3037" fmla="*/ 984904 h 1458849"/>
              <a:gd name="connsiteX3038" fmla="*/ 176623 w 5890422"/>
              <a:gd name="connsiteY3038" fmla="*/ 991905 h 1458849"/>
              <a:gd name="connsiteX3039" fmla="*/ 95013 w 5890422"/>
              <a:gd name="connsiteY3039" fmla="*/ 991905 h 1458849"/>
              <a:gd name="connsiteX3040" fmla="*/ 82411 w 5890422"/>
              <a:gd name="connsiteY3040" fmla="*/ 1014407 h 1458849"/>
              <a:gd name="connsiteX3041" fmla="*/ 68609 w 5890422"/>
              <a:gd name="connsiteY3041" fmla="*/ 1034310 h 1458849"/>
              <a:gd name="connsiteX3042" fmla="*/ 63008 w 5890422"/>
              <a:gd name="connsiteY3042" fmla="*/ 1029709 h 1458849"/>
              <a:gd name="connsiteX3043" fmla="*/ 74810 w 5890422"/>
              <a:gd name="connsiteY3043" fmla="*/ 1012907 h 1458849"/>
              <a:gd name="connsiteX3044" fmla="*/ 85811 w 5890422"/>
              <a:gd name="connsiteY3044" fmla="*/ 994005 h 1458849"/>
              <a:gd name="connsiteX3045" fmla="*/ 95312 w 5890422"/>
              <a:gd name="connsiteY3045" fmla="*/ 974502 h 1458849"/>
              <a:gd name="connsiteX3046" fmla="*/ 102613 w 5890422"/>
              <a:gd name="connsiteY3046" fmla="*/ 955700 h 1458849"/>
              <a:gd name="connsiteX3047" fmla="*/ 1710681 w 5890422"/>
              <a:gd name="connsiteY3047" fmla="*/ 783793 h 1458849"/>
              <a:gd name="connsiteX3048" fmla="*/ 1698879 w 5890422"/>
              <a:gd name="connsiteY3048" fmla="*/ 787893 h 1458849"/>
              <a:gd name="connsiteX3049" fmla="*/ 1694079 w 5890422"/>
              <a:gd name="connsiteY3049" fmla="*/ 799995 h 1458849"/>
              <a:gd name="connsiteX3050" fmla="*/ 1698879 w 5890422"/>
              <a:gd name="connsiteY3050" fmla="*/ 812096 h 1458849"/>
              <a:gd name="connsiteX3051" fmla="*/ 1710681 w 5890422"/>
              <a:gd name="connsiteY3051" fmla="*/ 816197 h 1458849"/>
              <a:gd name="connsiteX3052" fmla="*/ 1722482 w 5890422"/>
              <a:gd name="connsiteY3052" fmla="*/ 812096 h 1458849"/>
              <a:gd name="connsiteX3053" fmla="*/ 1727283 w 5890422"/>
              <a:gd name="connsiteY3053" fmla="*/ 799995 h 1458849"/>
              <a:gd name="connsiteX3054" fmla="*/ 1722482 w 5890422"/>
              <a:gd name="connsiteY3054" fmla="*/ 787893 h 1458849"/>
              <a:gd name="connsiteX3055" fmla="*/ 1710681 w 5890422"/>
              <a:gd name="connsiteY3055" fmla="*/ 783793 h 1458849"/>
              <a:gd name="connsiteX3056" fmla="*/ 304162 w 5890422"/>
              <a:gd name="connsiteY3056" fmla="*/ 782793 h 1458849"/>
              <a:gd name="connsiteX3057" fmla="*/ 310363 w 5890422"/>
              <a:gd name="connsiteY3057" fmla="*/ 783193 h 1458849"/>
              <a:gd name="connsiteX3058" fmla="*/ 310363 w 5890422"/>
              <a:gd name="connsiteY3058" fmla="*/ 800195 h 1458849"/>
              <a:gd name="connsiteX3059" fmla="*/ 312763 w 5890422"/>
              <a:gd name="connsiteY3059" fmla="*/ 809596 h 1458849"/>
              <a:gd name="connsiteX3060" fmla="*/ 322765 w 5890422"/>
              <a:gd name="connsiteY3060" fmla="*/ 812396 h 1458849"/>
              <a:gd name="connsiteX3061" fmla="*/ 357969 w 5890422"/>
              <a:gd name="connsiteY3061" fmla="*/ 812396 h 1458849"/>
              <a:gd name="connsiteX3062" fmla="*/ 365370 w 5890422"/>
              <a:gd name="connsiteY3062" fmla="*/ 811596 h 1458849"/>
              <a:gd name="connsiteX3063" fmla="*/ 369671 w 5890422"/>
              <a:gd name="connsiteY3063" fmla="*/ 809696 h 1458849"/>
              <a:gd name="connsiteX3064" fmla="*/ 371971 w 5890422"/>
              <a:gd name="connsiteY3064" fmla="*/ 806196 h 1458849"/>
              <a:gd name="connsiteX3065" fmla="*/ 373571 w 5890422"/>
              <a:gd name="connsiteY3065" fmla="*/ 800395 h 1458849"/>
              <a:gd name="connsiteX3066" fmla="*/ 374471 w 5890422"/>
              <a:gd name="connsiteY3066" fmla="*/ 792994 h 1458849"/>
              <a:gd name="connsiteX3067" fmla="*/ 375171 w 5890422"/>
              <a:gd name="connsiteY3067" fmla="*/ 784993 h 1458849"/>
              <a:gd name="connsiteX3068" fmla="*/ 381172 w 5890422"/>
              <a:gd name="connsiteY3068" fmla="*/ 786993 h 1458849"/>
              <a:gd name="connsiteX3069" fmla="*/ 380272 w 5890422"/>
              <a:gd name="connsiteY3069" fmla="*/ 794994 h 1458849"/>
              <a:gd name="connsiteX3070" fmla="*/ 379172 w 5890422"/>
              <a:gd name="connsiteY3070" fmla="*/ 802195 h 1458849"/>
              <a:gd name="connsiteX3071" fmla="*/ 377172 w 5890422"/>
              <a:gd name="connsiteY3071" fmla="*/ 809696 h 1458849"/>
              <a:gd name="connsiteX3072" fmla="*/ 373871 w 5890422"/>
              <a:gd name="connsiteY3072" fmla="*/ 814297 h 1458849"/>
              <a:gd name="connsiteX3073" fmla="*/ 368170 w 5890422"/>
              <a:gd name="connsiteY3073" fmla="*/ 816897 h 1458849"/>
              <a:gd name="connsiteX3074" fmla="*/ 358969 w 5890422"/>
              <a:gd name="connsiteY3074" fmla="*/ 817997 h 1458849"/>
              <a:gd name="connsiteX3075" fmla="*/ 321564 w 5890422"/>
              <a:gd name="connsiteY3075" fmla="*/ 817997 h 1458849"/>
              <a:gd name="connsiteX3076" fmla="*/ 307963 w 5890422"/>
              <a:gd name="connsiteY3076" fmla="*/ 814197 h 1458849"/>
              <a:gd name="connsiteX3077" fmla="*/ 304162 w 5890422"/>
              <a:gd name="connsiteY3077" fmla="*/ 801795 h 1458849"/>
              <a:gd name="connsiteX3078" fmla="*/ 4193705 w 5890422"/>
              <a:gd name="connsiteY3078" fmla="*/ 781993 h 1458849"/>
              <a:gd name="connsiteX3079" fmla="*/ 4202706 w 5890422"/>
              <a:gd name="connsiteY3079" fmla="*/ 781993 h 1458849"/>
              <a:gd name="connsiteX3080" fmla="*/ 4200806 w 5890422"/>
              <a:gd name="connsiteY3080" fmla="*/ 795294 h 1458849"/>
              <a:gd name="connsiteX3081" fmla="*/ 4196006 w 5890422"/>
              <a:gd name="connsiteY3081" fmla="*/ 808196 h 1458849"/>
              <a:gd name="connsiteX3082" fmla="*/ 4189505 w 5890422"/>
              <a:gd name="connsiteY3082" fmla="*/ 820097 h 1458849"/>
              <a:gd name="connsiteX3083" fmla="*/ 4182504 w 5890422"/>
              <a:gd name="connsiteY3083" fmla="*/ 830199 h 1458849"/>
              <a:gd name="connsiteX3084" fmla="*/ 4174703 w 5890422"/>
              <a:gd name="connsiteY3084" fmla="*/ 830199 h 1458849"/>
              <a:gd name="connsiteX3085" fmla="*/ 4188604 w 5890422"/>
              <a:gd name="connsiteY3085" fmla="*/ 805095 h 1458849"/>
              <a:gd name="connsiteX3086" fmla="*/ 4193705 w 5890422"/>
              <a:gd name="connsiteY3086" fmla="*/ 781993 h 1458849"/>
              <a:gd name="connsiteX3087" fmla="*/ 669456 w 5890422"/>
              <a:gd name="connsiteY3087" fmla="*/ 781993 h 1458849"/>
              <a:gd name="connsiteX3088" fmla="*/ 678457 w 5890422"/>
              <a:gd name="connsiteY3088" fmla="*/ 781993 h 1458849"/>
              <a:gd name="connsiteX3089" fmla="*/ 676556 w 5890422"/>
              <a:gd name="connsiteY3089" fmla="*/ 795294 h 1458849"/>
              <a:gd name="connsiteX3090" fmla="*/ 671756 w 5890422"/>
              <a:gd name="connsiteY3090" fmla="*/ 808196 h 1458849"/>
              <a:gd name="connsiteX3091" fmla="*/ 665255 w 5890422"/>
              <a:gd name="connsiteY3091" fmla="*/ 820097 h 1458849"/>
              <a:gd name="connsiteX3092" fmla="*/ 658254 w 5890422"/>
              <a:gd name="connsiteY3092" fmla="*/ 830199 h 1458849"/>
              <a:gd name="connsiteX3093" fmla="*/ 650453 w 5890422"/>
              <a:gd name="connsiteY3093" fmla="*/ 830199 h 1458849"/>
              <a:gd name="connsiteX3094" fmla="*/ 664355 w 5890422"/>
              <a:gd name="connsiteY3094" fmla="*/ 805095 h 1458849"/>
              <a:gd name="connsiteX3095" fmla="*/ 669456 w 5890422"/>
              <a:gd name="connsiteY3095" fmla="*/ 781993 h 1458849"/>
              <a:gd name="connsiteX3096" fmla="*/ 2538356 w 5890422"/>
              <a:gd name="connsiteY3096" fmla="*/ 781392 h 1458849"/>
              <a:gd name="connsiteX3097" fmla="*/ 2546457 w 5890422"/>
              <a:gd name="connsiteY3097" fmla="*/ 786093 h 1458849"/>
              <a:gd name="connsiteX3098" fmla="*/ 2556058 w 5890422"/>
              <a:gd name="connsiteY3098" fmla="*/ 791594 h 1458849"/>
              <a:gd name="connsiteX3099" fmla="*/ 2565459 w 5890422"/>
              <a:gd name="connsiteY3099" fmla="*/ 797094 h 1458849"/>
              <a:gd name="connsiteX3100" fmla="*/ 2572960 w 5890422"/>
              <a:gd name="connsiteY3100" fmla="*/ 801595 h 1458849"/>
              <a:gd name="connsiteX3101" fmla="*/ 2569760 w 5890422"/>
              <a:gd name="connsiteY3101" fmla="*/ 806596 h 1458849"/>
              <a:gd name="connsiteX3102" fmla="*/ 2562359 w 5890422"/>
              <a:gd name="connsiteY3102" fmla="*/ 801995 h 1458849"/>
              <a:gd name="connsiteX3103" fmla="*/ 2553058 w 5890422"/>
              <a:gd name="connsiteY3103" fmla="*/ 796294 h 1458849"/>
              <a:gd name="connsiteX3104" fmla="*/ 2543456 w 5890422"/>
              <a:gd name="connsiteY3104" fmla="*/ 790794 h 1458849"/>
              <a:gd name="connsiteX3105" fmla="*/ 2535555 w 5890422"/>
              <a:gd name="connsiteY3105" fmla="*/ 786393 h 1458849"/>
              <a:gd name="connsiteX3106" fmla="*/ 5187886 w 5890422"/>
              <a:gd name="connsiteY3106" fmla="*/ 779592 h 1458849"/>
              <a:gd name="connsiteX3107" fmla="*/ 5187886 w 5890422"/>
              <a:gd name="connsiteY3107" fmla="*/ 803595 h 1458849"/>
              <a:gd name="connsiteX3108" fmla="*/ 5241094 w 5890422"/>
              <a:gd name="connsiteY3108" fmla="*/ 803595 h 1458849"/>
              <a:gd name="connsiteX3109" fmla="*/ 5241094 w 5890422"/>
              <a:gd name="connsiteY3109" fmla="*/ 779592 h 1458849"/>
              <a:gd name="connsiteX3110" fmla="*/ 5128280 w 5890422"/>
              <a:gd name="connsiteY3110" fmla="*/ 779592 h 1458849"/>
              <a:gd name="connsiteX3111" fmla="*/ 5128280 w 5890422"/>
              <a:gd name="connsiteY3111" fmla="*/ 803595 h 1458849"/>
              <a:gd name="connsiteX3112" fmla="*/ 5181286 w 5890422"/>
              <a:gd name="connsiteY3112" fmla="*/ 803595 h 1458849"/>
              <a:gd name="connsiteX3113" fmla="*/ 5181286 w 5890422"/>
              <a:gd name="connsiteY3113" fmla="*/ 779592 h 1458849"/>
              <a:gd name="connsiteX3114" fmla="*/ 1710681 w 5890422"/>
              <a:gd name="connsiteY3114" fmla="*/ 777592 h 1458849"/>
              <a:gd name="connsiteX3115" fmla="*/ 1727283 w 5890422"/>
              <a:gd name="connsiteY3115" fmla="*/ 783193 h 1458849"/>
              <a:gd name="connsiteX3116" fmla="*/ 1734284 w 5890422"/>
              <a:gd name="connsiteY3116" fmla="*/ 799995 h 1458849"/>
              <a:gd name="connsiteX3117" fmla="*/ 1732384 w 5890422"/>
              <a:gd name="connsiteY3117" fmla="*/ 809796 h 1458849"/>
              <a:gd name="connsiteX3118" fmla="*/ 1727183 w 5890422"/>
              <a:gd name="connsiteY3118" fmla="*/ 816797 h 1458849"/>
              <a:gd name="connsiteX3119" fmla="*/ 1719682 w 5890422"/>
              <a:gd name="connsiteY3119" fmla="*/ 820997 h 1458849"/>
              <a:gd name="connsiteX3120" fmla="*/ 1710681 w 5890422"/>
              <a:gd name="connsiteY3120" fmla="*/ 822398 h 1458849"/>
              <a:gd name="connsiteX3121" fmla="*/ 1694079 w 5890422"/>
              <a:gd name="connsiteY3121" fmla="*/ 816797 h 1458849"/>
              <a:gd name="connsiteX3122" fmla="*/ 1687078 w 5890422"/>
              <a:gd name="connsiteY3122" fmla="*/ 799995 h 1458849"/>
              <a:gd name="connsiteX3123" fmla="*/ 1694079 w 5890422"/>
              <a:gd name="connsiteY3123" fmla="*/ 783193 h 1458849"/>
              <a:gd name="connsiteX3124" fmla="*/ 1710681 w 5890422"/>
              <a:gd name="connsiteY3124" fmla="*/ 777592 h 1458849"/>
              <a:gd name="connsiteX3125" fmla="*/ 4020960 w 5890422"/>
              <a:gd name="connsiteY3125" fmla="*/ 764791 h 1458849"/>
              <a:gd name="connsiteX3126" fmla="*/ 4020960 w 5890422"/>
              <a:gd name="connsiteY3126" fmla="*/ 802195 h 1458849"/>
              <a:gd name="connsiteX3127" fmla="*/ 4094769 w 5890422"/>
              <a:gd name="connsiteY3127" fmla="*/ 802195 h 1458849"/>
              <a:gd name="connsiteX3128" fmla="*/ 4094769 w 5890422"/>
              <a:gd name="connsiteY3128" fmla="*/ 764791 h 1458849"/>
              <a:gd name="connsiteX3129" fmla="*/ 2624966 w 5890422"/>
              <a:gd name="connsiteY3129" fmla="*/ 759590 h 1458849"/>
              <a:gd name="connsiteX3130" fmla="*/ 2631367 w 5890422"/>
              <a:gd name="connsiteY3130" fmla="*/ 759990 h 1458849"/>
              <a:gd name="connsiteX3131" fmla="*/ 2631367 w 5890422"/>
              <a:gd name="connsiteY3131" fmla="*/ 772391 h 1458849"/>
              <a:gd name="connsiteX3132" fmla="*/ 2673773 w 5890422"/>
              <a:gd name="connsiteY3132" fmla="*/ 772391 h 1458849"/>
              <a:gd name="connsiteX3133" fmla="*/ 2673773 w 5890422"/>
              <a:gd name="connsiteY3133" fmla="*/ 778792 h 1458849"/>
              <a:gd name="connsiteX3134" fmla="*/ 2631367 w 5890422"/>
              <a:gd name="connsiteY3134" fmla="*/ 778792 h 1458849"/>
              <a:gd name="connsiteX3135" fmla="*/ 2631367 w 5890422"/>
              <a:gd name="connsiteY3135" fmla="*/ 797594 h 1458849"/>
              <a:gd name="connsiteX3136" fmla="*/ 2630367 w 5890422"/>
              <a:gd name="connsiteY3136" fmla="*/ 806296 h 1458849"/>
              <a:gd name="connsiteX3137" fmla="*/ 2626867 w 5890422"/>
              <a:gd name="connsiteY3137" fmla="*/ 811596 h 1458849"/>
              <a:gd name="connsiteX3138" fmla="*/ 2620266 w 5890422"/>
              <a:gd name="connsiteY3138" fmla="*/ 814497 h 1458849"/>
              <a:gd name="connsiteX3139" fmla="*/ 2609965 w 5890422"/>
              <a:gd name="connsiteY3139" fmla="*/ 815797 h 1458849"/>
              <a:gd name="connsiteX3140" fmla="*/ 2593763 w 5890422"/>
              <a:gd name="connsiteY3140" fmla="*/ 816797 h 1458849"/>
              <a:gd name="connsiteX3141" fmla="*/ 2591962 w 5890422"/>
              <a:gd name="connsiteY3141" fmla="*/ 810596 h 1458849"/>
              <a:gd name="connsiteX3142" fmla="*/ 2608564 w 5890422"/>
              <a:gd name="connsiteY3142" fmla="*/ 809796 h 1458849"/>
              <a:gd name="connsiteX3143" fmla="*/ 2616966 w 5890422"/>
              <a:gd name="connsiteY3143" fmla="*/ 808896 h 1458849"/>
              <a:gd name="connsiteX3144" fmla="*/ 2621966 w 5890422"/>
              <a:gd name="connsiteY3144" fmla="*/ 806796 h 1458849"/>
              <a:gd name="connsiteX3145" fmla="*/ 2624367 w 5890422"/>
              <a:gd name="connsiteY3145" fmla="*/ 802895 h 1458849"/>
              <a:gd name="connsiteX3146" fmla="*/ 2624966 w 5890422"/>
              <a:gd name="connsiteY3146" fmla="*/ 796394 h 1458849"/>
              <a:gd name="connsiteX3147" fmla="*/ 2624966 w 5890422"/>
              <a:gd name="connsiteY3147" fmla="*/ 778792 h 1458849"/>
              <a:gd name="connsiteX3148" fmla="*/ 2494150 w 5890422"/>
              <a:gd name="connsiteY3148" fmla="*/ 778792 h 1458849"/>
              <a:gd name="connsiteX3149" fmla="*/ 2494150 w 5890422"/>
              <a:gd name="connsiteY3149" fmla="*/ 772391 h 1458849"/>
              <a:gd name="connsiteX3150" fmla="*/ 2624966 w 5890422"/>
              <a:gd name="connsiteY3150" fmla="*/ 772391 h 1458849"/>
              <a:gd name="connsiteX3151" fmla="*/ 309563 w 5890422"/>
              <a:gd name="connsiteY3151" fmla="*/ 758590 h 1458849"/>
              <a:gd name="connsiteX3152" fmla="*/ 308863 w 5890422"/>
              <a:gd name="connsiteY3152" fmla="*/ 766291 h 1458849"/>
              <a:gd name="connsiteX3153" fmla="*/ 307163 w 5890422"/>
              <a:gd name="connsiteY3153" fmla="*/ 773392 h 1458849"/>
              <a:gd name="connsiteX3154" fmla="*/ 354169 w 5890422"/>
              <a:gd name="connsiteY3154" fmla="*/ 773392 h 1458849"/>
              <a:gd name="connsiteX3155" fmla="*/ 354169 w 5890422"/>
              <a:gd name="connsiteY3155" fmla="*/ 758590 h 1458849"/>
              <a:gd name="connsiteX3156" fmla="*/ 259157 w 5890422"/>
              <a:gd name="connsiteY3156" fmla="*/ 758590 h 1458849"/>
              <a:gd name="connsiteX3157" fmla="*/ 259157 w 5890422"/>
              <a:gd name="connsiteY3157" fmla="*/ 773392 h 1458849"/>
              <a:gd name="connsiteX3158" fmla="*/ 300562 w 5890422"/>
              <a:gd name="connsiteY3158" fmla="*/ 773392 h 1458849"/>
              <a:gd name="connsiteX3159" fmla="*/ 302762 w 5890422"/>
              <a:gd name="connsiteY3159" fmla="*/ 766291 h 1458849"/>
              <a:gd name="connsiteX3160" fmla="*/ 303562 w 5890422"/>
              <a:gd name="connsiteY3160" fmla="*/ 758590 h 1458849"/>
              <a:gd name="connsiteX3161" fmla="*/ 4014559 w 5890422"/>
              <a:gd name="connsiteY3161" fmla="*/ 758190 h 1458849"/>
              <a:gd name="connsiteX3162" fmla="*/ 4101570 w 5890422"/>
              <a:gd name="connsiteY3162" fmla="*/ 758190 h 1458849"/>
              <a:gd name="connsiteX3163" fmla="*/ 4101570 w 5890422"/>
              <a:gd name="connsiteY3163" fmla="*/ 822398 h 1458849"/>
              <a:gd name="connsiteX3164" fmla="*/ 4094769 w 5890422"/>
              <a:gd name="connsiteY3164" fmla="*/ 822398 h 1458849"/>
              <a:gd name="connsiteX3165" fmla="*/ 4094769 w 5890422"/>
              <a:gd name="connsiteY3165" fmla="*/ 808196 h 1458849"/>
              <a:gd name="connsiteX3166" fmla="*/ 4020960 w 5890422"/>
              <a:gd name="connsiteY3166" fmla="*/ 808196 h 1458849"/>
              <a:gd name="connsiteX3167" fmla="*/ 4020960 w 5890422"/>
              <a:gd name="connsiteY3167" fmla="*/ 822398 h 1458849"/>
              <a:gd name="connsiteX3168" fmla="*/ 4014559 w 5890422"/>
              <a:gd name="connsiteY3168" fmla="*/ 822398 h 1458849"/>
              <a:gd name="connsiteX3169" fmla="*/ 5382635 w 5890422"/>
              <a:gd name="connsiteY3169" fmla="*/ 757189 h 1458849"/>
              <a:gd name="connsiteX3170" fmla="*/ 5389736 w 5890422"/>
              <a:gd name="connsiteY3170" fmla="*/ 764890 h 1458849"/>
              <a:gd name="connsiteX3171" fmla="*/ 5398037 w 5890422"/>
              <a:gd name="connsiteY3171" fmla="*/ 774092 h 1458849"/>
              <a:gd name="connsiteX3172" fmla="*/ 5406038 w 5890422"/>
              <a:gd name="connsiteY3172" fmla="*/ 782993 h 1458849"/>
              <a:gd name="connsiteX3173" fmla="*/ 5412238 w 5890422"/>
              <a:gd name="connsiteY3173" fmla="*/ 789994 h 1458849"/>
              <a:gd name="connsiteX3174" fmla="*/ 5407438 w 5890422"/>
              <a:gd name="connsiteY3174" fmla="*/ 794794 h 1458849"/>
              <a:gd name="connsiteX3175" fmla="*/ 5401238 w 5890422"/>
              <a:gd name="connsiteY3175" fmla="*/ 787393 h 1458849"/>
              <a:gd name="connsiteX3176" fmla="*/ 5393336 w 5890422"/>
              <a:gd name="connsiteY3176" fmla="*/ 778392 h 1458849"/>
              <a:gd name="connsiteX3177" fmla="*/ 5385136 w 5890422"/>
              <a:gd name="connsiteY3177" fmla="*/ 769391 h 1458849"/>
              <a:gd name="connsiteX3178" fmla="*/ 5378034 w 5890422"/>
              <a:gd name="connsiteY3178" fmla="*/ 762190 h 1458849"/>
              <a:gd name="connsiteX3179" fmla="*/ 2751982 w 5890422"/>
              <a:gd name="connsiteY3179" fmla="*/ 755789 h 1458849"/>
              <a:gd name="connsiteX3180" fmla="*/ 2751982 w 5890422"/>
              <a:gd name="connsiteY3180" fmla="*/ 802795 h 1458849"/>
              <a:gd name="connsiteX3181" fmla="*/ 2845594 w 5890422"/>
              <a:gd name="connsiteY3181" fmla="*/ 802795 h 1458849"/>
              <a:gd name="connsiteX3182" fmla="*/ 2845594 w 5890422"/>
              <a:gd name="connsiteY3182" fmla="*/ 755789 h 1458849"/>
              <a:gd name="connsiteX3183" fmla="*/ 2164661 w 5890422"/>
              <a:gd name="connsiteY3183" fmla="*/ 752589 h 1458849"/>
              <a:gd name="connsiteX3184" fmla="*/ 2164661 w 5890422"/>
              <a:gd name="connsiteY3184" fmla="*/ 802995 h 1458849"/>
              <a:gd name="connsiteX3185" fmla="*/ 2231070 w 5890422"/>
              <a:gd name="connsiteY3185" fmla="*/ 802995 h 1458849"/>
              <a:gd name="connsiteX3186" fmla="*/ 2231070 w 5890422"/>
              <a:gd name="connsiteY3186" fmla="*/ 752589 h 1458849"/>
              <a:gd name="connsiteX3187" fmla="*/ 4735782 w 5890422"/>
              <a:gd name="connsiteY3187" fmla="*/ 749789 h 1458849"/>
              <a:gd name="connsiteX3188" fmla="*/ 4735782 w 5890422"/>
              <a:gd name="connsiteY3188" fmla="*/ 797995 h 1458849"/>
              <a:gd name="connsiteX3189" fmla="*/ 4822794 w 5890422"/>
              <a:gd name="connsiteY3189" fmla="*/ 797995 h 1458849"/>
              <a:gd name="connsiteX3190" fmla="*/ 4822794 w 5890422"/>
              <a:gd name="connsiteY3190" fmla="*/ 749789 h 1458849"/>
              <a:gd name="connsiteX3191" fmla="*/ 5187886 w 5890422"/>
              <a:gd name="connsiteY3191" fmla="*/ 749389 h 1458849"/>
              <a:gd name="connsiteX3192" fmla="*/ 5187886 w 5890422"/>
              <a:gd name="connsiteY3192" fmla="*/ 773592 h 1458849"/>
              <a:gd name="connsiteX3193" fmla="*/ 5241094 w 5890422"/>
              <a:gd name="connsiteY3193" fmla="*/ 773592 h 1458849"/>
              <a:gd name="connsiteX3194" fmla="*/ 5241094 w 5890422"/>
              <a:gd name="connsiteY3194" fmla="*/ 749389 h 1458849"/>
              <a:gd name="connsiteX3195" fmla="*/ 5128280 w 5890422"/>
              <a:gd name="connsiteY3195" fmla="*/ 749389 h 1458849"/>
              <a:gd name="connsiteX3196" fmla="*/ 5128280 w 5890422"/>
              <a:gd name="connsiteY3196" fmla="*/ 773592 h 1458849"/>
              <a:gd name="connsiteX3197" fmla="*/ 5181286 w 5890422"/>
              <a:gd name="connsiteY3197" fmla="*/ 773592 h 1458849"/>
              <a:gd name="connsiteX3198" fmla="*/ 5181286 w 5890422"/>
              <a:gd name="connsiteY3198" fmla="*/ 749389 h 1458849"/>
              <a:gd name="connsiteX3199" fmla="*/ 2744782 w 5890422"/>
              <a:gd name="connsiteY3199" fmla="*/ 749189 h 1458849"/>
              <a:gd name="connsiteX3200" fmla="*/ 2852595 w 5890422"/>
              <a:gd name="connsiteY3200" fmla="*/ 749189 h 1458849"/>
              <a:gd name="connsiteX3201" fmla="*/ 2852595 w 5890422"/>
              <a:gd name="connsiteY3201" fmla="*/ 823198 h 1458849"/>
              <a:gd name="connsiteX3202" fmla="*/ 2845594 w 5890422"/>
              <a:gd name="connsiteY3202" fmla="*/ 823198 h 1458849"/>
              <a:gd name="connsiteX3203" fmla="*/ 2845594 w 5890422"/>
              <a:gd name="connsiteY3203" fmla="*/ 809396 h 1458849"/>
              <a:gd name="connsiteX3204" fmla="*/ 2751982 w 5890422"/>
              <a:gd name="connsiteY3204" fmla="*/ 809396 h 1458849"/>
              <a:gd name="connsiteX3205" fmla="*/ 2751982 w 5890422"/>
              <a:gd name="connsiteY3205" fmla="*/ 823198 h 1458849"/>
              <a:gd name="connsiteX3206" fmla="*/ 2744782 w 5890422"/>
              <a:gd name="connsiteY3206" fmla="*/ 823198 h 1458849"/>
              <a:gd name="connsiteX3207" fmla="*/ 5516452 w 5890422"/>
              <a:gd name="connsiteY3207" fmla="*/ 748988 h 1458849"/>
              <a:gd name="connsiteX3208" fmla="*/ 5672071 w 5890422"/>
              <a:gd name="connsiteY3208" fmla="*/ 748988 h 1458849"/>
              <a:gd name="connsiteX3209" fmla="*/ 5672071 w 5890422"/>
              <a:gd name="connsiteY3209" fmla="*/ 755589 h 1458849"/>
              <a:gd name="connsiteX3210" fmla="*/ 5587860 w 5890422"/>
              <a:gd name="connsiteY3210" fmla="*/ 755589 h 1458849"/>
              <a:gd name="connsiteX3211" fmla="*/ 5578459 w 5890422"/>
              <a:gd name="connsiteY3211" fmla="*/ 768591 h 1458849"/>
              <a:gd name="connsiteX3212" fmla="*/ 5567258 w 5890422"/>
              <a:gd name="connsiteY3212" fmla="*/ 781993 h 1458849"/>
              <a:gd name="connsiteX3213" fmla="*/ 5555456 w 5890422"/>
              <a:gd name="connsiteY3213" fmla="*/ 794494 h 1458849"/>
              <a:gd name="connsiteX3214" fmla="*/ 5544055 w 5890422"/>
              <a:gd name="connsiteY3214" fmla="*/ 804795 h 1458849"/>
              <a:gd name="connsiteX3215" fmla="*/ 5554856 w 5890422"/>
              <a:gd name="connsiteY3215" fmla="*/ 804395 h 1458849"/>
              <a:gd name="connsiteX3216" fmla="*/ 5570758 w 5890422"/>
              <a:gd name="connsiteY3216" fmla="*/ 803895 h 1458849"/>
              <a:gd name="connsiteX3217" fmla="*/ 5589460 w 5890422"/>
              <a:gd name="connsiteY3217" fmla="*/ 803295 h 1458849"/>
              <a:gd name="connsiteX3218" fmla="*/ 5608463 w 5890422"/>
              <a:gd name="connsiteY3218" fmla="*/ 802795 h 1458849"/>
              <a:gd name="connsiteX3219" fmla="*/ 5625666 w 5890422"/>
              <a:gd name="connsiteY3219" fmla="*/ 802295 h 1458849"/>
              <a:gd name="connsiteX3220" fmla="*/ 5638667 w 5890422"/>
              <a:gd name="connsiteY3220" fmla="*/ 801795 h 1458849"/>
              <a:gd name="connsiteX3221" fmla="*/ 5625466 w 5890422"/>
              <a:gd name="connsiteY3221" fmla="*/ 785993 h 1458849"/>
              <a:gd name="connsiteX3222" fmla="*/ 5613664 w 5890422"/>
              <a:gd name="connsiteY3222" fmla="*/ 772991 h 1458849"/>
              <a:gd name="connsiteX3223" fmla="*/ 5618664 w 5890422"/>
              <a:gd name="connsiteY3223" fmla="*/ 768591 h 1458849"/>
              <a:gd name="connsiteX3224" fmla="*/ 5628666 w 5890422"/>
              <a:gd name="connsiteY3224" fmla="*/ 779692 h 1458849"/>
              <a:gd name="connsiteX3225" fmla="*/ 5639967 w 5890422"/>
              <a:gd name="connsiteY3225" fmla="*/ 792794 h 1458849"/>
              <a:gd name="connsiteX3226" fmla="*/ 5650868 w 5890422"/>
              <a:gd name="connsiteY3226" fmla="*/ 805895 h 1458849"/>
              <a:gd name="connsiteX3227" fmla="*/ 5659669 w 5890422"/>
              <a:gd name="connsiteY3227" fmla="*/ 816997 h 1458849"/>
              <a:gd name="connsiteX3228" fmla="*/ 5654269 w 5890422"/>
              <a:gd name="connsiteY3228" fmla="*/ 821998 h 1458849"/>
              <a:gd name="connsiteX3229" fmla="*/ 5643468 w 5890422"/>
              <a:gd name="connsiteY3229" fmla="*/ 807796 h 1458849"/>
              <a:gd name="connsiteX3230" fmla="*/ 5630966 w 5890422"/>
              <a:gd name="connsiteY3230" fmla="*/ 808296 h 1458849"/>
              <a:gd name="connsiteX3231" fmla="*/ 5611764 w 5890422"/>
              <a:gd name="connsiteY3231" fmla="*/ 808996 h 1458849"/>
              <a:gd name="connsiteX3232" fmla="*/ 5589460 w 5890422"/>
              <a:gd name="connsiteY3232" fmla="*/ 809796 h 1458849"/>
              <a:gd name="connsiteX3233" fmla="*/ 5567758 w 5890422"/>
              <a:gd name="connsiteY3233" fmla="*/ 810596 h 1458849"/>
              <a:gd name="connsiteX3234" fmla="*/ 5550156 w 5890422"/>
              <a:gd name="connsiteY3234" fmla="*/ 811296 h 1458849"/>
              <a:gd name="connsiteX3235" fmla="*/ 5540254 w 5890422"/>
              <a:gd name="connsiteY3235" fmla="*/ 811796 h 1458849"/>
              <a:gd name="connsiteX3236" fmla="*/ 5534854 w 5890422"/>
              <a:gd name="connsiteY3236" fmla="*/ 812196 h 1458849"/>
              <a:gd name="connsiteX3237" fmla="*/ 5528253 w 5890422"/>
              <a:gd name="connsiteY3237" fmla="*/ 812996 h 1458849"/>
              <a:gd name="connsiteX3238" fmla="*/ 5526853 w 5890422"/>
              <a:gd name="connsiteY3238" fmla="*/ 806396 h 1458849"/>
              <a:gd name="connsiteX3239" fmla="*/ 5532954 w 5890422"/>
              <a:gd name="connsiteY3239" fmla="*/ 804695 h 1458849"/>
              <a:gd name="connsiteX3240" fmla="*/ 5536254 w 5890422"/>
              <a:gd name="connsiteY3240" fmla="*/ 802995 h 1458849"/>
              <a:gd name="connsiteX3241" fmla="*/ 5546955 w 5890422"/>
              <a:gd name="connsiteY3241" fmla="*/ 793394 h 1458849"/>
              <a:gd name="connsiteX3242" fmla="*/ 5558457 w 5890422"/>
              <a:gd name="connsiteY3242" fmla="*/ 781392 h 1458849"/>
              <a:gd name="connsiteX3243" fmla="*/ 5569658 w 5890422"/>
              <a:gd name="connsiteY3243" fmla="*/ 768291 h 1458849"/>
              <a:gd name="connsiteX3244" fmla="*/ 5579260 w 5890422"/>
              <a:gd name="connsiteY3244" fmla="*/ 755589 h 1458849"/>
              <a:gd name="connsiteX3245" fmla="*/ 5516452 w 5890422"/>
              <a:gd name="connsiteY3245" fmla="*/ 755589 h 1458849"/>
              <a:gd name="connsiteX3246" fmla="*/ 2157861 w 5890422"/>
              <a:gd name="connsiteY3246" fmla="*/ 745988 h 1458849"/>
              <a:gd name="connsiteX3247" fmla="*/ 2237671 w 5890422"/>
              <a:gd name="connsiteY3247" fmla="*/ 745988 h 1458849"/>
              <a:gd name="connsiteX3248" fmla="*/ 2237671 w 5890422"/>
              <a:gd name="connsiteY3248" fmla="*/ 822198 h 1458849"/>
              <a:gd name="connsiteX3249" fmla="*/ 2231070 w 5890422"/>
              <a:gd name="connsiteY3249" fmla="*/ 822198 h 1458849"/>
              <a:gd name="connsiteX3250" fmla="*/ 2231070 w 5890422"/>
              <a:gd name="connsiteY3250" fmla="*/ 809596 h 1458849"/>
              <a:gd name="connsiteX3251" fmla="*/ 2164661 w 5890422"/>
              <a:gd name="connsiteY3251" fmla="*/ 809596 h 1458849"/>
              <a:gd name="connsiteX3252" fmla="*/ 2164661 w 5890422"/>
              <a:gd name="connsiteY3252" fmla="*/ 822198 h 1458849"/>
              <a:gd name="connsiteX3253" fmla="*/ 2157861 w 5890422"/>
              <a:gd name="connsiteY3253" fmla="*/ 822198 h 1458849"/>
              <a:gd name="connsiteX3254" fmla="*/ 1517733 w 5890422"/>
              <a:gd name="connsiteY3254" fmla="*/ 745988 h 1458849"/>
              <a:gd name="connsiteX3255" fmla="*/ 1517733 w 5890422"/>
              <a:gd name="connsiteY3255" fmla="*/ 779792 h 1458849"/>
              <a:gd name="connsiteX3256" fmla="*/ 1573740 w 5890422"/>
              <a:gd name="connsiteY3256" fmla="*/ 779792 h 1458849"/>
              <a:gd name="connsiteX3257" fmla="*/ 1573740 w 5890422"/>
              <a:gd name="connsiteY3257" fmla="*/ 745988 h 1458849"/>
              <a:gd name="connsiteX3258" fmla="*/ 5121678 w 5890422"/>
              <a:gd name="connsiteY3258" fmla="*/ 743388 h 1458849"/>
              <a:gd name="connsiteX3259" fmla="*/ 5247494 w 5890422"/>
              <a:gd name="connsiteY3259" fmla="*/ 743388 h 1458849"/>
              <a:gd name="connsiteX3260" fmla="*/ 5247494 w 5890422"/>
              <a:gd name="connsiteY3260" fmla="*/ 821797 h 1458849"/>
              <a:gd name="connsiteX3261" fmla="*/ 5241094 w 5890422"/>
              <a:gd name="connsiteY3261" fmla="*/ 821797 h 1458849"/>
              <a:gd name="connsiteX3262" fmla="*/ 5241094 w 5890422"/>
              <a:gd name="connsiteY3262" fmla="*/ 809796 h 1458849"/>
              <a:gd name="connsiteX3263" fmla="*/ 5128280 w 5890422"/>
              <a:gd name="connsiteY3263" fmla="*/ 809796 h 1458849"/>
              <a:gd name="connsiteX3264" fmla="*/ 5128280 w 5890422"/>
              <a:gd name="connsiteY3264" fmla="*/ 821797 h 1458849"/>
              <a:gd name="connsiteX3265" fmla="*/ 5121678 w 5890422"/>
              <a:gd name="connsiteY3265" fmla="*/ 821797 h 1458849"/>
              <a:gd name="connsiteX3266" fmla="*/ 4728982 w 5890422"/>
              <a:gd name="connsiteY3266" fmla="*/ 743388 h 1458849"/>
              <a:gd name="connsiteX3267" fmla="*/ 4829394 w 5890422"/>
              <a:gd name="connsiteY3267" fmla="*/ 743388 h 1458849"/>
              <a:gd name="connsiteX3268" fmla="*/ 4829394 w 5890422"/>
              <a:gd name="connsiteY3268" fmla="*/ 818997 h 1458849"/>
              <a:gd name="connsiteX3269" fmla="*/ 4822794 w 5890422"/>
              <a:gd name="connsiteY3269" fmla="*/ 818997 h 1458849"/>
              <a:gd name="connsiteX3270" fmla="*/ 4822794 w 5890422"/>
              <a:gd name="connsiteY3270" fmla="*/ 804195 h 1458849"/>
              <a:gd name="connsiteX3271" fmla="*/ 4735782 w 5890422"/>
              <a:gd name="connsiteY3271" fmla="*/ 804195 h 1458849"/>
              <a:gd name="connsiteX3272" fmla="*/ 4735782 w 5890422"/>
              <a:gd name="connsiteY3272" fmla="*/ 818997 h 1458849"/>
              <a:gd name="connsiteX3273" fmla="*/ 4728982 w 5890422"/>
              <a:gd name="connsiteY3273" fmla="*/ 818997 h 1458849"/>
              <a:gd name="connsiteX3274" fmla="*/ 309563 w 5890422"/>
              <a:gd name="connsiteY3274" fmla="*/ 739187 h 1458849"/>
              <a:gd name="connsiteX3275" fmla="*/ 309563 w 5890422"/>
              <a:gd name="connsiteY3275" fmla="*/ 753589 h 1458849"/>
              <a:gd name="connsiteX3276" fmla="*/ 354169 w 5890422"/>
              <a:gd name="connsiteY3276" fmla="*/ 753589 h 1458849"/>
              <a:gd name="connsiteX3277" fmla="*/ 354169 w 5890422"/>
              <a:gd name="connsiteY3277" fmla="*/ 739187 h 1458849"/>
              <a:gd name="connsiteX3278" fmla="*/ 259157 w 5890422"/>
              <a:gd name="connsiteY3278" fmla="*/ 739187 h 1458849"/>
              <a:gd name="connsiteX3279" fmla="*/ 259157 w 5890422"/>
              <a:gd name="connsiteY3279" fmla="*/ 753589 h 1458849"/>
              <a:gd name="connsiteX3280" fmla="*/ 303562 w 5890422"/>
              <a:gd name="connsiteY3280" fmla="*/ 753589 h 1458849"/>
              <a:gd name="connsiteX3281" fmla="*/ 303562 w 5890422"/>
              <a:gd name="connsiteY3281" fmla="*/ 739187 h 1458849"/>
              <a:gd name="connsiteX3282" fmla="*/ 3781006 w 5890422"/>
              <a:gd name="connsiteY3282" fmla="*/ 735187 h 1458849"/>
              <a:gd name="connsiteX3283" fmla="*/ 3855216 w 5890422"/>
              <a:gd name="connsiteY3283" fmla="*/ 735187 h 1458849"/>
              <a:gd name="connsiteX3284" fmla="*/ 3855216 w 5890422"/>
              <a:gd name="connsiteY3284" fmla="*/ 791794 h 1458849"/>
              <a:gd name="connsiteX3285" fmla="*/ 3855716 w 5890422"/>
              <a:gd name="connsiteY3285" fmla="*/ 798895 h 1458849"/>
              <a:gd name="connsiteX3286" fmla="*/ 3857616 w 5890422"/>
              <a:gd name="connsiteY3286" fmla="*/ 802995 h 1458849"/>
              <a:gd name="connsiteX3287" fmla="*/ 3861716 w 5890422"/>
              <a:gd name="connsiteY3287" fmla="*/ 804995 h 1458849"/>
              <a:gd name="connsiteX3288" fmla="*/ 3868617 w 5890422"/>
              <a:gd name="connsiteY3288" fmla="*/ 805795 h 1458849"/>
              <a:gd name="connsiteX3289" fmla="*/ 3880218 w 5890422"/>
              <a:gd name="connsiteY3289" fmla="*/ 805795 h 1458849"/>
              <a:gd name="connsiteX3290" fmla="*/ 3887919 w 5890422"/>
              <a:gd name="connsiteY3290" fmla="*/ 805095 h 1458849"/>
              <a:gd name="connsiteX3291" fmla="*/ 3892620 w 5890422"/>
              <a:gd name="connsiteY3291" fmla="*/ 803195 h 1458849"/>
              <a:gd name="connsiteX3292" fmla="*/ 3895320 w 5890422"/>
              <a:gd name="connsiteY3292" fmla="*/ 799395 h 1458849"/>
              <a:gd name="connsiteX3293" fmla="*/ 3896820 w 5890422"/>
              <a:gd name="connsiteY3293" fmla="*/ 792994 h 1458849"/>
              <a:gd name="connsiteX3294" fmla="*/ 3897521 w 5890422"/>
              <a:gd name="connsiteY3294" fmla="*/ 786693 h 1458849"/>
              <a:gd name="connsiteX3295" fmla="*/ 3898121 w 5890422"/>
              <a:gd name="connsiteY3295" fmla="*/ 778392 h 1458849"/>
              <a:gd name="connsiteX3296" fmla="*/ 3898621 w 5890422"/>
              <a:gd name="connsiteY3296" fmla="*/ 770891 h 1458849"/>
              <a:gd name="connsiteX3297" fmla="*/ 3898821 w 5890422"/>
              <a:gd name="connsiteY3297" fmla="*/ 766991 h 1458849"/>
              <a:gd name="connsiteX3298" fmla="*/ 3905422 w 5890422"/>
              <a:gd name="connsiteY3298" fmla="*/ 769391 h 1458849"/>
              <a:gd name="connsiteX3299" fmla="*/ 3905122 w 5890422"/>
              <a:gd name="connsiteY3299" fmla="*/ 773392 h 1458849"/>
              <a:gd name="connsiteX3300" fmla="*/ 3904522 w 5890422"/>
              <a:gd name="connsiteY3300" fmla="*/ 780692 h 1458849"/>
              <a:gd name="connsiteX3301" fmla="*/ 3903822 w 5890422"/>
              <a:gd name="connsiteY3301" fmla="*/ 788794 h 1458849"/>
              <a:gd name="connsiteX3302" fmla="*/ 3903221 w 5890422"/>
              <a:gd name="connsiteY3302" fmla="*/ 794994 h 1458849"/>
              <a:gd name="connsiteX3303" fmla="*/ 3901421 w 5890422"/>
              <a:gd name="connsiteY3303" fmla="*/ 803595 h 1458849"/>
              <a:gd name="connsiteX3304" fmla="*/ 3897821 w 5890422"/>
              <a:gd name="connsiteY3304" fmla="*/ 808996 h 1458849"/>
              <a:gd name="connsiteX3305" fmla="*/ 3891420 w 5890422"/>
              <a:gd name="connsiteY3305" fmla="*/ 811996 h 1458849"/>
              <a:gd name="connsiteX3306" fmla="*/ 3881018 w 5890422"/>
              <a:gd name="connsiteY3306" fmla="*/ 813196 h 1458849"/>
              <a:gd name="connsiteX3307" fmla="*/ 3867417 w 5890422"/>
              <a:gd name="connsiteY3307" fmla="*/ 813196 h 1458849"/>
              <a:gd name="connsiteX3308" fmla="*/ 3858216 w 5890422"/>
              <a:gd name="connsiteY3308" fmla="*/ 812096 h 1458849"/>
              <a:gd name="connsiteX3309" fmla="*/ 3852215 w 5890422"/>
              <a:gd name="connsiteY3309" fmla="*/ 808996 h 1458849"/>
              <a:gd name="connsiteX3310" fmla="*/ 3849014 w 5890422"/>
              <a:gd name="connsiteY3310" fmla="*/ 803095 h 1458849"/>
              <a:gd name="connsiteX3311" fmla="*/ 3848014 w 5890422"/>
              <a:gd name="connsiteY3311" fmla="*/ 793594 h 1458849"/>
              <a:gd name="connsiteX3312" fmla="*/ 3848014 w 5890422"/>
              <a:gd name="connsiteY3312" fmla="*/ 742188 h 1458849"/>
              <a:gd name="connsiteX3313" fmla="*/ 3787807 w 5890422"/>
              <a:gd name="connsiteY3313" fmla="*/ 742188 h 1458849"/>
              <a:gd name="connsiteX3314" fmla="*/ 3787807 w 5890422"/>
              <a:gd name="connsiteY3314" fmla="*/ 758190 h 1458849"/>
              <a:gd name="connsiteX3315" fmla="*/ 3785506 w 5890422"/>
              <a:gd name="connsiteY3315" fmla="*/ 778992 h 1458849"/>
              <a:gd name="connsiteX3316" fmla="*/ 3777506 w 5890422"/>
              <a:gd name="connsiteY3316" fmla="*/ 794494 h 1458849"/>
              <a:gd name="connsiteX3317" fmla="*/ 3762004 w 5890422"/>
              <a:gd name="connsiteY3317" fmla="*/ 807396 h 1458849"/>
              <a:gd name="connsiteX3318" fmla="*/ 3737200 w 5890422"/>
              <a:gd name="connsiteY3318" fmla="*/ 820397 h 1458849"/>
              <a:gd name="connsiteX3319" fmla="*/ 3733800 w 5890422"/>
              <a:gd name="connsiteY3319" fmla="*/ 813997 h 1458849"/>
              <a:gd name="connsiteX3320" fmla="*/ 3757403 w 5890422"/>
              <a:gd name="connsiteY3320" fmla="*/ 801895 h 1458849"/>
              <a:gd name="connsiteX3321" fmla="*/ 3771905 w 5890422"/>
              <a:gd name="connsiteY3321" fmla="*/ 790094 h 1458849"/>
              <a:gd name="connsiteX3322" fmla="*/ 3779106 w 5890422"/>
              <a:gd name="connsiteY3322" fmla="*/ 775692 h 1458849"/>
              <a:gd name="connsiteX3323" fmla="*/ 3781006 w 5890422"/>
              <a:gd name="connsiteY3323" fmla="*/ 755789 h 1458849"/>
              <a:gd name="connsiteX3324" fmla="*/ 2524154 w 5890422"/>
              <a:gd name="connsiteY3324" fmla="*/ 733787 h 1458849"/>
              <a:gd name="connsiteX3325" fmla="*/ 2524154 w 5890422"/>
              <a:gd name="connsiteY3325" fmla="*/ 749589 h 1458849"/>
              <a:gd name="connsiteX3326" fmla="*/ 2644569 w 5890422"/>
              <a:gd name="connsiteY3326" fmla="*/ 749589 h 1458849"/>
              <a:gd name="connsiteX3327" fmla="*/ 2644569 w 5890422"/>
              <a:gd name="connsiteY3327" fmla="*/ 733787 h 1458849"/>
              <a:gd name="connsiteX3328" fmla="*/ 5830414 w 5890422"/>
              <a:gd name="connsiteY3328" fmla="*/ 724585 h 1458849"/>
              <a:gd name="connsiteX3329" fmla="*/ 5837016 w 5890422"/>
              <a:gd name="connsiteY3329" fmla="*/ 724985 h 1458849"/>
              <a:gd name="connsiteX3330" fmla="*/ 5837016 w 5890422"/>
              <a:gd name="connsiteY3330" fmla="*/ 744188 h 1458849"/>
              <a:gd name="connsiteX3331" fmla="*/ 5882422 w 5890422"/>
              <a:gd name="connsiteY3331" fmla="*/ 744188 h 1458849"/>
              <a:gd name="connsiteX3332" fmla="*/ 5882422 w 5890422"/>
              <a:gd name="connsiteY3332" fmla="*/ 750389 h 1458849"/>
              <a:gd name="connsiteX3333" fmla="*/ 5837016 w 5890422"/>
              <a:gd name="connsiteY3333" fmla="*/ 750389 h 1458849"/>
              <a:gd name="connsiteX3334" fmla="*/ 5837016 w 5890422"/>
              <a:gd name="connsiteY3334" fmla="*/ 781192 h 1458849"/>
              <a:gd name="connsiteX3335" fmla="*/ 5883821 w 5890422"/>
              <a:gd name="connsiteY3335" fmla="*/ 781192 h 1458849"/>
              <a:gd name="connsiteX3336" fmla="*/ 5883821 w 5890422"/>
              <a:gd name="connsiteY3336" fmla="*/ 787793 h 1458849"/>
              <a:gd name="connsiteX3337" fmla="*/ 5837016 w 5890422"/>
              <a:gd name="connsiteY3337" fmla="*/ 787793 h 1458849"/>
              <a:gd name="connsiteX3338" fmla="*/ 5837016 w 5890422"/>
              <a:gd name="connsiteY3338" fmla="*/ 822398 h 1458849"/>
              <a:gd name="connsiteX3339" fmla="*/ 5830414 w 5890422"/>
              <a:gd name="connsiteY3339" fmla="*/ 822398 h 1458849"/>
              <a:gd name="connsiteX3340" fmla="*/ 5830414 w 5890422"/>
              <a:gd name="connsiteY3340" fmla="*/ 787793 h 1458849"/>
              <a:gd name="connsiteX3341" fmla="*/ 5780808 w 5890422"/>
              <a:gd name="connsiteY3341" fmla="*/ 787793 h 1458849"/>
              <a:gd name="connsiteX3342" fmla="*/ 5780808 w 5890422"/>
              <a:gd name="connsiteY3342" fmla="*/ 781592 h 1458849"/>
              <a:gd name="connsiteX3343" fmla="*/ 5791010 w 5890422"/>
              <a:gd name="connsiteY3343" fmla="*/ 757189 h 1458849"/>
              <a:gd name="connsiteX3344" fmla="*/ 5797010 w 5890422"/>
              <a:gd name="connsiteY3344" fmla="*/ 758190 h 1458849"/>
              <a:gd name="connsiteX3345" fmla="*/ 5787609 w 5890422"/>
              <a:gd name="connsiteY3345" fmla="*/ 781192 h 1458849"/>
              <a:gd name="connsiteX3346" fmla="*/ 5830414 w 5890422"/>
              <a:gd name="connsiteY3346" fmla="*/ 781192 h 1458849"/>
              <a:gd name="connsiteX3347" fmla="*/ 5830414 w 5890422"/>
              <a:gd name="connsiteY3347" fmla="*/ 750389 h 1458849"/>
              <a:gd name="connsiteX3348" fmla="*/ 5780208 w 5890422"/>
              <a:gd name="connsiteY3348" fmla="*/ 750389 h 1458849"/>
              <a:gd name="connsiteX3349" fmla="*/ 5780208 w 5890422"/>
              <a:gd name="connsiteY3349" fmla="*/ 744188 h 1458849"/>
              <a:gd name="connsiteX3350" fmla="*/ 5830414 w 5890422"/>
              <a:gd name="connsiteY3350" fmla="*/ 744188 h 1458849"/>
              <a:gd name="connsiteX3351" fmla="*/ 933612 w 5890422"/>
              <a:gd name="connsiteY3351" fmla="*/ 722185 h 1458849"/>
              <a:gd name="connsiteX3352" fmla="*/ 940813 w 5890422"/>
              <a:gd name="connsiteY3352" fmla="*/ 729786 h 1458849"/>
              <a:gd name="connsiteX3353" fmla="*/ 949814 w 5890422"/>
              <a:gd name="connsiteY3353" fmla="*/ 739987 h 1458849"/>
              <a:gd name="connsiteX3354" fmla="*/ 958415 w 5890422"/>
              <a:gd name="connsiteY3354" fmla="*/ 750389 h 1458849"/>
              <a:gd name="connsiteX3355" fmla="*/ 964416 w 5890422"/>
              <a:gd name="connsiteY3355" fmla="*/ 758390 h 1458849"/>
              <a:gd name="connsiteX3356" fmla="*/ 959216 w 5890422"/>
              <a:gd name="connsiteY3356" fmla="*/ 763190 h 1458849"/>
              <a:gd name="connsiteX3357" fmla="*/ 953515 w 5890422"/>
              <a:gd name="connsiteY3357" fmla="*/ 755189 h 1458849"/>
              <a:gd name="connsiteX3358" fmla="*/ 945014 w 5890422"/>
              <a:gd name="connsiteY3358" fmla="*/ 744788 h 1458849"/>
              <a:gd name="connsiteX3359" fmla="*/ 935913 w 5890422"/>
              <a:gd name="connsiteY3359" fmla="*/ 734487 h 1458849"/>
              <a:gd name="connsiteX3360" fmla="*/ 928612 w 5890422"/>
              <a:gd name="connsiteY3360" fmla="*/ 726986 h 1458849"/>
              <a:gd name="connsiteX3361" fmla="*/ 5201888 w 5890422"/>
              <a:gd name="connsiteY3361" fmla="*/ 720985 h 1458849"/>
              <a:gd name="connsiteX3362" fmla="*/ 5242494 w 5890422"/>
              <a:gd name="connsiteY3362" fmla="*/ 720985 h 1458849"/>
              <a:gd name="connsiteX3363" fmla="*/ 5242494 w 5890422"/>
              <a:gd name="connsiteY3363" fmla="*/ 725986 h 1458849"/>
              <a:gd name="connsiteX3364" fmla="*/ 5201888 w 5890422"/>
              <a:gd name="connsiteY3364" fmla="*/ 725986 h 1458849"/>
              <a:gd name="connsiteX3365" fmla="*/ 5126479 w 5890422"/>
              <a:gd name="connsiteY3365" fmla="*/ 720985 h 1458849"/>
              <a:gd name="connsiteX3366" fmla="*/ 5167084 w 5890422"/>
              <a:gd name="connsiteY3366" fmla="*/ 720985 h 1458849"/>
              <a:gd name="connsiteX3367" fmla="*/ 5167084 w 5890422"/>
              <a:gd name="connsiteY3367" fmla="*/ 725986 h 1458849"/>
              <a:gd name="connsiteX3368" fmla="*/ 5126479 w 5890422"/>
              <a:gd name="connsiteY3368" fmla="*/ 725986 h 1458849"/>
              <a:gd name="connsiteX3369" fmla="*/ 298962 w 5890422"/>
              <a:gd name="connsiteY3369" fmla="*/ 719785 h 1458849"/>
              <a:gd name="connsiteX3370" fmla="*/ 304762 w 5890422"/>
              <a:gd name="connsiteY3370" fmla="*/ 721385 h 1458849"/>
              <a:gd name="connsiteX3371" fmla="*/ 302462 w 5890422"/>
              <a:gd name="connsiteY3371" fmla="*/ 726986 h 1458849"/>
              <a:gd name="connsiteX3372" fmla="*/ 299362 w 5890422"/>
              <a:gd name="connsiteY3372" fmla="*/ 733787 h 1458849"/>
              <a:gd name="connsiteX3373" fmla="*/ 360369 w 5890422"/>
              <a:gd name="connsiteY3373" fmla="*/ 733787 h 1458849"/>
              <a:gd name="connsiteX3374" fmla="*/ 360369 w 5890422"/>
              <a:gd name="connsiteY3374" fmla="*/ 778592 h 1458849"/>
              <a:gd name="connsiteX3375" fmla="*/ 337566 w 5890422"/>
              <a:gd name="connsiteY3375" fmla="*/ 778592 h 1458849"/>
              <a:gd name="connsiteX3376" fmla="*/ 340968 w 5890422"/>
              <a:gd name="connsiteY3376" fmla="*/ 780992 h 1458849"/>
              <a:gd name="connsiteX3377" fmla="*/ 334466 w 5890422"/>
              <a:gd name="connsiteY3377" fmla="*/ 789393 h 1458849"/>
              <a:gd name="connsiteX3378" fmla="*/ 326965 w 5890422"/>
              <a:gd name="connsiteY3378" fmla="*/ 797394 h 1458849"/>
              <a:gd name="connsiteX3379" fmla="*/ 333166 w 5890422"/>
              <a:gd name="connsiteY3379" fmla="*/ 797294 h 1458849"/>
              <a:gd name="connsiteX3380" fmla="*/ 340567 w 5890422"/>
              <a:gd name="connsiteY3380" fmla="*/ 796994 h 1458849"/>
              <a:gd name="connsiteX3381" fmla="*/ 348068 w 5890422"/>
              <a:gd name="connsiteY3381" fmla="*/ 796694 h 1458849"/>
              <a:gd name="connsiteX3382" fmla="*/ 354369 w 5890422"/>
              <a:gd name="connsiteY3382" fmla="*/ 796394 h 1458849"/>
              <a:gd name="connsiteX3383" fmla="*/ 349868 w 5890422"/>
              <a:gd name="connsiteY3383" fmla="*/ 791994 h 1458849"/>
              <a:gd name="connsiteX3384" fmla="*/ 345967 w 5890422"/>
              <a:gd name="connsiteY3384" fmla="*/ 788393 h 1458849"/>
              <a:gd name="connsiteX3385" fmla="*/ 349369 w 5890422"/>
              <a:gd name="connsiteY3385" fmla="*/ 784393 h 1458849"/>
              <a:gd name="connsiteX3386" fmla="*/ 353468 w 5890422"/>
              <a:gd name="connsiteY3386" fmla="*/ 788293 h 1458849"/>
              <a:gd name="connsiteX3387" fmla="*/ 358169 w 5890422"/>
              <a:gd name="connsiteY3387" fmla="*/ 793094 h 1458849"/>
              <a:gd name="connsiteX3388" fmla="*/ 362670 w 5890422"/>
              <a:gd name="connsiteY3388" fmla="*/ 797895 h 1458849"/>
              <a:gd name="connsiteX3389" fmla="*/ 366170 w 5890422"/>
              <a:gd name="connsiteY3389" fmla="*/ 801995 h 1458849"/>
              <a:gd name="connsiteX3390" fmla="*/ 362570 w 5890422"/>
              <a:gd name="connsiteY3390" fmla="*/ 804995 h 1458849"/>
              <a:gd name="connsiteX3391" fmla="*/ 358769 w 5890422"/>
              <a:gd name="connsiteY3391" fmla="*/ 800995 h 1458849"/>
              <a:gd name="connsiteX3392" fmla="*/ 351868 w 5890422"/>
              <a:gd name="connsiteY3392" fmla="*/ 801195 h 1458849"/>
              <a:gd name="connsiteX3393" fmla="*/ 340167 w 5890422"/>
              <a:gd name="connsiteY3393" fmla="*/ 801595 h 1458849"/>
              <a:gd name="connsiteX3394" fmla="*/ 328465 w 5890422"/>
              <a:gd name="connsiteY3394" fmla="*/ 802095 h 1458849"/>
              <a:gd name="connsiteX3395" fmla="*/ 321564 w 5890422"/>
              <a:gd name="connsiteY3395" fmla="*/ 802395 h 1458849"/>
              <a:gd name="connsiteX3396" fmla="*/ 319664 w 5890422"/>
              <a:gd name="connsiteY3396" fmla="*/ 802495 h 1458849"/>
              <a:gd name="connsiteX3397" fmla="*/ 316764 w 5890422"/>
              <a:gd name="connsiteY3397" fmla="*/ 802795 h 1458849"/>
              <a:gd name="connsiteX3398" fmla="*/ 315964 w 5890422"/>
              <a:gd name="connsiteY3398" fmla="*/ 798195 h 1458849"/>
              <a:gd name="connsiteX3399" fmla="*/ 319064 w 5890422"/>
              <a:gd name="connsiteY3399" fmla="*/ 797494 h 1458849"/>
              <a:gd name="connsiteX3400" fmla="*/ 320565 w 5890422"/>
              <a:gd name="connsiteY3400" fmla="*/ 796594 h 1458849"/>
              <a:gd name="connsiteX3401" fmla="*/ 324465 w 5890422"/>
              <a:gd name="connsiteY3401" fmla="*/ 792894 h 1458849"/>
              <a:gd name="connsiteX3402" fmla="*/ 328665 w 5890422"/>
              <a:gd name="connsiteY3402" fmla="*/ 788193 h 1458849"/>
              <a:gd name="connsiteX3403" fmla="*/ 332767 w 5890422"/>
              <a:gd name="connsiteY3403" fmla="*/ 783293 h 1458849"/>
              <a:gd name="connsiteX3404" fmla="*/ 336366 w 5890422"/>
              <a:gd name="connsiteY3404" fmla="*/ 778592 h 1458849"/>
              <a:gd name="connsiteX3405" fmla="*/ 305162 w 5890422"/>
              <a:gd name="connsiteY3405" fmla="*/ 778592 h 1458849"/>
              <a:gd name="connsiteX3406" fmla="*/ 281159 w 5890422"/>
              <a:gd name="connsiteY3406" fmla="*/ 802495 h 1458849"/>
              <a:gd name="connsiteX3407" fmla="*/ 233553 w 5890422"/>
              <a:gd name="connsiteY3407" fmla="*/ 821998 h 1458849"/>
              <a:gd name="connsiteX3408" fmla="*/ 231553 w 5890422"/>
              <a:gd name="connsiteY3408" fmla="*/ 815797 h 1458849"/>
              <a:gd name="connsiteX3409" fmla="*/ 275059 w 5890422"/>
              <a:gd name="connsiteY3409" fmla="*/ 799095 h 1458849"/>
              <a:gd name="connsiteX3410" fmla="*/ 297963 w 5890422"/>
              <a:gd name="connsiteY3410" fmla="*/ 778592 h 1458849"/>
              <a:gd name="connsiteX3411" fmla="*/ 252757 w 5890422"/>
              <a:gd name="connsiteY3411" fmla="*/ 778592 h 1458849"/>
              <a:gd name="connsiteX3412" fmla="*/ 252757 w 5890422"/>
              <a:gd name="connsiteY3412" fmla="*/ 733787 h 1458849"/>
              <a:gd name="connsiteX3413" fmla="*/ 292561 w 5890422"/>
              <a:gd name="connsiteY3413" fmla="*/ 733787 h 1458849"/>
              <a:gd name="connsiteX3414" fmla="*/ 296161 w 5890422"/>
              <a:gd name="connsiteY3414" fmla="*/ 726286 h 1458849"/>
              <a:gd name="connsiteX3415" fmla="*/ 298962 w 5890422"/>
              <a:gd name="connsiteY3415" fmla="*/ 719785 h 1458849"/>
              <a:gd name="connsiteX3416" fmla="*/ 5445043 w 5890422"/>
              <a:gd name="connsiteY3416" fmla="*/ 717785 h 1458849"/>
              <a:gd name="connsiteX3417" fmla="*/ 5451644 w 5890422"/>
              <a:gd name="connsiteY3417" fmla="*/ 718185 h 1458849"/>
              <a:gd name="connsiteX3418" fmla="*/ 5451644 w 5890422"/>
              <a:gd name="connsiteY3418" fmla="*/ 746388 h 1458849"/>
              <a:gd name="connsiteX3419" fmla="*/ 5480847 w 5890422"/>
              <a:gd name="connsiteY3419" fmla="*/ 746388 h 1458849"/>
              <a:gd name="connsiteX3420" fmla="*/ 5480847 w 5890422"/>
              <a:gd name="connsiteY3420" fmla="*/ 752789 h 1458849"/>
              <a:gd name="connsiteX3421" fmla="*/ 5451644 w 5890422"/>
              <a:gd name="connsiteY3421" fmla="*/ 752789 h 1458849"/>
              <a:gd name="connsiteX3422" fmla="*/ 5451644 w 5890422"/>
              <a:gd name="connsiteY3422" fmla="*/ 796594 h 1458849"/>
              <a:gd name="connsiteX3423" fmla="*/ 5450544 w 5890422"/>
              <a:gd name="connsiteY3423" fmla="*/ 806496 h 1458849"/>
              <a:gd name="connsiteX3424" fmla="*/ 5446842 w 5890422"/>
              <a:gd name="connsiteY3424" fmla="*/ 812596 h 1458849"/>
              <a:gd name="connsiteX3425" fmla="*/ 5439642 w 5890422"/>
              <a:gd name="connsiteY3425" fmla="*/ 815897 h 1458849"/>
              <a:gd name="connsiteX3426" fmla="*/ 5428240 w 5890422"/>
              <a:gd name="connsiteY3426" fmla="*/ 817397 h 1458849"/>
              <a:gd name="connsiteX3427" fmla="*/ 5412638 w 5890422"/>
              <a:gd name="connsiteY3427" fmla="*/ 818397 h 1458849"/>
              <a:gd name="connsiteX3428" fmla="*/ 5410838 w 5890422"/>
              <a:gd name="connsiteY3428" fmla="*/ 811796 h 1458849"/>
              <a:gd name="connsiteX3429" fmla="*/ 5427040 w 5890422"/>
              <a:gd name="connsiteY3429" fmla="*/ 810996 h 1458849"/>
              <a:gd name="connsiteX3430" fmla="*/ 5436142 w 5890422"/>
              <a:gd name="connsiteY3430" fmla="*/ 809896 h 1458849"/>
              <a:gd name="connsiteX3431" fmla="*/ 5441642 w 5890422"/>
              <a:gd name="connsiteY3431" fmla="*/ 807596 h 1458849"/>
              <a:gd name="connsiteX3432" fmla="*/ 5444343 w 5890422"/>
              <a:gd name="connsiteY3432" fmla="*/ 803195 h 1458849"/>
              <a:gd name="connsiteX3433" fmla="*/ 5445043 w 5890422"/>
              <a:gd name="connsiteY3433" fmla="*/ 795794 h 1458849"/>
              <a:gd name="connsiteX3434" fmla="*/ 5445043 w 5890422"/>
              <a:gd name="connsiteY3434" fmla="*/ 752789 h 1458849"/>
              <a:gd name="connsiteX3435" fmla="*/ 5357632 w 5890422"/>
              <a:gd name="connsiteY3435" fmla="*/ 752789 h 1458849"/>
              <a:gd name="connsiteX3436" fmla="*/ 5357632 w 5890422"/>
              <a:gd name="connsiteY3436" fmla="*/ 746388 h 1458849"/>
              <a:gd name="connsiteX3437" fmla="*/ 5445043 w 5890422"/>
              <a:gd name="connsiteY3437" fmla="*/ 746388 h 1458849"/>
              <a:gd name="connsiteX3438" fmla="*/ 4511554 w 5890422"/>
              <a:gd name="connsiteY3438" fmla="*/ 714984 h 1458849"/>
              <a:gd name="connsiteX3439" fmla="*/ 4511554 w 5890422"/>
              <a:gd name="connsiteY3439" fmla="*/ 761590 h 1458849"/>
              <a:gd name="connsiteX3440" fmla="*/ 4564762 w 5890422"/>
              <a:gd name="connsiteY3440" fmla="*/ 761590 h 1458849"/>
              <a:gd name="connsiteX3441" fmla="*/ 4564762 w 5890422"/>
              <a:gd name="connsiteY3441" fmla="*/ 714984 h 1458849"/>
              <a:gd name="connsiteX3442" fmla="*/ 2907726 w 5890422"/>
              <a:gd name="connsiteY3442" fmla="*/ 712784 h 1458849"/>
              <a:gd name="connsiteX3443" fmla="*/ 2992336 w 5890422"/>
              <a:gd name="connsiteY3443" fmla="*/ 712784 h 1458849"/>
              <a:gd name="connsiteX3444" fmla="*/ 2992336 w 5890422"/>
              <a:gd name="connsiteY3444" fmla="*/ 719785 h 1458849"/>
              <a:gd name="connsiteX3445" fmla="*/ 2949931 w 5890422"/>
              <a:gd name="connsiteY3445" fmla="*/ 719785 h 1458849"/>
              <a:gd name="connsiteX3446" fmla="*/ 2944230 w 5890422"/>
              <a:gd name="connsiteY3446" fmla="*/ 736787 h 1458849"/>
              <a:gd name="connsiteX3447" fmla="*/ 2936929 w 5890422"/>
              <a:gd name="connsiteY3447" fmla="*/ 755489 h 1458849"/>
              <a:gd name="connsiteX3448" fmla="*/ 2929228 w 5890422"/>
              <a:gd name="connsiteY3448" fmla="*/ 772991 h 1458849"/>
              <a:gd name="connsiteX3449" fmla="*/ 2922327 w 5890422"/>
              <a:gd name="connsiteY3449" fmla="*/ 786393 h 1458849"/>
              <a:gd name="connsiteX3450" fmla="*/ 2933129 w 5890422"/>
              <a:gd name="connsiteY3450" fmla="*/ 785693 h 1458849"/>
              <a:gd name="connsiteX3451" fmla="*/ 2949431 w 5890422"/>
              <a:gd name="connsiteY3451" fmla="*/ 784693 h 1458849"/>
              <a:gd name="connsiteX3452" fmla="*/ 2966533 w 5890422"/>
              <a:gd name="connsiteY3452" fmla="*/ 783693 h 1458849"/>
              <a:gd name="connsiteX3453" fmla="*/ 2979734 w 5890422"/>
              <a:gd name="connsiteY3453" fmla="*/ 782793 h 1458849"/>
              <a:gd name="connsiteX3454" fmla="*/ 2975034 w 5890422"/>
              <a:gd name="connsiteY3454" fmla="*/ 772191 h 1458849"/>
              <a:gd name="connsiteX3455" fmla="*/ 2970034 w 5890422"/>
              <a:gd name="connsiteY3455" fmla="*/ 761290 h 1458849"/>
              <a:gd name="connsiteX3456" fmla="*/ 2965133 w 5890422"/>
              <a:gd name="connsiteY3456" fmla="*/ 751289 h 1458849"/>
              <a:gd name="connsiteX3457" fmla="*/ 2960932 w 5890422"/>
              <a:gd name="connsiteY3457" fmla="*/ 743188 h 1458849"/>
              <a:gd name="connsiteX3458" fmla="*/ 2966733 w 5890422"/>
              <a:gd name="connsiteY3458" fmla="*/ 740788 h 1458849"/>
              <a:gd name="connsiteX3459" fmla="*/ 2972534 w 5890422"/>
              <a:gd name="connsiteY3459" fmla="*/ 752689 h 1458849"/>
              <a:gd name="connsiteX3460" fmla="*/ 2979434 w 5890422"/>
              <a:gd name="connsiteY3460" fmla="*/ 767291 h 1458849"/>
              <a:gd name="connsiteX3461" fmla="*/ 2986135 w 5890422"/>
              <a:gd name="connsiteY3461" fmla="*/ 781893 h 1458849"/>
              <a:gd name="connsiteX3462" fmla="*/ 2991336 w 5890422"/>
              <a:gd name="connsiteY3462" fmla="*/ 793994 h 1458849"/>
              <a:gd name="connsiteX3463" fmla="*/ 2985535 w 5890422"/>
              <a:gd name="connsiteY3463" fmla="*/ 797194 h 1458849"/>
              <a:gd name="connsiteX3464" fmla="*/ 2984235 w 5890422"/>
              <a:gd name="connsiteY3464" fmla="*/ 793794 h 1458849"/>
              <a:gd name="connsiteX3465" fmla="*/ 2982535 w 5890422"/>
              <a:gd name="connsiteY3465" fmla="*/ 789793 h 1458849"/>
              <a:gd name="connsiteX3466" fmla="*/ 2975234 w 5890422"/>
              <a:gd name="connsiteY3466" fmla="*/ 790294 h 1458849"/>
              <a:gd name="connsiteX3467" fmla="*/ 2963533 w 5890422"/>
              <a:gd name="connsiteY3467" fmla="*/ 790994 h 1458849"/>
              <a:gd name="connsiteX3468" fmla="*/ 2949731 w 5890422"/>
              <a:gd name="connsiteY3468" fmla="*/ 791894 h 1458849"/>
              <a:gd name="connsiteX3469" fmla="*/ 2936329 w 5890422"/>
              <a:gd name="connsiteY3469" fmla="*/ 792794 h 1458849"/>
              <a:gd name="connsiteX3470" fmla="*/ 2925628 w 5890422"/>
              <a:gd name="connsiteY3470" fmla="*/ 793494 h 1458849"/>
              <a:gd name="connsiteX3471" fmla="*/ 2919927 w 5890422"/>
              <a:gd name="connsiteY3471" fmla="*/ 793994 h 1458849"/>
              <a:gd name="connsiteX3472" fmla="*/ 2916427 w 5890422"/>
              <a:gd name="connsiteY3472" fmla="*/ 794594 h 1458849"/>
              <a:gd name="connsiteX3473" fmla="*/ 2911726 w 5890422"/>
              <a:gd name="connsiteY3473" fmla="*/ 795794 h 1458849"/>
              <a:gd name="connsiteX3474" fmla="*/ 2909526 w 5890422"/>
              <a:gd name="connsiteY3474" fmla="*/ 788993 h 1458849"/>
              <a:gd name="connsiteX3475" fmla="*/ 2913726 w 5890422"/>
              <a:gd name="connsiteY3475" fmla="*/ 786793 h 1458849"/>
              <a:gd name="connsiteX3476" fmla="*/ 2915527 w 5890422"/>
              <a:gd name="connsiteY3476" fmla="*/ 784393 h 1458849"/>
              <a:gd name="connsiteX3477" fmla="*/ 2922327 w 5890422"/>
              <a:gd name="connsiteY3477" fmla="*/ 771791 h 1458849"/>
              <a:gd name="connsiteX3478" fmla="*/ 2929928 w 5890422"/>
              <a:gd name="connsiteY3478" fmla="*/ 754989 h 1458849"/>
              <a:gd name="connsiteX3479" fmla="*/ 2937229 w 5890422"/>
              <a:gd name="connsiteY3479" fmla="*/ 736687 h 1458849"/>
              <a:gd name="connsiteX3480" fmla="*/ 2943130 w 5890422"/>
              <a:gd name="connsiteY3480" fmla="*/ 719785 h 1458849"/>
              <a:gd name="connsiteX3481" fmla="*/ 2907726 w 5890422"/>
              <a:gd name="connsiteY3481" fmla="*/ 719785 h 1458849"/>
              <a:gd name="connsiteX3482" fmla="*/ 3944150 w 5890422"/>
              <a:gd name="connsiteY3482" fmla="*/ 710384 h 1458849"/>
              <a:gd name="connsiteX3483" fmla="*/ 3977354 w 5890422"/>
              <a:gd name="connsiteY3483" fmla="*/ 710384 h 1458849"/>
              <a:gd name="connsiteX3484" fmla="*/ 3977354 w 5890422"/>
              <a:gd name="connsiteY3484" fmla="*/ 798795 h 1458849"/>
              <a:gd name="connsiteX3485" fmla="*/ 4004158 w 5890422"/>
              <a:gd name="connsiteY3485" fmla="*/ 775392 h 1458849"/>
              <a:gd name="connsiteX3486" fmla="*/ 4007358 w 5890422"/>
              <a:gd name="connsiteY3486" fmla="*/ 781392 h 1458849"/>
              <a:gd name="connsiteX3487" fmla="*/ 4002558 w 5890422"/>
              <a:gd name="connsiteY3487" fmla="*/ 785593 h 1458849"/>
              <a:gd name="connsiteX3488" fmla="*/ 3993356 w 5890422"/>
              <a:gd name="connsiteY3488" fmla="*/ 793494 h 1458849"/>
              <a:gd name="connsiteX3489" fmla="*/ 3983755 w 5890422"/>
              <a:gd name="connsiteY3489" fmla="*/ 801695 h 1458849"/>
              <a:gd name="connsiteX3490" fmla="*/ 3977754 w 5890422"/>
              <a:gd name="connsiteY3490" fmla="*/ 806796 h 1458849"/>
              <a:gd name="connsiteX3491" fmla="*/ 3975454 w 5890422"/>
              <a:gd name="connsiteY3491" fmla="*/ 809096 h 1458849"/>
              <a:gd name="connsiteX3492" fmla="*/ 3971354 w 5890422"/>
              <a:gd name="connsiteY3492" fmla="*/ 813797 h 1458849"/>
              <a:gd name="connsiteX3493" fmla="*/ 3966753 w 5890422"/>
              <a:gd name="connsiteY3493" fmla="*/ 808796 h 1458849"/>
              <a:gd name="connsiteX3494" fmla="*/ 3970154 w 5890422"/>
              <a:gd name="connsiteY3494" fmla="*/ 803995 h 1458849"/>
              <a:gd name="connsiteX3495" fmla="*/ 3970754 w 5890422"/>
              <a:gd name="connsiteY3495" fmla="*/ 801195 h 1458849"/>
              <a:gd name="connsiteX3496" fmla="*/ 3970754 w 5890422"/>
              <a:gd name="connsiteY3496" fmla="*/ 716985 h 1458849"/>
              <a:gd name="connsiteX3497" fmla="*/ 3944150 w 5890422"/>
              <a:gd name="connsiteY3497" fmla="*/ 716985 h 1458849"/>
              <a:gd name="connsiteX3498" fmla="*/ 5544456 w 5890422"/>
              <a:gd name="connsiteY3498" fmla="*/ 709783 h 1458849"/>
              <a:gd name="connsiteX3499" fmla="*/ 5644068 w 5890422"/>
              <a:gd name="connsiteY3499" fmla="*/ 709783 h 1458849"/>
              <a:gd name="connsiteX3500" fmla="*/ 5644068 w 5890422"/>
              <a:gd name="connsiteY3500" fmla="*/ 716184 h 1458849"/>
              <a:gd name="connsiteX3501" fmla="*/ 5544456 w 5890422"/>
              <a:gd name="connsiteY3501" fmla="*/ 716184 h 1458849"/>
              <a:gd name="connsiteX3502" fmla="*/ 1869901 w 5890422"/>
              <a:gd name="connsiteY3502" fmla="*/ 709783 h 1458849"/>
              <a:gd name="connsiteX3503" fmla="*/ 2041322 w 5890422"/>
              <a:gd name="connsiteY3503" fmla="*/ 709783 h 1458849"/>
              <a:gd name="connsiteX3504" fmla="*/ 2041322 w 5890422"/>
              <a:gd name="connsiteY3504" fmla="*/ 716785 h 1458849"/>
              <a:gd name="connsiteX3505" fmla="*/ 1978914 w 5890422"/>
              <a:gd name="connsiteY3505" fmla="*/ 716785 h 1458849"/>
              <a:gd name="connsiteX3506" fmla="*/ 1978914 w 5890422"/>
              <a:gd name="connsiteY3506" fmla="*/ 788594 h 1458849"/>
              <a:gd name="connsiteX3507" fmla="*/ 1979715 w 5890422"/>
              <a:gd name="connsiteY3507" fmla="*/ 797194 h 1458849"/>
              <a:gd name="connsiteX3508" fmla="*/ 1982515 w 5890422"/>
              <a:gd name="connsiteY3508" fmla="*/ 802195 h 1458849"/>
              <a:gd name="connsiteX3509" fmla="*/ 1987816 w 5890422"/>
              <a:gd name="connsiteY3509" fmla="*/ 804795 h 1458849"/>
              <a:gd name="connsiteX3510" fmla="*/ 1996117 w 5890422"/>
              <a:gd name="connsiteY3510" fmla="*/ 805996 h 1458849"/>
              <a:gd name="connsiteX3511" fmla="*/ 2012119 w 5890422"/>
              <a:gd name="connsiteY3511" fmla="*/ 805996 h 1458849"/>
              <a:gd name="connsiteX3512" fmla="*/ 2021620 w 5890422"/>
              <a:gd name="connsiteY3512" fmla="*/ 804895 h 1458849"/>
              <a:gd name="connsiteX3513" fmla="*/ 2027520 w 5890422"/>
              <a:gd name="connsiteY3513" fmla="*/ 802395 h 1458849"/>
              <a:gd name="connsiteX3514" fmla="*/ 2030821 w 5890422"/>
              <a:gd name="connsiteY3514" fmla="*/ 797494 h 1458849"/>
              <a:gd name="connsiteX3515" fmla="*/ 2032721 w 5890422"/>
              <a:gd name="connsiteY3515" fmla="*/ 789193 h 1458849"/>
              <a:gd name="connsiteX3516" fmla="*/ 2033221 w 5890422"/>
              <a:gd name="connsiteY3516" fmla="*/ 783993 h 1458849"/>
              <a:gd name="connsiteX3517" fmla="*/ 2033821 w 5890422"/>
              <a:gd name="connsiteY3517" fmla="*/ 777892 h 1458849"/>
              <a:gd name="connsiteX3518" fmla="*/ 2034221 w 5890422"/>
              <a:gd name="connsiteY3518" fmla="*/ 772091 h 1458849"/>
              <a:gd name="connsiteX3519" fmla="*/ 2034321 w 5890422"/>
              <a:gd name="connsiteY3519" fmla="*/ 767791 h 1458849"/>
              <a:gd name="connsiteX3520" fmla="*/ 2041122 w 5890422"/>
              <a:gd name="connsiteY3520" fmla="*/ 770191 h 1458849"/>
              <a:gd name="connsiteX3521" fmla="*/ 2040922 w 5890422"/>
              <a:gd name="connsiteY3521" fmla="*/ 773491 h 1458849"/>
              <a:gd name="connsiteX3522" fmla="*/ 2040522 w 5890422"/>
              <a:gd name="connsiteY3522" fmla="*/ 779192 h 1458849"/>
              <a:gd name="connsiteX3523" fmla="*/ 2039922 w 5890422"/>
              <a:gd name="connsiteY3523" fmla="*/ 785693 h 1458849"/>
              <a:gd name="connsiteX3524" fmla="*/ 2039322 w 5890422"/>
              <a:gd name="connsiteY3524" fmla="*/ 791394 h 1458849"/>
              <a:gd name="connsiteX3525" fmla="*/ 2037122 w 5890422"/>
              <a:gd name="connsiteY3525" fmla="*/ 801995 h 1458849"/>
              <a:gd name="connsiteX3526" fmla="*/ 2032721 w 5890422"/>
              <a:gd name="connsiteY3526" fmla="*/ 808296 h 1458849"/>
              <a:gd name="connsiteX3527" fmla="*/ 2025020 w 5890422"/>
              <a:gd name="connsiteY3527" fmla="*/ 811596 h 1458849"/>
              <a:gd name="connsiteX3528" fmla="*/ 2012919 w 5890422"/>
              <a:gd name="connsiteY3528" fmla="*/ 813196 h 1458849"/>
              <a:gd name="connsiteX3529" fmla="*/ 1994716 w 5890422"/>
              <a:gd name="connsiteY3529" fmla="*/ 813196 h 1458849"/>
              <a:gd name="connsiteX3530" fmla="*/ 1984015 w 5890422"/>
              <a:gd name="connsiteY3530" fmla="*/ 811696 h 1458849"/>
              <a:gd name="connsiteX3531" fmla="*/ 1977014 w 5890422"/>
              <a:gd name="connsiteY3531" fmla="*/ 807996 h 1458849"/>
              <a:gd name="connsiteX3532" fmla="*/ 1973114 w 5890422"/>
              <a:gd name="connsiteY3532" fmla="*/ 801095 h 1458849"/>
              <a:gd name="connsiteX3533" fmla="*/ 1971914 w 5890422"/>
              <a:gd name="connsiteY3533" fmla="*/ 789793 h 1458849"/>
              <a:gd name="connsiteX3534" fmla="*/ 1971914 w 5890422"/>
              <a:gd name="connsiteY3534" fmla="*/ 716785 h 1458849"/>
              <a:gd name="connsiteX3535" fmla="*/ 1927908 w 5890422"/>
              <a:gd name="connsiteY3535" fmla="*/ 716785 h 1458849"/>
              <a:gd name="connsiteX3536" fmla="*/ 1927808 w 5890422"/>
              <a:gd name="connsiteY3536" fmla="*/ 723785 h 1458849"/>
              <a:gd name="connsiteX3537" fmla="*/ 1927708 w 5890422"/>
              <a:gd name="connsiteY3537" fmla="*/ 732286 h 1458849"/>
              <a:gd name="connsiteX3538" fmla="*/ 1927608 w 5890422"/>
              <a:gd name="connsiteY3538" fmla="*/ 740687 h 1458849"/>
              <a:gd name="connsiteX3539" fmla="*/ 1927308 w 5890422"/>
              <a:gd name="connsiteY3539" fmla="*/ 747388 h 1458849"/>
              <a:gd name="connsiteX3540" fmla="*/ 1924008 w 5890422"/>
              <a:gd name="connsiteY3540" fmla="*/ 768591 h 1458849"/>
              <a:gd name="connsiteX3541" fmla="*/ 1914706 w 5890422"/>
              <a:gd name="connsiteY3541" fmla="*/ 787393 h 1458849"/>
              <a:gd name="connsiteX3542" fmla="*/ 1897604 w 5890422"/>
              <a:gd name="connsiteY3542" fmla="*/ 804895 h 1458849"/>
              <a:gd name="connsiteX3543" fmla="*/ 1870901 w 5890422"/>
              <a:gd name="connsiteY3543" fmla="*/ 822198 h 1458849"/>
              <a:gd name="connsiteX3544" fmla="*/ 1866700 w 5890422"/>
              <a:gd name="connsiteY3544" fmla="*/ 815997 h 1458849"/>
              <a:gd name="connsiteX3545" fmla="*/ 1892304 w 5890422"/>
              <a:gd name="connsiteY3545" fmla="*/ 799995 h 1458849"/>
              <a:gd name="connsiteX3546" fmla="*/ 1908506 w 5890422"/>
              <a:gd name="connsiteY3546" fmla="*/ 783993 h 1458849"/>
              <a:gd name="connsiteX3547" fmla="*/ 1917107 w 5890422"/>
              <a:gd name="connsiteY3547" fmla="*/ 766891 h 1458849"/>
              <a:gd name="connsiteX3548" fmla="*/ 1920107 w 5890422"/>
              <a:gd name="connsiteY3548" fmla="*/ 747388 h 1458849"/>
              <a:gd name="connsiteX3549" fmla="*/ 1920407 w 5890422"/>
              <a:gd name="connsiteY3549" fmla="*/ 740687 h 1458849"/>
              <a:gd name="connsiteX3550" fmla="*/ 1920507 w 5890422"/>
              <a:gd name="connsiteY3550" fmla="*/ 732286 h 1458849"/>
              <a:gd name="connsiteX3551" fmla="*/ 1920607 w 5890422"/>
              <a:gd name="connsiteY3551" fmla="*/ 723785 h 1458849"/>
              <a:gd name="connsiteX3552" fmla="*/ 1920707 w 5890422"/>
              <a:gd name="connsiteY3552" fmla="*/ 716785 h 1458849"/>
              <a:gd name="connsiteX3553" fmla="*/ 1869901 w 5890422"/>
              <a:gd name="connsiteY3553" fmla="*/ 716785 h 1458849"/>
              <a:gd name="connsiteX3554" fmla="*/ 1517733 w 5890422"/>
              <a:gd name="connsiteY3554" fmla="*/ 704583 h 1458849"/>
              <a:gd name="connsiteX3555" fmla="*/ 1517733 w 5890422"/>
              <a:gd name="connsiteY3555" fmla="*/ 739187 h 1458849"/>
              <a:gd name="connsiteX3556" fmla="*/ 1573740 w 5890422"/>
              <a:gd name="connsiteY3556" fmla="*/ 739187 h 1458849"/>
              <a:gd name="connsiteX3557" fmla="*/ 1573740 w 5890422"/>
              <a:gd name="connsiteY3557" fmla="*/ 704583 h 1458849"/>
              <a:gd name="connsiteX3558" fmla="*/ 5201888 w 5890422"/>
              <a:gd name="connsiteY3558" fmla="*/ 700982 h 1458849"/>
              <a:gd name="connsiteX3559" fmla="*/ 5242494 w 5890422"/>
              <a:gd name="connsiteY3559" fmla="*/ 700982 h 1458849"/>
              <a:gd name="connsiteX3560" fmla="*/ 5242494 w 5890422"/>
              <a:gd name="connsiteY3560" fmla="*/ 705983 h 1458849"/>
              <a:gd name="connsiteX3561" fmla="*/ 5201888 w 5890422"/>
              <a:gd name="connsiteY3561" fmla="*/ 705983 h 1458849"/>
              <a:gd name="connsiteX3562" fmla="*/ 5126479 w 5890422"/>
              <a:gd name="connsiteY3562" fmla="*/ 700982 h 1458849"/>
              <a:gd name="connsiteX3563" fmla="*/ 5167084 w 5890422"/>
              <a:gd name="connsiteY3563" fmla="*/ 700982 h 1458849"/>
              <a:gd name="connsiteX3564" fmla="*/ 5167084 w 5890422"/>
              <a:gd name="connsiteY3564" fmla="*/ 705983 h 1458849"/>
              <a:gd name="connsiteX3565" fmla="*/ 5126479 w 5890422"/>
              <a:gd name="connsiteY3565" fmla="*/ 705983 h 1458849"/>
              <a:gd name="connsiteX3566" fmla="*/ 280760 w 5890422"/>
              <a:gd name="connsiteY3566" fmla="*/ 698182 h 1458849"/>
              <a:gd name="connsiteX3567" fmla="*/ 285560 w 5890422"/>
              <a:gd name="connsiteY3567" fmla="*/ 700683 h 1458849"/>
              <a:gd name="connsiteX3568" fmla="*/ 291361 w 5890422"/>
              <a:gd name="connsiteY3568" fmla="*/ 703983 h 1458849"/>
              <a:gd name="connsiteX3569" fmla="*/ 296961 w 5890422"/>
              <a:gd name="connsiteY3569" fmla="*/ 707483 h 1458849"/>
              <a:gd name="connsiteX3570" fmla="*/ 301362 w 5890422"/>
              <a:gd name="connsiteY3570" fmla="*/ 710584 h 1458849"/>
              <a:gd name="connsiteX3571" fmla="*/ 298562 w 5890422"/>
              <a:gd name="connsiteY3571" fmla="*/ 715184 h 1458849"/>
              <a:gd name="connsiteX3572" fmla="*/ 294061 w 5890422"/>
              <a:gd name="connsiteY3572" fmla="*/ 712084 h 1458849"/>
              <a:gd name="connsiteX3573" fmla="*/ 288460 w 5890422"/>
              <a:gd name="connsiteY3573" fmla="*/ 708583 h 1458849"/>
              <a:gd name="connsiteX3574" fmla="*/ 282760 w 5890422"/>
              <a:gd name="connsiteY3574" fmla="*/ 705283 h 1458849"/>
              <a:gd name="connsiteX3575" fmla="*/ 277959 w 5890422"/>
              <a:gd name="connsiteY3575" fmla="*/ 702783 h 1458849"/>
              <a:gd name="connsiteX3576" fmla="*/ 1511132 w 5890422"/>
              <a:gd name="connsiteY3576" fmla="*/ 697782 h 1458849"/>
              <a:gd name="connsiteX3577" fmla="*/ 1580541 w 5890422"/>
              <a:gd name="connsiteY3577" fmla="*/ 697782 h 1458849"/>
              <a:gd name="connsiteX3578" fmla="*/ 1580541 w 5890422"/>
              <a:gd name="connsiteY3578" fmla="*/ 786793 h 1458849"/>
              <a:gd name="connsiteX3579" fmla="*/ 1511132 w 5890422"/>
              <a:gd name="connsiteY3579" fmla="*/ 786793 h 1458849"/>
              <a:gd name="connsiteX3580" fmla="*/ 4038362 w 5890422"/>
              <a:gd name="connsiteY3580" fmla="*/ 696382 h 1458849"/>
              <a:gd name="connsiteX3581" fmla="*/ 4032762 w 5890422"/>
              <a:gd name="connsiteY3581" fmla="*/ 729786 h 1458849"/>
              <a:gd name="connsiteX3582" fmla="*/ 4086968 w 5890422"/>
              <a:gd name="connsiteY3582" fmla="*/ 729786 h 1458849"/>
              <a:gd name="connsiteX3583" fmla="*/ 4087968 w 5890422"/>
              <a:gd name="connsiteY3583" fmla="*/ 696382 h 1458849"/>
              <a:gd name="connsiteX3584" fmla="*/ 2104854 w 5890422"/>
              <a:gd name="connsiteY3584" fmla="*/ 690781 h 1458849"/>
              <a:gd name="connsiteX3585" fmla="*/ 2099453 w 5890422"/>
              <a:gd name="connsiteY3585" fmla="*/ 725185 h 1458849"/>
              <a:gd name="connsiteX3586" fmla="*/ 2093052 w 5890422"/>
              <a:gd name="connsiteY3586" fmla="*/ 754789 h 1458849"/>
              <a:gd name="connsiteX3587" fmla="*/ 2103054 w 5890422"/>
              <a:gd name="connsiteY3587" fmla="*/ 762890 h 1458849"/>
              <a:gd name="connsiteX3588" fmla="*/ 2115255 w 5890422"/>
              <a:gd name="connsiteY3588" fmla="*/ 772991 h 1458849"/>
              <a:gd name="connsiteX3589" fmla="*/ 2121856 w 5890422"/>
              <a:gd name="connsiteY3589" fmla="*/ 757490 h 1458849"/>
              <a:gd name="connsiteX3590" fmla="*/ 2126757 w 5890422"/>
              <a:gd name="connsiteY3590" fmla="*/ 739287 h 1458849"/>
              <a:gd name="connsiteX3591" fmla="*/ 2130557 w 5890422"/>
              <a:gd name="connsiteY3591" fmla="*/ 717484 h 1458849"/>
              <a:gd name="connsiteX3592" fmla="*/ 2133658 w 5890422"/>
              <a:gd name="connsiteY3592" fmla="*/ 690781 h 1458849"/>
              <a:gd name="connsiteX3593" fmla="*/ 2605564 w 5890422"/>
              <a:gd name="connsiteY3593" fmla="*/ 690381 h 1458849"/>
              <a:gd name="connsiteX3594" fmla="*/ 2605564 w 5890422"/>
              <a:gd name="connsiteY3594" fmla="*/ 696182 h 1458849"/>
              <a:gd name="connsiteX3595" fmla="*/ 2606064 w 5890422"/>
              <a:gd name="connsiteY3595" fmla="*/ 702683 h 1458849"/>
              <a:gd name="connsiteX3596" fmla="*/ 2607964 w 5890422"/>
              <a:gd name="connsiteY3596" fmla="*/ 706683 h 1458849"/>
              <a:gd name="connsiteX3597" fmla="*/ 2611965 w 5890422"/>
              <a:gd name="connsiteY3597" fmla="*/ 708683 h 1458849"/>
              <a:gd name="connsiteX3598" fmla="*/ 2618566 w 5890422"/>
              <a:gd name="connsiteY3598" fmla="*/ 709183 h 1458849"/>
              <a:gd name="connsiteX3599" fmla="*/ 2644569 w 5890422"/>
              <a:gd name="connsiteY3599" fmla="*/ 709183 h 1458849"/>
              <a:gd name="connsiteX3600" fmla="*/ 2644569 w 5890422"/>
              <a:gd name="connsiteY3600" fmla="*/ 690381 h 1458849"/>
              <a:gd name="connsiteX3601" fmla="*/ 2524154 w 5890422"/>
              <a:gd name="connsiteY3601" fmla="*/ 690381 h 1458849"/>
              <a:gd name="connsiteX3602" fmla="*/ 2524154 w 5890422"/>
              <a:gd name="connsiteY3602" fmla="*/ 728386 h 1458849"/>
              <a:gd name="connsiteX3603" fmla="*/ 2644569 w 5890422"/>
              <a:gd name="connsiteY3603" fmla="*/ 728386 h 1458849"/>
              <a:gd name="connsiteX3604" fmla="*/ 2644569 w 5890422"/>
              <a:gd name="connsiteY3604" fmla="*/ 714384 h 1458849"/>
              <a:gd name="connsiteX3605" fmla="*/ 2616566 w 5890422"/>
              <a:gd name="connsiteY3605" fmla="*/ 714384 h 1458849"/>
              <a:gd name="connsiteX3606" fmla="*/ 2603264 w 5890422"/>
              <a:gd name="connsiteY3606" fmla="*/ 710884 h 1458849"/>
              <a:gd name="connsiteX3607" fmla="*/ 2599363 w 5890422"/>
              <a:gd name="connsiteY3607" fmla="*/ 697382 h 1458849"/>
              <a:gd name="connsiteX3608" fmla="*/ 2599363 w 5890422"/>
              <a:gd name="connsiteY3608" fmla="*/ 690381 h 1458849"/>
              <a:gd name="connsiteX3609" fmla="*/ 2567359 w 5890422"/>
              <a:gd name="connsiteY3609" fmla="*/ 690381 h 1458849"/>
              <a:gd name="connsiteX3610" fmla="*/ 2565259 w 5890422"/>
              <a:gd name="connsiteY3610" fmla="*/ 701583 h 1458849"/>
              <a:gd name="connsiteX3611" fmla="*/ 2559659 w 5890422"/>
              <a:gd name="connsiteY3611" fmla="*/ 710084 h 1458849"/>
              <a:gd name="connsiteX3612" fmla="*/ 2549357 w 5890422"/>
              <a:gd name="connsiteY3612" fmla="*/ 716884 h 1458849"/>
              <a:gd name="connsiteX3613" fmla="*/ 2533555 w 5890422"/>
              <a:gd name="connsiteY3613" fmla="*/ 722585 h 1458849"/>
              <a:gd name="connsiteX3614" fmla="*/ 2530955 w 5890422"/>
              <a:gd name="connsiteY3614" fmla="*/ 717384 h 1458849"/>
              <a:gd name="connsiteX3615" fmla="*/ 2545057 w 5890422"/>
              <a:gd name="connsiteY3615" fmla="*/ 712784 h 1458849"/>
              <a:gd name="connsiteX3616" fmla="*/ 2554258 w 5890422"/>
              <a:gd name="connsiteY3616" fmla="*/ 707183 h 1458849"/>
              <a:gd name="connsiteX3617" fmla="*/ 2559359 w 5890422"/>
              <a:gd name="connsiteY3617" fmla="*/ 699982 h 1458849"/>
              <a:gd name="connsiteX3618" fmla="*/ 2561359 w 5890422"/>
              <a:gd name="connsiteY3618" fmla="*/ 690381 h 1458849"/>
              <a:gd name="connsiteX3619" fmla="*/ 1472927 w 5890422"/>
              <a:gd name="connsiteY3619" fmla="*/ 676979 h 1458849"/>
              <a:gd name="connsiteX3620" fmla="*/ 1479728 w 5890422"/>
              <a:gd name="connsiteY3620" fmla="*/ 677380 h 1458849"/>
              <a:gd name="connsiteX3621" fmla="*/ 1479728 w 5890422"/>
              <a:gd name="connsiteY3621" fmla="*/ 819597 h 1458849"/>
              <a:gd name="connsiteX3622" fmla="*/ 1472927 w 5890422"/>
              <a:gd name="connsiteY3622" fmla="*/ 819597 h 1458849"/>
              <a:gd name="connsiteX3623" fmla="*/ 2728780 w 5890422"/>
              <a:gd name="connsiteY3623" fmla="*/ 673779 h 1458849"/>
              <a:gd name="connsiteX3624" fmla="*/ 2728780 w 5890422"/>
              <a:gd name="connsiteY3624" fmla="*/ 711184 h 1458849"/>
              <a:gd name="connsiteX3625" fmla="*/ 2849795 w 5890422"/>
              <a:gd name="connsiteY3625" fmla="*/ 711184 h 1458849"/>
              <a:gd name="connsiteX3626" fmla="*/ 2849795 w 5890422"/>
              <a:gd name="connsiteY3626" fmla="*/ 673779 h 1458849"/>
              <a:gd name="connsiteX3627" fmla="*/ 334167 w 5890422"/>
              <a:gd name="connsiteY3627" fmla="*/ 672379 h 1458849"/>
              <a:gd name="connsiteX3628" fmla="*/ 339967 w 5890422"/>
              <a:gd name="connsiteY3628" fmla="*/ 672779 h 1458849"/>
              <a:gd name="connsiteX3629" fmla="*/ 339967 w 5890422"/>
              <a:gd name="connsiteY3629" fmla="*/ 687181 h 1458849"/>
              <a:gd name="connsiteX3630" fmla="*/ 375771 w 5890422"/>
              <a:gd name="connsiteY3630" fmla="*/ 687181 h 1458849"/>
              <a:gd name="connsiteX3631" fmla="*/ 375771 w 5890422"/>
              <a:gd name="connsiteY3631" fmla="*/ 692581 h 1458849"/>
              <a:gd name="connsiteX3632" fmla="*/ 341567 w 5890422"/>
              <a:gd name="connsiteY3632" fmla="*/ 692581 h 1458849"/>
              <a:gd name="connsiteX3633" fmla="*/ 381372 w 5890422"/>
              <a:gd name="connsiteY3633" fmla="*/ 718585 h 1458849"/>
              <a:gd name="connsiteX3634" fmla="*/ 378772 w 5890422"/>
              <a:gd name="connsiteY3634" fmla="*/ 723985 h 1458849"/>
              <a:gd name="connsiteX3635" fmla="*/ 339967 w 5890422"/>
              <a:gd name="connsiteY3635" fmla="*/ 698182 h 1458849"/>
              <a:gd name="connsiteX3636" fmla="*/ 339967 w 5890422"/>
              <a:gd name="connsiteY3636" fmla="*/ 725986 h 1458849"/>
              <a:gd name="connsiteX3637" fmla="*/ 334167 w 5890422"/>
              <a:gd name="connsiteY3637" fmla="*/ 725986 h 1458849"/>
              <a:gd name="connsiteX3638" fmla="*/ 334167 w 5890422"/>
              <a:gd name="connsiteY3638" fmla="*/ 698382 h 1458849"/>
              <a:gd name="connsiteX3639" fmla="*/ 322565 w 5890422"/>
              <a:gd name="connsiteY3639" fmla="*/ 709483 h 1458849"/>
              <a:gd name="connsiteX3640" fmla="*/ 305963 w 5890422"/>
              <a:gd name="connsiteY3640" fmla="*/ 719985 h 1458849"/>
              <a:gd name="connsiteX3641" fmla="*/ 302962 w 5890422"/>
              <a:gd name="connsiteY3641" fmla="*/ 715384 h 1458849"/>
              <a:gd name="connsiteX3642" fmla="*/ 321264 w 5890422"/>
              <a:gd name="connsiteY3642" fmla="*/ 703983 h 1458849"/>
              <a:gd name="connsiteX3643" fmla="*/ 332767 w 5890422"/>
              <a:gd name="connsiteY3643" fmla="*/ 692581 h 1458849"/>
              <a:gd name="connsiteX3644" fmla="*/ 310563 w 5890422"/>
              <a:gd name="connsiteY3644" fmla="*/ 692581 h 1458849"/>
              <a:gd name="connsiteX3645" fmla="*/ 310563 w 5890422"/>
              <a:gd name="connsiteY3645" fmla="*/ 687181 h 1458849"/>
              <a:gd name="connsiteX3646" fmla="*/ 334167 w 5890422"/>
              <a:gd name="connsiteY3646" fmla="*/ 687181 h 1458849"/>
              <a:gd name="connsiteX3647" fmla="*/ 270358 w 5890422"/>
              <a:gd name="connsiteY3647" fmla="*/ 672379 h 1458849"/>
              <a:gd name="connsiteX3648" fmla="*/ 276359 w 5890422"/>
              <a:gd name="connsiteY3648" fmla="*/ 672779 h 1458849"/>
              <a:gd name="connsiteX3649" fmla="*/ 276359 w 5890422"/>
              <a:gd name="connsiteY3649" fmla="*/ 687181 h 1458849"/>
              <a:gd name="connsiteX3650" fmla="*/ 304962 w 5890422"/>
              <a:gd name="connsiteY3650" fmla="*/ 687181 h 1458849"/>
              <a:gd name="connsiteX3651" fmla="*/ 304962 w 5890422"/>
              <a:gd name="connsiteY3651" fmla="*/ 692581 h 1458849"/>
              <a:gd name="connsiteX3652" fmla="*/ 276359 w 5890422"/>
              <a:gd name="connsiteY3652" fmla="*/ 692581 h 1458849"/>
              <a:gd name="connsiteX3653" fmla="*/ 276359 w 5890422"/>
              <a:gd name="connsiteY3653" fmla="*/ 725986 h 1458849"/>
              <a:gd name="connsiteX3654" fmla="*/ 270358 w 5890422"/>
              <a:gd name="connsiteY3654" fmla="*/ 725986 h 1458849"/>
              <a:gd name="connsiteX3655" fmla="*/ 270358 w 5890422"/>
              <a:gd name="connsiteY3655" fmla="*/ 699382 h 1458849"/>
              <a:gd name="connsiteX3656" fmla="*/ 256256 w 5890422"/>
              <a:gd name="connsiteY3656" fmla="*/ 712384 h 1458849"/>
              <a:gd name="connsiteX3657" fmla="*/ 237354 w 5890422"/>
              <a:gd name="connsiteY3657" fmla="*/ 723785 h 1458849"/>
              <a:gd name="connsiteX3658" fmla="*/ 234354 w 5890422"/>
              <a:gd name="connsiteY3658" fmla="*/ 718785 h 1458849"/>
              <a:gd name="connsiteX3659" fmla="*/ 254956 w 5890422"/>
              <a:gd name="connsiteY3659" fmla="*/ 706583 h 1458849"/>
              <a:gd name="connsiteX3660" fmla="*/ 269158 w 5890422"/>
              <a:gd name="connsiteY3660" fmla="*/ 692581 h 1458849"/>
              <a:gd name="connsiteX3661" fmla="*/ 241354 w 5890422"/>
              <a:gd name="connsiteY3661" fmla="*/ 692581 h 1458849"/>
              <a:gd name="connsiteX3662" fmla="*/ 241354 w 5890422"/>
              <a:gd name="connsiteY3662" fmla="*/ 687181 h 1458849"/>
              <a:gd name="connsiteX3663" fmla="*/ 270358 w 5890422"/>
              <a:gd name="connsiteY3663" fmla="*/ 687181 h 1458849"/>
              <a:gd name="connsiteX3664" fmla="*/ 5807412 w 5890422"/>
              <a:gd name="connsiteY3664" fmla="*/ 669979 h 1458849"/>
              <a:gd name="connsiteX3665" fmla="*/ 5805012 w 5890422"/>
              <a:gd name="connsiteY3665" fmla="*/ 673179 h 1458849"/>
              <a:gd name="connsiteX3666" fmla="*/ 5833015 w 5890422"/>
              <a:gd name="connsiteY3666" fmla="*/ 701383 h 1458849"/>
              <a:gd name="connsiteX3667" fmla="*/ 5850617 w 5890422"/>
              <a:gd name="connsiteY3667" fmla="*/ 687281 h 1458849"/>
              <a:gd name="connsiteX3668" fmla="*/ 5864619 w 5890422"/>
              <a:gd name="connsiteY3668" fmla="*/ 669979 h 1458849"/>
              <a:gd name="connsiteX3669" fmla="*/ 5313426 w 5890422"/>
              <a:gd name="connsiteY3669" fmla="*/ 667778 h 1458849"/>
              <a:gd name="connsiteX3670" fmla="*/ 5318826 w 5890422"/>
              <a:gd name="connsiteY3670" fmla="*/ 679380 h 1458849"/>
              <a:gd name="connsiteX3671" fmla="*/ 5324528 w 5890422"/>
              <a:gd name="connsiteY3671" fmla="*/ 692381 h 1458849"/>
              <a:gd name="connsiteX3672" fmla="*/ 5330028 w 5890422"/>
              <a:gd name="connsiteY3672" fmla="*/ 705583 h 1458849"/>
              <a:gd name="connsiteX3673" fmla="*/ 5334828 w 5890422"/>
              <a:gd name="connsiteY3673" fmla="*/ 717785 h 1458849"/>
              <a:gd name="connsiteX3674" fmla="*/ 5328628 w 5890422"/>
              <a:gd name="connsiteY3674" fmla="*/ 720585 h 1458849"/>
              <a:gd name="connsiteX3675" fmla="*/ 5323928 w 5890422"/>
              <a:gd name="connsiteY3675" fmla="*/ 708183 h 1458849"/>
              <a:gd name="connsiteX3676" fmla="*/ 5318426 w 5890422"/>
              <a:gd name="connsiteY3676" fmla="*/ 694982 h 1458849"/>
              <a:gd name="connsiteX3677" fmla="*/ 5312726 w 5890422"/>
              <a:gd name="connsiteY3677" fmla="*/ 681980 h 1458849"/>
              <a:gd name="connsiteX3678" fmla="*/ 5307426 w 5890422"/>
              <a:gd name="connsiteY3678" fmla="*/ 670179 h 1458849"/>
              <a:gd name="connsiteX3679" fmla="*/ 2567359 w 5890422"/>
              <a:gd name="connsiteY3679" fmla="*/ 666578 h 1458849"/>
              <a:gd name="connsiteX3680" fmla="*/ 2567359 w 5890422"/>
              <a:gd name="connsiteY3680" fmla="*/ 684780 h 1458849"/>
              <a:gd name="connsiteX3681" fmla="*/ 2599363 w 5890422"/>
              <a:gd name="connsiteY3681" fmla="*/ 684780 h 1458849"/>
              <a:gd name="connsiteX3682" fmla="*/ 2599363 w 5890422"/>
              <a:gd name="connsiteY3682" fmla="*/ 666578 h 1458849"/>
              <a:gd name="connsiteX3683" fmla="*/ 4400255 w 5890422"/>
              <a:gd name="connsiteY3683" fmla="*/ 662178 h 1458849"/>
              <a:gd name="connsiteX3684" fmla="*/ 4432859 w 5890422"/>
              <a:gd name="connsiteY3684" fmla="*/ 670979 h 1458849"/>
              <a:gd name="connsiteX3685" fmla="*/ 4443260 w 5890422"/>
              <a:gd name="connsiteY3685" fmla="*/ 697382 h 1458849"/>
              <a:gd name="connsiteX3686" fmla="*/ 4441260 w 5890422"/>
              <a:gd name="connsiteY3686" fmla="*/ 709783 h 1458849"/>
              <a:gd name="connsiteX3687" fmla="*/ 4435660 w 5890422"/>
              <a:gd name="connsiteY3687" fmla="*/ 719185 h 1458849"/>
              <a:gd name="connsiteX3688" fmla="*/ 4427158 w 5890422"/>
              <a:gd name="connsiteY3688" fmla="*/ 725786 h 1458849"/>
              <a:gd name="connsiteX3689" fmla="*/ 4416657 w 5890422"/>
              <a:gd name="connsiteY3689" fmla="*/ 729986 h 1458849"/>
              <a:gd name="connsiteX3690" fmla="*/ 4416657 w 5890422"/>
              <a:gd name="connsiteY3690" fmla="*/ 731186 h 1458849"/>
              <a:gd name="connsiteX3691" fmla="*/ 4439860 w 5890422"/>
              <a:gd name="connsiteY3691" fmla="*/ 742088 h 1458849"/>
              <a:gd name="connsiteX3692" fmla="*/ 4446860 w 5890422"/>
              <a:gd name="connsiteY3692" fmla="*/ 766591 h 1458849"/>
              <a:gd name="connsiteX3693" fmla="*/ 4434659 w 5890422"/>
              <a:gd name="connsiteY3693" fmla="*/ 794694 h 1458849"/>
              <a:gd name="connsiteX3694" fmla="*/ 4395854 w 5890422"/>
              <a:gd name="connsiteY3694" fmla="*/ 804995 h 1458849"/>
              <a:gd name="connsiteX3695" fmla="*/ 4380052 w 5890422"/>
              <a:gd name="connsiteY3695" fmla="*/ 804195 h 1458849"/>
              <a:gd name="connsiteX3696" fmla="*/ 4364850 w 5890422"/>
              <a:gd name="connsiteY3696" fmla="*/ 801995 h 1458849"/>
              <a:gd name="connsiteX3697" fmla="*/ 4364850 w 5890422"/>
              <a:gd name="connsiteY3697" fmla="*/ 792994 h 1458849"/>
              <a:gd name="connsiteX3698" fmla="*/ 4381252 w 5890422"/>
              <a:gd name="connsiteY3698" fmla="*/ 795794 h 1458849"/>
              <a:gd name="connsiteX3699" fmla="*/ 4397054 w 5890422"/>
              <a:gd name="connsiteY3699" fmla="*/ 796594 h 1458849"/>
              <a:gd name="connsiteX3700" fmla="*/ 4413256 w 5890422"/>
              <a:gd name="connsiteY3700" fmla="*/ 794994 h 1458849"/>
              <a:gd name="connsiteX3701" fmla="*/ 4426058 w 5890422"/>
              <a:gd name="connsiteY3701" fmla="*/ 789793 h 1458849"/>
              <a:gd name="connsiteX3702" fmla="*/ 4434459 w 5890422"/>
              <a:gd name="connsiteY3702" fmla="*/ 780592 h 1458849"/>
              <a:gd name="connsiteX3703" fmla="*/ 4437460 w 5890422"/>
              <a:gd name="connsiteY3703" fmla="*/ 766791 h 1458849"/>
              <a:gd name="connsiteX3704" fmla="*/ 4426758 w 5890422"/>
              <a:gd name="connsiteY3704" fmla="*/ 742288 h 1458849"/>
              <a:gd name="connsiteX3705" fmla="*/ 4393854 w 5890422"/>
              <a:gd name="connsiteY3705" fmla="*/ 735387 h 1458849"/>
              <a:gd name="connsiteX3706" fmla="*/ 4382652 w 5890422"/>
              <a:gd name="connsiteY3706" fmla="*/ 735387 h 1458849"/>
              <a:gd name="connsiteX3707" fmla="*/ 4382652 w 5890422"/>
              <a:gd name="connsiteY3707" fmla="*/ 726986 h 1458849"/>
              <a:gd name="connsiteX3708" fmla="*/ 4393654 w 5890422"/>
              <a:gd name="connsiteY3708" fmla="*/ 726986 h 1458849"/>
              <a:gd name="connsiteX3709" fmla="*/ 4411456 w 5890422"/>
              <a:gd name="connsiteY3709" fmla="*/ 724686 h 1458849"/>
              <a:gd name="connsiteX3710" fmla="*/ 4424058 w 5890422"/>
              <a:gd name="connsiteY3710" fmla="*/ 718485 h 1458849"/>
              <a:gd name="connsiteX3711" fmla="*/ 4431458 w 5890422"/>
              <a:gd name="connsiteY3711" fmla="*/ 709183 h 1458849"/>
              <a:gd name="connsiteX3712" fmla="*/ 4433859 w 5890422"/>
              <a:gd name="connsiteY3712" fmla="*/ 697782 h 1458849"/>
              <a:gd name="connsiteX3713" fmla="*/ 4425558 w 5890422"/>
              <a:gd name="connsiteY3713" fmla="*/ 677179 h 1458849"/>
              <a:gd name="connsiteX3714" fmla="*/ 4399655 w 5890422"/>
              <a:gd name="connsiteY3714" fmla="*/ 670579 h 1458849"/>
              <a:gd name="connsiteX3715" fmla="*/ 4386854 w 5890422"/>
              <a:gd name="connsiteY3715" fmla="*/ 671479 h 1458849"/>
              <a:gd name="connsiteX3716" fmla="*/ 4372652 w 5890422"/>
              <a:gd name="connsiteY3716" fmla="*/ 674579 h 1458849"/>
              <a:gd name="connsiteX3717" fmla="*/ 4372652 w 5890422"/>
              <a:gd name="connsiteY3717" fmla="*/ 665778 h 1458849"/>
              <a:gd name="connsiteX3718" fmla="*/ 4400255 w 5890422"/>
              <a:gd name="connsiteY3718" fmla="*/ 662178 h 1458849"/>
              <a:gd name="connsiteX3719" fmla="*/ 2917727 w 5890422"/>
              <a:gd name="connsiteY3719" fmla="*/ 661978 h 1458849"/>
              <a:gd name="connsiteX3720" fmla="*/ 2985535 w 5890422"/>
              <a:gd name="connsiteY3720" fmla="*/ 661978 h 1458849"/>
              <a:gd name="connsiteX3721" fmla="*/ 2985535 w 5890422"/>
              <a:gd name="connsiteY3721" fmla="*/ 668578 h 1458849"/>
              <a:gd name="connsiteX3722" fmla="*/ 2917727 w 5890422"/>
              <a:gd name="connsiteY3722" fmla="*/ 668578 h 1458849"/>
              <a:gd name="connsiteX3723" fmla="*/ 1121236 w 5890422"/>
              <a:gd name="connsiteY3723" fmla="*/ 661377 h 1458849"/>
              <a:gd name="connsiteX3724" fmla="*/ 1121236 w 5890422"/>
              <a:gd name="connsiteY3724" fmla="*/ 698982 h 1458849"/>
              <a:gd name="connsiteX3725" fmla="*/ 1187044 w 5890422"/>
              <a:gd name="connsiteY3725" fmla="*/ 698982 h 1458849"/>
              <a:gd name="connsiteX3726" fmla="*/ 1187044 w 5890422"/>
              <a:gd name="connsiteY3726" fmla="*/ 661377 h 1458849"/>
              <a:gd name="connsiteX3727" fmla="*/ 3124276 w 5890422"/>
              <a:gd name="connsiteY3727" fmla="*/ 660577 h 1458849"/>
              <a:gd name="connsiteX3728" fmla="*/ 3275896 w 5890422"/>
              <a:gd name="connsiteY3728" fmla="*/ 660577 h 1458849"/>
              <a:gd name="connsiteX3729" fmla="*/ 3275896 w 5890422"/>
              <a:gd name="connsiteY3729" fmla="*/ 667778 h 1458849"/>
              <a:gd name="connsiteX3730" fmla="*/ 3207087 w 5890422"/>
              <a:gd name="connsiteY3730" fmla="*/ 716184 h 1458849"/>
              <a:gd name="connsiteX3731" fmla="*/ 3207087 w 5890422"/>
              <a:gd name="connsiteY3731" fmla="*/ 794594 h 1458849"/>
              <a:gd name="connsiteX3732" fmla="*/ 3206087 w 5890422"/>
              <a:gd name="connsiteY3732" fmla="*/ 804795 h 1458849"/>
              <a:gd name="connsiteX3733" fmla="*/ 3202386 w 5890422"/>
              <a:gd name="connsiteY3733" fmla="*/ 810796 h 1458849"/>
              <a:gd name="connsiteX3734" fmla="*/ 3194985 w 5890422"/>
              <a:gd name="connsiteY3734" fmla="*/ 813997 h 1458849"/>
              <a:gd name="connsiteX3735" fmla="*/ 3182884 w 5890422"/>
              <a:gd name="connsiteY3735" fmla="*/ 815597 h 1458849"/>
              <a:gd name="connsiteX3736" fmla="*/ 3164682 w 5890422"/>
              <a:gd name="connsiteY3736" fmla="*/ 816997 h 1458849"/>
              <a:gd name="connsiteX3737" fmla="*/ 3162681 w 5890422"/>
              <a:gd name="connsiteY3737" fmla="*/ 809996 h 1458849"/>
              <a:gd name="connsiteX3738" fmla="*/ 3181284 w 5890422"/>
              <a:gd name="connsiteY3738" fmla="*/ 808796 h 1458849"/>
              <a:gd name="connsiteX3739" fmla="*/ 3190985 w 5890422"/>
              <a:gd name="connsiteY3739" fmla="*/ 807696 h 1458849"/>
              <a:gd name="connsiteX3740" fmla="*/ 3196685 w 5890422"/>
              <a:gd name="connsiteY3740" fmla="*/ 805395 h 1458849"/>
              <a:gd name="connsiteX3741" fmla="*/ 3199386 w 5890422"/>
              <a:gd name="connsiteY3741" fmla="*/ 800895 h 1458849"/>
              <a:gd name="connsiteX3742" fmla="*/ 3200086 w 5890422"/>
              <a:gd name="connsiteY3742" fmla="*/ 792794 h 1458849"/>
              <a:gd name="connsiteX3743" fmla="*/ 3200086 w 5890422"/>
              <a:gd name="connsiteY3743" fmla="*/ 712384 h 1458849"/>
              <a:gd name="connsiteX3744" fmla="*/ 3263894 w 5890422"/>
              <a:gd name="connsiteY3744" fmla="*/ 667778 h 1458849"/>
              <a:gd name="connsiteX3745" fmla="*/ 3124276 w 5890422"/>
              <a:gd name="connsiteY3745" fmla="*/ 667778 h 1458849"/>
              <a:gd name="connsiteX3746" fmla="*/ 433502 w 5890422"/>
              <a:gd name="connsiteY3746" fmla="*/ 660378 h 1458849"/>
              <a:gd name="connsiteX3747" fmla="*/ 581921 w 5890422"/>
              <a:gd name="connsiteY3747" fmla="*/ 660378 h 1458849"/>
              <a:gd name="connsiteX3748" fmla="*/ 581921 w 5890422"/>
              <a:gd name="connsiteY3748" fmla="*/ 667378 h 1458849"/>
              <a:gd name="connsiteX3749" fmla="*/ 511312 w 5890422"/>
              <a:gd name="connsiteY3749" fmla="*/ 667378 h 1458849"/>
              <a:gd name="connsiteX3750" fmla="*/ 511312 w 5890422"/>
              <a:gd name="connsiteY3750" fmla="*/ 726986 h 1458849"/>
              <a:gd name="connsiteX3751" fmla="*/ 577520 w 5890422"/>
              <a:gd name="connsiteY3751" fmla="*/ 726986 h 1458849"/>
              <a:gd name="connsiteX3752" fmla="*/ 577520 w 5890422"/>
              <a:gd name="connsiteY3752" fmla="*/ 733787 h 1458849"/>
              <a:gd name="connsiteX3753" fmla="*/ 511312 w 5890422"/>
              <a:gd name="connsiteY3753" fmla="*/ 733787 h 1458849"/>
              <a:gd name="connsiteX3754" fmla="*/ 511312 w 5890422"/>
              <a:gd name="connsiteY3754" fmla="*/ 800195 h 1458849"/>
              <a:gd name="connsiteX3755" fmla="*/ 593522 w 5890422"/>
              <a:gd name="connsiteY3755" fmla="*/ 800195 h 1458849"/>
              <a:gd name="connsiteX3756" fmla="*/ 593522 w 5890422"/>
              <a:gd name="connsiteY3756" fmla="*/ 806796 h 1458849"/>
              <a:gd name="connsiteX3757" fmla="*/ 421701 w 5890422"/>
              <a:gd name="connsiteY3757" fmla="*/ 806796 h 1458849"/>
              <a:gd name="connsiteX3758" fmla="*/ 421701 w 5890422"/>
              <a:gd name="connsiteY3758" fmla="*/ 800195 h 1458849"/>
              <a:gd name="connsiteX3759" fmla="*/ 504111 w 5890422"/>
              <a:gd name="connsiteY3759" fmla="*/ 800195 h 1458849"/>
              <a:gd name="connsiteX3760" fmla="*/ 504111 w 5890422"/>
              <a:gd name="connsiteY3760" fmla="*/ 733787 h 1458849"/>
              <a:gd name="connsiteX3761" fmla="*/ 437703 w 5890422"/>
              <a:gd name="connsiteY3761" fmla="*/ 733787 h 1458849"/>
              <a:gd name="connsiteX3762" fmla="*/ 437703 w 5890422"/>
              <a:gd name="connsiteY3762" fmla="*/ 726986 h 1458849"/>
              <a:gd name="connsiteX3763" fmla="*/ 504111 w 5890422"/>
              <a:gd name="connsiteY3763" fmla="*/ 726986 h 1458849"/>
              <a:gd name="connsiteX3764" fmla="*/ 504111 w 5890422"/>
              <a:gd name="connsiteY3764" fmla="*/ 667378 h 1458849"/>
              <a:gd name="connsiteX3765" fmla="*/ 433502 w 5890422"/>
              <a:gd name="connsiteY3765" fmla="*/ 667378 h 1458849"/>
              <a:gd name="connsiteX3766" fmla="*/ 3840614 w 5890422"/>
              <a:gd name="connsiteY3766" fmla="*/ 659577 h 1458849"/>
              <a:gd name="connsiteX3767" fmla="*/ 3840614 w 5890422"/>
              <a:gd name="connsiteY3767" fmla="*/ 700982 h 1458849"/>
              <a:gd name="connsiteX3768" fmla="*/ 3885219 w 5890422"/>
              <a:gd name="connsiteY3768" fmla="*/ 700982 h 1458849"/>
              <a:gd name="connsiteX3769" fmla="*/ 3885219 w 5890422"/>
              <a:gd name="connsiteY3769" fmla="*/ 659577 h 1458849"/>
              <a:gd name="connsiteX3770" fmla="*/ 3758003 w 5890422"/>
              <a:gd name="connsiteY3770" fmla="*/ 659577 h 1458849"/>
              <a:gd name="connsiteX3771" fmla="*/ 3758003 w 5890422"/>
              <a:gd name="connsiteY3771" fmla="*/ 700982 h 1458849"/>
              <a:gd name="connsiteX3772" fmla="*/ 3802409 w 5890422"/>
              <a:gd name="connsiteY3772" fmla="*/ 700982 h 1458849"/>
              <a:gd name="connsiteX3773" fmla="*/ 3802409 w 5890422"/>
              <a:gd name="connsiteY3773" fmla="*/ 659577 h 1458849"/>
              <a:gd name="connsiteX3774" fmla="*/ 4901727 w 5890422"/>
              <a:gd name="connsiteY3774" fmla="*/ 658977 h 1458849"/>
              <a:gd name="connsiteX3775" fmla="*/ 5047146 w 5890422"/>
              <a:gd name="connsiteY3775" fmla="*/ 658977 h 1458849"/>
              <a:gd name="connsiteX3776" fmla="*/ 5047146 w 5890422"/>
              <a:gd name="connsiteY3776" fmla="*/ 665978 h 1458849"/>
              <a:gd name="connsiteX3777" fmla="*/ 4977736 w 5890422"/>
              <a:gd name="connsiteY3777" fmla="*/ 665978 h 1458849"/>
              <a:gd name="connsiteX3778" fmla="*/ 4977736 w 5890422"/>
              <a:gd name="connsiteY3778" fmla="*/ 715784 h 1458849"/>
              <a:gd name="connsiteX3779" fmla="*/ 4977736 w 5890422"/>
              <a:gd name="connsiteY3779" fmla="*/ 717384 h 1458849"/>
              <a:gd name="connsiteX3780" fmla="*/ 5058146 w 5890422"/>
              <a:gd name="connsiteY3780" fmla="*/ 717384 h 1458849"/>
              <a:gd name="connsiteX3781" fmla="*/ 5058146 w 5890422"/>
              <a:gd name="connsiteY3781" fmla="*/ 724185 h 1458849"/>
              <a:gd name="connsiteX3782" fmla="*/ 4978137 w 5890422"/>
              <a:gd name="connsiteY3782" fmla="*/ 724185 h 1458849"/>
              <a:gd name="connsiteX3783" fmla="*/ 4988338 w 5890422"/>
              <a:gd name="connsiteY3783" fmla="*/ 752889 h 1458849"/>
              <a:gd name="connsiteX3784" fmla="*/ 5005540 w 5890422"/>
              <a:gd name="connsiteY3784" fmla="*/ 777192 h 1458849"/>
              <a:gd name="connsiteX3785" fmla="*/ 5030143 w 5890422"/>
              <a:gd name="connsiteY3785" fmla="*/ 797995 h 1458849"/>
              <a:gd name="connsiteX3786" fmla="*/ 5062348 w 5890422"/>
              <a:gd name="connsiteY3786" fmla="*/ 815997 h 1458849"/>
              <a:gd name="connsiteX3787" fmla="*/ 5058546 w 5890422"/>
              <a:gd name="connsiteY3787" fmla="*/ 823198 h 1458849"/>
              <a:gd name="connsiteX3788" fmla="*/ 5027642 w 5890422"/>
              <a:gd name="connsiteY3788" fmla="*/ 805295 h 1458849"/>
              <a:gd name="connsiteX3789" fmla="*/ 5003640 w 5890422"/>
              <a:gd name="connsiteY3789" fmla="*/ 785493 h 1458849"/>
              <a:gd name="connsiteX3790" fmla="*/ 4986238 w 5890422"/>
              <a:gd name="connsiteY3790" fmla="*/ 762990 h 1458849"/>
              <a:gd name="connsiteX3791" fmla="*/ 4974936 w 5890422"/>
              <a:gd name="connsiteY3791" fmla="*/ 736787 h 1458849"/>
              <a:gd name="connsiteX3792" fmla="*/ 4947733 w 5890422"/>
              <a:gd name="connsiteY3792" fmla="*/ 783093 h 1458849"/>
              <a:gd name="connsiteX3793" fmla="*/ 4890926 w 5890422"/>
              <a:gd name="connsiteY3793" fmla="*/ 823598 h 1458849"/>
              <a:gd name="connsiteX3794" fmla="*/ 4887126 w 5890422"/>
              <a:gd name="connsiteY3794" fmla="*/ 816997 h 1458849"/>
              <a:gd name="connsiteX3795" fmla="*/ 4946032 w 5890422"/>
              <a:gd name="connsiteY3795" fmla="*/ 774592 h 1458849"/>
              <a:gd name="connsiteX3796" fmla="*/ 4970136 w 5890422"/>
              <a:gd name="connsiteY3796" fmla="*/ 724185 h 1458849"/>
              <a:gd name="connsiteX3797" fmla="*/ 4890526 w 5890422"/>
              <a:gd name="connsiteY3797" fmla="*/ 724185 h 1458849"/>
              <a:gd name="connsiteX3798" fmla="*/ 4890526 w 5890422"/>
              <a:gd name="connsiteY3798" fmla="*/ 717384 h 1458849"/>
              <a:gd name="connsiteX3799" fmla="*/ 4970536 w 5890422"/>
              <a:gd name="connsiteY3799" fmla="*/ 717384 h 1458849"/>
              <a:gd name="connsiteX3800" fmla="*/ 4970536 w 5890422"/>
              <a:gd name="connsiteY3800" fmla="*/ 715784 h 1458849"/>
              <a:gd name="connsiteX3801" fmla="*/ 4970536 w 5890422"/>
              <a:gd name="connsiteY3801" fmla="*/ 665978 h 1458849"/>
              <a:gd name="connsiteX3802" fmla="*/ 4901727 w 5890422"/>
              <a:gd name="connsiteY3802" fmla="*/ 665978 h 1458849"/>
              <a:gd name="connsiteX3803" fmla="*/ 3339627 w 5890422"/>
              <a:gd name="connsiteY3803" fmla="*/ 658977 h 1458849"/>
              <a:gd name="connsiteX3804" fmla="*/ 3485045 w 5890422"/>
              <a:gd name="connsiteY3804" fmla="*/ 658977 h 1458849"/>
              <a:gd name="connsiteX3805" fmla="*/ 3485045 w 5890422"/>
              <a:gd name="connsiteY3805" fmla="*/ 665978 h 1458849"/>
              <a:gd name="connsiteX3806" fmla="*/ 3415637 w 5890422"/>
              <a:gd name="connsiteY3806" fmla="*/ 665978 h 1458849"/>
              <a:gd name="connsiteX3807" fmla="*/ 3415637 w 5890422"/>
              <a:gd name="connsiteY3807" fmla="*/ 715784 h 1458849"/>
              <a:gd name="connsiteX3808" fmla="*/ 3415637 w 5890422"/>
              <a:gd name="connsiteY3808" fmla="*/ 717384 h 1458849"/>
              <a:gd name="connsiteX3809" fmla="*/ 3496047 w 5890422"/>
              <a:gd name="connsiteY3809" fmla="*/ 717384 h 1458849"/>
              <a:gd name="connsiteX3810" fmla="*/ 3496047 w 5890422"/>
              <a:gd name="connsiteY3810" fmla="*/ 724185 h 1458849"/>
              <a:gd name="connsiteX3811" fmla="*/ 3416037 w 5890422"/>
              <a:gd name="connsiteY3811" fmla="*/ 724185 h 1458849"/>
              <a:gd name="connsiteX3812" fmla="*/ 3426238 w 5890422"/>
              <a:gd name="connsiteY3812" fmla="*/ 752889 h 1458849"/>
              <a:gd name="connsiteX3813" fmla="*/ 3443440 w 5890422"/>
              <a:gd name="connsiteY3813" fmla="*/ 777192 h 1458849"/>
              <a:gd name="connsiteX3814" fmla="*/ 3468043 w 5890422"/>
              <a:gd name="connsiteY3814" fmla="*/ 797995 h 1458849"/>
              <a:gd name="connsiteX3815" fmla="*/ 3500247 w 5890422"/>
              <a:gd name="connsiteY3815" fmla="*/ 815997 h 1458849"/>
              <a:gd name="connsiteX3816" fmla="*/ 3496446 w 5890422"/>
              <a:gd name="connsiteY3816" fmla="*/ 823198 h 1458849"/>
              <a:gd name="connsiteX3817" fmla="*/ 3465543 w 5890422"/>
              <a:gd name="connsiteY3817" fmla="*/ 805295 h 1458849"/>
              <a:gd name="connsiteX3818" fmla="*/ 3441540 w 5890422"/>
              <a:gd name="connsiteY3818" fmla="*/ 785493 h 1458849"/>
              <a:gd name="connsiteX3819" fmla="*/ 3424138 w 5890422"/>
              <a:gd name="connsiteY3819" fmla="*/ 762990 h 1458849"/>
              <a:gd name="connsiteX3820" fmla="*/ 3412836 w 5890422"/>
              <a:gd name="connsiteY3820" fmla="*/ 736787 h 1458849"/>
              <a:gd name="connsiteX3821" fmla="*/ 3385633 w 5890422"/>
              <a:gd name="connsiteY3821" fmla="*/ 783093 h 1458849"/>
              <a:gd name="connsiteX3822" fmla="*/ 3328826 w 5890422"/>
              <a:gd name="connsiteY3822" fmla="*/ 823598 h 1458849"/>
              <a:gd name="connsiteX3823" fmla="*/ 3325026 w 5890422"/>
              <a:gd name="connsiteY3823" fmla="*/ 816997 h 1458849"/>
              <a:gd name="connsiteX3824" fmla="*/ 3383932 w 5890422"/>
              <a:gd name="connsiteY3824" fmla="*/ 774592 h 1458849"/>
              <a:gd name="connsiteX3825" fmla="*/ 3408036 w 5890422"/>
              <a:gd name="connsiteY3825" fmla="*/ 724185 h 1458849"/>
              <a:gd name="connsiteX3826" fmla="*/ 3328426 w 5890422"/>
              <a:gd name="connsiteY3826" fmla="*/ 724185 h 1458849"/>
              <a:gd name="connsiteX3827" fmla="*/ 3328426 w 5890422"/>
              <a:gd name="connsiteY3827" fmla="*/ 717384 h 1458849"/>
              <a:gd name="connsiteX3828" fmla="*/ 3408436 w 5890422"/>
              <a:gd name="connsiteY3828" fmla="*/ 717384 h 1458849"/>
              <a:gd name="connsiteX3829" fmla="*/ 3408436 w 5890422"/>
              <a:gd name="connsiteY3829" fmla="*/ 715784 h 1458849"/>
              <a:gd name="connsiteX3830" fmla="*/ 3408436 w 5890422"/>
              <a:gd name="connsiteY3830" fmla="*/ 665978 h 1458849"/>
              <a:gd name="connsiteX3831" fmla="*/ 3339627 w 5890422"/>
              <a:gd name="connsiteY3831" fmla="*/ 665978 h 1458849"/>
              <a:gd name="connsiteX3832" fmla="*/ 2301402 w 5890422"/>
              <a:gd name="connsiteY3832" fmla="*/ 658977 h 1458849"/>
              <a:gd name="connsiteX3833" fmla="*/ 2446820 w 5890422"/>
              <a:gd name="connsiteY3833" fmla="*/ 658977 h 1458849"/>
              <a:gd name="connsiteX3834" fmla="*/ 2446820 w 5890422"/>
              <a:gd name="connsiteY3834" fmla="*/ 665978 h 1458849"/>
              <a:gd name="connsiteX3835" fmla="*/ 2377412 w 5890422"/>
              <a:gd name="connsiteY3835" fmla="*/ 665978 h 1458849"/>
              <a:gd name="connsiteX3836" fmla="*/ 2377412 w 5890422"/>
              <a:gd name="connsiteY3836" fmla="*/ 715784 h 1458849"/>
              <a:gd name="connsiteX3837" fmla="*/ 2377412 w 5890422"/>
              <a:gd name="connsiteY3837" fmla="*/ 717384 h 1458849"/>
              <a:gd name="connsiteX3838" fmla="*/ 2457822 w 5890422"/>
              <a:gd name="connsiteY3838" fmla="*/ 717384 h 1458849"/>
              <a:gd name="connsiteX3839" fmla="*/ 2457822 w 5890422"/>
              <a:gd name="connsiteY3839" fmla="*/ 724185 h 1458849"/>
              <a:gd name="connsiteX3840" fmla="*/ 2377812 w 5890422"/>
              <a:gd name="connsiteY3840" fmla="*/ 724185 h 1458849"/>
              <a:gd name="connsiteX3841" fmla="*/ 2388013 w 5890422"/>
              <a:gd name="connsiteY3841" fmla="*/ 752889 h 1458849"/>
              <a:gd name="connsiteX3842" fmla="*/ 2405215 w 5890422"/>
              <a:gd name="connsiteY3842" fmla="*/ 777192 h 1458849"/>
              <a:gd name="connsiteX3843" fmla="*/ 2429818 w 5890422"/>
              <a:gd name="connsiteY3843" fmla="*/ 797995 h 1458849"/>
              <a:gd name="connsiteX3844" fmla="*/ 2462022 w 5890422"/>
              <a:gd name="connsiteY3844" fmla="*/ 815997 h 1458849"/>
              <a:gd name="connsiteX3845" fmla="*/ 2458222 w 5890422"/>
              <a:gd name="connsiteY3845" fmla="*/ 823198 h 1458849"/>
              <a:gd name="connsiteX3846" fmla="*/ 2427318 w 5890422"/>
              <a:gd name="connsiteY3846" fmla="*/ 805295 h 1458849"/>
              <a:gd name="connsiteX3847" fmla="*/ 2403315 w 5890422"/>
              <a:gd name="connsiteY3847" fmla="*/ 785493 h 1458849"/>
              <a:gd name="connsiteX3848" fmla="*/ 2385913 w 5890422"/>
              <a:gd name="connsiteY3848" fmla="*/ 762990 h 1458849"/>
              <a:gd name="connsiteX3849" fmla="*/ 2374611 w 5890422"/>
              <a:gd name="connsiteY3849" fmla="*/ 736787 h 1458849"/>
              <a:gd name="connsiteX3850" fmla="*/ 2347408 w 5890422"/>
              <a:gd name="connsiteY3850" fmla="*/ 783093 h 1458849"/>
              <a:gd name="connsiteX3851" fmla="*/ 2290601 w 5890422"/>
              <a:gd name="connsiteY3851" fmla="*/ 823598 h 1458849"/>
              <a:gd name="connsiteX3852" fmla="*/ 2286801 w 5890422"/>
              <a:gd name="connsiteY3852" fmla="*/ 816997 h 1458849"/>
              <a:gd name="connsiteX3853" fmla="*/ 2345708 w 5890422"/>
              <a:gd name="connsiteY3853" fmla="*/ 774592 h 1458849"/>
              <a:gd name="connsiteX3854" fmla="*/ 2369811 w 5890422"/>
              <a:gd name="connsiteY3854" fmla="*/ 724185 h 1458849"/>
              <a:gd name="connsiteX3855" fmla="*/ 2290201 w 5890422"/>
              <a:gd name="connsiteY3855" fmla="*/ 724185 h 1458849"/>
              <a:gd name="connsiteX3856" fmla="*/ 2290201 w 5890422"/>
              <a:gd name="connsiteY3856" fmla="*/ 717384 h 1458849"/>
              <a:gd name="connsiteX3857" fmla="*/ 2370211 w 5890422"/>
              <a:gd name="connsiteY3857" fmla="*/ 717384 h 1458849"/>
              <a:gd name="connsiteX3858" fmla="*/ 2370211 w 5890422"/>
              <a:gd name="connsiteY3858" fmla="*/ 715784 h 1458849"/>
              <a:gd name="connsiteX3859" fmla="*/ 2370211 w 5890422"/>
              <a:gd name="connsiteY3859" fmla="*/ 665978 h 1458849"/>
              <a:gd name="connsiteX3860" fmla="*/ 2301402 w 5890422"/>
              <a:gd name="connsiteY3860" fmla="*/ 665978 h 1458849"/>
              <a:gd name="connsiteX3861" fmla="*/ 1520333 w 5890422"/>
              <a:gd name="connsiteY3861" fmla="*/ 658977 h 1458849"/>
              <a:gd name="connsiteX3862" fmla="*/ 1619146 w 5890422"/>
              <a:gd name="connsiteY3862" fmla="*/ 658977 h 1458849"/>
              <a:gd name="connsiteX3863" fmla="*/ 1619146 w 5890422"/>
              <a:gd name="connsiteY3863" fmla="*/ 794394 h 1458849"/>
              <a:gd name="connsiteX3864" fmla="*/ 1617945 w 5890422"/>
              <a:gd name="connsiteY3864" fmla="*/ 805996 h 1458849"/>
              <a:gd name="connsiteX3865" fmla="*/ 1613845 w 5890422"/>
              <a:gd name="connsiteY3865" fmla="*/ 812996 h 1458849"/>
              <a:gd name="connsiteX3866" fmla="*/ 1606044 w 5890422"/>
              <a:gd name="connsiteY3866" fmla="*/ 816697 h 1458849"/>
              <a:gd name="connsiteX3867" fmla="*/ 1593542 w 5890422"/>
              <a:gd name="connsiteY3867" fmla="*/ 818397 h 1458849"/>
              <a:gd name="connsiteX3868" fmla="*/ 1576340 w 5890422"/>
              <a:gd name="connsiteY3868" fmla="*/ 819997 h 1458849"/>
              <a:gd name="connsiteX3869" fmla="*/ 1574340 w 5890422"/>
              <a:gd name="connsiteY3869" fmla="*/ 812996 h 1458849"/>
              <a:gd name="connsiteX3870" fmla="*/ 1592142 w 5890422"/>
              <a:gd name="connsiteY3870" fmla="*/ 811596 h 1458849"/>
              <a:gd name="connsiteX3871" fmla="*/ 1602244 w 5890422"/>
              <a:gd name="connsiteY3871" fmla="*/ 810296 h 1458849"/>
              <a:gd name="connsiteX3872" fmla="*/ 1608344 w 5890422"/>
              <a:gd name="connsiteY3872" fmla="*/ 807696 h 1458849"/>
              <a:gd name="connsiteX3873" fmla="*/ 1611345 w 5890422"/>
              <a:gd name="connsiteY3873" fmla="*/ 802295 h 1458849"/>
              <a:gd name="connsiteX3874" fmla="*/ 1612145 w 5890422"/>
              <a:gd name="connsiteY3874" fmla="*/ 792994 h 1458849"/>
              <a:gd name="connsiteX3875" fmla="*/ 1612145 w 5890422"/>
              <a:gd name="connsiteY3875" fmla="*/ 665778 h 1458849"/>
              <a:gd name="connsiteX3876" fmla="*/ 1520333 w 5890422"/>
              <a:gd name="connsiteY3876" fmla="*/ 665778 h 1458849"/>
              <a:gd name="connsiteX3877" fmla="*/ 1887903 w 5890422"/>
              <a:gd name="connsiteY3877" fmla="*/ 658377 h 1458849"/>
              <a:gd name="connsiteX3878" fmla="*/ 2023520 w 5890422"/>
              <a:gd name="connsiteY3878" fmla="*/ 658377 h 1458849"/>
              <a:gd name="connsiteX3879" fmla="*/ 2023520 w 5890422"/>
              <a:gd name="connsiteY3879" fmla="*/ 665578 h 1458849"/>
              <a:gd name="connsiteX3880" fmla="*/ 1887903 w 5890422"/>
              <a:gd name="connsiteY3880" fmla="*/ 665578 h 1458849"/>
              <a:gd name="connsiteX3881" fmla="*/ 5726202 w 5890422"/>
              <a:gd name="connsiteY3881" fmla="*/ 656777 h 1458849"/>
              <a:gd name="connsiteX3882" fmla="*/ 5773008 w 5890422"/>
              <a:gd name="connsiteY3882" fmla="*/ 656777 h 1458849"/>
              <a:gd name="connsiteX3883" fmla="*/ 5773008 w 5890422"/>
              <a:gd name="connsiteY3883" fmla="*/ 663778 h 1458849"/>
              <a:gd name="connsiteX3884" fmla="*/ 5755205 w 5890422"/>
              <a:gd name="connsiteY3884" fmla="*/ 711784 h 1458849"/>
              <a:gd name="connsiteX3885" fmla="*/ 5771407 w 5890422"/>
              <a:gd name="connsiteY3885" fmla="*/ 756389 h 1458849"/>
              <a:gd name="connsiteX3886" fmla="*/ 5770207 w 5890422"/>
              <a:gd name="connsiteY3886" fmla="*/ 768091 h 1458849"/>
              <a:gd name="connsiteX3887" fmla="*/ 5766207 w 5890422"/>
              <a:gd name="connsiteY3887" fmla="*/ 775292 h 1458849"/>
              <a:gd name="connsiteX3888" fmla="*/ 5758806 w 5890422"/>
              <a:gd name="connsiteY3888" fmla="*/ 779292 h 1458849"/>
              <a:gd name="connsiteX3889" fmla="*/ 5747604 w 5890422"/>
              <a:gd name="connsiteY3889" fmla="*/ 781392 h 1458849"/>
              <a:gd name="connsiteX3890" fmla="*/ 5740403 w 5890422"/>
              <a:gd name="connsiteY3890" fmla="*/ 782193 h 1458849"/>
              <a:gd name="connsiteX3891" fmla="*/ 5738403 w 5890422"/>
              <a:gd name="connsiteY3891" fmla="*/ 775592 h 1458849"/>
              <a:gd name="connsiteX3892" fmla="*/ 5746204 w 5890422"/>
              <a:gd name="connsiteY3892" fmla="*/ 774792 h 1458849"/>
              <a:gd name="connsiteX3893" fmla="*/ 5755505 w 5890422"/>
              <a:gd name="connsiteY3893" fmla="*/ 773291 h 1458849"/>
              <a:gd name="connsiteX3894" fmla="*/ 5761306 w 5890422"/>
              <a:gd name="connsiteY3894" fmla="*/ 770391 h 1458849"/>
              <a:gd name="connsiteX3895" fmla="*/ 5764306 w 5890422"/>
              <a:gd name="connsiteY3895" fmla="*/ 764890 h 1458849"/>
              <a:gd name="connsiteX3896" fmla="*/ 5765206 w 5890422"/>
              <a:gd name="connsiteY3896" fmla="*/ 755589 h 1458849"/>
              <a:gd name="connsiteX3897" fmla="*/ 5761406 w 5890422"/>
              <a:gd name="connsiteY3897" fmla="*/ 736087 h 1458849"/>
              <a:gd name="connsiteX3898" fmla="*/ 5748804 w 5890422"/>
              <a:gd name="connsiteY3898" fmla="*/ 712984 h 1458849"/>
              <a:gd name="connsiteX3899" fmla="*/ 5766607 w 5890422"/>
              <a:gd name="connsiteY3899" fmla="*/ 663778 h 1458849"/>
              <a:gd name="connsiteX3900" fmla="*/ 5732602 w 5890422"/>
              <a:gd name="connsiteY3900" fmla="*/ 663778 h 1458849"/>
              <a:gd name="connsiteX3901" fmla="*/ 5732602 w 5890422"/>
              <a:gd name="connsiteY3901" fmla="*/ 821797 h 1458849"/>
              <a:gd name="connsiteX3902" fmla="*/ 5726202 w 5890422"/>
              <a:gd name="connsiteY3902" fmla="*/ 821797 h 1458849"/>
              <a:gd name="connsiteX3903" fmla="*/ 1114635 w 5890422"/>
              <a:gd name="connsiteY3903" fmla="*/ 654977 h 1458849"/>
              <a:gd name="connsiteX3904" fmla="*/ 1193645 w 5890422"/>
              <a:gd name="connsiteY3904" fmla="*/ 654977 h 1458849"/>
              <a:gd name="connsiteX3905" fmla="*/ 1193645 w 5890422"/>
              <a:gd name="connsiteY3905" fmla="*/ 705183 h 1458849"/>
              <a:gd name="connsiteX3906" fmla="*/ 1157640 w 5890422"/>
              <a:gd name="connsiteY3906" fmla="*/ 705183 h 1458849"/>
              <a:gd name="connsiteX3907" fmla="*/ 1157640 w 5890422"/>
              <a:gd name="connsiteY3907" fmla="*/ 721785 h 1458849"/>
              <a:gd name="connsiteX3908" fmla="*/ 1157640 w 5890422"/>
              <a:gd name="connsiteY3908" fmla="*/ 726386 h 1458849"/>
              <a:gd name="connsiteX3909" fmla="*/ 1157440 w 5890422"/>
              <a:gd name="connsiteY3909" fmla="*/ 730786 h 1458849"/>
              <a:gd name="connsiteX3910" fmla="*/ 1202846 w 5890422"/>
              <a:gd name="connsiteY3910" fmla="*/ 730786 h 1458849"/>
              <a:gd name="connsiteX3911" fmla="*/ 1202846 w 5890422"/>
              <a:gd name="connsiteY3911" fmla="*/ 797594 h 1458849"/>
              <a:gd name="connsiteX3912" fmla="*/ 1201846 w 5890422"/>
              <a:gd name="connsiteY3912" fmla="*/ 807096 h 1458849"/>
              <a:gd name="connsiteX3913" fmla="*/ 1198545 w 5890422"/>
              <a:gd name="connsiteY3913" fmla="*/ 812896 h 1458849"/>
              <a:gd name="connsiteX3914" fmla="*/ 1192345 w 5890422"/>
              <a:gd name="connsiteY3914" fmla="*/ 815997 h 1458849"/>
              <a:gd name="connsiteX3915" fmla="*/ 1182443 w 5890422"/>
              <a:gd name="connsiteY3915" fmla="*/ 817397 h 1458849"/>
              <a:gd name="connsiteX3916" fmla="*/ 1167642 w 5890422"/>
              <a:gd name="connsiteY3916" fmla="*/ 818597 h 1458849"/>
              <a:gd name="connsiteX3917" fmla="*/ 1165841 w 5890422"/>
              <a:gd name="connsiteY3917" fmla="*/ 812196 h 1458849"/>
              <a:gd name="connsiteX3918" fmla="*/ 1181443 w 5890422"/>
              <a:gd name="connsiteY3918" fmla="*/ 810996 h 1458849"/>
              <a:gd name="connsiteX3919" fmla="*/ 1188944 w 5890422"/>
              <a:gd name="connsiteY3919" fmla="*/ 809896 h 1458849"/>
              <a:gd name="connsiteX3920" fmla="*/ 1193545 w 5890422"/>
              <a:gd name="connsiteY3920" fmla="*/ 807696 h 1458849"/>
              <a:gd name="connsiteX3921" fmla="*/ 1195845 w 5890422"/>
              <a:gd name="connsiteY3921" fmla="*/ 803495 h 1458849"/>
              <a:gd name="connsiteX3922" fmla="*/ 1196445 w 5890422"/>
              <a:gd name="connsiteY3922" fmla="*/ 796394 h 1458849"/>
              <a:gd name="connsiteX3923" fmla="*/ 1196445 w 5890422"/>
              <a:gd name="connsiteY3923" fmla="*/ 737387 h 1458849"/>
              <a:gd name="connsiteX3924" fmla="*/ 1157040 w 5890422"/>
              <a:gd name="connsiteY3924" fmla="*/ 737387 h 1458849"/>
              <a:gd name="connsiteX3925" fmla="*/ 1155240 w 5890422"/>
              <a:gd name="connsiteY3925" fmla="*/ 751189 h 1458849"/>
              <a:gd name="connsiteX3926" fmla="*/ 1163741 w 5890422"/>
              <a:gd name="connsiteY3926" fmla="*/ 758990 h 1458849"/>
              <a:gd name="connsiteX3927" fmla="*/ 1173742 w 5890422"/>
              <a:gd name="connsiteY3927" fmla="*/ 768491 h 1458849"/>
              <a:gd name="connsiteX3928" fmla="*/ 1183644 w 5890422"/>
              <a:gd name="connsiteY3928" fmla="*/ 778092 h 1458849"/>
              <a:gd name="connsiteX3929" fmla="*/ 1191645 w 5890422"/>
              <a:gd name="connsiteY3929" fmla="*/ 785993 h 1458849"/>
              <a:gd name="connsiteX3930" fmla="*/ 1187244 w 5890422"/>
              <a:gd name="connsiteY3930" fmla="*/ 791194 h 1458849"/>
              <a:gd name="connsiteX3931" fmla="*/ 1180243 w 5890422"/>
              <a:gd name="connsiteY3931" fmla="*/ 783893 h 1458849"/>
              <a:gd name="connsiteX3932" fmla="*/ 1171342 w 5890422"/>
              <a:gd name="connsiteY3932" fmla="*/ 774992 h 1458849"/>
              <a:gd name="connsiteX3933" fmla="*/ 1161941 w 5890422"/>
              <a:gd name="connsiteY3933" fmla="*/ 765891 h 1458849"/>
              <a:gd name="connsiteX3934" fmla="*/ 1153440 w 5890422"/>
              <a:gd name="connsiteY3934" fmla="*/ 757990 h 1458849"/>
              <a:gd name="connsiteX3935" fmla="*/ 1148539 w 5890422"/>
              <a:gd name="connsiteY3935" fmla="*/ 768891 h 1458849"/>
              <a:gd name="connsiteX3936" fmla="*/ 1141638 w 5890422"/>
              <a:gd name="connsiteY3936" fmla="*/ 778292 h 1458849"/>
              <a:gd name="connsiteX3937" fmla="*/ 1132437 w 5890422"/>
              <a:gd name="connsiteY3937" fmla="*/ 787193 h 1458849"/>
              <a:gd name="connsiteX3938" fmla="*/ 1120636 w 5890422"/>
              <a:gd name="connsiteY3938" fmla="*/ 796394 h 1458849"/>
              <a:gd name="connsiteX3939" fmla="*/ 1116635 w 5890422"/>
              <a:gd name="connsiteY3939" fmla="*/ 790994 h 1458849"/>
              <a:gd name="connsiteX3940" fmla="*/ 1131137 w 5890422"/>
              <a:gd name="connsiteY3940" fmla="*/ 779392 h 1458849"/>
              <a:gd name="connsiteX3941" fmla="*/ 1141238 w 5890422"/>
              <a:gd name="connsiteY3941" fmla="*/ 768091 h 1458849"/>
              <a:gd name="connsiteX3942" fmla="*/ 1147439 w 5890422"/>
              <a:gd name="connsiteY3942" fmla="*/ 754889 h 1458849"/>
              <a:gd name="connsiteX3943" fmla="*/ 1150639 w 5890422"/>
              <a:gd name="connsiteY3943" fmla="*/ 737387 h 1458849"/>
              <a:gd name="connsiteX3944" fmla="*/ 1111835 w 5890422"/>
              <a:gd name="connsiteY3944" fmla="*/ 737387 h 1458849"/>
              <a:gd name="connsiteX3945" fmla="*/ 1111835 w 5890422"/>
              <a:gd name="connsiteY3945" fmla="*/ 819397 h 1458849"/>
              <a:gd name="connsiteX3946" fmla="*/ 1105434 w 5890422"/>
              <a:gd name="connsiteY3946" fmla="*/ 819397 h 1458849"/>
              <a:gd name="connsiteX3947" fmla="*/ 1105434 w 5890422"/>
              <a:gd name="connsiteY3947" fmla="*/ 730786 h 1458849"/>
              <a:gd name="connsiteX3948" fmla="*/ 1151040 w 5890422"/>
              <a:gd name="connsiteY3948" fmla="*/ 730786 h 1458849"/>
              <a:gd name="connsiteX3949" fmla="*/ 1151240 w 5890422"/>
              <a:gd name="connsiteY3949" fmla="*/ 726286 h 1458849"/>
              <a:gd name="connsiteX3950" fmla="*/ 1151240 w 5890422"/>
              <a:gd name="connsiteY3950" fmla="*/ 721585 h 1458849"/>
              <a:gd name="connsiteX3951" fmla="*/ 1151240 w 5890422"/>
              <a:gd name="connsiteY3951" fmla="*/ 705183 h 1458849"/>
              <a:gd name="connsiteX3952" fmla="*/ 1114635 w 5890422"/>
              <a:gd name="connsiteY3952" fmla="*/ 705183 h 1458849"/>
              <a:gd name="connsiteX3953" fmla="*/ 3997957 w 5890422"/>
              <a:gd name="connsiteY3953" fmla="*/ 654577 h 1458849"/>
              <a:gd name="connsiteX3954" fmla="*/ 4111171 w 5890422"/>
              <a:gd name="connsiteY3954" fmla="*/ 654577 h 1458849"/>
              <a:gd name="connsiteX3955" fmla="*/ 4111171 w 5890422"/>
              <a:gd name="connsiteY3955" fmla="*/ 661177 h 1458849"/>
              <a:gd name="connsiteX3956" fmla="*/ 4043962 w 5890422"/>
              <a:gd name="connsiteY3956" fmla="*/ 661177 h 1458849"/>
              <a:gd name="connsiteX3957" fmla="*/ 4039362 w 5890422"/>
              <a:gd name="connsiteY3957" fmla="*/ 690181 h 1458849"/>
              <a:gd name="connsiteX3958" fmla="*/ 4094769 w 5890422"/>
              <a:gd name="connsiteY3958" fmla="*/ 690181 h 1458849"/>
              <a:gd name="connsiteX3959" fmla="*/ 4093769 w 5890422"/>
              <a:gd name="connsiteY3959" fmla="*/ 729786 h 1458849"/>
              <a:gd name="connsiteX3960" fmla="*/ 4121772 w 5890422"/>
              <a:gd name="connsiteY3960" fmla="*/ 729786 h 1458849"/>
              <a:gd name="connsiteX3961" fmla="*/ 4121772 w 5890422"/>
              <a:gd name="connsiteY3961" fmla="*/ 736587 h 1458849"/>
              <a:gd name="connsiteX3962" fmla="*/ 3991956 w 5890422"/>
              <a:gd name="connsiteY3962" fmla="*/ 736587 h 1458849"/>
              <a:gd name="connsiteX3963" fmla="*/ 3991956 w 5890422"/>
              <a:gd name="connsiteY3963" fmla="*/ 729786 h 1458849"/>
              <a:gd name="connsiteX3964" fmla="*/ 4025960 w 5890422"/>
              <a:gd name="connsiteY3964" fmla="*/ 729786 h 1458849"/>
              <a:gd name="connsiteX3965" fmla="*/ 4031561 w 5890422"/>
              <a:gd name="connsiteY3965" fmla="*/ 696382 h 1458849"/>
              <a:gd name="connsiteX3966" fmla="*/ 4002958 w 5890422"/>
              <a:gd name="connsiteY3966" fmla="*/ 696382 h 1458849"/>
              <a:gd name="connsiteX3967" fmla="*/ 4002958 w 5890422"/>
              <a:gd name="connsiteY3967" fmla="*/ 690181 h 1458849"/>
              <a:gd name="connsiteX3968" fmla="*/ 4032561 w 5890422"/>
              <a:gd name="connsiteY3968" fmla="*/ 690181 h 1458849"/>
              <a:gd name="connsiteX3969" fmla="*/ 4037362 w 5890422"/>
              <a:gd name="connsiteY3969" fmla="*/ 661177 h 1458849"/>
              <a:gd name="connsiteX3970" fmla="*/ 3997957 w 5890422"/>
              <a:gd name="connsiteY3970" fmla="*/ 661177 h 1458849"/>
              <a:gd name="connsiteX3971" fmla="*/ 3834212 w 5890422"/>
              <a:gd name="connsiteY3971" fmla="*/ 652976 h 1458849"/>
              <a:gd name="connsiteX3972" fmla="*/ 3891820 w 5890422"/>
              <a:gd name="connsiteY3972" fmla="*/ 652976 h 1458849"/>
              <a:gd name="connsiteX3973" fmla="*/ 3891820 w 5890422"/>
              <a:gd name="connsiteY3973" fmla="*/ 707583 h 1458849"/>
              <a:gd name="connsiteX3974" fmla="*/ 3834212 w 5890422"/>
              <a:gd name="connsiteY3974" fmla="*/ 707583 h 1458849"/>
              <a:gd name="connsiteX3975" fmla="*/ 3751602 w 5890422"/>
              <a:gd name="connsiteY3975" fmla="*/ 652976 h 1458849"/>
              <a:gd name="connsiteX3976" fmla="*/ 3809010 w 5890422"/>
              <a:gd name="connsiteY3976" fmla="*/ 652976 h 1458849"/>
              <a:gd name="connsiteX3977" fmla="*/ 3809010 w 5890422"/>
              <a:gd name="connsiteY3977" fmla="*/ 707583 h 1458849"/>
              <a:gd name="connsiteX3978" fmla="*/ 3751602 w 5890422"/>
              <a:gd name="connsiteY3978" fmla="*/ 707583 h 1458849"/>
              <a:gd name="connsiteX3979" fmla="*/ 5114078 w 5890422"/>
              <a:gd name="connsiteY3979" fmla="*/ 651376 h 1458849"/>
              <a:gd name="connsiteX3980" fmla="*/ 5255095 w 5890422"/>
              <a:gd name="connsiteY3980" fmla="*/ 651376 h 1458849"/>
              <a:gd name="connsiteX3981" fmla="*/ 5255095 w 5890422"/>
              <a:gd name="connsiteY3981" fmla="*/ 657377 h 1458849"/>
              <a:gd name="connsiteX3982" fmla="*/ 5188087 w 5890422"/>
              <a:gd name="connsiteY3982" fmla="*/ 657377 h 1458849"/>
              <a:gd name="connsiteX3983" fmla="*/ 5188087 w 5890422"/>
              <a:gd name="connsiteY3983" fmla="*/ 678380 h 1458849"/>
              <a:gd name="connsiteX3984" fmla="*/ 5261696 w 5890422"/>
              <a:gd name="connsiteY3984" fmla="*/ 678380 h 1458849"/>
              <a:gd name="connsiteX3985" fmla="*/ 5261696 w 5890422"/>
              <a:gd name="connsiteY3985" fmla="*/ 714784 h 1458849"/>
              <a:gd name="connsiteX3986" fmla="*/ 5255295 w 5890422"/>
              <a:gd name="connsiteY3986" fmla="*/ 714784 h 1458849"/>
              <a:gd name="connsiteX3987" fmla="*/ 5255295 w 5890422"/>
              <a:gd name="connsiteY3987" fmla="*/ 684580 h 1458849"/>
              <a:gd name="connsiteX3988" fmla="*/ 5188087 w 5890422"/>
              <a:gd name="connsiteY3988" fmla="*/ 684580 h 1458849"/>
              <a:gd name="connsiteX3989" fmla="*/ 5188087 w 5890422"/>
              <a:gd name="connsiteY3989" fmla="*/ 734387 h 1458849"/>
              <a:gd name="connsiteX3990" fmla="*/ 5181486 w 5890422"/>
              <a:gd name="connsiteY3990" fmla="*/ 734387 h 1458849"/>
              <a:gd name="connsiteX3991" fmla="*/ 5181486 w 5890422"/>
              <a:gd name="connsiteY3991" fmla="*/ 684580 h 1458849"/>
              <a:gd name="connsiteX3992" fmla="*/ 5114078 w 5890422"/>
              <a:gd name="connsiteY3992" fmla="*/ 684580 h 1458849"/>
              <a:gd name="connsiteX3993" fmla="*/ 5114078 w 5890422"/>
              <a:gd name="connsiteY3993" fmla="*/ 715584 h 1458849"/>
              <a:gd name="connsiteX3994" fmla="*/ 5107477 w 5890422"/>
              <a:gd name="connsiteY3994" fmla="*/ 715584 h 1458849"/>
              <a:gd name="connsiteX3995" fmla="*/ 5107477 w 5890422"/>
              <a:gd name="connsiteY3995" fmla="*/ 678380 h 1458849"/>
              <a:gd name="connsiteX3996" fmla="*/ 5181486 w 5890422"/>
              <a:gd name="connsiteY3996" fmla="*/ 678380 h 1458849"/>
              <a:gd name="connsiteX3997" fmla="*/ 5181486 w 5890422"/>
              <a:gd name="connsiteY3997" fmla="*/ 657377 h 1458849"/>
              <a:gd name="connsiteX3998" fmla="*/ 5114078 w 5890422"/>
              <a:gd name="connsiteY3998" fmla="*/ 657377 h 1458849"/>
              <a:gd name="connsiteX3999" fmla="*/ 4833194 w 5890422"/>
              <a:gd name="connsiteY3999" fmla="*/ 647576 h 1458849"/>
              <a:gd name="connsiteX4000" fmla="*/ 4834795 w 5890422"/>
              <a:gd name="connsiteY4000" fmla="*/ 654577 h 1458849"/>
              <a:gd name="connsiteX4001" fmla="*/ 4805692 w 5890422"/>
              <a:gd name="connsiteY4001" fmla="*/ 658877 h 1458849"/>
              <a:gd name="connsiteX4002" fmla="*/ 4772688 w 5890422"/>
              <a:gd name="connsiteY4002" fmla="*/ 662378 h 1458849"/>
              <a:gd name="connsiteX4003" fmla="*/ 4739183 w 5890422"/>
              <a:gd name="connsiteY4003" fmla="*/ 665078 h 1458849"/>
              <a:gd name="connsiteX4004" fmla="*/ 4708780 w 5890422"/>
              <a:gd name="connsiteY4004" fmla="*/ 666778 h 1458849"/>
              <a:gd name="connsiteX4005" fmla="*/ 4708780 w 5890422"/>
              <a:gd name="connsiteY4005" fmla="*/ 701182 h 1458849"/>
              <a:gd name="connsiteX4006" fmla="*/ 4849997 w 5890422"/>
              <a:gd name="connsiteY4006" fmla="*/ 701182 h 1458849"/>
              <a:gd name="connsiteX4007" fmla="*/ 4849997 w 5890422"/>
              <a:gd name="connsiteY4007" fmla="*/ 707783 h 1458849"/>
              <a:gd name="connsiteX4008" fmla="*/ 4708780 w 5890422"/>
              <a:gd name="connsiteY4008" fmla="*/ 707783 h 1458849"/>
              <a:gd name="connsiteX4009" fmla="*/ 4708780 w 5890422"/>
              <a:gd name="connsiteY4009" fmla="*/ 710784 h 1458849"/>
              <a:gd name="connsiteX4010" fmla="*/ 4707379 w 5890422"/>
              <a:gd name="connsiteY4010" fmla="*/ 742488 h 1458849"/>
              <a:gd name="connsiteX4011" fmla="*/ 4702378 w 5890422"/>
              <a:gd name="connsiteY4011" fmla="*/ 768491 h 1458849"/>
              <a:gd name="connsiteX4012" fmla="*/ 4692778 w 5890422"/>
              <a:gd name="connsiteY4012" fmla="*/ 791894 h 1458849"/>
              <a:gd name="connsiteX4013" fmla="*/ 4677576 w 5890422"/>
              <a:gd name="connsiteY4013" fmla="*/ 815797 h 1458849"/>
              <a:gd name="connsiteX4014" fmla="*/ 4671974 w 5890422"/>
              <a:gd name="connsiteY4014" fmla="*/ 811596 h 1458849"/>
              <a:gd name="connsiteX4015" fmla="*/ 4686776 w 5890422"/>
              <a:gd name="connsiteY4015" fmla="*/ 788393 h 1458849"/>
              <a:gd name="connsiteX4016" fmla="*/ 4695978 w 5890422"/>
              <a:gd name="connsiteY4016" fmla="*/ 765991 h 1458849"/>
              <a:gd name="connsiteX4017" fmla="*/ 4700678 w 5890422"/>
              <a:gd name="connsiteY4017" fmla="*/ 740887 h 1458849"/>
              <a:gd name="connsiteX4018" fmla="*/ 4701978 w 5890422"/>
              <a:gd name="connsiteY4018" fmla="*/ 709583 h 1458849"/>
              <a:gd name="connsiteX4019" fmla="*/ 4701978 w 5890422"/>
              <a:gd name="connsiteY4019" fmla="*/ 659977 h 1458849"/>
              <a:gd name="connsiteX4020" fmla="*/ 4733782 w 5890422"/>
              <a:gd name="connsiteY4020" fmla="*/ 658577 h 1458849"/>
              <a:gd name="connsiteX4021" fmla="*/ 4768486 w 5890422"/>
              <a:gd name="connsiteY4021" fmla="*/ 655877 h 1458849"/>
              <a:gd name="connsiteX4022" fmla="*/ 4802791 w 5890422"/>
              <a:gd name="connsiteY4022" fmla="*/ 652076 h 1458849"/>
              <a:gd name="connsiteX4023" fmla="*/ 4833194 w 5890422"/>
              <a:gd name="connsiteY4023" fmla="*/ 647576 h 1458849"/>
              <a:gd name="connsiteX4024" fmla="*/ 3961352 w 5890422"/>
              <a:gd name="connsiteY4024" fmla="*/ 647576 h 1458849"/>
              <a:gd name="connsiteX4025" fmla="*/ 3968053 w 5890422"/>
              <a:gd name="connsiteY4025" fmla="*/ 654877 h 1458849"/>
              <a:gd name="connsiteX4026" fmla="*/ 3975954 w 5890422"/>
              <a:gd name="connsiteY4026" fmla="*/ 664278 h 1458849"/>
              <a:gd name="connsiteX4027" fmla="*/ 3983655 w 5890422"/>
              <a:gd name="connsiteY4027" fmla="*/ 673979 h 1458849"/>
              <a:gd name="connsiteX4028" fmla="*/ 3989756 w 5890422"/>
              <a:gd name="connsiteY4028" fmla="*/ 681980 h 1458849"/>
              <a:gd name="connsiteX4029" fmla="*/ 3984555 w 5890422"/>
              <a:gd name="connsiteY4029" fmla="*/ 686781 h 1458849"/>
              <a:gd name="connsiteX4030" fmla="*/ 3978554 w 5890422"/>
              <a:gd name="connsiteY4030" fmla="*/ 678580 h 1458849"/>
              <a:gd name="connsiteX4031" fmla="*/ 3970854 w 5890422"/>
              <a:gd name="connsiteY4031" fmla="*/ 668878 h 1458849"/>
              <a:gd name="connsiteX4032" fmla="*/ 3962852 w 5890422"/>
              <a:gd name="connsiteY4032" fmla="*/ 659377 h 1458849"/>
              <a:gd name="connsiteX4033" fmla="*/ 3956352 w 5890422"/>
              <a:gd name="connsiteY4033" fmla="*/ 651976 h 1458849"/>
              <a:gd name="connsiteX4034" fmla="*/ 869004 w 5890422"/>
              <a:gd name="connsiteY4034" fmla="*/ 646376 h 1458849"/>
              <a:gd name="connsiteX4035" fmla="*/ 875605 w 5890422"/>
              <a:gd name="connsiteY4035" fmla="*/ 653176 h 1458849"/>
              <a:gd name="connsiteX4036" fmla="*/ 883806 w 5890422"/>
              <a:gd name="connsiteY4036" fmla="*/ 662478 h 1458849"/>
              <a:gd name="connsiteX4037" fmla="*/ 891807 w 5890422"/>
              <a:gd name="connsiteY4037" fmla="*/ 671979 h 1458849"/>
              <a:gd name="connsiteX4038" fmla="*/ 897408 w 5890422"/>
              <a:gd name="connsiteY4038" fmla="*/ 679180 h 1458849"/>
              <a:gd name="connsiteX4039" fmla="*/ 892207 w 5890422"/>
              <a:gd name="connsiteY4039" fmla="*/ 683980 h 1458849"/>
              <a:gd name="connsiteX4040" fmla="*/ 886706 w 5890422"/>
              <a:gd name="connsiteY4040" fmla="*/ 676579 h 1458849"/>
              <a:gd name="connsiteX4041" fmla="*/ 878806 w 5890422"/>
              <a:gd name="connsiteY4041" fmla="*/ 667078 h 1458849"/>
              <a:gd name="connsiteX4042" fmla="*/ 870604 w 5890422"/>
              <a:gd name="connsiteY4042" fmla="*/ 657677 h 1458849"/>
              <a:gd name="connsiteX4043" fmla="*/ 864004 w 5890422"/>
              <a:gd name="connsiteY4043" fmla="*/ 650776 h 1458849"/>
              <a:gd name="connsiteX4044" fmla="*/ 1332386 w 5890422"/>
              <a:gd name="connsiteY4044" fmla="*/ 645575 h 1458849"/>
              <a:gd name="connsiteX4045" fmla="*/ 1339387 w 5890422"/>
              <a:gd name="connsiteY4045" fmla="*/ 645976 h 1458849"/>
              <a:gd name="connsiteX4046" fmla="*/ 1339187 w 5890422"/>
              <a:gd name="connsiteY4046" fmla="*/ 666378 h 1458849"/>
              <a:gd name="connsiteX4047" fmla="*/ 1339187 w 5890422"/>
              <a:gd name="connsiteY4047" fmla="*/ 670579 h 1458849"/>
              <a:gd name="connsiteX4048" fmla="*/ 1363090 w 5890422"/>
              <a:gd name="connsiteY4048" fmla="*/ 751389 h 1458849"/>
              <a:gd name="connsiteX4049" fmla="*/ 1422397 w 5890422"/>
              <a:gd name="connsiteY4049" fmla="*/ 813997 h 1458849"/>
              <a:gd name="connsiteX4050" fmla="*/ 1417797 w 5890422"/>
              <a:gd name="connsiteY4050" fmla="*/ 819997 h 1458849"/>
              <a:gd name="connsiteX4051" fmla="*/ 1363890 w 5890422"/>
              <a:gd name="connsiteY4051" fmla="*/ 765590 h 1458849"/>
              <a:gd name="connsiteX4052" fmla="*/ 1336386 w 5890422"/>
              <a:gd name="connsiteY4052" fmla="*/ 699382 h 1458849"/>
              <a:gd name="connsiteX4053" fmla="*/ 1310083 w 5890422"/>
              <a:gd name="connsiteY4053" fmla="*/ 764690 h 1458849"/>
              <a:gd name="connsiteX4054" fmla="*/ 1254976 w 5890422"/>
              <a:gd name="connsiteY4054" fmla="*/ 819797 h 1458849"/>
              <a:gd name="connsiteX4055" fmla="*/ 1250176 w 5890422"/>
              <a:gd name="connsiteY4055" fmla="*/ 813797 h 1458849"/>
              <a:gd name="connsiteX4056" fmla="*/ 1286780 w 5890422"/>
              <a:gd name="connsiteY4056" fmla="*/ 782293 h 1458849"/>
              <a:gd name="connsiteX4057" fmla="*/ 1312283 w 5890422"/>
              <a:gd name="connsiteY4057" fmla="*/ 747788 h 1458849"/>
              <a:gd name="connsiteX4058" fmla="*/ 1327285 w 5890422"/>
              <a:gd name="connsiteY4058" fmla="*/ 708983 h 1458849"/>
              <a:gd name="connsiteX4059" fmla="*/ 1332186 w 5890422"/>
              <a:gd name="connsiteY4059" fmla="*/ 664378 h 1458849"/>
              <a:gd name="connsiteX4060" fmla="*/ 1332386 w 5890422"/>
              <a:gd name="connsiteY4060" fmla="*/ 654777 h 1458849"/>
              <a:gd name="connsiteX4061" fmla="*/ 1332386 w 5890422"/>
              <a:gd name="connsiteY4061" fmla="*/ 645575 h 1458849"/>
              <a:gd name="connsiteX4062" fmla="*/ 1069029 w 5890422"/>
              <a:gd name="connsiteY4062" fmla="*/ 644976 h 1458849"/>
              <a:gd name="connsiteX4063" fmla="*/ 1070529 w 5890422"/>
              <a:gd name="connsiteY4063" fmla="*/ 651376 h 1458849"/>
              <a:gd name="connsiteX4064" fmla="*/ 1072530 w 5890422"/>
              <a:gd name="connsiteY4064" fmla="*/ 660577 h 1458849"/>
              <a:gd name="connsiteX4065" fmla="*/ 1074730 w 5890422"/>
              <a:gd name="connsiteY4065" fmla="*/ 670679 h 1458849"/>
              <a:gd name="connsiteX4066" fmla="*/ 1076630 w 5890422"/>
              <a:gd name="connsiteY4066" fmla="*/ 679580 h 1458849"/>
              <a:gd name="connsiteX4067" fmla="*/ 1090832 w 5890422"/>
              <a:gd name="connsiteY4067" fmla="*/ 679580 h 1458849"/>
              <a:gd name="connsiteX4068" fmla="*/ 1090832 w 5890422"/>
              <a:gd name="connsiteY4068" fmla="*/ 686581 h 1458849"/>
              <a:gd name="connsiteX4069" fmla="*/ 1083231 w 5890422"/>
              <a:gd name="connsiteY4069" fmla="*/ 703083 h 1458849"/>
              <a:gd name="connsiteX4070" fmla="*/ 1075030 w 5890422"/>
              <a:gd name="connsiteY4070" fmla="*/ 718185 h 1458849"/>
              <a:gd name="connsiteX4071" fmla="*/ 1080931 w 5890422"/>
              <a:gd name="connsiteY4071" fmla="*/ 724285 h 1458849"/>
              <a:gd name="connsiteX4072" fmla="*/ 1088732 w 5890422"/>
              <a:gd name="connsiteY4072" fmla="*/ 732486 h 1458849"/>
              <a:gd name="connsiteX4073" fmla="*/ 1096433 w 5890422"/>
              <a:gd name="connsiteY4073" fmla="*/ 740788 h 1458849"/>
              <a:gd name="connsiteX4074" fmla="*/ 1102033 w 5890422"/>
              <a:gd name="connsiteY4074" fmla="*/ 747188 h 1458849"/>
              <a:gd name="connsiteX4075" fmla="*/ 1097833 w 5890422"/>
              <a:gd name="connsiteY4075" fmla="*/ 751789 h 1458849"/>
              <a:gd name="connsiteX4076" fmla="*/ 1093332 w 5890422"/>
              <a:gd name="connsiteY4076" fmla="*/ 746388 h 1458849"/>
              <a:gd name="connsiteX4077" fmla="*/ 1087132 w 5890422"/>
              <a:gd name="connsiteY4077" fmla="*/ 739387 h 1458849"/>
              <a:gd name="connsiteX4078" fmla="*/ 1080331 w 5890422"/>
              <a:gd name="connsiteY4078" fmla="*/ 732187 h 1458849"/>
              <a:gd name="connsiteX4079" fmla="*/ 1074230 w 5890422"/>
              <a:gd name="connsiteY4079" fmla="*/ 725986 h 1458849"/>
              <a:gd name="connsiteX4080" fmla="*/ 1074230 w 5890422"/>
              <a:gd name="connsiteY4080" fmla="*/ 821797 h 1458849"/>
              <a:gd name="connsiteX4081" fmla="*/ 1067629 w 5890422"/>
              <a:gd name="connsiteY4081" fmla="*/ 821797 h 1458849"/>
              <a:gd name="connsiteX4082" fmla="*/ 1067629 w 5890422"/>
              <a:gd name="connsiteY4082" fmla="*/ 729986 h 1458849"/>
              <a:gd name="connsiteX4083" fmla="*/ 1054828 w 5890422"/>
              <a:gd name="connsiteY4083" fmla="*/ 747388 h 1458849"/>
              <a:gd name="connsiteX4084" fmla="*/ 1039826 w 5890422"/>
              <a:gd name="connsiteY4084" fmla="*/ 764791 h 1458849"/>
              <a:gd name="connsiteX4085" fmla="*/ 1035825 w 5890422"/>
              <a:gd name="connsiteY4085" fmla="*/ 759190 h 1458849"/>
              <a:gd name="connsiteX4086" fmla="*/ 1050627 w 5890422"/>
              <a:gd name="connsiteY4086" fmla="*/ 741988 h 1458849"/>
              <a:gd name="connsiteX4087" fmla="*/ 1063429 w 5890422"/>
              <a:gd name="connsiteY4087" fmla="*/ 724486 h 1458849"/>
              <a:gd name="connsiteX4088" fmla="*/ 1074430 w 5890422"/>
              <a:gd name="connsiteY4088" fmla="*/ 706083 h 1458849"/>
              <a:gd name="connsiteX4089" fmla="*/ 1083831 w 5890422"/>
              <a:gd name="connsiteY4089" fmla="*/ 686381 h 1458849"/>
              <a:gd name="connsiteX4090" fmla="*/ 1043626 w 5890422"/>
              <a:gd name="connsiteY4090" fmla="*/ 686381 h 1458849"/>
              <a:gd name="connsiteX4091" fmla="*/ 1043626 w 5890422"/>
              <a:gd name="connsiteY4091" fmla="*/ 679580 h 1458849"/>
              <a:gd name="connsiteX4092" fmla="*/ 1069829 w 5890422"/>
              <a:gd name="connsiteY4092" fmla="*/ 679580 h 1458849"/>
              <a:gd name="connsiteX4093" fmla="*/ 1068029 w 5890422"/>
              <a:gd name="connsiteY4093" fmla="*/ 670879 h 1458849"/>
              <a:gd name="connsiteX4094" fmla="*/ 1065929 w 5890422"/>
              <a:gd name="connsiteY4094" fmla="*/ 661278 h 1458849"/>
              <a:gd name="connsiteX4095" fmla="*/ 1063929 w 5890422"/>
              <a:gd name="connsiteY4095" fmla="*/ 652477 h 1458849"/>
              <a:gd name="connsiteX4096" fmla="*/ 1062428 w 5890422"/>
              <a:gd name="connsiteY4096" fmla="*/ 646176 h 1458849"/>
              <a:gd name="connsiteX4097" fmla="*/ 5343830 w 5890422"/>
              <a:gd name="connsiteY4097" fmla="*/ 644175 h 1458849"/>
              <a:gd name="connsiteX4098" fmla="*/ 5350431 w 5890422"/>
              <a:gd name="connsiteY4098" fmla="*/ 644575 h 1458849"/>
              <a:gd name="connsiteX4099" fmla="*/ 5350431 w 5890422"/>
              <a:gd name="connsiteY4099" fmla="*/ 821197 h 1458849"/>
              <a:gd name="connsiteX4100" fmla="*/ 5343830 w 5890422"/>
              <a:gd name="connsiteY4100" fmla="*/ 821197 h 1458849"/>
              <a:gd name="connsiteX4101" fmla="*/ 5343830 w 5890422"/>
              <a:gd name="connsiteY4101" fmla="*/ 740788 h 1458849"/>
              <a:gd name="connsiteX4102" fmla="*/ 5334028 w 5890422"/>
              <a:gd name="connsiteY4102" fmla="*/ 749689 h 1458849"/>
              <a:gd name="connsiteX4103" fmla="*/ 5323128 w 5890422"/>
              <a:gd name="connsiteY4103" fmla="*/ 759090 h 1458849"/>
              <a:gd name="connsiteX4104" fmla="*/ 5312626 w 5890422"/>
              <a:gd name="connsiteY4104" fmla="*/ 768191 h 1458849"/>
              <a:gd name="connsiteX4105" fmla="*/ 5303824 w 5890422"/>
              <a:gd name="connsiteY4105" fmla="*/ 776192 h 1458849"/>
              <a:gd name="connsiteX4106" fmla="*/ 5300024 w 5890422"/>
              <a:gd name="connsiteY4106" fmla="*/ 770191 h 1458849"/>
              <a:gd name="connsiteX4107" fmla="*/ 5310026 w 5890422"/>
              <a:gd name="connsiteY4107" fmla="*/ 761590 h 1458849"/>
              <a:gd name="connsiteX4108" fmla="*/ 5321927 w 5890422"/>
              <a:gd name="connsiteY4108" fmla="*/ 751589 h 1458849"/>
              <a:gd name="connsiteX4109" fmla="*/ 5333828 w 5890422"/>
              <a:gd name="connsiteY4109" fmla="*/ 741287 h 1458849"/>
              <a:gd name="connsiteX4110" fmla="*/ 5343830 w 5890422"/>
              <a:gd name="connsiteY4110" fmla="*/ 731986 h 1458849"/>
              <a:gd name="connsiteX4111" fmla="*/ 5591260 w 5890422"/>
              <a:gd name="connsiteY4111" fmla="*/ 643975 h 1458849"/>
              <a:gd name="connsiteX4112" fmla="*/ 5597462 w 5890422"/>
              <a:gd name="connsiteY4112" fmla="*/ 643975 h 1458849"/>
              <a:gd name="connsiteX4113" fmla="*/ 5613464 w 5890422"/>
              <a:gd name="connsiteY4113" fmla="*/ 664178 h 1458849"/>
              <a:gd name="connsiteX4114" fmla="*/ 5633766 w 5890422"/>
              <a:gd name="connsiteY4114" fmla="*/ 683580 h 1458849"/>
              <a:gd name="connsiteX4115" fmla="*/ 5657470 w 5890422"/>
              <a:gd name="connsiteY4115" fmla="*/ 701383 h 1458849"/>
              <a:gd name="connsiteX4116" fmla="*/ 5683472 w 5890422"/>
              <a:gd name="connsiteY4116" fmla="*/ 716985 h 1458849"/>
              <a:gd name="connsiteX4117" fmla="*/ 5680272 w 5890422"/>
              <a:gd name="connsiteY4117" fmla="*/ 723585 h 1458849"/>
              <a:gd name="connsiteX4118" fmla="*/ 5654869 w 5890422"/>
              <a:gd name="connsiteY4118" fmla="*/ 708183 h 1458849"/>
              <a:gd name="connsiteX4119" fmla="*/ 5631266 w 5890422"/>
              <a:gd name="connsiteY4119" fmla="*/ 690481 h 1458849"/>
              <a:gd name="connsiteX4120" fmla="*/ 5610664 w 5890422"/>
              <a:gd name="connsiteY4120" fmla="*/ 671279 h 1458849"/>
              <a:gd name="connsiteX4121" fmla="*/ 5594462 w 5890422"/>
              <a:gd name="connsiteY4121" fmla="*/ 651376 h 1458849"/>
              <a:gd name="connsiteX4122" fmla="*/ 5578059 w 5890422"/>
              <a:gd name="connsiteY4122" fmla="*/ 671879 h 1458849"/>
              <a:gd name="connsiteX4123" fmla="*/ 5557557 w 5890422"/>
              <a:gd name="connsiteY4123" fmla="*/ 691381 h 1458849"/>
              <a:gd name="connsiteX4124" fmla="*/ 5533954 w 5890422"/>
              <a:gd name="connsiteY4124" fmla="*/ 709183 h 1458849"/>
              <a:gd name="connsiteX4125" fmla="*/ 5508250 w 5890422"/>
              <a:gd name="connsiteY4125" fmla="*/ 724785 h 1458849"/>
              <a:gd name="connsiteX4126" fmla="*/ 5505050 w 5890422"/>
              <a:gd name="connsiteY4126" fmla="*/ 718385 h 1458849"/>
              <a:gd name="connsiteX4127" fmla="*/ 5554956 w 5890422"/>
              <a:gd name="connsiteY4127" fmla="*/ 684680 h 1458849"/>
              <a:gd name="connsiteX4128" fmla="*/ 5591260 w 5890422"/>
              <a:gd name="connsiteY4128" fmla="*/ 643975 h 1458849"/>
              <a:gd name="connsiteX4129" fmla="*/ 919811 w 5890422"/>
              <a:gd name="connsiteY4129" fmla="*/ 643775 h 1458849"/>
              <a:gd name="connsiteX4130" fmla="*/ 926812 w 5890422"/>
              <a:gd name="connsiteY4130" fmla="*/ 644175 h 1458849"/>
              <a:gd name="connsiteX4131" fmla="*/ 926511 w 5890422"/>
              <a:gd name="connsiteY4131" fmla="*/ 651076 h 1458849"/>
              <a:gd name="connsiteX4132" fmla="*/ 925811 w 5890422"/>
              <a:gd name="connsiteY4132" fmla="*/ 663878 h 1458849"/>
              <a:gd name="connsiteX4133" fmla="*/ 924911 w 5890422"/>
              <a:gd name="connsiteY4133" fmla="*/ 677980 h 1458849"/>
              <a:gd name="connsiteX4134" fmla="*/ 924011 w 5890422"/>
              <a:gd name="connsiteY4134" fmla="*/ 688981 h 1458849"/>
              <a:gd name="connsiteX4135" fmla="*/ 923911 w 5890422"/>
              <a:gd name="connsiteY4135" fmla="*/ 690181 h 1458849"/>
              <a:gd name="connsiteX4136" fmla="*/ 923811 w 5890422"/>
              <a:gd name="connsiteY4136" fmla="*/ 691381 h 1458849"/>
              <a:gd name="connsiteX4137" fmla="*/ 996220 w 5890422"/>
              <a:gd name="connsiteY4137" fmla="*/ 691381 h 1458849"/>
              <a:gd name="connsiteX4138" fmla="*/ 995920 w 5890422"/>
              <a:gd name="connsiteY4138" fmla="*/ 698882 h 1458849"/>
              <a:gd name="connsiteX4139" fmla="*/ 995120 w 5890422"/>
              <a:gd name="connsiteY4139" fmla="*/ 714484 h 1458849"/>
              <a:gd name="connsiteX4140" fmla="*/ 993920 w 5890422"/>
              <a:gd name="connsiteY4140" fmla="*/ 734887 h 1458849"/>
              <a:gd name="connsiteX4141" fmla="*/ 992620 w 5890422"/>
              <a:gd name="connsiteY4141" fmla="*/ 756589 h 1458849"/>
              <a:gd name="connsiteX4142" fmla="*/ 991420 w 5890422"/>
              <a:gd name="connsiteY4142" fmla="*/ 776192 h 1458849"/>
              <a:gd name="connsiteX4143" fmla="*/ 990419 w 5890422"/>
              <a:gd name="connsiteY4143" fmla="*/ 790194 h 1458849"/>
              <a:gd name="connsiteX4144" fmla="*/ 987919 w 5890422"/>
              <a:gd name="connsiteY4144" fmla="*/ 801595 h 1458849"/>
              <a:gd name="connsiteX4145" fmla="*/ 982218 w 5890422"/>
              <a:gd name="connsiteY4145" fmla="*/ 808596 h 1458849"/>
              <a:gd name="connsiteX4146" fmla="*/ 972417 w 5890422"/>
              <a:gd name="connsiteY4146" fmla="*/ 812296 h 1458849"/>
              <a:gd name="connsiteX4147" fmla="*/ 957815 w 5890422"/>
              <a:gd name="connsiteY4147" fmla="*/ 813797 h 1458849"/>
              <a:gd name="connsiteX4148" fmla="*/ 935013 w 5890422"/>
              <a:gd name="connsiteY4148" fmla="*/ 814797 h 1458849"/>
              <a:gd name="connsiteX4149" fmla="*/ 932812 w 5890422"/>
              <a:gd name="connsiteY4149" fmla="*/ 807596 h 1458849"/>
              <a:gd name="connsiteX4150" fmla="*/ 956415 w 5890422"/>
              <a:gd name="connsiteY4150" fmla="*/ 806796 h 1458849"/>
              <a:gd name="connsiteX4151" fmla="*/ 969017 w 5890422"/>
              <a:gd name="connsiteY4151" fmla="*/ 805696 h 1458849"/>
              <a:gd name="connsiteX4152" fmla="*/ 977018 w 5890422"/>
              <a:gd name="connsiteY4152" fmla="*/ 802695 h 1458849"/>
              <a:gd name="connsiteX4153" fmla="*/ 981418 w 5890422"/>
              <a:gd name="connsiteY4153" fmla="*/ 796994 h 1458849"/>
              <a:gd name="connsiteX4154" fmla="*/ 983419 w 5890422"/>
              <a:gd name="connsiteY4154" fmla="*/ 787593 h 1458849"/>
              <a:gd name="connsiteX4155" fmla="*/ 984419 w 5890422"/>
              <a:gd name="connsiteY4155" fmla="*/ 775592 h 1458849"/>
              <a:gd name="connsiteX4156" fmla="*/ 985619 w 5890422"/>
              <a:gd name="connsiteY4156" fmla="*/ 759090 h 1458849"/>
              <a:gd name="connsiteX4157" fmla="*/ 986719 w 5890422"/>
              <a:gd name="connsiteY4157" fmla="*/ 740588 h 1458849"/>
              <a:gd name="connsiteX4158" fmla="*/ 987619 w 5890422"/>
              <a:gd name="connsiteY4158" fmla="*/ 722585 h 1458849"/>
              <a:gd name="connsiteX4159" fmla="*/ 988319 w 5890422"/>
              <a:gd name="connsiteY4159" fmla="*/ 707683 h 1458849"/>
              <a:gd name="connsiteX4160" fmla="*/ 988819 w 5890422"/>
              <a:gd name="connsiteY4160" fmla="*/ 698382 h 1458849"/>
              <a:gd name="connsiteX4161" fmla="*/ 923011 w 5890422"/>
              <a:gd name="connsiteY4161" fmla="*/ 698382 h 1458849"/>
              <a:gd name="connsiteX4162" fmla="*/ 915610 w 5890422"/>
              <a:gd name="connsiteY4162" fmla="*/ 735287 h 1458849"/>
              <a:gd name="connsiteX4163" fmla="*/ 901408 w 5890422"/>
              <a:gd name="connsiteY4163" fmla="*/ 766691 h 1458849"/>
              <a:gd name="connsiteX4164" fmla="*/ 879406 w 5890422"/>
              <a:gd name="connsiteY4164" fmla="*/ 794594 h 1458849"/>
              <a:gd name="connsiteX4165" fmla="*/ 848402 w 5890422"/>
              <a:gd name="connsiteY4165" fmla="*/ 820797 h 1458849"/>
              <a:gd name="connsiteX4166" fmla="*/ 843601 w 5890422"/>
              <a:gd name="connsiteY4166" fmla="*/ 815197 h 1458849"/>
              <a:gd name="connsiteX4167" fmla="*/ 873705 w 5890422"/>
              <a:gd name="connsiteY4167" fmla="*/ 789793 h 1458849"/>
              <a:gd name="connsiteX4168" fmla="*/ 895108 w 5890422"/>
              <a:gd name="connsiteY4168" fmla="*/ 763290 h 1458849"/>
              <a:gd name="connsiteX4169" fmla="*/ 908809 w 5890422"/>
              <a:gd name="connsiteY4169" fmla="*/ 733486 h 1458849"/>
              <a:gd name="connsiteX4170" fmla="*/ 916210 w 5890422"/>
              <a:gd name="connsiteY4170" fmla="*/ 698382 h 1458849"/>
              <a:gd name="connsiteX4171" fmla="*/ 848002 w 5890422"/>
              <a:gd name="connsiteY4171" fmla="*/ 698382 h 1458849"/>
              <a:gd name="connsiteX4172" fmla="*/ 848002 w 5890422"/>
              <a:gd name="connsiteY4172" fmla="*/ 691381 h 1458849"/>
              <a:gd name="connsiteX4173" fmla="*/ 917010 w 5890422"/>
              <a:gd name="connsiteY4173" fmla="*/ 691381 h 1458849"/>
              <a:gd name="connsiteX4174" fmla="*/ 917110 w 5890422"/>
              <a:gd name="connsiteY4174" fmla="*/ 690081 h 1458849"/>
              <a:gd name="connsiteX4175" fmla="*/ 917210 w 5890422"/>
              <a:gd name="connsiteY4175" fmla="*/ 688781 h 1458849"/>
              <a:gd name="connsiteX4176" fmla="*/ 917910 w 5890422"/>
              <a:gd name="connsiteY4176" fmla="*/ 677679 h 1458849"/>
              <a:gd name="connsiteX4177" fmla="*/ 918811 w 5890422"/>
              <a:gd name="connsiteY4177" fmla="*/ 663478 h 1458849"/>
              <a:gd name="connsiteX4178" fmla="*/ 919511 w 5890422"/>
              <a:gd name="connsiteY4178" fmla="*/ 650676 h 1458849"/>
              <a:gd name="connsiteX4179" fmla="*/ 919811 w 5890422"/>
              <a:gd name="connsiteY4179" fmla="*/ 643775 h 1458849"/>
              <a:gd name="connsiteX4180" fmla="*/ 2191065 w 5890422"/>
              <a:gd name="connsiteY4180" fmla="*/ 643575 h 1458849"/>
              <a:gd name="connsiteX4181" fmla="*/ 2197266 w 5890422"/>
              <a:gd name="connsiteY4181" fmla="*/ 645976 h 1458849"/>
              <a:gd name="connsiteX4182" fmla="*/ 2189465 w 5890422"/>
              <a:gd name="connsiteY4182" fmla="*/ 662278 h 1458849"/>
              <a:gd name="connsiteX4183" fmla="*/ 2179763 w 5890422"/>
              <a:gd name="connsiteY4183" fmla="*/ 679880 h 1458849"/>
              <a:gd name="connsiteX4184" fmla="*/ 2169362 w 5890422"/>
              <a:gd name="connsiteY4184" fmla="*/ 696482 h 1458849"/>
              <a:gd name="connsiteX4185" fmla="*/ 2159661 w 5890422"/>
              <a:gd name="connsiteY4185" fmla="*/ 709984 h 1458849"/>
              <a:gd name="connsiteX4186" fmla="*/ 2167662 w 5890422"/>
              <a:gd name="connsiteY4186" fmla="*/ 709683 h 1458849"/>
              <a:gd name="connsiteX4187" fmla="*/ 2179963 w 5890422"/>
              <a:gd name="connsiteY4187" fmla="*/ 709084 h 1458849"/>
              <a:gd name="connsiteX4188" fmla="*/ 2194765 w 5890422"/>
              <a:gd name="connsiteY4188" fmla="*/ 708483 h 1458849"/>
              <a:gd name="connsiteX4189" fmla="*/ 2209967 w 5890422"/>
              <a:gd name="connsiteY4189" fmla="*/ 707883 h 1458849"/>
              <a:gd name="connsiteX4190" fmla="*/ 2223469 w 5890422"/>
              <a:gd name="connsiteY4190" fmla="*/ 707283 h 1458849"/>
              <a:gd name="connsiteX4191" fmla="*/ 2233470 w 5890422"/>
              <a:gd name="connsiteY4191" fmla="*/ 706783 h 1458849"/>
              <a:gd name="connsiteX4192" fmla="*/ 2227669 w 5890422"/>
              <a:gd name="connsiteY4192" fmla="*/ 696582 h 1458849"/>
              <a:gd name="connsiteX4193" fmla="*/ 2221769 w 5890422"/>
              <a:gd name="connsiteY4193" fmla="*/ 686581 h 1458849"/>
              <a:gd name="connsiteX4194" fmla="*/ 2216168 w 5890422"/>
              <a:gd name="connsiteY4194" fmla="*/ 677679 h 1458849"/>
              <a:gd name="connsiteX4195" fmla="*/ 2211467 w 5890422"/>
              <a:gd name="connsiteY4195" fmla="*/ 670579 h 1458849"/>
              <a:gd name="connsiteX4196" fmla="*/ 2217068 w 5890422"/>
              <a:gd name="connsiteY4196" fmla="*/ 667178 h 1458849"/>
              <a:gd name="connsiteX4197" fmla="*/ 2224569 w 5890422"/>
              <a:gd name="connsiteY4197" fmla="*/ 678780 h 1458849"/>
              <a:gd name="connsiteX4198" fmla="*/ 2233470 w 5890422"/>
              <a:gd name="connsiteY4198" fmla="*/ 693682 h 1458849"/>
              <a:gd name="connsiteX4199" fmla="*/ 2242371 w 5890422"/>
              <a:gd name="connsiteY4199" fmla="*/ 709383 h 1458849"/>
              <a:gd name="connsiteX4200" fmla="*/ 2249672 w 5890422"/>
              <a:gd name="connsiteY4200" fmla="*/ 722985 h 1458849"/>
              <a:gd name="connsiteX4201" fmla="*/ 2243871 w 5890422"/>
              <a:gd name="connsiteY4201" fmla="*/ 726386 h 1458849"/>
              <a:gd name="connsiteX4202" fmla="*/ 2237070 w 5890422"/>
              <a:gd name="connsiteY4202" fmla="*/ 713384 h 1458849"/>
              <a:gd name="connsiteX4203" fmla="*/ 2227869 w 5890422"/>
              <a:gd name="connsiteY4203" fmla="*/ 713884 h 1458849"/>
              <a:gd name="connsiteX4204" fmla="*/ 2212867 w 5890422"/>
              <a:gd name="connsiteY4204" fmla="*/ 714484 h 1458849"/>
              <a:gd name="connsiteX4205" fmla="*/ 2195165 w 5890422"/>
              <a:gd name="connsiteY4205" fmla="*/ 715284 h 1458849"/>
              <a:gd name="connsiteX4206" fmla="*/ 2177763 w 5890422"/>
              <a:gd name="connsiteY4206" fmla="*/ 716085 h 1458849"/>
              <a:gd name="connsiteX4207" fmla="*/ 2163761 w 5890422"/>
              <a:gd name="connsiteY4207" fmla="*/ 716684 h 1458849"/>
              <a:gd name="connsiteX4208" fmla="*/ 2156260 w 5890422"/>
              <a:gd name="connsiteY4208" fmla="*/ 717184 h 1458849"/>
              <a:gd name="connsiteX4209" fmla="*/ 2152760 w 5890422"/>
              <a:gd name="connsiteY4209" fmla="*/ 717484 h 1458849"/>
              <a:gd name="connsiteX4210" fmla="*/ 2147859 w 5890422"/>
              <a:gd name="connsiteY4210" fmla="*/ 718385 h 1458849"/>
              <a:gd name="connsiteX4211" fmla="*/ 2146459 w 5890422"/>
              <a:gd name="connsiteY4211" fmla="*/ 711784 h 1458849"/>
              <a:gd name="connsiteX4212" fmla="*/ 2150860 w 5890422"/>
              <a:gd name="connsiteY4212" fmla="*/ 710084 h 1458849"/>
              <a:gd name="connsiteX4213" fmla="*/ 2152660 w 5890422"/>
              <a:gd name="connsiteY4213" fmla="*/ 708384 h 1458849"/>
              <a:gd name="connsiteX4214" fmla="*/ 2162161 w 5890422"/>
              <a:gd name="connsiteY4214" fmla="*/ 695282 h 1458849"/>
              <a:gd name="connsiteX4215" fmla="*/ 2172762 w 5890422"/>
              <a:gd name="connsiteY4215" fmla="*/ 678480 h 1458849"/>
              <a:gd name="connsiteX4216" fmla="*/ 2182864 w 5890422"/>
              <a:gd name="connsiteY4216" fmla="*/ 660477 h 1458849"/>
              <a:gd name="connsiteX4217" fmla="*/ 2191065 w 5890422"/>
              <a:gd name="connsiteY4217" fmla="*/ 643575 h 1458849"/>
              <a:gd name="connsiteX4218" fmla="*/ 2103254 w 5890422"/>
              <a:gd name="connsiteY4218" fmla="*/ 643575 h 1458849"/>
              <a:gd name="connsiteX4219" fmla="*/ 2110055 w 5890422"/>
              <a:gd name="connsiteY4219" fmla="*/ 643975 h 1458849"/>
              <a:gd name="connsiteX4220" fmla="*/ 2108054 w 5890422"/>
              <a:gd name="connsiteY4220" fmla="*/ 663778 h 1458849"/>
              <a:gd name="connsiteX4221" fmla="*/ 2105854 w 5890422"/>
              <a:gd name="connsiteY4221" fmla="*/ 683780 h 1458849"/>
              <a:gd name="connsiteX4222" fmla="*/ 2140258 w 5890422"/>
              <a:gd name="connsiteY4222" fmla="*/ 683780 h 1458849"/>
              <a:gd name="connsiteX4223" fmla="*/ 2140258 w 5890422"/>
              <a:gd name="connsiteY4223" fmla="*/ 690781 h 1458849"/>
              <a:gd name="connsiteX4224" fmla="*/ 2136958 w 5890422"/>
              <a:gd name="connsiteY4224" fmla="*/ 718985 h 1458849"/>
              <a:gd name="connsiteX4225" fmla="*/ 2132857 w 5890422"/>
              <a:gd name="connsiteY4225" fmla="*/ 742088 h 1458849"/>
              <a:gd name="connsiteX4226" fmla="*/ 2127357 w 5890422"/>
              <a:gd name="connsiteY4226" fmla="*/ 761190 h 1458849"/>
              <a:gd name="connsiteX4227" fmla="*/ 2120256 w 5890422"/>
              <a:gd name="connsiteY4227" fmla="*/ 777392 h 1458849"/>
              <a:gd name="connsiteX4228" fmla="*/ 2133958 w 5890422"/>
              <a:gd name="connsiteY4228" fmla="*/ 789193 h 1458849"/>
              <a:gd name="connsiteX4229" fmla="*/ 2146259 w 5890422"/>
              <a:gd name="connsiteY4229" fmla="*/ 800395 h 1458849"/>
              <a:gd name="connsiteX4230" fmla="*/ 2142059 w 5890422"/>
              <a:gd name="connsiteY4230" fmla="*/ 805596 h 1458849"/>
              <a:gd name="connsiteX4231" fmla="*/ 2130157 w 5890422"/>
              <a:gd name="connsiteY4231" fmla="*/ 794994 h 1458849"/>
              <a:gd name="connsiteX4232" fmla="*/ 2116855 w 5890422"/>
              <a:gd name="connsiteY4232" fmla="*/ 783393 h 1458849"/>
              <a:gd name="connsiteX4233" fmla="*/ 2101654 w 5890422"/>
              <a:gd name="connsiteY4233" fmla="*/ 803295 h 1458849"/>
              <a:gd name="connsiteX4234" fmla="*/ 2080451 w 5890422"/>
              <a:gd name="connsiteY4234" fmla="*/ 823798 h 1458849"/>
              <a:gd name="connsiteX4235" fmla="*/ 2076050 w 5890422"/>
              <a:gd name="connsiteY4235" fmla="*/ 818797 h 1458849"/>
              <a:gd name="connsiteX4236" fmla="*/ 2096953 w 5890422"/>
              <a:gd name="connsiteY4236" fmla="*/ 798595 h 1458849"/>
              <a:gd name="connsiteX4237" fmla="*/ 2111855 w 5890422"/>
              <a:gd name="connsiteY4237" fmla="*/ 778992 h 1458849"/>
              <a:gd name="connsiteX4238" fmla="*/ 2099153 w 5890422"/>
              <a:gd name="connsiteY4238" fmla="*/ 768491 h 1458849"/>
              <a:gd name="connsiteX4239" fmla="*/ 2085852 w 5890422"/>
              <a:gd name="connsiteY4239" fmla="*/ 757789 h 1458849"/>
              <a:gd name="connsiteX4240" fmla="*/ 2092952 w 5890422"/>
              <a:gd name="connsiteY4240" fmla="*/ 724985 h 1458849"/>
              <a:gd name="connsiteX4241" fmla="*/ 2098453 w 5890422"/>
              <a:gd name="connsiteY4241" fmla="*/ 690781 h 1458849"/>
              <a:gd name="connsiteX4242" fmla="*/ 2077451 w 5890422"/>
              <a:gd name="connsiteY4242" fmla="*/ 690781 h 1458849"/>
              <a:gd name="connsiteX4243" fmla="*/ 2077451 w 5890422"/>
              <a:gd name="connsiteY4243" fmla="*/ 683780 h 1458849"/>
              <a:gd name="connsiteX4244" fmla="*/ 2099253 w 5890422"/>
              <a:gd name="connsiteY4244" fmla="*/ 683780 h 1458849"/>
              <a:gd name="connsiteX4245" fmla="*/ 2101554 w 5890422"/>
              <a:gd name="connsiteY4245" fmla="*/ 663578 h 1458849"/>
              <a:gd name="connsiteX4246" fmla="*/ 2103254 w 5890422"/>
              <a:gd name="connsiteY4246" fmla="*/ 643575 h 1458849"/>
              <a:gd name="connsiteX4247" fmla="*/ 1482528 w 5890422"/>
              <a:gd name="connsiteY4247" fmla="*/ 643375 h 1458849"/>
              <a:gd name="connsiteX4248" fmla="*/ 1489029 w 5890422"/>
              <a:gd name="connsiteY4248" fmla="*/ 649876 h 1458849"/>
              <a:gd name="connsiteX4249" fmla="*/ 1496930 w 5890422"/>
              <a:gd name="connsiteY4249" fmla="*/ 658177 h 1458849"/>
              <a:gd name="connsiteX4250" fmla="*/ 1504631 w 5890422"/>
              <a:gd name="connsiteY4250" fmla="*/ 666778 h 1458849"/>
              <a:gd name="connsiteX4251" fmla="*/ 1510932 w 5890422"/>
              <a:gd name="connsiteY4251" fmla="*/ 673979 h 1458849"/>
              <a:gd name="connsiteX4252" fmla="*/ 1505931 w 5890422"/>
              <a:gd name="connsiteY4252" fmla="*/ 678980 h 1458849"/>
              <a:gd name="connsiteX4253" fmla="*/ 1499531 w 5890422"/>
              <a:gd name="connsiteY4253" fmla="*/ 671379 h 1458849"/>
              <a:gd name="connsiteX4254" fmla="*/ 1491730 w 5890422"/>
              <a:gd name="connsiteY4254" fmla="*/ 662578 h 1458849"/>
              <a:gd name="connsiteX4255" fmla="*/ 1484029 w 5890422"/>
              <a:gd name="connsiteY4255" fmla="*/ 654277 h 1458849"/>
              <a:gd name="connsiteX4256" fmla="*/ 1477928 w 5890422"/>
              <a:gd name="connsiteY4256" fmla="*/ 647976 h 1458849"/>
              <a:gd name="connsiteX4257" fmla="*/ 3568456 w 5890422"/>
              <a:gd name="connsiteY4257" fmla="*/ 642375 h 1458849"/>
              <a:gd name="connsiteX4258" fmla="*/ 3575456 w 5890422"/>
              <a:gd name="connsiteY4258" fmla="*/ 642775 h 1458849"/>
              <a:gd name="connsiteX4259" fmla="*/ 3575456 w 5890422"/>
              <a:gd name="connsiteY4259" fmla="*/ 676179 h 1458849"/>
              <a:gd name="connsiteX4260" fmla="*/ 3610061 w 5890422"/>
              <a:gd name="connsiteY4260" fmla="*/ 676179 h 1458849"/>
              <a:gd name="connsiteX4261" fmla="*/ 3610061 w 5890422"/>
              <a:gd name="connsiteY4261" fmla="*/ 683180 h 1458849"/>
              <a:gd name="connsiteX4262" fmla="*/ 3575456 w 5890422"/>
              <a:gd name="connsiteY4262" fmla="*/ 683180 h 1458849"/>
              <a:gd name="connsiteX4263" fmla="*/ 3575456 w 5890422"/>
              <a:gd name="connsiteY4263" fmla="*/ 724985 h 1458849"/>
              <a:gd name="connsiteX4264" fmla="*/ 3616262 w 5890422"/>
              <a:gd name="connsiteY4264" fmla="*/ 724985 h 1458849"/>
              <a:gd name="connsiteX4265" fmla="*/ 3616262 w 5890422"/>
              <a:gd name="connsiteY4265" fmla="*/ 731786 h 1458849"/>
              <a:gd name="connsiteX4266" fmla="*/ 3571656 w 5890422"/>
              <a:gd name="connsiteY4266" fmla="*/ 731786 h 1458849"/>
              <a:gd name="connsiteX4267" fmla="*/ 3565455 w 5890422"/>
              <a:gd name="connsiteY4267" fmla="*/ 746388 h 1458849"/>
              <a:gd name="connsiteX4268" fmla="*/ 3557754 w 5890422"/>
              <a:gd name="connsiteY4268" fmla="*/ 762290 h 1458849"/>
              <a:gd name="connsiteX4269" fmla="*/ 3549653 w 5890422"/>
              <a:gd name="connsiteY4269" fmla="*/ 777292 h 1458849"/>
              <a:gd name="connsiteX4270" fmla="*/ 3542252 w 5890422"/>
              <a:gd name="connsiteY4270" fmla="*/ 789393 h 1458849"/>
              <a:gd name="connsiteX4271" fmla="*/ 3599660 w 5890422"/>
              <a:gd name="connsiteY4271" fmla="*/ 784593 h 1458849"/>
              <a:gd name="connsiteX4272" fmla="*/ 3594759 w 5890422"/>
              <a:gd name="connsiteY4272" fmla="*/ 775292 h 1458849"/>
              <a:gd name="connsiteX4273" fmla="*/ 3589658 w 5890422"/>
              <a:gd name="connsiteY4273" fmla="*/ 765691 h 1458849"/>
              <a:gd name="connsiteX4274" fmla="*/ 3584758 w 5890422"/>
              <a:gd name="connsiteY4274" fmla="*/ 756689 h 1458849"/>
              <a:gd name="connsiteX4275" fmla="*/ 3580657 w 5890422"/>
              <a:gd name="connsiteY4275" fmla="*/ 749189 h 1458849"/>
              <a:gd name="connsiteX4276" fmla="*/ 3586058 w 5890422"/>
              <a:gd name="connsiteY4276" fmla="*/ 746588 h 1458849"/>
              <a:gd name="connsiteX4277" fmla="*/ 3592759 w 5890422"/>
              <a:gd name="connsiteY4277" fmla="*/ 757689 h 1458849"/>
              <a:gd name="connsiteX4278" fmla="*/ 3600060 w 5890422"/>
              <a:gd name="connsiteY4278" fmla="*/ 771191 h 1458849"/>
              <a:gd name="connsiteX4279" fmla="*/ 3606860 w 5890422"/>
              <a:gd name="connsiteY4279" fmla="*/ 784593 h 1458849"/>
              <a:gd name="connsiteX4280" fmla="*/ 3612061 w 5890422"/>
              <a:gd name="connsiteY4280" fmla="*/ 795194 h 1458849"/>
              <a:gd name="connsiteX4281" fmla="*/ 3606460 w 5890422"/>
              <a:gd name="connsiteY4281" fmla="*/ 798195 h 1458849"/>
              <a:gd name="connsiteX4282" fmla="*/ 3603260 w 5890422"/>
              <a:gd name="connsiteY4282" fmla="*/ 791594 h 1458849"/>
              <a:gd name="connsiteX4283" fmla="*/ 3595959 w 5890422"/>
              <a:gd name="connsiteY4283" fmla="*/ 792194 h 1458849"/>
              <a:gd name="connsiteX4284" fmla="*/ 3584258 w 5890422"/>
              <a:gd name="connsiteY4284" fmla="*/ 793094 h 1458849"/>
              <a:gd name="connsiteX4285" fmla="*/ 3570456 w 5890422"/>
              <a:gd name="connsiteY4285" fmla="*/ 794094 h 1458849"/>
              <a:gd name="connsiteX4286" fmla="*/ 3557054 w 5890422"/>
              <a:gd name="connsiteY4286" fmla="*/ 795094 h 1458849"/>
              <a:gd name="connsiteX4287" fmla="*/ 3546153 w 5890422"/>
              <a:gd name="connsiteY4287" fmla="*/ 795994 h 1458849"/>
              <a:gd name="connsiteX4288" fmla="*/ 3540052 w 5890422"/>
              <a:gd name="connsiteY4288" fmla="*/ 796594 h 1458849"/>
              <a:gd name="connsiteX4289" fmla="*/ 3536652 w 5890422"/>
              <a:gd name="connsiteY4289" fmla="*/ 797094 h 1458849"/>
              <a:gd name="connsiteX4290" fmla="*/ 3532051 w 5890422"/>
              <a:gd name="connsiteY4290" fmla="*/ 798195 h 1458849"/>
              <a:gd name="connsiteX4291" fmla="*/ 3530451 w 5890422"/>
              <a:gd name="connsiteY4291" fmla="*/ 791394 h 1458849"/>
              <a:gd name="connsiteX4292" fmla="*/ 3533951 w 5890422"/>
              <a:gd name="connsiteY4292" fmla="*/ 789594 h 1458849"/>
              <a:gd name="connsiteX4293" fmla="*/ 3536052 w 5890422"/>
              <a:gd name="connsiteY4293" fmla="*/ 787193 h 1458849"/>
              <a:gd name="connsiteX4294" fmla="*/ 3543152 w 5890422"/>
              <a:gd name="connsiteY4294" fmla="*/ 776092 h 1458849"/>
              <a:gd name="connsiteX4295" fmla="*/ 3551054 w 5890422"/>
              <a:gd name="connsiteY4295" fmla="*/ 761790 h 1458849"/>
              <a:gd name="connsiteX4296" fmla="*/ 3558654 w 5890422"/>
              <a:gd name="connsiteY4296" fmla="*/ 746288 h 1458849"/>
              <a:gd name="connsiteX4297" fmla="*/ 3564855 w 5890422"/>
              <a:gd name="connsiteY4297" fmla="*/ 731786 h 1458849"/>
              <a:gd name="connsiteX4298" fmla="*/ 3524050 w 5890422"/>
              <a:gd name="connsiteY4298" fmla="*/ 731786 h 1458849"/>
              <a:gd name="connsiteX4299" fmla="*/ 3524050 w 5890422"/>
              <a:gd name="connsiteY4299" fmla="*/ 724985 h 1458849"/>
              <a:gd name="connsiteX4300" fmla="*/ 3568456 w 5890422"/>
              <a:gd name="connsiteY4300" fmla="*/ 724985 h 1458849"/>
              <a:gd name="connsiteX4301" fmla="*/ 3568456 w 5890422"/>
              <a:gd name="connsiteY4301" fmla="*/ 683180 h 1458849"/>
              <a:gd name="connsiteX4302" fmla="*/ 3533051 w 5890422"/>
              <a:gd name="connsiteY4302" fmla="*/ 683180 h 1458849"/>
              <a:gd name="connsiteX4303" fmla="*/ 3533051 w 5890422"/>
              <a:gd name="connsiteY4303" fmla="*/ 676179 h 1458849"/>
              <a:gd name="connsiteX4304" fmla="*/ 3568456 w 5890422"/>
              <a:gd name="connsiteY4304" fmla="*/ 676179 h 1458849"/>
              <a:gd name="connsiteX4305" fmla="*/ 3016339 w 5890422"/>
              <a:gd name="connsiteY4305" fmla="*/ 642375 h 1458849"/>
              <a:gd name="connsiteX4306" fmla="*/ 3022740 w 5890422"/>
              <a:gd name="connsiteY4306" fmla="*/ 642775 h 1458849"/>
              <a:gd name="connsiteX4307" fmla="*/ 3022640 w 5890422"/>
              <a:gd name="connsiteY4307" fmla="*/ 646776 h 1458849"/>
              <a:gd name="connsiteX4308" fmla="*/ 3022440 w 5890422"/>
              <a:gd name="connsiteY4308" fmla="*/ 656877 h 1458849"/>
              <a:gd name="connsiteX4309" fmla="*/ 3022240 w 5890422"/>
              <a:gd name="connsiteY4309" fmla="*/ 670079 h 1458849"/>
              <a:gd name="connsiteX4310" fmla="*/ 3021940 w 5890422"/>
              <a:gd name="connsiteY4310" fmla="*/ 683580 h 1458849"/>
              <a:gd name="connsiteX4311" fmla="*/ 3070546 w 5890422"/>
              <a:gd name="connsiteY4311" fmla="*/ 683580 h 1458849"/>
              <a:gd name="connsiteX4312" fmla="*/ 3070246 w 5890422"/>
              <a:gd name="connsiteY4312" fmla="*/ 692281 h 1458849"/>
              <a:gd name="connsiteX4313" fmla="*/ 3069546 w 5890422"/>
              <a:gd name="connsiteY4313" fmla="*/ 710484 h 1458849"/>
              <a:gd name="connsiteX4314" fmla="*/ 3068746 w 5890422"/>
              <a:gd name="connsiteY4314" fmla="*/ 733887 h 1458849"/>
              <a:gd name="connsiteX4315" fmla="*/ 3067846 w 5890422"/>
              <a:gd name="connsiteY4315" fmla="*/ 758190 h 1458849"/>
              <a:gd name="connsiteX4316" fmla="*/ 3066946 w 5890422"/>
              <a:gd name="connsiteY4316" fmla="*/ 778892 h 1458849"/>
              <a:gd name="connsiteX4317" fmla="*/ 3066345 w 5890422"/>
              <a:gd name="connsiteY4317" fmla="*/ 791594 h 1458849"/>
              <a:gd name="connsiteX4318" fmla="*/ 3064445 w 5890422"/>
              <a:gd name="connsiteY4318" fmla="*/ 802095 h 1458849"/>
              <a:gd name="connsiteX4319" fmla="*/ 3059844 w 5890422"/>
              <a:gd name="connsiteY4319" fmla="*/ 808696 h 1458849"/>
              <a:gd name="connsiteX4320" fmla="*/ 3051844 w 5890422"/>
              <a:gd name="connsiteY4320" fmla="*/ 812396 h 1458849"/>
              <a:gd name="connsiteX4321" fmla="*/ 3039742 w 5890422"/>
              <a:gd name="connsiteY4321" fmla="*/ 814197 h 1458849"/>
              <a:gd name="connsiteX4322" fmla="*/ 3024540 w 5890422"/>
              <a:gd name="connsiteY4322" fmla="*/ 815397 h 1458849"/>
              <a:gd name="connsiteX4323" fmla="*/ 3022540 w 5890422"/>
              <a:gd name="connsiteY4323" fmla="*/ 808396 h 1458849"/>
              <a:gd name="connsiteX4324" fmla="*/ 3037942 w 5890422"/>
              <a:gd name="connsiteY4324" fmla="*/ 807196 h 1458849"/>
              <a:gd name="connsiteX4325" fmla="*/ 3048243 w 5890422"/>
              <a:gd name="connsiteY4325" fmla="*/ 805895 h 1458849"/>
              <a:gd name="connsiteX4326" fmla="*/ 3054844 w 5890422"/>
              <a:gd name="connsiteY4326" fmla="*/ 803095 h 1458849"/>
              <a:gd name="connsiteX4327" fmla="*/ 3058444 w 5890422"/>
              <a:gd name="connsiteY4327" fmla="*/ 797895 h 1458849"/>
              <a:gd name="connsiteX4328" fmla="*/ 3059744 w 5890422"/>
              <a:gd name="connsiteY4328" fmla="*/ 789193 h 1458849"/>
              <a:gd name="connsiteX4329" fmla="*/ 3060245 w 5890422"/>
              <a:gd name="connsiteY4329" fmla="*/ 778292 h 1458849"/>
              <a:gd name="connsiteX4330" fmla="*/ 3060945 w 5890422"/>
              <a:gd name="connsiteY4330" fmla="*/ 760690 h 1458849"/>
              <a:gd name="connsiteX4331" fmla="*/ 3061845 w 5890422"/>
              <a:gd name="connsiteY4331" fmla="*/ 739787 h 1458849"/>
              <a:gd name="connsiteX4332" fmla="*/ 3062745 w 5890422"/>
              <a:gd name="connsiteY4332" fmla="*/ 718885 h 1458849"/>
              <a:gd name="connsiteX4333" fmla="*/ 3063445 w 5890422"/>
              <a:gd name="connsiteY4333" fmla="*/ 701383 h 1458849"/>
              <a:gd name="connsiteX4334" fmla="*/ 3063945 w 5890422"/>
              <a:gd name="connsiteY4334" fmla="*/ 690581 h 1458849"/>
              <a:gd name="connsiteX4335" fmla="*/ 3021740 w 5890422"/>
              <a:gd name="connsiteY4335" fmla="*/ 690581 h 1458849"/>
              <a:gd name="connsiteX4336" fmla="*/ 3021640 w 5890422"/>
              <a:gd name="connsiteY4336" fmla="*/ 693682 h 1458849"/>
              <a:gd name="connsiteX4337" fmla="*/ 3021540 w 5890422"/>
              <a:gd name="connsiteY4337" fmla="*/ 696382 h 1458849"/>
              <a:gd name="connsiteX4338" fmla="*/ 3019640 w 5890422"/>
              <a:gd name="connsiteY4338" fmla="*/ 727186 h 1458849"/>
              <a:gd name="connsiteX4339" fmla="*/ 3016639 w 5890422"/>
              <a:gd name="connsiteY4339" fmla="*/ 751789 h 1458849"/>
              <a:gd name="connsiteX4340" fmla="*/ 3011838 w 5890422"/>
              <a:gd name="connsiteY4340" fmla="*/ 771991 h 1458849"/>
              <a:gd name="connsiteX4341" fmla="*/ 3004538 w 5890422"/>
              <a:gd name="connsiteY4341" fmla="*/ 789594 h 1458849"/>
              <a:gd name="connsiteX4342" fmla="*/ 2994036 w 5890422"/>
              <a:gd name="connsiteY4342" fmla="*/ 806296 h 1458849"/>
              <a:gd name="connsiteX4343" fmla="*/ 2979534 w 5890422"/>
              <a:gd name="connsiteY4343" fmla="*/ 823998 h 1458849"/>
              <a:gd name="connsiteX4344" fmla="*/ 2973734 w 5890422"/>
              <a:gd name="connsiteY4344" fmla="*/ 819597 h 1458849"/>
              <a:gd name="connsiteX4345" fmla="*/ 2987336 w 5890422"/>
              <a:gd name="connsiteY4345" fmla="*/ 803395 h 1458849"/>
              <a:gd name="connsiteX4346" fmla="*/ 2997537 w 5890422"/>
              <a:gd name="connsiteY4346" fmla="*/ 787993 h 1458849"/>
              <a:gd name="connsiteX4347" fmla="*/ 3004938 w 5890422"/>
              <a:gd name="connsiteY4347" fmla="*/ 771491 h 1458849"/>
              <a:gd name="connsiteX4348" fmla="*/ 3009938 w 5890422"/>
              <a:gd name="connsiteY4348" fmla="*/ 751889 h 1458849"/>
              <a:gd name="connsiteX4349" fmla="*/ 3013038 w 5890422"/>
              <a:gd name="connsiteY4349" fmla="*/ 727486 h 1458849"/>
              <a:gd name="connsiteX4350" fmla="*/ 3014939 w 5890422"/>
              <a:gd name="connsiteY4350" fmla="*/ 696582 h 1458849"/>
              <a:gd name="connsiteX4351" fmla="*/ 3015039 w 5890422"/>
              <a:gd name="connsiteY4351" fmla="*/ 694082 h 1458849"/>
              <a:gd name="connsiteX4352" fmla="*/ 3015139 w 5890422"/>
              <a:gd name="connsiteY4352" fmla="*/ 690581 h 1458849"/>
              <a:gd name="connsiteX4353" fmla="*/ 2985735 w 5890422"/>
              <a:gd name="connsiteY4353" fmla="*/ 690581 h 1458849"/>
              <a:gd name="connsiteX4354" fmla="*/ 2985735 w 5890422"/>
              <a:gd name="connsiteY4354" fmla="*/ 683580 h 1458849"/>
              <a:gd name="connsiteX4355" fmla="*/ 3015339 w 5890422"/>
              <a:gd name="connsiteY4355" fmla="*/ 683580 h 1458849"/>
              <a:gd name="connsiteX4356" fmla="*/ 5815612 w 5890422"/>
              <a:gd name="connsiteY4356" fmla="*/ 642175 h 1458849"/>
              <a:gd name="connsiteX4357" fmla="*/ 5821614 w 5890422"/>
              <a:gd name="connsiteY4357" fmla="*/ 644776 h 1458849"/>
              <a:gd name="connsiteX4358" fmla="*/ 5817013 w 5890422"/>
              <a:gd name="connsiteY4358" fmla="*/ 654177 h 1458849"/>
              <a:gd name="connsiteX4359" fmla="*/ 5811412 w 5890422"/>
              <a:gd name="connsiteY4359" fmla="*/ 663978 h 1458849"/>
              <a:gd name="connsiteX4360" fmla="*/ 5871820 w 5890422"/>
              <a:gd name="connsiteY4360" fmla="*/ 663978 h 1458849"/>
              <a:gd name="connsiteX4361" fmla="*/ 5871820 w 5890422"/>
              <a:gd name="connsiteY4361" fmla="*/ 669979 h 1458849"/>
              <a:gd name="connsiteX4362" fmla="*/ 5857218 w 5890422"/>
              <a:gd name="connsiteY4362" fmla="*/ 689081 h 1458849"/>
              <a:gd name="connsiteX4363" fmla="*/ 5838616 w 5890422"/>
              <a:gd name="connsiteY4363" fmla="*/ 704983 h 1458849"/>
              <a:gd name="connsiteX4364" fmla="*/ 5890422 w 5890422"/>
              <a:gd name="connsiteY4364" fmla="*/ 724385 h 1458849"/>
              <a:gd name="connsiteX4365" fmla="*/ 5888222 w 5890422"/>
              <a:gd name="connsiteY4365" fmla="*/ 730586 h 1458849"/>
              <a:gd name="connsiteX4366" fmla="*/ 5857318 w 5890422"/>
              <a:gd name="connsiteY4366" fmla="*/ 721085 h 1458849"/>
              <a:gd name="connsiteX4367" fmla="*/ 5832615 w 5890422"/>
              <a:gd name="connsiteY4367" fmla="*/ 708983 h 1458849"/>
              <a:gd name="connsiteX4368" fmla="*/ 5807312 w 5890422"/>
              <a:gd name="connsiteY4368" fmla="*/ 721885 h 1458849"/>
              <a:gd name="connsiteX4369" fmla="*/ 5775008 w 5890422"/>
              <a:gd name="connsiteY4369" fmla="*/ 733386 h 1458849"/>
              <a:gd name="connsiteX4370" fmla="*/ 5772608 w 5890422"/>
              <a:gd name="connsiteY4370" fmla="*/ 727586 h 1458849"/>
              <a:gd name="connsiteX4371" fmla="*/ 5802911 w 5890422"/>
              <a:gd name="connsiteY4371" fmla="*/ 716985 h 1458849"/>
              <a:gd name="connsiteX4372" fmla="*/ 5827014 w 5890422"/>
              <a:gd name="connsiteY4372" fmla="*/ 705183 h 1458849"/>
              <a:gd name="connsiteX4373" fmla="*/ 5801211 w 5890422"/>
              <a:gd name="connsiteY4373" fmla="*/ 678380 h 1458849"/>
              <a:gd name="connsiteX4374" fmla="*/ 5791110 w 5890422"/>
              <a:gd name="connsiteY4374" fmla="*/ 690381 h 1458849"/>
              <a:gd name="connsiteX4375" fmla="*/ 5780408 w 5890422"/>
              <a:gd name="connsiteY4375" fmla="*/ 701182 h 1458849"/>
              <a:gd name="connsiteX4376" fmla="*/ 5776408 w 5890422"/>
              <a:gd name="connsiteY4376" fmla="*/ 695982 h 1458849"/>
              <a:gd name="connsiteX4377" fmla="*/ 5788209 w 5890422"/>
              <a:gd name="connsiteY4377" fmla="*/ 683980 h 1458849"/>
              <a:gd name="connsiteX4378" fmla="*/ 5799210 w 5890422"/>
              <a:gd name="connsiteY4378" fmla="*/ 670279 h 1458849"/>
              <a:gd name="connsiteX4379" fmla="*/ 5808612 w 5890422"/>
              <a:gd name="connsiteY4379" fmla="*/ 655977 h 1458849"/>
              <a:gd name="connsiteX4380" fmla="*/ 5815612 w 5890422"/>
              <a:gd name="connsiteY4380" fmla="*/ 642175 h 1458849"/>
              <a:gd name="connsiteX4381" fmla="*/ 5410638 w 5890422"/>
              <a:gd name="connsiteY4381" fmla="*/ 642175 h 1458849"/>
              <a:gd name="connsiteX4382" fmla="*/ 5416640 w 5890422"/>
              <a:gd name="connsiteY4382" fmla="*/ 645575 h 1458849"/>
              <a:gd name="connsiteX4383" fmla="*/ 5401838 w 5890422"/>
              <a:gd name="connsiteY4383" fmla="*/ 665178 h 1458849"/>
              <a:gd name="connsiteX4384" fmla="*/ 5469846 w 5890422"/>
              <a:gd name="connsiteY4384" fmla="*/ 665178 h 1458849"/>
              <a:gd name="connsiteX4385" fmla="*/ 5469846 w 5890422"/>
              <a:gd name="connsiteY4385" fmla="*/ 671979 h 1458849"/>
              <a:gd name="connsiteX4386" fmla="*/ 5451944 w 5890422"/>
              <a:gd name="connsiteY4386" fmla="*/ 693781 h 1458849"/>
              <a:gd name="connsiteX4387" fmla="*/ 5429741 w 5890422"/>
              <a:gd name="connsiteY4387" fmla="*/ 711884 h 1458849"/>
              <a:gd name="connsiteX4388" fmla="*/ 5401438 w 5890422"/>
              <a:gd name="connsiteY4388" fmla="*/ 727386 h 1458849"/>
              <a:gd name="connsiteX4389" fmla="*/ 5365632 w 5890422"/>
              <a:gd name="connsiteY4389" fmla="*/ 741387 h 1458849"/>
              <a:gd name="connsiteX4390" fmla="*/ 5362632 w 5890422"/>
              <a:gd name="connsiteY4390" fmla="*/ 735387 h 1458849"/>
              <a:gd name="connsiteX4391" fmla="*/ 5396636 w 5890422"/>
              <a:gd name="connsiteY4391" fmla="*/ 722385 h 1458849"/>
              <a:gd name="connsiteX4392" fmla="*/ 5423640 w 5890422"/>
              <a:gd name="connsiteY4392" fmla="*/ 707883 h 1458849"/>
              <a:gd name="connsiteX4393" fmla="*/ 5445043 w 5890422"/>
              <a:gd name="connsiteY4393" fmla="*/ 691181 h 1458849"/>
              <a:gd name="connsiteX4394" fmla="*/ 5462244 w 5890422"/>
              <a:gd name="connsiteY4394" fmla="*/ 671179 h 1458849"/>
              <a:gd name="connsiteX4395" fmla="*/ 5396436 w 5890422"/>
              <a:gd name="connsiteY4395" fmla="*/ 671179 h 1458849"/>
              <a:gd name="connsiteX4396" fmla="*/ 5391536 w 5890422"/>
              <a:gd name="connsiteY4396" fmla="*/ 676480 h 1458849"/>
              <a:gd name="connsiteX4397" fmla="*/ 5386236 w 5890422"/>
              <a:gd name="connsiteY4397" fmla="*/ 681580 h 1458849"/>
              <a:gd name="connsiteX4398" fmla="*/ 5393436 w 5890422"/>
              <a:gd name="connsiteY4398" fmla="*/ 686981 h 1458849"/>
              <a:gd name="connsiteX4399" fmla="*/ 5401438 w 5890422"/>
              <a:gd name="connsiteY4399" fmla="*/ 693081 h 1458849"/>
              <a:gd name="connsiteX4400" fmla="*/ 5409038 w 5890422"/>
              <a:gd name="connsiteY4400" fmla="*/ 698982 h 1458849"/>
              <a:gd name="connsiteX4401" fmla="*/ 5414839 w 5890422"/>
              <a:gd name="connsiteY4401" fmla="*/ 703783 h 1458849"/>
              <a:gd name="connsiteX4402" fmla="*/ 5410638 w 5890422"/>
              <a:gd name="connsiteY4402" fmla="*/ 709183 h 1458849"/>
              <a:gd name="connsiteX4403" fmla="*/ 5404638 w 5890422"/>
              <a:gd name="connsiteY4403" fmla="*/ 704083 h 1458849"/>
              <a:gd name="connsiteX4404" fmla="*/ 5396936 w 5890422"/>
              <a:gd name="connsiteY4404" fmla="*/ 697782 h 1458849"/>
              <a:gd name="connsiteX4405" fmla="*/ 5388736 w 5890422"/>
              <a:gd name="connsiteY4405" fmla="*/ 691481 h 1458849"/>
              <a:gd name="connsiteX4406" fmla="*/ 5381434 w 5890422"/>
              <a:gd name="connsiteY4406" fmla="*/ 686181 h 1458849"/>
              <a:gd name="connsiteX4407" fmla="*/ 5362432 w 5890422"/>
              <a:gd name="connsiteY4407" fmla="*/ 701583 h 1458849"/>
              <a:gd name="connsiteX4408" fmla="*/ 5358432 w 5890422"/>
              <a:gd name="connsiteY4408" fmla="*/ 696182 h 1458849"/>
              <a:gd name="connsiteX4409" fmla="*/ 5373534 w 5890422"/>
              <a:gd name="connsiteY4409" fmla="*/ 684181 h 1458849"/>
              <a:gd name="connsiteX4410" fmla="*/ 5387835 w 5890422"/>
              <a:gd name="connsiteY4410" fmla="*/ 670579 h 1458849"/>
              <a:gd name="connsiteX4411" fmla="*/ 5400438 w 5890422"/>
              <a:gd name="connsiteY4411" fmla="*/ 656377 h 1458849"/>
              <a:gd name="connsiteX4412" fmla="*/ 5410638 w 5890422"/>
              <a:gd name="connsiteY4412" fmla="*/ 642175 h 1458849"/>
              <a:gd name="connsiteX4413" fmla="*/ 3637664 w 5890422"/>
              <a:gd name="connsiteY4413" fmla="*/ 642175 h 1458849"/>
              <a:gd name="connsiteX4414" fmla="*/ 3644265 w 5890422"/>
              <a:gd name="connsiteY4414" fmla="*/ 642575 h 1458849"/>
              <a:gd name="connsiteX4415" fmla="*/ 3644165 w 5890422"/>
              <a:gd name="connsiteY4415" fmla="*/ 647976 h 1458849"/>
              <a:gd name="connsiteX4416" fmla="*/ 3643965 w 5890422"/>
              <a:gd name="connsiteY4416" fmla="*/ 659577 h 1458849"/>
              <a:gd name="connsiteX4417" fmla="*/ 3643665 w 5890422"/>
              <a:gd name="connsiteY4417" fmla="*/ 673879 h 1458849"/>
              <a:gd name="connsiteX4418" fmla="*/ 3643265 w 5890422"/>
              <a:gd name="connsiteY4418" fmla="*/ 687581 h 1458849"/>
              <a:gd name="connsiteX4419" fmla="*/ 3690671 w 5890422"/>
              <a:gd name="connsiteY4419" fmla="*/ 687581 h 1458849"/>
              <a:gd name="connsiteX4420" fmla="*/ 3690371 w 5890422"/>
              <a:gd name="connsiteY4420" fmla="*/ 695982 h 1458849"/>
              <a:gd name="connsiteX4421" fmla="*/ 3689671 w 5890422"/>
              <a:gd name="connsiteY4421" fmla="*/ 713784 h 1458849"/>
              <a:gd name="connsiteX4422" fmla="*/ 3688771 w 5890422"/>
              <a:gd name="connsiteY4422" fmla="*/ 736687 h 1458849"/>
              <a:gd name="connsiteX4423" fmla="*/ 3687770 w 5890422"/>
              <a:gd name="connsiteY4423" fmla="*/ 760390 h 1458849"/>
              <a:gd name="connsiteX4424" fmla="*/ 3686970 w 5890422"/>
              <a:gd name="connsiteY4424" fmla="*/ 780592 h 1458849"/>
              <a:gd name="connsiteX4425" fmla="*/ 3686470 w 5890422"/>
              <a:gd name="connsiteY4425" fmla="*/ 792994 h 1458849"/>
              <a:gd name="connsiteX4426" fmla="*/ 3684770 w 5890422"/>
              <a:gd name="connsiteY4426" fmla="*/ 803195 h 1458849"/>
              <a:gd name="connsiteX4427" fmla="*/ 3680670 w 5890422"/>
              <a:gd name="connsiteY4427" fmla="*/ 809596 h 1458849"/>
              <a:gd name="connsiteX4428" fmla="*/ 3673169 w 5890422"/>
              <a:gd name="connsiteY4428" fmla="*/ 813096 h 1458849"/>
              <a:gd name="connsiteX4429" fmla="*/ 3661467 w 5890422"/>
              <a:gd name="connsiteY4429" fmla="*/ 814797 h 1458849"/>
              <a:gd name="connsiteX4430" fmla="*/ 3646665 w 5890422"/>
              <a:gd name="connsiteY4430" fmla="*/ 815997 h 1458849"/>
              <a:gd name="connsiteX4431" fmla="*/ 3644465 w 5890422"/>
              <a:gd name="connsiteY4431" fmla="*/ 808796 h 1458849"/>
              <a:gd name="connsiteX4432" fmla="*/ 3659267 w 5890422"/>
              <a:gd name="connsiteY4432" fmla="*/ 807596 h 1458849"/>
              <a:gd name="connsiteX4433" fmla="*/ 3669068 w 5890422"/>
              <a:gd name="connsiteY4433" fmla="*/ 806396 h 1458849"/>
              <a:gd name="connsiteX4434" fmla="*/ 3675269 w 5890422"/>
              <a:gd name="connsiteY4434" fmla="*/ 803795 h 1458849"/>
              <a:gd name="connsiteX4435" fmla="*/ 3678670 w 5890422"/>
              <a:gd name="connsiteY4435" fmla="*/ 798795 h 1458849"/>
              <a:gd name="connsiteX4436" fmla="*/ 3679870 w 5890422"/>
              <a:gd name="connsiteY4436" fmla="*/ 790394 h 1458849"/>
              <a:gd name="connsiteX4437" fmla="*/ 3680370 w 5890422"/>
              <a:gd name="connsiteY4437" fmla="*/ 779992 h 1458849"/>
              <a:gd name="connsiteX4438" fmla="*/ 3681070 w 5890422"/>
              <a:gd name="connsiteY4438" fmla="*/ 762890 h 1458849"/>
              <a:gd name="connsiteX4439" fmla="*/ 3681870 w 5890422"/>
              <a:gd name="connsiteY4439" fmla="*/ 742588 h 1458849"/>
              <a:gd name="connsiteX4440" fmla="*/ 3682670 w 5890422"/>
              <a:gd name="connsiteY4440" fmla="*/ 722285 h 1458849"/>
              <a:gd name="connsiteX4441" fmla="*/ 3683270 w 5890422"/>
              <a:gd name="connsiteY4441" fmla="*/ 705183 h 1458849"/>
              <a:gd name="connsiteX4442" fmla="*/ 3683670 w 5890422"/>
              <a:gd name="connsiteY4442" fmla="*/ 694782 h 1458849"/>
              <a:gd name="connsiteX4443" fmla="*/ 3643065 w 5890422"/>
              <a:gd name="connsiteY4443" fmla="*/ 694782 h 1458849"/>
              <a:gd name="connsiteX4444" fmla="*/ 3643065 w 5890422"/>
              <a:gd name="connsiteY4444" fmla="*/ 695782 h 1458849"/>
              <a:gd name="connsiteX4445" fmla="*/ 3641165 w 5890422"/>
              <a:gd name="connsiteY4445" fmla="*/ 726686 h 1458849"/>
              <a:gd name="connsiteX4446" fmla="*/ 3638064 w 5890422"/>
              <a:gd name="connsiteY4446" fmla="*/ 751589 h 1458849"/>
              <a:gd name="connsiteX4447" fmla="*/ 3633064 w 5890422"/>
              <a:gd name="connsiteY4447" fmla="*/ 771991 h 1458849"/>
              <a:gd name="connsiteX4448" fmla="*/ 3625763 w 5890422"/>
              <a:gd name="connsiteY4448" fmla="*/ 789594 h 1458849"/>
              <a:gd name="connsiteX4449" fmla="*/ 3615462 w 5890422"/>
              <a:gd name="connsiteY4449" fmla="*/ 806096 h 1458849"/>
              <a:gd name="connsiteX4450" fmla="*/ 3601660 w 5890422"/>
              <a:gd name="connsiteY4450" fmla="*/ 822998 h 1458849"/>
              <a:gd name="connsiteX4451" fmla="*/ 3596459 w 5890422"/>
              <a:gd name="connsiteY4451" fmla="*/ 818797 h 1458849"/>
              <a:gd name="connsiteX4452" fmla="*/ 3615462 w 5890422"/>
              <a:gd name="connsiteY4452" fmla="*/ 794194 h 1458849"/>
              <a:gd name="connsiteX4453" fmla="*/ 3627263 w 5890422"/>
              <a:gd name="connsiteY4453" fmla="*/ 768991 h 1458849"/>
              <a:gd name="connsiteX4454" fmla="*/ 3633564 w 5890422"/>
              <a:gd name="connsiteY4454" fmla="*/ 737987 h 1458849"/>
              <a:gd name="connsiteX4455" fmla="*/ 3636264 w 5890422"/>
              <a:gd name="connsiteY4455" fmla="*/ 695982 h 1458849"/>
              <a:gd name="connsiteX4456" fmla="*/ 3636264 w 5890422"/>
              <a:gd name="connsiteY4456" fmla="*/ 694782 h 1458849"/>
              <a:gd name="connsiteX4457" fmla="*/ 3611461 w 5890422"/>
              <a:gd name="connsiteY4457" fmla="*/ 694782 h 1458849"/>
              <a:gd name="connsiteX4458" fmla="*/ 3611461 w 5890422"/>
              <a:gd name="connsiteY4458" fmla="*/ 687581 h 1458849"/>
              <a:gd name="connsiteX4459" fmla="*/ 3636464 w 5890422"/>
              <a:gd name="connsiteY4459" fmla="*/ 687581 h 1458849"/>
              <a:gd name="connsiteX4460" fmla="*/ 3636864 w 5890422"/>
              <a:gd name="connsiteY4460" fmla="*/ 674179 h 1458849"/>
              <a:gd name="connsiteX4461" fmla="*/ 3637264 w 5890422"/>
              <a:gd name="connsiteY4461" fmla="*/ 659677 h 1458849"/>
              <a:gd name="connsiteX4462" fmla="*/ 3637564 w 5890422"/>
              <a:gd name="connsiteY4462" fmla="*/ 647776 h 1458849"/>
              <a:gd name="connsiteX4463" fmla="*/ 3637664 w 5890422"/>
              <a:gd name="connsiteY4463" fmla="*/ 642175 h 1458849"/>
              <a:gd name="connsiteX4464" fmla="*/ 2787587 w 5890422"/>
              <a:gd name="connsiteY4464" fmla="*/ 641775 h 1458849"/>
              <a:gd name="connsiteX4465" fmla="*/ 2791687 w 5890422"/>
              <a:gd name="connsiteY4465" fmla="*/ 653976 h 1458849"/>
              <a:gd name="connsiteX4466" fmla="*/ 2795388 w 5890422"/>
              <a:gd name="connsiteY4466" fmla="*/ 667178 h 1458849"/>
              <a:gd name="connsiteX4467" fmla="*/ 2856996 w 5890422"/>
              <a:gd name="connsiteY4467" fmla="*/ 667178 h 1458849"/>
              <a:gd name="connsiteX4468" fmla="*/ 2856996 w 5890422"/>
              <a:gd name="connsiteY4468" fmla="*/ 717584 h 1458849"/>
              <a:gd name="connsiteX4469" fmla="*/ 2728780 w 5890422"/>
              <a:gd name="connsiteY4469" fmla="*/ 717584 h 1458849"/>
              <a:gd name="connsiteX4470" fmla="*/ 2728780 w 5890422"/>
              <a:gd name="connsiteY4470" fmla="*/ 718585 h 1458849"/>
              <a:gd name="connsiteX4471" fmla="*/ 2727179 w 5890422"/>
              <a:gd name="connsiteY4471" fmla="*/ 747688 h 1458849"/>
              <a:gd name="connsiteX4472" fmla="*/ 2721979 w 5890422"/>
              <a:gd name="connsiteY4472" fmla="*/ 771491 h 1458849"/>
              <a:gd name="connsiteX4473" fmla="*/ 2712677 w 5890422"/>
              <a:gd name="connsiteY4473" fmla="*/ 793094 h 1458849"/>
              <a:gd name="connsiteX4474" fmla="*/ 2698576 w 5890422"/>
              <a:gd name="connsiteY4474" fmla="*/ 815797 h 1458849"/>
              <a:gd name="connsiteX4475" fmla="*/ 2692575 w 5890422"/>
              <a:gd name="connsiteY4475" fmla="*/ 811596 h 1458849"/>
              <a:gd name="connsiteX4476" fmla="*/ 2706377 w 5890422"/>
              <a:gd name="connsiteY4476" fmla="*/ 789894 h 1458849"/>
              <a:gd name="connsiteX4477" fmla="*/ 2715478 w 5890422"/>
              <a:gd name="connsiteY4477" fmla="*/ 769091 h 1458849"/>
              <a:gd name="connsiteX4478" fmla="*/ 2720478 w 5890422"/>
              <a:gd name="connsiteY4478" fmla="*/ 745988 h 1458849"/>
              <a:gd name="connsiteX4479" fmla="*/ 2721979 w 5890422"/>
              <a:gd name="connsiteY4479" fmla="*/ 717384 h 1458849"/>
              <a:gd name="connsiteX4480" fmla="*/ 2721979 w 5890422"/>
              <a:gd name="connsiteY4480" fmla="*/ 667178 h 1458849"/>
              <a:gd name="connsiteX4481" fmla="*/ 2788387 w 5890422"/>
              <a:gd name="connsiteY4481" fmla="*/ 667178 h 1458849"/>
              <a:gd name="connsiteX4482" fmla="*/ 2780786 w 5890422"/>
              <a:gd name="connsiteY4482" fmla="*/ 642575 h 1458849"/>
              <a:gd name="connsiteX4483" fmla="*/ 85211 w 5890422"/>
              <a:gd name="connsiteY4483" fmla="*/ 641575 h 1458849"/>
              <a:gd name="connsiteX4484" fmla="*/ 91812 w 5890422"/>
              <a:gd name="connsiteY4484" fmla="*/ 641975 h 1458849"/>
              <a:gd name="connsiteX4485" fmla="*/ 91812 w 5890422"/>
              <a:gd name="connsiteY4485" fmla="*/ 720185 h 1458849"/>
              <a:gd name="connsiteX4486" fmla="*/ 147419 w 5890422"/>
              <a:gd name="connsiteY4486" fmla="*/ 720185 h 1458849"/>
              <a:gd name="connsiteX4487" fmla="*/ 147419 w 5890422"/>
              <a:gd name="connsiteY4487" fmla="*/ 660777 h 1458849"/>
              <a:gd name="connsiteX4488" fmla="*/ 154220 w 5890422"/>
              <a:gd name="connsiteY4488" fmla="*/ 661177 h 1458849"/>
              <a:gd name="connsiteX4489" fmla="*/ 154220 w 5890422"/>
              <a:gd name="connsiteY4489" fmla="*/ 727186 h 1458849"/>
              <a:gd name="connsiteX4490" fmla="*/ 91812 w 5890422"/>
              <a:gd name="connsiteY4490" fmla="*/ 727186 h 1458849"/>
              <a:gd name="connsiteX4491" fmla="*/ 91812 w 5890422"/>
              <a:gd name="connsiteY4491" fmla="*/ 803395 h 1458849"/>
              <a:gd name="connsiteX4492" fmla="*/ 152820 w 5890422"/>
              <a:gd name="connsiteY4492" fmla="*/ 803395 h 1458849"/>
              <a:gd name="connsiteX4493" fmla="*/ 152820 w 5890422"/>
              <a:gd name="connsiteY4493" fmla="*/ 744788 h 1458849"/>
              <a:gd name="connsiteX4494" fmla="*/ 159620 w 5890422"/>
              <a:gd name="connsiteY4494" fmla="*/ 745188 h 1458849"/>
              <a:gd name="connsiteX4495" fmla="*/ 159620 w 5890422"/>
              <a:gd name="connsiteY4495" fmla="*/ 821197 h 1458849"/>
              <a:gd name="connsiteX4496" fmla="*/ 152820 w 5890422"/>
              <a:gd name="connsiteY4496" fmla="*/ 821197 h 1458849"/>
              <a:gd name="connsiteX4497" fmla="*/ 152820 w 5890422"/>
              <a:gd name="connsiteY4497" fmla="*/ 810596 h 1458849"/>
              <a:gd name="connsiteX4498" fmla="*/ 17603 w 5890422"/>
              <a:gd name="connsiteY4498" fmla="*/ 810596 h 1458849"/>
              <a:gd name="connsiteX4499" fmla="*/ 17603 w 5890422"/>
              <a:gd name="connsiteY4499" fmla="*/ 745388 h 1458849"/>
              <a:gd name="connsiteX4500" fmla="*/ 24404 w 5890422"/>
              <a:gd name="connsiteY4500" fmla="*/ 745788 h 1458849"/>
              <a:gd name="connsiteX4501" fmla="*/ 24404 w 5890422"/>
              <a:gd name="connsiteY4501" fmla="*/ 803395 h 1458849"/>
              <a:gd name="connsiteX4502" fmla="*/ 85211 w 5890422"/>
              <a:gd name="connsiteY4502" fmla="*/ 803395 h 1458849"/>
              <a:gd name="connsiteX4503" fmla="*/ 85211 w 5890422"/>
              <a:gd name="connsiteY4503" fmla="*/ 727186 h 1458849"/>
              <a:gd name="connsiteX4504" fmla="*/ 23003 w 5890422"/>
              <a:gd name="connsiteY4504" fmla="*/ 727186 h 1458849"/>
              <a:gd name="connsiteX4505" fmla="*/ 23003 w 5890422"/>
              <a:gd name="connsiteY4505" fmla="*/ 660777 h 1458849"/>
              <a:gd name="connsiteX4506" fmla="*/ 29804 w 5890422"/>
              <a:gd name="connsiteY4506" fmla="*/ 661177 h 1458849"/>
              <a:gd name="connsiteX4507" fmla="*/ 29804 w 5890422"/>
              <a:gd name="connsiteY4507" fmla="*/ 720185 h 1458849"/>
              <a:gd name="connsiteX4508" fmla="*/ 85211 w 5890422"/>
              <a:gd name="connsiteY4508" fmla="*/ 720185 h 1458849"/>
              <a:gd name="connsiteX4509" fmla="*/ 301562 w 5890422"/>
              <a:gd name="connsiteY4509" fmla="*/ 641375 h 1458849"/>
              <a:gd name="connsiteX4510" fmla="*/ 304863 w 5890422"/>
              <a:gd name="connsiteY4510" fmla="*/ 651176 h 1458849"/>
              <a:gd name="connsiteX4511" fmla="*/ 307963 w 5890422"/>
              <a:gd name="connsiteY4511" fmla="*/ 661777 h 1458849"/>
              <a:gd name="connsiteX4512" fmla="*/ 379572 w 5890422"/>
              <a:gd name="connsiteY4512" fmla="*/ 661777 h 1458849"/>
              <a:gd name="connsiteX4513" fmla="*/ 379572 w 5890422"/>
              <a:gd name="connsiteY4513" fmla="*/ 667778 h 1458849"/>
              <a:gd name="connsiteX4514" fmla="*/ 231953 w 5890422"/>
              <a:gd name="connsiteY4514" fmla="*/ 667778 h 1458849"/>
              <a:gd name="connsiteX4515" fmla="*/ 231953 w 5890422"/>
              <a:gd name="connsiteY4515" fmla="*/ 724185 h 1458849"/>
              <a:gd name="connsiteX4516" fmla="*/ 230853 w 5890422"/>
              <a:gd name="connsiteY4516" fmla="*/ 753089 h 1458849"/>
              <a:gd name="connsiteX4517" fmla="*/ 227254 w 5890422"/>
              <a:gd name="connsiteY4517" fmla="*/ 777792 h 1458849"/>
              <a:gd name="connsiteX4518" fmla="*/ 220453 w 5890422"/>
              <a:gd name="connsiteY4518" fmla="*/ 800195 h 1458849"/>
              <a:gd name="connsiteX4519" fmla="*/ 209951 w 5890422"/>
              <a:gd name="connsiteY4519" fmla="*/ 822398 h 1458849"/>
              <a:gd name="connsiteX4520" fmla="*/ 204350 w 5890422"/>
              <a:gd name="connsiteY4520" fmla="*/ 819397 h 1458849"/>
              <a:gd name="connsiteX4521" fmla="*/ 214051 w 5890422"/>
              <a:gd name="connsiteY4521" fmla="*/ 799495 h 1458849"/>
              <a:gd name="connsiteX4522" fmla="*/ 220752 w 5890422"/>
              <a:gd name="connsiteY4522" fmla="*/ 778792 h 1458849"/>
              <a:gd name="connsiteX4523" fmla="*/ 224552 w 5890422"/>
              <a:gd name="connsiteY4523" fmla="*/ 754689 h 1458849"/>
              <a:gd name="connsiteX4524" fmla="*/ 225753 w 5890422"/>
              <a:gd name="connsiteY4524" fmla="*/ 724385 h 1458849"/>
              <a:gd name="connsiteX4525" fmla="*/ 225753 w 5890422"/>
              <a:gd name="connsiteY4525" fmla="*/ 661777 h 1458849"/>
              <a:gd name="connsiteX4526" fmla="*/ 301362 w 5890422"/>
              <a:gd name="connsiteY4526" fmla="*/ 661777 h 1458849"/>
              <a:gd name="connsiteX4527" fmla="*/ 298462 w 5890422"/>
              <a:gd name="connsiteY4527" fmla="*/ 651676 h 1458849"/>
              <a:gd name="connsiteX4528" fmla="*/ 295361 w 5890422"/>
              <a:gd name="connsiteY4528" fmla="*/ 642175 h 1458849"/>
              <a:gd name="connsiteX4529" fmla="*/ 2620966 w 5890422"/>
              <a:gd name="connsiteY4529" fmla="*/ 638775 h 1458849"/>
              <a:gd name="connsiteX4530" fmla="*/ 2626967 w 5890422"/>
              <a:gd name="connsiteY4530" fmla="*/ 641975 h 1458849"/>
              <a:gd name="connsiteX4531" fmla="*/ 2619266 w 5890422"/>
              <a:gd name="connsiteY4531" fmla="*/ 651076 h 1458849"/>
              <a:gd name="connsiteX4532" fmla="*/ 2610365 w 5890422"/>
              <a:gd name="connsiteY4532" fmla="*/ 660777 h 1458849"/>
              <a:gd name="connsiteX4533" fmla="*/ 2666172 w 5890422"/>
              <a:gd name="connsiteY4533" fmla="*/ 660777 h 1458849"/>
              <a:gd name="connsiteX4534" fmla="*/ 2666172 w 5890422"/>
              <a:gd name="connsiteY4534" fmla="*/ 666578 h 1458849"/>
              <a:gd name="connsiteX4535" fmla="*/ 2605564 w 5890422"/>
              <a:gd name="connsiteY4535" fmla="*/ 666578 h 1458849"/>
              <a:gd name="connsiteX4536" fmla="*/ 2605564 w 5890422"/>
              <a:gd name="connsiteY4536" fmla="*/ 684780 h 1458849"/>
              <a:gd name="connsiteX4537" fmla="*/ 2650970 w 5890422"/>
              <a:gd name="connsiteY4537" fmla="*/ 684780 h 1458849"/>
              <a:gd name="connsiteX4538" fmla="*/ 2650970 w 5890422"/>
              <a:gd name="connsiteY4538" fmla="*/ 755189 h 1458849"/>
              <a:gd name="connsiteX4539" fmla="*/ 2517753 w 5890422"/>
              <a:gd name="connsiteY4539" fmla="*/ 755189 h 1458849"/>
              <a:gd name="connsiteX4540" fmla="*/ 2517753 w 5890422"/>
              <a:gd name="connsiteY4540" fmla="*/ 684780 h 1458849"/>
              <a:gd name="connsiteX4541" fmla="*/ 2561359 w 5890422"/>
              <a:gd name="connsiteY4541" fmla="*/ 684780 h 1458849"/>
              <a:gd name="connsiteX4542" fmla="*/ 2561359 w 5890422"/>
              <a:gd name="connsiteY4542" fmla="*/ 666578 h 1458849"/>
              <a:gd name="connsiteX4543" fmla="*/ 2502351 w 5890422"/>
              <a:gd name="connsiteY4543" fmla="*/ 666578 h 1458849"/>
              <a:gd name="connsiteX4544" fmla="*/ 2502351 w 5890422"/>
              <a:gd name="connsiteY4544" fmla="*/ 660777 h 1458849"/>
              <a:gd name="connsiteX4545" fmla="*/ 2601764 w 5890422"/>
              <a:gd name="connsiteY4545" fmla="*/ 660777 h 1458849"/>
              <a:gd name="connsiteX4546" fmla="*/ 2606664 w 5890422"/>
              <a:gd name="connsiteY4546" fmla="*/ 655477 h 1458849"/>
              <a:gd name="connsiteX4547" fmla="*/ 2611965 w 5890422"/>
              <a:gd name="connsiteY4547" fmla="*/ 649576 h 1458849"/>
              <a:gd name="connsiteX4548" fmla="*/ 2616966 w 5890422"/>
              <a:gd name="connsiteY4548" fmla="*/ 643775 h 1458849"/>
              <a:gd name="connsiteX4549" fmla="*/ 2620966 w 5890422"/>
              <a:gd name="connsiteY4549" fmla="*/ 638775 h 1458849"/>
              <a:gd name="connsiteX4550" fmla="*/ 2546757 w 5890422"/>
              <a:gd name="connsiteY4550" fmla="*/ 638175 h 1458849"/>
              <a:gd name="connsiteX4551" fmla="*/ 2555958 w 5890422"/>
              <a:gd name="connsiteY4551" fmla="*/ 646976 h 1458849"/>
              <a:gd name="connsiteX4552" fmla="*/ 2565159 w 5890422"/>
              <a:gd name="connsiteY4552" fmla="*/ 655977 h 1458849"/>
              <a:gd name="connsiteX4553" fmla="*/ 2559959 w 5890422"/>
              <a:gd name="connsiteY4553" fmla="*/ 660378 h 1458849"/>
              <a:gd name="connsiteX4554" fmla="*/ 2551357 w 5890422"/>
              <a:gd name="connsiteY4554" fmla="*/ 651476 h 1458849"/>
              <a:gd name="connsiteX4555" fmla="*/ 2541756 w 5890422"/>
              <a:gd name="connsiteY4555" fmla="*/ 642375 h 1458849"/>
              <a:gd name="connsiteX4556" fmla="*/ 4520156 w 5890422"/>
              <a:gd name="connsiteY4556" fmla="*/ 637174 h 1458849"/>
              <a:gd name="connsiteX4557" fmla="*/ 4526756 w 5890422"/>
              <a:gd name="connsiteY4557" fmla="*/ 639375 h 1458849"/>
              <a:gd name="connsiteX4558" fmla="*/ 4522056 w 5890422"/>
              <a:gd name="connsiteY4558" fmla="*/ 649776 h 1458849"/>
              <a:gd name="connsiteX4559" fmla="*/ 4516756 w 5890422"/>
              <a:gd name="connsiteY4559" fmla="*/ 660177 h 1458849"/>
              <a:gd name="connsiteX4560" fmla="*/ 4640570 w 5890422"/>
              <a:gd name="connsiteY4560" fmla="*/ 660177 h 1458849"/>
              <a:gd name="connsiteX4561" fmla="*/ 4640570 w 5890422"/>
              <a:gd name="connsiteY4561" fmla="*/ 666778 h 1458849"/>
              <a:gd name="connsiteX4562" fmla="*/ 4571562 w 5890422"/>
              <a:gd name="connsiteY4562" fmla="*/ 666778 h 1458849"/>
              <a:gd name="connsiteX4563" fmla="*/ 4571562 w 5890422"/>
              <a:gd name="connsiteY4563" fmla="*/ 708183 h 1458849"/>
              <a:gd name="connsiteX4564" fmla="*/ 4635770 w 5890422"/>
              <a:gd name="connsiteY4564" fmla="*/ 708183 h 1458849"/>
              <a:gd name="connsiteX4565" fmla="*/ 4635770 w 5890422"/>
              <a:gd name="connsiteY4565" fmla="*/ 714984 h 1458849"/>
              <a:gd name="connsiteX4566" fmla="*/ 4571562 w 5890422"/>
              <a:gd name="connsiteY4566" fmla="*/ 714984 h 1458849"/>
              <a:gd name="connsiteX4567" fmla="*/ 4571562 w 5890422"/>
              <a:gd name="connsiteY4567" fmla="*/ 761590 h 1458849"/>
              <a:gd name="connsiteX4568" fmla="*/ 4650572 w 5890422"/>
              <a:gd name="connsiteY4568" fmla="*/ 761590 h 1458849"/>
              <a:gd name="connsiteX4569" fmla="*/ 4650572 w 5890422"/>
              <a:gd name="connsiteY4569" fmla="*/ 768591 h 1458849"/>
              <a:gd name="connsiteX4570" fmla="*/ 4571562 w 5890422"/>
              <a:gd name="connsiteY4570" fmla="*/ 768591 h 1458849"/>
              <a:gd name="connsiteX4571" fmla="*/ 4571562 w 5890422"/>
              <a:gd name="connsiteY4571" fmla="*/ 818397 h 1458849"/>
              <a:gd name="connsiteX4572" fmla="*/ 4564762 w 5890422"/>
              <a:gd name="connsiteY4572" fmla="*/ 818397 h 1458849"/>
              <a:gd name="connsiteX4573" fmla="*/ 4564762 w 5890422"/>
              <a:gd name="connsiteY4573" fmla="*/ 768591 h 1458849"/>
              <a:gd name="connsiteX4574" fmla="*/ 4472750 w 5890422"/>
              <a:gd name="connsiteY4574" fmla="*/ 768591 h 1458849"/>
              <a:gd name="connsiteX4575" fmla="*/ 4472750 w 5890422"/>
              <a:gd name="connsiteY4575" fmla="*/ 761590 h 1458849"/>
              <a:gd name="connsiteX4576" fmla="*/ 4504554 w 5890422"/>
              <a:gd name="connsiteY4576" fmla="*/ 761590 h 1458849"/>
              <a:gd name="connsiteX4577" fmla="*/ 4504554 w 5890422"/>
              <a:gd name="connsiteY4577" fmla="*/ 708183 h 1458849"/>
              <a:gd name="connsiteX4578" fmla="*/ 4564762 w 5890422"/>
              <a:gd name="connsiteY4578" fmla="*/ 708183 h 1458849"/>
              <a:gd name="connsiteX4579" fmla="*/ 4564762 w 5890422"/>
              <a:gd name="connsiteY4579" fmla="*/ 666778 h 1458849"/>
              <a:gd name="connsiteX4580" fmla="*/ 4512955 w 5890422"/>
              <a:gd name="connsiteY4580" fmla="*/ 666778 h 1458849"/>
              <a:gd name="connsiteX4581" fmla="*/ 4497553 w 5890422"/>
              <a:gd name="connsiteY4581" fmla="*/ 690281 h 1458849"/>
              <a:gd name="connsiteX4582" fmla="*/ 4479750 w 5890422"/>
              <a:gd name="connsiteY4582" fmla="*/ 711984 h 1458849"/>
              <a:gd name="connsiteX4583" fmla="*/ 4475150 w 5890422"/>
              <a:gd name="connsiteY4583" fmla="*/ 706183 h 1458849"/>
              <a:gd name="connsiteX4584" fmla="*/ 4488752 w 5890422"/>
              <a:gd name="connsiteY4584" fmla="*/ 690381 h 1458849"/>
              <a:gd name="connsiteX4585" fmla="*/ 4501154 w 5890422"/>
              <a:gd name="connsiteY4585" fmla="*/ 673079 h 1458849"/>
              <a:gd name="connsiteX4586" fmla="*/ 4511754 w 5890422"/>
              <a:gd name="connsiteY4586" fmla="*/ 655077 h 1458849"/>
              <a:gd name="connsiteX4587" fmla="*/ 4520156 w 5890422"/>
              <a:gd name="connsiteY4587" fmla="*/ 637174 h 1458849"/>
              <a:gd name="connsiteX4588" fmla="*/ 3338560 w 5890422"/>
              <a:gd name="connsiteY4588" fmla="*/ 460143 h 1458849"/>
              <a:gd name="connsiteX4589" fmla="*/ 3338760 w 5890422"/>
              <a:gd name="connsiteY4589" fmla="*/ 464743 h 1458849"/>
              <a:gd name="connsiteX4590" fmla="*/ 3338960 w 5890422"/>
              <a:gd name="connsiteY4590" fmla="*/ 467544 h 1458849"/>
              <a:gd name="connsiteX4591" fmla="*/ 3320758 w 5890422"/>
              <a:gd name="connsiteY4591" fmla="*/ 471444 h 1458849"/>
              <a:gd name="connsiteX4592" fmla="*/ 3299756 w 5890422"/>
              <a:gd name="connsiteY4592" fmla="*/ 475445 h 1458849"/>
              <a:gd name="connsiteX4593" fmla="*/ 3278553 w 5890422"/>
              <a:gd name="connsiteY4593" fmla="*/ 479045 h 1458849"/>
              <a:gd name="connsiteX4594" fmla="*/ 3259750 w 5890422"/>
              <a:gd name="connsiteY4594" fmla="*/ 481945 h 1458849"/>
              <a:gd name="connsiteX4595" fmla="*/ 3258750 w 5890422"/>
              <a:gd name="connsiteY4595" fmla="*/ 475145 h 1458849"/>
              <a:gd name="connsiteX4596" fmla="*/ 3277153 w 5890422"/>
              <a:gd name="connsiteY4596" fmla="*/ 472144 h 1458849"/>
              <a:gd name="connsiteX4597" fmla="*/ 3298355 w 5890422"/>
              <a:gd name="connsiteY4597" fmla="*/ 468344 h 1458849"/>
              <a:gd name="connsiteX4598" fmla="*/ 3319658 w 5890422"/>
              <a:gd name="connsiteY4598" fmla="*/ 464243 h 1458849"/>
              <a:gd name="connsiteX4599" fmla="*/ 3338560 w 5890422"/>
              <a:gd name="connsiteY4599" fmla="*/ 460143 h 1458849"/>
              <a:gd name="connsiteX4600" fmla="*/ 4980938 w 5890422"/>
              <a:gd name="connsiteY4600" fmla="*/ 458943 h 1458849"/>
              <a:gd name="connsiteX4601" fmla="*/ 4987138 w 5890422"/>
              <a:gd name="connsiteY4601" fmla="*/ 459343 h 1458849"/>
              <a:gd name="connsiteX4602" fmla="*/ 4987138 w 5890422"/>
              <a:gd name="connsiteY4602" fmla="*/ 476345 h 1458849"/>
              <a:gd name="connsiteX4603" fmla="*/ 4989538 w 5890422"/>
              <a:gd name="connsiteY4603" fmla="*/ 485746 h 1458849"/>
              <a:gd name="connsiteX4604" fmla="*/ 4999540 w 5890422"/>
              <a:gd name="connsiteY4604" fmla="*/ 488546 h 1458849"/>
              <a:gd name="connsiteX4605" fmla="*/ 5034744 w 5890422"/>
              <a:gd name="connsiteY4605" fmla="*/ 488546 h 1458849"/>
              <a:gd name="connsiteX4606" fmla="*/ 5042144 w 5890422"/>
              <a:gd name="connsiteY4606" fmla="*/ 487746 h 1458849"/>
              <a:gd name="connsiteX4607" fmla="*/ 5046445 w 5890422"/>
              <a:gd name="connsiteY4607" fmla="*/ 485846 h 1458849"/>
              <a:gd name="connsiteX4608" fmla="*/ 5048746 w 5890422"/>
              <a:gd name="connsiteY4608" fmla="*/ 482346 h 1458849"/>
              <a:gd name="connsiteX4609" fmla="*/ 5050346 w 5890422"/>
              <a:gd name="connsiteY4609" fmla="*/ 476545 h 1458849"/>
              <a:gd name="connsiteX4610" fmla="*/ 5051246 w 5890422"/>
              <a:gd name="connsiteY4610" fmla="*/ 469144 h 1458849"/>
              <a:gd name="connsiteX4611" fmla="*/ 5051946 w 5890422"/>
              <a:gd name="connsiteY4611" fmla="*/ 461143 h 1458849"/>
              <a:gd name="connsiteX4612" fmla="*/ 5057946 w 5890422"/>
              <a:gd name="connsiteY4612" fmla="*/ 463143 h 1458849"/>
              <a:gd name="connsiteX4613" fmla="*/ 5057046 w 5890422"/>
              <a:gd name="connsiteY4613" fmla="*/ 471144 h 1458849"/>
              <a:gd name="connsiteX4614" fmla="*/ 5055947 w 5890422"/>
              <a:gd name="connsiteY4614" fmla="*/ 478345 h 1458849"/>
              <a:gd name="connsiteX4615" fmla="*/ 5053946 w 5890422"/>
              <a:gd name="connsiteY4615" fmla="*/ 485846 h 1458849"/>
              <a:gd name="connsiteX4616" fmla="*/ 5050646 w 5890422"/>
              <a:gd name="connsiteY4616" fmla="*/ 490447 h 1458849"/>
              <a:gd name="connsiteX4617" fmla="*/ 5044945 w 5890422"/>
              <a:gd name="connsiteY4617" fmla="*/ 493047 h 1458849"/>
              <a:gd name="connsiteX4618" fmla="*/ 5035744 w 5890422"/>
              <a:gd name="connsiteY4618" fmla="*/ 494147 h 1458849"/>
              <a:gd name="connsiteX4619" fmla="*/ 4998339 w 5890422"/>
              <a:gd name="connsiteY4619" fmla="*/ 494147 h 1458849"/>
              <a:gd name="connsiteX4620" fmla="*/ 4984738 w 5890422"/>
              <a:gd name="connsiteY4620" fmla="*/ 490347 h 1458849"/>
              <a:gd name="connsiteX4621" fmla="*/ 4980938 w 5890422"/>
              <a:gd name="connsiteY4621" fmla="*/ 477945 h 1458849"/>
              <a:gd name="connsiteX4622" fmla="*/ 704212 w 5890422"/>
              <a:gd name="connsiteY4622" fmla="*/ 458943 h 1458849"/>
              <a:gd name="connsiteX4623" fmla="*/ 710413 w 5890422"/>
              <a:gd name="connsiteY4623" fmla="*/ 459343 h 1458849"/>
              <a:gd name="connsiteX4624" fmla="*/ 710413 w 5890422"/>
              <a:gd name="connsiteY4624" fmla="*/ 476345 h 1458849"/>
              <a:gd name="connsiteX4625" fmla="*/ 712813 w 5890422"/>
              <a:gd name="connsiteY4625" fmla="*/ 485746 h 1458849"/>
              <a:gd name="connsiteX4626" fmla="*/ 722815 w 5890422"/>
              <a:gd name="connsiteY4626" fmla="*/ 488546 h 1458849"/>
              <a:gd name="connsiteX4627" fmla="*/ 758019 w 5890422"/>
              <a:gd name="connsiteY4627" fmla="*/ 488546 h 1458849"/>
              <a:gd name="connsiteX4628" fmla="*/ 765420 w 5890422"/>
              <a:gd name="connsiteY4628" fmla="*/ 487746 h 1458849"/>
              <a:gd name="connsiteX4629" fmla="*/ 769720 w 5890422"/>
              <a:gd name="connsiteY4629" fmla="*/ 485846 h 1458849"/>
              <a:gd name="connsiteX4630" fmla="*/ 772021 w 5890422"/>
              <a:gd name="connsiteY4630" fmla="*/ 482346 h 1458849"/>
              <a:gd name="connsiteX4631" fmla="*/ 773621 w 5890422"/>
              <a:gd name="connsiteY4631" fmla="*/ 476545 h 1458849"/>
              <a:gd name="connsiteX4632" fmla="*/ 774521 w 5890422"/>
              <a:gd name="connsiteY4632" fmla="*/ 469144 h 1458849"/>
              <a:gd name="connsiteX4633" fmla="*/ 775221 w 5890422"/>
              <a:gd name="connsiteY4633" fmla="*/ 461143 h 1458849"/>
              <a:gd name="connsiteX4634" fmla="*/ 781222 w 5890422"/>
              <a:gd name="connsiteY4634" fmla="*/ 463143 h 1458849"/>
              <a:gd name="connsiteX4635" fmla="*/ 780322 w 5890422"/>
              <a:gd name="connsiteY4635" fmla="*/ 471144 h 1458849"/>
              <a:gd name="connsiteX4636" fmla="*/ 779222 w 5890422"/>
              <a:gd name="connsiteY4636" fmla="*/ 478345 h 1458849"/>
              <a:gd name="connsiteX4637" fmla="*/ 777221 w 5890422"/>
              <a:gd name="connsiteY4637" fmla="*/ 485846 h 1458849"/>
              <a:gd name="connsiteX4638" fmla="*/ 773921 w 5890422"/>
              <a:gd name="connsiteY4638" fmla="*/ 490447 h 1458849"/>
              <a:gd name="connsiteX4639" fmla="*/ 768220 w 5890422"/>
              <a:gd name="connsiteY4639" fmla="*/ 493047 h 1458849"/>
              <a:gd name="connsiteX4640" fmla="*/ 759019 w 5890422"/>
              <a:gd name="connsiteY4640" fmla="*/ 494147 h 1458849"/>
              <a:gd name="connsiteX4641" fmla="*/ 721614 w 5890422"/>
              <a:gd name="connsiteY4641" fmla="*/ 494147 h 1458849"/>
              <a:gd name="connsiteX4642" fmla="*/ 708013 w 5890422"/>
              <a:gd name="connsiteY4642" fmla="*/ 490347 h 1458849"/>
              <a:gd name="connsiteX4643" fmla="*/ 704212 w 5890422"/>
              <a:gd name="connsiteY4643" fmla="*/ 477945 h 1458849"/>
              <a:gd name="connsiteX4644" fmla="*/ 4517555 w 5890422"/>
              <a:gd name="connsiteY4644" fmla="*/ 458143 h 1458849"/>
              <a:gd name="connsiteX4645" fmla="*/ 4526556 w 5890422"/>
              <a:gd name="connsiteY4645" fmla="*/ 458143 h 1458849"/>
              <a:gd name="connsiteX4646" fmla="*/ 4524656 w 5890422"/>
              <a:gd name="connsiteY4646" fmla="*/ 471444 h 1458849"/>
              <a:gd name="connsiteX4647" fmla="*/ 4519856 w 5890422"/>
              <a:gd name="connsiteY4647" fmla="*/ 484346 h 1458849"/>
              <a:gd name="connsiteX4648" fmla="*/ 4513355 w 5890422"/>
              <a:gd name="connsiteY4648" fmla="*/ 496247 h 1458849"/>
              <a:gd name="connsiteX4649" fmla="*/ 4506354 w 5890422"/>
              <a:gd name="connsiteY4649" fmla="*/ 506349 h 1458849"/>
              <a:gd name="connsiteX4650" fmla="*/ 4498553 w 5890422"/>
              <a:gd name="connsiteY4650" fmla="*/ 506349 h 1458849"/>
              <a:gd name="connsiteX4651" fmla="*/ 4512555 w 5890422"/>
              <a:gd name="connsiteY4651" fmla="*/ 481245 h 1458849"/>
              <a:gd name="connsiteX4652" fmla="*/ 4517555 w 5890422"/>
              <a:gd name="connsiteY4652" fmla="*/ 458143 h 1458849"/>
              <a:gd name="connsiteX4653" fmla="*/ 2479205 w 5890422"/>
              <a:gd name="connsiteY4653" fmla="*/ 458143 h 1458849"/>
              <a:gd name="connsiteX4654" fmla="*/ 2488207 w 5890422"/>
              <a:gd name="connsiteY4654" fmla="*/ 458143 h 1458849"/>
              <a:gd name="connsiteX4655" fmla="*/ 2486306 w 5890422"/>
              <a:gd name="connsiteY4655" fmla="*/ 471444 h 1458849"/>
              <a:gd name="connsiteX4656" fmla="*/ 2481506 w 5890422"/>
              <a:gd name="connsiteY4656" fmla="*/ 484346 h 1458849"/>
              <a:gd name="connsiteX4657" fmla="*/ 2475005 w 5890422"/>
              <a:gd name="connsiteY4657" fmla="*/ 496247 h 1458849"/>
              <a:gd name="connsiteX4658" fmla="*/ 2468004 w 5890422"/>
              <a:gd name="connsiteY4658" fmla="*/ 506349 h 1458849"/>
              <a:gd name="connsiteX4659" fmla="*/ 2460203 w 5890422"/>
              <a:gd name="connsiteY4659" fmla="*/ 506349 h 1458849"/>
              <a:gd name="connsiteX4660" fmla="*/ 2474105 w 5890422"/>
              <a:gd name="connsiteY4660" fmla="*/ 481245 h 1458849"/>
              <a:gd name="connsiteX4661" fmla="*/ 2479205 w 5890422"/>
              <a:gd name="connsiteY4661" fmla="*/ 458143 h 1458849"/>
              <a:gd name="connsiteX4662" fmla="*/ 1050456 w 5890422"/>
              <a:gd name="connsiteY4662" fmla="*/ 458143 h 1458849"/>
              <a:gd name="connsiteX4663" fmla="*/ 1059457 w 5890422"/>
              <a:gd name="connsiteY4663" fmla="*/ 458143 h 1458849"/>
              <a:gd name="connsiteX4664" fmla="*/ 1057556 w 5890422"/>
              <a:gd name="connsiteY4664" fmla="*/ 471444 h 1458849"/>
              <a:gd name="connsiteX4665" fmla="*/ 1052756 w 5890422"/>
              <a:gd name="connsiteY4665" fmla="*/ 484346 h 1458849"/>
              <a:gd name="connsiteX4666" fmla="*/ 1046255 w 5890422"/>
              <a:gd name="connsiteY4666" fmla="*/ 496247 h 1458849"/>
              <a:gd name="connsiteX4667" fmla="*/ 1039254 w 5890422"/>
              <a:gd name="connsiteY4667" fmla="*/ 506349 h 1458849"/>
              <a:gd name="connsiteX4668" fmla="*/ 1031453 w 5890422"/>
              <a:gd name="connsiteY4668" fmla="*/ 506349 h 1458849"/>
              <a:gd name="connsiteX4669" fmla="*/ 1045355 w 5890422"/>
              <a:gd name="connsiteY4669" fmla="*/ 481245 h 1458849"/>
              <a:gd name="connsiteX4670" fmla="*/ 1050456 w 5890422"/>
              <a:gd name="connsiteY4670" fmla="*/ 458143 h 1458849"/>
              <a:gd name="connsiteX4671" fmla="*/ 5349906 w 5890422"/>
              <a:gd name="connsiteY4671" fmla="*/ 442541 h 1458849"/>
              <a:gd name="connsiteX4672" fmla="*/ 5359808 w 5890422"/>
              <a:gd name="connsiteY4672" fmla="*/ 450842 h 1458849"/>
              <a:gd name="connsiteX4673" fmla="*/ 5371410 w 5890422"/>
              <a:gd name="connsiteY4673" fmla="*/ 461143 h 1458849"/>
              <a:gd name="connsiteX4674" fmla="*/ 5382911 w 5890422"/>
              <a:gd name="connsiteY4674" fmla="*/ 471944 h 1458849"/>
              <a:gd name="connsiteX4675" fmla="*/ 5392712 w 5890422"/>
              <a:gd name="connsiteY4675" fmla="*/ 481546 h 1458849"/>
              <a:gd name="connsiteX4676" fmla="*/ 5387912 w 5890422"/>
              <a:gd name="connsiteY4676" fmla="*/ 486946 h 1458849"/>
              <a:gd name="connsiteX4677" fmla="*/ 5378411 w 5890422"/>
              <a:gd name="connsiteY4677" fmla="*/ 477245 h 1458849"/>
              <a:gd name="connsiteX4678" fmla="*/ 5367409 w 5890422"/>
              <a:gd name="connsiteY4678" fmla="*/ 466744 h 1458849"/>
              <a:gd name="connsiteX4679" fmla="*/ 5356208 w 5890422"/>
              <a:gd name="connsiteY4679" fmla="*/ 456643 h 1458849"/>
              <a:gd name="connsiteX4680" fmla="*/ 5346307 w 5890422"/>
              <a:gd name="connsiteY4680" fmla="*/ 448341 h 1458849"/>
              <a:gd name="connsiteX4681" fmla="*/ 3994166 w 5890422"/>
              <a:gd name="connsiteY4681" fmla="*/ 440140 h 1458849"/>
              <a:gd name="connsiteX4682" fmla="*/ 4000967 w 5890422"/>
              <a:gd name="connsiteY4682" fmla="*/ 447341 h 1458849"/>
              <a:gd name="connsiteX4683" fmla="*/ 4008568 w 5890422"/>
              <a:gd name="connsiteY4683" fmla="*/ 455642 h 1458849"/>
              <a:gd name="connsiteX4684" fmla="*/ 4016069 w 5890422"/>
              <a:gd name="connsiteY4684" fmla="*/ 464143 h 1458849"/>
              <a:gd name="connsiteX4685" fmla="*/ 4022570 w 5890422"/>
              <a:gd name="connsiteY4685" fmla="*/ 471944 h 1458849"/>
              <a:gd name="connsiteX4686" fmla="*/ 4018169 w 5890422"/>
              <a:gd name="connsiteY4686" fmla="*/ 475945 h 1458849"/>
              <a:gd name="connsiteX4687" fmla="*/ 4011868 w 5890422"/>
              <a:gd name="connsiteY4687" fmla="*/ 467944 h 1458849"/>
              <a:gd name="connsiteX4688" fmla="*/ 4004667 w 5890422"/>
              <a:gd name="connsiteY4688" fmla="*/ 459543 h 1458849"/>
              <a:gd name="connsiteX4689" fmla="*/ 3997266 w 5890422"/>
              <a:gd name="connsiteY4689" fmla="*/ 451442 h 1458849"/>
              <a:gd name="connsiteX4690" fmla="*/ 3990166 w 5890422"/>
              <a:gd name="connsiteY4690" fmla="*/ 444341 h 1458849"/>
              <a:gd name="connsiteX4691" fmla="*/ 3971163 w 5890422"/>
              <a:gd name="connsiteY4691" fmla="*/ 439540 h 1458849"/>
              <a:gd name="connsiteX4692" fmla="*/ 3975964 w 5890422"/>
              <a:gd name="connsiteY4692" fmla="*/ 442941 h 1458849"/>
              <a:gd name="connsiteX4693" fmla="*/ 3962962 w 5890422"/>
              <a:gd name="connsiteY4693" fmla="*/ 460843 h 1458849"/>
              <a:gd name="connsiteX4694" fmla="*/ 3947360 w 5890422"/>
              <a:gd name="connsiteY4694" fmla="*/ 476945 h 1458849"/>
              <a:gd name="connsiteX4695" fmla="*/ 3943160 w 5890422"/>
              <a:gd name="connsiteY4695" fmla="*/ 472344 h 1458849"/>
              <a:gd name="connsiteX4696" fmla="*/ 3958462 w 5890422"/>
              <a:gd name="connsiteY4696" fmla="*/ 456643 h 1458849"/>
              <a:gd name="connsiteX4697" fmla="*/ 3971163 w 5890422"/>
              <a:gd name="connsiteY4697" fmla="*/ 439540 h 1458849"/>
              <a:gd name="connsiteX4698" fmla="*/ 4986338 w 5890422"/>
              <a:gd name="connsiteY4698" fmla="*/ 434740 h 1458849"/>
              <a:gd name="connsiteX4699" fmla="*/ 4985638 w 5890422"/>
              <a:gd name="connsiteY4699" fmla="*/ 442441 h 1458849"/>
              <a:gd name="connsiteX4700" fmla="*/ 4983937 w 5890422"/>
              <a:gd name="connsiteY4700" fmla="*/ 449541 h 1458849"/>
              <a:gd name="connsiteX4701" fmla="*/ 5030944 w 5890422"/>
              <a:gd name="connsiteY4701" fmla="*/ 449541 h 1458849"/>
              <a:gd name="connsiteX4702" fmla="*/ 5030944 w 5890422"/>
              <a:gd name="connsiteY4702" fmla="*/ 434740 h 1458849"/>
              <a:gd name="connsiteX4703" fmla="*/ 4935932 w 5890422"/>
              <a:gd name="connsiteY4703" fmla="*/ 434740 h 1458849"/>
              <a:gd name="connsiteX4704" fmla="*/ 4935932 w 5890422"/>
              <a:gd name="connsiteY4704" fmla="*/ 449541 h 1458849"/>
              <a:gd name="connsiteX4705" fmla="*/ 4977336 w 5890422"/>
              <a:gd name="connsiteY4705" fmla="*/ 449541 h 1458849"/>
              <a:gd name="connsiteX4706" fmla="*/ 4979537 w 5890422"/>
              <a:gd name="connsiteY4706" fmla="*/ 442441 h 1458849"/>
              <a:gd name="connsiteX4707" fmla="*/ 4980337 w 5890422"/>
              <a:gd name="connsiteY4707" fmla="*/ 434740 h 1458849"/>
              <a:gd name="connsiteX4708" fmla="*/ 709613 w 5890422"/>
              <a:gd name="connsiteY4708" fmla="*/ 434740 h 1458849"/>
              <a:gd name="connsiteX4709" fmla="*/ 708913 w 5890422"/>
              <a:gd name="connsiteY4709" fmla="*/ 442441 h 1458849"/>
              <a:gd name="connsiteX4710" fmla="*/ 707213 w 5890422"/>
              <a:gd name="connsiteY4710" fmla="*/ 449541 h 1458849"/>
              <a:gd name="connsiteX4711" fmla="*/ 754219 w 5890422"/>
              <a:gd name="connsiteY4711" fmla="*/ 449541 h 1458849"/>
              <a:gd name="connsiteX4712" fmla="*/ 754219 w 5890422"/>
              <a:gd name="connsiteY4712" fmla="*/ 434740 h 1458849"/>
              <a:gd name="connsiteX4713" fmla="*/ 659207 w 5890422"/>
              <a:gd name="connsiteY4713" fmla="*/ 434740 h 1458849"/>
              <a:gd name="connsiteX4714" fmla="*/ 659207 w 5890422"/>
              <a:gd name="connsiteY4714" fmla="*/ 449541 h 1458849"/>
              <a:gd name="connsiteX4715" fmla="*/ 700612 w 5890422"/>
              <a:gd name="connsiteY4715" fmla="*/ 449541 h 1458849"/>
              <a:gd name="connsiteX4716" fmla="*/ 702812 w 5890422"/>
              <a:gd name="connsiteY4716" fmla="*/ 442441 h 1458849"/>
              <a:gd name="connsiteX4717" fmla="*/ 703612 w 5890422"/>
              <a:gd name="connsiteY4717" fmla="*/ 434740 h 1458849"/>
              <a:gd name="connsiteX4718" fmla="*/ 2910383 w 5890422"/>
              <a:gd name="connsiteY4718" fmla="*/ 432739 h 1458849"/>
              <a:gd name="connsiteX4719" fmla="*/ 2910383 w 5890422"/>
              <a:gd name="connsiteY4719" fmla="*/ 465943 h 1458849"/>
              <a:gd name="connsiteX4720" fmla="*/ 2966990 w 5890422"/>
              <a:gd name="connsiteY4720" fmla="*/ 465943 h 1458849"/>
              <a:gd name="connsiteX4721" fmla="*/ 2966990 w 5890422"/>
              <a:gd name="connsiteY4721" fmla="*/ 432739 h 1458849"/>
              <a:gd name="connsiteX4722" fmla="*/ 1921012 w 5890422"/>
              <a:gd name="connsiteY4722" fmla="*/ 428539 h 1458849"/>
              <a:gd name="connsiteX4723" fmla="*/ 1921012 w 5890422"/>
              <a:gd name="connsiteY4723" fmla="*/ 478945 h 1458849"/>
              <a:gd name="connsiteX4724" fmla="*/ 1982620 w 5890422"/>
              <a:gd name="connsiteY4724" fmla="*/ 478945 h 1458849"/>
              <a:gd name="connsiteX4725" fmla="*/ 1982620 w 5890422"/>
              <a:gd name="connsiteY4725" fmla="*/ 428539 h 1458849"/>
              <a:gd name="connsiteX4726" fmla="*/ 2903982 w 5890422"/>
              <a:gd name="connsiteY4726" fmla="*/ 426339 h 1458849"/>
              <a:gd name="connsiteX4727" fmla="*/ 2973591 w 5890422"/>
              <a:gd name="connsiteY4727" fmla="*/ 426339 h 1458849"/>
              <a:gd name="connsiteX4728" fmla="*/ 2973591 w 5890422"/>
              <a:gd name="connsiteY4728" fmla="*/ 472344 h 1458849"/>
              <a:gd name="connsiteX4729" fmla="*/ 2903982 w 5890422"/>
              <a:gd name="connsiteY4729" fmla="*/ 472344 h 1458849"/>
              <a:gd name="connsiteX4730" fmla="*/ 5506927 w 5890422"/>
              <a:gd name="connsiteY4730" fmla="*/ 425139 h 1458849"/>
              <a:gd name="connsiteX4731" fmla="*/ 5662546 w 5890422"/>
              <a:gd name="connsiteY4731" fmla="*/ 425139 h 1458849"/>
              <a:gd name="connsiteX4732" fmla="*/ 5662546 w 5890422"/>
              <a:gd name="connsiteY4732" fmla="*/ 431739 h 1458849"/>
              <a:gd name="connsiteX4733" fmla="*/ 5578336 w 5890422"/>
              <a:gd name="connsiteY4733" fmla="*/ 431739 h 1458849"/>
              <a:gd name="connsiteX4734" fmla="*/ 5568934 w 5890422"/>
              <a:gd name="connsiteY4734" fmla="*/ 444741 h 1458849"/>
              <a:gd name="connsiteX4735" fmla="*/ 5557733 w 5890422"/>
              <a:gd name="connsiteY4735" fmla="*/ 458143 h 1458849"/>
              <a:gd name="connsiteX4736" fmla="*/ 5545932 w 5890422"/>
              <a:gd name="connsiteY4736" fmla="*/ 470644 h 1458849"/>
              <a:gd name="connsiteX4737" fmla="*/ 5534530 w 5890422"/>
              <a:gd name="connsiteY4737" fmla="*/ 480945 h 1458849"/>
              <a:gd name="connsiteX4738" fmla="*/ 5545332 w 5890422"/>
              <a:gd name="connsiteY4738" fmla="*/ 480545 h 1458849"/>
              <a:gd name="connsiteX4739" fmla="*/ 5561234 w 5890422"/>
              <a:gd name="connsiteY4739" fmla="*/ 480045 h 1458849"/>
              <a:gd name="connsiteX4740" fmla="*/ 5579936 w 5890422"/>
              <a:gd name="connsiteY4740" fmla="*/ 479445 h 1458849"/>
              <a:gd name="connsiteX4741" fmla="*/ 5598938 w 5890422"/>
              <a:gd name="connsiteY4741" fmla="*/ 478945 h 1458849"/>
              <a:gd name="connsiteX4742" fmla="*/ 5616140 w 5890422"/>
              <a:gd name="connsiteY4742" fmla="*/ 478445 h 1458849"/>
              <a:gd name="connsiteX4743" fmla="*/ 5629142 w 5890422"/>
              <a:gd name="connsiteY4743" fmla="*/ 477945 h 1458849"/>
              <a:gd name="connsiteX4744" fmla="*/ 5615940 w 5890422"/>
              <a:gd name="connsiteY4744" fmla="*/ 462143 h 1458849"/>
              <a:gd name="connsiteX4745" fmla="*/ 5604139 w 5890422"/>
              <a:gd name="connsiteY4745" fmla="*/ 449142 h 1458849"/>
              <a:gd name="connsiteX4746" fmla="*/ 5609140 w 5890422"/>
              <a:gd name="connsiteY4746" fmla="*/ 444741 h 1458849"/>
              <a:gd name="connsiteX4747" fmla="*/ 5619140 w 5890422"/>
              <a:gd name="connsiteY4747" fmla="*/ 455842 h 1458849"/>
              <a:gd name="connsiteX4748" fmla="*/ 5630442 w 5890422"/>
              <a:gd name="connsiteY4748" fmla="*/ 468944 h 1458849"/>
              <a:gd name="connsiteX4749" fmla="*/ 5641344 w 5890422"/>
              <a:gd name="connsiteY4749" fmla="*/ 482046 h 1458849"/>
              <a:gd name="connsiteX4750" fmla="*/ 5650144 w 5890422"/>
              <a:gd name="connsiteY4750" fmla="*/ 493147 h 1458849"/>
              <a:gd name="connsiteX4751" fmla="*/ 5644744 w 5890422"/>
              <a:gd name="connsiteY4751" fmla="*/ 498148 h 1458849"/>
              <a:gd name="connsiteX4752" fmla="*/ 5633943 w 5890422"/>
              <a:gd name="connsiteY4752" fmla="*/ 483946 h 1458849"/>
              <a:gd name="connsiteX4753" fmla="*/ 5621442 w 5890422"/>
              <a:gd name="connsiteY4753" fmla="*/ 484446 h 1458849"/>
              <a:gd name="connsiteX4754" fmla="*/ 5602239 w 5890422"/>
              <a:gd name="connsiteY4754" fmla="*/ 485146 h 1458849"/>
              <a:gd name="connsiteX4755" fmla="*/ 5579936 w 5890422"/>
              <a:gd name="connsiteY4755" fmla="*/ 485946 h 1458849"/>
              <a:gd name="connsiteX4756" fmla="*/ 5558233 w 5890422"/>
              <a:gd name="connsiteY4756" fmla="*/ 486746 h 1458849"/>
              <a:gd name="connsiteX4757" fmla="*/ 5540631 w 5890422"/>
              <a:gd name="connsiteY4757" fmla="*/ 487446 h 1458849"/>
              <a:gd name="connsiteX4758" fmla="*/ 5530730 w 5890422"/>
              <a:gd name="connsiteY4758" fmla="*/ 487946 h 1458849"/>
              <a:gd name="connsiteX4759" fmla="*/ 5525328 w 5890422"/>
              <a:gd name="connsiteY4759" fmla="*/ 488346 h 1458849"/>
              <a:gd name="connsiteX4760" fmla="*/ 5518728 w 5890422"/>
              <a:gd name="connsiteY4760" fmla="*/ 489146 h 1458849"/>
              <a:gd name="connsiteX4761" fmla="*/ 5517328 w 5890422"/>
              <a:gd name="connsiteY4761" fmla="*/ 482546 h 1458849"/>
              <a:gd name="connsiteX4762" fmla="*/ 5523428 w 5890422"/>
              <a:gd name="connsiteY4762" fmla="*/ 480845 h 1458849"/>
              <a:gd name="connsiteX4763" fmla="*/ 5526729 w 5890422"/>
              <a:gd name="connsiteY4763" fmla="*/ 479145 h 1458849"/>
              <a:gd name="connsiteX4764" fmla="*/ 5537430 w 5890422"/>
              <a:gd name="connsiteY4764" fmla="*/ 469544 h 1458849"/>
              <a:gd name="connsiteX4765" fmla="*/ 5548932 w 5890422"/>
              <a:gd name="connsiteY4765" fmla="*/ 457543 h 1458849"/>
              <a:gd name="connsiteX4766" fmla="*/ 5560134 w 5890422"/>
              <a:gd name="connsiteY4766" fmla="*/ 444441 h 1458849"/>
              <a:gd name="connsiteX4767" fmla="*/ 5569734 w 5890422"/>
              <a:gd name="connsiteY4767" fmla="*/ 431739 h 1458849"/>
              <a:gd name="connsiteX4768" fmla="*/ 5506927 w 5890422"/>
              <a:gd name="connsiteY4768" fmla="*/ 431739 h 1458849"/>
              <a:gd name="connsiteX4769" fmla="*/ 2673354 w 5890422"/>
              <a:gd name="connsiteY4769" fmla="*/ 424538 h 1458849"/>
              <a:gd name="connsiteX4770" fmla="*/ 2673354 w 5890422"/>
              <a:gd name="connsiteY4770" fmla="*/ 466344 h 1458849"/>
              <a:gd name="connsiteX4771" fmla="*/ 2717959 w 5890422"/>
              <a:gd name="connsiteY4771" fmla="*/ 458943 h 1458849"/>
              <a:gd name="connsiteX4772" fmla="*/ 2717959 w 5890422"/>
              <a:gd name="connsiteY4772" fmla="*/ 424538 h 1458849"/>
              <a:gd name="connsiteX4773" fmla="*/ 1914211 w 5890422"/>
              <a:gd name="connsiteY4773" fmla="*/ 422138 h 1458849"/>
              <a:gd name="connsiteX4774" fmla="*/ 1989220 w 5890422"/>
              <a:gd name="connsiteY4774" fmla="*/ 422138 h 1458849"/>
              <a:gd name="connsiteX4775" fmla="*/ 1989220 w 5890422"/>
              <a:gd name="connsiteY4775" fmla="*/ 498148 h 1458849"/>
              <a:gd name="connsiteX4776" fmla="*/ 1982620 w 5890422"/>
              <a:gd name="connsiteY4776" fmla="*/ 498148 h 1458849"/>
              <a:gd name="connsiteX4777" fmla="*/ 1982620 w 5890422"/>
              <a:gd name="connsiteY4777" fmla="*/ 485546 h 1458849"/>
              <a:gd name="connsiteX4778" fmla="*/ 1921012 w 5890422"/>
              <a:gd name="connsiteY4778" fmla="*/ 485546 h 1458849"/>
              <a:gd name="connsiteX4779" fmla="*/ 1921012 w 5890422"/>
              <a:gd name="connsiteY4779" fmla="*/ 498148 h 1458849"/>
              <a:gd name="connsiteX4780" fmla="*/ 1914211 w 5890422"/>
              <a:gd name="connsiteY4780" fmla="*/ 498148 h 1458849"/>
              <a:gd name="connsiteX4781" fmla="*/ 1374820 w 5890422"/>
              <a:gd name="connsiteY4781" fmla="*/ 416538 h 1458849"/>
              <a:gd name="connsiteX4782" fmla="*/ 1379221 w 5890422"/>
              <a:gd name="connsiteY4782" fmla="*/ 421338 h 1458849"/>
              <a:gd name="connsiteX4783" fmla="*/ 1371219 w 5890422"/>
              <a:gd name="connsiteY4783" fmla="*/ 429639 h 1458849"/>
              <a:gd name="connsiteX4784" fmla="*/ 1361618 w 5890422"/>
              <a:gd name="connsiteY4784" fmla="*/ 438640 h 1458849"/>
              <a:gd name="connsiteX4785" fmla="*/ 1351417 w 5890422"/>
              <a:gd name="connsiteY4785" fmla="*/ 447441 h 1458849"/>
              <a:gd name="connsiteX4786" fmla="*/ 1341816 w 5890422"/>
              <a:gd name="connsiteY4786" fmla="*/ 454942 h 1458849"/>
              <a:gd name="connsiteX4787" fmla="*/ 1337615 w 5890422"/>
              <a:gd name="connsiteY4787" fmla="*/ 449941 h 1458849"/>
              <a:gd name="connsiteX4788" fmla="*/ 1347217 w 5890422"/>
              <a:gd name="connsiteY4788" fmla="*/ 442441 h 1458849"/>
              <a:gd name="connsiteX4789" fmla="*/ 1357418 w 5890422"/>
              <a:gd name="connsiteY4789" fmla="*/ 433639 h 1458849"/>
              <a:gd name="connsiteX4790" fmla="*/ 1366919 w 5890422"/>
              <a:gd name="connsiteY4790" fmla="*/ 424638 h 1458849"/>
              <a:gd name="connsiteX4791" fmla="*/ 1374820 w 5890422"/>
              <a:gd name="connsiteY4791" fmla="*/ 416538 h 1458849"/>
              <a:gd name="connsiteX4792" fmla="*/ 1241003 w 5890422"/>
              <a:gd name="connsiteY4792" fmla="*/ 416538 h 1458849"/>
              <a:gd name="connsiteX4793" fmla="*/ 1249904 w 5890422"/>
              <a:gd name="connsiteY4793" fmla="*/ 423738 h 1458849"/>
              <a:gd name="connsiteX4794" fmla="*/ 1259806 w 5890422"/>
              <a:gd name="connsiteY4794" fmla="*/ 432440 h 1458849"/>
              <a:gd name="connsiteX4795" fmla="*/ 1269507 w 5890422"/>
              <a:gd name="connsiteY4795" fmla="*/ 441540 h 1458849"/>
              <a:gd name="connsiteX4796" fmla="*/ 1277808 w 5890422"/>
              <a:gd name="connsiteY4796" fmla="*/ 449941 h 1458849"/>
              <a:gd name="connsiteX4797" fmla="*/ 1273207 w 5890422"/>
              <a:gd name="connsiteY4797" fmla="*/ 454942 h 1458849"/>
              <a:gd name="connsiteX4798" fmla="*/ 1264506 w 5890422"/>
              <a:gd name="connsiteY4798" fmla="*/ 446141 h 1458849"/>
              <a:gd name="connsiteX4799" fmla="*/ 1254805 w 5890422"/>
              <a:gd name="connsiteY4799" fmla="*/ 437040 h 1458849"/>
              <a:gd name="connsiteX4800" fmla="*/ 1245104 w 5890422"/>
              <a:gd name="connsiteY4800" fmla="*/ 428539 h 1458849"/>
              <a:gd name="connsiteX4801" fmla="*/ 1236603 w 5890422"/>
              <a:gd name="connsiteY4801" fmla="*/ 421538 h 1458849"/>
              <a:gd name="connsiteX4802" fmla="*/ 155620 w 5890422"/>
              <a:gd name="connsiteY4802" fmla="*/ 416538 h 1458849"/>
              <a:gd name="connsiteX4803" fmla="*/ 160020 w 5890422"/>
              <a:gd name="connsiteY4803" fmla="*/ 421338 h 1458849"/>
              <a:gd name="connsiteX4804" fmla="*/ 152019 w 5890422"/>
              <a:gd name="connsiteY4804" fmla="*/ 429639 h 1458849"/>
              <a:gd name="connsiteX4805" fmla="*/ 142418 w 5890422"/>
              <a:gd name="connsiteY4805" fmla="*/ 438640 h 1458849"/>
              <a:gd name="connsiteX4806" fmla="*/ 132217 w 5890422"/>
              <a:gd name="connsiteY4806" fmla="*/ 447441 h 1458849"/>
              <a:gd name="connsiteX4807" fmla="*/ 122616 w 5890422"/>
              <a:gd name="connsiteY4807" fmla="*/ 454942 h 1458849"/>
              <a:gd name="connsiteX4808" fmla="*/ 118416 w 5890422"/>
              <a:gd name="connsiteY4808" fmla="*/ 449941 h 1458849"/>
              <a:gd name="connsiteX4809" fmla="*/ 128016 w 5890422"/>
              <a:gd name="connsiteY4809" fmla="*/ 442441 h 1458849"/>
              <a:gd name="connsiteX4810" fmla="*/ 138218 w 5890422"/>
              <a:gd name="connsiteY4810" fmla="*/ 433639 h 1458849"/>
              <a:gd name="connsiteX4811" fmla="*/ 147719 w 5890422"/>
              <a:gd name="connsiteY4811" fmla="*/ 424638 h 1458849"/>
              <a:gd name="connsiteX4812" fmla="*/ 155620 w 5890422"/>
              <a:gd name="connsiteY4812" fmla="*/ 416538 h 1458849"/>
              <a:gd name="connsiteX4813" fmla="*/ 21803 w 5890422"/>
              <a:gd name="connsiteY4813" fmla="*/ 416538 h 1458849"/>
              <a:gd name="connsiteX4814" fmla="*/ 30704 w 5890422"/>
              <a:gd name="connsiteY4814" fmla="*/ 423738 h 1458849"/>
              <a:gd name="connsiteX4815" fmla="*/ 40606 w 5890422"/>
              <a:gd name="connsiteY4815" fmla="*/ 432440 h 1458849"/>
              <a:gd name="connsiteX4816" fmla="*/ 50307 w 5890422"/>
              <a:gd name="connsiteY4816" fmla="*/ 441540 h 1458849"/>
              <a:gd name="connsiteX4817" fmla="*/ 58608 w 5890422"/>
              <a:gd name="connsiteY4817" fmla="*/ 449941 h 1458849"/>
              <a:gd name="connsiteX4818" fmla="*/ 54007 w 5890422"/>
              <a:gd name="connsiteY4818" fmla="*/ 454942 h 1458849"/>
              <a:gd name="connsiteX4819" fmla="*/ 45306 w 5890422"/>
              <a:gd name="connsiteY4819" fmla="*/ 446141 h 1458849"/>
              <a:gd name="connsiteX4820" fmla="*/ 35606 w 5890422"/>
              <a:gd name="connsiteY4820" fmla="*/ 437040 h 1458849"/>
              <a:gd name="connsiteX4821" fmla="*/ 25904 w 5890422"/>
              <a:gd name="connsiteY4821" fmla="*/ 428539 h 1458849"/>
              <a:gd name="connsiteX4822" fmla="*/ 17404 w 5890422"/>
              <a:gd name="connsiteY4822" fmla="*/ 421538 h 1458849"/>
              <a:gd name="connsiteX4823" fmla="*/ 4986338 w 5890422"/>
              <a:gd name="connsiteY4823" fmla="*/ 415337 h 1458849"/>
              <a:gd name="connsiteX4824" fmla="*/ 4986338 w 5890422"/>
              <a:gd name="connsiteY4824" fmla="*/ 429739 h 1458849"/>
              <a:gd name="connsiteX4825" fmla="*/ 5030944 w 5890422"/>
              <a:gd name="connsiteY4825" fmla="*/ 429739 h 1458849"/>
              <a:gd name="connsiteX4826" fmla="*/ 5030944 w 5890422"/>
              <a:gd name="connsiteY4826" fmla="*/ 415337 h 1458849"/>
              <a:gd name="connsiteX4827" fmla="*/ 4935932 w 5890422"/>
              <a:gd name="connsiteY4827" fmla="*/ 415337 h 1458849"/>
              <a:gd name="connsiteX4828" fmla="*/ 4935932 w 5890422"/>
              <a:gd name="connsiteY4828" fmla="*/ 429739 h 1458849"/>
              <a:gd name="connsiteX4829" fmla="*/ 4980337 w 5890422"/>
              <a:gd name="connsiteY4829" fmla="*/ 429739 h 1458849"/>
              <a:gd name="connsiteX4830" fmla="*/ 4980337 w 5890422"/>
              <a:gd name="connsiteY4830" fmla="*/ 415337 h 1458849"/>
              <a:gd name="connsiteX4831" fmla="*/ 709613 w 5890422"/>
              <a:gd name="connsiteY4831" fmla="*/ 415337 h 1458849"/>
              <a:gd name="connsiteX4832" fmla="*/ 709613 w 5890422"/>
              <a:gd name="connsiteY4832" fmla="*/ 429739 h 1458849"/>
              <a:gd name="connsiteX4833" fmla="*/ 754219 w 5890422"/>
              <a:gd name="connsiteY4833" fmla="*/ 429739 h 1458849"/>
              <a:gd name="connsiteX4834" fmla="*/ 754219 w 5890422"/>
              <a:gd name="connsiteY4834" fmla="*/ 415337 h 1458849"/>
              <a:gd name="connsiteX4835" fmla="*/ 659207 w 5890422"/>
              <a:gd name="connsiteY4835" fmla="*/ 415337 h 1458849"/>
              <a:gd name="connsiteX4836" fmla="*/ 659207 w 5890422"/>
              <a:gd name="connsiteY4836" fmla="*/ 429739 h 1458849"/>
              <a:gd name="connsiteX4837" fmla="*/ 703612 w 5890422"/>
              <a:gd name="connsiteY4837" fmla="*/ 429739 h 1458849"/>
              <a:gd name="connsiteX4838" fmla="*/ 703612 w 5890422"/>
              <a:gd name="connsiteY4838" fmla="*/ 415337 h 1458849"/>
              <a:gd name="connsiteX4839" fmla="*/ 3477178 w 5890422"/>
              <a:gd name="connsiteY4839" fmla="*/ 411737 h 1458849"/>
              <a:gd name="connsiteX4840" fmla="*/ 3477178 w 5890422"/>
              <a:gd name="connsiteY4840" fmla="*/ 472144 h 1458849"/>
              <a:gd name="connsiteX4841" fmla="*/ 3517583 w 5890422"/>
              <a:gd name="connsiteY4841" fmla="*/ 472144 h 1458849"/>
              <a:gd name="connsiteX4842" fmla="*/ 3517583 w 5890422"/>
              <a:gd name="connsiteY4842" fmla="*/ 411737 h 1458849"/>
              <a:gd name="connsiteX4843" fmla="*/ 1304611 w 5890422"/>
              <a:gd name="connsiteY4843" fmla="*/ 409336 h 1458849"/>
              <a:gd name="connsiteX4844" fmla="*/ 1311212 w 5890422"/>
              <a:gd name="connsiteY4844" fmla="*/ 409737 h 1458849"/>
              <a:gd name="connsiteX4845" fmla="*/ 1311212 w 5890422"/>
              <a:gd name="connsiteY4845" fmla="*/ 423938 h 1458849"/>
              <a:gd name="connsiteX4846" fmla="*/ 1311212 w 5890422"/>
              <a:gd name="connsiteY4846" fmla="*/ 426139 h 1458849"/>
              <a:gd name="connsiteX4847" fmla="*/ 1335815 w 5890422"/>
              <a:gd name="connsiteY4847" fmla="*/ 465244 h 1458849"/>
              <a:gd name="connsiteX4848" fmla="*/ 1396423 w 5890422"/>
              <a:gd name="connsiteY4848" fmla="*/ 491947 h 1458849"/>
              <a:gd name="connsiteX4849" fmla="*/ 1394422 w 5890422"/>
              <a:gd name="connsiteY4849" fmla="*/ 498548 h 1458849"/>
              <a:gd name="connsiteX4850" fmla="*/ 1337915 w 5890422"/>
              <a:gd name="connsiteY4850" fmla="*/ 474845 h 1458849"/>
              <a:gd name="connsiteX4851" fmla="*/ 1308412 w 5890422"/>
              <a:gd name="connsiteY4851" fmla="*/ 440740 h 1458849"/>
              <a:gd name="connsiteX4852" fmla="*/ 1280808 w 5890422"/>
              <a:gd name="connsiteY4852" fmla="*/ 473244 h 1458849"/>
              <a:gd name="connsiteX4853" fmla="*/ 1223001 w 5890422"/>
              <a:gd name="connsiteY4853" fmla="*/ 498748 h 1458849"/>
              <a:gd name="connsiteX4854" fmla="*/ 1220201 w 5890422"/>
              <a:gd name="connsiteY4854" fmla="*/ 492347 h 1458849"/>
              <a:gd name="connsiteX4855" fmla="*/ 1283808 w 5890422"/>
              <a:gd name="connsiteY4855" fmla="*/ 462743 h 1458849"/>
              <a:gd name="connsiteX4856" fmla="*/ 1304611 w 5890422"/>
              <a:gd name="connsiteY4856" fmla="*/ 423538 h 1458849"/>
              <a:gd name="connsiteX4857" fmla="*/ 85411 w 5890422"/>
              <a:gd name="connsiteY4857" fmla="*/ 409336 h 1458849"/>
              <a:gd name="connsiteX4858" fmla="*/ 92013 w 5890422"/>
              <a:gd name="connsiteY4858" fmla="*/ 409737 h 1458849"/>
              <a:gd name="connsiteX4859" fmla="*/ 92013 w 5890422"/>
              <a:gd name="connsiteY4859" fmla="*/ 423938 h 1458849"/>
              <a:gd name="connsiteX4860" fmla="*/ 92013 w 5890422"/>
              <a:gd name="connsiteY4860" fmla="*/ 426139 h 1458849"/>
              <a:gd name="connsiteX4861" fmla="*/ 116615 w 5890422"/>
              <a:gd name="connsiteY4861" fmla="*/ 465244 h 1458849"/>
              <a:gd name="connsiteX4862" fmla="*/ 177224 w 5890422"/>
              <a:gd name="connsiteY4862" fmla="*/ 491947 h 1458849"/>
              <a:gd name="connsiteX4863" fmla="*/ 175222 w 5890422"/>
              <a:gd name="connsiteY4863" fmla="*/ 498548 h 1458849"/>
              <a:gd name="connsiteX4864" fmla="*/ 118715 w 5890422"/>
              <a:gd name="connsiteY4864" fmla="*/ 474845 h 1458849"/>
              <a:gd name="connsiteX4865" fmla="*/ 89212 w 5890422"/>
              <a:gd name="connsiteY4865" fmla="*/ 440740 h 1458849"/>
              <a:gd name="connsiteX4866" fmla="*/ 61608 w 5890422"/>
              <a:gd name="connsiteY4866" fmla="*/ 473244 h 1458849"/>
              <a:gd name="connsiteX4867" fmla="*/ 3801 w 5890422"/>
              <a:gd name="connsiteY4867" fmla="*/ 498748 h 1458849"/>
              <a:gd name="connsiteX4868" fmla="*/ 1001 w 5890422"/>
              <a:gd name="connsiteY4868" fmla="*/ 492347 h 1458849"/>
              <a:gd name="connsiteX4869" fmla="*/ 64609 w 5890422"/>
              <a:gd name="connsiteY4869" fmla="*/ 462743 h 1458849"/>
              <a:gd name="connsiteX4870" fmla="*/ 85411 w 5890422"/>
              <a:gd name="connsiteY4870" fmla="*/ 423538 h 1458849"/>
              <a:gd name="connsiteX4871" fmla="*/ 3946360 w 5890422"/>
              <a:gd name="connsiteY4871" fmla="*/ 405336 h 1458849"/>
              <a:gd name="connsiteX4872" fmla="*/ 3946360 w 5890422"/>
              <a:gd name="connsiteY4872" fmla="*/ 426739 h 1458849"/>
              <a:gd name="connsiteX4873" fmla="*/ 4009168 w 5890422"/>
              <a:gd name="connsiteY4873" fmla="*/ 426739 h 1458849"/>
              <a:gd name="connsiteX4874" fmla="*/ 4009168 w 5890422"/>
              <a:gd name="connsiteY4874" fmla="*/ 405336 h 1458849"/>
              <a:gd name="connsiteX4875" fmla="*/ 1691383 w 5890422"/>
              <a:gd name="connsiteY4875" fmla="*/ 402936 h 1458849"/>
              <a:gd name="connsiteX4876" fmla="*/ 1784595 w 5890422"/>
              <a:gd name="connsiteY4876" fmla="*/ 402936 h 1458849"/>
              <a:gd name="connsiteX4877" fmla="*/ 1784595 w 5890422"/>
              <a:gd name="connsiteY4877" fmla="*/ 409336 h 1458849"/>
              <a:gd name="connsiteX4878" fmla="*/ 1746990 w 5890422"/>
              <a:gd name="connsiteY4878" fmla="*/ 461743 h 1458849"/>
              <a:gd name="connsiteX4879" fmla="*/ 1807598 w 5890422"/>
              <a:gd name="connsiteY4879" fmla="*/ 491747 h 1458849"/>
              <a:gd name="connsiteX4880" fmla="*/ 1804797 w 5890422"/>
              <a:gd name="connsiteY4880" fmla="*/ 498548 h 1458849"/>
              <a:gd name="connsiteX4881" fmla="*/ 1741390 w 5890422"/>
              <a:gd name="connsiteY4881" fmla="*/ 465943 h 1458849"/>
              <a:gd name="connsiteX4882" fmla="*/ 1675381 w 5890422"/>
              <a:gd name="connsiteY4882" fmla="*/ 499148 h 1458849"/>
              <a:gd name="connsiteX4883" fmla="*/ 1671981 w 5890422"/>
              <a:gd name="connsiteY4883" fmla="*/ 492547 h 1458849"/>
              <a:gd name="connsiteX4884" fmla="*/ 1735789 w 5890422"/>
              <a:gd name="connsiteY4884" fmla="*/ 461543 h 1458849"/>
              <a:gd name="connsiteX4885" fmla="*/ 1700984 w 5890422"/>
              <a:gd name="connsiteY4885" fmla="*/ 413937 h 1458849"/>
              <a:gd name="connsiteX4886" fmla="*/ 1707185 w 5890422"/>
              <a:gd name="connsiteY4886" fmla="*/ 410937 h 1458849"/>
              <a:gd name="connsiteX4887" fmla="*/ 1741390 w 5890422"/>
              <a:gd name="connsiteY4887" fmla="*/ 457343 h 1458849"/>
              <a:gd name="connsiteX4888" fmla="*/ 1777394 w 5890422"/>
              <a:gd name="connsiteY4888" fmla="*/ 409537 h 1458849"/>
              <a:gd name="connsiteX4889" fmla="*/ 1691383 w 5890422"/>
              <a:gd name="connsiteY4889" fmla="*/ 409537 h 1458849"/>
              <a:gd name="connsiteX4890" fmla="*/ 453257 w 5890422"/>
              <a:gd name="connsiteY4890" fmla="*/ 402536 h 1458849"/>
              <a:gd name="connsiteX4891" fmla="*/ 459958 w 5890422"/>
              <a:gd name="connsiteY4891" fmla="*/ 409236 h 1458849"/>
              <a:gd name="connsiteX4892" fmla="*/ 468459 w 5890422"/>
              <a:gd name="connsiteY4892" fmla="*/ 417837 h 1458849"/>
              <a:gd name="connsiteX4893" fmla="*/ 476960 w 5890422"/>
              <a:gd name="connsiteY4893" fmla="*/ 426639 h 1458849"/>
              <a:gd name="connsiteX4894" fmla="*/ 483661 w 5890422"/>
              <a:gd name="connsiteY4894" fmla="*/ 433740 h 1458849"/>
              <a:gd name="connsiteX4895" fmla="*/ 478860 w 5890422"/>
              <a:gd name="connsiteY4895" fmla="*/ 438940 h 1458849"/>
              <a:gd name="connsiteX4896" fmla="*/ 472460 w 5890422"/>
              <a:gd name="connsiteY4896" fmla="*/ 431639 h 1458849"/>
              <a:gd name="connsiteX4897" fmla="*/ 464158 w 5890422"/>
              <a:gd name="connsiteY4897" fmla="*/ 422838 h 1458849"/>
              <a:gd name="connsiteX4898" fmla="*/ 455657 w 5890422"/>
              <a:gd name="connsiteY4898" fmla="*/ 414137 h 1458849"/>
              <a:gd name="connsiteX4899" fmla="*/ 448658 w 5890422"/>
              <a:gd name="connsiteY4899" fmla="*/ 407136 h 1458849"/>
              <a:gd name="connsiteX4900" fmla="*/ 2124237 w 5890422"/>
              <a:gd name="connsiteY4900" fmla="*/ 398335 h 1458849"/>
              <a:gd name="connsiteX4901" fmla="*/ 2131438 w 5890422"/>
              <a:gd name="connsiteY4901" fmla="*/ 405936 h 1458849"/>
              <a:gd name="connsiteX4902" fmla="*/ 2140439 w 5890422"/>
              <a:gd name="connsiteY4902" fmla="*/ 416138 h 1458849"/>
              <a:gd name="connsiteX4903" fmla="*/ 2149040 w 5890422"/>
              <a:gd name="connsiteY4903" fmla="*/ 426539 h 1458849"/>
              <a:gd name="connsiteX4904" fmla="*/ 2155041 w 5890422"/>
              <a:gd name="connsiteY4904" fmla="*/ 434540 h 1458849"/>
              <a:gd name="connsiteX4905" fmla="*/ 2149841 w 5890422"/>
              <a:gd name="connsiteY4905" fmla="*/ 439340 h 1458849"/>
              <a:gd name="connsiteX4906" fmla="*/ 2144140 w 5890422"/>
              <a:gd name="connsiteY4906" fmla="*/ 431339 h 1458849"/>
              <a:gd name="connsiteX4907" fmla="*/ 2135639 w 5890422"/>
              <a:gd name="connsiteY4907" fmla="*/ 420938 h 1458849"/>
              <a:gd name="connsiteX4908" fmla="*/ 2126538 w 5890422"/>
              <a:gd name="connsiteY4908" fmla="*/ 410637 h 1458849"/>
              <a:gd name="connsiteX4909" fmla="*/ 2119237 w 5890422"/>
              <a:gd name="connsiteY4909" fmla="*/ 403136 h 1458849"/>
              <a:gd name="connsiteX4910" fmla="*/ 4975736 w 5890422"/>
              <a:gd name="connsiteY4910" fmla="*/ 395935 h 1458849"/>
              <a:gd name="connsiteX4911" fmla="*/ 4981538 w 5890422"/>
              <a:gd name="connsiteY4911" fmla="*/ 397535 h 1458849"/>
              <a:gd name="connsiteX4912" fmla="*/ 4979237 w 5890422"/>
              <a:gd name="connsiteY4912" fmla="*/ 403136 h 1458849"/>
              <a:gd name="connsiteX4913" fmla="*/ 4976136 w 5890422"/>
              <a:gd name="connsiteY4913" fmla="*/ 409937 h 1458849"/>
              <a:gd name="connsiteX4914" fmla="*/ 5037144 w 5890422"/>
              <a:gd name="connsiteY4914" fmla="*/ 409937 h 1458849"/>
              <a:gd name="connsiteX4915" fmla="*/ 5037144 w 5890422"/>
              <a:gd name="connsiteY4915" fmla="*/ 454742 h 1458849"/>
              <a:gd name="connsiteX4916" fmla="*/ 5014341 w 5890422"/>
              <a:gd name="connsiteY4916" fmla="*/ 454742 h 1458849"/>
              <a:gd name="connsiteX4917" fmla="*/ 5017742 w 5890422"/>
              <a:gd name="connsiteY4917" fmla="*/ 457142 h 1458849"/>
              <a:gd name="connsiteX4918" fmla="*/ 5011241 w 5890422"/>
              <a:gd name="connsiteY4918" fmla="*/ 465543 h 1458849"/>
              <a:gd name="connsiteX4919" fmla="*/ 5003740 w 5890422"/>
              <a:gd name="connsiteY4919" fmla="*/ 473544 h 1458849"/>
              <a:gd name="connsiteX4920" fmla="*/ 5009941 w 5890422"/>
              <a:gd name="connsiteY4920" fmla="*/ 473444 h 1458849"/>
              <a:gd name="connsiteX4921" fmla="*/ 5017342 w 5890422"/>
              <a:gd name="connsiteY4921" fmla="*/ 473145 h 1458849"/>
              <a:gd name="connsiteX4922" fmla="*/ 5024843 w 5890422"/>
              <a:gd name="connsiteY4922" fmla="*/ 472844 h 1458849"/>
              <a:gd name="connsiteX4923" fmla="*/ 5031144 w 5890422"/>
              <a:gd name="connsiteY4923" fmla="*/ 472544 h 1458849"/>
              <a:gd name="connsiteX4924" fmla="*/ 5026642 w 5890422"/>
              <a:gd name="connsiteY4924" fmla="*/ 468144 h 1458849"/>
              <a:gd name="connsiteX4925" fmla="*/ 5022742 w 5890422"/>
              <a:gd name="connsiteY4925" fmla="*/ 464543 h 1458849"/>
              <a:gd name="connsiteX4926" fmla="*/ 5026143 w 5890422"/>
              <a:gd name="connsiteY4926" fmla="*/ 460543 h 1458849"/>
              <a:gd name="connsiteX4927" fmla="*/ 5030243 w 5890422"/>
              <a:gd name="connsiteY4927" fmla="*/ 464443 h 1458849"/>
              <a:gd name="connsiteX4928" fmla="*/ 5034944 w 5890422"/>
              <a:gd name="connsiteY4928" fmla="*/ 469244 h 1458849"/>
              <a:gd name="connsiteX4929" fmla="*/ 5039444 w 5890422"/>
              <a:gd name="connsiteY4929" fmla="*/ 474045 h 1458849"/>
              <a:gd name="connsiteX4930" fmla="*/ 5042945 w 5890422"/>
              <a:gd name="connsiteY4930" fmla="*/ 478145 h 1458849"/>
              <a:gd name="connsiteX4931" fmla="*/ 5039344 w 5890422"/>
              <a:gd name="connsiteY4931" fmla="*/ 481145 h 1458849"/>
              <a:gd name="connsiteX4932" fmla="*/ 5035544 w 5890422"/>
              <a:gd name="connsiteY4932" fmla="*/ 477145 h 1458849"/>
              <a:gd name="connsiteX4933" fmla="*/ 5028643 w 5890422"/>
              <a:gd name="connsiteY4933" fmla="*/ 477345 h 1458849"/>
              <a:gd name="connsiteX4934" fmla="*/ 5016942 w 5890422"/>
              <a:gd name="connsiteY4934" fmla="*/ 477745 h 1458849"/>
              <a:gd name="connsiteX4935" fmla="*/ 5005240 w 5890422"/>
              <a:gd name="connsiteY4935" fmla="*/ 478245 h 1458849"/>
              <a:gd name="connsiteX4936" fmla="*/ 4998339 w 5890422"/>
              <a:gd name="connsiteY4936" fmla="*/ 478545 h 1458849"/>
              <a:gd name="connsiteX4937" fmla="*/ 4996439 w 5890422"/>
              <a:gd name="connsiteY4937" fmla="*/ 478645 h 1458849"/>
              <a:gd name="connsiteX4938" fmla="*/ 4993539 w 5890422"/>
              <a:gd name="connsiteY4938" fmla="*/ 478945 h 1458849"/>
              <a:gd name="connsiteX4939" fmla="*/ 4992738 w 5890422"/>
              <a:gd name="connsiteY4939" fmla="*/ 474345 h 1458849"/>
              <a:gd name="connsiteX4940" fmla="*/ 4995839 w 5890422"/>
              <a:gd name="connsiteY4940" fmla="*/ 473645 h 1458849"/>
              <a:gd name="connsiteX4941" fmla="*/ 4997340 w 5890422"/>
              <a:gd name="connsiteY4941" fmla="*/ 472745 h 1458849"/>
              <a:gd name="connsiteX4942" fmla="*/ 5001240 w 5890422"/>
              <a:gd name="connsiteY4942" fmla="*/ 469044 h 1458849"/>
              <a:gd name="connsiteX4943" fmla="*/ 5005440 w 5890422"/>
              <a:gd name="connsiteY4943" fmla="*/ 464343 h 1458849"/>
              <a:gd name="connsiteX4944" fmla="*/ 5009541 w 5890422"/>
              <a:gd name="connsiteY4944" fmla="*/ 459443 h 1458849"/>
              <a:gd name="connsiteX4945" fmla="*/ 5013141 w 5890422"/>
              <a:gd name="connsiteY4945" fmla="*/ 454742 h 1458849"/>
              <a:gd name="connsiteX4946" fmla="*/ 4981938 w 5890422"/>
              <a:gd name="connsiteY4946" fmla="*/ 454742 h 1458849"/>
              <a:gd name="connsiteX4947" fmla="*/ 4957934 w 5890422"/>
              <a:gd name="connsiteY4947" fmla="*/ 478645 h 1458849"/>
              <a:gd name="connsiteX4948" fmla="*/ 4910328 w 5890422"/>
              <a:gd name="connsiteY4948" fmla="*/ 498148 h 1458849"/>
              <a:gd name="connsiteX4949" fmla="*/ 4908328 w 5890422"/>
              <a:gd name="connsiteY4949" fmla="*/ 491947 h 1458849"/>
              <a:gd name="connsiteX4950" fmla="*/ 4951834 w 5890422"/>
              <a:gd name="connsiteY4950" fmla="*/ 475245 h 1458849"/>
              <a:gd name="connsiteX4951" fmla="*/ 4974736 w 5890422"/>
              <a:gd name="connsiteY4951" fmla="*/ 454742 h 1458849"/>
              <a:gd name="connsiteX4952" fmla="*/ 4929530 w 5890422"/>
              <a:gd name="connsiteY4952" fmla="*/ 454742 h 1458849"/>
              <a:gd name="connsiteX4953" fmla="*/ 4929530 w 5890422"/>
              <a:gd name="connsiteY4953" fmla="*/ 409937 h 1458849"/>
              <a:gd name="connsiteX4954" fmla="*/ 4969336 w 5890422"/>
              <a:gd name="connsiteY4954" fmla="*/ 409937 h 1458849"/>
              <a:gd name="connsiteX4955" fmla="*/ 4972936 w 5890422"/>
              <a:gd name="connsiteY4955" fmla="*/ 402436 h 1458849"/>
              <a:gd name="connsiteX4956" fmla="*/ 4975736 w 5890422"/>
              <a:gd name="connsiteY4956" fmla="*/ 395935 h 1458849"/>
              <a:gd name="connsiteX4957" fmla="*/ 699012 w 5890422"/>
              <a:gd name="connsiteY4957" fmla="*/ 395935 h 1458849"/>
              <a:gd name="connsiteX4958" fmla="*/ 704812 w 5890422"/>
              <a:gd name="connsiteY4958" fmla="*/ 397535 h 1458849"/>
              <a:gd name="connsiteX4959" fmla="*/ 702512 w 5890422"/>
              <a:gd name="connsiteY4959" fmla="*/ 403136 h 1458849"/>
              <a:gd name="connsiteX4960" fmla="*/ 699412 w 5890422"/>
              <a:gd name="connsiteY4960" fmla="*/ 409937 h 1458849"/>
              <a:gd name="connsiteX4961" fmla="*/ 760419 w 5890422"/>
              <a:gd name="connsiteY4961" fmla="*/ 409937 h 1458849"/>
              <a:gd name="connsiteX4962" fmla="*/ 760419 w 5890422"/>
              <a:gd name="connsiteY4962" fmla="*/ 454742 h 1458849"/>
              <a:gd name="connsiteX4963" fmla="*/ 737616 w 5890422"/>
              <a:gd name="connsiteY4963" fmla="*/ 454742 h 1458849"/>
              <a:gd name="connsiteX4964" fmla="*/ 741017 w 5890422"/>
              <a:gd name="connsiteY4964" fmla="*/ 457142 h 1458849"/>
              <a:gd name="connsiteX4965" fmla="*/ 734516 w 5890422"/>
              <a:gd name="connsiteY4965" fmla="*/ 465543 h 1458849"/>
              <a:gd name="connsiteX4966" fmla="*/ 727015 w 5890422"/>
              <a:gd name="connsiteY4966" fmla="*/ 473544 h 1458849"/>
              <a:gd name="connsiteX4967" fmla="*/ 733216 w 5890422"/>
              <a:gd name="connsiteY4967" fmla="*/ 473444 h 1458849"/>
              <a:gd name="connsiteX4968" fmla="*/ 740617 w 5890422"/>
              <a:gd name="connsiteY4968" fmla="*/ 473145 h 1458849"/>
              <a:gd name="connsiteX4969" fmla="*/ 748118 w 5890422"/>
              <a:gd name="connsiteY4969" fmla="*/ 472844 h 1458849"/>
              <a:gd name="connsiteX4970" fmla="*/ 754419 w 5890422"/>
              <a:gd name="connsiteY4970" fmla="*/ 472544 h 1458849"/>
              <a:gd name="connsiteX4971" fmla="*/ 749918 w 5890422"/>
              <a:gd name="connsiteY4971" fmla="*/ 468144 h 1458849"/>
              <a:gd name="connsiteX4972" fmla="*/ 746018 w 5890422"/>
              <a:gd name="connsiteY4972" fmla="*/ 464543 h 1458849"/>
              <a:gd name="connsiteX4973" fmla="*/ 749418 w 5890422"/>
              <a:gd name="connsiteY4973" fmla="*/ 460543 h 1458849"/>
              <a:gd name="connsiteX4974" fmla="*/ 753518 w 5890422"/>
              <a:gd name="connsiteY4974" fmla="*/ 464443 h 1458849"/>
              <a:gd name="connsiteX4975" fmla="*/ 758219 w 5890422"/>
              <a:gd name="connsiteY4975" fmla="*/ 469244 h 1458849"/>
              <a:gd name="connsiteX4976" fmla="*/ 762720 w 5890422"/>
              <a:gd name="connsiteY4976" fmla="*/ 474045 h 1458849"/>
              <a:gd name="connsiteX4977" fmla="*/ 766220 w 5890422"/>
              <a:gd name="connsiteY4977" fmla="*/ 478145 h 1458849"/>
              <a:gd name="connsiteX4978" fmla="*/ 762620 w 5890422"/>
              <a:gd name="connsiteY4978" fmla="*/ 481145 h 1458849"/>
              <a:gd name="connsiteX4979" fmla="*/ 758819 w 5890422"/>
              <a:gd name="connsiteY4979" fmla="*/ 477145 h 1458849"/>
              <a:gd name="connsiteX4980" fmla="*/ 751918 w 5890422"/>
              <a:gd name="connsiteY4980" fmla="*/ 477345 h 1458849"/>
              <a:gd name="connsiteX4981" fmla="*/ 740217 w 5890422"/>
              <a:gd name="connsiteY4981" fmla="*/ 477745 h 1458849"/>
              <a:gd name="connsiteX4982" fmla="*/ 728515 w 5890422"/>
              <a:gd name="connsiteY4982" fmla="*/ 478245 h 1458849"/>
              <a:gd name="connsiteX4983" fmla="*/ 721614 w 5890422"/>
              <a:gd name="connsiteY4983" fmla="*/ 478545 h 1458849"/>
              <a:gd name="connsiteX4984" fmla="*/ 719714 w 5890422"/>
              <a:gd name="connsiteY4984" fmla="*/ 478645 h 1458849"/>
              <a:gd name="connsiteX4985" fmla="*/ 716814 w 5890422"/>
              <a:gd name="connsiteY4985" fmla="*/ 478945 h 1458849"/>
              <a:gd name="connsiteX4986" fmla="*/ 716014 w 5890422"/>
              <a:gd name="connsiteY4986" fmla="*/ 474345 h 1458849"/>
              <a:gd name="connsiteX4987" fmla="*/ 719114 w 5890422"/>
              <a:gd name="connsiteY4987" fmla="*/ 473645 h 1458849"/>
              <a:gd name="connsiteX4988" fmla="*/ 720614 w 5890422"/>
              <a:gd name="connsiteY4988" fmla="*/ 472745 h 1458849"/>
              <a:gd name="connsiteX4989" fmla="*/ 724515 w 5890422"/>
              <a:gd name="connsiteY4989" fmla="*/ 469044 h 1458849"/>
              <a:gd name="connsiteX4990" fmla="*/ 728715 w 5890422"/>
              <a:gd name="connsiteY4990" fmla="*/ 464343 h 1458849"/>
              <a:gd name="connsiteX4991" fmla="*/ 732816 w 5890422"/>
              <a:gd name="connsiteY4991" fmla="*/ 459443 h 1458849"/>
              <a:gd name="connsiteX4992" fmla="*/ 736416 w 5890422"/>
              <a:gd name="connsiteY4992" fmla="*/ 454742 h 1458849"/>
              <a:gd name="connsiteX4993" fmla="*/ 705212 w 5890422"/>
              <a:gd name="connsiteY4993" fmla="*/ 454742 h 1458849"/>
              <a:gd name="connsiteX4994" fmla="*/ 681209 w 5890422"/>
              <a:gd name="connsiteY4994" fmla="*/ 478645 h 1458849"/>
              <a:gd name="connsiteX4995" fmla="*/ 633603 w 5890422"/>
              <a:gd name="connsiteY4995" fmla="*/ 498148 h 1458849"/>
              <a:gd name="connsiteX4996" fmla="*/ 631603 w 5890422"/>
              <a:gd name="connsiteY4996" fmla="*/ 491947 h 1458849"/>
              <a:gd name="connsiteX4997" fmla="*/ 675109 w 5890422"/>
              <a:gd name="connsiteY4997" fmla="*/ 475245 h 1458849"/>
              <a:gd name="connsiteX4998" fmla="*/ 698012 w 5890422"/>
              <a:gd name="connsiteY4998" fmla="*/ 454742 h 1458849"/>
              <a:gd name="connsiteX4999" fmla="*/ 652806 w 5890422"/>
              <a:gd name="connsiteY4999" fmla="*/ 454742 h 1458849"/>
              <a:gd name="connsiteX5000" fmla="*/ 652806 w 5890422"/>
              <a:gd name="connsiteY5000" fmla="*/ 409937 h 1458849"/>
              <a:gd name="connsiteX5001" fmla="*/ 692611 w 5890422"/>
              <a:gd name="connsiteY5001" fmla="*/ 409937 h 1458849"/>
              <a:gd name="connsiteX5002" fmla="*/ 696211 w 5890422"/>
              <a:gd name="connsiteY5002" fmla="*/ 402436 h 1458849"/>
              <a:gd name="connsiteX5003" fmla="*/ 699012 w 5890422"/>
              <a:gd name="connsiteY5003" fmla="*/ 395935 h 1458849"/>
              <a:gd name="connsiteX5004" fmla="*/ 4370337 w 5890422"/>
              <a:gd name="connsiteY5004" fmla="*/ 389934 h 1458849"/>
              <a:gd name="connsiteX5005" fmla="*/ 4370337 w 5890422"/>
              <a:gd name="connsiteY5005" fmla="*/ 430939 h 1458849"/>
              <a:gd name="connsiteX5006" fmla="*/ 4427144 w 5890422"/>
              <a:gd name="connsiteY5006" fmla="*/ 430939 h 1458849"/>
              <a:gd name="connsiteX5007" fmla="*/ 4427144 w 5890422"/>
              <a:gd name="connsiteY5007" fmla="*/ 389934 h 1458849"/>
              <a:gd name="connsiteX5008" fmla="*/ 4306329 w 5890422"/>
              <a:gd name="connsiteY5008" fmla="*/ 389934 h 1458849"/>
              <a:gd name="connsiteX5009" fmla="*/ 4306329 w 5890422"/>
              <a:gd name="connsiteY5009" fmla="*/ 414537 h 1458849"/>
              <a:gd name="connsiteX5010" fmla="*/ 4306229 w 5890422"/>
              <a:gd name="connsiteY5010" fmla="*/ 423138 h 1458849"/>
              <a:gd name="connsiteX5011" fmla="*/ 4305929 w 5890422"/>
              <a:gd name="connsiteY5011" fmla="*/ 430939 h 1458849"/>
              <a:gd name="connsiteX5012" fmla="*/ 4363136 w 5890422"/>
              <a:gd name="connsiteY5012" fmla="*/ 430939 h 1458849"/>
              <a:gd name="connsiteX5013" fmla="*/ 4363136 w 5890422"/>
              <a:gd name="connsiteY5013" fmla="*/ 389934 h 1458849"/>
              <a:gd name="connsiteX5014" fmla="*/ 3343761 w 5890422"/>
              <a:gd name="connsiteY5014" fmla="*/ 389334 h 1458849"/>
              <a:gd name="connsiteX5015" fmla="*/ 3350562 w 5890422"/>
              <a:gd name="connsiteY5015" fmla="*/ 398735 h 1458849"/>
              <a:gd name="connsiteX5016" fmla="*/ 3359663 w 5890422"/>
              <a:gd name="connsiteY5016" fmla="*/ 412037 h 1458849"/>
              <a:gd name="connsiteX5017" fmla="*/ 3368664 w 5890422"/>
              <a:gd name="connsiteY5017" fmla="*/ 425939 h 1458849"/>
              <a:gd name="connsiteX5018" fmla="*/ 3375565 w 5890422"/>
              <a:gd name="connsiteY5018" fmla="*/ 437140 h 1458849"/>
              <a:gd name="connsiteX5019" fmla="*/ 3369764 w 5890422"/>
              <a:gd name="connsiteY5019" fmla="*/ 440940 h 1458849"/>
              <a:gd name="connsiteX5020" fmla="*/ 3363064 w 5890422"/>
              <a:gd name="connsiteY5020" fmla="*/ 429639 h 1458849"/>
              <a:gd name="connsiteX5021" fmla="*/ 3354062 w 5890422"/>
              <a:gd name="connsiteY5021" fmla="*/ 415737 h 1458849"/>
              <a:gd name="connsiteX5022" fmla="*/ 3345061 w 5890422"/>
              <a:gd name="connsiteY5022" fmla="*/ 402436 h 1458849"/>
              <a:gd name="connsiteX5023" fmla="*/ 3338160 w 5890422"/>
              <a:gd name="connsiteY5023" fmla="*/ 392734 h 1458849"/>
              <a:gd name="connsiteX5024" fmla="*/ 3547586 w 5890422"/>
              <a:gd name="connsiteY5024" fmla="*/ 386934 h 1458849"/>
              <a:gd name="connsiteX5025" fmla="*/ 3554587 w 5890422"/>
              <a:gd name="connsiteY5025" fmla="*/ 397035 h 1458849"/>
              <a:gd name="connsiteX5026" fmla="*/ 3563188 w 5890422"/>
              <a:gd name="connsiteY5026" fmla="*/ 410837 h 1458849"/>
              <a:gd name="connsiteX5027" fmla="*/ 3571590 w 5890422"/>
              <a:gd name="connsiteY5027" fmla="*/ 425038 h 1458849"/>
              <a:gd name="connsiteX5028" fmla="*/ 3577990 w 5890422"/>
              <a:gd name="connsiteY5028" fmla="*/ 436340 h 1458849"/>
              <a:gd name="connsiteX5029" fmla="*/ 3571990 w 5890422"/>
              <a:gd name="connsiteY5029" fmla="*/ 439740 h 1458849"/>
              <a:gd name="connsiteX5030" fmla="*/ 3565589 w 5890422"/>
              <a:gd name="connsiteY5030" fmla="*/ 428339 h 1458849"/>
              <a:gd name="connsiteX5031" fmla="*/ 3557188 w 5890422"/>
              <a:gd name="connsiteY5031" fmla="*/ 414137 h 1458849"/>
              <a:gd name="connsiteX5032" fmla="*/ 3548687 w 5890422"/>
              <a:gd name="connsiteY5032" fmla="*/ 400335 h 1458849"/>
              <a:gd name="connsiteX5033" fmla="*/ 3541986 w 5890422"/>
              <a:gd name="connsiteY5033" fmla="*/ 390134 h 1458849"/>
              <a:gd name="connsiteX5034" fmla="*/ 1850603 w 5890422"/>
              <a:gd name="connsiteY5034" fmla="*/ 386734 h 1458849"/>
              <a:gd name="connsiteX5035" fmla="*/ 1850603 w 5890422"/>
              <a:gd name="connsiteY5035" fmla="*/ 407936 h 1458849"/>
              <a:gd name="connsiteX5036" fmla="*/ 1850603 w 5890422"/>
              <a:gd name="connsiteY5036" fmla="*/ 417037 h 1458849"/>
              <a:gd name="connsiteX5037" fmla="*/ 1850403 w 5890422"/>
              <a:gd name="connsiteY5037" fmla="*/ 425338 h 1458849"/>
              <a:gd name="connsiteX5038" fmla="*/ 1884207 w 5890422"/>
              <a:gd name="connsiteY5038" fmla="*/ 425338 h 1458849"/>
              <a:gd name="connsiteX5039" fmla="*/ 1884207 w 5890422"/>
              <a:gd name="connsiteY5039" fmla="*/ 386734 h 1458849"/>
              <a:gd name="connsiteX5040" fmla="*/ 5534930 w 5890422"/>
              <a:gd name="connsiteY5040" fmla="*/ 385934 h 1458849"/>
              <a:gd name="connsiteX5041" fmla="*/ 5634543 w 5890422"/>
              <a:gd name="connsiteY5041" fmla="*/ 385934 h 1458849"/>
              <a:gd name="connsiteX5042" fmla="*/ 5634543 w 5890422"/>
              <a:gd name="connsiteY5042" fmla="*/ 392335 h 1458849"/>
              <a:gd name="connsiteX5043" fmla="*/ 5534930 w 5890422"/>
              <a:gd name="connsiteY5043" fmla="*/ 392335 h 1458849"/>
              <a:gd name="connsiteX5044" fmla="*/ 5692750 w 5890422"/>
              <a:gd name="connsiteY5044" fmla="*/ 384933 h 1458849"/>
              <a:gd name="connsiteX5045" fmla="*/ 5721954 w 5890422"/>
              <a:gd name="connsiteY5045" fmla="*/ 384933 h 1458849"/>
              <a:gd name="connsiteX5046" fmla="*/ 5721954 w 5890422"/>
              <a:gd name="connsiteY5046" fmla="*/ 471744 h 1458849"/>
              <a:gd name="connsiteX5047" fmla="*/ 5726754 w 5890422"/>
              <a:gd name="connsiteY5047" fmla="*/ 466844 h 1458849"/>
              <a:gd name="connsiteX5048" fmla="*/ 5732655 w 5890422"/>
              <a:gd name="connsiteY5048" fmla="*/ 460543 h 1458849"/>
              <a:gd name="connsiteX5049" fmla="*/ 5737955 w 5890422"/>
              <a:gd name="connsiteY5049" fmla="*/ 454842 h 1458849"/>
              <a:gd name="connsiteX5050" fmla="*/ 5740956 w 5890422"/>
              <a:gd name="connsiteY5050" fmla="*/ 451742 h 1458849"/>
              <a:gd name="connsiteX5051" fmla="*/ 5744756 w 5890422"/>
              <a:gd name="connsiteY5051" fmla="*/ 457142 h 1458849"/>
              <a:gd name="connsiteX5052" fmla="*/ 5740856 w 5890422"/>
              <a:gd name="connsiteY5052" fmla="*/ 461043 h 1458849"/>
              <a:gd name="connsiteX5053" fmla="*/ 5733656 w 5890422"/>
              <a:gd name="connsiteY5053" fmla="*/ 468444 h 1458849"/>
              <a:gd name="connsiteX5054" fmla="*/ 5726254 w 5890422"/>
              <a:gd name="connsiteY5054" fmla="*/ 476145 h 1458849"/>
              <a:gd name="connsiteX5055" fmla="*/ 5721754 w 5890422"/>
              <a:gd name="connsiteY5055" fmla="*/ 480545 h 1458849"/>
              <a:gd name="connsiteX5056" fmla="*/ 5719754 w 5890422"/>
              <a:gd name="connsiteY5056" fmla="*/ 482646 h 1458849"/>
              <a:gd name="connsiteX5057" fmla="*/ 5716153 w 5890422"/>
              <a:gd name="connsiteY5057" fmla="*/ 486946 h 1458849"/>
              <a:gd name="connsiteX5058" fmla="*/ 5711552 w 5890422"/>
              <a:gd name="connsiteY5058" fmla="*/ 482346 h 1458849"/>
              <a:gd name="connsiteX5059" fmla="*/ 5714653 w 5890422"/>
              <a:gd name="connsiteY5059" fmla="*/ 478145 h 1458849"/>
              <a:gd name="connsiteX5060" fmla="*/ 5715553 w 5890422"/>
              <a:gd name="connsiteY5060" fmla="*/ 474945 h 1458849"/>
              <a:gd name="connsiteX5061" fmla="*/ 5715553 w 5890422"/>
              <a:gd name="connsiteY5061" fmla="*/ 391934 h 1458849"/>
              <a:gd name="connsiteX5062" fmla="*/ 5692750 w 5890422"/>
              <a:gd name="connsiteY5062" fmla="*/ 391934 h 1458849"/>
              <a:gd name="connsiteX5063" fmla="*/ 3700930 w 5890422"/>
              <a:gd name="connsiteY5063" fmla="*/ 384733 h 1458849"/>
              <a:gd name="connsiteX5064" fmla="*/ 3700930 w 5890422"/>
              <a:gd name="connsiteY5064" fmla="*/ 447741 h 1458849"/>
              <a:gd name="connsiteX5065" fmla="*/ 3759737 w 5890422"/>
              <a:gd name="connsiteY5065" fmla="*/ 447741 h 1458849"/>
              <a:gd name="connsiteX5066" fmla="*/ 3759737 w 5890422"/>
              <a:gd name="connsiteY5066" fmla="*/ 384733 h 1458849"/>
              <a:gd name="connsiteX5067" fmla="*/ 2673354 w 5890422"/>
              <a:gd name="connsiteY5067" fmla="*/ 383533 h 1458849"/>
              <a:gd name="connsiteX5068" fmla="*/ 2673354 w 5890422"/>
              <a:gd name="connsiteY5068" fmla="*/ 418138 h 1458849"/>
              <a:gd name="connsiteX5069" fmla="*/ 2717959 w 5890422"/>
              <a:gd name="connsiteY5069" fmla="*/ 418138 h 1458849"/>
              <a:gd name="connsiteX5070" fmla="*/ 2717959 w 5890422"/>
              <a:gd name="connsiteY5070" fmla="*/ 383533 h 1458849"/>
              <a:gd name="connsiteX5071" fmla="*/ 3694129 w 5890422"/>
              <a:gd name="connsiteY5071" fmla="*/ 377932 h 1458849"/>
              <a:gd name="connsiteX5072" fmla="*/ 3766538 w 5890422"/>
              <a:gd name="connsiteY5072" fmla="*/ 377932 h 1458849"/>
              <a:gd name="connsiteX5073" fmla="*/ 3766538 w 5890422"/>
              <a:gd name="connsiteY5073" fmla="*/ 454342 h 1458849"/>
              <a:gd name="connsiteX5074" fmla="*/ 3694129 w 5890422"/>
              <a:gd name="connsiteY5074" fmla="*/ 454342 h 1458849"/>
              <a:gd name="connsiteX5075" fmla="*/ 3946360 w 5890422"/>
              <a:gd name="connsiteY5075" fmla="*/ 377133 h 1458849"/>
              <a:gd name="connsiteX5076" fmla="*/ 3946360 w 5890422"/>
              <a:gd name="connsiteY5076" fmla="*/ 398935 h 1458849"/>
              <a:gd name="connsiteX5077" fmla="*/ 4009168 w 5890422"/>
              <a:gd name="connsiteY5077" fmla="*/ 398935 h 1458849"/>
              <a:gd name="connsiteX5078" fmla="*/ 4009168 w 5890422"/>
              <a:gd name="connsiteY5078" fmla="*/ 377133 h 1458849"/>
              <a:gd name="connsiteX5079" fmla="*/ 4957534 w 5890422"/>
              <a:gd name="connsiteY5079" fmla="*/ 374332 h 1458849"/>
              <a:gd name="connsiteX5080" fmla="*/ 4962335 w 5890422"/>
              <a:gd name="connsiteY5080" fmla="*/ 376832 h 1458849"/>
              <a:gd name="connsiteX5081" fmla="*/ 4968136 w 5890422"/>
              <a:gd name="connsiteY5081" fmla="*/ 380133 h 1458849"/>
              <a:gd name="connsiteX5082" fmla="*/ 4973736 w 5890422"/>
              <a:gd name="connsiteY5082" fmla="*/ 383633 h 1458849"/>
              <a:gd name="connsiteX5083" fmla="*/ 4978137 w 5890422"/>
              <a:gd name="connsiteY5083" fmla="*/ 386734 h 1458849"/>
              <a:gd name="connsiteX5084" fmla="*/ 4975336 w 5890422"/>
              <a:gd name="connsiteY5084" fmla="*/ 391334 h 1458849"/>
              <a:gd name="connsiteX5085" fmla="*/ 4970836 w 5890422"/>
              <a:gd name="connsiteY5085" fmla="*/ 388234 h 1458849"/>
              <a:gd name="connsiteX5086" fmla="*/ 4965235 w 5890422"/>
              <a:gd name="connsiteY5086" fmla="*/ 384733 h 1458849"/>
              <a:gd name="connsiteX5087" fmla="*/ 4959534 w 5890422"/>
              <a:gd name="connsiteY5087" fmla="*/ 381433 h 1458849"/>
              <a:gd name="connsiteX5088" fmla="*/ 4954734 w 5890422"/>
              <a:gd name="connsiteY5088" fmla="*/ 378933 h 1458849"/>
              <a:gd name="connsiteX5089" fmla="*/ 680809 w 5890422"/>
              <a:gd name="connsiteY5089" fmla="*/ 374332 h 1458849"/>
              <a:gd name="connsiteX5090" fmla="*/ 685610 w 5890422"/>
              <a:gd name="connsiteY5090" fmla="*/ 376832 h 1458849"/>
              <a:gd name="connsiteX5091" fmla="*/ 691411 w 5890422"/>
              <a:gd name="connsiteY5091" fmla="*/ 380133 h 1458849"/>
              <a:gd name="connsiteX5092" fmla="*/ 697011 w 5890422"/>
              <a:gd name="connsiteY5092" fmla="*/ 383633 h 1458849"/>
              <a:gd name="connsiteX5093" fmla="*/ 701412 w 5890422"/>
              <a:gd name="connsiteY5093" fmla="*/ 386734 h 1458849"/>
              <a:gd name="connsiteX5094" fmla="*/ 698612 w 5890422"/>
              <a:gd name="connsiteY5094" fmla="*/ 391334 h 1458849"/>
              <a:gd name="connsiteX5095" fmla="*/ 694111 w 5890422"/>
              <a:gd name="connsiteY5095" fmla="*/ 388234 h 1458849"/>
              <a:gd name="connsiteX5096" fmla="*/ 688510 w 5890422"/>
              <a:gd name="connsiteY5096" fmla="*/ 384733 h 1458849"/>
              <a:gd name="connsiteX5097" fmla="*/ 682810 w 5890422"/>
              <a:gd name="connsiteY5097" fmla="*/ 381433 h 1458849"/>
              <a:gd name="connsiteX5098" fmla="*/ 678009 w 5890422"/>
              <a:gd name="connsiteY5098" fmla="*/ 378933 h 1458849"/>
              <a:gd name="connsiteX5099" fmla="*/ 4519356 w 5890422"/>
              <a:gd name="connsiteY5099" fmla="*/ 369931 h 1458849"/>
              <a:gd name="connsiteX5100" fmla="*/ 4525756 w 5890422"/>
              <a:gd name="connsiteY5100" fmla="*/ 371332 h 1458849"/>
              <a:gd name="connsiteX5101" fmla="*/ 4527556 w 5890422"/>
              <a:gd name="connsiteY5101" fmla="*/ 378533 h 1458849"/>
              <a:gd name="connsiteX5102" fmla="*/ 4525756 w 5890422"/>
              <a:gd name="connsiteY5102" fmla="*/ 385833 h 1458849"/>
              <a:gd name="connsiteX5103" fmla="*/ 4519356 w 5890422"/>
              <a:gd name="connsiteY5103" fmla="*/ 387334 h 1458849"/>
              <a:gd name="connsiteX5104" fmla="*/ 4512855 w 5890422"/>
              <a:gd name="connsiteY5104" fmla="*/ 385833 h 1458849"/>
              <a:gd name="connsiteX5105" fmla="*/ 4510954 w 5890422"/>
              <a:gd name="connsiteY5105" fmla="*/ 378533 h 1458849"/>
              <a:gd name="connsiteX5106" fmla="*/ 4512855 w 5890422"/>
              <a:gd name="connsiteY5106" fmla="*/ 371332 h 1458849"/>
              <a:gd name="connsiteX5107" fmla="*/ 4519356 w 5890422"/>
              <a:gd name="connsiteY5107" fmla="*/ 369931 h 1458849"/>
              <a:gd name="connsiteX5108" fmla="*/ 5342906 w 5890422"/>
              <a:gd name="connsiteY5108" fmla="*/ 354330 h 1458849"/>
              <a:gd name="connsiteX5109" fmla="*/ 5349507 w 5890422"/>
              <a:gd name="connsiteY5109" fmla="*/ 354730 h 1458849"/>
              <a:gd name="connsiteX5110" fmla="*/ 5349507 w 5890422"/>
              <a:gd name="connsiteY5110" fmla="*/ 406936 h 1458849"/>
              <a:gd name="connsiteX5111" fmla="*/ 5346607 w 5890422"/>
              <a:gd name="connsiteY5111" fmla="*/ 436040 h 1458849"/>
              <a:gd name="connsiteX5112" fmla="*/ 5337305 w 5890422"/>
              <a:gd name="connsiteY5112" fmla="*/ 458843 h 1458849"/>
              <a:gd name="connsiteX5113" fmla="*/ 5320704 w 5890422"/>
              <a:gd name="connsiteY5113" fmla="*/ 477945 h 1458849"/>
              <a:gd name="connsiteX5114" fmla="*/ 5295700 w 5890422"/>
              <a:gd name="connsiteY5114" fmla="*/ 495547 h 1458849"/>
              <a:gd name="connsiteX5115" fmla="*/ 5291700 w 5890422"/>
              <a:gd name="connsiteY5115" fmla="*/ 489947 h 1458849"/>
              <a:gd name="connsiteX5116" fmla="*/ 5315903 w 5890422"/>
              <a:gd name="connsiteY5116" fmla="*/ 473044 h 1458849"/>
              <a:gd name="connsiteX5117" fmla="*/ 5331705 w 5890422"/>
              <a:gd name="connsiteY5117" fmla="*/ 455142 h 1458849"/>
              <a:gd name="connsiteX5118" fmla="*/ 5340306 w 5890422"/>
              <a:gd name="connsiteY5118" fmla="*/ 433740 h 1458849"/>
              <a:gd name="connsiteX5119" fmla="*/ 5342906 w 5890422"/>
              <a:gd name="connsiteY5119" fmla="*/ 405936 h 1458849"/>
              <a:gd name="connsiteX5120" fmla="*/ 501863 w 5890422"/>
              <a:gd name="connsiteY5120" fmla="*/ 349329 h 1458849"/>
              <a:gd name="connsiteX5121" fmla="*/ 501863 w 5890422"/>
              <a:gd name="connsiteY5121" fmla="*/ 467344 h 1458849"/>
              <a:gd name="connsiteX5122" fmla="*/ 556470 w 5890422"/>
              <a:gd name="connsiteY5122" fmla="*/ 467344 h 1458849"/>
              <a:gd name="connsiteX5123" fmla="*/ 556470 w 5890422"/>
              <a:gd name="connsiteY5123" fmla="*/ 349329 h 1458849"/>
              <a:gd name="connsiteX5124" fmla="*/ 3946360 w 5890422"/>
              <a:gd name="connsiteY5124" fmla="*/ 349129 h 1458849"/>
              <a:gd name="connsiteX5125" fmla="*/ 3946360 w 5890422"/>
              <a:gd name="connsiteY5125" fmla="*/ 370732 h 1458849"/>
              <a:gd name="connsiteX5126" fmla="*/ 4009168 w 5890422"/>
              <a:gd name="connsiteY5126" fmla="*/ 370732 h 1458849"/>
              <a:gd name="connsiteX5127" fmla="*/ 4009168 w 5890422"/>
              <a:gd name="connsiteY5127" fmla="*/ 349129 h 1458849"/>
              <a:gd name="connsiteX5128" fmla="*/ 5010941 w 5890422"/>
              <a:gd name="connsiteY5128" fmla="*/ 348529 h 1458849"/>
              <a:gd name="connsiteX5129" fmla="*/ 5016742 w 5890422"/>
              <a:gd name="connsiteY5129" fmla="*/ 348929 h 1458849"/>
              <a:gd name="connsiteX5130" fmla="*/ 5016742 w 5890422"/>
              <a:gd name="connsiteY5130" fmla="*/ 363331 h 1458849"/>
              <a:gd name="connsiteX5131" fmla="*/ 5052546 w 5890422"/>
              <a:gd name="connsiteY5131" fmla="*/ 363331 h 1458849"/>
              <a:gd name="connsiteX5132" fmla="*/ 5052546 w 5890422"/>
              <a:gd name="connsiteY5132" fmla="*/ 368731 h 1458849"/>
              <a:gd name="connsiteX5133" fmla="*/ 5018342 w 5890422"/>
              <a:gd name="connsiteY5133" fmla="*/ 368731 h 1458849"/>
              <a:gd name="connsiteX5134" fmla="*/ 5058146 w 5890422"/>
              <a:gd name="connsiteY5134" fmla="*/ 394735 h 1458849"/>
              <a:gd name="connsiteX5135" fmla="*/ 5055547 w 5890422"/>
              <a:gd name="connsiteY5135" fmla="*/ 400135 h 1458849"/>
              <a:gd name="connsiteX5136" fmla="*/ 5016742 w 5890422"/>
              <a:gd name="connsiteY5136" fmla="*/ 374332 h 1458849"/>
              <a:gd name="connsiteX5137" fmla="*/ 5016742 w 5890422"/>
              <a:gd name="connsiteY5137" fmla="*/ 402136 h 1458849"/>
              <a:gd name="connsiteX5138" fmla="*/ 5010941 w 5890422"/>
              <a:gd name="connsiteY5138" fmla="*/ 402136 h 1458849"/>
              <a:gd name="connsiteX5139" fmla="*/ 5010941 w 5890422"/>
              <a:gd name="connsiteY5139" fmla="*/ 374532 h 1458849"/>
              <a:gd name="connsiteX5140" fmla="*/ 4999340 w 5890422"/>
              <a:gd name="connsiteY5140" fmla="*/ 385633 h 1458849"/>
              <a:gd name="connsiteX5141" fmla="*/ 4982738 w 5890422"/>
              <a:gd name="connsiteY5141" fmla="*/ 396135 h 1458849"/>
              <a:gd name="connsiteX5142" fmla="*/ 4979737 w 5890422"/>
              <a:gd name="connsiteY5142" fmla="*/ 391534 h 1458849"/>
              <a:gd name="connsiteX5143" fmla="*/ 4998040 w 5890422"/>
              <a:gd name="connsiteY5143" fmla="*/ 380133 h 1458849"/>
              <a:gd name="connsiteX5144" fmla="*/ 5009541 w 5890422"/>
              <a:gd name="connsiteY5144" fmla="*/ 368731 h 1458849"/>
              <a:gd name="connsiteX5145" fmla="*/ 4987338 w 5890422"/>
              <a:gd name="connsiteY5145" fmla="*/ 368731 h 1458849"/>
              <a:gd name="connsiteX5146" fmla="*/ 4987338 w 5890422"/>
              <a:gd name="connsiteY5146" fmla="*/ 363331 h 1458849"/>
              <a:gd name="connsiteX5147" fmla="*/ 5010941 w 5890422"/>
              <a:gd name="connsiteY5147" fmla="*/ 363331 h 1458849"/>
              <a:gd name="connsiteX5148" fmla="*/ 4947133 w 5890422"/>
              <a:gd name="connsiteY5148" fmla="*/ 348529 h 1458849"/>
              <a:gd name="connsiteX5149" fmla="*/ 4953134 w 5890422"/>
              <a:gd name="connsiteY5149" fmla="*/ 348929 h 1458849"/>
              <a:gd name="connsiteX5150" fmla="*/ 4953134 w 5890422"/>
              <a:gd name="connsiteY5150" fmla="*/ 363331 h 1458849"/>
              <a:gd name="connsiteX5151" fmla="*/ 4981738 w 5890422"/>
              <a:gd name="connsiteY5151" fmla="*/ 363331 h 1458849"/>
              <a:gd name="connsiteX5152" fmla="*/ 4981738 w 5890422"/>
              <a:gd name="connsiteY5152" fmla="*/ 368731 h 1458849"/>
              <a:gd name="connsiteX5153" fmla="*/ 4953134 w 5890422"/>
              <a:gd name="connsiteY5153" fmla="*/ 368731 h 1458849"/>
              <a:gd name="connsiteX5154" fmla="*/ 4953134 w 5890422"/>
              <a:gd name="connsiteY5154" fmla="*/ 402136 h 1458849"/>
              <a:gd name="connsiteX5155" fmla="*/ 4947133 w 5890422"/>
              <a:gd name="connsiteY5155" fmla="*/ 402136 h 1458849"/>
              <a:gd name="connsiteX5156" fmla="*/ 4947133 w 5890422"/>
              <a:gd name="connsiteY5156" fmla="*/ 375532 h 1458849"/>
              <a:gd name="connsiteX5157" fmla="*/ 4933031 w 5890422"/>
              <a:gd name="connsiteY5157" fmla="*/ 388534 h 1458849"/>
              <a:gd name="connsiteX5158" fmla="*/ 4914128 w 5890422"/>
              <a:gd name="connsiteY5158" fmla="*/ 399935 h 1458849"/>
              <a:gd name="connsiteX5159" fmla="*/ 4911128 w 5890422"/>
              <a:gd name="connsiteY5159" fmla="*/ 394935 h 1458849"/>
              <a:gd name="connsiteX5160" fmla="*/ 4931731 w 5890422"/>
              <a:gd name="connsiteY5160" fmla="*/ 382733 h 1458849"/>
              <a:gd name="connsiteX5161" fmla="*/ 4945932 w 5890422"/>
              <a:gd name="connsiteY5161" fmla="*/ 368731 h 1458849"/>
              <a:gd name="connsiteX5162" fmla="*/ 4918130 w 5890422"/>
              <a:gd name="connsiteY5162" fmla="*/ 368731 h 1458849"/>
              <a:gd name="connsiteX5163" fmla="*/ 4918130 w 5890422"/>
              <a:gd name="connsiteY5163" fmla="*/ 363331 h 1458849"/>
              <a:gd name="connsiteX5164" fmla="*/ 4947133 w 5890422"/>
              <a:gd name="connsiteY5164" fmla="*/ 363331 h 1458849"/>
              <a:gd name="connsiteX5165" fmla="*/ 734216 w 5890422"/>
              <a:gd name="connsiteY5165" fmla="*/ 348529 h 1458849"/>
              <a:gd name="connsiteX5166" fmla="*/ 740017 w 5890422"/>
              <a:gd name="connsiteY5166" fmla="*/ 348929 h 1458849"/>
              <a:gd name="connsiteX5167" fmla="*/ 740017 w 5890422"/>
              <a:gd name="connsiteY5167" fmla="*/ 363331 h 1458849"/>
              <a:gd name="connsiteX5168" fmla="*/ 775821 w 5890422"/>
              <a:gd name="connsiteY5168" fmla="*/ 363331 h 1458849"/>
              <a:gd name="connsiteX5169" fmla="*/ 775821 w 5890422"/>
              <a:gd name="connsiteY5169" fmla="*/ 368731 h 1458849"/>
              <a:gd name="connsiteX5170" fmla="*/ 741617 w 5890422"/>
              <a:gd name="connsiteY5170" fmla="*/ 368731 h 1458849"/>
              <a:gd name="connsiteX5171" fmla="*/ 781422 w 5890422"/>
              <a:gd name="connsiteY5171" fmla="*/ 394735 h 1458849"/>
              <a:gd name="connsiteX5172" fmla="*/ 778822 w 5890422"/>
              <a:gd name="connsiteY5172" fmla="*/ 400135 h 1458849"/>
              <a:gd name="connsiteX5173" fmla="*/ 740017 w 5890422"/>
              <a:gd name="connsiteY5173" fmla="*/ 374332 h 1458849"/>
              <a:gd name="connsiteX5174" fmla="*/ 740017 w 5890422"/>
              <a:gd name="connsiteY5174" fmla="*/ 402136 h 1458849"/>
              <a:gd name="connsiteX5175" fmla="*/ 734216 w 5890422"/>
              <a:gd name="connsiteY5175" fmla="*/ 402136 h 1458849"/>
              <a:gd name="connsiteX5176" fmla="*/ 734216 w 5890422"/>
              <a:gd name="connsiteY5176" fmla="*/ 374532 h 1458849"/>
              <a:gd name="connsiteX5177" fmla="*/ 722615 w 5890422"/>
              <a:gd name="connsiteY5177" fmla="*/ 385633 h 1458849"/>
              <a:gd name="connsiteX5178" fmla="*/ 706013 w 5890422"/>
              <a:gd name="connsiteY5178" fmla="*/ 396135 h 1458849"/>
              <a:gd name="connsiteX5179" fmla="*/ 703012 w 5890422"/>
              <a:gd name="connsiteY5179" fmla="*/ 391534 h 1458849"/>
              <a:gd name="connsiteX5180" fmla="*/ 721314 w 5890422"/>
              <a:gd name="connsiteY5180" fmla="*/ 380133 h 1458849"/>
              <a:gd name="connsiteX5181" fmla="*/ 732816 w 5890422"/>
              <a:gd name="connsiteY5181" fmla="*/ 368731 h 1458849"/>
              <a:gd name="connsiteX5182" fmla="*/ 710613 w 5890422"/>
              <a:gd name="connsiteY5182" fmla="*/ 368731 h 1458849"/>
              <a:gd name="connsiteX5183" fmla="*/ 710613 w 5890422"/>
              <a:gd name="connsiteY5183" fmla="*/ 363331 h 1458849"/>
              <a:gd name="connsiteX5184" fmla="*/ 734216 w 5890422"/>
              <a:gd name="connsiteY5184" fmla="*/ 363331 h 1458849"/>
              <a:gd name="connsiteX5185" fmla="*/ 670408 w 5890422"/>
              <a:gd name="connsiteY5185" fmla="*/ 348529 h 1458849"/>
              <a:gd name="connsiteX5186" fmla="*/ 676409 w 5890422"/>
              <a:gd name="connsiteY5186" fmla="*/ 348929 h 1458849"/>
              <a:gd name="connsiteX5187" fmla="*/ 676409 w 5890422"/>
              <a:gd name="connsiteY5187" fmla="*/ 363331 h 1458849"/>
              <a:gd name="connsiteX5188" fmla="*/ 705012 w 5890422"/>
              <a:gd name="connsiteY5188" fmla="*/ 363331 h 1458849"/>
              <a:gd name="connsiteX5189" fmla="*/ 705012 w 5890422"/>
              <a:gd name="connsiteY5189" fmla="*/ 368731 h 1458849"/>
              <a:gd name="connsiteX5190" fmla="*/ 676409 w 5890422"/>
              <a:gd name="connsiteY5190" fmla="*/ 368731 h 1458849"/>
              <a:gd name="connsiteX5191" fmla="*/ 676409 w 5890422"/>
              <a:gd name="connsiteY5191" fmla="*/ 402136 h 1458849"/>
              <a:gd name="connsiteX5192" fmla="*/ 670408 w 5890422"/>
              <a:gd name="connsiteY5192" fmla="*/ 402136 h 1458849"/>
              <a:gd name="connsiteX5193" fmla="*/ 670408 w 5890422"/>
              <a:gd name="connsiteY5193" fmla="*/ 375532 h 1458849"/>
              <a:gd name="connsiteX5194" fmla="*/ 656306 w 5890422"/>
              <a:gd name="connsiteY5194" fmla="*/ 388534 h 1458849"/>
              <a:gd name="connsiteX5195" fmla="*/ 637404 w 5890422"/>
              <a:gd name="connsiteY5195" fmla="*/ 399935 h 1458849"/>
              <a:gd name="connsiteX5196" fmla="*/ 634404 w 5890422"/>
              <a:gd name="connsiteY5196" fmla="*/ 394935 h 1458849"/>
              <a:gd name="connsiteX5197" fmla="*/ 655006 w 5890422"/>
              <a:gd name="connsiteY5197" fmla="*/ 382733 h 1458849"/>
              <a:gd name="connsiteX5198" fmla="*/ 669208 w 5890422"/>
              <a:gd name="connsiteY5198" fmla="*/ 368731 h 1458849"/>
              <a:gd name="connsiteX5199" fmla="*/ 641404 w 5890422"/>
              <a:gd name="connsiteY5199" fmla="*/ 368731 h 1458849"/>
              <a:gd name="connsiteX5200" fmla="*/ 641404 w 5890422"/>
              <a:gd name="connsiteY5200" fmla="*/ 363331 h 1458849"/>
              <a:gd name="connsiteX5201" fmla="*/ 670408 w 5890422"/>
              <a:gd name="connsiteY5201" fmla="*/ 363331 h 1458849"/>
              <a:gd name="connsiteX5202" fmla="*/ 3477178 w 5890422"/>
              <a:gd name="connsiteY5202" fmla="*/ 345128 h 1458849"/>
              <a:gd name="connsiteX5203" fmla="*/ 3477178 w 5890422"/>
              <a:gd name="connsiteY5203" fmla="*/ 404736 h 1458849"/>
              <a:gd name="connsiteX5204" fmla="*/ 3517583 w 5890422"/>
              <a:gd name="connsiteY5204" fmla="*/ 404736 h 1458849"/>
              <a:gd name="connsiteX5205" fmla="*/ 3517583 w 5890422"/>
              <a:gd name="connsiteY5205" fmla="*/ 345128 h 1458849"/>
              <a:gd name="connsiteX5206" fmla="*/ 2935586 w 5890422"/>
              <a:gd name="connsiteY5206" fmla="*/ 343128 h 1458849"/>
              <a:gd name="connsiteX5207" fmla="*/ 2941987 w 5890422"/>
              <a:gd name="connsiteY5207" fmla="*/ 343528 h 1458849"/>
              <a:gd name="connsiteX5208" fmla="*/ 2941987 w 5890422"/>
              <a:gd name="connsiteY5208" fmla="*/ 365931 h 1458849"/>
              <a:gd name="connsiteX5209" fmla="*/ 2982592 w 5890422"/>
              <a:gd name="connsiteY5209" fmla="*/ 365931 h 1458849"/>
              <a:gd name="connsiteX5210" fmla="*/ 2982592 w 5890422"/>
              <a:gd name="connsiteY5210" fmla="*/ 371932 h 1458849"/>
              <a:gd name="connsiteX5211" fmla="*/ 2941987 w 5890422"/>
              <a:gd name="connsiteY5211" fmla="*/ 371932 h 1458849"/>
              <a:gd name="connsiteX5212" fmla="*/ 2941987 w 5890422"/>
              <a:gd name="connsiteY5212" fmla="*/ 398135 h 1458849"/>
              <a:gd name="connsiteX5213" fmla="*/ 2990993 w 5890422"/>
              <a:gd name="connsiteY5213" fmla="*/ 398135 h 1458849"/>
              <a:gd name="connsiteX5214" fmla="*/ 2990993 w 5890422"/>
              <a:gd name="connsiteY5214" fmla="*/ 404136 h 1458849"/>
              <a:gd name="connsiteX5215" fmla="*/ 2886580 w 5890422"/>
              <a:gd name="connsiteY5215" fmla="*/ 404136 h 1458849"/>
              <a:gd name="connsiteX5216" fmla="*/ 2886580 w 5890422"/>
              <a:gd name="connsiteY5216" fmla="*/ 398135 h 1458849"/>
              <a:gd name="connsiteX5217" fmla="*/ 2935586 w 5890422"/>
              <a:gd name="connsiteY5217" fmla="*/ 398135 h 1458849"/>
              <a:gd name="connsiteX5218" fmla="*/ 2935586 w 5890422"/>
              <a:gd name="connsiteY5218" fmla="*/ 371932 h 1458849"/>
              <a:gd name="connsiteX5219" fmla="*/ 2894781 w 5890422"/>
              <a:gd name="connsiteY5219" fmla="*/ 371932 h 1458849"/>
              <a:gd name="connsiteX5220" fmla="*/ 2894781 w 5890422"/>
              <a:gd name="connsiteY5220" fmla="*/ 365931 h 1458849"/>
              <a:gd name="connsiteX5221" fmla="*/ 2935586 w 5890422"/>
              <a:gd name="connsiteY5221" fmla="*/ 365931 h 1458849"/>
              <a:gd name="connsiteX5222" fmla="*/ 495062 w 5890422"/>
              <a:gd name="connsiteY5222" fmla="*/ 342128 h 1458849"/>
              <a:gd name="connsiteX5223" fmla="*/ 563271 w 5890422"/>
              <a:gd name="connsiteY5223" fmla="*/ 342128 h 1458849"/>
              <a:gd name="connsiteX5224" fmla="*/ 563271 w 5890422"/>
              <a:gd name="connsiteY5224" fmla="*/ 490747 h 1458849"/>
              <a:gd name="connsiteX5225" fmla="*/ 556470 w 5890422"/>
              <a:gd name="connsiteY5225" fmla="*/ 490747 h 1458849"/>
              <a:gd name="connsiteX5226" fmla="*/ 556470 w 5890422"/>
              <a:gd name="connsiteY5226" fmla="*/ 474745 h 1458849"/>
              <a:gd name="connsiteX5227" fmla="*/ 501863 w 5890422"/>
              <a:gd name="connsiteY5227" fmla="*/ 474745 h 1458849"/>
              <a:gd name="connsiteX5228" fmla="*/ 501863 w 5890422"/>
              <a:gd name="connsiteY5228" fmla="*/ 492347 h 1458849"/>
              <a:gd name="connsiteX5229" fmla="*/ 495062 w 5890422"/>
              <a:gd name="connsiteY5229" fmla="*/ 492347 h 1458849"/>
              <a:gd name="connsiteX5230" fmla="*/ 2673354 w 5890422"/>
              <a:gd name="connsiteY5230" fmla="*/ 340928 h 1458849"/>
              <a:gd name="connsiteX5231" fmla="*/ 2673354 w 5890422"/>
              <a:gd name="connsiteY5231" fmla="*/ 377133 h 1458849"/>
              <a:gd name="connsiteX5232" fmla="*/ 2717959 w 5890422"/>
              <a:gd name="connsiteY5232" fmla="*/ 377133 h 1458849"/>
              <a:gd name="connsiteX5233" fmla="*/ 2717959 w 5890422"/>
              <a:gd name="connsiteY5233" fmla="*/ 340928 h 1458849"/>
              <a:gd name="connsiteX5234" fmla="*/ 1422626 w 5890422"/>
              <a:gd name="connsiteY5234" fmla="*/ 340528 h 1458849"/>
              <a:gd name="connsiteX5235" fmla="*/ 1484834 w 5890422"/>
              <a:gd name="connsiteY5235" fmla="*/ 340528 h 1458849"/>
              <a:gd name="connsiteX5236" fmla="*/ 1484834 w 5890422"/>
              <a:gd name="connsiteY5236" fmla="*/ 347529 h 1458849"/>
              <a:gd name="connsiteX5237" fmla="*/ 1457230 w 5890422"/>
              <a:gd name="connsiteY5237" fmla="*/ 347529 h 1458849"/>
              <a:gd name="connsiteX5238" fmla="*/ 1457230 w 5890422"/>
              <a:gd name="connsiteY5238" fmla="*/ 396335 h 1458849"/>
              <a:gd name="connsiteX5239" fmla="*/ 1481633 w 5890422"/>
              <a:gd name="connsiteY5239" fmla="*/ 396335 h 1458849"/>
              <a:gd name="connsiteX5240" fmla="*/ 1481633 w 5890422"/>
              <a:gd name="connsiteY5240" fmla="*/ 403136 h 1458849"/>
              <a:gd name="connsiteX5241" fmla="*/ 1457230 w 5890422"/>
              <a:gd name="connsiteY5241" fmla="*/ 403136 h 1458849"/>
              <a:gd name="connsiteX5242" fmla="*/ 1457230 w 5890422"/>
              <a:gd name="connsiteY5242" fmla="*/ 457142 h 1458849"/>
              <a:gd name="connsiteX5243" fmla="*/ 1472732 w 5890422"/>
              <a:gd name="connsiteY5243" fmla="*/ 452242 h 1458849"/>
              <a:gd name="connsiteX5244" fmla="*/ 1486434 w 5890422"/>
              <a:gd name="connsiteY5244" fmla="*/ 447541 h 1458849"/>
              <a:gd name="connsiteX5245" fmla="*/ 1487234 w 5890422"/>
              <a:gd name="connsiteY5245" fmla="*/ 451342 h 1458849"/>
              <a:gd name="connsiteX5246" fmla="*/ 1487834 w 5890422"/>
              <a:gd name="connsiteY5246" fmla="*/ 454342 h 1458849"/>
              <a:gd name="connsiteX5247" fmla="*/ 1472032 w 5890422"/>
              <a:gd name="connsiteY5247" fmla="*/ 459643 h 1458849"/>
              <a:gd name="connsiteX5248" fmla="*/ 1454030 w 5890422"/>
              <a:gd name="connsiteY5248" fmla="*/ 465244 h 1458849"/>
              <a:gd name="connsiteX5249" fmla="*/ 1435928 w 5890422"/>
              <a:gd name="connsiteY5249" fmla="*/ 470444 h 1458849"/>
              <a:gd name="connsiteX5250" fmla="*/ 1420026 w 5890422"/>
              <a:gd name="connsiteY5250" fmla="*/ 474745 h 1458849"/>
              <a:gd name="connsiteX5251" fmla="*/ 1418425 w 5890422"/>
              <a:gd name="connsiteY5251" fmla="*/ 468144 h 1458849"/>
              <a:gd name="connsiteX5252" fmla="*/ 1433327 w 5890422"/>
              <a:gd name="connsiteY5252" fmla="*/ 464243 h 1458849"/>
              <a:gd name="connsiteX5253" fmla="*/ 1450429 w 5890422"/>
              <a:gd name="connsiteY5253" fmla="*/ 459343 h 1458849"/>
              <a:gd name="connsiteX5254" fmla="*/ 1450429 w 5890422"/>
              <a:gd name="connsiteY5254" fmla="*/ 403136 h 1458849"/>
              <a:gd name="connsiteX5255" fmla="*/ 1425626 w 5890422"/>
              <a:gd name="connsiteY5255" fmla="*/ 403136 h 1458849"/>
              <a:gd name="connsiteX5256" fmla="*/ 1425626 w 5890422"/>
              <a:gd name="connsiteY5256" fmla="*/ 396335 h 1458849"/>
              <a:gd name="connsiteX5257" fmla="*/ 1450429 w 5890422"/>
              <a:gd name="connsiteY5257" fmla="*/ 396335 h 1458849"/>
              <a:gd name="connsiteX5258" fmla="*/ 1450429 w 5890422"/>
              <a:gd name="connsiteY5258" fmla="*/ 347529 h 1458849"/>
              <a:gd name="connsiteX5259" fmla="*/ 1422626 w 5890422"/>
              <a:gd name="connsiteY5259" fmla="*/ 347529 h 1458849"/>
              <a:gd name="connsiteX5260" fmla="*/ 203426 w 5890422"/>
              <a:gd name="connsiteY5260" fmla="*/ 340528 h 1458849"/>
              <a:gd name="connsiteX5261" fmla="*/ 265634 w 5890422"/>
              <a:gd name="connsiteY5261" fmla="*/ 340528 h 1458849"/>
              <a:gd name="connsiteX5262" fmla="*/ 265634 w 5890422"/>
              <a:gd name="connsiteY5262" fmla="*/ 347529 h 1458849"/>
              <a:gd name="connsiteX5263" fmla="*/ 238030 w 5890422"/>
              <a:gd name="connsiteY5263" fmla="*/ 347529 h 1458849"/>
              <a:gd name="connsiteX5264" fmla="*/ 238030 w 5890422"/>
              <a:gd name="connsiteY5264" fmla="*/ 396335 h 1458849"/>
              <a:gd name="connsiteX5265" fmla="*/ 262433 w 5890422"/>
              <a:gd name="connsiteY5265" fmla="*/ 396335 h 1458849"/>
              <a:gd name="connsiteX5266" fmla="*/ 262433 w 5890422"/>
              <a:gd name="connsiteY5266" fmla="*/ 403136 h 1458849"/>
              <a:gd name="connsiteX5267" fmla="*/ 238030 w 5890422"/>
              <a:gd name="connsiteY5267" fmla="*/ 403136 h 1458849"/>
              <a:gd name="connsiteX5268" fmla="*/ 238030 w 5890422"/>
              <a:gd name="connsiteY5268" fmla="*/ 457142 h 1458849"/>
              <a:gd name="connsiteX5269" fmla="*/ 253532 w 5890422"/>
              <a:gd name="connsiteY5269" fmla="*/ 452242 h 1458849"/>
              <a:gd name="connsiteX5270" fmla="*/ 267234 w 5890422"/>
              <a:gd name="connsiteY5270" fmla="*/ 447541 h 1458849"/>
              <a:gd name="connsiteX5271" fmla="*/ 268034 w 5890422"/>
              <a:gd name="connsiteY5271" fmla="*/ 451342 h 1458849"/>
              <a:gd name="connsiteX5272" fmla="*/ 268634 w 5890422"/>
              <a:gd name="connsiteY5272" fmla="*/ 454342 h 1458849"/>
              <a:gd name="connsiteX5273" fmla="*/ 252832 w 5890422"/>
              <a:gd name="connsiteY5273" fmla="*/ 459643 h 1458849"/>
              <a:gd name="connsiteX5274" fmla="*/ 234830 w 5890422"/>
              <a:gd name="connsiteY5274" fmla="*/ 465244 h 1458849"/>
              <a:gd name="connsiteX5275" fmla="*/ 216728 w 5890422"/>
              <a:gd name="connsiteY5275" fmla="*/ 470444 h 1458849"/>
              <a:gd name="connsiteX5276" fmla="*/ 200826 w 5890422"/>
              <a:gd name="connsiteY5276" fmla="*/ 474745 h 1458849"/>
              <a:gd name="connsiteX5277" fmla="*/ 199225 w 5890422"/>
              <a:gd name="connsiteY5277" fmla="*/ 468144 h 1458849"/>
              <a:gd name="connsiteX5278" fmla="*/ 214128 w 5890422"/>
              <a:gd name="connsiteY5278" fmla="*/ 464243 h 1458849"/>
              <a:gd name="connsiteX5279" fmla="*/ 231229 w 5890422"/>
              <a:gd name="connsiteY5279" fmla="*/ 459343 h 1458849"/>
              <a:gd name="connsiteX5280" fmla="*/ 231229 w 5890422"/>
              <a:gd name="connsiteY5280" fmla="*/ 403136 h 1458849"/>
              <a:gd name="connsiteX5281" fmla="*/ 206426 w 5890422"/>
              <a:gd name="connsiteY5281" fmla="*/ 403136 h 1458849"/>
              <a:gd name="connsiteX5282" fmla="*/ 206426 w 5890422"/>
              <a:gd name="connsiteY5282" fmla="*/ 396335 h 1458849"/>
              <a:gd name="connsiteX5283" fmla="*/ 231229 w 5890422"/>
              <a:gd name="connsiteY5283" fmla="*/ 396335 h 1458849"/>
              <a:gd name="connsiteX5284" fmla="*/ 231229 w 5890422"/>
              <a:gd name="connsiteY5284" fmla="*/ 347529 h 1458849"/>
              <a:gd name="connsiteX5285" fmla="*/ 203426 w 5890422"/>
              <a:gd name="connsiteY5285" fmla="*/ 347529 h 1458849"/>
              <a:gd name="connsiteX5286" fmla="*/ 4370337 w 5890422"/>
              <a:gd name="connsiteY5286" fmla="*/ 340328 h 1458849"/>
              <a:gd name="connsiteX5287" fmla="*/ 4370337 w 5890422"/>
              <a:gd name="connsiteY5287" fmla="*/ 382933 h 1458849"/>
              <a:gd name="connsiteX5288" fmla="*/ 4427144 w 5890422"/>
              <a:gd name="connsiteY5288" fmla="*/ 382933 h 1458849"/>
              <a:gd name="connsiteX5289" fmla="*/ 4427144 w 5890422"/>
              <a:gd name="connsiteY5289" fmla="*/ 340328 h 1458849"/>
              <a:gd name="connsiteX5290" fmla="*/ 4306329 w 5890422"/>
              <a:gd name="connsiteY5290" fmla="*/ 340328 h 1458849"/>
              <a:gd name="connsiteX5291" fmla="*/ 4306329 w 5890422"/>
              <a:gd name="connsiteY5291" fmla="*/ 382933 h 1458849"/>
              <a:gd name="connsiteX5292" fmla="*/ 4363136 w 5890422"/>
              <a:gd name="connsiteY5292" fmla="*/ 382933 h 1458849"/>
              <a:gd name="connsiteX5293" fmla="*/ 4363136 w 5890422"/>
              <a:gd name="connsiteY5293" fmla="*/ 340328 h 1458849"/>
              <a:gd name="connsiteX5294" fmla="*/ 5411714 w 5890422"/>
              <a:gd name="connsiteY5294" fmla="*/ 339728 h 1458849"/>
              <a:gd name="connsiteX5295" fmla="*/ 5417916 w 5890422"/>
              <a:gd name="connsiteY5295" fmla="*/ 340128 h 1458849"/>
              <a:gd name="connsiteX5296" fmla="*/ 5417916 w 5890422"/>
              <a:gd name="connsiteY5296" fmla="*/ 452342 h 1458849"/>
              <a:gd name="connsiteX5297" fmla="*/ 5411714 w 5890422"/>
              <a:gd name="connsiteY5297" fmla="*/ 452342 h 1458849"/>
              <a:gd name="connsiteX5298" fmla="*/ 1850603 w 5890422"/>
              <a:gd name="connsiteY5298" fmla="*/ 339728 h 1458849"/>
              <a:gd name="connsiteX5299" fmla="*/ 1850603 w 5890422"/>
              <a:gd name="connsiteY5299" fmla="*/ 379933 h 1458849"/>
              <a:gd name="connsiteX5300" fmla="*/ 1884207 w 5890422"/>
              <a:gd name="connsiteY5300" fmla="*/ 379933 h 1458849"/>
              <a:gd name="connsiteX5301" fmla="*/ 1884207 w 5890422"/>
              <a:gd name="connsiteY5301" fmla="*/ 339728 h 1458849"/>
              <a:gd name="connsiteX5302" fmla="*/ 3470777 w 5890422"/>
              <a:gd name="connsiteY5302" fmla="*/ 337928 h 1458849"/>
              <a:gd name="connsiteX5303" fmla="*/ 3523984 w 5890422"/>
              <a:gd name="connsiteY5303" fmla="*/ 337928 h 1458849"/>
              <a:gd name="connsiteX5304" fmla="*/ 3523984 w 5890422"/>
              <a:gd name="connsiteY5304" fmla="*/ 479345 h 1458849"/>
              <a:gd name="connsiteX5305" fmla="*/ 3470777 w 5890422"/>
              <a:gd name="connsiteY5305" fmla="*/ 479345 h 1458849"/>
              <a:gd name="connsiteX5306" fmla="*/ 2666753 w 5890422"/>
              <a:gd name="connsiteY5306" fmla="*/ 334327 h 1458849"/>
              <a:gd name="connsiteX5307" fmla="*/ 2724560 w 5890422"/>
              <a:gd name="connsiteY5307" fmla="*/ 334327 h 1458849"/>
              <a:gd name="connsiteX5308" fmla="*/ 2724560 w 5890422"/>
              <a:gd name="connsiteY5308" fmla="*/ 457942 h 1458849"/>
              <a:gd name="connsiteX5309" fmla="*/ 2739962 w 5890422"/>
              <a:gd name="connsiteY5309" fmla="*/ 455142 h 1458849"/>
              <a:gd name="connsiteX5310" fmla="*/ 2739962 w 5890422"/>
              <a:gd name="connsiteY5310" fmla="*/ 458543 h 1458849"/>
              <a:gd name="connsiteX5311" fmla="*/ 2740362 w 5890422"/>
              <a:gd name="connsiteY5311" fmla="*/ 461543 h 1458849"/>
              <a:gd name="connsiteX5312" fmla="*/ 2718459 w 5890422"/>
              <a:gd name="connsiteY5312" fmla="*/ 465743 h 1458849"/>
              <a:gd name="connsiteX5313" fmla="*/ 2693456 w 5890422"/>
              <a:gd name="connsiteY5313" fmla="*/ 470144 h 1458849"/>
              <a:gd name="connsiteX5314" fmla="*/ 2668653 w 5890422"/>
              <a:gd name="connsiteY5314" fmla="*/ 474245 h 1458849"/>
              <a:gd name="connsiteX5315" fmla="*/ 2647150 w 5890422"/>
              <a:gd name="connsiteY5315" fmla="*/ 477345 h 1458849"/>
              <a:gd name="connsiteX5316" fmla="*/ 2646150 w 5890422"/>
              <a:gd name="connsiteY5316" fmla="*/ 470344 h 1458849"/>
              <a:gd name="connsiteX5317" fmla="*/ 2655851 w 5890422"/>
              <a:gd name="connsiteY5317" fmla="*/ 468944 h 1458849"/>
              <a:gd name="connsiteX5318" fmla="*/ 2666753 w 5890422"/>
              <a:gd name="connsiteY5318" fmla="*/ 467344 h 1458849"/>
              <a:gd name="connsiteX5319" fmla="*/ 3667326 w 5890422"/>
              <a:gd name="connsiteY5319" fmla="*/ 334127 h 1458849"/>
              <a:gd name="connsiteX5320" fmla="*/ 3844548 w 5890422"/>
              <a:gd name="connsiteY5320" fmla="*/ 334127 h 1458849"/>
              <a:gd name="connsiteX5321" fmla="*/ 3844548 w 5890422"/>
              <a:gd name="connsiteY5321" fmla="*/ 340928 h 1458849"/>
              <a:gd name="connsiteX5322" fmla="*/ 3813744 w 5890422"/>
              <a:gd name="connsiteY5322" fmla="*/ 340928 h 1458849"/>
              <a:gd name="connsiteX5323" fmla="*/ 3813744 w 5890422"/>
              <a:gd name="connsiteY5323" fmla="*/ 469544 h 1458849"/>
              <a:gd name="connsiteX5324" fmla="*/ 3812544 w 5890422"/>
              <a:gd name="connsiteY5324" fmla="*/ 481145 h 1458849"/>
              <a:gd name="connsiteX5325" fmla="*/ 3808243 w 5890422"/>
              <a:gd name="connsiteY5325" fmla="*/ 488046 h 1458849"/>
              <a:gd name="connsiteX5326" fmla="*/ 3799842 w 5890422"/>
              <a:gd name="connsiteY5326" fmla="*/ 491647 h 1458849"/>
              <a:gd name="connsiteX5327" fmla="*/ 3786140 w 5890422"/>
              <a:gd name="connsiteY5327" fmla="*/ 493347 h 1458849"/>
              <a:gd name="connsiteX5328" fmla="*/ 3771338 w 5890422"/>
              <a:gd name="connsiteY5328" fmla="*/ 494347 h 1458849"/>
              <a:gd name="connsiteX5329" fmla="*/ 3769338 w 5890422"/>
              <a:gd name="connsiteY5329" fmla="*/ 487546 h 1458849"/>
              <a:gd name="connsiteX5330" fmla="*/ 3785140 w 5890422"/>
              <a:gd name="connsiteY5330" fmla="*/ 486746 h 1458849"/>
              <a:gd name="connsiteX5331" fmla="*/ 3796142 w 5890422"/>
              <a:gd name="connsiteY5331" fmla="*/ 485446 h 1458849"/>
              <a:gd name="connsiteX5332" fmla="*/ 3802742 w 5890422"/>
              <a:gd name="connsiteY5332" fmla="*/ 482546 h 1458849"/>
              <a:gd name="connsiteX5333" fmla="*/ 3806043 w 5890422"/>
              <a:gd name="connsiteY5333" fmla="*/ 477145 h 1458849"/>
              <a:gd name="connsiteX5334" fmla="*/ 3806943 w 5890422"/>
              <a:gd name="connsiteY5334" fmla="*/ 468144 h 1458849"/>
              <a:gd name="connsiteX5335" fmla="*/ 3806943 w 5890422"/>
              <a:gd name="connsiteY5335" fmla="*/ 340928 h 1458849"/>
              <a:gd name="connsiteX5336" fmla="*/ 3667326 w 5890422"/>
              <a:gd name="connsiteY5336" fmla="*/ 340928 h 1458849"/>
              <a:gd name="connsiteX5337" fmla="*/ 4299128 w 5890422"/>
              <a:gd name="connsiteY5337" fmla="*/ 333127 h 1458849"/>
              <a:gd name="connsiteX5338" fmla="*/ 4433945 w 5890422"/>
              <a:gd name="connsiteY5338" fmla="*/ 333127 h 1458849"/>
              <a:gd name="connsiteX5339" fmla="*/ 4433945 w 5890422"/>
              <a:gd name="connsiteY5339" fmla="*/ 474545 h 1458849"/>
              <a:gd name="connsiteX5340" fmla="*/ 4432944 w 5890422"/>
              <a:gd name="connsiteY5340" fmla="*/ 484246 h 1458849"/>
              <a:gd name="connsiteX5341" fmla="*/ 4429544 w 5890422"/>
              <a:gd name="connsiteY5341" fmla="*/ 490247 h 1458849"/>
              <a:gd name="connsiteX5342" fmla="*/ 4422944 w 5890422"/>
              <a:gd name="connsiteY5342" fmla="*/ 493547 h 1458849"/>
              <a:gd name="connsiteX5343" fmla="*/ 4412342 w 5890422"/>
              <a:gd name="connsiteY5343" fmla="*/ 494947 h 1458849"/>
              <a:gd name="connsiteX5344" fmla="*/ 4396140 w 5890422"/>
              <a:gd name="connsiteY5344" fmla="*/ 496147 h 1458849"/>
              <a:gd name="connsiteX5345" fmla="*/ 4394340 w 5890422"/>
              <a:gd name="connsiteY5345" fmla="*/ 489346 h 1458849"/>
              <a:gd name="connsiteX5346" fmla="*/ 4410742 w 5890422"/>
              <a:gd name="connsiteY5346" fmla="*/ 487946 h 1458849"/>
              <a:gd name="connsiteX5347" fmla="*/ 4419343 w 5890422"/>
              <a:gd name="connsiteY5347" fmla="*/ 486746 h 1458849"/>
              <a:gd name="connsiteX5348" fmla="*/ 4424344 w 5890422"/>
              <a:gd name="connsiteY5348" fmla="*/ 484346 h 1458849"/>
              <a:gd name="connsiteX5349" fmla="*/ 4426644 w 5890422"/>
              <a:gd name="connsiteY5349" fmla="*/ 480045 h 1458849"/>
              <a:gd name="connsiteX5350" fmla="*/ 4427144 w 5890422"/>
              <a:gd name="connsiteY5350" fmla="*/ 472945 h 1458849"/>
              <a:gd name="connsiteX5351" fmla="*/ 4427144 w 5890422"/>
              <a:gd name="connsiteY5351" fmla="*/ 438140 h 1458849"/>
              <a:gd name="connsiteX5352" fmla="*/ 4370337 w 5890422"/>
              <a:gd name="connsiteY5352" fmla="*/ 438140 h 1458849"/>
              <a:gd name="connsiteX5353" fmla="*/ 4370337 w 5890422"/>
              <a:gd name="connsiteY5353" fmla="*/ 495547 h 1458849"/>
              <a:gd name="connsiteX5354" fmla="*/ 4363136 w 5890422"/>
              <a:gd name="connsiteY5354" fmla="*/ 495547 h 1458849"/>
              <a:gd name="connsiteX5355" fmla="*/ 4363136 w 5890422"/>
              <a:gd name="connsiteY5355" fmla="*/ 438140 h 1458849"/>
              <a:gd name="connsiteX5356" fmla="*/ 4305529 w 5890422"/>
              <a:gd name="connsiteY5356" fmla="*/ 438140 h 1458849"/>
              <a:gd name="connsiteX5357" fmla="*/ 4302928 w 5890422"/>
              <a:gd name="connsiteY5357" fmla="*/ 455942 h 1458849"/>
              <a:gd name="connsiteX5358" fmla="*/ 4298328 w 5890422"/>
              <a:gd name="connsiteY5358" fmla="*/ 470844 h 1458849"/>
              <a:gd name="connsiteX5359" fmla="*/ 4291327 w 5890422"/>
              <a:gd name="connsiteY5359" fmla="*/ 485046 h 1458849"/>
              <a:gd name="connsiteX5360" fmla="*/ 4281526 w 5890422"/>
              <a:gd name="connsiteY5360" fmla="*/ 500348 h 1458849"/>
              <a:gd name="connsiteX5361" fmla="*/ 4275125 w 5890422"/>
              <a:gd name="connsiteY5361" fmla="*/ 496748 h 1458849"/>
              <a:gd name="connsiteX5362" fmla="*/ 4286926 w 5890422"/>
              <a:gd name="connsiteY5362" fmla="*/ 478345 h 1458849"/>
              <a:gd name="connsiteX5363" fmla="*/ 4294228 w 5890422"/>
              <a:gd name="connsiteY5363" fmla="*/ 461143 h 1458849"/>
              <a:gd name="connsiteX5364" fmla="*/ 4298028 w 5890422"/>
              <a:gd name="connsiteY5364" fmla="*/ 440740 h 1458849"/>
              <a:gd name="connsiteX5365" fmla="*/ 4299128 w 5890422"/>
              <a:gd name="connsiteY5365" fmla="*/ 412737 h 1458849"/>
              <a:gd name="connsiteX5366" fmla="*/ 1844002 w 5890422"/>
              <a:gd name="connsiteY5366" fmla="*/ 332927 h 1458849"/>
              <a:gd name="connsiteX5367" fmla="*/ 1890608 w 5890422"/>
              <a:gd name="connsiteY5367" fmla="*/ 332927 h 1458849"/>
              <a:gd name="connsiteX5368" fmla="*/ 1890608 w 5890422"/>
              <a:gd name="connsiteY5368" fmla="*/ 476945 h 1458849"/>
              <a:gd name="connsiteX5369" fmla="*/ 1889708 w 5890422"/>
              <a:gd name="connsiteY5369" fmla="*/ 484746 h 1458849"/>
              <a:gd name="connsiteX5370" fmla="*/ 1886708 w 5890422"/>
              <a:gd name="connsiteY5370" fmla="*/ 489546 h 1458849"/>
              <a:gd name="connsiteX5371" fmla="*/ 1881107 w 5890422"/>
              <a:gd name="connsiteY5371" fmla="*/ 492247 h 1458849"/>
              <a:gd name="connsiteX5372" fmla="*/ 1872206 w 5890422"/>
              <a:gd name="connsiteY5372" fmla="*/ 493547 h 1458849"/>
              <a:gd name="connsiteX5373" fmla="*/ 1861204 w 5890422"/>
              <a:gd name="connsiteY5373" fmla="*/ 494547 h 1458849"/>
              <a:gd name="connsiteX5374" fmla="*/ 1859604 w 5890422"/>
              <a:gd name="connsiteY5374" fmla="*/ 488346 h 1458849"/>
              <a:gd name="connsiteX5375" fmla="*/ 1870806 w 5890422"/>
              <a:gd name="connsiteY5375" fmla="*/ 487546 h 1458849"/>
              <a:gd name="connsiteX5376" fmla="*/ 1877607 w 5890422"/>
              <a:gd name="connsiteY5376" fmla="*/ 486546 h 1458849"/>
              <a:gd name="connsiteX5377" fmla="*/ 1881707 w 5890422"/>
              <a:gd name="connsiteY5377" fmla="*/ 484746 h 1458849"/>
              <a:gd name="connsiteX5378" fmla="*/ 1883707 w 5890422"/>
              <a:gd name="connsiteY5378" fmla="*/ 481245 h 1458849"/>
              <a:gd name="connsiteX5379" fmla="*/ 1884207 w 5890422"/>
              <a:gd name="connsiteY5379" fmla="*/ 475345 h 1458849"/>
              <a:gd name="connsiteX5380" fmla="*/ 1884207 w 5890422"/>
              <a:gd name="connsiteY5380" fmla="*/ 431939 h 1458849"/>
              <a:gd name="connsiteX5381" fmla="*/ 1850203 w 5890422"/>
              <a:gd name="connsiteY5381" fmla="*/ 431939 h 1458849"/>
              <a:gd name="connsiteX5382" fmla="*/ 1848203 w 5890422"/>
              <a:gd name="connsiteY5382" fmla="*/ 453642 h 1458849"/>
              <a:gd name="connsiteX5383" fmla="*/ 1844402 w 5890422"/>
              <a:gd name="connsiteY5383" fmla="*/ 470544 h 1458849"/>
              <a:gd name="connsiteX5384" fmla="*/ 1838702 w 5890422"/>
              <a:gd name="connsiteY5384" fmla="*/ 484846 h 1458849"/>
              <a:gd name="connsiteX5385" fmla="*/ 1831001 w 5890422"/>
              <a:gd name="connsiteY5385" fmla="*/ 498748 h 1458849"/>
              <a:gd name="connsiteX5386" fmla="*/ 1825200 w 5890422"/>
              <a:gd name="connsiteY5386" fmla="*/ 495547 h 1458849"/>
              <a:gd name="connsiteX5387" fmla="*/ 1831601 w 5890422"/>
              <a:gd name="connsiteY5387" fmla="*/ 484246 h 1458849"/>
              <a:gd name="connsiteX5388" fmla="*/ 1836501 w 5890422"/>
              <a:gd name="connsiteY5388" fmla="*/ 473344 h 1458849"/>
              <a:gd name="connsiteX5389" fmla="*/ 1840002 w 5890422"/>
              <a:gd name="connsiteY5389" fmla="*/ 461243 h 1458849"/>
              <a:gd name="connsiteX5390" fmla="*/ 1842302 w 5890422"/>
              <a:gd name="connsiteY5390" fmla="*/ 446441 h 1458849"/>
              <a:gd name="connsiteX5391" fmla="*/ 1843602 w 5890422"/>
              <a:gd name="connsiteY5391" fmla="*/ 427539 h 1458849"/>
              <a:gd name="connsiteX5392" fmla="*/ 1844002 w 5890422"/>
              <a:gd name="connsiteY5392" fmla="*/ 403136 h 1458849"/>
              <a:gd name="connsiteX5393" fmla="*/ 1240403 w 5890422"/>
              <a:gd name="connsiteY5393" fmla="*/ 332927 h 1458849"/>
              <a:gd name="connsiteX5394" fmla="*/ 1369619 w 5890422"/>
              <a:gd name="connsiteY5394" fmla="*/ 332927 h 1458849"/>
              <a:gd name="connsiteX5395" fmla="*/ 1369619 w 5890422"/>
              <a:gd name="connsiteY5395" fmla="*/ 404536 h 1458849"/>
              <a:gd name="connsiteX5396" fmla="*/ 1237803 w 5890422"/>
              <a:gd name="connsiteY5396" fmla="*/ 404536 h 1458849"/>
              <a:gd name="connsiteX5397" fmla="*/ 1237803 w 5890422"/>
              <a:gd name="connsiteY5397" fmla="*/ 398135 h 1458849"/>
              <a:gd name="connsiteX5398" fmla="*/ 1362818 w 5890422"/>
              <a:gd name="connsiteY5398" fmla="*/ 398135 h 1458849"/>
              <a:gd name="connsiteX5399" fmla="*/ 1362818 w 5890422"/>
              <a:gd name="connsiteY5399" fmla="*/ 372132 h 1458849"/>
              <a:gd name="connsiteX5400" fmla="*/ 1245804 w 5890422"/>
              <a:gd name="connsiteY5400" fmla="*/ 372132 h 1458849"/>
              <a:gd name="connsiteX5401" fmla="*/ 1245804 w 5890422"/>
              <a:gd name="connsiteY5401" fmla="*/ 365931 h 1458849"/>
              <a:gd name="connsiteX5402" fmla="*/ 1362818 w 5890422"/>
              <a:gd name="connsiteY5402" fmla="*/ 365931 h 1458849"/>
              <a:gd name="connsiteX5403" fmla="*/ 1362818 w 5890422"/>
              <a:gd name="connsiteY5403" fmla="*/ 339528 h 1458849"/>
              <a:gd name="connsiteX5404" fmla="*/ 1240403 w 5890422"/>
              <a:gd name="connsiteY5404" fmla="*/ 339528 h 1458849"/>
              <a:gd name="connsiteX5405" fmla="*/ 21203 w 5890422"/>
              <a:gd name="connsiteY5405" fmla="*/ 332927 h 1458849"/>
              <a:gd name="connsiteX5406" fmla="*/ 150419 w 5890422"/>
              <a:gd name="connsiteY5406" fmla="*/ 332927 h 1458849"/>
              <a:gd name="connsiteX5407" fmla="*/ 150419 w 5890422"/>
              <a:gd name="connsiteY5407" fmla="*/ 404536 h 1458849"/>
              <a:gd name="connsiteX5408" fmla="*/ 18603 w 5890422"/>
              <a:gd name="connsiteY5408" fmla="*/ 404536 h 1458849"/>
              <a:gd name="connsiteX5409" fmla="*/ 18603 w 5890422"/>
              <a:gd name="connsiteY5409" fmla="*/ 398135 h 1458849"/>
              <a:gd name="connsiteX5410" fmla="*/ 143618 w 5890422"/>
              <a:gd name="connsiteY5410" fmla="*/ 398135 h 1458849"/>
              <a:gd name="connsiteX5411" fmla="*/ 143618 w 5890422"/>
              <a:gd name="connsiteY5411" fmla="*/ 372132 h 1458849"/>
              <a:gd name="connsiteX5412" fmla="*/ 26604 w 5890422"/>
              <a:gd name="connsiteY5412" fmla="*/ 372132 h 1458849"/>
              <a:gd name="connsiteX5413" fmla="*/ 26604 w 5890422"/>
              <a:gd name="connsiteY5413" fmla="*/ 365931 h 1458849"/>
              <a:gd name="connsiteX5414" fmla="*/ 143618 w 5890422"/>
              <a:gd name="connsiteY5414" fmla="*/ 365931 h 1458849"/>
              <a:gd name="connsiteX5415" fmla="*/ 143618 w 5890422"/>
              <a:gd name="connsiteY5415" fmla="*/ 339528 h 1458849"/>
              <a:gd name="connsiteX5416" fmla="*/ 21203 w 5890422"/>
              <a:gd name="connsiteY5416" fmla="*/ 339528 h 1458849"/>
              <a:gd name="connsiteX5417" fmla="*/ 1712786 w 5890422"/>
              <a:gd name="connsiteY5417" fmla="*/ 332727 h 1458849"/>
              <a:gd name="connsiteX5418" fmla="*/ 1772593 w 5890422"/>
              <a:gd name="connsiteY5418" fmla="*/ 332727 h 1458849"/>
              <a:gd name="connsiteX5419" fmla="*/ 1772593 w 5890422"/>
              <a:gd name="connsiteY5419" fmla="*/ 368131 h 1458849"/>
              <a:gd name="connsiteX5420" fmla="*/ 1775194 w 5890422"/>
              <a:gd name="connsiteY5420" fmla="*/ 377032 h 1458849"/>
              <a:gd name="connsiteX5421" fmla="*/ 1784795 w 5890422"/>
              <a:gd name="connsiteY5421" fmla="*/ 379533 h 1458849"/>
              <a:gd name="connsiteX5422" fmla="*/ 1803397 w 5890422"/>
              <a:gd name="connsiteY5422" fmla="*/ 379533 h 1458849"/>
              <a:gd name="connsiteX5423" fmla="*/ 1802997 w 5890422"/>
              <a:gd name="connsiteY5423" fmla="*/ 386334 h 1458849"/>
              <a:gd name="connsiteX5424" fmla="*/ 1782995 w 5890422"/>
              <a:gd name="connsiteY5424" fmla="*/ 386334 h 1458849"/>
              <a:gd name="connsiteX5425" fmla="*/ 1769793 w 5890422"/>
              <a:gd name="connsiteY5425" fmla="*/ 382733 h 1458849"/>
              <a:gd name="connsiteX5426" fmla="*/ 1765593 w 5890422"/>
              <a:gd name="connsiteY5426" fmla="*/ 370332 h 1458849"/>
              <a:gd name="connsiteX5427" fmla="*/ 1765593 w 5890422"/>
              <a:gd name="connsiteY5427" fmla="*/ 339128 h 1458849"/>
              <a:gd name="connsiteX5428" fmla="*/ 1719587 w 5890422"/>
              <a:gd name="connsiteY5428" fmla="*/ 339128 h 1458849"/>
              <a:gd name="connsiteX5429" fmla="*/ 1719587 w 5890422"/>
              <a:gd name="connsiteY5429" fmla="*/ 354930 h 1458849"/>
              <a:gd name="connsiteX5430" fmla="*/ 1718687 w 5890422"/>
              <a:gd name="connsiteY5430" fmla="*/ 366631 h 1458849"/>
              <a:gd name="connsiteX5431" fmla="*/ 1715386 w 5890422"/>
              <a:gd name="connsiteY5431" fmla="*/ 376732 h 1458849"/>
              <a:gd name="connsiteX5432" fmla="*/ 1708585 w 5890422"/>
              <a:gd name="connsiteY5432" fmla="*/ 386134 h 1458849"/>
              <a:gd name="connsiteX5433" fmla="*/ 1697184 w 5890422"/>
              <a:gd name="connsiteY5433" fmla="*/ 395935 h 1458849"/>
              <a:gd name="connsiteX5434" fmla="*/ 1692583 w 5890422"/>
              <a:gd name="connsiteY5434" fmla="*/ 390734 h 1458849"/>
              <a:gd name="connsiteX5435" fmla="*/ 1703185 w 5890422"/>
              <a:gd name="connsiteY5435" fmla="*/ 381633 h 1458849"/>
              <a:gd name="connsiteX5436" fmla="*/ 1709286 w 5890422"/>
              <a:gd name="connsiteY5436" fmla="*/ 373332 h 1458849"/>
              <a:gd name="connsiteX5437" fmla="*/ 1712086 w 5890422"/>
              <a:gd name="connsiteY5437" fmla="*/ 364231 h 1458849"/>
              <a:gd name="connsiteX5438" fmla="*/ 1712786 w 5890422"/>
              <a:gd name="connsiteY5438" fmla="*/ 352930 h 1458849"/>
              <a:gd name="connsiteX5439" fmla="*/ 5741956 w 5890422"/>
              <a:gd name="connsiteY5439" fmla="*/ 332527 h 1458849"/>
              <a:gd name="connsiteX5440" fmla="*/ 5784162 w 5890422"/>
              <a:gd name="connsiteY5440" fmla="*/ 332527 h 1458849"/>
              <a:gd name="connsiteX5441" fmla="*/ 5784162 w 5890422"/>
              <a:gd name="connsiteY5441" fmla="*/ 339128 h 1458849"/>
              <a:gd name="connsiteX5442" fmla="*/ 5750958 w 5890422"/>
              <a:gd name="connsiteY5442" fmla="*/ 390334 h 1458849"/>
              <a:gd name="connsiteX5443" fmla="*/ 5783362 w 5890422"/>
              <a:gd name="connsiteY5443" fmla="*/ 390334 h 1458849"/>
              <a:gd name="connsiteX5444" fmla="*/ 5783362 w 5890422"/>
              <a:gd name="connsiteY5444" fmla="*/ 396735 h 1458849"/>
              <a:gd name="connsiteX5445" fmla="*/ 5781160 w 5890422"/>
              <a:gd name="connsiteY5445" fmla="*/ 414937 h 1458849"/>
              <a:gd name="connsiteX5446" fmla="*/ 5778061 w 5890422"/>
              <a:gd name="connsiteY5446" fmla="*/ 430739 h 1458849"/>
              <a:gd name="connsiteX5447" fmla="*/ 5773560 w 5890422"/>
              <a:gd name="connsiteY5447" fmla="*/ 444941 h 1458849"/>
              <a:gd name="connsiteX5448" fmla="*/ 5767559 w 5890422"/>
              <a:gd name="connsiteY5448" fmla="*/ 458143 h 1458849"/>
              <a:gd name="connsiteX5449" fmla="*/ 5789862 w 5890422"/>
              <a:gd name="connsiteY5449" fmla="*/ 474945 h 1458849"/>
              <a:gd name="connsiteX5450" fmla="*/ 5821966 w 5890422"/>
              <a:gd name="connsiteY5450" fmla="*/ 481546 h 1458849"/>
              <a:gd name="connsiteX5451" fmla="*/ 5846670 w 5890422"/>
              <a:gd name="connsiteY5451" fmla="*/ 482346 h 1458849"/>
              <a:gd name="connsiteX5452" fmla="*/ 5871372 w 5890422"/>
              <a:gd name="connsiteY5452" fmla="*/ 481546 h 1458849"/>
              <a:gd name="connsiteX5453" fmla="*/ 5870372 w 5890422"/>
              <a:gd name="connsiteY5453" fmla="*/ 488346 h 1458849"/>
              <a:gd name="connsiteX5454" fmla="*/ 5845769 w 5890422"/>
              <a:gd name="connsiteY5454" fmla="*/ 489146 h 1458849"/>
              <a:gd name="connsiteX5455" fmla="*/ 5821166 w 5890422"/>
              <a:gd name="connsiteY5455" fmla="*/ 488346 h 1458849"/>
              <a:gd name="connsiteX5456" fmla="*/ 5788162 w 5890422"/>
              <a:gd name="connsiteY5456" fmla="*/ 481546 h 1458849"/>
              <a:gd name="connsiteX5457" fmla="*/ 5764359 w 5890422"/>
              <a:gd name="connsiteY5457" fmla="*/ 463943 h 1458849"/>
              <a:gd name="connsiteX5458" fmla="*/ 5753258 w 5890422"/>
              <a:gd name="connsiteY5458" fmla="*/ 480045 h 1458849"/>
              <a:gd name="connsiteX5459" fmla="*/ 5738556 w 5890422"/>
              <a:gd name="connsiteY5459" fmla="*/ 497347 h 1458849"/>
              <a:gd name="connsiteX5460" fmla="*/ 5733356 w 5890422"/>
              <a:gd name="connsiteY5460" fmla="*/ 492947 h 1458849"/>
              <a:gd name="connsiteX5461" fmla="*/ 5748857 w 5890422"/>
              <a:gd name="connsiteY5461" fmla="*/ 475145 h 1458849"/>
              <a:gd name="connsiteX5462" fmla="*/ 5760158 w 5890422"/>
              <a:gd name="connsiteY5462" fmla="*/ 458343 h 1458849"/>
              <a:gd name="connsiteX5463" fmla="*/ 5743356 w 5890422"/>
              <a:gd name="connsiteY5463" fmla="*/ 412137 h 1458849"/>
              <a:gd name="connsiteX5464" fmla="*/ 5748957 w 5890422"/>
              <a:gd name="connsiteY5464" fmla="*/ 410737 h 1458849"/>
              <a:gd name="connsiteX5465" fmla="*/ 5763359 w 5890422"/>
              <a:gd name="connsiteY5465" fmla="*/ 452542 h 1458849"/>
              <a:gd name="connsiteX5466" fmla="*/ 5772760 w 5890422"/>
              <a:gd name="connsiteY5466" fmla="*/ 427139 h 1458849"/>
              <a:gd name="connsiteX5467" fmla="*/ 5777561 w 5890422"/>
              <a:gd name="connsiteY5467" fmla="*/ 396535 h 1458849"/>
              <a:gd name="connsiteX5468" fmla="*/ 5743756 w 5890422"/>
              <a:gd name="connsiteY5468" fmla="*/ 396535 h 1458849"/>
              <a:gd name="connsiteX5469" fmla="*/ 5743756 w 5890422"/>
              <a:gd name="connsiteY5469" fmla="*/ 390534 h 1458849"/>
              <a:gd name="connsiteX5470" fmla="*/ 5776760 w 5890422"/>
              <a:gd name="connsiteY5470" fmla="*/ 338928 h 1458849"/>
              <a:gd name="connsiteX5471" fmla="*/ 5741956 w 5890422"/>
              <a:gd name="connsiteY5471" fmla="*/ 338928 h 1458849"/>
              <a:gd name="connsiteX5472" fmla="*/ 4687500 w 5890422"/>
              <a:gd name="connsiteY5472" fmla="*/ 332327 h 1458849"/>
              <a:gd name="connsiteX5473" fmla="*/ 4856122 w 5890422"/>
              <a:gd name="connsiteY5473" fmla="*/ 332327 h 1458849"/>
              <a:gd name="connsiteX5474" fmla="*/ 4856122 w 5890422"/>
              <a:gd name="connsiteY5474" fmla="*/ 339128 h 1458849"/>
              <a:gd name="connsiteX5475" fmla="*/ 4777912 w 5890422"/>
              <a:gd name="connsiteY5475" fmla="*/ 339128 h 1458849"/>
              <a:gd name="connsiteX5476" fmla="*/ 4775412 w 5890422"/>
              <a:gd name="connsiteY5476" fmla="*/ 348229 h 1458849"/>
              <a:gd name="connsiteX5477" fmla="*/ 4772411 w 5890422"/>
              <a:gd name="connsiteY5477" fmla="*/ 358730 h 1458849"/>
              <a:gd name="connsiteX5478" fmla="*/ 4769311 w 5890422"/>
              <a:gd name="connsiteY5478" fmla="*/ 369331 h 1458849"/>
              <a:gd name="connsiteX5479" fmla="*/ 4766310 w 5890422"/>
              <a:gd name="connsiteY5479" fmla="*/ 378733 h 1458849"/>
              <a:gd name="connsiteX5480" fmla="*/ 4842320 w 5890422"/>
              <a:gd name="connsiteY5480" fmla="*/ 378733 h 1458849"/>
              <a:gd name="connsiteX5481" fmla="*/ 4842320 w 5890422"/>
              <a:gd name="connsiteY5481" fmla="*/ 472344 h 1458849"/>
              <a:gd name="connsiteX5482" fmla="*/ 4841320 w 5890422"/>
              <a:gd name="connsiteY5482" fmla="*/ 481546 h 1458849"/>
              <a:gd name="connsiteX5483" fmla="*/ 4837820 w 5890422"/>
              <a:gd name="connsiteY5483" fmla="*/ 487046 h 1458849"/>
              <a:gd name="connsiteX5484" fmla="*/ 4831118 w 5890422"/>
              <a:gd name="connsiteY5484" fmla="*/ 490047 h 1458849"/>
              <a:gd name="connsiteX5485" fmla="*/ 4820517 w 5890422"/>
              <a:gd name="connsiteY5485" fmla="*/ 491547 h 1458849"/>
              <a:gd name="connsiteX5486" fmla="*/ 4809316 w 5890422"/>
              <a:gd name="connsiteY5486" fmla="*/ 492547 h 1458849"/>
              <a:gd name="connsiteX5487" fmla="*/ 4807116 w 5890422"/>
              <a:gd name="connsiteY5487" fmla="*/ 485946 h 1458849"/>
              <a:gd name="connsiteX5488" fmla="*/ 4818917 w 5890422"/>
              <a:gd name="connsiteY5488" fmla="*/ 484746 h 1458849"/>
              <a:gd name="connsiteX5489" fmla="*/ 4827518 w 5890422"/>
              <a:gd name="connsiteY5489" fmla="*/ 483546 h 1458849"/>
              <a:gd name="connsiteX5490" fmla="*/ 4832418 w 5890422"/>
              <a:gd name="connsiteY5490" fmla="*/ 481546 h 1458849"/>
              <a:gd name="connsiteX5491" fmla="*/ 4834619 w 5890422"/>
              <a:gd name="connsiteY5491" fmla="*/ 477645 h 1458849"/>
              <a:gd name="connsiteX5492" fmla="*/ 4835119 w 5890422"/>
              <a:gd name="connsiteY5492" fmla="*/ 470944 h 1458849"/>
              <a:gd name="connsiteX5493" fmla="*/ 4835119 w 5890422"/>
              <a:gd name="connsiteY5493" fmla="*/ 385734 h 1458849"/>
              <a:gd name="connsiteX5494" fmla="*/ 4797314 w 5890422"/>
              <a:gd name="connsiteY5494" fmla="*/ 385734 h 1458849"/>
              <a:gd name="connsiteX5495" fmla="*/ 4797314 w 5890422"/>
              <a:gd name="connsiteY5495" fmla="*/ 483146 h 1458849"/>
              <a:gd name="connsiteX5496" fmla="*/ 4790314 w 5890422"/>
              <a:gd name="connsiteY5496" fmla="*/ 483146 h 1458849"/>
              <a:gd name="connsiteX5497" fmla="*/ 4790314 w 5890422"/>
              <a:gd name="connsiteY5497" fmla="*/ 385734 h 1458849"/>
              <a:gd name="connsiteX5498" fmla="*/ 4752908 w 5890422"/>
              <a:gd name="connsiteY5498" fmla="*/ 385734 h 1458849"/>
              <a:gd name="connsiteX5499" fmla="*/ 4752908 w 5890422"/>
              <a:gd name="connsiteY5499" fmla="*/ 483146 h 1458849"/>
              <a:gd name="connsiteX5500" fmla="*/ 4745908 w 5890422"/>
              <a:gd name="connsiteY5500" fmla="*/ 483146 h 1458849"/>
              <a:gd name="connsiteX5501" fmla="*/ 4745908 w 5890422"/>
              <a:gd name="connsiteY5501" fmla="*/ 385734 h 1458849"/>
              <a:gd name="connsiteX5502" fmla="*/ 4708303 w 5890422"/>
              <a:gd name="connsiteY5502" fmla="*/ 385734 h 1458849"/>
              <a:gd name="connsiteX5503" fmla="*/ 4708303 w 5890422"/>
              <a:gd name="connsiteY5503" fmla="*/ 492947 h 1458849"/>
              <a:gd name="connsiteX5504" fmla="*/ 4701102 w 5890422"/>
              <a:gd name="connsiteY5504" fmla="*/ 492947 h 1458849"/>
              <a:gd name="connsiteX5505" fmla="*/ 4701102 w 5890422"/>
              <a:gd name="connsiteY5505" fmla="*/ 378733 h 1458849"/>
              <a:gd name="connsiteX5506" fmla="*/ 4758710 w 5890422"/>
              <a:gd name="connsiteY5506" fmla="*/ 378733 h 1458849"/>
              <a:gd name="connsiteX5507" fmla="*/ 4761510 w 5890422"/>
              <a:gd name="connsiteY5507" fmla="*/ 369531 h 1458849"/>
              <a:gd name="connsiteX5508" fmla="*/ 4764710 w 5890422"/>
              <a:gd name="connsiteY5508" fmla="*/ 358930 h 1458849"/>
              <a:gd name="connsiteX5509" fmla="*/ 4767710 w 5890422"/>
              <a:gd name="connsiteY5509" fmla="*/ 348329 h 1458849"/>
              <a:gd name="connsiteX5510" fmla="*/ 4770110 w 5890422"/>
              <a:gd name="connsiteY5510" fmla="*/ 339128 h 1458849"/>
              <a:gd name="connsiteX5511" fmla="*/ 4687500 w 5890422"/>
              <a:gd name="connsiteY5511" fmla="*/ 339128 h 1458849"/>
              <a:gd name="connsiteX5512" fmla="*/ 5309702 w 5890422"/>
              <a:gd name="connsiteY5512" fmla="*/ 331327 h 1458849"/>
              <a:gd name="connsiteX5513" fmla="*/ 5382511 w 5890422"/>
              <a:gd name="connsiteY5513" fmla="*/ 331327 h 1458849"/>
              <a:gd name="connsiteX5514" fmla="*/ 5382511 w 5890422"/>
              <a:gd name="connsiteY5514" fmla="*/ 445941 h 1458849"/>
              <a:gd name="connsiteX5515" fmla="*/ 5376110 w 5890422"/>
              <a:gd name="connsiteY5515" fmla="*/ 445941 h 1458849"/>
              <a:gd name="connsiteX5516" fmla="*/ 5376110 w 5890422"/>
              <a:gd name="connsiteY5516" fmla="*/ 338328 h 1458849"/>
              <a:gd name="connsiteX5517" fmla="*/ 5316303 w 5890422"/>
              <a:gd name="connsiteY5517" fmla="*/ 338328 h 1458849"/>
              <a:gd name="connsiteX5518" fmla="*/ 5316303 w 5890422"/>
              <a:gd name="connsiteY5518" fmla="*/ 446141 h 1458849"/>
              <a:gd name="connsiteX5519" fmla="*/ 5309702 w 5890422"/>
              <a:gd name="connsiteY5519" fmla="*/ 446141 h 1458849"/>
              <a:gd name="connsiteX5520" fmla="*/ 2870978 w 5890422"/>
              <a:gd name="connsiteY5520" fmla="*/ 330527 h 1458849"/>
              <a:gd name="connsiteX5521" fmla="*/ 3008195 w 5890422"/>
              <a:gd name="connsiteY5521" fmla="*/ 330527 h 1458849"/>
              <a:gd name="connsiteX5522" fmla="*/ 3008195 w 5890422"/>
              <a:gd name="connsiteY5522" fmla="*/ 471544 h 1458849"/>
              <a:gd name="connsiteX5523" fmla="*/ 3007095 w 5890422"/>
              <a:gd name="connsiteY5523" fmla="*/ 482146 h 1458849"/>
              <a:gd name="connsiteX5524" fmla="*/ 3003095 w 5890422"/>
              <a:gd name="connsiteY5524" fmla="*/ 488446 h 1458849"/>
              <a:gd name="connsiteX5525" fmla="*/ 2995394 w 5890422"/>
              <a:gd name="connsiteY5525" fmla="*/ 491747 h 1458849"/>
              <a:gd name="connsiteX5526" fmla="*/ 2983192 w 5890422"/>
              <a:gd name="connsiteY5526" fmla="*/ 493547 h 1458849"/>
              <a:gd name="connsiteX5527" fmla="*/ 2972991 w 5890422"/>
              <a:gd name="connsiteY5527" fmla="*/ 494547 h 1458849"/>
              <a:gd name="connsiteX5528" fmla="*/ 2971390 w 5890422"/>
              <a:gd name="connsiteY5528" fmla="*/ 488146 h 1458849"/>
              <a:gd name="connsiteX5529" fmla="*/ 2981992 w 5890422"/>
              <a:gd name="connsiteY5529" fmla="*/ 487346 h 1458849"/>
              <a:gd name="connsiteX5530" fmla="*/ 2991993 w 5890422"/>
              <a:gd name="connsiteY5530" fmla="*/ 486046 h 1458849"/>
              <a:gd name="connsiteX5531" fmla="*/ 2997894 w 5890422"/>
              <a:gd name="connsiteY5531" fmla="*/ 483646 h 1458849"/>
              <a:gd name="connsiteX5532" fmla="*/ 3000694 w 5890422"/>
              <a:gd name="connsiteY5532" fmla="*/ 478945 h 1458849"/>
              <a:gd name="connsiteX5533" fmla="*/ 3001394 w 5890422"/>
              <a:gd name="connsiteY5533" fmla="*/ 470744 h 1458849"/>
              <a:gd name="connsiteX5534" fmla="*/ 3001394 w 5890422"/>
              <a:gd name="connsiteY5534" fmla="*/ 337127 h 1458849"/>
              <a:gd name="connsiteX5535" fmla="*/ 2877579 w 5890422"/>
              <a:gd name="connsiteY5535" fmla="*/ 337127 h 1458849"/>
              <a:gd name="connsiteX5536" fmla="*/ 2877579 w 5890422"/>
              <a:gd name="connsiteY5536" fmla="*/ 395335 h 1458849"/>
              <a:gd name="connsiteX5537" fmla="*/ 2877079 w 5890422"/>
              <a:gd name="connsiteY5537" fmla="*/ 420838 h 1458849"/>
              <a:gd name="connsiteX5538" fmla="*/ 2875579 w 5890422"/>
              <a:gd name="connsiteY5538" fmla="*/ 440940 h 1458849"/>
              <a:gd name="connsiteX5539" fmla="*/ 2872778 w 5890422"/>
              <a:gd name="connsiteY5539" fmla="*/ 457142 h 1458849"/>
              <a:gd name="connsiteX5540" fmla="*/ 2868378 w 5890422"/>
              <a:gd name="connsiteY5540" fmla="*/ 470844 h 1458849"/>
              <a:gd name="connsiteX5541" fmla="*/ 2862277 w 5890422"/>
              <a:gd name="connsiteY5541" fmla="*/ 483746 h 1458849"/>
              <a:gd name="connsiteX5542" fmla="*/ 2854176 w 5890422"/>
              <a:gd name="connsiteY5542" fmla="*/ 497347 h 1458849"/>
              <a:gd name="connsiteX5543" fmla="*/ 2848175 w 5890422"/>
              <a:gd name="connsiteY5543" fmla="*/ 493947 h 1458849"/>
              <a:gd name="connsiteX5544" fmla="*/ 2859177 w 5890422"/>
              <a:gd name="connsiteY5544" fmla="*/ 474445 h 1458849"/>
              <a:gd name="connsiteX5545" fmla="*/ 2866178 w 5890422"/>
              <a:gd name="connsiteY5545" fmla="*/ 454742 h 1458849"/>
              <a:gd name="connsiteX5546" fmla="*/ 2869878 w 5890422"/>
              <a:gd name="connsiteY5546" fmla="*/ 429439 h 1458849"/>
              <a:gd name="connsiteX5547" fmla="*/ 2870978 w 5890422"/>
              <a:gd name="connsiteY5547" fmla="*/ 393334 h 1458849"/>
              <a:gd name="connsiteX5548" fmla="*/ 5707352 w 5890422"/>
              <a:gd name="connsiteY5548" fmla="*/ 327126 h 1458849"/>
              <a:gd name="connsiteX5549" fmla="*/ 5713352 w 5890422"/>
              <a:gd name="connsiteY5549" fmla="*/ 334627 h 1458849"/>
              <a:gd name="connsiteX5550" fmla="*/ 5720354 w 5890422"/>
              <a:gd name="connsiteY5550" fmla="*/ 344128 h 1458849"/>
              <a:gd name="connsiteX5551" fmla="*/ 5727254 w 5890422"/>
              <a:gd name="connsiteY5551" fmla="*/ 354030 h 1458849"/>
              <a:gd name="connsiteX5552" fmla="*/ 5732955 w 5890422"/>
              <a:gd name="connsiteY5552" fmla="*/ 362931 h 1458849"/>
              <a:gd name="connsiteX5553" fmla="*/ 5727154 w 5890422"/>
              <a:gd name="connsiteY5553" fmla="*/ 367131 h 1458849"/>
              <a:gd name="connsiteX5554" fmla="*/ 5721354 w 5890422"/>
              <a:gd name="connsiteY5554" fmla="*/ 358130 h 1458849"/>
              <a:gd name="connsiteX5555" fmla="*/ 5714552 w 5890422"/>
              <a:gd name="connsiteY5555" fmla="*/ 348229 h 1458849"/>
              <a:gd name="connsiteX5556" fmla="*/ 5707752 w 5890422"/>
              <a:gd name="connsiteY5556" fmla="*/ 338828 h 1458849"/>
              <a:gd name="connsiteX5557" fmla="*/ 5701951 w 5890422"/>
              <a:gd name="connsiteY5557" fmla="*/ 331527 h 1458849"/>
              <a:gd name="connsiteX5558" fmla="*/ 5863572 w 5890422"/>
              <a:gd name="connsiteY5558" fmla="*/ 325926 h 1458849"/>
              <a:gd name="connsiteX5559" fmla="*/ 5864571 w 5890422"/>
              <a:gd name="connsiteY5559" fmla="*/ 332327 h 1458849"/>
              <a:gd name="connsiteX5560" fmla="*/ 5850469 w 5890422"/>
              <a:gd name="connsiteY5560" fmla="*/ 335527 h 1458849"/>
              <a:gd name="connsiteX5561" fmla="*/ 5834568 w 5890422"/>
              <a:gd name="connsiteY5561" fmla="*/ 338728 h 1458849"/>
              <a:gd name="connsiteX5562" fmla="*/ 5834568 w 5890422"/>
              <a:gd name="connsiteY5562" fmla="*/ 387934 h 1458849"/>
              <a:gd name="connsiteX5563" fmla="*/ 5863972 w 5890422"/>
              <a:gd name="connsiteY5563" fmla="*/ 387934 h 1458849"/>
              <a:gd name="connsiteX5564" fmla="*/ 5863972 w 5890422"/>
              <a:gd name="connsiteY5564" fmla="*/ 394535 h 1458849"/>
              <a:gd name="connsiteX5565" fmla="*/ 5834568 w 5890422"/>
              <a:gd name="connsiteY5565" fmla="*/ 394535 h 1458849"/>
              <a:gd name="connsiteX5566" fmla="*/ 5834568 w 5890422"/>
              <a:gd name="connsiteY5566" fmla="*/ 445941 h 1458849"/>
              <a:gd name="connsiteX5567" fmla="*/ 5865372 w 5890422"/>
              <a:gd name="connsiteY5567" fmla="*/ 445941 h 1458849"/>
              <a:gd name="connsiteX5568" fmla="*/ 5865372 w 5890422"/>
              <a:gd name="connsiteY5568" fmla="*/ 452742 h 1458849"/>
              <a:gd name="connsiteX5569" fmla="*/ 5799363 w 5890422"/>
              <a:gd name="connsiteY5569" fmla="*/ 452742 h 1458849"/>
              <a:gd name="connsiteX5570" fmla="*/ 5799363 w 5890422"/>
              <a:gd name="connsiteY5570" fmla="*/ 369331 h 1458849"/>
              <a:gd name="connsiteX5571" fmla="*/ 5805364 w 5890422"/>
              <a:gd name="connsiteY5571" fmla="*/ 369531 h 1458849"/>
              <a:gd name="connsiteX5572" fmla="*/ 5805364 w 5890422"/>
              <a:gd name="connsiteY5572" fmla="*/ 445941 h 1458849"/>
              <a:gd name="connsiteX5573" fmla="*/ 5828367 w 5890422"/>
              <a:gd name="connsiteY5573" fmla="*/ 445941 h 1458849"/>
              <a:gd name="connsiteX5574" fmla="*/ 5828367 w 5890422"/>
              <a:gd name="connsiteY5574" fmla="*/ 339728 h 1458849"/>
              <a:gd name="connsiteX5575" fmla="*/ 5808565 w 5890422"/>
              <a:gd name="connsiteY5575" fmla="*/ 342728 h 1458849"/>
              <a:gd name="connsiteX5576" fmla="*/ 5791362 w 5890422"/>
              <a:gd name="connsiteY5576" fmla="*/ 344728 h 1458849"/>
              <a:gd name="connsiteX5577" fmla="*/ 5790962 w 5890422"/>
              <a:gd name="connsiteY5577" fmla="*/ 338128 h 1458849"/>
              <a:gd name="connsiteX5578" fmla="*/ 5807564 w 5890422"/>
              <a:gd name="connsiteY5578" fmla="*/ 336327 h 1458849"/>
              <a:gd name="connsiteX5579" fmla="*/ 5826766 w 5890422"/>
              <a:gd name="connsiteY5579" fmla="*/ 333527 h 1458849"/>
              <a:gd name="connsiteX5580" fmla="*/ 5846170 w 5890422"/>
              <a:gd name="connsiteY5580" fmla="*/ 329926 h 1458849"/>
              <a:gd name="connsiteX5581" fmla="*/ 5863572 w 5890422"/>
              <a:gd name="connsiteY5581" fmla="*/ 325926 h 1458849"/>
              <a:gd name="connsiteX5582" fmla="*/ 3171540 w 5890422"/>
              <a:gd name="connsiteY5582" fmla="*/ 324726 h 1458849"/>
              <a:gd name="connsiteX5583" fmla="*/ 3180640 w 5890422"/>
              <a:gd name="connsiteY5583" fmla="*/ 331127 h 1458849"/>
              <a:gd name="connsiteX5584" fmla="*/ 3190442 w 5890422"/>
              <a:gd name="connsiteY5584" fmla="*/ 338528 h 1458849"/>
              <a:gd name="connsiteX5585" fmla="*/ 3200043 w 5890422"/>
              <a:gd name="connsiteY5585" fmla="*/ 346229 h 1458849"/>
              <a:gd name="connsiteX5586" fmla="*/ 3208344 w 5890422"/>
              <a:gd name="connsiteY5586" fmla="*/ 353330 h 1458849"/>
              <a:gd name="connsiteX5587" fmla="*/ 3204144 w 5890422"/>
              <a:gd name="connsiteY5587" fmla="*/ 358530 h 1458849"/>
              <a:gd name="connsiteX5588" fmla="*/ 3195842 w 5890422"/>
              <a:gd name="connsiteY5588" fmla="*/ 351229 h 1458849"/>
              <a:gd name="connsiteX5589" fmla="*/ 3186242 w 5890422"/>
              <a:gd name="connsiteY5589" fmla="*/ 343528 h 1458849"/>
              <a:gd name="connsiteX5590" fmla="*/ 3176540 w 5890422"/>
              <a:gd name="connsiteY5590" fmla="*/ 336227 h 1458849"/>
              <a:gd name="connsiteX5591" fmla="*/ 3167539 w 5890422"/>
              <a:gd name="connsiteY5591" fmla="*/ 330127 h 1458849"/>
              <a:gd name="connsiteX5592" fmla="*/ 5448120 w 5890422"/>
              <a:gd name="connsiteY5592" fmla="*/ 323526 h 1458849"/>
              <a:gd name="connsiteX5593" fmla="*/ 5454720 w 5890422"/>
              <a:gd name="connsiteY5593" fmla="*/ 323926 h 1458849"/>
              <a:gd name="connsiteX5594" fmla="*/ 5454720 w 5890422"/>
              <a:gd name="connsiteY5594" fmla="*/ 470744 h 1458849"/>
              <a:gd name="connsiteX5595" fmla="*/ 5453520 w 5890422"/>
              <a:gd name="connsiteY5595" fmla="*/ 480345 h 1458849"/>
              <a:gd name="connsiteX5596" fmla="*/ 5449620 w 5890422"/>
              <a:gd name="connsiteY5596" fmla="*/ 486446 h 1458849"/>
              <a:gd name="connsiteX5597" fmla="*/ 5442518 w 5890422"/>
              <a:gd name="connsiteY5597" fmla="*/ 489847 h 1458849"/>
              <a:gd name="connsiteX5598" fmla="*/ 5431718 w 5890422"/>
              <a:gd name="connsiteY5598" fmla="*/ 491547 h 1458849"/>
              <a:gd name="connsiteX5599" fmla="*/ 5418716 w 5890422"/>
              <a:gd name="connsiteY5599" fmla="*/ 492547 h 1458849"/>
              <a:gd name="connsiteX5600" fmla="*/ 5416516 w 5890422"/>
              <a:gd name="connsiteY5600" fmla="*/ 485746 h 1458849"/>
              <a:gd name="connsiteX5601" fmla="*/ 5430717 w 5890422"/>
              <a:gd name="connsiteY5601" fmla="*/ 484946 h 1458849"/>
              <a:gd name="connsiteX5602" fmla="*/ 5439118 w 5890422"/>
              <a:gd name="connsiteY5602" fmla="*/ 483746 h 1458849"/>
              <a:gd name="connsiteX5603" fmla="*/ 5444519 w 5890422"/>
              <a:gd name="connsiteY5603" fmla="*/ 481245 h 1458849"/>
              <a:gd name="connsiteX5604" fmla="*/ 5447320 w 5890422"/>
              <a:gd name="connsiteY5604" fmla="*/ 476745 h 1458849"/>
              <a:gd name="connsiteX5605" fmla="*/ 5448120 w 5890422"/>
              <a:gd name="connsiteY5605" fmla="*/ 469544 h 1458849"/>
              <a:gd name="connsiteX5606" fmla="*/ 477860 w 5890422"/>
              <a:gd name="connsiteY5606" fmla="*/ 323526 h 1458849"/>
              <a:gd name="connsiteX5607" fmla="*/ 479260 w 5890422"/>
              <a:gd name="connsiteY5607" fmla="*/ 330127 h 1458849"/>
              <a:gd name="connsiteX5608" fmla="*/ 463958 w 5890422"/>
              <a:gd name="connsiteY5608" fmla="*/ 334827 h 1458849"/>
              <a:gd name="connsiteX5609" fmla="*/ 446656 w 5890422"/>
              <a:gd name="connsiteY5609" fmla="*/ 339328 h 1458849"/>
              <a:gd name="connsiteX5610" fmla="*/ 446656 w 5890422"/>
              <a:gd name="connsiteY5610" fmla="*/ 376132 h 1458849"/>
              <a:gd name="connsiteX5611" fmla="*/ 485061 w 5890422"/>
              <a:gd name="connsiteY5611" fmla="*/ 376132 h 1458849"/>
              <a:gd name="connsiteX5612" fmla="*/ 485061 w 5890422"/>
              <a:gd name="connsiteY5612" fmla="*/ 382933 h 1458849"/>
              <a:gd name="connsiteX5613" fmla="*/ 446656 w 5890422"/>
              <a:gd name="connsiteY5613" fmla="*/ 382933 h 1458849"/>
              <a:gd name="connsiteX5614" fmla="*/ 446656 w 5890422"/>
              <a:gd name="connsiteY5614" fmla="*/ 498348 h 1458849"/>
              <a:gd name="connsiteX5615" fmla="*/ 439855 w 5890422"/>
              <a:gd name="connsiteY5615" fmla="*/ 498348 h 1458849"/>
              <a:gd name="connsiteX5616" fmla="*/ 439855 w 5890422"/>
              <a:gd name="connsiteY5616" fmla="*/ 397935 h 1458849"/>
              <a:gd name="connsiteX5617" fmla="*/ 423053 w 5890422"/>
              <a:gd name="connsiteY5617" fmla="*/ 430239 h 1458849"/>
              <a:gd name="connsiteX5618" fmla="*/ 401852 w 5890422"/>
              <a:gd name="connsiteY5618" fmla="*/ 459743 h 1458849"/>
              <a:gd name="connsiteX5619" fmla="*/ 397850 w 5890422"/>
              <a:gd name="connsiteY5619" fmla="*/ 453742 h 1458849"/>
              <a:gd name="connsiteX5620" fmla="*/ 421953 w 5890422"/>
              <a:gd name="connsiteY5620" fmla="*/ 419738 h 1458849"/>
              <a:gd name="connsiteX5621" fmla="*/ 439655 w 5890422"/>
              <a:gd name="connsiteY5621" fmla="*/ 382933 h 1458849"/>
              <a:gd name="connsiteX5622" fmla="*/ 402851 w 5890422"/>
              <a:gd name="connsiteY5622" fmla="*/ 382933 h 1458849"/>
              <a:gd name="connsiteX5623" fmla="*/ 402851 w 5890422"/>
              <a:gd name="connsiteY5623" fmla="*/ 376132 h 1458849"/>
              <a:gd name="connsiteX5624" fmla="*/ 439855 w 5890422"/>
              <a:gd name="connsiteY5624" fmla="*/ 376132 h 1458849"/>
              <a:gd name="connsiteX5625" fmla="*/ 439855 w 5890422"/>
              <a:gd name="connsiteY5625" fmla="*/ 341128 h 1458849"/>
              <a:gd name="connsiteX5626" fmla="*/ 422154 w 5890422"/>
              <a:gd name="connsiteY5626" fmla="*/ 345028 h 1458849"/>
              <a:gd name="connsiteX5627" fmla="*/ 406452 w 5890422"/>
              <a:gd name="connsiteY5627" fmla="*/ 347929 h 1458849"/>
              <a:gd name="connsiteX5628" fmla="*/ 405651 w 5890422"/>
              <a:gd name="connsiteY5628" fmla="*/ 341328 h 1458849"/>
              <a:gd name="connsiteX5629" fmla="*/ 422653 w 5890422"/>
              <a:gd name="connsiteY5629" fmla="*/ 337928 h 1458849"/>
              <a:gd name="connsiteX5630" fmla="*/ 441756 w 5890422"/>
              <a:gd name="connsiteY5630" fmla="*/ 333627 h 1458849"/>
              <a:gd name="connsiteX5631" fmla="*/ 460858 w 5890422"/>
              <a:gd name="connsiteY5631" fmla="*/ 328726 h 1458849"/>
              <a:gd name="connsiteX5632" fmla="*/ 477860 w 5890422"/>
              <a:gd name="connsiteY5632" fmla="*/ 323526 h 1458849"/>
              <a:gd name="connsiteX5633" fmla="*/ 2059629 w 5890422"/>
              <a:gd name="connsiteY5633" fmla="*/ 322526 h 1458849"/>
              <a:gd name="connsiteX5634" fmla="*/ 2066230 w 5890422"/>
              <a:gd name="connsiteY5634" fmla="*/ 329327 h 1458849"/>
              <a:gd name="connsiteX5635" fmla="*/ 2074431 w 5890422"/>
              <a:gd name="connsiteY5635" fmla="*/ 338628 h 1458849"/>
              <a:gd name="connsiteX5636" fmla="*/ 2082432 w 5890422"/>
              <a:gd name="connsiteY5636" fmla="*/ 348129 h 1458849"/>
              <a:gd name="connsiteX5637" fmla="*/ 2088033 w 5890422"/>
              <a:gd name="connsiteY5637" fmla="*/ 355330 h 1458849"/>
              <a:gd name="connsiteX5638" fmla="*/ 2082832 w 5890422"/>
              <a:gd name="connsiteY5638" fmla="*/ 360130 h 1458849"/>
              <a:gd name="connsiteX5639" fmla="*/ 2077332 w 5890422"/>
              <a:gd name="connsiteY5639" fmla="*/ 352729 h 1458849"/>
              <a:gd name="connsiteX5640" fmla="*/ 2069430 w 5890422"/>
              <a:gd name="connsiteY5640" fmla="*/ 343228 h 1458849"/>
              <a:gd name="connsiteX5641" fmla="*/ 2061229 w 5890422"/>
              <a:gd name="connsiteY5641" fmla="*/ 333827 h 1458849"/>
              <a:gd name="connsiteX5642" fmla="*/ 2054629 w 5890422"/>
              <a:gd name="connsiteY5642" fmla="*/ 326926 h 1458849"/>
              <a:gd name="connsiteX5643" fmla="*/ 3890553 w 5890422"/>
              <a:gd name="connsiteY5643" fmla="*/ 321925 h 1458849"/>
              <a:gd name="connsiteX5644" fmla="*/ 3897154 w 5890422"/>
              <a:gd name="connsiteY5644" fmla="*/ 322326 h 1458849"/>
              <a:gd name="connsiteX5645" fmla="*/ 3897154 w 5890422"/>
              <a:gd name="connsiteY5645" fmla="*/ 374732 h 1458849"/>
              <a:gd name="connsiteX5646" fmla="*/ 3920357 w 5890422"/>
              <a:gd name="connsiteY5646" fmla="*/ 374732 h 1458849"/>
              <a:gd name="connsiteX5647" fmla="*/ 3920357 w 5890422"/>
              <a:gd name="connsiteY5647" fmla="*/ 381533 h 1458849"/>
              <a:gd name="connsiteX5648" fmla="*/ 3897154 w 5890422"/>
              <a:gd name="connsiteY5648" fmla="*/ 381533 h 1458849"/>
              <a:gd name="connsiteX5649" fmla="*/ 3897154 w 5890422"/>
              <a:gd name="connsiteY5649" fmla="*/ 456342 h 1458849"/>
              <a:gd name="connsiteX5650" fmla="*/ 3909956 w 5890422"/>
              <a:gd name="connsiteY5650" fmla="*/ 451842 h 1458849"/>
              <a:gd name="connsiteX5651" fmla="*/ 3921157 w 5890422"/>
              <a:gd name="connsiteY5651" fmla="*/ 447341 h 1458849"/>
              <a:gd name="connsiteX5652" fmla="*/ 3921757 w 5890422"/>
              <a:gd name="connsiteY5652" fmla="*/ 451142 h 1458849"/>
              <a:gd name="connsiteX5653" fmla="*/ 3922357 w 5890422"/>
              <a:gd name="connsiteY5653" fmla="*/ 454142 h 1458849"/>
              <a:gd name="connsiteX5654" fmla="*/ 3908956 w 5890422"/>
              <a:gd name="connsiteY5654" fmla="*/ 459043 h 1458849"/>
              <a:gd name="connsiteX5655" fmla="*/ 3893654 w 5890422"/>
              <a:gd name="connsiteY5655" fmla="*/ 464643 h 1458849"/>
              <a:gd name="connsiteX5656" fmla="*/ 3878052 w 5890422"/>
              <a:gd name="connsiteY5656" fmla="*/ 470344 h 1458849"/>
              <a:gd name="connsiteX5657" fmla="*/ 3864150 w 5890422"/>
              <a:gd name="connsiteY5657" fmla="*/ 475545 h 1458849"/>
              <a:gd name="connsiteX5658" fmla="*/ 3862750 w 5890422"/>
              <a:gd name="connsiteY5658" fmla="*/ 468744 h 1458849"/>
              <a:gd name="connsiteX5659" fmla="*/ 3875751 w 5890422"/>
              <a:gd name="connsiteY5659" fmla="*/ 464043 h 1458849"/>
              <a:gd name="connsiteX5660" fmla="*/ 3890553 w 5890422"/>
              <a:gd name="connsiteY5660" fmla="*/ 458743 h 1458849"/>
              <a:gd name="connsiteX5661" fmla="*/ 3890553 w 5890422"/>
              <a:gd name="connsiteY5661" fmla="*/ 381533 h 1458849"/>
              <a:gd name="connsiteX5662" fmla="*/ 3867750 w 5890422"/>
              <a:gd name="connsiteY5662" fmla="*/ 381533 h 1458849"/>
              <a:gd name="connsiteX5663" fmla="*/ 3867750 w 5890422"/>
              <a:gd name="connsiteY5663" fmla="*/ 374732 h 1458849"/>
              <a:gd name="connsiteX5664" fmla="*/ 3890553 w 5890422"/>
              <a:gd name="connsiteY5664" fmla="*/ 374732 h 1458849"/>
              <a:gd name="connsiteX5665" fmla="*/ 3106132 w 5890422"/>
              <a:gd name="connsiteY5665" fmla="*/ 321925 h 1458849"/>
              <a:gd name="connsiteX5666" fmla="*/ 3112532 w 5890422"/>
              <a:gd name="connsiteY5666" fmla="*/ 324126 h 1458849"/>
              <a:gd name="connsiteX5667" fmla="*/ 3104631 w 5890422"/>
              <a:gd name="connsiteY5667" fmla="*/ 345429 h 1458849"/>
              <a:gd name="connsiteX5668" fmla="*/ 3094930 w 5890422"/>
              <a:gd name="connsiteY5668" fmla="*/ 366331 h 1458849"/>
              <a:gd name="connsiteX5669" fmla="*/ 3094930 w 5890422"/>
              <a:gd name="connsiteY5669" fmla="*/ 497947 h 1458849"/>
              <a:gd name="connsiteX5670" fmla="*/ 3088129 w 5890422"/>
              <a:gd name="connsiteY5670" fmla="*/ 497947 h 1458849"/>
              <a:gd name="connsiteX5671" fmla="*/ 3088129 w 5890422"/>
              <a:gd name="connsiteY5671" fmla="*/ 379133 h 1458849"/>
              <a:gd name="connsiteX5672" fmla="*/ 3073627 w 5890422"/>
              <a:gd name="connsiteY5672" fmla="*/ 402736 h 1458849"/>
              <a:gd name="connsiteX5673" fmla="*/ 3058725 w 5890422"/>
              <a:gd name="connsiteY5673" fmla="*/ 422738 h 1458849"/>
              <a:gd name="connsiteX5674" fmla="*/ 3054925 w 5890422"/>
              <a:gd name="connsiteY5674" fmla="*/ 416737 h 1458849"/>
              <a:gd name="connsiteX5675" fmla="*/ 3068927 w 5890422"/>
              <a:gd name="connsiteY5675" fmla="*/ 397335 h 1458849"/>
              <a:gd name="connsiteX5676" fmla="*/ 3083028 w 5890422"/>
              <a:gd name="connsiteY5676" fmla="*/ 373832 h 1458849"/>
              <a:gd name="connsiteX5677" fmla="*/ 3095930 w 5890422"/>
              <a:gd name="connsiteY5677" fmla="*/ 348129 h 1458849"/>
              <a:gd name="connsiteX5678" fmla="*/ 3106132 w 5890422"/>
              <a:gd name="connsiteY5678" fmla="*/ 321925 h 1458849"/>
              <a:gd name="connsiteX5679" fmla="*/ 2322986 w 5890422"/>
              <a:gd name="connsiteY5679" fmla="*/ 321725 h 1458849"/>
              <a:gd name="connsiteX5680" fmla="*/ 2329987 w 5890422"/>
              <a:gd name="connsiteY5680" fmla="*/ 322126 h 1458849"/>
              <a:gd name="connsiteX5681" fmla="*/ 2329787 w 5890422"/>
              <a:gd name="connsiteY5681" fmla="*/ 342528 h 1458849"/>
              <a:gd name="connsiteX5682" fmla="*/ 2329787 w 5890422"/>
              <a:gd name="connsiteY5682" fmla="*/ 346729 h 1458849"/>
              <a:gd name="connsiteX5683" fmla="*/ 2353690 w 5890422"/>
              <a:gd name="connsiteY5683" fmla="*/ 427539 h 1458849"/>
              <a:gd name="connsiteX5684" fmla="*/ 2412997 w 5890422"/>
              <a:gd name="connsiteY5684" fmla="*/ 490147 h 1458849"/>
              <a:gd name="connsiteX5685" fmla="*/ 2408397 w 5890422"/>
              <a:gd name="connsiteY5685" fmla="*/ 496147 h 1458849"/>
              <a:gd name="connsiteX5686" fmla="*/ 2354490 w 5890422"/>
              <a:gd name="connsiteY5686" fmla="*/ 441740 h 1458849"/>
              <a:gd name="connsiteX5687" fmla="*/ 2326986 w 5890422"/>
              <a:gd name="connsiteY5687" fmla="*/ 375532 h 1458849"/>
              <a:gd name="connsiteX5688" fmla="*/ 2300683 w 5890422"/>
              <a:gd name="connsiteY5688" fmla="*/ 440840 h 1458849"/>
              <a:gd name="connsiteX5689" fmla="*/ 2245576 w 5890422"/>
              <a:gd name="connsiteY5689" fmla="*/ 495947 h 1458849"/>
              <a:gd name="connsiteX5690" fmla="*/ 2240776 w 5890422"/>
              <a:gd name="connsiteY5690" fmla="*/ 489947 h 1458849"/>
              <a:gd name="connsiteX5691" fmla="*/ 2277380 w 5890422"/>
              <a:gd name="connsiteY5691" fmla="*/ 458443 h 1458849"/>
              <a:gd name="connsiteX5692" fmla="*/ 2302884 w 5890422"/>
              <a:gd name="connsiteY5692" fmla="*/ 423938 h 1458849"/>
              <a:gd name="connsiteX5693" fmla="*/ 2317885 w 5890422"/>
              <a:gd name="connsiteY5693" fmla="*/ 385133 h 1458849"/>
              <a:gd name="connsiteX5694" fmla="*/ 2322786 w 5890422"/>
              <a:gd name="connsiteY5694" fmla="*/ 340528 h 1458849"/>
              <a:gd name="connsiteX5695" fmla="*/ 2322986 w 5890422"/>
              <a:gd name="connsiteY5695" fmla="*/ 330927 h 1458849"/>
              <a:gd name="connsiteX5696" fmla="*/ 2322986 w 5890422"/>
              <a:gd name="connsiteY5696" fmla="*/ 321725 h 1458849"/>
              <a:gd name="connsiteX5697" fmla="*/ 1660979 w 5890422"/>
              <a:gd name="connsiteY5697" fmla="*/ 320925 h 1458849"/>
              <a:gd name="connsiteX5698" fmla="*/ 1667780 w 5890422"/>
              <a:gd name="connsiteY5698" fmla="*/ 321325 h 1458849"/>
              <a:gd name="connsiteX5699" fmla="*/ 1667780 w 5890422"/>
              <a:gd name="connsiteY5699" fmla="*/ 360330 h 1458849"/>
              <a:gd name="connsiteX5700" fmla="*/ 1695984 w 5890422"/>
              <a:gd name="connsiteY5700" fmla="*/ 360330 h 1458849"/>
              <a:gd name="connsiteX5701" fmla="*/ 1695984 w 5890422"/>
              <a:gd name="connsiteY5701" fmla="*/ 367131 h 1458849"/>
              <a:gd name="connsiteX5702" fmla="*/ 1667780 w 5890422"/>
              <a:gd name="connsiteY5702" fmla="*/ 367131 h 1458849"/>
              <a:gd name="connsiteX5703" fmla="*/ 1667780 w 5890422"/>
              <a:gd name="connsiteY5703" fmla="*/ 408136 h 1458849"/>
              <a:gd name="connsiteX5704" fmla="*/ 1679482 w 5890422"/>
              <a:gd name="connsiteY5704" fmla="*/ 403336 h 1458849"/>
              <a:gd name="connsiteX5705" fmla="*/ 1689183 w 5890422"/>
              <a:gd name="connsiteY5705" fmla="*/ 399335 h 1458849"/>
              <a:gd name="connsiteX5706" fmla="*/ 1689983 w 5890422"/>
              <a:gd name="connsiteY5706" fmla="*/ 402736 h 1458849"/>
              <a:gd name="connsiteX5707" fmla="*/ 1690383 w 5890422"/>
              <a:gd name="connsiteY5707" fmla="*/ 405936 h 1458849"/>
              <a:gd name="connsiteX5708" fmla="*/ 1680182 w 5890422"/>
              <a:gd name="connsiteY5708" fmla="*/ 410337 h 1458849"/>
              <a:gd name="connsiteX5709" fmla="*/ 1667780 w 5890422"/>
              <a:gd name="connsiteY5709" fmla="*/ 415337 h 1458849"/>
              <a:gd name="connsiteX5710" fmla="*/ 1667780 w 5890422"/>
              <a:gd name="connsiteY5710" fmla="*/ 476945 h 1458849"/>
              <a:gd name="connsiteX5711" fmla="*/ 1666780 w 5890422"/>
              <a:gd name="connsiteY5711" fmla="*/ 484746 h 1458849"/>
              <a:gd name="connsiteX5712" fmla="*/ 1663680 w 5890422"/>
              <a:gd name="connsiteY5712" fmla="*/ 489546 h 1458849"/>
              <a:gd name="connsiteX5713" fmla="*/ 1658179 w 5890422"/>
              <a:gd name="connsiteY5713" fmla="*/ 492247 h 1458849"/>
              <a:gd name="connsiteX5714" fmla="*/ 1650178 w 5890422"/>
              <a:gd name="connsiteY5714" fmla="*/ 493547 h 1458849"/>
              <a:gd name="connsiteX5715" fmla="*/ 1636977 w 5890422"/>
              <a:gd name="connsiteY5715" fmla="*/ 494547 h 1458849"/>
              <a:gd name="connsiteX5716" fmla="*/ 1634976 w 5890422"/>
              <a:gd name="connsiteY5716" fmla="*/ 487346 h 1458849"/>
              <a:gd name="connsiteX5717" fmla="*/ 1648778 w 5890422"/>
              <a:gd name="connsiteY5717" fmla="*/ 486546 h 1458849"/>
              <a:gd name="connsiteX5718" fmla="*/ 1658579 w 5890422"/>
              <a:gd name="connsiteY5718" fmla="*/ 483946 h 1458849"/>
              <a:gd name="connsiteX5719" fmla="*/ 1660979 w 5890422"/>
              <a:gd name="connsiteY5719" fmla="*/ 474945 h 1458849"/>
              <a:gd name="connsiteX5720" fmla="*/ 1660979 w 5890422"/>
              <a:gd name="connsiteY5720" fmla="*/ 418138 h 1458849"/>
              <a:gd name="connsiteX5721" fmla="*/ 1642577 w 5890422"/>
              <a:gd name="connsiteY5721" fmla="*/ 425238 h 1458849"/>
              <a:gd name="connsiteX5722" fmla="*/ 1628375 w 5890422"/>
              <a:gd name="connsiteY5722" fmla="*/ 430539 h 1458849"/>
              <a:gd name="connsiteX5723" fmla="*/ 1626775 w 5890422"/>
              <a:gd name="connsiteY5723" fmla="*/ 423738 h 1458849"/>
              <a:gd name="connsiteX5724" fmla="*/ 1641777 w 5890422"/>
              <a:gd name="connsiteY5724" fmla="*/ 418138 h 1458849"/>
              <a:gd name="connsiteX5725" fmla="*/ 1660979 w 5890422"/>
              <a:gd name="connsiteY5725" fmla="*/ 410737 h 1458849"/>
              <a:gd name="connsiteX5726" fmla="*/ 1660979 w 5890422"/>
              <a:gd name="connsiteY5726" fmla="*/ 367131 h 1458849"/>
              <a:gd name="connsiteX5727" fmla="*/ 1632776 w 5890422"/>
              <a:gd name="connsiteY5727" fmla="*/ 367131 h 1458849"/>
              <a:gd name="connsiteX5728" fmla="*/ 1632776 w 5890422"/>
              <a:gd name="connsiteY5728" fmla="*/ 360330 h 1458849"/>
              <a:gd name="connsiteX5729" fmla="*/ 1660979 w 5890422"/>
              <a:gd name="connsiteY5729" fmla="*/ 360330 h 1458849"/>
              <a:gd name="connsiteX5730" fmla="*/ 3939959 w 5890422"/>
              <a:gd name="connsiteY5730" fmla="*/ 320526 h 1458849"/>
              <a:gd name="connsiteX5731" fmla="*/ 3946360 w 5890422"/>
              <a:gd name="connsiteY5731" fmla="*/ 320925 h 1458849"/>
              <a:gd name="connsiteX5732" fmla="*/ 3946360 w 5890422"/>
              <a:gd name="connsiteY5732" fmla="*/ 342928 h 1458849"/>
              <a:gd name="connsiteX5733" fmla="*/ 4009168 w 5890422"/>
              <a:gd name="connsiteY5733" fmla="*/ 342928 h 1458849"/>
              <a:gd name="connsiteX5734" fmla="*/ 4009168 w 5890422"/>
              <a:gd name="connsiteY5734" fmla="*/ 320526 h 1458849"/>
              <a:gd name="connsiteX5735" fmla="*/ 4015569 w 5890422"/>
              <a:gd name="connsiteY5735" fmla="*/ 320925 h 1458849"/>
              <a:gd name="connsiteX5736" fmla="*/ 4015569 w 5890422"/>
              <a:gd name="connsiteY5736" fmla="*/ 342928 h 1458849"/>
              <a:gd name="connsiteX5737" fmla="*/ 4037572 w 5890422"/>
              <a:gd name="connsiteY5737" fmla="*/ 342928 h 1458849"/>
              <a:gd name="connsiteX5738" fmla="*/ 4037572 w 5890422"/>
              <a:gd name="connsiteY5738" fmla="*/ 349129 h 1458849"/>
              <a:gd name="connsiteX5739" fmla="*/ 4015569 w 5890422"/>
              <a:gd name="connsiteY5739" fmla="*/ 349129 h 1458849"/>
              <a:gd name="connsiteX5740" fmla="*/ 4015569 w 5890422"/>
              <a:gd name="connsiteY5740" fmla="*/ 426739 h 1458849"/>
              <a:gd name="connsiteX5741" fmla="*/ 4042972 w 5890422"/>
              <a:gd name="connsiteY5741" fmla="*/ 426739 h 1458849"/>
              <a:gd name="connsiteX5742" fmla="*/ 4042972 w 5890422"/>
              <a:gd name="connsiteY5742" fmla="*/ 433339 h 1458849"/>
              <a:gd name="connsiteX5743" fmla="*/ 3935759 w 5890422"/>
              <a:gd name="connsiteY5743" fmla="*/ 433339 h 1458849"/>
              <a:gd name="connsiteX5744" fmla="*/ 3935759 w 5890422"/>
              <a:gd name="connsiteY5744" fmla="*/ 483746 h 1458849"/>
              <a:gd name="connsiteX5745" fmla="*/ 4035971 w 5890422"/>
              <a:gd name="connsiteY5745" fmla="*/ 483746 h 1458849"/>
              <a:gd name="connsiteX5746" fmla="*/ 4035971 w 5890422"/>
              <a:gd name="connsiteY5746" fmla="*/ 490347 h 1458849"/>
              <a:gd name="connsiteX5747" fmla="*/ 3929158 w 5890422"/>
              <a:gd name="connsiteY5747" fmla="*/ 490347 h 1458849"/>
              <a:gd name="connsiteX5748" fmla="*/ 3929158 w 5890422"/>
              <a:gd name="connsiteY5748" fmla="*/ 433339 h 1458849"/>
              <a:gd name="connsiteX5749" fmla="*/ 3911956 w 5890422"/>
              <a:gd name="connsiteY5749" fmla="*/ 433339 h 1458849"/>
              <a:gd name="connsiteX5750" fmla="*/ 3911956 w 5890422"/>
              <a:gd name="connsiteY5750" fmla="*/ 426739 h 1458849"/>
              <a:gd name="connsiteX5751" fmla="*/ 3939959 w 5890422"/>
              <a:gd name="connsiteY5751" fmla="*/ 426739 h 1458849"/>
              <a:gd name="connsiteX5752" fmla="*/ 3939959 w 5890422"/>
              <a:gd name="connsiteY5752" fmla="*/ 349129 h 1458849"/>
              <a:gd name="connsiteX5753" fmla="*/ 3917156 w 5890422"/>
              <a:gd name="connsiteY5753" fmla="*/ 349129 h 1458849"/>
              <a:gd name="connsiteX5754" fmla="*/ 3917156 w 5890422"/>
              <a:gd name="connsiteY5754" fmla="*/ 342928 h 1458849"/>
              <a:gd name="connsiteX5755" fmla="*/ 3939959 w 5890422"/>
              <a:gd name="connsiteY5755" fmla="*/ 342928 h 1458849"/>
              <a:gd name="connsiteX5756" fmla="*/ 5581736 w 5890422"/>
              <a:gd name="connsiteY5756" fmla="*/ 320125 h 1458849"/>
              <a:gd name="connsiteX5757" fmla="*/ 5587936 w 5890422"/>
              <a:gd name="connsiteY5757" fmla="*/ 320125 h 1458849"/>
              <a:gd name="connsiteX5758" fmla="*/ 5603939 w 5890422"/>
              <a:gd name="connsiteY5758" fmla="*/ 340328 h 1458849"/>
              <a:gd name="connsiteX5759" fmla="*/ 5624241 w 5890422"/>
              <a:gd name="connsiteY5759" fmla="*/ 359730 h 1458849"/>
              <a:gd name="connsiteX5760" fmla="*/ 5647944 w 5890422"/>
              <a:gd name="connsiteY5760" fmla="*/ 377532 h 1458849"/>
              <a:gd name="connsiteX5761" fmla="*/ 5673948 w 5890422"/>
              <a:gd name="connsiteY5761" fmla="*/ 393134 h 1458849"/>
              <a:gd name="connsiteX5762" fmla="*/ 5670747 w 5890422"/>
              <a:gd name="connsiteY5762" fmla="*/ 399735 h 1458849"/>
              <a:gd name="connsiteX5763" fmla="*/ 5645344 w 5890422"/>
              <a:gd name="connsiteY5763" fmla="*/ 384333 h 1458849"/>
              <a:gd name="connsiteX5764" fmla="*/ 5621742 w 5890422"/>
              <a:gd name="connsiteY5764" fmla="*/ 366631 h 1458849"/>
              <a:gd name="connsiteX5765" fmla="*/ 5601138 w 5890422"/>
              <a:gd name="connsiteY5765" fmla="*/ 347429 h 1458849"/>
              <a:gd name="connsiteX5766" fmla="*/ 5584936 w 5890422"/>
              <a:gd name="connsiteY5766" fmla="*/ 327526 h 1458849"/>
              <a:gd name="connsiteX5767" fmla="*/ 5568534 w 5890422"/>
              <a:gd name="connsiteY5767" fmla="*/ 348029 h 1458849"/>
              <a:gd name="connsiteX5768" fmla="*/ 5548032 w 5890422"/>
              <a:gd name="connsiteY5768" fmla="*/ 367531 h 1458849"/>
              <a:gd name="connsiteX5769" fmla="*/ 5524428 w 5890422"/>
              <a:gd name="connsiteY5769" fmla="*/ 385333 h 1458849"/>
              <a:gd name="connsiteX5770" fmla="*/ 5498726 w 5890422"/>
              <a:gd name="connsiteY5770" fmla="*/ 400936 h 1458849"/>
              <a:gd name="connsiteX5771" fmla="*/ 5495525 w 5890422"/>
              <a:gd name="connsiteY5771" fmla="*/ 394535 h 1458849"/>
              <a:gd name="connsiteX5772" fmla="*/ 5545432 w 5890422"/>
              <a:gd name="connsiteY5772" fmla="*/ 360831 h 1458849"/>
              <a:gd name="connsiteX5773" fmla="*/ 5581736 w 5890422"/>
              <a:gd name="connsiteY5773" fmla="*/ 320125 h 1458849"/>
              <a:gd name="connsiteX5774" fmla="*/ 2110436 w 5890422"/>
              <a:gd name="connsiteY5774" fmla="*/ 319925 h 1458849"/>
              <a:gd name="connsiteX5775" fmla="*/ 2117436 w 5890422"/>
              <a:gd name="connsiteY5775" fmla="*/ 320326 h 1458849"/>
              <a:gd name="connsiteX5776" fmla="*/ 2117136 w 5890422"/>
              <a:gd name="connsiteY5776" fmla="*/ 327226 h 1458849"/>
              <a:gd name="connsiteX5777" fmla="*/ 2116436 w 5890422"/>
              <a:gd name="connsiteY5777" fmla="*/ 340028 h 1458849"/>
              <a:gd name="connsiteX5778" fmla="*/ 2115536 w 5890422"/>
              <a:gd name="connsiteY5778" fmla="*/ 354130 h 1458849"/>
              <a:gd name="connsiteX5779" fmla="*/ 2114636 w 5890422"/>
              <a:gd name="connsiteY5779" fmla="*/ 365131 h 1458849"/>
              <a:gd name="connsiteX5780" fmla="*/ 2114536 w 5890422"/>
              <a:gd name="connsiteY5780" fmla="*/ 366331 h 1458849"/>
              <a:gd name="connsiteX5781" fmla="*/ 2114436 w 5890422"/>
              <a:gd name="connsiteY5781" fmla="*/ 367531 h 1458849"/>
              <a:gd name="connsiteX5782" fmla="*/ 2186845 w 5890422"/>
              <a:gd name="connsiteY5782" fmla="*/ 367531 h 1458849"/>
              <a:gd name="connsiteX5783" fmla="*/ 2186545 w 5890422"/>
              <a:gd name="connsiteY5783" fmla="*/ 375032 h 1458849"/>
              <a:gd name="connsiteX5784" fmla="*/ 2185745 w 5890422"/>
              <a:gd name="connsiteY5784" fmla="*/ 390634 h 1458849"/>
              <a:gd name="connsiteX5785" fmla="*/ 2184545 w 5890422"/>
              <a:gd name="connsiteY5785" fmla="*/ 411037 h 1458849"/>
              <a:gd name="connsiteX5786" fmla="*/ 2183245 w 5890422"/>
              <a:gd name="connsiteY5786" fmla="*/ 432739 h 1458849"/>
              <a:gd name="connsiteX5787" fmla="*/ 2182045 w 5890422"/>
              <a:gd name="connsiteY5787" fmla="*/ 452342 h 1458849"/>
              <a:gd name="connsiteX5788" fmla="*/ 2181044 w 5890422"/>
              <a:gd name="connsiteY5788" fmla="*/ 466344 h 1458849"/>
              <a:gd name="connsiteX5789" fmla="*/ 2178544 w 5890422"/>
              <a:gd name="connsiteY5789" fmla="*/ 477745 h 1458849"/>
              <a:gd name="connsiteX5790" fmla="*/ 2172843 w 5890422"/>
              <a:gd name="connsiteY5790" fmla="*/ 484746 h 1458849"/>
              <a:gd name="connsiteX5791" fmla="*/ 2163042 w 5890422"/>
              <a:gd name="connsiteY5791" fmla="*/ 488446 h 1458849"/>
              <a:gd name="connsiteX5792" fmla="*/ 2148440 w 5890422"/>
              <a:gd name="connsiteY5792" fmla="*/ 489947 h 1458849"/>
              <a:gd name="connsiteX5793" fmla="*/ 2125637 w 5890422"/>
              <a:gd name="connsiteY5793" fmla="*/ 490947 h 1458849"/>
              <a:gd name="connsiteX5794" fmla="*/ 2123437 w 5890422"/>
              <a:gd name="connsiteY5794" fmla="*/ 483746 h 1458849"/>
              <a:gd name="connsiteX5795" fmla="*/ 2147040 w 5890422"/>
              <a:gd name="connsiteY5795" fmla="*/ 482946 h 1458849"/>
              <a:gd name="connsiteX5796" fmla="*/ 2159642 w 5890422"/>
              <a:gd name="connsiteY5796" fmla="*/ 481846 h 1458849"/>
              <a:gd name="connsiteX5797" fmla="*/ 2167643 w 5890422"/>
              <a:gd name="connsiteY5797" fmla="*/ 478845 h 1458849"/>
              <a:gd name="connsiteX5798" fmla="*/ 2172043 w 5890422"/>
              <a:gd name="connsiteY5798" fmla="*/ 473145 h 1458849"/>
              <a:gd name="connsiteX5799" fmla="*/ 2174043 w 5890422"/>
              <a:gd name="connsiteY5799" fmla="*/ 463743 h 1458849"/>
              <a:gd name="connsiteX5800" fmla="*/ 2175044 w 5890422"/>
              <a:gd name="connsiteY5800" fmla="*/ 451742 h 1458849"/>
              <a:gd name="connsiteX5801" fmla="*/ 2176244 w 5890422"/>
              <a:gd name="connsiteY5801" fmla="*/ 435240 h 1458849"/>
              <a:gd name="connsiteX5802" fmla="*/ 2177344 w 5890422"/>
              <a:gd name="connsiteY5802" fmla="*/ 416737 h 1458849"/>
              <a:gd name="connsiteX5803" fmla="*/ 2178244 w 5890422"/>
              <a:gd name="connsiteY5803" fmla="*/ 398735 h 1458849"/>
              <a:gd name="connsiteX5804" fmla="*/ 2178944 w 5890422"/>
              <a:gd name="connsiteY5804" fmla="*/ 383833 h 1458849"/>
              <a:gd name="connsiteX5805" fmla="*/ 2179444 w 5890422"/>
              <a:gd name="connsiteY5805" fmla="*/ 374532 h 1458849"/>
              <a:gd name="connsiteX5806" fmla="*/ 2113636 w 5890422"/>
              <a:gd name="connsiteY5806" fmla="*/ 374532 h 1458849"/>
              <a:gd name="connsiteX5807" fmla="*/ 2106235 w 5890422"/>
              <a:gd name="connsiteY5807" fmla="*/ 411437 h 1458849"/>
              <a:gd name="connsiteX5808" fmla="*/ 2092033 w 5890422"/>
              <a:gd name="connsiteY5808" fmla="*/ 442841 h 1458849"/>
              <a:gd name="connsiteX5809" fmla="*/ 2070031 w 5890422"/>
              <a:gd name="connsiteY5809" fmla="*/ 470744 h 1458849"/>
              <a:gd name="connsiteX5810" fmla="*/ 2039027 w 5890422"/>
              <a:gd name="connsiteY5810" fmla="*/ 496948 h 1458849"/>
              <a:gd name="connsiteX5811" fmla="*/ 2034226 w 5890422"/>
              <a:gd name="connsiteY5811" fmla="*/ 491347 h 1458849"/>
              <a:gd name="connsiteX5812" fmla="*/ 2064330 w 5890422"/>
              <a:gd name="connsiteY5812" fmla="*/ 465943 h 1458849"/>
              <a:gd name="connsiteX5813" fmla="*/ 2085733 w 5890422"/>
              <a:gd name="connsiteY5813" fmla="*/ 439440 h 1458849"/>
              <a:gd name="connsiteX5814" fmla="*/ 2099434 w 5890422"/>
              <a:gd name="connsiteY5814" fmla="*/ 409636 h 1458849"/>
              <a:gd name="connsiteX5815" fmla="*/ 2106835 w 5890422"/>
              <a:gd name="connsiteY5815" fmla="*/ 374532 h 1458849"/>
              <a:gd name="connsiteX5816" fmla="*/ 2038627 w 5890422"/>
              <a:gd name="connsiteY5816" fmla="*/ 374532 h 1458849"/>
              <a:gd name="connsiteX5817" fmla="*/ 2038627 w 5890422"/>
              <a:gd name="connsiteY5817" fmla="*/ 367531 h 1458849"/>
              <a:gd name="connsiteX5818" fmla="*/ 2107635 w 5890422"/>
              <a:gd name="connsiteY5818" fmla="*/ 367531 h 1458849"/>
              <a:gd name="connsiteX5819" fmla="*/ 2107735 w 5890422"/>
              <a:gd name="connsiteY5819" fmla="*/ 366231 h 1458849"/>
              <a:gd name="connsiteX5820" fmla="*/ 2107835 w 5890422"/>
              <a:gd name="connsiteY5820" fmla="*/ 364931 h 1458849"/>
              <a:gd name="connsiteX5821" fmla="*/ 2108535 w 5890422"/>
              <a:gd name="connsiteY5821" fmla="*/ 353829 h 1458849"/>
              <a:gd name="connsiteX5822" fmla="*/ 2109435 w 5890422"/>
              <a:gd name="connsiteY5822" fmla="*/ 339628 h 1458849"/>
              <a:gd name="connsiteX5823" fmla="*/ 2110135 w 5890422"/>
              <a:gd name="connsiteY5823" fmla="*/ 326826 h 1458849"/>
              <a:gd name="connsiteX5824" fmla="*/ 2110436 w 5890422"/>
              <a:gd name="connsiteY5824" fmla="*/ 319925 h 1458849"/>
              <a:gd name="connsiteX5825" fmla="*/ 3300356 w 5890422"/>
              <a:gd name="connsiteY5825" fmla="*/ 319725 h 1458849"/>
              <a:gd name="connsiteX5826" fmla="*/ 3306756 w 5890422"/>
              <a:gd name="connsiteY5826" fmla="*/ 322726 h 1458849"/>
              <a:gd name="connsiteX5827" fmla="*/ 3298556 w 5890422"/>
              <a:gd name="connsiteY5827" fmla="*/ 338628 h 1458849"/>
              <a:gd name="connsiteX5828" fmla="*/ 3289254 w 5890422"/>
              <a:gd name="connsiteY5828" fmla="*/ 354730 h 1458849"/>
              <a:gd name="connsiteX5829" fmla="*/ 3280053 w 5890422"/>
              <a:gd name="connsiteY5829" fmla="*/ 369131 h 1458849"/>
              <a:gd name="connsiteX5830" fmla="*/ 3271952 w 5890422"/>
              <a:gd name="connsiteY5830" fmla="*/ 379933 h 1458849"/>
              <a:gd name="connsiteX5831" fmla="*/ 3279053 w 5890422"/>
              <a:gd name="connsiteY5831" fmla="*/ 379433 h 1458849"/>
              <a:gd name="connsiteX5832" fmla="*/ 3289654 w 5890422"/>
              <a:gd name="connsiteY5832" fmla="*/ 378833 h 1458849"/>
              <a:gd name="connsiteX5833" fmla="*/ 3300656 w 5890422"/>
              <a:gd name="connsiteY5833" fmla="*/ 378233 h 1458849"/>
              <a:gd name="connsiteX5834" fmla="*/ 3308956 w 5890422"/>
              <a:gd name="connsiteY5834" fmla="*/ 377732 h 1458849"/>
              <a:gd name="connsiteX5835" fmla="*/ 3316958 w 5890422"/>
              <a:gd name="connsiteY5835" fmla="*/ 365131 h 1458849"/>
              <a:gd name="connsiteX5836" fmla="*/ 3323958 w 5890422"/>
              <a:gd name="connsiteY5836" fmla="*/ 353330 h 1458849"/>
              <a:gd name="connsiteX5837" fmla="*/ 3329759 w 5890422"/>
              <a:gd name="connsiteY5837" fmla="*/ 356930 h 1458849"/>
              <a:gd name="connsiteX5838" fmla="*/ 3316958 w 5890422"/>
              <a:gd name="connsiteY5838" fmla="*/ 378133 h 1458849"/>
              <a:gd name="connsiteX5839" fmla="*/ 3303456 w 5890422"/>
              <a:gd name="connsiteY5839" fmla="*/ 398335 h 1458849"/>
              <a:gd name="connsiteX5840" fmla="*/ 3290554 w 5890422"/>
              <a:gd name="connsiteY5840" fmla="*/ 415937 h 1458849"/>
              <a:gd name="connsiteX5841" fmla="*/ 3279353 w 5890422"/>
              <a:gd name="connsiteY5841" fmla="*/ 429339 h 1458849"/>
              <a:gd name="connsiteX5842" fmla="*/ 3290454 w 5890422"/>
              <a:gd name="connsiteY5842" fmla="*/ 427939 h 1458849"/>
              <a:gd name="connsiteX5843" fmla="*/ 3305756 w 5890422"/>
              <a:gd name="connsiteY5843" fmla="*/ 425839 h 1458849"/>
              <a:gd name="connsiteX5844" fmla="*/ 3319858 w 5890422"/>
              <a:gd name="connsiteY5844" fmla="*/ 423938 h 1458849"/>
              <a:gd name="connsiteX5845" fmla="*/ 3327159 w 5890422"/>
              <a:gd name="connsiteY5845" fmla="*/ 422938 h 1458849"/>
              <a:gd name="connsiteX5846" fmla="*/ 3327559 w 5890422"/>
              <a:gd name="connsiteY5846" fmla="*/ 429539 h 1458849"/>
              <a:gd name="connsiteX5847" fmla="*/ 3323458 w 5890422"/>
              <a:gd name="connsiteY5847" fmla="*/ 430239 h 1458849"/>
              <a:gd name="connsiteX5848" fmla="*/ 3314358 w 5890422"/>
              <a:gd name="connsiteY5848" fmla="*/ 431439 h 1458849"/>
              <a:gd name="connsiteX5849" fmla="*/ 3302756 w 5890422"/>
              <a:gd name="connsiteY5849" fmla="*/ 433039 h 1458849"/>
              <a:gd name="connsiteX5850" fmla="*/ 3290854 w 5890422"/>
              <a:gd name="connsiteY5850" fmla="*/ 434740 h 1458849"/>
              <a:gd name="connsiteX5851" fmla="*/ 3280753 w 5890422"/>
              <a:gd name="connsiteY5851" fmla="*/ 436140 h 1458849"/>
              <a:gd name="connsiteX5852" fmla="*/ 3274952 w 5890422"/>
              <a:gd name="connsiteY5852" fmla="*/ 436940 h 1458849"/>
              <a:gd name="connsiteX5853" fmla="*/ 3269852 w 5890422"/>
              <a:gd name="connsiteY5853" fmla="*/ 437840 h 1458849"/>
              <a:gd name="connsiteX5854" fmla="*/ 3265752 w 5890422"/>
              <a:gd name="connsiteY5854" fmla="*/ 438940 h 1458849"/>
              <a:gd name="connsiteX5855" fmla="*/ 3264151 w 5890422"/>
              <a:gd name="connsiteY5855" fmla="*/ 432339 h 1458849"/>
              <a:gd name="connsiteX5856" fmla="*/ 3269952 w 5890422"/>
              <a:gd name="connsiteY5856" fmla="*/ 429839 h 1458849"/>
              <a:gd name="connsiteX5857" fmla="*/ 3274152 w 5890422"/>
              <a:gd name="connsiteY5857" fmla="*/ 425738 h 1458849"/>
              <a:gd name="connsiteX5858" fmla="*/ 3288154 w 5890422"/>
              <a:gd name="connsiteY5858" fmla="*/ 407736 h 1458849"/>
              <a:gd name="connsiteX5859" fmla="*/ 3304556 w 5890422"/>
              <a:gd name="connsiteY5859" fmla="*/ 384533 h 1458849"/>
              <a:gd name="connsiteX5860" fmla="*/ 3294955 w 5890422"/>
              <a:gd name="connsiteY5860" fmla="*/ 384933 h 1458849"/>
              <a:gd name="connsiteX5861" fmla="*/ 3283954 w 5890422"/>
              <a:gd name="connsiteY5861" fmla="*/ 385433 h 1458849"/>
              <a:gd name="connsiteX5862" fmla="*/ 3274252 w 5890422"/>
              <a:gd name="connsiteY5862" fmla="*/ 385934 h 1458849"/>
              <a:gd name="connsiteX5863" fmla="*/ 3268552 w 5890422"/>
              <a:gd name="connsiteY5863" fmla="*/ 386334 h 1458849"/>
              <a:gd name="connsiteX5864" fmla="*/ 3265052 w 5890422"/>
              <a:gd name="connsiteY5864" fmla="*/ 386734 h 1458849"/>
              <a:gd name="connsiteX5865" fmla="*/ 3260550 w 5890422"/>
              <a:gd name="connsiteY5865" fmla="*/ 387734 h 1458849"/>
              <a:gd name="connsiteX5866" fmla="*/ 3258950 w 5890422"/>
              <a:gd name="connsiteY5866" fmla="*/ 381133 h 1458849"/>
              <a:gd name="connsiteX5867" fmla="*/ 3262851 w 5890422"/>
              <a:gd name="connsiteY5867" fmla="*/ 379533 h 1458849"/>
              <a:gd name="connsiteX5868" fmla="*/ 3265151 w 5890422"/>
              <a:gd name="connsiteY5868" fmla="*/ 377532 h 1458849"/>
              <a:gd name="connsiteX5869" fmla="*/ 3272952 w 5890422"/>
              <a:gd name="connsiteY5869" fmla="*/ 367131 h 1458849"/>
              <a:gd name="connsiteX5870" fmla="*/ 3282453 w 5890422"/>
              <a:gd name="connsiteY5870" fmla="*/ 352629 h 1458849"/>
              <a:gd name="connsiteX5871" fmla="*/ 3292055 w 5890422"/>
              <a:gd name="connsiteY5871" fmla="*/ 336127 h 1458849"/>
              <a:gd name="connsiteX5872" fmla="*/ 3300356 w 5890422"/>
              <a:gd name="connsiteY5872" fmla="*/ 319725 h 1458849"/>
              <a:gd name="connsiteX5873" fmla="*/ 3151137 w 5890422"/>
              <a:gd name="connsiteY5873" fmla="*/ 319525 h 1458849"/>
              <a:gd name="connsiteX5874" fmla="*/ 3151237 w 5890422"/>
              <a:gd name="connsiteY5874" fmla="*/ 322626 h 1458849"/>
              <a:gd name="connsiteX5875" fmla="*/ 3151637 w 5890422"/>
              <a:gd name="connsiteY5875" fmla="*/ 331027 h 1458849"/>
              <a:gd name="connsiteX5876" fmla="*/ 3152337 w 5890422"/>
              <a:gd name="connsiteY5876" fmla="*/ 343228 h 1458849"/>
              <a:gd name="connsiteX5877" fmla="*/ 3153337 w 5890422"/>
              <a:gd name="connsiteY5877" fmla="*/ 357930 h 1458849"/>
              <a:gd name="connsiteX5878" fmla="*/ 3154137 w 5890422"/>
              <a:gd name="connsiteY5878" fmla="*/ 366831 h 1458849"/>
              <a:gd name="connsiteX5879" fmla="*/ 3154938 w 5890422"/>
              <a:gd name="connsiteY5879" fmla="*/ 375132 h 1458849"/>
              <a:gd name="connsiteX5880" fmla="*/ 3232947 w 5890422"/>
              <a:gd name="connsiteY5880" fmla="*/ 365131 h 1458849"/>
              <a:gd name="connsiteX5881" fmla="*/ 3233547 w 5890422"/>
              <a:gd name="connsiteY5881" fmla="*/ 372132 h 1458849"/>
              <a:gd name="connsiteX5882" fmla="*/ 3155738 w 5890422"/>
              <a:gd name="connsiteY5882" fmla="*/ 382133 h 1458849"/>
              <a:gd name="connsiteX5883" fmla="*/ 3166739 w 5890422"/>
              <a:gd name="connsiteY5883" fmla="*/ 439940 h 1458849"/>
              <a:gd name="connsiteX5884" fmla="*/ 3190942 w 5890422"/>
              <a:gd name="connsiteY5884" fmla="*/ 415937 h 1458849"/>
              <a:gd name="connsiteX5885" fmla="*/ 3210744 w 5890422"/>
              <a:gd name="connsiteY5885" fmla="*/ 388134 h 1458849"/>
              <a:gd name="connsiteX5886" fmla="*/ 3216145 w 5890422"/>
              <a:gd name="connsiteY5886" fmla="*/ 392134 h 1458849"/>
              <a:gd name="connsiteX5887" fmla="*/ 3194842 w 5890422"/>
              <a:gd name="connsiteY5887" fmla="*/ 421638 h 1458849"/>
              <a:gd name="connsiteX5888" fmla="*/ 3168939 w 5890422"/>
              <a:gd name="connsiteY5888" fmla="*/ 446741 h 1458849"/>
              <a:gd name="connsiteX5889" fmla="*/ 3185141 w 5890422"/>
              <a:gd name="connsiteY5889" fmla="*/ 476345 h 1458849"/>
              <a:gd name="connsiteX5890" fmla="*/ 3195642 w 5890422"/>
              <a:gd name="connsiteY5890" fmla="*/ 485446 h 1458849"/>
              <a:gd name="connsiteX5891" fmla="*/ 3204344 w 5890422"/>
              <a:gd name="connsiteY5891" fmla="*/ 487946 h 1458849"/>
              <a:gd name="connsiteX5892" fmla="*/ 3213245 w 5890422"/>
              <a:gd name="connsiteY5892" fmla="*/ 484346 h 1458849"/>
              <a:gd name="connsiteX5893" fmla="*/ 3219546 w 5890422"/>
              <a:gd name="connsiteY5893" fmla="*/ 469944 h 1458849"/>
              <a:gd name="connsiteX5894" fmla="*/ 3222246 w 5890422"/>
              <a:gd name="connsiteY5894" fmla="*/ 458143 h 1458849"/>
              <a:gd name="connsiteX5895" fmla="*/ 3224546 w 5890422"/>
              <a:gd name="connsiteY5895" fmla="*/ 446541 h 1458849"/>
              <a:gd name="connsiteX5896" fmla="*/ 3230347 w 5890422"/>
              <a:gd name="connsiteY5896" fmla="*/ 449941 h 1458849"/>
              <a:gd name="connsiteX5897" fmla="*/ 3228047 w 5890422"/>
              <a:gd name="connsiteY5897" fmla="*/ 461343 h 1458849"/>
              <a:gd name="connsiteX5898" fmla="*/ 3225146 w 5890422"/>
              <a:gd name="connsiteY5898" fmla="*/ 473344 h 1458849"/>
              <a:gd name="connsiteX5899" fmla="*/ 3216945 w 5890422"/>
              <a:gd name="connsiteY5899" fmla="*/ 490447 h 1458849"/>
              <a:gd name="connsiteX5900" fmla="*/ 3204344 w 5890422"/>
              <a:gd name="connsiteY5900" fmla="*/ 495147 h 1458849"/>
              <a:gd name="connsiteX5901" fmla="*/ 3192542 w 5890422"/>
              <a:gd name="connsiteY5901" fmla="*/ 491847 h 1458849"/>
              <a:gd name="connsiteX5902" fmla="*/ 3179140 w 5890422"/>
              <a:gd name="connsiteY5902" fmla="*/ 479545 h 1458849"/>
              <a:gd name="connsiteX5903" fmla="*/ 3170640 w 5890422"/>
              <a:gd name="connsiteY5903" fmla="*/ 467044 h 1458849"/>
              <a:gd name="connsiteX5904" fmla="*/ 3163538 w 5890422"/>
              <a:gd name="connsiteY5904" fmla="*/ 451142 h 1458849"/>
              <a:gd name="connsiteX5905" fmla="*/ 3138035 w 5890422"/>
              <a:gd name="connsiteY5905" fmla="*/ 468044 h 1458849"/>
              <a:gd name="connsiteX5906" fmla="*/ 3108732 w 5890422"/>
              <a:gd name="connsiteY5906" fmla="*/ 483146 h 1458849"/>
              <a:gd name="connsiteX5907" fmla="*/ 3105731 w 5890422"/>
              <a:gd name="connsiteY5907" fmla="*/ 476945 h 1458849"/>
              <a:gd name="connsiteX5908" fmla="*/ 3135635 w 5890422"/>
              <a:gd name="connsiteY5908" fmla="*/ 461543 h 1458849"/>
              <a:gd name="connsiteX5909" fmla="*/ 3161138 w 5890422"/>
              <a:gd name="connsiteY5909" fmla="*/ 444341 h 1458849"/>
              <a:gd name="connsiteX5910" fmla="*/ 3154237 w 5890422"/>
              <a:gd name="connsiteY5910" fmla="*/ 417137 h 1458849"/>
              <a:gd name="connsiteX5911" fmla="*/ 3149137 w 5890422"/>
              <a:gd name="connsiteY5911" fmla="*/ 382933 h 1458849"/>
              <a:gd name="connsiteX5912" fmla="*/ 3106732 w 5890422"/>
              <a:gd name="connsiteY5912" fmla="*/ 388334 h 1458849"/>
              <a:gd name="connsiteX5913" fmla="*/ 3105931 w 5890422"/>
              <a:gd name="connsiteY5913" fmla="*/ 381533 h 1458849"/>
              <a:gd name="connsiteX5914" fmla="*/ 3148537 w 5890422"/>
              <a:gd name="connsiteY5914" fmla="*/ 376132 h 1458849"/>
              <a:gd name="connsiteX5915" fmla="*/ 3147536 w 5890422"/>
              <a:gd name="connsiteY5915" fmla="*/ 366931 h 1458849"/>
              <a:gd name="connsiteX5916" fmla="*/ 3146736 w 5890422"/>
              <a:gd name="connsiteY5916" fmla="*/ 357530 h 1458849"/>
              <a:gd name="connsiteX5917" fmla="*/ 3145736 w 5890422"/>
              <a:gd name="connsiteY5917" fmla="*/ 343728 h 1458849"/>
              <a:gd name="connsiteX5918" fmla="*/ 3144936 w 5890422"/>
              <a:gd name="connsiteY5918" fmla="*/ 331527 h 1458849"/>
              <a:gd name="connsiteX5919" fmla="*/ 3144336 w 5890422"/>
              <a:gd name="connsiteY5919" fmla="*/ 319725 h 1458849"/>
              <a:gd name="connsiteX5920" fmla="*/ 2759964 w 5890422"/>
              <a:gd name="connsiteY5920" fmla="*/ 319525 h 1458849"/>
              <a:gd name="connsiteX5921" fmla="*/ 2766565 w 5890422"/>
              <a:gd name="connsiteY5921" fmla="*/ 319925 h 1458849"/>
              <a:gd name="connsiteX5922" fmla="*/ 2766465 w 5890422"/>
              <a:gd name="connsiteY5922" fmla="*/ 324026 h 1458849"/>
              <a:gd name="connsiteX5923" fmla="*/ 2766265 w 5890422"/>
              <a:gd name="connsiteY5923" fmla="*/ 333427 h 1458849"/>
              <a:gd name="connsiteX5924" fmla="*/ 2766065 w 5890422"/>
              <a:gd name="connsiteY5924" fmla="*/ 346028 h 1458849"/>
              <a:gd name="connsiteX5925" fmla="*/ 2765965 w 5890422"/>
              <a:gd name="connsiteY5925" fmla="*/ 359930 h 1458849"/>
              <a:gd name="connsiteX5926" fmla="*/ 2812971 w 5890422"/>
              <a:gd name="connsiteY5926" fmla="*/ 359930 h 1458849"/>
              <a:gd name="connsiteX5927" fmla="*/ 2812671 w 5890422"/>
              <a:gd name="connsiteY5927" fmla="*/ 367631 h 1458849"/>
              <a:gd name="connsiteX5928" fmla="*/ 2811971 w 5890422"/>
              <a:gd name="connsiteY5928" fmla="*/ 385433 h 1458849"/>
              <a:gd name="connsiteX5929" fmla="*/ 2811071 w 5890422"/>
              <a:gd name="connsiteY5929" fmla="*/ 408736 h 1458849"/>
              <a:gd name="connsiteX5930" fmla="*/ 2810171 w 5890422"/>
              <a:gd name="connsiteY5930" fmla="*/ 432939 h 1458849"/>
              <a:gd name="connsiteX5931" fmla="*/ 2809471 w 5890422"/>
              <a:gd name="connsiteY5931" fmla="*/ 453442 h 1458849"/>
              <a:gd name="connsiteX5932" fmla="*/ 2808971 w 5890422"/>
              <a:gd name="connsiteY5932" fmla="*/ 465343 h 1458849"/>
              <a:gd name="connsiteX5933" fmla="*/ 2807170 w 5890422"/>
              <a:gd name="connsiteY5933" fmla="*/ 476045 h 1458849"/>
              <a:gd name="connsiteX5934" fmla="*/ 2802470 w 5890422"/>
              <a:gd name="connsiteY5934" fmla="*/ 482546 h 1458849"/>
              <a:gd name="connsiteX5935" fmla="*/ 2793869 w 5890422"/>
              <a:gd name="connsiteY5935" fmla="*/ 486146 h 1458849"/>
              <a:gd name="connsiteX5936" fmla="*/ 2780567 w 5890422"/>
              <a:gd name="connsiteY5936" fmla="*/ 487946 h 1458849"/>
              <a:gd name="connsiteX5937" fmla="*/ 2766565 w 5890422"/>
              <a:gd name="connsiteY5937" fmla="*/ 488946 h 1458849"/>
              <a:gd name="connsiteX5938" fmla="*/ 2764365 w 5890422"/>
              <a:gd name="connsiteY5938" fmla="*/ 482146 h 1458849"/>
              <a:gd name="connsiteX5939" fmla="*/ 2778767 w 5890422"/>
              <a:gd name="connsiteY5939" fmla="*/ 481346 h 1458849"/>
              <a:gd name="connsiteX5940" fmla="*/ 2790268 w 5890422"/>
              <a:gd name="connsiteY5940" fmla="*/ 480145 h 1458849"/>
              <a:gd name="connsiteX5941" fmla="*/ 2797469 w 5890422"/>
              <a:gd name="connsiteY5941" fmla="*/ 477445 h 1458849"/>
              <a:gd name="connsiteX5942" fmla="*/ 2801270 w 5890422"/>
              <a:gd name="connsiteY5942" fmla="*/ 472144 h 1458849"/>
              <a:gd name="connsiteX5943" fmla="*/ 2802570 w 5890422"/>
              <a:gd name="connsiteY5943" fmla="*/ 462943 h 1458849"/>
              <a:gd name="connsiteX5944" fmla="*/ 2802970 w 5890422"/>
              <a:gd name="connsiteY5944" fmla="*/ 452842 h 1458849"/>
              <a:gd name="connsiteX5945" fmla="*/ 2803570 w 5890422"/>
              <a:gd name="connsiteY5945" fmla="*/ 435540 h 1458849"/>
              <a:gd name="connsiteX5946" fmla="*/ 2804370 w 5890422"/>
              <a:gd name="connsiteY5946" fmla="*/ 414637 h 1458849"/>
              <a:gd name="connsiteX5947" fmla="*/ 2805070 w 5890422"/>
              <a:gd name="connsiteY5947" fmla="*/ 393734 h 1458849"/>
              <a:gd name="connsiteX5948" fmla="*/ 2805670 w 5890422"/>
              <a:gd name="connsiteY5948" fmla="*/ 376532 h 1458849"/>
              <a:gd name="connsiteX5949" fmla="*/ 2805970 w 5890422"/>
              <a:gd name="connsiteY5949" fmla="*/ 366531 h 1458849"/>
              <a:gd name="connsiteX5950" fmla="*/ 2765765 w 5890422"/>
              <a:gd name="connsiteY5950" fmla="*/ 366531 h 1458849"/>
              <a:gd name="connsiteX5951" fmla="*/ 2765565 w 5890422"/>
              <a:gd name="connsiteY5951" fmla="*/ 378833 h 1458849"/>
              <a:gd name="connsiteX5952" fmla="*/ 2765365 w 5890422"/>
              <a:gd name="connsiteY5952" fmla="*/ 387534 h 1458849"/>
              <a:gd name="connsiteX5953" fmla="*/ 2762065 w 5890422"/>
              <a:gd name="connsiteY5953" fmla="*/ 426139 h 1458849"/>
              <a:gd name="connsiteX5954" fmla="*/ 2754664 w 5890422"/>
              <a:gd name="connsiteY5954" fmla="*/ 454242 h 1458849"/>
              <a:gd name="connsiteX5955" fmla="*/ 2740862 w 5890422"/>
              <a:gd name="connsiteY5955" fmla="*/ 477045 h 1458849"/>
              <a:gd name="connsiteX5956" fmla="*/ 2718759 w 5890422"/>
              <a:gd name="connsiteY5956" fmla="*/ 499748 h 1458849"/>
              <a:gd name="connsiteX5957" fmla="*/ 2713558 w 5890422"/>
              <a:gd name="connsiteY5957" fmla="*/ 494547 h 1458849"/>
              <a:gd name="connsiteX5958" fmla="*/ 2729261 w 5890422"/>
              <a:gd name="connsiteY5958" fmla="*/ 479745 h 1458849"/>
              <a:gd name="connsiteX5959" fmla="*/ 2740762 w 5890422"/>
              <a:gd name="connsiteY5959" fmla="*/ 465843 h 1458849"/>
              <a:gd name="connsiteX5960" fmla="*/ 2748763 w 5890422"/>
              <a:gd name="connsiteY5960" fmla="*/ 451242 h 1458849"/>
              <a:gd name="connsiteX5961" fmla="*/ 2753964 w 5890422"/>
              <a:gd name="connsiteY5961" fmla="*/ 434240 h 1458849"/>
              <a:gd name="connsiteX5962" fmla="*/ 2757064 w 5890422"/>
              <a:gd name="connsiteY5962" fmla="*/ 413437 h 1458849"/>
              <a:gd name="connsiteX5963" fmla="*/ 2758764 w 5890422"/>
              <a:gd name="connsiteY5963" fmla="*/ 386934 h 1458849"/>
              <a:gd name="connsiteX5964" fmla="*/ 2758964 w 5890422"/>
              <a:gd name="connsiteY5964" fmla="*/ 378533 h 1458849"/>
              <a:gd name="connsiteX5965" fmla="*/ 2759164 w 5890422"/>
              <a:gd name="connsiteY5965" fmla="*/ 366531 h 1458849"/>
              <a:gd name="connsiteX5966" fmla="*/ 2735561 w 5890422"/>
              <a:gd name="connsiteY5966" fmla="*/ 366531 h 1458849"/>
              <a:gd name="connsiteX5967" fmla="*/ 2735561 w 5890422"/>
              <a:gd name="connsiteY5967" fmla="*/ 359930 h 1458849"/>
              <a:gd name="connsiteX5968" fmla="*/ 2759364 w 5890422"/>
              <a:gd name="connsiteY5968" fmla="*/ 359930 h 1458849"/>
              <a:gd name="connsiteX5969" fmla="*/ 2759464 w 5890422"/>
              <a:gd name="connsiteY5969" fmla="*/ 345928 h 1458849"/>
              <a:gd name="connsiteX5970" fmla="*/ 2759664 w 5890422"/>
              <a:gd name="connsiteY5970" fmla="*/ 333227 h 1458849"/>
              <a:gd name="connsiteX5971" fmla="*/ 2759864 w 5890422"/>
              <a:gd name="connsiteY5971" fmla="*/ 323726 h 1458849"/>
              <a:gd name="connsiteX5972" fmla="*/ 2759964 w 5890422"/>
              <a:gd name="connsiteY5972" fmla="*/ 319525 h 1458849"/>
              <a:gd name="connsiteX5973" fmla="*/ 1945615 w 5890422"/>
              <a:gd name="connsiteY5973" fmla="*/ 319525 h 1458849"/>
              <a:gd name="connsiteX5974" fmla="*/ 1951616 w 5890422"/>
              <a:gd name="connsiteY5974" fmla="*/ 321925 h 1458849"/>
              <a:gd name="connsiteX5975" fmla="*/ 1944215 w 5890422"/>
              <a:gd name="connsiteY5975" fmla="*/ 338228 h 1458849"/>
              <a:gd name="connsiteX5976" fmla="*/ 1935014 w 5890422"/>
              <a:gd name="connsiteY5976" fmla="*/ 355630 h 1458849"/>
              <a:gd name="connsiteX5977" fmla="*/ 1925312 w 5890422"/>
              <a:gd name="connsiteY5977" fmla="*/ 372332 h 1458849"/>
              <a:gd name="connsiteX5978" fmla="*/ 1916211 w 5890422"/>
              <a:gd name="connsiteY5978" fmla="*/ 386334 h 1458849"/>
              <a:gd name="connsiteX5979" fmla="*/ 1923712 w 5890422"/>
              <a:gd name="connsiteY5979" fmla="*/ 385934 h 1458849"/>
              <a:gd name="connsiteX5980" fmla="*/ 1935514 w 5890422"/>
              <a:gd name="connsiteY5980" fmla="*/ 385333 h 1458849"/>
              <a:gd name="connsiteX5981" fmla="*/ 1949616 w 5890422"/>
              <a:gd name="connsiteY5981" fmla="*/ 384634 h 1458849"/>
              <a:gd name="connsiteX5982" fmla="*/ 1963917 w 5890422"/>
              <a:gd name="connsiteY5982" fmla="*/ 383933 h 1458849"/>
              <a:gd name="connsiteX5983" fmla="*/ 1976719 w 5890422"/>
              <a:gd name="connsiteY5983" fmla="*/ 383233 h 1458849"/>
              <a:gd name="connsiteX5984" fmla="*/ 1986020 w 5890422"/>
              <a:gd name="connsiteY5984" fmla="*/ 382733 h 1458849"/>
              <a:gd name="connsiteX5985" fmla="*/ 1980319 w 5890422"/>
              <a:gd name="connsiteY5985" fmla="*/ 372632 h 1458849"/>
              <a:gd name="connsiteX5986" fmla="*/ 1974619 w 5890422"/>
              <a:gd name="connsiteY5986" fmla="*/ 362731 h 1458849"/>
              <a:gd name="connsiteX5987" fmla="*/ 1969318 w 5890422"/>
              <a:gd name="connsiteY5987" fmla="*/ 353729 h 1458849"/>
              <a:gd name="connsiteX5988" fmla="*/ 1964817 w 5890422"/>
              <a:gd name="connsiteY5988" fmla="*/ 346529 h 1458849"/>
              <a:gd name="connsiteX5989" fmla="*/ 1970218 w 5890422"/>
              <a:gd name="connsiteY5989" fmla="*/ 343328 h 1458849"/>
              <a:gd name="connsiteX5990" fmla="*/ 1977319 w 5890422"/>
              <a:gd name="connsiteY5990" fmla="*/ 355030 h 1458849"/>
              <a:gd name="connsiteX5991" fmla="*/ 1985920 w 5890422"/>
              <a:gd name="connsiteY5991" fmla="*/ 369931 h 1458849"/>
              <a:gd name="connsiteX5992" fmla="*/ 1994721 w 5890422"/>
              <a:gd name="connsiteY5992" fmla="*/ 385433 h 1458849"/>
              <a:gd name="connsiteX5993" fmla="*/ 2002022 w 5890422"/>
              <a:gd name="connsiteY5993" fmla="*/ 399135 h 1458849"/>
              <a:gd name="connsiteX5994" fmla="*/ 1996421 w 5890422"/>
              <a:gd name="connsiteY5994" fmla="*/ 402136 h 1458849"/>
              <a:gd name="connsiteX5995" fmla="*/ 1993321 w 5890422"/>
              <a:gd name="connsiteY5995" fmla="*/ 396135 h 1458849"/>
              <a:gd name="connsiteX5996" fmla="*/ 1989821 w 5890422"/>
              <a:gd name="connsiteY5996" fmla="*/ 389534 h 1458849"/>
              <a:gd name="connsiteX5997" fmla="*/ 1981220 w 5890422"/>
              <a:gd name="connsiteY5997" fmla="*/ 390034 h 1458849"/>
              <a:gd name="connsiteX5998" fmla="*/ 1966918 w 5890422"/>
              <a:gd name="connsiteY5998" fmla="*/ 390634 h 1458849"/>
              <a:gd name="connsiteX5999" fmla="*/ 1949916 w 5890422"/>
              <a:gd name="connsiteY5999" fmla="*/ 391334 h 1458849"/>
              <a:gd name="connsiteX6000" fmla="*/ 1933213 w 5890422"/>
              <a:gd name="connsiteY6000" fmla="*/ 392134 h 1458849"/>
              <a:gd name="connsiteX6001" fmla="*/ 1919712 w 5890422"/>
              <a:gd name="connsiteY6001" fmla="*/ 392834 h 1458849"/>
              <a:gd name="connsiteX6002" fmla="*/ 1912411 w 5890422"/>
              <a:gd name="connsiteY6002" fmla="*/ 393134 h 1458849"/>
              <a:gd name="connsiteX6003" fmla="*/ 1909211 w 5890422"/>
              <a:gd name="connsiteY6003" fmla="*/ 393534 h 1458849"/>
              <a:gd name="connsiteX6004" fmla="*/ 1904810 w 5890422"/>
              <a:gd name="connsiteY6004" fmla="*/ 394535 h 1458849"/>
              <a:gd name="connsiteX6005" fmla="*/ 1903010 w 5890422"/>
              <a:gd name="connsiteY6005" fmla="*/ 387934 h 1458849"/>
              <a:gd name="connsiteX6006" fmla="*/ 1907210 w 5890422"/>
              <a:gd name="connsiteY6006" fmla="*/ 386234 h 1458849"/>
              <a:gd name="connsiteX6007" fmla="*/ 1909011 w 5890422"/>
              <a:gd name="connsiteY6007" fmla="*/ 384533 h 1458849"/>
              <a:gd name="connsiteX6008" fmla="*/ 1918312 w 5890422"/>
              <a:gd name="connsiteY6008" fmla="*/ 371232 h 1458849"/>
              <a:gd name="connsiteX6009" fmla="*/ 1928413 w 5890422"/>
              <a:gd name="connsiteY6009" fmla="*/ 354430 h 1458849"/>
              <a:gd name="connsiteX6010" fmla="*/ 1937914 w 5890422"/>
              <a:gd name="connsiteY6010" fmla="*/ 336427 h 1458849"/>
              <a:gd name="connsiteX6011" fmla="*/ 1945615 w 5890422"/>
              <a:gd name="connsiteY6011" fmla="*/ 319525 h 1458849"/>
              <a:gd name="connsiteX6012" fmla="*/ 5153282 w 5890422"/>
              <a:gd name="connsiteY6012" fmla="*/ 319325 h 1458849"/>
              <a:gd name="connsiteX6013" fmla="*/ 5159884 w 5890422"/>
              <a:gd name="connsiteY6013" fmla="*/ 319725 h 1458849"/>
              <a:gd name="connsiteX6014" fmla="*/ 5159884 w 5890422"/>
              <a:gd name="connsiteY6014" fmla="*/ 324326 h 1458849"/>
              <a:gd name="connsiteX6015" fmla="*/ 5159784 w 5890422"/>
              <a:gd name="connsiteY6015" fmla="*/ 333827 h 1458849"/>
              <a:gd name="connsiteX6016" fmla="*/ 5159584 w 5890422"/>
              <a:gd name="connsiteY6016" fmla="*/ 346429 h 1458849"/>
              <a:gd name="connsiteX6017" fmla="*/ 5159284 w 5890422"/>
              <a:gd name="connsiteY6017" fmla="*/ 360530 h 1458849"/>
              <a:gd name="connsiteX6018" fmla="*/ 5219491 w 5890422"/>
              <a:gd name="connsiteY6018" fmla="*/ 360530 h 1458849"/>
              <a:gd name="connsiteX6019" fmla="*/ 5219491 w 5890422"/>
              <a:gd name="connsiteY6019" fmla="*/ 472344 h 1458849"/>
              <a:gd name="connsiteX6020" fmla="*/ 5222292 w 5890422"/>
              <a:gd name="connsiteY6020" fmla="*/ 481846 h 1458849"/>
              <a:gd name="connsiteX6021" fmla="*/ 5232092 w 5890422"/>
              <a:gd name="connsiteY6021" fmla="*/ 484746 h 1458849"/>
              <a:gd name="connsiteX6022" fmla="*/ 5243894 w 5890422"/>
              <a:gd name="connsiteY6022" fmla="*/ 484746 h 1458849"/>
              <a:gd name="connsiteX6023" fmla="*/ 5250994 w 5890422"/>
              <a:gd name="connsiteY6023" fmla="*/ 483946 h 1458849"/>
              <a:gd name="connsiteX6024" fmla="*/ 5255395 w 5890422"/>
              <a:gd name="connsiteY6024" fmla="*/ 482046 h 1458849"/>
              <a:gd name="connsiteX6025" fmla="*/ 5257796 w 5890422"/>
              <a:gd name="connsiteY6025" fmla="*/ 478345 h 1458849"/>
              <a:gd name="connsiteX6026" fmla="*/ 5259096 w 5890422"/>
              <a:gd name="connsiteY6026" fmla="*/ 472344 h 1458849"/>
              <a:gd name="connsiteX6027" fmla="*/ 5259696 w 5890422"/>
              <a:gd name="connsiteY6027" fmla="*/ 466144 h 1458849"/>
              <a:gd name="connsiteX6028" fmla="*/ 5260496 w 5890422"/>
              <a:gd name="connsiteY6028" fmla="*/ 457942 h 1458849"/>
              <a:gd name="connsiteX6029" fmla="*/ 5261196 w 5890422"/>
              <a:gd name="connsiteY6029" fmla="*/ 450142 h 1458849"/>
              <a:gd name="connsiteX6030" fmla="*/ 5261496 w 5890422"/>
              <a:gd name="connsiteY6030" fmla="*/ 445341 h 1458849"/>
              <a:gd name="connsiteX6031" fmla="*/ 5268096 w 5890422"/>
              <a:gd name="connsiteY6031" fmla="*/ 447541 h 1458849"/>
              <a:gd name="connsiteX6032" fmla="*/ 5267796 w 5890422"/>
              <a:gd name="connsiteY6032" fmla="*/ 452642 h 1458849"/>
              <a:gd name="connsiteX6033" fmla="*/ 5267096 w 5890422"/>
              <a:gd name="connsiteY6033" fmla="*/ 460143 h 1458849"/>
              <a:gd name="connsiteX6034" fmla="*/ 5266196 w 5890422"/>
              <a:gd name="connsiteY6034" fmla="*/ 468044 h 1458849"/>
              <a:gd name="connsiteX6035" fmla="*/ 5265497 w 5890422"/>
              <a:gd name="connsiteY6035" fmla="*/ 474145 h 1458849"/>
              <a:gd name="connsiteX6036" fmla="*/ 5263696 w 5890422"/>
              <a:gd name="connsiteY6036" fmla="*/ 482446 h 1458849"/>
              <a:gd name="connsiteX6037" fmla="*/ 5260196 w 5890422"/>
              <a:gd name="connsiteY6037" fmla="*/ 487746 h 1458849"/>
              <a:gd name="connsiteX6038" fmla="*/ 5254195 w 5890422"/>
              <a:gd name="connsiteY6038" fmla="*/ 490647 h 1458849"/>
              <a:gd name="connsiteX6039" fmla="*/ 5244694 w 5890422"/>
              <a:gd name="connsiteY6039" fmla="*/ 491747 h 1458849"/>
              <a:gd name="connsiteX6040" fmla="*/ 5231092 w 5890422"/>
              <a:gd name="connsiteY6040" fmla="*/ 491747 h 1458849"/>
              <a:gd name="connsiteX6041" fmla="*/ 5217290 w 5890422"/>
              <a:gd name="connsiteY6041" fmla="*/ 487646 h 1458849"/>
              <a:gd name="connsiteX6042" fmla="*/ 5212890 w 5890422"/>
              <a:gd name="connsiteY6042" fmla="*/ 473145 h 1458849"/>
              <a:gd name="connsiteX6043" fmla="*/ 5212890 w 5890422"/>
              <a:gd name="connsiteY6043" fmla="*/ 367331 h 1458849"/>
              <a:gd name="connsiteX6044" fmla="*/ 5159084 w 5890422"/>
              <a:gd name="connsiteY6044" fmla="*/ 367331 h 1458849"/>
              <a:gd name="connsiteX6045" fmla="*/ 5158984 w 5890422"/>
              <a:gd name="connsiteY6045" fmla="*/ 370932 h 1458849"/>
              <a:gd name="connsiteX6046" fmla="*/ 5158884 w 5890422"/>
              <a:gd name="connsiteY6046" fmla="*/ 374532 h 1458849"/>
              <a:gd name="connsiteX6047" fmla="*/ 5157783 w 5890422"/>
              <a:gd name="connsiteY6047" fmla="*/ 397135 h 1458849"/>
              <a:gd name="connsiteX6048" fmla="*/ 5155682 w 5890422"/>
              <a:gd name="connsiteY6048" fmla="*/ 416337 h 1458849"/>
              <a:gd name="connsiteX6049" fmla="*/ 5177686 w 5890422"/>
              <a:gd name="connsiteY6049" fmla="*/ 429039 h 1458849"/>
              <a:gd name="connsiteX6050" fmla="*/ 5196088 w 5890422"/>
              <a:gd name="connsiteY6050" fmla="*/ 440140 h 1458849"/>
              <a:gd name="connsiteX6051" fmla="*/ 5192688 w 5890422"/>
              <a:gd name="connsiteY6051" fmla="*/ 446741 h 1458849"/>
              <a:gd name="connsiteX6052" fmla="*/ 5175285 w 5890422"/>
              <a:gd name="connsiteY6052" fmla="*/ 435740 h 1458849"/>
              <a:gd name="connsiteX6053" fmla="*/ 5154482 w 5890422"/>
              <a:gd name="connsiteY6053" fmla="*/ 423338 h 1458849"/>
              <a:gd name="connsiteX6054" fmla="*/ 5147782 w 5890422"/>
              <a:gd name="connsiteY6054" fmla="*/ 445241 h 1458849"/>
              <a:gd name="connsiteX6055" fmla="*/ 5136880 w 5890422"/>
              <a:gd name="connsiteY6055" fmla="*/ 463543 h 1458849"/>
              <a:gd name="connsiteX6056" fmla="*/ 5120879 w 5890422"/>
              <a:gd name="connsiteY6056" fmla="*/ 480545 h 1458849"/>
              <a:gd name="connsiteX6057" fmla="*/ 5098876 w 5890422"/>
              <a:gd name="connsiteY6057" fmla="*/ 498548 h 1458849"/>
              <a:gd name="connsiteX6058" fmla="*/ 5094675 w 5890422"/>
              <a:gd name="connsiteY6058" fmla="*/ 493147 h 1458849"/>
              <a:gd name="connsiteX6059" fmla="*/ 5115878 w 5890422"/>
              <a:gd name="connsiteY6059" fmla="*/ 475945 h 1458849"/>
              <a:gd name="connsiteX6060" fmla="*/ 5131280 w 5890422"/>
              <a:gd name="connsiteY6060" fmla="*/ 459543 h 1458849"/>
              <a:gd name="connsiteX6061" fmla="*/ 5141681 w 5890422"/>
              <a:gd name="connsiteY6061" fmla="*/ 441540 h 1458849"/>
              <a:gd name="connsiteX6062" fmla="*/ 5148082 w 5890422"/>
              <a:gd name="connsiteY6062" fmla="*/ 419738 h 1458849"/>
              <a:gd name="connsiteX6063" fmla="*/ 5124978 w 5890422"/>
              <a:gd name="connsiteY6063" fmla="*/ 406936 h 1458849"/>
              <a:gd name="connsiteX6064" fmla="*/ 5107277 w 5890422"/>
              <a:gd name="connsiteY6064" fmla="*/ 397935 h 1458849"/>
              <a:gd name="connsiteX6065" fmla="*/ 5110277 w 5890422"/>
              <a:gd name="connsiteY6065" fmla="*/ 391934 h 1458849"/>
              <a:gd name="connsiteX6066" fmla="*/ 5127080 w 5890422"/>
              <a:gd name="connsiteY6066" fmla="*/ 400635 h 1458849"/>
              <a:gd name="connsiteX6067" fmla="*/ 5149282 w 5890422"/>
              <a:gd name="connsiteY6067" fmla="*/ 412737 h 1458849"/>
              <a:gd name="connsiteX6068" fmla="*/ 5151082 w 5890422"/>
              <a:gd name="connsiteY6068" fmla="*/ 395135 h 1458849"/>
              <a:gd name="connsiteX6069" fmla="*/ 5152083 w 5890422"/>
              <a:gd name="connsiteY6069" fmla="*/ 374332 h 1458849"/>
              <a:gd name="connsiteX6070" fmla="*/ 5152183 w 5890422"/>
              <a:gd name="connsiteY6070" fmla="*/ 370932 h 1458849"/>
              <a:gd name="connsiteX6071" fmla="*/ 5152282 w 5890422"/>
              <a:gd name="connsiteY6071" fmla="*/ 367331 h 1458849"/>
              <a:gd name="connsiteX6072" fmla="*/ 5099876 w 5890422"/>
              <a:gd name="connsiteY6072" fmla="*/ 367331 h 1458849"/>
              <a:gd name="connsiteX6073" fmla="*/ 5099876 w 5890422"/>
              <a:gd name="connsiteY6073" fmla="*/ 360530 h 1458849"/>
              <a:gd name="connsiteX6074" fmla="*/ 5152482 w 5890422"/>
              <a:gd name="connsiteY6074" fmla="*/ 360530 h 1458849"/>
              <a:gd name="connsiteX6075" fmla="*/ 867033 w 5890422"/>
              <a:gd name="connsiteY6075" fmla="*/ 319325 h 1458849"/>
              <a:gd name="connsiteX6076" fmla="*/ 873633 w 5890422"/>
              <a:gd name="connsiteY6076" fmla="*/ 319725 h 1458849"/>
              <a:gd name="connsiteX6077" fmla="*/ 873633 w 5890422"/>
              <a:gd name="connsiteY6077" fmla="*/ 324326 h 1458849"/>
              <a:gd name="connsiteX6078" fmla="*/ 873533 w 5890422"/>
              <a:gd name="connsiteY6078" fmla="*/ 333827 h 1458849"/>
              <a:gd name="connsiteX6079" fmla="*/ 873333 w 5890422"/>
              <a:gd name="connsiteY6079" fmla="*/ 346429 h 1458849"/>
              <a:gd name="connsiteX6080" fmla="*/ 873033 w 5890422"/>
              <a:gd name="connsiteY6080" fmla="*/ 360530 h 1458849"/>
              <a:gd name="connsiteX6081" fmla="*/ 933241 w 5890422"/>
              <a:gd name="connsiteY6081" fmla="*/ 360530 h 1458849"/>
              <a:gd name="connsiteX6082" fmla="*/ 933241 w 5890422"/>
              <a:gd name="connsiteY6082" fmla="*/ 472344 h 1458849"/>
              <a:gd name="connsiteX6083" fmla="*/ 936041 w 5890422"/>
              <a:gd name="connsiteY6083" fmla="*/ 481846 h 1458849"/>
              <a:gd name="connsiteX6084" fmla="*/ 945842 w 5890422"/>
              <a:gd name="connsiteY6084" fmla="*/ 484746 h 1458849"/>
              <a:gd name="connsiteX6085" fmla="*/ 957644 w 5890422"/>
              <a:gd name="connsiteY6085" fmla="*/ 484746 h 1458849"/>
              <a:gd name="connsiteX6086" fmla="*/ 964745 w 5890422"/>
              <a:gd name="connsiteY6086" fmla="*/ 483946 h 1458849"/>
              <a:gd name="connsiteX6087" fmla="*/ 969145 w 5890422"/>
              <a:gd name="connsiteY6087" fmla="*/ 482046 h 1458849"/>
              <a:gd name="connsiteX6088" fmla="*/ 971546 w 5890422"/>
              <a:gd name="connsiteY6088" fmla="*/ 478345 h 1458849"/>
              <a:gd name="connsiteX6089" fmla="*/ 972846 w 5890422"/>
              <a:gd name="connsiteY6089" fmla="*/ 472344 h 1458849"/>
              <a:gd name="connsiteX6090" fmla="*/ 973446 w 5890422"/>
              <a:gd name="connsiteY6090" fmla="*/ 466144 h 1458849"/>
              <a:gd name="connsiteX6091" fmla="*/ 974246 w 5890422"/>
              <a:gd name="connsiteY6091" fmla="*/ 457942 h 1458849"/>
              <a:gd name="connsiteX6092" fmla="*/ 974946 w 5890422"/>
              <a:gd name="connsiteY6092" fmla="*/ 450142 h 1458849"/>
              <a:gd name="connsiteX6093" fmla="*/ 975246 w 5890422"/>
              <a:gd name="connsiteY6093" fmla="*/ 445341 h 1458849"/>
              <a:gd name="connsiteX6094" fmla="*/ 981847 w 5890422"/>
              <a:gd name="connsiteY6094" fmla="*/ 447541 h 1458849"/>
              <a:gd name="connsiteX6095" fmla="*/ 981547 w 5890422"/>
              <a:gd name="connsiteY6095" fmla="*/ 452642 h 1458849"/>
              <a:gd name="connsiteX6096" fmla="*/ 980847 w 5890422"/>
              <a:gd name="connsiteY6096" fmla="*/ 460143 h 1458849"/>
              <a:gd name="connsiteX6097" fmla="*/ 979947 w 5890422"/>
              <a:gd name="connsiteY6097" fmla="*/ 468044 h 1458849"/>
              <a:gd name="connsiteX6098" fmla="*/ 979247 w 5890422"/>
              <a:gd name="connsiteY6098" fmla="*/ 474145 h 1458849"/>
              <a:gd name="connsiteX6099" fmla="*/ 977446 w 5890422"/>
              <a:gd name="connsiteY6099" fmla="*/ 482446 h 1458849"/>
              <a:gd name="connsiteX6100" fmla="*/ 973946 w 5890422"/>
              <a:gd name="connsiteY6100" fmla="*/ 487746 h 1458849"/>
              <a:gd name="connsiteX6101" fmla="*/ 967945 w 5890422"/>
              <a:gd name="connsiteY6101" fmla="*/ 490647 h 1458849"/>
              <a:gd name="connsiteX6102" fmla="*/ 958444 w 5890422"/>
              <a:gd name="connsiteY6102" fmla="*/ 491747 h 1458849"/>
              <a:gd name="connsiteX6103" fmla="*/ 944842 w 5890422"/>
              <a:gd name="connsiteY6103" fmla="*/ 491747 h 1458849"/>
              <a:gd name="connsiteX6104" fmla="*/ 931041 w 5890422"/>
              <a:gd name="connsiteY6104" fmla="*/ 487646 h 1458849"/>
              <a:gd name="connsiteX6105" fmla="*/ 926640 w 5890422"/>
              <a:gd name="connsiteY6105" fmla="*/ 473145 h 1458849"/>
              <a:gd name="connsiteX6106" fmla="*/ 926640 w 5890422"/>
              <a:gd name="connsiteY6106" fmla="*/ 367331 h 1458849"/>
              <a:gd name="connsiteX6107" fmla="*/ 872833 w 5890422"/>
              <a:gd name="connsiteY6107" fmla="*/ 367331 h 1458849"/>
              <a:gd name="connsiteX6108" fmla="*/ 872733 w 5890422"/>
              <a:gd name="connsiteY6108" fmla="*/ 370932 h 1458849"/>
              <a:gd name="connsiteX6109" fmla="*/ 872633 w 5890422"/>
              <a:gd name="connsiteY6109" fmla="*/ 374532 h 1458849"/>
              <a:gd name="connsiteX6110" fmla="*/ 871533 w 5890422"/>
              <a:gd name="connsiteY6110" fmla="*/ 397135 h 1458849"/>
              <a:gd name="connsiteX6111" fmla="*/ 869433 w 5890422"/>
              <a:gd name="connsiteY6111" fmla="*/ 416337 h 1458849"/>
              <a:gd name="connsiteX6112" fmla="*/ 891436 w 5890422"/>
              <a:gd name="connsiteY6112" fmla="*/ 429039 h 1458849"/>
              <a:gd name="connsiteX6113" fmla="*/ 909838 w 5890422"/>
              <a:gd name="connsiteY6113" fmla="*/ 440140 h 1458849"/>
              <a:gd name="connsiteX6114" fmla="*/ 906438 w 5890422"/>
              <a:gd name="connsiteY6114" fmla="*/ 446741 h 1458849"/>
              <a:gd name="connsiteX6115" fmla="*/ 889035 w 5890422"/>
              <a:gd name="connsiteY6115" fmla="*/ 435740 h 1458849"/>
              <a:gd name="connsiteX6116" fmla="*/ 868233 w 5890422"/>
              <a:gd name="connsiteY6116" fmla="*/ 423338 h 1458849"/>
              <a:gd name="connsiteX6117" fmla="*/ 861532 w 5890422"/>
              <a:gd name="connsiteY6117" fmla="*/ 445241 h 1458849"/>
              <a:gd name="connsiteX6118" fmla="*/ 850631 w 5890422"/>
              <a:gd name="connsiteY6118" fmla="*/ 463543 h 1458849"/>
              <a:gd name="connsiteX6119" fmla="*/ 834629 w 5890422"/>
              <a:gd name="connsiteY6119" fmla="*/ 480545 h 1458849"/>
              <a:gd name="connsiteX6120" fmla="*/ 812626 w 5890422"/>
              <a:gd name="connsiteY6120" fmla="*/ 498548 h 1458849"/>
              <a:gd name="connsiteX6121" fmla="*/ 808425 w 5890422"/>
              <a:gd name="connsiteY6121" fmla="*/ 493147 h 1458849"/>
              <a:gd name="connsiteX6122" fmla="*/ 829628 w 5890422"/>
              <a:gd name="connsiteY6122" fmla="*/ 475945 h 1458849"/>
              <a:gd name="connsiteX6123" fmla="*/ 845030 w 5890422"/>
              <a:gd name="connsiteY6123" fmla="*/ 459543 h 1458849"/>
              <a:gd name="connsiteX6124" fmla="*/ 855431 w 5890422"/>
              <a:gd name="connsiteY6124" fmla="*/ 441540 h 1458849"/>
              <a:gd name="connsiteX6125" fmla="*/ 861832 w 5890422"/>
              <a:gd name="connsiteY6125" fmla="*/ 419738 h 1458849"/>
              <a:gd name="connsiteX6126" fmla="*/ 838729 w 5890422"/>
              <a:gd name="connsiteY6126" fmla="*/ 406936 h 1458849"/>
              <a:gd name="connsiteX6127" fmla="*/ 821027 w 5890422"/>
              <a:gd name="connsiteY6127" fmla="*/ 397935 h 1458849"/>
              <a:gd name="connsiteX6128" fmla="*/ 824027 w 5890422"/>
              <a:gd name="connsiteY6128" fmla="*/ 391934 h 1458849"/>
              <a:gd name="connsiteX6129" fmla="*/ 840829 w 5890422"/>
              <a:gd name="connsiteY6129" fmla="*/ 400635 h 1458849"/>
              <a:gd name="connsiteX6130" fmla="*/ 863032 w 5890422"/>
              <a:gd name="connsiteY6130" fmla="*/ 412737 h 1458849"/>
              <a:gd name="connsiteX6131" fmla="*/ 864832 w 5890422"/>
              <a:gd name="connsiteY6131" fmla="*/ 395135 h 1458849"/>
              <a:gd name="connsiteX6132" fmla="*/ 865832 w 5890422"/>
              <a:gd name="connsiteY6132" fmla="*/ 374332 h 1458849"/>
              <a:gd name="connsiteX6133" fmla="*/ 865932 w 5890422"/>
              <a:gd name="connsiteY6133" fmla="*/ 370932 h 1458849"/>
              <a:gd name="connsiteX6134" fmla="*/ 866033 w 5890422"/>
              <a:gd name="connsiteY6134" fmla="*/ 367331 h 1458849"/>
              <a:gd name="connsiteX6135" fmla="*/ 813626 w 5890422"/>
              <a:gd name="connsiteY6135" fmla="*/ 367331 h 1458849"/>
              <a:gd name="connsiteX6136" fmla="*/ 813626 w 5890422"/>
              <a:gd name="connsiteY6136" fmla="*/ 360530 h 1458849"/>
              <a:gd name="connsiteX6137" fmla="*/ 866233 w 5890422"/>
              <a:gd name="connsiteY6137" fmla="*/ 360530 h 1458849"/>
              <a:gd name="connsiteX6138" fmla="*/ 4161511 w 5890422"/>
              <a:gd name="connsiteY6138" fmla="*/ 318925 h 1458849"/>
              <a:gd name="connsiteX6139" fmla="*/ 4168712 w 5890422"/>
              <a:gd name="connsiteY6139" fmla="*/ 319325 h 1458849"/>
              <a:gd name="connsiteX6140" fmla="*/ 4168712 w 5890422"/>
              <a:gd name="connsiteY6140" fmla="*/ 371732 h 1458849"/>
              <a:gd name="connsiteX6141" fmla="*/ 4247922 w 5890422"/>
              <a:gd name="connsiteY6141" fmla="*/ 371732 h 1458849"/>
              <a:gd name="connsiteX6142" fmla="*/ 4247922 w 5890422"/>
              <a:gd name="connsiteY6142" fmla="*/ 378933 h 1458849"/>
              <a:gd name="connsiteX6143" fmla="*/ 4168512 w 5890422"/>
              <a:gd name="connsiteY6143" fmla="*/ 378933 h 1458849"/>
              <a:gd name="connsiteX6144" fmla="*/ 4168512 w 5890422"/>
              <a:gd name="connsiteY6144" fmla="*/ 380533 h 1458849"/>
              <a:gd name="connsiteX6145" fmla="*/ 4168312 w 5890422"/>
              <a:gd name="connsiteY6145" fmla="*/ 382133 h 1458849"/>
              <a:gd name="connsiteX6146" fmla="*/ 4193315 w 5890422"/>
              <a:gd name="connsiteY6146" fmla="*/ 440640 h 1458849"/>
              <a:gd name="connsiteX6147" fmla="*/ 4253122 w 5890422"/>
              <a:gd name="connsiteY6147" fmla="*/ 490547 h 1458849"/>
              <a:gd name="connsiteX6148" fmla="*/ 4249122 w 5890422"/>
              <a:gd name="connsiteY6148" fmla="*/ 497347 h 1458849"/>
              <a:gd name="connsiteX6149" fmla="*/ 4193915 w 5890422"/>
              <a:gd name="connsiteY6149" fmla="*/ 452042 h 1458849"/>
              <a:gd name="connsiteX6150" fmla="*/ 4165511 w 5890422"/>
              <a:gd name="connsiteY6150" fmla="*/ 401136 h 1458849"/>
              <a:gd name="connsiteX6151" fmla="*/ 4155010 w 5890422"/>
              <a:gd name="connsiteY6151" fmla="*/ 428139 h 1458849"/>
              <a:gd name="connsiteX6152" fmla="*/ 4137408 w 5890422"/>
              <a:gd name="connsiteY6152" fmla="*/ 452842 h 1458849"/>
              <a:gd name="connsiteX6153" fmla="*/ 4113005 w 5890422"/>
              <a:gd name="connsiteY6153" fmla="*/ 476045 h 1458849"/>
              <a:gd name="connsiteX6154" fmla="*/ 4082101 w 5890422"/>
              <a:gd name="connsiteY6154" fmla="*/ 498548 h 1458849"/>
              <a:gd name="connsiteX6155" fmla="*/ 4078100 w 5890422"/>
              <a:gd name="connsiteY6155" fmla="*/ 491547 h 1458849"/>
              <a:gd name="connsiteX6156" fmla="*/ 4112905 w 5890422"/>
              <a:gd name="connsiteY6156" fmla="*/ 466444 h 1458849"/>
              <a:gd name="connsiteX6157" fmla="*/ 4138608 w 5890422"/>
              <a:gd name="connsiteY6157" fmla="*/ 440040 h 1458849"/>
              <a:gd name="connsiteX6158" fmla="*/ 4154810 w 5890422"/>
              <a:gd name="connsiteY6158" fmla="*/ 411237 h 1458849"/>
              <a:gd name="connsiteX6159" fmla="*/ 4161311 w 5890422"/>
              <a:gd name="connsiteY6159" fmla="*/ 378933 h 1458849"/>
              <a:gd name="connsiteX6160" fmla="*/ 4082501 w 5890422"/>
              <a:gd name="connsiteY6160" fmla="*/ 378933 h 1458849"/>
              <a:gd name="connsiteX6161" fmla="*/ 4082501 w 5890422"/>
              <a:gd name="connsiteY6161" fmla="*/ 371732 h 1458849"/>
              <a:gd name="connsiteX6162" fmla="*/ 4161511 w 5890422"/>
              <a:gd name="connsiteY6162" fmla="*/ 371732 h 1458849"/>
              <a:gd name="connsiteX6163" fmla="*/ 3599193 w 5890422"/>
              <a:gd name="connsiteY6163" fmla="*/ 318925 h 1458849"/>
              <a:gd name="connsiteX6164" fmla="*/ 3605994 w 5890422"/>
              <a:gd name="connsiteY6164" fmla="*/ 319325 h 1458849"/>
              <a:gd name="connsiteX6165" fmla="*/ 3605994 w 5890422"/>
              <a:gd name="connsiteY6165" fmla="*/ 362531 h 1458849"/>
              <a:gd name="connsiteX6166" fmla="*/ 3636598 w 5890422"/>
              <a:gd name="connsiteY6166" fmla="*/ 362531 h 1458849"/>
              <a:gd name="connsiteX6167" fmla="*/ 3636598 w 5890422"/>
              <a:gd name="connsiteY6167" fmla="*/ 369731 h 1458849"/>
              <a:gd name="connsiteX6168" fmla="*/ 3605994 w 5890422"/>
              <a:gd name="connsiteY6168" fmla="*/ 369731 h 1458849"/>
              <a:gd name="connsiteX6169" fmla="*/ 3605994 w 5890422"/>
              <a:gd name="connsiteY6169" fmla="*/ 471144 h 1458849"/>
              <a:gd name="connsiteX6170" fmla="*/ 3604894 w 5890422"/>
              <a:gd name="connsiteY6170" fmla="*/ 481846 h 1458849"/>
              <a:gd name="connsiteX6171" fmla="*/ 3600793 w 5890422"/>
              <a:gd name="connsiteY6171" fmla="*/ 488346 h 1458849"/>
              <a:gd name="connsiteX6172" fmla="*/ 3592692 w 5890422"/>
              <a:gd name="connsiteY6172" fmla="*/ 491747 h 1458849"/>
              <a:gd name="connsiteX6173" fmla="*/ 3579590 w 5890422"/>
              <a:gd name="connsiteY6173" fmla="*/ 493147 h 1458849"/>
              <a:gd name="connsiteX6174" fmla="*/ 3560788 w 5890422"/>
              <a:gd name="connsiteY6174" fmla="*/ 494147 h 1458849"/>
              <a:gd name="connsiteX6175" fmla="*/ 3558788 w 5890422"/>
              <a:gd name="connsiteY6175" fmla="*/ 487146 h 1458849"/>
              <a:gd name="connsiteX6176" fmla="*/ 3578190 w 5890422"/>
              <a:gd name="connsiteY6176" fmla="*/ 486346 h 1458849"/>
              <a:gd name="connsiteX6177" fmla="*/ 3589092 w 5890422"/>
              <a:gd name="connsiteY6177" fmla="*/ 485146 h 1458849"/>
              <a:gd name="connsiteX6178" fmla="*/ 3595392 w 5890422"/>
              <a:gd name="connsiteY6178" fmla="*/ 482546 h 1458849"/>
              <a:gd name="connsiteX6179" fmla="*/ 3598393 w 5890422"/>
              <a:gd name="connsiteY6179" fmla="*/ 477645 h 1458849"/>
              <a:gd name="connsiteX6180" fmla="*/ 3599193 w 5890422"/>
              <a:gd name="connsiteY6180" fmla="*/ 469544 h 1458849"/>
              <a:gd name="connsiteX6181" fmla="*/ 3599193 w 5890422"/>
              <a:gd name="connsiteY6181" fmla="*/ 369731 h 1458849"/>
              <a:gd name="connsiteX6182" fmla="*/ 3530984 w 5890422"/>
              <a:gd name="connsiteY6182" fmla="*/ 369731 h 1458849"/>
              <a:gd name="connsiteX6183" fmla="*/ 3530984 w 5890422"/>
              <a:gd name="connsiteY6183" fmla="*/ 362531 h 1458849"/>
              <a:gd name="connsiteX6184" fmla="*/ 3599193 w 5890422"/>
              <a:gd name="connsiteY6184" fmla="*/ 362531 h 1458849"/>
              <a:gd name="connsiteX6185" fmla="*/ 1533440 w 5890422"/>
              <a:gd name="connsiteY6185" fmla="*/ 318925 h 1458849"/>
              <a:gd name="connsiteX6186" fmla="*/ 1540441 w 5890422"/>
              <a:gd name="connsiteY6186" fmla="*/ 319325 h 1458849"/>
              <a:gd name="connsiteX6187" fmla="*/ 1540441 w 5890422"/>
              <a:gd name="connsiteY6187" fmla="*/ 357530 h 1458849"/>
              <a:gd name="connsiteX6188" fmla="*/ 1585646 w 5890422"/>
              <a:gd name="connsiteY6188" fmla="*/ 357530 h 1458849"/>
              <a:gd name="connsiteX6189" fmla="*/ 1585646 w 5890422"/>
              <a:gd name="connsiteY6189" fmla="*/ 364331 h 1458849"/>
              <a:gd name="connsiteX6190" fmla="*/ 1540441 w 5890422"/>
              <a:gd name="connsiteY6190" fmla="*/ 364331 h 1458849"/>
              <a:gd name="connsiteX6191" fmla="*/ 1540441 w 5890422"/>
              <a:gd name="connsiteY6191" fmla="*/ 403736 h 1458849"/>
              <a:gd name="connsiteX6192" fmla="*/ 1592847 w 5890422"/>
              <a:gd name="connsiteY6192" fmla="*/ 403736 h 1458849"/>
              <a:gd name="connsiteX6193" fmla="*/ 1592847 w 5890422"/>
              <a:gd name="connsiteY6193" fmla="*/ 410537 h 1458849"/>
              <a:gd name="connsiteX6194" fmla="*/ 1541841 w 5890422"/>
              <a:gd name="connsiteY6194" fmla="*/ 410537 h 1458849"/>
              <a:gd name="connsiteX6195" fmla="*/ 1565544 w 5890422"/>
              <a:gd name="connsiteY6195" fmla="*/ 446441 h 1458849"/>
              <a:gd name="connsiteX6196" fmla="*/ 1599248 w 5890422"/>
              <a:gd name="connsiteY6196" fmla="*/ 475745 h 1458849"/>
              <a:gd name="connsiteX6197" fmla="*/ 1595047 w 5890422"/>
              <a:gd name="connsiteY6197" fmla="*/ 480945 h 1458849"/>
              <a:gd name="connsiteX6198" fmla="*/ 1563243 w 5890422"/>
              <a:gd name="connsiteY6198" fmla="*/ 453542 h 1458849"/>
              <a:gd name="connsiteX6199" fmla="*/ 1540441 w 5890422"/>
              <a:gd name="connsiteY6199" fmla="*/ 420538 h 1458849"/>
              <a:gd name="connsiteX6200" fmla="*/ 1540441 w 5890422"/>
              <a:gd name="connsiteY6200" fmla="*/ 497747 h 1458849"/>
              <a:gd name="connsiteX6201" fmla="*/ 1533440 w 5890422"/>
              <a:gd name="connsiteY6201" fmla="*/ 497747 h 1458849"/>
              <a:gd name="connsiteX6202" fmla="*/ 1533440 w 5890422"/>
              <a:gd name="connsiteY6202" fmla="*/ 419738 h 1458849"/>
              <a:gd name="connsiteX6203" fmla="*/ 1508737 w 5890422"/>
              <a:gd name="connsiteY6203" fmla="*/ 457242 h 1458849"/>
              <a:gd name="connsiteX6204" fmla="*/ 1474232 w 5890422"/>
              <a:gd name="connsiteY6204" fmla="*/ 487746 h 1458849"/>
              <a:gd name="connsiteX6205" fmla="*/ 1469832 w 5890422"/>
              <a:gd name="connsiteY6205" fmla="*/ 482146 h 1458849"/>
              <a:gd name="connsiteX6206" fmla="*/ 1505536 w 5890422"/>
              <a:gd name="connsiteY6206" fmla="*/ 450842 h 1458849"/>
              <a:gd name="connsiteX6207" fmla="*/ 1531239 w 5890422"/>
              <a:gd name="connsiteY6207" fmla="*/ 410537 h 1458849"/>
              <a:gd name="connsiteX6208" fmla="*/ 1481633 w 5890422"/>
              <a:gd name="connsiteY6208" fmla="*/ 410537 h 1458849"/>
              <a:gd name="connsiteX6209" fmla="*/ 1481633 w 5890422"/>
              <a:gd name="connsiteY6209" fmla="*/ 403736 h 1458849"/>
              <a:gd name="connsiteX6210" fmla="*/ 1533440 w 5890422"/>
              <a:gd name="connsiteY6210" fmla="*/ 403736 h 1458849"/>
              <a:gd name="connsiteX6211" fmla="*/ 1533440 w 5890422"/>
              <a:gd name="connsiteY6211" fmla="*/ 364331 h 1458849"/>
              <a:gd name="connsiteX6212" fmla="*/ 1501636 w 5890422"/>
              <a:gd name="connsiteY6212" fmla="*/ 364331 h 1458849"/>
              <a:gd name="connsiteX6213" fmla="*/ 1496035 w 5890422"/>
              <a:gd name="connsiteY6213" fmla="*/ 379033 h 1458849"/>
              <a:gd name="connsiteX6214" fmla="*/ 1490234 w 5890422"/>
              <a:gd name="connsiteY6214" fmla="*/ 392535 h 1458849"/>
              <a:gd name="connsiteX6215" fmla="*/ 1483833 w 5890422"/>
              <a:gd name="connsiteY6215" fmla="*/ 390134 h 1458849"/>
              <a:gd name="connsiteX6216" fmla="*/ 1495135 w 5890422"/>
              <a:gd name="connsiteY6216" fmla="*/ 362531 h 1458849"/>
              <a:gd name="connsiteX6217" fmla="*/ 1504036 w 5890422"/>
              <a:gd name="connsiteY6217" fmla="*/ 330727 h 1458849"/>
              <a:gd name="connsiteX6218" fmla="*/ 1510437 w 5890422"/>
              <a:gd name="connsiteY6218" fmla="*/ 332127 h 1458849"/>
              <a:gd name="connsiteX6219" fmla="*/ 1507336 w 5890422"/>
              <a:gd name="connsiteY6219" fmla="*/ 344928 h 1458849"/>
              <a:gd name="connsiteX6220" fmla="*/ 1503836 w 5890422"/>
              <a:gd name="connsiteY6220" fmla="*/ 357530 h 1458849"/>
              <a:gd name="connsiteX6221" fmla="*/ 1533440 w 5890422"/>
              <a:gd name="connsiteY6221" fmla="*/ 357530 h 1458849"/>
              <a:gd name="connsiteX6222" fmla="*/ 314240 w 5890422"/>
              <a:gd name="connsiteY6222" fmla="*/ 318925 h 1458849"/>
              <a:gd name="connsiteX6223" fmla="*/ 321241 w 5890422"/>
              <a:gd name="connsiteY6223" fmla="*/ 319325 h 1458849"/>
              <a:gd name="connsiteX6224" fmla="*/ 321241 w 5890422"/>
              <a:gd name="connsiteY6224" fmla="*/ 357530 h 1458849"/>
              <a:gd name="connsiteX6225" fmla="*/ 366447 w 5890422"/>
              <a:gd name="connsiteY6225" fmla="*/ 357530 h 1458849"/>
              <a:gd name="connsiteX6226" fmla="*/ 366447 w 5890422"/>
              <a:gd name="connsiteY6226" fmla="*/ 364331 h 1458849"/>
              <a:gd name="connsiteX6227" fmla="*/ 321241 w 5890422"/>
              <a:gd name="connsiteY6227" fmla="*/ 364331 h 1458849"/>
              <a:gd name="connsiteX6228" fmla="*/ 321241 w 5890422"/>
              <a:gd name="connsiteY6228" fmla="*/ 403736 h 1458849"/>
              <a:gd name="connsiteX6229" fmla="*/ 373647 w 5890422"/>
              <a:gd name="connsiteY6229" fmla="*/ 403736 h 1458849"/>
              <a:gd name="connsiteX6230" fmla="*/ 373647 w 5890422"/>
              <a:gd name="connsiteY6230" fmla="*/ 410537 h 1458849"/>
              <a:gd name="connsiteX6231" fmla="*/ 322641 w 5890422"/>
              <a:gd name="connsiteY6231" fmla="*/ 410537 h 1458849"/>
              <a:gd name="connsiteX6232" fmla="*/ 346344 w 5890422"/>
              <a:gd name="connsiteY6232" fmla="*/ 446441 h 1458849"/>
              <a:gd name="connsiteX6233" fmla="*/ 380049 w 5890422"/>
              <a:gd name="connsiteY6233" fmla="*/ 475745 h 1458849"/>
              <a:gd name="connsiteX6234" fmla="*/ 375847 w 5890422"/>
              <a:gd name="connsiteY6234" fmla="*/ 480945 h 1458849"/>
              <a:gd name="connsiteX6235" fmla="*/ 344043 w 5890422"/>
              <a:gd name="connsiteY6235" fmla="*/ 453542 h 1458849"/>
              <a:gd name="connsiteX6236" fmla="*/ 321241 w 5890422"/>
              <a:gd name="connsiteY6236" fmla="*/ 420538 h 1458849"/>
              <a:gd name="connsiteX6237" fmla="*/ 321241 w 5890422"/>
              <a:gd name="connsiteY6237" fmla="*/ 497747 h 1458849"/>
              <a:gd name="connsiteX6238" fmla="*/ 314240 w 5890422"/>
              <a:gd name="connsiteY6238" fmla="*/ 497747 h 1458849"/>
              <a:gd name="connsiteX6239" fmla="*/ 314240 w 5890422"/>
              <a:gd name="connsiteY6239" fmla="*/ 419738 h 1458849"/>
              <a:gd name="connsiteX6240" fmla="*/ 289538 w 5890422"/>
              <a:gd name="connsiteY6240" fmla="*/ 457242 h 1458849"/>
              <a:gd name="connsiteX6241" fmla="*/ 255032 w 5890422"/>
              <a:gd name="connsiteY6241" fmla="*/ 487746 h 1458849"/>
              <a:gd name="connsiteX6242" fmla="*/ 250632 w 5890422"/>
              <a:gd name="connsiteY6242" fmla="*/ 482146 h 1458849"/>
              <a:gd name="connsiteX6243" fmla="*/ 286336 w 5890422"/>
              <a:gd name="connsiteY6243" fmla="*/ 450842 h 1458849"/>
              <a:gd name="connsiteX6244" fmla="*/ 312039 w 5890422"/>
              <a:gd name="connsiteY6244" fmla="*/ 410537 h 1458849"/>
              <a:gd name="connsiteX6245" fmla="*/ 262433 w 5890422"/>
              <a:gd name="connsiteY6245" fmla="*/ 410537 h 1458849"/>
              <a:gd name="connsiteX6246" fmla="*/ 262433 w 5890422"/>
              <a:gd name="connsiteY6246" fmla="*/ 403736 h 1458849"/>
              <a:gd name="connsiteX6247" fmla="*/ 314240 w 5890422"/>
              <a:gd name="connsiteY6247" fmla="*/ 403736 h 1458849"/>
              <a:gd name="connsiteX6248" fmla="*/ 314240 w 5890422"/>
              <a:gd name="connsiteY6248" fmla="*/ 364331 h 1458849"/>
              <a:gd name="connsiteX6249" fmla="*/ 282436 w 5890422"/>
              <a:gd name="connsiteY6249" fmla="*/ 364331 h 1458849"/>
              <a:gd name="connsiteX6250" fmla="*/ 276836 w 5890422"/>
              <a:gd name="connsiteY6250" fmla="*/ 379033 h 1458849"/>
              <a:gd name="connsiteX6251" fmla="*/ 271034 w 5890422"/>
              <a:gd name="connsiteY6251" fmla="*/ 392535 h 1458849"/>
              <a:gd name="connsiteX6252" fmla="*/ 264634 w 5890422"/>
              <a:gd name="connsiteY6252" fmla="*/ 390134 h 1458849"/>
              <a:gd name="connsiteX6253" fmla="*/ 275936 w 5890422"/>
              <a:gd name="connsiteY6253" fmla="*/ 362531 h 1458849"/>
              <a:gd name="connsiteX6254" fmla="*/ 284836 w 5890422"/>
              <a:gd name="connsiteY6254" fmla="*/ 330727 h 1458849"/>
              <a:gd name="connsiteX6255" fmla="*/ 291237 w 5890422"/>
              <a:gd name="connsiteY6255" fmla="*/ 332127 h 1458849"/>
              <a:gd name="connsiteX6256" fmla="*/ 288136 w 5890422"/>
              <a:gd name="connsiteY6256" fmla="*/ 344928 h 1458849"/>
              <a:gd name="connsiteX6257" fmla="*/ 284636 w 5890422"/>
              <a:gd name="connsiteY6257" fmla="*/ 357530 h 1458849"/>
              <a:gd name="connsiteX6258" fmla="*/ 314240 w 5890422"/>
              <a:gd name="connsiteY6258" fmla="*/ 357530 h 1458849"/>
              <a:gd name="connsiteX6259" fmla="*/ 3396968 w 5890422"/>
              <a:gd name="connsiteY6259" fmla="*/ 318725 h 1458849"/>
              <a:gd name="connsiteX6260" fmla="*/ 3404168 w 5890422"/>
              <a:gd name="connsiteY6260" fmla="*/ 319125 h 1458849"/>
              <a:gd name="connsiteX6261" fmla="*/ 3404168 w 5890422"/>
              <a:gd name="connsiteY6261" fmla="*/ 362531 h 1458849"/>
              <a:gd name="connsiteX6262" fmla="*/ 3436173 w 5890422"/>
              <a:gd name="connsiteY6262" fmla="*/ 362531 h 1458849"/>
              <a:gd name="connsiteX6263" fmla="*/ 3436173 w 5890422"/>
              <a:gd name="connsiteY6263" fmla="*/ 369531 h 1458849"/>
              <a:gd name="connsiteX6264" fmla="*/ 3404168 w 5890422"/>
              <a:gd name="connsiteY6264" fmla="*/ 369531 h 1458849"/>
              <a:gd name="connsiteX6265" fmla="*/ 3404168 w 5890422"/>
              <a:gd name="connsiteY6265" fmla="*/ 471144 h 1458849"/>
              <a:gd name="connsiteX6266" fmla="*/ 3403068 w 5890422"/>
              <a:gd name="connsiteY6266" fmla="*/ 481846 h 1458849"/>
              <a:gd name="connsiteX6267" fmla="*/ 3399068 w 5890422"/>
              <a:gd name="connsiteY6267" fmla="*/ 488246 h 1458849"/>
              <a:gd name="connsiteX6268" fmla="*/ 3391267 w 5890422"/>
              <a:gd name="connsiteY6268" fmla="*/ 491547 h 1458849"/>
              <a:gd name="connsiteX6269" fmla="*/ 3378966 w 5890422"/>
              <a:gd name="connsiteY6269" fmla="*/ 493147 h 1458849"/>
              <a:gd name="connsiteX6270" fmla="*/ 3361363 w 5890422"/>
              <a:gd name="connsiteY6270" fmla="*/ 494347 h 1458849"/>
              <a:gd name="connsiteX6271" fmla="*/ 3359563 w 5890422"/>
              <a:gd name="connsiteY6271" fmla="*/ 487346 h 1458849"/>
              <a:gd name="connsiteX6272" fmla="*/ 3377766 w 5890422"/>
              <a:gd name="connsiteY6272" fmla="*/ 485946 h 1458849"/>
              <a:gd name="connsiteX6273" fmla="*/ 3387467 w 5890422"/>
              <a:gd name="connsiteY6273" fmla="*/ 484846 h 1458849"/>
              <a:gd name="connsiteX6274" fmla="*/ 3393267 w 5890422"/>
              <a:gd name="connsiteY6274" fmla="*/ 482446 h 1458849"/>
              <a:gd name="connsiteX6275" fmla="*/ 3396168 w 5890422"/>
              <a:gd name="connsiteY6275" fmla="*/ 477745 h 1458849"/>
              <a:gd name="connsiteX6276" fmla="*/ 3396968 w 5890422"/>
              <a:gd name="connsiteY6276" fmla="*/ 469544 h 1458849"/>
              <a:gd name="connsiteX6277" fmla="*/ 3396968 w 5890422"/>
              <a:gd name="connsiteY6277" fmla="*/ 369531 h 1458849"/>
              <a:gd name="connsiteX6278" fmla="*/ 3337760 w 5890422"/>
              <a:gd name="connsiteY6278" fmla="*/ 369531 h 1458849"/>
              <a:gd name="connsiteX6279" fmla="*/ 3337760 w 5890422"/>
              <a:gd name="connsiteY6279" fmla="*/ 362531 h 1458849"/>
              <a:gd name="connsiteX6280" fmla="*/ 3396968 w 5890422"/>
              <a:gd name="connsiteY6280" fmla="*/ 362531 h 1458849"/>
              <a:gd name="connsiteX6281" fmla="*/ 4978337 w 5890422"/>
              <a:gd name="connsiteY6281" fmla="*/ 317525 h 1458849"/>
              <a:gd name="connsiteX6282" fmla="*/ 4981638 w 5890422"/>
              <a:gd name="connsiteY6282" fmla="*/ 327326 h 1458849"/>
              <a:gd name="connsiteX6283" fmla="*/ 4984738 w 5890422"/>
              <a:gd name="connsiteY6283" fmla="*/ 337928 h 1458849"/>
              <a:gd name="connsiteX6284" fmla="*/ 5056346 w 5890422"/>
              <a:gd name="connsiteY6284" fmla="*/ 337928 h 1458849"/>
              <a:gd name="connsiteX6285" fmla="*/ 5056346 w 5890422"/>
              <a:gd name="connsiteY6285" fmla="*/ 343928 h 1458849"/>
              <a:gd name="connsiteX6286" fmla="*/ 4908728 w 5890422"/>
              <a:gd name="connsiteY6286" fmla="*/ 343928 h 1458849"/>
              <a:gd name="connsiteX6287" fmla="*/ 4908728 w 5890422"/>
              <a:gd name="connsiteY6287" fmla="*/ 400335 h 1458849"/>
              <a:gd name="connsiteX6288" fmla="*/ 4907628 w 5890422"/>
              <a:gd name="connsiteY6288" fmla="*/ 429239 h 1458849"/>
              <a:gd name="connsiteX6289" fmla="*/ 4904028 w 5890422"/>
              <a:gd name="connsiteY6289" fmla="*/ 453942 h 1458849"/>
              <a:gd name="connsiteX6290" fmla="*/ 4897227 w 5890422"/>
              <a:gd name="connsiteY6290" fmla="*/ 476345 h 1458849"/>
              <a:gd name="connsiteX6291" fmla="*/ 4886726 w 5890422"/>
              <a:gd name="connsiteY6291" fmla="*/ 498548 h 1458849"/>
              <a:gd name="connsiteX6292" fmla="*/ 4881125 w 5890422"/>
              <a:gd name="connsiteY6292" fmla="*/ 495547 h 1458849"/>
              <a:gd name="connsiteX6293" fmla="*/ 4890826 w 5890422"/>
              <a:gd name="connsiteY6293" fmla="*/ 475645 h 1458849"/>
              <a:gd name="connsiteX6294" fmla="*/ 4897527 w 5890422"/>
              <a:gd name="connsiteY6294" fmla="*/ 454942 h 1458849"/>
              <a:gd name="connsiteX6295" fmla="*/ 4901327 w 5890422"/>
              <a:gd name="connsiteY6295" fmla="*/ 430839 h 1458849"/>
              <a:gd name="connsiteX6296" fmla="*/ 4902527 w 5890422"/>
              <a:gd name="connsiteY6296" fmla="*/ 400535 h 1458849"/>
              <a:gd name="connsiteX6297" fmla="*/ 4902527 w 5890422"/>
              <a:gd name="connsiteY6297" fmla="*/ 337928 h 1458849"/>
              <a:gd name="connsiteX6298" fmla="*/ 4978137 w 5890422"/>
              <a:gd name="connsiteY6298" fmla="*/ 337928 h 1458849"/>
              <a:gd name="connsiteX6299" fmla="*/ 4975236 w 5890422"/>
              <a:gd name="connsiteY6299" fmla="*/ 327826 h 1458849"/>
              <a:gd name="connsiteX6300" fmla="*/ 4972136 w 5890422"/>
              <a:gd name="connsiteY6300" fmla="*/ 318325 h 1458849"/>
              <a:gd name="connsiteX6301" fmla="*/ 701612 w 5890422"/>
              <a:gd name="connsiteY6301" fmla="*/ 317525 h 1458849"/>
              <a:gd name="connsiteX6302" fmla="*/ 704912 w 5890422"/>
              <a:gd name="connsiteY6302" fmla="*/ 327326 h 1458849"/>
              <a:gd name="connsiteX6303" fmla="*/ 708013 w 5890422"/>
              <a:gd name="connsiteY6303" fmla="*/ 337928 h 1458849"/>
              <a:gd name="connsiteX6304" fmla="*/ 779622 w 5890422"/>
              <a:gd name="connsiteY6304" fmla="*/ 337928 h 1458849"/>
              <a:gd name="connsiteX6305" fmla="*/ 779622 w 5890422"/>
              <a:gd name="connsiteY6305" fmla="*/ 343928 h 1458849"/>
              <a:gd name="connsiteX6306" fmla="*/ 632003 w 5890422"/>
              <a:gd name="connsiteY6306" fmla="*/ 343928 h 1458849"/>
              <a:gd name="connsiteX6307" fmla="*/ 632003 w 5890422"/>
              <a:gd name="connsiteY6307" fmla="*/ 400335 h 1458849"/>
              <a:gd name="connsiteX6308" fmla="*/ 630903 w 5890422"/>
              <a:gd name="connsiteY6308" fmla="*/ 429239 h 1458849"/>
              <a:gd name="connsiteX6309" fmla="*/ 627303 w 5890422"/>
              <a:gd name="connsiteY6309" fmla="*/ 453942 h 1458849"/>
              <a:gd name="connsiteX6310" fmla="*/ 620502 w 5890422"/>
              <a:gd name="connsiteY6310" fmla="*/ 476345 h 1458849"/>
              <a:gd name="connsiteX6311" fmla="*/ 610001 w 5890422"/>
              <a:gd name="connsiteY6311" fmla="*/ 498548 h 1458849"/>
              <a:gd name="connsiteX6312" fmla="*/ 604400 w 5890422"/>
              <a:gd name="connsiteY6312" fmla="*/ 495547 h 1458849"/>
              <a:gd name="connsiteX6313" fmla="*/ 614101 w 5890422"/>
              <a:gd name="connsiteY6313" fmla="*/ 475645 h 1458849"/>
              <a:gd name="connsiteX6314" fmla="*/ 620802 w 5890422"/>
              <a:gd name="connsiteY6314" fmla="*/ 454942 h 1458849"/>
              <a:gd name="connsiteX6315" fmla="*/ 624602 w 5890422"/>
              <a:gd name="connsiteY6315" fmla="*/ 430839 h 1458849"/>
              <a:gd name="connsiteX6316" fmla="*/ 625804 w 5890422"/>
              <a:gd name="connsiteY6316" fmla="*/ 400535 h 1458849"/>
              <a:gd name="connsiteX6317" fmla="*/ 625804 w 5890422"/>
              <a:gd name="connsiteY6317" fmla="*/ 337928 h 1458849"/>
              <a:gd name="connsiteX6318" fmla="*/ 701412 w 5890422"/>
              <a:gd name="connsiteY6318" fmla="*/ 337928 h 1458849"/>
              <a:gd name="connsiteX6319" fmla="*/ 698512 w 5890422"/>
              <a:gd name="connsiteY6319" fmla="*/ 327826 h 1458849"/>
              <a:gd name="connsiteX6320" fmla="*/ 695411 w 5890422"/>
              <a:gd name="connsiteY6320" fmla="*/ 318325 h 1458849"/>
              <a:gd name="connsiteX6321" fmla="*/ 3498380 w 5890422"/>
              <a:gd name="connsiteY6321" fmla="*/ 143818 h 1458849"/>
              <a:gd name="connsiteX6322" fmla="*/ 3507382 w 5890422"/>
              <a:gd name="connsiteY6322" fmla="*/ 143818 h 1458849"/>
              <a:gd name="connsiteX6323" fmla="*/ 3505481 w 5890422"/>
              <a:gd name="connsiteY6323" fmla="*/ 157119 h 1458849"/>
              <a:gd name="connsiteX6324" fmla="*/ 3500681 w 5890422"/>
              <a:gd name="connsiteY6324" fmla="*/ 170021 h 1458849"/>
              <a:gd name="connsiteX6325" fmla="*/ 3494180 w 5890422"/>
              <a:gd name="connsiteY6325" fmla="*/ 181922 h 1458849"/>
              <a:gd name="connsiteX6326" fmla="*/ 3487179 w 5890422"/>
              <a:gd name="connsiteY6326" fmla="*/ 192024 h 1458849"/>
              <a:gd name="connsiteX6327" fmla="*/ 3479378 w 5890422"/>
              <a:gd name="connsiteY6327" fmla="*/ 192024 h 1458849"/>
              <a:gd name="connsiteX6328" fmla="*/ 3493280 w 5890422"/>
              <a:gd name="connsiteY6328" fmla="*/ 166920 h 1458849"/>
              <a:gd name="connsiteX6329" fmla="*/ 3498380 w 5890422"/>
              <a:gd name="connsiteY6329" fmla="*/ 143818 h 1458849"/>
              <a:gd name="connsiteX6330" fmla="*/ 4319530 w 5890422"/>
              <a:gd name="connsiteY6330" fmla="*/ 143218 h 1458849"/>
              <a:gd name="connsiteX6331" fmla="*/ 4327632 w 5890422"/>
              <a:gd name="connsiteY6331" fmla="*/ 147918 h 1458849"/>
              <a:gd name="connsiteX6332" fmla="*/ 4337233 w 5890422"/>
              <a:gd name="connsiteY6332" fmla="*/ 153419 h 1458849"/>
              <a:gd name="connsiteX6333" fmla="*/ 4346634 w 5890422"/>
              <a:gd name="connsiteY6333" fmla="*/ 158919 h 1458849"/>
              <a:gd name="connsiteX6334" fmla="*/ 4354135 w 5890422"/>
              <a:gd name="connsiteY6334" fmla="*/ 163420 h 1458849"/>
              <a:gd name="connsiteX6335" fmla="*/ 4350934 w 5890422"/>
              <a:gd name="connsiteY6335" fmla="*/ 168421 h 1458849"/>
              <a:gd name="connsiteX6336" fmla="*/ 4343534 w 5890422"/>
              <a:gd name="connsiteY6336" fmla="*/ 163820 h 1458849"/>
              <a:gd name="connsiteX6337" fmla="*/ 4334232 w 5890422"/>
              <a:gd name="connsiteY6337" fmla="*/ 158119 h 1458849"/>
              <a:gd name="connsiteX6338" fmla="*/ 4324631 w 5890422"/>
              <a:gd name="connsiteY6338" fmla="*/ 152619 h 1458849"/>
              <a:gd name="connsiteX6339" fmla="*/ 4316730 w 5890422"/>
              <a:gd name="connsiteY6339" fmla="*/ 148218 h 1458849"/>
              <a:gd name="connsiteX6340" fmla="*/ 1766993 w 5890422"/>
              <a:gd name="connsiteY6340" fmla="*/ 143018 h 1458849"/>
              <a:gd name="connsiteX6341" fmla="*/ 1776694 w 5890422"/>
              <a:gd name="connsiteY6341" fmla="*/ 151018 h 1458849"/>
              <a:gd name="connsiteX6342" fmla="*/ 1787395 w 5890422"/>
              <a:gd name="connsiteY6342" fmla="*/ 160020 h 1458849"/>
              <a:gd name="connsiteX6343" fmla="*/ 1797897 w 5890422"/>
              <a:gd name="connsiteY6343" fmla="*/ 169321 h 1458849"/>
              <a:gd name="connsiteX6344" fmla="*/ 1806998 w 5890422"/>
              <a:gd name="connsiteY6344" fmla="*/ 177822 h 1458849"/>
              <a:gd name="connsiteX6345" fmla="*/ 1802797 w 5890422"/>
              <a:gd name="connsiteY6345" fmla="*/ 183222 h 1458849"/>
              <a:gd name="connsiteX6346" fmla="*/ 1793796 w 5890422"/>
              <a:gd name="connsiteY6346" fmla="*/ 174621 h 1458849"/>
              <a:gd name="connsiteX6347" fmla="*/ 1783495 w 5890422"/>
              <a:gd name="connsiteY6347" fmla="*/ 165320 h 1458849"/>
              <a:gd name="connsiteX6348" fmla="*/ 1772994 w 5890422"/>
              <a:gd name="connsiteY6348" fmla="*/ 156119 h 1458849"/>
              <a:gd name="connsiteX6349" fmla="*/ 1763392 w 5890422"/>
              <a:gd name="connsiteY6349" fmla="*/ 148018 h 1458849"/>
              <a:gd name="connsiteX6350" fmla="*/ 5582136 w 5890422"/>
              <a:gd name="connsiteY6350" fmla="*/ 125815 h 1458849"/>
              <a:gd name="connsiteX6351" fmla="*/ 5587937 w 5890422"/>
              <a:gd name="connsiteY6351" fmla="*/ 128416 h 1458849"/>
              <a:gd name="connsiteX6352" fmla="*/ 5581836 w 5890422"/>
              <a:gd name="connsiteY6352" fmla="*/ 141117 h 1458849"/>
              <a:gd name="connsiteX6353" fmla="*/ 5574335 w 5890422"/>
              <a:gd name="connsiteY6353" fmla="*/ 153919 h 1458849"/>
              <a:gd name="connsiteX6354" fmla="*/ 5565934 w 5890422"/>
              <a:gd name="connsiteY6354" fmla="*/ 166121 h 1458849"/>
              <a:gd name="connsiteX6355" fmla="*/ 5557333 w 5890422"/>
              <a:gd name="connsiteY6355" fmla="*/ 176822 h 1458849"/>
              <a:gd name="connsiteX6356" fmla="*/ 5552132 w 5890422"/>
              <a:gd name="connsiteY6356" fmla="*/ 173021 h 1458849"/>
              <a:gd name="connsiteX6357" fmla="*/ 5560534 w 5890422"/>
              <a:gd name="connsiteY6357" fmla="*/ 162520 h 1458849"/>
              <a:gd name="connsiteX6358" fmla="*/ 5568734 w 5890422"/>
              <a:gd name="connsiteY6358" fmla="*/ 150618 h 1458849"/>
              <a:gd name="connsiteX6359" fmla="*/ 5576136 w 5890422"/>
              <a:gd name="connsiteY6359" fmla="*/ 138017 h 1458849"/>
              <a:gd name="connsiteX6360" fmla="*/ 5582136 w 5890422"/>
              <a:gd name="connsiteY6360" fmla="*/ 125815 h 1458849"/>
              <a:gd name="connsiteX6361" fmla="*/ 1683182 w 5890422"/>
              <a:gd name="connsiteY6361" fmla="*/ 125415 h 1458849"/>
              <a:gd name="connsiteX6362" fmla="*/ 1689883 w 5890422"/>
              <a:gd name="connsiteY6362" fmla="*/ 131516 h 1458849"/>
              <a:gd name="connsiteX6363" fmla="*/ 1697884 w 5890422"/>
              <a:gd name="connsiteY6363" fmla="*/ 139417 h 1458849"/>
              <a:gd name="connsiteX6364" fmla="*/ 1705985 w 5890422"/>
              <a:gd name="connsiteY6364" fmla="*/ 147918 h 1458849"/>
              <a:gd name="connsiteX6365" fmla="*/ 1712986 w 5890422"/>
              <a:gd name="connsiteY6365" fmla="*/ 155619 h 1458849"/>
              <a:gd name="connsiteX6366" fmla="*/ 1708585 w 5890422"/>
              <a:gd name="connsiteY6366" fmla="*/ 160020 h 1458849"/>
              <a:gd name="connsiteX6367" fmla="*/ 1701885 w 5890422"/>
              <a:gd name="connsiteY6367" fmla="*/ 152419 h 1458849"/>
              <a:gd name="connsiteX6368" fmla="*/ 1693784 w 5890422"/>
              <a:gd name="connsiteY6368" fmla="*/ 144018 h 1458849"/>
              <a:gd name="connsiteX6369" fmla="*/ 1685683 w 5890422"/>
              <a:gd name="connsiteY6369" fmla="*/ 136017 h 1458849"/>
              <a:gd name="connsiteX6370" fmla="*/ 1678982 w 5890422"/>
              <a:gd name="connsiteY6370" fmla="*/ 129816 h 1458849"/>
              <a:gd name="connsiteX6371" fmla="*/ 5644344 w 5890422"/>
              <a:gd name="connsiteY6371" fmla="*/ 125215 h 1458849"/>
              <a:gd name="connsiteX6372" fmla="*/ 5651344 w 5890422"/>
              <a:gd name="connsiteY6372" fmla="*/ 135216 h 1458849"/>
              <a:gd name="connsiteX6373" fmla="*/ 5659546 w 5890422"/>
              <a:gd name="connsiteY6373" fmla="*/ 147918 h 1458849"/>
              <a:gd name="connsiteX6374" fmla="*/ 5667846 w 5890422"/>
              <a:gd name="connsiteY6374" fmla="*/ 161220 h 1458849"/>
              <a:gd name="connsiteX6375" fmla="*/ 5674948 w 5890422"/>
              <a:gd name="connsiteY6375" fmla="*/ 173021 h 1458849"/>
              <a:gd name="connsiteX6376" fmla="*/ 5669347 w 5890422"/>
              <a:gd name="connsiteY6376" fmla="*/ 176222 h 1458849"/>
              <a:gd name="connsiteX6377" fmla="*/ 5662346 w 5890422"/>
              <a:gd name="connsiteY6377" fmla="*/ 164420 h 1458849"/>
              <a:gd name="connsiteX6378" fmla="*/ 5654145 w 5890422"/>
              <a:gd name="connsiteY6378" fmla="*/ 151118 h 1458849"/>
              <a:gd name="connsiteX6379" fmla="*/ 5645944 w 5890422"/>
              <a:gd name="connsiteY6379" fmla="*/ 138417 h 1458849"/>
              <a:gd name="connsiteX6380" fmla="*/ 5638943 w 5890422"/>
              <a:gd name="connsiteY6380" fmla="*/ 128416 h 1458849"/>
              <a:gd name="connsiteX6381" fmla="*/ 1045655 w 5890422"/>
              <a:gd name="connsiteY6381" fmla="*/ 121615 h 1458849"/>
              <a:gd name="connsiteX6382" fmla="*/ 1045655 w 5890422"/>
              <a:gd name="connsiteY6382" fmla="*/ 144218 h 1458849"/>
              <a:gd name="connsiteX6383" fmla="*/ 1150468 w 5890422"/>
              <a:gd name="connsiteY6383" fmla="*/ 144218 h 1458849"/>
              <a:gd name="connsiteX6384" fmla="*/ 1150468 w 5890422"/>
              <a:gd name="connsiteY6384" fmla="*/ 121615 h 1458849"/>
              <a:gd name="connsiteX6385" fmla="*/ 4406142 w 5890422"/>
              <a:gd name="connsiteY6385" fmla="*/ 121415 h 1458849"/>
              <a:gd name="connsiteX6386" fmla="*/ 4412542 w 5890422"/>
              <a:gd name="connsiteY6386" fmla="*/ 121815 h 1458849"/>
              <a:gd name="connsiteX6387" fmla="*/ 4412542 w 5890422"/>
              <a:gd name="connsiteY6387" fmla="*/ 134217 h 1458849"/>
              <a:gd name="connsiteX6388" fmla="*/ 4454948 w 5890422"/>
              <a:gd name="connsiteY6388" fmla="*/ 134217 h 1458849"/>
              <a:gd name="connsiteX6389" fmla="*/ 4454948 w 5890422"/>
              <a:gd name="connsiteY6389" fmla="*/ 140617 h 1458849"/>
              <a:gd name="connsiteX6390" fmla="*/ 4412542 w 5890422"/>
              <a:gd name="connsiteY6390" fmla="*/ 140617 h 1458849"/>
              <a:gd name="connsiteX6391" fmla="*/ 4412542 w 5890422"/>
              <a:gd name="connsiteY6391" fmla="*/ 159419 h 1458849"/>
              <a:gd name="connsiteX6392" fmla="*/ 4411542 w 5890422"/>
              <a:gd name="connsiteY6392" fmla="*/ 168121 h 1458849"/>
              <a:gd name="connsiteX6393" fmla="*/ 4408042 w 5890422"/>
              <a:gd name="connsiteY6393" fmla="*/ 173421 h 1458849"/>
              <a:gd name="connsiteX6394" fmla="*/ 4401441 w 5890422"/>
              <a:gd name="connsiteY6394" fmla="*/ 176322 h 1458849"/>
              <a:gd name="connsiteX6395" fmla="*/ 4391140 w 5890422"/>
              <a:gd name="connsiteY6395" fmla="*/ 177622 h 1458849"/>
              <a:gd name="connsiteX6396" fmla="*/ 4374938 w 5890422"/>
              <a:gd name="connsiteY6396" fmla="*/ 178622 h 1458849"/>
              <a:gd name="connsiteX6397" fmla="*/ 4373138 w 5890422"/>
              <a:gd name="connsiteY6397" fmla="*/ 172421 h 1458849"/>
              <a:gd name="connsiteX6398" fmla="*/ 4389740 w 5890422"/>
              <a:gd name="connsiteY6398" fmla="*/ 171621 h 1458849"/>
              <a:gd name="connsiteX6399" fmla="*/ 4398140 w 5890422"/>
              <a:gd name="connsiteY6399" fmla="*/ 170721 h 1458849"/>
              <a:gd name="connsiteX6400" fmla="*/ 4403141 w 5890422"/>
              <a:gd name="connsiteY6400" fmla="*/ 168621 h 1458849"/>
              <a:gd name="connsiteX6401" fmla="*/ 4405542 w 5890422"/>
              <a:gd name="connsiteY6401" fmla="*/ 164720 h 1458849"/>
              <a:gd name="connsiteX6402" fmla="*/ 4406142 w 5890422"/>
              <a:gd name="connsiteY6402" fmla="*/ 158220 h 1458849"/>
              <a:gd name="connsiteX6403" fmla="*/ 4406142 w 5890422"/>
              <a:gd name="connsiteY6403" fmla="*/ 140617 h 1458849"/>
              <a:gd name="connsiteX6404" fmla="*/ 4275325 w 5890422"/>
              <a:gd name="connsiteY6404" fmla="*/ 140617 h 1458849"/>
              <a:gd name="connsiteX6405" fmla="*/ 4275325 w 5890422"/>
              <a:gd name="connsiteY6405" fmla="*/ 134217 h 1458849"/>
              <a:gd name="connsiteX6406" fmla="*/ 4406142 w 5890422"/>
              <a:gd name="connsiteY6406" fmla="*/ 134217 h 1458849"/>
              <a:gd name="connsiteX6407" fmla="*/ 4553960 w 5890422"/>
              <a:gd name="connsiteY6407" fmla="*/ 119015 h 1458849"/>
              <a:gd name="connsiteX6408" fmla="*/ 4561060 w 5890422"/>
              <a:gd name="connsiteY6408" fmla="*/ 126716 h 1458849"/>
              <a:gd name="connsiteX6409" fmla="*/ 4569362 w 5890422"/>
              <a:gd name="connsiteY6409" fmla="*/ 135917 h 1458849"/>
              <a:gd name="connsiteX6410" fmla="*/ 4577363 w 5890422"/>
              <a:gd name="connsiteY6410" fmla="*/ 144818 h 1458849"/>
              <a:gd name="connsiteX6411" fmla="*/ 4583564 w 5890422"/>
              <a:gd name="connsiteY6411" fmla="*/ 151819 h 1458849"/>
              <a:gd name="connsiteX6412" fmla="*/ 4578763 w 5890422"/>
              <a:gd name="connsiteY6412" fmla="*/ 156619 h 1458849"/>
              <a:gd name="connsiteX6413" fmla="*/ 4572562 w 5890422"/>
              <a:gd name="connsiteY6413" fmla="*/ 149218 h 1458849"/>
              <a:gd name="connsiteX6414" fmla="*/ 4564661 w 5890422"/>
              <a:gd name="connsiteY6414" fmla="*/ 140217 h 1458849"/>
              <a:gd name="connsiteX6415" fmla="*/ 4556460 w 5890422"/>
              <a:gd name="connsiteY6415" fmla="*/ 131216 h 1458849"/>
              <a:gd name="connsiteX6416" fmla="*/ 4549360 w 5890422"/>
              <a:gd name="connsiteY6416" fmla="*/ 124015 h 1458849"/>
              <a:gd name="connsiteX6417" fmla="*/ 2120437 w 5890422"/>
              <a:gd name="connsiteY6417" fmla="*/ 116814 h 1458849"/>
              <a:gd name="connsiteX6418" fmla="*/ 2120437 w 5890422"/>
              <a:gd name="connsiteY6418" fmla="*/ 132616 h 1458849"/>
              <a:gd name="connsiteX6419" fmla="*/ 2173643 w 5890422"/>
              <a:gd name="connsiteY6419" fmla="*/ 132616 h 1458849"/>
              <a:gd name="connsiteX6420" fmla="*/ 2173643 w 5890422"/>
              <a:gd name="connsiteY6420" fmla="*/ 116814 h 1458849"/>
              <a:gd name="connsiteX6421" fmla="*/ 2060829 w 5890422"/>
              <a:gd name="connsiteY6421" fmla="*/ 116814 h 1458849"/>
              <a:gd name="connsiteX6422" fmla="*/ 2060829 w 5890422"/>
              <a:gd name="connsiteY6422" fmla="*/ 132616 h 1458849"/>
              <a:gd name="connsiteX6423" fmla="*/ 2114036 w 5890422"/>
              <a:gd name="connsiteY6423" fmla="*/ 132616 h 1458849"/>
              <a:gd name="connsiteX6424" fmla="*/ 2114036 w 5890422"/>
              <a:gd name="connsiteY6424" fmla="*/ 116814 h 1458849"/>
              <a:gd name="connsiteX6425" fmla="*/ 3955361 w 5890422"/>
              <a:gd name="connsiteY6425" fmla="*/ 114414 h 1458849"/>
              <a:gd name="connsiteX6426" fmla="*/ 3955361 w 5890422"/>
              <a:gd name="connsiteY6426" fmla="*/ 164820 h 1458849"/>
              <a:gd name="connsiteX6427" fmla="*/ 4021770 w 5890422"/>
              <a:gd name="connsiteY6427" fmla="*/ 164820 h 1458849"/>
              <a:gd name="connsiteX6428" fmla="*/ 4021770 w 5890422"/>
              <a:gd name="connsiteY6428" fmla="*/ 114414 h 1458849"/>
              <a:gd name="connsiteX6429" fmla="*/ 1852603 w 5890422"/>
              <a:gd name="connsiteY6429" fmla="*/ 112414 h 1458849"/>
              <a:gd name="connsiteX6430" fmla="*/ 1852603 w 5890422"/>
              <a:gd name="connsiteY6430" fmla="*/ 135416 h 1458849"/>
              <a:gd name="connsiteX6431" fmla="*/ 1902210 w 5890422"/>
              <a:gd name="connsiteY6431" fmla="*/ 135416 h 1458849"/>
              <a:gd name="connsiteX6432" fmla="*/ 1902210 w 5890422"/>
              <a:gd name="connsiteY6432" fmla="*/ 112414 h 1458849"/>
              <a:gd name="connsiteX6433" fmla="*/ 4719304 w 5890422"/>
              <a:gd name="connsiteY6433" fmla="*/ 110013 h 1458849"/>
              <a:gd name="connsiteX6434" fmla="*/ 4722705 w 5890422"/>
              <a:gd name="connsiteY6434" fmla="*/ 111013 h 1458849"/>
              <a:gd name="connsiteX6435" fmla="*/ 4725506 w 5890422"/>
              <a:gd name="connsiteY6435" fmla="*/ 112014 h 1458849"/>
              <a:gd name="connsiteX6436" fmla="*/ 4720404 w 5890422"/>
              <a:gd name="connsiteY6436" fmla="*/ 128716 h 1458849"/>
              <a:gd name="connsiteX6437" fmla="*/ 4714204 w 5890422"/>
              <a:gd name="connsiteY6437" fmla="*/ 146918 h 1458849"/>
              <a:gd name="connsiteX6438" fmla="*/ 4707403 w 5890422"/>
              <a:gd name="connsiteY6438" fmla="*/ 164720 h 1458849"/>
              <a:gd name="connsiteX6439" fmla="*/ 4700702 w 5890422"/>
              <a:gd name="connsiteY6439" fmla="*/ 180422 h 1458849"/>
              <a:gd name="connsiteX6440" fmla="*/ 4694302 w 5890422"/>
              <a:gd name="connsiteY6440" fmla="*/ 178422 h 1458849"/>
              <a:gd name="connsiteX6441" fmla="*/ 4701002 w 5890422"/>
              <a:gd name="connsiteY6441" fmla="*/ 162820 h 1458849"/>
              <a:gd name="connsiteX6442" fmla="*/ 4707903 w 5890422"/>
              <a:gd name="connsiteY6442" fmla="*/ 144718 h 1458849"/>
              <a:gd name="connsiteX6443" fmla="*/ 4714304 w 5890422"/>
              <a:gd name="connsiteY6443" fmla="*/ 126315 h 1458849"/>
              <a:gd name="connsiteX6444" fmla="*/ 4719304 w 5890422"/>
              <a:gd name="connsiteY6444" fmla="*/ 110013 h 1458849"/>
              <a:gd name="connsiteX6445" fmla="*/ 2880980 w 5890422"/>
              <a:gd name="connsiteY6445" fmla="*/ 110013 h 1458849"/>
              <a:gd name="connsiteX6446" fmla="*/ 2884380 w 5890422"/>
              <a:gd name="connsiteY6446" fmla="*/ 111013 h 1458849"/>
              <a:gd name="connsiteX6447" fmla="*/ 2887180 w 5890422"/>
              <a:gd name="connsiteY6447" fmla="*/ 112014 h 1458849"/>
              <a:gd name="connsiteX6448" fmla="*/ 2882080 w 5890422"/>
              <a:gd name="connsiteY6448" fmla="*/ 128716 h 1458849"/>
              <a:gd name="connsiteX6449" fmla="*/ 2875879 w 5890422"/>
              <a:gd name="connsiteY6449" fmla="*/ 146918 h 1458849"/>
              <a:gd name="connsiteX6450" fmla="*/ 2869078 w 5890422"/>
              <a:gd name="connsiteY6450" fmla="*/ 164720 h 1458849"/>
              <a:gd name="connsiteX6451" fmla="*/ 2862377 w 5890422"/>
              <a:gd name="connsiteY6451" fmla="*/ 180422 h 1458849"/>
              <a:gd name="connsiteX6452" fmla="*/ 2855977 w 5890422"/>
              <a:gd name="connsiteY6452" fmla="*/ 178422 h 1458849"/>
              <a:gd name="connsiteX6453" fmla="*/ 2862677 w 5890422"/>
              <a:gd name="connsiteY6453" fmla="*/ 162820 h 1458849"/>
              <a:gd name="connsiteX6454" fmla="*/ 2869578 w 5890422"/>
              <a:gd name="connsiteY6454" fmla="*/ 144718 h 1458849"/>
              <a:gd name="connsiteX6455" fmla="*/ 2875979 w 5890422"/>
              <a:gd name="connsiteY6455" fmla="*/ 126315 h 1458849"/>
              <a:gd name="connsiteX6456" fmla="*/ 2880980 w 5890422"/>
              <a:gd name="connsiteY6456" fmla="*/ 110013 h 1458849"/>
              <a:gd name="connsiteX6457" fmla="*/ 3948560 w 5890422"/>
              <a:gd name="connsiteY6457" fmla="*/ 107813 h 1458849"/>
              <a:gd name="connsiteX6458" fmla="*/ 4028370 w 5890422"/>
              <a:gd name="connsiteY6458" fmla="*/ 107813 h 1458849"/>
              <a:gd name="connsiteX6459" fmla="*/ 4028370 w 5890422"/>
              <a:gd name="connsiteY6459" fmla="*/ 184023 h 1458849"/>
              <a:gd name="connsiteX6460" fmla="*/ 4021770 w 5890422"/>
              <a:gd name="connsiteY6460" fmla="*/ 184023 h 1458849"/>
              <a:gd name="connsiteX6461" fmla="*/ 4021770 w 5890422"/>
              <a:gd name="connsiteY6461" fmla="*/ 171421 h 1458849"/>
              <a:gd name="connsiteX6462" fmla="*/ 3955361 w 5890422"/>
              <a:gd name="connsiteY6462" fmla="*/ 171421 h 1458849"/>
              <a:gd name="connsiteX6463" fmla="*/ 3955361 w 5890422"/>
              <a:gd name="connsiteY6463" fmla="*/ 184023 h 1458849"/>
              <a:gd name="connsiteX6464" fmla="*/ 3948560 w 5890422"/>
              <a:gd name="connsiteY6464" fmla="*/ 184023 h 1458849"/>
              <a:gd name="connsiteX6465" fmla="*/ 2666553 w 5890422"/>
              <a:gd name="connsiteY6465" fmla="*/ 107413 h 1458849"/>
              <a:gd name="connsiteX6466" fmla="*/ 2666553 w 5890422"/>
              <a:gd name="connsiteY6466" fmla="*/ 169221 h 1458849"/>
              <a:gd name="connsiteX6467" fmla="*/ 2715359 w 5890422"/>
              <a:gd name="connsiteY6467" fmla="*/ 169221 h 1458849"/>
              <a:gd name="connsiteX6468" fmla="*/ 2715359 w 5890422"/>
              <a:gd name="connsiteY6468" fmla="*/ 107413 h 1458849"/>
              <a:gd name="connsiteX6469" fmla="*/ 555670 w 5890422"/>
              <a:gd name="connsiteY6469" fmla="*/ 102212 h 1458849"/>
              <a:gd name="connsiteX6470" fmla="*/ 560070 w 5890422"/>
              <a:gd name="connsiteY6470" fmla="*/ 107013 h 1458849"/>
              <a:gd name="connsiteX6471" fmla="*/ 552069 w 5890422"/>
              <a:gd name="connsiteY6471" fmla="*/ 115314 h 1458849"/>
              <a:gd name="connsiteX6472" fmla="*/ 542468 w 5890422"/>
              <a:gd name="connsiteY6472" fmla="*/ 124315 h 1458849"/>
              <a:gd name="connsiteX6473" fmla="*/ 532267 w 5890422"/>
              <a:gd name="connsiteY6473" fmla="*/ 133116 h 1458849"/>
              <a:gd name="connsiteX6474" fmla="*/ 522666 w 5890422"/>
              <a:gd name="connsiteY6474" fmla="*/ 140617 h 1458849"/>
              <a:gd name="connsiteX6475" fmla="*/ 518465 w 5890422"/>
              <a:gd name="connsiteY6475" fmla="*/ 135616 h 1458849"/>
              <a:gd name="connsiteX6476" fmla="*/ 528066 w 5890422"/>
              <a:gd name="connsiteY6476" fmla="*/ 128116 h 1458849"/>
              <a:gd name="connsiteX6477" fmla="*/ 538269 w 5890422"/>
              <a:gd name="connsiteY6477" fmla="*/ 119314 h 1458849"/>
              <a:gd name="connsiteX6478" fmla="*/ 547769 w 5890422"/>
              <a:gd name="connsiteY6478" fmla="*/ 110313 h 1458849"/>
              <a:gd name="connsiteX6479" fmla="*/ 555670 w 5890422"/>
              <a:gd name="connsiteY6479" fmla="*/ 102212 h 1458849"/>
              <a:gd name="connsiteX6480" fmla="*/ 421853 w 5890422"/>
              <a:gd name="connsiteY6480" fmla="*/ 102212 h 1458849"/>
              <a:gd name="connsiteX6481" fmla="*/ 430754 w 5890422"/>
              <a:gd name="connsiteY6481" fmla="*/ 109413 h 1458849"/>
              <a:gd name="connsiteX6482" fmla="*/ 440656 w 5890422"/>
              <a:gd name="connsiteY6482" fmla="*/ 118115 h 1458849"/>
              <a:gd name="connsiteX6483" fmla="*/ 450357 w 5890422"/>
              <a:gd name="connsiteY6483" fmla="*/ 127215 h 1458849"/>
              <a:gd name="connsiteX6484" fmla="*/ 458658 w 5890422"/>
              <a:gd name="connsiteY6484" fmla="*/ 135616 h 1458849"/>
              <a:gd name="connsiteX6485" fmla="*/ 454057 w 5890422"/>
              <a:gd name="connsiteY6485" fmla="*/ 140617 h 1458849"/>
              <a:gd name="connsiteX6486" fmla="*/ 445356 w 5890422"/>
              <a:gd name="connsiteY6486" fmla="*/ 131816 h 1458849"/>
              <a:gd name="connsiteX6487" fmla="*/ 435655 w 5890422"/>
              <a:gd name="connsiteY6487" fmla="*/ 122715 h 1458849"/>
              <a:gd name="connsiteX6488" fmla="*/ 425955 w 5890422"/>
              <a:gd name="connsiteY6488" fmla="*/ 114214 h 1458849"/>
              <a:gd name="connsiteX6489" fmla="*/ 417453 w 5890422"/>
              <a:gd name="connsiteY6489" fmla="*/ 107213 h 1458849"/>
              <a:gd name="connsiteX6490" fmla="*/ 5347107 w 5890422"/>
              <a:gd name="connsiteY6490" fmla="*/ 100612 h 1458849"/>
              <a:gd name="connsiteX6491" fmla="*/ 5466522 w 5890422"/>
              <a:gd name="connsiteY6491" fmla="*/ 100612 h 1458849"/>
              <a:gd name="connsiteX6492" fmla="*/ 5466522 w 5890422"/>
              <a:gd name="connsiteY6492" fmla="*/ 106813 h 1458849"/>
              <a:gd name="connsiteX6493" fmla="*/ 5412714 w 5890422"/>
              <a:gd name="connsiteY6493" fmla="*/ 106813 h 1458849"/>
              <a:gd name="connsiteX6494" fmla="*/ 5412714 w 5890422"/>
              <a:gd name="connsiteY6494" fmla="*/ 134617 h 1458849"/>
              <a:gd name="connsiteX6495" fmla="*/ 5457920 w 5890422"/>
              <a:gd name="connsiteY6495" fmla="*/ 134617 h 1458849"/>
              <a:gd name="connsiteX6496" fmla="*/ 5457920 w 5890422"/>
              <a:gd name="connsiteY6496" fmla="*/ 140817 h 1458849"/>
              <a:gd name="connsiteX6497" fmla="*/ 5412714 w 5890422"/>
              <a:gd name="connsiteY6497" fmla="*/ 140817 h 1458849"/>
              <a:gd name="connsiteX6498" fmla="*/ 5412714 w 5890422"/>
              <a:gd name="connsiteY6498" fmla="*/ 170221 h 1458849"/>
              <a:gd name="connsiteX6499" fmla="*/ 5416016 w 5890422"/>
              <a:gd name="connsiteY6499" fmla="*/ 170521 h 1458849"/>
              <a:gd name="connsiteX6500" fmla="*/ 5419516 w 5890422"/>
              <a:gd name="connsiteY6500" fmla="*/ 170621 h 1458849"/>
              <a:gd name="connsiteX6501" fmla="*/ 5445519 w 5890422"/>
              <a:gd name="connsiteY6501" fmla="*/ 171021 h 1458849"/>
              <a:gd name="connsiteX6502" fmla="*/ 5471522 w 5890422"/>
              <a:gd name="connsiteY6502" fmla="*/ 170621 h 1458849"/>
              <a:gd name="connsiteX6503" fmla="*/ 5470322 w 5890422"/>
              <a:gd name="connsiteY6503" fmla="*/ 177622 h 1458849"/>
              <a:gd name="connsiteX6504" fmla="*/ 5444819 w 5890422"/>
              <a:gd name="connsiteY6504" fmla="*/ 178022 h 1458849"/>
              <a:gd name="connsiteX6505" fmla="*/ 5419316 w 5890422"/>
              <a:gd name="connsiteY6505" fmla="*/ 177622 h 1458849"/>
              <a:gd name="connsiteX6506" fmla="*/ 5401714 w 5890422"/>
              <a:gd name="connsiteY6506" fmla="*/ 175521 h 1458849"/>
              <a:gd name="connsiteX6507" fmla="*/ 5387912 w 5890422"/>
              <a:gd name="connsiteY6507" fmla="*/ 170021 h 1458849"/>
              <a:gd name="connsiteX6508" fmla="*/ 5376710 w 5890422"/>
              <a:gd name="connsiteY6508" fmla="*/ 160120 h 1458849"/>
              <a:gd name="connsiteX6509" fmla="*/ 5367309 w 5890422"/>
              <a:gd name="connsiteY6509" fmla="*/ 144818 h 1458849"/>
              <a:gd name="connsiteX6510" fmla="*/ 5356708 w 5890422"/>
              <a:gd name="connsiteY6510" fmla="*/ 165320 h 1458849"/>
              <a:gd name="connsiteX6511" fmla="*/ 5339506 w 5890422"/>
              <a:gd name="connsiteY6511" fmla="*/ 184623 h 1458849"/>
              <a:gd name="connsiteX6512" fmla="*/ 5334306 w 5890422"/>
              <a:gd name="connsiteY6512" fmla="*/ 180222 h 1458849"/>
              <a:gd name="connsiteX6513" fmla="*/ 5348007 w 5890422"/>
              <a:gd name="connsiteY6513" fmla="*/ 165920 h 1458849"/>
              <a:gd name="connsiteX6514" fmla="*/ 5357508 w 5890422"/>
              <a:gd name="connsiteY6514" fmla="*/ 151619 h 1458849"/>
              <a:gd name="connsiteX6515" fmla="*/ 5363609 w 5890422"/>
              <a:gd name="connsiteY6515" fmla="*/ 135616 h 1458849"/>
              <a:gd name="connsiteX6516" fmla="*/ 5367309 w 5890422"/>
              <a:gd name="connsiteY6516" fmla="*/ 116014 h 1458849"/>
              <a:gd name="connsiteX6517" fmla="*/ 5373710 w 5890422"/>
              <a:gd name="connsiteY6517" fmla="*/ 116614 h 1458849"/>
              <a:gd name="connsiteX6518" fmla="*/ 5371910 w 5890422"/>
              <a:gd name="connsiteY6518" fmla="*/ 127415 h 1458849"/>
              <a:gd name="connsiteX6519" fmla="*/ 5369710 w 5890422"/>
              <a:gd name="connsiteY6519" fmla="*/ 137017 h 1458849"/>
              <a:gd name="connsiteX6520" fmla="*/ 5377010 w 5890422"/>
              <a:gd name="connsiteY6520" fmla="*/ 150519 h 1458849"/>
              <a:gd name="connsiteX6521" fmla="*/ 5385012 w 5890422"/>
              <a:gd name="connsiteY6521" fmla="*/ 160020 h 1458849"/>
              <a:gd name="connsiteX6522" fmla="*/ 5394412 w 5890422"/>
              <a:gd name="connsiteY6522" fmla="*/ 166020 h 1458849"/>
              <a:gd name="connsiteX6523" fmla="*/ 5405914 w 5890422"/>
              <a:gd name="connsiteY6523" fmla="*/ 169421 h 1458849"/>
              <a:gd name="connsiteX6524" fmla="*/ 5405914 w 5890422"/>
              <a:gd name="connsiteY6524" fmla="*/ 106813 h 1458849"/>
              <a:gd name="connsiteX6525" fmla="*/ 5347107 w 5890422"/>
              <a:gd name="connsiteY6525" fmla="*/ 106813 h 1458849"/>
              <a:gd name="connsiteX6526" fmla="*/ 2120437 w 5890422"/>
              <a:gd name="connsiteY6526" fmla="*/ 96012 h 1458849"/>
              <a:gd name="connsiteX6527" fmla="*/ 2120437 w 5890422"/>
              <a:gd name="connsiteY6527" fmla="*/ 111613 h 1458849"/>
              <a:gd name="connsiteX6528" fmla="*/ 2173643 w 5890422"/>
              <a:gd name="connsiteY6528" fmla="*/ 111613 h 1458849"/>
              <a:gd name="connsiteX6529" fmla="*/ 2173643 w 5890422"/>
              <a:gd name="connsiteY6529" fmla="*/ 96012 h 1458849"/>
              <a:gd name="connsiteX6530" fmla="*/ 2060829 w 5890422"/>
              <a:gd name="connsiteY6530" fmla="*/ 96012 h 1458849"/>
              <a:gd name="connsiteX6531" fmla="*/ 2060829 w 5890422"/>
              <a:gd name="connsiteY6531" fmla="*/ 111613 h 1458849"/>
              <a:gd name="connsiteX6532" fmla="*/ 2114036 w 5890422"/>
              <a:gd name="connsiteY6532" fmla="*/ 111613 h 1458849"/>
              <a:gd name="connsiteX6533" fmla="*/ 2114036 w 5890422"/>
              <a:gd name="connsiteY6533" fmla="*/ 96012 h 1458849"/>
              <a:gd name="connsiteX6534" fmla="*/ 4305329 w 5890422"/>
              <a:gd name="connsiteY6534" fmla="*/ 95611 h 1458849"/>
              <a:gd name="connsiteX6535" fmla="*/ 4305329 w 5890422"/>
              <a:gd name="connsiteY6535" fmla="*/ 111413 h 1458849"/>
              <a:gd name="connsiteX6536" fmla="*/ 4425744 w 5890422"/>
              <a:gd name="connsiteY6536" fmla="*/ 111413 h 1458849"/>
              <a:gd name="connsiteX6537" fmla="*/ 4425744 w 5890422"/>
              <a:gd name="connsiteY6537" fmla="*/ 95611 h 1458849"/>
              <a:gd name="connsiteX6538" fmla="*/ 4744108 w 5890422"/>
              <a:gd name="connsiteY6538" fmla="*/ 95412 h 1458849"/>
              <a:gd name="connsiteX6539" fmla="*/ 4751108 w 5890422"/>
              <a:gd name="connsiteY6539" fmla="*/ 95812 h 1458849"/>
              <a:gd name="connsiteX6540" fmla="*/ 4751108 w 5890422"/>
              <a:gd name="connsiteY6540" fmla="*/ 120815 h 1458849"/>
              <a:gd name="connsiteX6541" fmla="*/ 4791714 w 5890422"/>
              <a:gd name="connsiteY6541" fmla="*/ 120815 h 1458849"/>
              <a:gd name="connsiteX6542" fmla="*/ 4791714 w 5890422"/>
              <a:gd name="connsiteY6542" fmla="*/ 127215 h 1458849"/>
              <a:gd name="connsiteX6543" fmla="*/ 4751108 w 5890422"/>
              <a:gd name="connsiteY6543" fmla="*/ 127215 h 1458849"/>
              <a:gd name="connsiteX6544" fmla="*/ 4751108 w 5890422"/>
              <a:gd name="connsiteY6544" fmla="*/ 169821 h 1458849"/>
              <a:gd name="connsiteX6545" fmla="*/ 4759610 w 5890422"/>
              <a:gd name="connsiteY6545" fmla="*/ 166920 h 1458849"/>
              <a:gd name="connsiteX6546" fmla="*/ 4772311 w 5890422"/>
              <a:gd name="connsiteY6546" fmla="*/ 162720 h 1458849"/>
              <a:gd name="connsiteX6547" fmla="*/ 4784212 w 5890422"/>
              <a:gd name="connsiteY6547" fmla="*/ 158919 h 1458849"/>
              <a:gd name="connsiteX6548" fmla="*/ 4790314 w 5890422"/>
              <a:gd name="connsiteY6548" fmla="*/ 157019 h 1458849"/>
              <a:gd name="connsiteX6549" fmla="*/ 4791314 w 5890422"/>
              <a:gd name="connsiteY6549" fmla="*/ 163620 h 1458849"/>
              <a:gd name="connsiteX6550" fmla="*/ 4787613 w 5890422"/>
              <a:gd name="connsiteY6550" fmla="*/ 164820 h 1458849"/>
              <a:gd name="connsiteX6551" fmla="*/ 4780212 w 5890422"/>
              <a:gd name="connsiteY6551" fmla="*/ 167120 h 1458849"/>
              <a:gd name="connsiteX6552" fmla="*/ 4771010 w 5890422"/>
              <a:gd name="connsiteY6552" fmla="*/ 170021 h 1458849"/>
              <a:gd name="connsiteX6553" fmla="*/ 4761710 w 5890422"/>
              <a:gd name="connsiteY6553" fmla="*/ 173021 h 1458849"/>
              <a:gd name="connsiteX6554" fmla="*/ 4754009 w 5890422"/>
              <a:gd name="connsiteY6554" fmla="*/ 175521 h 1458849"/>
              <a:gd name="connsiteX6555" fmla="*/ 4749908 w 5890422"/>
              <a:gd name="connsiteY6555" fmla="*/ 176822 h 1458849"/>
              <a:gd name="connsiteX6556" fmla="*/ 4746608 w 5890422"/>
              <a:gd name="connsiteY6556" fmla="*/ 178222 h 1458849"/>
              <a:gd name="connsiteX6557" fmla="*/ 4742307 w 5890422"/>
              <a:gd name="connsiteY6557" fmla="*/ 180422 h 1458849"/>
              <a:gd name="connsiteX6558" fmla="*/ 4739507 w 5890422"/>
              <a:gd name="connsiteY6558" fmla="*/ 174621 h 1458849"/>
              <a:gd name="connsiteX6559" fmla="*/ 4744108 w 5890422"/>
              <a:gd name="connsiteY6559" fmla="*/ 168821 h 1458849"/>
              <a:gd name="connsiteX6560" fmla="*/ 2905783 w 5890422"/>
              <a:gd name="connsiteY6560" fmla="*/ 95412 h 1458849"/>
              <a:gd name="connsiteX6561" fmla="*/ 2912784 w 5890422"/>
              <a:gd name="connsiteY6561" fmla="*/ 95812 h 1458849"/>
              <a:gd name="connsiteX6562" fmla="*/ 2912784 w 5890422"/>
              <a:gd name="connsiteY6562" fmla="*/ 120815 h 1458849"/>
              <a:gd name="connsiteX6563" fmla="*/ 2953389 w 5890422"/>
              <a:gd name="connsiteY6563" fmla="*/ 120815 h 1458849"/>
              <a:gd name="connsiteX6564" fmla="*/ 2953389 w 5890422"/>
              <a:gd name="connsiteY6564" fmla="*/ 127215 h 1458849"/>
              <a:gd name="connsiteX6565" fmla="*/ 2912784 w 5890422"/>
              <a:gd name="connsiteY6565" fmla="*/ 127215 h 1458849"/>
              <a:gd name="connsiteX6566" fmla="*/ 2912784 w 5890422"/>
              <a:gd name="connsiteY6566" fmla="*/ 169821 h 1458849"/>
              <a:gd name="connsiteX6567" fmla="*/ 2921285 w 5890422"/>
              <a:gd name="connsiteY6567" fmla="*/ 166920 h 1458849"/>
              <a:gd name="connsiteX6568" fmla="*/ 2933986 w 5890422"/>
              <a:gd name="connsiteY6568" fmla="*/ 162720 h 1458849"/>
              <a:gd name="connsiteX6569" fmla="*/ 2945888 w 5890422"/>
              <a:gd name="connsiteY6569" fmla="*/ 158919 h 1458849"/>
              <a:gd name="connsiteX6570" fmla="*/ 2951988 w 5890422"/>
              <a:gd name="connsiteY6570" fmla="*/ 157019 h 1458849"/>
              <a:gd name="connsiteX6571" fmla="*/ 2952989 w 5890422"/>
              <a:gd name="connsiteY6571" fmla="*/ 163620 h 1458849"/>
              <a:gd name="connsiteX6572" fmla="*/ 2949288 w 5890422"/>
              <a:gd name="connsiteY6572" fmla="*/ 164820 h 1458849"/>
              <a:gd name="connsiteX6573" fmla="*/ 2941887 w 5890422"/>
              <a:gd name="connsiteY6573" fmla="*/ 167120 h 1458849"/>
              <a:gd name="connsiteX6574" fmla="*/ 2932686 w 5890422"/>
              <a:gd name="connsiteY6574" fmla="*/ 170021 h 1458849"/>
              <a:gd name="connsiteX6575" fmla="*/ 2923385 w 5890422"/>
              <a:gd name="connsiteY6575" fmla="*/ 173021 h 1458849"/>
              <a:gd name="connsiteX6576" fmla="*/ 2915684 w 5890422"/>
              <a:gd name="connsiteY6576" fmla="*/ 175521 h 1458849"/>
              <a:gd name="connsiteX6577" fmla="*/ 2911583 w 5890422"/>
              <a:gd name="connsiteY6577" fmla="*/ 176822 h 1458849"/>
              <a:gd name="connsiteX6578" fmla="*/ 2908283 w 5890422"/>
              <a:gd name="connsiteY6578" fmla="*/ 178222 h 1458849"/>
              <a:gd name="connsiteX6579" fmla="*/ 2903982 w 5890422"/>
              <a:gd name="connsiteY6579" fmla="*/ 180422 h 1458849"/>
              <a:gd name="connsiteX6580" fmla="*/ 2901182 w 5890422"/>
              <a:gd name="connsiteY6580" fmla="*/ 174621 h 1458849"/>
              <a:gd name="connsiteX6581" fmla="*/ 2905783 w 5890422"/>
              <a:gd name="connsiteY6581" fmla="*/ 168821 h 1458849"/>
              <a:gd name="connsiteX6582" fmla="*/ 485461 w 5890422"/>
              <a:gd name="connsiteY6582" fmla="*/ 95012 h 1458849"/>
              <a:gd name="connsiteX6583" fmla="*/ 492062 w 5890422"/>
              <a:gd name="connsiteY6583" fmla="*/ 95412 h 1458849"/>
              <a:gd name="connsiteX6584" fmla="*/ 492062 w 5890422"/>
              <a:gd name="connsiteY6584" fmla="*/ 109613 h 1458849"/>
              <a:gd name="connsiteX6585" fmla="*/ 492062 w 5890422"/>
              <a:gd name="connsiteY6585" fmla="*/ 111814 h 1458849"/>
              <a:gd name="connsiteX6586" fmla="*/ 516665 w 5890422"/>
              <a:gd name="connsiteY6586" fmla="*/ 150919 h 1458849"/>
              <a:gd name="connsiteX6587" fmla="*/ 577273 w 5890422"/>
              <a:gd name="connsiteY6587" fmla="*/ 177622 h 1458849"/>
              <a:gd name="connsiteX6588" fmla="*/ 575272 w 5890422"/>
              <a:gd name="connsiteY6588" fmla="*/ 184223 h 1458849"/>
              <a:gd name="connsiteX6589" fmla="*/ 518765 w 5890422"/>
              <a:gd name="connsiteY6589" fmla="*/ 160520 h 1458849"/>
              <a:gd name="connsiteX6590" fmla="*/ 489262 w 5890422"/>
              <a:gd name="connsiteY6590" fmla="*/ 126415 h 1458849"/>
              <a:gd name="connsiteX6591" fmla="*/ 461658 w 5890422"/>
              <a:gd name="connsiteY6591" fmla="*/ 158919 h 1458849"/>
              <a:gd name="connsiteX6592" fmla="*/ 403851 w 5890422"/>
              <a:gd name="connsiteY6592" fmla="*/ 184423 h 1458849"/>
              <a:gd name="connsiteX6593" fmla="*/ 401051 w 5890422"/>
              <a:gd name="connsiteY6593" fmla="*/ 178022 h 1458849"/>
              <a:gd name="connsiteX6594" fmla="*/ 464659 w 5890422"/>
              <a:gd name="connsiteY6594" fmla="*/ 148418 h 1458849"/>
              <a:gd name="connsiteX6595" fmla="*/ 485461 w 5890422"/>
              <a:gd name="connsiteY6595" fmla="*/ 109213 h 1458849"/>
              <a:gd name="connsiteX6596" fmla="*/ 4797314 w 5890422"/>
              <a:gd name="connsiteY6596" fmla="*/ 93411 h 1458849"/>
              <a:gd name="connsiteX6597" fmla="*/ 4804315 w 5890422"/>
              <a:gd name="connsiteY6597" fmla="*/ 93811 h 1458849"/>
              <a:gd name="connsiteX6598" fmla="*/ 4804315 w 5890422"/>
              <a:gd name="connsiteY6598" fmla="*/ 129616 h 1458849"/>
              <a:gd name="connsiteX6599" fmla="*/ 4816416 w 5890422"/>
              <a:gd name="connsiteY6599" fmla="*/ 124015 h 1458849"/>
              <a:gd name="connsiteX6600" fmla="*/ 4829818 w 5890422"/>
              <a:gd name="connsiteY6600" fmla="*/ 116914 h 1458849"/>
              <a:gd name="connsiteX6601" fmla="*/ 4842620 w 5890422"/>
              <a:gd name="connsiteY6601" fmla="*/ 109513 h 1458849"/>
              <a:gd name="connsiteX6602" fmla="*/ 4852721 w 5890422"/>
              <a:gd name="connsiteY6602" fmla="*/ 102812 h 1458849"/>
              <a:gd name="connsiteX6603" fmla="*/ 4855922 w 5890422"/>
              <a:gd name="connsiteY6603" fmla="*/ 108613 h 1458849"/>
              <a:gd name="connsiteX6604" fmla="*/ 4844920 w 5890422"/>
              <a:gd name="connsiteY6604" fmla="*/ 116014 h 1458849"/>
              <a:gd name="connsiteX6605" fmla="*/ 4831118 w 5890422"/>
              <a:gd name="connsiteY6605" fmla="*/ 123915 h 1458849"/>
              <a:gd name="connsiteX6606" fmla="*/ 4816816 w 5890422"/>
              <a:gd name="connsiteY6606" fmla="*/ 131216 h 1458849"/>
              <a:gd name="connsiteX6607" fmla="*/ 4804315 w 5890422"/>
              <a:gd name="connsiteY6607" fmla="*/ 136617 h 1458849"/>
              <a:gd name="connsiteX6608" fmla="*/ 4804315 w 5890422"/>
              <a:gd name="connsiteY6608" fmla="*/ 157419 h 1458849"/>
              <a:gd name="connsiteX6609" fmla="*/ 4804815 w 5890422"/>
              <a:gd name="connsiteY6609" fmla="*/ 164020 h 1458849"/>
              <a:gd name="connsiteX6610" fmla="*/ 4806716 w 5890422"/>
              <a:gd name="connsiteY6610" fmla="*/ 168121 h 1458849"/>
              <a:gd name="connsiteX6611" fmla="*/ 4810716 w 5890422"/>
              <a:gd name="connsiteY6611" fmla="*/ 170221 h 1458849"/>
              <a:gd name="connsiteX6612" fmla="*/ 4817316 w 5890422"/>
              <a:gd name="connsiteY6612" fmla="*/ 171021 h 1458849"/>
              <a:gd name="connsiteX6613" fmla="*/ 4836119 w 5890422"/>
              <a:gd name="connsiteY6613" fmla="*/ 171021 h 1458849"/>
              <a:gd name="connsiteX6614" fmla="*/ 4843320 w 5890422"/>
              <a:gd name="connsiteY6614" fmla="*/ 170221 h 1458849"/>
              <a:gd name="connsiteX6615" fmla="*/ 4847820 w 5890422"/>
              <a:gd name="connsiteY6615" fmla="*/ 167921 h 1458849"/>
              <a:gd name="connsiteX6616" fmla="*/ 4850220 w 5890422"/>
              <a:gd name="connsiteY6616" fmla="*/ 163520 h 1458849"/>
              <a:gd name="connsiteX6617" fmla="*/ 4851521 w 5890422"/>
              <a:gd name="connsiteY6617" fmla="*/ 156419 h 1458849"/>
              <a:gd name="connsiteX6618" fmla="*/ 4852021 w 5890422"/>
              <a:gd name="connsiteY6618" fmla="*/ 151418 h 1458849"/>
              <a:gd name="connsiteX6619" fmla="*/ 4852521 w 5890422"/>
              <a:gd name="connsiteY6619" fmla="*/ 145118 h 1458849"/>
              <a:gd name="connsiteX6620" fmla="*/ 4852821 w 5890422"/>
              <a:gd name="connsiteY6620" fmla="*/ 139617 h 1458849"/>
              <a:gd name="connsiteX6621" fmla="*/ 4852921 w 5890422"/>
              <a:gd name="connsiteY6621" fmla="*/ 136817 h 1458849"/>
              <a:gd name="connsiteX6622" fmla="*/ 4859322 w 5890422"/>
              <a:gd name="connsiteY6622" fmla="*/ 138817 h 1458849"/>
              <a:gd name="connsiteX6623" fmla="*/ 4859222 w 5890422"/>
              <a:gd name="connsiteY6623" fmla="*/ 141617 h 1458849"/>
              <a:gd name="connsiteX6624" fmla="*/ 4858922 w 5890422"/>
              <a:gd name="connsiteY6624" fmla="*/ 147118 h 1458849"/>
              <a:gd name="connsiteX6625" fmla="*/ 4858422 w 5890422"/>
              <a:gd name="connsiteY6625" fmla="*/ 153419 h 1458849"/>
              <a:gd name="connsiteX6626" fmla="*/ 4857922 w 5890422"/>
              <a:gd name="connsiteY6626" fmla="*/ 158620 h 1458849"/>
              <a:gd name="connsiteX6627" fmla="*/ 4855922 w 5890422"/>
              <a:gd name="connsiteY6627" fmla="*/ 167821 h 1458849"/>
              <a:gd name="connsiteX6628" fmla="*/ 4852121 w 5890422"/>
              <a:gd name="connsiteY6628" fmla="*/ 173521 h 1458849"/>
              <a:gd name="connsiteX6629" fmla="*/ 4846020 w 5890422"/>
              <a:gd name="connsiteY6629" fmla="*/ 176422 h 1458849"/>
              <a:gd name="connsiteX6630" fmla="*/ 4836919 w 5890422"/>
              <a:gd name="connsiteY6630" fmla="*/ 177422 h 1458849"/>
              <a:gd name="connsiteX6631" fmla="*/ 4815716 w 5890422"/>
              <a:gd name="connsiteY6631" fmla="*/ 177422 h 1458849"/>
              <a:gd name="connsiteX6632" fmla="*/ 4807216 w 5890422"/>
              <a:gd name="connsiteY6632" fmla="*/ 176422 h 1458849"/>
              <a:gd name="connsiteX6633" fmla="*/ 4801514 w 5890422"/>
              <a:gd name="connsiteY6633" fmla="*/ 173521 h 1458849"/>
              <a:gd name="connsiteX6634" fmla="*/ 4798314 w 5890422"/>
              <a:gd name="connsiteY6634" fmla="*/ 167921 h 1458849"/>
              <a:gd name="connsiteX6635" fmla="*/ 4797314 w 5890422"/>
              <a:gd name="connsiteY6635" fmla="*/ 159019 h 1458849"/>
              <a:gd name="connsiteX6636" fmla="*/ 2958989 w 5890422"/>
              <a:gd name="connsiteY6636" fmla="*/ 93411 h 1458849"/>
              <a:gd name="connsiteX6637" fmla="*/ 2965990 w 5890422"/>
              <a:gd name="connsiteY6637" fmla="*/ 93811 h 1458849"/>
              <a:gd name="connsiteX6638" fmla="*/ 2965990 w 5890422"/>
              <a:gd name="connsiteY6638" fmla="*/ 129616 h 1458849"/>
              <a:gd name="connsiteX6639" fmla="*/ 2978092 w 5890422"/>
              <a:gd name="connsiteY6639" fmla="*/ 124015 h 1458849"/>
              <a:gd name="connsiteX6640" fmla="*/ 2991493 w 5890422"/>
              <a:gd name="connsiteY6640" fmla="*/ 116914 h 1458849"/>
              <a:gd name="connsiteX6641" fmla="*/ 3004295 w 5890422"/>
              <a:gd name="connsiteY6641" fmla="*/ 109513 h 1458849"/>
              <a:gd name="connsiteX6642" fmla="*/ 3014396 w 5890422"/>
              <a:gd name="connsiteY6642" fmla="*/ 102812 h 1458849"/>
              <a:gd name="connsiteX6643" fmla="*/ 3017596 w 5890422"/>
              <a:gd name="connsiteY6643" fmla="*/ 108613 h 1458849"/>
              <a:gd name="connsiteX6644" fmla="*/ 3006595 w 5890422"/>
              <a:gd name="connsiteY6644" fmla="*/ 116014 h 1458849"/>
              <a:gd name="connsiteX6645" fmla="*/ 2992793 w 5890422"/>
              <a:gd name="connsiteY6645" fmla="*/ 123915 h 1458849"/>
              <a:gd name="connsiteX6646" fmla="*/ 2978492 w 5890422"/>
              <a:gd name="connsiteY6646" fmla="*/ 131216 h 1458849"/>
              <a:gd name="connsiteX6647" fmla="*/ 2965990 w 5890422"/>
              <a:gd name="connsiteY6647" fmla="*/ 136617 h 1458849"/>
              <a:gd name="connsiteX6648" fmla="*/ 2965990 w 5890422"/>
              <a:gd name="connsiteY6648" fmla="*/ 157419 h 1458849"/>
              <a:gd name="connsiteX6649" fmla="*/ 2966490 w 5890422"/>
              <a:gd name="connsiteY6649" fmla="*/ 164020 h 1458849"/>
              <a:gd name="connsiteX6650" fmla="*/ 2968390 w 5890422"/>
              <a:gd name="connsiteY6650" fmla="*/ 168121 h 1458849"/>
              <a:gd name="connsiteX6651" fmla="*/ 2972391 w 5890422"/>
              <a:gd name="connsiteY6651" fmla="*/ 170221 h 1458849"/>
              <a:gd name="connsiteX6652" fmla="*/ 2978992 w 5890422"/>
              <a:gd name="connsiteY6652" fmla="*/ 171021 h 1458849"/>
              <a:gd name="connsiteX6653" fmla="*/ 2997794 w 5890422"/>
              <a:gd name="connsiteY6653" fmla="*/ 171021 h 1458849"/>
              <a:gd name="connsiteX6654" fmla="*/ 3004995 w 5890422"/>
              <a:gd name="connsiteY6654" fmla="*/ 170221 h 1458849"/>
              <a:gd name="connsiteX6655" fmla="*/ 3009496 w 5890422"/>
              <a:gd name="connsiteY6655" fmla="*/ 167921 h 1458849"/>
              <a:gd name="connsiteX6656" fmla="*/ 3011896 w 5890422"/>
              <a:gd name="connsiteY6656" fmla="*/ 163520 h 1458849"/>
              <a:gd name="connsiteX6657" fmla="*/ 3013196 w 5890422"/>
              <a:gd name="connsiteY6657" fmla="*/ 156419 h 1458849"/>
              <a:gd name="connsiteX6658" fmla="*/ 3013696 w 5890422"/>
              <a:gd name="connsiteY6658" fmla="*/ 151418 h 1458849"/>
              <a:gd name="connsiteX6659" fmla="*/ 3014196 w 5890422"/>
              <a:gd name="connsiteY6659" fmla="*/ 145118 h 1458849"/>
              <a:gd name="connsiteX6660" fmla="*/ 3014496 w 5890422"/>
              <a:gd name="connsiteY6660" fmla="*/ 139617 h 1458849"/>
              <a:gd name="connsiteX6661" fmla="*/ 3014596 w 5890422"/>
              <a:gd name="connsiteY6661" fmla="*/ 136817 h 1458849"/>
              <a:gd name="connsiteX6662" fmla="*/ 3020997 w 5890422"/>
              <a:gd name="connsiteY6662" fmla="*/ 138817 h 1458849"/>
              <a:gd name="connsiteX6663" fmla="*/ 3020897 w 5890422"/>
              <a:gd name="connsiteY6663" fmla="*/ 141617 h 1458849"/>
              <a:gd name="connsiteX6664" fmla="*/ 3020597 w 5890422"/>
              <a:gd name="connsiteY6664" fmla="*/ 147118 h 1458849"/>
              <a:gd name="connsiteX6665" fmla="*/ 3020097 w 5890422"/>
              <a:gd name="connsiteY6665" fmla="*/ 153419 h 1458849"/>
              <a:gd name="connsiteX6666" fmla="*/ 3019597 w 5890422"/>
              <a:gd name="connsiteY6666" fmla="*/ 158620 h 1458849"/>
              <a:gd name="connsiteX6667" fmla="*/ 3017596 w 5890422"/>
              <a:gd name="connsiteY6667" fmla="*/ 167821 h 1458849"/>
              <a:gd name="connsiteX6668" fmla="*/ 3013796 w 5890422"/>
              <a:gd name="connsiteY6668" fmla="*/ 173521 h 1458849"/>
              <a:gd name="connsiteX6669" fmla="*/ 3007695 w 5890422"/>
              <a:gd name="connsiteY6669" fmla="*/ 176422 h 1458849"/>
              <a:gd name="connsiteX6670" fmla="*/ 2998594 w 5890422"/>
              <a:gd name="connsiteY6670" fmla="*/ 177422 h 1458849"/>
              <a:gd name="connsiteX6671" fmla="*/ 2977391 w 5890422"/>
              <a:gd name="connsiteY6671" fmla="*/ 177422 h 1458849"/>
              <a:gd name="connsiteX6672" fmla="*/ 2968890 w 5890422"/>
              <a:gd name="connsiteY6672" fmla="*/ 176422 h 1458849"/>
              <a:gd name="connsiteX6673" fmla="*/ 2963190 w 5890422"/>
              <a:gd name="connsiteY6673" fmla="*/ 173521 h 1458849"/>
              <a:gd name="connsiteX6674" fmla="*/ 2959989 w 5890422"/>
              <a:gd name="connsiteY6674" fmla="*/ 167921 h 1458849"/>
              <a:gd name="connsiteX6675" fmla="*/ 2958989 w 5890422"/>
              <a:gd name="connsiteY6675" fmla="*/ 159019 h 1458849"/>
              <a:gd name="connsiteX6676" fmla="*/ 1933614 w 5890422"/>
              <a:gd name="connsiteY6676" fmla="*/ 93411 h 1458849"/>
              <a:gd name="connsiteX6677" fmla="*/ 1940214 w 5890422"/>
              <a:gd name="connsiteY6677" fmla="*/ 93811 h 1458849"/>
              <a:gd name="connsiteX6678" fmla="*/ 1940214 w 5890422"/>
              <a:gd name="connsiteY6678" fmla="*/ 132016 h 1458849"/>
              <a:gd name="connsiteX6679" fmla="*/ 1954316 w 5890422"/>
              <a:gd name="connsiteY6679" fmla="*/ 125815 h 1458849"/>
              <a:gd name="connsiteX6680" fmla="*/ 1968718 w 5890422"/>
              <a:gd name="connsiteY6680" fmla="*/ 118714 h 1458849"/>
              <a:gd name="connsiteX6681" fmla="*/ 1982320 w 5890422"/>
              <a:gd name="connsiteY6681" fmla="*/ 111413 h 1458849"/>
              <a:gd name="connsiteX6682" fmla="*/ 1994021 w 5890422"/>
              <a:gd name="connsiteY6682" fmla="*/ 104413 h 1458849"/>
              <a:gd name="connsiteX6683" fmla="*/ 1997221 w 5890422"/>
              <a:gd name="connsiteY6683" fmla="*/ 110614 h 1458849"/>
              <a:gd name="connsiteX6684" fmla="*/ 1984820 w 5890422"/>
              <a:gd name="connsiteY6684" fmla="*/ 117915 h 1458849"/>
              <a:gd name="connsiteX6685" fmla="*/ 1970218 w 5890422"/>
              <a:gd name="connsiteY6685" fmla="*/ 125515 h 1458849"/>
              <a:gd name="connsiteX6686" fmla="*/ 1954816 w 5890422"/>
              <a:gd name="connsiteY6686" fmla="*/ 132816 h 1458849"/>
              <a:gd name="connsiteX6687" fmla="*/ 1940214 w 5890422"/>
              <a:gd name="connsiteY6687" fmla="*/ 139217 h 1458849"/>
              <a:gd name="connsiteX6688" fmla="*/ 1940214 w 5890422"/>
              <a:gd name="connsiteY6688" fmla="*/ 156419 h 1458849"/>
              <a:gd name="connsiteX6689" fmla="*/ 1943115 w 5890422"/>
              <a:gd name="connsiteY6689" fmla="*/ 166321 h 1458849"/>
              <a:gd name="connsiteX6690" fmla="*/ 1953016 w 5890422"/>
              <a:gd name="connsiteY6690" fmla="*/ 169621 h 1458849"/>
              <a:gd name="connsiteX6691" fmla="*/ 1976819 w 5890422"/>
              <a:gd name="connsiteY6691" fmla="*/ 169621 h 1458849"/>
              <a:gd name="connsiteX6692" fmla="*/ 1989921 w 5890422"/>
              <a:gd name="connsiteY6692" fmla="*/ 166321 h 1458849"/>
              <a:gd name="connsiteX6693" fmla="*/ 1994821 w 5890422"/>
              <a:gd name="connsiteY6693" fmla="*/ 155819 h 1458849"/>
              <a:gd name="connsiteX6694" fmla="*/ 1995421 w 5890422"/>
              <a:gd name="connsiteY6694" fmla="*/ 150719 h 1458849"/>
              <a:gd name="connsiteX6695" fmla="*/ 1996221 w 5890422"/>
              <a:gd name="connsiteY6695" fmla="*/ 144518 h 1458849"/>
              <a:gd name="connsiteX6696" fmla="*/ 1996821 w 5890422"/>
              <a:gd name="connsiteY6696" fmla="*/ 139017 h 1458849"/>
              <a:gd name="connsiteX6697" fmla="*/ 1997021 w 5890422"/>
              <a:gd name="connsiteY6697" fmla="*/ 136217 h 1458849"/>
              <a:gd name="connsiteX6698" fmla="*/ 2003022 w 5890422"/>
              <a:gd name="connsiteY6698" fmla="*/ 138017 h 1458849"/>
              <a:gd name="connsiteX6699" fmla="*/ 2002822 w 5890422"/>
              <a:gd name="connsiteY6699" fmla="*/ 141017 h 1458849"/>
              <a:gd name="connsiteX6700" fmla="*/ 2002322 w 5890422"/>
              <a:gd name="connsiteY6700" fmla="*/ 146418 h 1458849"/>
              <a:gd name="connsiteX6701" fmla="*/ 2001622 w 5890422"/>
              <a:gd name="connsiteY6701" fmla="*/ 152619 h 1458849"/>
              <a:gd name="connsiteX6702" fmla="*/ 2000822 w 5890422"/>
              <a:gd name="connsiteY6702" fmla="*/ 157819 h 1458849"/>
              <a:gd name="connsiteX6703" fmla="*/ 1998422 w 5890422"/>
              <a:gd name="connsiteY6703" fmla="*/ 166220 h 1458849"/>
              <a:gd name="connsiteX6704" fmla="*/ 1994421 w 5890422"/>
              <a:gd name="connsiteY6704" fmla="*/ 171621 h 1458849"/>
              <a:gd name="connsiteX6705" fmla="*/ 1987920 w 5890422"/>
              <a:gd name="connsiteY6705" fmla="*/ 174621 h 1458849"/>
              <a:gd name="connsiteX6706" fmla="*/ 1978219 w 5890422"/>
              <a:gd name="connsiteY6706" fmla="*/ 175822 h 1458849"/>
              <a:gd name="connsiteX6707" fmla="*/ 1950616 w 5890422"/>
              <a:gd name="connsiteY6707" fmla="*/ 175822 h 1458849"/>
              <a:gd name="connsiteX6708" fmla="*/ 1937714 w 5890422"/>
              <a:gd name="connsiteY6708" fmla="*/ 171321 h 1458849"/>
              <a:gd name="connsiteX6709" fmla="*/ 1933614 w 5890422"/>
              <a:gd name="connsiteY6709" fmla="*/ 158019 h 1458849"/>
              <a:gd name="connsiteX6710" fmla="*/ 1045655 w 5890422"/>
              <a:gd name="connsiteY6710" fmla="*/ 92811 h 1458849"/>
              <a:gd name="connsiteX6711" fmla="*/ 1045655 w 5890422"/>
              <a:gd name="connsiteY6711" fmla="*/ 115214 h 1458849"/>
              <a:gd name="connsiteX6712" fmla="*/ 1150468 w 5890422"/>
              <a:gd name="connsiteY6712" fmla="*/ 115214 h 1458849"/>
              <a:gd name="connsiteX6713" fmla="*/ 1150468 w 5890422"/>
              <a:gd name="connsiteY6713" fmla="*/ 92811 h 1458849"/>
              <a:gd name="connsiteX6714" fmla="*/ 2054029 w 5890422"/>
              <a:gd name="connsiteY6714" fmla="*/ 90811 h 1458849"/>
              <a:gd name="connsiteX6715" fmla="*/ 2180244 w 5890422"/>
              <a:gd name="connsiteY6715" fmla="*/ 90811 h 1458849"/>
              <a:gd name="connsiteX6716" fmla="*/ 2180244 w 5890422"/>
              <a:gd name="connsiteY6716" fmla="*/ 137817 h 1458849"/>
              <a:gd name="connsiteX6717" fmla="*/ 2120437 w 5890422"/>
              <a:gd name="connsiteY6717" fmla="*/ 137817 h 1458849"/>
              <a:gd name="connsiteX6718" fmla="*/ 2120437 w 5890422"/>
              <a:gd name="connsiteY6718" fmla="*/ 152619 h 1458849"/>
              <a:gd name="connsiteX6719" fmla="*/ 2187445 w 5890422"/>
              <a:gd name="connsiteY6719" fmla="*/ 152619 h 1458849"/>
              <a:gd name="connsiteX6720" fmla="*/ 2187445 w 5890422"/>
              <a:gd name="connsiteY6720" fmla="*/ 158019 h 1458849"/>
              <a:gd name="connsiteX6721" fmla="*/ 2120437 w 5890422"/>
              <a:gd name="connsiteY6721" fmla="*/ 158019 h 1458849"/>
              <a:gd name="connsiteX6722" fmla="*/ 2120437 w 5890422"/>
              <a:gd name="connsiteY6722" fmla="*/ 172821 h 1458849"/>
              <a:gd name="connsiteX6723" fmla="*/ 2201647 w 5890422"/>
              <a:gd name="connsiteY6723" fmla="*/ 172821 h 1458849"/>
              <a:gd name="connsiteX6724" fmla="*/ 2201647 w 5890422"/>
              <a:gd name="connsiteY6724" fmla="*/ 178222 h 1458849"/>
              <a:gd name="connsiteX6725" fmla="*/ 2032826 w 5890422"/>
              <a:gd name="connsiteY6725" fmla="*/ 178222 h 1458849"/>
              <a:gd name="connsiteX6726" fmla="*/ 2032826 w 5890422"/>
              <a:gd name="connsiteY6726" fmla="*/ 172821 h 1458849"/>
              <a:gd name="connsiteX6727" fmla="*/ 2114036 w 5890422"/>
              <a:gd name="connsiteY6727" fmla="*/ 172821 h 1458849"/>
              <a:gd name="connsiteX6728" fmla="*/ 2114036 w 5890422"/>
              <a:gd name="connsiteY6728" fmla="*/ 158019 h 1458849"/>
              <a:gd name="connsiteX6729" fmla="*/ 2046828 w 5890422"/>
              <a:gd name="connsiteY6729" fmla="*/ 158019 h 1458849"/>
              <a:gd name="connsiteX6730" fmla="*/ 2046828 w 5890422"/>
              <a:gd name="connsiteY6730" fmla="*/ 152619 h 1458849"/>
              <a:gd name="connsiteX6731" fmla="*/ 2114036 w 5890422"/>
              <a:gd name="connsiteY6731" fmla="*/ 152619 h 1458849"/>
              <a:gd name="connsiteX6732" fmla="*/ 2114036 w 5890422"/>
              <a:gd name="connsiteY6732" fmla="*/ 137817 h 1458849"/>
              <a:gd name="connsiteX6733" fmla="*/ 2054029 w 5890422"/>
              <a:gd name="connsiteY6733" fmla="*/ 137817 h 1458849"/>
              <a:gd name="connsiteX6734" fmla="*/ 626403 w 5890422"/>
              <a:gd name="connsiteY6734" fmla="*/ 88011 h 1458849"/>
              <a:gd name="connsiteX6735" fmla="*/ 747018 w 5890422"/>
              <a:gd name="connsiteY6735" fmla="*/ 88011 h 1458849"/>
              <a:gd name="connsiteX6736" fmla="*/ 747018 w 5890422"/>
              <a:gd name="connsiteY6736" fmla="*/ 112214 h 1458849"/>
              <a:gd name="connsiteX6737" fmla="*/ 749518 w 5890422"/>
              <a:gd name="connsiteY6737" fmla="*/ 148218 h 1458849"/>
              <a:gd name="connsiteX6738" fmla="*/ 754619 w 5890422"/>
              <a:gd name="connsiteY6738" fmla="*/ 166020 h 1458849"/>
              <a:gd name="connsiteX6739" fmla="*/ 760119 w 5890422"/>
              <a:gd name="connsiteY6739" fmla="*/ 173521 h 1458849"/>
              <a:gd name="connsiteX6740" fmla="*/ 764820 w 5890422"/>
              <a:gd name="connsiteY6740" fmla="*/ 175421 h 1458849"/>
              <a:gd name="connsiteX6741" fmla="*/ 770221 w 5890422"/>
              <a:gd name="connsiteY6741" fmla="*/ 172621 h 1458849"/>
              <a:gd name="connsiteX6742" fmla="*/ 774421 w 5890422"/>
              <a:gd name="connsiteY6742" fmla="*/ 163220 h 1458849"/>
              <a:gd name="connsiteX6743" fmla="*/ 777121 w 5890422"/>
              <a:gd name="connsiteY6743" fmla="*/ 152419 h 1458849"/>
              <a:gd name="connsiteX6744" fmla="*/ 779222 w 5890422"/>
              <a:gd name="connsiteY6744" fmla="*/ 140417 h 1458849"/>
              <a:gd name="connsiteX6745" fmla="*/ 785823 w 5890422"/>
              <a:gd name="connsiteY6745" fmla="*/ 143418 h 1458849"/>
              <a:gd name="connsiteX6746" fmla="*/ 783422 w 5890422"/>
              <a:gd name="connsiteY6746" fmla="*/ 155219 h 1458849"/>
              <a:gd name="connsiteX6747" fmla="*/ 780422 w 5890422"/>
              <a:gd name="connsiteY6747" fmla="*/ 166220 h 1458849"/>
              <a:gd name="connsiteX6748" fmla="*/ 773721 w 5890422"/>
              <a:gd name="connsiteY6748" fmla="*/ 179422 h 1458849"/>
              <a:gd name="connsiteX6749" fmla="*/ 764820 w 5890422"/>
              <a:gd name="connsiteY6749" fmla="*/ 183422 h 1458849"/>
              <a:gd name="connsiteX6750" fmla="*/ 756719 w 5890422"/>
              <a:gd name="connsiteY6750" fmla="*/ 180622 h 1458849"/>
              <a:gd name="connsiteX6751" fmla="*/ 749218 w 5890422"/>
              <a:gd name="connsiteY6751" fmla="*/ 171021 h 1458849"/>
              <a:gd name="connsiteX6752" fmla="*/ 742517 w 5890422"/>
              <a:gd name="connsiteY6752" fmla="*/ 148418 h 1458849"/>
              <a:gd name="connsiteX6753" fmla="*/ 740017 w 5890422"/>
              <a:gd name="connsiteY6753" fmla="*/ 113014 h 1458849"/>
              <a:gd name="connsiteX6754" fmla="*/ 740017 w 5890422"/>
              <a:gd name="connsiteY6754" fmla="*/ 95012 h 1458849"/>
              <a:gd name="connsiteX6755" fmla="*/ 626403 w 5890422"/>
              <a:gd name="connsiteY6755" fmla="*/ 95012 h 1458849"/>
              <a:gd name="connsiteX6756" fmla="*/ 1038854 w 5890422"/>
              <a:gd name="connsiteY6756" fmla="*/ 86611 h 1458849"/>
              <a:gd name="connsiteX6757" fmla="*/ 1157469 w 5890422"/>
              <a:gd name="connsiteY6757" fmla="*/ 86611 h 1458849"/>
              <a:gd name="connsiteX6758" fmla="*/ 1157469 w 5890422"/>
              <a:gd name="connsiteY6758" fmla="*/ 160420 h 1458849"/>
              <a:gd name="connsiteX6759" fmla="*/ 1156469 w 5890422"/>
              <a:gd name="connsiteY6759" fmla="*/ 169521 h 1458849"/>
              <a:gd name="connsiteX6760" fmla="*/ 1152868 w 5890422"/>
              <a:gd name="connsiteY6760" fmla="*/ 175121 h 1458849"/>
              <a:gd name="connsiteX6761" fmla="*/ 1145868 w 5890422"/>
              <a:gd name="connsiteY6761" fmla="*/ 178122 h 1458849"/>
              <a:gd name="connsiteX6762" fmla="*/ 1134866 w 5890422"/>
              <a:gd name="connsiteY6762" fmla="*/ 179622 h 1458849"/>
              <a:gd name="connsiteX6763" fmla="*/ 1121264 w 5890422"/>
              <a:gd name="connsiteY6763" fmla="*/ 180622 h 1458849"/>
              <a:gd name="connsiteX6764" fmla="*/ 1119664 w 5890422"/>
              <a:gd name="connsiteY6764" fmla="*/ 174621 h 1458849"/>
              <a:gd name="connsiteX6765" fmla="*/ 1134466 w 5890422"/>
              <a:gd name="connsiteY6765" fmla="*/ 173421 h 1458849"/>
              <a:gd name="connsiteX6766" fmla="*/ 1142867 w 5890422"/>
              <a:gd name="connsiteY6766" fmla="*/ 172421 h 1458849"/>
              <a:gd name="connsiteX6767" fmla="*/ 1147768 w 5890422"/>
              <a:gd name="connsiteY6767" fmla="*/ 170421 h 1458849"/>
              <a:gd name="connsiteX6768" fmla="*/ 1149968 w 5890422"/>
              <a:gd name="connsiteY6768" fmla="*/ 166420 h 1458849"/>
              <a:gd name="connsiteX6769" fmla="*/ 1150468 w 5890422"/>
              <a:gd name="connsiteY6769" fmla="*/ 159619 h 1458849"/>
              <a:gd name="connsiteX6770" fmla="*/ 1150468 w 5890422"/>
              <a:gd name="connsiteY6770" fmla="*/ 150218 h 1458849"/>
              <a:gd name="connsiteX6771" fmla="*/ 1045655 w 5890422"/>
              <a:gd name="connsiteY6771" fmla="*/ 150218 h 1458849"/>
              <a:gd name="connsiteX6772" fmla="*/ 1045655 w 5890422"/>
              <a:gd name="connsiteY6772" fmla="*/ 181222 h 1458849"/>
              <a:gd name="connsiteX6773" fmla="*/ 1038854 w 5890422"/>
              <a:gd name="connsiteY6773" fmla="*/ 181222 h 1458849"/>
              <a:gd name="connsiteX6774" fmla="*/ 1852603 w 5890422"/>
              <a:gd name="connsiteY6774" fmla="*/ 83810 h 1458849"/>
              <a:gd name="connsiteX6775" fmla="*/ 1852603 w 5890422"/>
              <a:gd name="connsiteY6775" fmla="*/ 106013 h 1458849"/>
              <a:gd name="connsiteX6776" fmla="*/ 1902210 w 5890422"/>
              <a:gd name="connsiteY6776" fmla="*/ 106013 h 1458849"/>
              <a:gd name="connsiteX6777" fmla="*/ 1902210 w 5890422"/>
              <a:gd name="connsiteY6777" fmla="*/ 83810 h 1458849"/>
              <a:gd name="connsiteX6778" fmla="*/ 1419625 w 5890422"/>
              <a:gd name="connsiteY6778" fmla="*/ 83610 h 1458849"/>
              <a:gd name="connsiteX6779" fmla="*/ 1595848 w 5890422"/>
              <a:gd name="connsiteY6779" fmla="*/ 83610 h 1458849"/>
              <a:gd name="connsiteX6780" fmla="*/ 1595848 w 5890422"/>
              <a:gd name="connsiteY6780" fmla="*/ 91211 h 1458849"/>
              <a:gd name="connsiteX6781" fmla="*/ 1419625 w 5890422"/>
              <a:gd name="connsiteY6781" fmla="*/ 91211 h 1458849"/>
              <a:gd name="connsiteX6782" fmla="*/ 4616368 w 5890422"/>
              <a:gd name="connsiteY6782" fmla="*/ 79609 h 1458849"/>
              <a:gd name="connsiteX6783" fmla="*/ 4622968 w 5890422"/>
              <a:gd name="connsiteY6783" fmla="*/ 80010 h 1458849"/>
              <a:gd name="connsiteX6784" fmla="*/ 4622968 w 5890422"/>
              <a:gd name="connsiteY6784" fmla="*/ 108213 h 1458849"/>
              <a:gd name="connsiteX6785" fmla="*/ 4652172 w 5890422"/>
              <a:gd name="connsiteY6785" fmla="*/ 108213 h 1458849"/>
              <a:gd name="connsiteX6786" fmla="*/ 4652172 w 5890422"/>
              <a:gd name="connsiteY6786" fmla="*/ 114614 h 1458849"/>
              <a:gd name="connsiteX6787" fmla="*/ 4622968 w 5890422"/>
              <a:gd name="connsiteY6787" fmla="*/ 114614 h 1458849"/>
              <a:gd name="connsiteX6788" fmla="*/ 4622968 w 5890422"/>
              <a:gd name="connsiteY6788" fmla="*/ 158420 h 1458849"/>
              <a:gd name="connsiteX6789" fmla="*/ 4621868 w 5890422"/>
              <a:gd name="connsiteY6789" fmla="*/ 168321 h 1458849"/>
              <a:gd name="connsiteX6790" fmla="*/ 4618168 w 5890422"/>
              <a:gd name="connsiteY6790" fmla="*/ 174421 h 1458849"/>
              <a:gd name="connsiteX6791" fmla="*/ 4610967 w 5890422"/>
              <a:gd name="connsiteY6791" fmla="*/ 177722 h 1458849"/>
              <a:gd name="connsiteX6792" fmla="*/ 4599566 w 5890422"/>
              <a:gd name="connsiteY6792" fmla="*/ 179222 h 1458849"/>
              <a:gd name="connsiteX6793" fmla="*/ 4583964 w 5890422"/>
              <a:gd name="connsiteY6793" fmla="*/ 180222 h 1458849"/>
              <a:gd name="connsiteX6794" fmla="*/ 4582164 w 5890422"/>
              <a:gd name="connsiteY6794" fmla="*/ 173621 h 1458849"/>
              <a:gd name="connsiteX6795" fmla="*/ 4598366 w 5890422"/>
              <a:gd name="connsiteY6795" fmla="*/ 172821 h 1458849"/>
              <a:gd name="connsiteX6796" fmla="*/ 4607466 w 5890422"/>
              <a:gd name="connsiteY6796" fmla="*/ 171721 h 1458849"/>
              <a:gd name="connsiteX6797" fmla="*/ 4612968 w 5890422"/>
              <a:gd name="connsiteY6797" fmla="*/ 169421 h 1458849"/>
              <a:gd name="connsiteX6798" fmla="*/ 4615668 w 5890422"/>
              <a:gd name="connsiteY6798" fmla="*/ 165020 h 1458849"/>
              <a:gd name="connsiteX6799" fmla="*/ 4616368 w 5890422"/>
              <a:gd name="connsiteY6799" fmla="*/ 157619 h 1458849"/>
              <a:gd name="connsiteX6800" fmla="*/ 4616368 w 5890422"/>
              <a:gd name="connsiteY6800" fmla="*/ 114614 h 1458849"/>
              <a:gd name="connsiteX6801" fmla="*/ 4528957 w 5890422"/>
              <a:gd name="connsiteY6801" fmla="*/ 114614 h 1458849"/>
              <a:gd name="connsiteX6802" fmla="*/ 4528957 w 5890422"/>
              <a:gd name="connsiteY6802" fmla="*/ 108213 h 1458849"/>
              <a:gd name="connsiteX6803" fmla="*/ 4616368 w 5890422"/>
              <a:gd name="connsiteY6803" fmla="*/ 108213 h 1458849"/>
              <a:gd name="connsiteX6804" fmla="*/ 1846003 w 5890422"/>
              <a:gd name="connsiteY6804" fmla="*/ 77009 h 1458849"/>
              <a:gd name="connsiteX6805" fmla="*/ 1909011 w 5890422"/>
              <a:gd name="connsiteY6805" fmla="*/ 77009 h 1458849"/>
              <a:gd name="connsiteX6806" fmla="*/ 1909011 w 5890422"/>
              <a:gd name="connsiteY6806" fmla="*/ 163620 h 1458849"/>
              <a:gd name="connsiteX6807" fmla="*/ 1908110 w 5890422"/>
              <a:gd name="connsiteY6807" fmla="*/ 171021 h 1458849"/>
              <a:gd name="connsiteX6808" fmla="*/ 1905210 w 5890422"/>
              <a:gd name="connsiteY6808" fmla="*/ 175622 h 1458849"/>
              <a:gd name="connsiteX6809" fmla="*/ 1899709 w 5890422"/>
              <a:gd name="connsiteY6809" fmla="*/ 178222 h 1458849"/>
              <a:gd name="connsiteX6810" fmla="*/ 1891208 w 5890422"/>
              <a:gd name="connsiteY6810" fmla="*/ 179422 h 1458849"/>
              <a:gd name="connsiteX6811" fmla="*/ 1880407 w 5890422"/>
              <a:gd name="connsiteY6811" fmla="*/ 180222 h 1458849"/>
              <a:gd name="connsiteX6812" fmla="*/ 1878807 w 5890422"/>
              <a:gd name="connsiteY6812" fmla="*/ 173821 h 1458849"/>
              <a:gd name="connsiteX6813" fmla="*/ 1890808 w 5890422"/>
              <a:gd name="connsiteY6813" fmla="*/ 172821 h 1458849"/>
              <a:gd name="connsiteX6814" fmla="*/ 1896809 w 5890422"/>
              <a:gd name="connsiteY6814" fmla="*/ 172021 h 1458849"/>
              <a:gd name="connsiteX6815" fmla="*/ 1900209 w 5890422"/>
              <a:gd name="connsiteY6815" fmla="*/ 170221 h 1458849"/>
              <a:gd name="connsiteX6816" fmla="*/ 1901810 w 5890422"/>
              <a:gd name="connsiteY6816" fmla="*/ 167021 h 1458849"/>
              <a:gd name="connsiteX6817" fmla="*/ 1902210 w 5890422"/>
              <a:gd name="connsiteY6817" fmla="*/ 161620 h 1458849"/>
              <a:gd name="connsiteX6818" fmla="*/ 1902210 w 5890422"/>
              <a:gd name="connsiteY6818" fmla="*/ 141617 h 1458849"/>
              <a:gd name="connsiteX6819" fmla="*/ 1852603 w 5890422"/>
              <a:gd name="connsiteY6819" fmla="*/ 141617 h 1458849"/>
              <a:gd name="connsiteX6820" fmla="*/ 1852603 w 5890422"/>
              <a:gd name="connsiteY6820" fmla="*/ 181422 h 1458849"/>
              <a:gd name="connsiteX6821" fmla="*/ 1846003 w 5890422"/>
              <a:gd name="connsiteY6821" fmla="*/ 181422 h 1458849"/>
              <a:gd name="connsiteX6822" fmla="*/ 1754391 w 5890422"/>
              <a:gd name="connsiteY6822" fmla="*/ 74609 h 1458849"/>
              <a:gd name="connsiteX6823" fmla="*/ 1760592 w 5890422"/>
              <a:gd name="connsiteY6823" fmla="*/ 75009 h 1458849"/>
              <a:gd name="connsiteX6824" fmla="*/ 1760592 w 5890422"/>
              <a:gd name="connsiteY6824" fmla="*/ 105413 h 1458849"/>
              <a:gd name="connsiteX6825" fmla="*/ 1758292 w 5890422"/>
              <a:gd name="connsiteY6825" fmla="*/ 132716 h 1458849"/>
              <a:gd name="connsiteX6826" fmla="*/ 1750091 w 5890422"/>
              <a:gd name="connsiteY6826" fmla="*/ 152719 h 1458849"/>
              <a:gd name="connsiteX6827" fmla="*/ 1734189 w 5890422"/>
              <a:gd name="connsiteY6827" fmla="*/ 168821 h 1458849"/>
              <a:gd name="connsiteX6828" fmla="*/ 1708785 w 5890422"/>
              <a:gd name="connsiteY6828" fmla="*/ 184223 h 1458849"/>
              <a:gd name="connsiteX6829" fmla="*/ 1705185 w 5890422"/>
              <a:gd name="connsiteY6829" fmla="*/ 178422 h 1458849"/>
              <a:gd name="connsiteX6830" fmla="*/ 1729888 w 5890422"/>
              <a:gd name="connsiteY6830" fmla="*/ 163720 h 1458849"/>
              <a:gd name="connsiteX6831" fmla="*/ 1744790 w 5890422"/>
              <a:gd name="connsiteY6831" fmla="*/ 148618 h 1458849"/>
              <a:gd name="connsiteX6832" fmla="*/ 1752191 w 5890422"/>
              <a:gd name="connsiteY6832" fmla="*/ 129916 h 1458849"/>
              <a:gd name="connsiteX6833" fmla="*/ 1754391 w 5890422"/>
              <a:gd name="connsiteY6833" fmla="*/ 104413 h 1458849"/>
              <a:gd name="connsiteX6834" fmla="*/ 2746563 w 5890422"/>
              <a:gd name="connsiteY6834" fmla="*/ 74409 h 1458849"/>
              <a:gd name="connsiteX6835" fmla="*/ 2754164 w 5890422"/>
              <a:gd name="connsiteY6835" fmla="*/ 83810 h 1458849"/>
              <a:gd name="connsiteX6836" fmla="*/ 2763065 w 5890422"/>
              <a:gd name="connsiteY6836" fmla="*/ 95412 h 1458849"/>
              <a:gd name="connsiteX6837" fmla="*/ 2771866 w 5890422"/>
              <a:gd name="connsiteY6837" fmla="*/ 107413 h 1458849"/>
              <a:gd name="connsiteX6838" fmla="*/ 2779167 w 5890422"/>
              <a:gd name="connsiteY6838" fmla="*/ 117814 h 1458849"/>
              <a:gd name="connsiteX6839" fmla="*/ 2773366 w 5890422"/>
              <a:gd name="connsiteY6839" fmla="*/ 122215 h 1458849"/>
              <a:gd name="connsiteX6840" fmla="*/ 2766265 w 5890422"/>
              <a:gd name="connsiteY6840" fmla="*/ 111413 h 1458849"/>
              <a:gd name="connsiteX6841" fmla="*/ 2757664 w 5890422"/>
              <a:gd name="connsiteY6841" fmla="*/ 99312 h 1458849"/>
              <a:gd name="connsiteX6842" fmla="*/ 2748863 w 5890422"/>
              <a:gd name="connsiteY6842" fmla="*/ 87711 h 1458849"/>
              <a:gd name="connsiteX6843" fmla="*/ 2741362 w 5890422"/>
              <a:gd name="connsiteY6843" fmla="*/ 78409 h 1458849"/>
              <a:gd name="connsiteX6844" fmla="*/ 5583736 w 5890422"/>
              <a:gd name="connsiteY6844" fmla="*/ 72209 h 1458849"/>
              <a:gd name="connsiteX6845" fmla="*/ 5577136 w 5890422"/>
              <a:gd name="connsiteY6845" fmla="*/ 90111 h 1458849"/>
              <a:gd name="connsiteX6846" fmla="*/ 5571134 w 5890422"/>
              <a:gd name="connsiteY6846" fmla="*/ 104413 h 1458849"/>
              <a:gd name="connsiteX6847" fmla="*/ 5614340 w 5890422"/>
              <a:gd name="connsiteY6847" fmla="*/ 104413 h 1458849"/>
              <a:gd name="connsiteX6848" fmla="*/ 5614340 w 5890422"/>
              <a:gd name="connsiteY6848" fmla="*/ 72209 h 1458849"/>
              <a:gd name="connsiteX6849" fmla="*/ 4889326 w 5890422"/>
              <a:gd name="connsiteY6849" fmla="*/ 71608 h 1458849"/>
              <a:gd name="connsiteX6850" fmla="*/ 5060747 w 5890422"/>
              <a:gd name="connsiteY6850" fmla="*/ 71608 h 1458849"/>
              <a:gd name="connsiteX6851" fmla="*/ 5060747 w 5890422"/>
              <a:gd name="connsiteY6851" fmla="*/ 78609 h 1458849"/>
              <a:gd name="connsiteX6852" fmla="*/ 4998339 w 5890422"/>
              <a:gd name="connsiteY6852" fmla="*/ 78609 h 1458849"/>
              <a:gd name="connsiteX6853" fmla="*/ 4998339 w 5890422"/>
              <a:gd name="connsiteY6853" fmla="*/ 150418 h 1458849"/>
              <a:gd name="connsiteX6854" fmla="*/ 4999139 w 5890422"/>
              <a:gd name="connsiteY6854" fmla="*/ 159019 h 1458849"/>
              <a:gd name="connsiteX6855" fmla="*/ 5001940 w 5890422"/>
              <a:gd name="connsiteY6855" fmla="*/ 164020 h 1458849"/>
              <a:gd name="connsiteX6856" fmla="*/ 5007240 w 5890422"/>
              <a:gd name="connsiteY6856" fmla="*/ 166620 h 1458849"/>
              <a:gd name="connsiteX6857" fmla="*/ 5015541 w 5890422"/>
              <a:gd name="connsiteY6857" fmla="*/ 167821 h 1458849"/>
              <a:gd name="connsiteX6858" fmla="*/ 5031544 w 5890422"/>
              <a:gd name="connsiteY6858" fmla="*/ 167821 h 1458849"/>
              <a:gd name="connsiteX6859" fmla="*/ 5041045 w 5890422"/>
              <a:gd name="connsiteY6859" fmla="*/ 166720 h 1458849"/>
              <a:gd name="connsiteX6860" fmla="*/ 5046945 w 5890422"/>
              <a:gd name="connsiteY6860" fmla="*/ 164220 h 1458849"/>
              <a:gd name="connsiteX6861" fmla="*/ 5050246 w 5890422"/>
              <a:gd name="connsiteY6861" fmla="*/ 159320 h 1458849"/>
              <a:gd name="connsiteX6862" fmla="*/ 5052146 w 5890422"/>
              <a:gd name="connsiteY6862" fmla="*/ 151018 h 1458849"/>
              <a:gd name="connsiteX6863" fmla="*/ 5052646 w 5890422"/>
              <a:gd name="connsiteY6863" fmla="*/ 145818 h 1458849"/>
              <a:gd name="connsiteX6864" fmla="*/ 5053246 w 5890422"/>
              <a:gd name="connsiteY6864" fmla="*/ 139717 h 1458849"/>
              <a:gd name="connsiteX6865" fmla="*/ 5053646 w 5890422"/>
              <a:gd name="connsiteY6865" fmla="*/ 133916 h 1458849"/>
              <a:gd name="connsiteX6866" fmla="*/ 5053746 w 5890422"/>
              <a:gd name="connsiteY6866" fmla="*/ 129616 h 1458849"/>
              <a:gd name="connsiteX6867" fmla="*/ 5060547 w 5890422"/>
              <a:gd name="connsiteY6867" fmla="*/ 132016 h 1458849"/>
              <a:gd name="connsiteX6868" fmla="*/ 5060347 w 5890422"/>
              <a:gd name="connsiteY6868" fmla="*/ 135317 h 1458849"/>
              <a:gd name="connsiteX6869" fmla="*/ 5059947 w 5890422"/>
              <a:gd name="connsiteY6869" fmla="*/ 141017 h 1458849"/>
              <a:gd name="connsiteX6870" fmla="*/ 5059346 w 5890422"/>
              <a:gd name="connsiteY6870" fmla="*/ 147518 h 1458849"/>
              <a:gd name="connsiteX6871" fmla="*/ 5058746 w 5890422"/>
              <a:gd name="connsiteY6871" fmla="*/ 153219 h 1458849"/>
              <a:gd name="connsiteX6872" fmla="*/ 5056546 w 5890422"/>
              <a:gd name="connsiteY6872" fmla="*/ 163820 h 1458849"/>
              <a:gd name="connsiteX6873" fmla="*/ 5052146 w 5890422"/>
              <a:gd name="connsiteY6873" fmla="*/ 170121 h 1458849"/>
              <a:gd name="connsiteX6874" fmla="*/ 5044445 w 5890422"/>
              <a:gd name="connsiteY6874" fmla="*/ 173421 h 1458849"/>
              <a:gd name="connsiteX6875" fmla="*/ 5032344 w 5890422"/>
              <a:gd name="connsiteY6875" fmla="*/ 175021 h 1458849"/>
              <a:gd name="connsiteX6876" fmla="*/ 5014141 w 5890422"/>
              <a:gd name="connsiteY6876" fmla="*/ 175021 h 1458849"/>
              <a:gd name="connsiteX6877" fmla="*/ 5003440 w 5890422"/>
              <a:gd name="connsiteY6877" fmla="*/ 173521 h 1458849"/>
              <a:gd name="connsiteX6878" fmla="*/ 4996439 w 5890422"/>
              <a:gd name="connsiteY6878" fmla="*/ 169821 h 1458849"/>
              <a:gd name="connsiteX6879" fmla="*/ 4992538 w 5890422"/>
              <a:gd name="connsiteY6879" fmla="*/ 162920 h 1458849"/>
              <a:gd name="connsiteX6880" fmla="*/ 4991338 w 5890422"/>
              <a:gd name="connsiteY6880" fmla="*/ 151619 h 1458849"/>
              <a:gd name="connsiteX6881" fmla="*/ 4991338 w 5890422"/>
              <a:gd name="connsiteY6881" fmla="*/ 78609 h 1458849"/>
              <a:gd name="connsiteX6882" fmla="*/ 4947333 w 5890422"/>
              <a:gd name="connsiteY6882" fmla="*/ 78609 h 1458849"/>
              <a:gd name="connsiteX6883" fmla="*/ 4947233 w 5890422"/>
              <a:gd name="connsiteY6883" fmla="*/ 85610 h 1458849"/>
              <a:gd name="connsiteX6884" fmla="*/ 4947133 w 5890422"/>
              <a:gd name="connsiteY6884" fmla="*/ 94112 h 1458849"/>
              <a:gd name="connsiteX6885" fmla="*/ 4947032 w 5890422"/>
              <a:gd name="connsiteY6885" fmla="*/ 102512 h 1458849"/>
              <a:gd name="connsiteX6886" fmla="*/ 4946732 w 5890422"/>
              <a:gd name="connsiteY6886" fmla="*/ 109213 h 1458849"/>
              <a:gd name="connsiteX6887" fmla="*/ 4943432 w 5890422"/>
              <a:gd name="connsiteY6887" fmla="*/ 130416 h 1458849"/>
              <a:gd name="connsiteX6888" fmla="*/ 4934131 w 5890422"/>
              <a:gd name="connsiteY6888" fmla="*/ 149218 h 1458849"/>
              <a:gd name="connsiteX6889" fmla="*/ 4917029 w 5890422"/>
              <a:gd name="connsiteY6889" fmla="*/ 166720 h 1458849"/>
              <a:gd name="connsiteX6890" fmla="*/ 4890326 w 5890422"/>
              <a:gd name="connsiteY6890" fmla="*/ 184023 h 1458849"/>
              <a:gd name="connsiteX6891" fmla="*/ 4886125 w 5890422"/>
              <a:gd name="connsiteY6891" fmla="*/ 177822 h 1458849"/>
              <a:gd name="connsiteX6892" fmla="*/ 4911728 w 5890422"/>
              <a:gd name="connsiteY6892" fmla="*/ 161820 h 1458849"/>
              <a:gd name="connsiteX6893" fmla="*/ 4927930 w 5890422"/>
              <a:gd name="connsiteY6893" fmla="*/ 145818 h 1458849"/>
              <a:gd name="connsiteX6894" fmla="*/ 4936532 w 5890422"/>
              <a:gd name="connsiteY6894" fmla="*/ 128716 h 1458849"/>
              <a:gd name="connsiteX6895" fmla="*/ 4939532 w 5890422"/>
              <a:gd name="connsiteY6895" fmla="*/ 109213 h 1458849"/>
              <a:gd name="connsiteX6896" fmla="*/ 4939832 w 5890422"/>
              <a:gd name="connsiteY6896" fmla="*/ 102512 h 1458849"/>
              <a:gd name="connsiteX6897" fmla="*/ 4939932 w 5890422"/>
              <a:gd name="connsiteY6897" fmla="*/ 94112 h 1458849"/>
              <a:gd name="connsiteX6898" fmla="*/ 4940032 w 5890422"/>
              <a:gd name="connsiteY6898" fmla="*/ 85610 h 1458849"/>
              <a:gd name="connsiteX6899" fmla="*/ 4940132 w 5890422"/>
              <a:gd name="connsiteY6899" fmla="*/ 78609 h 1458849"/>
              <a:gd name="connsiteX6900" fmla="*/ 4889326 w 5890422"/>
              <a:gd name="connsiteY6900" fmla="*/ 78609 h 1458849"/>
              <a:gd name="connsiteX6901" fmla="*/ 3670126 w 5890422"/>
              <a:gd name="connsiteY6901" fmla="*/ 71608 h 1458849"/>
              <a:gd name="connsiteX6902" fmla="*/ 3841547 w 5890422"/>
              <a:gd name="connsiteY6902" fmla="*/ 71608 h 1458849"/>
              <a:gd name="connsiteX6903" fmla="*/ 3841547 w 5890422"/>
              <a:gd name="connsiteY6903" fmla="*/ 78609 h 1458849"/>
              <a:gd name="connsiteX6904" fmla="*/ 3779139 w 5890422"/>
              <a:gd name="connsiteY6904" fmla="*/ 78609 h 1458849"/>
              <a:gd name="connsiteX6905" fmla="*/ 3779139 w 5890422"/>
              <a:gd name="connsiteY6905" fmla="*/ 150418 h 1458849"/>
              <a:gd name="connsiteX6906" fmla="*/ 3779940 w 5890422"/>
              <a:gd name="connsiteY6906" fmla="*/ 159019 h 1458849"/>
              <a:gd name="connsiteX6907" fmla="*/ 3782740 w 5890422"/>
              <a:gd name="connsiteY6907" fmla="*/ 164020 h 1458849"/>
              <a:gd name="connsiteX6908" fmla="*/ 3788040 w 5890422"/>
              <a:gd name="connsiteY6908" fmla="*/ 166620 h 1458849"/>
              <a:gd name="connsiteX6909" fmla="*/ 3796342 w 5890422"/>
              <a:gd name="connsiteY6909" fmla="*/ 167821 h 1458849"/>
              <a:gd name="connsiteX6910" fmla="*/ 3812343 w 5890422"/>
              <a:gd name="connsiteY6910" fmla="*/ 167821 h 1458849"/>
              <a:gd name="connsiteX6911" fmla="*/ 3821844 w 5890422"/>
              <a:gd name="connsiteY6911" fmla="*/ 166720 h 1458849"/>
              <a:gd name="connsiteX6912" fmla="*/ 3827745 w 5890422"/>
              <a:gd name="connsiteY6912" fmla="*/ 164220 h 1458849"/>
              <a:gd name="connsiteX6913" fmla="*/ 3831046 w 5890422"/>
              <a:gd name="connsiteY6913" fmla="*/ 159320 h 1458849"/>
              <a:gd name="connsiteX6914" fmla="*/ 3832946 w 5890422"/>
              <a:gd name="connsiteY6914" fmla="*/ 151018 h 1458849"/>
              <a:gd name="connsiteX6915" fmla="*/ 3833446 w 5890422"/>
              <a:gd name="connsiteY6915" fmla="*/ 145818 h 1458849"/>
              <a:gd name="connsiteX6916" fmla="*/ 3834046 w 5890422"/>
              <a:gd name="connsiteY6916" fmla="*/ 139717 h 1458849"/>
              <a:gd name="connsiteX6917" fmla="*/ 3834446 w 5890422"/>
              <a:gd name="connsiteY6917" fmla="*/ 133916 h 1458849"/>
              <a:gd name="connsiteX6918" fmla="*/ 3834546 w 5890422"/>
              <a:gd name="connsiteY6918" fmla="*/ 129616 h 1458849"/>
              <a:gd name="connsiteX6919" fmla="*/ 3841347 w 5890422"/>
              <a:gd name="connsiteY6919" fmla="*/ 132016 h 1458849"/>
              <a:gd name="connsiteX6920" fmla="*/ 3841147 w 5890422"/>
              <a:gd name="connsiteY6920" fmla="*/ 135317 h 1458849"/>
              <a:gd name="connsiteX6921" fmla="*/ 3840747 w 5890422"/>
              <a:gd name="connsiteY6921" fmla="*/ 141017 h 1458849"/>
              <a:gd name="connsiteX6922" fmla="*/ 3840147 w 5890422"/>
              <a:gd name="connsiteY6922" fmla="*/ 147518 h 1458849"/>
              <a:gd name="connsiteX6923" fmla="*/ 3839547 w 5890422"/>
              <a:gd name="connsiteY6923" fmla="*/ 153219 h 1458849"/>
              <a:gd name="connsiteX6924" fmla="*/ 3837346 w 5890422"/>
              <a:gd name="connsiteY6924" fmla="*/ 163820 h 1458849"/>
              <a:gd name="connsiteX6925" fmla="*/ 3832946 w 5890422"/>
              <a:gd name="connsiteY6925" fmla="*/ 170121 h 1458849"/>
              <a:gd name="connsiteX6926" fmla="*/ 3825245 w 5890422"/>
              <a:gd name="connsiteY6926" fmla="*/ 173421 h 1458849"/>
              <a:gd name="connsiteX6927" fmla="*/ 3813144 w 5890422"/>
              <a:gd name="connsiteY6927" fmla="*/ 175021 h 1458849"/>
              <a:gd name="connsiteX6928" fmla="*/ 3794941 w 5890422"/>
              <a:gd name="connsiteY6928" fmla="*/ 175021 h 1458849"/>
              <a:gd name="connsiteX6929" fmla="*/ 3784240 w 5890422"/>
              <a:gd name="connsiteY6929" fmla="*/ 173521 h 1458849"/>
              <a:gd name="connsiteX6930" fmla="*/ 3777239 w 5890422"/>
              <a:gd name="connsiteY6930" fmla="*/ 169821 h 1458849"/>
              <a:gd name="connsiteX6931" fmla="*/ 3773338 w 5890422"/>
              <a:gd name="connsiteY6931" fmla="*/ 162920 h 1458849"/>
              <a:gd name="connsiteX6932" fmla="*/ 3772138 w 5890422"/>
              <a:gd name="connsiteY6932" fmla="*/ 151619 h 1458849"/>
              <a:gd name="connsiteX6933" fmla="*/ 3772138 w 5890422"/>
              <a:gd name="connsiteY6933" fmla="*/ 78609 h 1458849"/>
              <a:gd name="connsiteX6934" fmla="*/ 3728133 w 5890422"/>
              <a:gd name="connsiteY6934" fmla="*/ 78609 h 1458849"/>
              <a:gd name="connsiteX6935" fmla="*/ 3728033 w 5890422"/>
              <a:gd name="connsiteY6935" fmla="*/ 85610 h 1458849"/>
              <a:gd name="connsiteX6936" fmla="*/ 3727933 w 5890422"/>
              <a:gd name="connsiteY6936" fmla="*/ 94112 h 1458849"/>
              <a:gd name="connsiteX6937" fmla="*/ 3727833 w 5890422"/>
              <a:gd name="connsiteY6937" fmla="*/ 102512 h 1458849"/>
              <a:gd name="connsiteX6938" fmla="*/ 3727533 w 5890422"/>
              <a:gd name="connsiteY6938" fmla="*/ 109213 h 1458849"/>
              <a:gd name="connsiteX6939" fmla="*/ 3724232 w 5890422"/>
              <a:gd name="connsiteY6939" fmla="*/ 130416 h 1458849"/>
              <a:gd name="connsiteX6940" fmla="*/ 3714931 w 5890422"/>
              <a:gd name="connsiteY6940" fmla="*/ 149218 h 1458849"/>
              <a:gd name="connsiteX6941" fmla="*/ 3697829 w 5890422"/>
              <a:gd name="connsiteY6941" fmla="*/ 166720 h 1458849"/>
              <a:gd name="connsiteX6942" fmla="*/ 3671126 w 5890422"/>
              <a:gd name="connsiteY6942" fmla="*/ 184023 h 1458849"/>
              <a:gd name="connsiteX6943" fmla="*/ 3666925 w 5890422"/>
              <a:gd name="connsiteY6943" fmla="*/ 177822 h 1458849"/>
              <a:gd name="connsiteX6944" fmla="*/ 3692528 w 5890422"/>
              <a:gd name="connsiteY6944" fmla="*/ 161820 h 1458849"/>
              <a:gd name="connsiteX6945" fmla="*/ 3708730 w 5890422"/>
              <a:gd name="connsiteY6945" fmla="*/ 145818 h 1458849"/>
              <a:gd name="connsiteX6946" fmla="*/ 3717332 w 5890422"/>
              <a:gd name="connsiteY6946" fmla="*/ 128716 h 1458849"/>
              <a:gd name="connsiteX6947" fmla="*/ 3720332 w 5890422"/>
              <a:gd name="connsiteY6947" fmla="*/ 109213 h 1458849"/>
              <a:gd name="connsiteX6948" fmla="*/ 3720632 w 5890422"/>
              <a:gd name="connsiteY6948" fmla="*/ 102512 h 1458849"/>
              <a:gd name="connsiteX6949" fmla="*/ 3720732 w 5890422"/>
              <a:gd name="connsiteY6949" fmla="*/ 94112 h 1458849"/>
              <a:gd name="connsiteX6950" fmla="*/ 3720832 w 5890422"/>
              <a:gd name="connsiteY6950" fmla="*/ 85610 h 1458849"/>
              <a:gd name="connsiteX6951" fmla="*/ 3720932 w 5890422"/>
              <a:gd name="connsiteY6951" fmla="*/ 78609 h 1458849"/>
              <a:gd name="connsiteX6952" fmla="*/ 3670126 w 5890422"/>
              <a:gd name="connsiteY6952" fmla="*/ 78609 h 1458849"/>
              <a:gd name="connsiteX6953" fmla="*/ 3060526 w 5890422"/>
              <a:gd name="connsiteY6953" fmla="*/ 71608 h 1458849"/>
              <a:gd name="connsiteX6954" fmla="*/ 3231947 w 5890422"/>
              <a:gd name="connsiteY6954" fmla="*/ 71608 h 1458849"/>
              <a:gd name="connsiteX6955" fmla="*/ 3231947 w 5890422"/>
              <a:gd name="connsiteY6955" fmla="*/ 78609 h 1458849"/>
              <a:gd name="connsiteX6956" fmla="*/ 3169539 w 5890422"/>
              <a:gd name="connsiteY6956" fmla="*/ 78609 h 1458849"/>
              <a:gd name="connsiteX6957" fmla="*/ 3169539 w 5890422"/>
              <a:gd name="connsiteY6957" fmla="*/ 150418 h 1458849"/>
              <a:gd name="connsiteX6958" fmla="*/ 3170339 w 5890422"/>
              <a:gd name="connsiteY6958" fmla="*/ 159019 h 1458849"/>
              <a:gd name="connsiteX6959" fmla="*/ 3173140 w 5890422"/>
              <a:gd name="connsiteY6959" fmla="*/ 164020 h 1458849"/>
              <a:gd name="connsiteX6960" fmla="*/ 3178440 w 5890422"/>
              <a:gd name="connsiteY6960" fmla="*/ 166620 h 1458849"/>
              <a:gd name="connsiteX6961" fmla="*/ 3186742 w 5890422"/>
              <a:gd name="connsiteY6961" fmla="*/ 167821 h 1458849"/>
              <a:gd name="connsiteX6962" fmla="*/ 3202743 w 5890422"/>
              <a:gd name="connsiteY6962" fmla="*/ 167821 h 1458849"/>
              <a:gd name="connsiteX6963" fmla="*/ 3212244 w 5890422"/>
              <a:gd name="connsiteY6963" fmla="*/ 166720 h 1458849"/>
              <a:gd name="connsiteX6964" fmla="*/ 3218145 w 5890422"/>
              <a:gd name="connsiteY6964" fmla="*/ 164220 h 1458849"/>
              <a:gd name="connsiteX6965" fmla="*/ 3221446 w 5890422"/>
              <a:gd name="connsiteY6965" fmla="*/ 159320 h 1458849"/>
              <a:gd name="connsiteX6966" fmla="*/ 3223346 w 5890422"/>
              <a:gd name="connsiteY6966" fmla="*/ 151018 h 1458849"/>
              <a:gd name="connsiteX6967" fmla="*/ 3223846 w 5890422"/>
              <a:gd name="connsiteY6967" fmla="*/ 145818 h 1458849"/>
              <a:gd name="connsiteX6968" fmla="*/ 3224446 w 5890422"/>
              <a:gd name="connsiteY6968" fmla="*/ 139717 h 1458849"/>
              <a:gd name="connsiteX6969" fmla="*/ 3224846 w 5890422"/>
              <a:gd name="connsiteY6969" fmla="*/ 133916 h 1458849"/>
              <a:gd name="connsiteX6970" fmla="*/ 3224946 w 5890422"/>
              <a:gd name="connsiteY6970" fmla="*/ 129616 h 1458849"/>
              <a:gd name="connsiteX6971" fmla="*/ 3231747 w 5890422"/>
              <a:gd name="connsiteY6971" fmla="*/ 132016 h 1458849"/>
              <a:gd name="connsiteX6972" fmla="*/ 3231547 w 5890422"/>
              <a:gd name="connsiteY6972" fmla="*/ 135317 h 1458849"/>
              <a:gd name="connsiteX6973" fmla="*/ 3231147 w 5890422"/>
              <a:gd name="connsiteY6973" fmla="*/ 141017 h 1458849"/>
              <a:gd name="connsiteX6974" fmla="*/ 3230547 w 5890422"/>
              <a:gd name="connsiteY6974" fmla="*/ 147518 h 1458849"/>
              <a:gd name="connsiteX6975" fmla="*/ 3229946 w 5890422"/>
              <a:gd name="connsiteY6975" fmla="*/ 153219 h 1458849"/>
              <a:gd name="connsiteX6976" fmla="*/ 3227746 w 5890422"/>
              <a:gd name="connsiteY6976" fmla="*/ 163820 h 1458849"/>
              <a:gd name="connsiteX6977" fmla="*/ 3223346 w 5890422"/>
              <a:gd name="connsiteY6977" fmla="*/ 170121 h 1458849"/>
              <a:gd name="connsiteX6978" fmla="*/ 3215645 w 5890422"/>
              <a:gd name="connsiteY6978" fmla="*/ 173421 h 1458849"/>
              <a:gd name="connsiteX6979" fmla="*/ 3203543 w 5890422"/>
              <a:gd name="connsiteY6979" fmla="*/ 175021 h 1458849"/>
              <a:gd name="connsiteX6980" fmla="*/ 3185341 w 5890422"/>
              <a:gd name="connsiteY6980" fmla="*/ 175021 h 1458849"/>
              <a:gd name="connsiteX6981" fmla="*/ 3174640 w 5890422"/>
              <a:gd name="connsiteY6981" fmla="*/ 173521 h 1458849"/>
              <a:gd name="connsiteX6982" fmla="*/ 3167639 w 5890422"/>
              <a:gd name="connsiteY6982" fmla="*/ 169821 h 1458849"/>
              <a:gd name="connsiteX6983" fmla="*/ 3163738 w 5890422"/>
              <a:gd name="connsiteY6983" fmla="*/ 162920 h 1458849"/>
              <a:gd name="connsiteX6984" fmla="*/ 3162538 w 5890422"/>
              <a:gd name="connsiteY6984" fmla="*/ 151619 h 1458849"/>
              <a:gd name="connsiteX6985" fmla="*/ 3162538 w 5890422"/>
              <a:gd name="connsiteY6985" fmla="*/ 78609 h 1458849"/>
              <a:gd name="connsiteX6986" fmla="*/ 3118533 w 5890422"/>
              <a:gd name="connsiteY6986" fmla="*/ 78609 h 1458849"/>
              <a:gd name="connsiteX6987" fmla="*/ 3118433 w 5890422"/>
              <a:gd name="connsiteY6987" fmla="*/ 85610 h 1458849"/>
              <a:gd name="connsiteX6988" fmla="*/ 3118333 w 5890422"/>
              <a:gd name="connsiteY6988" fmla="*/ 94112 h 1458849"/>
              <a:gd name="connsiteX6989" fmla="*/ 3118233 w 5890422"/>
              <a:gd name="connsiteY6989" fmla="*/ 102512 h 1458849"/>
              <a:gd name="connsiteX6990" fmla="*/ 3117933 w 5890422"/>
              <a:gd name="connsiteY6990" fmla="*/ 109213 h 1458849"/>
              <a:gd name="connsiteX6991" fmla="*/ 3114632 w 5890422"/>
              <a:gd name="connsiteY6991" fmla="*/ 130416 h 1458849"/>
              <a:gd name="connsiteX6992" fmla="*/ 3105331 w 5890422"/>
              <a:gd name="connsiteY6992" fmla="*/ 149218 h 1458849"/>
              <a:gd name="connsiteX6993" fmla="*/ 3088229 w 5890422"/>
              <a:gd name="connsiteY6993" fmla="*/ 166720 h 1458849"/>
              <a:gd name="connsiteX6994" fmla="*/ 3061526 w 5890422"/>
              <a:gd name="connsiteY6994" fmla="*/ 184023 h 1458849"/>
              <a:gd name="connsiteX6995" fmla="*/ 3057325 w 5890422"/>
              <a:gd name="connsiteY6995" fmla="*/ 177822 h 1458849"/>
              <a:gd name="connsiteX6996" fmla="*/ 3082928 w 5890422"/>
              <a:gd name="connsiteY6996" fmla="*/ 161820 h 1458849"/>
              <a:gd name="connsiteX6997" fmla="*/ 3099130 w 5890422"/>
              <a:gd name="connsiteY6997" fmla="*/ 145818 h 1458849"/>
              <a:gd name="connsiteX6998" fmla="*/ 3107732 w 5890422"/>
              <a:gd name="connsiteY6998" fmla="*/ 128716 h 1458849"/>
              <a:gd name="connsiteX6999" fmla="*/ 3110732 w 5890422"/>
              <a:gd name="connsiteY6999" fmla="*/ 109213 h 1458849"/>
              <a:gd name="connsiteX7000" fmla="*/ 3111032 w 5890422"/>
              <a:gd name="connsiteY7000" fmla="*/ 102512 h 1458849"/>
              <a:gd name="connsiteX7001" fmla="*/ 3111132 w 5890422"/>
              <a:gd name="connsiteY7001" fmla="*/ 94112 h 1458849"/>
              <a:gd name="connsiteX7002" fmla="*/ 3111232 w 5890422"/>
              <a:gd name="connsiteY7002" fmla="*/ 85610 h 1458849"/>
              <a:gd name="connsiteX7003" fmla="*/ 3111332 w 5890422"/>
              <a:gd name="connsiteY7003" fmla="*/ 78609 h 1458849"/>
              <a:gd name="connsiteX7004" fmla="*/ 3060526 w 5890422"/>
              <a:gd name="connsiteY7004" fmla="*/ 78609 h 1458849"/>
              <a:gd name="connsiteX7005" fmla="*/ 2264179 w 5890422"/>
              <a:gd name="connsiteY7005" fmla="*/ 71209 h 1458849"/>
              <a:gd name="connsiteX7006" fmla="*/ 2264179 w 5890422"/>
              <a:gd name="connsiteY7006" fmla="*/ 119015 h 1458849"/>
              <a:gd name="connsiteX7007" fmla="*/ 2377793 w 5890422"/>
              <a:gd name="connsiteY7007" fmla="*/ 119015 h 1458849"/>
              <a:gd name="connsiteX7008" fmla="*/ 2377793 w 5890422"/>
              <a:gd name="connsiteY7008" fmla="*/ 71209 h 1458849"/>
              <a:gd name="connsiteX7009" fmla="*/ 2028225 w 5890422"/>
              <a:gd name="connsiteY7009" fmla="*/ 71209 h 1458849"/>
              <a:gd name="connsiteX7010" fmla="*/ 2206048 w 5890422"/>
              <a:gd name="connsiteY7010" fmla="*/ 71209 h 1458849"/>
              <a:gd name="connsiteX7011" fmla="*/ 2206048 w 5890422"/>
              <a:gd name="connsiteY7011" fmla="*/ 76609 h 1458849"/>
              <a:gd name="connsiteX7012" fmla="*/ 2028225 w 5890422"/>
              <a:gd name="connsiteY7012" fmla="*/ 76609 h 1458849"/>
              <a:gd name="connsiteX7013" fmla="*/ 855431 w 5890422"/>
              <a:gd name="connsiteY7013" fmla="*/ 69208 h 1458849"/>
              <a:gd name="connsiteX7014" fmla="*/ 934841 w 5890422"/>
              <a:gd name="connsiteY7014" fmla="*/ 69208 h 1458849"/>
              <a:gd name="connsiteX7015" fmla="*/ 934841 w 5890422"/>
              <a:gd name="connsiteY7015" fmla="*/ 75809 h 1458849"/>
              <a:gd name="connsiteX7016" fmla="*/ 901237 w 5890422"/>
              <a:gd name="connsiteY7016" fmla="*/ 106813 h 1458849"/>
              <a:gd name="connsiteX7017" fmla="*/ 901237 w 5890422"/>
              <a:gd name="connsiteY7017" fmla="*/ 127415 h 1458849"/>
              <a:gd name="connsiteX7018" fmla="*/ 982647 w 5890422"/>
              <a:gd name="connsiteY7018" fmla="*/ 127415 h 1458849"/>
              <a:gd name="connsiteX7019" fmla="*/ 982647 w 5890422"/>
              <a:gd name="connsiteY7019" fmla="*/ 134016 h 1458849"/>
              <a:gd name="connsiteX7020" fmla="*/ 901237 w 5890422"/>
              <a:gd name="connsiteY7020" fmla="*/ 134016 h 1458849"/>
              <a:gd name="connsiteX7021" fmla="*/ 901237 w 5890422"/>
              <a:gd name="connsiteY7021" fmla="*/ 158620 h 1458849"/>
              <a:gd name="connsiteX7022" fmla="*/ 900237 w 5890422"/>
              <a:gd name="connsiteY7022" fmla="*/ 168521 h 1458849"/>
              <a:gd name="connsiteX7023" fmla="*/ 896536 w 5890422"/>
              <a:gd name="connsiteY7023" fmla="*/ 174621 h 1458849"/>
              <a:gd name="connsiteX7024" fmla="*/ 889335 w 5890422"/>
              <a:gd name="connsiteY7024" fmla="*/ 177822 h 1458849"/>
              <a:gd name="connsiteX7025" fmla="*/ 878034 w 5890422"/>
              <a:gd name="connsiteY7025" fmla="*/ 179222 h 1458849"/>
              <a:gd name="connsiteX7026" fmla="*/ 860432 w 5890422"/>
              <a:gd name="connsiteY7026" fmla="*/ 180222 h 1458849"/>
              <a:gd name="connsiteX7027" fmla="*/ 858432 w 5890422"/>
              <a:gd name="connsiteY7027" fmla="*/ 173421 h 1458849"/>
              <a:gd name="connsiteX7028" fmla="*/ 876834 w 5890422"/>
              <a:gd name="connsiteY7028" fmla="*/ 172621 h 1458849"/>
              <a:gd name="connsiteX7029" fmla="*/ 885635 w 5890422"/>
              <a:gd name="connsiteY7029" fmla="*/ 171721 h 1458849"/>
              <a:gd name="connsiteX7030" fmla="*/ 890936 w 5890422"/>
              <a:gd name="connsiteY7030" fmla="*/ 169321 h 1458849"/>
              <a:gd name="connsiteX7031" fmla="*/ 893536 w 5890422"/>
              <a:gd name="connsiteY7031" fmla="*/ 164820 h 1458849"/>
              <a:gd name="connsiteX7032" fmla="*/ 894236 w 5890422"/>
              <a:gd name="connsiteY7032" fmla="*/ 157419 h 1458849"/>
              <a:gd name="connsiteX7033" fmla="*/ 894236 w 5890422"/>
              <a:gd name="connsiteY7033" fmla="*/ 134016 h 1458849"/>
              <a:gd name="connsiteX7034" fmla="*/ 813626 w 5890422"/>
              <a:gd name="connsiteY7034" fmla="*/ 134016 h 1458849"/>
              <a:gd name="connsiteX7035" fmla="*/ 813626 w 5890422"/>
              <a:gd name="connsiteY7035" fmla="*/ 127415 h 1458849"/>
              <a:gd name="connsiteX7036" fmla="*/ 894236 w 5890422"/>
              <a:gd name="connsiteY7036" fmla="*/ 127415 h 1458849"/>
              <a:gd name="connsiteX7037" fmla="*/ 894236 w 5890422"/>
              <a:gd name="connsiteY7037" fmla="*/ 104613 h 1458849"/>
              <a:gd name="connsiteX7038" fmla="*/ 925640 w 5890422"/>
              <a:gd name="connsiteY7038" fmla="*/ 75809 h 1458849"/>
              <a:gd name="connsiteX7039" fmla="*/ 855431 w 5890422"/>
              <a:gd name="connsiteY7039" fmla="*/ 75809 h 1458849"/>
              <a:gd name="connsiteX7040" fmla="*/ 4691901 w 5890422"/>
              <a:gd name="connsiteY7040" fmla="*/ 57207 h 1458849"/>
              <a:gd name="connsiteX7041" fmla="*/ 4699802 w 5890422"/>
              <a:gd name="connsiteY7041" fmla="*/ 63407 h 1458849"/>
              <a:gd name="connsiteX7042" fmla="*/ 4709603 w 5890422"/>
              <a:gd name="connsiteY7042" fmla="*/ 71608 h 1458849"/>
              <a:gd name="connsiteX7043" fmla="*/ 4719604 w 5890422"/>
              <a:gd name="connsiteY7043" fmla="*/ 80310 h 1458849"/>
              <a:gd name="connsiteX7044" fmla="*/ 4727906 w 5890422"/>
              <a:gd name="connsiteY7044" fmla="*/ 87811 h 1458849"/>
              <a:gd name="connsiteX7045" fmla="*/ 4723905 w 5890422"/>
              <a:gd name="connsiteY7045" fmla="*/ 93411 h 1458849"/>
              <a:gd name="connsiteX7046" fmla="*/ 4715604 w 5890422"/>
              <a:gd name="connsiteY7046" fmla="*/ 85610 h 1458849"/>
              <a:gd name="connsiteX7047" fmla="*/ 4705702 w 5890422"/>
              <a:gd name="connsiteY7047" fmla="*/ 76909 h 1458849"/>
              <a:gd name="connsiteX7048" fmla="*/ 4696002 w 5890422"/>
              <a:gd name="connsiteY7048" fmla="*/ 68808 h 1458849"/>
              <a:gd name="connsiteX7049" fmla="*/ 4688100 w 5890422"/>
              <a:gd name="connsiteY7049" fmla="*/ 62608 h 1458849"/>
              <a:gd name="connsiteX7050" fmla="*/ 2853576 w 5890422"/>
              <a:gd name="connsiteY7050" fmla="*/ 57207 h 1458849"/>
              <a:gd name="connsiteX7051" fmla="*/ 2861477 w 5890422"/>
              <a:gd name="connsiteY7051" fmla="*/ 63407 h 1458849"/>
              <a:gd name="connsiteX7052" fmla="*/ 2871278 w 5890422"/>
              <a:gd name="connsiteY7052" fmla="*/ 71608 h 1458849"/>
              <a:gd name="connsiteX7053" fmla="*/ 2881280 w 5890422"/>
              <a:gd name="connsiteY7053" fmla="*/ 80310 h 1458849"/>
              <a:gd name="connsiteX7054" fmla="*/ 2889581 w 5890422"/>
              <a:gd name="connsiteY7054" fmla="*/ 87811 h 1458849"/>
              <a:gd name="connsiteX7055" fmla="*/ 2885580 w 5890422"/>
              <a:gd name="connsiteY7055" fmla="*/ 93411 h 1458849"/>
              <a:gd name="connsiteX7056" fmla="*/ 2877279 w 5890422"/>
              <a:gd name="connsiteY7056" fmla="*/ 85610 h 1458849"/>
              <a:gd name="connsiteX7057" fmla="*/ 2867378 w 5890422"/>
              <a:gd name="connsiteY7057" fmla="*/ 76909 h 1458849"/>
              <a:gd name="connsiteX7058" fmla="*/ 2857677 w 5890422"/>
              <a:gd name="connsiteY7058" fmla="*/ 68808 h 1458849"/>
              <a:gd name="connsiteX7059" fmla="*/ 2849776 w 5890422"/>
              <a:gd name="connsiteY7059" fmla="*/ 62608 h 1458849"/>
              <a:gd name="connsiteX7060" fmla="*/ 644006 w 5890422"/>
              <a:gd name="connsiteY7060" fmla="*/ 57007 h 1458849"/>
              <a:gd name="connsiteX7061" fmla="*/ 762820 w 5890422"/>
              <a:gd name="connsiteY7061" fmla="*/ 57007 h 1458849"/>
              <a:gd name="connsiteX7062" fmla="*/ 762820 w 5890422"/>
              <a:gd name="connsiteY7062" fmla="*/ 63808 h 1458849"/>
              <a:gd name="connsiteX7063" fmla="*/ 644006 w 5890422"/>
              <a:gd name="connsiteY7063" fmla="*/ 63808 h 1458849"/>
              <a:gd name="connsiteX7064" fmla="*/ 4750908 w 5890422"/>
              <a:gd name="connsiteY7064" fmla="*/ 54207 h 1458849"/>
              <a:gd name="connsiteX7065" fmla="*/ 4750908 w 5890422"/>
              <a:gd name="connsiteY7065" fmla="*/ 79209 h 1458849"/>
              <a:gd name="connsiteX7066" fmla="*/ 4837119 w 5890422"/>
              <a:gd name="connsiteY7066" fmla="*/ 79209 h 1458849"/>
              <a:gd name="connsiteX7067" fmla="*/ 4837119 w 5890422"/>
              <a:gd name="connsiteY7067" fmla="*/ 54207 h 1458849"/>
              <a:gd name="connsiteX7068" fmla="*/ 2912584 w 5890422"/>
              <a:gd name="connsiteY7068" fmla="*/ 54207 h 1458849"/>
              <a:gd name="connsiteX7069" fmla="*/ 2912584 w 5890422"/>
              <a:gd name="connsiteY7069" fmla="*/ 79209 h 1458849"/>
              <a:gd name="connsiteX7070" fmla="*/ 2998794 w 5890422"/>
              <a:gd name="connsiteY7070" fmla="*/ 79209 h 1458849"/>
              <a:gd name="connsiteX7071" fmla="*/ 2998794 w 5890422"/>
              <a:gd name="connsiteY7071" fmla="*/ 54207 h 1458849"/>
              <a:gd name="connsiteX7072" fmla="*/ 1676581 w 5890422"/>
              <a:gd name="connsiteY7072" fmla="*/ 54007 h 1458849"/>
              <a:gd name="connsiteX7073" fmla="*/ 1676581 w 5890422"/>
              <a:gd name="connsiteY7073" fmla="*/ 79009 h 1458849"/>
              <a:gd name="connsiteX7074" fmla="*/ 1700584 w 5890422"/>
              <a:gd name="connsiteY7074" fmla="*/ 79009 h 1458849"/>
              <a:gd name="connsiteX7075" fmla="*/ 1700584 w 5890422"/>
              <a:gd name="connsiteY7075" fmla="*/ 54007 h 1458849"/>
              <a:gd name="connsiteX7076" fmla="*/ 1646778 w 5890422"/>
              <a:gd name="connsiteY7076" fmla="*/ 54007 h 1458849"/>
              <a:gd name="connsiteX7077" fmla="*/ 1646778 w 5890422"/>
              <a:gd name="connsiteY7077" fmla="*/ 79009 h 1458849"/>
              <a:gd name="connsiteX7078" fmla="*/ 1670581 w 5890422"/>
              <a:gd name="connsiteY7078" fmla="*/ 79009 h 1458849"/>
              <a:gd name="connsiteX7079" fmla="*/ 1670581 w 5890422"/>
              <a:gd name="connsiteY7079" fmla="*/ 54007 h 1458849"/>
              <a:gd name="connsiteX7080" fmla="*/ 3895554 w 5890422"/>
              <a:gd name="connsiteY7080" fmla="*/ 52606 h 1458849"/>
              <a:gd name="connsiteX7081" fmla="*/ 3890153 w 5890422"/>
              <a:gd name="connsiteY7081" fmla="*/ 87010 h 1458849"/>
              <a:gd name="connsiteX7082" fmla="*/ 3883752 w 5890422"/>
              <a:gd name="connsiteY7082" fmla="*/ 116614 h 1458849"/>
              <a:gd name="connsiteX7083" fmla="*/ 3893754 w 5890422"/>
              <a:gd name="connsiteY7083" fmla="*/ 124715 h 1458849"/>
              <a:gd name="connsiteX7084" fmla="*/ 3905955 w 5890422"/>
              <a:gd name="connsiteY7084" fmla="*/ 134816 h 1458849"/>
              <a:gd name="connsiteX7085" fmla="*/ 3912556 w 5890422"/>
              <a:gd name="connsiteY7085" fmla="*/ 119314 h 1458849"/>
              <a:gd name="connsiteX7086" fmla="*/ 3917456 w 5890422"/>
              <a:gd name="connsiteY7086" fmla="*/ 101112 h 1458849"/>
              <a:gd name="connsiteX7087" fmla="*/ 3921257 w 5890422"/>
              <a:gd name="connsiteY7087" fmla="*/ 79309 h 1458849"/>
              <a:gd name="connsiteX7088" fmla="*/ 3924358 w 5890422"/>
              <a:gd name="connsiteY7088" fmla="*/ 52606 h 1458849"/>
              <a:gd name="connsiteX7089" fmla="*/ 4386739 w 5890422"/>
              <a:gd name="connsiteY7089" fmla="*/ 52206 h 1458849"/>
              <a:gd name="connsiteX7090" fmla="*/ 4386739 w 5890422"/>
              <a:gd name="connsiteY7090" fmla="*/ 58007 h 1458849"/>
              <a:gd name="connsiteX7091" fmla="*/ 4387239 w 5890422"/>
              <a:gd name="connsiteY7091" fmla="*/ 64508 h 1458849"/>
              <a:gd name="connsiteX7092" fmla="*/ 4389139 w 5890422"/>
              <a:gd name="connsiteY7092" fmla="*/ 68508 h 1458849"/>
              <a:gd name="connsiteX7093" fmla="*/ 4393140 w 5890422"/>
              <a:gd name="connsiteY7093" fmla="*/ 70509 h 1458849"/>
              <a:gd name="connsiteX7094" fmla="*/ 4399740 w 5890422"/>
              <a:gd name="connsiteY7094" fmla="*/ 71009 h 1458849"/>
              <a:gd name="connsiteX7095" fmla="*/ 4425744 w 5890422"/>
              <a:gd name="connsiteY7095" fmla="*/ 71009 h 1458849"/>
              <a:gd name="connsiteX7096" fmla="*/ 4425744 w 5890422"/>
              <a:gd name="connsiteY7096" fmla="*/ 52206 h 1458849"/>
              <a:gd name="connsiteX7097" fmla="*/ 4305329 w 5890422"/>
              <a:gd name="connsiteY7097" fmla="*/ 52206 h 1458849"/>
              <a:gd name="connsiteX7098" fmla="*/ 4305329 w 5890422"/>
              <a:gd name="connsiteY7098" fmla="*/ 90211 h 1458849"/>
              <a:gd name="connsiteX7099" fmla="*/ 4425744 w 5890422"/>
              <a:gd name="connsiteY7099" fmla="*/ 90211 h 1458849"/>
              <a:gd name="connsiteX7100" fmla="*/ 4425744 w 5890422"/>
              <a:gd name="connsiteY7100" fmla="*/ 76209 h 1458849"/>
              <a:gd name="connsiteX7101" fmla="*/ 4397740 w 5890422"/>
              <a:gd name="connsiteY7101" fmla="*/ 76209 h 1458849"/>
              <a:gd name="connsiteX7102" fmla="*/ 4384438 w 5890422"/>
              <a:gd name="connsiteY7102" fmla="*/ 72709 h 1458849"/>
              <a:gd name="connsiteX7103" fmla="*/ 4380538 w 5890422"/>
              <a:gd name="connsiteY7103" fmla="*/ 59207 h 1458849"/>
              <a:gd name="connsiteX7104" fmla="*/ 4380538 w 5890422"/>
              <a:gd name="connsiteY7104" fmla="*/ 52206 h 1458849"/>
              <a:gd name="connsiteX7105" fmla="*/ 4348534 w 5890422"/>
              <a:gd name="connsiteY7105" fmla="*/ 52206 h 1458849"/>
              <a:gd name="connsiteX7106" fmla="*/ 4346434 w 5890422"/>
              <a:gd name="connsiteY7106" fmla="*/ 63407 h 1458849"/>
              <a:gd name="connsiteX7107" fmla="*/ 4340833 w 5890422"/>
              <a:gd name="connsiteY7107" fmla="*/ 71909 h 1458849"/>
              <a:gd name="connsiteX7108" fmla="*/ 4330532 w 5890422"/>
              <a:gd name="connsiteY7108" fmla="*/ 78710 h 1458849"/>
              <a:gd name="connsiteX7109" fmla="*/ 4314730 w 5890422"/>
              <a:gd name="connsiteY7109" fmla="*/ 84410 h 1458849"/>
              <a:gd name="connsiteX7110" fmla="*/ 4312130 w 5890422"/>
              <a:gd name="connsiteY7110" fmla="*/ 79209 h 1458849"/>
              <a:gd name="connsiteX7111" fmla="*/ 4326232 w 5890422"/>
              <a:gd name="connsiteY7111" fmla="*/ 74609 h 1458849"/>
              <a:gd name="connsiteX7112" fmla="*/ 4335432 w 5890422"/>
              <a:gd name="connsiteY7112" fmla="*/ 69008 h 1458849"/>
              <a:gd name="connsiteX7113" fmla="*/ 4340534 w 5890422"/>
              <a:gd name="connsiteY7113" fmla="*/ 61807 h 1458849"/>
              <a:gd name="connsiteX7114" fmla="*/ 4342534 w 5890422"/>
              <a:gd name="connsiteY7114" fmla="*/ 52206 h 1458849"/>
              <a:gd name="connsiteX7115" fmla="*/ 5373110 w 5890422"/>
              <a:gd name="connsiteY7115" fmla="*/ 51006 h 1458849"/>
              <a:gd name="connsiteX7116" fmla="*/ 5373110 w 5890422"/>
              <a:gd name="connsiteY7116" fmla="*/ 74409 h 1458849"/>
              <a:gd name="connsiteX7117" fmla="*/ 5441518 w 5890422"/>
              <a:gd name="connsiteY7117" fmla="*/ 74409 h 1458849"/>
              <a:gd name="connsiteX7118" fmla="*/ 5441518 w 5890422"/>
              <a:gd name="connsiteY7118" fmla="*/ 51006 h 1458849"/>
              <a:gd name="connsiteX7119" fmla="*/ 2666553 w 5890422"/>
              <a:gd name="connsiteY7119" fmla="*/ 46205 h 1458849"/>
              <a:gd name="connsiteX7120" fmla="*/ 2666553 w 5890422"/>
              <a:gd name="connsiteY7120" fmla="*/ 100412 h 1458849"/>
              <a:gd name="connsiteX7121" fmla="*/ 2715359 w 5890422"/>
              <a:gd name="connsiteY7121" fmla="*/ 100412 h 1458849"/>
              <a:gd name="connsiteX7122" fmla="*/ 2715359 w 5890422"/>
              <a:gd name="connsiteY7122" fmla="*/ 46205 h 1458849"/>
              <a:gd name="connsiteX7123" fmla="*/ 5554932 w 5890422"/>
              <a:gd name="connsiteY7123" fmla="*/ 41805 h 1458849"/>
              <a:gd name="connsiteX7124" fmla="*/ 5560334 w 5890422"/>
              <a:gd name="connsiteY7124" fmla="*/ 45005 h 1458849"/>
              <a:gd name="connsiteX7125" fmla="*/ 5555632 w 5890422"/>
              <a:gd name="connsiteY7125" fmla="*/ 54007 h 1458849"/>
              <a:gd name="connsiteX7126" fmla="*/ 5549932 w 5890422"/>
              <a:gd name="connsiteY7126" fmla="*/ 64208 h 1458849"/>
              <a:gd name="connsiteX7127" fmla="*/ 5543831 w 5890422"/>
              <a:gd name="connsiteY7127" fmla="*/ 74209 h 1458849"/>
              <a:gd name="connsiteX7128" fmla="*/ 5538330 w 5890422"/>
              <a:gd name="connsiteY7128" fmla="*/ 82610 h 1458849"/>
              <a:gd name="connsiteX7129" fmla="*/ 5532930 w 5890422"/>
              <a:gd name="connsiteY7129" fmla="*/ 79209 h 1458849"/>
              <a:gd name="connsiteX7130" fmla="*/ 5538630 w 5890422"/>
              <a:gd name="connsiteY7130" fmla="*/ 70908 h 1458849"/>
              <a:gd name="connsiteX7131" fmla="*/ 5544732 w 5890422"/>
              <a:gd name="connsiteY7131" fmla="*/ 60807 h 1458849"/>
              <a:gd name="connsiteX7132" fmla="*/ 5550432 w 5890422"/>
              <a:gd name="connsiteY7132" fmla="*/ 50606 h 1458849"/>
              <a:gd name="connsiteX7133" fmla="*/ 5554932 w 5890422"/>
              <a:gd name="connsiteY7133" fmla="*/ 41805 h 1458849"/>
              <a:gd name="connsiteX7134" fmla="*/ 5503126 w 5890422"/>
              <a:gd name="connsiteY7134" fmla="*/ 38004 h 1458849"/>
              <a:gd name="connsiteX7135" fmla="*/ 5506627 w 5890422"/>
              <a:gd name="connsiteY7135" fmla="*/ 49806 h 1458849"/>
              <a:gd name="connsiteX7136" fmla="*/ 5510227 w 5890422"/>
              <a:gd name="connsiteY7136" fmla="*/ 63908 h 1458849"/>
              <a:gd name="connsiteX7137" fmla="*/ 5513328 w 5890422"/>
              <a:gd name="connsiteY7137" fmla="*/ 78209 h 1458849"/>
              <a:gd name="connsiteX7138" fmla="*/ 5515728 w 5890422"/>
              <a:gd name="connsiteY7138" fmla="*/ 90411 h 1458849"/>
              <a:gd name="connsiteX7139" fmla="*/ 5509527 w 5890422"/>
              <a:gd name="connsiteY7139" fmla="*/ 92011 h 1458849"/>
              <a:gd name="connsiteX7140" fmla="*/ 5507127 w 5890422"/>
              <a:gd name="connsiteY7140" fmla="*/ 79609 h 1458849"/>
              <a:gd name="connsiteX7141" fmla="*/ 5504126 w 5890422"/>
              <a:gd name="connsiteY7141" fmla="*/ 65408 h 1458849"/>
              <a:gd name="connsiteX7142" fmla="*/ 5500726 w 5890422"/>
              <a:gd name="connsiteY7142" fmla="*/ 51406 h 1458849"/>
              <a:gd name="connsiteX7143" fmla="*/ 5497326 w 5890422"/>
              <a:gd name="connsiteY7143" fmla="*/ 39604 h 1458849"/>
              <a:gd name="connsiteX7144" fmla="*/ 2061029 w 5890422"/>
              <a:gd name="connsiteY7144" fmla="*/ 37604 h 1458849"/>
              <a:gd name="connsiteX7145" fmla="*/ 2061029 w 5890422"/>
              <a:gd name="connsiteY7145" fmla="*/ 52206 h 1458849"/>
              <a:gd name="connsiteX7146" fmla="*/ 2173243 w 5890422"/>
              <a:gd name="connsiteY7146" fmla="*/ 52206 h 1458849"/>
              <a:gd name="connsiteX7147" fmla="*/ 2173243 w 5890422"/>
              <a:gd name="connsiteY7147" fmla="*/ 37604 h 1458849"/>
              <a:gd name="connsiteX7148" fmla="*/ 4484752 w 5890422"/>
              <a:gd name="connsiteY7148" fmla="*/ 29603 h 1458849"/>
              <a:gd name="connsiteX7149" fmla="*/ 4490152 w 5890422"/>
              <a:gd name="connsiteY7149" fmla="*/ 41205 h 1458849"/>
              <a:gd name="connsiteX7150" fmla="*/ 4495852 w 5890422"/>
              <a:gd name="connsiteY7150" fmla="*/ 54207 h 1458849"/>
              <a:gd name="connsiteX7151" fmla="*/ 4501354 w 5890422"/>
              <a:gd name="connsiteY7151" fmla="*/ 67408 h 1458849"/>
              <a:gd name="connsiteX7152" fmla="*/ 4506154 w 5890422"/>
              <a:gd name="connsiteY7152" fmla="*/ 79609 h 1458849"/>
              <a:gd name="connsiteX7153" fmla="*/ 4499953 w 5890422"/>
              <a:gd name="connsiteY7153" fmla="*/ 82410 h 1458849"/>
              <a:gd name="connsiteX7154" fmla="*/ 4495252 w 5890422"/>
              <a:gd name="connsiteY7154" fmla="*/ 70008 h 1458849"/>
              <a:gd name="connsiteX7155" fmla="*/ 4489752 w 5890422"/>
              <a:gd name="connsiteY7155" fmla="*/ 56807 h 1458849"/>
              <a:gd name="connsiteX7156" fmla="*/ 4484051 w 5890422"/>
              <a:gd name="connsiteY7156" fmla="*/ 43805 h 1458849"/>
              <a:gd name="connsiteX7157" fmla="*/ 4478750 w 5890422"/>
              <a:gd name="connsiteY7157" fmla="*/ 32004 h 1458849"/>
              <a:gd name="connsiteX7158" fmla="*/ 4348534 w 5890422"/>
              <a:gd name="connsiteY7158" fmla="*/ 28403 h 1458849"/>
              <a:gd name="connsiteX7159" fmla="*/ 4348534 w 5890422"/>
              <a:gd name="connsiteY7159" fmla="*/ 46605 h 1458849"/>
              <a:gd name="connsiteX7160" fmla="*/ 4380538 w 5890422"/>
              <a:gd name="connsiteY7160" fmla="*/ 46605 h 1458849"/>
              <a:gd name="connsiteX7161" fmla="*/ 4380538 w 5890422"/>
              <a:gd name="connsiteY7161" fmla="*/ 28403 h 1458849"/>
              <a:gd name="connsiteX7162" fmla="*/ 5099276 w 5890422"/>
              <a:gd name="connsiteY7162" fmla="*/ 26203 h 1458849"/>
              <a:gd name="connsiteX7163" fmla="*/ 5161484 w 5890422"/>
              <a:gd name="connsiteY7163" fmla="*/ 26203 h 1458849"/>
              <a:gd name="connsiteX7164" fmla="*/ 5161484 w 5890422"/>
              <a:gd name="connsiteY7164" fmla="*/ 33204 h 1458849"/>
              <a:gd name="connsiteX7165" fmla="*/ 5133880 w 5890422"/>
              <a:gd name="connsiteY7165" fmla="*/ 33204 h 1458849"/>
              <a:gd name="connsiteX7166" fmla="*/ 5133880 w 5890422"/>
              <a:gd name="connsiteY7166" fmla="*/ 82010 h 1458849"/>
              <a:gd name="connsiteX7167" fmla="*/ 5158283 w 5890422"/>
              <a:gd name="connsiteY7167" fmla="*/ 82010 h 1458849"/>
              <a:gd name="connsiteX7168" fmla="*/ 5158283 w 5890422"/>
              <a:gd name="connsiteY7168" fmla="*/ 88811 h 1458849"/>
              <a:gd name="connsiteX7169" fmla="*/ 5133880 w 5890422"/>
              <a:gd name="connsiteY7169" fmla="*/ 88811 h 1458849"/>
              <a:gd name="connsiteX7170" fmla="*/ 5133880 w 5890422"/>
              <a:gd name="connsiteY7170" fmla="*/ 142817 h 1458849"/>
              <a:gd name="connsiteX7171" fmla="*/ 5149382 w 5890422"/>
              <a:gd name="connsiteY7171" fmla="*/ 137917 h 1458849"/>
              <a:gd name="connsiteX7172" fmla="*/ 5163084 w 5890422"/>
              <a:gd name="connsiteY7172" fmla="*/ 133216 h 1458849"/>
              <a:gd name="connsiteX7173" fmla="*/ 5163884 w 5890422"/>
              <a:gd name="connsiteY7173" fmla="*/ 137017 h 1458849"/>
              <a:gd name="connsiteX7174" fmla="*/ 5164484 w 5890422"/>
              <a:gd name="connsiteY7174" fmla="*/ 140017 h 1458849"/>
              <a:gd name="connsiteX7175" fmla="*/ 5148682 w 5890422"/>
              <a:gd name="connsiteY7175" fmla="*/ 145318 h 1458849"/>
              <a:gd name="connsiteX7176" fmla="*/ 5130680 w 5890422"/>
              <a:gd name="connsiteY7176" fmla="*/ 150919 h 1458849"/>
              <a:gd name="connsiteX7177" fmla="*/ 5112577 w 5890422"/>
              <a:gd name="connsiteY7177" fmla="*/ 156119 h 1458849"/>
              <a:gd name="connsiteX7178" fmla="*/ 5096675 w 5890422"/>
              <a:gd name="connsiteY7178" fmla="*/ 160420 h 1458849"/>
              <a:gd name="connsiteX7179" fmla="*/ 5095075 w 5890422"/>
              <a:gd name="connsiteY7179" fmla="*/ 153819 h 1458849"/>
              <a:gd name="connsiteX7180" fmla="*/ 5109977 w 5890422"/>
              <a:gd name="connsiteY7180" fmla="*/ 149918 h 1458849"/>
              <a:gd name="connsiteX7181" fmla="*/ 5127079 w 5890422"/>
              <a:gd name="connsiteY7181" fmla="*/ 145018 h 1458849"/>
              <a:gd name="connsiteX7182" fmla="*/ 5127079 w 5890422"/>
              <a:gd name="connsiteY7182" fmla="*/ 88811 h 1458849"/>
              <a:gd name="connsiteX7183" fmla="*/ 5102276 w 5890422"/>
              <a:gd name="connsiteY7183" fmla="*/ 88811 h 1458849"/>
              <a:gd name="connsiteX7184" fmla="*/ 5102276 w 5890422"/>
              <a:gd name="connsiteY7184" fmla="*/ 82010 h 1458849"/>
              <a:gd name="connsiteX7185" fmla="*/ 5127079 w 5890422"/>
              <a:gd name="connsiteY7185" fmla="*/ 82010 h 1458849"/>
              <a:gd name="connsiteX7186" fmla="*/ 5127079 w 5890422"/>
              <a:gd name="connsiteY7186" fmla="*/ 33204 h 1458849"/>
              <a:gd name="connsiteX7187" fmla="*/ 5099276 w 5890422"/>
              <a:gd name="connsiteY7187" fmla="*/ 33204 h 1458849"/>
              <a:gd name="connsiteX7188" fmla="*/ 3260950 w 5890422"/>
              <a:gd name="connsiteY7188" fmla="*/ 26203 h 1458849"/>
              <a:gd name="connsiteX7189" fmla="*/ 3323159 w 5890422"/>
              <a:gd name="connsiteY7189" fmla="*/ 26203 h 1458849"/>
              <a:gd name="connsiteX7190" fmla="*/ 3323159 w 5890422"/>
              <a:gd name="connsiteY7190" fmla="*/ 33204 h 1458849"/>
              <a:gd name="connsiteX7191" fmla="*/ 3295555 w 5890422"/>
              <a:gd name="connsiteY7191" fmla="*/ 33204 h 1458849"/>
              <a:gd name="connsiteX7192" fmla="*/ 3295555 w 5890422"/>
              <a:gd name="connsiteY7192" fmla="*/ 82010 h 1458849"/>
              <a:gd name="connsiteX7193" fmla="*/ 3319958 w 5890422"/>
              <a:gd name="connsiteY7193" fmla="*/ 82010 h 1458849"/>
              <a:gd name="connsiteX7194" fmla="*/ 3319958 w 5890422"/>
              <a:gd name="connsiteY7194" fmla="*/ 88811 h 1458849"/>
              <a:gd name="connsiteX7195" fmla="*/ 3295555 w 5890422"/>
              <a:gd name="connsiteY7195" fmla="*/ 88811 h 1458849"/>
              <a:gd name="connsiteX7196" fmla="*/ 3295555 w 5890422"/>
              <a:gd name="connsiteY7196" fmla="*/ 142817 h 1458849"/>
              <a:gd name="connsiteX7197" fmla="*/ 3311057 w 5890422"/>
              <a:gd name="connsiteY7197" fmla="*/ 137917 h 1458849"/>
              <a:gd name="connsiteX7198" fmla="*/ 3324759 w 5890422"/>
              <a:gd name="connsiteY7198" fmla="*/ 133216 h 1458849"/>
              <a:gd name="connsiteX7199" fmla="*/ 3325559 w 5890422"/>
              <a:gd name="connsiteY7199" fmla="*/ 137017 h 1458849"/>
              <a:gd name="connsiteX7200" fmla="*/ 3326159 w 5890422"/>
              <a:gd name="connsiteY7200" fmla="*/ 140017 h 1458849"/>
              <a:gd name="connsiteX7201" fmla="*/ 3310357 w 5890422"/>
              <a:gd name="connsiteY7201" fmla="*/ 145318 h 1458849"/>
              <a:gd name="connsiteX7202" fmla="*/ 3292355 w 5890422"/>
              <a:gd name="connsiteY7202" fmla="*/ 150919 h 1458849"/>
              <a:gd name="connsiteX7203" fmla="*/ 3274252 w 5890422"/>
              <a:gd name="connsiteY7203" fmla="*/ 156119 h 1458849"/>
              <a:gd name="connsiteX7204" fmla="*/ 3258350 w 5890422"/>
              <a:gd name="connsiteY7204" fmla="*/ 160420 h 1458849"/>
              <a:gd name="connsiteX7205" fmla="*/ 3256750 w 5890422"/>
              <a:gd name="connsiteY7205" fmla="*/ 153819 h 1458849"/>
              <a:gd name="connsiteX7206" fmla="*/ 3271652 w 5890422"/>
              <a:gd name="connsiteY7206" fmla="*/ 149918 h 1458849"/>
              <a:gd name="connsiteX7207" fmla="*/ 3288754 w 5890422"/>
              <a:gd name="connsiteY7207" fmla="*/ 145018 h 1458849"/>
              <a:gd name="connsiteX7208" fmla="*/ 3288754 w 5890422"/>
              <a:gd name="connsiteY7208" fmla="*/ 88811 h 1458849"/>
              <a:gd name="connsiteX7209" fmla="*/ 3263951 w 5890422"/>
              <a:gd name="connsiteY7209" fmla="*/ 88811 h 1458849"/>
              <a:gd name="connsiteX7210" fmla="*/ 3263951 w 5890422"/>
              <a:gd name="connsiteY7210" fmla="*/ 82010 h 1458849"/>
              <a:gd name="connsiteX7211" fmla="*/ 3288754 w 5890422"/>
              <a:gd name="connsiteY7211" fmla="*/ 82010 h 1458849"/>
              <a:gd name="connsiteX7212" fmla="*/ 3288754 w 5890422"/>
              <a:gd name="connsiteY7212" fmla="*/ 33204 h 1458849"/>
              <a:gd name="connsiteX7213" fmla="*/ 3260950 w 5890422"/>
              <a:gd name="connsiteY7213" fmla="*/ 33204 h 1458849"/>
              <a:gd name="connsiteX7214" fmla="*/ 1676581 w 5890422"/>
              <a:gd name="connsiteY7214" fmla="*/ 23203 h 1458849"/>
              <a:gd name="connsiteX7215" fmla="*/ 1676581 w 5890422"/>
              <a:gd name="connsiteY7215" fmla="*/ 48206 h 1458849"/>
              <a:gd name="connsiteX7216" fmla="*/ 1700584 w 5890422"/>
              <a:gd name="connsiteY7216" fmla="*/ 48206 h 1458849"/>
              <a:gd name="connsiteX7217" fmla="*/ 1700584 w 5890422"/>
              <a:gd name="connsiteY7217" fmla="*/ 23203 h 1458849"/>
              <a:gd name="connsiteX7218" fmla="*/ 1646778 w 5890422"/>
              <a:gd name="connsiteY7218" fmla="*/ 23203 h 1458849"/>
              <a:gd name="connsiteX7219" fmla="*/ 1646778 w 5890422"/>
              <a:gd name="connsiteY7219" fmla="*/ 48206 h 1458849"/>
              <a:gd name="connsiteX7220" fmla="*/ 1670581 w 5890422"/>
              <a:gd name="connsiteY7220" fmla="*/ 48206 h 1458849"/>
              <a:gd name="connsiteX7221" fmla="*/ 1670581 w 5890422"/>
              <a:gd name="connsiteY7221" fmla="*/ 23203 h 1458849"/>
              <a:gd name="connsiteX7222" fmla="*/ 4750908 w 5890422"/>
              <a:gd name="connsiteY7222" fmla="*/ 22602 h 1458849"/>
              <a:gd name="connsiteX7223" fmla="*/ 4750908 w 5890422"/>
              <a:gd name="connsiteY7223" fmla="*/ 48006 h 1458849"/>
              <a:gd name="connsiteX7224" fmla="*/ 4837119 w 5890422"/>
              <a:gd name="connsiteY7224" fmla="*/ 48006 h 1458849"/>
              <a:gd name="connsiteX7225" fmla="*/ 4837119 w 5890422"/>
              <a:gd name="connsiteY7225" fmla="*/ 22602 h 1458849"/>
              <a:gd name="connsiteX7226" fmla="*/ 2912584 w 5890422"/>
              <a:gd name="connsiteY7226" fmla="*/ 22602 h 1458849"/>
              <a:gd name="connsiteX7227" fmla="*/ 2912584 w 5890422"/>
              <a:gd name="connsiteY7227" fmla="*/ 48006 h 1458849"/>
              <a:gd name="connsiteX7228" fmla="*/ 2998794 w 5890422"/>
              <a:gd name="connsiteY7228" fmla="*/ 48006 h 1458849"/>
              <a:gd name="connsiteX7229" fmla="*/ 2998794 w 5890422"/>
              <a:gd name="connsiteY7229" fmla="*/ 22602 h 1458849"/>
              <a:gd name="connsiteX7230" fmla="*/ 5373110 w 5890422"/>
              <a:gd name="connsiteY7230" fmla="*/ 22402 h 1458849"/>
              <a:gd name="connsiteX7231" fmla="*/ 5373110 w 5890422"/>
              <a:gd name="connsiteY7231" fmla="*/ 45205 h 1458849"/>
              <a:gd name="connsiteX7232" fmla="*/ 5441518 w 5890422"/>
              <a:gd name="connsiteY7232" fmla="*/ 45205 h 1458849"/>
              <a:gd name="connsiteX7233" fmla="*/ 5441518 w 5890422"/>
              <a:gd name="connsiteY7233" fmla="*/ 22402 h 1458849"/>
              <a:gd name="connsiteX7234" fmla="*/ 4092102 w 5890422"/>
              <a:gd name="connsiteY7234" fmla="*/ 20802 h 1458849"/>
              <a:gd name="connsiteX7235" fmla="*/ 4237520 w 5890422"/>
              <a:gd name="connsiteY7235" fmla="*/ 20802 h 1458849"/>
              <a:gd name="connsiteX7236" fmla="*/ 4237520 w 5890422"/>
              <a:gd name="connsiteY7236" fmla="*/ 27803 h 1458849"/>
              <a:gd name="connsiteX7237" fmla="*/ 4168112 w 5890422"/>
              <a:gd name="connsiteY7237" fmla="*/ 27803 h 1458849"/>
              <a:gd name="connsiteX7238" fmla="*/ 4168112 w 5890422"/>
              <a:gd name="connsiteY7238" fmla="*/ 77609 h 1458849"/>
              <a:gd name="connsiteX7239" fmla="*/ 4168112 w 5890422"/>
              <a:gd name="connsiteY7239" fmla="*/ 79209 h 1458849"/>
              <a:gd name="connsiteX7240" fmla="*/ 4248522 w 5890422"/>
              <a:gd name="connsiteY7240" fmla="*/ 79209 h 1458849"/>
              <a:gd name="connsiteX7241" fmla="*/ 4248522 w 5890422"/>
              <a:gd name="connsiteY7241" fmla="*/ 86010 h 1458849"/>
              <a:gd name="connsiteX7242" fmla="*/ 4168512 w 5890422"/>
              <a:gd name="connsiteY7242" fmla="*/ 86010 h 1458849"/>
              <a:gd name="connsiteX7243" fmla="*/ 4178713 w 5890422"/>
              <a:gd name="connsiteY7243" fmla="*/ 114714 h 1458849"/>
              <a:gd name="connsiteX7244" fmla="*/ 4195916 w 5890422"/>
              <a:gd name="connsiteY7244" fmla="*/ 139017 h 1458849"/>
              <a:gd name="connsiteX7245" fmla="*/ 4220518 w 5890422"/>
              <a:gd name="connsiteY7245" fmla="*/ 159820 h 1458849"/>
              <a:gd name="connsiteX7246" fmla="*/ 4252722 w 5890422"/>
              <a:gd name="connsiteY7246" fmla="*/ 177822 h 1458849"/>
              <a:gd name="connsiteX7247" fmla="*/ 4248922 w 5890422"/>
              <a:gd name="connsiteY7247" fmla="*/ 185023 h 1458849"/>
              <a:gd name="connsiteX7248" fmla="*/ 4218018 w 5890422"/>
              <a:gd name="connsiteY7248" fmla="*/ 167120 h 1458849"/>
              <a:gd name="connsiteX7249" fmla="*/ 4194015 w 5890422"/>
              <a:gd name="connsiteY7249" fmla="*/ 147318 h 1458849"/>
              <a:gd name="connsiteX7250" fmla="*/ 4176613 w 5890422"/>
              <a:gd name="connsiteY7250" fmla="*/ 124815 h 1458849"/>
              <a:gd name="connsiteX7251" fmla="*/ 4165311 w 5890422"/>
              <a:gd name="connsiteY7251" fmla="*/ 98612 h 1458849"/>
              <a:gd name="connsiteX7252" fmla="*/ 4138108 w 5890422"/>
              <a:gd name="connsiteY7252" fmla="*/ 144918 h 1458849"/>
              <a:gd name="connsiteX7253" fmla="*/ 4081301 w 5890422"/>
              <a:gd name="connsiteY7253" fmla="*/ 185423 h 1458849"/>
              <a:gd name="connsiteX7254" fmla="*/ 4077500 w 5890422"/>
              <a:gd name="connsiteY7254" fmla="*/ 178822 h 1458849"/>
              <a:gd name="connsiteX7255" fmla="*/ 4136408 w 5890422"/>
              <a:gd name="connsiteY7255" fmla="*/ 136417 h 1458849"/>
              <a:gd name="connsiteX7256" fmla="*/ 4160511 w 5890422"/>
              <a:gd name="connsiteY7256" fmla="*/ 86010 h 1458849"/>
              <a:gd name="connsiteX7257" fmla="*/ 4080901 w 5890422"/>
              <a:gd name="connsiteY7257" fmla="*/ 86010 h 1458849"/>
              <a:gd name="connsiteX7258" fmla="*/ 4080901 w 5890422"/>
              <a:gd name="connsiteY7258" fmla="*/ 79209 h 1458849"/>
              <a:gd name="connsiteX7259" fmla="*/ 4160911 w 5890422"/>
              <a:gd name="connsiteY7259" fmla="*/ 79209 h 1458849"/>
              <a:gd name="connsiteX7260" fmla="*/ 4160911 w 5890422"/>
              <a:gd name="connsiteY7260" fmla="*/ 77609 h 1458849"/>
              <a:gd name="connsiteX7261" fmla="*/ 4160911 w 5890422"/>
              <a:gd name="connsiteY7261" fmla="*/ 27803 h 1458849"/>
              <a:gd name="connsiteX7262" fmla="*/ 4092102 w 5890422"/>
              <a:gd name="connsiteY7262" fmla="*/ 27803 h 1458849"/>
              <a:gd name="connsiteX7263" fmla="*/ 2257178 w 5890422"/>
              <a:gd name="connsiteY7263" fmla="*/ 20802 h 1458849"/>
              <a:gd name="connsiteX7264" fmla="*/ 2405796 w 5890422"/>
              <a:gd name="connsiteY7264" fmla="*/ 20802 h 1458849"/>
              <a:gd name="connsiteX7265" fmla="*/ 2405796 w 5890422"/>
              <a:gd name="connsiteY7265" fmla="*/ 27603 h 1458849"/>
              <a:gd name="connsiteX7266" fmla="*/ 2264179 w 5890422"/>
              <a:gd name="connsiteY7266" fmla="*/ 27603 h 1458849"/>
              <a:gd name="connsiteX7267" fmla="*/ 2264179 w 5890422"/>
              <a:gd name="connsiteY7267" fmla="*/ 64408 h 1458849"/>
              <a:gd name="connsiteX7268" fmla="*/ 2384794 w 5890422"/>
              <a:gd name="connsiteY7268" fmla="*/ 64408 h 1458849"/>
              <a:gd name="connsiteX7269" fmla="*/ 2384794 w 5890422"/>
              <a:gd name="connsiteY7269" fmla="*/ 125615 h 1458849"/>
              <a:gd name="connsiteX7270" fmla="*/ 2264179 w 5890422"/>
              <a:gd name="connsiteY7270" fmla="*/ 125615 h 1458849"/>
              <a:gd name="connsiteX7271" fmla="*/ 2264179 w 5890422"/>
              <a:gd name="connsiteY7271" fmla="*/ 167021 h 1458849"/>
              <a:gd name="connsiteX7272" fmla="*/ 2410597 w 5890422"/>
              <a:gd name="connsiteY7272" fmla="*/ 167021 h 1458849"/>
              <a:gd name="connsiteX7273" fmla="*/ 2410597 w 5890422"/>
              <a:gd name="connsiteY7273" fmla="*/ 173621 h 1458849"/>
              <a:gd name="connsiteX7274" fmla="*/ 2257178 w 5890422"/>
              <a:gd name="connsiteY7274" fmla="*/ 173621 h 1458849"/>
              <a:gd name="connsiteX7275" fmla="*/ 15402 w 5890422"/>
              <a:gd name="connsiteY7275" fmla="*/ 20802 h 1458849"/>
              <a:gd name="connsiteX7276" fmla="*/ 160821 w 5890422"/>
              <a:gd name="connsiteY7276" fmla="*/ 20802 h 1458849"/>
              <a:gd name="connsiteX7277" fmla="*/ 160821 w 5890422"/>
              <a:gd name="connsiteY7277" fmla="*/ 27803 h 1458849"/>
              <a:gd name="connsiteX7278" fmla="*/ 91412 w 5890422"/>
              <a:gd name="connsiteY7278" fmla="*/ 27803 h 1458849"/>
              <a:gd name="connsiteX7279" fmla="*/ 91412 w 5890422"/>
              <a:gd name="connsiteY7279" fmla="*/ 77609 h 1458849"/>
              <a:gd name="connsiteX7280" fmla="*/ 91412 w 5890422"/>
              <a:gd name="connsiteY7280" fmla="*/ 79209 h 1458849"/>
              <a:gd name="connsiteX7281" fmla="*/ 171822 w 5890422"/>
              <a:gd name="connsiteY7281" fmla="*/ 79209 h 1458849"/>
              <a:gd name="connsiteX7282" fmla="*/ 171822 w 5890422"/>
              <a:gd name="connsiteY7282" fmla="*/ 86010 h 1458849"/>
              <a:gd name="connsiteX7283" fmla="*/ 91812 w 5890422"/>
              <a:gd name="connsiteY7283" fmla="*/ 86010 h 1458849"/>
              <a:gd name="connsiteX7284" fmla="*/ 102013 w 5890422"/>
              <a:gd name="connsiteY7284" fmla="*/ 114714 h 1458849"/>
              <a:gd name="connsiteX7285" fmla="*/ 119215 w 5890422"/>
              <a:gd name="connsiteY7285" fmla="*/ 139017 h 1458849"/>
              <a:gd name="connsiteX7286" fmla="*/ 143819 w 5890422"/>
              <a:gd name="connsiteY7286" fmla="*/ 159820 h 1458849"/>
              <a:gd name="connsiteX7287" fmla="*/ 176023 w 5890422"/>
              <a:gd name="connsiteY7287" fmla="*/ 177822 h 1458849"/>
              <a:gd name="connsiteX7288" fmla="*/ 172222 w 5890422"/>
              <a:gd name="connsiteY7288" fmla="*/ 185023 h 1458849"/>
              <a:gd name="connsiteX7289" fmla="*/ 141318 w 5890422"/>
              <a:gd name="connsiteY7289" fmla="*/ 167120 h 1458849"/>
              <a:gd name="connsiteX7290" fmla="*/ 117315 w 5890422"/>
              <a:gd name="connsiteY7290" fmla="*/ 147318 h 1458849"/>
              <a:gd name="connsiteX7291" fmla="*/ 99913 w 5890422"/>
              <a:gd name="connsiteY7291" fmla="*/ 124815 h 1458849"/>
              <a:gd name="connsiteX7292" fmla="*/ 88612 w 5890422"/>
              <a:gd name="connsiteY7292" fmla="*/ 98612 h 1458849"/>
              <a:gd name="connsiteX7293" fmla="*/ 61408 w 5890422"/>
              <a:gd name="connsiteY7293" fmla="*/ 144918 h 1458849"/>
              <a:gd name="connsiteX7294" fmla="*/ 4601 w 5890422"/>
              <a:gd name="connsiteY7294" fmla="*/ 185423 h 1458849"/>
              <a:gd name="connsiteX7295" fmla="*/ 801 w 5890422"/>
              <a:gd name="connsiteY7295" fmla="*/ 178822 h 1458849"/>
              <a:gd name="connsiteX7296" fmla="*/ 59709 w 5890422"/>
              <a:gd name="connsiteY7296" fmla="*/ 136417 h 1458849"/>
              <a:gd name="connsiteX7297" fmla="*/ 83812 w 5890422"/>
              <a:gd name="connsiteY7297" fmla="*/ 86010 h 1458849"/>
              <a:gd name="connsiteX7298" fmla="*/ 4201 w 5890422"/>
              <a:gd name="connsiteY7298" fmla="*/ 86010 h 1458849"/>
              <a:gd name="connsiteX7299" fmla="*/ 4201 w 5890422"/>
              <a:gd name="connsiteY7299" fmla="*/ 79209 h 1458849"/>
              <a:gd name="connsiteX7300" fmla="*/ 84211 w 5890422"/>
              <a:gd name="connsiteY7300" fmla="*/ 79209 h 1458849"/>
              <a:gd name="connsiteX7301" fmla="*/ 84211 w 5890422"/>
              <a:gd name="connsiteY7301" fmla="*/ 77609 h 1458849"/>
              <a:gd name="connsiteX7302" fmla="*/ 84211 w 5890422"/>
              <a:gd name="connsiteY7302" fmla="*/ 27803 h 1458849"/>
              <a:gd name="connsiteX7303" fmla="*/ 15402 w 5890422"/>
              <a:gd name="connsiteY7303" fmla="*/ 27803 h 1458849"/>
              <a:gd name="connsiteX7304" fmla="*/ 4907328 w 5890422"/>
              <a:gd name="connsiteY7304" fmla="*/ 20202 h 1458849"/>
              <a:gd name="connsiteX7305" fmla="*/ 5042944 w 5890422"/>
              <a:gd name="connsiteY7305" fmla="*/ 20202 h 1458849"/>
              <a:gd name="connsiteX7306" fmla="*/ 5042944 w 5890422"/>
              <a:gd name="connsiteY7306" fmla="*/ 27403 h 1458849"/>
              <a:gd name="connsiteX7307" fmla="*/ 4907328 w 5890422"/>
              <a:gd name="connsiteY7307" fmla="*/ 27403 h 1458849"/>
              <a:gd name="connsiteX7308" fmla="*/ 3688128 w 5890422"/>
              <a:gd name="connsiteY7308" fmla="*/ 20202 h 1458849"/>
              <a:gd name="connsiteX7309" fmla="*/ 3823745 w 5890422"/>
              <a:gd name="connsiteY7309" fmla="*/ 20202 h 1458849"/>
              <a:gd name="connsiteX7310" fmla="*/ 3823745 w 5890422"/>
              <a:gd name="connsiteY7310" fmla="*/ 27403 h 1458849"/>
              <a:gd name="connsiteX7311" fmla="*/ 3688128 w 5890422"/>
              <a:gd name="connsiteY7311" fmla="*/ 27403 h 1458849"/>
              <a:gd name="connsiteX7312" fmla="*/ 3078528 w 5890422"/>
              <a:gd name="connsiteY7312" fmla="*/ 20202 h 1458849"/>
              <a:gd name="connsiteX7313" fmla="*/ 3214145 w 5890422"/>
              <a:gd name="connsiteY7313" fmla="*/ 20202 h 1458849"/>
              <a:gd name="connsiteX7314" fmla="*/ 3214145 w 5890422"/>
              <a:gd name="connsiteY7314" fmla="*/ 27403 h 1458849"/>
              <a:gd name="connsiteX7315" fmla="*/ 3078528 w 5890422"/>
              <a:gd name="connsiteY7315" fmla="*/ 27403 h 1458849"/>
              <a:gd name="connsiteX7316" fmla="*/ 2061029 w 5890422"/>
              <a:gd name="connsiteY7316" fmla="*/ 18602 h 1458849"/>
              <a:gd name="connsiteX7317" fmla="*/ 2061029 w 5890422"/>
              <a:gd name="connsiteY7317" fmla="*/ 32604 h 1458849"/>
              <a:gd name="connsiteX7318" fmla="*/ 2173243 w 5890422"/>
              <a:gd name="connsiteY7318" fmla="*/ 32604 h 1458849"/>
              <a:gd name="connsiteX7319" fmla="*/ 2173243 w 5890422"/>
              <a:gd name="connsiteY7319" fmla="*/ 18602 h 1458849"/>
              <a:gd name="connsiteX7320" fmla="*/ 421253 w 5890422"/>
              <a:gd name="connsiteY7320" fmla="*/ 18602 h 1458849"/>
              <a:gd name="connsiteX7321" fmla="*/ 550469 w 5890422"/>
              <a:gd name="connsiteY7321" fmla="*/ 18602 h 1458849"/>
              <a:gd name="connsiteX7322" fmla="*/ 550469 w 5890422"/>
              <a:gd name="connsiteY7322" fmla="*/ 90211 h 1458849"/>
              <a:gd name="connsiteX7323" fmla="*/ 418653 w 5890422"/>
              <a:gd name="connsiteY7323" fmla="*/ 90211 h 1458849"/>
              <a:gd name="connsiteX7324" fmla="*/ 418653 w 5890422"/>
              <a:gd name="connsiteY7324" fmla="*/ 83810 h 1458849"/>
              <a:gd name="connsiteX7325" fmla="*/ 543668 w 5890422"/>
              <a:gd name="connsiteY7325" fmla="*/ 83810 h 1458849"/>
              <a:gd name="connsiteX7326" fmla="*/ 543668 w 5890422"/>
              <a:gd name="connsiteY7326" fmla="*/ 57807 h 1458849"/>
              <a:gd name="connsiteX7327" fmla="*/ 426655 w 5890422"/>
              <a:gd name="connsiteY7327" fmla="*/ 57807 h 1458849"/>
              <a:gd name="connsiteX7328" fmla="*/ 426655 w 5890422"/>
              <a:gd name="connsiteY7328" fmla="*/ 51606 h 1458849"/>
              <a:gd name="connsiteX7329" fmla="*/ 543668 w 5890422"/>
              <a:gd name="connsiteY7329" fmla="*/ 51606 h 1458849"/>
              <a:gd name="connsiteX7330" fmla="*/ 543668 w 5890422"/>
              <a:gd name="connsiteY7330" fmla="*/ 25203 h 1458849"/>
              <a:gd name="connsiteX7331" fmla="*/ 421253 w 5890422"/>
              <a:gd name="connsiteY7331" fmla="*/ 25203 h 1458849"/>
              <a:gd name="connsiteX7332" fmla="*/ 817627 w 5890422"/>
              <a:gd name="connsiteY7332" fmla="*/ 18402 h 1458849"/>
              <a:gd name="connsiteX7333" fmla="*/ 941442 w 5890422"/>
              <a:gd name="connsiteY7333" fmla="*/ 18402 h 1458849"/>
              <a:gd name="connsiteX7334" fmla="*/ 932241 w 5890422"/>
              <a:gd name="connsiteY7334" fmla="*/ 47206 h 1458849"/>
              <a:gd name="connsiteX7335" fmla="*/ 971846 w 5890422"/>
              <a:gd name="connsiteY7335" fmla="*/ 47206 h 1458849"/>
              <a:gd name="connsiteX7336" fmla="*/ 971646 w 5890422"/>
              <a:gd name="connsiteY7336" fmla="*/ 50306 h 1458849"/>
              <a:gd name="connsiteX7337" fmla="*/ 971046 w 5890422"/>
              <a:gd name="connsiteY7337" fmla="*/ 57107 h 1458849"/>
              <a:gd name="connsiteX7338" fmla="*/ 970246 w 5890422"/>
              <a:gd name="connsiteY7338" fmla="*/ 66008 h 1458849"/>
              <a:gd name="connsiteX7339" fmla="*/ 969445 w 5890422"/>
              <a:gd name="connsiteY7339" fmla="*/ 75109 h 1458849"/>
              <a:gd name="connsiteX7340" fmla="*/ 968745 w 5890422"/>
              <a:gd name="connsiteY7340" fmla="*/ 82610 h 1458849"/>
              <a:gd name="connsiteX7341" fmla="*/ 968445 w 5890422"/>
              <a:gd name="connsiteY7341" fmla="*/ 86611 h 1458849"/>
              <a:gd name="connsiteX7342" fmla="*/ 966745 w 5890422"/>
              <a:gd name="connsiteY7342" fmla="*/ 96712 h 1458849"/>
              <a:gd name="connsiteX7343" fmla="*/ 962545 w 5890422"/>
              <a:gd name="connsiteY7343" fmla="*/ 102512 h 1458849"/>
              <a:gd name="connsiteX7344" fmla="*/ 955144 w 5890422"/>
              <a:gd name="connsiteY7344" fmla="*/ 105513 h 1458849"/>
              <a:gd name="connsiteX7345" fmla="*/ 944042 w 5890422"/>
              <a:gd name="connsiteY7345" fmla="*/ 107013 h 1458849"/>
              <a:gd name="connsiteX7346" fmla="*/ 933441 w 5890422"/>
              <a:gd name="connsiteY7346" fmla="*/ 108213 h 1458849"/>
              <a:gd name="connsiteX7347" fmla="*/ 931441 w 5890422"/>
              <a:gd name="connsiteY7347" fmla="*/ 101412 h 1458849"/>
              <a:gd name="connsiteX7348" fmla="*/ 942842 w 5890422"/>
              <a:gd name="connsiteY7348" fmla="*/ 100612 h 1458849"/>
              <a:gd name="connsiteX7349" fmla="*/ 951543 w 5890422"/>
              <a:gd name="connsiteY7349" fmla="*/ 99512 h 1458849"/>
              <a:gd name="connsiteX7350" fmla="*/ 956844 w 5890422"/>
              <a:gd name="connsiteY7350" fmla="*/ 97312 h 1458849"/>
              <a:gd name="connsiteX7351" fmla="*/ 959944 w 5890422"/>
              <a:gd name="connsiteY7351" fmla="*/ 92911 h 1458849"/>
              <a:gd name="connsiteX7352" fmla="*/ 961645 w 5890422"/>
              <a:gd name="connsiteY7352" fmla="*/ 85210 h 1458849"/>
              <a:gd name="connsiteX7353" fmla="*/ 962145 w 5890422"/>
              <a:gd name="connsiteY7353" fmla="*/ 79810 h 1458849"/>
              <a:gd name="connsiteX7354" fmla="*/ 962945 w 5890422"/>
              <a:gd name="connsiteY7354" fmla="*/ 70509 h 1458849"/>
              <a:gd name="connsiteX7355" fmla="*/ 963745 w 5890422"/>
              <a:gd name="connsiteY7355" fmla="*/ 60707 h 1458849"/>
              <a:gd name="connsiteX7356" fmla="*/ 964245 w 5890422"/>
              <a:gd name="connsiteY7356" fmla="*/ 53806 h 1458849"/>
              <a:gd name="connsiteX7357" fmla="*/ 923440 w 5890422"/>
              <a:gd name="connsiteY7357" fmla="*/ 53806 h 1458849"/>
              <a:gd name="connsiteX7358" fmla="*/ 932641 w 5890422"/>
              <a:gd name="connsiteY7358" fmla="*/ 25203 h 1458849"/>
              <a:gd name="connsiteX7359" fmla="*/ 860432 w 5890422"/>
              <a:gd name="connsiteY7359" fmla="*/ 25203 h 1458849"/>
              <a:gd name="connsiteX7360" fmla="*/ 860232 w 5890422"/>
              <a:gd name="connsiteY7360" fmla="*/ 30103 h 1458849"/>
              <a:gd name="connsiteX7361" fmla="*/ 859632 w 5890422"/>
              <a:gd name="connsiteY7361" fmla="*/ 37004 h 1458849"/>
              <a:gd name="connsiteX7362" fmla="*/ 855831 w 5890422"/>
              <a:gd name="connsiteY7362" fmla="*/ 58307 h 1458849"/>
              <a:gd name="connsiteX7363" fmla="*/ 847730 w 5890422"/>
              <a:gd name="connsiteY7363" fmla="*/ 76409 h 1458849"/>
              <a:gd name="connsiteX7364" fmla="*/ 834129 w 5890422"/>
              <a:gd name="connsiteY7364" fmla="*/ 93411 h 1458849"/>
              <a:gd name="connsiteX7365" fmla="*/ 813626 w 5890422"/>
              <a:gd name="connsiteY7365" fmla="*/ 111013 h 1458849"/>
              <a:gd name="connsiteX7366" fmla="*/ 809426 w 5890422"/>
              <a:gd name="connsiteY7366" fmla="*/ 105413 h 1458849"/>
              <a:gd name="connsiteX7367" fmla="*/ 829028 w 5890422"/>
              <a:gd name="connsiteY7367" fmla="*/ 88611 h 1458849"/>
              <a:gd name="connsiteX7368" fmla="*/ 841930 w 5890422"/>
              <a:gd name="connsiteY7368" fmla="*/ 72809 h 1458849"/>
              <a:gd name="connsiteX7369" fmla="*/ 849330 w 5890422"/>
              <a:gd name="connsiteY7369" fmla="*/ 56107 h 1458849"/>
              <a:gd name="connsiteX7370" fmla="*/ 852831 w 5890422"/>
              <a:gd name="connsiteY7370" fmla="*/ 36604 h 1458849"/>
              <a:gd name="connsiteX7371" fmla="*/ 853431 w 5890422"/>
              <a:gd name="connsiteY7371" fmla="*/ 25203 h 1458849"/>
              <a:gd name="connsiteX7372" fmla="*/ 817627 w 5890422"/>
              <a:gd name="connsiteY7372" fmla="*/ 25203 h 1458849"/>
              <a:gd name="connsiteX7373" fmla="*/ 1718387 w 5890422"/>
              <a:gd name="connsiteY7373" fmla="*/ 18002 h 1458849"/>
              <a:gd name="connsiteX7374" fmla="*/ 1804597 w 5890422"/>
              <a:gd name="connsiteY7374" fmla="*/ 18002 h 1458849"/>
              <a:gd name="connsiteX7375" fmla="*/ 1804597 w 5890422"/>
              <a:gd name="connsiteY7375" fmla="*/ 24603 h 1458849"/>
              <a:gd name="connsiteX7376" fmla="*/ 1761192 w 5890422"/>
              <a:gd name="connsiteY7376" fmla="*/ 24603 h 1458849"/>
              <a:gd name="connsiteX7377" fmla="*/ 1759792 w 5890422"/>
              <a:gd name="connsiteY7377" fmla="*/ 31403 h 1458849"/>
              <a:gd name="connsiteX7378" fmla="*/ 1758192 w 5890422"/>
              <a:gd name="connsiteY7378" fmla="*/ 39404 h 1458849"/>
              <a:gd name="connsiteX7379" fmla="*/ 1756391 w 5890422"/>
              <a:gd name="connsiteY7379" fmla="*/ 47806 h 1458849"/>
              <a:gd name="connsiteX7380" fmla="*/ 1754591 w 5890422"/>
              <a:gd name="connsiteY7380" fmla="*/ 55807 h 1458849"/>
              <a:gd name="connsiteX7381" fmla="*/ 1790996 w 5890422"/>
              <a:gd name="connsiteY7381" fmla="*/ 55807 h 1458849"/>
              <a:gd name="connsiteX7382" fmla="*/ 1790996 w 5890422"/>
              <a:gd name="connsiteY7382" fmla="*/ 141617 h 1458849"/>
              <a:gd name="connsiteX7383" fmla="*/ 1784595 w 5890422"/>
              <a:gd name="connsiteY7383" fmla="*/ 141617 h 1458849"/>
              <a:gd name="connsiteX7384" fmla="*/ 1784595 w 5890422"/>
              <a:gd name="connsiteY7384" fmla="*/ 62007 h 1458849"/>
              <a:gd name="connsiteX7385" fmla="*/ 1730388 w 5890422"/>
              <a:gd name="connsiteY7385" fmla="*/ 62007 h 1458849"/>
              <a:gd name="connsiteX7386" fmla="*/ 1730388 w 5890422"/>
              <a:gd name="connsiteY7386" fmla="*/ 141617 h 1458849"/>
              <a:gd name="connsiteX7387" fmla="*/ 1724187 w 5890422"/>
              <a:gd name="connsiteY7387" fmla="*/ 141617 h 1458849"/>
              <a:gd name="connsiteX7388" fmla="*/ 1724187 w 5890422"/>
              <a:gd name="connsiteY7388" fmla="*/ 55807 h 1458849"/>
              <a:gd name="connsiteX7389" fmla="*/ 1748190 w 5890422"/>
              <a:gd name="connsiteY7389" fmla="*/ 55807 h 1458849"/>
              <a:gd name="connsiteX7390" fmla="*/ 1751791 w 5890422"/>
              <a:gd name="connsiteY7390" fmla="*/ 39705 h 1458849"/>
              <a:gd name="connsiteX7391" fmla="*/ 1754591 w 5890422"/>
              <a:gd name="connsiteY7391" fmla="*/ 24603 h 1458849"/>
              <a:gd name="connsiteX7392" fmla="*/ 1718387 w 5890422"/>
              <a:gd name="connsiteY7392" fmla="*/ 24603 h 1458849"/>
              <a:gd name="connsiteX7393" fmla="*/ 1641177 w 5890422"/>
              <a:gd name="connsiteY7393" fmla="*/ 17002 h 1458849"/>
              <a:gd name="connsiteX7394" fmla="*/ 1706385 w 5890422"/>
              <a:gd name="connsiteY7394" fmla="*/ 17002 h 1458849"/>
              <a:gd name="connsiteX7395" fmla="*/ 1706385 w 5890422"/>
              <a:gd name="connsiteY7395" fmla="*/ 85010 h 1458849"/>
              <a:gd name="connsiteX7396" fmla="*/ 1676581 w 5890422"/>
              <a:gd name="connsiteY7396" fmla="*/ 85010 h 1458849"/>
              <a:gd name="connsiteX7397" fmla="*/ 1676581 w 5890422"/>
              <a:gd name="connsiteY7397" fmla="*/ 108413 h 1458849"/>
              <a:gd name="connsiteX7398" fmla="*/ 1715186 w 5890422"/>
              <a:gd name="connsiteY7398" fmla="*/ 108413 h 1458849"/>
              <a:gd name="connsiteX7399" fmla="*/ 1715186 w 5890422"/>
              <a:gd name="connsiteY7399" fmla="*/ 114614 h 1458849"/>
              <a:gd name="connsiteX7400" fmla="*/ 1676581 w 5890422"/>
              <a:gd name="connsiteY7400" fmla="*/ 114614 h 1458849"/>
              <a:gd name="connsiteX7401" fmla="*/ 1676581 w 5890422"/>
              <a:gd name="connsiteY7401" fmla="*/ 183222 h 1458849"/>
              <a:gd name="connsiteX7402" fmla="*/ 1670581 w 5890422"/>
              <a:gd name="connsiteY7402" fmla="*/ 183222 h 1458849"/>
              <a:gd name="connsiteX7403" fmla="*/ 1670581 w 5890422"/>
              <a:gd name="connsiteY7403" fmla="*/ 124415 h 1458849"/>
              <a:gd name="connsiteX7404" fmla="*/ 1652979 w 5890422"/>
              <a:gd name="connsiteY7404" fmla="*/ 148118 h 1458849"/>
              <a:gd name="connsiteX7405" fmla="*/ 1630176 w 5890422"/>
              <a:gd name="connsiteY7405" fmla="*/ 169021 h 1458849"/>
              <a:gd name="connsiteX7406" fmla="*/ 1626575 w 5890422"/>
              <a:gd name="connsiteY7406" fmla="*/ 163820 h 1458849"/>
              <a:gd name="connsiteX7407" fmla="*/ 1651578 w 5890422"/>
              <a:gd name="connsiteY7407" fmla="*/ 140717 h 1458849"/>
              <a:gd name="connsiteX7408" fmla="*/ 1669381 w 5890422"/>
              <a:gd name="connsiteY7408" fmla="*/ 114614 h 1458849"/>
              <a:gd name="connsiteX7409" fmla="*/ 1631576 w 5890422"/>
              <a:gd name="connsiteY7409" fmla="*/ 114614 h 1458849"/>
              <a:gd name="connsiteX7410" fmla="*/ 1631576 w 5890422"/>
              <a:gd name="connsiteY7410" fmla="*/ 108413 h 1458849"/>
              <a:gd name="connsiteX7411" fmla="*/ 1670581 w 5890422"/>
              <a:gd name="connsiteY7411" fmla="*/ 108413 h 1458849"/>
              <a:gd name="connsiteX7412" fmla="*/ 1670581 w 5890422"/>
              <a:gd name="connsiteY7412" fmla="*/ 85010 h 1458849"/>
              <a:gd name="connsiteX7413" fmla="*/ 1641177 w 5890422"/>
              <a:gd name="connsiteY7413" fmla="*/ 85010 h 1458849"/>
              <a:gd name="connsiteX7414" fmla="*/ 5366309 w 5890422"/>
              <a:gd name="connsiteY7414" fmla="*/ 16202 h 1458849"/>
              <a:gd name="connsiteX7415" fmla="*/ 5448320 w 5890422"/>
              <a:gd name="connsiteY7415" fmla="*/ 16202 h 1458849"/>
              <a:gd name="connsiteX7416" fmla="*/ 5448320 w 5890422"/>
              <a:gd name="connsiteY7416" fmla="*/ 80210 h 1458849"/>
              <a:gd name="connsiteX7417" fmla="*/ 5366309 w 5890422"/>
              <a:gd name="connsiteY7417" fmla="*/ 80210 h 1458849"/>
              <a:gd name="connsiteX7418" fmla="*/ 4744508 w 5890422"/>
              <a:gd name="connsiteY7418" fmla="*/ 16202 h 1458849"/>
              <a:gd name="connsiteX7419" fmla="*/ 4843720 w 5890422"/>
              <a:gd name="connsiteY7419" fmla="*/ 16202 h 1458849"/>
              <a:gd name="connsiteX7420" fmla="*/ 4843720 w 5890422"/>
              <a:gd name="connsiteY7420" fmla="*/ 85410 h 1458849"/>
              <a:gd name="connsiteX7421" fmla="*/ 4744508 w 5890422"/>
              <a:gd name="connsiteY7421" fmla="*/ 85410 h 1458849"/>
              <a:gd name="connsiteX7422" fmla="*/ 2906183 w 5890422"/>
              <a:gd name="connsiteY7422" fmla="*/ 16202 h 1458849"/>
              <a:gd name="connsiteX7423" fmla="*/ 3005395 w 5890422"/>
              <a:gd name="connsiteY7423" fmla="*/ 16202 h 1458849"/>
              <a:gd name="connsiteX7424" fmla="*/ 3005395 w 5890422"/>
              <a:gd name="connsiteY7424" fmla="*/ 85410 h 1458849"/>
              <a:gd name="connsiteX7425" fmla="*/ 2906183 w 5890422"/>
              <a:gd name="connsiteY7425" fmla="*/ 85410 h 1458849"/>
              <a:gd name="connsiteX7426" fmla="*/ 2054229 w 5890422"/>
              <a:gd name="connsiteY7426" fmla="*/ 13201 h 1458849"/>
              <a:gd name="connsiteX7427" fmla="*/ 2180044 w 5890422"/>
              <a:gd name="connsiteY7427" fmla="*/ 13201 h 1458849"/>
              <a:gd name="connsiteX7428" fmla="*/ 2180044 w 5890422"/>
              <a:gd name="connsiteY7428" fmla="*/ 57207 h 1458849"/>
              <a:gd name="connsiteX7429" fmla="*/ 2054229 w 5890422"/>
              <a:gd name="connsiteY7429" fmla="*/ 57207 h 1458849"/>
              <a:gd name="connsiteX7430" fmla="*/ 4700502 w 5890422"/>
              <a:gd name="connsiteY7430" fmla="*/ 10401 h 1458849"/>
              <a:gd name="connsiteX7431" fmla="*/ 4708303 w 5890422"/>
              <a:gd name="connsiteY7431" fmla="*/ 16202 h 1458849"/>
              <a:gd name="connsiteX7432" fmla="*/ 4717804 w 5890422"/>
              <a:gd name="connsiteY7432" fmla="*/ 23903 h 1458849"/>
              <a:gd name="connsiteX7433" fmla="*/ 4727306 w 5890422"/>
              <a:gd name="connsiteY7433" fmla="*/ 31904 h 1458849"/>
              <a:gd name="connsiteX7434" fmla="*/ 4734906 w 5890422"/>
              <a:gd name="connsiteY7434" fmla="*/ 38805 h 1458849"/>
              <a:gd name="connsiteX7435" fmla="*/ 4730906 w 5890422"/>
              <a:gd name="connsiteY7435" fmla="*/ 44605 h 1458849"/>
              <a:gd name="connsiteX7436" fmla="*/ 4723305 w 5890422"/>
              <a:gd name="connsiteY7436" fmla="*/ 37604 h 1458849"/>
              <a:gd name="connsiteX7437" fmla="*/ 4713804 w 5890422"/>
              <a:gd name="connsiteY7437" fmla="*/ 29503 h 1458849"/>
              <a:gd name="connsiteX7438" fmla="*/ 4704302 w 5890422"/>
              <a:gd name="connsiteY7438" fmla="*/ 21702 h 1458849"/>
              <a:gd name="connsiteX7439" fmla="*/ 4696502 w 5890422"/>
              <a:gd name="connsiteY7439" fmla="*/ 15801 h 1458849"/>
              <a:gd name="connsiteX7440" fmla="*/ 2862177 w 5890422"/>
              <a:gd name="connsiteY7440" fmla="*/ 10401 h 1458849"/>
              <a:gd name="connsiteX7441" fmla="*/ 2869978 w 5890422"/>
              <a:gd name="connsiteY7441" fmla="*/ 16202 h 1458849"/>
              <a:gd name="connsiteX7442" fmla="*/ 2879479 w 5890422"/>
              <a:gd name="connsiteY7442" fmla="*/ 23903 h 1458849"/>
              <a:gd name="connsiteX7443" fmla="*/ 2888981 w 5890422"/>
              <a:gd name="connsiteY7443" fmla="*/ 31904 h 1458849"/>
              <a:gd name="connsiteX7444" fmla="*/ 2896582 w 5890422"/>
              <a:gd name="connsiteY7444" fmla="*/ 38805 h 1458849"/>
              <a:gd name="connsiteX7445" fmla="*/ 2892581 w 5890422"/>
              <a:gd name="connsiteY7445" fmla="*/ 44605 h 1458849"/>
              <a:gd name="connsiteX7446" fmla="*/ 2884980 w 5890422"/>
              <a:gd name="connsiteY7446" fmla="*/ 37604 h 1458849"/>
              <a:gd name="connsiteX7447" fmla="*/ 2875479 w 5890422"/>
              <a:gd name="connsiteY7447" fmla="*/ 29503 h 1458849"/>
              <a:gd name="connsiteX7448" fmla="*/ 2865978 w 5890422"/>
              <a:gd name="connsiteY7448" fmla="*/ 21702 h 1458849"/>
              <a:gd name="connsiteX7449" fmla="*/ 2858177 w 5890422"/>
              <a:gd name="connsiteY7449" fmla="*/ 15801 h 1458849"/>
              <a:gd name="connsiteX7450" fmla="*/ 229829 w 5890422"/>
              <a:gd name="connsiteY7450" fmla="*/ 10201 h 1458849"/>
              <a:gd name="connsiteX7451" fmla="*/ 236630 w 5890422"/>
              <a:gd name="connsiteY7451" fmla="*/ 10601 h 1458849"/>
              <a:gd name="connsiteX7452" fmla="*/ 236630 w 5890422"/>
              <a:gd name="connsiteY7452" fmla="*/ 63607 h 1458849"/>
              <a:gd name="connsiteX7453" fmla="*/ 263234 w 5890422"/>
              <a:gd name="connsiteY7453" fmla="*/ 63607 h 1458849"/>
              <a:gd name="connsiteX7454" fmla="*/ 263234 w 5890422"/>
              <a:gd name="connsiteY7454" fmla="*/ 70208 h 1458849"/>
              <a:gd name="connsiteX7455" fmla="*/ 236630 w 5890422"/>
              <a:gd name="connsiteY7455" fmla="*/ 70208 h 1458849"/>
              <a:gd name="connsiteX7456" fmla="*/ 236630 w 5890422"/>
              <a:gd name="connsiteY7456" fmla="*/ 143018 h 1458849"/>
              <a:gd name="connsiteX7457" fmla="*/ 252132 w 5890422"/>
              <a:gd name="connsiteY7457" fmla="*/ 136517 h 1458849"/>
              <a:gd name="connsiteX7458" fmla="*/ 264634 w 5890422"/>
              <a:gd name="connsiteY7458" fmla="*/ 131016 h 1458849"/>
              <a:gd name="connsiteX7459" fmla="*/ 265435 w 5890422"/>
              <a:gd name="connsiteY7459" fmla="*/ 134617 h 1458849"/>
              <a:gd name="connsiteX7460" fmla="*/ 266234 w 5890422"/>
              <a:gd name="connsiteY7460" fmla="*/ 137417 h 1458849"/>
              <a:gd name="connsiteX7461" fmla="*/ 251232 w 5890422"/>
              <a:gd name="connsiteY7461" fmla="*/ 143918 h 1458849"/>
              <a:gd name="connsiteX7462" fmla="*/ 233130 w 5890422"/>
              <a:gd name="connsiteY7462" fmla="*/ 151518 h 1458849"/>
              <a:gd name="connsiteX7463" fmla="*/ 215028 w 5890422"/>
              <a:gd name="connsiteY7463" fmla="*/ 159119 h 1458849"/>
              <a:gd name="connsiteX7464" fmla="*/ 200026 w 5890422"/>
              <a:gd name="connsiteY7464" fmla="*/ 165420 h 1458849"/>
              <a:gd name="connsiteX7465" fmla="*/ 198025 w 5890422"/>
              <a:gd name="connsiteY7465" fmla="*/ 159419 h 1458849"/>
              <a:gd name="connsiteX7466" fmla="*/ 212327 w 5890422"/>
              <a:gd name="connsiteY7466" fmla="*/ 153119 h 1458849"/>
              <a:gd name="connsiteX7467" fmla="*/ 229829 w 5890422"/>
              <a:gd name="connsiteY7467" fmla="*/ 145818 h 1458849"/>
              <a:gd name="connsiteX7468" fmla="*/ 229829 w 5890422"/>
              <a:gd name="connsiteY7468" fmla="*/ 70208 h 1458849"/>
              <a:gd name="connsiteX7469" fmla="*/ 202426 w 5890422"/>
              <a:gd name="connsiteY7469" fmla="*/ 70208 h 1458849"/>
              <a:gd name="connsiteX7470" fmla="*/ 202426 w 5890422"/>
              <a:gd name="connsiteY7470" fmla="*/ 63607 h 1458849"/>
              <a:gd name="connsiteX7471" fmla="*/ 229829 w 5890422"/>
              <a:gd name="connsiteY7471" fmla="*/ 63607 h 1458849"/>
              <a:gd name="connsiteX7472" fmla="*/ 5321704 w 5890422"/>
              <a:gd name="connsiteY7472" fmla="*/ 6400 h 1458849"/>
              <a:gd name="connsiteX7473" fmla="*/ 5328504 w 5890422"/>
              <a:gd name="connsiteY7473" fmla="*/ 6800 h 1458849"/>
              <a:gd name="connsiteX7474" fmla="*/ 5328504 w 5890422"/>
              <a:gd name="connsiteY7474" fmla="*/ 45405 h 1458849"/>
              <a:gd name="connsiteX7475" fmla="*/ 5353108 w 5890422"/>
              <a:gd name="connsiteY7475" fmla="*/ 45405 h 1458849"/>
              <a:gd name="connsiteX7476" fmla="*/ 5353108 w 5890422"/>
              <a:gd name="connsiteY7476" fmla="*/ 52206 h 1458849"/>
              <a:gd name="connsiteX7477" fmla="*/ 5328504 w 5890422"/>
              <a:gd name="connsiteY7477" fmla="*/ 52206 h 1458849"/>
              <a:gd name="connsiteX7478" fmla="*/ 5328504 w 5890422"/>
              <a:gd name="connsiteY7478" fmla="*/ 89211 h 1458849"/>
              <a:gd name="connsiteX7479" fmla="*/ 5340506 w 5890422"/>
              <a:gd name="connsiteY7479" fmla="*/ 83910 h 1458849"/>
              <a:gd name="connsiteX7480" fmla="*/ 5350508 w 5890422"/>
              <a:gd name="connsiteY7480" fmla="*/ 79409 h 1458849"/>
              <a:gd name="connsiteX7481" fmla="*/ 5351107 w 5890422"/>
              <a:gd name="connsiteY7481" fmla="*/ 83210 h 1458849"/>
              <a:gd name="connsiteX7482" fmla="*/ 5351707 w 5890422"/>
              <a:gd name="connsiteY7482" fmla="*/ 86210 h 1458849"/>
              <a:gd name="connsiteX7483" fmla="*/ 5341206 w 5890422"/>
              <a:gd name="connsiteY7483" fmla="*/ 90911 h 1458849"/>
              <a:gd name="connsiteX7484" fmla="*/ 5328504 w 5890422"/>
              <a:gd name="connsiteY7484" fmla="*/ 96412 h 1458849"/>
              <a:gd name="connsiteX7485" fmla="*/ 5328504 w 5890422"/>
              <a:gd name="connsiteY7485" fmla="*/ 164020 h 1458849"/>
              <a:gd name="connsiteX7486" fmla="*/ 5327604 w 5890422"/>
              <a:gd name="connsiteY7486" fmla="*/ 170921 h 1458849"/>
              <a:gd name="connsiteX7487" fmla="*/ 5324604 w 5890422"/>
              <a:gd name="connsiteY7487" fmla="*/ 175321 h 1458849"/>
              <a:gd name="connsiteX7488" fmla="*/ 5318903 w 5890422"/>
              <a:gd name="connsiteY7488" fmla="*/ 177822 h 1458849"/>
              <a:gd name="connsiteX7489" fmla="*/ 5310102 w 5890422"/>
              <a:gd name="connsiteY7489" fmla="*/ 179022 h 1458849"/>
              <a:gd name="connsiteX7490" fmla="*/ 5298900 w 5890422"/>
              <a:gd name="connsiteY7490" fmla="*/ 180022 h 1458849"/>
              <a:gd name="connsiteX7491" fmla="*/ 5296900 w 5890422"/>
              <a:gd name="connsiteY7491" fmla="*/ 173221 h 1458849"/>
              <a:gd name="connsiteX7492" fmla="*/ 5308902 w 5890422"/>
              <a:gd name="connsiteY7492" fmla="*/ 172221 h 1458849"/>
              <a:gd name="connsiteX7493" fmla="*/ 5319204 w 5890422"/>
              <a:gd name="connsiteY7493" fmla="*/ 169721 h 1458849"/>
              <a:gd name="connsiteX7494" fmla="*/ 5321704 w 5890422"/>
              <a:gd name="connsiteY7494" fmla="*/ 162220 h 1458849"/>
              <a:gd name="connsiteX7495" fmla="*/ 5321704 w 5890422"/>
              <a:gd name="connsiteY7495" fmla="*/ 99212 h 1458849"/>
              <a:gd name="connsiteX7496" fmla="*/ 5304902 w 5890422"/>
              <a:gd name="connsiteY7496" fmla="*/ 106313 h 1458849"/>
              <a:gd name="connsiteX7497" fmla="*/ 5291900 w 5890422"/>
              <a:gd name="connsiteY7497" fmla="*/ 111613 h 1458849"/>
              <a:gd name="connsiteX7498" fmla="*/ 5290700 w 5890422"/>
              <a:gd name="connsiteY7498" fmla="*/ 104813 h 1458849"/>
              <a:gd name="connsiteX7499" fmla="*/ 5304302 w 5890422"/>
              <a:gd name="connsiteY7499" fmla="*/ 99312 h 1458849"/>
              <a:gd name="connsiteX7500" fmla="*/ 5321704 w 5890422"/>
              <a:gd name="connsiteY7500" fmla="*/ 92011 h 1458849"/>
              <a:gd name="connsiteX7501" fmla="*/ 5321704 w 5890422"/>
              <a:gd name="connsiteY7501" fmla="*/ 52206 h 1458849"/>
              <a:gd name="connsiteX7502" fmla="*/ 5295500 w 5890422"/>
              <a:gd name="connsiteY7502" fmla="*/ 52206 h 1458849"/>
              <a:gd name="connsiteX7503" fmla="*/ 5295500 w 5890422"/>
              <a:gd name="connsiteY7503" fmla="*/ 45405 h 1458849"/>
              <a:gd name="connsiteX7504" fmla="*/ 5321704 w 5890422"/>
              <a:gd name="connsiteY7504" fmla="*/ 45405 h 1458849"/>
              <a:gd name="connsiteX7505" fmla="*/ 4515155 w 5890422"/>
              <a:gd name="connsiteY7505" fmla="*/ 6001 h 1458849"/>
              <a:gd name="connsiteX7506" fmla="*/ 4521756 w 5890422"/>
              <a:gd name="connsiteY7506" fmla="*/ 6400 h 1458849"/>
              <a:gd name="connsiteX7507" fmla="*/ 4521756 w 5890422"/>
              <a:gd name="connsiteY7507" fmla="*/ 183022 h 1458849"/>
              <a:gd name="connsiteX7508" fmla="*/ 4515155 w 5890422"/>
              <a:gd name="connsiteY7508" fmla="*/ 183022 h 1458849"/>
              <a:gd name="connsiteX7509" fmla="*/ 4515155 w 5890422"/>
              <a:gd name="connsiteY7509" fmla="*/ 102612 h 1458849"/>
              <a:gd name="connsiteX7510" fmla="*/ 4505354 w 5890422"/>
              <a:gd name="connsiteY7510" fmla="*/ 111514 h 1458849"/>
              <a:gd name="connsiteX7511" fmla="*/ 4494452 w 5890422"/>
              <a:gd name="connsiteY7511" fmla="*/ 120915 h 1458849"/>
              <a:gd name="connsiteX7512" fmla="*/ 4483951 w 5890422"/>
              <a:gd name="connsiteY7512" fmla="*/ 130016 h 1458849"/>
              <a:gd name="connsiteX7513" fmla="*/ 4475150 w 5890422"/>
              <a:gd name="connsiteY7513" fmla="*/ 138017 h 1458849"/>
              <a:gd name="connsiteX7514" fmla="*/ 4471350 w 5890422"/>
              <a:gd name="connsiteY7514" fmla="*/ 132016 h 1458849"/>
              <a:gd name="connsiteX7515" fmla="*/ 4481351 w 5890422"/>
              <a:gd name="connsiteY7515" fmla="*/ 123415 h 1458849"/>
              <a:gd name="connsiteX7516" fmla="*/ 4493252 w 5890422"/>
              <a:gd name="connsiteY7516" fmla="*/ 113414 h 1458849"/>
              <a:gd name="connsiteX7517" fmla="*/ 4505154 w 5890422"/>
              <a:gd name="connsiteY7517" fmla="*/ 103113 h 1458849"/>
              <a:gd name="connsiteX7518" fmla="*/ 4515155 w 5890422"/>
              <a:gd name="connsiteY7518" fmla="*/ 93811 h 1458849"/>
              <a:gd name="connsiteX7519" fmla="*/ 5524728 w 5890422"/>
              <a:gd name="connsiteY7519" fmla="*/ 5800 h 1458849"/>
              <a:gd name="connsiteX7520" fmla="*/ 5531530 w 5890422"/>
              <a:gd name="connsiteY7520" fmla="*/ 6201 h 1458849"/>
              <a:gd name="connsiteX7521" fmla="*/ 5531530 w 5890422"/>
              <a:gd name="connsiteY7521" fmla="*/ 68608 h 1458849"/>
              <a:gd name="connsiteX7522" fmla="*/ 5529130 w 5890422"/>
              <a:gd name="connsiteY7522" fmla="*/ 108613 h 1458849"/>
              <a:gd name="connsiteX7523" fmla="*/ 5535430 w 5890422"/>
              <a:gd name="connsiteY7523" fmla="*/ 118014 h 1458849"/>
              <a:gd name="connsiteX7524" fmla="*/ 5543031 w 5890422"/>
              <a:gd name="connsiteY7524" fmla="*/ 129716 h 1458849"/>
              <a:gd name="connsiteX7525" fmla="*/ 5550532 w 5890422"/>
              <a:gd name="connsiteY7525" fmla="*/ 141517 h 1458849"/>
              <a:gd name="connsiteX7526" fmla="*/ 5556332 w 5890422"/>
              <a:gd name="connsiteY7526" fmla="*/ 151418 h 1458849"/>
              <a:gd name="connsiteX7527" fmla="*/ 5550932 w 5890422"/>
              <a:gd name="connsiteY7527" fmla="*/ 155419 h 1458849"/>
              <a:gd name="connsiteX7528" fmla="*/ 5546332 w 5890422"/>
              <a:gd name="connsiteY7528" fmla="*/ 147218 h 1458849"/>
              <a:gd name="connsiteX7529" fmla="*/ 5540331 w 5890422"/>
              <a:gd name="connsiteY7529" fmla="*/ 137217 h 1458849"/>
              <a:gd name="connsiteX7530" fmla="*/ 5533830 w 5890422"/>
              <a:gd name="connsiteY7530" fmla="*/ 126916 h 1458849"/>
              <a:gd name="connsiteX7531" fmla="*/ 5527730 w 5890422"/>
              <a:gd name="connsiteY7531" fmla="*/ 117614 h 1458849"/>
              <a:gd name="connsiteX7532" fmla="*/ 5523428 w 5890422"/>
              <a:gd name="connsiteY7532" fmla="*/ 134316 h 1458849"/>
              <a:gd name="connsiteX7533" fmla="*/ 5517528 w 5890422"/>
              <a:gd name="connsiteY7533" fmla="*/ 149918 h 1458849"/>
              <a:gd name="connsiteX7534" fmla="*/ 5509827 w 5890422"/>
              <a:gd name="connsiteY7534" fmla="*/ 165320 h 1458849"/>
              <a:gd name="connsiteX7535" fmla="*/ 5500126 w 5890422"/>
              <a:gd name="connsiteY7535" fmla="*/ 181222 h 1458849"/>
              <a:gd name="connsiteX7536" fmla="*/ 5493724 w 5890422"/>
              <a:gd name="connsiteY7536" fmla="*/ 177822 h 1458849"/>
              <a:gd name="connsiteX7537" fmla="*/ 5508026 w 5890422"/>
              <a:gd name="connsiteY7537" fmla="*/ 153719 h 1458849"/>
              <a:gd name="connsiteX7538" fmla="*/ 5517628 w 5890422"/>
              <a:gd name="connsiteY7538" fmla="*/ 130416 h 1458849"/>
              <a:gd name="connsiteX7539" fmla="*/ 5523028 w 5890422"/>
              <a:gd name="connsiteY7539" fmla="*/ 104313 h 1458849"/>
              <a:gd name="connsiteX7540" fmla="*/ 5524728 w 5890422"/>
              <a:gd name="connsiteY7540" fmla="*/ 71608 h 1458849"/>
              <a:gd name="connsiteX7541" fmla="*/ 312040 w 5890422"/>
              <a:gd name="connsiteY7541" fmla="*/ 5800 h 1458849"/>
              <a:gd name="connsiteX7542" fmla="*/ 318840 w 5890422"/>
              <a:gd name="connsiteY7542" fmla="*/ 6201 h 1458849"/>
              <a:gd name="connsiteX7543" fmla="*/ 318840 w 5890422"/>
              <a:gd name="connsiteY7543" fmla="*/ 59207 h 1458849"/>
              <a:gd name="connsiteX7544" fmla="*/ 360246 w 5890422"/>
              <a:gd name="connsiteY7544" fmla="*/ 43005 h 1458849"/>
              <a:gd name="connsiteX7545" fmla="*/ 358245 w 5890422"/>
              <a:gd name="connsiteY7545" fmla="*/ 109013 h 1458849"/>
              <a:gd name="connsiteX7546" fmla="*/ 356945 w 5890422"/>
              <a:gd name="connsiteY7546" fmla="*/ 117915 h 1458849"/>
              <a:gd name="connsiteX7547" fmla="*/ 353445 w 5890422"/>
              <a:gd name="connsiteY7547" fmla="*/ 123115 h 1458849"/>
              <a:gd name="connsiteX7548" fmla="*/ 346944 w 5890422"/>
              <a:gd name="connsiteY7548" fmla="*/ 125915 h 1458849"/>
              <a:gd name="connsiteX7549" fmla="*/ 336443 w 5890422"/>
              <a:gd name="connsiteY7549" fmla="*/ 127616 h 1458849"/>
              <a:gd name="connsiteX7550" fmla="*/ 327841 w 5890422"/>
              <a:gd name="connsiteY7550" fmla="*/ 128816 h 1458849"/>
              <a:gd name="connsiteX7551" fmla="*/ 326041 w 5890422"/>
              <a:gd name="connsiteY7551" fmla="*/ 121815 h 1458849"/>
              <a:gd name="connsiteX7552" fmla="*/ 334242 w 5890422"/>
              <a:gd name="connsiteY7552" fmla="*/ 121015 h 1458849"/>
              <a:gd name="connsiteX7553" fmla="*/ 342743 w 5890422"/>
              <a:gd name="connsiteY7553" fmla="*/ 119714 h 1458849"/>
              <a:gd name="connsiteX7554" fmla="*/ 347844 w 5890422"/>
              <a:gd name="connsiteY7554" fmla="*/ 117714 h 1458849"/>
              <a:gd name="connsiteX7555" fmla="*/ 350344 w 5890422"/>
              <a:gd name="connsiteY7555" fmla="*/ 113914 h 1458849"/>
              <a:gd name="connsiteX7556" fmla="*/ 351445 w 5890422"/>
              <a:gd name="connsiteY7556" fmla="*/ 106813 h 1458849"/>
              <a:gd name="connsiteX7557" fmla="*/ 351644 w 5890422"/>
              <a:gd name="connsiteY7557" fmla="*/ 101612 h 1458849"/>
              <a:gd name="connsiteX7558" fmla="*/ 352046 w 5890422"/>
              <a:gd name="connsiteY7558" fmla="*/ 92311 h 1458849"/>
              <a:gd name="connsiteX7559" fmla="*/ 352445 w 5890422"/>
              <a:gd name="connsiteY7559" fmla="*/ 80910 h 1458849"/>
              <a:gd name="connsiteX7560" fmla="*/ 352845 w 5890422"/>
              <a:gd name="connsiteY7560" fmla="*/ 69208 h 1458849"/>
              <a:gd name="connsiteX7561" fmla="*/ 353245 w 5890422"/>
              <a:gd name="connsiteY7561" fmla="*/ 59107 h 1458849"/>
              <a:gd name="connsiteX7562" fmla="*/ 353445 w 5890422"/>
              <a:gd name="connsiteY7562" fmla="*/ 52406 h 1458849"/>
              <a:gd name="connsiteX7563" fmla="*/ 318840 w 5890422"/>
              <a:gd name="connsiteY7563" fmla="*/ 66208 h 1458849"/>
              <a:gd name="connsiteX7564" fmla="*/ 318840 w 5890422"/>
              <a:gd name="connsiteY7564" fmla="*/ 148018 h 1458849"/>
              <a:gd name="connsiteX7565" fmla="*/ 312040 w 5890422"/>
              <a:gd name="connsiteY7565" fmla="*/ 148018 h 1458849"/>
              <a:gd name="connsiteX7566" fmla="*/ 312040 w 5890422"/>
              <a:gd name="connsiteY7566" fmla="*/ 68808 h 1458849"/>
              <a:gd name="connsiteX7567" fmla="*/ 280836 w 5890422"/>
              <a:gd name="connsiteY7567" fmla="*/ 81210 h 1458849"/>
              <a:gd name="connsiteX7568" fmla="*/ 280836 w 5890422"/>
              <a:gd name="connsiteY7568" fmla="*/ 150818 h 1458849"/>
              <a:gd name="connsiteX7569" fmla="*/ 281636 w 5890422"/>
              <a:gd name="connsiteY7569" fmla="*/ 160020 h 1458849"/>
              <a:gd name="connsiteX7570" fmla="*/ 284736 w 5890422"/>
              <a:gd name="connsiteY7570" fmla="*/ 165820 h 1458849"/>
              <a:gd name="connsiteX7571" fmla="*/ 290937 w 5890422"/>
              <a:gd name="connsiteY7571" fmla="*/ 168921 h 1458849"/>
              <a:gd name="connsiteX7572" fmla="*/ 300838 w 5890422"/>
              <a:gd name="connsiteY7572" fmla="*/ 170021 h 1458849"/>
              <a:gd name="connsiteX7573" fmla="*/ 346244 w 5890422"/>
              <a:gd name="connsiteY7573" fmla="*/ 170021 h 1458849"/>
              <a:gd name="connsiteX7574" fmla="*/ 357045 w 5890422"/>
              <a:gd name="connsiteY7574" fmla="*/ 169121 h 1458849"/>
              <a:gd name="connsiteX7575" fmla="*/ 363346 w 5890422"/>
              <a:gd name="connsiteY7575" fmla="*/ 166620 h 1458849"/>
              <a:gd name="connsiteX7576" fmla="*/ 366646 w 5890422"/>
              <a:gd name="connsiteY7576" fmla="*/ 161720 h 1458849"/>
              <a:gd name="connsiteX7577" fmla="*/ 368247 w 5890422"/>
              <a:gd name="connsiteY7577" fmla="*/ 153819 h 1458849"/>
              <a:gd name="connsiteX7578" fmla="*/ 368847 w 5890422"/>
              <a:gd name="connsiteY7578" fmla="*/ 148418 h 1458849"/>
              <a:gd name="connsiteX7579" fmla="*/ 369547 w 5890422"/>
              <a:gd name="connsiteY7579" fmla="*/ 142118 h 1458849"/>
              <a:gd name="connsiteX7580" fmla="*/ 370047 w 5890422"/>
              <a:gd name="connsiteY7580" fmla="*/ 136717 h 1458849"/>
              <a:gd name="connsiteX7581" fmla="*/ 370248 w 5890422"/>
              <a:gd name="connsiteY7581" fmla="*/ 133816 h 1458849"/>
              <a:gd name="connsiteX7582" fmla="*/ 376848 w 5890422"/>
              <a:gd name="connsiteY7582" fmla="*/ 136017 h 1458849"/>
              <a:gd name="connsiteX7583" fmla="*/ 376648 w 5890422"/>
              <a:gd name="connsiteY7583" fmla="*/ 139017 h 1458849"/>
              <a:gd name="connsiteX7584" fmla="*/ 376048 w 5890422"/>
              <a:gd name="connsiteY7584" fmla="*/ 144518 h 1458849"/>
              <a:gd name="connsiteX7585" fmla="*/ 375247 w 5890422"/>
              <a:gd name="connsiteY7585" fmla="*/ 150818 h 1458849"/>
              <a:gd name="connsiteX7586" fmla="*/ 374648 w 5890422"/>
              <a:gd name="connsiteY7586" fmla="*/ 156419 h 1458849"/>
              <a:gd name="connsiteX7587" fmla="*/ 372447 w 5890422"/>
              <a:gd name="connsiteY7587" fmla="*/ 166020 h 1458849"/>
              <a:gd name="connsiteX7588" fmla="*/ 368247 w 5890422"/>
              <a:gd name="connsiteY7588" fmla="*/ 172121 h 1458849"/>
              <a:gd name="connsiteX7589" fmla="*/ 360646 w 5890422"/>
              <a:gd name="connsiteY7589" fmla="*/ 175421 h 1458849"/>
              <a:gd name="connsiteX7590" fmla="*/ 348244 w 5890422"/>
              <a:gd name="connsiteY7590" fmla="*/ 176622 h 1458849"/>
              <a:gd name="connsiteX7591" fmla="*/ 300039 w 5890422"/>
              <a:gd name="connsiteY7591" fmla="*/ 176622 h 1458849"/>
              <a:gd name="connsiteX7592" fmla="*/ 287936 w 5890422"/>
              <a:gd name="connsiteY7592" fmla="*/ 175321 h 1458849"/>
              <a:gd name="connsiteX7593" fmla="*/ 279935 w 5890422"/>
              <a:gd name="connsiteY7593" fmla="*/ 171521 h 1458849"/>
              <a:gd name="connsiteX7594" fmla="*/ 275435 w 5890422"/>
              <a:gd name="connsiteY7594" fmla="*/ 164320 h 1458849"/>
              <a:gd name="connsiteX7595" fmla="*/ 274035 w 5890422"/>
              <a:gd name="connsiteY7595" fmla="*/ 152819 h 1458849"/>
              <a:gd name="connsiteX7596" fmla="*/ 274035 w 5890422"/>
              <a:gd name="connsiteY7596" fmla="*/ 83810 h 1458849"/>
              <a:gd name="connsiteX7597" fmla="*/ 251032 w 5890422"/>
              <a:gd name="connsiteY7597" fmla="*/ 93011 h 1458849"/>
              <a:gd name="connsiteX7598" fmla="*/ 249432 w 5890422"/>
              <a:gd name="connsiteY7598" fmla="*/ 86411 h 1458849"/>
              <a:gd name="connsiteX7599" fmla="*/ 274035 w 5890422"/>
              <a:gd name="connsiteY7599" fmla="*/ 76809 h 1458849"/>
              <a:gd name="connsiteX7600" fmla="*/ 274035 w 5890422"/>
              <a:gd name="connsiteY7600" fmla="*/ 24003 h 1458849"/>
              <a:gd name="connsiteX7601" fmla="*/ 280836 w 5890422"/>
              <a:gd name="connsiteY7601" fmla="*/ 24403 h 1458849"/>
              <a:gd name="connsiteX7602" fmla="*/ 280836 w 5890422"/>
              <a:gd name="connsiteY7602" fmla="*/ 74209 h 1458849"/>
              <a:gd name="connsiteX7603" fmla="*/ 312040 w 5890422"/>
              <a:gd name="connsiteY7603" fmla="*/ 61807 h 1458849"/>
              <a:gd name="connsiteX7604" fmla="*/ 5821566 w 5890422"/>
              <a:gd name="connsiteY7604" fmla="*/ 5600 h 1458849"/>
              <a:gd name="connsiteX7605" fmla="*/ 5828267 w 5890422"/>
              <a:gd name="connsiteY7605" fmla="*/ 10601 h 1458849"/>
              <a:gd name="connsiteX7606" fmla="*/ 5835668 w 5890422"/>
              <a:gd name="connsiteY7606" fmla="*/ 16502 h 1458849"/>
              <a:gd name="connsiteX7607" fmla="*/ 5842968 w 5890422"/>
              <a:gd name="connsiteY7607" fmla="*/ 22702 h 1458849"/>
              <a:gd name="connsiteX7608" fmla="*/ 5849570 w 5890422"/>
              <a:gd name="connsiteY7608" fmla="*/ 28403 h 1458849"/>
              <a:gd name="connsiteX7609" fmla="*/ 5845169 w 5890422"/>
              <a:gd name="connsiteY7609" fmla="*/ 33204 h 1458849"/>
              <a:gd name="connsiteX7610" fmla="*/ 5838968 w 5890422"/>
              <a:gd name="connsiteY7610" fmla="*/ 27503 h 1458849"/>
              <a:gd name="connsiteX7611" fmla="*/ 5831868 w 5890422"/>
              <a:gd name="connsiteY7611" fmla="*/ 21402 h 1458849"/>
              <a:gd name="connsiteX7612" fmla="*/ 5824466 w 5890422"/>
              <a:gd name="connsiteY7612" fmla="*/ 15502 h 1458849"/>
              <a:gd name="connsiteX7613" fmla="*/ 5817366 w 5890422"/>
              <a:gd name="connsiteY7613" fmla="*/ 10201 h 1458849"/>
              <a:gd name="connsiteX7614" fmla="*/ 1933414 w 5890422"/>
              <a:gd name="connsiteY7614" fmla="*/ 5600 h 1458849"/>
              <a:gd name="connsiteX7615" fmla="*/ 1940214 w 5890422"/>
              <a:gd name="connsiteY7615" fmla="*/ 6001 h 1458849"/>
              <a:gd name="connsiteX7616" fmla="*/ 1940214 w 5890422"/>
              <a:gd name="connsiteY7616" fmla="*/ 43405 h 1458849"/>
              <a:gd name="connsiteX7617" fmla="*/ 1953516 w 5890422"/>
              <a:gd name="connsiteY7617" fmla="*/ 37604 h 1458849"/>
              <a:gd name="connsiteX7618" fmla="*/ 1967918 w 5890422"/>
              <a:gd name="connsiteY7618" fmla="*/ 30904 h 1458849"/>
              <a:gd name="connsiteX7619" fmla="*/ 1981320 w 5890422"/>
              <a:gd name="connsiteY7619" fmla="*/ 24103 h 1458849"/>
              <a:gd name="connsiteX7620" fmla="*/ 1991621 w 5890422"/>
              <a:gd name="connsiteY7620" fmla="*/ 18202 h 1458849"/>
              <a:gd name="connsiteX7621" fmla="*/ 1995021 w 5890422"/>
              <a:gd name="connsiteY7621" fmla="*/ 24203 h 1458849"/>
              <a:gd name="connsiteX7622" fmla="*/ 1983620 w 5890422"/>
              <a:gd name="connsiteY7622" fmla="*/ 30503 h 1458849"/>
              <a:gd name="connsiteX7623" fmla="*/ 1969118 w 5890422"/>
              <a:gd name="connsiteY7623" fmla="*/ 37604 h 1458849"/>
              <a:gd name="connsiteX7624" fmla="*/ 1953816 w 5890422"/>
              <a:gd name="connsiteY7624" fmla="*/ 44605 h 1458849"/>
              <a:gd name="connsiteX7625" fmla="*/ 1940214 w 5890422"/>
              <a:gd name="connsiteY7625" fmla="*/ 50606 h 1458849"/>
              <a:gd name="connsiteX7626" fmla="*/ 1940214 w 5890422"/>
              <a:gd name="connsiteY7626" fmla="*/ 66208 h 1458849"/>
              <a:gd name="connsiteX7627" fmla="*/ 1942515 w 5890422"/>
              <a:gd name="connsiteY7627" fmla="*/ 76009 h 1458849"/>
              <a:gd name="connsiteX7628" fmla="*/ 1951216 w 5890422"/>
              <a:gd name="connsiteY7628" fmla="*/ 78809 h 1458849"/>
              <a:gd name="connsiteX7629" fmla="*/ 1977819 w 5890422"/>
              <a:gd name="connsiteY7629" fmla="*/ 78809 h 1458849"/>
              <a:gd name="connsiteX7630" fmla="*/ 1985020 w 5890422"/>
              <a:gd name="connsiteY7630" fmla="*/ 78010 h 1458849"/>
              <a:gd name="connsiteX7631" fmla="*/ 1989621 w 5890422"/>
              <a:gd name="connsiteY7631" fmla="*/ 76109 h 1458849"/>
              <a:gd name="connsiteX7632" fmla="*/ 1992321 w 5890422"/>
              <a:gd name="connsiteY7632" fmla="*/ 72309 h 1458849"/>
              <a:gd name="connsiteX7633" fmla="*/ 1994021 w 5890422"/>
              <a:gd name="connsiteY7633" fmla="*/ 65608 h 1458849"/>
              <a:gd name="connsiteX7634" fmla="*/ 1994621 w 5890422"/>
              <a:gd name="connsiteY7634" fmla="*/ 61107 h 1458849"/>
              <a:gd name="connsiteX7635" fmla="*/ 1995321 w 5890422"/>
              <a:gd name="connsiteY7635" fmla="*/ 55807 h 1458849"/>
              <a:gd name="connsiteX7636" fmla="*/ 1995821 w 5890422"/>
              <a:gd name="connsiteY7636" fmla="*/ 51106 h 1458849"/>
              <a:gd name="connsiteX7637" fmla="*/ 1996021 w 5890422"/>
              <a:gd name="connsiteY7637" fmla="*/ 48606 h 1458849"/>
              <a:gd name="connsiteX7638" fmla="*/ 2002222 w 5890422"/>
              <a:gd name="connsiteY7638" fmla="*/ 50406 h 1458849"/>
              <a:gd name="connsiteX7639" fmla="*/ 2002022 w 5890422"/>
              <a:gd name="connsiteY7639" fmla="*/ 52806 h 1458849"/>
              <a:gd name="connsiteX7640" fmla="*/ 2001522 w 5890422"/>
              <a:gd name="connsiteY7640" fmla="*/ 57507 h 1458849"/>
              <a:gd name="connsiteX7641" fmla="*/ 2000822 w 5890422"/>
              <a:gd name="connsiteY7641" fmla="*/ 63007 h 1458849"/>
              <a:gd name="connsiteX7642" fmla="*/ 2000222 w 5890422"/>
              <a:gd name="connsiteY7642" fmla="*/ 67808 h 1458849"/>
              <a:gd name="connsiteX7643" fmla="*/ 1998122 w 5890422"/>
              <a:gd name="connsiteY7643" fmla="*/ 76109 h 1458849"/>
              <a:gd name="connsiteX7644" fmla="*/ 1994421 w 5890422"/>
              <a:gd name="connsiteY7644" fmla="*/ 81310 h 1458849"/>
              <a:gd name="connsiteX7645" fmla="*/ 1988420 w 5890422"/>
              <a:gd name="connsiteY7645" fmla="*/ 84110 h 1458849"/>
              <a:gd name="connsiteX7646" fmla="*/ 1979419 w 5890422"/>
              <a:gd name="connsiteY7646" fmla="*/ 85210 h 1458849"/>
              <a:gd name="connsiteX7647" fmla="*/ 1949016 w 5890422"/>
              <a:gd name="connsiteY7647" fmla="*/ 85210 h 1458849"/>
              <a:gd name="connsiteX7648" fmla="*/ 1937014 w 5890422"/>
              <a:gd name="connsiteY7648" fmla="*/ 81110 h 1458849"/>
              <a:gd name="connsiteX7649" fmla="*/ 1933414 w 5890422"/>
              <a:gd name="connsiteY7649" fmla="*/ 67808 h 1458849"/>
              <a:gd name="connsiteX7650" fmla="*/ 3981765 w 5890422"/>
              <a:gd name="connsiteY7650" fmla="*/ 5400 h 1458849"/>
              <a:gd name="connsiteX7651" fmla="*/ 3987966 w 5890422"/>
              <a:gd name="connsiteY7651" fmla="*/ 7801 h 1458849"/>
              <a:gd name="connsiteX7652" fmla="*/ 3980164 w 5890422"/>
              <a:gd name="connsiteY7652" fmla="*/ 24103 h 1458849"/>
              <a:gd name="connsiteX7653" fmla="*/ 3970463 w 5890422"/>
              <a:gd name="connsiteY7653" fmla="*/ 41705 h 1458849"/>
              <a:gd name="connsiteX7654" fmla="*/ 3960062 w 5890422"/>
              <a:gd name="connsiteY7654" fmla="*/ 58307 h 1458849"/>
              <a:gd name="connsiteX7655" fmla="*/ 3950361 w 5890422"/>
              <a:gd name="connsiteY7655" fmla="*/ 71809 h 1458849"/>
              <a:gd name="connsiteX7656" fmla="*/ 3958362 w 5890422"/>
              <a:gd name="connsiteY7656" fmla="*/ 71508 h 1458849"/>
              <a:gd name="connsiteX7657" fmla="*/ 3970663 w 5890422"/>
              <a:gd name="connsiteY7657" fmla="*/ 70908 h 1458849"/>
              <a:gd name="connsiteX7658" fmla="*/ 3985465 w 5890422"/>
              <a:gd name="connsiteY7658" fmla="*/ 70309 h 1458849"/>
              <a:gd name="connsiteX7659" fmla="*/ 4000667 w 5890422"/>
              <a:gd name="connsiteY7659" fmla="*/ 69708 h 1458849"/>
              <a:gd name="connsiteX7660" fmla="*/ 4014168 w 5890422"/>
              <a:gd name="connsiteY7660" fmla="*/ 69108 h 1458849"/>
              <a:gd name="connsiteX7661" fmla="*/ 4024170 w 5890422"/>
              <a:gd name="connsiteY7661" fmla="*/ 68608 h 1458849"/>
              <a:gd name="connsiteX7662" fmla="*/ 4018369 w 5890422"/>
              <a:gd name="connsiteY7662" fmla="*/ 58407 h 1458849"/>
              <a:gd name="connsiteX7663" fmla="*/ 4012468 w 5890422"/>
              <a:gd name="connsiteY7663" fmla="*/ 48406 h 1458849"/>
              <a:gd name="connsiteX7664" fmla="*/ 4006868 w 5890422"/>
              <a:gd name="connsiteY7664" fmla="*/ 39505 h 1458849"/>
              <a:gd name="connsiteX7665" fmla="*/ 4002167 w 5890422"/>
              <a:gd name="connsiteY7665" fmla="*/ 32404 h 1458849"/>
              <a:gd name="connsiteX7666" fmla="*/ 4007768 w 5890422"/>
              <a:gd name="connsiteY7666" fmla="*/ 29003 h 1458849"/>
              <a:gd name="connsiteX7667" fmla="*/ 4015269 w 5890422"/>
              <a:gd name="connsiteY7667" fmla="*/ 40605 h 1458849"/>
              <a:gd name="connsiteX7668" fmla="*/ 4024170 w 5890422"/>
              <a:gd name="connsiteY7668" fmla="*/ 55506 h 1458849"/>
              <a:gd name="connsiteX7669" fmla="*/ 4033071 w 5890422"/>
              <a:gd name="connsiteY7669" fmla="*/ 71209 h 1458849"/>
              <a:gd name="connsiteX7670" fmla="*/ 4040372 w 5890422"/>
              <a:gd name="connsiteY7670" fmla="*/ 84810 h 1458849"/>
              <a:gd name="connsiteX7671" fmla="*/ 4034571 w 5890422"/>
              <a:gd name="connsiteY7671" fmla="*/ 88211 h 1458849"/>
              <a:gd name="connsiteX7672" fmla="*/ 4027770 w 5890422"/>
              <a:gd name="connsiteY7672" fmla="*/ 75209 h 1458849"/>
              <a:gd name="connsiteX7673" fmla="*/ 4018569 w 5890422"/>
              <a:gd name="connsiteY7673" fmla="*/ 75709 h 1458849"/>
              <a:gd name="connsiteX7674" fmla="*/ 4003568 w 5890422"/>
              <a:gd name="connsiteY7674" fmla="*/ 76309 h 1458849"/>
              <a:gd name="connsiteX7675" fmla="*/ 3985865 w 5890422"/>
              <a:gd name="connsiteY7675" fmla="*/ 77109 h 1458849"/>
              <a:gd name="connsiteX7676" fmla="*/ 3968463 w 5890422"/>
              <a:gd name="connsiteY7676" fmla="*/ 77909 h 1458849"/>
              <a:gd name="connsiteX7677" fmla="*/ 3954461 w 5890422"/>
              <a:gd name="connsiteY7677" fmla="*/ 78509 h 1458849"/>
              <a:gd name="connsiteX7678" fmla="*/ 3946960 w 5890422"/>
              <a:gd name="connsiteY7678" fmla="*/ 79009 h 1458849"/>
              <a:gd name="connsiteX7679" fmla="*/ 3943460 w 5890422"/>
              <a:gd name="connsiteY7679" fmla="*/ 79309 h 1458849"/>
              <a:gd name="connsiteX7680" fmla="*/ 3938559 w 5890422"/>
              <a:gd name="connsiteY7680" fmla="*/ 80210 h 1458849"/>
              <a:gd name="connsiteX7681" fmla="*/ 3937159 w 5890422"/>
              <a:gd name="connsiteY7681" fmla="*/ 73609 h 1458849"/>
              <a:gd name="connsiteX7682" fmla="*/ 3941560 w 5890422"/>
              <a:gd name="connsiteY7682" fmla="*/ 71909 h 1458849"/>
              <a:gd name="connsiteX7683" fmla="*/ 3943360 w 5890422"/>
              <a:gd name="connsiteY7683" fmla="*/ 70208 h 1458849"/>
              <a:gd name="connsiteX7684" fmla="*/ 3952861 w 5890422"/>
              <a:gd name="connsiteY7684" fmla="*/ 57107 h 1458849"/>
              <a:gd name="connsiteX7685" fmla="*/ 3963462 w 5890422"/>
              <a:gd name="connsiteY7685" fmla="*/ 40305 h 1458849"/>
              <a:gd name="connsiteX7686" fmla="*/ 3973564 w 5890422"/>
              <a:gd name="connsiteY7686" fmla="*/ 22303 h 1458849"/>
              <a:gd name="connsiteX7687" fmla="*/ 3981765 w 5890422"/>
              <a:gd name="connsiteY7687" fmla="*/ 5400 h 1458849"/>
              <a:gd name="connsiteX7688" fmla="*/ 3893954 w 5890422"/>
              <a:gd name="connsiteY7688" fmla="*/ 5400 h 1458849"/>
              <a:gd name="connsiteX7689" fmla="*/ 3900754 w 5890422"/>
              <a:gd name="connsiteY7689" fmla="*/ 5800 h 1458849"/>
              <a:gd name="connsiteX7690" fmla="*/ 3898754 w 5890422"/>
              <a:gd name="connsiteY7690" fmla="*/ 25603 h 1458849"/>
              <a:gd name="connsiteX7691" fmla="*/ 3896554 w 5890422"/>
              <a:gd name="connsiteY7691" fmla="*/ 45605 h 1458849"/>
              <a:gd name="connsiteX7692" fmla="*/ 3930958 w 5890422"/>
              <a:gd name="connsiteY7692" fmla="*/ 45605 h 1458849"/>
              <a:gd name="connsiteX7693" fmla="*/ 3930958 w 5890422"/>
              <a:gd name="connsiteY7693" fmla="*/ 52606 h 1458849"/>
              <a:gd name="connsiteX7694" fmla="*/ 3927658 w 5890422"/>
              <a:gd name="connsiteY7694" fmla="*/ 80810 h 1458849"/>
              <a:gd name="connsiteX7695" fmla="*/ 3923557 w 5890422"/>
              <a:gd name="connsiteY7695" fmla="*/ 103913 h 1458849"/>
              <a:gd name="connsiteX7696" fmla="*/ 3918057 w 5890422"/>
              <a:gd name="connsiteY7696" fmla="*/ 123015 h 1458849"/>
              <a:gd name="connsiteX7697" fmla="*/ 3910956 w 5890422"/>
              <a:gd name="connsiteY7697" fmla="*/ 139217 h 1458849"/>
              <a:gd name="connsiteX7698" fmla="*/ 3924658 w 5890422"/>
              <a:gd name="connsiteY7698" fmla="*/ 151018 h 1458849"/>
              <a:gd name="connsiteX7699" fmla="*/ 3936959 w 5890422"/>
              <a:gd name="connsiteY7699" fmla="*/ 162220 h 1458849"/>
              <a:gd name="connsiteX7700" fmla="*/ 3932758 w 5890422"/>
              <a:gd name="connsiteY7700" fmla="*/ 167420 h 1458849"/>
              <a:gd name="connsiteX7701" fmla="*/ 3920857 w 5890422"/>
              <a:gd name="connsiteY7701" fmla="*/ 156819 h 1458849"/>
              <a:gd name="connsiteX7702" fmla="*/ 3907555 w 5890422"/>
              <a:gd name="connsiteY7702" fmla="*/ 145218 h 1458849"/>
              <a:gd name="connsiteX7703" fmla="*/ 3892353 w 5890422"/>
              <a:gd name="connsiteY7703" fmla="*/ 165120 h 1458849"/>
              <a:gd name="connsiteX7704" fmla="*/ 3871151 w 5890422"/>
              <a:gd name="connsiteY7704" fmla="*/ 185623 h 1458849"/>
              <a:gd name="connsiteX7705" fmla="*/ 3866750 w 5890422"/>
              <a:gd name="connsiteY7705" fmla="*/ 180622 h 1458849"/>
              <a:gd name="connsiteX7706" fmla="*/ 3887653 w 5890422"/>
              <a:gd name="connsiteY7706" fmla="*/ 160420 h 1458849"/>
              <a:gd name="connsiteX7707" fmla="*/ 3902555 w 5890422"/>
              <a:gd name="connsiteY7707" fmla="*/ 140817 h 1458849"/>
              <a:gd name="connsiteX7708" fmla="*/ 3889853 w 5890422"/>
              <a:gd name="connsiteY7708" fmla="*/ 130316 h 1458849"/>
              <a:gd name="connsiteX7709" fmla="*/ 3876551 w 5890422"/>
              <a:gd name="connsiteY7709" fmla="*/ 119614 h 1458849"/>
              <a:gd name="connsiteX7710" fmla="*/ 3883652 w 5890422"/>
              <a:gd name="connsiteY7710" fmla="*/ 86811 h 1458849"/>
              <a:gd name="connsiteX7711" fmla="*/ 3889153 w 5890422"/>
              <a:gd name="connsiteY7711" fmla="*/ 52606 h 1458849"/>
              <a:gd name="connsiteX7712" fmla="*/ 3868150 w 5890422"/>
              <a:gd name="connsiteY7712" fmla="*/ 52606 h 1458849"/>
              <a:gd name="connsiteX7713" fmla="*/ 3868150 w 5890422"/>
              <a:gd name="connsiteY7713" fmla="*/ 45605 h 1458849"/>
              <a:gd name="connsiteX7714" fmla="*/ 3889953 w 5890422"/>
              <a:gd name="connsiteY7714" fmla="*/ 45605 h 1458849"/>
              <a:gd name="connsiteX7715" fmla="*/ 3892253 w 5890422"/>
              <a:gd name="connsiteY7715" fmla="*/ 25403 h 1458849"/>
              <a:gd name="connsiteX7716" fmla="*/ 3893954 w 5890422"/>
              <a:gd name="connsiteY7716" fmla="*/ 5400 h 1458849"/>
              <a:gd name="connsiteX7717" fmla="*/ 5596938 w 5890422"/>
              <a:gd name="connsiteY7717" fmla="*/ 4600 h 1458849"/>
              <a:gd name="connsiteX7718" fmla="*/ 5603539 w 5890422"/>
              <a:gd name="connsiteY7718" fmla="*/ 6201 h 1458849"/>
              <a:gd name="connsiteX7719" fmla="*/ 5600738 w 5890422"/>
              <a:gd name="connsiteY7719" fmla="*/ 17702 h 1458849"/>
              <a:gd name="connsiteX7720" fmla="*/ 5597138 w 5890422"/>
              <a:gd name="connsiteY7720" fmla="*/ 30403 h 1458849"/>
              <a:gd name="connsiteX7721" fmla="*/ 5665547 w 5890422"/>
              <a:gd name="connsiteY7721" fmla="*/ 30403 h 1458849"/>
              <a:gd name="connsiteX7722" fmla="*/ 5665547 w 5890422"/>
              <a:gd name="connsiteY7722" fmla="*/ 37004 h 1458849"/>
              <a:gd name="connsiteX7723" fmla="*/ 5595138 w 5890422"/>
              <a:gd name="connsiteY7723" fmla="*/ 37004 h 1458849"/>
              <a:gd name="connsiteX7724" fmla="*/ 5590738 w 5890422"/>
              <a:gd name="connsiteY7724" fmla="*/ 51206 h 1458849"/>
              <a:gd name="connsiteX7725" fmla="*/ 5586136 w 5890422"/>
              <a:gd name="connsiteY7725" fmla="*/ 65408 h 1458849"/>
              <a:gd name="connsiteX7726" fmla="*/ 5621141 w 5890422"/>
              <a:gd name="connsiteY7726" fmla="*/ 65408 h 1458849"/>
              <a:gd name="connsiteX7727" fmla="*/ 5621141 w 5890422"/>
              <a:gd name="connsiteY7727" fmla="*/ 104413 h 1458849"/>
              <a:gd name="connsiteX7728" fmla="*/ 5664946 w 5890422"/>
              <a:gd name="connsiteY7728" fmla="*/ 104413 h 1458849"/>
              <a:gd name="connsiteX7729" fmla="*/ 5664946 w 5890422"/>
              <a:gd name="connsiteY7729" fmla="*/ 110614 h 1458849"/>
              <a:gd name="connsiteX7730" fmla="*/ 5621141 w 5890422"/>
              <a:gd name="connsiteY7730" fmla="*/ 110614 h 1458849"/>
              <a:gd name="connsiteX7731" fmla="*/ 5621141 w 5890422"/>
              <a:gd name="connsiteY7731" fmla="*/ 162020 h 1458849"/>
              <a:gd name="connsiteX7732" fmla="*/ 5620241 w 5890422"/>
              <a:gd name="connsiteY7732" fmla="*/ 170621 h 1458849"/>
              <a:gd name="connsiteX7733" fmla="*/ 5617040 w 5890422"/>
              <a:gd name="connsiteY7733" fmla="*/ 176022 h 1458849"/>
              <a:gd name="connsiteX7734" fmla="*/ 5611040 w 5890422"/>
              <a:gd name="connsiteY7734" fmla="*/ 179022 h 1458849"/>
              <a:gd name="connsiteX7735" fmla="*/ 5601938 w 5890422"/>
              <a:gd name="connsiteY7735" fmla="*/ 180422 h 1458849"/>
              <a:gd name="connsiteX7736" fmla="*/ 5589737 w 5890422"/>
              <a:gd name="connsiteY7736" fmla="*/ 181422 h 1458849"/>
              <a:gd name="connsiteX7737" fmla="*/ 5587736 w 5890422"/>
              <a:gd name="connsiteY7737" fmla="*/ 174821 h 1458849"/>
              <a:gd name="connsiteX7738" fmla="*/ 5600738 w 5890422"/>
              <a:gd name="connsiteY7738" fmla="*/ 174021 h 1458849"/>
              <a:gd name="connsiteX7739" fmla="*/ 5611540 w 5890422"/>
              <a:gd name="connsiteY7739" fmla="*/ 170921 h 1458849"/>
              <a:gd name="connsiteX7740" fmla="*/ 5614340 w 5890422"/>
              <a:gd name="connsiteY7740" fmla="*/ 160220 h 1458849"/>
              <a:gd name="connsiteX7741" fmla="*/ 5614340 w 5890422"/>
              <a:gd name="connsiteY7741" fmla="*/ 110614 h 1458849"/>
              <a:gd name="connsiteX7742" fmla="*/ 5563934 w 5890422"/>
              <a:gd name="connsiteY7742" fmla="*/ 110614 h 1458849"/>
              <a:gd name="connsiteX7743" fmla="*/ 5563934 w 5890422"/>
              <a:gd name="connsiteY7743" fmla="*/ 104413 h 1458849"/>
              <a:gd name="connsiteX7744" fmla="*/ 5570034 w 5890422"/>
              <a:gd name="connsiteY7744" fmla="*/ 90211 h 1458849"/>
              <a:gd name="connsiteX7745" fmla="*/ 5576736 w 5890422"/>
              <a:gd name="connsiteY7745" fmla="*/ 72209 h 1458849"/>
              <a:gd name="connsiteX7746" fmla="*/ 5557933 w 5890422"/>
              <a:gd name="connsiteY7746" fmla="*/ 72209 h 1458849"/>
              <a:gd name="connsiteX7747" fmla="*/ 5557933 w 5890422"/>
              <a:gd name="connsiteY7747" fmla="*/ 65408 h 1458849"/>
              <a:gd name="connsiteX7748" fmla="*/ 5579136 w 5890422"/>
              <a:gd name="connsiteY7748" fmla="*/ 65408 h 1458849"/>
              <a:gd name="connsiteX7749" fmla="*/ 5583836 w 5890422"/>
              <a:gd name="connsiteY7749" fmla="*/ 51206 h 1458849"/>
              <a:gd name="connsiteX7750" fmla="*/ 5588337 w 5890422"/>
              <a:gd name="connsiteY7750" fmla="*/ 37004 h 1458849"/>
              <a:gd name="connsiteX7751" fmla="*/ 5557333 w 5890422"/>
              <a:gd name="connsiteY7751" fmla="*/ 37004 h 1458849"/>
              <a:gd name="connsiteX7752" fmla="*/ 5557333 w 5890422"/>
              <a:gd name="connsiteY7752" fmla="*/ 30403 h 1458849"/>
              <a:gd name="connsiteX7753" fmla="*/ 5590338 w 5890422"/>
              <a:gd name="connsiteY7753" fmla="*/ 30403 h 1458849"/>
              <a:gd name="connsiteX7754" fmla="*/ 5594037 w 5890422"/>
              <a:gd name="connsiteY7754" fmla="*/ 16802 h 1458849"/>
              <a:gd name="connsiteX7755" fmla="*/ 5596938 w 5890422"/>
              <a:gd name="connsiteY7755" fmla="*/ 4600 h 1458849"/>
              <a:gd name="connsiteX7756" fmla="*/ 5210090 w 5890422"/>
              <a:gd name="connsiteY7756" fmla="*/ 4600 h 1458849"/>
              <a:gd name="connsiteX7757" fmla="*/ 5217090 w 5890422"/>
              <a:gd name="connsiteY7757" fmla="*/ 5000 h 1458849"/>
              <a:gd name="connsiteX7758" fmla="*/ 5217090 w 5890422"/>
              <a:gd name="connsiteY7758" fmla="*/ 43205 h 1458849"/>
              <a:gd name="connsiteX7759" fmla="*/ 5262296 w 5890422"/>
              <a:gd name="connsiteY7759" fmla="*/ 43205 h 1458849"/>
              <a:gd name="connsiteX7760" fmla="*/ 5262296 w 5890422"/>
              <a:gd name="connsiteY7760" fmla="*/ 50006 h 1458849"/>
              <a:gd name="connsiteX7761" fmla="*/ 5217090 w 5890422"/>
              <a:gd name="connsiteY7761" fmla="*/ 50006 h 1458849"/>
              <a:gd name="connsiteX7762" fmla="*/ 5217090 w 5890422"/>
              <a:gd name="connsiteY7762" fmla="*/ 89411 h 1458849"/>
              <a:gd name="connsiteX7763" fmla="*/ 5269496 w 5890422"/>
              <a:gd name="connsiteY7763" fmla="*/ 89411 h 1458849"/>
              <a:gd name="connsiteX7764" fmla="*/ 5269496 w 5890422"/>
              <a:gd name="connsiteY7764" fmla="*/ 96212 h 1458849"/>
              <a:gd name="connsiteX7765" fmla="*/ 5218490 w 5890422"/>
              <a:gd name="connsiteY7765" fmla="*/ 96212 h 1458849"/>
              <a:gd name="connsiteX7766" fmla="*/ 5242194 w 5890422"/>
              <a:gd name="connsiteY7766" fmla="*/ 132116 h 1458849"/>
              <a:gd name="connsiteX7767" fmla="*/ 5275898 w 5890422"/>
              <a:gd name="connsiteY7767" fmla="*/ 161420 h 1458849"/>
              <a:gd name="connsiteX7768" fmla="*/ 5271697 w 5890422"/>
              <a:gd name="connsiteY7768" fmla="*/ 166620 h 1458849"/>
              <a:gd name="connsiteX7769" fmla="*/ 5239893 w 5890422"/>
              <a:gd name="connsiteY7769" fmla="*/ 139217 h 1458849"/>
              <a:gd name="connsiteX7770" fmla="*/ 5217090 w 5890422"/>
              <a:gd name="connsiteY7770" fmla="*/ 106213 h 1458849"/>
              <a:gd name="connsiteX7771" fmla="*/ 5217090 w 5890422"/>
              <a:gd name="connsiteY7771" fmla="*/ 183422 h 1458849"/>
              <a:gd name="connsiteX7772" fmla="*/ 5210090 w 5890422"/>
              <a:gd name="connsiteY7772" fmla="*/ 183422 h 1458849"/>
              <a:gd name="connsiteX7773" fmla="*/ 5210090 w 5890422"/>
              <a:gd name="connsiteY7773" fmla="*/ 105413 h 1458849"/>
              <a:gd name="connsiteX7774" fmla="*/ 5185386 w 5890422"/>
              <a:gd name="connsiteY7774" fmla="*/ 142917 h 1458849"/>
              <a:gd name="connsiteX7775" fmla="*/ 5150882 w 5890422"/>
              <a:gd name="connsiteY7775" fmla="*/ 173421 h 1458849"/>
              <a:gd name="connsiteX7776" fmla="*/ 5146482 w 5890422"/>
              <a:gd name="connsiteY7776" fmla="*/ 167821 h 1458849"/>
              <a:gd name="connsiteX7777" fmla="*/ 5182186 w 5890422"/>
              <a:gd name="connsiteY7777" fmla="*/ 136517 h 1458849"/>
              <a:gd name="connsiteX7778" fmla="*/ 5207889 w 5890422"/>
              <a:gd name="connsiteY7778" fmla="*/ 96212 h 1458849"/>
              <a:gd name="connsiteX7779" fmla="*/ 5158283 w 5890422"/>
              <a:gd name="connsiteY7779" fmla="*/ 96212 h 1458849"/>
              <a:gd name="connsiteX7780" fmla="*/ 5158283 w 5890422"/>
              <a:gd name="connsiteY7780" fmla="*/ 89411 h 1458849"/>
              <a:gd name="connsiteX7781" fmla="*/ 5210090 w 5890422"/>
              <a:gd name="connsiteY7781" fmla="*/ 89411 h 1458849"/>
              <a:gd name="connsiteX7782" fmla="*/ 5210090 w 5890422"/>
              <a:gd name="connsiteY7782" fmla="*/ 50006 h 1458849"/>
              <a:gd name="connsiteX7783" fmla="*/ 5178286 w 5890422"/>
              <a:gd name="connsiteY7783" fmla="*/ 50006 h 1458849"/>
              <a:gd name="connsiteX7784" fmla="*/ 5172685 w 5890422"/>
              <a:gd name="connsiteY7784" fmla="*/ 64708 h 1458849"/>
              <a:gd name="connsiteX7785" fmla="*/ 5166884 w 5890422"/>
              <a:gd name="connsiteY7785" fmla="*/ 78209 h 1458849"/>
              <a:gd name="connsiteX7786" fmla="*/ 5160484 w 5890422"/>
              <a:gd name="connsiteY7786" fmla="*/ 75809 h 1458849"/>
              <a:gd name="connsiteX7787" fmla="*/ 5171784 w 5890422"/>
              <a:gd name="connsiteY7787" fmla="*/ 48206 h 1458849"/>
              <a:gd name="connsiteX7788" fmla="*/ 5180686 w 5890422"/>
              <a:gd name="connsiteY7788" fmla="*/ 16402 h 1458849"/>
              <a:gd name="connsiteX7789" fmla="*/ 5187086 w 5890422"/>
              <a:gd name="connsiteY7789" fmla="*/ 17802 h 1458849"/>
              <a:gd name="connsiteX7790" fmla="*/ 5183986 w 5890422"/>
              <a:gd name="connsiteY7790" fmla="*/ 30603 h 1458849"/>
              <a:gd name="connsiteX7791" fmla="*/ 5180486 w 5890422"/>
              <a:gd name="connsiteY7791" fmla="*/ 43205 h 1458849"/>
              <a:gd name="connsiteX7792" fmla="*/ 5210090 w 5890422"/>
              <a:gd name="connsiteY7792" fmla="*/ 43205 h 1458849"/>
              <a:gd name="connsiteX7793" fmla="*/ 3371765 w 5890422"/>
              <a:gd name="connsiteY7793" fmla="*/ 4600 h 1458849"/>
              <a:gd name="connsiteX7794" fmla="*/ 3378766 w 5890422"/>
              <a:gd name="connsiteY7794" fmla="*/ 5000 h 1458849"/>
              <a:gd name="connsiteX7795" fmla="*/ 3378766 w 5890422"/>
              <a:gd name="connsiteY7795" fmla="*/ 43205 h 1458849"/>
              <a:gd name="connsiteX7796" fmla="*/ 3423971 w 5890422"/>
              <a:gd name="connsiteY7796" fmla="*/ 43205 h 1458849"/>
              <a:gd name="connsiteX7797" fmla="*/ 3423971 w 5890422"/>
              <a:gd name="connsiteY7797" fmla="*/ 50006 h 1458849"/>
              <a:gd name="connsiteX7798" fmla="*/ 3378766 w 5890422"/>
              <a:gd name="connsiteY7798" fmla="*/ 50006 h 1458849"/>
              <a:gd name="connsiteX7799" fmla="*/ 3378766 w 5890422"/>
              <a:gd name="connsiteY7799" fmla="*/ 89411 h 1458849"/>
              <a:gd name="connsiteX7800" fmla="*/ 3431172 w 5890422"/>
              <a:gd name="connsiteY7800" fmla="*/ 89411 h 1458849"/>
              <a:gd name="connsiteX7801" fmla="*/ 3431172 w 5890422"/>
              <a:gd name="connsiteY7801" fmla="*/ 96212 h 1458849"/>
              <a:gd name="connsiteX7802" fmla="*/ 3380166 w 5890422"/>
              <a:gd name="connsiteY7802" fmla="*/ 96212 h 1458849"/>
              <a:gd name="connsiteX7803" fmla="*/ 3403868 w 5890422"/>
              <a:gd name="connsiteY7803" fmla="*/ 132116 h 1458849"/>
              <a:gd name="connsiteX7804" fmla="*/ 3437573 w 5890422"/>
              <a:gd name="connsiteY7804" fmla="*/ 161420 h 1458849"/>
              <a:gd name="connsiteX7805" fmla="*/ 3433372 w 5890422"/>
              <a:gd name="connsiteY7805" fmla="*/ 166620 h 1458849"/>
              <a:gd name="connsiteX7806" fmla="*/ 3401568 w 5890422"/>
              <a:gd name="connsiteY7806" fmla="*/ 139217 h 1458849"/>
              <a:gd name="connsiteX7807" fmla="*/ 3378766 w 5890422"/>
              <a:gd name="connsiteY7807" fmla="*/ 106213 h 1458849"/>
              <a:gd name="connsiteX7808" fmla="*/ 3378766 w 5890422"/>
              <a:gd name="connsiteY7808" fmla="*/ 183422 h 1458849"/>
              <a:gd name="connsiteX7809" fmla="*/ 3371765 w 5890422"/>
              <a:gd name="connsiteY7809" fmla="*/ 183422 h 1458849"/>
              <a:gd name="connsiteX7810" fmla="*/ 3371765 w 5890422"/>
              <a:gd name="connsiteY7810" fmla="*/ 105413 h 1458849"/>
              <a:gd name="connsiteX7811" fmla="*/ 3347062 w 5890422"/>
              <a:gd name="connsiteY7811" fmla="*/ 142917 h 1458849"/>
              <a:gd name="connsiteX7812" fmla="*/ 3312557 w 5890422"/>
              <a:gd name="connsiteY7812" fmla="*/ 173421 h 1458849"/>
              <a:gd name="connsiteX7813" fmla="*/ 3308157 w 5890422"/>
              <a:gd name="connsiteY7813" fmla="*/ 167821 h 1458849"/>
              <a:gd name="connsiteX7814" fmla="*/ 3343861 w 5890422"/>
              <a:gd name="connsiteY7814" fmla="*/ 136517 h 1458849"/>
              <a:gd name="connsiteX7815" fmla="*/ 3369564 w 5890422"/>
              <a:gd name="connsiteY7815" fmla="*/ 96212 h 1458849"/>
              <a:gd name="connsiteX7816" fmla="*/ 3319958 w 5890422"/>
              <a:gd name="connsiteY7816" fmla="*/ 96212 h 1458849"/>
              <a:gd name="connsiteX7817" fmla="*/ 3319958 w 5890422"/>
              <a:gd name="connsiteY7817" fmla="*/ 89411 h 1458849"/>
              <a:gd name="connsiteX7818" fmla="*/ 3371765 w 5890422"/>
              <a:gd name="connsiteY7818" fmla="*/ 89411 h 1458849"/>
              <a:gd name="connsiteX7819" fmla="*/ 3371765 w 5890422"/>
              <a:gd name="connsiteY7819" fmla="*/ 50006 h 1458849"/>
              <a:gd name="connsiteX7820" fmla="*/ 3339960 w 5890422"/>
              <a:gd name="connsiteY7820" fmla="*/ 50006 h 1458849"/>
              <a:gd name="connsiteX7821" fmla="*/ 3334360 w 5890422"/>
              <a:gd name="connsiteY7821" fmla="*/ 64708 h 1458849"/>
              <a:gd name="connsiteX7822" fmla="*/ 3328559 w 5890422"/>
              <a:gd name="connsiteY7822" fmla="*/ 78209 h 1458849"/>
              <a:gd name="connsiteX7823" fmla="*/ 3322158 w 5890422"/>
              <a:gd name="connsiteY7823" fmla="*/ 75809 h 1458849"/>
              <a:gd name="connsiteX7824" fmla="*/ 3333460 w 5890422"/>
              <a:gd name="connsiteY7824" fmla="*/ 48206 h 1458849"/>
              <a:gd name="connsiteX7825" fmla="*/ 3342361 w 5890422"/>
              <a:gd name="connsiteY7825" fmla="*/ 16402 h 1458849"/>
              <a:gd name="connsiteX7826" fmla="*/ 3348762 w 5890422"/>
              <a:gd name="connsiteY7826" fmla="*/ 17802 h 1458849"/>
              <a:gd name="connsiteX7827" fmla="*/ 3345661 w 5890422"/>
              <a:gd name="connsiteY7827" fmla="*/ 30603 h 1458849"/>
              <a:gd name="connsiteX7828" fmla="*/ 3342161 w 5890422"/>
              <a:gd name="connsiteY7828" fmla="*/ 43205 h 1458849"/>
              <a:gd name="connsiteX7829" fmla="*/ 3371765 w 5890422"/>
              <a:gd name="connsiteY7829" fmla="*/ 43205 h 1458849"/>
              <a:gd name="connsiteX7830" fmla="*/ 2689956 w 5890422"/>
              <a:gd name="connsiteY7830" fmla="*/ 4600 h 1458849"/>
              <a:gd name="connsiteX7831" fmla="*/ 2696957 w 5890422"/>
              <a:gd name="connsiteY7831" fmla="*/ 6001 h 1458849"/>
              <a:gd name="connsiteX7832" fmla="*/ 2695256 w 5890422"/>
              <a:gd name="connsiteY7832" fmla="*/ 13601 h 1458849"/>
              <a:gd name="connsiteX7833" fmla="*/ 2692956 w 5890422"/>
              <a:gd name="connsiteY7833" fmla="*/ 22202 h 1458849"/>
              <a:gd name="connsiteX7834" fmla="*/ 2690456 w 5890422"/>
              <a:gd name="connsiteY7834" fmla="*/ 31003 h 1458849"/>
              <a:gd name="connsiteX7835" fmla="*/ 2687755 w 5890422"/>
              <a:gd name="connsiteY7835" fmla="*/ 39204 h 1458849"/>
              <a:gd name="connsiteX7836" fmla="*/ 2721960 w 5890422"/>
              <a:gd name="connsiteY7836" fmla="*/ 39204 h 1458849"/>
              <a:gd name="connsiteX7837" fmla="*/ 2721960 w 5890422"/>
              <a:gd name="connsiteY7837" fmla="*/ 175822 h 1458849"/>
              <a:gd name="connsiteX7838" fmla="*/ 2659952 w 5890422"/>
              <a:gd name="connsiteY7838" fmla="*/ 175822 h 1458849"/>
              <a:gd name="connsiteX7839" fmla="*/ 2659952 w 5890422"/>
              <a:gd name="connsiteY7839" fmla="*/ 39204 h 1458849"/>
              <a:gd name="connsiteX7840" fmla="*/ 2680554 w 5890422"/>
              <a:gd name="connsiteY7840" fmla="*/ 39204 h 1458849"/>
              <a:gd name="connsiteX7841" fmla="*/ 2683255 w 5890422"/>
              <a:gd name="connsiteY7841" fmla="*/ 30904 h 1458849"/>
              <a:gd name="connsiteX7842" fmla="*/ 2685855 w 5890422"/>
              <a:gd name="connsiteY7842" fmla="*/ 21802 h 1458849"/>
              <a:gd name="connsiteX7843" fmla="*/ 2688155 w 5890422"/>
              <a:gd name="connsiteY7843" fmla="*/ 12701 h 1458849"/>
              <a:gd name="connsiteX7844" fmla="*/ 2689956 w 5890422"/>
              <a:gd name="connsiteY7844" fmla="*/ 4600 h 1458849"/>
              <a:gd name="connsiteX7845" fmla="*/ 2523211 w 5890422"/>
              <a:gd name="connsiteY7845" fmla="*/ 4600 h 1458849"/>
              <a:gd name="connsiteX7846" fmla="*/ 2530412 w 5890422"/>
              <a:gd name="connsiteY7846" fmla="*/ 5000 h 1458849"/>
              <a:gd name="connsiteX7847" fmla="*/ 2530412 w 5890422"/>
              <a:gd name="connsiteY7847" fmla="*/ 57407 h 1458849"/>
              <a:gd name="connsiteX7848" fmla="*/ 2609622 w 5890422"/>
              <a:gd name="connsiteY7848" fmla="*/ 57407 h 1458849"/>
              <a:gd name="connsiteX7849" fmla="*/ 2609622 w 5890422"/>
              <a:gd name="connsiteY7849" fmla="*/ 64608 h 1458849"/>
              <a:gd name="connsiteX7850" fmla="*/ 2530212 w 5890422"/>
              <a:gd name="connsiteY7850" fmla="*/ 64608 h 1458849"/>
              <a:gd name="connsiteX7851" fmla="*/ 2530212 w 5890422"/>
              <a:gd name="connsiteY7851" fmla="*/ 66208 h 1458849"/>
              <a:gd name="connsiteX7852" fmla="*/ 2530012 w 5890422"/>
              <a:gd name="connsiteY7852" fmla="*/ 67808 h 1458849"/>
              <a:gd name="connsiteX7853" fmla="*/ 2555015 w 5890422"/>
              <a:gd name="connsiteY7853" fmla="*/ 126315 h 1458849"/>
              <a:gd name="connsiteX7854" fmla="*/ 2614822 w 5890422"/>
              <a:gd name="connsiteY7854" fmla="*/ 176222 h 1458849"/>
              <a:gd name="connsiteX7855" fmla="*/ 2610822 w 5890422"/>
              <a:gd name="connsiteY7855" fmla="*/ 183022 h 1458849"/>
              <a:gd name="connsiteX7856" fmla="*/ 2555615 w 5890422"/>
              <a:gd name="connsiteY7856" fmla="*/ 137717 h 1458849"/>
              <a:gd name="connsiteX7857" fmla="*/ 2527211 w 5890422"/>
              <a:gd name="connsiteY7857" fmla="*/ 86811 h 1458849"/>
              <a:gd name="connsiteX7858" fmla="*/ 2516710 w 5890422"/>
              <a:gd name="connsiteY7858" fmla="*/ 113814 h 1458849"/>
              <a:gd name="connsiteX7859" fmla="*/ 2499108 w 5890422"/>
              <a:gd name="connsiteY7859" fmla="*/ 138517 h 1458849"/>
              <a:gd name="connsiteX7860" fmla="*/ 2474705 w 5890422"/>
              <a:gd name="connsiteY7860" fmla="*/ 161720 h 1458849"/>
              <a:gd name="connsiteX7861" fmla="*/ 2443801 w 5890422"/>
              <a:gd name="connsiteY7861" fmla="*/ 184223 h 1458849"/>
              <a:gd name="connsiteX7862" fmla="*/ 2439800 w 5890422"/>
              <a:gd name="connsiteY7862" fmla="*/ 177222 h 1458849"/>
              <a:gd name="connsiteX7863" fmla="*/ 2474605 w 5890422"/>
              <a:gd name="connsiteY7863" fmla="*/ 152119 h 1458849"/>
              <a:gd name="connsiteX7864" fmla="*/ 2500308 w 5890422"/>
              <a:gd name="connsiteY7864" fmla="*/ 125715 h 1458849"/>
              <a:gd name="connsiteX7865" fmla="*/ 2516510 w 5890422"/>
              <a:gd name="connsiteY7865" fmla="*/ 96912 h 1458849"/>
              <a:gd name="connsiteX7866" fmla="*/ 2523011 w 5890422"/>
              <a:gd name="connsiteY7866" fmla="*/ 64608 h 1458849"/>
              <a:gd name="connsiteX7867" fmla="*/ 2444201 w 5890422"/>
              <a:gd name="connsiteY7867" fmla="*/ 64608 h 1458849"/>
              <a:gd name="connsiteX7868" fmla="*/ 2444201 w 5890422"/>
              <a:gd name="connsiteY7868" fmla="*/ 57407 h 1458849"/>
              <a:gd name="connsiteX7869" fmla="*/ 2523211 w 5890422"/>
              <a:gd name="connsiteY7869" fmla="*/ 57407 h 1458849"/>
              <a:gd name="connsiteX7870" fmla="*/ 1874606 w 5890422"/>
              <a:gd name="connsiteY7870" fmla="*/ 4400 h 1458849"/>
              <a:gd name="connsiteX7871" fmla="*/ 1880607 w 5890422"/>
              <a:gd name="connsiteY7871" fmla="*/ 7400 h 1458849"/>
              <a:gd name="connsiteX7872" fmla="*/ 1873906 w 5890422"/>
              <a:gd name="connsiteY7872" fmla="*/ 19102 h 1458849"/>
              <a:gd name="connsiteX7873" fmla="*/ 1865705 w 5890422"/>
              <a:gd name="connsiteY7873" fmla="*/ 31203 h 1458849"/>
              <a:gd name="connsiteX7874" fmla="*/ 1857004 w 5890422"/>
              <a:gd name="connsiteY7874" fmla="*/ 42505 h 1458849"/>
              <a:gd name="connsiteX7875" fmla="*/ 1849003 w 5890422"/>
              <a:gd name="connsiteY7875" fmla="*/ 51806 h 1458849"/>
              <a:gd name="connsiteX7876" fmla="*/ 1860404 w 5890422"/>
              <a:gd name="connsiteY7876" fmla="*/ 51206 h 1458849"/>
              <a:gd name="connsiteX7877" fmla="*/ 1876006 w 5890422"/>
              <a:gd name="connsiteY7877" fmla="*/ 50406 h 1458849"/>
              <a:gd name="connsiteX7878" fmla="*/ 1891908 w 5890422"/>
              <a:gd name="connsiteY7878" fmla="*/ 49606 h 1458849"/>
              <a:gd name="connsiteX7879" fmla="*/ 1904210 w 5890422"/>
              <a:gd name="connsiteY7879" fmla="*/ 49006 h 1458849"/>
              <a:gd name="connsiteX7880" fmla="*/ 1894609 w 5890422"/>
              <a:gd name="connsiteY7880" fmla="*/ 36504 h 1458849"/>
              <a:gd name="connsiteX7881" fmla="*/ 1886408 w 5890422"/>
              <a:gd name="connsiteY7881" fmla="*/ 26803 h 1458849"/>
              <a:gd name="connsiteX7882" fmla="*/ 1891408 w 5890422"/>
              <a:gd name="connsiteY7882" fmla="*/ 23002 h 1458849"/>
              <a:gd name="connsiteX7883" fmla="*/ 1898309 w 5890422"/>
              <a:gd name="connsiteY7883" fmla="*/ 31203 h 1458849"/>
              <a:gd name="connsiteX7884" fmla="*/ 1906610 w 5890422"/>
              <a:gd name="connsiteY7884" fmla="*/ 41705 h 1458849"/>
              <a:gd name="connsiteX7885" fmla="*/ 1914911 w 5890422"/>
              <a:gd name="connsiteY7885" fmla="*/ 52606 h 1458849"/>
              <a:gd name="connsiteX7886" fmla="*/ 1921812 w 5890422"/>
              <a:gd name="connsiteY7886" fmla="*/ 62207 h 1458849"/>
              <a:gd name="connsiteX7887" fmla="*/ 1916611 w 5890422"/>
              <a:gd name="connsiteY7887" fmla="*/ 66208 h 1458849"/>
              <a:gd name="connsiteX7888" fmla="*/ 1908610 w 5890422"/>
              <a:gd name="connsiteY7888" fmla="*/ 54806 h 1458849"/>
              <a:gd name="connsiteX7889" fmla="*/ 1901210 w 5890422"/>
              <a:gd name="connsiteY7889" fmla="*/ 55107 h 1458849"/>
              <a:gd name="connsiteX7890" fmla="*/ 1889308 w 5890422"/>
              <a:gd name="connsiteY7890" fmla="*/ 55706 h 1458849"/>
              <a:gd name="connsiteX7891" fmla="*/ 1875306 w 5890422"/>
              <a:gd name="connsiteY7891" fmla="*/ 56407 h 1458849"/>
              <a:gd name="connsiteX7892" fmla="*/ 1861605 w 5890422"/>
              <a:gd name="connsiteY7892" fmla="*/ 57107 h 1458849"/>
              <a:gd name="connsiteX7893" fmla="*/ 1850503 w 5890422"/>
              <a:gd name="connsiteY7893" fmla="*/ 57707 h 1458849"/>
              <a:gd name="connsiteX7894" fmla="*/ 1844202 w 5890422"/>
              <a:gd name="connsiteY7894" fmla="*/ 58007 h 1458849"/>
              <a:gd name="connsiteX7895" fmla="*/ 1841202 w 5890422"/>
              <a:gd name="connsiteY7895" fmla="*/ 58307 h 1458849"/>
              <a:gd name="connsiteX7896" fmla="*/ 1836401 w 5890422"/>
              <a:gd name="connsiteY7896" fmla="*/ 59207 h 1458849"/>
              <a:gd name="connsiteX7897" fmla="*/ 1835001 w 5890422"/>
              <a:gd name="connsiteY7897" fmla="*/ 52406 h 1458849"/>
              <a:gd name="connsiteX7898" fmla="*/ 1841002 w 5890422"/>
              <a:gd name="connsiteY7898" fmla="*/ 50606 h 1458849"/>
              <a:gd name="connsiteX7899" fmla="*/ 1849203 w 5890422"/>
              <a:gd name="connsiteY7899" fmla="*/ 41505 h 1458849"/>
              <a:gd name="connsiteX7900" fmla="*/ 1858504 w 5890422"/>
              <a:gd name="connsiteY7900" fmla="*/ 29703 h 1458849"/>
              <a:gd name="connsiteX7901" fmla="*/ 1867505 w 5890422"/>
              <a:gd name="connsiteY7901" fmla="*/ 16802 h 1458849"/>
              <a:gd name="connsiteX7902" fmla="*/ 1874606 w 5890422"/>
              <a:gd name="connsiteY7902" fmla="*/ 4400 h 1458849"/>
              <a:gd name="connsiteX7903" fmla="*/ 5791762 w 5890422"/>
              <a:gd name="connsiteY7903" fmla="*/ 4000 h 1458849"/>
              <a:gd name="connsiteX7904" fmla="*/ 5798363 w 5890422"/>
              <a:gd name="connsiteY7904" fmla="*/ 4200 h 1458849"/>
              <a:gd name="connsiteX7905" fmla="*/ 5798563 w 5890422"/>
              <a:gd name="connsiteY7905" fmla="*/ 7101 h 1458849"/>
              <a:gd name="connsiteX7906" fmla="*/ 5799163 w 5890422"/>
              <a:gd name="connsiteY7906" fmla="*/ 14802 h 1458849"/>
              <a:gd name="connsiteX7907" fmla="*/ 5800063 w 5890422"/>
              <a:gd name="connsiteY7907" fmla="*/ 25903 h 1458849"/>
              <a:gd name="connsiteX7908" fmla="*/ 5801164 w 5890422"/>
              <a:gd name="connsiteY7908" fmla="*/ 39204 h 1458849"/>
              <a:gd name="connsiteX7909" fmla="*/ 5866572 w 5890422"/>
              <a:gd name="connsiteY7909" fmla="*/ 39204 h 1458849"/>
              <a:gd name="connsiteX7910" fmla="*/ 5866572 w 5890422"/>
              <a:gd name="connsiteY7910" fmla="*/ 46405 h 1458849"/>
              <a:gd name="connsiteX7911" fmla="*/ 5801764 w 5890422"/>
              <a:gd name="connsiteY7911" fmla="*/ 46405 h 1458849"/>
              <a:gd name="connsiteX7912" fmla="*/ 5816766 w 5890422"/>
              <a:gd name="connsiteY7912" fmla="*/ 127015 h 1458849"/>
              <a:gd name="connsiteX7913" fmla="*/ 5834168 w 5890422"/>
              <a:gd name="connsiteY7913" fmla="*/ 98412 h 1458849"/>
              <a:gd name="connsiteX7914" fmla="*/ 5846970 w 5890422"/>
              <a:gd name="connsiteY7914" fmla="*/ 64608 h 1458849"/>
              <a:gd name="connsiteX7915" fmla="*/ 5852970 w 5890422"/>
              <a:gd name="connsiteY7915" fmla="*/ 67008 h 1458849"/>
              <a:gd name="connsiteX7916" fmla="*/ 5846269 w 5890422"/>
              <a:gd name="connsiteY7916" fmla="*/ 86110 h 1458849"/>
              <a:gd name="connsiteX7917" fmla="*/ 5838768 w 5890422"/>
              <a:gd name="connsiteY7917" fmla="*/ 103412 h 1458849"/>
              <a:gd name="connsiteX7918" fmla="*/ 5829967 w 5890422"/>
              <a:gd name="connsiteY7918" fmla="*/ 119314 h 1458849"/>
              <a:gd name="connsiteX7919" fmla="*/ 5819366 w 5890422"/>
              <a:gd name="connsiteY7919" fmla="*/ 134417 h 1458849"/>
              <a:gd name="connsiteX7920" fmla="*/ 5825866 w 5890422"/>
              <a:gd name="connsiteY7920" fmla="*/ 149118 h 1458849"/>
              <a:gd name="connsiteX7921" fmla="*/ 5833368 w 5890422"/>
              <a:gd name="connsiteY7921" fmla="*/ 161420 h 1458849"/>
              <a:gd name="connsiteX7922" fmla="*/ 5842868 w 5890422"/>
              <a:gd name="connsiteY7922" fmla="*/ 170121 h 1458849"/>
              <a:gd name="connsiteX7923" fmla="*/ 5850370 w 5890422"/>
              <a:gd name="connsiteY7923" fmla="*/ 172421 h 1458849"/>
              <a:gd name="connsiteX7924" fmla="*/ 5853570 w 5890422"/>
              <a:gd name="connsiteY7924" fmla="*/ 171721 h 1458849"/>
              <a:gd name="connsiteX7925" fmla="*/ 5856370 w 5890422"/>
              <a:gd name="connsiteY7925" fmla="*/ 169021 h 1458849"/>
              <a:gd name="connsiteX7926" fmla="*/ 5858870 w 5890422"/>
              <a:gd name="connsiteY7926" fmla="*/ 163520 h 1458849"/>
              <a:gd name="connsiteX7927" fmla="*/ 5861171 w 5890422"/>
              <a:gd name="connsiteY7927" fmla="*/ 154419 h 1458849"/>
              <a:gd name="connsiteX7928" fmla="*/ 5863172 w 5890422"/>
              <a:gd name="connsiteY7928" fmla="*/ 144218 h 1458849"/>
              <a:gd name="connsiteX7929" fmla="*/ 5864771 w 5890422"/>
              <a:gd name="connsiteY7929" fmla="*/ 133216 h 1458849"/>
              <a:gd name="connsiteX7930" fmla="*/ 5870772 w 5890422"/>
              <a:gd name="connsiteY7930" fmla="*/ 136017 h 1458849"/>
              <a:gd name="connsiteX7931" fmla="*/ 5869072 w 5890422"/>
              <a:gd name="connsiteY7931" fmla="*/ 146418 h 1458849"/>
              <a:gd name="connsiteX7932" fmla="*/ 5866972 w 5890422"/>
              <a:gd name="connsiteY7932" fmla="*/ 157019 h 1458849"/>
              <a:gd name="connsiteX7933" fmla="*/ 5863872 w 5890422"/>
              <a:gd name="connsiteY7933" fmla="*/ 168521 h 1458849"/>
              <a:gd name="connsiteX7934" fmla="*/ 5860071 w 5890422"/>
              <a:gd name="connsiteY7934" fmla="*/ 175521 h 1458849"/>
              <a:gd name="connsiteX7935" fmla="*/ 5855470 w 5890422"/>
              <a:gd name="connsiteY7935" fmla="*/ 178922 h 1458849"/>
              <a:gd name="connsiteX7936" fmla="*/ 5850169 w 5890422"/>
              <a:gd name="connsiteY7936" fmla="*/ 179822 h 1458849"/>
              <a:gd name="connsiteX7937" fmla="*/ 5839368 w 5890422"/>
              <a:gd name="connsiteY7937" fmla="*/ 176422 h 1458849"/>
              <a:gd name="connsiteX7938" fmla="*/ 5827366 w 5890422"/>
              <a:gd name="connsiteY7938" fmla="*/ 164420 h 1458849"/>
              <a:gd name="connsiteX7939" fmla="*/ 5814565 w 5890422"/>
              <a:gd name="connsiteY7939" fmla="*/ 140217 h 1458849"/>
              <a:gd name="connsiteX7940" fmla="*/ 5797063 w 5890422"/>
              <a:gd name="connsiteY7940" fmla="*/ 157819 h 1458849"/>
              <a:gd name="connsiteX7941" fmla="*/ 5774760 w 5890422"/>
              <a:gd name="connsiteY7941" fmla="*/ 175421 h 1458849"/>
              <a:gd name="connsiteX7942" fmla="*/ 5770560 w 5890422"/>
              <a:gd name="connsiteY7942" fmla="*/ 169821 h 1458849"/>
              <a:gd name="connsiteX7943" fmla="*/ 5793862 w 5890422"/>
              <a:gd name="connsiteY7943" fmla="*/ 151318 h 1458849"/>
              <a:gd name="connsiteX7944" fmla="*/ 5811764 w 5890422"/>
              <a:gd name="connsiteY7944" fmla="*/ 133216 h 1458849"/>
              <a:gd name="connsiteX7945" fmla="*/ 5801764 w 5890422"/>
              <a:gd name="connsiteY7945" fmla="*/ 95012 h 1458849"/>
              <a:gd name="connsiteX7946" fmla="*/ 5795162 w 5890422"/>
              <a:gd name="connsiteY7946" fmla="*/ 46405 h 1458849"/>
              <a:gd name="connsiteX7947" fmla="*/ 5723754 w 5890422"/>
              <a:gd name="connsiteY7947" fmla="*/ 46405 h 1458849"/>
              <a:gd name="connsiteX7948" fmla="*/ 5723754 w 5890422"/>
              <a:gd name="connsiteY7948" fmla="*/ 81810 h 1458849"/>
              <a:gd name="connsiteX7949" fmla="*/ 5773160 w 5890422"/>
              <a:gd name="connsiteY7949" fmla="*/ 81810 h 1458849"/>
              <a:gd name="connsiteX7950" fmla="*/ 5772960 w 5890422"/>
              <a:gd name="connsiteY7950" fmla="*/ 86010 h 1458849"/>
              <a:gd name="connsiteX7951" fmla="*/ 5772560 w 5890422"/>
              <a:gd name="connsiteY7951" fmla="*/ 94911 h 1458849"/>
              <a:gd name="connsiteX7952" fmla="*/ 5771960 w 5890422"/>
              <a:gd name="connsiteY7952" fmla="*/ 106613 h 1458849"/>
              <a:gd name="connsiteX7953" fmla="*/ 5771260 w 5890422"/>
              <a:gd name="connsiteY7953" fmla="*/ 118914 h 1458849"/>
              <a:gd name="connsiteX7954" fmla="*/ 5770660 w 5890422"/>
              <a:gd name="connsiteY7954" fmla="*/ 129816 h 1458849"/>
              <a:gd name="connsiteX7955" fmla="*/ 5770160 w 5890422"/>
              <a:gd name="connsiteY7955" fmla="*/ 137417 h 1458849"/>
              <a:gd name="connsiteX7956" fmla="*/ 5768259 w 5890422"/>
              <a:gd name="connsiteY7956" fmla="*/ 147818 h 1458849"/>
              <a:gd name="connsiteX7957" fmla="*/ 5763959 w 5890422"/>
              <a:gd name="connsiteY7957" fmla="*/ 154219 h 1458849"/>
              <a:gd name="connsiteX7958" fmla="*/ 5756058 w 5890422"/>
              <a:gd name="connsiteY7958" fmla="*/ 157619 h 1458849"/>
              <a:gd name="connsiteX7959" fmla="*/ 5743556 w 5890422"/>
              <a:gd name="connsiteY7959" fmla="*/ 159219 h 1458849"/>
              <a:gd name="connsiteX7960" fmla="*/ 5729754 w 5890422"/>
              <a:gd name="connsiteY7960" fmla="*/ 160420 h 1458849"/>
              <a:gd name="connsiteX7961" fmla="*/ 5727754 w 5890422"/>
              <a:gd name="connsiteY7961" fmla="*/ 153419 h 1458849"/>
              <a:gd name="connsiteX7962" fmla="*/ 5742356 w 5890422"/>
              <a:gd name="connsiteY7962" fmla="*/ 152619 h 1458849"/>
              <a:gd name="connsiteX7963" fmla="*/ 5752758 w 5890422"/>
              <a:gd name="connsiteY7963" fmla="*/ 151418 h 1458849"/>
              <a:gd name="connsiteX7964" fmla="*/ 5759058 w 5890422"/>
              <a:gd name="connsiteY7964" fmla="*/ 148918 h 1458849"/>
              <a:gd name="connsiteX7965" fmla="*/ 5762258 w 5890422"/>
              <a:gd name="connsiteY7965" fmla="*/ 144218 h 1458849"/>
              <a:gd name="connsiteX7966" fmla="*/ 5763559 w 5890422"/>
              <a:gd name="connsiteY7966" fmla="*/ 136017 h 1458849"/>
              <a:gd name="connsiteX7967" fmla="*/ 5764059 w 5890422"/>
              <a:gd name="connsiteY7967" fmla="*/ 125915 h 1458849"/>
              <a:gd name="connsiteX7968" fmla="*/ 5764758 w 5890422"/>
              <a:gd name="connsiteY7968" fmla="*/ 111613 h 1458849"/>
              <a:gd name="connsiteX7969" fmla="*/ 5765460 w 5890422"/>
              <a:gd name="connsiteY7969" fmla="*/ 97712 h 1458849"/>
              <a:gd name="connsiteX7970" fmla="*/ 5765760 w 5890422"/>
              <a:gd name="connsiteY7970" fmla="*/ 88611 h 1458849"/>
              <a:gd name="connsiteX7971" fmla="*/ 5723754 w 5890422"/>
              <a:gd name="connsiteY7971" fmla="*/ 88611 h 1458849"/>
              <a:gd name="connsiteX7972" fmla="*/ 5723754 w 5890422"/>
              <a:gd name="connsiteY7972" fmla="*/ 90611 h 1458849"/>
              <a:gd name="connsiteX7973" fmla="*/ 5722254 w 5890422"/>
              <a:gd name="connsiteY7973" fmla="*/ 119114 h 1458849"/>
              <a:gd name="connsiteX7974" fmla="*/ 5717553 w 5890422"/>
              <a:gd name="connsiteY7974" fmla="*/ 142417 h 1458849"/>
              <a:gd name="connsiteX7975" fmla="*/ 5709352 w 5890422"/>
              <a:gd name="connsiteY7975" fmla="*/ 163020 h 1458849"/>
              <a:gd name="connsiteX7976" fmla="*/ 5697350 w 5890422"/>
              <a:gd name="connsiteY7976" fmla="*/ 183422 h 1458849"/>
              <a:gd name="connsiteX7977" fmla="*/ 5691150 w 5890422"/>
              <a:gd name="connsiteY7977" fmla="*/ 180022 h 1458849"/>
              <a:gd name="connsiteX7978" fmla="*/ 5702852 w 5890422"/>
              <a:gd name="connsiteY7978" fmla="*/ 160520 h 1458849"/>
              <a:gd name="connsiteX7979" fmla="*/ 5710852 w 5890422"/>
              <a:gd name="connsiteY7979" fmla="*/ 140817 h 1458849"/>
              <a:gd name="connsiteX7980" fmla="*/ 5715353 w 5890422"/>
              <a:gd name="connsiteY7980" fmla="*/ 118214 h 1458849"/>
              <a:gd name="connsiteX7981" fmla="*/ 5716753 w 5890422"/>
              <a:gd name="connsiteY7981" fmla="*/ 90411 h 1458849"/>
              <a:gd name="connsiteX7982" fmla="*/ 5716753 w 5890422"/>
              <a:gd name="connsiteY7982" fmla="*/ 39204 h 1458849"/>
              <a:gd name="connsiteX7983" fmla="*/ 5794562 w 5890422"/>
              <a:gd name="connsiteY7983" fmla="*/ 39204 h 1458849"/>
              <a:gd name="connsiteX7984" fmla="*/ 4581964 w 5890422"/>
              <a:gd name="connsiteY7984" fmla="*/ 4000 h 1458849"/>
              <a:gd name="connsiteX7985" fmla="*/ 4587964 w 5890422"/>
              <a:gd name="connsiteY7985" fmla="*/ 7400 h 1458849"/>
              <a:gd name="connsiteX7986" fmla="*/ 4573162 w 5890422"/>
              <a:gd name="connsiteY7986" fmla="*/ 27003 h 1458849"/>
              <a:gd name="connsiteX7987" fmla="*/ 4641171 w 5890422"/>
              <a:gd name="connsiteY7987" fmla="*/ 27003 h 1458849"/>
              <a:gd name="connsiteX7988" fmla="*/ 4641171 w 5890422"/>
              <a:gd name="connsiteY7988" fmla="*/ 33804 h 1458849"/>
              <a:gd name="connsiteX7989" fmla="*/ 4623268 w 5890422"/>
              <a:gd name="connsiteY7989" fmla="*/ 55606 h 1458849"/>
              <a:gd name="connsiteX7990" fmla="*/ 4601066 w 5890422"/>
              <a:gd name="connsiteY7990" fmla="*/ 73709 h 1458849"/>
              <a:gd name="connsiteX7991" fmla="*/ 4572762 w 5890422"/>
              <a:gd name="connsiteY7991" fmla="*/ 89211 h 1458849"/>
              <a:gd name="connsiteX7992" fmla="*/ 4536958 w 5890422"/>
              <a:gd name="connsiteY7992" fmla="*/ 103212 h 1458849"/>
              <a:gd name="connsiteX7993" fmla="*/ 4533958 w 5890422"/>
              <a:gd name="connsiteY7993" fmla="*/ 97212 h 1458849"/>
              <a:gd name="connsiteX7994" fmla="*/ 4567962 w 5890422"/>
              <a:gd name="connsiteY7994" fmla="*/ 84210 h 1458849"/>
              <a:gd name="connsiteX7995" fmla="*/ 4594965 w 5890422"/>
              <a:gd name="connsiteY7995" fmla="*/ 69708 h 1458849"/>
              <a:gd name="connsiteX7996" fmla="*/ 4616368 w 5890422"/>
              <a:gd name="connsiteY7996" fmla="*/ 53006 h 1458849"/>
              <a:gd name="connsiteX7997" fmla="*/ 4633570 w 5890422"/>
              <a:gd name="connsiteY7997" fmla="*/ 33004 h 1458849"/>
              <a:gd name="connsiteX7998" fmla="*/ 4567762 w 5890422"/>
              <a:gd name="connsiteY7998" fmla="*/ 33004 h 1458849"/>
              <a:gd name="connsiteX7999" fmla="*/ 4562861 w 5890422"/>
              <a:gd name="connsiteY7999" fmla="*/ 38304 h 1458849"/>
              <a:gd name="connsiteX8000" fmla="*/ 4557560 w 5890422"/>
              <a:gd name="connsiteY8000" fmla="*/ 43405 h 1458849"/>
              <a:gd name="connsiteX8001" fmla="*/ 4564762 w 5890422"/>
              <a:gd name="connsiteY8001" fmla="*/ 48806 h 1458849"/>
              <a:gd name="connsiteX8002" fmla="*/ 4572762 w 5890422"/>
              <a:gd name="connsiteY8002" fmla="*/ 54907 h 1458849"/>
              <a:gd name="connsiteX8003" fmla="*/ 4580364 w 5890422"/>
              <a:gd name="connsiteY8003" fmla="*/ 60807 h 1458849"/>
              <a:gd name="connsiteX8004" fmla="*/ 4586164 w 5890422"/>
              <a:gd name="connsiteY8004" fmla="*/ 65608 h 1458849"/>
              <a:gd name="connsiteX8005" fmla="*/ 4581964 w 5890422"/>
              <a:gd name="connsiteY8005" fmla="*/ 71009 h 1458849"/>
              <a:gd name="connsiteX8006" fmla="*/ 4575962 w 5890422"/>
              <a:gd name="connsiteY8006" fmla="*/ 65908 h 1458849"/>
              <a:gd name="connsiteX8007" fmla="*/ 4568262 w 5890422"/>
              <a:gd name="connsiteY8007" fmla="*/ 59607 h 1458849"/>
              <a:gd name="connsiteX8008" fmla="*/ 4560061 w 5890422"/>
              <a:gd name="connsiteY8008" fmla="*/ 53306 h 1458849"/>
              <a:gd name="connsiteX8009" fmla="*/ 4552760 w 5890422"/>
              <a:gd name="connsiteY8009" fmla="*/ 48006 h 1458849"/>
              <a:gd name="connsiteX8010" fmla="*/ 4533758 w 5890422"/>
              <a:gd name="connsiteY8010" fmla="*/ 63407 h 1458849"/>
              <a:gd name="connsiteX8011" fmla="*/ 4529757 w 5890422"/>
              <a:gd name="connsiteY8011" fmla="*/ 58007 h 1458849"/>
              <a:gd name="connsiteX8012" fmla="*/ 4544859 w 5890422"/>
              <a:gd name="connsiteY8012" fmla="*/ 46005 h 1458849"/>
              <a:gd name="connsiteX8013" fmla="*/ 4559160 w 5890422"/>
              <a:gd name="connsiteY8013" fmla="*/ 32404 h 1458849"/>
              <a:gd name="connsiteX8014" fmla="*/ 4571762 w 5890422"/>
              <a:gd name="connsiteY8014" fmla="*/ 18202 h 1458849"/>
              <a:gd name="connsiteX8015" fmla="*/ 4581964 w 5890422"/>
              <a:gd name="connsiteY8015" fmla="*/ 4000 h 1458849"/>
              <a:gd name="connsiteX8016" fmla="*/ 656406 w 5890422"/>
              <a:gd name="connsiteY8016" fmla="*/ 4000 h 1458849"/>
              <a:gd name="connsiteX8017" fmla="*/ 663207 w 5890422"/>
              <a:gd name="connsiteY8017" fmla="*/ 6800 h 1458849"/>
              <a:gd name="connsiteX8018" fmla="*/ 659008 w 5890422"/>
              <a:gd name="connsiteY8018" fmla="*/ 16502 h 1458849"/>
              <a:gd name="connsiteX8019" fmla="*/ 653807 w 5890422"/>
              <a:gd name="connsiteY8019" fmla="*/ 26603 h 1458849"/>
              <a:gd name="connsiteX8020" fmla="*/ 776621 w 5890422"/>
              <a:gd name="connsiteY8020" fmla="*/ 26603 h 1458849"/>
              <a:gd name="connsiteX8021" fmla="*/ 776621 w 5890422"/>
              <a:gd name="connsiteY8021" fmla="*/ 33204 h 1458849"/>
              <a:gd name="connsiteX8022" fmla="*/ 650006 w 5890422"/>
              <a:gd name="connsiteY8022" fmla="*/ 33204 h 1458849"/>
              <a:gd name="connsiteX8023" fmla="*/ 632903 w 5890422"/>
              <a:gd name="connsiteY8023" fmla="*/ 58307 h 1458849"/>
              <a:gd name="connsiteX8024" fmla="*/ 613802 w 5890422"/>
              <a:gd name="connsiteY8024" fmla="*/ 80810 h 1458849"/>
              <a:gd name="connsiteX8025" fmla="*/ 608601 w 5890422"/>
              <a:gd name="connsiteY8025" fmla="*/ 75209 h 1458849"/>
              <a:gd name="connsiteX8026" fmla="*/ 623002 w 5890422"/>
              <a:gd name="connsiteY8026" fmla="*/ 59007 h 1458849"/>
              <a:gd name="connsiteX8027" fmla="*/ 636505 w 5890422"/>
              <a:gd name="connsiteY8027" fmla="*/ 41005 h 1458849"/>
              <a:gd name="connsiteX8028" fmla="*/ 647905 w 5890422"/>
              <a:gd name="connsiteY8028" fmla="*/ 22402 h 1458849"/>
              <a:gd name="connsiteX8029" fmla="*/ 656406 w 5890422"/>
              <a:gd name="connsiteY8029" fmla="*/ 4000 h 1458849"/>
              <a:gd name="connsiteX8030" fmla="*/ 1304411 w 5890422"/>
              <a:gd name="connsiteY8030" fmla="*/ 3400 h 1458849"/>
              <a:gd name="connsiteX8031" fmla="*/ 1311012 w 5890422"/>
              <a:gd name="connsiteY8031" fmla="*/ 3800 h 1458849"/>
              <a:gd name="connsiteX8032" fmla="*/ 1311012 w 5890422"/>
              <a:gd name="connsiteY8032" fmla="*/ 82010 h 1458849"/>
              <a:gd name="connsiteX8033" fmla="*/ 1366619 w 5890422"/>
              <a:gd name="connsiteY8033" fmla="*/ 82010 h 1458849"/>
              <a:gd name="connsiteX8034" fmla="*/ 1366619 w 5890422"/>
              <a:gd name="connsiteY8034" fmla="*/ 22602 h 1458849"/>
              <a:gd name="connsiteX8035" fmla="*/ 1373420 w 5890422"/>
              <a:gd name="connsiteY8035" fmla="*/ 23002 h 1458849"/>
              <a:gd name="connsiteX8036" fmla="*/ 1373420 w 5890422"/>
              <a:gd name="connsiteY8036" fmla="*/ 89011 h 1458849"/>
              <a:gd name="connsiteX8037" fmla="*/ 1311012 w 5890422"/>
              <a:gd name="connsiteY8037" fmla="*/ 89011 h 1458849"/>
              <a:gd name="connsiteX8038" fmla="*/ 1311012 w 5890422"/>
              <a:gd name="connsiteY8038" fmla="*/ 165220 h 1458849"/>
              <a:gd name="connsiteX8039" fmla="*/ 1372019 w 5890422"/>
              <a:gd name="connsiteY8039" fmla="*/ 165220 h 1458849"/>
              <a:gd name="connsiteX8040" fmla="*/ 1372019 w 5890422"/>
              <a:gd name="connsiteY8040" fmla="*/ 106613 h 1458849"/>
              <a:gd name="connsiteX8041" fmla="*/ 1378820 w 5890422"/>
              <a:gd name="connsiteY8041" fmla="*/ 107013 h 1458849"/>
              <a:gd name="connsiteX8042" fmla="*/ 1378820 w 5890422"/>
              <a:gd name="connsiteY8042" fmla="*/ 183022 h 1458849"/>
              <a:gd name="connsiteX8043" fmla="*/ 1372019 w 5890422"/>
              <a:gd name="connsiteY8043" fmla="*/ 183022 h 1458849"/>
              <a:gd name="connsiteX8044" fmla="*/ 1372019 w 5890422"/>
              <a:gd name="connsiteY8044" fmla="*/ 172421 h 1458849"/>
              <a:gd name="connsiteX8045" fmla="*/ 1236803 w 5890422"/>
              <a:gd name="connsiteY8045" fmla="*/ 172421 h 1458849"/>
              <a:gd name="connsiteX8046" fmla="*/ 1236803 w 5890422"/>
              <a:gd name="connsiteY8046" fmla="*/ 107213 h 1458849"/>
              <a:gd name="connsiteX8047" fmla="*/ 1243604 w 5890422"/>
              <a:gd name="connsiteY8047" fmla="*/ 107613 h 1458849"/>
              <a:gd name="connsiteX8048" fmla="*/ 1243604 w 5890422"/>
              <a:gd name="connsiteY8048" fmla="*/ 165220 h 1458849"/>
              <a:gd name="connsiteX8049" fmla="*/ 1304411 w 5890422"/>
              <a:gd name="connsiteY8049" fmla="*/ 165220 h 1458849"/>
              <a:gd name="connsiteX8050" fmla="*/ 1304411 w 5890422"/>
              <a:gd name="connsiteY8050" fmla="*/ 89011 h 1458849"/>
              <a:gd name="connsiteX8051" fmla="*/ 1242203 w 5890422"/>
              <a:gd name="connsiteY8051" fmla="*/ 89011 h 1458849"/>
              <a:gd name="connsiteX8052" fmla="*/ 1242203 w 5890422"/>
              <a:gd name="connsiteY8052" fmla="*/ 22602 h 1458849"/>
              <a:gd name="connsiteX8053" fmla="*/ 1249004 w 5890422"/>
              <a:gd name="connsiteY8053" fmla="*/ 23002 h 1458849"/>
              <a:gd name="connsiteX8054" fmla="*/ 1249004 w 5890422"/>
              <a:gd name="connsiteY8054" fmla="*/ 82010 h 1458849"/>
              <a:gd name="connsiteX8055" fmla="*/ 1304411 w 5890422"/>
              <a:gd name="connsiteY8055" fmla="*/ 82010 h 1458849"/>
              <a:gd name="connsiteX8056" fmla="*/ 2757364 w 5890422"/>
              <a:gd name="connsiteY8056" fmla="*/ 3200 h 1458849"/>
              <a:gd name="connsiteX8057" fmla="*/ 2763965 w 5890422"/>
              <a:gd name="connsiteY8057" fmla="*/ 4800 h 1458849"/>
              <a:gd name="connsiteX8058" fmla="*/ 2759164 w 5890422"/>
              <a:gd name="connsiteY8058" fmla="*/ 21202 h 1458849"/>
              <a:gd name="connsiteX8059" fmla="*/ 2752764 w 5890422"/>
              <a:gd name="connsiteY8059" fmla="*/ 39204 h 1458849"/>
              <a:gd name="connsiteX8060" fmla="*/ 2813771 w 5890422"/>
              <a:gd name="connsiteY8060" fmla="*/ 39204 h 1458849"/>
              <a:gd name="connsiteX8061" fmla="*/ 2813471 w 5890422"/>
              <a:gd name="connsiteY8061" fmla="*/ 48006 h 1458849"/>
              <a:gd name="connsiteX8062" fmla="*/ 2812871 w 5890422"/>
              <a:gd name="connsiteY8062" fmla="*/ 67908 h 1458849"/>
              <a:gd name="connsiteX8063" fmla="*/ 2812071 w 5890422"/>
              <a:gd name="connsiteY8063" fmla="*/ 93911 h 1458849"/>
              <a:gd name="connsiteX8064" fmla="*/ 2811071 w 5890422"/>
              <a:gd name="connsiteY8064" fmla="*/ 120515 h 1458849"/>
              <a:gd name="connsiteX8065" fmla="*/ 2810271 w 5890422"/>
              <a:gd name="connsiteY8065" fmla="*/ 142517 h 1458849"/>
              <a:gd name="connsiteX8066" fmla="*/ 2809771 w 5890422"/>
              <a:gd name="connsiteY8066" fmla="*/ 154619 h 1458849"/>
              <a:gd name="connsiteX8067" fmla="*/ 2807970 w 5890422"/>
              <a:gd name="connsiteY8067" fmla="*/ 165320 h 1458849"/>
              <a:gd name="connsiteX8068" fmla="*/ 2803570 w 5890422"/>
              <a:gd name="connsiteY8068" fmla="*/ 171821 h 1458849"/>
              <a:gd name="connsiteX8069" fmla="*/ 2795569 w 5890422"/>
              <a:gd name="connsiteY8069" fmla="*/ 175321 h 1458849"/>
              <a:gd name="connsiteX8070" fmla="*/ 2783167 w 5890422"/>
              <a:gd name="connsiteY8070" fmla="*/ 177022 h 1458849"/>
              <a:gd name="connsiteX8071" fmla="*/ 2766965 w 5890422"/>
              <a:gd name="connsiteY8071" fmla="*/ 178222 h 1458849"/>
              <a:gd name="connsiteX8072" fmla="*/ 2764365 w 5890422"/>
              <a:gd name="connsiteY8072" fmla="*/ 171221 h 1458849"/>
              <a:gd name="connsiteX8073" fmla="*/ 2781567 w 5890422"/>
              <a:gd name="connsiteY8073" fmla="*/ 170021 h 1458849"/>
              <a:gd name="connsiteX8074" fmla="*/ 2791869 w 5890422"/>
              <a:gd name="connsiteY8074" fmla="*/ 168821 h 1458849"/>
              <a:gd name="connsiteX8075" fmla="*/ 2798269 w 5890422"/>
              <a:gd name="connsiteY8075" fmla="*/ 166121 h 1458849"/>
              <a:gd name="connsiteX8076" fmla="*/ 2801570 w 5890422"/>
              <a:gd name="connsiteY8076" fmla="*/ 160820 h 1458849"/>
              <a:gd name="connsiteX8077" fmla="*/ 2802970 w 5890422"/>
              <a:gd name="connsiteY8077" fmla="*/ 152019 h 1458849"/>
              <a:gd name="connsiteX8078" fmla="*/ 2803470 w 5890422"/>
              <a:gd name="connsiteY8078" fmla="*/ 141417 h 1458849"/>
              <a:gd name="connsiteX8079" fmla="*/ 2804170 w 5890422"/>
              <a:gd name="connsiteY8079" fmla="*/ 122515 h 1458849"/>
              <a:gd name="connsiteX8080" fmla="*/ 2804970 w 5890422"/>
              <a:gd name="connsiteY8080" fmla="*/ 99412 h 1458849"/>
              <a:gd name="connsiteX8081" fmla="*/ 2805770 w 5890422"/>
              <a:gd name="connsiteY8081" fmla="*/ 76309 h 1458849"/>
              <a:gd name="connsiteX8082" fmla="*/ 2806370 w 5890422"/>
              <a:gd name="connsiteY8082" fmla="*/ 57207 h 1458849"/>
              <a:gd name="connsiteX8083" fmla="*/ 2806770 w 5890422"/>
              <a:gd name="connsiteY8083" fmla="*/ 46205 h 1458849"/>
              <a:gd name="connsiteX8084" fmla="*/ 2749963 w 5890422"/>
              <a:gd name="connsiteY8084" fmla="*/ 46205 h 1458849"/>
              <a:gd name="connsiteX8085" fmla="*/ 2741762 w 5890422"/>
              <a:gd name="connsiteY8085" fmla="*/ 63407 h 1458849"/>
              <a:gd name="connsiteX8086" fmla="*/ 2732161 w 5890422"/>
              <a:gd name="connsiteY8086" fmla="*/ 79609 h 1458849"/>
              <a:gd name="connsiteX8087" fmla="*/ 2726360 w 5890422"/>
              <a:gd name="connsiteY8087" fmla="*/ 75609 h 1458849"/>
              <a:gd name="connsiteX8088" fmla="*/ 2736962 w 5890422"/>
              <a:gd name="connsiteY8088" fmla="*/ 57807 h 1458849"/>
              <a:gd name="connsiteX8089" fmla="*/ 2745663 w 5890422"/>
              <a:gd name="connsiteY8089" fmla="*/ 38805 h 1458849"/>
              <a:gd name="connsiteX8090" fmla="*/ 2752463 w 5890422"/>
              <a:gd name="connsiteY8090" fmla="*/ 20102 h 1458849"/>
              <a:gd name="connsiteX8091" fmla="*/ 2757364 w 5890422"/>
              <a:gd name="connsiteY8091" fmla="*/ 3200 h 1458849"/>
              <a:gd name="connsiteX8092" fmla="*/ 1096661 w 5890422"/>
              <a:gd name="connsiteY8092" fmla="*/ 2600 h 1458849"/>
              <a:gd name="connsiteX8093" fmla="*/ 1100262 w 5890422"/>
              <a:gd name="connsiteY8093" fmla="*/ 13101 h 1458849"/>
              <a:gd name="connsiteX8094" fmla="*/ 1103662 w 5890422"/>
              <a:gd name="connsiteY8094" fmla="*/ 24603 h 1458849"/>
              <a:gd name="connsiteX8095" fmla="*/ 1186873 w 5890422"/>
              <a:gd name="connsiteY8095" fmla="*/ 24603 h 1458849"/>
              <a:gd name="connsiteX8096" fmla="*/ 1186873 w 5890422"/>
              <a:gd name="connsiteY8096" fmla="*/ 30803 h 1458849"/>
              <a:gd name="connsiteX8097" fmla="*/ 1089660 w 5890422"/>
              <a:gd name="connsiteY8097" fmla="*/ 30803 h 1458849"/>
              <a:gd name="connsiteX8098" fmla="*/ 1078559 w 5890422"/>
              <a:gd name="connsiteY8098" fmla="*/ 39104 h 1458849"/>
              <a:gd name="connsiteX8099" fmla="*/ 1066558 w 5890422"/>
              <a:gd name="connsiteY8099" fmla="*/ 47505 h 1458849"/>
              <a:gd name="connsiteX8100" fmla="*/ 1054456 w 5890422"/>
              <a:gd name="connsiteY8100" fmla="*/ 55306 h 1458849"/>
              <a:gd name="connsiteX8101" fmla="*/ 1043255 w 5890422"/>
              <a:gd name="connsiteY8101" fmla="*/ 61807 h 1458849"/>
              <a:gd name="connsiteX8102" fmla="*/ 1055556 w 5890422"/>
              <a:gd name="connsiteY8102" fmla="*/ 61607 h 1458849"/>
              <a:gd name="connsiteX8103" fmla="*/ 1073258 w 5890422"/>
              <a:gd name="connsiteY8103" fmla="*/ 61307 h 1458849"/>
              <a:gd name="connsiteX8104" fmla="*/ 1093861 w 5890422"/>
              <a:gd name="connsiteY8104" fmla="*/ 61007 h 1458849"/>
              <a:gd name="connsiteX8105" fmla="*/ 1114964 w 5890422"/>
              <a:gd name="connsiteY8105" fmla="*/ 60707 h 1458849"/>
              <a:gd name="connsiteX8106" fmla="*/ 1134266 w 5890422"/>
              <a:gd name="connsiteY8106" fmla="*/ 60507 h 1458849"/>
              <a:gd name="connsiteX8107" fmla="*/ 1149268 w 5890422"/>
              <a:gd name="connsiteY8107" fmla="*/ 60207 h 1458849"/>
              <a:gd name="connsiteX8108" fmla="*/ 1133966 w 5890422"/>
              <a:gd name="connsiteY8108" fmla="*/ 49606 h 1458849"/>
              <a:gd name="connsiteX8109" fmla="*/ 1121464 w 5890422"/>
              <a:gd name="connsiteY8109" fmla="*/ 41205 h 1458849"/>
              <a:gd name="connsiteX8110" fmla="*/ 1125265 w 5890422"/>
              <a:gd name="connsiteY8110" fmla="*/ 36204 h 1458849"/>
              <a:gd name="connsiteX8111" fmla="*/ 1136666 w 5890422"/>
              <a:gd name="connsiteY8111" fmla="*/ 43705 h 1458849"/>
              <a:gd name="connsiteX8112" fmla="*/ 1150268 w 5890422"/>
              <a:gd name="connsiteY8112" fmla="*/ 53006 h 1458849"/>
              <a:gd name="connsiteX8113" fmla="*/ 1163870 w 5890422"/>
              <a:gd name="connsiteY8113" fmla="*/ 62707 h 1458849"/>
              <a:gd name="connsiteX8114" fmla="*/ 1175471 w 5890422"/>
              <a:gd name="connsiteY8114" fmla="*/ 71409 h 1458849"/>
              <a:gd name="connsiteX8115" fmla="*/ 1171471 w 5890422"/>
              <a:gd name="connsiteY8115" fmla="*/ 77009 h 1458849"/>
              <a:gd name="connsiteX8116" fmla="*/ 1165170 w 5890422"/>
              <a:gd name="connsiteY8116" fmla="*/ 72009 h 1458849"/>
              <a:gd name="connsiteX8117" fmla="*/ 1157669 w 5890422"/>
              <a:gd name="connsiteY8117" fmla="*/ 66408 h 1458849"/>
              <a:gd name="connsiteX8118" fmla="*/ 1145467 w 5890422"/>
              <a:gd name="connsiteY8118" fmla="*/ 66608 h 1458849"/>
              <a:gd name="connsiteX8119" fmla="*/ 1123565 w 5890422"/>
              <a:gd name="connsiteY8119" fmla="*/ 67008 h 1458849"/>
              <a:gd name="connsiteX8120" fmla="*/ 1096861 w 5890422"/>
              <a:gd name="connsiteY8120" fmla="*/ 67408 h 1458849"/>
              <a:gd name="connsiteX8121" fmla="*/ 1070358 w 5890422"/>
              <a:gd name="connsiteY8121" fmla="*/ 67908 h 1458849"/>
              <a:gd name="connsiteX8122" fmla="*/ 1049155 w 5890422"/>
              <a:gd name="connsiteY8122" fmla="*/ 68408 h 1458849"/>
              <a:gd name="connsiteX8123" fmla="*/ 1038054 w 5890422"/>
              <a:gd name="connsiteY8123" fmla="*/ 68608 h 1458849"/>
              <a:gd name="connsiteX8124" fmla="*/ 1032353 w 5890422"/>
              <a:gd name="connsiteY8124" fmla="*/ 68808 h 1458849"/>
              <a:gd name="connsiteX8125" fmla="*/ 1024652 w 5890422"/>
              <a:gd name="connsiteY8125" fmla="*/ 69408 h 1458849"/>
              <a:gd name="connsiteX8126" fmla="*/ 1023652 w 5890422"/>
              <a:gd name="connsiteY8126" fmla="*/ 62608 h 1458849"/>
              <a:gd name="connsiteX8127" fmla="*/ 1029953 w 5890422"/>
              <a:gd name="connsiteY8127" fmla="*/ 61707 h 1458849"/>
              <a:gd name="connsiteX8128" fmla="*/ 1033654 w 5890422"/>
              <a:gd name="connsiteY8128" fmla="*/ 60207 h 1458849"/>
              <a:gd name="connsiteX8129" fmla="*/ 1044455 w 5890422"/>
              <a:gd name="connsiteY8129" fmla="*/ 54207 h 1458849"/>
              <a:gd name="connsiteX8130" fmla="*/ 1056356 w 5890422"/>
              <a:gd name="connsiteY8130" fmla="*/ 47005 h 1458849"/>
              <a:gd name="connsiteX8131" fmla="*/ 1068458 w 5890422"/>
              <a:gd name="connsiteY8131" fmla="*/ 39004 h 1458849"/>
              <a:gd name="connsiteX8132" fmla="*/ 1079859 w 5890422"/>
              <a:gd name="connsiteY8132" fmla="*/ 30803 h 1458849"/>
              <a:gd name="connsiteX8133" fmla="*/ 1009250 w 5890422"/>
              <a:gd name="connsiteY8133" fmla="*/ 30803 h 1458849"/>
              <a:gd name="connsiteX8134" fmla="*/ 1009250 w 5890422"/>
              <a:gd name="connsiteY8134" fmla="*/ 24603 h 1458849"/>
              <a:gd name="connsiteX8135" fmla="*/ 1097261 w 5890422"/>
              <a:gd name="connsiteY8135" fmla="*/ 24603 h 1458849"/>
              <a:gd name="connsiteX8136" fmla="*/ 1093761 w 5890422"/>
              <a:gd name="connsiteY8136" fmla="*/ 13501 h 1458849"/>
              <a:gd name="connsiteX8137" fmla="*/ 1090261 w 5890422"/>
              <a:gd name="connsiteY8137" fmla="*/ 3400 h 1458849"/>
              <a:gd name="connsiteX8138" fmla="*/ 4402141 w 5890422"/>
              <a:gd name="connsiteY8138" fmla="*/ 600 h 1458849"/>
              <a:gd name="connsiteX8139" fmla="*/ 4408142 w 5890422"/>
              <a:gd name="connsiteY8139" fmla="*/ 3800 h 1458849"/>
              <a:gd name="connsiteX8140" fmla="*/ 4400441 w 5890422"/>
              <a:gd name="connsiteY8140" fmla="*/ 12901 h 1458849"/>
              <a:gd name="connsiteX8141" fmla="*/ 4391540 w 5890422"/>
              <a:gd name="connsiteY8141" fmla="*/ 22602 h 1458849"/>
              <a:gd name="connsiteX8142" fmla="*/ 4447346 w 5890422"/>
              <a:gd name="connsiteY8142" fmla="*/ 22602 h 1458849"/>
              <a:gd name="connsiteX8143" fmla="*/ 4447346 w 5890422"/>
              <a:gd name="connsiteY8143" fmla="*/ 28403 h 1458849"/>
              <a:gd name="connsiteX8144" fmla="*/ 4386739 w 5890422"/>
              <a:gd name="connsiteY8144" fmla="*/ 28403 h 1458849"/>
              <a:gd name="connsiteX8145" fmla="*/ 4386739 w 5890422"/>
              <a:gd name="connsiteY8145" fmla="*/ 46605 h 1458849"/>
              <a:gd name="connsiteX8146" fmla="*/ 4432144 w 5890422"/>
              <a:gd name="connsiteY8146" fmla="*/ 46605 h 1458849"/>
              <a:gd name="connsiteX8147" fmla="*/ 4432144 w 5890422"/>
              <a:gd name="connsiteY8147" fmla="*/ 117014 h 1458849"/>
              <a:gd name="connsiteX8148" fmla="*/ 4298928 w 5890422"/>
              <a:gd name="connsiteY8148" fmla="*/ 117014 h 1458849"/>
              <a:gd name="connsiteX8149" fmla="*/ 4298928 w 5890422"/>
              <a:gd name="connsiteY8149" fmla="*/ 46605 h 1458849"/>
              <a:gd name="connsiteX8150" fmla="*/ 4342534 w 5890422"/>
              <a:gd name="connsiteY8150" fmla="*/ 46605 h 1458849"/>
              <a:gd name="connsiteX8151" fmla="*/ 4342534 w 5890422"/>
              <a:gd name="connsiteY8151" fmla="*/ 28403 h 1458849"/>
              <a:gd name="connsiteX8152" fmla="*/ 4283526 w 5890422"/>
              <a:gd name="connsiteY8152" fmla="*/ 28403 h 1458849"/>
              <a:gd name="connsiteX8153" fmla="*/ 4283526 w 5890422"/>
              <a:gd name="connsiteY8153" fmla="*/ 22602 h 1458849"/>
              <a:gd name="connsiteX8154" fmla="*/ 4382938 w 5890422"/>
              <a:gd name="connsiteY8154" fmla="*/ 22602 h 1458849"/>
              <a:gd name="connsiteX8155" fmla="*/ 4387840 w 5890422"/>
              <a:gd name="connsiteY8155" fmla="*/ 17302 h 1458849"/>
              <a:gd name="connsiteX8156" fmla="*/ 4393140 w 5890422"/>
              <a:gd name="connsiteY8156" fmla="*/ 11401 h 1458849"/>
              <a:gd name="connsiteX8157" fmla="*/ 4398140 w 5890422"/>
              <a:gd name="connsiteY8157" fmla="*/ 5600 h 1458849"/>
              <a:gd name="connsiteX8158" fmla="*/ 4402141 w 5890422"/>
              <a:gd name="connsiteY8158" fmla="*/ 600 h 1458849"/>
              <a:gd name="connsiteX8159" fmla="*/ 4327932 w 5890422"/>
              <a:gd name="connsiteY8159" fmla="*/ 0 h 1458849"/>
              <a:gd name="connsiteX8160" fmla="*/ 4337133 w 5890422"/>
              <a:gd name="connsiteY8160" fmla="*/ 8801 h 1458849"/>
              <a:gd name="connsiteX8161" fmla="*/ 4346334 w 5890422"/>
              <a:gd name="connsiteY8161" fmla="*/ 17802 h 1458849"/>
              <a:gd name="connsiteX8162" fmla="*/ 4341134 w 5890422"/>
              <a:gd name="connsiteY8162" fmla="*/ 22202 h 1458849"/>
              <a:gd name="connsiteX8163" fmla="*/ 4332532 w 5890422"/>
              <a:gd name="connsiteY8163" fmla="*/ 13301 h 1458849"/>
              <a:gd name="connsiteX8164" fmla="*/ 4322931 w 5890422"/>
              <a:gd name="connsiteY8164" fmla="*/ 4200 h 145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</a:cxnLst>
            <a:rect l="l" t="t" r="r" b="b"/>
            <a:pathLst>
              <a:path w="5890422" h="1458849">
                <a:moveTo>
                  <a:pt x="3844280" y="1412443"/>
                </a:moveTo>
                <a:cubicBezTo>
                  <a:pt x="3839614" y="1412443"/>
                  <a:pt x="3835680" y="1413810"/>
                  <a:pt x="3832479" y="1416543"/>
                </a:cubicBezTo>
                <a:cubicBezTo>
                  <a:pt x="3829279" y="1419277"/>
                  <a:pt x="3827679" y="1423311"/>
                  <a:pt x="3827679" y="1428645"/>
                </a:cubicBezTo>
                <a:cubicBezTo>
                  <a:pt x="3827679" y="1433979"/>
                  <a:pt x="3829279" y="1438013"/>
                  <a:pt x="3832479" y="1440746"/>
                </a:cubicBezTo>
                <a:cubicBezTo>
                  <a:pt x="3835680" y="1443480"/>
                  <a:pt x="3839614" y="1444847"/>
                  <a:pt x="3844280" y="1444847"/>
                </a:cubicBezTo>
                <a:cubicBezTo>
                  <a:pt x="3848948" y="1444847"/>
                  <a:pt x="3852882" y="1443480"/>
                  <a:pt x="3856082" y="1440746"/>
                </a:cubicBezTo>
                <a:cubicBezTo>
                  <a:pt x="3859282" y="1438013"/>
                  <a:pt x="3860883" y="1433979"/>
                  <a:pt x="3860883" y="1428645"/>
                </a:cubicBezTo>
                <a:cubicBezTo>
                  <a:pt x="3860883" y="1423311"/>
                  <a:pt x="3859282" y="1419277"/>
                  <a:pt x="3856082" y="1416543"/>
                </a:cubicBezTo>
                <a:cubicBezTo>
                  <a:pt x="3852882" y="1413810"/>
                  <a:pt x="3848948" y="1412443"/>
                  <a:pt x="3844280" y="1412443"/>
                </a:cubicBezTo>
                <a:close/>
                <a:moveTo>
                  <a:pt x="243831" y="1412443"/>
                </a:moveTo>
                <a:cubicBezTo>
                  <a:pt x="239164" y="1412443"/>
                  <a:pt x="235231" y="1413810"/>
                  <a:pt x="232029" y="1416543"/>
                </a:cubicBezTo>
                <a:cubicBezTo>
                  <a:pt x="228829" y="1419277"/>
                  <a:pt x="227229" y="1423311"/>
                  <a:pt x="227229" y="1428645"/>
                </a:cubicBezTo>
                <a:cubicBezTo>
                  <a:pt x="227229" y="1433979"/>
                  <a:pt x="228829" y="1438013"/>
                  <a:pt x="232029" y="1440746"/>
                </a:cubicBezTo>
                <a:cubicBezTo>
                  <a:pt x="235231" y="1443480"/>
                  <a:pt x="239164" y="1444847"/>
                  <a:pt x="243831" y="1444847"/>
                </a:cubicBezTo>
                <a:cubicBezTo>
                  <a:pt x="248498" y="1444847"/>
                  <a:pt x="252432" y="1443480"/>
                  <a:pt x="255632" y="1440746"/>
                </a:cubicBezTo>
                <a:cubicBezTo>
                  <a:pt x="258833" y="1438013"/>
                  <a:pt x="260433" y="1433979"/>
                  <a:pt x="260433" y="1428645"/>
                </a:cubicBezTo>
                <a:cubicBezTo>
                  <a:pt x="260433" y="1423311"/>
                  <a:pt x="258833" y="1419277"/>
                  <a:pt x="255632" y="1416543"/>
                </a:cubicBezTo>
                <a:cubicBezTo>
                  <a:pt x="252432" y="1413810"/>
                  <a:pt x="248498" y="1412443"/>
                  <a:pt x="243831" y="1412443"/>
                </a:cubicBezTo>
                <a:close/>
                <a:moveTo>
                  <a:pt x="2494912" y="1411443"/>
                </a:moveTo>
                <a:lnTo>
                  <a:pt x="2501113" y="1411843"/>
                </a:lnTo>
                <a:lnTo>
                  <a:pt x="2501113" y="1428845"/>
                </a:lnTo>
                <a:cubicBezTo>
                  <a:pt x="2501113" y="1433512"/>
                  <a:pt x="2501913" y="1436646"/>
                  <a:pt x="2503513" y="1438246"/>
                </a:cubicBezTo>
                <a:cubicBezTo>
                  <a:pt x="2505114" y="1439846"/>
                  <a:pt x="2508447" y="1440780"/>
                  <a:pt x="2513515" y="1441046"/>
                </a:cubicBezTo>
                <a:cubicBezTo>
                  <a:pt x="2525249" y="1441580"/>
                  <a:pt x="2536984" y="1441580"/>
                  <a:pt x="2548719" y="1441046"/>
                </a:cubicBezTo>
                <a:cubicBezTo>
                  <a:pt x="2551786" y="1440913"/>
                  <a:pt x="2554253" y="1440646"/>
                  <a:pt x="2556120" y="1440246"/>
                </a:cubicBezTo>
                <a:cubicBezTo>
                  <a:pt x="2557987" y="1439846"/>
                  <a:pt x="2559420" y="1439213"/>
                  <a:pt x="2560420" y="1438346"/>
                </a:cubicBezTo>
                <a:cubicBezTo>
                  <a:pt x="2561421" y="1437479"/>
                  <a:pt x="2562187" y="1436312"/>
                  <a:pt x="2562721" y="1434846"/>
                </a:cubicBezTo>
                <a:cubicBezTo>
                  <a:pt x="2563254" y="1433379"/>
                  <a:pt x="2563787" y="1431445"/>
                  <a:pt x="2564321" y="1429045"/>
                </a:cubicBezTo>
                <a:cubicBezTo>
                  <a:pt x="2564721" y="1427178"/>
                  <a:pt x="2565021" y="1424711"/>
                  <a:pt x="2565221" y="1421644"/>
                </a:cubicBezTo>
                <a:cubicBezTo>
                  <a:pt x="2565421" y="1418577"/>
                  <a:pt x="2565654" y="1415910"/>
                  <a:pt x="2565921" y="1413643"/>
                </a:cubicBezTo>
                <a:lnTo>
                  <a:pt x="2571922" y="1415643"/>
                </a:lnTo>
                <a:cubicBezTo>
                  <a:pt x="2571655" y="1418310"/>
                  <a:pt x="2571355" y="1420977"/>
                  <a:pt x="2571022" y="1423644"/>
                </a:cubicBezTo>
                <a:cubicBezTo>
                  <a:pt x="2570688" y="1426311"/>
                  <a:pt x="2570322" y="1428712"/>
                  <a:pt x="2569922" y="1430845"/>
                </a:cubicBezTo>
                <a:cubicBezTo>
                  <a:pt x="2569388" y="1433912"/>
                  <a:pt x="2568721" y="1436412"/>
                  <a:pt x="2567921" y="1438346"/>
                </a:cubicBezTo>
                <a:cubicBezTo>
                  <a:pt x="2567121" y="1440280"/>
                  <a:pt x="2566021" y="1441813"/>
                  <a:pt x="2564621" y="1442947"/>
                </a:cubicBezTo>
                <a:cubicBezTo>
                  <a:pt x="2563221" y="1444080"/>
                  <a:pt x="2561320" y="1444947"/>
                  <a:pt x="2558920" y="1445547"/>
                </a:cubicBezTo>
                <a:cubicBezTo>
                  <a:pt x="2556520" y="1446147"/>
                  <a:pt x="2553453" y="1446514"/>
                  <a:pt x="2549719" y="1446647"/>
                </a:cubicBezTo>
                <a:cubicBezTo>
                  <a:pt x="2537184" y="1447314"/>
                  <a:pt x="2524716" y="1447314"/>
                  <a:pt x="2512314" y="1446647"/>
                </a:cubicBezTo>
                <a:cubicBezTo>
                  <a:pt x="2505780" y="1446380"/>
                  <a:pt x="2501246" y="1445114"/>
                  <a:pt x="2498713" y="1442847"/>
                </a:cubicBezTo>
                <a:cubicBezTo>
                  <a:pt x="2496179" y="1440580"/>
                  <a:pt x="2494912" y="1436446"/>
                  <a:pt x="2494912" y="1430445"/>
                </a:cubicBezTo>
                <a:close/>
                <a:moveTo>
                  <a:pt x="1641006" y="1410643"/>
                </a:moveTo>
                <a:lnTo>
                  <a:pt x="1650007" y="1410643"/>
                </a:lnTo>
                <a:cubicBezTo>
                  <a:pt x="1650007" y="1415043"/>
                  <a:pt x="1649373" y="1419477"/>
                  <a:pt x="1648106" y="1423944"/>
                </a:cubicBezTo>
                <a:cubicBezTo>
                  <a:pt x="1646840" y="1428412"/>
                  <a:pt x="1645239" y="1432712"/>
                  <a:pt x="1643306" y="1436846"/>
                </a:cubicBezTo>
                <a:cubicBezTo>
                  <a:pt x="1641372" y="1440980"/>
                  <a:pt x="1639205" y="1444947"/>
                  <a:pt x="1636805" y="1448747"/>
                </a:cubicBezTo>
                <a:cubicBezTo>
                  <a:pt x="1634405" y="1452548"/>
                  <a:pt x="1632071" y="1455915"/>
                  <a:pt x="1629804" y="1458849"/>
                </a:cubicBezTo>
                <a:lnTo>
                  <a:pt x="1622003" y="1458849"/>
                </a:lnTo>
                <a:cubicBezTo>
                  <a:pt x="1627871" y="1450314"/>
                  <a:pt x="1632504" y="1441946"/>
                  <a:pt x="1635905" y="1433745"/>
                </a:cubicBezTo>
                <a:cubicBezTo>
                  <a:pt x="1639305" y="1425544"/>
                  <a:pt x="1641006" y="1417843"/>
                  <a:pt x="1641006" y="1410643"/>
                </a:cubicBezTo>
                <a:close/>
                <a:moveTo>
                  <a:pt x="1479585" y="1407042"/>
                </a:moveTo>
                <a:lnTo>
                  <a:pt x="1479585" y="1432245"/>
                </a:lnTo>
                <a:lnTo>
                  <a:pt x="1549594" y="1432245"/>
                </a:lnTo>
                <a:lnTo>
                  <a:pt x="1549594" y="1407042"/>
                </a:lnTo>
                <a:close/>
                <a:moveTo>
                  <a:pt x="3844280" y="1406242"/>
                </a:moveTo>
                <a:cubicBezTo>
                  <a:pt x="3850682" y="1406242"/>
                  <a:pt x="3856216" y="1408109"/>
                  <a:pt x="3860883" y="1411843"/>
                </a:cubicBezTo>
                <a:cubicBezTo>
                  <a:pt x="3865550" y="1415577"/>
                  <a:pt x="3867884" y="1421177"/>
                  <a:pt x="3867884" y="1428645"/>
                </a:cubicBezTo>
                <a:cubicBezTo>
                  <a:pt x="3867884" y="1432379"/>
                  <a:pt x="3867250" y="1435646"/>
                  <a:pt x="3865983" y="1438446"/>
                </a:cubicBezTo>
                <a:cubicBezTo>
                  <a:pt x="3864716" y="1441246"/>
                  <a:pt x="3862983" y="1443580"/>
                  <a:pt x="3860783" y="1445447"/>
                </a:cubicBezTo>
                <a:cubicBezTo>
                  <a:pt x="3858582" y="1447314"/>
                  <a:pt x="3856082" y="1448714"/>
                  <a:pt x="3853282" y="1449647"/>
                </a:cubicBezTo>
                <a:cubicBezTo>
                  <a:pt x="3850482" y="1450581"/>
                  <a:pt x="3847481" y="1451048"/>
                  <a:pt x="3844280" y="1451048"/>
                </a:cubicBezTo>
                <a:cubicBezTo>
                  <a:pt x="3837880" y="1451048"/>
                  <a:pt x="3832346" y="1449181"/>
                  <a:pt x="3827679" y="1445447"/>
                </a:cubicBezTo>
                <a:cubicBezTo>
                  <a:pt x="3823011" y="1441713"/>
                  <a:pt x="3820678" y="1436112"/>
                  <a:pt x="3820678" y="1428645"/>
                </a:cubicBezTo>
                <a:cubicBezTo>
                  <a:pt x="3820678" y="1421177"/>
                  <a:pt x="3823011" y="1415577"/>
                  <a:pt x="3827679" y="1411843"/>
                </a:cubicBezTo>
                <a:cubicBezTo>
                  <a:pt x="3832346" y="1408109"/>
                  <a:pt x="3837880" y="1406242"/>
                  <a:pt x="3844280" y="1406242"/>
                </a:cubicBezTo>
                <a:close/>
                <a:moveTo>
                  <a:pt x="243831" y="1406242"/>
                </a:moveTo>
                <a:cubicBezTo>
                  <a:pt x="250232" y="1406242"/>
                  <a:pt x="255766" y="1408109"/>
                  <a:pt x="260433" y="1411843"/>
                </a:cubicBezTo>
                <a:cubicBezTo>
                  <a:pt x="265100" y="1415577"/>
                  <a:pt x="267434" y="1421177"/>
                  <a:pt x="267434" y="1428645"/>
                </a:cubicBezTo>
                <a:cubicBezTo>
                  <a:pt x="267434" y="1432379"/>
                  <a:pt x="266800" y="1435646"/>
                  <a:pt x="265534" y="1438446"/>
                </a:cubicBezTo>
                <a:cubicBezTo>
                  <a:pt x="264267" y="1441246"/>
                  <a:pt x="262533" y="1443580"/>
                  <a:pt x="260333" y="1445447"/>
                </a:cubicBezTo>
                <a:cubicBezTo>
                  <a:pt x="258133" y="1447314"/>
                  <a:pt x="255632" y="1448714"/>
                  <a:pt x="252832" y="1449647"/>
                </a:cubicBezTo>
                <a:cubicBezTo>
                  <a:pt x="250032" y="1450581"/>
                  <a:pt x="247031" y="1451048"/>
                  <a:pt x="243831" y="1451048"/>
                </a:cubicBezTo>
                <a:cubicBezTo>
                  <a:pt x="237430" y="1451048"/>
                  <a:pt x="231896" y="1449181"/>
                  <a:pt x="227229" y="1445447"/>
                </a:cubicBezTo>
                <a:cubicBezTo>
                  <a:pt x="222562" y="1441713"/>
                  <a:pt x="220229" y="1436112"/>
                  <a:pt x="220229" y="1428645"/>
                </a:cubicBezTo>
                <a:cubicBezTo>
                  <a:pt x="220229" y="1421177"/>
                  <a:pt x="222562" y="1415577"/>
                  <a:pt x="227229" y="1411843"/>
                </a:cubicBezTo>
                <a:cubicBezTo>
                  <a:pt x="231896" y="1408109"/>
                  <a:pt x="237430" y="1406242"/>
                  <a:pt x="243831" y="1406242"/>
                </a:cubicBezTo>
                <a:close/>
                <a:moveTo>
                  <a:pt x="3064984" y="1405242"/>
                </a:moveTo>
                <a:cubicBezTo>
                  <a:pt x="3065917" y="1407776"/>
                  <a:pt x="3066917" y="1410743"/>
                  <a:pt x="3067984" y="1414143"/>
                </a:cubicBezTo>
                <a:cubicBezTo>
                  <a:pt x="3069050" y="1417543"/>
                  <a:pt x="3070050" y="1421044"/>
                  <a:pt x="3070984" y="1424644"/>
                </a:cubicBezTo>
                <a:cubicBezTo>
                  <a:pt x="3071917" y="1428245"/>
                  <a:pt x="3072818" y="1431745"/>
                  <a:pt x="3073684" y="1435146"/>
                </a:cubicBezTo>
                <a:cubicBezTo>
                  <a:pt x="3074551" y="1438546"/>
                  <a:pt x="3075252" y="1441580"/>
                  <a:pt x="3075784" y="1444247"/>
                </a:cubicBezTo>
                <a:lnTo>
                  <a:pt x="3069184" y="1445447"/>
                </a:lnTo>
                <a:cubicBezTo>
                  <a:pt x="3068651" y="1442647"/>
                  <a:pt x="3067984" y="1439513"/>
                  <a:pt x="3067184" y="1436046"/>
                </a:cubicBezTo>
                <a:cubicBezTo>
                  <a:pt x="3066383" y="1432579"/>
                  <a:pt x="3065516" y="1429111"/>
                  <a:pt x="3064584" y="1425644"/>
                </a:cubicBezTo>
                <a:cubicBezTo>
                  <a:pt x="3063650" y="1422177"/>
                  <a:pt x="3062683" y="1418777"/>
                  <a:pt x="3061683" y="1415443"/>
                </a:cubicBezTo>
                <a:cubicBezTo>
                  <a:pt x="3060683" y="1412109"/>
                  <a:pt x="3059782" y="1409176"/>
                  <a:pt x="3058982" y="1406642"/>
                </a:cubicBezTo>
                <a:close/>
                <a:moveTo>
                  <a:pt x="464659" y="1405242"/>
                </a:moveTo>
                <a:cubicBezTo>
                  <a:pt x="465592" y="1407776"/>
                  <a:pt x="466592" y="1410743"/>
                  <a:pt x="467659" y="1414143"/>
                </a:cubicBezTo>
                <a:cubicBezTo>
                  <a:pt x="468726" y="1417543"/>
                  <a:pt x="469726" y="1421044"/>
                  <a:pt x="470659" y="1424644"/>
                </a:cubicBezTo>
                <a:cubicBezTo>
                  <a:pt x="471593" y="1428245"/>
                  <a:pt x="472493" y="1431745"/>
                  <a:pt x="473360" y="1435146"/>
                </a:cubicBezTo>
                <a:cubicBezTo>
                  <a:pt x="474226" y="1438546"/>
                  <a:pt x="474926" y="1441580"/>
                  <a:pt x="475460" y="1444247"/>
                </a:cubicBezTo>
                <a:lnTo>
                  <a:pt x="468859" y="1445447"/>
                </a:lnTo>
                <a:cubicBezTo>
                  <a:pt x="468326" y="1442647"/>
                  <a:pt x="467659" y="1439513"/>
                  <a:pt x="466859" y="1436046"/>
                </a:cubicBezTo>
                <a:cubicBezTo>
                  <a:pt x="466059" y="1432579"/>
                  <a:pt x="465192" y="1429111"/>
                  <a:pt x="464259" y="1425644"/>
                </a:cubicBezTo>
                <a:cubicBezTo>
                  <a:pt x="463325" y="1422177"/>
                  <a:pt x="462358" y="1418777"/>
                  <a:pt x="461358" y="1415443"/>
                </a:cubicBezTo>
                <a:cubicBezTo>
                  <a:pt x="460358" y="1412109"/>
                  <a:pt x="459458" y="1409176"/>
                  <a:pt x="458658" y="1406642"/>
                </a:cubicBezTo>
                <a:close/>
                <a:moveTo>
                  <a:pt x="3106588" y="1404042"/>
                </a:moveTo>
                <a:cubicBezTo>
                  <a:pt x="3107922" y="1406575"/>
                  <a:pt x="3109322" y="1409509"/>
                  <a:pt x="3110789" y="1412843"/>
                </a:cubicBezTo>
                <a:cubicBezTo>
                  <a:pt x="3112256" y="1416177"/>
                  <a:pt x="3113723" y="1419544"/>
                  <a:pt x="3115190" y="1422944"/>
                </a:cubicBezTo>
                <a:cubicBezTo>
                  <a:pt x="3116656" y="1426344"/>
                  <a:pt x="3118023" y="1429678"/>
                  <a:pt x="3119290" y="1432945"/>
                </a:cubicBezTo>
                <a:cubicBezTo>
                  <a:pt x="3120557" y="1436212"/>
                  <a:pt x="3121590" y="1439113"/>
                  <a:pt x="3122390" y="1441646"/>
                </a:cubicBezTo>
                <a:lnTo>
                  <a:pt x="3116190" y="1443447"/>
                </a:lnTo>
                <a:cubicBezTo>
                  <a:pt x="3115390" y="1440913"/>
                  <a:pt x="3114390" y="1438013"/>
                  <a:pt x="3113189" y="1434746"/>
                </a:cubicBezTo>
                <a:cubicBezTo>
                  <a:pt x="3111989" y="1431478"/>
                  <a:pt x="3110689" y="1428145"/>
                  <a:pt x="3109289" y="1424744"/>
                </a:cubicBezTo>
                <a:cubicBezTo>
                  <a:pt x="3107889" y="1421344"/>
                  <a:pt x="3106455" y="1418010"/>
                  <a:pt x="3104988" y="1414743"/>
                </a:cubicBezTo>
                <a:cubicBezTo>
                  <a:pt x="3103522" y="1411476"/>
                  <a:pt x="3102121" y="1408576"/>
                  <a:pt x="3100788" y="1406042"/>
                </a:cubicBezTo>
                <a:close/>
                <a:moveTo>
                  <a:pt x="506264" y="1404042"/>
                </a:moveTo>
                <a:cubicBezTo>
                  <a:pt x="507597" y="1406575"/>
                  <a:pt x="508997" y="1409509"/>
                  <a:pt x="510464" y="1412843"/>
                </a:cubicBezTo>
                <a:cubicBezTo>
                  <a:pt x="511931" y="1416177"/>
                  <a:pt x="513398" y="1419544"/>
                  <a:pt x="514866" y="1422944"/>
                </a:cubicBezTo>
                <a:cubicBezTo>
                  <a:pt x="516332" y="1426344"/>
                  <a:pt x="517698" y="1429678"/>
                  <a:pt x="518965" y="1432945"/>
                </a:cubicBezTo>
                <a:cubicBezTo>
                  <a:pt x="520232" y="1436212"/>
                  <a:pt x="521266" y="1439113"/>
                  <a:pt x="522066" y="1441646"/>
                </a:cubicBezTo>
                <a:lnTo>
                  <a:pt x="515865" y="1443447"/>
                </a:lnTo>
                <a:cubicBezTo>
                  <a:pt x="515065" y="1440913"/>
                  <a:pt x="514065" y="1438013"/>
                  <a:pt x="512865" y="1434746"/>
                </a:cubicBezTo>
                <a:cubicBezTo>
                  <a:pt x="511664" y="1431478"/>
                  <a:pt x="510365" y="1428145"/>
                  <a:pt x="508965" y="1424744"/>
                </a:cubicBezTo>
                <a:cubicBezTo>
                  <a:pt x="507564" y="1421344"/>
                  <a:pt x="506130" y="1418010"/>
                  <a:pt x="504664" y="1414743"/>
                </a:cubicBezTo>
                <a:cubicBezTo>
                  <a:pt x="503197" y="1411476"/>
                  <a:pt x="501797" y="1408576"/>
                  <a:pt x="500463" y="1406042"/>
                </a:cubicBezTo>
                <a:close/>
                <a:moveTo>
                  <a:pt x="3030579" y="1403442"/>
                </a:moveTo>
                <a:lnTo>
                  <a:pt x="3036580" y="1405842"/>
                </a:lnTo>
                <a:cubicBezTo>
                  <a:pt x="3035246" y="1409442"/>
                  <a:pt x="3033613" y="1413276"/>
                  <a:pt x="3031679" y="1417343"/>
                </a:cubicBezTo>
                <a:cubicBezTo>
                  <a:pt x="3029746" y="1421411"/>
                  <a:pt x="3027679" y="1425444"/>
                  <a:pt x="3025478" y="1429445"/>
                </a:cubicBezTo>
                <a:cubicBezTo>
                  <a:pt x="3023278" y="1433445"/>
                  <a:pt x="3021044" y="1437279"/>
                  <a:pt x="3018778" y="1440946"/>
                </a:cubicBezTo>
                <a:cubicBezTo>
                  <a:pt x="3016510" y="1444613"/>
                  <a:pt x="3014377" y="1447847"/>
                  <a:pt x="3012377" y="1450648"/>
                </a:cubicBezTo>
                <a:lnTo>
                  <a:pt x="3006576" y="1447247"/>
                </a:lnTo>
                <a:cubicBezTo>
                  <a:pt x="3008710" y="1444180"/>
                  <a:pt x="3010943" y="1440780"/>
                  <a:pt x="3013277" y="1437046"/>
                </a:cubicBezTo>
                <a:cubicBezTo>
                  <a:pt x="3015610" y="1433312"/>
                  <a:pt x="3017878" y="1429512"/>
                  <a:pt x="3020078" y="1425644"/>
                </a:cubicBezTo>
                <a:cubicBezTo>
                  <a:pt x="3022278" y="1421777"/>
                  <a:pt x="3024278" y="1417943"/>
                  <a:pt x="3026078" y="1414143"/>
                </a:cubicBezTo>
                <a:cubicBezTo>
                  <a:pt x="3027879" y="1410343"/>
                  <a:pt x="3029379" y="1406775"/>
                  <a:pt x="3030579" y="1403442"/>
                </a:cubicBezTo>
                <a:close/>
                <a:moveTo>
                  <a:pt x="430254" y="1403442"/>
                </a:moveTo>
                <a:lnTo>
                  <a:pt x="436255" y="1405842"/>
                </a:lnTo>
                <a:cubicBezTo>
                  <a:pt x="434922" y="1409442"/>
                  <a:pt x="433288" y="1413276"/>
                  <a:pt x="431354" y="1417343"/>
                </a:cubicBezTo>
                <a:cubicBezTo>
                  <a:pt x="429421" y="1421411"/>
                  <a:pt x="427354" y="1425444"/>
                  <a:pt x="425154" y="1429445"/>
                </a:cubicBezTo>
                <a:cubicBezTo>
                  <a:pt x="422953" y="1433445"/>
                  <a:pt x="420720" y="1437279"/>
                  <a:pt x="418454" y="1440946"/>
                </a:cubicBezTo>
                <a:cubicBezTo>
                  <a:pt x="416186" y="1444613"/>
                  <a:pt x="414052" y="1447847"/>
                  <a:pt x="412052" y="1450648"/>
                </a:cubicBezTo>
                <a:lnTo>
                  <a:pt x="406251" y="1447247"/>
                </a:lnTo>
                <a:cubicBezTo>
                  <a:pt x="408385" y="1444180"/>
                  <a:pt x="410618" y="1440780"/>
                  <a:pt x="412952" y="1437046"/>
                </a:cubicBezTo>
                <a:cubicBezTo>
                  <a:pt x="415286" y="1433312"/>
                  <a:pt x="417553" y="1429512"/>
                  <a:pt x="419753" y="1425644"/>
                </a:cubicBezTo>
                <a:cubicBezTo>
                  <a:pt x="421953" y="1421777"/>
                  <a:pt x="423953" y="1417943"/>
                  <a:pt x="425754" y="1414143"/>
                </a:cubicBezTo>
                <a:cubicBezTo>
                  <a:pt x="427555" y="1410343"/>
                  <a:pt x="429054" y="1406775"/>
                  <a:pt x="430254" y="1403442"/>
                </a:cubicBezTo>
                <a:close/>
                <a:moveTo>
                  <a:pt x="3147194" y="1402642"/>
                </a:moveTo>
                <a:cubicBezTo>
                  <a:pt x="3149194" y="1405309"/>
                  <a:pt x="3151328" y="1408442"/>
                  <a:pt x="3153594" y="1412043"/>
                </a:cubicBezTo>
                <a:cubicBezTo>
                  <a:pt x="3155861" y="1415643"/>
                  <a:pt x="3158128" y="1419344"/>
                  <a:pt x="3160395" y="1423144"/>
                </a:cubicBezTo>
                <a:cubicBezTo>
                  <a:pt x="3162662" y="1426945"/>
                  <a:pt x="3164796" y="1430678"/>
                  <a:pt x="3166796" y="1434345"/>
                </a:cubicBezTo>
                <a:cubicBezTo>
                  <a:pt x="3168796" y="1438013"/>
                  <a:pt x="3170463" y="1441246"/>
                  <a:pt x="3171797" y="1444047"/>
                </a:cubicBezTo>
                <a:lnTo>
                  <a:pt x="3165596" y="1447047"/>
                </a:lnTo>
                <a:cubicBezTo>
                  <a:pt x="3164396" y="1444247"/>
                  <a:pt x="3162829" y="1441046"/>
                  <a:pt x="3160895" y="1437446"/>
                </a:cubicBezTo>
                <a:cubicBezTo>
                  <a:pt x="3158962" y="1433845"/>
                  <a:pt x="3156895" y="1430178"/>
                  <a:pt x="3154694" y="1426444"/>
                </a:cubicBezTo>
                <a:cubicBezTo>
                  <a:pt x="3152494" y="1422711"/>
                  <a:pt x="3150261" y="1419044"/>
                  <a:pt x="3147994" y="1415443"/>
                </a:cubicBezTo>
                <a:cubicBezTo>
                  <a:pt x="3145727" y="1411843"/>
                  <a:pt x="3143593" y="1408576"/>
                  <a:pt x="3141593" y="1405642"/>
                </a:cubicBezTo>
                <a:close/>
                <a:moveTo>
                  <a:pt x="546869" y="1402642"/>
                </a:moveTo>
                <a:cubicBezTo>
                  <a:pt x="548869" y="1405309"/>
                  <a:pt x="551003" y="1408442"/>
                  <a:pt x="553271" y="1412043"/>
                </a:cubicBezTo>
                <a:cubicBezTo>
                  <a:pt x="555537" y="1415643"/>
                  <a:pt x="557804" y="1419344"/>
                  <a:pt x="560070" y="1423144"/>
                </a:cubicBezTo>
                <a:cubicBezTo>
                  <a:pt x="562337" y="1426945"/>
                  <a:pt x="564471" y="1430678"/>
                  <a:pt x="566471" y="1434345"/>
                </a:cubicBezTo>
                <a:cubicBezTo>
                  <a:pt x="568473" y="1438013"/>
                  <a:pt x="570138" y="1441246"/>
                  <a:pt x="571473" y="1444047"/>
                </a:cubicBezTo>
                <a:lnTo>
                  <a:pt x="565271" y="1447047"/>
                </a:lnTo>
                <a:cubicBezTo>
                  <a:pt x="564071" y="1444247"/>
                  <a:pt x="562504" y="1441046"/>
                  <a:pt x="560571" y="1437446"/>
                </a:cubicBezTo>
                <a:cubicBezTo>
                  <a:pt x="558637" y="1433845"/>
                  <a:pt x="556570" y="1430178"/>
                  <a:pt x="554370" y="1426444"/>
                </a:cubicBezTo>
                <a:cubicBezTo>
                  <a:pt x="552169" y="1422711"/>
                  <a:pt x="549936" y="1419044"/>
                  <a:pt x="547669" y="1415443"/>
                </a:cubicBezTo>
                <a:cubicBezTo>
                  <a:pt x="545402" y="1411843"/>
                  <a:pt x="543268" y="1408576"/>
                  <a:pt x="541269" y="1405642"/>
                </a:cubicBezTo>
                <a:close/>
                <a:moveTo>
                  <a:pt x="1047531" y="1393240"/>
                </a:moveTo>
                <a:lnTo>
                  <a:pt x="1153145" y="1393240"/>
                </a:lnTo>
                <a:lnTo>
                  <a:pt x="1153145" y="1399441"/>
                </a:lnTo>
                <a:lnTo>
                  <a:pt x="1100538" y="1399441"/>
                </a:lnTo>
                <a:lnTo>
                  <a:pt x="1100538" y="1435446"/>
                </a:lnTo>
                <a:lnTo>
                  <a:pt x="1171147" y="1435446"/>
                </a:lnTo>
                <a:lnTo>
                  <a:pt x="1171147" y="1441646"/>
                </a:lnTo>
                <a:lnTo>
                  <a:pt x="1017928" y="1441646"/>
                </a:lnTo>
                <a:lnTo>
                  <a:pt x="1017928" y="1435446"/>
                </a:lnTo>
                <a:lnTo>
                  <a:pt x="1093337" y="1435446"/>
                </a:lnTo>
                <a:lnTo>
                  <a:pt x="1093337" y="1399441"/>
                </a:lnTo>
                <a:lnTo>
                  <a:pt x="1047531" y="1399441"/>
                </a:lnTo>
                <a:close/>
                <a:moveTo>
                  <a:pt x="2500313" y="1387240"/>
                </a:moveTo>
                <a:cubicBezTo>
                  <a:pt x="2500180" y="1389907"/>
                  <a:pt x="2499946" y="1392474"/>
                  <a:pt x="2499613" y="1394941"/>
                </a:cubicBezTo>
                <a:cubicBezTo>
                  <a:pt x="2499279" y="1397408"/>
                  <a:pt x="2498713" y="1399775"/>
                  <a:pt x="2497913" y="1402041"/>
                </a:cubicBezTo>
                <a:lnTo>
                  <a:pt x="2544918" y="1402041"/>
                </a:lnTo>
                <a:lnTo>
                  <a:pt x="2544918" y="1387240"/>
                </a:lnTo>
                <a:close/>
                <a:moveTo>
                  <a:pt x="2449907" y="1387240"/>
                </a:moveTo>
                <a:lnTo>
                  <a:pt x="2449907" y="1402041"/>
                </a:lnTo>
                <a:lnTo>
                  <a:pt x="2491312" y="1402041"/>
                </a:lnTo>
                <a:cubicBezTo>
                  <a:pt x="2492378" y="1399775"/>
                  <a:pt x="2493112" y="1397408"/>
                  <a:pt x="2493512" y="1394941"/>
                </a:cubicBezTo>
                <a:cubicBezTo>
                  <a:pt x="2493912" y="1392474"/>
                  <a:pt x="2494179" y="1389907"/>
                  <a:pt x="2494312" y="1387240"/>
                </a:cubicBezTo>
                <a:close/>
                <a:moveTo>
                  <a:pt x="2836555" y="1378038"/>
                </a:moveTo>
                <a:lnTo>
                  <a:pt x="2836555" y="1397841"/>
                </a:lnTo>
                <a:lnTo>
                  <a:pt x="2940768" y="1397841"/>
                </a:lnTo>
                <a:lnTo>
                  <a:pt x="2940768" y="1378038"/>
                </a:lnTo>
                <a:close/>
                <a:moveTo>
                  <a:pt x="1479585" y="1375038"/>
                </a:moveTo>
                <a:lnTo>
                  <a:pt x="1479585" y="1401041"/>
                </a:lnTo>
                <a:lnTo>
                  <a:pt x="1549594" y="1401041"/>
                </a:lnTo>
                <a:lnTo>
                  <a:pt x="1549594" y="1375038"/>
                </a:lnTo>
                <a:close/>
                <a:moveTo>
                  <a:pt x="1955845" y="1369037"/>
                </a:moveTo>
                <a:lnTo>
                  <a:pt x="1960246" y="1373838"/>
                </a:lnTo>
                <a:cubicBezTo>
                  <a:pt x="1957978" y="1376372"/>
                  <a:pt x="1955312" y="1379139"/>
                  <a:pt x="1952244" y="1382139"/>
                </a:cubicBezTo>
                <a:cubicBezTo>
                  <a:pt x="1949177" y="1385139"/>
                  <a:pt x="1945977" y="1388140"/>
                  <a:pt x="1942643" y="1391140"/>
                </a:cubicBezTo>
                <a:cubicBezTo>
                  <a:pt x="1939309" y="1394140"/>
                  <a:pt x="1935909" y="1397074"/>
                  <a:pt x="1932442" y="1399941"/>
                </a:cubicBezTo>
                <a:cubicBezTo>
                  <a:pt x="1928975" y="1402808"/>
                  <a:pt x="1925775" y="1405309"/>
                  <a:pt x="1922841" y="1407442"/>
                </a:cubicBezTo>
                <a:lnTo>
                  <a:pt x="1918640" y="1402442"/>
                </a:lnTo>
                <a:cubicBezTo>
                  <a:pt x="1921574" y="1400308"/>
                  <a:pt x="1924774" y="1397808"/>
                  <a:pt x="1928242" y="1394941"/>
                </a:cubicBezTo>
                <a:cubicBezTo>
                  <a:pt x="1931709" y="1392074"/>
                  <a:pt x="1935109" y="1389140"/>
                  <a:pt x="1938443" y="1386140"/>
                </a:cubicBezTo>
                <a:cubicBezTo>
                  <a:pt x="1941776" y="1383139"/>
                  <a:pt x="1944944" y="1380139"/>
                  <a:pt x="1947944" y="1377138"/>
                </a:cubicBezTo>
                <a:cubicBezTo>
                  <a:pt x="1950944" y="1374138"/>
                  <a:pt x="1953578" y="1371438"/>
                  <a:pt x="1955845" y="1369037"/>
                </a:cubicBezTo>
                <a:close/>
                <a:moveTo>
                  <a:pt x="1822028" y="1369037"/>
                </a:moveTo>
                <a:cubicBezTo>
                  <a:pt x="1824695" y="1371038"/>
                  <a:pt x="1827662" y="1373438"/>
                  <a:pt x="1830929" y="1376238"/>
                </a:cubicBezTo>
                <a:cubicBezTo>
                  <a:pt x="1834196" y="1379039"/>
                  <a:pt x="1837497" y="1381939"/>
                  <a:pt x="1840831" y="1384939"/>
                </a:cubicBezTo>
                <a:cubicBezTo>
                  <a:pt x="1844164" y="1387940"/>
                  <a:pt x="1847398" y="1390973"/>
                  <a:pt x="1850532" y="1394041"/>
                </a:cubicBezTo>
                <a:cubicBezTo>
                  <a:pt x="1853665" y="1397107"/>
                  <a:pt x="1856433" y="1399908"/>
                  <a:pt x="1858833" y="1402442"/>
                </a:cubicBezTo>
                <a:lnTo>
                  <a:pt x="1854232" y="1407442"/>
                </a:lnTo>
                <a:cubicBezTo>
                  <a:pt x="1851565" y="1404642"/>
                  <a:pt x="1848665" y="1401708"/>
                  <a:pt x="1845531" y="1398641"/>
                </a:cubicBezTo>
                <a:cubicBezTo>
                  <a:pt x="1842397" y="1395574"/>
                  <a:pt x="1839164" y="1392540"/>
                  <a:pt x="1835830" y="1389540"/>
                </a:cubicBezTo>
                <a:cubicBezTo>
                  <a:pt x="1832496" y="1386540"/>
                  <a:pt x="1829262" y="1383706"/>
                  <a:pt x="1826129" y="1381039"/>
                </a:cubicBezTo>
                <a:cubicBezTo>
                  <a:pt x="1822995" y="1378372"/>
                  <a:pt x="1820161" y="1376038"/>
                  <a:pt x="1817628" y="1374038"/>
                </a:cubicBezTo>
                <a:close/>
                <a:moveTo>
                  <a:pt x="1472985" y="1368637"/>
                </a:moveTo>
                <a:lnTo>
                  <a:pt x="1555995" y="1368637"/>
                </a:lnTo>
                <a:lnTo>
                  <a:pt x="1555995" y="1450048"/>
                </a:lnTo>
                <a:lnTo>
                  <a:pt x="1549594" y="1450048"/>
                </a:lnTo>
                <a:lnTo>
                  <a:pt x="1549594" y="1438846"/>
                </a:lnTo>
                <a:lnTo>
                  <a:pt x="1479585" y="1438846"/>
                </a:lnTo>
                <a:lnTo>
                  <a:pt x="1479585" y="1450448"/>
                </a:lnTo>
                <a:lnTo>
                  <a:pt x="1472985" y="1450448"/>
                </a:lnTo>
                <a:close/>
                <a:moveTo>
                  <a:pt x="2500313" y="1367837"/>
                </a:moveTo>
                <a:lnTo>
                  <a:pt x="2500313" y="1382239"/>
                </a:lnTo>
                <a:lnTo>
                  <a:pt x="2544918" y="1382239"/>
                </a:lnTo>
                <a:lnTo>
                  <a:pt x="2544918" y="1367837"/>
                </a:lnTo>
                <a:close/>
                <a:moveTo>
                  <a:pt x="2449907" y="1367837"/>
                </a:moveTo>
                <a:lnTo>
                  <a:pt x="2449907" y="1382239"/>
                </a:lnTo>
                <a:lnTo>
                  <a:pt x="2494312" y="1382239"/>
                </a:lnTo>
                <a:lnTo>
                  <a:pt x="2494312" y="1367837"/>
                </a:lnTo>
                <a:close/>
                <a:moveTo>
                  <a:pt x="1885636" y="1361837"/>
                </a:moveTo>
                <a:lnTo>
                  <a:pt x="1892237" y="1362236"/>
                </a:lnTo>
                <a:lnTo>
                  <a:pt x="1892237" y="1376438"/>
                </a:lnTo>
                <a:lnTo>
                  <a:pt x="1892237" y="1378639"/>
                </a:lnTo>
                <a:cubicBezTo>
                  <a:pt x="1894371" y="1393574"/>
                  <a:pt x="1902572" y="1406609"/>
                  <a:pt x="1916840" y="1417743"/>
                </a:cubicBezTo>
                <a:cubicBezTo>
                  <a:pt x="1931108" y="1428878"/>
                  <a:pt x="1951311" y="1437779"/>
                  <a:pt x="1977448" y="1444447"/>
                </a:cubicBezTo>
                <a:lnTo>
                  <a:pt x="1975447" y="1451048"/>
                </a:lnTo>
                <a:cubicBezTo>
                  <a:pt x="1952244" y="1444647"/>
                  <a:pt x="1933409" y="1436746"/>
                  <a:pt x="1918940" y="1427345"/>
                </a:cubicBezTo>
                <a:cubicBezTo>
                  <a:pt x="1904472" y="1417943"/>
                  <a:pt x="1894637" y="1406575"/>
                  <a:pt x="1889437" y="1393240"/>
                </a:cubicBezTo>
                <a:cubicBezTo>
                  <a:pt x="1885169" y="1405509"/>
                  <a:pt x="1875968" y="1416343"/>
                  <a:pt x="1861833" y="1425744"/>
                </a:cubicBezTo>
                <a:cubicBezTo>
                  <a:pt x="1847698" y="1435146"/>
                  <a:pt x="1828429" y="1443647"/>
                  <a:pt x="1804026" y="1451248"/>
                </a:cubicBezTo>
                <a:lnTo>
                  <a:pt x="1801226" y="1444847"/>
                </a:lnTo>
                <a:cubicBezTo>
                  <a:pt x="1829762" y="1436312"/>
                  <a:pt x="1850965" y="1426444"/>
                  <a:pt x="1864833" y="1415243"/>
                </a:cubicBezTo>
                <a:cubicBezTo>
                  <a:pt x="1878702" y="1404042"/>
                  <a:pt x="1885636" y="1390973"/>
                  <a:pt x="1885636" y="1376038"/>
                </a:cubicBezTo>
                <a:close/>
                <a:moveTo>
                  <a:pt x="1287361" y="1361236"/>
                </a:moveTo>
                <a:lnTo>
                  <a:pt x="1287361" y="1424244"/>
                </a:lnTo>
                <a:lnTo>
                  <a:pt x="1356570" y="1424244"/>
                </a:lnTo>
                <a:lnTo>
                  <a:pt x="1356570" y="1361236"/>
                </a:lnTo>
                <a:close/>
                <a:moveTo>
                  <a:pt x="3476435" y="1357236"/>
                </a:moveTo>
                <a:lnTo>
                  <a:pt x="3476435" y="1380039"/>
                </a:lnTo>
                <a:lnTo>
                  <a:pt x="3552644" y="1380039"/>
                </a:lnTo>
                <a:lnTo>
                  <a:pt x="3552644" y="1357236"/>
                </a:lnTo>
                <a:close/>
                <a:moveTo>
                  <a:pt x="2253482" y="1355036"/>
                </a:moveTo>
                <a:cubicBezTo>
                  <a:pt x="2255216" y="1356769"/>
                  <a:pt x="2257449" y="1359003"/>
                  <a:pt x="2260183" y="1361737"/>
                </a:cubicBezTo>
                <a:cubicBezTo>
                  <a:pt x="2262917" y="1364470"/>
                  <a:pt x="2265750" y="1367337"/>
                  <a:pt x="2268684" y="1370338"/>
                </a:cubicBezTo>
                <a:cubicBezTo>
                  <a:pt x="2271618" y="1373338"/>
                  <a:pt x="2274451" y="1376272"/>
                  <a:pt x="2277185" y="1379139"/>
                </a:cubicBezTo>
                <a:cubicBezTo>
                  <a:pt x="2279919" y="1382006"/>
                  <a:pt x="2282152" y="1384373"/>
                  <a:pt x="2283886" y="1386240"/>
                </a:cubicBezTo>
                <a:lnTo>
                  <a:pt x="2279085" y="1391440"/>
                </a:lnTo>
                <a:cubicBezTo>
                  <a:pt x="2277485" y="1389440"/>
                  <a:pt x="2275352" y="1387006"/>
                  <a:pt x="2272685" y="1384139"/>
                </a:cubicBezTo>
                <a:cubicBezTo>
                  <a:pt x="2270018" y="1381272"/>
                  <a:pt x="2267250" y="1378339"/>
                  <a:pt x="2264383" y="1375338"/>
                </a:cubicBezTo>
                <a:cubicBezTo>
                  <a:pt x="2261516" y="1372338"/>
                  <a:pt x="2258683" y="1369437"/>
                  <a:pt x="2255882" y="1366637"/>
                </a:cubicBezTo>
                <a:cubicBezTo>
                  <a:pt x="2253082" y="1363837"/>
                  <a:pt x="2250748" y="1361503"/>
                  <a:pt x="2248881" y="1359636"/>
                </a:cubicBezTo>
                <a:close/>
                <a:moveTo>
                  <a:pt x="2836555" y="1352035"/>
                </a:moveTo>
                <a:lnTo>
                  <a:pt x="2836555" y="1372238"/>
                </a:lnTo>
                <a:lnTo>
                  <a:pt x="2940768" y="1372238"/>
                </a:lnTo>
                <a:lnTo>
                  <a:pt x="2940768" y="1352035"/>
                </a:lnTo>
                <a:close/>
                <a:moveTo>
                  <a:pt x="2489712" y="1348435"/>
                </a:moveTo>
                <a:lnTo>
                  <a:pt x="2495512" y="1350035"/>
                </a:lnTo>
                <a:cubicBezTo>
                  <a:pt x="2494979" y="1351502"/>
                  <a:pt x="2494212" y="1353369"/>
                  <a:pt x="2493212" y="1355636"/>
                </a:cubicBezTo>
                <a:cubicBezTo>
                  <a:pt x="2492212" y="1357903"/>
                  <a:pt x="2491178" y="1360170"/>
                  <a:pt x="2490112" y="1362436"/>
                </a:cubicBezTo>
                <a:lnTo>
                  <a:pt x="2551119" y="1362436"/>
                </a:lnTo>
                <a:lnTo>
                  <a:pt x="2551119" y="1407242"/>
                </a:lnTo>
                <a:lnTo>
                  <a:pt x="2528316" y="1407242"/>
                </a:lnTo>
                <a:lnTo>
                  <a:pt x="2531717" y="1409642"/>
                </a:lnTo>
                <a:cubicBezTo>
                  <a:pt x="2530116" y="1412176"/>
                  <a:pt x="2527950" y="1414976"/>
                  <a:pt x="2525216" y="1418044"/>
                </a:cubicBezTo>
                <a:cubicBezTo>
                  <a:pt x="2522482" y="1421111"/>
                  <a:pt x="2519982" y="1423777"/>
                  <a:pt x="2517715" y="1426045"/>
                </a:cubicBezTo>
                <a:cubicBezTo>
                  <a:pt x="2519449" y="1426045"/>
                  <a:pt x="2521516" y="1426011"/>
                  <a:pt x="2523916" y="1425945"/>
                </a:cubicBezTo>
                <a:cubicBezTo>
                  <a:pt x="2526316" y="1425878"/>
                  <a:pt x="2528783" y="1425778"/>
                  <a:pt x="2531317" y="1425644"/>
                </a:cubicBezTo>
                <a:cubicBezTo>
                  <a:pt x="2533850" y="1425511"/>
                  <a:pt x="2536351" y="1425411"/>
                  <a:pt x="2538818" y="1425344"/>
                </a:cubicBezTo>
                <a:cubicBezTo>
                  <a:pt x="2541285" y="1425278"/>
                  <a:pt x="2543385" y="1425178"/>
                  <a:pt x="2545118" y="1425044"/>
                </a:cubicBezTo>
                <a:cubicBezTo>
                  <a:pt x="2543652" y="1423578"/>
                  <a:pt x="2542151" y="1422111"/>
                  <a:pt x="2540618" y="1420644"/>
                </a:cubicBezTo>
                <a:cubicBezTo>
                  <a:pt x="2539084" y="1419177"/>
                  <a:pt x="2537784" y="1417977"/>
                  <a:pt x="2536718" y="1417043"/>
                </a:cubicBezTo>
                <a:lnTo>
                  <a:pt x="2540118" y="1413043"/>
                </a:lnTo>
                <a:cubicBezTo>
                  <a:pt x="2541318" y="1414110"/>
                  <a:pt x="2542685" y="1415410"/>
                  <a:pt x="2544218" y="1416943"/>
                </a:cubicBezTo>
                <a:cubicBezTo>
                  <a:pt x="2545752" y="1418477"/>
                  <a:pt x="2547319" y="1420077"/>
                  <a:pt x="2548919" y="1421744"/>
                </a:cubicBezTo>
                <a:cubicBezTo>
                  <a:pt x="2550519" y="1423411"/>
                  <a:pt x="2552019" y="1425011"/>
                  <a:pt x="2553419" y="1426544"/>
                </a:cubicBezTo>
                <a:cubicBezTo>
                  <a:pt x="2554820" y="1428078"/>
                  <a:pt x="2555986" y="1429445"/>
                  <a:pt x="2556920" y="1430645"/>
                </a:cubicBezTo>
                <a:lnTo>
                  <a:pt x="2553319" y="1433646"/>
                </a:lnTo>
                <a:lnTo>
                  <a:pt x="2549519" y="1429645"/>
                </a:lnTo>
                <a:cubicBezTo>
                  <a:pt x="2548586" y="1429645"/>
                  <a:pt x="2546285" y="1429712"/>
                  <a:pt x="2542618" y="1429845"/>
                </a:cubicBezTo>
                <a:cubicBezTo>
                  <a:pt x="2538951" y="1429978"/>
                  <a:pt x="2535050" y="1430112"/>
                  <a:pt x="2530917" y="1430245"/>
                </a:cubicBezTo>
                <a:cubicBezTo>
                  <a:pt x="2526783" y="1430378"/>
                  <a:pt x="2522882" y="1430545"/>
                  <a:pt x="2519215" y="1430745"/>
                </a:cubicBezTo>
                <a:cubicBezTo>
                  <a:pt x="2515548" y="1430945"/>
                  <a:pt x="2513248" y="1431045"/>
                  <a:pt x="2512314" y="1431045"/>
                </a:cubicBezTo>
                <a:cubicBezTo>
                  <a:pt x="2511781" y="1431045"/>
                  <a:pt x="2511148" y="1431079"/>
                  <a:pt x="2510414" y="1431145"/>
                </a:cubicBezTo>
                <a:cubicBezTo>
                  <a:pt x="2509681" y="1431212"/>
                  <a:pt x="2508714" y="1431312"/>
                  <a:pt x="2507514" y="1431445"/>
                </a:cubicBezTo>
                <a:lnTo>
                  <a:pt x="2506714" y="1426845"/>
                </a:lnTo>
                <a:cubicBezTo>
                  <a:pt x="2508180" y="1426578"/>
                  <a:pt x="2509214" y="1426344"/>
                  <a:pt x="2509814" y="1426145"/>
                </a:cubicBezTo>
                <a:cubicBezTo>
                  <a:pt x="2510414" y="1425945"/>
                  <a:pt x="2510914" y="1425644"/>
                  <a:pt x="2511314" y="1425244"/>
                </a:cubicBezTo>
                <a:cubicBezTo>
                  <a:pt x="2512514" y="1424311"/>
                  <a:pt x="2513815" y="1423077"/>
                  <a:pt x="2515215" y="1421544"/>
                </a:cubicBezTo>
                <a:cubicBezTo>
                  <a:pt x="2516615" y="1420010"/>
                  <a:pt x="2518015" y="1418444"/>
                  <a:pt x="2519415" y="1416843"/>
                </a:cubicBezTo>
                <a:cubicBezTo>
                  <a:pt x="2520816" y="1415243"/>
                  <a:pt x="2522182" y="1413610"/>
                  <a:pt x="2523516" y="1411943"/>
                </a:cubicBezTo>
                <a:cubicBezTo>
                  <a:pt x="2524849" y="1410276"/>
                  <a:pt x="2526050" y="1408709"/>
                  <a:pt x="2527116" y="1407242"/>
                </a:cubicBezTo>
                <a:lnTo>
                  <a:pt x="2495912" y="1407242"/>
                </a:lnTo>
                <a:cubicBezTo>
                  <a:pt x="2491512" y="1416310"/>
                  <a:pt x="2483511" y="1424278"/>
                  <a:pt x="2471909" y="1431145"/>
                </a:cubicBezTo>
                <a:cubicBezTo>
                  <a:pt x="2460308" y="1438013"/>
                  <a:pt x="2444439" y="1444513"/>
                  <a:pt x="2424303" y="1450648"/>
                </a:cubicBezTo>
                <a:lnTo>
                  <a:pt x="2422303" y="1444447"/>
                </a:lnTo>
                <a:cubicBezTo>
                  <a:pt x="2440572" y="1439246"/>
                  <a:pt x="2455074" y="1433679"/>
                  <a:pt x="2465808" y="1427745"/>
                </a:cubicBezTo>
                <a:cubicBezTo>
                  <a:pt x="2476543" y="1421811"/>
                  <a:pt x="2484177" y="1414976"/>
                  <a:pt x="2488711" y="1407242"/>
                </a:cubicBezTo>
                <a:lnTo>
                  <a:pt x="2443506" y="1407242"/>
                </a:lnTo>
                <a:lnTo>
                  <a:pt x="2443506" y="1362436"/>
                </a:lnTo>
                <a:lnTo>
                  <a:pt x="2483311" y="1362436"/>
                </a:lnTo>
                <a:cubicBezTo>
                  <a:pt x="2484511" y="1360036"/>
                  <a:pt x="2485711" y="1357536"/>
                  <a:pt x="2486911" y="1354936"/>
                </a:cubicBezTo>
                <a:cubicBezTo>
                  <a:pt x="2488111" y="1352335"/>
                  <a:pt x="2489045" y="1350168"/>
                  <a:pt x="2489712" y="1348435"/>
                </a:cubicBezTo>
                <a:close/>
                <a:moveTo>
                  <a:pt x="2829954" y="1346235"/>
                </a:moveTo>
                <a:lnTo>
                  <a:pt x="2947169" y="1346235"/>
                </a:lnTo>
                <a:lnTo>
                  <a:pt x="2947169" y="1403642"/>
                </a:lnTo>
                <a:lnTo>
                  <a:pt x="2912164" y="1403642"/>
                </a:lnTo>
                <a:lnTo>
                  <a:pt x="2912164" y="1427245"/>
                </a:lnTo>
                <a:cubicBezTo>
                  <a:pt x="2912164" y="1432045"/>
                  <a:pt x="2913064" y="1435212"/>
                  <a:pt x="2914865" y="1436746"/>
                </a:cubicBezTo>
                <a:cubicBezTo>
                  <a:pt x="2916665" y="1438279"/>
                  <a:pt x="2920232" y="1439179"/>
                  <a:pt x="2925566" y="1439446"/>
                </a:cubicBezTo>
                <a:cubicBezTo>
                  <a:pt x="2932367" y="1439846"/>
                  <a:pt x="2939234" y="1439846"/>
                  <a:pt x="2946169" y="1439446"/>
                </a:cubicBezTo>
                <a:cubicBezTo>
                  <a:pt x="2949369" y="1439313"/>
                  <a:pt x="2952003" y="1439079"/>
                  <a:pt x="2954070" y="1438746"/>
                </a:cubicBezTo>
                <a:cubicBezTo>
                  <a:pt x="2956137" y="1438413"/>
                  <a:pt x="2957770" y="1437846"/>
                  <a:pt x="2958970" y="1437046"/>
                </a:cubicBezTo>
                <a:cubicBezTo>
                  <a:pt x="2960170" y="1436246"/>
                  <a:pt x="2961070" y="1435112"/>
                  <a:pt x="2961670" y="1433646"/>
                </a:cubicBezTo>
                <a:cubicBezTo>
                  <a:pt x="2962270" y="1432179"/>
                  <a:pt x="2962770" y="1430245"/>
                  <a:pt x="2963170" y="1427845"/>
                </a:cubicBezTo>
                <a:cubicBezTo>
                  <a:pt x="2963304" y="1426511"/>
                  <a:pt x="2963471" y="1424878"/>
                  <a:pt x="2963671" y="1422944"/>
                </a:cubicBezTo>
                <a:cubicBezTo>
                  <a:pt x="2963871" y="1421011"/>
                  <a:pt x="2964071" y="1419144"/>
                  <a:pt x="2964271" y="1417343"/>
                </a:cubicBezTo>
                <a:cubicBezTo>
                  <a:pt x="2964471" y="1415543"/>
                  <a:pt x="2964604" y="1413943"/>
                  <a:pt x="2964671" y="1412543"/>
                </a:cubicBezTo>
                <a:cubicBezTo>
                  <a:pt x="2964738" y="1411143"/>
                  <a:pt x="2964771" y="1410243"/>
                  <a:pt x="2964771" y="1409842"/>
                </a:cubicBezTo>
                <a:lnTo>
                  <a:pt x="2970972" y="1411243"/>
                </a:lnTo>
                <a:cubicBezTo>
                  <a:pt x="2970972" y="1411909"/>
                  <a:pt x="2970938" y="1412943"/>
                  <a:pt x="2970872" y="1414343"/>
                </a:cubicBezTo>
                <a:cubicBezTo>
                  <a:pt x="2970805" y="1415743"/>
                  <a:pt x="2970705" y="1417310"/>
                  <a:pt x="2970572" y="1419044"/>
                </a:cubicBezTo>
                <a:cubicBezTo>
                  <a:pt x="2970438" y="1420777"/>
                  <a:pt x="2970272" y="1422577"/>
                  <a:pt x="2970072" y="1424444"/>
                </a:cubicBezTo>
                <a:cubicBezTo>
                  <a:pt x="2969872" y="1426311"/>
                  <a:pt x="2969705" y="1427911"/>
                  <a:pt x="2969571" y="1429245"/>
                </a:cubicBezTo>
                <a:cubicBezTo>
                  <a:pt x="2969171" y="1432445"/>
                  <a:pt x="2968504" y="1435046"/>
                  <a:pt x="2967571" y="1437046"/>
                </a:cubicBezTo>
                <a:cubicBezTo>
                  <a:pt x="2966638" y="1439046"/>
                  <a:pt x="2965304" y="1440646"/>
                  <a:pt x="2963571" y="1441846"/>
                </a:cubicBezTo>
                <a:cubicBezTo>
                  <a:pt x="2961837" y="1443047"/>
                  <a:pt x="2959637" y="1443947"/>
                  <a:pt x="2956970" y="1444547"/>
                </a:cubicBezTo>
                <a:cubicBezTo>
                  <a:pt x="2954303" y="1445147"/>
                  <a:pt x="2950969" y="1445514"/>
                  <a:pt x="2946969" y="1445647"/>
                </a:cubicBezTo>
                <a:cubicBezTo>
                  <a:pt x="2939101" y="1446047"/>
                  <a:pt x="2931300" y="1446047"/>
                  <a:pt x="2923566" y="1445647"/>
                </a:cubicBezTo>
                <a:cubicBezTo>
                  <a:pt x="2916898" y="1445380"/>
                  <a:pt x="2912198" y="1444047"/>
                  <a:pt x="2909464" y="1441646"/>
                </a:cubicBezTo>
                <a:cubicBezTo>
                  <a:pt x="2906730" y="1439246"/>
                  <a:pt x="2905364" y="1434846"/>
                  <a:pt x="2905364" y="1428445"/>
                </a:cubicBezTo>
                <a:lnTo>
                  <a:pt x="2905364" y="1403642"/>
                </a:lnTo>
                <a:lnTo>
                  <a:pt x="2868959" y="1403642"/>
                </a:lnTo>
                <a:cubicBezTo>
                  <a:pt x="2868959" y="1404308"/>
                  <a:pt x="2868926" y="1404975"/>
                  <a:pt x="2868859" y="1405642"/>
                </a:cubicBezTo>
                <a:cubicBezTo>
                  <a:pt x="2868792" y="1406309"/>
                  <a:pt x="2868759" y="1406909"/>
                  <a:pt x="2868759" y="1407442"/>
                </a:cubicBezTo>
                <a:cubicBezTo>
                  <a:pt x="2868225" y="1413310"/>
                  <a:pt x="2866792" y="1418410"/>
                  <a:pt x="2864458" y="1422744"/>
                </a:cubicBezTo>
                <a:cubicBezTo>
                  <a:pt x="2862125" y="1427078"/>
                  <a:pt x="2858558" y="1430945"/>
                  <a:pt x="2853757" y="1434345"/>
                </a:cubicBezTo>
                <a:cubicBezTo>
                  <a:pt x="2848957" y="1437746"/>
                  <a:pt x="2842756" y="1440813"/>
                  <a:pt x="2835155" y="1443547"/>
                </a:cubicBezTo>
                <a:cubicBezTo>
                  <a:pt x="2827554" y="1446280"/>
                  <a:pt x="2818286" y="1448914"/>
                  <a:pt x="2807351" y="1451448"/>
                </a:cubicBezTo>
                <a:lnTo>
                  <a:pt x="2804951" y="1445047"/>
                </a:lnTo>
                <a:cubicBezTo>
                  <a:pt x="2816419" y="1442513"/>
                  <a:pt x="2825687" y="1439880"/>
                  <a:pt x="2832754" y="1437146"/>
                </a:cubicBezTo>
                <a:cubicBezTo>
                  <a:pt x="2839822" y="1434412"/>
                  <a:pt x="2845356" y="1431478"/>
                  <a:pt x="2849357" y="1428345"/>
                </a:cubicBezTo>
                <a:cubicBezTo>
                  <a:pt x="2853357" y="1425211"/>
                  <a:pt x="2856224" y="1421911"/>
                  <a:pt x="2857958" y="1418444"/>
                </a:cubicBezTo>
                <a:cubicBezTo>
                  <a:pt x="2859691" y="1414976"/>
                  <a:pt x="2860958" y="1411176"/>
                  <a:pt x="2861758" y="1407042"/>
                </a:cubicBezTo>
                <a:cubicBezTo>
                  <a:pt x="2861891" y="1406509"/>
                  <a:pt x="2861958" y="1405975"/>
                  <a:pt x="2861958" y="1405442"/>
                </a:cubicBezTo>
                <a:cubicBezTo>
                  <a:pt x="2861958" y="1404908"/>
                  <a:pt x="2862025" y="1404308"/>
                  <a:pt x="2862158" y="1403642"/>
                </a:cubicBezTo>
                <a:lnTo>
                  <a:pt x="2829954" y="1403642"/>
                </a:lnTo>
                <a:close/>
                <a:moveTo>
                  <a:pt x="891512" y="1340634"/>
                </a:moveTo>
                <a:lnTo>
                  <a:pt x="891512" y="1353435"/>
                </a:lnTo>
                <a:cubicBezTo>
                  <a:pt x="891512" y="1358903"/>
                  <a:pt x="891445" y="1363937"/>
                  <a:pt x="891312" y="1368537"/>
                </a:cubicBezTo>
                <a:cubicBezTo>
                  <a:pt x="891179" y="1373138"/>
                  <a:pt x="890978" y="1377505"/>
                  <a:pt x="890712" y="1381639"/>
                </a:cubicBezTo>
                <a:lnTo>
                  <a:pt x="952720" y="1381639"/>
                </a:lnTo>
                <a:lnTo>
                  <a:pt x="952720" y="1340634"/>
                </a:lnTo>
                <a:close/>
                <a:moveTo>
                  <a:pt x="3630454" y="1340234"/>
                </a:moveTo>
                <a:lnTo>
                  <a:pt x="3630454" y="1381439"/>
                </a:lnTo>
                <a:lnTo>
                  <a:pt x="3696262" y="1381439"/>
                </a:lnTo>
                <a:lnTo>
                  <a:pt x="3696262" y="1340234"/>
                </a:lnTo>
                <a:close/>
                <a:moveTo>
                  <a:pt x="1408376" y="1337233"/>
                </a:moveTo>
                <a:lnTo>
                  <a:pt x="1454182" y="1337233"/>
                </a:lnTo>
                <a:lnTo>
                  <a:pt x="1454182" y="1343634"/>
                </a:lnTo>
                <a:lnTo>
                  <a:pt x="1430779" y="1343634"/>
                </a:lnTo>
                <a:lnTo>
                  <a:pt x="1430779" y="1374638"/>
                </a:lnTo>
                <a:lnTo>
                  <a:pt x="1459583" y="1374638"/>
                </a:lnTo>
                <a:lnTo>
                  <a:pt x="1459583" y="1381239"/>
                </a:lnTo>
                <a:lnTo>
                  <a:pt x="1430779" y="1381239"/>
                </a:lnTo>
                <a:lnTo>
                  <a:pt x="1430779" y="1431445"/>
                </a:lnTo>
                <a:cubicBezTo>
                  <a:pt x="1432113" y="1430645"/>
                  <a:pt x="1434113" y="1429312"/>
                  <a:pt x="1436780" y="1427445"/>
                </a:cubicBezTo>
                <a:cubicBezTo>
                  <a:pt x="1439447" y="1425578"/>
                  <a:pt x="1442147" y="1423711"/>
                  <a:pt x="1444881" y="1421844"/>
                </a:cubicBezTo>
                <a:cubicBezTo>
                  <a:pt x="1447615" y="1419977"/>
                  <a:pt x="1450115" y="1418244"/>
                  <a:pt x="1452382" y="1416643"/>
                </a:cubicBezTo>
                <a:cubicBezTo>
                  <a:pt x="1454649" y="1415043"/>
                  <a:pt x="1456049" y="1414043"/>
                  <a:pt x="1456582" y="1413643"/>
                </a:cubicBezTo>
                <a:lnTo>
                  <a:pt x="1459183" y="1419644"/>
                </a:lnTo>
                <a:cubicBezTo>
                  <a:pt x="1458783" y="1419910"/>
                  <a:pt x="1457183" y="1420944"/>
                  <a:pt x="1454382" y="1422744"/>
                </a:cubicBezTo>
                <a:cubicBezTo>
                  <a:pt x="1451582" y="1424544"/>
                  <a:pt x="1448481" y="1426544"/>
                  <a:pt x="1445081" y="1428745"/>
                </a:cubicBezTo>
                <a:cubicBezTo>
                  <a:pt x="1441681" y="1430945"/>
                  <a:pt x="1438480" y="1433045"/>
                  <a:pt x="1435480" y="1435046"/>
                </a:cubicBezTo>
                <a:cubicBezTo>
                  <a:pt x="1432479" y="1437046"/>
                  <a:pt x="1430512" y="1438379"/>
                  <a:pt x="1429579" y="1439046"/>
                </a:cubicBezTo>
                <a:cubicBezTo>
                  <a:pt x="1428779" y="1439713"/>
                  <a:pt x="1427912" y="1440380"/>
                  <a:pt x="1426979" y="1441046"/>
                </a:cubicBezTo>
                <a:cubicBezTo>
                  <a:pt x="1426045" y="1441713"/>
                  <a:pt x="1425045" y="1442580"/>
                  <a:pt x="1423978" y="1443647"/>
                </a:cubicBezTo>
                <a:lnTo>
                  <a:pt x="1420378" y="1438246"/>
                </a:lnTo>
                <a:cubicBezTo>
                  <a:pt x="1421978" y="1436779"/>
                  <a:pt x="1422978" y="1435679"/>
                  <a:pt x="1423378" y="1434946"/>
                </a:cubicBezTo>
                <a:cubicBezTo>
                  <a:pt x="1423778" y="1434212"/>
                  <a:pt x="1423978" y="1433312"/>
                  <a:pt x="1423978" y="1432245"/>
                </a:cubicBezTo>
                <a:lnTo>
                  <a:pt x="1423978" y="1381239"/>
                </a:lnTo>
                <a:lnTo>
                  <a:pt x="1400976" y="1381239"/>
                </a:lnTo>
                <a:lnTo>
                  <a:pt x="1400976" y="1374638"/>
                </a:lnTo>
                <a:lnTo>
                  <a:pt x="1423978" y="1374638"/>
                </a:lnTo>
                <a:lnTo>
                  <a:pt x="1423978" y="1343634"/>
                </a:lnTo>
                <a:lnTo>
                  <a:pt x="1408376" y="1343634"/>
                </a:lnTo>
                <a:close/>
                <a:moveTo>
                  <a:pt x="3623853" y="1333433"/>
                </a:moveTo>
                <a:lnTo>
                  <a:pt x="3702663" y="1333433"/>
                </a:lnTo>
                <a:lnTo>
                  <a:pt x="3702663" y="1388440"/>
                </a:lnTo>
                <a:lnTo>
                  <a:pt x="3630454" y="1388440"/>
                </a:lnTo>
                <a:lnTo>
                  <a:pt x="3630454" y="1419844"/>
                </a:lnTo>
                <a:cubicBezTo>
                  <a:pt x="3630454" y="1423844"/>
                  <a:pt x="3630787" y="1427045"/>
                  <a:pt x="3631454" y="1429445"/>
                </a:cubicBezTo>
                <a:cubicBezTo>
                  <a:pt x="3632121" y="1431845"/>
                  <a:pt x="3633288" y="1433679"/>
                  <a:pt x="3634954" y="1434946"/>
                </a:cubicBezTo>
                <a:cubicBezTo>
                  <a:pt x="3636621" y="1436212"/>
                  <a:pt x="3638822" y="1437079"/>
                  <a:pt x="3641555" y="1437546"/>
                </a:cubicBezTo>
                <a:cubicBezTo>
                  <a:pt x="3644289" y="1438013"/>
                  <a:pt x="3647790" y="1438313"/>
                  <a:pt x="3652057" y="1438446"/>
                </a:cubicBezTo>
                <a:cubicBezTo>
                  <a:pt x="3681394" y="1439379"/>
                  <a:pt x="3710730" y="1439379"/>
                  <a:pt x="3740068" y="1438446"/>
                </a:cubicBezTo>
                <a:cubicBezTo>
                  <a:pt x="3744202" y="1438313"/>
                  <a:pt x="3747635" y="1438013"/>
                  <a:pt x="3750369" y="1437546"/>
                </a:cubicBezTo>
                <a:cubicBezTo>
                  <a:pt x="3753103" y="1437079"/>
                  <a:pt x="3755303" y="1436279"/>
                  <a:pt x="3756970" y="1435146"/>
                </a:cubicBezTo>
                <a:cubicBezTo>
                  <a:pt x="3758636" y="1434012"/>
                  <a:pt x="3759937" y="1432445"/>
                  <a:pt x="3760870" y="1430445"/>
                </a:cubicBezTo>
                <a:cubicBezTo>
                  <a:pt x="3761804" y="1428445"/>
                  <a:pt x="3762604" y="1425845"/>
                  <a:pt x="3763270" y="1422644"/>
                </a:cubicBezTo>
                <a:cubicBezTo>
                  <a:pt x="3763404" y="1421577"/>
                  <a:pt x="3763604" y="1419944"/>
                  <a:pt x="3763871" y="1417743"/>
                </a:cubicBezTo>
                <a:cubicBezTo>
                  <a:pt x="3764137" y="1415543"/>
                  <a:pt x="3764404" y="1413310"/>
                  <a:pt x="3764671" y="1411043"/>
                </a:cubicBezTo>
                <a:cubicBezTo>
                  <a:pt x="3764937" y="1408776"/>
                  <a:pt x="3765138" y="1406775"/>
                  <a:pt x="3765271" y="1405042"/>
                </a:cubicBezTo>
                <a:cubicBezTo>
                  <a:pt x="3765404" y="1403308"/>
                  <a:pt x="3765471" y="1402308"/>
                  <a:pt x="3765471" y="1402041"/>
                </a:cubicBezTo>
                <a:lnTo>
                  <a:pt x="3772272" y="1404442"/>
                </a:lnTo>
                <a:cubicBezTo>
                  <a:pt x="3772272" y="1404975"/>
                  <a:pt x="3772172" y="1406109"/>
                  <a:pt x="3771972" y="1407842"/>
                </a:cubicBezTo>
                <a:cubicBezTo>
                  <a:pt x="3771772" y="1409576"/>
                  <a:pt x="3771505" y="1411543"/>
                  <a:pt x="3771172" y="1413743"/>
                </a:cubicBezTo>
                <a:cubicBezTo>
                  <a:pt x="3770838" y="1415943"/>
                  <a:pt x="3770505" y="1418144"/>
                  <a:pt x="3770172" y="1420344"/>
                </a:cubicBezTo>
                <a:cubicBezTo>
                  <a:pt x="3769838" y="1422544"/>
                  <a:pt x="3769605" y="1424244"/>
                  <a:pt x="3769471" y="1425444"/>
                </a:cubicBezTo>
                <a:cubicBezTo>
                  <a:pt x="3768805" y="1429178"/>
                  <a:pt x="3767904" y="1432245"/>
                  <a:pt x="3766771" y="1434646"/>
                </a:cubicBezTo>
                <a:cubicBezTo>
                  <a:pt x="3765638" y="1437046"/>
                  <a:pt x="3763971" y="1438979"/>
                  <a:pt x="3761770" y="1440446"/>
                </a:cubicBezTo>
                <a:cubicBezTo>
                  <a:pt x="3759570" y="1441913"/>
                  <a:pt x="3756770" y="1443013"/>
                  <a:pt x="3753369" y="1443747"/>
                </a:cubicBezTo>
                <a:cubicBezTo>
                  <a:pt x="3749969" y="1444480"/>
                  <a:pt x="3745735" y="1444914"/>
                  <a:pt x="3740668" y="1445047"/>
                </a:cubicBezTo>
                <a:cubicBezTo>
                  <a:pt x="3710664" y="1446247"/>
                  <a:pt x="3680727" y="1446247"/>
                  <a:pt x="3650856" y="1445047"/>
                </a:cubicBezTo>
                <a:cubicBezTo>
                  <a:pt x="3645922" y="1444914"/>
                  <a:pt x="3641722" y="1444513"/>
                  <a:pt x="3638255" y="1443847"/>
                </a:cubicBezTo>
                <a:cubicBezTo>
                  <a:pt x="3634788" y="1443180"/>
                  <a:pt x="3631988" y="1441980"/>
                  <a:pt x="3629854" y="1440246"/>
                </a:cubicBezTo>
                <a:cubicBezTo>
                  <a:pt x="3627720" y="1438513"/>
                  <a:pt x="3626187" y="1436146"/>
                  <a:pt x="3625253" y="1433145"/>
                </a:cubicBezTo>
                <a:cubicBezTo>
                  <a:pt x="3624320" y="1430145"/>
                  <a:pt x="3623853" y="1426111"/>
                  <a:pt x="3623853" y="1421044"/>
                </a:cubicBezTo>
                <a:close/>
                <a:moveTo>
                  <a:pt x="3476435" y="1328432"/>
                </a:moveTo>
                <a:lnTo>
                  <a:pt x="3476435" y="1351035"/>
                </a:lnTo>
                <a:lnTo>
                  <a:pt x="3552644" y="1351035"/>
                </a:lnTo>
                <a:lnTo>
                  <a:pt x="3552644" y="1328432"/>
                </a:lnTo>
                <a:close/>
                <a:moveTo>
                  <a:pt x="2471509" y="1326832"/>
                </a:moveTo>
                <a:cubicBezTo>
                  <a:pt x="2472843" y="1327499"/>
                  <a:pt x="2474443" y="1328332"/>
                  <a:pt x="2476310" y="1329332"/>
                </a:cubicBezTo>
                <a:cubicBezTo>
                  <a:pt x="2478177" y="1330332"/>
                  <a:pt x="2480110" y="1331433"/>
                  <a:pt x="2482110" y="1332633"/>
                </a:cubicBezTo>
                <a:cubicBezTo>
                  <a:pt x="2484111" y="1333833"/>
                  <a:pt x="2485978" y="1335000"/>
                  <a:pt x="2487711" y="1336133"/>
                </a:cubicBezTo>
                <a:cubicBezTo>
                  <a:pt x="2489445" y="1337267"/>
                  <a:pt x="2490912" y="1338300"/>
                  <a:pt x="2492112" y="1339234"/>
                </a:cubicBezTo>
                <a:lnTo>
                  <a:pt x="2489312" y="1343834"/>
                </a:lnTo>
                <a:cubicBezTo>
                  <a:pt x="2488111" y="1342901"/>
                  <a:pt x="2486611" y="1341867"/>
                  <a:pt x="2484811" y="1340734"/>
                </a:cubicBezTo>
                <a:cubicBezTo>
                  <a:pt x="2483011" y="1339600"/>
                  <a:pt x="2481144" y="1338434"/>
                  <a:pt x="2479210" y="1337233"/>
                </a:cubicBezTo>
                <a:cubicBezTo>
                  <a:pt x="2477277" y="1336033"/>
                  <a:pt x="2475377" y="1334933"/>
                  <a:pt x="2473509" y="1333933"/>
                </a:cubicBezTo>
                <a:cubicBezTo>
                  <a:pt x="2471643" y="1332933"/>
                  <a:pt x="2470043" y="1332099"/>
                  <a:pt x="2468709" y="1331433"/>
                </a:cubicBezTo>
                <a:close/>
                <a:moveTo>
                  <a:pt x="3204200" y="1310230"/>
                </a:moveTo>
                <a:lnTo>
                  <a:pt x="3251006" y="1310230"/>
                </a:lnTo>
                <a:lnTo>
                  <a:pt x="3251006" y="1316631"/>
                </a:lnTo>
                <a:cubicBezTo>
                  <a:pt x="3248740" y="1322232"/>
                  <a:pt x="3246106" y="1327732"/>
                  <a:pt x="3243106" y="1333133"/>
                </a:cubicBezTo>
                <a:cubicBezTo>
                  <a:pt x="3240105" y="1338534"/>
                  <a:pt x="3236872" y="1344034"/>
                  <a:pt x="3233404" y="1349635"/>
                </a:cubicBezTo>
                <a:lnTo>
                  <a:pt x="3233404" y="1369037"/>
                </a:lnTo>
                <a:lnTo>
                  <a:pt x="3240405" y="1375438"/>
                </a:lnTo>
                <a:cubicBezTo>
                  <a:pt x="3243072" y="1372104"/>
                  <a:pt x="3246006" y="1368237"/>
                  <a:pt x="3249206" y="1363837"/>
                </a:cubicBezTo>
                <a:cubicBezTo>
                  <a:pt x="3252407" y="1359436"/>
                  <a:pt x="3255140" y="1355302"/>
                  <a:pt x="3257408" y="1351435"/>
                </a:cubicBezTo>
                <a:lnTo>
                  <a:pt x="3261808" y="1355036"/>
                </a:lnTo>
                <a:cubicBezTo>
                  <a:pt x="3260741" y="1356769"/>
                  <a:pt x="3259474" y="1358703"/>
                  <a:pt x="3258008" y="1360836"/>
                </a:cubicBezTo>
                <a:cubicBezTo>
                  <a:pt x="3256540" y="1362970"/>
                  <a:pt x="3255007" y="1365137"/>
                  <a:pt x="3253407" y="1367337"/>
                </a:cubicBezTo>
                <a:cubicBezTo>
                  <a:pt x="3251806" y="1369537"/>
                  <a:pt x="3250240" y="1371671"/>
                  <a:pt x="3248706" y="1373738"/>
                </a:cubicBezTo>
                <a:cubicBezTo>
                  <a:pt x="3247173" y="1375805"/>
                  <a:pt x="3245739" y="1377638"/>
                  <a:pt x="3244406" y="1379239"/>
                </a:cubicBezTo>
                <a:lnTo>
                  <a:pt x="3261808" y="1395641"/>
                </a:lnTo>
                <a:lnTo>
                  <a:pt x="3258208" y="1400441"/>
                </a:lnTo>
                <a:cubicBezTo>
                  <a:pt x="3255007" y="1397241"/>
                  <a:pt x="3251106" y="1393440"/>
                  <a:pt x="3246506" y="1389040"/>
                </a:cubicBezTo>
                <a:cubicBezTo>
                  <a:pt x="3241906" y="1384639"/>
                  <a:pt x="3237538" y="1380639"/>
                  <a:pt x="3233404" y="1377038"/>
                </a:cubicBezTo>
                <a:lnTo>
                  <a:pt x="3233404" y="1450248"/>
                </a:lnTo>
                <a:lnTo>
                  <a:pt x="3227004" y="1450248"/>
                </a:lnTo>
                <a:lnTo>
                  <a:pt x="3227004" y="1358836"/>
                </a:lnTo>
                <a:cubicBezTo>
                  <a:pt x="3218869" y="1370171"/>
                  <a:pt x="3210001" y="1381039"/>
                  <a:pt x="3200400" y="1391440"/>
                </a:cubicBezTo>
                <a:lnTo>
                  <a:pt x="3197000" y="1385439"/>
                </a:lnTo>
                <a:cubicBezTo>
                  <a:pt x="3206601" y="1375038"/>
                  <a:pt x="3215602" y="1364070"/>
                  <a:pt x="3224003" y="1352535"/>
                </a:cubicBezTo>
                <a:cubicBezTo>
                  <a:pt x="3232404" y="1341001"/>
                  <a:pt x="3239005" y="1329166"/>
                  <a:pt x="3243806" y="1317031"/>
                </a:cubicBezTo>
                <a:lnTo>
                  <a:pt x="3204200" y="1317031"/>
                </a:lnTo>
                <a:close/>
                <a:moveTo>
                  <a:pt x="3278210" y="1308030"/>
                </a:moveTo>
                <a:lnTo>
                  <a:pt x="3278210" y="1351835"/>
                </a:lnTo>
                <a:lnTo>
                  <a:pt x="3317215" y="1351835"/>
                </a:lnTo>
                <a:lnTo>
                  <a:pt x="3317215" y="1308030"/>
                </a:lnTo>
                <a:close/>
                <a:moveTo>
                  <a:pt x="1495187" y="1307430"/>
                </a:moveTo>
                <a:lnTo>
                  <a:pt x="1495187" y="1339634"/>
                </a:lnTo>
                <a:lnTo>
                  <a:pt x="1534392" y="1339634"/>
                </a:lnTo>
                <a:lnTo>
                  <a:pt x="1534392" y="1307430"/>
                </a:lnTo>
                <a:close/>
                <a:moveTo>
                  <a:pt x="2302088" y="1301829"/>
                </a:moveTo>
                <a:lnTo>
                  <a:pt x="2302088" y="1419844"/>
                </a:lnTo>
                <a:lnTo>
                  <a:pt x="2356695" y="1419844"/>
                </a:lnTo>
                <a:lnTo>
                  <a:pt x="2356695" y="1301829"/>
                </a:lnTo>
                <a:close/>
                <a:moveTo>
                  <a:pt x="2524916" y="1301029"/>
                </a:moveTo>
                <a:lnTo>
                  <a:pt x="2530717" y="1301429"/>
                </a:lnTo>
                <a:lnTo>
                  <a:pt x="2530717" y="1315831"/>
                </a:lnTo>
                <a:lnTo>
                  <a:pt x="2566521" y="1315831"/>
                </a:lnTo>
                <a:lnTo>
                  <a:pt x="2566521" y="1321231"/>
                </a:lnTo>
                <a:lnTo>
                  <a:pt x="2532317" y="1321231"/>
                </a:lnTo>
                <a:cubicBezTo>
                  <a:pt x="2540451" y="1330966"/>
                  <a:pt x="2553719" y="1339634"/>
                  <a:pt x="2572122" y="1347235"/>
                </a:cubicBezTo>
                <a:lnTo>
                  <a:pt x="2569521" y="1352635"/>
                </a:lnTo>
                <a:cubicBezTo>
                  <a:pt x="2552186" y="1345034"/>
                  <a:pt x="2539251" y="1336433"/>
                  <a:pt x="2530717" y="1326832"/>
                </a:cubicBezTo>
                <a:lnTo>
                  <a:pt x="2530717" y="1354635"/>
                </a:lnTo>
                <a:lnTo>
                  <a:pt x="2524916" y="1354635"/>
                </a:lnTo>
                <a:lnTo>
                  <a:pt x="2524916" y="1327032"/>
                </a:lnTo>
                <a:cubicBezTo>
                  <a:pt x="2521582" y="1330899"/>
                  <a:pt x="2517715" y="1334600"/>
                  <a:pt x="2513315" y="1338133"/>
                </a:cubicBezTo>
                <a:cubicBezTo>
                  <a:pt x="2508914" y="1341667"/>
                  <a:pt x="2503380" y="1345168"/>
                  <a:pt x="2496712" y="1348635"/>
                </a:cubicBezTo>
                <a:lnTo>
                  <a:pt x="2493712" y="1344034"/>
                </a:lnTo>
                <a:cubicBezTo>
                  <a:pt x="2501313" y="1340167"/>
                  <a:pt x="2507414" y="1336367"/>
                  <a:pt x="2512014" y="1332633"/>
                </a:cubicBezTo>
                <a:cubicBezTo>
                  <a:pt x="2516615" y="1328899"/>
                  <a:pt x="2520449" y="1325098"/>
                  <a:pt x="2523516" y="1321231"/>
                </a:cubicBezTo>
                <a:lnTo>
                  <a:pt x="2501313" y="1321231"/>
                </a:lnTo>
                <a:lnTo>
                  <a:pt x="2501313" y="1315831"/>
                </a:lnTo>
                <a:lnTo>
                  <a:pt x="2524916" y="1315831"/>
                </a:lnTo>
                <a:close/>
                <a:moveTo>
                  <a:pt x="2461108" y="1301029"/>
                </a:moveTo>
                <a:lnTo>
                  <a:pt x="2467109" y="1301429"/>
                </a:lnTo>
                <a:lnTo>
                  <a:pt x="2467109" y="1315831"/>
                </a:lnTo>
                <a:lnTo>
                  <a:pt x="2495712" y="1315831"/>
                </a:lnTo>
                <a:lnTo>
                  <a:pt x="2495712" y="1321231"/>
                </a:lnTo>
                <a:lnTo>
                  <a:pt x="2467109" y="1321231"/>
                </a:lnTo>
                <a:lnTo>
                  <a:pt x="2467109" y="1354635"/>
                </a:lnTo>
                <a:lnTo>
                  <a:pt x="2461108" y="1354635"/>
                </a:lnTo>
                <a:lnTo>
                  <a:pt x="2461108" y="1328032"/>
                </a:lnTo>
                <a:cubicBezTo>
                  <a:pt x="2457241" y="1332566"/>
                  <a:pt x="2452540" y="1336900"/>
                  <a:pt x="2447006" y="1341034"/>
                </a:cubicBezTo>
                <a:cubicBezTo>
                  <a:pt x="2441472" y="1345168"/>
                  <a:pt x="2435171" y="1348968"/>
                  <a:pt x="2428104" y="1352435"/>
                </a:cubicBezTo>
                <a:lnTo>
                  <a:pt x="2425104" y="1347435"/>
                </a:lnTo>
                <a:cubicBezTo>
                  <a:pt x="2432971" y="1343834"/>
                  <a:pt x="2439839" y="1339767"/>
                  <a:pt x="2445706" y="1335233"/>
                </a:cubicBezTo>
                <a:cubicBezTo>
                  <a:pt x="2451573" y="1330699"/>
                  <a:pt x="2456307" y="1326032"/>
                  <a:pt x="2459908" y="1321231"/>
                </a:cubicBezTo>
                <a:lnTo>
                  <a:pt x="2432104" y="1321231"/>
                </a:lnTo>
                <a:lnTo>
                  <a:pt x="2432104" y="1315831"/>
                </a:lnTo>
                <a:lnTo>
                  <a:pt x="2461108" y="1315831"/>
                </a:lnTo>
                <a:close/>
                <a:moveTo>
                  <a:pt x="2858558" y="1296428"/>
                </a:moveTo>
                <a:cubicBezTo>
                  <a:pt x="2858958" y="1298295"/>
                  <a:pt x="2859358" y="1300362"/>
                  <a:pt x="2859758" y="1302629"/>
                </a:cubicBezTo>
                <a:cubicBezTo>
                  <a:pt x="2860158" y="1304896"/>
                  <a:pt x="2860558" y="1307196"/>
                  <a:pt x="2860958" y="1309530"/>
                </a:cubicBezTo>
                <a:cubicBezTo>
                  <a:pt x="2861358" y="1311864"/>
                  <a:pt x="2861725" y="1314197"/>
                  <a:pt x="2862058" y="1316531"/>
                </a:cubicBezTo>
                <a:cubicBezTo>
                  <a:pt x="2862391" y="1318864"/>
                  <a:pt x="2862692" y="1320898"/>
                  <a:pt x="2862958" y="1322631"/>
                </a:cubicBezTo>
                <a:lnTo>
                  <a:pt x="2909764" y="1322631"/>
                </a:lnTo>
                <a:cubicBezTo>
                  <a:pt x="2910964" y="1318898"/>
                  <a:pt x="2912198" y="1314531"/>
                  <a:pt x="2913465" y="1309530"/>
                </a:cubicBezTo>
                <a:cubicBezTo>
                  <a:pt x="2914731" y="1304529"/>
                  <a:pt x="2915698" y="1300162"/>
                  <a:pt x="2916365" y="1296428"/>
                </a:cubicBezTo>
                <a:close/>
                <a:moveTo>
                  <a:pt x="1287361" y="1295428"/>
                </a:moveTo>
                <a:lnTo>
                  <a:pt x="1287361" y="1354236"/>
                </a:lnTo>
                <a:lnTo>
                  <a:pt x="1356570" y="1354236"/>
                </a:lnTo>
                <a:lnTo>
                  <a:pt x="1356570" y="1295428"/>
                </a:lnTo>
                <a:close/>
                <a:moveTo>
                  <a:pt x="2295287" y="1294628"/>
                </a:moveTo>
                <a:lnTo>
                  <a:pt x="2363496" y="1294628"/>
                </a:lnTo>
                <a:lnTo>
                  <a:pt x="2363496" y="1443247"/>
                </a:lnTo>
                <a:lnTo>
                  <a:pt x="2356695" y="1443247"/>
                </a:lnTo>
                <a:lnTo>
                  <a:pt x="2356695" y="1427245"/>
                </a:lnTo>
                <a:lnTo>
                  <a:pt x="2302088" y="1427245"/>
                </a:lnTo>
                <a:lnTo>
                  <a:pt x="2302088" y="1444847"/>
                </a:lnTo>
                <a:lnTo>
                  <a:pt x="2295287" y="1444847"/>
                </a:lnTo>
                <a:close/>
                <a:moveTo>
                  <a:pt x="2003651" y="1293028"/>
                </a:moveTo>
                <a:lnTo>
                  <a:pt x="2065859" y="1293028"/>
                </a:lnTo>
                <a:lnTo>
                  <a:pt x="2065859" y="1300029"/>
                </a:lnTo>
                <a:lnTo>
                  <a:pt x="2038255" y="1300029"/>
                </a:lnTo>
                <a:lnTo>
                  <a:pt x="2038255" y="1348835"/>
                </a:lnTo>
                <a:lnTo>
                  <a:pt x="2062658" y="1348835"/>
                </a:lnTo>
                <a:lnTo>
                  <a:pt x="2062658" y="1355636"/>
                </a:lnTo>
                <a:lnTo>
                  <a:pt x="2038255" y="1355636"/>
                </a:lnTo>
                <a:lnTo>
                  <a:pt x="2038255" y="1409642"/>
                </a:lnTo>
                <a:cubicBezTo>
                  <a:pt x="2043589" y="1408042"/>
                  <a:pt x="2048757" y="1406409"/>
                  <a:pt x="2053757" y="1404742"/>
                </a:cubicBezTo>
                <a:cubicBezTo>
                  <a:pt x="2058758" y="1403075"/>
                  <a:pt x="2063325" y="1401508"/>
                  <a:pt x="2067459" y="1400041"/>
                </a:cubicBezTo>
                <a:lnTo>
                  <a:pt x="2068259" y="1403842"/>
                </a:lnTo>
                <a:lnTo>
                  <a:pt x="2068859" y="1406842"/>
                </a:lnTo>
                <a:cubicBezTo>
                  <a:pt x="2064192" y="1408442"/>
                  <a:pt x="2058924" y="1410209"/>
                  <a:pt x="2053057" y="1412143"/>
                </a:cubicBezTo>
                <a:cubicBezTo>
                  <a:pt x="2047190" y="1414076"/>
                  <a:pt x="2041189" y="1415943"/>
                  <a:pt x="2035055" y="1417743"/>
                </a:cubicBezTo>
                <a:cubicBezTo>
                  <a:pt x="2028921" y="1419544"/>
                  <a:pt x="2022887" y="1421277"/>
                  <a:pt x="2016953" y="1422944"/>
                </a:cubicBezTo>
                <a:cubicBezTo>
                  <a:pt x="2011018" y="1424611"/>
                  <a:pt x="2005718" y="1426045"/>
                  <a:pt x="2001051" y="1427245"/>
                </a:cubicBezTo>
                <a:lnTo>
                  <a:pt x="1999450" y="1420644"/>
                </a:lnTo>
                <a:cubicBezTo>
                  <a:pt x="2003851" y="1419577"/>
                  <a:pt x="2008818" y="1418277"/>
                  <a:pt x="2014352" y="1416743"/>
                </a:cubicBezTo>
                <a:cubicBezTo>
                  <a:pt x="2019886" y="1415210"/>
                  <a:pt x="2025587" y="1413576"/>
                  <a:pt x="2031454" y="1411843"/>
                </a:cubicBezTo>
                <a:lnTo>
                  <a:pt x="2031454" y="1355636"/>
                </a:lnTo>
                <a:lnTo>
                  <a:pt x="2006651" y="1355636"/>
                </a:lnTo>
                <a:lnTo>
                  <a:pt x="2006651" y="1348835"/>
                </a:lnTo>
                <a:lnTo>
                  <a:pt x="2031454" y="1348835"/>
                </a:lnTo>
                <a:lnTo>
                  <a:pt x="2031454" y="1300029"/>
                </a:lnTo>
                <a:lnTo>
                  <a:pt x="2003651" y="1300029"/>
                </a:lnTo>
                <a:close/>
                <a:moveTo>
                  <a:pt x="891512" y="1291628"/>
                </a:moveTo>
                <a:lnTo>
                  <a:pt x="891512" y="1333833"/>
                </a:lnTo>
                <a:lnTo>
                  <a:pt x="952720" y="1333833"/>
                </a:lnTo>
                <a:lnTo>
                  <a:pt x="952720" y="1291628"/>
                </a:lnTo>
                <a:close/>
                <a:moveTo>
                  <a:pt x="1280360" y="1288427"/>
                </a:moveTo>
                <a:lnTo>
                  <a:pt x="1363571" y="1288427"/>
                </a:lnTo>
                <a:lnTo>
                  <a:pt x="1363571" y="1448847"/>
                </a:lnTo>
                <a:lnTo>
                  <a:pt x="1356570" y="1448847"/>
                </a:lnTo>
                <a:lnTo>
                  <a:pt x="1356570" y="1431245"/>
                </a:lnTo>
                <a:lnTo>
                  <a:pt x="1287361" y="1431245"/>
                </a:lnTo>
                <a:lnTo>
                  <a:pt x="1287361" y="1449047"/>
                </a:lnTo>
                <a:lnTo>
                  <a:pt x="1280360" y="1449047"/>
                </a:lnTo>
                <a:close/>
                <a:moveTo>
                  <a:pt x="1821428" y="1285427"/>
                </a:moveTo>
                <a:lnTo>
                  <a:pt x="1950644" y="1285427"/>
                </a:lnTo>
                <a:lnTo>
                  <a:pt x="1950644" y="1357036"/>
                </a:lnTo>
                <a:lnTo>
                  <a:pt x="1818828" y="1357036"/>
                </a:lnTo>
                <a:lnTo>
                  <a:pt x="1818828" y="1350635"/>
                </a:lnTo>
                <a:lnTo>
                  <a:pt x="1943843" y="1350635"/>
                </a:lnTo>
                <a:lnTo>
                  <a:pt x="1943843" y="1324632"/>
                </a:lnTo>
                <a:lnTo>
                  <a:pt x="1826829" y="1324632"/>
                </a:lnTo>
                <a:lnTo>
                  <a:pt x="1826829" y="1318431"/>
                </a:lnTo>
                <a:lnTo>
                  <a:pt x="1943843" y="1318431"/>
                </a:lnTo>
                <a:lnTo>
                  <a:pt x="1943843" y="1292028"/>
                </a:lnTo>
                <a:lnTo>
                  <a:pt x="1821428" y="1292028"/>
                </a:lnTo>
                <a:close/>
                <a:moveTo>
                  <a:pt x="601276" y="1284827"/>
                </a:moveTo>
                <a:lnTo>
                  <a:pt x="769897" y="1284827"/>
                </a:lnTo>
                <a:lnTo>
                  <a:pt x="769897" y="1291628"/>
                </a:lnTo>
                <a:lnTo>
                  <a:pt x="691687" y="1291628"/>
                </a:lnTo>
                <a:cubicBezTo>
                  <a:pt x="691020" y="1294295"/>
                  <a:pt x="690187" y="1297328"/>
                  <a:pt x="689187" y="1300729"/>
                </a:cubicBezTo>
                <a:cubicBezTo>
                  <a:pt x="688186" y="1304129"/>
                  <a:pt x="687186" y="1307630"/>
                  <a:pt x="686186" y="1311230"/>
                </a:cubicBezTo>
                <a:cubicBezTo>
                  <a:pt x="685186" y="1314831"/>
                  <a:pt x="684153" y="1318364"/>
                  <a:pt x="683086" y="1321831"/>
                </a:cubicBezTo>
                <a:cubicBezTo>
                  <a:pt x="682019" y="1325299"/>
                  <a:pt x="681019" y="1328432"/>
                  <a:pt x="680085" y="1331233"/>
                </a:cubicBezTo>
                <a:lnTo>
                  <a:pt x="756095" y="1331233"/>
                </a:lnTo>
                <a:lnTo>
                  <a:pt x="756095" y="1424844"/>
                </a:lnTo>
                <a:cubicBezTo>
                  <a:pt x="756095" y="1428712"/>
                  <a:pt x="755762" y="1431779"/>
                  <a:pt x="755095" y="1434045"/>
                </a:cubicBezTo>
                <a:cubicBezTo>
                  <a:pt x="754428" y="1436312"/>
                  <a:pt x="753261" y="1438146"/>
                  <a:pt x="751594" y="1439546"/>
                </a:cubicBezTo>
                <a:cubicBezTo>
                  <a:pt x="749928" y="1440946"/>
                  <a:pt x="747694" y="1441946"/>
                  <a:pt x="744894" y="1442547"/>
                </a:cubicBezTo>
                <a:cubicBezTo>
                  <a:pt x="742093" y="1443147"/>
                  <a:pt x="738559" y="1443647"/>
                  <a:pt x="734292" y="1444047"/>
                </a:cubicBezTo>
                <a:lnTo>
                  <a:pt x="723091" y="1445047"/>
                </a:lnTo>
                <a:lnTo>
                  <a:pt x="720891" y="1438446"/>
                </a:lnTo>
                <a:lnTo>
                  <a:pt x="732692" y="1437246"/>
                </a:lnTo>
                <a:cubicBezTo>
                  <a:pt x="736292" y="1436846"/>
                  <a:pt x="739159" y="1436446"/>
                  <a:pt x="741293" y="1436046"/>
                </a:cubicBezTo>
                <a:cubicBezTo>
                  <a:pt x="743427" y="1435646"/>
                  <a:pt x="745060" y="1434979"/>
                  <a:pt x="746194" y="1434045"/>
                </a:cubicBezTo>
                <a:cubicBezTo>
                  <a:pt x="747327" y="1433112"/>
                  <a:pt x="748061" y="1431812"/>
                  <a:pt x="748394" y="1430145"/>
                </a:cubicBezTo>
                <a:cubicBezTo>
                  <a:pt x="748727" y="1428478"/>
                  <a:pt x="748894" y="1426244"/>
                  <a:pt x="748894" y="1423444"/>
                </a:cubicBezTo>
                <a:lnTo>
                  <a:pt x="748894" y="1338233"/>
                </a:lnTo>
                <a:lnTo>
                  <a:pt x="711089" y="1338233"/>
                </a:lnTo>
                <a:lnTo>
                  <a:pt x="711089" y="1435646"/>
                </a:lnTo>
                <a:lnTo>
                  <a:pt x="704088" y="1435646"/>
                </a:lnTo>
                <a:lnTo>
                  <a:pt x="704088" y="1338233"/>
                </a:lnTo>
                <a:lnTo>
                  <a:pt x="666684" y="1338233"/>
                </a:lnTo>
                <a:lnTo>
                  <a:pt x="666684" y="1435646"/>
                </a:lnTo>
                <a:lnTo>
                  <a:pt x="659684" y="1435646"/>
                </a:lnTo>
                <a:lnTo>
                  <a:pt x="659684" y="1338233"/>
                </a:lnTo>
                <a:lnTo>
                  <a:pt x="622078" y="1338233"/>
                </a:lnTo>
                <a:lnTo>
                  <a:pt x="622078" y="1445447"/>
                </a:lnTo>
                <a:lnTo>
                  <a:pt x="614877" y="1445447"/>
                </a:lnTo>
                <a:lnTo>
                  <a:pt x="614877" y="1331233"/>
                </a:lnTo>
                <a:lnTo>
                  <a:pt x="672485" y="1331233"/>
                </a:lnTo>
                <a:cubicBezTo>
                  <a:pt x="673285" y="1328566"/>
                  <a:pt x="674218" y="1325499"/>
                  <a:pt x="675285" y="1322032"/>
                </a:cubicBezTo>
                <a:cubicBezTo>
                  <a:pt x="676352" y="1318564"/>
                  <a:pt x="677418" y="1315031"/>
                  <a:pt x="678485" y="1311430"/>
                </a:cubicBezTo>
                <a:cubicBezTo>
                  <a:pt x="679552" y="1307830"/>
                  <a:pt x="680552" y="1304296"/>
                  <a:pt x="681486" y="1300829"/>
                </a:cubicBezTo>
                <a:cubicBezTo>
                  <a:pt x="682419" y="1297362"/>
                  <a:pt x="683219" y="1294295"/>
                  <a:pt x="683886" y="1291628"/>
                </a:cubicBezTo>
                <a:lnTo>
                  <a:pt x="601276" y="1291628"/>
                </a:lnTo>
                <a:close/>
                <a:moveTo>
                  <a:pt x="884711" y="1284627"/>
                </a:moveTo>
                <a:lnTo>
                  <a:pt x="959320" y="1284627"/>
                </a:lnTo>
                <a:lnTo>
                  <a:pt x="959320" y="1426045"/>
                </a:lnTo>
                <a:cubicBezTo>
                  <a:pt x="959320" y="1429912"/>
                  <a:pt x="958987" y="1433045"/>
                  <a:pt x="958320" y="1435446"/>
                </a:cubicBezTo>
                <a:cubicBezTo>
                  <a:pt x="957654" y="1437846"/>
                  <a:pt x="956453" y="1439746"/>
                  <a:pt x="954720" y="1441146"/>
                </a:cubicBezTo>
                <a:cubicBezTo>
                  <a:pt x="952986" y="1442547"/>
                  <a:pt x="950719" y="1443547"/>
                  <a:pt x="947919" y="1444147"/>
                </a:cubicBezTo>
                <a:cubicBezTo>
                  <a:pt x="945119" y="1444747"/>
                  <a:pt x="941651" y="1445247"/>
                  <a:pt x="937518" y="1445647"/>
                </a:cubicBezTo>
                <a:lnTo>
                  <a:pt x="919515" y="1447247"/>
                </a:lnTo>
                <a:lnTo>
                  <a:pt x="917715" y="1440046"/>
                </a:lnTo>
                <a:lnTo>
                  <a:pt x="936518" y="1438646"/>
                </a:lnTo>
                <a:cubicBezTo>
                  <a:pt x="939851" y="1438379"/>
                  <a:pt x="942552" y="1438046"/>
                  <a:pt x="944619" y="1437646"/>
                </a:cubicBezTo>
                <a:cubicBezTo>
                  <a:pt x="946685" y="1437246"/>
                  <a:pt x="948319" y="1436579"/>
                  <a:pt x="949519" y="1435646"/>
                </a:cubicBezTo>
                <a:cubicBezTo>
                  <a:pt x="950719" y="1434712"/>
                  <a:pt x="951553" y="1433412"/>
                  <a:pt x="952019" y="1431745"/>
                </a:cubicBezTo>
                <a:cubicBezTo>
                  <a:pt x="952486" y="1430078"/>
                  <a:pt x="952720" y="1427778"/>
                  <a:pt x="952720" y="1424844"/>
                </a:cubicBezTo>
                <a:lnTo>
                  <a:pt x="952720" y="1388240"/>
                </a:lnTo>
                <a:lnTo>
                  <a:pt x="890112" y="1388240"/>
                </a:lnTo>
                <a:cubicBezTo>
                  <a:pt x="889312" y="1395707"/>
                  <a:pt x="888045" y="1402341"/>
                  <a:pt x="886311" y="1408142"/>
                </a:cubicBezTo>
                <a:cubicBezTo>
                  <a:pt x="884578" y="1413943"/>
                  <a:pt x="882277" y="1419310"/>
                  <a:pt x="879410" y="1424244"/>
                </a:cubicBezTo>
                <a:cubicBezTo>
                  <a:pt x="876543" y="1429178"/>
                  <a:pt x="872976" y="1433945"/>
                  <a:pt x="868709" y="1438546"/>
                </a:cubicBezTo>
                <a:cubicBezTo>
                  <a:pt x="864442" y="1443147"/>
                  <a:pt x="859375" y="1447914"/>
                  <a:pt x="853507" y="1452848"/>
                </a:cubicBezTo>
                <a:lnTo>
                  <a:pt x="848106" y="1448047"/>
                </a:lnTo>
                <a:cubicBezTo>
                  <a:pt x="855441" y="1441913"/>
                  <a:pt x="861508" y="1436146"/>
                  <a:pt x="866309" y="1430745"/>
                </a:cubicBezTo>
                <a:cubicBezTo>
                  <a:pt x="871109" y="1425344"/>
                  <a:pt x="874843" y="1419177"/>
                  <a:pt x="877510" y="1412243"/>
                </a:cubicBezTo>
                <a:cubicBezTo>
                  <a:pt x="880177" y="1405309"/>
                  <a:pt x="882044" y="1397041"/>
                  <a:pt x="883111" y="1387440"/>
                </a:cubicBezTo>
                <a:cubicBezTo>
                  <a:pt x="884178" y="1377838"/>
                  <a:pt x="884711" y="1365770"/>
                  <a:pt x="884711" y="1351235"/>
                </a:cubicBezTo>
                <a:close/>
                <a:moveTo>
                  <a:pt x="1214952" y="1283427"/>
                </a:moveTo>
                <a:lnTo>
                  <a:pt x="1266359" y="1283427"/>
                </a:lnTo>
                <a:lnTo>
                  <a:pt x="1266359" y="1290427"/>
                </a:lnTo>
                <a:lnTo>
                  <a:pt x="1248757" y="1340434"/>
                </a:lnTo>
                <a:cubicBezTo>
                  <a:pt x="1255157" y="1348568"/>
                  <a:pt x="1259858" y="1356436"/>
                  <a:pt x="1262858" y="1364037"/>
                </a:cubicBezTo>
                <a:cubicBezTo>
                  <a:pt x="1265859" y="1371638"/>
                  <a:pt x="1267359" y="1379239"/>
                  <a:pt x="1267359" y="1386840"/>
                </a:cubicBezTo>
                <a:cubicBezTo>
                  <a:pt x="1267359" y="1395907"/>
                  <a:pt x="1265359" y="1402475"/>
                  <a:pt x="1261358" y="1406542"/>
                </a:cubicBezTo>
                <a:cubicBezTo>
                  <a:pt x="1257358" y="1410609"/>
                  <a:pt x="1250690" y="1412976"/>
                  <a:pt x="1241356" y="1413643"/>
                </a:cubicBezTo>
                <a:lnTo>
                  <a:pt x="1230754" y="1414443"/>
                </a:lnTo>
                <a:lnTo>
                  <a:pt x="1228354" y="1407242"/>
                </a:lnTo>
                <a:lnTo>
                  <a:pt x="1239355" y="1406442"/>
                </a:lnTo>
                <a:cubicBezTo>
                  <a:pt x="1243222" y="1406175"/>
                  <a:pt x="1246523" y="1405709"/>
                  <a:pt x="1249257" y="1405042"/>
                </a:cubicBezTo>
                <a:cubicBezTo>
                  <a:pt x="1251990" y="1404375"/>
                  <a:pt x="1254190" y="1403275"/>
                  <a:pt x="1255857" y="1401741"/>
                </a:cubicBezTo>
                <a:cubicBezTo>
                  <a:pt x="1257524" y="1400208"/>
                  <a:pt x="1258724" y="1398174"/>
                  <a:pt x="1259458" y="1395641"/>
                </a:cubicBezTo>
                <a:cubicBezTo>
                  <a:pt x="1260191" y="1393107"/>
                  <a:pt x="1260558" y="1389773"/>
                  <a:pt x="1260558" y="1385639"/>
                </a:cubicBezTo>
                <a:cubicBezTo>
                  <a:pt x="1260558" y="1378839"/>
                  <a:pt x="1259058" y="1371838"/>
                  <a:pt x="1256057" y="1364637"/>
                </a:cubicBezTo>
                <a:cubicBezTo>
                  <a:pt x="1253057" y="1357436"/>
                  <a:pt x="1248223" y="1349835"/>
                  <a:pt x="1241556" y="1341834"/>
                </a:cubicBezTo>
                <a:lnTo>
                  <a:pt x="1259358" y="1290628"/>
                </a:lnTo>
                <a:lnTo>
                  <a:pt x="1221953" y="1290628"/>
                </a:lnTo>
                <a:lnTo>
                  <a:pt x="1221953" y="1450648"/>
                </a:lnTo>
                <a:lnTo>
                  <a:pt x="1214952" y="1450648"/>
                </a:lnTo>
                <a:close/>
                <a:moveTo>
                  <a:pt x="814302" y="1283027"/>
                </a:moveTo>
                <a:lnTo>
                  <a:pt x="864709" y="1283027"/>
                </a:lnTo>
                <a:lnTo>
                  <a:pt x="864709" y="1290028"/>
                </a:lnTo>
                <a:lnTo>
                  <a:pt x="846906" y="1338233"/>
                </a:lnTo>
                <a:cubicBezTo>
                  <a:pt x="854374" y="1346368"/>
                  <a:pt x="859708" y="1353835"/>
                  <a:pt x="862908" y="1360636"/>
                </a:cubicBezTo>
                <a:cubicBezTo>
                  <a:pt x="866109" y="1367437"/>
                  <a:pt x="867709" y="1374305"/>
                  <a:pt x="867709" y="1381239"/>
                </a:cubicBezTo>
                <a:cubicBezTo>
                  <a:pt x="867709" y="1385906"/>
                  <a:pt x="867175" y="1389807"/>
                  <a:pt x="866109" y="1392940"/>
                </a:cubicBezTo>
                <a:cubicBezTo>
                  <a:pt x="865042" y="1396074"/>
                  <a:pt x="863342" y="1398608"/>
                  <a:pt x="861008" y="1400541"/>
                </a:cubicBezTo>
                <a:cubicBezTo>
                  <a:pt x="858674" y="1402475"/>
                  <a:pt x="855674" y="1403908"/>
                  <a:pt x="852007" y="1404842"/>
                </a:cubicBezTo>
                <a:cubicBezTo>
                  <a:pt x="848340" y="1405775"/>
                  <a:pt x="843906" y="1406442"/>
                  <a:pt x="838705" y="1406842"/>
                </a:cubicBezTo>
                <a:lnTo>
                  <a:pt x="828504" y="1407642"/>
                </a:lnTo>
                <a:lnTo>
                  <a:pt x="826504" y="1400841"/>
                </a:lnTo>
                <a:lnTo>
                  <a:pt x="837105" y="1400041"/>
                </a:lnTo>
                <a:cubicBezTo>
                  <a:pt x="841506" y="1399641"/>
                  <a:pt x="845239" y="1399108"/>
                  <a:pt x="848307" y="1398441"/>
                </a:cubicBezTo>
                <a:cubicBezTo>
                  <a:pt x="851374" y="1397774"/>
                  <a:pt x="853874" y="1396741"/>
                  <a:pt x="855807" y="1395341"/>
                </a:cubicBezTo>
                <a:cubicBezTo>
                  <a:pt x="857741" y="1393941"/>
                  <a:pt x="859108" y="1392074"/>
                  <a:pt x="859908" y="1389740"/>
                </a:cubicBezTo>
                <a:cubicBezTo>
                  <a:pt x="860708" y="1387406"/>
                  <a:pt x="861108" y="1384373"/>
                  <a:pt x="861108" y="1380639"/>
                </a:cubicBezTo>
                <a:cubicBezTo>
                  <a:pt x="861108" y="1374371"/>
                  <a:pt x="859475" y="1368004"/>
                  <a:pt x="856207" y="1361536"/>
                </a:cubicBezTo>
                <a:cubicBezTo>
                  <a:pt x="852940" y="1355069"/>
                  <a:pt x="847440" y="1347835"/>
                  <a:pt x="839705" y="1339834"/>
                </a:cubicBezTo>
                <a:lnTo>
                  <a:pt x="857908" y="1290028"/>
                </a:lnTo>
                <a:lnTo>
                  <a:pt x="820903" y="1290028"/>
                </a:lnTo>
                <a:lnTo>
                  <a:pt x="820903" y="1450648"/>
                </a:lnTo>
                <a:lnTo>
                  <a:pt x="814302" y="1450648"/>
                </a:lnTo>
                <a:close/>
                <a:moveTo>
                  <a:pt x="3141193" y="1280426"/>
                </a:moveTo>
                <a:cubicBezTo>
                  <a:pt x="3142660" y="1281626"/>
                  <a:pt x="3144460" y="1283260"/>
                  <a:pt x="3146594" y="1285327"/>
                </a:cubicBezTo>
                <a:cubicBezTo>
                  <a:pt x="3148727" y="1287394"/>
                  <a:pt x="3150961" y="1289594"/>
                  <a:pt x="3153294" y="1291928"/>
                </a:cubicBezTo>
                <a:cubicBezTo>
                  <a:pt x="3155628" y="1294261"/>
                  <a:pt x="3157895" y="1296628"/>
                  <a:pt x="3160095" y="1299029"/>
                </a:cubicBezTo>
                <a:cubicBezTo>
                  <a:pt x="3162296" y="1301429"/>
                  <a:pt x="3164196" y="1303496"/>
                  <a:pt x="3165796" y="1305229"/>
                </a:cubicBezTo>
                <a:lnTo>
                  <a:pt x="3161596" y="1309630"/>
                </a:lnTo>
                <a:cubicBezTo>
                  <a:pt x="3159995" y="1307763"/>
                  <a:pt x="3158095" y="1305629"/>
                  <a:pt x="3155895" y="1303229"/>
                </a:cubicBezTo>
                <a:cubicBezTo>
                  <a:pt x="3153694" y="1300829"/>
                  <a:pt x="3151428" y="1298462"/>
                  <a:pt x="3149094" y="1296128"/>
                </a:cubicBezTo>
                <a:cubicBezTo>
                  <a:pt x="3146760" y="1293795"/>
                  <a:pt x="3144526" y="1291561"/>
                  <a:pt x="3142393" y="1289427"/>
                </a:cubicBezTo>
                <a:cubicBezTo>
                  <a:pt x="3140259" y="1287294"/>
                  <a:pt x="3138459" y="1285627"/>
                  <a:pt x="3136992" y="1284427"/>
                </a:cubicBezTo>
                <a:close/>
                <a:moveTo>
                  <a:pt x="540868" y="1280426"/>
                </a:moveTo>
                <a:cubicBezTo>
                  <a:pt x="542335" y="1281626"/>
                  <a:pt x="544136" y="1283260"/>
                  <a:pt x="546269" y="1285327"/>
                </a:cubicBezTo>
                <a:cubicBezTo>
                  <a:pt x="548403" y="1287394"/>
                  <a:pt x="550636" y="1289594"/>
                  <a:pt x="552970" y="1291928"/>
                </a:cubicBezTo>
                <a:cubicBezTo>
                  <a:pt x="555303" y="1294261"/>
                  <a:pt x="557570" y="1296628"/>
                  <a:pt x="559770" y="1299029"/>
                </a:cubicBezTo>
                <a:cubicBezTo>
                  <a:pt x="561971" y="1301429"/>
                  <a:pt x="563871" y="1303496"/>
                  <a:pt x="565471" y="1305229"/>
                </a:cubicBezTo>
                <a:lnTo>
                  <a:pt x="561271" y="1309630"/>
                </a:lnTo>
                <a:cubicBezTo>
                  <a:pt x="559670" y="1307763"/>
                  <a:pt x="557770" y="1305629"/>
                  <a:pt x="555571" y="1303229"/>
                </a:cubicBezTo>
                <a:cubicBezTo>
                  <a:pt x="553370" y="1300829"/>
                  <a:pt x="551103" y="1298462"/>
                  <a:pt x="548770" y="1296128"/>
                </a:cubicBezTo>
                <a:cubicBezTo>
                  <a:pt x="546435" y="1293795"/>
                  <a:pt x="544202" y="1291561"/>
                  <a:pt x="542068" y="1289427"/>
                </a:cubicBezTo>
                <a:cubicBezTo>
                  <a:pt x="539935" y="1287294"/>
                  <a:pt x="538134" y="1285627"/>
                  <a:pt x="536668" y="1284427"/>
                </a:cubicBezTo>
                <a:close/>
                <a:moveTo>
                  <a:pt x="2278085" y="1276026"/>
                </a:moveTo>
                <a:lnTo>
                  <a:pt x="2279485" y="1282627"/>
                </a:lnTo>
                <a:cubicBezTo>
                  <a:pt x="2274818" y="1284227"/>
                  <a:pt x="2269717" y="1285794"/>
                  <a:pt x="2264183" y="1287327"/>
                </a:cubicBezTo>
                <a:cubicBezTo>
                  <a:pt x="2258649" y="1288861"/>
                  <a:pt x="2252882" y="1290361"/>
                  <a:pt x="2246881" y="1291828"/>
                </a:cubicBezTo>
                <a:lnTo>
                  <a:pt x="2246881" y="1328632"/>
                </a:lnTo>
                <a:lnTo>
                  <a:pt x="2285286" y="1328632"/>
                </a:lnTo>
                <a:lnTo>
                  <a:pt x="2285286" y="1335433"/>
                </a:lnTo>
                <a:lnTo>
                  <a:pt x="2246881" y="1335433"/>
                </a:lnTo>
                <a:lnTo>
                  <a:pt x="2246881" y="1450848"/>
                </a:lnTo>
                <a:lnTo>
                  <a:pt x="2240080" y="1450848"/>
                </a:lnTo>
                <a:lnTo>
                  <a:pt x="2240080" y="1350435"/>
                </a:lnTo>
                <a:cubicBezTo>
                  <a:pt x="2235413" y="1361370"/>
                  <a:pt x="2229812" y="1372138"/>
                  <a:pt x="2223278" y="1382739"/>
                </a:cubicBezTo>
                <a:cubicBezTo>
                  <a:pt x="2216744" y="1393340"/>
                  <a:pt x="2209677" y="1403175"/>
                  <a:pt x="2202076" y="1412243"/>
                </a:cubicBezTo>
                <a:lnTo>
                  <a:pt x="2198075" y="1406242"/>
                </a:lnTo>
                <a:cubicBezTo>
                  <a:pt x="2206743" y="1395707"/>
                  <a:pt x="2214777" y="1384373"/>
                  <a:pt x="2222178" y="1372238"/>
                </a:cubicBezTo>
                <a:cubicBezTo>
                  <a:pt x="2229579" y="1360103"/>
                  <a:pt x="2235480" y="1347835"/>
                  <a:pt x="2239880" y="1335433"/>
                </a:cubicBezTo>
                <a:lnTo>
                  <a:pt x="2203076" y="1335433"/>
                </a:lnTo>
                <a:lnTo>
                  <a:pt x="2203076" y="1328632"/>
                </a:lnTo>
                <a:lnTo>
                  <a:pt x="2240080" y="1328632"/>
                </a:lnTo>
                <a:lnTo>
                  <a:pt x="2240080" y="1293628"/>
                </a:lnTo>
                <a:cubicBezTo>
                  <a:pt x="2234080" y="1295095"/>
                  <a:pt x="2228179" y="1296395"/>
                  <a:pt x="2222378" y="1297528"/>
                </a:cubicBezTo>
                <a:cubicBezTo>
                  <a:pt x="2216577" y="1298662"/>
                  <a:pt x="2211343" y="1299629"/>
                  <a:pt x="2206676" y="1300429"/>
                </a:cubicBezTo>
                <a:lnTo>
                  <a:pt x="2205876" y="1293828"/>
                </a:lnTo>
                <a:cubicBezTo>
                  <a:pt x="2210943" y="1292894"/>
                  <a:pt x="2216611" y="1291761"/>
                  <a:pt x="2222878" y="1290427"/>
                </a:cubicBezTo>
                <a:cubicBezTo>
                  <a:pt x="2229146" y="1289094"/>
                  <a:pt x="2235513" y="1287661"/>
                  <a:pt x="2241981" y="1286127"/>
                </a:cubicBezTo>
                <a:cubicBezTo>
                  <a:pt x="2248448" y="1284593"/>
                  <a:pt x="2254816" y="1282960"/>
                  <a:pt x="2261083" y="1281226"/>
                </a:cubicBezTo>
                <a:cubicBezTo>
                  <a:pt x="2267350" y="1279493"/>
                  <a:pt x="2273018" y="1277759"/>
                  <a:pt x="2278085" y="1276026"/>
                </a:cubicBezTo>
                <a:close/>
                <a:moveTo>
                  <a:pt x="1488587" y="1273825"/>
                </a:moveTo>
                <a:lnTo>
                  <a:pt x="1495187" y="1274225"/>
                </a:lnTo>
                <a:lnTo>
                  <a:pt x="1495187" y="1301229"/>
                </a:lnTo>
                <a:lnTo>
                  <a:pt x="1534392" y="1301229"/>
                </a:lnTo>
                <a:lnTo>
                  <a:pt x="1534392" y="1273825"/>
                </a:lnTo>
                <a:lnTo>
                  <a:pt x="1540993" y="1274225"/>
                </a:lnTo>
                <a:lnTo>
                  <a:pt x="1540993" y="1301229"/>
                </a:lnTo>
                <a:lnTo>
                  <a:pt x="1570597" y="1301229"/>
                </a:lnTo>
                <a:lnTo>
                  <a:pt x="1570597" y="1307430"/>
                </a:lnTo>
                <a:lnTo>
                  <a:pt x="1540993" y="1307430"/>
                </a:lnTo>
                <a:lnTo>
                  <a:pt x="1540993" y="1339634"/>
                </a:lnTo>
                <a:lnTo>
                  <a:pt x="1578598" y="1339634"/>
                </a:lnTo>
                <a:lnTo>
                  <a:pt x="1578598" y="1346034"/>
                </a:lnTo>
                <a:lnTo>
                  <a:pt x="1459183" y="1346034"/>
                </a:lnTo>
                <a:lnTo>
                  <a:pt x="1459183" y="1339634"/>
                </a:lnTo>
                <a:lnTo>
                  <a:pt x="1488587" y="1339634"/>
                </a:lnTo>
                <a:lnTo>
                  <a:pt x="1488587" y="1307430"/>
                </a:lnTo>
                <a:lnTo>
                  <a:pt x="1465584" y="1307430"/>
                </a:lnTo>
                <a:lnTo>
                  <a:pt x="1465584" y="1301229"/>
                </a:lnTo>
                <a:lnTo>
                  <a:pt x="1488587" y="1301229"/>
                </a:lnTo>
                <a:close/>
                <a:moveTo>
                  <a:pt x="3431629" y="1273425"/>
                </a:moveTo>
                <a:lnTo>
                  <a:pt x="3438430" y="1273825"/>
                </a:lnTo>
                <a:lnTo>
                  <a:pt x="3438430" y="1311430"/>
                </a:lnTo>
                <a:lnTo>
                  <a:pt x="3463433" y="1311430"/>
                </a:lnTo>
                <a:lnTo>
                  <a:pt x="3463433" y="1318031"/>
                </a:lnTo>
                <a:lnTo>
                  <a:pt x="3438430" y="1318031"/>
                </a:lnTo>
                <a:lnTo>
                  <a:pt x="3438430" y="1358236"/>
                </a:lnTo>
                <a:cubicBezTo>
                  <a:pt x="3442697" y="1356503"/>
                  <a:pt x="3446764" y="1354869"/>
                  <a:pt x="3450632" y="1353335"/>
                </a:cubicBezTo>
                <a:cubicBezTo>
                  <a:pt x="3454498" y="1351802"/>
                  <a:pt x="3457832" y="1350368"/>
                  <a:pt x="3460633" y="1349035"/>
                </a:cubicBezTo>
                <a:lnTo>
                  <a:pt x="3461433" y="1351835"/>
                </a:lnTo>
                <a:lnTo>
                  <a:pt x="3462433" y="1355436"/>
                </a:lnTo>
                <a:cubicBezTo>
                  <a:pt x="3459366" y="1356903"/>
                  <a:pt x="3455765" y="1358469"/>
                  <a:pt x="3451632" y="1360136"/>
                </a:cubicBezTo>
                <a:cubicBezTo>
                  <a:pt x="3447498" y="1361803"/>
                  <a:pt x="3443097" y="1363570"/>
                  <a:pt x="3438430" y="1365437"/>
                </a:cubicBezTo>
                <a:lnTo>
                  <a:pt x="3438430" y="1427245"/>
                </a:lnTo>
                <a:cubicBezTo>
                  <a:pt x="3438430" y="1430578"/>
                  <a:pt x="3438130" y="1433279"/>
                  <a:pt x="3437530" y="1435346"/>
                </a:cubicBezTo>
                <a:cubicBezTo>
                  <a:pt x="3436930" y="1437413"/>
                  <a:pt x="3435930" y="1439046"/>
                  <a:pt x="3434530" y="1440246"/>
                </a:cubicBezTo>
                <a:cubicBezTo>
                  <a:pt x="3433129" y="1441446"/>
                  <a:pt x="3431229" y="1442347"/>
                  <a:pt x="3428829" y="1442947"/>
                </a:cubicBezTo>
                <a:cubicBezTo>
                  <a:pt x="3426428" y="1443547"/>
                  <a:pt x="3423428" y="1443980"/>
                  <a:pt x="3419828" y="1444247"/>
                </a:cubicBezTo>
                <a:lnTo>
                  <a:pt x="3407226" y="1445247"/>
                </a:lnTo>
                <a:lnTo>
                  <a:pt x="3405426" y="1438646"/>
                </a:lnTo>
                <a:lnTo>
                  <a:pt x="3419028" y="1437846"/>
                </a:lnTo>
                <a:cubicBezTo>
                  <a:pt x="3421828" y="1437713"/>
                  <a:pt x="3424028" y="1437446"/>
                  <a:pt x="3425628" y="1437046"/>
                </a:cubicBezTo>
                <a:cubicBezTo>
                  <a:pt x="3427229" y="1436646"/>
                  <a:pt x="3428496" y="1435979"/>
                  <a:pt x="3429429" y="1435046"/>
                </a:cubicBezTo>
                <a:cubicBezTo>
                  <a:pt x="3430362" y="1434112"/>
                  <a:pt x="3430962" y="1432879"/>
                  <a:pt x="3431229" y="1431345"/>
                </a:cubicBezTo>
                <a:cubicBezTo>
                  <a:pt x="3431496" y="1429812"/>
                  <a:pt x="3431629" y="1427845"/>
                  <a:pt x="3431629" y="1425444"/>
                </a:cubicBezTo>
                <a:lnTo>
                  <a:pt x="3431629" y="1368037"/>
                </a:lnTo>
                <a:cubicBezTo>
                  <a:pt x="3425362" y="1370438"/>
                  <a:pt x="3419394" y="1372704"/>
                  <a:pt x="3413727" y="1374838"/>
                </a:cubicBezTo>
                <a:cubicBezTo>
                  <a:pt x="3408060" y="1376972"/>
                  <a:pt x="3403492" y="1378639"/>
                  <a:pt x="3400025" y="1379839"/>
                </a:cubicBezTo>
                <a:lnTo>
                  <a:pt x="3398225" y="1373438"/>
                </a:lnTo>
                <a:cubicBezTo>
                  <a:pt x="3401959" y="1372104"/>
                  <a:pt x="3406859" y="1370338"/>
                  <a:pt x="3412927" y="1368137"/>
                </a:cubicBezTo>
                <a:cubicBezTo>
                  <a:pt x="3418994" y="1365937"/>
                  <a:pt x="3425228" y="1363570"/>
                  <a:pt x="3431629" y="1361036"/>
                </a:cubicBezTo>
                <a:lnTo>
                  <a:pt x="3431629" y="1318031"/>
                </a:lnTo>
                <a:lnTo>
                  <a:pt x="3404826" y="1318031"/>
                </a:lnTo>
                <a:lnTo>
                  <a:pt x="3404826" y="1311430"/>
                </a:lnTo>
                <a:lnTo>
                  <a:pt x="3431629" y="1311430"/>
                </a:lnTo>
                <a:close/>
                <a:moveTo>
                  <a:pt x="3118790" y="1272825"/>
                </a:moveTo>
                <a:lnTo>
                  <a:pt x="3125791" y="1273225"/>
                </a:lnTo>
                <a:lnTo>
                  <a:pt x="3125791" y="1313430"/>
                </a:lnTo>
                <a:cubicBezTo>
                  <a:pt x="3125791" y="1314497"/>
                  <a:pt x="3125791" y="1315597"/>
                  <a:pt x="3125791" y="1316731"/>
                </a:cubicBezTo>
                <a:cubicBezTo>
                  <a:pt x="3125791" y="1317864"/>
                  <a:pt x="3125724" y="1318964"/>
                  <a:pt x="3125591" y="1320031"/>
                </a:cubicBezTo>
                <a:lnTo>
                  <a:pt x="3173797" y="1320031"/>
                </a:lnTo>
                <a:lnTo>
                  <a:pt x="3173797" y="1326432"/>
                </a:lnTo>
                <a:lnTo>
                  <a:pt x="3125991" y="1326432"/>
                </a:lnTo>
                <a:cubicBezTo>
                  <a:pt x="3128524" y="1341101"/>
                  <a:pt x="3133758" y="1353869"/>
                  <a:pt x="3141693" y="1364737"/>
                </a:cubicBezTo>
                <a:cubicBezTo>
                  <a:pt x="3149627" y="1375605"/>
                  <a:pt x="3160929" y="1385573"/>
                  <a:pt x="3175597" y="1394641"/>
                </a:cubicBezTo>
                <a:lnTo>
                  <a:pt x="3170797" y="1400441"/>
                </a:lnTo>
                <a:cubicBezTo>
                  <a:pt x="3158262" y="1392307"/>
                  <a:pt x="3148060" y="1383373"/>
                  <a:pt x="3140193" y="1373638"/>
                </a:cubicBezTo>
                <a:cubicBezTo>
                  <a:pt x="3132325" y="1363903"/>
                  <a:pt x="3126524" y="1352835"/>
                  <a:pt x="3122790" y="1340434"/>
                </a:cubicBezTo>
                <a:cubicBezTo>
                  <a:pt x="3121324" y="1346435"/>
                  <a:pt x="3119224" y="1352102"/>
                  <a:pt x="3116490" y="1357436"/>
                </a:cubicBezTo>
                <a:cubicBezTo>
                  <a:pt x="3113756" y="1362770"/>
                  <a:pt x="3110289" y="1367837"/>
                  <a:pt x="3106088" y="1372638"/>
                </a:cubicBezTo>
                <a:cubicBezTo>
                  <a:pt x="3101888" y="1377438"/>
                  <a:pt x="3096920" y="1382072"/>
                  <a:pt x="3091186" y="1386540"/>
                </a:cubicBezTo>
                <a:cubicBezTo>
                  <a:pt x="3085452" y="1391007"/>
                  <a:pt x="3078918" y="1395441"/>
                  <a:pt x="3071584" y="1399841"/>
                </a:cubicBezTo>
                <a:lnTo>
                  <a:pt x="3067184" y="1394240"/>
                </a:lnTo>
                <a:cubicBezTo>
                  <a:pt x="3075718" y="1389173"/>
                  <a:pt x="3083052" y="1384173"/>
                  <a:pt x="3089186" y="1379239"/>
                </a:cubicBezTo>
                <a:cubicBezTo>
                  <a:pt x="3095320" y="1374305"/>
                  <a:pt x="3100421" y="1369137"/>
                  <a:pt x="3104488" y="1363737"/>
                </a:cubicBezTo>
                <a:cubicBezTo>
                  <a:pt x="3108556" y="1358336"/>
                  <a:pt x="3111689" y="1352602"/>
                  <a:pt x="3113890" y="1346535"/>
                </a:cubicBezTo>
                <a:cubicBezTo>
                  <a:pt x="3116090" y="1340467"/>
                  <a:pt x="3117523" y="1333766"/>
                  <a:pt x="3118190" y="1326432"/>
                </a:cubicBezTo>
                <a:lnTo>
                  <a:pt x="3087386" y="1326432"/>
                </a:lnTo>
                <a:lnTo>
                  <a:pt x="3087386" y="1320031"/>
                </a:lnTo>
                <a:lnTo>
                  <a:pt x="3118590" y="1320031"/>
                </a:lnTo>
                <a:cubicBezTo>
                  <a:pt x="3118723" y="1318964"/>
                  <a:pt x="3118790" y="1317931"/>
                  <a:pt x="3118790" y="1316931"/>
                </a:cubicBezTo>
                <a:cubicBezTo>
                  <a:pt x="3118790" y="1315931"/>
                  <a:pt x="3118790" y="1314897"/>
                  <a:pt x="3118790" y="1313830"/>
                </a:cubicBezTo>
                <a:close/>
                <a:moveTo>
                  <a:pt x="518465" y="1272825"/>
                </a:moveTo>
                <a:lnTo>
                  <a:pt x="525466" y="1273225"/>
                </a:lnTo>
                <a:lnTo>
                  <a:pt x="525466" y="1313430"/>
                </a:lnTo>
                <a:cubicBezTo>
                  <a:pt x="525466" y="1314497"/>
                  <a:pt x="525466" y="1315597"/>
                  <a:pt x="525466" y="1316731"/>
                </a:cubicBezTo>
                <a:cubicBezTo>
                  <a:pt x="525466" y="1317864"/>
                  <a:pt x="525399" y="1318964"/>
                  <a:pt x="525266" y="1320031"/>
                </a:cubicBezTo>
                <a:lnTo>
                  <a:pt x="573472" y="1320031"/>
                </a:lnTo>
                <a:lnTo>
                  <a:pt x="573472" y="1326432"/>
                </a:lnTo>
                <a:lnTo>
                  <a:pt x="525666" y="1326432"/>
                </a:lnTo>
                <a:cubicBezTo>
                  <a:pt x="528200" y="1341101"/>
                  <a:pt x="533435" y="1353869"/>
                  <a:pt x="541368" y="1364737"/>
                </a:cubicBezTo>
                <a:cubicBezTo>
                  <a:pt x="549302" y="1375605"/>
                  <a:pt x="560604" y="1385573"/>
                  <a:pt x="575272" y="1394641"/>
                </a:cubicBezTo>
                <a:lnTo>
                  <a:pt x="570472" y="1400441"/>
                </a:lnTo>
                <a:cubicBezTo>
                  <a:pt x="557937" y="1392307"/>
                  <a:pt x="547737" y="1383373"/>
                  <a:pt x="539869" y="1373638"/>
                </a:cubicBezTo>
                <a:cubicBezTo>
                  <a:pt x="532000" y="1363903"/>
                  <a:pt x="526200" y="1352835"/>
                  <a:pt x="522466" y="1340434"/>
                </a:cubicBezTo>
                <a:cubicBezTo>
                  <a:pt x="520999" y="1346435"/>
                  <a:pt x="518899" y="1352102"/>
                  <a:pt x="516165" y="1357436"/>
                </a:cubicBezTo>
                <a:cubicBezTo>
                  <a:pt x="513431" y="1362770"/>
                  <a:pt x="509964" y="1367837"/>
                  <a:pt x="505764" y="1372638"/>
                </a:cubicBezTo>
                <a:cubicBezTo>
                  <a:pt x="501563" y="1377438"/>
                  <a:pt x="496596" y="1382072"/>
                  <a:pt x="490862" y="1386540"/>
                </a:cubicBezTo>
                <a:cubicBezTo>
                  <a:pt x="485128" y="1391007"/>
                  <a:pt x="478594" y="1395441"/>
                  <a:pt x="471260" y="1399841"/>
                </a:cubicBezTo>
                <a:lnTo>
                  <a:pt x="466859" y="1394240"/>
                </a:lnTo>
                <a:cubicBezTo>
                  <a:pt x="475393" y="1389173"/>
                  <a:pt x="482727" y="1384173"/>
                  <a:pt x="488862" y="1379239"/>
                </a:cubicBezTo>
                <a:cubicBezTo>
                  <a:pt x="494996" y="1374305"/>
                  <a:pt x="500096" y="1369137"/>
                  <a:pt x="504164" y="1363737"/>
                </a:cubicBezTo>
                <a:cubicBezTo>
                  <a:pt x="508231" y="1358336"/>
                  <a:pt x="511364" y="1352602"/>
                  <a:pt x="513565" y="1346535"/>
                </a:cubicBezTo>
                <a:cubicBezTo>
                  <a:pt x="515765" y="1340467"/>
                  <a:pt x="517198" y="1333766"/>
                  <a:pt x="517866" y="1326432"/>
                </a:cubicBezTo>
                <a:lnTo>
                  <a:pt x="487061" y="1326432"/>
                </a:lnTo>
                <a:lnTo>
                  <a:pt x="487061" y="1320031"/>
                </a:lnTo>
                <a:lnTo>
                  <a:pt x="518265" y="1320031"/>
                </a:lnTo>
                <a:cubicBezTo>
                  <a:pt x="518399" y="1318964"/>
                  <a:pt x="518465" y="1317931"/>
                  <a:pt x="518465" y="1316931"/>
                </a:cubicBezTo>
                <a:cubicBezTo>
                  <a:pt x="518465" y="1315931"/>
                  <a:pt x="518465" y="1314897"/>
                  <a:pt x="518465" y="1313830"/>
                </a:cubicBezTo>
                <a:close/>
                <a:moveTo>
                  <a:pt x="3046781" y="1272625"/>
                </a:moveTo>
                <a:lnTo>
                  <a:pt x="3053182" y="1274025"/>
                </a:lnTo>
                <a:cubicBezTo>
                  <a:pt x="3050915" y="1280960"/>
                  <a:pt x="3048115" y="1288027"/>
                  <a:pt x="3044780" y="1295228"/>
                </a:cubicBezTo>
                <a:lnTo>
                  <a:pt x="3089386" y="1295228"/>
                </a:lnTo>
                <a:lnTo>
                  <a:pt x="3089386" y="1301629"/>
                </a:lnTo>
                <a:cubicBezTo>
                  <a:pt x="3086453" y="1313364"/>
                  <a:pt x="3082952" y="1323965"/>
                  <a:pt x="3078885" y="1333433"/>
                </a:cubicBezTo>
                <a:cubicBezTo>
                  <a:pt x="3074818" y="1342901"/>
                  <a:pt x="3069784" y="1351769"/>
                  <a:pt x="3063783" y="1360036"/>
                </a:cubicBezTo>
                <a:cubicBezTo>
                  <a:pt x="3057782" y="1368304"/>
                  <a:pt x="3050615" y="1376305"/>
                  <a:pt x="3042280" y="1384039"/>
                </a:cubicBezTo>
                <a:cubicBezTo>
                  <a:pt x="3033946" y="1391773"/>
                  <a:pt x="3024045" y="1399708"/>
                  <a:pt x="3012577" y="1407842"/>
                </a:cubicBezTo>
                <a:lnTo>
                  <a:pt x="3008376" y="1402041"/>
                </a:lnTo>
                <a:cubicBezTo>
                  <a:pt x="3019578" y="1394307"/>
                  <a:pt x="3029212" y="1386806"/>
                  <a:pt x="3037280" y="1379539"/>
                </a:cubicBezTo>
                <a:cubicBezTo>
                  <a:pt x="3045348" y="1372271"/>
                  <a:pt x="3052282" y="1364770"/>
                  <a:pt x="3058082" y="1357036"/>
                </a:cubicBezTo>
                <a:cubicBezTo>
                  <a:pt x="3063883" y="1349302"/>
                  <a:pt x="3068750" y="1340967"/>
                  <a:pt x="3072684" y="1332033"/>
                </a:cubicBezTo>
                <a:cubicBezTo>
                  <a:pt x="3076618" y="1323098"/>
                  <a:pt x="3080052" y="1313030"/>
                  <a:pt x="3082986" y="1301829"/>
                </a:cubicBezTo>
                <a:lnTo>
                  <a:pt x="3041580" y="1301829"/>
                </a:lnTo>
                <a:cubicBezTo>
                  <a:pt x="3040514" y="1304096"/>
                  <a:pt x="3039380" y="1306296"/>
                  <a:pt x="3038180" y="1308430"/>
                </a:cubicBezTo>
                <a:cubicBezTo>
                  <a:pt x="3036980" y="1310563"/>
                  <a:pt x="3035780" y="1312764"/>
                  <a:pt x="3034580" y="1315031"/>
                </a:cubicBezTo>
                <a:cubicBezTo>
                  <a:pt x="3036580" y="1316097"/>
                  <a:pt x="3038980" y="1317398"/>
                  <a:pt x="3041780" y="1318931"/>
                </a:cubicBezTo>
                <a:cubicBezTo>
                  <a:pt x="3044580" y="1320465"/>
                  <a:pt x="3047414" y="1322065"/>
                  <a:pt x="3050282" y="1323732"/>
                </a:cubicBezTo>
                <a:cubicBezTo>
                  <a:pt x="3053149" y="1325399"/>
                  <a:pt x="3055849" y="1326999"/>
                  <a:pt x="3058383" y="1328532"/>
                </a:cubicBezTo>
                <a:cubicBezTo>
                  <a:pt x="3060916" y="1330066"/>
                  <a:pt x="3062850" y="1331299"/>
                  <a:pt x="3064183" y="1332233"/>
                </a:cubicBezTo>
                <a:lnTo>
                  <a:pt x="3061183" y="1337433"/>
                </a:lnTo>
                <a:cubicBezTo>
                  <a:pt x="3059582" y="1336367"/>
                  <a:pt x="3057516" y="1335033"/>
                  <a:pt x="3054982" y="1333433"/>
                </a:cubicBezTo>
                <a:cubicBezTo>
                  <a:pt x="3052448" y="1331833"/>
                  <a:pt x="3049782" y="1330199"/>
                  <a:pt x="3046981" y="1328532"/>
                </a:cubicBezTo>
                <a:cubicBezTo>
                  <a:pt x="3044180" y="1326865"/>
                  <a:pt x="3041414" y="1325265"/>
                  <a:pt x="3038680" y="1323732"/>
                </a:cubicBezTo>
                <a:cubicBezTo>
                  <a:pt x="3035946" y="1322198"/>
                  <a:pt x="3033580" y="1320898"/>
                  <a:pt x="3031579" y="1319831"/>
                </a:cubicBezTo>
                <a:cubicBezTo>
                  <a:pt x="3027579" y="1326365"/>
                  <a:pt x="3023245" y="1332699"/>
                  <a:pt x="3018578" y="1338834"/>
                </a:cubicBezTo>
                <a:cubicBezTo>
                  <a:pt x="3020444" y="1340034"/>
                  <a:pt x="3022745" y="1341567"/>
                  <a:pt x="3025478" y="1343434"/>
                </a:cubicBezTo>
                <a:cubicBezTo>
                  <a:pt x="3028212" y="1345301"/>
                  <a:pt x="3030979" y="1347168"/>
                  <a:pt x="3033780" y="1349035"/>
                </a:cubicBezTo>
                <a:cubicBezTo>
                  <a:pt x="3036580" y="1350902"/>
                  <a:pt x="3039180" y="1352735"/>
                  <a:pt x="3041580" y="1354536"/>
                </a:cubicBezTo>
                <a:cubicBezTo>
                  <a:pt x="3043980" y="1356336"/>
                  <a:pt x="3045848" y="1357703"/>
                  <a:pt x="3047181" y="1358636"/>
                </a:cubicBezTo>
                <a:lnTo>
                  <a:pt x="3043781" y="1363837"/>
                </a:lnTo>
                <a:cubicBezTo>
                  <a:pt x="3042314" y="1362503"/>
                  <a:pt x="3040380" y="1360936"/>
                  <a:pt x="3037980" y="1359136"/>
                </a:cubicBezTo>
                <a:cubicBezTo>
                  <a:pt x="3035580" y="1357336"/>
                  <a:pt x="3033013" y="1355502"/>
                  <a:pt x="3030279" y="1353635"/>
                </a:cubicBezTo>
                <a:cubicBezTo>
                  <a:pt x="3027545" y="1351769"/>
                  <a:pt x="3024812" y="1349935"/>
                  <a:pt x="3022078" y="1348135"/>
                </a:cubicBezTo>
                <a:cubicBezTo>
                  <a:pt x="3019344" y="1346335"/>
                  <a:pt x="3016977" y="1344834"/>
                  <a:pt x="3014977" y="1343634"/>
                </a:cubicBezTo>
                <a:cubicBezTo>
                  <a:pt x="3013510" y="1345501"/>
                  <a:pt x="3012043" y="1347268"/>
                  <a:pt x="3010576" y="1348935"/>
                </a:cubicBezTo>
                <a:cubicBezTo>
                  <a:pt x="3009110" y="1350602"/>
                  <a:pt x="3007643" y="1352302"/>
                  <a:pt x="3006176" y="1354036"/>
                </a:cubicBezTo>
                <a:lnTo>
                  <a:pt x="3002576" y="1348635"/>
                </a:lnTo>
                <a:cubicBezTo>
                  <a:pt x="3012310" y="1337567"/>
                  <a:pt x="3020944" y="1325599"/>
                  <a:pt x="3028479" y="1312730"/>
                </a:cubicBezTo>
                <a:cubicBezTo>
                  <a:pt x="3036013" y="1299862"/>
                  <a:pt x="3042114" y="1286494"/>
                  <a:pt x="3046781" y="1272625"/>
                </a:cubicBezTo>
                <a:close/>
                <a:moveTo>
                  <a:pt x="446456" y="1272625"/>
                </a:moveTo>
                <a:lnTo>
                  <a:pt x="452857" y="1274025"/>
                </a:lnTo>
                <a:cubicBezTo>
                  <a:pt x="450590" y="1280960"/>
                  <a:pt x="447790" y="1288027"/>
                  <a:pt x="444456" y="1295228"/>
                </a:cubicBezTo>
                <a:lnTo>
                  <a:pt x="489062" y="1295228"/>
                </a:lnTo>
                <a:lnTo>
                  <a:pt x="489062" y="1301629"/>
                </a:lnTo>
                <a:cubicBezTo>
                  <a:pt x="486128" y="1313364"/>
                  <a:pt x="482627" y="1323965"/>
                  <a:pt x="478560" y="1333433"/>
                </a:cubicBezTo>
                <a:cubicBezTo>
                  <a:pt x="474494" y="1342901"/>
                  <a:pt x="469459" y="1351769"/>
                  <a:pt x="463458" y="1360036"/>
                </a:cubicBezTo>
                <a:cubicBezTo>
                  <a:pt x="457458" y="1368304"/>
                  <a:pt x="450290" y="1376305"/>
                  <a:pt x="441956" y="1384039"/>
                </a:cubicBezTo>
                <a:cubicBezTo>
                  <a:pt x="433621" y="1391773"/>
                  <a:pt x="423720" y="1399708"/>
                  <a:pt x="412252" y="1407842"/>
                </a:cubicBezTo>
                <a:lnTo>
                  <a:pt x="408051" y="1402041"/>
                </a:lnTo>
                <a:cubicBezTo>
                  <a:pt x="419253" y="1394307"/>
                  <a:pt x="428887" y="1386806"/>
                  <a:pt x="436955" y="1379539"/>
                </a:cubicBezTo>
                <a:cubicBezTo>
                  <a:pt x="445023" y="1372271"/>
                  <a:pt x="451957" y="1364770"/>
                  <a:pt x="457758" y="1357036"/>
                </a:cubicBezTo>
                <a:cubicBezTo>
                  <a:pt x="463559" y="1349302"/>
                  <a:pt x="468426" y="1340967"/>
                  <a:pt x="472360" y="1332033"/>
                </a:cubicBezTo>
                <a:cubicBezTo>
                  <a:pt x="476293" y="1323098"/>
                  <a:pt x="479727" y="1313030"/>
                  <a:pt x="482661" y="1301829"/>
                </a:cubicBezTo>
                <a:lnTo>
                  <a:pt x="441256" y="1301829"/>
                </a:lnTo>
                <a:cubicBezTo>
                  <a:pt x="440189" y="1304096"/>
                  <a:pt x="439055" y="1306296"/>
                  <a:pt x="437855" y="1308430"/>
                </a:cubicBezTo>
                <a:cubicBezTo>
                  <a:pt x="436655" y="1310563"/>
                  <a:pt x="435455" y="1312764"/>
                  <a:pt x="434255" y="1315031"/>
                </a:cubicBezTo>
                <a:cubicBezTo>
                  <a:pt x="436255" y="1316097"/>
                  <a:pt x="438655" y="1317398"/>
                  <a:pt x="441456" y="1318931"/>
                </a:cubicBezTo>
                <a:cubicBezTo>
                  <a:pt x="444256" y="1320465"/>
                  <a:pt x="447090" y="1322065"/>
                  <a:pt x="449957" y="1323732"/>
                </a:cubicBezTo>
                <a:cubicBezTo>
                  <a:pt x="452824" y="1325399"/>
                  <a:pt x="455524" y="1326999"/>
                  <a:pt x="458058" y="1328532"/>
                </a:cubicBezTo>
                <a:cubicBezTo>
                  <a:pt x="460591" y="1330066"/>
                  <a:pt x="462525" y="1331299"/>
                  <a:pt x="463858" y="1332233"/>
                </a:cubicBezTo>
                <a:lnTo>
                  <a:pt x="460858" y="1337433"/>
                </a:lnTo>
                <a:cubicBezTo>
                  <a:pt x="459258" y="1336367"/>
                  <a:pt x="457192" y="1335033"/>
                  <a:pt x="454658" y="1333433"/>
                </a:cubicBezTo>
                <a:cubicBezTo>
                  <a:pt x="452124" y="1331833"/>
                  <a:pt x="449457" y="1330199"/>
                  <a:pt x="446656" y="1328532"/>
                </a:cubicBezTo>
                <a:cubicBezTo>
                  <a:pt x="443856" y="1326865"/>
                  <a:pt x="441089" y="1325265"/>
                  <a:pt x="438355" y="1323732"/>
                </a:cubicBezTo>
                <a:cubicBezTo>
                  <a:pt x="435622" y="1322198"/>
                  <a:pt x="433255" y="1320898"/>
                  <a:pt x="431255" y="1319831"/>
                </a:cubicBezTo>
                <a:cubicBezTo>
                  <a:pt x="427254" y="1326365"/>
                  <a:pt x="422920" y="1332699"/>
                  <a:pt x="418253" y="1338834"/>
                </a:cubicBezTo>
                <a:cubicBezTo>
                  <a:pt x="420120" y="1340034"/>
                  <a:pt x="422420" y="1341567"/>
                  <a:pt x="425154" y="1343434"/>
                </a:cubicBezTo>
                <a:cubicBezTo>
                  <a:pt x="427887" y="1345301"/>
                  <a:pt x="430654" y="1347168"/>
                  <a:pt x="433456" y="1349035"/>
                </a:cubicBezTo>
                <a:cubicBezTo>
                  <a:pt x="436255" y="1350902"/>
                  <a:pt x="438855" y="1352735"/>
                  <a:pt x="441256" y="1354536"/>
                </a:cubicBezTo>
                <a:cubicBezTo>
                  <a:pt x="443656" y="1356336"/>
                  <a:pt x="445523" y="1357703"/>
                  <a:pt x="446856" y="1358636"/>
                </a:cubicBezTo>
                <a:lnTo>
                  <a:pt x="443456" y="1363837"/>
                </a:lnTo>
                <a:cubicBezTo>
                  <a:pt x="441990" y="1362503"/>
                  <a:pt x="440055" y="1360936"/>
                  <a:pt x="437655" y="1359136"/>
                </a:cubicBezTo>
                <a:cubicBezTo>
                  <a:pt x="435255" y="1357336"/>
                  <a:pt x="432688" y="1355502"/>
                  <a:pt x="429954" y="1353635"/>
                </a:cubicBezTo>
                <a:cubicBezTo>
                  <a:pt x="427222" y="1351769"/>
                  <a:pt x="424487" y="1349935"/>
                  <a:pt x="421753" y="1348135"/>
                </a:cubicBezTo>
                <a:cubicBezTo>
                  <a:pt x="419019" y="1346335"/>
                  <a:pt x="416653" y="1344834"/>
                  <a:pt x="414653" y="1343634"/>
                </a:cubicBezTo>
                <a:cubicBezTo>
                  <a:pt x="413185" y="1345501"/>
                  <a:pt x="411719" y="1347268"/>
                  <a:pt x="410252" y="1348935"/>
                </a:cubicBezTo>
                <a:cubicBezTo>
                  <a:pt x="408785" y="1350602"/>
                  <a:pt x="407318" y="1352302"/>
                  <a:pt x="405851" y="1354036"/>
                </a:cubicBezTo>
                <a:lnTo>
                  <a:pt x="402251" y="1348635"/>
                </a:lnTo>
                <a:cubicBezTo>
                  <a:pt x="411986" y="1337567"/>
                  <a:pt x="420620" y="1325599"/>
                  <a:pt x="428154" y="1312730"/>
                </a:cubicBezTo>
                <a:cubicBezTo>
                  <a:pt x="435688" y="1299862"/>
                  <a:pt x="441789" y="1286494"/>
                  <a:pt x="446456" y="1272625"/>
                </a:cubicBezTo>
                <a:close/>
                <a:moveTo>
                  <a:pt x="1426979" y="1272225"/>
                </a:moveTo>
                <a:lnTo>
                  <a:pt x="1433380" y="1274025"/>
                </a:lnTo>
                <a:cubicBezTo>
                  <a:pt x="1431913" y="1278693"/>
                  <a:pt x="1430212" y="1283493"/>
                  <a:pt x="1428279" y="1288427"/>
                </a:cubicBezTo>
                <a:cubicBezTo>
                  <a:pt x="1426345" y="1293361"/>
                  <a:pt x="1424245" y="1298295"/>
                  <a:pt x="1421978" y="1303229"/>
                </a:cubicBezTo>
                <a:lnTo>
                  <a:pt x="1459383" y="1303229"/>
                </a:lnTo>
                <a:lnTo>
                  <a:pt x="1459383" y="1309630"/>
                </a:lnTo>
                <a:lnTo>
                  <a:pt x="1418778" y="1309630"/>
                </a:lnTo>
                <a:cubicBezTo>
                  <a:pt x="1415844" y="1315231"/>
                  <a:pt x="1412877" y="1320631"/>
                  <a:pt x="1409877" y="1325832"/>
                </a:cubicBezTo>
                <a:cubicBezTo>
                  <a:pt x="1406876" y="1331033"/>
                  <a:pt x="1403909" y="1335833"/>
                  <a:pt x="1400976" y="1340234"/>
                </a:cubicBezTo>
                <a:lnTo>
                  <a:pt x="1397175" y="1334633"/>
                </a:lnTo>
                <a:cubicBezTo>
                  <a:pt x="1399975" y="1330366"/>
                  <a:pt x="1402809" y="1325699"/>
                  <a:pt x="1405676" y="1320631"/>
                </a:cubicBezTo>
                <a:cubicBezTo>
                  <a:pt x="1408543" y="1315564"/>
                  <a:pt x="1411310" y="1310330"/>
                  <a:pt x="1413977" y="1304929"/>
                </a:cubicBezTo>
                <a:cubicBezTo>
                  <a:pt x="1416644" y="1299529"/>
                  <a:pt x="1419111" y="1294061"/>
                  <a:pt x="1421378" y="1288527"/>
                </a:cubicBezTo>
                <a:cubicBezTo>
                  <a:pt x="1423645" y="1282993"/>
                  <a:pt x="1425512" y="1277559"/>
                  <a:pt x="1426979" y="1272225"/>
                </a:cubicBezTo>
                <a:close/>
                <a:moveTo>
                  <a:pt x="3510039" y="1271825"/>
                </a:moveTo>
                <a:lnTo>
                  <a:pt x="3516640" y="1272225"/>
                </a:lnTo>
                <a:lnTo>
                  <a:pt x="3516640" y="1293628"/>
                </a:lnTo>
                <a:lnTo>
                  <a:pt x="3572646" y="1293628"/>
                </a:lnTo>
                <a:lnTo>
                  <a:pt x="3572646" y="1299829"/>
                </a:lnTo>
                <a:lnTo>
                  <a:pt x="3516640" y="1299829"/>
                </a:lnTo>
                <a:lnTo>
                  <a:pt x="3516640" y="1322232"/>
                </a:lnTo>
                <a:lnTo>
                  <a:pt x="3559445" y="1322232"/>
                </a:lnTo>
                <a:lnTo>
                  <a:pt x="3559445" y="1386040"/>
                </a:lnTo>
                <a:lnTo>
                  <a:pt x="3517840" y="1386040"/>
                </a:lnTo>
                <a:lnTo>
                  <a:pt x="3517840" y="1409642"/>
                </a:lnTo>
                <a:lnTo>
                  <a:pt x="3578648" y="1409642"/>
                </a:lnTo>
                <a:lnTo>
                  <a:pt x="3578648" y="1416043"/>
                </a:lnTo>
                <a:lnTo>
                  <a:pt x="3517840" y="1416043"/>
                </a:lnTo>
                <a:lnTo>
                  <a:pt x="3517840" y="1449447"/>
                </a:lnTo>
                <a:lnTo>
                  <a:pt x="3511039" y="1449447"/>
                </a:lnTo>
                <a:lnTo>
                  <a:pt x="3511039" y="1416043"/>
                </a:lnTo>
                <a:lnTo>
                  <a:pt x="3451632" y="1416043"/>
                </a:lnTo>
                <a:lnTo>
                  <a:pt x="3451632" y="1409642"/>
                </a:lnTo>
                <a:lnTo>
                  <a:pt x="3511039" y="1409642"/>
                </a:lnTo>
                <a:lnTo>
                  <a:pt x="3511039" y="1386040"/>
                </a:lnTo>
                <a:lnTo>
                  <a:pt x="3469834" y="1386040"/>
                </a:lnTo>
                <a:lnTo>
                  <a:pt x="3469834" y="1322232"/>
                </a:lnTo>
                <a:lnTo>
                  <a:pt x="3510039" y="1322232"/>
                </a:lnTo>
                <a:close/>
                <a:moveTo>
                  <a:pt x="2657733" y="1271825"/>
                </a:moveTo>
                <a:lnTo>
                  <a:pt x="2664333" y="1272225"/>
                </a:lnTo>
                <a:cubicBezTo>
                  <a:pt x="2664333" y="1272759"/>
                  <a:pt x="2664333" y="1274292"/>
                  <a:pt x="2664333" y="1276826"/>
                </a:cubicBezTo>
                <a:cubicBezTo>
                  <a:pt x="2664333" y="1279359"/>
                  <a:pt x="2664300" y="1282527"/>
                  <a:pt x="2664234" y="1286327"/>
                </a:cubicBezTo>
                <a:cubicBezTo>
                  <a:pt x="2664167" y="1290128"/>
                  <a:pt x="2664100" y="1294328"/>
                  <a:pt x="2664033" y="1298929"/>
                </a:cubicBezTo>
                <a:cubicBezTo>
                  <a:pt x="2663967" y="1303529"/>
                  <a:pt x="2663867" y="1308230"/>
                  <a:pt x="2663733" y="1313030"/>
                </a:cubicBezTo>
                <a:lnTo>
                  <a:pt x="2723941" y="1313030"/>
                </a:lnTo>
                <a:lnTo>
                  <a:pt x="2723941" y="1424844"/>
                </a:lnTo>
                <a:cubicBezTo>
                  <a:pt x="2723941" y="1429512"/>
                  <a:pt x="2724874" y="1432679"/>
                  <a:pt x="2726741" y="1434345"/>
                </a:cubicBezTo>
                <a:cubicBezTo>
                  <a:pt x="2728608" y="1436012"/>
                  <a:pt x="2731875" y="1436979"/>
                  <a:pt x="2736543" y="1437246"/>
                </a:cubicBezTo>
                <a:cubicBezTo>
                  <a:pt x="2740410" y="1437379"/>
                  <a:pt x="2744344" y="1437379"/>
                  <a:pt x="2748344" y="1437246"/>
                </a:cubicBezTo>
                <a:cubicBezTo>
                  <a:pt x="2751278" y="1437113"/>
                  <a:pt x="2753644" y="1436846"/>
                  <a:pt x="2755445" y="1436446"/>
                </a:cubicBezTo>
                <a:cubicBezTo>
                  <a:pt x="2757245" y="1436046"/>
                  <a:pt x="2758712" y="1435412"/>
                  <a:pt x="2759845" y="1434546"/>
                </a:cubicBezTo>
                <a:cubicBezTo>
                  <a:pt x="2760979" y="1433679"/>
                  <a:pt x="2761779" y="1432445"/>
                  <a:pt x="2762246" y="1430845"/>
                </a:cubicBezTo>
                <a:cubicBezTo>
                  <a:pt x="2762712" y="1429245"/>
                  <a:pt x="2763146" y="1427245"/>
                  <a:pt x="2763546" y="1424844"/>
                </a:cubicBezTo>
                <a:cubicBezTo>
                  <a:pt x="2763679" y="1423378"/>
                  <a:pt x="2763879" y="1421310"/>
                  <a:pt x="2764146" y="1418644"/>
                </a:cubicBezTo>
                <a:cubicBezTo>
                  <a:pt x="2764413" y="1415977"/>
                  <a:pt x="2764679" y="1413243"/>
                  <a:pt x="2764946" y="1410443"/>
                </a:cubicBezTo>
                <a:cubicBezTo>
                  <a:pt x="2765213" y="1407642"/>
                  <a:pt x="2765446" y="1405042"/>
                  <a:pt x="2765646" y="1402642"/>
                </a:cubicBezTo>
                <a:cubicBezTo>
                  <a:pt x="2765846" y="1400241"/>
                  <a:pt x="2765946" y="1398641"/>
                  <a:pt x="2765946" y="1397841"/>
                </a:cubicBezTo>
                <a:lnTo>
                  <a:pt x="2772547" y="1400041"/>
                </a:lnTo>
                <a:cubicBezTo>
                  <a:pt x="2772547" y="1401108"/>
                  <a:pt x="2772447" y="1402808"/>
                  <a:pt x="2772247" y="1405142"/>
                </a:cubicBezTo>
                <a:cubicBezTo>
                  <a:pt x="2772047" y="1407475"/>
                  <a:pt x="2771814" y="1409976"/>
                  <a:pt x="2771547" y="1412643"/>
                </a:cubicBezTo>
                <a:cubicBezTo>
                  <a:pt x="2771280" y="1415310"/>
                  <a:pt x="2770980" y="1417943"/>
                  <a:pt x="2770647" y="1420544"/>
                </a:cubicBezTo>
                <a:cubicBezTo>
                  <a:pt x="2770313" y="1423144"/>
                  <a:pt x="2770080" y="1425178"/>
                  <a:pt x="2769947" y="1426645"/>
                </a:cubicBezTo>
                <a:cubicBezTo>
                  <a:pt x="2769546" y="1429978"/>
                  <a:pt x="2768946" y="1432745"/>
                  <a:pt x="2768146" y="1434946"/>
                </a:cubicBezTo>
                <a:cubicBezTo>
                  <a:pt x="2767346" y="1437146"/>
                  <a:pt x="2766179" y="1438913"/>
                  <a:pt x="2764646" y="1440246"/>
                </a:cubicBezTo>
                <a:cubicBezTo>
                  <a:pt x="2763112" y="1441580"/>
                  <a:pt x="2761112" y="1442547"/>
                  <a:pt x="2758645" y="1443147"/>
                </a:cubicBezTo>
                <a:cubicBezTo>
                  <a:pt x="2756178" y="1443747"/>
                  <a:pt x="2753011" y="1444113"/>
                  <a:pt x="2749144" y="1444247"/>
                </a:cubicBezTo>
                <a:cubicBezTo>
                  <a:pt x="2744610" y="1444380"/>
                  <a:pt x="2740076" y="1444380"/>
                  <a:pt x="2735542" y="1444247"/>
                </a:cubicBezTo>
                <a:cubicBezTo>
                  <a:pt x="2729275" y="1443980"/>
                  <a:pt x="2724674" y="1442613"/>
                  <a:pt x="2721741" y="1440146"/>
                </a:cubicBezTo>
                <a:cubicBezTo>
                  <a:pt x="2718807" y="1437679"/>
                  <a:pt x="2717340" y="1432845"/>
                  <a:pt x="2717340" y="1425644"/>
                </a:cubicBezTo>
                <a:lnTo>
                  <a:pt x="2717340" y="1319831"/>
                </a:lnTo>
                <a:lnTo>
                  <a:pt x="2663533" y="1319831"/>
                </a:lnTo>
                <a:cubicBezTo>
                  <a:pt x="2663533" y="1321031"/>
                  <a:pt x="2663500" y="1322232"/>
                  <a:pt x="2663433" y="1323432"/>
                </a:cubicBezTo>
                <a:cubicBezTo>
                  <a:pt x="2663366" y="1324632"/>
                  <a:pt x="2663333" y="1325832"/>
                  <a:pt x="2663333" y="1327032"/>
                </a:cubicBezTo>
                <a:cubicBezTo>
                  <a:pt x="2663066" y="1335300"/>
                  <a:pt x="2662700" y="1342834"/>
                  <a:pt x="2662233" y="1349635"/>
                </a:cubicBezTo>
                <a:cubicBezTo>
                  <a:pt x="2661766" y="1356436"/>
                  <a:pt x="2661066" y="1362837"/>
                  <a:pt x="2660133" y="1368837"/>
                </a:cubicBezTo>
                <a:cubicBezTo>
                  <a:pt x="2667734" y="1373105"/>
                  <a:pt x="2675068" y="1377338"/>
                  <a:pt x="2682135" y="1381539"/>
                </a:cubicBezTo>
                <a:cubicBezTo>
                  <a:pt x="2689203" y="1385739"/>
                  <a:pt x="2695337" y="1389440"/>
                  <a:pt x="2700538" y="1392640"/>
                </a:cubicBezTo>
                <a:lnTo>
                  <a:pt x="2697137" y="1399241"/>
                </a:lnTo>
                <a:cubicBezTo>
                  <a:pt x="2692203" y="1395907"/>
                  <a:pt x="2686403" y="1392240"/>
                  <a:pt x="2679735" y="1388240"/>
                </a:cubicBezTo>
                <a:cubicBezTo>
                  <a:pt x="2673068" y="1384239"/>
                  <a:pt x="2666133" y="1380105"/>
                  <a:pt x="2658933" y="1375838"/>
                </a:cubicBezTo>
                <a:cubicBezTo>
                  <a:pt x="2657333" y="1383973"/>
                  <a:pt x="2655099" y="1391274"/>
                  <a:pt x="2652232" y="1397741"/>
                </a:cubicBezTo>
                <a:cubicBezTo>
                  <a:pt x="2649365" y="1404208"/>
                  <a:pt x="2645731" y="1410309"/>
                  <a:pt x="2641330" y="1416043"/>
                </a:cubicBezTo>
                <a:cubicBezTo>
                  <a:pt x="2636930" y="1421777"/>
                  <a:pt x="2631596" y="1427445"/>
                  <a:pt x="2625328" y="1433045"/>
                </a:cubicBezTo>
                <a:cubicBezTo>
                  <a:pt x="2619061" y="1438646"/>
                  <a:pt x="2611727" y="1444647"/>
                  <a:pt x="2603326" y="1451048"/>
                </a:cubicBezTo>
                <a:lnTo>
                  <a:pt x="2599125" y="1445647"/>
                </a:lnTo>
                <a:cubicBezTo>
                  <a:pt x="2607260" y="1439513"/>
                  <a:pt x="2614327" y="1433779"/>
                  <a:pt x="2620328" y="1428445"/>
                </a:cubicBezTo>
                <a:cubicBezTo>
                  <a:pt x="2626329" y="1423111"/>
                  <a:pt x="2631463" y="1417643"/>
                  <a:pt x="2635730" y="1412043"/>
                </a:cubicBezTo>
                <a:cubicBezTo>
                  <a:pt x="2639997" y="1406442"/>
                  <a:pt x="2643464" y="1400441"/>
                  <a:pt x="2646131" y="1394041"/>
                </a:cubicBezTo>
                <a:cubicBezTo>
                  <a:pt x="2648798" y="1387640"/>
                  <a:pt x="2650932" y="1380372"/>
                  <a:pt x="2652532" y="1372238"/>
                </a:cubicBezTo>
                <a:cubicBezTo>
                  <a:pt x="2644398" y="1367570"/>
                  <a:pt x="2636697" y="1363303"/>
                  <a:pt x="2629429" y="1359436"/>
                </a:cubicBezTo>
                <a:cubicBezTo>
                  <a:pt x="2622161" y="1355569"/>
                  <a:pt x="2616261" y="1352569"/>
                  <a:pt x="2611727" y="1350435"/>
                </a:cubicBezTo>
                <a:lnTo>
                  <a:pt x="2614727" y="1344434"/>
                </a:lnTo>
                <a:cubicBezTo>
                  <a:pt x="2618994" y="1346568"/>
                  <a:pt x="2624595" y="1349468"/>
                  <a:pt x="2631529" y="1353135"/>
                </a:cubicBezTo>
                <a:cubicBezTo>
                  <a:pt x="2638463" y="1356803"/>
                  <a:pt x="2645864" y="1360836"/>
                  <a:pt x="2653732" y="1365237"/>
                </a:cubicBezTo>
                <a:cubicBezTo>
                  <a:pt x="2654532" y="1359769"/>
                  <a:pt x="2655132" y="1353902"/>
                  <a:pt x="2655532" y="1347635"/>
                </a:cubicBezTo>
                <a:cubicBezTo>
                  <a:pt x="2655932" y="1341367"/>
                  <a:pt x="2656265" y="1334433"/>
                  <a:pt x="2656532" y="1326832"/>
                </a:cubicBezTo>
                <a:cubicBezTo>
                  <a:pt x="2656532" y="1325765"/>
                  <a:pt x="2656566" y="1324632"/>
                  <a:pt x="2656632" y="1323432"/>
                </a:cubicBezTo>
                <a:cubicBezTo>
                  <a:pt x="2656699" y="1322232"/>
                  <a:pt x="2656732" y="1321031"/>
                  <a:pt x="2656732" y="1319831"/>
                </a:cubicBezTo>
                <a:lnTo>
                  <a:pt x="2604326" y="1319831"/>
                </a:lnTo>
                <a:lnTo>
                  <a:pt x="2604326" y="1313030"/>
                </a:lnTo>
                <a:lnTo>
                  <a:pt x="2656932" y="1313030"/>
                </a:lnTo>
                <a:close/>
                <a:moveTo>
                  <a:pt x="2887361" y="1271425"/>
                </a:moveTo>
                <a:cubicBezTo>
                  <a:pt x="2888695" y="1275026"/>
                  <a:pt x="2889762" y="1278159"/>
                  <a:pt x="2890562" y="1280826"/>
                </a:cubicBezTo>
                <a:cubicBezTo>
                  <a:pt x="2891362" y="1283493"/>
                  <a:pt x="2892295" y="1286627"/>
                  <a:pt x="2893362" y="1290228"/>
                </a:cubicBezTo>
                <a:lnTo>
                  <a:pt x="2963971" y="1290228"/>
                </a:lnTo>
                <a:lnTo>
                  <a:pt x="2963971" y="1296428"/>
                </a:lnTo>
                <a:lnTo>
                  <a:pt x="2922765" y="1296428"/>
                </a:lnTo>
                <a:cubicBezTo>
                  <a:pt x="2922365" y="1298162"/>
                  <a:pt x="2921899" y="1300129"/>
                  <a:pt x="2921366" y="1302329"/>
                </a:cubicBezTo>
                <a:cubicBezTo>
                  <a:pt x="2920832" y="1304529"/>
                  <a:pt x="2920265" y="1306796"/>
                  <a:pt x="2919665" y="1309130"/>
                </a:cubicBezTo>
                <a:cubicBezTo>
                  <a:pt x="2919065" y="1311464"/>
                  <a:pt x="2918465" y="1313797"/>
                  <a:pt x="2917865" y="1316131"/>
                </a:cubicBezTo>
                <a:cubicBezTo>
                  <a:pt x="2917265" y="1318464"/>
                  <a:pt x="2916698" y="1320631"/>
                  <a:pt x="2916165" y="1322631"/>
                </a:cubicBezTo>
                <a:lnTo>
                  <a:pt x="2974572" y="1322631"/>
                </a:lnTo>
                <a:lnTo>
                  <a:pt x="2974572" y="1328432"/>
                </a:lnTo>
                <a:lnTo>
                  <a:pt x="2803551" y="1328432"/>
                </a:lnTo>
                <a:lnTo>
                  <a:pt x="2803551" y="1322631"/>
                </a:lnTo>
                <a:lnTo>
                  <a:pt x="2856757" y="1322631"/>
                </a:lnTo>
                <a:cubicBezTo>
                  <a:pt x="2856090" y="1318764"/>
                  <a:pt x="2855357" y="1314331"/>
                  <a:pt x="2854557" y="1309330"/>
                </a:cubicBezTo>
                <a:cubicBezTo>
                  <a:pt x="2853757" y="1304329"/>
                  <a:pt x="2852957" y="1300029"/>
                  <a:pt x="2852157" y="1296428"/>
                </a:cubicBezTo>
                <a:lnTo>
                  <a:pt x="2814352" y="1296428"/>
                </a:lnTo>
                <a:lnTo>
                  <a:pt x="2814352" y="1290228"/>
                </a:lnTo>
                <a:lnTo>
                  <a:pt x="2886761" y="1290228"/>
                </a:lnTo>
                <a:cubicBezTo>
                  <a:pt x="2885828" y="1286894"/>
                  <a:pt x="2884928" y="1283927"/>
                  <a:pt x="2884061" y="1281326"/>
                </a:cubicBezTo>
                <a:cubicBezTo>
                  <a:pt x="2883194" y="1278726"/>
                  <a:pt x="2882160" y="1275692"/>
                  <a:pt x="2880960" y="1272225"/>
                </a:cubicBezTo>
                <a:close/>
                <a:moveTo>
                  <a:pt x="2114465" y="1271425"/>
                </a:moveTo>
                <a:lnTo>
                  <a:pt x="2121466" y="1271825"/>
                </a:lnTo>
                <a:lnTo>
                  <a:pt x="2121466" y="1310030"/>
                </a:lnTo>
                <a:lnTo>
                  <a:pt x="2166671" y="1310030"/>
                </a:lnTo>
                <a:lnTo>
                  <a:pt x="2166671" y="1316831"/>
                </a:lnTo>
                <a:lnTo>
                  <a:pt x="2121466" y="1316831"/>
                </a:lnTo>
                <a:lnTo>
                  <a:pt x="2121466" y="1356236"/>
                </a:lnTo>
                <a:lnTo>
                  <a:pt x="2173872" y="1356236"/>
                </a:lnTo>
                <a:lnTo>
                  <a:pt x="2173872" y="1363037"/>
                </a:lnTo>
                <a:lnTo>
                  <a:pt x="2122866" y="1363037"/>
                </a:lnTo>
                <a:cubicBezTo>
                  <a:pt x="2129000" y="1376505"/>
                  <a:pt x="2136901" y="1388473"/>
                  <a:pt x="2146569" y="1398941"/>
                </a:cubicBezTo>
                <a:cubicBezTo>
                  <a:pt x="2156237" y="1409409"/>
                  <a:pt x="2167471" y="1419177"/>
                  <a:pt x="2180273" y="1428245"/>
                </a:cubicBezTo>
                <a:lnTo>
                  <a:pt x="2176072" y="1433445"/>
                </a:lnTo>
                <a:cubicBezTo>
                  <a:pt x="2163937" y="1425044"/>
                  <a:pt x="2153336" y="1415910"/>
                  <a:pt x="2144268" y="1406042"/>
                </a:cubicBezTo>
                <a:cubicBezTo>
                  <a:pt x="2135201" y="1396174"/>
                  <a:pt x="2127600" y="1385173"/>
                  <a:pt x="2121466" y="1373038"/>
                </a:cubicBezTo>
                <a:lnTo>
                  <a:pt x="2121466" y="1450248"/>
                </a:lnTo>
                <a:lnTo>
                  <a:pt x="2114465" y="1450248"/>
                </a:lnTo>
                <a:lnTo>
                  <a:pt x="2114465" y="1372238"/>
                </a:lnTo>
                <a:cubicBezTo>
                  <a:pt x="2107664" y="1386106"/>
                  <a:pt x="2099429" y="1398608"/>
                  <a:pt x="2089762" y="1409742"/>
                </a:cubicBezTo>
                <a:cubicBezTo>
                  <a:pt x="2080094" y="1420877"/>
                  <a:pt x="2068592" y="1431045"/>
                  <a:pt x="2055257" y="1440246"/>
                </a:cubicBezTo>
                <a:lnTo>
                  <a:pt x="2050857" y="1434646"/>
                </a:lnTo>
                <a:cubicBezTo>
                  <a:pt x="2064592" y="1425444"/>
                  <a:pt x="2076493" y="1415010"/>
                  <a:pt x="2086561" y="1403342"/>
                </a:cubicBezTo>
                <a:cubicBezTo>
                  <a:pt x="2096629" y="1391673"/>
                  <a:pt x="2105197" y="1378239"/>
                  <a:pt x="2112264" y="1363037"/>
                </a:cubicBezTo>
                <a:lnTo>
                  <a:pt x="2062658" y="1363037"/>
                </a:lnTo>
                <a:lnTo>
                  <a:pt x="2062658" y="1356236"/>
                </a:lnTo>
                <a:lnTo>
                  <a:pt x="2114465" y="1356236"/>
                </a:lnTo>
                <a:lnTo>
                  <a:pt x="2114465" y="1316831"/>
                </a:lnTo>
                <a:lnTo>
                  <a:pt x="2082661" y="1316831"/>
                </a:lnTo>
                <a:cubicBezTo>
                  <a:pt x="2080794" y="1321898"/>
                  <a:pt x="2078927" y="1326799"/>
                  <a:pt x="2077060" y="1331533"/>
                </a:cubicBezTo>
                <a:cubicBezTo>
                  <a:pt x="2075193" y="1336267"/>
                  <a:pt x="2073260" y="1340767"/>
                  <a:pt x="2071259" y="1345034"/>
                </a:cubicBezTo>
                <a:lnTo>
                  <a:pt x="2064858" y="1342634"/>
                </a:lnTo>
                <a:cubicBezTo>
                  <a:pt x="2068859" y="1334633"/>
                  <a:pt x="2072626" y="1325432"/>
                  <a:pt x="2076160" y="1315031"/>
                </a:cubicBezTo>
                <a:cubicBezTo>
                  <a:pt x="2079694" y="1304629"/>
                  <a:pt x="2082661" y="1294028"/>
                  <a:pt x="2085061" y="1283227"/>
                </a:cubicBezTo>
                <a:lnTo>
                  <a:pt x="2091462" y="1284627"/>
                </a:lnTo>
                <a:cubicBezTo>
                  <a:pt x="2090528" y="1288894"/>
                  <a:pt x="2089495" y="1293161"/>
                  <a:pt x="2088361" y="1297428"/>
                </a:cubicBezTo>
                <a:cubicBezTo>
                  <a:pt x="2087228" y="1301696"/>
                  <a:pt x="2086061" y="1305896"/>
                  <a:pt x="2084861" y="1310030"/>
                </a:cubicBezTo>
                <a:lnTo>
                  <a:pt x="2114465" y="1310030"/>
                </a:lnTo>
                <a:close/>
                <a:moveTo>
                  <a:pt x="3317215" y="1271225"/>
                </a:moveTo>
                <a:lnTo>
                  <a:pt x="3323416" y="1271625"/>
                </a:lnTo>
                <a:lnTo>
                  <a:pt x="3323416" y="1301229"/>
                </a:lnTo>
                <a:lnTo>
                  <a:pt x="3370022" y="1301229"/>
                </a:lnTo>
                <a:lnTo>
                  <a:pt x="3370022" y="1308030"/>
                </a:lnTo>
                <a:cubicBezTo>
                  <a:pt x="3367888" y="1313230"/>
                  <a:pt x="3365688" y="1318098"/>
                  <a:pt x="3363420" y="1322631"/>
                </a:cubicBezTo>
                <a:cubicBezTo>
                  <a:pt x="3361154" y="1327166"/>
                  <a:pt x="3358820" y="1331433"/>
                  <a:pt x="3356420" y="1335433"/>
                </a:cubicBezTo>
                <a:lnTo>
                  <a:pt x="3350619" y="1332833"/>
                </a:lnTo>
                <a:cubicBezTo>
                  <a:pt x="3353152" y="1328966"/>
                  <a:pt x="3355420" y="1324965"/>
                  <a:pt x="3357420" y="1320831"/>
                </a:cubicBezTo>
                <a:cubicBezTo>
                  <a:pt x="3359420" y="1316698"/>
                  <a:pt x="3361287" y="1312430"/>
                  <a:pt x="3363020" y="1308030"/>
                </a:cubicBezTo>
                <a:lnTo>
                  <a:pt x="3323416" y="1308030"/>
                </a:lnTo>
                <a:lnTo>
                  <a:pt x="3323416" y="1351835"/>
                </a:lnTo>
                <a:lnTo>
                  <a:pt x="3358420" y="1351835"/>
                </a:lnTo>
                <a:lnTo>
                  <a:pt x="3358420" y="1358236"/>
                </a:lnTo>
                <a:cubicBezTo>
                  <a:pt x="3354553" y="1369704"/>
                  <a:pt x="3350186" y="1379872"/>
                  <a:pt x="3345318" y="1388740"/>
                </a:cubicBezTo>
                <a:cubicBezTo>
                  <a:pt x="3340451" y="1397608"/>
                  <a:pt x="3334484" y="1405709"/>
                  <a:pt x="3327416" y="1413043"/>
                </a:cubicBezTo>
                <a:cubicBezTo>
                  <a:pt x="3333950" y="1419310"/>
                  <a:pt x="3341384" y="1424944"/>
                  <a:pt x="3349719" y="1429945"/>
                </a:cubicBezTo>
                <a:cubicBezTo>
                  <a:pt x="3358053" y="1434946"/>
                  <a:pt x="3367888" y="1439780"/>
                  <a:pt x="3379222" y="1444447"/>
                </a:cubicBezTo>
                <a:lnTo>
                  <a:pt x="3376222" y="1451048"/>
                </a:lnTo>
                <a:cubicBezTo>
                  <a:pt x="3364487" y="1445980"/>
                  <a:pt x="3354320" y="1440780"/>
                  <a:pt x="3345718" y="1435446"/>
                </a:cubicBezTo>
                <a:cubicBezTo>
                  <a:pt x="3337118" y="1430112"/>
                  <a:pt x="3329483" y="1424244"/>
                  <a:pt x="3322815" y="1417843"/>
                </a:cubicBezTo>
                <a:cubicBezTo>
                  <a:pt x="3316014" y="1424244"/>
                  <a:pt x="3308280" y="1430145"/>
                  <a:pt x="3299613" y="1435546"/>
                </a:cubicBezTo>
                <a:cubicBezTo>
                  <a:pt x="3290945" y="1440946"/>
                  <a:pt x="3280744" y="1446447"/>
                  <a:pt x="3269009" y="1452048"/>
                </a:cubicBezTo>
                <a:lnTo>
                  <a:pt x="3265408" y="1445647"/>
                </a:lnTo>
                <a:cubicBezTo>
                  <a:pt x="3276876" y="1440446"/>
                  <a:pt x="3286878" y="1435212"/>
                  <a:pt x="3295412" y="1429945"/>
                </a:cubicBezTo>
                <a:cubicBezTo>
                  <a:pt x="3303946" y="1424678"/>
                  <a:pt x="3311481" y="1419044"/>
                  <a:pt x="3318015" y="1413043"/>
                </a:cubicBezTo>
                <a:cubicBezTo>
                  <a:pt x="3311748" y="1406242"/>
                  <a:pt x="3306280" y="1398808"/>
                  <a:pt x="3301613" y="1390740"/>
                </a:cubicBezTo>
                <a:cubicBezTo>
                  <a:pt x="3296946" y="1382672"/>
                  <a:pt x="3292678" y="1373438"/>
                  <a:pt x="3288811" y="1363037"/>
                </a:cubicBezTo>
                <a:lnTo>
                  <a:pt x="3294612" y="1360436"/>
                </a:lnTo>
                <a:cubicBezTo>
                  <a:pt x="3298479" y="1370438"/>
                  <a:pt x="3302646" y="1379339"/>
                  <a:pt x="3307114" y="1387140"/>
                </a:cubicBezTo>
                <a:cubicBezTo>
                  <a:pt x="3311581" y="1394941"/>
                  <a:pt x="3316815" y="1402041"/>
                  <a:pt x="3322815" y="1408442"/>
                </a:cubicBezTo>
                <a:cubicBezTo>
                  <a:pt x="3329350" y="1401641"/>
                  <a:pt x="3334917" y="1394207"/>
                  <a:pt x="3339518" y="1386140"/>
                </a:cubicBezTo>
                <a:cubicBezTo>
                  <a:pt x="3344118" y="1378072"/>
                  <a:pt x="3348152" y="1368837"/>
                  <a:pt x="3351619" y="1358436"/>
                </a:cubicBezTo>
                <a:lnTo>
                  <a:pt x="3278210" y="1358436"/>
                </a:lnTo>
                <a:cubicBezTo>
                  <a:pt x="3278210" y="1368704"/>
                  <a:pt x="3277810" y="1377672"/>
                  <a:pt x="3277010" y="1385339"/>
                </a:cubicBezTo>
                <a:cubicBezTo>
                  <a:pt x="3276210" y="1393007"/>
                  <a:pt x="3274876" y="1400275"/>
                  <a:pt x="3273009" y="1407142"/>
                </a:cubicBezTo>
                <a:cubicBezTo>
                  <a:pt x="3271142" y="1414010"/>
                  <a:pt x="3268576" y="1420844"/>
                  <a:pt x="3265308" y="1427645"/>
                </a:cubicBezTo>
                <a:cubicBezTo>
                  <a:pt x="3262041" y="1434446"/>
                  <a:pt x="3257874" y="1442046"/>
                  <a:pt x="3252807" y="1450448"/>
                </a:cubicBezTo>
                <a:lnTo>
                  <a:pt x="3247006" y="1447047"/>
                </a:lnTo>
                <a:cubicBezTo>
                  <a:pt x="3252074" y="1438779"/>
                  <a:pt x="3256207" y="1431312"/>
                  <a:pt x="3259408" y="1424644"/>
                </a:cubicBezTo>
                <a:cubicBezTo>
                  <a:pt x="3262608" y="1417977"/>
                  <a:pt x="3265142" y="1411209"/>
                  <a:pt x="3267008" y="1404342"/>
                </a:cubicBezTo>
                <a:cubicBezTo>
                  <a:pt x="3268876" y="1397474"/>
                  <a:pt x="3270142" y="1390040"/>
                  <a:pt x="3270809" y="1382039"/>
                </a:cubicBezTo>
                <a:cubicBezTo>
                  <a:pt x="3271476" y="1374038"/>
                  <a:pt x="3271809" y="1364504"/>
                  <a:pt x="3271809" y="1353435"/>
                </a:cubicBezTo>
                <a:lnTo>
                  <a:pt x="3271809" y="1301229"/>
                </a:lnTo>
                <a:lnTo>
                  <a:pt x="3317215" y="1301229"/>
                </a:lnTo>
                <a:close/>
                <a:moveTo>
                  <a:pt x="81811" y="1271225"/>
                </a:moveTo>
                <a:lnTo>
                  <a:pt x="89212" y="1271625"/>
                </a:lnTo>
                <a:lnTo>
                  <a:pt x="89212" y="1332833"/>
                </a:lnTo>
                <a:lnTo>
                  <a:pt x="166021" y="1332833"/>
                </a:lnTo>
                <a:lnTo>
                  <a:pt x="166021" y="1339634"/>
                </a:lnTo>
                <a:lnTo>
                  <a:pt x="89212" y="1339634"/>
                </a:lnTo>
                <a:lnTo>
                  <a:pt x="89212" y="1431845"/>
                </a:lnTo>
                <a:lnTo>
                  <a:pt x="178223" y="1431845"/>
                </a:lnTo>
                <a:lnTo>
                  <a:pt x="178223" y="1438846"/>
                </a:lnTo>
                <a:lnTo>
                  <a:pt x="0" y="1438846"/>
                </a:lnTo>
                <a:lnTo>
                  <a:pt x="0" y="1431845"/>
                </a:lnTo>
                <a:lnTo>
                  <a:pt x="81811" y="1431845"/>
                </a:lnTo>
                <a:close/>
                <a:moveTo>
                  <a:pt x="3647856" y="1271025"/>
                </a:moveTo>
                <a:lnTo>
                  <a:pt x="3654457" y="1273425"/>
                </a:lnTo>
                <a:cubicBezTo>
                  <a:pt x="3652990" y="1277159"/>
                  <a:pt x="3651423" y="1280826"/>
                  <a:pt x="3649756" y="1284427"/>
                </a:cubicBezTo>
                <a:cubicBezTo>
                  <a:pt x="3648090" y="1288027"/>
                  <a:pt x="3646322" y="1291628"/>
                  <a:pt x="3644456" y="1295228"/>
                </a:cubicBezTo>
                <a:lnTo>
                  <a:pt x="3752070" y="1295228"/>
                </a:lnTo>
                <a:cubicBezTo>
                  <a:pt x="3752070" y="1295761"/>
                  <a:pt x="3752036" y="1298128"/>
                  <a:pt x="3751969" y="1302329"/>
                </a:cubicBezTo>
                <a:cubicBezTo>
                  <a:pt x="3751902" y="1306530"/>
                  <a:pt x="3751802" y="1311697"/>
                  <a:pt x="3751669" y="1317831"/>
                </a:cubicBezTo>
                <a:cubicBezTo>
                  <a:pt x="3751536" y="1323965"/>
                  <a:pt x="3751369" y="1330633"/>
                  <a:pt x="3751169" y="1337833"/>
                </a:cubicBezTo>
                <a:cubicBezTo>
                  <a:pt x="3750969" y="1345034"/>
                  <a:pt x="3750802" y="1351902"/>
                  <a:pt x="3750669" y="1358436"/>
                </a:cubicBezTo>
                <a:cubicBezTo>
                  <a:pt x="3750536" y="1364970"/>
                  <a:pt x="3750402" y="1370771"/>
                  <a:pt x="3750269" y="1375838"/>
                </a:cubicBezTo>
                <a:cubicBezTo>
                  <a:pt x="3750136" y="1380906"/>
                  <a:pt x="3750002" y="1384306"/>
                  <a:pt x="3749869" y="1386040"/>
                </a:cubicBezTo>
                <a:cubicBezTo>
                  <a:pt x="3749602" y="1391240"/>
                  <a:pt x="3748935" y="1395407"/>
                  <a:pt x="3747868" y="1398541"/>
                </a:cubicBezTo>
                <a:cubicBezTo>
                  <a:pt x="3746802" y="1401675"/>
                  <a:pt x="3745168" y="1404175"/>
                  <a:pt x="3742968" y="1406042"/>
                </a:cubicBezTo>
                <a:cubicBezTo>
                  <a:pt x="3740768" y="1407909"/>
                  <a:pt x="3737801" y="1409242"/>
                  <a:pt x="3734067" y="1410042"/>
                </a:cubicBezTo>
                <a:cubicBezTo>
                  <a:pt x="3730333" y="1410843"/>
                  <a:pt x="3725599" y="1411509"/>
                  <a:pt x="3719865" y="1412043"/>
                </a:cubicBezTo>
                <a:lnTo>
                  <a:pt x="3706064" y="1413243"/>
                </a:lnTo>
                <a:lnTo>
                  <a:pt x="3703863" y="1406242"/>
                </a:lnTo>
                <a:lnTo>
                  <a:pt x="3718865" y="1405042"/>
                </a:lnTo>
                <a:cubicBezTo>
                  <a:pt x="3723799" y="1404642"/>
                  <a:pt x="3727766" y="1404142"/>
                  <a:pt x="3730766" y="1403542"/>
                </a:cubicBezTo>
                <a:cubicBezTo>
                  <a:pt x="3733767" y="1402942"/>
                  <a:pt x="3736134" y="1401941"/>
                  <a:pt x="3737867" y="1400541"/>
                </a:cubicBezTo>
                <a:cubicBezTo>
                  <a:pt x="3739601" y="1399141"/>
                  <a:pt x="3740834" y="1397174"/>
                  <a:pt x="3741568" y="1394641"/>
                </a:cubicBezTo>
                <a:cubicBezTo>
                  <a:pt x="3742301" y="1392107"/>
                  <a:pt x="3742801" y="1388707"/>
                  <a:pt x="3743068" y="1384439"/>
                </a:cubicBezTo>
                <a:cubicBezTo>
                  <a:pt x="3743068" y="1383106"/>
                  <a:pt x="3743168" y="1380339"/>
                  <a:pt x="3743368" y="1376138"/>
                </a:cubicBezTo>
                <a:cubicBezTo>
                  <a:pt x="3743568" y="1371938"/>
                  <a:pt x="3743735" y="1367070"/>
                  <a:pt x="3743868" y="1361536"/>
                </a:cubicBezTo>
                <a:cubicBezTo>
                  <a:pt x="3744002" y="1356002"/>
                  <a:pt x="3744168" y="1350068"/>
                  <a:pt x="3744368" y="1343734"/>
                </a:cubicBezTo>
                <a:cubicBezTo>
                  <a:pt x="3744568" y="1337400"/>
                  <a:pt x="3744735" y="1331433"/>
                  <a:pt x="3744868" y="1325832"/>
                </a:cubicBezTo>
                <a:cubicBezTo>
                  <a:pt x="3745002" y="1320231"/>
                  <a:pt x="3745135" y="1315264"/>
                  <a:pt x="3745268" y="1310930"/>
                </a:cubicBezTo>
                <a:cubicBezTo>
                  <a:pt x="3745402" y="1306596"/>
                  <a:pt x="3745468" y="1303562"/>
                  <a:pt x="3745468" y="1301829"/>
                </a:cubicBezTo>
                <a:lnTo>
                  <a:pt x="3640855" y="1301829"/>
                </a:lnTo>
                <a:cubicBezTo>
                  <a:pt x="3635788" y="1310763"/>
                  <a:pt x="3630154" y="1319331"/>
                  <a:pt x="3623953" y="1327532"/>
                </a:cubicBezTo>
                <a:cubicBezTo>
                  <a:pt x="3617752" y="1335733"/>
                  <a:pt x="3611118" y="1343568"/>
                  <a:pt x="3604050" y="1351035"/>
                </a:cubicBezTo>
                <a:lnTo>
                  <a:pt x="3599050" y="1346034"/>
                </a:lnTo>
                <a:cubicBezTo>
                  <a:pt x="3609451" y="1335100"/>
                  <a:pt x="3618919" y="1323198"/>
                  <a:pt x="3627454" y="1310330"/>
                </a:cubicBezTo>
                <a:cubicBezTo>
                  <a:pt x="3635988" y="1297462"/>
                  <a:pt x="3642789" y="1284360"/>
                  <a:pt x="3647856" y="1271025"/>
                </a:cubicBezTo>
                <a:close/>
                <a:moveTo>
                  <a:pt x="3225803" y="1270825"/>
                </a:moveTo>
                <a:cubicBezTo>
                  <a:pt x="3227004" y="1272825"/>
                  <a:pt x="3228404" y="1275192"/>
                  <a:pt x="3230004" y="1277926"/>
                </a:cubicBezTo>
                <a:cubicBezTo>
                  <a:pt x="3231604" y="1280660"/>
                  <a:pt x="3233204" y="1283460"/>
                  <a:pt x="3234804" y="1286327"/>
                </a:cubicBezTo>
                <a:cubicBezTo>
                  <a:pt x="3236405" y="1289194"/>
                  <a:pt x="3237905" y="1292028"/>
                  <a:pt x="3239305" y="1294828"/>
                </a:cubicBezTo>
                <a:cubicBezTo>
                  <a:pt x="3240705" y="1297628"/>
                  <a:pt x="3241806" y="1300029"/>
                  <a:pt x="3242606" y="1302029"/>
                </a:cubicBezTo>
                <a:lnTo>
                  <a:pt x="3237005" y="1305029"/>
                </a:lnTo>
                <a:cubicBezTo>
                  <a:pt x="3236071" y="1303029"/>
                  <a:pt x="3234904" y="1300595"/>
                  <a:pt x="3233504" y="1297729"/>
                </a:cubicBezTo>
                <a:cubicBezTo>
                  <a:pt x="3232104" y="1294861"/>
                  <a:pt x="3230604" y="1291961"/>
                  <a:pt x="3229004" y="1289027"/>
                </a:cubicBezTo>
                <a:cubicBezTo>
                  <a:pt x="3227404" y="1286094"/>
                  <a:pt x="3225803" y="1283260"/>
                  <a:pt x="3224203" y="1280526"/>
                </a:cubicBezTo>
                <a:cubicBezTo>
                  <a:pt x="3222603" y="1277793"/>
                  <a:pt x="3221203" y="1275492"/>
                  <a:pt x="3220003" y="1273625"/>
                </a:cubicBezTo>
                <a:close/>
                <a:moveTo>
                  <a:pt x="2492312" y="1270025"/>
                </a:moveTo>
                <a:cubicBezTo>
                  <a:pt x="2493512" y="1273092"/>
                  <a:pt x="2494612" y="1276359"/>
                  <a:pt x="2495612" y="1279826"/>
                </a:cubicBezTo>
                <a:cubicBezTo>
                  <a:pt x="2496612" y="1283293"/>
                  <a:pt x="2497646" y="1286827"/>
                  <a:pt x="2498713" y="1290427"/>
                </a:cubicBezTo>
                <a:lnTo>
                  <a:pt x="2570322" y="1290427"/>
                </a:lnTo>
                <a:lnTo>
                  <a:pt x="2570322" y="1296428"/>
                </a:lnTo>
                <a:lnTo>
                  <a:pt x="2422703" y="1296428"/>
                </a:lnTo>
                <a:lnTo>
                  <a:pt x="2422703" y="1352835"/>
                </a:lnTo>
                <a:cubicBezTo>
                  <a:pt x="2422703" y="1363370"/>
                  <a:pt x="2422336" y="1373005"/>
                  <a:pt x="2421603" y="1381739"/>
                </a:cubicBezTo>
                <a:cubicBezTo>
                  <a:pt x="2420870" y="1390473"/>
                  <a:pt x="2419669" y="1398708"/>
                  <a:pt x="2418003" y="1406442"/>
                </a:cubicBezTo>
                <a:cubicBezTo>
                  <a:pt x="2416336" y="1414176"/>
                  <a:pt x="2414069" y="1421644"/>
                  <a:pt x="2411202" y="1428845"/>
                </a:cubicBezTo>
                <a:cubicBezTo>
                  <a:pt x="2408335" y="1436046"/>
                  <a:pt x="2404834" y="1443447"/>
                  <a:pt x="2400701" y="1451048"/>
                </a:cubicBezTo>
                <a:lnTo>
                  <a:pt x="2395100" y="1448047"/>
                </a:lnTo>
                <a:cubicBezTo>
                  <a:pt x="2398834" y="1441246"/>
                  <a:pt x="2402067" y="1434612"/>
                  <a:pt x="2404801" y="1428145"/>
                </a:cubicBezTo>
                <a:cubicBezTo>
                  <a:pt x="2407535" y="1421677"/>
                  <a:pt x="2409768" y="1414776"/>
                  <a:pt x="2411502" y="1407442"/>
                </a:cubicBezTo>
                <a:cubicBezTo>
                  <a:pt x="2413235" y="1400108"/>
                  <a:pt x="2414502" y="1392074"/>
                  <a:pt x="2415302" y="1383339"/>
                </a:cubicBezTo>
                <a:cubicBezTo>
                  <a:pt x="2416103" y="1374605"/>
                  <a:pt x="2416502" y="1364504"/>
                  <a:pt x="2416502" y="1353035"/>
                </a:cubicBezTo>
                <a:lnTo>
                  <a:pt x="2416502" y="1290427"/>
                </a:lnTo>
                <a:lnTo>
                  <a:pt x="2492112" y="1290427"/>
                </a:lnTo>
                <a:cubicBezTo>
                  <a:pt x="2491178" y="1286960"/>
                  <a:pt x="2490212" y="1283593"/>
                  <a:pt x="2489211" y="1280326"/>
                </a:cubicBezTo>
                <a:cubicBezTo>
                  <a:pt x="2488211" y="1277059"/>
                  <a:pt x="2487178" y="1273892"/>
                  <a:pt x="2486111" y="1270825"/>
                </a:cubicBezTo>
                <a:close/>
                <a:moveTo>
                  <a:pt x="1127141" y="1269025"/>
                </a:moveTo>
                <a:lnTo>
                  <a:pt x="1132942" y="1272425"/>
                </a:lnTo>
                <a:cubicBezTo>
                  <a:pt x="1131475" y="1274292"/>
                  <a:pt x="1129742" y="1276359"/>
                  <a:pt x="1127741" y="1278626"/>
                </a:cubicBezTo>
                <a:cubicBezTo>
                  <a:pt x="1125741" y="1280893"/>
                  <a:pt x="1123607" y="1283227"/>
                  <a:pt x="1121341" y="1285627"/>
                </a:cubicBezTo>
                <a:cubicBezTo>
                  <a:pt x="1119074" y="1288027"/>
                  <a:pt x="1116773" y="1290427"/>
                  <a:pt x="1114440" y="1292828"/>
                </a:cubicBezTo>
                <a:cubicBezTo>
                  <a:pt x="1112106" y="1295228"/>
                  <a:pt x="1109939" y="1297495"/>
                  <a:pt x="1107939" y="1299629"/>
                </a:cubicBezTo>
                <a:lnTo>
                  <a:pt x="1164746" y="1299629"/>
                </a:lnTo>
                <a:lnTo>
                  <a:pt x="1164746" y="1306029"/>
                </a:lnTo>
                <a:lnTo>
                  <a:pt x="1084936" y="1306029"/>
                </a:lnTo>
                <a:cubicBezTo>
                  <a:pt x="1084003" y="1309363"/>
                  <a:pt x="1083036" y="1312897"/>
                  <a:pt x="1082036" y="1316631"/>
                </a:cubicBezTo>
                <a:cubicBezTo>
                  <a:pt x="1081036" y="1320365"/>
                  <a:pt x="1080002" y="1323632"/>
                  <a:pt x="1078935" y="1326432"/>
                </a:cubicBezTo>
                <a:lnTo>
                  <a:pt x="1077735" y="1330633"/>
                </a:lnTo>
                <a:lnTo>
                  <a:pt x="1155945" y="1330633"/>
                </a:lnTo>
                <a:lnTo>
                  <a:pt x="1155945" y="1336633"/>
                </a:lnTo>
                <a:lnTo>
                  <a:pt x="1075935" y="1336633"/>
                </a:lnTo>
                <a:cubicBezTo>
                  <a:pt x="1073001" y="1345434"/>
                  <a:pt x="1069801" y="1353569"/>
                  <a:pt x="1066334" y="1361036"/>
                </a:cubicBezTo>
                <a:lnTo>
                  <a:pt x="1170547" y="1361036"/>
                </a:lnTo>
                <a:lnTo>
                  <a:pt x="1170547" y="1367237"/>
                </a:lnTo>
                <a:lnTo>
                  <a:pt x="1063133" y="1367237"/>
                </a:lnTo>
                <a:cubicBezTo>
                  <a:pt x="1055799" y="1381239"/>
                  <a:pt x="1046831" y="1393707"/>
                  <a:pt x="1036230" y="1404642"/>
                </a:cubicBezTo>
                <a:cubicBezTo>
                  <a:pt x="1025629" y="1415577"/>
                  <a:pt x="1012994" y="1425845"/>
                  <a:pt x="998325" y="1435446"/>
                </a:cubicBezTo>
                <a:lnTo>
                  <a:pt x="995125" y="1429845"/>
                </a:lnTo>
                <a:cubicBezTo>
                  <a:pt x="1008460" y="1421044"/>
                  <a:pt x="1020095" y="1411543"/>
                  <a:pt x="1030029" y="1401341"/>
                </a:cubicBezTo>
                <a:cubicBezTo>
                  <a:pt x="1039964" y="1391140"/>
                  <a:pt x="1048398" y="1379772"/>
                  <a:pt x="1055332" y="1367237"/>
                </a:cubicBezTo>
                <a:lnTo>
                  <a:pt x="1000125" y="1367237"/>
                </a:lnTo>
                <a:lnTo>
                  <a:pt x="1000125" y="1361036"/>
                </a:lnTo>
                <a:lnTo>
                  <a:pt x="1058733" y="1361036"/>
                </a:lnTo>
                <a:cubicBezTo>
                  <a:pt x="1062600" y="1353169"/>
                  <a:pt x="1065934" y="1345034"/>
                  <a:pt x="1068734" y="1336633"/>
                </a:cubicBezTo>
                <a:lnTo>
                  <a:pt x="1015327" y="1336633"/>
                </a:lnTo>
                <a:lnTo>
                  <a:pt x="1015327" y="1330633"/>
                </a:lnTo>
                <a:lnTo>
                  <a:pt x="1070734" y="1330633"/>
                </a:lnTo>
                <a:cubicBezTo>
                  <a:pt x="1071001" y="1329966"/>
                  <a:pt x="1071168" y="1329366"/>
                  <a:pt x="1071234" y="1328832"/>
                </a:cubicBezTo>
                <a:cubicBezTo>
                  <a:pt x="1071301" y="1328299"/>
                  <a:pt x="1071468" y="1327699"/>
                  <a:pt x="1071734" y="1327032"/>
                </a:cubicBezTo>
                <a:cubicBezTo>
                  <a:pt x="1072801" y="1324232"/>
                  <a:pt x="1073835" y="1320931"/>
                  <a:pt x="1074835" y="1317131"/>
                </a:cubicBezTo>
                <a:cubicBezTo>
                  <a:pt x="1075835" y="1313330"/>
                  <a:pt x="1076802" y="1309630"/>
                  <a:pt x="1077735" y="1306029"/>
                </a:cubicBezTo>
                <a:lnTo>
                  <a:pt x="1006526" y="1306029"/>
                </a:lnTo>
                <a:lnTo>
                  <a:pt x="1006526" y="1299629"/>
                </a:lnTo>
                <a:lnTo>
                  <a:pt x="1098538" y="1299629"/>
                </a:lnTo>
                <a:cubicBezTo>
                  <a:pt x="1100671" y="1297628"/>
                  <a:pt x="1103038" y="1295295"/>
                  <a:pt x="1105639" y="1292628"/>
                </a:cubicBezTo>
                <a:cubicBezTo>
                  <a:pt x="1108239" y="1289961"/>
                  <a:pt x="1110839" y="1287194"/>
                  <a:pt x="1113440" y="1284327"/>
                </a:cubicBezTo>
                <a:cubicBezTo>
                  <a:pt x="1116040" y="1281460"/>
                  <a:pt x="1118540" y="1278693"/>
                  <a:pt x="1120940" y="1276026"/>
                </a:cubicBezTo>
                <a:cubicBezTo>
                  <a:pt x="1123341" y="1273359"/>
                  <a:pt x="1125408" y="1271025"/>
                  <a:pt x="1127141" y="1269025"/>
                </a:cubicBezTo>
                <a:close/>
                <a:moveTo>
                  <a:pt x="1043331" y="1268425"/>
                </a:moveTo>
                <a:cubicBezTo>
                  <a:pt x="1045331" y="1270158"/>
                  <a:pt x="1047431" y="1272125"/>
                  <a:pt x="1049632" y="1274326"/>
                </a:cubicBezTo>
                <a:cubicBezTo>
                  <a:pt x="1051832" y="1276526"/>
                  <a:pt x="1054032" y="1278793"/>
                  <a:pt x="1056232" y="1281126"/>
                </a:cubicBezTo>
                <a:cubicBezTo>
                  <a:pt x="1058433" y="1283460"/>
                  <a:pt x="1060600" y="1285760"/>
                  <a:pt x="1062733" y="1288027"/>
                </a:cubicBezTo>
                <a:cubicBezTo>
                  <a:pt x="1064867" y="1290294"/>
                  <a:pt x="1066800" y="1292361"/>
                  <a:pt x="1068534" y="1294228"/>
                </a:cubicBezTo>
                <a:lnTo>
                  <a:pt x="1063333" y="1298629"/>
                </a:lnTo>
                <a:cubicBezTo>
                  <a:pt x="1060133" y="1294761"/>
                  <a:pt x="1056232" y="1290427"/>
                  <a:pt x="1051632" y="1285627"/>
                </a:cubicBezTo>
                <a:cubicBezTo>
                  <a:pt x="1047031" y="1280826"/>
                  <a:pt x="1042597" y="1276492"/>
                  <a:pt x="1038330" y="1272625"/>
                </a:cubicBezTo>
                <a:close/>
                <a:moveTo>
                  <a:pt x="1263006" y="1098118"/>
                </a:moveTo>
                <a:cubicBezTo>
                  <a:pt x="1258339" y="1098118"/>
                  <a:pt x="1254405" y="1099485"/>
                  <a:pt x="1251204" y="1102218"/>
                </a:cubicBezTo>
                <a:cubicBezTo>
                  <a:pt x="1248004" y="1104952"/>
                  <a:pt x="1246404" y="1108986"/>
                  <a:pt x="1246404" y="1114320"/>
                </a:cubicBezTo>
                <a:cubicBezTo>
                  <a:pt x="1246404" y="1119654"/>
                  <a:pt x="1248004" y="1123688"/>
                  <a:pt x="1251204" y="1126421"/>
                </a:cubicBezTo>
                <a:cubicBezTo>
                  <a:pt x="1254405" y="1129155"/>
                  <a:pt x="1258339" y="1130522"/>
                  <a:pt x="1263006" y="1130522"/>
                </a:cubicBezTo>
                <a:cubicBezTo>
                  <a:pt x="1267673" y="1130522"/>
                  <a:pt x="1271607" y="1129155"/>
                  <a:pt x="1274807" y="1126421"/>
                </a:cubicBezTo>
                <a:cubicBezTo>
                  <a:pt x="1278008" y="1123688"/>
                  <a:pt x="1279608" y="1119654"/>
                  <a:pt x="1279608" y="1114320"/>
                </a:cubicBezTo>
                <a:cubicBezTo>
                  <a:pt x="1279608" y="1108986"/>
                  <a:pt x="1278008" y="1104952"/>
                  <a:pt x="1274807" y="1102218"/>
                </a:cubicBezTo>
                <a:cubicBezTo>
                  <a:pt x="1271607" y="1099485"/>
                  <a:pt x="1267673" y="1098118"/>
                  <a:pt x="1263006" y="1098118"/>
                </a:cubicBezTo>
                <a:close/>
                <a:moveTo>
                  <a:pt x="904237" y="1097118"/>
                </a:moveTo>
                <a:lnTo>
                  <a:pt x="910438" y="1097518"/>
                </a:lnTo>
                <a:lnTo>
                  <a:pt x="910438" y="1114520"/>
                </a:lnTo>
                <a:cubicBezTo>
                  <a:pt x="910438" y="1119187"/>
                  <a:pt x="911238" y="1122321"/>
                  <a:pt x="912838" y="1123921"/>
                </a:cubicBezTo>
                <a:cubicBezTo>
                  <a:pt x="914439" y="1125521"/>
                  <a:pt x="917772" y="1126455"/>
                  <a:pt x="922840" y="1126721"/>
                </a:cubicBezTo>
                <a:cubicBezTo>
                  <a:pt x="934574" y="1127255"/>
                  <a:pt x="946309" y="1127255"/>
                  <a:pt x="958044" y="1126721"/>
                </a:cubicBezTo>
                <a:cubicBezTo>
                  <a:pt x="961111" y="1126588"/>
                  <a:pt x="963578" y="1126321"/>
                  <a:pt x="965445" y="1125921"/>
                </a:cubicBezTo>
                <a:cubicBezTo>
                  <a:pt x="967312" y="1125521"/>
                  <a:pt x="968745" y="1124888"/>
                  <a:pt x="969745" y="1124021"/>
                </a:cubicBezTo>
                <a:cubicBezTo>
                  <a:pt x="970746" y="1123154"/>
                  <a:pt x="971512" y="1121987"/>
                  <a:pt x="972046" y="1120521"/>
                </a:cubicBezTo>
                <a:cubicBezTo>
                  <a:pt x="972579" y="1119054"/>
                  <a:pt x="973113" y="1117120"/>
                  <a:pt x="973646" y="1114720"/>
                </a:cubicBezTo>
                <a:cubicBezTo>
                  <a:pt x="974046" y="1112853"/>
                  <a:pt x="974346" y="1110386"/>
                  <a:pt x="974546" y="1107319"/>
                </a:cubicBezTo>
                <a:cubicBezTo>
                  <a:pt x="974746" y="1104252"/>
                  <a:pt x="974979" y="1101585"/>
                  <a:pt x="975246" y="1099318"/>
                </a:cubicBezTo>
                <a:lnTo>
                  <a:pt x="981247" y="1101318"/>
                </a:lnTo>
                <a:cubicBezTo>
                  <a:pt x="980980" y="1103985"/>
                  <a:pt x="980680" y="1106652"/>
                  <a:pt x="980347" y="1109319"/>
                </a:cubicBezTo>
                <a:cubicBezTo>
                  <a:pt x="980013" y="1111986"/>
                  <a:pt x="979647" y="1114387"/>
                  <a:pt x="979247" y="1116520"/>
                </a:cubicBezTo>
                <a:cubicBezTo>
                  <a:pt x="978713" y="1119587"/>
                  <a:pt x="978046" y="1122087"/>
                  <a:pt x="977246" y="1124021"/>
                </a:cubicBezTo>
                <a:cubicBezTo>
                  <a:pt x="976446" y="1125955"/>
                  <a:pt x="975346" y="1127488"/>
                  <a:pt x="973946" y="1128622"/>
                </a:cubicBezTo>
                <a:cubicBezTo>
                  <a:pt x="972546" y="1129755"/>
                  <a:pt x="970646" y="1130622"/>
                  <a:pt x="968245" y="1131222"/>
                </a:cubicBezTo>
                <a:cubicBezTo>
                  <a:pt x="965845" y="1131822"/>
                  <a:pt x="962778" y="1132189"/>
                  <a:pt x="959044" y="1132322"/>
                </a:cubicBezTo>
                <a:cubicBezTo>
                  <a:pt x="946509" y="1132989"/>
                  <a:pt x="934041" y="1132989"/>
                  <a:pt x="921639" y="1132322"/>
                </a:cubicBezTo>
                <a:cubicBezTo>
                  <a:pt x="915105" y="1132055"/>
                  <a:pt x="910571" y="1130789"/>
                  <a:pt x="908038" y="1128522"/>
                </a:cubicBezTo>
                <a:cubicBezTo>
                  <a:pt x="905504" y="1126255"/>
                  <a:pt x="904237" y="1122121"/>
                  <a:pt x="904237" y="1116120"/>
                </a:cubicBezTo>
                <a:close/>
                <a:moveTo>
                  <a:pt x="240831" y="1096318"/>
                </a:moveTo>
                <a:lnTo>
                  <a:pt x="249832" y="1096318"/>
                </a:lnTo>
                <a:cubicBezTo>
                  <a:pt x="249832" y="1100718"/>
                  <a:pt x="249198" y="1105152"/>
                  <a:pt x="247931" y="1109619"/>
                </a:cubicBezTo>
                <a:cubicBezTo>
                  <a:pt x="246665" y="1114086"/>
                  <a:pt x="245064" y="1118387"/>
                  <a:pt x="243131" y="1122521"/>
                </a:cubicBezTo>
                <a:cubicBezTo>
                  <a:pt x="241197" y="1126655"/>
                  <a:pt x="239030" y="1130622"/>
                  <a:pt x="236630" y="1134422"/>
                </a:cubicBezTo>
                <a:cubicBezTo>
                  <a:pt x="234230" y="1138223"/>
                  <a:pt x="231896" y="1141590"/>
                  <a:pt x="229629" y="1144524"/>
                </a:cubicBezTo>
                <a:lnTo>
                  <a:pt x="221828" y="1144524"/>
                </a:lnTo>
                <a:cubicBezTo>
                  <a:pt x="227696" y="1135989"/>
                  <a:pt x="232330" y="1127621"/>
                  <a:pt x="235730" y="1119420"/>
                </a:cubicBezTo>
                <a:cubicBezTo>
                  <a:pt x="239131" y="1111219"/>
                  <a:pt x="240831" y="1103518"/>
                  <a:pt x="240831" y="1096318"/>
                </a:cubicBezTo>
                <a:close/>
                <a:moveTo>
                  <a:pt x="475860" y="1093317"/>
                </a:moveTo>
                <a:lnTo>
                  <a:pt x="475860" y="1116920"/>
                </a:lnTo>
                <a:lnTo>
                  <a:pt x="518665" y="1116920"/>
                </a:lnTo>
                <a:lnTo>
                  <a:pt x="518665" y="1093317"/>
                </a:lnTo>
                <a:close/>
                <a:moveTo>
                  <a:pt x="1263006" y="1091917"/>
                </a:moveTo>
                <a:cubicBezTo>
                  <a:pt x="1269407" y="1091917"/>
                  <a:pt x="1274941" y="1093784"/>
                  <a:pt x="1279608" y="1097518"/>
                </a:cubicBezTo>
                <a:cubicBezTo>
                  <a:pt x="1284275" y="1101252"/>
                  <a:pt x="1286609" y="1106852"/>
                  <a:pt x="1286609" y="1114320"/>
                </a:cubicBezTo>
                <a:cubicBezTo>
                  <a:pt x="1286609" y="1118054"/>
                  <a:pt x="1285975" y="1121321"/>
                  <a:pt x="1284709" y="1124121"/>
                </a:cubicBezTo>
                <a:cubicBezTo>
                  <a:pt x="1283442" y="1126921"/>
                  <a:pt x="1281708" y="1129255"/>
                  <a:pt x="1279508" y="1131122"/>
                </a:cubicBezTo>
                <a:cubicBezTo>
                  <a:pt x="1277308" y="1132989"/>
                  <a:pt x="1274807" y="1134389"/>
                  <a:pt x="1272007" y="1135322"/>
                </a:cubicBezTo>
                <a:cubicBezTo>
                  <a:pt x="1269207" y="1136256"/>
                  <a:pt x="1266206" y="1136723"/>
                  <a:pt x="1263006" y="1136723"/>
                </a:cubicBezTo>
                <a:cubicBezTo>
                  <a:pt x="1256605" y="1136723"/>
                  <a:pt x="1251071" y="1134856"/>
                  <a:pt x="1246404" y="1131122"/>
                </a:cubicBezTo>
                <a:cubicBezTo>
                  <a:pt x="1241737" y="1127388"/>
                  <a:pt x="1239403" y="1121787"/>
                  <a:pt x="1239403" y="1114320"/>
                </a:cubicBezTo>
                <a:cubicBezTo>
                  <a:pt x="1239403" y="1106852"/>
                  <a:pt x="1241737" y="1101252"/>
                  <a:pt x="1246404" y="1097518"/>
                </a:cubicBezTo>
                <a:cubicBezTo>
                  <a:pt x="1251071" y="1093784"/>
                  <a:pt x="1256605" y="1091917"/>
                  <a:pt x="1263006" y="1091917"/>
                </a:cubicBezTo>
                <a:close/>
                <a:moveTo>
                  <a:pt x="3753136" y="1090717"/>
                </a:moveTo>
                <a:lnTo>
                  <a:pt x="3753136" y="1120121"/>
                </a:lnTo>
                <a:lnTo>
                  <a:pt x="3816944" y="1120121"/>
                </a:lnTo>
                <a:lnTo>
                  <a:pt x="3816944" y="1090717"/>
                </a:lnTo>
                <a:close/>
                <a:moveTo>
                  <a:pt x="3746736" y="1084716"/>
                </a:moveTo>
                <a:lnTo>
                  <a:pt x="3823145" y="1084716"/>
                </a:lnTo>
                <a:lnTo>
                  <a:pt x="3823145" y="1136523"/>
                </a:lnTo>
                <a:lnTo>
                  <a:pt x="3816944" y="1136523"/>
                </a:lnTo>
                <a:lnTo>
                  <a:pt x="3816944" y="1126321"/>
                </a:lnTo>
                <a:lnTo>
                  <a:pt x="3753136" y="1126321"/>
                </a:lnTo>
                <a:lnTo>
                  <a:pt x="3753136" y="1136523"/>
                </a:lnTo>
                <a:lnTo>
                  <a:pt x="3746736" y="1136523"/>
                </a:lnTo>
                <a:close/>
                <a:moveTo>
                  <a:pt x="1486834" y="1081716"/>
                </a:moveTo>
                <a:cubicBezTo>
                  <a:pt x="1488834" y="1083716"/>
                  <a:pt x="1491435" y="1086516"/>
                  <a:pt x="1494635" y="1090117"/>
                </a:cubicBezTo>
                <a:cubicBezTo>
                  <a:pt x="1497835" y="1093717"/>
                  <a:pt x="1501102" y="1097451"/>
                  <a:pt x="1504436" y="1101318"/>
                </a:cubicBezTo>
                <a:cubicBezTo>
                  <a:pt x="1507770" y="1105185"/>
                  <a:pt x="1510937" y="1108886"/>
                  <a:pt x="1513937" y="1112420"/>
                </a:cubicBezTo>
                <a:cubicBezTo>
                  <a:pt x="1516938" y="1115953"/>
                  <a:pt x="1519305" y="1118787"/>
                  <a:pt x="1521038" y="1120921"/>
                </a:cubicBezTo>
                <a:lnTo>
                  <a:pt x="1516038" y="1125721"/>
                </a:lnTo>
                <a:cubicBezTo>
                  <a:pt x="1514437" y="1123588"/>
                  <a:pt x="1512137" y="1120721"/>
                  <a:pt x="1509137" y="1117120"/>
                </a:cubicBezTo>
                <a:cubicBezTo>
                  <a:pt x="1506136" y="1113520"/>
                  <a:pt x="1502936" y="1109786"/>
                  <a:pt x="1499536" y="1105919"/>
                </a:cubicBezTo>
                <a:cubicBezTo>
                  <a:pt x="1496135" y="1102052"/>
                  <a:pt x="1492835" y="1098318"/>
                  <a:pt x="1489634" y="1094717"/>
                </a:cubicBezTo>
                <a:cubicBezTo>
                  <a:pt x="1486434" y="1091117"/>
                  <a:pt x="1483834" y="1088317"/>
                  <a:pt x="1481833" y="1086316"/>
                </a:cubicBezTo>
                <a:close/>
                <a:moveTo>
                  <a:pt x="4357936" y="1078915"/>
                </a:moveTo>
                <a:lnTo>
                  <a:pt x="4357936" y="1098118"/>
                </a:lnTo>
                <a:lnTo>
                  <a:pt x="4426944" y="1098118"/>
                </a:lnTo>
                <a:lnTo>
                  <a:pt x="4426944" y="1078915"/>
                </a:lnTo>
                <a:close/>
                <a:moveTo>
                  <a:pt x="909638" y="1072915"/>
                </a:moveTo>
                <a:cubicBezTo>
                  <a:pt x="909505" y="1075582"/>
                  <a:pt x="909271" y="1078149"/>
                  <a:pt x="908938" y="1080616"/>
                </a:cubicBezTo>
                <a:cubicBezTo>
                  <a:pt x="908604" y="1083083"/>
                  <a:pt x="908038" y="1085450"/>
                  <a:pt x="907238" y="1087716"/>
                </a:cubicBezTo>
                <a:lnTo>
                  <a:pt x="954244" y="1087716"/>
                </a:lnTo>
                <a:lnTo>
                  <a:pt x="954244" y="1072915"/>
                </a:lnTo>
                <a:close/>
                <a:moveTo>
                  <a:pt x="859232" y="1072915"/>
                </a:moveTo>
                <a:lnTo>
                  <a:pt x="859232" y="1087716"/>
                </a:lnTo>
                <a:lnTo>
                  <a:pt x="900637" y="1087716"/>
                </a:lnTo>
                <a:cubicBezTo>
                  <a:pt x="901704" y="1085450"/>
                  <a:pt x="902437" y="1083083"/>
                  <a:pt x="902837" y="1080616"/>
                </a:cubicBezTo>
                <a:cubicBezTo>
                  <a:pt x="903237" y="1078149"/>
                  <a:pt x="903504" y="1075582"/>
                  <a:pt x="903637" y="1072915"/>
                </a:cubicBezTo>
                <a:close/>
                <a:moveTo>
                  <a:pt x="2315585" y="1071514"/>
                </a:moveTo>
                <a:cubicBezTo>
                  <a:pt x="2317585" y="1073648"/>
                  <a:pt x="2319952" y="1076215"/>
                  <a:pt x="2322686" y="1079215"/>
                </a:cubicBezTo>
                <a:cubicBezTo>
                  <a:pt x="2325420" y="1082216"/>
                  <a:pt x="2328187" y="1085283"/>
                  <a:pt x="2330987" y="1088417"/>
                </a:cubicBezTo>
                <a:cubicBezTo>
                  <a:pt x="2333787" y="1091550"/>
                  <a:pt x="2336454" y="1094517"/>
                  <a:pt x="2338988" y="1097318"/>
                </a:cubicBezTo>
                <a:cubicBezTo>
                  <a:pt x="2341522" y="1100118"/>
                  <a:pt x="2343589" y="1102452"/>
                  <a:pt x="2345189" y="1104319"/>
                </a:cubicBezTo>
                <a:lnTo>
                  <a:pt x="2340388" y="1109119"/>
                </a:lnTo>
                <a:cubicBezTo>
                  <a:pt x="2338788" y="1107119"/>
                  <a:pt x="2336721" y="1104652"/>
                  <a:pt x="2334187" y="1101718"/>
                </a:cubicBezTo>
                <a:cubicBezTo>
                  <a:pt x="2331654" y="1098785"/>
                  <a:pt x="2329020" y="1095784"/>
                  <a:pt x="2326286" y="1092717"/>
                </a:cubicBezTo>
                <a:cubicBezTo>
                  <a:pt x="2323553" y="1089650"/>
                  <a:pt x="2320819" y="1086650"/>
                  <a:pt x="2318086" y="1083716"/>
                </a:cubicBezTo>
                <a:cubicBezTo>
                  <a:pt x="2315352" y="1080782"/>
                  <a:pt x="2312985" y="1078382"/>
                  <a:pt x="2310985" y="1076515"/>
                </a:cubicBezTo>
                <a:close/>
                <a:moveTo>
                  <a:pt x="3542986" y="1068714"/>
                </a:moveTo>
                <a:lnTo>
                  <a:pt x="3548987" y="1071514"/>
                </a:lnTo>
                <a:cubicBezTo>
                  <a:pt x="3546853" y="1076182"/>
                  <a:pt x="3544453" y="1080982"/>
                  <a:pt x="3541786" y="1085916"/>
                </a:cubicBezTo>
                <a:cubicBezTo>
                  <a:pt x="3539119" y="1090850"/>
                  <a:pt x="3536252" y="1095718"/>
                  <a:pt x="3533185" y="1100518"/>
                </a:cubicBezTo>
                <a:cubicBezTo>
                  <a:pt x="3530118" y="1105319"/>
                  <a:pt x="3526918" y="1109886"/>
                  <a:pt x="3523584" y="1114220"/>
                </a:cubicBezTo>
                <a:cubicBezTo>
                  <a:pt x="3520250" y="1118554"/>
                  <a:pt x="3516983" y="1122521"/>
                  <a:pt x="3513782" y="1126121"/>
                </a:cubicBezTo>
                <a:lnTo>
                  <a:pt x="3508582" y="1121921"/>
                </a:lnTo>
                <a:cubicBezTo>
                  <a:pt x="3511782" y="1118454"/>
                  <a:pt x="3515016" y="1114586"/>
                  <a:pt x="3518283" y="1110319"/>
                </a:cubicBezTo>
                <a:cubicBezTo>
                  <a:pt x="3521550" y="1106052"/>
                  <a:pt x="3524684" y="1101585"/>
                  <a:pt x="3527684" y="1096918"/>
                </a:cubicBezTo>
                <a:cubicBezTo>
                  <a:pt x="3530685" y="1092250"/>
                  <a:pt x="3533485" y="1087516"/>
                  <a:pt x="3536086" y="1082716"/>
                </a:cubicBezTo>
                <a:cubicBezTo>
                  <a:pt x="3538685" y="1077915"/>
                  <a:pt x="3540986" y="1073248"/>
                  <a:pt x="3542986" y="1068714"/>
                </a:cubicBezTo>
                <a:close/>
                <a:moveTo>
                  <a:pt x="615801" y="1068314"/>
                </a:moveTo>
                <a:lnTo>
                  <a:pt x="693011" y="1068314"/>
                </a:lnTo>
                <a:lnTo>
                  <a:pt x="693011" y="1074715"/>
                </a:lnTo>
                <a:lnTo>
                  <a:pt x="658407" y="1074715"/>
                </a:lnTo>
                <a:lnTo>
                  <a:pt x="658407" y="1110319"/>
                </a:lnTo>
                <a:cubicBezTo>
                  <a:pt x="665607" y="1109519"/>
                  <a:pt x="672508" y="1108719"/>
                  <a:pt x="679109" y="1107919"/>
                </a:cubicBezTo>
                <a:cubicBezTo>
                  <a:pt x="685710" y="1107119"/>
                  <a:pt x="691544" y="1106385"/>
                  <a:pt x="696611" y="1105719"/>
                </a:cubicBezTo>
                <a:lnTo>
                  <a:pt x="696811" y="1108919"/>
                </a:lnTo>
                <a:lnTo>
                  <a:pt x="697011" y="1112320"/>
                </a:lnTo>
                <a:cubicBezTo>
                  <a:pt x="691277" y="1112986"/>
                  <a:pt x="684476" y="1113753"/>
                  <a:pt x="676609" y="1114620"/>
                </a:cubicBezTo>
                <a:cubicBezTo>
                  <a:pt x="668741" y="1115487"/>
                  <a:pt x="660707" y="1116387"/>
                  <a:pt x="652506" y="1117320"/>
                </a:cubicBezTo>
                <a:cubicBezTo>
                  <a:pt x="644305" y="1118254"/>
                  <a:pt x="636337" y="1119154"/>
                  <a:pt x="628603" y="1120021"/>
                </a:cubicBezTo>
                <a:cubicBezTo>
                  <a:pt x="620869" y="1120887"/>
                  <a:pt x="614268" y="1121721"/>
                  <a:pt x="608800" y="1122521"/>
                </a:cubicBezTo>
                <a:lnTo>
                  <a:pt x="608200" y="1116120"/>
                </a:lnTo>
                <a:cubicBezTo>
                  <a:pt x="613802" y="1115453"/>
                  <a:pt x="620402" y="1114687"/>
                  <a:pt x="628003" y="1113820"/>
                </a:cubicBezTo>
                <a:cubicBezTo>
                  <a:pt x="635605" y="1112953"/>
                  <a:pt x="643538" y="1112053"/>
                  <a:pt x="651806" y="1111119"/>
                </a:cubicBezTo>
                <a:lnTo>
                  <a:pt x="651806" y="1074715"/>
                </a:lnTo>
                <a:lnTo>
                  <a:pt x="615801" y="1074715"/>
                </a:lnTo>
                <a:close/>
                <a:moveTo>
                  <a:pt x="3604194" y="1067914"/>
                </a:moveTo>
                <a:cubicBezTo>
                  <a:pt x="3606327" y="1070714"/>
                  <a:pt x="3608894" y="1074315"/>
                  <a:pt x="3611895" y="1078715"/>
                </a:cubicBezTo>
                <a:cubicBezTo>
                  <a:pt x="3614895" y="1083116"/>
                  <a:pt x="3617995" y="1087750"/>
                  <a:pt x="3621196" y="1092617"/>
                </a:cubicBezTo>
                <a:cubicBezTo>
                  <a:pt x="3624396" y="1097484"/>
                  <a:pt x="3627463" y="1102318"/>
                  <a:pt x="3630397" y="1107119"/>
                </a:cubicBezTo>
                <a:cubicBezTo>
                  <a:pt x="3633330" y="1111919"/>
                  <a:pt x="3635931" y="1116120"/>
                  <a:pt x="3638198" y="1119720"/>
                </a:cubicBezTo>
                <a:lnTo>
                  <a:pt x="3632797" y="1123521"/>
                </a:lnTo>
                <a:cubicBezTo>
                  <a:pt x="3630530" y="1119921"/>
                  <a:pt x="3627930" y="1115720"/>
                  <a:pt x="3624996" y="1110919"/>
                </a:cubicBezTo>
                <a:cubicBezTo>
                  <a:pt x="3622062" y="1106119"/>
                  <a:pt x="3619029" y="1101285"/>
                  <a:pt x="3615895" y="1096418"/>
                </a:cubicBezTo>
                <a:cubicBezTo>
                  <a:pt x="3612762" y="1091550"/>
                  <a:pt x="3609694" y="1086916"/>
                  <a:pt x="3606694" y="1082516"/>
                </a:cubicBezTo>
                <a:cubicBezTo>
                  <a:pt x="3603694" y="1078115"/>
                  <a:pt x="3601126" y="1074515"/>
                  <a:pt x="3598993" y="1071714"/>
                </a:cubicBezTo>
                <a:close/>
                <a:moveTo>
                  <a:pt x="475860" y="1064714"/>
                </a:moveTo>
                <a:lnTo>
                  <a:pt x="475860" y="1087516"/>
                </a:lnTo>
                <a:lnTo>
                  <a:pt x="518665" y="1087516"/>
                </a:lnTo>
                <a:lnTo>
                  <a:pt x="518665" y="1064714"/>
                </a:lnTo>
                <a:close/>
                <a:moveTo>
                  <a:pt x="4704903" y="1059913"/>
                </a:moveTo>
                <a:lnTo>
                  <a:pt x="4704903" y="1121721"/>
                </a:lnTo>
                <a:lnTo>
                  <a:pt x="4753709" y="1121721"/>
                </a:lnTo>
                <a:lnTo>
                  <a:pt x="4753709" y="1059913"/>
                </a:lnTo>
                <a:close/>
                <a:moveTo>
                  <a:pt x="2594020" y="1054712"/>
                </a:moveTo>
                <a:lnTo>
                  <a:pt x="2598420" y="1059513"/>
                </a:lnTo>
                <a:cubicBezTo>
                  <a:pt x="2596153" y="1062047"/>
                  <a:pt x="2593486" y="1064814"/>
                  <a:pt x="2590419" y="1067814"/>
                </a:cubicBezTo>
                <a:cubicBezTo>
                  <a:pt x="2587352" y="1070814"/>
                  <a:pt x="2584152" y="1073815"/>
                  <a:pt x="2580818" y="1076815"/>
                </a:cubicBezTo>
                <a:cubicBezTo>
                  <a:pt x="2577485" y="1079815"/>
                  <a:pt x="2574084" y="1082749"/>
                  <a:pt x="2570617" y="1085616"/>
                </a:cubicBezTo>
                <a:cubicBezTo>
                  <a:pt x="2567150" y="1088483"/>
                  <a:pt x="2563950" y="1090984"/>
                  <a:pt x="2561016" y="1093117"/>
                </a:cubicBezTo>
                <a:lnTo>
                  <a:pt x="2556815" y="1088117"/>
                </a:lnTo>
                <a:cubicBezTo>
                  <a:pt x="2559749" y="1085983"/>
                  <a:pt x="2562949" y="1083483"/>
                  <a:pt x="2566416" y="1080616"/>
                </a:cubicBezTo>
                <a:cubicBezTo>
                  <a:pt x="2569884" y="1077749"/>
                  <a:pt x="2573284" y="1074815"/>
                  <a:pt x="2576618" y="1071815"/>
                </a:cubicBezTo>
                <a:cubicBezTo>
                  <a:pt x="2579952" y="1068814"/>
                  <a:pt x="2583118" y="1065814"/>
                  <a:pt x="2586119" y="1062813"/>
                </a:cubicBezTo>
                <a:cubicBezTo>
                  <a:pt x="2589119" y="1059813"/>
                  <a:pt x="2591753" y="1057113"/>
                  <a:pt x="2594020" y="1054712"/>
                </a:cubicBezTo>
                <a:close/>
                <a:moveTo>
                  <a:pt x="2460203" y="1054712"/>
                </a:moveTo>
                <a:cubicBezTo>
                  <a:pt x="2462870" y="1056713"/>
                  <a:pt x="2465837" y="1059113"/>
                  <a:pt x="2469104" y="1061913"/>
                </a:cubicBezTo>
                <a:cubicBezTo>
                  <a:pt x="2472371" y="1064714"/>
                  <a:pt x="2475672" y="1067614"/>
                  <a:pt x="2479006" y="1070614"/>
                </a:cubicBezTo>
                <a:cubicBezTo>
                  <a:pt x="2482339" y="1073615"/>
                  <a:pt x="2485573" y="1076648"/>
                  <a:pt x="2488707" y="1079716"/>
                </a:cubicBezTo>
                <a:cubicBezTo>
                  <a:pt x="2491841" y="1082783"/>
                  <a:pt x="2494607" y="1085583"/>
                  <a:pt x="2497008" y="1088117"/>
                </a:cubicBezTo>
                <a:lnTo>
                  <a:pt x="2492407" y="1093117"/>
                </a:lnTo>
                <a:cubicBezTo>
                  <a:pt x="2489740" y="1090317"/>
                  <a:pt x="2486840" y="1087383"/>
                  <a:pt x="2483706" y="1084316"/>
                </a:cubicBezTo>
                <a:cubicBezTo>
                  <a:pt x="2480572" y="1081249"/>
                  <a:pt x="2477339" y="1078215"/>
                  <a:pt x="2474005" y="1075215"/>
                </a:cubicBezTo>
                <a:cubicBezTo>
                  <a:pt x="2470671" y="1072215"/>
                  <a:pt x="2467437" y="1069381"/>
                  <a:pt x="2464304" y="1066714"/>
                </a:cubicBezTo>
                <a:cubicBezTo>
                  <a:pt x="2461170" y="1064047"/>
                  <a:pt x="2458336" y="1061713"/>
                  <a:pt x="2455803" y="1059713"/>
                </a:cubicBezTo>
                <a:close/>
                <a:moveTo>
                  <a:pt x="1860405" y="1054712"/>
                </a:moveTo>
                <a:lnTo>
                  <a:pt x="1968218" y="1054712"/>
                </a:lnTo>
                <a:lnTo>
                  <a:pt x="1968218" y="1061113"/>
                </a:lnTo>
                <a:cubicBezTo>
                  <a:pt x="1961684" y="1070714"/>
                  <a:pt x="1954616" y="1079082"/>
                  <a:pt x="1947015" y="1086216"/>
                </a:cubicBezTo>
                <a:cubicBezTo>
                  <a:pt x="1939414" y="1093351"/>
                  <a:pt x="1930680" y="1099785"/>
                  <a:pt x="1920812" y="1105519"/>
                </a:cubicBezTo>
                <a:cubicBezTo>
                  <a:pt x="1931613" y="1110586"/>
                  <a:pt x="1944048" y="1114853"/>
                  <a:pt x="1958117" y="1118320"/>
                </a:cubicBezTo>
                <a:cubicBezTo>
                  <a:pt x="1972185" y="1121787"/>
                  <a:pt x="1988420" y="1125054"/>
                  <a:pt x="2006823" y="1128122"/>
                </a:cubicBezTo>
                <a:lnTo>
                  <a:pt x="2004822" y="1134722"/>
                </a:lnTo>
                <a:cubicBezTo>
                  <a:pt x="1985087" y="1131255"/>
                  <a:pt x="1967785" y="1127588"/>
                  <a:pt x="1952916" y="1123721"/>
                </a:cubicBezTo>
                <a:cubicBezTo>
                  <a:pt x="1938047" y="1119854"/>
                  <a:pt x="1924946" y="1114987"/>
                  <a:pt x="1913611" y="1109119"/>
                </a:cubicBezTo>
                <a:cubicBezTo>
                  <a:pt x="1902943" y="1114586"/>
                  <a:pt x="1890808" y="1119454"/>
                  <a:pt x="1877207" y="1123721"/>
                </a:cubicBezTo>
                <a:cubicBezTo>
                  <a:pt x="1863605" y="1127988"/>
                  <a:pt x="1847870" y="1132122"/>
                  <a:pt x="1830001" y="1136123"/>
                </a:cubicBezTo>
                <a:lnTo>
                  <a:pt x="1828201" y="1129522"/>
                </a:lnTo>
                <a:cubicBezTo>
                  <a:pt x="1844869" y="1125921"/>
                  <a:pt x="1859604" y="1122187"/>
                  <a:pt x="1872406" y="1118320"/>
                </a:cubicBezTo>
                <a:cubicBezTo>
                  <a:pt x="1885208" y="1114453"/>
                  <a:pt x="1896609" y="1110119"/>
                  <a:pt x="1906610" y="1105319"/>
                </a:cubicBezTo>
                <a:cubicBezTo>
                  <a:pt x="1899009" y="1100785"/>
                  <a:pt x="1892308" y="1095584"/>
                  <a:pt x="1886508" y="1089717"/>
                </a:cubicBezTo>
                <a:cubicBezTo>
                  <a:pt x="1880707" y="1083849"/>
                  <a:pt x="1875473" y="1076915"/>
                  <a:pt x="1870806" y="1068914"/>
                </a:cubicBezTo>
                <a:lnTo>
                  <a:pt x="1876206" y="1064914"/>
                </a:lnTo>
                <a:cubicBezTo>
                  <a:pt x="1880740" y="1072915"/>
                  <a:pt x="1886041" y="1079915"/>
                  <a:pt x="1892108" y="1085916"/>
                </a:cubicBezTo>
                <a:cubicBezTo>
                  <a:pt x="1898176" y="1091917"/>
                  <a:pt x="1905277" y="1097184"/>
                  <a:pt x="1913411" y="1101718"/>
                </a:cubicBezTo>
                <a:cubicBezTo>
                  <a:pt x="1923012" y="1096518"/>
                  <a:pt x="1931480" y="1090617"/>
                  <a:pt x="1938814" y="1084016"/>
                </a:cubicBezTo>
                <a:cubicBezTo>
                  <a:pt x="1946148" y="1077415"/>
                  <a:pt x="1952883" y="1069781"/>
                  <a:pt x="1959017" y="1061113"/>
                </a:cubicBezTo>
                <a:lnTo>
                  <a:pt x="1860405" y="1061113"/>
                </a:lnTo>
                <a:close/>
                <a:moveTo>
                  <a:pt x="4357936" y="1054512"/>
                </a:moveTo>
                <a:lnTo>
                  <a:pt x="4357936" y="1073515"/>
                </a:lnTo>
                <a:lnTo>
                  <a:pt x="4426944" y="1073515"/>
                </a:lnTo>
                <a:lnTo>
                  <a:pt x="4426944" y="1054512"/>
                </a:lnTo>
                <a:close/>
                <a:moveTo>
                  <a:pt x="909638" y="1053512"/>
                </a:moveTo>
                <a:lnTo>
                  <a:pt x="909638" y="1067914"/>
                </a:lnTo>
                <a:lnTo>
                  <a:pt x="954244" y="1067914"/>
                </a:lnTo>
                <a:lnTo>
                  <a:pt x="954244" y="1053512"/>
                </a:lnTo>
                <a:close/>
                <a:moveTo>
                  <a:pt x="859232" y="1053512"/>
                </a:moveTo>
                <a:lnTo>
                  <a:pt x="859232" y="1067914"/>
                </a:lnTo>
                <a:lnTo>
                  <a:pt x="903637" y="1067914"/>
                </a:lnTo>
                <a:lnTo>
                  <a:pt x="903637" y="1053512"/>
                </a:lnTo>
                <a:close/>
                <a:moveTo>
                  <a:pt x="2056229" y="1051912"/>
                </a:moveTo>
                <a:lnTo>
                  <a:pt x="2056229" y="1106119"/>
                </a:lnTo>
                <a:lnTo>
                  <a:pt x="2093834" y="1106119"/>
                </a:lnTo>
                <a:lnTo>
                  <a:pt x="2093834" y="1051912"/>
                </a:lnTo>
                <a:close/>
                <a:moveTo>
                  <a:pt x="4351534" y="1049112"/>
                </a:moveTo>
                <a:lnTo>
                  <a:pt x="4433744" y="1049112"/>
                </a:lnTo>
                <a:lnTo>
                  <a:pt x="4433744" y="1114920"/>
                </a:lnTo>
                <a:cubicBezTo>
                  <a:pt x="4433744" y="1118120"/>
                  <a:pt x="4433412" y="1120721"/>
                  <a:pt x="4432744" y="1122721"/>
                </a:cubicBezTo>
                <a:cubicBezTo>
                  <a:pt x="4432078" y="1124721"/>
                  <a:pt x="4430978" y="1126321"/>
                  <a:pt x="4429444" y="1127521"/>
                </a:cubicBezTo>
                <a:cubicBezTo>
                  <a:pt x="4427911" y="1128722"/>
                  <a:pt x="4425877" y="1129588"/>
                  <a:pt x="4423344" y="1130122"/>
                </a:cubicBezTo>
                <a:cubicBezTo>
                  <a:pt x="4420810" y="1130655"/>
                  <a:pt x="4417676" y="1131122"/>
                  <a:pt x="4413942" y="1131522"/>
                </a:cubicBezTo>
                <a:lnTo>
                  <a:pt x="4401341" y="1132722"/>
                </a:lnTo>
                <a:lnTo>
                  <a:pt x="4399540" y="1126721"/>
                </a:lnTo>
                <a:lnTo>
                  <a:pt x="4411942" y="1125721"/>
                </a:lnTo>
                <a:cubicBezTo>
                  <a:pt x="4415009" y="1125455"/>
                  <a:pt x="4417510" y="1125155"/>
                  <a:pt x="4419443" y="1124821"/>
                </a:cubicBezTo>
                <a:cubicBezTo>
                  <a:pt x="4421376" y="1124488"/>
                  <a:pt x="4422910" y="1123921"/>
                  <a:pt x="4424044" y="1123121"/>
                </a:cubicBezTo>
                <a:cubicBezTo>
                  <a:pt x="4425177" y="1122321"/>
                  <a:pt x="4425944" y="1121187"/>
                  <a:pt x="4426344" y="1119720"/>
                </a:cubicBezTo>
                <a:cubicBezTo>
                  <a:pt x="4426744" y="1118254"/>
                  <a:pt x="4426944" y="1116320"/>
                  <a:pt x="4426944" y="1113920"/>
                </a:cubicBezTo>
                <a:lnTo>
                  <a:pt x="4426944" y="1103318"/>
                </a:lnTo>
                <a:lnTo>
                  <a:pt x="4357936" y="1103318"/>
                </a:lnTo>
                <a:lnTo>
                  <a:pt x="4357936" y="1133122"/>
                </a:lnTo>
                <a:lnTo>
                  <a:pt x="4351534" y="1133122"/>
                </a:lnTo>
                <a:close/>
                <a:moveTo>
                  <a:pt x="124016" y="1047911"/>
                </a:moveTo>
                <a:lnTo>
                  <a:pt x="124016" y="1113120"/>
                </a:lnTo>
                <a:lnTo>
                  <a:pt x="156821" y="1113120"/>
                </a:lnTo>
                <a:lnTo>
                  <a:pt x="156821" y="1047911"/>
                </a:lnTo>
                <a:close/>
                <a:moveTo>
                  <a:pt x="84611" y="1047911"/>
                </a:moveTo>
                <a:lnTo>
                  <a:pt x="84611" y="1113120"/>
                </a:lnTo>
                <a:lnTo>
                  <a:pt x="117615" y="1113120"/>
                </a:lnTo>
                <a:lnTo>
                  <a:pt x="117615" y="1047911"/>
                </a:lnTo>
                <a:close/>
                <a:moveTo>
                  <a:pt x="2523811" y="1047511"/>
                </a:moveTo>
                <a:lnTo>
                  <a:pt x="2530412" y="1047911"/>
                </a:lnTo>
                <a:lnTo>
                  <a:pt x="2530412" y="1062113"/>
                </a:lnTo>
                <a:lnTo>
                  <a:pt x="2530412" y="1064314"/>
                </a:lnTo>
                <a:cubicBezTo>
                  <a:pt x="2532546" y="1079249"/>
                  <a:pt x="2540747" y="1092284"/>
                  <a:pt x="2555015" y="1103418"/>
                </a:cubicBezTo>
                <a:cubicBezTo>
                  <a:pt x="2569284" y="1114553"/>
                  <a:pt x="2589486" y="1123454"/>
                  <a:pt x="2615623" y="1130122"/>
                </a:cubicBezTo>
                <a:lnTo>
                  <a:pt x="2613622" y="1136723"/>
                </a:lnTo>
                <a:cubicBezTo>
                  <a:pt x="2590419" y="1130322"/>
                  <a:pt x="2571584" y="1122421"/>
                  <a:pt x="2557115" y="1113020"/>
                </a:cubicBezTo>
                <a:cubicBezTo>
                  <a:pt x="2542647" y="1103618"/>
                  <a:pt x="2532812" y="1092250"/>
                  <a:pt x="2527612" y="1078915"/>
                </a:cubicBezTo>
                <a:cubicBezTo>
                  <a:pt x="2523345" y="1091184"/>
                  <a:pt x="2514143" y="1102018"/>
                  <a:pt x="2500008" y="1111419"/>
                </a:cubicBezTo>
                <a:cubicBezTo>
                  <a:pt x="2485873" y="1120821"/>
                  <a:pt x="2466604" y="1129322"/>
                  <a:pt x="2442201" y="1136923"/>
                </a:cubicBezTo>
                <a:lnTo>
                  <a:pt x="2439401" y="1130522"/>
                </a:lnTo>
                <a:cubicBezTo>
                  <a:pt x="2467937" y="1121987"/>
                  <a:pt x="2489140" y="1112120"/>
                  <a:pt x="2503009" y="1100918"/>
                </a:cubicBezTo>
                <a:cubicBezTo>
                  <a:pt x="2516877" y="1089717"/>
                  <a:pt x="2523811" y="1076648"/>
                  <a:pt x="2523811" y="1061713"/>
                </a:cubicBezTo>
                <a:close/>
                <a:moveTo>
                  <a:pt x="2049628" y="1045511"/>
                </a:moveTo>
                <a:lnTo>
                  <a:pt x="2100434" y="1045511"/>
                </a:lnTo>
                <a:lnTo>
                  <a:pt x="2100434" y="1112720"/>
                </a:lnTo>
                <a:lnTo>
                  <a:pt x="2049628" y="1112720"/>
                </a:lnTo>
                <a:close/>
                <a:moveTo>
                  <a:pt x="5735956" y="1045311"/>
                </a:moveTo>
                <a:lnTo>
                  <a:pt x="5735956" y="1068514"/>
                </a:lnTo>
                <a:lnTo>
                  <a:pt x="5831367" y="1068514"/>
                </a:lnTo>
                <a:lnTo>
                  <a:pt x="5831768" y="1068114"/>
                </a:lnTo>
                <a:lnTo>
                  <a:pt x="5831768" y="1045311"/>
                </a:lnTo>
                <a:close/>
                <a:moveTo>
                  <a:pt x="4109904" y="1044511"/>
                </a:moveTo>
                <a:lnTo>
                  <a:pt x="4218118" y="1044511"/>
                </a:lnTo>
                <a:lnTo>
                  <a:pt x="4218118" y="1050512"/>
                </a:lnTo>
                <a:lnTo>
                  <a:pt x="4169512" y="1075915"/>
                </a:lnTo>
                <a:lnTo>
                  <a:pt x="4169512" y="1083716"/>
                </a:lnTo>
                <a:lnTo>
                  <a:pt x="4251722" y="1083716"/>
                </a:lnTo>
                <a:lnTo>
                  <a:pt x="4251722" y="1090317"/>
                </a:lnTo>
                <a:lnTo>
                  <a:pt x="4169512" y="1090317"/>
                </a:lnTo>
                <a:lnTo>
                  <a:pt x="4169512" y="1113720"/>
                </a:lnTo>
                <a:cubicBezTo>
                  <a:pt x="4169512" y="1117320"/>
                  <a:pt x="4169212" y="1120221"/>
                  <a:pt x="4168612" y="1122421"/>
                </a:cubicBezTo>
                <a:cubicBezTo>
                  <a:pt x="4168012" y="1124621"/>
                  <a:pt x="4166912" y="1126355"/>
                  <a:pt x="4165311" y="1127621"/>
                </a:cubicBezTo>
                <a:cubicBezTo>
                  <a:pt x="4163711" y="1128888"/>
                  <a:pt x="4161478" y="1129788"/>
                  <a:pt x="4158610" y="1130322"/>
                </a:cubicBezTo>
                <a:cubicBezTo>
                  <a:pt x="4155743" y="1130855"/>
                  <a:pt x="4152110" y="1131255"/>
                  <a:pt x="4147709" y="1131522"/>
                </a:cubicBezTo>
                <a:lnTo>
                  <a:pt x="4128306" y="1132522"/>
                </a:lnTo>
                <a:lnTo>
                  <a:pt x="4126506" y="1125921"/>
                </a:lnTo>
                <a:lnTo>
                  <a:pt x="4146109" y="1125121"/>
                </a:lnTo>
                <a:cubicBezTo>
                  <a:pt x="4149576" y="1124988"/>
                  <a:pt x="4152376" y="1124721"/>
                  <a:pt x="4154510" y="1124321"/>
                </a:cubicBezTo>
                <a:cubicBezTo>
                  <a:pt x="4156644" y="1123921"/>
                  <a:pt x="4158310" y="1123288"/>
                  <a:pt x="4159510" y="1122421"/>
                </a:cubicBezTo>
                <a:cubicBezTo>
                  <a:pt x="4160711" y="1121554"/>
                  <a:pt x="4161511" y="1120354"/>
                  <a:pt x="4161911" y="1118820"/>
                </a:cubicBezTo>
                <a:cubicBezTo>
                  <a:pt x="4162311" y="1117287"/>
                  <a:pt x="4162511" y="1115187"/>
                  <a:pt x="4162511" y="1112520"/>
                </a:cubicBezTo>
                <a:lnTo>
                  <a:pt x="4162511" y="1090317"/>
                </a:lnTo>
                <a:lnTo>
                  <a:pt x="4078700" y="1090317"/>
                </a:lnTo>
                <a:lnTo>
                  <a:pt x="4078700" y="1083716"/>
                </a:lnTo>
                <a:lnTo>
                  <a:pt x="4162511" y="1083716"/>
                </a:lnTo>
                <a:lnTo>
                  <a:pt x="4162511" y="1073115"/>
                </a:lnTo>
                <a:lnTo>
                  <a:pt x="4204716" y="1050712"/>
                </a:lnTo>
                <a:lnTo>
                  <a:pt x="4109904" y="1050712"/>
                </a:lnTo>
                <a:close/>
                <a:moveTo>
                  <a:pt x="2124437" y="1044511"/>
                </a:moveTo>
                <a:lnTo>
                  <a:pt x="2185245" y="1044511"/>
                </a:lnTo>
                <a:lnTo>
                  <a:pt x="2185245" y="1091917"/>
                </a:lnTo>
                <a:cubicBezTo>
                  <a:pt x="2185245" y="1095917"/>
                  <a:pt x="2184878" y="1099185"/>
                  <a:pt x="2184145" y="1101718"/>
                </a:cubicBezTo>
                <a:cubicBezTo>
                  <a:pt x="2183411" y="1104252"/>
                  <a:pt x="2182178" y="1106219"/>
                  <a:pt x="2180444" y="1107619"/>
                </a:cubicBezTo>
                <a:cubicBezTo>
                  <a:pt x="2178711" y="1109019"/>
                  <a:pt x="2176377" y="1110086"/>
                  <a:pt x="2173443" y="1110819"/>
                </a:cubicBezTo>
                <a:cubicBezTo>
                  <a:pt x="2170510" y="1111553"/>
                  <a:pt x="2166909" y="1112120"/>
                  <a:pt x="2162642" y="1112520"/>
                </a:cubicBezTo>
                <a:lnTo>
                  <a:pt x="2155041" y="1113320"/>
                </a:lnTo>
                <a:lnTo>
                  <a:pt x="2152841" y="1106519"/>
                </a:lnTo>
                <a:lnTo>
                  <a:pt x="2161042" y="1105719"/>
                </a:lnTo>
                <a:cubicBezTo>
                  <a:pt x="2164642" y="1105319"/>
                  <a:pt x="2167576" y="1104885"/>
                  <a:pt x="2169843" y="1104419"/>
                </a:cubicBezTo>
                <a:cubicBezTo>
                  <a:pt x="2172110" y="1103952"/>
                  <a:pt x="2173910" y="1103185"/>
                  <a:pt x="2175244" y="1102118"/>
                </a:cubicBezTo>
                <a:cubicBezTo>
                  <a:pt x="2176577" y="1101051"/>
                  <a:pt x="2177477" y="1099618"/>
                  <a:pt x="2177944" y="1097818"/>
                </a:cubicBezTo>
                <a:cubicBezTo>
                  <a:pt x="2178411" y="1096017"/>
                  <a:pt x="2178644" y="1093651"/>
                  <a:pt x="2178644" y="1090717"/>
                </a:cubicBezTo>
                <a:lnTo>
                  <a:pt x="2178644" y="1051112"/>
                </a:lnTo>
                <a:lnTo>
                  <a:pt x="2131038" y="1051112"/>
                </a:lnTo>
                <a:lnTo>
                  <a:pt x="2131038" y="1136923"/>
                </a:lnTo>
                <a:lnTo>
                  <a:pt x="2124437" y="1136923"/>
                </a:lnTo>
                <a:close/>
                <a:moveTo>
                  <a:pt x="78010" y="1041311"/>
                </a:moveTo>
                <a:lnTo>
                  <a:pt x="163421" y="1041311"/>
                </a:lnTo>
                <a:lnTo>
                  <a:pt x="163421" y="1132922"/>
                </a:lnTo>
                <a:lnTo>
                  <a:pt x="156821" y="1132922"/>
                </a:lnTo>
                <a:lnTo>
                  <a:pt x="156821" y="1118920"/>
                </a:lnTo>
                <a:lnTo>
                  <a:pt x="84611" y="1118920"/>
                </a:lnTo>
                <a:lnTo>
                  <a:pt x="84611" y="1132922"/>
                </a:lnTo>
                <a:lnTo>
                  <a:pt x="78010" y="1132922"/>
                </a:lnTo>
                <a:close/>
                <a:moveTo>
                  <a:pt x="3785540" y="1039110"/>
                </a:moveTo>
                <a:lnTo>
                  <a:pt x="3785540" y="1058113"/>
                </a:lnTo>
                <a:lnTo>
                  <a:pt x="3819344" y="1058113"/>
                </a:lnTo>
                <a:lnTo>
                  <a:pt x="3819344" y="1039110"/>
                </a:lnTo>
                <a:close/>
                <a:moveTo>
                  <a:pt x="698012" y="1038510"/>
                </a:moveTo>
                <a:lnTo>
                  <a:pt x="771021" y="1038510"/>
                </a:lnTo>
                <a:lnTo>
                  <a:pt x="771021" y="1044911"/>
                </a:lnTo>
                <a:cubicBezTo>
                  <a:pt x="766220" y="1065047"/>
                  <a:pt x="756285" y="1082716"/>
                  <a:pt x="741217" y="1097918"/>
                </a:cubicBezTo>
                <a:cubicBezTo>
                  <a:pt x="747351" y="1103518"/>
                  <a:pt x="754319" y="1108719"/>
                  <a:pt x="762120" y="1113520"/>
                </a:cubicBezTo>
                <a:cubicBezTo>
                  <a:pt x="769921" y="1118320"/>
                  <a:pt x="778822" y="1123054"/>
                  <a:pt x="788823" y="1127722"/>
                </a:cubicBezTo>
                <a:lnTo>
                  <a:pt x="785622" y="1134322"/>
                </a:lnTo>
                <a:cubicBezTo>
                  <a:pt x="775621" y="1129388"/>
                  <a:pt x="766553" y="1124354"/>
                  <a:pt x="758419" y="1119220"/>
                </a:cubicBezTo>
                <a:cubicBezTo>
                  <a:pt x="750285" y="1114086"/>
                  <a:pt x="743017" y="1108519"/>
                  <a:pt x="736616" y="1102518"/>
                </a:cubicBezTo>
                <a:cubicBezTo>
                  <a:pt x="723681" y="1114387"/>
                  <a:pt x="707213" y="1125188"/>
                  <a:pt x="687210" y="1134922"/>
                </a:cubicBezTo>
                <a:lnTo>
                  <a:pt x="684210" y="1128722"/>
                </a:lnTo>
                <a:cubicBezTo>
                  <a:pt x="703812" y="1119387"/>
                  <a:pt x="719814" y="1109119"/>
                  <a:pt x="732216" y="1097918"/>
                </a:cubicBezTo>
                <a:cubicBezTo>
                  <a:pt x="725815" y="1091250"/>
                  <a:pt x="720548" y="1084016"/>
                  <a:pt x="716414" y="1076215"/>
                </a:cubicBezTo>
                <a:cubicBezTo>
                  <a:pt x="712280" y="1068414"/>
                  <a:pt x="709080" y="1059646"/>
                  <a:pt x="706813" y="1049912"/>
                </a:cubicBezTo>
                <a:lnTo>
                  <a:pt x="713013" y="1048312"/>
                </a:lnTo>
                <a:cubicBezTo>
                  <a:pt x="715014" y="1057513"/>
                  <a:pt x="717981" y="1065780"/>
                  <a:pt x="721914" y="1073115"/>
                </a:cubicBezTo>
                <a:cubicBezTo>
                  <a:pt x="725848" y="1080449"/>
                  <a:pt x="730816" y="1087250"/>
                  <a:pt x="736816" y="1093517"/>
                </a:cubicBezTo>
                <a:cubicBezTo>
                  <a:pt x="750551" y="1079515"/>
                  <a:pt x="759753" y="1063313"/>
                  <a:pt x="764420" y="1044911"/>
                </a:cubicBezTo>
                <a:lnTo>
                  <a:pt x="698012" y="1044911"/>
                </a:lnTo>
                <a:close/>
                <a:moveTo>
                  <a:pt x="475860" y="1035710"/>
                </a:moveTo>
                <a:lnTo>
                  <a:pt x="475860" y="1058913"/>
                </a:lnTo>
                <a:lnTo>
                  <a:pt x="518665" y="1058913"/>
                </a:lnTo>
                <a:lnTo>
                  <a:pt x="518665" y="1035710"/>
                </a:lnTo>
                <a:close/>
                <a:moveTo>
                  <a:pt x="899037" y="1034110"/>
                </a:moveTo>
                <a:lnTo>
                  <a:pt x="904837" y="1035710"/>
                </a:lnTo>
                <a:cubicBezTo>
                  <a:pt x="904304" y="1037177"/>
                  <a:pt x="903537" y="1039044"/>
                  <a:pt x="902537" y="1041311"/>
                </a:cubicBezTo>
                <a:cubicBezTo>
                  <a:pt x="901537" y="1043578"/>
                  <a:pt x="900503" y="1045845"/>
                  <a:pt x="899437" y="1048112"/>
                </a:cubicBezTo>
                <a:lnTo>
                  <a:pt x="960444" y="1048112"/>
                </a:lnTo>
                <a:lnTo>
                  <a:pt x="960444" y="1092917"/>
                </a:lnTo>
                <a:lnTo>
                  <a:pt x="937641" y="1092917"/>
                </a:lnTo>
                <a:lnTo>
                  <a:pt x="941042" y="1095317"/>
                </a:lnTo>
                <a:cubicBezTo>
                  <a:pt x="939442" y="1097851"/>
                  <a:pt x="937275" y="1100651"/>
                  <a:pt x="934541" y="1103718"/>
                </a:cubicBezTo>
                <a:cubicBezTo>
                  <a:pt x="931807" y="1106786"/>
                  <a:pt x="929307" y="1109453"/>
                  <a:pt x="927040" y="1111720"/>
                </a:cubicBezTo>
                <a:cubicBezTo>
                  <a:pt x="928774" y="1111720"/>
                  <a:pt x="930841" y="1111686"/>
                  <a:pt x="933241" y="1111619"/>
                </a:cubicBezTo>
                <a:cubicBezTo>
                  <a:pt x="935641" y="1111553"/>
                  <a:pt x="938108" y="1111453"/>
                  <a:pt x="940642" y="1111319"/>
                </a:cubicBezTo>
                <a:cubicBezTo>
                  <a:pt x="943175" y="1111186"/>
                  <a:pt x="945676" y="1111086"/>
                  <a:pt x="948143" y="1111019"/>
                </a:cubicBezTo>
                <a:cubicBezTo>
                  <a:pt x="950610" y="1110953"/>
                  <a:pt x="952710" y="1110853"/>
                  <a:pt x="954444" y="1110719"/>
                </a:cubicBezTo>
                <a:cubicBezTo>
                  <a:pt x="952977" y="1109253"/>
                  <a:pt x="951476" y="1107786"/>
                  <a:pt x="949943" y="1106319"/>
                </a:cubicBezTo>
                <a:cubicBezTo>
                  <a:pt x="948409" y="1104852"/>
                  <a:pt x="947109" y="1103652"/>
                  <a:pt x="946042" y="1102718"/>
                </a:cubicBezTo>
                <a:lnTo>
                  <a:pt x="949443" y="1098718"/>
                </a:lnTo>
                <a:cubicBezTo>
                  <a:pt x="950643" y="1099785"/>
                  <a:pt x="952010" y="1101085"/>
                  <a:pt x="953543" y="1102618"/>
                </a:cubicBezTo>
                <a:cubicBezTo>
                  <a:pt x="955077" y="1104152"/>
                  <a:pt x="956644" y="1105752"/>
                  <a:pt x="958244" y="1107419"/>
                </a:cubicBezTo>
                <a:cubicBezTo>
                  <a:pt x="959844" y="1109086"/>
                  <a:pt x="961344" y="1110686"/>
                  <a:pt x="962745" y="1112220"/>
                </a:cubicBezTo>
                <a:cubicBezTo>
                  <a:pt x="964145" y="1113753"/>
                  <a:pt x="965312" y="1115120"/>
                  <a:pt x="966245" y="1116320"/>
                </a:cubicBezTo>
                <a:lnTo>
                  <a:pt x="962645" y="1119320"/>
                </a:lnTo>
                <a:lnTo>
                  <a:pt x="958844" y="1115320"/>
                </a:lnTo>
                <a:cubicBezTo>
                  <a:pt x="957911" y="1115320"/>
                  <a:pt x="955610" y="1115387"/>
                  <a:pt x="951943" y="1115520"/>
                </a:cubicBezTo>
                <a:cubicBezTo>
                  <a:pt x="948276" y="1115653"/>
                  <a:pt x="944376" y="1115787"/>
                  <a:pt x="940242" y="1115920"/>
                </a:cubicBezTo>
                <a:cubicBezTo>
                  <a:pt x="936108" y="1116053"/>
                  <a:pt x="932207" y="1116220"/>
                  <a:pt x="928540" y="1116420"/>
                </a:cubicBezTo>
                <a:cubicBezTo>
                  <a:pt x="924873" y="1116620"/>
                  <a:pt x="922573" y="1116720"/>
                  <a:pt x="921639" y="1116720"/>
                </a:cubicBezTo>
                <a:cubicBezTo>
                  <a:pt x="921106" y="1116720"/>
                  <a:pt x="920473" y="1116753"/>
                  <a:pt x="919739" y="1116820"/>
                </a:cubicBezTo>
                <a:cubicBezTo>
                  <a:pt x="919006" y="1116887"/>
                  <a:pt x="918039" y="1116987"/>
                  <a:pt x="916839" y="1117120"/>
                </a:cubicBezTo>
                <a:lnTo>
                  <a:pt x="916039" y="1112520"/>
                </a:lnTo>
                <a:cubicBezTo>
                  <a:pt x="917506" y="1112253"/>
                  <a:pt x="918539" y="1112019"/>
                  <a:pt x="919139" y="1111820"/>
                </a:cubicBezTo>
                <a:cubicBezTo>
                  <a:pt x="919739" y="1111619"/>
                  <a:pt x="920239" y="1111319"/>
                  <a:pt x="920639" y="1110919"/>
                </a:cubicBezTo>
                <a:cubicBezTo>
                  <a:pt x="921839" y="1109986"/>
                  <a:pt x="923140" y="1108752"/>
                  <a:pt x="924540" y="1107219"/>
                </a:cubicBezTo>
                <a:cubicBezTo>
                  <a:pt x="925940" y="1105685"/>
                  <a:pt x="927340" y="1104119"/>
                  <a:pt x="928740" y="1102518"/>
                </a:cubicBezTo>
                <a:cubicBezTo>
                  <a:pt x="930141" y="1100918"/>
                  <a:pt x="931507" y="1099285"/>
                  <a:pt x="932841" y="1097618"/>
                </a:cubicBezTo>
                <a:cubicBezTo>
                  <a:pt x="934174" y="1095951"/>
                  <a:pt x="935375" y="1094384"/>
                  <a:pt x="936441" y="1092917"/>
                </a:cubicBezTo>
                <a:lnTo>
                  <a:pt x="905237" y="1092917"/>
                </a:lnTo>
                <a:cubicBezTo>
                  <a:pt x="900837" y="1101985"/>
                  <a:pt x="892836" y="1109953"/>
                  <a:pt x="881234" y="1116820"/>
                </a:cubicBezTo>
                <a:cubicBezTo>
                  <a:pt x="869633" y="1123688"/>
                  <a:pt x="853764" y="1130188"/>
                  <a:pt x="833628" y="1136323"/>
                </a:cubicBezTo>
                <a:lnTo>
                  <a:pt x="831628" y="1130122"/>
                </a:lnTo>
                <a:cubicBezTo>
                  <a:pt x="849897" y="1124921"/>
                  <a:pt x="864399" y="1119354"/>
                  <a:pt x="875134" y="1113420"/>
                </a:cubicBezTo>
                <a:cubicBezTo>
                  <a:pt x="885868" y="1107486"/>
                  <a:pt x="893503" y="1100651"/>
                  <a:pt x="898037" y="1092917"/>
                </a:cubicBezTo>
                <a:lnTo>
                  <a:pt x="852831" y="1092917"/>
                </a:lnTo>
                <a:lnTo>
                  <a:pt x="852831" y="1048112"/>
                </a:lnTo>
                <a:lnTo>
                  <a:pt x="892636" y="1048112"/>
                </a:lnTo>
                <a:cubicBezTo>
                  <a:pt x="893836" y="1045711"/>
                  <a:pt x="895036" y="1043211"/>
                  <a:pt x="896236" y="1040611"/>
                </a:cubicBezTo>
                <a:cubicBezTo>
                  <a:pt x="897436" y="1038010"/>
                  <a:pt x="898370" y="1035843"/>
                  <a:pt x="899037" y="1034110"/>
                </a:cubicBezTo>
                <a:close/>
                <a:moveTo>
                  <a:pt x="2377993" y="1032110"/>
                </a:moveTo>
                <a:lnTo>
                  <a:pt x="2384594" y="1032510"/>
                </a:lnTo>
                <a:lnTo>
                  <a:pt x="2384594" y="1060713"/>
                </a:lnTo>
                <a:lnTo>
                  <a:pt x="2413797" y="1060713"/>
                </a:lnTo>
                <a:lnTo>
                  <a:pt x="2413797" y="1067114"/>
                </a:lnTo>
                <a:lnTo>
                  <a:pt x="2384594" y="1067114"/>
                </a:lnTo>
                <a:lnTo>
                  <a:pt x="2384594" y="1110919"/>
                </a:lnTo>
                <a:cubicBezTo>
                  <a:pt x="2384594" y="1114920"/>
                  <a:pt x="2384227" y="1118220"/>
                  <a:pt x="2383494" y="1120821"/>
                </a:cubicBezTo>
                <a:cubicBezTo>
                  <a:pt x="2382760" y="1123421"/>
                  <a:pt x="2381527" y="1125455"/>
                  <a:pt x="2379793" y="1126921"/>
                </a:cubicBezTo>
                <a:cubicBezTo>
                  <a:pt x="2378059" y="1128388"/>
                  <a:pt x="2375659" y="1129488"/>
                  <a:pt x="2372592" y="1130222"/>
                </a:cubicBezTo>
                <a:cubicBezTo>
                  <a:pt x="2369525" y="1130955"/>
                  <a:pt x="2365725" y="1131455"/>
                  <a:pt x="2361191" y="1131722"/>
                </a:cubicBezTo>
                <a:lnTo>
                  <a:pt x="2345589" y="1132722"/>
                </a:lnTo>
                <a:lnTo>
                  <a:pt x="2343789" y="1126121"/>
                </a:lnTo>
                <a:lnTo>
                  <a:pt x="2359991" y="1125321"/>
                </a:lnTo>
                <a:cubicBezTo>
                  <a:pt x="2363724" y="1125054"/>
                  <a:pt x="2366758" y="1124688"/>
                  <a:pt x="2369092" y="1124221"/>
                </a:cubicBezTo>
                <a:cubicBezTo>
                  <a:pt x="2371425" y="1123754"/>
                  <a:pt x="2373259" y="1122988"/>
                  <a:pt x="2374593" y="1121921"/>
                </a:cubicBezTo>
                <a:cubicBezTo>
                  <a:pt x="2375926" y="1120854"/>
                  <a:pt x="2376826" y="1119387"/>
                  <a:pt x="2377293" y="1117520"/>
                </a:cubicBezTo>
                <a:cubicBezTo>
                  <a:pt x="2377759" y="1115653"/>
                  <a:pt x="2377993" y="1113186"/>
                  <a:pt x="2377993" y="1110119"/>
                </a:cubicBezTo>
                <a:lnTo>
                  <a:pt x="2377993" y="1067114"/>
                </a:lnTo>
                <a:lnTo>
                  <a:pt x="2290582" y="1067114"/>
                </a:lnTo>
                <a:lnTo>
                  <a:pt x="2290582" y="1060713"/>
                </a:lnTo>
                <a:lnTo>
                  <a:pt x="2377993" y="1060713"/>
                </a:lnTo>
                <a:close/>
                <a:moveTo>
                  <a:pt x="4784912" y="1026909"/>
                </a:moveTo>
                <a:cubicBezTo>
                  <a:pt x="4787046" y="1029443"/>
                  <a:pt x="4789580" y="1032576"/>
                  <a:pt x="4792514" y="1036310"/>
                </a:cubicBezTo>
                <a:cubicBezTo>
                  <a:pt x="4795448" y="1040044"/>
                  <a:pt x="4798414" y="1043911"/>
                  <a:pt x="4801414" y="1047911"/>
                </a:cubicBezTo>
                <a:cubicBezTo>
                  <a:pt x="4804415" y="1051912"/>
                  <a:pt x="4807348" y="1055913"/>
                  <a:pt x="4810216" y="1059913"/>
                </a:cubicBezTo>
                <a:cubicBezTo>
                  <a:pt x="4813082" y="1063913"/>
                  <a:pt x="4815516" y="1067381"/>
                  <a:pt x="4817517" y="1070314"/>
                </a:cubicBezTo>
                <a:lnTo>
                  <a:pt x="4811716" y="1074715"/>
                </a:lnTo>
                <a:cubicBezTo>
                  <a:pt x="4809716" y="1071514"/>
                  <a:pt x="4807348" y="1067914"/>
                  <a:pt x="4804615" y="1063913"/>
                </a:cubicBezTo>
                <a:cubicBezTo>
                  <a:pt x="4801881" y="1059913"/>
                  <a:pt x="4799014" y="1055879"/>
                  <a:pt x="4796014" y="1051812"/>
                </a:cubicBezTo>
                <a:cubicBezTo>
                  <a:pt x="4793014" y="1047745"/>
                  <a:pt x="4790080" y="1043878"/>
                  <a:pt x="4787213" y="1040211"/>
                </a:cubicBezTo>
                <a:cubicBezTo>
                  <a:pt x="4784346" y="1036543"/>
                  <a:pt x="4781846" y="1033443"/>
                  <a:pt x="4779712" y="1030909"/>
                </a:cubicBezTo>
                <a:close/>
                <a:moveTo>
                  <a:pt x="5374310" y="1023308"/>
                </a:moveTo>
                <a:lnTo>
                  <a:pt x="5374310" y="1028109"/>
                </a:lnTo>
                <a:cubicBezTo>
                  <a:pt x="5374176" y="1034510"/>
                  <a:pt x="5374010" y="1040411"/>
                  <a:pt x="5373810" y="1045811"/>
                </a:cubicBezTo>
                <a:cubicBezTo>
                  <a:pt x="5373610" y="1051212"/>
                  <a:pt x="5373310" y="1056313"/>
                  <a:pt x="5372910" y="1061113"/>
                </a:cubicBezTo>
                <a:lnTo>
                  <a:pt x="5400113" y="1061113"/>
                </a:lnTo>
                <a:cubicBezTo>
                  <a:pt x="5400113" y="1055112"/>
                  <a:pt x="5400113" y="1048878"/>
                  <a:pt x="5400113" y="1042411"/>
                </a:cubicBezTo>
                <a:cubicBezTo>
                  <a:pt x="5400113" y="1035943"/>
                  <a:pt x="5400180" y="1029576"/>
                  <a:pt x="5400314" y="1023308"/>
                </a:cubicBezTo>
                <a:close/>
                <a:moveTo>
                  <a:pt x="5735956" y="1015507"/>
                </a:moveTo>
                <a:lnTo>
                  <a:pt x="5735956" y="1038910"/>
                </a:lnTo>
                <a:lnTo>
                  <a:pt x="5831768" y="1038910"/>
                </a:lnTo>
                <a:lnTo>
                  <a:pt x="5831768" y="1015507"/>
                </a:lnTo>
                <a:close/>
                <a:moveTo>
                  <a:pt x="3785540" y="1013907"/>
                </a:moveTo>
                <a:lnTo>
                  <a:pt x="3785540" y="1033110"/>
                </a:lnTo>
                <a:lnTo>
                  <a:pt x="3819344" y="1033110"/>
                </a:lnTo>
                <a:lnTo>
                  <a:pt x="3819344" y="1013907"/>
                </a:lnTo>
                <a:close/>
                <a:moveTo>
                  <a:pt x="4506154" y="1013307"/>
                </a:moveTo>
                <a:lnTo>
                  <a:pt x="4623568" y="1013307"/>
                </a:lnTo>
                <a:lnTo>
                  <a:pt x="4623568" y="1019308"/>
                </a:lnTo>
                <a:lnTo>
                  <a:pt x="4571762" y="1019308"/>
                </a:lnTo>
                <a:cubicBezTo>
                  <a:pt x="4566694" y="1023842"/>
                  <a:pt x="4560960" y="1028176"/>
                  <a:pt x="4554560" y="1032310"/>
                </a:cubicBezTo>
                <a:cubicBezTo>
                  <a:pt x="4559228" y="1037377"/>
                  <a:pt x="4563094" y="1042311"/>
                  <a:pt x="4566162" y="1047111"/>
                </a:cubicBezTo>
                <a:cubicBezTo>
                  <a:pt x="4569228" y="1051912"/>
                  <a:pt x="4571696" y="1056779"/>
                  <a:pt x="4573562" y="1061713"/>
                </a:cubicBezTo>
                <a:cubicBezTo>
                  <a:pt x="4577963" y="1059713"/>
                  <a:pt x="4582597" y="1057446"/>
                  <a:pt x="4587464" y="1054912"/>
                </a:cubicBezTo>
                <a:cubicBezTo>
                  <a:pt x="4592332" y="1052379"/>
                  <a:pt x="4597198" y="1049745"/>
                  <a:pt x="4602066" y="1047011"/>
                </a:cubicBezTo>
                <a:cubicBezTo>
                  <a:pt x="4606933" y="1044278"/>
                  <a:pt x="4611667" y="1041477"/>
                  <a:pt x="4616268" y="1038610"/>
                </a:cubicBezTo>
                <a:cubicBezTo>
                  <a:pt x="4620868" y="1035743"/>
                  <a:pt x="4625168" y="1032976"/>
                  <a:pt x="4629170" y="1030309"/>
                </a:cubicBezTo>
                <a:lnTo>
                  <a:pt x="4632570" y="1036110"/>
                </a:lnTo>
                <a:cubicBezTo>
                  <a:pt x="4627369" y="1039710"/>
                  <a:pt x="4621568" y="1043411"/>
                  <a:pt x="4615168" y="1047211"/>
                </a:cubicBezTo>
                <a:cubicBezTo>
                  <a:pt x="4608766" y="1051012"/>
                  <a:pt x="4602232" y="1054646"/>
                  <a:pt x="4595565" y="1058113"/>
                </a:cubicBezTo>
                <a:cubicBezTo>
                  <a:pt x="4598766" y="1065314"/>
                  <a:pt x="4602299" y="1071748"/>
                  <a:pt x="4606166" y="1077415"/>
                </a:cubicBezTo>
                <a:cubicBezTo>
                  <a:pt x="4610034" y="1083083"/>
                  <a:pt x="4614368" y="1088250"/>
                  <a:pt x="4619168" y="1092917"/>
                </a:cubicBezTo>
                <a:cubicBezTo>
                  <a:pt x="4623968" y="1097584"/>
                  <a:pt x="4629302" y="1101818"/>
                  <a:pt x="4635170" y="1105619"/>
                </a:cubicBezTo>
                <a:cubicBezTo>
                  <a:pt x="4641038" y="1109419"/>
                  <a:pt x="4647572" y="1113053"/>
                  <a:pt x="4654772" y="1116520"/>
                </a:cubicBezTo>
                <a:lnTo>
                  <a:pt x="4650972" y="1121921"/>
                </a:lnTo>
                <a:cubicBezTo>
                  <a:pt x="4643771" y="1118454"/>
                  <a:pt x="4637170" y="1114720"/>
                  <a:pt x="4631170" y="1110719"/>
                </a:cubicBezTo>
                <a:cubicBezTo>
                  <a:pt x="4625168" y="1106719"/>
                  <a:pt x="4619668" y="1102252"/>
                  <a:pt x="4614668" y="1097318"/>
                </a:cubicBezTo>
                <a:cubicBezTo>
                  <a:pt x="4609666" y="1092384"/>
                  <a:pt x="4605133" y="1086950"/>
                  <a:pt x="4601066" y="1081016"/>
                </a:cubicBezTo>
                <a:cubicBezTo>
                  <a:pt x="4596998" y="1075082"/>
                  <a:pt x="4593298" y="1068381"/>
                  <a:pt x="4589964" y="1060913"/>
                </a:cubicBezTo>
                <a:cubicBezTo>
                  <a:pt x="4587564" y="1062247"/>
                  <a:pt x="4585164" y="1063480"/>
                  <a:pt x="4582764" y="1064614"/>
                </a:cubicBezTo>
                <a:cubicBezTo>
                  <a:pt x="4580363" y="1065747"/>
                  <a:pt x="4578030" y="1066847"/>
                  <a:pt x="4575762" y="1067914"/>
                </a:cubicBezTo>
                <a:cubicBezTo>
                  <a:pt x="4577362" y="1073381"/>
                  <a:pt x="4578463" y="1078915"/>
                  <a:pt x="4579063" y="1084516"/>
                </a:cubicBezTo>
                <a:cubicBezTo>
                  <a:pt x="4579663" y="1090117"/>
                  <a:pt x="4579963" y="1096118"/>
                  <a:pt x="4579963" y="1102518"/>
                </a:cubicBezTo>
                <a:cubicBezTo>
                  <a:pt x="4579963" y="1107986"/>
                  <a:pt x="4579463" y="1112486"/>
                  <a:pt x="4578463" y="1116020"/>
                </a:cubicBezTo>
                <a:cubicBezTo>
                  <a:pt x="4577462" y="1119554"/>
                  <a:pt x="4575830" y="1122421"/>
                  <a:pt x="4573562" y="1124621"/>
                </a:cubicBezTo>
                <a:cubicBezTo>
                  <a:pt x="4571295" y="1126821"/>
                  <a:pt x="4568295" y="1128455"/>
                  <a:pt x="4564561" y="1129522"/>
                </a:cubicBezTo>
                <a:cubicBezTo>
                  <a:pt x="4560828" y="1130588"/>
                  <a:pt x="4556294" y="1131322"/>
                  <a:pt x="4550960" y="1131722"/>
                </a:cubicBezTo>
                <a:lnTo>
                  <a:pt x="4534758" y="1132722"/>
                </a:lnTo>
                <a:lnTo>
                  <a:pt x="4532957" y="1126321"/>
                </a:lnTo>
                <a:lnTo>
                  <a:pt x="4549359" y="1125521"/>
                </a:lnTo>
                <a:cubicBezTo>
                  <a:pt x="4553893" y="1125255"/>
                  <a:pt x="4557660" y="1124721"/>
                  <a:pt x="4560660" y="1123921"/>
                </a:cubicBezTo>
                <a:cubicBezTo>
                  <a:pt x="4563661" y="1123121"/>
                  <a:pt x="4566062" y="1121821"/>
                  <a:pt x="4567862" y="1120021"/>
                </a:cubicBezTo>
                <a:cubicBezTo>
                  <a:pt x="4569662" y="1118220"/>
                  <a:pt x="4570962" y="1115853"/>
                  <a:pt x="4571762" y="1112920"/>
                </a:cubicBezTo>
                <a:cubicBezTo>
                  <a:pt x="4572562" y="1109986"/>
                  <a:pt x="4572962" y="1106319"/>
                  <a:pt x="4572962" y="1101918"/>
                </a:cubicBezTo>
                <a:cubicBezTo>
                  <a:pt x="4572962" y="1097384"/>
                  <a:pt x="4572829" y="1093084"/>
                  <a:pt x="4572562" y="1089017"/>
                </a:cubicBezTo>
                <a:cubicBezTo>
                  <a:pt x="4572296" y="1084949"/>
                  <a:pt x="4571762" y="1080982"/>
                  <a:pt x="4570962" y="1077115"/>
                </a:cubicBezTo>
                <a:cubicBezTo>
                  <a:pt x="4565762" y="1082316"/>
                  <a:pt x="4559794" y="1087316"/>
                  <a:pt x="4553060" y="1092117"/>
                </a:cubicBezTo>
                <a:cubicBezTo>
                  <a:pt x="4546326" y="1096918"/>
                  <a:pt x="4538992" y="1101518"/>
                  <a:pt x="4531057" y="1105919"/>
                </a:cubicBezTo>
                <a:cubicBezTo>
                  <a:pt x="4523122" y="1110319"/>
                  <a:pt x="4514722" y="1114486"/>
                  <a:pt x="4505854" y="1118420"/>
                </a:cubicBezTo>
                <a:cubicBezTo>
                  <a:pt x="4496986" y="1122354"/>
                  <a:pt x="4487752" y="1125988"/>
                  <a:pt x="4478150" y="1129322"/>
                </a:cubicBezTo>
                <a:lnTo>
                  <a:pt x="4475550" y="1123121"/>
                </a:lnTo>
                <a:cubicBezTo>
                  <a:pt x="4495820" y="1115920"/>
                  <a:pt x="4513955" y="1107986"/>
                  <a:pt x="4529957" y="1099318"/>
                </a:cubicBezTo>
                <a:cubicBezTo>
                  <a:pt x="4545958" y="1090650"/>
                  <a:pt x="4559160" y="1081182"/>
                  <a:pt x="4569562" y="1070914"/>
                </a:cubicBezTo>
                <a:cubicBezTo>
                  <a:pt x="4567962" y="1065047"/>
                  <a:pt x="4565628" y="1059446"/>
                  <a:pt x="4562561" y="1054112"/>
                </a:cubicBezTo>
                <a:cubicBezTo>
                  <a:pt x="4552560" y="1062513"/>
                  <a:pt x="4540858" y="1070248"/>
                  <a:pt x="4527456" y="1077315"/>
                </a:cubicBezTo>
                <a:cubicBezTo>
                  <a:pt x="4514055" y="1084383"/>
                  <a:pt x="4499620" y="1090784"/>
                  <a:pt x="4484151" y="1096518"/>
                </a:cubicBezTo>
                <a:lnTo>
                  <a:pt x="4482150" y="1090117"/>
                </a:lnTo>
                <a:cubicBezTo>
                  <a:pt x="4497220" y="1084783"/>
                  <a:pt x="4511322" y="1078649"/>
                  <a:pt x="4524456" y="1071714"/>
                </a:cubicBezTo>
                <a:cubicBezTo>
                  <a:pt x="4537591" y="1064780"/>
                  <a:pt x="4549292" y="1057313"/>
                  <a:pt x="4559560" y="1049312"/>
                </a:cubicBezTo>
                <a:cubicBezTo>
                  <a:pt x="4556760" y="1044911"/>
                  <a:pt x="4553293" y="1040444"/>
                  <a:pt x="4549159" y="1035910"/>
                </a:cubicBezTo>
                <a:cubicBezTo>
                  <a:pt x="4539958" y="1041777"/>
                  <a:pt x="4529890" y="1047245"/>
                  <a:pt x="4518956" y="1052312"/>
                </a:cubicBezTo>
                <a:cubicBezTo>
                  <a:pt x="4508021" y="1057379"/>
                  <a:pt x="4496552" y="1061847"/>
                  <a:pt x="4484551" y="1065714"/>
                </a:cubicBezTo>
                <a:lnTo>
                  <a:pt x="4482351" y="1059713"/>
                </a:lnTo>
                <a:cubicBezTo>
                  <a:pt x="4498486" y="1054379"/>
                  <a:pt x="4513422" y="1048212"/>
                  <a:pt x="4527156" y="1041211"/>
                </a:cubicBezTo>
                <a:cubicBezTo>
                  <a:pt x="4540892" y="1034210"/>
                  <a:pt x="4552560" y="1026909"/>
                  <a:pt x="4562161" y="1019308"/>
                </a:cubicBezTo>
                <a:lnTo>
                  <a:pt x="4506154" y="1019308"/>
                </a:lnTo>
                <a:close/>
                <a:moveTo>
                  <a:pt x="4291927" y="1013107"/>
                </a:moveTo>
                <a:cubicBezTo>
                  <a:pt x="4292994" y="1017508"/>
                  <a:pt x="4294194" y="1022775"/>
                  <a:pt x="4295528" y="1028909"/>
                </a:cubicBezTo>
                <a:cubicBezTo>
                  <a:pt x="4296861" y="1035043"/>
                  <a:pt x="4298128" y="1041411"/>
                  <a:pt x="4299328" y="1048012"/>
                </a:cubicBezTo>
                <a:cubicBezTo>
                  <a:pt x="4300528" y="1054612"/>
                  <a:pt x="4301628" y="1061080"/>
                  <a:pt x="4302628" y="1067414"/>
                </a:cubicBezTo>
                <a:cubicBezTo>
                  <a:pt x="4303628" y="1073748"/>
                  <a:pt x="4304396" y="1079249"/>
                  <a:pt x="4304928" y="1083916"/>
                </a:cubicBezTo>
                <a:lnTo>
                  <a:pt x="4299128" y="1085116"/>
                </a:lnTo>
                <a:cubicBezTo>
                  <a:pt x="4298594" y="1080449"/>
                  <a:pt x="4297828" y="1074948"/>
                  <a:pt x="4296828" y="1068614"/>
                </a:cubicBezTo>
                <a:cubicBezTo>
                  <a:pt x="4295828" y="1062280"/>
                  <a:pt x="4294728" y="1055846"/>
                  <a:pt x="4293528" y="1049312"/>
                </a:cubicBezTo>
                <a:cubicBezTo>
                  <a:pt x="4292327" y="1042778"/>
                  <a:pt x="4291060" y="1036443"/>
                  <a:pt x="4289726" y="1030309"/>
                </a:cubicBezTo>
                <a:cubicBezTo>
                  <a:pt x="4288394" y="1024175"/>
                  <a:pt x="4287193" y="1018975"/>
                  <a:pt x="4286126" y="1014707"/>
                </a:cubicBezTo>
                <a:close/>
                <a:moveTo>
                  <a:pt x="2067630" y="1012707"/>
                </a:moveTo>
                <a:lnTo>
                  <a:pt x="2166043" y="1012707"/>
                </a:lnTo>
                <a:lnTo>
                  <a:pt x="2166043" y="1019308"/>
                </a:lnTo>
                <a:lnTo>
                  <a:pt x="2067630" y="1019308"/>
                </a:lnTo>
                <a:close/>
                <a:moveTo>
                  <a:pt x="880834" y="1012507"/>
                </a:moveTo>
                <a:cubicBezTo>
                  <a:pt x="882168" y="1013174"/>
                  <a:pt x="883768" y="1014007"/>
                  <a:pt x="885635" y="1015007"/>
                </a:cubicBezTo>
                <a:cubicBezTo>
                  <a:pt x="887502" y="1016008"/>
                  <a:pt x="889435" y="1017108"/>
                  <a:pt x="891436" y="1018308"/>
                </a:cubicBezTo>
                <a:cubicBezTo>
                  <a:pt x="893436" y="1019508"/>
                  <a:pt x="895303" y="1020675"/>
                  <a:pt x="897036" y="1021808"/>
                </a:cubicBezTo>
                <a:cubicBezTo>
                  <a:pt x="898770" y="1022942"/>
                  <a:pt x="900237" y="1023975"/>
                  <a:pt x="901437" y="1024909"/>
                </a:cubicBezTo>
                <a:lnTo>
                  <a:pt x="898637" y="1029509"/>
                </a:lnTo>
                <a:cubicBezTo>
                  <a:pt x="897436" y="1028576"/>
                  <a:pt x="895936" y="1027542"/>
                  <a:pt x="894136" y="1026409"/>
                </a:cubicBezTo>
                <a:cubicBezTo>
                  <a:pt x="892336" y="1025275"/>
                  <a:pt x="890469" y="1024109"/>
                  <a:pt x="888535" y="1022908"/>
                </a:cubicBezTo>
                <a:cubicBezTo>
                  <a:pt x="886602" y="1021708"/>
                  <a:pt x="884701" y="1020608"/>
                  <a:pt x="882835" y="1019608"/>
                </a:cubicBezTo>
                <a:cubicBezTo>
                  <a:pt x="880968" y="1018608"/>
                  <a:pt x="879367" y="1017774"/>
                  <a:pt x="878034" y="1017108"/>
                </a:cubicBezTo>
                <a:close/>
                <a:moveTo>
                  <a:pt x="4326932" y="1011107"/>
                </a:moveTo>
                <a:lnTo>
                  <a:pt x="4333132" y="1012107"/>
                </a:lnTo>
                <a:cubicBezTo>
                  <a:pt x="4332466" y="1016774"/>
                  <a:pt x="4331499" y="1022875"/>
                  <a:pt x="4330232" y="1030409"/>
                </a:cubicBezTo>
                <a:cubicBezTo>
                  <a:pt x="4328965" y="1037944"/>
                  <a:pt x="4327498" y="1045945"/>
                  <a:pt x="4325831" y="1054412"/>
                </a:cubicBezTo>
                <a:cubicBezTo>
                  <a:pt x="4324164" y="1062880"/>
                  <a:pt x="4322464" y="1071348"/>
                  <a:pt x="4320730" y="1079815"/>
                </a:cubicBezTo>
                <a:cubicBezTo>
                  <a:pt x="4318998" y="1088283"/>
                  <a:pt x="4317330" y="1095784"/>
                  <a:pt x="4315730" y="1102318"/>
                </a:cubicBezTo>
                <a:cubicBezTo>
                  <a:pt x="4320530" y="1101252"/>
                  <a:pt x="4325164" y="1100185"/>
                  <a:pt x="4329632" y="1099118"/>
                </a:cubicBezTo>
                <a:cubicBezTo>
                  <a:pt x="4334099" y="1098051"/>
                  <a:pt x="4338200" y="1096984"/>
                  <a:pt x="4341934" y="1095917"/>
                </a:cubicBezTo>
                <a:lnTo>
                  <a:pt x="4342734" y="1102318"/>
                </a:lnTo>
                <a:cubicBezTo>
                  <a:pt x="4338332" y="1103518"/>
                  <a:pt x="4333232" y="1104785"/>
                  <a:pt x="4327432" y="1106119"/>
                </a:cubicBezTo>
                <a:cubicBezTo>
                  <a:pt x="4321631" y="1107452"/>
                  <a:pt x="4315664" y="1108752"/>
                  <a:pt x="4309529" y="1110019"/>
                </a:cubicBezTo>
                <a:cubicBezTo>
                  <a:pt x="4303396" y="1111286"/>
                  <a:pt x="4297361" y="1112520"/>
                  <a:pt x="4291427" y="1113720"/>
                </a:cubicBezTo>
                <a:cubicBezTo>
                  <a:pt x="4285493" y="1114920"/>
                  <a:pt x="4280192" y="1115920"/>
                  <a:pt x="4275525" y="1116720"/>
                </a:cubicBezTo>
                <a:lnTo>
                  <a:pt x="4274525" y="1110319"/>
                </a:lnTo>
                <a:cubicBezTo>
                  <a:pt x="4279326" y="1109519"/>
                  <a:pt x="4284760" y="1108552"/>
                  <a:pt x="4290827" y="1107419"/>
                </a:cubicBezTo>
                <a:cubicBezTo>
                  <a:pt x="4296894" y="1106285"/>
                  <a:pt x="4303062" y="1105052"/>
                  <a:pt x="4309330" y="1103718"/>
                </a:cubicBezTo>
                <a:cubicBezTo>
                  <a:pt x="4310796" y="1097451"/>
                  <a:pt x="4312430" y="1089983"/>
                  <a:pt x="4314230" y="1081316"/>
                </a:cubicBezTo>
                <a:cubicBezTo>
                  <a:pt x="4316030" y="1072648"/>
                  <a:pt x="4317797" y="1063913"/>
                  <a:pt x="4319530" y="1055112"/>
                </a:cubicBezTo>
                <a:cubicBezTo>
                  <a:pt x="4321264" y="1046311"/>
                  <a:pt x="4322798" y="1037977"/>
                  <a:pt x="4324131" y="1030109"/>
                </a:cubicBezTo>
                <a:cubicBezTo>
                  <a:pt x="4325464" y="1022242"/>
                  <a:pt x="4326398" y="1015907"/>
                  <a:pt x="4326932" y="1011107"/>
                </a:cubicBezTo>
                <a:close/>
                <a:moveTo>
                  <a:pt x="518665" y="1005306"/>
                </a:moveTo>
                <a:cubicBezTo>
                  <a:pt x="521199" y="1012640"/>
                  <a:pt x="523733" y="1020775"/>
                  <a:pt x="526267" y="1029709"/>
                </a:cubicBezTo>
                <a:lnTo>
                  <a:pt x="572072" y="1029709"/>
                </a:lnTo>
                <a:lnTo>
                  <a:pt x="572072" y="1035710"/>
                </a:lnTo>
                <a:lnTo>
                  <a:pt x="524866" y="1035710"/>
                </a:lnTo>
                <a:lnTo>
                  <a:pt x="524866" y="1058913"/>
                </a:lnTo>
                <a:lnTo>
                  <a:pt x="569873" y="1058913"/>
                </a:lnTo>
                <a:lnTo>
                  <a:pt x="569873" y="1064714"/>
                </a:lnTo>
                <a:lnTo>
                  <a:pt x="524866" y="1064714"/>
                </a:lnTo>
                <a:lnTo>
                  <a:pt x="524866" y="1087516"/>
                </a:lnTo>
                <a:lnTo>
                  <a:pt x="569873" y="1087516"/>
                </a:lnTo>
                <a:lnTo>
                  <a:pt x="569873" y="1093317"/>
                </a:lnTo>
                <a:lnTo>
                  <a:pt x="524866" y="1093317"/>
                </a:lnTo>
                <a:lnTo>
                  <a:pt x="524866" y="1116920"/>
                </a:lnTo>
                <a:lnTo>
                  <a:pt x="578473" y="1116920"/>
                </a:lnTo>
                <a:lnTo>
                  <a:pt x="578473" y="1122521"/>
                </a:lnTo>
                <a:lnTo>
                  <a:pt x="475860" y="1122521"/>
                </a:lnTo>
                <a:lnTo>
                  <a:pt x="475860" y="1136523"/>
                </a:lnTo>
                <a:lnTo>
                  <a:pt x="469459" y="1136523"/>
                </a:lnTo>
                <a:lnTo>
                  <a:pt x="469459" y="1043911"/>
                </a:lnTo>
                <a:cubicBezTo>
                  <a:pt x="462925" y="1054312"/>
                  <a:pt x="455657" y="1063913"/>
                  <a:pt x="447656" y="1072715"/>
                </a:cubicBezTo>
                <a:lnTo>
                  <a:pt x="443656" y="1067714"/>
                </a:lnTo>
                <a:cubicBezTo>
                  <a:pt x="452057" y="1058646"/>
                  <a:pt x="459491" y="1048778"/>
                  <a:pt x="465960" y="1038110"/>
                </a:cubicBezTo>
                <a:cubicBezTo>
                  <a:pt x="472426" y="1027442"/>
                  <a:pt x="477393" y="1017108"/>
                  <a:pt x="480861" y="1007106"/>
                </a:cubicBezTo>
                <a:lnTo>
                  <a:pt x="486661" y="1008907"/>
                </a:lnTo>
                <a:cubicBezTo>
                  <a:pt x="484128" y="1015974"/>
                  <a:pt x="481127" y="1022908"/>
                  <a:pt x="477660" y="1029709"/>
                </a:cubicBezTo>
                <a:lnTo>
                  <a:pt x="519665" y="1029709"/>
                </a:lnTo>
                <a:cubicBezTo>
                  <a:pt x="518465" y="1025575"/>
                  <a:pt x="517265" y="1021508"/>
                  <a:pt x="516065" y="1017508"/>
                </a:cubicBezTo>
                <a:cubicBezTo>
                  <a:pt x="514866" y="1013507"/>
                  <a:pt x="513599" y="1009707"/>
                  <a:pt x="512264" y="1006106"/>
                </a:cubicBezTo>
                <a:close/>
                <a:moveTo>
                  <a:pt x="4704903" y="998705"/>
                </a:moveTo>
                <a:lnTo>
                  <a:pt x="4704903" y="1052912"/>
                </a:lnTo>
                <a:lnTo>
                  <a:pt x="4753709" y="1052912"/>
                </a:lnTo>
                <a:lnTo>
                  <a:pt x="4753709" y="998705"/>
                </a:lnTo>
                <a:close/>
                <a:moveTo>
                  <a:pt x="114415" y="997305"/>
                </a:moveTo>
                <a:cubicBezTo>
                  <a:pt x="116415" y="999039"/>
                  <a:pt x="118715" y="1001239"/>
                  <a:pt x="121316" y="1003906"/>
                </a:cubicBezTo>
                <a:cubicBezTo>
                  <a:pt x="123916" y="1006573"/>
                  <a:pt x="126583" y="1009373"/>
                  <a:pt x="129317" y="1012307"/>
                </a:cubicBezTo>
                <a:cubicBezTo>
                  <a:pt x="132050" y="1015241"/>
                  <a:pt x="134617" y="1018074"/>
                  <a:pt x="137018" y="1020808"/>
                </a:cubicBezTo>
                <a:cubicBezTo>
                  <a:pt x="139418" y="1023542"/>
                  <a:pt x="141351" y="1025842"/>
                  <a:pt x="142818" y="1027709"/>
                </a:cubicBezTo>
                <a:lnTo>
                  <a:pt x="138018" y="1032310"/>
                </a:lnTo>
                <a:cubicBezTo>
                  <a:pt x="136285" y="1030176"/>
                  <a:pt x="134184" y="1027709"/>
                  <a:pt x="131717" y="1024909"/>
                </a:cubicBezTo>
                <a:cubicBezTo>
                  <a:pt x="129250" y="1022108"/>
                  <a:pt x="126716" y="1019275"/>
                  <a:pt x="124116" y="1016408"/>
                </a:cubicBezTo>
                <a:cubicBezTo>
                  <a:pt x="121517" y="1013541"/>
                  <a:pt x="118915" y="1010773"/>
                  <a:pt x="116315" y="1008107"/>
                </a:cubicBezTo>
                <a:cubicBezTo>
                  <a:pt x="113715" y="1005440"/>
                  <a:pt x="111482" y="1003239"/>
                  <a:pt x="109614" y="1001506"/>
                </a:cubicBezTo>
                <a:close/>
                <a:moveTo>
                  <a:pt x="934241" y="986704"/>
                </a:moveTo>
                <a:lnTo>
                  <a:pt x="940042" y="987104"/>
                </a:lnTo>
                <a:lnTo>
                  <a:pt x="940042" y="1001506"/>
                </a:lnTo>
                <a:lnTo>
                  <a:pt x="975846" y="1001506"/>
                </a:lnTo>
                <a:lnTo>
                  <a:pt x="975846" y="1006906"/>
                </a:lnTo>
                <a:lnTo>
                  <a:pt x="941642" y="1006906"/>
                </a:lnTo>
                <a:cubicBezTo>
                  <a:pt x="949776" y="1016641"/>
                  <a:pt x="963045" y="1025309"/>
                  <a:pt x="981447" y="1032910"/>
                </a:cubicBezTo>
                <a:lnTo>
                  <a:pt x="978847" y="1038310"/>
                </a:lnTo>
                <a:cubicBezTo>
                  <a:pt x="961511" y="1030709"/>
                  <a:pt x="948576" y="1022108"/>
                  <a:pt x="940042" y="1012507"/>
                </a:cubicBezTo>
                <a:lnTo>
                  <a:pt x="940042" y="1040311"/>
                </a:lnTo>
                <a:lnTo>
                  <a:pt x="934241" y="1040311"/>
                </a:lnTo>
                <a:lnTo>
                  <a:pt x="934241" y="1012707"/>
                </a:lnTo>
                <a:cubicBezTo>
                  <a:pt x="930907" y="1016574"/>
                  <a:pt x="927040" y="1020275"/>
                  <a:pt x="922640" y="1023809"/>
                </a:cubicBezTo>
                <a:cubicBezTo>
                  <a:pt x="918239" y="1027342"/>
                  <a:pt x="912705" y="1030843"/>
                  <a:pt x="906038" y="1034310"/>
                </a:cubicBezTo>
                <a:lnTo>
                  <a:pt x="903037" y="1029709"/>
                </a:lnTo>
                <a:cubicBezTo>
                  <a:pt x="910638" y="1025842"/>
                  <a:pt x="916739" y="1022042"/>
                  <a:pt x="921339" y="1018308"/>
                </a:cubicBezTo>
                <a:cubicBezTo>
                  <a:pt x="925940" y="1014574"/>
                  <a:pt x="929774" y="1010773"/>
                  <a:pt x="932841" y="1006906"/>
                </a:cubicBezTo>
                <a:lnTo>
                  <a:pt x="910638" y="1006906"/>
                </a:lnTo>
                <a:lnTo>
                  <a:pt x="910638" y="1001506"/>
                </a:lnTo>
                <a:lnTo>
                  <a:pt x="934241" y="1001506"/>
                </a:lnTo>
                <a:close/>
                <a:moveTo>
                  <a:pt x="870433" y="986704"/>
                </a:moveTo>
                <a:lnTo>
                  <a:pt x="876434" y="987104"/>
                </a:lnTo>
                <a:lnTo>
                  <a:pt x="876434" y="1001506"/>
                </a:lnTo>
                <a:lnTo>
                  <a:pt x="905037" y="1001506"/>
                </a:lnTo>
                <a:lnTo>
                  <a:pt x="905037" y="1006906"/>
                </a:lnTo>
                <a:lnTo>
                  <a:pt x="876434" y="1006906"/>
                </a:lnTo>
                <a:lnTo>
                  <a:pt x="876434" y="1040311"/>
                </a:lnTo>
                <a:lnTo>
                  <a:pt x="870433" y="1040311"/>
                </a:lnTo>
                <a:lnTo>
                  <a:pt x="870433" y="1013707"/>
                </a:lnTo>
                <a:cubicBezTo>
                  <a:pt x="866566" y="1018241"/>
                  <a:pt x="861865" y="1022575"/>
                  <a:pt x="856331" y="1026709"/>
                </a:cubicBezTo>
                <a:cubicBezTo>
                  <a:pt x="850797" y="1030843"/>
                  <a:pt x="844496" y="1034643"/>
                  <a:pt x="837429" y="1038110"/>
                </a:cubicBezTo>
                <a:lnTo>
                  <a:pt x="834429" y="1033110"/>
                </a:lnTo>
                <a:cubicBezTo>
                  <a:pt x="842296" y="1029509"/>
                  <a:pt x="849164" y="1025442"/>
                  <a:pt x="855031" y="1020908"/>
                </a:cubicBezTo>
                <a:cubicBezTo>
                  <a:pt x="860899" y="1016374"/>
                  <a:pt x="865632" y="1011707"/>
                  <a:pt x="869233" y="1006906"/>
                </a:cubicBezTo>
                <a:lnTo>
                  <a:pt x="841429" y="1006906"/>
                </a:lnTo>
                <a:lnTo>
                  <a:pt x="841429" y="1001506"/>
                </a:lnTo>
                <a:lnTo>
                  <a:pt x="870433" y="1001506"/>
                </a:lnTo>
                <a:close/>
                <a:moveTo>
                  <a:pt x="5515728" y="986504"/>
                </a:moveTo>
                <a:lnTo>
                  <a:pt x="5515728" y="1105119"/>
                </a:lnTo>
                <a:lnTo>
                  <a:pt x="5547132" y="1105119"/>
                </a:lnTo>
                <a:lnTo>
                  <a:pt x="5547132" y="986504"/>
                </a:lnTo>
                <a:close/>
                <a:moveTo>
                  <a:pt x="5735956" y="985904"/>
                </a:moveTo>
                <a:lnTo>
                  <a:pt x="5735956" y="1009307"/>
                </a:lnTo>
                <a:lnTo>
                  <a:pt x="5831768" y="1009307"/>
                </a:lnTo>
                <a:lnTo>
                  <a:pt x="5831768" y="985904"/>
                </a:lnTo>
                <a:close/>
                <a:moveTo>
                  <a:pt x="5311102" y="983703"/>
                </a:moveTo>
                <a:lnTo>
                  <a:pt x="5311102" y="1090517"/>
                </a:lnTo>
                <a:lnTo>
                  <a:pt x="5335306" y="1090517"/>
                </a:lnTo>
                <a:lnTo>
                  <a:pt x="5335306" y="983703"/>
                </a:lnTo>
                <a:close/>
                <a:moveTo>
                  <a:pt x="1862405" y="982903"/>
                </a:moveTo>
                <a:cubicBezTo>
                  <a:pt x="1865605" y="987171"/>
                  <a:pt x="1869039" y="992105"/>
                  <a:pt x="1872706" y="997705"/>
                </a:cubicBezTo>
                <a:cubicBezTo>
                  <a:pt x="1876373" y="1003306"/>
                  <a:pt x="1879673" y="1008440"/>
                  <a:pt x="1882607" y="1013107"/>
                </a:cubicBezTo>
                <a:lnTo>
                  <a:pt x="1876806" y="1016308"/>
                </a:lnTo>
                <a:cubicBezTo>
                  <a:pt x="1874139" y="1011907"/>
                  <a:pt x="1871039" y="1006873"/>
                  <a:pt x="1867505" y="1001206"/>
                </a:cubicBezTo>
                <a:cubicBezTo>
                  <a:pt x="1863971" y="995538"/>
                  <a:pt x="1860471" y="990504"/>
                  <a:pt x="1857004" y="986104"/>
                </a:cubicBezTo>
                <a:close/>
                <a:moveTo>
                  <a:pt x="2246377" y="982103"/>
                </a:moveTo>
                <a:cubicBezTo>
                  <a:pt x="2248110" y="985570"/>
                  <a:pt x="2249910" y="989438"/>
                  <a:pt x="2251777" y="993705"/>
                </a:cubicBezTo>
                <a:cubicBezTo>
                  <a:pt x="2253644" y="997972"/>
                  <a:pt x="2255544" y="1002306"/>
                  <a:pt x="2257478" y="1006706"/>
                </a:cubicBezTo>
                <a:cubicBezTo>
                  <a:pt x="2259411" y="1011107"/>
                  <a:pt x="2261245" y="1015507"/>
                  <a:pt x="2262979" y="1019908"/>
                </a:cubicBezTo>
                <a:cubicBezTo>
                  <a:pt x="2264712" y="1024309"/>
                  <a:pt x="2266312" y="1028376"/>
                  <a:pt x="2267779" y="1032110"/>
                </a:cubicBezTo>
                <a:lnTo>
                  <a:pt x="2261578" y="1034910"/>
                </a:lnTo>
                <a:cubicBezTo>
                  <a:pt x="2260245" y="1031043"/>
                  <a:pt x="2258678" y="1026909"/>
                  <a:pt x="2256878" y="1022508"/>
                </a:cubicBezTo>
                <a:cubicBezTo>
                  <a:pt x="2255077" y="1018108"/>
                  <a:pt x="2253244" y="1013707"/>
                  <a:pt x="2251377" y="1009307"/>
                </a:cubicBezTo>
                <a:cubicBezTo>
                  <a:pt x="2249510" y="1004906"/>
                  <a:pt x="2247610" y="1000572"/>
                  <a:pt x="2245676" y="996305"/>
                </a:cubicBezTo>
                <a:cubicBezTo>
                  <a:pt x="2243743" y="992038"/>
                  <a:pt x="2241976" y="988104"/>
                  <a:pt x="2240376" y="984504"/>
                </a:cubicBezTo>
                <a:close/>
                <a:moveTo>
                  <a:pt x="1911411" y="980703"/>
                </a:moveTo>
                <a:cubicBezTo>
                  <a:pt x="1912744" y="982837"/>
                  <a:pt x="1914178" y="985204"/>
                  <a:pt x="1915711" y="987804"/>
                </a:cubicBezTo>
                <a:cubicBezTo>
                  <a:pt x="1917245" y="990404"/>
                  <a:pt x="1918812" y="993105"/>
                  <a:pt x="1920412" y="995905"/>
                </a:cubicBezTo>
                <a:cubicBezTo>
                  <a:pt x="1922012" y="998705"/>
                  <a:pt x="1923612" y="1001506"/>
                  <a:pt x="1925213" y="1004306"/>
                </a:cubicBezTo>
                <a:cubicBezTo>
                  <a:pt x="1926813" y="1007106"/>
                  <a:pt x="1928280" y="1009707"/>
                  <a:pt x="1929613" y="1012107"/>
                </a:cubicBezTo>
                <a:lnTo>
                  <a:pt x="1923812" y="1015307"/>
                </a:lnTo>
                <a:cubicBezTo>
                  <a:pt x="1922612" y="1012907"/>
                  <a:pt x="1921245" y="1010340"/>
                  <a:pt x="1919712" y="1007606"/>
                </a:cubicBezTo>
                <a:cubicBezTo>
                  <a:pt x="1918178" y="1004873"/>
                  <a:pt x="1916612" y="1002106"/>
                  <a:pt x="1915011" y="999305"/>
                </a:cubicBezTo>
                <a:cubicBezTo>
                  <a:pt x="1913411" y="996505"/>
                  <a:pt x="1911811" y="993805"/>
                  <a:pt x="1910211" y="991204"/>
                </a:cubicBezTo>
                <a:cubicBezTo>
                  <a:pt x="1908610" y="988604"/>
                  <a:pt x="1907077" y="986170"/>
                  <a:pt x="1905610" y="983903"/>
                </a:cubicBezTo>
                <a:close/>
                <a:moveTo>
                  <a:pt x="5509127" y="979903"/>
                </a:moveTo>
                <a:lnTo>
                  <a:pt x="5553732" y="979903"/>
                </a:lnTo>
                <a:lnTo>
                  <a:pt x="5553732" y="1111720"/>
                </a:lnTo>
                <a:lnTo>
                  <a:pt x="5509127" y="1111720"/>
                </a:lnTo>
                <a:close/>
                <a:moveTo>
                  <a:pt x="1972418" y="979703"/>
                </a:moveTo>
                <a:lnTo>
                  <a:pt x="1978019" y="982703"/>
                </a:lnTo>
                <a:cubicBezTo>
                  <a:pt x="1976552" y="985237"/>
                  <a:pt x="1974785" y="988137"/>
                  <a:pt x="1972718" y="991404"/>
                </a:cubicBezTo>
                <a:cubicBezTo>
                  <a:pt x="1970652" y="994671"/>
                  <a:pt x="1968451" y="998005"/>
                  <a:pt x="1966118" y="1001406"/>
                </a:cubicBezTo>
                <a:cubicBezTo>
                  <a:pt x="1963784" y="1004806"/>
                  <a:pt x="1961484" y="1008140"/>
                  <a:pt x="1959217" y="1011407"/>
                </a:cubicBezTo>
                <a:cubicBezTo>
                  <a:pt x="1956950" y="1014674"/>
                  <a:pt x="1954816" y="1017574"/>
                  <a:pt x="1952816" y="1020108"/>
                </a:cubicBezTo>
                <a:lnTo>
                  <a:pt x="1994021" y="1020108"/>
                </a:lnTo>
                <a:lnTo>
                  <a:pt x="1994021" y="1056113"/>
                </a:lnTo>
                <a:lnTo>
                  <a:pt x="1987420" y="1056113"/>
                </a:lnTo>
                <a:lnTo>
                  <a:pt x="1987420" y="1026509"/>
                </a:lnTo>
                <a:lnTo>
                  <a:pt x="1847403" y="1026509"/>
                </a:lnTo>
                <a:lnTo>
                  <a:pt x="1847403" y="1056113"/>
                </a:lnTo>
                <a:lnTo>
                  <a:pt x="1840802" y="1056113"/>
                </a:lnTo>
                <a:lnTo>
                  <a:pt x="1840802" y="1020108"/>
                </a:lnTo>
                <a:lnTo>
                  <a:pt x="1948215" y="1020108"/>
                </a:lnTo>
                <a:lnTo>
                  <a:pt x="1945815" y="1018508"/>
                </a:lnTo>
                <a:cubicBezTo>
                  <a:pt x="1947682" y="1016108"/>
                  <a:pt x="1949849" y="1013240"/>
                  <a:pt x="1952316" y="1009907"/>
                </a:cubicBezTo>
                <a:cubicBezTo>
                  <a:pt x="1954783" y="1006573"/>
                  <a:pt x="1957250" y="1003106"/>
                  <a:pt x="1959717" y="999505"/>
                </a:cubicBezTo>
                <a:cubicBezTo>
                  <a:pt x="1962184" y="995905"/>
                  <a:pt x="1964517" y="992371"/>
                  <a:pt x="1966718" y="988904"/>
                </a:cubicBezTo>
                <a:cubicBezTo>
                  <a:pt x="1968918" y="985437"/>
                  <a:pt x="1970818" y="982370"/>
                  <a:pt x="1972418" y="979703"/>
                </a:cubicBezTo>
                <a:close/>
                <a:moveTo>
                  <a:pt x="2651351" y="978703"/>
                </a:moveTo>
                <a:lnTo>
                  <a:pt x="2713558" y="978703"/>
                </a:lnTo>
                <a:lnTo>
                  <a:pt x="2713558" y="985704"/>
                </a:lnTo>
                <a:lnTo>
                  <a:pt x="2685955" y="985704"/>
                </a:lnTo>
                <a:lnTo>
                  <a:pt x="2685955" y="1034510"/>
                </a:lnTo>
                <a:lnTo>
                  <a:pt x="2710358" y="1034510"/>
                </a:lnTo>
                <a:lnTo>
                  <a:pt x="2710358" y="1041311"/>
                </a:lnTo>
                <a:lnTo>
                  <a:pt x="2685955" y="1041311"/>
                </a:lnTo>
                <a:lnTo>
                  <a:pt x="2685955" y="1095317"/>
                </a:lnTo>
                <a:cubicBezTo>
                  <a:pt x="2691289" y="1093717"/>
                  <a:pt x="2696457" y="1092084"/>
                  <a:pt x="2701457" y="1090417"/>
                </a:cubicBezTo>
                <a:cubicBezTo>
                  <a:pt x="2706458" y="1088750"/>
                  <a:pt x="2711025" y="1087183"/>
                  <a:pt x="2715159" y="1085716"/>
                </a:cubicBezTo>
                <a:lnTo>
                  <a:pt x="2715959" y="1089517"/>
                </a:lnTo>
                <a:lnTo>
                  <a:pt x="2716559" y="1092517"/>
                </a:lnTo>
                <a:cubicBezTo>
                  <a:pt x="2711892" y="1094117"/>
                  <a:pt x="2706625" y="1095884"/>
                  <a:pt x="2700757" y="1097818"/>
                </a:cubicBezTo>
                <a:cubicBezTo>
                  <a:pt x="2694890" y="1099751"/>
                  <a:pt x="2688889" y="1101618"/>
                  <a:pt x="2682755" y="1103418"/>
                </a:cubicBezTo>
                <a:cubicBezTo>
                  <a:pt x="2676621" y="1105219"/>
                  <a:pt x="2670587" y="1106952"/>
                  <a:pt x="2664652" y="1108619"/>
                </a:cubicBezTo>
                <a:cubicBezTo>
                  <a:pt x="2658718" y="1110286"/>
                  <a:pt x="2653418" y="1111720"/>
                  <a:pt x="2648751" y="1112920"/>
                </a:cubicBezTo>
                <a:lnTo>
                  <a:pt x="2647150" y="1106319"/>
                </a:lnTo>
                <a:cubicBezTo>
                  <a:pt x="2651551" y="1105252"/>
                  <a:pt x="2656518" y="1103952"/>
                  <a:pt x="2662052" y="1102418"/>
                </a:cubicBezTo>
                <a:cubicBezTo>
                  <a:pt x="2667586" y="1100885"/>
                  <a:pt x="2673287" y="1099251"/>
                  <a:pt x="2679154" y="1097518"/>
                </a:cubicBezTo>
                <a:lnTo>
                  <a:pt x="2679154" y="1041311"/>
                </a:lnTo>
                <a:lnTo>
                  <a:pt x="2654351" y="1041311"/>
                </a:lnTo>
                <a:lnTo>
                  <a:pt x="2654351" y="1034510"/>
                </a:lnTo>
                <a:lnTo>
                  <a:pt x="2679154" y="1034510"/>
                </a:lnTo>
                <a:lnTo>
                  <a:pt x="2679154" y="985704"/>
                </a:lnTo>
                <a:lnTo>
                  <a:pt x="2651351" y="985704"/>
                </a:lnTo>
                <a:close/>
                <a:moveTo>
                  <a:pt x="5304902" y="977503"/>
                </a:moveTo>
                <a:lnTo>
                  <a:pt x="5341506" y="977503"/>
                </a:lnTo>
                <a:lnTo>
                  <a:pt x="5341506" y="1097118"/>
                </a:lnTo>
                <a:lnTo>
                  <a:pt x="5304902" y="1097118"/>
                </a:lnTo>
                <a:close/>
                <a:moveTo>
                  <a:pt x="13202" y="977503"/>
                </a:moveTo>
                <a:lnTo>
                  <a:pt x="20003" y="977903"/>
                </a:lnTo>
                <a:lnTo>
                  <a:pt x="20003" y="1113720"/>
                </a:lnTo>
                <a:lnTo>
                  <a:pt x="13202" y="1113720"/>
                </a:lnTo>
                <a:close/>
                <a:moveTo>
                  <a:pt x="5374910" y="976102"/>
                </a:moveTo>
                <a:lnTo>
                  <a:pt x="5374510" y="1016508"/>
                </a:lnTo>
                <a:lnTo>
                  <a:pt x="5400314" y="1016508"/>
                </a:lnTo>
                <a:cubicBezTo>
                  <a:pt x="5400314" y="1006640"/>
                  <a:pt x="5400346" y="998005"/>
                  <a:pt x="5400414" y="990604"/>
                </a:cubicBezTo>
                <a:cubicBezTo>
                  <a:pt x="5400480" y="983203"/>
                  <a:pt x="5400514" y="978370"/>
                  <a:pt x="5400514" y="976102"/>
                </a:cubicBezTo>
                <a:close/>
                <a:moveTo>
                  <a:pt x="1649978" y="975703"/>
                </a:moveTo>
                <a:lnTo>
                  <a:pt x="1773394" y="975703"/>
                </a:lnTo>
                <a:lnTo>
                  <a:pt x="1773394" y="982503"/>
                </a:lnTo>
                <a:cubicBezTo>
                  <a:pt x="1754191" y="999039"/>
                  <a:pt x="1737689" y="1013341"/>
                  <a:pt x="1723887" y="1025409"/>
                </a:cubicBezTo>
                <a:cubicBezTo>
                  <a:pt x="1710086" y="1037477"/>
                  <a:pt x="1698517" y="1047811"/>
                  <a:pt x="1689183" y="1056413"/>
                </a:cubicBezTo>
                <a:cubicBezTo>
                  <a:pt x="1679849" y="1065014"/>
                  <a:pt x="1672381" y="1072115"/>
                  <a:pt x="1666780" y="1077715"/>
                </a:cubicBezTo>
                <a:cubicBezTo>
                  <a:pt x="1661180" y="1083316"/>
                  <a:pt x="1656912" y="1087883"/>
                  <a:pt x="1653979" y="1091417"/>
                </a:cubicBezTo>
                <a:cubicBezTo>
                  <a:pt x="1651045" y="1094951"/>
                  <a:pt x="1649111" y="1097751"/>
                  <a:pt x="1648178" y="1099818"/>
                </a:cubicBezTo>
                <a:cubicBezTo>
                  <a:pt x="1647244" y="1101885"/>
                  <a:pt x="1646778" y="1103652"/>
                  <a:pt x="1646778" y="1105119"/>
                </a:cubicBezTo>
                <a:cubicBezTo>
                  <a:pt x="1646778" y="1107386"/>
                  <a:pt x="1647111" y="1109253"/>
                  <a:pt x="1647778" y="1110719"/>
                </a:cubicBezTo>
                <a:cubicBezTo>
                  <a:pt x="1648445" y="1112186"/>
                  <a:pt x="1649645" y="1113386"/>
                  <a:pt x="1651378" y="1114320"/>
                </a:cubicBezTo>
                <a:cubicBezTo>
                  <a:pt x="1653112" y="1115253"/>
                  <a:pt x="1655446" y="1115953"/>
                  <a:pt x="1658379" y="1116420"/>
                </a:cubicBezTo>
                <a:cubicBezTo>
                  <a:pt x="1661313" y="1116887"/>
                  <a:pt x="1664980" y="1117187"/>
                  <a:pt x="1669381" y="1117320"/>
                </a:cubicBezTo>
                <a:cubicBezTo>
                  <a:pt x="1685116" y="1117854"/>
                  <a:pt x="1700684" y="1118154"/>
                  <a:pt x="1716086" y="1118220"/>
                </a:cubicBezTo>
                <a:cubicBezTo>
                  <a:pt x="1731488" y="1118287"/>
                  <a:pt x="1747057" y="1117987"/>
                  <a:pt x="1762792" y="1117320"/>
                </a:cubicBezTo>
                <a:cubicBezTo>
                  <a:pt x="1767726" y="1117187"/>
                  <a:pt x="1771693" y="1116820"/>
                  <a:pt x="1774694" y="1116220"/>
                </a:cubicBezTo>
                <a:cubicBezTo>
                  <a:pt x="1777694" y="1115620"/>
                  <a:pt x="1780028" y="1114653"/>
                  <a:pt x="1781695" y="1113320"/>
                </a:cubicBezTo>
                <a:cubicBezTo>
                  <a:pt x="1783362" y="1111986"/>
                  <a:pt x="1784628" y="1110153"/>
                  <a:pt x="1785495" y="1107819"/>
                </a:cubicBezTo>
                <a:cubicBezTo>
                  <a:pt x="1786362" y="1105485"/>
                  <a:pt x="1787129" y="1102385"/>
                  <a:pt x="1787795" y="1098518"/>
                </a:cubicBezTo>
                <a:cubicBezTo>
                  <a:pt x="1788062" y="1096918"/>
                  <a:pt x="1788362" y="1094784"/>
                  <a:pt x="1788696" y="1092117"/>
                </a:cubicBezTo>
                <a:cubicBezTo>
                  <a:pt x="1789029" y="1089450"/>
                  <a:pt x="1789295" y="1086816"/>
                  <a:pt x="1789496" y="1084216"/>
                </a:cubicBezTo>
                <a:cubicBezTo>
                  <a:pt x="1789696" y="1081616"/>
                  <a:pt x="1789896" y="1079315"/>
                  <a:pt x="1790096" y="1077315"/>
                </a:cubicBezTo>
                <a:cubicBezTo>
                  <a:pt x="1790296" y="1075315"/>
                  <a:pt x="1790396" y="1074048"/>
                  <a:pt x="1790396" y="1073515"/>
                </a:cubicBezTo>
                <a:lnTo>
                  <a:pt x="1797196" y="1076115"/>
                </a:lnTo>
                <a:cubicBezTo>
                  <a:pt x="1797196" y="1076648"/>
                  <a:pt x="1797096" y="1077882"/>
                  <a:pt x="1796896" y="1079815"/>
                </a:cubicBezTo>
                <a:cubicBezTo>
                  <a:pt x="1796696" y="1081749"/>
                  <a:pt x="1796463" y="1083983"/>
                  <a:pt x="1796196" y="1086516"/>
                </a:cubicBezTo>
                <a:cubicBezTo>
                  <a:pt x="1795930" y="1089050"/>
                  <a:pt x="1795663" y="1091584"/>
                  <a:pt x="1795396" y="1094117"/>
                </a:cubicBezTo>
                <a:cubicBezTo>
                  <a:pt x="1795130" y="1096651"/>
                  <a:pt x="1794863" y="1098785"/>
                  <a:pt x="1794596" y="1100518"/>
                </a:cubicBezTo>
                <a:cubicBezTo>
                  <a:pt x="1793929" y="1105185"/>
                  <a:pt x="1792996" y="1108986"/>
                  <a:pt x="1791796" y="1111919"/>
                </a:cubicBezTo>
                <a:cubicBezTo>
                  <a:pt x="1790596" y="1114853"/>
                  <a:pt x="1788829" y="1117187"/>
                  <a:pt x="1786495" y="1118920"/>
                </a:cubicBezTo>
                <a:cubicBezTo>
                  <a:pt x="1784161" y="1120654"/>
                  <a:pt x="1781161" y="1121921"/>
                  <a:pt x="1777494" y="1122721"/>
                </a:cubicBezTo>
                <a:cubicBezTo>
                  <a:pt x="1773827" y="1123521"/>
                  <a:pt x="1769126" y="1123988"/>
                  <a:pt x="1763392" y="1124121"/>
                </a:cubicBezTo>
                <a:cubicBezTo>
                  <a:pt x="1747257" y="1124788"/>
                  <a:pt x="1731322" y="1125088"/>
                  <a:pt x="1715586" y="1125021"/>
                </a:cubicBezTo>
                <a:cubicBezTo>
                  <a:pt x="1699851" y="1124954"/>
                  <a:pt x="1683916" y="1124654"/>
                  <a:pt x="1667780" y="1124121"/>
                </a:cubicBezTo>
                <a:cubicBezTo>
                  <a:pt x="1657913" y="1123854"/>
                  <a:pt x="1650745" y="1122387"/>
                  <a:pt x="1646278" y="1119720"/>
                </a:cubicBezTo>
                <a:cubicBezTo>
                  <a:pt x="1641810" y="1117053"/>
                  <a:pt x="1639577" y="1112386"/>
                  <a:pt x="1639577" y="1105719"/>
                </a:cubicBezTo>
                <a:cubicBezTo>
                  <a:pt x="1639577" y="1103585"/>
                  <a:pt x="1639977" y="1101318"/>
                  <a:pt x="1640777" y="1098918"/>
                </a:cubicBezTo>
                <a:cubicBezTo>
                  <a:pt x="1641577" y="1096518"/>
                  <a:pt x="1643344" y="1093484"/>
                  <a:pt x="1646078" y="1089817"/>
                </a:cubicBezTo>
                <a:cubicBezTo>
                  <a:pt x="1648811" y="1086150"/>
                  <a:pt x="1652845" y="1081549"/>
                  <a:pt x="1658179" y="1076015"/>
                </a:cubicBezTo>
                <a:cubicBezTo>
                  <a:pt x="1663513" y="1070481"/>
                  <a:pt x="1670714" y="1063513"/>
                  <a:pt x="1679782" y="1055112"/>
                </a:cubicBezTo>
                <a:cubicBezTo>
                  <a:pt x="1688850" y="1046711"/>
                  <a:pt x="1700084" y="1036610"/>
                  <a:pt x="1713486" y="1024809"/>
                </a:cubicBezTo>
                <a:cubicBezTo>
                  <a:pt x="1726888" y="1013007"/>
                  <a:pt x="1743056" y="998972"/>
                  <a:pt x="1761992" y="982703"/>
                </a:cubicBezTo>
                <a:lnTo>
                  <a:pt x="1649978" y="982703"/>
                </a:lnTo>
                <a:close/>
                <a:moveTo>
                  <a:pt x="5114478" y="973102"/>
                </a:moveTo>
                <a:lnTo>
                  <a:pt x="5254895" y="973102"/>
                </a:lnTo>
                <a:lnTo>
                  <a:pt x="5254895" y="979903"/>
                </a:lnTo>
                <a:lnTo>
                  <a:pt x="5189488" y="1028109"/>
                </a:lnTo>
                <a:lnTo>
                  <a:pt x="5189488" y="1044711"/>
                </a:lnTo>
                <a:lnTo>
                  <a:pt x="5271298" y="1044711"/>
                </a:lnTo>
                <a:lnTo>
                  <a:pt x="5271298" y="1051512"/>
                </a:lnTo>
                <a:lnTo>
                  <a:pt x="5189488" y="1051512"/>
                </a:lnTo>
                <a:lnTo>
                  <a:pt x="5189488" y="1108719"/>
                </a:lnTo>
                <a:cubicBezTo>
                  <a:pt x="5189488" y="1113120"/>
                  <a:pt x="5189154" y="1116687"/>
                  <a:pt x="5188487" y="1119420"/>
                </a:cubicBezTo>
                <a:cubicBezTo>
                  <a:pt x="5187820" y="1122154"/>
                  <a:pt x="5186586" y="1124288"/>
                  <a:pt x="5184786" y="1125821"/>
                </a:cubicBezTo>
                <a:cubicBezTo>
                  <a:pt x="5182986" y="1127355"/>
                  <a:pt x="5180486" y="1128422"/>
                  <a:pt x="5177286" y="1129022"/>
                </a:cubicBezTo>
                <a:cubicBezTo>
                  <a:pt x="5174085" y="1129622"/>
                  <a:pt x="5170018" y="1130055"/>
                  <a:pt x="5165084" y="1130322"/>
                </a:cubicBezTo>
                <a:lnTo>
                  <a:pt x="5145082" y="1131322"/>
                </a:lnTo>
                <a:lnTo>
                  <a:pt x="5143081" y="1124121"/>
                </a:lnTo>
                <a:lnTo>
                  <a:pt x="5163484" y="1123321"/>
                </a:lnTo>
                <a:cubicBezTo>
                  <a:pt x="5167484" y="1123188"/>
                  <a:pt x="5170718" y="1122888"/>
                  <a:pt x="5173185" y="1122421"/>
                </a:cubicBezTo>
                <a:cubicBezTo>
                  <a:pt x="5175652" y="1121954"/>
                  <a:pt x="5177552" y="1121154"/>
                  <a:pt x="5178886" y="1120021"/>
                </a:cubicBezTo>
                <a:cubicBezTo>
                  <a:pt x="5180220" y="1118887"/>
                  <a:pt x="5181120" y="1117287"/>
                  <a:pt x="5181586" y="1115220"/>
                </a:cubicBezTo>
                <a:cubicBezTo>
                  <a:pt x="5182052" y="1113153"/>
                  <a:pt x="5182286" y="1110386"/>
                  <a:pt x="5182286" y="1106919"/>
                </a:cubicBezTo>
                <a:lnTo>
                  <a:pt x="5182286" y="1051512"/>
                </a:lnTo>
                <a:lnTo>
                  <a:pt x="5098076" y="1051512"/>
                </a:lnTo>
                <a:lnTo>
                  <a:pt x="5098076" y="1044711"/>
                </a:lnTo>
                <a:lnTo>
                  <a:pt x="5182286" y="1044711"/>
                </a:lnTo>
                <a:lnTo>
                  <a:pt x="5182286" y="1024909"/>
                </a:lnTo>
                <a:lnTo>
                  <a:pt x="5243094" y="979903"/>
                </a:lnTo>
                <a:lnTo>
                  <a:pt x="5114478" y="979903"/>
                </a:lnTo>
                <a:close/>
                <a:moveTo>
                  <a:pt x="3470577" y="972702"/>
                </a:moveTo>
                <a:lnTo>
                  <a:pt x="3516382" y="972702"/>
                </a:lnTo>
                <a:lnTo>
                  <a:pt x="3516382" y="979303"/>
                </a:lnTo>
                <a:lnTo>
                  <a:pt x="3500781" y="1026909"/>
                </a:lnTo>
                <a:cubicBezTo>
                  <a:pt x="3506382" y="1034510"/>
                  <a:pt x="3510515" y="1041877"/>
                  <a:pt x="3513182" y="1049012"/>
                </a:cubicBezTo>
                <a:cubicBezTo>
                  <a:pt x="3515850" y="1056146"/>
                  <a:pt x="3517182" y="1063313"/>
                  <a:pt x="3517182" y="1070514"/>
                </a:cubicBezTo>
                <a:cubicBezTo>
                  <a:pt x="3517182" y="1075315"/>
                  <a:pt x="3516750" y="1079249"/>
                  <a:pt x="3515883" y="1082316"/>
                </a:cubicBezTo>
                <a:cubicBezTo>
                  <a:pt x="3515016" y="1085383"/>
                  <a:pt x="3513649" y="1087816"/>
                  <a:pt x="3511782" y="1089617"/>
                </a:cubicBezTo>
                <a:cubicBezTo>
                  <a:pt x="3509915" y="1091417"/>
                  <a:pt x="3507414" y="1092750"/>
                  <a:pt x="3504281" y="1093617"/>
                </a:cubicBezTo>
                <a:cubicBezTo>
                  <a:pt x="3501148" y="1094484"/>
                  <a:pt x="3497314" y="1095117"/>
                  <a:pt x="3492780" y="1095517"/>
                </a:cubicBezTo>
                <a:lnTo>
                  <a:pt x="3484779" y="1096318"/>
                </a:lnTo>
                <a:lnTo>
                  <a:pt x="3482778" y="1089917"/>
                </a:lnTo>
                <a:lnTo>
                  <a:pt x="3491580" y="1089117"/>
                </a:lnTo>
                <a:cubicBezTo>
                  <a:pt x="3495447" y="1088717"/>
                  <a:pt x="3498614" y="1088217"/>
                  <a:pt x="3501081" y="1087616"/>
                </a:cubicBezTo>
                <a:cubicBezTo>
                  <a:pt x="3503548" y="1087016"/>
                  <a:pt x="3505515" y="1086050"/>
                  <a:pt x="3506982" y="1084716"/>
                </a:cubicBezTo>
                <a:cubicBezTo>
                  <a:pt x="3508448" y="1083383"/>
                  <a:pt x="3509482" y="1081549"/>
                  <a:pt x="3510082" y="1079215"/>
                </a:cubicBezTo>
                <a:cubicBezTo>
                  <a:pt x="3510682" y="1076882"/>
                  <a:pt x="3510982" y="1073781"/>
                  <a:pt x="3510982" y="1069914"/>
                </a:cubicBezTo>
                <a:cubicBezTo>
                  <a:pt x="3510982" y="1063647"/>
                  <a:pt x="3509648" y="1057113"/>
                  <a:pt x="3506982" y="1050312"/>
                </a:cubicBezTo>
                <a:cubicBezTo>
                  <a:pt x="3504314" y="1043511"/>
                  <a:pt x="3499914" y="1036110"/>
                  <a:pt x="3493780" y="1028109"/>
                </a:cubicBezTo>
                <a:lnTo>
                  <a:pt x="3509782" y="979103"/>
                </a:lnTo>
                <a:lnTo>
                  <a:pt x="3477178" y="979103"/>
                </a:lnTo>
                <a:lnTo>
                  <a:pt x="3477178" y="1135923"/>
                </a:lnTo>
                <a:lnTo>
                  <a:pt x="3470577" y="1135923"/>
                </a:lnTo>
                <a:close/>
                <a:moveTo>
                  <a:pt x="3274752" y="972702"/>
                </a:moveTo>
                <a:lnTo>
                  <a:pt x="3417170" y="972702"/>
                </a:lnTo>
                <a:lnTo>
                  <a:pt x="3417170" y="979703"/>
                </a:lnTo>
                <a:lnTo>
                  <a:pt x="3352362" y="979703"/>
                </a:lnTo>
                <a:lnTo>
                  <a:pt x="3352362" y="1034310"/>
                </a:lnTo>
                <a:lnTo>
                  <a:pt x="3434372" y="1034310"/>
                </a:lnTo>
                <a:lnTo>
                  <a:pt x="3434372" y="1041111"/>
                </a:lnTo>
                <a:lnTo>
                  <a:pt x="3352362" y="1041111"/>
                </a:lnTo>
                <a:lnTo>
                  <a:pt x="3352362" y="1108919"/>
                </a:lnTo>
                <a:cubicBezTo>
                  <a:pt x="3352362" y="1112920"/>
                  <a:pt x="3351929" y="1116187"/>
                  <a:pt x="3351062" y="1118720"/>
                </a:cubicBezTo>
                <a:cubicBezTo>
                  <a:pt x="3350195" y="1121254"/>
                  <a:pt x="3348795" y="1123321"/>
                  <a:pt x="3346862" y="1124921"/>
                </a:cubicBezTo>
                <a:cubicBezTo>
                  <a:pt x="3344928" y="1126521"/>
                  <a:pt x="3342394" y="1127688"/>
                  <a:pt x="3339261" y="1128422"/>
                </a:cubicBezTo>
                <a:cubicBezTo>
                  <a:pt x="3336127" y="1129155"/>
                  <a:pt x="3332226" y="1129722"/>
                  <a:pt x="3327559" y="1130122"/>
                </a:cubicBezTo>
                <a:lnTo>
                  <a:pt x="3309357" y="1131522"/>
                </a:lnTo>
                <a:lnTo>
                  <a:pt x="3306956" y="1124521"/>
                </a:lnTo>
                <a:lnTo>
                  <a:pt x="3326159" y="1123321"/>
                </a:lnTo>
                <a:cubicBezTo>
                  <a:pt x="3330026" y="1123054"/>
                  <a:pt x="3333160" y="1122621"/>
                  <a:pt x="3335560" y="1122021"/>
                </a:cubicBezTo>
                <a:cubicBezTo>
                  <a:pt x="3337960" y="1121421"/>
                  <a:pt x="3339860" y="1120554"/>
                  <a:pt x="3341261" y="1119420"/>
                </a:cubicBezTo>
                <a:cubicBezTo>
                  <a:pt x="3342661" y="1118287"/>
                  <a:pt x="3343628" y="1116753"/>
                  <a:pt x="3344161" y="1114820"/>
                </a:cubicBezTo>
                <a:cubicBezTo>
                  <a:pt x="3344694" y="1112886"/>
                  <a:pt x="3344961" y="1110386"/>
                  <a:pt x="3344961" y="1107319"/>
                </a:cubicBezTo>
                <a:lnTo>
                  <a:pt x="3344961" y="1041111"/>
                </a:lnTo>
                <a:lnTo>
                  <a:pt x="3257550" y="1041111"/>
                </a:lnTo>
                <a:lnTo>
                  <a:pt x="3257550" y="1034310"/>
                </a:lnTo>
                <a:lnTo>
                  <a:pt x="3344961" y="1034310"/>
                </a:lnTo>
                <a:lnTo>
                  <a:pt x="3344961" y="979703"/>
                </a:lnTo>
                <a:lnTo>
                  <a:pt x="3274752" y="979703"/>
                </a:lnTo>
                <a:close/>
                <a:moveTo>
                  <a:pt x="2459603" y="971102"/>
                </a:moveTo>
                <a:lnTo>
                  <a:pt x="2588819" y="971102"/>
                </a:lnTo>
                <a:lnTo>
                  <a:pt x="2588819" y="1042711"/>
                </a:lnTo>
                <a:lnTo>
                  <a:pt x="2457003" y="1042711"/>
                </a:lnTo>
                <a:lnTo>
                  <a:pt x="2457003" y="1036310"/>
                </a:lnTo>
                <a:lnTo>
                  <a:pt x="2582018" y="1036310"/>
                </a:lnTo>
                <a:lnTo>
                  <a:pt x="2582018" y="1010307"/>
                </a:lnTo>
                <a:lnTo>
                  <a:pt x="2465004" y="1010307"/>
                </a:lnTo>
                <a:lnTo>
                  <a:pt x="2465004" y="1004106"/>
                </a:lnTo>
                <a:lnTo>
                  <a:pt x="2582018" y="1004106"/>
                </a:lnTo>
                <a:lnTo>
                  <a:pt x="2582018" y="977703"/>
                </a:lnTo>
                <a:lnTo>
                  <a:pt x="2459603" y="977703"/>
                </a:lnTo>
                <a:close/>
                <a:moveTo>
                  <a:pt x="5424116" y="970502"/>
                </a:moveTo>
                <a:lnTo>
                  <a:pt x="5467522" y="970502"/>
                </a:lnTo>
                <a:lnTo>
                  <a:pt x="5467522" y="977103"/>
                </a:lnTo>
                <a:lnTo>
                  <a:pt x="5452520" y="1032710"/>
                </a:lnTo>
                <a:cubicBezTo>
                  <a:pt x="5456120" y="1038044"/>
                  <a:pt x="5459021" y="1042844"/>
                  <a:pt x="5461221" y="1047111"/>
                </a:cubicBezTo>
                <a:cubicBezTo>
                  <a:pt x="5463422" y="1051379"/>
                  <a:pt x="5465188" y="1055346"/>
                  <a:pt x="5466522" y="1059013"/>
                </a:cubicBezTo>
                <a:cubicBezTo>
                  <a:pt x="5467856" y="1062680"/>
                  <a:pt x="5468756" y="1066180"/>
                  <a:pt x="5469222" y="1069514"/>
                </a:cubicBezTo>
                <a:cubicBezTo>
                  <a:pt x="5469688" y="1072848"/>
                  <a:pt x="5469922" y="1076248"/>
                  <a:pt x="5469922" y="1079716"/>
                </a:cubicBezTo>
                <a:cubicBezTo>
                  <a:pt x="5469922" y="1084783"/>
                  <a:pt x="5469488" y="1088917"/>
                  <a:pt x="5468622" y="1092117"/>
                </a:cubicBezTo>
                <a:cubicBezTo>
                  <a:pt x="5467756" y="1095317"/>
                  <a:pt x="5466355" y="1097918"/>
                  <a:pt x="5464422" y="1099918"/>
                </a:cubicBezTo>
                <a:cubicBezTo>
                  <a:pt x="5462488" y="1101918"/>
                  <a:pt x="5459987" y="1103452"/>
                  <a:pt x="5456920" y="1104519"/>
                </a:cubicBezTo>
                <a:cubicBezTo>
                  <a:pt x="5453854" y="1105585"/>
                  <a:pt x="5450119" y="1106452"/>
                  <a:pt x="5445720" y="1107119"/>
                </a:cubicBezTo>
                <a:lnTo>
                  <a:pt x="5441718" y="1107719"/>
                </a:lnTo>
                <a:lnTo>
                  <a:pt x="5439518" y="1101518"/>
                </a:lnTo>
                <a:lnTo>
                  <a:pt x="5444919" y="1101118"/>
                </a:lnTo>
                <a:cubicBezTo>
                  <a:pt x="5448520" y="1100718"/>
                  <a:pt x="5451520" y="1100085"/>
                  <a:pt x="5453920" y="1099218"/>
                </a:cubicBezTo>
                <a:cubicBezTo>
                  <a:pt x="5456320" y="1098351"/>
                  <a:pt x="5458254" y="1097084"/>
                  <a:pt x="5459721" y="1095417"/>
                </a:cubicBezTo>
                <a:cubicBezTo>
                  <a:pt x="5461187" y="1093751"/>
                  <a:pt x="5462254" y="1091584"/>
                  <a:pt x="5462922" y="1088917"/>
                </a:cubicBezTo>
                <a:cubicBezTo>
                  <a:pt x="5463588" y="1086250"/>
                  <a:pt x="5463922" y="1082916"/>
                  <a:pt x="5463922" y="1078915"/>
                </a:cubicBezTo>
                <a:cubicBezTo>
                  <a:pt x="5463922" y="1075848"/>
                  <a:pt x="5463654" y="1072748"/>
                  <a:pt x="5463122" y="1069614"/>
                </a:cubicBezTo>
                <a:cubicBezTo>
                  <a:pt x="5462588" y="1066480"/>
                  <a:pt x="5461687" y="1063113"/>
                  <a:pt x="5460421" y="1059513"/>
                </a:cubicBezTo>
                <a:cubicBezTo>
                  <a:pt x="5459154" y="1055913"/>
                  <a:pt x="5457388" y="1052045"/>
                  <a:pt x="5455120" y="1047911"/>
                </a:cubicBezTo>
                <a:cubicBezTo>
                  <a:pt x="5452853" y="1043778"/>
                  <a:pt x="5449986" y="1039177"/>
                  <a:pt x="5446520" y="1034110"/>
                </a:cubicBezTo>
                <a:lnTo>
                  <a:pt x="5461721" y="977103"/>
                </a:lnTo>
                <a:lnTo>
                  <a:pt x="5430117" y="977103"/>
                </a:lnTo>
                <a:lnTo>
                  <a:pt x="5430117" y="1135122"/>
                </a:lnTo>
                <a:lnTo>
                  <a:pt x="5424116" y="1135122"/>
                </a:lnTo>
                <a:close/>
                <a:moveTo>
                  <a:pt x="5346507" y="969102"/>
                </a:moveTo>
                <a:lnTo>
                  <a:pt x="5406714" y="969102"/>
                </a:lnTo>
                <a:cubicBezTo>
                  <a:pt x="5406714" y="969368"/>
                  <a:pt x="5406714" y="971369"/>
                  <a:pt x="5406714" y="975102"/>
                </a:cubicBezTo>
                <a:cubicBezTo>
                  <a:pt x="5406714" y="978836"/>
                  <a:pt x="5406680" y="983670"/>
                  <a:pt x="5406614" y="989604"/>
                </a:cubicBezTo>
                <a:cubicBezTo>
                  <a:pt x="5406548" y="995538"/>
                  <a:pt x="5406480" y="1002272"/>
                  <a:pt x="5406414" y="1009807"/>
                </a:cubicBezTo>
                <a:cubicBezTo>
                  <a:pt x="5406348" y="1017341"/>
                  <a:pt x="5406280" y="1025109"/>
                  <a:pt x="5406214" y="1033110"/>
                </a:cubicBezTo>
                <a:cubicBezTo>
                  <a:pt x="5406148" y="1041111"/>
                  <a:pt x="5406114" y="1049012"/>
                  <a:pt x="5406114" y="1056813"/>
                </a:cubicBezTo>
                <a:cubicBezTo>
                  <a:pt x="5406114" y="1064614"/>
                  <a:pt x="5406080" y="1071714"/>
                  <a:pt x="5406014" y="1078115"/>
                </a:cubicBezTo>
                <a:cubicBezTo>
                  <a:pt x="5405948" y="1084516"/>
                  <a:pt x="5405880" y="1089917"/>
                  <a:pt x="5405814" y="1094317"/>
                </a:cubicBezTo>
                <a:cubicBezTo>
                  <a:pt x="5405748" y="1098718"/>
                  <a:pt x="5405714" y="1101518"/>
                  <a:pt x="5405714" y="1102718"/>
                </a:cubicBezTo>
                <a:cubicBezTo>
                  <a:pt x="5405580" y="1106586"/>
                  <a:pt x="5405148" y="1109753"/>
                  <a:pt x="5404414" y="1112220"/>
                </a:cubicBezTo>
                <a:cubicBezTo>
                  <a:pt x="5403680" y="1114687"/>
                  <a:pt x="5402514" y="1116687"/>
                  <a:pt x="5400914" y="1118220"/>
                </a:cubicBezTo>
                <a:cubicBezTo>
                  <a:pt x="5399313" y="1119754"/>
                  <a:pt x="5397180" y="1120887"/>
                  <a:pt x="5394512" y="1121621"/>
                </a:cubicBezTo>
                <a:cubicBezTo>
                  <a:pt x="5391846" y="1122354"/>
                  <a:pt x="5388579" y="1122854"/>
                  <a:pt x="5384712" y="1123121"/>
                </a:cubicBezTo>
                <a:lnTo>
                  <a:pt x="5377111" y="1123721"/>
                </a:lnTo>
                <a:lnTo>
                  <a:pt x="5375110" y="1117520"/>
                </a:lnTo>
                <a:lnTo>
                  <a:pt x="5383112" y="1117120"/>
                </a:lnTo>
                <a:cubicBezTo>
                  <a:pt x="5386445" y="1116853"/>
                  <a:pt x="5389179" y="1116520"/>
                  <a:pt x="5391312" y="1116120"/>
                </a:cubicBezTo>
                <a:cubicBezTo>
                  <a:pt x="5393446" y="1115720"/>
                  <a:pt x="5395146" y="1114987"/>
                  <a:pt x="5396413" y="1113920"/>
                </a:cubicBezTo>
                <a:cubicBezTo>
                  <a:pt x="5397680" y="1112853"/>
                  <a:pt x="5398580" y="1111319"/>
                  <a:pt x="5399113" y="1109319"/>
                </a:cubicBezTo>
                <a:cubicBezTo>
                  <a:pt x="5399646" y="1107319"/>
                  <a:pt x="5399913" y="1104652"/>
                  <a:pt x="5399913" y="1101318"/>
                </a:cubicBezTo>
                <a:cubicBezTo>
                  <a:pt x="5399913" y="1099851"/>
                  <a:pt x="5399913" y="1096051"/>
                  <a:pt x="5399913" y="1089917"/>
                </a:cubicBezTo>
                <a:cubicBezTo>
                  <a:pt x="5399913" y="1083783"/>
                  <a:pt x="5399980" y="1076382"/>
                  <a:pt x="5400113" y="1067714"/>
                </a:cubicBezTo>
                <a:lnTo>
                  <a:pt x="5372110" y="1067714"/>
                </a:lnTo>
                <a:cubicBezTo>
                  <a:pt x="5371310" y="1074782"/>
                  <a:pt x="5370076" y="1081249"/>
                  <a:pt x="5368409" y="1087116"/>
                </a:cubicBezTo>
                <a:cubicBezTo>
                  <a:pt x="5366742" y="1092984"/>
                  <a:pt x="5364576" y="1098551"/>
                  <a:pt x="5361908" y="1103818"/>
                </a:cubicBezTo>
                <a:cubicBezTo>
                  <a:pt x="5359242" y="1109086"/>
                  <a:pt x="5355941" y="1114253"/>
                  <a:pt x="5352008" y="1119320"/>
                </a:cubicBezTo>
                <a:cubicBezTo>
                  <a:pt x="5348073" y="1124388"/>
                  <a:pt x="5343440" y="1129722"/>
                  <a:pt x="5338106" y="1135322"/>
                </a:cubicBezTo>
                <a:lnTo>
                  <a:pt x="5333306" y="1131522"/>
                </a:lnTo>
                <a:cubicBezTo>
                  <a:pt x="5338506" y="1126188"/>
                  <a:pt x="5343006" y="1121187"/>
                  <a:pt x="5346807" y="1116520"/>
                </a:cubicBezTo>
                <a:cubicBezTo>
                  <a:pt x="5350608" y="1111853"/>
                  <a:pt x="5353808" y="1107052"/>
                  <a:pt x="5356408" y="1102118"/>
                </a:cubicBezTo>
                <a:cubicBezTo>
                  <a:pt x="5359008" y="1097184"/>
                  <a:pt x="5361108" y="1091984"/>
                  <a:pt x="5362709" y="1086516"/>
                </a:cubicBezTo>
                <a:cubicBezTo>
                  <a:pt x="5364310" y="1081049"/>
                  <a:pt x="5365510" y="1074782"/>
                  <a:pt x="5366309" y="1067714"/>
                </a:cubicBezTo>
                <a:lnTo>
                  <a:pt x="5348107" y="1067714"/>
                </a:lnTo>
                <a:lnTo>
                  <a:pt x="5348107" y="1061113"/>
                </a:lnTo>
                <a:lnTo>
                  <a:pt x="5366909" y="1061113"/>
                </a:lnTo>
                <a:cubicBezTo>
                  <a:pt x="5367309" y="1056446"/>
                  <a:pt x="5367609" y="1051412"/>
                  <a:pt x="5367809" y="1046011"/>
                </a:cubicBezTo>
                <a:cubicBezTo>
                  <a:pt x="5368009" y="1040611"/>
                  <a:pt x="5368176" y="1034710"/>
                  <a:pt x="5368309" y="1028309"/>
                </a:cubicBezTo>
                <a:lnTo>
                  <a:pt x="5368309" y="1023308"/>
                </a:lnTo>
                <a:lnTo>
                  <a:pt x="5349107" y="1023308"/>
                </a:lnTo>
                <a:lnTo>
                  <a:pt x="5349107" y="1016508"/>
                </a:lnTo>
                <a:lnTo>
                  <a:pt x="5368509" y="1016508"/>
                </a:lnTo>
                <a:lnTo>
                  <a:pt x="5368910" y="976102"/>
                </a:lnTo>
                <a:lnTo>
                  <a:pt x="5346507" y="976102"/>
                </a:lnTo>
                <a:close/>
                <a:moveTo>
                  <a:pt x="715414" y="968702"/>
                </a:moveTo>
                <a:lnTo>
                  <a:pt x="761619" y="968702"/>
                </a:lnTo>
                <a:lnTo>
                  <a:pt x="761619" y="1006306"/>
                </a:lnTo>
                <a:cubicBezTo>
                  <a:pt x="761619" y="1010173"/>
                  <a:pt x="762186" y="1012640"/>
                  <a:pt x="763320" y="1013707"/>
                </a:cubicBezTo>
                <a:cubicBezTo>
                  <a:pt x="764453" y="1014774"/>
                  <a:pt x="766953" y="1015307"/>
                  <a:pt x="770821" y="1015307"/>
                </a:cubicBezTo>
                <a:lnTo>
                  <a:pt x="785422" y="1015307"/>
                </a:lnTo>
                <a:lnTo>
                  <a:pt x="784622" y="1022108"/>
                </a:lnTo>
                <a:lnTo>
                  <a:pt x="769420" y="1022108"/>
                </a:lnTo>
                <a:cubicBezTo>
                  <a:pt x="764753" y="1022108"/>
                  <a:pt x="761286" y="1021242"/>
                  <a:pt x="759019" y="1019508"/>
                </a:cubicBezTo>
                <a:cubicBezTo>
                  <a:pt x="756752" y="1017774"/>
                  <a:pt x="755619" y="1014107"/>
                  <a:pt x="755619" y="1008507"/>
                </a:cubicBezTo>
                <a:lnTo>
                  <a:pt x="755619" y="975102"/>
                </a:lnTo>
                <a:lnTo>
                  <a:pt x="721814" y="975102"/>
                </a:lnTo>
                <a:lnTo>
                  <a:pt x="721814" y="990704"/>
                </a:lnTo>
                <a:cubicBezTo>
                  <a:pt x="721814" y="994838"/>
                  <a:pt x="721514" y="998705"/>
                  <a:pt x="720914" y="1002306"/>
                </a:cubicBezTo>
                <a:cubicBezTo>
                  <a:pt x="720314" y="1005906"/>
                  <a:pt x="719314" y="1009373"/>
                  <a:pt x="717914" y="1012707"/>
                </a:cubicBezTo>
                <a:cubicBezTo>
                  <a:pt x="716514" y="1016041"/>
                  <a:pt x="714647" y="1019308"/>
                  <a:pt x="712313" y="1022508"/>
                </a:cubicBezTo>
                <a:cubicBezTo>
                  <a:pt x="709980" y="1025709"/>
                  <a:pt x="707013" y="1028909"/>
                  <a:pt x="703412" y="1032110"/>
                </a:cubicBezTo>
                <a:lnTo>
                  <a:pt x="698212" y="1027309"/>
                </a:lnTo>
                <a:cubicBezTo>
                  <a:pt x="701679" y="1024375"/>
                  <a:pt x="704546" y="1021475"/>
                  <a:pt x="706813" y="1018608"/>
                </a:cubicBezTo>
                <a:cubicBezTo>
                  <a:pt x="709080" y="1015741"/>
                  <a:pt x="710846" y="1012807"/>
                  <a:pt x="712113" y="1009807"/>
                </a:cubicBezTo>
                <a:cubicBezTo>
                  <a:pt x="713380" y="1006806"/>
                  <a:pt x="714247" y="1003606"/>
                  <a:pt x="714714" y="1000206"/>
                </a:cubicBezTo>
                <a:cubicBezTo>
                  <a:pt x="715180" y="996805"/>
                  <a:pt x="715414" y="993105"/>
                  <a:pt x="715414" y="989104"/>
                </a:cubicBezTo>
                <a:close/>
                <a:moveTo>
                  <a:pt x="5657346" y="965101"/>
                </a:moveTo>
                <a:lnTo>
                  <a:pt x="5659146" y="972102"/>
                </a:lnTo>
                <a:cubicBezTo>
                  <a:pt x="5656478" y="973169"/>
                  <a:pt x="5653212" y="974269"/>
                  <a:pt x="5649344" y="975402"/>
                </a:cubicBezTo>
                <a:cubicBezTo>
                  <a:pt x="5645477" y="976536"/>
                  <a:pt x="5641244" y="977736"/>
                  <a:pt x="5636642" y="979003"/>
                </a:cubicBezTo>
                <a:cubicBezTo>
                  <a:pt x="5632042" y="980270"/>
                  <a:pt x="5627174" y="981537"/>
                  <a:pt x="5622042" y="982803"/>
                </a:cubicBezTo>
                <a:cubicBezTo>
                  <a:pt x="5616906" y="984070"/>
                  <a:pt x="5611740" y="985304"/>
                  <a:pt x="5606540" y="986504"/>
                </a:cubicBezTo>
                <a:lnTo>
                  <a:pt x="5606540" y="1043511"/>
                </a:lnTo>
                <a:lnTo>
                  <a:pt x="5672148" y="1034910"/>
                </a:lnTo>
                <a:lnTo>
                  <a:pt x="5673148" y="1042311"/>
                </a:lnTo>
                <a:lnTo>
                  <a:pt x="5606540" y="1050712"/>
                </a:lnTo>
                <a:lnTo>
                  <a:pt x="5606540" y="1104919"/>
                </a:lnTo>
                <a:cubicBezTo>
                  <a:pt x="5606540" y="1108519"/>
                  <a:pt x="5606772" y="1111453"/>
                  <a:pt x="5607240" y="1113720"/>
                </a:cubicBezTo>
                <a:cubicBezTo>
                  <a:pt x="5607706" y="1115987"/>
                  <a:pt x="5608540" y="1117754"/>
                  <a:pt x="5609740" y="1119020"/>
                </a:cubicBezTo>
                <a:cubicBezTo>
                  <a:pt x="5610940" y="1120287"/>
                  <a:pt x="5612574" y="1121154"/>
                  <a:pt x="5614640" y="1121621"/>
                </a:cubicBezTo>
                <a:cubicBezTo>
                  <a:pt x="5616706" y="1122087"/>
                  <a:pt x="5619274" y="1122387"/>
                  <a:pt x="5622342" y="1122521"/>
                </a:cubicBezTo>
                <a:cubicBezTo>
                  <a:pt x="5627274" y="1122654"/>
                  <a:pt x="5632208" y="1122654"/>
                  <a:pt x="5637142" y="1122521"/>
                </a:cubicBezTo>
                <a:cubicBezTo>
                  <a:pt x="5641276" y="1122387"/>
                  <a:pt x="5644544" y="1122087"/>
                  <a:pt x="5646944" y="1121621"/>
                </a:cubicBezTo>
                <a:cubicBezTo>
                  <a:pt x="5649344" y="1121154"/>
                  <a:pt x="5651244" y="1120321"/>
                  <a:pt x="5652645" y="1119120"/>
                </a:cubicBezTo>
                <a:cubicBezTo>
                  <a:pt x="5654045" y="1117920"/>
                  <a:pt x="5655045" y="1116253"/>
                  <a:pt x="5655645" y="1114120"/>
                </a:cubicBezTo>
                <a:cubicBezTo>
                  <a:pt x="5656245" y="1111986"/>
                  <a:pt x="5656746" y="1109119"/>
                  <a:pt x="5657146" y="1105519"/>
                </a:cubicBezTo>
                <a:cubicBezTo>
                  <a:pt x="5657278" y="1103919"/>
                  <a:pt x="5657446" y="1102018"/>
                  <a:pt x="5657646" y="1099818"/>
                </a:cubicBezTo>
                <a:cubicBezTo>
                  <a:pt x="5657846" y="1097618"/>
                  <a:pt x="5658046" y="1095451"/>
                  <a:pt x="5658246" y="1093317"/>
                </a:cubicBezTo>
                <a:cubicBezTo>
                  <a:pt x="5658446" y="1091184"/>
                  <a:pt x="5658578" y="1089250"/>
                  <a:pt x="5658646" y="1087516"/>
                </a:cubicBezTo>
                <a:cubicBezTo>
                  <a:pt x="5658712" y="1085783"/>
                  <a:pt x="5658746" y="1084649"/>
                  <a:pt x="5658746" y="1084116"/>
                </a:cubicBezTo>
                <a:lnTo>
                  <a:pt x="5665347" y="1086516"/>
                </a:lnTo>
                <a:cubicBezTo>
                  <a:pt x="5665347" y="1086916"/>
                  <a:pt x="5665280" y="1087950"/>
                  <a:pt x="5665147" y="1089617"/>
                </a:cubicBezTo>
                <a:cubicBezTo>
                  <a:pt x="5665013" y="1091284"/>
                  <a:pt x="5664847" y="1093184"/>
                  <a:pt x="5664647" y="1095317"/>
                </a:cubicBezTo>
                <a:cubicBezTo>
                  <a:pt x="5664447" y="1097451"/>
                  <a:pt x="5664246" y="1099618"/>
                  <a:pt x="5664046" y="1101818"/>
                </a:cubicBezTo>
                <a:cubicBezTo>
                  <a:pt x="5663846" y="1104019"/>
                  <a:pt x="5663680" y="1105919"/>
                  <a:pt x="5663546" y="1107519"/>
                </a:cubicBezTo>
                <a:cubicBezTo>
                  <a:pt x="5663012" y="1112053"/>
                  <a:pt x="5662280" y="1115720"/>
                  <a:pt x="5661346" y="1118520"/>
                </a:cubicBezTo>
                <a:cubicBezTo>
                  <a:pt x="5660412" y="1121321"/>
                  <a:pt x="5659046" y="1123488"/>
                  <a:pt x="5657246" y="1125021"/>
                </a:cubicBezTo>
                <a:cubicBezTo>
                  <a:pt x="5655445" y="1126555"/>
                  <a:pt x="5652978" y="1127655"/>
                  <a:pt x="5649844" y="1128322"/>
                </a:cubicBezTo>
                <a:cubicBezTo>
                  <a:pt x="5646710" y="1128988"/>
                  <a:pt x="5642677" y="1129388"/>
                  <a:pt x="5637743" y="1129522"/>
                </a:cubicBezTo>
                <a:cubicBezTo>
                  <a:pt x="5632142" y="1129788"/>
                  <a:pt x="5626542" y="1129788"/>
                  <a:pt x="5620942" y="1129522"/>
                </a:cubicBezTo>
                <a:cubicBezTo>
                  <a:pt x="5616940" y="1129388"/>
                  <a:pt x="5613573" y="1128955"/>
                  <a:pt x="5610840" y="1128222"/>
                </a:cubicBezTo>
                <a:cubicBezTo>
                  <a:pt x="5608106" y="1127488"/>
                  <a:pt x="5605872" y="1126255"/>
                  <a:pt x="5604139" y="1124521"/>
                </a:cubicBezTo>
                <a:cubicBezTo>
                  <a:pt x="5602406" y="1122788"/>
                  <a:pt x="5601172" y="1120454"/>
                  <a:pt x="5600438" y="1117520"/>
                </a:cubicBezTo>
                <a:cubicBezTo>
                  <a:pt x="5599705" y="1114586"/>
                  <a:pt x="5599338" y="1110786"/>
                  <a:pt x="5599338" y="1106119"/>
                </a:cubicBezTo>
                <a:lnTo>
                  <a:pt x="5599338" y="1051712"/>
                </a:lnTo>
                <a:lnTo>
                  <a:pt x="5560934" y="1056513"/>
                </a:lnTo>
                <a:lnTo>
                  <a:pt x="5559934" y="1049512"/>
                </a:lnTo>
                <a:lnTo>
                  <a:pt x="5599338" y="1044311"/>
                </a:lnTo>
                <a:lnTo>
                  <a:pt x="5599338" y="988104"/>
                </a:lnTo>
                <a:cubicBezTo>
                  <a:pt x="5593471" y="989438"/>
                  <a:pt x="5587937" y="990671"/>
                  <a:pt x="5582736" y="991805"/>
                </a:cubicBezTo>
                <a:cubicBezTo>
                  <a:pt x="5577536" y="992938"/>
                  <a:pt x="5572868" y="993838"/>
                  <a:pt x="5568734" y="994505"/>
                </a:cubicBezTo>
                <a:lnTo>
                  <a:pt x="5567734" y="987304"/>
                </a:lnTo>
                <a:cubicBezTo>
                  <a:pt x="5573735" y="986370"/>
                  <a:pt x="5580902" y="985004"/>
                  <a:pt x="5589237" y="983203"/>
                </a:cubicBezTo>
                <a:cubicBezTo>
                  <a:pt x="5597572" y="981403"/>
                  <a:pt x="5606039" y="979436"/>
                  <a:pt x="5614640" y="977303"/>
                </a:cubicBezTo>
                <a:cubicBezTo>
                  <a:pt x="5623241" y="975169"/>
                  <a:pt x="5631376" y="973035"/>
                  <a:pt x="5639043" y="970902"/>
                </a:cubicBezTo>
                <a:cubicBezTo>
                  <a:pt x="5646710" y="968768"/>
                  <a:pt x="5652812" y="966835"/>
                  <a:pt x="5657346" y="965101"/>
                </a:cubicBezTo>
                <a:close/>
                <a:moveTo>
                  <a:pt x="3008795" y="964901"/>
                </a:moveTo>
                <a:lnTo>
                  <a:pt x="3010396" y="971502"/>
                </a:lnTo>
                <a:cubicBezTo>
                  <a:pt x="3007595" y="972569"/>
                  <a:pt x="3004195" y="973702"/>
                  <a:pt x="3000194" y="974902"/>
                </a:cubicBezTo>
                <a:cubicBezTo>
                  <a:pt x="2996194" y="976102"/>
                  <a:pt x="2991793" y="977369"/>
                  <a:pt x="2986992" y="978703"/>
                </a:cubicBezTo>
                <a:cubicBezTo>
                  <a:pt x="2982192" y="980036"/>
                  <a:pt x="2977125" y="981337"/>
                  <a:pt x="2971791" y="982603"/>
                </a:cubicBezTo>
                <a:cubicBezTo>
                  <a:pt x="2966457" y="983870"/>
                  <a:pt x="2961123" y="985104"/>
                  <a:pt x="2955789" y="986304"/>
                </a:cubicBezTo>
                <a:lnTo>
                  <a:pt x="2955789" y="1043511"/>
                </a:lnTo>
                <a:lnTo>
                  <a:pt x="3022397" y="1035110"/>
                </a:lnTo>
                <a:lnTo>
                  <a:pt x="3022797" y="1041911"/>
                </a:lnTo>
                <a:lnTo>
                  <a:pt x="2955789" y="1050312"/>
                </a:lnTo>
                <a:lnTo>
                  <a:pt x="2955789" y="1105119"/>
                </a:lnTo>
                <a:cubicBezTo>
                  <a:pt x="2955789" y="1108586"/>
                  <a:pt x="2956022" y="1111386"/>
                  <a:pt x="2956489" y="1113520"/>
                </a:cubicBezTo>
                <a:cubicBezTo>
                  <a:pt x="2956956" y="1115653"/>
                  <a:pt x="2957789" y="1117354"/>
                  <a:pt x="2958989" y="1118620"/>
                </a:cubicBezTo>
                <a:cubicBezTo>
                  <a:pt x="2960189" y="1119887"/>
                  <a:pt x="2961856" y="1120821"/>
                  <a:pt x="2963990" y="1121421"/>
                </a:cubicBezTo>
                <a:cubicBezTo>
                  <a:pt x="2966124" y="1122021"/>
                  <a:pt x="2968857" y="1122387"/>
                  <a:pt x="2972191" y="1122521"/>
                </a:cubicBezTo>
                <a:cubicBezTo>
                  <a:pt x="2978725" y="1122921"/>
                  <a:pt x="2985259" y="1122921"/>
                  <a:pt x="2991793" y="1122521"/>
                </a:cubicBezTo>
                <a:cubicBezTo>
                  <a:pt x="2995794" y="1122254"/>
                  <a:pt x="2998994" y="1121887"/>
                  <a:pt x="3001394" y="1121421"/>
                </a:cubicBezTo>
                <a:cubicBezTo>
                  <a:pt x="3003795" y="1120954"/>
                  <a:pt x="3005695" y="1120121"/>
                  <a:pt x="3007095" y="1118920"/>
                </a:cubicBezTo>
                <a:cubicBezTo>
                  <a:pt x="3008495" y="1117720"/>
                  <a:pt x="3009496" y="1116053"/>
                  <a:pt x="3010096" y="1113920"/>
                </a:cubicBezTo>
                <a:cubicBezTo>
                  <a:pt x="3010696" y="1111786"/>
                  <a:pt x="3011196" y="1108919"/>
                  <a:pt x="3011596" y="1105319"/>
                </a:cubicBezTo>
                <a:cubicBezTo>
                  <a:pt x="3011729" y="1103718"/>
                  <a:pt x="3011896" y="1101685"/>
                  <a:pt x="3012096" y="1099218"/>
                </a:cubicBezTo>
                <a:cubicBezTo>
                  <a:pt x="3012296" y="1096751"/>
                  <a:pt x="3012496" y="1094317"/>
                  <a:pt x="3012696" y="1091917"/>
                </a:cubicBezTo>
                <a:cubicBezTo>
                  <a:pt x="3012896" y="1089517"/>
                  <a:pt x="3013029" y="1087383"/>
                  <a:pt x="3013096" y="1085516"/>
                </a:cubicBezTo>
                <a:cubicBezTo>
                  <a:pt x="3013163" y="1083649"/>
                  <a:pt x="3013196" y="1082516"/>
                  <a:pt x="3013196" y="1082116"/>
                </a:cubicBezTo>
                <a:lnTo>
                  <a:pt x="3019797" y="1084516"/>
                </a:lnTo>
                <a:cubicBezTo>
                  <a:pt x="3019797" y="1085049"/>
                  <a:pt x="3019730" y="1086283"/>
                  <a:pt x="3019597" y="1088217"/>
                </a:cubicBezTo>
                <a:cubicBezTo>
                  <a:pt x="3019464" y="1090150"/>
                  <a:pt x="3019297" y="1092317"/>
                  <a:pt x="3019097" y="1094717"/>
                </a:cubicBezTo>
                <a:cubicBezTo>
                  <a:pt x="3018897" y="1097118"/>
                  <a:pt x="3018697" y="1099518"/>
                  <a:pt x="3018496" y="1101918"/>
                </a:cubicBezTo>
                <a:cubicBezTo>
                  <a:pt x="3018296" y="1104319"/>
                  <a:pt x="3018130" y="1106319"/>
                  <a:pt x="3017997" y="1107919"/>
                </a:cubicBezTo>
                <a:cubicBezTo>
                  <a:pt x="3017463" y="1112320"/>
                  <a:pt x="3016730" y="1115887"/>
                  <a:pt x="3015796" y="1118620"/>
                </a:cubicBezTo>
                <a:cubicBezTo>
                  <a:pt x="3014863" y="1121354"/>
                  <a:pt x="3013496" y="1123488"/>
                  <a:pt x="3011696" y="1125021"/>
                </a:cubicBezTo>
                <a:cubicBezTo>
                  <a:pt x="3009896" y="1126555"/>
                  <a:pt x="3007462" y="1127621"/>
                  <a:pt x="3004395" y="1128222"/>
                </a:cubicBezTo>
                <a:cubicBezTo>
                  <a:pt x="3001328" y="1128822"/>
                  <a:pt x="2997394" y="1129255"/>
                  <a:pt x="2992593" y="1129522"/>
                </a:cubicBezTo>
                <a:cubicBezTo>
                  <a:pt x="2985526" y="1129922"/>
                  <a:pt x="2978525" y="1129922"/>
                  <a:pt x="2971590" y="1129522"/>
                </a:cubicBezTo>
                <a:cubicBezTo>
                  <a:pt x="2967190" y="1129255"/>
                  <a:pt x="2963523" y="1128755"/>
                  <a:pt x="2960589" y="1128021"/>
                </a:cubicBezTo>
                <a:cubicBezTo>
                  <a:pt x="2957656" y="1127288"/>
                  <a:pt x="2955322" y="1126088"/>
                  <a:pt x="2953589" y="1124421"/>
                </a:cubicBezTo>
                <a:cubicBezTo>
                  <a:pt x="2951855" y="1122754"/>
                  <a:pt x="2950621" y="1120421"/>
                  <a:pt x="2949888" y="1117420"/>
                </a:cubicBezTo>
                <a:cubicBezTo>
                  <a:pt x="2949155" y="1114420"/>
                  <a:pt x="2948788" y="1110586"/>
                  <a:pt x="2948788" y="1105919"/>
                </a:cubicBezTo>
                <a:lnTo>
                  <a:pt x="2948788" y="1051312"/>
                </a:lnTo>
                <a:lnTo>
                  <a:pt x="2908383" y="1056313"/>
                </a:lnTo>
                <a:lnTo>
                  <a:pt x="2907583" y="1049512"/>
                </a:lnTo>
                <a:lnTo>
                  <a:pt x="2948788" y="1044311"/>
                </a:lnTo>
                <a:lnTo>
                  <a:pt x="2948788" y="987904"/>
                </a:lnTo>
                <a:cubicBezTo>
                  <a:pt x="2942521" y="989371"/>
                  <a:pt x="2936620" y="990671"/>
                  <a:pt x="2931086" y="991805"/>
                </a:cubicBezTo>
                <a:cubicBezTo>
                  <a:pt x="2925552" y="992938"/>
                  <a:pt x="2920651" y="993838"/>
                  <a:pt x="2916384" y="994505"/>
                </a:cubicBezTo>
                <a:lnTo>
                  <a:pt x="2915384" y="987704"/>
                </a:lnTo>
                <a:cubicBezTo>
                  <a:pt x="2921518" y="986771"/>
                  <a:pt x="2928919" y="985404"/>
                  <a:pt x="2937587" y="983603"/>
                </a:cubicBezTo>
                <a:cubicBezTo>
                  <a:pt x="2946254" y="981803"/>
                  <a:pt x="2955089" y="979836"/>
                  <a:pt x="2964090" y="977703"/>
                </a:cubicBezTo>
                <a:cubicBezTo>
                  <a:pt x="2973091" y="975569"/>
                  <a:pt x="2981592" y="973369"/>
                  <a:pt x="2989593" y="971102"/>
                </a:cubicBezTo>
                <a:cubicBezTo>
                  <a:pt x="2997594" y="968835"/>
                  <a:pt x="3003995" y="966768"/>
                  <a:pt x="3008795" y="964901"/>
                </a:cubicBezTo>
                <a:close/>
                <a:moveTo>
                  <a:pt x="1986620" y="962901"/>
                </a:moveTo>
                <a:lnTo>
                  <a:pt x="1987820" y="969502"/>
                </a:lnTo>
                <a:cubicBezTo>
                  <a:pt x="1981286" y="970302"/>
                  <a:pt x="1973985" y="971069"/>
                  <a:pt x="1965918" y="971802"/>
                </a:cubicBezTo>
                <a:cubicBezTo>
                  <a:pt x="1957850" y="972535"/>
                  <a:pt x="1949449" y="973269"/>
                  <a:pt x="1940714" y="974002"/>
                </a:cubicBezTo>
                <a:cubicBezTo>
                  <a:pt x="1931980" y="974736"/>
                  <a:pt x="1923079" y="975436"/>
                  <a:pt x="1914011" y="976102"/>
                </a:cubicBezTo>
                <a:cubicBezTo>
                  <a:pt x="1904943" y="976769"/>
                  <a:pt x="1896142" y="977369"/>
                  <a:pt x="1887608" y="977903"/>
                </a:cubicBezTo>
                <a:cubicBezTo>
                  <a:pt x="1879073" y="978436"/>
                  <a:pt x="1871006" y="978903"/>
                  <a:pt x="1863405" y="979303"/>
                </a:cubicBezTo>
                <a:cubicBezTo>
                  <a:pt x="1855804" y="979703"/>
                  <a:pt x="1849136" y="979970"/>
                  <a:pt x="1843402" y="980103"/>
                </a:cubicBezTo>
                <a:lnTo>
                  <a:pt x="1842602" y="973702"/>
                </a:lnTo>
                <a:cubicBezTo>
                  <a:pt x="1851537" y="973435"/>
                  <a:pt x="1862238" y="972935"/>
                  <a:pt x="1874706" y="972202"/>
                </a:cubicBezTo>
                <a:cubicBezTo>
                  <a:pt x="1887174" y="971469"/>
                  <a:pt x="1900109" y="970602"/>
                  <a:pt x="1913511" y="969602"/>
                </a:cubicBezTo>
                <a:cubicBezTo>
                  <a:pt x="1926913" y="968602"/>
                  <a:pt x="1940048" y="967535"/>
                  <a:pt x="1952916" y="966401"/>
                </a:cubicBezTo>
                <a:cubicBezTo>
                  <a:pt x="1965784" y="965268"/>
                  <a:pt x="1977019" y="964101"/>
                  <a:pt x="1986620" y="962901"/>
                </a:cubicBezTo>
                <a:close/>
                <a:moveTo>
                  <a:pt x="4991538" y="961301"/>
                </a:moveTo>
                <a:lnTo>
                  <a:pt x="4998540" y="961701"/>
                </a:lnTo>
                <a:lnTo>
                  <a:pt x="4998540" y="1103518"/>
                </a:lnTo>
                <a:cubicBezTo>
                  <a:pt x="4998540" y="1106986"/>
                  <a:pt x="4998840" y="1109819"/>
                  <a:pt x="4999440" y="1112019"/>
                </a:cubicBezTo>
                <a:cubicBezTo>
                  <a:pt x="5000040" y="1114220"/>
                  <a:pt x="5001040" y="1115987"/>
                  <a:pt x="5002440" y="1117320"/>
                </a:cubicBezTo>
                <a:cubicBezTo>
                  <a:pt x="5003840" y="1118654"/>
                  <a:pt x="5005640" y="1119587"/>
                  <a:pt x="5007840" y="1120121"/>
                </a:cubicBezTo>
                <a:cubicBezTo>
                  <a:pt x="5010041" y="1120654"/>
                  <a:pt x="5012742" y="1120987"/>
                  <a:pt x="5015942" y="1121121"/>
                </a:cubicBezTo>
                <a:cubicBezTo>
                  <a:pt x="5020342" y="1121387"/>
                  <a:pt x="5024743" y="1121387"/>
                  <a:pt x="5029143" y="1121121"/>
                </a:cubicBezTo>
                <a:cubicBezTo>
                  <a:pt x="5032877" y="1120987"/>
                  <a:pt x="5035877" y="1120654"/>
                  <a:pt x="5038144" y="1120121"/>
                </a:cubicBezTo>
                <a:cubicBezTo>
                  <a:pt x="5040411" y="1119587"/>
                  <a:pt x="5042244" y="1118720"/>
                  <a:pt x="5043645" y="1117520"/>
                </a:cubicBezTo>
                <a:cubicBezTo>
                  <a:pt x="5045045" y="1116320"/>
                  <a:pt x="5046112" y="1114687"/>
                  <a:pt x="5046845" y="1112620"/>
                </a:cubicBezTo>
                <a:cubicBezTo>
                  <a:pt x="5047578" y="1110553"/>
                  <a:pt x="5048278" y="1107786"/>
                  <a:pt x="5048946" y="1104319"/>
                </a:cubicBezTo>
                <a:cubicBezTo>
                  <a:pt x="5049212" y="1102718"/>
                  <a:pt x="5049478" y="1100485"/>
                  <a:pt x="5049746" y="1097618"/>
                </a:cubicBezTo>
                <a:cubicBezTo>
                  <a:pt x="5050012" y="1094751"/>
                  <a:pt x="5050246" y="1091817"/>
                  <a:pt x="5050446" y="1088817"/>
                </a:cubicBezTo>
                <a:cubicBezTo>
                  <a:pt x="5050646" y="1085816"/>
                  <a:pt x="5050812" y="1083116"/>
                  <a:pt x="5050946" y="1080716"/>
                </a:cubicBezTo>
                <a:cubicBezTo>
                  <a:pt x="5051079" y="1078315"/>
                  <a:pt x="5051146" y="1076848"/>
                  <a:pt x="5051146" y="1076315"/>
                </a:cubicBezTo>
                <a:lnTo>
                  <a:pt x="5057946" y="1078915"/>
                </a:lnTo>
                <a:cubicBezTo>
                  <a:pt x="5057946" y="1079449"/>
                  <a:pt x="5057880" y="1080849"/>
                  <a:pt x="5057746" y="1083116"/>
                </a:cubicBezTo>
                <a:cubicBezTo>
                  <a:pt x="5057613" y="1085383"/>
                  <a:pt x="5057446" y="1087950"/>
                  <a:pt x="5057246" y="1090817"/>
                </a:cubicBezTo>
                <a:cubicBezTo>
                  <a:pt x="5057046" y="1093684"/>
                  <a:pt x="5056813" y="1096551"/>
                  <a:pt x="5056546" y="1099418"/>
                </a:cubicBezTo>
                <a:cubicBezTo>
                  <a:pt x="5056280" y="1102285"/>
                  <a:pt x="5056013" y="1104519"/>
                  <a:pt x="5055747" y="1106119"/>
                </a:cubicBezTo>
                <a:cubicBezTo>
                  <a:pt x="5055080" y="1110519"/>
                  <a:pt x="5054213" y="1114120"/>
                  <a:pt x="5053146" y="1116920"/>
                </a:cubicBezTo>
                <a:cubicBezTo>
                  <a:pt x="5052080" y="1119720"/>
                  <a:pt x="5050579" y="1121921"/>
                  <a:pt x="5048646" y="1123521"/>
                </a:cubicBezTo>
                <a:cubicBezTo>
                  <a:pt x="5046712" y="1125121"/>
                  <a:pt x="5044245" y="1126288"/>
                  <a:pt x="5041245" y="1127021"/>
                </a:cubicBezTo>
                <a:cubicBezTo>
                  <a:pt x="5038244" y="1127755"/>
                  <a:pt x="5034410" y="1128188"/>
                  <a:pt x="5029743" y="1128322"/>
                </a:cubicBezTo>
                <a:cubicBezTo>
                  <a:pt x="5024809" y="1128588"/>
                  <a:pt x="5019942" y="1128588"/>
                  <a:pt x="5015141" y="1128322"/>
                </a:cubicBezTo>
                <a:cubicBezTo>
                  <a:pt x="5010874" y="1128188"/>
                  <a:pt x="5007240" y="1127755"/>
                  <a:pt x="5004240" y="1127021"/>
                </a:cubicBezTo>
                <a:cubicBezTo>
                  <a:pt x="5001240" y="1126288"/>
                  <a:pt x="4998806" y="1125054"/>
                  <a:pt x="4996940" y="1123321"/>
                </a:cubicBezTo>
                <a:cubicBezTo>
                  <a:pt x="4995072" y="1121587"/>
                  <a:pt x="4993705" y="1119220"/>
                  <a:pt x="4992839" y="1116220"/>
                </a:cubicBezTo>
                <a:cubicBezTo>
                  <a:pt x="4991972" y="1113220"/>
                  <a:pt x="4991538" y="1109319"/>
                  <a:pt x="4991538" y="1104519"/>
                </a:cubicBezTo>
                <a:close/>
                <a:moveTo>
                  <a:pt x="4934131" y="961101"/>
                </a:moveTo>
                <a:lnTo>
                  <a:pt x="4941132" y="961501"/>
                </a:lnTo>
                <a:lnTo>
                  <a:pt x="4941132" y="1029509"/>
                </a:lnTo>
                <a:cubicBezTo>
                  <a:pt x="4941132" y="1044978"/>
                  <a:pt x="4940366" y="1058013"/>
                  <a:pt x="4938832" y="1068614"/>
                </a:cubicBezTo>
                <a:cubicBezTo>
                  <a:pt x="4937298" y="1079215"/>
                  <a:pt x="4934598" y="1088450"/>
                  <a:pt x="4930731" y="1096318"/>
                </a:cubicBezTo>
                <a:cubicBezTo>
                  <a:pt x="4926864" y="1104185"/>
                  <a:pt x="4921530" y="1111319"/>
                  <a:pt x="4914728" y="1117720"/>
                </a:cubicBezTo>
                <a:cubicBezTo>
                  <a:pt x="4907928" y="1124121"/>
                  <a:pt x="4899328" y="1130789"/>
                  <a:pt x="4888926" y="1137723"/>
                </a:cubicBezTo>
                <a:lnTo>
                  <a:pt x="4884124" y="1131722"/>
                </a:lnTo>
                <a:cubicBezTo>
                  <a:pt x="4894260" y="1125054"/>
                  <a:pt x="4902561" y="1118720"/>
                  <a:pt x="4909028" y="1112720"/>
                </a:cubicBezTo>
                <a:cubicBezTo>
                  <a:pt x="4915496" y="1106719"/>
                  <a:pt x="4920596" y="1100018"/>
                  <a:pt x="4924330" y="1092617"/>
                </a:cubicBezTo>
                <a:cubicBezTo>
                  <a:pt x="4928064" y="1085216"/>
                  <a:pt x="4930631" y="1076515"/>
                  <a:pt x="4932031" y="1066514"/>
                </a:cubicBezTo>
                <a:cubicBezTo>
                  <a:pt x="4933431" y="1056513"/>
                  <a:pt x="4934131" y="1044178"/>
                  <a:pt x="4934131" y="1029509"/>
                </a:cubicBezTo>
                <a:close/>
                <a:moveTo>
                  <a:pt x="3692728" y="960701"/>
                </a:moveTo>
                <a:lnTo>
                  <a:pt x="3699329" y="961101"/>
                </a:lnTo>
                <a:lnTo>
                  <a:pt x="3699329" y="1010307"/>
                </a:lnTo>
                <a:lnTo>
                  <a:pt x="3722732" y="1010307"/>
                </a:lnTo>
                <a:lnTo>
                  <a:pt x="3722732" y="1016908"/>
                </a:lnTo>
                <a:lnTo>
                  <a:pt x="3699329" y="1016908"/>
                </a:lnTo>
                <a:lnTo>
                  <a:pt x="3699329" y="1084716"/>
                </a:lnTo>
                <a:lnTo>
                  <a:pt x="3721132" y="1077715"/>
                </a:lnTo>
                <a:lnTo>
                  <a:pt x="3721732" y="1080516"/>
                </a:lnTo>
                <a:lnTo>
                  <a:pt x="3722732" y="1084116"/>
                </a:lnTo>
                <a:cubicBezTo>
                  <a:pt x="3718865" y="1085450"/>
                  <a:pt x="3714498" y="1086850"/>
                  <a:pt x="3709631" y="1088317"/>
                </a:cubicBezTo>
                <a:cubicBezTo>
                  <a:pt x="3704763" y="1089783"/>
                  <a:pt x="3699830" y="1091317"/>
                  <a:pt x="3694829" y="1092917"/>
                </a:cubicBezTo>
                <a:cubicBezTo>
                  <a:pt x="3689828" y="1094517"/>
                  <a:pt x="3684894" y="1096118"/>
                  <a:pt x="3680027" y="1097718"/>
                </a:cubicBezTo>
                <a:cubicBezTo>
                  <a:pt x="3675160" y="1099318"/>
                  <a:pt x="3670726" y="1100785"/>
                  <a:pt x="3666725" y="1102118"/>
                </a:cubicBezTo>
                <a:lnTo>
                  <a:pt x="3665325" y="1095317"/>
                </a:lnTo>
                <a:cubicBezTo>
                  <a:pt x="3669192" y="1094117"/>
                  <a:pt x="3673459" y="1092750"/>
                  <a:pt x="3678127" y="1091217"/>
                </a:cubicBezTo>
                <a:cubicBezTo>
                  <a:pt x="3682794" y="1089683"/>
                  <a:pt x="3687661" y="1088183"/>
                  <a:pt x="3692728" y="1086716"/>
                </a:cubicBezTo>
                <a:lnTo>
                  <a:pt x="3692728" y="1016908"/>
                </a:lnTo>
                <a:lnTo>
                  <a:pt x="3668926" y="1016908"/>
                </a:lnTo>
                <a:lnTo>
                  <a:pt x="3668926" y="1010307"/>
                </a:lnTo>
                <a:lnTo>
                  <a:pt x="3692728" y="1010307"/>
                </a:lnTo>
                <a:close/>
                <a:moveTo>
                  <a:pt x="4305929" y="960101"/>
                </a:moveTo>
                <a:cubicBezTo>
                  <a:pt x="4306329" y="961967"/>
                  <a:pt x="4306862" y="964334"/>
                  <a:pt x="4307529" y="967201"/>
                </a:cubicBezTo>
                <a:cubicBezTo>
                  <a:pt x="4308196" y="970068"/>
                  <a:pt x="4308896" y="973169"/>
                  <a:pt x="4309629" y="976503"/>
                </a:cubicBezTo>
                <a:cubicBezTo>
                  <a:pt x="4310362" y="979836"/>
                  <a:pt x="4311096" y="983237"/>
                  <a:pt x="4311830" y="986704"/>
                </a:cubicBezTo>
                <a:cubicBezTo>
                  <a:pt x="4312563" y="990171"/>
                  <a:pt x="4313263" y="993371"/>
                  <a:pt x="4313930" y="996305"/>
                </a:cubicBezTo>
                <a:lnTo>
                  <a:pt x="4339733" y="996305"/>
                </a:lnTo>
                <a:lnTo>
                  <a:pt x="4339733" y="1002906"/>
                </a:lnTo>
                <a:lnTo>
                  <a:pt x="4279926" y="1002906"/>
                </a:lnTo>
                <a:lnTo>
                  <a:pt x="4279926" y="996305"/>
                </a:lnTo>
                <a:lnTo>
                  <a:pt x="4307529" y="996305"/>
                </a:lnTo>
                <a:cubicBezTo>
                  <a:pt x="4306862" y="993371"/>
                  <a:pt x="4306196" y="990238"/>
                  <a:pt x="4305528" y="986904"/>
                </a:cubicBezTo>
                <a:cubicBezTo>
                  <a:pt x="4304862" y="983570"/>
                  <a:pt x="4304162" y="980303"/>
                  <a:pt x="4303428" y="977103"/>
                </a:cubicBezTo>
                <a:cubicBezTo>
                  <a:pt x="4302695" y="973902"/>
                  <a:pt x="4302028" y="970935"/>
                  <a:pt x="4301428" y="968201"/>
                </a:cubicBezTo>
                <a:cubicBezTo>
                  <a:pt x="4300828" y="965468"/>
                  <a:pt x="4300262" y="963168"/>
                  <a:pt x="4299728" y="961301"/>
                </a:cubicBezTo>
                <a:close/>
                <a:moveTo>
                  <a:pt x="429854" y="959700"/>
                </a:moveTo>
                <a:lnTo>
                  <a:pt x="436255" y="960101"/>
                </a:lnTo>
                <a:lnTo>
                  <a:pt x="436255" y="995905"/>
                </a:lnTo>
                <a:lnTo>
                  <a:pt x="456859" y="995905"/>
                </a:lnTo>
                <a:lnTo>
                  <a:pt x="456859" y="1002706"/>
                </a:lnTo>
                <a:lnTo>
                  <a:pt x="436255" y="1002706"/>
                </a:lnTo>
                <a:lnTo>
                  <a:pt x="436255" y="1041111"/>
                </a:lnTo>
                <a:cubicBezTo>
                  <a:pt x="440122" y="1039244"/>
                  <a:pt x="443756" y="1037444"/>
                  <a:pt x="447157" y="1035710"/>
                </a:cubicBezTo>
                <a:cubicBezTo>
                  <a:pt x="450557" y="1033976"/>
                  <a:pt x="453590" y="1032376"/>
                  <a:pt x="456257" y="1030909"/>
                </a:cubicBezTo>
                <a:lnTo>
                  <a:pt x="457058" y="1034310"/>
                </a:lnTo>
                <a:lnTo>
                  <a:pt x="458058" y="1037110"/>
                </a:lnTo>
                <a:cubicBezTo>
                  <a:pt x="455257" y="1038577"/>
                  <a:pt x="451990" y="1040277"/>
                  <a:pt x="448256" y="1042211"/>
                </a:cubicBezTo>
                <a:cubicBezTo>
                  <a:pt x="444524" y="1044144"/>
                  <a:pt x="440522" y="1046178"/>
                  <a:pt x="436255" y="1048312"/>
                </a:cubicBezTo>
                <a:lnTo>
                  <a:pt x="436255" y="1114120"/>
                </a:lnTo>
                <a:cubicBezTo>
                  <a:pt x="436255" y="1117454"/>
                  <a:pt x="435955" y="1120154"/>
                  <a:pt x="435355" y="1122221"/>
                </a:cubicBezTo>
                <a:cubicBezTo>
                  <a:pt x="434755" y="1124288"/>
                  <a:pt x="433688" y="1125921"/>
                  <a:pt x="432154" y="1127121"/>
                </a:cubicBezTo>
                <a:cubicBezTo>
                  <a:pt x="430621" y="1128322"/>
                  <a:pt x="428587" y="1129222"/>
                  <a:pt x="426054" y="1129822"/>
                </a:cubicBezTo>
                <a:cubicBezTo>
                  <a:pt x="423520" y="1130422"/>
                  <a:pt x="420320" y="1130922"/>
                  <a:pt x="416453" y="1131322"/>
                </a:cubicBezTo>
                <a:lnTo>
                  <a:pt x="407051" y="1132322"/>
                </a:lnTo>
                <a:lnTo>
                  <a:pt x="405051" y="1125721"/>
                </a:lnTo>
                <a:lnTo>
                  <a:pt x="415252" y="1124921"/>
                </a:lnTo>
                <a:cubicBezTo>
                  <a:pt x="418186" y="1124654"/>
                  <a:pt x="420586" y="1124321"/>
                  <a:pt x="422453" y="1123921"/>
                </a:cubicBezTo>
                <a:cubicBezTo>
                  <a:pt x="424320" y="1123521"/>
                  <a:pt x="425787" y="1122888"/>
                  <a:pt x="426854" y="1122021"/>
                </a:cubicBezTo>
                <a:cubicBezTo>
                  <a:pt x="427922" y="1121154"/>
                  <a:pt x="428687" y="1119954"/>
                  <a:pt x="429154" y="1118420"/>
                </a:cubicBezTo>
                <a:cubicBezTo>
                  <a:pt x="429621" y="1116887"/>
                  <a:pt x="429854" y="1114920"/>
                  <a:pt x="429854" y="1112520"/>
                </a:cubicBezTo>
                <a:lnTo>
                  <a:pt x="429854" y="1051512"/>
                </a:lnTo>
                <a:cubicBezTo>
                  <a:pt x="423988" y="1054312"/>
                  <a:pt x="418386" y="1057013"/>
                  <a:pt x="413052" y="1059613"/>
                </a:cubicBezTo>
                <a:cubicBezTo>
                  <a:pt x="407719" y="1062213"/>
                  <a:pt x="403384" y="1064247"/>
                  <a:pt x="400050" y="1065714"/>
                </a:cubicBezTo>
                <a:lnTo>
                  <a:pt x="398250" y="1059313"/>
                </a:lnTo>
                <a:cubicBezTo>
                  <a:pt x="401717" y="1057713"/>
                  <a:pt x="406318" y="1055579"/>
                  <a:pt x="412052" y="1052912"/>
                </a:cubicBezTo>
                <a:cubicBezTo>
                  <a:pt x="417786" y="1050245"/>
                  <a:pt x="423720" y="1047378"/>
                  <a:pt x="429854" y="1044311"/>
                </a:cubicBezTo>
                <a:lnTo>
                  <a:pt x="429854" y="1002706"/>
                </a:lnTo>
                <a:lnTo>
                  <a:pt x="404251" y="1002706"/>
                </a:lnTo>
                <a:lnTo>
                  <a:pt x="404251" y="995905"/>
                </a:lnTo>
                <a:lnTo>
                  <a:pt x="429854" y="995905"/>
                </a:lnTo>
                <a:close/>
                <a:moveTo>
                  <a:pt x="45806" y="958700"/>
                </a:moveTo>
                <a:lnTo>
                  <a:pt x="52407" y="959100"/>
                </a:lnTo>
                <a:lnTo>
                  <a:pt x="52407" y="1135322"/>
                </a:lnTo>
                <a:lnTo>
                  <a:pt x="45806" y="1135322"/>
                </a:lnTo>
                <a:close/>
                <a:moveTo>
                  <a:pt x="2276780" y="958500"/>
                </a:moveTo>
                <a:lnTo>
                  <a:pt x="2283381" y="958900"/>
                </a:lnTo>
                <a:lnTo>
                  <a:pt x="2283381" y="1135522"/>
                </a:lnTo>
                <a:lnTo>
                  <a:pt x="2276780" y="1135522"/>
                </a:lnTo>
                <a:lnTo>
                  <a:pt x="2276780" y="1055112"/>
                </a:lnTo>
                <a:cubicBezTo>
                  <a:pt x="2273847" y="1057913"/>
                  <a:pt x="2270579" y="1060880"/>
                  <a:pt x="2266979" y="1064014"/>
                </a:cubicBezTo>
                <a:cubicBezTo>
                  <a:pt x="2263379" y="1067147"/>
                  <a:pt x="2259745" y="1070281"/>
                  <a:pt x="2256078" y="1073415"/>
                </a:cubicBezTo>
                <a:cubicBezTo>
                  <a:pt x="2252410" y="1076548"/>
                  <a:pt x="2248910" y="1079582"/>
                  <a:pt x="2245576" y="1082516"/>
                </a:cubicBezTo>
                <a:cubicBezTo>
                  <a:pt x="2242242" y="1085450"/>
                  <a:pt x="2239309" y="1088117"/>
                  <a:pt x="2236775" y="1090517"/>
                </a:cubicBezTo>
                <a:lnTo>
                  <a:pt x="2232975" y="1084516"/>
                </a:lnTo>
                <a:cubicBezTo>
                  <a:pt x="2235775" y="1081982"/>
                  <a:pt x="2239109" y="1079115"/>
                  <a:pt x="2242976" y="1075915"/>
                </a:cubicBezTo>
                <a:cubicBezTo>
                  <a:pt x="2246843" y="1072715"/>
                  <a:pt x="2250810" y="1069381"/>
                  <a:pt x="2254877" y="1065914"/>
                </a:cubicBezTo>
                <a:cubicBezTo>
                  <a:pt x="2258945" y="1062447"/>
                  <a:pt x="2262912" y="1059013"/>
                  <a:pt x="2266779" y="1055612"/>
                </a:cubicBezTo>
                <a:cubicBezTo>
                  <a:pt x="2270646" y="1052212"/>
                  <a:pt x="2273980" y="1049112"/>
                  <a:pt x="2276780" y="1046311"/>
                </a:cubicBezTo>
                <a:close/>
                <a:moveTo>
                  <a:pt x="4389339" y="958100"/>
                </a:moveTo>
                <a:lnTo>
                  <a:pt x="4395940" y="958500"/>
                </a:lnTo>
                <a:lnTo>
                  <a:pt x="4395940" y="979303"/>
                </a:lnTo>
                <a:lnTo>
                  <a:pt x="4445346" y="979303"/>
                </a:lnTo>
                <a:lnTo>
                  <a:pt x="4445346" y="984704"/>
                </a:lnTo>
                <a:lnTo>
                  <a:pt x="4395940" y="984704"/>
                </a:lnTo>
                <a:lnTo>
                  <a:pt x="4395940" y="1002306"/>
                </a:lnTo>
                <a:lnTo>
                  <a:pt x="4440346" y="1002306"/>
                </a:lnTo>
                <a:lnTo>
                  <a:pt x="4440346" y="1007706"/>
                </a:lnTo>
                <a:lnTo>
                  <a:pt x="4395940" y="1007706"/>
                </a:lnTo>
                <a:lnTo>
                  <a:pt x="4395940" y="1026309"/>
                </a:lnTo>
                <a:lnTo>
                  <a:pt x="4453747" y="1026309"/>
                </a:lnTo>
                <a:lnTo>
                  <a:pt x="4453747" y="1031909"/>
                </a:lnTo>
                <a:lnTo>
                  <a:pt x="4337133" y="1031909"/>
                </a:lnTo>
                <a:lnTo>
                  <a:pt x="4337133" y="1026309"/>
                </a:lnTo>
                <a:lnTo>
                  <a:pt x="4389339" y="1026309"/>
                </a:lnTo>
                <a:lnTo>
                  <a:pt x="4389339" y="1007706"/>
                </a:lnTo>
                <a:lnTo>
                  <a:pt x="4347534" y="1007706"/>
                </a:lnTo>
                <a:lnTo>
                  <a:pt x="4347534" y="1002306"/>
                </a:lnTo>
                <a:lnTo>
                  <a:pt x="4389339" y="1002306"/>
                </a:lnTo>
                <a:lnTo>
                  <a:pt x="4389339" y="984704"/>
                </a:lnTo>
                <a:lnTo>
                  <a:pt x="4342334" y="984704"/>
                </a:lnTo>
                <a:lnTo>
                  <a:pt x="4342334" y="979303"/>
                </a:lnTo>
                <a:lnTo>
                  <a:pt x="4389339" y="979303"/>
                </a:lnTo>
                <a:close/>
                <a:moveTo>
                  <a:pt x="1503636" y="957900"/>
                </a:moveTo>
                <a:lnTo>
                  <a:pt x="1510837" y="958300"/>
                </a:lnTo>
                <a:lnTo>
                  <a:pt x="1510837" y="1003706"/>
                </a:lnTo>
                <a:lnTo>
                  <a:pt x="1510837" y="1004706"/>
                </a:lnTo>
                <a:lnTo>
                  <a:pt x="1590047" y="1004706"/>
                </a:lnTo>
                <a:lnTo>
                  <a:pt x="1590047" y="1011907"/>
                </a:lnTo>
                <a:lnTo>
                  <a:pt x="1510637" y="1011907"/>
                </a:lnTo>
                <a:cubicBezTo>
                  <a:pt x="1511704" y="1021375"/>
                  <a:pt x="1514737" y="1031509"/>
                  <a:pt x="1519738" y="1042311"/>
                </a:cubicBezTo>
                <a:cubicBezTo>
                  <a:pt x="1524739" y="1053112"/>
                  <a:pt x="1531173" y="1063747"/>
                  <a:pt x="1539040" y="1074215"/>
                </a:cubicBezTo>
                <a:cubicBezTo>
                  <a:pt x="1546908" y="1084683"/>
                  <a:pt x="1555876" y="1094584"/>
                  <a:pt x="1565944" y="1103919"/>
                </a:cubicBezTo>
                <a:cubicBezTo>
                  <a:pt x="1576012" y="1113253"/>
                  <a:pt x="1586580" y="1121187"/>
                  <a:pt x="1597648" y="1127722"/>
                </a:cubicBezTo>
                <a:lnTo>
                  <a:pt x="1593447" y="1134122"/>
                </a:lnTo>
                <a:cubicBezTo>
                  <a:pt x="1583579" y="1128255"/>
                  <a:pt x="1574078" y="1121187"/>
                  <a:pt x="1564944" y="1112920"/>
                </a:cubicBezTo>
                <a:cubicBezTo>
                  <a:pt x="1555809" y="1104652"/>
                  <a:pt x="1547441" y="1095818"/>
                  <a:pt x="1539841" y="1086416"/>
                </a:cubicBezTo>
                <a:cubicBezTo>
                  <a:pt x="1532240" y="1077015"/>
                  <a:pt x="1525639" y="1067314"/>
                  <a:pt x="1520038" y="1057313"/>
                </a:cubicBezTo>
                <a:cubicBezTo>
                  <a:pt x="1514437" y="1047311"/>
                  <a:pt x="1510237" y="1037577"/>
                  <a:pt x="1507437" y="1028109"/>
                </a:cubicBezTo>
                <a:cubicBezTo>
                  <a:pt x="1504903" y="1037844"/>
                  <a:pt x="1501002" y="1047612"/>
                  <a:pt x="1495735" y="1057413"/>
                </a:cubicBezTo>
                <a:cubicBezTo>
                  <a:pt x="1490468" y="1067214"/>
                  <a:pt x="1484134" y="1076748"/>
                  <a:pt x="1476733" y="1086016"/>
                </a:cubicBezTo>
                <a:cubicBezTo>
                  <a:pt x="1469332" y="1095284"/>
                  <a:pt x="1460964" y="1104085"/>
                  <a:pt x="1451630" y="1112420"/>
                </a:cubicBezTo>
                <a:cubicBezTo>
                  <a:pt x="1442295" y="1120754"/>
                  <a:pt x="1432227" y="1128322"/>
                  <a:pt x="1421426" y="1135122"/>
                </a:cubicBezTo>
                <a:lnTo>
                  <a:pt x="1417225" y="1128722"/>
                </a:lnTo>
                <a:cubicBezTo>
                  <a:pt x="1428960" y="1121521"/>
                  <a:pt x="1439861" y="1113353"/>
                  <a:pt x="1449929" y="1104219"/>
                </a:cubicBezTo>
                <a:cubicBezTo>
                  <a:pt x="1459997" y="1095084"/>
                  <a:pt x="1468798" y="1085416"/>
                  <a:pt x="1476333" y="1075215"/>
                </a:cubicBezTo>
                <a:cubicBezTo>
                  <a:pt x="1483867" y="1065014"/>
                  <a:pt x="1489968" y="1054512"/>
                  <a:pt x="1494635" y="1043711"/>
                </a:cubicBezTo>
                <a:cubicBezTo>
                  <a:pt x="1499302" y="1032910"/>
                  <a:pt x="1502169" y="1022308"/>
                  <a:pt x="1503236" y="1011907"/>
                </a:cubicBezTo>
                <a:lnTo>
                  <a:pt x="1425026" y="1011907"/>
                </a:lnTo>
                <a:lnTo>
                  <a:pt x="1425026" y="1004706"/>
                </a:lnTo>
                <a:lnTo>
                  <a:pt x="1503636" y="1004706"/>
                </a:lnTo>
                <a:lnTo>
                  <a:pt x="1503636" y="1003306"/>
                </a:lnTo>
                <a:close/>
                <a:moveTo>
                  <a:pt x="650406" y="957900"/>
                </a:moveTo>
                <a:lnTo>
                  <a:pt x="654006" y="963501"/>
                </a:lnTo>
                <a:cubicBezTo>
                  <a:pt x="650406" y="966435"/>
                  <a:pt x="646205" y="969202"/>
                  <a:pt x="641404" y="971802"/>
                </a:cubicBezTo>
                <a:cubicBezTo>
                  <a:pt x="636604" y="974402"/>
                  <a:pt x="632203" y="976436"/>
                  <a:pt x="628203" y="977903"/>
                </a:cubicBezTo>
                <a:lnTo>
                  <a:pt x="628203" y="1004506"/>
                </a:lnTo>
                <a:lnTo>
                  <a:pt x="651206" y="1004506"/>
                </a:lnTo>
                <a:lnTo>
                  <a:pt x="651206" y="1010707"/>
                </a:lnTo>
                <a:lnTo>
                  <a:pt x="628203" y="1010707"/>
                </a:lnTo>
                <a:lnTo>
                  <a:pt x="628203" y="1040111"/>
                </a:lnTo>
                <a:lnTo>
                  <a:pt x="682009" y="1040111"/>
                </a:lnTo>
                <a:lnTo>
                  <a:pt x="682009" y="1010707"/>
                </a:lnTo>
                <a:lnTo>
                  <a:pt x="659207" y="1010707"/>
                </a:lnTo>
                <a:lnTo>
                  <a:pt x="659207" y="1004506"/>
                </a:lnTo>
                <a:lnTo>
                  <a:pt x="682009" y="1004506"/>
                </a:lnTo>
                <a:lnTo>
                  <a:pt x="682009" y="976303"/>
                </a:lnTo>
                <a:lnTo>
                  <a:pt x="658607" y="976303"/>
                </a:lnTo>
                <a:lnTo>
                  <a:pt x="658607" y="970102"/>
                </a:lnTo>
                <a:lnTo>
                  <a:pt x="688610" y="970102"/>
                </a:lnTo>
                <a:lnTo>
                  <a:pt x="688610" y="1046311"/>
                </a:lnTo>
                <a:lnTo>
                  <a:pt x="621602" y="1046311"/>
                </a:lnTo>
                <a:lnTo>
                  <a:pt x="621602" y="973302"/>
                </a:lnTo>
                <a:cubicBezTo>
                  <a:pt x="626137" y="971835"/>
                  <a:pt x="631070" y="969702"/>
                  <a:pt x="636404" y="966901"/>
                </a:cubicBezTo>
                <a:cubicBezTo>
                  <a:pt x="641738" y="964101"/>
                  <a:pt x="646405" y="961101"/>
                  <a:pt x="650406" y="957900"/>
                </a:cubicBezTo>
                <a:close/>
                <a:moveTo>
                  <a:pt x="512465" y="957900"/>
                </a:moveTo>
                <a:lnTo>
                  <a:pt x="519065" y="958300"/>
                </a:lnTo>
                <a:lnTo>
                  <a:pt x="519065" y="994105"/>
                </a:lnTo>
                <a:lnTo>
                  <a:pt x="559070" y="994105"/>
                </a:lnTo>
                <a:lnTo>
                  <a:pt x="559070" y="965901"/>
                </a:lnTo>
                <a:lnTo>
                  <a:pt x="565471" y="966301"/>
                </a:lnTo>
                <a:lnTo>
                  <a:pt x="565471" y="1000706"/>
                </a:lnTo>
                <a:lnTo>
                  <a:pt x="465859" y="1000706"/>
                </a:lnTo>
                <a:lnTo>
                  <a:pt x="465859" y="965901"/>
                </a:lnTo>
                <a:lnTo>
                  <a:pt x="472259" y="966301"/>
                </a:lnTo>
                <a:lnTo>
                  <a:pt x="472259" y="994105"/>
                </a:lnTo>
                <a:lnTo>
                  <a:pt x="512465" y="994105"/>
                </a:lnTo>
                <a:close/>
                <a:moveTo>
                  <a:pt x="3146336" y="957500"/>
                </a:moveTo>
                <a:lnTo>
                  <a:pt x="3153737" y="957900"/>
                </a:lnTo>
                <a:lnTo>
                  <a:pt x="3153737" y="1000506"/>
                </a:lnTo>
                <a:lnTo>
                  <a:pt x="3224146" y="1000506"/>
                </a:lnTo>
                <a:lnTo>
                  <a:pt x="3224146" y="1007506"/>
                </a:lnTo>
                <a:lnTo>
                  <a:pt x="3153737" y="1007506"/>
                </a:lnTo>
                <a:lnTo>
                  <a:pt x="3153737" y="1055512"/>
                </a:lnTo>
                <a:lnTo>
                  <a:pt x="3217345" y="1055512"/>
                </a:lnTo>
                <a:lnTo>
                  <a:pt x="3217345" y="1062513"/>
                </a:lnTo>
                <a:lnTo>
                  <a:pt x="3153737" y="1062513"/>
                </a:lnTo>
                <a:lnTo>
                  <a:pt x="3153737" y="1117520"/>
                </a:lnTo>
                <a:lnTo>
                  <a:pt x="3233748" y="1117520"/>
                </a:lnTo>
                <a:lnTo>
                  <a:pt x="3233748" y="1124521"/>
                </a:lnTo>
                <a:lnTo>
                  <a:pt x="3063326" y="1124521"/>
                </a:lnTo>
                <a:lnTo>
                  <a:pt x="3063326" y="1117520"/>
                </a:lnTo>
                <a:lnTo>
                  <a:pt x="3146336" y="1117520"/>
                </a:lnTo>
                <a:lnTo>
                  <a:pt x="3146336" y="1062513"/>
                </a:lnTo>
                <a:lnTo>
                  <a:pt x="3083529" y="1062513"/>
                </a:lnTo>
                <a:lnTo>
                  <a:pt x="3083529" y="1055512"/>
                </a:lnTo>
                <a:lnTo>
                  <a:pt x="3146336" y="1055512"/>
                </a:lnTo>
                <a:lnTo>
                  <a:pt x="3146336" y="1007506"/>
                </a:lnTo>
                <a:lnTo>
                  <a:pt x="3093530" y="1007506"/>
                </a:lnTo>
                <a:cubicBezTo>
                  <a:pt x="3090196" y="1014707"/>
                  <a:pt x="3086529" y="1021642"/>
                  <a:pt x="3082528" y="1028309"/>
                </a:cubicBezTo>
                <a:cubicBezTo>
                  <a:pt x="3078528" y="1034977"/>
                  <a:pt x="3073994" y="1041711"/>
                  <a:pt x="3068927" y="1048512"/>
                </a:cubicBezTo>
                <a:lnTo>
                  <a:pt x="3063126" y="1044711"/>
                </a:lnTo>
                <a:cubicBezTo>
                  <a:pt x="3067660" y="1038577"/>
                  <a:pt x="3071760" y="1032510"/>
                  <a:pt x="3075428" y="1026509"/>
                </a:cubicBezTo>
                <a:cubicBezTo>
                  <a:pt x="3079095" y="1020508"/>
                  <a:pt x="3082495" y="1014341"/>
                  <a:pt x="3085629" y="1008007"/>
                </a:cubicBezTo>
                <a:cubicBezTo>
                  <a:pt x="3088762" y="1001672"/>
                  <a:pt x="3091596" y="995072"/>
                  <a:pt x="3094130" y="988204"/>
                </a:cubicBezTo>
                <a:cubicBezTo>
                  <a:pt x="3096664" y="981337"/>
                  <a:pt x="3099064" y="974102"/>
                  <a:pt x="3101331" y="966501"/>
                </a:cubicBezTo>
                <a:lnTo>
                  <a:pt x="3108132" y="968301"/>
                </a:lnTo>
                <a:cubicBezTo>
                  <a:pt x="3106398" y="974302"/>
                  <a:pt x="3104598" y="979936"/>
                  <a:pt x="3102731" y="985204"/>
                </a:cubicBezTo>
                <a:cubicBezTo>
                  <a:pt x="3100864" y="990471"/>
                  <a:pt x="3098864" y="995572"/>
                  <a:pt x="3096730" y="1000506"/>
                </a:cubicBezTo>
                <a:lnTo>
                  <a:pt x="3146336" y="1000506"/>
                </a:lnTo>
                <a:close/>
                <a:moveTo>
                  <a:pt x="1067058" y="957500"/>
                </a:moveTo>
                <a:lnTo>
                  <a:pt x="1073658" y="957900"/>
                </a:lnTo>
                <a:cubicBezTo>
                  <a:pt x="1073658" y="958434"/>
                  <a:pt x="1073658" y="959967"/>
                  <a:pt x="1073658" y="962501"/>
                </a:cubicBezTo>
                <a:cubicBezTo>
                  <a:pt x="1073658" y="965034"/>
                  <a:pt x="1073625" y="968201"/>
                  <a:pt x="1073558" y="972002"/>
                </a:cubicBezTo>
                <a:cubicBezTo>
                  <a:pt x="1073492" y="975803"/>
                  <a:pt x="1073425" y="980003"/>
                  <a:pt x="1073358" y="984604"/>
                </a:cubicBezTo>
                <a:cubicBezTo>
                  <a:pt x="1073292" y="989204"/>
                  <a:pt x="1073192" y="993905"/>
                  <a:pt x="1073058" y="998705"/>
                </a:cubicBezTo>
                <a:lnTo>
                  <a:pt x="1133266" y="998705"/>
                </a:lnTo>
                <a:lnTo>
                  <a:pt x="1133266" y="1110519"/>
                </a:lnTo>
                <a:cubicBezTo>
                  <a:pt x="1133266" y="1115187"/>
                  <a:pt x="1134199" y="1118354"/>
                  <a:pt x="1136066" y="1120021"/>
                </a:cubicBezTo>
                <a:cubicBezTo>
                  <a:pt x="1137933" y="1121687"/>
                  <a:pt x="1141200" y="1122654"/>
                  <a:pt x="1145867" y="1122921"/>
                </a:cubicBezTo>
                <a:cubicBezTo>
                  <a:pt x="1149735" y="1123054"/>
                  <a:pt x="1153668" y="1123054"/>
                  <a:pt x="1157669" y="1122921"/>
                </a:cubicBezTo>
                <a:cubicBezTo>
                  <a:pt x="1160603" y="1122788"/>
                  <a:pt x="1162970" y="1122521"/>
                  <a:pt x="1164770" y="1122121"/>
                </a:cubicBezTo>
                <a:cubicBezTo>
                  <a:pt x="1166570" y="1121721"/>
                  <a:pt x="1168037" y="1121087"/>
                  <a:pt x="1169170" y="1120221"/>
                </a:cubicBezTo>
                <a:cubicBezTo>
                  <a:pt x="1170304" y="1119354"/>
                  <a:pt x="1171104" y="1118120"/>
                  <a:pt x="1171571" y="1116520"/>
                </a:cubicBezTo>
                <a:cubicBezTo>
                  <a:pt x="1172037" y="1114920"/>
                  <a:pt x="1172471" y="1112920"/>
                  <a:pt x="1172871" y="1110519"/>
                </a:cubicBezTo>
                <a:cubicBezTo>
                  <a:pt x="1173004" y="1109053"/>
                  <a:pt x="1173204" y="1106986"/>
                  <a:pt x="1173471" y="1104319"/>
                </a:cubicBezTo>
                <a:cubicBezTo>
                  <a:pt x="1173738" y="1101652"/>
                  <a:pt x="1174004" y="1098918"/>
                  <a:pt x="1174271" y="1096118"/>
                </a:cubicBezTo>
                <a:cubicBezTo>
                  <a:pt x="1174538" y="1093317"/>
                  <a:pt x="1174771" y="1090717"/>
                  <a:pt x="1174971" y="1088317"/>
                </a:cubicBezTo>
                <a:cubicBezTo>
                  <a:pt x="1175171" y="1085916"/>
                  <a:pt x="1175271" y="1084316"/>
                  <a:pt x="1175271" y="1083516"/>
                </a:cubicBezTo>
                <a:lnTo>
                  <a:pt x="1181872" y="1085716"/>
                </a:lnTo>
                <a:cubicBezTo>
                  <a:pt x="1181872" y="1086783"/>
                  <a:pt x="1181772" y="1088483"/>
                  <a:pt x="1181572" y="1090817"/>
                </a:cubicBezTo>
                <a:cubicBezTo>
                  <a:pt x="1181372" y="1093151"/>
                  <a:pt x="1181138" y="1095651"/>
                  <a:pt x="1180872" y="1098318"/>
                </a:cubicBezTo>
                <a:cubicBezTo>
                  <a:pt x="1180605" y="1100985"/>
                  <a:pt x="1180305" y="1103618"/>
                  <a:pt x="1179972" y="1106219"/>
                </a:cubicBezTo>
                <a:cubicBezTo>
                  <a:pt x="1179638" y="1108819"/>
                  <a:pt x="1179405" y="1110853"/>
                  <a:pt x="1179272" y="1112320"/>
                </a:cubicBezTo>
                <a:cubicBezTo>
                  <a:pt x="1178872" y="1115653"/>
                  <a:pt x="1178272" y="1118420"/>
                  <a:pt x="1177471" y="1120621"/>
                </a:cubicBezTo>
                <a:cubicBezTo>
                  <a:pt x="1176671" y="1122821"/>
                  <a:pt x="1175504" y="1124588"/>
                  <a:pt x="1173971" y="1125921"/>
                </a:cubicBezTo>
                <a:cubicBezTo>
                  <a:pt x="1172437" y="1127255"/>
                  <a:pt x="1170437" y="1128222"/>
                  <a:pt x="1167970" y="1128822"/>
                </a:cubicBezTo>
                <a:cubicBezTo>
                  <a:pt x="1165503" y="1129422"/>
                  <a:pt x="1162336" y="1129788"/>
                  <a:pt x="1158469" y="1129922"/>
                </a:cubicBezTo>
                <a:cubicBezTo>
                  <a:pt x="1153935" y="1130055"/>
                  <a:pt x="1149401" y="1130055"/>
                  <a:pt x="1144867" y="1129922"/>
                </a:cubicBezTo>
                <a:cubicBezTo>
                  <a:pt x="1138600" y="1129655"/>
                  <a:pt x="1133999" y="1128288"/>
                  <a:pt x="1131066" y="1125821"/>
                </a:cubicBezTo>
                <a:cubicBezTo>
                  <a:pt x="1128132" y="1123354"/>
                  <a:pt x="1126665" y="1118520"/>
                  <a:pt x="1126665" y="1111319"/>
                </a:cubicBezTo>
                <a:lnTo>
                  <a:pt x="1126665" y="1005506"/>
                </a:lnTo>
                <a:lnTo>
                  <a:pt x="1072858" y="1005506"/>
                </a:lnTo>
                <a:cubicBezTo>
                  <a:pt x="1072858" y="1006706"/>
                  <a:pt x="1072825" y="1007907"/>
                  <a:pt x="1072758" y="1009107"/>
                </a:cubicBezTo>
                <a:cubicBezTo>
                  <a:pt x="1072692" y="1010307"/>
                  <a:pt x="1072658" y="1011507"/>
                  <a:pt x="1072658" y="1012707"/>
                </a:cubicBezTo>
                <a:cubicBezTo>
                  <a:pt x="1072392" y="1020975"/>
                  <a:pt x="1072025" y="1028509"/>
                  <a:pt x="1071558" y="1035310"/>
                </a:cubicBezTo>
                <a:cubicBezTo>
                  <a:pt x="1071091" y="1042111"/>
                  <a:pt x="1070391" y="1048512"/>
                  <a:pt x="1069458" y="1054512"/>
                </a:cubicBezTo>
                <a:cubicBezTo>
                  <a:pt x="1077059" y="1058780"/>
                  <a:pt x="1084393" y="1063013"/>
                  <a:pt x="1091461" y="1067214"/>
                </a:cubicBezTo>
                <a:cubicBezTo>
                  <a:pt x="1098528" y="1071414"/>
                  <a:pt x="1104662" y="1075115"/>
                  <a:pt x="1109863" y="1078315"/>
                </a:cubicBezTo>
                <a:lnTo>
                  <a:pt x="1106463" y="1084916"/>
                </a:lnTo>
                <a:cubicBezTo>
                  <a:pt x="1101529" y="1081582"/>
                  <a:pt x="1095728" y="1077915"/>
                  <a:pt x="1089060" y="1073915"/>
                </a:cubicBezTo>
                <a:cubicBezTo>
                  <a:pt x="1082393" y="1069914"/>
                  <a:pt x="1075459" y="1065780"/>
                  <a:pt x="1068258" y="1061513"/>
                </a:cubicBezTo>
                <a:cubicBezTo>
                  <a:pt x="1066658" y="1069648"/>
                  <a:pt x="1064424" y="1076948"/>
                  <a:pt x="1061557" y="1083416"/>
                </a:cubicBezTo>
                <a:cubicBezTo>
                  <a:pt x="1058690" y="1089883"/>
                  <a:pt x="1055056" y="1095984"/>
                  <a:pt x="1050656" y="1101718"/>
                </a:cubicBezTo>
                <a:cubicBezTo>
                  <a:pt x="1046255" y="1107452"/>
                  <a:pt x="1040921" y="1113120"/>
                  <a:pt x="1034654" y="1118720"/>
                </a:cubicBezTo>
                <a:cubicBezTo>
                  <a:pt x="1028386" y="1124321"/>
                  <a:pt x="1021052" y="1130322"/>
                  <a:pt x="1012651" y="1136723"/>
                </a:cubicBezTo>
                <a:lnTo>
                  <a:pt x="1008450" y="1131322"/>
                </a:lnTo>
                <a:cubicBezTo>
                  <a:pt x="1016585" y="1125188"/>
                  <a:pt x="1023652" y="1119454"/>
                  <a:pt x="1029653" y="1114120"/>
                </a:cubicBezTo>
                <a:cubicBezTo>
                  <a:pt x="1035654" y="1108786"/>
                  <a:pt x="1040788" y="1103318"/>
                  <a:pt x="1045055" y="1097718"/>
                </a:cubicBezTo>
                <a:cubicBezTo>
                  <a:pt x="1049322" y="1092117"/>
                  <a:pt x="1052789" y="1086116"/>
                  <a:pt x="1055456" y="1079716"/>
                </a:cubicBezTo>
                <a:cubicBezTo>
                  <a:pt x="1058123" y="1073315"/>
                  <a:pt x="1060257" y="1066047"/>
                  <a:pt x="1061857" y="1057913"/>
                </a:cubicBezTo>
                <a:cubicBezTo>
                  <a:pt x="1053723" y="1053246"/>
                  <a:pt x="1046022" y="1048978"/>
                  <a:pt x="1038754" y="1045111"/>
                </a:cubicBezTo>
                <a:cubicBezTo>
                  <a:pt x="1031486" y="1041244"/>
                  <a:pt x="1025586" y="1038244"/>
                  <a:pt x="1021052" y="1036110"/>
                </a:cubicBezTo>
                <a:lnTo>
                  <a:pt x="1024052" y="1030109"/>
                </a:lnTo>
                <a:cubicBezTo>
                  <a:pt x="1028319" y="1032243"/>
                  <a:pt x="1033920" y="1035143"/>
                  <a:pt x="1040854" y="1038810"/>
                </a:cubicBezTo>
                <a:cubicBezTo>
                  <a:pt x="1047788" y="1042478"/>
                  <a:pt x="1055189" y="1046511"/>
                  <a:pt x="1063057" y="1050912"/>
                </a:cubicBezTo>
                <a:cubicBezTo>
                  <a:pt x="1063857" y="1045445"/>
                  <a:pt x="1064457" y="1039577"/>
                  <a:pt x="1064857" y="1033310"/>
                </a:cubicBezTo>
                <a:cubicBezTo>
                  <a:pt x="1065257" y="1027042"/>
                  <a:pt x="1065591" y="1020108"/>
                  <a:pt x="1065857" y="1012507"/>
                </a:cubicBezTo>
                <a:cubicBezTo>
                  <a:pt x="1065857" y="1011440"/>
                  <a:pt x="1065891" y="1010307"/>
                  <a:pt x="1065957" y="1009107"/>
                </a:cubicBezTo>
                <a:cubicBezTo>
                  <a:pt x="1066024" y="1007907"/>
                  <a:pt x="1066058" y="1006706"/>
                  <a:pt x="1066058" y="1005506"/>
                </a:cubicBezTo>
                <a:lnTo>
                  <a:pt x="1013651" y="1005506"/>
                </a:lnTo>
                <a:lnTo>
                  <a:pt x="1013651" y="998705"/>
                </a:lnTo>
                <a:lnTo>
                  <a:pt x="1066257" y="998705"/>
                </a:lnTo>
                <a:close/>
                <a:moveTo>
                  <a:pt x="4728306" y="957100"/>
                </a:moveTo>
                <a:lnTo>
                  <a:pt x="4735306" y="958500"/>
                </a:lnTo>
                <a:cubicBezTo>
                  <a:pt x="4734906" y="960767"/>
                  <a:pt x="4734340" y="963301"/>
                  <a:pt x="4733606" y="966101"/>
                </a:cubicBezTo>
                <a:cubicBezTo>
                  <a:pt x="4732872" y="968902"/>
                  <a:pt x="4732106" y="971769"/>
                  <a:pt x="4731306" y="974702"/>
                </a:cubicBezTo>
                <a:cubicBezTo>
                  <a:pt x="4730506" y="977636"/>
                  <a:pt x="4729672" y="980570"/>
                  <a:pt x="4728806" y="983504"/>
                </a:cubicBezTo>
                <a:cubicBezTo>
                  <a:pt x="4727939" y="986437"/>
                  <a:pt x="4727038" y="989171"/>
                  <a:pt x="4726106" y="991704"/>
                </a:cubicBezTo>
                <a:lnTo>
                  <a:pt x="4760310" y="991704"/>
                </a:lnTo>
                <a:lnTo>
                  <a:pt x="4760310" y="1128322"/>
                </a:lnTo>
                <a:lnTo>
                  <a:pt x="4698302" y="1128322"/>
                </a:lnTo>
                <a:lnTo>
                  <a:pt x="4698302" y="991704"/>
                </a:lnTo>
                <a:lnTo>
                  <a:pt x="4718904" y="991704"/>
                </a:lnTo>
                <a:cubicBezTo>
                  <a:pt x="4719838" y="989171"/>
                  <a:pt x="4720738" y="986404"/>
                  <a:pt x="4721604" y="983403"/>
                </a:cubicBezTo>
                <a:cubicBezTo>
                  <a:pt x="4722471" y="980403"/>
                  <a:pt x="4723338" y="977369"/>
                  <a:pt x="4724205" y="974302"/>
                </a:cubicBezTo>
                <a:cubicBezTo>
                  <a:pt x="4725072" y="971235"/>
                  <a:pt x="4725838" y="968201"/>
                  <a:pt x="4726505" y="965201"/>
                </a:cubicBezTo>
                <a:cubicBezTo>
                  <a:pt x="4727172" y="962201"/>
                  <a:pt x="4727772" y="959500"/>
                  <a:pt x="4728306" y="957100"/>
                </a:cubicBezTo>
                <a:close/>
                <a:moveTo>
                  <a:pt x="3559388" y="957100"/>
                </a:moveTo>
                <a:lnTo>
                  <a:pt x="3565589" y="958700"/>
                </a:lnTo>
                <a:cubicBezTo>
                  <a:pt x="3563722" y="966701"/>
                  <a:pt x="3561055" y="976036"/>
                  <a:pt x="3557588" y="986704"/>
                </a:cubicBezTo>
                <a:lnTo>
                  <a:pt x="3628797" y="986704"/>
                </a:lnTo>
                <a:lnTo>
                  <a:pt x="3628797" y="993105"/>
                </a:lnTo>
                <a:lnTo>
                  <a:pt x="3555588" y="993105"/>
                </a:lnTo>
                <a:cubicBezTo>
                  <a:pt x="3553854" y="998172"/>
                  <a:pt x="3552087" y="1003239"/>
                  <a:pt x="3550287" y="1008307"/>
                </a:cubicBezTo>
                <a:cubicBezTo>
                  <a:pt x="3548486" y="1013374"/>
                  <a:pt x="3546720" y="1018208"/>
                  <a:pt x="3544986" y="1022808"/>
                </a:cubicBezTo>
                <a:cubicBezTo>
                  <a:pt x="3543252" y="1027409"/>
                  <a:pt x="3541552" y="1031743"/>
                  <a:pt x="3539886" y="1035810"/>
                </a:cubicBezTo>
                <a:cubicBezTo>
                  <a:pt x="3538219" y="1039877"/>
                  <a:pt x="3536718" y="1043378"/>
                  <a:pt x="3535385" y="1046311"/>
                </a:cubicBezTo>
                <a:lnTo>
                  <a:pt x="3573390" y="1046311"/>
                </a:lnTo>
                <a:lnTo>
                  <a:pt x="3573390" y="1007907"/>
                </a:lnTo>
                <a:lnTo>
                  <a:pt x="3580391" y="1008307"/>
                </a:lnTo>
                <a:lnTo>
                  <a:pt x="3580391" y="1046311"/>
                </a:lnTo>
                <a:lnTo>
                  <a:pt x="3626596" y="1046311"/>
                </a:lnTo>
                <a:lnTo>
                  <a:pt x="3626596" y="1052912"/>
                </a:lnTo>
                <a:lnTo>
                  <a:pt x="3580391" y="1052912"/>
                </a:lnTo>
                <a:lnTo>
                  <a:pt x="3580391" y="1113120"/>
                </a:lnTo>
                <a:cubicBezTo>
                  <a:pt x="3580391" y="1116587"/>
                  <a:pt x="3580024" y="1119454"/>
                  <a:pt x="3579290" y="1121721"/>
                </a:cubicBezTo>
                <a:cubicBezTo>
                  <a:pt x="3578557" y="1123988"/>
                  <a:pt x="3577390" y="1125821"/>
                  <a:pt x="3575790" y="1127221"/>
                </a:cubicBezTo>
                <a:cubicBezTo>
                  <a:pt x="3574190" y="1128622"/>
                  <a:pt x="3572090" y="1129655"/>
                  <a:pt x="3569489" y="1130322"/>
                </a:cubicBezTo>
                <a:cubicBezTo>
                  <a:pt x="3566889" y="1130989"/>
                  <a:pt x="3563655" y="1131455"/>
                  <a:pt x="3559788" y="1131722"/>
                </a:cubicBezTo>
                <a:lnTo>
                  <a:pt x="3544386" y="1132722"/>
                </a:lnTo>
                <a:lnTo>
                  <a:pt x="3542386" y="1126121"/>
                </a:lnTo>
                <a:lnTo>
                  <a:pt x="3558388" y="1125321"/>
                </a:lnTo>
                <a:cubicBezTo>
                  <a:pt x="3561322" y="1125188"/>
                  <a:pt x="3563789" y="1124888"/>
                  <a:pt x="3565789" y="1124421"/>
                </a:cubicBezTo>
                <a:cubicBezTo>
                  <a:pt x="3567789" y="1123954"/>
                  <a:pt x="3569323" y="1123221"/>
                  <a:pt x="3570389" y="1122221"/>
                </a:cubicBezTo>
                <a:cubicBezTo>
                  <a:pt x="3571456" y="1121221"/>
                  <a:pt x="3572223" y="1119854"/>
                  <a:pt x="3572690" y="1118120"/>
                </a:cubicBezTo>
                <a:cubicBezTo>
                  <a:pt x="3573156" y="1116387"/>
                  <a:pt x="3573390" y="1114186"/>
                  <a:pt x="3573390" y="1111519"/>
                </a:cubicBezTo>
                <a:lnTo>
                  <a:pt x="3573390" y="1052912"/>
                </a:lnTo>
                <a:lnTo>
                  <a:pt x="3528184" y="1052912"/>
                </a:lnTo>
                <a:lnTo>
                  <a:pt x="3528184" y="1046311"/>
                </a:lnTo>
                <a:cubicBezTo>
                  <a:pt x="3529518" y="1043378"/>
                  <a:pt x="3531018" y="1039911"/>
                  <a:pt x="3532685" y="1035910"/>
                </a:cubicBezTo>
                <a:cubicBezTo>
                  <a:pt x="3534352" y="1031909"/>
                  <a:pt x="3536086" y="1027609"/>
                  <a:pt x="3537885" y="1023008"/>
                </a:cubicBezTo>
                <a:cubicBezTo>
                  <a:pt x="3539686" y="1018408"/>
                  <a:pt x="3541486" y="1013541"/>
                  <a:pt x="3543286" y="1008407"/>
                </a:cubicBezTo>
                <a:cubicBezTo>
                  <a:pt x="3545086" y="1003273"/>
                  <a:pt x="3546853" y="998172"/>
                  <a:pt x="3548587" y="993105"/>
                </a:cubicBezTo>
                <a:lnTo>
                  <a:pt x="3523584" y="993105"/>
                </a:lnTo>
                <a:lnTo>
                  <a:pt x="3523584" y="986704"/>
                </a:lnTo>
                <a:lnTo>
                  <a:pt x="3550587" y="986704"/>
                </a:lnTo>
                <a:cubicBezTo>
                  <a:pt x="3552454" y="981103"/>
                  <a:pt x="3554120" y="975803"/>
                  <a:pt x="3555588" y="970802"/>
                </a:cubicBezTo>
                <a:cubicBezTo>
                  <a:pt x="3557054" y="965801"/>
                  <a:pt x="3558321" y="961234"/>
                  <a:pt x="3559388" y="957100"/>
                </a:cubicBezTo>
                <a:close/>
                <a:moveTo>
                  <a:pt x="2762165" y="957100"/>
                </a:moveTo>
                <a:lnTo>
                  <a:pt x="2769166" y="957500"/>
                </a:lnTo>
                <a:lnTo>
                  <a:pt x="2769166" y="995705"/>
                </a:lnTo>
                <a:lnTo>
                  <a:pt x="2814371" y="995705"/>
                </a:lnTo>
                <a:lnTo>
                  <a:pt x="2814371" y="1002506"/>
                </a:lnTo>
                <a:lnTo>
                  <a:pt x="2769166" y="1002506"/>
                </a:lnTo>
                <a:lnTo>
                  <a:pt x="2769166" y="1041911"/>
                </a:lnTo>
                <a:lnTo>
                  <a:pt x="2821572" y="1041911"/>
                </a:lnTo>
                <a:lnTo>
                  <a:pt x="2821572" y="1048712"/>
                </a:lnTo>
                <a:lnTo>
                  <a:pt x="2770565" y="1048712"/>
                </a:lnTo>
                <a:cubicBezTo>
                  <a:pt x="2776700" y="1062180"/>
                  <a:pt x="2784601" y="1074148"/>
                  <a:pt x="2794269" y="1084616"/>
                </a:cubicBezTo>
                <a:cubicBezTo>
                  <a:pt x="2803937" y="1095084"/>
                  <a:pt x="2815171" y="1104852"/>
                  <a:pt x="2827973" y="1113920"/>
                </a:cubicBezTo>
                <a:lnTo>
                  <a:pt x="2823772" y="1119120"/>
                </a:lnTo>
                <a:cubicBezTo>
                  <a:pt x="2811638" y="1110719"/>
                  <a:pt x="2801036" y="1101585"/>
                  <a:pt x="2791969" y="1091717"/>
                </a:cubicBezTo>
                <a:cubicBezTo>
                  <a:pt x="2782901" y="1081849"/>
                  <a:pt x="2775299" y="1070848"/>
                  <a:pt x="2769166" y="1058713"/>
                </a:cubicBezTo>
                <a:lnTo>
                  <a:pt x="2769166" y="1135923"/>
                </a:lnTo>
                <a:lnTo>
                  <a:pt x="2762165" y="1135923"/>
                </a:lnTo>
                <a:lnTo>
                  <a:pt x="2762165" y="1057913"/>
                </a:lnTo>
                <a:cubicBezTo>
                  <a:pt x="2755364" y="1071781"/>
                  <a:pt x="2747129" y="1084283"/>
                  <a:pt x="2737462" y="1095417"/>
                </a:cubicBezTo>
                <a:cubicBezTo>
                  <a:pt x="2727794" y="1106552"/>
                  <a:pt x="2716292" y="1116720"/>
                  <a:pt x="2702957" y="1125921"/>
                </a:cubicBezTo>
                <a:lnTo>
                  <a:pt x="2698556" y="1120321"/>
                </a:lnTo>
                <a:cubicBezTo>
                  <a:pt x="2712292" y="1111119"/>
                  <a:pt x="2724193" y="1100685"/>
                  <a:pt x="2734261" y="1089017"/>
                </a:cubicBezTo>
                <a:cubicBezTo>
                  <a:pt x="2744329" y="1077348"/>
                  <a:pt x="2752897" y="1063913"/>
                  <a:pt x="2759964" y="1048712"/>
                </a:cubicBezTo>
                <a:lnTo>
                  <a:pt x="2710358" y="1048712"/>
                </a:lnTo>
                <a:lnTo>
                  <a:pt x="2710358" y="1041911"/>
                </a:lnTo>
                <a:lnTo>
                  <a:pt x="2762165" y="1041911"/>
                </a:lnTo>
                <a:lnTo>
                  <a:pt x="2762165" y="1002506"/>
                </a:lnTo>
                <a:lnTo>
                  <a:pt x="2730361" y="1002506"/>
                </a:lnTo>
                <a:cubicBezTo>
                  <a:pt x="2728494" y="1007573"/>
                  <a:pt x="2726627" y="1012474"/>
                  <a:pt x="2724760" y="1017208"/>
                </a:cubicBezTo>
                <a:cubicBezTo>
                  <a:pt x="2722893" y="1021942"/>
                  <a:pt x="2720960" y="1026442"/>
                  <a:pt x="2718959" y="1030709"/>
                </a:cubicBezTo>
                <a:lnTo>
                  <a:pt x="2712559" y="1028309"/>
                </a:lnTo>
                <a:cubicBezTo>
                  <a:pt x="2716559" y="1020308"/>
                  <a:pt x="2720326" y="1011107"/>
                  <a:pt x="2723860" y="1000706"/>
                </a:cubicBezTo>
                <a:cubicBezTo>
                  <a:pt x="2727394" y="990304"/>
                  <a:pt x="2730361" y="979703"/>
                  <a:pt x="2732761" y="968902"/>
                </a:cubicBezTo>
                <a:lnTo>
                  <a:pt x="2739162" y="970302"/>
                </a:lnTo>
                <a:cubicBezTo>
                  <a:pt x="2738228" y="974569"/>
                  <a:pt x="2737195" y="978836"/>
                  <a:pt x="2736061" y="983103"/>
                </a:cubicBezTo>
                <a:cubicBezTo>
                  <a:pt x="2734928" y="987371"/>
                  <a:pt x="2733761" y="991571"/>
                  <a:pt x="2732561" y="995705"/>
                </a:cubicBezTo>
                <a:lnTo>
                  <a:pt x="2762165" y="995705"/>
                </a:lnTo>
                <a:close/>
                <a:moveTo>
                  <a:pt x="4161511" y="956900"/>
                </a:moveTo>
                <a:lnTo>
                  <a:pt x="4168712" y="957300"/>
                </a:lnTo>
                <a:lnTo>
                  <a:pt x="4168712" y="982303"/>
                </a:lnTo>
                <a:lnTo>
                  <a:pt x="4245521" y="982303"/>
                </a:lnTo>
                <a:lnTo>
                  <a:pt x="4245521" y="988704"/>
                </a:lnTo>
                <a:lnTo>
                  <a:pt x="4170912" y="988704"/>
                </a:lnTo>
                <a:cubicBezTo>
                  <a:pt x="4175712" y="993505"/>
                  <a:pt x="4180780" y="998105"/>
                  <a:pt x="4186114" y="1002506"/>
                </a:cubicBezTo>
                <a:cubicBezTo>
                  <a:pt x="4191448" y="1006906"/>
                  <a:pt x="4197415" y="1011140"/>
                  <a:pt x="4204016" y="1015207"/>
                </a:cubicBezTo>
                <a:cubicBezTo>
                  <a:pt x="4210617" y="1019275"/>
                  <a:pt x="4217918" y="1023175"/>
                  <a:pt x="4225918" y="1026909"/>
                </a:cubicBezTo>
                <a:cubicBezTo>
                  <a:pt x="4233920" y="1030643"/>
                  <a:pt x="4242921" y="1034310"/>
                  <a:pt x="4252922" y="1037910"/>
                </a:cubicBezTo>
                <a:lnTo>
                  <a:pt x="4250522" y="1044711"/>
                </a:lnTo>
                <a:cubicBezTo>
                  <a:pt x="4240388" y="1040844"/>
                  <a:pt x="4231286" y="1037010"/>
                  <a:pt x="4223218" y="1033210"/>
                </a:cubicBezTo>
                <a:cubicBezTo>
                  <a:pt x="4215150" y="1029409"/>
                  <a:pt x="4207884" y="1025509"/>
                  <a:pt x="4201416" y="1021508"/>
                </a:cubicBezTo>
                <a:cubicBezTo>
                  <a:pt x="4194948" y="1017508"/>
                  <a:pt x="4189048" y="1013374"/>
                  <a:pt x="4183714" y="1009107"/>
                </a:cubicBezTo>
                <a:cubicBezTo>
                  <a:pt x="4178380" y="1004839"/>
                  <a:pt x="4173379" y="1000306"/>
                  <a:pt x="4168712" y="995505"/>
                </a:cubicBezTo>
                <a:lnTo>
                  <a:pt x="4168712" y="1036710"/>
                </a:lnTo>
                <a:lnTo>
                  <a:pt x="4161511" y="1036710"/>
                </a:lnTo>
                <a:lnTo>
                  <a:pt x="4161511" y="994505"/>
                </a:lnTo>
                <a:cubicBezTo>
                  <a:pt x="4156444" y="999572"/>
                  <a:pt x="4151110" y="1004339"/>
                  <a:pt x="4145509" y="1008807"/>
                </a:cubicBezTo>
                <a:cubicBezTo>
                  <a:pt x="4139908" y="1013274"/>
                  <a:pt x="4133808" y="1017608"/>
                  <a:pt x="4127206" y="1021808"/>
                </a:cubicBezTo>
                <a:cubicBezTo>
                  <a:pt x="4120606" y="1026009"/>
                  <a:pt x="4113338" y="1030076"/>
                  <a:pt x="4105404" y="1034010"/>
                </a:cubicBezTo>
                <a:cubicBezTo>
                  <a:pt x="4097470" y="1037944"/>
                  <a:pt x="4088702" y="1041977"/>
                  <a:pt x="4079100" y="1046111"/>
                </a:cubicBezTo>
                <a:lnTo>
                  <a:pt x="4076500" y="1039310"/>
                </a:lnTo>
                <a:cubicBezTo>
                  <a:pt x="4086235" y="1035310"/>
                  <a:pt x="4095036" y="1031376"/>
                  <a:pt x="4102904" y="1027509"/>
                </a:cubicBezTo>
                <a:cubicBezTo>
                  <a:pt x="4110771" y="1023642"/>
                  <a:pt x="4118005" y="1019675"/>
                  <a:pt x="4124606" y="1015608"/>
                </a:cubicBezTo>
                <a:cubicBezTo>
                  <a:pt x="4131207" y="1011540"/>
                  <a:pt x="4137275" y="1007306"/>
                  <a:pt x="4142808" y="1002906"/>
                </a:cubicBezTo>
                <a:cubicBezTo>
                  <a:pt x="4148342" y="998505"/>
                  <a:pt x="4153643" y="993771"/>
                  <a:pt x="4158710" y="988704"/>
                </a:cubicBezTo>
                <a:lnTo>
                  <a:pt x="4084301" y="988704"/>
                </a:lnTo>
                <a:lnTo>
                  <a:pt x="4084301" y="982303"/>
                </a:lnTo>
                <a:lnTo>
                  <a:pt x="4161511" y="982303"/>
                </a:lnTo>
                <a:close/>
                <a:moveTo>
                  <a:pt x="2881780" y="956900"/>
                </a:moveTo>
                <a:lnTo>
                  <a:pt x="2888580" y="957300"/>
                </a:lnTo>
                <a:lnTo>
                  <a:pt x="2888580" y="997705"/>
                </a:lnTo>
                <a:lnTo>
                  <a:pt x="2914584" y="997705"/>
                </a:lnTo>
                <a:lnTo>
                  <a:pt x="2914584" y="1004506"/>
                </a:lnTo>
                <a:lnTo>
                  <a:pt x="2888580" y="1004506"/>
                </a:lnTo>
                <a:lnTo>
                  <a:pt x="2888580" y="1041111"/>
                </a:lnTo>
                <a:cubicBezTo>
                  <a:pt x="2892981" y="1039244"/>
                  <a:pt x="2897148" y="1037410"/>
                  <a:pt x="2901082" y="1035610"/>
                </a:cubicBezTo>
                <a:cubicBezTo>
                  <a:pt x="2905016" y="1033810"/>
                  <a:pt x="2908516" y="1032176"/>
                  <a:pt x="2911583" y="1030709"/>
                </a:cubicBezTo>
                <a:lnTo>
                  <a:pt x="2912384" y="1033710"/>
                </a:lnTo>
                <a:lnTo>
                  <a:pt x="2912984" y="1037310"/>
                </a:lnTo>
                <a:cubicBezTo>
                  <a:pt x="2909916" y="1038777"/>
                  <a:pt x="2906249" y="1040477"/>
                  <a:pt x="2901982" y="1042411"/>
                </a:cubicBezTo>
                <a:cubicBezTo>
                  <a:pt x="2897715" y="1044344"/>
                  <a:pt x="2893248" y="1046311"/>
                  <a:pt x="2888580" y="1048312"/>
                </a:cubicBezTo>
                <a:lnTo>
                  <a:pt x="2888580" y="1114520"/>
                </a:lnTo>
                <a:cubicBezTo>
                  <a:pt x="2888580" y="1117854"/>
                  <a:pt x="2888280" y="1120587"/>
                  <a:pt x="2887680" y="1122721"/>
                </a:cubicBezTo>
                <a:cubicBezTo>
                  <a:pt x="2887080" y="1124854"/>
                  <a:pt x="2886080" y="1126555"/>
                  <a:pt x="2884680" y="1127822"/>
                </a:cubicBezTo>
                <a:cubicBezTo>
                  <a:pt x="2883280" y="1129088"/>
                  <a:pt x="2881313" y="1129988"/>
                  <a:pt x="2878779" y="1130522"/>
                </a:cubicBezTo>
                <a:cubicBezTo>
                  <a:pt x="2876246" y="1131055"/>
                  <a:pt x="2873112" y="1131455"/>
                  <a:pt x="2869378" y="1131722"/>
                </a:cubicBezTo>
                <a:lnTo>
                  <a:pt x="2854776" y="1132722"/>
                </a:lnTo>
                <a:lnTo>
                  <a:pt x="2852776" y="1125721"/>
                </a:lnTo>
                <a:lnTo>
                  <a:pt x="2867978" y="1124721"/>
                </a:lnTo>
                <a:cubicBezTo>
                  <a:pt x="2870778" y="1124588"/>
                  <a:pt x="2873078" y="1124288"/>
                  <a:pt x="2874879" y="1123821"/>
                </a:cubicBezTo>
                <a:cubicBezTo>
                  <a:pt x="2876679" y="1123354"/>
                  <a:pt x="2878079" y="1122688"/>
                  <a:pt x="2879079" y="1121821"/>
                </a:cubicBezTo>
                <a:cubicBezTo>
                  <a:pt x="2880079" y="1120954"/>
                  <a:pt x="2880780" y="1119820"/>
                  <a:pt x="2881180" y="1118420"/>
                </a:cubicBezTo>
                <a:cubicBezTo>
                  <a:pt x="2881580" y="1117020"/>
                  <a:pt x="2881780" y="1115187"/>
                  <a:pt x="2881780" y="1112920"/>
                </a:cubicBezTo>
                <a:lnTo>
                  <a:pt x="2881780" y="1051312"/>
                </a:lnTo>
                <a:cubicBezTo>
                  <a:pt x="2875246" y="1054246"/>
                  <a:pt x="2868945" y="1056979"/>
                  <a:pt x="2862877" y="1059513"/>
                </a:cubicBezTo>
                <a:cubicBezTo>
                  <a:pt x="2856810" y="1062047"/>
                  <a:pt x="2851909" y="1064114"/>
                  <a:pt x="2848175" y="1065714"/>
                </a:cubicBezTo>
                <a:lnTo>
                  <a:pt x="2846375" y="1059113"/>
                </a:lnTo>
                <a:cubicBezTo>
                  <a:pt x="2850376" y="1057513"/>
                  <a:pt x="2855576" y="1055379"/>
                  <a:pt x="2861977" y="1052712"/>
                </a:cubicBezTo>
                <a:cubicBezTo>
                  <a:pt x="2868378" y="1050045"/>
                  <a:pt x="2874979" y="1047178"/>
                  <a:pt x="2881780" y="1044111"/>
                </a:cubicBezTo>
                <a:lnTo>
                  <a:pt x="2881780" y="1004506"/>
                </a:lnTo>
                <a:lnTo>
                  <a:pt x="2852376" y="1004506"/>
                </a:lnTo>
                <a:lnTo>
                  <a:pt x="2852376" y="997705"/>
                </a:lnTo>
                <a:lnTo>
                  <a:pt x="2881780" y="997705"/>
                </a:lnTo>
                <a:close/>
                <a:moveTo>
                  <a:pt x="2114036" y="956700"/>
                </a:moveTo>
                <a:lnTo>
                  <a:pt x="2120237" y="956700"/>
                </a:lnTo>
                <a:cubicBezTo>
                  <a:pt x="2125037" y="962434"/>
                  <a:pt x="2130671" y="968168"/>
                  <a:pt x="2137139" y="973902"/>
                </a:cubicBezTo>
                <a:cubicBezTo>
                  <a:pt x="2143606" y="979636"/>
                  <a:pt x="2150641" y="985237"/>
                  <a:pt x="2158242" y="990704"/>
                </a:cubicBezTo>
                <a:cubicBezTo>
                  <a:pt x="2165842" y="996172"/>
                  <a:pt x="2173910" y="1001406"/>
                  <a:pt x="2182445" y="1006406"/>
                </a:cubicBezTo>
                <a:cubicBezTo>
                  <a:pt x="2190979" y="1011407"/>
                  <a:pt x="2199713" y="1016041"/>
                  <a:pt x="2208648" y="1020308"/>
                </a:cubicBezTo>
                <a:lnTo>
                  <a:pt x="2205647" y="1027109"/>
                </a:lnTo>
                <a:cubicBezTo>
                  <a:pt x="2196846" y="1022708"/>
                  <a:pt x="2188212" y="1018008"/>
                  <a:pt x="2179744" y="1013007"/>
                </a:cubicBezTo>
                <a:cubicBezTo>
                  <a:pt x="2171276" y="1008007"/>
                  <a:pt x="2163209" y="1002773"/>
                  <a:pt x="2155541" y="997305"/>
                </a:cubicBezTo>
                <a:cubicBezTo>
                  <a:pt x="2147874" y="991838"/>
                  <a:pt x="2140773" y="986237"/>
                  <a:pt x="2134239" y="980503"/>
                </a:cubicBezTo>
                <a:cubicBezTo>
                  <a:pt x="2127704" y="974769"/>
                  <a:pt x="2122037" y="969035"/>
                  <a:pt x="2117236" y="963301"/>
                </a:cubicBezTo>
                <a:cubicBezTo>
                  <a:pt x="2112436" y="968902"/>
                  <a:pt x="2106768" y="974569"/>
                  <a:pt x="2100234" y="980303"/>
                </a:cubicBezTo>
                <a:cubicBezTo>
                  <a:pt x="2093700" y="986037"/>
                  <a:pt x="2086599" y="991638"/>
                  <a:pt x="2078932" y="997105"/>
                </a:cubicBezTo>
                <a:cubicBezTo>
                  <a:pt x="2071264" y="1002573"/>
                  <a:pt x="2063163" y="1007840"/>
                  <a:pt x="2054629" y="1012907"/>
                </a:cubicBezTo>
                <a:cubicBezTo>
                  <a:pt x="2046094" y="1017974"/>
                  <a:pt x="2037427" y="1022708"/>
                  <a:pt x="2028625" y="1027109"/>
                </a:cubicBezTo>
                <a:lnTo>
                  <a:pt x="2025625" y="1020308"/>
                </a:lnTo>
                <a:cubicBezTo>
                  <a:pt x="2034560" y="1015907"/>
                  <a:pt x="2043327" y="1011207"/>
                  <a:pt x="2051928" y="1006206"/>
                </a:cubicBezTo>
                <a:cubicBezTo>
                  <a:pt x="2060530" y="1001206"/>
                  <a:pt x="2068630" y="996005"/>
                  <a:pt x="2076231" y="990604"/>
                </a:cubicBezTo>
                <a:cubicBezTo>
                  <a:pt x="2083832" y="985204"/>
                  <a:pt x="2090833" y="979636"/>
                  <a:pt x="2097234" y="973902"/>
                </a:cubicBezTo>
                <a:cubicBezTo>
                  <a:pt x="2103635" y="968168"/>
                  <a:pt x="2109235" y="962434"/>
                  <a:pt x="2114036" y="956700"/>
                </a:cubicBezTo>
                <a:close/>
                <a:moveTo>
                  <a:pt x="2343589" y="956500"/>
                </a:moveTo>
                <a:lnTo>
                  <a:pt x="2349589" y="959900"/>
                </a:lnTo>
                <a:cubicBezTo>
                  <a:pt x="2345455" y="966301"/>
                  <a:pt x="2340522" y="972835"/>
                  <a:pt x="2334787" y="979503"/>
                </a:cubicBezTo>
                <a:lnTo>
                  <a:pt x="2402796" y="979503"/>
                </a:lnTo>
                <a:lnTo>
                  <a:pt x="2402796" y="986304"/>
                </a:lnTo>
                <a:cubicBezTo>
                  <a:pt x="2397329" y="994305"/>
                  <a:pt x="2391361" y="1001572"/>
                  <a:pt x="2384894" y="1008107"/>
                </a:cubicBezTo>
                <a:cubicBezTo>
                  <a:pt x="2378426" y="1014641"/>
                  <a:pt x="2371025" y="1020675"/>
                  <a:pt x="2362691" y="1026209"/>
                </a:cubicBezTo>
                <a:cubicBezTo>
                  <a:pt x="2354357" y="1031743"/>
                  <a:pt x="2344922" y="1036910"/>
                  <a:pt x="2334387" y="1041711"/>
                </a:cubicBezTo>
                <a:cubicBezTo>
                  <a:pt x="2323853" y="1046511"/>
                  <a:pt x="2311918" y="1051179"/>
                  <a:pt x="2298583" y="1055712"/>
                </a:cubicBezTo>
                <a:lnTo>
                  <a:pt x="2295583" y="1049712"/>
                </a:lnTo>
                <a:cubicBezTo>
                  <a:pt x="2308251" y="1045578"/>
                  <a:pt x="2319586" y="1041244"/>
                  <a:pt x="2329587" y="1036710"/>
                </a:cubicBezTo>
                <a:cubicBezTo>
                  <a:pt x="2339588" y="1032176"/>
                  <a:pt x="2348589" y="1027342"/>
                  <a:pt x="2356590" y="1022208"/>
                </a:cubicBezTo>
                <a:cubicBezTo>
                  <a:pt x="2364591" y="1017074"/>
                  <a:pt x="2371725" y="1011507"/>
                  <a:pt x="2377993" y="1005506"/>
                </a:cubicBezTo>
                <a:cubicBezTo>
                  <a:pt x="2384260" y="999505"/>
                  <a:pt x="2389995" y="992838"/>
                  <a:pt x="2395195" y="985504"/>
                </a:cubicBezTo>
                <a:lnTo>
                  <a:pt x="2329387" y="985504"/>
                </a:lnTo>
                <a:cubicBezTo>
                  <a:pt x="2327787" y="987371"/>
                  <a:pt x="2326153" y="989138"/>
                  <a:pt x="2324486" y="990804"/>
                </a:cubicBezTo>
                <a:cubicBezTo>
                  <a:pt x="2322819" y="992471"/>
                  <a:pt x="2321052" y="994171"/>
                  <a:pt x="2319185" y="995905"/>
                </a:cubicBezTo>
                <a:cubicBezTo>
                  <a:pt x="2321319" y="997505"/>
                  <a:pt x="2323719" y="999305"/>
                  <a:pt x="2326386" y="1001306"/>
                </a:cubicBezTo>
                <a:cubicBezTo>
                  <a:pt x="2329053" y="1003306"/>
                  <a:pt x="2331720" y="1005340"/>
                  <a:pt x="2334387" y="1007406"/>
                </a:cubicBezTo>
                <a:cubicBezTo>
                  <a:pt x="2337054" y="1009473"/>
                  <a:pt x="2339588" y="1011440"/>
                  <a:pt x="2341988" y="1013307"/>
                </a:cubicBezTo>
                <a:cubicBezTo>
                  <a:pt x="2344389" y="1015174"/>
                  <a:pt x="2346322" y="1016774"/>
                  <a:pt x="2347789" y="1018108"/>
                </a:cubicBezTo>
                <a:lnTo>
                  <a:pt x="2343589" y="1023508"/>
                </a:lnTo>
                <a:cubicBezTo>
                  <a:pt x="2341988" y="1022175"/>
                  <a:pt x="2339988" y="1020475"/>
                  <a:pt x="2337588" y="1018408"/>
                </a:cubicBezTo>
                <a:cubicBezTo>
                  <a:pt x="2335188" y="1016341"/>
                  <a:pt x="2332621" y="1014241"/>
                  <a:pt x="2329887" y="1012107"/>
                </a:cubicBezTo>
                <a:cubicBezTo>
                  <a:pt x="2327153" y="1009973"/>
                  <a:pt x="2324419" y="1007873"/>
                  <a:pt x="2321686" y="1005806"/>
                </a:cubicBezTo>
                <a:cubicBezTo>
                  <a:pt x="2318952" y="1003739"/>
                  <a:pt x="2316518" y="1001972"/>
                  <a:pt x="2314385" y="1000506"/>
                </a:cubicBezTo>
                <a:cubicBezTo>
                  <a:pt x="2308251" y="1005973"/>
                  <a:pt x="2301917" y="1011107"/>
                  <a:pt x="2295383" y="1015907"/>
                </a:cubicBezTo>
                <a:lnTo>
                  <a:pt x="2291382" y="1010507"/>
                </a:lnTo>
                <a:cubicBezTo>
                  <a:pt x="2296449" y="1006906"/>
                  <a:pt x="2301483" y="1002906"/>
                  <a:pt x="2306484" y="998505"/>
                </a:cubicBezTo>
                <a:cubicBezTo>
                  <a:pt x="2311485" y="994105"/>
                  <a:pt x="2316252" y="989571"/>
                  <a:pt x="2320786" y="984904"/>
                </a:cubicBezTo>
                <a:cubicBezTo>
                  <a:pt x="2325320" y="980236"/>
                  <a:pt x="2329520" y="975502"/>
                  <a:pt x="2333387" y="970702"/>
                </a:cubicBezTo>
                <a:cubicBezTo>
                  <a:pt x="2337254" y="965901"/>
                  <a:pt x="2340655" y="961167"/>
                  <a:pt x="2343589" y="956500"/>
                </a:cubicBezTo>
                <a:close/>
                <a:moveTo>
                  <a:pt x="3906355" y="956300"/>
                </a:moveTo>
                <a:cubicBezTo>
                  <a:pt x="3908356" y="958567"/>
                  <a:pt x="3910589" y="961201"/>
                  <a:pt x="3913056" y="964201"/>
                </a:cubicBezTo>
                <a:cubicBezTo>
                  <a:pt x="3915523" y="967201"/>
                  <a:pt x="3918023" y="970302"/>
                  <a:pt x="3920557" y="973502"/>
                </a:cubicBezTo>
                <a:cubicBezTo>
                  <a:pt x="3923091" y="976703"/>
                  <a:pt x="3925524" y="979836"/>
                  <a:pt x="3927858" y="982903"/>
                </a:cubicBezTo>
                <a:cubicBezTo>
                  <a:pt x="3930191" y="985970"/>
                  <a:pt x="3932225" y="988704"/>
                  <a:pt x="3933958" y="991104"/>
                </a:cubicBezTo>
                <a:lnTo>
                  <a:pt x="3928358" y="995305"/>
                </a:lnTo>
                <a:cubicBezTo>
                  <a:pt x="3926758" y="993038"/>
                  <a:pt x="3924791" y="990371"/>
                  <a:pt x="3922457" y="987304"/>
                </a:cubicBezTo>
                <a:cubicBezTo>
                  <a:pt x="3920124" y="984237"/>
                  <a:pt x="3917690" y="981070"/>
                  <a:pt x="3915156" y="977803"/>
                </a:cubicBezTo>
                <a:cubicBezTo>
                  <a:pt x="3912623" y="974536"/>
                  <a:pt x="3910122" y="971402"/>
                  <a:pt x="3907656" y="968402"/>
                </a:cubicBezTo>
                <a:cubicBezTo>
                  <a:pt x="3905188" y="965401"/>
                  <a:pt x="3902955" y="962768"/>
                  <a:pt x="3900954" y="960501"/>
                </a:cubicBezTo>
                <a:close/>
                <a:moveTo>
                  <a:pt x="4564361" y="956100"/>
                </a:moveTo>
                <a:cubicBezTo>
                  <a:pt x="4565828" y="959967"/>
                  <a:pt x="4567195" y="964034"/>
                  <a:pt x="4568462" y="968301"/>
                </a:cubicBezTo>
                <a:cubicBezTo>
                  <a:pt x="4569728" y="972569"/>
                  <a:pt x="4570962" y="976969"/>
                  <a:pt x="4572162" y="981503"/>
                </a:cubicBezTo>
                <a:lnTo>
                  <a:pt x="4640570" y="981503"/>
                </a:lnTo>
                <a:lnTo>
                  <a:pt x="4640570" y="1015307"/>
                </a:lnTo>
                <a:lnTo>
                  <a:pt x="4633770" y="1015307"/>
                </a:lnTo>
                <a:lnTo>
                  <a:pt x="4633770" y="987904"/>
                </a:lnTo>
                <a:lnTo>
                  <a:pt x="4496752" y="987904"/>
                </a:lnTo>
                <a:lnTo>
                  <a:pt x="4496752" y="1015107"/>
                </a:lnTo>
                <a:lnTo>
                  <a:pt x="4489952" y="1015107"/>
                </a:lnTo>
                <a:lnTo>
                  <a:pt x="4489952" y="981503"/>
                </a:lnTo>
                <a:lnTo>
                  <a:pt x="4565162" y="981503"/>
                </a:lnTo>
                <a:cubicBezTo>
                  <a:pt x="4562761" y="972835"/>
                  <a:pt x="4560228" y="964634"/>
                  <a:pt x="4557560" y="956900"/>
                </a:cubicBezTo>
                <a:close/>
                <a:moveTo>
                  <a:pt x="5775360" y="955900"/>
                </a:moveTo>
                <a:lnTo>
                  <a:pt x="5781961" y="958100"/>
                </a:lnTo>
                <a:cubicBezTo>
                  <a:pt x="5780894" y="960634"/>
                  <a:pt x="5779394" y="963934"/>
                  <a:pt x="5777461" y="968002"/>
                </a:cubicBezTo>
                <a:cubicBezTo>
                  <a:pt x="5775526" y="972069"/>
                  <a:pt x="5773626" y="975969"/>
                  <a:pt x="5771760" y="979703"/>
                </a:cubicBezTo>
                <a:lnTo>
                  <a:pt x="5838568" y="979703"/>
                </a:lnTo>
                <a:lnTo>
                  <a:pt x="5838568" y="1063113"/>
                </a:lnTo>
                <a:cubicBezTo>
                  <a:pt x="5843636" y="1059113"/>
                  <a:pt x="5848370" y="1054979"/>
                  <a:pt x="5852770" y="1050712"/>
                </a:cubicBezTo>
                <a:cubicBezTo>
                  <a:pt x="5857170" y="1046445"/>
                  <a:pt x="5861304" y="1042044"/>
                  <a:pt x="5865172" y="1037510"/>
                </a:cubicBezTo>
                <a:lnTo>
                  <a:pt x="5869772" y="1041911"/>
                </a:lnTo>
                <a:cubicBezTo>
                  <a:pt x="5860971" y="1052445"/>
                  <a:pt x="5850570" y="1062180"/>
                  <a:pt x="5838568" y="1071114"/>
                </a:cubicBezTo>
                <a:lnTo>
                  <a:pt x="5838568" y="1109719"/>
                </a:lnTo>
                <a:cubicBezTo>
                  <a:pt x="5838568" y="1113853"/>
                  <a:pt x="5838168" y="1117287"/>
                  <a:pt x="5837368" y="1120021"/>
                </a:cubicBezTo>
                <a:cubicBezTo>
                  <a:pt x="5836568" y="1122754"/>
                  <a:pt x="5835168" y="1124921"/>
                  <a:pt x="5833168" y="1126521"/>
                </a:cubicBezTo>
                <a:cubicBezTo>
                  <a:pt x="5831167" y="1128122"/>
                  <a:pt x="5828500" y="1129322"/>
                  <a:pt x="5825166" y="1130122"/>
                </a:cubicBezTo>
                <a:cubicBezTo>
                  <a:pt x="5821832" y="1130922"/>
                  <a:pt x="5817632" y="1131455"/>
                  <a:pt x="5812564" y="1131722"/>
                </a:cubicBezTo>
                <a:lnTo>
                  <a:pt x="5790562" y="1133122"/>
                </a:lnTo>
                <a:lnTo>
                  <a:pt x="5788762" y="1126121"/>
                </a:lnTo>
                <a:lnTo>
                  <a:pt x="5810764" y="1124921"/>
                </a:lnTo>
                <a:cubicBezTo>
                  <a:pt x="5815032" y="1124654"/>
                  <a:pt x="5818532" y="1124288"/>
                  <a:pt x="5821266" y="1123821"/>
                </a:cubicBezTo>
                <a:cubicBezTo>
                  <a:pt x="5824000" y="1123354"/>
                  <a:pt x="5826134" y="1122521"/>
                  <a:pt x="5827667" y="1121321"/>
                </a:cubicBezTo>
                <a:cubicBezTo>
                  <a:pt x="5829200" y="1120121"/>
                  <a:pt x="5830267" y="1118454"/>
                  <a:pt x="5830867" y="1116320"/>
                </a:cubicBezTo>
                <a:cubicBezTo>
                  <a:pt x="5831468" y="1114186"/>
                  <a:pt x="5831768" y="1111386"/>
                  <a:pt x="5831768" y="1107919"/>
                </a:cubicBezTo>
                <a:lnTo>
                  <a:pt x="5831768" y="1076115"/>
                </a:lnTo>
                <a:cubicBezTo>
                  <a:pt x="5814698" y="1087850"/>
                  <a:pt x="5794829" y="1098251"/>
                  <a:pt x="5772160" y="1107319"/>
                </a:cubicBezTo>
                <a:cubicBezTo>
                  <a:pt x="5749490" y="1116387"/>
                  <a:pt x="5724220" y="1124254"/>
                  <a:pt x="5696350" y="1130922"/>
                </a:cubicBezTo>
                <a:lnTo>
                  <a:pt x="5694350" y="1124321"/>
                </a:lnTo>
                <a:cubicBezTo>
                  <a:pt x="5746490" y="1112453"/>
                  <a:pt x="5788895" y="1096051"/>
                  <a:pt x="5821566" y="1075115"/>
                </a:cubicBezTo>
                <a:lnTo>
                  <a:pt x="5700351" y="1075115"/>
                </a:lnTo>
                <a:lnTo>
                  <a:pt x="5700351" y="1068514"/>
                </a:lnTo>
                <a:lnTo>
                  <a:pt x="5728954" y="1068514"/>
                </a:lnTo>
                <a:lnTo>
                  <a:pt x="5728954" y="979703"/>
                </a:lnTo>
                <a:lnTo>
                  <a:pt x="5763559" y="979703"/>
                </a:lnTo>
                <a:cubicBezTo>
                  <a:pt x="5765692" y="975703"/>
                  <a:pt x="5767859" y="971435"/>
                  <a:pt x="5770060" y="966901"/>
                </a:cubicBezTo>
                <a:cubicBezTo>
                  <a:pt x="5772260" y="962367"/>
                  <a:pt x="5774026" y="958700"/>
                  <a:pt x="5775360" y="955900"/>
                </a:cubicBezTo>
                <a:close/>
                <a:moveTo>
                  <a:pt x="3998767" y="955900"/>
                </a:moveTo>
                <a:lnTo>
                  <a:pt x="4004968" y="959900"/>
                </a:lnTo>
                <a:cubicBezTo>
                  <a:pt x="4003100" y="962701"/>
                  <a:pt x="4000934" y="965801"/>
                  <a:pt x="3998467" y="969202"/>
                </a:cubicBezTo>
                <a:cubicBezTo>
                  <a:pt x="3996000" y="972602"/>
                  <a:pt x="3993366" y="976069"/>
                  <a:pt x="3990566" y="979603"/>
                </a:cubicBezTo>
                <a:cubicBezTo>
                  <a:pt x="3987766" y="983137"/>
                  <a:pt x="3984965" y="986604"/>
                  <a:pt x="3982165" y="990004"/>
                </a:cubicBezTo>
                <a:cubicBezTo>
                  <a:pt x="3979364" y="993405"/>
                  <a:pt x="3976697" y="996438"/>
                  <a:pt x="3974164" y="999105"/>
                </a:cubicBezTo>
                <a:lnTo>
                  <a:pt x="4024570" y="999105"/>
                </a:lnTo>
                <a:lnTo>
                  <a:pt x="4024570" y="1006106"/>
                </a:lnTo>
                <a:lnTo>
                  <a:pt x="3956162" y="1006106"/>
                </a:lnTo>
                <a:lnTo>
                  <a:pt x="3955961" y="1047511"/>
                </a:lnTo>
                <a:cubicBezTo>
                  <a:pt x="3955961" y="1048712"/>
                  <a:pt x="3955895" y="1049645"/>
                  <a:pt x="3955761" y="1050312"/>
                </a:cubicBezTo>
                <a:lnTo>
                  <a:pt x="4035371" y="1050312"/>
                </a:lnTo>
                <a:lnTo>
                  <a:pt x="4035371" y="1057313"/>
                </a:lnTo>
                <a:lnTo>
                  <a:pt x="3956762" y="1057313"/>
                </a:lnTo>
                <a:cubicBezTo>
                  <a:pt x="3961429" y="1074515"/>
                  <a:pt x="3970863" y="1089050"/>
                  <a:pt x="3985065" y="1100918"/>
                </a:cubicBezTo>
                <a:cubicBezTo>
                  <a:pt x="3999267" y="1112786"/>
                  <a:pt x="4017702" y="1121987"/>
                  <a:pt x="4040372" y="1128522"/>
                </a:cubicBezTo>
                <a:lnTo>
                  <a:pt x="4037572" y="1135522"/>
                </a:lnTo>
                <a:cubicBezTo>
                  <a:pt x="4015836" y="1128988"/>
                  <a:pt x="3997733" y="1119987"/>
                  <a:pt x="3983265" y="1108519"/>
                </a:cubicBezTo>
                <a:cubicBezTo>
                  <a:pt x="3968796" y="1097051"/>
                  <a:pt x="3958562" y="1082983"/>
                  <a:pt x="3952561" y="1066314"/>
                </a:cubicBezTo>
                <a:cubicBezTo>
                  <a:pt x="3950561" y="1072315"/>
                  <a:pt x="3947494" y="1078349"/>
                  <a:pt x="3943360" y="1084416"/>
                </a:cubicBezTo>
                <a:cubicBezTo>
                  <a:pt x="3939226" y="1090484"/>
                  <a:pt x="3933825" y="1096518"/>
                  <a:pt x="3927158" y="1102518"/>
                </a:cubicBezTo>
                <a:cubicBezTo>
                  <a:pt x="3920490" y="1108519"/>
                  <a:pt x="3912456" y="1114420"/>
                  <a:pt x="3903055" y="1120221"/>
                </a:cubicBezTo>
                <a:cubicBezTo>
                  <a:pt x="3893654" y="1126021"/>
                  <a:pt x="3882619" y="1131589"/>
                  <a:pt x="3869950" y="1136923"/>
                </a:cubicBezTo>
                <a:lnTo>
                  <a:pt x="3866550" y="1130122"/>
                </a:lnTo>
                <a:cubicBezTo>
                  <a:pt x="3880685" y="1124254"/>
                  <a:pt x="3892654" y="1118220"/>
                  <a:pt x="3902455" y="1112019"/>
                </a:cubicBezTo>
                <a:cubicBezTo>
                  <a:pt x="3912256" y="1105819"/>
                  <a:pt x="3920357" y="1099618"/>
                  <a:pt x="3926758" y="1093417"/>
                </a:cubicBezTo>
                <a:cubicBezTo>
                  <a:pt x="3933158" y="1087216"/>
                  <a:pt x="3937992" y="1081049"/>
                  <a:pt x="3941260" y="1074915"/>
                </a:cubicBezTo>
                <a:cubicBezTo>
                  <a:pt x="3944526" y="1068781"/>
                  <a:pt x="3946760" y="1062913"/>
                  <a:pt x="3947960" y="1057313"/>
                </a:cubicBezTo>
                <a:lnTo>
                  <a:pt x="3870351" y="1057313"/>
                </a:lnTo>
                <a:lnTo>
                  <a:pt x="3870351" y="1050312"/>
                </a:lnTo>
                <a:lnTo>
                  <a:pt x="3948760" y="1050312"/>
                </a:lnTo>
                <a:cubicBezTo>
                  <a:pt x="3948894" y="1049778"/>
                  <a:pt x="3948960" y="1048978"/>
                  <a:pt x="3948960" y="1047911"/>
                </a:cubicBezTo>
                <a:lnTo>
                  <a:pt x="3949160" y="1006106"/>
                </a:lnTo>
                <a:lnTo>
                  <a:pt x="3880552" y="1006106"/>
                </a:lnTo>
                <a:lnTo>
                  <a:pt x="3880552" y="999105"/>
                </a:lnTo>
                <a:lnTo>
                  <a:pt x="3965162" y="999105"/>
                </a:lnTo>
                <a:cubicBezTo>
                  <a:pt x="3967830" y="996305"/>
                  <a:pt x="3970763" y="993005"/>
                  <a:pt x="3973964" y="989204"/>
                </a:cubicBezTo>
                <a:cubicBezTo>
                  <a:pt x="3977164" y="985404"/>
                  <a:pt x="3980298" y="981503"/>
                  <a:pt x="3983365" y="977503"/>
                </a:cubicBezTo>
                <a:cubicBezTo>
                  <a:pt x="3986432" y="973502"/>
                  <a:pt x="3989299" y="969602"/>
                  <a:pt x="3991966" y="965801"/>
                </a:cubicBezTo>
                <a:cubicBezTo>
                  <a:pt x="3994633" y="962001"/>
                  <a:pt x="3996900" y="958700"/>
                  <a:pt x="3998767" y="955900"/>
                </a:cubicBezTo>
                <a:close/>
                <a:moveTo>
                  <a:pt x="4795714" y="955700"/>
                </a:moveTo>
                <a:lnTo>
                  <a:pt x="4802315" y="957300"/>
                </a:lnTo>
                <a:cubicBezTo>
                  <a:pt x="4800981" y="962367"/>
                  <a:pt x="4799381" y="967835"/>
                  <a:pt x="4797514" y="973702"/>
                </a:cubicBezTo>
                <a:cubicBezTo>
                  <a:pt x="4795648" y="979570"/>
                  <a:pt x="4793514" y="985570"/>
                  <a:pt x="4791114" y="991704"/>
                </a:cubicBezTo>
                <a:lnTo>
                  <a:pt x="4852121" y="991704"/>
                </a:lnTo>
                <a:cubicBezTo>
                  <a:pt x="4852121" y="992238"/>
                  <a:pt x="4852021" y="995172"/>
                  <a:pt x="4851821" y="1000506"/>
                </a:cubicBezTo>
                <a:cubicBezTo>
                  <a:pt x="4851621" y="1005840"/>
                  <a:pt x="4851421" y="1012474"/>
                  <a:pt x="4851221" y="1020408"/>
                </a:cubicBezTo>
                <a:cubicBezTo>
                  <a:pt x="4851021" y="1028342"/>
                  <a:pt x="4850754" y="1037010"/>
                  <a:pt x="4850421" y="1046411"/>
                </a:cubicBezTo>
                <a:cubicBezTo>
                  <a:pt x="4850087" y="1055813"/>
                  <a:pt x="4849754" y="1064680"/>
                  <a:pt x="4849420" y="1073015"/>
                </a:cubicBezTo>
                <a:cubicBezTo>
                  <a:pt x="4849087" y="1081349"/>
                  <a:pt x="4848820" y="1088683"/>
                  <a:pt x="4848621" y="1095017"/>
                </a:cubicBezTo>
                <a:cubicBezTo>
                  <a:pt x="4848420" y="1101352"/>
                  <a:pt x="4848254" y="1105385"/>
                  <a:pt x="4848120" y="1107119"/>
                </a:cubicBezTo>
                <a:cubicBezTo>
                  <a:pt x="4847854" y="1111519"/>
                  <a:pt x="4847254" y="1115087"/>
                  <a:pt x="4846320" y="1117820"/>
                </a:cubicBezTo>
                <a:cubicBezTo>
                  <a:pt x="4845386" y="1120554"/>
                  <a:pt x="4843920" y="1122721"/>
                  <a:pt x="4841920" y="1124321"/>
                </a:cubicBezTo>
                <a:cubicBezTo>
                  <a:pt x="4839920" y="1125921"/>
                  <a:pt x="4837252" y="1127088"/>
                  <a:pt x="4833919" y="1127822"/>
                </a:cubicBezTo>
                <a:cubicBezTo>
                  <a:pt x="4830584" y="1128555"/>
                  <a:pt x="4826451" y="1129122"/>
                  <a:pt x="4821517" y="1129522"/>
                </a:cubicBezTo>
                <a:lnTo>
                  <a:pt x="4805316" y="1130722"/>
                </a:lnTo>
                <a:lnTo>
                  <a:pt x="4802715" y="1123721"/>
                </a:lnTo>
                <a:lnTo>
                  <a:pt x="4819917" y="1122521"/>
                </a:lnTo>
                <a:cubicBezTo>
                  <a:pt x="4824050" y="1122254"/>
                  <a:pt x="4827484" y="1121854"/>
                  <a:pt x="4830218" y="1121321"/>
                </a:cubicBezTo>
                <a:cubicBezTo>
                  <a:pt x="4832952" y="1120787"/>
                  <a:pt x="4835086" y="1119887"/>
                  <a:pt x="4836619" y="1118620"/>
                </a:cubicBezTo>
                <a:cubicBezTo>
                  <a:pt x="4838152" y="1117354"/>
                  <a:pt x="4839252" y="1115587"/>
                  <a:pt x="4839920" y="1113320"/>
                </a:cubicBezTo>
                <a:cubicBezTo>
                  <a:pt x="4840586" y="1111053"/>
                  <a:pt x="4841053" y="1108119"/>
                  <a:pt x="4841320" y="1104519"/>
                </a:cubicBezTo>
                <a:cubicBezTo>
                  <a:pt x="4841453" y="1102785"/>
                  <a:pt x="4841620" y="1099251"/>
                  <a:pt x="4841820" y="1093917"/>
                </a:cubicBezTo>
                <a:cubicBezTo>
                  <a:pt x="4842020" y="1088583"/>
                  <a:pt x="4842253" y="1082283"/>
                  <a:pt x="4842520" y="1075015"/>
                </a:cubicBezTo>
                <a:cubicBezTo>
                  <a:pt x="4842786" y="1067747"/>
                  <a:pt x="4843053" y="1060046"/>
                  <a:pt x="4843320" y="1051912"/>
                </a:cubicBezTo>
                <a:cubicBezTo>
                  <a:pt x="4843586" y="1043778"/>
                  <a:pt x="4843854" y="1036077"/>
                  <a:pt x="4844120" y="1028809"/>
                </a:cubicBezTo>
                <a:cubicBezTo>
                  <a:pt x="4844386" y="1021542"/>
                  <a:pt x="4844586" y="1015174"/>
                  <a:pt x="4844720" y="1009707"/>
                </a:cubicBezTo>
                <a:cubicBezTo>
                  <a:pt x="4844854" y="1004239"/>
                  <a:pt x="4844986" y="1000572"/>
                  <a:pt x="4845120" y="998705"/>
                </a:cubicBezTo>
                <a:lnTo>
                  <a:pt x="4788313" y="998705"/>
                </a:lnTo>
                <a:cubicBezTo>
                  <a:pt x="4785779" y="1004573"/>
                  <a:pt x="4783046" y="1010307"/>
                  <a:pt x="4780112" y="1015907"/>
                </a:cubicBezTo>
                <a:cubicBezTo>
                  <a:pt x="4777178" y="1021508"/>
                  <a:pt x="4773978" y="1026909"/>
                  <a:pt x="4770511" y="1032110"/>
                </a:cubicBezTo>
                <a:lnTo>
                  <a:pt x="4764710" y="1028109"/>
                </a:lnTo>
                <a:cubicBezTo>
                  <a:pt x="4768577" y="1022508"/>
                  <a:pt x="4772111" y="1016574"/>
                  <a:pt x="4775312" y="1010307"/>
                </a:cubicBezTo>
                <a:cubicBezTo>
                  <a:pt x="4778512" y="1004039"/>
                  <a:pt x="4781412" y="997705"/>
                  <a:pt x="4784012" y="991304"/>
                </a:cubicBezTo>
                <a:cubicBezTo>
                  <a:pt x="4786613" y="984904"/>
                  <a:pt x="4788880" y="978669"/>
                  <a:pt x="4790814" y="972602"/>
                </a:cubicBezTo>
                <a:cubicBezTo>
                  <a:pt x="4792747" y="966535"/>
                  <a:pt x="4794380" y="960901"/>
                  <a:pt x="4795714" y="955700"/>
                </a:cubicBezTo>
                <a:close/>
                <a:moveTo>
                  <a:pt x="3781940" y="955700"/>
                </a:moveTo>
                <a:cubicBezTo>
                  <a:pt x="3783273" y="959434"/>
                  <a:pt x="3784573" y="963334"/>
                  <a:pt x="3785840" y="967401"/>
                </a:cubicBezTo>
                <a:cubicBezTo>
                  <a:pt x="3787107" y="971469"/>
                  <a:pt x="3788274" y="975636"/>
                  <a:pt x="3789341" y="979903"/>
                </a:cubicBezTo>
                <a:lnTo>
                  <a:pt x="3838747" y="979903"/>
                </a:lnTo>
                <a:lnTo>
                  <a:pt x="3838747" y="985904"/>
                </a:lnTo>
                <a:lnTo>
                  <a:pt x="3735134" y="985904"/>
                </a:lnTo>
                <a:lnTo>
                  <a:pt x="3735134" y="1033110"/>
                </a:lnTo>
                <a:lnTo>
                  <a:pt x="3779139" y="1033110"/>
                </a:lnTo>
                <a:lnTo>
                  <a:pt x="3779139" y="1013907"/>
                </a:lnTo>
                <a:lnTo>
                  <a:pt x="3743735" y="1013907"/>
                </a:lnTo>
                <a:lnTo>
                  <a:pt x="3743735" y="1008107"/>
                </a:lnTo>
                <a:lnTo>
                  <a:pt x="3779139" y="1008107"/>
                </a:lnTo>
                <a:lnTo>
                  <a:pt x="3779139" y="991304"/>
                </a:lnTo>
                <a:lnTo>
                  <a:pt x="3785540" y="991704"/>
                </a:lnTo>
                <a:lnTo>
                  <a:pt x="3785540" y="1008107"/>
                </a:lnTo>
                <a:lnTo>
                  <a:pt x="3825545" y="1008107"/>
                </a:lnTo>
                <a:lnTo>
                  <a:pt x="3825545" y="1033110"/>
                </a:lnTo>
                <a:lnTo>
                  <a:pt x="3844748" y="1033110"/>
                </a:lnTo>
                <a:lnTo>
                  <a:pt x="3844748" y="1039110"/>
                </a:lnTo>
                <a:lnTo>
                  <a:pt x="3825545" y="1039110"/>
                </a:lnTo>
                <a:lnTo>
                  <a:pt x="3825545" y="1064114"/>
                </a:lnTo>
                <a:lnTo>
                  <a:pt x="3785540" y="1064114"/>
                </a:lnTo>
                <a:lnTo>
                  <a:pt x="3785540" y="1082916"/>
                </a:lnTo>
                <a:lnTo>
                  <a:pt x="3779139" y="1082916"/>
                </a:lnTo>
                <a:lnTo>
                  <a:pt x="3779139" y="1064114"/>
                </a:lnTo>
                <a:lnTo>
                  <a:pt x="3742735" y="1064114"/>
                </a:lnTo>
                <a:lnTo>
                  <a:pt x="3742735" y="1058113"/>
                </a:lnTo>
                <a:lnTo>
                  <a:pt x="3779139" y="1058113"/>
                </a:lnTo>
                <a:lnTo>
                  <a:pt x="3779139" y="1039110"/>
                </a:lnTo>
                <a:lnTo>
                  <a:pt x="3735134" y="1039110"/>
                </a:lnTo>
                <a:lnTo>
                  <a:pt x="3735134" y="1040711"/>
                </a:lnTo>
                <a:cubicBezTo>
                  <a:pt x="3735134" y="1050845"/>
                  <a:pt x="3734667" y="1060146"/>
                  <a:pt x="3733734" y="1068614"/>
                </a:cubicBezTo>
                <a:cubicBezTo>
                  <a:pt x="3732800" y="1077082"/>
                  <a:pt x="3731266" y="1085116"/>
                  <a:pt x="3729133" y="1092717"/>
                </a:cubicBezTo>
                <a:cubicBezTo>
                  <a:pt x="3727000" y="1100318"/>
                  <a:pt x="3724232" y="1107652"/>
                  <a:pt x="3720832" y="1114720"/>
                </a:cubicBezTo>
                <a:cubicBezTo>
                  <a:pt x="3717432" y="1121787"/>
                  <a:pt x="3713331" y="1128988"/>
                  <a:pt x="3708530" y="1136323"/>
                </a:cubicBezTo>
                <a:lnTo>
                  <a:pt x="3702730" y="1133122"/>
                </a:lnTo>
                <a:cubicBezTo>
                  <a:pt x="3707664" y="1125921"/>
                  <a:pt x="3711798" y="1118920"/>
                  <a:pt x="3715132" y="1112120"/>
                </a:cubicBezTo>
                <a:cubicBezTo>
                  <a:pt x="3718465" y="1105319"/>
                  <a:pt x="3721166" y="1098318"/>
                  <a:pt x="3723232" y="1091117"/>
                </a:cubicBezTo>
                <a:cubicBezTo>
                  <a:pt x="3725299" y="1083916"/>
                  <a:pt x="3726766" y="1076282"/>
                  <a:pt x="3727633" y="1068214"/>
                </a:cubicBezTo>
                <a:cubicBezTo>
                  <a:pt x="3728500" y="1060146"/>
                  <a:pt x="3728933" y="1051179"/>
                  <a:pt x="3728933" y="1041311"/>
                </a:cubicBezTo>
                <a:lnTo>
                  <a:pt x="3728933" y="979903"/>
                </a:lnTo>
                <a:lnTo>
                  <a:pt x="3782340" y="979903"/>
                </a:lnTo>
                <a:cubicBezTo>
                  <a:pt x="3781273" y="975769"/>
                  <a:pt x="3780140" y="971735"/>
                  <a:pt x="3778939" y="967801"/>
                </a:cubicBezTo>
                <a:cubicBezTo>
                  <a:pt x="3777739" y="963868"/>
                  <a:pt x="3776472" y="960101"/>
                  <a:pt x="3775139" y="956500"/>
                </a:cubicBezTo>
                <a:close/>
                <a:moveTo>
                  <a:pt x="901637" y="955700"/>
                </a:moveTo>
                <a:cubicBezTo>
                  <a:pt x="902837" y="958767"/>
                  <a:pt x="903937" y="962034"/>
                  <a:pt x="904937" y="965501"/>
                </a:cubicBezTo>
                <a:cubicBezTo>
                  <a:pt x="905938" y="968968"/>
                  <a:pt x="906971" y="972502"/>
                  <a:pt x="908038" y="976102"/>
                </a:cubicBezTo>
                <a:lnTo>
                  <a:pt x="979647" y="976102"/>
                </a:lnTo>
                <a:lnTo>
                  <a:pt x="979647" y="982103"/>
                </a:lnTo>
                <a:lnTo>
                  <a:pt x="832028" y="982103"/>
                </a:lnTo>
                <a:lnTo>
                  <a:pt x="832028" y="1038510"/>
                </a:lnTo>
                <a:cubicBezTo>
                  <a:pt x="832028" y="1049045"/>
                  <a:pt x="831662" y="1058680"/>
                  <a:pt x="830928" y="1067414"/>
                </a:cubicBezTo>
                <a:cubicBezTo>
                  <a:pt x="830195" y="1076148"/>
                  <a:pt x="828995" y="1084383"/>
                  <a:pt x="827328" y="1092117"/>
                </a:cubicBezTo>
                <a:cubicBezTo>
                  <a:pt x="825661" y="1099851"/>
                  <a:pt x="823394" y="1107319"/>
                  <a:pt x="820527" y="1114520"/>
                </a:cubicBezTo>
                <a:cubicBezTo>
                  <a:pt x="817660" y="1121721"/>
                  <a:pt x="814159" y="1129122"/>
                  <a:pt x="810025" y="1136723"/>
                </a:cubicBezTo>
                <a:lnTo>
                  <a:pt x="804425" y="1133722"/>
                </a:lnTo>
                <a:cubicBezTo>
                  <a:pt x="808159" y="1126921"/>
                  <a:pt x="811392" y="1120287"/>
                  <a:pt x="814126" y="1113820"/>
                </a:cubicBezTo>
                <a:cubicBezTo>
                  <a:pt x="816860" y="1107352"/>
                  <a:pt x="819093" y="1100451"/>
                  <a:pt x="820827" y="1093117"/>
                </a:cubicBezTo>
                <a:cubicBezTo>
                  <a:pt x="822560" y="1085783"/>
                  <a:pt x="823827" y="1077749"/>
                  <a:pt x="824627" y="1069014"/>
                </a:cubicBezTo>
                <a:cubicBezTo>
                  <a:pt x="825427" y="1060280"/>
                  <a:pt x="825828" y="1050179"/>
                  <a:pt x="825828" y="1038710"/>
                </a:cubicBezTo>
                <a:lnTo>
                  <a:pt x="825828" y="976102"/>
                </a:lnTo>
                <a:lnTo>
                  <a:pt x="901437" y="976102"/>
                </a:lnTo>
                <a:cubicBezTo>
                  <a:pt x="900503" y="972635"/>
                  <a:pt x="899537" y="969268"/>
                  <a:pt x="898537" y="966001"/>
                </a:cubicBezTo>
                <a:cubicBezTo>
                  <a:pt x="897536" y="962734"/>
                  <a:pt x="896503" y="959567"/>
                  <a:pt x="895436" y="956500"/>
                </a:cubicBezTo>
                <a:close/>
                <a:moveTo>
                  <a:pt x="102613" y="955700"/>
                </a:moveTo>
                <a:lnTo>
                  <a:pt x="109214" y="957700"/>
                </a:lnTo>
                <a:cubicBezTo>
                  <a:pt x="107747" y="962101"/>
                  <a:pt x="106114" y="966568"/>
                  <a:pt x="104314" y="971102"/>
                </a:cubicBezTo>
                <a:cubicBezTo>
                  <a:pt x="102513" y="975636"/>
                  <a:pt x="100547" y="980236"/>
                  <a:pt x="98413" y="984904"/>
                </a:cubicBezTo>
                <a:lnTo>
                  <a:pt x="176623" y="984904"/>
                </a:lnTo>
                <a:lnTo>
                  <a:pt x="176623" y="991905"/>
                </a:lnTo>
                <a:lnTo>
                  <a:pt x="95013" y="991905"/>
                </a:lnTo>
                <a:cubicBezTo>
                  <a:pt x="91145" y="999639"/>
                  <a:pt x="86945" y="1007140"/>
                  <a:pt x="82411" y="1014407"/>
                </a:cubicBezTo>
                <a:cubicBezTo>
                  <a:pt x="77877" y="1021675"/>
                  <a:pt x="73276" y="1028309"/>
                  <a:pt x="68609" y="1034310"/>
                </a:cubicBezTo>
                <a:lnTo>
                  <a:pt x="63008" y="1029709"/>
                </a:lnTo>
                <a:cubicBezTo>
                  <a:pt x="67009" y="1024642"/>
                  <a:pt x="70943" y="1019041"/>
                  <a:pt x="74810" y="1012907"/>
                </a:cubicBezTo>
                <a:cubicBezTo>
                  <a:pt x="78677" y="1006773"/>
                  <a:pt x="82344" y="1000472"/>
                  <a:pt x="85811" y="994005"/>
                </a:cubicBezTo>
                <a:cubicBezTo>
                  <a:pt x="89278" y="987537"/>
                  <a:pt x="92445" y="981037"/>
                  <a:pt x="95312" y="974502"/>
                </a:cubicBezTo>
                <a:cubicBezTo>
                  <a:pt x="98179" y="967968"/>
                  <a:pt x="100613" y="961701"/>
                  <a:pt x="102613" y="955700"/>
                </a:cubicBezTo>
                <a:close/>
                <a:moveTo>
                  <a:pt x="1710681" y="783793"/>
                </a:moveTo>
                <a:cubicBezTo>
                  <a:pt x="1706014" y="783793"/>
                  <a:pt x="1702080" y="785160"/>
                  <a:pt x="1698879" y="787893"/>
                </a:cubicBezTo>
                <a:cubicBezTo>
                  <a:pt x="1695679" y="790627"/>
                  <a:pt x="1694079" y="794661"/>
                  <a:pt x="1694079" y="799995"/>
                </a:cubicBezTo>
                <a:cubicBezTo>
                  <a:pt x="1694079" y="805329"/>
                  <a:pt x="1695679" y="809363"/>
                  <a:pt x="1698879" y="812096"/>
                </a:cubicBezTo>
                <a:cubicBezTo>
                  <a:pt x="1702080" y="814830"/>
                  <a:pt x="1706014" y="816197"/>
                  <a:pt x="1710681" y="816197"/>
                </a:cubicBezTo>
                <a:cubicBezTo>
                  <a:pt x="1715348" y="816197"/>
                  <a:pt x="1719282" y="814830"/>
                  <a:pt x="1722482" y="812096"/>
                </a:cubicBezTo>
                <a:cubicBezTo>
                  <a:pt x="1725683" y="809363"/>
                  <a:pt x="1727283" y="805329"/>
                  <a:pt x="1727283" y="799995"/>
                </a:cubicBezTo>
                <a:cubicBezTo>
                  <a:pt x="1727283" y="794661"/>
                  <a:pt x="1725683" y="790627"/>
                  <a:pt x="1722482" y="787893"/>
                </a:cubicBezTo>
                <a:cubicBezTo>
                  <a:pt x="1719282" y="785160"/>
                  <a:pt x="1715348" y="783793"/>
                  <a:pt x="1710681" y="783793"/>
                </a:cubicBezTo>
                <a:close/>
                <a:moveTo>
                  <a:pt x="304162" y="782793"/>
                </a:moveTo>
                <a:lnTo>
                  <a:pt x="310363" y="783193"/>
                </a:lnTo>
                <a:lnTo>
                  <a:pt x="310363" y="800195"/>
                </a:lnTo>
                <a:cubicBezTo>
                  <a:pt x="310363" y="804862"/>
                  <a:pt x="311163" y="807996"/>
                  <a:pt x="312763" y="809596"/>
                </a:cubicBezTo>
                <a:cubicBezTo>
                  <a:pt x="314364" y="811196"/>
                  <a:pt x="317697" y="812130"/>
                  <a:pt x="322765" y="812396"/>
                </a:cubicBezTo>
                <a:cubicBezTo>
                  <a:pt x="334500" y="812930"/>
                  <a:pt x="346234" y="812930"/>
                  <a:pt x="357969" y="812396"/>
                </a:cubicBezTo>
                <a:cubicBezTo>
                  <a:pt x="361036" y="812263"/>
                  <a:pt x="363503" y="811996"/>
                  <a:pt x="365370" y="811596"/>
                </a:cubicBezTo>
                <a:cubicBezTo>
                  <a:pt x="367237" y="811196"/>
                  <a:pt x="368670" y="810563"/>
                  <a:pt x="369671" y="809696"/>
                </a:cubicBezTo>
                <a:cubicBezTo>
                  <a:pt x="370671" y="808829"/>
                  <a:pt x="371437" y="807662"/>
                  <a:pt x="371971" y="806196"/>
                </a:cubicBezTo>
                <a:cubicBezTo>
                  <a:pt x="372504" y="804729"/>
                  <a:pt x="373038" y="802795"/>
                  <a:pt x="373571" y="800395"/>
                </a:cubicBezTo>
                <a:cubicBezTo>
                  <a:pt x="373971" y="798528"/>
                  <a:pt x="374271" y="796061"/>
                  <a:pt x="374471" y="792994"/>
                </a:cubicBezTo>
                <a:cubicBezTo>
                  <a:pt x="374671" y="789927"/>
                  <a:pt x="374904" y="787260"/>
                  <a:pt x="375171" y="784993"/>
                </a:cubicBezTo>
                <a:lnTo>
                  <a:pt x="381172" y="786993"/>
                </a:lnTo>
                <a:cubicBezTo>
                  <a:pt x="380905" y="789660"/>
                  <a:pt x="380605" y="792327"/>
                  <a:pt x="380272" y="794994"/>
                </a:cubicBezTo>
                <a:cubicBezTo>
                  <a:pt x="379938" y="797661"/>
                  <a:pt x="379572" y="800061"/>
                  <a:pt x="379172" y="802195"/>
                </a:cubicBezTo>
                <a:cubicBezTo>
                  <a:pt x="378638" y="805262"/>
                  <a:pt x="377971" y="807762"/>
                  <a:pt x="377172" y="809696"/>
                </a:cubicBezTo>
                <a:cubicBezTo>
                  <a:pt x="376371" y="811630"/>
                  <a:pt x="375271" y="813163"/>
                  <a:pt x="373871" y="814297"/>
                </a:cubicBezTo>
                <a:cubicBezTo>
                  <a:pt x="372471" y="815430"/>
                  <a:pt x="370571" y="816297"/>
                  <a:pt x="368170" y="816897"/>
                </a:cubicBezTo>
                <a:cubicBezTo>
                  <a:pt x="365771" y="817497"/>
                  <a:pt x="362703" y="817864"/>
                  <a:pt x="358969" y="817997"/>
                </a:cubicBezTo>
                <a:cubicBezTo>
                  <a:pt x="346434" y="818664"/>
                  <a:pt x="333966" y="818664"/>
                  <a:pt x="321564" y="817997"/>
                </a:cubicBezTo>
                <a:cubicBezTo>
                  <a:pt x="315031" y="817730"/>
                  <a:pt x="310496" y="816464"/>
                  <a:pt x="307963" y="814197"/>
                </a:cubicBezTo>
                <a:cubicBezTo>
                  <a:pt x="305429" y="811930"/>
                  <a:pt x="304162" y="807796"/>
                  <a:pt x="304162" y="801795"/>
                </a:cubicBezTo>
                <a:close/>
                <a:moveTo>
                  <a:pt x="4193705" y="781993"/>
                </a:moveTo>
                <a:lnTo>
                  <a:pt x="4202706" y="781993"/>
                </a:lnTo>
                <a:cubicBezTo>
                  <a:pt x="4202706" y="786393"/>
                  <a:pt x="4202073" y="790827"/>
                  <a:pt x="4200806" y="795294"/>
                </a:cubicBezTo>
                <a:cubicBezTo>
                  <a:pt x="4199540" y="799761"/>
                  <a:pt x="4197940" y="804062"/>
                  <a:pt x="4196006" y="808196"/>
                </a:cubicBezTo>
                <a:cubicBezTo>
                  <a:pt x="4194072" y="812330"/>
                  <a:pt x="4191905" y="816297"/>
                  <a:pt x="4189505" y="820097"/>
                </a:cubicBezTo>
                <a:cubicBezTo>
                  <a:pt x="4187104" y="823898"/>
                  <a:pt x="4184771" y="827265"/>
                  <a:pt x="4182504" y="830199"/>
                </a:cubicBezTo>
                <a:lnTo>
                  <a:pt x="4174703" y="830199"/>
                </a:lnTo>
                <a:cubicBezTo>
                  <a:pt x="4180570" y="821664"/>
                  <a:pt x="4185204" y="813296"/>
                  <a:pt x="4188604" y="805095"/>
                </a:cubicBezTo>
                <a:cubicBezTo>
                  <a:pt x="4192005" y="796894"/>
                  <a:pt x="4193705" y="789193"/>
                  <a:pt x="4193705" y="781993"/>
                </a:cubicBezTo>
                <a:close/>
                <a:moveTo>
                  <a:pt x="669456" y="781993"/>
                </a:moveTo>
                <a:lnTo>
                  <a:pt x="678457" y="781993"/>
                </a:lnTo>
                <a:cubicBezTo>
                  <a:pt x="678457" y="786393"/>
                  <a:pt x="677823" y="790827"/>
                  <a:pt x="676556" y="795294"/>
                </a:cubicBezTo>
                <a:cubicBezTo>
                  <a:pt x="675290" y="799761"/>
                  <a:pt x="673689" y="804062"/>
                  <a:pt x="671756" y="808196"/>
                </a:cubicBezTo>
                <a:cubicBezTo>
                  <a:pt x="669822" y="812330"/>
                  <a:pt x="667655" y="816297"/>
                  <a:pt x="665255" y="820097"/>
                </a:cubicBezTo>
                <a:cubicBezTo>
                  <a:pt x="662855" y="823898"/>
                  <a:pt x="660521" y="827265"/>
                  <a:pt x="658254" y="830199"/>
                </a:cubicBezTo>
                <a:lnTo>
                  <a:pt x="650453" y="830199"/>
                </a:lnTo>
                <a:cubicBezTo>
                  <a:pt x="656321" y="821664"/>
                  <a:pt x="660955" y="813296"/>
                  <a:pt x="664355" y="805095"/>
                </a:cubicBezTo>
                <a:cubicBezTo>
                  <a:pt x="667755" y="796894"/>
                  <a:pt x="669456" y="789193"/>
                  <a:pt x="669456" y="781993"/>
                </a:cubicBezTo>
                <a:close/>
                <a:moveTo>
                  <a:pt x="2538356" y="781392"/>
                </a:moveTo>
                <a:cubicBezTo>
                  <a:pt x="2540623" y="782726"/>
                  <a:pt x="2543323" y="784293"/>
                  <a:pt x="2546457" y="786093"/>
                </a:cubicBezTo>
                <a:cubicBezTo>
                  <a:pt x="2549591" y="787893"/>
                  <a:pt x="2552791" y="789727"/>
                  <a:pt x="2556058" y="791594"/>
                </a:cubicBezTo>
                <a:cubicBezTo>
                  <a:pt x="2559325" y="793461"/>
                  <a:pt x="2562459" y="795294"/>
                  <a:pt x="2565459" y="797094"/>
                </a:cubicBezTo>
                <a:cubicBezTo>
                  <a:pt x="2568459" y="798895"/>
                  <a:pt x="2570960" y="800395"/>
                  <a:pt x="2572960" y="801595"/>
                </a:cubicBezTo>
                <a:lnTo>
                  <a:pt x="2569760" y="806596"/>
                </a:lnTo>
                <a:cubicBezTo>
                  <a:pt x="2567759" y="805395"/>
                  <a:pt x="2565293" y="803862"/>
                  <a:pt x="2562359" y="801995"/>
                </a:cubicBezTo>
                <a:cubicBezTo>
                  <a:pt x="2559425" y="800128"/>
                  <a:pt x="2556325" y="798228"/>
                  <a:pt x="2553058" y="796294"/>
                </a:cubicBezTo>
                <a:cubicBezTo>
                  <a:pt x="2549791" y="794361"/>
                  <a:pt x="2546590" y="792527"/>
                  <a:pt x="2543456" y="790794"/>
                </a:cubicBezTo>
                <a:cubicBezTo>
                  <a:pt x="2540323" y="789060"/>
                  <a:pt x="2537689" y="787593"/>
                  <a:pt x="2535555" y="786393"/>
                </a:cubicBezTo>
                <a:close/>
                <a:moveTo>
                  <a:pt x="5187886" y="779592"/>
                </a:moveTo>
                <a:lnTo>
                  <a:pt x="5187886" y="803595"/>
                </a:lnTo>
                <a:lnTo>
                  <a:pt x="5241094" y="803595"/>
                </a:lnTo>
                <a:lnTo>
                  <a:pt x="5241094" y="779592"/>
                </a:lnTo>
                <a:close/>
                <a:moveTo>
                  <a:pt x="5128280" y="779592"/>
                </a:moveTo>
                <a:lnTo>
                  <a:pt x="5128280" y="803595"/>
                </a:lnTo>
                <a:lnTo>
                  <a:pt x="5181286" y="803595"/>
                </a:lnTo>
                <a:lnTo>
                  <a:pt x="5181286" y="779592"/>
                </a:lnTo>
                <a:close/>
                <a:moveTo>
                  <a:pt x="1710681" y="777592"/>
                </a:moveTo>
                <a:cubicBezTo>
                  <a:pt x="1717082" y="777592"/>
                  <a:pt x="1722616" y="779459"/>
                  <a:pt x="1727283" y="783193"/>
                </a:cubicBezTo>
                <a:cubicBezTo>
                  <a:pt x="1731950" y="786927"/>
                  <a:pt x="1734284" y="792527"/>
                  <a:pt x="1734284" y="799995"/>
                </a:cubicBezTo>
                <a:cubicBezTo>
                  <a:pt x="1734284" y="803729"/>
                  <a:pt x="1733650" y="806996"/>
                  <a:pt x="1732384" y="809796"/>
                </a:cubicBezTo>
                <a:cubicBezTo>
                  <a:pt x="1731117" y="812596"/>
                  <a:pt x="1729383" y="814930"/>
                  <a:pt x="1727183" y="816797"/>
                </a:cubicBezTo>
                <a:cubicBezTo>
                  <a:pt x="1724983" y="818664"/>
                  <a:pt x="1722482" y="820064"/>
                  <a:pt x="1719682" y="820997"/>
                </a:cubicBezTo>
                <a:cubicBezTo>
                  <a:pt x="1716882" y="821931"/>
                  <a:pt x="1713881" y="822398"/>
                  <a:pt x="1710681" y="822398"/>
                </a:cubicBezTo>
                <a:cubicBezTo>
                  <a:pt x="1704280" y="822398"/>
                  <a:pt x="1698746" y="820531"/>
                  <a:pt x="1694079" y="816797"/>
                </a:cubicBezTo>
                <a:cubicBezTo>
                  <a:pt x="1689412" y="813063"/>
                  <a:pt x="1687078" y="807462"/>
                  <a:pt x="1687078" y="799995"/>
                </a:cubicBezTo>
                <a:cubicBezTo>
                  <a:pt x="1687078" y="792527"/>
                  <a:pt x="1689412" y="786927"/>
                  <a:pt x="1694079" y="783193"/>
                </a:cubicBezTo>
                <a:cubicBezTo>
                  <a:pt x="1698746" y="779459"/>
                  <a:pt x="1704280" y="777592"/>
                  <a:pt x="1710681" y="777592"/>
                </a:cubicBezTo>
                <a:close/>
                <a:moveTo>
                  <a:pt x="4020960" y="764791"/>
                </a:moveTo>
                <a:lnTo>
                  <a:pt x="4020960" y="802195"/>
                </a:lnTo>
                <a:lnTo>
                  <a:pt x="4094769" y="802195"/>
                </a:lnTo>
                <a:lnTo>
                  <a:pt x="4094769" y="764791"/>
                </a:lnTo>
                <a:close/>
                <a:moveTo>
                  <a:pt x="2624966" y="759590"/>
                </a:moveTo>
                <a:lnTo>
                  <a:pt x="2631367" y="759990"/>
                </a:lnTo>
                <a:lnTo>
                  <a:pt x="2631367" y="772391"/>
                </a:lnTo>
                <a:lnTo>
                  <a:pt x="2673773" y="772391"/>
                </a:lnTo>
                <a:lnTo>
                  <a:pt x="2673773" y="778792"/>
                </a:lnTo>
                <a:lnTo>
                  <a:pt x="2631367" y="778792"/>
                </a:lnTo>
                <a:lnTo>
                  <a:pt x="2631367" y="797594"/>
                </a:lnTo>
                <a:cubicBezTo>
                  <a:pt x="2631367" y="801195"/>
                  <a:pt x="2631034" y="804095"/>
                  <a:pt x="2630367" y="806296"/>
                </a:cubicBezTo>
                <a:cubicBezTo>
                  <a:pt x="2629701" y="808496"/>
                  <a:pt x="2628534" y="810263"/>
                  <a:pt x="2626867" y="811596"/>
                </a:cubicBezTo>
                <a:cubicBezTo>
                  <a:pt x="2625200" y="812930"/>
                  <a:pt x="2622999" y="813897"/>
                  <a:pt x="2620266" y="814497"/>
                </a:cubicBezTo>
                <a:cubicBezTo>
                  <a:pt x="2617532" y="815097"/>
                  <a:pt x="2614099" y="815530"/>
                  <a:pt x="2609965" y="815797"/>
                </a:cubicBezTo>
                <a:lnTo>
                  <a:pt x="2593763" y="816797"/>
                </a:lnTo>
                <a:lnTo>
                  <a:pt x="2591962" y="810596"/>
                </a:lnTo>
                <a:lnTo>
                  <a:pt x="2608564" y="809796"/>
                </a:lnTo>
                <a:cubicBezTo>
                  <a:pt x="2612032" y="809663"/>
                  <a:pt x="2614832" y="809363"/>
                  <a:pt x="2616966" y="808896"/>
                </a:cubicBezTo>
                <a:cubicBezTo>
                  <a:pt x="2619099" y="808429"/>
                  <a:pt x="2620766" y="807729"/>
                  <a:pt x="2621966" y="806796"/>
                </a:cubicBezTo>
                <a:cubicBezTo>
                  <a:pt x="2623166" y="805862"/>
                  <a:pt x="2623966" y="804562"/>
                  <a:pt x="2624367" y="802895"/>
                </a:cubicBezTo>
                <a:cubicBezTo>
                  <a:pt x="2624767" y="801228"/>
                  <a:pt x="2624966" y="799061"/>
                  <a:pt x="2624966" y="796394"/>
                </a:cubicBezTo>
                <a:lnTo>
                  <a:pt x="2624966" y="778792"/>
                </a:lnTo>
                <a:lnTo>
                  <a:pt x="2494150" y="778792"/>
                </a:lnTo>
                <a:lnTo>
                  <a:pt x="2494150" y="772391"/>
                </a:lnTo>
                <a:lnTo>
                  <a:pt x="2624966" y="772391"/>
                </a:lnTo>
                <a:close/>
                <a:moveTo>
                  <a:pt x="309563" y="758590"/>
                </a:moveTo>
                <a:cubicBezTo>
                  <a:pt x="309430" y="761257"/>
                  <a:pt x="309196" y="763824"/>
                  <a:pt x="308863" y="766291"/>
                </a:cubicBezTo>
                <a:cubicBezTo>
                  <a:pt x="308530" y="768758"/>
                  <a:pt x="307963" y="771124"/>
                  <a:pt x="307163" y="773392"/>
                </a:cubicBezTo>
                <a:lnTo>
                  <a:pt x="354169" y="773392"/>
                </a:lnTo>
                <a:lnTo>
                  <a:pt x="354169" y="758590"/>
                </a:lnTo>
                <a:close/>
                <a:moveTo>
                  <a:pt x="259157" y="758590"/>
                </a:moveTo>
                <a:lnTo>
                  <a:pt x="259157" y="773392"/>
                </a:lnTo>
                <a:lnTo>
                  <a:pt x="300562" y="773392"/>
                </a:lnTo>
                <a:cubicBezTo>
                  <a:pt x="301629" y="771124"/>
                  <a:pt x="302362" y="768758"/>
                  <a:pt x="302762" y="766291"/>
                </a:cubicBezTo>
                <a:cubicBezTo>
                  <a:pt x="303162" y="763824"/>
                  <a:pt x="303429" y="761257"/>
                  <a:pt x="303562" y="758590"/>
                </a:cubicBezTo>
                <a:close/>
                <a:moveTo>
                  <a:pt x="4014559" y="758190"/>
                </a:moveTo>
                <a:lnTo>
                  <a:pt x="4101570" y="758190"/>
                </a:lnTo>
                <a:lnTo>
                  <a:pt x="4101570" y="822398"/>
                </a:lnTo>
                <a:lnTo>
                  <a:pt x="4094769" y="822398"/>
                </a:lnTo>
                <a:lnTo>
                  <a:pt x="4094769" y="808196"/>
                </a:lnTo>
                <a:lnTo>
                  <a:pt x="4020960" y="808196"/>
                </a:lnTo>
                <a:lnTo>
                  <a:pt x="4020960" y="822398"/>
                </a:lnTo>
                <a:lnTo>
                  <a:pt x="4014559" y="822398"/>
                </a:lnTo>
                <a:close/>
                <a:moveTo>
                  <a:pt x="5382635" y="757189"/>
                </a:moveTo>
                <a:cubicBezTo>
                  <a:pt x="5384635" y="759323"/>
                  <a:pt x="5387002" y="761890"/>
                  <a:pt x="5389736" y="764890"/>
                </a:cubicBezTo>
                <a:cubicBezTo>
                  <a:pt x="5392470" y="767891"/>
                  <a:pt x="5395236" y="770958"/>
                  <a:pt x="5398037" y="774092"/>
                </a:cubicBezTo>
                <a:cubicBezTo>
                  <a:pt x="5400838" y="777225"/>
                  <a:pt x="5403504" y="780193"/>
                  <a:pt x="5406038" y="782993"/>
                </a:cubicBezTo>
                <a:cubicBezTo>
                  <a:pt x="5408572" y="785793"/>
                  <a:pt x="5410638" y="788127"/>
                  <a:pt x="5412238" y="789994"/>
                </a:cubicBezTo>
                <a:lnTo>
                  <a:pt x="5407438" y="794794"/>
                </a:lnTo>
                <a:cubicBezTo>
                  <a:pt x="5405838" y="792794"/>
                  <a:pt x="5403771" y="790327"/>
                  <a:pt x="5401238" y="787393"/>
                </a:cubicBezTo>
                <a:cubicBezTo>
                  <a:pt x="5398704" y="784460"/>
                  <a:pt x="5396070" y="781459"/>
                  <a:pt x="5393336" y="778392"/>
                </a:cubicBezTo>
                <a:cubicBezTo>
                  <a:pt x="5390602" y="775325"/>
                  <a:pt x="5387869" y="772325"/>
                  <a:pt x="5385136" y="769391"/>
                </a:cubicBezTo>
                <a:cubicBezTo>
                  <a:pt x="5382402" y="766457"/>
                  <a:pt x="5380034" y="764057"/>
                  <a:pt x="5378034" y="762190"/>
                </a:cubicBezTo>
                <a:close/>
                <a:moveTo>
                  <a:pt x="2751982" y="755789"/>
                </a:moveTo>
                <a:lnTo>
                  <a:pt x="2751982" y="802795"/>
                </a:lnTo>
                <a:lnTo>
                  <a:pt x="2845594" y="802795"/>
                </a:lnTo>
                <a:lnTo>
                  <a:pt x="2845594" y="755789"/>
                </a:lnTo>
                <a:close/>
                <a:moveTo>
                  <a:pt x="2164661" y="752589"/>
                </a:moveTo>
                <a:lnTo>
                  <a:pt x="2164661" y="802995"/>
                </a:lnTo>
                <a:lnTo>
                  <a:pt x="2231070" y="802995"/>
                </a:lnTo>
                <a:lnTo>
                  <a:pt x="2231070" y="752589"/>
                </a:lnTo>
                <a:close/>
                <a:moveTo>
                  <a:pt x="4735782" y="749789"/>
                </a:moveTo>
                <a:lnTo>
                  <a:pt x="4735782" y="797995"/>
                </a:lnTo>
                <a:lnTo>
                  <a:pt x="4822794" y="797995"/>
                </a:lnTo>
                <a:lnTo>
                  <a:pt x="4822794" y="749789"/>
                </a:lnTo>
                <a:close/>
                <a:moveTo>
                  <a:pt x="5187886" y="749389"/>
                </a:moveTo>
                <a:lnTo>
                  <a:pt x="5187886" y="773592"/>
                </a:lnTo>
                <a:lnTo>
                  <a:pt x="5241094" y="773592"/>
                </a:lnTo>
                <a:lnTo>
                  <a:pt x="5241094" y="749389"/>
                </a:lnTo>
                <a:close/>
                <a:moveTo>
                  <a:pt x="5128280" y="749389"/>
                </a:moveTo>
                <a:lnTo>
                  <a:pt x="5128280" y="773592"/>
                </a:lnTo>
                <a:lnTo>
                  <a:pt x="5181286" y="773592"/>
                </a:lnTo>
                <a:lnTo>
                  <a:pt x="5181286" y="749389"/>
                </a:lnTo>
                <a:close/>
                <a:moveTo>
                  <a:pt x="2744782" y="749189"/>
                </a:moveTo>
                <a:lnTo>
                  <a:pt x="2852595" y="749189"/>
                </a:lnTo>
                <a:lnTo>
                  <a:pt x="2852595" y="823198"/>
                </a:lnTo>
                <a:lnTo>
                  <a:pt x="2845594" y="823198"/>
                </a:lnTo>
                <a:lnTo>
                  <a:pt x="2845594" y="809396"/>
                </a:lnTo>
                <a:lnTo>
                  <a:pt x="2751982" y="809396"/>
                </a:lnTo>
                <a:lnTo>
                  <a:pt x="2751982" y="823198"/>
                </a:lnTo>
                <a:lnTo>
                  <a:pt x="2744782" y="823198"/>
                </a:lnTo>
                <a:close/>
                <a:moveTo>
                  <a:pt x="5516452" y="748988"/>
                </a:moveTo>
                <a:lnTo>
                  <a:pt x="5672071" y="748988"/>
                </a:lnTo>
                <a:lnTo>
                  <a:pt x="5672071" y="755589"/>
                </a:lnTo>
                <a:lnTo>
                  <a:pt x="5587860" y="755589"/>
                </a:lnTo>
                <a:cubicBezTo>
                  <a:pt x="5585194" y="759723"/>
                  <a:pt x="5582060" y="764057"/>
                  <a:pt x="5578459" y="768591"/>
                </a:cubicBezTo>
                <a:cubicBezTo>
                  <a:pt x="5574858" y="773125"/>
                  <a:pt x="5571125" y="777592"/>
                  <a:pt x="5567258" y="781993"/>
                </a:cubicBezTo>
                <a:cubicBezTo>
                  <a:pt x="5563391" y="786393"/>
                  <a:pt x="5559456" y="790560"/>
                  <a:pt x="5555456" y="794494"/>
                </a:cubicBezTo>
                <a:cubicBezTo>
                  <a:pt x="5551456" y="798428"/>
                  <a:pt x="5547656" y="801862"/>
                  <a:pt x="5544055" y="804795"/>
                </a:cubicBezTo>
                <a:cubicBezTo>
                  <a:pt x="5546589" y="804662"/>
                  <a:pt x="5550190" y="804529"/>
                  <a:pt x="5554856" y="804395"/>
                </a:cubicBezTo>
                <a:cubicBezTo>
                  <a:pt x="5559524" y="804262"/>
                  <a:pt x="5564824" y="804095"/>
                  <a:pt x="5570758" y="803895"/>
                </a:cubicBezTo>
                <a:cubicBezTo>
                  <a:pt x="5576692" y="803695"/>
                  <a:pt x="5582927" y="803495"/>
                  <a:pt x="5589460" y="803295"/>
                </a:cubicBezTo>
                <a:cubicBezTo>
                  <a:pt x="5595995" y="803095"/>
                  <a:pt x="5602329" y="802928"/>
                  <a:pt x="5608463" y="802795"/>
                </a:cubicBezTo>
                <a:cubicBezTo>
                  <a:pt x="5614597" y="802662"/>
                  <a:pt x="5620331" y="802495"/>
                  <a:pt x="5625666" y="802295"/>
                </a:cubicBezTo>
                <a:cubicBezTo>
                  <a:pt x="5631000" y="802095"/>
                  <a:pt x="5635333" y="801928"/>
                  <a:pt x="5638667" y="801795"/>
                </a:cubicBezTo>
                <a:cubicBezTo>
                  <a:pt x="5634400" y="796461"/>
                  <a:pt x="5629999" y="791194"/>
                  <a:pt x="5625466" y="785993"/>
                </a:cubicBezTo>
                <a:cubicBezTo>
                  <a:pt x="5620932" y="780792"/>
                  <a:pt x="5616998" y="776459"/>
                  <a:pt x="5613664" y="772991"/>
                </a:cubicBezTo>
                <a:lnTo>
                  <a:pt x="5618664" y="768591"/>
                </a:lnTo>
                <a:cubicBezTo>
                  <a:pt x="5621598" y="771791"/>
                  <a:pt x="5624932" y="775492"/>
                  <a:pt x="5628666" y="779692"/>
                </a:cubicBezTo>
                <a:cubicBezTo>
                  <a:pt x="5632400" y="783893"/>
                  <a:pt x="5636166" y="788260"/>
                  <a:pt x="5639967" y="792794"/>
                </a:cubicBezTo>
                <a:cubicBezTo>
                  <a:pt x="5643768" y="797328"/>
                  <a:pt x="5647402" y="801695"/>
                  <a:pt x="5650868" y="805895"/>
                </a:cubicBezTo>
                <a:cubicBezTo>
                  <a:pt x="5654335" y="810096"/>
                  <a:pt x="5657270" y="813797"/>
                  <a:pt x="5659669" y="816997"/>
                </a:cubicBezTo>
                <a:lnTo>
                  <a:pt x="5654269" y="821998"/>
                </a:lnTo>
                <a:cubicBezTo>
                  <a:pt x="5651602" y="818264"/>
                  <a:pt x="5648002" y="813530"/>
                  <a:pt x="5643468" y="807796"/>
                </a:cubicBezTo>
                <a:cubicBezTo>
                  <a:pt x="5640800" y="807929"/>
                  <a:pt x="5636634" y="808096"/>
                  <a:pt x="5630966" y="808296"/>
                </a:cubicBezTo>
                <a:cubicBezTo>
                  <a:pt x="5625298" y="808496"/>
                  <a:pt x="5618898" y="808729"/>
                  <a:pt x="5611764" y="808996"/>
                </a:cubicBezTo>
                <a:cubicBezTo>
                  <a:pt x="5604630" y="809263"/>
                  <a:pt x="5597195" y="809529"/>
                  <a:pt x="5589460" y="809796"/>
                </a:cubicBezTo>
                <a:cubicBezTo>
                  <a:pt x="5581726" y="810063"/>
                  <a:pt x="5574492" y="810329"/>
                  <a:pt x="5567758" y="810596"/>
                </a:cubicBezTo>
                <a:cubicBezTo>
                  <a:pt x="5561024" y="810863"/>
                  <a:pt x="5555156" y="811096"/>
                  <a:pt x="5550156" y="811296"/>
                </a:cubicBezTo>
                <a:cubicBezTo>
                  <a:pt x="5545156" y="811496"/>
                  <a:pt x="5541855" y="811663"/>
                  <a:pt x="5540254" y="811796"/>
                </a:cubicBezTo>
                <a:cubicBezTo>
                  <a:pt x="5538388" y="811930"/>
                  <a:pt x="5536587" y="812063"/>
                  <a:pt x="5534854" y="812196"/>
                </a:cubicBezTo>
                <a:cubicBezTo>
                  <a:pt x="5533120" y="812330"/>
                  <a:pt x="5530920" y="812596"/>
                  <a:pt x="5528253" y="812996"/>
                </a:cubicBezTo>
                <a:lnTo>
                  <a:pt x="5526853" y="806396"/>
                </a:lnTo>
                <a:cubicBezTo>
                  <a:pt x="5529786" y="805729"/>
                  <a:pt x="5531820" y="805162"/>
                  <a:pt x="5532954" y="804695"/>
                </a:cubicBezTo>
                <a:cubicBezTo>
                  <a:pt x="5534088" y="804229"/>
                  <a:pt x="5535188" y="803662"/>
                  <a:pt x="5536254" y="802995"/>
                </a:cubicBezTo>
                <a:cubicBezTo>
                  <a:pt x="5539588" y="800328"/>
                  <a:pt x="5543155" y="797128"/>
                  <a:pt x="5546955" y="793394"/>
                </a:cubicBezTo>
                <a:cubicBezTo>
                  <a:pt x="5550756" y="789660"/>
                  <a:pt x="5554590" y="785660"/>
                  <a:pt x="5558457" y="781392"/>
                </a:cubicBezTo>
                <a:cubicBezTo>
                  <a:pt x="5562324" y="777125"/>
                  <a:pt x="5566058" y="772758"/>
                  <a:pt x="5569658" y="768291"/>
                </a:cubicBezTo>
                <a:cubicBezTo>
                  <a:pt x="5573259" y="763824"/>
                  <a:pt x="5576459" y="759590"/>
                  <a:pt x="5579260" y="755589"/>
                </a:cubicBezTo>
                <a:lnTo>
                  <a:pt x="5516452" y="755589"/>
                </a:lnTo>
                <a:close/>
                <a:moveTo>
                  <a:pt x="2157861" y="745988"/>
                </a:moveTo>
                <a:lnTo>
                  <a:pt x="2237671" y="745988"/>
                </a:lnTo>
                <a:lnTo>
                  <a:pt x="2237671" y="822198"/>
                </a:lnTo>
                <a:lnTo>
                  <a:pt x="2231070" y="822198"/>
                </a:lnTo>
                <a:lnTo>
                  <a:pt x="2231070" y="809596"/>
                </a:lnTo>
                <a:lnTo>
                  <a:pt x="2164661" y="809596"/>
                </a:lnTo>
                <a:lnTo>
                  <a:pt x="2164661" y="822198"/>
                </a:lnTo>
                <a:lnTo>
                  <a:pt x="2157861" y="822198"/>
                </a:lnTo>
                <a:close/>
                <a:moveTo>
                  <a:pt x="1517733" y="745988"/>
                </a:moveTo>
                <a:lnTo>
                  <a:pt x="1517733" y="779792"/>
                </a:lnTo>
                <a:lnTo>
                  <a:pt x="1573740" y="779792"/>
                </a:lnTo>
                <a:lnTo>
                  <a:pt x="1573740" y="745988"/>
                </a:lnTo>
                <a:close/>
                <a:moveTo>
                  <a:pt x="5121678" y="743388"/>
                </a:moveTo>
                <a:lnTo>
                  <a:pt x="5247494" y="743388"/>
                </a:lnTo>
                <a:lnTo>
                  <a:pt x="5247494" y="821797"/>
                </a:lnTo>
                <a:lnTo>
                  <a:pt x="5241094" y="821797"/>
                </a:lnTo>
                <a:lnTo>
                  <a:pt x="5241094" y="809796"/>
                </a:lnTo>
                <a:lnTo>
                  <a:pt x="5128280" y="809796"/>
                </a:lnTo>
                <a:lnTo>
                  <a:pt x="5128280" y="821797"/>
                </a:lnTo>
                <a:lnTo>
                  <a:pt x="5121678" y="821797"/>
                </a:lnTo>
                <a:close/>
                <a:moveTo>
                  <a:pt x="4728982" y="743388"/>
                </a:moveTo>
                <a:lnTo>
                  <a:pt x="4829394" y="743388"/>
                </a:lnTo>
                <a:lnTo>
                  <a:pt x="4829394" y="818997"/>
                </a:lnTo>
                <a:lnTo>
                  <a:pt x="4822794" y="818997"/>
                </a:lnTo>
                <a:lnTo>
                  <a:pt x="4822794" y="804195"/>
                </a:lnTo>
                <a:lnTo>
                  <a:pt x="4735782" y="804195"/>
                </a:lnTo>
                <a:lnTo>
                  <a:pt x="4735782" y="818997"/>
                </a:lnTo>
                <a:lnTo>
                  <a:pt x="4728982" y="818997"/>
                </a:lnTo>
                <a:close/>
                <a:moveTo>
                  <a:pt x="309563" y="739187"/>
                </a:moveTo>
                <a:lnTo>
                  <a:pt x="309563" y="753589"/>
                </a:lnTo>
                <a:lnTo>
                  <a:pt x="354169" y="753589"/>
                </a:lnTo>
                <a:lnTo>
                  <a:pt x="354169" y="739187"/>
                </a:lnTo>
                <a:close/>
                <a:moveTo>
                  <a:pt x="259157" y="739187"/>
                </a:moveTo>
                <a:lnTo>
                  <a:pt x="259157" y="753589"/>
                </a:lnTo>
                <a:lnTo>
                  <a:pt x="303562" y="753589"/>
                </a:lnTo>
                <a:lnTo>
                  <a:pt x="303562" y="739187"/>
                </a:lnTo>
                <a:close/>
                <a:moveTo>
                  <a:pt x="3781006" y="735187"/>
                </a:moveTo>
                <a:lnTo>
                  <a:pt x="3855216" y="735187"/>
                </a:lnTo>
                <a:lnTo>
                  <a:pt x="3855216" y="791794"/>
                </a:lnTo>
                <a:cubicBezTo>
                  <a:pt x="3855216" y="794727"/>
                  <a:pt x="3855382" y="797094"/>
                  <a:pt x="3855716" y="798895"/>
                </a:cubicBezTo>
                <a:cubicBezTo>
                  <a:pt x="3856049" y="800695"/>
                  <a:pt x="3856682" y="802062"/>
                  <a:pt x="3857616" y="802995"/>
                </a:cubicBezTo>
                <a:cubicBezTo>
                  <a:pt x="3858549" y="803929"/>
                  <a:pt x="3859916" y="804595"/>
                  <a:pt x="3861716" y="804995"/>
                </a:cubicBezTo>
                <a:cubicBezTo>
                  <a:pt x="3863516" y="805395"/>
                  <a:pt x="3865816" y="805662"/>
                  <a:pt x="3868617" y="805795"/>
                </a:cubicBezTo>
                <a:cubicBezTo>
                  <a:pt x="3872484" y="806062"/>
                  <a:pt x="3876351" y="806062"/>
                  <a:pt x="3880218" y="805795"/>
                </a:cubicBezTo>
                <a:cubicBezTo>
                  <a:pt x="3883419" y="805662"/>
                  <a:pt x="3885986" y="805429"/>
                  <a:pt x="3887919" y="805095"/>
                </a:cubicBezTo>
                <a:cubicBezTo>
                  <a:pt x="3889853" y="804762"/>
                  <a:pt x="3891420" y="804129"/>
                  <a:pt x="3892620" y="803195"/>
                </a:cubicBezTo>
                <a:cubicBezTo>
                  <a:pt x="3893820" y="802262"/>
                  <a:pt x="3894720" y="800995"/>
                  <a:pt x="3895320" y="799395"/>
                </a:cubicBezTo>
                <a:cubicBezTo>
                  <a:pt x="3895920" y="797795"/>
                  <a:pt x="3896420" y="795661"/>
                  <a:pt x="3896820" y="792994"/>
                </a:cubicBezTo>
                <a:cubicBezTo>
                  <a:pt x="3897087" y="791527"/>
                  <a:pt x="3897320" y="789427"/>
                  <a:pt x="3897521" y="786693"/>
                </a:cubicBezTo>
                <a:cubicBezTo>
                  <a:pt x="3897721" y="783960"/>
                  <a:pt x="3897921" y="781192"/>
                  <a:pt x="3898121" y="778392"/>
                </a:cubicBezTo>
                <a:cubicBezTo>
                  <a:pt x="3898321" y="775592"/>
                  <a:pt x="3898488" y="773091"/>
                  <a:pt x="3898621" y="770891"/>
                </a:cubicBezTo>
                <a:cubicBezTo>
                  <a:pt x="3898754" y="768691"/>
                  <a:pt x="3898821" y="767391"/>
                  <a:pt x="3898821" y="766991"/>
                </a:cubicBezTo>
                <a:lnTo>
                  <a:pt x="3905422" y="769391"/>
                </a:lnTo>
                <a:cubicBezTo>
                  <a:pt x="3905422" y="769924"/>
                  <a:pt x="3905322" y="771258"/>
                  <a:pt x="3905122" y="773392"/>
                </a:cubicBezTo>
                <a:cubicBezTo>
                  <a:pt x="3904922" y="775525"/>
                  <a:pt x="3904722" y="777959"/>
                  <a:pt x="3904522" y="780692"/>
                </a:cubicBezTo>
                <a:cubicBezTo>
                  <a:pt x="3904322" y="783426"/>
                  <a:pt x="3904088" y="786126"/>
                  <a:pt x="3903822" y="788794"/>
                </a:cubicBezTo>
                <a:cubicBezTo>
                  <a:pt x="3903555" y="791460"/>
                  <a:pt x="3903355" y="793527"/>
                  <a:pt x="3903221" y="794994"/>
                </a:cubicBezTo>
                <a:cubicBezTo>
                  <a:pt x="3902821" y="798461"/>
                  <a:pt x="3902221" y="801328"/>
                  <a:pt x="3901421" y="803595"/>
                </a:cubicBezTo>
                <a:cubicBezTo>
                  <a:pt x="3900621" y="805862"/>
                  <a:pt x="3899421" y="807662"/>
                  <a:pt x="3897821" y="808996"/>
                </a:cubicBezTo>
                <a:cubicBezTo>
                  <a:pt x="3896220" y="810329"/>
                  <a:pt x="3894087" y="811330"/>
                  <a:pt x="3891420" y="811996"/>
                </a:cubicBezTo>
                <a:cubicBezTo>
                  <a:pt x="3888753" y="812663"/>
                  <a:pt x="3885286" y="813063"/>
                  <a:pt x="3881018" y="813196"/>
                </a:cubicBezTo>
                <a:cubicBezTo>
                  <a:pt x="3876485" y="813330"/>
                  <a:pt x="3871951" y="813330"/>
                  <a:pt x="3867417" y="813196"/>
                </a:cubicBezTo>
                <a:cubicBezTo>
                  <a:pt x="3863816" y="813063"/>
                  <a:pt x="3860749" y="812696"/>
                  <a:pt x="3858216" y="812096"/>
                </a:cubicBezTo>
                <a:cubicBezTo>
                  <a:pt x="3855682" y="811496"/>
                  <a:pt x="3853682" y="810463"/>
                  <a:pt x="3852215" y="808996"/>
                </a:cubicBezTo>
                <a:cubicBezTo>
                  <a:pt x="3850748" y="807529"/>
                  <a:pt x="3849682" y="805562"/>
                  <a:pt x="3849014" y="803095"/>
                </a:cubicBezTo>
                <a:cubicBezTo>
                  <a:pt x="3848348" y="800628"/>
                  <a:pt x="3848014" y="797461"/>
                  <a:pt x="3848014" y="793594"/>
                </a:cubicBezTo>
                <a:lnTo>
                  <a:pt x="3848014" y="742188"/>
                </a:lnTo>
                <a:lnTo>
                  <a:pt x="3787807" y="742188"/>
                </a:lnTo>
                <a:lnTo>
                  <a:pt x="3787807" y="758190"/>
                </a:lnTo>
                <a:cubicBezTo>
                  <a:pt x="3787807" y="766324"/>
                  <a:pt x="3787040" y="773258"/>
                  <a:pt x="3785506" y="778992"/>
                </a:cubicBezTo>
                <a:cubicBezTo>
                  <a:pt x="3783973" y="784726"/>
                  <a:pt x="3781306" y="789894"/>
                  <a:pt x="3777506" y="794494"/>
                </a:cubicBezTo>
                <a:cubicBezTo>
                  <a:pt x="3773705" y="799095"/>
                  <a:pt x="3768538" y="803395"/>
                  <a:pt x="3762004" y="807396"/>
                </a:cubicBezTo>
                <a:cubicBezTo>
                  <a:pt x="3755470" y="811396"/>
                  <a:pt x="3747202" y="815730"/>
                  <a:pt x="3737200" y="820397"/>
                </a:cubicBezTo>
                <a:lnTo>
                  <a:pt x="3733800" y="813997"/>
                </a:lnTo>
                <a:cubicBezTo>
                  <a:pt x="3743401" y="809596"/>
                  <a:pt x="3751269" y="805562"/>
                  <a:pt x="3757403" y="801895"/>
                </a:cubicBezTo>
                <a:cubicBezTo>
                  <a:pt x="3763537" y="798228"/>
                  <a:pt x="3768371" y="794294"/>
                  <a:pt x="3771905" y="790094"/>
                </a:cubicBezTo>
                <a:cubicBezTo>
                  <a:pt x="3775439" y="785893"/>
                  <a:pt x="3777839" y="781093"/>
                  <a:pt x="3779106" y="775692"/>
                </a:cubicBezTo>
                <a:cubicBezTo>
                  <a:pt x="3780373" y="770291"/>
                  <a:pt x="3781006" y="763657"/>
                  <a:pt x="3781006" y="755789"/>
                </a:cubicBezTo>
                <a:close/>
                <a:moveTo>
                  <a:pt x="2524154" y="733787"/>
                </a:moveTo>
                <a:lnTo>
                  <a:pt x="2524154" y="749589"/>
                </a:lnTo>
                <a:lnTo>
                  <a:pt x="2644569" y="749589"/>
                </a:lnTo>
                <a:lnTo>
                  <a:pt x="2644569" y="733787"/>
                </a:lnTo>
                <a:close/>
                <a:moveTo>
                  <a:pt x="5830414" y="724585"/>
                </a:moveTo>
                <a:lnTo>
                  <a:pt x="5837016" y="724985"/>
                </a:lnTo>
                <a:lnTo>
                  <a:pt x="5837016" y="744188"/>
                </a:lnTo>
                <a:lnTo>
                  <a:pt x="5882422" y="744188"/>
                </a:lnTo>
                <a:lnTo>
                  <a:pt x="5882422" y="750389"/>
                </a:lnTo>
                <a:lnTo>
                  <a:pt x="5837016" y="750389"/>
                </a:lnTo>
                <a:lnTo>
                  <a:pt x="5837016" y="781192"/>
                </a:lnTo>
                <a:lnTo>
                  <a:pt x="5883821" y="781192"/>
                </a:lnTo>
                <a:lnTo>
                  <a:pt x="5883821" y="787793"/>
                </a:lnTo>
                <a:lnTo>
                  <a:pt x="5837016" y="787793"/>
                </a:lnTo>
                <a:lnTo>
                  <a:pt x="5837016" y="822398"/>
                </a:lnTo>
                <a:lnTo>
                  <a:pt x="5830414" y="822398"/>
                </a:lnTo>
                <a:lnTo>
                  <a:pt x="5830414" y="787793"/>
                </a:lnTo>
                <a:lnTo>
                  <a:pt x="5780808" y="787793"/>
                </a:lnTo>
                <a:lnTo>
                  <a:pt x="5780808" y="781592"/>
                </a:lnTo>
                <a:lnTo>
                  <a:pt x="5791010" y="757189"/>
                </a:lnTo>
                <a:lnTo>
                  <a:pt x="5797010" y="758190"/>
                </a:lnTo>
                <a:lnTo>
                  <a:pt x="5787609" y="781192"/>
                </a:lnTo>
                <a:lnTo>
                  <a:pt x="5830414" y="781192"/>
                </a:lnTo>
                <a:lnTo>
                  <a:pt x="5830414" y="750389"/>
                </a:lnTo>
                <a:lnTo>
                  <a:pt x="5780208" y="750389"/>
                </a:lnTo>
                <a:lnTo>
                  <a:pt x="5780208" y="744188"/>
                </a:lnTo>
                <a:lnTo>
                  <a:pt x="5830414" y="744188"/>
                </a:lnTo>
                <a:close/>
                <a:moveTo>
                  <a:pt x="933612" y="722185"/>
                </a:moveTo>
                <a:cubicBezTo>
                  <a:pt x="935479" y="724052"/>
                  <a:pt x="937880" y="726586"/>
                  <a:pt x="940813" y="729786"/>
                </a:cubicBezTo>
                <a:cubicBezTo>
                  <a:pt x="943747" y="732986"/>
                  <a:pt x="946747" y="736387"/>
                  <a:pt x="949814" y="739987"/>
                </a:cubicBezTo>
                <a:cubicBezTo>
                  <a:pt x="952881" y="743588"/>
                  <a:pt x="955748" y="747055"/>
                  <a:pt x="958415" y="750389"/>
                </a:cubicBezTo>
                <a:cubicBezTo>
                  <a:pt x="961082" y="753722"/>
                  <a:pt x="963083" y="756389"/>
                  <a:pt x="964416" y="758390"/>
                </a:cubicBezTo>
                <a:lnTo>
                  <a:pt x="959216" y="763190"/>
                </a:lnTo>
                <a:cubicBezTo>
                  <a:pt x="958015" y="761190"/>
                  <a:pt x="956115" y="758523"/>
                  <a:pt x="953515" y="755189"/>
                </a:cubicBezTo>
                <a:cubicBezTo>
                  <a:pt x="950915" y="751855"/>
                  <a:pt x="948081" y="748388"/>
                  <a:pt x="945014" y="744788"/>
                </a:cubicBezTo>
                <a:cubicBezTo>
                  <a:pt x="941947" y="741187"/>
                  <a:pt x="938913" y="737754"/>
                  <a:pt x="935913" y="734487"/>
                </a:cubicBezTo>
                <a:cubicBezTo>
                  <a:pt x="932912" y="731220"/>
                  <a:pt x="930479" y="728719"/>
                  <a:pt x="928612" y="726986"/>
                </a:cubicBezTo>
                <a:close/>
                <a:moveTo>
                  <a:pt x="5201888" y="720985"/>
                </a:moveTo>
                <a:lnTo>
                  <a:pt x="5242494" y="720985"/>
                </a:lnTo>
                <a:lnTo>
                  <a:pt x="5242494" y="725986"/>
                </a:lnTo>
                <a:lnTo>
                  <a:pt x="5201888" y="725986"/>
                </a:lnTo>
                <a:close/>
                <a:moveTo>
                  <a:pt x="5126479" y="720985"/>
                </a:moveTo>
                <a:lnTo>
                  <a:pt x="5167084" y="720985"/>
                </a:lnTo>
                <a:lnTo>
                  <a:pt x="5167084" y="725986"/>
                </a:lnTo>
                <a:lnTo>
                  <a:pt x="5126479" y="725986"/>
                </a:lnTo>
                <a:close/>
                <a:moveTo>
                  <a:pt x="298962" y="719785"/>
                </a:moveTo>
                <a:lnTo>
                  <a:pt x="304762" y="721385"/>
                </a:lnTo>
                <a:cubicBezTo>
                  <a:pt x="304229" y="722852"/>
                  <a:pt x="303462" y="724719"/>
                  <a:pt x="302462" y="726986"/>
                </a:cubicBezTo>
                <a:cubicBezTo>
                  <a:pt x="301462" y="729253"/>
                  <a:pt x="300428" y="731520"/>
                  <a:pt x="299362" y="733787"/>
                </a:cubicBezTo>
                <a:lnTo>
                  <a:pt x="360369" y="733787"/>
                </a:lnTo>
                <a:lnTo>
                  <a:pt x="360369" y="778592"/>
                </a:lnTo>
                <a:lnTo>
                  <a:pt x="337566" y="778592"/>
                </a:lnTo>
                <a:lnTo>
                  <a:pt x="340968" y="780992"/>
                </a:lnTo>
                <a:cubicBezTo>
                  <a:pt x="339367" y="783526"/>
                  <a:pt x="337200" y="786326"/>
                  <a:pt x="334466" y="789393"/>
                </a:cubicBezTo>
                <a:cubicBezTo>
                  <a:pt x="331732" y="792460"/>
                  <a:pt x="329232" y="795128"/>
                  <a:pt x="326965" y="797394"/>
                </a:cubicBezTo>
                <a:cubicBezTo>
                  <a:pt x="328699" y="797394"/>
                  <a:pt x="330766" y="797361"/>
                  <a:pt x="333166" y="797294"/>
                </a:cubicBezTo>
                <a:cubicBezTo>
                  <a:pt x="335566" y="797228"/>
                  <a:pt x="338033" y="797128"/>
                  <a:pt x="340567" y="796994"/>
                </a:cubicBezTo>
                <a:cubicBezTo>
                  <a:pt x="343100" y="796861"/>
                  <a:pt x="345601" y="796761"/>
                  <a:pt x="348068" y="796694"/>
                </a:cubicBezTo>
                <a:cubicBezTo>
                  <a:pt x="350535" y="796628"/>
                  <a:pt x="352635" y="796528"/>
                  <a:pt x="354369" y="796394"/>
                </a:cubicBezTo>
                <a:cubicBezTo>
                  <a:pt x="352902" y="794927"/>
                  <a:pt x="351402" y="793461"/>
                  <a:pt x="349868" y="791994"/>
                </a:cubicBezTo>
                <a:cubicBezTo>
                  <a:pt x="348334" y="790527"/>
                  <a:pt x="347034" y="789327"/>
                  <a:pt x="345967" y="788393"/>
                </a:cubicBezTo>
                <a:lnTo>
                  <a:pt x="349369" y="784393"/>
                </a:lnTo>
                <a:cubicBezTo>
                  <a:pt x="350568" y="785460"/>
                  <a:pt x="351935" y="786760"/>
                  <a:pt x="353468" y="788293"/>
                </a:cubicBezTo>
                <a:cubicBezTo>
                  <a:pt x="355002" y="789827"/>
                  <a:pt x="356569" y="791427"/>
                  <a:pt x="358169" y="793094"/>
                </a:cubicBezTo>
                <a:cubicBezTo>
                  <a:pt x="359769" y="794761"/>
                  <a:pt x="361270" y="796361"/>
                  <a:pt x="362670" y="797895"/>
                </a:cubicBezTo>
                <a:cubicBezTo>
                  <a:pt x="364070" y="799428"/>
                  <a:pt x="365237" y="800795"/>
                  <a:pt x="366170" y="801995"/>
                </a:cubicBezTo>
                <a:lnTo>
                  <a:pt x="362570" y="804995"/>
                </a:lnTo>
                <a:lnTo>
                  <a:pt x="358769" y="800995"/>
                </a:lnTo>
                <a:cubicBezTo>
                  <a:pt x="357836" y="800995"/>
                  <a:pt x="355535" y="801062"/>
                  <a:pt x="351868" y="801195"/>
                </a:cubicBezTo>
                <a:cubicBezTo>
                  <a:pt x="348201" y="801328"/>
                  <a:pt x="344301" y="801462"/>
                  <a:pt x="340167" y="801595"/>
                </a:cubicBezTo>
                <a:cubicBezTo>
                  <a:pt x="336033" y="801728"/>
                  <a:pt x="332132" y="801895"/>
                  <a:pt x="328465" y="802095"/>
                </a:cubicBezTo>
                <a:cubicBezTo>
                  <a:pt x="324798" y="802295"/>
                  <a:pt x="322498" y="802395"/>
                  <a:pt x="321564" y="802395"/>
                </a:cubicBezTo>
                <a:cubicBezTo>
                  <a:pt x="321031" y="802395"/>
                  <a:pt x="320398" y="802428"/>
                  <a:pt x="319664" y="802495"/>
                </a:cubicBezTo>
                <a:cubicBezTo>
                  <a:pt x="318931" y="802562"/>
                  <a:pt x="317964" y="802662"/>
                  <a:pt x="316764" y="802795"/>
                </a:cubicBezTo>
                <a:lnTo>
                  <a:pt x="315964" y="798195"/>
                </a:lnTo>
                <a:cubicBezTo>
                  <a:pt x="317432" y="797928"/>
                  <a:pt x="318465" y="797694"/>
                  <a:pt x="319064" y="797494"/>
                </a:cubicBezTo>
                <a:cubicBezTo>
                  <a:pt x="319664" y="797294"/>
                  <a:pt x="320164" y="796994"/>
                  <a:pt x="320565" y="796594"/>
                </a:cubicBezTo>
                <a:cubicBezTo>
                  <a:pt x="321764" y="795661"/>
                  <a:pt x="323065" y="794427"/>
                  <a:pt x="324465" y="792894"/>
                </a:cubicBezTo>
                <a:cubicBezTo>
                  <a:pt x="325865" y="791360"/>
                  <a:pt x="327265" y="789793"/>
                  <a:pt x="328665" y="788193"/>
                </a:cubicBezTo>
                <a:cubicBezTo>
                  <a:pt x="330066" y="786593"/>
                  <a:pt x="331432" y="784960"/>
                  <a:pt x="332767" y="783293"/>
                </a:cubicBezTo>
                <a:cubicBezTo>
                  <a:pt x="334099" y="781626"/>
                  <a:pt x="335301" y="780059"/>
                  <a:pt x="336366" y="778592"/>
                </a:cubicBezTo>
                <a:lnTo>
                  <a:pt x="305162" y="778592"/>
                </a:lnTo>
                <a:cubicBezTo>
                  <a:pt x="300762" y="787660"/>
                  <a:pt x="292762" y="795628"/>
                  <a:pt x="281159" y="802495"/>
                </a:cubicBezTo>
                <a:cubicBezTo>
                  <a:pt x="269558" y="809363"/>
                  <a:pt x="253689" y="815863"/>
                  <a:pt x="233553" y="821998"/>
                </a:cubicBezTo>
                <a:lnTo>
                  <a:pt x="231553" y="815797"/>
                </a:lnTo>
                <a:cubicBezTo>
                  <a:pt x="249822" y="810596"/>
                  <a:pt x="264324" y="805029"/>
                  <a:pt x="275059" y="799095"/>
                </a:cubicBezTo>
                <a:cubicBezTo>
                  <a:pt x="285793" y="793161"/>
                  <a:pt x="293428" y="786326"/>
                  <a:pt x="297963" y="778592"/>
                </a:cubicBezTo>
                <a:lnTo>
                  <a:pt x="252757" y="778592"/>
                </a:lnTo>
                <a:lnTo>
                  <a:pt x="252757" y="733787"/>
                </a:lnTo>
                <a:lnTo>
                  <a:pt x="292561" y="733787"/>
                </a:lnTo>
                <a:cubicBezTo>
                  <a:pt x="293761" y="731386"/>
                  <a:pt x="294961" y="728886"/>
                  <a:pt x="296161" y="726286"/>
                </a:cubicBezTo>
                <a:cubicBezTo>
                  <a:pt x="297362" y="723685"/>
                  <a:pt x="298296" y="721518"/>
                  <a:pt x="298962" y="719785"/>
                </a:cubicBezTo>
                <a:close/>
                <a:moveTo>
                  <a:pt x="5445043" y="717785"/>
                </a:moveTo>
                <a:lnTo>
                  <a:pt x="5451644" y="718185"/>
                </a:lnTo>
                <a:lnTo>
                  <a:pt x="5451644" y="746388"/>
                </a:lnTo>
                <a:lnTo>
                  <a:pt x="5480847" y="746388"/>
                </a:lnTo>
                <a:lnTo>
                  <a:pt x="5480847" y="752789"/>
                </a:lnTo>
                <a:lnTo>
                  <a:pt x="5451644" y="752789"/>
                </a:lnTo>
                <a:lnTo>
                  <a:pt x="5451644" y="796594"/>
                </a:lnTo>
                <a:cubicBezTo>
                  <a:pt x="5451644" y="800595"/>
                  <a:pt x="5451276" y="803895"/>
                  <a:pt x="5450544" y="806496"/>
                </a:cubicBezTo>
                <a:cubicBezTo>
                  <a:pt x="5449810" y="809096"/>
                  <a:pt x="5448576" y="811129"/>
                  <a:pt x="5446842" y="812596"/>
                </a:cubicBezTo>
                <a:cubicBezTo>
                  <a:pt x="5445109" y="814063"/>
                  <a:pt x="5442709" y="815163"/>
                  <a:pt x="5439642" y="815897"/>
                </a:cubicBezTo>
                <a:cubicBezTo>
                  <a:pt x="5436574" y="816630"/>
                  <a:pt x="5432774" y="817130"/>
                  <a:pt x="5428240" y="817397"/>
                </a:cubicBezTo>
                <a:lnTo>
                  <a:pt x="5412638" y="818397"/>
                </a:lnTo>
                <a:lnTo>
                  <a:pt x="5410838" y="811796"/>
                </a:lnTo>
                <a:lnTo>
                  <a:pt x="5427040" y="810996"/>
                </a:lnTo>
                <a:cubicBezTo>
                  <a:pt x="5430774" y="810729"/>
                  <a:pt x="5433808" y="810363"/>
                  <a:pt x="5436142" y="809896"/>
                </a:cubicBezTo>
                <a:cubicBezTo>
                  <a:pt x="5438475" y="809429"/>
                  <a:pt x="5440309" y="808663"/>
                  <a:pt x="5441642" y="807596"/>
                </a:cubicBezTo>
                <a:cubicBezTo>
                  <a:pt x="5442976" y="806529"/>
                  <a:pt x="5443876" y="805062"/>
                  <a:pt x="5444343" y="803195"/>
                </a:cubicBezTo>
                <a:cubicBezTo>
                  <a:pt x="5444809" y="801328"/>
                  <a:pt x="5445043" y="798861"/>
                  <a:pt x="5445043" y="795794"/>
                </a:cubicBezTo>
                <a:lnTo>
                  <a:pt x="5445043" y="752789"/>
                </a:lnTo>
                <a:lnTo>
                  <a:pt x="5357632" y="752789"/>
                </a:lnTo>
                <a:lnTo>
                  <a:pt x="5357632" y="746388"/>
                </a:lnTo>
                <a:lnTo>
                  <a:pt x="5445043" y="746388"/>
                </a:lnTo>
                <a:close/>
                <a:moveTo>
                  <a:pt x="4511554" y="714984"/>
                </a:moveTo>
                <a:lnTo>
                  <a:pt x="4511554" y="761590"/>
                </a:lnTo>
                <a:lnTo>
                  <a:pt x="4564762" y="761590"/>
                </a:lnTo>
                <a:lnTo>
                  <a:pt x="4564762" y="714984"/>
                </a:lnTo>
                <a:close/>
                <a:moveTo>
                  <a:pt x="2907726" y="712784"/>
                </a:moveTo>
                <a:lnTo>
                  <a:pt x="2992336" y="712784"/>
                </a:lnTo>
                <a:lnTo>
                  <a:pt x="2992336" y="719785"/>
                </a:lnTo>
                <a:lnTo>
                  <a:pt x="2949931" y="719785"/>
                </a:lnTo>
                <a:cubicBezTo>
                  <a:pt x="2948464" y="724852"/>
                  <a:pt x="2946564" y="730519"/>
                  <a:pt x="2944230" y="736787"/>
                </a:cubicBezTo>
                <a:cubicBezTo>
                  <a:pt x="2941897" y="743054"/>
                  <a:pt x="2939463" y="749288"/>
                  <a:pt x="2936929" y="755489"/>
                </a:cubicBezTo>
                <a:cubicBezTo>
                  <a:pt x="2934396" y="761690"/>
                  <a:pt x="2931829" y="767524"/>
                  <a:pt x="2929228" y="772991"/>
                </a:cubicBezTo>
                <a:cubicBezTo>
                  <a:pt x="2926628" y="778459"/>
                  <a:pt x="2924328" y="782926"/>
                  <a:pt x="2922327" y="786393"/>
                </a:cubicBezTo>
                <a:cubicBezTo>
                  <a:pt x="2924461" y="786260"/>
                  <a:pt x="2928062" y="786026"/>
                  <a:pt x="2933129" y="785693"/>
                </a:cubicBezTo>
                <a:cubicBezTo>
                  <a:pt x="2938196" y="785360"/>
                  <a:pt x="2943630" y="785026"/>
                  <a:pt x="2949431" y="784693"/>
                </a:cubicBezTo>
                <a:cubicBezTo>
                  <a:pt x="2955232" y="784360"/>
                  <a:pt x="2960932" y="784026"/>
                  <a:pt x="2966533" y="783693"/>
                </a:cubicBezTo>
                <a:cubicBezTo>
                  <a:pt x="2972134" y="783359"/>
                  <a:pt x="2976534" y="783059"/>
                  <a:pt x="2979734" y="782793"/>
                </a:cubicBezTo>
                <a:cubicBezTo>
                  <a:pt x="2978268" y="779459"/>
                  <a:pt x="2976701" y="775925"/>
                  <a:pt x="2975034" y="772191"/>
                </a:cubicBezTo>
                <a:cubicBezTo>
                  <a:pt x="2973367" y="768458"/>
                  <a:pt x="2971700" y="764824"/>
                  <a:pt x="2970034" y="761290"/>
                </a:cubicBezTo>
                <a:cubicBezTo>
                  <a:pt x="2968367" y="757756"/>
                  <a:pt x="2966733" y="754423"/>
                  <a:pt x="2965133" y="751289"/>
                </a:cubicBezTo>
                <a:cubicBezTo>
                  <a:pt x="2963533" y="748155"/>
                  <a:pt x="2962132" y="745455"/>
                  <a:pt x="2960932" y="743188"/>
                </a:cubicBezTo>
                <a:lnTo>
                  <a:pt x="2966733" y="740788"/>
                </a:lnTo>
                <a:cubicBezTo>
                  <a:pt x="2968333" y="743988"/>
                  <a:pt x="2970267" y="747955"/>
                  <a:pt x="2972534" y="752689"/>
                </a:cubicBezTo>
                <a:cubicBezTo>
                  <a:pt x="2974800" y="757423"/>
                  <a:pt x="2977101" y="762290"/>
                  <a:pt x="2979434" y="767291"/>
                </a:cubicBezTo>
                <a:cubicBezTo>
                  <a:pt x="2981768" y="772291"/>
                  <a:pt x="2984002" y="777159"/>
                  <a:pt x="2986135" y="781893"/>
                </a:cubicBezTo>
                <a:cubicBezTo>
                  <a:pt x="2988269" y="786627"/>
                  <a:pt x="2990002" y="790660"/>
                  <a:pt x="2991336" y="793994"/>
                </a:cubicBezTo>
                <a:lnTo>
                  <a:pt x="2985535" y="797194"/>
                </a:lnTo>
                <a:cubicBezTo>
                  <a:pt x="2985136" y="796128"/>
                  <a:pt x="2984702" y="794994"/>
                  <a:pt x="2984235" y="793794"/>
                </a:cubicBezTo>
                <a:cubicBezTo>
                  <a:pt x="2983768" y="792594"/>
                  <a:pt x="2983202" y="791260"/>
                  <a:pt x="2982535" y="789793"/>
                </a:cubicBezTo>
                <a:cubicBezTo>
                  <a:pt x="2981068" y="789927"/>
                  <a:pt x="2978634" y="790094"/>
                  <a:pt x="2975234" y="790294"/>
                </a:cubicBezTo>
                <a:cubicBezTo>
                  <a:pt x="2971834" y="790494"/>
                  <a:pt x="2967933" y="790727"/>
                  <a:pt x="2963533" y="790994"/>
                </a:cubicBezTo>
                <a:cubicBezTo>
                  <a:pt x="2959132" y="791260"/>
                  <a:pt x="2954532" y="791560"/>
                  <a:pt x="2949731" y="791894"/>
                </a:cubicBezTo>
                <a:cubicBezTo>
                  <a:pt x="2944930" y="792227"/>
                  <a:pt x="2940463" y="792527"/>
                  <a:pt x="2936329" y="792794"/>
                </a:cubicBezTo>
                <a:cubicBezTo>
                  <a:pt x="2932195" y="793061"/>
                  <a:pt x="2928628" y="793294"/>
                  <a:pt x="2925628" y="793494"/>
                </a:cubicBezTo>
                <a:cubicBezTo>
                  <a:pt x="2922628" y="793694"/>
                  <a:pt x="2920727" y="793861"/>
                  <a:pt x="2919927" y="793994"/>
                </a:cubicBezTo>
                <a:cubicBezTo>
                  <a:pt x="2918860" y="794127"/>
                  <a:pt x="2917694" y="794327"/>
                  <a:pt x="2916427" y="794594"/>
                </a:cubicBezTo>
                <a:cubicBezTo>
                  <a:pt x="2915160" y="794861"/>
                  <a:pt x="2913593" y="795261"/>
                  <a:pt x="2911726" y="795794"/>
                </a:cubicBezTo>
                <a:lnTo>
                  <a:pt x="2909526" y="788993"/>
                </a:lnTo>
                <a:cubicBezTo>
                  <a:pt x="2911659" y="788193"/>
                  <a:pt x="2913060" y="787460"/>
                  <a:pt x="2913726" y="786793"/>
                </a:cubicBezTo>
                <a:cubicBezTo>
                  <a:pt x="2914393" y="786126"/>
                  <a:pt x="2914993" y="785326"/>
                  <a:pt x="2915527" y="784393"/>
                </a:cubicBezTo>
                <a:cubicBezTo>
                  <a:pt x="2917527" y="781192"/>
                  <a:pt x="2919794" y="776992"/>
                  <a:pt x="2922327" y="771791"/>
                </a:cubicBezTo>
                <a:cubicBezTo>
                  <a:pt x="2924861" y="766591"/>
                  <a:pt x="2927395" y="760990"/>
                  <a:pt x="2929928" y="754989"/>
                </a:cubicBezTo>
                <a:cubicBezTo>
                  <a:pt x="2932462" y="748988"/>
                  <a:pt x="2934896" y="742888"/>
                  <a:pt x="2937229" y="736687"/>
                </a:cubicBezTo>
                <a:cubicBezTo>
                  <a:pt x="2939563" y="730486"/>
                  <a:pt x="2941530" y="724852"/>
                  <a:pt x="2943130" y="719785"/>
                </a:cubicBezTo>
                <a:lnTo>
                  <a:pt x="2907726" y="719785"/>
                </a:lnTo>
                <a:close/>
                <a:moveTo>
                  <a:pt x="3944150" y="710384"/>
                </a:moveTo>
                <a:lnTo>
                  <a:pt x="3977354" y="710384"/>
                </a:lnTo>
                <a:lnTo>
                  <a:pt x="3977354" y="798795"/>
                </a:lnTo>
                <a:lnTo>
                  <a:pt x="4004158" y="775392"/>
                </a:lnTo>
                <a:lnTo>
                  <a:pt x="4007358" y="781392"/>
                </a:lnTo>
                <a:cubicBezTo>
                  <a:pt x="4006958" y="781793"/>
                  <a:pt x="4005358" y="783193"/>
                  <a:pt x="4002558" y="785593"/>
                </a:cubicBezTo>
                <a:cubicBezTo>
                  <a:pt x="3999757" y="787993"/>
                  <a:pt x="3996690" y="790627"/>
                  <a:pt x="3993356" y="793494"/>
                </a:cubicBezTo>
                <a:cubicBezTo>
                  <a:pt x="3990023" y="796361"/>
                  <a:pt x="3986822" y="799095"/>
                  <a:pt x="3983755" y="801695"/>
                </a:cubicBezTo>
                <a:cubicBezTo>
                  <a:pt x="3980688" y="804295"/>
                  <a:pt x="3978688" y="805996"/>
                  <a:pt x="3977754" y="806796"/>
                </a:cubicBezTo>
                <a:cubicBezTo>
                  <a:pt x="3977088" y="807462"/>
                  <a:pt x="3976321" y="808229"/>
                  <a:pt x="3975454" y="809096"/>
                </a:cubicBezTo>
                <a:cubicBezTo>
                  <a:pt x="3974588" y="809963"/>
                  <a:pt x="3973221" y="811530"/>
                  <a:pt x="3971354" y="813797"/>
                </a:cubicBezTo>
                <a:lnTo>
                  <a:pt x="3966753" y="808796"/>
                </a:lnTo>
                <a:cubicBezTo>
                  <a:pt x="3968620" y="806396"/>
                  <a:pt x="3969754" y="804795"/>
                  <a:pt x="3970154" y="803995"/>
                </a:cubicBezTo>
                <a:cubicBezTo>
                  <a:pt x="3970554" y="803195"/>
                  <a:pt x="3970754" y="802262"/>
                  <a:pt x="3970754" y="801195"/>
                </a:cubicBezTo>
                <a:lnTo>
                  <a:pt x="3970754" y="716985"/>
                </a:lnTo>
                <a:lnTo>
                  <a:pt x="3944150" y="716985"/>
                </a:lnTo>
                <a:close/>
                <a:moveTo>
                  <a:pt x="5544456" y="709783"/>
                </a:moveTo>
                <a:lnTo>
                  <a:pt x="5644068" y="709783"/>
                </a:lnTo>
                <a:lnTo>
                  <a:pt x="5644068" y="716184"/>
                </a:lnTo>
                <a:lnTo>
                  <a:pt x="5544456" y="716184"/>
                </a:lnTo>
                <a:close/>
                <a:moveTo>
                  <a:pt x="1869901" y="709783"/>
                </a:moveTo>
                <a:lnTo>
                  <a:pt x="2041322" y="709783"/>
                </a:lnTo>
                <a:lnTo>
                  <a:pt x="2041322" y="716785"/>
                </a:lnTo>
                <a:lnTo>
                  <a:pt x="1978914" y="716785"/>
                </a:lnTo>
                <a:lnTo>
                  <a:pt x="1978914" y="788594"/>
                </a:lnTo>
                <a:cubicBezTo>
                  <a:pt x="1978914" y="792194"/>
                  <a:pt x="1979181" y="795061"/>
                  <a:pt x="1979715" y="797194"/>
                </a:cubicBezTo>
                <a:cubicBezTo>
                  <a:pt x="1980248" y="799328"/>
                  <a:pt x="1981181" y="800995"/>
                  <a:pt x="1982515" y="802195"/>
                </a:cubicBezTo>
                <a:cubicBezTo>
                  <a:pt x="1983848" y="803395"/>
                  <a:pt x="1985615" y="804262"/>
                  <a:pt x="1987816" y="804795"/>
                </a:cubicBezTo>
                <a:cubicBezTo>
                  <a:pt x="1990016" y="805329"/>
                  <a:pt x="1992783" y="805729"/>
                  <a:pt x="1996117" y="805996"/>
                </a:cubicBezTo>
                <a:cubicBezTo>
                  <a:pt x="2001451" y="806396"/>
                  <a:pt x="2006785" y="806396"/>
                  <a:pt x="2012119" y="805996"/>
                </a:cubicBezTo>
                <a:cubicBezTo>
                  <a:pt x="2015986" y="805729"/>
                  <a:pt x="2019153" y="805362"/>
                  <a:pt x="2021620" y="804895"/>
                </a:cubicBezTo>
                <a:cubicBezTo>
                  <a:pt x="2024087" y="804429"/>
                  <a:pt x="2026054" y="803595"/>
                  <a:pt x="2027520" y="802395"/>
                </a:cubicBezTo>
                <a:cubicBezTo>
                  <a:pt x="2028987" y="801195"/>
                  <a:pt x="2030087" y="799561"/>
                  <a:pt x="2030821" y="797494"/>
                </a:cubicBezTo>
                <a:cubicBezTo>
                  <a:pt x="2031554" y="795428"/>
                  <a:pt x="2032188" y="792661"/>
                  <a:pt x="2032721" y="789193"/>
                </a:cubicBezTo>
                <a:cubicBezTo>
                  <a:pt x="2032854" y="787727"/>
                  <a:pt x="2033021" y="785993"/>
                  <a:pt x="2033221" y="783993"/>
                </a:cubicBezTo>
                <a:cubicBezTo>
                  <a:pt x="2033421" y="781993"/>
                  <a:pt x="2033621" y="779959"/>
                  <a:pt x="2033821" y="777892"/>
                </a:cubicBezTo>
                <a:cubicBezTo>
                  <a:pt x="2034021" y="775825"/>
                  <a:pt x="2034155" y="773892"/>
                  <a:pt x="2034221" y="772091"/>
                </a:cubicBezTo>
                <a:cubicBezTo>
                  <a:pt x="2034288" y="770291"/>
                  <a:pt x="2034321" y="768858"/>
                  <a:pt x="2034321" y="767791"/>
                </a:cubicBezTo>
                <a:lnTo>
                  <a:pt x="2041122" y="770191"/>
                </a:lnTo>
                <a:cubicBezTo>
                  <a:pt x="2041122" y="770725"/>
                  <a:pt x="2041056" y="771825"/>
                  <a:pt x="2040922" y="773491"/>
                </a:cubicBezTo>
                <a:cubicBezTo>
                  <a:pt x="2040789" y="775159"/>
                  <a:pt x="2040655" y="777059"/>
                  <a:pt x="2040522" y="779192"/>
                </a:cubicBezTo>
                <a:cubicBezTo>
                  <a:pt x="2040389" y="781326"/>
                  <a:pt x="2040189" y="783493"/>
                  <a:pt x="2039922" y="785693"/>
                </a:cubicBezTo>
                <a:cubicBezTo>
                  <a:pt x="2039655" y="787893"/>
                  <a:pt x="2039455" y="789793"/>
                  <a:pt x="2039322" y="791394"/>
                </a:cubicBezTo>
                <a:cubicBezTo>
                  <a:pt x="2038789" y="795794"/>
                  <a:pt x="2038055" y="799328"/>
                  <a:pt x="2037122" y="801995"/>
                </a:cubicBezTo>
                <a:cubicBezTo>
                  <a:pt x="2036188" y="804662"/>
                  <a:pt x="2034721" y="806762"/>
                  <a:pt x="2032721" y="808296"/>
                </a:cubicBezTo>
                <a:cubicBezTo>
                  <a:pt x="2030721" y="809829"/>
                  <a:pt x="2028154" y="810929"/>
                  <a:pt x="2025020" y="811596"/>
                </a:cubicBezTo>
                <a:cubicBezTo>
                  <a:pt x="2021887" y="812263"/>
                  <a:pt x="2017853" y="812796"/>
                  <a:pt x="2012919" y="813196"/>
                </a:cubicBezTo>
                <a:cubicBezTo>
                  <a:pt x="2006785" y="813596"/>
                  <a:pt x="2000717" y="813596"/>
                  <a:pt x="1994716" y="813196"/>
                </a:cubicBezTo>
                <a:cubicBezTo>
                  <a:pt x="1990449" y="812930"/>
                  <a:pt x="1986882" y="812430"/>
                  <a:pt x="1984015" y="811696"/>
                </a:cubicBezTo>
                <a:cubicBezTo>
                  <a:pt x="1981148" y="810963"/>
                  <a:pt x="1978814" y="809729"/>
                  <a:pt x="1977014" y="807996"/>
                </a:cubicBezTo>
                <a:cubicBezTo>
                  <a:pt x="1975214" y="806262"/>
                  <a:pt x="1973914" y="803962"/>
                  <a:pt x="1973114" y="801095"/>
                </a:cubicBezTo>
                <a:cubicBezTo>
                  <a:pt x="1972314" y="798228"/>
                  <a:pt x="1971914" y="794461"/>
                  <a:pt x="1971914" y="789793"/>
                </a:cubicBezTo>
                <a:lnTo>
                  <a:pt x="1971914" y="716785"/>
                </a:lnTo>
                <a:lnTo>
                  <a:pt x="1927908" y="716785"/>
                </a:lnTo>
                <a:cubicBezTo>
                  <a:pt x="1927908" y="718651"/>
                  <a:pt x="1927875" y="720985"/>
                  <a:pt x="1927808" y="723785"/>
                </a:cubicBezTo>
                <a:cubicBezTo>
                  <a:pt x="1927741" y="726586"/>
                  <a:pt x="1927708" y="729419"/>
                  <a:pt x="1927708" y="732286"/>
                </a:cubicBezTo>
                <a:cubicBezTo>
                  <a:pt x="1927708" y="735153"/>
                  <a:pt x="1927675" y="737954"/>
                  <a:pt x="1927608" y="740687"/>
                </a:cubicBezTo>
                <a:cubicBezTo>
                  <a:pt x="1927541" y="743421"/>
                  <a:pt x="1927441" y="745655"/>
                  <a:pt x="1927308" y="747388"/>
                </a:cubicBezTo>
                <a:cubicBezTo>
                  <a:pt x="1927041" y="754989"/>
                  <a:pt x="1925941" y="762057"/>
                  <a:pt x="1924008" y="768591"/>
                </a:cubicBezTo>
                <a:cubicBezTo>
                  <a:pt x="1922074" y="775125"/>
                  <a:pt x="1918974" y="781392"/>
                  <a:pt x="1914706" y="787393"/>
                </a:cubicBezTo>
                <a:cubicBezTo>
                  <a:pt x="1910439" y="793394"/>
                  <a:pt x="1904739" y="799228"/>
                  <a:pt x="1897604" y="804895"/>
                </a:cubicBezTo>
                <a:cubicBezTo>
                  <a:pt x="1890470" y="810563"/>
                  <a:pt x="1881569" y="816330"/>
                  <a:pt x="1870901" y="822198"/>
                </a:cubicBezTo>
                <a:lnTo>
                  <a:pt x="1866700" y="815997"/>
                </a:lnTo>
                <a:cubicBezTo>
                  <a:pt x="1876968" y="810529"/>
                  <a:pt x="1885503" y="805195"/>
                  <a:pt x="1892304" y="799995"/>
                </a:cubicBezTo>
                <a:cubicBezTo>
                  <a:pt x="1899104" y="794794"/>
                  <a:pt x="1904505" y="789460"/>
                  <a:pt x="1908506" y="783993"/>
                </a:cubicBezTo>
                <a:cubicBezTo>
                  <a:pt x="1912506" y="778525"/>
                  <a:pt x="1915373" y="772825"/>
                  <a:pt x="1917107" y="766891"/>
                </a:cubicBezTo>
                <a:cubicBezTo>
                  <a:pt x="1918840" y="760957"/>
                  <a:pt x="1919840" y="754456"/>
                  <a:pt x="1920107" y="747388"/>
                </a:cubicBezTo>
                <a:cubicBezTo>
                  <a:pt x="1920240" y="745655"/>
                  <a:pt x="1920341" y="743421"/>
                  <a:pt x="1920407" y="740687"/>
                </a:cubicBezTo>
                <a:cubicBezTo>
                  <a:pt x="1920474" y="737954"/>
                  <a:pt x="1920507" y="735153"/>
                  <a:pt x="1920507" y="732286"/>
                </a:cubicBezTo>
                <a:cubicBezTo>
                  <a:pt x="1920507" y="729419"/>
                  <a:pt x="1920541" y="726586"/>
                  <a:pt x="1920607" y="723785"/>
                </a:cubicBezTo>
                <a:cubicBezTo>
                  <a:pt x="1920674" y="720985"/>
                  <a:pt x="1920707" y="718651"/>
                  <a:pt x="1920707" y="716785"/>
                </a:cubicBezTo>
                <a:lnTo>
                  <a:pt x="1869901" y="716785"/>
                </a:lnTo>
                <a:close/>
                <a:moveTo>
                  <a:pt x="1517733" y="704583"/>
                </a:moveTo>
                <a:lnTo>
                  <a:pt x="1517733" y="739187"/>
                </a:lnTo>
                <a:lnTo>
                  <a:pt x="1573740" y="739187"/>
                </a:lnTo>
                <a:lnTo>
                  <a:pt x="1573740" y="704583"/>
                </a:lnTo>
                <a:close/>
                <a:moveTo>
                  <a:pt x="5201888" y="700982"/>
                </a:moveTo>
                <a:lnTo>
                  <a:pt x="5242494" y="700982"/>
                </a:lnTo>
                <a:lnTo>
                  <a:pt x="5242494" y="705983"/>
                </a:lnTo>
                <a:lnTo>
                  <a:pt x="5201888" y="705983"/>
                </a:lnTo>
                <a:close/>
                <a:moveTo>
                  <a:pt x="5126479" y="700982"/>
                </a:moveTo>
                <a:lnTo>
                  <a:pt x="5167084" y="700982"/>
                </a:lnTo>
                <a:lnTo>
                  <a:pt x="5167084" y="705983"/>
                </a:lnTo>
                <a:lnTo>
                  <a:pt x="5126479" y="705983"/>
                </a:lnTo>
                <a:close/>
                <a:moveTo>
                  <a:pt x="280760" y="698182"/>
                </a:moveTo>
                <a:cubicBezTo>
                  <a:pt x="282093" y="698849"/>
                  <a:pt x="283693" y="699682"/>
                  <a:pt x="285560" y="700683"/>
                </a:cubicBezTo>
                <a:cubicBezTo>
                  <a:pt x="287427" y="701683"/>
                  <a:pt x="289360" y="702783"/>
                  <a:pt x="291361" y="703983"/>
                </a:cubicBezTo>
                <a:cubicBezTo>
                  <a:pt x="293361" y="705183"/>
                  <a:pt x="295228" y="706350"/>
                  <a:pt x="296961" y="707483"/>
                </a:cubicBezTo>
                <a:cubicBezTo>
                  <a:pt x="298695" y="708617"/>
                  <a:pt x="300162" y="709650"/>
                  <a:pt x="301362" y="710584"/>
                </a:cubicBezTo>
                <a:lnTo>
                  <a:pt x="298562" y="715184"/>
                </a:lnTo>
                <a:cubicBezTo>
                  <a:pt x="297362" y="714251"/>
                  <a:pt x="295861" y="713217"/>
                  <a:pt x="294061" y="712084"/>
                </a:cubicBezTo>
                <a:cubicBezTo>
                  <a:pt x="292261" y="710950"/>
                  <a:pt x="290394" y="709783"/>
                  <a:pt x="288460" y="708583"/>
                </a:cubicBezTo>
                <a:cubicBezTo>
                  <a:pt x="286528" y="707383"/>
                  <a:pt x="284627" y="706283"/>
                  <a:pt x="282760" y="705283"/>
                </a:cubicBezTo>
                <a:cubicBezTo>
                  <a:pt x="280893" y="704283"/>
                  <a:pt x="279293" y="703449"/>
                  <a:pt x="277959" y="702783"/>
                </a:cubicBezTo>
                <a:close/>
                <a:moveTo>
                  <a:pt x="1511132" y="697782"/>
                </a:moveTo>
                <a:lnTo>
                  <a:pt x="1580541" y="697782"/>
                </a:lnTo>
                <a:lnTo>
                  <a:pt x="1580541" y="786793"/>
                </a:lnTo>
                <a:lnTo>
                  <a:pt x="1511132" y="786793"/>
                </a:lnTo>
                <a:close/>
                <a:moveTo>
                  <a:pt x="4038362" y="696382"/>
                </a:moveTo>
                <a:lnTo>
                  <a:pt x="4032762" y="729786"/>
                </a:lnTo>
                <a:lnTo>
                  <a:pt x="4086968" y="729786"/>
                </a:lnTo>
                <a:lnTo>
                  <a:pt x="4087968" y="696382"/>
                </a:lnTo>
                <a:close/>
                <a:moveTo>
                  <a:pt x="2104854" y="690781"/>
                </a:moveTo>
                <a:cubicBezTo>
                  <a:pt x="2103254" y="702783"/>
                  <a:pt x="2101454" y="714251"/>
                  <a:pt x="2099453" y="725185"/>
                </a:cubicBezTo>
                <a:cubicBezTo>
                  <a:pt x="2097453" y="736120"/>
                  <a:pt x="2095319" y="745988"/>
                  <a:pt x="2093052" y="754789"/>
                </a:cubicBezTo>
                <a:cubicBezTo>
                  <a:pt x="2095853" y="757056"/>
                  <a:pt x="2099187" y="759757"/>
                  <a:pt x="2103054" y="762890"/>
                </a:cubicBezTo>
                <a:cubicBezTo>
                  <a:pt x="2106921" y="766024"/>
                  <a:pt x="2110988" y="769391"/>
                  <a:pt x="2115255" y="772991"/>
                </a:cubicBezTo>
                <a:cubicBezTo>
                  <a:pt x="2117789" y="768191"/>
                  <a:pt x="2119989" y="763024"/>
                  <a:pt x="2121856" y="757490"/>
                </a:cubicBezTo>
                <a:cubicBezTo>
                  <a:pt x="2123723" y="751955"/>
                  <a:pt x="2125356" y="745888"/>
                  <a:pt x="2126757" y="739287"/>
                </a:cubicBezTo>
                <a:cubicBezTo>
                  <a:pt x="2128157" y="732686"/>
                  <a:pt x="2129424" y="725419"/>
                  <a:pt x="2130557" y="717484"/>
                </a:cubicBezTo>
                <a:cubicBezTo>
                  <a:pt x="2131691" y="709550"/>
                  <a:pt x="2132724" y="700649"/>
                  <a:pt x="2133658" y="690781"/>
                </a:cubicBezTo>
                <a:close/>
                <a:moveTo>
                  <a:pt x="2605564" y="690381"/>
                </a:moveTo>
                <a:lnTo>
                  <a:pt x="2605564" y="696182"/>
                </a:lnTo>
                <a:cubicBezTo>
                  <a:pt x="2605564" y="698849"/>
                  <a:pt x="2605731" y="701016"/>
                  <a:pt x="2606064" y="702683"/>
                </a:cubicBezTo>
                <a:cubicBezTo>
                  <a:pt x="2606398" y="704350"/>
                  <a:pt x="2607031" y="705683"/>
                  <a:pt x="2607964" y="706683"/>
                </a:cubicBezTo>
                <a:cubicBezTo>
                  <a:pt x="2608898" y="707683"/>
                  <a:pt x="2610231" y="708350"/>
                  <a:pt x="2611965" y="708683"/>
                </a:cubicBezTo>
                <a:cubicBezTo>
                  <a:pt x="2613699" y="709017"/>
                  <a:pt x="2615899" y="709183"/>
                  <a:pt x="2618566" y="709183"/>
                </a:cubicBezTo>
                <a:lnTo>
                  <a:pt x="2644569" y="709183"/>
                </a:lnTo>
                <a:lnTo>
                  <a:pt x="2644569" y="690381"/>
                </a:lnTo>
                <a:close/>
                <a:moveTo>
                  <a:pt x="2524154" y="690381"/>
                </a:moveTo>
                <a:lnTo>
                  <a:pt x="2524154" y="728386"/>
                </a:lnTo>
                <a:lnTo>
                  <a:pt x="2644569" y="728386"/>
                </a:lnTo>
                <a:lnTo>
                  <a:pt x="2644569" y="714384"/>
                </a:lnTo>
                <a:lnTo>
                  <a:pt x="2616566" y="714384"/>
                </a:lnTo>
                <a:cubicBezTo>
                  <a:pt x="2610298" y="714384"/>
                  <a:pt x="2605864" y="713217"/>
                  <a:pt x="2603264" y="710884"/>
                </a:cubicBezTo>
                <a:cubicBezTo>
                  <a:pt x="2600664" y="708550"/>
                  <a:pt x="2599363" y="704049"/>
                  <a:pt x="2599363" y="697382"/>
                </a:cubicBezTo>
                <a:lnTo>
                  <a:pt x="2599363" y="690381"/>
                </a:lnTo>
                <a:lnTo>
                  <a:pt x="2567359" y="690381"/>
                </a:lnTo>
                <a:cubicBezTo>
                  <a:pt x="2567093" y="694648"/>
                  <a:pt x="2566392" y="698382"/>
                  <a:pt x="2565259" y="701583"/>
                </a:cubicBezTo>
                <a:cubicBezTo>
                  <a:pt x="2564126" y="704783"/>
                  <a:pt x="2562259" y="707617"/>
                  <a:pt x="2559659" y="710084"/>
                </a:cubicBezTo>
                <a:cubicBezTo>
                  <a:pt x="2557058" y="712551"/>
                  <a:pt x="2553624" y="714818"/>
                  <a:pt x="2549357" y="716884"/>
                </a:cubicBezTo>
                <a:cubicBezTo>
                  <a:pt x="2545090" y="718951"/>
                  <a:pt x="2539823" y="720852"/>
                  <a:pt x="2533555" y="722585"/>
                </a:cubicBezTo>
                <a:lnTo>
                  <a:pt x="2530955" y="717384"/>
                </a:lnTo>
                <a:cubicBezTo>
                  <a:pt x="2536556" y="715918"/>
                  <a:pt x="2541256" y="714384"/>
                  <a:pt x="2545057" y="712784"/>
                </a:cubicBezTo>
                <a:cubicBezTo>
                  <a:pt x="2548857" y="711184"/>
                  <a:pt x="2551924" y="709317"/>
                  <a:pt x="2554258" y="707183"/>
                </a:cubicBezTo>
                <a:cubicBezTo>
                  <a:pt x="2556591" y="705050"/>
                  <a:pt x="2558291" y="702649"/>
                  <a:pt x="2559359" y="699982"/>
                </a:cubicBezTo>
                <a:cubicBezTo>
                  <a:pt x="2560425" y="697315"/>
                  <a:pt x="2561092" y="694115"/>
                  <a:pt x="2561359" y="690381"/>
                </a:cubicBezTo>
                <a:close/>
                <a:moveTo>
                  <a:pt x="1472927" y="676979"/>
                </a:moveTo>
                <a:lnTo>
                  <a:pt x="1479728" y="677380"/>
                </a:lnTo>
                <a:lnTo>
                  <a:pt x="1479728" y="819597"/>
                </a:lnTo>
                <a:lnTo>
                  <a:pt x="1472927" y="819597"/>
                </a:lnTo>
                <a:close/>
                <a:moveTo>
                  <a:pt x="2728780" y="673779"/>
                </a:moveTo>
                <a:lnTo>
                  <a:pt x="2728780" y="711184"/>
                </a:lnTo>
                <a:lnTo>
                  <a:pt x="2849795" y="711184"/>
                </a:lnTo>
                <a:lnTo>
                  <a:pt x="2849795" y="673779"/>
                </a:lnTo>
                <a:close/>
                <a:moveTo>
                  <a:pt x="334167" y="672379"/>
                </a:moveTo>
                <a:lnTo>
                  <a:pt x="339967" y="672779"/>
                </a:lnTo>
                <a:lnTo>
                  <a:pt x="339967" y="687181"/>
                </a:lnTo>
                <a:lnTo>
                  <a:pt x="375771" y="687181"/>
                </a:lnTo>
                <a:lnTo>
                  <a:pt x="375771" y="692581"/>
                </a:lnTo>
                <a:lnTo>
                  <a:pt x="341567" y="692581"/>
                </a:lnTo>
                <a:cubicBezTo>
                  <a:pt x="349701" y="702316"/>
                  <a:pt x="362970" y="710984"/>
                  <a:pt x="381372" y="718585"/>
                </a:cubicBezTo>
                <a:lnTo>
                  <a:pt x="378772" y="723985"/>
                </a:lnTo>
                <a:cubicBezTo>
                  <a:pt x="361436" y="716384"/>
                  <a:pt x="348501" y="707783"/>
                  <a:pt x="339967" y="698182"/>
                </a:cubicBezTo>
                <a:lnTo>
                  <a:pt x="339967" y="725986"/>
                </a:lnTo>
                <a:lnTo>
                  <a:pt x="334167" y="725986"/>
                </a:lnTo>
                <a:lnTo>
                  <a:pt x="334167" y="698382"/>
                </a:lnTo>
                <a:cubicBezTo>
                  <a:pt x="330832" y="702249"/>
                  <a:pt x="326965" y="705950"/>
                  <a:pt x="322565" y="709483"/>
                </a:cubicBezTo>
                <a:cubicBezTo>
                  <a:pt x="318164" y="713017"/>
                  <a:pt x="312630" y="716518"/>
                  <a:pt x="305963" y="719985"/>
                </a:cubicBezTo>
                <a:lnTo>
                  <a:pt x="302962" y="715384"/>
                </a:lnTo>
                <a:cubicBezTo>
                  <a:pt x="310563" y="711517"/>
                  <a:pt x="316664" y="707717"/>
                  <a:pt x="321264" y="703983"/>
                </a:cubicBezTo>
                <a:cubicBezTo>
                  <a:pt x="325865" y="700249"/>
                  <a:pt x="329699" y="696448"/>
                  <a:pt x="332767" y="692581"/>
                </a:cubicBezTo>
                <a:lnTo>
                  <a:pt x="310563" y="692581"/>
                </a:lnTo>
                <a:lnTo>
                  <a:pt x="310563" y="687181"/>
                </a:lnTo>
                <a:lnTo>
                  <a:pt x="334167" y="687181"/>
                </a:lnTo>
                <a:close/>
                <a:moveTo>
                  <a:pt x="270358" y="672379"/>
                </a:moveTo>
                <a:lnTo>
                  <a:pt x="276359" y="672779"/>
                </a:lnTo>
                <a:lnTo>
                  <a:pt x="276359" y="687181"/>
                </a:lnTo>
                <a:lnTo>
                  <a:pt x="304962" y="687181"/>
                </a:lnTo>
                <a:lnTo>
                  <a:pt x="304962" y="692581"/>
                </a:lnTo>
                <a:lnTo>
                  <a:pt x="276359" y="692581"/>
                </a:lnTo>
                <a:lnTo>
                  <a:pt x="276359" y="725986"/>
                </a:lnTo>
                <a:lnTo>
                  <a:pt x="270358" y="725986"/>
                </a:lnTo>
                <a:lnTo>
                  <a:pt x="270358" y="699382"/>
                </a:lnTo>
                <a:cubicBezTo>
                  <a:pt x="266491" y="703916"/>
                  <a:pt x="261790" y="708250"/>
                  <a:pt x="256256" y="712384"/>
                </a:cubicBezTo>
                <a:cubicBezTo>
                  <a:pt x="250722" y="716518"/>
                  <a:pt x="244422" y="720318"/>
                  <a:pt x="237354" y="723785"/>
                </a:cubicBezTo>
                <a:lnTo>
                  <a:pt x="234354" y="718785"/>
                </a:lnTo>
                <a:cubicBezTo>
                  <a:pt x="242221" y="715184"/>
                  <a:pt x="249089" y="711117"/>
                  <a:pt x="254956" y="706583"/>
                </a:cubicBezTo>
                <a:cubicBezTo>
                  <a:pt x="260825" y="702049"/>
                  <a:pt x="265558" y="697382"/>
                  <a:pt x="269158" y="692581"/>
                </a:cubicBezTo>
                <a:lnTo>
                  <a:pt x="241354" y="692581"/>
                </a:lnTo>
                <a:lnTo>
                  <a:pt x="241354" y="687181"/>
                </a:lnTo>
                <a:lnTo>
                  <a:pt x="270358" y="687181"/>
                </a:lnTo>
                <a:close/>
                <a:moveTo>
                  <a:pt x="5807412" y="669979"/>
                </a:moveTo>
                <a:lnTo>
                  <a:pt x="5805012" y="673179"/>
                </a:lnTo>
                <a:cubicBezTo>
                  <a:pt x="5812079" y="684247"/>
                  <a:pt x="5821414" y="693648"/>
                  <a:pt x="5833015" y="701383"/>
                </a:cubicBezTo>
                <a:cubicBezTo>
                  <a:pt x="5839682" y="697115"/>
                  <a:pt x="5845550" y="692415"/>
                  <a:pt x="5850617" y="687281"/>
                </a:cubicBezTo>
                <a:cubicBezTo>
                  <a:pt x="5855684" y="682147"/>
                  <a:pt x="5860352" y="676379"/>
                  <a:pt x="5864619" y="669979"/>
                </a:cubicBezTo>
                <a:close/>
                <a:moveTo>
                  <a:pt x="5313426" y="667778"/>
                </a:moveTo>
                <a:cubicBezTo>
                  <a:pt x="5315160" y="671245"/>
                  <a:pt x="5316960" y="675112"/>
                  <a:pt x="5318826" y="679380"/>
                </a:cubicBezTo>
                <a:cubicBezTo>
                  <a:pt x="5320694" y="683647"/>
                  <a:pt x="5322594" y="687981"/>
                  <a:pt x="5324528" y="692381"/>
                </a:cubicBezTo>
                <a:cubicBezTo>
                  <a:pt x="5326461" y="696782"/>
                  <a:pt x="5328294" y="701182"/>
                  <a:pt x="5330028" y="705583"/>
                </a:cubicBezTo>
                <a:cubicBezTo>
                  <a:pt x="5331762" y="709984"/>
                  <a:pt x="5333362" y="714051"/>
                  <a:pt x="5334828" y="717785"/>
                </a:cubicBezTo>
                <a:lnTo>
                  <a:pt x="5328628" y="720585"/>
                </a:lnTo>
                <a:cubicBezTo>
                  <a:pt x="5327294" y="716718"/>
                  <a:pt x="5325728" y="712584"/>
                  <a:pt x="5323928" y="708183"/>
                </a:cubicBezTo>
                <a:cubicBezTo>
                  <a:pt x="5322127" y="703783"/>
                  <a:pt x="5320294" y="699382"/>
                  <a:pt x="5318426" y="694982"/>
                </a:cubicBezTo>
                <a:cubicBezTo>
                  <a:pt x="5316560" y="690581"/>
                  <a:pt x="5314660" y="686247"/>
                  <a:pt x="5312726" y="681980"/>
                </a:cubicBezTo>
                <a:cubicBezTo>
                  <a:pt x="5310793" y="677713"/>
                  <a:pt x="5309026" y="673779"/>
                  <a:pt x="5307426" y="670179"/>
                </a:cubicBezTo>
                <a:close/>
                <a:moveTo>
                  <a:pt x="2567359" y="666578"/>
                </a:moveTo>
                <a:lnTo>
                  <a:pt x="2567359" y="684780"/>
                </a:lnTo>
                <a:lnTo>
                  <a:pt x="2599363" y="684780"/>
                </a:lnTo>
                <a:lnTo>
                  <a:pt x="2599363" y="666578"/>
                </a:lnTo>
                <a:close/>
                <a:moveTo>
                  <a:pt x="4400255" y="662178"/>
                </a:moveTo>
                <a:cubicBezTo>
                  <a:pt x="4415057" y="662178"/>
                  <a:pt x="4425925" y="665111"/>
                  <a:pt x="4432859" y="670979"/>
                </a:cubicBezTo>
                <a:cubicBezTo>
                  <a:pt x="4439793" y="676846"/>
                  <a:pt x="4443260" y="685647"/>
                  <a:pt x="4443260" y="697382"/>
                </a:cubicBezTo>
                <a:cubicBezTo>
                  <a:pt x="4443260" y="702049"/>
                  <a:pt x="4442594" y="706183"/>
                  <a:pt x="4441260" y="709783"/>
                </a:cubicBezTo>
                <a:cubicBezTo>
                  <a:pt x="4439926" y="713384"/>
                  <a:pt x="4438060" y="716518"/>
                  <a:pt x="4435660" y="719185"/>
                </a:cubicBezTo>
                <a:cubicBezTo>
                  <a:pt x="4433259" y="721852"/>
                  <a:pt x="4430426" y="724052"/>
                  <a:pt x="4427158" y="725786"/>
                </a:cubicBezTo>
                <a:cubicBezTo>
                  <a:pt x="4423891" y="727519"/>
                  <a:pt x="4420391" y="728919"/>
                  <a:pt x="4416657" y="729986"/>
                </a:cubicBezTo>
                <a:lnTo>
                  <a:pt x="4416657" y="731186"/>
                </a:lnTo>
                <a:cubicBezTo>
                  <a:pt x="4427458" y="732653"/>
                  <a:pt x="4435192" y="736287"/>
                  <a:pt x="4439860" y="742088"/>
                </a:cubicBezTo>
                <a:cubicBezTo>
                  <a:pt x="4444527" y="747888"/>
                  <a:pt x="4446860" y="756056"/>
                  <a:pt x="4446860" y="766591"/>
                </a:cubicBezTo>
                <a:cubicBezTo>
                  <a:pt x="4446860" y="778459"/>
                  <a:pt x="4442794" y="787827"/>
                  <a:pt x="4434659" y="794694"/>
                </a:cubicBezTo>
                <a:cubicBezTo>
                  <a:pt x="4426525" y="801562"/>
                  <a:pt x="4413590" y="804995"/>
                  <a:pt x="4395854" y="804995"/>
                </a:cubicBezTo>
                <a:cubicBezTo>
                  <a:pt x="4390787" y="804995"/>
                  <a:pt x="4385520" y="804729"/>
                  <a:pt x="4380052" y="804195"/>
                </a:cubicBezTo>
                <a:cubicBezTo>
                  <a:pt x="4374585" y="803662"/>
                  <a:pt x="4369518" y="802928"/>
                  <a:pt x="4364850" y="801995"/>
                </a:cubicBezTo>
                <a:lnTo>
                  <a:pt x="4364850" y="792994"/>
                </a:lnTo>
                <a:cubicBezTo>
                  <a:pt x="4370584" y="794327"/>
                  <a:pt x="4376052" y="795261"/>
                  <a:pt x="4381252" y="795794"/>
                </a:cubicBezTo>
                <a:cubicBezTo>
                  <a:pt x="4386454" y="796328"/>
                  <a:pt x="4391720" y="796594"/>
                  <a:pt x="4397054" y="796594"/>
                </a:cubicBezTo>
                <a:cubicBezTo>
                  <a:pt x="4402922" y="796594"/>
                  <a:pt x="4408322" y="796061"/>
                  <a:pt x="4413256" y="794994"/>
                </a:cubicBezTo>
                <a:cubicBezTo>
                  <a:pt x="4418190" y="793927"/>
                  <a:pt x="4422458" y="792194"/>
                  <a:pt x="4426058" y="789793"/>
                </a:cubicBezTo>
                <a:cubicBezTo>
                  <a:pt x="4429658" y="787393"/>
                  <a:pt x="4432459" y="784326"/>
                  <a:pt x="4434459" y="780592"/>
                </a:cubicBezTo>
                <a:cubicBezTo>
                  <a:pt x="4436460" y="776859"/>
                  <a:pt x="4437460" y="772258"/>
                  <a:pt x="4437460" y="766791"/>
                </a:cubicBezTo>
                <a:cubicBezTo>
                  <a:pt x="4437460" y="755056"/>
                  <a:pt x="4433892" y="746888"/>
                  <a:pt x="4426758" y="742288"/>
                </a:cubicBezTo>
                <a:cubicBezTo>
                  <a:pt x="4419624" y="737687"/>
                  <a:pt x="4408656" y="735387"/>
                  <a:pt x="4393854" y="735387"/>
                </a:cubicBezTo>
                <a:lnTo>
                  <a:pt x="4382652" y="735387"/>
                </a:lnTo>
                <a:lnTo>
                  <a:pt x="4382652" y="726986"/>
                </a:lnTo>
                <a:lnTo>
                  <a:pt x="4393654" y="726986"/>
                </a:lnTo>
                <a:cubicBezTo>
                  <a:pt x="4400455" y="726986"/>
                  <a:pt x="4406389" y="726219"/>
                  <a:pt x="4411456" y="724686"/>
                </a:cubicBezTo>
                <a:cubicBezTo>
                  <a:pt x="4416524" y="723152"/>
                  <a:pt x="4420724" y="721085"/>
                  <a:pt x="4424058" y="718485"/>
                </a:cubicBezTo>
                <a:cubicBezTo>
                  <a:pt x="4427392" y="715884"/>
                  <a:pt x="4429858" y="712784"/>
                  <a:pt x="4431458" y="709183"/>
                </a:cubicBezTo>
                <a:cubicBezTo>
                  <a:pt x="4433059" y="705583"/>
                  <a:pt x="4433859" y="701783"/>
                  <a:pt x="4433859" y="697782"/>
                </a:cubicBezTo>
                <a:cubicBezTo>
                  <a:pt x="4433859" y="688447"/>
                  <a:pt x="4431092" y="681580"/>
                  <a:pt x="4425558" y="677179"/>
                </a:cubicBezTo>
                <a:cubicBezTo>
                  <a:pt x="4420024" y="672779"/>
                  <a:pt x="4411390" y="670579"/>
                  <a:pt x="4399655" y="670579"/>
                </a:cubicBezTo>
                <a:cubicBezTo>
                  <a:pt x="4395788" y="670579"/>
                  <a:pt x="4391520" y="670879"/>
                  <a:pt x="4386854" y="671479"/>
                </a:cubicBezTo>
                <a:cubicBezTo>
                  <a:pt x="4382186" y="672079"/>
                  <a:pt x="4377452" y="673112"/>
                  <a:pt x="4372652" y="674579"/>
                </a:cubicBezTo>
                <a:lnTo>
                  <a:pt x="4372652" y="665778"/>
                </a:lnTo>
                <a:cubicBezTo>
                  <a:pt x="4380786" y="663378"/>
                  <a:pt x="4389987" y="662178"/>
                  <a:pt x="4400255" y="662178"/>
                </a:cubicBezTo>
                <a:close/>
                <a:moveTo>
                  <a:pt x="2917727" y="661978"/>
                </a:moveTo>
                <a:lnTo>
                  <a:pt x="2985535" y="661978"/>
                </a:lnTo>
                <a:lnTo>
                  <a:pt x="2985535" y="668578"/>
                </a:lnTo>
                <a:lnTo>
                  <a:pt x="2917727" y="668578"/>
                </a:lnTo>
                <a:close/>
                <a:moveTo>
                  <a:pt x="1121236" y="661377"/>
                </a:moveTo>
                <a:lnTo>
                  <a:pt x="1121236" y="698982"/>
                </a:lnTo>
                <a:lnTo>
                  <a:pt x="1187044" y="698982"/>
                </a:lnTo>
                <a:lnTo>
                  <a:pt x="1187044" y="661377"/>
                </a:lnTo>
                <a:close/>
                <a:moveTo>
                  <a:pt x="3124276" y="660577"/>
                </a:moveTo>
                <a:lnTo>
                  <a:pt x="3275896" y="660577"/>
                </a:lnTo>
                <a:lnTo>
                  <a:pt x="3275896" y="667778"/>
                </a:lnTo>
                <a:lnTo>
                  <a:pt x="3207087" y="716184"/>
                </a:lnTo>
                <a:lnTo>
                  <a:pt x="3207087" y="794594"/>
                </a:lnTo>
                <a:cubicBezTo>
                  <a:pt x="3207087" y="798861"/>
                  <a:pt x="3206753" y="802262"/>
                  <a:pt x="3206087" y="804795"/>
                </a:cubicBezTo>
                <a:cubicBezTo>
                  <a:pt x="3205420" y="807329"/>
                  <a:pt x="3204186" y="809329"/>
                  <a:pt x="3202386" y="810796"/>
                </a:cubicBezTo>
                <a:cubicBezTo>
                  <a:pt x="3200586" y="812263"/>
                  <a:pt x="3198119" y="813330"/>
                  <a:pt x="3194985" y="813997"/>
                </a:cubicBezTo>
                <a:cubicBezTo>
                  <a:pt x="3191852" y="814663"/>
                  <a:pt x="3187818" y="815197"/>
                  <a:pt x="3182884" y="815597"/>
                </a:cubicBezTo>
                <a:lnTo>
                  <a:pt x="3164682" y="816997"/>
                </a:lnTo>
                <a:lnTo>
                  <a:pt x="3162681" y="809996"/>
                </a:lnTo>
                <a:lnTo>
                  <a:pt x="3181284" y="808796"/>
                </a:lnTo>
                <a:cubicBezTo>
                  <a:pt x="3185284" y="808529"/>
                  <a:pt x="3188518" y="808163"/>
                  <a:pt x="3190985" y="807696"/>
                </a:cubicBezTo>
                <a:cubicBezTo>
                  <a:pt x="3193452" y="807229"/>
                  <a:pt x="3195352" y="806462"/>
                  <a:pt x="3196685" y="805395"/>
                </a:cubicBezTo>
                <a:cubicBezTo>
                  <a:pt x="3198019" y="804329"/>
                  <a:pt x="3198919" y="802828"/>
                  <a:pt x="3199386" y="800895"/>
                </a:cubicBezTo>
                <a:cubicBezTo>
                  <a:pt x="3199852" y="798961"/>
                  <a:pt x="3200086" y="796261"/>
                  <a:pt x="3200086" y="792794"/>
                </a:cubicBezTo>
                <a:lnTo>
                  <a:pt x="3200086" y="712384"/>
                </a:lnTo>
                <a:lnTo>
                  <a:pt x="3263894" y="667778"/>
                </a:lnTo>
                <a:lnTo>
                  <a:pt x="3124276" y="667778"/>
                </a:lnTo>
                <a:close/>
                <a:moveTo>
                  <a:pt x="433502" y="660378"/>
                </a:moveTo>
                <a:lnTo>
                  <a:pt x="581921" y="660378"/>
                </a:lnTo>
                <a:lnTo>
                  <a:pt x="581921" y="667378"/>
                </a:lnTo>
                <a:lnTo>
                  <a:pt x="511312" y="667378"/>
                </a:lnTo>
                <a:lnTo>
                  <a:pt x="511312" y="726986"/>
                </a:lnTo>
                <a:lnTo>
                  <a:pt x="577520" y="726986"/>
                </a:lnTo>
                <a:lnTo>
                  <a:pt x="577520" y="733787"/>
                </a:lnTo>
                <a:lnTo>
                  <a:pt x="511312" y="733787"/>
                </a:lnTo>
                <a:lnTo>
                  <a:pt x="511312" y="800195"/>
                </a:lnTo>
                <a:lnTo>
                  <a:pt x="593522" y="800195"/>
                </a:lnTo>
                <a:lnTo>
                  <a:pt x="593522" y="806796"/>
                </a:lnTo>
                <a:lnTo>
                  <a:pt x="421701" y="806796"/>
                </a:lnTo>
                <a:lnTo>
                  <a:pt x="421701" y="800195"/>
                </a:lnTo>
                <a:lnTo>
                  <a:pt x="504111" y="800195"/>
                </a:lnTo>
                <a:lnTo>
                  <a:pt x="504111" y="733787"/>
                </a:lnTo>
                <a:lnTo>
                  <a:pt x="437703" y="733787"/>
                </a:lnTo>
                <a:lnTo>
                  <a:pt x="437703" y="726986"/>
                </a:lnTo>
                <a:lnTo>
                  <a:pt x="504111" y="726986"/>
                </a:lnTo>
                <a:lnTo>
                  <a:pt x="504111" y="667378"/>
                </a:lnTo>
                <a:lnTo>
                  <a:pt x="433502" y="667378"/>
                </a:lnTo>
                <a:close/>
                <a:moveTo>
                  <a:pt x="3840614" y="659577"/>
                </a:moveTo>
                <a:lnTo>
                  <a:pt x="3840614" y="700982"/>
                </a:lnTo>
                <a:lnTo>
                  <a:pt x="3885219" y="700982"/>
                </a:lnTo>
                <a:lnTo>
                  <a:pt x="3885219" y="659577"/>
                </a:lnTo>
                <a:close/>
                <a:moveTo>
                  <a:pt x="3758003" y="659577"/>
                </a:moveTo>
                <a:lnTo>
                  <a:pt x="3758003" y="700982"/>
                </a:lnTo>
                <a:lnTo>
                  <a:pt x="3802409" y="700982"/>
                </a:lnTo>
                <a:lnTo>
                  <a:pt x="3802409" y="659577"/>
                </a:lnTo>
                <a:close/>
                <a:moveTo>
                  <a:pt x="4901727" y="658977"/>
                </a:moveTo>
                <a:lnTo>
                  <a:pt x="5047146" y="658977"/>
                </a:lnTo>
                <a:lnTo>
                  <a:pt x="5047146" y="665978"/>
                </a:lnTo>
                <a:lnTo>
                  <a:pt x="4977736" y="665978"/>
                </a:lnTo>
                <a:lnTo>
                  <a:pt x="4977736" y="715784"/>
                </a:lnTo>
                <a:lnTo>
                  <a:pt x="4977736" y="717384"/>
                </a:lnTo>
                <a:lnTo>
                  <a:pt x="5058146" y="717384"/>
                </a:lnTo>
                <a:lnTo>
                  <a:pt x="5058146" y="724185"/>
                </a:lnTo>
                <a:lnTo>
                  <a:pt x="4978137" y="724185"/>
                </a:lnTo>
                <a:cubicBezTo>
                  <a:pt x="4980404" y="734587"/>
                  <a:pt x="4983804" y="744154"/>
                  <a:pt x="4988338" y="752889"/>
                </a:cubicBezTo>
                <a:cubicBezTo>
                  <a:pt x="4992872" y="761623"/>
                  <a:pt x="4998606" y="769724"/>
                  <a:pt x="5005540" y="777192"/>
                </a:cubicBezTo>
                <a:cubicBezTo>
                  <a:pt x="5012474" y="784660"/>
                  <a:pt x="5020676" y="791594"/>
                  <a:pt x="5030143" y="797995"/>
                </a:cubicBezTo>
                <a:cubicBezTo>
                  <a:pt x="5039611" y="804395"/>
                  <a:pt x="5050346" y="810396"/>
                  <a:pt x="5062348" y="815997"/>
                </a:cubicBezTo>
                <a:lnTo>
                  <a:pt x="5058546" y="823198"/>
                </a:lnTo>
                <a:cubicBezTo>
                  <a:pt x="5047078" y="817464"/>
                  <a:pt x="5036778" y="811496"/>
                  <a:pt x="5027642" y="805295"/>
                </a:cubicBezTo>
                <a:cubicBezTo>
                  <a:pt x="5018508" y="799095"/>
                  <a:pt x="5010508" y="792494"/>
                  <a:pt x="5003640" y="785493"/>
                </a:cubicBezTo>
                <a:cubicBezTo>
                  <a:pt x="4996772" y="778492"/>
                  <a:pt x="4990972" y="770991"/>
                  <a:pt x="4986238" y="762990"/>
                </a:cubicBezTo>
                <a:cubicBezTo>
                  <a:pt x="4981504" y="754989"/>
                  <a:pt x="4977736" y="746255"/>
                  <a:pt x="4974936" y="736787"/>
                </a:cubicBezTo>
                <a:cubicBezTo>
                  <a:pt x="4970669" y="752922"/>
                  <a:pt x="4961602" y="768358"/>
                  <a:pt x="4947733" y="783093"/>
                </a:cubicBezTo>
                <a:cubicBezTo>
                  <a:pt x="4933864" y="797828"/>
                  <a:pt x="4914928" y="811330"/>
                  <a:pt x="4890926" y="823598"/>
                </a:cubicBezTo>
                <a:lnTo>
                  <a:pt x="4887126" y="816997"/>
                </a:lnTo>
                <a:cubicBezTo>
                  <a:pt x="4912329" y="804329"/>
                  <a:pt x="4931964" y="790194"/>
                  <a:pt x="4946032" y="774592"/>
                </a:cubicBezTo>
                <a:cubicBezTo>
                  <a:pt x="4960102" y="758990"/>
                  <a:pt x="4968136" y="742188"/>
                  <a:pt x="4970136" y="724185"/>
                </a:cubicBezTo>
                <a:lnTo>
                  <a:pt x="4890526" y="724185"/>
                </a:lnTo>
                <a:lnTo>
                  <a:pt x="4890526" y="717384"/>
                </a:lnTo>
                <a:lnTo>
                  <a:pt x="4970536" y="717384"/>
                </a:lnTo>
                <a:lnTo>
                  <a:pt x="4970536" y="715784"/>
                </a:lnTo>
                <a:lnTo>
                  <a:pt x="4970536" y="665978"/>
                </a:lnTo>
                <a:lnTo>
                  <a:pt x="4901727" y="665978"/>
                </a:lnTo>
                <a:close/>
                <a:moveTo>
                  <a:pt x="3339627" y="658977"/>
                </a:moveTo>
                <a:lnTo>
                  <a:pt x="3485045" y="658977"/>
                </a:lnTo>
                <a:lnTo>
                  <a:pt x="3485045" y="665978"/>
                </a:lnTo>
                <a:lnTo>
                  <a:pt x="3415637" y="665978"/>
                </a:lnTo>
                <a:lnTo>
                  <a:pt x="3415637" y="715784"/>
                </a:lnTo>
                <a:lnTo>
                  <a:pt x="3415637" y="717384"/>
                </a:lnTo>
                <a:lnTo>
                  <a:pt x="3496047" y="717384"/>
                </a:lnTo>
                <a:lnTo>
                  <a:pt x="3496047" y="724185"/>
                </a:lnTo>
                <a:lnTo>
                  <a:pt x="3416037" y="724185"/>
                </a:lnTo>
                <a:cubicBezTo>
                  <a:pt x="3418304" y="734587"/>
                  <a:pt x="3421704" y="744154"/>
                  <a:pt x="3426238" y="752889"/>
                </a:cubicBezTo>
                <a:cubicBezTo>
                  <a:pt x="3430772" y="761623"/>
                  <a:pt x="3436506" y="769724"/>
                  <a:pt x="3443440" y="777192"/>
                </a:cubicBezTo>
                <a:cubicBezTo>
                  <a:pt x="3450374" y="784660"/>
                  <a:pt x="3458576" y="791594"/>
                  <a:pt x="3468043" y="797995"/>
                </a:cubicBezTo>
                <a:cubicBezTo>
                  <a:pt x="3477511" y="804395"/>
                  <a:pt x="3488246" y="810396"/>
                  <a:pt x="3500247" y="815997"/>
                </a:cubicBezTo>
                <a:lnTo>
                  <a:pt x="3496446" y="823198"/>
                </a:lnTo>
                <a:cubicBezTo>
                  <a:pt x="3484979" y="817464"/>
                  <a:pt x="3474677" y="811496"/>
                  <a:pt x="3465543" y="805295"/>
                </a:cubicBezTo>
                <a:cubicBezTo>
                  <a:pt x="3456408" y="799095"/>
                  <a:pt x="3448408" y="792494"/>
                  <a:pt x="3441540" y="785493"/>
                </a:cubicBezTo>
                <a:cubicBezTo>
                  <a:pt x="3434672" y="778492"/>
                  <a:pt x="3428872" y="770991"/>
                  <a:pt x="3424138" y="762990"/>
                </a:cubicBezTo>
                <a:cubicBezTo>
                  <a:pt x="3419404" y="754989"/>
                  <a:pt x="3415637" y="746255"/>
                  <a:pt x="3412836" y="736787"/>
                </a:cubicBezTo>
                <a:cubicBezTo>
                  <a:pt x="3408569" y="752922"/>
                  <a:pt x="3399501" y="768358"/>
                  <a:pt x="3385633" y="783093"/>
                </a:cubicBezTo>
                <a:cubicBezTo>
                  <a:pt x="3371765" y="797828"/>
                  <a:pt x="3352829" y="811330"/>
                  <a:pt x="3328826" y="823598"/>
                </a:cubicBezTo>
                <a:lnTo>
                  <a:pt x="3325026" y="816997"/>
                </a:lnTo>
                <a:cubicBezTo>
                  <a:pt x="3350228" y="804329"/>
                  <a:pt x="3369864" y="790194"/>
                  <a:pt x="3383932" y="774592"/>
                </a:cubicBezTo>
                <a:cubicBezTo>
                  <a:pt x="3398001" y="758990"/>
                  <a:pt x="3406035" y="742188"/>
                  <a:pt x="3408036" y="724185"/>
                </a:cubicBezTo>
                <a:lnTo>
                  <a:pt x="3328426" y="724185"/>
                </a:lnTo>
                <a:lnTo>
                  <a:pt x="3328426" y="717384"/>
                </a:lnTo>
                <a:lnTo>
                  <a:pt x="3408436" y="717384"/>
                </a:lnTo>
                <a:lnTo>
                  <a:pt x="3408436" y="715784"/>
                </a:lnTo>
                <a:lnTo>
                  <a:pt x="3408436" y="665978"/>
                </a:lnTo>
                <a:lnTo>
                  <a:pt x="3339627" y="665978"/>
                </a:lnTo>
                <a:close/>
                <a:moveTo>
                  <a:pt x="2301402" y="658977"/>
                </a:moveTo>
                <a:lnTo>
                  <a:pt x="2446820" y="658977"/>
                </a:lnTo>
                <a:lnTo>
                  <a:pt x="2446820" y="665978"/>
                </a:lnTo>
                <a:lnTo>
                  <a:pt x="2377412" y="665978"/>
                </a:lnTo>
                <a:lnTo>
                  <a:pt x="2377412" y="715784"/>
                </a:lnTo>
                <a:lnTo>
                  <a:pt x="2377412" y="717384"/>
                </a:lnTo>
                <a:lnTo>
                  <a:pt x="2457822" y="717384"/>
                </a:lnTo>
                <a:lnTo>
                  <a:pt x="2457822" y="724185"/>
                </a:lnTo>
                <a:lnTo>
                  <a:pt x="2377812" y="724185"/>
                </a:lnTo>
                <a:cubicBezTo>
                  <a:pt x="2380079" y="734587"/>
                  <a:pt x="2383479" y="744154"/>
                  <a:pt x="2388013" y="752889"/>
                </a:cubicBezTo>
                <a:cubicBezTo>
                  <a:pt x="2392547" y="761623"/>
                  <a:pt x="2398281" y="769724"/>
                  <a:pt x="2405215" y="777192"/>
                </a:cubicBezTo>
                <a:cubicBezTo>
                  <a:pt x="2412150" y="784660"/>
                  <a:pt x="2420351" y="791594"/>
                  <a:pt x="2429818" y="797995"/>
                </a:cubicBezTo>
                <a:cubicBezTo>
                  <a:pt x="2439286" y="804395"/>
                  <a:pt x="2450021" y="810396"/>
                  <a:pt x="2462022" y="815997"/>
                </a:cubicBezTo>
                <a:lnTo>
                  <a:pt x="2458222" y="823198"/>
                </a:lnTo>
                <a:cubicBezTo>
                  <a:pt x="2446754" y="817464"/>
                  <a:pt x="2436452" y="811496"/>
                  <a:pt x="2427318" y="805295"/>
                </a:cubicBezTo>
                <a:cubicBezTo>
                  <a:pt x="2418183" y="799095"/>
                  <a:pt x="2410183" y="792494"/>
                  <a:pt x="2403315" y="785493"/>
                </a:cubicBezTo>
                <a:cubicBezTo>
                  <a:pt x="2396448" y="778492"/>
                  <a:pt x="2390647" y="770991"/>
                  <a:pt x="2385913" y="762990"/>
                </a:cubicBezTo>
                <a:cubicBezTo>
                  <a:pt x="2381179" y="754989"/>
                  <a:pt x="2377412" y="746255"/>
                  <a:pt x="2374611" y="736787"/>
                </a:cubicBezTo>
                <a:cubicBezTo>
                  <a:pt x="2370344" y="752922"/>
                  <a:pt x="2361276" y="768358"/>
                  <a:pt x="2347408" y="783093"/>
                </a:cubicBezTo>
                <a:cubicBezTo>
                  <a:pt x="2333540" y="797828"/>
                  <a:pt x="2314604" y="811330"/>
                  <a:pt x="2290601" y="823598"/>
                </a:cubicBezTo>
                <a:lnTo>
                  <a:pt x="2286801" y="816997"/>
                </a:lnTo>
                <a:cubicBezTo>
                  <a:pt x="2312004" y="804329"/>
                  <a:pt x="2331639" y="790194"/>
                  <a:pt x="2345708" y="774592"/>
                </a:cubicBezTo>
                <a:cubicBezTo>
                  <a:pt x="2359776" y="758990"/>
                  <a:pt x="2367811" y="742188"/>
                  <a:pt x="2369811" y="724185"/>
                </a:cubicBezTo>
                <a:lnTo>
                  <a:pt x="2290201" y="724185"/>
                </a:lnTo>
                <a:lnTo>
                  <a:pt x="2290201" y="717384"/>
                </a:lnTo>
                <a:lnTo>
                  <a:pt x="2370211" y="717384"/>
                </a:lnTo>
                <a:lnTo>
                  <a:pt x="2370211" y="715784"/>
                </a:lnTo>
                <a:lnTo>
                  <a:pt x="2370211" y="665978"/>
                </a:lnTo>
                <a:lnTo>
                  <a:pt x="2301402" y="665978"/>
                </a:lnTo>
                <a:close/>
                <a:moveTo>
                  <a:pt x="1520333" y="658977"/>
                </a:moveTo>
                <a:lnTo>
                  <a:pt x="1619146" y="658977"/>
                </a:lnTo>
                <a:lnTo>
                  <a:pt x="1619146" y="794394"/>
                </a:lnTo>
                <a:cubicBezTo>
                  <a:pt x="1619146" y="799195"/>
                  <a:pt x="1618746" y="803062"/>
                  <a:pt x="1617945" y="805996"/>
                </a:cubicBezTo>
                <a:cubicBezTo>
                  <a:pt x="1617145" y="808929"/>
                  <a:pt x="1615778" y="811263"/>
                  <a:pt x="1613845" y="812996"/>
                </a:cubicBezTo>
                <a:cubicBezTo>
                  <a:pt x="1611911" y="814730"/>
                  <a:pt x="1609311" y="815963"/>
                  <a:pt x="1606044" y="816697"/>
                </a:cubicBezTo>
                <a:cubicBezTo>
                  <a:pt x="1602777" y="817430"/>
                  <a:pt x="1598610" y="817997"/>
                  <a:pt x="1593542" y="818397"/>
                </a:cubicBezTo>
                <a:lnTo>
                  <a:pt x="1576340" y="819997"/>
                </a:lnTo>
                <a:lnTo>
                  <a:pt x="1574340" y="812996"/>
                </a:lnTo>
                <a:lnTo>
                  <a:pt x="1592142" y="811596"/>
                </a:lnTo>
                <a:cubicBezTo>
                  <a:pt x="1596276" y="811196"/>
                  <a:pt x="1599643" y="810763"/>
                  <a:pt x="1602244" y="810296"/>
                </a:cubicBezTo>
                <a:cubicBezTo>
                  <a:pt x="1604844" y="809829"/>
                  <a:pt x="1606878" y="808963"/>
                  <a:pt x="1608344" y="807696"/>
                </a:cubicBezTo>
                <a:cubicBezTo>
                  <a:pt x="1609811" y="806429"/>
                  <a:pt x="1610811" y="804629"/>
                  <a:pt x="1611345" y="802295"/>
                </a:cubicBezTo>
                <a:cubicBezTo>
                  <a:pt x="1611878" y="799961"/>
                  <a:pt x="1612145" y="796861"/>
                  <a:pt x="1612145" y="792994"/>
                </a:cubicBezTo>
                <a:lnTo>
                  <a:pt x="1612145" y="665778"/>
                </a:lnTo>
                <a:lnTo>
                  <a:pt x="1520333" y="665778"/>
                </a:lnTo>
                <a:close/>
                <a:moveTo>
                  <a:pt x="1887903" y="658377"/>
                </a:moveTo>
                <a:lnTo>
                  <a:pt x="2023520" y="658377"/>
                </a:lnTo>
                <a:lnTo>
                  <a:pt x="2023520" y="665578"/>
                </a:lnTo>
                <a:lnTo>
                  <a:pt x="1887903" y="665578"/>
                </a:lnTo>
                <a:close/>
                <a:moveTo>
                  <a:pt x="5726202" y="656777"/>
                </a:moveTo>
                <a:lnTo>
                  <a:pt x="5773008" y="656777"/>
                </a:lnTo>
                <a:lnTo>
                  <a:pt x="5773008" y="663778"/>
                </a:lnTo>
                <a:lnTo>
                  <a:pt x="5755205" y="711784"/>
                </a:lnTo>
                <a:cubicBezTo>
                  <a:pt x="5766007" y="727786"/>
                  <a:pt x="5771407" y="742654"/>
                  <a:pt x="5771407" y="756389"/>
                </a:cubicBezTo>
                <a:cubicBezTo>
                  <a:pt x="5771407" y="761190"/>
                  <a:pt x="5771007" y="765090"/>
                  <a:pt x="5770207" y="768091"/>
                </a:cubicBezTo>
                <a:cubicBezTo>
                  <a:pt x="5769406" y="771091"/>
                  <a:pt x="5768074" y="773491"/>
                  <a:pt x="5766207" y="775292"/>
                </a:cubicBezTo>
                <a:cubicBezTo>
                  <a:pt x="5764340" y="777092"/>
                  <a:pt x="5761873" y="778426"/>
                  <a:pt x="5758806" y="779292"/>
                </a:cubicBezTo>
                <a:cubicBezTo>
                  <a:pt x="5755739" y="780159"/>
                  <a:pt x="5752005" y="780859"/>
                  <a:pt x="5747604" y="781392"/>
                </a:cubicBezTo>
                <a:lnTo>
                  <a:pt x="5740403" y="782193"/>
                </a:lnTo>
                <a:lnTo>
                  <a:pt x="5738403" y="775592"/>
                </a:lnTo>
                <a:lnTo>
                  <a:pt x="5746204" y="774792"/>
                </a:lnTo>
                <a:cubicBezTo>
                  <a:pt x="5749938" y="774392"/>
                  <a:pt x="5753038" y="773892"/>
                  <a:pt x="5755505" y="773291"/>
                </a:cubicBezTo>
                <a:cubicBezTo>
                  <a:pt x="5757972" y="772691"/>
                  <a:pt x="5759906" y="771725"/>
                  <a:pt x="5761306" y="770391"/>
                </a:cubicBezTo>
                <a:cubicBezTo>
                  <a:pt x="5762706" y="769058"/>
                  <a:pt x="5763706" y="767224"/>
                  <a:pt x="5764306" y="764890"/>
                </a:cubicBezTo>
                <a:cubicBezTo>
                  <a:pt x="5764906" y="762557"/>
                  <a:pt x="5765206" y="759456"/>
                  <a:pt x="5765206" y="755589"/>
                </a:cubicBezTo>
                <a:cubicBezTo>
                  <a:pt x="5765206" y="749855"/>
                  <a:pt x="5763940" y="743354"/>
                  <a:pt x="5761406" y="736087"/>
                </a:cubicBezTo>
                <a:cubicBezTo>
                  <a:pt x="5758872" y="728819"/>
                  <a:pt x="5754672" y="721118"/>
                  <a:pt x="5748804" y="712984"/>
                </a:cubicBezTo>
                <a:lnTo>
                  <a:pt x="5766607" y="663778"/>
                </a:lnTo>
                <a:lnTo>
                  <a:pt x="5732602" y="663778"/>
                </a:lnTo>
                <a:lnTo>
                  <a:pt x="5732602" y="821797"/>
                </a:lnTo>
                <a:lnTo>
                  <a:pt x="5726202" y="821797"/>
                </a:lnTo>
                <a:close/>
                <a:moveTo>
                  <a:pt x="1114635" y="654977"/>
                </a:moveTo>
                <a:lnTo>
                  <a:pt x="1193645" y="654977"/>
                </a:lnTo>
                <a:lnTo>
                  <a:pt x="1193645" y="705183"/>
                </a:lnTo>
                <a:lnTo>
                  <a:pt x="1157640" y="705183"/>
                </a:lnTo>
                <a:lnTo>
                  <a:pt x="1157640" y="721785"/>
                </a:lnTo>
                <a:cubicBezTo>
                  <a:pt x="1157640" y="723385"/>
                  <a:pt x="1157640" y="724919"/>
                  <a:pt x="1157640" y="726386"/>
                </a:cubicBezTo>
                <a:cubicBezTo>
                  <a:pt x="1157640" y="727852"/>
                  <a:pt x="1157574" y="729319"/>
                  <a:pt x="1157440" y="730786"/>
                </a:cubicBezTo>
                <a:lnTo>
                  <a:pt x="1202846" y="730786"/>
                </a:lnTo>
                <a:lnTo>
                  <a:pt x="1202846" y="797594"/>
                </a:lnTo>
                <a:cubicBezTo>
                  <a:pt x="1202846" y="801462"/>
                  <a:pt x="1202513" y="804629"/>
                  <a:pt x="1201846" y="807096"/>
                </a:cubicBezTo>
                <a:cubicBezTo>
                  <a:pt x="1201179" y="809563"/>
                  <a:pt x="1200079" y="811496"/>
                  <a:pt x="1198545" y="812896"/>
                </a:cubicBezTo>
                <a:cubicBezTo>
                  <a:pt x="1197012" y="814297"/>
                  <a:pt x="1194945" y="815330"/>
                  <a:pt x="1192345" y="815997"/>
                </a:cubicBezTo>
                <a:cubicBezTo>
                  <a:pt x="1189744" y="816664"/>
                  <a:pt x="1186444" y="817130"/>
                  <a:pt x="1182443" y="817397"/>
                </a:cubicBezTo>
                <a:lnTo>
                  <a:pt x="1167642" y="818597"/>
                </a:lnTo>
                <a:lnTo>
                  <a:pt x="1165841" y="812196"/>
                </a:lnTo>
                <a:lnTo>
                  <a:pt x="1181443" y="810996"/>
                </a:lnTo>
                <a:cubicBezTo>
                  <a:pt x="1184510" y="810729"/>
                  <a:pt x="1187011" y="810363"/>
                  <a:pt x="1188944" y="809896"/>
                </a:cubicBezTo>
                <a:cubicBezTo>
                  <a:pt x="1190878" y="809429"/>
                  <a:pt x="1192411" y="808696"/>
                  <a:pt x="1193545" y="807696"/>
                </a:cubicBezTo>
                <a:cubicBezTo>
                  <a:pt x="1194678" y="806696"/>
                  <a:pt x="1195445" y="805295"/>
                  <a:pt x="1195845" y="803495"/>
                </a:cubicBezTo>
                <a:cubicBezTo>
                  <a:pt x="1196245" y="801695"/>
                  <a:pt x="1196445" y="799328"/>
                  <a:pt x="1196445" y="796394"/>
                </a:cubicBezTo>
                <a:lnTo>
                  <a:pt x="1196445" y="737387"/>
                </a:lnTo>
                <a:lnTo>
                  <a:pt x="1157040" y="737387"/>
                </a:lnTo>
                <a:cubicBezTo>
                  <a:pt x="1156640" y="742454"/>
                  <a:pt x="1156040" y="747055"/>
                  <a:pt x="1155240" y="751189"/>
                </a:cubicBezTo>
                <a:cubicBezTo>
                  <a:pt x="1157640" y="753323"/>
                  <a:pt x="1160474" y="755923"/>
                  <a:pt x="1163741" y="758990"/>
                </a:cubicBezTo>
                <a:cubicBezTo>
                  <a:pt x="1167008" y="762057"/>
                  <a:pt x="1170342" y="765224"/>
                  <a:pt x="1173742" y="768491"/>
                </a:cubicBezTo>
                <a:cubicBezTo>
                  <a:pt x="1177143" y="771758"/>
                  <a:pt x="1180443" y="774958"/>
                  <a:pt x="1183644" y="778092"/>
                </a:cubicBezTo>
                <a:cubicBezTo>
                  <a:pt x="1186844" y="781226"/>
                  <a:pt x="1189511" y="783859"/>
                  <a:pt x="1191645" y="785993"/>
                </a:cubicBezTo>
                <a:lnTo>
                  <a:pt x="1187244" y="791194"/>
                </a:lnTo>
                <a:cubicBezTo>
                  <a:pt x="1185377" y="789193"/>
                  <a:pt x="1183044" y="786760"/>
                  <a:pt x="1180243" y="783893"/>
                </a:cubicBezTo>
                <a:cubicBezTo>
                  <a:pt x="1177443" y="781026"/>
                  <a:pt x="1174476" y="778059"/>
                  <a:pt x="1171342" y="774992"/>
                </a:cubicBezTo>
                <a:cubicBezTo>
                  <a:pt x="1168208" y="771925"/>
                  <a:pt x="1165075" y="768891"/>
                  <a:pt x="1161941" y="765891"/>
                </a:cubicBezTo>
                <a:cubicBezTo>
                  <a:pt x="1158807" y="762890"/>
                  <a:pt x="1155974" y="760256"/>
                  <a:pt x="1153440" y="757990"/>
                </a:cubicBezTo>
                <a:cubicBezTo>
                  <a:pt x="1152106" y="761990"/>
                  <a:pt x="1150473" y="765624"/>
                  <a:pt x="1148539" y="768891"/>
                </a:cubicBezTo>
                <a:cubicBezTo>
                  <a:pt x="1146606" y="772158"/>
                  <a:pt x="1144305" y="775292"/>
                  <a:pt x="1141638" y="778292"/>
                </a:cubicBezTo>
                <a:cubicBezTo>
                  <a:pt x="1138971" y="781293"/>
                  <a:pt x="1135904" y="784259"/>
                  <a:pt x="1132437" y="787193"/>
                </a:cubicBezTo>
                <a:cubicBezTo>
                  <a:pt x="1128970" y="790127"/>
                  <a:pt x="1125036" y="793194"/>
                  <a:pt x="1120636" y="796394"/>
                </a:cubicBezTo>
                <a:lnTo>
                  <a:pt x="1116635" y="790994"/>
                </a:lnTo>
                <a:cubicBezTo>
                  <a:pt x="1122236" y="786860"/>
                  <a:pt x="1127070" y="782993"/>
                  <a:pt x="1131137" y="779392"/>
                </a:cubicBezTo>
                <a:cubicBezTo>
                  <a:pt x="1135204" y="775792"/>
                  <a:pt x="1138571" y="772025"/>
                  <a:pt x="1141238" y="768091"/>
                </a:cubicBezTo>
                <a:cubicBezTo>
                  <a:pt x="1143905" y="764157"/>
                  <a:pt x="1145972" y="759757"/>
                  <a:pt x="1147439" y="754889"/>
                </a:cubicBezTo>
                <a:cubicBezTo>
                  <a:pt x="1148906" y="750022"/>
                  <a:pt x="1149973" y="744188"/>
                  <a:pt x="1150639" y="737387"/>
                </a:cubicBezTo>
                <a:lnTo>
                  <a:pt x="1111835" y="737387"/>
                </a:lnTo>
                <a:lnTo>
                  <a:pt x="1111835" y="819397"/>
                </a:lnTo>
                <a:lnTo>
                  <a:pt x="1105434" y="819397"/>
                </a:lnTo>
                <a:lnTo>
                  <a:pt x="1105434" y="730786"/>
                </a:lnTo>
                <a:lnTo>
                  <a:pt x="1151040" y="730786"/>
                </a:lnTo>
                <a:cubicBezTo>
                  <a:pt x="1151173" y="729319"/>
                  <a:pt x="1151240" y="727819"/>
                  <a:pt x="1151240" y="726286"/>
                </a:cubicBezTo>
                <a:cubicBezTo>
                  <a:pt x="1151240" y="724752"/>
                  <a:pt x="1151240" y="723185"/>
                  <a:pt x="1151240" y="721585"/>
                </a:cubicBezTo>
                <a:lnTo>
                  <a:pt x="1151240" y="705183"/>
                </a:lnTo>
                <a:lnTo>
                  <a:pt x="1114635" y="705183"/>
                </a:lnTo>
                <a:close/>
                <a:moveTo>
                  <a:pt x="3997957" y="654577"/>
                </a:moveTo>
                <a:lnTo>
                  <a:pt x="4111171" y="654577"/>
                </a:lnTo>
                <a:lnTo>
                  <a:pt x="4111171" y="661177"/>
                </a:lnTo>
                <a:lnTo>
                  <a:pt x="4043962" y="661177"/>
                </a:lnTo>
                <a:lnTo>
                  <a:pt x="4039362" y="690181"/>
                </a:lnTo>
                <a:lnTo>
                  <a:pt x="4094769" y="690181"/>
                </a:lnTo>
                <a:lnTo>
                  <a:pt x="4093769" y="729786"/>
                </a:lnTo>
                <a:lnTo>
                  <a:pt x="4121772" y="729786"/>
                </a:lnTo>
                <a:lnTo>
                  <a:pt x="4121772" y="736587"/>
                </a:lnTo>
                <a:lnTo>
                  <a:pt x="3991956" y="736587"/>
                </a:lnTo>
                <a:lnTo>
                  <a:pt x="3991956" y="729786"/>
                </a:lnTo>
                <a:lnTo>
                  <a:pt x="4025960" y="729786"/>
                </a:lnTo>
                <a:lnTo>
                  <a:pt x="4031561" y="696382"/>
                </a:lnTo>
                <a:lnTo>
                  <a:pt x="4002958" y="696382"/>
                </a:lnTo>
                <a:lnTo>
                  <a:pt x="4002958" y="690181"/>
                </a:lnTo>
                <a:lnTo>
                  <a:pt x="4032561" y="690181"/>
                </a:lnTo>
                <a:lnTo>
                  <a:pt x="4037362" y="661177"/>
                </a:lnTo>
                <a:lnTo>
                  <a:pt x="3997957" y="661177"/>
                </a:lnTo>
                <a:close/>
                <a:moveTo>
                  <a:pt x="3834212" y="652976"/>
                </a:moveTo>
                <a:lnTo>
                  <a:pt x="3891820" y="652976"/>
                </a:lnTo>
                <a:lnTo>
                  <a:pt x="3891820" y="707583"/>
                </a:lnTo>
                <a:lnTo>
                  <a:pt x="3834212" y="707583"/>
                </a:lnTo>
                <a:close/>
                <a:moveTo>
                  <a:pt x="3751602" y="652976"/>
                </a:moveTo>
                <a:lnTo>
                  <a:pt x="3809010" y="652976"/>
                </a:lnTo>
                <a:lnTo>
                  <a:pt x="3809010" y="707583"/>
                </a:lnTo>
                <a:lnTo>
                  <a:pt x="3751602" y="707583"/>
                </a:lnTo>
                <a:close/>
                <a:moveTo>
                  <a:pt x="5114078" y="651376"/>
                </a:moveTo>
                <a:lnTo>
                  <a:pt x="5255095" y="651376"/>
                </a:lnTo>
                <a:lnTo>
                  <a:pt x="5255095" y="657377"/>
                </a:lnTo>
                <a:lnTo>
                  <a:pt x="5188087" y="657377"/>
                </a:lnTo>
                <a:lnTo>
                  <a:pt x="5188087" y="678380"/>
                </a:lnTo>
                <a:lnTo>
                  <a:pt x="5261696" y="678380"/>
                </a:lnTo>
                <a:lnTo>
                  <a:pt x="5261696" y="714784"/>
                </a:lnTo>
                <a:lnTo>
                  <a:pt x="5255295" y="714784"/>
                </a:lnTo>
                <a:lnTo>
                  <a:pt x="5255295" y="684580"/>
                </a:lnTo>
                <a:lnTo>
                  <a:pt x="5188087" y="684580"/>
                </a:lnTo>
                <a:lnTo>
                  <a:pt x="5188087" y="734387"/>
                </a:lnTo>
                <a:lnTo>
                  <a:pt x="5181486" y="734387"/>
                </a:lnTo>
                <a:lnTo>
                  <a:pt x="5181486" y="684580"/>
                </a:lnTo>
                <a:lnTo>
                  <a:pt x="5114078" y="684580"/>
                </a:lnTo>
                <a:lnTo>
                  <a:pt x="5114078" y="715584"/>
                </a:lnTo>
                <a:lnTo>
                  <a:pt x="5107477" y="715584"/>
                </a:lnTo>
                <a:lnTo>
                  <a:pt x="5107477" y="678380"/>
                </a:lnTo>
                <a:lnTo>
                  <a:pt x="5181486" y="678380"/>
                </a:lnTo>
                <a:lnTo>
                  <a:pt x="5181486" y="657377"/>
                </a:lnTo>
                <a:lnTo>
                  <a:pt x="5114078" y="657377"/>
                </a:lnTo>
                <a:close/>
                <a:moveTo>
                  <a:pt x="4833194" y="647576"/>
                </a:moveTo>
                <a:lnTo>
                  <a:pt x="4834795" y="654577"/>
                </a:lnTo>
                <a:cubicBezTo>
                  <a:pt x="4826128" y="656177"/>
                  <a:pt x="4816426" y="657610"/>
                  <a:pt x="4805692" y="658877"/>
                </a:cubicBezTo>
                <a:cubicBezTo>
                  <a:pt x="4794956" y="660144"/>
                  <a:pt x="4783955" y="661311"/>
                  <a:pt x="4772688" y="662378"/>
                </a:cubicBezTo>
                <a:cubicBezTo>
                  <a:pt x="4761419" y="663444"/>
                  <a:pt x="4750251" y="664345"/>
                  <a:pt x="4739183" y="665078"/>
                </a:cubicBezTo>
                <a:cubicBezTo>
                  <a:pt x="4728115" y="665811"/>
                  <a:pt x="4717980" y="666378"/>
                  <a:pt x="4708780" y="666778"/>
                </a:cubicBezTo>
                <a:lnTo>
                  <a:pt x="4708780" y="701182"/>
                </a:lnTo>
                <a:lnTo>
                  <a:pt x="4849997" y="701182"/>
                </a:lnTo>
                <a:lnTo>
                  <a:pt x="4849997" y="707783"/>
                </a:lnTo>
                <a:lnTo>
                  <a:pt x="4708780" y="707783"/>
                </a:lnTo>
                <a:lnTo>
                  <a:pt x="4708780" y="710784"/>
                </a:lnTo>
                <a:cubicBezTo>
                  <a:pt x="4708780" y="722652"/>
                  <a:pt x="4708312" y="733220"/>
                  <a:pt x="4707379" y="742488"/>
                </a:cubicBezTo>
                <a:cubicBezTo>
                  <a:pt x="4706446" y="751755"/>
                  <a:pt x="4704778" y="760423"/>
                  <a:pt x="4702378" y="768491"/>
                </a:cubicBezTo>
                <a:cubicBezTo>
                  <a:pt x="4699978" y="776559"/>
                  <a:pt x="4696778" y="784360"/>
                  <a:pt x="4692778" y="791894"/>
                </a:cubicBezTo>
                <a:cubicBezTo>
                  <a:pt x="4688776" y="799428"/>
                  <a:pt x="4683710" y="807396"/>
                  <a:pt x="4677576" y="815797"/>
                </a:cubicBezTo>
                <a:lnTo>
                  <a:pt x="4671974" y="811596"/>
                </a:lnTo>
                <a:cubicBezTo>
                  <a:pt x="4677976" y="803329"/>
                  <a:pt x="4682910" y="795594"/>
                  <a:pt x="4686776" y="788393"/>
                </a:cubicBezTo>
                <a:cubicBezTo>
                  <a:pt x="4690644" y="781192"/>
                  <a:pt x="4693710" y="773725"/>
                  <a:pt x="4695978" y="765991"/>
                </a:cubicBezTo>
                <a:cubicBezTo>
                  <a:pt x="4698244" y="758256"/>
                  <a:pt x="4699812" y="749889"/>
                  <a:pt x="4700678" y="740887"/>
                </a:cubicBezTo>
                <a:cubicBezTo>
                  <a:pt x="4701545" y="731886"/>
                  <a:pt x="4701978" y="721452"/>
                  <a:pt x="4701978" y="709583"/>
                </a:cubicBezTo>
                <a:lnTo>
                  <a:pt x="4701978" y="659977"/>
                </a:lnTo>
                <a:cubicBezTo>
                  <a:pt x="4711713" y="659711"/>
                  <a:pt x="4722314" y="659244"/>
                  <a:pt x="4733782" y="658577"/>
                </a:cubicBezTo>
                <a:cubicBezTo>
                  <a:pt x="4745250" y="657910"/>
                  <a:pt x="4756818" y="657010"/>
                  <a:pt x="4768486" y="655877"/>
                </a:cubicBezTo>
                <a:cubicBezTo>
                  <a:pt x="4780155" y="654743"/>
                  <a:pt x="4791590" y="653476"/>
                  <a:pt x="4802791" y="652076"/>
                </a:cubicBezTo>
                <a:cubicBezTo>
                  <a:pt x="4813992" y="650676"/>
                  <a:pt x="4824127" y="649176"/>
                  <a:pt x="4833194" y="647576"/>
                </a:cubicBezTo>
                <a:close/>
                <a:moveTo>
                  <a:pt x="3961352" y="647576"/>
                </a:moveTo>
                <a:cubicBezTo>
                  <a:pt x="3963219" y="649443"/>
                  <a:pt x="3965453" y="651876"/>
                  <a:pt x="3968053" y="654877"/>
                </a:cubicBezTo>
                <a:cubicBezTo>
                  <a:pt x="3970654" y="657877"/>
                  <a:pt x="3973287" y="661011"/>
                  <a:pt x="3975954" y="664278"/>
                </a:cubicBezTo>
                <a:cubicBezTo>
                  <a:pt x="3978621" y="667545"/>
                  <a:pt x="3981188" y="670779"/>
                  <a:pt x="3983655" y="673979"/>
                </a:cubicBezTo>
                <a:cubicBezTo>
                  <a:pt x="3986122" y="677179"/>
                  <a:pt x="3988156" y="679846"/>
                  <a:pt x="3989756" y="681980"/>
                </a:cubicBezTo>
                <a:lnTo>
                  <a:pt x="3984555" y="686781"/>
                </a:lnTo>
                <a:cubicBezTo>
                  <a:pt x="3982955" y="684514"/>
                  <a:pt x="3980955" y="681780"/>
                  <a:pt x="3978554" y="678580"/>
                </a:cubicBezTo>
                <a:cubicBezTo>
                  <a:pt x="3976154" y="675379"/>
                  <a:pt x="3973587" y="672145"/>
                  <a:pt x="3970854" y="668878"/>
                </a:cubicBezTo>
                <a:cubicBezTo>
                  <a:pt x="3968120" y="665611"/>
                  <a:pt x="3965453" y="662444"/>
                  <a:pt x="3962852" y="659377"/>
                </a:cubicBezTo>
                <a:cubicBezTo>
                  <a:pt x="3960252" y="656310"/>
                  <a:pt x="3958085" y="653843"/>
                  <a:pt x="3956352" y="651976"/>
                </a:cubicBezTo>
                <a:close/>
                <a:moveTo>
                  <a:pt x="869004" y="646376"/>
                </a:moveTo>
                <a:cubicBezTo>
                  <a:pt x="870738" y="647976"/>
                  <a:pt x="872938" y="650243"/>
                  <a:pt x="875605" y="653176"/>
                </a:cubicBezTo>
                <a:cubicBezTo>
                  <a:pt x="878272" y="656110"/>
                  <a:pt x="881006" y="659211"/>
                  <a:pt x="883806" y="662478"/>
                </a:cubicBezTo>
                <a:cubicBezTo>
                  <a:pt x="886606" y="665745"/>
                  <a:pt x="889273" y="668912"/>
                  <a:pt x="891807" y="671979"/>
                </a:cubicBezTo>
                <a:cubicBezTo>
                  <a:pt x="894341" y="675046"/>
                  <a:pt x="896208" y="677446"/>
                  <a:pt x="897408" y="679180"/>
                </a:cubicBezTo>
                <a:lnTo>
                  <a:pt x="892207" y="683980"/>
                </a:lnTo>
                <a:cubicBezTo>
                  <a:pt x="891007" y="682113"/>
                  <a:pt x="889173" y="679646"/>
                  <a:pt x="886706" y="676579"/>
                </a:cubicBezTo>
                <a:cubicBezTo>
                  <a:pt x="884240" y="673512"/>
                  <a:pt x="881606" y="670345"/>
                  <a:pt x="878806" y="667078"/>
                </a:cubicBezTo>
                <a:cubicBezTo>
                  <a:pt x="876005" y="663811"/>
                  <a:pt x="873271" y="660677"/>
                  <a:pt x="870604" y="657677"/>
                </a:cubicBezTo>
                <a:cubicBezTo>
                  <a:pt x="867938" y="654677"/>
                  <a:pt x="865737" y="652376"/>
                  <a:pt x="864004" y="650776"/>
                </a:cubicBezTo>
                <a:close/>
                <a:moveTo>
                  <a:pt x="1332386" y="645575"/>
                </a:moveTo>
                <a:lnTo>
                  <a:pt x="1339387" y="645976"/>
                </a:lnTo>
                <a:lnTo>
                  <a:pt x="1339187" y="666378"/>
                </a:lnTo>
                <a:lnTo>
                  <a:pt x="1339187" y="670579"/>
                </a:lnTo>
                <a:cubicBezTo>
                  <a:pt x="1340920" y="700849"/>
                  <a:pt x="1348888" y="727786"/>
                  <a:pt x="1363090" y="751389"/>
                </a:cubicBezTo>
                <a:cubicBezTo>
                  <a:pt x="1377292" y="774992"/>
                  <a:pt x="1397061" y="795861"/>
                  <a:pt x="1422397" y="813997"/>
                </a:cubicBezTo>
                <a:lnTo>
                  <a:pt x="1417797" y="819997"/>
                </a:lnTo>
                <a:cubicBezTo>
                  <a:pt x="1395527" y="803595"/>
                  <a:pt x="1377558" y="785460"/>
                  <a:pt x="1363890" y="765590"/>
                </a:cubicBezTo>
                <a:cubicBezTo>
                  <a:pt x="1350222" y="745721"/>
                  <a:pt x="1341054" y="723652"/>
                  <a:pt x="1336386" y="699382"/>
                </a:cubicBezTo>
                <a:cubicBezTo>
                  <a:pt x="1332253" y="723385"/>
                  <a:pt x="1323485" y="745155"/>
                  <a:pt x="1310083" y="764690"/>
                </a:cubicBezTo>
                <a:cubicBezTo>
                  <a:pt x="1296682" y="784226"/>
                  <a:pt x="1278313" y="802595"/>
                  <a:pt x="1254976" y="819797"/>
                </a:cubicBezTo>
                <a:lnTo>
                  <a:pt x="1250176" y="813797"/>
                </a:lnTo>
                <a:cubicBezTo>
                  <a:pt x="1264311" y="803662"/>
                  <a:pt x="1276512" y="793161"/>
                  <a:pt x="1286780" y="782293"/>
                </a:cubicBezTo>
                <a:cubicBezTo>
                  <a:pt x="1297048" y="771425"/>
                  <a:pt x="1305549" y="759923"/>
                  <a:pt x="1312283" y="747788"/>
                </a:cubicBezTo>
                <a:cubicBezTo>
                  <a:pt x="1319018" y="735653"/>
                  <a:pt x="1324018" y="722719"/>
                  <a:pt x="1327285" y="708983"/>
                </a:cubicBezTo>
                <a:cubicBezTo>
                  <a:pt x="1330552" y="695248"/>
                  <a:pt x="1332186" y="680380"/>
                  <a:pt x="1332186" y="664378"/>
                </a:cubicBezTo>
                <a:cubicBezTo>
                  <a:pt x="1332319" y="661711"/>
                  <a:pt x="1332386" y="658510"/>
                  <a:pt x="1332386" y="654777"/>
                </a:cubicBezTo>
                <a:cubicBezTo>
                  <a:pt x="1332386" y="651043"/>
                  <a:pt x="1332386" y="647976"/>
                  <a:pt x="1332386" y="645575"/>
                </a:cubicBezTo>
                <a:close/>
                <a:moveTo>
                  <a:pt x="1069029" y="644976"/>
                </a:moveTo>
                <a:cubicBezTo>
                  <a:pt x="1069429" y="646442"/>
                  <a:pt x="1069929" y="648576"/>
                  <a:pt x="1070529" y="651376"/>
                </a:cubicBezTo>
                <a:cubicBezTo>
                  <a:pt x="1071130" y="654177"/>
                  <a:pt x="1071796" y="657244"/>
                  <a:pt x="1072530" y="660577"/>
                </a:cubicBezTo>
                <a:cubicBezTo>
                  <a:pt x="1073263" y="663911"/>
                  <a:pt x="1073997" y="667278"/>
                  <a:pt x="1074730" y="670679"/>
                </a:cubicBezTo>
                <a:cubicBezTo>
                  <a:pt x="1075463" y="674079"/>
                  <a:pt x="1076097" y="677046"/>
                  <a:pt x="1076630" y="679580"/>
                </a:cubicBezTo>
                <a:lnTo>
                  <a:pt x="1090832" y="679580"/>
                </a:lnTo>
                <a:lnTo>
                  <a:pt x="1090832" y="686581"/>
                </a:lnTo>
                <a:cubicBezTo>
                  <a:pt x="1088298" y="692448"/>
                  <a:pt x="1085765" y="697949"/>
                  <a:pt x="1083231" y="703083"/>
                </a:cubicBezTo>
                <a:cubicBezTo>
                  <a:pt x="1080697" y="708217"/>
                  <a:pt x="1077964" y="713251"/>
                  <a:pt x="1075030" y="718185"/>
                </a:cubicBezTo>
                <a:cubicBezTo>
                  <a:pt x="1076497" y="719652"/>
                  <a:pt x="1078464" y="721685"/>
                  <a:pt x="1080931" y="724285"/>
                </a:cubicBezTo>
                <a:cubicBezTo>
                  <a:pt x="1083398" y="726886"/>
                  <a:pt x="1085998" y="729619"/>
                  <a:pt x="1088732" y="732486"/>
                </a:cubicBezTo>
                <a:cubicBezTo>
                  <a:pt x="1091465" y="735353"/>
                  <a:pt x="1094032" y="738121"/>
                  <a:pt x="1096433" y="740788"/>
                </a:cubicBezTo>
                <a:cubicBezTo>
                  <a:pt x="1098833" y="743455"/>
                  <a:pt x="1100700" y="745588"/>
                  <a:pt x="1102033" y="747188"/>
                </a:cubicBezTo>
                <a:lnTo>
                  <a:pt x="1097833" y="751789"/>
                </a:lnTo>
                <a:cubicBezTo>
                  <a:pt x="1096766" y="750455"/>
                  <a:pt x="1095266" y="748655"/>
                  <a:pt x="1093332" y="746388"/>
                </a:cubicBezTo>
                <a:cubicBezTo>
                  <a:pt x="1091399" y="744121"/>
                  <a:pt x="1089332" y="741787"/>
                  <a:pt x="1087132" y="739387"/>
                </a:cubicBezTo>
                <a:cubicBezTo>
                  <a:pt x="1084931" y="736987"/>
                  <a:pt x="1082664" y="734587"/>
                  <a:pt x="1080331" y="732187"/>
                </a:cubicBezTo>
                <a:cubicBezTo>
                  <a:pt x="1077997" y="729786"/>
                  <a:pt x="1075963" y="727719"/>
                  <a:pt x="1074230" y="725986"/>
                </a:cubicBezTo>
                <a:lnTo>
                  <a:pt x="1074230" y="821797"/>
                </a:lnTo>
                <a:lnTo>
                  <a:pt x="1067629" y="821797"/>
                </a:lnTo>
                <a:lnTo>
                  <a:pt x="1067629" y="729986"/>
                </a:lnTo>
                <a:cubicBezTo>
                  <a:pt x="1063629" y="735987"/>
                  <a:pt x="1059361" y="741787"/>
                  <a:pt x="1054828" y="747388"/>
                </a:cubicBezTo>
                <a:cubicBezTo>
                  <a:pt x="1050294" y="752989"/>
                  <a:pt x="1045293" y="758790"/>
                  <a:pt x="1039826" y="764791"/>
                </a:cubicBezTo>
                <a:lnTo>
                  <a:pt x="1035825" y="759190"/>
                </a:lnTo>
                <a:cubicBezTo>
                  <a:pt x="1041159" y="753456"/>
                  <a:pt x="1046093" y="747722"/>
                  <a:pt x="1050627" y="741988"/>
                </a:cubicBezTo>
                <a:cubicBezTo>
                  <a:pt x="1055161" y="736253"/>
                  <a:pt x="1059428" y="730420"/>
                  <a:pt x="1063429" y="724486"/>
                </a:cubicBezTo>
                <a:cubicBezTo>
                  <a:pt x="1067429" y="718551"/>
                  <a:pt x="1071096" y="712417"/>
                  <a:pt x="1074430" y="706083"/>
                </a:cubicBezTo>
                <a:cubicBezTo>
                  <a:pt x="1077764" y="699749"/>
                  <a:pt x="1080897" y="693181"/>
                  <a:pt x="1083831" y="686381"/>
                </a:cubicBezTo>
                <a:lnTo>
                  <a:pt x="1043626" y="686381"/>
                </a:lnTo>
                <a:lnTo>
                  <a:pt x="1043626" y="679580"/>
                </a:lnTo>
                <a:lnTo>
                  <a:pt x="1069829" y="679580"/>
                </a:lnTo>
                <a:cubicBezTo>
                  <a:pt x="1069296" y="677046"/>
                  <a:pt x="1068696" y="674146"/>
                  <a:pt x="1068029" y="670879"/>
                </a:cubicBezTo>
                <a:cubicBezTo>
                  <a:pt x="1067362" y="667612"/>
                  <a:pt x="1066662" y="664411"/>
                  <a:pt x="1065929" y="661278"/>
                </a:cubicBezTo>
                <a:cubicBezTo>
                  <a:pt x="1065195" y="658144"/>
                  <a:pt x="1064529" y="655210"/>
                  <a:pt x="1063929" y="652477"/>
                </a:cubicBezTo>
                <a:cubicBezTo>
                  <a:pt x="1063329" y="649743"/>
                  <a:pt x="1062828" y="647643"/>
                  <a:pt x="1062428" y="646176"/>
                </a:cubicBezTo>
                <a:close/>
                <a:moveTo>
                  <a:pt x="5343830" y="644175"/>
                </a:moveTo>
                <a:lnTo>
                  <a:pt x="5350431" y="644575"/>
                </a:lnTo>
                <a:lnTo>
                  <a:pt x="5350431" y="821197"/>
                </a:lnTo>
                <a:lnTo>
                  <a:pt x="5343830" y="821197"/>
                </a:lnTo>
                <a:lnTo>
                  <a:pt x="5343830" y="740788"/>
                </a:lnTo>
                <a:cubicBezTo>
                  <a:pt x="5340896" y="743588"/>
                  <a:pt x="5337629" y="746555"/>
                  <a:pt x="5334028" y="749689"/>
                </a:cubicBezTo>
                <a:cubicBezTo>
                  <a:pt x="5330428" y="752822"/>
                  <a:pt x="5326795" y="755956"/>
                  <a:pt x="5323128" y="759090"/>
                </a:cubicBezTo>
                <a:cubicBezTo>
                  <a:pt x="5319460" y="762223"/>
                  <a:pt x="5315960" y="765257"/>
                  <a:pt x="5312626" y="768191"/>
                </a:cubicBezTo>
                <a:cubicBezTo>
                  <a:pt x="5309292" y="771124"/>
                  <a:pt x="5306359" y="773791"/>
                  <a:pt x="5303824" y="776192"/>
                </a:cubicBezTo>
                <a:lnTo>
                  <a:pt x="5300024" y="770191"/>
                </a:lnTo>
                <a:cubicBezTo>
                  <a:pt x="5302824" y="767658"/>
                  <a:pt x="5306159" y="764791"/>
                  <a:pt x="5310026" y="761590"/>
                </a:cubicBezTo>
                <a:cubicBezTo>
                  <a:pt x="5313892" y="758390"/>
                  <a:pt x="5317860" y="755056"/>
                  <a:pt x="5321927" y="751589"/>
                </a:cubicBezTo>
                <a:cubicBezTo>
                  <a:pt x="5325994" y="748122"/>
                  <a:pt x="5329962" y="744688"/>
                  <a:pt x="5333828" y="741287"/>
                </a:cubicBezTo>
                <a:cubicBezTo>
                  <a:pt x="5337696" y="737887"/>
                  <a:pt x="5341030" y="734787"/>
                  <a:pt x="5343830" y="731986"/>
                </a:cubicBezTo>
                <a:close/>
                <a:moveTo>
                  <a:pt x="5591260" y="643975"/>
                </a:moveTo>
                <a:lnTo>
                  <a:pt x="5597462" y="643975"/>
                </a:lnTo>
                <a:cubicBezTo>
                  <a:pt x="5601996" y="650776"/>
                  <a:pt x="5607330" y="657510"/>
                  <a:pt x="5613464" y="664178"/>
                </a:cubicBezTo>
                <a:cubicBezTo>
                  <a:pt x="5619598" y="670845"/>
                  <a:pt x="5626366" y="677313"/>
                  <a:pt x="5633766" y="683580"/>
                </a:cubicBezTo>
                <a:cubicBezTo>
                  <a:pt x="5641167" y="689848"/>
                  <a:pt x="5649068" y="695782"/>
                  <a:pt x="5657470" y="701383"/>
                </a:cubicBezTo>
                <a:cubicBezTo>
                  <a:pt x="5665870" y="706983"/>
                  <a:pt x="5674538" y="712184"/>
                  <a:pt x="5683472" y="716985"/>
                </a:cubicBezTo>
                <a:lnTo>
                  <a:pt x="5680272" y="723585"/>
                </a:lnTo>
                <a:cubicBezTo>
                  <a:pt x="5671604" y="718918"/>
                  <a:pt x="5663136" y="713784"/>
                  <a:pt x="5654869" y="708183"/>
                </a:cubicBezTo>
                <a:cubicBezTo>
                  <a:pt x="5646602" y="702583"/>
                  <a:pt x="5638734" y="696682"/>
                  <a:pt x="5631266" y="690481"/>
                </a:cubicBezTo>
                <a:cubicBezTo>
                  <a:pt x="5623798" y="684280"/>
                  <a:pt x="5616931" y="677880"/>
                  <a:pt x="5610664" y="671279"/>
                </a:cubicBezTo>
                <a:cubicBezTo>
                  <a:pt x="5604396" y="664678"/>
                  <a:pt x="5598995" y="658044"/>
                  <a:pt x="5594462" y="651376"/>
                </a:cubicBezTo>
                <a:cubicBezTo>
                  <a:pt x="5589794" y="658310"/>
                  <a:pt x="5584326" y="665145"/>
                  <a:pt x="5578059" y="671879"/>
                </a:cubicBezTo>
                <a:cubicBezTo>
                  <a:pt x="5571792" y="678613"/>
                  <a:pt x="5564958" y="685114"/>
                  <a:pt x="5557557" y="691381"/>
                </a:cubicBezTo>
                <a:cubicBezTo>
                  <a:pt x="5550156" y="697649"/>
                  <a:pt x="5542288" y="703583"/>
                  <a:pt x="5533954" y="709183"/>
                </a:cubicBezTo>
                <a:cubicBezTo>
                  <a:pt x="5525620" y="714784"/>
                  <a:pt x="5517052" y="719985"/>
                  <a:pt x="5508250" y="724785"/>
                </a:cubicBezTo>
                <a:lnTo>
                  <a:pt x="5505050" y="718385"/>
                </a:lnTo>
                <a:cubicBezTo>
                  <a:pt x="5523320" y="708783"/>
                  <a:pt x="5539954" y="697549"/>
                  <a:pt x="5554956" y="684680"/>
                </a:cubicBezTo>
                <a:cubicBezTo>
                  <a:pt x="5569958" y="671812"/>
                  <a:pt x="5582060" y="658244"/>
                  <a:pt x="5591260" y="643975"/>
                </a:cubicBezTo>
                <a:close/>
                <a:moveTo>
                  <a:pt x="919811" y="643775"/>
                </a:moveTo>
                <a:lnTo>
                  <a:pt x="926812" y="644175"/>
                </a:lnTo>
                <a:cubicBezTo>
                  <a:pt x="926812" y="644976"/>
                  <a:pt x="926712" y="647276"/>
                  <a:pt x="926511" y="651076"/>
                </a:cubicBezTo>
                <a:cubicBezTo>
                  <a:pt x="926311" y="654877"/>
                  <a:pt x="926078" y="659144"/>
                  <a:pt x="925811" y="663878"/>
                </a:cubicBezTo>
                <a:cubicBezTo>
                  <a:pt x="925545" y="668612"/>
                  <a:pt x="925245" y="673312"/>
                  <a:pt x="924911" y="677980"/>
                </a:cubicBezTo>
                <a:cubicBezTo>
                  <a:pt x="924578" y="682647"/>
                  <a:pt x="924278" y="686314"/>
                  <a:pt x="924011" y="688981"/>
                </a:cubicBezTo>
                <a:cubicBezTo>
                  <a:pt x="924011" y="689381"/>
                  <a:pt x="923978" y="689781"/>
                  <a:pt x="923911" y="690181"/>
                </a:cubicBezTo>
                <a:cubicBezTo>
                  <a:pt x="923844" y="690581"/>
                  <a:pt x="923811" y="690981"/>
                  <a:pt x="923811" y="691381"/>
                </a:cubicBezTo>
                <a:lnTo>
                  <a:pt x="996220" y="691381"/>
                </a:lnTo>
                <a:cubicBezTo>
                  <a:pt x="996220" y="692181"/>
                  <a:pt x="996120" y="694682"/>
                  <a:pt x="995920" y="698882"/>
                </a:cubicBezTo>
                <a:cubicBezTo>
                  <a:pt x="995720" y="703083"/>
                  <a:pt x="995453" y="708283"/>
                  <a:pt x="995120" y="714484"/>
                </a:cubicBezTo>
                <a:cubicBezTo>
                  <a:pt x="994787" y="720685"/>
                  <a:pt x="994387" y="727486"/>
                  <a:pt x="993920" y="734887"/>
                </a:cubicBezTo>
                <a:cubicBezTo>
                  <a:pt x="993453" y="742288"/>
                  <a:pt x="993020" y="749522"/>
                  <a:pt x="992620" y="756589"/>
                </a:cubicBezTo>
                <a:cubicBezTo>
                  <a:pt x="992220" y="763657"/>
                  <a:pt x="991820" y="770191"/>
                  <a:pt x="991420" y="776192"/>
                </a:cubicBezTo>
                <a:cubicBezTo>
                  <a:pt x="991020" y="782193"/>
                  <a:pt x="990686" y="786860"/>
                  <a:pt x="990419" y="790194"/>
                </a:cubicBezTo>
                <a:cubicBezTo>
                  <a:pt x="990019" y="794861"/>
                  <a:pt x="989186" y="798661"/>
                  <a:pt x="987919" y="801595"/>
                </a:cubicBezTo>
                <a:cubicBezTo>
                  <a:pt x="986652" y="804529"/>
                  <a:pt x="984752" y="806862"/>
                  <a:pt x="982218" y="808596"/>
                </a:cubicBezTo>
                <a:cubicBezTo>
                  <a:pt x="979685" y="810329"/>
                  <a:pt x="976418" y="811563"/>
                  <a:pt x="972417" y="812296"/>
                </a:cubicBezTo>
                <a:cubicBezTo>
                  <a:pt x="968417" y="813030"/>
                  <a:pt x="963549" y="813530"/>
                  <a:pt x="957815" y="813797"/>
                </a:cubicBezTo>
                <a:lnTo>
                  <a:pt x="935013" y="814797"/>
                </a:lnTo>
                <a:lnTo>
                  <a:pt x="932812" y="807596"/>
                </a:lnTo>
                <a:lnTo>
                  <a:pt x="956415" y="806796"/>
                </a:lnTo>
                <a:cubicBezTo>
                  <a:pt x="961483" y="806662"/>
                  <a:pt x="965683" y="806296"/>
                  <a:pt x="969017" y="805696"/>
                </a:cubicBezTo>
                <a:cubicBezTo>
                  <a:pt x="972351" y="805095"/>
                  <a:pt x="975018" y="804095"/>
                  <a:pt x="977018" y="802695"/>
                </a:cubicBezTo>
                <a:cubicBezTo>
                  <a:pt x="979018" y="801295"/>
                  <a:pt x="980485" y="799395"/>
                  <a:pt x="981418" y="796994"/>
                </a:cubicBezTo>
                <a:cubicBezTo>
                  <a:pt x="982352" y="794594"/>
                  <a:pt x="983019" y="791460"/>
                  <a:pt x="983419" y="787593"/>
                </a:cubicBezTo>
                <a:cubicBezTo>
                  <a:pt x="983685" y="784660"/>
                  <a:pt x="984019" y="780659"/>
                  <a:pt x="984419" y="775592"/>
                </a:cubicBezTo>
                <a:cubicBezTo>
                  <a:pt x="984819" y="770525"/>
                  <a:pt x="985219" y="765024"/>
                  <a:pt x="985619" y="759090"/>
                </a:cubicBezTo>
                <a:cubicBezTo>
                  <a:pt x="986019" y="753156"/>
                  <a:pt x="986386" y="746988"/>
                  <a:pt x="986719" y="740588"/>
                </a:cubicBezTo>
                <a:cubicBezTo>
                  <a:pt x="987052" y="734187"/>
                  <a:pt x="987352" y="728186"/>
                  <a:pt x="987619" y="722585"/>
                </a:cubicBezTo>
                <a:cubicBezTo>
                  <a:pt x="987886" y="716985"/>
                  <a:pt x="988119" y="712017"/>
                  <a:pt x="988319" y="707683"/>
                </a:cubicBezTo>
                <a:cubicBezTo>
                  <a:pt x="988519" y="703350"/>
                  <a:pt x="988686" y="700249"/>
                  <a:pt x="988819" y="698382"/>
                </a:cubicBezTo>
                <a:lnTo>
                  <a:pt x="923011" y="698382"/>
                </a:lnTo>
                <a:cubicBezTo>
                  <a:pt x="921544" y="711850"/>
                  <a:pt x="919077" y="724152"/>
                  <a:pt x="915610" y="735287"/>
                </a:cubicBezTo>
                <a:cubicBezTo>
                  <a:pt x="912143" y="746421"/>
                  <a:pt x="907409" y="756890"/>
                  <a:pt x="901408" y="766691"/>
                </a:cubicBezTo>
                <a:cubicBezTo>
                  <a:pt x="895408" y="776492"/>
                  <a:pt x="888073" y="785793"/>
                  <a:pt x="879406" y="794594"/>
                </a:cubicBezTo>
                <a:cubicBezTo>
                  <a:pt x="870738" y="803395"/>
                  <a:pt x="860403" y="812130"/>
                  <a:pt x="848402" y="820797"/>
                </a:cubicBezTo>
                <a:lnTo>
                  <a:pt x="843601" y="815197"/>
                </a:lnTo>
                <a:cubicBezTo>
                  <a:pt x="855203" y="806662"/>
                  <a:pt x="865237" y="798195"/>
                  <a:pt x="873705" y="789793"/>
                </a:cubicBezTo>
                <a:cubicBezTo>
                  <a:pt x="882173" y="781392"/>
                  <a:pt x="889307" y="772558"/>
                  <a:pt x="895108" y="763290"/>
                </a:cubicBezTo>
                <a:cubicBezTo>
                  <a:pt x="900908" y="754023"/>
                  <a:pt x="905476" y="744088"/>
                  <a:pt x="908809" y="733486"/>
                </a:cubicBezTo>
                <a:cubicBezTo>
                  <a:pt x="912143" y="722885"/>
                  <a:pt x="914610" y="711184"/>
                  <a:pt x="916210" y="698382"/>
                </a:cubicBezTo>
                <a:lnTo>
                  <a:pt x="848002" y="698382"/>
                </a:lnTo>
                <a:lnTo>
                  <a:pt x="848002" y="691381"/>
                </a:lnTo>
                <a:lnTo>
                  <a:pt x="917010" y="691381"/>
                </a:lnTo>
                <a:cubicBezTo>
                  <a:pt x="917010" y="690981"/>
                  <a:pt x="917044" y="690548"/>
                  <a:pt x="917110" y="690081"/>
                </a:cubicBezTo>
                <a:cubicBezTo>
                  <a:pt x="917177" y="689614"/>
                  <a:pt x="917210" y="689181"/>
                  <a:pt x="917210" y="688781"/>
                </a:cubicBezTo>
                <a:cubicBezTo>
                  <a:pt x="917344" y="686114"/>
                  <a:pt x="917577" y="682414"/>
                  <a:pt x="917910" y="677679"/>
                </a:cubicBezTo>
                <a:cubicBezTo>
                  <a:pt x="918244" y="672946"/>
                  <a:pt x="918544" y="668212"/>
                  <a:pt x="918811" y="663478"/>
                </a:cubicBezTo>
                <a:cubicBezTo>
                  <a:pt x="919077" y="658744"/>
                  <a:pt x="919311" y="654477"/>
                  <a:pt x="919511" y="650676"/>
                </a:cubicBezTo>
                <a:cubicBezTo>
                  <a:pt x="919711" y="646876"/>
                  <a:pt x="919811" y="644575"/>
                  <a:pt x="919811" y="643775"/>
                </a:cubicBezTo>
                <a:close/>
                <a:moveTo>
                  <a:pt x="2191065" y="643575"/>
                </a:moveTo>
                <a:lnTo>
                  <a:pt x="2197266" y="645976"/>
                </a:lnTo>
                <a:cubicBezTo>
                  <a:pt x="2195132" y="650910"/>
                  <a:pt x="2192532" y="656343"/>
                  <a:pt x="2189465" y="662278"/>
                </a:cubicBezTo>
                <a:cubicBezTo>
                  <a:pt x="2186397" y="668212"/>
                  <a:pt x="2183164" y="674079"/>
                  <a:pt x="2179763" y="679880"/>
                </a:cubicBezTo>
                <a:cubicBezTo>
                  <a:pt x="2176363" y="685681"/>
                  <a:pt x="2172896" y="691215"/>
                  <a:pt x="2169362" y="696482"/>
                </a:cubicBezTo>
                <a:cubicBezTo>
                  <a:pt x="2165828" y="701749"/>
                  <a:pt x="2162594" y="706250"/>
                  <a:pt x="2159661" y="709984"/>
                </a:cubicBezTo>
                <a:cubicBezTo>
                  <a:pt x="2161394" y="709984"/>
                  <a:pt x="2164061" y="709884"/>
                  <a:pt x="2167662" y="709683"/>
                </a:cubicBezTo>
                <a:cubicBezTo>
                  <a:pt x="2171262" y="709483"/>
                  <a:pt x="2175363" y="709284"/>
                  <a:pt x="2179963" y="709084"/>
                </a:cubicBezTo>
                <a:cubicBezTo>
                  <a:pt x="2184564" y="708883"/>
                  <a:pt x="2189498" y="708683"/>
                  <a:pt x="2194765" y="708483"/>
                </a:cubicBezTo>
                <a:cubicBezTo>
                  <a:pt x="2200033" y="708283"/>
                  <a:pt x="2205100" y="708083"/>
                  <a:pt x="2209967" y="707883"/>
                </a:cubicBezTo>
                <a:cubicBezTo>
                  <a:pt x="2214834" y="707683"/>
                  <a:pt x="2219335" y="707483"/>
                  <a:pt x="2223469" y="707283"/>
                </a:cubicBezTo>
                <a:cubicBezTo>
                  <a:pt x="2227603" y="707083"/>
                  <a:pt x="2230936" y="706917"/>
                  <a:pt x="2233470" y="706783"/>
                </a:cubicBezTo>
                <a:cubicBezTo>
                  <a:pt x="2231603" y="703449"/>
                  <a:pt x="2229670" y="700049"/>
                  <a:pt x="2227669" y="696582"/>
                </a:cubicBezTo>
                <a:cubicBezTo>
                  <a:pt x="2225669" y="693115"/>
                  <a:pt x="2223702" y="689781"/>
                  <a:pt x="2221769" y="686581"/>
                </a:cubicBezTo>
                <a:cubicBezTo>
                  <a:pt x="2219835" y="683380"/>
                  <a:pt x="2217968" y="680413"/>
                  <a:pt x="2216168" y="677679"/>
                </a:cubicBezTo>
                <a:cubicBezTo>
                  <a:pt x="2214368" y="674946"/>
                  <a:pt x="2212801" y="672579"/>
                  <a:pt x="2211467" y="670579"/>
                </a:cubicBezTo>
                <a:lnTo>
                  <a:pt x="2217068" y="667178"/>
                </a:lnTo>
                <a:cubicBezTo>
                  <a:pt x="2219202" y="670245"/>
                  <a:pt x="2221702" y="674112"/>
                  <a:pt x="2224569" y="678780"/>
                </a:cubicBezTo>
                <a:cubicBezTo>
                  <a:pt x="2227436" y="683447"/>
                  <a:pt x="2230403" y="688414"/>
                  <a:pt x="2233470" y="693682"/>
                </a:cubicBezTo>
                <a:cubicBezTo>
                  <a:pt x="2236537" y="698949"/>
                  <a:pt x="2239504" y="704183"/>
                  <a:pt x="2242371" y="709383"/>
                </a:cubicBezTo>
                <a:cubicBezTo>
                  <a:pt x="2245238" y="714584"/>
                  <a:pt x="2247672" y="719118"/>
                  <a:pt x="2249672" y="722985"/>
                </a:cubicBezTo>
                <a:lnTo>
                  <a:pt x="2243871" y="726386"/>
                </a:lnTo>
                <a:cubicBezTo>
                  <a:pt x="2241871" y="722519"/>
                  <a:pt x="2239604" y="718185"/>
                  <a:pt x="2237070" y="713384"/>
                </a:cubicBezTo>
                <a:cubicBezTo>
                  <a:pt x="2235337" y="713517"/>
                  <a:pt x="2232270" y="713684"/>
                  <a:pt x="2227869" y="713884"/>
                </a:cubicBezTo>
                <a:cubicBezTo>
                  <a:pt x="2223469" y="714084"/>
                  <a:pt x="2218468" y="714284"/>
                  <a:pt x="2212867" y="714484"/>
                </a:cubicBezTo>
                <a:cubicBezTo>
                  <a:pt x="2207267" y="714684"/>
                  <a:pt x="2201366" y="714951"/>
                  <a:pt x="2195165" y="715284"/>
                </a:cubicBezTo>
                <a:cubicBezTo>
                  <a:pt x="2188964" y="715618"/>
                  <a:pt x="2183164" y="715884"/>
                  <a:pt x="2177763" y="716085"/>
                </a:cubicBezTo>
                <a:cubicBezTo>
                  <a:pt x="2172362" y="716284"/>
                  <a:pt x="2167695" y="716484"/>
                  <a:pt x="2163761" y="716684"/>
                </a:cubicBezTo>
                <a:cubicBezTo>
                  <a:pt x="2159827" y="716884"/>
                  <a:pt x="2157327" y="717051"/>
                  <a:pt x="2156260" y="717184"/>
                </a:cubicBezTo>
                <a:cubicBezTo>
                  <a:pt x="2155060" y="717318"/>
                  <a:pt x="2153893" y="717418"/>
                  <a:pt x="2152760" y="717484"/>
                </a:cubicBezTo>
                <a:cubicBezTo>
                  <a:pt x="2151626" y="717551"/>
                  <a:pt x="2149993" y="717851"/>
                  <a:pt x="2147859" y="718385"/>
                </a:cubicBezTo>
                <a:lnTo>
                  <a:pt x="2146459" y="711784"/>
                </a:lnTo>
                <a:cubicBezTo>
                  <a:pt x="2148726" y="711117"/>
                  <a:pt x="2150193" y="710550"/>
                  <a:pt x="2150860" y="710084"/>
                </a:cubicBezTo>
                <a:cubicBezTo>
                  <a:pt x="2151527" y="709617"/>
                  <a:pt x="2152126" y="709050"/>
                  <a:pt x="2152660" y="708384"/>
                </a:cubicBezTo>
                <a:cubicBezTo>
                  <a:pt x="2155460" y="704916"/>
                  <a:pt x="2158627" y="700549"/>
                  <a:pt x="2162161" y="695282"/>
                </a:cubicBezTo>
                <a:cubicBezTo>
                  <a:pt x="2165695" y="690014"/>
                  <a:pt x="2169229" y="684414"/>
                  <a:pt x="2172762" y="678480"/>
                </a:cubicBezTo>
                <a:cubicBezTo>
                  <a:pt x="2176296" y="672545"/>
                  <a:pt x="2179663" y="666545"/>
                  <a:pt x="2182864" y="660477"/>
                </a:cubicBezTo>
                <a:cubicBezTo>
                  <a:pt x="2186064" y="654410"/>
                  <a:pt x="2188798" y="648776"/>
                  <a:pt x="2191065" y="643575"/>
                </a:cubicBezTo>
                <a:close/>
                <a:moveTo>
                  <a:pt x="2103254" y="643575"/>
                </a:moveTo>
                <a:lnTo>
                  <a:pt x="2110055" y="643975"/>
                </a:lnTo>
                <a:cubicBezTo>
                  <a:pt x="2109388" y="650510"/>
                  <a:pt x="2108721" y="657110"/>
                  <a:pt x="2108054" y="663778"/>
                </a:cubicBezTo>
                <a:cubicBezTo>
                  <a:pt x="2107388" y="670445"/>
                  <a:pt x="2106654" y="677113"/>
                  <a:pt x="2105854" y="683780"/>
                </a:cubicBezTo>
                <a:lnTo>
                  <a:pt x="2140258" y="683780"/>
                </a:lnTo>
                <a:lnTo>
                  <a:pt x="2140258" y="690781"/>
                </a:lnTo>
                <a:cubicBezTo>
                  <a:pt x="2139191" y="701182"/>
                  <a:pt x="2138091" y="710584"/>
                  <a:pt x="2136958" y="718985"/>
                </a:cubicBezTo>
                <a:cubicBezTo>
                  <a:pt x="2135824" y="727386"/>
                  <a:pt x="2134458" y="735087"/>
                  <a:pt x="2132857" y="742088"/>
                </a:cubicBezTo>
                <a:cubicBezTo>
                  <a:pt x="2131257" y="749088"/>
                  <a:pt x="2129424" y="755456"/>
                  <a:pt x="2127357" y="761190"/>
                </a:cubicBezTo>
                <a:cubicBezTo>
                  <a:pt x="2125290" y="766924"/>
                  <a:pt x="2122923" y="772325"/>
                  <a:pt x="2120256" y="777392"/>
                </a:cubicBezTo>
                <a:cubicBezTo>
                  <a:pt x="2124923" y="781259"/>
                  <a:pt x="2129490" y="785193"/>
                  <a:pt x="2133958" y="789193"/>
                </a:cubicBezTo>
                <a:cubicBezTo>
                  <a:pt x="2138425" y="793194"/>
                  <a:pt x="2142525" y="796928"/>
                  <a:pt x="2146259" y="800395"/>
                </a:cubicBezTo>
                <a:lnTo>
                  <a:pt x="2142059" y="805596"/>
                </a:lnTo>
                <a:cubicBezTo>
                  <a:pt x="2138325" y="802262"/>
                  <a:pt x="2134358" y="798728"/>
                  <a:pt x="2130157" y="794994"/>
                </a:cubicBezTo>
                <a:cubicBezTo>
                  <a:pt x="2125957" y="791260"/>
                  <a:pt x="2121523" y="787393"/>
                  <a:pt x="2116855" y="783393"/>
                </a:cubicBezTo>
                <a:cubicBezTo>
                  <a:pt x="2112588" y="790327"/>
                  <a:pt x="2107521" y="796961"/>
                  <a:pt x="2101654" y="803295"/>
                </a:cubicBezTo>
                <a:cubicBezTo>
                  <a:pt x="2095786" y="809629"/>
                  <a:pt x="2088719" y="816464"/>
                  <a:pt x="2080451" y="823798"/>
                </a:cubicBezTo>
                <a:lnTo>
                  <a:pt x="2076050" y="818797"/>
                </a:lnTo>
                <a:cubicBezTo>
                  <a:pt x="2084185" y="811596"/>
                  <a:pt x="2091152" y="804862"/>
                  <a:pt x="2096953" y="798595"/>
                </a:cubicBezTo>
                <a:cubicBezTo>
                  <a:pt x="2102754" y="792327"/>
                  <a:pt x="2107721" y="785793"/>
                  <a:pt x="2111855" y="778992"/>
                </a:cubicBezTo>
                <a:cubicBezTo>
                  <a:pt x="2107721" y="775525"/>
                  <a:pt x="2103487" y="772025"/>
                  <a:pt x="2099153" y="768491"/>
                </a:cubicBezTo>
                <a:cubicBezTo>
                  <a:pt x="2094819" y="764957"/>
                  <a:pt x="2090385" y="761390"/>
                  <a:pt x="2085852" y="757789"/>
                </a:cubicBezTo>
                <a:cubicBezTo>
                  <a:pt x="2088519" y="747122"/>
                  <a:pt x="2090886" y="736187"/>
                  <a:pt x="2092952" y="724985"/>
                </a:cubicBezTo>
                <a:cubicBezTo>
                  <a:pt x="2095019" y="713784"/>
                  <a:pt x="2096853" y="702383"/>
                  <a:pt x="2098453" y="690781"/>
                </a:cubicBezTo>
                <a:lnTo>
                  <a:pt x="2077451" y="690781"/>
                </a:lnTo>
                <a:lnTo>
                  <a:pt x="2077451" y="683780"/>
                </a:lnTo>
                <a:lnTo>
                  <a:pt x="2099253" y="683780"/>
                </a:lnTo>
                <a:cubicBezTo>
                  <a:pt x="2100187" y="676979"/>
                  <a:pt x="2100953" y="670245"/>
                  <a:pt x="2101554" y="663578"/>
                </a:cubicBezTo>
                <a:cubicBezTo>
                  <a:pt x="2102154" y="656910"/>
                  <a:pt x="2102720" y="650243"/>
                  <a:pt x="2103254" y="643575"/>
                </a:cubicBezTo>
                <a:close/>
                <a:moveTo>
                  <a:pt x="1482528" y="643375"/>
                </a:moveTo>
                <a:cubicBezTo>
                  <a:pt x="1484262" y="645109"/>
                  <a:pt x="1486429" y="647276"/>
                  <a:pt x="1489029" y="649876"/>
                </a:cubicBezTo>
                <a:cubicBezTo>
                  <a:pt x="1491630" y="652477"/>
                  <a:pt x="1494263" y="655243"/>
                  <a:pt x="1496930" y="658177"/>
                </a:cubicBezTo>
                <a:cubicBezTo>
                  <a:pt x="1499597" y="661111"/>
                  <a:pt x="1502164" y="663978"/>
                  <a:pt x="1504631" y="666778"/>
                </a:cubicBezTo>
                <a:cubicBezTo>
                  <a:pt x="1507098" y="669578"/>
                  <a:pt x="1509199" y="671979"/>
                  <a:pt x="1510932" y="673979"/>
                </a:cubicBezTo>
                <a:lnTo>
                  <a:pt x="1505931" y="678980"/>
                </a:lnTo>
                <a:cubicBezTo>
                  <a:pt x="1504198" y="676846"/>
                  <a:pt x="1502064" y="674312"/>
                  <a:pt x="1499531" y="671379"/>
                </a:cubicBezTo>
                <a:cubicBezTo>
                  <a:pt x="1496997" y="668445"/>
                  <a:pt x="1494397" y="665511"/>
                  <a:pt x="1491730" y="662578"/>
                </a:cubicBezTo>
                <a:cubicBezTo>
                  <a:pt x="1489063" y="659644"/>
                  <a:pt x="1486496" y="656877"/>
                  <a:pt x="1484029" y="654277"/>
                </a:cubicBezTo>
                <a:cubicBezTo>
                  <a:pt x="1481562" y="651676"/>
                  <a:pt x="1479528" y="649576"/>
                  <a:pt x="1477928" y="647976"/>
                </a:cubicBezTo>
                <a:close/>
                <a:moveTo>
                  <a:pt x="3568456" y="642375"/>
                </a:moveTo>
                <a:lnTo>
                  <a:pt x="3575456" y="642775"/>
                </a:lnTo>
                <a:lnTo>
                  <a:pt x="3575456" y="676179"/>
                </a:lnTo>
                <a:lnTo>
                  <a:pt x="3610061" y="676179"/>
                </a:lnTo>
                <a:lnTo>
                  <a:pt x="3610061" y="683180"/>
                </a:lnTo>
                <a:lnTo>
                  <a:pt x="3575456" y="683180"/>
                </a:lnTo>
                <a:lnTo>
                  <a:pt x="3575456" y="724985"/>
                </a:lnTo>
                <a:lnTo>
                  <a:pt x="3616262" y="724985"/>
                </a:lnTo>
                <a:lnTo>
                  <a:pt x="3616262" y="731786"/>
                </a:lnTo>
                <a:lnTo>
                  <a:pt x="3571656" y="731786"/>
                </a:lnTo>
                <a:cubicBezTo>
                  <a:pt x="3569923" y="736187"/>
                  <a:pt x="3567856" y="741054"/>
                  <a:pt x="3565455" y="746388"/>
                </a:cubicBezTo>
                <a:cubicBezTo>
                  <a:pt x="3563055" y="751722"/>
                  <a:pt x="3560488" y="757023"/>
                  <a:pt x="3557754" y="762290"/>
                </a:cubicBezTo>
                <a:cubicBezTo>
                  <a:pt x="3555021" y="767557"/>
                  <a:pt x="3552320" y="772558"/>
                  <a:pt x="3549653" y="777292"/>
                </a:cubicBezTo>
                <a:cubicBezTo>
                  <a:pt x="3546986" y="782026"/>
                  <a:pt x="3544519" y="786060"/>
                  <a:pt x="3542252" y="789393"/>
                </a:cubicBezTo>
                <a:lnTo>
                  <a:pt x="3599660" y="784593"/>
                </a:lnTo>
                <a:cubicBezTo>
                  <a:pt x="3598059" y="781659"/>
                  <a:pt x="3596426" y="778559"/>
                  <a:pt x="3594759" y="775292"/>
                </a:cubicBezTo>
                <a:cubicBezTo>
                  <a:pt x="3593092" y="772025"/>
                  <a:pt x="3591392" y="768824"/>
                  <a:pt x="3589658" y="765691"/>
                </a:cubicBezTo>
                <a:cubicBezTo>
                  <a:pt x="3587925" y="762557"/>
                  <a:pt x="3586291" y="759556"/>
                  <a:pt x="3584758" y="756689"/>
                </a:cubicBezTo>
                <a:cubicBezTo>
                  <a:pt x="3583224" y="753822"/>
                  <a:pt x="3581858" y="751322"/>
                  <a:pt x="3580657" y="749189"/>
                </a:cubicBezTo>
                <a:lnTo>
                  <a:pt x="3586058" y="746588"/>
                </a:lnTo>
                <a:cubicBezTo>
                  <a:pt x="3588058" y="749655"/>
                  <a:pt x="3590292" y="753356"/>
                  <a:pt x="3592759" y="757689"/>
                </a:cubicBezTo>
                <a:cubicBezTo>
                  <a:pt x="3595226" y="762023"/>
                  <a:pt x="3597659" y="766524"/>
                  <a:pt x="3600060" y="771191"/>
                </a:cubicBezTo>
                <a:cubicBezTo>
                  <a:pt x="3602460" y="775858"/>
                  <a:pt x="3604727" y="780326"/>
                  <a:pt x="3606860" y="784593"/>
                </a:cubicBezTo>
                <a:cubicBezTo>
                  <a:pt x="3608994" y="788860"/>
                  <a:pt x="3610728" y="792394"/>
                  <a:pt x="3612061" y="795194"/>
                </a:cubicBezTo>
                <a:lnTo>
                  <a:pt x="3606460" y="798195"/>
                </a:lnTo>
                <a:lnTo>
                  <a:pt x="3603260" y="791594"/>
                </a:lnTo>
                <a:cubicBezTo>
                  <a:pt x="3601793" y="791727"/>
                  <a:pt x="3599360" y="791927"/>
                  <a:pt x="3595959" y="792194"/>
                </a:cubicBezTo>
                <a:cubicBezTo>
                  <a:pt x="3592559" y="792460"/>
                  <a:pt x="3588658" y="792761"/>
                  <a:pt x="3584258" y="793094"/>
                </a:cubicBezTo>
                <a:cubicBezTo>
                  <a:pt x="3579857" y="793427"/>
                  <a:pt x="3575256" y="793761"/>
                  <a:pt x="3570456" y="794094"/>
                </a:cubicBezTo>
                <a:cubicBezTo>
                  <a:pt x="3565655" y="794427"/>
                  <a:pt x="3561188" y="794761"/>
                  <a:pt x="3557054" y="795094"/>
                </a:cubicBezTo>
                <a:cubicBezTo>
                  <a:pt x="3552920" y="795428"/>
                  <a:pt x="3549287" y="795728"/>
                  <a:pt x="3546153" y="795994"/>
                </a:cubicBezTo>
                <a:cubicBezTo>
                  <a:pt x="3543019" y="796261"/>
                  <a:pt x="3540986" y="796461"/>
                  <a:pt x="3540052" y="796594"/>
                </a:cubicBezTo>
                <a:cubicBezTo>
                  <a:pt x="3538852" y="796728"/>
                  <a:pt x="3537718" y="796894"/>
                  <a:pt x="3536652" y="797094"/>
                </a:cubicBezTo>
                <a:cubicBezTo>
                  <a:pt x="3535585" y="797294"/>
                  <a:pt x="3534051" y="797661"/>
                  <a:pt x="3532051" y="798195"/>
                </a:cubicBezTo>
                <a:lnTo>
                  <a:pt x="3530451" y="791394"/>
                </a:lnTo>
                <a:cubicBezTo>
                  <a:pt x="3532051" y="790727"/>
                  <a:pt x="3533218" y="790127"/>
                  <a:pt x="3533951" y="789594"/>
                </a:cubicBezTo>
                <a:cubicBezTo>
                  <a:pt x="3534685" y="789060"/>
                  <a:pt x="3535385" y="788260"/>
                  <a:pt x="3536052" y="787193"/>
                </a:cubicBezTo>
                <a:cubicBezTo>
                  <a:pt x="3538185" y="784259"/>
                  <a:pt x="3540552" y="780559"/>
                  <a:pt x="3543152" y="776092"/>
                </a:cubicBezTo>
                <a:cubicBezTo>
                  <a:pt x="3545753" y="771625"/>
                  <a:pt x="3548386" y="766857"/>
                  <a:pt x="3551054" y="761790"/>
                </a:cubicBezTo>
                <a:cubicBezTo>
                  <a:pt x="3553720" y="756723"/>
                  <a:pt x="3556254" y="751556"/>
                  <a:pt x="3558654" y="746288"/>
                </a:cubicBezTo>
                <a:cubicBezTo>
                  <a:pt x="3561055" y="741021"/>
                  <a:pt x="3563122" y="736187"/>
                  <a:pt x="3564855" y="731786"/>
                </a:cubicBezTo>
                <a:lnTo>
                  <a:pt x="3524050" y="731786"/>
                </a:lnTo>
                <a:lnTo>
                  <a:pt x="3524050" y="724985"/>
                </a:lnTo>
                <a:lnTo>
                  <a:pt x="3568456" y="724985"/>
                </a:lnTo>
                <a:lnTo>
                  <a:pt x="3568456" y="683180"/>
                </a:lnTo>
                <a:lnTo>
                  <a:pt x="3533051" y="683180"/>
                </a:lnTo>
                <a:lnTo>
                  <a:pt x="3533051" y="676179"/>
                </a:lnTo>
                <a:lnTo>
                  <a:pt x="3568456" y="676179"/>
                </a:lnTo>
                <a:close/>
                <a:moveTo>
                  <a:pt x="3016339" y="642375"/>
                </a:moveTo>
                <a:lnTo>
                  <a:pt x="3022740" y="642775"/>
                </a:lnTo>
                <a:cubicBezTo>
                  <a:pt x="3022740" y="642775"/>
                  <a:pt x="3022707" y="644109"/>
                  <a:pt x="3022640" y="646776"/>
                </a:cubicBezTo>
                <a:cubicBezTo>
                  <a:pt x="3022573" y="649443"/>
                  <a:pt x="3022507" y="652810"/>
                  <a:pt x="3022440" y="656877"/>
                </a:cubicBezTo>
                <a:cubicBezTo>
                  <a:pt x="3022373" y="660944"/>
                  <a:pt x="3022306" y="665345"/>
                  <a:pt x="3022240" y="670079"/>
                </a:cubicBezTo>
                <a:cubicBezTo>
                  <a:pt x="3022173" y="674813"/>
                  <a:pt x="3022073" y="679313"/>
                  <a:pt x="3021940" y="683580"/>
                </a:cubicBezTo>
                <a:lnTo>
                  <a:pt x="3070546" y="683580"/>
                </a:lnTo>
                <a:cubicBezTo>
                  <a:pt x="3070546" y="684380"/>
                  <a:pt x="3070446" y="687281"/>
                  <a:pt x="3070246" y="692281"/>
                </a:cubicBezTo>
                <a:cubicBezTo>
                  <a:pt x="3070046" y="697282"/>
                  <a:pt x="3069812" y="703350"/>
                  <a:pt x="3069546" y="710484"/>
                </a:cubicBezTo>
                <a:cubicBezTo>
                  <a:pt x="3069279" y="717618"/>
                  <a:pt x="3069012" y="725419"/>
                  <a:pt x="3068746" y="733887"/>
                </a:cubicBezTo>
                <a:cubicBezTo>
                  <a:pt x="3068479" y="742354"/>
                  <a:pt x="3068179" y="750455"/>
                  <a:pt x="3067846" y="758190"/>
                </a:cubicBezTo>
                <a:cubicBezTo>
                  <a:pt x="3067512" y="765924"/>
                  <a:pt x="3067212" y="772825"/>
                  <a:pt x="3066946" y="778892"/>
                </a:cubicBezTo>
                <a:cubicBezTo>
                  <a:pt x="3066679" y="784960"/>
                  <a:pt x="3066479" y="789193"/>
                  <a:pt x="3066345" y="791594"/>
                </a:cubicBezTo>
                <a:cubicBezTo>
                  <a:pt x="3066079" y="795861"/>
                  <a:pt x="3065445" y="799361"/>
                  <a:pt x="3064445" y="802095"/>
                </a:cubicBezTo>
                <a:cubicBezTo>
                  <a:pt x="3063445" y="804829"/>
                  <a:pt x="3061912" y="807029"/>
                  <a:pt x="3059844" y="808696"/>
                </a:cubicBezTo>
                <a:cubicBezTo>
                  <a:pt x="3057778" y="810363"/>
                  <a:pt x="3055111" y="811596"/>
                  <a:pt x="3051844" y="812396"/>
                </a:cubicBezTo>
                <a:cubicBezTo>
                  <a:pt x="3048576" y="813196"/>
                  <a:pt x="3044543" y="813797"/>
                  <a:pt x="3039742" y="814197"/>
                </a:cubicBezTo>
                <a:lnTo>
                  <a:pt x="3024540" y="815397"/>
                </a:lnTo>
                <a:lnTo>
                  <a:pt x="3022540" y="808396"/>
                </a:lnTo>
                <a:lnTo>
                  <a:pt x="3037942" y="807196"/>
                </a:lnTo>
                <a:cubicBezTo>
                  <a:pt x="3042076" y="806929"/>
                  <a:pt x="3045510" y="806496"/>
                  <a:pt x="3048243" y="805895"/>
                </a:cubicBezTo>
                <a:cubicBezTo>
                  <a:pt x="3050977" y="805295"/>
                  <a:pt x="3053177" y="804362"/>
                  <a:pt x="3054844" y="803095"/>
                </a:cubicBezTo>
                <a:cubicBezTo>
                  <a:pt x="3056511" y="801828"/>
                  <a:pt x="3057711" y="800095"/>
                  <a:pt x="3058444" y="797895"/>
                </a:cubicBezTo>
                <a:cubicBezTo>
                  <a:pt x="3059178" y="795694"/>
                  <a:pt x="3059611" y="792794"/>
                  <a:pt x="3059744" y="789193"/>
                </a:cubicBezTo>
                <a:cubicBezTo>
                  <a:pt x="3059878" y="787060"/>
                  <a:pt x="3060044" y="783426"/>
                  <a:pt x="3060245" y="778292"/>
                </a:cubicBezTo>
                <a:cubicBezTo>
                  <a:pt x="3060445" y="773158"/>
                  <a:pt x="3060678" y="767291"/>
                  <a:pt x="3060945" y="760690"/>
                </a:cubicBezTo>
                <a:cubicBezTo>
                  <a:pt x="3061212" y="754089"/>
                  <a:pt x="3061512" y="747122"/>
                  <a:pt x="3061845" y="739787"/>
                </a:cubicBezTo>
                <a:cubicBezTo>
                  <a:pt x="3062178" y="732453"/>
                  <a:pt x="3062478" y="725485"/>
                  <a:pt x="3062745" y="718885"/>
                </a:cubicBezTo>
                <a:cubicBezTo>
                  <a:pt x="3063012" y="712284"/>
                  <a:pt x="3063245" y="706450"/>
                  <a:pt x="3063445" y="701383"/>
                </a:cubicBezTo>
                <a:cubicBezTo>
                  <a:pt x="3063645" y="696315"/>
                  <a:pt x="3063812" y="692715"/>
                  <a:pt x="3063945" y="690581"/>
                </a:cubicBezTo>
                <a:lnTo>
                  <a:pt x="3021740" y="690581"/>
                </a:lnTo>
                <a:cubicBezTo>
                  <a:pt x="3021740" y="691648"/>
                  <a:pt x="3021706" y="692681"/>
                  <a:pt x="3021640" y="693682"/>
                </a:cubicBezTo>
                <a:cubicBezTo>
                  <a:pt x="3021573" y="694682"/>
                  <a:pt x="3021540" y="695582"/>
                  <a:pt x="3021540" y="696382"/>
                </a:cubicBezTo>
                <a:cubicBezTo>
                  <a:pt x="3021006" y="707850"/>
                  <a:pt x="3020373" y="718118"/>
                  <a:pt x="3019640" y="727186"/>
                </a:cubicBezTo>
                <a:cubicBezTo>
                  <a:pt x="3018906" y="736253"/>
                  <a:pt x="3017906" y="744455"/>
                  <a:pt x="3016639" y="751789"/>
                </a:cubicBezTo>
                <a:cubicBezTo>
                  <a:pt x="3015372" y="759123"/>
                  <a:pt x="3013772" y="765857"/>
                  <a:pt x="3011838" y="771991"/>
                </a:cubicBezTo>
                <a:cubicBezTo>
                  <a:pt x="3009905" y="778125"/>
                  <a:pt x="3007471" y="783993"/>
                  <a:pt x="3004538" y="789594"/>
                </a:cubicBezTo>
                <a:cubicBezTo>
                  <a:pt x="3001604" y="795194"/>
                  <a:pt x="2998104" y="800762"/>
                  <a:pt x="2994036" y="806296"/>
                </a:cubicBezTo>
                <a:cubicBezTo>
                  <a:pt x="2989970" y="811830"/>
                  <a:pt x="2985136" y="817730"/>
                  <a:pt x="2979534" y="823998"/>
                </a:cubicBezTo>
                <a:lnTo>
                  <a:pt x="2973734" y="819597"/>
                </a:lnTo>
                <a:cubicBezTo>
                  <a:pt x="2978934" y="813863"/>
                  <a:pt x="2983468" y="808462"/>
                  <a:pt x="2987336" y="803395"/>
                </a:cubicBezTo>
                <a:cubicBezTo>
                  <a:pt x="2991203" y="798328"/>
                  <a:pt x="2994603" y="793194"/>
                  <a:pt x="2997537" y="787993"/>
                </a:cubicBezTo>
                <a:cubicBezTo>
                  <a:pt x="3000470" y="782793"/>
                  <a:pt x="3002938" y="777292"/>
                  <a:pt x="3004938" y="771491"/>
                </a:cubicBezTo>
                <a:cubicBezTo>
                  <a:pt x="3006938" y="765691"/>
                  <a:pt x="3008605" y="759156"/>
                  <a:pt x="3009938" y="751889"/>
                </a:cubicBezTo>
                <a:cubicBezTo>
                  <a:pt x="3011272" y="744621"/>
                  <a:pt x="3012305" y="736487"/>
                  <a:pt x="3013038" y="727486"/>
                </a:cubicBezTo>
                <a:cubicBezTo>
                  <a:pt x="3013772" y="718485"/>
                  <a:pt x="3014406" y="708183"/>
                  <a:pt x="3014939" y="696582"/>
                </a:cubicBezTo>
                <a:cubicBezTo>
                  <a:pt x="3014939" y="695915"/>
                  <a:pt x="3014972" y="695082"/>
                  <a:pt x="3015039" y="694082"/>
                </a:cubicBezTo>
                <a:cubicBezTo>
                  <a:pt x="3015106" y="693081"/>
                  <a:pt x="3015139" y="691915"/>
                  <a:pt x="3015139" y="690581"/>
                </a:cubicBezTo>
                <a:lnTo>
                  <a:pt x="2985735" y="690581"/>
                </a:lnTo>
                <a:lnTo>
                  <a:pt x="2985735" y="683580"/>
                </a:lnTo>
                <a:lnTo>
                  <a:pt x="3015339" y="683580"/>
                </a:lnTo>
                <a:close/>
                <a:moveTo>
                  <a:pt x="5815612" y="642175"/>
                </a:moveTo>
                <a:lnTo>
                  <a:pt x="5821614" y="644776"/>
                </a:lnTo>
                <a:cubicBezTo>
                  <a:pt x="5820280" y="647843"/>
                  <a:pt x="5818746" y="650976"/>
                  <a:pt x="5817013" y="654177"/>
                </a:cubicBezTo>
                <a:cubicBezTo>
                  <a:pt x="5815280" y="657377"/>
                  <a:pt x="5813412" y="660644"/>
                  <a:pt x="5811412" y="663978"/>
                </a:cubicBezTo>
                <a:lnTo>
                  <a:pt x="5871820" y="663978"/>
                </a:lnTo>
                <a:lnTo>
                  <a:pt x="5871820" y="669979"/>
                </a:lnTo>
                <a:cubicBezTo>
                  <a:pt x="5867420" y="677046"/>
                  <a:pt x="5862552" y="683414"/>
                  <a:pt x="5857218" y="689081"/>
                </a:cubicBezTo>
                <a:cubicBezTo>
                  <a:pt x="5851884" y="694748"/>
                  <a:pt x="5845684" y="700049"/>
                  <a:pt x="5838616" y="704983"/>
                </a:cubicBezTo>
                <a:cubicBezTo>
                  <a:pt x="5852350" y="712984"/>
                  <a:pt x="5869619" y="719452"/>
                  <a:pt x="5890422" y="724385"/>
                </a:cubicBezTo>
                <a:lnTo>
                  <a:pt x="5888222" y="730586"/>
                </a:lnTo>
                <a:cubicBezTo>
                  <a:pt x="5876754" y="727786"/>
                  <a:pt x="5866452" y="724619"/>
                  <a:pt x="5857318" y="721085"/>
                </a:cubicBezTo>
                <a:cubicBezTo>
                  <a:pt x="5848184" y="717551"/>
                  <a:pt x="5839949" y="713517"/>
                  <a:pt x="5832615" y="708983"/>
                </a:cubicBezTo>
                <a:cubicBezTo>
                  <a:pt x="5825148" y="713651"/>
                  <a:pt x="5816713" y="717951"/>
                  <a:pt x="5807312" y="721885"/>
                </a:cubicBezTo>
                <a:cubicBezTo>
                  <a:pt x="5797911" y="725819"/>
                  <a:pt x="5787143" y="729653"/>
                  <a:pt x="5775008" y="733386"/>
                </a:cubicBezTo>
                <a:lnTo>
                  <a:pt x="5772608" y="727586"/>
                </a:lnTo>
                <a:cubicBezTo>
                  <a:pt x="5783942" y="724119"/>
                  <a:pt x="5794044" y="720585"/>
                  <a:pt x="5802911" y="716985"/>
                </a:cubicBezTo>
                <a:cubicBezTo>
                  <a:pt x="5811779" y="713384"/>
                  <a:pt x="5819814" y="709450"/>
                  <a:pt x="5827014" y="705183"/>
                </a:cubicBezTo>
                <a:cubicBezTo>
                  <a:pt x="5816880" y="697982"/>
                  <a:pt x="5808279" y="689048"/>
                  <a:pt x="5801211" y="678380"/>
                </a:cubicBezTo>
                <a:cubicBezTo>
                  <a:pt x="5798011" y="682513"/>
                  <a:pt x="5794644" y="686514"/>
                  <a:pt x="5791110" y="690381"/>
                </a:cubicBezTo>
                <a:cubicBezTo>
                  <a:pt x="5787576" y="694248"/>
                  <a:pt x="5784008" y="697849"/>
                  <a:pt x="5780408" y="701182"/>
                </a:cubicBezTo>
                <a:lnTo>
                  <a:pt x="5776408" y="695982"/>
                </a:lnTo>
                <a:cubicBezTo>
                  <a:pt x="5780408" y="692381"/>
                  <a:pt x="5784342" y="688381"/>
                  <a:pt x="5788209" y="683980"/>
                </a:cubicBezTo>
                <a:cubicBezTo>
                  <a:pt x="5792076" y="679580"/>
                  <a:pt x="5795744" y="675012"/>
                  <a:pt x="5799210" y="670279"/>
                </a:cubicBezTo>
                <a:cubicBezTo>
                  <a:pt x="5802678" y="665545"/>
                  <a:pt x="5805812" y="660777"/>
                  <a:pt x="5808612" y="655977"/>
                </a:cubicBezTo>
                <a:cubicBezTo>
                  <a:pt x="5811412" y="651176"/>
                  <a:pt x="5813746" y="646576"/>
                  <a:pt x="5815612" y="642175"/>
                </a:cubicBezTo>
                <a:close/>
                <a:moveTo>
                  <a:pt x="5410638" y="642175"/>
                </a:moveTo>
                <a:lnTo>
                  <a:pt x="5416640" y="645575"/>
                </a:lnTo>
                <a:cubicBezTo>
                  <a:pt x="5412505" y="651976"/>
                  <a:pt x="5407571" y="658510"/>
                  <a:pt x="5401838" y="665178"/>
                </a:cubicBezTo>
                <a:lnTo>
                  <a:pt x="5469846" y="665178"/>
                </a:lnTo>
                <a:lnTo>
                  <a:pt x="5469846" y="671979"/>
                </a:lnTo>
                <a:cubicBezTo>
                  <a:pt x="5464378" y="679980"/>
                  <a:pt x="5458411" y="687248"/>
                  <a:pt x="5451944" y="693781"/>
                </a:cubicBezTo>
                <a:cubicBezTo>
                  <a:pt x="5445476" y="700316"/>
                  <a:pt x="5438075" y="706350"/>
                  <a:pt x="5429741" y="711884"/>
                </a:cubicBezTo>
                <a:cubicBezTo>
                  <a:pt x="5421406" y="717418"/>
                  <a:pt x="5411972" y="722585"/>
                  <a:pt x="5401438" y="727386"/>
                </a:cubicBezTo>
                <a:cubicBezTo>
                  <a:pt x="5390902" y="732187"/>
                  <a:pt x="5378968" y="736854"/>
                  <a:pt x="5365632" y="741387"/>
                </a:cubicBezTo>
                <a:lnTo>
                  <a:pt x="5362632" y="735387"/>
                </a:lnTo>
                <a:cubicBezTo>
                  <a:pt x="5375300" y="731253"/>
                  <a:pt x="5386636" y="726919"/>
                  <a:pt x="5396636" y="722385"/>
                </a:cubicBezTo>
                <a:cubicBezTo>
                  <a:pt x="5406638" y="717851"/>
                  <a:pt x="5415639" y="713017"/>
                  <a:pt x="5423640" y="707883"/>
                </a:cubicBezTo>
                <a:cubicBezTo>
                  <a:pt x="5431642" y="702749"/>
                  <a:pt x="5438775" y="697182"/>
                  <a:pt x="5445043" y="691181"/>
                </a:cubicBezTo>
                <a:cubicBezTo>
                  <a:pt x="5451310" y="685180"/>
                  <a:pt x="5457044" y="678513"/>
                  <a:pt x="5462244" y="671179"/>
                </a:cubicBezTo>
                <a:lnTo>
                  <a:pt x="5396436" y="671179"/>
                </a:lnTo>
                <a:cubicBezTo>
                  <a:pt x="5394836" y="673046"/>
                  <a:pt x="5393203" y="674813"/>
                  <a:pt x="5391536" y="676480"/>
                </a:cubicBezTo>
                <a:cubicBezTo>
                  <a:pt x="5389870" y="678146"/>
                  <a:pt x="5388102" y="679846"/>
                  <a:pt x="5386236" y="681580"/>
                </a:cubicBezTo>
                <a:cubicBezTo>
                  <a:pt x="5388369" y="683180"/>
                  <a:pt x="5390770" y="684980"/>
                  <a:pt x="5393436" y="686981"/>
                </a:cubicBezTo>
                <a:cubicBezTo>
                  <a:pt x="5396104" y="688981"/>
                  <a:pt x="5398770" y="691015"/>
                  <a:pt x="5401438" y="693081"/>
                </a:cubicBezTo>
                <a:cubicBezTo>
                  <a:pt x="5404104" y="695148"/>
                  <a:pt x="5406638" y="697115"/>
                  <a:pt x="5409038" y="698982"/>
                </a:cubicBezTo>
                <a:cubicBezTo>
                  <a:pt x="5411438" y="700849"/>
                  <a:pt x="5413372" y="702449"/>
                  <a:pt x="5414839" y="703783"/>
                </a:cubicBezTo>
                <a:lnTo>
                  <a:pt x="5410638" y="709183"/>
                </a:lnTo>
                <a:cubicBezTo>
                  <a:pt x="5409038" y="707850"/>
                  <a:pt x="5407038" y="706150"/>
                  <a:pt x="5404638" y="704083"/>
                </a:cubicBezTo>
                <a:cubicBezTo>
                  <a:pt x="5402238" y="702016"/>
                  <a:pt x="5399670" y="699916"/>
                  <a:pt x="5396936" y="697782"/>
                </a:cubicBezTo>
                <a:cubicBezTo>
                  <a:pt x="5394203" y="695649"/>
                  <a:pt x="5391470" y="693548"/>
                  <a:pt x="5388736" y="691481"/>
                </a:cubicBezTo>
                <a:cubicBezTo>
                  <a:pt x="5386002" y="689414"/>
                  <a:pt x="5383568" y="687647"/>
                  <a:pt x="5381434" y="686181"/>
                </a:cubicBezTo>
                <a:cubicBezTo>
                  <a:pt x="5375300" y="691648"/>
                  <a:pt x="5368966" y="696782"/>
                  <a:pt x="5362432" y="701583"/>
                </a:cubicBezTo>
                <a:lnTo>
                  <a:pt x="5358432" y="696182"/>
                </a:lnTo>
                <a:cubicBezTo>
                  <a:pt x="5363499" y="692581"/>
                  <a:pt x="5368533" y="688581"/>
                  <a:pt x="5373534" y="684181"/>
                </a:cubicBezTo>
                <a:cubicBezTo>
                  <a:pt x="5378534" y="679780"/>
                  <a:pt x="5383302" y="675246"/>
                  <a:pt x="5387835" y="670579"/>
                </a:cubicBezTo>
                <a:cubicBezTo>
                  <a:pt x="5392370" y="665912"/>
                  <a:pt x="5396570" y="661177"/>
                  <a:pt x="5400438" y="656377"/>
                </a:cubicBezTo>
                <a:cubicBezTo>
                  <a:pt x="5404304" y="651576"/>
                  <a:pt x="5407704" y="646842"/>
                  <a:pt x="5410638" y="642175"/>
                </a:cubicBezTo>
                <a:close/>
                <a:moveTo>
                  <a:pt x="3637664" y="642175"/>
                </a:moveTo>
                <a:lnTo>
                  <a:pt x="3644265" y="642575"/>
                </a:lnTo>
                <a:cubicBezTo>
                  <a:pt x="3644265" y="642975"/>
                  <a:pt x="3644232" y="644776"/>
                  <a:pt x="3644165" y="647976"/>
                </a:cubicBezTo>
                <a:cubicBezTo>
                  <a:pt x="3644099" y="651176"/>
                  <a:pt x="3644032" y="655043"/>
                  <a:pt x="3643965" y="659577"/>
                </a:cubicBezTo>
                <a:cubicBezTo>
                  <a:pt x="3643899" y="664111"/>
                  <a:pt x="3643799" y="668878"/>
                  <a:pt x="3643665" y="673879"/>
                </a:cubicBezTo>
                <a:cubicBezTo>
                  <a:pt x="3643532" y="678880"/>
                  <a:pt x="3643398" y="683447"/>
                  <a:pt x="3643265" y="687581"/>
                </a:cubicBezTo>
                <a:lnTo>
                  <a:pt x="3690671" y="687581"/>
                </a:lnTo>
                <a:cubicBezTo>
                  <a:pt x="3690671" y="688381"/>
                  <a:pt x="3690571" y="691181"/>
                  <a:pt x="3690371" y="695982"/>
                </a:cubicBezTo>
                <a:cubicBezTo>
                  <a:pt x="3690171" y="700782"/>
                  <a:pt x="3689938" y="706716"/>
                  <a:pt x="3689671" y="713784"/>
                </a:cubicBezTo>
                <a:cubicBezTo>
                  <a:pt x="3689404" y="720852"/>
                  <a:pt x="3689104" y="728486"/>
                  <a:pt x="3688771" y="736687"/>
                </a:cubicBezTo>
                <a:cubicBezTo>
                  <a:pt x="3688438" y="744888"/>
                  <a:pt x="3688104" y="752789"/>
                  <a:pt x="3687770" y="760390"/>
                </a:cubicBezTo>
                <a:cubicBezTo>
                  <a:pt x="3687437" y="767991"/>
                  <a:pt x="3687170" y="774725"/>
                  <a:pt x="3686970" y="780592"/>
                </a:cubicBezTo>
                <a:cubicBezTo>
                  <a:pt x="3686770" y="786460"/>
                  <a:pt x="3686604" y="790594"/>
                  <a:pt x="3686470" y="792994"/>
                </a:cubicBezTo>
                <a:cubicBezTo>
                  <a:pt x="3686204" y="797128"/>
                  <a:pt x="3685637" y="800528"/>
                  <a:pt x="3684770" y="803195"/>
                </a:cubicBezTo>
                <a:cubicBezTo>
                  <a:pt x="3683904" y="805862"/>
                  <a:pt x="3682537" y="807996"/>
                  <a:pt x="3680670" y="809596"/>
                </a:cubicBezTo>
                <a:cubicBezTo>
                  <a:pt x="3678803" y="811196"/>
                  <a:pt x="3676302" y="812363"/>
                  <a:pt x="3673169" y="813096"/>
                </a:cubicBezTo>
                <a:cubicBezTo>
                  <a:pt x="3670035" y="813830"/>
                  <a:pt x="3666134" y="814397"/>
                  <a:pt x="3661467" y="814797"/>
                </a:cubicBezTo>
                <a:lnTo>
                  <a:pt x="3646665" y="815997"/>
                </a:lnTo>
                <a:lnTo>
                  <a:pt x="3644465" y="808796"/>
                </a:lnTo>
                <a:lnTo>
                  <a:pt x="3659267" y="807596"/>
                </a:lnTo>
                <a:cubicBezTo>
                  <a:pt x="3663268" y="807329"/>
                  <a:pt x="3666535" y="806929"/>
                  <a:pt x="3669068" y="806396"/>
                </a:cubicBezTo>
                <a:cubicBezTo>
                  <a:pt x="3671602" y="805862"/>
                  <a:pt x="3673669" y="804995"/>
                  <a:pt x="3675269" y="803795"/>
                </a:cubicBezTo>
                <a:cubicBezTo>
                  <a:pt x="3676869" y="802595"/>
                  <a:pt x="3678003" y="800928"/>
                  <a:pt x="3678670" y="798795"/>
                </a:cubicBezTo>
                <a:cubicBezTo>
                  <a:pt x="3679336" y="796661"/>
                  <a:pt x="3679736" y="793861"/>
                  <a:pt x="3679870" y="790394"/>
                </a:cubicBezTo>
                <a:cubicBezTo>
                  <a:pt x="3680003" y="788393"/>
                  <a:pt x="3680170" y="784926"/>
                  <a:pt x="3680370" y="779992"/>
                </a:cubicBezTo>
                <a:cubicBezTo>
                  <a:pt x="3680570" y="775058"/>
                  <a:pt x="3680803" y="769358"/>
                  <a:pt x="3681070" y="762890"/>
                </a:cubicBezTo>
                <a:cubicBezTo>
                  <a:pt x="3681336" y="756423"/>
                  <a:pt x="3681603" y="749655"/>
                  <a:pt x="3681870" y="742588"/>
                </a:cubicBezTo>
                <a:cubicBezTo>
                  <a:pt x="3682137" y="735520"/>
                  <a:pt x="3682403" y="728753"/>
                  <a:pt x="3682670" y="722285"/>
                </a:cubicBezTo>
                <a:cubicBezTo>
                  <a:pt x="3682937" y="715818"/>
                  <a:pt x="3683137" y="710117"/>
                  <a:pt x="3683270" y="705183"/>
                </a:cubicBezTo>
                <a:cubicBezTo>
                  <a:pt x="3683403" y="700249"/>
                  <a:pt x="3683537" y="696782"/>
                  <a:pt x="3683670" y="694782"/>
                </a:cubicBezTo>
                <a:lnTo>
                  <a:pt x="3643065" y="694782"/>
                </a:lnTo>
                <a:lnTo>
                  <a:pt x="3643065" y="695782"/>
                </a:lnTo>
                <a:cubicBezTo>
                  <a:pt x="3642532" y="707250"/>
                  <a:pt x="3641898" y="717551"/>
                  <a:pt x="3641165" y="726686"/>
                </a:cubicBezTo>
                <a:cubicBezTo>
                  <a:pt x="3640432" y="735820"/>
                  <a:pt x="3639398" y="744121"/>
                  <a:pt x="3638064" y="751589"/>
                </a:cubicBezTo>
                <a:cubicBezTo>
                  <a:pt x="3636731" y="759057"/>
                  <a:pt x="3635064" y="765857"/>
                  <a:pt x="3633064" y="771991"/>
                </a:cubicBezTo>
                <a:cubicBezTo>
                  <a:pt x="3631064" y="778125"/>
                  <a:pt x="3628630" y="783993"/>
                  <a:pt x="3625763" y="789594"/>
                </a:cubicBezTo>
                <a:cubicBezTo>
                  <a:pt x="3622896" y="795194"/>
                  <a:pt x="3619462" y="800695"/>
                  <a:pt x="3615462" y="806096"/>
                </a:cubicBezTo>
                <a:cubicBezTo>
                  <a:pt x="3611461" y="811496"/>
                  <a:pt x="3606860" y="817130"/>
                  <a:pt x="3601660" y="822998"/>
                </a:cubicBezTo>
                <a:lnTo>
                  <a:pt x="3596459" y="818797"/>
                </a:lnTo>
                <a:cubicBezTo>
                  <a:pt x="3604194" y="810129"/>
                  <a:pt x="3610528" y="801928"/>
                  <a:pt x="3615462" y="794194"/>
                </a:cubicBezTo>
                <a:cubicBezTo>
                  <a:pt x="3620396" y="786460"/>
                  <a:pt x="3624330" y="778059"/>
                  <a:pt x="3627263" y="768991"/>
                </a:cubicBezTo>
                <a:cubicBezTo>
                  <a:pt x="3630196" y="759923"/>
                  <a:pt x="3632297" y="749589"/>
                  <a:pt x="3633564" y="737987"/>
                </a:cubicBezTo>
                <a:cubicBezTo>
                  <a:pt x="3634830" y="726386"/>
                  <a:pt x="3635731" y="712384"/>
                  <a:pt x="3636264" y="695982"/>
                </a:cubicBezTo>
                <a:lnTo>
                  <a:pt x="3636264" y="694782"/>
                </a:lnTo>
                <a:lnTo>
                  <a:pt x="3611461" y="694782"/>
                </a:lnTo>
                <a:lnTo>
                  <a:pt x="3611461" y="687581"/>
                </a:lnTo>
                <a:lnTo>
                  <a:pt x="3636464" y="687581"/>
                </a:lnTo>
                <a:cubicBezTo>
                  <a:pt x="3636598" y="683714"/>
                  <a:pt x="3636731" y="679246"/>
                  <a:pt x="3636864" y="674179"/>
                </a:cubicBezTo>
                <a:cubicBezTo>
                  <a:pt x="3636998" y="669112"/>
                  <a:pt x="3637131" y="664278"/>
                  <a:pt x="3637264" y="659677"/>
                </a:cubicBezTo>
                <a:cubicBezTo>
                  <a:pt x="3637398" y="655077"/>
                  <a:pt x="3637498" y="651110"/>
                  <a:pt x="3637564" y="647776"/>
                </a:cubicBezTo>
                <a:cubicBezTo>
                  <a:pt x="3637631" y="644442"/>
                  <a:pt x="3637664" y="642575"/>
                  <a:pt x="3637664" y="642175"/>
                </a:cubicBezTo>
                <a:close/>
                <a:moveTo>
                  <a:pt x="2787587" y="641775"/>
                </a:moveTo>
                <a:cubicBezTo>
                  <a:pt x="2789054" y="645642"/>
                  <a:pt x="2790421" y="649709"/>
                  <a:pt x="2791687" y="653976"/>
                </a:cubicBezTo>
                <a:cubicBezTo>
                  <a:pt x="2792954" y="658244"/>
                  <a:pt x="2794188" y="662644"/>
                  <a:pt x="2795388" y="667178"/>
                </a:cubicBezTo>
                <a:lnTo>
                  <a:pt x="2856996" y="667178"/>
                </a:lnTo>
                <a:lnTo>
                  <a:pt x="2856996" y="717584"/>
                </a:lnTo>
                <a:lnTo>
                  <a:pt x="2728780" y="717584"/>
                </a:lnTo>
                <a:lnTo>
                  <a:pt x="2728780" y="718585"/>
                </a:lnTo>
                <a:cubicBezTo>
                  <a:pt x="2728780" y="729519"/>
                  <a:pt x="2728246" y="739220"/>
                  <a:pt x="2727179" y="747688"/>
                </a:cubicBezTo>
                <a:cubicBezTo>
                  <a:pt x="2726112" y="756156"/>
                  <a:pt x="2724379" y="764090"/>
                  <a:pt x="2721979" y="771491"/>
                </a:cubicBezTo>
                <a:cubicBezTo>
                  <a:pt x="2719578" y="778892"/>
                  <a:pt x="2716478" y="786093"/>
                  <a:pt x="2712677" y="793094"/>
                </a:cubicBezTo>
                <a:cubicBezTo>
                  <a:pt x="2708877" y="800095"/>
                  <a:pt x="2704176" y="807662"/>
                  <a:pt x="2698576" y="815797"/>
                </a:cubicBezTo>
                <a:lnTo>
                  <a:pt x="2692575" y="811596"/>
                </a:lnTo>
                <a:cubicBezTo>
                  <a:pt x="2698042" y="803862"/>
                  <a:pt x="2702643" y="796628"/>
                  <a:pt x="2706377" y="789894"/>
                </a:cubicBezTo>
                <a:cubicBezTo>
                  <a:pt x="2710110" y="783159"/>
                  <a:pt x="2713144" y="776225"/>
                  <a:pt x="2715478" y="769091"/>
                </a:cubicBezTo>
                <a:cubicBezTo>
                  <a:pt x="2717812" y="761957"/>
                  <a:pt x="2719478" y="754256"/>
                  <a:pt x="2720478" y="745988"/>
                </a:cubicBezTo>
                <a:cubicBezTo>
                  <a:pt x="2721479" y="737721"/>
                  <a:pt x="2721979" y="728186"/>
                  <a:pt x="2721979" y="717384"/>
                </a:cubicBezTo>
                <a:lnTo>
                  <a:pt x="2721979" y="667178"/>
                </a:lnTo>
                <a:lnTo>
                  <a:pt x="2788387" y="667178"/>
                </a:lnTo>
                <a:cubicBezTo>
                  <a:pt x="2785987" y="658510"/>
                  <a:pt x="2783453" y="650309"/>
                  <a:pt x="2780786" y="642575"/>
                </a:cubicBezTo>
                <a:close/>
                <a:moveTo>
                  <a:pt x="85211" y="641575"/>
                </a:moveTo>
                <a:lnTo>
                  <a:pt x="91812" y="641975"/>
                </a:lnTo>
                <a:lnTo>
                  <a:pt x="91812" y="720185"/>
                </a:lnTo>
                <a:lnTo>
                  <a:pt x="147419" y="720185"/>
                </a:lnTo>
                <a:lnTo>
                  <a:pt x="147419" y="660777"/>
                </a:lnTo>
                <a:lnTo>
                  <a:pt x="154220" y="661177"/>
                </a:lnTo>
                <a:lnTo>
                  <a:pt x="154220" y="727186"/>
                </a:lnTo>
                <a:lnTo>
                  <a:pt x="91812" y="727186"/>
                </a:lnTo>
                <a:lnTo>
                  <a:pt x="91812" y="803395"/>
                </a:lnTo>
                <a:lnTo>
                  <a:pt x="152820" y="803395"/>
                </a:lnTo>
                <a:lnTo>
                  <a:pt x="152820" y="744788"/>
                </a:lnTo>
                <a:lnTo>
                  <a:pt x="159620" y="745188"/>
                </a:lnTo>
                <a:lnTo>
                  <a:pt x="159620" y="821197"/>
                </a:lnTo>
                <a:lnTo>
                  <a:pt x="152820" y="821197"/>
                </a:lnTo>
                <a:lnTo>
                  <a:pt x="152820" y="810596"/>
                </a:lnTo>
                <a:lnTo>
                  <a:pt x="17603" y="810596"/>
                </a:lnTo>
                <a:lnTo>
                  <a:pt x="17603" y="745388"/>
                </a:lnTo>
                <a:lnTo>
                  <a:pt x="24404" y="745788"/>
                </a:lnTo>
                <a:lnTo>
                  <a:pt x="24404" y="803395"/>
                </a:lnTo>
                <a:lnTo>
                  <a:pt x="85211" y="803395"/>
                </a:lnTo>
                <a:lnTo>
                  <a:pt x="85211" y="727186"/>
                </a:lnTo>
                <a:lnTo>
                  <a:pt x="23003" y="727186"/>
                </a:lnTo>
                <a:lnTo>
                  <a:pt x="23003" y="660777"/>
                </a:lnTo>
                <a:lnTo>
                  <a:pt x="29804" y="661177"/>
                </a:lnTo>
                <a:lnTo>
                  <a:pt x="29804" y="720185"/>
                </a:lnTo>
                <a:lnTo>
                  <a:pt x="85211" y="720185"/>
                </a:lnTo>
                <a:close/>
                <a:moveTo>
                  <a:pt x="301562" y="641375"/>
                </a:moveTo>
                <a:cubicBezTo>
                  <a:pt x="302762" y="644442"/>
                  <a:pt x="303862" y="647709"/>
                  <a:pt x="304863" y="651176"/>
                </a:cubicBezTo>
                <a:cubicBezTo>
                  <a:pt x="305862" y="654643"/>
                  <a:pt x="306896" y="658177"/>
                  <a:pt x="307963" y="661777"/>
                </a:cubicBezTo>
                <a:lnTo>
                  <a:pt x="379572" y="661777"/>
                </a:lnTo>
                <a:lnTo>
                  <a:pt x="379572" y="667778"/>
                </a:lnTo>
                <a:lnTo>
                  <a:pt x="231953" y="667778"/>
                </a:lnTo>
                <a:lnTo>
                  <a:pt x="231953" y="724185"/>
                </a:lnTo>
                <a:cubicBezTo>
                  <a:pt x="231953" y="734720"/>
                  <a:pt x="231587" y="744354"/>
                  <a:pt x="230853" y="753089"/>
                </a:cubicBezTo>
                <a:cubicBezTo>
                  <a:pt x="230120" y="761823"/>
                  <a:pt x="228920" y="770058"/>
                  <a:pt x="227254" y="777792"/>
                </a:cubicBezTo>
                <a:cubicBezTo>
                  <a:pt x="225586" y="785526"/>
                  <a:pt x="223319" y="792994"/>
                  <a:pt x="220453" y="800195"/>
                </a:cubicBezTo>
                <a:cubicBezTo>
                  <a:pt x="217586" y="807396"/>
                  <a:pt x="214084" y="814797"/>
                  <a:pt x="209951" y="822398"/>
                </a:cubicBezTo>
                <a:lnTo>
                  <a:pt x="204350" y="819397"/>
                </a:lnTo>
                <a:cubicBezTo>
                  <a:pt x="208084" y="812596"/>
                  <a:pt x="211317" y="805962"/>
                  <a:pt x="214051" y="799495"/>
                </a:cubicBezTo>
                <a:cubicBezTo>
                  <a:pt x="216785" y="793027"/>
                  <a:pt x="219018" y="786126"/>
                  <a:pt x="220752" y="778792"/>
                </a:cubicBezTo>
                <a:cubicBezTo>
                  <a:pt x="222485" y="771458"/>
                  <a:pt x="223752" y="763424"/>
                  <a:pt x="224552" y="754689"/>
                </a:cubicBezTo>
                <a:cubicBezTo>
                  <a:pt x="225352" y="745955"/>
                  <a:pt x="225753" y="735853"/>
                  <a:pt x="225753" y="724385"/>
                </a:cubicBezTo>
                <a:lnTo>
                  <a:pt x="225753" y="661777"/>
                </a:lnTo>
                <a:lnTo>
                  <a:pt x="301362" y="661777"/>
                </a:lnTo>
                <a:cubicBezTo>
                  <a:pt x="300428" y="658310"/>
                  <a:pt x="299462" y="654943"/>
                  <a:pt x="298462" y="651676"/>
                </a:cubicBezTo>
                <a:cubicBezTo>
                  <a:pt x="297461" y="648409"/>
                  <a:pt x="296428" y="645242"/>
                  <a:pt x="295361" y="642175"/>
                </a:cubicBezTo>
                <a:close/>
                <a:moveTo>
                  <a:pt x="2620966" y="638775"/>
                </a:moveTo>
                <a:lnTo>
                  <a:pt x="2626967" y="641975"/>
                </a:lnTo>
                <a:cubicBezTo>
                  <a:pt x="2624966" y="644509"/>
                  <a:pt x="2622400" y="647542"/>
                  <a:pt x="2619266" y="651076"/>
                </a:cubicBezTo>
                <a:cubicBezTo>
                  <a:pt x="2616132" y="654610"/>
                  <a:pt x="2613165" y="657844"/>
                  <a:pt x="2610365" y="660777"/>
                </a:cubicBezTo>
                <a:lnTo>
                  <a:pt x="2666172" y="660777"/>
                </a:lnTo>
                <a:lnTo>
                  <a:pt x="2666172" y="666578"/>
                </a:lnTo>
                <a:lnTo>
                  <a:pt x="2605564" y="666578"/>
                </a:lnTo>
                <a:lnTo>
                  <a:pt x="2605564" y="684780"/>
                </a:lnTo>
                <a:lnTo>
                  <a:pt x="2650970" y="684780"/>
                </a:lnTo>
                <a:lnTo>
                  <a:pt x="2650970" y="755189"/>
                </a:lnTo>
                <a:lnTo>
                  <a:pt x="2517753" y="755189"/>
                </a:lnTo>
                <a:lnTo>
                  <a:pt x="2517753" y="684780"/>
                </a:lnTo>
                <a:lnTo>
                  <a:pt x="2561359" y="684780"/>
                </a:lnTo>
                <a:lnTo>
                  <a:pt x="2561359" y="666578"/>
                </a:lnTo>
                <a:lnTo>
                  <a:pt x="2502351" y="666578"/>
                </a:lnTo>
                <a:lnTo>
                  <a:pt x="2502351" y="660777"/>
                </a:lnTo>
                <a:lnTo>
                  <a:pt x="2601764" y="660777"/>
                </a:lnTo>
                <a:cubicBezTo>
                  <a:pt x="2603231" y="659177"/>
                  <a:pt x="2604864" y="657410"/>
                  <a:pt x="2606664" y="655477"/>
                </a:cubicBezTo>
                <a:cubicBezTo>
                  <a:pt x="2608464" y="653543"/>
                  <a:pt x="2610231" y="651576"/>
                  <a:pt x="2611965" y="649576"/>
                </a:cubicBezTo>
                <a:cubicBezTo>
                  <a:pt x="2613699" y="647576"/>
                  <a:pt x="2615365" y="645642"/>
                  <a:pt x="2616966" y="643775"/>
                </a:cubicBezTo>
                <a:cubicBezTo>
                  <a:pt x="2618566" y="641909"/>
                  <a:pt x="2619899" y="640242"/>
                  <a:pt x="2620966" y="638775"/>
                </a:cubicBezTo>
                <a:close/>
                <a:moveTo>
                  <a:pt x="2546757" y="638175"/>
                </a:moveTo>
                <a:cubicBezTo>
                  <a:pt x="2549424" y="640708"/>
                  <a:pt x="2552491" y="643642"/>
                  <a:pt x="2555958" y="646976"/>
                </a:cubicBezTo>
                <a:cubicBezTo>
                  <a:pt x="2559425" y="650309"/>
                  <a:pt x="2562492" y="653310"/>
                  <a:pt x="2565159" y="655977"/>
                </a:cubicBezTo>
                <a:lnTo>
                  <a:pt x="2559959" y="660378"/>
                </a:lnTo>
                <a:cubicBezTo>
                  <a:pt x="2557558" y="657844"/>
                  <a:pt x="2554691" y="654877"/>
                  <a:pt x="2551357" y="651476"/>
                </a:cubicBezTo>
                <a:cubicBezTo>
                  <a:pt x="2548024" y="648076"/>
                  <a:pt x="2544823" y="645042"/>
                  <a:pt x="2541756" y="642375"/>
                </a:cubicBezTo>
                <a:close/>
                <a:moveTo>
                  <a:pt x="4520156" y="637174"/>
                </a:moveTo>
                <a:lnTo>
                  <a:pt x="4526756" y="639375"/>
                </a:lnTo>
                <a:cubicBezTo>
                  <a:pt x="4525290" y="642842"/>
                  <a:pt x="4523723" y="646309"/>
                  <a:pt x="4522056" y="649776"/>
                </a:cubicBezTo>
                <a:cubicBezTo>
                  <a:pt x="4520389" y="653243"/>
                  <a:pt x="4518622" y="656710"/>
                  <a:pt x="4516756" y="660177"/>
                </a:cubicBezTo>
                <a:lnTo>
                  <a:pt x="4640570" y="660177"/>
                </a:lnTo>
                <a:lnTo>
                  <a:pt x="4640570" y="666778"/>
                </a:lnTo>
                <a:lnTo>
                  <a:pt x="4571562" y="666778"/>
                </a:lnTo>
                <a:lnTo>
                  <a:pt x="4571562" y="708183"/>
                </a:lnTo>
                <a:lnTo>
                  <a:pt x="4635770" y="708183"/>
                </a:lnTo>
                <a:lnTo>
                  <a:pt x="4635770" y="714984"/>
                </a:lnTo>
                <a:lnTo>
                  <a:pt x="4571562" y="714984"/>
                </a:lnTo>
                <a:lnTo>
                  <a:pt x="4571562" y="761590"/>
                </a:lnTo>
                <a:lnTo>
                  <a:pt x="4650572" y="761590"/>
                </a:lnTo>
                <a:lnTo>
                  <a:pt x="4650572" y="768591"/>
                </a:lnTo>
                <a:lnTo>
                  <a:pt x="4571562" y="768591"/>
                </a:lnTo>
                <a:lnTo>
                  <a:pt x="4571562" y="818397"/>
                </a:lnTo>
                <a:lnTo>
                  <a:pt x="4564762" y="818397"/>
                </a:lnTo>
                <a:lnTo>
                  <a:pt x="4564762" y="768591"/>
                </a:lnTo>
                <a:lnTo>
                  <a:pt x="4472750" y="768591"/>
                </a:lnTo>
                <a:lnTo>
                  <a:pt x="4472750" y="761590"/>
                </a:lnTo>
                <a:lnTo>
                  <a:pt x="4504554" y="761590"/>
                </a:lnTo>
                <a:lnTo>
                  <a:pt x="4504554" y="708183"/>
                </a:lnTo>
                <a:lnTo>
                  <a:pt x="4564762" y="708183"/>
                </a:lnTo>
                <a:lnTo>
                  <a:pt x="4564762" y="666778"/>
                </a:lnTo>
                <a:lnTo>
                  <a:pt x="4512955" y="666778"/>
                </a:lnTo>
                <a:cubicBezTo>
                  <a:pt x="4508288" y="674779"/>
                  <a:pt x="4503154" y="682614"/>
                  <a:pt x="4497553" y="690281"/>
                </a:cubicBezTo>
                <a:cubicBezTo>
                  <a:pt x="4491952" y="697949"/>
                  <a:pt x="4486018" y="705183"/>
                  <a:pt x="4479750" y="711984"/>
                </a:cubicBezTo>
                <a:lnTo>
                  <a:pt x="4475150" y="706183"/>
                </a:lnTo>
                <a:cubicBezTo>
                  <a:pt x="4479818" y="701249"/>
                  <a:pt x="4484351" y="695982"/>
                  <a:pt x="4488752" y="690381"/>
                </a:cubicBezTo>
                <a:cubicBezTo>
                  <a:pt x="4493152" y="684780"/>
                  <a:pt x="4497286" y="679013"/>
                  <a:pt x="4501154" y="673079"/>
                </a:cubicBezTo>
                <a:cubicBezTo>
                  <a:pt x="4505020" y="667145"/>
                  <a:pt x="4508554" y="661144"/>
                  <a:pt x="4511754" y="655077"/>
                </a:cubicBezTo>
                <a:cubicBezTo>
                  <a:pt x="4514955" y="649009"/>
                  <a:pt x="4517756" y="643042"/>
                  <a:pt x="4520156" y="637174"/>
                </a:cubicBezTo>
                <a:close/>
                <a:moveTo>
                  <a:pt x="3338560" y="460143"/>
                </a:moveTo>
                <a:lnTo>
                  <a:pt x="3338760" y="464743"/>
                </a:lnTo>
                <a:lnTo>
                  <a:pt x="3338960" y="467544"/>
                </a:lnTo>
                <a:cubicBezTo>
                  <a:pt x="3333626" y="468744"/>
                  <a:pt x="3327559" y="470044"/>
                  <a:pt x="3320758" y="471444"/>
                </a:cubicBezTo>
                <a:cubicBezTo>
                  <a:pt x="3313958" y="472844"/>
                  <a:pt x="3306956" y="474178"/>
                  <a:pt x="3299756" y="475445"/>
                </a:cubicBezTo>
                <a:cubicBezTo>
                  <a:pt x="3292555" y="476712"/>
                  <a:pt x="3285487" y="477912"/>
                  <a:pt x="3278553" y="479045"/>
                </a:cubicBezTo>
                <a:cubicBezTo>
                  <a:pt x="3271619" y="480179"/>
                  <a:pt x="3265352" y="481145"/>
                  <a:pt x="3259750" y="481945"/>
                </a:cubicBezTo>
                <a:lnTo>
                  <a:pt x="3258750" y="475145"/>
                </a:lnTo>
                <a:cubicBezTo>
                  <a:pt x="3264084" y="474345"/>
                  <a:pt x="3270218" y="473344"/>
                  <a:pt x="3277153" y="472144"/>
                </a:cubicBezTo>
                <a:cubicBezTo>
                  <a:pt x="3284087" y="470944"/>
                  <a:pt x="3291154" y="469677"/>
                  <a:pt x="3298355" y="468344"/>
                </a:cubicBezTo>
                <a:cubicBezTo>
                  <a:pt x="3305556" y="467011"/>
                  <a:pt x="3312657" y="465643"/>
                  <a:pt x="3319658" y="464243"/>
                </a:cubicBezTo>
                <a:cubicBezTo>
                  <a:pt x="3326659" y="462843"/>
                  <a:pt x="3332960" y="461476"/>
                  <a:pt x="3338560" y="460143"/>
                </a:cubicBezTo>
                <a:close/>
                <a:moveTo>
                  <a:pt x="4980938" y="458943"/>
                </a:moveTo>
                <a:lnTo>
                  <a:pt x="4987138" y="459343"/>
                </a:lnTo>
                <a:lnTo>
                  <a:pt x="4987138" y="476345"/>
                </a:lnTo>
                <a:cubicBezTo>
                  <a:pt x="4987138" y="481012"/>
                  <a:pt x="4987938" y="484146"/>
                  <a:pt x="4989538" y="485746"/>
                </a:cubicBezTo>
                <a:cubicBezTo>
                  <a:pt x="4991138" y="487346"/>
                  <a:pt x="4994472" y="488280"/>
                  <a:pt x="4999540" y="488546"/>
                </a:cubicBezTo>
                <a:cubicBezTo>
                  <a:pt x="5011274" y="489080"/>
                  <a:pt x="5023009" y="489080"/>
                  <a:pt x="5034744" y="488546"/>
                </a:cubicBezTo>
                <a:cubicBezTo>
                  <a:pt x="5037810" y="488413"/>
                  <a:pt x="5040278" y="488146"/>
                  <a:pt x="5042144" y="487746"/>
                </a:cubicBezTo>
                <a:cubicBezTo>
                  <a:pt x="5044012" y="487346"/>
                  <a:pt x="5045445" y="486713"/>
                  <a:pt x="5046445" y="485846"/>
                </a:cubicBezTo>
                <a:cubicBezTo>
                  <a:pt x="5047446" y="484979"/>
                  <a:pt x="5048212" y="483812"/>
                  <a:pt x="5048746" y="482346"/>
                </a:cubicBezTo>
                <a:cubicBezTo>
                  <a:pt x="5049278" y="480879"/>
                  <a:pt x="5049812" y="478945"/>
                  <a:pt x="5050346" y="476545"/>
                </a:cubicBezTo>
                <a:cubicBezTo>
                  <a:pt x="5050746" y="474678"/>
                  <a:pt x="5051046" y="472211"/>
                  <a:pt x="5051246" y="469144"/>
                </a:cubicBezTo>
                <a:cubicBezTo>
                  <a:pt x="5051446" y="466077"/>
                  <a:pt x="5051679" y="463410"/>
                  <a:pt x="5051946" y="461143"/>
                </a:cubicBezTo>
                <a:lnTo>
                  <a:pt x="5057946" y="463143"/>
                </a:lnTo>
                <a:cubicBezTo>
                  <a:pt x="5057680" y="465810"/>
                  <a:pt x="5057380" y="468477"/>
                  <a:pt x="5057046" y="471144"/>
                </a:cubicBezTo>
                <a:cubicBezTo>
                  <a:pt x="5056713" y="473811"/>
                  <a:pt x="5056346" y="476211"/>
                  <a:pt x="5055947" y="478345"/>
                </a:cubicBezTo>
                <a:cubicBezTo>
                  <a:pt x="5055413" y="481412"/>
                  <a:pt x="5054746" y="483912"/>
                  <a:pt x="5053946" y="485846"/>
                </a:cubicBezTo>
                <a:cubicBezTo>
                  <a:pt x="5053146" y="487780"/>
                  <a:pt x="5052046" y="489313"/>
                  <a:pt x="5050646" y="490447"/>
                </a:cubicBezTo>
                <a:cubicBezTo>
                  <a:pt x="5049246" y="491580"/>
                  <a:pt x="5047346" y="492447"/>
                  <a:pt x="5044945" y="493047"/>
                </a:cubicBezTo>
                <a:cubicBezTo>
                  <a:pt x="5042544" y="493647"/>
                  <a:pt x="5039478" y="494014"/>
                  <a:pt x="5035744" y="494147"/>
                </a:cubicBezTo>
                <a:cubicBezTo>
                  <a:pt x="5023209" y="494814"/>
                  <a:pt x="5010741" y="494814"/>
                  <a:pt x="4998339" y="494147"/>
                </a:cubicBezTo>
                <a:cubicBezTo>
                  <a:pt x="4991806" y="493881"/>
                  <a:pt x="4987272" y="492614"/>
                  <a:pt x="4984738" y="490347"/>
                </a:cubicBezTo>
                <a:cubicBezTo>
                  <a:pt x="4982204" y="488080"/>
                  <a:pt x="4980938" y="483946"/>
                  <a:pt x="4980938" y="477945"/>
                </a:cubicBezTo>
                <a:close/>
                <a:moveTo>
                  <a:pt x="704212" y="458943"/>
                </a:moveTo>
                <a:lnTo>
                  <a:pt x="710413" y="459343"/>
                </a:lnTo>
                <a:lnTo>
                  <a:pt x="710413" y="476345"/>
                </a:lnTo>
                <a:cubicBezTo>
                  <a:pt x="710413" y="481012"/>
                  <a:pt x="711213" y="484146"/>
                  <a:pt x="712813" y="485746"/>
                </a:cubicBezTo>
                <a:cubicBezTo>
                  <a:pt x="714414" y="487346"/>
                  <a:pt x="717747" y="488280"/>
                  <a:pt x="722815" y="488546"/>
                </a:cubicBezTo>
                <a:cubicBezTo>
                  <a:pt x="734549" y="489080"/>
                  <a:pt x="746284" y="489080"/>
                  <a:pt x="758019" y="488546"/>
                </a:cubicBezTo>
                <a:cubicBezTo>
                  <a:pt x="761086" y="488413"/>
                  <a:pt x="763553" y="488146"/>
                  <a:pt x="765420" y="487746"/>
                </a:cubicBezTo>
                <a:cubicBezTo>
                  <a:pt x="767287" y="487346"/>
                  <a:pt x="768720" y="486713"/>
                  <a:pt x="769720" y="485846"/>
                </a:cubicBezTo>
                <a:cubicBezTo>
                  <a:pt x="770721" y="484979"/>
                  <a:pt x="771487" y="483812"/>
                  <a:pt x="772021" y="482346"/>
                </a:cubicBezTo>
                <a:cubicBezTo>
                  <a:pt x="772554" y="480879"/>
                  <a:pt x="773088" y="478945"/>
                  <a:pt x="773621" y="476545"/>
                </a:cubicBezTo>
                <a:cubicBezTo>
                  <a:pt x="774021" y="474678"/>
                  <a:pt x="774321" y="472211"/>
                  <a:pt x="774521" y="469144"/>
                </a:cubicBezTo>
                <a:cubicBezTo>
                  <a:pt x="774721" y="466077"/>
                  <a:pt x="774954" y="463410"/>
                  <a:pt x="775221" y="461143"/>
                </a:cubicBezTo>
                <a:lnTo>
                  <a:pt x="781222" y="463143"/>
                </a:lnTo>
                <a:cubicBezTo>
                  <a:pt x="780955" y="465810"/>
                  <a:pt x="780655" y="468477"/>
                  <a:pt x="780322" y="471144"/>
                </a:cubicBezTo>
                <a:cubicBezTo>
                  <a:pt x="779988" y="473811"/>
                  <a:pt x="779622" y="476211"/>
                  <a:pt x="779222" y="478345"/>
                </a:cubicBezTo>
                <a:cubicBezTo>
                  <a:pt x="778688" y="481412"/>
                  <a:pt x="778021" y="483912"/>
                  <a:pt x="777221" y="485846"/>
                </a:cubicBezTo>
                <a:cubicBezTo>
                  <a:pt x="776421" y="487780"/>
                  <a:pt x="775321" y="489313"/>
                  <a:pt x="773921" y="490447"/>
                </a:cubicBezTo>
                <a:cubicBezTo>
                  <a:pt x="772521" y="491580"/>
                  <a:pt x="770621" y="492447"/>
                  <a:pt x="768220" y="493047"/>
                </a:cubicBezTo>
                <a:cubicBezTo>
                  <a:pt x="765820" y="493647"/>
                  <a:pt x="762753" y="494014"/>
                  <a:pt x="759019" y="494147"/>
                </a:cubicBezTo>
                <a:cubicBezTo>
                  <a:pt x="746484" y="494814"/>
                  <a:pt x="734016" y="494814"/>
                  <a:pt x="721614" y="494147"/>
                </a:cubicBezTo>
                <a:cubicBezTo>
                  <a:pt x="715080" y="493881"/>
                  <a:pt x="710546" y="492614"/>
                  <a:pt x="708013" y="490347"/>
                </a:cubicBezTo>
                <a:cubicBezTo>
                  <a:pt x="705479" y="488080"/>
                  <a:pt x="704212" y="483946"/>
                  <a:pt x="704212" y="477945"/>
                </a:cubicBezTo>
                <a:close/>
                <a:moveTo>
                  <a:pt x="4517555" y="458143"/>
                </a:moveTo>
                <a:lnTo>
                  <a:pt x="4526556" y="458143"/>
                </a:lnTo>
                <a:cubicBezTo>
                  <a:pt x="4526556" y="462543"/>
                  <a:pt x="4525923" y="466977"/>
                  <a:pt x="4524656" y="471444"/>
                </a:cubicBezTo>
                <a:cubicBezTo>
                  <a:pt x="4523389" y="475911"/>
                  <a:pt x="4521790" y="480212"/>
                  <a:pt x="4519856" y="484346"/>
                </a:cubicBezTo>
                <a:cubicBezTo>
                  <a:pt x="4517922" y="488480"/>
                  <a:pt x="4515756" y="492447"/>
                  <a:pt x="4513355" y="496247"/>
                </a:cubicBezTo>
                <a:cubicBezTo>
                  <a:pt x="4510954" y="500048"/>
                  <a:pt x="4508621" y="503415"/>
                  <a:pt x="4506354" y="506349"/>
                </a:cubicBezTo>
                <a:lnTo>
                  <a:pt x="4498553" y="506349"/>
                </a:lnTo>
                <a:cubicBezTo>
                  <a:pt x="4504554" y="497814"/>
                  <a:pt x="4509221" y="489447"/>
                  <a:pt x="4512555" y="481245"/>
                </a:cubicBezTo>
                <a:cubicBezTo>
                  <a:pt x="4515888" y="473044"/>
                  <a:pt x="4517555" y="465343"/>
                  <a:pt x="4517555" y="458143"/>
                </a:cubicBezTo>
                <a:close/>
                <a:moveTo>
                  <a:pt x="2479205" y="458143"/>
                </a:moveTo>
                <a:lnTo>
                  <a:pt x="2488207" y="458143"/>
                </a:lnTo>
                <a:cubicBezTo>
                  <a:pt x="2488207" y="462543"/>
                  <a:pt x="2487573" y="466977"/>
                  <a:pt x="2486306" y="471444"/>
                </a:cubicBezTo>
                <a:cubicBezTo>
                  <a:pt x="2485040" y="475911"/>
                  <a:pt x="2483439" y="480212"/>
                  <a:pt x="2481506" y="484346"/>
                </a:cubicBezTo>
                <a:cubicBezTo>
                  <a:pt x="2479572" y="488480"/>
                  <a:pt x="2477405" y="492447"/>
                  <a:pt x="2475005" y="496247"/>
                </a:cubicBezTo>
                <a:cubicBezTo>
                  <a:pt x="2472605" y="500048"/>
                  <a:pt x="2470271" y="503415"/>
                  <a:pt x="2468004" y="506349"/>
                </a:cubicBezTo>
                <a:lnTo>
                  <a:pt x="2460203" y="506349"/>
                </a:lnTo>
                <a:cubicBezTo>
                  <a:pt x="2466070" y="497814"/>
                  <a:pt x="2470704" y="489447"/>
                  <a:pt x="2474105" y="481245"/>
                </a:cubicBezTo>
                <a:cubicBezTo>
                  <a:pt x="2477505" y="473044"/>
                  <a:pt x="2479205" y="465343"/>
                  <a:pt x="2479205" y="458143"/>
                </a:cubicBezTo>
                <a:close/>
                <a:moveTo>
                  <a:pt x="1050456" y="458143"/>
                </a:moveTo>
                <a:lnTo>
                  <a:pt x="1059457" y="458143"/>
                </a:lnTo>
                <a:cubicBezTo>
                  <a:pt x="1059457" y="462543"/>
                  <a:pt x="1058823" y="466977"/>
                  <a:pt x="1057556" y="471444"/>
                </a:cubicBezTo>
                <a:cubicBezTo>
                  <a:pt x="1056290" y="475911"/>
                  <a:pt x="1054689" y="480212"/>
                  <a:pt x="1052756" y="484346"/>
                </a:cubicBezTo>
                <a:cubicBezTo>
                  <a:pt x="1050822" y="488480"/>
                  <a:pt x="1048655" y="492447"/>
                  <a:pt x="1046255" y="496247"/>
                </a:cubicBezTo>
                <a:cubicBezTo>
                  <a:pt x="1043855" y="500048"/>
                  <a:pt x="1041521" y="503415"/>
                  <a:pt x="1039254" y="506349"/>
                </a:cubicBezTo>
                <a:lnTo>
                  <a:pt x="1031453" y="506349"/>
                </a:lnTo>
                <a:cubicBezTo>
                  <a:pt x="1037321" y="497814"/>
                  <a:pt x="1041954" y="489447"/>
                  <a:pt x="1045355" y="481245"/>
                </a:cubicBezTo>
                <a:cubicBezTo>
                  <a:pt x="1048755" y="473044"/>
                  <a:pt x="1050456" y="465343"/>
                  <a:pt x="1050456" y="458143"/>
                </a:cubicBezTo>
                <a:close/>
                <a:moveTo>
                  <a:pt x="5349906" y="442541"/>
                </a:moveTo>
                <a:cubicBezTo>
                  <a:pt x="5352708" y="444808"/>
                  <a:pt x="5356008" y="447575"/>
                  <a:pt x="5359808" y="450842"/>
                </a:cubicBezTo>
                <a:cubicBezTo>
                  <a:pt x="5363609" y="454109"/>
                  <a:pt x="5367476" y="457543"/>
                  <a:pt x="5371410" y="461143"/>
                </a:cubicBezTo>
                <a:cubicBezTo>
                  <a:pt x="5375344" y="464743"/>
                  <a:pt x="5379177" y="468344"/>
                  <a:pt x="5382911" y="471944"/>
                </a:cubicBezTo>
                <a:cubicBezTo>
                  <a:pt x="5386645" y="475545"/>
                  <a:pt x="5389912" y="478745"/>
                  <a:pt x="5392712" y="481546"/>
                </a:cubicBezTo>
                <a:lnTo>
                  <a:pt x="5387912" y="486946"/>
                </a:lnTo>
                <a:cubicBezTo>
                  <a:pt x="5385112" y="484012"/>
                  <a:pt x="5381944" y="480779"/>
                  <a:pt x="5378411" y="477245"/>
                </a:cubicBezTo>
                <a:cubicBezTo>
                  <a:pt x="5374876" y="473711"/>
                  <a:pt x="5371210" y="470211"/>
                  <a:pt x="5367409" y="466744"/>
                </a:cubicBezTo>
                <a:cubicBezTo>
                  <a:pt x="5363609" y="463277"/>
                  <a:pt x="5359874" y="459909"/>
                  <a:pt x="5356208" y="456643"/>
                </a:cubicBezTo>
                <a:cubicBezTo>
                  <a:pt x="5352540" y="453375"/>
                  <a:pt x="5349240" y="450608"/>
                  <a:pt x="5346307" y="448341"/>
                </a:cubicBezTo>
                <a:close/>
                <a:moveTo>
                  <a:pt x="3994166" y="440140"/>
                </a:moveTo>
                <a:cubicBezTo>
                  <a:pt x="3996166" y="442274"/>
                  <a:pt x="3998434" y="444674"/>
                  <a:pt x="4000967" y="447341"/>
                </a:cubicBezTo>
                <a:cubicBezTo>
                  <a:pt x="4003500" y="450008"/>
                  <a:pt x="4006034" y="452775"/>
                  <a:pt x="4008568" y="455642"/>
                </a:cubicBezTo>
                <a:cubicBezTo>
                  <a:pt x="4011102" y="458509"/>
                  <a:pt x="4013602" y="461343"/>
                  <a:pt x="4016069" y="464143"/>
                </a:cubicBezTo>
                <a:cubicBezTo>
                  <a:pt x="4018536" y="466944"/>
                  <a:pt x="4020703" y="469544"/>
                  <a:pt x="4022570" y="471944"/>
                </a:cubicBezTo>
                <a:lnTo>
                  <a:pt x="4018169" y="475945"/>
                </a:lnTo>
                <a:cubicBezTo>
                  <a:pt x="4016302" y="473411"/>
                  <a:pt x="4014202" y="470744"/>
                  <a:pt x="4011868" y="467944"/>
                </a:cubicBezTo>
                <a:cubicBezTo>
                  <a:pt x="4009534" y="465143"/>
                  <a:pt x="4007134" y="462343"/>
                  <a:pt x="4004667" y="459543"/>
                </a:cubicBezTo>
                <a:cubicBezTo>
                  <a:pt x="4002200" y="456742"/>
                  <a:pt x="3999733" y="454042"/>
                  <a:pt x="3997266" y="451442"/>
                </a:cubicBezTo>
                <a:cubicBezTo>
                  <a:pt x="3994799" y="448841"/>
                  <a:pt x="3992432" y="446474"/>
                  <a:pt x="3990166" y="444341"/>
                </a:cubicBezTo>
                <a:close/>
                <a:moveTo>
                  <a:pt x="3971163" y="439540"/>
                </a:moveTo>
                <a:lnTo>
                  <a:pt x="3975964" y="442941"/>
                </a:lnTo>
                <a:cubicBezTo>
                  <a:pt x="3972364" y="448942"/>
                  <a:pt x="3968030" y="454909"/>
                  <a:pt x="3962962" y="460843"/>
                </a:cubicBezTo>
                <a:cubicBezTo>
                  <a:pt x="3957895" y="466777"/>
                  <a:pt x="3952694" y="472144"/>
                  <a:pt x="3947360" y="476945"/>
                </a:cubicBezTo>
                <a:lnTo>
                  <a:pt x="3943160" y="472344"/>
                </a:lnTo>
                <a:cubicBezTo>
                  <a:pt x="3948360" y="467677"/>
                  <a:pt x="3953461" y="462443"/>
                  <a:pt x="3958462" y="456643"/>
                </a:cubicBezTo>
                <a:cubicBezTo>
                  <a:pt x="3963462" y="450842"/>
                  <a:pt x="3967696" y="445141"/>
                  <a:pt x="3971163" y="439540"/>
                </a:cubicBezTo>
                <a:close/>
                <a:moveTo>
                  <a:pt x="4986338" y="434740"/>
                </a:moveTo>
                <a:cubicBezTo>
                  <a:pt x="4986204" y="437407"/>
                  <a:pt x="4985971" y="439974"/>
                  <a:pt x="4985638" y="442441"/>
                </a:cubicBezTo>
                <a:cubicBezTo>
                  <a:pt x="4985304" y="444908"/>
                  <a:pt x="4984738" y="447274"/>
                  <a:pt x="4983937" y="449541"/>
                </a:cubicBezTo>
                <a:lnTo>
                  <a:pt x="5030944" y="449541"/>
                </a:lnTo>
                <a:lnTo>
                  <a:pt x="5030944" y="434740"/>
                </a:lnTo>
                <a:close/>
                <a:moveTo>
                  <a:pt x="4935932" y="434740"/>
                </a:moveTo>
                <a:lnTo>
                  <a:pt x="4935932" y="449541"/>
                </a:lnTo>
                <a:lnTo>
                  <a:pt x="4977336" y="449541"/>
                </a:lnTo>
                <a:cubicBezTo>
                  <a:pt x="4978403" y="447274"/>
                  <a:pt x="4979137" y="444908"/>
                  <a:pt x="4979537" y="442441"/>
                </a:cubicBezTo>
                <a:cubicBezTo>
                  <a:pt x="4979937" y="439974"/>
                  <a:pt x="4980204" y="437407"/>
                  <a:pt x="4980337" y="434740"/>
                </a:cubicBezTo>
                <a:close/>
                <a:moveTo>
                  <a:pt x="709613" y="434740"/>
                </a:moveTo>
                <a:cubicBezTo>
                  <a:pt x="709480" y="437407"/>
                  <a:pt x="709246" y="439974"/>
                  <a:pt x="708913" y="442441"/>
                </a:cubicBezTo>
                <a:cubicBezTo>
                  <a:pt x="708579" y="444908"/>
                  <a:pt x="708013" y="447274"/>
                  <a:pt x="707213" y="449541"/>
                </a:cubicBezTo>
                <a:lnTo>
                  <a:pt x="754219" y="449541"/>
                </a:lnTo>
                <a:lnTo>
                  <a:pt x="754219" y="434740"/>
                </a:lnTo>
                <a:close/>
                <a:moveTo>
                  <a:pt x="659207" y="434740"/>
                </a:moveTo>
                <a:lnTo>
                  <a:pt x="659207" y="449541"/>
                </a:lnTo>
                <a:lnTo>
                  <a:pt x="700612" y="449541"/>
                </a:lnTo>
                <a:cubicBezTo>
                  <a:pt x="701679" y="447274"/>
                  <a:pt x="702412" y="444908"/>
                  <a:pt x="702812" y="442441"/>
                </a:cubicBezTo>
                <a:cubicBezTo>
                  <a:pt x="703212" y="439974"/>
                  <a:pt x="703479" y="437407"/>
                  <a:pt x="703612" y="434740"/>
                </a:cubicBezTo>
                <a:close/>
                <a:moveTo>
                  <a:pt x="2910383" y="432739"/>
                </a:moveTo>
                <a:lnTo>
                  <a:pt x="2910383" y="465943"/>
                </a:lnTo>
                <a:lnTo>
                  <a:pt x="2966990" y="465943"/>
                </a:lnTo>
                <a:lnTo>
                  <a:pt x="2966990" y="432739"/>
                </a:lnTo>
                <a:close/>
                <a:moveTo>
                  <a:pt x="1921012" y="428539"/>
                </a:moveTo>
                <a:lnTo>
                  <a:pt x="1921012" y="478945"/>
                </a:lnTo>
                <a:lnTo>
                  <a:pt x="1982620" y="478945"/>
                </a:lnTo>
                <a:lnTo>
                  <a:pt x="1982620" y="428539"/>
                </a:lnTo>
                <a:close/>
                <a:moveTo>
                  <a:pt x="2903982" y="426339"/>
                </a:moveTo>
                <a:lnTo>
                  <a:pt x="2973591" y="426339"/>
                </a:lnTo>
                <a:lnTo>
                  <a:pt x="2973591" y="472344"/>
                </a:lnTo>
                <a:lnTo>
                  <a:pt x="2903982" y="472344"/>
                </a:lnTo>
                <a:close/>
                <a:moveTo>
                  <a:pt x="5506927" y="425139"/>
                </a:moveTo>
                <a:lnTo>
                  <a:pt x="5662546" y="425139"/>
                </a:lnTo>
                <a:lnTo>
                  <a:pt x="5662546" y="431739"/>
                </a:lnTo>
                <a:lnTo>
                  <a:pt x="5578336" y="431739"/>
                </a:lnTo>
                <a:cubicBezTo>
                  <a:pt x="5575668" y="435873"/>
                  <a:pt x="5572535" y="440207"/>
                  <a:pt x="5568934" y="444741"/>
                </a:cubicBezTo>
                <a:cubicBezTo>
                  <a:pt x="5565334" y="449275"/>
                  <a:pt x="5561600" y="453742"/>
                  <a:pt x="5557733" y="458143"/>
                </a:cubicBezTo>
                <a:cubicBezTo>
                  <a:pt x="5553866" y="462543"/>
                  <a:pt x="5549932" y="466710"/>
                  <a:pt x="5545932" y="470644"/>
                </a:cubicBezTo>
                <a:cubicBezTo>
                  <a:pt x="5541931" y="474578"/>
                  <a:pt x="5538130" y="478012"/>
                  <a:pt x="5534530" y="480945"/>
                </a:cubicBezTo>
                <a:cubicBezTo>
                  <a:pt x="5537064" y="480812"/>
                  <a:pt x="5540664" y="480679"/>
                  <a:pt x="5545332" y="480545"/>
                </a:cubicBezTo>
                <a:cubicBezTo>
                  <a:pt x="5549998" y="480412"/>
                  <a:pt x="5555300" y="480245"/>
                  <a:pt x="5561234" y="480045"/>
                </a:cubicBezTo>
                <a:cubicBezTo>
                  <a:pt x="5567168" y="479845"/>
                  <a:pt x="5573401" y="479645"/>
                  <a:pt x="5579936" y="479445"/>
                </a:cubicBezTo>
                <a:cubicBezTo>
                  <a:pt x="5586470" y="479245"/>
                  <a:pt x="5592804" y="479078"/>
                  <a:pt x="5598938" y="478945"/>
                </a:cubicBezTo>
                <a:cubicBezTo>
                  <a:pt x="5605072" y="478812"/>
                  <a:pt x="5610806" y="478645"/>
                  <a:pt x="5616140" y="478445"/>
                </a:cubicBezTo>
                <a:cubicBezTo>
                  <a:pt x="5621474" y="478245"/>
                  <a:pt x="5625808" y="478078"/>
                  <a:pt x="5629142" y="477945"/>
                </a:cubicBezTo>
                <a:cubicBezTo>
                  <a:pt x="5624875" y="472611"/>
                  <a:pt x="5620474" y="467344"/>
                  <a:pt x="5615940" y="462143"/>
                </a:cubicBezTo>
                <a:cubicBezTo>
                  <a:pt x="5611406" y="456942"/>
                  <a:pt x="5607472" y="452609"/>
                  <a:pt x="5604139" y="449142"/>
                </a:cubicBezTo>
                <a:lnTo>
                  <a:pt x="5609140" y="444741"/>
                </a:lnTo>
                <a:cubicBezTo>
                  <a:pt x="5612074" y="447941"/>
                  <a:pt x="5615407" y="451642"/>
                  <a:pt x="5619140" y="455842"/>
                </a:cubicBezTo>
                <a:cubicBezTo>
                  <a:pt x="5622874" y="460043"/>
                  <a:pt x="5626642" y="464410"/>
                  <a:pt x="5630442" y="468944"/>
                </a:cubicBezTo>
                <a:cubicBezTo>
                  <a:pt x="5634243" y="473478"/>
                  <a:pt x="5637876" y="477845"/>
                  <a:pt x="5641344" y="482046"/>
                </a:cubicBezTo>
                <a:cubicBezTo>
                  <a:pt x="5644811" y="486246"/>
                  <a:pt x="5647744" y="489947"/>
                  <a:pt x="5650144" y="493147"/>
                </a:cubicBezTo>
                <a:lnTo>
                  <a:pt x="5644744" y="498148"/>
                </a:lnTo>
                <a:cubicBezTo>
                  <a:pt x="5642076" y="494414"/>
                  <a:pt x="5638476" y="489680"/>
                  <a:pt x="5633943" y="483946"/>
                </a:cubicBezTo>
                <a:cubicBezTo>
                  <a:pt x="5631276" y="484079"/>
                  <a:pt x="5627108" y="484246"/>
                  <a:pt x="5621442" y="484446"/>
                </a:cubicBezTo>
                <a:cubicBezTo>
                  <a:pt x="5615774" y="484646"/>
                  <a:pt x="5609372" y="484879"/>
                  <a:pt x="5602239" y="485146"/>
                </a:cubicBezTo>
                <a:cubicBezTo>
                  <a:pt x="5595104" y="485413"/>
                  <a:pt x="5587670" y="485679"/>
                  <a:pt x="5579936" y="485946"/>
                </a:cubicBezTo>
                <a:cubicBezTo>
                  <a:pt x="5572202" y="486213"/>
                  <a:pt x="5564967" y="486479"/>
                  <a:pt x="5558233" y="486746"/>
                </a:cubicBezTo>
                <a:cubicBezTo>
                  <a:pt x="5551499" y="487013"/>
                  <a:pt x="5545632" y="487246"/>
                  <a:pt x="5540631" y="487446"/>
                </a:cubicBezTo>
                <a:cubicBezTo>
                  <a:pt x="5535630" y="487646"/>
                  <a:pt x="5532330" y="487813"/>
                  <a:pt x="5530730" y="487946"/>
                </a:cubicBezTo>
                <a:cubicBezTo>
                  <a:pt x="5528862" y="488080"/>
                  <a:pt x="5527062" y="488213"/>
                  <a:pt x="5525328" y="488346"/>
                </a:cubicBezTo>
                <a:cubicBezTo>
                  <a:pt x="5523595" y="488480"/>
                  <a:pt x="5521395" y="488746"/>
                  <a:pt x="5518728" y="489146"/>
                </a:cubicBezTo>
                <a:lnTo>
                  <a:pt x="5517328" y="482546"/>
                </a:lnTo>
                <a:cubicBezTo>
                  <a:pt x="5520262" y="481879"/>
                  <a:pt x="5522295" y="481312"/>
                  <a:pt x="5523428" y="480845"/>
                </a:cubicBezTo>
                <a:cubicBezTo>
                  <a:pt x="5524562" y="480379"/>
                  <a:pt x="5525662" y="479812"/>
                  <a:pt x="5526729" y="479145"/>
                </a:cubicBezTo>
                <a:cubicBezTo>
                  <a:pt x="5530063" y="476478"/>
                  <a:pt x="5533630" y="473278"/>
                  <a:pt x="5537430" y="469544"/>
                </a:cubicBezTo>
                <a:cubicBezTo>
                  <a:pt x="5541231" y="465810"/>
                  <a:pt x="5545064" y="461810"/>
                  <a:pt x="5548932" y="457543"/>
                </a:cubicBezTo>
                <a:cubicBezTo>
                  <a:pt x="5552799" y="453275"/>
                  <a:pt x="5556532" y="448908"/>
                  <a:pt x="5560134" y="444441"/>
                </a:cubicBezTo>
                <a:cubicBezTo>
                  <a:pt x="5563734" y="439974"/>
                  <a:pt x="5566934" y="435740"/>
                  <a:pt x="5569734" y="431739"/>
                </a:cubicBezTo>
                <a:lnTo>
                  <a:pt x="5506927" y="431739"/>
                </a:lnTo>
                <a:close/>
                <a:moveTo>
                  <a:pt x="2673354" y="424538"/>
                </a:moveTo>
                <a:lnTo>
                  <a:pt x="2673354" y="466344"/>
                </a:lnTo>
                <a:lnTo>
                  <a:pt x="2717959" y="458943"/>
                </a:lnTo>
                <a:lnTo>
                  <a:pt x="2717959" y="424538"/>
                </a:lnTo>
                <a:close/>
                <a:moveTo>
                  <a:pt x="1914211" y="422138"/>
                </a:moveTo>
                <a:lnTo>
                  <a:pt x="1989220" y="422138"/>
                </a:lnTo>
                <a:lnTo>
                  <a:pt x="1989220" y="498148"/>
                </a:lnTo>
                <a:lnTo>
                  <a:pt x="1982620" y="498148"/>
                </a:lnTo>
                <a:lnTo>
                  <a:pt x="1982620" y="485546"/>
                </a:lnTo>
                <a:lnTo>
                  <a:pt x="1921012" y="485546"/>
                </a:lnTo>
                <a:lnTo>
                  <a:pt x="1921012" y="498148"/>
                </a:lnTo>
                <a:lnTo>
                  <a:pt x="1914211" y="498148"/>
                </a:lnTo>
                <a:close/>
                <a:moveTo>
                  <a:pt x="1374820" y="416538"/>
                </a:moveTo>
                <a:lnTo>
                  <a:pt x="1379221" y="421338"/>
                </a:lnTo>
                <a:cubicBezTo>
                  <a:pt x="1376953" y="423872"/>
                  <a:pt x="1374287" y="426639"/>
                  <a:pt x="1371219" y="429639"/>
                </a:cubicBezTo>
                <a:cubicBezTo>
                  <a:pt x="1368152" y="432640"/>
                  <a:pt x="1364952" y="435640"/>
                  <a:pt x="1361618" y="438640"/>
                </a:cubicBezTo>
                <a:cubicBezTo>
                  <a:pt x="1358284" y="441640"/>
                  <a:pt x="1354884" y="444574"/>
                  <a:pt x="1351417" y="447441"/>
                </a:cubicBezTo>
                <a:cubicBezTo>
                  <a:pt x="1347950" y="450308"/>
                  <a:pt x="1344750" y="452809"/>
                  <a:pt x="1341816" y="454942"/>
                </a:cubicBezTo>
                <a:lnTo>
                  <a:pt x="1337615" y="449941"/>
                </a:lnTo>
                <a:cubicBezTo>
                  <a:pt x="1340549" y="447808"/>
                  <a:pt x="1343749" y="445308"/>
                  <a:pt x="1347217" y="442441"/>
                </a:cubicBezTo>
                <a:cubicBezTo>
                  <a:pt x="1350684" y="439574"/>
                  <a:pt x="1354084" y="436640"/>
                  <a:pt x="1357418" y="433639"/>
                </a:cubicBezTo>
                <a:cubicBezTo>
                  <a:pt x="1360751" y="430639"/>
                  <a:pt x="1363919" y="427639"/>
                  <a:pt x="1366919" y="424638"/>
                </a:cubicBezTo>
                <a:cubicBezTo>
                  <a:pt x="1369919" y="421638"/>
                  <a:pt x="1372553" y="418938"/>
                  <a:pt x="1374820" y="416538"/>
                </a:cubicBezTo>
                <a:close/>
                <a:moveTo>
                  <a:pt x="1241003" y="416538"/>
                </a:moveTo>
                <a:cubicBezTo>
                  <a:pt x="1243670" y="418538"/>
                  <a:pt x="1246637" y="420938"/>
                  <a:pt x="1249904" y="423738"/>
                </a:cubicBezTo>
                <a:cubicBezTo>
                  <a:pt x="1253171" y="426539"/>
                  <a:pt x="1256472" y="429439"/>
                  <a:pt x="1259806" y="432440"/>
                </a:cubicBezTo>
                <a:cubicBezTo>
                  <a:pt x="1263139" y="435440"/>
                  <a:pt x="1266373" y="438473"/>
                  <a:pt x="1269507" y="441540"/>
                </a:cubicBezTo>
                <a:cubicBezTo>
                  <a:pt x="1272640" y="444607"/>
                  <a:pt x="1275408" y="447408"/>
                  <a:pt x="1277808" y="449941"/>
                </a:cubicBezTo>
                <a:lnTo>
                  <a:pt x="1273207" y="454942"/>
                </a:lnTo>
                <a:cubicBezTo>
                  <a:pt x="1270540" y="452142"/>
                  <a:pt x="1267640" y="449208"/>
                  <a:pt x="1264506" y="446141"/>
                </a:cubicBezTo>
                <a:cubicBezTo>
                  <a:pt x="1261372" y="443074"/>
                  <a:pt x="1258139" y="440040"/>
                  <a:pt x="1254805" y="437040"/>
                </a:cubicBezTo>
                <a:cubicBezTo>
                  <a:pt x="1251471" y="434039"/>
                  <a:pt x="1248237" y="431206"/>
                  <a:pt x="1245104" y="428539"/>
                </a:cubicBezTo>
                <a:cubicBezTo>
                  <a:pt x="1241970" y="425872"/>
                  <a:pt x="1239136" y="423538"/>
                  <a:pt x="1236603" y="421538"/>
                </a:cubicBezTo>
                <a:close/>
                <a:moveTo>
                  <a:pt x="155620" y="416538"/>
                </a:moveTo>
                <a:lnTo>
                  <a:pt x="160020" y="421338"/>
                </a:lnTo>
                <a:cubicBezTo>
                  <a:pt x="157754" y="423872"/>
                  <a:pt x="155088" y="426639"/>
                  <a:pt x="152019" y="429639"/>
                </a:cubicBezTo>
                <a:cubicBezTo>
                  <a:pt x="148953" y="432640"/>
                  <a:pt x="145752" y="435640"/>
                  <a:pt x="142418" y="438640"/>
                </a:cubicBezTo>
                <a:cubicBezTo>
                  <a:pt x="139085" y="441640"/>
                  <a:pt x="135684" y="444574"/>
                  <a:pt x="132217" y="447441"/>
                </a:cubicBezTo>
                <a:cubicBezTo>
                  <a:pt x="128750" y="450308"/>
                  <a:pt x="125550" y="452809"/>
                  <a:pt x="122616" y="454942"/>
                </a:cubicBezTo>
                <a:lnTo>
                  <a:pt x="118416" y="449941"/>
                </a:lnTo>
                <a:cubicBezTo>
                  <a:pt x="121349" y="447808"/>
                  <a:pt x="124549" y="445308"/>
                  <a:pt x="128016" y="442441"/>
                </a:cubicBezTo>
                <a:cubicBezTo>
                  <a:pt x="131484" y="439574"/>
                  <a:pt x="134885" y="436640"/>
                  <a:pt x="138218" y="433639"/>
                </a:cubicBezTo>
                <a:cubicBezTo>
                  <a:pt x="141552" y="430639"/>
                  <a:pt x="144719" y="427639"/>
                  <a:pt x="147719" y="424638"/>
                </a:cubicBezTo>
                <a:cubicBezTo>
                  <a:pt x="150719" y="421638"/>
                  <a:pt x="153353" y="418938"/>
                  <a:pt x="155620" y="416538"/>
                </a:cubicBezTo>
                <a:close/>
                <a:moveTo>
                  <a:pt x="21803" y="416538"/>
                </a:moveTo>
                <a:cubicBezTo>
                  <a:pt x="24470" y="418538"/>
                  <a:pt x="27437" y="420938"/>
                  <a:pt x="30704" y="423738"/>
                </a:cubicBezTo>
                <a:cubicBezTo>
                  <a:pt x="33971" y="426539"/>
                  <a:pt x="37272" y="429439"/>
                  <a:pt x="40606" y="432440"/>
                </a:cubicBezTo>
                <a:cubicBezTo>
                  <a:pt x="43939" y="435440"/>
                  <a:pt x="47173" y="438473"/>
                  <a:pt x="50307" y="441540"/>
                </a:cubicBezTo>
                <a:cubicBezTo>
                  <a:pt x="53441" y="444607"/>
                  <a:pt x="56208" y="447408"/>
                  <a:pt x="58608" y="449941"/>
                </a:cubicBezTo>
                <a:lnTo>
                  <a:pt x="54007" y="454942"/>
                </a:lnTo>
                <a:cubicBezTo>
                  <a:pt x="51340" y="452142"/>
                  <a:pt x="48440" y="449208"/>
                  <a:pt x="45306" y="446141"/>
                </a:cubicBezTo>
                <a:cubicBezTo>
                  <a:pt x="42173" y="443074"/>
                  <a:pt x="38939" y="440040"/>
                  <a:pt x="35606" y="437040"/>
                </a:cubicBezTo>
                <a:cubicBezTo>
                  <a:pt x="32271" y="434039"/>
                  <a:pt x="29037" y="431206"/>
                  <a:pt x="25904" y="428539"/>
                </a:cubicBezTo>
                <a:cubicBezTo>
                  <a:pt x="22770" y="425872"/>
                  <a:pt x="19936" y="423538"/>
                  <a:pt x="17404" y="421538"/>
                </a:cubicBezTo>
                <a:close/>
                <a:moveTo>
                  <a:pt x="4986338" y="415337"/>
                </a:moveTo>
                <a:lnTo>
                  <a:pt x="4986338" y="429739"/>
                </a:lnTo>
                <a:lnTo>
                  <a:pt x="5030944" y="429739"/>
                </a:lnTo>
                <a:lnTo>
                  <a:pt x="5030944" y="415337"/>
                </a:lnTo>
                <a:close/>
                <a:moveTo>
                  <a:pt x="4935932" y="415337"/>
                </a:moveTo>
                <a:lnTo>
                  <a:pt x="4935932" y="429739"/>
                </a:lnTo>
                <a:lnTo>
                  <a:pt x="4980337" y="429739"/>
                </a:lnTo>
                <a:lnTo>
                  <a:pt x="4980337" y="415337"/>
                </a:lnTo>
                <a:close/>
                <a:moveTo>
                  <a:pt x="709613" y="415337"/>
                </a:moveTo>
                <a:lnTo>
                  <a:pt x="709613" y="429739"/>
                </a:lnTo>
                <a:lnTo>
                  <a:pt x="754219" y="429739"/>
                </a:lnTo>
                <a:lnTo>
                  <a:pt x="754219" y="415337"/>
                </a:lnTo>
                <a:close/>
                <a:moveTo>
                  <a:pt x="659207" y="415337"/>
                </a:moveTo>
                <a:lnTo>
                  <a:pt x="659207" y="429739"/>
                </a:lnTo>
                <a:lnTo>
                  <a:pt x="703612" y="429739"/>
                </a:lnTo>
                <a:lnTo>
                  <a:pt x="703612" y="415337"/>
                </a:lnTo>
                <a:close/>
                <a:moveTo>
                  <a:pt x="3477178" y="411737"/>
                </a:moveTo>
                <a:lnTo>
                  <a:pt x="3477178" y="472144"/>
                </a:lnTo>
                <a:lnTo>
                  <a:pt x="3517583" y="472144"/>
                </a:lnTo>
                <a:lnTo>
                  <a:pt x="3517583" y="411737"/>
                </a:lnTo>
                <a:close/>
                <a:moveTo>
                  <a:pt x="1304611" y="409336"/>
                </a:moveTo>
                <a:lnTo>
                  <a:pt x="1311212" y="409737"/>
                </a:lnTo>
                <a:lnTo>
                  <a:pt x="1311212" y="423938"/>
                </a:lnTo>
                <a:lnTo>
                  <a:pt x="1311212" y="426139"/>
                </a:lnTo>
                <a:cubicBezTo>
                  <a:pt x="1313345" y="441074"/>
                  <a:pt x="1321547" y="454109"/>
                  <a:pt x="1335815" y="465244"/>
                </a:cubicBezTo>
                <a:cubicBezTo>
                  <a:pt x="1350083" y="476378"/>
                  <a:pt x="1370286" y="485279"/>
                  <a:pt x="1396423" y="491947"/>
                </a:cubicBezTo>
                <a:lnTo>
                  <a:pt x="1394422" y="498548"/>
                </a:lnTo>
                <a:cubicBezTo>
                  <a:pt x="1371219" y="492147"/>
                  <a:pt x="1352384" y="484246"/>
                  <a:pt x="1337915" y="474845"/>
                </a:cubicBezTo>
                <a:cubicBezTo>
                  <a:pt x="1323447" y="465444"/>
                  <a:pt x="1313612" y="454075"/>
                  <a:pt x="1308412" y="440740"/>
                </a:cubicBezTo>
                <a:cubicBezTo>
                  <a:pt x="1304144" y="453009"/>
                  <a:pt x="1294943" y="463843"/>
                  <a:pt x="1280808" y="473244"/>
                </a:cubicBezTo>
                <a:cubicBezTo>
                  <a:pt x="1266673" y="482646"/>
                  <a:pt x="1247404" y="491147"/>
                  <a:pt x="1223001" y="498748"/>
                </a:cubicBezTo>
                <a:lnTo>
                  <a:pt x="1220201" y="492347"/>
                </a:lnTo>
                <a:cubicBezTo>
                  <a:pt x="1248737" y="483812"/>
                  <a:pt x="1269940" y="473944"/>
                  <a:pt x="1283808" y="462743"/>
                </a:cubicBezTo>
                <a:cubicBezTo>
                  <a:pt x="1297677" y="451542"/>
                  <a:pt x="1304611" y="438473"/>
                  <a:pt x="1304611" y="423538"/>
                </a:cubicBezTo>
                <a:close/>
                <a:moveTo>
                  <a:pt x="85411" y="409336"/>
                </a:moveTo>
                <a:lnTo>
                  <a:pt x="92013" y="409737"/>
                </a:lnTo>
                <a:lnTo>
                  <a:pt x="92013" y="423938"/>
                </a:lnTo>
                <a:lnTo>
                  <a:pt x="92013" y="426139"/>
                </a:lnTo>
                <a:cubicBezTo>
                  <a:pt x="94146" y="441074"/>
                  <a:pt x="102347" y="454109"/>
                  <a:pt x="116615" y="465244"/>
                </a:cubicBezTo>
                <a:cubicBezTo>
                  <a:pt x="130883" y="476378"/>
                  <a:pt x="151086" y="485279"/>
                  <a:pt x="177224" y="491947"/>
                </a:cubicBezTo>
                <a:lnTo>
                  <a:pt x="175222" y="498548"/>
                </a:lnTo>
                <a:cubicBezTo>
                  <a:pt x="152019" y="492147"/>
                  <a:pt x="133184" y="484246"/>
                  <a:pt x="118715" y="474845"/>
                </a:cubicBezTo>
                <a:cubicBezTo>
                  <a:pt x="104247" y="465444"/>
                  <a:pt x="94412" y="454075"/>
                  <a:pt x="89212" y="440740"/>
                </a:cubicBezTo>
                <a:cubicBezTo>
                  <a:pt x="84944" y="453009"/>
                  <a:pt x="75744" y="463843"/>
                  <a:pt x="61608" y="473244"/>
                </a:cubicBezTo>
                <a:cubicBezTo>
                  <a:pt x="47473" y="482646"/>
                  <a:pt x="28204" y="491147"/>
                  <a:pt x="3801" y="498748"/>
                </a:cubicBezTo>
                <a:lnTo>
                  <a:pt x="1001" y="492347"/>
                </a:lnTo>
                <a:cubicBezTo>
                  <a:pt x="29538" y="483812"/>
                  <a:pt x="50740" y="473944"/>
                  <a:pt x="64609" y="462743"/>
                </a:cubicBezTo>
                <a:cubicBezTo>
                  <a:pt x="78477" y="451542"/>
                  <a:pt x="85411" y="438473"/>
                  <a:pt x="85411" y="423538"/>
                </a:cubicBezTo>
                <a:close/>
                <a:moveTo>
                  <a:pt x="3946360" y="405336"/>
                </a:moveTo>
                <a:lnTo>
                  <a:pt x="3946360" y="426739"/>
                </a:lnTo>
                <a:lnTo>
                  <a:pt x="4009168" y="426739"/>
                </a:lnTo>
                <a:lnTo>
                  <a:pt x="4009168" y="405336"/>
                </a:lnTo>
                <a:close/>
                <a:moveTo>
                  <a:pt x="1691383" y="402936"/>
                </a:moveTo>
                <a:lnTo>
                  <a:pt x="1784595" y="402936"/>
                </a:lnTo>
                <a:lnTo>
                  <a:pt x="1784595" y="409336"/>
                </a:lnTo>
                <a:cubicBezTo>
                  <a:pt x="1778461" y="429072"/>
                  <a:pt x="1765926" y="446541"/>
                  <a:pt x="1746990" y="461743"/>
                </a:cubicBezTo>
                <a:cubicBezTo>
                  <a:pt x="1762726" y="472945"/>
                  <a:pt x="1782928" y="482946"/>
                  <a:pt x="1807598" y="491747"/>
                </a:cubicBezTo>
                <a:lnTo>
                  <a:pt x="1804797" y="498548"/>
                </a:lnTo>
                <a:cubicBezTo>
                  <a:pt x="1778928" y="488813"/>
                  <a:pt x="1757792" y="477945"/>
                  <a:pt x="1741390" y="465943"/>
                </a:cubicBezTo>
                <a:cubicBezTo>
                  <a:pt x="1724321" y="478345"/>
                  <a:pt x="1702318" y="489413"/>
                  <a:pt x="1675381" y="499148"/>
                </a:cubicBezTo>
                <a:lnTo>
                  <a:pt x="1671981" y="492547"/>
                </a:lnTo>
                <a:cubicBezTo>
                  <a:pt x="1698384" y="483212"/>
                  <a:pt x="1719654" y="472878"/>
                  <a:pt x="1735789" y="461543"/>
                </a:cubicBezTo>
                <a:cubicBezTo>
                  <a:pt x="1718587" y="447541"/>
                  <a:pt x="1706985" y="431673"/>
                  <a:pt x="1700984" y="413937"/>
                </a:cubicBezTo>
                <a:lnTo>
                  <a:pt x="1707185" y="410937"/>
                </a:lnTo>
                <a:cubicBezTo>
                  <a:pt x="1712919" y="428405"/>
                  <a:pt x="1724321" y="443874"/>
                  <a:pt x="1741390" y="457343"/>
                </a:cubicBezTo>
                <a:cubicBezTo>
                  <a:pt x="1759525" y="443474"/>
                  <a:pt x="1771527" y="427539"/>
                  <a:pt x="1777394" y="409537"/>
                </a:cubicBezTo>
                <a:lnTo>
                  <a:pt x="1691383" y="409537"/>
                </a:lnTo>
                <a:close/>
                <a:moveTo>
                  <a:pt x="453257" y="402536"/>
                </a:moveTo>
                <a:cubicBezTo>
                  <a:pt x="454991" y="404269"/>
                  <a:pt x="457224" y="406503"/>
                  <a:pt x="459958" y="409236"/>
                </a:cubicBezTo>
                <a:cubicBezTo>
                  <a:pt x="462692" y="411970"/>
                  <a:pt x="465525" y="414837"/>
                  <a:pt x="468459" y="417837"/>
                </a:cubicBezTo>
                <a:cubicBezTo>
                  <a:pt x="471393" y="420838"/>
                  <a:pt x="474226" y="423772"/>
                  <a:pt x="476960" y="426639"/>
                </a:cubicBezTo>
                <a:cubicBezTo>
                  <a:pt x="479695" y="429506"/>
                  <a:pt x="481927" y="431873"/>
                  <a:pt x="483661" y="433740"/>
                </a:cubicBezTo>
                <a:lnTo>
                  <a:pt x="478860" y="438940"/>
                </a:lnTo>
                <a:cubicBezTo>
                  <a:pt x="477260" y="436940"/>
                  <a:pt x="475127" y="434506"/>
                  <a:pt x="472460" y="431639"/>
                </a:cubicBezTo>
                <a:cubicBezTo>
                  <a:pt x="469793" y="428772"/>
                  <a:pt x="467026" y="425839"/>
                  <a:pt x="464158" y="422838"/>
                </a:cubicBezTo>
                <a:cubicBezTo>
                  <a:pt x="461291" y="419838"/>
                  <a:pt x="458459" y="416937"/>
                  <a:pt x="455657" y="414137"/>
                </a:cubicBezTo>
                <a:cubicBezTo>
                  <a:pt x="452857" y="411337"/>
                  <a:pt x="450524" y="409003"/>
                  <a:pt x="448658" y="407136"/>
                </a:cubicBezTo>
                <a:close/>
                <a:moveTo>
                  <a:pt x="2124237" y="398335"/>
                </a:moveTo>
                <a:cubicBezTo>
                  <a:pt x="2126104" y="400202"/>
                  <a:pt x="2128504" y="402736"/>
                  <a:pt x="2131438" y="405936"/>
                </a:cubicBezTo>
                <a:cubicBezTo>
                  <a:pt x="2134372" y="409136"/>
                  <a:pt x="2137372" y="412537"/>
                  <a:pt x="2140439" y="416138"/>
                </a:cubicBezTo>
                <a:cubicBezTo>
                  <a:pt x="2143506" y="419738"/>
                  <a:pt x="2146373" y="423205"/>
                  <a:pt x="2149040" y="426539"/>
                </a:cubicBezTo>
                <a:cubicBezTo>
                  <a:pt x="2151707" y="429872"/>
                  <a:pt x="2153707" y="432539"/>
                  <a:pt x="2155041" y="434540"/>
                </a:cubicBezTo>
                <a:lnTo>
                  <a:pt x="2149841" y="439340"/>
                </a:lnTo>
                <a:cubicBezTo>
                  <a:pt x="2148640" y="437340"/>
                  <a:pt x="2146740" y="434673"/>
                  <a:pt x="2144140" y="431339"/>
                </a:cubicBezTo>
                <a:cubicBezTo>
                  <a:pt x="2141539" y="428006"/>
                  <a:pt x="2138706" y="424538"/>
                  <a:pt x="2135639" y="420938"/>
                </a:cubicBezTo>
                <a:cubicBezTo>
                  <a:pt x="2132572" y="417337"/>
                  <a:pt x="2129538" y="413904"/>
                  <a:pt x="2126538" y="410637"/>
                </a:cubicBezTo>
                <a:cubicBezTo>
                  <a:pt x="2123537" y="407370"/>
                  <a:pt x="2121104" y="404869"/>
                  <a:pt x="2119237" y="403136"/>
                </a:cubicBezTo>
                <a:close/>
                <a:moveTo>
                  <a:pt x="4975736" y="395935"/>
                </a:moveTo>
                <a:lnTo>
                  <a:pt x="4981538" y="397535"/>
                </a:lnTo>
                <a:cubicBezTo>
                  <a:pt x="4981004" y="399002"/>
                  <a:pt x="4980237" y="400869"/>
                  <a:pt x="4979237" y="403136"/>
                </a:cubicBezTo>
                <a:cubicBezTo>
                  <a:pt x="4978237" y="405403"/>
                  <a:pt x="4977204" y="407670"/>
                  <a:pt x="4976136" y="409937"/>
                </a:cubicBezTo>
                <a:lnTo>
                  <a:pt x="5037144" y="409937"/>
                </a:lnTo>
                <a:lnTo>
                  <a:pt x="5037144" y="454742"/>
                </a:lnTo>
                <a:lnTo>
                  <a:pt x="5014341" y="454742"/>
                </a:lnTo>
                <a:lnTo>
                  <a:pt x="5017742" y="457142"/>
                </a:lnTo>
                <a:cubicBezTo>
                  <a:pt x="5016142" y="459676"/>
                  <a:pt x="5013974" y="462476"/>
                  <a:pt x="5011241" y="465543"/>
                </a:cubicBezTo>
                <a:cubicBezTo>
                  <a:pt x="5008507" y="468611"/>
                  <a:pt x="5006007" y="471278"/>
                  <a:pt x="5003740" y="473544"/>
                </a:cubicBezTo>
                <a:cubicBezTo>
                  <a:pt x="5005473" y="473544"/>
                  <a:pt x="5007540" y="473511"/>
                  <a:pt x="5009941" y="473444"/>
                </a:cubicBezTo>
                <a:cubicBezTo>
                  <a:pt x="5012342" y="473378"/>
                  <a:pt x="5014808" y="473278"/>
                  <a:pt x="5017342" y="473145"/>
                </a:cubicBezTo>
                <a:cubicBezTo>
                  <a:pt x="5019875" y="473011"/>
                  <a:pt x="5022376" y="472911"/>
                  <a:pt x="5024843" y="472844"/>
                </a:cubicBezTo>
                <a:cubicBezTo>
                  <a:pt x="5027310" y="472778"/>
                  <a:pt x="5029410" y="472678"/>
                  <a:pt x="5031144" y="472544"/>
                </a:cubicBezTo>
                <a:cubicBezTo>
                  <a:pt x="5029676" y="471077"/>
                  <a:pt x="5028176" y="469611"/>
                  <a:pt x="5026642" y="468144"/>
                </a:cubicBezTo>
                <a:cubicBezTo>
                  <a:pt x="5025109" y="466677"/>
                  <a:pt x="5023809" y="465477"/>
                  <a:pt x="5022742" y="464543"/>
                </a:cubicBezTo>
                <a:lnTo>
                  <a:pt x="5026143" y="460543"/>
                </a:lnTo>
                <a:cubicBezTo>
                  <a:pt x="5027342" y="461610"/>
                  <a:pt x="5028710" y="462910"/>
                  <a:pt x="5030243" y="464443"/>
                </a:cubicBezTo>
                <a:cubicBezTo>
                  <a:pt x="5031776" y="465977"/>
                  <a:pt x="5033344" y="467577"/>
                  <a:pt x="5034944" y="469244"/>
                </a:cubicBezTo>
                <a:cubicBezTo>
                  <a:pt x="5036544" y="470911"/>
                  <a:pt x="5038044" y="472511"/>
                  <a:pt x="5039444" y="474045"/>
                </a:cubicBezTo>
                <a:cubicBezTo>
                  <a:pt x="5040845" y="475578"/>
                  <a:pt x="5042012" y="476945"/>
                  <a:pt x="5042945" y="478145"/>
                </a:cubicBezTo>
                <a:lnTo>
                  <a:pt x="5039344" y="481145"/>
                </a:lnTo>
                <a:lnTo>
                  <a:pt x="5035544" y="477145"/>
                </a:lnTo>
                <a:cubicBezTo>
                  <a:pt x="5034610" y="477145"/>
                  <a:pt x="5032310" y="477212"/>
                  <a:pt x="5028643" y="477345"/>
                </a:cubicBezTo>
                <a:cubicBezTo>
                  <a:pt x="5024976" y="477478"/>
                  <a:pt x="5021076" y="477612"/>
                  <a:pt x="5016942" y="477745"/>
                </a:cubicBezTo>
                <a:cubicBezTo>
                  <a:pt x="5012808" y="477878"/>
                  <a:pt x="5008907" y="478045"/>
                  <a:pt x="5005240" y="478245"/>
                </a:cubicBezTo>
                <a:cubicBezTo>
                  <a:pt x="5001573" y="478445"/>
                  <a:pt x="4999272" y="478545"/>
                  <a:pt x="4998339" y="478545"/>
                </a:cubicBezTo>
                <a:cubicBezTo>
                  <a:pt x="4997806" y="478545"/>
                  <a:pt x="4997172" y="478578"/>
                  <a:pt x="4996439" y="478645"/>
                </a:cubicBezTo>
                <a:cubicBezTo>
                  <a:pt x="4995706" y="478712"/>
                  <a:pt x="4994739" y="478812"/>
                  <a:pt x="4993539" y="478945"/>
                </a:cubicBezTo>
                <a:lnTo>
                  <a:pt x="4992738" y="474345"/>
                </a:lnTo>
                <a:cubicBezTo>
                  <a:pt x="4994205" y="474078"/>
                  <a:pt x="4995239" y="473845"/>
                  <a:pt x="4995839" y="473645"/>
                </a:cubicBezTo>
                <a:cubicBezTo>
                  <a:pt x="4996439" y="473444"/>
                  <a:pt x="4996940" y="473145"/>
                  <a:pt x="4997340" y="472745"/>
                </a:cubicBezTo>
                <a:cubicBezTo>
                  <a:pt x="4998539" y="471811"/>
                  <a:pt x="4999840" y="470577"/>
                  <a:pt x="5001240" y="469044"/>
                </a:cubicBezTo>
                <a:cubicBezTo>
                  <a:pt x="5002640" y="467510"/>
                  <a:pt x="5004040" y="465943"/>
                  <a:pt x="5005440" y="464343"/>
                </a:cubicBezTo>
                <a:cubicBezTo>
                  <a:pt x="5006840" y="462743"/>
                  <a:pt x="5008207" y="461110"/>
                  <a:pt x="5009541" y="459443"/>
                </a:cubicBezTo>
                <a:cubicBezTo>
                  <a:pt x="5010874" y="457776"/>
                  <a:pt x="5012074" y="456209"/>
                  <a:pt x="5013141" y="454742"/>
                </a:cubicBezTo>
                <a:lnTo>
                  <a:pt x="4981938" y="454742"/>
                </a:lnTo>
                <a:cubicBezTo>
                  <a:pt x="4977536" y="463810"/>
                  <a:pt x="4969536" y="471778"/>
                  <a:pt x="4957934" y="478645"/>
                </a:cubicBezTo>
                <a:cubicBezTo>
                  <a:pt x="4946332" y="485513"/>
                  <a:pt x="4930464" y="492013"/>
                  <a:pt x="4910328" y="498148"/>
                </a:cubicBezTo>
                <a:lnTo>
                  <a:pt x="4908328" y="491947"/>
                </a:lnTo>
                <a:cubicBezTo>
                  <a:pt x="4926597" y="486746"/>
                  <a:pt x="4941098" y="481179"/>
                  <a:pt x="4951834" y="475245"/>
                </a:cubicBezTo>
                <a:cubicBezTo>
                  <a:pt x="4962568" y="469311"/>
                  <a:pt x="4970202" y="462476"/>
                  <a:pt x="4974736" y="454742"/>
                </a:cubicBezTo>
                <a:lnTo>
                  <a:pt x="4929530" y="454742"/>
                </a:lnTo>
                <a:lnTo>
                  <a:pt x="4929530" y="409937"/>
                </a:lnTo>
                <a:lnTo>
                  <a:pt x="4969336" y="409937"/>
                </a:lnTo>
                <a:cubicBezTo>
                  <a:pt x="4970536" y="407536"/>
                  <a:pt x="4971736" y="405036"/>
                  <a:pt x="4972936" y="402436"/>
                </a:cubicBezTo>
                <a:cubicBezTo>
                  <a:pt x="4974136" y="399835"/>
                  <a:pt x="4975070" y="397668"/>
                  <a:pt x="4975736" y="395935"/>
                </a:cubicBezTo>
                <a:close/>
                <a:moveTo>
                  <a:pt x="699012" y="395935"/>
                </a:moveTo>
                <a:lnTo>
                  <a:pt x="704812" y="397535"/>
                </a:lnTo>
                <a:cubicBezTo>
                  <a:pt x="704279" y="399002"/>
                  <a:pt x="703512" y="400869"/>
                  <a:pt x="702512" y="403136"/>
                </a:cubicBezTo>
                <a:cubicBezTo>
                  <a:pt x="701512" y="405403"/>
                  <a:pt x="700478" y="407670"/>
                  <a:pt x="699412" y="409937"/>
                </a:cubicBezTo>
                <a:lnTo>
                  <a:pt x="760419" y="409937"/>
                </a:lnTo>
                <a:lnTo>
                  <a:pt x="760419" y="454742"/>
                </a:lnTo>
                <a:lnTo>
                  <a:pt x="737616" y="454742"/>
                </a:lnTo>
                <a:lnTo>
                  <a:pt x="741017" y="457142"/>
                </a:lnTo>
                <a:cubicBezTo>
                  <a:pt x="739417" y="459676"/>
                  <a:pt x="737250" y="462476"/>
                  <a:pt x="734516" y="465543"/>
                </a:cubicBezTo>
                <a:cubicBezTo>
                  <a:pt x="731782" y="468611"/>
                  <a:pt x="729282" y="471278"/>
                  <a:pt x="727015" y="473544"/>
                </a:cubicBezTo>
                <a:cubicBezTo>
                  <a:pt x="728749" y="473544"/>
                  <a:pt x="730816" y="473511"/>
                  <a:pt x="733216" y="473444"/>
                </a:cubicBezTo>
                <a:cubicBezTo>
                  <a:pt x="735616" y="473378"/>
                  <a:pt x="738083" y="473278"/>
                  <a:pt x="740617" y="473145"/>
                </a:cubicBezTo>
                <a:cubicBezTo>
                  <a:pt x="743150" y="473011"/>
                  <a:pt x="745651" y="472911"/>
                  <a:pt x="748118" y="472844"/>
                </a:cubicBezTo>
                <a:cubicBezTo>
                  <a:pt x="750585" y="472778"/>
                  <a:pt x="752685" y="472678"/>
                  <a:pt x="754419" y="472544"/>
                </a:cubicBezTo>
                <a:cubicBezTo>
                  <a:pt x="752952" y="471077"/>
                  <a:pt x="751452" y="469611"/>
                  <a:pt x="749918" y="468144"/>
                </a:cubicBezTo>
                <a:cubicBezTo>
                  <a:pt x="748384" y="466677"/>
                  <a:pt x="747084" y="465477"/>
                  <a:pt x="746018" y="464543"/>
                </a:cubicBezTo>
                <a:lnTo>
                  <a:pt x="749418" y="460543"/>
                </a:lnTo>
                <a:cubicBezTo>
                  <a:pt x="750618" y="461610"/>
                  <a:pt x="751985" y="462910"/>
                  <a:pt x="753518" y="464443"/>
                </a:cubicBezTo>
                <a:cubicBezTo>
                  <a:pt x="755052" y="465977"/>
                  <a:pt x="756619" y="467577"/>
                  <a:pt x="758219" y="469244"/>
                </a:cubicBezTo>
                <a:cubicBezTo>
                  <a:pt x="759819" y="470911"/>
                  <a:pt x="761319" y="472511"/>
                  <a:pt x="762720" y="474045"/>
                </a:cubicBezTo>
                <a:cubicBezTo>
                  <a:pt x="764120" y="475578"/>
                  <a:pt x="765287" y="476945"/>
                  <a:pt x="766220" y="478145"/>
                </a:cubicBezTo>
                <a:lnTo>
                  <a:pt x="762620" y="481145"/>
                </a:lnTo>
                <a:lnTo>
                  <a:pt x="758819" y="477145"/>
                </a:lnTo>
                <a:cubicBezTo>
                  <a:pt x="757886" y="477145"/>
                  <a:pt x="755585" y="477212"/>
                  <a:pt x="751918" y="477345"/>
                </a:cubicBezTo>
                <a:cubicBezTo>
                  <a:pt x="748251" y="477478"/>
                  <a:pt x="744351" y="477612"/>
                  <a:pt x="740217" y="477745"/>
                </a:cubicBezTo>
                <a:cubicBezTo>
                  <a:pt x="736083" y="477878"/>
                  <a:pt x="732182" y="478045"/>
                  <a:pt x="728515" y="478245"/>
                </a:cubicBezTo>
                <a:cubicBezTo>
                  <a:pt x="724848" y="478445"/>
                  <a:pt x="722548" y="478545"/>
                  <a:pt x="721614" y="478545"/>
                </a:cubicBezTo>
                <a:cubicBezTo>
                  <a:pt x="721081" y="478545"/>
                  <a:pt x="720448" y="478578"/>
                  <a:pt x="719714" y="478645"/>
                </a:cubicBezTo>
                <a:cubicBezTo>
                  <a:pt x="718981" y="478712"/>
                  <a:pt x="718014" y="478812"/>
                  <a:pt x="716814" y="478945"/>
                </a:cubicBezTo>
                <a:lnTo>
                  <a:pt x="716014" y="474345"/>
                </a:lnTo>
                <a:cubicBezTo>
                  <a:pt x="717481" y="474078"/>
                  <a:pt x="718514" y="473845"/>
                  <a:pt x="719114" y="473645"/>
                </a:cubicBezTo>
                <a:cubicBezTo>
                  <a:pt x="719714" y="473444"/>
                  <a:pt x="720214" y="473145"/>
                  <a:pt x="720614" y="472745"/>
                </a:cubicBezTo>
                <a:cubicBezTo>
                  <a:pt x="721815" y="471811"/>
                  <a:pt x="723115" y="470577"/>
                  <a:pt x="724515" y="469044"/>
                </a:cubicBezTo>
                <a:cubicBezTo>
                  <a:pt x="725915" y="467510"/>
                  <a:pt x="727315" y="465943"/>
                  <a:pt x="728715" y="464343"/>
                </a:cubicBezTo>
                <a:cubicBezTo>
                  <a:pt x="730116" y="462743"/>
                  <a:pt x="731482" y="461110"/>
                  <a:pt x="732816" y="459443"/>
                </a:cubicBezTo>
                <a:cubicBezTo>
                  <a:pt x="734149" y="457776"/>
                  <a:pt x="735349" y="456209"/>
                  <a:pt x="736416" y="454742"/>
                </a:cubicBezTo>
                <a:lnTo>
                  <a:pt x="705212" y="454742"/>
                </a:lnTo>
                <a:cubicBezTo>
                  <a:pt x="700812" y="463810"/>
                  <a:pt x="692811" y="471778"/>
                  <a:pt x="681209" y="478645"/>
                </a:cubicBezTo>
                <a:cubicBezTo>
                  <a:pt x="669608" y="485513"/>
                  <a:pt x="653739" y="492013"/>
                  <a:pt x="633603" y="498148"/>
                </a:cubicBezTo>
                <a:lnTo>
                  <a:pt x="631603" y="491947"/>
                </a:lnTo>
                <a:cubicBezTo>
                  <a:pt x="649872" y="486746"/>
                  <a:pt x="664374" y="481179"/>
                  <a:pt x="675109" y="475245"/>
                </a:cubicBezTo>
                <a:cubicBezTo>
                  <a:pt x="685843" y="469311"/>
                  <a:pt x="693478" y="462476"/>
                  <a:pt x="698012" y="454742"/>
                </a:cubicBezTo>
                <a:lnTo>
                  <a:pt x="652806" y="454742"/>
                </a:lnTo>
                <a:lnTo>
                  <a:pt x="652806" y="409937"/>
                </a:lnTo>
                <a:lnTo>
                  <a:pt x="692611" y="409937"/>
                </a:lnTo>
                <a:cubicBezTo>
                  <a:pt x="693811" y="407536"/>
                  <a:pt x="695011" y="405036"/>
                  <a:pt x="696211" y="402436"/>
                </a:cubicBezTo>
                <a:cubicBezTo>
                  <a:pt x="697411" y="399835"/>
                  <a:pt x="698345" y="397668"/>
                  <a:pt x="699012" y="395935"/>
                </a:cubicBezTo>
                <a:close/>
                <a:moveTo>
                  <a:pt x="4370337" y="389934"/>
                </a:moveTo>
                <a:lnTo>
                  <a:pt x="4370337" y="430939"/>
                </a:lnTo>
                <a:lnTo>
                  <a:pt x="4427144" y="430939"/>
                </a:lnTo>
                <a:lnTo>
                  <a:pt x="4427144" y="389934"/>
                </a:lnTo>
                <a:close/>
                <a:moveTo>
                  <a:pt x="4306329" y="389934"/>
                </a:moveTo>
                <a:lnTo>
                  <a:pt x="4306329" y="414537"/>
                </a:lnTo>
                <a:cubicBezTo>
                  <a:pt x="4306329" y="417604"/>
                  <a:pt x="4306296" y="420471"/>
                  <a:pt x="4306229" y="423138"/>
                </a:cubicBezTo>
                <a:cubicBezTo>
                  <a:pt x="4306162" y="425805"/>
                  <a:pt x="4306062" y="428405"/>
                  <a:pt x="4305929" y="430939"/>
                </a:cubicBezTo>
                <a:lnTo>
                  <a:pt x="4363136" y="430939"/>
                </a:lnTo>
                <a:lnTo>
                  <a:pt x="4363136" y="389934"/>
                </a:lnTo>
                <a:close/>
                <a:moveTo>
                  <a:pt x="3343761" y="389334"/>
                </a:moveTo>
                <a:cubicBezTo>
                  <a:pt x="3345361" y="391468"/>
                  <a:pt x="3347628" y="394601"/>
                  <a:pt x="3350562" y="398735"/>
                </a:cubicBezTo>
                <a:cubicBezTo>
                  <a:pt x="3353496" y="402869"/>
                  <a:pt x="3356529" y="407303"/>
                  <a:pt x="3359663" y="412037"/>
                </a:cubicBezTo>
                <a:cubicBezTo>
                  <a:pt x="3362797" y="416771"/>
                  <a:pt x="3365797" y="421405"/>
                  <a:pt x="3368664" y="425939"/>
                </a:cubicBezTo>
                <a:cubicBezTo>
                  <a:pt x="3371531" y="430473"/>
                  <a:pt x="3373832" y="434206"/>
                  <a:pt x="3375565" y="437140"/>
                </a:cubicBezTo>
                <a:lnTo>
                  <a:pt x="3369764" y="440940"/>
                </a:lnTo>
                <a:cubicBezTo>
                  <a:pt x="3368164" y="438007"/>
                  <a:pt x="3365930" y="434240"/>
                  <a:pt x="3363064" y="429639"/>
                </a:cubicBezTo>
                <a:cubicBezTo>
                  <a:pt x="3360196" y="425038"/>
                  <a:pt x="3357196" y="420404"/>
                  <a:pt x="3354062" y="415737"/>
                </a:cubicBezTo>
                <a:cubicBezTo>
                  <a:pt x="3350928" y="411070"/>
                  <a:pt x="3347928" y="406636"/>
                  <a:pt x="3345061" y="402436"/>
                </a:cubicBezTo>
                <a:cubicBezTo>
                  <a:pt x="3342194" y="398235"/>
                  <a:pt x="3339894" y="395002"/>
                  <a:pt x="3338160" y="392734"/>
                </a:cubicBezTo>
                <a:close/>
                <a:moveTo>
                  <a:pt x="3547586" y="386934"/>
                </a:moveTo>
                <a:cubicBezTo>
                  <a:pt x="3549453" y="389334"/>
                  <a:pt x="3551787" y="392701"/>
                  <a:pt x="3554587" y="397035"/>
                </a:cubicBezTo>
                <a:cubicBezTo>
                  <a:pt x="3557388" y="401369"/>
                  <a:pt x="3560255" y="405970"/>
                  <a:pt x="3563188" y="410837"/>
                </a:cubicBezTo>
                <a:cubicBezTo>
                  <a:pt x="3566122" y="415704"/>
                  <a:pt x="3568922" y="420438"/>
                  <a:pt x="3571590" y="425038"/>
                </a:cubicBezTo>
                <a:cubicBezTo>
                  <a:pt x="3574256" y="429639"/>
                  <a:pt x="3576390" y="433406"/>
                  <a:pt x="3577990" y="436340"/>
                </a:cubicBezTo>
                <a:lnTo>
                  <a:pt x="3571990" y="439740"/>
                </a:lnTo>
                <a:cubicBezTo>
                  <a:pt x="3570390" y="436807"/>
                  <a:pt x="3568256" y="433006"/>
                  <a:pt x="3565589" y="428339"/>
                </a:cubicBezTo>
                <a:cubicBezTo>
                  <a:pt x="3562922" y="423672"/>
                  <a:pt x="3560121" y="418938"/>
                  <a:pt x="3557188" y="414137"/>
                </a:cubicBezTo>
                <a:cubicBezTo>
                  <a:pt x="3554254" y="409336"/>
                  <a:pt x="3551420" y="404736"/>
                  <a:pt x="3548687" y="400335"/>
                </a:cubicBezTo>
                <a:cubicBezTo>
                  <a:pt x="3545953" y="395935"/>
                  <a:pt x="3543719" y="392535"/>
                  <a:pt x="3541986" y="390134"/>
                </a:cubicBezTo>
                <a:close/>
                <a:moveTo>
                  <a:pt x="1850603" y="386734"/>
                </a:moveTo>
                <a:lnTo>
                  <a:pt x="1850603" y="407936"/>
                </a:lnTo>
                <a:cubicBezTo>
                  <a:pt x="1850603" y="411137"/>
                  <a:pt x="1850603" y="414171"/>
                  <a:pt x="1850603" y="417037"/>
                </a:cubicBezTo>
                <a:cubicBezTo>
                  <a:pt x="1850603" y="419904"/>
                  <a:pt x="1850537" y="422671"/>
                  <a:pt x="1850403" y="425338"/>
                </a:cubicBezTo>
                <a:lnTo>
                  <a:pt x="1884207" y="425338"/>
                </a:lnTo>
                <a:lnTo>
                  <a:pt x="1884207" y="386734"/>
                </a:lnTo>
                <a:close/>
                <a:moveTo>
                  <a:pt x="5534930" y="385934"/>
                </a:moveTo>
                <a:lnTo>
                  <a:pt x="5634543" y="385934"/>
                </a:lnTo>
                <a:lnTo>
                  <a:pt x="5634543" y="392335"/>
                </a:lnTo>
                <a:lnTo>
                  <a:pt x="5534930" y="392335"/>
                </a:lnTo>
                <a:close/>
                <a:moveTo>
                  <a:pt x="5692750" y="384933"/>
                </a:moveTo>
                <a:lnTo>
                  <a:pt x="5721954" y="384933"/>
                </a:lnTo>
                <a:lnTo>
                  <a:pt x="5721954" y="471744"/>
                </a:lnTo>
                <a:cubicBezTo>
                  <a:pt x="5723154" y="470544"/>
                  <a:pt x="5724754" y="468911"/>
                  <a:pt x="5726754" y="466844"/>
                </a:cubicBezTo>
                <a:cubicBezTo>
                  <a:pt x="5728754" y="464777"/>
                  <a:pt x="5730722" y="462676"/>
                  <a:pt x="5732655" y="460543"/>
                </a:cubicBezTo>
                <a:cubicBezTo>
                  <a:pt x="5734588" y="458409"/>
                  <a:pt x="5736355" y="456509"/>
                  <a:pt x="5737955" y="454842"/>
                </a:cubicBezTo>
                <a:cubicBezTo>
                  <a:pt x="5739556" y="453175"/>
                  <a:pt x="5740556" y="452142"/>
                  <a:pt x="5740956" y="451742"/>
                </a:cubicBezTo>
                <a:lnTo>
                  <a:pt x="5744756" y="457142"/>
                </a:lnTo>
                <a:cubicBezTo>
                  <a:pt x="5744356" y="457543"/>
                  <a:pt x="5743056" y="458843"/>
                  <a:pt x="5740856" y="461043"/>
                </a:cubicBezTo>
                <a:cubicBezTo>
                  <a:pt x="5738656" y="463243"/>
                  <a:pt x="5736255" y="465710"/>
                  <a:pt x="5733656" y="468444"/>
                </a:cubicBezTo>
                <a:cubicBezTo>
                  <a:pt x="5731054" y="471178"/>
                  <a:pt x="5728588" y="473744"/>
                  <a:pt x="5726254" y="476145"/>
                </a:cubicBezTo>
                <a:cubicBezTo>
                  <a:pt x="5723920" y="478545"/>
                  <a:pt x="5722420" y="480012"/>
                  <a:pt x="5721754" y="480545"/>
                </a:cubicBezTo>
                <a:cubicBezTo>
                  <a:pt x="5721086" y="481212"/>
                  <a:pt x="5720420" y="481912"/>
                  <a:pt x="5719754" y="482646"/>
                </a:cubicBezTo>
                <a:cubicBezTo>
                  <a:pt x="5719086" y="483379"/>
                  <a:pt x="5717886" y="484813"/>
                  <a:pt x="5716153" y="486946"/>
                </a:cubicBezTo>
                <a:lnTo>
                  <a:pt x="5711552" y="482346"/>
                </a:lnTo>
                <a:cubicBezTo>
                  <a:pt x="5713020" y="480612"/>
                  <a:pt x="5714052" y="479212"/>
                  <a:pt x="5714653" y="478145"/>
                </a:cubicBezTo>
                <a:cubicBezTo>
                  <a:pt x="5715253" y="477078"/>
                  <a:pt x="5715553" y="476012"/>
                  <a:pt x="5715553" y="474945"/>
                </a:cubicBezTo>
                <a:lnTo>
                  <a:pt x="5715553" y="391934"/>
                </a:lnTo>
                <a:lnTo>
                  <a:pt x="5692750" y="391934"/>
                </a:lnTo>
                <a:close/>
                <a:moveTo>
                  <a:pt x="3700930" y="384733"/>
                </a:moveTo>
                <a:lnTo>
                  <a:pt x="3700930" y="447741"/>
                </a:lnTo>
                <a:lnTo>
                  <a:pt x="3759737" y="447741"/>
                </a:lnTo>
                <a:lnTo>
                  <a:pt x="3759737" y="384733"/>
                </a:lnTo>
                <a:close/>
                <a:moveTo>
                  <a:pt x="2673354" y="383533"/>
                </a:moveTo>
                <a:lnTo>
                  <a:pt x="2673354" y="418138"/>
                </a:lnTo>
                <a:lnTo>
                  <a:pt x="2717959" y="418138"/>
                </a:lnTo>
                <a:lnTo>
                  <a:pt x="2717959" y="383533"/>
                </a:lnTo>
                <a:close/>
                <a:moveTo>
                  <a:pt x="3694129" y="377932"/>
                </a:moveTo>
                <a:lnTo>
                  <a:pt x="3766538" y="377932"/>
                </a:lnTo>
                <a:lnTo>
                  <a:pt x="3766538" y="454342"/>
                </a:lnTo>
                <a:lnTo>
                  <a:pt x="3694129" y="454342"/>
                </a:lnTo>
                <a:close/>
                <a:moveTo>
                  <a:pt x="3946360" y="377133"/>
                </a:moveTo>
                <a:lnTo>
                  <a:pt x="3946360" y="398935"/>
                </a:lnTo>
                <a:lnTo>
                  <a:pt x="4009168" y="398935"/>
                </a:lnTo>
                <a:lnTo>
                  <a:pt x="4009168" y="377133"/>
                </a:lnTo>
                <a:close/>
                <a:moveTo>
                  <a:pt x="4957534" y="374332"/>
                </a:moveTo>
                <a:cubicBezTo>
                  <a:pt x="4958868" y="374999"/>
                  <a:pt x="4960468" y="375832"/>
                  <a:pt x="4962335" y="376832"/>
                </a:cubicBezTo>
                <a:cubicBezTo>
                  <a:pt x="4964202" y="377833"/>
                  <a:pt x="4966136" y="378933"/>
                  <a:pt x="4968136" y="380133"/>
                </a:cubicBezTo>
                <a:cubicBezTo>
                  <a:pt x="4970136" y="381333"/>
                  <a:pt x="4972002" y="382500"/>
                  <a:pt x="4973736" y="383633"/>
                </a:cubicBezTo>
                <a:cubicBezTo>
                  <a:pt x="4975470" y="384767"/>
                  <a:pt x="4976936" y="385800"/>
                  <a:pt x="4978137" y="386734"/>
                </a:cubicBezTo>
                <a:lnTo>
                  <a:pt x="4975336" y="391334"/>
                </a:lnTo>
                <a:cubicBezTo>
                  <a:pt x="4974136" y="390401"/>
                  <a:pt x="4972636" y="389367"/>
                  <a:pt x="4970836" y="388234"/>
                </a:cubicBezTo>
                <a:cubicBezTo>
                  <a:pt x="4969036" y="387100"/>
                  <a:pt x="4967168" y="385934"/>
                  <a:pt x="4965235" y="384733"/>
                </a:cubicBezTo>
                <a:cubicBezTo>
                  <a:pt x="4963302" y="383533"/>
                  <a:pt x="4961402" y="382433"/>
                  <a:pt x="4959534" y="381433"/>
                </a:cubicBezTo>
                <a:cubicBezTo>
                  <a:pt x="4957668" y="380433"/>
                  <a:pt x="4956068" y="379599"/>
                  <a:pt x="4954734" y="378933"/>
                </a:cubicBezTo>
                <a:close/>
                <a:moveTo>
                  <a:pt x="680809" y="374332"/>
                </a:moveTo>
                <a:cubicBezTo>
                  <a:pt x="682143" y="374999"/>
                  <a:pt x="683743" y="375832"/>
                  <a:pt x="685610" y="376832"/>
                </a:cubicBezTo>
                <a:cubicBezTo>
                  <a:pt x="687477" y="377833"/>
                  <a:pt x="689410" y="378933"/>
                  <a:pt x="691411" y="380133"/>
                </a:cubicBezTo>
                <a:cubicBezTo>
                  <a:pt x="693411" y="381333"/>
                  <a:pt x="695278" y="382500"/>
                  <a:pt x="697011" y="383633"/>
                </a:cubicBezTo>
                <a:cubicBezTo>
                  <a:pt x="698745" y="384767"/>
                  <a:pt x="700212" y="385800"/>
                  <a:pt x="701412" y="386734"/>
                </a:cubicBezTo>
                <a:lnTo>
                  <a:pt x="698612" y="391334"/>
                </a:lnTo>
                <a:cubicBezTo>
                  <a:pt x="697411" y="390401"/>
                  <a:pt x="695911" y="389367"/>
                  <a:pt x="694111" y="388234"/>
                </a:cubicBezTo>
                <a:cubicBezTo>
                  <a:pt x="692311" y="387100"/>
                  <a:pt x="690444" y="385934"/>
                  <a:pt x="688510" y="384733"/>
                </a:cubicBezTo>
                <a:cubicBezTo>
                  <a:pt x="686577" y="383533"/>
                  <a:pt x="684677" y="382433"/>
                  <a:pt x="682810" y="381433"/>
                </a:cubicBezTo>
                <a:cubicBezTo>
                  <a:pt x="680943" y="380433"/>
                  <a:pt x="679342" y="379599"/>
                  <a:pt x="678009" y="378933"/>
                </a:cubicBezTo>
                <a:close/>
                <a:moveTo>
                  <a:pt x="4519356" y="369931"/>
                </a:moveTo>
                <a:cubicBezTo>
                  <a:pt x="4522422" y="369931"/>
                  <a:pt x="4524556" y="370398"/>
                  <a:pt x="4525756" y="371332"/>
                </a:cubicBezTo>
                <a:cubicBezTo>
                  <a:pt x="4526956" y="372265"/>
                  <a:pt x="4527556" y="374665"/>
                  <a:pt x="4527556" y="378533"/>
                </a:cubicBezTo>
                <a:cubicBezTo>
                  <a:pt x="4527556" y="382400"/>
                  <a:pt x="4526956" y="384834"/>
                  <a:pt x="4525756" y="385833"/>
                </a:cubicBezTo>
                <a:cubicBezTo>
                  <a:pt x="4524556" y="386834"/>
                  <a:pt x="4522422" y="387334"/>
                  <a:pt x="4519356" y="387334"/>
                </a:cubicBezTo>
                <a:cubicBezTo>
                  <a:pt x="4516288" y="387334"/>
                  <a:pt x="4514122" y="386834"/>
                  <a:pt x="4512855" y="385833"/>
                </a:cubicBezTo>
                <a:cubicBezTo>
                  <a:pt x="4511588" y="384834"/>
                  <a:pt x="4510954" y="382400"/>
                  <a:pt x="4510954" y="378533"/>
                </a:cubicBezTo>
                <a:cubicBezTo>
                  <a:pt x="4510954" y="374665"/>
                  <a:pt x="4511588" y="372265"/>
                  <a:pt x="4512855" y="371332"/>
                </a:cubicBezTo>
                <a:cubicBezTo>
                  <a:pt x="4514122" y="370398"/>
                  <a:pt x="4516288" y="369931"/>
                  <a:pt x="4519356" y="369931"/>
                </a:cubicBezTo>
                <a:close/>
                <a:moveTo>
                  <a:pt x="5342906" y="354330"/>
                </a:moveTo>
                <a:lnTo>
                  <a:pt x="5349507" y="354730"/>
                </a:lnTo>
                <a:lnTo>
                  <a:pt x="5349507" y="406936"/>
                </a:lnTo>
                <a:cubicBezTo>
                  <a:pt x="5349507" y="418004"/>
                  <a:pt x="5348540" y="427705"/>
                  <a:pt x="5346607" y="436040"/>
                </a:cubicBezTo>
                <a:cubicBezTo>
                  <a:pt x="5344674" y="444374"/>
                  <a:pt x="5341572" y="451975"/>
                  <a:pt x="5337305" y="458843"/>
                </a:cubicBezTo>
                <a:cubicBezTo>
                  <a:pt x="5333038" y="465710"/>
                  <a:pt x="5327504" y="472078"/>
                  <a:pt x="5320704" y="477945"/>
                </a:cubicBezTo>
                <a:cubicBezTo>
                  <a:pt x="5313902" y="483812"/>
                  <a:pt x="5305568" y="489680"/>
                  <a:pt x="5295700" y="495547"/>
                </a:cubicBezTo>
                <a:lnTo>
                  <a:pt x="5291700" y="489947"/>
                </a:lnTo>
                <a:cubicBezTo>
                  <a:pt x="5301301" y="484213"/>
                  <a:pt x="5309368" y="478578"/>
                  <a:pt x="5315903" y="473044"/>
                </a:cubicBezTo>
                <a:cubicBezTo>
                  <a:pt x="5322437" y="467510"/>
                  <a:pt x="5327704" y="461543"/>
                  <a:pt x="5331705" y="455142"/>
                </a:cubicBezTo>
                <a:cubicBezTo>
                  <a:pt x="5335706" y="448742"/>
                  <a:pt x="5338572" y="441607"/>
                  <a:pt x="5340306" y="433740"/>
                </a:cubicBezTo>
                <a:cubicBezTo>
                  <a:pt x="5342039" y="425872"/>
                  <a:pt x="5342906" y="416604"/>
                  <a:pt x="5342906" y="405936"/>
                </a:cubicBezTo>
                <a:close/>
                <a:moveTo>
                  <a:pt x="501863" y="349329"/>
                </a:moveTo>
                <a:lnTo>
                  <a:pt x="501863" y="467344"/>
                </a:lnTo>
                <a:lnTo>
                  <a:pt x="556470" y="467344"/>
                </a:lnTo>
                <a:lnTo>
                  <a:pt x="556470" y="349329"/>
                </a:lnTo>
                <a:close/>
                <a:moveTo>
                  <a:pt x="3946360" y="349129"/>
                </a:moveTo>
                <a:lnTo>
                  <a:pt x="3946360" y="370732"/>
                </a:lnTo>
                <a:lnTo>
                  <a:pt x="4009168" y="370732"/>
                </a:lnTo>
                <a:lnTo>
                  <a:pt x="4009168" y="349129"/>
                </a:lnTo>
                <a:close/>
                <a:moveTo>
                  <a:pt x="5010941" y="348529"/>
                </a:moveTo>
                <a:lnTo>
                  <a:pt x="5016742" y="348929"/>
                </a:lnTo>
                <a:lnTo>
                  <a:pt x="5016742" y="363331"/>
                </a:lnTo>
                <a:lnTo>
                  <a:pt x="5052546" y="363331"/>
                </a:lnTo>
                <a:lnTo>
                  <a:pt x="5052546" y="368731"/>
                </a:lnTo>
                <a:lnTo>
                  <a:pt x="5018342" y="368731"/>
                </a:lnTo>
                <a:cubicBezTo>
                  <a:pt x="5026476" y="378466"/>
                  <a:pt x="5039744" y="387134"/>
                  <a:pt x="5058146" y="394735"/>
                </a:cubicBezTo>
                <a:lnTo>
                  <a:pt x="5055547" y="400135"/>
                </a:lnTo>
                <a:cubicBezTo>
                  <a:pt x="5038210" y="392535"/>
                  <a:pt x="5025276" y="383933"/>
                  <a:pt x="5016742" y="374332"/>
                </a:cubicBezTo>
                <a:lnTo>
                  <a:pt x="5016742" y="402136"/>
                </a:lnTo>
                <a:lnTo>
                  <a:pt x="5010941" y="402136"/>
                </a:lnTo>
                <a:lnTo>
                  <a:pt x="5010941" y="374532"/>
                </a:lnTo>
                <a:cubicBezTo>
                  <a:pt x="5007606" y="378399"/>
                  <a:pt x="5003740" y="382100"/>
                  <a:pt x="4999340" y="385633"/>
                </a:cubicBezTo>
                <a:cubicBezTo>
                  <a:pt x="4994939" y="389167"/>
                  <a:pt x="4989405" y="392668"/>
                  <a:pt x="4982738" y="396135"/>
                </a:cubicBezTo>
                <a:lnTo>
                  <a:pt x="4979737" y="391534"/>
                </a:lnTo>
                <a:cubicBezTo>
                  <a:pt x="4987338" y="387667"/>
                  <a:pt x="4993439" y="383867"/>
                  <a:pt x="4998040" y="380133"/>
                </a:cubicBezTo>
                <a:cubicBezTo>
                  <a:pt x="5002640" y="376399"/>
                  <a:pt x="5006474" y="372598"/>
                  <a:pt x="5009541" y="368731"/>
                </a:cubicBezTo>
                <a:lnTo>
                  <a:pt x="4987338" y="368731"/>
                </a:lnTo>
                <a:lnTo>
                  <a:pt x="4987338" y="363331"/>
                </a:lnTo>
                <a:lnTo>
                  <a:pt x="5010941" y="363331"/>
                </a:lnTo>
                <a:close/>
                <a:moveTo>
                  <a:pt x="4947133" y="348529"/>
                </a:moveTo>
                <a:lnTo>
                  <a:pt x="4953134" y="348929"/>
                </a:lnTo>
                <a:lnTo>
                  <a:pt x="4953134" y="363331"/>
                </a:lnTo>
                <a:lnTo>
                  <a:pt x="4981738" y="363331"/>
                </a:lnTo>
                <a:lnTo>
                  <a:pt x="4981738" y="368731"/>
                </a:lnTo>
                <a:lnTo>
                  <a:pt x="4953134" y="368731"/>
                </a:lnTo>
                <a:lnTo>
                  <a:pt x="4953134" y="402136"/>
                </a:lnTo>
                <a:lnTo>
                  <a:pt x="4947133" y="402136"/>
                </a:lnTo>
                <a:lnTo>
                  <a:pt x="4947133" y="375532"/>
                </a:lnTo>
                <a:cubicBezTo>
                  <a:pt x="4943266" y="380066"/>
                  <a:pt x="4938565" y="384400"/>
                  <a:pt x="4933031" y="388534"/>
                </a:cubicBezTo>
                <a:cubicBezTo>
                  <a:pt x="4927497" y="392668"/>
                  <a:pt x="4921196" y="396468"/>
                  <a:pt x="4914128" y="399935"/>
                </a:cubicBezTo>
                <a:lnTo>
                  <a:pt x="4911128" y="394935"/>
                </a:lnTo>
                <a:cubicBezTo>
                  <a:pt x="4918996" y="391334"/>
                  <a:pt x="4925864" y="387267"/>
                  <a:pt x="4931731" y="382733"/>
                </a:cubicBezTo>
                <a:cubicBezTo>
                  <a:pt x="4937598" y="378199"/>
                  <a:pt x="4942332" y="373532"/>
                  <a:pt x="4945932" y="368731"/>
                </a:cubicBezTo>
                <a:lnTo>
                  <a:pt x="4918130" y="368731"/>
                </a:lnTo>
                <a:lnTo>
                  <a:pt x="4918130" y="363331"/>
                </a:lnTo>
                <a:lnTo>
                  <a:pt x="4947133" y="363331"/>
                </a:lnTo>
                <a:close/>
                <a:moveTo>
                  <a:pt x="734216" y="348529"/>
                </a:moveTo>
                <a:lnTo>
                  <a:pt x="740017" y="348929"/>
                </a:lnTo>
                <a:lnTo>
                  <a:pt x="740017" y="363331"/>
                </a:lnTo>
                <a:lnTo>
                  <a:pt x="775821" y="363331"/>
                </a:lnTo>
                <a:lnTo>
                  <a:pt x="775821" y="368731"/>
                </a:lnTo>
                <a:lnTo>
                  <a:pt x="741617" y="368731"/>
                </a:lnTo>
                <a:cubicBezTo>
                  <a:pt x="749751" y="378466"/>
                  <a:pt x="763020" y="387134"/>
                  <a:pt x="781422" y="394735"/>
                </a:cubicBezTo>
                <a:lnTo>
                  <a:pt x="778822" y="400135"/>
                </a:lnTo>
                <a:cubicBezTo>
                  <a:pt x="761486" y="392535"/>
                  <a:pt x="748551" y="383933"/>
                  <a:pt x="740017" y="374332"/>
                </a:cubicBezTo>
                <a:lnTo>
                  <a:pt x="740017" y="402136"/>
                </a:lnTo>
                <a:lnTo>
                  <a:pt x="734216" y="402136"/>
                </a:lnTo>
                <a:lnTo>
                  <a:pt x="734216" y="374532"/>
                </a:lnTo>
                <a:cubicBezTo>
                  <a:pt x="730882" y="378399"/>
                  <a:pt x="727015" y="382100"/>
                  <a:pt x="722615" y="385633"/>
                </a:cubicBezTo>
                <a:cubicBezTo>
                  <a:pt x="718214" y="389167"/>
                  <a:pt x="712680" y="392668"/>
                  <a:pt x="706013" y="396135"/>
                </a:cubicBezTo>
                <a:lnTo>
                  <a:pt x="703012" y="391534"/>
                </a:lnTo>
                <a:cubicBezTo>
                  <a:pt x="710613" y="387667"/>
                  <a:pt x="716714" y="383867"/>
                  <a:pt x="721314" y="380133"/>
                </a:cubicBezTo>
                <a:cubicBezTo>
                  <a:pt x="725915" y="376399"/>
                  <a:pt x="729749" y="372598"/>
                  <a:pt x="732816" y="368731"/>
                </a:cubicBezTo>
                <a:lnTo>
                  <a:pt x="710613" y="368731"/>
                </a:lnTo>
                <a:lnTo>
                  <a:pt x="710613" y="363331"/>
                </a:lnTo>
                <a:lnTo>
                  <a:pt x="734216" y="363331"/>
                </a:lnTo>
                <a:close/>
                <a:moveTo>
                  <a:pt x="670408" y="348529"/>
                </a:moveTo>
                <a:lnTo>
                  <a:pt x="676409" y="348929"/>
                </a:lnTo>
                <a:lnTo>
                  <a:pt x="676409" y="363331"/>
                </a:lnTo>
                <a:lnTo>
                  <a:pt x="705012" y="363331"/>
                </a:lnTo>
                <a:lnTo>
                  <a:pt x="705012" y="368731"/>
                </a:lnTo>
                <a:lnTo>
                  <a:pt x="676409" y="368731"/>
                </a:lnTo>
                <a:lnTo>
                  <a:pt x="676409" y="402136"/>
                </a:lnTo>
                <a:lnTo>
                  <a:pt x="670408" y="402136"/>
                </a:lnTo>
                <a:lnTo>
                  <a:pt x="670408" y="375532"/>
                </a:lnTo>
                <a:cubicBezTo>
                  <a:pt x="666541" y="380066"/>
                  <a:pt x="661840" y="384400"/>
                  <a:pt x="656306" y="388534"/>
                </a:cubicBezTo>
                <a:cubicBezTo>
                  <a:pt x="650772" y="392668"/>
                  <a:pt x="644472" y="396468"/>
                  <a:pt x="637404" y="399935"/>
                </a:cubicBezTo>
                <a:lnTo>
                  <a:pt x="634404" y="394935"/>
                </a:lnTo>
                <a:cubicBezTo>
                  <a:pt x="642271" y="391334"/>
                  <a:pt x="649139" y="387267"/>
                  <a:pt x="655006" y="382733"/>
                </a:cubicBezTo>
                <a:cubicBezTo>
                  <a:pt x="660874" y="378199"/>
                  <a:pt x="665607" y="373532"/>
                  <a:pt x="669208" y="368731"/>
                </a:cubicBezTo>
                <a:lnTo>
                  <a:pt x="641404" y="368731"/>
                </a:lnTo>
                <a:lnTo>
                  <a:pt x="641404" y="363331"/>
                </a:lnTo>
                <a:lnTo>
                  <a:pt x="670408" y="363331"/>
                </a:lnTo>
                <a:close/>
                <a:moveTo>
                  <a:pt x="3477178" y="345128"/>
                </a:moveTo>
                <a:lnTo>
                  <a:pt x="3477178" y="404736"/>
                </a:lnTo>
                <a:lnTo>
                  <a:pt x="3517583" y="404736"/>
                </a:lnTo>
                <a:lnTo>
                  <a:pt x="3517583" y="345128"/>
                </a:lnTo>
                <a:close/>
                <a:moveTo>
                  <a:pt x="2935586" y="343128"/>
                </a:moveTo>
                <a:lnTo>
                  <a:pt x="2941987" y="343528"/>
                </a:lnTo>
                <a:lnTo>
                  <a:pt x="2941987" y="365931"/>
                </a:lnTo>
                <a:lnTo>
                  <a:pt x="2982592" y="365931"/>
                </a:lnTo>
                <a:lnTo>
                  <a:pt x="2982592" y="371932"/>
                </a:lnTo>
                <a:lnTo>
                  <a:pt x="2941987" y="371932"/>
                </a:lnTo>
                <a:lnTo>
                  <a:pt x="2941987" y="398135"/>
                </a:lnTo>
                <a:lnTo>
                  <a:pt x="2990993" y="398135"/>
                </a:lnTo>
                <a:lnTo>
                  <a:pt x="2990993" y="404136"/>
                </a:lnTo>
                <a:lnTo>
                  <a:pt x="2886580" y="404136"/>
                </a:lnTo>
                <a:lnTo>
                  <a:pt x="2886580" y="398135"/>
                </a:lnTo>
                <a:lnTo>
                  <a:pt x="2935586" y="398135"/>
                </a:lnTo>
                <a:lnTo>
                  <a:pt x="2935586" y="371932"/>
                </a:lnTo>
                <a:lnTo>
                  <a:pt x="2894781" y="371932"/>
                </a:lnTo>
                <a:lnTo>
                  <a:pt x="2894781" y="365931"/>
                </a:lnTo>
                <a:lnTo>
                  <a:pt x="2935586" y="365931"/>
                </a:lnTo>
                <a:close/>
                <a:moveTo>
                  <a:pt x="495062" y="342128"/>
                </a:moveTo>
                <a:lnTo>
                  <a:pt x="563271" y="342128"/>
                </a:lnTo>
                <a:lnTo>
                  <a:pt x="563271" y="490747"/>
                </a:lnTo>
                <a:lnTo>
                  <a:pt x="556470" y="490747"/>
                </a:lnTo>
                <a:lnTo>
                  <a:pt x="556470" y="474745"/>
                </a:lnTo>
                <a:lnTo>
                  <a:pt x="501863" y="474745"/>
                </a:lnTo>
                <a:lnTo>
                  <a:pt x="501863" y="492347"/>
                </a:lnTo>
                <a:lnTo>
                  <a:pt x="495062" y="492347"/>
                </a:lnTo>
                <a:close/>
                <a:moveTo>
                  <a:pt x="2673354" y="340928"/>
                </a:moveTo>
                <a:lnTo>
                  <a:pt x="2673354" y="377133"/>
                </a:lnTo>
                <a:lnTo>
                  <a:pt x="2717959" y="377133"/>
                </a:lnTo>
                <a:lnTo>
                  <a:pt x="2717959" y="340928"/>
                </a:lnTo>
                <a:close/>
                <a:moveTo>
                  <a:pt x="1422626" y="340528"/>
                </a:moveTo>
                <a:lnTo>
                  <a:pt x="1484834" y="340528"/>
                </a:lnTo>
                <a:lnTo>
                  <a:pt x="1484834" y="347529"/>
                </a:lnTo>
                <a:lnTo>
                  <a:pt x="1457230" y="347529"/>
                </a:lnTo>
                <a:lnTo>
                  <a:pt x="1457230" y="396335"/>
                </a:lnTo>
                <a:lnTo>
                  <a:pt x="1481633" y="396335"/>
                </a:lnTo>
                <a:lnTo>
                  <a:pt x="1481633" y="403136"/>
                </a:lnTo>
                <a:lnTo>
                  <a:pt x="1457230" y="403136"/>
                </a:lnTo>
                <a:lnTo>
                  <a:pt x="1457230" y="457142"/>
                </a:lnTo>
                <a:cubicBezTo>
                  <a:pt x="1462564" y="455542"/>
                  <a:pt x="1467732" y="453909"/>
                  <a:pt x="1472732" y="452242"/>
                </a:cubicBezTo>
                <a:cubicBezTo>
                  <a:pt x="1477733" y="450575"/>
                  <a:pt x="1482300" y="449008"/>
                  <a:pt x="1486434" y="447541"/>
                </a:cubicBezTo>
                <a:lnTo>
                  <a:pt x="1487234" y="451342"/>
                </a:lnTo>
                <a:lnTo>
                  <a:pt x="1487834" y="454342"/>
                </a:lnTo>
                <a:cubicBezTo>
                  <a:pt x="1483167" y="455942"/>
                  <a:pt x="1477899" y="457709"/>
                  <a:pt x="1472032" y="459643"/>
                </a:cubicBezTo>
                <a:cubicBezTo>
                  <a:pt x="1466165" y="461576"/>
                  <a:pt x="1460164" y="463443"/>
                  <a:pt x="1454030" y="465244"/>
                </a:cubicBezTo>
                <a:cubicBezTo>
                  <a:pt x="1447896" y="467044"/>
                  <a:pt x="1441862" y="468777"/>
                  <a:pt x="1435928" y="470444"/>
                </a:cubicBezTo>
                <a:cubicBezTo>
                  <a:pt x="1429993" y="472111"/>
                  <a:pt x="1424693" y="473544"/>
                  <a:pt x="1420026" y="474745"/>
                </a:cubicBezTo>
                <a:lnTo>
                  <a:pt x="1418425" y="468144"/>
                </a:lnTo>
                <a:cubicBezTo>
                  <a:pt x="1422826" y="467077"/>
                  <a:pt x="1427793" y="465777"/>
                  <a:pt x="1433327" y="464243"/>
                </a:cubicBezTo>
                <a:cubicBezTo>
                  <a:pt x="1438861" y="462710"/>
                  <a:pt x="1444562" y="461076"/>
                  <a:pt x="1450429" y="459343"/>
                </a:cubicBezTo>
                <a:lnTo>
                  <a:pt x="1450429" y="403136"/>
                </a:lnTo>
                <a:lnTo>
                  <a:pt x="1425626" y="403136"/>
                </a:lnTo>
                <a:lnTo>
                  <a:pt x="1425626" y="396335"/>
                </a:lnTo>
                <a:lnTo>
                  <a:pt x="1450429" y="396335"/>
                </a:lnTo>
                <a:lnTo>
                  <a:pt x="1450429" y="347529"/>
                </a:lnTo>
                <a:lnTo>
                  <a:pt x="1422626" y="347529"/>
                </a:lnTo>
                <a:close/>
                <a:moveTo>
                  <a:pt x="203426" y="340528"/>
                </a:moveTo>
                <a:lnTo>
                  <a:pt x="265634" y="340528"/>
                </a:lnTo>
                <a:lnTo>
                  <a:pt x="265634" y="347529"/>
                </a:lnTo>
                <a:lnTo>
                  <a:pt x="238030" y="347529"/>
                </a:lnTo>
                <a:lnTo>
                  <a:pt x="238030" y="396335"/>
                </a:lnTo>
                <a:lnTo>
                  <a:pt x="262433" y="396335"/>
                </a:lnTo>
                <a:lnTo>
                  <a:pt x="262433" y="403136"/>
                </a:lnTo>
                <a:lnTo>
                  <a:pt x="238030" y="403136"/>
                </a:lnTo>
                <a:lnTo>
                  <a:pt x="238030" y="457142"/>
                </a:lnTo>
                <a:cubicBezTo>
                  <a:pt x="243364" y="455542"/>
                  <a:pt x="248532" y="453909"/>
                  <a:pt x="253532" y="452242"/>
                </a:cubicBezTo>
                <a:cubicBezTo>
                  <a:pt x="258533" y="450575"/>
                  <a:pt x="263100" y="449008"/>
                  <a:pt x="267234" y="447541"/>
                </a:cubicBezTo>
                <a:lnTo>
                  <a:pt x="268034" y="451342"/>
                </a:lnTo>
                <a:lnTo>
                  <a:pt x="268634" y="454342"/>
                </a:lnTo>
                <a:cubicBezTo>
                  <a:pt x="263967" y="455942"/>
                  <a:pt x="258699" y="457709"/>
                  <a:pt x="252832" y="459643"/>
                </a:cubicBezTo>
                <a:cubicBezTo>
                  <a:pt x="246965" y="461576"/>
                  <a:pt x="240964" y="463443"/>
                  <a:pt x="234830" y="465244"/>
                </a:cubicBezTo>
                <a:cubicBezTo>
                  <a:pt x="228696" y="467044"/>
                  <a:pt x="222662" y="468777"/>
                  <a:pt x="216728" y="470444"/>
                </a:cubicBezTo>
                <a:cubicBezTo>
                  <a:pt x="210793" y="472111"/>
                  <a:pt x="205493" y="473544"/>
                  <a:pt x="200826" y="474745"/>
                </a:cubicBezTo>
                <a:lnTo>
                  <a:pt x="199225" y="468144"/>
                </a:lnTo>
                <a:cubicBezTo>
                  <a:pt x="203627" y="467077"/>
                  <a:pt x="208594" y="465777"/>
                  <a:pt x="214128" y="464243"/>
                </a:cubicBezTo>
                <a:cubicBezTo>
                  <a:pt x="219662" y="462710"/>
                  <a:pt x="225362" y="461076"/>
                  <a:pt x="231229" y="459343"/>
                </a:cubicBezTo>
                <a:lnTo>
                  <a:pt x="231229" y="403136"/>
                </a:lnTo>
                <a:lnTo>
                  <a:pt x="206426" y="403136"/>
                </a:lnTo>
                <a:lnTo>
                  <a:pt x="206426" y="396335"/>
                </a:lnTo>
                <a:lnTo>
                  <a:pt x="231229" y="396335"/>
                </a:lnTo>
                <a:lnTo>
                  <a:pt x="231229" y="347529"/>
                </a:lnTo>
                <a:lnTo>
                  <a:pt x="203426" y="347529"/>
                </a:lnTo>
                <a:close/>
                <a:moveTo>
                  <a:pt x="4370337" y="340328"/>
                </a:moveTo>
                <a:lnTo>
                  <a:pt x="4370337" y="382933"/>
                </a:lnTo>
                <a:lnTo>
                  <a:pt x="4427144" y="382933"/>
                </a:lnTo>
                <a:lnTo>
                  <a:pt x="4427144" y="340328"/>
                </a:lnTo>
                <a:close/>
                <a:moveTo>
                  <a:pt x="4306329" y="340328"/>
                </a:moveTo>
                <a:lnTo>
                  <a:pt x="4306329" y="382933"/>
                </a:lnTo>
                <a:lnTo>
                  <a:pt x="4363136" y="382933"/>
                </a:lnTo>
                <a:lnTo>
                  <a:pt x="4363136" y="340328"/>
                </a:lnTo>
                <a:close/>
                <a:moveTo>
                  <a:pt x="5411714" y="339728"/>
                </a:moveTo>
                <a:lnTo>
                  <a:pt x="5417916" y="340128"/>
                </a:lnTo>
                <a:lnTo>
                  <a:pt x="5417916" y="452342"/>
                </a:lnTo>
                <a:lnTo>
                  <a:pt x="5411714" y="452342"/>
                </a:lnTo>
                <a:close/>
                <a:moveTo>
                  <a:pt x="1850603" y="339728"/>
                </a:moveTo>
                <a:lnTo>
                  <a:pt x="1850603" y="379933"/>
                </a:lnTo>
                <a:lnTo>
                  <a:pt x="1884207" y="379933"/>
                </a:lnTo>
                <a:lnTo>
                  <a:pt x="1884207" y="339728"/>
                </a:lnTo>
                <a:close/>
                <a:moveTo>
                  <a:pt x="3470777" y="337928"/>
                </a:moveTo>
                <a:lnTo>
                  <a:pt x="3523984" y="337928"/>
                </a:lnTo>
                <a:lnTo>
                  <a:pt x="3523984" y="479345"/>
                </a:lnTo>
                <a:lnTo>
                  <a:pt x="3470777" y="479345"/>
                </a:lnTo>
                <a:close/>
                <a:moveTo>
                  <a:pt x="2666753" y="334327"/>
                </a:moveTo>
                <a:lnTo>
                  <a:pt x="2724560" y="334327"/>
                </a:lnTo>
                <a:lnTo>
                  <a:pt x="2724560" y="457942"/>
                </a:lnTo>
                <a:lnTo>
                  <a:pt x="2739962" y="455142"/>
                </a:lnTo>
                <a:lnTo>
                  <a:pt x="2739962" y="458543"/>
                </a:lnTo>
                <a:lnTo>
                  <a:pt x="2740362" y="461543"/>
                </a:lnTo>
                <a:cubicBezTo>
                  <a:pt x="2733961" y="462876"/>
                  <a:pt x="2726660" y="464277"/>
                  <a:pt x="2718459" y="465743"/>
                </a:cubicBezTo>
                <a:cubicBezTo>
                  <a:pt x="2710258" y="467211"/>
                  <a:pt x="2701924" y="468677"/>
                  <a:pt x="2693456" y="470144"/>
                </a:cubicBezTo>
                <a:cubicBezTo>
                  <a:pt x="2684988" y="471611"/>
                  <a:pt x="2676721" y="472978"/>
                  <a:pt x="2668653" y="474245"/>
                </a:cubicBezTo>
                <a:cubicBezTo>
                  <a:pt x="2660585" y="475511"/>
                  <a:pt x="2653418" y="476545"/>
                  <a:pt x="2647150" y="477345"/>
                </a:cubicBezTo>
                <a:lnTo>
                  <a:pt x="2646150" y="470344"/>
                </a:lnTo>
                <a:cubicBezTo>
                  <a:pt x="2649217" y="469944"/>
                  <a:pt x="2652451" y="469477"/>
                  <a:pt x="2655851" y="468944"/>
                </a:cubicBezTo>
                <a:cubicBezTo>
                  <a:pt x="2659252" y="468410"/>
                  <a:pt x="2662886" y="467877"/>
                  <a:pt x="2666753" y="467344"/>
                </a:cubicBezTo>
                <a:close/>
                <a:moveTo>
                  <a:pt x="3667326" y="334127"/>
                </a:moveTo>
                <a:lnTo>
                  <a:pt x="3844548" y="334127"/>
                </a:lnTo>
                <a:lnTo>
                  <a:pt x="3844548" y="340928"/>
                </a:lnTo>
                <a:lnTo>
                  <a:pt x="3813744" y="340928"/>
                </a:lnTo>
                <a:lnTo>
                  <a:pt x="3813744" y="469544"/>
                </a:lnTo>
                <a:cubicBezTo>
                  <a:pt x="3813744" y="474345"/>
                  <a:pt x="3813344" y="478212"/>
                  <a:pt x="3812544" y="481145"/>
                </a:cubicBezTo>
                <a:cubicBezTo>
                  <a:pt x="3811743" y="484079"/>
                  <a:pt x="3810310" y="486380"/>
                  <a:pt x="3808243" y="488046"/>
                </a:cubicBezTo>
                <a:cubicBezTo>
                  <a:pt x="3806176" y="489713"/>
                  <a:pt x="3803376" y="490913"/>
                  <a:pt x="3799842" y="491647"/>
                </a:cubicBezTo>
                <a:cubicBezTo>
                  <a:pt x="3796308" y="492380"/>
                  <a:pt x="3791741" y="492947"/>
                  <a:pt x="3786140" y="493347"/>
                </a:cubicBezTo>
                <a:lnTo>
                  <a:pt x="3771338" y="494347"/>
                </a:lnTo>
                <a:lnTo>
                  <a:pt x="3769338" y="487546"/>
                </a:lnTo>
                <a:lnTo>
                  <a:pt x="3785140" y="486746"/>
                </a:lnTo>
                <a:cubicBezTo>
                  <a:pt x="3789674" y="486479"/>
                  <a:pt x="3793341" y="486046"/>
                  <a:pt x="3796142" y="485446"/>
                </a:cubicBezTo>
                <a:cubicBezTo>
                  <a:pt x="3798942" y="484846"/>
                  <a:pt x="3801142" y="483879"/>
                  <a:pt x="3802742" y="482546"/>
                </a:cubicBezTo>
                <a:cubicBezTo>
                  <a:pt x="3804342" y="481212"/>
                  <a:pt x="3805442" y="479412"/>
                  <a:pt x="3806043" y="477145"/>
                </a:cubicBezTo>
                <a:cubicBezTo>
                  <a:pt x="3806643" y="474878"/>
                  <a:pt x="3806943" y="471878"/>
                  <a:pt x="3806943" y="468144"/>
                </a:cubicBezTo>
                <a:lnTo>
                  <a:pt x="3806943" y="340928"/>
                </a:lnTo>
                <a:lnTo>
                  <a:pt x="3667326" y="340928"/>
                </a:lnTo>
                <a:close/>
                <a:moveTo>
                  <a:pt x="4299128" y="333127"/>
                </a:moveTo>
                <a:lnTo>
                  <a:pt x="4433945" y="333127"/>
                </a:lnTo>
                <a:lnTo>
                  <a:pt x="4433945" y="474545"/>
                </a:lnTo>
                <a:cubicBezTo>
                  <a:pt x="4433945" y="478545"/>
                  <a:pt x="4433612" y="481779"/>
                  <a:pt x="4432944" y="484246"/>
                </a:cubicBezTo>
                <a:cubicBezTo>
                  <a:pt x="4432278" y="486713"/>
                  <a:pt x="4431145" y="488713"/>
                  <a:pt x="4429544" y="490247"/>
                </a:cubicBezTo>
                <a:cubicBezTo>
                  <a:pt x="4427944" y="491780"/>
                  <a:pt x="4425744" y="492880"/>
                  <a:pt x="4422944" y="493547"/>
                </a:cubicBezTo>
                <a:cubicBezTo>
                  <a:pt x="4420143" y="494214"/>
                  <a:pt x="4416610" y="494680"/>
                  <a:pt x="4412342" y="494947"/>
                </a:cubicBezTo>
                <a:lnTo>
                  <a:pt x="4396140" y="496147"/>
                </a:lnTo>
                <a:lnTo>
                  <a:pt x="4394340" y="489346"/>
                </a:lnTo>
                <a:lnTo>
                  <a:pt x="4410742" y="487946"/>
                </a:lnTo>
                <a:cubicBezTo>
                  <a:pt x="4414342" y="487680"/>
                  <a:pt x="4417210" y="487280"/>
                  <a:pt x="4419343" y="486746"/>
                </a:cubicBezTo>
                <a:cubicBezTo>
                  <a:pt x="4421477" y="486213"/>
                  <a:pt x="4423144" y="485413"/>
                  <a:pt x="4424344" y="484346"/>
                </a:cubicBezTo>
                <a:cubicBezTo>
                  <a:pt x="4425544" y="483279"/>
                  <a:pt x="4426311" y="481846"/>
                  <a:pt x="4426644" y="480045"/>
                </a:cubicBezTo>
                <a:cubicBezTo>
                  <a:pt x="4426978" y="478245"/>
                  <a:pt x="4427144" y="475878"/>
                  <a:pt x="4427144" y="472945"/>
                </a:cubicBezTo>
                <a:lnTo>
                  <a:pt x="4427144" y="438140"/>
                </a:lnTo>
                <a:lnTo>
                  <a:pt x="4370337" y="438140"/>
                </a:lnTo>
                <a:lnTo>
                  <a:pt x="4370337" y="495547"/>
                </a:lnTo>
                <a:lnTo>
                  <a:pt x="4363136" y="495547"/>
                </a:lnTo>
                <a:lnTo>
                  <a:pt x="4363136" y="438140"/>
                </a:lnTo>
                <a:lnTo>
                  <a:pt x="4305529" y="438140"/>
                </a:lnTo>
                <a:cubicBezTo>
                  <a:pt x="4304996" y="444808"/>
                  <a:pt x="4304128" y="450742"/>
                  <a:pt x="4302928" y="455942"/>
                </a:cubicBezTo>
                <a:cubicBezTo>
                  <a:pt x="4301728" y="461143"/>
                  <a:pt x="4300194" y="466110"/>
                  <a:pt x="4298328" y="470844"/>
                </a:cubicBezTo>
                <a:cubicBezTo>
                  <a:pt x="4296461" y="475578"/>
                  <a:pt x="4294128" y="480312"/>
                  <a:pt x="4291327" y="485046"/>
                </a:cubicBezTo>
                <a:cubicBezTo>
                  <a:pt x="4288527" y="489780"/>
                  <a:pt x="4285260" y="494880"/>
                  <a:pt x="4281526" y="500348"/>
                </a:cubicBezTo>
                <a:lnTo>
                  <a:pt x="4275125" y="496748"/>
                </a:lnTo>
                <a:cubicBezTo>
                  <a:pt x="4279926" y="489947"/>
                  <a:pt x="4283860" y="483812"/>
                  <a:pt x="4286926" y="478345"/>
                </a:cubicBezTo>
                <a:cubicBezTo>
                  <a:pt x="4289994" y="472878"/>
                  <a:pt x="4292427" y="467144"/>
                  <a:pt x="4294228" y="461143"/>
                </a:cubicBezTo>
                <a:cubicBezTo>
                  <a:pt x="4296028" y="455142"/>
                  <a:pt x="4297294" y="448341"/>
                  <a:pt x="4298028" y="440740"/>
                </a:cubicBezTo>
                <a:cubicBezTo>
                  <a:pt x="4298762" y="433139"/>
                  <a:pt x="4299128" y="423805"/>
                  <a:pt x="4299128" y="412737"/>
                </a:cubicBezTo>
                <a:close/>
                <a:moveTo>
                  <a:pt x="1844002" y="332927"/>
                </a:moveTo>
                <a:lnTo>
                  <a:pt x="1890608" y="332927"/>
                </a:lnTo>
                <a:lnTo>
                  <a:pt x="1890608" y="476945"/>
                </a:lnTo>
                <a:cubicBezTo>
                  <a:pt x="1890608" y="480145"/>
                  <a:pt x="1890308" y="482746"/>
                  <a:pt x="1889708" y="484746"/>
                </a:cubicBezTo>
                <a:cubicBezTo>
                  <a:pt x="1889108" y="486746"/>
                  <a:pt x="1888108" y="488346"/>
                  <a:pt x="1886708" y="489546"/>
                </a:cubicBezTo>
                <a:cubicBezTo>
                  <a:pt x="1885307" y="490747"/>
                  <a:pt x="1883441" y="491647"/>
                  <a:pt x="1881107" y="492247"/>
                </a:cubicBezTo>
                <a:cubicBezTo>
                  <a:pt x="1878773" y="492847"/>
                  <a:pt x="1875806" y="493280"/>
                  <a:pt x="1872206" y="493547"/>
                </a:cubicBezTo>
                <a:lnTo>
                  <a:pt x="1861204" y="494547"/>
                </a:lnTo>
                <a:lnTo>
                  <a:pt x="1859604" y="488346"/>
                </a:lnTo>
                <a:lnTo>
                  <a:pt x="1870806" y="487546"/>
                </a:lnTo>
                <a:cubicBezTo>
                  <a:pt x="1873606" y="487280"/>
                  <a:pt x="1875873" y="486946"/>
                  <a:pt x="1877607" y="486546"/>
                </a:cubicBezTo>
                <a:cubicBezTo>
                  <a:pt x="1879340" y="486146"/>
                  <a:pt x="1880707" y="485546"/>
                  <a:pt x="1881707" y="484746"/>
                </a:cubicBezTo>
                <a:cubicBezTo>
                  <a:pt x="1882707" y="483946"/>
                  <a:pt x="1883374" y="482779"/>
                  <a:pt x="1883707" y="481245"/>
                </a:cubicBezTo>
                <a:cubicBezTo>
                  <a:pt x="1884041" y="479712"/>
                  <a:pt x="1884207" y="477745"/>
                  <a:pt x="1884207" y="475345"/>
                </a:cubicBezTo>
                <a:lnTo>
                  <a:pt x="1884207" y="431939"/>
                </a:lnTo>
                <a:lnTo>
                  <a:pt x="1850203" y="431939"/>
                </a:lnTo>
                <a:cubicBezTo>
                  <a:pt x="1849803" y="440207"/>
                  <a:pt x="1849136" y="447441"/>
                  <a:pt x="1848203" y="453642"/>
                </a:cubicBezTo>
                <a:cubicBezTo>
                  <a:pt x="1847269" y="459843"/>
                  <a:pt x="1846002" y="465477"/>
                  <a:pt x="1844402" y="470544"/>
                </a:cubicBezTo>
                <a:cubicBezTo>
                  <a:pt x="1842802" y="475612"/>
                  <a:pt x="1840902" y="480379"/>
                  <a:pt x="1838702" y="484846"/>
                </a:cubicBezTo>
                <a:cubicBezTo>
                  <a:pt x="1836501" y="489313"/>
                  <a:pt x="1833934" y="493947"/>
                  <a:pt x="1831001" y="498748"/>
                </a:cubicBezTo>
                <a:lnTo>
                  <a:pt x="1825200" y="495547"/>
                </a:lnTo>
                <a:cubicBezTo>
                  <a:pt x="1827600" y="491547"/>
                  <a:pt x="1829734" y="487780"/>
                  <a:pt x="1831601" y="484246"/>
                </a:cubicBezTo>
                <a:cubicBezTo>
                  <a:pt x="1833468" y="480712"/>
                  <a:pt x="1835101" y="477078"/>
                  <a:pt x="1836501" y="473344"/>
                </a:cubicBezTo>
                <a:cubicBezTo>
                  <a:pt x="1837902" y="469611"/>
                  <a:pt x="1839068" y="465577"/>
                  <a:pt x="1840002" y="461243"/>
                </a:cubicBezTo>
                <a:cubicBezTo>
                  <a:pt x="1840935" y="456909"/>
                  <a:pt x="1841702" y="451975"/>
                  <a:pt x="1842302" y="446441"/>
                </a:cubicBezTo>
                <a:cubicBezTo>
                  <a:pt x="1842902" y="440907"/>
                  <a:pt x="1843335" y="434606"/>
                  <a:pt x="1843602" y="427539"/>
                </a:cubicBezTo>
                <a:cubicBezTo>
                  <a:pt x="1843869" y="420471"/>
                  <a:pt x="1844002" y="412337"/>
                  <a:pt x="1844002" y="403136"/>
                </a:cubicBezTo>
                <a:close/>
                <a:moveTo>
                  <a:pt x="1240403" y="332927"/>
                </a:moveTo>
                <a:lnTo>
                  <a:pt x="1369619" y="332927"/>
                </a:lnTo>
                <a:lnTo>
                  <a:pt x="1369619" y="404536"/>
                </a:lnTo>
                <a:lnTo>
                  <a:pt x="1237803" y="404536"/>
                </a:lnTo>
                <a:lnTo>
                  <a:pt x="1237803" y="398135"/>
                </a:lnTo>
                <a:lnTo>
                  <a:pt x="1362818" y="398135"/>
                </a:lnTo>
                <a:lnTo>
                  <a:pt x="1362818" y="372132"/>
                </a:lnTo>
                <a:lnTo>
                  <a:pt x="1245804" y="372132"/>
                </a:lnTo>
                <a:lnTo>
                  <a:pt x="1245804" y="365931"/>
                </a:lnTo>
                <a:lnTo>
                  <a:pt x="1362818" y="365931"/>
                </a:lnTo>
                <a:lnTo>
                  <a:pt x="1362818" y="339528"/>
                </a:lnTo>
                <a:lnTo>
                  <a:pt x="1240403" y="339528"/>
                </a:lnTo>
                <a:close/>
                <a:moveTo>
                  <a:pt x="21203" y="332927"/>
                </a:moveTo>
                <a:lnTo>
                  <a:pt x="150419" y="332927"/>
                </a:lnTo>
                <a:lnTo>
                  <a:pt x="150419" y="404536"/>
                </a:lnTo>
                <a:lnTo>
                  <a:pt x="18603" y="404536"/>
                </a:lnTo>
                <a:lnTo>
                  <a:pt x="18603" y="398135"/>
                </a:lnTo>
                <a:lnTo>
                  <a:pt x="143618" y="398135"/>
                </a:lnTo>
                <a:lnTo>
                  <a:pt x="143618" y="372132"/>
                </a:lnTo>
                <a:lnTo>
                  <a:pt x="26604" y="372132"/>
                </a:lnTo>
                <a:lnTo>
                  <a:pt x="26604" y="365931"/>
                </a:lnTo>
                <a:lnTo>
                  <a:pt x="143618" y="365931"/>
                </a:lnTo>
                <a:lnTo>
                  <a:pt x="143618" y="339528"/>
                </a:lnTo>
                <a:lnTo>
                  <a:pt x="21203" y="339528"/>
                </a:lnTo>
                <a:close/>
                <a:moveTo>
                  <a:pt x="1712786" y="332727"/>
                </a:moveTo>
                <a:lnTo>
                  <a:pt x="1772593" y="332727"/>
                </a:lnTo>
                <a:lnTo>
                  <a:pt x="1772593" y="368131"/>
                </a:lnTo>
                <a:cubicBezTo>
                  <a:pt x="1772593" y="372398"/>
                  <a:pt x="1773460" y="375366"/>
                  <a:pt x="1775194" y="377032"/>
                </a:cubicBezTo>
                <a:cubicBezTo>
                  <a:pt x="1776927" y="378699"/>
                  <a:pt x="1780128" y="379533"/>
                  <a:pt x="1784795" y="379533"/>
                </a:cubicBezTo>
                <a:lnTo>
                  <a:pt x="1803397" y="379533"/>
                </a:lnTo>
                <a:lnTo>
                  <a:pt x="1802997" y="386334"/>
                </a:lnTo>
                <a:lnTo>
                  <a:pt x="1782995" y="386334"/>
                </a:lnTo>
                <a:cubicBezTo>
                  <a:pt x="1776994" y="386334"/>
                  <a:pt x="1772593" y="385133"/>
                  <a:pt x="1769793" y="382733"/>
                </a:cubicBezTo>
                <a:cubicBezTo>
                  <a:pt x="1766993" y="380333"/>
                  <a:pt x="1765593" y="376199"/>
                  <a:pt x="1765593" y="370332"/>
                </a:cubicBezTo>
                <a:lnTo>
                  <a:pt x="1765593" y="339128"/>
                </a:lnTo>
                <a:lnTo>
                  <a:pt x="1719587" y="339128"/>
                </a:lnTo>
                <a:lnTo>
                  <a:pt x="1719587" y="354930"/>
                </a:lnTo>
                <a:cubicBezTo>
                  <a:pt x="1719587" y="359197"/>
                  <a:pt x="1719287" y="363097"/>
                  <a:pt x="1718687" y="366631"/>
                </a:cubicBezTo>
                <a:cubicBezTo>
                  <a:pt x="1718087" y="370165"/>
                  <a:pt x="1716987" y="373532"/>
                  <a:pt x="1715386" y="376732"/>
                </a:cubicBezTo>
                <a:cubicBezTo>
                  <a:pt x="1713786" y="379933"/>
                  <a:pt x="1711519" y="383067"/>
                  <a:pt x="1708585" y="386134"/>
                </a:cubicBezTo>
                <a:cubicBezTo>
                  <a:pt x="1705652" y="389201"/>
                  <a:pt x="1701851" y="392468"/>
                  <a:pt x="1697184" y="395935"/>
                </a:cubicBezTo>
                <a:lnTo>
                  <a:pt x="1692583" y="390734"/>
                </a:lnTo>
                <a:cubicBezTo>
                  <a:pt x="1696984" y="387400"/>
                  <a:pt x="1700518" y="384367"/>
                  <a:pt x="1703185" y="381633"/>
                </a:cubicBezTo>
                <a:cubicBezTo>
                  <a:pt x="1705852" y="378900"/>
                  <a:pt x="1707885" y="376132"/>
                  <a:pt x="1709286" y="373332"/>
                </a:cubicBezTo>
                <a:cubicBezTo>
                  <a:pt x="1710686" y="370532"/>
                  <a:pt x="1711619" y="367498"/>
                  <a:pt x="1712086" y="364231"/>
                </a:cubicBezTo>
                <a:cubicBezTo>
                  <a:pt x="1712552" y="360964"/>
                  <a:pt x="1712786" y="357197"/>
                  <a:pt x="1712786" y="352930"/>
                </a:cubicBezTo>
                <a:close/>
                <a:moveTo>
                  <a:pt x="5741956" y="332527"/>
                </a:moveTo>
                <a:lnTo>
                  <a:pt x="5784162" y="332527"/>
                </a:lnTo>
                <a:lnTo>
                  <a:pt x="5784162" y="339128"/>
                </a:lnTo>
                <a:lnTo>
                  <a:pt x="5750958" y="390334"/>
                </a:lnTo>
                <a:lnTo>
                  <a:pt x="5783362" y="390334"/>
                </a:lnTo>
                <a:lnTo>
                  <a:pt x="5783362" y="396735"/>
                </a:lnTo>
                <a:cubicBezTo>
                  <a:pt x="5782694" y="403269"/>
                  <a:pt x="5781961" y="409336"/>
                  <a:pt x="5781160" y="414937"/>
                </a:cubicBezTo>
                <a:cubicBezTo>
                  <a:pt x="5780360" y="420538"/>
                  <a:pt x="5779327" y="425805"/>
                  <a:pt x="5778061" y="430739"/>
                </a:cubicBezTo>
                <a:cubicBezTo>
                  <a:pt x="5776794" y="435673"/>
                  <a:pt x="5775294" y="440407"/>
                  <a:pt x="5773560" y="444941"/>
                </a:cubicBezTo>
                <a:cubicBezTo>
                  <a:pt x="5771826" y="449475"/>
                  <a:pt x="5769826" y="453875"/>
                  <a:pt x="5767559" y="458143"/>
                </a:cubicBezTo>
                <a:cubicBezTo>
                  <a:pt x="5773560" y="465743"/>
                  <a:pt x="5780994" y="471344"/>
                  <a:pt x="5789862" y="474945"/>
                </a:cubicBezTo>
                <a:cubicBezTo>
                  <a:pt x="5798730" y="478545"/>
                  <a:pt x="5809431" y="480745"/>
                  <a:pt x="5821966" y="481546"/>
                </a:cubicBezTo>
                <a:cubicBezTo>
                  <a:pt x="5829967" y="482079"/>
                  <a:pt x="5838202" y="482346"/>
                  <a:pt x="5846670" y="482346"/>
                </a:cubicBezTo>
                <a:cubicBezTo>
                  <a:pt x="5855137" y="482346"/>
                  <a:pt x="5863372" y="482079"/>
                  <a:pt x="5871372" y="481546"/>
                </a:cubicBezTo>
                <a:lnTo>
                  <a:pt x="5870372" y="488346"/>
                </a:lnTo>
                <a:cubicBezTo>
                  <a:pt x="5862371" y="488880"/>
                  <a:pt x="5854170" y="489146"/>
                  <a:pt x="5845769" y="489146"/>
                </a:cubicBezTo>
                <a:cubicBezTo>
                  <a:pt x="5837368" y="489146"/>
                  <a:pt x="5829167" y="488880"/>
                  <a:pt x="5821166" y="488346"/>
                </a:cubicBezTo>
                <a:cubicBezTo>
                  <a:pt x="5808498" y="487546"/>
                  <a:pt x="5797496" y="485279"/>
                  <a:pt x="5788162" y="481546"/>
                </a:cubicBezTo>
                <a:cubicBezTo>
                  <a:pt x="5778827" y="477812"/>
                  <a:pt x="5770892" y="471944"/>
                  <a:pt x="5764359" y="463943"/>
                </a:cubicBezTo>
                <a:cubicBezTo>
                  <a:pt x="5761158" y="469277"/>
                  <a:pt x="5757458" y="474645"/>
                  <a:pt x="5753258" y="480045"/>
                </a:cubicBezTo>
                <a:cubicBezTo>
                  <a:pt x="5749057" y="485446"/>
                  <a:pt x="5744156" y="491214"/>
                  <a:pt x="5738556" y="497347"/>
                </a:cubicBezTo>
                <a:lnTo>
                  <a:pt x="5733356" y="492947"/>
                </a:lnTo>
                <a:cubicBezTo>
                  <a:pt x="5739356" y="486679"/>
                  <a:pt x="5744524" y="480745"/>
                  <a:pt x="5748857" y="475145"/>
                </a:cubicBezTo>
                <a:cubicBezTo>
                  <a:pt x="5753190" y="469544"/>
                  <a:pt x="5756958" y="463943"/>
                  <a:pt x="5760158" y="458343"/>
                </a:cubicBezTo>
                <a:cubicBezTo>
                  <a:pt x="5752824" y="447408"/>
                  <a:pt x="5747223" y="432006"/>
                  <a:pt x="5743356" y="412137"/>
                </a:cubicBezTo>
                <a:lnTo>
                  <a:pt x="5748957" y="410737"/>
                </a:lnTo>
                <a:cubicBezTo>
                  <a:pt x="5752158" y="428205"/>
                  <a:pt x="5756958" y="442141"/>
                  <a:pt x="5763359" y="452542"/>
                </a:cubicBezTo>
                <a:cubicBezTo>
                  <a:pt x="5767493" y="444541"/>
                  <a:pt x="5770626" y="436073"/>
                  <a:pt x="5772760" y="427139"/>
                </a:cubicBezTo>
                <a:cubicBezTo>
                  <a:pt x="5774894" y="418204"/>
                  <a:pt x="5776494" y="408003"/>
                  <a:pt x="5777561" y="396535"/>
                </a:cubicBezTo>
                <a:lnTo>
                  <a:pt x="5743756" y="396535"/>
                </a:lnTo>
                <a:lnTo>
                  <a:pt x="5743756" y="390534"/>
                </a:lnTo>
                <a:lnTo>
                  <a:pt x="5776760" y="338928"/>
                </a:lnTo>
                <a:lnTo>
                  <a:pt x="5741956" y="338928"/>
                </a:lnTo>
                <a:close/>
                <a:moveTo>
                  <a:pt x="4687500" y="332327"/>
                </a:moveTo>
                <a:lnTo>
                  <a:pt x="4856122" y="332327"/>
                </a:lnTo>
                <a:lnTo>
                  <a:pt x="4856122" y="339128"/>
                </a:lnTo>
                <a:lnTo>
                  <a:pt x="4777912" y="339128"/>
                </a:lnTo>
                <a:cubicBezTo>
                  <a:pt x="4777245" y="341795"/>
                  <a:pt x="4776412" y="344828"/>
                  <a:pt x="4775412" y="348229"/>
                </a:cubicBezTo>
                <a:cubicBezTo>
                  <a:pt x="4774412" y="351629"/>
                  <a:pt x="4773411" y="355130"/>
                  <a:pt x="4772411" y="358730"/>
                </a:cubicBezTo>
                <a:cubicBezTo>
                  <a:pt x="4771411" y="362331"/>
                  <a:pt x="4770378" y="365864"/>
                  <a:pt x="4769311" y="369331"/>
                </a:cubicBezTo>
                <a:cubicBezTo>
                  <a:pt x="4768244" y="372799"/>
                  <a:pt x="4767244" y="375932"/>
                  <a:pt x="4766310" y="378733"/>
                </a:cubicBezTo>
                <a:lnTo>
                  <a:pt x="4842320" y="378733"/>
                </a:lnTo>
                <a:lnTo>
                  <a:pt x="4842320" y="472344"/>
                </a:lnTo>
                <a:cubicBezTo>
                  <a:pt x="4842320" y="476211"/>
                  <a:pt x="4841986" y="479279"/>
                  <a:pt x="4841320" y="481546"/>
                </a:cubicBezTo>
                <a:cubicBezTo>
                  <a:pt x="4840653" y="483812"/>
                  <a:pt x="4839486" y="485646"/>
                  <a:pt x="4837820" y="487046"/>
                </a:cubicBezTo>
                <a:cubicBezTo>
                  <a:pt x="4836152" y="488446"/>
                  <a:pt x="4833919" y="489447"/>
                  <a:pt x="4831118" y="490047"/>
                </a:cubicBezTo>
                <a:cubicBezTo>
                  <a:pt x="4828318" y="490647"/>
                  <a:pt x="4824784" y="491147"/>
                  <a:pt x="4820517" y="491547"/>
                </a:cubicBezTo>
                <a:lnTo>
                  <a:pt x="4809316" y="492547"/>
                </a:lnTo>
                <a:lnTo>
                  <a:pt x="4807116" y="485946"/>
                </a:lnTo>
                <a:lnTo>
                  <a:pt x="4818917" y="484746"/>
                </a:lnTo>
                <a:cubicBezTo>
                  <a:pt x="4822518" y="484346"/>
                  <a:pt x="4825384" y="483946"/>
                  <a:pt x="4827518" y="483546"/>
                </a:cubicBezTo>
                <a:cubicBezTo>
                  <a:pt x="4829652" y="483146"/>
                  <a:pt x="4831285" y="482479"/>
                  <a:pt x="4832418" y="481546"/>
                </a:cubicBezTo>
                <a:cubicBezTo>
                  <a:pt x="4833552" y="480612"/>
                  <a:pt x="4834286" y="479312"/>
                  <a:pt x="4834619" y="477645"/>
                </a:cubicBezTo>
                <a:cubicBezTo>
                  <a:pt x="4834952" y="475978"/>
                  <a:pt x="4835119" y="473744"/>
                  <a:pt x="4835119" y="470944"/>
                </a:cubicBezTo>
                <a:lnTo>
                  <a:pt x="4835119" y="385734"/>
                </a:lnTo>
                <a:lnTo>
                  <a:pt x="4797314" y="385734"/>
                </a:lnTo>
                <a:lnTo>
                  <a:pt x="4797314" y="483146"/>
                </a:lnTo>
                <a:lnTo>
                  <a:pt x="4790314" y="483146"/>
                </a:lnTo>
                <a:lnTo>
                  <a:pt x="4790314" y="385734"/>
                </a:lnTo>
                <a:lnTo>
                  <a:pt x="4752908" y="385734"/>
                </a:lnTo>
                <a:lnTo>
                  <a:pt x="4752908" y="483146"/>
                </a:lnTo>
                <a:lnTo>
                  <a:pt x="4745908" y="483146"/>
                </a:lnTo>
                <a:lnTo>
                  <a:pt x="4745908" y="385734"/>
                </a:lnTo>
                <a:lnTo>
                  <a:pt x="4708303" y="385734"/>
                </a:lnTo>
                <a:lnTo>
                  <a:pt x="4708303" y="492947"/>
                </a:lnTo>
                <a:lnTo>
                  <a:pt x="4701102" y="492947"/>
                </a:lnTo>
                <a:lnTo>
                  <a:pt x="4701102" y="378733"/>
                </a:lnTo>
                <a:lnTo>
                  <a:pt x="4758710" y="378733"/>
                </a:lnTo>
                <a:cubicBezTo>
                  <a:pt x="4759510" y="376066"/>
                  <a:pt x="4760442" y="372999"/>
                  <a:pt x="4761510" y="369531"/>
                </a:cubicBezTo>
                <a:cubicBezTo>
                  <a:pt x="4762576" y="366064"/>
                  <a:pt x="4763643" y="362531"/>
                  <a:pt x="4764710" y="358930"/>
                </a:cubicBezTo>
                <a:cubicBezTo>
                  <a:pt x="4765776" y="355330"/>
                  <a:pt x="4766777" y="351796"/>
                  <a:pt x="4767710" y="348329"/>
                </a:cubicBezTo>
                <a:cubicBezTo>
                  <a:pt x="4768644" y="344862"/>
                  <a:pt x="4769444" y="341795"/>
                  <a:pt x="4770110" y="339128"/>
                </a:cubicBezTo>
                <a:lnTo>
                  <a:pt x="4687500" y="339128"/>
                </a:lnTo>
                <a:close/>
                <a:moveTo>
                  <a:pt x="5309702" y="331327"/>
                </a:moveTo>
                <a:lnTo>
                  <a:pt x="5382511" y="331327"/>
                </a:lnTo>
                <a:lnTo>
                  <a:pt x="5382511" y="445941"/>
                </a:lnTo>
                <a:lnTo>
                  <a:pt x="5376110" y="445941"/>
                </a:lnTo>
                <a:lnTo>
                  <a:pt x="5376110" y="338328"/>
                </a:lnTo>
                <a:lnTo>
                  <a:pt x="5316303" y="338328"/>
                </a:lnTo>
                <a:lnTo>
                  <a:pt x="5316303" y="446141"/>
                </a:lnTo>
                <a:lnTo>
                  <a:pt x="5309702" y="446141"/>
                </a:lnTo>
                <a:close/>
                <a:moveTo>
                  <a:pt x="2870978" y="330527"/>
                </a:moveTo>
                <a:lnTo>
                  <a:pt x="3008195" y="330527"/>
                </a:lnTo>
                <a:lnTo>
                  <a:pt x="3008195" y="471544"/>
                </a:lnTo>
                <a:cubicBezTo>
                  <a:pt x="3008195" y="475945"/>
                  <a:pt x="3007828" y="479479"/>
                  <a:pt x="3007095" y="482146"/>
                </a:cubicBezTo>
                <a:cubicBezTo>
                  <a:pt x="3006362" y="484813"/>
                  <a:pt x="3005028" y="486913"/>
                  <a:pt x="3003095" y="488446"/>
                </a:cubicBezTo>
                <a:cubicBezTo>
                  <a:pt x="3001161" y="489980"/>
                  <a:pt x="2998594" y="491080"/>
                  <a:pt x="2995394" y="491747"/>
                </a:cubicBezTo>
                <a:cubicBezTo>
                  <a:pt x="2992194" y="492413"/>
                  <a:pt x="2988126" y="493014"/>
                  <a:pt x="2983192" y="493547"/>
                </a:cubicBezTo>
                <a:lnTo>
                  <a:pt x="2972991" y="494547"/>
                </a:lnTo>
                <a:lnTo>
                  <a:pt x="2971390" y="488146"/>
                </a:lnTo>
                <a:lnTo>
                  <a:pt x="2981992" y="487346"/>
                </a:lnTo>
                <a:cubicBezTo>
                  <a:pt x="2986126" y="486946"/>
                  <a:pt x="2989460" y="486513"/>
                  <a:pt x="2991993" y="486046"/>
                </a:cubicBezTo>
                <a:cubicBezTo>
                  <a:pt x="2994527" y="485579"/>
                  <a:pt x="2996494" y="484779"/>
                  <a:pt x="2997894" y="483646"/>
                </a:cubicBezTo>
                <a:cubicBezTo>
                  <a:pt x="2999294" y="482512"/>
                  <a:pt x="3000228" y="480945"/>
                  <a:pt x="3000694" y="478945"/>
                </a:cubicBezTo>
                <a:cubicBezTo>
                  <a:pt x="3001161" y="476945"/>
                  <a:pt x="3001394" y="474211"/>
                  <a:pt x="3001394" y="470744"/>
                </a:cubicBezTo>
                <a:lnTo>
                  <a:pt x="3001394" y="337127"/>
                </a:lnTo>
                <a:lnTo>
                  <a:pt x="2877579" y="337127"/>
                </a:lnTo>
                <a:lnTo>
                  <a:pt x="2877579" y="395335"/>
                </a:lnTo>
                <a:cubicBezTo>
                  <a:pt x="2877579" y="404936"/>
                  <a:pt x="2877412" y="413437"/>
                  <a:pt x="2877079" y="420838"/>
                </a:cubicBezTo>
                <a:cubicBezTo>
                  <a:pt x="2876746" y="428239"/>
                  <a:pt x="2876246" y="434940"/>
                  <a:pt x="2875579" y="440940"/>
                </a:cubicBezTo>
                <a:cubicBezTo>
                  <a:pt x="2874912" y="446941"/>
                  <a:pt x="2873979" y="452342"/>
                  <a:pt x="2872778" y="457142"/>
                </a:cubicBezTo>
                <a:cubicBezTo>
                  <a:pt x="2871578" y="461943"/>
                  <a:pt x="2870111" y="466510"/>
                  <a:pt x="2868378" y="470844"/>
                </a:cubicBezTo>
                <a:cubicBezTo>
                  <a:pt x="2866644" y="475178"/>
                  <a:pt x="2864611" y="479479"/>
                  <a:pt x="2862277" y="483746"/>
                </a:cubicBezTo>
                <a:cubicBezTo>
                  <a:pt x="2859944" y="488013"/>
                  <a:pt x="2857243" y="492547"/>
                  <a:pt x="2854176" y="497347"/>
                </a:cubicBezTo>
                <a:lnTo>
                  <a:pt x="2848175" y="493947"/>
                </a:lnTo>
                <a:cubicBezTo>
                  <a:pt x="2852576" y="486879"/>
                  <a:pt x="2856243" y="480379"/>
                  <a:pt x="2859177" y="474445"/>
                </a:cubicBezTo>
                <a:cubicBezTo>
                  <a:pt x="2862110" y="468510"/>
                  <a:pt x="2864444" y="461943"/>
                  <a:pt x="2866178" y="454742"/>
                </a:cubicBezTo>
                <a:cubicBezTo>
                  <a:pt x="2867911" y="447541"/>
                  <a:pt x="2869145" y="439107"/>
                  <a:pt x="2869878" y="429439"/>
                </a:cubicBezTo>
                <a:cubicBezTo>
                  <a:pt x="2870612" y="419771"/>
                  <a:pt x="2870978" y="407736"/>
                  <a:pt x="2870978" y="393334"/>
                </a:cubicBezTo>
                <a:close/>
                <a:moveTo>
                  <a:pt x="5707352" y="327126"/>
                </a:moveTo>
                <a:cubicBezTo>
                  <a:pt x="5709085" y="329127"/>
                  <a:pt x="5711086" y="331627"/>
                  <a:pt x="5713352" y="334627"/>
                </a:cubicBezTo>
                <a:cubicBezTo>
                  <a:pt x="5715620" y="337627"/>
                  <a:pt x="5717953" y="340795"/>
                  <a:pt x="5720354" y="344128"/>
                </a:cubicBezTo>
                <a:cubicBezTo>
                  <a:pt x="5722754" y="347462"/>
                  <a:pt x="5725054" y="350762"/>
                  <a:pt x="5727254" y="354030"/>
                </a:cubicBezTo>
                <a:cubicBezTo>
                  <a:pt x="5729454" y="357297"/>
                  <a:pt x="5731354" y="360264"/>
                  <a:pt x="5732955" y="362931"/>
                </a:cubicBezTo>
                <a:lnTo>
                  <a:pt x="5727154" y="367131"/>
                </a:lnTo>
                <a:cubicBezTo>
                  <a:pt x="5725554" y="364464"/>
                  <a:pt x="5723620" y="361464"/>
                  <a:pt x="5721354" y="358130"/>
                </a:cubicBezTo>
                <a:cubicBezTo>
                  <a:pt x="5719086" y="354796"/>
                  <a:pt x="5716819" y="351496"/>
                  <a:pt x="5714552" y="348229"/>
                </a:cubicBezTo>
                <a:cubicBezTo>
                  <a:pt x="5712286" y="344962"/>
                  <a:pt x="5710018" y="341828"/>
                  <a:pt x="5707752" y="338828"/>
                </a:cubicBezTo>
                <a:cubicBezTo>
                  <a:pt x="5705485" y="335827"/>
                  <a:pt x="5703552" y="333394"/>
                  <a:pt x="5701951" y="331527"/>
                </a:cubicBezTo>
                <a:close/>
                <a:moveTo>
                  <a:pt x="5863572" y="325926"/>
                </a:moveTo>
                <a:lnTo>
                  <a:pt x="5864571" y="332327"/>
                </a:lnTo>
                <a:cubicBezTo>
                  <a:pt x="5860304" y="333394"/>
                  <a:pt x="5855604" y="334460"/>
                  <a:pt x="5850469" y="335527"/>
                </a:cubicBezTo>
                <a:cubicBezTo>
                  <a:pt x="5845336" y="336594"/>
                  <a:pt x="5840035" y="337661"/>
                  <a:pt x="5834568" y="338728"/>
                </a:cubicBezTo>
                <a:lnTo>
                  <a:pt x="5834568" y="387934"/>
                </a:lnTo>
                <a:lnTo>
                  <a:pt x="5863972" y="387934"/>
                </a:lnTo>
                <a:lnTo>
                  <a:pt x="5863972" y="394535"/>
                </a:lnTo>
                <a:lnTo>
                  <a:pt x="5834568" y="394535"/>
                </a:lnTo>
                <a:lnTo>
                  <a:pt x="5834568" y="445941"/>
                </a:lnTo>
                <a:lnTo>
                  <a:pt x="5865372" y="445941"/>
                </a:lnTo>
                <a:lnTo>
                  <a:pt x="5865372" y="452742"/>
                </a:lnTo>
                <a:lnTo>
                  <a:pt x="5799363" y="452742"/>
                </a:lnTo>
                <a:lnTo>
                  <a:pt x="5799363" y="369331"/>
                </a:lnTo>
                <a:lnTo>
                  <a:pt x="5805364" y="369531"/>
                </a:lnTo>
                <a:lnTo>
                  <a:pt x="5805364" y="445941"/>
                </a:lnTo>
                <a:lnTo>
                  <a:pt x="5828367" y="445941"/>
                </a:lnTo>
                <a:lnTo>
                  <a:pt x="5828367" y="339728"/>
                </a:lnTo>
                <a:cubicBezTo>
                  <a:pt x="5821566" y="340928"/>
                  <a:pt x="5814966" y="341928"/>
                  <a:pt x="5808565" y="342728"/>
                </a:cubicBezTo>
                <a:cubicBezTo>
                  <a:pt x="5802164" y="343528"/>
                  <a:pt x="5796430" y="344195"/>
                  <a:pt x="5791362" y="344728"/>
                </a:cubicBezTo>
                <a:lnTo>
                  <a:pt x="5790962" y="338128"/>
                </a:lnTo>
                <a:cubicBezTo>
                  <a:pt x="5795762" y="337728"/>
                  <a:pt x="5801296" y="337127"/>
                  <a:pt x="5807564" y="336327"/>
                </a:cubicBezTo>
                <a:cubicBezTo>
                  <a:pt x="5813832" y="335527"/>
                  <a:pt x="5820232" y="334594"/>
                  <a:pt x="5826766" y="333527"/>
                </a:cubicBezTo>
                <a:cubicBezTo>
                  <a:pt x="5833300" y="332460"/>
                  <a:pt x="5839768" y="331260"/>
                  <a:pt x="5846170" y="329926"/>
                </a:cubicBezTo>
                <a:cubicBezTo>
                  <a:pt x="5852570" y="328593"/>
                  <a:pt x="5858371" y="327259"/>
                  <a:pt x="5863572" y="325926"/>
                </a:cubicBezTo>
                <a:close/>
                <a:moveTo>
                  <a:pt x="3171540" y="324726"/>
                </a:moveTo>
                <a:cubicBezTo>
                  <a:pt x="3174340" y="326593"/>
                  <a:pt x="3177374" y="328726"/>
                  <a:pt x="3180640" y="331127"/>
                </a:cubicBezTo>
                <a:cubicBezTo>
                  <a:pt x="3183908" y="333527"/>
                  <a:pt x="3187175" y="335994"/>
                  <a:pt x="3190442" y="338528"/>
                </a:cubicBezTo>
                <a:cubicBezTo>
                  <a:pt x="3193709" y="341061"/>
                  <a:pt x="3196909" y="343628"/>
                  <a:pt x="3200043" y="346229"/>
                </a:cubicBezTo>
                <a:cubicBezTo>
                  <a:pt x="3203177" y="348829"/>
                  <a:pt x="3205944" y="351196"/>
                  <a:pt x="3208344" y="353330"/>
                </a:cubicBezTo>
                <a:lnTo>
                  <a:pt x="3204144" y="358530"/>
                </a:lnTo>
                <a:cubicBezTo>
                  <a:pt x="3201744" y="356263"/>
                  <a:pt x="3198976" y="353829"/>
                  <a:pt x="3195842" y="351229"/>
                </a:cubicBezTo>
                <a:cubicBezTo>
                  <a:pt x="3192709" y="348629"/>
                  <a:pt x="3189508" y="346062"/>
                  <a:pt x="3186242" y="343528"/>
                </a:cubicBezTo>
                <a:cubicBezTo>
                  <a:pt x="3182974" y="340995"/>
                  <a:pt x="3179741" y="338561"/>
                  <a:pt x="3176540" y="336227"/>
                </a:cubicBezTo>
                <a:cubicBezTo>
                  <a:pt x="3173340" y="333894"/>
                  <a:pt x="3170340" y="331860"/>
                  <a:pt x="3167539" y="330127"/>
                </a:cubicBezTo>
                <a:close/>
                <a:moveTo>
                  <a:pt x="5448120" y="323526"/>
                </a:moveTo>
                <a:lnTo>
                  <a:pt x="5454720" y="323926"/>
                </a:lnTo>
                <a:lnTo>
                  <a:pt x="5454720" y="470744"/>
                </a:lnTo>
                <a:cubicBezTo>
                  <a:pt x="5454720" y="474611"/>
                  <a:pt x="5454320" y="477812"/>
                  <a:pt x="5453520" y="480345"/>
                </a:cubicBezTo>
                <a:cubicBezTo>
                  <a:pt x="5452720" y="482879"/>
                  <a:pt x="5451420" y="484913"/>
                  <a:pt x="5449620" y="486446"/>
                </a:cubicBezTo>
                <a:cubicBezTo>
                  <a:pt x="5447820" y="487980"/>
                  <a:pt x="5445452" y="489113"/>
                  <a:pt x="5442518" y="489847"/>
                </a:cubicBezTo>
                <a:cubicBezTo>
                  <a:pt x="5439585" y="490580"/>
                  <a:pt x="5435984" y="491147"/>
                  <a:pt x="5431718" y="491547"/>
                </a:cubicBezTo>
                <a:lnTo>
                  <a:pt x="5418716" y="492547"/>
                </a:lnTo>
                <a:lnTo>
                  <a:pt x="5416516" y="485746"/>
                </a:lnTo>
                <a:lnTo>
                  <a:pt x="5430717" y="484946"/>
                </a:lnTo>
                <a:cubicBezTo>
                  <a:pt x="5434050" y="484679"/>
                  <a:pt x="5436852" y="484279"/>
                  <a:pt x="5439118" y="483746"/>
                </a:cubicBezTo>
                <a:cubicBezTo>
                  <a:pt x="5441385" y="483212"/>
                  <a:pt x="5443186" y="482379"/>
                  <a:pt x="5444519" y="481245"/>
                </a:cubicBezTo>
                <a:cubicBezTo>
                  <a:pt x="5445852" y="480112"/>
                  <a:pt x="5446786" y="478612"/>
                  <a:pt x="5447320" y="476745"/>
                </a:cubicBezTo>
                <a:cubicBezTo>
                  <a:pt x="5447852" y="474878"/>
                  <a:pt x="5448120" y="472478"/>
                  <a:pt x="5448120" y="469544"/>
                </a:cubicBezTo>
                <a:close/>
                <a:moveTo>
                  <a:pt x="477860" y="323526"/>
                </a:moveTo>
                <a:lnTo>
                  <a:pt x="479260" y="330127"/>
                </a:lnTo>
                <a:cubicBezTo>
                  <a:pt x="474593" y="331727"/>
                  <a:pt x="469492" y="333294"/>
                  <a:pt x="463958" y="334827"/>
                </a:cubicBezTo>
                <a:cubicBezTo>
                  <a:pt x="458424" y="336361"/>
                  <a:pt x="452657" y="337861"/>
                  <a:pt x="446656" y="339328"/>
                </a:cubicBezTo>
                <a:lnTo>
                  <a:pt x="446656" y="376132"/>
                </a:lnTo>
                <a:lnTo>
                  <a:pt x="485061" y="376132"/>
                </a:lnTo>
                <a:lnTo>
                  <a:pt x="485061" y="382933"/>
                </a:lnTo>
                <a:lnTo>
                  <a:pt x="446656" y="382933"/>
                </a:lnTo>
                <a:lnTo>
                  <a:pt x="446656" y="498348"/>
                </a:lnTo>
                <a:lnTo>
                  <a:pt x="439855" y="498348"/>
                </a:lnTo>
                <a:lnTo>
                  <a:pt x="439855" y="397935"/>
                </a:lnTo>
                <a:cubicBezTo>
                  <a:pt x="435189" y="408870"/>
                  <a:pt x="429587" y="419638"/>
                  <a:pt x="423053" y="430239"/>
                </a:cubicBezTo>
                <a:cubicBezTo>
                  <a:pt x="416519" y="440840"/>
                  <a:pt x="409452" y="450675"/>
                  <a:pt x="401852" y="459743"/>
                </a:cubicBezTo>
                <a:lnTo>
                  <a:pt x="397850" y="453742"/>
                </a:lnTo>
                <a:cubicBezTo>
                  <a:pt x="406518" y="443208"/>
                  <a:pt x="414552" y="431873"/>
                  <a:pt x="421953" y="419738"/>
                </a:cubicBezTo>
                <a:cubicBezTo>
                  <a:pt x="429354" y="407603"/>
                  <a:pt x="435255" y="395335"/>
                  <a:pt x="439655" y="382933"/>
                </a:cubicBezTo>
                <a:lnTo>
                  <a:pt x="402851" y="382933"/>
                </a:lnTo>
                <a:lnTo>
                  <a:pt x="402851" y="376132"/>
                </a:lnTo>
                <a:lnTo>
                  <a:pt x="439855" y="376132"/>
                </a:lnTo>
                <a:lnTo>
                  <a:pt x="439855" y="341128"/>
                </a:lnTo>
                <a:cubicBezTo>
                  <a:pt x="433855" y="342595"/>
                  <a:pt x="427954" y="343895"/>
                  <a:pt x="422154" y="345028"/>
                </a:cubicBezTo>
                <a:cubicBezTo>
                  <a:pt x="416353" y="346162"/>
                  <a:pt x="411118" y="347129"/>
                  <a:pt x="406452" y="347929"/>
                </a:cubicBezTo>
                <a:lnTo>
                  <a:pt x="405651" y="341328"/>
                </a:lnTo>
                <a:cubicBezTo>
                  <a:pt x="410719" y="340394"/>
                  <a:pt x="416386" y="339261"/>
                  <a:pt x="422653" y="337928"/>
                </a:cubicBezTo>
                <a:cubicBezTo>
                  <a:pt x="428921" y="336594"/>
                  <a:pt x="435288" y="335160"/>
                  <a:pt x="441756" y="333627"/>
                </a:cubicBezTo>
                <a:cubicBezTo>
                  <a:pt x="448223" y="332093"/>
                  <a:pt x="454591" y="330460"/>
                  <a:pt x="460858" y="328726"/>
                </a:cubicBezTo>
                <a:cubicBezTo>
                  <a:pt x="467126" y="326993"/>
                  <a:pt x="472793" y="325259"/>
                  <a:pt x="477860" y="323526"/>
                </a:cubicBezTo>
                <a:close/>
                <a:moveTo>
                  <a:pt x="2059629" y="322526"/>
                </a:moveTo>
                <a:cubicBezTo>
                  <a:pt x="2061363" y="324126"/>
                  <a:pt x="2063563" y="326393"/>
                  <a:pt x="2066230" y="329327"/>
                </a:cubicBezTo>
                <a:cubicBezTo>
                  <a:pt x="2068897" y="332260"/>
                  <a:pt x="2071631" y="335360"/>
                  <a:pt x="2074431" y="338628"/>
                </a:cubicBezTo>
                <a:cubicBezTo>
                  <a:pt x="2077231" y="341895"/>
                  <a:pt x="2079898" y="345062"/>
                  <a:pt x="2082432" y="348129"/>
                </a:cubicBezTo>
                <a:cubicBezTo>
                  <a:pt x="2084966" y="351196"/>
                  <a:pt x="2086833" y="353596"/>
                  <a:pt x="2088033" y="355330"/>
                </a:cubicBezTo>
                <a:lnTo>
                  <a:pt x="2082832" y="360130"/>
                </a:lnTo>
                <a:cubicBezTo>
                  <a:pt x="2081632" y="358263"/>
                  <a:pt x="2079798" y="355797"/>
                  <a:pt x="2077332" y="352729"/>
                </a:cubicBezTo>
                <a:cubicBezTo>
                  <a:pt x="2074864" y="349662"/>
                  <a:pt x="2072231" y="346495"/>
                  <a:pt x="2069430" y="343228"/>
                </a:cubicBezTo>
                <a:cubicBezTo>
                  <a:pt x="2066630" y="339961"/>
                  <a:pt x="2063896" y="336828"/>
                  <a:pt x="2061229" y="333827"/>
                </a:cubicBezTo>
                <a:cubicBezTo>
                  <a:pt x="2058562" y="330827"/>
                  <a:pt x="2056362" y="328526"/>
                  <a:pt x="2054629" y="326926"/>
                </a:cubicBezTo>
                <a:close/>
                <a:moveTo>
                  <a:pt x="3890553" y="321925"/>
                </a:moveTo>
                <a:lnTo>
                  <a:pt x="3897154" y="322326"/>
                </a:lnTo>
                <a:lnTo>
                  <a:pt x="3897154" y="374732"/>
                </a:lnTo>
                <a:lnTo>
                  <a:pt x="3920357" y="374732"/>
                </a:lnTo>
                <a:lnTo>
                  <a:pt x="3920357" y="381533"/>
                </a:lnTo>
                <a:lnTo>
                  <a:pt x="3897154" y="381533"/>
                </a:lnTo>
                <a:lnTo>
                  <a:pt x="3897154" y="456342"/>
                </a:lnTo>
                <a:cubicBezTo>
                  <a:pt x="3901554" y="454876"/>
                  <a:pt x="3905822" y="453375"/>
                  <a:pt x="3909956" y="451842"/>
                </a:cubicBezTo>
                <a:cubicBezTo>
                  <a:pt x="3914090" y="450308"/>
                  <a:pt x="3917823" y="448808"/>
                  <a:pt x="3921157" y="447341"/>
                </a:cubicBezTo>
                <a:lnTo>
                  <a:pt x="3921757" y="451142"/>
                </a:lnTo>
                <a:lnTo>
                  <a:pt x="3922357" y="454142"/>
                </a:lnTo>
                <a:cubicBezTo>
                  <a:pt x="3918356" y="455609"/>
                  <a:pt x="3913890" y="457242"/>
                  <a:pt x="3908956" y="459043"/>
                </a:cubicBezTo>
                <a:cubicBezTo>
                  <a:pt x="3904022" y="460843"/>
                  <a:pt x="3898921" y="462710"/>
                  <a:pt x="3893654" y="464643"/>
                </a:cubicBezTo>
                <a:cubicBezTo>
                  <a:pt x="3888386" y="466577"/>
                  <a:pt x="3883186" y="468477"/>
                  <a:pt x="3878052" y="470344"/>
                </a:cubicBezTo>
                <a:cubicBezTo>
                  <a:pt x="3872918" y="472211"/>
                  <a:pt x="3868284" y="473944"/>
                  <a:pt x="3864150" y="475545"/>
                </a:cubicBezTo>
                <a:lnTo>
                  <a:pt x="3862750" y="468744"/>
                </a:lnTo>
                <a:cubicBezTo>
                  <a:pt x="3866617" y="467277"/>
                  <a:pt x="3870951" y="465710"/>
                  <a:pt x="3875751" y="464043"/>
                </a:cubicBezTo>
                <a:cubicBezTo>
                  <a:pt x="3880552" y="462377"/>
                  <a:pt x="3885486" y="460610"/>
                  <a:pt x="3890553" y="458743"/>
                </a:cubicBezTo>
                <a:lnTo>
                  <a:pt x="3890553" y="381533"/>
                </a:lnTo>
                <a:lnTo>
                  <a:pt x="3867750" y="381533"/>
                </a:lnTo>
                <a:lnTo>
                  <a:pt x="3867750" y="374732"/>
                </a:lnTo>
                <a:lnTo>
                  <a:pt x="3890553" y="374732"/>
                </a:lnTo>
                <a:close/>
                <a:moveTo>
                  <a:pt x="3106132" y="321925"/>
                </a:moveTo>
                <a:lnTo>
                  <a:pt x="3112532" y="324126"/>
                </a:lnTo>
                <a:cubicBezTo>
                  <a:pt x="3110265" y="331327"/>
                  <a:pt x="3107632" y="338428"/>
                  <a:pt x="3104631" y="345429"/>
                </a:cubicBezTo>
                <a:cubicBezTo>
                  <a:pt x="3101631" y="352429"/>
                  <a:pt x="3098397" y="359397"/>
                  <a:pt x="3094930" y="366331"/>
                </a:cubicBezTo>
                <a:lnTo>
                  <a:pt x="3094930" y="497947"/>
                </a:lnTo>
                <a:lnTo>
                  <a:pt x="3088129" y="497947"/>
                </a:lnTo>
                <a:lnTo>
                  <a:pt x="3088129" y="379133"/>
                </a:lnTo>
                <a:cubicBezTo>
                  <a:pt x="3083462" y="387534"/>
                  <a:pt x="3078628" y="395402"/>
                  <a:pt x="3073627" y="402736"/>
                </a:cubicBezTo>
                <a:cubicBezTo>
                  <a:pt x="3068627" y="410070"/>
                  <a:pt x="3063659" y="416737"/>
                  <a:pt x="3058725" y="422738"/>
                </a:cubicBezTo>
                <a:lnTo>
                  <a:pt x="3054925" y="416737"/>
                </a:lnTo>
                <a:cubicBezTo>
                  <a:pt x="3059459" y="411137"/>
                  <a:pt x="3064126" y="404669"/>
                  <a:pt x="3068927" y="397335"/>
                </a:cubicBezTo>
                <a:cubicBezTo>
                  <a:pt x="3073727" y="390001"/>
                  <a:pt x="3078428" y="382166"/>
                  <a:pt x="3083028" y="373832"/>
                </a:cubicBezTo>
                <a:cubicBezTo>
                  <a:pt x="3087629" y="365498"/>
                  <a:pt x="3091930" y="356930"/>
                  <a:pt x="3095930" y="348129"/>
                </a:cubicBezTo>
                <a:cubicBezTo>
                  <a:pt x="3099931" y="339328"/>
                  <a:pt x="3103331" y="330593"/>
                  <a:pt x="3106132" y="321925"/>
                </a:cubicBezTo>
                <a:close/>
                <a:moveTo>
                  <a:pt x="2322986" y="321725"/>
                </a:moveTo>
                <a:lnTo>
                  <a:pt x="2329987" y="322126"/>
                </a:lnTo>
                <a:lnTo>
                  <a:pt x="2329787" y="342528"/>
                </a:lnTo>
                <a:lnTo>
                  <a:pt x="2329787" y="346729"/>
                </a:lnTo>
                <a:cubicBezTo>
                  <a:pt x="2331520" y="376999"/>
                  <a:pt x="2339488" y="403936"/>
                  <a:pt x="2353690" y="427539"/>
                </a:cubicBezTo>
                <a:cubicBezTo>
                  <a:pt x="2367891" y="451142"/>
                  <a:pt x="2387661" y="472011"/>
                  <a:pt x="2412997" y="490147"/>
                </a:cubicBezTo>
                <a:lnTo>
                  <a:pt x="2408397" y="496147"/>
                </a:lnTo>
                <a:cubicBezTo>
                  <a:pt x="2386127" y="479745"/>
                  <a:pt x="2368158" y="461610"/>
                  <a:pt x="2354490" y="441740"/>
                </a:cubicBezTo>
                <a:cubicBezTo>
                  <a:pt x="2340821" y="421872"/>
                  <a:pt x="2331654" y="399802"/>
                  <a:pt x="2326986" y="375532"/>
                </a:cubicBezTo>
                <a:cubicBezTo>
                  <a:pt x="2322853" y="399535"/>
                  <a:pt x="2314085" y="421305"/>
                  <a:pt x="2300683" y="440840"/>
                </a:cubicBezTo>
                <a:cubicBezTo>
                  <a:pt x="2287282" y="460376"/>
                  <a:pt x="2268913" y="478745"/>
                  <a:pt x="2245576" y="495947"/>
                </a:cubicBezTo>
                <a:lnTo>
                  <a:pt x="2240776" y="489947"/>
                </a:lnTo>
                <a:cubicBezTo>
                  <a:pt x="2254911" y="479812"/>
                  <a:pt x="2267112" y="469311"/>
                  <a:pt x="2277380" y="458443"/>
                </a:cubicBezTo>
                <a:cubicBezTo>
                  <a:pt x="2287648" y="447575"/>
                  <a:pt x="2296149" y="436073"/>
                  <a:pt x="2302884" y="423938"/>
                </a:cubicBezTo>
                <a:cubicBezTo>
                  <a:pt x="2309618" y="411803"/>
                  <a:pt x="2314618" y="398868"/>
                  <a:pt x="2317885" y="385133"/>
                </a:cubicBezTo>
                <a:cubicBezTo>
                  <a:pt x="2321152" y="371399"/>
                  <a:pt x="2322786" y="356530"/>
                  <a:pt x="2322786" y="340528"/>
                </a:cubicBezTo>
                <a:cubicBezTo>
                  <a:pt x="2322919" y="337861"/>
                  <a:pt x="2322986" y="334661"/>
                  <a:pt x="2322986" y="330927"/>
                </a:cubicBezTo>
                <a:cubicBezTo>
                  <a:pt x="2322986" y="327193"/>
                  <a:pt x="2322986" y="324126"/>
                  <a:pt x="2322986" y="321725"/>
                </a:cubicBezTo>
                <a:close/>
                <a:moveTo>
                  <a:pt x="1660979" y="320925"/>
                </a:moveTo>
                <a:lnTo>
                  <a:pt x="1667780" y="321325"/>
                </a:lnTo>
                <a:lnTo>
                  <a:pt x="1667780" y="360330"/>
                </a:lnTo>
                <a:lnTo>
                  <a:pt x="1695984" y="360330"/>
                </a:lnTo>
                <a:lnTo>
                  <a:pt x="1695984" y="367131"/>
                </a:lnTo>
                <a:lnTo>
                  <a:pt x="1667780" y="367131"/>
                </a:lnTo>
                <a:lnTo>
                  <a:pt x="1667780" y="408136"/>
                </a:lnTo>
                <a:cubicBezTo>
                  <a:pt x="1671914" y="406403"/>
                  <a:pt x="1675815" y="404803"/>
                  <a:pt x="1679482" y="403336"/>
                </a:cubicBezTo>
                <a:cubicBezTo>
                  <a:pt x="1683149" y="401869"/>
                  <a:pt x="1686383" y="400535"/>
                  <a:pt x="1689183" y="399335"/>
                </a:cubicBezTo>
                <a:lnTo>
                  <a:pt x="1689983" y="402736"/>
                </a:lnTo>
                <a:lnTo>
                  <a:pt x="1690383" y="405936"/>
                </a:lnTo>
                <a:cubicBezTo>
                  <a:pt x="1687449" y="407269"/>
                  <a:pt x="1684049" y="408736"/>
                  <a:pt x="1680182" y="410337"/>
                </a:cubicBezTo>
                <a:cubicBezTo>
                  <a:pt x="1676315" y="411937"/>
                  <a:pt x="1672181" y="413604"/>
                  <a:pt x="1667780" y="415337"/>
                </a:cubicBezTo>
                <a:lnTo>
                  <a:pt x="1667780" y="476945"/>
                </a:lnTo>
                <a:cubicBezTo>
                  <a:pt x="1667780" y="480145"/>
                  <a:pt x="1667447" y="482746"/>
                  <a:pt x="1666780" y="484746"/>
                </a:cubicBezTo>
                <a:cubicBezTo>
                  <a:pt x="1666113" y="486746"/>
                  <a:pt x="1665080" y="488346"/>
                  <a:pt x="1663680" y="489546"/>
                </a:cubicBezTo>
                <a:cubicBezTo>
                  <a:pt x="1662280" y="490747"/>
                  <a:pt x="1660446" y="491647"/>
                  <a:pt x="1658179" y="492247"/>
                </a:cubicBezTo>
                <a:cubicBezTo>
                  <a:pt x="1655912" y="492847"/>
                  <a:pt x="1653245" y="493280"/>
                  <a:pt x="1650178" y="493547"/>
                </a:cubicBezTo>
                <a:lnTo>
                  <a:pt x="1636977" y="494547"/>
                </a:lnTo>
                <a:lnTo>
                  <a:pt x="1634976" y="487346"/>
                </a:lnTo>
                <a:lnTo>
                  <a:pt x="1648778" y="486546"/>
                </a:lnTo>
                <a:cubicBezTo>
                  <a:pt x="1653712" y="486146"/>
                  <a:pt x="1656979" y="485279"/>
                  <a:pt x="1658579" y="483946"/>
                </a:cubicBezTo>
                <a:cubicBezTo>
                  <a:pt x="1660179" y="482612"/>
                  <a:pt x="1660979" y="479612"/>
                  <a:pt x="1660979" y="474945"/>
                </a:cubicBezTo>
                <a:lnTo>
                  <a:pt x="1660979" y="418138"/>
                </a:lnTo>
                <a:cubicBezTo>
                  <a:pt x="1654579" y="420671"/>
                  <a:pt x="1648445" y="423038"/>
                  <a:pt x="1642577" y="425238"/>
                </a:cubicBezTo>
                <a:cubicBezTo>
                  <a:pt x="1636710" y="427439"/>
                  <a:pt x="1631976" y="429206"/>
                  <a:pt x="1628375" y="430539"/>
                </a:cubicBezTo>
                <a:lnTo>
                  <a:pt x="1626775" y="423738"/>
                </a:lnTo>
                <a:cubicBezTo>
                  <a:pt x="1630642" y="422272"/>
                  <a:pt x="1635643" y="420404"/>
                  <a:pt x="1641777" y="418138"/>
                </a:cubicBezTo>
                <a:cubicBezTo>
                  <a:pt x="1647911" y="415871"/>
                  <a:pt x="1654312" y="413404"/>
                  <a:pt x="1660979" y="410737"/>
                </a:cubicBezTo>
                <a:lnTo>
                  <a:pt x="1660979" y="367131"/>
                </a:lnTo>
                <a:lnTo>
                  <a:pt x="1632776" y="367131"/>
                </a:lnTo>
                <a:lnTo>
                  <a:pt x="1632776" y="360330"/>
                </a:lnTo>
                <a:lnTo>
                  <a:pt x="1660979" y="360330"/>
                </a:lnTo>
                <a:close/>
                <a:moveTo>
                  <a:pt x="3939959" y="320526"/>
                </a:moveTo>
                <a:lnTo>
                  <a:pt x="3946360" y="320925"/>
                </a:lnTo>
                <a:lnTo>
                  <a:pt x="3946360" y="342928"/>
                </a:lnTo>
                <a:lnTo>
                  <a:pt x="4009168" y="342928"/>
                </a:lnTo>
                <a:lnTo>
                  <a:pt x="4009168" y="320526"/>
                </a:lnTo>
                <a:lnTo>
                  <a:pt x="4015569" y="320925"/>
                </a:lnTo>
                <a:lnTo>
                  <a:pt x="4015569" y="342928"/>
                </a:lnTo>
                <a:lnTo>
                  <a:pt x="4037572" y="342928"/>
                </a:lnTo>
                <a:lnTo>
                  <a:pt x="4037572" y="349129"/>
                </a:lnTo>
                <a:lnTo>
                  <a:pt x="4015569" y="349129"/>
                </a:lnTo>
                <a:lnTo>
                  <a:pt x="4015569" y="426739"/>
                </a:lnTo>
                <a:lnTo>
                  <a:pt x="4042972" y="426739"/>
                </a:lnTo>
                <a:lnTo>
                  <a:pt x="4042972" y="433339"/>
                </a:lnTo>
                <a:lnTo>
                  <a:pt x="3935759" y="433339"/>
                </a:lnTo>
                <a:lnTo>
                  <a:pt x="3935759" y="483746"/>
                </a:lnTo>
                <a:lnTo>
                  <a:pt x="4035971" y="483746"/>
                </a:lnTo>
                <a:lnTo>
                  <a:pt x="4035971" y="490347"/>
                </a:lnTo>
                <a:lnTo>
                  <a:pt x="3929158" y="490347"/>
                </a:lnTo>
                <a:lnTo>
                  <a:pt x="3929158" y="433339"/>
                </a:lnTo>
                <a:lnTo>
                  <a:pt x="3911956" y="433339"/>
                </a:lnTo>
                <a:lnTo>
                  <a:pt x="3911956" y="426739"/>
                </a:lnTo>
                <a:lnTo>
                  <a:pt x="3939959" y="426739"/>
                </a:lnTo>
                <a:lnTo>
                  <a:pt x="3939959" y="349129"/>
                </a:lnTo>
                <a:lnTo>
                  <a:pt x="3917156" y="349129"/>
                </a:lnTo>
                <a:lnTo>
                  <a:pt x="3917156" y="342928"/>
                </a:lnTo>
                <a:lnTo>
                  <a:pt x="3939959" y="342928"/>
                </a:lnTo>
                <a:close/>
                <a:moveTo>
                  <a:pt x="5581736" y="320125"/>
                </a:moveTo>
                <a:lnTo>
                  <a:pt x="5587936" y="320125"/>
                </a:lnTo>
                <a:cubicBezTo>
                  <a:pt x="5592471" y="326926"/>
                  <a:pt x="5597804" y="333660"/>
                  <a:pt x="5603939" y="340328"/>
                </a:cubicBezTo>
                <a:cubicBezTo>
                  <a:pt x="5610073" y="346995"/>
                  <a:pt x="5616840" y="353463"/>
                  <a:pt x="5624241" y="359730"/>
                </a:cubicBezTo>
                <a:cubicBezTo>
                  <a:pt x="5631642" y="365998"/>
                  <a:pt x="5639543" y="371932"/>
                  <a:pt x="5647944" y="377532"/>
                </a:cubicBezTo>
                <a:cubicBezTo>
                  <a:pt x="5656345" y="383133"/>
                  <a:pt x="5665013" y="388334"/>
                  <a:pt x="5673948" y="393134"/>
                </a:cubicBezTo>
                <a:lnTo>
                  <a:pt x="5670747" y="399735"/>
                </a:lnTo>
                <a:cubicBezTo>
                  <a:pt x="5662080" y="395068"/>
                  <a:pt x="5653612" y="389934"/>
                  <a:pt x="5645344" y="384333"/>
                </a:cubicBezTo>
                <a:cubicBezTo>
                  <a:pt x="5637076" y="378733"/>
                  <a:pt x="5629208" y="372832"/>
                  <a:pt x="5621742" y="366631"/>
                </a:cubicBezTo>
                <a:cubicBezTo>
                  <a:pt x="5614273" y="360430"/>
                  <a:pt x="5607406" y="354030"/>
                  <a:pt x="5601138" y="347429"/>
                </a:cubicBezTo>
                <a:cubicBezTo>
                  <a:pt x="5594871" y="340828"/>
                  <a:pt x="5589470" y="334194"/>
                  <a:pt x="5584936" y="327526"/>
                </a:cubicBezTo>
                <a:cubicBezTo>
                  <a:pt x="5580270" y="334460"/>
                  <a:pt x="5574802" y="341295"/>
                  <a:pt x="5568534" y="348029"/>
                </a:cubicBezTo>
                <a:cubicBezTo>
                  <a:pt x="5562267" y="354763"/>
                  <a:pt x="5555432" y="361264"/>
                  <a:pt x="5548032" y="367531"/>
                </a:cubicBezTo>
                <a:cubicBezTo>
                  <a:pt x="5540631" y="373799"/>
                  <a:pt x="5532763" y="379733"/>
                  <a:pt x="5524428" y="385333"/>
                </a:cubicBezTo>
                <a:cubicBezTo>
                  <a:pt x="5516094" y="390934"/>
                  <a:pt x="5507527" y="396135"/>
                  <a:pt x="5498726" y="400936"/>
                </a:cubicBezTo>
                <a:lnTo>
                  <a:pt x="5495525" y="394535"/>
                </a:lnTo>
                <a:cubicBezTo>
                  <a:pt x="5513794" y="384933"/>
                  <a:pt x="5530430" y="373699"/>
                  <a:pt x="5545432" y="360831"/>
                </a:cubicBezTo>
                <a:cubicBezTo>
                  <a:pt x="5560434" y="347962"/>
                  <a:pt x="5572535" y="334394"/>
                  <a:pt x="5581736" y="320125"/>
                </a:cubicBezTo>
                <a:close/>
                <a:moveTo>
                  <a:pt x="2110436" y="319925"/>
                </a:moveTo>
                <a:lnTo>
                  <a:pt x="2117436" y="320326"/>
                </a:lnTo>
                <a:cubicBezTo>
                  <a:pt x="2117436" y="321125"/>
                  <a:pt x="2117336" y="323426"/>
                  <a:pt x="2117136" y="327226"/>
                </a:cubicBezTo>
                <a:cubicBezTo>
                  <a:pt x="2116936" y="331027"/>
                  <a:pt x="2116703" y="335294"/>
                  <a:pt x="2116436" y="340028"/>
                </a:cubicBezTo>
                <a:cubicBezTo>
                  <a:pt x="2116170" y="344762"/>
                  <a:pt x="2115870" y="349462"/>
                  <a:pt x="2115536" y="354130"/>
                </a:cubicBezTo>
                <a:cubicBezTo>
                  <a:pt x="2115203" y="358797"/>
                  <a:pt x="2114903" y="362464"/>
                  <a:pt x="2114636" y="365131"/>
                </a:cubicBezTo>
                <a:cubicBezTo>
                  <a:pt x="2114636" y="365531"/>
                  <a:pt x="2114603" y="365931"/>
                  <a:pt x="2114536" y="366331"/>
                </a:cubicBezTo>
                <a:cubicBezTo>
                  <a:pt x="2114469" y="366731"/>
                  <a:pt x="2114436" y="367131"/>
                  <a:pt x="2114436" y="367531"/>
                </a:cubicBezTo>
                <a:lnTo>
                  <a:pt x="2186845" y="367531"/>
                </a:lnTo>
                <a:cubicBezTo>
                  <a:pt x="2186845" y="368332"/>
                  <a:pt x="2186745" y="370832"/>
                  <a:pt x="2186545" y="375032"/>
                </a:cubicBezTo>
                <a:cubicBezTo>
                  <a:pt x="2186345" y="379233"/>
                  <a:pt x="2186078" y="384434"/>
                  <a:pt x="2185745" y="390634"/>
                </a:cubicBezTo>
                <a:cubicBezTo>
                  <a:pt x="2185412" y="396835"/>
                  <a:pt x="2185012" y="403636"/>
                  <a:pt x="2184545" y="411037"/>
                </a:cubicBezTo>
                <a:cubicBezTo>
                  <a:pt x="2184078" y="418438"/>
                  <a:pt x="2183645" y="425672"/>
                  <a:pt x="2183245" y="432739"/>
                </a:cubicBezTo>
                <a:cubicBezTo>
                  <a:pt x="2182845" y="439807"/>
                  <a:pt x="2182445" y="446341"/>
                  <a:pt x="2182045" y="452342"/>
                </a:cubicBezTo>
                <a:cubicBezTo>
                  <a:pt x="2181644" y="458343"/>
                  <a:pt x="2181311" y="463010"/>
                  <a:pt x="2181044" y="466344"/>
                </a:cubicBezTo>
                <a:cubicBezTo>
                  <a:pt x="2180644" y="471011"/>
                  <a:pt x="2179811" y="474811"/>
                  <a:pt x="2178544" y="477745"/>
                </a:cubicBezTo>
                <a:cubicBezTo>
                  <a:pt x="2177277" y="480679"/>
                  <a:pt x="2175377" y="483012"/>
                  <a:pt x="2172843" y="484746"/>
                </a:cubicBezTo>
                <a:cubicBezTo>
                  <a:pt x="2170310" y="486479"/>
                  <a:pt x="2167043" y="487713"/>
                  <a:pt x="2163042" y="488446"/>
                </a:cubicBezTo>
                <a:cubicBezTo>
                  <a:pt x="2159042" y="489180"/>
                  <a:pt x="2154174" y="489680"/>
                  <a:pt x="2148440" y="489947"/>
                </a:cubicBezTo>
                <a:lnTo>
                  <a:pt x="2125637" y="490947"/>
                </a:lnTo>
                <a:lnTo>
                  <a:pt x="2123437" y="483746"/>
                </a:lnTo>
                <a:lnTo>
                  <a:pt x="2147040" y="482946"/>
                </a:lnTo>
                <a:cubicBezTo>
                  <a:pt x="2152107" y="482812"/>
                  <a:pt x="2156308" y="482446"/>
                  <a:pt x="2159642" y="481846"/>
                </a:cubicBezTo>
                <a:cubicBezTo>
                  <a:pt x="2162976" y="481245"/>
                  <a:pt x="2165643" y="480245"/>
                  <a:pt x="2167643" y="478845"/>
                </a:cubicBezTo>
                <a:cubicBezTo>
                  <a:pt x="2169643" y="477445"/>
                  <a:pt x="2171110" y="475545"/>
                  <a:pt x="2172043" y="473145"/>
                </a:cubicBezTo>
                <a:cubicBezTo>
                  <a:pt x="2172977" y="470744"/>
                  <a:pt x="2173643" y="467610"/>
                  <a:pt x="2174043" y="463743"/>
                </a:cubicBezTo>
                <a:cubicBezTo>
                  <a:pt x="2174310" y="460810"/>
                  <a:pt x="2174644" y="456809"/>
                  <a:pt x="2175044" y="451742"/>
                </a:cubicBezTo>
                <a:cubicBezTo>
                  <a:pt x="2175444" y="446674"/>
                  <a:pt x="2175844" y="441174"/>
                  <a:pt x="2176244" y="435240"/>
                </a:cubicBezTo>
                <a:cubicBezTo>
                  <a:pt x="2176644" y="429306"/>
                  <a:pt x="2177010" y="423138"/>
                  <a:pt x="2177344" y="416737"/>
                </a:cubicBezTo>
                <a:cubicBezTo>
                  <a:pt x="2177677" y="410337"/>
                  <a:pt x="2177977" y="404336"/>
                  <a:pt x="2178244" y="398735"/>
                </a:cubicBezTo>
                <a:cubicBezTo>
                  <a:pt x="2178511" y="393134"/>
                  <a:pt x="2178744" y="388167"/>
                  <a:pt x="2178944" y="383833"/>
                </a:cubicBezTo>
                <a:cubicBezTo>
                  <a:pt x="2179144" y="379499"/>
                  <a:pt x="2179311" y="376399"/>
                  <a:pt x="2179444" y="374532"/>
                </a:cubicBezTo>
                <a:lnTo>
                  <a:pt x="2113636" y="374532"/>
                </a:lnTo>
                <a:cubicBezTo>
                  <a:pt x="2112169" y="388000"/>
                  <a:pt x="2109702" y="400302"/>
                  <a:pt x="2106235" y="411437"/>
                </a:cubicBezTo>
                <a:cubicBezTo>
                  <a:pt x="2102768" y="422571"/>
                  <a:pt x="2098034" y="433039"/>
                  <a:pt x="2092033" y="442841"/>
                </a:cubicBezTo>
                <a:cubicBezTo>
                  <a:pt x="2086033" y="452642"/>
                  <a:pt x="2078698" y="461943"/>
                  <a:pt x="2070031" y="470744"/>
                </a:cubicBezTo>
                <a:cubicBezTo>
                  <a:pt x="2061363" y="479545"/>
                  <a:pt x="2051028" y="488280"/>
                  <a:pt x="2039027" y="496948"/>
                </a:cubicBezTo>
                <a:lnTo>
                  <a:pt x="2034226" y="491347"/>
                </a:lnTo>
                <a:cubicBezTo>
                  <a:pt x="2045827" y="482812"/>
                  <a:pt x="2055862" y="474345"/>
                  <a:pt x="2064330" y="465943"/>
                </a:cubicBezTo>
                <a:cubicBezTo>
                  <a:pt x="2072798" y="457543"/>
                  <a:pt x="2079932" y="448708"/>
                  <a:pt x="2085733" y="439440"/>
                </a:cubicBezTo>
                <a:cubicBezTo>
                  <a:pt x="2091533" y="430172"/>
                  <a:pt x="2096100" y="420238"/>
                  <a:pt x="2099434" y="409636"/>
                </a:cubicBezTo>
                <a:cubicBezTo>
                  <a:pt x="2102768" y="399035"/>
                  <a:pt x="2105235" y="387334"/>
                  <a:pt x="2106835" y="374532"/>
                </a:cubicBezTo>
                <a:lnTo>
                  <a:pt x="2038627" y="374532"/>
                </a:lnTo>
                <a:lnTo>
                  <a:pt x="2038627" y="367531"/>
                </a:lnTo>
                <a:lnTo>
                  <a:pt x="2107635" y="367531"/>
                </a:lnTo>
                <a:cubicBezTo>
                  <a:pt x="2107635" y="367131"/>
                  <a:pt x="2107668" y="366698"/>
                  <a:pt x="2107735" y="366231"/>
                </a:cubicBezTo>
                <a:cubicBezTo>
                  <a:pt x="2107802" y="365764"/>
                  <a:pt x="2107835" y="365331"/>
                  <a:pt x="2107835" y="364931"/>
                </a:cubicBezTo>
                <a:cubicBezTo>
                  <a:pt x="2107969" y="362264"/>
                  <a:pt x="2108202" y="358563"/>
                  <a:pt x="2108535" y="353829"/>
                </a:cubicBezTo>
                <a:cubicBezTo>
                  <a:pt x="2108869" y="349096"/>
                  <a:pt x="2109169" y="344362"/>
                  <a:pt x="2109435" y="339628"/>
                </a:cubicBezTo>
                <a:cubicBezTo>
                  <a:pt x="2109702" y="334894"/>
                  <a:pt x="2109935" y="330627"/>
                  <a:pt x="2110135" y="326826"/>
                </a:cubicBezTo>
                <a:cubicBezTo>
                  <a:pt x="2110336" y="323026"/>
                  <a:pt x="2110436" y="320726"/>
                  <a:pt x="2110436" y="319925"/>
                </a:cubicBezTo>
                <a:close/>
                <a:moveTo>
                  <a:pt x="3300356" y="319725"/>
                </a:moveTo>
                <a:lnTo>
                  <a:pt x="3306756" y="322726"/>
                </a:lnTo>
                <a:cubicBezTo>
                  <a:pt x="3304356" y="327793"/>
                  <a:pt x="3301622" y="333094"/>
                  <a:pt x="3298556" y="338628"/>
                </a:cubicBezTo>
                <a:cubicBezTo>
                  <a:pt x="3295488" y="344162"/>
                  <a:pt x="3292388" y="349529"/>
                  <a:pt x="3289254" y="354730"/>
                </a:cubicBezTo>
                <a:cubicBezTo>
                  <a:pt x="3286120" y="359930"/>
                  <a:pt x="3283054" y="364731"/>
                  <a:pt x="3280053" y="369131"/>
                </a:cubicBezTo>
                <a:cubicBezTo>
                  <a:pt x="3277053" y="373532"/>
                  <a:pt x="3274352" y="377133"/>
                  <a:pt x="3271952" y="379933"/>
                </a:cubicBezTo>
                <a:cubicBezTo>
                  <a:pt x="3273419" y="379800"/>
                  <a:pt x="3275786" y="379633"/>
                  <a:pt x="3279053" y="379433"/>
                </a:cubicBezTo>
                <a:cubicBezTo>
                  <a:pt x="3282320" y="379233"/>
                  <a:pt x="3285854" y="379033"/>
                  <a:pt x="3289654" y="378833"/>
                </a:cubicBezTo>
                <a:cubicBezTo>
                  <a:pt x="3293455" y="378633"/>
                  <a:pt x="3297122" y="378433"/>
                  <a:pt x="3300656" y="378233"/>
                </a:cubicBezTo>
                <a:cubicBezTo>
                  <a:pt x="3304190" y="378033"/>
                  <a:pt x="3306956" y="377866"/>
                  <a:pt x="3308956" y="377732"/>
                </a:cubicBezTo>
                <a:cubicBezTo>
                  <a:pt x="3311757" y="373465"/>
                  <a:pt x="3314424" y="369265"/>
                  <a:pt x="3316958" y="365131"/>
                </a:cubicBezTo>
                <a:cubicBezTo>
                  <a:pt x="3319491" y="360997"/>
                  <a:pt x="3321825" y="357063"/>
                  <a:pt x="3323958" y="353330"/>
                </a:cubicBezTo>
                <a:lnTo>
                  <a:pt x="3329759" y="356930"/>
                </a:lnTo>
                <a:cubicBezTo>
                  <a:pt x="3325759" y="363997"/>
                  <a:pt x="3321492" y="371065"/>
                  <a:pt x="3316958" y="378133"/>
                </a:cubicBezTo>
                <a:cubicBezTo>
                  <a:pt x="3312424" y="385200"/>
                  <a:pt x="3307923" y="391934"/>
                  <a:pt x="3303456" y="398335"/>
                </a:cubicBezTo>
                <a:cubicBezTo>
                  <a:pt x="3298989" y="404736"/>
                  <a:pt x="3294688" y="410603"/>
                  <a:pt x="3290554" y="415937"/>
                </a:cubicBezTo>
                <a:cubicBezTo>
                  <a:pt x="3286420" y="421271"/>
                  <a:pt x="3282687" y="425738"/>
                  <a:pt x="3279353" y="429339"/>
                </a:cubicBezTo>
                <a:cubicBezTo>
                  <a:pt x="3281753" y="429072"/>
                  <a:pt x="3285454" y="428605"/>
                  <a:pt x="3290454" y="427939"/>
                </a:cubicBezTo>
                <a:cubicBezTo>
                  <a:pt x="3295455" y="427272"/>
                  <a:pt x="3300556" y="426572"/>
                  <a:pt x="3305756" y="425839"/>
                </a:cubicBezTo>
                <a:cubicBezTo>
                  <a:pt x="3310957" y="425105"/>
                  <a:pt x="3315658" y="424472"/>
                  <a:pt x="3319858" y="423938"/>
                </a:cubicBezTo>
                <a:cubicBezTo>
                  <a:pt x="3324058" y="423405"/>
                  <a:pt x="3326492" y="423071"/>
                  <a:pt x="3327159" y="422938"/>
                </a:cubicBezTo>
                <a:lnTo>
                  <a:pt x="3327559" y="429539"/>
                </a:lnTo>
                <a:cubicBezTo>
                  <a:pt x="3327292" y="429672"/>
                  <a:pt x="3325925" y="429906"/>
                  <a:pt x="3323458" y="430239"/>
                </a:cubicBezTo>
                <a:cubicBezTo>
                  <a:pt x="3320992" y="430572"/>
                  <a:pt x="3317958" y="430972"/>
                  <a:pt x="3314358" y="431439"/>
                </a:cubicBezTo>
                <a:cubicBezTo>
                  <a:pt x="3310757" y="431906"/>
                  <a:pt x="3306890" y="432440"/>
                  <a:pt x="3302756" y="433039"/>
                </a:cubicBezTo>
                <a:cubicBezTo>
                  <a:pt x="3298622" y="433639"/>
                  <a:pt x="3294655" y="434206"/>
                  <a:pt x="3290854" y="434740"/>
                </a:cubicBezTo>
                <a:cubicBezTo>
                  <a:pt x="3287054" y="435273"/>
                  <a:pt x="3283687" y="435740"/>
                  <a:pt x="3280753" y="436140"/>
                </a:cubicBezTo>
                <a:cubicBezTo>
                  <a:pt x="3277820" y="436540"/>
                  <a:pt x="3275886" y="436807"/>
                  <a:pt x="3274952" y="436940"/>
                </a:cubicBezTo>
                <a:cubicBezTo>
                  <a:pt x="3272819" y="437207"/>
                  <a:pt x="3271118" y="437507"/>
                  <a:pt x="3269852" y="437840"/>
                </a:cubicBezTo>
                <a:cubicBezTo>
                  <a:pt x="3268585" y="438174"/>
                  <a:pt x="3267218" y="438540"/>
                  <a:pt x="3265752" y="438940"/>
                </a:cubicBezTo>
                <a:lnTo>
                  <a:pt x="3264151" y="432339"/>
                </a:lnTo>
                <a:cubicBezTo>
                  <a:pt x="3266818" y="431539"/>
                  <a:pt x="3268752" y="430706"/>
                  <a:pt x="3269952" y="429839"/>
                </a:cubicBezTo>
                <a:cubicBezTo>
                  <a:pt x="3271152" y="428972"/>
                  <a:pt x="3272552" y="427606"/>
                  <a:pt x="3274152" y="425738"/>
                </a:cubicBezTo>
                <a:cubicBezTo>
                  <a:pt x="3278020" y="421071"/>
                  <a:pt x="3282687" y="415070"/>
                  <a:pt x="3288154" y="407736"/>
                </a:cubicBezTo>
                <a:cubicBezTo>
                  <a:pt x="3293622" y="400402"/>
                  <a:pt x="3299089" y="392668"/>
                  <a:pt x="3304556" y="384533"/>
                </a:cubicBezTo>
                <a:cubicBezTo>
                  <a:pt x="3301889" y="384667"/>
                  <a:pt x="3298689" y="384800"/>
                  <a:pt x="3294955" y="384933"/>
                </a:cubicBezTo>
                <a:cubicBezTo>
                  <a:pt x="3291221" y="385067"/>
                  <a:pt x="3287554" y="385233"/>
                  <a:pt x="3283954" y="385433"/>
                </a:cubicBezTo>
                <a:cubicBezTo>
                  <a:pt x="3280353" y="385633"/>
                  <a:pt x="3277119" y="385800"/>
                  <a:pt x="3274252" y="385934"/>
                </a:cubicBezTo>
                <a:cubicBezTo>
                  <a:pt x="3271385" y="386067"/>
                  <a:pt x="3269485" y="386200"/>
                  <a:pt x="3268552" y="386334"/>
                </a:cubicBezTo>
                <a:cubicBezTo>
                  <a:pt x="3267352" y="386467"/>
                  <a:pt x="3266185" y="386600"/>
                  <a:pt x="3265052" y="386734"/>
                </a:cubicBezTo>
                <a:cubicBezTo>
                  <a:pt x="3263918" y="386867"/>
                  <a:pt x="3262418" y="387200"/>
                  <a:pt x="3260550" y="387734"/>
                </a:cubicBezTo>
                <a:lnTo>
                  <a:pt x="3258950" y="381133"/>
                </a:lnTo>
                <a:cubicBezTo>
                  <a:pt x="3260818" y="380466"/>
                  <a:pt x="3262118" y="379933"/>
                  <a:pt x="3262851" y="379533"/>
                </a:cubicBezTo>
                <a:cubicBezTo>
                  <a:pt x="3263584" y="379133"/>
                  <a:pt x="3264351" y="378466"/>
                  <a:pt x="3265151" y="377532"/>
                </a:cubicBezTo>
                <a:cubicBezTo>
                  <a:pt x="3267285" y="374999"/>
                  <a:pt x="3269885" y="371532"/>
                  <a:pt x="3272952" y="367131"/>
                </a:cubicBezTo>
                <a:cubicBezTo>
                  <a:pt x="3276019" y="362731"/>
                  <a:pt x="3279186" y="357897"/>
                  <a:pt x="3282453" y="352629"/>
                </a:cubicBezTo>
                <a:cubicBezTo>
                  <a:pt x="3285720" y="347362"/>
                  <a:pt x="3288921" y="341861"/>
                  <a:pt x="3292055" y="336127"/>
                </a:cubicBezTo>
                <a:cubicBezTo>
                  <a:pt x="3295188" y="330393"/>
                  <a:pt x="3297955" y="324926"/>
                  <a:pt x="3300356" y="319725"/>
                </a:cubicBezTo>
                <a:close/>
                <a:moveTo>
                  <a:pt x="3151137" y="319525"/>
                </a:moveTo>
                <a:cubicBezTo>
                  <a:pt x="3151137" y="319525"/>
                  <a:pt x="3151170" y="320559"/>
                  <a:pt x="3151237" y="322626"/>
                </a:cubicBezTo>
                <a:cubicBezTo>
                  <a:pt x="3151304" y="324693"/>
                  <a:pt x="3151437" y="327493"/>
                  <a:pt x="3151637" y="331027"/>
                </a:cubicBezTo>
                <a:cubicBezTo>
                  <a:pt x="3151837" y="334560"/>
                  <a:pt x="3152070" y="338628"/>
                  <a:pt x="3152337" y="343228"/>
                </a:cubicBezTo>
                <a:cubicBezTo>
                  <a:pt x="3152604" y="347829"/>
                  <a:pt x="3152937" y="352729"/>
                  <a:pt x="3153337" y="357930"/>
                </a:cubicBezTo>
                <a:cubicBezTo>
                  <a:pt x="3153604" y="360997"/>
                  <a:pt x="3153871" y="363964"/>
                  <a:pt x="3154137" y="366831"/>
                </a:cubicBezTo>
                <a:cubicBezTo>
                  <a:pt x="3154404" y="369698"/>
                  <a:pt x="3154671" y="372465"/>
                  <a:pt x="3154938" y="375132"/>
                </a:cubicBezTo>
                <a:lnTo>
                  <a:pt x="3232947" y="365131"/>
                </a:lnTo>
                <a:lnTo>
                  <a:pt x="3233547" y="372132"/>
                </a:lnTo>
                <a:lnTo>
                  <a:pt x="3155738" y="382133"/>
                </a:lnTo>
                <a:cubicBezTo>
                  <a:pt x="3158271" y="405603"/>
                  <a:pt x="3161938" y="424872"/>
                  <a:pt x="3166739" y="439940"/>
                </a:cubicBezTo>
                <a:cubicBezTo>
                  <a:pt x="3175674" y="432473"/>
                  <a:pt x="3183741" y="424472"/>
                  <a:pt x="3190942" y="415937"/>
                </a:cubicBezTo>
                <a:cubicBezTo>
                  <a:pt x="3198143" y="407403"/>
                  <a:pt x="3204744" y="398135"/>
                  <a:pt x="3210744" y="388134"/>
                </a:cubicBezTo>
                <a:lnTo>
                  <a:pt x="3216145" y="392134"/>
                </a:lnTo>
                <a:cubicBezTo>
                  <a:pt x="3209611" y="402802"/>
                  <a:pt x="3202510" y="412637"/>
                  <a:pt x="3194842" y="421638"/>
                </a:cubicBezTo>
                <a:cubicBezTo>
                  <a:pt x="3187175" y="430639"/>
                  <a:pt x="3178540" y="439007"/>
                  <a:pt x="3168939" y="446741"/>
                </a:cubicBezTo>
                <a:cubicBezTo>
                  <a:pt x="3173473" y="459276"/>
                  <a:pt x="3178874" y="469144"/>
                  <a:pt x="3185141" y="476345"/>
                </a:cubicBezTo>
                <a:cubicBezTo>
                  <a:pt x="3189008" y="480745"/>
                  <a:pt x="3192509" y="483779"/>
                  <a:pt x="3195642" y="485446"/>
                </a:cubicBezTo>
                <a:cubicBezTo>
                  <a:pt x="3198776" y="487113"/>
                  <a:pt x="3201676" y="487946"/>
                  <a:pt x="3204344" y="487946"/>
                </a:cubicBezTo>
                <a:cubicBezTo>
                  <a:pt x="3208078" y="487946"/>
                  <a:pt x="3211044" y="486746"/>
                  <a:pt x="3213245" y="484346"/>
                </a:cubicBezTo>
                <a:cubicBezTo>
                  <a:pt x="3215445" y="481945"/>
                  <a:pt x="3217545" y="477145"/>
                  <a:pt x="3219546" y="469944"/>
                </a:cubicBezTo>
                <a:cubicBezTo>
                  <a:pt x="3220479" y="466610"/>
                  <a:pt x="3221379" y="462676"/>
                  <a:pt x="3222246" y="458143"/>
                </a:cubicBezTo>
                <a:cubicBezTo>
                  <a:pt x="3223113" y="453609"/>
                  <a:pt x="3223880" y="449741"/>
                  <a:pt x="3224546" y="446541"/>
                </a:cubicBezTo>
                <a:lnTo>
                  <a:pt x="3230347" y="449941"/>
                </a:lnTo>
                <a:cubicBezTo>
                  <a:pt x="3229814" y="453142"/>
                  <a:pt x="3229047" y="456942"/>
                  <a:pt x="3228047" y="461343"/>
                </a:cubicBezTo>
                <a:cubicBezTo>
                  <a:pt x="3227046" y="465743"/>
                  <a:pt x="3226080" y="469744"/>
                  <a:pt x="3225146" y="473344"/>
                </a:cubicBezTo>
                <a:cubicBezTo>
                  <a:pt x="3223013" y="481612"/>
                  <a:pt x="3220279" y="487313"/>
                  <a:pt x="3216945" y="490447"/>
                </a:cubicBezTo>
                <a:cubicBezTo>
                  <a:pt x="3213612" y="493580"/>
                  <a:pt x="3209411" y="495147"/>
                  <a:pt x="3204344" y="495147"/>
                </a:cubicBezTo>
                <a:cubicBezTo>
                  <a:pt x="3200743" y="495147"/>
                  <a:pt x="3196810" y="494047"/>
                  <a:pt x="3192542" y="491847"/>
                </a:cubicBezTo>
                <a:cubicBezTo>
                  <a:pt x="3188275" y="489646"/>
                  <a:pt x="3183808" y="485546"/>
                  <a:pt x="3179140" y="479545"/>
                </a:cubicBezTo>
                <a:cubicBezTo>
                  <a:pt x="3176074" y="475812"/>
                  <a:pt x="3173240" y="471644"/>
                  <a:pt x="3170640" y="467044"/>
                </a:cubicBezTo>
                <a:cubicBezTo>
                  <a:pt x="3168039" y="462443"/>
                  <a:pt x="3165672" y="457142"/>
                  <a:pt x="3163538" y="451142"/>
                </a:cubicBezTo>
                <a:cubicBezTo>
                  <a:pt x="3155538" y="457142"/>
                  <a:pt x="3147036" y="462776"/>
                  <a:pt x="3138035" y="468044"/>
                </a:cubicBezTo>
                <a:cubicBezTo>
                  <a:pt x="3129034" y="473311"/>
                  <a:pt x="3119266" y="478345"/>
                  <a:pt x="3108732" y="483146"/>
                </a:cubicBezTo>
                <a:lnTo>
                  <a:pt x="3105731" y="476945"/>
                </a:lnTo>
                <a:cubicBezTo>
                  <a:pt x="3116532" y="472011"/>
                  <a:pt x="3126500" y="466877"/>
                  <a:pt x="3135635" y="461543"/>
                </a:cubicBezTo>
                <a:cubicBezTo>
                  <a:pt x="3144770" y="456209"/>
                  <a:pt x="3153270" y="450475"/>
                  <a:pt x="3161138" y="444341"/>
                </a:cubicBezTo>
                <a:cubicBezTo>
                  <a:pt x="3158471" y="436340"/>
                  <a:pt x="3156171" y="427272"/>
                  <a:pt x="3154237" y="417137"/>
                </a:cubicBezTo>
                <a:cubicBezTo>
                  <a:pt x="3152304" y="407003"/>
                  <a:pt x="3150604" y="395601"/>
                  <a:pt x="3149137" y="382933"/>
                </a:cubicBezTo>
                <a:lnTo>
                  <a:pt x="3106732" y="388334"/>
                </a:lnTo>
                <a:lnTo>
                  <a:pt x="3105931" y="381533"/>
                </a:lnTo>
                <a:lnTo>
                  <a:pt x="3148537" y="376132"/>
                </a:lnTo>
                <a:cubicBezTo>
                  <a:pt x="3148137" y="373065"/>
                  <a:pt x="3147803" y="369998"/>
                  <a:pt x="3147536" y="366931"/>
                </a:cubicBezTo>
                <a:cubicBezTo>
                  <a:pt x="3147270" y="363864"/>
                  <a:pt x="3147003" y="360730"/>
                  <a:pt x="3146736" y="357530"/>
                </a:cubicBezTo>
                <a:cubicBezTo>
                  <a:pt x="3146336" y="352863"/>
                  <a:pt x="3146003" y="348262"/>
                  <a:pt x="3145736" y="343728"/>
                </a:cubicBezTo>
                <a:cubicBezTo>
                  <a:pt x="3145470" y="339194"/>
                  <a:pt x="3145203" y="335127"/>
                  <a:pt x="3144936" y="331527"/>
                </a:cubicBezTo>
                <a:cubicBezTo>
                  <a:pt x="3144670" y="327393"/>
                  <a:pt x="3144470" y="323459"/>
                  <a:pt x="3144336" y="319725"/>
                </a:cubicBezTo>
                <a:close/>
                <a:moveTo>
                  <a:pt x="2759964" y="319525"/>
                </a:moveTo>
                <a:lnTo>
                  <a:pt x="2766565" y="319925"/>
                </a:lnTo>
                <a:cubicBezTo>
                  <a:pt x="2766565" y="320192"/>
                  <a:pt x="2766532" y="321559"/>
                  <a:pt x="2766465" y="324026"/>
                </a:cubicBezTo>
                <a:cubicBezTo>
                  <a:pt x="2766399" y="326493"/>
                  <a:pt x="2766332" y="329626"/>
                  <a:pt x="2766265" y="333427"/>
                </a:cubicBezTo>
                <a:cubicBezTo>
                  <a:pt x="2766199" y="337227"/>
                  <a:pt x="2766132" y="341428"/>
                  <a:pt x="2766065" y="346028"/>
                </a:cubicBezTo>
                <a:cubicBezTo>
                  <a:pt x="2765999" y="350629"/>
                  <a:pt x="2765965" y="355263"/>
                  <a:pt x="2765965" y="359930"/>
                </a:cubicBezTo>
                <a:lnTo>
                  <a:pt x="2812971" y="359930"/>
                </a:lnTo>
                <a:cubicBezTo>
                  <a:pt x="2812971" y="360330"/>
                  <a:pt x="2812871" y="362897"/>
                  <a:pt x="2812671" y="367631"/>
                </a:cubicBezTo>
                <a:cubicBezTo>
                  <a:pt x="2812471" y="372365"/>
                  <a:pt x="2812238" y="378299"/>
                  <a:pt x="2811971" y="385433"/>
                </a:cubicBezTo>
                <a:cubicBezTo>
                  <a:pt x="2811704" y="392568"/>
                  <a:pt x="2811404" y="400335"/>
                  <a:pt x="2811071" y="408736"/>
                </a:cubicBezTo>
                <a:cubicBezTo>
                  <a:pt x="2810737" y="417137"/>
                  <a:pt x="2810437" y="425205"/>
                  <a:pt x="2810171" y="432939"/>
                </a:cubicBezTo>
                <a:cubicBezTo>
                  <a:pt x="2809904" y="440674"/>
                  <a:pt x="2809671" y="447508"/>
                  <a:pt x="2809471" y="453442"/>
                </a:cubicBezTo>
                <a:cubicBezTo>
                  <a:pt x="2809271" y="459376"/>
                  <a:pt x="2809104" y="463343"/>
                  <a:pt x="2808971" y="465343"/>
                </a:cubicBezTo>
                <a:cubicBezTo>
                  <a:pt x="2808704" y="469744"/>
                  <a:pt x="2808104" y="473311"/>
                  <a:pt x="2807170" y="476045"/>
                </a:cubicBezTo>
                <a:cubicBezTo>
                  <a:pt x="2806237" y="478778"/>
                  <a:pt x="2804670" y="480945"/>
                  <a:pt x="2802470" y="482546"/>
                </a:cubicBezTo>
                <a:cubicBezTo>
                  <a:pt x="2800269" y="484146"/>
                  <a:pt x="2797402" y="485346"/>
                  <a:pt x="2793869" y="486146"/>
                </a:cubicBezTo>
                <a:cubicBezTo>
                  <a:pt x="2790335" y="486946"/>
                  <a:pt x="2785901" y="487546"/>
                  <a:pt x="2780567" y="487946"/>
                </a:cubicBezTo>
                <a:lnTo>
                  <a:pt x="2766565" y="488946"/>
                </a:lnTo>
                <a:lnTo>
                  <a:pt x="2764365" y="482146"/>
                </a:lnTo>
                <a:lnTo>
                  <a:pt x="2778767" y="481346"/>
                </a:lnTo>
                <a:cubicBezTo>
                  <a:pt x="2783434" y="481079"/>
                  <a:pt x="2787268" y="480679"/>
                  <a:pt x="2790268" y="480145"/>
                </a:cubicBezTo>
                <a:cubicBezTo>
                  <a:pt x="2793268" y="479612"/>
                  <a:pt x="2795669" y="478712"/>
                  <a:pt x="2797469" y="477445"/>
                </a:cubicBezTo>
                <a:cubicBezTo>
                  <a:pt x="2799269" y="476178"/>
                  <a:pt x="2800536" y="474411"/>
                  <a:pt x="2801270" y="472144"/>
                </a:cubicBezTo>
                <a:cubicBezTo>
                  <a:pt x="2802003" y="469878"/>
                  <a:pt x="2802436" y="466810"/>
                  <a:pt x="2802570" y="462943"/>
                </a:cubicBezTo>
                <a:cubicBezTo>
                  <a:pt x="2802703" y="461210"/>
                  <a:pt x="2802836" y="457842"/>
                  <a:pt x="2802970" y="452842"/>
                </a:cubicBezTo>
                <a:cubicBezTo>
                  <a:pt x="2803103" y="447841"/>
                  <a:pt x="2803303" y="442074"/>
                  <a:pt x="2803570" y="435540"/>
                </a:cubicBezTo>
                <a:cubicBezTo>
                  <a:pt x="2803837" y="429006"/>
                  <a:pt x="2804103" y="422038"/>
                  <a:pt x="2804370" y="414637"/>
                </a:cubicBezTo>
                <a:cubicBezTo>
                  <a:pt x="2804637" y="407236"/>
                  <a:pt x="2804870" y="400269"/>
                  <a:pt x="2805070" y="393734"/>
                </a:cubicBezTo>
                <a:cubicBezTo>
                  <a:pt x="2805270" y="387200"/>
                  <a:pt x="2805470" y="381466"/>
                  <a:pt x="2805670" y="376532"/>
                </a:cubicBezTo>
                <a:cubicBezTo>
                  <a:pt x="2805870" y="371598"/>
                  <a:pt x="2805970" y="368265"/>
                  <a:pt x="2805970" y="366531"/>
                </a:cubicBezTo>
                <a:lnTo>
                  <a:pt x="2765765" y="366531"/>
                </a:lnTo>
                <a:cubicBezTo>
                  <a:pt x="2765632" y="371065"/>
                  <a:pt x="2765565" y="375166"/>
                  <a:pt x="2765565" y="378833"/>
                </a:cubicBezTo>
                <a:cubicBezTo>
                  <a:pt x="2765565" y="382500"/>
                  <a:pt x="2765498" y="385400"/>
                  <a:pt x="2765365" y="387534"/>
                </a:cubicBezTo>
                <a:cubicBezTo>
                  <a:pt x="2764698" y="402736"/>
                  <a:pt x="2763598" y="415604"/>
                  <a:pt x="2762065" y="426139"/>
                </a:cubicBezTo>
                <a:cubicBezTo>
                  <a:pt x="2760531" y="436673"/>
                  <a:pt x="2758064" y="446041"/>
                  <a:pt x="2754664" y="454242"/>
                </a:cubicBezTo>
                <a:cubicBezTo>
                  <a:pt x="2751263" y="462443"/>
                  <a:pt x="2746663" y="470044"/>
                  <a:pt x="2740862" y="477045"/>
                </a:cubicBezTo>
                <a:cubicBezTo>
                  <a:pt x="2735061" y="484046"/>
                  <a:pt x="2727694" y="491613"/>
                  <a:pt x="2718759" y="499748"/>
                </a:cubicBezTo>
                <a:lnTo>
                  <a:pt x="2713558" y="494547"/>
                </a:lnTo>
                <a:cubicBezTo>
                  <a:pt x="2719559" y="489346"/>
                  <a:pt x="2724793" y="484413"/>
                  <a:pt x="2729261" y="479745"/>
                </a:cubicBezTo>
                <a:cubicBezTo>
                  <a:pt x="2733728" y="475078"/>
                  <a:pt x="2737562" y="470444"/>
                  <a:pt x="2740762" y="465843"/>
                </a:cubicBezTo>
                <a:cubicBezTo>
                  <a:pt x="2743962" y="461243"/>
                  <a:pt x="2746629" y="456376"/>
                  <a:pt x="2748763" y="451242"/>
                </a:cubicBezTo>
                <a:cubicBezTo>
                  <a:pt x="2750897" y="446108"/>
                  <a:pt x="2752630" y="440440"/>
                  <a:pt x="2753964" y="434240"/>
                </a:cubicBezTo>
                <a:cubicBezTo>
                  <a:pt x="2755297" y="428039"/>
                  <a:pt x="2756331" y="421105"/>
                  <a:pt x="2757064" y="413437"/>
                </a:cubicBezTo>
                <a:cubicBezTo>
                  <a:pt x="2757797" y="405770"/>
                  <a:pt x="2758364" y="396935"/>
                  <a:pt x="2758764" y="386934"/>
                </a:cubicBezTo>
                <a:cubicBezTo>
                  <a:pt x="2758898" y="384933"/>
                  <a:pt x="2758964" y="382133"/>
                  <a:pt x="2758964" y="378533"/>
                </a:cubicBezTo>
                <a:cubicBezTo>
                  <a:pt x="2758964" y="374932"/>
                  <a:pt x="2759031" y="370932"/>
                  <a:pt x="2759164" y="366531"/>
                </a:cubicBezTo>
                <a:lnTo>
                  <a:pt x="2735561" y="366531"/>
                </a:lnTo>
                <a:lnTo>
                  <a:pt x="2735561" y="359930"/>
                </a:lnTo>
                <a:lnTo>
                  <a:pt x="2759364" y="359930"/>
                </a:lnTo>
                <a:cubicBezTo>
                  <a:pt x="2759364" y="355263"/>
                  <a:pt x="2759398" y="350596"/>
                  <a:pt x="2759464" y="345928"/>
                </a:cubicBezTo>
                <a:cubicBezTo>
                  <a:pt x="2759531" y="341261"/>
                  <a:pt x="2759598" y="337028"/>
                  <a:pt x="2759664" y="333227"/>
                </a:cubicBezTo>
                <a:cubicBezTo>
                  <a:pt x="2759731" y="329426"/>
                  <a:pt x="2759798" y="326260"/>
                  <a:pt x="2759864" y="323726"/>
                </a:cubicBezTo>
                <a:cubicBezTo>
                  <a:pt x="2759931" y="321192"/>
                  <a:pt x="2759964" y="319792"/>
                  <a:pt x="2759964" y="319525"/>
                </a:cubicBezTo>
                <a:close/>
                <a:moveTo>
                  <a:pt x="1945615" y="319525"/>
                </a:moveTo>
                <a:lnTo>
                  <a:pt x="1951616" y="321925"/>
                </a:lnTo>
                <a:cubicBezTo>
                  <a:pt x="1949616" y="326993"/>
                  <a:pt x="1947148" y="332427"/>
                  <a:pt x="1944215" y="338228"/>
                </a:cubicBezTo>
                <a:cubicBezTo>
                  <a:pt x="1941281" y="344028"/>
                  <a:pt x="1938214" y="349829"/>
                  <a:pt x="1935014" y="355630"/>
                </a:cubicBezTo>
                <a:cubicBezTo>
                  <a:pt x="1931813" y="361430"/>
                  <a:pt x="1928580" y="366998"/>
                  <a:pt x="1925312" y="372332"/>
                </a:cubicBezTo>
                <a:cubicBezTo>
                  <a:pt x="1922045" y="377666"/>
                  <a:pt x="1919012" y="382333"/>
                  <a:pt x="1916211" y="386334"/>
                </a:cubicBezTo>
                <a:cubicBezTo>
                  <a:pt x="1917811" y="386200"/>
                  <a:pt x="1920312" y="386067"/>
                  <a:pt x="1923712" y="385934"/>
                </a:cubicBezTo>
                <a:cubicBezTo>
                  <a:pt x="1927113" y="385800"/>
                  <a:pt x="1931046" y="385600"/>
                  <a:pt x="1935514" y="385333"/>
                </a:cubicBezTo>
                <a:cubicBezTo>
                  <a:pt x="1939981" y="385067"/>
                  <a:pt x="1944682" y="384834"/>
                  <a:pt x="1949616" y="384634"/>
                </a:cubicBezTo>
                <a:cubicBezTo>
                  <a:pt x="1954549" y="384434"/>
                  <a:pt x="1959317" y="384200"/>
                  <a:pt x="1963917" y="383933"/>
                </a:cubicBezTo>
                <a:cubicBezTo>
                  <a:pt x="1968518" y="383667"/>
                  <a:pt x="1972785" y="383433"/>
                  <a:pt x="1976719" y="383233"/>
                </a:cubicBezTo>
                <a:cubicBezTo>
                  <a:pt x="1980653" y="383033"/>
                  <a:pt x="1983753" y="382867"/>
                  <a:pt x="1986020" y="382733"/>
                </a:cubicBezTo>
                <a:cubicBezTo>
                  <a:pt x="1984153" y="379399"/>
                  <a:pt x="1982253" y="376032"/>
                  <a:pt x="1980319" y="372632"/>
                </a:cubicBezTo>
                <a:cubicBezTo>
                  <a:pt x="1978386" y="369232"/>
                  <a:pt x="1976486" y="365931"/>
                  <a:pt x="1974619" y="362731"/>
                </a:cubicBezTo>
                <a:cubicBezTo>
                  <a:pt x="1972752" y="359530"/>
                  <a:pt x="1970985" y="356530"/>
                  <a:pt x="1969318" y="353729"/>
                </a:cubicBezTo>
                <a:cubicBezTo>
                  <a:pt x="1967651" y="350929"/>
                  <a:pt x="1966151" y="348529"/>
                  <a:pt x="1964817" y="346529"/>
                </a:cubicBezTo>
                <a:lnTo>
                  <a:pt x="1970218" y="343328"/>
                </a:lnTo>
                <a:cubicBezTo>
                  <a:pt x="1972218" y="346395"/>
                  <a:pt x="1974585" y="350296"/>
                  <a:pt x="1977319" y="355030"/>
                </a:cubicBezTo>
                <a:cubicBezTo>
                  <a:pt x="1980053" y="359764"/>
                  <a:pt x="1982920" y="364731"/>
                  <a:pt x="1985920" y="369931"/>
                </a:cubicBezTo>
                <a:cubicBezTo>
                  <a:pt x="1988921" y="375132"/>
                  <a:pt x="1991854" y="380299"/>
                  <a:pt x="1994721" y="385433"/>
                </a:cubicBezTo>
                <a:cubicBezTo>
                  <a:pt x="1997588" y="390568"/>
                  <a:pt x="2000022" y="395135"/>
                  <a:pt x="2002022" y="399135"/>
                </a:cubicBezTo>
                <a:lnTo>
                  <a:pt x="1996421" y="402136"/>
                </a:lnTo>
                <a:cubicBezTo>
                  <a:pt x="1995488" y="400269"/>
                  <a:pt x="1994454" y="398269"/>
                  <a:pt x="1993321" y="396135"/>
                </a:cubicBezTo>
                <a:cubicBezTo>
                  <a:pt x="1992187" y="394001"/>
                  <a:pt x="1991021" y="391801"/>
                  <a:pt x="1989821" y="389534"/>
                </a:cubicBezTo>
                <a:cubicBezTo>
                  <a:pt x="1988220" y="389667"/>
                  <a:pt x="1985353" y="389834"/>
                  <a:pt x="1981220" y="390034"/>
                </a:cubicBezTo>
                <a:cubicBezTo>
                  <a:pt x="1977086" y="390234"/>
                  <a:pt x="1972318" y="390434"/>
                  <a:pt x="1966918" y="390634"/>
                </a:cubicBezTo>
                <a:cubicBezTo>
                  <a:pt x="1961517" y="390834"/>
                  <a:pt x="1955850" y="391067"/>
                  <a:pt x="1949916" y="391334"/>
                </a:cubicBezTo>
                <a:cubicBezTo>
                  <a:pt x="1943981" y="391601"/>
                  <a:pt x="1938414" y="391868"/>
                  <a:pt x="1933213" y="392134"/>
                </a:cubicBezTo>
                <a:cubicBezTo>
                  <a:pt x="1928013" y="392401"/>
                  <a:pt x="1923512" y="392634"/>
                  <a:pt x="1919712" y="392834"/>
                </a:cubicBezTo>
                <a:cubicBezTo>
                  <a:pt x="1915911" y="393034"/>
                  <a:pt x="1913478" y="393134"/>
                  <a:pt x="1912411" y="393134"/>
                </a:cubicBezTo>
                <a:cubicBezTo>
                  <a:pt x="1911344" y="393268"/>
                  <a:pt x="1910277" y="393401"/>
                  <a:pt x="1909211" y="393534"/>
                </a:cubicBezTo>
                <a:cubicBezTo>
                  <a:pt x="1908144" y="393668"/>
                  <a:pt x="1906677" y="394001"/>
                  <a:pt x="1904810" y="394535"/>
                </a:cubicBezTo>
                <a:lnTo>
                  <a:pt x="1903010" y="387934"/>
                </a:lnTo>
                <a:cubicBezTo>
                  <a:pt x="1905143" y="387267"/>
                  <a:pt x="1906544" y="386700"/>
                  <a:pt x="1907210" y="386234"/>
                </a:cubicBezTo>
                <a:cubicBezTo>
                  <a:pt x="1907877" y="385767"/>
                  <a:pt x="1908477" y="385200"/>
                  <a:pt x="1909011" y="384533"/>
                </a:cubicBezTo>
                <a:cubicBezTo>
                  <a:pt x="1911811" y="380933"/>
                  <a:pt x="1914911" y="376499"/>
                  <a:pt x="1918312" y="371232"/>
                </a:cubicBezTo>
                <a:cubicBezTo>
                  <a:pt x="1921712" y="365964"/>
                  <a:pt x="1925079" y="360364"/>
                  <a:pt x="1928413" y="354430"/>
                </a:cubicBezTo>
                <a:cubicBezTo>
                  <a:pt x="1931747" y="348496"/>
                  <a:pt x="1934914" y="342495"/>
                  <a:pt x="1937914" y="336427"/>
                </a:cubicBezTo>
                <a:cubicBezTo>
                  <a:pt x="1940914" y="330360"/>
                  <a:pt x="1943481" y="324726"/>
                  <a:pt x="1945615" y="319525"/>
                </a:cubicBezTo>
                <a:close/>
                <a:moveTo>
                  <a:pt x="5153282" y="319325"/>
                </a:moveTo>
                <a:lnTo>
                  <a:pt x="5159884" y="319725"/>
                </a:lnTo>
                <a:cubicBezTo>
                  <a:pt x="5159884" y="320259"/>
                  <a:pt x="5159884" y="321792"/>
                  <a:pt x="5159884" y="324326"/>
                </a:cubicBezTo>
                <a:cubicBezTo>
                  <a:pt x="5159884" y="326859"/>
                  <a:pt x="5159850" y="330027"/>
                  <a:pt x="5159784" y="333827"/>
                </a:cubicBezTo>
                <a:cubicBezTo>
                  <a:pt x="5159716" y="337627"/>
                  <a:pt x="5159650" y="341828"/>
                  <a:pt x="5159584" y="346429"/>
                </a:cubicBezTo>
                <a:cubicBezTo>
                  <a:pt x="5159516" y="351029"/>
                  <a:pt x="5159416" y="355730"/>
                  <a:pt x="5159284" y="360530"/>
                </a:cubicBezTo>
                <a:lnTo>
                  <a:pt x="5219491" y="360530"/>
                </a:lnTo>
                <a:lnTo>
                  <a:pt x="5219491" y="472344"/>
                </a:lnTo>
                <a:cubicBezTo>
                  <a:pt x="5219491" y="477012"/>
                  <a:pt x="5220424" y="480179"/>
                  <a:pt x="5222292" y="481846"/>
                </a:cubicBezTo>
                <a:cubicBezTo>
                  <a:pt x="5224158" y="483513"/>
                  <a:pt x="5227424" y="484479"/>
                  <a:pt x="5232092" y="484746"/>
                </a:cubicBezTo>
                <a:cubicBezTo>
                  <a:pt x="5235959" y="484879"/>
                  <a:pt x="5239894" y="484879"/>
                  <a:pt x="5243894" y="484746"/>
                </a:cubicBezTo>
                <a:cubicBezTo>
                  <a:pt x="5246827" y="484613"/>
                  <a:pt x="5249194" y="484346"/>
                  <a:pt x="5250994" y="483946"/>
                </a:cubicBezTo>
                <a:cubicBezTo>
                  <a:pt x="5252795" y="483546"/>
                  <a:pt x="5254262" y="482912"/>
                  <a:pt x="5255395" y="482046"/>
                </a:cubicBezTo>
                <a:cubicBezTo>
                  <a:pt x="5256528" y="481179"/>
                  <a:pt x="5257328" y="479945"/>
                  <a:pt x="5257796" y="478345"/>
                </a:cubicBezTo>
                <a:cubicBezTo>
                  <a:pt x="5258262" y="476745"/>
                  <a:pt x="5258696" y="474745"/>
                  <a:pt x="5259096" y="472344"/>
                </a:cubicBezTo>
                <a:cubicBezTo>
                  <a:pt x="5259228" y="470877"/>
                  <a:pt x="5259428" y="468811"/>
                  <a:pt x="5259696" y="466144"/>
                </a:cubicBezTo>
                <a:cubicBezTo>
                  <a:pt x="5259962" y="463477"/>
                  <a:pt x="5260229" y="460743"/>
                  <a:pt x="5260496" y="457942"/>
                </a:cubicBezTo>
                <a:cubicBezTo>
                  <a:pt x="5260762" y="455142"/>
                  <a:pt x="5260996" y="452542"/>
                  <a:pt x="5261196" y="450142"/>
                </a:cubicBezTo>
                <a:cubicBezTo>
                  <a:pt x="5261396" y="447741"/>
                  <a:pt x="5261496" y="446141"/>
                  <a:pt x="5261496" y="445341"/>
                </a:cubicBezTo>
                <a:lnTo>
                  <a:pt x="5268096" y="447541"/>
                </a:lnTo>
                <a:cubicBezTo>
                  <a:pt x="5268096" y="448608"/>
                  <a:pt x="5267996" y="450308"/>
                  <a:pt x="5267796" y="452642"/>
                </a:cubicBezTo>
                <a:cubicBezTo>
                  <a:pt x="5267596" y="454975"/>
                  <a:pt x="5267363" y="457476"/>
                  <a:pt x="5267096" y="460143"/>
                </a:cubicBezTo>
                <a:cubicBezTo>
                  <a:pt x="5266830" y="462810"/>
                  <a:pt x="5266530" y="465444"/>
                  <a:pt x="5266196" y="468044"/>
                </a:cubicBezTo>
                <a:cubicBezTo>
                  <a:pt x="5265863" y="470644"/>
                  <a:pt x="5265630" y="472678"/>
                  <a:pt x="5265497" y="474145"/>
                </a:cubicBezTo>
                <a:cubicBezTo>
                  <a:pt x="5265097" y="477478"/>
                  <a:pt x="5264496" y="480245"/>
                  <a:pt x="5263696" y="482446"/>
                </a:cubicBezTo>
                <a:cubicBezTo>
                  <a:pt x="5262896" y="484646"/>
                  <a:pt x="5261730" y="486413"/>
                  <a:pt x="5260196" y="487746"/>
                </a:cubicBezTo>
                <a:cubicBezTo>
                  <a:pt x="5258662" y="489080"/>
                  <a:pt x="5256662" y="490047"/>
                  <a:pt x="5254195" y="490647"/>
                </a:cubicBezTo>
                <a:cubicBezTo>
                  <a:pt x="5251728" y="491247"/>
                  <a:pt x="5248560" y="491613"/>
                  <a:pt x="5244694" y="491747"/>
                </a:cubicBezTo>
                <a:cubicBezTo>
                  <a:pt x="5240160" y="491880"/>
                  <a:pt x="5235626" y="491880"/>
                  <a:pt x="5231092" y="491747"/>
                </a:cubicBezTo>
                <a:cubicBezTo>
                  <a:pt x="5224825" y="491480"/>
                  <a:pt x="5220224" y="490113"/>
                  <a:pt x="5217290" y="487646"/>
                </a:cubicBezTo>
                <a:cubicBezTo>
                  <a:pt x="5214357" y="485179"/>
                  <a:pt x="5212890" y="480345"/>
                  <a:pt x="5212890" y="473145"/>
                </a:cubicBezTo>
                <a:lnTo>
                  <a:pt x="5212890" y="367331"/>
                </a:lnTo>
                <a:lnTo>
                  <a:pt x="5159084" y="367331"/>
                </a:lnTo>
                <a:cubicBezTo>
                  <a:pt x="5159084" y="368532"/>
                  <a:pt x="5159050" y="369731"/>
                  <a:pt x="5158984" y="370932"/>
                </a:cubicBezTo>
                <a:cubicBezTo>
                  <a:pt x="5158916" y="372132"/>
                  <a:pt x="5158884" y="373332"/>
                  <a:pt x="5158884" y="374532"/>
                </a:cubicBezTo>
                <a:cubicBezTo>
                  <a:pt x="5158616" y="382800"/>
                  <a:pt x="5158250" y="390334"/>
                  <a:pt x="5157783" y="397135"/>
                </a:cubicBezTo>
                <a:cubicBezTo>
                  <a:pt x="5157316" y="403936"/>
                  <a:pt x="5156616" y="410337"/>
                  <a:pt x="5155682" y="416337"/>
                </a:cubicBezTo>
                <a:cubicBezTo>
                  <a:pt x="5163284" y="420604"/>
                  <a:pt x="5170618" y="424838"/>
                  <a:pt x="5177686" y="429039"/>
                </a:cubicBezTo>
                <a:cubicBezTo>
                  <a:pt x="5184753" y="433239"/>
                  <a:pt x="5190888" y="436940"/>
                  <a:pt x="5196088" y="440140"/>
                </a:cubicBezTo>
                <a:lnTo>
                  <a:pt x="5192688" y="446741"/>
                </a:lnTo>
                <a:cubicBezTo>
                  <a:pt x="5187754" y="443408"/>
                  <a:pt x="5181953" y="439740"/>
                  <a:pt x="5175285" y="435740"/>
                </a:cubicBezTo>
                <a:cubicBezTo>
                  <a:pt x="5168618" y="431739"/>
                  <a:pt x="5161684" y="427606"/>
                  <a:pt x="5154482" y="423338"/>
                </a:cubicBezTo>
                <a:cubicBezTo>
                  <a:pt x="5152882" y="431473"/>
                  <a:pt x="5150649" y="438773"/>
                  <a:pt x="5147782" y="445241"/>
                </a:cubicBezTo>
                <a:cubicBezTo>
                  <a:pt x="5144914" y="451708"/>
                  <a:pt x="5141281" y="457809"/>
                  <a:pt x="5136880" y="463543"/>
                </a:cubicBezTo>
                <a:cubicBezTo>
                  <a:pt x="5132480" y="469277"/>
                  <a:pt x="5127146" y="474945"/>
                  <a:pt x="5120879" y="480545"/>
                </a:cubicBezTo>
                <a:cubicBezTo>
                  <a:pt x="5114610" y="486146"/>
                  <a:pt x="5107277" y="492147"/>
                  <a:pt x="5098876" y="498548"/>
                </a:cubicBezTo>
                <a:lnTo>
                  <a:pt x="5094675" y="493147"/>
                </a:lnTo>
                <a:cubicBezTo>
                  <a:pt x="5102809" y="487013"/>
                  <a:pt x="5109877" y="481279"/>
                  <a:pt x="5115878" y="475945"/>
                </a:cubicBezTo>
                <a:cubicBezTo>
                  <a:pt x="5121879" y="470611"/>
                  <a:pt x="5127012" y="465143"/>
                  <a:pt x="5131280" y="459543"/>
                </a:cubicBezTo>
                <a:cubicBezTo>
                  <a:pt x="5135546" y="453942"/>
                  <a:pt x="5139014" y="447941"/>
                  <a:pt x="5141681" y="441540"/>
                </a:cubicBezTo>
                <a:cubicBezTo>
                  <a:pt x="5144348" y="435140"/>
                  <a:pt x="5146482" y="427872"/>
                  <a:pt x="5148082" y="419738"/>
                </a:cubicBezTo>
                <a:cubicBezTo>
                  <a:pt x="5139948" y="415070"/>
                  <a:pt x="5132247" y="410803"/>
                  <a:pt x="5124978" y="406936"/>
                </a:cubicBezTo>
                <a:cubicBezTo>
                  <a:pt x="5117712" y="403069"/>
                  <a:pt x="5111811" y="400069"/>
                  <a:pt x="5107277" y="397935"/>
                </a:cubicBezTo>
                <a:lnTo>
                  <a:pt x="5110277" y="391934"/>
                </a:lnTo>
                <a:cubicBezTo>
                  <a:pt x="5114544" y="394068"/>
                  <a:pt x="5120145" y="396968"/>
                  <a:pt x="5127080" y="400635"/>
                </a:cubicBezTo>
                <a:cubicBezTo>
                  <a:pt x="5134013" y="404302"/>
                  <a:pt x="5141414" y="408336"/>
                  <a:pt x="5149282" y="412737"/>
                </a:cubicBezTo>
                <a:cubicBezTo>
                  <a:pt x="5150082" y="407269"/>
                  <a:pt x="5150682" y="401402"/>
                  <a:pt x="5151082" y="395135"/>
                </a:cubicBezTo>
                <a:cubicBezTo>
                  <a:pt x="5151482" y="388867"/>
                  <a:pt x="5151816" y="381933"/>
                  <a:pt x="5152083" y="374332"/>
                </a:cubicBezTo>
                <a:cubicBezTo>
                  <a:pt x="5152083" y="373265"/>
                  <a:pt x="5152116" y="372132"/>
                  <a:pt x="5152183" y="370932"/>
                </a:cubicBezTo>
                <a:cubicBezTo>
                  <a:pt x="5152249" y="369731"/>
                  <a:pt x="5152282" y="368532"/>
                  <a:pt x="5152282" y="367331"/>
                </a:cubicBezTo>
                <a:lnTo>
                  <a:pt x="5099876" y="367331"/>
                </a:lnTo>
                <a:lnTo>
                  <a:pt x="5099876" y="360530"/>
                </a:lnTo>
                <a:lnTo>
                  <a:pt x="5152482" y="360530"/>
                </a:lnTo>
                <a:close/>
                <a:moveTo>
                  <a:pt x="867033" y="319325"/>
                </a:moveTo>
                <a:lnTo>
                  <a:pt x="873633" y="319725"/>
                </a:lnTo>
                <a:cubicBezTo>
                  <a:pt x="873633" y="320259"/>
                  <a:pt x="873633" y="321792"/>
                  <a:pt x="873633" y="324326"/>
                </a:cubicBezTo>
                <a:cubicBezTo>
                  <a:pt x="873633" y="326859"/>
                  <a:pt x="873600" y="330027"/>
                  <a:pt x="873533" y="333827"/>
                </a:cubicBezTo>
                <a:cubicBezTo>
                  <a:pt x="873467" y="337627"/>
                  <a:pt x="873400" y="341828"/>
                  <a:pt x="873333" y="346429"/>
                </a:cubicBezTo>
                <a:cubicBezTo>
                  <a:pt x="873267" y="351029"/>
                  <a:pt x="873167" y="355730"/>
                  <a:pt x="873033" y="360530"/>
                </a:cubicBezTo>
                <a:lnTo>
                  <a:pt x="933241" y="360530"/>
                </a:lnTo>
                <a:lnTo>
                  <a:pt x="933241" y="472344"/>
                </a:lnTo>
                <a:cubicBezTo>
                  <a:pt x="933241" y="477012"/>
                  <a:pt x="934174" y="480179"/>
                  <a:pt x="936041" y="481846"/>
                </a:cubicBezTo>
                <a:cubicBezTo>
                  <a:pt x="937908" y="483513"/>
                  <a:pt x="941175" y="484479"/>
                  <a:pt x="945842" y="484746"/>
                </a:cubicBezTo>
                <a:cubicBezTo>
                  <a:pt x="949710" y="484879"/>
                  <a:pt x="953643" y="484879"/>
                  <a:pt x="957644" y="484746"/>
                </a:cubicBezTo>
                <a:cubicBezTo>
                  <a:pt x="960578" y="484613"/>
                  <a:pt x="962945" y="484346"/>
                  <a:pt x="964745" y="483946"/>
                </a:cubicBezTo>
                <a:cubicBezTo>
                  <a:pt x="966545" y="483546"/>
                  <a:pt x="968012" y="482912"/>
                  <a:pt x="969145" y="482046"/>
                </a:cubicBezTo>
                <a:cubicBezTo>
                  <a:pt x="970279" y="481179"/>
                  <a:pt x="971079" y="479945"/>
                  <a:pt x="971546" y="478345"/>
                </a:cubicBezTo>
                <a:cubicBezTo>
                  <a:pt x="972012" y="476745"/>
                  <a:pt x="972446" y="474745"/>
                  <a:pt x="972846" y="472344"/>
                </a:cubicBezTo>
                <a:cubicBezTo>
                  <a:pt x="972979" y="470877"/>
                  <a:pt x="973179" y="468811"/>
                  <a:pt x="973446" y="466144"/>
                </a:cubicBezTo>
                <a:cubicBezTo>
                  <a:pt x="973713" y="463477"/>
                  <a:pt x="973979" y="460743"/>
                  <a:pt x="974246" y="457942"/>
                </a:cubicBezTo>
                <a:cubicBezTo>
                  <a:pt x="974513" y="455142"/>
                  <a:pt x="974746" y="452542"/>
                  <a:pt x="974946" y="450142"/>
                </a:cubicBezTo>
                <a:cubicBezTo>
                  <a:pt x="975146" y="447741"/>
                  <a:pt x="975246" y="446141"/>
                  <a:pt x="975246" y="445341"/>
                </a:cubicBezTo>
                <a:lnTo>
                  <a:pt x="981847" y="447541"/>
                </a:lnTo>
                <a:cubicBezTo>
                  <a:pt x="981847" y="448608"/>
                  <a:pt x="981747" y="450308"/>
                  <a:pt x="981547" y="452642"/>
                </a:cubicBezTo>
                <a:cubicBezTo>
                  <a:pt x="981347" y="454975"/>
                  <a:pt x="981114" y="457476"/>
                  <a:pt x="980847" y="460143"/>
                </a:cubicBezTo>
                <a:cubicBezTo>
                  <a:pt x="980580" y="462810"/>
                  <a:pt x="980280" y="465444"/>
                  <a:pt x="979947" y="468044"/>
                </a:cubicBezTo>
                <a:cubicBezTo>
                  <a:pt x="979613" y="470644"/>
                  <a:pt x="979380" y="472678"/>
                  <a:pt x="979247" y="474145"/>
                </a:cubicBezTo>
                <a:cubicBezTo>
                  <a:pt x="978847" y="477478"/>
                  <a:pt x="978247" y="480245"/>
                  <a:pt x="977446" y="482446"/>
                </a:cubicBezTo>
                <a:cubicBezTo>
                  <a:pt x="976646" y="484646"/>
                  <a:pt x="975479" y="486413"/>
                  <a:pt x="973946" y="487746"/>
                </a:cubicBezTo>
                <a:cubicBezTo>
                  <a:pt x="972412" y="489080"/>
                  <a:pt x="970412" y="490047"/>
                  <a:pt x="967945" y="490647"/>
                </a:cubicBezTo>
                <a:cubicBezTo>
                  <a:pt x="965478" y="491247"/>
                  <a:pt x="962311" y="491613"/>
                  <a:pt x="958444" y="491747"/>
                </a:cubicBezTo>
                <a:cubicBezTo>
                  <a:pt x="953910" y="491880"/>
                  <a:pt x="949376" y="491880"/>
                  <a:pt x="944842" y="491747"/>
                </a:cubicBezTo>
                <a:cubicBezTo>
                  <a:pt x="938575" y="491480"/>
                  <a:pt x="933974" y="490113"/>
                  <a:pt x="931041" y="487646"/>
                </a:cubicBezTo>
                <a:cubicBezTo>
                  <a:pt x="928107" y="485179"/>
                  <a:pt x="926640" y="480345"/>
                  <a:pt x="926640" y="473145"/>
                </a:cubicBezTo>
                <a:lnTo>
                  <a:pt x="926640" y="367331"/>
                </a:lnTo>
                <a:lnTo>
                  <a:pt x="872833" y="367331"/>
                </a:lnTo>
                <a:cubicBezTo>
                  <a:pt x="872833" y="368532"/>
                  <a:pt x="872800" y="369731"/>
                  <a:pt x="872733" y="370932"/>
                </a:cubicBezTo>
                <a:cubicBezTo>
                  <a:pt x="872667" y="372132"/>
                  <a:pt x="872633" y="373332"/>
                  <a:pt x="872633" y="374532"/>
                </a:cubicBezTo>
                <a:cubicBezTo>
                  <a:pt x="872367" y="382800"/>
                  <a:pt x="872000" y="390334"/>
                  <a:pt x="871533" y="397135"/>
                </a:cubicBezTo>
                <a:cubicBezTo>
                  <a:pt x="871066" y="403936"/>
                  <a:pt x="870366" y="410337"/>
                  <a:pt x="869433" y="416337"/>
                </a:cubicBezTo>
                <a:cubicBezTo>
                  <a:pt x="877034" y="420604"/>
                  <a:pt x="884368" y="424838"/>
                  <a:pt x="891436" y="429039"/>
                </a:cubicBezTo>
                <a:cubicBezTo>
                  <a:pt x="898503" y="433239"/>
                  <a:pt x="904637" y="436940"/>
                  <a:pt x="909838" y="440140"/>
                </a:cubicBezTo>
                <a:lnTo>
                  <a:pt x="906438" y="446741"/>
                </a:lnTo>
                <a:cubicBezTo>
                  <a:pt x="901504" y="443408"/>
                  <a:pt x="895703" y="439740"/>
                  <a:pt x="889035" y="435740"/>
                </a:cubicBezTo>
                <a:cubicBezTo>
                  <a:pt x="882368" y="431739"/>
                  <a:pt x="875434" y="427606"/>
                  <a:pt x="868233" y="423338"/>
                </a:cubicBezTo>
                <a:cubicBezTo>
                  <a:pt x="866633" y="431473"/>
                  <a:pt x="864399" y="438773"/>
                  <a:pt x="861532" y="445241"/>
                </a:cubicBezTo>
                <a:cubicBezTo>
                  <a:pt x="858665" y="451708"/>
                  <a:pt x="855031" y="457809"/>
                  <a:pt x="850631" y="463543"/>
                </a:cubicBezTo>
                <a:cubicBezTo>
                  <a:pt x="846230" y="469277"/>
                  <a:pt x="840896" y="474945"/>
                  <a:pt x="834629" y="480545"/>
                </a:cubicBezTo>
                <a:cubicBezTo>
                  <a:pt x="828361" y="486146"/>
                  <a:pt x="821027" y="492147"/>
                  <a:pt x="812626" y="498548"/>
                </a:cubicBezTo>
                <a:lnTo>
                  <a:pt x="808425" y="493147"/>
                </a:lnTo>
                <a:cubicBezTo>
                  <a:pt x="816560" y="487013"/>
                  <a:pt x="823627" y="481279"/>
                  <a:pt x="829628" y="475945"/>
                </a:cubicBezTo>
                <a:cubicBezTo>
                  <a:pt x="835629" y="470611"/>
                  <a:pt x="840763" y="465143"/>
                  <a:pt x="845030" y="459543"/>
                </a:cubicBezTo>
                <a:cubicBezTo>
                  <a:pt x="849297" y="453942"/>
                  <a:pt x="852764" y="447941"/>
                  <a:pt x="855431" y="441540"/>
                </a:cubicBezTo>
                <a:cubicBezTo>
                  <a:pt x="858098" y="435140"/>
                  <a:pt x="860232" y="427872"/>
                  <a:pt x="861832" y="419738"/>
                </a:cubicBezTo>
                <a:cubicBezTo>
                  <a:pt x="853698" y="415070"/>
                  <a:pt x="845997" y="410803"/>
                  <a:pt x="838729" y="406936"/>
                </a:cubicBezTo>
                <a:cubicBezTo>
                  <a:pt x="831461" y="403069"/>
                  <a:pt x="825561" y="400069"/>
                  <a:pt x="821027" y="397935"/>
                </a:cubicBezTo>
                <a:lnTo>
                  <a:pt x="824027" y="391934"/>
                </a:lnTo>
                <a:cubicBezTo>
                  <a:pt x="828294" y="394068"/>
                  <a:pt x="833895" y="396968"/>
                  <a:pt x="840829" y="400635"/>
                </a:cubicBezTo>
                <a:cubicBezTo>
                  <a:pt x="847764" y="404302"/>
                  <a:pt x="855164" y="408336"/>
                  <a:pt x="863032" y="412737"/>
                </a:cubicBezTo>
                <a:cubicBezTo>
                  <a:pt x="863832" y="407270"/>
                  <a:pt x="864432" y="401402"/>
                  <a:pt x="864832" y="395135"/>
                </a:cubicBezTo>
                <a:cubicBezTo>
                  <a:pt x="865232" y="388867"/>
                  <a:pt x="865566" y="381933"/>
                  <a:pt x="865832" y="374332"/>
                </a:cubicBezTo>
                <a:cubicBezTo>
                  <a:pt x="865832" y="373265"/>
                  <a:pt x="865866" y="372132"/>
                  <a:pt x="865932" y="370932"/>
                </a:cubicBezTo>
                <a:cubicBezTo>
                  <a:pt x="865999" y="369731"/>
                  <a:pt x="866033" y="368532"/>
                  <a:pt x="866033" y="367331"/>
                </a:cubicBezTo>
                <a:lnTo>
                  <a:pt x="813626" y="367331"/>
                </a:lnTo>
                <a:lnTo>
                  <a:pt x="813626" y="360530"/>
                </a:lnTo>
                <a:lnTo>
                  <a:pt x="866233" y="360530"/>
                </a:lnTo>
                <a:close/>
                <a:moveTo>
                  <a:pt x="4161511" y="318925"/>
                </a:moveTo>
                <a:lnTo>
                  <a:pt x="4168712" y="319325"/>
                </a:lnTo>
                <a:lnTo>
                  <a:pt x="4168712" y="371732"/>
                </a:lnTo>
                <a:lnTo>
                  <a:pt x="4247922" y="371732"/>
                </a:lnTo>
                <a:lnTo>
                  <a:pt x="4247922" y="378933"/>
                </a:lnTo>
                <a:lnTo>
                  <a:pt x="4168512" y="378933"/>
                </a:lnTo>
                <a:cubicBezTo>
                  <a:pt x="4168512" y="379466"/>
                  <a:pt x="4168512" y="380000"/>
                  <a:pt x="4168512" y="380533"/>
                </a:cubicBezTo>
                <a:cubicBezTo>
                  <a:pt x="4168512" y="381066"/>
                  <a:pt x="4168445" y="381600"/>
                  <a:pt x="4168312" y="382133"/>
                </a:cubicBezTo>
                <a:cubicBezTo>
                  <a:pt x="4170712" y="403202"/>
                  <a:pt x="4179046" y="422705"/>
                  <a:pt x="4193315" y="440640"/>
                </a:cubicBezTo>
                <a:cubicBezTo>
                  <a:pt x="4207584" y="458576"/>
                  <a:pt x="4227519" y="475211"/>
                  <a:pt x="4253122" y="490547"/>
                </a:cubicBezTo>
                <a:lnTo>
                  <a:pt x="4249122" y="497347"/>
                </a:lnTo>
                <a:cubicBezTo>
                  <a:pt x="4226452" y="483212"/>
                  <a:pt x="4208050" y="468111"/>
                  <a:pt x="4193915" y="452042"/>
                </a:cubicBezTo>
                <a:cubicBezTo>
                  <a:pt x="4179780" y="435973"/>
                  <a:pt x="4170312" y="419005"/>
                  <a:pt x="4165511" y="401136"/>
                </a:cubicBezTo>
                <a:cubicBezTo>
                  <a:pt x="4163244" y="410603"/>
                  <a:pt x="4159744" y="419604"/>
                  <a:pt x="4155010" y="428139"/>
                </a:cubicBezTo>
                <a:cubicBezTo>
                  <a:pt x="4150276" y="436673"/>
                  <a:pt x="4144409" y="444908"/>
                  <a:pt x="4137408" y="452842"/>
                </a:cubicBezTo>
                <a:cubicBezTo>
                  <a:pt x="4130407" y="460776"/>
                  <a:pt x="4122272" y="468510"/>
                  <a:pt x="4113005" y="476045"/>
                </a:cubicBezTo>
                <a:cubicBezTo>
                  <a:pt x="4103737" y="483579"/>
                  <a:pt x="4093436" y="491080"/>
                  <a:pt x="4082101" y="498548"/>
                </a:cubicBezTo>
                <a:lnTo>
                  <a:pt x="4078100" y="491547"/>
                </a:lnTo>
                <a:cubicBezTo>
                  <a:pt x="4091169" y="483279"/>
                  <a:pt x="4102770" y="474911"/>
                  <a:pt x="4112905" y="466444"/>
                </a:cubicBezTo>
                <a:cubicBezTo>
                  <a:pt x="4123039" y="457976"/>
                  <a:pt x="4131607" y="449175"/>
                  <a:pt x="4138608" y="440040"/>
                </a:cubicBezTo>
                <a:cubicBezTo>
                  <a:pt x="4145609" y="430906"/>
                  <a:pt x="4151010" y="421305"/>
                  <a:pt x="4154810" y="411237"/>
                </a:cubicBezTo>
                <a:cubicBezTo>
                  <a:pt x="4158610" y="401169"/>
                  <a:pt x="4160778" y="390401"/>
                  <a:pt x="4161311" y="378933"/>
                </a:cubicBezTo>
                <a:lnTo>
                  <a:pt x="4082501" y="378933"/>
                </a:lnTo>
                <a:lnTo>
                  <a:pt x="4082501" y="371732"/>
                </a:lnTo>
                <a:lnTo>
                  <a:pt x="4161511" y="371732"/>
                </a:lnTo>
                <a:close/>
                <a:moveTo>
                  <a:pt x="3599193" y="318925"/>
                </a:moveTo>
                <a:lnTo>
                  <a:pt x="3605994" y="319325"/>
                </a:lnTo>
                <a:lnTo>
                  <a:pt x="3605994" y="362531"/>
                </a:lnTo>
                <a:lnTo>
                  <a:pt x="3636598" y="362531"/>
                </a:lnTo>
                <a:lnTo>
                  <a:pt x="3636598" y="369731"/>
                </a:lnTo>
                <a:lnTo>
                  <a:pt x="3605994" y="369731"/>
                </a:lnTo>
                <a:lnTo>
                  <a:pt x="3605994" y="471144"/>
                </a:lnTo>
                <a:cubicBezTo>
                  <a:pt x="3605994" y="475545"/>
                  <a:pt x="3605627" y="479112"/>
                  <a:pt x="3604894" y="481846"/>
                </a:cubicBezTo>
                <a:cubicBezTo>
                  <a:pt x="3604160" y="484579"/>
                  <a:pt x="3602793" y="486746"/>
                  <a:pt x="3600793" y="488346"/>
                </a:cubicBezTo>
                <a:cubicBezTo>
                  <a:pt x="3598793" y="489947"/>
                  <a:pt x="3596092" y="491080"/>
                  <a:pt x="3592692" y="491747"/>
                </a:cubicBezTo>
                <a:cubicBezTo>
                  <a:pt x="3589292" y="492413"/>
                  <a:pt x="3584925" y="492880"/>
                  <a:pt x="3579590" y="493147"/>
                </a:cubicBezTo>
                <a:lnTo>
                  <a:pt x="3560788" y="494147"/>
                </a:lnTo>
                <a:lnTo>
                  <a:pt x="3558788" y="487146"/>
                </a:lnTo>
                <a:lnTo>
                  <a:pt x="3578190" y="486346"/>
                </a:lnTo>
                <a:cubicBezTo>
                  <a:pt x="3582724" y="486079"/>
                  <a:pt x="3586358" y="485679"/>
                  <a:pt x="3589092" y="485146"/>
                </a:cubicBezTo>
                <a:cubicBezTo>
                  <a:pt x="3591826" y="484613"/>
                  <a:pt x="3593926" y="483746"/>
                  <a:pt x="3595392" y="482546"/>
                </a:cubicBezTo>
                <a:cubicBezTo>
                  <a:pt x="3596859" y="481346"/>
                  <a:pt x="3597860" y="479712"/>
                  <a:pt x="3598393" y="477645"/>
                </a:cubicBezTo>
                <a:cubicBezTo>
                  <a:pt x="3598926" y="475578"/>
                  <a:pt x="3599193" y="472878"/>
                  <a:pt x="3599193" y="469544"/>
                </a:cubicBezTo>
                <a:lnTo>
                  <a:pt x="3599193" y="369731"/>
                </a:lnTo>
                <a:lnTo>
                  <a:pt x="3530984" y="369731"/>
                </a:lnTo>
                <a:lnTo>
                  <a:pt x="3530984" y="362531"/>
                </a:lnTo>
                <a:lnTo>
                  <a:pt x="3599193" y="362531"/>
                </a:lnTo>
                <a:close/>
                <a:moveTo>
                  <a:pt x="1533440" y="318925"/>
                </a:moveTo>
                <a:lnTo>
                  <a:pt x="1540441" y="319325"/>
                </a:lnTo>
                <a:lnTo>
                  <a:pt x="1540441" y="357530"/>
                </a:lnTo>
                <a:lnTo>
                  <a:pt x="1585646" y="357530"/>
                </a:lnTo>
                <a:lnTo>
                  <a:pt x="1585646" y="364331"/>
                </a:lnTo>
                <a:lnTo>
                  <a:pt x="1540441" y="364331"/>
                </a:lnTo>
                <a:lnTo>
                  <a:pt x="1540441" y="403736"/>
                </a:lnTo>
                <a:lnTo>
                  <a:pt x="1592847" y="403736"/>
                </a:lnTo>
                <a:lnTo>
                  <a:pt x="1592847" y="410537"/>
                </a:lnTo>
                <a:lnTo>
                  <a:pt x="1541841" y="410537"/>
                </a:lnTo>
                <a:cubicBezTo>
                  <a:pt x="1547975" y="424005"/>
                  <a:pt x="1555876" y="435973"/>
                  <a:pt x="1565544" y="446441"/>
                </a:cubicBezTo>
                <a:cubicBezTo>
                  <a:pt x="1575212" y="456909"/>
                  <a:pt x="1586446" y="466677"/>
                  <a:pt x="1599248" y="475745"/>
                </a:cubicBezTo>
                <a:lnTo>
                  <a:pt x="1595047" y="480945"/>
                </a:lnTo>
                <a:cubicBezTo>
                  <a:pt x="1582913" y="472544"/>
                  <a:pt x="1572311" y="463410"/>
                  <a:pt x="1563243" y="453542"/>
                </a:cubicBezTo>
                <a:cubicBezTo>
                  <a:pt x="1554176" y="443674"/>
                  <a:pt x="1546575" y="432673"/>
                  <a:pt x="1540441" y="420538"/>
                </a:cubicBezTo>
                <a:lnTo>
                  <a:pt x="1540441" y="497747"/>
                </a:lnTo>
                <a:lnTo>
                  <a:pt x="1533440" y="497747"/>
                </a:lnTo>
                <a:lnTo>
                  <a:pt x="1533440" y="419738"/>
                </a:lnTo>
                <a:cubicBezTo>
                  <a:pt x="1526639" y="433606"/>
                  <a:pt x="1518404" y="446108"/>
                  <a:pt x="1508737" y="457242"/>
                </a:cubicBezTo>
                <a:cubicBezTo>
                  <a:pt x="1499069" y="468377"/>
                  <a:pt x="1487567" y="478545"/>
                  <a:pt x="1474232" y="487746"/>
                </a:cubicBezTo>
                <a:lnTo>
                  <a:pt x="1469832" y="482146"/>
                </a:lnTo>
                <a:cubicBezTo>
                  <a:pt x="1483567" y="472945"/>
                  <a:pt x="1495468" y="462510"/>
                  <a:pt x="1505536" y="450842"/>
                </a:cubicBezTo>
                <a:cubicBezTo>
                  <a:pt x="1515604" y="439173"/>
                  <a:pt x="1524172" y="425738"/>
                  <a:pt x="1531239" y="410537"/>
                </a:cubicBezTo>
                <a:lnTo>
                  <a:pt x="1481633" y="410537"/>
                </a:lnTo>
                <a:lnTo>
                  <a:pt x="1481633" y="403736"/>
                </a:lnTo>
                <a:lnTo>
                  <a:pt x="1533440" y="403736"/>
                </a:lnTo>
                <a:lnTo>
                  <a:pt x="1533440" y="364331"/>
                </a:lnTo>
                <a:lnTo>
                  <a:pt x="1501636" y="364331"/>
                </a:lnTo>
                <a:cubicBezTo>
                  <a:pt x="1499769" y="369398"/>
                  <a:pt x="1497902" y="374299"/>
                  <a:pt x="1496035" y="379033"/>
                </a:cubicBezTo>
                <a:cubicBezTo>
                  <a:pt x="1494168" y="383767"/>
                  <a:pt x="1492235" y="388267"/>
                  <a:pt x="1490234" y="392535"/>
                </a:cubicBezTo>
                <a:lnTo>
                  <a:pt x="1483833" y="390134"/>
                </a:lnTo>
                <a:cubicBezTo>
                  <a:pt x="1487834" y="382133"/>
                  <a:pt x="1491601" y="372932"/>
                  <a:pt x="1495135" y="362531"/>
                </a:cubicBezTo>
                <a:cubicBezTo>
                  <a:pt x="1498669" y="352129"/>
                  <a:pt x="1501636" y="341528"/>
                  <a:pt x="1504036" y="330727"/>
                </a:cubicBezTo>
                <a:lnTo>
                  <a:pt x="1510437" y="332127"/>
                </a:lnTo>
                <a:cubicBezTo>
                  <a:pt x="1509503" y="336394"/>
                  <a:pt x="1508470" y="340661"/>
                  <a:pt x="1507336" y="344928"/>
                </a:cubicBezTo>
                <a:cubicBezTo>
                  <a:pt x="1506203" y="349196"/>
                  <a:pt x="1505036" y="353396"/>
                  <a:pt x="1503836" y="357530"/>
                </a:cubicBezTo>
                <a:lnTo>
                  <a:pt x="1533440" y="357530"/>
                </a:lnTo>
                <a:close/>
                <a:moveTo>
                  <a:pt x="314240" y="318925"/>
                </a:moveTo>
                <a:lnTo>
                  <a:pt x="321241" y="319325"/>
                </a:lnTo>
                <a:lnTo>
                  <a:pt x="321241" y="357530"/>
                </a:lnTo>
                <a:lnTo>
                  <a:pt x="366447" y="357530"/>
                </a:lnTo>
                <a:lnTo>
                  <a:pt x="366447" y="364331"/>
                </a:lnTo>
                <a:lnTo>
                  <a:pt x="321241" y="364331"/>
                </a:lnTo>
                <a:lnTo>
                  <a:pt x="321241" y="403736"/>
                </a:lnTo>
                <a:lnTo>
                  <a:pt x="373647" y="403736"/>
                </a:lnTo>
                <a:lnTo>
                  <a:pt x="373647" y="410537"/>
                </a:lnTo>
                <a:lnTo>
                  <a:pt x="322641" y="410537"/>
                </a:lnTo>
                <a:cubicBezTo>
                  <a:pt x="328775" y="424005"/>
                  <a:pt x="336676" y="435973"/>
                  <a:pt x="346344" y="446441"/>
                </a:cubicBezTo>
                <a:cubicBezTo>
                  <a:pt x="356012" y="456909"/>
                  <a:pt x="367246" y="466677"/>
                  <a:pt x="380049" y="475745"/>
                </a:cubicBezTo>
                <a:lnTo>
                  <a:pt x="375847" y="480945"/>
                </a:lnTo>
                <a:cubicBezTo>
                  <a:pt x="363713" y="472544"/>
                  <a:pt x="353111" y="463410"/>
                  <a:pt x="344043" y="453542"/>
                </a:cubicBezTo>
                <a:cubicBezTo>
                  <a:pt x="334976" y="443674"/>
                  <a:pt x="327375" y="432673"/>
                  <a:pt x="321241" y="420538"/>
                </a:cubicBezTo>
                <a:lnTo>
                  <a:pt x="321241" y="497747"/>
                </a:lnTo>
                <a:lnTo>
                  <a:pt x="314240" y="497747"/>
                </a:lnTo>
                <a:lnTo>
                  <a:pt x="314240" y="419738"/>
                </a:lnTo>
                <a:cubicBezTo>
                  <a:pt x="307439" y="433606"/>
                  <a:pt x="299205" y="446108"/>
                  <a:pt x="289538" y="457242"/>
                </a:cubicBezTo>
                <a:cubicBezTo>
                  <a:pt x="279869" y="468377"/>
                  <a:pt x="268367" y="478545"/>
                  <a:pt x="255032" y="487746"/>
                </a:cubicBezTo>
                <a:lnTo>
                  <a:pt x="250632" y="482146"/>
                </a:lnTo>
                <a:cubicBezTo>
                  <a:pt x="264367" y="472945"/>
                  <a:pt x="276269" y="462510"/>
                  <a:pt x="286336" y="450842"/>
                </a:cubicBezTo>
                <a:cubicBezTo>
                  <a:pt x="296404" y="439173"/>
                  <a:pt x="304972" y="425738"/>
                  <a:pt x="312039" y="410537"/>
                </a:cubicBezTo>
                <a:lnTo>
                  <a:pt x="262433" y="410537"/>
                </a:lnTo>
                <a:lnTo>
                  <a:pt x="262433" y="403736"/>
                </a:lnTo>
                <a:lnTo>
                  <a:pt x="314240" y="403736"/>
                </a:lnTo>
                <a:lnTo>
                  <a:pt x="314240" y="364331"/>
                </a:lnTo>
                <a:lnTo>
                  <a:pt x="282436" y="364331"/>
                </a:lnTo>
                <a:cubicBezTo>
                  <a:pt x="280569" y="369398"/>
                  <a:pt x="278702" y="374299"/>
                  <a:pt x="276836" y="379033"/>
                </a:cubicBezTo>
                <a:cubicBezTo>
                  <a:pt x="274968" y="383767"/>
                  <a:pt x="273035" y="388267"/>
                  <a:pt x="271034" y="392535"/>
                </a:cubicBezTo>
                <a:lnTo>
                  <a:pt x="264634" y="390134"/>
                </a:lnTo>
                <a:cubicBezTo>
                  <a:pt x="268634" y="382133"/>
                  <a:pt x="272401" y="372932"/>
                  <a:pt x="275936" y="362531"/>
                </a:cubicBezTo>
                <a:cubicBezTo>
                  <a:pt x="279469" y="352129"/>
                  <a:pt x="282436" y="341528"/>
                  <a:pt x="284836" y="330727"/>
                </a:cubicBezTo>
                <a:lnTo>
                  <a:pt x="291237" y="332127"/>
                </a:lnTo>
                <a:cubicBezTo>
                  <a:pt x="290303" y="336394"/>
                  <a:pt x="289270" y="340661"/>
                  <a:pt x="288136" y="344928"/>
                </a:cubicBezTo>
                <a:cubicBezTo>
                  <a:pt x="287004" y="349196"/>
                  <a:pt x="285836" y="353396"/>
                  <a:pt x="284636" y="357530"/>
                </a:cubicBezTo>
                <a:lnTo>
                  <a:pt x="314240" y="357530"/>
                </a:lnTo>
                <a:close/>
                <a:moveTo>
                  <a:pt x="3396968" y="318725"/>
                </a:moveTo>
                <a:lnTo>
                  <a:pt x="3404168" y="319125"/>
                </a:lnTo>
                <a:lnTo>
                  <a:pt x="3404168" y="362531"/>
                </a:lnTo>
                <a:lnTo>
                  <a:pt x="3436173" y="362531"/>
                </a:lnTo>
                <a:lnTo>
                  <a:pt x="3436173" y="369531"/>
                </a:lnTo>
                <a:lnTo>
                  <a:pt x="3404168" y="369531"/>
                </a:lnTo>
                <a:lnTo>
                  <a:pt x="3404168" y="471144"/>
                </a:lnTo>
                <a:cubicBezTo>
                  <a:pt x="3404168" y="475545"/>
                  <a:pt x="3403802" y="479112"/>
                  <a:pt x="3403068" y="481846"/>
                </a:cubicBezTo>
                <a:cubicBezTo>
                  <a:pt x="3402335" y="484579"/>
                  <a:pt x="3401002" y="486713"/>
                  <a:pt x="3399068" y="488246"/>
                </a:cubicBezTo>
                <a:cubicBezTo>
                  <a:pt x="3397134" y="489780"/>
                  <a:pt x="3394534" y="490880"/>
                  <a:pt x="3391267" y="491547"/>
                </a:cubicBezTo>
                <a:cubicBezTo>
                  <a:pt x="3388000" y="492213"/>
                  <a:pt x="3383900" y="492747"/>
                  <a:pt x="3378966" y="493147"/>
                </a:cubicBezTo>
                <a:lnTo>
                  <a:pt x="3361363" y="494347"/>
                </a:lnTo>
                <a:lnTo>
                  <a:pt x="3359563" y="487346"/>
                </a:lnTo>
                <a:lnTo>
                  <a:pt x="3377766" y="485946"/>
                </a:lnTo>
                <a:cubicBezTo>
                  <a:pt x="3381766" y="485679"/>
                  <a:pt x="3384999" y="485313"/>
                  <a:pt x="3387467" y="484846"/>
                </a:cubicBezTo>
                <a:cubicBezTo>
                  <a:pt x="3389933" y="484379"/>
                  <a:pt x="3391867" y="483579"/>
                  <a:pt x="3393267" y="482446"/>
                </a:cubicBezTo>
                <a:cubicBezTo>
                  <a:pt x="3394667" y="481312"/>
                  <a:pt x="3395634" y="479745"/>
                  <a:pt x="3396168" y="477745"/>
                </a:cubicBezTo>
                <a:cubicBezTo>
                  <a:pt x="3396701" y="475745"/>
                  <a:pt x="3396968" y="473011"/>
                  <a:pt x="3396968" y="469544"/>
                </a:cubicBezTo>
                <a:lnTo>
                  <a:pt x="3396968" y="369531"/>
                </a:lnTo>
                <a:lnTo>
                  <a:pt x="3337760" y="369531"/>
                </a:lnTo>
                <a:lnTo>
                  <a:pt x="3337760" y="362531"/>
                </a:lnTo>
                <a:lnTo>
                  <a:pt x="3396968" y="362531"/>
                </a:lnTo>
                <a:close/>
                <a:moveTo>
                  <a:pt x="4978337" y="317525"/>
                </a:moveTo>
                <a:cubicBezTo>
                  <a:pt x="4979537" y="320592"/>
                  <a:pt x="4980638" y="323859"/>
                  <a:pt x="4981638" y="327326"/>
                </a:cubicBezTo>
                <a:cubicBezTo>
                  <a:pt x="4982638" y="330793"/>
                  <a:pt x="4983671" y="334327"/>
                  <a:pt x="4984738" y="337928"/>
                </a:cubicBezTo>
                <a:lnTo>
                  <a:pt x="5056346" y="337928"/>
                </a:lnTo>
                <a:lnTo>
                  <a:pt x="5056346" y="343928"/>
                </a:lnTo>
                <a:lnTo>
                  <a:pt x="4908728" y="343928"/>
                </a:lnTo>
                <a:lnTo>
                  <a:pt x="4908728" y="400335"/>
                </a:lnTo>
                <a:cubicBezTo>
                  <a:pt x="4908728" y="410870"/>
                  <a:pt x="4908362" y="420505"/>
                  <a:pt x="4907628" y="429239"/>
                </a:cubicBezTo>
                <a:cubicBezTo>
                  <a:pt x="4906894" y="437973"/>
                  <a:pt x="4905694" y="446208"/>
                  <a:pt x="4904028" y="453942"/>
                </a:cubicBezTo>
                <a:cubicBezTo>
                  <a:pt x="4902361" y="461676"/>
                  <a:pt x="4900094" y="469144"/>
                  <a:pt x="4897227" y="476345"/>
                </a:cubicBezTo>
                <a:cubicBezTo>
                  <a:pt x="4894360" y="483546"/>
                  <a:pt x="4890859" y="490947"/>
                  <a:pt x="4886726" y="498548"/>
                </a:cubicBezTo>
                <a:lnTo>
                  <a:pt x="4881125" y="495547"/>
                </a:lnTo>
                <a:cubicBezTo>
                  <a:pt x="4884858" y="488746"/>
                  <a:pt x="4888092" y="482112"/>
                  <a:pt x="4890826" y="475645"/>
                </a:cubicBezTo>
                <a:cubicBezTo>
                  <a:pt x="4893560" y="469177"/>
                  <a:pt x="4895793" y="462276"/>
                  <a:pt x="4897527" y="454942"/>
                </a:cubicBezTo>
                <a:cubicBezTo>
                  <a:pt x="4899260" y="447608"/>
                  <a:pt x="4900527" y="439574"/>
                  <a:pt x="4901327" y="430839"/>
                </a:cubicBezTo>
                <a:cubicBezTo>
                  <a:pt x="4902127" y="422105"/>
                  <a:pt x="4902527" y="412003"/>
                  <a:pt x="4902527" y="400535"/>
                </a:cubicBezTo>
                <a:lnTo>
                  <a:pt x="4902527" y="337928"/>
                </a:lnTo>
                <a:lnTo>
                  <a:pt x="4978137" y="337928"/>
                </a:lnTo>
                <a:cubicBezTo>
                  <a:pt x="4977204" y="334460"/>
                  <a:pt x="4976236" y="331093"/>
                  <a:pt x="4975236" y="327826"/>
                </a:cubicBezTo>
                <a:cubicBezTo>
                  <a:pt x="4974236" y="324559"/>
                  <a:pt x="4973203" y="321392"/>
                  <a:pt x="4972136" y="318325"/>
                </a:cubicBezTo>
                <a:close/>
                <a:moveTo>
                  <a:pt x="701612" y="317525"/>
                </a:moveTo>
                <a:cubicBezTo>
                  <a:pt x="702812" y="320592"/>
                  <a:pt x="703912" y="323859"/>
                  <a:pt x="704912" y="327326"/>
                </a:cubicBezTo>
                <a:cubicBezTo>
                  <a:pt x="705913" y="330793"/>
                  <a:pt x="706946" y="334327"/>
                  <a:pt x="708013" y="337928"/>
                </a:cubicBezTo>
                <a:lnTo>
                  <a:pt x="779622" y="337928"/>
                </a:lnTo>
                <a:lnTo>
                  <a:pt x="779622" y="343928"/>
                </a:lnTo>
                <a:lnTo>
                  <a:pt x="632003" y="343928"/>
                </a:lnTo>
                <a:lnTo>
                  <a:pt x="632003" y="400335"/>
                </a:lnTo>
                <a:cubicBezTo>
                  <a:pt x="632003" y="410870"/>
                  <a:pt x="631637" y="420505"/>
                  <a:pt x="630903" y="429239"/>
                </a:cubicBezTo>
                <a:cubicBezTo>
                  <a:pt x="630170" y="437973"/>
                  <a:pt x="628970" y="446208"/>
                  <a:pt x="627303" y="453942"/>
                </a:cubicBezTo>
                <a:cubicBezTo>
                  <a:pt x="625636" y="461676"/>
                  <a:pt x="623369" y="469144"/>
                  <a:pt x="620502" y="476345"/>
                </a:cubicBezTo>
                <a:cubicBezTo>
                  <a:pt x="617635" y="483546"/>
                  <a:pt x="614135" y="490947"/>
                  <a:pt x="610001" y="498548"/>
                </a:cubicBezTo>
                <a:lnTo>
                  <a:pt x="604400" y="495547"/>
                </a:lnTo>
                <a:cubicBezTo>
                  <a:pt x="608134" y="488746"/>
                  <a:pt x="611367" y="482112"/>
                  <a:pt x="614101" y="475645"/>
                </a:cubicBezTo>
                <a:cubicBezTo>
                  <a:pt x="616835" y="469177"/>
                  <a:pt x="619068" y="462276"/>
                  <a:pt x="620802" y="454942"/>
                </a:cubicBezTo>
                <a:cubicBezTo>
                  <a:pt x="622535" y="447608"/>
                  <a:pt x="623802" y="439574"/>
                  <a:pt x="624602" y="430839"/>
                </a:cubicBezTo>
                <a:cubicBezTo>
                  <a:pt x="625402" y="422105"/>
                  <a:pt x="625804" y="412003"/>
                  <a:pt x="625804" y="400535"/>
                </a:cubicBezTo>
                <a:lnTo>
                  <a:pt x="625804" y="337928"/>
                </a:lnTo>
                <a:lnTo>
                  <a:pt x="701412" y="337928"/>
                </a:lnTo>
                <a:cubicBezTo>
                  <a:pt x="700478" y="334460"/>
                  <a:pt x="699512" y="331093"/>
                  <a:pt x="698512" y="327826"/>
                </a:cubicBezTo>
                <a:cubicBezTo>
                  <a:pt x="697511" y="324559"/>
                  <a:pt x="696478" y="321392"/>
                  <a:pt x="695411" y="318325"/>
                </a:cubicBezTo>
                <a:close/>
                <a:moveTo>
                  <a:pt x="3498380" y="143818"/>
                </a:moveTo>
                <a:lnTo>
                  <a:pt x="3507382" y="143818"/>
                </a:lnTo>
                <a:cubicBezTo>
                  <a:pt x="3507382" y="148218"/>
                  <a:pt x="3506748" y="152652"/>
                  <a:pt x="3505481" y="157119"/>
                </a:cubicBezTo>
                <a:cubicBezTo>
                  <a:pt x="3504214" y="161586"/>
                  <a:pt x="3502614" y="165887"/>
                  <a:pt x="3500681" y="170021"/>
                </a:cubicBezTo>
                <a:cubicBezTo>
                  <a:pt x="3498747" y="174155"/>
                  <a:pt x="3496580" y="178122"/>
                  <a:pt x="3494180" y="181922"/>
                </a:cubicBezTo>
                <a:cubicBezTo>
                  <a:pt x="3491780" y="185723"/>
                  <a:pt x="3489446" y="189090"/>
                  <a:pt x="3487179" y="192024"/>
                </a:cubicBezTo>
                <a:lnTo>
                  <a:pt x="3479378" y="192024"/>
                </a:lnTo>
                <a:cubicBezTo>
                  <a:pt x="3485245" y="183489"/>
                  <a:pt x="3489879" y="175121"/>
                  <a:pt x="3493280" y="166920"/>
                </a:cubicBezTo>
                <a:cubicBezTo>
                  <a:pt x="3496680" y="158719"/>
                  <a:pt x="3498380" y="151018"/>
                  <a:pt x="3498380" y="143818"/>
                </a:cubicBezTo>
                <a:close/>
                <a:moveTo>
                  <a:pt x="4319530" y="143218"/>
                </a:moveTo>
                <a:cubicBezTo>
                  <a:pt x="4321798" y="144551"/>
                  <a:pt x="4324498" y="146118"/>
                  <a:pt x="4327632" y="147918"/>
                </a:cubicBezTo>
                <a:cubicBezTo>
                  <a:pt x="4330766" y="149718"/>
                  <a:pt x="4333966" y="151552"/>
                  <a:pt x="4337233" y="153419"/>
                </a:cubicBezTo>
                <a:cubicBezTo>
                  <a:pt x="4340500" y="155286"/>
                  <a:pt x="4343634" y="157119"/>
                  <a:pt x="4346634" y="158919"/>
                </a:cubicBezTo>
                <a:cubicBezTo>
                  <a:pt x="4349634" y="160720"/>
                  <a:pt x="4352134" y="162220"/>
                  <a:pt x="4354135" y="163420"/>
                </a:cubicBezTo>
                <a:lnTo>
                  <a:pt x="4350934" y="168421"/>
                </a:lnTo>
                <a:cubicBezTo>
                  <a:pt x="4348934" y="167221"/>
                  <a:pt x="4346468" y="165687"/>
                  <a:pt x="4343534" y="163820"/>
                </a:cubicBezTo>
                <a:cubicBezTo>
                  <a:pt x="4340600" y="161953"/>
                  <a:pt x="4337500" y="160053"/>
                  <a:pt x="4334232" y="158119"/>
                </a:cubicBezTo>
                <a:cubicBezTo>
                  <a:pt x="4330966" y="156186"/>
                  <a:pt x="4327765" y="154352"/>
                  <a:pt x="4324631" y="152619"/>
                </a:cubicBezTo>
                <a:cubicBezTo>
                  <a:pt x="4321498" y="150885"/>
                  <a:pt x="4318864" y="149418"/>
                  <a:pt x="4316730" y="148218"/>
                </a:cubicBezTo>
                <a:close/>
                <a:moveTo>
                  <a:pt x="1766993" y="143018"/>
                </a:moveTo>
                <a:cubicBezTo>
                  <a:pt x="1769926" y="145418"/>
                  <a:pt x="1773160" y="148085"/>
                  <a:pt x="1776694" y="151018"/>
                </a:cubicBezTo>
                <a:cubicBezTo>
                  <a:pt x="1780228" y="153952"/>
                  <a:pt x="1783795" y="156952"/>
                  <a:pt x="1787395" y="160020"/>
                </a:cubicBezTo>
                <a:cubicBezTo>
                  <a:pt x="1790996" y="163087"/>
                  <a:pt x="1794496" y="166187"/>
                  <a:pt x="1797897" y="169321"/>
                </a:cubicBezTo>
                <a:cubicBezTo>
                  <a:pt x="1801297" y="172454"/>
                  <a:pt x="1804331" y="175288"/>
                  <a:pt x="1806998" y="177822"/>
                </a:cubicBezTo>
                <a:lnTo>
                  <a:pt x="1802797" y="183222"/>
                </a:lnTo>
                <a:cubicBezTo>
                  <a:pt x="1800130" y="180555"/>
                  <a:pt x="1797130" y="177688"/>
                  <a:pt x="1793796" y="174621"/>
                </a:cubicBezTo>
                <a:cubicBezTo>
                  <a:pt x="1790462" y="171554"/>
                  <a:pt x="1787028" y="168454"/>
                  <a:pt x="1783495" y="165320"/>
                </a:cubicBezTo>
                <a:cubicBezTo>
                  <a:pt x="1779961" y="162187"/>
                  <a:pt x="1776461" y="159119"/>
                  <a:pt x="1772994" y="156119"/>
                </a:cubicBezTo>
                <a:cubicBezTo>
                  <a:pt x="1769526" y="153119"/>
                  <a:pt x="1766326" y="150418"/>
                  <a:pt x="1763392" y="148018"/>
                </a:cubicBezTo>
                <a:close/>
                <a:moveTo>
                  <a:pt x="5582136" y="125815"/>
                </a:moveTo>
                <a:lnTo>
                  <a:pt x="5587937" y="128416"/>
                </a:lnTo>
                <a:cubicBezTo>
                  <a:pt x="5586204" y="132549"/>
                  <a:pt x="5584169" y="136783"/>
                  <a:pt x="5581836" y="141117"/>
                </a:cubicBezTo>
                <a:cubicBezTo>
                  <a:pt x="5579502" y="145451"/>
                  <a:pt x="5577002" y="149718"/>
                  <a:pt x="5574335" y="153919"/>
                </a:cubicBezTo>
                <a:cubicBezTo>
                  <a:pt x="5571668" y="158119"/>
                  <a:pt x="5568868" y="162187"/>
                  <a:pt x="5565934" y="166121"/>
                </a:cubicBezTo>
                <a:cubicBezTo>
                  <a:pt x="5563000" y="170054"/>
                  <a:pt x="5560134" y="173621"/>
                  <a:pt x="5557333" y="176822"/>
                </a:cubicBezTo>
                <a:lnTo>
                  <a:pt x="5552132" y="173021"/>
                </a:lnTo>
                <a:cubicBezTo>
                  <a:pt x="5554932" y="169821"/>
                  <a:pt x="5557733" y="166321"/>
                  <a:pt x="5560534" y="162520"/>
                </a:cubicBezTo>
                <a:cubicBezTo>
                  <a:pt x="5563334" y="158719"/>
                  <a:pt x="5566068" y="154752"/>
                  <a:pt x="5568734" y="150618"/>
                </a:cubicBezTo>
                <a:cubicBezTo>
                  <a:pt x="5571402" y="146485"/>
                  <a:pt x="5573868" y="142284"/>
                  <a:pt x="5576136" y="138017"/>
                </a:cubicBezTo>
                <a:cubicBezTo>
                  <a:pt x="5578402" y="133750"/>
                  <a:pt x="5580402" y="129682"/>
                  <a:pt x="5582136" y="125815"/>
                </a:cubicBezTo>
                <a:close/>
                <a:moveTo>
                  <a:pt x="1683182" y="125415"/>
                </a:moveTo>
                <a:cubicBezTo>
                  <a:pt x="1685049" y="127015"/>
                  <a:pt x="1687283" y="129049"/>
                  <a:pt x="1689883" y="131516"/>
                </a:cubicBezTo>
                <a:cubicBezTo>
                  <a:pt x="1692483" y="133983"/>
                  <a:pt x="1695150" y="136617"/>
                  <a:pt x="1697884" y="139417"/>
                </a:cubicBezTo>
                <a:cubicBezTo>
                  <a:pt x="1700618" y="142217"/>
                  <a:pt x="1703318" y="145051"/>
                  <a:pt x="1705985" y="147918"/>
                </a:cubicBezTo>
                <a:cubicBezTo>
                  <a:pt x="1708652" y="150785"/>
                  <a:pt x="1710986" y="153352"/>
                  <a:pt x="1712986" y="155619"/>
                </a:cubicBezTo>
                <a:lnTo>
                  <a:pt x="1708585" y="160020"/>
                </a:lnTo>
                <a:cubicBezTo>
                  <a:pt x="1706718" y="157753"/>
                  <a:pt x="1704485" y="155219"/>
                  <a:pt x="1701885" y="152419"/>
                </a:cubicBezTo>
                <a:cubicBezTo>
                  <a:pt x="1699284" y="149618"/>
                  <a:pt x="1696584" y="146818"/>
                  <a:pt x="1693784" y="144018"/>
                </a:cubicBezTo>
                <a:cubicBezTo>
                  <a:pt x="1690983" y="141217"/>
                  <a:pt x="1688283" y="138550"/>
                  <a:pt x="1685683" y="136017"/>
                </a:cubicBezTo>
                <a:cubicBezTo>
                  <a:pt x="1683082" y="133483"/>
                  <a:pt x="1680849" y="131416"/>
                  <a:pt x="1678982" y="129816"/>
                </a:cubicBezTo>
                <a:close/>
                <a:moveTo>
                  <a:pt x="5644344" y="125215"/>
                </a:moveTo>
                <a:cubicBezTo>
                  <a:pt x="5646344" y="127882"/>
                  <a:pt x="5648678" y="131216"/>
                  <a:pt x="5651344" y="135216"/>
                </a:cubicBezTo>
                <a:cubicBezTo>
                  <a:pt x="5654012" y="139217"/>
                  <a:pt x="5656746" y="143451"/>
                  <a:pt x="5659546" y="147918"/>
                </a:cubicBezTo>
                <a:cubicBezTo>
                  <a:pt x="5662346" y="152385"/>
                  <a:pt x="5665113" y="156819"/>
                  <a:pt x="5667846" y="161220"/>
                </a:cubicBezTo>
                <a:cubicBezTo>
                  <a:pt x="5670580" y="165620"/>
                  <a:pt x="5672948" y="169554"/>
                  <a:pt x="5674948" y="173021"/>
                </a:cubicBezTo>
                <a:lnTo>
                  <a:pt x="5669347" y="176222"/>
                </a:lnTo>
                <a:cubicBezTo>
                  <a:pt x="5667346" y="172755"/>
                  <a:pt x="5665013" y="168821"/>
                  <a:pt x="5662346" y="164420"/>
                </a:cubicBezTo>
                <a:cubicBezTo>
                  <a:pt x="5659679" y="160020"/>
                  <a:pt x="5656946" y="155586"/>
                  <a:pt x="5654145" y="151118"/>
                </a:cubicBezTo>
                <a:cubicBezTo>
                  <a:pt x="5651344" y="146651"/>
                  <a:pt x="5648611" y="142417"/>
                  <a:pt x="5645944" y="138417"/>
                </a:cubicBezTo>
                <a:cubicBezTo>
                  <a:pt x="5643277" y="134417"/>
                  <a:pt x="5640944" y="131083"/>
                  <a:pt x="5638943" y="128416"/>
                </a:cubicBezTo>
                <a:close/>
                <a:moveTo>
                  <a:pt x="1045655" y="121615"/>
                </a:moveTo>
                <a:lnTo>
                  <a:pt x="1045655" y="144218"/>
                </a:lnTo>
                <a:lnTo>
                  <a:pt x="1150468" y="144218"/>
                </a:lnTo>
                <a:lnTo>
                  <a:pt x="1150468" y="121615"/>
                </a:lnTo>
                <a:close/>
                <a:moveTo>
                  <a:pt x="4406142" y="121415"/>
                </a:moveTo>
                <a:lnTo>
                  <a:pt x="4412542" y="121815"/>
                </a:lnTo>
                <a:lnTo>
                  <a:pt x="4412542" y="134217"/>
                </a:lnTo>
                <a:lnTo>
                  <a:pt x="4454948" y="134217"/>
                </a:lnTo>
                <a:lnTo>
                  <a:pt x="4454948" y="140617"/>
                </a:lnTo>
                <a:lnTo>
                  <a:pt x="4412542" y="140617"/>
                </a:lnTo>
                <a:lnTo>
                  <a:pt x="4412542" y="159419"/>
                </a:lnTo>
                <a:cubicBezTo>
                  <a:pt x="4412542" y="163020"/>
                  <a:pt x="4412208" y="165920"/>
                  <a:pt x="4411542" y="168121"/>
                </a:cubicBezTo>
                <a:cubicBezTo>
                  <a:pt x="4410876" y="170321"/>
                  <a:pt x="4409708" y="172088"/>
                  <a:pt x="4408042" y="173421"/>
                </a:cubicBezTo>
                <a:cubicBezTo>
                  <a:pt x="4406375" y="174755"/>
                  <a:pt x="4404174" y="175722"/>
                  <a:pt x="4401441" y="176322"/>
                </a:cubicBezTo>
                <a:cubicBezTo>
                  <a:pt x="4398707" y="176922"/>
                  <a:pt x="4395274" y="177355"/>
                  <a:pt x="4391140" y="177622"/>
                </a:cubicBezTo>
                <a:lnTo>
                  <a:pt x="4374938" y="178622"/>
                </a:lnTo>
                <a:lnTo>
                  <a:pt x="4373138" y="172421"/>
                </a:lnTo>
                <a:lnTo>
                  <a:pt x="4389740" y="171621"/>
                </a:lnTo>
                <a:cubicBezTo>
                  <a:pt x="4393206" y="171488"/>
                  <a:pt x="4396007" y="171188"/>
                  <a:pt x="4398140" y="170721"/>
                </a:cubicBezTo>
                <a:cubicBezTo>
                  <a:pt x="4400274" y="170254"/>
                  <a:pt x="4401941" y="169554"/>
                  <a:pt x="4403141" y="168621"/>
                </a:cubicBezTo>
                <a:cubicBezTo>
                  <a:pt x="4404341" y="167687"/>
                  <a:pt x="4405141" y="166387"/>
                  <a:pt x="4405542" y="164720"/>
                </a:cubicBezTo>
                <a:cubicBezTo>
                  <a:pt x="4405942" y="163053"/>
                  <a:pt x="4406142" y="160886"/>
                  <a:pt x="4406142" y="158220"/>
                </a:cubicBezTo>
                <a:lnTo>
                  <a:pt x="4406142" y="140617"/>
                </a:lnTo>
                <a:lnTo>
                  <a:pt x="4275325" y="140617"/>
                </a:lnTo>
                <a:lnTo>
                  <a:pt x="4275325" y="134217"/>
                </a:lnTo>
                <a:lnTo>
                  <a:pt x="4406142" y="134217"/>
                </a:lnTo>
                <a:close/>
                <a:moveTo>
                  <a:pt x="4553960" y="119015"/>
                </a:moveTo>
                <a:cubicBezTo>
                  <a:pt x="4555960" y="121148"/>
                  <a:pt x="4558327" y="123715"/>
                  <a:pt x="4561060" y="126716"/>
                </a:cubicBezTo>
                <a:cubicBezTo>
                  <a:pt x="4563794" y="129716"/>
                  <a:pt x="4566562" y="132783"/>
                  <a:pt x="4569362" y="135917"/>
                </a:cubicBezTo>
                <a:cubicBezTo>
                  <a:pt x="4572162" y="139050"/>
                  <a:pt x="4574829" y="142017"/>
                  <a:pt x="4577363" y="144818"/>
                </a:cubicBezTo>
                <a:cubicBezTo>
                  <a:pt x="4579896" y="147618"/>
                  <a:pt x="4581964" y="149952"/>
                  <a:pt x="4583564" y="151819"/>
                </a:cubicBezTo>
                <a:lnTo>
                  <a:pt x="4578763" y="156619"/>
                </a:lnTo>
                <a:cubicBezTo>
                  <a:pt x="4577163" y="154619"/>
                  <a:pt x="4575096" y="152152"/>
                  <a:pt x="4572562" y="149218"/>
                </a:cubicBezTo>
                <a:cubicBezTo>
                  <a:pt x="4570028" y="146285"/>
                  <a:pt x="4567395" y="143284"/>
                  <a:pt x="4564661" y="140217"/>
                </a:cubicBezTo>
                <a:cubicBezTo>
                  <a:pt x="4561928" y="137150"/>
                  <a:pt x="4559194" y="134150"/>
                  <a:pt x="4556460" y="131216"/>
                </a:cubicBezTo>
                <a:cubicBezTo>
                  <a:pt x="4553726" y="128282"/>
                  <a:pt x="4551360" y="125882"/>
                  <a:pt x="4549360" y="124015"/>
                </a:cubicBezTo>
                <a:close/>
                <a:moveTo>
                  <a:pt x="2120437" y="116814"/>
                </a:moveTo>
                <a:lnTo>
                  <a:pt x="2120437" y="132616"/>
                </a:lnTo>
                <a:lnTo>
                  <a:pt x="2173643" y="132616"/>
                </a:lnTo>
                <a:lnTo>
                  <a:pt x="2173643" y="116814"/>
                </a:lnTo>
                <a:close/>
                <a:moveTo>
                  <a:pt x="2060829" y="116814"/>
                </a:moveTo>
                <a:lnTo>
                  <a:pt x="2060829" y="132616"/>
                </a:lnTo>
                <a:lnTo>
                  <a:pt x="2114036" y="132616"/>
                </a:lnTo>
                <a:lnTo>
                  <a:pt x="2114036" y="116814"/>
                </a:lnTo>
                <a:close/>
                <a:moveTo>
                  <a:pt x="3955361" y="114414"/>
                </a:moveTo>
                <a:lnTo>
                  <a:pt x="3955361" y="164820"/>
                </a:lnTo>
                <a:lnTo>
                  <a:pt x="4021770" y="164820"/>
                </a:lnTo>
                <a:lnTo>
                  <a:pt x="4021770" y="114414"/>
                </a:lnTo>
                <a:close/>
                <a:moveTo>
                  <a:pt x="1852603" y="112414"/>
                </a:moveTo>
                <a:lnTo>
                  <a:pt x="1852603" y="135416"/>
                </a:lnTo>
                <a:lnTo>
                  <a:pt x="1902210" y="135416"/>
                </a:lnTo>
                <a:lnTo>
                  <a:pt x="1902210" y="112414"/>
                </a:lnTo>
                <a:close/>
                <a:moveTo>
                  <a:pt x="4719304" y="110013"/>
                </a:moveTo>
                <a:lnTo>
                  <a:pt x="4722705" y="111013"/>
                </a:lnTo>
                <a:lnTo>
                  <a:pt x="4725506" y="112014"/>
                </a:lnTo>
                <a:cubicBezTo>
                  <a:pt x="4724038" y="117081"/>
                  <a:pt x="4722338" y="122648"/>
                  <a:pt x="4720404" y="128716"/>
                </a:cubicBezTo>
                <a:cubicBezTo>
                  <a:pt x="4718471" y="134783"/>
                  <a:pt x="4716404" y="140850"/>
                  <a:pt x="4714204" y="146918"/>
                </a:cubicBezTo>
                <a:cubicBezTo>
                  <a:pt x="4712004" y="152985"/>
                  <a:pt x="4709736" y="158919"/>
                  <a:pt x="4707403" y="164720"/>
                </a:cubicBezTo>
                <a:cubicBezTo>
                  <a:pt x="4705070" y="170521"/>
                  <a:pt x="4702836" y="175755"/>
                  <a:pt x="4700702" y="180422"/>
                </a:cubicBezTo>
                <a:lnTo>
                  <a:pt x="4694302" y="178422"/>
                </a:lnTo>
                <a:cubicBezTo>
                  <a:pt x="4696435" y="173888"/>
                  <a:pt x="4698668" y="168687"/>
                  <a:pt x="4701002" y="162820"/>
                </a:cubicBezTo>
                <a:cubicBezTo>
                  <a:pt x="4703336" y="156952"/>
                  <a:pt x="4705636" y="150919"/>
                  <a:pt x="4707903" y="144718"/>
                </a:cubicBezTo>
                <a:cubicBezTo>
                  <a:pt x="4710170" y="138517"/>
                  <a:pt x="4712304" y="132383"/>
                  <a:pt x="4714304" y="126315"/>
                </a:cubicBezTo>
                <a:cubicBezTo>
                  <a:pt x="4716304" y="120248"/>
                  <a:pt x="4717971" y="114814"/>
                  <a:pt x="4719304" y="110013"/>
                </a:cubicBezTo>
                <a:close/>
                <a:moveTo>
                  <a:pt x="2880980" y="110013"/>
                </a:moveTo>
                <a:lnTo>
                  <a:pt x="2884380" y="111013"/>
                </a:lnTo>
                <a:lnTo>
                  <a:pt x="2887180" y="112014"/>
                </a:lnTo>
                <a:cubicBezTo>
                  <a:pt x="2885713" y="117081"/>
                  <a:pt x="2884013" y="122648"/>
                  <a:pt x="2882080" y="128716"/>
                </a:cubicBezTo>
                <a:cubicBezTo>
                  <a:pt x="2880146" y="134783"/>
                  <a:pt x="2878079" y="140850"/>
                  <a:pt x="2875879" y="146918"/>
                </a:cubicBezTo>
                <a:cubicBezTo>
                  <a:pt x="2873679" y="152985"/>
                  <a:pt x="2871412" y="158919"/>
                  <a:pt x="2869078" y="164720"/>
                </a:cubicBezTo>
                <a:cubicBezTo>
                  <a:pt x="2866744" y="170521"/>
                  <a:pt x="2864511" y="175755"/>
                  <a:pt x="2862377" y="180422"/>
                </a:cubicBezTo>
                <a:lnTo>
                  <a:pt x="2855977" y="178422"/>
                </a:lnTo>
                <a:cubicBezTo>
                  <a:pt x="2858110" y="173888"/>
                  <a:pt x="2860344" y="168687"/>
                  <a:pt x="2862677" y="162820"/>
                </a:cubicBezTo>
                <a:cubicBezTo>
                  <a:pt x="2865011" y="156952"/>
                  <a:pt x="2867311" y="150919"/>
                  <a:pt x="2869578" y="144718"/>
                </a:cubicBezTo>
                <a:cubicBezTo>
                  <a:pt x="2871845" y="138517"/>
                  <a:pt x="2873979" y="132383"/>
                  <a:pt x="2875979" y="126315"/>
                </a:cubicBezTo>
                <a:cubicBezTo>
                  <a:pt x="2877979" y="120248"/>
                  <a:pt x="2879646" y="114814"/>
                  <a:pt x="2880980" y="110013"/>
                </a:cubicBezTo>
                <a:close/>
                <a:moveTo>
                  <a:pt x="3948560" y="107813"/>
                </a:moveTo>
                <a:lnTo>
                  <a:pt x="4028370" y="107813"/>
                </a:lnTo>
                <a:lnTo>
                  <a:pt x="4028370" y="184023"/>
                </a:lnTo>
                <a:lnTo>
                  <a:pt x="4021770" y="184023"/>
                </a:lnTo>
                <a:lnTo>
                  <a:pt x="4021770" y="171421"/>
                </a:lnTo>
                <a:lnTo>
                  <a:pt x="3955361" y="171421"/>
                </a:lnTo>
                <a:lnTo>
                  <a:pt x="3955361" y="184023"/>
                </a:lnTo>
                <a:lnTo>
                  <a:pt x="3948560" y="184023"/>
                </a:lnTo>
                <a:close/>
                <a:moveTo>
                  <a:pt x="2666553" y="107413"/>
                </a:moveTo>
                <a:lnTo>
                  <a:pt x="2666553" y="169221"/>
                </a:lnTo>
                <a:lnTo>
                  <a:pt x="2715359" y="169221"/>
                </a:lnTo>
                <a:lnTo>
                  <a:pt x="2715359" y="107413"/>
                </a:lnTo>
                <a:close/>
                <a:moveTo>
                  <a:pt x="555670" y="102212"/>
                </a:moveTo>
                <a:lnTo>
                  <a:pt x="560070" y="107013"/>
                </a:lnTo>
                <a:cubicBezTo>
                  <a:pt x="557804" y="109547"/>
                  <a:pt x="555137" y="112314"/>
                  <a:pt x="552069" y="115314"/>
                </a:cubicBezTo>
                <a:cubicBezTo>
                  <a:pt x="549002" y="118315"/>
                  <a:pt x="545802" y="121315"/>
                  <a:pt x="542468" y="124315"/>
                </a:cubicBezTo>
                <a:cubicBezTo>
                  <a:pt x="539135" y="127315"/>
                  <a:pt x="535735" y="130249"/>
                  <a:pt x="532267" y="133116"/>
                </a:cubicBezTo>
                <a:cubicBezTo>
                  <a:pt x="528801" y="135983"/>
                  <a:pt x="525600" y="138484"/>
                  <a:pt x="522666" y="140617"/>
                </a:cubicBezTo>
                <a:lnTo>
                  <a:pt x="518465" y="135616"/>
                </a:lnTo>
                <a:cubicBezTo>
                  <a:pt x="521399" y="133483"/>
                  <a:pt x="524599" y="130983"/>
                  <a:pt x="528066" y="128116"/>
                </a:cubicBezTo>
                <a:cubicBezTo>
                  <a:pt x="531534" y="125249"/>
                  <a:pt x="534934" y="122315"/>
                  <a:pt x="538269" y="119314"/>
                </a:cubicBezTo>
                <a:cubicBezTo>
                  <a:pt x="541602" y="116314"/>
                  <a:pt x="544769" y="113314"/>
                  <a:pt x="547769" y="110313"/>
                </a:cubicBezTo>
                <a:cubicBezTo>
                  <a:pt x="550769" y="107313"/>
                  <a:pt x="553403" y="104613"/>
                  <a:pt x="555670" y="102212"/>
                </a:cubicBezTo>
                <a:close/>
                <a:moveTo>
                  <a:pt x="421853" y="102212"/>
                </a:moveTo>
                <a:cubicBezTo>
                  <a:pt x="424520" y="104213"/>
                  <a:pt x="427487" y="106613"/>
                  <a:pt x="430754" y="109413"/>
                </a:cubicBezTo>
                <a:cubicBezTo>
                  <a:pt x="434021" y="112214"/>
                  <a:pt x="437322" y="115114"/>
                  <a:pt x="440656" y="118115"/>
                </a:cubicBezTo>
                <a:cubicBezTo>
                  <a:pt x="443989" y="121115"/>
                  <a:pt x="447223" y="124148"/>
                  <a:pt x="450357" y="127215"/>
                </a:cubicBezTo>
                <a:cubicBezTo>
                  <a:pt x="453491" y="130282"/>
                  <a:pt x="456258" y="133083"/>
                  <a:pt x="458658" y="135616"/>
                </a:cubicBezTo>
                <a:lnTo>
                  <a:pt x="454057" y="140617"/>
                </a:lnTo>
                <a:cubicBezTo>
                  <a:pt x="451390" y="137817"/>
                  <a:pt x="448490" y="134883"/>
                  <a:pt x="445356" y="131816"/>
                </a:cubicBezTo>
                <a:cubicBezTo>
                  <a:pt x="442222" y="128749"/>
                  <a:pt x="438990" y="125715"/>
                  <a:pt x="435655" y="122715"/>
                </a:cubicBezTo>
                <a:cubicBezTo>
                  <a:pt x="432321" y="119714"/>
                  <a:pt x="429087" y="116881"/>
                  <a:pt x="425955" y="114214"/>
                </a:cubicBezTo>
                <a:cubicBezTo>
                  <a:pt x="422820" y="111547"/>
                  <a:pt x="419986" y="109213"/>
                  <a:pt x="417453" y="107213"/>
                </a:cubicBezTo>
                <a:close/>
                <a:moveTo>
                  <a:pt x="5347107" y="100612"/>
                </a:moveTo>
                <a:lnTo>
                  <a:pt x="5466522" y="100612"/>
                </a:lnTo>
                <a:lnTo>
                  <a:pt x="5466522" y="106813"/>
                </a:lnTo>
                <a:lnTo>
                  <a:pt x="5412714" y="106813"/>
                </a:lnTo>
                <a:lnTo>
                  <a:pt x="5412714" y="134617"/>
                </a:lnTo>
                <a:lnTo>
                  <a:pt x="5457920" y="134617"/>
                </a:lnTo>
                <a:lnTo>
                  <a:pt x="5457920" y="140817"/>
                </a:lnTo>
                <a:lnTo>
                  <a:pt x="5412714" y="140817"/>
                </a:lnTo>
                <a:lnTo>
                  <a:pt x="5412714" y="170221"/>
                </a:lnTo>
                <a:cubicBezTo>
                  <a:pt x="5413782" y="170354"/>
                  <a:pt x="5414882" y="170454"/>
                  <a:pt x="5416016" y="170521"/>
                </a:cubicBezTo>
                <a:cubicBezTo>
                  <a:pt x="5417148" y="170588"/>
                  <a:pt x="5418316" y="170621"/>
                  <a:pt x="5419516" y="170621"/>
                </a:cubicBezTo>
                <a:cubicBezTo>
                  <a:pt x="5427917" y="170888"/>
                  <a:pt x="5436584" y="171021"/>
                  <a:pt x="5445519" y="171021"/>
                </a:cubicBezTo>
                <a:cubicBezTo>
                  <a:pt x="5454454" y="171021"/>
                  <a:pt x="5463122" y="170888"/>
                  <a:pt x="5471522" y="170621"/>
                </a:cubicBezTo>
                <a:lnTo>
                  <a:pt x="5470322" y="177622"/>
                </a:lnTo>
                <a:cubicBezTo>
                  <a:pt x="5462054" y="177888"/>
                  <a:pt x="5453554" y="178022"/>
                  <a:pt x="5444819" y="178022"/>
                </a:cubicBezTo>
                <a:cubicBezTo>
                  <a:pt x="5436084" y="178022"/>
                  <a:pt x="5427584" y="177888"/>
                  <a:pt x="5419316" y="177622"/>
                </a:cubicBezTo>
                <a:cubicBezTo>
                  <a:pt x="5412648" y="177355"/>
                  <a:pt x="5406780" y="176655"/>
                  <a:pt x="5401714" y="175521"/>
                </a:cubicBezTo>
                <a:cubicBezTo>
                  <a:pt x="5396646" y="174388"/>
                  <a:pt x="5392046" y="172554"/>
                  <a:pt x="5387912" y="170021"/>
                </a:cubicBezTo>
                <a:cubicBezTo>
                  <a:pt x="5383778" y="167487"/>
                  <a:pt x="5380044" y="164187"/>
                  <a:pt x="5376710" y="160120"/>
                </a:cubicBezTo>
                <a:cubicBezTo>
                  <a:pt x="5373376" y="156052"/>
                  <a:pt x="5370242" y="150952"/>
                  <a:pt x="5367309" y="144818"/>
                </a:cubicBezTo>
                <a:cubicBezTo>
                  <a:pt x="5364642" y="152285"/>
                  <a:pt x="5361108" y="159119"/>
                  <a:pt x="5356708" y="165320"/>
                </a:cubicBezTo>
                <a:cubicBezTo>
                  <a:pt x="5352307" y="171521"/>
                  <a:pt x="5346573" y="177955"/>
                  <a:pt x="5339506" y="184623"/>
                </a:cubicBezTo>
                <a:lnTo>
                  <a:pt x="5334306" y="180222"/>
                </a:lnTo>
                <a:cubicBezTo>
                  <a:pt x="5339639" y="175288"/>
                  <a:pt x="5344206" y="170521"/>
                  <a:pt x="5348007" y="165920"/>
                </a:cubicBezTo>
                <a:cubicBezTo>
                  <a:pt x="5351807" y="161320"/>
                  <a:pt x="5354974" y="156552"/>
                  <a:pt x="5357508" y="151619"/>
                </a:cubicBezTo>
                <a:cubicBezTo>
                  <a:pt x="5360042" y="146685"/>
                  <a:pt x="5362075" y="141351"/>
                  <a:pt x="5363609" y="135616"/>
                </a:cubicBezTo>
                <a:cubicBezTo>
                  <a:pt x="5365142" y="129882"/>
                  <a:pt x="5366376" y="123348"/>
                  <a:pt x="5367309" y="116014"/>
                </a:cubicBezTo>
                <a:lnTo>
                  <a:pt x="5373710" y="116614"/>
                </a:lnTo>
                <a:cubicBezTo>
                  <a:pt x="5373176" y="120481"/>
                  <a:pt x="5372576" y="124082"/>
                  <a:pt x="5371910" y="127415"/>
                </a:cubicBezTo>
                <a:cubicBezTo>
                  <a:pt x="5371242" y="130749"/>
                  <a:pt x="5370510" y="133950"/>
                  <a:pt x="5369710" y="137017"/>
                </a:cubicBezTo>
                <a:cubicBezTo>
                  <a:pt x="5372110" y="142217"/>
                  <a:pt x="5374544" y="146718"/>
                  <a:pt x="5377010" y="150519"/>
                </a:cubicBezTo>
                <a:cubicBezTo>
                  <a:pt x="5379477" y="154319"/>
                  <a:pt x="5382144" y="157486"/>
                  <a:pt x="5385012" y="160020"/>
                </a:cubicBezTo>
                <a:cubicBezTo>
                  <a:pt x="5387878" y="162553"/>
                  <a:pt x="5391012" y="164553"/>
                  <a:pt x="5394412" y="166020"/>
                </a:cubicBezTo>
                <a:cubicBezTo>
                  <a:pt x="5397813" y="167487"/>
                  <a:pt x="5401646" y="168621"/>
                  <a:pt x="5405914" y="169421"/>
                </a:cubicBezTo>
                <a:lnTo>
                  <a:pt x="5405914" y="106813"/>
                </a:lnTo>
                <a:lnTo>
                  <a:pt x="5347107" y="106813"/>
                </a:lnTo>
                <a:close/>
                <a:moveTo>
                  <a:pt x="2120437" y="96012"/>
                </a:moveTo>
                <a:lnTo>
                  <a:pt x="2120437" y="111613"/>
                </a:lnTo>
                <a:lnTo>
                  <a:pt x="2173643" y="111613"/>
                </a:lnTo>
                <a:lnTo>
                  <a:pt x="2173643" y="96012"/>
                </a:lnTo>
                <a:close/>
                <a:moveTo>
                  <a:pt x="2060829" y="96012"/>
                </a:moveTo>
                <a:lnTo>
                  <a:pt x="2060829" y="111613"/>
                </a:lnTo>
                <a:lnTo>
                  <a:pt x="2114036" y="111613"/>
                </a:lnTo>
                <a:lnTo>
                  <a:pt x="2114036" y="96012"/>
                </a:lnTo>
                <a:close/>
                <a:moveTo>
                  <a:pt x="4305329" y="95611"/>
                </a:moveTo>
                <a:lnTo>
                  <a:pt x="4305329" y="111413"/>
                </a:lnTo>
                <a:lnTo>
                  <a:pt x="4425744" y="111413"/>
                </a:lnTo>
                <a:lnTo>
                  <a:pt x="4425744" y="95611"/>
                </a:lnTo>
                <a:close/>
                <a:moveTo>
                  <a:pt x="4744108" y="95412"/>
                </a:moveTo>
                <a:lnTo>
                  <a:pt x="4751108" y="95812"/>
                </a:lnTo>
                <a:lnTo>
                  <a:pt x="4751108" y="120815"/>
                </a:lnTo>
                <a:lnTo>
                  <a:pt x="4791714" y="120815"/>
                </a:lnTo>
                <a:lnTo>
                  <a:pt x="4791714" y="127215"/>
                </a:lnTo>
                <a:lnTo>
                  <a:pt x="4751108" y="127215"/>
                </a:lnTo>
                <a:lnTo>
                  <a:pt x="4751108" y="169821"/>
                </a:lnTo>
                <a:cubicBezTo>
                  <a:pt x="4752708" y="169287"/>
                  <a:pt x="4755542" y="168321"/>
                  <a:pt x="4759610" y="166920"/>
                </a:cubicBezTo>
                <a:cubicBezTo>
                  <a:pt x="4763676" y="165520"/>
                  <a:pt x="4767910" y="164120"/>
                  <a:pt x="4772311" y="162720"/>
                </a:cubicBezTo>
                <a:cubicBezTo>
                  <a:pt x="4776712" y="161320"/>
                  <a:pt x="4780678" y="160053"/>
                  <a:pt x="4784212" y="158919"/>
                </a:cubicBezTo>
                <a:cubicBezTo>
                  <a:pt x="4787746" y="157786"/>
                  <a:pt x="4789780" y="157153"/>
                  <a:pt x="4790314" y="157019"/>
                </a:cubicBezTo>
                <a:lnTo>
                  <a:pt x="4791314" y="163620"/>
                </a:lnTo>
                <a:cubicBezTo>
                  <a:pt x="4790913" y="163753"/>
                  <a:pt x="4789680" y="164154"/>
                  <a:pt x="4787613" y="164820"/>
                </a:cubicBezTo>
                <a:cubicBezTo>
                  <a:pt x="4785546" y="165487"/>
                  <a:pt x="4783079" y="166254"/>
                  <a:pt x="4780212" y="167120"/>
                </a:cubicBezTo>
                <a:cubicBezTo>
                  <a:pt x="4777345" y="167987"/>
                  <a:pt x="4774278" y="168954"/>
                  <a:pt x="4771010" y="170021"/>
                </a:cubicBezTo>
                <a:cubicBezTo>
                  <a:pt x="4767744" y="171088"/>
                  <a:pt x="4764644" y="172088"/>
                  <a:pt x="4761710" y="173021"/>
                </a:cubicBezTo>
                <a:cubicBezTo>
                  <a:pt x="4758776" y="173955"/>
                  <a:pt x="4756210" y="174788"/>
                  <a:pt x="4754009" y="175521"/>
                </a:cubicBezTo>
                <a:cubicBezTo>
                  <a:pt x="4751808" y="176255"/>
                  <a:pt x="4750442" y="176689"/>
                  <a:pt x="4749908" y="176822"/>
                </a:cubicBezTo>
                <a:cubicBezTo>
                  <a:pt x="4748842" y="177222"/>
                  <a:pt x="4747741" y="177688"/>
                  <a:pt x="4746608" y="178222"/>
                </a:cubicBezTo>
                <a:cubicBezTo>
                  <a:pt x="4745474" y="178755"/>
                  <a:pt x="4744041" y="179489"/>
                  <a:pt x="4742307" y="180422"/>
                </a:cubicBezTo>
                <a:lnTo>
                  <a:pt x="4739507" y="174621"/>
                </a:lnTo>
                <a:cubicBezTo>
                  <a:pt x="4742574" y="172755"/>
                  <a:pt x="4744108" y="170821"/>
                  <a:pt x="4744108" y="168821"/>
                </a:cubicBezTo>
                <a:close/>
                <a:moveTo>
                  <a:pt x="2905783" y="95412"/>
                </a:moveTo>
                <a:lnTo>
                  <a:pt x="2912784" y="95812"/>
                </a:lnTo>
                <a:lnTo>
                  <a:pt x="2912784" y="120815"/>
                </a:lnTo>
                <a:lnTo>
                  <a:pt x="2953389" y="120815"/>
                </a:lnTo>
                <a:lnTo>
                  <a:pt x="2953389" y="127215"/>
                </a:lnTo>
                <a:lnTo>
                  <a:pt x="2912784" y="127215"/>
                </a:lnTo>
                <a:lnTo>
                  <a:pt x="2912784" y="169821"/>
                </a:lnTo>
                <a:cubicBezTo>
                  <a:pt x="2914384" y="169287"/>
                  <a:pt x="2917217" y="168321"/>
                  <a:pt x="2921285" y="166920"/>
                </a:cubicBezTo>
                <a:cubicBezTo>
                  <a:pt x="2925352" y="165520"/>
                  <a:pt x="2929586" y="164120"/>
                  <a:pt x="2933986" y="162720"/>
                </a:cubicBezTo>
                <a:cubicBezTo>
                  <a:pt x="2938387" y="161320"/>
                  <a:pt x="2942354" y="160053"/>
                  <a:pt x="2945888" y="158919"/>
                </a:cubicBezTo>
                <a:cubicBezTo>
                  <a:pt x="2949421" y="157786"/>
                  <a:pt x="2951455" y="157153"/>
                  <a:pt x="2951988" y="157019"/>
                </a:cubicBezTo>
                <a:lnTo>
                  <a:pt x="2952989" y="163620"/>
                </a:lnTo>
                <a:cubicBezTo>
                  <a:pt x="2952589" y="163753"/>
                  <a:pt x="2951355" y="164154"/>
                  <a:pt x="2949288" y="164820"/>
                </a:cubicBezTo>
                <a:cubicBezTo>
                  <a:pt x="2947221" y="165487"/>
                  <a:pt x="2944754" y="166254"/>
                  <a:pt x="2941887" y="167120"/>
                </a:cubicBezTo>
                <a:cubicBezTo>
                  <a:pt x="2939020" y="167987"/>
                  <a:pt x="2935953" y="168954"/>
                  <a:pt x="2932686" y="170021"/>
                </a:cubicBezTo>
                <a:cubicBezTo>
                  <a:pt x="2929419" y="171088"/>
                  <a:pt x="2926318" y="172088"/>
                  <a:pt x="2923385" y="173021"/>
                </a:cubicBezTo>
                <a:cubicBezTo>
                  <a:pt x="2920451" y="173955"/>
                  <a:pt x="2917884" y="174788"/>
                  <a:pt x="2915684" y="175521"/>
                </a:cubicBezTo>
                <a:cubicBezTo>
                  <a:pt x="2913484" y="176255"/>
                  <a:pt x="2912117" y="176689"/>
                  <a:pt x="2911583" y="176822"/>
                </a:cubicBezTo>
                <a:cubicBezTo>
                  <a:pt x="2910517" y="177222"/>
                  <a:pt x="2909416" y="177688"/>
                  <a:pt x="2908283" y="178222"/>
                </a:cubicBezTo>
                <a:cubicBezTo>
                  <a:pt x="2907150" y="178755"/>
                  <a:pt x="2905716" y="179489"/>
                  <a:pt x="2903982" y="180422"/>
                </a:cubicBezTo>
                <a:lnTo>
                  <a:pt x="2901182" y="174621"/>
                </a:lnTo>
                <a:cubicBezTo>
                  <a:pt x="2904249" y="172755"/>
                  <a:pt x="2905783" y="170821"/>
                  <a:pt x="2905783" y="168821"/>
                </a:cubicBezTo>
                <a:close/>
                <a:moveTo>
                  <a:pt x="485461" y="95012"/>
                </a:moveTo>
                <a:lnTo>
                  <a:pt x="492062" y="95412"/>
                </a:lnTo>
                <a:lnTo>
                  <a:pt x="492062" y="109613"/>
                </a:lnTo>
                <a:lnTo>
                  <a:pt x="492062" y="111814"/>
                </a:lnTo>
                <a:cubicBezTo>
                  <a:pt x="494196" y="126749"/>
                  <a:pt x="502398" y="139784"/>
                  <a:pt x="516665" y="150919"/>
                </a:cubicBezTo>
                <a:cubicBezTo>
                  <a:pt x="530934" y="162053"/>
                  <a:pt x="551136" y="170954"/>
                  <a:pt x="577273" y="177622"/>
                </a:cubicBezTo>
                <a:lnTo>
                  <a:pt x="575272" y="184223"/>
                </a:lnTo>
                <a:cubicBezTo>
                  <a:pt x="552069" y="177822"/>
                  <a:pt x="533234" y="169921"/>
                  <a:pt x="518765" y="160520"/>
                </a:cubicBezTo>
                <a:cubicBezTo>
                  <a:pt x="504297" y="151118"/>
                  <a:pt x="494463" y="139750"/>
                  <a:pt x="489262" y="126415"/>
                </a:cubicBezTo>
                <a:cubicBezTo>
                  <a:pt x="484995" y="138684"/>
                  <a:pt x="475793" y="149518"/>
                  <a:pt x="461658" y="158919"/>
                </a:cubicBezTo>
                <a:cubicBezTo>
                  <a:pt x="447524" y="168321"/>
                  <a:pt x="428255" y="176822"/>
                  <a:pt x="403851" y="184423"/>
                </a:cubicBezTo>
                <a:lnTo>
                  <a:pt x="401051" y="178022"/>
                </a:lnTo>
                <a:cubicBezTo>
                  <a:pt x="429588" y="169487"/>
                  <a:pt x="450790" y="159619"/>
                  <a:pt x="464659" y="148418"/>
                </a:cubicBezTo>
                <a:cubicBezTo>
                  <a:pt x="478527" y="137217"/>
                  <a:pt x="485461" y="124148"/>
                  <a:pt x="485461" y="109213"/>
                </a:cubicBezTo>
                <a:close/>
                <a:moveTo>
                  <a:pt x="4797314" y="93411"/>
                </a:moveTo>
                <a:lnTo>
                  <a:pt x="4804315" y="93811"/>
                </a:lnTo>
                <a:lnTo>
                  <a:pt x="4804315" y="129616"/>
                </a:lnTo>
                <a:cubicBezTo>
                  <a:pt x="4807916" y="128149"/>
                  <a:pt x="4811949" y="126282"/>
                  <a:pt x="4816416" y="124015"/>
                </a:cubicBezTo>
                <a:cubicBezTo>
                  <a:pt x="4820884" y="121748"/>
                  <a:pt x="4825351" y="119381"/>
                  <a:pt x="4829818" y="116914"/>
                </a:cubicBezTo>
                <a:cubicBezTo>
                  <a:pt x="4834286" y="114447"/>
                  <a:pt x="4838552" y="111980"/>
                  <a:pt x="4842620" y="109513"/>
                </a:cubicBezTo>
                <a:cubicBezTo>
                  <a:pt x="4846687" y="107046"/>
                  <a:pt x="4850054" y="104813"/>
                  <a:pt x="4852721" y="102812"/>
                </a:cubicBezTo>
                <a:lnTo>
                  <a:pt x="4855922" y="108613"/>
                </a:lnTo>
                <a:cubicBezTo>
                  <a:pt x="4852988" y="110880"/>
                  <a:pt x="4849320" y="113347"/>
                  <a:pt x="4844920" y="116014"/>
                </a:cubicBezTo>
                <a:cubicBezTo>
                  <a:pt x="4840520" y="118681"/>
                  <a:pt x="4835919" y="121315"/>
                  <a:pt x="4831118" y="123915"/>
                </a:cubicBezTo>
                <a:cubicBezTo>
                  <a:pt x="4826318" y="126515"/>
                  <a:pt x="4821550" y="128949"/>
                  <a:pt x="4816816" y="131216"/>
                </a:cubicBezTo>
                <a:cubicBezTo>
                  <a:pt x="4812082" y="133483"/>
                  <a:pt x="4807916" y="135283"/>
                  <a:pt x="4804315" y="136617"/>
                </a:cubicBezTo>
                <a:lnTo>
                  <a:pt x="4804315" y="157419"/>
                </a:lnTo>
                <a:cubicBezTo>
                  <a:pt x="4804315" y="160086"/>
                  <a:pt x="4804482" y="162286"/>
                  <a:pt x="4804815" y="164020"/>
                </a:cubicBezTo>
                <a:cubicBezTo>
                  <a:pt x="4805148" y="165754"/>
                  <a:pt x="4805782" y="167120"/>
                  <a:pt x="4806716" y="168121"/>
                </a:cubicBezTo>
                <a:cubicBezTo>
                  <a:pt x="4807648" y="169121"/>
                  <a:pt x="4808982" y="169821"/>
                  <a:pt x="4810716" y="170221"/>
                </a:cubicBezTo>
                <a:cubicBezTo>
                  <a:pt x="4812450" y="170621"/>
                  <a:pt x="4814650" y="170888"/>
                  <a:pt x="4817316" y="171021"/>
                </a:cubicBezTo>
                <a:cubicBezTo>
                  <a:pt x="4823584" y="171288"/>
                  <a:pt x="4829852" y="171288"/>
                  <a:pt x="4836119" y="171021"/>
                </a:cubicBezTo>
                <a:cubicBezTo>
                  <a:pt x="4839052" y="170888"/>
                  <a:pt x="4841453" y="170621"/>
                  <a:pt x="4843320" y="170221"/>
                </a:cubicBezTo>
                <a:cubicBezTo>
                  <a:pt x="4845186" y="169821"/>
                  <a:pt x="4846687" y="169054"/>
                  <a:pt x="4847820" y="167921"/>
                </a:cubicBezTo>
                <a:cubicBezTo>
                  <a:pt x="4848954" y="166787"/>
                  <a:pt x="4849754" y="165320"/>
                  <a:pt x="4850220" y="163520"/>
                </a:cubicBezTo>
                <a:cubicBezTo>
                  <a:pt x="4850688" y="161720"/>
                  <a:pt x="4851121" y="159353"/>
                  <a:pt x="4851521" y="156419"/>
                </a:cubicBezTo>
                <a:cubicBezTo>
                  <a:pt x="4851654" y="155219"/>
                  <a:pt x="4851821" y="153552"/>
                  <a:pt x="4852021" y="151418"/>
                </a:cubicBezTo>
                <a:cubicBezTo>
                  <a:pt x="4852221" y="149285"/>
                  <a:pt x="4852388" y="147185"/>
                  <a:pt x="4852521" y="145118"/>
                </a:cubicBezTo>
                <a:cubicBezTo>
                  <a:pt x="4852654" y="143051"/>
                  <a:pt x="4852754" y="141217"/>
                  <a:pt x="4852821" y="139617"/>
                </a:cubicBezTo>
                <a:cubicBezTo>
                  <a:pt x="4852888" y="138017"/>
                  <a:pt x="4852921" y="137084"/>
                  <a:pt x="4852921" y="136817"/>
                </a:cubicBezTo>
                <a:lnTo>
                  <a:pt x="4859322" y="138817"/>
                </a:lnTo>
                <a:cubicBezTo>
                  <a:pt x="4859322" y="139084"/>
                  <a:pt x="4859288" y="140017"/>
                  <a:pt x="4859222" y="141617"/>
                </a:cubicBezTo>
                <a:cubicBezTo>
                  <a:pt x="4859156" y="143218"/>
                  <a:pt x="4859056" y="145051"/>
                  <a:pt x="4858922" y="147118"/>
                </a:cubicBezTo>
                <a:cubicBezTo>
                  <a:pt x="4858788" y="149185"/>
                  <a:pt x="4858622" y="151285"/>
                  <a:pt x="4858422" y="153419"/>
                </a:cubicBezTo>
                <a:cubicBezTo>
                  <a:pt x="4858222" y="155553"/>
                  <a:pt x="4858055" y="157286"/>
                  <a:pt x="4857922" y="158620"/>
                </a:cubicBezTo>
                <a:cubicBezTo>
                  <a:pt x="4857522" y="162353"/>
                  <a:pt x="4856855" y="165420"/>
                  <a:pt x="4855922" y="167821"/>
                </a:cubicBezTo>
                <a:cubicBezTo>
                  <a:pt x="4854988" y="170221"/>
                  <a:pt x="4853722" y="172121"/>
                  <a:pt x="4852121" y="173521"/>
                </a:cubicBezTo>
                <a:cubicBezTo>
                  <a:pt x="4850521" y="174922"/>
                  <a:pt x="4848487" y="175888"/>
                  <a:pt x="4846020" y="176422"/>
                </a:cubicBezTo>
                <a:cubicBezTo>
                  <a:pt x="4843554" y="176955"/>
                  <a:pt x="4840520" y="177288"/>
                  <a:pt x="4836919" y="177422"/>
                </a:cubicBezTo>
                <a:cubicBezTo>
                  <a:pt x="4829852" y="177688"/>
                  <a:pt x="4822784" y="177688"/>
                  <a:pt x="4815716" y="177422"/>
                </a:cubicBezTo>
                <a:cubicBezTo>
                  <a:pt x="4812382" y="177288"/>
                  <a:pt x="4809549" y="176955"/>
                  <a:pt x="4807216" y="176422"/>
                </a:cubicBezTo>
                <a:cubicBezTo>
                  <a:pt x="4804882" y="175888"/>
                  <a:pt x="4802982" y="174922"/>
                  <a:pt x="4801514" y="173521"/>
                </a:cubicBezTo>
                <a:cubicBezTo>
                  <a:pt x="4800048" y="172121"/>
                  <a:pt x="4798981" y="170254"/>
                  <a:pt x="4798314" y="167921"/>
                </a:cubicBezTo>
                <a:cubicBezTo>
                  <a:pt x="4797648" y="165587"/>
                  <a:pt x="4797314" y="162620"/>
                  <a:pt x="4797314" y="159019"/>
                </a:cubicBezTo>
                <a:close/>
                <a:moveTo>
                  <a:pt x="2958989" y="93411"/>
                </a:moveTo>
                <a:lnTo>
                  <a:pt x="2965990" y="93811"/>
                </a:lnTo>
                <a:lnTo>
                  <a:pt x="2965990" y="129616"/>
                </a:lnTo>
                <a:cubicBezTo>
                  <a:pt x="2969590" y="128149"/>
                  <a:pt x="2973624" y="126282"/>
                  <a:pt x="2978092" y="124015"/>
                </a:cubicBezTo>
                <a:cubicBezTo>
                  <a:pt x="2982559" y="121748"/>
                  <a:pt x="2987026" y="119381"/>
                  <a:pt x="2991493" y="116914"/>
                </a:cubicBezTo>
                <a:cubicBezTo>
                  <a:pt x="2995960" y="114447"/>
                  <a:pt x="3000228" y="111980"/>
                  <a:pt x="3004295" y="109513"/>
                </a:cubicBezTo>
                <a:cubicBezTo>
                  <a:pt x="3008362" y="107046"/>
                  <a:pt x="3011729" y="104813"/>
                  <a:pt x="3014396" y="102812"/>
                </a:cubicBezTo>
                <a:lnTo>
                  <a:pt x="3017596" y="108613"/>
                </a:lnTo>
                <a:cubicBezTo>
                  <a:pt x="3014663" y="110880"/>
                  <a:pt x="3010996" y="113347"/>
                  <a:pt x="3006595" y="116014"/>
                </a:cubicBezTo>
                <a:cubicBezTo>
                  <a:pt x="3002194" y="118681"/>
                  <a:pt x="2997594" y="121315"/>
                  <a:pt x="2992793" y="123915"/>
                </a:cubicBezTo>
                <a:cubicBezTo>
                  <a:pt x="2987993" y="126515"/>
                  <a:pt x="2983225" y="128949"/>
                  <a:pt x="2978492" y="131216"/>
                </a:cubicBezTo>
                <a:cubicBezTo>
                  <a:pt x="2973758" y="133483"/>
                  <a:pt x="2969590" y="135283"/>
                  <a:pt x="2965990" y="136617"/>
                </a:cubicBezTo>
                <a:lnTo>
                  <a:pt x="2965990" y="157419"/>
                </a:lnTo>
                <a:cubicBezTo>
                  <a:pt x="2965990" y="160086"/>
                  <a:pt x="2966156" y="162286"/>
                  <a:pt x="2966490" y="164020"/>
                </a:cubicBezTo>
                <a:cubicBezTo>
                  <a:pt x="2966824" y="165754"/>
                  <a:pt x="2967457" y="167120"/>
                  <a:pt x="2968390" y="168121"/>
                </a:cubicBezTo>
                <a:cubicBezTo>
                  <a:pt x="2969324" y="169121"/>
                  <a:pt x="2970657" y="169821"/>
                  <a:pt x="2972391" y="170221"/>
                </a:cubicBezTo>
                <a:cubicBezTo>
                  <a:pt x="2974124" y="170621"/>
                  <a:pt x="2976324" y="170888"/>
                  <a:pt x="2978992" y="171021"/>
                </a:cubicBezTo>
                <a:cubicBezTo>
                  <a:pt x="2985259" y="171288"/>
                  <a:pt x="2991526" y="171288"/>
                  <a:pt x="2997794" y="171021"/>
                </a:cubicBezTo>
                <a:cubicBezTo>
                  <a:pt x="3000728" y="170888"/>
                  <a:pt x="3003128" y="170621"/>
                  <a:pt x="3004995" y="170221"/>
                </a:cubicBezTo>
                <a:cubicBezTo>
                  <a:pt x="3006862" y="169821"/>
                  <a:pt x="3008362" y="169054"/>
                  <a:pt x="3009496" y="167921"/>
                </a:cubicBezTo>
                <a:cubicBezTo>
                  <a:pt x="3010629" y="166787"/>
                  <a:pt x="3011429" y="165320"/>
                  <a:pt x="3011896" y="163520"/>
                </a:cubicBezTo>
                <a:cubicBezTo>
                  <a:pt x="3012362" y="161720"/>
                  <a:pt x="3012796" y="159353"/>
                  <a:pt x="3013196" y="156419"/>
                </a:cubicBezTo>
                <a:cubicBezTo>
                  <a:pt x="3013329" y="155219"/>
                  <a:pt x="3013496" y="153552"/>
                  <a:pt x="3013696" y="151418"/>
                </a:cubicBezTo>
                <a:cubicBezTo>
                  <a:pt x="3013896" y="149285"/>
                  <a:pt x="3014063" y="147185"/>
                  <a:pt x="3014196" y="145118"/>
                </a:cubicBezTo>
                <a:cubicBezTo>
                  <a:pt x="3014329" y="143051"/>
                  <a:pt x="3014429" y="141217"/>
                  <a:pt x="3014496" y="139617"/>
                </a:cubicBezTo>
                <a:cubicBezTo>
                  <a:pt x="3014563" y="138017"/>
                  <a:pt x="3014596" y="137084"/>
                  <a:pt x="3014596" y="136817"/>
                </a:cubicBezTo>
                <a:lnTo>
                  <a:pt x="3020997" y="138817"/>
                </a:lnTo>
                <a:cubicBezTo>
                  <a:pt x="3020997" y="139084"/>
                  <a:pt x="3020964" y="140017"/>
                  <a:pt x="3020897" y="141617"/>
                </a:cubicBezTo>
                <a:cubicBezTo>
                  <a:pt x="3020830" y="143218"/>
                  <a:pt x="3020730" y="145051"/>
                  <a:pt x="3020597" y="147118"/>
                </a:cubicBezTo>
                <a:cubicBezTo>
                  <a:pt x="3020464" y="149185"/>
                  <a:pt x="3020297" y="151285"/>
                  <a:pt x="3020097" y="153419"/>
                </a:cubicBezTo>
                <a:cubicBezTo>
                  <a:pt x="3019897" y="155553"/>
                  <a:pt x="3019730" y="157286"/>
                  <a:pt x="3019597" y="158620"/>
                </a:cubicBezTo>
                <a:cubicBezTo>
                  <a:pt x="3019197" y="162353"/>
                  <a:pt x="3018530" y="165420"/>
                  <a:pt x="3017596" y="167821"/>
                </a:cubicBezTo>
                <a:cubicBezTo>
                  <a:pt x="3016663" y="170221"/>
                  <a:pt x="3015396" y="172121"/>
                  <a:pt x="3013796" y="173521"/>
                </a:cubicBezTo>
                <a:cubicBezTo>
                  <a:pt x="3012196" y="174922"/>
                  <a:pt x="3010162" y="175888"/>
                  <a:pt x="3007695" y="176422"/>
                </a:cubicBezTo>
                <a:cubicBezTo>
                  <a:pt x="3005228" y="176955"/>
                  <a:pt x="3002194" y="177288"/>
                  <a:pt x="2998594" y="177422"/>
                </a:cubicBezTo>
                <a:cubicBezTo>
                  <a:pt x="2991526" y="177688"/>
                  <a:pt x="2984459" y="177688"/>
                  <a:pt x="2977391" y="177422"/>
                </a:cubicBezTo>
                <a:cubicBezTo>
                  <a:pt x="2974058" y="177288"/>
                  <a:pt x="2971224" y="176955"/>
                  <a:pt x="2968890" y="176422"/>
                </a:cubicBezTo>
                <a:cubicBezTo>
                  <a:pt x="2966557" y="175888"/>
                  <a:pt x="2964656" y="174922"/>
                  <a:pt x="2963190" y="173521"/>
                </a:cubicBezTo>
                <a:cubicBezTo>
                  <a:pt x="2961723" y="172121"/>
                  <a:pt x="2960656" y="170254"/>
                  <a:pt x="2959989" y="167921"/>
                </a:cubicBezTo>
                <a:cubicBezTo>
                  <a:pt x="2959323" y="165587"/>
                  <a:pt x="2958989" y="162620"/>
                  <a:pt x="2958989" y="159019"/>
                </a:cubicBezTo>
                <a:close/>
                <a:moveTo>
                  <a:pt x="1933614" y="93411"/>
                </a:moveTo>
                <a:lnTo>
                  <a:pt x="1940214" y="93811"/>
                </a:lnTo>
                <a:lnTo>
                  <a:pt x="1940214" y="132016"/>
                </a:lnTo>
                <a:cubicBezTo>
                  <a:pt x="1944748" y="130149"/>
                  <a:pt x="1949449" y="128082"/>
                  <a:pt x="1954316" y="125815"/>
                </a:cubicBezTo>
                <a:cubicBezTo>
                  <a:pt x="1959183" y="123548"/>
                  <a:pt x="1963984" y="121182"/>
                  <a:pt x="1968718" y="118714"/>
                </a:cubicBezTo>
                <a:cubicBezTo>
                  <a:pt x="1973452" y="116247"/>
                  <a:pt x="1977986" y="113814"/>
                  <a:pt x="1982320" y="111413"/>
                </a:cubicBezTo>
                <a:cubicBezTo>
                  <a:pt x="1986653" y="109013"/>
                  <a:pt x="1990554" y="106680"/>
                  <a:pt x="1994021" y="104413"/>
                </a:cubicBezTo>
                <a:lnTo>
                  <a:pt x="1997221" y="110614"/>
                </a:lnTo>
                <a:cubicBezTo>
                  <a:pt x="1993621" y="112880"/>
                  <a:pt x="1989487" y="115314"/>
                  <a:pt x="1984820" y="117915"/>
                </a:cubicBezTo>
                <a:cubicBezTo>
                  <a:pt x="1980153" y="120515"/>
                  <a:pt x="1975285" y="123048"/>
                  <a:pt x="1970218" y="125515"/>
                </a:cubicBezTo>
                <a:cubicBezTo>
                  <a:pt x="1965151" y="127982"/>
                  <a:pt x="1960017" y="130416"/>
                  <a:pt x="1954816" y="132816"/>
                </a:cubicBezTo>
                <a:cubicBezTo>
                  <a:pt x="1949616" y="135216"/>
                  <a:pt x="1944748" y="137350"/>
                  <a:pt x="1940214" y="139217"/>
                </a:cubicBezTo>
                <a:lnTo>
                  <a:pt x="1940214" y="156419"/>
                </a:lnTo>
                <a:cubicBezTo>
                  <a:pt x="1940214" y="161087"/>
                  <a:pt x="1941181" y="164387"/>
                  <a:pt x="1943115" y="166321"/>
                </a:cubicBezTo>
                <a:cubicBezTo>
                  <a:pt x="1945048" y="168254"/>
                  <a:pt x="1948349" y="169354"/>
                  <a:pt x="1953016" y="169621"/>
                </a:cubicBezTo>
                <a:cubicBezTo>
                  <a:pt x="1960884" y="170021"/>
                  <a:pt x="1968818" y="170021"/>
                  <a:pt x="1976819" y="169621"/>
                </a:cubicBezTo>
                <a:cubicBezTo>
                  <a:pt x="1983086" y="169354"/>
                  <a:pt x="1987453" y="168254"/>
                  <a:pt x="1989921" y="166321"/>
                </a:cubicBezTo>
                <a:cubicBezTo>
                  <a:pt x="1992388" y="164387"/>
                  <a:pt x="1994021" y="160886"/>
                  <a:pt x="1994821" y="155819"/>
                </a:cubicBezTo>
                <a:cubicBezTo>
                  <a:pt x="1994954" y="154486"/>
                  <a:pt x="1995154" y="152785"/>
                  <a:pt x="1995421" y="150719"/>
                </a:cubicBezTo>
                <a:cubicBezTo>
                  <a:pt x="1995688" y="148651"/>
                  <a:pt x="1995955" y="146585"/>
                  <a:pt x="1996221" y="144518"/>
                </a:cubicBezTo>
                <a:cubicBezTo>
                  <a:pt x="1996488" y="142451"/>
                  <a:pt x="1996688" y="140617"/>
                  <a:pt x="1996821" y="139017"/>
                </a:cubicBezTo>
                <a:cubicBezTo>
                  <a:pt x="1996955" y="137417"/>
                  <a:pt x="1997021" y="136483"/>
                  <a:pt x="1997021" y="136217"/>
                </a:cubicBezTo>
                <a:lnTo>
                  <a:pt x="2003022" y="138017"/>
                </a:lnTo>
                <a:cubicBezTo>
                  <a:pt x="2003022" y="138417"/>
                  <a:pt x="2002955" y="139417"/>
                  <a:pt x="2002822" y="141017"/>
                </a:cubicBezTo>
                <a:cubicBezTo>
                  <a:pt x="2002689" y="142617"/>
                  <a:pt x="2002522" y="144418"/>
                  <a:pt x="2002322" y="146418"/>
                </a:cubicBezTo>
                <a:cubicBezTo>
                  <a:pt x="2002122" y="148418"/>
                  <a:pt x="2001889" y="150485"/>
                  <a:pt x="2001622" y="152619"/>
                </a:cubicBezTo>
                <a:cubicBezTo>
                  <a:pt x="2001355" y="154752"/>
                  <a:pt x="2001089" y="156486"/>
                  <a:pt x="2000822" y="157819"/>
                </a:cubicBezTo>
                <a:cubicBezTo>
                  <a:pt x="2000155" y="161153"/>
                  <a:pt x="1999355" y="163954"/>
                  <a:pt x="1998422" y="166220"/>
                </a:cubicBezTo>
                <a:cubicBezTo>
                  <a:pt x="1997488" y="168487"/>
                  <a:pt x="1996155" y="170287"/>
                  <a:pt x="1994421" y="171621"/>
                </a:cubicBezTo>
                <a:cubicBezTo>
                  <a:pt x="1992688" y="172955"/>
                  <a:pt x="1990521" y="173955"/>
                  <a:pt x="1987920" y="174621"/>
                </a:cubicBezTo>
                <a:cubicBezTo>
                  <a:pt x="1985320" y="175288"/>
                  <a:pt x="1982086" y="175688"/>
                  <a:pt x="1978219" y="175822"/>
                </a:cubicBezTo>
                <a:cubicBezTo>
                  <a:pt x="1969018" y="176222"/>
                  <a:pt x="1959817" y="176222"/>
                  <a:pt x="1950616" y="175822"/>
                </a:cubicBezTo>
                <a:cubicBezTo>
                  <a:pt x="1944748" y="175555"/>
                  <a:pt x="1940448" y="174055"/>
                  <a:pt x="1937714" y="171321"/>
                </a:cubicBezTo>
                <a:cubicBezTo>
                  <a:pt x="1934980" y="168587"/>
                  <a:pt x="1933614" y="164154"/>
                  <a:pt x="1933614" y="158019"/>
                </a:cubicBezTo>
                <a:close/>
                <a:moveTo>
                  <a:pt x="1045655" y="92811"/>
                </a:moveTo>
                <a:lnTo>
                  <a:pt x="1045655" y="115214"/>
                </a:lnTo>
                <a:lnTo>
                  <a:pt x="1150468" y="115214"/>
                </a:lnTo>
                <a:lnTo>
                  <a:pt x="1150468" y="92811"/>
                </a:lnTo>
                <a:close/>
                <a:moveTo>
                  <a:pt x="2054029" y="90811"/>
                </a:moveTo>
                <a:lnTo>
                  <a:pt x="2180244" y="90811"/>
                </a:lnTo>
                <a:lnTo>
                  <a:pt x="2180244" y="137817"/>
                </a:lnTo>
                <a:lnTo>
                  <a:pt x="2120437" y="137817"/>
                </a:lnTo>
                <a:lnTo>
                  <a:pt x="2120437" y="152619"/>
                </a:lnTo>
                <a:lnTo>
                  <a:pt x="2187445" y="152619"/>
                </a:lnTo>
                <a:lnTo>
                  <a:pt x="2187445" y="158019"/>
                </a:lnTo>
                <a:lnTo>
                  <a:pt x="2120437" y="158019"/>
                </a:lnTo>
                <a:lnTo>
                  <a:pt x="2120437" y="172821"/>
                </a:lnTo>
                <a:lnTo>
                  <a:pt x="2201647" y="172821"/>
                </a:lnTo>
                <a:lnTo>
                  <a:pt x="2201647" y="178222"/>
                </a:lnTo>
                <a:lnTo>
                  <a:pt x="2032826" y="178222"/>
                </a:lnTo>
                <a:lnTo>
                  <a:pt x="2032826" y="172821"/>
                </a:lnTo>
                <a:lnTo>
                  <a:pt x="2114036" y="172821"/>
                </a:lnTo>
                <a:lnTo>
                  <a:pt x="2114036" y="158019"/>
                </a:lnTo>
                <a:lnTo>
                  <a:pt x="2046828" y="158019"/>
                </a:lnTo>
                <a:lnTo>
                  <a:pt x="2046828" y="152619"/>
                </a:lnTo>
                <a:lnTo>
                  <a:pt x="2114036" y="152619"/>
                </a:lnTo>
                <a:lnTo>
                  <a:pt x="2114036" y="137817"/>
                </a:lnTo>
                <a:lnTo>
                  <a:pt x="2054029" y="137817"/>
                </a:lnTo>
                <a:close/>
                <a:moveTo>
                  <a:pt x="626403" y="88011"/>
                </a:moveTo>
                <a:lnTo>
                  <a:pt x="747018" y="88011"/>
                </a:lnTo>
                <a:lnTo>
                  <a:pt x="747018" y="112214"/>
                </a:lnTo>
                <a:cubicBezTo>
                  <a:pt x="747018" y="127682"/>
                  <a:pt x="747851" y="139684"/>
                  <a:pt x="749518" y="148218"/>
                </a:cubicBezTo>
                <a:cubicBezTo>
                  <a:pt x="751185" y="156752"/>
                  <a:pt x="752885" y="162687"/>
                  <a:pt x="754619" y="166020"/>
                </a:cubicBezTo>
                <a:cubicBezTo>
                  <a:pt x="756485" y="169754"/>
                  <a:pt x="758319" y="172254"/>
                  <a:pt x="760119" y="173521"/>
                </a:cubicBezTo>
                <a:cubicBezTo>
                  <a:pt x="761919" y="174788"/>
                  <a:pt x="763486" y="175421"/>
                  <a:pt x="764820" y="175421"/>
                </a:cubicBezTo>
                <a:cubicBezTo>
                  <a:pt x="767087" y="175421"/>
                  <a:pt x="768887" y="174488"/>
                  <a:pt x="770221" y="172621"/>
                </a:cubicBezTo>
                <a:cubicBezTo>
                  <a:pt x="771554" y="170754"/>
                  <a:pt x="772954" y="167620"/>
                  <a:pt x="774421" y="163220"/>
                </a:cubicBezTo>
                <a:cubicBezTo>
                  <a:pt x="775355" y="160286"/>
                  <a:pt x="776255" y="156686"/>
                  <a:pt x="777121" y="152419"/>
                </a:cubicBezTo>
                <a:cubicBezTo>
                  <a:pt x="777988" y="148151"/>
                  <a:pt x="778688" y="144151"/>
                  <a:pt x="779222" y="140417"/>
                </a:cubicBezTo>
                <a:lnTo>
                  <a:pt x="785823" y="143418"/>
                </a:lnTo>
                <a:cubicBezTo>
                  <a:pt x="785156" y="147418"/>
                  <a:pt x="784356" y="151352"/>
                  <a:pt x="783422" y="155219"/>
                </a:cubicBezTo>
                <a:cubicBezTo>
                  <a:pt x="782489" y="159086"/>
                  <a:pt x="781489" y="162753"/>
                  <a:pt x="780422" y="166220"/>
                </a:cubicBezTo>
                <a:cubicBezTo>
                  <a:pt x="778422" y="172354"/>
                  <a:pt x="776188" y="176755"/>
                  <a:pt x="773721" y="179422"/>
                </a:cubicBezTo>
                <a:cubicBezTo>
                  <a:pt x="771254" y="182089"/>
                  <a:pt x="768287" y="183422"/>
                  <a:pt x="764820" y="183422"/>
                </a:cubicBezTo>
                <a:cubicBezTo>
                  <a:pt x="762153" y="183422"/>
                  <a:pt x="759453" y="182489"/>
                  <a:pt x="756719" y="180622"/>
                </a:cubicBezTo>
                <a:cubicBezTo>
                  <a:pt x="753985" y="178755"/>
                  <a:pt x="751485" y="175555"/>
                  <a:pt x="749218" y="171021"/>
                </a:cubicBezTo>
                <a:cubicBezTo>
                  <a:pt x="746418" y="165420"/>
                  <a:pt x="744184" y="157886"/>
                  <a:pt x="742517" y="148418"/>
                </a:cubicBezTo>
                <a:cubicBezTo>
                  <a:pt x="740850" y="138950"/>
                  <a:pt x="740017" y="127149"/>
                  <a:pt x="740017" y="113014"/>
                </a:cubicBezTo>
                <a:lnTo>
                  <a:pt x="740017" y="95012"/>
                </a:lnTo>
                <a:lnTo>
                  <a:pt x="626403" y="95012"/>
                </a:lnTo>
                <a:close/>
                <a:moveTo>
                  <a:pt x="1038854" y="86611"/>
                </a:moveTo>
                <a:lnTo>
                  <a:pt x="1157469" y="86611"/>
                </a:lnTo>
                <a:lnTo>
                  <a:pt x="1157469" y="160420"/>
                </a:lnTo>
                <a:cubicBezTo>
                  <a:pt x="1157469" y="164154"/>
                  <a:pt x="1157136" y="167187"/>
                  <a:pt x="1156469" y="169521"/>
                </a:cubicBezTo>
                <a:cubicBezTo>
                  <a:pt x="1155802" y="171855"/>
                  <a:pt x="1154602" y="173721"/>
                  <a:pt x="1152868" y="175121"/>
                </a:cubicBezTo>
                <a:cubicBezTo>
                  <a:pt x="1151135" y="176522"/>
                  <a:pt x="1148801" y="177522"/>
                  <a:pt x="1145868" y="178122"/>
                </a:cubicBezTo>
                <a:cubicBezTo>
                  <a:pt x="1142934" y="178722"/>
                  <a:pt x="1139267" y="179222"/>
                  <a:pt x="1134866" y="179622"/>
                </a:cubicBezTo>
                <a:lnTo>
                  <a:pt x="1121264" y="180622"/>
                </a:lnTo>
                <a:lnTo>
                  <a:pt x="1119664" y="174621"/>
                </a:lnTo>
                <a:lnTo>
                  <a:pt x="1134466" y="173421"/>
                </a:lnTo>
                <a:cubicBezTo>
                  <a:pt x="1137933" y="173155"/>
                  <a:pt x="1140733" y="172821"/>
                  <a:pt x="1142867" y="172421"/>
                </a:cubicBezTo>
                <a:cubicBezTo>
                  <a:pt x="1145001" y="172021"/>
                  <a:pt x="1146634" y="171354"/>
                  <a:pt x="1147768" y="170421"/>
                </a:cubicBezTo>
                <a:cubicBezTo>
                  <a:pt x="1148901" y="169487"/>
                  <a:pt x="1149635" y="168154"/>
                  <a:pt x="1149968" y="166420"/>
                </a:cubicBezTo>
                <a:cubicBezTo>
                  <a:pt x="1150301" y="164687"/>
                  <a:pt x="1150468" y="162420"/>
                  <a:pt x="1150468" y="159619"/>
                </a:cubicBezTo>
                <a:lnTo>
                  <a:pt x="1150468" y="150218"/>
                </a:lnTo>
                <a:lnTo>
                  <a:pt x="1045655" y="150218"/>
                </a:lnTo>
                <a:lnTo>
                  <a:pt x="1045655" y="181222"/>
                </a:lnTo>
                <a:lnTo>
                  <a:pt x="1038854" y="181222"/>
                </a:lnTo>
                <a:close/>
                <a:moveTo>
                  <a:pt x="1852603" y="83810"/>
                </a:moveTo>
                <a:lnTo>
                  <a:pt x="1852603" y="106013"/>
                </a:lnTo>
                <a:lnTo>
                  <a:pt x="1902210" y="106013"/>
                </a:lnTo>
                <a:lnTo>
                  <a:pt x="1902210" y="83810"/>
                </a:lnTo>
                <a:close/>
                <a:moveTo>
                  <a:pt x="1419625" y="83610"/>
                </a:moveTo>
                <a:lnTo>
                  <a:pt x="1595848" y="83610"/>
                </a:lnTo>
                <a:lnTo>
                  <a:pt x="1595848" y="91211"/>
                </a:lnTo>
                <a:lnTo>
                  <a:pt x="1419625" y="91211"/>
                </a:lnTo>
                <a:close/>
                <a:moveTo>
                  <a:pt x="4616368" y="79609"/>
                </a:moveTo>
                <a:lnTo>
                  <a:pt x="4622968" y="80010"/>
                </a:lnTo>
                <a:lnTo>
                  <a:pt x="4622968" y="108213"/>
                </a:lnTo>
                <a:lnTo>
                  <a:pt x="4652172" y="108213"/>
                </a:lnTo>
                <a:lnTo>
                  <a:pt x="4652172" y="114614"/>
                </a:lnTo>
                <a:lnTo>
                  <a:pt x="4622968" y="114614"/>
                </a:lnTo>
                <a:lnTo>
                  <a:pt x="4622968" y="158420"/>
                </a:lnTo>
                <a:cubicBezTo>
                  <a:pt x="4622968" y="162420"/>
                  <a:pt x="4622602" y="165720"/>
                  <a:pt x="4621868" y="168321"/>
                </a:cubicBezTo>
                <a:cubicBezTo>
                  <a:pt x="4621135" y="170921"/>
                  <a:pt x="4619902" y="172955"/>
                  <a:pt x="4618168" y="174421"/>
                </a:cubicBezTo>
                <a:cubicBezTo>
                  <a:pt x="4616434" y="175888"/>
                  <a:pt x="4614034" y="176988"/>
                  <a:pt x="4610967" y="177722"/>
                </a:cubicBezTo>
                <a:cubicBezTo>
                  <a:pt x="4607900" y="178455"/>
                  <a:pt x="4604100" y="178955"/>
                  <a:pt x="4599566" y="179222"/>
                </a:cubicBezTo>
                <a:lnTo>
                  <a:pt x="4583964" y="180222"/>
                </a:lnTo>
                <a:lnTo>
                  <a:pt x="4582164" y="173621"/>
                </a:lnTo>
                <a:lnTo>
                  <a:pt x="4598366" y="172821"/>
                </a:lnTo>
                <a:cubicBezTo>
                  <a:pt x="4602099" y="172554"/>
                  <a:pt x="4605133" y="172188"/>
                  <a:pt x="4607466" y="171721"/>
                </a:cubicBezTo>
                <a:cubicBezTo>
                  <a:pt x="4609800" y="171254"/>
                  <a:pt x="4611634" y="170488"/>
                  <a:pt x="4612968" y="169421"/>
                </a:cubicBezTo>
                <a:cubicBezTo>
                  <a:pt x="4614301" y="168354"/>
                  <a:pt x="4615201" y="166887"/>
                  <a:pt x="4615668" y="165020"/>
                </a:cubicBezTo>
                <a:cubicBezTo>
                  <a:pt x="4616134" y="163153"/>
                  <a:pt x="4616368" y="160686"/>
                  <a:pt x="4616368" y="157619"/>
                </a:cubicBezTo>
                <a:lnTo>
                  <a:pt x="4616368" y="114614"/>
                </a:lnTo>
                <a:lnTo>
                  <a:pt x="4528957" y="114614"/>
                </a:lnTo>
                <a:lnTo>
                  <a:pt x="4528957" y="108213"/>
                </a:lnTo>
                <a:lnTo>
                  <a:pt x="4616368" y="108213"/>
                </a:lnTo>
                <a:close/>
                <a:moveTo>
                  <a:pt x="1846003" y="77009"/>
                </a:moveTo>
                <a:lnTo>
                  <a:pt x="1909011" y="77009"/>
                </a:lnTo>
                <a:lnTo>
                  <a:pt x="1909011" y="163620"/>
                </a:lnTo>
                <a:cubicBezTo>
                  <a:pt x="1909011" y="166687"/>
                  <a:pt x="1908710" y="169154"/>
                  <a:pt x="1908110" y="171021"/>
                </a:cubicBezTo>
                <a:cubicBezTo>
                  <a:pt x="1907510" y="172888"/>
                  <a:pt x="1906543" y="174421"/>
                  <a:pt x="1905210" y="175622"/>
                </a:cubicBezTo>
                <a:cubicBezTo>
                  <a:pt x="1903876" y="176822"/>
                  <a:pt x="1902043" y="177688"/>
                  <a:pt x="1899709" y="178222"/>
                </a:cubicBezTo>
                <a:cubicBezTo>
                  <a:pt x="1897376" y="178755"/>
                  <a:pt x="1894542" y="179155"/>
                  <a:pt x="1891208" y="179422"/>
                </a:cubicBezTo>
                <a:lnTo>
                  <a:pt x="1880407" y="180222"/>
                </a:lnTo>
                <a:lnTo>
                  <a:pt x="1878807" y="173821"/>
                </a:lnTo>
                <a:lnTo>
                  <a:pt x="1890808" y="172821"/>
                </a:lnTo>
                <a:cubicBezTo>
                  <a:pt x="1893342" y="172688"/>
                  <a:pt x="1895342" y="172421"/>
                  <a:pt x="1896809" y="172021"/>
                </a:cubicBezTo>
                <a:cubicBezTo>
                  <a:pt x="1898276" y="171621"/>
                  <a:pt x="1899409" y="171021"/>
                  <a:pt x="1900209" y="170221"/>
                </a:cubicBezTo>
                <a:cubicBezTo>
                  <a:pt x="1901009" y="169421"/>
                  <a:pt x="1901543" y="168354"/>
                  <a:pt x="1901810" y="167021"/>
                </a:cubicBezTo>
                <a:cubicBezTo>
                  <a:pt x="1902076" y="165687"/>
                  <a:pt x="1902210" y="163887"/>
                  <a:pt x="1902210" y="161620"/>
                </a:cubicBezTo>
                <a:lnTo>
                  <a:pt x="1902210" y="141617"/>
                </a:lnTo>
                <a:lnTo>
                  <a:pt x="1852603" y="141617"/>
                </a:lnTo>
                <a:lnTo>
                  <a:pt x="1852603" y="181422"/>
                </a:lnTo>
                <a:lnTo>
                  <a:pt x="1846003" y="181422"/>
                </a:lnTo>
                <a:close/>
                <a:moveTo>
                  <a:pt x="1754391" y="74609"/>
                </a:moveTo>
                <a:lnTo>
                  <a:pt x="1760592" y="75009"/>
                </a:lnTo>
                <a:lnTo>
                  <a:pt x="1760592" y="105413"/>
                </a:lnTo>
                <a:cubicBezTo>
                  <a:pt x="1760592" y="116081"/>
                  <a:pt x="1759825" y="125182"/>
                  <a:pt x="1758292" y="132716"/>
                </a:cubicBezTo>
                <a:cubicBezTo>
                  <a:pt x="1756758" y="140250"/>
                  <a:pt x="1754024" y="146918"/>
                  <a:pt x="1750091" y="152719"/>
                </a:cubicBezTo>
                <a:cubicBezTo>
                  <a:pt x="1746157" y="158519"/>
                  <a:pt x="1740856" y="163887"/>
                  <a:pt x="1734189" y="168821"/>
                </a:cubicBezTo>
                <a:cubicBezTo>
                  <a:pt x="1727521" y="173755"/>
                  <a:pt x="1719053" y="178889"/>
                  <a:pt x="1708785" y="184223"/>
                </a:cubicBezTo>
                <a:lnTo>
                  <a:pt x="1705185" y="178422"/>
                </a:lnTo>
                <a:cubicBezTo>
                  <a:pt x="1715319" y="173221"/>
                  <a:pt x="1723554" y="168321"/>
                  <a:pt x="1729888" y="163720"/>
                </a:cubicBezTo>
                <a:cubicBezTo>
                  <a:pt x="1736222" y="159119"/>
                  <a:pt x="1741190" y="154085"/>
                  <a:pt x="1744790" y="148618"/>
                </a:cubicBezTo>
                <a:cubicBezTo>
                  <a:pt x="1748390" y="143151"/>
                  <a:pt x="1750857" y="136917"/>
                  <a:pt x="1752191" y="129916"/>
                </a:cubicBezTo>
                <a:cubicBezTo>
                  <a:pt x="1753524" y="122915"/>
                  <a:pt x="1754258" y="114414"/>
                  <a:pt x="1754391" y="104413"/>
                </a:cubicBezTo>
                <a:close/>
                <a:moveTo>
                  <a:pt x="2746563" y="74409"/>
                </a:moveTo>
                <a:cubicBezTo>
                  <a:pt x="2748696" y="76943"/>
                  <a:pt x="2751230" y="80076"/>
                  <a:pt x="2754164" y="83810"/>
                </a:cubicBezTo>
                <a:cubicBezTo>
                  <a:pt x="2757097" y="87544"/>
                  <a:pt x="2760064" y="91411"/>
                  <a:pt x="2763065" y="95412"/>
                </a:cubicBezTo>
                <a:cubicBezTo>
                  <a:pt x="2766065" y="99412"/>
                  <a:pt x="2768999" y="103412"/>
                  <a:pt x="2771866" y="107413"/>
                </a:cubicBezTo>
                <a:cubicBezTo>
                  <a:pt x="2774733" y="111413"/>
                  <a:pt x="2777167" y="114881"/>
                  <a:pt x="2779167" y="117814"/>
                </a:cubicBezTo>
                <a:lnTo>
                  <a:pt x="2773366" y="122215"/>
                </a:lnTo>
                <a:cubicBezTo>
                  <a:pt x="2771366" y="119015"/>
                  <a:pt x="2768999" y="115414"/>
                  <a:pt x="2766265" y="111413"/>
                </a:cubicBezTo>
                <a:cubicBezTo>
                  <a:pt x="2763532" y="107413"/>
                  <a:pt x="2760665" y="103379"/>
                  <a:pt x="2757664" y="99312"/>
                </a:cubicBezTo>
                <a:cubicBezTo>
                  <a:pt x="2754664" y="95245"/>
                  <a:pt x="2751730" y="91378"/>
                  <a:pt x="2748863" y="87711"/>
                </a:cubicBezTo>
                <a:cubicBezTo>
                  <a:pt x="2745996" y="84043"/>
                  <a:pt x="2743496" y="80943"/>
                  <a:pt x="2741362" y="78409"/>
                </a:cubicBezTo>
                <a:close/>
                <a:moveTo>
                  <a:pt x="5583736" y="72209"/>
                </a:moveTo>
                <a:cubicBezTo>
                  <a:pt x="5581470" y="78609"/>
                  <a:pt x="5579269" y="84577"/>
                  <a:pt x="5577136" y="90111"/>
                </a:cubicBezTo>
                <a:cubicBezTo>
                  <a:pt x="5575002" y="95645"/>
                  <a:pt x="5573002" y="100412"/>
                  <a:pt x="5571134" y="104413"/>
                </a:cubicBezTo>
                <a:lnTo>
                  <a:pt x="5614340" y="104413"/>
                </a:lnTo>
                <a:lnTo>
                  <a:pt x="5614340" y="72209"/>
                </a:lnTo>
                <a:close/>
                <a:moveTo>
                  <a:pt x="4889326" y="71608"/>
                </a:moveTo>
                <a:lnTo>
                  <a:pt x="5060747" y="71608"/>
                </a:lnTo>
                <a:lnTo>
                  <a:pt x="5060747" y="78609"/>
                </a:lnTo>
                <a:lnTo>
                  <a:pt x="4998339" y="78609"/>
                </a:lnTo>
                <a:lnTo>
                  <a:pt x="4998339" y="150418"/>
                </a:lnTo>
                <a:cubicBezTo>
                  <a:pt x="4998339" y="154019"/>
                  <a:pt x="4998606" y="156886"/>
                  <a:pt x="4999139" y="159019"/>
                </a:cubicBezTo>
                <a:cubicBezTo>
                  <a:pt x="4999673" y="161153"/>
                  <a:pt x="5000606" y="162820"/>
                  <a:pt x="5001940" y="164020"/>
                </a:cubicBezTo>
                <a:cubicBezTo>
                  <a:pt x="5003273" y="165220"/>
                  <a:pt x="5005040" y="166087"/>
                  <a:pt x="5007240" y="166620"/>
                </a:cubicBezTo>
                <a:cubicBezTo>
                  <a:pt x="5009440" y="167154"/>
                  <a:pt x="5012208" y="167554"/>
                  <a:pt x="5015541" y="167821"/>
                </a:cubicBezTo>
                <a:cubicBezTo>
                  <a:pt x="5020876" y="168221"/>
                  <a:pt x="5026209" y="168221"/>
                  <a:pt x="5031544" y="167821"/>
                </a:cubicBezTo>
                <a:cubicBezTo>
                  <a:pt x="5035411" y="167554"/>
                  <a:pt x="5038578" y="167187"/>
                  <a:pt x="5041045" y="166720"/>
                </a:cubicBezTo>
                <a:cubicBezTo>
                  <a:pt x="5043512" y="166254"/>
                  <a:pt x="5045479" y="165420"/>
                  <a:pt x="5046945" y="164220"/>
                </a:cubicBezTo>
                <a:cubicBezTo>
                  <a:pt x="5048412" y="163020"/>
                  <a:pt x="5049512" y="161386"/>
                  <a:pt x="5050246" y="159320"/>
                </a:cubicBezTo>
                <a:cubicBezTo>
                  <a:pt x="5050979" y="157253"/>
                  <a:pt x="5051612" y="154486"/>
                  <a:pt x="5052146" y="151018"/>
                </a:cubicBezTo>
                <a:cubicBezTo>
                  <a:pt x="5052280" y="149552"/>
                  <a:pt x="5052446" y="147818"/>
                  <a:pt x="5052646" y="145818"/>
                </a:cubicBezTo>
                <a:cubicBezTo>
                  <a:pt x="5052846" y="143818"/>
                  <a:pt x="5053046" y="141784"/>
                  <a:pt x="5053246" y="139717"/>
                </a:cubicBezTo>
                <a:cubicBezTo>
                  <a:pt x="5053446" y="137650"/>
                  <a:pt x="5053580" y="135717"/>
                  <a:pt x="5053646" y="133916"/>
                </a:cubicBezTo>
                <a:cubicBezTo>
                  <a:pt x="5053712" y="132116"/>
                  <a:pt x="5053746" y="130683"/>
                  <a:pt x="5053746" y="129616"/>
                </a:cubicBezTo>
                <a:lnTo>
                  <a:pt x="5060547" y="132016"/>
                </a:lnTo>
                <a:cubicBezTo>
                  <a:pt x="5060547" y="132549"/>
                  <a:pt x="5060480" y="133650"/>
                  <a:pt x="5060347" y="135317"/>
                </a:cubicBezTo>
                <a:cubicBezTo>
                  <a:pt x="5060214" y="136983"/>
                  <a:pt x="5060080" y="138884"/>
                  <a:pt x="5059947" y="141017"/>
                </a:cubicBezTo>
                <a:cubicBezTo>
                  <a:pt x="5059814" y="143151"/>
                  <a:pt x="5059614" y="145318"/>
                  <a:pt x="5059346" y="147518"/>
                </a:cubicBezTo>
                <a:cubicBezTo>
                  <a:pt x="5059080" y="149718"/>
                  <a:pt x="5058880" y="151619"/>
                  <a:pt x="5058746" y="153219"/>
                </a:cubicBezTo>
                <a:cubicBezTo>
                  <a:pt x="5058214" y="157619"/>
                  <a:pt x="5057480" y="161153"/>
                  <a:pt x="5056546" y="163820"/>
                </a:cubicBezTo>
                <a:cubicBezTo>
                  <a:pt x="5055613" y="166487"/>
                  <a:pt x="5054146" y="168587"/>
                  <a:pt x="5052146" y="170121"/>
                </a:cubicBezTo>
                <a:cubicBezTo>
                  <a:pt x="5050146" y="171655"/>
                  <a:pt x="5047578" y="172755"/>
                  <a:pt x="5044445" y="173421"/>
                </a:cubicBezTo>
                <a:cubicBezTo>
                  <a:pt x="5041311" y="174088"/>
                  <a:pt x="5037278" y="174621"/>
                  <a:pt x="5032344" y="175021"/>
                </a:cubicBezTo>
                <a:cubicBezTo>
                  <a:pt x="5026209" y="175421"/>
                  <a:pt x="5020142" y="175421"/>
                  <a:pt x="5014141" y="175021"/>
                </a:cubicBezTo>
                <a:cubicBezTo>
                  <a:pt x="5009874" y="174755"/>
                  <a:pt x="5006307" y="174255"/>
                  <a:pt x="5003440" y="173521"/>
                </a:cubicBezTo>
                <a:cubicBezTo>
                  <a:pt x="5000573" y="172788"/>
                  <a:pt x="4998239" y="171554"/>
                  <a:pt x="4996439" y="169821"/>
                </a:cubicBezTo>
                <a:cubicBezTo>
                  <a:pt x="4994639" y="168087"/>
                  <a:pt x="4993339" y="165787"/>
                  <a:pt x="4992538" y="162920"/>
                </a:cubicBezTo>
                <a:cubicBezTo>
                  <a:pt x="4991738" y="160053"/>
                  <a:pt x="4991338" y="156286"/>
                  <a:pt x="4991338" y="151619"/>
                </a:cubicBezTo>
                <a:lnTo>
                  <a:pt x="4991338" y="78609"/>
                </a:lnTo>
                <a:lnTo>
                  <a:pt x="4947333" y="78609"/>
                </a:lnTo>
                <a:cubicBezTo>
                  <a:pt x="4947333" y="80476"/>
                  <a:pt x="4947300" y="82810"/>
                  <a:pt x="4947233" y="85610"/>
                </a:cubicBezTo>
                <a:cubicBezTo>
                  <a:pt x="4947166" y="88411"/>
                  <a:pt x="4947133" y="91244"/>
                  <a:pt x="4947133" y="94112"/>
                </a:cubicBezTo>
                <a:cubicBezTo>
                  <a:pt x="4947133" y="96979"/>
                  <a:pt x="4947100" y="99779"/>
                  <a:pt x="4947032" y="102512"/>
                </a:cubicBezTo>
                <a:cubicBezTo>
                  <a:pt x="4946966" y="105246"/>
                  <a:pt x="4946866" y="107480"/>
                  <a:pt x="4946732" y="109213"/>
                </a:cubicBezTo>
                <a:cubicBezTo>
                  <a:pt x="4946466" y="116814"/>
                  <a:pt x="4945366" y="123882"/>
                  <a:pt x="4943432" y="130416"/>
                </a:cubicBezTo>
                <a:cubicBezTo>
                  <a:pt x="4941499" y="136950"/>
                  <a:pt x="4938398" y="143218"/>
                  <a:pt x="4934131" y="149218"/>
                </a:cubicBezTo>
                <a:cubicBezTo>
                  <a:pt x="4929864" y="155219"/>
                  <a:pt x="4924163" y="161053"/>
                  <a:pt x="4917029" y="166720"/>
                </a:cubicBezTo>
                <a:cubicBezTo>
                  <a:pt x="4909894" y="172388"/>
                  <a:pt x="4900994" y="178155"/>
                  <a:pt x="4890326" y="184023"/>
                </a:cubicBezTo>
                <a:lnTo>
                  <a:pt x="4886125" y="177822"/>
                </a:lnTo>
                <a:cubicBezTo>
                  <a:pt x="4896393" y="172354"/>
                  <a:pt x="4904928" y="167021"/>
                  <a:pt x="4911728" y="161820"/>
                </a:cubicBezTo>
                <a:cubicBezTo>
                  <a:pt x="4918530" y="156619"/>
                  <a:pt x="4923930" y="151285"/>
                  <a:pt x="4927930" y="145818"/>
                </a:cubicBezTo>
                <a:cubicBezTo>
                  <a:pt x="4931931" y="140351"/>
                  <a:pt x="4934798" y="134650"/>
                  <a:pt x="4936532" y="128716"/>
                </a:cubicBezTo>
                <a:cubicBezTo>
                  <a:pt x="4938265" y="122782"/>
                  <a:pt x="4939266" y="116281"/>
                  <a:pt x="4939532" y="109213"/>
                </a:cubicBezTo>
                <a:cubicBezTo>
                  <a:pt x="4939666" y="107480"/>
                  <a:pt x="4939766" y="105246"/>
                  <a:pt x="4939832" y="102512"/>
                </a:cubicBezTo>
                <a:cubicBezTo>
                  <a:pt x="4939898" y="99779"/>
                  <a:pt x="4939932" y="96979"/>
                  <a:pt x="4939932" y="94112"/>
                </a:cubicBezTo>
                <a:cubicBezTo>
                  <a:pt x="4939932" y="91244"/>
                  <a:pt x="4939966" y="88411"/>
                  <a:pt x="4940032" y="85610"/>
                </a:cubicBezTo>
                <a:cubicBezTo>
                  <a:pt x="4940098" y="82810"/>
                  <a:pt x="4940132" y="80476"/>
                  <a:pt x="4940132" y="78609"/>
                </a:cubicBezTo>
                <a:lnTo>
                  <a:pt x="4889326" y="78609"/>
                </a:lnTo>
                <a:close/>
                <a:moveTo>
                  <a:pt x="3670126" y="71608"/>
                </a:moveTo>
                <a:lnTo>
                  <a:pt x="3841547" y="71608"/>
                </a:lnTo>
                <a:lnTo>
                  <a:pt x="3841547" y="78609"/>
                </a:lnTo>
                <a:lnTo>
                  <a:pt x="3779139" y="78609"/>
                </a:lnTo>
                <a:lnTo>
                  <a:pt x="3779139" y="150418"/>
                </a:lnTo>
                <a:cubicBezTo>
                  <a:pt x="3779139" y="154019"/>
                  <a:pt x="3779406" y="156886"/>
                  <a:pt x="3779940" y="159019"/>
                </a:cubicBezTo>
                <a:cubicBezTo>
                  <a:pt x="3780473" y="161153"/>
                  <a:pt x="3781406" y="162820"/>
                  <a:pt x="3782740" y="164020"/>
                </a:cubicBezTo>
                <a:cubicBezTo>
                  <a:pt x="3784073" y="165220"/>
                  <a:pt x="3785840" y="166087"/>
                  <a:pt x="3788040" y="166620"/>
                </a:cubicBezTo>
                <a:cubicBezTo>
                  <a:pt x="3790240" y="167154"/>
                  <a:pt x="3793008" y="167554"/>
                  <a:pt x="3796342" y="167821"/>
                </a:cubicBezTo>
                <a:cubicBezTo>
                  <a:pt x="3801675" y="168221"/>
                  <a:pt x="3807009" y="168221"/>
                  <a:pt x="3812343" y="167821"/>
                </a:cubicBezTo>
                <a:cubicBezTo>
                  <a:pt x="3816210" y="167554"/>
                  <a:pt x="3819378" y="167187"/>
                  <a:pt x="3821844" y="166720"/>
                </a:cubicBezTo>
                <a:cubicBezTo>
                  <a:pt x="3824312" y="166254"/>
                  <a:pt x="3826278" y="165420"/>
                  <a:pt x="3827745" y="164220"/>
                </a:cubicBezTo>
                <a:cubicBezTo>
                  <a:pt x="3829212" y="163020"/>
                  <a:pt x="3830312" y="161386"/>
                  <a:pt x="3831046" y="159320"/>
                </a:cubicBezTo>
                <a:cubicBezTo>
                  <a:pt x="3831779" y="157253"/>
                  <a:pt x="3832412" y="154486"/>
                  <a:pt x="3832946" y="151018"/>
                </a:cubicBezTo>
                <a:cubicBezTo>
                  <a:pt x="3833079" y="149552"/>
                  <a:pt x="3833246" y="147818"/>
                  <a:pt x="3833446" y="145818"/>
                </a:cubicBezTo>
                <a:cubicBezTo>
                  <a:pt x="3833646" y="143818"/>
                  <a:pt x="3833846" y="141784"/>
                  <a:pt x="3834046" y="139717"/>
                </a:cubicBezTo>
                <a:cubicBezTo>
                  <a:pt x="3834246" y="137650"/>
                  <a:pt x="3834380" y="135717"/>
                  <a:pt x="3834446" y="133916"/>
                </a:cubicBezTo>
                <a:cubicBezTo>
                  <a:pt x="3834513" y="132116"/>
                  <a:pt x="3834546" y="130683"/>
                  <a:pt x="3834546" y="129616"/>
                </a:cubicBezTo>
                <a:lnTo>
                  <a:pt x="3841347" y="132016"/>
                </a:lnTo>
                <a:cubicBezTo>
                  <a:pt x="3841347" y="132549"/>
                  <a:pt x="3841280" y="133650"/>
                  <a:pt x="3841147" y="135317"/>
                </a:cubicBezTo>
                <a:cubicBezTo>
                  <a:pt x="3841014" y="136983"/>
                  <a:pt x="3840880" y="138884"/>
                  <a:pt x="3840747" y="141017"/>
                </a:cubicBezTo>
                <a:cubicBezTo>
                  <a:pt x="3840614" y="143151"/>
                  <a:pt x="3840414" y="145318"/>
                  <a:pt x="3840147" y="147518"/>
                </a:cubicBezTo>
                <a:cubicBezTo>
                  <a:pt x="3839880" y="149718"/>
                  <a:pt x="3839680" y="151619"/>
                  <a:pt x="3839547" y="153219"/>
                </a:cubicBezTo>
                <a:cubicBezTo>
                  <a:pt x="3839014" y="157619"/>
                  <a:pt x="3838280" y="161153"/>
                  <a:pt x="3837346" y="163820"/>
                </a:cubicBezTo>
                <a:cubicBezTo>
                  <a:pt x="3836413" y="166487"/>
                  <a:pt x="3834946" y="168587"/>
                  <a:pt x="3832946" y="170121"/>
                </a:cubicBezTo>
                <a:cubicBezTo>
                  <a:pt x="3830946" y="171655"/>
                  <a:pt x="3828379" y="172755"/>
                  <a:pt x="3825245" y="173421"/>
                </a:cubicBezTo>
                <a:cubicBezTo>
                  <a:pt x="3822111" y="174088"/>
                  <a:pt x="3818078" y="174621"/>
                  <a:pt x="3813144" y="175021"/>
                </a:cubicBezTo>
                <a:cubicBezTo>
                  <a:pt x="3807009" y="175421"/>
                  <a:pt x="3800942" y="175421"/>
                  <a:pt x="3794941" y="175021"/>
                </a:cubicBezTo>
                <a:cubicBezTo>
                  <a:pt x="3790674" y="174755"/>
                  <a:pt x="3787107" y="174255"/>
                  <a:pt x="3784240" y="173521"/>
                </a:cubicBezTo>
                <a:cubicBezTo>
                  <a:pt x="3781373" y="172788"/>
                  <a:pt x="3779039" y="171554"/>
                  <a:pt x="3777239" y="169821"/>
                </a:cubicBezTo>
                <a:cubicBezTo>
                  <a:pt x="3775439" y="168087"/>
                  <a:pt x="3774139" y="165787"/>
                  <a:pt x="3773338" y="162920"/>
                </a:cubicBezTo>
                <a:cubicBezTo>
                  <a:pt x="3772538" y="160053"/>
                  <a:pt x="3772138" y="156286"/>
                  <a:pt x="3772138" y="151619"/>
                </a:cubicBezTo>
                <a:lnTo>
                  <a:pt x="3772138" y="78609"/>
                </a:lnTo>
                <a:lnTo>
                  <a:pt x="3728133" y="78609"/>
                </a:lnTo>
                <a:cubicBezTo>
                  <a:pt x="3728133" y="80476"/>
                  <a:pt x="3728100" y="82810"/>
                  <a:pt x="3728033" y="85610"/>
                </a:cubicBezTo>
                <a:cubicBezTo>
                  <a:pt x="3727966" y="88411"/>
                  <a:pt x="3727933" y="91244"/>
                  <a:pt x="3727933" y="94112"/>
                </a:cubicBezTo>
                <a:cubicBezTo>
                  <a:pt x="3727933" y="96979"/>
                  <a:pt x="3727900" y="99779"/>
                  <a:pt x="3727833" y="102512"/>
                </a:cubicBezTo>
                <a:cubicBezTo>
                  <a:pt x="3727766" y="105246"/>
                  <a:pt x="3727666" y="107480"/>
                  <a:pt x="3727533" y="109213"/>
                </a:cubicBezTo>
                <a:cubicBezTo>
                  <a:pt x="3727266" y="116814"/>
                  <a:pt x="3726166" y="123882"/>
                  <a:pt x="3724232" y="130416"/>
                </a:cubicBezTo>
                <a:cubicBezTo>
                  <a:pt x="3722299" y="136950"/>
                  <a:pt x="3719198" y="143218"/>
                  <a:pt x="3714931" y="149218"/>
                </a:cubicBezTo>
                <a:cubicBezTo>
                  <a:pt x="3710664" y="155219"/>
                  <a:pt x="3704963" y="161053"/>
                  <a:pt x="3697829" y="166720"/>
                </a:cubicBezTo>
                <a:cubicBezTo>
                  <a:pt x="3690695" y="172388"/>
                  <a:pt x="3681794" y="178155"/>
                  <a:pt x="3671126" y="184023"/>
                </a:cubicBezTo>
                <a:lnTo>
                  <a:pt x="3666925" y="177822"/>
                </a:lnTo>
                <a:cubicBezTo>
                  <a:pt x="3677193" y="172354"/>
                  <a:pt x="3685728" y="167021"/>
                  <a:pt x="3692528" y="161820"/>
                </a:cubicBezTo>
                <a:cubicBezTo>
                  <a:pt x="3699329" y="156619"/>
                  <a:pt x="3704730" y="151285"/>
                  <a:pt x="3708730" y="145818"/>
                </a:cubicBezTo>
                <a:cubicBezTo>
                  <a:pt x="3712731" y="140351"/>
                  <a:pt x="3715598" y="134650"/>
                  <a:pt x="3717332" y="128716"/>
                </a:cubicBezTo>
                <a:cubicBezTo>
                  <a:pt x="3719065" y="122782"/>
                  <a:pt x="3720065" y="116281"/>
                  <a:pt x="3720332" y="109213"/>
                </a:cubicBezTo>
                <a:cubicBezTo>
                  <a:pt x="3720465" y="107480"/>
                  <a:pt x="3720565" y="105246"/>
                  <a:pt x="3720632" y="102512"/>
                </a:cubicBezTo>
                <a:cubicBezTo>
                  <a:pt x="3720698" y="99779"/>
                  <a:pt x="3720732" y="96979"/>
                  <a:pt x="3720732" y="94112"/>
                </a:cubicBezTo>
                <a:cubicBezTo>
                  <a:pt x="3720732" y="91244"/>
                  <a:pt x="3720765" y="88411"/>
                  <a:pt x="3720832" y="85610"/>
                </a:cubicBezTo>
                <a:cubicBezTo>
                  <a:pt x="3720898" y="82810"/>
                  <a:pt x="3720932" y="80476"/>
                  <a:pt x="3720932" y="78609"/>
                </a:cubicBezTo>
                <a:lnTo>
                  <a:pt x="3670126" y="78609"/>
                </a:lnTo>
                <a:close/>
                <a:moveTo>
                  <a:pt x="3060526" y="71608"/>
                </a:moveTo>
                <a:lnTo>
                  <a:pt x="3231947" y="71608"/>
                </a:lnTo>
                <a:lnTo>
                  <a:pt x="3231947" y="78609"/>
                </a:lnTo>
                <a:lnTo>
                  <a:pt x="3169539" y="78609"/>
                </a:lnTo>
                <a:lnTo>
                  <a:pt x="3169539" y="150418"/>
                </a:lnTo>
                <a:cubicBezTo>
                  <a:pt x="3169539" y="154019"/>
                  <a:pt x="3169806" y="156886"/>
                  <a:pt x="3170339" y="159019"/>
                </a:cubicBezTo>
                <a:cubicBezTo>
                  <a:pt x="3170872" y="161153"/>
                  <a:pt x="3171806" y="162820"/>
                  <a:pt x="3173140" y="164020"/>
                </a:cubicBezTo>
                <a:cubicBezTo>
                  <a:pt x="3174473" y="165220"/>
                  <a:pt x="3176240" y="166087"/>
                  <a:pt x="3178440" y="166620"/>
                </a:cubicBezTo>
                <a:cubicBezTo>
                  <a:pt x="3180640" y="167154"/>
                  <a:pt x="3183408" y="167554"/>
                  <a:pt x="3186742" y="167821"/>
                </a:cubicBezTo>
                <a:cubicBezTo>
                  <a:pt x="3192075" y="168221"/>
                  <a:pt x="3197409" y="168221"/>
                  <a:pt x="3202743" y="167821"/>
                </a:cubicBezTo>
                <a:cubicBezTo>
                  <a:pt x="3206610" y="167554"/>
                  <a:pt x="3209778" y="167187"/>
                  <a:pt x="3212244" y="166720"/>
                </a:cubicBezTo>
                <a:cubicBezTo>
                  <a:pt x="3214712" y="166254"/>
                  <a:pt x="3216678" y="165420"/>
                  <a:pt x="3218145" y="164220"/>
                </a:cubicBezTo>
                <a:cubicBezTo>
                  <a:pt x="3219612" y="163020"/>
                  <a:pt x="3220712" y="161386"/>
                  <a:pt x="3221446" y="159320"/>
                </a:cubicBezTo>
                <a:cubicBezTo>
                  <a:pt x="3222179" y="157253"/>
                  <a:pt x="3222813" y="154486"/>
                  <a:pt x="3223346" y="151018"/>
                </a:cubicBezTo>
                <a:cubicBezTo>
                  <a:pt x="3223479" y="149552"/>
                  <a:pt x="3223646" y="147818"/>
                  <a:pt x="3223846" y="145818"/>
                </a:cubicBezTo>
                <a:cubicBezTo>
                  <a:pt x="3224046" y="143818"/>
                  <a:pt x="3224246" y="141784"/>
                  <a:pt x="3224446" y="139717"/>
                </a:cubicBezTo>
                <a:cubicBezTo>
                  <a:pt x="3224646" y="137650"/>
                  <a:pt x="3224780" y="135717"/>
                  <a:pt x="3224846" y="133916"/>
                </a:cubicBezTo>
                <a:cubicBezTo>
                  <a:pt x="3224913" y="132116"/>
                  <a:pt x="3224946" y="130683"/>
                  <a:pt x="3224946" y="129616"/>
                </a:cubicBezTo>
                <a:lnTo>
                  <a:pt x="3231747" y="132016"/>
                </a:lnTo>
                <a:cubicBezTo>
                  <a:pt x="3231747" y="132549"/>
                  <a:pt x="3231680" y="133650"/>
                  <a:pt x="3231547" y="135317"/>
                </a:cubicBezTo>
                <a:cubicBezTo>
                  <a:pt x="3231414" y="136983"/>
                  <a:pt x="3231280" y="138884"/>
                  <a:pt x="3231147" y="141017"/>
                </a:cubicBezTo>
                <a:cubicBezTo>
                  <a:pt x="3231014" y="143151"/>
                  <a:pt x="3230814" y="145318"/>
                  <a:pt x="3230547" y="147518"/>
                </a:cubicBezTo>
                <a:cubicBezTo>
                  <a:pt x="3230280" y="149718"/>
                  <a:pt x="3230080" y="151619"/>
                  <a:pt x="3229946" y="153219"/>
                </a:cubicBezTo>
                <a:cubicBezTo>
                  <a:pt x="3229414" y="157619"/>
                  <a:pt x="3228680" y="161153"/>
                  <a:pt x="3227746" y="163820"/>
                </a:cubicBezTo>
                <a:cubicBezTo>
                  <a:pt x="3226813" y="166487"/>
                  <a:pt x="3225346" y="168587"/>
                  <a:pt x="3223346" y="170121"/>
                </a:cubicBezTo>
                <a:cubicBezTo>
                  <a:pt x="3221346" y="171655"/>
                  <a:pt x="3218779" y="172755"/>
                  <a:pt x="3215645" y="173421"/>
                </a:cubicBezTo>
                <a:cubicBezTo>
                  <a:pt x="3212511" y="174088"/>
                  <a:pt x="3208477" y="174621"/>
                  <a:pt x="3203543" y="175021"/>
                </a:cubicBezTo>
                <a:cubicBezTo>
                  <a:pt x="3197409" y="175421"/>
                  <a:pt x="3191342" y="175421"/>
                  <a:pt x="3185341" y="175021"/>
                </a:cubicBezTo>
                <a:cubicBezTo>
                  <a:pt x="3181074" y="174755"/>
                  <a:pt x="3177507" y="174255"/>
                  <a:pt x="3174640" y="173521"/>
                </a:cubicBezTo>
                <a:cubicBezTo>
                  <a:pt x="3171773" y="172788"/>
                  <a:pt x="3169439" y="171554"/>
                  <a:pt x="3167639" y="169821"/>
                </a:cubicBezTo>
                <a:cubicBezTo>
                  <a:pt x="3165838" y="168087"/>
                  <a:pt x="3164538" y="165787"/>
                  <a:pt x="3163738" y="162920"/>
                </a:cubicBezTo>
                <a:cubicBezTo>
                  <a:pt x="3162938" y="160053"/>
                  <a:pt x="3162538" y="156286"/>
                  <a:pt x="3162538" y="151619"/>
                </a:cubicBezTo>
                <a:lnTo>
                  <a:pt x="3162538" y="78609"/>
                </a:lnTo>
                <a:lnTo>
                  <a:pt x="3118533" y="78609"/>
                </a:lnTo>
                <a:cubicBezTo>
                  <a:pt x="3118533" y="80476"/>
                  <a:pt x="3118500" y="82810"/>
                  <a:pt x="3118433" y="85610"/>
                </a:cubicBezTo>
                <a:cubicBezTo>
                  <a:pt x="3118366" y="88411"/>
                  <a:pt x="3118333" y="91244"/>
                  <a:pt x="3118333" y="94112"/>
                </a:cubicBezTo>
                <a:cubicBezTo>
                  <a:pt x="3118333" y="96979"/>
                  <a:pt x="3118300" y="99779"/>
                  <a:pt x="3118233" y="102512"/>
                </a:cubicBezTo>
                <a:cubicBezTo>
                  <a:pt x="3118166" y="105246"/>
                  <a:pt x="3118066" y="107480"/>
                  <a:pt x="3117933" y="109213"/>
                </a:cubicBezTo>
                <a:cubicBezTo>
                  <a:pt x="3117666" y="116814"/>
                  <a:pt x="3116566" y="123882"/>
                  <a:pt x="3114632" y="130416"/>
                </a:cubicBezTo>
                <a:cubicBezTo>
                  <a:pt x="3112699" y="136950"/>
                  <a:pt x="3109598" y="143218"/>
                  <a:pt x="3105331" y="149218"/>
                </a:cubicBezTo>
                <a:cubicBezTo>
                  <a:pt x="3101064" y="155219"/>
                  <a:pt x="3095363" y="161053"/>
                  <a:pt x="3088229" y="166720"/>
                </a:cubicBezTo>
                <a:cubicBezTo>
                  <a:pt x="3081095" y="172388"/>
                  <a:pt x="3072194" y="178155"/>
                  <a:pt x="3061526" y="184023"/>
                </a:cubicBezTo>
                <a:lnTo>
                  <a:pt x="3057325" y="177822"/>
                </a:lnTo>
                <a:cubicBezTo>
                  <a:pt x="3067593" y="172354"/>
                  <a:pt x="3076128" y="167021"/>
                  <a:pt x="3082928" y="161820"/>
                </a:cubicBezTo>
                <a:cubicBezTo>
                  <a:pt x="3089729" y="156619"/>
                  <a:pt x="3095130" y="151285"/>
                  <a:pt x="3099130" y="145818"/>
                </a:cubicBezTo>
                <a:cubicBezTo>
                  <a:pt x="3103131" y="140351"/>
                  <a:pt x="3105998" y="134650"/>
                  <a:pt x="3107732" y="128716"/>
                </a:cubicBezTo>
                <a:cubicBezTo>
                  <a:pt x="3109465" y="122782"/>
                  <a:pt x="3110465" y="116281"/>
                  <a:pt x="3110732" y="109213"/>
                </a:cubicBezTo>
                <a:cubicBezTo>
                  <a:pt x="3110865" y="107480"/>
                  <a:pt x="3110965" y="105246"/>
                  <a:pt x="3111032" y="102512"/>
                </a:cubicBezTo>
                <a:cubicBezTo>
                  <a:pt x="3111098" y="99779"/>
                  <a:pt x="3111132" y="96979"/>
                  <a:pt x="3111132" y="94112"/>
                </a:cubicBezTo>
                <a:cubicBezTo>
                  <a:pt x="3111132" y="91244"/>
                  <a:pt x="3111165" y="88411"/>
                  <a:pt x="3111232" y="85610"/>
                </a:cubicBezTo>
                <a:cubicBezTo>
                  <a:pt x="3111298" y="82810"/>
                  <a:pt x="3111332" y="80476"/>
                  <a:pt x="3111332" y="78609"/>
                </a:cubicBezTo>
                <a:lnTo>
                  <a:pt x="3060526" y="78609"/>
                </a:lnTo>
                <a:close/>
                <a:moveTo>
                  <a:pt x="2264179" y="71209"/>
                </a:moveTo>
                <a:lnTo>
                  <a:pt x="2264179" y="119015"/>
                </a:lnTo>
                <a:lnTo>
                  <a:pt x="2377793" y="119015"/>
                </a:lnTo>
                <a:lnTo>
                  <a:pt x="2377793" y="71209"/>
                </a:lnTo>
                <a:close/>
                <a:moveTo>
                  <a:pt x="2028225" y="71209"/>
                </a:moveTo>
                <a:lnTo>
                  <a:pt x="2206048" y="71209"/>
                </a:lnTo>
                <a:lnTo>
                  <a:pt x="2206048" y="76609"/>
                </a:lnTo>
                <a:lnTo>
                  <a:pt x="2028225" y="76609"/>
                </a:lnTo>
                <a:close/>
                <a:moveTo>
                  <a:pt x="855431" y="69208"/>
                </a:moveTo>
                <a:lnTo>
                  <a:pt x="934841" y="69208"/>
                </a:lnTo>
                <a:lnTo>
                  <a:pt x="934841" y="75809"/>
                </a:lnTo>
                <a:lnTo>
                  <a:pt x="901237" y="106813"/>
                </a:lnTo>
                <a:lnTo>
                  <a:pt x="901237" y="127415"/>
                </a:lnTo>
                <a:lnTo>
                  <a:pt x="982647" y="127415"/>
                </a:lnTo>
                <a:lnTo>
                  <a:pt x="982647" y="134016"/>
                </a:lnTo>
                <a:lnTo>
                  <a:pt x="901237" y="134016"/>
                </a:lnTo>
                <a:lnTo>
                  <a:pt x="901237" y="158620"/>
                </a:lnTo>
                <a:cubicBezTo>
                  <a:pt x="901237" y="162620"/>
                  <a:pt x="900904" y="165920"/>
                  <a:pt x="900237" y="168521"/>
                </a:cubicBezTo>
                <a:cubicBezTo>
                  <a:pt x="899570" y="171121"/>
                  <a:pt x="898337" y="173155"/>
                  <a:pt x="896536" y="174621"/>
                </a:cubicBezTo>
                <a:cubicBezTo>
                  <a:pt x="894736" y="176088"/>
                  <a:pt x="892336" y="177155"/>
                  <a:pt x="889335" y="177822"/>
                </a:cubicBezTo>
                <a:cubicBezTo>
                  <a:pt x="886335" y="178489"/>
                  <a:pt x="882568" y="178955"/>
                  <a:pt x="878034" y="179222"/>
                </a:cubicBezTo>
                <a:lnTo>
                  <a:pt x="860432" y="180222"/>
                </a:lnTo>
                <a:lnTo>
                  <a:pt x="858432" y="173421"/>
                </a:lnTo>
                <a:lnTo>
                  <a:pt x="876834" y="172621"/>
                </a:lnTo>
                <a:cubicBezTo>
                  <a:pt x="880434" y="172488"/>
                  <a:pt x="883368" y="172188"/>
                  <a:pt x="885635" y="171721"/>
                </a:cubicBezTo>
                <a:cubicBezTo>
                  <a:pt x="887902" y="171254"/>
                  <a:pt x="889669" y="170454"/>
                  <a:pt x="890936" y="169321"/>
                </a:cubicBezTo>
                <a:cubicBezTo>
                  <a:pt x="892202" y="168187"/>
                  <a:pt x="893069" y="166687"/>
                  <a:pt x="893536" y="164820"/>
                </a:cubicBezTo>
                <a:cubicBezTo>
                  <a:pt x="894003" y="162953"/>
                  <a:pt x="894236" y="160486"/>
                  <a:pt x="894236" y="157419"/>
                </a:cubicBezTo>
                <a:lnTo>
                  <a:pt x="894236" y="134016"/>
                </a:lnTo>
                <a:lnTo>
                  <a:pt x="813626" y="134016"/>
                </a:lnTo>
                <a:lnTo>
                  <a:pt x="813626" y="127415"/>
                </a:lnTo>
                <a:lnTo>
                  <a:pt x="894236" y="127415"/>
                </a:lnTo>
                <a:lnTo>
                  <a:pt x="894236" y="104613"/>
                </a:lnTo>
                <a:lnTo>
                  <a:pt x="925640" y="75809"/>
                </a:lnTo>
                <a:lnTo>
                  <a:pt x="855431" y="75809"/>
                </a:lnTo>
                <a:close/>
                <a:moveTo>
                  <a:pt x="4691901" y="57207"/>
                </a:moveTo>
                <a:cubicBezTo>
                  <a:pt x="4694034" y="58807"/>
                  <a:pt x="4696668" y="60874"/>
                  <a:pt x="4699802" y="63407"/>
                </a:cubicBezTo>
                <a:cubicBezTo>
                  <a:pt x="4702936" y="65941"/>
                  <a:pt x="4706202" y="68675"/>
                  <a:pt x="4709603" y="71608"/>
                </a:cubicBezTo>
                <a:cubicBezTo>
                  <a:pt x="4713004" y="74542"/>
                  <a:pt x="4716338" y="77443"/>
                  <a:pt x="4719604" y="80310"/>
                </a:cubicBezTo>
                <a:cubicBezTo>
                  <a:pt x="4722872" y="83177"/>
                  <a:pt x="4725638" y="85677"/>
                  <a:pt x="4727906" y="87811"/>
                </a:cubicBezTo>
                <a:lnTo>
                  <a:pt x="4723905" y="93411"/>
                </a:lnTo>
                <a:cubicBezTo>
                  <a:pt x="4721638" y="91144"/>
                  <a:pt x="4718871" y="88544"/>
                  <a:pt x="4715604" y="85610"/>
                </a:cubicBezTo>
                <a:cubicBezTo>
                  <a:pt x="4712337" y="82677"/>
                  <a:pt x="4709036" y="79776"/>
                  <a:pt x="4705702" y="76909"/>
                </a:cubicBezTo>
                <a:cubicBezTo>
                  <a:pt x="4702369" y="74042"/>
                  <a:pt x="4699136" y="71342"/>
                  <a:pt x="4696002" y="68808"/>
                </a:cubicBezTo>
                <a:cubicBezTo>
                  <a:pt x="4692868" y="66274"/>
                  <a:pt x="4690234" y="64208"/>
                  <a:pt x="4688100" y="62608"/>
                </a:cubicBezTo>
                <a:close/>
                <a:moveTo>
                  <a:pt x="2853576" y="57207"/>
                </a:moveTo>
                <a:cubicBezTo>
                  <a:pt x="2855710" y="58807"/>
                  <a:pt x="2858343" y="60874"/>
                  <a:pt x="2861477" y="63407"/>
                </a:cubicBezTo>
                <a:cubicBezTo>
                  <a:pt x="2864611" y="65941"/>
                  <a:pt x="2867878" y="68675"/>
                  <a:pt x="2871278" y="71608"/>
                </a:cubicBezTo>
                <a:cubicBezTo>
                  <a:pt x="2874679" y="74542"/>
                  <a:pt x="2878012" y="77443"/>
                  <a:pt x="2881280" y="80310"/>
                </a:cubicBezTo>
                <a:cubicBezTo>
                  <a:pt x="2884547" y="83177"/>
                  <a:pt x="2887314" y="85677"/>
                  <a:pt x="2889581" y="87811"/>
                </a:cubicBezTo>
                <a:lnTo>
                  <a:pt x="2885580" y="93411"/>
                </a:lnTo>
                <a:cubicBezTo>
                  <a:pt x="2883313" y="91144"/>
                  <a:pt x="2880546" y="88544"/>
                  <a:pt x="2877279" y="85610"/>
                </a:cubicBezTo>
                <a:cubicBezTo>
                  <a:pt x="2874012" y="82677"/>
                  <a:pt x="2870711" y="79776"/>
                  <a:pt x="2867378" y="76909"/>
                </a:cubicBezTo>
                <a:cubicBezTo>
                  <a:pt x="2864044" y="74042"/>
                  <a:pt x="2860810" y="71342"/>
                  <a:pt x="2857677" y="68808"/>
                </a:cubicBezTo>
                <a:cubicBezTo>
                  <a:pt x="2854543" y="66274"/>
                  <a:pt x="2851909" y="64208"/>
                  <a:pt x="2849776" y="62608"/>
                </a:cubicBezTo>
                <a:close/>
                <a:moveTo>
                  <a:pt x="644006" y="57007"/>
                </a:moveTo>
                <a:lnTo>
                  <a:pt x="762820" y="57007"/>
                </a:lnTo>
                <a:lnTo>
                  <a:pt x="762820" y="63808"/>
                </a:lnTo>
                <a:lnTo>
                  <a:pt x="644006" y="63808"/>
                </a:lnTo>
                <a:close/>
                <a:moveTo>
                  <a:pt x="4750908" y="54207"/>
                </a:moveTo>
                <a:lnTo>
                  <a:pt x="4750908" y="79209"/>
                </a:lnTo>
                <a:lnTo>
                  <a:pt x="4837119" y="79209"/>
                </a:lnTo>
                <a:lnTo>
                  <a:pt x="4837119" y="54207"/>
                </a:lnTo>
                <a:close/>
                <a:moveTo>
                  <a:pt x="2912584" y="54207"/>
                </a:moveTo>
                <a:lnTo>
                  <a:pt x="2912584" y="79209"/>
                </a:lnTo>
                <a:lnTo>
                  <a:pt x="2998794" y="79209"/>
                </a:lnTo>
                <a:lnTo>
                  <a:pt x="2998794" y="54207"/>
                </a:lnTo>
                <a:close/>
                <a:moveTo>
                  <a:pt x="1676581" y="54007"/>
                </a:moveTo>
                <a:lnTo>
                  <a:pt x="1676581" y="79009"/>
                </a:lnTo>
                <a:lnTo>
                  <a:pt x="1700584" y="79009"/>
                </a:lnTo>
                <a:lnTo>
                  <a:pt x="1700584" y="54007"/>
                </a:lnTo>
                <a:close/>
                <a:moveTo>
                  <a:pt x="1646778" y="54007"/>
                </a:moveTo>
                <a:lnTo>
                  <a:pt x="1646778" y="79009"/>
                </a:lnTo>
                <a:lnTo>
                  <a:pt x="1670581" y="79009"/>
                </a:lnTo>
                <a:lnTo>
                  <a:pt x="1670581" y="54007"/>
                </a:lnTo>
                <a:close/>
                <a:moveTo>
                  <a:pt x="3895554" y="52606"/>
                </a:moveTo>
                <a:cubicBezTo>
                  <a:pt x="3893954" y="64608"/>
                  <a:pt x="3892153" y="76076"/>
                  <a:pt x="3890153" y="87010"/>
                </a:cubicBezTo>
                <a:cubicBezTo>
                  <a:pt x="3888153" y="97945"/>
                  <a:pt x="3886019" y="107813"/>
                  <a:pt x="3883752" y="116614"/>
                </a:cubicBezTo>
                <a:cubicBezTo>
                  <a:pt x="3886553" y="118881"/>
                  <a:pt x="3889886" y="121581"/>
                  <a:pt x="3893754" y="124715"/>
                </a:cubicBezTo>
                <a:cubicBezTo>
                  <a:pt x="3897621" y="127849"/>
                  <a:pt x="3901688" y="131216"/>
                  <a:pt x="3905955" y="134816"/>
                </a:cubicBezTo>
                <a:cubicBezTo>
                  <a:pt x="3908489" y="130016"/>
                  <a:pt x="3910689" y="124848"/>
                  <a:pt x="3912556" y="119314"/>
                </a:cubicBezTo>
                <a:cubicBezTo>
                  <a:pt x="3914423" y="113780"/>
                  <a:pt x="3916056" y="107713"/>
                  <a:pt x="3917456" y="101112"/>
                </a:cubicBezTo>
                <a:cubicBezTo>
                  <a:pt x="3918857" y="94511"/>
                  <a:pt x="3920124" y="87244"/>
                  <a:pt x="3921257" y="79309"/>
                </a:cubicBezTo>
                <a:cubicBezTo>
                  <a:pt x="3922390" y="71375"/>
                  <a:pt x="3923424" y="62474"/>
                  <a:pt x="3924358" y="52606"/>
                </a:cubicBezTo>
                <a:close/>
                <a:moveTo>
                  <a:pt x="4386739" y="52206"/>
                </a:moveTo>
                <a:lnTo>
                  <a:pt x="4386739" y="58007"/>
                </a:lnTo>
                <a:cubicBezTo>
                  <a:pt x="4386739" y="60674"/>
                  <a:pt x="4386906" y="62841"/>
                  <a:pt x="4387239" y="64508"/>
                </a:cubicBezTo>
                <a:cubicBezTo>
                  <a:pt x="4387572" y="66174"/>
                  <a:pt x="4388206" y="67508"/>
                  <a:pt x="4389139" y="68508"/>
                </a:cubicBezTo>
                <a:cubicBezTo>
                  <a:pt x="4390073" y="69508"/>
                  <a:pt x="4391406" y="70175"/>
                  <a:pt x="4393140" y="70509"/>
                </a:cubicBezTo>
                <a:cubicBezTo>
                  <a:pt x="4394873" y="70842"/>
                  <a:pt x="4397074" y="71009"/>
                  <a:pt x="4399740" y="71009"/>
                </a:cubicBezTo>
                <a:lnTo>
                  <a:pt x="4425744" y="71009"/>
                </a:lnTo>
                <a:lnTo>
                  <a:pt x="4425744" y="52206"/>
                </a:lnTo>
                <a:close/>
                <a:moveTo>
                  <a:pt x="4305329" y="52206"/>
                </a:moveTo>
                <a:lnTo>
                  <a:pt x="4305329" y="90211"/>
                </a:lnTo>
                <a:lnTo>
                  <a:pt x="4425744" y="90211"/>
                </a:lnTo>
                <a:lnTo>
                  <a:pt x="4425744" y="76209"/>
                </a:lnTo>
                <a:lnTo>
                  <a:pt x="4397740" y="76209"/>
                </a:lnTo>
                <a:cubicBezTo>
                  <a:pt x="4391473" y="76209"/>
                  <a:pt x="4387039" y="75042"/>
                  <a:pt x="4384438" y="72709"/>
                </a:cubicBezTo>
                <a:cubicBezTo>
                  <a:pt x="4381838" y="70375"/>
                  <a:pt x="4380538" y="65874"/>
                  <a:pt x="4380538" y="59207"/>
                </a:cubicBezTo>
                <a:lnTo>
                  <a:pt x="4380538" y="52206"/>
                </a:lnTo>
                <a:lnTo>
                  <a:pt x="4348534" y="52206"/>
                </a:lnTo>
                <a:cubicBezTo>
                  <a:pt x="4348268" y="56473"/>
                  <a:pt x="4347568" y="60207"/>
                  <a:pt x="4346434" y="63407"/>
                </a:cubicBezTo>
                <a:cubicBezTo>
                  <a:pt x="4345300" y="66608"/>
                  <a:pt x="4343434" y="69442"/>
                  <a:pt x="4340833" y="71909"/>
                </a:cubicBezTo>
                <a:cubicBezTo>
                  <a:pt x="4338233" y="74375"/>
                  <a:pt x="4334799" y="76642"/>
                  <a:pt x="4330532" y="78710"/>
                </a:cubicBezTo>
                <a:cubicBezTo>
                  <a:pt x="4326265" y="80776"/>
                  <a:pt x="4320998" y="82677"/>
                  <a:pt x="4314730" y="84410"/>
                </a:cubicBezTo>
                <a:lnTo>
                  <a:pt x="4312130" y="79209"/>
                </a:lnTo>
                <a:cubicBezTo>
                  <a:pt x="4317730" y="77743"/>
                  <a:pt x="4322431" y="76209"/>
                  <a:pt x="4326232" y="74609"/>
                </a:cubicBezTo>
                <a:cubicBezTo>
                  <a:pt x="4330032" y="73009"/>
                  <a:pt x="4333099" y="71142"/>
                  <a:pt x="4335432" y="69008"/>
                </a:cubicBezTo>
                <a:cubicBezTo>
                  <a:pt x="4337766" y="66875"/>
                  <a:pt x="4339466" y="64474"/>
                  <a:pt x="4340534" y="61807"/>
                </a:cubicBezTo>
                <a:cubicBezTo>
                  <a:pt x="4341600" y="59140"/>
                  <a:pt x="4342267" y="55940"/>
                  <a:pt x="4342534" y="52206"/>
                </a:cubicBezTo>
                <a:close/>
                <a:moveTo>
                  <a:pt x="5373110" y="51006"/>
                </a:moveTo>
                <a:lnTo>
                  <a:pt x="5373110" y="74409"/>
                </a:lnTo>
                <a:lnTo>
                  <a:pt x="5441518" y="74409"/>
                </a:lnTo>
                <a:lnTo>
                  <a:pt x="5441518" y="51006"/>
                </a:lnTo>
                <a:close/>
                <a:moveTo>
                  <a:pt x="2666553" y="46205"/>
                </a:moveTo>
                <a:lnTo>
                  <a:pt x="2666553" y="100412"/>
                </a:lnTo>
                <a:lnTo>
                  <a:pt x="2715359" y="100412"/>
                </a:lnTo>
                <a:lnTo>
                  <a:pt x="2715359" y="46205"/>
                </a:lnTo>
                <a:close/>
                <a:moveTo>
                  <a:pt x="5554932" y="41805"/>
                </a:moveTo>
                <a:lnTo>
                  <a:pt x="5560334" y="45005"/>
                </a:lnTo>
                <a:cubicBezTo>
                  <a:pt x="5559000" y="47672"/>
                  <a:pt x="5557433" y="50673"/>
                  <a:pt x="5555632" y="54007"/>
                </a:cubicBezTo>
                <a:cubicBezTo>
                  <a:pt x="5553832" y="57340"/>
                  <a:pt x="5551932" y="60740"/>
                  <a:pt x="5549932" y="64208"/>
                </a:cubicBezTo>
                <a:cubicBezTo>
                  <a:pt x="5547932" y="67675"/>
                  <a:pt x="5545898" y="71009"/>
                  <a:pt x="5543831" y="74209"/>
                </a:cubicBezTo>
                <a:cubicBezTo>
                  <a:pt x="5541764" y="77409"/>
                  <a:pt x="5539930" y="80210"/>
                  <a:pt x="5538330" y="82610"/>
                </a:cubicBezTo>
                <a:lnTo>
                  <a:pt x="5532930" y="79209"/>
                </a:lnTo>
                <a:cubicBezTo>
                  <a:pt x="5534664" y="76943"/>
                  <a:pt x="5536564" y="74175"/>
                  <a:pt x="5538630" y="70908"/>
                </a:cubicBezTo>
                <a:cubicBezTo>
                  <a:pt x="5540698" y="67641"/>
                  <a:pt x="5542731" y="64274"/>
                  <a:pt x="5544732" y="60807"/>
                </a:cubicBezTo>
                <a:cubicBezTo>
                  <a:pt x="5546732" y="57340"/>
                  <a:pt x="5548632" y="53940"/>
                  <a:pt x="5550432" y="50606"/>
                </a:cubicBezTo>
                <a:cubicBezTo>
                  <a:pt x="5552232" y="47272"/>
                  <a:pt x="5553732" y="44339"/>
                  <a:pt x="5554932" y="41805"/>
                </a:cubicBezTo>
                <a:close/>
                <a:moveTo>
                  <a:pt x="5503126" y="38004"/>
                </a:moveTo>
                <a:cubicBezTo>
                  <a:pt x="5504192" y="41338"/>
                  <a:pt x="5505360" y="45272"/>
                  <a:pt x="5506627" y="49806"/>
                </a:cubicBezTo>
                <a:cubicBezTo>
                  <a:pt x="5507894" y="54340"/>
                  <a:pt x="5509094" y="59040"/>
                  <a:pt x="5510227" y="63908"/>
                </a:cubicBezTo>
                <a:cubicBezTo>
                  <a:pt x="5511360" y="68775"/>
                  <a:pt x="5512394" y="73542"/>
                  <a:pt x="5513328" y="78209"/>
                </a:cubicBezTo>
                <a:cubicBezTo>
                  <a:pt x="5514260" y="82877"/>
                  <a:pt x="5515060" y="86944"/>
                  <a:pt x="5515728" y="90411"/>
                </a:cubicBezTo>
                <a:lnTo>
                  <a:pt x="5509527" y="92011"/>
                </a:lnTo>
                <a:cubicBezTo>
                  <a:pt x="5508860" y="88411"/>
                  <a:pt x="5508060" y="84277"/>
                  <a:pt x="5507127" y="79609"/>
                </a:cubicBezTo>
                <a:cubicBezTo>
                  <a:pt x="5506193" y="74942"/>
                  <a:pt x="5505193" y="70208"/>
                  <a:pt x="5504126" y="65408"/>
                </a:cubicBezTo>
                <a:cubicBezTo>
                  <a:pt x="5503059" y="60607"/>
                  <a:pt x="5501926" y="55940"/>
                  <a:pt x="5500726" y="51406"/>
                </a:cubicBezTo>
                <a:cubicBezTo>
                  <a:pt x="5499526" y="46872"/>
                  <a:pt x="5498392" y="42938"/>
                  <a:pt x="5497326" y="39604"/>
                </a:cubicBezTo>
                <a:close/>
                <a:moveTo>
                  <a:pt x="2061029" y="37604"/>
                </a:moveTo>
                <a:lnTo>
                  <a:pt x="2061029" y="52206"/>
                </a:lnTo>
                <a:lnTo>
                  <a:pt x="2173243" y="52206"/>
                </a:lnTo>
                <a:lnTo>
                  <a:pt x="2173243" y="37604"/>
                </a:lnTo>
                <a:close/>
                <a:moveTo>
                  <a:pt x="4484752" y="29603"/>
                </a:moveTo>
                <a:cubicBezTo>
                  <a:pt x="4486484" y="33071"/>
                  <a:pt x="4488285" y="36937"/>
                  <a:pt x="4490152" y="41205"/>
                </a:cubicBezTo>
                <a:cubicBezTo>
                  <a:pt x="4492018" y="45472"/>
                  <a:pt x="4493919" y="49806"/>
                  <a:pt x="4495852" y="54207"/>
                </a:cubicBezTo>
                <a:cubicBezTo>
                  <a:pt x="4497786" y="58607"/>
                  <a:pt x="4499620" y="63007"/>
                  <a:pt x="4501354" y="67408"/>
                </a:cubicBezTo>
                <a:cubicBezTo>
                  <a:pt x="4503087" y="71809"/>
                  <a:pt x="4504687" y="75876"/>
                  <a:pt x="4506154" y="79609"/>
                </a:cubicBezTo>
                <a:lnTo>
                  <a:pt x="4499953" y="82410"/>
                </a:lnTo>
                <a:cubicBezTo>
                  <a:pt x="4498620" y="78543"/>
                  <a:pt x="4497052" y="74409"/>
                  <a:pt x="4495252" y="70008"/>
                </a:cubicBezTo>
                <a:cubicBezTo>
                  <a:pt x="4493452" y="65608"/>
                  <a:pt x="4491618" y="61207"/>
                  <a:pt x="4489752" y="56807"/>
                </a:cubicBezTo>
                <a:cubicBezTo>
                  <a:pt x="4487885" y="52406"/>
                  <a:pt x="4485985" y="48072"/>
                  <a:pt x="4484051" y="43805"/>
                </a:cubicBezTo>
                <a:cubicBezTo>
                  <a:pt x="4482118" y="39538"/>
                  <a:pt x="4480351" y="35604"/>
                  <a:pt x="4478750" y="32004"/>
                </a:cubicBezTo>
                <a:close/>
                <a:moveTo>
                  <a:pt x="4348534" y="28403"/>
                </a:moveTo>
                <a:lnTo>
                  <a:pt x="4348534" y="46605"/>
                </a:lnTo>
                <a:lnTo>
                  <a:pt x="4380538" y="46605"/>
                </a:lnTo>
                <a:lnTo>
                  <a:pt x="4380538" y="28403"/>
                </a:lnTo>
                <a:close/>
                <a:moveTo>
                  <a:pt x="5099276" y="26203"/>
                </a:moveTo>
                <a:lnTo>
                  <a:pt x="5161484" y="26203"/>
                </a:lnTo>
                <a:lnTo>
                  <a:pt x="5161484" y="33204"/>
                </a:lnTo>
                <a:lnTo>
                  <a:pt x="5133880" y="33204"/>
                </a:lnTo>
                <a:lnTo>
                  <a:pt x="5133880" y="82010"/>
                </a:lnTo>
                <a:lnTo>
                  <a:pt x="5158283" y="82010"/>
                </a:lnTo>
                <a:lnTo>
                  <a:pt x="5158283" y="88811"/>
                </a:lnTo>
                <a:lnTo>
                  <a:pt x="5133880" y="88811"/>
                </a:lnTo>
                <a:lnTo>
                  <a:pt x="5133880" y="142817"/>
                </a:lnTo>
                <a:cubicBezTo>
                  <a:pt x="5139214" y="141217"/>
                  <a:pt x="5144381" y="139584"/>
                  <a:pt x="5149382" y="137917"/>
                </a:cubicBezTo>
                <a:cubicBezTo>
                  <a:pt x="5154382" y="136250"/>
                  <a:pt x="5158950" y="134683"/>
                  <a:pt x="5163084" y="133216"/>
                </a:cubicBezTo>
                <a:lnTo>
                  <a:pt x="5163884" y="137017"/>
                </a:lnTo>
                <a:lnTo>
                  <a:pt x="5164484" y="140017"/>
                </a:lnTo>
                <a:cubicBezTo>
                  <a:pt x="5159816" y="141617"/>
                  <a:pt x="5154549" y="143384"/>
                  <a:pt x="5148682" y="145318"/>
                </a:cubicBezTo>
                <a:cubicBezTo>
                  <a:pt x="5142814" y="147251"/>
                  <a:pt x="5136814" y="149118"/>
                  <a:pt x="5130680" y="150919"/>
                </a:cubicBezTo>
                <a:cubicBezTo>
                  <a:pt x="5124546" y="152719"/>
                  <a:pt x="5118512" y="154452"/>
                  <a:pt x="5112577" y="156119"/>
                </a:cubicBezTo>
                <a:cubicBezTo>
                  <a:pt x="5106643" y="157786"/>
                  <a:pt x="5101343" y="159219"/>
                  <a:pt x="5096675" y="160420"/>
                </a:cubicBezTo>
                <a:lnTo>
                  <a:pt x="5095075" y="153819"/>
                </a:lnTo>
                <a:cubicBezTo>
                  <a:pt x="5099476" y="152752"/>
                  <a:pt x="5104442" y="151452"/>
                  <a:pt x="5109977" y="149918"/>
                </a:cubicBezTo>
                <a:cubicBezTo>
                  <a:pt x="5115511" y="148385"/>
                  <a:pt x="5121212" y="146751"/>
                  <a:pt x="5127079" y="145018"/>
                </a:cubicBezTo>
                <a:lnTo>
                  <a:pt x="5127079" y="88811"/>
                </a:lnTo>
                <a:lnTo>
                  <a:pt x="5102276" y="88811"/>
                </a:lnTo>
                <a:lnTo>
                  <a:pt x="5102276" y="82010"/>
                </a:lnTo>
                <a:lnTo>
                  <a:pt x="5127079" y="82010"/>
                </a:lnTo>
                <a:lnTo>
                  <a:pt x="5127079" y="33204"/>
                </a:lnTo>
                <a:lnTo>
                  <a:pt x="5099276" y="33204"/>
                </a:lnTo>
                <a:close/>
                <a:moveTo>
                  <a:pt x="3260950" y="26203"/>
                </a:moveTo>
                <a:lnTo>
                  <a:pt x="3323159" y="26203"/>
                </a:lnTo>
                <a:lnTo>
                  <a:pt x="3323159" y="33204"/>
                </a:lnTo>
                <a:lnTo>
                  <a:pt x="3295555" y="33204"/>
                </a:lnTo>
                <a:lnTo>
                  <a:pt x="3295555" y="82010"/>
                </a:lnTo>
                <a:lnTo>
                  <a:pt x="3319958" y="82010"/>
                </a:lnTo>
                <a:lnTo>
                  <a:pt x="3319958" y="88811"/>
                </a:lnTo>
                <a:lnTo>
                  <a:pt x="3295555" y="88811"/>
                </a:lnTo>
                <a:lnTo>
                  <a:pt x="3295555" y="142817"/>
                </a:lnTo>
                <a:cubicBezTo>
                  <a:pt x="3300889" y="141217"/>
                  <a:pt x="3306056" y="139584"/>
                  <a:pt x="3311057" y="137917"/>
                </a:cubicBezTo>
                <a:cubicBezTo>
                  <a:pt x="3316058" y="136250"/>
                  <a:pt x="3320624" y="134683"/>
                  <a:pt x="3324759" y="133216"/>
                </a:cubicBezTo>
                <a:lnTo>
                  <a:pt x="3325559" y="137017"/>
                </a:lnTo>
                <a:lnTo>
                  <a:pt x="3326159" y="140017"/>
                </a:lnTo>
                <a:cubicBezTo>
                  <a:pt x="3321492" y="141617"/>
                  <a:pt x="3316224" y="143384"/>
                  <a:pt x="3310357" y="145318"/>
                </a:cubicBezTo>
                <a:cubicBezTo>
                  <a:pt x="3304490" y="147251"/>
                  <a:pt x="3298489" y="149118"/>
                  <a:pt x="3292355" y="150919"/>
                </a:cubicBezTo>
                <a:cubicBezTo>
                  <a:pt x="3286220" y="152719"/>
                  <a:pt x="3280186" y="154452"/>
                  <a:pt x="3274252" y="156119"/>
                </a:cubicBezTo>
                <a:cubicBezTo>
                  <a:pt x="3268318" y="157786"/>
                  <a:pt x="3263018" y="159219"/>
                  <a:pt x="3258350" y="160420"/>
                </a:cubicBezTo>
                <a:lnTo>
                  <a:pt x="3256750" y="153819"/>
                </a:lnTo>
                <a:cubicBezTo>
                  <a:pt x="3261150" y="152752"/>
                  <a:pt x="3266118" y="151452"/>
                  <a:pt x="3271652" y="149918"/>
                </a:cubicBezTo>
                <a:cubicBezTo>
                  <a:pt x="3277186" y="148385"/>
                  <a:pt x="3282887" y="146751"/>
                  <a:pt x="3288754" y="145018"/>
                </a:cubicBezTo>
                <a:lnTo>
                  <a:pt x="3288754" y="88811"/>
                </a:lnTo>
                <a:lnTo>
                  <a:pt x="3263951" y="88811"/>
                </a:lnTo>
                <a:lnTo>
                  <a:pt x="3263951" y="82010"/>
                </a:lnTo>
                <a:lnTo>
                  <a:pt x="3288754" y="82010"/>
                </a:lnTo>
                <a:lnTo>
                  <a:pt x="3288754" y="33204"/>
                </a:lnTo>
                <a:lnTo>
                  <a:pt x="3260950" y="33204"/>
                </a:lnTo>
                <a:close/>
                <a:moveTo>
                  <a:pt x="1676581" y="23203"/>
                </a:moveTo>
                <a:lnTo>
                  <a:pt x="1676581" y="48206"/>
                </a:lnTo>
                <a:lnTo>
                  <a:pt x="1700584" y="48206"/>
                </a:lnTo>
                <a:lnTo>
                  <a:pt x="1700584" y="23203"/>
                </a:lnTo>
                <a:close/>
                <a:moveTo>
                  <a:pt x="1646778" y="23203"/>
                </a:moveTo>
                <a:lnTo>
                  <a:pt x="1646778" y="48206"/>
                </a:lnTo>
                <a:lnTo>
                  <a:pt x="1670581" y="48206"/>
                </a:lnTo>
                <a:lnTo>
                  <a:pt x="1670581" y="23203"/>
                </a:lnTo>
                <a:close/>
                <a:moveTo>
                  <a:pt x="4750908" y="22602"/>
                </a:moveTo>
                <a:lnTo>
                  <a:pt x="4750908" y="48006"/>
                </a:lnTo>
                <a:lnTo>
                  <a:pt x="4837119" y="48006"/>
                </a:lnTo>
                <a:lnTo>
                  <a:pt x="4837119" y="22602"/>
                </a:lnTo>
                <a:close/>
                <a:moveTo>
                  <a:pt x="2912584" y="22602"/>
                </a:moveTo>
                <a:lnTo>
                  <a:pt x="2912584" y="48006"/>
                </a:lnTo>
                <a:lnTo>
                  <a:pt x="2998794" y="48006"/>
                </a:lnTo>
                <a:lnTo>
                  <a:pt x="2998794" y="22602"/>
                </a:lnTo>
                <a:close/>
                <a:moveTo>
                  <a:pt x="5373110" y="22402"/>
                </a:moveTo>
                <a:lnTo>
                  <a:pt x="5373110" y="45205"/>
                </a:lnTo>
                <a:lnTo>
                  <a:pt x="5441518" y="45205"/>
                </a:lnTo>
                <a:lnTo>
                  <a:pt x="5441518" y="22402"/>
                </a:lnTo>
                <a:close/>
                <a:moveTo>
                  <a:pt x="4092102" y="20802"/>
                </a:moveTo>
                <a:lnTo>
                  <a:pt x="4237520" y="20802"/>
                </a:lnTo>
                <a:lnTo>
                  <a:pt x="4237520" y="27803"/>
                </a:lnTo>
                <a:lnTo>
                  <a:pt x="4168112" y="27803"/>
                </a:lnTo>
                <a:lnTo>
                  <a:pt x="4168112" y="77609"/>
                </a:lnTo>
                <a:lnTo>
                  <a:pt x="4168112" y="79209"/>
                </a:lnTo>
                <a:lnTo>
                  <a:pt x="4248522" y="79209"/>
                </a:lnTo>
                <a:lnTo>
                  <a:pt x="4248522" y="86010"/>
                </a:lnTo>
                <a:lnTo>
                  <a:pt x="4168512" y="86010"/>
                </a:lnTo>
                <a:cubicBezTo>
                  <a:pt x="4170779" y="96412"/>
                  <a:pt x="4174179" y="105980"/>
                  <a:pt x="4178713" y="114714"/>
                </a:cubicBezTo>
                <a:cubicBezTo>
                  <a:pt x="4183247" y="123448"/>
                  <a:pt x="4188981" y="131550"/>
                  <a:pt x="4195916" y="139017"/>
                </a:cubicBezTo>
                <a:cubicBezTo>
                  <a:pt x="4202850" y="146485"/>
                  <a:pt x="4211050" y="153419"/>
                  <a:pt x="4220518" y="159820"/>
                </a:cubicBezTo>
                <a:cubicBezTo>
                  <a:pt x="4229986" y="166220"/>
                  <a:pt x="4240720" y="172221"/>
                  <a:pt x="4252722" y="177822"/>
                </a:cubicBezTo>
                <a:lnTo>
                  <a:pt x="4248922" y="185023"/>
                </a:lnTo>
                <a:cubicBezTo>
                  <a:pt x="4237454" y="179289"/>
                  <a:pt x="4227152" y="173321"/>
                  <a:pt x="4218018" y="167120"/>
                </a:cubicBezTo>
                <a:cubicBezTo>
                  <a:pt x="4208884" y="160920"/>
                  <a:pt x="4200882" y="154319"/>
                  <a:pt x="4194015" y="147318"/>
                </a:cubicBezTo>
                <a:cubicBezTo>
                  <a:pt x="4187148" y="140317"/>
                  <a:pt x="4181347" y="132816"/>
                  <a:pt x="4176613" y="124815"/>
                </a:cubicBezTo>
                <a:cubicBezTo>
                  <a:pt x="4171879" y="116814"/>
                  <a:pt x="4168112" y="108080"/>
                  <a:pt x="4165311" y="98612"/>
                </a:cubicBezTo>
                <a:cubicBezTo>
                  <a:pt x="4161044" y="114747"/>
                  <a:pt x="4151976" y="130182"/>
                  <a:pt x="4138108" y="144918"/>
                </a:cubicBezTo>
                <a:cubicBezTo>
                  <a:pt x="4124240" y="159653"/>
                  <a:pt x="4105304" y="173155"/>
                  <a:pt x="4081301" y="185423"/>
                </a:cubicBezTo>
                <a:lnTo>
                  <a:pt x="4077500" y="178822"/>
                </a:lnTo>
                <a:cubicBezTo>
                  <a:pt x="4102704" y="166154"/>
                  <a:pt x="4122339" y="152019"/>
                  <a:pt x="4136408" y="136417"/>
                </a:cubicBezTo>
                <a:cubicBezTo>
                  <a:pt x="4150476" y="120815"/>
                  <a:pt x="4158510" y="104013"/>
                  <a:pt x="4160511" y="86010"/>
                </a:cubicBezTo>
                <a:lnTo>
                  <a:pt x="4080901" y="86010"/>
                </a:lnTo>
                <a:lnTo>
                  <a:pt x="4080901" y="79209"/>
                </a:lnTo>
                <a:lnTo>
                  <a:pt x="4160911" y="79209"/>
                </a:lnTo>
                <a:lnTo>
                  <a:pt x="4160911" y="77609"/>
                </a:lnTo>
                <a:lnTo>
                  <a:pt x="4160911" y="27803"/>
                </a:lnTo>
                <a:lnTo>
                  <a:pt x="4092102" y="27803"/>
                </a:lnTo>
                <a:close/>
                <a:moveTo>
                  <a:pt x="2257178" y="20802"/>
                </a:moveTo>
                <a:lnTo>
                  <a:pt x="2405796" y="20802"/>
                </a:lnTo>
                <a:lnTo>
                  <a:pt x="2405796" y="27603"/>
                </a:lnTo>
                <a:lnTo>
                  <a:pt x="2264179" y="27603"/>
                </a:lnTo>
                <a:lnTo>
                  <a:pt x="2264179" y="64408"/>
                </a:lnTo>
                <a:lnTo>
                  <a:pt x="2384794" y="64408"/>
                </a:lnTo>
                <a:lnTo>
                  <a:pt x="2384794" y="125615"/>
                </a:lnTo>
                <a:lnTo>
                  <a:pt x="2264179" y="125615"/>
                </a:lnTo>
                <a:lnTo>
                  <a:pt x="2264179" y="167021"/>
                </a:lnTo>
                <a:lnTo>
                  <a:pt x="2410597" y="167021"/>
                </a:lnTo>
                <a:lnTo>
                  <a:pt x="2410597" y="173621"/>
                </a:lnTo>
                <a:lnTo>
                  <a:pt x="2257178" y="173621"/>
                </a:lnTo>
                <a:close/>
                <a:moveTo>
                  <a:pt x="15402" y="20802"/>
                </a:moveTo>
                <a:lnTo>
                  <a:pt x="160821" y="20802"/>
                </a:lnTo>
                <a:lnTo>
                  <a:pt x="160821" y="27803"/>
                </a:lnTo>
                <a:lnTo>
                  <a:pt x="91412" y="27803"/>
                </a:lnTo>
                <a:lnTo>
                  <a:pt x="91412" y="77609"/>
                </a:lnTo>
                <a:lnTo>
                  <a:pt x="91412" y="79209"/>
                </a:lnTo>
                <a:lnTo>
                  <a:pt x="171822" y="79209"/>
                </a:lnTo>
                <a:lnTo>
                  <a:pt x="171822" y="86010"/>
                </a:lnTo>
                <a:lnTo>
                  <a:pt x="91812" y="86010"/>
                </a:lnTo>
                <a:cubicBezTo>
                  <a:pt x="94079" y="96412"/>
                  <a:pt x="97479" y="105980"/>
                  <a:pt x="102013" y="114714"/>
                </a:cubicBezTo>
                <a:cubicBezTo>
                  <a:pt x="106547" y="123448"/>
                  <a:pt x="112281" y="131550"/>
                  <a:pt x="119215" y="139017"/>
                </a:cubicBezTo>
                <a:cubicBezTo>
                  <a:pt x="126150" y="146485"/>
                  <a:pt x="134351" y="153419"/>
                  <a:pt x="143819" y="159820"/>
                </a:cubicBezTo>
                <a:cubicBezTo>
                  <a:pt x="153286" y="166220"/>
                  <a:pt x="164021" y="172221"/>
                  <a:pt x="176023" y="177822"/>
                </a:cubicBezTo>
                <a:lnTo>
                  <a:pt x="172222" y="185023"/>
                </a:lnTo>
                <a:cubicBezTo>
                  <a:pt x="160754" y="179289"/>
                  <a:pt x="150454" y="173321"/>
                  <a:pt x="141318" y="167120"/>
                </a:cubicBezTo>
                <a:cubicBezTo>
                  <a:pt x="132184" y="160920"/>
                  <a:pt x="124184" y="154319"/>
                  <a:pt x="117315" y="147318"/>
                </a:cubicBezTo>
                <a:cubicBezTo>
                  <a:pt x="110449" y="140317"/>
                  <a:pt x="104647" y="132816"/>
                  <a:pt x="99913" y="124815"/>
                </a:cubicBezTo>
                <a:cubicBezTo>
                  <a:pt x="95179" y="116814"/>
                  <a:pt x="91412" y="108080"/>
                  <a:pt x="88612" y="98612"/>
                </a:cubicBezTo>
                <a:cubicBezTo>
                  <a:pt x="84344" y="114747"/>
                  <a:pt x="75278" y="130182"/>
                  <a:pt x="61408" y="144918"/>
                </a:cubicBezTo>
                <a:cubicBezTo>
                  <a:pt x="47540" y="159653"/>
                  <a:pt x="28604" y="173155"/>
                  <a:pt x="4601" y="185423"/>
                </a:cubicBezTo>
                <a:lnTo>
                  <a:pt x="801" y="178822"/>
                </a:lnTo>
                <a:cubicBezTo>
                  <a:pt x="26004" y="166154"/>
                  <a:pt x="45641" y="152019"/>
                  <a:pt x="59709" y="136417"/>
                </a:cubicBezTo>
                <a:cubicBezTo>
                  <a:pt x="73777" y="120815"/>
                  <a:pt x="81811" y="104013"/>
                  <a:pt x="83812" y="86010"/>
                </a:cubicBezTo>
                <a:lnTo>
                  <a:pt x="4201" y="86010"/>
                </a:lnTo>
                <a:lnTo>
                  <a:pt x="4201" y="79209"/>
                </a:lnTo>
                <a:lnTo>
                  <a:pt x="84211" y="79209"/>
                </a:lnTo>
                <a:lnTo>
                  <a:pt x="84211" y="77609"/>
                </a:lnTo>
                <a:lnTo>
                  <a:pt x="84211" y="27803"/>
                </a:lnTo>
                <a:lnTo>
                  <a:pt x="15402" y="27803"/>
                </a:lnTo>
                <a:close/>
                <a:moveTo>
                  <a:pt x="4907328" y="20202"/>
                </a:moveTo>
                <a:lnTo>
                  <a:pt x="5042944" y="20202"/>
                </a:lnTo>
                <a:lnTo>
                  <a:pt x="5042944" y="27403"/>
                </a:lnTo>
                <a:lnTo>
                  <a:pt x="4907328" y="27403"/>
                </a:lnTo>
                <a:close/>
                <a:moveTo>
                  <a:pt x="3688128" y="20202"/>
                </a:moveTo>
                <a:lnTo>
                  <a:pt x="3823745" y="20202"/>
                </a:lnTo>
                <a:lnTo>
                  <a:pt x="3823745" y="27403"/>
                </a:lnTo>
                <a:lnTo>
                  <a:pt x="3688128" y="27403"/>
                </a:lnTo>
                <a:close/>
                <a:moveTo>
                  <a:pt x="3078528" y="20202"/>
                </a:moveTo>
                <a:lnTo>
                  <a:pt x="3214145" y="20202"/>
                </a:lnTo>
                <a:lnTo>
                  <a:pt x="3214145" y="27403"/>
                </a:lnTo>
                <a:lnTo>
                  <a:pt x="3078528" y="27403"/>
                </a:lnTo>
                <a:close/>
                <a:moveTo>
                  <a:pt x="2061029" y="18602"/>
                </a:moveTo>
                <a:lnTo>
                  <a:pt x="2061029" y="32604"/>
                </a:lnTo>
                <a:lnTo>
                  <a:pt x="2173243" y="32604"/>
                </a:lnTo>
                <a:lnTo>
                  <a:pt x="2173243" y="18602"/>
                </a:lnTo>
                <a:close/>
                <a:moveTo>
                  <a:pt x="421253" y="18602"/>
                </a:moveTo>
                <a:lnTo>
                  <a:pt x="550469" y="18602"/>
                </a:lnTo>
                <a:lnTo>
                  <a:pt x="550469" y="90211"/>
                </a:lnTo>
                <a:lnTo>
                  <a:pt x="418653" y="90211"/>
                </a:lnTo>
                <a:lnTo>
                  <a:pt x="418653" y="83810"/>
                </a:lnTo>
                <a:lnTo>
                  <a:pt x="543668" y="83810"/>
                </a:lnTo>
                <a:lnTo>
                  <a:pt x="543668" y="57807"/>
                </a:lnTo>
                <a:lnTo>
                  <a:pt x="426655" y="57807"/>
                </a:lnTo>
                <a:lnTo>
                  <a:pt x="426655" y="51606"/>
                </a:lnTo>
                <a:lnTo>
                  <a:pt x="543668" y="51606"/>
                </a:lnTo>
                <a:lnTo>
                  <a:pt x="543668" y="25203"/>
                </a:lnTo>
                <a:lnTo>
                  <a:pt x="421253" y="25203"/>
                </a:lnTo>
                <a:close/>
                <a:moveTo>
                  <a:pt x="817627" y="18402"/>
                </a:moveTo>
                <a:lnTo>
                  <a:pt x="941442" y="18402"/>
                </a:lnTo>
                <a:lnTo>
                  <a:pt x="932241" y="47206"/>
                </a:lnTo>
                <a:lnTo>
                  <a:pt x="971846" y="47206"/>
                </a:lnTo>
                <a:cubicBezTo>
                  <a:pt x="971846" y="47472"/>
                  <a:pt x="971779" y="48506"/>
                  <a:pt x="971646" y="50306"/>
                </a:cubicBezTo>
                <a:cubicBezTo>
                  <a:pt x="971512" y="52106"/>
                  <a:pt x="971312" y="54373"/>
                  <a:pt x="971046" y="57107"/>
                </a:cubicBezTo>
                <a:cubicBezTo>
                  <a:pt x="970779" y="59840"/>
                  <a:pt x="970512" y="62808"/>
                  <a:pt x="970246" y="66008"/>
                </a:cubicBezTo>
                <a:cubicBezTo>
                  <a:pt x="969979" y="69208"/>
                  <a:pt x="969712" y="72242"/>
                  <a:pt x="969445" y="75109"/>
                </a:cubicBezTo>
                <a:cubicBezTo>
                  <a:pt x="969179" y="77976"/>
                  <a:pt x="968945" y="80476"/>
                  <a:pt x="968745" y="82610"/>
                </a:cubicBezTo>
                <a:cubicBezTo>
                  <a:pt x="968545" y="84743"/>
                  <a:pt x="968445" y="86077"/>
                  <a:pt x="968445" y="86611"/>
                </a:cubicBezTo>
                <a:cubicBezTo>
                  <a:pt x="968179" y="90878"/>
                  <a:pt x="967612" y="94245"/>
                  <a:pt x="966745" y="96712"/>
                </a:cubicBezTo>
                <a:cubicBezTo>
                  <a:pt x="965878" y="99179"/>
                  <a:pt x="964478" y="101112"/>
                  <a:pt x="962545" y="102512"/>
                </a:cubicBezTo>
                <a:cubicBezTo>
                  <a:pt x="960611" y="103913"/>
                  <a:pt x="958144" y="104913"/>
                  <a:pt x="955144" y="105513"/>
                </a:cubicBezTo>
                <a:cubicBezTo>
                  <a:pt x="952143" y="106113"/>
                  <a:pt x="948443" y="106613"/>
                  <a:pt x="944042" y="107013"/>
                </a:cubicBezTo>
                <a:lnTo>
                  <a:pt x="933441" y="108213"/>
                </a:lnTo>
                <a:lnTo>
                  <a:pt x="931441" y="101412"/>
                </a:lnTo>
                <a:lnTo>
                  <a:pt x="942842" y="100612"/>
                </a:lnTo>
                <a:cubicBezTo>
                  <a:pt x="946443" y="100345"/>
                  <a:pt x="949343" y="99979"/>
                  <a:pt x="951543" y="99512"/>
                </a:cubicBezTo>
                <a:cubicBezTo>
                  <a:pt x="953744" y="99045"/>
                  <a:pt x="955510" y="98312"/>
                  <a:pt x="956844" y="97312"/>
                </a:cubicBezTo>
                <a:cubicBezTo>
                  <a:pt x="958177" y="96312"/>
                  <a:pt x="959211" y="94845"/>
                  <a:pt x="959944" y="92911"/>
                </a:cubicBezTo>
                <a:cubicBezTo>
                  <a:pt x="960678" y="90978"/>
                  <a:pt x="961244" y="88411"/>
                  <a:pt x="961645" y="85210"/>
                </a:cubicBezTo>
                <a:cubicBezTo>
                  <a:pt x="961778" y="84410"/>
                  <a:pt x="961945" y="82610"/>
                  <a:pt x="962145" y="79810"/>
                </a:cubicBezTo>
                <a:cubicBezTo>
                  <a:pt x="962345" y="77009"/>
                  <a:pt x="962611" y="73909"/>
                  <a:pt x="962945" y="70509"/>
                </a:cubicBezTo>
                <a:cubicBezTo>
                  <a:pt x="963278" y="67108"/>
                  <a:pt x="963545" y="63841"/>
                  <a:pt x="963745" y="60707"/>
                </a:cubicBezTo>
                <a:cubicBezTo>
                  <a:pt x="963945" y="57574"/>
                  <a:pt x="964111" y="55273"/>
                  <a:pt x="964245" y="53806"/>
                </a:cubicBezTo>
                <a:lnTo>
                  <a:pt x="923440" y="53806"/>
                </a:lnTo>
                <a:lnTo>
                  <a:pt x="932641" y="25203"/>
                </a:lnTo>
                <a:lnTo>
                  <a:pt x="860432" y="25203"/>
                </a:lnTo>
                <a:cubicBezTo>
                  <a:pt x="860432" y="26536"/>
                  <a:pt x="860365" y="28170"/>
                  <a:pt x="860232" y="30103"/>
                </a:cubicBezTo>
                <a:cubicBezTo>
                  <a:pt x="860098" y="32037"/>
                  <a:pt x="859898" y="34337"/>
                  <a:pt x="859632" y="37004"/>
                </a:cubicBezTo>
                <a:cubicBezTo>
                  <a:pt x="858965" y="44872"/>
                  <a:pt x="857698" y="51973"/>
                  <a:pt x="855831" y="58307"/>
                </a:cubicBezTo>
                <a:cubicBezTo>
                  <a:pt x="853964" y="64641"/>
                  <a:pt x="851264" y="70675"/>
                  <a:pt x="847730" y="76409"/>
                </a:cubicBezTo>
                <a:cubicBezTo>
                  <a:pt x="844196" y="82143"/>
                  <a:pt x="839663" y="87811"/>
                  <a:pt x="834129" y="93411"/>
                </a:cubicBezTo>
                <a:cubicBezTo>
                  <a:pt x="828594" y="99012"/>
                  <a:pt x="821760" y="104880"/>
                  <a:pt x="813626" y="111013"/>
                </a:cubicBezTo>
                <a:lnTo>
                  <a:pt x="809426" y="105413"/>
                </a:lnTo>
                <a:cubicBezTo>
                  <a:pt x="817160" y="99412"/>
                  <a:pt x="823694" y="93811"/>
                  <a:pt x="829028" y="88611"/>
                </a:cubicBezTo>
                <a:cubicBezTo>
                  <a:pt x="834362" y="83410"/>
                  <a:pt x="838662" y="78143"/>
                  <a:pt x="841930" y="72809"/>
                </a:cubicBezTo>
                <a:cubicBezTo>
                  <a:pt x="845197" y="67475"/>
                  <a:pt x="847664" y="61907"/>
                  <a:pt x="849330" y="56107"/>
                </a:cubicBezTo>
                <a:cubicBezTo>
                  <a:pt x="850997" y="50306"/>
                  <a:pt x="852164" y="43805"/>
                  <a:pt x="852831" y="36604"/>
                </a:cubicBezTo>
                <a:cubicBezTo>
                  <a:pt x="852964" y="31670"/>
                  <a:pt x="853164" y="27870"/>
                  <a:pt x="853431" y="25203"/>
                </a:cubicBezTo>
                <a:lnTo>
                  <a:pt x="817627" y="25203"/>
                </a:lnTo>
                <a:close/>
                <a:moveTo>
                  <a:pt x="1718387" y="18002"/>
                </a:moveTo>
                <a:lnTo>
                  <a:pt x="1804597" y="18002"/>
                </a:lnTo>
                <a:lnTo>
                  <a:pt x="1804597" y="24603"/>
                </a:lnTo>
                <a:lnTo>
                  <a:pt x="1761192" y="24603"/>
                </a:lnTo>
                <a:cubicBezTo>
                  <a:pt x="1760792" y="26603"/>
                  <a:pt x="1760325" y="28870"/>
                  <a:pt x="1759792" y="31403"/>
                </a:cubicBezTo>
                <a:cubicBezTo>
                  <a:pt x="1759258" y="33937"/>
                  <a:pt x="1758725" y="36604"/>
                  <a:pt x="1758192" y="39404"/>
                </a:cubicBezTo>
                <a:cubicBezTo>
                  <a:pt x="1757658" y="42205"/>
                  <a:pt x="1757058" y="45005"/>
                  <a:pt x="1756391" y="47806"/>
                </a:cubicBezTo>
                <a:cubicBezTo>
                  <a:pt x="1755725" y="50606"/>
                  <a:pt x="1755124" y="53273"/>
                  <a:pt x="1754591" y="55807"/>
                </a:cubicBezTo>
                <a:lnTo>
                  <a:pt x="1790996" y="55807"/>
                </a:lnTo>
                <a:lnTo>
                  <a:pt x="1790996" y="141617"/>
                </a:lnTo>
                <a:lnTo>
                  <a:pt x="1784595" y="141617"/>
                </a:lnTo>
                <a:lnTo>
                  <a:pt x="1784595" y="62007"/>
                </a:lnTo>
                <a:lnTo>
                  <a:pt x="1730388" y="62007"/>
                </a:lnTo>
                <a:lnTo>
                  <a:pt x="1730388" y="141617"/>
                </a:lnTo>
                <a:lnTo>
                  <a:pt x="1724187" y="141617"/>
                </a:lnTo>
                <a:lnTo>
                  <a:pt x="1724187" y="55807"/>
                </a:lnTo>
                <a:lnTo>
                  <a:pt x="1748190" y="55807"/>
                </a:lnTo>
                <a:cubicBezTo>
                  <a:pt x="1749391" y="50873"/>
                  <a:pt x="1750591" y="45505"/>
                  <a:pt x="1751791" y="39705"/>
                </a:cubicBezTo>
                <a:cubicBezTo>
                  <a:pt x="1752991" y="33904"/>
                  <a:pt x="1753924" y="28870"/>
                  <a:pt x="1754591" y="24603"/>
                </a:cubicBezTo>
                <a:lnTo>
                  <a:pt x="1718387" y="24603"/>
                </a:lnTo>
                <a:close/>
                <a:moveTo>
                  <a:pt x="1641177" y="17002"/>
                </a:moveTo>
                <a:lnTo>
                  <a:pt x="1706385" y="17002"/>
                </a:lnTo>
                <a:lnTo>
                  <a:pt x="1706385" y="85010"/>
                </a:lnTo>
                <a:lnTo>
                  <a:pt x="1676581" y="85010"/>
                </a:lnTo>
                <a:lnTo>
                  <a:pt x="1676581" y="108413"/>
                </a:lnTo>
                <a:lnTo>
                  <a:pt x="1715186" y="108413"/>
                </a:lnTo>
                <a:lnTo>
                  <a:pt x="1715186" y="114614"/>
                </a:lnTo>
                <a:lnTo>
                  <a:pt x="1676581" y="114614"/>
                </a:lnTo>
                <a:lnTo>
                  <a:pt x="1676581" y="183222"/>
                </a:lnTo>
                <a:lnTo>
                  <a:pt x="1670581" y="183222"/>
                </a:lnTo>
                <a:lnTo>
                  <a:pt x="1670581" y="124415"/>
                </a:lnTo>
                <a:cubicBezTo>
                  <a:pt x="1665913" y="132683"/>
                  <a:pt x="1660046" y="140584"/>
                  <a:pt x="1652979" y="148118"/>
                </a:cubicBezTo>
                <a:cubicBezTo>
                  <a:pt x="1645911" y="155652"/>
                  <a:pt x="1638310" y="162620"/>
                  <a:pt x="1630176" y="169021"/>
                </a:cubicBezTo>
                <a:lnTo>
                  <a:pt x="1626575" y="163820"/>
                </a:lnTo>
                <a:cubicBezTo>
                  <a:pt x="1635643" y="156752"/>
                  <a:pt x="1643977" y="149051"/>
                  <a:pt x="1651578" y="140717"/>
                </a:cubicBezTo>
                <a:cubicBezTo>
                  <a:pt x="1659179" y="132383"/>
                  <a:pt x="1665113" y="123682"/>
                  <a:pt x="1669381" y="114614"/>
                </a:cubicBezTo>
                <a:lnTo>
                  <a:pt x="1631576" y="114614"/>
                </a:lnTo>
                <a:lnTo>
                  <a:pt x="1631576" y="108413"/>
                </a:lnTo>
                <a:lnTo>
                  <a:pt x="1670581" y="108413"/>
                </a:lnTo>
                <a:lnTo>
                  <a:pt x="1670581" y="85010"/>
                </a:lnTo>
                <a:lnTo>
                  <a:pt x="1641177" y="85010"/>
                </a:lnTo>
                <a:close/>
                <a:moveTo>
                  <a:pt x="5366309" y="16202"/>
                </a:moveTo>
                <a:lnTo>
                  <a:pt x="5448320" y="16202"/>
                </a:lnTo>
                <a:lnTo>
                  <a:pt x="5448320" y="80210"/>
                </a:lnTo>
                <a:lnTo>
                  <a:pt x="5366309" y="80210"/>
                </a:lnTo>
                <a:close/>
                <a:moveTo>
                  <a:pt x="4744508" y="16202"/>
                </a:moveTo>
                <a:lnTo>
                  <a:pt x="4843720" y="16202"/>
                </a:lnTo>
                <a:lnTo>
                  <a:pt x="4843720" y="85410"/>
                </a:lnTo>
                <a:lnTo>
                  <a:pt x="4744508" y="85410"/>
                </a:lnTo>
                <a:close/>
                <a:moveTo>
                  <a:pt x="2906183" y="16202"/>
                </a:moveTo>
                <a:lnTo>
                  <a:pt x="3005395" y="16202"/>
                </a:lnTo>
                <a:lnTo>
                  <a:pt x="3005395" y="85410"/>
                </a:lnTo>
                <a:lnTo>
                  <a:pt x="2906183" y="85410"/>
                </a:lnTo>
                <a:close/>
                <a:moveTo>
                  <a:pt x="2054229" y="13201"/>
                </a:moveTo>
                <a:lnTo>
                  <a:pt x="2180044" y="13201"/>
                </a:lnTo>
                <a:lnTo>
                  <a:pt x="2180044" y="57207"/>
                </a:lnTo>
                <a:lnTo>
                  <a:pt x="2054229" y="57207"/>
                </a:lnTo>
                <a:close/>
                <a:moveTo>
                  <a:pt x="4700502" y="10401"/>
                </a:moveTo>
                <a:cubicBezTo>
                  <a:pt x="4702636" y="11868"/>
                  <a:pt x="4705236" y="13801"/>
                  <a:pt x="4708303" y="16202"/>
                </a:cubicBezTo>
                <a:cubicBezTo>
                  <a:pt x="4711370" y="18602"/>
                  <a:pt x="4714537" y="21169"/>
                  <a:pt x="4717804" y="23903"/>
                </a:cubicBezTo>
                <a:cubicBezTo>
                  <a:pt x="4721072" y="26636"/>
                  <a:pt x="4724238" y="29303"/>
                  <a:pt x="4727306" y="31904"/>
                </a:cubicBezTo>
                <a:cubicBezTo>
                  <a:pt x="4730372" y="34504"/>
                  <a:pt x="4732906" y="36804"/>
                  <a:pt x="4734906" y="38805"/>
                </a:cubicBezTo>
                <a:lnTo>
                  <a:pt x="4730906" y="44605"/>
                </a:lnTo>
                <a:cubicBezTo>
                  <a:pt x="4728906" y="42605"/>
                  <a:pt x="4726372" y="40271"/>
                  <a:pt x="4723305" y="37604"/>
                </a:cubicBezTo>
                <a:cubicBezTo>
                  <a:pt x="4720238" y="34937"/>
                  <a:pt x="4717071" y="32237"/>
                  <a:pt x="4713804" y="29503"/>
                </a:cubicBezTo>
                <a:cubicBezTo>
                  <a:pt x="4710536" y="26770"/>
                  <a:pt x="4707370" y="24169"/>
                  <a:pt x="4704302" y="21702"/>
                </a:cubicBezTo>
                <a:cubicBezTo>
                  <a:pt x="4701236" y="19236"/>
                  <a:pt x="4698635" y="17268"/>
                  <a:pt x="4696502" y="15801"/>
                </a:cubicBezTo>
                <a:close/>
                <a:moveTo>
                  <a:pt x="2862177" y="10401"/>
                </a:moveTo>
                <a:cubicBezTo>
                  <a:pt x="2864311" y="11868"/>
                  <a:pt x="2866911" y="13801"/>
                  <a:pt x="2869978" y="16202"/>
                </a:cubicBezTo>
                <a:cubicBezTo>
                  <a:pt x="2873045" y="18602"/>
                  <a:pt x="2876212" y="21169"/>
                  <a:pt x="2879479" y="23903"/>
                </a:cubicBezTo>
                <a:cubicBezTo>
                  <a:pt x="2882746" y="26636"/>
                  <a:pt x="2885913" y="29303"/>
                  <a:pt x="2888981" y="31904"/>
                </a:cubicBezTo>
                <a:cubicBezTo>
                  <a:pt x="2892048" y="34504"/>
                  <a:pt x="2894581" y="36804"/>
                  <a:pt x="2896582" y="38805"/>
                </a:cubicBezTo>
                <a:lnTo>
                  <a:pt x="2892581" y="44605"/>
                </a:lnTo>
                <a:cubicBezTo>
                  <a:pt x="2890581" y="42605"/>
                  <a:pt x="2888047" y="40271"/>
                  <a:pt x="2884980" y="37604"/>
                </a:cubicBezTo>
                <a:cubicBezTo>
                  <a:pt x="2881913" y="34937"/>
                  <a:pt x="2878746" y="32237"/>
                  <a:pt x="2875479" y="29503"/>
                </a:cubicBezTo>
                <a:cubicBezTo>
                  <a:pt x="2872212" y="26770"/>
                  <a:pt x="2869045" y="24169"/>
                  <a:pt x="2865978" y="21702"/>
                </a:cubicBezTo>
                <a:cubicBezTo>
                  <a:pt x="2862910" y="19236"/>
                  <a:pt x="2860310" y="17268"/>
                  <a:pt x="2858177" y="15801"/>
                </a:cubicBezTo>
                <a:close/>
                <a:moveTo>
                  <a:pt x="229829" y="10201"/>
                </a:moveTo>
                <a:lnTo>
                  <a:pt x="236630" y="10601"/>
                </a:lnTo>
                <a:lnTo>
                  <a:pt x="236630" y="63607"/>
                </a:lnTo>
                <a:lnTo>
                  <a:pt x="263234" y="63607"/>
                </a:lnTo>
                <a:lnTo>
                  <a:pt x="263234" y="70208"/>
                </a:lnTo>
                <a:lnTo>
                  <a:pt x="236630" y="70208"/>
                </a:lnTo>
                <a:lnTo>
                  <a:pt x="236630" y="143018"/>
                </a:lnTo>
                <a:cubicBezTo>
                  <a:pt x="242097" y="140750"/>
                  <a:pt x="247265" y="138584"/>
                  <a:pt x="252132" y="136517"/>
                </a:cubicBezTo>
                <a:cubicBezTo>
                  <a:pt x="256999" y="134450"/>
                  <a:pt x="261166" y="132616"/>
                  <a:pt x="264634" y="131016"/>
                </a:cubicBezTo>
                <a:lnTo>
                  <a:pt x="265435" y="134617"/>
                </a:lnTo>
                <a:lnTo>
                  <a:pt x="266234" y="137417"/>
                </a:lnTo>
                <a:cubicBezTo>
                  <a:pt x="262100" y="139284"/>
                  <a:pt x="257099" y="141451"/>
                  <a:pt x="251232" y="143918"/>
                </a:cubicBezTo>
                <a:cubicBezTo>
                  <a:pt x="245365" y="146385"/>
                  <a:pt x="239330" y="148918"/>
                  <a:pt x="233130" y="151518"/>
                </a:cubicBezTo>
                <a:cubicBezTo>
                  <a:pt x="226929" y="154119"/>
                  <a:pt x="220895" y="156653"/>
                  <a:pt x="215028" y="159119"/>
                </a:cubicBezTo>
                <a:cubicBezTo>
                  <a:pt x="209161" y="161586"/>
                  <a:pt x="204159" y="163687"/>
                  <a:pt x="200026" y="165420"/>
                </a:cubicBezTo>
                <a:lnTo>
                  <a:pt x="198025" y="159419"/>
                </a:lnTo>
                <a:cubicBezTo>
                  <a:pt x="201892" y="157553"/>
                  <a:pt x="206660" y="155452"/>
                  <a:pt x="212327" y="153119"/>
                </a:cubicBezTo>
                <a:cubicBezTo>
                  <a:pt x="217994" y="150785"/>
                  <a:pt x="223828" y="148351"/>
                  <a:pt x="229829" y="145818"/>
                </a:cubicBezTo>
                <a:lnTo>
                  <a:pt x="229829" y="70208"/>
                </a:lnTo>
                <a:lnTo>
                  <a:pt x="202426" y="70208"/>
                </a:lnTo>
                <a:lnTo>
                  <a:pt x="202426" y="63607"/>
                </a:lnTo>
                <a:lnTo>
                  <a:pt x="229829" y="63607"/>
                </a:lnTo>
                <a:close/>
                <a:moveTo>
                  <a:pt x="5321704" y="6400"/>
                </a:moveTo>
                <a:lnTo>
                  <a:pt x="5328504" y="6800"/>
                </a:lnTo>
                <a:lnTo>
                  <a:pt x="5328504" y="45405"/>
                </a:lnTo>
                <a:lnTo>
                  <a:pt x="5353108" y="45405"/>
                </a:lnTo>
                <a:lnTo>
                  <a:pt x="5353108" y="52206"/>
                </a:lnTo>
                <a:lnTo>
                  <a:pt x="5328504" y="52206"/>
                </a:lnTo>
                <a:lnTo>
                  <a:pt x="5328504" y="89211"/>
                </a:lnTo>
                <a:cubicBezTo>
                  <a:pt x="5332772" y="87344"/>
                  <a:pt x="5336772" y="85577"/>
                  <a:pt x="5340506" y="83910"/>
                </a:cubicBezTo>
                <a:cubicBezTo>
                  <a:pt x="5344240" y="82243"/>
                  <a:pt x="5347573" y="80743"/>
                  <a:pt x="5350508" y="79409"/>
                </a:cubicBezTo>
                <a:lnTo>
                  <a:pt x="5351107" y="83210"/>
                </a:lnTo>
                <a:lnTo>
                  <a:pt x="5351707" y="86210"/>
                </a:lnTo>
                <a:cubicBezTo>
                  <a:pt x="5348774" y="87544"/>
                  <a:pt x="5345274" y="89111"/>
                  <a:pt x="5341206" y="90911"/>
                </a:cubicBezTo>
                <a:cubicBezTo>
                  <a:pt x="5337139" y="92711"/>
                  <a:pt x="5332905" y="94545"/>
                  <a:pt x="5328504" y="96412"/>
                </a:cubicBezTo>
                <a:lnTo>
                  <a:pt x="5328504" y="164020"/>
                </a:lnTo>
                <a:cubicBezTo>
                  <a:pt x="5328504" y="166821"/>
                  <a:pt x="5328204" y="169121"/>
                  <a:pt x="5327604" y="170921"/>
                </a:cubicBezTo>
                <a:cubicBezTo>
                  <a:pt x="5327004" y="172721"/>
                  <a:pt x="5326004" y="174188"/>
                  <a:pt x="5324604" y="175321"/>
                </a:cubicBezTo>
                <a:cubicBezTo>
                  <a:pt x="5323204" y="176455"/>
                  <a:pt x="5321303" y="177288"/>
                  <a:pt x="5318903" y="177822"/>
                </a:cubicBezTo>
                <a:cubicBezTo>
                  <a:pt x="5316503" y="178355"/>
                  <a:pt x="5313570" y="178755"/>
                  <a:pt x="5310102" y="179022"/>
                </a:cubicBezTo>
                <a:lnTo>
                  <a:pt x="5298900" y="180022"/>
                </a:lnTo>
                <a:lnTo>
                  <a:pt x="5296900" y="173221"/>
                </a:lnTo>
                <a:lnTo>
                  <a:pt x="5308902" y="172221"/>
                </a:lnTo>
                <a:cubicBezTo>
                  <a:pt x="5314102" y="171821"/>
                  <a:pt x="5317536" y="170988"/>
                  <a:pt x="5319204" y="169721"/>
                </a:cubicBezTo>
                <a:cubicBezTo>
                  <a:pt x="5320870" y="168454"/>
                  <a:pt x="5321704" y="165954"/>
                  <a:pt x="5321704" y="162220"/>
                </a:cubicBezTo>
                <a:lnTo>
                  <a:pt x="5321704" y="99212"/>
                </a:lnTo>
                <a:cubicBezTo>
                  <a:pt x="5315836" y="101746"/>
                  <a:pt x="5310236" y="104113"/>
                  <a:pt x="5304902" y="106313"/>
                </a:cubicBezTo>
                <a:cubicBezTo>
                  <a:pt x="5299568" y="108513"/>
                  <a:pt x="5295234" y="110280"/>
                  <a:pt x="5291900" y="111613"/>
                </a:cubicBezTo>
                <a:lnTo>
                  <a:pt x="5290700" y="104813"/>
                </a:lnTo>
                <a:cubicBezTo>
                  <a:pt x="5294166" y="103346"/>
                  <a:pt x="5298700" y="101512"/>
                  <a:pt x="5304302" y="99312"/>
                </a:cubicBezTo>
                <a:cubicBezTo>
                  <a:pt x="5309902" y="97112"/>
                  <a:pt x="5315703" y="94678"/>
                  <a:pt x="5321704" y="92011"/>
                </a:cubicBezTo>
                <a:lnTo>
                  <a:pt x="5321704" y="52206"/>
                </a:lnTo>
                <a:lnTo>
                  <a:pt x="5295500" y="52206"/>
                </a:lnTo>
                <a:lnTo>
                  <a:pt x="5295500" y="45405"/>
                </a:lnTo>
                <a:lnTo>
                  <a:pt x="5321704" y="45405"/>
                </a:lnTo>
                <a:close/>
                <a:moveTo>
                  <a:pt x="4515155" y="6001"/>
                </a:moveTo>
                <a:lnTo>
                  <a:pt x="4521756" y="6400"/>
                </a:lnTo>
                <a:lnTo>
                  <a:pt x="4521756" y="183022"/>
                </a:lnTo>
                <a:lnTo>
                  <a:pt x="4515155" y="183022"/>
                </a:lnTo>
                <a:lnTo>
                  <a:pt x="4515155" y="102612"/>
                </a:lnTo>
                <a:cubicBezTo>
                  <a:pt x="4512221" y="105413"/>
                  <a:pt x="4508954" y="108380"/>
                  <a:pt x="4505354" y="111514"/>
                </a:cubicBezTo>
                <a:cubicBezTo>
                  <a:pt x="4501754" y="114647"/>
                  <a:pt x="4498120" y="117781"/>
                  <a:pt x="4494452" y="120915"/>
                </a:cubicBezTo>
                <a:cubicBezTo>
                  <a:pt x="4490786" y="124049"/>
                  <a:pt x="4487285" y="127082"/>
                  <a:pt x="4483951" y="130016"/>
                </a:cubicBezTo>
                <a:cubicBezTo>
                  <a:pt x="4480618" y="132949"/>
                  <a:pt x="4477684" y="135616"/>
                  <a:pt x="4475150" y="138017"/>
                </a:cubicBezTo>
                <a:lnTo>
                  <a:pt x="4471350" y="132016"/>
                </a:lnTo>
                <a:cubicBezTo>
                  <a:pt x="4474150" y="129482"/>
                  <a:pt x="4477484" y="126615"/>
                  <a:pt x="4481351" y="123415"/>
                </a:cubicBezTo>
                <a:cubicBezTo>
                  <a:pt x="4485218" y="120215"/>
                  <a:pt x="4489185" y="116881"/>
                  <a:pt x="4493252" y="113414"/>
                </a:cubicBezTo>
                <a:cubicBezTo>
                  <a:pt x="4497319" y="109947"/>
                  <a:pt x="4501286" y="106513"/>
                  <a:pt x="4505154" y="103113"/>
                </a:cubicBezTo>
                <a:cubicBezTo>
                  <a:pt x="4509021" y="99712"/>
                  <a:pt x="4512354" y="96612"/>
                  <a:pt x="4515155" y="93811"/>
                </a:cubicBezTo>
                <a:close/>
                <a:moveTo>
                  <a:pt x="5524728" y="5800"/>
                </a:moveTo>
                <a:lnTo>
                  <a:pt x="5531530" y="6201"/>
                </a:lnTo>
                <a:lnTo>
                  <a:pt x="5531530" y="68608"/>
                </a:lnTo>
                <a:cubicBezTo>
                  <a:pt x="5531530" y="83677"/>
                  <a:pt x="5530730" y="97012"/>
                  <a:pt x="5529130" y="108613"/>
                </a:cubicBezTo>
                <a:cubicBezTo>
                  <a:pt x="5530863" y="111147"/>
                  <a:pt x="5532963" y="114280"/>
                  <a:pt x="5535430" y="118014"/>
                </a:cubicBezTo>
                <a:cubicBezTo>
                  <a:pt x="5537897" y="121748"/>
                  <a:pt x="5540431" y="125649"/>
                  <a:pt x="5543031" y="129716"/>
                </a:cubicBezTo>
                <a:cubicBezTo>
                  <a:pt x="5545632" y="133783"/>
                  <a:pt x="5548132" y="137717"/>
                  <a:pt x="5550532" y="141517"/>
                </a:cubicBezTo>
                <a:cubicBezTo>
                  <a:pt x="5552932" y="145318"/>
                  <a:pt x="5554866" y="148618"/>
                  <a:pt x="5556332" y="151418"/>
                </a:cubicBezTo>
                <a:lnTo>
                  <a:pt x="5550932" y="155419"/>
                </a:lnTo>
                <a:cubicBezTo>
                  <a:pt x="5549732" y="153152"/>
                  <a:pt x="5548198" y="150418"/>
                  <a:pt x="5546332" y="147218"/>
                </a:cubicBezTo>
                <a:cubicBezTo>
                  <a:pt x="5544464" y="144018"/>
                  <a:pt x="5542464" y="140684"/>
                  <a:pt x="5540331" y="137217"/>
                </a:cubicBezTo>
                <a:cubicBezTo>
                  <a:pt x="5538197" y="133750"/>
                  <a:pt x="5536030" y="130316"/>
                  <a:pt x="5533830" y="126916"/>
                </a:cubicBezTo>
                <a:cubicBezTo>
                  <a:pt x="5531630" y="123515"/>
                  <a:pt x="5529596" y="120415"/>
                  <a:pt x="5527730" y="117614"/>
                </a:cubicBezTo>
                <a:cubicBezTo>
                  <a:pt x="5526529" y="123482"/>
                  <a:pt x="5525096" y="129049"/>
                  <a:pt x="5523428" y="134316"/>
                </a:cubicBezTo>
                <a:cubicBezTo>
                  <a:pt x="5521762" y="139584"/>
                  <a:pt x="5519795" y="144785"/>
                  <a:pt x="5517528" y="149918"/>
                </a:cubicBezTo>
                <a:cubicBezTo>
                  <a:pt x="5515260" y="155052"/>
                  <a:pt x="5512694" y="160186"/>
                  <a:pt x="5509827" y="165320"/>
                </a:cubicBezTo>
                <a:cubicBezTo>
                  <a:pt x="5506960" y="170454"/>
                  <a:pt x="5503726" y="175755"/>
                  <a:pt x="5500126" y="181222"/>
                </a:cubicBezTo>
                <a:lnTo>
                  <a:pt x="5493724" y="177822"/>
                </a:lnTo>
                <a:cubicBezTo>
                  <a:pt x="5499326" y="169287"/>
                  <a:pt x="5504092" y="161253"/>
                  <a:pt x="5508026" y="153719"/>
                </a:cubicBezTo>
                <a:cubicBezTo>
                  <a:pt x="5511961" y="146184"/>
                  <a:pt x="5515160" y="138417"/>
                  <a:pt x="5517628" y="130416"/>
                </a:cubicBezTo>
                <a:cubicBezTo>
                  <a:pt x="5520095" y="122415"/>
                  <a:pt x="5521895" y="113714"/>
                  <a:pt x="5523028" y="104313"/>
                </a:cubicBezTo>
                <a:cubicBezTo>
                  <a:pt x="5524162" y="94911"/>
                  <a:pt x="5524728" y="84010"/>
                  <a:pt x="5524728" y="71608"/>
                </a:cubicBezTo>
                <a:close/>
                <a:moveTo>
                  <a:pt x="312040" y="5800"/>
                </a:moveTo>
                <a:lnTo>
                  <a:pt x="318840" y="6201"/>
                </a:lnTo>
                <a:lnTo>
                  <a:pt x="318840" y="59207"/>
                </a:lnTo>
                <a:lnTo>
                  <a:pt x="360246" y="43005"/>
                </a:lnTo>
                <a:lnTo>
                  <a:pt x="358245" y="109013"/>
                </a:lnTo>
                <a:cubicBezTo>
                  <a:pt x="358112" y="112747"/>
                  <a:pt x="357679" y="115714"/>
                  <a:pt x="356945" y="117915"/>
                </a:cubicBezTo>
                <a:cubicBezTo>
                  <a:pt x="356212" y="120115"/>
                  <a:pt x="355046" y="121848"/>
                  <a:pt x="353445" y="123115"/>
                </a:cubicBezTo>
                <a:cubicBezTo>
                  <a:pt x="351844" y="124382"/>
                  <a:pt x="349678" y="125315"/>
                  <a:pt x="346944" y="125915"/>
                </a:cubicBezTo>
                <a:cubicBezTo>
                  <a:pt x="344210" y="126515"/>
                  <a:pt x="340710" y="127082"/>
                  <a:pt x="336443" y="127616"/>
                </a:cubicBezTo>
                <a:lnTo>
                  <a:pt x="327841" y="128816"/>
                </a:lnTo>
                <a:lnTo>
                  <a:pt x="326041" y="121815"/>
                </a:lnTo>
                <a:lnTo>
                  <a:pt x="334242" y="121015"/>
                </a:lnTo>
                <a:cubicBezTo>
                  <a:pt x="337709" y="120615"/>
                  <a:pt x="340543" y="120181"/>
                  <a:pt x="342743" y="119714"/>
                </a:cubicBezTo>
                <a:cubicBezTo>
                  <a:pt x="344944" y="119248"/>
                  <a:pt x="346644" y="118581"/>
                  <a:pt x="347844" y="117714"/>
                </a:cubicBezTo>
                <a:cubicBezTo>
                  <a:pt x="349044" y="116847"/>
                  <a:pt x="349878" y="115581"/>
                  <a:pt x="350344" y="113914"/>
                </a:cubicBezTo>
                <a:cubicBezTo>
                  <a:pt x="350811" y="112247"/>
                  <a:pt x="351178" y="109880"/>
                  <a:pt x="351445" y="106813"/>
                </a:cubicBezTo>
                <a:cubicBezTo>
                  <a:pt x="351445" y="106013"/>
                  <a:pt x="351511" y="104279"/>
                  <a:pt x="351644" y="101612"/>
                </a:cubicBezTo>
                <a:cubicBezTo>
                  <a:pt x="351778" y="98945"/>
                  <a:pt x="351911" y="95845"/>
                  <a:pt x="352046" y="92311"/>
                </a:cubicBezTo>
                <a:cubicBezTo>
                  <a:pt x="352178" y="88777"/>
                  <a:pt x="352311" y="84977"/>
                  <a:pt x="352445" y="80910"/>
                </a:cubicBezTo>
                <a:cubicBezTo>
                  <a:pt x="352578" y="76842"/>
                  <a:pt x="352711" y="72942"/>
                  <a:pt x="352845" y="69208"/>
                </a:cubicBezTo>
                <a:cubicBezTo>
                  <a:pt x="352978" y="65475"/>
                  <a:pt x="353111" y="62107"/>
                  <a:pt x="353245" y="59107"/>
                </a:cubicBezTo>
                <a:cubicBezTo>
                  <a:pt x="353378" y="56107"/>
                  <a:pt x="353445" y="53873"/>
                  <a:pt x="353445" y="52406"/>
                </a:cubicBezTo>
                <a:lnTo>
                  <a:pt x="318840" y="66208"/>
                </a:lnTo>
                <a:lnTo>
                  <a:pt x="318840" y="148018"/>
                </a:lnTo>
                <a:lnTo>
                  <a:pt x="312040" y="148018"/>
                </a:lnTo>
                <a:lnTo>
                  <a:pt x="312040" y="68808"/>
                </a:lnTo>
                <a:lnTo>
                  <a:pt x="280836" y="81210"/>
                </a:lnTo>
                <a:lnTo>
                  <a:pt x="280836" y="150818"/>
                </a:lnTo>
                <a:cubicBezTo>
                  <a:pt x="280836" y="154552"/>
                  <a:pt x="281103" y="157619"/>
                  <a:pt x="281636" y="160020"/>
                </a:cubicBezTo>
                <a:cubicBezTo>
                  <a:pt x="282169" y="162420"/>
                  <a:pt x="283203" y="164354"/>
                  <a:pt x="284736" y="165820"/>
                </a:cubicBezTo>
                <a:cubicBezTo>
                  <a:pt x="286270" y="167287"/>
                  <a:pt x="288337" y="168321"/>
                  <a:pt x="290937" y="168921"/>
                </a:cubicBezTo>
                <a:cubicBezTo>
                  <a:pt x="293537" y="169521"/>
                  <a:pt x="296838" y="169888"/>
                  <a:pt x="300838" y="170021"/>
                </a:cubicBezTo>
                <a:cubicBezTo>
                  <a:pt x="315907" y="170421"/>
                  <a:pt x="331042" y="170421"/>
                  <a:pt x="346244" y="170021"/>
                </a:cubicBezTo>
                <a:cubicBezTo>
                  <a:pt x="350779" y="169888"/>
                  <a:pt x="354378" y="169587"/>
                  <a:pt x="357045" y="169121"/>
                </a:cubicBezTo>
                <a:cubicBezTo>
                  <a:pt x="359712" y="168654"/>
                  <a:pt x="361812" y="167821"/>
                  <a:pt x="363346" y="166620"/>
                </a:cubicBezTo>
                <a:cubicBezTo>
                  <a:pt x="364879" y="165420"/>
                  <a:pt x="365981" y="163787"/>
                  <a:pt x="366646" y="161720"/>
                </a:cubicBezTo>
                <a:cubicBezTo>
                  <a:pt x="367313" y="159653"/>
                  <a:pt x="367847" y="157019"/>
                  <a:pt x="368247" y="153819"/>
                </a:cubicBezTo>
                <a:cubicBezTo>
                  <a:pt x="368380" y="152352"/>
                  <a:pt x="368580" y="150552"/>
                  <a:pt x="368847" y="148418"/>
                </a:cubicBezTo>
                <a:cubicBezTo>
                  <a:pt x="369114" y="146285"/>
                  <a:pt x="369347" y="144184"/>
                  <a:pt x="369547" y="142118"/>
                </a:cubicBezTo>
                <a:cubicBezTo>
                  <a:pt x="369747" y="140050"/>
                  <a:pt x="369913" y="138250"/>
                  <a:pt x="370047" y="136717"/>
                </a:cubicBezTo>
                <a:cubicBezTo>
                  <a:pt x="370180" y="135183"/>
                  <a:pt x="370248" y="134217"/>
                  <a:pt x="370248" y="133816"/>
                </a:cubicBezTo>
                <a:lnTo>
                  <a:pt x="376848" y="136017"/>
                </a:lnTo>
                <a:cubicBezTo>
                  <a:pt x="376848" y="136417"/>
                  <a:pt x="376781" y="137417"/>
                  <a:pt x="376648" y="139017"/>
                </a:cubicBezTo>
                <a:cubicBezTo>
                  <a:pt x="376514" y="140617"/>
                  <a:pt x="376314" y="142451"/>
                  <a:pt x="376048" y="144518"/>
                </a:cubicBezTo>
                <a:cubicBezTo>
                  <a:pt x="375782" y="146585"/>
                  <a:pt x="375514" y="148685"/>
                  <a:pt x="375247" y="150818"/>
                </a:cubicBezTo>
                <a:cubicBezTo>
                  <a:pt x="374981" y="152952"/>
                  <a:pt x="374781" y="154819"/>
                  <a:pt x="374648" y="156419"/>
                </a:cubicBezTo>
                <a:cubicBezTo>
                  <a:pt x="374114" y="160286"/>
                  <a:pt x="373381" y="163487"/>
                  <a:pt x="372447" y="166020"/>
                </a:cubicBezTo>
                <a:cubicBezTo>
                  <a:pt x="371515" y="168554"/>
                  <a:pt x="370113" y="170588"/>
                  <a:pt x="368247" y="172121"/>
                </a:cubicBezTo>
                <a:cubicBezTo>
                  <a:pt x="366380" y="173655"/>
                  <a:pt x="363846" y="174755"/>
                  <a:pt x="360646" y="175421"/>
                </a:cubicBezTo>
                <a:cubicBezTo>
                  <a:pt x="357445" y="176088"/>
                  <a:pt x="353311" y="176488"/>
                  <a:pt x="348244" y="176622"/>
                </a:cubicBezTo>
                <a:cubicBezTo>
                  <a:pt x="332109" y="177022"/>
                  <a:pt x="316040" y="177022"/>
                  <a:pt x="300039" y="176622"/>
                </a:cubicBezTo>
                <a:cubicBezTo>
                  <a:pt x="295237" y="176488"/>
                  <a:pt x="291204" y="176055"/>
                  <a:pt x="287936" y="175321"/>
                </a:cubicBezTo>
                <a:cubicBezTo>
                  <a:pt x="284669" y="174588"/>
                  <a:pt x="282002" y="173321"/>
                  <a:pt x="279935" y="171521"/>
                </a:cubicBezTo>
                <a:cubicBezTo>
                  <a:pt x="277869" y="169721"/>
                  <a:pt x="276368" y="167320"/>
                  <a:pt x="275435" y="164320"/>
                </a:cubicBezTo>
                <a:cubicBezTo>
                  <a:pt x="274501" y="161320"/>
                  <a:pt x="274035" y="157486"/>
                  <a:pt x="274035" y="152819"/>
                </a:cubicBezTo>
                <a:lnTo>
                  <a:pt x="274035" y="83810"/>
                </a:lnTo>
                <a:lnTo>
                  <a:pt x="251032" y="93011"/>
                </a:lnTo>
                <a:lnTo>
                  <a:pt x="249432" y="86411"/>
                </a:lnTo>
                <a:lnTo>
                  <a:pt x="274035" y="76809"/>
                </a:lnTo>
                <a:lnTo>
                  <a:pt x="274035" y="24003"/>
                </a:lnTo>
                <a:lnTo>
                  <a:pt x="280836" y="24403"/>
                </a:lnTo>
                <a:lnTo>
                  <a:pt x="280836" y="74209"/>
                </a:lnTo>
                <a:lnTo>
                  <a:pt x="312040" y="61807"/>
                </a:lnTo>
                <a:close/>
                <a:moveTo>
                  <a:pt x="5821566" y="5600"/>
                </a:moveTo>
                <a:cubicBezTo>
                  <a:pt x="5823566" y="7067"/>
                  <a:pt x="5825800" y="8734"/>
                  <a:pt x="5828267" y="10601"/>
                </a:cubicBezTo>
                <a:cubicBezTo>
                  <a:pt x="5830734" y="12468"/>
                  <a:pt x="5833200" y="14435"/>
                  <a:pt x="5835668" y="16502"/>
                </a:cubicBezTo>
                <a:cubicBezTo>
                  <a:pt x="5838134" y="18569"/>
                  <a:pt x="5840568" y="20635"/>
                  <a:pt x="5842968" y="22702"/>
                </a:cubicBezTo>
                <a:cubicBezTo>
                  <a:pt x="5845369" y="24769"/>
                  <a:pt x="5847570" y="26670"/>
                  <a:pt x="5849570" y="28403"/>
                </a:cubicBezTo>
                <a:lnTo>
                  <a:pt x="5845169" y="33204"/>
                </a:lnTo>
                <a:cubicBezTo>
                  <a:pt x="5843302" y="31470"/>
                  <a:pt x="5841235" y="29570"/>
                  <a:pt x="5838968" y="27503"/>
                </a:cubicBezTo>
                <a:cubicBezTo>
                  <a:pt x="5836702" y="25436"/>
                  <a:pt x="5834334" y="23403"/>
                  <a:pt x="5831868" y="21402"/>
                </a:cubicBezTo>
                <a:cubicBezTo>
                  <a:pt x="5829400" y="19402"/>
                  <a:pt x="5826934" y="17435"/>
                  <a:pt x="5824466" y="15502"/>
                </a:cubicBezTo>
                <a:cubicBezTo>
                  <a:pt x="5822000" y="13568"/>
                  <a:pt x="5819632" y="11801"/>
                  <a:pt x="5817366" y="10201"/>
                </a:cubicBezTo>
                <a:close/>
                <a:moveTo>
                  <a:pt x="1933414" y="5600"/>
                </a:moveTo>
                <a:lnTo>
                  <a:pt x="1940214" y="6001"/>
                </a:lnTo>
                <a:lnTo>
                  <a:pt x="1940214" y="43405"/>
                </a:lnTo>
                <a:cubicBezTo>
                  <a:pt x="1944215" y="41672"/>
                  <a:pt x="1948649" y="39738"/>
                  <a:pt x="1953516" y="37604"/>
                </a:cubicBezTo>
                <a:cubicBezTo>
                  <a:pt x="1958383" y="35471"/>
                  <a:pt x="1963184" y="33237"/>
                  <a:pt x="1967918" y="30904"/>
                </a:cubicBezTo>
                <a:cubicBezTo>
                  <a:pt x="1972652" y="28570"/>
                  <a:pt x="1977119" y="26303"/>
                  <a:pt x="1981320" y="24103"/>
                </a:cubicBezTo>
                <a:cubicBezTo>
                  <a:pt x="1985520" y="21902"/>
                  <a:pt x="1988954" y="19935"/>
                  <a:pt x="1991621" y="18202"/>
                </a:cubicBezTo>
                <a:lnTo>
                  <a:pt x="1995021" y="24203"/>
                </a:lnTo>
                <a:cubicBezTo>
                  <a:pt x="1991954" y="26070"/>
                  <a:pt x="1988154" y="28170"/>
                  <a:pt x="1983620" y="30503"/>
                </a:cubicBezTo>
                <a:cubicBezTo>
                  <a:pt x="1979086" y="32837"/>
                  <a:pt x="1974252" y="35204"/>
                  <a:pt x="1969118" y="37604"/>
                </a:cubicBezTo>
                <a:cubicBezTo>
                  <a:pt x="1963984" y="40005"/>
                  <a:pt x="1958883" y="42338"/>
                  <a:pt x="1953816" y="44605"/>
                </a:cubicBezTo>
                <a:cubicBezTo>
                  <a:pt x="1948749" y="46872"/>
                  <a:pt x="1944215" y="48872"/>
                  <a:pt x="1940214" y="50606"/>
                </a:cubicBezTo>
                <a:lnTo>
                  <a:pt x="1940214" y="66208"/>
                </a:lnTo>
                <a:cubicBezTo>
                  <a:pt x="1940214" y="71142"/>
                  <a:pt x="1940981" y="74409"/>
                  <a:pt x="1942515" y="76009"/>
                </a:cubicBezTo>
                <a:cubicBezTo>
                  <a:pt x="1944048" y="77609"/>
                  <a:pt x="1946948" y="78543"/>
                  <a:pt x="1951216" y="78809"/>
                </a:cubicBezTo>
                <a:cubicBezTo>
                  <a:pt x="1960017" y="79209"/>
                  <a:pt x="1968885" y="79209"/>
                  <a:pt x="1977819" y="78809"/>
                </a:cubicBezTo>
                <a:cubicBezTo>
                  <a:pt x="1980753" y="78676"/>
                  <a:pt x="1983153" y="78409"/>
                  <a:pt x="1985020" y="78010"/>
                </a:cubicBezTo>
                <a:cubicBezTo>
                  <a:pt x="1986887" y="77609"/>
                  <a:pt x="1988420" y="76976"/>
                  <a:pt x="1989621" y="76109"/>
                </a:cubicBezTo>
                <a:cubicBezTo>
                  <a:pt x="1990821" y="75242"/>
                  <a:pt x="1991721" y="73975"/>
                  <a:pt x="1992321" y="72309"/>
                </a:cubicBezTo>
                <a:cubicBezTo>
                  <a:pt x="1992921" y="70642"/>
                  <a:pt x="1993488" y="68408"/>
                  <a:pt x="1994021" y="65608"/>
                </a:cubicBezTo>
                <a:cubicBezTo>
                  <a:pt x="1994154" y="64408"/>
                  <a:pt x="1994354" y="62907"/>
                  <a:pt x="1994621" y="61107"/>
                </a:cubicBezTo>
                <a:cubicBezTo>
                  <a:pt x="1994888" y="59307"/>
                  <a:pt x="1995121" y="57540"/>
                  <a:pt x="1995321" y="55807"/>
                </a:cubicBezTo>
                <a:cubicBezTo>
                  <a:pt x="1995521" y="54073"/>
                  <a:pt x="1995688" y="52506"/>
                  <a:pt x="1995821" y="51106"/>
                </a:cubicBezTo>
                <a:cubicBezTo>
                  <a:pt x="1995955" y="49706"/>
                  <a:pt x="1996021" y="48872"/>
                  <a:pt x="1996021" y="48606"/>
                </a:cubicBezTo>
                <a:lnTo>
                  <a:pt x="2002222" y="50406"/>
                </a:lnTo>
                <a:cubicBezTo>
                  <a:pt x="2002222" y="50673"/>
                  <a:pt x="2002155" y="51473"/>
                  <a:pt x="2002022" y="52806"/>
                </a:cubicBezTo>
                <a:cubicBezTo>
                  <a:pt x="2001889" y="54140"/>
                  <a:pt x="2001722" y="55706"/>
                  <a:pt x="2001522" y="57507"/>
                </a:cubicBezTo>
                <a:cubicBezTo>
                  <a:pt x="2001322" y="59307"/>
                  <a:pt x="2001089" y="61141"/>
                  <a:pt x="2000822" y="63007"/>
                </a:cubicBezTo>
                <a:cubicBezTo>
                  <a:pt x="2000555" y="64874"/>
                  <a:pt x="2000355" y="66475"/>
                  <a:pt x="2000222" y="67808"/>
                </a:cubicBezTo>
                <a:cubicBezTo>
                  <a:pt x="1999688" y="71142"/>
                  <a:pt x="1998988" y="73909"/>
                  <a:pt x="1998122" y="76109"/>
                </a:cubicBezTo>
                <a:cubicBezTo>
                  <a:pt x="1997255" y="78309"/>
                  <a:pt x="1996021" y="80043"/>
                  <a:pt x="1994421" y="81310"/>
                </a:cubicBezTo>
                <a:cubicBezTo>
                  <a:pt x="1992821" y="82577"/>
                  <a:pt x="1990821" y="83510"/>
                  <a:pt x="1988420" y="84110"/>
                </a:cubicBezTo>
                <a:cubicBezTo>
                  <a:pt x="1986020" y="84710"/>
                  <a:pt x="1983020" y="85077"/>
                  <a:pt x="1979419" y="85210"/>
                </a:cubicBezTo>
                <a:cubicBezTo>
                  <a:pt x="1969285" y="85610"/>
                  <a:pt x="1959150" y="85610"/>
                  <a:pt x="1949016" y="85210"/>
                </a:cubicBezTo>
                <a:cubicBezTo>
                  <a:pt x="1943415" y="84943"/>
                  <a:pt x="1939414" y="83577"/>
                  <a:pt x="1937014" y="81110"/>
                </a:cubicBezTo>
                <a:cubicBezTo>
                  <a:pt x="1934614" y="78643"/>
                  <a:pt x="1933414" y="74209"/>
                  <a:pt x="1933414" y="67808"/>
                </a:cubicBezTo>
                <a:close/>
                <a:moveTo>
                  <a:pt x="3981765" y="5400"/>
                </a:moveTo>
                <a:lnTo>
                  <a:pt x="3987966" y="7801"/>
                </a:lnTo>
                <a:cubicBezTo>
                  <a:pt x="3985832" y="12734"/>
                  <a:pt x="3983232" y="18168"/>
                  <a:pt x="3980164" y="24103"/>
                </a:cubicBezTo>
                <a:cubicBezTo>
                  <a:pt x="3977098" y="30037"/>
                  <a:pt x="3973864" y="35904"/>
                  <a:pt x="3970463" y="41705"/>
                </a:cubicBezTo>
                <a:cubicBezTo>
                  <a:pt x="3967063" y="47505"/>
                  <a:pt x="3963596" y="53039"/>
                  <a:pt x="3960062" y="58307"/>
                </a:cubicBezTo>
                <a:cubicBezTo>
                  <a:pt x="3956528" y="63574"/>
                  <a:pt x="3953294" y="68075"/>
                  <a:pt x="3950361" y="71809"/>
                </a:cubicBezTo>
                <a:cubicBezTo>
                  <a:pt x="3952094" y="71809"/>
                  <a:pt x="3954761" y="71708"/>
                  <a:pt x="3958362" y="71508"/>
                </a:cubicBezTo>
                <a:cubicBezTo>
                  <a:pt x="3961962" y="71308"/>
                  <a:pt x="3966063" y="71108"/>
                  <a:pt x="3970663" y="70908"/>
                </a:cubicBezTo>
                <a:cubicBezTo>
                  <a:pt x="3975264" y="70708"/>
                  <a:pt x="3980198" y="70509"/>
                  <a:pt x="3985465" y="70309"/>
                </a:cubicBezTo>
                <a:cubicBezTo>
                  <a:pt x="3990732" y="70109"/>
                  <a:pt x="3995800" y="69908"/>
                  <a:pt x="4000667" y="69708"/>
                </a:cubicBezTo>
                <a:cubicBezTo>
                  <a:pt x="4005534" y="69508"/>
                  <a:pt x="4010035" y="69308"/>
                  <a:pt x="4014168" y="69108"/>
                </a:cubicBezTo>
                <a:cubicBezTo>
                  <a:pt x="4018302" y="68908"/>
                  <a:pt x="4021636" y="68741"/>
                  <a:pt x="4024170" y="68608"/>
                </a:cubicBezTo>
                <a:cubicBezTo>
                  <a:pt x="4022303" y="65275"/>
                  <a:pt x="4020369" y="61874"/>
                  <a:pt x="4018369" y="58407"/>
                </a:cubicBezTo>
                <a:cubicBezTo>
                  <a:pt x="4016369" y="54940"/>
                  <a:pt x="4014402" y="51606"/>
                  <a:pt x="4012468" y="48406"/>
                </a:cubicBezTo>
                <a:cubicBezTo>
                  <a:pt x="4010535" y="45205"/>
                  <a:pt x="4008668" y="42238"/>
                  <a:pt x="4006868" y="39505"/>
                </a:cubicBezTo>
                <a:cubicBezTo>
                  <a:pt x="4005068" y="36771"/>
                  <a:pt x="4003500" y="34404"/>
                  <a:pt x="4002167" y="32404"/>
                </a:cubicBezTo>
                <a:lnTo>
                  <a:pt x="4007768" y="29003"/>
                </a:lnTo>
                <a:cubicBezTo>
                  <a:pt x="4009901" y="32070"/>
                  <a:pt x="4012402" y="35938"/>
                  <a:pt x="4015269" y="40605"/>
                </a:cubicBezTo>
                <a:cubicBezTo>
                  <a:pt x="4018136" y="45272"/>
                  <a:pt x="4021103" y="50239"/>
                  <a:pt x="4024170" y="55506"/>
                </a:cubicBezTo>
                <a:cubicBezTo>
                  <a:pt x="4027237" y="60774"/>
                  <a:pt x="4030204" y="66008"/>
                  <a:pt x="4033071" y="71209"/>
                </a:cubicBezTo>
                <a:cubicBezTo>
                  <a:pt x="4035938" y="76409"/>
                  <a:pt x="4038372" y="80943"/>
                  <a:pt x="4040372" y="84810"/>
                </a:cubicBezTo>
                <a:lnTo>
                  <a:pt x="4034571" y="88211"/>
                </a:lnTo>
                <a:cubicBezTo>
                  <a:pt x="4032571" y="84343"/>
                  <a:pt x="4030304" y="80010"/>
                  <a:pt x="4027770" y="75209"/>
                </a:cubicBezTo>
                <a:cubicBezTo>
                  <a:pt x="4026037" y="75342"/>
                  <a:pt x="4022970" y="75509"/>
                  <a:pt x="4018569" y="75709"/>
                </a:cubicBezTo>
                <a:cubicBezTo>
                  <a:pt x="4014168" y="75909"/>
                  <a:pt x="4009168" y="76109"/>
                  <a:pt x="4003568" y="76309"/>
                </a:cubicBezTo>
                <a:cubicBezTo>
                  <a:pt x="3997966" y="76509"/>
                  <a:pt x="3992066" y="76776"/>
                  <a:pt x="3985865" y="77109"/>
                </a:cubicBezTo>
                <a:cubicBezTo>
                  <a:pt x="3979664" y="77443"/>
                  <a:pt x="3973864" y="77709"/>
                  <a:pt x="3968463" y="77909"/>
                </a:cubicBezTo>
                <a:cubicBezTo>
                  <a:pt x="3963062" y="78109"/>
                  <a:pt x="3958395" y="78309"/>
                  <a:pt x="3954461" y="78509"/>
                </a:cubicBezTo>
                <a:cubicBezTo>
                  <a:pt x="3950527" y="78710"/>
                  <a:pt x="3948027" y="78876"/>
                  <a:pt x="3946960" y="79009"/>
                </a:cubicBezTo>
                <a:cubicBezTo>
                  <a:pt x="3945760" y="79143"/>
                  <a:pt x="3944593" y="79243"/>
                  <a:pt x="3943460" y="79309"/>
                </a:cubicBezTo>
                <a:cubicBezTo>
                  <a:pt x="3942326" y="79376"/>
                  <a:pt x="3940693" y="79676"/>
                  <a:pt x="3938559" y="80210"/>
                </a:cubicBezTo>
                <a:lnTo>
                  <a:pt x="3937159" y="73609"/>
                </a:lnTo>
                <a:cubicBezTo>
                  <a:pt x="3939426" y="72942"/>
                  <a:pt x="3940893" y="72375"/>
                  <a:pt x="3941560" y="71909"/>
                </a:cubicBezTo>
                <a:cubicBezTo>
                  <a:pt x="3942226" y="71442"/>
                  <a:pt x="3942826" y="70875"/>
                  <a:pt x="3943360" y="70208"/>
                </a:cubicBezTo>
                <a:cubicBezTo>
                  <a:pt x="3946160" y="66741"/>
                  <a:pt x="3949327" y="62374"/>
                  <a:pt x="3952861" y="57107"/>
                </a:cubicBezTo>
                <a:cubicBezTo>
                  <a:pt x="3956395" y="51840"/>
                  <a:pt x="3959928" y="46239"/>
                  <a:pt x="3963462" y="40305"/>
                </a:cubicBezTo>
                <a:cubicBezTo>
                  <a:pt x="3966996" y="34370"/>
                  <a:pt x="3970363" y="28370"/>
                  <a:pt x="3973564" y="22303"/>
                </a:cubicBezTo>
                <a:cubicBezTo>
                  <a:pt x="3976764" y="16235"/>
                  <a:pt x="3979498" y="10601"/>
                  <a:pt x="3981765" y="5400"/>
                </a:cubicBezTo>
                <a:close/>
                <a:moveTo>
                  <a:pt x="3893954" y="5400"/>
                </a:moveTo>
                <a:lnTo>
                  <a:pt x="3900754" y="5800"/>
                </a:lnTo>
                <a:cubicBezTo>
                  <a:pt x="3900088" y="12334"/>
                  <a:pt x="3899421" y="18935"/>
                  <a:pt x="3898754" y="25603"/>
                </a:cubicBezTo>
                <a:cubicBezTo>
                  <a:pt x="3898088" y="32270"/>
                  <a:pt x="3897354" y="38938"/>
                  <a:pt x="3896554" y="45605"/>
                </a:cubicBezTo>
                <a:lnTo>
                  <a:pt x="3930958" y="45605"/>
                </a:lnTo>
                <a:lnTo>
                  <a:pt x="3930958" y="52606"/>
                </a:lnTo>
                <a:cubicBezTo>
                  <a:pt x="3929891" y="63007"/>
                  <a:pt x="3928791" y="72409"/>
                  <a:pt x="3927658" y="80810"/>
                </a:cubicBezTo>
                <a:cubicBezTo>
                  <a:pt x="3926524" y="89211"/>
                  <a:pt x="3925158" y="96912"/>
                  <a:pt x="3923557" y="103913"/>
                </a:cubicBezTo>
                <a:cubicBezTo>
                  <a:pt x="3921957" y="110913"/>
                  <a:pt x="3920124" y="117281"/>
                  <a:pt x="3918057" y="123015"/>
                </a:cubicBezTo>
                <a:cubicBezTo>
                  <a:pt x="3915990" y="128749"/>
                  <a:pt x="3913623" y="134150"/>
                  <a:pt x="3910956" y="139217"/>
                </a:cubicBezTo>
                <a:cubicBezTo>
                  <a:pt x="3915623" y="143084"/>
                  <a:pt x="3920190" y="147018"/>
                  <a:pt x="3924658" y="151018"/>
                </a:cubicBezTo>
                <a:cubicBezTo>
                  <a:pt x="3929124" y="155019"/>
                  <a:pt x="3933225" y="158753"/>
                  <a:pt x="3936959" y="162220"/>
                </a:cubicBezTo>
                <a:lnTo>
                  <a:pt x="3932758" y="167420"/>
                </a:lnTo>
                <a:cubicBezTo>
                  <a:pt x="3929024" y="164087"/>
                  <a:pt x="3925057" y="160553"/>
                  <a:pt x="3920857" y="156819"/>
                </a:cubicBezTo>
                <a:cubicBezTo>
                  <a:pt x="3916656" y="153085"/>
                  <a:pt x="3912223" y="149218"/>
                  <a:pt x="3907555" y="145218"/>
                </a:cubicBezTo>
                <a:cubicBezTo>
                  <a:pt x="3903288" y="152152"/>
                  <a:pt x="3898221" y="158786"/>
                  <a:pt x="3892353" y="165120"/>
                </a:cubicBezTo>
                <a:cubicBezTo>
                  <a:pt x="3886486" y="171454"/>
                  <a:pt x="3879418" y="178288"/>
                  <a:pt x="3871151" y="185623"/>
                </a:cubicBezTo>
                <a:lnTo>
                  <a:pt x="3866750" y="180622"/>
                </a:lnTo>
                <a:cubicBezTo>
                  <a:pt x="3874884" y="173421"/>
                  <a:pt x="3881852" y="166687"/>
                  <a:pt x="3887653" y="160420"/>
                </a:cubicBezTo>
                <a:cubicBezTo>
                  <a:pt x="3893454" y="154152"/>
                  <a:pt x="3898421" y="147618"/>
                  <a:pt x="3902555" y="140817"/>
                </a:cubicBezTo>
                <a:cubicBezTo>
                  <a:pt x="3898421" y="137350"/>
                  <a:pt x="3894187" y="133850"/>
                  <a:pt x="3889853" y="130316"/>
                </a:cubicBezTo>
                <a:cubicBezTo>
                  <a:pt x="3885519" y="126782"/>
                  <a:pt x="3881085" y="123215"/>
                  <a:pt x="3876551" y="119614"/>
                </a:cubicBezTo>
                <a:cubicBezTo>
                  <a:pt x="3879218" y="108946"/>
                  <a:pt x="3881585" y="98012"/>
                  <a:pt x="3883652" y="86811"/>
                </a:cubicBezTo>
                <a:cubicBezTo>
                  <a:pt x="3885719" y="75609"/>
                  <a:pt x="3887553" y="64208"/>
                  <a:pt x="3889153" y="52606"/>
                </a:cubicBezTo>
                <a:lnTo>
                  <a:pt x="3868150" y="52606"/>
                </a:lnTo>
                <a:lnTo>
                  <a:pt x="3868150" y="45605"/>
                </a:lnTo>
                <a:lnTo>
                  <a:pt x="3889953" y="45605"/>
                </a:lnTo>
                <a:cubicBezTo>
                  <a:pt x="3890886" y="38805"/>
                  <a:pt x="3891653" y="32070"/>
                  <a:pt x="3892253" y="25403"/>
                </a:cubicBezTo>
                <a:cubicBezTo>
                  <a:pt x="3892854" y="18735"/>
                  <a:pt x="3893420" y="12068"/>
                  <a:pt x="3893954" y="5400"/>
                </a:cubicBezTo>
                <a:close/>
                <a:moveTo>
                  <a:pt x="5596938" y="4600"/>
                </a:moveTo>
                <a:lnTo>
                  <a:pt x="5603539" y="6201"/>
                </a:lnTo>
                <a:cubicBezTo>
                  <a:pt x="5602739" y="9801"/>
                  <a:pt x="5601806" y="13635"/>
                  <a:pt x="5600738" y="17702"/>
                </a:cubicBezTo>
                <a:cubicBezTo>
                  <a:pt x="5599672" y="21769"/>
                  <a:pt x="5598471" y="26003"/>
                  <a:pt x="5597138" y="30403"/>
                </a:cubicBezTo>
                <a:lnTo>
                  <a:pt x="5665547" y="30403"/>
                </a:lnTo>
                <a:lnTo>
                  <a:pt x="5665547" y="37004"/>
                </a:lnTo>
                <a:lnTo>
                  <a:pt x="5595138" y="37004"/>
                </a:lnTo>
                <a:cubicBezTo>
                  <a:pt x="5593671" y="41672"/>
                  <a:pt x="5592204" y="46405"/>
                  <a:pt x="5590738" y="51206"/>
                </a:cubicBezTo>
                <a:cubicBezTo>
                  <a:pt x="5589270" y="56007"/>
                  <a:pt x="5587736" y="60740"/>
                  <a:pt x="5586136" y="65408"/>
                </a:cubicBezTo>
                <a:lnTo>
                  <a:pt x="5621141" y="65408"/>
                </a:lnTo>
                <a:lnTo>
                  <a:pt x="5621141" y="104413"/>
                </a:lnTo>
                <a:lnTo>
                  <a:pt x="5664946" y="104413"/>
                </a:lnTo>
                <a:lnTo>
                  <a:pt x="5664946" y="110614"/>
                </a:lnTo>
                <a:lnTo>
                  <a:pt x="5621141" y="110614"/>
                </a:lnTo>
                <a:lnTo>
                  <a:pt x="5621141" y="162020"/>
                </a:lnTo>
                <a:cubicBezTo>
                  <a:pt x="5621141" y="165487"/>
                  <a:pt x="5620841" y="168354"/>
                  <a:pt x="5620241" y="170621"/>
                </a:cubicBezTo>
                <a:cubicBezTo>
                  <a:pt x="5619641" y="172888"/>
                  <a:pt x="5618574" y="174688"/>
                  <a:pt x="5617040" y="176022"/>
                </a:cubicBezTo>
                <a:cubicBezTo>
                  <a:pt x="5615507" y="177355"/>
                  <a:pt x="5613507" y="178355"/>
                  <a:pt x="5611040" y="179022"/>
                </a:cubicBezTo>
                <a:cubicBezTo>
                  <a:pt x="5608572" y="179689"/>
                  <a:pt x="5605539" y="180155"/>
                  <a:pt x="5601938" y="180422"/>
                </a:cubicBezTo>
                <a:lnTo>
                  <a:pt x="5589737" y="181422"/>
                </a:lnTo>
                <a:lnTo>
                  <a:pt x="5587736" y="174821"/>
                </a:lnTo>
                <a:lnTo>
                  <a:pt x="5600738" y="174021"/>
                </a:lnTo>
                <a:cubicBezTo>
                  <a:pt x="5606072" y="173621"/>
                  <a:pt x="5609673" y="172588"/>
                  <a:pt x="5611540" y="170921"/>
                </a:cubicBezTo>
                <a:cubicBezTo>
                  <a:pt x="5613407" y="169254"/>
                  <a:pt x="5614340" y="165687"/>
                  <a:pt x="5614340" y="160220"/>
                </a:cubicBezTo>
                <a:lnTo>
                  <a:pt x="5614340" y="110614"/>
                </a:lnTo>
                <a:lnTo>
                  <a:pt x="5563934" y="110614"/>
                </a:lnTo>
                <a:lnTo>
                  <a:pt x="5563934" y="104413"/>
                </a:lnTo>
                <a:cubicBezTo>
                  <a:pt x="5565800" y="100545"/>
                  <a:pt x="5567834" y="95812"/>
                  <a:pt x="5570034" y="90211"/>
                </a:cubicBezTo>
                <a:cubicBezTo>
                  <a:pt x="5572235" y="84610"/>
                  <a:pt x="5574468" y="78609"/>
                  <a:pt x="5576736" y="72209"/>
                </a:cubicBezTo>
                <a:lnTo>
                  <a:pt x="5557933" y="72209"/>
                </a:lnTo>
                <a:lnTo>
                  <a:pt x="5557933" y="65408"/>
                </a:lnTo>
                <a:lnTo>
                  <a:pt x="5579136" y="65408"/>
                </a:lnTo>
                <a:cubicBezTo>
                  <a:pt x="5580736" y="60740"/>
                  <a:pt x="5582303" y="56007"/>
                  <a:pt x="5583836" y="51206"/>
                </a:cubicBezTo>
                <a:cubicBezTo>
                  <a:pt x="5585370" y="46405"/>
                  <a:pt x="5586870" y="41672"/>
                  <a:pt x="5588337" y="37004"/>
                </a:cubicBezTo>
                <a:lnTo>
                  <a:pt x="5557333" y="37004"/>
                </a:lnTo>
                <a:lnTo>
                  <a:pt x="5557333" y="30403"/>
                </a:lnTo>
                <a:lnTo>
                  <a:pt x="5590338" y="30403"/>
                </a:lnTo>
                <a:cubicBezTo>
                  <a:pt x="5591670" y="25736"/>
                  <a:pt x="5592904" y="21202"/>
                  <a:pt x="5594037" y="16802"/>
                </a:cubicBezTo>
                <a:cubicBezTo>
                  <a:pt x="5595171" y="12401"/>
                  <a:pt x="5596138" y="8334"/>
                  <a:pt x="5596938" y="4600"/>
                </a:cubicBezTo>
                <a:close/>
                <a:moveTo>
                  <a:pt x="5210090" y="4600"/>
                </a:moveTo>
                <a:lnTo>
                  <a:pt x="5217090" y="5000"/>
                </a:lnTo>
                <a:lnTo>
                  <a:pt x="5217090" y="43205"/>
                </a:lnTo>
                <a:lnTo>
                  <a:pt x="5262296" y="43205"/>
                </a:lnTo>
                <a:lnTo>
                  <a:pt x="5262296" y="50006"/>
                </a:lnTo>
                <a:lnTo>
                  <a:pt x="5217090" y="50006"/>
                </a:lnTo>
                <a:lnTo>
                  <a:pt x="5217090" y="89411"/>
                </a:lnTo>
                <a:lnTo>
                  <a:pt x="5269496" y="89411"/>
                </a:lnTo>
                <a:lnTo>
                  <a:pt x="5269496" y="96212"/>
                </a:lnTo>
                <a:lnTo>
                  <a:pt x="5218490" y="96212"/>
                </a:lnTo>
                <a:cubicBezTo>
                  <a:pt x="5224625" y="109680"/>
                  <a:pt x="5232526" y="121648"/>
                  <a:pt x="5242194" y="132116"/>
                </a:cubicBezTo>
                <a:cubicBezTo>
                  <a:pt x="5251862" y="142584"/>
                  <a:pt x="5263096" y="152352"/>
                  <a:pt x="5275898" y="161420"/>
                </a:cubicBezTo>
                <a:lnTo>
                  <a:pt x="5271697" y="166620"/>
                </a:lnTo>
                <a:cubicBezTo>
                  <a:pt x="5259562" y="158220"/>
                  <a:pt x="5248961" y="149085"/>
                  <a:pt x="5239893" y="139217"/>
                </a:cubicBezTo>
                <a:cubicBezTo>
                  <a:pt x="5230826" y="129349"/>
                  <a:pt x="5223224" y="118348"/>
                  <a:pt x="5217090" y="106213"/>
                </a:cubicBezTo>
                <a:lnTo>
                  <a:pt x="5217090" y="183422"/>
                </a:lnTo>
                <a:lnTo>
                  <a:pt x="5210090" y="183422"/>
                </a:lnTo>
                <a:lnTo>
                  <a:pt x="5210090" y="105413"/>
                </a:lnTo>
                <a:cubicBezTo>
                  <a:pt x="5203289" y="119281"/>
                  <a:pt x="5195054" y="131783"/>
                  <a:pt x="5185386" y="142917"/>
                </a:cubicBezTo>
                <a:cubicBezTo>
                  <a:pt x="5175718" y="154052"/>
                  <a:pt x="5164217" y="164220"/>
                  <a:pt x="5150882" y="173421"/>
                </a:cubicBezTo>
                <a:lnTo>
                  <a:pt x="5146482" y="167821"/>
                </a:lnTo>
                <a:cubicBezTo>
                  <a:pt x="5160216" y="158620"/>
                  <a:pt x="5172118" y="148185"/>
                  <a:pt x="5182186" y="136517"/>
                </a:cubicBezTo>
                <a:cubicBezTo>
                  <a:pt x="5192254" y="124848"/>
                  <a:pt x="5200822" y="111413"/>
                  <a:pt x="5207889" y="96212"/>
                </a:cubicBezTo>
                <a:lnTo>
                  <a:pt x="5158283" y="96212"/>
                </a:lnTo>
                <a:lnTo>
                  <a:pt x="5158283" y="89411"/>
                </a:lnTo>
                <a:lnTo>
                  <a:pt x="5210090" y="89411"/>
                </a:lnTo>
                <a:lnTo>
                  <a:pt x="5210090" y="50006"/>
                </a:lnTo>
                <a:lnTo>
                  <a:pt x="5178286" y="50006"/>
                </a:lnTo>
                <a:cubicBezTo>
                  <a:pt x="5176418" y="55073"/>
                  <a:pt x="5174552" y="59974"/>
                  <a:pt x="5172685" y="64708"/>
                </a:cubicBezTo>
                <a:cubicBezTo>
                  <a:pt x="5170818" y="69442"/>
                  <a:pt x="5168884" y="73942"/>
                  <a:pt x="5166884" y="78209"/>
                </a:cubicBezTo>
                <a:lnTo>
                  <a:pt x="5160484" y="75809"/>
                </a:lnTo>
                <a:cubicBezTo>
                  <a:pt x="5164484" y="67808"/>
                  <a:pt x="5168251" y="58607"/>
                  <a:pt x="5171784" y="48206"/>
                </a:cubicBezTo>
                <a:cubicBezTo>
                  <a:pt x="5175318" y="37804"/>
                  <a:pt x="5178286" y="27203"/>
                  <a:pt x="5180686" y="16402"/>
                </a:cubicBezTo>
                <a:lnTo>
                  <a:pt x="5187086" y="17802"/>
                </a:lnTo>
                <a:cubicBezTo>
                  <a:pt x="5186154" y="22069"/>
                  <a:pt x="5185120" y="26336"/>
                  <a:pt x="5183986" y="30603"/>
                </a:cubicBezTo>
                <a:cubicBezTo>
                  <a:pt x="5182853" y="34871"/>
                  <a:pt x="5181686" y="39071"/>
                  <a:pt x="5180486" y="43205"/>
                </a:cubicBezTo>
                <a:lnTo>
                  <a:pt x="5210090" y="43205"/>
                </a:lnTo>
                <a:close/>
                <a:moveTo>
                  <a:pt x="3371765" y="4600"/>
                </a:moveTo>
                <a:lnTo>
                  <a:pt x="3378766" y="5000"/>
                </a:lnTo>
                <a:lnTo>
                  <a:pt x="3378766" y="43205"/>
                </a:lnTo>
                <a:lnTo>
                  <a:pt x="3423971" y="43205"/>
                </a:lnTo>
                <a:lnTo>
                  <a:pt x="3423971" y="50006"/>
                </a:lnTo>
                <a:lnTo>
                  <a:pt x="3378766" y="50006"/>
                </a:lnTo>
                <a:lnTo>
                  <a:pt x="3378766" y="89411"/>
                </a:lnTo>
                <a:lnTo>
                  <a:pt x="3431172" y="89411"/>
                </a:lnTo>
                <a:lnTo>
                  <a:pt x="3431172" y="96212"/>
                </a:lnTo>
                <a:lnTo>
                  <a:pt x="3380166" y="96212"/>
                </a:lnTo>
                <a:cubicBezTo>
                  <a:pt x="3386300" y="109680"/>
                  <a:pt x="3394200" y="121648"/>
                  <a:pt x="3403868" y="132116"/>
                </a:cubicBezTo>
                <a:cubicBezTo>
                  <a:pt x="3413536" y="142584"/>
                  <a:pt x="3424771" y="152352"/>
                  <a:pt x="3437573" y="161420"/>
                </a:cubicBezTo>
                <a:lnTo>
                  <a:pt x="3433372" y="166620"/>
                </a:lnTo>
                <a:cubicBezTo>
                  <a:pt x="3421237" y="158220"/>
                  <a:pt x="3410636" y="149085"/>
                  <a:pt x="3401568" y="139217"/>
                </a:cubicBezTo>
                <a:cubicBezTo>
                  <a:pt x="3392500" y="129349"/>
                  <a:pt x="3384899" y="118348"/>
                  <a:pt x="3378766" y="106213"/>
                </a:cubicBezTo>
                <a:lnTo>
                  <a:pt x="3378766" y="183422"/>
                </a:lnTo>
                <a:lnTo>
                  <a:pt x="3371765" y="183422"/>
                </a:lnTo>
                <a:lnTo>
                  <a:pt x="3371765" y="105413"/>
                </a:lnTo>
                <a:cubicBezTo>
                  <a:pt x="3364964" y="119281"/>
                  <a:pt x="3356729" y="131783"/>
                  <a:pt x="3347062" y="142917"/>
                </a:cubicBezTo>
                <a:cubicBezTo>
                  <a:pt x="3337394" y="154052"/>
                  <a:pt x="3325892" y="164220"/>
                  <a:pt x="3312557" y="173421"/>
                </a:cubicBezTo>
                <a:lnTo>
                  <a:pt x="3308157" y="167821"/>
                </a:lnTo>
                <a:cubicBezTo>
                  <a:pt x="3321892" y="158620"/>
                  <a:pt x="3333793" y="148185"/>
                  <a:pt x="3343861" y="136517"/>
                </a:cubicBezTo>
                <a:cubicBezTo>
                  <a:pt x="3353929" y="124848"/>
                  <a:pt x="3362497" y="111413"/>
                  <a:pt x="3369564" y="96212"/>
                </a:cubicBezTo>
                <a:lnTo>
                  <a:pt x="3319958" y="96212"/>
                </a:lnTo>
                <a:lnTo>
                  <a:pt x="3319958" y="89411"/>
                </a:lnTo>
                <a:lnTo>
                  <a:pt x="3371765" y="89411"/>
                </a:lnTo>
                <a:lnTo>
                  <a:pt x="3371765" y="50006"/>
                </a:lnTo>
                <a:lnTo>
                  <a:pt x="3339960" y="50006"/>
                </a:lnTo>
                <a:cubicBezTo>
                  <a:pt x="3338094" y="55073"/>
                  <a:pt x="3336226" y="59974"/>
                  <a:pt x="3334360" y="64708"/>
                </a:cubicBezTo>
                <a:cubicBezTo>
                  <a:pt x="3332493" y="69442"/>
                  <a:pt x="3330559" y="73942"/>
                  <a:pt x="3328559" y="78209"/>
                </a:cubicBezTo>
                <a:lnTo>
                  <a:pt x="3322158" y="75809"/>
                </a:lnTo>
                <a:cubicBezTo>
                  <a:pt x="3326159" y="67808"/>
                  <a:pt x="3329926" y="58607"/>
                  <a:pt x="3333460" y="48206"/>
                </a:cubicBezTo>
                <a:cubicBezTo>
                  <a:pt x="3336994" y="37804"/>
                  <a:pt x="3339960" y="27203"/>
                  <a:pt x="3342361" y="16402"/>
                </a:cubicBezTo>
                <a:lnTo>
                  <a:pt x="3348762" y="17802"/>
                </a:lnTo>
                <a:cubicBezTo>
                  <a:pt x="3347828" y="22069"/>
                  <a:pt x="3346795" y="26336"/>
                  <a:pt x="3345661" y="30603"/>
                </a:cubicBezTo>
                <a:cubicBezTo>
                  <a:pt x="3344528" y="34871"/>
                  <a:pt x="3343361" y="39071"/>
                  <a:pt x="3342161" y="43205"/>
                </a:cubicBezTo>
                <a:lnTo>
                  <a:pt x="3371765" y="43205"/>
                </a:lnTo>
                <a:close/>
                <a:moveTo>
                  <a:pt x="2689956" y="4600"/>
                </a:moveTo>
                <a:lnTo>
                  <a:pt x="2696957" y="6001"/>
                </a:lnTo>
                <a:cubicBezTo>
                  <a:pt x="2696557" y="8267"/>
                  <a:pt x="2695990" y="10801"/>
                  <a:pt x="2695256" y="13601"/>
                </a:cubicBezTo>
                <a:cubicBezTo>
                  <a:pt x="2694523" y="16402"/>
                  <a:pt x="2693756" y="19269"/>
                  <a:pt x="2692956" y="22202"/>
                </a:cubicBezTo>
                <a:cubicBezTo>
                  <a:pt x="2692156" y="25136"/>
                  <a:pt x="2691322" y="28070"/>
                  <a:pt x="2690456" y="31003"/>
                </a:cubicBezTo>
                <a:cubicBezTo>
                  <a:pt x="2689589" y="33937"/>
                  <a:pt x="2688689" y="36671"/>
                  <a:pt x="2687755" y="39204"/>
                </a:cubicBezTo>
                <a:lnTo>
                  <a:pt x="2721960" y="39204"/>
                </a:lnTo>
                <a:lnTo>
                  <a:pt x="2721960" y="175822"/>
                </a:lnTo>
                <a:lnTo>
                  <a:pt x="2659952" y="175822"/>
                </a:lnTo>
                <a:lnTo>
                  <a:pt x="2659952" y="39204"/>
                </a:lnTo>
                <a:lnTo>
                  <a:pt x="2680554" y="39204"/>
                </a:lnTo>
                <a:cubicBezTo>
                  <a:pt x="2681488" y="36671"/>
                  <a:pt x="2682388" y="33904"/>
                  <a:pt x="2683255" y="30904"/>
                </a:cubicBezTo>
                <a:cubicBezTo>
                  <a:pt x="2684122" y="27903"/>
                  <a:pt x="2684988" y="24869"/>
                  <a:pt x="2685855" y="21802"/>
                </a:cubicBezTo>
                <a:cubicBezTo>
                  <a:pt x="2686722" y="18735"/>
                  <a:pt x="2687489" y="15702"/>
                  <a:pt x="2688155" y="12701"/>
                </a:cubicBezTo>
                <a:cubicBezTo>
                  <a:pt x="2688822" y="9701"/>
                  <a:pt x="2689422" y="7000"/>
                  <a:pt x="2689956" y="4600"/>
                </a:cubicBezTo>
                <a:close/>
                <a:moveTo>
                  <a:pt x="2523211" y="4600"/>
                </a:moveTo>
                <a:lnTo>
                  <a:pt x="2530412" y="5000"/>
                </a:lnTo>
                <a:lnTo>
                  <a:pt x="2530412" y="57407"/>
                </a:lnTo>
                <a:lnTo>
                  <a:pt x="2609622" y="57407"/>
                </a:lnTo>
                <a:lnTo>
                  <a:pt x="2609622" y="64608"/>
                </a:lnTo>
                <a:lnTo>
                  <a:pt x="2530212" y="64608"/>
                </a:lnTo>
                <a:cubicBezTo>
                  <a:pt x="2530212" y="65141"/>
                  <a:pt x="2530212" y="65675"/>
                  <a:pt x="2530212" y="66208"/>
                </a:cubicBezTo>
                <a:cubicBezTo>
                  <a:pt x="2530212" y="66741"/>
                  <a:pt x="2530145" y="67275"/>
                  <a:pt x="2530012" y="67808"/>
                </a:cubicBezTo>
                <a:cubicBezTo>
                  <a:pt x="2532412" y="88877"/>
                  <a:pt x="2540746" y="108380"/>
                  <a:pt x="2555015" y="126315"/>
                </a:cubicBezTo>
                <a:cubicBezTo>
                  <a:pt x="2569283" y="144251"/>
                  <a:pt x="2589219" y="160886"/>
                  <a:pt x="2614822" y="176222"/>
                </a:cubicBezTo>
                <a:lnTo>
                  <a:pt x="2610822" y="183022"/>
                </a:lnTo>
                <a:cubicBezTo>
                  <a:pt x="2588152" y="168887"/>
                  <a:pt x="2569750" y="153786"/>
                  <a:pt x="2555615" y="137717"/>
                </a:cubicBezTo>
                <a:cubicBezTo>
                  <a:pt x="2541480" y="121648"/>
                  <a:pt x="2532012" y="104680"/>
                  <a:pt x="2527211" y="86811"/>
                </a:cubicBezTo>
                <a:cubicBezTo>
                  <a:pt x="2524944" y="96278"/>
                  <a:pt x="2521444" y="105279"/>
                  <a:pt x="2516710" y="113814"/>
                </a:cubicBezTo>
                <a:cubicBezTo>
                  <a:pt x="2511976" y="122348"/>
                  <a:pt x="2506109" y="130583"/>
                  <a:pt x="2499108" y="138517"/>
                </a:cubicBezTo>
                <a:cubicBezTo>
                  <a:pt x="2492107" y="146451"/>
                  <a:pt x="2483973" y="154185"/>
                  <a:pt x="2474705" y="161720"/>
                </a:cubicBezTo>
                <a:cubicBezTo>
                  <a:pt x="2465437" y="169254"/>
                  <a:pt x="2455136" y="176755"/>
                  <a:pt x="2443801" y="184223"/>
                </a:cubicBezTo>
                <a:lnTo>
                  <a:pt x="2439800" y="177222"/>
                </a:lnTo>
                <a:cubicBezTo>
                  <a:pt x="2452869" y="168954"/>
                  <a:pt x="2464470" y="160586"/>
                  <a:pt x="2474605" y="152119"/>
                </a:cubicBezTo>
                <a:cubicBezTo>
                  <a:pt x="2484739" y="143651"/>
                  <a:pt x="2493307" y="134850"/>
                  <a:pt x="2500308" y="125715"/>
                </a:cubicBezTo>
                <a:cubicBezTo>
                  <a:pt x="2507309" y="116581"/>
                  <a:pt x="2512710" y="106980"/>
                  <a:pt x="2516510" y="96912"/>
                </a:cubicBezTo>
                <a:cubicBezTo>
                  <a:pt x="2520311" y="86844"/>
                  <a:pt x="2522477" y="76076"/>
                  <a:pt x="2523011" y="64608"/>
                </a:cubicBezTo>
                <a:lnTo>
                  <a:pt x="2444201" y="64608"/>
                </a:lnTo>
                <a:lnTo>
                  <a:pt x="2444201" y="57407"/>
                </a:lnTo>
                <a:lnTo>
                  <a:pt x="2523211" y="57407"/>
                </a:lnTo>
                <a:close/>
                <a:moveTo>
                  <a:pt x="1874606" y="4400"/>
                </a:moveTo>
                <a:lnTo>
                  <a:pt x="1880607" y="7400"/>
                </a:lnTo>
                <a:cubicBezTo>
                  <a:pt x="1878740" y="11134"/>
                  <a:pt x="1876506" y="15035"/>
                  <a:pt x="1873906" y="19102"/>
                </a:cubicBezTo>
                <a:cubicBezTo>
                  <a:pt x="1871306" y="23169"/>
                  <a:pt x="1868572" y="27203"/>
                  <a:pt x="1865705" y="31203"/>
                </a:cubicBezTo>
                <a:cubicBezTo>
                  <a:pt x="1862838" y="35204"/>
                  <a:pt x="1859938" y="38971"/>
                  <a:pt x="1857004" y="42505"/>
                </a:cubicBezTo>
                <a:cubicBezTo>
                  <a:pt x="1854070" y="46039"/>
                  <a:pt x="1851403" y="49139"/>
                  <a:pt x="1849003" y="51806"/>
                </a:cubicBezTo>
                <a:cubicBezTo>
                  <a:pt x="1851670" y="51673"/>
                  <a:pt x="1855470" y="51473"/>
                  <a:pt x="1860404" y="51206"/>
                </a:cubicBezTo>
                <a:cubicBezTo>
                  <a:pt x="1865338" y="50939"/>
                  <a:pt x="1870539" y="50673"/>
                  <a:pt x="1876006" y="50406"/>
                </a:cubicBezTo>
                <a:cubicBezTo>
                  <a:pt x="1881474" y="50139"/>
                  <a:pt x="1886774" y="49872"/>
                  <a:pt x="1891908" y="49606"/>
                </a:cubicBezTo>
                <a:cubicBezTo>
                  <a:pt x="1897042" y="49339"/>
                  <a:pt x="1901143" y="49139"/>
                  <a:pt x="1904210" y="49006"/>
                </a:cubicBezTo>
                <a:cubicBezTo>
                  <a:pt x="1901009" y="44738"/>
                  <a:pt x="1897809" y="40572"/>
                  <a:pt x="1894609" y="36504"/>
                </a:cubicBezTo>
                <a:cubicBezTo>
                  <a:pt x="1891408" y="32437"/>
                  <a:pt x="1888675" y="29203"/>
                  <a:pt x="1886408" y="26803"/>
                </a:cubicBezTo>
                <a:lnTo>
                  <a:pt x="1891408" y="23002"/>
                </a:lnTo>
                <a:cubicBezTo>
                  <a:pt x="1893275" y="25136"/>
                  <a:pt x="1895575" y="27870"/>
                  <a:pt x="1898309" y="31203"/>
                </a:cubicBezTo>
                <a:cubicBezTo>
                  <a:pt x="1901043" y="34537"/>
                  <a:pt x="1903810" y="38038"/>
                  <a:pt x="1906610" y="41705"/>
                </a:cubicBezTo>
                <a:cubicBezTo>
                  <a:pt x="1909411" y="45372"/>
                  <a:pt x="1912178" y="49006"/>
                  <a:pt x="1914911" y="52606"/>
                </a:cubicBezTo>
                <a:cubicBezTo>
                  <a:pt x="1917645" y="56207"/>
                  <a:pt x="1919945" y="59407"/>
                  <a:pt x="1921812" y="62207"/>
                </a:cubicBezTo>
                <a:lnTo>
                  <a:pt x="1916611" y="66208"/>
                </a:lnTo>
                <a:lnTo>
                  <a:pt x="1908610" y="54806"/>
                </a:lnTo>
                <a:cubicBezTo>
                  <a:pt x="1907144" y="54806"/>
                  <a:pt x="1904677" y="54907"/>
                  <a:pt x="1901210" y="55107"/>
                </a:cubicBezTo>
                <a:cubicBezTo>
                  <a:pt x="1897742" y="55306"/>
                  <a:pt x="1893775" y="55506"/>
                  <a:pt x="1889308" y="55706"/>
                </a:cubicBezTo>
                <a:cubicBezTo>
                  <a:pt x="1884841" y="55907"/>
                  <a:pt x="1880174" y="56140"/>
                  <a:pt x="1875306" y="56407"/>
                </a:cubicBezTo>
                <a:cubicBezTo>
                  <a:pt x="1870439" y="56674"/>
                  <a:pt x="1865872" y="56907"/>
                  <a:pt x="1861605" y="57107"/>
                </a:cubicBezTo>
                <a:cubicBezTo>
                  <a:pt x="1857337" y="57307"/>
                  <a:pt x="1853637" y="57507"/>
                  <a:pt x="1850503" y="57707"/>
                </a:cubicBezTo>
                <a:cubicBezTo>
                  <a:pt x="1847369" y="57907"/>
                  <a:pt x="1845269" y="58007"/>
                  <a:pt x="1844202" y="58007"/>
                </a:cubicBezTo>
                <a:cubicBezTo>
                  <a:pt x="1843136" y="58007"/>
                  <a:pt x="1842135" y="58107"/>
                  <a:pt x="1841202" y="58307"/>
                </a:cubicBezTo>
                <a:cubicBezTo>
                  <a:pt x="1840269" y="58507"/>
                  <a:pt x="1838668" y="58807"/>
                  <a:pt x="1836401" y="59207"/>
                </a:cubicBezTo>
                <a:lnTo>
                  <a:pt x="1835001" y="52406"/>
                </a:lnTo>
                <a:cubicBezTo>
                  <a:pt x="1838202" y="51873"/>
                  <a:pt x="1840202" y="51273"/>
                  <a:pt x="1841002" y="50606"/>
                </a:cubicBezTo>
                <a:cubicBezTo>
                  <a:pt x="1843402" y="48206"/>
                  <a:pt x="1846136" y="45172"/>
                  <a:pt x="1849203" y="41505"/>
                </a:cubicBezTo>
                <a:cubicBezTo>
                  <a:pt x="1852270" y="37838"/>
                  <a:pt x="1855370" y="33904"/>
                  <a:pt x="1858504" y="29703"/>
                </a:cubicBezTo>
                <a:cubicBezTo>
                  <a:pt x="1861638" y="25503"/>
                  <a:pt x="1864638" y="21202"/>
                  <a:pt x="1867505" y="16802"/>
                </a:cubicBezTo>
                <a:cubicBezTo>
                  <a:pt x="1870372" y="12401"/>
                  <a:pt x="1872739" y="8267"/>
                  <a:pt x="1874606" y="4400"/>
                </a:cubicBezTo>
                <a:close/>
                <a:moveTo>
                  <a:pt x="5791762" y="4000"/>
                </a:moveTo>
                <a:lnTo>
                  <a:pt x="5798363" y="4200"/>
                </a:lnTo>
                <a:cubicBezTo>
                  <a:pt x="5798363" y="4200"/>
                  <a:pt x="5798430" y="5167"/>
                  <a:pt x="5798563" y="7101"/>
                </a:cubicBezTo>
                <a:cubicBezTo>
                  <a:pt x="5798696" y="9034"/>
                  <a:pt x="5798896" y="11601"/>
                  <a:pt x="5799163" y="14802"/>
                </a:cubicBezTo>
                <a:cubicBezTo>
                  <a:pt x="5799430" y="18002"/>
                  <a:pt x="5799730" y="21702"/>
                  <a:pt x="5800063" y="25903"/>
                </a:cubicBezTo>
                <a:cubicBezTo>
                  <a:pt x="5800396" y="30103"/>
                  <a:pt x="5800764" y="34537"/>
                  <a:pt x="5801164" y="39204"/>
                </a:cubicBezTo>
                <a:lnTo>
                  <a:pt x="5866572" y="39204"/>
                </a:lnTo>
                <a:lnTo>
                  <a:pt x="5866572" y="46405"/>
                </a:lnTo>
                <a:lnTo>
                  <a:pt x="5801764" y="46405"/>
                </a:lnTo>
                <a:cubicBezTo>
                  <a:pt x="5804697" y="79076"/>
                  <a:pt x="5809698" y="105946"/>
                  <a:pt x="5816766" y="127015"/>
                </a:cubicBezTo>
                <a:cubicBezTo>
                  <a:pt x="5823700" y="117948"/>
                  <a:pt x="5829500" y="108413"/>
                  <a:pt x="5834168" y="98412"/>
                </a:cubicBezTo>
                <a:cubicBezTo>
                  <a:pt x="5838835" y="88411"/>
                  <a:pt x="5843102" y="77143"/>
                  <a:pt x="5846970" y="64608"/>
                </a:cubicBezTo>
                <a:lnTo>
                  <a:pt x="5852970" y="67008"/>
                </a:lnTo>
                <a:cubicBezTo>
                  <a:pt x="5850836" y="73675"/>
                  <a:pt x="5848602" y="80043"/>
                  <a:pt x="5846269" y="86110"/>
                </a:cubicBezTo>
                <a:cubicBezTo>
                  <a:pt x="5843936" y="92178"/>
                  <a:pt x="5841435" y="97945"/>
                  <a:pt x="5838768" y="103412"/>
                </a:cubicBezTo>
                <a:cubicBezTo>
                  <a:pt x="5836101" y="108880"/>
                  <a:pt x="5833168" y="114181"/>
                  <a:pt x="5829967" y="119314"/>
                </a:cubicBezTo>
                <a:cubicBezTo>
                  <a:pt x="5826766" y="124448"/>
                  <a:pt x="5823232" y="129482"/>
                  <a:pt x="5819366" y="134417"/>
                </a:cubicBezTo>
                <a:cubicBezTo>
                  <a:pt x="5821366" y="139750"/>
                  <a:pt x="5823532" y="144651"/>
                  <a:pt x="5825866" y="149118"/>
                </a:cubicBezTo>
                <a:cubicBezTo>
                  <a:pt x="5828200" y="153586"/>
                  <a:pt x="5830700" y="157686"/>
                  <a:pt x="5833368" y="161420"/>
                </a:cubicBezTo>
                <a:cubicBezTo>
                  <a:pt x="5836568" y="165687"/>
                  <a:pt x="5839735" y="168587"/>
                  <a:pt x="5842868" y="170121"/>
                </a:cubicBezTo>
                <a:cubicBezTo>
                  <a:pt x="5846002" y="171655"/>
                  <a:pt x="5848502" y="172421"/>
                  <a:pt x="5850370" y="172421"/>
                </a:cubicBezTo>
                <a:cubicBezTo>
                  <a:pt x="5851570" y="172421"/>
                  <a:pt x="5852636" y="172188"/>
                  <a:pt x="5853570" y="171721"/>
                </a:cubicBezTo>
                <a:cubicBezTo>
                  <a:pt x="5854504" y="171254"/>
                  <a:pt x="5855437" y="170354"/>
                  <a:pt x="5856370" y="169021"/>
                </a:cubicBezTo>
                <a:cubicBezTo>
                  <a:pt x="5857304" y="167687"/>
                  <a:pt x="5858138" y="165854"/>
                  <a:pt x="5858870" y="163520"/>
                </a:cubicBezTo>
                <a:cubicBezTo>
                  <a:pt x="5859604" y="161186"/>
                  <a:pt x="5860371" y="158153"/>
                  <a:pt x="5861171" y="154419"/>
                </a:cubicBezTo>
                <a:cubicBezTo>
                  <a:pt x="5861838" y="151485"/>
                  <a:pt x="5862504" y="148085"/>
                  <a:pt x="5863172" y="144218"/>
                </a:cubicBezTo>
                <a:cubicBezTo>
                  <a:pt x="5863838" y="140351"/>
                  <a:pt x="5864372" y="136683"/>
                  <a:pt x="5864771" y="133216"/>
                </a:cubicBezTo>
                <a:lnTo>
                  <a:pt x="5870772" y="136017"/>
                </a:lnTo>
                <a:cubicBezTo>
                  <a:pt x="5870372" y="139350"/>
                  <a:pt x="5869805" y="142817"/>
                  <a:pt x="5869072" y="146418"/>
                </a:cubicBezTo>
                <a:cubicBezTo>
                  <a:pt x="5868338" y="150019"/>
                  <a:pt x="5867638" y="153552"/>
                  <a:pt x="5866972" y="157019"/>
                </a:cubicBezTo>
                <a:cubicBezTo>
                  <a:pt x="5866038" y="161686"/>
                  <a:pt x="5865004" y="165520"/>
                  <a:pt x="5863872" y="168521"/>
                </a:cubicBezTo>
                <a:cubicBezTo>
                  <a:pt x="5862738" y="171521"/>
                  <a:pt x="5861471" y="173855"/>
                  <a:pt x="5860071" y="175521"/>
                </a:cubicBezTo>
                <a:cubicBezTo>
                  <a:pt x="5858670" y="177188"/>
                  <a:pt x="5857137" y="178322"/>
                  <a:pt x="5855470" y="178922"/>
                </a:cubicBezTo>
                <a:cubicBezTo>
                  <a:pt x="5853804" y="179522"/>
                  <a:pt x="5852036" y="179822"/>
                  <a:pt x="5850169" y="179822"/>
                </a:cubicBezTo>
                <a:cubicBezTo>
                  <a:pt x="5846836" y="179822"/>
                  <a:pt x="5843236" y="178689"/>
                  <a:pt x="5839368" y="176422"/>
                </a:cubicBezTo>
                <a:cubicBezTo>
                  <a:pt x="5835501" y="174155"/>
                  <a:pt x="5831500" y="170154"/>
                  <a:pt x="5827366" y="164420"/>
                </a:cubicBezTo>
                <a:cubicBezTo>
                  <a:pt x="5822700" y="157753"/>
                  <a:pt x="5818432" y="149685"/>
                  <a:pt x="5814565" y="140217"/>
                </a:cubicBezTo>
                <a:cubicBezTo>
                  <a:pt x="5809364" y="146218"/>
                  <a:pt x="5803530" y="152085"/>
                  <a:pt x="5797063" y="157819"/>
                </a:cubicBezTo>
                <a:cubicBezTo>
                  <a:pt x="5790595" y="163553"/>
                  <a:pt x="5783161" y="169421"/>
                  <a:pt x="5774760" y="175421"/>
                </a:cubicBezTo>
                <a:lnTo>
                  <a:pt x="5770560" y="169821"/>
                </a:lnTo>
                <a:cubicBezTo>
                  <a:pt x="5779361" y="163420"/>
                  <a:pt x="5787128" y="157253"/>
                  <a:pt x="5793862" y="151318"/>
                </a:cubicBezTo>
                <a:cubicBezTo>
                  <a:pt x="5800596" y="145384"/>
                  <a:pt x="5806564" y="139350"/>
                  <a:pt x="5811764" y="133216"/>
                </a:cubicBezTo>
                <a:cubicBezTo>
                  <a:pt x="5807898" y="122015"/>
                  <a:pt x="5804564" y="109280"/>
                  <a:pt x="5801764" y="95012"/>
                </a:cubicBezTo>
                <a:cubicBezTo>
                  <a:pt x="5798963" y="80743"/>
                  <a:pt x="5796763" y="64541"/>
                  <a:pt x="5795162" y="46405"/>
                </a:cubicBezTo>
                <a:lnTo>
                  <a:pt x="5723754" y="46405"/>
                </a:lnTo>
                <a:lnTo>
                  <a:pt x="5723754" y="81810"/>
                </a:lnTo>
                <a:lnTo>
                  <a:pt x="5773160" y="81810"/>
                </a:lnTo>
                <a:cubicBezTo>
                  <a:pt x="5773160" y="82210"/>
                  <a:pt x="5773093" y="83610"/>
                  <a:pt x="5772960" y="86010"/>
                </a:cubicBezTo>
                <a:cubicBezTo>
                  <a:pt x="5772826" y="88411"/>
                  <a:pt x="5772693" y="91378"/>
                  <a:pt x="5772560" y="94911"/>
                </a:cubicBezTo>
                <a:cubicBezTo>
                  <a:pt x="5772426" y="98445"/>
                  <a:pt x="5772226" y="102346"/>
                  <a:pt x="5771960" y="106613"/>
                </a:cubicBezTo>
                <a:cubicBezTo>
                  <a:pt x="5771692" y="110880"/>
                  <a:pt x="5771460" y="114981"/>
                  <a:pt x="5771260" y="118914"/>
                </a:cubicBezTo>
                <a:cubicBezTo>
                  <a:pt x="5771060" y="122848"/>
                  <a:pt x="5770860" y="126482"/>
                  <a:pt x="5770660" y="129816"/>
                </a:cubicBezTo>
                <a:cubicBezTo>
                  <a:pt x="5770460" y="133150"/>
                  <a:pt x="5770292" y="135683"/>
                  <a:pt x="5770160" y="137417"/>
                </a:cubicBezTo>
                <a:cubicBezTo>
                  <a:pt x="5769760" y="141684"/>
                  <a:pt x="5769126" y="145151"/>
                  <a:pt x="5768259" y="147818"/>
                </a:cubicBezTo>
                <a:cubicBezTo>
                  <a:pt x="5767392" y="150485"/>
                  <a:pt x="5765959" y="152619"/>
                  <a:pt x="5763959" y="154219"/>
                </a:cubicBezTo>
                <a:cubicBezTo>
                  <a:pt x="5761958" y="155819"/>
                  <a:pt x="5759325" y="156952"/>
                  <a:pt x="5756058" y="157619"/>
                </a:cubicBezTo>
                <a:cubicBezTo>
                  <a:pt x="5752790" y="158286"/>
                  <a:pt x="5748624" y="158819"/>
                  <a:pt x="5743556" y="159219"/>
                </a:cubicBezTo>
                <a:lnTo>
                  <a:pt x="5729754" y="160420"/>
                </a:lnTo>
                <a:lnTo>
                  <a:pt x="5727754" y="153419"/>
                </a:lnTo>
                <a:lnTo>
                  <a:pt x="5742356" y="152619"/>
                </a:lnTo>
                <a:cubicBezTo>
                  <a:pt x="5746623" y="152352"/>
                  <a:pt x="5750090" y="151952"/>
                  <a:pt x="5752758" y="151418"/>
                </a:cubicBezTo>
                <a:cubicBezTo>
                  <a:pt x="5755424" y="150885"/>
                  <a:pt x="5757525" y="150052"/>
                  <a:pt x="5759058" y="148918"/>
                </a:cubicBezTo>
                <a:cubicBezTo>
                  <a:pt x="5760592" y="147785"/>
                  <a:pt x="5761658" y="146218"/>
                  <a:pt x="5762258" y="144218"/>
                </a:cubicBezTo>
                <a:cubicBezTo>
                  <a:pt x="5762859" y="142217"/>
                  <a:pt x="5763292" y="139484"/>
                  <a:pt x="5763559" y="136017"/>
                </a:cubicBezTo>
                <a:cubicBezTo>
                  <a:pt x="5763692" y="133883"/>
                  <a:pt x="5763859" y="130516"/>
                  <a:pt x="5764059" y="125915"/>
                </a:cubicBezTo>
                <a:cubicBezTo>
                  <a:pt x="5764259" y="121315"/>
                  <a:pt x="5764492" y="116548"/>
                  <a:pt x="5764758" y="111613"/>
                </a:cubicBezTo>
                <a:cubicBezTo>
                  <a:pt x="5765026" y="106680"/>
                  <a:pt x="5765260" y="102046"/>
                  <a:pt x="5765460" y="97712"/>
                </a:cubicBezTo>
                <a:cubicBezTo>
                  <a:pt x="5765660" y="93378"/>
                  <a:pt x="5765760" y="90344"/>
                  <a:pt x="5765760" y="88611"/>
                </a:cubicBezTo>
                <a:lnTo>
                  <a:pt x="5723754" y="88611"/>
                </a:lnTo>
                <a:lnTo>
                  <a:pt x="5723754" y="90611"/>
                </a:lnTo>
                <a:cubicBezTo>
                  <a:pt x="5723754" y="101279"/>
                  <a:pt x="5723254" y="110780"/>
                  <a:pt x="5722254" y="119114"/>
                </a:cubicBezTo>
                <a:cubicBezTo>
                  <a:pt x="5721254" y="127449"/>
                  <a:pt x="5719686" y="135216"/>
                  <a:pt x="5717553" y="142417"/>
                </a:cubicBezTo>
                <a:cubicBezTo>
                  <a:pt x="5715420" y="149618"/>
                  <a:pt x="5712686" y="156486"/>
                  <a:pt x="5709352" y="163020"/>
                </a:cubicBezTo>
                <a:cubicBezTo>
                  <a:pt x="5706018" y="169554"/>
                  <a:pt x="5702018" y="176355"/>
                  <a:pt x="5697350" y="183422"/>
                </a:cubicBezTo>
                <a:lnTo>
                  <a:pt x="5691150" y="180022"/>
                </a:lnTo>
                <a:cubicBezTo>
                  <a:pt x="5695684" y="173221"/>
                  <a:pt x="5699584" y="166720"/>
                  <a:pt x="5702852" y="160520"/>
                </a:cubicBezTo>
                <a:cubicBezTo>
                  <a:pt x="5706118" y="154319"/>
                  <a:pt x="5708785" y="147751"/>
                  <a:pt x="5710852" y="140817"/>
                </a:cubicBezTo>
                <a:cubicBezTo>
                  <a:pt x="5712919" y="133883"/>
                  <a:pt x="5714420" y="126349"/>
                  <a:pt x="5715353" y="118214"/>
                </a:cubicBezTo>
                <a:cubicBezTo>
                  <a:pt x="5716286" y="110080"/>
                  <a:pt x="5716753" y="100812"/>
                  <a:pt x="5716753" y="90411"/>
                </a:cubicBezTo>
                <a:lnTo>
                  <a:pt x="5716753" y="39204"/>
                </a:lnTo>
                <a:lnTo>
                  <a:pt x="5794562" y="39204"/>
                </a:lnTo>
                <a:close/>
                <a:moveTo>
                  <a:pt x="4581964" y="4000"/>
                </a:moveTo>
                <a:lnTo>
                  <a:pt x="4587964" y="7400"/>
                </a:lnTo>
                <a:cubicBezTo>
                  <a:pt x="4583830" y="13801"/>
                  <a:pt x="4578896" y="20336"/>
                  <a:pt x="4573162" y="27003"/>
                </a:cubicBezTo>
                <a:lnTo>
                  <a:pt x="4641171" y="27003"/>
                </a:lnTo>
                <a:lnTo>
                  <a:pt x="4641171" y="33804"/>
                </a:lnTo>
                <a:cubicBezTo>
                  <a:pt x="4635703" y="41805"/>
                  <a:pt x="4629736" y="49072"/>
                  <a:pt x="4623268" y="55606"/>
                </a:cubicBezTo>
                <a:cubicBezTo>
                  <a:pt x="4616801" y="62141"/>
                  <a:pt x="4609400" y="68175"/>
                  <a:pt x="4601066" y="73709"/>
                </a:cubicBezTo>
                <a:cubicBezTo>
                  <a:pt x="4592732" y="79243"/>
                  <a:pt x="4583297" y="84410"/>
                  <a:pt x="4572762" y="89211"/>
                </a:cubicBezTo>
                <a:cubicBezTo>
                  <a:pt x="4562228" y="94011"/>
                  <a:pt x="4550293" y="98679"/>
                  <a:pt x="4536958" y="103212"/>
                </a:cubicBezTo>
                <a:lnTo>
                  <a:pt x="4533958" y="97212"/>
                </a:lnTo>
                <a:cubicBezTo>
                  <a:pt x="4546626" y="93078"/>
                  <a:pt x="4557960" y="88744"/>
                  <a:pt x="4567962" y="84210"/>
                </a:cubicBezTo>
                <a:cubicBezTo>
                  <a:pt x="4577963" y="79676"/>
                  <a:pt x="4586964" y="74842"/>
                  <a:pt x="4594965" y="69708"/>
                </a:cubicBezTo>
                <a:cubicBezTo>
                  <a:pt x="4602966" y="64575"/>
                  <a:pt x="4610100" y="59007"/>
                  <a:pt x="4616368" y="53006"/>
                </a:cubicBezTo>
                <a:cubicBezTo>
                  <a:pt x="4622635" y="47005"/>
                  <a:pt x="4628370" y="40338"/>
                  <a:pt x="4633570" y="33004"/>
                </a:cubicBezTo>
                <a:lnTo>
                  <a:pt x="4567762" y="33004"/>
                </a:lnTo>
                <a:cubicBezTo>
                  <a:pt x="4566162" y="34871"/>
                  <a:pt x="4564528" y="36638"/>
                  <a:pt x="4562861" y="38304"/>
                </a:cubicBezTo>
                <a:cubicBezTo>
                  <a:pt x="4561194" y="39971"/>
                  <a:pt x="4559427" y="41672"/>
                  <a:pt x="4557560" y="43405"/>
                </a:cubicBezTo>
                <a:cubicBezTo>
                  <a:pt x="4559694" y="45005"/>
                  <a:pt x="4562094" y="46805"/>
                  <a:pt x="4564762" y="48806"/>
                </a:cubicBezTo>
                <a:cubicBezTo>
                  <a:pt x="4567428" y="50806"/>
                  <a:pt x="4570095" y="52839"/>
                  <a:pt x="4572762" y="54907"/>
                </a:cubicBezTo>
                <a:cubicBezTo>
                  <a:pt x="4575430" y="56973"/>
                  <a:pt x="4577963" y="58940"/>
                  <a:pt x="4580364" y="60807"/>
                </a:cubicBezTo>
                <a:cubicBezTo>
                  <a:pt x="4582764" y="62674"/>
                  <a:pt x="4584697" y="64274"/>
                  <a:pt x="4586164" y="65608"/>
                </a:cubicBezTo>
                <a:lnTo>
                  <a:pt x="4581964" y="71009"/>
                </a:lnTo>
                <a:cubicBezTo>
                  <a:pt x="4580364" y="69675"/>
                  <a:pt x="4578363" y="67975"/>
                  <a:pt x="4575962" y="65908"/>
                </a:cubicBezTo>
                <a:cubicBezTo>
                  <a:pt x="4573562" y="63841"/>
                  <a:pt x="4570996" y="61741"/>
                  <a:pt x="4568262" y="59607"/>
                </a:cubicBezTo>
                <a:cubicBezTo>
                  <a:pt x="4565528" y="57473"/>
                  <a:pt x="4562794" y="55373"/>
                  <a:pt x="4560061" y="53306"/>
                </a:cubicBezTo>
                <a:cubicBezTo>
                  <a:pt x="4557327" y="51239"/>
                  <a:pt x="4554894" y="49472"/>
                  <a:pt x="4552760" y="48006"/>
                </a:cubicBezTo>
                <a:cubicBezTo>
                  <a:pt x="4546626" y="53473"/>
                  <a:pt x="4540292" y="58607"/>
                  <a:pt x="4533758" y="63407"/>
                </a:cubicBezTo>
                <a:lnTo>
                  <a:pt x="4529757" y="58007"/>
                </a:lnTo>
                <a:cubicBezTo>
                  <a:pt x="4534824" y="54406"/>
                  <a:pt x="4539858" y="50406"/>
                  <a:pt x="4544859" y="46005"/>
                </a:cubicBezTo>
                <a:cubicBezTo>
                  <a:pt x="4549860" y="41605"/>
                  <a:pt x="4554626" y="37071"/>
                  <a:pt x="4559160" y="32404"/>
                </a:cubicBezTo>
                <a:cubicBezTo>
                  <a:pt x="4563694" y="27736"/>
                  <a:pt x="4567895" y="23002"/>
                  <a:pt x="4571762" y="18202"/>
                </a:cubicBezTo>
                <a:cubicBezTo>
                  <a:pt x="4575630" y="13401"/>
                  <a:pt x="4579030" y="8668"/>
                  <a:pt x="4581964" y="4000"/>
                </a:cubicBezTo>
                <a:close/>
                <a:moveTo>
                  <a:pt x="656406" y="4000"/>
                </a:moveTo>
                <a:lnTo>
                  <a:pt x="663207" y="6800"/>
                </a:lnTo>
                <a:cubicBezTo>
                  <a:pt x="662008" y="10001"/>
                  <a:pt x="660608" y="13235"/>
                  <a:pt x="659008" y="16502"/>
                </a:cubicBezTo>
                <a:cubicBezTo>
                  <a:pt x="657407" y="19769"/>
                  <a:pt x="655673" y="23136"/>
                  <a:pt x="653807" y="26603"/>
                </a:cubicBezTo>
                <a:lnTo>
                  <a:pt x="776621" y="26603"/>
                </a:lnTo>
                <a:lnTo>
                  <a:pt x="776621" y="33204"/>
                </a:lnTo>
                <a:lnTo>
                  <a:pt x="650006" y="33204"/>
                </a:lnTo>
                <a:cubicBezTo>
                  <a:pt x="644938" y="41738"/>
                  <a:pt x="639238" y="50106"/>
                  <a:pt x="632903" y="58307"/>
                </a:cubicBezTo>
                <a:cubicBezTo>
                  <a:pt x="626569" y="66508"/>
                  <a:pt x="620202" y="74009"/>
                  <a:pt x="613802" y="80810"/>
                </a:cubicBezTo>
                <a:lnTo>
                  <a:pt x="608601" y="75209"/>
                </a:lnTo>
                <a:cubicBezTo>
                  <a:pt x="613401" y="70275"/>
                  <a:pt x="618202" y="64874"/>
                  <a:pt x="623002" y="59007"/>
                </a:cubicBezTo>
                <a:cubicBezTo>
                  <a:pt x="627803" y="53140"/>
                  <a:pt x="632303" y="47139"/>
                  <a:pt x="636505" y="41005"/>
                </a:cubicBezTo>
                <a:cubicBezTo>
                  <a:pt x="640704" y="34871"/>
                  <a:pt x="644505" y="28670"/>
                  <a:pt x="647905" y="22402"/>
                </a:cubicBezTo>
                <a:cubicBezTo>
                  <a:pt x="651306" y="16135"/>
                  <a:pt x="654139" y="10001"/>
                  <a:pt x="656406" y="4000"/>
                </a:cubicBezTo>
                <a:close/>
                <a:moveTo>
                  <a:pt x="1304411" y="3400"/>
                </a:moveTo>
                <a:lnTo>
                  <a:pt x="1311012" y="3800"/>
                </a:lnTo>
                <a:lnTo>
                  <a:pt x="1311012" y="82010"/>
                </a:lnTo>
                <a:lnTo>
                  <a:pt x="1366619" y="82010"/>
                </a:lnTo>
                <a:lnTo>
                  <a:pt x="1366619" y="22602"/>
                </a:lnTo>
                <a:lnTo>
                  <a:pt x="1373420" y="23002"/>
                </a:lnTo>
                <a:lnTo>
                  <a:pt x="1373420" y="89011"/>
                </a:lnTo>
                <a:lnTo>
                  <a:pt x="1311012" y="89011"/>
                </a:lnTo>
                <a:lnTo>
                  <a:pt x="1311012" y="165220"/>
                </a:lnTo>
                <a:lnTo>
                  <a:pt x="1372019" y="165220"/>
                </a:lnTo>
                <a:lnTo>
                  <a:pt x="1372019" y="106613"/>
                </a:lnTo>
                <a:lnTo>
                  <a:pt x="1378820" y="107013"/>
                </a:lnTo>
                <a:lnTo>
                  <a:pt x="1378820" y="183022"/>
                </a:lnTo>
                <a:lnTo>
                  <a:pt x="1372019" y="183022"/>
                </a:lnTo>
                <a:lnTo>
                  <a:pt x="1372019" y="172421"/>
                </a:lnTo>
                <a:lnTo>
                  <a:pt x="1236803" y="172421"/>
                </a:lnTo>
                <a:lnTo>
                  <a:pt x="1236803" y="107213"/>
                </a:lnTo>
                <a:lnTo>
                  <a:pt x="1243604" y="107613"/>
                </a:lnTo>
                <a:lnTo>
                  <a:pt x="1243604" y="165220"/>
                </a:lnTo>
                <a:lnTo>
                  <a:pt x="1304411" y="165220"/>
                </a:lnTo>
                <a:lnTo>
                  <a:pt x="1304411" y="89011"/>
                </a:lnTo>
                <a:lnTo>
                  <a:pt x="1242203" y="89011"/>
                </a:lnTo>
                <a:lnTo>
                  <a:pt x="1242203" y="22602"/>
                </a:lnTo>
                <a:lnTo>
                  <a:pt x="1249004" y="23002"/>
                </a:lnTo>
                <a:lnTo>
                  <a:pt x="1249004" y="82010"/>
                </a:lnTo>
                <a:lnTo>
                  <a:pt x="1304411" y="82010"/>
                </a:lnTo>
                <a:close/>
                <a:moveTo>
                  <a:pt x="2757364" y="3200"/>
                </a:moveTo>
                <a:lnTo>
                  <a:pt x="2763965" y="4800"/>
                </a:lnTo>
                <a:cubicBezTo>
                  <a:pt x="2762631" y="9867"/>
                  <a:pt x="2761031" y="15335"/>
                  <a:pt x="2759164" y="21202"/>
                </a:cubicBezTo>
                <a:cubicBezTo>
                  <a:pt x="2757297" y="27070"/>
                  <a:pt x="2755164" y="33071"/>
                  <a:pt x="2752764" y="39204"/>
                </a:cubicBezTo>
                <a:lnTo>
                  <a:pt x="2813771" y="39204"/>
                </a:lnTo>
                <a:cubicBezTo>
                  <a:pt x="2813771" y="39738"/>
                  <a:pt x="2813671" y="42672"/>
                  <a:pt x="2813471" y="48006"/>
                </a:cubicBezTo>
                <a:cubicBezTo>
                  <a:pt x="2813271" y="53340"/>
                  <a:pt x="2813071" y="59974"/>
                  <a:pt x="2812871" y="67908"/>
                </a:cubicBezTo>
                <a:cubicBezTo>
                  <a:pt x="2812671" y="75843"/>
                  <a:pt x="2812404" y="84510"/>
                  <a:pt x="2812071" y="93911"/>
                </a:cubicBezTo>
                <a:cubicBezTo>
                  <a:pt x="2811738" y="103312"/>
                  <a:pt x="2811404" y="112180"/>
                  <a:pt x="2811071" y="120515"/>
                </a:cubicBezTo>
                <a:cubicBezTo>
                  <a:pt x="2810737" y="128849"/>
                  <a:pt x="2810471" y="136183"/>
                  <a:pt x="2810271" y="142517"/>
                </a:cubicBezTo>
                <a:cubicBezTo>
                  <a:pt x="2810071" y="148851"/>
                  <a:pt x="2809904" y="152886"/>
                  <a:pt x="2809771" y="154619"/>
                </a:cubicBezTo>
                <a:cubicBezTo>
                  <a:pt x="2809504" y="159019"/>
                  <a:pt x="2808904" y="162587"/>
                  <a:pt x="2807970" y="165320"/>
                </a:cubicBezTo>
                <a:cubicBezTo>
                  <a:pt x="2807037" y="168054"/>
                  <a:pt x="2805570" y="170221"/>
                  <a:pt x="2803570" y="171821"/>
                </a:cubicBezTo>
                <a:cubicBezTo>
                  <a:pt x="2801570" y="173421"/>
                  <a:pt x="2798902" y="174588"/>
                  <a:pt x="2795569" y="175321"/>
                </a:cubicBezTo>
                <a:cubicBezTo>
                  <a:pt x="2792235" y="176055"/>
                  <a:pt x="2788101" y="176622"/>
                  <a:pt x="2783167" y="177022"/>
                </a:cubicBezTo>
                <a:lnTo>
                  <a:pt x="2766965" y="178222"/>
                </a:lnTo>
                <a:lnTo>
                  <a:pt x="2764365" y="171221"/>
                </a:lnTo>
                <a:lnTo>
                  <a:pt x="2781567" y="170021"/>
                </a:lnTo>
                <a:cubicBezTo>
                  <a:pt x="2785701" y="169754"/>
                  <a:pt x="2789135" y="169354"/>
                  <a:pt x="2791869" y="168821"/>
                </a:cubicBezTo>
                <a:cubicBezTo>
                  <a:pt x="2794602" y="168287"/>
                  <a:pt x="2796736" y="167387"/>
                  <a:pt x="2798269" y="166121"/>
                </a:cubicBezTo>
                <a:cubicBezTo>
                  <a:pt x="2799803" y="164853"/>
                  <a:pt x="2800903" y="163087"/>
                  <a:pt x="2801570" y="160820"/>
                </a:cubicBezTo>
                <a:cubicBezTo>
                  <a:pt x="2802236" y="158553"/>
                  <a:pt x="2802703" y="155619"/>
                  <a:pt x="2802970" y="152019"/>
                </a:cubicBezTo>
                <a:cubicBezTo>
                  <a:pt x="2803103" y="150285"/>
                  <a:pt x="2803270" y="146751"/>
                  <a:pt x="2803470" y="141417"/>
                </a:cubicBezTo>
                <a:cubicBezTo>
                  <a:pt x="2803670" y="136083"/>
                  <a:pt x="2803903" y="129783"/>
                  <a:pt x="2804170" y="122515"/>
                </a:cubicBezTo>
                <a:cubicBezTo>
                  <a:pt x="2804437" y="115248"/>
                  <a:pt x="2804703" y="107547"/>
                  <a:pt x="2804970" y="99412"/>
                </a:cubicBezTo>
                <a:cubicBezTo>
                  <a:pt x="2805237" y="91278"/>
                  <a:pt x="2805503" y="83577"/>
                  <a:pt x="2805770" y="76309"/>
                </a:cubicBezTo>
                <a:cubicBezTo>
                  <a:pt x="2806037" y="69041"/>
                  <a:pt x="2806237" y="62674"/>
                  <a:pt x="2806370" y="57207"/>
                </a:cubicBezTo>
                <a:cubicBezTo>
                  <a:pt x="2806503" y="51739"/>
                  <a:pt x="2806637" y="48072"/>
                  <a:pt x="2806770" y="46205"/>
                </a:cubicBezTo>
                <a:lnTo>
                  <a:pt x="2749963" y="46205"/>
                </a:lnTo>
                <a:cubicBezTo>
                  <a:pt x="2747429" y="52073"/>
                  <a:pt x="2744696" y="57807"/>
                  <a:pt x="2741762" y="63407"/>
                </a:cubicBezTo>
                <a:cubicBezTo>
                  <a:pt x="2738828" y="69008"/>
                  <a:pt x="2735628" y="74409"/>
                  <a:pt x="2732161" y="79609"/>
                </a:cubicBezTo>
                <a:lnTo>
                  <a:pt x="2726360" y="75609"/>
                </a:lnTo>
                <a:cubicBezTo>
                  <a:pt x="2730227" y="70008"/>
                  <a:pt x="2733761" y="64074"/>
                  <a:pt x="2736962" y="57807"/>
                </a:cubicBezTo>
                <a:cubicBezTo>
                  <a:pt x="2740162" y="51539"/>
                  <a:pt x="2743062" y="45205"/>
                  <a:pt x="2745663" y="38805"/>
                </a:cubicBezTo>
                <a:cubicBezTo>
                  <a:pt x="2748263" y="32404"/>
                  <a:pt x="2750530" y="26169"/>
                  <a:pt x="2752463" y="20102"/>
                </a:cubicBezTo>
                <a:cubicBezTo>
                  <a:pt x="2754397" y="14035"/>
                  <a:pt x="2756031" y="8401"/>
                  <a:pt x="2757364" y="3200"/>
                </a:cubicBezTo>
                <a:close/>
                <a:moveTo>
                  <a:pt x="1096661" y="2600"/>
                </a:moveTo>
                <a:cubicBezTo>
                  <a:pt x="1097862" y="5800"/>
                  <a:pt x="1099062" y="9301"/>
                  <a:pt x="1100262" y="13101"/>
                </a:cubicBezTo>
                <a:cubicBezTo>
                  <a:pt x="1101462" y="16902"/>
                  <a:pt x="1102595" y="20736"/>
                  <a:pt x="1103662" y="24603"/>
                </a:cubicBezTo>
                <a:lnTo>
                  <a:pt x="1186873" y="24603"/>
                </a:lnTo>
                <a:lnTo>
                  <a:pt x="1186873" y="30803"/>
                </a:lnTo>
                <a:lnTo>
                  <a:pt x="1089660" y="30803"/>
                </a:lnTo>
                <a:cubicBezTo>
                  <a:pt x="1086193" y="33470"/>
                  <a:pt x="1082493" y="36237"/>
                  <a:pt x="1078559" y="39104"/>
                </a:cubicBezTo>
                <a:cubicBezTo>
                  <a:pt x="1074625" y="41971"/>
                  <a:pt x="1070625" y="44772"/>
                  <a:pt x="1066558" y="47505"/>
                </a:cubicBezTo>
                <a:cubicBezTo>
                  <a:pt x="1062490" y="50239"/>
                  <a:pt x="1058457" y="52839"/>
                  <a:pt x="1054456" y="55306"/>
                </a:cubicBezTo>
                <a:cubicBezTo>
                  <a:pt x="1050456" y="57774"/>
                  <a:pt x="1046722" y="59941"/>
                  <a:pt x="1043255" y="61807"/>
                </a:cubicBezTo>
                <a:cubicBezTo>
                  <a:pt x="1046188" y="61807"/>
                  <a:pt x="1050289" y="61741"/>
                  <a:pt x="1055556" y="61607"/>
                </a:cubicBezTo>
                <a:cubicBezTo>
                  <a:pt x="1060823" y="61474"/>
                  <a:pt x="1066724" y="61374"/>
                  <a:pt x="1073258" y="61307"/>
                </a:cubicBezTo>
                <a:cubicBezTo>
                  <a:pt x="1079792" y="61241"/>
                  <a:pt x="1086660" y="61141"/>
                  <a:pt x="1093861" y="61007"/>
                </a:cubicBezTo>
                <a:cubicBezTo>
                  <a:pt x="1101062" y="60874"/>
                  <a:pt x="1108096" y="60774"/>
                  <a:pt x="1114964" y="60707"/>
                </a:cubicBezTo>
                <a:cubicBezTo>
                  <a:pt x="1121831" y="60641"/>
                  <a:pt x="1128265" y="60574"/>
                  <a:pt x="1134266" y="60507"/>
                </a:cubicBezTo>
                <a:cubicBezTo>
                  <a:pt x="1140267" y="60440"/>
                  <a:pt x="1145267" y="60340"/>
                  <a:pt x="1149268" y="60207"/>
                </a:cubicBezTo>
                <a:cubicBezTo>
                  <a:pt x="1144067" y="56473"/>
                  <a:pt x="1138967" y="52940"/>
                  <a:pt x="1133966" y="49606"/>
                </a:cubicBezTo>
                <a:cubicBezTo>
                  <a:pt x="1128965" y="46272"/>
                  <a:pt x="1124798" y="43472"/>
                  <a:pt x="1121464" y="41205"/>
                </a:cubicBezTo>
                <a:lnTo>
                  <a:pt x="1125265" y="36204"/>
                </a:lnTo>
                <a:cubicBezTo>
                  <a:pt x="1128465" y="38204"/>
                  <a:pt x="1132266" y="40705"/>
                  <a:pt x="1136666" y="43705"/>
                </a:cubicBezTo>
                <a:cubicBezTo>
                  <a:pt x="1141067" y="46705"/>
                  <a:pt x="1145601" y="49806"/>
                  <a:pt x="1150268" y="53006"/>
                </a:cubicBezTo>
                <a:cubicBezTo>
                  <a:pt x="1154935" y="56207"/>
                  <a:pt x="1159469" y="59440"/>
                  <a:pt x="1163870" y="62707"/>
                </a:cubicBezTo>
                <a:cubicBezTo>
                  <a:pt x="1168270" y="65974"/>
                  <a:pt x="1172137" y="68875"/>
                  <a:pt x="1175471" y="71409"/>
                </a:cubicBezTo>
                <a:lnTo>
                  <a:pt x="1171471" y="77009"/>
                </a:lnTo>
                <a:cubicBezTo>
                  <a:pt x="1169604" y="75542"/>
                  <a:pt x="1167504" y="73875"/>
                  <a:pt x="1165170" y="72009"/>
                </a:cubicBezTo>
                <a:cubicBezTo>
                  <a:pt x="1162836" y="70142"/>
                  <a:pt x="1160336" y="68275"/>
                  <a:pt x="1157669" y="66408"/>
                </a:cubicBezTo>
                <a:cubicBezTo>
                  <a:pt x="1155802" y="66408"/>
                  <a:pt x="1151735" y="66475"/>
                  <a:pt x="1145467" y="66608"/>
                </a:cubicBezTo>
                <a:cubicBezTo>
                  <a:pt x="1139200" y="66741"/>
                  <a:pt x="1131899" y="66875"/>
                  <a:pt x="1123565" y="67008"/>
                </a:cubicBezTo>
                <a:cubicBezTo>
                  <a:pt x="1115230" y="67141"/>
                  <a:pt x="1106329" y="67275"/>
                  <a:pt x="1096861" y="67408"/>
                </a:cubicBezTo>
                <a:cubicBezTo>
                  <a:pt x="1087394" y="67541"/>
                  <a:pt x="1078559" y="67708"/>
                  <a:pt x="1070358" y="67908"/>
                </a:cubicBezTo>
                <a:cubicBezTo>
                  <a:pt x="1062157" y="68108"/>
                  <a:pt x="1055089" y="68275"/>
                  <a:pt x="1049155" y="68408"/>
                </a:cubicBezTo>
                <a:cubicBezTo>
                  <a:pt x="1043221" y="68542"/>
                  <a:pt x="1039521" y="68608"/>
                  <a:pt x="1038054" y="68608"/>
                </a:cubicBezTo>
                <a:cubicBezTo>
                  <a:pt x="1036187" y="68608"/>
                  <a:pt x="1034287" y="68675"/>
                  <a:pt x="1032353" y="68808"/>
                </a:cubicBezTo>
                <a:cubicBezTo>
                  <a:pt x="1030420" y="68941"/>
                  <a:pt x="1027853" y="69142"/>
                  <a:pt x="1024652" y="69408"/>
                </a:cubicBezTo>
                <a:lnTo>
                  <a:pt x="1023652" y="62608"/>
                </a:lnTo>
                <a:cubicBezTo>
                  <a:pt x="1026453" y="62341"/>
                  <a:pt x="1028553" y="62041"/>
                  <a:pt x="1029953" y="61707"/>
                </a:cubicBezTo>
                <a:cubicBezTo>
                  <a:pt x="1031353" y="61374"/>
                  <a:pt x="1032587" y="60874"/>
                  <a:pt x="1033654" y="60207"/>
                </a:cubicBezTo>
                <a:cubicBezTo>
                  <a:pt x="1036987" y="58474"/>
                  <a:pt x="1040588" y="56473"/>
                  <a:pt x="1044455" y="54207"/>
                </a:cubicBezTo>
                <a:cubicBezTo>
                  <a:pt x="1048322" y="51939"/>
                  <a:pt x="1052289" y="49539"/>
                  <a:pt x="1056356" y="47005"/>
                </a:cubicBezTo>
                <a:cubicBezTo>
                  <a:pt x="1060423" y="44472"/>
                  <a:pt x="1064457" y="41805"/>
                  <a:pt x="1068458" y="39004"/>
                </a:cubicBezTo>
                <a:cubicBezTo>
                  <a:pt x="1072458" y="36204"/>
                  <a:pt x="1076259" y="33470"/>
                  <a:pt x="1079859" y="30803"/>
                </a:cubicBezTo>
                <a:lnTo>
                  <a:pt x="1009250" y="30803"/>
                </a:lnTo>
                <a:lnTo>
                  <a:pt x="1009250" y="24603"/>
                </a:lnTo>
                <a:lnTo>
                  <a:pt x="1097261" y="24603"/>
                </a:lnTo>
                <a:cubicBezTo>
                  <a:pt x="1096195" y="20869"/>
                  <a:pt x="1095028" y="17168"/>
                  <a:pt x="1093761" y="13501"/>
                </a:cubicBezTo>
                <a:cubicBezTo>
                  <a:pt x="1092494" y="9834"/>
                  <a:pt x="1091327" y="6467"/>
                  <a:pt x="1090261" y="3400"/>
                </a:cubicBezTo>
                <a:close/>
                <a:moveTo>
                  <a:pt x="4402141" y="600"/>
                </a:moveTo>
                <a:lnTo>
                  <a:pt x="4408142" y="3800"/>
                </a:lnTo>
                <a:cubicBezTo>
                  <a:pt x="4406142" y="6334"/>
                  <a:pt x="4403574" y="9367"/>
                  <a:pt x="4400441" y="12901"/>
                </a:cubicBezTo>
                <a:cubicBezTo>
                  <a:pt x="4397307" y="16435"/>
                  <a:pt x="4394340" y="19669"/>
                  <a:pt x="4391540" y="22602"/>
                </a:cubicBezTo>
                <a:lnTo>
                  <a:pt x="4447346" y="22602"/>
                </a:lnTo>
                <a:lnTo>
                  <a:pt x="4447346" y="28403"/>
                </a:lnTo>
                <a:lnTo>
                  <a:pt x="4386739" y="28403"/>
                </a:lnTo>
                <a:lnTo>
                  <a:pt x="4386739" y="46605"/>
                </a:lnTo>
                <a:lnTo>
                  <a:pt x="4432144" y="46605"/>
                </a:lnTo>
                <a:lnTo>
                  <a:pt x="4432144" y="117014"/>
                </a:lnTo>
                <a:lnTo>
                  <a:pt x="4298928" y="117014"/>
                </a:lnTo>
                <a:lnTo>
                  <a:pt x="4298928" y="46605"/>
                </a:lnTo>
                <a:lnTo>
                  <a:pt x="4342534" y="46605"/>
                </a:lnTo>
                <a:lnTo>
                  <a:pt x="4342534" y="28403"/>
                </a:lnTo>
                <a:lnTo>
                  <a:pt x="4283526" y="28403"/>
                </a:lnTo>
                <a:lnTo>
                  <a:pt x="4283526" y="22602"/>
                </a:lnTo>
                <a:lnTo>
                  <a:pt x="4382938" y="22602"/>
                </a:lnTo>
                <a:cubicBezTo>
                  <a:pt x="4384406" y="21002"/>
                  <a:pt x="4386039" y="19236"/>
                  <a:pt x="4387840" y="17302"/>
                </a:cubicBezTo>
                <a:cubicBezTo>
                  <a:pt x="4389639" y="15368"/>
                  <a:pt x="4391406" y="13401"/>
                  <a:pt x="4393140" y="11401"/>
                </a:cubicBezTo>
                <a:cubicBezTo>
                  <a:pt x="4394873" y="9401"/>
                  <a:pt x="4396540" y="7467"/>
                  <a:pt x="4398140" y="5600"/>
                </a:cubicBezTo>
                <a:cubicBezTo>
                  <a:pt x="4399740" y="3733"/>
                  <a:pt x="4401074" y="2067"/>
                  <a:pt x="4402141" y="600"/>
                </a:cubicBezTo>
                <a:close/>
                <a:moveTo>
                  <a:pt x="4327932" y="0"/>
                </a:moveTo>
                <a:cubicBezTo>
                  <a:pt x="4330598" y="2533"/>
                  <a:pt x="4333666" y="5467"/>
                  <a:pt x="4337133" y="8801"/>
                </a:cubicBezTo>
                <a:cubicBezTo>
                  <a:pt x="4340600" y="12134"/>
                  <a:pt x="4343667" y="15135"/>
                  <a:pt x="4346334" y="17802"/>
                </a:cubicBezTo>
                <a:lnTo>
                  <a:pt x="4341134" y="22202"/>
                </a:lnTo>
                <a:cubicBezTo>
                  <a:pt x="4338733" y="19669"/>
                  <a:pt x="4335866" y="16702"/>
                  <a:pt x="4332532" y="13301"/>
                </a:cubicBezTo>
                <a:cubicBezTo>
                  <a:pt x="4329198" y="9901"/>
                  <a:pt x="4325998" y="6867"/>
                  <a:pt x="4322931" y="420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zh-CN" altLang="en-US" sz="1600">
              <a:solidFill>
                <a:prstClr val="white"/>
              </a:solidFill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53" name="自由线条-80" hidden="1">
            <a:extLst>
              <a:ext uri="{FF2B5EF4-FFF2-40B4-BE49-F238E27FC236}">
                <a16:creationId xmlns:a16="http://schemas.microsoft.com/office/drawing/2014/main" id="{579449B5-1997-45D6-950E-424DB0AF18EE}"/>
              </a:ext>
            </a:extLst>
          </p:cNvPr>
          <p:cNvSpPr txBox="1"/>
          <p:nvPr/>
        </p:nvSpPr>
        <p:spPr>
          <a:xfrm>
            <a:off x="807578" y="4826015"/>
            <a:ext cx="571291" cy="251155"/>
          </a:xfrm>
          <a:custGeom>
            <a:avLst/>
            <a:gdLst>
              <a:gd name="connsiteX0" fmla="*/ 229915 w 571291"/>
              <a:gd name="connsiteY0" fmla="*/ 20117 h 251155"/>
              <a:gd name="connsiteX1" fmla="*/ 228086 w 571291"/>
              <a:gd name="connsiteY1" fmla="*/ 20726 h 251155"/>
              <a:gd name="connsiteX2" fmla="*/ 230525 w 571291"/>
              <a:gd name="connsiteY2" fmla="*/ 24384 h 251155"/>
              <a:gd name="connsiteX3" fmla="*/ 230525 w 571291"/>
              <a:gd name="connsiteY3" fmla="*/ 23165 h 251155"/>
              <a:gd name="connsiteX4" fmla="*/ 229915 w 571291"/>
              <a:gd name="connsiteY4" fmla="*/ 20117 h 251155"/>
              <a:gd name="connsiteX5" fmla="*/ 330499 w 571291"/>
              <a:gd name="connsiteY5" fmla="*/ 0 h 251155"/>
              <a:gd name="connsiteX6" fmla="*/ 354883 w 571291"/>
              <a:gd name="connsiteY6" fmla="*/ 0 h 251155"/>
              <a:gd name="connsiteX7" fmla="*/ 396336 w 571291"/>
              <a:gd name="connsiteY7" fmla="*/ 4877 h 251155"/>
              <a:gd name="connsiteX8" fmla="*/ 406089 w 571291"/>
              <a:gd name="connsiteY8" fmla="*/ 7315 h 251155"/>
              <a:gd name="connsiteX9" fmla="*/ 415843 w 571291"/>
              <a:gd name="connsiteY9" fmla="*/ 8534 h 251155"/>
              <a:gd name="connsiteX10" fmla="*/ 419501 w 571291"/>
              <a:gd name="connsiteY10" fmla="*/ 8534 h 251155"/>
              <a:gd name="connsiteX11" fmla="*/ 420720 w 571291"/>
              <a:gd name="connsiteY11" fmla="*/ 8534 h 251155"/>
              <a:gd name="connsiteX12" fmla="*/ 428035 w 571291"/>
              <a:gd name="connsiteY12" fmla="*/ 10363 h 251155"/>
              <a:gd name="connsiteX13" fmla="*/ 434131 w 571291"/>
              <a:gd name="connsiteY13" fmla="*/ 13411 h 251155"/>
              <a:gd name="connsiteX14" fmla="*/ 451200 w 571291"/>
              <a:gd name="connsiteY14" fmla="*/ 23165 h 251155"/>
              <a:gd name="connsiteX15" fmla="*/ 462173 w 571291"/>
              <a:gd name="connsiteY15" fmla="*/ 28042 h 251155"/>
              <a:gd name="connsiteX16" fmla="*/ 467659 w 571291"/>
              <a:gd name="connsiteY16" fmla="*/ 31090 h 251155"/>
              <a:gd name="connsiteX17" fmla="*/ 475584 w 571291"/>
              <a:gd name="connsiteY17" fmla="*/ 34138 h 251155"/>
              <a:gd name="connsiteX18" fmla="*/ 488995 w 571291"/>
              <a:gd name="connsiteY18" fmla="*/ 43891 h 251155"/>
              <a:gd name="connsiteX19" fmla="*/ 509721 w 571291"/>
              <a:gd name="connsiteY19" fmla="*/ 65837 h 251155"/>
              <a:gd name="connsiteX20" fmla="*/ 509721 w 571291"/>
              <a:gd name="connsiteY20" fmla="*/ 75590 h 251155"/>
              <a:gd name="connsiteX21" fmla="*/ 513379 w 571291"/>
              <a:gd name="connsiteY21" fmla="*/ 81686 h 251155"/>
              <a:gd name="connsiteX22" fmla="*/ 518256 w 571291"/>
              <a:gd name="connsiteY22" fmla="*/ 86563 h 251155"/>
              <a:gd name="connsiteX23" fmla="*/ 531667 w 571291"/>
              <a:gd name="connsiteY23" fmla="*/ 94488 h 251155"/>
              <a:gd name="connsiteX24" fmla="*/ 545078 w 571291"/>
              <a:gd name="connsiteY24" fmla="*/ 102413 h 251155"/>
              <a:gd name="connsiteX25" fmla="*/ 549345 w 571291"/>
              <a:gd name="connsiteY25" fmla="*/ 106070 h 251155"/>
              <a:gd name="connsiteX26" fmla="*/ 548736 w 571291"/>
              <a:gd name="connsiteY26" fmla="*/ 109728 h 251155"/>
              <a:gd name="connsiteX27" fmla="*/ 545078 w 571291"/>
              <a:gd name="connsiteY27" fmla="*/ 117043 h 251155"/>
              <a:gd name="connsiteX28" fmla="*/ 547517 w 571291"/>
              <a:gd name="connsiteY28" fmla="*/ 128016 h 251155"/>
              <a:gd name="connsiteX29" fmla="*/ 563366 w 571291"/>
              <a:gd name="connsiteY29" fmla="*/ 138989 h 251155"/>
              <a:gd name="connsiteX30" fmla="*/ 569462 w 571291"/>
              <a:gd name="connsiteY30" fmla="*/ 146304 h 251155"/>
              <a:gd name="connsiteX31" fmla="*/ 569462 w 571291"/>
              <a:gd name="connsiteY31" fmla="*/ 151181 h 251155"/>
              <a:gd name="connsiteX32" fmla="*/ 564585 w 571291"/>
              <a:gd name="connsiteY32" fmla="*/ 156667 h 251155"/>
              <a:gd name="connsiteX33" fmla="*/ 560928 w 571291"/>
              <a:gd name="connsiteY33" fmla="*/ 160934 h 251155"/>
              <a:gd name="connsiteX34" fmla="*/ 559709 w 571291"/>
              <a:gd name="connsiteY34" fmla="*/ 164592 h 251155"/>
              <a:gd name="connsiteX35" fmla="*/ 551174 w 571291"/>
              <a:gd name="connsiteY35" fmla="*/ 171907 h 251155"/>
              <a:gd name="connsiteX36" fmla="*/ 543859 w 571291"/>
              <a:gd name="connsiteY36" fmla="*/ 171907 h 251155"/>
              <a:gd name="connsiteX37" fmla="*/ 539592 w 571291"/>
              <a:gd name="connsiteY37" fmla="*/ 170688 h 251155"/>
              <a:gd name="connsiteX38" fmla="*/ 535325 w 571291"/>
              <a:gd name="connsiteY38" fmla="*/ 169469 h 251155"/>
              <a:gd name="connsiteX39" fmla="*/ 531667 w 571291"/>
              <a:gd name="connsiteY39" fmla="*/ 167030 h 251155"/>
              <a:gd name="connsiteX40" fmla="*/ 528009 w 571291"/>
              <a:gd name="connsiteY40" fmla="*/ 169469 h 251155"/>
              <a:gd name="connsiteX41" fmla="*/ 522523 w 571291"/>
              <a:gd name="connsiteY41" fmla="*/ 174346 h 251155"/>
              <a:gd name="connsiteX42" fmla="*/ 515817 w 571291"/>
              <a:gd name="connsiteY42" fmla="*/ 176784 h 251155"/>
              <a:gd name="connsiteX43" fmla="*/ 513989 w 571291"/>
              <a:gd name="connsiteY43" fmla="*/ 178003 h 251155"/>
              <a:gd name="connsiteX44" fmla="*/ 510941 w 571291"/>
              <a:gd name="connsiteY44" fmla="*/ 179222 h 251155"/>
              <a:gd name="connsiteX45" fmla="*/ 499968 w 571291"/>
              <a:gd name="connsiteY45" fmla="*/ 186538 h 251155"/>
              <a:gd name="connsiteX46" fmla="*/ 495701 w 571291"/>
              <a:gd name="connsiteY46" fmla="*/ 185928 h 251155"/>
              <a:gd name="connsiteX47" fmla="*/ 491433 w 571291"/>
              <a:gd name="connsiteY47" fmla="*/ 186538 h 251155"/>
              <a:gd name="connsiteX48" fmla="*/ 487776 w 571291"/>
              <a:gd name="connsiteY48" fmla="*/ 188366 h 251155"/>
              <a:gd name="connsiteX49" fmla="*/ 485337 w 571291"/>
              <a:gd name="connsiteY49" fmla="*/ 191414 h 251155"/>
              <a:gd name="connsiteX50" fmla="*/ 480461 w 571291"/>
              <a:gd name="connsiteY50" fmla="*/ 195072 h 251155"/>
              <a:gd name="connsiteX51" fmla="*/ 476193 w 571291"/>
              <a:gd name="connsiteY51" fmla="*/ 198120 h 251155"/>
              <a:gd name="connsiteX52" fmla="*/ 475584 w 571291"/>
              <a:gd name="connsiteY52" fmla="*/ 202387 h 251155"/>
              <a:gd name="connsiteX53" fmla="*/ 470707 w 571291"/>
              <a:gd name="connsiteY53" fmla="*/ 202387 h 251155"/>
              <a:gd name="connsiteX54" fmla="*/ 468269 w 571291"/>
              <a:gd name="connsiteY54" fmla="*/ 201778 h 251155"/>
              <a:gd name="connsiteX55" fmla="*/ 465830 w 571291"/>
              <a:gd name="connsiteY55" fmla="*/ 202387 h 251155"/>
              <a:gd name="connsiteX56" fmla="*/ 462173 w 571291"/>
              <a:gd name="connsiteY56" fmla="*/ 204826 h 251155"/>
              <a:gd name="connsiteX57" fmla="*/ 456077 w 571291"/>
              <a:gd name="connsiteY57" fmla="*/ 204826 h 251155"/>
              <a:gd name="connsiteX58" fmla="*/ 446323 w 571291"/>
              <a:gd name="connsiteY58" fmla="*/ 210922 h 251155"/>
              <a:gd name="connsiteX59" fmla="*/ 434131 w 571291"/>
              <a:gd name="connsiteY59" fmla="*/ 210922 h 251155"/>
              <a:gd name="connsiteX60" fmla="*/ 430473 w 571291"/>
              <a:gd name="connsiteY60" fmla="*/ 210922 h 251155"/>
              <a:gd name="connsiteX61" fmla="*/ 421939 w 571291"/>
              <a:gd name="connsiteY61" fmla="*/ 212141 h 251155"/>
              <a:gd name="connsiteX62" fmla="*/ 412185 w 571291"/>
              <a:gd name="connsiteY62" fmla="*/ 218237 h 251155"/>
              <a:gd name="connsiteX63" fmla="*/ 410357 w 571291"/>
              <a:gd name="connsiteY63" fmla="*/ 218846 h 251155"/>
              <a:gd name="connsiteX64" fmla="*/ 408528 w 571291"/>
              <a:gd name="connsiteY64" fmla="*/ 218237 h 251155"/>
              <a:gd name="connsiteX65" fmla="*/ 404870 w 571291"/>
              <a:gd name="connsiteY65" fmla="*/ 217018 h 251155"/>
              <a:gd name="connsiteX66" fmla="*/ 401213 w 571291"/>
              <a:gd name="connsiteY66" fmla="*/ 218237 h 251155"/>
              <a:gd name="connsiteX67" fmla="*/ 396945 w 571291"/>
              <a:gd name="connsiteY67" fmla="*/ 220066 h 251155"/>
              <a:gd name="connsiteX68" fmla="*/ 390240 w 571291"/>
              <a:gd name="connsiteY68" fmla="*/ 221894 h 251155"/>
              <a:gd name="connsiteX69" fmla="*/ 385363 w 571291"/>
              <a:gd name="connsiteY69" fmla="*/ 223114 h 251155"/>
              <a:gd name="connsiteX70" fmla="*/ 364637 w 571291"/>
              <a:gd name="connsiteY70" fmla="*/ 223114 h 251155"/>
              <a:gd name="connsiteX71" fmla="*/ 360979 w 571291"/>
              <a:gd name="connsiteY71" fmla="*/ 225552 h 251155"/>
              <a:gd name="connsiteX72" fmla="*/ 355493 w 571291"/>
              <a:gd name="connsiteY72" fmla="*/ 224942 h 251155"/>
              <a:gd name="connsiteX73" fmla="*/ 351225 w 571291"/>
              <a:gd name="connsiteY73" fmla="*/ 225552 h 251155"/>
              <a:gd name="connsiteX74" fmla="*/ 337814 w 571291"/>
              <a:gd name="connsiteY74" fmla="*/ 229210 h 251155"/>
              <a:gd name="connsiteX75" fmla="*/ 334157 w 571291"/>
              <a:gd name="connsiteY75" fmla="*/ 229210 h 251155"/>
              <a:gd name="connsiteX76" fmla="*/ 326841 w 571291"/>
              <a:gd name="connsiteY76" fmla="*/ 231648 h 251155"/>
              <a:gd name="connsiteX77" fmla="*/ 326232 w 571291"/>
              <a:gd name="connsiteY77" fmla="*/ 232258 h 251155"/>
              <a:gd name="connsiteX78" fmla="*/ 325622 w 571291"/>
              <a:gd name="connsiteY78" fmla="*/ 232867 h 251155"/>
              <a:gd name="connsiteX79" fmla="*/ 318307 w 571291"/>
              <a:gd name="connsiteY79" fmla="*/ 232867 h 251155"/>
              <a:gd name="connsiteX80" fmla="*/ 314040 w 571291"/>
              <a:gd name="connsiteY80" fmla="*/ 235306 h 251155"/>
              <a:gd name="connsiteX81" fmla="*/ 307334 w 571291"/>
              <a:gd name="connsiteY81" fmla="*/ 232867 h 251155"/>
              <a:gd name="connsiteX82" fmla="*/ 290875 w 571291"/>
              <a:gd name="connsiteY82" fmla="*/ 238963 h 251155"/>
              <a:gd name="connsiteX83" fmla="*/ 278073 w 571291"/>
              <a:gd name="connsiteY83" fmla="*/ 241402 h 251155"/>
              <a:gd name="connsiteX84" fmla="*/ 270149 w 571291"/>
              <a:gd name="connsiteY84" fmla="*/ 242621 h 251155"/>
              <a:gd name="connsiteX85" fmla="*/ 261005 w 571291"/>
              <a:gd name="connsiteY85" fmla="*/ 243840 h 251155"/>
              <a:gd name="connsiteX86" fmla="*/ 251251 w 571291"/>
              <a:gd name="connsiteY86" fmla="*/ 246278 h 251155"/>
              <a:gd name="connsiteX87" fmla="*/ 240278 w 571291"/>
              <a:gd name="connsiteY87" fmla="*/ 251155 h 251155"/>
              <a:gd name="connsiteX88" fmla="*/ 237840 w 571291"/>
              <a:gd name="connsiteY88" fmla="*/ 251155 h 251155"/>
              <a:gd name="connsiteX89" fmla="*/ 240888 w 571291"/>
              <a:gd name="connsiteY89" fmla="*/ 246278 h 251155"/>
              <a:gd name="connsiteX90" fmla="*/ 246374 w 571291"/>
              <a:gd name="connsiteY90" fmla="*/ 245059 h 251155"/>
              <a:gd name="connsiteX91" fmla="*/ 247593 w 571291"/>
              <a:gd name="connsiteY91" fmla="*/ 245059 h 251155"/>
              <a:gd name="connsiteX92" fmla="*/ 259785 w 571291"/>
              <a:gd name="connsiteY92" fmla="*/ 239573 h 251155"/>
              <a:gd name="connsiteX93" fmla="*/ 270758 w 571291"/>
              <a:gd name="connsiteY93" fmla="*/ 235306 h 251155"/>
              <a:gd name="connsiteX94" fmla="*/ 286608 w 571291"/>
              <a:gd name="connsiteY94" fmla="*/ 229210 h 251155"/>
              <a:gd name="connsiteX95" fmla="*/ 290265 w 571291"/>
              <a:gd name="connsiteY95" fmla="*/ 225552 h 251155"/>
              <a:gd name="connsiteX96" fmla="*/ 284169 w 571291"/>
              <a:gd name="connsiteY96" fmla="*/ 225552 h 251155"/>
              <a:gd name="connsiteX97" fmla="*/ 275635 w 571291"/>
              <a:gd name="connsiteY97" fmla="*/ 227990 h 251155"/>
              <a:gd name="connsiteX98" fmla="*/ 267101 w 571291"/>
              <a:gd name="connsiteY98" fmla="*/ 231648 h 251155"/>
              <a:gd name="connsiteX99" fmla="*/ 255518 w 571291"/>
              <a:gd name="connsiteY99" fmla="*/ 236525 h 251155"/>
              <a:gd name="connsiteX100" fmla="*/ 246374 w 571291"/>
              <a:gd name="connsiteY100" fmla="*/ 241402 h 251155"/>
              <a:gd name="connsiteX101" fmla="*/ 235401 w 571291"/>
              <a:gd name="connsiteY101" fmla="*/ 243840 h 251155"/>
              <a:gd name="connsiteX102" fmla="*/ 235401 w 571291"/>
              <a:gd name="connsiteY102" fmla="*/ 241402 h 251155"/>
              <a:gd name="connsiteX103" fmla="*/ 251251 w 571291"/>
              <a:gd name="connsiteY103" fmla="*/ 229210 h 251155"/>
              <a:gd name="connsiteX104" fmla="*/ 270758 w 571291"/>
              <a:gd name="connsiteY104" fmla="*/ 219456 h 251155"/>
              <a:gd name="connsiteX105" fmla="*/ 284169 w 571291"/>
              <a:gd name="connsiteY105" fmla="*/ 212141 h 251155"/>
              <a:gd name="connsiteX106" fmla="*/ 292704 w 571291"/>
              <a:gd name="connsiteY106" fmla="*/ 204826 h 251155"/>
              <a:gd name="connsiteX107" fmla="*/ 298800 w 571291"/>
              <a:gd name="connsiteY107" fmla="*/ 198730 h 251155"/>
              <a:gd name="connsiteX108" fmla="*/ 301848 w 571291"/>
              <a:gd name="connsiteY108" fmla="*/ 197510 h 251155"/>
              <a:gd name="connsiteX109" fmla="*/ 304896 w 571291"/>
              <a:gd name="connsiteY109" fmla="*/ 195072 h 251155"/>
              <a:gd name="connsiteX110" fmla="*/ 304896 w 571291"/>
              <a:gd name="connsiteY110" fmla="*/ 193853 h 251155"/>
              <a:gd name="connsiteX111" fmla="*/ 310382 w 571291"/>
              <a:gd name="connsiteY111" fmla="*/ 190805 h 251155"/>
              <a:gd name="connsiteX112" fmla="*/ 317088 w 571291"/>
              <a:gd name="connsiteY112" fmla="*/ 186538 h 251155"/>
              <a:gd name="connsiteX113" fmla="*/ 318307 w 571291"/>
              <a:gd name="connsiteY113" fmla="*/ 184099 h 251155"/>
              <a:gd name="connsiteX114" fmla="*/ 319526 w 571291"/>
              <a:gd name="connsiteY114" fmla="*/ 180442 h 251155"/>
              <a:gd name="connsiteX115" fmla="*/ 322574 w 571291"/>
              <a:gd name="connsiteY115" fmla="*/ 179222 h 251155"/>
              <a:gd name="connsiteX116" fmla="*/ 321965 w 571291"/>
              <a:gd name="connsiteY116" fmla="*/ 176784 h 251155"/>
              <a:gd name="connsiteX117" fmla="*/ 321965 w 571291"/>
              <a:gd name="connsiteY117" fmla="*/ 175565 h 251155"/>
              <a:gd name="connsiteX118" fmla="*/ 324403 w 571291"/>
              <a:gd name="connsiteY118" fmla="*/ 173736 h 251155"/>
              <a:gd name="connsiteX119" fmla="*/ 326841 w 571291"/>
              <a:gd name="connsiteY119" fmla="*/ 171907 h 251155"/>
              <a:gd name="connsiteX120" fmla="*/ 330499 w 571291"/>
              <a:gd name="connsiteY120" fmla="*/ 165811 h 251155"/>
              <a:gd name="connsiteX121" fmla="*/ 332937 w 571291"/>
              <a:gd name="connsiteY121" fmla="*/ 164592 h 251155"/>
              <a:gd name="connsiteX122" fmla="*/ 335376 w 571291"/>
              <a:gd name="connsiteY122" fmla="*/ 164592 h 251155"/>
              <a:gd name="connsiteX123" fmla="*/ 335376 w 571291"/>
              <a:gd name="connsiteY123" fmla="*/ 160934 h 251155"/>
              <a:gd name="connsiteX124" fmla="*/ 335985 w 571291"/>
              <a:gd name="connsiteY124" fmla="*/ 158496 h 251155"/>
              <a:gd name="connsiteX125" fmla="*/ 332937 w 571291"/>
              <a:gd name="connsiteY125" fmla="*/ 157277 h 251155"/>
              <a:gd name="connsiteX126" fmla="*/ 330499 w 571291"/>
              <a:gd name="connsiteY126" fmla="*/ 153619 h 251155"/>
              <a:gd name="connsiteX127" fmla="*/ 329280 w 571291"/>
              <a:gd name="connsiteY127" fmla="*/ 156058 h 251155"/>
              <a:gd name="connsiteX128" fmla="*/ 321965 w 571291"/>
              <a:gd name="connsiteY128" fmla="*/ 147523 h 251155"/>
              <a:gd name="connsiteX129" fmla="*/ 319526 w 571291"/>
              <a:gd name="connsiteY129" fmla="*/ 146304 h 251155"/>
              <a:gd name="connsiteX130" fmla="*/ 312821 w 571291"/>
              <a:gd name="connsiteY130" fmla="*/ 149962 h 251155"/>
              <a:gd name="connsiteX131" fmla="*/ 307334 w 571291"/>
              <a:gd name="connsiteY131" fmla="*/ 153619 h 251155"/>
              <a:gd name="connsiteX132" fmla="*/ 300019 w 571291"/>
              <a:gd name="connsiteY132" fmla="*/ 159715 h 251155"/>
              <a:gd name="connsiteX133" fmla="*/ 298800 w 571291"/>
              <a:gd name="connsiteY133" fmla="*/ 159715 h 251155"/>
              <a:gd name="connsiteX134" fmla="*/ 300019 w 571291"/>
              <a:gd name="connsiteY134" fmla="*/ 149962 h 251155"/>
              <a:gd name="connsiteX135" fmla="*/ 296362 w 571291"/>
              <a:gd name="connsiteY135" fmla="*/ 148742 h 251155"/>
              <a:gd name="connsiteX136" fmla="*/ 290265 w 571291"/>
              <a:gd name="connsiteY136" fmla="*/ 149962 h 251155"/>
              <a:gd name="connsiteX137" fmla="*/ 287827 w 571291"/>
              <a:gd name="connsiteY137" fmla="*/ 150571 h 251155"/>
              <a:gd name="connsiteX138" fmla="*/ 284169 w 571291"/>
              <a:gd name="connsiteY138" fmla="*/ 149962 h 251155"/>
              <a:gd name="connsiteX139" fmla="*/ 278073 w 571291"/>
              <a:gd name="connsiteY139" fmla="*/ 153619 h 251155"/>
              <a:gd name="connsiteX140" fmla="*/ 275635 w 571291"/>
              <a:gd name="connsiteY140" fmla="*/ 156058 h 251155"/>
              <a:gd name="connsiteX141" fmla="*/ 265881 w 571291"/>
              <a:gd name="connsiteY141" fmla="*/ 157277 h 251155"/>
              <a:gd name="connsiteX142" fmla="*/ 262224 w 571291"/>
              <a:gd name="connsiteY142" fmla="*/ 157886 h 251155"/>
              <a:gd name="connsiteX143" fmla="*/ 261005 w 571291"/>
              <a:gd name="connsiteY143" fmla="*/ 157277 h 251155"/>
              <a:gd name="connsiteX144" fmla="*/ 253689 w 571291"/>
              <a:gd name="connsiteY144" fmla="*/ 159715 h 251155"/>
              <a:gd name="connsiteX145" fmla="*/ 248813 w 571291"/>
              <a:gd name="connsiteY145" fmla="*/ 160934 h 251155"/>
              <a:gd name="connsiteX146" fmla="*/ 246374 w 571291"/>
              <a:gd name="connsiteY146" fmla="*/ 162154 h 251155"/>
              <a:gd name="connsiteX147" fmla="*/ 241497 w 571291"/>
              <a:gd name="connsiteY147" fmla="*/ 162763 h 251155"/>
              <a:gd name="connsiteX148" fmla="*/ 240278 w 571291"/>
              <a:gd name="connsiteY148" fmla="*/ 164592 h 251155"/>
              <a:gd name="connsiteX149" fmla="*/ 235401 w 571291"/>
              <a:gd name="connsiteY149" fmla="*/ 163982 h 251155"/>
              <a:gd name="connsiteX150" fmla="*/ 230525 w 571291"/>
              <a:gd name="connsiteY150" fmla="*/ 165811 h 251155"/>
              <a:gd name="connsiteX151" fmla="*/ 229305 w 571291"/>
              <a:gd name="connsiteY151" fmla="*/ 165811 h 251155"/>
              <a:gd name="connsiteX152" fmla="*/ 219552 w 571291"/>
              <a:gd name="connsiteY152" fmla="*/ 167030 h 251155"/>
              <a:gd name="connsiteX153" fmla="*/ 211017 w 571291"/>
              <a:gd name="connsiteY153" fmla="*/ 167030 h 251155"/>
              <a:gd name="connsiteX154" fmla="*/ 207360 w 571291"/>
              <a:gd name="connsiteY154" fmla="*/ 169469 h 251155"/>
              <a:gd name="connsiteX155" fmla="*/ 201264 w 571291"/>
              <a:gd name="connsiteY155" fmla="*/ 171907 h 251155"/>
              <a:gd name="connsiteX156" fmla="*/ 193949 w 571291"/>
              <a:gd name="connsiteY156" fmla="*/ 175565 h 251155"/>
              <a:gd name="connsiteX157" fmla="*/ 193339 w 571291"/>
              <a:gd name="connsiteY157" fmla="*/ 176174 h 251155"/>
              <a:gd name="connsiteX158" fmla="*/ 192729 w 571291"/>
              <a:gd name="connsiteY158" fmla="*/ 176784 h 251155"/>
              <a:gd name="connsiteX159" fmla="*/ 180537 w 571291"/>
              <a:gd name="connsiteY159" fmla="*/ 179222 h 251155"/>
              <a:gd name="connsiteX160" fmla="*/ 168345 w 571291"/>
              <a:gd name="connsiteY160" fmla="*/ 180442 h 251155"/>
              <a:gd name="connsiteX161" fmla="*/ 165907 w 571291"/>
              <a:gd name="connsiteY161" fmla="*/ 179222 h 251155"/>
              <a:gd name="connsiteX162" fmla="*/ 159811 w 571291"/>
              <a:gd name="connsiteY162" fmla="*/ 180442 h 251155"/>
              <a:gd name="connsiteX163" fmla="*/ 153715 w 571291"/>
              <a:gd name="connsiteY163" fmla="*/ 180442 h 251155"/>
              <a:gd name="connsiteX164" fmla="*/ 150057 w 571291"/>
              <a:gd name="connsiteY164" fmla="*/ 182880 h 251155"/>
              <a:gd name="connsiteX165" fmla="*/ 146400 w 571291"/>
              <a:gd name="connsiteY165" fmla="*/ 186538 h 251155"/>
              <a:gd name="connsiteX166" fmla="*/ 137865 w 571291"/>
              <a:gd name="connsiteY166" fmla="*/ 186538 h 251155"/>
              <a:gd name="connsiteX167" fmla="*/ 130550 w 571291"/>
              <a:gd name="connsiteY167" fmla="*/ 188976 h 251155"/>
              <a:gd name="connsiteX168" fmla="*/ 126893 w 571291"/>
              <a:gd name="connsiteY168" fmla="*/ 188976 h 251155"/>
              <a:gd name="connsiteX169" fmla="*/ 117139 w 571291"/>
              <a:gd name="connsiteY169" fmla="*/ 191414 h 251155"/>
              <a:gd name="connsiteX170" fmla="*/ 111043 w 571291"/>
              <a:gd name="connsiteY170" fmla="*/ 195072 h 251155"/>
              <a:gd name="connsiteX171" fmla="*/ 107385 w 571291"/>
              <a:gd name="connsiteY171" fmla="*/ 195682 h 251155"/>
              <a:gd name="connsiteX172" fmla="*/ 104947 w 571291"/>
              <a:gd name="connsiteY172" fmla="*/ 195072 h 251155"/>
              <a:gd name="connsiteX173" fmla="*/ 97632 w 571291"/>
              <a:gd name="connsiteY173" fmla="*/ 196291 h 251155"/>
              <a:gd name="connsiteX174" fmla="*/ 84221 w 571291"/>
              <a:gd name="connsiteY174" fmla="*/ 202387 h 251155"/>
              <a:gd name="connsiteX175" fmla="*/ 81782 w 571291"/>
              <a:gd name="connsiteY175" fmla="*/ 202387 h 251155"/>
              <a:gd name="connsiteX176" fmla="*/ 77515 w 571291"/>
              <a:gd name="connsiteY176" fmla="*/ 201778 h 251155"/>
              <a:gd name="connsiteX177" fmla="*/ 72029 w 571291"/>
              <a:gd name="connsiteY177" fmla="*/ 204826 h 251155"/>
              <a:gd name="connsiteX178" fmla="*/ 64713 w 571291"/>
              <a:gd name="connsiteY178" fmla="*/ 204826 h 251155"/>
              <a:gd name="connsiteX179" fmla="*/ 61665 w 571291"/>
              <a:gd name="connsiteY179" fmla="*/ 206654 h 251155"/>
              <a:gd name="connsiteX180" fmla="*/ 57398 w 571291"/>
              <a:gd name="connsiteY180" fmla="*/ 208483 h 251155"/>
              <a:gd name="connsiteX181" fmla="*/ 53741 w 571291"/>
              <a:gd name="connsiteY181" fmla="*/ 208483 h 251155"/>
              <a:gd name="connsiteX182" fmla="*/ 43987 w 571291"/>
              <a:gd name="connsiteY182" fmla="*/ 209702 h 251155"/>
              <a:gd name="connsiteX183" fmla="*/ 41549 w 571291"/>
              <a:gd name="connsiteY183" fmla="*/ 209702 h 251155"/>
              <a:gd name="connsiteX184" fmla="*/ 31795 w 571291"/>
              <a:gd name="connsiteY184" fmla="*/ 210922 h 251155"/>
              <a:gd name="connsiteX185" fmla="*/ 26918 w 571291"/>
              <a:gd name="connsiteY185" fmla="*/ 212141 h 251155"/>
              <a:gd name="connsiteX186" fmla="*/ 23261 w 571291"/>
              <a:gd name="connsiteY186" fmla="*/ 212141 h 251155"/>
              <a:gd name="connsiteX187" fmla="*/ 19603 w 571291"/>
              <a:gd name="connsiteY187" fmla="*/ 210922 h 251155"/>
              <a:gd name="connsiteX188" fmla="*/ 17165 w 571291"/>
              <a:gd name="connsiteY188" fmla="*/ 214579 h 251155"/>
              <a:gd name="connsiteX189" fmla="*/ 14567 w 571291"/>
              <a:gd name="connsiteY189" fmla="*/ 217177 h 251155"/>
              <a:gd name="connsiteX190" fmla="*/ 8214 w 571291"/>
              <a:gd name="connsiteY190" fmla="*/ 196709 h 251155"/>
              <a:gd name="connsiteX191" fmla="*/ 0 w 571291"/>
              <a:gd name="connsiteY191" fmla="*/ 115233 h 251155"/>
              <a:gd name="connsiteX192" fmla="*/ 3176 w 571291"/>
              <a:gd name="connsiteY192" fmla="*/ 83730 h 251155"/>
              <a:gd name="connsiteX193" fmla="*/ 5887 w 571291"/>
              <a:gd name="connsiteY193" fmla="*/ 84734 h 251155"/>
              <a:gd name="connsiteX194" fmla="*/ 8630 w 571291"/>
              <a:gd name="connsiteY194" fmla="*/ 76810 h 251155"/>
              <a:gd name="connsiteX195" fmla="*/ 18384 w 571291"/>
              <a:gd name="connsiteY195" fmla="*/ 82906 h 251155"/>
              <a:gd name="connsiteX196" fmla="*/ 22041 w 571291"/>
              <a:gd name="connsiteY196" fmla="*/ 76810 h 251155"/>
              <a:gd name="connsiteX197" fmla="*/ 28137 w 571291"/>
              <a:gd name="connsiteY197" fmla="*/ 77419 h 251155"/>
              <a:gd name="connsiteX198" fmla="*/ 31795 w 571291"/>
              <a:gd name="connsiteY198" fmla="*/ 74371 h 251155"/>
              <a:gd name="connsiteX199" fmla="*/ 31185 w 571291"/>
              <a:gd name="connsiteY199" fmla="*/ 73762 h 251155"/>
              <a:gd name="connsiteX200" fmla="*/ 30576 w 571291"/>
              <a:gd name="connsiteY200" fmla="*/ 71933 h 251155"/>
              <a:gd name="connsiteX201" fmla="*/ 36672 w 571291"/>
              <a:gd name="connsiteY201" fmla="*/ 74371 h 251155"/>
              <a:gd name="connsiteX202" fmla="*/ 39720 w 571291"/>
              <a:gd name="connsiteY202" fmla="*/ 74981 h 251155"/>
              <a:gd name="connsiteX203" fmla="*/ 41549 w 571291"/>
              <a:gd name="connsiteY203" fmla="*/ 74371 h 251155"/>
              <a:gd name="connsiteX204" fmla="*/ 42768 w 571291"/>
              <a:gd name="connsiteY204" fmla="*/ 67056 h 251155"/>
              <a:gd name="connsiteX205" fmla="*/ 42768 w 571291"/>
              <a:gd name="connsiteY205" fmla="*/ 65837 h 251155"/>
              <a:gd name="connsiteX206" fmla="*/ 50083 w 571291"/>
              <a:gd name="connsiteY206" fmla="*/ 68885 h 251155"/>
              <a:gd name="connsiteX207" fmla="*/ 57398 w 571291"/>
              <a:gd name="connsiteY207" fmla="*/ 69494 h 251155"/>
              <a:gd name="connsiteX208" fmla="*/ 51302 w 571291"/>
              <a:gd name="connsiteY208" fmla="*/ 59741 h 251155"/>
              <a:gd name="connsiteX209" fmla="*/ 53741 w 571291"/>
              <a:gd name="connsiteY209" fmla="*/ 59741 h 251155"/>
              <a:gd name="connsiteX210" fmla="*/ 56789 w 571291"/>
              <a:gd name="connsiteY210" fmla="*/ 63398 h 251155"/>
              <a:gd name="connsiteX211" fmla="*/ 59837 w 571291"/>
              <a:gd name="connsiteY211" fmla="*/ 67056 h 251155"/>
              <a:gd name="connsiteX212" fmla="*/ 64713 w 571291"/>
              <a:gd name="connsiteY212" fmla="*/ 67056 h 251155"/>
              <a:gd name="connsiteX213" fmla="*/ 66542 w 571291"/>
              <a:gd name="connsiteY213" fmla="*/ 66446 h 251155"/>
              <a:gd name="connsiteX214" fmla="*/ 68371 w 571291"/>
              <a:gd name="connsiteY214" fmla="*/ 65837 h 251155"/>
              <a:gd name="connsiteX215" fmla="*/ 68371 w 571291"/>
              <a:gd name="connsiteY215" fmla="*/ 57302 h 251155"/>
              <a:gd name="connsiteX216" fmla="*/ 72029 w 571291"/>
              <a:gd name="connsiteY216" fmla="*/ 63398 h 251155"/>
              <a:gd name="connsiteX217" fmla="*/ 78125 w 571291"/>
              <a:gd name="connsiteY217" fmla="*/ 63398 h 251155"/>
              <a:gd name="connsiteX218" fmla="*/ 78734 w 571291"/>
              <a:gd name="connsiteY218" fmla="*/ 59131 h 251155"/>
              <a:gd name="connsiteX219" fmla="*/ 78125 w 571291"/>
              <a:gd name="connsiteY219" fmla="*/ 53645 h 251155"/>
              <a:gd name="connsiteX220" fmla="*/ 81782 w 571291"/>
              <a:gd name="connsiteY220" fmla="*/ 59741 h 251155"/>
              <a:gd name="connsiteX221" fmla="*/ 90317 w 571291"/>
              <a:gd name="connsiteY221" fmla="*/ 59741 h 251155"/>
              <a:gd name="connsiteX222" fmla="*/ 90317 w 571291"/>
              <a:gd name="connsiteY222" fmla="*/ 56083 h 251155"/>
              <a:gd name="connsiteX223" fmla="*/ 91536 w 571291"/>
              <a:gd name="connsiteY223" fmla="*/ 52426 h 251155"/>
              <a:gd name="connsiteX224" fmla="*/ 95803 w 571291"/>
              <a:gd name="connsiteY224" fmla="*/ 55474 h 251155"/>
              <a:gd name="connsiteX225" fmla="*/ 98851 w 571291"/>
              <a:gd name="connsiteY225" fmla="*/ 57302 h 251155"/>
              <a:gd name="connsiteX226" fmla="*/ 107385 w 571291"/>
              <a:gd name="connsiteY226" fmla="*/ 53645 h 251155"/>
              <a:gd name="connsiteX227" fmla="*/ 102509 w 571291"/>
              <a:gd name="connsiteY227" fmla="*/ 53645 h 251155"/>
              <a:gd name="connsiteX228" fmla="*/ 101289 w 571291"/>
              <a:gd name="connsiteY228" fmla="*/ 50597 h 251155"/>
              <a:gd name="connsiteX229" fmla="*/ 100070 w 571291"/>
              <a:gd name="connsiteY229" fmla="*/ 46330 h 251155"/>
              <a:gd name="connsiteX230" fmla="*/ 102509 w 571291"/>
              <a:gd name="connsiteY230" fmla="*/ 46330 h 251155"/>
              <a:gd name="connsiteX231" fmla="*/ 107385 w 571291"/>
              <a:gd name="connsiteY231" fmla="*/ 52426 h 251155"/>
              <a:gd name="connsiteX232" fmla="*/ 113481 w 571291"/>
              <a:gd name="connsiteY232" fmla="*/ 53645 h 251155"/>
              <a:gd name="connsiteX233" fmla="*/ 113481 w 571291"/>
              <a:gd name="connsiteY233" fmla="*/ 46330 h 251155"/>
              <a:gd name="connsiteX234" fmla="*/ 117139 w 571291"/>
              <a:gd name="connsiteY234" fmla="*/ 46330 h 251155"/>
              <a:gd name="connsiteX235" fmla="*/ 123235 w 571291"/>
              <a:gd name="connsiteY235" fmla="*/ 52426 h 251155"/>
              <a:gd name="connsiteX236" fmla="*/ 125064 w 571291"/>
              <a:gd name="connsiteY236" fmla="*/ 50597 h 251155"/>
              <a:gd name="connsiteX237" fmla="*/ 126893 w 571291"/>
              <a:gd name="connsiteY237" fmla="*/ 46330 h 251155"/>
              <a:gd name="connsiteX238" fmla="*/ 124454 w 571291"/>
              <a:gd name="connsiteY238" fmla="*/ 43891 h 251155"/>
              <a:gd name="connsiteX239" fmla="*/ 124454 w 571291"/>
              <a:gd name="connsiteY239" fmla="*/ 42062 h 251155"/>
              <a:gd name="connsiteX240" fmla="*/ 128112 w 571291"/>
              <a:gd name="connsiteY240" fmla="*/ 41453 h 251155"/>
              <a:gd name="connsiteX241" fmla="*/ 136646 w 571291"/>
              <a:gd name="connsiteY241" fmla="*/ 46330 h 251155"/>
              <a:gd name="connsiteX242" fmla="*/ 137865 w 571291"/>
              <a:gd name="connsiteY242" fmla="*/ 46330 h 251155"/>
              <a:gd name="connsiteX243" fmla="*/ 137865 w 571291"/>
              <a:gd name="connsiteY243" fmla="*/ 43891 h 251155"/>
              <a:gd name="connsiteX244" fmla="*/ 134208 w 571291"/>
              <a:gd name="connsiteY244" fmla="*/ 37795 h 251155"/>
              <a:gd name="connsiteX245" fmla="*/ 139085 w 571291"/>
              <a:gd name="connsiteY245" fmla="*/ 37795 h 251155"/>
              <a:gd name="connsiteX246" fmla="*/ 141523 w 571291"/>
              <a:gd name="connsiteY246" fmla="*/ 41453 h 251155"/>
              <a:gd name="connsiteX247" fmla="*/ 144571 w 571291"/>
              <a:gd name="connsiteY247" fmla="*/ 45110 h 251155"/>
              <a:gd name="connsiteX248" fmla="*/ 147619 w 571291"/>
              <a:gd name="connsiteY248" fmla="*/ 46330 h 251155"/>
              <a:gd name="connsiteX249" fmla="*/ 150057 w 571291"/>
              <a:gd name="connsiteY249" fmla="*/ 42672 h 251155"/>
              <a:gd name="connsiteX250" fmla="*/ 147619 w 571291"/>
              <a:gd name="connsiteY250" fmla="*/ 37795 h 251155"/>
              <a:gd name="connsiteX251" fmla="*/ 146400 w 571291"/>
              <a:gd name="connsiteY251" fmla="*/ 34138 h 251155"/>
              <a:gd name="connsiteX252" fmla="*/ 150057 w 571291"/>
              <a:gd name="connsiteY252" fmla="*/ 36576 h 251155"/>
              <a:gd name="connsiteX253" fmla="*/ 156153 w 571291"/>
              <a:gd name="connsiteY253" fmla="*/ 39014 h 251155"/>
              <a:gd name="connsiteX254" fmla="*/ 159201 w 571291"/>
              <a:gd name="connsiteY254" fmla="*/ 42672 h 251155"/>
              <a:gd name="connsiteX255" fmla="*/ 162249 w 571291"/>
              <a:gd name="connsiteY255" fmla="*/ 41453 h 251155"/>
              <a:gd name="connsiteX256" fmla="*/ 161030 w 571291"/>
              <a:gd name="connsiteY256" fmla="*/ 30480 h 251155"/>
              <a:gd name="connsiteX257" fmla="*/ 162859 w 571291"/>
              <a:gd name="connsiteY257" fmla="*/ 34138 h 251155"/>
              <a:gd name="connsiteX258" fmla="*/ 165907 w 571291"/>
              <a:gd name="connsiteY258" fmla="*/ 37795 h 251155"/>
              <a:gd name="connsiteX259" fmla="*/ 168955 w 571291"/>
              <a:gd name="connsiteY259" fmla="*/ 39014 h 251155"/>
              <a:gd name="connsiteX260" fmla="*/ 174441 w 571291"/>
              <a:gd name="connsiteY260" fmla="*/ 39014 h 251155"/>
              <a:gd name="connsiteX261" fmla="*/ 172003 w 571291"/>
              <a:gd name="connsiteY261" fmla="*/ 29261 h 251155"/>
              <a:gd name="connsiteX262" fmla="*/ 173222 w 571291"/>
              <a:gd name="connsiteY262" fmla="*/ 28651 h 251155"/>
              <a:gd name="connsiteX263" fmla="*/ 175661 w 571291"/>
              <a:gd name="connsiteY263" fmla="*/ 29261 h 251155"/>
              <a:gd name="connsiteX264" fmla="*/ 178709 w 571291"/>
              <a:gd name="connsiteY264" fmla="*/ 33528 h 251155"/>
              <a:gd name="connsiteX265" fmla="*/ 181757 w 571291"/>
              <a:gd name="connsiteY265" fmla="*/ 37795 h 251155"/>
              <a:gd name="connsiteX266" fmla="*/ 184195 w 571291"/>
              <a:gd name="connsiteY266" fmla="*/ 37795 h 251155"/>
              <a:gd name="connsiteX267" fmla="*/ 185414 w 571291"/>
              <a:gd name="connsiteY267" fmla="*/ 30480 h 251155"/>
              <a:gd name="connsiteX268" fmla="*/ 183585 w 571291"/>
              <a:gd name="connsiteY268" fmla="*/ 28651 h 251155"/>
              <a:gd name="connsiteX269" fmla="*/ 184195 w 571291"/>
              <a:gd name="connsiteY269" fmla="*/ 24384 h 251155"/>
              <a:gd name="connsiteX270" fmla="*/ 188462 w 571291"/>
              <a:gd name="connsiteY270" fmla="*/ 29870 h 251155"/>
              <a:gd name="connsiteX271" fmla="*/ 192729 w 571291"/>
              <a:gd name="connsiteY271" fmla="*/ 32918 h 251155"/>
              <a:gd name="connsiteX272" fmla="*/ 197606 w 571291"/>
              <a:gd name="connsiteY272" fmla="*/ 34138 h 251155"/>
              <a:gd name="connsiteX273" fmla="*/ 196387 w 571291"/>
              <a:gd name="connsiteY273" fmla="*/ 28042 h 251155"/>
              <a:gd name="connsiteX274" fmla="*/ 193949 w 571291"/>
              <a:gd name="connsiteY274" fmla="*/ 28042 h 251155"/>
              <a:gd name="connsiteX275" fmla="*/ 193339 w 571291"/>
              <a:gd name="connsiteY275" fmla="*/ 25603 h 251155"/>
              <a:gd name="connsiteX276" fmla="*/ 192729 w 571291"/>
              <a:gd name="connsiteY276" fmla="*/ 23165 h 251155"/>
              <a:gd name="connsiteX277" fmla="*/ 202483 w 571291"/>
              <a:gd name="connsiteY277" fmla="*/ 23165 h 251155"/>
              <a:gd name="connsiteX278" fmla="*/ 207360 w 571291"/>
              <a:gd name="connsiteY278" fmla="*/ 30480 h 251155"/>
              <a:gd name="connsiteX279" fmla="*/ 207360 w 571291"/>
              <a:gd name="connsiteY279" fmla="*/ 24384 h 251155"/>
              <a:gd name="connsiteX280" fmla="*/ 206141 w 571291"/>
              <a:gd name="connsiteY280" fmla="*/ 23774 h 251155"/>
              <a:gd name="connsiteX281" fmla="*/ 202483 w 571291"/>
              <a:gd name="connsiteY281" fmla="*/ 23165 h 251155"/>
              <a:gd name="connsiteX282" fmla="*/ 205531 w 571291"/>
              <a:gd name="connsiteY282" fmla="*/ 21336 h 251155"/>
              <a:gd name="connsiteX283" fmla="*/ 209798 w 571291"/>
              <a:gd name="connsiteY283" fmla="*/ 20726 h 251155"/>
              <a:gd name="connsiteX284" fmla="*/ 214065 w 571291"/>
              <a:gd name="connsiteY284" fmla="*/ 23165 h 251155"/>
              <a:gd name="connsiteX285" fmla="*/ 217113 w 571291"/>
              <a:gd name="connsiteY285" fmla="*/ 28042 h 251155"/>
              <a:gd name="connsiteX286" fmla="*/ 219552 w 571291"/>
              <a:gd name="connsiteY286" fmla="*/ 28042 h 251155"/>
              <a:gd name="connsiteX287" fmla="*/ 217113 w 571291"/>
              <a:gd name="connsiteY287" fmla="*/ 18288 h 251155"/>
              <a:gd name="connsiteX288" fmla="*/ 225648 w 571291"/>
              <a:gd name="connsiteY288" fmla="*/ 18288 h 251155"/>
              <a:gd name="connsiteX289" fmla="*/ 230525 w 571291"/>
              <a:gd name="connsiteY289" fmla="*/ 12802 h 251155"/>
              <a:gd name="connsiteX290" fmla="*/ 235401 w 571291"/>
              <a:gd name="connsiteY290" fmla="*/ 13411 h 251155"/>
              <a:gd name="connsiteX291" fmla="*/ 237840 w 571291"/>
              <a:gd name="connsiteY291" fmla="*/ 12192 h 251155"/>
              <a:gd name="connsiteX292" fmla="*/ 240278 w 571291"/>
              <a:gd name="connsiteY292" fmla="*/ 9754 h 251155"/>
              <a:gd name="connsiteX293" fmla="*/ 245765 w 571291"/>
              <a:gd name="connsiteY293" fmla="*/ 10363 h 251155"/>
              <a:gd name="connsiteX294" fmla="*/ 250032 w 571291"/>
              <a:gd name="connsiteY294" fmla="*/ 8534 h 251155"/>
              <a:gd name="connsiteX295" fmla="*/ 251251 w 571291"/>
              <a:gd name="connsiteY295" fmla="*/ 8534 h 251155"/>
              <a:gd name="connsiteX296" fmla="*/ 258566 w 571291"/>
              <a:gd name="connsiteY296" fmla="*/ 9754 h 251155"/>
              <a:gd name="connsiteX297" fmla="*/ 261005 w 571291"/>
              <a:gd name="connsiteY297" fmla="*/ 8534 h 251155"/>
              <a:gd name="connsiteX298" fmla="*/ 264053 w 571291"/>
              <a:gd name="connsiteY298" fmla="*/ 5486 h 251155"/>
              <a:gd name="connsiteX299" fmla="*/ 267101 w 571291"/>
              <a:gd name="connsiteY299" fmla="*/ 7315 h 251155"/>
              <a:gd name="connsiteX300" fmla="*/ 274416 w 571291"/>
              <a:gd name="connsiteY300" fmla="*/ 4877 h 251155"/>
              <a:gd name="connsiteX301" fmla="*/ 276854 w 571291"/>
              <a:gd name="connsiteY301" fmla="*/ 4877 h 251155"/>
              <a:gd name="connsiteX302" fmla="*/ 284169 w 571291"/>
              <a:gd name="connsiteY302" fmla="*/ 3658 h 251155"/>
              <a:gd name="connsiteX303" fmla="*/ 287217 w 571291"/>
              <a:gd name="connsiteY303" fmla="*/ 3048 h 251155"/>
              <a:gd name="connsiteX304" fmla="*/ 290265 w 571291"/>
              <a:gd name="connsiteY304" fmla="*/ 3658 h 251155"/>
              <a:gd name="connsiteX305" fmla="*/ 296362 w 571291"/>
              <a:gd name="connsiteY305" fmla="*/ 2438 h 251155"/>
              <a:gd name="connsiteX306" fmla="*/ 302458 w 571291"/>
              <a:gd name="connsiteY306" fmla="*/ 1219 h 251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</a:cxnLst>
            <a:rect l="l" t="t" r="r" b="b"/>
            <a:pathLst>
              <a:path w="571291" h="251155">
                <a:moveTo>
                  <a:pt x="229915" y="20117"/>
                </a:moveTo>
                <a:cubicBezTo>
                  <a:pt x="229509" y="19710"/>
                  <a:pt x="228899" y="19914"/>
                  <a:pt x="228086" y="20726"/>
                </a:cubicBezTo>
                <a:cubicBezTo>
                  <a:pt x="228086" y="21539"/>
                  <a:pt x="228899" y="22758"/>
                  <a:pt x="230525" y="24384"/>
                </a:cubicBezTo>
                <a:lnTo>
                  <a:pt x="230525" y="23165"/>
                </a:lnTo>
                <a:cubicBezTo>
                  <a:pt x="230525" y="21539"/>
                  <a:pt x="230321" y="20523"/>
                  <a:pt x="229915" y="20117"/>
                </a:cubicBezTo>
                <a:close/>
                <a:moveTo>
                  <a:pt x="330499" y="0"/>
                </a:moveTo>
                <a:lnTo>
                  <a:pt x="354883" y="0"/>
                </a:lnTo>
                <a:lnTo>
                  <a:pt x="396336" y="4877"/>
                </a:lnTo>
                <a:cubicBezTo>
                  <a:pt x="398774" y="5690"/>
                  <a:pt x="402025" y="6502"/>
                  <a:pt x="406089" y="7315"/>
                </a:cubicBezTo>
                <a:cubicBezTo>
                  <a:pt x="410153" y="8128"/>
                  <a:pt x="413405" y="8534"/>
                  <a:pt x="415843" y="8534"/>
                </a:cubicBezTo>
                <a:cubicBezTo>
                  <a:pt x="418281" y="8534"/>
                  <a:pt x="419501" y="8534"/>
                  <a:pt x="419501" y="8534"/>
                </a:cubicBezTo>
                <a:lnTo>
                  <a:pt x="420720" y="8534"/>
                </a:lnTo>
                <a:cubicBezTo>
                  <a:pt x="423158" y="8534"/>
                  <a:pt x="425597" y="9144"/>
                  <a:pt x="428035" y="10363"/>
                </a:cubicBezTo>
                <a:cubicBezTo>
                  <a:pt x="430473" y="11582"/>
                  <a:pt x="432506" y="12598"/>
                  <a:pt x="434131" y="13411"/>
                </a:cubicBezTo>
                <a:cubicBezTo>
                  <a:pt x="437382" y="14224"/>
                  <a:pt x="443072" y="17475"/>
                  <a:pt x="451200" y="23165"/>
                </a:cubicBezTo>
                <a:cubicBezTo>
                  <a:pt x="455264" y="23165"/>
                  <a:pt x="458921" y="24790"/>
                  <a:pt x="462173" y="28042"/>
                </a:cubicBezTo>
                <a:cubicBezTo>
                  <a:pt x="463798" y="28854"/>
                  <a:pt x="465627" y="29870"/>
                  <a:pt x="467659" y="31090"/>
                </a:cubicBezTo>
                <a:cubicBezTo>
                  <a:pt x="469691" y="32309"/>
                  <a:pt x="472333" y="33325"/>
                  <a:pt x="475584" y="34138"/>
                </a:cubicBezTo>
                <a:cubicBezTo>
                  <a:pt x="478022" y="38202"/>
                  <a:pt x="482493" y="41453"/>
                  <a:pt x="488995" y="43891"/>
                </a:cubicBezTo>
                <a:cubicBezTo>
                  <a:pt x="498749" y="46330"/>
                  <a:pt x="505658" y="53645"/>
                  <a:pt x="509721" y="65837"/>
                </a:cubicBezTo>
                <a:cubicBezTo>
                  <a:pt x="511347" y="67462"/>
                  <a:pt x="511347" y="70714"/>
                  <a:pt x="509721" y="75590"/>
                </a:cubicBezTo>
                <a:cubicBezTo>
                  <a:pt x="509721" y="78842"/>
                  <a:pt x="510941" y="80874"/>
                  <a:pt x="513379" y="81686"/>
                </a:cubicBezTo>
                <a:cubicBezTo>
                  <a:pt x="514192" y="84938"/>
                  <a:pt x="515817" y="86563"/>
                  <a:pt x="518256" y="86563"/>
                </a:cubicBezTo>
                <a:cubicBezTo>
                  <a:pt x="523133" y="89002"/>
                  <a:pt x="527603" y="91643"/>
                  <a:pt x="531667" y="94488"/>
                </a:cubicBezTo>
                <a:cubicBezTo>
                  <a:pt x="535731" y="97333"/>
                  <a:pt x="540201" y="99974"/>
                  <a:pt x="545078" y="102413"/>
                </a:cubicBezTo>
                <a:cubicBezTo>
                  <a:pt x="546704" y="103226"/>
                  <a:pt x="548126" y="104445"/>
                  <a:pt x="549345" y="106070"/>
                </a:cubicBezTo>
                <a:cubicBezTo>
                  <a:pt x="550565" y="107696"/>
                  <a:pt x="550361" y="108915"/>
                  <a:pt x="548736" y="109728"/>
                </a:cubicBezTo>
                <a:cubicBezTo>
                  <a:pt x="548736" y="112166"/>
                  <a:pt x="547517" y="114605"/>
                  <a:pt x="545078" y="117043"/>
                </a:cubicBezTo>
                <a:cubicBezTo>
                  <a:pt x="544265" y="118669"/>
                  <a:pt x="545078" y="122326"/>
                  <a:pt x="547517" y="128016"/>
                </a:cubicBezTo>
                <a:lnTo>
                  <a:pt x="563366" y="138989"/>
                </a:lnTo>
                <a:cubicBezTo>
                  <a:pt x="566617" y="139802"/>
                  <a:pt x="568649" y="142240"/>
                  <a:pt x="569462" y="146304"/>
                </a:cubicBezTo>
                <a:cubicBezTo>
                  <a:pt x="571901" y="147117"/>
                  <a:pt x="571901" y="148742"/>
                  <a:pt x="569462" y="151181"/>
                </a:cubicBezTo>
                <a:cubicBezTo>
                  <a:pt x="567837" y="153619"/>
                  <a:pt x="566211" y="155448"/>
                  <a:pt x="564585" y="156667"/>
                </a:cubicBezTo>
                <a:cubicBezTo>
                  <a:pt x="562960" y="157886"/>
                  <a:pt x="561741" y="159309"/>
                  <a:pt x="560928" y="160934"/>
                </a:cubicBezTo>
                <a:cubicBezTo>
                  <a:pt x="560115" y="160934"/>
                  <a:pt x="559709" y="162154"/>
                  <a:pt x="559709" y="164592"/>
                </a:cubicBezTo>
                <a:cubicBezTo>
                  <a:pt x="557270" y="169469"/>
                  <a:pt x="554425" y="171907"/>
                  <a:pt x="551174" y="171907"/>
                </a:cubicBezTo>
                <a:lnTo>
                  <a:pt x="543859" y="171907"/>
                </a:lnTo>
                <a:cubicBezTo>
                  <a:pt x="542233" y="171907"/>
                  <a:pt x="540811" y="171501"/>
                  <a:pt x="539592" y="170688"/>
                </a:cubicBezTo>
                <a:cubicBezTo>
                  <a:pt x="538373" y="169875"/>
                  <a:pt x="536950" y="169469"/>
                  <a:pt x="535325" y="169469"/>
                </a:cubicBezTo>
                <a:cubicBezTo>
                  <a:pt x="534512" y="167843"/>
                  <a:pt x="533293" y="167030"/>
                  <a:pt x="531667" y="167030"/>
                </a:cubicBezTo>
                <a:cubicBezTo>
                  <a:pt x="530041" y="167030"/>
                  <a:pt x="528822" y="167843"/>
                  <a:pt x="528009" y="169469"/>
                </a:cubicBezTo>
                <a:cubicBezTo>
                  <a:pt x="526384" y="170282"/>
                  <a:pt x="524555" y="171907"/>
                  <a:pt x="522523" y="174346"/>
                </a:cubicBezTo>
                <a:cubicBezTo>
                  <a:pt x="520491" y="176784"/>
                  <a:pt x="518256" y="177597"/>
                  <a:pt x="515817" y="176784"/>
                </a:cubicBezTo>
                <a:cubicBezTo>
                  <a:pt x="515005" y="176784"/>
                  <a:pt x="514395" y="177190"/>
                  <a:pt x="513989" y="178003"/>
                </a:cubicBezTo>
                <a:cubicBezTo>
                  <a:pt x="513582" y="178816"/>
                  <a:pt x="512566" y="179222"/>
                  <a:pt x="510941" y="179222"/>
                </a:cubicBezTo>
                <a:cubicBezTo>
                  <a:pt x="506064" y="180848"/>
                  <a:pt x="502406" y="183286"/>
                  <a:pt x="499968" y="186538"/>
                </a:cubicBezTo>
                <a:cubicBezTo>
                  <a:pt x="499155" y="186538"/>
                  <a:pt x="497733" y="186334"/>
                  <a:pt x="495701" y="185928"/>
                </a:cubicBezTo>
                <a:cubicBezTo>
                  <a:pt x="493669" y="185522"/>
                  <a:pt x="492246" y="185725"/>
                  <a:pt x="491433" y="186538"/>
                </a:cubicBezTo>
                <a:cubicBezTo>
                  <a:pt x="490621" y="187350"/>
                  <a:pt x="489401" y="187960"/>
                  <a:pt x="487776" y="188366"/>
                </a:cubicBezTo>
                <a:cubicBezTo>
                  <a:pt x="486150" y="188773"/>
                  <a:pt x="485337" y="189789"/>
                  <a:pt x="485337" y="191414"/>
                </a:cubicBezTo>
                <a:cubicBezTo>
                  <a:pt x="484525" y="193040"/>
                  <a:pt x="482899" y="194259"/>
                  <a:pt x="480461" y="195072"/>
                </a:cubicBezTo>
                <a:cubicBezTo>
                  <a:pt x="478022" y="195072"/>
                  <a:pt x="476600" y="196088"/>
                  <a:pt x="476193" y="198120"/>
                </a:cubicBezTo>
                <a:cubicBezTo>
                  <a:pt x="475787" y="200152"/>
                  <a:pt x="475584" y="201574"/>
                  <a:pt x="475584" y="202387"/>
                </a:cubicBezTo>
                <a:lnTo>
                  <a:pt x="470707" y="202387"/>
                </a:lnTo>
                <a:cubicBezTo>
                  <a:pt x="469894" y="202387"/>
                  <a:pt x="469081" y="202184"/>
                  <a:pt x="468269" y="201778"/>
                </a:cubicBezTo>
                <a:cubicBezTo>
                  <a:pt x="467456" y="201371"/>
                  <a:pt x="466643" y="201574"/>
                  <a:pt x="465830" y="202387"/>
                </a:cubicBezTo>
                <a:cubicBezTo>
                  <a:pt x="463392" y="202387"/>
                  <a:pt x="462173" y="203200"/>
                  <a:pt x="462173" y="204826"/>
                </a:cubicBezTo>
                <a:cubicBezTo>
                  <a:pt x="458921" y="202387"/>
                  <a:pt x="456890" y="202387"/>
                  <a:pt x="456077" y="204826"/>
                </a:cubicBezTo>
                <a:cubicBezTo>
                  <a:pt x="455264" y="208890"/>
                  <a:pt x="452013" y="210922"/>
                  <a:pt x="446323" y="210922"/>
                </a:cubicBezTo>
                <a:cubicBezTo>
                  <a:pt x="443072" y="210109"/>
                  <a:pt x="439008" y="210109"/>
                  <a:pt x="434131" y="210922"/>
                </a:cubicBezTo>
                <a:lnTo>
                  <a:pt x="430473" y="210922"/>
                </a:lnTo>
                <a:cubicBezTo>
                  <a:pt x="428848" y="211734"/>
                  <a:pt x="426003" y="212141"/>
                  <a:pt x="421939" y="212141"/>
                </a:cubicBezTo>
                <a:cubicBezTo>
                  <a:pt x="421939" y="212141"/>
                  <a:pt x="418688" y="214173"/>
                  <a:pt x="412185" y="218237"/>
                </a:cubicBezTo>
                <a:cubicBezTo>
                  <a:pt x="411373" y="219050"/>
                  <a:pt x="410763" y="219253"/>
                  <a:pt x="410357" y="218846"/>
                </a:cubicBezTo>
                <a:cubicBezTo>
                  <a:pt x="409950" y="218440"/>
                  <a:pt x="409341" y="218237"/>
                  <a:pt x="408528" y="218237"/>
                </a:cubicBezTo>
                <a:cubicBezTo>
                  <a:pt x="407715" y="218237"/>
                  <a:pt x="406496" y="217830"/>
                  <a:pt x="404870" y="217018"/>
                </a:cubicBezTo>
                <a:cubicBezTo>
                  <a:pt x="403245" y="216205"/>
                  <a:pt x="402025" y="216611"/>
                  <a:pt x="401213" y="218237"/>
                </a:cubicBezTo>
                <a:cubicBezTo>
                  <a:pt x="400400" y="219050"/>
                  <a:pt x="398977" y="219659"/>
                  <a:pt x="396945" y="220066"/>
                </a:cubicBezTo>
                <a:cubicBezTo>
                  <a:pt x="394913" y="220472"/>
                  <a:pt x="392678" y="221082"/>
                  <a:pt x="390240" y="221894"/>
                </a:cubicBezTo>
                <a:lnTo>
                  <a:pt x="385363" y="223114"/>
                </a:lnTo>
                <a:lnTo>
                  <a:pt x="364637" y="223114"/>
                </a:lnTo>
                <a:cubicBezTo>
                  <a:pt x="363824" y="224739"/>
                  <a:pt x="362605" y="225552"/>
                  <a:pt x="360979" y="225552"/>
                </a:cubicBezTo>
                <a:cubicBezTo>
                  <a:pt x="359354" y="224739"/>
                  <a:pt x="357525" y="224536"/>
                  <a:pt x="355493" y="224942"/>
                </a:cubicBezTo>
                <a:cubicBezTo>
                  <a:pt x="353461" y="225349"/>
                  <a:pt x="352038" y="225552"/>
                  <a:pt x="351225" y="225552"/>
                </a:cubicBezTo>
                <a:cubicBezTo>
                  <a:pt x="350413" y="225552"/>
                  <a:pt x="345942" y="226771"/>
                  <a:pt x="337814" y="229210"/>
                </a:cubicBezTo>
                <a:lnTo>
                  <a:pt x="334157" y="229210"/>
                </a:lnTo>
                <a:cubicBezTo>
                  <a:pt x="331718" y="231648"/>
                  <a:pt x="329280" y="232461"/>
                  <a:pt x="326841" y="231648"/>
                </a:cubicBezTo>
                <a:cubicBezTo>
                  <a:pt x="326841" y="231648"/>
                  <a:pt x="326638" y="231851"/>
                  <a:pt x="326232" y="232258"/>
                </a:cubicBezTo>
                <a:cubicBezTo>
                  <a:pt x="325825" y="232664"/>
                  <a:pt x="325622" y="232867"/>
                  <a:pt x="325622" y="232867"/>
                </a:cubicBezTo>
                <a:lnTo>
                  <a:pt x="318307" y="232867"/>
                </a:lnTo>
                <a:cubicBezTo>
                  <a:pt x="317494" y="232867"/>
                  <a:pt x="316072" y="233680"/>
                  <a:pt x="314040" y="235306"/>
                </a:cubicBezTo>
                <a:cubicBezTo>
                  <a:pt x="312008" y="236931"/>
                  <a:pt x="309773" y="236118"/>
                  <a:pt x="307334" y="232867"/>
                </a:cubicBezTo>
                <a:cubicBezTo>
                  <a:pt x="302458" y="236118"/>
                  <a:pt x="296971" y="238150"/>
                  <a:pt x="290875" y="238963"/>
                </a:cubicBezTo>
                <a:cubicBezTo>
                  <a:pt x="284779" y="239776"/>
                  <a:pt x="280512" y="240589"/>
                  <a:pt x="278073" y="241402"/>
                </a:cubicBezTo>
                <a:cubicBezTo>
                  <a:pt x="275635" y="242214"/>
                  <a:pt x="272993" y="242621"/>
                  <a:pt x="270149" y="242621"/>
                </a:cubicBezTo>
                <a:cubicBezTo>
                  <a:pt x="267304" y="242621"/>
                  <a:pt x="264256" y="243027"/>
                  <a:pt x="261005" y="243840"/>
                </a:cubicBezTo>
                <a:lnTo>
                  <a:pt x="251251" y="246278"/>
                </a:lnTo>
                <a:cubicBezTo>
                  <a:pt x="248000" y="246278"/>
                  <a:pt x="244342" y="247904"/>
                  <a:pt x="240278" y="251155"/>
                </a:cubicBezTo>
                <a:lnTo>
                  <a:pt x="237840" y="251155"/>
                </a:lnTo>
                <a:cubicBezTo>
                  <a:pt x="238653" y="248717"/>
                  <a:pt x="239669" y="247091"/>
                  <a:pt x="240888" y="246278"/>
                </a:cubicBezTo>
                <a:cubicBezTo>
                  <a:pt x="242107" y="245466"/>
                  <a:pt x="243936" y="245059"/>
                  <a:pt x="246374" y="245059"/>
                </a:cubicBezTo>
                <a:lnTo>
                  <a:pt x="247593" y="245059"/>
                </a:lnTo>
                <a:cubicBezTo>
                  <a:pt x="251657" y="242621"/>
                  <a:pt x="255721" y="240792"/>
                  <a:pt x="259785" y="239573"/>
                </a:cubicBezTo>
                <a:cubicBezTo>
                  <a:pt x="263849" y="238354"/>
                  <a:pt x="267507" y="236931"/>
                  <a:pt x="270758" y="235306"/>
                </a:cubicBezTo>
                <a:lnTo>
                  <a:pt x="286608" y="229210"/>
                </a:lnTo>
                <a:cubicBezTo>
                  <a:pt x="286608" y="229210"/>
                  <a:pt x="287827" y="227990"/>
                  <a:pt x="290265" y="225552"/>
                </a:cubicBezTo>
                <a:lnTo>
                  <a:pt x="284169" y="225552"/>
                </a:lnTo>
                <a:cubicBezTo>
                  <a:pt x="281731" y="225552"/>
                  <a:pt x="278886" y="226365"/>
                  <a:pt x="275635" y="227990"/>
                </a:cubicBezTo>
                <a:cubicBezTo>
                  <a:pt x="272384" y="229616"/>
                  <a:pt x="269539" y="230835"/>
                  <a:pt x="267101" y="231648"/>
                </a:cubicBezTo>
                <a:cubicBezTo>
                  <a:pt x="263849" y="232461"/>
                  <a:pt x="259989" y="234086"/>
                  <a:pt x="255518" y="236525"/>
                </a:cubicBezTo>
                <a:cubicBezTo>
                  <a:pt x="251048" y="238963"/>
                  <a:pt x="248000" y="240589"/>
                  <a:pt x="246374" y="241402"/>
                </a:cubicBezTo>
                <a:cubicBezTo>
                  <a:pt x="245561" y="241402"/>
                  <a:pt x="241904" y="242214"/>
                  <a:pt x="235401" y="243840"/>
                </a:cubicBezTo>
                <a:lnTo>
                  <a:pt x="235401" y="241402"/>
                </a:lnTo>
                <a:cubicBezTo>
                  <a:pt x="240278" y="238963"/>
                  <a:pt x="245561" y="234899"/>
                  <a:pt x="251251" y="229210"/>
                </a:cubicBezTo>
                <a:cubicBezTo>
                  <a:pt x="261005" y="225146"/>
                  <a:pt x="267507" y="221894"/>
                  <a:pt x="270758" y="219456"/>
                </a:cubicBezTo>
                <a:cubicBezTo>
                  <a:pt x="277261" y="214579"/>
                  <a:pt x="281731" y="212141"/>
                  <a:pt x="284169" y="212141"/>
                </a:cubicBezTo>
                <a:cubicBezTo>
                  <a:pt x="288233" y="210515"/>
                  <a:pt x="291078" y="208077"/>
                  <a:pt x="292704" y="204826"/>
                </a:cubicBezTo>
                <a:cubicBezTo>
                  <a:pt x="295142" y="203200"/>
                  <a:pt x="297174" y="201168"/>
                  <a:pt x="298800" y="198730"/>
                </a:cubicBezTo>
                <a:cubicBezTo>
                  <a:pt x="299613" y="198730"/>
                  <a:pt x="300629" y="198323"/>
                  <a:pt x="301848" y="197510"/>
                </a:cubicBezTo>
                <a:cubicBezTo>
                  <a:pt x="303067" y="196698"/>
                  <a:pt x="304083" y="195885"/>
                  <a:pt x="304896" y="195072"/>
                </a:cubicBezTo>
                <a:lnTo>
                  <a:pt x="304896" y="193853"/>
                </a:lnTo>
                <a:cubicBezTo>
                  <a:pt x="306521" y="193040"/>
                  <a:pt x="308350" y="192024"/>
                  <a:pt x="310382" y="190805"/>
                </a:cubicBezTo>
                <a:cubicBezTo>
                  <a:pt x="312414" y="189586"/>
                  <a:pt x="314649" y="188163"/>
                  <a:pt x="317088" y="186538"/>
                </a:cubicBezTo>
                <a:lnTo>
                  <a:pt x="318307" y="184099"/>
                </a:lnTo>
                <a:cubicBezTo>
                  <a:pt x="318307" y="181661"/>
                  <a:pt x="318713" y="180442"/>
                  <a:pt x="319526" y="180442"/>
                </a:cubicBezTo>
                <a:cubicBezTo>
                  <a:pt x="321152" y="180442"/>
                  <a:pt x="322168" y="180035"/>
                  <a:pt x="322574" y="179222"/>
                </a:cubicBezTo>
                <a:cubicBezTo>
                  <a:pt x="322981" y="178410"/>
                  <a:pt x="322777" y="177597"/>
                  <a:pt x="321965" y="176784"/>
                </a:cubicBezTo>
                <a:lnTo>
                  <a:pt x="321965" y="175565"/>
                </a:lnTo>
                <a:cubicBezTo>
                  <a:pt x="322777" y="175565"/>
                  <a:pt x="323590" y="174955"/>
                  <a:pt x="324403" y="173736"/>
                </a:cubicBezTo>
                <a:cubicBezTo>
                  <a:pt x="325216" y="172517"/>
                  <a:pt x="326029" y="171907"/>
                  <a:pt x="326841" y="171907"/>
                </a:cubicBezTo>
                <a:cubicBezTo>
                  <a:pt x="325216" y="169469"/>
                  <a:pt x="326435" y="167437"/>
                  <a:pt x="330499" y="165811"/>
                </a:cubicBezTo>
                <a:lnTo>
                  <a:pt x="332937" y="164592"/>
                </a:lnTo>
                <a:cubicBezTo>
                  <a:pt x="332937" y="164592"/>
                  <a:pt x="333750" y="164592"/>
                  <a:pt x="335376" y="164592"/>
                </a:cubicBezTo>
                <a:cubicBezTo>
                  <a:pt x="337001" y="164592"/>
                  <a:pt x="337001" y="163373"/>
                  <a:pt x="335376" y="160934"/>
                </a:cubicBezTo>
                <a:cubicBezTo>
                  <a:pt x="335376" y="160122"/>
                  <a:pt x="335579" y="159309"/>
                  <a:pt x="335985" y="158496"/>
                </a:cubicBezTo>
                <a:cubicBezTo>
                  <a:pt x="336392" y="157683"/>
                  <a:pt x="335376" y="157277"/>
                  <a:pt x="332937" y="157277"/>
                </a:cubicBezTo>
                <a:cubicBezTo>
                  <a:pt x="332937" y="157277"/>
                  <a:pt x="332125" y="156058"/>
                  <a:pt x="330499" y="153619"/>
                </a:cubicBezTo>
                <a:lnTo>
                  <a:pt x="329280" y="156058"/>
                </a:lnTo>
                <a:cubicBezTo>
                  <a:pt x="328467" y="154432"/>
                  <a:pt x="326029" y="151587"/>
                  <a:pt x="321965" y="147523"/>
                </a:cubicBezTo>
                <a:cubicBezTo>
                  <a:pt x="321965" y="146710"/>
                  <a:pt x="321152" y="146304"/>
                  <a:pt x="319526" y="146304"/>
                </a:cubicBezTo>
                <a:cubicBezTo>
                  <a:pt x="317901" y="147117"/>
                  <a:pt x="315665" y="148336"/>
                  <a:pt x="312821" y="149962"/>
                </a:cubicBezTo>
                <a:cubicBezTo>
                  <a:pt x="309976" y="151587"/>
                  <a:pt x="308147" y="152806"/>
                  <a:pt x="307334" y="153619"/>
                </a:cubicBezTo>
                <a:lnTo>
                  <a:pt x="300019" y="159715"/>
                </a:lnTo>
                <a:lnTo>
                  <a:pt x="298800" y="159715"/>
                </a:lnTo>
                <a:lnTo>
                  <a:pt x="300019" y="149962"/>
                </a:lnTo>
                <a:cubicBezTo>
                  <a:pt x="297581" y="149962"/>
                  <a:pt x="296362" y="149555"/>
                  <a:pt x="296362" y="148742"/>
                </a:cubicBezTo>
                <a:lnTo>
                  <a:pt x="290265" y="149962"/>
                </a:lnTo>
                <a:cubicBezTo>
                  <a:pt x="289453" y="149962"/>
                  <a:pt x="288640" y="150165"/>
                  <a:pt x="287827" y="150571"/>
                </a:cubicBezTo>
                <a:cubicBezTo>
                  <a:pt x="287014" y="150978"/>
                  <a:pt x="285795" y="150774"/>
                  <a:pt x="284169" y="149962"/>
                </a:cubicBezTo>
                <a:cubicBezTo>
                  <a:pt x="281731" y="149962"/>
                  <a:pt x="279699" y="151181"/>
                  <a:pt x="278073" y="153619"/>
                </a:cubicBezTo>
                <a:cubicBezTo>
                  <a:pt x="278073" y="156870"/>
                  <a:pt x="277261" y="157683"/>
                  <a:pt x="275635" y="156058"/>
                </a:cubicBezTo>
                <a:cubicBezTo>
                  <a:pt x="270758" y="156058"/>
                  <a:pt x="267507" y="156464"/>
                  <a:pt x="265881" y="157277"/>
                </a:cubicBezTo>
                <a:cubicBezTo>
                  <a:pt x="264256" y="158090"/>
                  <a:pt x="263037" y="158293"/>
                  <a:pt x="262224" y="157886"/>
                </a:cubicBezTo>
                <a:cubicBezTo>
                  <a:pt x="261411" y="157480"/>
                  <a:pt x="261005" y="157277"/>
                  <a:pt x="261005" y="157277"/>
                </a:cubicBezTo>
                <a:cubicBezTo>
                  <a:pt x="258566" y="158902"/>
                  <a:pt x="256128" y="159715"/>
                  <a:pt x="253689" y="159715"/>
                </a:cubicBezTo>
                <a:cubicBezTo>
                  <a:pt x="251251" y="159715"/>
                  <a:pt x="249625" y="160122"/>
                  <a:pt x="248813" y="160934"/>
                </a:cubicBezTo>
                <a:cubicBezTo>
                  <a:pt x="247187" y="160934"/>
                  <a:pt x="246374" y="161341"/>
                  <a:pt x="246374" y="162154"/>
                </a:cubicBezTo>
                <a:cubicBezTo>
                  <a:pt x="243936" y="162154"/>
                  <a:pt x="242310" y="162357"/>
                  <a:pt x="241497" y="162763"/>
                </a:cubicBezTo>
                <a:cubicBezTo>
                  <a:pt x="240685" y="163170"/>
                  <a:pt x="240278" y="163779"/>
                  <a:pt x="240278" y="164592"/>
                </a:cubicBezTo>
                <a:cubicBezTo>
                  <a:pt x="239465" y="164592"/>
                  <a:pt x="237840" y="164389"/>
                  <a:pt x="235401" y="163982"/>
                </a:cubicBezTo>
                <a:cubicBezTo>
                  <a:pt x="232963" y="163576"/>
                  <a:pt x="231337" y="164186"/>
                  <a:pt x="230525" y="165811"/>
                </a:cubicBezTo>
                <a:lnTo>
                  <a:pt x="229305" y="165811"/>
                </a:lnTo>
                <a:cubicBezTo>
                  <a:pt x="224429" y="165811"/>
                  <a:pt x="221177" y="166218"/>
                  <a:pt x="219552" y="167030"/>
                </a:cubicBezTo>
                <a:lnTo>
                  <a:pt x="211017" y="167030"/>
                </a:lnTo>
                <a:cubicBezTo>
                  <a:pt x="208579" y="167030"/>
                  <a:pt x="207360" y="167843"/>
                  <a:pt x="207360" y="169469"/>
                </a:cubicBezTo>
                <a:cubicBezTo>
                  <a:pt x="206547" y="171094"/>
                  <a:pt x="204515" y="171907"/>
                  <a:pt x="201264" y="171907"/>
                </a:cubicBezTo>
                <a:cubicBezTo>
                  <a:pt x="198825" y="170282"/>
                  <a:pt x="196387" y="171501"/>
                  <a:pt x="193949" y="175565"/>
                </a:cubicBezTo>
                <a:cubicBezTo>
                  <a:pt x="193949" y="175565"/>
                  <a:pt x="193745" y="175768"/>
                  <a:pt x="193339" y="176174"/>
                </a:cubicBezTo>
                <a:cubicBezTo>
                  <a:pt x="192933" y="176581"/>
                  <a:pt x="192729" y="176784"/>
                  <a:pt x="192729" y="176784"/>
                </a:cubicBezTo>
                <a:cubicBezTo>
                  <a:pt x="188665" y="175158"/>
                  <a:pt x="184601" y="175971"/>
                  <a:pt x="180537" y="179222"/>
                </a:cubicBezTo>
                <a:cubicBezTo>
                  <a:pt x="174848" y="179222"/>
                  <a:pt x="170784" y="179629"/>
                  <a:pt x="168345" y="180442"/>
                </a:cubicBezTo>
                <a:lnTo>
                  <a:pt x="165907" y="179222"/>
                </a:lnTo>
                <a:cubicBezTo>
                  <a:pt x="163469" y="179222"/>
                  <a:pt x="161437" y="179629"/>
                  <a:pt x="159811" y="180442"/>
                </a:cubicBezTo>
                <a:lnTo>
                  <a:pt x="153715" y="180442"/>
                </a:lnTo>
                <a:cubicBezTo>
                  <a:pt x="152902" y="181254"/>
                  <a:pt x="151683" y="182067"/>
                  <a:pt x="150057" y="182880"/>
                </a:cubicBezTo>
                <a:cubicBezTo>
                  <a:pt x="148432" y="183693"/>
                  <a:pt x="147213" y="184912"/>
                  <a:pt x="146400" y="186538"/>
                </a:cubicBezTo>
                <a:lnTo>
                  <a:pt x="137865" y="186538"/>
                </a:lnTo>
                <a:cubicBezTo>
                  <a:pt x="137053" y="188163"/>
                  <a:pt x="134614" y="188976"/>
                  <a:pt x="130550" y="188976"/>
                </a:cubicBezTo>
                <a:lnTo>
                  <a:pt x="126893" y="188976"/>
                </a:lnTo>
                <a:cubicBezTo>
                  <a:pt x="122016" y="190602"/>
                  <a:pt x="118765" y="191414"/>
                  <a:pt x="117139" y="191414"/>
                </a:cubicBezTo>
                <a:cubicBezTo>
                  <a:pt x="113888" y="191414"/>
                  <a:pt x="111856" y="192634"/>
                  <a:pt x="111043" y="195072"/>
                </a:cubicBezTo>
                <a:cubicBezTo>
                  <a:pt x="109417" y="195885"/>
                  <a:pt x="108198" y="196088"/>
                  <a:pt x="107385" y="195682"/>
                </a:cubicBezTo>
                <a:cubicBezTo>
                  <a:pt x="106573" y="195275"/>
                  <a:pt x="105760" y="195072"/>
                  <a:pt x="104947" y="195072"/>
                </a:cubicBezTo>
                <a:cubicBezTo>
                  <a:pt x="103321" y="195885"/>
                  <a:pt x="100883" y="196291"/>
                  <a:pt x="97632" y="196291"/>
                </a:cubicBezTo>
                <a:cubicBezTo>
                  <a:pt x="96006" y="197917"/>
                  <a:pt x="91536" y="199949"/>
                  <a:pt x="84221" y="202387"/>
                </a:cubicBezTo>
                <a:lnTo>
                  <a:pt x="81782" y="202387"/>
                </a:lnTo>
                <a:cubicBezTo>
                  <a:pt x="80969" y="201574"/>
                  <a:pt x="79547" y="201371"/>
                  <a:pt x="77515" y="201778"/>
                </a:cubicBezTo>
                <a:cubicBezTo>
                  <a:pt x="75483" y="202184"/>
                  <a:pt x="73654" y="203200"/>
                  <a:pt x="72029" y="204826"/>
                </a:cubicBezTo>
                <a:lnTo>
                  <a:pt x="64713" y="204826"/>
                </a:lnTo>
                <a:cubicBezTo>
                  <a:pt x="63901" y="204826"/>
                  <a:pt x="62885" y="205435"/>
                  <a:pt x="61665" y="206654"/>
                </a:cubicBezTo>
                <a:cubicBezTo>
                  <a:pt x="60446" y="207874"/>
                  <a:pt x="59024" y="208483"/>
                  <a:pt x="57398" y="208483"/>
                </a:cubicBezTo>
                <a:lnTo>
                  <a:pt x="53741" y="208483"/>
                </a:lnTo>
                <a:cubicBezTo>
                  <a:pt x="52115" y="210109"/>
                  <a:pt x="48864" y="210515"/>
                  <a:pt x="43987" y="209702"/>
                </a:cubicBezTo>
                <a:lnTo>
                  <a:pt x="41549" y="209702"/>
                </a:lnTo>
                <a:cubicBezTo>
                  <a:pt x="38297" y="211328"/>
                  <a:pt x="35046" y="211734"/>
                  <a:pt x="31795" y="210922"/>
                </a:cubicBezTo>
                <a:lnTo>
                  <a:pt x="26918" y="212141"/>
                </a:lnTo>
                <a:cubicBezTo>
                  <a:pt x="26105" y="212954"/>
                  <a:pt x="24886" y="212954"/>
                  <a:pt x="23261" y="212141"/>
                </a:cubicBezTo>
                <a:cubicBezTo>
                  <a:pt x="21635" y="211328"/>
                  <a:pt x="20416" y="210922"/>
                  <a:pt x="19603" y="210922"/>
                </a:cubicBezTo>
                <a:cubicBezTo>
                  <a:pt x="17977" y="212547"/>
                  <a:pt x="17165" y="213766"/>
                  <a:pt x="17165" y="214579"/>
                </a:cubicBezTo>
                <a:lnTo>
                  <a:pt x="14567" y="217177"/>
                </a:lnTo>
                <a:lnTo>
                  <a:pt x="8214" y="196709"/>
                </a:lnTo>
                <a:cubicBezTo>
                  <a:pt x="2828" y="170392"/>
                  <a:pt x="0" y="143143"/>
                  <a:pt x="0" y="115233"/>
                </a:cubicBezTo>
                <a:lnTo>
                  <a:pt x="3176" y="83730"/>
                </a:lnTo>
                <a:lnTo>
                  <a:pt x="5887" y="84734"/>
                </a:lnTo>
                <a:cubicBezTo>
                  <a:pt x="7716" y="83922"/>
                  <a:pt x="8630" y="81280"/>
                  <a:pt x="8630" y="76810"/>
                </a:cubicBezTo>
                <a:cubicBezTo>
                  <a:pt x="13507" y="80874"/>
                  <a:pt x="16758" y="82906"/>
                  <a:pt x="18384" y="82906"/>
                </a:cubicBezTo>
                <a:cubicBezTo>
                  <a:pt x="20009" y="82906"/>
                  <a:pt x="21229" y="80874"/>
                  <a:pt x="22041" y="76810"/>
                </a:cubicBezTo>
                <a:cubicBezTo>
                  <a:pt x="24480" y="77622"/>
                  <a:pt x="26512" y="77826"/>
                  <a:pt x="28137" y="77419"/>
                </a:cubicBezTo>
                <a:cubicBezTo>
                  <a:pt x="29763" y="77013"/>
                  <a:pt x="30982" y="75997"/>
                  <a:pt x="31795" y="74371"/>
                </a:cubicBezTo>
                <a:cubicBezTo>
                  <a:pt x="31795" y="74371"/>
                  <a:pt x="31592" y="74168"/>
                  <a:pt x="31185" y="73762"/>
                </a:cubicBezTo>
                <a:cubicBezTo>
                  <a:pt x="30779" y="73355"/>
                  <a:pt x="30576" y="72746"/>
                  <a:pt x="30576" y="71933"/>
                </a:cubicBezTo>
                <a:cubicBezTo>
                  <a:pt x="33827" y="71933"/>
                  <a:pt x="35859" y="72746"/>
                  <a:pt x="36672" y="74371"/>
                </a:cubicBezTo>
                <a:cubicBezTo>
                  <a:pt x="37485" y="74371"/>
                  <a:pt x="38501" y="74574"/>
                  <a:pt x="39720" y="74981"/>
                </a:cubicBezTo>
                <a:cubicBezTo>
                  <a:pt x="40939" y="75387"/>
                  <a:pt x="41549" y="75184"/>
                  <a:pt x="41549" y="74371"/>
                </a:cubicBezTo>
                <a:cubicBezTo>
                  <a:pt x="42361" y="74371"/>
                  <a:pt x="42768" y="71933"/>
                  <a:pt x="42768" y="67056"/>
                </a:cubicBezTo>
                <a:lnTo>
                  <a:pt x="42768" y="65837"/>
                </a:lnTo>
                <a:cubicBezTo>
                  <a:pt x="45206" y="66650"/>
                  <a:pt x="47645" y="67666"/>
                  <a:pt x="50083" y="68885"/>
                </a:cubicBezTo>
                <a:cubicBezTo>
                  <a:pt x="52521" y="70104"/>
                  <a:pt x="54960" y="70307"/>
                  <a:pt x="57398" y="69494"/>
                </a:cubicBezTo>
                <a:lnTo>
                  <a:pt x="51302" y="59741"/>
                </a:lnTo>
                <a:lnTo>
                  <a:pt x="53741" y="59741"/>
                </a:lnTo>
                <a:cubicBezTo>
                  <a:pt x="54553" y="61366"/>
                  <a:pt x="55569" y="62586"/>
                  <a:pt x="56789" y="63398"/>
                </a:cubicBezTo>
                <a:cubicBezTo>
                  <a:pt x="58008" y="64211"/>
                  <a:pt x="59024" y="65430"/>
                  <a:pt x="59837" y="67056"/>
                </a:cubicBezTo>
                <a:lnTo>
                  <a:pt x="64713" y="67056"/>
                </a:lnTo>
                <a:cubicBezTo>
                  <a:pt x="65526" y="67056"/>
                  <a:pt x="66136" y="66853"/>
                  <a:pt x="66542" y="66446"/>
                </a:cubicBezTo>
                <a:cubicBezTo>
                  <a:pt x="66949" y="66040"/>
                  <a:pt x="67558" y="65837"/>
                  <a:pt x="68371" y="65837"/>
                </a:cubicBezTo>
                <a:lnTo>
                  <a:pt x="68371" y="57302"/>
                </a:lnTo>
                <a:lnTo>
                  <a:pt x="72029" y="63398"/>
                </a:lnTo>
                <a:cubicBezTo>
                  <a:pt x="72841" y="65024"/>
                  <a:pt x="74873" y="65024"/>
                  <a:pt x="78125" y="63398"/>
                </a:cubicBezTo>
                <a:cubicBezTo>
                  <a:pt x="78937" y="62586"/>
                  <a:pt x="79141" y="61163"/>
                  <a:pt x="78734" y="59131"/>
                </a:cubicBezTo>
                <a:cubicBezTo>
                  <a:pt x="78328" y="57099"/>
                  <a:pt x="78125" y="55270"/>
                  <a:pt x="78125" y="53645"/>
                </a:cubicBezTo>
                <a:lnTo>
                  <a:pt x="81782" y="59741"/>
                </a:lnTo>
                <a:lnTo>
                  <a:pt x="90317" y="59741"/>
                </a:lnTo>
                <a:lnTo>
                  <a:pt x="90317" y="56083"/>
                </a:lnTo>
                <a:cubicBezTo>
                  <a:pt x="91129" y="55270"/>
                  <a:pt x="91536" y="54051"/>
                  <a:pt x="91536" y="52426"/>
                </a:cubicBezTo>
                <a:cubicBezTo>
                  <a:pt x="93161" y="54051"/>
                  <a:pt x="94584" y="55067"/>
                  <a:pt x="95803" y="55474"/>
                </a:cubicBezTo>
                <a:cubicBezTo>
                  <a:pt x="97022" y="55880"/>
                  <a:pt x="98038" y="56490"/>
                  <a:pt x="98851" y="57302"/>
                </a:cubicBezTo>
                <a:lnTo>
                  <a:pt x="107385" y="53645"/>
                </a:lnTo>
                <a:lnTo>
                  <a:pt x="102509" y="53645"/>
                </a:lnTo>
                <a:cubicBezTo>
                  <a:pt x="102509" y="52832"/>
                  <a:pt x="102102" y="51816"/>
                  <a:pt x="101289" y="50597"/>
                </a:cubicBezTo>
                <a:cubicBezTo>
                  <a:pt x="100477" y="49378"/>
                  <a:pt x="100070" y="47955"/>
                  <a:pt x="100070" y="46330"/>
                </a:cubicBezTo>
                <a:lnTo>
                  <a:pt x="102509" y="46330"/>
                </a:lnTo>
                <a:cubicBezTo>
                  <a:pt x="103321" y="46330"/>
                  <a:pt x="104947" y="48362"/>
                  <a:pt x="107385" y="52426"/>
                </a:cubicBezTo>
                <a:cubicBezTo>
                  <a:pt x="109011" y="55677"/>
                  <a:pt x="111043" y="56083"/>
                  <a:pt x="113481" y="53645"/>
                </a:cubicBezTo>
                <a:lnTo>
                  <a:pt x="113481" y="46330"/>
                </a:lnTo>
                <a:lnTo>
                  <a:pt x="117139" y="46330"/>
                </a:lnTo>
                <a:cubicBezTo>
                  <a:pt x="117952" y="50394"/>
                  <a:pt x="119984" y="52426"/>
                  <a:pt x="123235" y="52426"/>
                </a:cubicBezTo>
                <a:cubicBezTo>
                  <a:pt x="124048" y="52426"/>
                  <a:pt x="124657" y="51816"/>
                  <a:pt x="125064" y="50597"/>
                </a:cubicBezTo>
                <a:cubicBezTo>
                  <a:pt x="125470" y="49378"/>
                  <a:pt x="126080" y="47955"/>
                  <a:pt x="126893" y="46330"/>
                </a:cubicBezTo>
                <a:cubicBezTo>
                  <a:pt x="125267" y="46330"/>
                  <a:pt x="124454" y="45517"/>
                  <a:pt x="124454" y="43891"/>
                </a:cubicBezTo>
                <a:cubicBezTo>
                  <a:pt x="123641" y="43078"/>
                  <a:pt x="123641" y="42469"/>
                  <a:pt x="124454" y="42062"/>
                </a:cubicBezTo>
                <a:cubicBezTo>
                  <a:pt x="125267" y="41656"/>
                  <a:pt x="126486" y="41453"/>
                  <a:pt x="128112" y="41453"/>
                </a:cubicBezTo>
                <a:cubicBezTo>
                  <a:pt x="128112" y="44704"/>
                  <a:pt x="130957" y="46330"/>
                  <a:pt x="136646" y="46330"/>
                </a:cubicBezTo>
                <a:cubicBezTo>
                  <a:pt x="136646" y="47955"/>
                  <a:pt x="137053" y="47955"/>
                  <a:pt x="137865" y="46330"/>
                </a:cubicBezTo>
                <a:lnTo>
                  <a:pt x="137865" y="43891"/>
                </a:lnTo>
                <a:cubicBezTo>
                  <a:pt x="135427" y="41453"/>
                  <a:pt x="134208" y="39421"/>
                  <a:pt x="134208" y="37795"/>
                </a:cubicBezTo>
                <a:cubicBezTo>
                  <a:pt x="135833" y="36982"/>
                  <a:pt x="137459" y="36982"/>
                  <a:pt x="139085" y="37795"/>
                </a:cubicBezTo>
                <a:cubicBezTo>
                  <a:pt x="140710" y="38608"/>
                  <a:pt x="141523" y="39827"/>
                  <a:pt x="141523" y="41453"/>
                </a:cubicBezTo>
                <a:cubicBezTo>
                  <a:pt x="142336" y="43078"/>
                  <a:pt x="143352" y="44298"/>
                  <a:pt x="144571" y="45110"/>
                </a:cubicBezTo>
                <a:cubicBezTo>
                  <a:pt x="145790" y="45923"/>
                  <a:pt x="146806" y="46330"/>
                  <a:pt x="147619" y="46330"/>
                </a:cubicBezTo>
                <a:cubicBezTo>
                  <a:pt x="149245" y="46330"/>
                  <a:pt x="150057" y="45110"/>
                  <a:pt x="150057" y="42672"/>
                </a:cubicBezTo>
                <a:lnTo>
                  <a:pt x="147619" y="37795"/>
                </a:lnTo>
                <a:lnTo>
                  <a:pt x="146400" y="34138"/>
                </a:lnTo>
                <a:cubicBezTo>
                  <a:pt x="147213" y="34138"/>
                  <a:pt x="148432" y="34950"/>
                  <a:pt x="150057" y="36576"/>
                </a:cubicBezTo>
                <a:lnTo>
                  <a:pt x="156153" y="39014"/>
                </a:lnTo>
                <a:cubicBezTo>
                  <a:pt x="156966" y="41453"/>
                  <a:pt x="157982" y="42672"/>
                  <a:pt x="159201" y="42672"/>
                </a:cubicBezTo>
                <a:cubicBezTo>
                  <a:pt x="160421" y="42672"/>
                  <a:pt x="161437" y="42266"/>
                  <a:pt x="162249" y="41453"/>
                </a:cubicBezTo>
                <a:cubicBezTo>
                  <a:pt x="160624" y="37389"/>
                  <a:pt x="160217" y="33731"/>
                  <a:pt x="161030" y="30480"/>
                </a:cubicBezTo>
                <a:cubicBezTo>
                  <a:pt x="161843" y="31293"/>
                  <a:pt x="162453" y="32512"/>
                  <a:pt x="162859" y="34138"/>
                </a:cubicBezTo>
                <a:cubicBezTo>
                  <a:pt x="163265" y="35763"/>
                  <a:pt x="164281" y="36982"/>
                  <a:pt x="165907" y="37795"/>
                </a:cubicBezTo>
                <a:cubicBezTo>
                  <a:pt x="166720" y="37795"/>
                  <a:pt x="167736" y="38202"/>
                  <a:pt x="168955" y="39014"/>
                </a:cubicBezTo>
                <a:cubicBezTo>
                  <a:pt x="170174" y="39827"/>
                  <a:pt x="172003" y="39827"/>
                  <a:pt x="174441" y="39014"/>
                </a:cubicBezTo>
                <a:cubicBezTo>
                  <a:pt x="172816" y="37389"/>
                  <a:pt x="172003" y="34138"/>
                  <a:pt x="172003" y="29261"/>
                </a:cubicBezTo>
                <a:cubicBezTo>
                  <a:pt x="172003" y="28448"/>
                  <a:pt x="172409" y="28245"/>
                  <a:pt x="173222" y="28651"/>
                </a:cubicBezTo>
                <a:cubicBezTo>
                  <a:pt x="174035" y="29058"/>
                  <a:pt x="174848" y="29261"/>
                  <a:pt x="175661" y="29261"/>
                </a:cubicBezTo>
                <a:cubicBezTo>
                  <a:pt x="175661" y="30886"/>
                  <a:pt x="176677" y="32309"/>
                  <a:pt x="178709" y="33528"/>
                </a:cubicBezTo>
                <a:cubicBezTo>
                  <a:pt x="180741" y="34747"/>
                  <a:pt x="181757" y="36170"/>
                  <a:pt x="181757" y="37795"/>
                </a:cubicBezTo>
                <a:lnTo>
                  <a:pt x="184195" y="37795"/>
                </a:lnTo>
                <a:lnTo>
                  <a:pt x="185414" y="30480"/>
                </a:lnTo>
                <a:cubicBezTo>
                  <a:pt x="183789" y="31293"/>
                  <a:pt x="183179" y="30683"/>
                  <a:pt x="183585" y="28651"/>
                </a:cubicBezTo>
                <a:cubicBezTo>
                  <a:pt x="183992" y="26619"/>
                  <a:pt x="184195" y="25197"/>
                  <a:pt x="184195" y="24384"/>
                </a:cubicBezTo>
                <a:cubicBezTo>
                  <a:pt x="185008" y="26822"/>
                  <a:pt x="186430" y="28651"/>
                  <a:pt x="188462" y="29870"/>
                </a:cubicBezTo>
                <a:cubicBezTo>
                  <a:pt x="190494" y="31090"/>
                  <a:pt x="191917" y="32106"/>
                  <a:pt x="192729" y="32918"/>
                </a:cubicBezTo>
                <a:cubicBezTo>
                  <a:pt x="193542" y="33731"/>
                  <a:pt x="195168" y="34138"/>
                  <a:pt x="197606" y="34138"/>
                </a:cubicBezTo>
                <a:cubicBezTo>
                  <a:pt x="196793" y="33325"/>
                  <a:pt x="196387" y="31293"/>
                  <a:pt x="196387" y="28042"/>
                </a:cubicBezTo>
                <a:lnTo>
                  <a:pt x="193949" y="28042"/>
                </a:lnTo>
                <a:cubicBezTo>
                  <a:pt x="193949" y="27229"/>
                  <a:pt x="193745" y="26416"/>
                  <a:pt x="193339" y="25603"/>
                </a:cubicBezTo>
                <a:cubicBezTo>
                  <a:pt x="192933" y="24790"/>
                  <a:pt x="192729" y="23978"/>
                  <a:pt x="192729" y="23165"/>
                </a:cubicBezTo>
                <a:lnTo>
                  <a:pt x="202483" y="23165"/>
                </a:lnTo>
                <a:cubicBezTo>
                  <a:pt x="203296" y="28042"/>
                  <a:pt x="204921" y="30480"/>
                  <a:pt x="207360" y="30480"/>
                </a:cubicBezTo>
                <a:lnTo>
                  <a:pt x="207360" y="24384"/>
                </a:lnTo>
                <a:cubicBezTo>
                  <a:pt x="207360" y="24384"/>
                  <a:pt x="206953" y="24181"/>
                  <a:pt x="206141" y="23774"/>
                </a:cubicBezTo>
                <a:cubicBezTo>
                  <a:pt x="205328" y="23368"/>
                  <a:pt x="204109" y="23165"/>
                  <a:pt x="202483" y="23165"/>
                </a:cubicBezTo>
                <a:cubicBezTo>
                  <a:pt x="203296" y="23165"/>
                  <a:pt x="204312" y="22555"/>
                  <a:pt x="205531" y="21336"/>
                </a:cubicBezTo>
                <a:cubicBezTo>
                  <a:pt x="206750" y="20117"/>
                  <a:pt x="208173" y="19914"/>
                  <a:pt x="209798" y="20726"/>
                </a:cubicBezTo>
                <a:cubicBezTo>
                  <a:pt x="210611" y="21539"/>
                  <a:pt x="212033" y="22352"/>
                  <a:pt x="214065" y="23165"/>
                </a:cubicBezTo>
                <a:cubicBezTo>
                  <a:pt x="216097" y="23978"/>
                  <a:pt x="217113" y="25603"/>
                  <a:pt x="217113" y="28042"/>
                </a:cubicBezTo>
                <a:lnTo>
                  <a:pt x="219552" y="28042"/>
                </a:lnTo>
                <a:cubicBezTo>
                  <a:pt x="219552" y="24790"/>
                  <a:pt x="218739" y="21539"/>
                  <a:pt x="217113" y="18288"/>
                </a:cubicBezTo>
                <a:lnTo>
                  <a:pt x="225648" y="18288"/>
                </a:lnTo>
                <a:cubicBezTo>
                  <a:pt x="226461" y="14224"/>
                  <a:pt x="228086" y="12395"/>
                  <a:pt x="230525" y="12802"/>
                </a:cubicBezTo>
                <a:cubicBezTo>
                  <a:pt x="232963" y="13208"/>
                  <a:pt x="234589" y="13411"/>
                  <a:pt x="235401" y="13411"/>
                </a:cubicBezTo>
                <a:lnTo>
                  <a:pt x="237840" y="12192"/>
                </a:lnTo>
                <a:cubicBezTo>
                  <a:pt x="239465" y="12192"/>
                  <a:pt x="240278" y="11379"/>
                  <a:pt x="240278" y="9754"/>
                </a:cubicBezTo>
                <a:cubicBezTo>
                  <a:pt x="241904" y="9754"/>
                  <a:pt x="243733" y="9957"/>
                  <a:pt x="245765" y="10363"/>
                </a:cubicBezTo>
                <a:cubicBezTo>
                  <a:pt x="247797" y="10770"/>
                  <a:pt x="249219" y="10160"/>
                  <a:pt x="250032" y="8534"/>
                </a:cubicBezTo>
                <a:lnTo>
                  <a:pt x="251251" y="8534"/>
                </a:lnTo>
                <a:cubicBezTo>
                  <a:pt x="255315" y="8534"/>
                  <a:pt x="257753" y="8941"/>
                  <a:pt x="258566" y="9754"/>
                </a:cubicBezTo>
                <a:lnTo>
                  <a:pt x="261005" y="8534"/>
                </a:lnTo>
                <a:cubicBezTo>
                  <a:pt x="261817" y="6909"/>
                  <a:pt x="262833" y="5893"/>
                  <a:pt x="264053" y="5486"/>
                </a:cubicBezTo>
                <a:cubicBezTo>
                  <a:pt x="265272" y="5080"/>
                  <a:pt x="266288" y="5690"/>
                  <a:pt x="267101" y="7315"/>
                </a:cubicBezTo>
                <a:cubicBezTo>
                  <a:pt x="269539" y="7315"/>
                  <a:pt x="271977" y="6502"/>
                  <a:pt x="274416" y="4877"/>
                </a:cubicBezTo>
                <a:lnTo>
                  <a:pt x="276854" y="4877"/>
                </a:lnTo>
                <a:cubicBezTo>
                  <a:pt x="279293" y="4877"/>
                  <a:pt x="281731" y="4470"/>
                  <a:pt x="284169" y="3658"/>
                </a:cubicBezTo>
                <a:cubicBezTo>
                  <a:pt x="284982" y="3658"/>
                  <a:pt x="285998" y="3454"/>
                  <a:pt x="287217" y="3048"/>
                </a:cubicBezTo>
                <a:cubicBezTo>
                  <a:pt x="288437" y="2642"/>
                  <a:pt x="289453" y="2845"/>
                  <a:pt x="290265" y="3658"/>
                </a:cubicBezTo>
                <a:cubicBezTo>
                  <a:pt x="292704" y="3658"/>
                  <a:pt x="294736" y="3251"/>
                  <a:pt x="296362" y="2438"/>
                </a:cubicBezTo>
                <a:cubicBezTo>
                  <a:pt x="297987" y="1626"/>
                  <a:pt x="300019" y="1219"/>
                  <a:pt x="302458" y="12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>
              <a:latin typeface="演示镇魂行楷" panose="00000500000000000000" pitchFamily="2" charset="-122"/>
              <a:ea typeface="演示镇魂行楷" panose="00000500000000000000" pitchFamily="2" charset="-122"/>
            </a:endParaRPr>
          </a:p>
        </p:txBody>
      </p:sp>
      <p:sp>
        <p:nvSpPr>
          <p:cNvPr id="56" name="文本框-22" hidden="1">
            <a:extLst>
              <a:ext uri="{FF2B5EF4-FFF2-40B4-BE49-F238E27FC236}">
                <a16:creationId xmlns:a16="http://schemas.microsoft.com/office/drawing/2014/main" id="{4E023489-7936-4B81-BA40-B1B07034F677}"/>
              </a:ext>
            </a:extLst>
          </p:cNvPr>
          <p:cNvSpPr txBox="1"/>
          <p:nvPr/>
        </p:nvSpPr>
        <p:spPr>
          <a:xfrm>
            <a:off x="1558925" y="5610255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>
                <a:latin typeface="演示镇魂行楷" panose="00000500000000000000" pitchFamily="2" charset="-122"/>
                <a:ea typeface="演示镇魂行楷" panose="00000500000000000000" pitchFamily="2" charset="-122"/>
              </a:rPr>
              <a:t>演示镇魂行楷</a:t>
            </a:r>
          </a:p>
        </p:txBody>
      </p:sp>
      <p:sp>
        <p:nvSpPr>
          <p:cNvPr id="59" name="文本框-20" hidden="1">
            <a:extLst>
              <a:ext uri="{FF2B5EF4-FFF2-40B4-BE49-F238E27FC236}">
                <a16:creationId xmlns:a16="http://schemas.microsoft.com/office/drawing/2014/main" id="{88080316-4F3E-4459-A30A-E84CADB6F5FF}"/>
              </a:ext>
            </a:extLst>
          </p:cNvPr>
          <p:cNvSpPr txBox="1"/>
          <p:nvPr/>
        </p:nvSpPr>
        <p:spPr>
          <a:xfrm>
            <a:off x="9206487" y="5635948"/>
            <a:ext cx="1593385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zh-CN" altLang="en-US" dirty="0"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阿里巴巴普惠体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735909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F1CBD065-C5DD-4700-9FC4-6D89140007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3" y="-18515"/>
            <a:ext cx="6238875" cy="4991100"/>
          </a:xfrm>
          <a:prstGeom prst="rect">
            <a:avLst/>
          </a:prstGeom>
        </p:spPr>
      </p:pic>
      <p:sp>
        <p:nvSpPr>
          <p:cNvPr id="24" name="常用图形-6_矢量">
            <a:extLst>
              <a:ext uri="{FF2B5EF4-FFF2-40B4-BE49-F238E27FC236}">
                <a16:creationId xmlns:a16="http://schemas.microsoft.com/office/drawing/2014/main" id="{AC5BB0D2-AB30-4D2C-B7E3-F783BAA90CCC}"/>
              </a:ext>
            </a:extLst>
          </p:cNvPr>
          <p:cNvSpPr/>
          <p:nvPr/>
        </p:nvSpPr>
        <p:spPr>
          <a:xfrm flipH="1">
            <a:off x="304800" y="-18514"/>
            <a:ext cx="11887200" cy="5013430"/>
          </a:xfrm>
          <a:custGeom>
            <a:avLst/>
            <a:gdLst>
              <a:gd name="connsiteX0" fmla="*/ 11887200 w 11887200"/>
              <a:gd name="connsiteY0" fmla="*/ 0 h 5013430"/>
              <a:gd name="connsiteX1" fmla="*/ 0 w 11887200"/>
              <a:gd name="connsiteY1" fmla="*/ 0 h 5013430"/>
              <a:gd name="connsiteX2" fmla="*/ 0 w 11887200"/>
              <a:gd name="connsiteY2" fmla="*/ 5013430 h 5013430"/>
              <a:gd name="connsiteX3" fmla="*/ 11887200 w 1188720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87200" h="5013430">
                <a:moveTo>
                  <a:pt x="11887200" y="0"/>
                </a:moveTo>
                <a:lnTo>
                  <a:pt x="0" y="0"/>
                </a:lnTo>
                <a:lnTo>
                  <a:pt x="0" y="5013430"/>
                </a:lnTo>
                <a:lnTo>
                  <a:pt x="11887200" y="5013430"/>
                </a:lnTo>
                <a:close/>
              </a:path>
            </a:pathLst>
          </a:custGeom>
          <a:gradFill flip="none" rotWithShape="1">
            <a:gsLst>
              <a:gs pos="45000">
                <a:srgbClr val="D8C7AC"/>
              </a:gs>
              <a:gs pos="19000">
                <a:srgbClr val="D8C7AC">
                  <a:alpha val="0"/>
                </a:srgbClr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6" name="文本框-39_矢量">
            <a:extLst>
              <a:ext uri="{FF2B5EF4-FFF2-40B4-BE49-F238E27FC236}">
                <a16:creationId xmlns:a16="http://schemas.microsoft.com/office/drawing/2014/main" id="{FC3E7FB4-599C-470C-8D7E-94DD6F91DC55}"/>
              </a:ext>
            </a:extLst>
          </p:cNvPr>
          <p:cNvSpPr txBox="1"/>
          <p:nvPr/>
        </p:nvSpPr>
        <p:spPr>
          <a:xfrm>
            <a:off x="5440256" y="5736018"/>
            <a:ext cx="390869" cy="188207"/>
          </a:xfrm>
          <a:custGeom>
            <a:avLst/>
            <a:gdLst/>
            <a:ahLst/>
            <a:cxnLst/>
            <a:rect l="l" t="t" r="r" b="b"/>
            <a:pathLst>
              <a:path w="390869" h="188207">
                <a:moveTo>
                  <a:pt x="86242" y="143768"/>
                </a:moveTo>
                <a:lnTo>
                  <a:pt x="86242" y="168576"/>
                </a:lnTo>
                <a:lnTo>
                  <a:pt x="165060" y="168576"/>
                </a:lnTo>
                <a:lnTo>
                  <a:pt x="165060" y="143768"/>
                </a:lnTo>
                <a:close/>
                <a:moveTo>
                  <a:pt x="86242" y="109975"/>
                </a:moveTo>
                <a:lnTo>
                  <a:pt x="86242" y="134978"/>
                </a:lnTo>
                <a:lnTo>
                  <a:pt x="165060" y="134978"/>
                </a:lnTo>
                <a:lnTo>
                  <a:pt x="165060" y="109975"/>
                </a:lnTo>
                <a:close/>
                <a:moveTo>
                  <a:pt x="110463" y="80772"/>
                </a:moveTo>
                <a:lnTo>
                  <a:pt x="120816" y="83213"/>
                </a:lnTo>
                <a:cubicBezTo>
                  <a:pt x="119123" y="87902"/>
                  <a:pt x="116779" y="93827"/>
                  <a:pt x="113784" y="100989"/>
                </a:cubicBezTo>
                <a:lnTo>
                  <a:pt x="175218" y="100989"/>
                </a:lnTo>
                <a:lnTo>
                  <a:pt x="175218" y="188012"/>
                </a:lnTo>
                <a:lnTo>
                  <a:pt x="165060" y="188012"/>
                </a:lnTo>
                <a:lnTo>
                  <a:pt x="165060" y="177561"/>
                </a:lnTo>
                <a:lnTo>
                  <a:pt x="86242" y="177561"/>
                </a:lnTo>
                <a:lnTo>
                  <a:pt x="86242" y="188012"/>
                </a:lnTo>
                <a:lnTo>
                  <a:pt x="75986" y="188012"/>
                </a:lnTo>
                <a:lnTo>
                  <a:pt x="75986" y="100989"/>
                </a:lnTo>
                <a:lnTo>
                  <a:pt x="103236" y="100989"/>
                </a:lnTo>
                <a:cubicBezTo>
                  <a:pt x="105710" y="95194"/>
                  <a:pt x="108119" y="88455"/>
                  <a:pt x="110463" y="80772"/>
                </a:cubicBezTo>
                <a:close/>
                <a:moveTo>
                  <a:pt x="75400" y="1758"/>
                </a:moveTo>
                <a:lnTo>
                  <a:pt x="85656" y="1758"/>
                </a:lnTo>
                <a:lnTo>
                  <a:pt x="85656" y="27347"/>
                </a:lnTo>
                <a:lnTo>
                  <a:pt x="119840" y="27347"/>
                </a:lnTo>
                <a:lnTo>
                  <a:pt x="119840" y="36333"/>
                </a:lnTo>
                <a:lnTo>
                  <a:pt x="85656" y="36333"/>
                </a:lnTo>
                <a:lnTo>
                  <a:pt x="85656" y="71396"/>
                </a:lnTo>
                <a:cubicBezTo>
                  <a:pt x="99785" y="64884"/>
                  <a:pt x="111180" y="59610"/>
                  <a:pt x="119840" y="55573"/>
                </a:cubicBezTo>
                <a:cubicBezTo>
                  <a:pt x="119905" y="59024"/>
                  <a:pt x="120165" y="62475"/>
                  <a:pt x="120621" y="65926"/>
                </a:cubicBezTo>
                <a:cubicBezTo>
                  <a:pt x="108640" y="70810"/>
                  <a:pt x="97311" y="76019"/>
                  <a:pt x="86632" y="81553"/>
                </a:cubicBezTo>
                <a:cubicBezTo>
                  <a:pt x="82986" y="83637"/>
                  <a:pt x="79861" y="85720"/>
                  <a:pt x="77256" y="87804"/>
                </a:cubicBezTo>
                <a:lnTo>
                  <a:pt x="70419" y="79404"/>
                </a:lnTo>
                <a:cubicBezTo>
                  <a:pt x="73935" y="76214"/>
                  <a:pt x="75596" y="71591"/>
                  <a:pt x="75400" y="65535"/>
                </a:cubicBezTo>
                <a:close/>
                <a:moveTo>
                  <a:pt x="129020" y="977"/>
                </a:moveTo>
                <a:lnTo>
                  <a:pt x="139178" y="977"/>
                </a:lnTo>
                <a:lnTo>
                  <a:pt x="139178" y="36723"/>
                </a:lnTo>
                <a:cubicBezTo>
                  <a:pt x="152982" y="30082"/>
                  <a:pt x="166134" y="22496"/>
                  <a:pt x="178636" y="13966"/>
                </a:cubicBezTo>
                <a:lnTo>
                  <a:pt x="184789" y="21975"/>
                </a:lnTo>
                <a:cubicBezTo>
                  <a:pt x="171701" y="30375"/>
                  <a:pt x="156498" y="38644"/>
                  <a:pt x="139178" y="46783"/>
                </a:cubicBezTo>
                <a:lnTo>
                  <a:pt x="139178" y="62605"/>
                </a:lnTo>
                <a:cubicBezTo>
                  <a:pt x="138852" y="70224"/>
                  <a:pt x="142401" y="73805"/>
                  <a:pt x="149824" y="73349"/>
                </a:cubicBezTo>
                <a:lnTo>
                  <a:pt x="163790" y="73349"/>
                </a:lnTo>
                <a:cubicBezTo>
                  <a:pt x="171539" y="73609"/>
                  <a:pt x="176097" y="70289"/>
                  <a:pt x="177464" y="63387"/>
                </a:cubicBezTo>
                <a:cubicBezTo>
                  <a:pt x="178571" y="58113"/>
                  <a:pt x="179548" y="52253"/>
                  <a:pt x="180394" y="45806"/>
                </a:cubicBezTo>
                <a:cubicBezTo>
                  <a:pt x="183650" y="47109"/>
                  <a:pt x="186873" y="48216"/>
                  <a:pt x="190063" y="49127"/>
                </a:cubicBezTo>
                <a:cubicBezTo>
                  <a:pt x="189021" y="55769"/>
                  <a:pt x="187817" y="61987"/>
                  <a:pt x="186449" y="67782"/>
                </a:cubicBezTo>
                <a:cubicBezTo>
                  <a:pt x="184040" y="77939"/>
                  <a:pt x="176617" y="82953"/>
                  <a:pt x="164181" y="82823"/>
                </a:cubicBezTo>
                <a:lnTo>
                  <a:pt x="147382" y="82823"/>
                </a:lnTo>
                <a:cubicBezTo>
                  <a:pt x="134946" y="83018"/>
                  <a:pt x="128825" y="76995"/>
                  <a:pt x="129020" y="64754"/>
                </a:cubicBezTo>
                <a:close/>
                <a:moveTo>
                  <a:pt x="244855" y="586"/>
                </a:moveTo>
                <a:lnTo>
                  <a:pt x="255208" y="3321"/>
                </a:lnTo>
                <a:cubicBezTo>
                  <a:pt x="249804" y="19273"/>
                  <a:pt x="243488" y="35030"/>
                  <a:pt x="236260" y="50592"/>
                </a:cubicBezTo>
                <a:lnTo>
                  <a:pt x="236260" y="188207"/>
                </a:lnTo>
                <a:lnTo>
                  <a:pt x="225810" y="188207"/>
                </a:lnTo>
                <a:lnTo>
                  <a:pt x="225810" y="71200"/>
                </a:lnTo>
                <a:cubicBezTo>
                  <a:pt x="219103" y="83376"/>
                  <a:pt x="212039" y="94315"/>
                  <a:pt x="204616" y="104017"/>
                </a:cubicBezTo>
                <a:cubicBezTo>
                  <a:pt x="203248" y="100240"/>
                  <a:pt x="201653" y="96431"/>
                  <a:pt x="199830" y="92590"/>
                </a:cubicBezTo>
                <a:cubicBezTo>
                  <a:pt x="218778" y="66805"/>
                  <a:pt x="233786" y="36137"/>
                  <a:pt x="244855" y="586"/>
                </a:cubicBezTo>
                <a:close/>
                <a:moveTo>
                  <a:pt x="311660" y="391"/>
                </a:moveTo>
                <a:lnTo>
                  <a:pt x="322013" y="391"/>
                </a:lnTo>
                <a:lnTo>
                  <a:pt x="322013" y="40923"/>
                </a:lnTo>
                <a:lnTo>
                  <a:pt x="382665" y="40923"/>
                </a:lnTo>
                <a:lnTo>
                  <a:pt x="382665" y="50788"/>
                </a:lnTo>
                <a:lnTo>
                  <a:pt x="331292" y="50788"/>
                </a:lnTo>
                <a:cubicBezTo>
                  <a:pt x="343728" y="88618"/>
                  <a:pt x="363587" y="118960"/>
                  <a:pt x="390869" y="141815"/>
                </a:cubicBezTo>
                <a:cubicBezTo>
                  <a:pt x="387744" y="144679"/>
                  <a:pt x="385074" y="147675"/>
                  <a:pt x="382861" y="150800"/>
                </a:cubicBezTo>
                <a:cubicBezTo>
                  <a:pt x="354081" y="124690"/>
                  <a:pt x="334092" y="91352"/>
                  <a:pt x="322892" y="50788"/>
                </a:cubicBezTo>
                <a:lnTo>
                  <a:pt x="322013" y="50788"/>
                </a:lnTo>
                <a:lnTo>
                  <a:pt x="322013" y="137029"/>
                </a:lnTo>
                <a:lnTo>
                  <a:pt x="354634" y="137029"/>
                </a:lnTo>
                <a:lnTo>
                  <a:pt x="354634" y="146600"/>
                </a:lnTo>
                <a:lnTo>
                  <a:pt x="322013" y="146600"/>
                </a:lnTo>
                <a:lnTo>
                  <a:pt x="322013" y="188207"/>
                </a:lnTo>
                <a:lnTo>
                  <a:pt x="311660" y="188207"/>
                </a:lnTo>
                <a:lnTo>
                  <a:pt x="311660" y="146600"/>
                </a:lnTo>
                <a:lnTo>
                  <a:pt x="279039" y="146600"/>
                </a:lnTo>
                <a:lnTo>
                  <a:pt x="279039" y="137029"/>
                </a:lnTo>
                <a:lnTo>
                  <a:pt x="311660" y="137029"/>
                </a:lnTo>
                <a:lnTo>
                  <a:pt x="311660" y="50788"/>
                </a:lnTo>
                <a:lnTo>
                  <a:pt x="311074" y="50788"/>
                </a:lnTo>
                <a:cubicBezTo>
                  <a:pt x="299549" y="92850"/>
                  <a:pt x="279332" y="127327"/>
                  <a:pt x="250422" y="154218"/>
                </a:cubicBezTo>
                <a:cubicBezTo>
                  <a:pt x="248534" y="151939"/>
                  <a:pt x="245669" y="149205"/>
                  <a:pt x="241827" y="146014"/>
                </a:cubicBezTo>
                <a:cubicBezTo>
                  <a:pt x="271063" y="119644"/>
                  <a:pt x="291280" y="87902"/>
                  <a:pt x="302480" y="50788"/>
                </a:cubicBezTo>
                <a:lnTo>
                  <a:pt x="255208" y="50788"/>
                </a:lnTo>
                <a:lnTo>
                  <a:pt x="255208" y="40923"/>
                </a:lnTo>
                <a:lnTo>
                  <a:pt x="311660" y="40923"/>
                </a:lnTo>
                <a:close/>
                <a:moveTo>
                  <a:pt x="29985" y="0"/>
                </a:moveTo>
                <a:lnTo>
                  <a:pt x="40044" y="0"/>
                </a:lnTo>
                <a:lnTo>
                  <a:pt x="40044" y="39165"/>
                </a:lnTo>
                <a:lnTo>
                  <a:pt x="65048" y="39165"/>
                </a:lnTo>
                <a:lnTo>
                  <a:pt x="65048" y="48346"/>
                </a:lnTo>
                <a:lnTo>
                  <a:pt x="40044" y="48346"/>
                </a:lnTo>
                <a:lnTo>
                  <a:pt x="40044" y="79600"/>
                </a:lnTo>
                <a:lnTo>
                  <a:pt x="45612" y="74619"/>
                </a:lnTo>
                <a:cubicBezTo>
                  <a:pt x="52188" y="80935"/>
                  <a:pt x="59383" y="88390"/>
                  <a:pt x="67196" y="96985"/>
                </a:cubicBezTo>
                <a:lnTo>
                  <a:pt x="59578" y="103821"/>
                </a:lnTo>
                <a:cubicBezTo>
                  <a:pt x="53197" y="96268"/>
                  <a:pt x="46686" y="88911"/>
                  <a:pt x="40044" y="81748"/>
                </a:cubicBezTo>
                <a:lnTo>
                  <a:pt x="40044" y="188207"/>
                </a:lnTo>
                <a:lnTo>
                  <a:pt x="29985" y="188207"/>
                </a:lnTo>
                <a:lnTo>
                  <a:pt x="29985" y="71786"/>
                </a:lnTo>
                <a:cubicBezTo>
                  <a:pt x="24580" y="94641"/>
                  <a:pt x="16311" y="115249"/>
                  <a:pt x="5177" y="133610"/>
                </a:cubicBezTo>
                <a:cubicBezTo>
                  <a:pt x="3940" y="130290"/>
                  <a:pt x="2214" y="126350"/>
                  <a:pt x="0" y="121792"/>
                </a:cubicBezTo>
                <a:cubicBezTo>
                  <a:pt x="12697" y="101543"/>
                  <a:pt x="22497" y="77060"/>
                  <a:pt x="29399" y="48346"/>
                </a:cubicBezTo>
                <a:lnTo>
                  <a:pt x="4591" y="48346"/>
                </a:lnTo>
                <a:lnTo>
                  <a:pt x="4591" y="39165"/>
                </a:lnTo>
                <a:lnTo>
                  <a:pt x="29985" y="39165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  <a:ea typeface="微软雅黑 Light"/>
              <a:cs typeface="+mn-cs"/>
            </a:endParaRPr>
          </a:p>
        </p:txBody>
      </p:sp>
      <p:sp>
        <p:nvSpPr>
          <p:cNvPr id="28" name="文本框-40_矢量">
            <a:extLst>
              <a:ext uri="{FF2B5EF4-FFF2-40B4-BE49-F238E27FC236}">
                <a16:creationId xmlns:a16="http://schemas.microsoft.com/office/drawing/2014/main" id="{85E01CBF-E1D0-4A29-9C8F-D18FAFF8BE85}"/>
              </a:ext>
            </a:extLst>
          </p:cNvPr>
          <p:cNvSpPr txBox="1"/>
          <p:nvPr/>
        </p:nvSpPr>
        <p:spPr>
          <a:xfrm>
            <a:off x="9152998" y="5752276"/>
            <a:ext cx="437683" cy="198621"/>
          </a:xfrm>
          <a:custGeom>
            <a:avLst/>
            <a:gdLst/>
            <a:ahLst/>
            <a:cxnLst/>
            <a:rect l="l" t="t" r="r" b="b"/>
            <a:pathLst>
              <a:path w="437683" h="198621">
                <a:moveTo>
                  <a:pt x="145841" y="122088"/>
                </a:moveTo>
                <a:cubicBezTo>
                  <a:pt x="139479" y="121976"/>
                  <a:pt x="125582" y="123706"/>
                  <a:pt x="104151" y="127278"/>
                </a:cubicBezTo>
                <a:lnTo>
                  <a:pt x="104151" y="141566"/>
                </a:lnTo>
                <a:cubicBezTo>
                  <a:pt x="113676" y="140375"/>
                  <a:pt x="120671" y="139036"/>
                  <a:pt x="125136" y="137547"/>
                </a:cubicBezTo>
                <a:cubicBezTo>
                  <a:pt x="129601" y="136059"/>
                  <a:pt x="133470" y="136952"/>
                  <a:pt x="136744" y="140226"/>
                </a:cubicBezTo>
                <a:cubicBezTo>
                  <a:pt x="140019" y="143500"/>
                  <a:pt x="137042" y="145882"/>
                  <a:pt x="127815" y="147370"/>
                </a:cubicBezTo>
                <a:cubicBezTo>
                  <a:pt x="118587" y="148858"/>
                  <a:pt x="110699" y="149305"/>
                  <a:pt x="104151" y="148709"/>
                </a:cubicBezTo>
                <a:lnTo>
                  <a:pt x="104151" y="166569"/>
                </a:lnTo>
                <a:cubicBezTo>
                  <a:pt x="113676" y="165378"/>
                  <a:pt x="122606" y="164039"/>
                  <a:pt x="130940" y="162550"/>
                </a:cubicBezTo>
                <a:cubicBezTo>
                  <a:pt x="139274" y="161062"/>
                  <a:pt x="144781" y="162253"/>
                  <a:pt x="147460" y="166122"/>
                </a:cubicBezTo>
                <a:cubicBezTo>
                  <a:pt x="150139" y="169992"/>
                  <a:pt x="151925" y="170587"/>
                  <a:pt x="152818" y="167908"/>
                </a:cubicBezTo>
                <a:cubicBezTo>
                  <a:pt x="153711" y="165229"/>
                  <a:pt x="153860" y="157490"/>
                  <a:pt x="153264" y="144691"/>
                </a:cubicBezTo>
                <a:cubicBezTo>
                  <a:pt x="152669" y="131892"/>
                  <a:pt x="151478" y="124599"/>
                  <a:pt x="149692" y="122813"/>
                </a:cubicBezTo>
                <a:cubicBezTo>
                  <a:pt x="149246" y="122367"/>
                  <a:pt x="147962" y="122125"/>
                  <a:pt x="145841" y="122088"/>
                </a:cubicBezTo>
                <a:close/>
                <a:moveTo>
                  <a:pt x="115201" y="93010"/>
                </a:moveTo>
                <a:cubicBezTo>
                  <a:pt x="116764" y="92341"/>
                  <a:pt x="119629" y="92452"/>
                  <a:pt x="123796" y="93345"/>
                </a:cubicBezTo>
                <a:cubicBezTo>
                  <a:pt x="134512" y="98108"/>
                  <a:pt x="137637" y="101531"/>
                  <a:pt x="133172" y="103614"/>
                </a:cubicBezTo>
                <a:cubicBezTo>
                  <a:pt x="128708" y="105698"/>
                  <a:pt x="123201" y="111205"/>
                  <a:pt x="116653" y="120134"/>
                </a:cubicBezTo>
                <a:cubicBezTo>
                  <a:pt x="131535" y="117753"/>
                  <a:pt x="140763" y="115074"/>
                  <a:pt x="144335" y="112098"/>
                </a:cubicBezTo>
                <a:cubicBezTo>
                  <a:pt x="147906" y="109121"/>
                  <a:pt x="151627" y="108526"/>
                  <a:pt x="155497" y="110312"/>
                </a:cubicBezTo>
                <a:cubicBezTo>
                  <a:pt x="159366" y="112098"/>
                  <a:pt x="163236" y="114181"/>
                  <a:pt x="167105" y="116562"/>
                </a:cubicBezTo>
                <a:cubicBezTo>
                  <a:pt x="170975" y="118944"/>
                  <a:pt x="171868" y="122069"/>
                  <a:pt x="169784" y="125939"/>
                </a:cubicBezTo>
                <a:cubicBezTo>
                  <a:pt x="167701" y="129808"/>
                  <a:pt x="167105" y="139631"/>
                  <a:pt x="167998" y="155407"/>
                </a:cubicBezTo>
                <a:cubicBezTo>
                  <a:pt x="168891" y="171182"/>
                  <a:pt x="167254" y="182940"/>
                  <a:pt x="163087" y="190679"/>
                </a:cubicBezTo>
                <a:cubicBezTo>
                  <a:pt x="158920" y="198418"/>
                  <a:pt x="155794" y="200502"/>
                  <a:pt x="153711" y="196930"/>
                </a:cubicBezTo>
                <a:cubicBezTo>
                  <a:pt x="151627" y="193358"/>
                  <a:pt x="149097" y="185023"/>
                  <a:pt x="146120" y="171927"/>
                </a:cubicBezTo>
                <a:cubicBezTo>
                  <a:pt x="139572" y="171331"/>
                  <a:pt x="125582" y="171927"/>
                  <a:pt x="104151" y="173712"/>
                </a:cubicBezTo>
                <a:cubicBezTo>
                  <a:pt x="102960" y="186214"/>
                  <a:pt x="100877" y="190381"/>
                  <a:pt x="97900" y="186214"/>
                </a:cubicBezTo>
                <a:cubicBezTo>
                  <a:pt x="94924" y="182047"/>
                  <a:pt x="93584" y="176243"/>
                  <a:pt x="93882" y="168801"/>
                </a:cubicBezTo>
                <a:cubicBezTo>
                  <a:pt x="94179" y="161360"/>
                  <a:pt x="94179" y="152728"/>
                  <a:pt x="93882" y="142905"/>
                </a:cubicBezTo>
                <a:cubicBezTo>
                  <a:pt x="93584" y="133082"/>
                  <a:pt x="91947" y="126236"/>
                  <a:pt x="88970" y="122367"/>
                </a:cubicBezTo>
                <a:cubicBezTo>
                  <a:pt x="85994" y="118497"/>
                  <a:pt x="85994" y="116562"/>
                  <a:pt x="88970" y="116562"/>
                </a:cubicBezTo>
                <a:cubicBezTo>
                  <a:pt x="92542" y="116562"/>
                  <a:pt x="95668" y="117009"/>
                  <a:pt x="98347" y="117902"/>
                </a:cubicBezTo>
                <a:cubicBezTo>
                  <a:pt x="101026" y="118795"/>
                  <a:pt x="104151" y="119539"/>
                  <a:pt x="107723" y="120134"/>
                </a:cubicBezTo>
                <a:cubicBezTo>
                  <a:pt x="114271" y="109419"/>
                  <a:pt x="116504" y="101828"/>
                  <a:pt x="114420" y="97364"/>
                </a:cubicBezTo>
                <a:cubicBezTo>
                  <a:pt x="113378" y="95131"/>
                  <a:pt x="113639" y="93680"/>
                  <a:pt x="115201" y="93010"/>
                </a:cubicBezTo>
                <a:close/>
                <a:moveTo>
                  <a:pt x="88078" y="27266"/>
                </a:moveTo>
                <a:cubicBezTo>
                  <a:pt x="92840" y="27861"/>
                  <a:pt x="96561" y="28754"/>
                  <a:pt x="99240" y="29944"/>
                </a:cubicBezTo>
                <a:cubicBezTo>
                  <a:pt x="101919" y="31135"/>
                  <a:pt x="102960" y="33219"/>
                  <a:pt x="102365" y="36195"/>
                </a:cubicBezTo>
                <a:cubicBezTo>
                  <a:pt x="101770" y="39172"/>
                  <a:pt x="101472" y="43041"/>
                  <a:pt x="101472" y="47804"/>
                </a:cubicBezTo>
                <a:cubicBezTo>
                  <a:pt x="105639" y="47209"/>
                  <a:pt x="110253" y="45423"/>
                  <a:pt x="115313" y="42446"/>
                </a:cubicBezTo>
                <a:cubicBezTo>
                  <a:pt x="120373" y="39469"/>
                  <a:pt x="124689" y="39321"/>
                  <a:pt x="128261" y="42000"/>
                </a:cubicBezTo>
                <a:cubicBezTo>
                  <a:pt x="131833" y="44678"/>
                  <a:pt x="129749" y="47655"/>
                  <a:pt x="122010" y="50929"/>
                </a:cubicBezTo>
                <a:cubicBezTo>
                  <a:pt x="114271" y="54203"/>
                  <a:pt x="107425" y="55543"/>
                  <a:pt x="101472" y="54948"/>
                </a:cubicBezTo>
                <a:lnTo>
                  <a:pt x="101472" y="79058"/>
                </a:lnTo>
                <a:cubicBezTo>
                  <a:pt x="113378" y="73700"/>
                  <a:pt x="120969" y="70277"/>
                  <a:pt x="124243" y="68789"/>
                </a:cubicBezTo>
                <a:cubicBezTo>
                  <a:pt x="127517" y="67300"/>
                  <a:pt x="126773" y="68789"/>
                  <a:pt x="122010" y="73253"/>
                </a:cubicBezTo>
                <a:cubicBezTo>
                  <a:pt x="117248" y="77718"/>
                  <a:pt x="111592" y="82778"/>
                  <a:pt x="105044" y="88434"/>
                </a:cubicBezTo>
                <a:cubicBezTo>
                  <a:pt x="98495" y="94089"/>
                  <a:pt x="93733" y="98852"/>
                  <a:pt x="90756" y="102721"/>
                </a:cubicBezTo>
                <a:cubicBezTo>
                  <a:pt x="87780" y="106591"/>
                  <a:pt x="85696" y="105103"/>
                  <a:pt x="84506" y="98257"/>
                </a:cubicBezTo>
                <a:cubicBezTo>
                  <a:pt x="83315" y="91411"/>
                  <a:pt x="84059" y="86946"/>
                  <a:pt x="86738" y="84862"/>
                </a:cubicBezTo>
                <a:cubicBezTo>
                  <a:pt x="89417" y="82778"/>
                  <a:pt x="91203" y="78611"/>
                  <a:pt x="92096" y="72361"/>
                </a:cubicBezTo>
                <a:cubicBezTo>
                  <a:pt x="92989" y="66110"/>
                  <a:pt x="92840" y="58966"/>
                  <a:pt x="91649" y="50929"/>
                </a:cubicBezTo>
                <a:cubicBezTo>
                  <a:pt x="90459" y="42893"/>
                  <a:pt x="88375" y="36791"/>
                  <a:pt x="85399" y="32623"/>
                </a:cubicBezTo>
                <a:cubicBezTo>
                  <a:pt x="82422" y="28456"/>
                  <a:pt x="83315" y="26670"/>
                  <a:pt x="88078" y="27266"/>
                </a:cubicBezTo>
                <a:close/>
                <a:moveTo>
                  <a:pt x="282521" y="8625"/>
                </a:moveTo>
                <a:cubicBezTo>
                  <a:pt x="283712" y="7955"/>
                  <a:pt x="285721" y="8216"/>
                  <a:pt x="288549" y="9406"/>
                </a:cubicBezTo>
                <a:cubicBezTo>
                  <a:pt x="294204" y="11787"/>
                  <a:pt x="298074" y="14020"/>
                  <a:pt x="300158" y="16103"/>
                </a:cubicBezTo>
                <a:cubicBezTo>
                  <a:pt x="302241" y="18187"/>
                  <a:pt x="302390" y="20122"/>
                  <a:pt x="300604" y="21908"/>
                </a:cubicBezTo>
                <a:cubicBezTo>
                  <a:pt x="298818" y="23694"/>
                  <a:pt x="296139" y="28159"/>
                  <a:pt x="292567" y="35302"/>
                </a:cubicBezTo>
                <a:cubicBezTo>
                  <a:pt x="288995" y="42446"/>
                  <a:pt x="282149" y="53757"/>
                  <a:pt x="272029" y="69235"/>
                </a:cubicBezTo>
                <a:cubicBezTo>
                  <a:pt x="281554" y="73402"/>
                  <a:pt x="285572" y="79355"/>
                  <a:pt x="284084" y="87094"/>
                </a:cubicBezTo>
                <a:cubicBezTo>
                  <a:pt x="282596" y="94834"/>
                  <a:pt x="281703" y="109865"/>
                  <a:pt x="281405" y="132189"/>
                </a:cubicBezTo>
                <a:cubicBezTo>
                  <a:pt x="281108" y="154514"/>
                  <a:pt x="279768" y="168950"/>
                  <a:pt x="277387" y="175498"/>
                </a:cubicBezTo>
                <a:cubicBezTo>
                  <a:pt x="275006" y="182047"/>
                  <a:pt x="272029" y="181749"/>
                  <a:pt x="268457" y="174605"/>
                </a:cubicBezTo>
                <a:cubicBezTo>
                  <a:pt x="264885" y="167462"/>
                  <a:pt x="264141" y="161509"/>
                  <a:pt x="266225" y="156746"/>
                </a:cubicBezTo>
                <a:cubicBezTo>
                  <a:pt x="268308" y="151984"/>
                  <a:pt x="269945" y="143798"/>
                  <a:pt x="271136" y="132189"/>
                </a:cubicBezTo>
                <a:cubicBezTo>
                  <a:pt x="272327" y="120581"/>
                  <a:pt x="272922" y="108823"/>
                  <a:pt x="272922" y="96917"/>
                </a:cubicBezTo>
                <a:cubicBezTo>
                  <a:pt x="272922" y="85011"/>
                  <a:pt x="271731" y="77569"/>
                  <a:pt x="269350" y="74593"/>
                </a:cubicBezTo>
                <a:cubicBezTo>
                  <a:pt x="262802" y="83523"/>
                  <a:pt x="255807" y="91411"/>
                  <a:pt x="248365" y="98257"/>
                </a:cubicBezTo>
                <a:cubicBezTo>
                  <a:pt x="240924" y="105103"/>
                  <a:pt x="234376" y="110163"/>
                  <a:pt x="228720" y="113437"/>
                </a:cubicBezTo>
                <a:cubicBezTo>
                  <a:pt x="223065" y="116711"/>
                  <a:pt x="223660" y="114628"/>
                  <a:pt x="230506" y="107186"/>
                </a:cubicBezTo>
                <a:cubicBezTo>
                  <a:pt x="237352" y="99745"/>
                  <a:pt x="244794" y="90369"/>
                  <a:pt x="252830" y="79058"/>
                </a:cubicBezTo>
                <a:cubicBezTo>
                  <a:pt x="260867" y="67747"/>
                  <a:pt x="267862" y="55245"/>
                  <a:pt x="273815" y="41553"/>
                </a:cubicBezTo>
                <a:cubicBezTo>
                  <a:pt x="279768" y="27861"/>
                  <a:pt x="282298" y="18485"/>
                  <a:pt x="281405" y="13425"/>
                </a:cubicBezTo>
                <a:cubicBezTo>
                  <a:pt x="280959" y="10894"/>
                  <a:pt x="281331" y="9295"/>
                  <a:pt x="282521" y="8625"/>
                </a:cubicBezTo>
                <a:close/>
                <a:moveTo>
                  <a:pt x="46554" y="4495"/>
                </a:moveTo>
                <a:cubicBezTo>
                  <a:pt x="52210" y="5983"/>
                  <a:pt x="56675" y="7769"/>
                  <a:pt x="59949" y="9853"/>
                </a:cubicBezTo>
                <a:cubicBezTo>
                  <a:pt x="63223" y="11936"/>
                  <a:pt x="63819" y="14764"/>
                  <a:pt x="61735" y="18336"/>
                </a:cubicBezTo>
                <a:cubicBezTo>
                  <a:pt x="59651" y="21908"/>
                  <a:pt x="58014" y="35898"/>
                  <a:pt x="56824" y="60305"/>
                </a:cubicBezTo>
                <a:cubicBezTo>
                  <a:pt x="62777" y="59115"/>
                  <a:pt x="66944" y="58371"/>
                  <a:pt x="69325" y="58073"/>
                </a:cubicBezTo>
                <a:cubicBezTo>
                  <a:pt x="71706" y="57775"/>
                  <a:pt x="73641" y="58371"/>
                  <a:pt x="75129" y="59859"/>
                </a:cubicBezTo>
                <a:cubicBezTo>
                  <a:pt x="76618" y="61347"/>
                  <a:pt x="76320" y="62984"/>
                  <a:pt x="74236" y="64770"/>
                </a:cubicBezTo>
                <a:cubicBezTo>
                  <a:pt x="72153" y="66556"/>
                  <a:pt x="66349" y="68640"/>
                  <a:pt x="56824" y="71021"/>
                </a:cubicBezTo>
                <a:lnTo>
                  <a:pt x="56824" y="88880"/>
                </a:lnTo>
                <a:cubicBezTo>
                  <a:pt x="62181" y="90071"/>
                  <a:pt x="66497" y="92006"/>
                  <a:pt x="69772" y="94685"/>
                </a:cubicBezTo>
                <a:cubicBezTo>
                  <a:pt x="73046" y="97364"/>
                  <a:pt x="74981" y="101382"/>
                  <a:pt x="75576" y="106740"/>
                </a:cubicBezTo>
                <a:cubicBezTo>
                  <a:pt x="76171" y="112098"/>
                  <a:pt x="73641" y="112842"/>
                  <a:pt x="67986" y="108972"/>
                </a:cubicBezTo>
                <a:cubicBezTo>
                  <a:pt x="62330" y="105103"/>
                  <a:pt x="58610" y="100787"/>
                  <a:pt x="56824" y="96024"/>
                </a:cubicBezTo>
                <a:cubicBezTo>
                  <a:pt x="56824" y="115669"/>
                  <a:pt x="56675" y="132041"/>
                  <a:pt x="56377" y="145137"/>
                </a:cubicBezTo>
                <a:cubicBezTo>
                  <a:pt x="56079" y="158234"/>
                  <a:pt x="55335" y="169545"/>
                  <a:pt x="54145" y="179070"/>
                </a:cubicBezTo>
                <a:cubicBezTo>
                  <a:pt x="52954" y="188595"/>
                  <a:pt x="50573" y="190828"/>
                  <a:pt x="47001" y="185768"/>
                </a:cubicBezTo>
                <a:cubicBezTo>
                  <a:pt x="43429" y="180707"/>
                  <a:pt x="41941" y="175796"/>
                  <a:pt x="42536" y="171034"/>
                </a:cubicBezTo>
                <a:cubicBezTo>
                  <a:pt x="43131" y="166271"/>
                  <a:pt x="44024" y="157044"/>
                  <a:pt x="45215" y="143352"/>
                </a:cubicBezTo>
                <a:cubicBezTo>
                  <a:pt x="46406" y="129659"/>
                  <a:pt x="47299" y="113586"/>
                  <a:pt x="47894" y="95131"/>
                </a:cubicBezTo>
                <a:cubicBezTo>
                  <a:pt x="37178" y="112991"/>
                  <a:pt x="25272" y="126534"/>
                  <a:pt x="12175" y="135761"/>
                </a:cubicBezTo>
                <a:cubicBezTo>
                  <a:pt x="-922" y="144989"/>
                  <a:pt x="-3452" y="145137"/>
                  <a:pt x="4585" y="136208"/>
                </a:cubicBezTo>
                <a:cubicBezTo>
                  <a:pt x="12622" y="127278"/>
                  <a:pt x="20212" y="117307"/>
                  <a:pt x="27356" y="106293"/>
                </a:cubicBezTo>
                <a:cubicBezTo>
                  <a:pt x="34499" y="95280"/>
                  <a:pt x="40155" y="84713"/>
                  <a:pt x="44322" y="74593"/>
                </a:cubicBezTo>
                <a:cubicBezTo>
                  <a:pt x="35988" y="76379"/>
                  <a:pt x="28993" y="78016"/>
                  <a:pt x="23337" y="79504"/>
                </a:cubicBezTo>
                <a:cubicBezTo>
                  <a:pt x="17682" y="80993"/>
                  <a:pt x="12473" y="80100"/>
                  <a:pt x="7710" y="76825"/>
                </a:cubicBezTo>
                <a:cubicBezTo>
                  <a:pt x="2948" y="73551"/>
                  <a:pt x="4883" y="71468"/>
                  <a:pt x="13515" y="70575"/>
                </a:cubicBezTo>
                <a:cubicBezTo>
                  <a:pt x="22147" y="69682"/>
                  <a:pt x="33606" y="66854"/>
                  <a:pt x="47894" y="62091"/>
                </a:cubicBezTo>
                <a:lnTo>
                  <a:pt x="47894" y="29052"/>
                </a:lnTo>
                <a:cubicBezTo>
                  <a:pt x="47894" y="20717"/>
                  <a:pt x="46257" y="14169"/>
                  <a:pt x="42983" y="9406"/>
                </a:cubicBezTo>
                <a:cubicBezTo>
                  <a:pt x="39708" y="4644"/>
                  <a:pt x="40899" y="3007"/>
                  <a:pt x="46554" y="4495"/>
                </a:cubicBezTo>
                <a:close/>
                <a:moveTo>
                  <a:pt x="133619" y="4048"/>
                </a:moveTo>
                <a:cubicBezTo>
                  <a:pt x="137786" y="4644"/>
                  <a:pt x="141656" y="5834"/>
                  <a:pt x="145228" y="7620"/>
                </a:cubicBezTo>
                <a:cubicBezTo>
                  <a:pt x="148799" y="9406"/>
                  <a:pt x="149692" y="12383"/>
                  <a:pt x="147906" y="16550"/>
                </a:cubicBezTo>
                <a:cubicBezTo>
                  <a:pt x="146120" y="20717"/>
                  <a:pt x="144632" y="30540"/>
                  <a:pt x="143442" y="46018"/>
                </a:cubicBezTo>
                <a:cubicBezTo>
                  <a:pt x="148799" y="43041"/>
                  <a:pt x="153711" y="39618"/>
                  <a:pt x="158176" y="35749"/>
                </a:cubicBezTo>
                <a:cubicBezTo>
                  <a:pt x="162640" y="31879"/>
                  <a:pt x="165319" y="28456"/>
                  <a:pt x="166212" y="25480"/>
                </a:cubicBezTo>
                <a:cubicBezTo>
                  <a:pt x="167105" y="22503"/>
                  <a:pt x="169338" y="22354"/>
                  <a:pt x="172910" y="25033"/>
                </a:cubicBezTo>
                <a:cubicBezTo>
                  <a:pt x="176481" y="27712"/>
                  <a:pt x="179309" y="30540"/>
                  <a:pt x="181393" y="33516"/>
                </a:cubicBezTo>
                <a:cubicBezTo>
                  <a:pt x="183476" y="36493"/>
                  <a:pt x="182286" y="38279"/>
                  <a:pt x="177821" y="38874"/>
                </a:cubicBezTo>
                <a:cubicBezTo>
                  <a:pt x="173356" y="39469"/>
                  <a:pt x="168742" y="40809"/>
                  <a:pt x="163980" y="42893"/>
                </a:cubicBezTo>
                <a:cubicBezTo>
                  <a:pt x="159217" y="44976"/>
                  <a:pt x="152371" y="47804"/>
                  <a:pt x="143442" y="51376"/>
                </a:cubicBezTo>
                <a:cubicBezTo>
                  <a:pt x="142846" y="61496"/>
                  <a:pt x="142846" y="68640"/>
                  <a:pt x="143442" y="72807"/>
                </a:cubicBezTo>
                <a:cubicBezTo>
                  <a:pt x="144037" y="76974"/>
                  <a:pt x="148353" y="79355"/>
                  <a:pt x="156390" y="79951"/>
                </a:cubicBezTo>
                <a:cubicBezTo>
                  <a:pt x="164426" y="80546"/>
                  <a:pt x="170975" y="80100"/>
                  <a:pt x="176035" y="78611"/>
                </a:cubicBezTo>
                <a:cubicBezTo>
                  <a:pt x="181095" y="77123"/>
                  <a:pt x="184965" y="71765"/>
                  <a:pt x="187644" y="62538"/>
                </a:cubicBezTo>
                <a:cubicBezTo>
                  <a:pt x="190322" y="53311"/>
                  <a:pt x="191662" y="52864"/>
                  <a:pt x="191662" y="61198"/>
                </a:cubicBezTo>
                <a:cubicBezTo>
                  <a:pt x="191662" y="68937"/>
                  <a:pt x="192704" y="74593"/>
                  <a:pt x="194787" y="78165"/>
                </a:cubicBezTo>
                <a:cubicBezTo>
                  <a:pt x="196871" y="81737"/>
                  <a:pt x="195829" y="85011"/>
                  <a:pt x="191662" y="87987"/>
                </a:cubicBezTo>
                <a:cubicBezTo>
                  <a:pt x="187495" y="90964"/>
                  <a:pt x="178863" y="92452"/>
                  <a:pt x="165766" y="92452"/>
                </a:cubicBezTo>
                <a:cubicBezTo>
                  <a:pt x="152669" y="92452"/>
                  <a:pt x="144335" y="90369"/>
                  <a:pt x="140763" y="86202"/>
                </a:cubicBezTo>
                <a:cubicBezTo>
                  <a:pt x="137191" y="82034"/>
                  <a:pt x="135405" y="75784"/>
                  <a:pt x="135405" y="67449"/>
                </a:cubicBezTo>
                <a:cubicBezTo>
                  <a:pt x="135405" y="58519"/>
                  <a:pt x="135554" y="47506"/>
                  <a:pt x="135851" y="34409"/>
                </a:cubicBezTo>
                <a:cubicBezTo>
                  <a:pt x="136149" y="21312"/>
                  <a:pt x="134810" y="12829"/>
                  <a:pt x="131833" y="8960"/>
                </a:cubicBezTo>
                <a:cubicBezTo>
                  <a:pt x="128856" y="5090"/>
                  <a:pt x="129452" y="3453"/>
                  <a:pt x="133619" y="4048"/>
                </a:cubicBezTo>
                <a:close/>
                <a:moveTo>
                  <a:pt x="340341" y="30"/>
                </a:moveTo>
                <a:cubicBezTo>
                  <a:pt x="343020" y="328"/>
                  <a:pt x="347038" y="1518"/>
                  <a:pt x="352396" y="3602"/>
                </a:cubicBezTo>
                <a:cubicBezTo>
                  <a:pt x="357754" y="5686"/>
                  <a:pt x="359689" y="8513"/>
                  <a:pt x="358201" y="12085"/>
                </a:cubicBezTo>
                <a:cubicBezTo>
                  <a:pt x="356712" y="15657"/>
                  <a:pt x="355373" y="29944"/>
                  <a:pt x="354182" y="54948"/>
                </a:cubicBezTo>
                <a:cubicBezTo>
                  <a:pt x="363112" y="53162"/>
                  <a:pt x="372190" y="50929"/>
                  <a:pt x="381418" y="48250"/>
                </a:cubicBezTo>
                <a:cubicBezTo>
                  <a:pt x="390645" y="45571"/>
                  <a:pt x="397938" y="46167"/>
                  <a:pt x="403295" y="50036"/>
                </a:cubicBezTo>
                <a:cubicBezTo>
                  <a:pt x="408653" y="53906"/>
                  <a:pt x="408207" y="56436"/>
                  <a:pt x="401956" y="57627"/>
                </a:cubicBezTo>
                <a:cubicBezTo>
                  <a:pt x="395705" y="58817"/>
                  <a:pt x="380376" y="60901"/>
                  <a:pt x="355968" y="63877"/>
                </a:cubicBezTo>
                <a:cubicBezTo>
                  <a:pt x="367279" y="81737"/>
                  <a:pt x="379632" y="97066"/>
                  <a:pt x="393026" y="109865"/>
                </a:cubicBezTo>
                <a:cubicBezTo>
                  <a:pt x="406421" y="122664"/>
                  <a:pt x="418178" y="130999"/>
                  <a:pt x="428299" y="134868"/>
                </a:cubicBezTo>
                <a:cubicBezTo>
                  <a:pt x="438419" y="138738"/>
                  <a:pt x="440354" y="141268"/>
                  <a:pt x="434103" y="142459"/>
                </a:cubicBezTo>
                <a:cubicBezTo>
                  <a:pt x="427852" y="143649"/>
                  <a:pt x="420262" y="143798"/>
                  <a:pt x="411332" y="142905"/>
                </a:cubicBezTo>
                <a:cubicBezTo>
                  <a:pt x="402402" y="142012"/>
                  <a:pt x="396449" y="139184"/>
                  <a:pt x="393473" y="134422"/>
                </a:cubicBezTo>
                <a:cubicBezTo>
                  <a:pt x="390496" y="129659"/>
                  <a:pt x="386180" y="122813"/>
                  <a:pt x="380525" y="113884"/>
                </a:cubicBezTo>
                <a:cubicBezTo>
                  <a:pt x="374869" y="104954"/>
                  <a:pt x="366088" y="90369"/>
                  <a:pt x="354182" y="70128"/>
                </a:cubicBezTo>
                <a:lnTo>
                  <a:pt x="354182" y="128171"/>
                </a:lnTo>
                <a:cubicBezTo>
                  <a:pt x="359540" y="126980"/>
                  <a:pt x="363707" y="125939"/>
                  <a:pt x="366684" y="125046"/>
                </a:cubicBezTo>
                <a:cubicBezTo>
                  <a:pt x="369660" y="124153"/>
                  <a:pt x="373232" y="125046"/>
                  <a:pt x="377399" y="127725"/>
                </a:cubicBezTo>
                <a:cubicBezTo>
                  <a:pt x="381567" y="130403"/>
                  <a:pt x="381567" y="132785"/>
                  <a:pt x="377399" y="134868"/>
                </a:cubicBezTo>
                <a:cubicBezTo>
                  <a:pt x="373232" y="136952"/>
                  <a:pt x="365493" y="138887"/>
                  <a:pt x="354182" y="140673"/>
                </a:cubicBezTo>
                <a:cubicBezTo>
                  <a:pt x="354778" y="154365"/>
                  <a:pt x="354480" y="167313"/>
                  <a:pt x="353289" y="179517"/>
                </a:cubicBezTo>
                <a:cubicBezTo>
                  <a:pt x="352099" y="191721"/>
                  <a:pt x="349420" y="194846"/>
                  <a:pt x="345252" y="188893"/>
                </a:cubicBezTo>
                <a:cubicBezTo>
                  <a:pt x="341085" y="182940"/>
                  <a:pt x="339746" y="176838"/>
                  <a:pt x="341234" y="170587"/>
                </a:cubicBezTo>
                <a:cubicBezTo>
                  <a:pt x="342722" y="164336"/>
                  <a:pt x="343764" y="154960"/>
                  <a:pt x="344360" y="142459"/>
                </a:cubicBezTo>
                <a:cubicBezTo>
                  <a:pt x="335430" y="143054"/>
                  <a:pt x="327988" y="142607"/>
                  <a:pt x="322035" y="141119"/>
                </a:cubicBezTo>
                <a:cubicBezTo>
                  <a:pt x="316082" y="139631"/>
                  <a:pt x="315487" y="138143"/>
                  <a:pt x="320249" y="136654"/>
                </a:cubicBezTo>
                <a:cubicBezTo>
                  <a:pt x="325012" y="135166"/>
                  <a:pt x="333049" y="133231"/>
                  <a:pt x="344360" y="130850"/>
                </a:cubicBezTo>
                <a:lnTo>
                  <a:pt x="344360" y="79951"/>
                </a:lnTo>
                <a:cubicBezTo>
                  <a:pt x="336025" y="95429"/>
                  <a:pt x="326798" y="108823"/>
                  <a:pt x="316678" y="120134"/>
                </a:cubicBezTo>
                <a:cubicBezTo>
                  <a:pt x="306557" y="131445"/>
                  <a:pt x="297479" y="139036"/>
                  <a:pt x="289442" y="142905"/>
                </a:cubicBezTo>
                <a:cubicBezTo>
                  <a:pt x="281405" y="146775"/>
                  <a:pt x="281852" y="144542"/>
                  <a:pt x="290781" y="136208"/>
                </a:cubicBezTo>
                <a:cubicBezTo>
                  <a:pt x="299711" y="127873"/>
                  <a:pt x="308641" y="116860"/>
                  <a:pt x="317570" y="103168"/>
                </a:cubicBezTo>
                <a:cubicBezTo>
                  <a:pt x="326500" y="89476"/>
                  <a:pt x="332751" y="77569"/>
                  <a:pt x="336323" y="67449"/>
                </a:cubicBezTo>
                <a:cubicBezTo>
                  <a:pt x="328584" y="69235"/>
                  <a:pt x="322035" y="70575"/>
                  <a:pt x="316678" y="71468"/>
                </a:cubicBezTo>
                <a:cubicBezTo>
                  <a:pt x="311320" y="72361"/>
                  <a:pt x="306408" y="71319"/>
                  <a:pt x="301944" y="68342"/>
                </a:cubicBezTo>
                <a:cubicBezTo>
                  <a:pt x="297479" y="65366"/>
                  <a:pt x="298223" y="63580"/>
                  <a:pt x="304176" y="62984"/>
                </a:cubicBezTo>
                <a:cubicBezTo>
                  <a:pt x="310129" y="62389"/>
                  <a:pt x="316529" y="61496"/>
                  <a:pt x="323375" y="60305"/>
                </a:cubicBezTo>
                <a:cubicBezTo>
                  <a:pt x="330221" y="59115"/>
                  <a:pt x="337216" y="57924"/>
                  <a:pt x="344360" y="56734"/>
                </a:cubicBezTo>
                <a:cubicBezTo>
                  <a:pt x="344360" y="42446"/>
                  <a:pt x="343913" y="31433"/>
                  <a:pt x="343020" y="23694"/>
                </a:cubicBezTo>
                <a:cubicBezTo>
                  <a:pt x="342127" y="15955"/>
                  <a:pt x="340788" y="10002"/>
                  <a:pt x="339002" y="5834"/>
                </a:cubicBezTo>
                <a:cubicBezTo>
                  <a:pt x="337216" y="1667"/>
                  <a:pt x="337662" y="-268"/>
                  <a:pt x="340341" y="3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+mn-cs"/>
            </a:endParaRPr>
          </a:p>
        </p:txBody>
      </p:sp>
      <p:sp>
        <p:nvSpPr>
          <p:cNvPr id="30" name="常用图形-45_矢量">
            <a:extLst>
              <a:ext uri="{FF2B5EF4-FFF2-40B4-BE49-F238E27FC236}">
                <a16:creationId xmlns:a16="http://schemas.microsoft.com/office/drawing/2014/main" id="{5B39D0A8-8A6E-48D8-ADD4-E5E94001BD2B}"/>
              </a:ext>
            </a:extLst>
          </p:cNvPr>
          <p:cNvSpPr/>
          <p:nvPr/>
        </p:nvSpPr>
        <p:spPr>
          <a:xfrm>
            <a:off x="873559" y="570481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2" name="常用图形-46_矢量">
            <a:extLst>
              <a:ext uri="{FF2B5EF4-FFF2-40B4-BE49-F238E27FC236}">
                <a16:creationId xmlns:a16="http://schemas.microsoft.com/office/drawing/2014/main" id="{9F561695-D653-4411-84AE-CD216D0E3532}"/>
              </a:ext>
            </a:extLst>
          </p:cNvPr>
          <p:cNvSpPr/>
          <p:nvPr/>
        </p:nvSpPr>
        <p:spPr>
          <a:xfrm>
            <a:off x="4652434" y="570481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5" name="常用图形-47_矢量">
            <a:extLst>
              <a:ext uri="{FF2B5EF4-FFF2-40B4-BE49-F238E27FC236}">
                <a16:creationId xmlns:a16="http://schemas.microsoft.com/office/drawing/2014/main" id="{F77495CF-0658-47F3-B420-7F48E95CE801}"/>
              </a:ext>
            </a:extLst>
          </p:cNvPr>
          <p:cNvSpPr/>
          <p:nvPr/>
        </p:nvSpPr>
        <p:spPr>
          <a:xfrm>
            <a:off x="8371190" y="570481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38" name="文本框-2_矢量">
            <a:extLst>
              <a:ext uri="{FF2B5EF4-FFF2-40B4-BE49-F238E27FC236}">
                <a16:creationId xmlns:a16="http://schemas.microsoft.com/office/drawing/2014/main" id="{5BD0E470-FEF1-4796-8AD2-6450C354AD10}"/>
              </a:ext>
            </a:extLst>
          </p:cNvPr>
          <p:cNvSpPr txBox="1"/>
          <p:nvPr/>
        </p:nvSpPr>
        <p:spPr>
          <a:xfrm>
            <a:off x="6033855" y="1160563"/>
            <a:ext cx="3836730" cy="722149"/>
          </a:xfrm>
          <a:custGeom>
            <a:avLst/>
            <a:gdLst/>
            <a:ahLst/>
            <a:cxnLst/>
            <a:rect l="l" t="t" r="r" b="b"/>
            <a:pathLst>
              <a:path w="3836730" h="722149">
                <a:moveTo>
                  <a:pt x="2928772" y="716401"/>
                </a:moveTo>
                <a:lnTo>
                  <a:pt x="2928772" y="720430"/>
                </a:lnTo>
                <a:cubicBezTo>
                  <a:pt x="2930237" y="720429"/>
                  <a:pt x="2931639" y="720176"/>
                  <a:pt x="2932977" y="719670"/>
                </a:cubicBezTo>
                <a:cubicBezTo>
                  <a:pt x="2934314" y="719163"/>
                  <a:pt x="2935970" y="718408"/>
                  <a:pt x="2937945" y="717404"/>
                </a:cubicBezTo>
                <a:lnTo>
                  <a:pt x="2937945" y="716401"/>
                </a:lnTo>
                <a:close/>
                <a:moveTo>
                  <a:pt x="3481151" y="710365"/>
                </a:moveTo>
                <a:lnTo>
                  <a:pt x="3470949" y="711385"/>
                </a:lnTo>
                <a:cubicBezTo>
                  <a:pt x="3475051" y="714374"/>
                  <a:pt x="3480873" y="715920"/>
                  <a:pt x="3488414" y="716025"/>
                </a:cubicBezTo>
                <a:cubicBezTo>
                  <a:pt x="3495956" y="716129"/>
                  <a:pt x="3502028" y="714917"/>
                  <a:pt x="3506632" y="712388"/>
                </a:cubicBezTo>
                <a:lnTo>
                  <a:pt x="3505614" y="711385"/>
                </a:lnTo>
                <a:cubicBezTo>
                  <a:pt x="3501096" y="711845"/>
                  <a:pt x="3496894" y="711928"/>
                  <a:pt x="3493007" y="711634"/>
                </a:cubicBezTo>
                <a:cubicBezTo>
                  <a:pt x="3489121" y="711339"/>
                  <a:pt x="3485169" y="710917"/>
                  <a:pt x="3481151" y="710365"/>
                </a:cubicBezTo>
                <a:close/>
                <a:moveTo>
                  <a:pt x="1166847" y="692912"/>
                </a:moveTo>
                <a:cubicBezTo>
                  <a:pt x="1166889" y="694377"/>
                  <a:pt x="1167056" y="695524"/>
                  <a:pt x="1167348" y="696352"/>
                </a:cubicBezTo>
                <a:cubicBezTo>
                  <a:pt x="1167640" y="697180"/>
                  <a:pt x="1167807" y="698072"/>
                  <a:pt x="1167849" y="699027"/>
                </a:cubicBezTo>
                <a:cubicBezTo>
                  <a:pt x="1168787" y="698518"/>
                  <a:pt x="1169663" y="698008"/>
                  <a:pt x="1170476" y="697499"/>
                </a:cubicBezTo>
                <a:cubicBezTo>
                  <a:pt x="1171289" y="696989"/>
                  <a:pt x="1172416" y="696479"/>
                  <a:pt x="1173854" y="695970"/>
                </a:cubicBezTo>
                <a:cubicBezTo>
                  <a:pt x="1172395" y="695460"/>
                  <a:pt x="1171310" y="694951"/>
                  <a:pt x="1170601" y="694441"/>
                </a:cubicBezTo>
                <a:cubicBezTo>
                  <a:pt x="1169892" y="693932"/>
                  <a:pt x="1169308" y="693422"/>
                  <a:pt x="1168850" y="692912"/>
                </a:cubicBezTo>
                <a:close/>
                <a:moveTo>
                  <a:pt x="278241" y="652270"/>
                </a:moveTo>
                <a:cubicBezTo>
                  <a:pt x="274695" y="652822"/>
                  <a:pt x="271341" y="653502"/>
                  <a:pt x="268177" y="654309"/>
                </a:cubicBezTo>
                <a:cubicBezTo>
                  <a:pt x="265013" y="655116"/>
                  <a:pt x="261913" y="655796"/>
                  <a:pt x="258877" y="656348"/>
                </a:cubicBezTo>
                <a:cubicBezTo>
                  <a:pt x="245798" y="659241"/>
                  <a:pt x="233228" y="661610"/>
                  <a:pt x="221167" y="663455"/>
                </a:cubicBezTo>
                <a:lnTo>
                  <a:pt x="214033" y="663455"/>
                </a:lnTo>
                <a:cubicBezTo>
                  <a:pt x="208937" y="662283"/>
                  <a:pt x="203841" y="661613"/>
                  <a:pt x="198746" y="661445"/>
                </a:cubicBezTo>
                <a:cubicBezTo>
                  <a:pt x="193650" y="661529"/>
                  <a:pt x="188554" y="661613"/>
                  <a:pt x="183458" y="661695"/>
                </a:cubicBezTo>
                <a:cubicBezTo>
                  <a:pt x="178362" y="661777"/>
                  <a:pt x="173266" y="661354"/>
                  <a:pt x="168170" y="660426"/>
                </a:cubicBezTo>
                <a:cubicBezTo>
                  <a:pt x="167130" y="660468"/>
                  <a:pt x="166153" y="660638"/>
                  <a:pt x="165240" y="660936"/>
                </a:cubicBezTo>
                <a:cubicBezTo>
                  <a:pt x="164327" y="661233"/>
                  <a:pt x="163605" y="661403"/>
                  <a:pt x="163074" y="661445"/>
                </a:cubicBezTo>
                <a:lnTo>
                  <a:pt x="163074" y="663455"/>
                </a:lnTo>
                <a:cubicBezTo>
                  <a:pt x="165283" y="663288"/>
                  <a:pt x="168001" y="663623"/>
                  <a:pt x="171228" y="664460"/>
                </a:cubicBezTo>
                <a:lnTo>
                  <a:pt x="196707" y="668480"/>
                </a:lnTo>
                <a:cubicBezTo>
                  <a:pt x="198703" y="669004"/>
                  <a:pt x="200572" y="669465"/>
                  <a:pt x="202313" y="669862"/>
                </a:cubicBezTo>
                <a:cubicBezTo>
                  <a:pt x="204054" y="670260"/>
                  <a:pt x="205922" y="670470"/>
                  <a:pt x="207918" y="670491"/>
                </a:cubicBezTo>
                <a:cubicBezTo>
                  <a:pt x="210424" y="670449"/>
                  <a:pt x="212802" y="670281"/>
                  <a:pt x="215052" y="669988"/>
                </a:cubicBezTo>
                <a:cubicBezTo>
                  <a:pt x="217303" y="669695"/>
                  <a:pt x="219681" y="669527"/>
                  <a:pt x="222187" y="669485"/>
                </a:cubicBezTo>
                <a:cubicBezTo>
                  <a:pt x="230340" y="668900"/>
                  <a:pt x="238239" y="667558"/>
                  <a:pt x="245882" y="665460"/>
                </a:cubicBezTo>
                <a:cubicBezTo>
                  <a:pt x="253526" y="663362"/>
                  <a:pt x="260915" y="661004"/>
                  <a:pt x="268050" y="658387"/>
                </a:cubicBezTo>
                <a:cubicBezTo>
                  <a:pt x="271956" y="656348"/>
                  <a:pt x="275354" y="654309"/>
                  <a:pt x="278241" y="652270"/>
                </a:cubicBezTo>
                <a:close/>
                <a:moveTo>
                  <a:pt x="2556951" y="629724"/>
                </a:moveTo>
                <a:cubicBezTo>
                  <a:pt x="2555890" y="629745"/>
                  <a:pt x="2555210" y="629957"/>
                  <a:pt x="2554913" y="630360"/>
                </a:cubicBezTo>
                <a:cubicBezTo>
                  <a:pt x="2554616" y="630764"/>
                  <a:pt x="2554955" y="631231"/>
                  <a:pt x="2555932" y="631762"/>
                </a:cubicBezTo>
                <a:cubicBezTo>
                  <a:pt x="2557928" y="633333"/>
                  <a:pt x="2560051" y="634777"/>
                  <a:pt x="2562302" y="636093"/>
                </a:cubicBezTo>
                <a:cubicBezTo>
                  <a:pt x="2564553" y="637410"/>
                  <a:pt x="2567186" y="638344"/>
                  <a:pt x="2570201" y="638896"/>
                </a:cubicBezTo>
                <a:cubicBezTo>
                  <a:pt x="2572239" y="637028"/>
                  <a:pt x="2574277" y="635669"/>
                  <a:pt x="2576315" y="634819"/>
                </a:cubicBezTo>
                <a:cubicBezTo>
                  <a:pt x="2578524" y="633800"/>
                  <a:pt x="2578185" y="632781"/>
                  <a:pt x="2575297" y="631762"/>
                </a:cubicBezTo>
                <a:lnTo>
                  <a:pt x="2563067" y="629724"/>
                </a:lnTo>
                <a:cubicBezTo>
                  <a:pt x="2561028" y="628704"/>
                  <a:pt x="2558990" y="628704"/>
                  <a:pt x="2556951" y="629724"/>
                </a:cubicBezTo>
                <a:close/>
                <a:moveTo>
                  <a:pt x="751138" y="605374"/>
                </a:moveTo>
                <a:cubicBezTo>
                  <a:pt x="751096" y="605862"/>
                  <a:pt x="750926" y="606159"/>
                  <a:pt x="750629" y="606266"/>
                </a:cubicBezTo>
                <a:cubicBezTo>
                  <a:pt x="750332" y="606372"/>
                  <a:pt x="750162" y="606414"/>
                  <a:pt x="750119" y="606393"/>
                </a:cubicBezTo>
                <a:lnTo>
                  <a:pt x="759179" y="614549"/>
                </a:lnTo>
                <a:lnTo>
                  <a:pt x="760184" y="613529"/>
                </a:lnTo>
                <a:cubicBezTo>
                  <a:pt x="759304" y="611915"/>
                  <a:pt x="758299" y="610301"/>
                  <a:pt x="757169" y="608687"/>
                </a:cubicBezTo>
                <a:cubicBezTo>
                  <a:pt x="756038" y="607073"/>
                  <a:pt x="754028" y="605968"/>
                  <a:pt x="751138" y="605374"/>
                </a:cubicBezTo>
                <a:close/>
                <a:moveTo>
                  <a:pt x="3493012" y="517262"/>
                </a:moveTo>
                <a:cubicBezTo>
                  <a:pt x="3492098" y="516943"/>
                  <a:pt x="3490865" y="517071"/>
                  <a:pt x="3489314" y="517644"/>
                </a:cubicBezTo>
                <a:cubicBezTo>
                  <a:pt x="3485233" y="519684"/>
                  <a:pt x="3480131" y="521723"/>
                  <a:pt x="3474009" y="523762"/>
                </a:cubicBezTo>
                <a:cubicBezTo>
                  <a:pt x="3462297" y="528308"/>
                  <a:pt x="3450521" y="532727"/>
                  <a:pt x="3438682" y="537018"/>
                </a:cubicBezTo>
                <a:cubicBezTo>
                  <a:pt x="3426843" y="541309"/>
                  <a:pt x="3414812" y="545728"/>
                  <a:pt x="3402590" y="550274"/>
                </a:cubicBezTo>
                <a:cubicBezTo>
                  <a:pt x="3398509" y="551719"/>
                  <a:pt x="3394428" y="552908"/>
                  <a:pt x="3390347" y="553843"/>
                </a:cubicBezTo>
                <a:cubicBezTo>
                  <a:pt x="3386265" y="554778"/>
                  <a:pt x="3382185" y="555967"/>
                  <a:pt x="3378103" y="557412"/>
                </a:cubicBezTo>
                <a:cubicBezTo>
                  <a:pt x="3375897" y="557412"/>
                  <a:pt x="3375217" y="558432"/>
                  <a:pt x="3376063" y="560471"/>
                </a:cubicBezTo>
                <a:cubicBezTo>
                  <a:pt x="3380080" y="565102"/>
                  <a:pt x="3383779" y="569861"/>
                  <a:pt x="3387158" y="574747"/>
                </a:cubicBezTo>
                <a:cubicBezTo>
                  <a:pt x="3390538" y="579633"/>
                  <a:pt x="3393981" y="584391"/>
                  <a:pt x="3397489" y="589022"/>
                </a:cubicBezTo>
                <a:cubicBezTo>
                  <a:pt x="3406267" y="599644"/>
                  <a:pt x="3416257" y="609501"/>
                  <a:pt x="3427459" y="618593"/>
                </a:cubicBezTo>
                <a:cubicBezTo>
                  <a:pt x="3438661" y="627686"/>
                  <a:pt x="3450437" y="636523"/>
                  <a:pt x="3462787" y="645105"/>
                </a:cubicBezTo>
                <a:cubicBezTo>
                  <a:pt x="3464274" y="646146"/>
                  <a:pt x="3465380" y="646613"/>
                  <a:pt x="3466102" y="646507"/>
                </a:cubicBezTo>
                <a:cubicBezTo>
                  <a:pt x="3466825" y="646401"/>
                  <a:pt x="3467420" y="645594"/>
                  <a:pt x="3467888" y="644086"/>
                </a:cubicBezTo>
                <a:cubicBezTo>
                  <a:pt x="3474435" y="635354"/>
                  <a:pt x="3479451" y="626050"/>
                  <a:pt x="3482937" y="616172"/>
                </a:cubicBezTo>
                <a:cubicBezTo>
                  <a:pt x="3486423" y="606293"/>
                  <a:pt x="3488889" y="596224"/>
                  <a:pt x="3490334" y="585963"/>
                </a:cubicBezTo>
                <a:cubicBezTo>
                  <a:pt x="3491269" y="578847"/>
                  <a:pt x="3491949" y="571666"/>
                  <a:pt x="3492374" y="564422"/>
                </a:cubicBezTo>
                <a:cubicBezTo>
                  <a:pt x="3492799" y="557178"/>
                  <a:pt x="3493479" y="549743"/>
                  <a:pt x="3494415" y="542117"/>
                </a:cubicBezTo>
                <a:lnTo>
                  <a:pt x="3494415" y="520703"/>
                </a:lnTo>
                <a:cubicBezTo>
                  <a:pt x="3494393" y="518728"/>
                  <a:pt x="3493925" y="517580"/>
                  <a:pt x="3493012" y="517262"/>
                </a:cubicBezTo>
                <a:close/>
                <a:moveTo>
                  <a:pt x="2403056" y="472898"/>
                </a:moveTo>
                <a:cubicBezTo>
                  <a:pt x="2400465" y="473896"/>
                  <a:pt x="2397748" y="474703"/>
                  <a:pt x="2394903" y="475318"/>
                </a:cubicBezTo>
                <a:cubicBezTo>
                  <a:pt x="2392057" y="475934"/>
                  <a:pt x="2389339" y="476485"/>
                  <a:pt x="2386749" y="476972"/>
                </a:cubicBezTo>
                <a:cubicBezTo>
                  <a:pt x="2384329" y="477968"/>
                  <a:pt x="2382290" y="478773"/>
                  <a:pt x="2380634" y="479387"/>
                </a:cubicBezTo>
                <a:cubicBezTo>
                  <a:pt x="2378978" y="480002"/>
                  <a:pt x="2376939" y="480553"/>
                  <a:pt x="2374519" y="481040"/>
                </a:cubicBezTo>
                <a:cubicBezTo>
                  <a:pt x="2375007" y="481506"/>
                  <a:pt x="2375305" y="481845"/>
                  <a:pt x="2375411" y="482057"/>
                </a:cubicBezTo>
                <a:cubicBezTo>
                  <a:pt x="2375517" y="482269"/>
                  <a:pt x="2375559" y="482607"/>
                  <a:pt x="2375538" y="483074"/>
                </a:cubicBezTo>
                <a:cubicBezTo>
                  <a:pt x="2377747" y="483243"/>
                  <a:pt x="2379445" y="482904"/>
                  <a:pt x="2380634" y="482057"/>
                </a:cubicBezTo>
                <a:lnTo>
                  <a:pt x="2404075" y="475955"/>
                </a:lnTo>
                <a:cubicBezTo>
                  <a:pt x="2404585" y="475871"/>
                  <a:pt x="2405094" y="475531"/>
                  <a:pt x="2405604" y="474936"/>
                </a:cubicBezTo>
                <a:cubicBezTo>
                  <a:pt x="2406113" y="474342"/>
                  <a:pt x="2406623" y="474002"/>
                  <a:pt x="2407133" y="473917"/>
                </a:cubicBezTo>
                <a:cubicBezTo>
                  <a:pt x="2406581" y="473429"/>
                  <a:pt x="2405901" y="473131"/>
                  <a:pt x="2405094" y="473025"/>
                </a:cubicBezTo>
                <a:cubicBezTo>
                  <a:pt x="2404287" y="472919"/>
                  <a:pt x="2403608" y="472877"/>
                  <a:pt x="2403056" y="472898"/>
                </a:cubicBezTo>
                <a:close/>
                <a:moveTo>
                  <a:pt x="3721818" y="444642"/>
                </a:moveTo>
                <a:cubicBezTo>
                  <a:pt x="3718038" y="444155"/>
                  <a:pt x="3713877" y="444367"/>
                  <a:pt x="3709333" y="445277"/>
                </a:cubicBezTo>
                <a:cubicBezTo>
                  <a:pt x="3701179" y="445447"/>
                  <a:pt x="3693026" y="446124"/>
                  <a:pt x="3684873" y="447310"/>
                </a:cubicBezTo>
                <a:lnTo>
                  <a:pt x="3625761" y="464620"/>
                </a:lnTo>
                <a:cubicBezTo>
                  <a:pt x="3625272" y="464642"/>
                  <a:pt x="3624720" y="464854"/>
                  <a:pt x="3624104" y="465258"/>
                </a:cubicBezTo>
                <a:cubicBezTo>
                  <a:pt x="3623489" y="465661"/>
                  <a:pt x="3622682" y="466129"/>
                  <a:pt x="3621685" y="466660"/>
                </a:cubicBezTo>
                <a:lnTo>
                  <a:pt x="3624741" y="466660"/>
                </a:lnTo>
                <a:cubicBezTo>
                  <a:pt x="3625251" y="466617"/>
                  <a:pt x="3625761" y="466447"/>
                  <a:pt x="3626270" y="466150"/>
                </a:cubicBezTo>
                <a:cubicBezTo>
                  <a:pt x="3626780" y="465853"/>
                  <a:pt x="3627289" y="465683"/>
                  <a:pt x="3627799" y="465640"/>
                </a:cubicBezTo>
                <a:cubicBezTo>
                  <a:pt x="3636377" y="464047"/>
                  <a:pt x="3644955" y="462135"/>
                  <a:pt x="3653533" y="459905"/>
                </a:cubicBezTo>
                <a:cubicBezTo>
                  <a:pt x="3662111" y="457675"/>
                  <a:pt x="3671199" y="455510"/>
                  <a:pt x="3680796" y="453409"/>
                </a:cubicBezTo>
                <a:cubicBezTo>
                  <a:pt x="3690478" y="450910"/>
                  <a:pt x="3700415" y="449555"/>
                  <a:pt x="3710607" y="449343"/>
                </a:cubicBezTo>
                <a:cubicBezTo>
                  <a:pt x="3720799" y="449131"/>
                  <a:pt x="3731245" y="449809"/>
                  <a:pt x="3741947" y="451376"/>
                </a:cubicBezTo>
                <a:lnTo>
                  <a:pt x="3761311" y="451376"/>
                </a:lnTo>
                <a:cubicBezTo>
                  <a:pt x="3763349" y="451418"/>
                  <a:pt x="3765387" y="451588"/>
                  <a:pt x="3767426" y="451884"/>
                </a:cubicBezTo>
                <a:cubicBezTo>
                  <a:pt x="3769464" y="452181"/>
                  <a:pt x="3771503" y="452350"/>
                  <a:pt x="3773541" y="452393"/>
                </a:cubicBezTo>
                <a:lnTo>
                  <a:pt x="3789848" y="452393"/>
                </a:lnTo>
                <a:lnTo>
                  <a:pt x="3789848" y="451376"/>
                </a:lnTo>
                <a:cubicBezTo>
                  <a:pt x="3787703" y="451312"/>
                  <a:pt x="3785113" y="450931"/>
                  <a:pt x="3782077" y="450232"/>
                </a:cubicBezTo>
                <a:cubicBezTo>
                  <a:pt x="3779040" y="449534"/>
                  <a:pt x="3776195" y="448898"/>
                  <a:pt x="3773541" y="448327"/>
                </a:cubicBezTo>
                <a:lnTo>
                  <a:pt x="3732774" y="446294"/>
                </a:lnTo>
                <a:cubicBezTo>
                  <a:pt x="3729249" y="445680"/>
                  <a:pt x="3725597" y="445129"/>
                  <a:pt x="3721818" y="444642"/>
                </a:cubicBezTo>
                <a:close/>
                <a:moveTo>
                  <a:pt x="1686372" y="440921"/>
                </a:moveTo>
                <a:cubicBezTo>
                  <a:pt x="1685459" y="440730"/>
                  <a:pt x="1684482" y="440858"/>
                  <a:pt x="1683442" y="441303"/>
                </a:cubicBezTo>
                <a:cubicBezTo>
                  <a:pt x="1674099" y="442152"/>
                  <a:pt x="1664247" y="443509"/>
                  <a:pt x="1653886" y="445376"/>
                </a:cubicBezTo>
                <a:lnTo>
                  <a:pt x="1635541" y="448431"/>
                </a:lnTo>
                <a:lnTo>
                  <a:pt x="1634521" y="448431"/>
                </a:lnTo>
                <a:cubicBezTo>
                  <a:pt x="1631464" y="449895"/>
                  <a:pt x="1628661" y="451040"/>
                  <a:pt x="1626113" y="451867"/>
                </a:cubicBezTo>
                <a:cubicBezTo>
                  <a:pt x="1623565" y="452695"/>
                  <a:pt x="1621272" y="453586"/>
                  <a:pt x="1619234" y="454540"/>
                </a:cubicBezTo>
                <a:cubicBezTo>
                  <a:pt x="1616665" y="454986"/>
                  <a:pt x="1614159" y="455367"/>
                  <a:pt x="1611717" y="455686"/>
                </a:cubicBezTo>
                <a:cubicBezTo>
                  <a:pt x="1609276" y="456004"/>
                  <a:pt x="1607025" y="456640"/>
                  <a:pt x="1604965" y="457595"/>
                </a:cubicBezTo>
                <a:cubicBezTo>
                  <a:pt x="1601462" y="458762"/>
                  <a:pt x="1598022" y="459992"/>
                  <a:pt x="1594646" y="461286"/>
                </a:cubicBezTo>
                <a:cubicBezTo>
                  <a:pt x="1591270" y="462580"/>
                  <a:pt x="1587576" y="463047"/>
                  <a:pt x="1583563" y="462686"/>
                </a:cubicBezTo>
                <a:cubicBezTo>
                  <a:pt x="1582374" y="462516"/>
                  <a:pt x="1581694" y="462856"/>
                  <a:pt x="1581524" y="463704"/>
                </a:cubicBezTo>
                <a:cubicBezTo>
                  <a:pt x="1577448" y="465147"/>
                  <a:pt x="1573371" y="466589"/>
                  <a:pt x="1569294" y="468032"/>
                </a:cubicBezTo>
                <a:cubicBezTo>
                  <a:pt x="1565217" y="469474"/>
                  <a:pt x="1561141" y="471426"/>
                  <a:pt x="1557064" y="473887"/>
                </a:cubicBezTo>
                <a:cubicBezTo>
                  <a:pt x="1551501" y="475881"/>
                  <a:pt x="1546320" y="478002"/>
                  <a:pt x="1541522" y="480250"/>
                </a:cubicBezTo>
                <a:cubicBezTo>
                  <a:pt x="1536723" y="482499"/>
                  <a:pt x="1532052" y="485129"/>
                  <a:pt x="1527508" y="488142"/>
                </a:cubicBezTo>
                <a:cubicBezTo>
                  <a:pt x="1522794" y="490666"/>
                  <a:pt x="1518208" y="493763"/>
                  <a:pt x="1513749" y="497433"/>
                </a:cubicBezTo>
                <a:cubicBezTo>
                  <a:pt x="1509290" y="501103"/>
                  <a:pt x="1505723" y="505473"/>
                  <a:pt x="1503048" y="510543"/>
                </a:cubicBezTo>
                <a:cubicBezTo>
                  <a:pt x="1498950" y="515082"/>
                  <a:pt x="1495680" y="519749"/>
                  <a:pt x="1493238" y="524543"/>
                </a:cubicBezTo>
                <a:cubicBezTo>
                  <a:pt x="1490797" y="529337"/>
                  <a:pt x="1489310" y="534513"/>
                  <a:pt x="1488779" y="540071"/>
                </a:cubicBezTo>
                <a:cubicBezTo>
                  <a:pt x="1488758" y="541556"/>
                  <a:pt x="1488801" y="542914"/>
                  <a:pt x="1488907" y="544144"/>
                </a:cubicBezTo>
                <a:cubicBezTo>
                  <a:pt x="1489013" y="545374"/>
                  <a:pt x="1489310" y="546732"/>
                  <a:pt x="1489799" y="548217"/>
                </a:cubicBezTo>
                <a:cubicBezTo>
                  <a:pt x="1492686" y="557211"/>
                  <a:pt x="1496083" y="565697"/>
                  <a:pt x="1499990" y="573673"/>
                </a:cubicBezTo>
                <a:cubicBezTo>
                  <a:pt x="1500542" y="575624"/>
                  <a:pt x="1501477" y="576812"/>
                  <a:pt x="1502793" y="577236"/>
                </a:cubicBezTo>
                <a:cubicBezTo>
                  <a:pt x="1504109" y="577661"/>
                  <a:pt x="1505553" y="577830"/>
                  <a:pt x="1507125" y="577746"/>
                </a:cubicBezTo>
                <a:cubicBezTo>
                  <a:pt x="1515342" y="576308"/>
                  <a:pt x="1523622" y="575651"/>
                  <a:pt x="1531967" y="575772"/>
                </a:cubicBezTo>
                <a:cubicBezTo>
                  <a:pt x="1540311" y="575894"/>
                  <a:pt x="1548337" y="576255"/>
                  <a:pt x="1556045" y="576854"/>
                </a:cubicBezTo>
                <a:cubicBezTo>
                  <a:pt x="1559145" y="577336"/>
                  <a:pt x="1562627" y="577612"/>
                  <a:pt x="1566491" y="577682"/>
                </a:cubicBezTo>
                <a:cubicBezTo>
                  <a:pt x="1570356" y="577751"/>
                  <a:pt x="1574348" y="577772"/>
                  <a:pt x="1578467" y="577746"/>
                </a:cubicBezTo>
                <a:cubicBezTo>
                  <a:pt x="1579040" y="577724"/>
                  <a:pt x="1579677" y="577512"/>
                  <a:pt x="1580378" y="577109"/>
                </a:cubicBezTo>
                <a:cubicBezTo>
                  <a:pt x="1581078" y="576706"/>
                  <a:pt x="1581461" y="576239"/>
                  <a:pt x="1581524" y="575709"/>
                </a:cubicBezTo>
                <a:lnTo>
                  <a:pt x="1584582" y="562472"/>
                </a:lnTo>
                <a:lnTo>
                  <a:pt x="1587639" y="553308"/>
                </a:lnTo>
                <a:cubicBezTo>
                  <a:pt x="1587809" y="552290"/>
                  <a:pt x="1588489" y="551272"/>
                  <a:pt x="1589678" y="550253"/>
                </a:cubicBezTo>
                <a:cubicBezTo>
                  <a:pt x="1597831" y="548387"/>
                  <a:pt x="1603946" y="550084"/>
                  <a:pt x="1608023" y="555345"/>
                </a:cubicBezTo>
                <a:cubicBezTo>
                  <a:pt x="1608490" y="555875"/>
                  <a:pt x="1608830" y="556342"/>
                  <a:pt x="1609042" y="556745"/>
                </a:cubicBezTo>
                <a:cubicBezTo>
                  <a:pt x="1609254" y="557148"/>
                  <a:pt x="1609594" y="557360"/>
                  <a:pt x="1610061" y="557381"/>
                </a:cubicBezTo>
                <a:lnTo>
                  <a:pt x="1633502" y="577746"/>
                </a:lnTo>
                <a:cubicBezTo>
                  <a:pt x="1635031" y="578701"/>
                  <a:pt x="1636305" y="579083"/>
                  <a:pt x="1637324" y="578892"/>
                </a:cubicBezTo>
                <a:cubicBezTo>
                  <a:pt x="1638343" y="578701"/>
                  <a:pt x="1639108" y="578319"/>
                  <a:pt x="1639617" y="577746"/>
                </a:cubicBezTo>
                <a:lnTo>
                  <a:pt x="1647771" y="563490"/>
                </a:lnTo>
                <a:cubicBezTo>
                  <a:pt x="1649894" y="559884"/>
                  <a:pt x="1652017" y="556151"/>
                  <a:pt x="1654140" y="552290"/>
                </a:cubicBezTo>
                <a:cubicBezTo>
                  <a:pt x="1656264" y="548429"/>
                  <a:pt x="1657878" y="544696"/>
                  <a:pt x="1658982" y="541089"/>
                </a:cubicBezTo>
                <a:lnTo>
                  <a:pt x="1667135" y="523780"/>
                </a:lnTo>
                <a:cubicBezTo>
                  <a:pt x="1667730" y="521743"/>
                  <a:pt x="1668579" y="519707"/>
                  <a:pt x="1669683" y="517670"/>
                </a:cubicBezTo>
                <a:cubicBezTo>
                  <a:pt x="1670787" y="515634"/>
                  <a:pt x="1671637" y="513597"/>
                  <a:pt x="1672231" y="511561"/>
                </a:cubicBezTo>
                <a:cubicBezTo>
                  <a:pt x="1673802" y="508040"/>
                  <a:pt x="1675246" y="504645"/>
                  <a:pt x="1676562" y="501379"/>
                </a:cubicBezTo>
                <a:cubicBezTo>
                  <a:pt x="1677879" y="498112"/>
                  <a:pt x="1678813" y="494718"/>
                  <a:pt x="1679365" y="491196"/>
                </a:cubicBezTo>
                <a:cubicBezTo>
                  <a:pt x="1681361" y="484514"/>
                  <a:pt x="1682975" y="477768"/>
                  <a:pt x="1684206" y="470959"/>
                </a:cubicBezTo>
                <a:cubicBezTo>
                  <a:pt x="1685438" y="464150"/>
                  <a:pt x="1686542" y="457659"/>
                  <a:pt x="1687518" y="451486"/>
                </a:cubicBezTo>
                <a:cubicBezTo>
                  <a:pt x="1687964" y="450022"/>
                  <a:pt x="1688092" y="448876"/>
                  <a:pt x="1687901" y="448049"/>
                </a:cubicBezTo>
                <a:cubicBezTo>
                  <a:pt x="1687710" y="447222"/>
                  <a:pt x="1687582" y="446331"/>
                  <a:pt x="1687518" y="445376"/>
                </a:cubicBezTo>
                <a:cubicBezTo>
                  <a:pt x="1687561" y="444443"/>
                  <a:pt x="1687731" y="443764"/>
                  <a:pt x="1688028" y="443340"/>
                </a:cubicBezTo>
                <a:cubicBezTo>
                  <a:pt x="1688325" y="442916"/>
                  <a:pt x="1688495" y="442237"/>
                  <a:pt x="1688538" y="441303"/>
                </a:cubicBezTo>
                <a:cubicBezTo>
                  <a:pt x="1688007" y="441240"/>
                  <a:pt x="1687285" y="441112"/>
                  <a:pt x="1686372" y="440921"/>
                </a:cubicBezTo>
                <a:close/>
                <a:moveTo>
                  <a:pt x="2365346" y="420920"/>
                </a:moveTo>
                <a:cubicBezTo>
                  <a:pt x="2356237" y="431091"/>
                  <a:pt x="2346938" y="440815"/>
                  <a:pt x="2337447" y="450094"/>
                </a:cubicBezTo>
                <a:cubicBezTo>
                  <a:pt x="2327956" y="459372"/>
                  <a:pt x="2317891" y="468332"/>
                  <a:pt x="2307254" y="476972"/>
                </a:cubicBezTo>
                <a:cubicBezTo>
                  <a:pt x="2310311" y="477142"/>
                  <a:pt x="2313369" y="476803"/>
                  <a:pt x="2316426" y="475955"/>
                </a:cubicBezTo>
                <a:cubicBezTo>
                  <a:pt x="2324601" y="475828"/>
                  <a:pt x="2332712" y="475828"/>
                  <a:pt x="2340759" y="475955"/>
                </a:cubicBezTo>
                <a:cubicBezTo>
                  <a:pt x="2348806" y="476081"/>
                  <a:pt x="2356662" y="477098"/>
                  <a:pt x="2364327" y="479006"/>
                </a:cubicBezTo>
                <a:cubicBezTo>
                  <a:pt x="2365899" y="479451"/>
                  <a:pt x="2367597" y="479578"/>
                  <a:pt x="2369423" y="479387"/>
                </a:cubicBezTo>
                <a:cubicBezTo>
                  <a:pt x="2371249" y="479197"/>
                  <a:pt x="2372948" y="479070"/>
                  <a:pt x="2374519" y="479006"/>
                </a:cubicBezTo>
                <a:cubicBezTo>
                  <a:pt x="2376473" y="478434"/>
                  <a:pt x="2378171" y="477799"/>
                  <a:pt x="2379615" y="477099"/>
                </a:cubicBezTo>
                <a:cubicBezTo>
                  <a:pt x="2381059" y="476400"/>
                  <a:pt x="2382757" y="476019"/>
                  <a:pt x="2384711" y="475955"/>
                </a:cubicBezTo>
                <a:lnTo>
                  <a:pt x="2405094" y="469840"/>
                </a:lnTo>
                <a:cubicBezTo>
                  <a:pt x="2399425" y="461305"/>
                  <a:pt x="2393183" y="453151"/>
                  <a:pt x="2386367" y="445380"/>
                </a:cubicBezTo>
                <a:cubicBezTo>
                  <a:pt x="2379551" y="437609"/>
                  <a:pt x="2372544" y="429456"/>
                  <a:pt x="2365346" y="420920"/>
                </a:cubicBezTo>
                <a:close/>
                <a:moveTo>
                  <a:pt x="3747043" y="398371"/>
                </a:moveTo>
                <a:cubicBezTo>
                  <a:pt x="3738422" y="398859"/>
                  <a:pt x="3729929" y="399921"/>
                  <a:pt x="3721563" y="401556"/>
                </a:cubicBezTo>
                <a:cubicBezTo>
                  <a:pt x="3713197" y="403191"/>
                  <a:pt x="3704704" y="405526"/>
                  <a:pt x="3696083" y="408563"/>
                </a:cubicBezTo>
                <a:cubicBezTo>
                  <a:pt x="3697145" y="409582"/>
                  <a:pt x="3698079" y="410091"/>
                  <a:pt x="3698886" y="410091"/>
                </a:cubicBezTo>
                <a:cubicBezTo>
                  <a:pt x="3699693" y="410091"/>
                  <a:pt x="3700118" y="409582"/>
                  <a:pt x="3700161" y="408563"/>
                </a:cubicBezTo>
                <a:cubicBezTo>
                  <a:pt x="3708357" y="407501"/>
                  <a:pt x="3716425" y="406057"/>
                  <a:pt x="3724366" y="404231"/>
                </a:cubicBezTo>
                <a:cubicBezTo>
                  <a:pt x="3732307" y="402405"/>
                  <a:pt x="3739865" y="400452"/>
                  <a:pt x="3747043" y="398371"/>
                </a:cubicBezTo>
                <a:close/>
                <a:moveTo>
                  <a:pt x="1772301" y="395372"/>
                </a:moveTo>
                <a:cubicBezTo>
                  <a:pt x="1775380" y="395838"/>
                  <a:pt x="1778650" y="396432"/>
                  <a:pt x="1782111" y="397153"/>
                </a:cubicBezTo>
                <a:cubicBezTo>
                  <a:pt x="1785572" y="397873"/>
                  <a:pt x="1789096" y="398976"/>
                  <a:pt x="1792685" y="400460"/>
                </a:cubicBezTo>
                <a:cubicBezTo>
                  <a:pt x="1794872" y="401986"/>
                  <a:pt x="1797377" y="403767"/>
                  <a:pt x="1800201" y="405803"/>
                </a:cubicBezTo>
                <a:cubicBezTo>
                  <a:pt x="1803025" y="407838"/>
                  <a:pt x="1805276" y="410127"/>
                  <a:pt x="1806953" y="412672"/>
                </a:cubicBezTo>
                <a:cubicBezTo>
                  <a:pt x="1808970" y="417229"/>
                  <a:pt x="1810541" y="421852"/>
                  <a:pt x="1811667" y="426539"/>
                </a:cubicBezTo>
                <a:cubicBezTo>
                  <a:pt x="1812792" y="431225"/>
                  <a:pt x="1813599" y="436105"/>
                  <a:pt x="1814087" y="441179"/>
                </a:cubicBezTo>
                <a:cubicBezTo>
                  <a:pt x="1814618" y="448338"/>
                  <a:pt x="1814576" y="455689"/>
                  <a:pt x="1813960" y="463230"/>
                </a:cubicBezTo>
                <a:cubicBezTo>
                  <a:pt x="1813344" y="470772"/>
                  <a:pt x="1812028" y="478377"/>
                  <a:pt x="1810011" y="486047"/>
                </a:cubicBezTo>
                <a:cubicBezTo>
                  <a:pt x="1809522" y="488617"/>
                  <a:pt x="1808970" y="491379"/>
                  <a:pt x="1808354" y="494332"/>
                </a:cubicBezTo>
                <a:cubicBezTo>
                  <a:pt x="1807739" y="497285"/>
                  <a:pt x="1806932" y="500301"/>
                  <a:pt x="1805934" y="503382"/>
                </a:cubicBezTo>
                <a:cubicBezTo>
                  <a:pt x="1805870" y="504890"/>
                  <a:pt x="1805488" y="506207"/>
                  <a:pt x="1804787" y="507333"/>
                </a:cubicBezTo>
                <a:cubicBezTo>
                  <a:pt x="1804087" y="508459"/>
                  <a:pt x="1803450" y="509521"/>
                  <a:pt x="1802877" y="510520"/>
                </a:cubicBezTo>
                <a:lnTo>
                  <a:pt x="1791665" y="542131"/>
                </a:lnTo>
                <a:cubicBezTo>
                  <a:pt x="1788162" y="549269"/>
                  <a:pt x="1784722" y="556152"/>
                  <a:pt x="1781346" y="562780"/>
                </a:cubicBezTo>
                <a:cubicBezTo>
                  <a:pt x="1777970" y="569409"/>
                  <a:pt x="1774276" y="575782"/>
                  <a:pt x="1770263" y="581900"/>
                </a:cubicBezTo>
                <a:cubicBezTo>
                  <a:pt x="1765252" y="589527"/>
                  <a:pt x="1760241" y="596962"/>
                  <a:pt x="1755230" y="604206"/>
                </a:cubicBezTo>
                <a:cubicBezTo>
                  <a:pt x="1750219" y="611451"/>
                  <a:pt x="1744699" y="618631"/>
                  <a:pt x="1738668" y="625748"/>
                </a:cubicBezTo>
                <a:cubicBezTo>
                  <a:pt x="1727627" y="640024"/>
                  <a:pt x="1715057" y="653281"/>
                  <a:pt x="1700959" y="665517"/>
                </a:cubicBezTo>
                <a:cubicBezTo>
                  <a:pt x="1696818" y="669064"/>
                  <a:pt x="1692360" y="672408"/>
                  <a:pt x="1687582" y="675548"/>
                </a:cubicBezTo>
                <a:cubicBezTo>
                  <a:pt x="1682805" y="678689"/>
                  <a:pt x="1678091" y="681759"/>
                  <a:pt x="1673441" y="684759"/>
                </a:cubicBezTo>
                <a:cubicBezTo>
                  <a:pt x="1670277" y="686309"/>
                  <a:pt x="1667178" y="687031"/>
                  <a:pt x="1664141" y="686925"/>
                </a:cubicBezTo>
                <a:cubicBezTo>
                  <a:pt x="1661105" y="686819"/>
                  <a:pt x="1658769" y="685757"/>
                  <a:pt x="1657134" y="683740"/>
                </a:cubicBezTo>
                <a:lnTo>
                  <a:pt x="1661211" y="683740"/>
                </a:lnTo>
                <a:cubicBezTo>
                  <a:pt x="1663313" y="684269"/>
                  <a:pt x="1665479" y="684229"/>
                  <a:pt x="1667708" y="683619"/>
                </a:cubicBezTo>
                <a:cubicBezTo>
                  <a:pt x="1669938" y="683010"/>
                  <a:pt x="1671849" y="681710"/>
                  <a:pt x="1673441" y="679720"/>
                </a:cubicBezTo>
                <a:cubicBezTo>
                  <a:pt x="1673993" y="679741"/>
                  <a:pt x="1674418" y="679699"/>
                  <a:pt x="1674715" y="679594"/>
                </a:cubicBezTo>
                <a:cubicBezTo>
                  <a:pt x="1675012" y="679489"/>
                  <a:pt x="1674928" y="679196"/>
                  <a:pt x="1674460" y="678715"/>
                </a:cubicBezTo>
                <a:lnTo>
                  <a:pt x="1673441" y="677710"/>
                </a:lnTo>
                <a:lnTo>
                  <a:pt x="1653058" y="674695"/>
                </a:lnTo>
                <a:cubicBezTo>
                  <a:pt x="1651019" y="674862"/>
                  <a:pt x="1648981" y="675532"/>
                  <a:pt x="1646943" y="676705"/>
                </a:cubicBezTo>
                <a:cubicBezTo>
                  <a:pt x="1644458" y="676726"/>
                  <a:pt x="1642293" y="676684"/>
                  <a:pt x="1640445" y="676579"/>
                </a:cubicBezTo>
                <a:cubicBezTo>
                  <a:pt x="1638598" y="676474"/>
                  <a:pt x="1636687" y="676181"/>
                  <a:pt x="1634713" y="675700"/>
                </a:cubicBezTo>
                <a:cubicBezTo>
                  <a:pt x="1630211" y="675637"/>
                  <a:pt x="1626219" y="674747"/>
                  <a:pt x="1622737" y="673030"/>
                </a:cubicBezTo>
                <a:cubicBezTo>
                  <a:pt x="1619255" y="671314"/>
                  <a:pt x="1615773" y="669149"/>
                  <a:pt x="1612291" y="666537"/>
                </a:cubicBezTo>
                <a:lnTo>
                  <a:pt x="1607195" y="661438"/>
                </a:lnTo>
                <a:cubicBezTo>
                  <a:pt x="1604795" y="659824"/>
                  <a:pt x="1602715" y="658464"/>
                  <a:pt x="1600952" y="657359"/>
                </a:cubicBezTo>
                <a:cubicBezTo>
                  <a:pt x="1599190" y="656255"/>
                  <a:pt x="1596854" y="655915"/>
                  <a:pt x="1593946" y="656340"/>
                </a:cubicBezTo>
                <a:cubicBezTo>
                  <a:pt x="1589699" y="656340"/>
                  <a:pt x="1586981" y="655320"/>
                  <a:pt x="1585792" y="653281"/>
                </a:cubicBezTo>
                <a:cubicBezTo>
                  <a:pt x="1581227" y="648756"/>
                  <a:pt x="1578127" y="644039"/>
                  <a:pt x="1576492" y="639132"/>
                </a:cubicBezTo>
                <a:cubicBezTo>
                  <a:pt x="1574857" y="634224"/>
                  <a:pt x="1574560" y="628744"/>
                  <a:pt x="1575600" y="622689"/>
                </a:cubicBezTo>
                <a:cubicBezTo>
                  <a:pt x="1575154" y="621584"/>
                  <a:pt x="1574772" y="620225"/>
                  <a:pt x="1574454" y="618610"/>
                </a:cubicBezTo>
                <a:cubicBezTo>
                  <a:pt x="1574135" y="616995"/>
                  <a:pt x="1573498" y="615636"/>
                  <a:pt x="1572543" y="614531"/>
                </a:cubicBezTo>
                <a:cubicBezTo>
                  <a:pt x="1571481" y="614595"/>
                  <a:pt x="1570037" y="614977"/>
                  <a:pt x="1568211" y="615678"/>
                </a:cubicBezTo>
                <a:cubicBezTo>
                  <a:pt x="1566385" y="616379"/>
                  <a:pt x="1564432" y="617017"/>
                  <a:pt x="1562351" y="617590"/>
                </a:cubicBezTo>
                <a:cubicBezTo>
                  <a:pt x="1561289" y="617612"/>
                  <a:pt x="1560101" y="617824"/>
                  <a:pt x="1558784" y="618228"/>
                </a:cubicBezTo>
                <a:cubicBezTo>
                  <a:pt x="1557468" y="618631"/>
                  <a:pt x="1556278" y="619099"/>
                  <a:pt x="1555217" y="619630"/>
                </a:cubicBezTo>
                <a:cubicBezTo>
                  <a:pt x="1552159" y="620203"/>
                  <a:pt x="1549357" y="620841"/>
                  <a:pt x="1546809" y="621542"/>
                </a:cubicBezTo>
                <a:cubicBezTo>
                  <a:pt x="1544261" y="622243"/>
                  <a:pt x="1541967" y="622625"/>
                  <a:pt x="1539929" y="622689"/>
                </a:cubicBezTo>
                <a:cubicBezTo>
                  <a:pt x="1535407" y="623263"/>
                  <a:pt x="1531203" y="623900"/>
                  <a:pt x="1527317" y="624601"/>
                </a:cubicBezTo>
                <a:cubicBezTo>
                  <a:pt x="1523431" y="625302"/>
                  <a:pt x="1519482" y="625684"/>
                  <a:pt x="1515469" y="625748"/>
                </a:cubicBezTo>
                <a:cubicBezTo>
                  <a:pt x="1510373" y="625642"/>
                  <a:pt x="1505787" y="626109"/>
                  <a:pt x="1501710" y="627150"/>
                </a:cubicBezTo>
                <a:cubicBezTo>
                  <a:pt x="1497633" y="628191"/>
                  <a:pt x="1494066" y="630443"/>
                  <a:pt x="1491009" y="633906"/>
                </a:cubicBezTo>
                <a:cubicBezTo>
                  <a:pt x="1490414" y="634989"/>
                  <a:pt x="1489565" y="636137"/>
                  <a:pt x="1488461" y="637347"/>
                </a:cubicBezTo>
                <a:cubicBezTo>
                  <a:pt x="1487357" y="638558"/>
                  <a:pt x="1486507" y="639451"/>
                  <a:pt x="1485913" y="640024"/>
                </a:cubicBezTo>
                <a:cubicBezTo>
                  <a:pt x="1484427" y="642064"/>
                  <a:pt x="1482813" y="643848"/>
                  <a:pt x="1481072" y="645378"/>
                </a:cubicBezTo>
                <a:cubicBezTo>
                  <a:pt x="1479331" y="646907"/>
                  <a:pt x="1477207" y="648182"/>
                  <a:pt x="1474702" y="649202"/>
                </a:cubicBezTo>
                <a:cubicBezTo>
                  <a:pt x="1472069" y="649648"/>
                  <a:pt x="1469946" y="650285"/>
                  <a:pt x="1468332" y="651114"/>
                </a:cubicBezTo>
                <a:cubicBezTo>
                  <a:pt x="1466719" y="651942"/>
                  <a:pt x="1466124" y="653344"/>
                  <a:pt x="1466549" y="655320"/>
                </a:cubicBezTo>
                <a:lnTo>
                  <a:pt x="1465529" y="655320"/>
                </a:lnTo>
                <a:cubicBezTo>
                  <a:pt x="1465487" y="654810"/>
                  <a:pt x="1465317" y="654300"/>
                  <a:pt x="1465020" y="653790"/>
                </a:cubicBezTo>
                <a:cubicBezTo>
                  <a:pt x="1464723" y="653281"/>
                  <a:pt x="1464553" y="652771"/>
                  <a:pt x="1464510" y="652261"/>
                </a:cubicBezTo>
                <a:cubicBezTo>
                  <a:pt x="1464362" y="649627"/>
                  <a:pt x="1463130" y="647757"/>
                  <a:pt x="1460816" y="646652"/>
                </a:cubicBezTo>
                <a:cubicBezTo>
                  <a:pt x="1458502" y="645548"/>
                  <a:pt x="1455996" y="645718"/>
                  <a:pt x="1453299" y="647162"/>
                </a:cubicBezTo>
                <a:cubicBezTo>
                  <a:pt x="1450157" y="648692"/>
                  <a:pt x="1447014" y="649202"/>
                  <a:pt x="1443872" y="648692"/>
                </a:cubicBezTo>
                <a:cubicBezTo>
                  <a:pt x="1440730" y="648182"/>
                  <a:pt x="1438097" y="646652"/>
                  <a:pt x="1435973" y="644103"/>
                </a:cubicBezTo>
                <a:lnTo>
                  <a:pt x="1425782" y="634926"/>
                </a:lnTo>
                <a:cubicBezTo>
                  <a:pt x="1425272" y="634394"/>
                  <a:pt x="1424762" y="633927"/>
                  <a:pt x="1424253" y="633523"/>
                </a:cubicBezTo>
                <a:cubicBezTo>
                  <a:pt x="1423743" y="633120"/>
                  <a:pt x="1423234" y="632907"/>
                  <a:pt x="1422724" y="632886"/>
                </a:cubicBezTo>
                <a:cubicBezTo>
                  <a:pt x="1421089" y="632992"/>
                  <a:pt x="1419518" y="633290"/>
                  <a:pt x="1418010" y="633778"/>
                </a:cubicBezTo>
                <a:cubicBezTo>
                  <a:pt x="1416503" y="634267"/>
                  <a:pt x="1415696" y="634310"/>
                  <a:pt x="1415590" y="633906"/>
                </a:cubicBezTo>
                <a:cubicBezTo>
                  <a:pt x="1414040" y="632419"/>
                  <a:pt x="1412808" y="631059"/>
                  <a:pt x="1411895" y="629827"/>
                </a:cubicBezTo>
                <a:cubicBezTo>
                  <a:pt x="1410982" y="628595"/>
                  <a:pt x="1410515" y="627235"/>
                  <a:pt x="1410494" y="625748"/>
                </a:cubicBezTo>
                <a:cubicBezTo>
                  <a:pt x="1409984" y="622731"/>
                  <a:pt x="1409730" y="619842"/>
                  <a:pt x="1409730" y="617080"/>
                </a:cubicBezTo>
                <a:cubicBezTo>
                  <a:pt x="1409730" y="614319"/>
                  <a:pt x="1409984" y="611430"/>
                  <a:pt x="1410494" y="608413"/>
                </a:cubicBezTo>
                <a:cubicBezTo>
                  <a:pt x="1411641" y="601785"/>
                  <a:pt x="1412660" y="595157"/>
                  <a:pt x="1413551" y="588528"/>
                </a:cubicBezTo>
                <a:cubicBezTo>
                  <a:pt x="1414443" y="581900"/>
                  <a:pt x="1414443" y="575272"/>
                  <a:pt x="1413551" y="568644"/>
                </a:cubicBezTo>
                <a:cubicBezTo>
                  <a:pt x="1413021" y="564140"/>
                  <a:pt x="1412299" y="559891"/>
                  <a:pt x="1411386" y="555897"/>
                </a:cubicBezTo>
                <a:cubicBezTo>
                  <a:pt x="1410473" y="551903"/>
                  <a:pt x="1409496" y="547655"/>
                  <a:pt x="1408456" y="543151"/>
                </a:cubicBezTo>
                <a:lnTo>
                  <a:pt x="1405398" y="525816"/>
                </a:lnTo>
                <a:cubicBezTo>
                  <a:pt x="1404400" y="523245"/>
                  <a:pt x="1403593" y="520483"/>
                  <a:pt x="1402978" y="517530"/>
                </a:cubicBezTo>
                <a:cubicBezTo>
                  <a:pt x="1402362" y="514577"/>
                  <a:pt x="1401810" y="511561"/>
                  <a:pt x="1401321" y="508480"/>
                </a:cubicBezTo>
                <a:cubicBezTo>
                  <a:pt x="1400281" y="506398"/>
                  <a:pt x="1399304" y="504189"/>
                  <a:pt x="1398391" y="501852"/>
                </a:cubicBezTo>
                <a:cubicBezTo>
                  <a:pt x="1397478" y="499515"/>
                  <a:pt x="1396756" y="497306"/>
                  <a:pt x="1396225" y="495224"/>
                </a:cubicBezTo>
                <a:cubicBezTo>
                  <a:pt x="1395737" y="494247"/>
                  <a:pt x="1395440" y="493397"/>
                  <a:pt x="1395334" y="492675"/>
                </a:cubicBezTo>
                <a:cubicBezTo>
                  <a:pt x="1395228" y="491952"/>
                  <a:pt x="1395185" y="491103"/>
                  <a:pt x="1395206" y="490125"/>
                </a:cubicBezTo>
                <a:cubicBezTo>
                  <a:pt x="1392892" y="483476"/>
                  <a:pt x="1390641" y="476890"/>
                  <a:pt x="1388454" y="470368"/>
                </a:cubicBezTo>
                <a:cubicBezTo>
                  <a:pt x="1386268" y="463846"/>
                  <a:pt x="1382743" y="457516"/>
                  <a:pt x="1377881" y="451376"/>
                </a:cubicBezTo>
                <a:cubicBezTo>
                  <a:pt x="1376373" y="449273"/>
                  <a:pt x="1374547" y="447361"/>
                  <a:pt x="1372402" y="445640"/>
                </a:cubicBezTo>
                <a:cubicBezTo>
                  <a:pt x="1370258" y="443919"/>
                  <a:pt x="1367667" y="442772"/>
                  <a:pt x="1364631" y="442199"/>
                </a:cubicBezTo>
                <a:cubicBezTo>
                  <a:pt x="1363655" y="441646"/>
                  <a:pt x="1362805" y="440966"/>
                  <a:pt x="1362083" y="440159"/>
                </a:cubicBezTo>
                <a:cubicBezTo>
                  <a:pt x="1361361" y="439352"/>
                  <a:pt x="1360512" y="438672"/>
                  <a:pt x="1359535" y="438120"/>
                </a:cubicBezTo>
                <a:cubicBezTo>
                  <a:pt x="1360554" y="436611"/>
                  <a:pt x="1361828" y="435549"/>
                  <a:pt x="1363357" y="434934"/>
                </a:cubicBezTo>
                <a:cubicBezTo>
                  <a:pt x="1364886" y="434318"/>
                  <a:pt x="1366669" y="434021"/>
                  <a:pt x="1368708" y="434042"/>
                </a:cubicBezTo>
                <a:cubicBezTo>
                  <a:pt x="1372360" y="434509"/>
                  <a:pt x="1376012" y="434848"/>
                  <a:pt x="1379664" y="435061"/>
                </a:cubicBezTo>
                <a:cubicBezTo>
                  <a:pt x="1383316" y="435273"/>
                  <a:pt x="1386459" y="435613"/>
                  <a:pt x="1389091" y="436080"/>
                </a:cubicBezTo>
                <a:cubicBezTo>
                  <a:pt x="1392658" y="437652"/>
                  <a:pt x="1395971" y="439352"/>
                  <a:pt x="1399028" y="441179"/>
                </a:cubicBezTo>
                <a:cubicBezTo>
                  <a:pt x="1402086" y="443006"/>
                  <a:pt x="1404889" y="444705"/>
                  <a:pt x="1407436" y="446277"/>
                </a:cubicBezTo>
                <a:cubicBezTo>
                  <a:pt x="1413106" y="450356"/>
                  <a:pt x="1418839" y="454435"/>
                  <a:pt x="1424635" y="458514"/>
                </a:cubicBezTo>
                <a:cubicBezTo>
                  <a:pt x="1430432" y="462593"/>
                  <a:pt x="1435910" y="466672"/>
                  <a:pt x="1441069" y="470751"/>
                </a:cubicBezTo>
                <a:cubicBezTo>
                  <a:pt x="1445677" y="475233"/>
                  <a:pt x="1449966" y="479779"/>
                  <a:pt x="1453936" y="484390"/>
                </a:cubicBezTo>
                <a:cubicBezTo>
                  <a:pt x="1457907" y="488999"/>
                  <a:pt x="1461432" y="494311"/>
                  <a:pt x="1464510" y="500323"/>
                </a:cubicBezTo>
                <a:cubicBezTo>
                  <a:pt x="1465020" y="501916"/>
                  <a:pt x="1465784" y="502808"/>
                  <a:pt x="1466804" y="502999"/>
                </a:cubicBezTo>
                <a:cubicBezTo>
                  <a:pt x="1467823" y="503191"/>
                  <a:pt x="1469096" y="502298"/>
                  <a:pt x="1470625" y="500323"/>
                </a:cubicBezTo>
                <a:cubicBezTo>
                  <a:pt x="1477356" y="493291"/>
                  <a:pt x="1484788" y="486960"/>
                  <a:pt x="1492920" y="481330"/>
                </a:cubicBezTo>
                <a:cubicBezTo>
                  <a:pt x="1501052" y="475701"/>
                  <a:pt x="1509248" y="470135"/>
                  <a:pt x="1517507" y="464632"/>
                </a:cubicBezTo>
                <a:lnTo>
                  <a:pt x="1548083" y="443218"/>
                </a:lnTo>
                <a:cubicBezTo>
                  <a:pt x="1553157" y="440648"/>
                  <a:pt x="1558041" y="438142"/>
                  <a:pt x="1562733" y="435700"/>
                </a:cubicBezTo>
                <a:cubicBezTo>
                  <a:pt x="1567426" y="433259"/>
                  <a:pt x="1572054" y="431010"/>
                  <a:pt x="1576619" y="428954"/>
                </a:cubicBezTo>
                <a:cubicBezTo>
                  <a:pt x="1584752" y="424820"/>
                  <a:pt x="1592693" y="420876"/>
                  <a:pt x="1600443" y="417124"/>
                </a:cubicBezTo>
                <a:cubicBezTo>
                  <a:pt x="1608193" y="413371"/>
                  <a:pt x="1615879" y="410191"/>
                  <a:pt x="1623502" y="407583"/>
                </a:cubicBezTo>
                <a:cubicBezTo>
                  <a:pt x="1633693" y="404382"/>
                  <a:pt x="1643885" y="402135"/>
                  <a:pt x="1654077" y="400842"/>
                </a:cubicBezTo>
                <a:cubicBezTo>
                  <a:pt x="1664269" y="399548"/>
                  <a:pt x="1674460" y="400100"/>
                  <a:pt x="1684652" y="402495"/>
                </a:cubicBezTo>
                <a:cubicBezTo>
                  <a:pt x="1691149" y="404318"/>
                  <a:pt x="1697010" y="404743"/>
                  <a:pt x="1702233" y="403767"/>
                </a:cubicBezTo>
                <a:cubicBezTo>
                  <a:pt x="1707456" y="402792"/>
                  <a:pt x="1712807" y="401690"/>
                  <a:pt x="1718285" y="400460"/>
                </a:cubicBezTo>
                <a:cubicBezTo>
                  <a:pt x="1722425" y="399506"/>
                  <a:pt x="1726629" y="398870"/>
                  <a:pt x="1730897" y="398552"/>
                </a:cubicBezTo>
                <a:cubicBezTo>
                  <a:pt x="1735165" y="398234"/>
                  <a:pt x="1739114" y="397852"/>
                  <a:pt x="1742745" y="397407"/>
                </a:cubicBezTo>
                <a:cubicBezTo>
                  <a:pt x="1747798" y="396877"/>
                  <a:pt x="1752725" y="396411"/>
                  <a:pt x="1757523" y="396008"/>
                </a:cubicBezTo>
                <a:cubicBezTo>
                  <a:pt x="1762322" y="395605"/>
                  <a:pt x="1767248" y="395393"/>
                  <a:pt x="1772301" y="395372"/>
                </a:cubicBezTo>
                <a:close/>
                <a:moveTo>
                  <a:pt x="3460973" y="377734"/>
                </a:moveTo>
                <a:cubicBezTo>
                  <a:pt x="3459237" y="377818"/>
                  <a:pt x="3457772" y="377903"/>
                  <a:pt x="3456577" y="377987"/>
                </a:cubicBezTo>
                <a:lnTo>
                  <a:pt x="3433137" y="377987"/>
                </a:lnTo>
                <a:lnTo>
                  <a:pt x="3433137" y="382064"/>
                </a:lnTo>
                <a:lnTo>
                  <a:pt x="3447405" y="382064"/>
                </a:lnTo>
                <a:lnTo>
                  <a:pt x="3456577" y="382064"/>
                </a:lnTo>
                <a:cubicBezTo>
                  <a:pt x="3457772" y="382128"/>
                  <a:pt x="3459237" y="382000"/>
                  <a:pt x="3460973" y="381682"/>
                </a:cubicBezTo>
                <a:cubicBezTo>
                  <a:pt x="3462709" y="381363"/>
                  <a:pt x="3463664" y="380472"/>
                  <a:pt x="3463839" y="379006"/>
                </a:cubicBezTo>
                <a:cubicBezTo>
                  <a:pt x="3463664" y="378074"/>
                  <a:pt x="3462709" y="377650"/>
                  <a:pt x="3460973" y="377734"/>
                </a:cubicBezTo>
                <a:close/>
                <a:moveTo>
                  <a:pt x="556476" y="372931"/>
                </a:moveTo>
                <a:cubicBezTo>
                  <a:pt x="561997" y="372910"/>
                  <a:pt x="567262" y="372952"/>
                  <a:pt x="572273" y="373058"/>
                </a:cubicBezTo>
                <a:cubicBezTo>
                  <a:pt x="577284" y="373164"/>
                  <a:pt x="582550" y="373462"/>
                  <a:pt x="588070" y="373950"/>
                </a:cubicBezTo>
                <a:cubicBezTo>
                  <a:pt x="593188" y="375076"/>
                  <a:pt x="598496" y="376393"/>
                  <a:pt x="603995" y="377901"/>
                </a:cubicBezTo>
                <a:cubicBezTo>
                  <a:pt x="609494" y="379409"/>
                  <a:pt x="615057" y="380471"/>
                  <a:pt x="620684" y="381087"/>
                </a:cubicBezTo>
                <a:cubicBezTo>
                  <a:pt x="627287" y="382170"/>
                  <a:pt x="633700" y="383827"/>
                  <a:pt x="639921" y="386057"/>
                </a:cubicBezTo>
                <a:cubicBezTo>
                  <a:pt x="646142" y="388287"/>
                  <a:pt x="652300" y="390708"/>
                  <a:pt x="658394" y="393321"/>
                </a:cubicBezTo>
                <a:cubicBezTo>
                  <a:pt x="662980" y="395402"/>
                  <a:pt x="667566" y="397611"/>
                  <a:pt x="672152" y="399947"/>
                </a:cubicBezTo>
                <a:cubicBezTo>
                  <a:pt x="676739" y="402283"/>
                  <a:pt x="681325" y="404492"/>
                  <a:pt x="685911" y="406574"/>
                </a:cubicBezTo>
                <a:cubicBezTo>
                  <a:pt x="693215" y="411671"/>
                  <a:pt x="700010" y="416769"/>
                  <a:pt x="706295" y="421866"/>
                </a:cubicBezTo>
                <a:cubicBezTo>
                  <a:pt x="713896" y="426433"/>
                  <a:pt x="721115" y="431063"/>
                  <a:pt x="727952" y="435757"/>
                </a:cubicBezTo>
                <a:cubicBezTo>
                  <a:pt x="734789" y="440450"/>
                  <a:pt x="741499" y="445336"/>
                  <a:pt x="748081" y="450412"/>
                </a:cubicBezTo>
                <a:cubicBezTo>
                  <a:pt x="753525" y="454022"/>
                  <a:pt x="758543" y="458015"/>
                  <a:pt x="763135" y="462391"/>
                </a:cubicBezTo>
                <a:cubicBezTo>
                  <a:pt x="767727" y="466766"/>
                  <a:pt x="772518" y="471269"/>
                  <a:pt x="777510" y="475899"/>
                </a:cubicBezTo>
                <a:cubicBezTo>
                  <a:pt x="782712" y="480019"/>
                  <a:pt x="788105" y="484522"/>
                  <a:pt x="793689" y="489407"/>
                </a:cubicBezTo>
                <a:cubicBezTo>
                  <a:pt x="799273" y="494292"/>
                  <a:pt x="804412" y="499305"/>
                  <a:pt x="809104" y="504444"/>
                </a:cubicBezTo>
                <a:cubicBezTo>
                  <a:pt x="820145" y="515659"/>
                  <a:pt x="830677" y="526873"/>
                  <a:pt x="840698" y="538088"/>
                </a:cubicBezTo>
                <a:cubicBezTo>
                  <a:pt x="842079" y="540594"/>
                  <a:pt x="842376" y="542718"/>
                  <a:pt x="841590" y="544459"/>
                </a:cubicBezTo>
                <a:cubicBezTo>
                  <a:pt x="840805" y="546201"/>
                  <a:pt x="839828" y="547815"/>
                  <a:pt x="838660" y="549302"/>
                </a:cubicBezTo>
                <a:cubicBezTo>
                  <a:pt x="837174" y="552891"/>
                  <a:pt x="835560" y="556162"/>
                  <a:pt x="833819" y="559114"/>
                </a:cubicBezTo>
                <a:cubicBezTo>
                  <a:pt x="832078" y="562067"/>
                  <a:pt x="829955" y="564573"/>
                  <a:pt x="827449" y="566633"/>
                </a:cubicBezTo>
                <a:cubicBezTo>
                  <a:pt x="825114" y="568821"/>
                  <a:pt x="823415" y="571327"/>
                  <a:pt x="822353" y="574152"/>
                </a:cubicBezTo>
                <a:cubicBezTo>
                  <a:pt x="821292" y="576977"/>
                  <a:pt x="819593" y="579228"/>
                  <a:pt x="817257" y="580906"/>
                </a:cubicBezTo>
                <a:cubicBezTo>
                  <a:pt x="814179" y="582860"/>
                  <a:pt x="811418" y="584814"/>
                  <a:pt x="808977" y="586768"/>
                </a:cubicBezTo>
                <a:cubicBezTo>
                  <a:pt x="806535" y="588722"/>
                  <a:pt x="804539" y="591186"/>
                  <a:pt x="802989" y="594159"/>
                </a:cubicBezTo>
                <a:cubicBezTo>
                  <a:pt x="802947" y="595646"/>
                  <a:pt x="802522" y="597005"/>
                  <a:pt x="801715" y="598237"/>
                </a:cubicBezTo>
                <a:cubicBezTo>
                  <a:pt x="800908" y="599469"/>
                  <a:pt x="799974" y="600828"/>
                  <a:pt x="798912" y="602315"/>
                </a:cubicBezTo>
                <a:cubicBezTo>
                  <a:pt x="798933" y="602358"/>
                  <a:pt x="798891" y="602528"/>
                  <a:pt x="798785" y="602825"/>
                </a:cubicBezTo>
                <a:cubicBezTo>
                  <a:pt x="798679" y="603122"/>
                  <a:pt x="798381" y="603292"/>
                  <a:pt x="797893" y="603335"/>
                </a:cubicBezTo>
                <a:cubicBezTo>
                  <a:pt x="795324" y="604906"/>
                  <a:pt x="792818" y="606351"/>
                  <a:pt x="790377" y="607667"/>
                </a:cubicBezTo>
                <a:cubicBezTo>
                  <a:pt x="787935" y="608984"/>
                  <a:pt x="785684" y="609919"/>
                  <a:pt x="783625" y="610471"/>
                </a:cubicBezTo>
                <a:lnTo>
                  <a:pt x="773433" y="609452"/>
                </a:lnTo>
                <a:cubicBezTo>
                  <a:pt x="771904" y="608984"/>
                  <a:pt x="770375" y="608644"/>
                  <a:pt x="768847" y="608432"/>
                </a:cubicBezTo>
                <a:cubicBezTo>
                  <a:pt x="767318" y="608220"/>
                  <a:pt x="765789" y="607880"/>
                  <a:pt x="764260" y="607413"/>
                </a:cubicBezTo>
                <a:lnTo>
                  <a:pt x="764260" y="609452"/>
                </a:lnTo>
                <a:cubicBezTo>
                  <a:pt x="765279" y="610492"/>
                  <a:pt x="766299" y="611724"/>
                  <a:pt x="767318" y="613147"/>
                </a:cubicBezTo>
                <a:cubicBezTo>
                  <a:pt x="768337" y="614570"/>
                  <a:pt x="769356" y="616057"/>
                  <a:pt x="770375" y="617607"/>
                </a:cubicBezTo>
                <a:cubicBezTo>
                  <a:pt x="770842" y="618181"/>
                  <a:pt x="771182" y="619073"/>
                  <a:pt x="771395" y="620284"/>
                </a:cubicBezTo>
                <a:cubicBezTo>
                  <a:pt x="771607" y="621494"/>
                  <a:pt x="771947" y="622641"/>
                  <a:pt x="772414" y="623724"/>
                </a:cubicBezTo>
                <a:cubicBezTo>
                  <a:pt x="771352" y="623236"/>
                  <a:pt x="770163" y="622938"/>
                  <a:pt x="768847" y="622832"/>
                </a:cubicBezTo>
                <a:cubicBezTo>
                  <a:pt x="767530" y="622726"/>
                  <a:pt x="766341" y="622684"/>
                  <a:pt x="765279" y="622705"/>
                </a:cubicBezTo>
                <a:cubicBezTo>
                  <a:pt x="761751" y="621176"/>
                  <a:pt x="758419" y="619392"/>
                  <a:pt x="755284" y="617353"/>
                </a:cubicBezTo>
                <a:cubicBezTo>
                  <a:pt x="752150" y="615314"/>
                  <a:pt x="749069" y="613020"/>
                  <a:pt x="746043" y="610471"/>
                </a:cubicBezTo>
                <a:cubicBezTo>
                  <a:pt x="745597" y="609345"/>
                  <a:pt x="744960" y="608538"/>
                  <a:pt x="744132" y="608050"/>
                </a:cubicBezTo>
                <a:cubicBezTo>
                  <a:pt x="743304" y="607561"/>
                  <a:pt x="741902" y="608028"/>
                  <a:pt x="739927" y="609452"/>
                </a:cubicBezTo>
                <a:cubicBezTo>
                  <a:pt x="739333" y="609961"/>
                  <a:pt x="738484" y="610216"/>
                  <a:pt x="737380" y="610216"/>
                </a:cubicBezTo>
                <a:cubicBezTo>
                  <a:pt x="736276" y="610216"/>
                  <a:pt x="735426" y="609961"/>
                  <a:pt x="734832" y="609452"/>
                </a:cubicBezTo>
                <a:cubicBezTo>
                  <a:pt x="728589" y="607944"/>
                  <a:pt x="722474" y="605862"/>
                  <a:pt x="716487" y="603207"/>
                </a:cubicBezTo>
                <a:cubicBezTo>
                  <a:pt x="710499" y="600552"/>
                  <a:pt x="705403" y="597196"/>
                  <a:pt x="701199" y="593140"/>
                </a:cubicBezTo>
                <a:cubicBezTo>
                  <a:pt x="699118" y="591695"/>
                  <a:pt x="696910" y="590761"/>
                  <a:pt x="694574" y="590336"/>
                </a:cubicBezTo>
                <a:cubicBezTo>
                  <a:pt x="692239" y="589911"/>
                  <a:pt x="690030" y="589487"/>
                  <a:pt x="687950" y="589062"/>
                </a:cubicBezTo>
                <a:cubicBezTo>
                  <a:pt x="684361" y="587660"/>
                  <a:pt x="680837" y="586641"/>
                  <a:pt x="677376" y="586003"/>
                </a:cubicBezTo>
                <a:cubicBezTo>
                  <a:pt x="673915" y="585366"/>
                  <a:pt x="670645" y="584347"/>
                  <a:pt x="667566" y="582945"/>
                </a:cubicBezTo>
                <a:cubicBezTo>
                  <a:pt x="660984" y="580927"/>
                  <a:pt x="654529" y="578846"/>
                  <a:pt x="648202" y="576701"/>
                </a:cubicBezTo>
                <a:cubicBezTo>
                  <a:pt x="641874" y="574555"/>
                  <a:pt x="635420" y="572219"/>
                  <a:pt x="628837" y="569692"/>
                </a:cubicBezTo>
                <a:cubicBezTo>
                  <a:pt x="621724" y="567100"/>
                  <a:pt x="614803" y="564382"/>
                  <a:pt x="608072" y="561536"/>
                </a:cubicBezTo>
                <a:cubicBezTo>
                  <a:pt x="601341" y="558690"/>
                  <a:pt x="594674" y="555971"/>
                  <a:pt x="588070" y="553380"/>
                </a:cubicBezTo>
                <a:lnTo>
                  <a:pt x="567687" y="545224"/>
                </a:lnTo>
                <a:cubicBezTo>
                  <a:pt x="567177" y="545203"/>
                  <a:pt x="566668" y="544990"/>
                  <a:pt x="566158" y="544587"/>
                </a:cubicBezTo>
                <a:cubicBezTo>
                  <a:pt x="565649" y="544183"/>
                  <a:pt x="565139" y="543716"/>
                  <a:pt x="564629" y="543185"/>
                </a:cubicBezTo>
                <a:cubicBezTo>
                  <a:pt x="565182" y="542654"/>
                  <a:pt x="565861" y="542187"/>
                  <a:pt x="566668" y="541783"/>
                </a:cubicBezTo>
                <a:cubicBezTo>
                  <a:pt x="567475" y="541380"/>
                  <a:pt x="568154" y="541167"/>
                  <a:pt x="568706" y="541146"/>
                </a:cubicBezTo>
                <a:cubicBezTo>
                  <a:pt x="573844" y="540997"/>
                  <a:pt x="579110" y="540785"/>
                  <a:pt x="584503" y="540509"/>
                </a:cubicBezTo>
                <a:cubicBezTo>
                  <a:pt x="589897" y="540233"/>
                  <a:pt x="595162" y="540785"/>
                  <a:pt x="600301" y="542166"/>
                </a:cubicBezTo>
                <a:cubicBezTo>
                  <a:pt x="600810" y="542654"/>
                  <a:pt x="601320" y="542951"/>
                  <a:pt x="601829" y="543058"/>
                </a:cubicBezTo>
                <a:cubicBezTo>
                  <a:pt x="602339" y="543164"/>
                  <a:pt x="602848" y="543206"/>
                  <a:pt x="603358" y="543185"/>
                </a:cubicBezTo>
                <a:lnTo>
                  <a:pt x="628837" y="543185"/>
                </a:lnTo>
                <a:cubicBezTo>
                  <a:pt x="630833" y="543164"/>
                  <a:pt x="632702" y="543206"/>
                  <a:pt x="634443" y="543312"/>
                </a:cubicBezTo>
                <a:cubicBezTo>
                  <a:pt x="636184" y="543419"/>
                  <a:pt x="638053" y="543716"/>
                  <a:pt x="640048" y="544204"/>
                </a:cubicBezTo>
                <a:lnTo>
                  <a:pt x="646163" y="544204"/>
                </a:lnTo>
                <a:cubicBezTo>
                  <a:pt x="646206" y="543673"/>
                  <a:pt x="646376" y="543206"/>
                  <a:pt x="646673" y="542803"/>
                </a:cubicBezTo>
                <a:cubicBezTo>
                  <a:pt x="646970" y="542399"/>
                  <a:pt x="647140" y="542187"/>
                  <a:pt x="647183" y="542166"/>
                </a:cubicBezTo>
                <a:lnTo>
                  <a:pt x="635972" y="530951"/>
                </a:lnTo>
                <a:cubicBezTo>
                  <a:pt x="629793" y="525386"/>
                  <a:pt x="623551" y="519694"/>
                  <a:pt x="617244" y="513875"/>
                </a:cubicBezTo>
                <a:cubicBezTo>
                  <a:pt x="610938" y="508055"/>
                  <a:pt x="604951" y="501853"/>
                  <a:pt x="599281" y="495269"/>
                </a:cubicBezTo>
                <a:cubicBezTo>
                  <a:pt x="584164" y="477938"/>
                  <a:pt x="569555" y="459587"/>
                  <a:pt x="555457" y="440217"/>
                </a:cubicBezTo>
                <a:cubicBezTo>
                  <a:pt x="552888" y="435608"/>
                  <a:pt x="550382" y="430808"/>
                  <a:pt x="547940" y="425817"/>
                </a:cubicBezTo>
                <a:cubicBezTo>
                  <a:pt x="545499" y="420825"/>
                  <a:pt x="543248" y="415770"/>
                  <a:pt x="541188" y="410652"/>
                </a:cubicBezTo>
                <a:cubicBezTo>
                  <a:pt x="539299" y="404726"/>
                  <a:pt x="539511" y="398227"/>
                  <a:pt x="541825" y="391154"/>
                </a:cubicBezTo>
                <a:cubicBezTo>
                  <a:pt x="544140" y="384081"/>
                  <a:pt x="547664" y="378347"/>
                  <a:pt x="552399" y="373950"/>
                </a:cubicBezTo>
                <a:close/>
                <a:moveTo>
                  <a:pt x="2360251" y="288427"/>
                </a:moveTo>
                <a:lnTo>
                  <a:pt x="2338848" y="296581"/>
                </a:lnTo>
                <a:cubicBezTo>
                  <a:pt x="2331777" y="298661"/>
                  <a:pt x="2325025" y="301125"/>
                  <a:pt x="2318592" y="303970"/>
                </a:cubicBezTo>
                <a:cubicBezTo>
                  <a:pt x="2312158" y="306815"/>
                  <a:pt x="2305661" y="309788"/>
                  <a:pt x="2299100" y="312887"/>
                </a:cubicBezTo>
                <a:cubicBezTo>
                  <a:pt x="2296637" y="313376"/>
                  <a:pt x="2295193" y="314183"/>
                  <a:pt x="2294769" y="315308"/>
                </a:cubicBezTo>
                <a:cubicBezTo>
                  <a:pt x="2294344" y="316433"/>
                  <a:pt x="2294429" y="318005"/>
                  <a:pt x="2295023" y="320022"/>
                </a:cubicBezTo>
                <a:lnTo>
                  <a:pt x="2301138" y="339386"/>
                </a:lnTo>
                <a:lnTo>
                  <a:pt x="2303177" y="352635"/>
                </a:lnTo>
                <a:cubicBezTo>
                  <a:pt x="2305173" y="359218"/>
                  <a:pt x="2306277" y="365672"/>
                  <a:pt x="2306489" y="372000"/>
                </a:cubicBezTo>
                <a:cubicBezTo>
                  <a:pt x="2306702" y="378327"/>
                  <a:pt x="2306277" y="384782"/>
                  <a:pt x="2305215" y="391364"/>
                </a:cubicBezTo>
                <a:cubicBezTo>
                  <a:pt x="2304366" y="395611"/>
                  <a:pt x="2304026" y="399347"/>
                  <a:pt x="2304196" y="402575"/>
                </a:cubicBezTo>
                <a:cubicBezTo>
                  <a:pt x="2304239" y="403063"/>
                  <a:pt x="2304408" y="403361"/>
                  <a:pt x="2304706" y="403467"/>
                </a:cubicBezTo>
                <a:cubicBezTo>
                  <a:pt x="2305003" y="403573"/>
                  <a:pt x="2305173" y="403615"/>
                  <a:pt x="2305215" y="403594"/>
                </a:cubicBezTo>
                <a:lnTo>
                  <a:pt x="2328656" y="374038"/>
                </a:lnTo>
                <a:cubicBezTo>
                  <a:pt x="2334771" y="365885"/>
                  <a:pt x="2339867" y="357731"/>
                  <a:pt x="2343944" y="349578"/>
                </a:cubicBezTo>
                <a:cubicBezTo>
                  <a:pt x="2347447" y="344928"/>
                  <a:pt x="2350377" y="339959"/>
                  <a:pt x="2352734" y="334672"/>
                </a:cubicBezTo>
                <a:cubicBezTo>
                  <a:pt x="2355091" y="329385"/>
                  <a:pt x="2357257" y="324162"/>
                  <a:pt x="2359231" y="319003"/>
                </a:cubicBezTo>
                <a:lnTo>
                  <a:pt x="2365346" y="296581"/>
                </a:lnTo>
                <a:cubicBezTo>
                  <a:pt x="2365517" y="293353"/>
                  <a:pt x="2366196" y="290636"/>
                  <a:pt x="2367385" y="288427"/>
                </a:cubicBezTo>
                <a:close/>
                <a:moveTo>
                  <a:pt x="1155637" y="287311"/>
                </a:moveTo>
                <a:cubicBezTo>
                  <a:pt x="1165262" y="286822"/>
                  <a:pt x="1173394" y="288311"/>
                  <a:pt x="1180030" y="291777"/>
                </a:cubicBezTo>
                <a:cubicBezTo>
                  <a:pt x="1186667" y="295244"/>
                  <a:pt x="1191781" y="300560"/>
                  <a:pt x="1195372" y="307727"/>
                </a:cubicBezTo>
                <a:cubicBezTo>
                  <a:pt x="1200836" y="315319"/>
                  <a:pt x="1204508" y="323101"/>
                  <a:pt x="1206386" y="331074"/>
                </a:cubicBezTo>
                <a:cubicBezTo>
                  <a:pt x="1208265" y="339046"/>
                  <a:pt x="1209375" y="347589"/>
                  <a:pt x="1209717" y="356702"/>
                </a:cubicBezTo>
                <a:cubicBezTo>
                  <a:pt x="1210704" y="374000"/>
                  <a:pt x="1211468" y="391557"/>
                  <a:pt x="1212010" y="409372"/>
                </a:cubicBezTo>
                <a:cubicBezTo>
                  <a:pt x="1212551" y="427186"/>
                  <a:pt x="1213061" y="445267"/>
                  <a:pt x="1213538" y="463613"/>
                </a:cubicBezTo>
                <a:cubicBezTo>
                  <a:pt x="1213507" y="471792"/>
                  <a:pt x="1213124" y="480162"/>
                  <a:pt x="1212392" y="488723"/>
                </a:cubicBezTo>
                <a:cubicBezTo>
                  <a:pt x="1211659" y="497285"/>
                  <a:pt x="1210768" y="505910"/>
                  <a:pt x="1209717" y="514599"/>
                </a:cubicBezTo>
                <a:lnTo>
                  <a:pt x="1209717" y="529894"/>
                </a:lnTo>
                <a:cubicBezTo>
                  <a:pt x="1209674" y="530468"/>
                  <a:pt x="1209759" y="531105"/>
                  <a:pt x="1209971" y="531806"/>
                </a:cubicBezTo>
                <a:cubicBezTo>
                  <a:pt x="1210184" y="532508"/>
                  <a:pt x="1210778" y="532890"/>
                  <a:pt x="1211755" y="532954"/>
                </a:cubicBezTo>
                <a:lnTo>
                  <a:pt x="1212774" y="532954"/>
                </a:lnTo>
                <a:cubicBezTo>
                  <a:pt x="1214345" y="530935"/>
                  <a:pt x="1216299" y="528854"/>
                  <a:pt x="1218634" y="526708"/>
                </a:cubicBezTo>
                <a:cubicBezTo>
                  <a:pt x="1220970" y="524562"/>
                  <a:pt x="1223433" y="522225"/>
                  <a:pt x="1226023" y="519697"/>
                </a:cubicBezTo>
                <a:lnTo>
                  <a:pt x="1246407" y="499303"/>
                </a:lnTo>
                <a:cubicBezTo>
                  <a:pt x="1252479" y="493631"/>
                  <a:pt x="1258170" y="487640"/>
                  <a:pt x="1263478" y="481330"/>
                </a:cubicBezTo>
                <a:cubicBezTo>
                  <a:pt x="1268786" y="475021"/>
                  <a:pt x="1273967" y="468775"/>
                  <a:pt x="1279021" y="462593"/>
                </a:cubicBezTo>
                <a:cubicBezTo>
                  <a:pt x="1282099" y="458557"/>
                  <a:pt x="1285369" y="454648"/>
                  <a:pt x="1288830" y="450866"/>
                </a:cubicBezTo>
                <a:cubicBezTo>
                  <a:pt x="1292291" y="447085"/>
                  <a:pt x="1295816" y="443176"/>
                  <a:pt x="1299404" y="439139"/>
                </a:cubicBezTo>
                <a:lnTo>
                  <a:pt x="1305519" y="432007"/>
                </a:lnTo>
                <a:cubicBezTo>
                  <a:pt x="1306496" y="431498"/>
                  <a:pt x="1307345" y="430989"/>
                  <a:pt x="1308067" y="430480"/>
                </a:cubicBezTo>
                <a:cubicBezTo>
                  <a:pt x="1308789" y="429971"/>
                  <a:pt x="1309638" y="429463"/>
                  <a:pt x="1310615" y="428954"/>
                </a:cubicBezTo>
                <a:lnTo>
                  <a:pt x="1310615" y="430989"/>
                </a:lnTo>
                <a:lnTo>
                  <a:pt x="1307557" y="443218"/>
                </a:lnTo>
                <a:lnTo>
                  <a:pt x="1298385" y="463613"/>
                </a:lnTo>
                <a:cubicBezTo>
                  <a:pt x="1297896" y="465100"/>
                  <a:pt x="1297344" y="466459"/>
                  <a:pt x="1296728" y="467692"/>
                </a:cubicBezTo>
                <a:cubicBezTo>
                  <a:pt x="1296113" y="468924"/>
                  <a:pt x="1295306" y="470283"/>
                  <a:pt x="1294308" y="471770"/>
                </a:cubicBezTo>
                <a:cubicBezTo>
                  <a:pt x="1293268" y="474808"/>
                  <a:pt x="1292036" y="477910"/>
                  <a:pt x="1290613" y="481075"/>
                </a:cubicBezTo>
                <a:cubicBezTo>
                  <a:pt x="1289191" y="484241"/>
                  <a:pt x="1287705" y="487597"/>
                  <a:pt x="1286155" y="491145"/>
                </a:cubicBezTo>
                <a:cubicBezTo>
                  <a:pt x="1285666" y="493631"/>
                  <a:pt x="1285114" y="496053"/>
                  <a:pt x="1284498" y="498411"/>
                </a:cubicBezTo>
                <a:cubicBezTo>
                  <a:pt x="1283883" y="500769"/>
                  <a:pt x="1283076" y="503445"/>
                  <a:pt x="1282078" y="506441"/>
                </a:cubicBezTo>
                <a:cubicBezTo>
                  <a:pt x="1281547" y="510031"/>
                  <a:pt x="1280825" y="513813"/>
                  <a:pt x="1279912" y="517785"/>
                </a:cubicBezTo>
                <a:cubicBezTo>
                  <a:pt x="1278999" y="521758"/>
                  <a:pt x="1278023" y="525794"/>
                  <a:pt x="1276982" y="529894"/>
                </a:cubicBezTo>
                <a:cubicBezTo>
                  <a:pt x="1275496" y="531998"/>
                  <a:pt x="1274392" y="534419"/>
                  <a:pt x="1273670" y="537160"/>
                </a:cubicBezTo>
                <a:cubicBezTo>
                  <a:pt x="1272948" y="539900"/>
                  <a:pt x="1272353" y="542577"/>
                  <a:pt x="1271886" y="545190"/>
                </a:cubicBezTo>
                <a:lnTo>
                  <a:pt x="1267809" y="558447"/>
                </a:lnTo>
                <a:cubicBezTo>
                  <a:pt x="1266812" y="560932"/>
                  <a:pt x="1266005" y="563099"/>
                  <a:pt x="1265389" y="564947"/>
                </a:cubicBezTo>
                <a:cubicBezTo>
                  <a:pt x="1264773" y="566796"/>
                  <a:pt x="1264221" y="568708"/>
                  <a:pt x="1263733" y="570683"/>
                </a:cubicBezTo>
                <a:cubicBezTo>
                  <a:pt x="1262756" y="573233"/>
                  <a:pt x="1261907" y="575782"/>
                  <a:pt x="1261185" y="578331"/>
                </a:cubicBezTo>
                <a:cubicBezTo>
                  <a:pt x="1260463" y="580880"/>
                  <a:pt x="1259614" y="583430"/>
                  <a:pt x="1258637" y="585979"/>
                </a:cubicBezTo>
                <a:lnTo>
                  <a:pt x="1255579" y="594137"/>
                </a:lnTo>
                <a:cubicBezTo>
                  <a:pt x="1252628" y="601317"/>
                  <a:pt x="1249613" y="608370"/>
                  <a:pt x="1246534" y="615296"/>
                </a:cubicBezTo>
                <a:cubicBezTo>
                  <a:pt x="1243456" y="622222"/>
                  <a:pt x="1239676" y="628765"/>
                  <a:pt x="1235196" y="634926"/>
                </a:cubicBezTo>
                <a:cubicBezTo>
                  <a:pt x="1230653" y="642106"/>
                  <a:pt x="1225725" y="649159"/>
                  <a:pt x="1220413" y="656083"/>
                </a:cubicBezTo>
                <a:cubicBezTo>
                  <a:pt x="1215101" y="663007"/>
                  <a:pt x="1209145" y="669546"/>
                  <a:pt x="1202544" y="675700"/>
                </a:cubicBezTo>
                <a:cubicBezTo>
                  <a:pt x="1200495" y="677248"/>
                  <a:pt x="1198702" y="678925"/>
                  <a:pt x="1197165" y="680728"/>
                </a:cubicBezTo>
                <a:cubicBezTo>
                  <a:pt x="1195628" y="682532"/>
                  <a:pt x="1194347" y="684215"/>
                  <a:pt x="1193322" y="685778"/>
                </a:cubicBezTo>
                <a:cubicBezTo>
                  <a:pt x="1191807" y="686797"/>
                  <a:pt x="1190227" y="687817"/>
                  <a:pt x="1188584" y="688836"/>
                </a:cubicBezTo>
                <a:cubicBezTo>
                  <a:pt x="1186940" y="689855"/>
                  <a:pt x="1185104" y="690874"/>
                  <a:pt x="1183076" y="691893"/>
                </a:cubicBezTo>
                <a:cubicBezTo>
                  <a:pt x="1182009" y="692934"/>
                  <a:pt x="1180813" y="693910"/>
                  <a:pt x="1179490" y="694823"/>
                </a:cubicBezTo>
                <a:cubicBezTo>
                  <a:pt x="1178166" y="695736"/>
                  <a:pt x="1176971" y="696458"/>
                  <a:pt x="1175904" y="696989"/>
                </a:cubicBezTo>
                <a:cubicBezTo>
                  <a:pt x="1175455" y="697987"/>
                  <a:pt x="1175072" y="698794"/>
                  <a:pt x="1174754" y="699410"/>
                </a:cubicBezTo>
                <a:cubicBezTo>
                  <a:pt x="1174436" y="700025"/>
                  <a:pt x="1173803" y="700577"/>
                  <a:pt x="1172853" y="701066"/>
                </a:cubicBezTo>
                <a:lnTo>
                  <a:pt x="1164809" y="704123"/>
                </a:lnTo>
                <a:cubicBezTo>
                  <a:pt x="1164767" y="703083"/>
                  <a:pt x="1164597" y="702106"/>
                  <a:pt x="1164300" y="701193"/>
                </a:cubicBezTo>
                <a:cubicBezTo>
                  <a:pt x="1164002" y="700280"/>
                  <a:pt x="1163833" y="699558"/>
                  <a:pt x="1163790" y="699027"/>
                </a:cubicBezTo>
                <a:cubicBezTo>
                  <a:pt x="1163769" y="697371"/>
                  <a:pt x="1163047" y="695588"/>
                  <a:pt x="1161624" y="693677"/>
                </a:cubicBezTo>
                <a:cubicBezTo>
                  <a:pt x="1160202" y="691766"/>
                  <a:pt x="1158206" y="690492"/>
                  <a:pt x="1155637" y="689855"/>
                </a:cubicBezTo>
                <a:cubicBezTo>
                  <a:pt x="1155615" y="689409"/>
                  <a:pt x="1155403" y="689282"/>
                  <a:pt x="1155000" y="689473"/>
                </a:cubicBezTo>
                <a:cubicBezTo>
                  <a:pt x="1154596" y="689664"/>
                  <a:pt x="1154129" y="689791"/>
                  <a:pt x="1153598" y="689855"/>
                </a:cubicBezTo>
                <a:cubicBezTo>
                  <a:pt x="1149946" y="692382"/>
                  <a:pt x="1146039" y="693698"/>
                  <a:pt x="1141878" y="693804"/>
                </a:cubicBezTo>
                <a:cubicBezTo>
                  <a:pt x="1137716" y="693910"/>
                  <a:pt x="1133809" y="692934"/>
                  <a:pt x="1130157" y="690874"/>
                </a:cubicBezTo>
                <a:cubicBezTo>
                  <a:pt x="1128968" y="691044"/>
                  <a:pt x="1128289" y="690704"/>
                  <a:pt x="1128119" y="689855"/>
                </a:cubicBezTo>
                <a:lnTo>
                  <a:pt x="1110793" y="674695"/>
                </a:lnTo>
                <a:cubicBezTo>
                  <a:pt x="1110305" y="674206"/>
                  <a:pt x="1109753" y="673909"/>
                  <a:pt x="1109137" y="673802"/>
                </a:cubicBezTo>
                <a:cubicBezTo>
                  <a:pt x="1108521" y="673696"/>
                  <a:pt x="1107714" y="673654"/>
                  <a:pt x="1106716" y="673675"/>
                </a:cubicBezTo>
                <a:cubicBezTo>
                  <a:pt x="1102873" y="674731"/>
                  <a:pt x="1100113" y="674899"/>
                  <a:pt x="1098435" y="674179"/>
                </a:cubicBezTo>
                <a:cubicBezTo>
                  <a:pt x="1096758" y="673460"/>
                  <a:pt x="1094762" y="671592"/>
                  <a:pt x="1092448" y="668576"/>
                </a:cubicBezTo>
                <a:cubicBezTo>
                  <a:pt x="1089135" y="665029"/>
                  <a:pt x="1087861" y="661417"/>
                  <a:pt x="1088626" y="657742"/>
                </a:cubicBezTo>
                <a:cubicBezTo>
                  <a:pt x="1089390" y="654067"/>
                  <a:pt x="1090664" y="650200"/>
                  <a:pt x="1092448" y="646142"/>
                </a:cubicBezTo>
                <a:cubicBezTo>
                  <a:pt x="1094507" y="642552"/>
                  <a:pt x="1096249" y="638771"/>
                  <a:pt x="1097671" y="634798"/>
                </a:cubicBezTo>
                <a:cubicBezTo>
                  <a:pt x="1099094" y="630825"/>
                  <a:pt x="1100070" y="626789"/>
                  <a:pt x="1100601" y="622689"/>
                </a:cubicBezTo>
                <a:cubicBezTo>
                  <a:pt x="1101174" y="619587"/>
                  <a:pt x="1102066" y="616613"/>
                  <a:pt x="1103276" y="613766"/>
                </a:cubicBezTo>
                <a:cubicBezTo>
                  <a:pt x="1104487" y="610920"/>
                  <a:pt x="1105633" y="608455"/>
                  <a:pt x="1106716" y="606373"/>
                </a:cubicBezTo>
                <a:cubicBezTo>
                  <a:pt x="1107205" y="605821"/>
                  <a:pt x="1107502" y="605141"/>
                  <a:pt x="1107608" y="604334"/>
                </a:cubicBezTo>
                <a:cubicBezTo>
                  <a:pt x="1107714" y="603527"/>
                  <a:pt x="1107757" y="602847"/>
                  <a:pt x="1107735" y="602295"/>
                </a:cubicBezTo>
                <a:cubicBezTo>
                  <a:pt x="1108797" y="594094"/>
                  <a:pt x="1109986" y="585512"/>
                  <a:pt x="1111302" y="576547"/>
                </a:cubicBezTo>
                <a:cubicBezTo>
                  <a:pt x="1112619" y="567582"/>
                  <a:pt x="1113808" y="558489"/>
                  <a:pt x="1114870" y="549269"/>
                </a:cubicBezTo>
                <a:cubicBezTo>
                  <a:pt x="1115825" y="541685"/>
                  <a:pt x="1116717" y="534165"/>
                  <a:pt x="1117545" y="526708"/>
                </a:cubicBezTo>
                <a:cubicBezTo>
                  <a:pt x="1118373" y="519251"/>
                  <a:pt x="1119520" y="511476"/>
                  <a:pt x="1120985" y="503382"/>
                </a:cubicBezTo>
                <a:lnTo>
                  <a:pt x="1120985" y="502362"/>
                </a:lnTo>
                <a:lnTo>
                  <a:pt x="1124042" y="458514"/>
                </a:lnTo>
                <a:cubicBezTo>
                  <a:pt x="1125104" y="448827"/>
                  <a:pt x="1126038" y="439147"/>
                  <a:pt x="1126845" y="429472"/>
                </a:cubicBezTo>
                <a:cubicBezTo>
                  <a:pt x="1127652" y="419798"/>
                  <a:pt x="1128076" y="410127"/>
                  <a:pt x="1128119" y="400460"/>
                </a:cubicBezTo>
                <a:cubicBezTo>
                  <a:pt x="1128586" y="390751"/>
                  <a:pt x="1128671" y="380912"/>
                  <a:pt x="1128374" y="370945"/>
                </a:cubicBezTo>
                <a:cubicBezTo>
                  <a:pt x="1128076" y="360978"/>
                  <a:pt x="1127652" y="351134"/>
                  <a:pt x="1127100" y="341412"/>
                </a:cubicBezTo>
                <a:cubicBezTo>
                  <a:pt x="1126675" y="337265"/>
                  <a:pt x="1125996" y="333309"/>
                  <a:pt x="1125061" y="329545"/>
                </a:cubicBezTo>
                <a:cubicBezTo>
                  <a:pt x="1124127" y="325781"/>
                  <a:pt x="1122429" y="322591"/>
                  <a:pt x="1119965" y="319976"/>
                </a:cubicBezTo>
                <a:cubicBezTo>
                  <a:pt x="1119902" y="319401"/>
                  <a:pt x="1119520" y="318764"/>
                  <a:pt x="1118819" y="318062"/>
                </a:cubicBezTo>
                <a:cubicBezTo>
                  <a:pt x="1118118" y="317360"/>
                  <a:pt x="1117481" y="316977"/>
                  <a:pt x="1116908" y="316913"/>
                </a:cubicBezTo>
                <a:cubicBezTo>
                  <a:pt x="1114912" y="316999"/>
                  <a:pt x="1112789" y="317339"/>
                  <a:pt x="1110538" y="317934"/>
                </a:cubicBezTo>
                <a:cubicBezTo>
                  <a:pt x="1108287" y="318530"/>
                  <a:pt x="1105655" y="318870"/>
                  <a:pt x="1102639" y="318955"/>
                </a:cubicBezTo>
                <a:cubicBezTo>
                  <a:pt x="1101132" y="319487"/>
                  <a:pt x="1099816" y="319954"/>
                  <a:pt x="1098690" y="320358"/>
                </a:cubicBezTo>
                <a:cubicBezTo>
                  <a:pt x="1097565" y="320763"/>
                  <a:pt x="1096503" y="320975"/>
                  <a:pt x="1095505" y="320996"/>
                </a:cubicBezTo>
                <a:cubicBezTo>
                  <a:pt x="1093998" y="321039"/>
                  <a:pt x="1092681" y="321209"/>
                  <a:pt x="1091556" y="321507"/>
                </a:cubicBezTo>
                <a:cubicBezTo>
                  <a:pt x="1090431" y="321805"/>
                  <a:pt x="1089369" y="321975"/>
                  <a:pt x="1088371" y="322017"/>
                </a:cubicBezTo>
                <a:cubicBezTo>
                  <a:pt x="1087904" y="322506"/>
                  <a:pt x="1087564" y="322804"/>
                  <a:pt x="1087352" y="322910"/>
                </a:cubicBezTo>
                <a:cubicBezTo>
                  <a:pt x="1087140" y="323017"/>
                  <a:pt x="1086800" y="323059"/>
                  <a:pt x="1086333" y="323038"/>
                </a:cubicBezTo>
                <a:cubicBezTo>
                  <a:pt x="1083742" y="323995"/>
                  <a:pt x="1081025" y="324633"/>
                  <a:pt x="1078179" y="324952"/>
                </a:cubicBezTo>
                <a:cubicBezTo>
                  <a:pt x="1075334" y="325271"/>
                  <a:pt x="1072616" y="325654"/>
                  <a:pt x="1070026" y="326100"/>
                </a:cubicBezTo>
                <a:lnTo>
                  <a:pt x="1056777" y="331204"/>
                </a:lnTo>
                <a:lnTo>
                  <a:pt x="1036393" y="337329"/>
                </a:lnTo>
                <a:cubicBezTo>
                  <a:pt x="1034270" y="338371"/>
                  <a:pt x="1031892" y="339349"/>
                  <a:pt x="1029259" y="340263"/>
                </a:cubicBezTo>
                <a:cubicBezTo>
                  <a:pt x="1026626" y="341178"/>
                  <a:pt x="1024248" y="341901"/>
                  <a:pt x="1022125" y="342432"/>
                </a:cubicBezTo>
                <a:lnTo>
                  <a:pt x="1008875" y="345495"/>
                </a:lnTo>
                <a:cubicBezTo>
                  <a:pt x="1006306" y="346558"/>
                  <a:pt x="1003801" y="347494"/>
                  <a:pt x="1001359" y="348302"/>
                </a:cubicBezTo>
                <a:cubicBezTo>
                  <a:pt x="998917" y="349110"/>
                  <a:pt x="996667" y="349535"/>
                  <a:pt x="994607" y="349578"/>
                </a:cubicBezTo>
                <a:cubicBezTo>
                  <a:pt x="993567" y="350553"/>
                  <a:pt x="992590" y="351147"/>
                  <a:pt x="991677" y="351359"/>
                </a:cubicBezTo>
                <a:cubicBezTo>
                  <a:pt x="990764" y="351571"/>
                  <a:pt x="990042" y="351656"/>
                  <a:pt x="989511" y="351613"/>
                </a:cubicBezTo>
                <a:cubicBezTo>
                  <a:pt x="986623" y="352801"/>
                  <a:pt x="984245" y="353479"/>
                  <a:pt x="982377" y="353649"/>
                </a:cubicBezTo>
                <a:lnTo>
                  <a:pt x="978300" y="353649"/>
                </a:lnTo>
                <a:lnTo>
                  <a:pt x="951802" y="353649"/>
                </a:lnTo>
                <a:cubicBezTo>
                  <a:pt x="945665" y="353607"/>
                  <a:pt x="939847" y="352673"/>
                  <a:pt x="934348" y="350848"/>
                </a:cubicBezTo>
                <a:cubicBezTo>
                  <a:pt x="928849" y="349022"/>
                  <a:pt x="923796" y="346558"/>
                  <a:pt x="919188" y="343453"/>
                </a:cubicBezTo>
                <a:cubicBezTo>
                  <a:pt x="917659" y="342262"/>
                  <a:pt x="917150" y="340561"/>
                  <a:pt x="917659" y="338349"/>
                </a:cubicBezTo>
                <a:cubicBezTo>
                  <a:pt x="918169" y="336138"/>
                  <a:pt x="919698" y="334436"/>
                  <a:pt x="922246" y="333246"/>
                </a:cubicBezTo>
                <a:cubicBezTo>
                  <a:pt x="927320" y="331651"/>
                  <a:pt x="932459" y="329992"/>
                  <a:pt x="937661" y="328269"/>
                </a:cubicBezTo>
                <a:cubicBezTo>
                  <a:pt x="942863" y="326547"/>
                  <a:pt x="948256" y="325143"/>
                  <a:pt x="953840" y="324059"/>
                </a:cubicBezTo>
                <a:lnTo>
                  <a:pt x="960974" y="320996"/>
                </a:lnTo>
                <a:lnTo>
                  <a:pt x="964032" y="320996"/>
                </a:lnTo>
                <a:cubicBezTo>
                  <a:pt x="966580" y="322825"/>
                  <a:pt x="969128" y="323251"/>
                  <a:pt x="971676" y="322272"/>
                </a:cubicBezTo>
                <a:cubicBezTo>
                  <a:pt x="974224" y="321294"/>
                  <a:pt x="976771" y="320188"/>
                  <a:pt x="979319" y="318955"/>
                </a:cubicBezTo>
                <a:lnTo>
                  <a:pt x="1005818" y="308747"/>
                </a:lnTo>
                <a:cubicBezTo>
                  <a:pt x="1010319" y="307195"/>
                  <a:pt x="1014566" y="305706"/>
                  <a:pt x="1018558" y="304281"/>
                </a:cubicBezTo>
                <a:cubicBezTo>
                  <a:pt x="1022549" y="302857"/>
                  <a:pt x="1026796" y="301623"/>
                  <a:pt x="1031297" y="300581"/>
                </a:cubicBezTo>
                <a:cubicBezTo>
                  <a:pt x="1035353" y="299029"/>
                  <a:pt x="1039472" y="297540"/>
                  <a:pt x="1043655" y="296115"/>
                </a:cubicBezTo>
                <a:cubicBezTo>
                  <a:pt x="1047838" y="294691"/>
                  <a:pt x="1052212" y="293457"/>
                  <a:pt x="1056777" y="292415"/>
                </a:cubicBezTo>
                <a:cubicBezTo>
                  <a:pt x="1063423" y="291331"/>
                  <a:pt x="1070260" y="290437"/>
                  <a:pt x="1077288" y="289736"/>
                </a:cubicBezTo>
                <a:cubicBezTo>
                  <a:pt x="1084316" y="289034"/>
                  <a:pt x="1091407" y="288906"/>
                  <a:pt x="1098563" y="289353"/>
                </a:cubicBezTo>
                <a:cubicBezTo>
                  <a:pt x="1100070" y="289398"/>
                  <a:pt x="1101642" y="289578"/>
                  <a:pt x="1103276" y="289892"/>
                </a:cubicBezTo>
                <a:cubicBezTo>
                  <a:pt x="1104912" y="290207"/>
                  <a:pt x="1106737" y="290387"/>
                  <a:pt x="1108755" y="290432"/>
                </a:cubicBezTo>
                <a:cubicBezTo>
                  <a:pt x="1112831" y="290583"/>
                  <a:pt x="1115889" y="290223"/>
                  <a:pt x="1117927" y="289353"/>
                </a:cubicBezTo>
                <a:lnTo>
                  <a:pt x="1122004" y="289353"/>
                </a:lnTo>
                <a:cubicBezTo>
                  <a:pt x="1128055" y="288821"/>
                  <a:pt x="1133788" y="288353"/>
                  <a:pt x="1139202" y="287949"/>
                </a:cubicBezTo>
                <a:cubicBezTo>
                  <a:pt x="1144617" y="287545"/>
                  <a:pt x="1150095" y="287333"/>
                  <a:pt x="1155637" y="287311"/>
                </a:cubicBezTo>
                <a:close/>
                <a:moveTo>
                  <a:pt x="1583499" y="285175"/>
                </a:moveTo>
                <a:cubicBezTo>
                  <a:pt x="1581248" y="285857"/>
                  <a:pt x="1578616" y="287250"/>
                  <a:pt x="1575600" y="289353"/>
                </a:cubicBezTo>
                <a:cubicBezTo>
                  <a:pt x="1578552" y="290057"/>
                  <a:pt x="1581057" y="289685"/>
                  <a:pt x="1583117" y="288237"/>
                </a:cubicBezTo>
                <a:cubicBezTo>
                  <a:pt x="1585176" y="286788"/>
                  <a:pt x="1587427" y="286161"/>
                  <a:pt x="1589869" y="286355"/>
                </a:cubicBezTo>
                <a:cubicBezTo>
                  <a:pt x="1587873" y="284885"/>
                  <a:pt x="1585750" y="284492"/>
                  <a:pt x="1583499" y="285175"/>
                </a:cubicBezTo>
                <a:close/>
                <a:moveTo>
                  <a:pt x="2230624" y="278236"/>
                </a:moveTo>
                <a:cubicBezTo>
                  <a:pt x="2229605" y="278066"/>
                  <a:pt x="2228586" y="278405"/>
                  <a:pt x="2227567" y="279255"/>
                </a:cubicBezTo>
                <a:cubicBezTo>
                  <a:pt x="2223320" y="282142"/>
                  <a:pt x="2218564" y="285540"/>
                  <a:pt x="2213298" y="289446"/>
                </a:cubicBezTo>
                <a:lnTo>
                  <a:pt x="2175589" y="316964"/>
                </a:lnTo>
                <a:cubicBezTo>
                  <a:pt x="2173084" y="318981"/>
                  <a:pt x="2170705" y="320807"/>
                  <a:pt x="2168455" y="322442"/>
                </a:cubicBezTo>
                <a:cubicBezTo>
                  <a:pt x="2166204" y="324077"/>
                  <a:pt x="2163826" y="325648"/>
                  <a:pt x="2161320" y="327156"/>
                </a:cubicBezTo>
                <a:cubicBezTo>
                  <a:pt x="2153337" y="333101"/>
                  <a:pt x="2144844" y="338537"/>
                  <a:pt x="2135841" y="343463"/>
                </a:cubicBezTo>
                <a:cubicBezTo>
                  <a:pt x="2133357" y="344991"/>
                  <a:pt x="2130936" y="346520"/>
                  <a:pt x="2128579" y="348049"/>
                </a:cubicBezTo>
                <a:cubicBezTo>
                  <a:pt x="2126223" y="349578"/>
                  <a:pt x="2123547" y="351107"/>
                  <a:pt x="2120553" y="352635"/>
                </a:cubicBezTo>
                <a:cubicBezTo>
                  <a:pt x="2116010" y="355162"/>
                  <a:pt x="2111593" y="357498"/>
                  <a:pt x="2107304" y="359642"/>
                </a:cubicBezTo>
                <a:cubicBezTo>
                  <a:pt x="2103015" y="361787"/>
                  <a:pt x="2098599" y="363868"/>
                  <a:pt x="2094055" y="365885"/>
                </a:cubicBezTo>
                <a:lnTo>
                  <a:pt x="2076729" y="371976"/>
                </a:lnTo>
                <a:cubicBezTo>
                  <a:pt x="2073714" y="372483"/>
                  <a:pt x="2070826" y="372990"/>
                  <a:pt x="2068066" y="373498"/>
                </a:cubicBezTo>
                <a:cubicBezTo>
                  <a:pt x="2065306" y="374005"/>
                  <a:pt x="2062418" y="374512"/>
                  <a:pt x="2059403" y="375019"/>
                </a:cubicBezTo>
                <a:cubicBezTo>
                  <a:pt x="2053458" y="377048"/>
                  <a:pt x="2047003" y="378063"/>
                  <a:pt x="2040039" y="378063"/>
                </a:cubicBezTo>
                <a:cubicBezTo>
                  <a:pt x="2035368" y="378528"/>
                  <a:pt x="2030441" y="378866"/>
                  <a:pt x="2025261" y="379077"/>
                </a:cubicBezTo>
                <a:cubicBezTo>
                  <a:pt x="2020080" y="379288"/>
                  <a:pt x="2015154" y="379627"/>
                  <a:pt x="2010483" y="380092"/>
                </a:cubicBezTo>
                <a:cubicBezTo>
                  <a:pt x="2008943" y="380155"/>
                  <a:pt x="2007990" y="380535"/>
                  <a:pt x="2007623" y="381233"/>
                </a:cubicBezTo>
                <a:cubicBezTo>
                  <a:pt x="2007256" y="381930"/>
                  <a:pt x="2007572" y="382564"/>
                  <a:pt x="2008572" y="383135"/>
                </a:cubicBezTo>
                <a:cubicBezTo>
                  <a:pt x="2008701" y="384149"/>
                  <a:pt x="2009338" y="385164"/>
                  <a:pt x="2010483" y="386178"/>
                </a:cubicBezTo>
                <a:cubicBezTo>
                  <a:pt x="2021863" y="395320"/>
                  <a:pt x="2033754" y="404480"/>
                  <a:pt x="2046154" y="413658"/>
                </a:cubicBezTo>
                <a:cubicBezTo>
                  <a:pt x="2049275" y="416143"/>
                  <a:pt x="2052715" y="418563"/>
                  <a:pt x="2056473" y="420920"/>
                </a:cubicBezTo>
                <a:cubicBezTo>
                  <a:pt x="2060231" y="423277"/>
                  <a:pt x="2063926" y="425952"/>
                  <a:pt x="2067556" y="428946"/>
                </a:cubicBezTo>
                <a:cubicBezTo>
                  <a:pt x="2069425" y="430135"/>
                  <a:pt x="2070784" y="429795"/>
                  <a:pt x="2071633" y="427927"/>
                </a:cubicBezTo>
                <a:cubicBezTo>
                  <a:pt x="2077748" y="418924"/>
                  <a:pt x="2084882" y="411450"/>
                  <a:pt x="2093036" y="405505"/>
                </a:cubicBezTo>
                <a:cubicBezTo>
                  <a:pt x="2103756" y="396901"/>
                  <a:pt x="2114930" y="388683"/>
                  <a:pt x="2126557" y="380852"/>
                </a:cubicBezTo>
                <a:cubicBezTo>
                  <a:pt x="2138185" y="373022"/>
                  <a:pt x="2150155" y="365311"/>
                  <a:pt x="2162467" y="357721"/>
                </a:cubicBezTo>
                <a:cubicBezTo>
                  <a:pt x="2166629" y="355170"/>
                  <a:pt x="2171045" y="352619"/>
                  <a:pt x="2175716" y="350069"/>
                </a:cubicBezTo>
                <a:cubicBezTo>
                  <a:pt x="2180388" y="347518"/>
                  <a:pt x="2184804" y="344967"/>
                  <a:pt x="2188966" y="342416"/>
                </a:cubicBezTo>
                <a:cubicBezTo>
                  <a:pt x="2192554" y="340865"/>
                  <a:pt x="2196079" y="339122"/>
                  <a:pt x="2199539" y="337187"/>
                </a:cubicBezTo>
                <a:cubicBezTo>
                  <a:pt x="2203001" y="335253"/>
                  <a:pt x="2206270" y="333255"/>
                  <a:pt x="2209349" y="331193"/>
                </a:cubicBezTo>
                <a:cubicBezTo>
                  <a:pt x="2210899" y="330279"/>
                  <a:pt x="2212385" y="329556"/>
                  <a:pt x="2213808" y="329025"/>
                </a:cubicBezTo>
                <a:cubicBezTo>
                  <a:pt x="2215231" y="328493"/>
                  <a:pt x="2216462" y="327516"/>
                  <a:pt x="2217502" y="326091"/>
                </a:cubicBezTo>
                <a:cubicBezTo>
                  <a:pt x="2218501" y="324008"/>
                  <a:pt x="2219307" y="321798"/>
                  <a:pt x="2219923" y="319459"/>
                </a:cubicBezTo>
                <a:cubicBezTo>
                  <a:pt x="2220539" y="317121"/>
                  <a:pt x="2221091" y="314910"/>
                  <a:pt x="2221579" y="312827"/>
                </a:cubicBezTo>
                <a:cubicBezTo>
                  <a:pt x="2222577" y="309724"/>
                  <a:pt x="2223384" y="306748"/>
                  <a:pt x="2224000" y="303900"/>
                </a:cubicBezTo>
                <a:cubicBezTo>
                  <a:pt x="2224616" y="301051"/>
                  <a:pt x="2225168" y="298585"/>
                  <a:pt x="2225656" y="296502"/>
                </a:cubicBezTo>
                <a:cubicBezTo>
                  <a:pt x="2226699" y="293439"/>
                  <a:pt x="2227670" y="290383"/>
                  <a:pt x="2228570" y="287332"/>
                </a:cubicBezTo>
                <a:cubicBezTo>
                  <a:pt x="2229470" y="284281"/>
                  <a:pt x="2230155" y="281249"/>
                  <a:pt x="2230624" y="278236"/>
                </a:cubicBezTo>
                <a:close/>
                <a:moveTo>
                  <a:pt x="2482531" y="267794"/>
                </a:moveTo>
                <a:cubicBezTo>
                  <a:pt x="2474168" y="268197"/>
                  <a:pt x="2465679" y="268917"/>
                  <a:pt x="2457062" y="269957"/>
                </a:cubicBezTo>
                <a:cubicBezTo>
                  <a:pt x="2452477" y="270488"/>
                  <a:pt x="2448147" y="270956"/>
                  <a:pt x="2444073" y="271360"/>
                </a:cubicBezTo>
                <a:cubicBezTo>
                  <a:pt x="2439997" y="271764"/>
                  <a:pt x="2436177" y="271976"/>
                  <a:pt x="2432611" y="271998"/>
                </a:cubicBezTo>
                <a:lnTo>
                  <a:pt x="2421401" y="275059"/>
                </a:lnTo>
                <a:cubicBezTo>
                  <a:pt x="2422378" y="277100"/>
                  <a:pt x="2423227" y="279141"/>
                  <a:pt x="2423949" y="281182"/>
                </a:cubicBezTo>
                <a:cubicBezTo>
                  <a:pt x="2424671" y="283223"/>
                  <a:pt x="2425520" y="285264"/>
                  <a:pt x="2426497" y="287305"/>
                </a:cubicBezTo>
                <a:cubicBezTo>
                  <a:pt x="2430021" y="294959"/>
                  <a:pt x="2431635" y="302612"/>
                  <a:pt x="2431337" y="310266"/>
                </a:cubicBezTo>
                <a:cubicBezTo>
                  <a:pt x="2431041" y="317920"/>
                  <a:pt x="2429087" y="325574"/>
                  <a:pt x="2425478" y="333227"/>
                </a:cubicBezTo>
                <a:cubicBezTo>
                  <a:pt x="2423461" y="337777"/>
                  <a:pt x="2421380" y="342199"/>
                  <a:pt x="2419235" y="346494"/>
                </a:cubicBezTo>
                <a:cubicBezTo>
                  <a:pt x="2417091" y="350788"/>
                  <a:pt x="2414755" y="355211"/>
                  <a:pt x="2412229" y="359760"/>
                </a:cubicBezTo>
                <a:lnTo>
                  <a:pt x="2407133" y="368933"/>
                </a:lnTo>
                <a:cubicBezTo>
                  <a:pt x="2410021" y="368087"/>
                  <a:pt x="2412399" y="367749"/>
                  <a:pt x="2414267" y="367918"/>
                </a:cubicBezTo>
                <a:cubicBezTo>
                  <a:pt x="2420318" y="366986"/>
                  <a:pt x="2426305" y="366562"/>
                  <a:pt x="2432228" y="366648"/>
                </a:cubicBezTo>
                <a:cubicBezTo>
                  <a:pt x="2438151" y="366734"/>
                  <a:pt x="2444391" y="366819"/>
                  <a:pt x="2450949" y="366904"/>
                </a:cubicBezTo>
                <a:cubicBezTo>
                  <a:pt x="2451968" y="366861"/>
                  <a:pt x="2452987" y="366691"/>
                  <a:pt x="2454005" y="366394"/>
                </a:cubicBezTo>
                <a:cubicBezTo>
                  <a:pt x="2455024" y="366096"/>
                  <a:pt x="2456043" y="365926"/>
                  <a:pt x="2457062" y="365883"/>
                </a:cubicBezTo>
                <a:lnTo>
                  <a:pt x="2460118" y="365883"/>
                </a:lnTo>
                <a:cubicBezTo>
                  <a:pt x="2460075" y="365905"/>
                  <a:pt x="2459906" y="366117"/>
                  <a:pt x="2459609" y="366520"/>
                </a:cubicBezTo>
                <a:cubicBezTo>
                  <a:pt x="2459311" y="366924"/>
                  <a:pt x="2459142" y="367390"/>
                  <a:pt x="2459099" y="367918"/>
                </a:cubicBezTo>
                <a:cubicBezTo>
                  <a:pt x="2461625" y="366964"/>
                  <a:pt x="2463960" y="366328"/>
                  <a:pt x="2466103" y="366010"/>
                </a:cubicBezTo>
                <a:cubicBezTo>
                  <a:pt x="2468247" y="365692"/>
                  <a:pt x="2470327" y="365309"/>
                  <a:pt x="2472343" y="364863"/>
                </a:cubicBezTo>
                <a:cubicBezTo>
                  <a:pt x="2472470" y="364438"/>
                  <a:pt x="2472979" y="364268"/>
                  <a:pt x="2473871" y="364353"/>
                </a:cubicBezTo>
                <a:cubicBezTo>
                  <a:pt x="2474763" y="364438"/>
                  <a:pt x="2475272" y="364268"/>
                  <a:pt x="2475399" y="363842"/>
                </a:cubicBezTo>
                <a:cubicBezTo>
                  <a:pt x="2475930" y="362418"/>
                  <a:pt x="2476651" y="361695"/>
                  <a:pt x="2477564" y="361674"/>
                </a:cubicBezTo>
                <a:cubicBezTo>
                  <a:pt x="2478477" y="361652"/>
                  <a:pt x="2479453" y="361695"/>
                  <a:pt x="2480493" y="361801"/>
                </a:cubicBezTo>
                <a:lnTo>
                  <a:pt x="2504943" y="361801"/>
                </a:lnTo>
                <a:cubicBezTo>
                  <a:pt x="2507960" y="361696"/>
                  <a:pt x="2510840" y="361652"/>
                  <a:pt x="2513583" y="361670"/>
                </a:cubicBezTo>
                <a:cubicBezTo>
                  <a:pt x="2516326" y="361688"/>
                  <a:pt x="2519168" y="362401"/>
                  <a:pt x="2522108" y="363810"/>
                </a:cubicBezTo>
                <a:lnTo>
                  <a:pt x="2533319" y="368815"/>
                </a:lnTo>
                <a:lnTo>
                  <a:pt x="2528223" y="377987"/>
                </a:lnTo>
                <a:lnTo>
                  <a:pt x="2529243" y="377987"/>
                </a:lnTo>
                <a:cubicBezTo>
                  <a:pt x="2529795" y="378009"/>
                  <a:pt x="2530474" y="377966"/>
                  <a:pt x="2531281" y="377860"/>
                </a:cubicBezTo>
                <a:cubicBezTo>
                  <a:pt x="2532088" y="377754"/>
                  <a:pt x="2532767" y="377456"/>
                  <a:pt x="2533319" y="376968"/>
                </a:cubicBezTo>
                <a:cubicBezTo>
                  <a:pt x="2533383" y="377520"/>
                  <a:pt x="2533511" y="378200"/>
                  <a:pt x="2533701" y="379006"/>
                </a:cubicBezTo>
                <a:cubicBezTo>
                  <a:pt x="2533892" y="379813"/>
                  <a:pt x="2533765" y="380493"/>
                  <a:pt x="2533319" y="381045"/>
                </a:cubicBezTo>
                <a:cubicBezTo>
                  <a:pt x="2530197" y="385610"/>
                  <a:pt x="2526760" y="389984"/>
                  <a:pt x="2523007" y="394167"/>
                </a:cubicBezTo>
                <a:cubicBezTo>
                  <a:pt x="2519255" y="398350"/>
                  <a:pt x="2515576" y="402469"/>
                  <a:pt x="2511971" y="406524"/>
                </a:cubicBezTo>
                <a:lnTo>
                  <a:pt x="2507967" y="409582"/>
                </a:lnTo>
                <a:cubicBezTo>
                  <a:pt x="2507457" y="409624"/>
                  <a:pt x="2506948" y="409794"/>
                  <a:pt x="2506439" y="410091"/>
                </a:cubicBezTo>
                <a:cubicBezTo>
                  <a:pt x="2505929" y="410389"/>
                  <a:pt x="2505419" y="410558"/>
                  <a:pt x="2504910" y="410601"/>
                </a:cubicBezTo>
                <a:cubicBezTo>
                  <a:pt x="2502319" y="413106"/>
                  <a:pt x="2499347" y="415230"/>
                  <a:pt x="2495992" y="416971"/>
                </a:cubicBezTo>
                <a:cubicBezTo>
                  <a:pt x="2492637" y="418712"/>
                  <a:pt x="2489155" y="420326"/>
                  <a:pt x="2485545" y="421812"/>
                </a:cubicBezTo>
                <a:lnTo>
                  <a:pt x="2483507" y="421812"/>
                </a:lnTo>
                <a:lnTo>
                  <a:pt x="2482488" y="420793"/>
                </a:lnTo>
                <a:cubicBezTo>
                  <a:pt x="2483507" y="420623"/>
                  <a:pt x="2484526" y="419943"/>
                  <a:pt x="2485545" y="418754"/>
                </a:cubicBezTo>
                <a:lnTo>
                  <a:pt x="2487584" y="418754"/>
                </a:lnTo>
                <a:cubicBezTo>
                  <a:pt x="2487414" y="417565"/>
                  <a:pt x="2486735" y="416886"/>
                  <a:pt x="2485545" y="416716"/>
                </a:cubicBezTo>
                <a:cubicBezTo>
                  <a:pt x="2484696" y="415867"/>
                  <a:pt x="2483337" y="415527"/>
                  <a:pt x="2481469" y="415697"/>
                </a:cubicBezTo>
                <a:lnTo>
                  <a:pt x="2457008" y="415697"/>
                </a:lnTo>
                <a:cubicBezTo>
                  <a:pt x="2455459" y="415739"/>
                  <a:pt x="2453972" y="415654"/>
                  <a:pt x="2452549" y="415442"/>
                </a:cubicBezTo>
                <a:cubicBezTo>
                  <a:pt x="2451127" y="415230"/>
                  <a:pt x="2449896" y="414635"/>
                  <a:pt x="2448855" y="413658"/>
                </a:cubicBezTo>
                <a:cubicBezTo>
                  <a:pt x="2448303" y="413085"/>
                  <a:pt x="2447624" y="412448"/>
                  <a:pt x="2446817" y="411747"/>
                </a:cubicBezTo>
                <a:cubicBezTo>
                  <a:pt x="2446010" y="411047"/>
                  <a:pt x="2445331" y="410665"/>
                  <a:pt x="2444778" y="410601"/>
                </a:cubicBezTo>
                <a:cubicBezTo>
                  <a:pt x="2442825" y="410558"/>
                  <a:pt x="2441636" y="410134"/>
                  <a:pt x="2441211" y="409327"/>
                </a:cubicBezTo>
                <a:cubicBezTo>
                  <a:pt x="2440787" y="408520"/>
                  <a:pt x="2440617" y="407586"/>
                  <a:pt x="2440702" y="406524"/>
                </a:cubicBezTo>
                <a:cubicBezTo>
                  <a:pt x="2440744" y="405463"/>
                  <a:pt x="2440914" y="404528"/>
                  <a:pt x="2441211" y="403721"/>
                </a:cubicBezTo>
                <a:cubicBezTo>
                  <a:pt x="2441509" y="402915"/>
                  <a:pt x="2441679" y="402490"/>
                  <a:pt x="2441721" y="402448"/>
                </a:cubicBezTo>
                <a:cubicBezTo>
                  <a:pt x="2441679" y="401004"/>
                  <a:pt x="2441254" y="400324"/>
                  <a:pt x="2440447" y="400409"/>
                </a:cubicBezTo>
                <a:cubicBezTo>
                  <a:pt x="2439640" y="400494"/>
                  <a:pt x="2438706" y="400834"/>
                  <a:pt x="2437644" y="401428"/>
                </a:cubicBezTo>
                <a:cubicBezTo>
                  <a:pt x="2436731" y="401428"/>
                  <a:pt x="2433971" y="401683"/>
                  <a:pt x="2429363" y="402193"/>
                </a:cubicBezTo>
                <a:cubicBezTo>
                  <a:pt x="2424756" y="402702"/>
                  <a:pt x="2420721" y="403467"/>
                  <a:pt x="2417261" y="404486"/>
                </a:cubicBezTo>
                <a:cubicBezTo>
                  <a:pt x="2419151" y="403488"/>
                  <a:pt x="2423524" y="402171"/>
                  <a:pt x="2430382" y="400537"/>
                </a:cubicBezTo>
                <a:cubicBezTo>
                  <a:pt x="2437241" y="398902"/>
                  <a:pt x="2441360" y="396821"/>
                  <a:pt x="2442740" y="394294"/>
                </a:cubicBezTo>
                <a:cubicBezTo>
                  <a:pt x="2440744" y="394273"/>
                  <a:pt x="2438876" y="394315"/>
                  <a:pt x="2437135" y="394421"/>
                </a:cubicBezTo>
                <a:cubicBezTo>
                  <a:pt x="2435393" y="394528"/>
                  <a:pt x="2433525" y="394825"/>
                  <a:pt x="2431529" y="395313"/>
                </a:cubicBezTo>
                <a:cubicBezTo>
                  <a:pt x="2429958" y="395313"/>
                  <a:pt x="2428259" y="395568"/>
                  <a:pt x="2426433" y="396078"/>
                </a:cubicBezTo>
                <a:cubicBezTo>
                  <a:pt x="2424607" y="396587"/>
                  <a:pt x="2422909" y="397352"/>
                  <a:pt x="2421337" y="398371"/>
                </a:cubicBezTo>
                <a:cubicBezTo>
                  <a:pt x="2419257" y="398350"/>
                  <a:pt x="2417049" y="398647"/>
                  <a:pt x="2414713" y="399263"/>
                </a:cubicBezTo>
                <a:cubicBezTo>
                  <a:pt x="2412377" y="399878"/>
                  <a:pt x="2410169" y="400940"/>
                  <a:pt x="2408088" y="402448"/>
                </a:cubicBezTo>
                <a:cubicBezTo>
                  <a:pt x="2401973" y="404656"/>
                  <a:pt x="2395858" y="406354"/>
                  <a:pt x="2389743" y="407543"/>
                </a:cubicBezTo>
                <a:lnTo>
                  <a:pt x="2376494" y="410601"/>
                </a:lnTo>
                <a:cubicBezTo>
                  <a:pt x="2373988" y="411641"/>
                  <a:pt x="2372629" y="412873"/>
                  <a:pt x="2372417" y="414295"/>
                </a:cubicBezTo>
                <a:cubicBezTo>
                  <a:pt x="2372205" y="415718"/>
                  <a:pt x="2372884" y="417204"/>
                  <a:pt x="2374455" y="418754"/>
                </a:cubicBezTo>
                <a:cubicBezTo>
                  <a:pt x="2380570" y="424699"/>
                  <a:pt x="2387705" y="431154"/>
                  <a:pt x="2395858" y="438119"/>
                </a:cubicBezTo>
                <a:lnTo>
                  <a:pt x="2422357" y="462579"/>
                </a:lnTo>
                <a:cubicBezTo>
                  <a:pt x="2425584" y="464617"/>
                  <a:pt x="2429321" y="465636"/>
                  <a:pt x="2433567" y="465636"/>
                </a:cubicBezTo>
                <a:cubicBezTo>
                  <a:pt x="2438706" y="465148"/>
                  <a:pt x="2443972" y="464851"/>
                  <a:pt x="2449365" y="464745"/>
                </a:cubicBezTo>
                <a:cubicBezTo>
                  <a:pt x="2454758" y="464638"/>
                  <a:pt x="2460023" y="464596"/>
                  <a:pt x="2465162" y="464617"/>
                </a:cubicBezTo>
                <a:cubicBezTo>
                  <a:pt x="2469684" y="464596"/>
                  <a:pt x="2473889" y="464893"/>
                  <a:pt x="2477774" y="465509"/>
                </a:cubicBezTo>
                <a:cubicBezTo>
                  <a:pt x="2481660" y="466125"/>
                  <a:pt x="2485609" y="467186"/>
                  <a:pt x="2489622" y="468694"/>
                </a:cubicBezTo>
                <a:cubicBezTo>
                  <a:pt x="2492743" y="470095"/>
                  <a:pt x="2495928" y="471369"/>
                  <a:pt x="2499177" y="472516"/>
                </a:cubicBezTo>
                <a:cubicBezTo>
                  <a:pt x="2502425" y="473662"/>
                  <a:pt x="2505356" y="475446"/>
                  <a:pt x="2507967" y="477866"/>
                </a:cubicBezTo>
                <a:cubicBezTo>
                  <a:pt x="2507967" y="478716"/>
                  <a:pt x="2508968" y="479055"/>
                  <a:pt x="2510970" y="478886"/>
                </a:cubicBezTo>
                <a:lnTo>
                  <a:pt x="2507967" y="475828"/>
                </a:lnTo>
                <a:cubicBezTo>
                  <a:pt x="2509573" y="475871"/>
                  <a:pt x="2511117" y="476295"/>
                  <a:pt x="2512597" y="477102"/>
                </a:cubicBezTo>
                <a:cubicBezTo>
                  <a:pt x="2514077" y="477909"/>
                  <a:pt x="2514870" y="478843"/>
                  <a:pt x="2514974" y="479905"/>
                </a:cubicBezTo>
                <a:lnTo>
                  <a:pt x="2514974" y="482962"/>
                </a:lnTo>
                <a:lnTo>
                  <a:pt x="2517016" y="480924"/>
                </a:lnTo>
                <a:cubicBezTo>
                  <a:pt x="2517037" y="480457"/>
                  <a:pt x="2517250" y="480117"/>
                  <a:pt x="2517654" y="479905"/>
                </a:cubicBezTo>
                <a:cubicBezTo>
                  <a:pt x="2518058" y="479692"/>
                  <a:pt x="2518526" y="479353"/>
                  <a:pt x="2519058" y="478886"/>
                </a:cubicBezTo>
                <a:lnTo>
                  <a:pt x="2521100" y="480924"/>
                </a:lnTo>
                <a:lnTo>
                  <a:pt x="2525183" y="483981"/>
                </a:lnTo>
                <a:lnTo>
                  <a:pt x="2528247" y="480924"/>
                </a:lnTo>
                <a:cubicBezTo>
                  <a:pt x="2528268" y="480414"/>
                  <a:pt x="2528481" y="479905"/>
                  <a:pt x="2528885" y="479395"/>
                </a:cubicBezTo>
                <a:cubicBezTo>
                  <a:pt x="2529289" y="478886"/>
                  <a:pt x="2529757" y="478376"/>
                  <a:pt x="2530288" y="477866"/>
                </a:cubicBezTo>
                <a:lnTo>
                  <a:pt x="2531309" y="477866"/>
                </a:lnTo>
                <a:lnTo>
                  <a:pt x="2532330" y="480924"/>
                </a:lnTo>
                <a:cubicBezTo>
                  <a:pt x="2531841" y="482432"/>
                  <a:pt x="2531288" y="483748"/>
                  <a:pt x="2530671" y="484873"/>
                </a:cubicBezTo>
                <a:cubicBezTo>
                  <a:pt x="2530055" y="485999"/>
                  <a:pt x="2529246" y="487060"/>
                  <a:pt x="2528247" y="488058"/>
                </a:cubicBezTo>
                <a:cubicBezTo>
                  <a:pt x="2527651" y="489077"/>
                  <a:pt x="2526800" y="490097"/>
                  <a:pt x="2525694" y="491116"/>
                </a:cubicBezTo>
                <a:cubicBezTo>
                  <a:pt x="2524588" y="492135"/>
                  <a:pt x="2523737" y="493154"/>
                  <a:pt x="2523141" y="494173"/>
                </a:cubicBezTo>
                <a:cubicBezTo>
                  <a:pt x="2521631" y="495723"/>
                  <a:pt x="2520313" y="497464"/>
                  <a:pt x="2519186" y="499397"/>
                </a:cubicBezTo>
                <a:cubicBezTo>
                  <a:pt x="2518058" y="501329"/>
                  <a:pt x="2516995" y="503325"/>
                  <a:pt x="2515995" y="505384"/>
                </a:cubicBezTo>
                <a:cubicBezTo>
                  <a:pt x="2515953" y="505851"/>
                  <a:pt x="2515783" y="506191"/>
                  <a:pt x="2515485" y="506403"/>
                </a:cubicBezTo>
                <a:cubicBezTo>
                  <a:pt x="2515187" y="506616"/>
                  <a:pt x="2515017" y="506955"/>
                  <a:pt x="2514974" y="507422"/>
                </a:cubicBezTo>
                <a:cubicBezTo>
                  <a:pt x="2513493" y="507380"/>
                  <a:pt x="2512451" y="507720"/>
                  <a:pt x="2511846" y="508442"/>
                </a:cubicBezTo>
                <a:cubicBezTo>
                  <a:pt x="2511241" y="509164"/>
                  <a:pt x="2510949" y="510523"/>
                  <a:pt x="2510970" y="512518"/>
                </a:cubicBezTo>
                <a:cubicBezTo>
                  <a:pt x="2510511" y="512625"/>
                  <a:pt x="2510178" y="513177"/>
                  <a:pt x="2509969" y="514175"/>
                </a:cubicBezTo>
                <a:cubicBezTo>
                  <a:pt x="2509761" y="515173"/>
                  <a:pt x="2509427" y="515979"/>
                  <a:pt x="2508968" y="516595"/>
                </a:cubicBezTo>
                <a:cubicBezTo>
                  <a:pt x="2507958" y="517657"/>
                  <a:pt x="2507453" y="518591"/>
                  <a:pt x="2507453" y="519398"/>
                </a:cubicBezTo>
                <a:cubicBezTo>
                  <a:pt x="2507453" y="520205"/>
                  <a:pt x="2507958" y="520629"/>
                  <a:pt x="2508968" y="520672"/>
                </a:cubicBezTo>
                <a:cubicBezTo>
                  <a:pt x="2509927" y="521670"/>
                  <a:pt x="2510762" y="522477"/>
                  <a:pt x="2511471" y="523092"/>
                </a:cubicBezTo>
                <a:cubicBezTo>
                  <a:pt x="2512180" y="523708"/>
                  <a:pt x="2513014" y="524260"/>
                  <a:pt x="2513973" y="524748"/>
                </a:cubicBezTo>
                <a:cubicBezTo>
                  <a:pt x="2517622" y="526766"/>
                  <a:pt x="2521530" y="528846"/>
                  <a:pt x="2525697" y="530991"/>
                </a:cubicBezTo>
                <a:cubicBezTo>
                  <a:pt x="2529863" y="533135"/>
                  <a:pt x="2533776" y="535471"/>
                  <a:pt x="2537435" y="537998"/>
                </a:cubicBezTo>
                <a:cubicBezTo>
                  <a:pt x="2540859" y="539611"/>
                  <a:pt x="2543199" y="540206"/>
                  <a:pt x="2544454" y="539781"/>
                </a:cubicBezTo>
                <a:cubicBezTo>
                  <a:pt x="2545709" y="539357"/>
                  <a:pt x="2546772" y="537403"/>
                  <a:pt x="2547645" y="533921"/>
                </a:cubicBezTo>
                <a:cubicBezTo>
                  <a:pt x="2548176" y="531373"/>
                  <a:pt x="2548899" y="528825"/>
                  <a:pt x="2549814" y="526277"/>
                </a:cubicBezTo>
                <a:cubicBezTo>
                  <a:pt x="2550729" y="523729"/>
                  <a:pt x="2551707" y="521181"/>
                  <a:pt x="2552749" y="518633"/>
                </a:cubicBezTo>
                <a:cubicBezTo>
                  <a:pt x="2553302" y="515066"/>
                  <a:pt x="2554238" y="511499"/>
                  <a:pt x="2555557" y="507932"/>
                </a:cubicBezTo>
                <a:cubicBezTo>
                  <a:pt x="2556875" y="504365"/>
                  <a:pt x="2558322" y="500798"/>
                  <a:pt x="2559896" y="497231"/>
                </a:cubicBezTo>
                <a:cubicBezTo>
                  <a:pt x="2560428" y="494662"/>
                  <a:pt x="2561151" y="491901"/>
                  <a:pt x="2562065" y="488950"/>
                </a:cubicBezTo>
                <a:cubicBezTo>
                  <a:pt x="2562980" y="485999"/>
                  <a:pt x="2563959" y="482984"/>
                  <a:pt x="2565000" y="479905"/>
                </a:cubicBezTo>
                <a:cubicBezTo>
                  <a:pt x="2565979" y="477314"/>
                  <a:pt x="2566830" y="474597"/>
                  <a:pt x="2567553" y="471751"/>
                </a:cubicBezTo>
                <a:cubicBezTo>
                  <a:pt x="2568276" y="468906"/>
                  <a:pt x="2569127" y="466188"/>
                  <a:pt x="2570105" y="463598"/>
                </a:cubicBezTo>
                <a:cubicBezTo>
                  <a:pt x="2571105" y="460073"/>
                  <a:pt x="2571913" y="456676"/>
                  <a:pt x="2572530" y="453406"/>
                </a:cubicBezTo>
                <a:cubicBezTo>
                  <a:pt x="2573147" y="450136"/>
                  <a:pt x="2573700" y="446739"/>
                  <a:pt x="2574189" y="443214"/>
                </a:cubicBezTo>
                <a:cubicBezTo>
                  <a:pt x="2575231" y="439159"/>
                  <a:pt x="2576209" y="435295"/>
                  <a:pt x="2577124" y="431621"/>
                </a:cubicBezTo>
                <a:cubicBezTo>
                  <a:pt x="2578039" y="427948"/>
                  <a:pt x="2578762" y="424339"/>
                  <a:pt x="2579294" y="420793"/>
                </a:cubicBezTo>
                <a:lnTo>
                  <a:pt x="2585419" y="394294"/>
                </a:lnTo>
                <a:lnTo>
                  <a:pt x="2588482" y="371976"/>
                </a:lnTo>
                <a:cubicBezTo>
                  <a:pt x="2588397" y="367866"/>
                  <a:pt x="2588312" y="363623"/>
                  <a:pt x="2588227" y="359248"/>
                </a:cubicBezTo>
                <a:cubicBezTo>
                  <a:pt x="2588141" y="354872"/>
                  <a:pt x="2588566" y="350622"/>
                  <a:pt x="2589500" y="346498"/>
                </a:cubicBezTo>
                <a:cubicBezTo>
                  <a:pt x="2590434" y="338846"/>
                  <a:pt x="2590857" y="331193"/>
                  <a:pt x="2590773" y="323539"/>
                </a:cubicBezTo>
                <a:cubicBezTo>
                  <a:pt x="2590688" y="315885"/>
                  <a:pt x="2590603" y="308230"/>
                  <a:pt x="2590518" y="300572"/>
                </a:cubicBezTo>
                <a:cubicBezTo>
                  <a:pt x="2590519" y="298467"/>
                  <a:pt x="2590009" y="296553"/>
                  <a:pt x="2588991" y="294831"/>
                </a:cubicBezTo>
                <a:cubicBezTo>
                  <a:pt x="2587972" y="293109"/>
                  <a:pt x="2586444" y="291961"/>
                  <a:pt x="2584406" y="291387"/>
                </a:cubicBezTo>
                <a:cubicBezTo>
                  <a:pt x="2580352" y="289261"/>
                  <a:pt x="2576235" y="287135"/>
                  <a:pt x="2572054" y="285009"/>
                </a:cubicBezTo>
                <a:cubicBezTo>
                  <a:pt x="2567873" y="282883"/>
                  <a:pt x="2563501" y="281267"/>
                  <a:pt x="2558937" y="280162"/>
                </a:cubicBezTo>
                <a:cubicBezTo>
                  <a:pt x="2555308" y="278716"/>
                  <a:pt x="2551360" y="277780"/>
                  <a:pt x="2547094" y="277355"/>
                </a:cubicBezTo>
                <a:cubicBezTo>
                  <a:pt x="2542828" y="276930"/>
                  <a:pt x="2538626" y="276505"/>
                  <a:pt x="2534487" y="276080"/>
                </a:cubicBezTo>
                <a:cubicBezTo>
                  <a:pt x="2529415" y="276016"/>
                  <a:pt x="2524278" y="275633"/>
                  <a:pt x="2519079" y="274932"/>
                </a:cubicBezTo>
                <a:cubicBezTo>
                  <a:pt x="2513879" y="274230"/>
                  <a:pt x="2508487" y="273592"/>
                  <a:pt x="2502905" y="273018"/>
                </a:cubicBezTo>
                <a:cubicBezTo>
                  <a:pt x="2497281" y="272997"/>
                  <a:pt x="2491466" y="273039"/>
                  <a:pt x="2485459" y="273146"/>
                </a:cubicBezTo>
                <a:cubicBezTo>
                  <a:pt x="2479453" y="273252"/>
                  <a:pt x="2473383" y="273549"/>
                  <a:pt x="2467249" y="274039"/>
                </a:cubicBezTo>
                <a:lnTo>
                  <a:pt x="2437705" y="277100"/>
                </a:lnTo>
                <a:cubicBezTo>
                  <a:pt x="2435668" y="277100"/>
                  <a:pt x="2432611" y="277100"/>
                  <a:pt x="2428535" y="277100"/>
                </a:cubicBezTo>
                <a:lnTo>
                  <a:pt x="2439743" y="275059"/>
                </a:lnTo>
                <a:cubicBezTo>
                  <a:pt x="2442290" y="274527"/>
                  <a:pt x="2444837" y="274060"/>
                  <a:pt x="2447384" y="273656"/>
                </a:cubicBezTo>
                <a:cubicBezTo>
                  <a:pt x="2449931" y="273252"/>
                  <a:pt x="2452477" y="273039"/>
                  <a:pt x="2455024" y="273018"/>
                </a:cubicBezTo>
                <a:cubicBezTo>
                  <a:pt x="2458633" y="272529"/>
                  <a:pt x="2462368" y="272231"/>
                  <a:pt x="2466231" y="272125"/>
                </a:cubicBezTo>
                <a:cubicBezTo>
                  <a:pt x="2470093" y="272019"/>
                  <a:pt x="2473829" y="271976"/>
                  <a:pt x="2477437" y="271998"/>
                </a:cubicBezTo>
                <a:lnTo>
                  <a:pt x="2502905" y="271998"/>
                </a:lnTo>
                <a:cubicBezTo>
                  <a:pt x="2507935" y="271572"/>
                  <a:pt x="2512902" y="271657"/>
                  <a:pt x="2517805" y="272253"/>
                </a:cubicBezTo>
                <a:cubicBezTo>
                  <a:pt x="2522707" y="272848"/>
                  <a:pt x="2527929" y="273443"/>
                  <a:pt x="2533468" y="274039"/>
                </a:cubicBezTo>
                <a:cubicBezTo>
                  <a:pt x="2534975" y="274017"/>
                  <a:pt x="2536546" y="274060"/>
                  <a:pt x="2538180" y="274166"/>
                </a:cubicBezTo>
                <a:cubicBezTo>
                  <a:pt x="2539814" y="274272"/>
                  <a:pt x="2541639" y="274570"/>
                  <a:pt x="2543656" y="275059"/>
                </a:cubicBezTo>
                <a:lnTo>
                  <a:pt x="2543656" y="273018"/>
                </a:lnTo>
                <a:cubicBezTo>
                  <a:pt x="2542128" y="272550"/>
                  <a:pt x="2540599" y="272210"/>
                  <a:pt x="2539071" y="271998"/>
                </a:cubicBezTo>
                <a:cubicBezTo>
                  <a:pt x="2537543" y="271785"/>
                  <a:pt x="2536015" y="271445"/>
                  <a:pt x="2534487" y="270977"/>
                </a:cubicBezTo>
                <a:lnTo>
                  <a:pt x="2507999" y="267920"/>
                </a:lnTo>
                <a:cubicBezTo>
                  <a:pt x="2499382" y="267434"/>
                  <a:pt x="2490893" y="267392"/>
                  <a:pt x="2482531" y="267794"/>
                </a:cubicBezTo>
                <a:close/>
                <a:moveTo>
                  <a:pt x="649221" y="244566"/>
                </a:moveTo>
                <a:lnTo>
                  <a:pt x="629857" y="247569"/>
                </a:lnTo>
                <a:cubicBezTo>
                  <a:pt x="623232" y="249039"/>
                  <a:pt x="616607" y="250388"/>
                  <a:pt x="609983" y="251616"/>
                </a:cubicBezTo>
                <a:cubicBezTo>
                  <a:pt x="603358" y="252845"/>
                  <a:pt x="596733" y="254202"/>
                  <a:pt x="590109" y="255690"/>
                </a:cubicBezTo>
                <a:cubicBezTo>
                  <a:pt x="584503" y="256688"/>
                  <a:pt x="578898" y="257750"/>
                  <a:pt x="573292" y="258876"/>
                </a:cubicBezTo>
                <a:cubicBezTo>
                  <a:pt x="567687" y="260001"/>
                  <a:pt x="562081" y="261318"/>
                  <a:pt x="556476" y="262826"/>
                </a:cubicBezTo>
                <a:cubicBezTo>
                  <a:pt x="555478" y="263315"/>
                  <a:pt x="554671" y="263612"/>
                  <a:pt x="554055" y="263718"/>
                </a:cubicBezTo>
                <a:cubicBezTo>
                  <a:pt x="553440" y="263825"/>
                  <a:pt x="552888" y="263867"/>
                  <a:pt x="552399" y="263846"/>
                </a:cubicBezTo>
                <a:lnTo>
                  <a:pt x="550361" y="267924"/>
                </a:lnTo>
                <a:cubicBezTo>
                  <a:pt x="550849" y="267987"/>
                  <a:pt x="551401" y="268115"/>
                  <a:pt x="552017" y="268306"/>
                </a:cubicBezTo>
                <a:cubicBezTo>
                  <a:pt x="552633" y="268497"/>
                  <a:pt x="553440" y="268370"/>
                  <a:pt x="554438" y="267924"/>
                </a:cubicBezTo>
                <a:cubicBezTo>
                  <a:pt x="562039" y="266819"/>
                  <a:pt x="569513" y="265460"/>
                  <a:pt x="576859" y="263846"/>
                </a:cubicBezTo>
                <a:cubicBezTo>
                  <a:pt x="584206" y="262232"/>
                  <a:pt x="591680" y="260872"/>
                  <a:pt x="599281" y="259768"/>
                </a:cubicBezTo>
                <a:cubicBezTo>
                  <a:pt x="606437" y="258324"/>
                  <a:pt x="613783" y="257134"/>
                  <a:pt x="621321" y="256200"/>
                </a:cubicBezTo>
                <a:cubicBezTo>
                  <a:pt x="628859" y="255265"/>
                  <a:pt x="636460" y="254076"/>
                  <a:pt x="644125" y="252631"/>
                </a:cubicBezTo>
                <a:cubicBezTo>
                  <a:pt x="646206" y="252185"/>
                  <a:pt x="648669" y="251803"/>
                  <a:pt x="651514" y="251484"/>
                </a:cubicBezTo>
                <a:cubicBezTo>
                  <a:pt x="654359" y="251166"/>
                  <a:pt x="657332" y="250528"/>
                  <a:pt x="660432" y="249571"/>
                </a:cubicBezTo>
                <a:cubicBezTo>
                  <a:pt x="658500" y="247611"/>
                  <a:pt x="656759" y="246276"/>
                  <a:pt x="655209" y="245567"/>
                </a:cubicBezTo>
                <a:cubicBezTo>
                  <a:pt x="653659" y="244858"/>
                  <a:pt x="651663" y="244525"/>
                  <a:pt x="649221" y="244566"/>
                </a:cubicBezTo>
                <a:close/>
                <a:moveTo>
                  <a:pt x="2302094" y="233392"/>
                </a:moveTo>
                <a:cubicBezTo>
                  <a:pt x="2301075" y="233562"/>
                  <a:pt x="2300056" y="234241"/>
                  <a:pt x="2299036" y="235430"/>
                </a:cubicBezTo>
                <a:cubicBezTo>
                  <a:pt x="2297020" y="235961"/>
                  <a:pt x="2295193" y="236683"/>
                  <a:pt x="2293558" y="237595"/>
                </a:cubicBezTo>
                <a:cubicBezTo>
                  <a:pt x="2291924" y="238507"/>
                  <a:pt x="2290352" y="239481"/>
                  <a:pt x="2288845" y="240516"/>
                </a:cubicBezTo>
                <a:lnTo>
                  <a:pt x="2266423" y="252629"/>
                </a:lnTo>
                <a:cubicBezTo>
                  <a:pt x="2264937" y="253564"/>
                  <a:pt x="2264087" y="254499"/>
                  <a:pt x="2263875" y="255435"/>
                </a:cubicBezTo>
                <a:cubicBezTo>
                  <a:pt x="2263663" y="256370"/>
                  <a:pt x="2263833" y="257816"/>
                  <a:pt x="2264384" y="259771"/>
                </a:cubicBezTo>
                <a:cubicBezTo>
                  <a:pt x="2266402" y="261833"/>
                  <a:pt x="2268228" y="264086"/>
                  <a:pt x="2269863" y="266531"/>
                </a:cubicBezTo>
                <a:cubicBezTo>
                  <a:pt x="2271498" y="268975"/>
                  <a:pt x="2273069" y="271483"/>
                  <a:pt x="2274576" y="274056"/>
                </a:cubicBezTo>
                <a:lnTo>
                  <a:pt x="2278653" y="282218"/>
                </a:lnTo>
                <a:lnTo>
                  <a:pt x="2280691" y="282218"/>
                </a:lnTo>
                <a:cubicBezTo>
                  <a:pt x="2283621" y="273991"/>
                  <a:pt x="2286679" y="265713"/>
                  <a:pt x="2289864" y="257383"/>
                </a:cubicBezTo>
                <a:cubicBezTo>
                  <a:pt x="2293049" y="249053"/>
                  <a:pt x="2297126" y="241056"/>
                  <a:pt x="2302094" y="233392"/>
                </a:cubicBezTo>
                <a:close/>
                <a:moveTo>
                  <a:pt x="2316391" y="231339"/>
                </a:moveTo>
                <a:cubicBezTo>
                  <a:pt x="2312948" y="231467"/>
                  <a:pt x="2310398" y="232487"/>
                  <a:pt x="2308741" y="234400"/>
                </a:cubicBezTo>
                <a:cubicBezTo>
                  <a:pt x="2307084" y="236312"/>
                  <a:pt x="2305554" y="238348"/>
                  <a:pt x="2304151" y="240507"/>
                </a:cubicBezTo>
                <a:cubicBezTo>
                  <a:pt x="2303153" y="242072"/>
                  <a:pt x="2302345" y="243764"/>
                  <a:pt x="2301729" y="245583"/>
                </a:cubicBezTo>
                <a:cubicBezTo>
                  <a:pt x="2301113" y="247402"/>
                  <a:pt x="2300560" y="249095"/>
                  <a:pt x="2300072" y="250660"/>
                </a:cubicBezTo>
                <a:cubicBezTo>
                  <a:pt x="2299030" y="252183"/>
                  <a:pt x="2298053" y="253706"/>
                  <a:pt x="2297139" y="255229"/>
                </a:cubicBezTo>
                <a:cubicBezTo>
                  <a:pt x="2296226" y="256752"/>
                  <a:pt x="2295503" y="258275"/>
                  <a:pt x="2294972" y="259798"/>
                </a:cubicBezTo>
                <a:lnTo>
                  <a:pt x="2289872" y="274039"/>
                </a:lnTo>
                <a:lnTo>
                  <a:pt x="2283752" y="288325"/>
                </a:lnTo>
                <a:lnTo>
                  <a:pt x="2283752" y="292407"/>
                </a:lnTo>
                <a:cubicBezTo>
                  <a:pt x="2284751" y="291919"/>
                  <a:pt x="2285559" y="291621"/>
                  <a:pt x="2286175" y="291515"/>
                </a:cubicBezTo>
                <a:cubicBezTo>
                  <a:pt x="2286791" y="291408"/>
                  <a:pt x="2287344" y="291366"/>
                  <a:pt x="2287832" y="291387"/>
                </a:cubicBezTo>
                <a:cubicBezTo>
                  <a:pt x="2292847" y="288857"/>
                  <a:pt x="2297607" y="286518"/>
                  <a:pt x="2302111" y="284371"/>
                </a:cubicBezTo>
                <a:cubicBezTo>
                  <a:pt x="2306616" y="282224"/>
                  <a:pt x="2311376" y="280140"/>
                  <a:pt x="2316391" y="278121"/>
                </a:cubicBezTo>
                <a:lnTo>
                  <a:pt x="2362288" y="258782"/>
                </a:lnTo>
                <a:cubicBezTo>
                  <a:pt x="2363838" y="257809"/>
                  <a:pt x="2364815" y="256963"/>
                  <a:pt x="2365219" y="256244"/>
                </a:cubicBezTo>
                <a:cubicBezTo>
                  <a:pt x="2365623" y="255525"/>
                  <a:pt x="2365325" y="254679"/>
                  <a:pt x="2364327" y="253706"/>
                </a:cubicBezTo>
                <a:cubicBezTo>
                  <a:pt x="2360821" y="248545"/>
                  <a:pt x="2356614" y="244145"/>
                  <a:pt x="2351706" y="240505"/>
                </a:cubicBezTo>
                <a:cubicBezTo>
                  <a:pt x="2346797" y="236865"/>
                  <a:pt x="2340805" y="234492"/>
                  <a:pt x="2333730" y="233385"/>
                </a:cubicBezTo>
                <a:cubicBezTo>
                  <a:pt x="2330649" y="232404"/>
                  <a:pt x="2327631" y="231808"/>
                  <a:pt x="2324678" y="231595"/>
                </a:cubicBezTo>
                <a:cubicBezTo>
                  <a:pt x="2321724" y="231382"/>
                  <a:pt x="2318962" y="231296"/>
                  <a:pt x="2316391" y="231339"/>
                </a:cubicBezTo>
                <a:close/>
                <a:moveTo>
                  <a:pt x="3435175" y="202689"/>
                </a:moveTo>
                <a:lnTo>
                  <a:pt x="3435175" y="203709"/>
                </a:lnTo>
                <a:cubicBezTo>
                  <a:pt x="3435727" y="204283"/>
                  <a:pt x="3436406" y="204920"/>
                  <a:pt x="3437213" y="205622"/>
                </a:cubicBezTo>
                <a:cubicBezTo>
                  <a:pt x="3438020" y="206323"/>
                  <a:pt x="3438699" y="206705"/>
                  <a:pt x="3439251" y="206769"/>
                </a:cubicBezTo>
                <a:cubicBezTo>
                  <a:pt x="3447363" y="208236"/>
                  <a:pt x="3455346" y="208873"/>
                  <a:pt x="3463202" y="208682"/>
                </a:cubicBezTo>
                <a:cubicBezTo>
                  <a:pt x="3471058" y="208491"/>
                  <a:pt x="3479042" y="207853"/>
                  <a:pt x="3487153" y="206769"/>
                </a:cubicBezTo>
                <a:cubicBezTo>
                  <a:pt x="3488151" y="206663"/>
                  <a:pt x="3488957" y="206110"/>
                  <a:pt x="3489573" y="205112"/>
                </a:cubicBezTo>
                <a:cubicBezTo>
                  <a:pt x="3490189" y="204113"/>
                  <a:pt x="3490741" y="203305"/>
                  <a:pt x="3491229" y="202689"/>
                </a:cubicBezTo>
                <a:close/>
                <a:moveTo>
                  <a:pt x="3612511" y="134471"/>
                </a:moveTo>
                <a:cubicBezTo>
                  <a:pt x="3608965" y="134596"/>
                  <a:pt x="3600515" y="137142"/>
                  <a:pt x="3587159" y="142107"/>
                </a:cubicBezTo>
                <a:cubicBezTo>
                  <a:pt x="3573804" y="147073"/>
                  <a:pt x="3564589" y="150640"/>
                  <a:pt x="3559514" y="152810"/>
                </a:cubicBezTo>
                <a:cubicBezTo>
                  <a:pt x="3569048" y="151151"/>
                  <a:pt x="3578008" y="148606"/>
                  <a:pt x="3586395" y="145174"/>
                </a:cubicBezTo>
                <a:cubicBezTo>
                  <a:pt x="3594782" y="141742"/>
                  <a:pt x="3603487" y="138175"/>
                  <a:pt x="3612511" y="134471"/>
                </a:cubicBezTo>
                <a:close/>
                <a:moveTo>
                  <a:pt x="2418343" y="109052"/>
                </a:moveTo>
                <a:lnTo>
                  <a:pt x="2436689" y="109052"/>
                </a:lnTo>
                <a:cubicBezTo>
                  <a:pt x="2440596" y="108883"/>
                  <a:pt x="2445012" y="109222"/>
                  <a:pt x="2449938" y="110072"/>
                </a:cubicBezTo>
                <a:cubicBezTo>
                  <a:pt x="2450979" y="111048"/>
                  <a:pt x="2451700" y="111898"/>
                  <a:pt x="2452104" y="112620"/>
                </a:cubicBezTo>
                <a:cubicBezTo>
                  <a:pt x="2452507" y="113341"/>
                  <a:pt x="2452465" y="114191"/>
                  <a:pt x="2451977" y="115168"/>
                </a:cubicBezTo>
                <a:lnTo>
                  <a:pt x="2439746" y="132494"/>
                </a:lnTo>
                <a:cubicBezTo>
                  <a:pt x="2430574" y="142855"/>
                  <a:pt x="2420382" y="152707"/>
                  <a:pt x="2409171" y="162050"/>
                </a:cubicBezTo>
                <a:cubicBezTo>
                  <a:pt x="2401081" y="168185"/>
                  <a:pt x="2393055" y="174250"/>
                  <a:pt x="2385093" y="180243"/>
                </a:cubicBezTo>
                <a:cubicBezTo>
                  <a:pt x="2377131" y="186237"/>
                  <a:pt x="2368850" y="192037"/>
                  <a:pt x="2360251" y="197642"/>
                </a:cubicBezTo>
                <a:cubicBezTo>
                  <a:pt x="2356599" y="200159"/>
                  <a:pt x="2352692" y="202486"/>
                  <a:pt x="2348530" y="204623"/>
                </a:cubicBezTo>
                <a:cubicBezTo>
                  <a:pt x="2344369" y="206760"/>
                  <a:pt x="2340462" y="208833"/>
                  <a:pt x="2336810" y="210843"/>
                </a:cubicBezTo>
                <a:cubicBezTo>
                  <a:pt x="2332797" y="213399"/>
                  <a:pt x="2328847" y="215956"/>
                  <a:pt x="2324962" y="218513"/>
                </a:cubicBezTo>
                <a:cubicBezTo>
                  <a:pt x="2321076" y="221070"/>
                  <a:pt x="2316872" y="223626"/>
                  <a:pt x="2312349" y="226183"/>
                </a:cubicBezTo>
                <a:cubicBezTo>
                  <a:pt x="2313814" y="226673"/>
                  <a:pt x="2314961" y="226971"/>
                  <a:pt x="2315789" y="227078"/>
                </a:cubicBezTo>
                <a:cubicBezTo>
                  <a:pt x="2316617" y="227185"/>
                  <a:pt x="2317509" y="227227"/>
                  <a:pt x="2318464" y="227206"/>
                </a:cubicBezTo>
                <a:cubicBezTo>
                  <a:pt x="2323093" y="227185"/>
                  <a:pt x="2327850" y="227227"/>
                  <a:pt x="2332733" y="227334"/>
                </a:cubicBezTo>
                <a:cubicBezTo>
                  <a:pt x="2337616" y="227440"/>
                  <a:pt x="2342373" y="227739"/>
                  <a:pt x="2347001" y="228229"/>
                </a:cubicBezTo>
                <a:cubicBezTo>
                  <a:pt x="2350038" y="228804"/>
                  <a:pt x="2352883" y="229699"/>
                  <a:pt x="2355537" y="230913"/>
                </a:cubicBezTo>
                <a:cubicBezTo>
                  <a:pt x="2358191" y="232128"/>
                  <a:pt x="2360781" y="233278"/>
                  <a:pt x="2363308" y="234365"/>
                </a:cubicBezTo>
                <a:cubicBezTo>
                  <a:pt x="2367831" y="235899"/>
                  <a:pt x="2372035" y="237689"/>
                  <a:pt x="2375920" y="239734"/>
                </a:cubicBezTo>
                <a:cubicBezTo>
                  <a:pt x="2379806" y="241780"/>
                  <a:pt x="2383755" y="244081"/>
                  <a:pt x="2387768" y="246638"/>
                </a:cubicBezTo>
                <a:cubicBezTo>
                  <a:pt x="2388766" y="247191"/>
                  <a:pt x="2389828" y="247616"/>
                  <a:pt x="2390953" y="247913"/>
                </a:cubicBezTo>
                <a:cubicBezTo>
                  <a:pt x="2392079" y="248210"/>
                  <a:pt x="2393395" y="248125"/>
                  <a:pt x="2394903" y="247660"/>
                </a:cubicBezTo>
                <a:lnTo>
                  <a:pt x="2418343" y="243569"/>
                </a:lnTo>
                <a:cubicBezTo>
                  <a:pt x="2424417" y="241545"/>
                  <a:pt x="2430616" y="239969"/>
                  <a:pt x="2436941" y="238844"/>
                </a:cubicBezTo>
                <a:cubicBezTo>
                  <a:pt x="2443266" y="237718"/>
                  <a:pt x="2449969" y="236919"/>
                  <a:pt x="2457051" y="236445"/>
                </a:cubicBezTo>
                <a:cubicBezTo>
                  <a:pt x="2462101" y="235959"/>
                  <a:pt x="2467277" y="235663"/>
                  <a:pt x="2472581" y="235557"/>
                </a:cubicBezTo>
                <a:cubicBezTo>
                  <a:pt x="2477885" y="235451"/>
                  <a:pt x="2483570" y="235409"/>
                  <a:pt x="2489638" y="235430"/>
                </a:cubicBezTo>
                <a:lnTo>
                  <a:pt x="2496766" y="235430"/>
                </a:lnTo>
                <a:lnTo>
                  <a:pt x="2508968" y="235430"/>
                </a:lnTo>
                <a:cubicBezTo>
                  <a:pt x="2508804" y="234407"/>
                  <a:pt x="2508131" y="233385"/>
                  <a:pt x="2506949" y="232362"/>
                </a:cubicBezTo>
                <a:cubicBezTo>
                  <a:pt x="2508480" y="232426"/>
                  <a:pt x="2509945" y="232554"/>
                  <a:pt x="2511343" y="232745"/>
                </a:cubicBezTo>
                <a:cubicBezTo>
                  <a:pt x="2512743" y="232937"/>
                  <a:pt x="2513953" y="232809"/>
                  <a:pt x="2514974" y="232362"/>
                </a:cubicBezTo>
                <a:cubicBezTo>
                  <a:pt x="2516505" y="232319"/>
                  <a:pt x="2518037" y="232149"/>
                  <a:pt x="2519568" y="231850"/>
                </a:cubicBezTo>
                <a:cubicBezTo>
                  <a:pt x="2521100" y="231552"/>
                  <a:pt x="2522631" y="231382"/>
                  <a:pt x="2524163" y="231339"/>
                </a:cubicBezTo>
                <a:cubicBezTo>
                  <a:pt x="2529310" y="230333"/>
                  <a:pt x="2534585" y="229764"/>
                  <a:pt x="2539987" y="229630"/>
                </a:cubicBezTo>
                <a:cubicBezTo>
                  <a:pt x="2545390" y="229495"/>
                  <a:pt x="2550665" y="229693"/>
                  <a:pt x="2555812" y="230221"/>
                </a:cubicBezTo>
                <a:cubicBezTo>
                  <a:pt x="2560364" y="230140"/>
                  <a:pt x="2564788" y="230071"/>
                  <a:pt x="2569084" y="230013"/>
                </a:cubicBezTo>
                <a:cubicBezTo>
                  <a:pt x="2573381" y="229955"/>
                  <a:pt x="2577805" y="230397"/>
                  <a:pt x="2582357" y="231339"/>
                </a:cubicBezTo>
                <a:cubicBezTo>
                  <a:pt x="2587498" y="231424"/>
                  <a:pt x="2592763" y="232021"/>
                  <a:pt x="2598152" y="233128"/>
                </a:cubicBezTo>
                <a:cubicBezTo>
                  <a:pt x="2603541" y="234235"/>
                  <a:pt x="2608801" y="235341"/>
                  <a:pt x="2613934" y="236445"/>
                </a:cubicBezTo>
                <a:cubicBezTo>
                  <a:pt x="2617052" y="237397"/>
                  <a:pt x="2620233" y="238286"/>
                  <a:pt x="2623479" y="239111"/>
                </a:cubicBezTo>
                <a:cubicBezTo>
                  <a:pt x="2626723" y="239936"/>
                  <a:pt x="2629651" y="241078"/>
                  <a:pt x="2632259" y="242537"/>
                </a:cubicBezTo>
                <a:cubicBezTo>
                  <a:pt x="2639937" y="245456"/>
                  <a:pt x="2647488" y="248248"/>
                  <a:pt x="2654911" y="250914"/>
                </a:cubicBezTo>
                <a:cubicBezTo>
                  <a:pt x="2662335" y="253579"/>
                  <a:pt x="2669376" y="256879"/>
                  <a:pt x="2676036" y="260813"/>
                </a:cubicBezTo>
                <a:cubicBezTo>
                  <a:pt x="2679218" y="262336"/>
                  <a:pt x="2682272" y="264113"/>
                  <a:pt x="2685199" y="266146"/>
                </a:cubicBezTo>
                <a:cubicBezTo>
                  <a:pt x="2688126" y="268179"/>
                  <a:pt x="2690162" y="270470"/>
                  <a:pt x="2691307" y="273018"/>
                </a:cubicBezTo>
                <a:cubicBezTo>
                  <a:pt x="2693449" y="277079"/>
                  <a:pt x="2695528" y="281203"/>
                  <a:pt x="2697543" y="285392"/>
                </a:cubicBezTo>
                <a:cubicBezTo>
                  <a:pt x="2699558" y="289580"/>
                  <a:pt x="2700873" y="293959"/>
                  <a:pt x="2701488" y="298530"/>
                </a:cubicBezTo>
                <a:cubicBezTo>
                  <a:pt x="2705391" y="320130"/>
                  <a:pt x="2706748" y="341222"/>
                  <a:pt x="2705560" y="361808"/>
                </a:cubicBezTo>
                <a:cubicBezTo>
                  <a:pt x="2704987" y="367944"/>
                  <a:pt x="2704097" y="374017"/>
                  <a:pt x="2702887" y="380026"/>
                </a:cubicBezTo>
                <a:cubicBezTo>
                  <a:pt x="2701679" y="386035"/>
                  <a:pt x="2700533" y="391852"/>
                  <a:pt x="2699452" y="397479"/>
                </a:cubicBezTo>
                <a:cubicBezTo>
                  <a:pt x="2699282" y="402575"/>
                  <a:pt x="2698603" y="407671"/>
                  <a:pt x="2697416" y="412767"/>
                </a:cubicBezTo>
                <a:lnTo>
                  <a:pt x="2691307" y="438246"/>
                </a:lnTo>
                <a:cubicBezTo>
                  <a:pt x="2690353" y="442365"/>
                  <a:pt x="2689462" y="446612"/>
                  <a:pt x="2688635" y="450986"/>
                </a:cubicBezTo>
                <a:cubicBezTo>
                  <a:pt x="2687808" y="455360"/>
                  <a:pt x="2686662" y="459606"/>
                  <a:pt x="2685199" y="463725"/>
                </a:cubicBezTo>
                <a:cubicBezTo>
                  <a:pt x="2683693" y="468354"/>
                  <a:pt x="2682123" y="473106"/>
                  <a:pt x="2680490" y="477983"/>
                </a:cubicBezTo>
                <a:cubicBezTo>
                  <a:pt x="2678857" y="482860"/>
                  <a:pt x="2677033" y="487607"/>
                  <a:pt x="2675018" y="492225"/>
                </a:cubicBezTo>
                <a:lnTo>
                  <a:pt x="2668910" y="512562"/>
                </a:lnTo>
                <a:cubicBezTo>
                  <a:pt x="2667361" y="516608"/>
                  <a:pt x="2665622" y="520719"/>
                  <a:pt x="2663692" y="524894"/>
                </a:cubicBezTo>
                <a:cubicBezTo>
                  <a:pt x="2661762" y="529068"/>
                  <a:pt x="2659768" y="533436"/>
                  <a:pt x="2657711" y="537998"/>
                </a:cubicBezTo>
                <a:cubicBezTo>
                  <a:pt x="2656205" y="541607"/>
                  <a:pt x="2654635" y="545344"/>
                  <a:pt x="2653002" y="549209"/>
                </a:cubicBezTo>
                <a:cubicBezTo>
                  <a:pt x="2651369" y="553073"/>
                  <a:pt x="2649545" y="556810"/>
                  <a:pt x="2647530" y="560420"/>
                </a:cubicBezTo>
                <a:cubicBezTo>
                  <a:pt x="2643882" y="566025"/>
                  <a:pt x="2639979" y="571631"/>
                  <a:pt x="2635823" y="577236"/>
                </a:cubicBezTo>
                <a:cubicBezTo>
                  <a:pt x="2631665" y="582841"/>
                  <a:pt x="2627763" y="588447"/>
                  <a:pt x="2624115" y="594052"/>
                </a:cubicBezTo>
                <a:lnTo>
                  <a:pt x="2599681" y="620551"/>
                </a:lnTo>
                <a:cubicBezTo>
                  <a:pt x="2597687" y="622526"/>
                  <a:pt x="2595821" y="624182"/>
                  <a:pt x="2594081" y="625519"/>
                </a:cubicBezTo>
                <a:cubicBezTo>
                  <a:pt x="2592342" y="626857"/>
                  <a:pt x="2590476" y="628258"/>
                  <a:pt x="2588482" y="629724"/>
                </a:cubicBezTo>
                <a:cubicBezTo>
                  <a:pt x="2585255" y="630913"/>
                  <a:pt x="2582537" y="632611"/>
                  <a:pt x="2580329" y="634819"/>
                </a:cubicBezTo>
                <a:cubicBezTo>
                  <a:pt x="2577802" y="637919"/>
                  <a:pt x="2574957" y="639873"/>
                  <a:pt x="2571793" y="640680"/>
                </a:cubicBezTo>
                <a:cubicBezTo>
                  <a:pt x="2568629" y="641486"/>
                  <a:pt x="2565020" y="640892"/>
                  <a:pt x="2560964" y="638896"/>
                </a:cubicBezTo>
                <a:lnTo>
                  <a:pt x="2551792" y="632781"/>
                </a:lnTo>
                <a:cubicBezTo>
                  <a:pt x="2550815" y="632250"/>
                  <a:pt x="2549966" y="631783"/>
                  <a:pt x="2549244" y="631380"/>
                </a:cubicBezTo>
                <a:cubicBezTo>
                  <a:pt x="2548522" y="630976"/>
                  <a:pt x="2547673" y="630764"/>
                  <a:pt x="2546696" y="630743"/>
                </a:cubicBezTo>
                <a:cubicBezTo>
                  <a:pt x="2540581" y="630679"/>
                  <a:pt x="2534975" y="629532"/>
                  <a:pt x="2529879" y="627303"/>
                </a:cubicBezTo>
                <a:cubicBezTo>
                  <a:pt x="2524783" y="625074"/>
                  <a:pt x="2520197" y="622143"/>
                  <a:pt x="2516121" y="618513"/>
                </a:cubicBezTo>
                <a:cubicBezTo>
                  <a:pt x="2515101" y="617026"/>
                  <a:pt x="2513827" y="615922"/>
                  <a:pt x="2512299" y="615200"/>
                </a:cubicBezTo>
                <a:cubicBezTo>
                  <a:pt x="2510770" y="614478"/>
                  <a:pt x="2508986" y="613884"/>
                  <a:pt x="2506948" y="613417"/>
                </a:cubicBezTo>
                <a:cubicBezTo>
                  <a:pt x="2503466" y="612843"/>
                  <a:pt x="2500493" y="611697"/>
                  <a:pt x="2498030" y="609977"/>
                </a:cubicBezTo>
                <a:cubicBezTo>
                  <a:pt x="2495567" y="608257"/>
                  <a:pt x="2493105" y="606346"/>
                  <a:pt x="2490641" y="604244"/>
                </a:cubicBezTo>
                <a:cubicBezTo>
                  <a:pt x="2484484" y="599127"/>
                  <a:pt x="2478963" y="593564"/>
                  <a:pt x="2474080" y="587555"/>
                </a:cubicBezTo>
                <a:cubicBezTo>
                  <a:pt x="2469196" y="581546"/>
                  <a:pt x="2465204" y="575219"/>
                  <a:pt x="2462104" y="568573"/>
                </a:cubicBezTo>
                <a:cubicBezTo>
                  <a:pt x="2461637" y="567490"/>
                  <a:pt x="2461043" y="566344"/>
                  <a:pt x="2460321" y="565133"/>
                </a:cubicBezTo>
                <a:cubicBezTo>
                  <a:pt x="2459599" y="563923"/>
                  <a:pt x="2458495" y="563031"/>
                  <a:pt x="2457008" y="562458"/>
                </a:cubicBezTo>
                <a:lnTo>
                  <a:pt x="2455989" y="561439"/>
                </a:lnTo>
                <a:cubicBezTo>
                  <a:pt x="2455140" y="558381"/>
                  <a:pt x="2453781" y="555324"/>
                  <a:pt x="2451913" y="552266"/>
                </a:cubicBezTo>
                <a:lnTo>
                  <a:pt x="2451913" y="551247"/>
                </a:lnTo>
                <a:cubicBezTo>
                  <a:pt x="2449917" y="550143"/>
                  <a:pt x="2448049" y="548784"/>
                  <a:pt x="2446307" y="547170"/>
                </a:cubicBezTo>
                <a:cubicBezTo>
                  <a:pt x="2444566" y="545557"/>
                  <a:pt x="2442697" y="544198"/>
                  <a:pt x="2440702" y="543094"/>
                </a:cubicBezTo>
                <a:cubicBezTo>
                  <a:pt x="2440128" y="542648"/>
                  <a:pt x="2439491" y="542520"/>
                  <a:pt x="2438791" y="542711"/>
                </a:cubicBezTo>
                <a:cubicBezTo>
                  <a:pt x="2438090" y="542903"/>
                  <a:pt x="2437708" y="543030"/>
                  <a:pt x="2437644" y="543094"/>
                </a:cubicBezTo>
                <a:lnTo>
                  <a:pt x="2429491" y="545132"/>
                </a:lnTo>
                <a:cubicBezTo>
                  <a:pt x="2428514" y="545663"/>
                  <a:pt x="2427665" y="546130"/>
                  <a:pt x="2426943" y="546533"/>
                </a:cubicBezTo>
                <a:cubicBezTo>
                  <a:pt x="2426221" y="546937"/>
                  <a:pt x="2425372" y="547149"/>
                  <a:pt x="2424395" y="547170"/>
                </a:cubicBezTo>
                <a:cubicBezTo>
                  <a:pt x="2423843" y="547659"/>
                  <a:pt x="2423163" y="547956"/>
                  <a:pt x="2422357" y="548062"/>
                </a:cubicBezTo>
                <a:cubicBezTo>
                  <a:pt x="2421550" y="548168"/>
                  <a:pt x="2420870" y="548211"/>
                  <a:pt x="2420318" y="548190"/>
                </a:cubicBezTo>
                <a:cubicBezTo>
                  <a:pt x="2419235" y="547680"/>
                  <a:pt x="2417834" y="547170"/>
                  <a:pt x="2416114" y="546661"/>
                </a:cubicBezTo>
                <a:cubicBezTo>
                  <a:pt x="2414394" y="546151"/>
                  <a:pt x="2412738" y="545642"/>
                  <a:pt x="2411145" y="545132"/>
                </a:cubicBezTo>
                <a:cubicBezTo>
                  <a:pt x="2410041" y="544580"/>
                  <a:pt x="2408937" y="543901"/>
                  <a:pt x="2407833" y="543094"/>
                </a:cubicBezTo>
                <a:cubicBezTo>
                  <a:pt x="2406729" y="542287"/>
                  <a:pt x="2406135" y="541607"/>
                  <a:pt x="2406050" y="541055"/>
                </a:cubicBezTo>
                <a:cubicBezTo>
                  <a:pt x="2404181" y="538168"/>
                  <a:pt x="2401803" y="536809"/>
                  <a:pt x="2398915" y="536979"/>
                </a:cubicBezTo>
                <a:cubicBezTo>
                  <a:pt x="2395794" y="536957"/>
                  <a:pt x="2392355" y="537000"/>
                  <a:pt x="2388597" y="537106"/>
                </a:cubicBezTo>
                <a:cubicBezTo>
                  <a:pt x="2384838" y="537212"/>
                  <a:pt x="2381144" y="537509"/>
                  <a:pt x="2377513" y="537998"/>
                </a:cubicBezTo>
                <a:cubicBezTo>
                  <a:pt x="2370442" y="538974"/>
                  <a:pt x="2363690" y="540079"/>
                  <a:pt x="2357257" y="541310"/>
                </a:cubicBezTo>
                <a:cubicBezTo>
                  <a:pt x="2350823" y="542542"/>
                  <a:pt x="2344326" y="544155"/>
                  <a:pt x="2337765" y="546151"/>
                </a:cubicBezTo>
                <a:lnTo>
                  <a:pt x="2311267" y="553285"/>
                </a:lnTo>
                <a:cubicBezTo>
                  <a:pt x="2308252" y="554326"/>
                  <a:pt x="2305364" y="555302"/>
                  <a:pt x="2302604" y="556216"/>
                </a:cubicBezTo>
                <a:cubicBezTo>
                  <a:pt x="2299843" y="557129"/>
                  <a:pt x="2296956" y="557850"/>
                  <a:pt x="2293941" y="558381"/>
                </a:cubicBezTo>
                <a:cubicBezTo>
                  <a:pt x="2289906" y="559379"/>
                  <a:pt x="2286000" y="560186"/>
                  <a:pt x="2282220" y="560802"/>
                </a:cubicBezTo>
                <a:cubicBezTo>
                  <a:pt x="2278441" y="561418"/>
                  <a:pt x="2274534" y="561970"/>
                  <a:pt x="2270500" y="562458"/>
                </a:cubicBezTo>
                <a:cubicBezTo>
                  <a:pt x="2267442" y="562925"/>
                  <a:pt x="2264384" y="563265"/>
                  <a:pt x="2261327" y="563477"/>
                </a:cubicBezTo>
                <a:cubicBezTo>
                  <a:pt x="2258269" y="563689"/>
                  <a:pt x="2255212" y="564029"/>
                  <a:pt x="2252154" y="564496"/>
                </a:cubicBezTo>
                <a:cubicBezTo>
                  <a:pt x="2246507" y="565006"/>
                  <a:pt x="2240731" y="565261"/>
                  <a:pt x="2234828" y="565261"/>
                </a:cubicBezTo>
                <a:cubicBezTo>
                  <a:pt x="2228926" y="565261"/>
                  <a:pt x="2223151" y="565006"/>
                  <a:pt x="2217502" y="564496"/>
                </a:cubicBezTo>
                <a:lnTo>
                  <a:pt x="2192023" y="559400"/>
                </a:lnTo>
                <a:cubicBezTo>
                  <a:pt x="2191513" y="559358"/>
                  <a:pt x="2191004" y="559188"/>
                  <a:pt x="2190494" y="558891"/>
                </a:cubicBezTo>
                <a:cubicBezTo>
                  <a:pt x="2189985" y="558594"/>
                  <a:pt x="2189475" y="558424"/>
                  <a:pt x="2188966" y="558381"/>
                </a:cubicBezTo>
                <a:lnTo>
                  <a:pt x="2188966" y="557362"/>
                </a:lnTo>
                <a:cubicBezTo>
                  <a:pt x="2191025" y="557277"/>
                  <a:pt x="2193021" y="557192"/>
                  <a:pt x="2194953" y="557107"/>
                </a:cubicBezTo>
                <a:cubicBezTo>
                  <a:pt x="2196886" y="557022"/>
                  <a:pt x="2198627" y="557447"/>
                  <a:pt x="2200176" y="558381"/>
                </a:cubicBezTo>
                <a:lnTo>
                  <a:pt x="2201196" y="558381"/>
                </a:lnTo>
                <a:cubicBezTo>
                  <a:pt x="2208861" y="560037"/>
                  <a:pt x="2216717" y="561311"/>
                  <a:pt x="2224764" y="562203"/>
                </a:cubicBezTo>
                <a:cubicBezTo>
                  <a:pt x="2232811" y="563095"/>
                  <a:pt x="2240922" y="562840"/>
                  <a:pt x="2249097" y="561439"/>
                </a:cubicBezTo>
                <a:lnTo>
                  <a:pt x="2281710" y="557362"/>
                </a:lnTo>
                <a:lnTo>
                  <a:pt x="2318401" y="548190"/>
                </a:lnTo>
                <a:cubicBezTo>
                  <a:pt x="2323517" y="546595"/>
                  <a:pt x="2328827" y="544943"/>
                  <a:pt x="2334333" y="543231"/>
                </a:cubicBezTo>
                <a:cubicBezTo>
                  <a:pt x="2339839" y="541519"/>
                  <a:pt x="2345421" y="540140"/>
                  <a:pt x="2351078" y="539093"/>
                </a:cubicBezTo>
                <a:cubicBezTo>
                  <a:pt x="2356726" y="537959"/>
                  <a:pt x="2362756" y="536690"/>
                  <a:pt x="2369168" y="535287"/>
                </a:cubicBezTo>
                <a:cubicBezTo>
                  <a:pt x="2375581" y="533884"/>
                  <a:pt x="2382121" y="533089"/>
                  <a:pt x="2388787" y="532902"/>
                </a:cubicBezTo>
                <a:cubicBezTo>
                  <a:pt x="2390996" y="533072"/>
                  <a:pt x="2393714" y="532732"/>
                  <a:pt x="2396941" y="531883"/>
                </a:cubicBezTo>
                <a:cubicBezTo>
                  <a:pt x="2394839" y="529875"/>
                  <a:pt x="2392418" y="528581"/>
                  <a:pt x="2389679" y="528001"/>
                </a:cubicBezTo>
                <a:cubicBezTo>
                  <a:pt x="2386940" y="527422"/>
                  <a:pt x="2384265" y="527399"/>
                  <a:pt x="2381653" y="527933"/>
                </a:cubicBezTo>
                <a:cubicBezTo>
                  <a:pt x="2378553" y="528416"/>
                  <a:pt x="2375326" y="528947"/>
                  <a:pt x="2371971" y="529527"/>
                </a:cubicBezTo>
                <a:cubicBezTo>
                  <a:pt x="2368616" y="530107"/>
                  <a:pt x="2365389" y="530892"/>
                  <a:pt x="2362289" y="531883"/>
                </a:cubicBezTo>
                <a:lnTo>
                  <a:pt x="2334771" y="539017"/>
                </a:lnTo>
                <a:cubicBezTo>
                  <a:pt x="2328147" y="540588"/>
                  <a:pt x="2321777" y="542287"/>
                  <a:pt x="2315662" y="544113"/>
                </a:cubicBezTo>
                <a:cubicBezTo>
                  <a:pt x="2309547" y="545939"/>
                  <a:pt x="2303686" y="547637"/>
                  <a:pt x="2298081" y="549209"/>
                </a:cubicBezTo>
                <a:lnTo>
                  <a:pt x="2262410" y="555324"/>
                </a:lnTo>
                <a:cubicBezTo>
                  <a:pt x="2255255" y="556385"/>
                  <a:pt x="2248163" y="557065"/>
                  <a:pt x="2241135" y="557362"/>
                </a:cubicBezTo>
                <a:cubicBezTo>
                  <a:pt x="2234107" y="557659"/>
                  <a:pt x="2227270" y="557320"/>
                  <a:pt x="2220624" y="556343"/>
                </a:cubicBezTo>
                <a:cubicBezTo>
                  <a:pt x="2218076" y="555940"/>
                  <a:pt x="2215528" y="555982"/>
                  <a:pt x="2212980" y="556470"/>
                </a:cubicBezTo>
                <a:cubicBezTo>
                  <a:pt x="2210432" y="556959"/>
                  <a:pt x="2207884" y="557256"/>
                  <a:pt x="2205336" y="557362"/>
                </a:cubicBezTo>
                <a:lnTo>
                  <a:pt x="2179666" y="553285"/>
                </a:lnTo>
                <a:cubicBezTo>
                  <a:pt x="2176608" y="553455"/>
                  <a:pt x="2173550" y="553116"/>
                  <a:pt x="2170493" y="552266"/>
                </a:cubicBezTo>
                <a:cubicBezTo>
                  <a:pt x="2168497" y="551757"/>
                  <a:pt x="2166884" y="550992"/>
                  <a:pt x="2165652" y="549973"/>
                </a:cubicBezTo>
                <a:cubicBezTo>
                  <a:pt x="2164421" y="548954"/>
                  <a:pt x="2163317" y="547680"/>
                  <a:pt x="2162340" y="546151"/>
                </a:cubicBezTo>
                <a:cubicBezTo>
                  <a:pt x="2160344" y="544559"/>
                  <a:pt x="2158221" y="543157"/>
                  <a:pt x="2155970" y="541947"/>
                </a:cubicBezTo>
                <a:cubicBezTo>
                  <a:pt x="2153719" y="540737"/>
                  <a:pt x="2151086" y="540100"/>
                  <a:pt x="2148071" y="540036"/>
                </a:cubicBezTo>
                <a:cubicBezTo>
                  <a:pt x="2146436" y="539847"/>
                  <a:pt x="2145120" y="538709"/>
                  <a:pt x="2144122" y="536623"/>
                </a:cubicBezTo>
                <a:cubicBezTo>
                  <a:pt x="2143124" y="534538"/>
                  <a:pt x="2143082" y="532642"/>
                  <a:pt x="2143994" y="530935"/>
                </a:cubicBezTo>
                <a:lnTo>
                  <a:pt x="2143994" y="529924"/>
                </a:lnTo>
                <a:cubicBezTo>
                  <a:pt x="2144164" y="524864"/>
                  <a:pt x="2146882" y="522841"/>
                  <a:pt x="2152148" y="523857"/>
                </a:cubicBezTo>
                <a:cubicBezTo>
                  <a:pt x="2152679" y="523814"/>
                  <a:pt x="2153146" y="523644"/>
                  <a:pt x="2153549" y="523347"/>
                </a:cubicBezTo>
                <a:cubicBezTo>
                  <a:pt x="2153953" y="523049"/>
                  <a:pt x="2154165" y="522880"/>
                  <a:pt x="2154186" y="522837"/>
                </a:cubicBezTo>
                <a:cubicBezTo>
                  <a:pt x="2160875" y="519842"/>
                  <a:pt x="2167627" y="516910"/>
                  <a:pt x="2174442" y="514043"/>
                </a:cubicBezTo>
                <a:cubicBezTo>
                  <a:pt x="2181258" y="511175"/>
                  <a:pt x="2187755" y="507988"/>
                  <a:pt x="2193934" y="504483"/>
                </a:cubicBezTo>
                <a:cubicBezTo>
                  <a:pt x="2203085" y="500468"/>
                  <a:pt x="2211791" y="496007"/>
                  <a:pt x="2220050" y="491100"/>
                </a:cubicBezTo>
                <a:cubicBezTo>
                  <a:pt x="2228310" y="486193"/>
                  <a:pt x="2236251" y="480458"/>
                  <a:pt x="2243874" y="473894"/>
                </a:cubicBezTo>
                <a:lnTo>
                  <a:pt x="2252027" y="463697"/>
                </a:lnTo>
                <a:cubicBezTo>
                  <a:pt x="2253110" y="463102"/>
                  <a:pt x="2253747" y="462252"/>
                  <a:pt x="2253938" y="461148"/>
                </a:cubicBezTo>
                <a:cubicBezTo>
                  <a:pt x="2254129" y="460043"/>
                  <a:pt x="2253492" y="459193"/>
                  <a:pt x="2252027" y="458599"/>
                </a:cubicBezTo>
                <a:cubicBezTo>
                  <a:pt x="2251050" y="458025"/>
                  <a:pt x="2250201" y="457388"/>
                  <a:pt x="2249479" y="456687"/>
                </a:cubicBezTo>
                <a:cubicBezTo>
                  <a:pt x="2248757" y="455986"/>
                  <a:pt x="2247908" y="455603"/>
                  <a:pt x="2246931" y="455540"/>
                </a:cubicBezTo>
                <a:cubicBezTo>
                  <a:pt x="2246379" y="455072"/>
                  <a:pt x="2245700" y="454987"/>
                  <a:pt x="2244893" y="455285"/>
                </a:cubicBezTo>
                <a:cubicBezTo>
                  <a:pt x="2244086" y="455582"/>
                  <a:pt x="2243407" y="456007"/>
                  <a:pt x="2242854" y="456559"/>
                </a:cubicBezTo>
                <a:cubicBezTo>
                  <a:pt x="2236909" y="459618"/>
                  <a:pt x="2231474" y="459618"/>
                  <a:pt x="2226548" y="456559"/>
                </a:cubicBezTo>
                <a:cubicBezTo>
                  <a:pt x="2225550" y="455986"/>
                  <a:pt x="2224488" y="455094"/>
                  <a:pt x="2223363" y="453883"/>
                </a:cubicBezTo>
                <a:cubicBezTo>
                  <a:pt x="2222237" y="452672"/>
                  <a:pt x="2220921" y="451525"/>
                  <a:pt x="2219413" y="450441"/>
                </a:cubicBezTo>
                <a:cubicBezTo>
                  <a:pt x="2218883" y="449974"/>
                  <a:pt x="2218416" y="449634"/>
                  <a:pt x="2218012" y="449422"/>
                </a:cubicBezTo>
                <a:cubicBezTo>
                  <a:pt x="2217609" y="449209"/>
                  <a:pt x="2217397" y="448869"/>
                  <a:pt x="2217375" y="448402"/>
                </a:cubicBezTo>
                <a:cubicBezTo>
                  <a:pt x="2216398" y="447871"/>
                  <a:pt x="2215549" y="447149"/>
                  <a:pt x="2214827" y="446235"/>
                </a:cubicBezTo>
                <a:cubicBezTo>
                  <a:pt x="2214105" y="445322"/>
                  <a:pt x="2213256" y="444345"/>
                  <a:pt x="2212279" y="443304"/>
                </a:cubicBezTo>
                <a:lnTo>
                  <a:pt x="2211260" y="440245"/>
                </a:lnTo>
                <a:cubicBezTo>
                  <a:pt x="2208202" y="442284"/>
                  <a:pt x="2206164" y="443304"/>
                  <a:pt x="2205145" y="443304"/>
                </a:cubicBezTo>
                <a:cubicBezTo>
                  <a:pt x="2203192" y="443325"/>
                  <a:pt x="2201748" y="443028"/>
                  <a:pt x="2200814" y="442412"/>
                </a:cubicBezTo>
                <a:cubicBezTo>
                  <a:pt x="2199879" y="441796"/>
                  <a:pt x="2198945" y="440733"/>
                  <a:pt x="2198011" y="439225"/>
                </a:cubicBezTo>
                <a:cubicBezTo>
                  <a:pt x="2196036" y="437186"/>
                  <a:pt x="2194889" y="435147"/>
                  <a:pt x="2194571" y="433107"/>
                </a:cubicBezTo>
                <a:cubicBezTo>
                  <a:pt x="2194253" y="431068"/>
                  <a:pt x="2194380" y="429029"/>
                  <a:pt x="2194953" y="426989"/>
                </a:cubicBezTo>
                <a:lnTo>
                  <a:pt x="2201068" y="399459"/>
                </a:lnTo>
                <a:lnTo>
                  <a:pt x="2203107" y="385183"/>
                </a:lnTo>
                <a:cubicBezTo>
                  <a:pt x="2204062" y="382570"/>
                  <a:pt x="2204699" y="379894"/>
                  <a:pt x="2205018" y="377154"/>
                </a:cubicBezTo>
                <a:cubicBezTo>
                  <a:pt x="2205336" y="374413"/>
                  <a:pt x="2205718" y="371992"/>
                  <a:pt x="2206164" y="369889"/>
                </a:cubicBezTo>
                <a:cubicBezTo>
                  <a:pt x="2206631" y="367870"/>
                  <a:pt x="2206971" y="365789"/>
                  <a:pt x="2207183" y="363643"/>
                </a:cubicBezTo>
                <a:cubicBezTo>
                  <a:pt x="2207396" y="361498"/>
                  <a:pt x="2207735" y="359161"/>
                  <a:pt x="2208202" y="356633"/>
                </a:cubicBezTo>
                <a:lnTo>
                  <a:pt x="2201068" y="359692"/>
                </a:lnTo>
                <a:cubicBezTo>
                  <a:pt x="2186821" y="367297"/>
                  <a:pt x="2173020" y="375284"/>
                  <a:pt x="2159664" y="383654"/>
                </a:cubicBezTo>
                <a:cubicBezTo>
                  <a:pt x="2146309" y="392024"/>
                  <a:pt x="2133272" y="401031"/>
                  <a:pt x="2120553" y="410675"/>
                </a:cubicBezTo>
                <a:cubicBezTo>
                  <a:pt x="2117474" y="412757"/>
                  <a:pt x="2114460" y="415221"/>
                  <a:pt x="2111513" y="418067"/>
                </a:cubicBezTo>
                <a:cubicBezTo>
                  <a:pt x="2108566" y="420914"/>
                  <a:pt x="2105817" y="423888"/>
                  <a:pt x="2103267" y="426989"/>
                </a:cubicBezTo>
                <a:cubicBezTo>
                  <a:pt x="2099728" y="431025"/>
                  <a:pt x="2097200" y="435189"/>
                  <a:pt x="2095683" y="439480"/>
                </a:cubicBezTo>
                <a:cubicBezTo>
                  <a:pt x="2094166" y="443771"/>
                  <a:pt x="2093661" y="448445"/>
                  <a:pt x="2094166" y="453500"/>
                </a:cubicBezTo>
                <a:cubicBezTo>
                  <a:pt x="2095178" y="456559"/>
                  <a:pt x="2097200" y="459618"/>
                  <a:pt x="2100234" y="462677"/>
                </a:cubicBezTo>
                <a:cubicBezTo>
                  <a:pt x="2101329" y="464143"/>
                  <a:pt x="2102677" y="465545"/>
                  <a:pt x="2104278" y="466883"/>
                </a:cubicBezTo>
                <a:cubicBezTo>
                  <a:pt x="2105880" y="468222"/>
                  <a:pt x="2107228" y="469879"/>
                  <a:pt x="2108323" y="471854"/>
                </a:cubicBezTo>
                <a:cubicBezTo>
                  <a:pt x="2111869" y="475954"/>
                  <a:pt x="2115224" y="479990"/>
                  <a:pt x="2118388" y="483963"/>
                </a:cubicBezTo>
                <a:cubicBezTo>
                  <a:pt x="2121551" y="487935"/>
                  <a:pt x="2124652" y="491716"/>
                  <a:pt x="2127688" y="495306"/>
                </a:cubicBezTo>
                <a:lnTo>
                  <a:pt x="2138899" y="508562"/>
                </a:lnTo>
                <a:cubicBezTo>
                  <a:pt x="2145014" y="514511"/>
                  <a:pt x="2145014" y="519947"/>
                  <a:pt x="2138899" y="524868"/>
                </a:cubicBezTo>
                <a:lnTo>
                  <a:pt x="2133803" y="532958"/>
                </a:lnTo>
                <a:cubicBezTo>
                  <a:pt x="2133315" y="533021"/>
                  <a:pt x="2132762" y="533400"/>
                  <a:pt x="2132146" y="534095"/>
                </a:cubicBezTo>
                <a:cubicBezTo>
                  <a:pt x="2131531" y="534790"/>
                  <a:pt x="2130724" y="535422"/>
                  <a:pt x="2129726" y="535991"/>
                </a:cubicBezTo>
                <a:cubicBezTo>
                  <a:pt x="2129684" y="536497"/>
                  <a:pt x="2129514" y="537002"/>
                  <a:pt x="2129216" y="537508"/>
                </a:cubicBezTo>
                <a:cubicBezTo>
                  <a:pt x="2128919" y="538014"/>
                  <a:pt x="2128749" y="538519"/>
                  <a:pt x="2128707" y="539025"/>
                </a:cubicBezTo>
                <a:cubicBezTo>
                  <a:pt x="2128261" y="540614"/>
                  <a:pt x="2127624" y="542013"/>
                  <a:pt x="2126796" y="543222"/>
                </a:cubicBezTo>
                <a:cubicBezTo>
                  <a:pt x="2125968" y="544432"/>
                  <a:pt x="2124566" y="545068"/>
                  <a:pt x="2122592" y="545132"/>
                </a:cubicBezTo>
                <a:cubicBezTo>
                  <a:pt x="2122061" y="545174"/>
                  <a:pt x="2121594" y="545344"/>
                  <a:pt x="2121190" y="545642"/>
                </a:cubicBezTo>
                <a:cubicBezTo>
                  <a:pt x="2120787" y="545939"/>
                  <a:pt x="2120575" y="546109"/>
                  <a:pt x="2120553" y="546151"/>
                </a:cubicBezTo>
                <a:cubicBezTo>
                  <a:pt x="2117666" y="549379"/>
                  <a:pt x="2115288" y="553116"/>
                  <a:pt x="2113419" y="557362"/>
                </a:cubicBezTo>
                <a:cubicBezTo>
                  <a:pt x="2111211" y="558381"/>
                  <a:pt x="2109512" y="559400"/>
                  <a:pt x="2108323" y="560420"/>
                </a:cubicBezTo>
                <a:cubicBezTo>
                  <a:pt x="2108260" y="560908"/>
                  <a:pt x="2107881" y="561205"/>
                  <a:pt x="2107186" y="561311"/>
                </a:cubicBezTo>
                <a:cubicBezTo>
                  <a:pt x="2106490" y="561418"/>
                  <a:pt x="2105859" y="561460"/>
                  <a:pt x="2105290" y="561439"/>
                </a:cubicBezTo>
                <a:cubicBezTo>
                  <a:pt x="2103836" y="562888"/>
                  <a:pt x="2102446" y="563589"/>
                  <a:pt x="2101118" y="563541"/>
                </a:cubicBezTo>
                <a:cubicBezTo>
                  <a:pt x="2099791" y="563493"/>
                  <a:pt x="2098148" y="563175"/>
                  <a:pt x="2096189" y="562585"/>
                </a:cubicBezTo>
                <a:cubicBezTo>
                  <a:pt x="2094608" y="562092"/>
                  <a:pt x="2092959" y="561773"/>
                  <a:pt x="2091242" y="561630"/>
                </a:cubicBezTo>
                <a:cubicBezTo>
                  <a:pt x="2089525" y="561487"/>
                  <a:pt x="2088124" y="561423"/>
                  <a:pt x="2087040" y="561439"/>
                </a:cubicBezTo>
                <a:lnTo>
                  <a:pt x="2086019" y="561439"/>
                </a:lnTo>
                <a:cubicBezTo>
                  <a:pt x="2086997" y="562458"/>
                  <a:pt x="2087848" y="563477"/>
                  <a:pt x="2088571" y="564496"/>
                </a:cubicBezTo>
                <a:cubicBezTo>
                  <a:pt x="2089294" y="565515"/>
                  <a:pt x="2090144" y="566535"/>
                  <a:pt x="2091123" y="567554"/>
                </a:cubicBezTo>
                <a:cubicBezTo>
                  <a:pt x="2091612" y="566577"/>
                  <a:pt x="2091910" y="565728"/>
                  <a:pt x="2092016" y="565006"/>
                </a:cubicBezTo>
                <a:cubicBezTo>
                  <a:pt x="2092123" y="564284"/>
                  <a:pt x="2092165" y="563435"/>
                  <a:pt x="2092144" y="562458"/>
                </a:cubicBezTo>
                <a:lnTo>
                  <a:pt x="2093155" y="562458"/>
                </a:lnTo>
                <a:lnTo>
                  <a:pt x="2094166" y="572650"/>
                </a:lnTo>
                <a:cubicBezTo>
                  <a:pt x="2093197" y="573138"/>
                  <a:pt x="2092352" y="573181"/>
                  <a:pt x="2091631" y="572777"/>
                </a:cubicBezTo>
                <a:cubicBezTo>
                  <a:pt x="2090910" y="572374"/>
                  <a:pt x="2090060" y="571652"/>
                  <a:pt x="2089081" y="570611"/>
                </a:cubicBezTo>
                <a:lnTo>
                  <a:pt x="2082957" y="563477"/>
                </a:lnTo>
                <a:cubicBezTo>
                  <a:pt x="2081340" y="561991"/>
                  <a:pt x="2079469" y="561142"/>
                  <a:pt x="2077343" y="560929"/>
                </a:cubicBezTo>
                <a:cubicBezTo>
                  <a:pt x="2075216" y="560717"/>
                  <a:pt x="2073344" y="560887"/>
                  <a:pt x="2071728" y="561439"/>
                </a:cubicBezTo>
                <a:lnTo>
                  <a:pt x="2068666" y="562458"/>
                </a:lnTo>
                <a:cubicBezTo>
                  <a:pt x="2065072" y="561948"/>
                  <a:pt x="2061797" y="560929"/>
                  <a:pt x="2058841" y="559400"/>
                </a:cubicBezTo>
                <a:cubicBezTo>
                  <a:pt x="2055885" y="557872"/>
                  <a:pt x="2053376" y="555833"/>
                  <a:pt x="2051313" y="553285"/>
                </a:cubicBezTo>
                <a:lnTo>
                  <a:pt x="2042126" y="545132"/>
                </a:lnTo>
                <a:cubicBezTo>
                  <a:pt x="2041573" y="545068"/>
                  <a:pt x="2040893" y="544941"/>
                  <a:pt x="2040085" y="544750"/>
                </a:cubicBezTo>
                <a:cubicBezTo>
                  <a:pt x="2039277" y="544559"/>
                  <a:pt x="2038596" y="544686"/>
                  <a:pt x="2038043" y="545132"/>
                </a:cubicBezTo>
                <a:cubicBezTo>
                  <a:pt x="2035513" y="545578"/>
                  <a:pt x="2033429" y="545450"/>
                  <a:pt x="2031791" y="544750"/>
                </a:cubicBezTo>
                <a:cubicBezTo>
                  <a:pt x="2030154" y="544049"/>
                  <a:pt x="2028835" y="543157"/>
                  <a:pt x="2027836" y="542074"/>
                </a:cubicBezTo>
                <a:cubicBezTo>
                  <a:pt x="2025262" y="539581"/>
                  <a:pt x="2022753" y="537217"/>
                  <a:pt x="2020307" y="534982"/>
                </a:cubicBezTo>
                <a:cubicBezTo>
                  <a:pt x="2017862" y="532747"/>
                  <a:pt x="2015608" y="530387"/>
                  <a:pt x="2013545" y="527902"/>
                </a:cubicBezTo>
                <a:cubicBezTo>
                  <a:pt x="2010491" y="523818"/>
                  <a:pt x="2007440" y="519537"/>
                  <a:pt x="2004391" y="515058"/>
                </a:cubicBezTo>
                <a:cubicBezTo>
                  <a:pt x="2001343" y="510579"/>
                  <a:pt x="1998296" y="506035"/>
                  <a:pt x="1995250" y="501424"/>
                </a:cubicBezTo>
                <a:cubicBezTo>
                  <a:pt x="1993769" y="497855"/>
                  <a:pt x="1992415" y="494287"/>
                  <a:pt x="1991188" y="490718"/>
                </a:cubicBezTo>
                <a:cubicBezTo>
                  <a:pt x="1989960" y="487149"/>
                  <a:pt x="1988606" y="483580"/>
                  <a:pt x="1987125" y="480011"/>
                </a:cubicBezTo>
                <a:cubicBezTo>
                  <a:pt x="1985560" y="477420"/>
                  <a:pt x="1984121" y="474701"/>
                  <a:pt x="1982809" y="471854"/>
                </a:cubicBezTo>
                <a:cubicBezTo>
                  <a:pt x="1981498" y="469008"/>
                  <a:pt x="1980567" y="466289"/>
                  <a:pt x="1980017" y="463697"/>
                </a:cubicBezTo>
                <a:cubicBezTo>
                  <a:pt x="1978345" y="457621"/>
                  <a:pt x="1976863" y="451674"/>
                  <a:pt x="1975571" y="445853"/>
                </a:cubicBezTo>
                <a:cubicBezTo>
                  <a:pt x="1974279" y="440032"/>
                  <a:pt x="1974068" y="434084"/>
                  <a:pt x="1974939" y="428009"/>
                </a:cubicBezTo>
                <a:cubicBezTo>
                  <a:pt x="1974875" y="425970"/>
                  <a:pt x="1974748" y="423930"/>
                  <a:pt x="1974557" y="421891"/>
                </a:cubicBezTo>
                <a:cubicBezTo>
                  <a:pt x="1974366" y="419852"/>
                  <a:pt x="1974493" y="417812"/>
                  <a:pt x="1974939" y="415773"/>
                </a:cubicBezTo>
                <a:cubicBezTo>
                  <a:pt x="1974960" y="410654"/>
                  <a:pt x="1975172" y="405343"/>
                  <a:pt x="1975574" y="399841"/>
                </a:cubicBezTo>
                <a:cubicBezTo>
                  <a:pt x="1975976" y="394339"/>
                  <a:pt x="1976441" y="388773"/>
                  <a:pt x="1976970" y="383144"/>
                </a:cubicBezTo>
                <a:cubicBezTo>
                  <a:pt x="1977330" y="380659"/>
                  <a:pt x="1978134" y="379002"/>
                  <a:pt x="1979382" y="378173"/>
                </a:cubicBezTo>
                <a:cubicBezTo>
                  <a:pt x="1980630" y="377345"/>
                  <a:pt x="1983211" y="376962"/>
                  <a:pt x="1987125" y="377026"/>
                </a:cubicBezTo>
                <a:cubicBezTo>
                  <a:pt x="1989072" y="376941"/>
                  <a:pt x="1990764" y="376601"/>
                  <a:pt x="1992203" y="376006"/>
                </a:cubicBezTo>
                <a:cubicBezTo>
                  <a:pt x="1993642" y="375412"/>
                  <a:pt x="1995334" y="375072"/>
                  <a:pt x="1997281" y="374987"/>
                </a:cubicBezTo>
                <a:lnTo>
                  <a:pt x="2032939" y="374987"/>
                </a:lnTo>
                <a:cubicBezTo>
                  <a:pt x="2037086" y="374541"/>
                  <a:pt x="2041297" y="374158"/>
                  <a:pt x="2045571" y="373840"/>
                </a:cubicBezTo>
                <a:cubicBezTo>
                  <a:pt x="2049846" y="373521"/>
                  <a:pt x="2053801" y="372884"/>
                  <a:pt x="2057438" y="371928"/>
                </a:cubicBezTo>
                <a:cubicBezTo>
                  <a:pt x="2075206" y="368678"/>
                  <a:pt x="2091676" y="363197"/>
                  <a:pt x="2106849" y="355486"/>
                </a:cubicBezTo>
                <a:cubicBezTo>
                  <a:pt x="2122021" y="347775"/>
                  <a:pt x="2136442" y="338980"/>
                  <a:pt x="2150109" y="329102"/>
                </a:cubicBezTo>
                <a:cubicBezTo>
                  <a:pt x="2159728" y="322474"/>
                  <a:pt x="2169028" y="315592"/>
                  <a:pt x="2178009" y="308454"/>
                </a:cubicBezTo>
                <a:cubicBezTo>
                  <a:pt x="2186991" y="301317"/>
                  <a:pt x="2196036" y="293924"/>
                  <a:pt x="2205145" y="286277"/>
                </a:cubicBezTo>
                <a:cubicBezTo>
                  <a:pt x="2207183" y="283706"/>
                  <a:pt x="2209477" y="281200"/>
                  <a:pt x="2212024" y="278757"/>
                </a:cubicBezTo>
                <a:cubicBezTo>
                  <a:pt x="2214572" y="276314"/>
                  <a:pt x="2217375" y="274062"/>
                  <a:pt x="2220433" y="272001"/>
                </a:cubicBezTo>
                <a:cubicBezTo>
                  <a:pt x="2221940" y="269983"/>
                  <a:pt x="2223512" y="268156"/>
                  <a:pt x="2225146" y="266521"/>
                </a:cubicBezTo>
                <a:cubicBezTo>
                  <a:pt x="2226781" y="264885"/>
                  <a:pt x="2228607" y="263313"/>
                  <a:pt x="2230624" y="261805"/>
                </a:cubicBezTo>
                <a:cubicBezTo>
                  <a:pt x="2231622" y="260870"/>
                  <a:pt x="2232175" y="260190"/>
                  <a:pt x="2232280" y="259766"/>
                </a:cubicBezTo>
                <a:cubicBezTo>
                  <a:pt x="2232387" y="259341"/>
                  <a:pt x="2232175" y="258661"/>
                  <a:pt x="2231643" y="257726"/>
                </a:cubicBezTo>
                <a:cubicBezTo>
                  <a:pt x="2230667" y="257238"/>
                  <a:pt x="2230072" y="256685"/>
                  <a:pt x="2229860" y="256069"/>
                </a:cubicBezTo>
                <a:cubicBezTo>
                  <a:pt x="2229648" y="255453"/>
                  <a:pt x="2229563" y="254646"/>
                  <a:pt x="2229605" y="253648"/>
                </a:cubicBezTo>
                <a:cubicBezTo>
                  <a:pt x="2230455" y="249602"/>
                  <a:pt x="2231814" y="245562"/>
                  <a:pt x="2233682" y="241526"/>
                </a:cubicBezTo>
                <a:cubicBezTo>
                  <a:pt x="2233703" y="240495"/>
                  <a:pt x="2234170" y="239778"/>
                  <a:pt x="2235083" y="239377"/>
                </a:cubicBezTo>
                <a:cubicBezTo>
                  <a:pt x="2235996" y="238976"/>
                  <a:pt x="2237228" y="239019"/>
                  <a:pt x="2238778" y="239507"/>
                </a:cubicBezTo>
                <a:lnTo>
                  <a:pt x="2241835" y="239507"/>
                </a:lnTo>
                <a:lnTo>
                  <a:pt x="2252027" y="239507"/>
                </a:lnTo>
                <a:cubicBezTo>
                  <a:pt x="2261964" y="229039"/>
                  <a:pt x="2271646" y="217871"/>
                  <a:pt x="2281073" y="206002"/>
                </a:cubicBezTo>
                <a:cubicBezTo>
                  <a:pt x="2290501" y="194132"/>
                  <a:pt x="2301202" y="183219"/>
                  <a:pt x="2313177" y="173261"/>
                </a:cubicBezTo>
                <a:lnTo>
                  <a:pt x="2313177" y="172241"/>
                </a:lnTo>
                <a:cubicBezTo>
                  <a:pt x="2312158" y="172071"/>
                  <a:pt x="2311139" y="172411"/>
                  <a:pt x="2310120" y="173261"/>
                </a:cubicBezTo>
                <a:lnTo>
                  <a:pt x="2278526" y="188548"/>
                </a:lnTo>
                <a:lnTo>
                  <a:pt x="2232663" y="209951"/>
                </a:lnTo>
                <a:cubicBezTo>
                  <a:pt x="2230624" y="210545"/>
                  <a:pt x="2228586" y="211395"/>
                  <a:pt x="2226548" y="212499"/>
                </a:cubicBezTo>
                <a:cubicBezTo>
                  <a:pt x="2224509" y="213603"/>
                  <a:pt x="2222471" y="214452"/>
                  <a:pt x="2220433" y="215047"/>
                </a:cubicBezTo>
                <a:cubicBezTo>
                  <a:pt x="2215337" y="216236"/>
                  <a:pt x="2210241" y="216915"/>
                  <a:pt x="2205145" y="217085"/>
                </a:cubicBezTo>
                <a:cubicBezTo>
                  <a:pt x="2204126" y="216915"/>
                  <a:pt x="2203107" y="216236"/>
                  <a:pt x="2202087" y="215047"/>
                </a:cubicBezTo>
                <a:cubicBezTo>
                  <a:pt x="2205693" y="216026"/>
                  <a:pt x="2209438" y="216106"/>
                  <a:pt x="2213322" y="215286"/>
                </a:cubicBezTo>
                <a:cubicBezTo>
                  <a:pt x="2217207" y="214465"/>
                  <a:pt x="2220999" y="212984"/>
                  <a:pt x="2224700" y="210843"/>
                </a:cubicBezTo>
                <a:lnTo>
                  <a:pt x="2220624" y="210843"/>
                </a:lnTo>
                <a:lnTo>
                  <a:pt x="2205336" y="210843"/>
                </a:lnTo>
                <a:cubicBezTo>
                  <a:pt x="2204317" y="210821"/>
                  <a:pt x="2203298" y="210864"/>
                  <a:pt x="2202279" y="210970"/>
                </a:cubicBezTo>
                <a:cubicBezTo>
                  <a:pt x="2201259" y="211077"/>
                  <a:pt x="2200240" y="211375"/>
                  <a:pt x="2199221" y="211865"/>
                </a:cubicBezTo>
                <a:lnTo>
                  <a:pt x="2197183" y="211865"/>
                </a:lnTo>
                <a:cubicBezTo>
                  <a:pt x="2196652" y="211822"/>
                  <a:pt x="2195930" y="211652"/>
                  <a:pt x="2195017" y="211354"/>
                </a:cubicBezTo>
                <a:cubicBezTo>
                  <a:pt x="2194104" y="211056"/>
                  <a:pt x="2193127" y="210885"/>
                  <a:pt x="2192087" y="210843"/>
                </a:cubicBezTo>
                <a:cubicBezTo>
                  <a:pt x="2189072" y="210821"/>
                  <a:pt x="2186439" y="210356"/>
                  <a:pt x="2184188" y="209446"/>
                </a:cubicBezTo>
                <a:cubicBezTo>
                  <a:pt x="2181938" y="208537"/>
                  <a:pt x="2179814" y="207310"/>
                  <a:pt x="2177818" y="205765"/>
                </a:cubicBezTo>
                <a:cubicBezTo>
                  <a:pt x="2176332" y="204179"/>
                  <a:pt x="2174718" y="202783"/>
                  <a:pt x="2172977" y="201577"/>
                </a:cubicBezTo>
                <a:cubicBezTo>
                  <a:pt x="2171236" y="200371"/>
                  <a:pt x="2169113" y="199736"/>
                  <a:pt x="2166607" y="199673"/>
                </a:cubicBezTo>
                <a:cubicBezTo>
                  <a:pt x="2164463" y="199483"/>
                  <a:pt x="2162637" y="198340"/>
                  <a:pt x="2161129" y="196246"/>
                </a:cubicBezTo>
                <a:cubicBezTo>
                  <a:pt x="2159622" y="194152"/>
                  <a:pt x="2159070" y="192248"/>
                  <a:pt x="2159473" y="190534"/>
                </a:cubicBezTo>
                <a:cubicBezTo>
                  <a:pt x="2159940" y="187974"/>
                  <a:pt x="2160790" y="185986"/>
                  <a:pt x="2162021" y="184568"/>
                </a:cubicBezTo>
                <a:cubicBezTo>
                  <a:pt x="2163253" y="183151"/>
                  <a:pt x="2165121" y="182432"/>
                  <a:pt x="2167627" y="182411"/>
                </a:cubicBezTo>
                <a:cubicBezTo>
                  <a:pt x="2168816" y="182411"/>
                  <a:pt x="2169495" y="181395"/>
                  <a:pt x="2169665" y="179364"/>
                </a:cubicBezTo>
                <a:cubicBezTo>
                  <a:pt x="2168476" y="176486"/>
                  <a:pt x="2169835" y="175131"/>
                  <a:pt x="2173742" y="175299"/>
                </a:cubicBezTo>
                <a:cubicBezTo>
                  <a:pt x="2175759" y="175320"/>
                  <a:pt x="2177585" y="175532"/>
                  <a:pt x="2179220" y="175935"/>
                </a:cubicBezTo>
                <a:cubicBezTo>
                  <a:pt x="2180855" y="176338"/>
                  <a:pt x="2182426" y="176804"/>
                  <a:pt x="2183933" y="177333"/>
                </a:cubicBezTo>
                <a:cubicBezTo>
                  <a:pt x="2185972" y="177926"/>
                  <a:pt x="2188265" y="178264"/>
                  <a:pt x="2190813" y="178349"/>
                </a:cubicBezTo>
                <a:cubicBezTo>
                  <a:pt x="2193361" y="178434"/>
                  <a:pt x="2196164" y="177757"/>
                  <a:pt x="2199221" y="176318"/>
                </a:cubicBezTo>
                <a:cubicBezTo>
                  <a:pt x="2218755" y="166296"/>
                  <a:pt x="2238799" y="156784"/>
                  <a:pt x="2259352" y="147781"/>
                </a:cubicBezTo>
                <a:lnTo>
                  <a:pt x="2306234" y="126378"/>
                </a:lnTo>
                <a:cubicBezTo>
                  <a:pt x="2312859" y="123873"/>
                  <a:pt x="2319484" y="121750"/>
                  <a:pt x="2326108" y="120009"/>
                </a:cubicBezTo>
                <a:cubicBezTo>
                  <a:pt x="2332733" y="118268"/>
                  <a:pt x="2339358" y="116654"/>
                  <a:pt x="2345982" y="115168"/>
                </a:cubicBezTo>
                <a:cubicBezTo>
                  <a:pt x="2350526" y="114233"/>
                  <a:pt x="2354942" y="113809"/>
                  <a:pt x="2359231" y="113894"/>
                </a:cubicBezTo>
                <a:cubicBezTo>
                  <a:pt x="2363521" y="113978"/>
                  <a:pt x="2367937" y="114063"/>
                  <a:pt x="2372481" y="114148"/>
                </a:cubicBezTo>
                <a:lnTo>
                  <a:pt x="2382672" y="114148"/>
                </a:lnTo>
                <a:cubicBezTo>
                  <a:pt x="2384223" y="114191"/>
                  <a:pt x="2385709" y="114361"/>
                  <a:pt x="2387131" y="114658"/>
                </a:cubicBezTo>
                <a:cubicBezTo>
                  <a:pt x="2388554" y="114955"/>
                  <a:pt x="2389785" y="115125"/>
                  <a:pt x="2390826" y="115168"/>
                </a:cubicBezTo>
                <a:cubicBezTo>
                  <a:pt x="2392695" y="116187"/>
                  <a:pt x="2394053" y="116187"/>
                  <a:pt x="2394903" y="115168"/>
                </a:cubicBezTo>
                <a:cubicBezTo>
                  <a:pt x="2394881" y="114700"/>
                  <a:pt x="2394669" y="114361"/>
                  <a:pt x="2394265" y="114148"/>
                </a:cubicBezTo>
                <a:cubicBezTo>
                  <a:pt x="2393862" y="113936"/>
                  <a:pt x="2393395" y="113596"/>
                  <a:pt x="2392864" y="113129"/>
                </a:cubicBezTo>
                <a:lnTo>
                  <a:pt x="2402037" y="113129"/>
                </a:lnTo>
                <a:cubicBezTo>
                  <a:pt x="2401017" y="113299"/>
                  <a:pt x="2399998" y="112959"/>
                  <a:pt x="2398979" y="112110"/>
                </a:cubicBezTo>
                <a:lnTo>
                  <a:pt x="2399998" y="112110"/>
                </a:lnTo>
                <a:cubicBezTo>
                  <a:pt x="2402992" y="112428"/>
                  <a:pt x="2405923" y="112046"/>
                  <a:pt x="2408789" y="110963"/>
                </a:cubicBezTo>
                <a:cubicBezTo>
                  <a:pt x="2411655" y="109881"/>
                  <a:pt x="2414840" y="109244"/>
                  <a:pt x="2418343" y="109052"/>
                </a:cubicBezTo>
                <a:close/>
                <a:moveTo>
                  <a:pt x="3196178" y="91471"/>
                </a:moveTo>
                <a:cubicBezTo>
                  <a:pt x="3197091" y="91174"/>
                  <a:pt x="3198323" y="91260"/>
                  <a:pt x="3199873" y="91726"/>
                </a:cubicBezTo>
                <a:lnTo>
                  <a:pt x="3199873" y="108949"/>
                </a:lnTo>
                <a:lnTo>
                  <a:pt x="3199873" y="113002"/>
                </a:lnTo>
                <a:cubicBezTo>
                  <a:pt x="3199809" y="113518"/>
                  <a:pt x="3199427" y="114049"/>
                  <a:pt x="3198726" y="114594"/>
                </a:cubicBezTo>
                <a:cubicBezTo>
                  <a:pt x="3198026" y="115140"/>
                  <a:pt x="3197389" y="115671"/>
                  <a:pt x="3196815" y="116187"/>
                </a:cubicBezTo>
                <a:cubicBezTo>
                  <a:pt x="3196730" y="115671"/>
                  <a:pt x="3196391" y="115140"/>
                  <a:pt x="3195796" y="114594"/>
                </a:cubicBezTo>
                <a:cubicBezTo>
                  <a:pt x="3195202" y="114049"/>
                  <a:pt x="3194862" y="113518"/>
                  <a:pt x="3194777" y="113002"/>
                </a:cubicBezTo>
                <a:lnTo>
                  <a:pt x="3194777" y="101858"/>
                </a:lnTo>
                <a:lnTo>
                  <a:pt x="3194777" y="92740"/>
                </a:lnTo>
                <a:cubicBezTo>
                  <a:pt x="3194798" y="92190"/>
                  <a:pt x="3195265" y="91768"/>
                  <a:pt x="3196178" y="91471"/>
                </a:cubicBezTo>
                <a:close/>
                <a:moveTo>
                  <a:pt x="480038" y="68285"/>
                </a:moveTo>
                <a:cubicBezTo>
                  <a:pt x="482034" y="68201"/>
                  <a:pt x="483648" y="68370"/>
                  <a:pt x="484879" y="68795"/>
                </a:cubicBezTo>
                <a:cubicBezTo>
                  <a:pt x="486111" y="69220"/>
                  <a:pt x="487215" y="70409"/>
                  <a:pt x="488191" y="72362"/>
                </a:cubicBezTo>
                <a:cubicBezTo>
                  <a:pt x="490739" y="77033"/>
                  <a:pt x="493542" y="81959"/>
                  <a:pt x="496600" y="87140"/>
                </a:cubicBezTo>
                <a:cubicBezTo>
                  <a:pt x="499657" y="92321"/>
                  <a:pt x="502969" y="97247"/>
                  <a:pt x="506536" y="101918"/>
                </a:cubicBezTo>
                <a:cubicBezTo>
                  <a:pt x="506579" y="102449"/>
                  <a:pt x="506749" y="102916"/>
                  <a:pt x="507046" y="103320"/>
                </a:cubicBezTo>
                <a:cubicBezTo>
                  <a:pt x="507343" y="103723"/>
                  <a:pt x="507513" y="103935"/>
                  <a:pt x="507556" y="103957"/>
                </a:cubicBezTo>
                <a:cubicBezTo>
                  <a:pt x="508086" y="105443"/>
                  <a:pt x="508554" y="106802"/>
                  <a:pt x="508957" y="108033"/>
                </a:cubicBezTo>
                <a:cubicBezTo>
                  <a:pt x="509360" y="109265"/>
                  <a:pt x="509573" y="110624"/>
                  <a:pt x="509594" y="112110"/>
                </a:cubicBezTo>
                <a:lnTo>
                  <a:pt x="518767" y="135551"/>
                </a:lnTo>
                <a:cubicBezTo>
                  <a:pt x="523693" y="146762"/>
                  <a:pt x="528109" y="157973"/>
                  <a:pt x="532016" y="169184"/>
                </a:cubicBezTo>
                <a:lnTo>
                  <a:pt x="538131" y="186510"/>
                </a:lnTo>
                <a:cubicBezTo>
                  <a:pt x="538980" y="190417"/>
                  <a:pt x="541358" y="191776"/>
                  <a:pt x="545265" y="190586"/>
                </a:cubicBezTo>
                <a:lnTo>
                  <a:pt x="551380" y="187529"/>
                </a:lnTo>
                <a:cubicBezTo>
                  <a:pt x="550828" y="184960"/>
                  <a:pt x="550149" y="182200"/>
                  <a:pt x="549342" y="179248"/>
                </a:cubicBezTo>
                <a:cubicBezTo>
                  <a:pt x="548535" y="176297"/>
                  <a:pt x="547855" y="173282"/>
                  <a:pt x="547303" y="170203"/>
                </a:cubicBezTo>
                <a:cubicBezTo>
                  <a:pt x="546858" y="168674"/>
                  <a:pt x="546730" y="167145"/>
                  <a:pt x="546921" y="165617"/>
                </a:cubicBezTo>
                <a:cubicBezTo>
                  <a:pt x="547112" y="164088"/>
                  <a:pt x="547240" y="162559"/>
                  <a:pt x="547303" y="161030"/>
                </a:cubicBezTo>
                <a:cubicBezTo>
                  <a:pt x="547176" y="156932"/>
                  <a:pt x="546157" y="153153"/>
                  <a:pt x="544246" y="149692"/>
                </a:cubicBezTo>
                <a:cubicBezTo>
                  <a:pt x="542335" y="146231"/>
                  <a:pt x="540297" y="143216"/>
                  <a:pt x="538131" y="140647"/>
                </a:cubicBezTo>
                <a:cubicBezTo>
                  <a:pt x="535583" y="136613"/>
                  <a:pt x="533035" y="132706"/>
                  <a:pt x="530487" y="128926"/>
                </a:cubicBezTo>
                <a:cubicBezTo>
                  <a:pt x="527939" y="125147"/>
                  <a:pt x="525391" y="121240"/>
                  <a:pt x="522843" y="117206"/>
                </a:cubicBezTo>
                <a:lnTo>
                  <a:pt x="530997" y="122302"/>
                </a:lnTo>
                <a:cubicBezTo>
                  <a:pt x="540339" y="127398"/>
                  <a:pt x="549172" y="132494"/>
                  <a:pt x="557495" y="137589"/>
                </a:cubicBezTo>
                <a:lnTo>
                  <a:pt x="560553" y="137589"/>
                </a:lnTo>
                <a:cubicBezTo>
                  <a:pt x="564629" y="139076"/>
                  <a:pt x="568706" y="140435"/>
                  <a:pt x="572783" y="141666"/>
                </a:cubicBezTo>
                <a:cubicBezTo>
                  <a:pt x="576859" y="142898"/>
                  <a:pt x="580936" y="144256"/>
                  <a:pt x="585013" y="145743"/>
                </a:cubicBezTo>
                <a:cubicBezTo>
                  <a:pt x="591616" y="148142"/>
                  <a:pt x="598283" y="149713"/>
                  <a:pt x="605014" y="150456"/>
                </a:cubicBezTo>
                <a:cubicBezTo>
                  <a:pt x="611745" y="151200"/>
                  <a:pt x="618667" y="152006"/>
                  <a:pt x="625780" y="152877"/>
                </a:cubicBezTo>
                <a:cubicBezTo>
                  <a:pt x="628392" y="152919"/>
                  <a:pt x="631322" y="153089"/>
                  <a:pt x="634570" y="153387"/>
                </a:cubicBezTo>
                <a:cubicBezTo>
                  <a:pt x="637819" y="153684"/>
                  <a:pt x="641004" y="153854"/>
                  <a:pt x="644125" y="153896"/>
                </a:cubicBezTo>
                <a:cubicBezTo>
                  <a:pt x="645994" y="154066"/>
                  <a:pt x="647352" y="154746"/>
                  <a:pt x="648202" y="155935"/>
                </a:cubicBezTo>
                <a:cubicBezTo>
                  <a:pt x="659243" y="156104"/>
                  <a:pt x="670794" y="156784"/>
                  <a:pt x="682854" y="157973"/>
                </a:cubicBezTo>
                <a:cubicBezTo>
                  <a:pt x="688035" y="158015"/>
                  <a:pt x="693470" y="158440"/>
                  <a:pt x="699161" y="159247"/>
                </a:cubicBezTo>
                <a:cubicBezTo>
                  <a:pt x="704851" y="160054"/>
                  <a:pt x="710287" y="160988"/>
                  <a:pt x="715467" y="162050"/>
                </a:cubicBezTo>
                <a:cubicBezTo>
                  <a:pt x="720584" y="162517"/>
                  <a:pt x="725638" y="163366"/>
                  <a:pt x="730628" y="164598"/>
                </a:cubicBezTo>
                <a:cubicBezTo>
                  <a:pt x="735617" y="165829"/>
                  <a:pt x="740416" y="167698"/>
                  <a:pt x="745023" y="170203"/>
                </a:cubicBezTo>
                <a:cubicBezTo>
                  <a:pt x="745549" y="170309"/>
                  <a:pt x="745995" y="170861"/>
                  <a:pt x="746361" y="171859"/>
                </a:cubicBezTo>
                <a:cubicBezTo>
                  <a:pt x="746727" y="172857"/>
                  <a:pt x="746918" y="173664"/>
                  <a:pt x="746934" y="174280"/>
                </a:cubicBezTo>
                <a:cubicBezTo>
                  <a:pt x="746807" y="176318"/>
                  <a:pt x="746170" y="178356"/>
                  <a:pt x="745023" y="180395"/>
                </a:cubicBezTo>
                <a:cubicBezTo>
                  <a:pt x="743537" y="183474"/>
                  <a:pt x="741923" y="186489"/>
                  <a:pt x="740182" y="189440"/>
                </a:cubicBezTo>
                <a:cubicBezTo>
                  <a:pt x="738441" y="192391"/>
                  <a:pt x="736318" y="195152"/>
                  <a:pt x="733813" y="197721"/>
                </a:cubicBezTo>
                <a:cubicBezTo>
                  <a:pt x="732262" y="199717"/>
                  <a:pt x="730776" y="201585"/>
                  <a:pt x="729354" y="203326"/>
                </a:cubicBezTo>
                <a:cubicBezTo>
                  <a:pt x="727931" y="205067"/>
                  <a:pt x="726699" y="206936"/>
                  <a:pt x="725659" y="208932"/>
                </a:cubicBezTo>
                <a:cubicBezTo>
                  <a:pt x="725532" y="209951"/>
                  <a:pt x="724767" y="210970"/>
                  <a:pt x="723366" y="211989"/>
                </a:cubicBezTo>
                <a:cubicBezTo>
                  <a:pt x="721965" y="213008"/>
                  <a:pt x="720691" y="214028"/>
                  <a:pt x="719544" y="215047"/>
                </a:cubicBezTo>
                <a:lnTo>
                  <a:pt x="712410" y="221162"/>
                </a:lnTo>
                <a:cubicBezTo>
                  <a:pt x="710902" y="223243"/>
                  <a:pt x="709586" y="225451"/>
                  <a:pt x="708461" y="227786"/>
                </a:cubicBezTo>
                <a:cubicBezTo>
                  <a:pt x="707335" y="230122"/>
                  <a:pt x="706274" y="232330"/>
                  <a:pt x="705276" y="234411"/>
                </a:cubicBezTo>
                <a:lnTo>
                  <a:pt x="704256" y="235430"/>
                </a:lnTo>
                <a:cubicBezTo>
                  <a:pt x="701199" y="236513"/>
                  <a:pt x="698141" y="237660"/>
                  <a:pt x="695084" y="238870"/>
                </a:cubicBezTo>
                <a:cubicBezTo>
                  <a:pt x="692026" y="240080"/>
                  <a:pt x="688969" y="240972"/>
                  <a:pt x="685911" y="241545"/>
                </a:cubicBezTo>
                <a:cubicBezTo>
                  <a:pt x="683300" y="242472"/>
                  <a:pt x="680369" y="242894"/>
                  <a:pt x="677121" y="242812"/>
                </a:cubicBezTo>
                <a:cubicBezTo>
                  <a:pt x="673872" y="242731"/>
                  <a:pt x="670687" y="242648"/>
                  <a:pt x="667566" y="242564"/>
                </a:cubicBezTo>
                <a:cubicBezTo>
                  <a:pt x="667502" y="242585"/>
                  <a:pt x="667120" y="242794"/>
                  <a:pt x="666419" y="243190"/>
                </a:cubicBezTo>
                <a:cubicBezTo>
                  <a:pt x="665719" y="243586"/>
                  <a:pt x="665082" y="244045"/>
                  <a:pt x="664509" y="244566"/>
                </a:cubicBezTo>
                <a:lnTo>
                  <a:pt x="667566" y="247569"/>
                </a:lnTo>
                <a:cubicBezTo>
                  <a:pt x="669095" y="247528"/>
                  <a:pt x="670624" y="247611"/>
                  <a:pt x="672152" y="247820"/>
                </a:cubicBezTo>
                <a:cubicBezTo>
                  <a:pt x="673681" y="248028"/>
                  <a:pt x="675210" y="248612"/>
                  <a:pt x="676739" y="249571"/>
                </a:cubicBezTo>
                <a:cubicBezTo>
                  <a:pt x="677694" y="250061"/>
                  <a:pt x="678331" y="250613"/>
                  <a:pt x="678650" y="251229"/>
                </a:cubicBezTo>
                <a:cubicBezTo>
                  <a:pt x="678968" y="251846"/>
                  <a:pt x="679350" y="252653"/>
                  <a:pt x="679796" y="253651"/>
                </a:cubicBezTo>
                <a:cubicBezTo>
                  <a:pt x="679308" y="253693"/>
                  <a:pt x="678756" y="253863"/>
                  <a:pt x="678140" y="254161"/>
                </a:cubicBezTo>
                <a:cubicBezTo>
                  <a:pt x="677524" y="254458"/>
                  <a:pt x="676717" y="254628"/>
                  <a:pt x="675719" y="254670"/>
                </a:cubicBezTo>
                <a:cubicBezTo>
                  <a:pt x="668606" y="253821"/>
                  <a:pt x="661430" y="253991"/>
                  <a:pt x="654189" y="255180"/>
                </a:cubicBezTo>
                <a:cubicBezTo>
                  <a:pt x="646949" y="256370"/>
                  <a:pt x="639518" y="257559"/>
                  <a:pt x="631895" y="258748"/>
                </a:cubicBezTo>
                <a:cubicBezTo>
                  <a:pt x="623253" y="259322"/>
                  <a:pt x="614803" y="260469"/>
                  <a:pt x="606543" y="262189"/>
                </a:cubicBezTo>
                <a:cubicBezTo>
                  <a:pt x="598283" y="263910"/>
                  <a:pt x="590088" y="265821"/>
                  <a:pt x="581955" y="267924"/>
                </a:cubicBezTo>
                <a:cubicBezTo>
                  <a:pt x="577390" y="268455"/>
                  <a:pt x="572762" y="269177"/>
                  <a:pt x="568069" y="270090"/>
                </a:cubicBezTo>
                <a:cubicBezTo>
                  <a:pt x="563377" y="271003"/>
                  <a:pt x="558493" y="271980"/>
                  <a:pt x="553419" y="273021"/>
                </a:cubicBezTo>
                <a:cubicBezTo>
                  <a:pt x="551932" y="273085"/>
                  <a:pt x="550828" y="273722"/>
                  <a:pt x="550106" y="274933"/>
                </a:cubicBezTo>
                <a:cubicBezTo>
                  <a:pt x="549384" y="276143"/>
                  <a:pt x="548790" y="277545"/>
                  <a:pt x="548323" y="279138"/>
                </a:cubicBezTo>
                <a:cubicBezTo>
                  <a:pt x="547388" y="285722"/>
                  <a:pt x="546454" y="292179"/>
                  <a:pt x="545520" y="298508"/>
                </a:cubicBezTo>
                <a:cubicBezTo>
                  <a:pt x="544586" y="304838"/>
                  <a:pt x="543142" y="311294"/>
                  <a:pt x="541188" y="317879"/>
                </a:cubicBezTo>
                <a:cubicBezTo>
                  <a:pt x="540106" y="323422"/>
                  <a:pt x="538704" y="328647"/>
                  <a:pt x="536984" y="333553"/>
                </a:cubicBezTo>
                <a:cubicBezTo>
                  <a:pt x="535264" y="338459"/>
                  <a:pt x="533608" y="343429"/>
                  <a:pt x="532016" y="348463"/>
                </a:cubicBezTo>
                <a:cubicBezTo>
                  <a:pt x="529128" y="356619"/>
                  <a:pt x="525731" y="364775"/>
                  <a:pt x="521824" y="372931"/>
                </a:cubicBezTo>
                <a:cubicBezTo>
                  <a:pt x="519340" y="378050"/>
                  <a:pt x="516919" y="383359"/>
                  <a:pt x="514562" y="388860"/>
                </a:cubicBezTo>
                <a:cubicBezTo>
                  <a:pt x="512206" y="394361"/>
                  <a:pt x="509530" y="399926"/>
                  <a:pt x="506536" y="405554"/>
                </a:cubicBezTo>
                <a:cubicBezTo>
                  <a:pt x="502969" y="411693"/>
                  <a:pt x="499402" y="417767"/>
                  <a:pt x="495835" y="423778"/>
                </a:cubicBezTo>
                <a:cubicBezTo>
                  <a:pt x="492268" y="429788"/>
                  <a:pt x="488701" y="435608"/>
                  <a:pt x="485134" y="441236"/>
                </a:cubicBezTo>
                <a:lnTo>
                  <a:pt x="467808" y="467743"/>
                </a:lnTo>
                <a:cubicBezTo>
                  <a:pt x="460122" y="480041"/>
                  <a:pt x="451798" y="492147"/>
                  <a:pt x="442838" y="504062"/>
                </a:cubicBezTo>
                <a:cubicBezTo>
                  <a:pt x="433878" y="515977"/>
                  <a:pt x="424535" y="527319"/>
                  <a:pt x="414811" y="538088"/>
                </a:cubicBezTo>
                <a:cubicBezTo>
                  <a:pt x="395277" y="560516"/>
                  <a:pt x="375233" y="581925"/>
                  <a:pt x="354679" y="602315"/>
                </a:cubicBezTo>
                <a:cubicBezTo>
                  <a:pt x="348522" y="608326"/>
                  <a:pt x="342237" y="613891"/>
                  <a:pt x="335825" y="619009"/>
                </a:cubicBezTo>
                <a:cubicBezTo>
                  <a:pt x="329412" y="624128"/>
                  <a:pt x="323127" y="629438"/>
                  <a:pt x="316970" y="634939"/>
                </a:cubicBezTo>
                <a:cubicBezTo>
                  <a:pt x="309411" y="640100"/>
                  <a:pt x="301852" y="645070"/>
                  <a:pt x="294293" y="649847"/>
                </a:cubicBezTo>
                <a:cubicBezTo>
                  <a:pt x="286734" y="654624"/>
                  <a:pt x="278666" y="658825"/>
                  <a:pt x="270088" y="662450"/>
                </a:cubicBezTo>
                <a:cubicBezTo>
                  <a:pt x="260406" y="666558"/>
                  <a:pt x="250469" y="669667"/>
                  <a:pt x="240277" y="671779"/>
                </a:cubicBezTo>
                <a:cubicBezTo>
                  <a:pt x="230085" y="673890"/>
                  <a:pt x="219639" y="674480"/>
                  <a:pt x="208937" y="673548"/>
                </a:cubicBezTo>
                <a:cubicBezTo>
                  <a:pt x="200826" y="672975"/>
                  <a:pt x="192843" y="671835"/>
                  <a:pt x="184987" y="670130"/>
                </a:cubicBezTo>
                <a:cubicBezTo>
                  <a:pt x="177131" y="668424"/>
                  <a:pt x="169147" y="666534"/>
                  <a:pt x="161036" y="664460"/>
                </a:cubicBezTo>
                <a:cubicBezTo>
                  <a:pt x="153923" y="662400"/>
                  <a:pt x="147001" y="660204"/>
                  <a:pt x="140270" y="657872"/>
                </a:cubicBezTo>
                <a:cubicBezTo>
                  <a:pt x="133540" y="655540"/>
                  <a:pt x="126873" y="653333"/>
                  <a:pt x="120269" y="651250"/>
                </a:cubicBezTo>
                <a:cubicBezTo>
                  <a:pt x="113729" y="648617"/>
                  <a:pt x="107699" y="645728"/>
                  <a:pt x="102179" y="642585"/>
                </a:cubicBezTo>
                <a:cubicBezTo>
                  <a:pt x="96658" y="639441"/>
                  <a:pt x="91138" y="636553"/>
                  <a:pt x="85617" y="633919"/>
                </a:cubicBezTo>
                <a:cubicBezTo>
                  <a:pt x="81052" y="631901"/>
                  <a:pt x="76678" y="629820"/>
                  <a:pt x="72495" y="627675"/>
                </a:cubicBezTo>
                <a:cubicBezTo>
                  <a:pt x="68312" y="625530"/>
                  <a:pt x="64193" y="623193"/>
                  <a:pt x="60138" y="620666"/>
                </a:cubicBezTo>
                <a:cubicBezTo>
                  <a:pt x="54617" y="617544"/>
                  <a:pt x="49352" y="614103"/>
                  <a:pt x="44341" y="610344"/>
                </a:cubicBezTo>
                <a:cubicBezTo>
                  <a:pt x="39330" y="606584"/>
                  <a:pt x="34064" y="602889"/>
                  <a:pt x="28543" y="599257"/>
                </a:cubicBezTo>
                <a:lnTo>
                  <a:pt x="20390" y="594159"/>
                </a:lnTo>
                <a:cubicBezTo>
                  <a:pt x="16865" y="592078"/>
                  <a:pt x="13468" y="589869"/>
                  <a:pt x="10198" y="587533"/>
                </a:cubicBezTo>
                <a:cubicBezTo>
                  <a:pt x="6928" y="585196"/>
                  <a:pt x="3531" y="582987"/>
                  <a:pt x="6" y="580906"/>
                </a:cubicBezTo>
                <a:cubicBezTo>
                  <a:pt x="-15" y="580439"/>
                  <a:pt x="28" y="580099"/>
                  <a:pt x="134" y="579886"/>
                </a:cubicBezTo>
                <a:cubicBezTo>
                  <a:pt x="240" y="579674"/>
                  <a:pt x="537" y="579334"/>
                  <a:pt x="1026" y="578867"/>
                </a:cubicBezTo>
                <a:cubicBezTo>
                  <a:pt x="3085" y="579865"/>
                  <a:pt x="5081" y="580672"/>
                  <a:pt x="7013" y="581288"/>
                </a:cubicBezTo>
                <a:cubicBezTo>
                  <a:pt x="8946" y="581904"/>
                  <a:pt x="10687" y="582456"/>
                  <a:pt x="12237" y="582945"/>
                </a:cubicBezTo>
                <a:lnTo>
                  <a:pt x="41793" y="593140"/>
                </a:lnTo>
                <a:cubicBezTo>
                  <a:pt x="45360" y="593734"/>
                  <a:pt x="48927" y="594584"/>
                  <a:pt x="52494" y="595688"/>
                </a:cubicBezTo>
                <a:cubicBezTo>
                  <a:pt x="56061" y="596793"/>
                  <a:pt x="59628" y="597643"/>
                  <a:pt x="63195" y="598237"/>
                </a:cubicBezTo>
                <a:cubicBezTo>
                  <a:pt x="68334" y="599745"/>
                  <a:pt x="73599" y="601062"/>
                  <a:pt x="78993" y="602188"/>
                </a:cubicBezTo>
                <a:cubicBezTo>
                  <a:pt x="84386" y="603313"/>
                  <a:pt x="89651" y="604375"/>
                  <a:pt x="94790" y="605374"/>
                </a:cubicBezTo>
                <a:cubicBezTo>
                  <a:pt x="100416" y="605926"/>
                  <a:pt x="105979" y="606605"/>
                  <a:pt x="111479" y="607413"/>
                </a:cubicBezTo>
                <a:cubicBezTo>
                  <a:pt x="116978" y="608220"/>
                  <a:pt x="122286" y="608899"/>
                  <a:pt x="127403" y="609452"/>
                </a:cubicBezTo>
                <a:cubicBezTo>
                  <a:pt x="134474" y="609876"/>
                  <a:pt x="140971" y="609282"/>
                  <a:pt x="146895" y="607667"/>
                </a:cubicBezTo>
                <a:cubicBezTo>
                  <a:pt x="152819" y="606053"/>
                  <a:pt x="158552" y="603929"/>
                  <a:pt x="164094" y="601296"/>
                </a:cubicBezTo>
                <a:cubicBezTo>
                  <a:pt x="176727" y="595646"/>
                  <a:pt x="188405" y="589104"/>
                  <a:pt x="199128" y="581671"/>
                </a:cubicBezTo>
                <a:cubicBezTo>
                  <a:pt x="209850" y="574237"/>
                  <a:pt x="220254" y="566166"/>
                  <a:pt x="230340" y="557458"/>
                </a:cubicBezTo>
                <a:cubicBezTo>
                  <a:pt x="243101" y="547220"/>
                  <a:pt x="255034" y="536091"/>
                  <a:pt x="266139" y="524070"/>
                </a:cubicBezTo>
                <a:cubicBezTo>
                  <a:pt x="277243" y="512048"/>
                  <a:pt x="287393" y="499390"/>
                  <a:pt x="296586" y="486094"/>
                </a:cubicBezTo>
                <a:cubicBezTo>
                  <a:pt x="303190" y="476961"/>
                  <a:pt x="309602" y="467955"/>
                  <a:pt x="315823" y="459077"/>
                </a:cubicBezTo>
                <a:cubicBezTo>
                  <a:pt x="322045" y="450199"/>
                  <a:pt x="328202" y="441194"/>
                  <a:pt x="334296" y="432061"/>
                </a:cubicBezTo>
                <a:lnTo>
                  <a:pt x="359775" y="392301"/>
                </a:lnTo>
                <a:cubicBezTo>
                  <a:pt x="362896" y="387267"/>
                  <a:pt x="366081" y="382552"/>
                  <a:pt x="369330" y="378156"/>
                </a:cubicBezTo>
                <a:cubicBezTo>
                  <a:pt x="372579" y="373759"/>
                  <a:pt x="375509" y="369299"/>
                  <a:pt x="378120" y="364775"/>
                </a:cubicBezTo>
                <a:cubicBezTo>
                  <a:pt x="385085" y="354580"/>
                  <a:pt x="391540" y="344385"/>
                  <a:pt x="397485" y="334190"/>
                </a:cubicBezTo>
                <a:cubicBezTo>
                  <a:pt x="398546" y="332194"/>
                  <a:pt x="399735" y="330325"/>
                  <a:pt x="401052" y="328583"/>
                </a:cubicBezTo>
                <a:cubicBezTo>
                  <a:pt x="402368" y="326842"/>
                  <a:pt x="403557" y="324973"/>
                  <a:pt x="404619" y="322976"/>
                </a:cubicBezTo>
                <a:cubicBezTo>
                  <a:pt x="405107" y="321978"/>
                  <a:pt x="405405" y="321171"/>
                  <a:pt x="405511" y="320555"/>
                </a:cubicBezTo>
                <a:cubicBezTo>
                  <a:pt x="405617" y="319939"/>
                  <a:pt x="405659" y="319387"/>
                  <a:pt x="405638" y="318898"/>
                </a:cubicBezTo>
                <a:lnTo>
                  <a:pt x="401561" y="317879"/>
                </a:lnTo>
                <a:lnTo>
                  <a:pt x="368948" y="328073"/>
                </a:lnTo>
                <a:lnTo>
                  <a:pt x="352641" y="331132"/>
                </a:lnTo>
                <a:lnTo>
                  <a:pt x="352641" y="330112"/>
                </a:lnTo>
                <a:cubicBezTo>
                  <a:pt x="362281" y="327542"/>
                  <a:pt x="371793" y="324781"/>
                  <a:pt x="381178" y="321829"/>
                </a:cubicBezTo>
                <a:cubicBezTo>
                  <a:pt x="390563" y="318877"/>
                  <a:pt x="400075" y="315861"/>
                  <a:pt x="409715" y="312781"/>
                </a:cubicBezTo>
                <a:lnTo>
                  <a:pt x="409715" y="311762"/>
                </a:lnTo>
                <a:cubicBezTo>
                  <a:pt x="408738" y="311698"/>
                  <a:pt x="407889" y="311570"/>
                  <a:pt x="407167" y="311379"/>
                </a:cubicBezTo>
                <a:cubicBezTo>
                  <a:pt x="406445" y="311188"/>
                  <a:pt x="405596" y="311316"/>
                  <a:pt x="404619" y="311762"/>
                </a:cubicBezTo>
                <a:lnTo>
                  <a:pt x="375063" y="320937"/>
                </a:lnTo>
                <a:cubicBezTo>
                  <a:pt x="368778" y="321956"/>
                  <a:pt x="363003" y="322976"/>
                  <a:pt x="357737" y="323995"/>
                </a:cubicBezTo>
                <a:lnTo>
                  <a:pt x="343468" y="327054"/>
                </a:lnTo>
                <a:cubicBezTo>
                  <a:pt x="340963" y="328052"/>
                  <a:pt x="338585" y="328859"/>
                  <a:pt x="336334" y="329475"/>
                </a:cubicBezTo>
                <a:cubicBezTo>
                  <a:pt x="334084" y="330091"/>
                  <a:pt x="331706" y="330643"/>
                  <a:pt x="329200" y="331132"/>
                </a:cubicBezTo>
                <a:lnTo>
                  <a:pt x="299644" y="337249"/>
                </a:lnTo>
                <a:cubicBezTo>
                  <a:pt x="294591" y="337801"/>
                  <a:pt x="289665" y="338481"/>
                  <a:pt x="284866" y="339288"/>
                </a:cubicBezTo>
                <a:cubicBezTo>
                  <a:pt x="280067" y="340095"/>
                  <a:pt x="275141" y="340774"/>
                  <a:pt x="270088" y="341327"/>
                </a:cubicBezTo>
                <a:lnTo>
                  <a:pt x="267030" y="341327"/>
                </a:lnTo>
                <a:cubicBezTo>
                  <a:pt x="260915" y="341900"/>
                  <a:pt x="254800" y="342537"/>
                  <a:pt x="248685" y="343238"/>
                </a:cubicBezTo>
                <a:cubicBezTo>
                  <a:pt x="242570" y="343939"/>
                  <a:pt x="236455" y="344321"/>
                  <a:pt x="230340" y="344385"/>
                </a:cubicBezTo>
                <a:lnTo>
                  <a:pt x="191611" y="340307"/>
                </a:lnTo>
                <a:cubicBezTo>
                  <a:pt x="188129" y="339734"/>
                  <a:pt x="184902" y="339097"/>
                  <a:pt x="181929" y="338396"/>
                </a:cubicBezTo>
                <a:cubicBezTo>
                  <a:pt x="178957" y="337695"/>
                  <a:pt x="175729" y="337312"/>
                  <a:pt x="172247" y="337249"/>
                </a:cubicBezTo>
                <a:cubicBezTo>
                  <a:pt x="165580" y="336144"/>
                  <a:pt x="159295" y="334020"/>
                  <a:pt x="153392" y="330877"/>
                </a:cubicBezTo>
                <a:cubicBezTo>
                  <a:pt x="147490" y="327734"/>
                  <a:pt x="142224" y="324080"/>
                  <a:pt x="137595" y="319918"/>
                </a:cubicBezTo>
                <a:cubicBezTo>
                  <a:pt x="136130" y="318346"/>
                  <a:pt x="134983" y="316647"/>
                  <a:pt x="134155" y="314820"/>
                </a:cubicBezTo>
                <a:cubicBezTo>
                  <a:pt x="133327" y="312994"/>
                  <a:pt x="132436" y="311294"/>
                  <a:pt x="131480" y="309723"/>
                </a:cubicBezTo>
                <a:cubicBezTo>
                  <a:pt x="131947" y="309680"/>
                  <a:pt x="132287" y="309510"/>
                  <a:pt x="132499" y="309213"/>
                </a:cubicBezTo>
                <a:cubicBezTo>
                  <a:pt x="132712" y="308916"/>
                  <a:pt x="133051" y="308746"/>
                  <a:pt x="133518" y="308703"/>
                </a:cubicBezTo>
                <a:cubicBezTo>
                  <a:pt x="134028" y="308724"/>
                  <a:pt x="134538" y="308937"/>
                  <a:pt x="135047" y="309340"/>
                </a:cubicBezTo>
                <a:cubicBezTo>
                  <a:pt x="135557" y="309744"/>
                  <a:pt x="136066" y="310211"/>
                  <a:pt x="136576" y="310742"/>
                </a:cubicBezTo>
                <a:cubicBezTo>
                  <a:pt x="140186" y="313652"/>
                  <a:pt x="144177" y="315733"/>
                  <a:pt x="148551" y="316987"/>
                </a:cubicBezTo>
                <a:cubicBezTo>
                  <a:pt x="152925" y="318240"/>
                  <a:pt x="157427" y="319556"/>
                  <a:pt x="162055" y="320937"/>
                </a:cubicBezTo>
                <a:cubicBezTo>
                  <a:pt x="167640" y="321893"/>
                  <a:pt x="173287" y="322275"/>
                  <a:pt x="178999" y="322084"/>
                </a:cubicBezTo>
                <a:cubicBezTo>
                  <a:pt x="184711" y="321893"/>
                  <a:pt x="190613" y="321511"/>
                  <a:pt x="196707" y="320937"/>
                </a:cubicBezTo>
                <a:cubicBezTo>
                  <a:pt x="200826" y="320363"/>
                  <a:pt x="205073" y="319471"/>
                  <a:pt x="209447" y="318261"/>
                </a:cubicBezTo>
                <a:cubicBezTo>
                  <a:pt x="213821" y="317050"/>
                  <a:pt x="218067" y="315903"/>
                  <a:pt x="222187" y="314820"/>
                </a:cubicBezTo>
                <a:cubicBezTo>
                  <a:pt x="229342" y="312314"/>
                  <a:pt x="236434" y="309935"/>
                  <a:pt x="243462" y="307684"/>
                </a:cubicBezTo>
                <a:cubicBezTo>
                  <a:pt x="250490" y="305432"/>
                  <a:pt x="257327" y="303054"/>
                  <a:pt x="263973" y="300547"/>
                </a:cubicBezTo>
                <a:cubicBezTo>
                  <a:pt x="269557" y="298487"/>
                  <a:pt x="274950" y="296491"/>
                  <a:pt x="280152" y="294558"/>
                </a:cubicBezTo>
                <a:cubicBezTo>
                  <a:pt x="285354" y="292625"/>
                  <a:pt x="290493" y="290883"/>
                  <a:pt x="295567" y="289333"/>
                </a:cubicBezTo>
                <a:cubicBezTo>
                  <a:pt x="296629" y="288844"/>
                  <a:pt x="297563" y="288547"/>
                  <a:pt x="298370" y="288441"/>
                </a:cubicBezTo>
                <a:cubicBezTo>
                  <a:pt x="299177" y="288335"/>
                  <a:pt x="299602" y="288292"/>
                  <a:pt x="299644" y="288313"/>
                </a:cubicBezTo>
                <a:cubicBezTo>
                  <a:pt x="307224" y="287145"/>
                  <a:pt x="314231" y="285149"/>
                  <a:pt x="320664" y="282324"/>
                </a:cubicBezTo>
                <a:cubicBezTo>
                  <a:pt x="327098" y="279499"/>
                  <a:pt x="333340" y="276738"/>
                  <a:pt x="339392" y="274041"/>
                </a:cubicBezTo>
                <a:cubicBezTo>
                  <a:pt x="345931" y="271513"/>
                  <a:pt x="352216" y="268922"/>
                  <a:pt x="358246" y="266267"/>
                </a:cubicBezTo>
                <a:cubicBezTo>
                  <a:pt x="364277" y="263612"/>
                  <a:pt x="370562" y="260766"/>
                  <a:pt x="377101" y="257729"/>
                </a:cubicBezTo>
                <a:cubicBezTo>
                  <a:pt x="387314" y="252716"/>
                  <a:pt x="397718" y="247772"/>
                  <a:pt x="408313" y="242897"/>
                </a:cubicBezTo>
                <a:cubicBezTo>
                  <a:pt x="418909" y="238022"/>
                  <a:pt x="429568" y="232815"/>
                  <a:pt x="440290" y="227277"/>
                </a:cubicBezTo>
                <a:cubicBezTo>
                  <a:pt x="442923" y="226810"/>
                  <a:pt x="445556" y="225960"/>
                  <a:pt x="448189" y="224729"/>
                </a:cubicBezTo>
                <a:cubicBezTo>
                  <a:pt x="450822" y="223497"/>
                  <a:pt x="452945" y="221629"/>
                  <a:pt x="454559" y="219123"/>
                </a:cubicBezTo>
                <a:lnTo>
                  <a:pt x="457616" y="208932"/>
                </a:lnTo>
                <a:lnTo>
                  <a:pt x="469846" y="166126"/>
                </a:lnTo>
                <a:cubicBezTo>
                  <a:pt x="470844" y="161498"/>
                  <a:pt x="471651" y="156741"/>
                  <a:pt x="472267" y="151858"/>
                </a:cubicBezTo>
                <a:cubicBezTo>
                  <a:pt x="472882" y="146974"/>
                  <a:pt x="473435" y="142218"/>
                  <a:pt x="473923" y="137589"/>
                </a:cubicBezTo>
                <a:lnTo>
                  <a:pt x="475961" y="92746"/>
                </a:lnTo>
                <a:cubicBezTo>
                  <a:pt x="475982" y="89242"/>
                  <a:pt x="475940" y="86057"/>
                  <a:pt x="475834" y="83191"/>
                </a:cubicBezTo>
                <a:cubicBezTo>
                  <a:pt x="475728" y="80324"/>
                  <a:pt x="475430" y="77394"/>
                  <a:pt x="474942" y="74401"/>
                </a:cubicBezTo>
                <a:cubicBezTo>
                  <a:pt x="475112" y="71343"/>
                  <a:pt x="476811" y="69305"/>
                  <a:pt x="480038" y="68285"/>
                </a:cubicBezTo>
                <a:close/>
                <a:moveTo>
                  <a:pt x="1001232" y="64846"/>
                </a:moveTo>
                <a:cubicBezTo>
                  <a:pt x="1004586" y="64655"/>
                  <a:pt x="1007814" y="64782"/>
                  <a:pt x="1010914" y="65228"/>
                </a:cubicBezTo>
                <a:cubicBezTo>
                  <a:pt x="1019917" y="66417"/>
                  <a:pt x="1028410" y="68116"/>
                  <a:pt x="1036393" y="70324"/>
                </a:cubicBezTo>
                <a:lnTo>
                  <a:pt x="1046585" y="73381"/>
                </a:lnTo>
                <a:cubicBezTo>
                  <a:pt x="1049154" y="74846"/>
                  <a:pt x="1051660" y="75993"/>
                  <a:pt x="1054101" y="76821"/>
                </a:cubicBezTo>
                <a:cubicBezTo>
                  <a:pt x="1056543" y="77649"/>
                  <a:pt x="1058794" y="78541"/>
                  <a:pt x="1060853" y="79496"/>
                </a:cubicBezTo>
                <a:cubicBezTo>
                  <a:pt x="1062934" y="79985"/>
                  <a:pt x="1065142" y="80537"/>
                  <a:pt x="1067478" y="81153"/>
                </a:cubicBezTo>
                <a:cubicBezTo>
                  <a:pt x="1069814" y="81768"/>
                  <a:pt x="1072022" y="82575"/>
                  <a:pt x="1074103" y="83573"/>
                </a:cubicBezTo>
                <a:cubicBezTo>
                  <a:pt x="1084846" y="88053"/>
                  <a:pt x="1095463" y="92342"/>
                  <a:pt x="1105952" y="96440"/>
                </a:cubicBezTo>
                <a:cubicBezTo>
                  <a:pt x="1116441" y="100538"/>
                  <a:pt x="1126548" y="105082"/>
                  <a:pt x="1136272" y="110072"/>
                </a:cubicBezTo>
                <a:cubicBezTo>
                  <a:pt x="1146118" y="116038"/>
                  <a:pt x="1156467" y="121686"/>
                  <a:pt x="1167320" y="127015"/>
                </a:cubicBezTo>
                <a:cubicBezTo>
                  <a:pt x="1178173" y="132345"/>
                  <a:pt x="1188548" y="138248"/>
                  <a:pt x="1198446" y="144724"/>
                </a:cubicBezTo>
                <a:cubicBezTo>
                  <a:pt x="1204122" y="149267"/>
                  <a:pt x="1209915" y="153684"/>
                  <a:pt x="1215824" y="157973"/>
                </a:cubicBezTo>
                <a:cubicBezTo>
                  <a:pt x="1221733" y="162262"/>
                  <a:pt x="1227511" y="166678"/>
                  <a:pt x="1233158" y="171222"/>
                </a:cubicBezTo>
                <a:cubicBezTo>
                  <a:pt x="1235175" y="172815"/>
                  <a:pt x="1236236" y="174471"/>
                  <a:pt x="1236342" y="176191"/>
                </a:cubicBezTo>
                <a:cubicBezTo>
                  <a:pt x="1236449" y="177910"/>
                  <a:pt x="1235727" y="179312"/>
                  <a:pt x="1234177" y="180395"/>
                </a:cubicBezTo>
                <a:cubicBezTo>
                  <a:pt x="1232160" y="183898"/>
                  <a:pt x="1230079" y="187083"/>
                  <a:pt x="1227934" y="189950"/>
                </a:cubicBezTo>
                <a:cubicBezTo>
                  <a:pt x="1225790" y="192816"/>
                  <a:pt x="1223454" y="195746"/>
                  <a:pt x="1220927" y="198740"/>
                </a:cubicBezTo>
                <a:lnTo>
                  <a:pt x="1216851" y="204855"/>
                </a:lnTo>
                <a:lnTo>
                  <a:pt x="1212774" y="210970"/>
                </a:lnTo>
                <a:cubicBezTo>
                  <a:pt x="1208897" y="212117"/>
                  <a:pt x="1206169" y="213900"/>
                  <a:pt x="1204591" y="216321"/>
                </a:cubicBezTo>
                <a:cubicBezTo>
                  <a:pt x="1203013" y="218741"/>
                  <a:pt x="1201306" y="221034"/>
                  <a:pt x="1199470" y="223200"/>
                </a:cubicBezTo>
                <a:cubicBezTo>
                  <a:pt x="1198830" y="224241"/>
                  <a:pt x="1197805" y="225217"/>
                  <a:pt x="1196396" y="226130"/>
                </a:cubicBezTo>
                <a:cubicBezTo>
                  <a:pt x="1194987" y="227043"/>
                  <a:pt x="1193963" y="227765"/>
                  <a:pt x="1193322" y="228296"/>
                </a:cubicBezTo>
                <a:cubicBezTo>
                  <a:pt x="1192831" y="229315"/>
                  <a:pt x="1192276" y="230080"/>
                  <a:pt x="1191657" y="230589"/>
                </a:cubicBezTo>
                <a:cubicBezTo>
                  <a:pt x="1191038" y="231099"/>
                  <a:pt x="1190227" y="231353"/>
                  <a:pt x="1189224" y="231353"/>
                </a:cubicBezTo>
                <a:cubicBezTo>
                  <a:pt x="1188221" y="231396"/>
                  <a:pt x="1187153" y="231566"/>
                  <a:pt x="1186022" y="231863"/>
                </a:cubicBezTo>
                <a:cubicBezTo>
                  <a:pt x="1184891" y="232160"/>
                  <a:pt x="1183567" y="232330"/>
                  <a:pt x="1182051" y="232373"/>
                </a:cubicBezTo>
                <a:cubicBezTo>
                  <a:pt x="1178980" y="231778"/>
                  <a:pt x="1175925" y="230929"/>
                  <a:pt x="1172888" y="229825"/>
                </a:cubicBezTo>
                <a:cubicBezTo>
                  <a:pt x="1169851" y="228721"/>
                  <a:pt x="1166818" y="227871"/>
                  <a:pt x="1163790" y="227277"/>
                </a:cubicBezTo>
                <a:lnTo>
                  <a:pt x="1162771" y="227277"/>
                </a:lnTo>
                <a:cubicBezTo>
                  <a:pt x="1164745" y="229315"/>
                  <a:pt x="1166644" y="231099"/>
                  <a:pt x="1168468" y="232627"/>
                </a:cubicBezTo>
                <a:cubicBezTo>
                  <a:pt x="1170292" y="234156"/>
                  <a:pt x="1172429" y="235430"/>
                  <a:pt x="1174879" y="236449"/>
                </a:cubicBezTo>
                <a:cubicBezTo>
                  <a:pt x="1174905" y="237426"/>
                  <a:pt x="1175136" y="238275"/>
                  <a:pt x="1175572" y="238997"/>
                </a:cubicBezTo>
                <a:cubicBezTo>
                  <a:pt x="1176008" y="239719"/>
                  <a:pt x="1176496" y="240569"/>
                  <a:pt x="1177034" y="241545"/>
                </a:cubicBezTo>
                <a:cubicBezTo>
                  <a:pt x="1177008" y="241630"/>
                  <a:pt x="1176777" y="241970"/>
                  <a:pt x="1176341" y="242564"/>
                </a:cubicBezTo>
                <a:cubicBezTo>
                  <a:pt x="1175904" y="243159"/>
                  <a:pt x="1175417" y="243499"/>
                  <a:pt x="1174879" y="243584"/>
                </a:cubicBezTo>
                <a:cubicBezTo>
                  <a:pt x="1174836" y="243159"/>
                  <a:pt x="1174415" y="242734"/>
                  <a:pt x="1173616" y="242310"/>
                </a:cubicBezTo>
                <a:cubicBezTo>
                  <a:pt x="1172817" y="241885"/>
                  <a:pt x="1171895" y="240951"/>
                  <a:pt x="1170851" y="239507"/>
                </a:cubicBezTo>
                <a:cubicBezTo>
                  <a:pt x="1168890" y="238466"/>
                  <a:pt x="1167043" y="237235"/>
                  <a:pt x="1165310" y="235812"/>
                </a:cubicBezTo>
                <a:cubicBezTo>
                  <a:pt x="1163576" y="234390"/>
                  <a:pt x="1161711" y="232903"/>
                  <a:pt x="1159713" y="231353"/>
                </a:cubicBezTo>
                <a:cubicBezTo>
                  <a:pt x="1159140" y="230865"/>
                  <a:pt x="1158248" y="230568"/>
                  <a:pt x="1157038" y="230462"/>
                </a:cubicBezTo>
                <a:cubicBezTo>
                  <a:pt x="1155828" y="230356"/>
                  <a:pt x="1154681" y="230313"/>
                  <a:pt x="1153598" y="230334"/>
                </a:cubicBezTo>
                <a:cubicBezTo>
                  <a:pt x="1148141" y="231693"/>
                  <a:pt x="1143513" y="231523"/>
                  <a:pt x="1139712" y="229825"/>
                </a:cubicBezTo>
                <a:cubicBezTo>
                  <a:pt x="1135911" y="228126"/>
                  <a:pt x="1132047" y="225918"/>
                  <a:pt x="1128119" y="223200"/>
                </a:cubicBezTo>
                <a:cubicBezTo>
                  <a:pt x="1126102" y="222075"/>
                  <a:pt x="1124021" y="220504"/>
                  <a:pt x="1121876" y="218486"/>
                </a:cubicBezTo>
                <a:cubicBezTo>
                  <a:pt x="1119732" y="216469"/>
                  <a:pt x="1117396" y="214643"/>
                  <a:pt x="1114870" y="213008"/>
                </a:cubicBezTo>
                <a:cubicBezTo>
                  <a:pt x="1113808" y="212053"/>
                  <a:pt x="1112364" y="211416"/>
                  <a:pt x="1110538" y="211097"/>
                </a:cubicBezTo>
                <a:cubicBezTo>
                  <a:pt x="1108712" y="210779"/>
                  <a:pt x="1106759" y="210397"/>
                  <a:pt x="1104678" y="209951"/>
                </a:cubicBezTo>
                <a:cubicBezTo>
                  <a:pt x="1100601" y="210121"/>
                  <a:pt x="1097544" y="208762"/>
                  <a:pt x="1095505" y="205874"/>
                </a:cubicBezTo>
                <a:cubicBezTo>
                  <a:pt x="1087904" y="199759"/>
                  <a:pt x="1080940" y="193389"/>
                  <a:pt x="1074612" y="186765"/>
                </a:cubicBezTo>
                <a:cubicBezTo>
                  <a:pt x="1068285" y="180140"/>
                  <a:pt x="1062340" y="173261"/>
                  <a:pt x="1056777" y="166126"/>
                </a:cubicBezTo>
                <a:cubicBezTo>
                  <a:pt x="1052827" y="162007"/>
                  <a:pt x="1049515" y="157506"/>
                  <a:pt x="1046840" y="152622"/>
                </a:cubicBezTo>
                <a:cubicBezTo>
                  <a:pt x="1044164" y="147739"/>
                  <a:pt x="1041362" y="142728"/>
                  <a:pt x="1038431" y="137589"/>
                </a:cubicBezTo>
                <a:lnTo>
                  <a:pt x="1028240" y="123321"/>
                </a:lnTo>
                <a:cubicBezTo>
                  <a:pt x="1026201" y="120327"/>
                  <a:pt x="1024418" y="117397"/>
                  <a:pt x="1022889" y="114531"/>
                </a:cubicBezTo>
                <a:cubicBezTo>
                  <a:pt x="1021360" y="111664"/>
                  <a:pt x="1020086" y="108479"/>
                  <a:pt x="1019067" y="104976"/>
                </a:cubicBezTo>
                <a:cubicBezTo>
                  <a:pt x="1016052" y="100899"/>
                  <a:pt x="1013164" y="96568"/>
                  <a:pt x="1010404" y="91981"/>
                </a:cubicBezTo>
                <a:cubicBezTo>
                  <a:pt x="1007644" y="87395"/>
                  <a:pt x="1004756" y="82554"/>
                  <a:pt x="1001741" y="77458"/>
                </a:cubicBezTo>
                <a:cubicBezTo>
                  <a:pt x="1000170" y="75038"/>
                  <a:pt x="997962" y="73509"/>
                  <a:pt x="995117" y="72872"/>
                </a:cubicBezTo>
                <a:cubicBezTo>
                  <a:pt x="992271" y="72235"/>
                  <a:pt x="989044" y="71725"/>
                  <a:pt x="985434" y="71343"/>
                </a:cubicBezTo>
                <a:cubicBezTo>
                  <a:pt x="984861" y="71301"/>
                  <a:pt x="984224" y="71131"/>
                  <a:pt x="983524" y="70833"/>
                </a:cubicBezTo>
                <a:cubicBezTo>
                  <a:pt x="982823" y="70536"/>
                  <a:pt x="982441" y="70366"/>
                  <a:pt x="982377" y="70324"/>
                </a:cubicBezTo>
                <a:cubicBezTo>
                  <a:pt x="982419" y="69793"/>
                  <a:pt x="982589" y="69326"/>
                  <a:pt x="982886" y="68922"/>
                </a:cubicBezTo>
                <a:cubicBezTo>
                  <a:pt x="983184" y="68519"/>
                  <a:pt x="983354" y="68307"/>
                  <a:pt x="983396" y="68285"/>
                </a:cubicBezTo>
                <a:cubicBezTo>
                  <a:pt x="984500" y="67712"/>
                  <a:pt x="985859" y="67075"/>
                  <a:pt x="987473" y="66375"/>
                </a:cubicBezTo>
                <a:cubicBezTo>
                  <a:pt x="989086" y="65674"/>
                  <a:pt x="990445" y="65292"/>
                  <a:pt x="991549" y="65228"/>
                </a:cubicBezTo>
                <a:cubicBezTo>
                  <a:pt x="994649" y="65164"/>
                  <a:pt x="997877" y="65037"/>
                  <a:pt x="1001232" y="64846"/>
                </a:cubicBezTo>
                <a:close/>
                <a:moveTo>
                  <a:pt x="3378229" y="46883"/>
                </a:moveTo>
                <a:cubicBezTo>
                  <a:pt x="3380161" y="46925"/>
                  <a:pt x="3381392" y="47095"/>
                  <a:pt x="3381923" y="47392"/>
                </a:cubicBezTo>
                <a:cubicBezTo>
                  <a:pt x="3382453" y="47690"/>
                  <a:pt x="3382921" y="47859"/>
                  <a:pt x="3383324" y="47902"/>
                </a:cubicBezTo>
                <a:cubicBezTo>
                  <a:pt x="3385911" y="49813"/>
                  <a:pt x="3388625" y="50577"/>
                  <a:pt x="3391463" y="50195"/>
                </a:cubicBezTo>
                <a:cubicBezTo>
                  <a:pt x="3394301" y="49813"/>
                  <a:pt x="3397012" y="49049"/>
                  <a:pt x="3399595" y="47902"/>
                </a:cubicBezTo>
                <a:cubicBezTo>
                  <a:pt x="3403491" y="46033"/>
                  <a:pt x="3406879" y="46713"/>
                  <a:pt x="3409759" y="49940"/>
                </a:cubicBezTo>
                <a:cubicBezTo>
                  <a:pt x="3412893" y="53019"/>
                  <a:pt x="3416027" y="56289"/>
                  <a:pt x="3419161" y="59750"/>
                </a:cubicBezTo>
                <a:cubicBezTo>
                  <a:pt x="3422295" y="63211"/>
                  <a:pt x="3424921" y="66736"/>
                  <a:pt x="3427038" y="70324"/>
                </a:cubicBezTo>
                <a:cubicBezTo>
                  <a:pt x="3431574" y="76524"/>
                  <a:pt x="3435731" y="82979"/>
                  <a:pt x="3439508" y="89688"/>
                </a:cubicBezTo>
                <a:cubicBezTo>
                  <a:pt x="3443286" y="96398"/>
                  <a:pt x="3446937" y="102853"/>
                  <a:pt x="3450463" y="109052"/>
                </a:cubicBezTo>
                <a:cubicBezTo>
                  <a:pt x="3451864" y="112577"/>
                  <a:pt x="3452883" y="115974"/>
                  <a:pt x="3453520" y="119244"/>
                </a:cubicBezTo>
                <a:cubicBezTo>
                  <a:pt x="3454157" y="122514"/>
                  <a:pt x="3455176" y="125911"/>
                  <a:pt x="3456577" y="129436"/>
                </a:cubicBezTo>
                <a:cubicBezTo>
                  <a:pt x="3457681" y="133491"/>
                  <a:pt x="3459041" y="137356"/>
                  <a:pt x="3460654" y="141029"/>
                </a:cubicBezTo>
                <a:cubicBezTo>
                  <a:pt x="3462268" y="144702"/>
                  <a:pt x="3463627" y="148312"/>
                  <a:pt x="3464731" y="151858"/>
                </a:cubicBezTo>
                <a:cubicBezTo>
                  <a:pt x="3465750" y="154065"/>
                  <a:pt x="3467789" y="154744"/>
                  <a:pt x="3470846" y="153896"/>
                </a:cubicBezTo>
                <a:lnTo>
                  <a:pt x="3506517" y="142685"/>
                </a:lnTo>
                <a:lnTo>
                  <a:pt x="3526901" y="139628"/>
                </a:lnTo>
                <a:cubicBezTo>
                  <a:pt x="3529512" y="139161"/>
                  <a:pt x="3531933" y="139330"/>
                  <a:pt x="3534162" y="140137"/>
                </a:cubicBezTo>
                <a:cubicBezTo>
                  <a:pt x="3536391" y="140944"/>
                  <a:pt x="3538048" y="142133"/>
                  <a:pt x="3539131" y="143704"/>
                </a:cubicBezTo>
                <a:cubicBezTo>
                  <a:pt x="3539810" y="144660"/>
                  <a:pt x="3540999" y="145297"/>
                  <a:pt x="3542698" y="145615"/>
                </a:cubicBezTo>
                <a:cubicBezTo>
                  <a:pt x="3544397" y="145934"/>
                  <a:pt x="3545585" y="146316"/>
                  <a:pt x="3546265" y="146762"/>
                </a:cubicBezTo>
                <a:cubicBezTo>
                  <a:pt x="3549492" y="148800"/>
                  <a:pt x="3552210" y="149819"/>
                  <a:pt x="3554419" y="149819"/>
                </a:cubicBezTo>
                <a:lnTo>
                  <a:pt x="3560533" y="149819"/>
                </a:lnTo>
                <a:cubicBezTo>
                  <a:pt x="3565608" y="147824"/>
                  <a:pt x="3570746" y="145955"/>
                  <a:pt x="3575949" y="144214"/>
                </a:cubicBezTo>
                <a:cubicBezTo>
                  <a:pt x="3581151" y="142473"/>
                  <a:pt x="3586543" y="140604"/>
                  <a:pt x="3592128" y="138609"/>
                </a:cubicBezTo>
                <a:cubicBezTo>
                  <a:pt x="3595164" y="138014"/>
                  <a:pt x="3598264" y="137165"/>
                  <a:pt x="3601428" y="136061"/>
                </a:cubicBezTo>
                <a:cubicBezTo>
                  <a:pt x="3604591" y="134957"/>
                  <a:pt x="3607946" y="134107"/>
                  <a:pt x="3611492" y="133513"/>
                </a:cubicBezTo>
                <a:cubicBezTo>
                  <a:pt x="3611981" y="133067"/>
                  <a:pt x="3612532" y="132939"/>
                  <a:pt x="3613148" y="133131"/>
                </a:cubicBezTo>
                <a:cubicBezTo>
                  <a:pt x="3613764" y="133322"/>
                  <a:pt x="3614571" y="133449"/>
                  <a:pt x="3615569" y="133513"/>
                </a:cubicBezTo>
                <a:lnTo>
                  <a:pt x="3618627" y="133513"/>
                </a:lnTo>
                <a:cubicBezTo>
                  <a:pt x="3621111" y="133959"/>
                  <a:pt x="3622512" y="134596"/>
                  <a:pt x="3622831" y="135424"/>
                </a:cubicBezTo>
                <a:cubicBezTo>
                  <a:pt x="3623149" y="136252"/>
                  <a:pt x="3622767" y="137653"/>
                  <a:pt x="3621684" y="139628"/>
                </a:cubicBezTo>
                <a:cubicBezTo>
                  <a:pt x="3620580" y="144766"/>
                  <a:pt x="3618711" y="149773"/>
                  <a:pt x="3616078" y="154650"/>
                </a:cubicBezTo>
                <a:cubicBezTo>
                  <a:pt x="3613445" y="159527"/>
                  <a:pt x="3610558" y="164019"/>
                  <a:pt x="3607415" y="168128"/>
                </a:cubicBezTo>
                <a:cubicBezTo>
                  <a:pt x="3597394" y="180305"/>
                  <a:pt x="3587626" y="192302"/>
                  <a:pt x="3578114" y="204120"/>
                </a:cubicBezTo>
                <a:cubicBezTo>
                  <a:pt x="3568602" y="215938"/>
                  <a:pt x="3558325" y="227702"/>
                  <a:pt x="3547284" y="239413"/>
                </a:cubicBezTo>
                <a:cubicBezTo>
                  <a:pt x="3538005" y="251675"/>
                  <a:pt x="3528026" y="263874"/>
                  <a:pt x="3517346" y="276009"/>
                </a:cubicBezTo>
                <a:cubicBezTo>
                  <a:pt x="3506665" y="288144"/>
                  <a:pt x="3495922" y="300088"/>
                  <a:pt x="3485115" y="311840"/>
                </a:cubicBezTo>
                <a:cubicBezTo>
                  <a:pt x="3482609" y="314454"/>
                  <a:pt x="3480231" y="317387"/>
                  <a:pt x="3477980" y="320639"/>
                </a:cubicBezTo>
                <a:cubicBezTo>
                  <a:pt x="3475729" y="323890"/>
                  <a:pt x="3473351" y="327078"/>
                  <a:pt x="3470846" y="330202"/>
                </a:cubicBezTo>
                <a:cubicBezTo>
                  <a:pt x="3470167" y="331244"/>
                  <a:pt x="3469742" y="332221"/>
                  <a:pt x="3469572" y="333135"/>
                </a:cubicBezTo>
                <a:cubicBezTo>
                  <a:pt x="3469402" y="334049"/>
                  <a:pt x="3470507" y="334771"/>
                  <a:pt x="3472885" y="335303"/>
                </a:cubicBezTo>
                <a:cubicBezTo>
                  <a:pt x="3473543" y="335324"/>
                  <a:pt x="3474519" y="335537"/>
                  <a:pt x="3475815" y="335940"/>
                </a:cubicBezTo>
                <a:cubicBezTo>
                  <a:pt x="3477109" y="336344"/>
                  <a:pt x="3477831" y="336812"/>
                  <a:pt x="3477980" y="337343"/>
                </a:cubicBezTo>
                <a:cubicBezTo>
                  <a:pt x="3479063" y="339787"/>
                  <a:pt x="3480719" y="341275"/>
                  <a:pt x="3482949" y="341806"/>
                </a:cubicBezTo>
                <a:cubicBezTo>
                  <a:pt x="3485178" y="342337"/>
                  <a:pt x="3487599" y="342550"/>
                  <a:pt x="3490211" y="342444"/>
                </a:cubicBezTo>
                <a:cubicBezTo>
                  <a:pt x="3497514" y="342487"/>
                  <a:pt x="3504309" y="341380"/>
                  <a:pt x="3510594" y="339124"/>
                </a:cubicBezTo>
                <a:cubicBezTo>
                  <a:pt x="3511061" y="339081"/>
                  <a:pt x="3511401" y="339167"/>
                  <a:pt x="3511613" y="339382"/>
                </a:cubicBezTo>
                <a:cubicBezTo>
                  <a:pt x="3511825" y="339597"/>
                  <a:pt x="3512165" y="340199"/>
                  <a:pt x="3512632" y="341188"/>
                </a:cubicBezTo>
                <a:lnTo>
                  <a:pt x="3500402" y="343243"/>
                </a:lnTo>
                <a:lnTo>
                  <a:pt x="3500402" y="344266"/>
                </a:lnTo>
                <a:cubicBezTo>
                  <a:pt x="3502907" y="344244"/>
                  <a:pt x="3505031" y="344031"/>
                  <a:pt x="3506772" y="343626"/>
                </a:cubicBezTo>
                <a:cubicBezTo>
                  <a:pt x="3508513" y="343222"/>
                  <a:pt x="3510127" y="342753"/>
                  <a:pt x="3511613" y="342221"/>
                </a:cubicBezTo>
                <a:cubicBezTo>
                  <a:pt x="3517664" y="340199"/>
                  <a:pt x="3523397" y="338306"/>
                  <a:pt x="3528811" y="336543"/>
                </a:cubicBezTo>
                <a:cubicBezTo>
                  <a:pt x="3534226" y="334779"/>
                  <a:pt x="3539704" y="332886"/>
                  <a:pt x="3545246" y="330865"/>
                </a:cubicBezTo>
                <a:lnTo>
                  <a:pt x="3546265" y="328800"/>
                </a:lnTo>
                <a:cubicBezTo>
                  <a:pt x="3545607" y="328779"/>
                  <a:pt x="3544375" y="328822"/>
                  <a:pt x="3542570" y="328929"/>
                </a:cubicBezTo>
                <a:cubicBezTo>
                  <a:pt x="3540766" y="329037"/>
                  <a:pt x="3539279" y="329338"/>
                  <a:pt x="3538111" y="329832"/>
                </a:cubicBezTo>
                <a:cubicBezTo>
                  <a:pt x="3541679" y="327820"/>
                  <a:pt x="3545246" y="326963"/>
                  <a:pt x="3548813" y="327261"/>
                </a:cubicBezTo>
                <a:cubicBezTo>
                  <a:pt x="3552380" y="327560"/>
                  <a:pt x="3555947" y="328761"/>
                  <a:pt x="3559514" y="330865"/>
                </a:cubicBezTo>
                <a:cubicBezTo>
                  <a:pt x="3560618" y="331446"/>
                  <a:pt x="3561723" y="332349"/>
                  <a:pt x="3562827" y="333575"/>
                </a:cubicBezTo>
                <a:cubicBezTo>
                  <a:pt x="3563931" y="334801"/>
                  <a:pt x="3564525" y="335962"/>
                  <a:pt x="3564610" y="337059"/>
                </a:cubicBezTo>
                <a:cubicBezTo>
                  <a:pt x="3568878" y="345306"/>
                  <a:pt x="3573846" y="353417"/>
                  <a:pt x="3579515" y="361390"/>
                </a:cubicBezTo>
                <a:cubicBezTo>
                  <a:pt x="3585185" y="369364"/>
                  <a:pt x="3590408" y="376951"/>
                  <a:pt x="3595185" y="384152"/>
                </a:cubicBezTo>
                <a:cubicBezTo>
                  <a:pt x="3598115" y="387262"/>
                  <a:pt x="3600409" y="390757"/>
                  <a:pt x="3602065" y="394635"/>
                </a:cubicBezTo>
                <a:cubicBezTo>
                  <a:pt x="3603721" y="398512"/>
                  <a:pt x="3605505" y="402518"/>
                  <a:pt x="3607415" y="406652"/>
                </a:cubicBezTo>
                <a:cubicBezTo>
                  <a:pt x="3608435" y="407837"/>
                  <a:pt x="3610473" y="408515"/>
                  <a:pt x="3613531" y="408684"/>
                </a:cubicBezTo>
                <a:cubicBezTo>
                  <a:pt x="3623191" y="407135"/>
                  <a:pt x="3632916" y="406159"/>
                  <a:pt x="3642704" y="405755"/>
                </a:cubicBezTo>
                <a:cubicBezTo>
                  <a:pt x="3652493" y="405352"/>
                  <a:pt x="3662472" y="405650"/>
                  <a:pt x="3672643" y="406652"/>
                </a:cubicBezTo>
                <a:lnTo>
                  <a:pt x="3681815" y="406652"/>
                </a:lnTo>
                <a:cubicBezTo>
                  <a:pt x="3684851" y="407541"/>
                  <a:pt x="3687697" y="407795"/>
                  <a:pt x="3690351" y="407414"/>
                </a:cubicBezTo>
                <a:cubicBezTo>
                  <a:pt x="3693005" y="407033"/>
                  <a:pt x="3695595" y="406779"/>
                  <a:pt x="3698122" y="406652"/>
                </a:cubicBezTo>
                <a:cubicBezTo>
                  <a:pt x="3708250" y="403051"/>
                  <a:pt x="3718569" y="400281"/>
                  <a:pt x="3729079" y="398342"/>
                </a:cubicBezTo>
                <a:cubicBezTo>
                  <a:pt x="3739590" y="396403"/>
                  <a:pt x="3750673" y="395423"/>
                  <a:pt x="3762330" y="395402"/>
                </a:cubicBezTo>
                <a:cubicBezTo>
                  <a:pt x="3769889" y="395380"/>
                  <a:pt x="3776938" y="395934"/>
                  <a:pt x="3783478" y="397064"/>
                </a:cubicBezTo>
                <a:cubicBezTo>
                  <a:pt x="3790018" y="398193"/>
                  <a:pt x="3796557" y="400025"/>
                  <a:pt x="3803097" y="402561"/>
                </a:cubicBezTo>
                <a:cubicBezTo>
                  <a:pt x="3804668" y="402667"/>
                  <a:pt x="3806112" y="403221"/>
                  <a:pt x="3807429" y="404223"/>
                </a:cubicBezTo>
                <a:cubicBezTo>
                  <a:pt x="3808745" y="405224"/>
                  <a:pt x="3809679" y="406034"/>
                  <a:pt x="3810231" y="406652"/>
                </a:cubicBezTo>
                <a:cubicBezTo>
                  <a:pt x="3812822" y="409108"/>
                  <a:pt x="3815030" y="411564"/>
                  <a:pt x="3816856" y="414021"/>
                </a:cubicBezTo>
                <a:cubicBezTo>
                  <a:pt x="3818682" y="416477"/>
                  <a:pt x="3819871" y="419442"/>
                  <a:pt x="3820423" y="422915"/>
                </a:cubicBezTo>
                <a:cubicBezTo>
                  <a:pt x="3821485" y="427002"/>
                  <a:pt x="3822673" y="431280"/>
                  <a:pt x="3823990" y="435748"/>
                </a:cubicBezTo>
                <a:cubicBezTo>
                  <a:pt x="3825306" y="440216"/>
                  <a:pt x="3826495" y="444748"/>
                  <a:pt x="3827557" y="449343"/>
                </a:cubicBezTo>
                <a:lnTo>
                  <a:pt x="3830615" y="457483"/>
                </a:lnTo>
                <a:cubicBezTo>
                  <a:pt x="3832589" y="458587"/>
                  <a:pt x="3833991" y="459946"/>
                  <a:pt x="3834819" y="461562"/>
                </a:cubicBezTo>
                <a:cubicBezTo>
                  <a:pt x="3835647" y="463177"/>
                  <a:pt x="3836284" y="464541"/>
                  <a:pt x="3836730" y="465653"/>
                </a:cubicBezTo>
                <a:lnTo>
                  <a:pt x="3836730" y="469736"/>
                </a:lnTo>
                <a:cubicBezTo>
                  <a:pt x="3836241" y="469311"/>
                  <a:pt x="3835689" y="469141"/>
                  <a:pt x="3835074" y="469226"/>
                </a:cubicBezTo>
                <a:cubicBezTo>
                  <a:pt x="3834458" y="469311"/>
                  <a:pt x="3833651" y="469141"/>
                  <a:pt x="3832653" y="468715"/>
                </a:cubicBezTo>
                <a:cubicBezTo>
                  <a:pt x="3830699" y="467673"/>
                  <a:pt x="3828746" y="466440"/>
                  <a:pt x="3826793" y="465015"/>
                </a:cubicBezTo>
                <a:cubicBezTo>
                  <a:pt x="3824839" y="463591"/>
                  <a:pt x="3822377" y="462102"/>
                  <a:pt x="3819404" y="460550"/>
                </a:cubicBezTo>
                <a:cubicBezTo>
                  <a:pt x="3815645" y="458062"/>
                  <a:pt x="3810932" y="456403"/>
                  <a:pt x="3805263" y="455574"/>
                </a:cubicBezTo>
                <a:cubicBezTo>
                  <a:pt x="3799593" y="454744"/>
                  <a:pt x="3794115" y="454362"/>
                  <a:pt x="3788829" y="454425"/>
                </a:cubicBezTo>
                <a:cubicBezTo>
                  <a:pt x="3780633" y="454899"/>
                  <a:pt x="3772309" y="455005"/>
                  <a:pt x="3763859" y="454744"/>
                </a:cubicBezTo>
                <a:cubicBezTo>
                  <a:pt x="3755408" y="454483"/>
                  <a:pt x="3747085" y="454079"/>
                  <a:pt x="3738889" y="453534"/>
                </a:cubicBezTo>
                <a:cubicBezTo>
                  <a:pt x="3730311" y="452554"/>
                  <a:pt x="3722243" y="452195"/>
                  <a:pt x="3714684" y="452455"/>
                </a:cubicBezTo>
                <a:cubicBezTo>
                  <a:pt x="3707125" y="452715"/>
                  <a:pt x="3699566" y="453372"/>
                  <a:pt x="3692007" y="454425"/>
                </a:cubicBezTo>
                <a:cubicBezTo>
                  <a:pt x="3682813" y="455468"/>
                  <a:pt x="3673683" y="456956"/>
                  <a:pt x="3664617" y="458891"/>
                </a:cubicBezTo>
                <a:cubicBezTo>
                  <a:pt x="3655550" y="460826"/>
                  <a:pt x="3646675" y="463080"/>
                  <a:pt x="3637991" y="465653"/>
                </a:cubicBezTo>
                <a:cubicBezTo>
                  <a:pt x="3636059" y="466653"/>
                  <a:pt x="3634317" y="467461"/>
                  <a:pt x="3632767" y="468077"/>
                </a:cubicBezTo>
                <a:cubicBezTo>
                  <a:pt x="3631217" y="468694"/>
                  <a:pt x="3629221" y="469247"/>
                  <a:pt x="3626780" y="469736"/>
                </a:cubicBezTo>
                <a:cubicBezTo>
                  <a:pt x="3625315" y="470246"/>
                  <a:pt x="3624423" y="470757"/>
                  <a:pt x="3624104" y="471267"/>
                </a:cubicBezTo>
                <a:cubicBezTo>
                  <a:pt x="3623786" y="471777"/>
                  <a:pt x="3623659" y="472288"/>
                  <a:pt x="3623722" y="472798"/>
                </a:cubicBezTo>
                <a:cubicBezTo>
                  <a:pt x="3624763" y="486622"/>
                  <a:pt x="3625485" y="500566"/>
                  <a:pt x="3625888" y="514628"/>
                </a:cubicBezTo>
                <a:cubicBezTo>
                  <a:pt x="3626291" y="528690"/>
                  <a:pt x="3626249" y="542597"/>
                  <a:pt x="3625761" y="556351"/>
                </a:cubicBezTo>
                <a:cubicBezTo>
                  <a:pt x="3624741" y="574282"/>
                  <a:pt x="3620413" y="591705"/>
                  <a:pt x="3612777" y="608619"/>
                </a:cubicBezTo>
                <a:cubicBezTo>
                  <a:pt x="3605140" y="625534"/>
                  <a:pt x="3594195" y="641429"/>
                  <a:pt x="3579940" y="656304"/>
                </a:cubicBezTo>
                <a:cubicBezTo>
                  <a:pt x="3574807" y="662403"/>
                  <a:pt x="3569292" y="668311"/>
                  <a:pt x="3563395" y="674027"/>
                </a:cubicBezTo>
                <a:cubicBezTo>
                  <a:pt x="3557498" y="679743"/>
                  <a:pt x="3551474" y="685396"/>
                  <a:pt x="3545323" y="690985"/>
                </a:cubicBezTo>
                <a:cubicBezTo>
                  <a:pt x="3538747" y="695576"/>
                  <a:pt x="3532299" y="699908"/>
                  <a:pt x="3525977" y="703981"/>
                </a:cubicBezTo>
                <a:cubicBezTo>
                  <a:pt x="3519656" y="708054"/>
                  <a:pt x="3513208" y="711860"/>
                  <a:pt x="3506632" y="715398"/>
                </a:cubicBezTo>
                <a:cubicBezTo>
                  <a:pt x="3505063" y="716443"/>
                  <a:pt x="3502857" y="717363"/>
                  <a:pt x="3500013" y="718157"/>
                </a:cubicBezTo>
                <a:cubicBezTo>
                  <a:pt x="3497170" y="718951"/>
                  <a:pt x="3493943" y="719369"/>
                  <a:pt x="3490334" y="719411"/>
                </a:cubicBezTo>
                <a:cubicBezTo>
                  <a:pt x="3486678" y="718533"/>
                  <a:pt x="3482767" y="717781"/>
                  <a:pt x="3478601" y="717154"/>
                </a:cubicBezTo>
                <a:cubicBezTo>
                  <a:pt x="3474435" y="716527"/>
                  <a:pt x="3470523" y="715272"/>
                  <a:pt x="3466868" y="713391"/>
                </a:cubicBezTo>
                <a:cubicBezTo>
                  <a:pt x="3465741" y="712409"/>
                  <a:pt x="3464168" y="711611"/>
                  <a:pt x="3462149" y="710998"/>
                </a:cubicBezTo>
                <a:cubicBezTo>
                  <a:pt x="3460129" y="710385"/>
                  <a:pt x="3458301" y="709834"/>
                  <a:pt x="3456665" y="709345"/>
                </a:cubicBezTo>
                <a:cubicBezTo>
                  <a:pt x="3452647" y="708814"/>
                  <a:pt x="3448949" y="707836"/>
                  <a:pt x="3445569" y="706412"/>
                </a:cubicBezTo>
                <a:cubicBezTo>
                  <a:pt x="3442189" y="704989"/>
                  <a:pt x="3438746" y="703246"/>
                  <a:pt x="3435239" y="701185"/>
                </a:cubicBezTo>
                <a:cubicBezTo>
                  <a:pt x="3433729" y="700144"/>
                  <a:pt x="3432157" y="699166"/>
                  <a:pt x="3430520" y="698252"/>
                </a:cubicBezTo>
                <a:cubicBezTo>
                  <a:pt x="3428883" y="697338"/>
                  <a:pt x="3427055" y="696616"/>
                  <a:pt x="3425036" y="696085"/>
                </a:cubicBezTo>
                <a:cubicBezTo>
                  <a:pt x="3422060" y="696042"/>
                  <a:pt x="3419849" y="695617"/>
                  <a:pt x="3418404" y="694810"/>
                </a:cubicBezTo>
                <a:cubicBezTo>
                  <a:pt x="3416959" y="694002"/>
                  <a:pt x="3415769" y="693067"/>
                  <a:pt x="3414833" y="692005"/>
                </a:cubicBezTo>
                <a:cubicBezTo>
                  <a:pt x="3412261" y="688945"/>
                  <a:pt x="3410008" y="685885"/>
                  <a:pt x="3408074" y="682825"/>
                </a:cubicBezTo>
                <a:cubicBezTo>
                  <a:pt x="3406140" y="679764"/>
                  <a:pt x="3404652" y="676704"/>
                  <a:pt x="3403610" y="673644"/>
                </a:cubicBezTo>
                <a:lnTo>
                  <a:pt x="3391367" y="638964"/>
                </a:lnTo>
                <a:cubicBezTo>
                  <a:pt x="3390835" y="635351"/>
                  <a:pt x="3390113" y="631611"/>
                  <a:pt x="3389199" y="627744"/>
                </a:cubicBezTo>
                <a:cubicBezTo>
                  <a:pt x="3388285" y="623876"/>
                  <a:pt x="3387307" y="620136"/>
                  <a:pt x="3386265" y="616524"/>
                </a:cubicBezTo>
                <a:cubicBezTo>
                  <a:pt x="3385074" y="609405"/>
                  <a:pt x="3382865" y="602477"/>
                  <a:pt x="3379640" y="595741"/>
                </a:cubicBezTo>
                <a:cubicBezTo>
                  <a:pt x="3376414" y="589004"/>
                  <a:pt x="3373197" y="582332"/>
                  <a:pt x="3369990" y="575723"/>
                </a:cubicBezTo>
                <a:cubicBezTo>
                  <a:pt x="3368535" y="574618"/>
                  <a:pt x="3367397" y="573258"/>
                  <a:pt x="3366574" y="571643"/>
                </a:cubicBezTo>
                <a:cubicBezTo>
                  <a:pt x="3365752" y="570028"/>
                  <a:pt x="3364866" y="568668"/>
                  <a:pt x="3363917" y="567563"/>
                </a:cubicBezTo>
                <a:lnTo>
                  <a:pt x="3357845" y="558383"/>
                </a:lnTo>
                <a:cubicBezTo>
                  <a:pt x="3357208" y="557894"/>
                  <a:pt x="3356189" y="557596"/>
                  <a:pt x="3354787" y="557490"/>
                </a:cubicBezTo>
                <a:cubicBezTo>
                  <a:pt x="3353386" y="557383"/>
                  <a:pt x="3352367" y="557341"/>
                  <a:pt x="3351730" y="557362"/>
                </a:cubicBezTo>
                <a:cubicBezTo>
                  <a:pt x="3350647" y="557426"/>
                  <a:pt x="3349246" y="557553"/>
                  <a:pt x="3347526" y="557745"/>
                </a:cubicBezTo>
                <a:cubicBezTo>
                  <a:pt x="3345806" y="557936"/>
                  <a:pt x="3344150" y="557809"/>
                  <a:pt x="3342557" y="557362"/>
                </a:cubicBezTo>
                <a:lnTo>
                  <a:pt x="3332366" y="550284"/>
                </a:lnTo>
                <a:lnTo>
                  <a:pt x="3332366" y="549272"/>
                </a:lnTo>
                <a:cubicBezTo>
                  <a:pt x="3331367" y="549904"/>
                  <a:pt x="3330306" y="550410"/>
                  <a:pt x="3329181" y="550789"/>
                </a:cubicBezTo>
                <a:cubicBezTo>
                  <a:pt x="3328055" y="551168"/>
                  <a:pt x="3326739" y="550663"/>
                  <a:pt x="3325231" y="549272"/>
                </a:cubicBezTo>
                <a:cubicBezTo>
                  <a:pt x="3324149" y="547671"/>
                  <a:pt x="3323766" y="546070"/>
                  <a:pt x="3324085" y="544469"/>
                </a:cubicBezTo>
                <a:cubicBezTo>
                  <a:pt x="3324403" y="542868"/>
                  <a:pt x="3325805" y="541773"/>
                  <a:pt x="3328289" y="541183"/>
                </a:cubicBezTo>
                <a:cubicBezTo>
                  <a:pt x="3328799" y="540205"/>
                  <a:pt x="3329563" y="539354"/>
                  <a:pt x="3330582" y="538631"/>
                </a:cubicBezTo>
                <a:cubicBezTo>
                  <a:pt x="3331601" y="537908"/>
                  <a:pt x="3332875" y="537057"/>
                  <a:pt x="3334404" y="536079"/>
                </a:cubicBezTo>
                <a:cubicBezTo>
                  <a:pt x="3343106" y="530423"/>
                  <a:pt x="3352177" y="524895"/>
                  <a:pt x="3361618" y="519493"/>
                </a:cubicBezTo>
                <a:cubicBezTo>
                  <a:pt x="3371059" y="514092"/>
                  <a:pt x="3380635" y="509074"/>
                  <a:pt x="3390347" y="504439"/>
                </a:cubicBezTo>
                <a:cubicBezTo>
                  <a:pt x="3400124" y="498867"/>
                  <a:pt x="3410157" y="493424"/>
                  <a:pt x="3420445" y="488108"/>
                </a:cubicBezTo>
                <a:cubicBezTo>
                  <a:pt x="3430733" y="482792"/>
                  <a:pt x="3440765" y="477348"/>
                  <a:pt x="3450543" y="471777"/>
                </a:cubicBezTo>
                <a:lnTo>
                  <a:pt x="3484095" y="457545"/>
                </a:lnTo>
                <a:cubicBezTo>
                  <a:pt x="3485561" y="456525"/>
                  <a:pt x="3486452" y="455505"/>
                  <a:pt x="3486771" y="454485"/>
                </a:cubicBezTo>
                <a:cubicBezTo>
                  <a:pt x="3487089" y="453465"/>
                  <a:pt x="3487217" y="452445"/>
                  <a:pt x="3487153" y="451425"/>
                </a:cubicBezTo>
                <a:lnTo>
                  <a:pt x="3477980" y="417767"/>
                </a:lnTo>
                <a:cubicBezTo>
                  <a:pt x="3475963" y="412220"/>
                  <a:pt x="3474137" y="406993"/>
                  <a:pt x="3472502" y="402085"/>
                </a:cubicBezTo>
                <a:cubicBezTo>
                  <a:pt x="3470867" y="397176"/>
                  <a:pt x="3469296" y="392204"/>
                  <a:pt x="3467789" y="387168"/>
                </a:cubicBezTo>
                <a:cubicBezTo>
                  <a:pt x="3467321" y="386105"/>
                  <a:pt x="3466472" y="385170"/>
                  <a:pt x="3465241" y="384363"/>
                </a:cubicBezTo>
                <a:cubicBezTo>
                  <a:pt x="3464009" y="383555"/>
                  <a:pt x="3462140" y="383130"/>
                  <a:pt x="3459635" y="383088"/>
                </a:cubicBezTo>
                <a:lnTo>
                  <a:pt x="3430087" y="383088"/>
                </a:lnTo>
                <a:cubicBezTo>
                  <a:pt x="3429515" y="383088"/>
                  <a:pt x="3428881" y="382833"/>
                  <a:pt x="3428181" y="382323"/>
                </a:cubicBezTo>
                <a:cubicBezTo>
                  <a:pt x="3427483" y="381813"/>
                  <a:pt x="3427101" y="381048"/>
                  <a:pt x="3427038" y="380028"/>
                </a:cubicBezTo>
                <a:cubicBezTo>
                  <a:pt x="3426869" y="377989"/>
                  <a:pt x="3425175" y="376970"/>
                  <a:pt x="3421956" y="376972"/>
                </a:cubicBezTo>
                <a:cubicBezTo>
                  <a:pt x="3420029" y="377035"/>
                  <a:pt x="3418293" y="377162"/>
                  <a:pt x="3416747" y="377353"/>
                </a:cubicBezTo>
                <a:cubicBezTo>
                  <a:pt x="3415201" y="377543"/>
                  <a:pt x="3413211" y="377416"/>
                  <a:pt x="3410776" y="376972"/>
                </a:cubicBezTo>
                <a:cubicBezTo>
                  <a:pt x="3409675" y="376993"/>
                  <a:pt x="3408065" y="376697"/>
                  <a:pt x="3405948" y="376083"/>
                </a:cubicBezTo>
                <a:cubicBezTo>
                  <a:pt x="3403830" y="375470"/>
                  <a:pt x="3401713" y="374412"/>
                  <a:pt x="3399595" y="372910"/>
                </a:cubicBezTo>
                <a:cubicBezTo>
                  <a:pt x="3397562" y="370032"/>
                  <a:pt x="3394513" y="367663"/>
                  <a:pt x="3390447" y="365801"/>
                </a:cubicBezTo>
                <a:lnTo>
                  <a:pt x="3386382" y="365801"/>
                </a:lnTo>
                <a:cubicBezTo>
                  <a:pt x="3382342" y="365314"/>
                  <a:pt x="3379433" y="364256"/>
                  <a:pt x="3377655" y="362627"/>
                </a:cubicBezTo>
                <a:cubicBezTo>
                  <a:pt x="3375877" y="360998"/>
                  <a:pt x="3375007" y="358671"/>
                  <a:pt x="3375043" y="355645"/>
                </a:cubicBezTo>
                <a:cubicBezTo>
                  <a:pt x="3374115" y="349573"/>
                  <a:pt x="3374730" y="343936"/>
                  <a:pt x="3376891" y="338737"/>
                </a:cubicBezTo>
                <a:cubicBezTo>
                  <a:pt x="3379051" y="333537"/>
                  <a:pt x="3382215" y="328652"/>
                  <a:pt x="3386382" y="324082"/>
                </a:cubicBezTo>
                <a:cubicBezTo>
                  <a:pt x="3396545" y="312329"/>
                  <a:pt x="3406711" y="300640"/>
                  <a:pt x="3416879" y="289015"/>
                </a:cubicBezTo>
                <a:cubicBezTo>
                  <a:pt x="3427047" y="277390"/>
                  <a:pt x="3437222" y="265957"/>
                  <a:pt x="3447405" y="254714"/>
                </a:cubicBezTo>
                <a:cubicBezTo>
                  <a:pt x="3453074" y="247148"/>
                  <a:pt x="3459062" y="239838"/>
                  <a:pt x="3465368" y="232782"/>
                </a:cubicBezTo>
                <a:cubicBezTo>
                  <a:pt x="3471674" y="225726"/>
                  <a:pt x="3477917" y="218415"/>
                  <a:pt x="3484095" y="210850"/>
                </a:cubicBezTo>
                <a:lnTo>
                  <a:pt x="3485115" y="209830"/>
                </a:lnTo>
                <a:lnTo>
                  <a:pt x="3477980" y="210850"/>
                </a:lnTo>
                <a:cubicBezTo>
                  <a:pt x="3472863" y="210871"/>
                  <a:pt x="3467810" y="210828"/>
                  <a:pt x="3462820" y="210722"/>
                </a:cubicBezTo>
                <a:cubicBezTo>
                  <a:pt x="3457831" y="210616"/>
                  <a:pt x="3453031" y="210318"/>
                  <a:pt x="3448424" y="209830"/>
                </a:cubicBezTo>
                <a:cubicBezTo>
                  <a:pt x="3445345" y="209745"/>
                  <a:pt x="3442331" y="209149"/>
                  <a:pt x="3439380" y="208044"/>
                </a:cubicBezTo>
                <a:cubicBezTo>
                  <a:pt x="3436429" y="206939"/>
                  <a:pt x="3433670" y="205834"/>
                  <a:pt x="3431103" y="204729"/>
                </a:cubicBezTo>
                <a:cubicBezTo>
                  <a:pt x="3428605" y="203794"/>
                  <a:pt x="3426233" y="203114"/>
                  <a:pt x="3423989" y="202690"/>
                </a:cubicBezTo>
                <a:cubicBezTo>
                  <a:pt x="3421744" y="202266"/>
                  <a:pt x="3419373" y="201588"/>
                  <a:pt x="3416874" y="200656"/>
                </a:cubicBezTo>
                <a:cubicBezTo>
                  <a:pt x="3408743" y="198623"/>
                  <a:pt x="3401628" y="195574"/>
                  <a:pt x="3395529" y="191508"/>
                </a:cubicBezTo>
                <a:cubicBezTo>
                  <a:pt x="3394068" y="190915"/>
                  <a:pt x="3392671" y="190067"/>
                  <a:pt x="3391337" y="188966"/>
                </a:cubicBezTo>
                <a:cubicBezTo>
                  <a:pt x="3390003" y="187865"/>
                  <a:pt x="3388351" y="187018"/>
                  <a:pt x="3386382" y="186425"/>
                </a:cubicBezTo>
                <a:cubicBezTo>
                  <a:pt x="3384280" y="186425"/>
                  <a:pt x="3381859" y="185917"/>
                  <a:pt x="3379120" y="184900"/>
                </a:cubicBezTo>
                <a:cubicBezTo>
                  <a:pt x="3376381" y="183884"/>
                  <a:pt x="3373706" y="182359"/>
                  <a:pt x="3371094" y="180326"/>
                </a:cubicBezTo>
                <a:cubicBezTo>
                  <a:pt x="3371052" y="179309"/>
                  <a:pt x="3370627" y="178293"/>
                  <a:pt x="3369821" y="177276"/>
                </a:cubicBezTo>
                <a:cubicBezTo>
                  <a:pt x="3369013" y="176260"/>
                  <a:pt x="3368079" y="175243"/>
                  <a:pt x="3367018" y="174227"/>
                </a:cubicBezTo>
                <a:cubicBezTo>
                  <a:pt x="3363089" y="170606"/>
                  <a:pt x="3361009" y="166666"/>
                  <a:pt x="3360775" y="162408"/>
                </a:cubicBezTo>
                <a:cubicBezTo>
                  <a:pt x="3360541" y="158151"/>
                  <a:pt x="3361264" y="153954"/>
                  <a:pt x="3362941" y="149819"/>
                </a:cubicBezTo>
                <a:cubicBezTo>
                  <a:pt x="3365850" y="143620"/>
                  <a:pt x="3368185" y="137165"/>
                  <a:pt x="3369948" y="130455"/>
                </a:cubicBezTo>
                <a:cubicBezTo>
                  <a:pt x="3371710" y="123746"/>
                  <a:pt x="3373791" y="117291"/>
                  <a:pt x="3376190" y="111091"/>
                </a:cubicBezTo>
                <a:cubicBezTo>
                  <a:pt x="3377315" y="106929"/>
                  <a:pt x="3378632" y="102513"/>
                  <a:pt x="3380139" y="97842"/>
                </a:cubicBezTo>
                <a:cubicBezTo>
                  <a:pt x="3381647" y="93170"/>
                  <a:pt x="3382709" y="88754"/>
                  <a:pt x="3383324" y="84592"/>
                </a:cubicBezTo>
                <a:cubicBezTo>
                  <a:pt x="3383345" y="81959"/>
                  <a:pt x="3383048" y="79072"/>
                  <a:pt x="3382433" y="75929"/>
                </a:cubicBezTo>
                <a:cubicBezTo>
                  <a:pt x="3381817" y="72787"/>
                  <a:pt x="3380755" y="69899"/>
                  <a:pt x="3379248" y="67266"/>
                </a:cubicBezTo>
                <a:cubicBezTo>
                  <a:pt x="3379078" y="62170"/>
                  <a:pt x="3378398" y="57075"/>
                  <a:pt x="3377209" y="51979"/>
                </a:cubicBezTo>
                <a:close/>
                <a:moveTo>
                  <a:pt x="1446675" y="3313"/>
                </a:moveTo>
                <a:cubicBezTo>
                  <a:pt x="1450454" y="3313"/>
                  <a:pt x="1454361" y="3568"/>
                  <a:pt x="1458395" y="4077"/>
                </a:cubicBezTo>
                <a:cubicBezTo>
                  <a:pt x="1460879" y="4141"/>
                  <a:pt x="1463045" y="4523"/>
                  <a:pt x="1464893" y="5224"/>
                </a:cubicBezTo>
                <a:cubicBezTo>
                  <a:pt x="1466740" y="5925"/>
                  <a:pt x="1468651" y="6562"/>
                  <a:pt x="1470625" y="7135"/>
                </a:cubicBezTo>
                <a:cubicBezTo>
                  <a:pt x="1477759" y="8621"/>
                  <a:pt x="1484639" y="10235"/>
                  <a:pt x="1491264" y="11976"/>
                </a:cubicBezTo>
                <a:cubicBezTo>
                  <a:pt x="1497888" y="13717"/>
                  <a:pt x="1504258" y="15840"/>
                  <a:pt x="1510373" y="18346"/>
                </a:cubicBezTo>
                <a:cubicBezTo>
                  <a:pt x="1520650" y="22847"/>
                  <a:pt x="1531181" y="27094"/>
                  <a:pt x="1541967" y="31086"/>
                </a:cubicBezTo>
                <a:cubicBezTo>
                  <a:pt x="1552754" y="35077"/>
                  <a:pt x="1563285" y="39324"/>
                  <a:pt x="1573562" y="43825"/>
                </a:cubicBezTo>
                <a:cubicBezTo>
                  <a:pt x="1581269" y="46883"/>
                  <a:pt x="1589041" y="50450"/>
                  <a:pt x="1596876" y="54527"/>
                </a:cubicBezTo>
                <a:cubicBezTo>
                  <a:pt x="1604710" y="58603"/>
                  <a:pt x="1612227" y="63190"/>
                  <a:pt x="1619425" y="68285"/>
                </a:cubicBezTo>
                <a:cubicBezTo>
                  <a:pt x="1622015" y="70303"/>
                  <a:pt x="1624733" y="72383"/>
                  <a:pt x="1627578" y="74528"/>
                </a:cubicBezTo>
                <a:cubicBezTo>
                  <a:pt x="1630424" y="76672"/>
                  <a:pt x="1633141" y="79008"/>
                  <a:pt x="1635732" y="81535"/>
                </a:cubicBezTo>
                <a:cubicBezTo>
                  <a:pt x="1638407" y="84932"/>
                  <a:pt x="1640191" y="87820"/>
                  <a:pt x="1641082" y="90198"/>
                </a:cubicBezTo>
                <a:cubicBezTo>
                  <a:pt x="1641974" y="92576"/>
                  <a:pt x="1641210" y="95464"/>
                  <a:pt x="1638789" y="98861"/>
                </a:cubicBezTo>
                <a:cubicBezTo>
                  <a:pt x="1635774" y="103044"/>
                  <a:pt x="1632632" y="107418"/>
                  <a:pt x="1629362" y="111983"/>
                </a:cubicBezTo>
                <a:cubicBezTo>
                  <a:pt x="1626092" y="116548"/>
                  <a:pt x="1622440" y="120667"/>
                  <a:pt x="1618406" y="124340"/>
                </a:cubicBezTo>
                <a:cubicBezTo>
                  <a:pt x="1615348" y="125529"/>
                  <a:pt x="1613310" y="127228"/>
                  <a:pt x="1612291" y="129436"/>
                </a:cubicBezTo>
                <a:cubicBezTo>
                  <a:pt x="1611250" y="131432"/>
                  <a:pt x="1609764" y="133046"/>
                  <a:pt x="1607832" y="134277"/>
                </a:cubicBezTo>
                <a:cubicBezTo>
                  <a:pt x="1605900" y="135509"/>
                  <a:pt x="1603649" y="136613"/>
                  <a:pt x="1601080" y="137589"/>
                </a:cubicBezTo>
                <a:cubicBezTo>
                  <a:pt x="1599933" y="138035"/>
                  <a:pt x="1598659" y="138672"/>
                  <a:pt x="1597258" y="139500"/>
                </a:cubicBezTo>
                <a:cubicBezTo>
                  <a:pt x="1595857" y="140328"/>
                  <a:pt x="1595092" y="141730"/>
                  <a:pt x="1594965" y="143704"/>
                </a:cubicBezTo>
                <a:cubicBezTo>
                  <a:pt x="1594901" y="144230"/>
                  <a:pt x="1594519" y="144676"/>
                  <a:pt x="1593818" y="145042"/>
                </a:cubicBezTo>
                <a:cubicBezTo>
                  <a:pt x="1593117" y="145408"/>
                  <a:pt x="1592481" y="145599"/>
                  <a:pt x="1591907" y="145615"/>
                </a:cubicBezTo>
                <a:cubicBezTo>
                  <a:pt x="1590845" y="145599"/>
                  <a:pt x="1589911" y="145408"/>
                  <a:pt x="1589104" y="145042"/>
                </a:cubicBezTo>
                <a:cubicBezTo>
                  <a:pt x="1588298" y="144676"/>
                  <a:pt x="1587873" y="144230"/>
                  <a:pt x="1587830" y="143704"/>
                </a:cubicBezTo>
                <a:cubicBezTo>
                  <a:pt x="1587193" y="140902"/>
                  <a:pt x="1586174" y="139628"/>
                  <a:pt x="1584773" y="139883"/>
                </a:cubicBezTo>
                <a:cubicBezTo>
                  <a:pt x="1583372" y="140137"/>
                  <a:pt x="1582352" y="140392"/>
                  <a:pt x="1581715" y="140647"/>
                </a:cubicBezTo>
                <a:cubicBezTo>
                  <a:pt x="1576619" y="142600"/>
                  <a:pt x="1571779" y="144299"/>
                  <a:pt x="1567192" y="145743"/>
                </a:cubicBezTo>
                <a:cubicBezTo>
                  <a:pt x="1562606" y="147187"/>
                  <a:pt x="1558274" y="148885"/>
                  <a:pt x="1554198" y="150839"/>
                </a:cubicBezTo>
                <a:cubicBezTo>
                  <a:pt x="1550779" y="152474"/>
                  <a:pt x="1547679" y="154300"/>
                  <a:pt x="1544898" y="156317"/>
                </a:cubicBezTo>
                <a:cubicBezTo>
                  <a:pt x="1542116" y="158334"/>
                  <a:pt x="1538761" y="159905"/>
                  <a:pt x="1534833" y="161030"/>
                </a:cubicBezTo>
                <a:cubicBezTo>
                  <a:pt x="1530884" y="162665"/>
                  <a:pt x="1527572" y="164746"/>
                  <a:pt x="1524896" y="167273"/>
                </a:cubicBezTo>
                <a:cubicBezTo>
                  <a:pt x="1522221" y="169800"/>
                  <a:pt x="1519418" y="172135"/>
                  <a:pt x="1516488" y="174280"/>
                </a:cubicBezTo>
                <a:lnTo>
                  <a:pt x="1516488" y="175299"/>
                </a:lnTo>
                <a:cubicBezTo>
                  <a:pt x="1517529" y="175363"/>
                  <a:pt x="1518505" y="175490"/>
                  <a:pt x="1519418" y="175681"/>
                </a:cubicBezTo>
                <a:cubicBezTo>
                  <a:pt x="1520331" y="175872"/>
                  <a:pt x="1521053" y="175745"/>
                  <a:pt x="1521584" y="175299"/>
                </a:cubicBezTo>
                <a:cubicBezTo>
                  <a:pt x="1522688" y="174811"/>
                  <a:pt x="1524047" y="174768"/>
                  <a:pt x="1525661" y="175171"/>
                </a:cubicBezTo>
                <a:cubicBezTo>
                  <a:pt x="1527274" y="175575"/>
                  <a:pt x="1528634" y="176297"/>
                  <a:pt x="1529737" y="177337"/>
                </a:cubicBezTo>
                <a:cubicBezTo>
                  <a:pt x="1536999" y="180841"/>
                  <a:pt x="1543369" y="185300"/>
                  <a:pt x="1548847" y="190714"/>
                </a:cubicBezTo>
                <a:cubicBezTo>
                  <a:pt x="1554325" y="196128"/>
                  <a:pt x="1558147" y="202880"/>
                  <a:pt x="1560313" y="210970"/>
                </a:cubicBezTo>
                <a:cubicBezTo>
                  <a:pt x="1561502" y="214197"/>
                  <a:pt x="1562181" y="217934"/>
                  <a:pt x="1562351" y="222181"/>
                </a:cubicBezTo>
                <a:cubicBezTo>
                  <a:pt x="1562287" y="224219"/>
                  <a:pt x="1562670" y="225493"/>
                  <a:pt x="1563498" y="226003"/>
                </a:cubicBezTo>
                <a:cubicBezTo>
                  <a:pt x="1564326" y="226512"/>
                  <a:pt x="1565982" y="226258"/>
                  <a:pt x="1568466" y="225238"/>
                </a:cubicBezTo>
                <a:cubicBezTo>
                  <a:pt x="1575091" y="222924"/>
                  <a:pt x="1581715" y="221438"/>
                  <a:pt x="1588340" y="220780"/>
                </a:cubicBezTo>
                <a:cubicBezTo>
                  <a:pt x="1594965" y="220121"/>
                  <a:pt x="1601589" y="218890"/>
                  <a:pt x="1608214" y="217085"/>
                </a:cubicBezTo>
                <a:lnTo>
                  <a:pt x="1624521" y="214028"/>
                </a:lnTo>
                <a:lnTo>
                  <a:pt x="1634713" y="214028"/>
                </a:lnTo>
                <a:cubicBezTo>
                  <a:pt x="1635753" y="214070"/>
                  <a:pt x="1636730" y="214240"/>
                  <a:pt x="1637643" y="214537"/>
                </a:cubicBezTo>
                <a:cubicBezTo>
                  <a:pt x="1638556" y="214834"/>
                  <a:pt x="1639278" y="215004"/>
                  <a:pt x="1639808" y="215047"/>
                </a:cubicBezTo>
                <a:cubicBezTo>
                  <a:pt x="1640870" y="216958"/>
                  <a:pt x="1642314" y="217977"/>
                  <a:pt x="1644140" y="218104"/>
                </a:cubicBezTo>
                <a:cubicBezTo>
                  <a:pt x="1645966" y="218232"/>
                  <a:pt x="1647919" y="218232"/>
                  <a:pt x="1650000" y="218104"/>
                </a:cubicBezTo>
                <a:cubicBezTo>
                  <a:pt x="1656667" y="216639"/>
                  <a:pt x="1663462" y="215493"/>
                  <a:pt x="1670384" y="214664"/>
                </a:cubicBezTo>
                <a:cubicBezTo>
                  <a:pt x="1677306" y="213836"/>
                  <a:pt x="1684100" y="212945"/>
                  <a:pt x="1690767" y="211989"/>
                </a:cubicBezTo>
                <a:lnTo>
                  <a:pt x="1711151" y="208932"/>
                </a:lnTo>
                <a:cubicBezTo>
                  <a:pt x="1712149" y="208762"/>
                  <a:pt x="1713210" y="208337"/>
                  <a:pt x="1714336" y="207658"/>
                </a:cubicBezTo>
                <a:cubicBezTo>
                  <a:pt x="1715461" y="206978"/>
                  <a:pt x="1716777" y="207063"/>
                  <a:pt x="1718285" y="207912"/>
                </a:cubicBezTo>
                <a:cubicBezTo>
                  <a:pt x="1721321" y="209335"/>
                  <a:pt x="1723147" y="210567"/>
                  <a:pt x="1723763" y="211607"/>
                </a:cubicBezTo>
                <a:cubicBezTo>
                  <a:pt x="1724379" y="212647"/>
                  <a:pt x="1723912" y="214134"/>
                  <a:pt x="1722362" y="216066"/>
                </a:cubicBezTo>
                <a:cubicBezTo>
                  <a:pt x="1719707" y="220610"/>
                  <a:pt x="1716608" y="224771"/>
                  <a:pt x="1713062" y="228551"/>
                </a:cubicBezTo>
                <a:cubicBezTo>
                  <a:pt x="1709516" y="232330"/>
                  <a:pt x="1706161" y="235982"/>
                  <a:pt x="1702997" y="239507"/>
                </a:cubicBezTo>
                <a:cubicBezTo>
                  <a:pt x="1700343" y="243435"/>
                  <a:pt x="1696989" y="246535"/>
                  <a:pt x="1692933" y="248807"/>
                </a:cubicBezTo>
                <a:cubicBezTo>
                  <a:pt x="1688877" y="251079"/>
                  <a:pt x="1684758" y="253414"/>
                  <a:pt x="1680575" y="255814"/>
                </a:cubicBezTo>
                <a:cubicBezTo>
                  <a:pt x="1678367" y="257852"/>
                  <a:pt x="1675649" y="258871"/>
                  <a:pt x="1672422" y="258871"/>
                </a:cubicBezTo>
                <a:cubicBezTo>
                  <a:pt x="1669343" y="259311"/>
                  <a:pt x="1666328" y="259688"/>
                  <a:pt x="1663377" y="260002"/>
                </a:cubicBezTo>
                <a:cubicBezTo>
                  <a:pt x="1660425" y="260316"/>
                  <a:pt x="1657665" y="260944"/>
                  <a:pt x="1655096" y="261886"/>
                </a:cubicBezTo>
                <a:cubicBezTo>
                  <a:pt x="1652569" y="262849"/>
                  <a:pt x="1649979" y="263687"/>
                  <a:pt x="1647325" y="264399"/>
                </a:cubicBezTo>
                <a:cubicBezTo>
                  <a:pt x="1644671" y="265111"/>
                  <a:pt x="1641825" y="265948"/>
                  <a:pt x="1638789" y="266911"/>
                </a:cubicBezTo>
                <a:cubicBezTo>
                  <a:pt x="1636751" y="267749"/>
                  <a:pt x="1634713" y="268084"/>
                  <a:pt x="1632674" y="267916"/>
                </a:cubicBezTo>
                <a:lnTo>
                  <a:pt x="1632674" y="269958"/>
                </a:lnTo>
                <a:cubicBezTo>
                  <a:pt x="1634182" y="269980"/>
                  <a:pt x="1635498" y="269937"/>
                  <a:pt x="1636623" y="269831"/>
                </a:cubicBezTo>
                <a:cubicBezTo>
                  <a:pt x="1637749" y="269725"/>
                  <a:pt x="1638810" y="269427"/>
                  <a:pt x="1639808" y="268938"/>
                </a:cubicBezTo>
                <a:cubicBezTo>
                  <a:pt x="1641783" y="268895"/>
                  <a:pt x="1643439" y="268725"/>
                  <a:pt x="1644777" y="268427"/>
                </a:cubicBezTo>
                <a:cubicBezTo>
                  <a:pt x="1646114" y="268129"/>
                  <a:pt x="1647516" y="267959"/>
                  <a:pt x="1648981" y="267916"/>
                </a:cubicBezTo>
                <a:lnTo>
                  <a:pt x="1662230" y="263896"/>
                </a:lnTo>
                <a:cubicBezTo>
                  <a:pt x="1663271" y="262933"/>
                  <a:pt x="1664502" y="262347"/>
                  <a:pt x="1665925" y="262138"/>
                </a:cubicBezTo>
                <a:cubicBezTo>
                  <a:pt x="1667347" y="261928"/>
                  <a:pt x="1668834" y="261844"/>
                  <a:pt x="1670384" y="261886"/>
                </a:cubicBezTo>
                <a:lnTo>
                  <a:pt x="1670384" y="263896"/>
                </a:lnTo>
                <a:lnTo>
                  <a:pt x="1646943" y="269958"/>
                </a:lnTo>
                <a:cubicBezTo>
                  <a:pt x="1641825" y="271979"/>
                  <a:pt x="1636517" y="273808"/>
                  <a:pt x="1631018" y="275445"/>
                </a:cubicBezTo>
                <a:cubicBezTo>
                  <a:pt x="1625519" y="277082"/>
                  <a:pt x="1619956" y="278656"/>
                  <a:pt x="1614329" y="280166"/>
                </a:cubicBezTo>
                <a:lnTo>
                  <a:pt x="1586811" y="289353"/>
                </a:lnTo>
                <a:cubicBezTo>
                  <a:pt x="1584348" y="290395"/>
                  <a:pt x="1582140" y="291118"/>
                  <a:pt x="1580187" y="291522"/>
                </a:cubicBezTo>
                <a:cubicBezTo>
                  <a:pt x="1578233" y="291926"/>
                  <a:pt x="1576025" y="291884"/>
                  <a:pt x="1573562" y="291394"/>
                </a:cubicBezTo>
                <a:cubicBezTo>
                  <a:pt x="1571927" y="290969"/>
                  <a:pt x="1570356" y="291565"/>
                  <a:pt x="1568848" y="293181"/>
                </a:cubicBezTo>
                <a:cubicBezTo>
                  <a:pt x="1567341" y="294797"/>
                  <a:pt x="1566534" y="296924"/>
                  <a:pt x="1566428" y="299560"/>
                </a:cubicBezTo>
                <a:lnTo>
                  <a:pt x="1562351" y="312830"/>
                </a:lnTo>
                <a:cubicBezTo>
                  <a:pt x="1562351" y="320996"/>
                  <a:pt x="1561332" y="329163"/>
                  <a:pt x="1559294" y="337329"/>
                </a:cubicBezTo>
                <a:cubicBezTo>
                  <a:pt x="1558317" y="341436"/>
                  <a:pt x="1557468" y="345221"/>
                  <a:pt x="1556746" y="348684"/>
                </a:cubicBezTo>
                <a:cubicBezTo>
                  <a:pt x="1556024" y="352147"/>
                  <a:pt x="1555174" y="355162"/>
                  <a:pt x="1554198" y="357731"/>
                </a:cubicBezTo>
                <a:cubicBezTo>
                  <a:pt x="1552223" y="361829"/>
                  <a:pt x="1550567" y="365863"/>
                  <a:pt x="1549229" y="369834"/>
                </a:cubicBezTo>
                <a:cubicBezTo>
                  <a:pt x="1547892" y="373804"/>
                  <a:pt x="1546490" y="377584"/>
                  <a:pt x="1545025" y="381172"/>
                </a:cubicBezTo>
                <a:lnTo>
                  <a:pt x="1536872" y="402575"/>
                </a:lnTo>
                <a:cubicBezTo>
                  <a:pt x="1535937" y="404613"/>
                  <a:pt x="1535258" y="406652"/>
                  <a:pt x="1534833" y="408690"/>
                </a:cubicBezTo>
                <a:cubicBezTo>
                  <a:pt x="1534409" y="410728"/>
                  <a:pt x="1533729" y="412767"/>
                  <a:pt x="1532795" y="414805"/>
                </a:cubicBezTo>
                <a:cubicBezTo>
                  <a:pt x="1531266" y="418924"/>
                  <a:pt x="1529737" y="422916"/>
                  <a:pt x="1528209" y="426780"/>
                </a:cubicBezTo>
                <a:cubicBezTo>
                  <a:pt x="1526680" y="430645"/>
                  <a:pt x="1525151" y="434127"/>
                  <a:pt x="1523622" y="437227"/>
                </a:cubicBezTo>
                <a:cubicBezTo>
                  <a:pt x="1523644" y="437779"/>
                  <a:pt x="1523601" y="438458"/>
                  <a:pt x="1523495" y="439265"/>
                </a:cubicBezTo>
                <a:cubicBezTo>
                  <a:pt x="1523389" y="440072"/>
                  <a:pt x="1523092" y="440751"/>
                  <a:pt x="1522603" y="441303"/>
                </a:cubicBezTo>
                <a:cubicBezTo>
                  <a:pt x="1522433" y="443298"/>
                  <a:pt x="1520735" y="444275"/>
                  <a:pt x="1517507" y="444234"/>
                </a:cubicBezTo>
                <a:cubicBezTo>
                  <a:pt x="1516000" y="444684"/>
                  <a:pt x="1514938" y="444578"/>
                  <a:pt x="1514322" y="443914"/>
                </a:cubicBezTo>
                <a:cubicBezTo>
                  <a:pt x="1513707" y="443250"/>
                  <a:pt x="1513409" y="442380"/>
                  <a:pt x="1513431" y="441303"/>
                </a:cubicBezTo>
                <a:cubicBezTo>
                  <a:pt x="1509524" y="425754"/>
                  <a:pt x="1506127" y="410783"/>
                  <a:pt x="1503239" y="396389"/>
                </a:cubicBezTo>
                <a:cubicBezTo>
                  <a:pt x="1502156" y="389838"/>
                  <a:pt x="1500755" y="383605"/>
                  <a:pt x="1499035" y="377690"/>
                </a:cubicBezTo>
                <a:cubicBezTo>
                  <a:pt x="1497315" y="371775"/>
                  <a:pt x="1495659" y="365797"/>
                  <a:pt x="1494066" y="359755"/>
                </a:cubicBezTo>
                <a:cubicBezTo>
                  <a:pt x="1493578" y="358652"/>
                  <a:pt x="1493281" y="357295"/>
                  <a:pt x="1493175" y="355684"/>
                </a:cubicBezTo>
                <a:cubicBezTo>
                  <a:pt x="1493069" y="354073"/>
                  <a:pt x="1493026" y="352716"/>
                  <a:pt x="1493047" y="351613"/>
                </a:cubicBezTo>
                <a:lnTo>
                  <a:pt x="1489990" y="328142"/>
                </a:lnTo>
                <a:cubicBezTo>
                  <a:pt x="1488801" y="324059"/>
                  <a:pt x="1486083" y="323038"/>
                  <a:pt x="1481836" y="325079"/>
                </a:cubicBezTo>
                <a:cubicBezTo>
                  <a:pt x="1479798" y="326079"/>
                  <a:pt x="1477759" y="326887"/>
                  <a:pt x="1475721" y="327504"/>
                </a:cubicBezTo>
                <a:cubicBezTo>
                  <a:pt x="1473683" y="328121"/>
                  <a:pt x="1471644" y="328673"/>
                  <a:pt x="1469606" y="329163"/>
                </a:cubicBezTo>
                <a:cubicBezTo>
                  <a:pt x="1467674" y="330205"/>
                  <a:pt x="1465933" y="331183"/>
                  <a:pt x="1464383" y="332097"/>
                </a:cubicBezTo>
                <a:cubicBezTo>
                  <a:pt x="1462833" y="333012"/>
                  <a:pt x="1460837" y="333735"/>
                  <a:pt x="1458395" y="334266"/>
                </a:cubicBezTo>
                <a:lnTo>
                  <a:pt x="1457376" y="334266"/>
                </a:lnTo>
                <a:lnTo>
                  <a:pt x="1445146" y="337329"/>
                </a:lnTo>
                <a:cubicBezTo>
                  <a:pt x="1443129" y="337371"/>
                  <a:pt x="1441048" y="337797"/>
                  <a:pt x="1438903" y="338605"/>
                </a:cubicBezTo>
                <a:cubicBezTo>
                  <a:pt x="1436759" y="339413"/>
                  <a:pt x="1434424" y="340348"/>
                  <a:pt x="1431897" y="341412"/>
                </a:cubicBezTo>
                <a:cubicBezTo>
                  <a:pt x="1429391" y="341965"/>
                  <a:pt x="1426758" y="342645"/>
                  <a:pt x="1423998" y="343453"/>
                </a:cubicBezTo>
                <a:cubicBezTo>
                  <a:pt x="1421238" y="344261"/>
                  <a:pt x="1418096" y="344942"/>
                  <a:pt x="1414571" y="345495"/>
                </a:cubicBezTo>
                <a:lnTo>
                  <a:pt x="1398264" y="349578"/>
                </a:lnTo>
                <a:lnTo>
                  <a:pt x="1396225" y="349578"/>
                </a:lnTo>
                <a:cubicBezTo>
                  <a:pt x="1386586" y="351232"/>
                  <a:pt x="1377074" y="352504"/>
                  <a:pt x="1367689" y="353394"/>
                </a:cubicBezTo>
                <a:cubicBezTo>
                  <a:pt x="1358304" y="354285"/>
                  <a:pt x="1348791" y="354030"/>
                  <a:pt x="1339152" y="352631"/>
                </a:cubicBezTo>
                <a:cubicBezTo>
                  <a:pt x="1333589" y="351147"/>
                  <a:pt x="1328408" y="349278"/>
                  <a:pt x="1323609" y="347025"/>
                </a:cubicBezTo>
                <a:cubicBezTo>
                  <a:pt x="1318811" y="344772"/>
                  <a:pt x="1314139" y="341880"/>
                  <a:pt x="1309596" y="338349"/>
                </a:cubicBezTo>
                <a:cubicBezTo>
                  <a:pt x="1307005" y="337222"/>
                  <a:pt x="1305562" y="335393"/>
                  <a:pt x="1305264" y="332863"/>
                </a:cubicBezTo>
                <a:cubicBezTo>
                  <a:pt x="1304967" y="330332"/>
                  <a:pt x="1306071" y="327738"/>
                  <a:pt x="1308576" y="325079"/>
                </a:cubicBezTo>
                <a:cubicBezTo>
                  <a:pt x="1314203" y="319954"/>
                  <a:pt x="1320276" y="315148"/>
                  <a:pt x="1326794" y="310661"/>
                </a:cubicBezTo>
                <a:cubicBezTo>
                  <a:pt x="1333313" y="306174"/>
                  <a:pt x="1340150" y="302134"/>
                  <a:pt x="1347305" y="298540"/>
                </a:cubicBezTo>
                <a:lnTo>
                  <a:pt x="1373804" y="280166"/>
                </a:lnTo>
                <a:cubicBezTo>
                  <a:pt x="1374335" y="280124"/>
                  <a:pt x="1374802" y="279953"/>
                  <a:pt x="1375205" y="279656"/>
                </a:cubicBezTo>
                <a:cubicBezTo>
                  <a:pt x="1375608" y="279358"/>
                  <a:pt x="1375821" y="279188"/>
                  <a:pt x="1375842" y="279145"/>
                </a:cubicBezTo>
                <a:cubicBezTo>
                  <a:pt x="1376330" y="279124"/>
                  <a:pt x="1376628" y="279167"/>
                  <a:pt x="1376734" y="279273"/>
                </a:cubicBezTo>
                <a:cubicBezTo>
                  <a:pt x="1376840" y="279379"/>
                  <a:pt x="1376882" y="279677"/>
                  <a:pt x="1376861" y="280166"/>
                </a:cubicBezTo>
                <a:lnTo>
                  <a:pt x="1369727" y="286291"/>
                </a:lnTo>
                <a:cubicBezTo>
                  <a:pt x="1368156" y="287779"/>
                  <a:pt x="1366457" y="289140"/>
                  <a:pt x="1364631" y="290374"/>
                </a:cubicBezTo>
                <a:cubicBezTo>
                  <a:pt x="1362805" y="291607"/>
                  <a:pt x="1361107" y="292968"/>
                  <a:pt x="1359535" y="294457"/>
                </a:cubicBezTo>
                <a:cubicBezTo>
                  <a:pt x="1357327" y="297987"/>
                  <a:pt x="1354864" y="301389"/>
                  <a:pt x="1352146" y="304664"/>
                </a:cubicBezTo>
                <a:cubicBezTo>
                  <a:pt x="1349429" y="307939"/>
                  <a:pt x="1347475" y="311342"/>
                  <a:pt x="1346286" y="314872"/>
                </a:cubicBezTo>
                <a:cubicBezTo>
                  <a:pt x="1345840" y="315935"/>
                  <a:pt x="1345713" y="317126"/>
                  <a:pt x="1345904" y="318445"/>
                </a:cubicBezTo>
                <a:cubicBezTo>
                  <a:pt x="1346095" y="319763"/>
                  <a:pt x="1346222" y="320954"/>
                  <a:pt x="1346286" y="322017"/>
                </a:cubicBezTo>
                <a:cubicBezTo>
                  <a:pt x="1348409" y="321039"/>
                  <a:pt x="1350787" y="320188"/>
                  <a:pt x="1353420" y="319465"/>
                </a:cubicBezTo>
                <a:cubicBezTo>
                  <a:pt x="1356053" y="318742"/>
                  <a:pt x="1358431" y="317892"/>
                  <a:pt x="1360554" y="316913"/>
                </a:cubicBezTo>
                <a:lnTo>
                  <a:pt x="1405398" y="298540"/>
                </a:lnTo>
                <a:cubicBezTo>
                  <a:pt x="1411980" y="295477"/>
                  <a:pt x="1418435" y="292415"/>
                  <a:pt x="1424762" y="289353"/>
                </a:cubicBezTo>
                <a:cubicBezTo>
                  <a:pt x="1431090" y="286291"/>
                  <a:pt x="1437545" y="283228"/>
                  <a:pt x="1444127" y="280166"/>
                </a:cubicBezTo>
                <a:lnTo>
                  <a:pt x="1483874" y="260881"/>
                </a:lnTo>
                <a:cubicBezTo>
                  <a:pt x="1484915" y="260315"/>
                  <a:pt x="1485892" y="259430"/>
                  <a:pt x="1486805" y="258225"/>
                </a:cubicBezTo>
                <a:cubicBezTo>
                  <a:pt x="1487718" y="257021"/>
                  <a:pt x="1488440" y="255877"/>
                  <a:pt x="1488971" y="254795"/>
                </a:cubicBezTo>
                <a:cubicBezTo>
                  <a:pt x="1489969" y="248106"/>
                  <a:pt x="1490775" y="241354"/>
                  <a:pt x="1491391" y="234538"/>
                </a:cubicBezTo>
                <a:cubicBezTo>
                  <a:pt x="1492007" y="227723"/>
                  <a:pt x="1492559" y="221225"/>
                  <a:pt x="1493047" y="215047"/>
                </a:cubicBezTo>
                <a:cubicBezTo>
                  <a:pt x="1493599" y="212010"/>
                  <a:pt x="1494279" y="208910"/>
                  <a:pt x="1495086" y="205747"/>
                </a:cubicBezTo>
                <a:cubicBezTo>
                  <a:pt x="1495892" y="202583"/>
                  <a:pt x="1496572" y="199228"/>
                  <a:pt x="1497124" y="195682"/>
                </a:cubicBezTo>
                <a:cubicBezTo>
                  <a:pt x="1497039" y="195109"/>
                  <a:pt x="1496699" y="194217"/>
                  <a:pt x="1496105" y="193007"/>
                </a:cubicBezTo>
                <a:cubicBezTo>
                  <a:pt x="1495510" y="191797"/>
                  <a:pt x="1495170" y="190650"/>
                  <a:pt x="1495086" y="189567"/>
                </a:cubicBezTo>
                <a:cubicBezTo>
                  <a:pt x="1495234" y="185639"/>
                  <a:pt x="1493918" y="182284"/>
                  <a:pt x="1491136" y="179503"/>
                </a:cubicBezTo>
                <a:cubicBezTo>
                  <a:pt x="1488355" y="176721"/>
                  <a:pt x="1486274" y="173621"/>
                  <a:pt x="1484894" y="170203"/>
                </a:cubicBezTo>
                <a:lnTo>
                  <a:pt x="1483874" y="169184"/>
                </a:lnTo>
                <a:cubicBezTo>
                  <a:pt x="1484342" y="168186"/>
                  <a:pt x="1484681" y="167379"/>
                  <a:pt x="1484894" y="166763"/>
                </a:cubicBezTo>
                <a:cubicBezTo>
                  <a:pt x="1485106" y="166148"/>
                  <a:pt x="1485446" y="165595"/>
                  <a:pt x="1485913" y="165107"/>
                </a:cubicBezTo>
                <a:cubicBezTo>
                  <a:pt x="1486444" y="164704"/>
                  <a:pt x="1487166" y="164746"/>
                  <a:pt x="1488079" y="165235"/>
                </a:cubicBezTo>
                <a:cubicBezTo>
                  <a:pt x="1488992" y="165723"/>
                  <a:pt x="1489969" y="166020"/>
                  <a:pt x="1491009" y="166126"/>
                </a:cubicBezTo>
                <a:cubicBezTo>
                  <a:pt x="1493132" y="167124"/>
                  <a:pt x="1495510" y="168186"/>
                  <a:pt x="1498143" y="169311"/>
                </a:cubicBezTo>
                <a:cubicBezTo>
                  <a:pt x="1500776" y="170437"/>
                  <a:pt x="1503154" y="171753"/>
                  <a:pt x="1505277" y="173261"/>
                </a:cubicBezTo>
                <a:cubicBezTo>
                  <a:pt x="1507337" y="173706"/>
                  <a:pt x="1509333" y="173579"/>
                  <a:pt x="1511265" y="172878"/>
                </a:cubicBezTo>
                <a:cubicBezTo>
                  <a:pt x="1513197" y="172178"/>
                  <a:pt x="1514938" y="171286"/>
                  <a:pt x="1516488" y="170203"/>
                </a:cubicBezTo>
                <a:cubicBezTo>
                  <a:pt x="1521627" y="164661"/>
                  <a:pt x="1526637" y="159183"/>
                  <a:pt x="1531521" y="153769"/>
                </a:cubicBezTo>
                <a:cubicBezTo>
                  <a:pt x="1536405" y="148354"/>
                  <a:pt x="1540906" y="142622"/>
                  <a:pt x="1545025" y="136570"/>
                </a:cubicBezTo>
                <a:cubicBezTo>
                  <a:pt x="1546575" y="133959"/>
                  <a:pt x="1547042" y="131283"/>
                  <a:pt x="1546427" y="128544"/>
                </a:cubicBezTo>
                <a:cubicBezTo>
                  <a:pt x="1545811" y="125805"/>
                  <a:pt x="1543985" y="123385"/>
                  <a:pt x="1540948" y="121283"/>
                </a:cubicBezTo>
                <a:cubicBezTo>
                  <a:pt x="1536001" y="119202"/>
                  <a:pt x="1532137" y="116739"/>
                  <a:pt x="1529355" y="113894"/>
                </a:cubicBezTo>
                <a:cubicBezTo>
                  <a:pt x="1526574" y="111048"/>
                  <a:pt x="1523984" y="108076"/>
                  <a:pt x="1521584" y="104976"/>
                </a:cubicBezTo>
                <a:cubicBezTo>
                  <a:pt x="1520098" y="103553"/>
                  <a:pt x="1518739" y="102322"/>
                  <a:pt x="1517507" y="101281"/>
                </a:cubicBezTo>
                <a:cubicBezTo>
                  <a:pt x="1516276" y="100241"/>
                  <a:pt x="1514917" y="98755"/>
                  <a:pt x="1513431" y="96822"/>
                </a:cubicBezTo>
                <a:cubicBezTo>
                  <a:pt x="1505107" y="88669"/>
                  <a:pt x="1497294" y="79496"/>
                  <a:pt x="1489990" y="69305"/>
                </a:cubicBezTo>
                <a:cubicBezTo>
                  <a:pt x="1487017" y="65292"/>
                  <a:pt x="1484299" y="61342"/>
                  <a:pt x="1481836" y="57457"/>
                </a:cubicBezTo>
                <a:cubicBezTo>
                  <a:pt x="1479373" y="53571"/>
                  <a:pt x="1476655" y="49367"/>
                  <a:pt x="1473683" y="44844"/>
                </a:cubicBezTo>
                <a:cubicBezTo>
                  <a:pt x="1470349" y="40088"/>
                  <a:pt x="1467079" y="35077"/>
                  <a:pt x="1463873" y="29812"/>
                </a:cubicBezTo>
                <a:cubicBezTo>
                  <a:pt x="1460667" y="24546"/>
                  <a:pt x="1456123" y="20045"/>
                  <a:pt x="1450242" y="16308"/>
                </a:cubicBezTo>
                <a:cubicBezTo>
                  <a:pt x="1447014" y="14439"/>
                  <a:pt x="1443278" y="13080"/>
                  <a:pt x="1439031" y="12231"/>
                </a:cubicBezTo>
                <a:lnTo>
                  <a:pt x="1424762" y="10193"/>
                </a:lnTo>
                <a:cubicBezTo>
                  <a:pt x="1424805" y="9173"/>
                  <a:pt x="1424975" y="8409"/>
                  <a:pt x="1425272" y="7899"/>
                </a:cubicBezTo>
                <a:cubicBezTo>
                  <a:pt x="1425569" y="7390"/>
                  <a:pt x="1425739" y="7135"/>
                  <a:pt x="1425782" y="7135"/>
                </a:cubicBezTo>
                <a:cubicBezTo>
                  <a:pt x="1426801" y="6562"/>
                  <a:pt x="1428075" y="5925"/>
                  <a:pt x="1429604" y="5224"/>
                </a:cubicBezTo>
                <a:cubicBezTo>
                  <a:pt x="1431132" y="4523"/>
                  <a:pt x="1432916" y="4141"/>
                  <a:pt x="1434954" y="4077"/>
                </a:cubicBezTo>
                <a:cubicBezTo>
                  <a:pt x="1438989" y="3568"/>
                  <a:pt x="1442895" y="3313"/>
                  <a:pt x="1446675" y="3313"/>
                </a:cubicBezTo>
                <a:close/>
                <a:moveTo>
                  <a:pt x="3215341" y="256"/>
                </a:moveTo>
                <a:cubicBezTo>
                  <a:pt x="3220850" y="765"/>
                  <a:pt x="3225910" y="2039"/>
                  <a:pt x="3230521" y="4077"/>
                </a:cubicBezTo>
                <a:cubicBezTo>
                  <a:pt x="3240147" y="7602"/>
                  <a:pt x="3248821" y="11764"/>
                  <a:pt x="3256543" y="16562"/>
                </a:cubicBezTo>
                <a:cubicBezTo>
                  <a:pt x="3264264" y="21361"/>
                  <a:pt x="3271161" y="27051"/>
                  <a:pt x="3277232" y="33634"/>
                </a:cubicBezTo>
                <a:cubicBezTo>
                  <a:pt x="3280617" y="37731"/>
                  <a:pt x="3282733" y="42021"/>
                  <a:pt x="3283579" y="46501"/>
                </a:cubicBezTo>
                <a:cubicBezTo>
                  <a:pt x="3284425" y="50981"/>
                  <a:pt x="3285017" y="55525"/>
                  <a:pt x="3285356" y="60132"/>
                </a:cubicBezTo>
                <a:cubicBezTo>
                  <a:pt x="3285208" y="66162"/>
                  <a:pt x="3283727" y="71683"/>
                  <a:pt x="3280913" y="76694"/>
                </a:cubicBezTo>
                <a:cubicBezTo>
                  <a:pt x="3278100" y="81705"/>
                  <a:pt x="3274841" y="86716"/>
                  <a:pt x="3271139" y="91726"/>
                </a:cubicBezTo>
                <a:cubicBezTo>
                  <a:pt x="3265977" y="97799"/>
                  <a:pt x="3260308" y="103744"/>
                  <a:pt x="3254131" y="109562"/>
                </a:cubicBezTo>
                <a:cubicBezTo>
                  <a:pt x="3247954" y="115380"/>
                  <a:pt x="3241777" y="121325"/>
                  <a:pt x="3235599" y="127398"/>
                </a:cubicBezTo>
                <a:cubicBezTo>
                  <a:pt x="3230512" y="132430"/>
                  <a:pt x="3225673" y="137143"/>
                  <a:pt x="3221081" y="141539"/>
                </a:cubicBezTo>
                <a:cubicBezTo>
                  <a:pt x="3216490" y="145934"/>
                  <a:pt x="3212151" y="150393"/>
                  <a:pt x="3208065" y="154915"/>
                </a:cubicBezTo>
                <a:cubicBezTo>
                  <a:pt x="3198020" y="164258"/>
                  <a:pt x="3188495" y="174110"/>
                  <a:pt x="3179489" y="184471"/>
                </a:cubicBezTo>
                <a:cubicBezTo>
                  <a:pt x="3173947" y="190629"/>
                  <a:pt x="3168469" y="196914"/>
                  <a:pt x="3163055" y="203326"/>
                </a:cubicBezTo>
                <a:cubicBezTo>
                  <a:pt x="3157641" y="209738"/>
                  <a:pt x="3151908" y="216023"/>
                  <a:pt x="3145857" y="222181"/>
                </a:cubicBezTo>
                <a:cubicBezTo>
                  <a:pt x="3136854" y="233392"/>
                  <a:pt x="3127341" y="244603"/>
                  <a:pt x="3117319" y="255814"/>
                </a:cubicBezTo>
                <a:cubicBezTo>
                  <a:pt x="3116215" y="257831"/>
                  <a:pt x="3114857" y="259657"/>
                  <a:pt x="3113243" y="261292"/>
                </a:cubicBezTo>
                <a:cubicBezTo>
                  <a:pt x="3111629" y="262927"/>
                  <a:pt x="3110270" y="264498"/>
                  <a:pt x="3109166" y="266005"/>
                </a:cubicBezTo>
                <a:lnTo>
                  <a:pt x="3110185" y="267025"/>
                </a:lnTo>
                <a:lnTo>
                  <a:pt x="3128531" y="255814"/>
                </a:lnTo>
                <a:cubicBezTo>
                  <a:pt x="3142141" y="249104"/>
                  <a:pt x="3155433" y="242140"/>
                  <a:pt x="3168406" y="234921"/>
                </a:cubicBezTo>
                <a:cubicBezTo>
                  <a:pt x="3181379" y="227701"/>
                  <a:pt x="3194925" y="220737"/>
                  <a:pt x="3209045" y="214028"/>
                </a:cubicBezTo>
                <a:cubicBezTo>
                  <a:pt x="3210553" y="213475"/>
                  <a:pt x="3211869" y="212796"/>
                  <a:pt x="3212995" y="211989"/>
                </a:cubicBezTo>
                <a:cubicBezTo>
                  <a:pt x="3214120" y="211182"/>
                  <a:pt x="3215181" y="210503"/>
                  <a:pt x="3216180" y="209951"/>
                </a:cubicBezTo>
                <a:cubicBezTo>
                  <a:pt x="3216838" y="209526"/>
                  <a:pt x="3218069" y="209356"/>
                  <a:pt x="3219874" y="209441"/>
                </a:cubicBezTo>
                <a:cubicBezTo>
                  <a:pt x="3221679" y="209526"/>
                  <a:pt x="3223165" y="209356"/>
                  <a:pt x="3224333" y="208932"/>
                </a:cubicBezTo>
                <a:cubicBezTo>
                  <a:pt x="3227221" y="209017"/>
                  <a:pt x="3229344" y="209356"/>
                  <a:pt x="3230703" y="209951"/>
                </a:cubicBezTo>
                <a:cubicBezTo>
                  <a:pt x="3232062" y="210545"/>
                  <a:pt x="3233675" y="210885"/>
                  <a:pt x="3235544" y="210970"/>
                </a:cubicBezTo>
                <a:cubicBezTo>
                  <a:pt x="3236011" y="211947"/>
                  <a:pt x="3236351" y="212541"/>
                  <a:pt x="3236563" y="212754"/>
                </a:cubicBezTo>
                <a:cubicBezTo>
                  <a:pt x="3236775" y="212966"/>
                  <a:pt x="3237115" y="213051"/>
                  <a:pt x="3237582" y="213008"/>
                </a:cubicBezTo>
                <a:cubicBezTo>
                  <a:pt x="3238113" y="214431"/>
                  <a:pt x="3239090" y="215153"/>
                  <a:pt x="3240512" y="215174"/>
                </a:cubicBezTo>
                <a:cubicBezTo>
                  <a:pt x="3241935" y="215195"/>
                  <a:pt x="3243676" y="215153"/>
                  <a:pt x="3245736" y="215047"/>
                </a:cubicBezTo>
                <a:cubicBezTo>
                  <a:pt x="3247774" y="214431"/>
                  <a:pt x="3250067" y="213624"/>
                  <a:pt x="3252615" y="212626"/>
                </a:cubicBezTo>
                <a:cubicBezTo>
                  <a:pt x="3255163" y="211628"/>
                  <a:pt x="3257966" y="211076"/>
                  <a:pt x="3261023" y="210970"/>
                </a:cubicBezTo>
                <a:cubicBezTo>
                  <a:pt x="3261512" y="210928"/>
                  <a:pt x="3261809" y="210758"/>
                  <a:pt x="3261915" y="210460"/>
                </a:cubicBezTo>
                <a:cubicBezTo>
                  <a:pt x="3262021" y="210163"/>
                  <a:pt x="3262063" y="209993"/>
                  <a:pt x="3262042" y="209951"/>
                </a:cubicBezTo>
                <a:cubicBezTo>
                  <a:pt x="3262977" y="208422"/>
                  <a:pt x="3263911" y="207658"/>
                  <a:pt x="3264845" y="207658"/>
                </a:cubicBezTo>
                <a:cubicBezTo>
                  <a:pt x="3265780" y="207658"/>
                  <a:pt x="3267223" y="208422"/>
                  <a:pt x="3269177" y="209951"/>
                </a:cubicBezTo>
                <a:lnTo>
                  <a:pt x="3274181" y="204855"/>
                </a:lnTo>
                <a:cubicBezTo>
                  <a:pt x="3277201" y="205768"/>
                  <a:pt x="3279016" y="206745"/>
                  <a:pt x="3279628" y="207785"/>
                </a:cubicBezTo>
                <a:cubicBezTo>
                  <a:pt x="3280240" y="208825"/>
                  <a:pt x="3279771" y="210567"/>
                  <a:pt x="3278222" y="213008"/>
                </a:cubicBezTo>
                <a:lnTo>
                  <a:pt x="3276184" y="215047"/>
                </a:lnTo>
                <a:cubicBezTo>
                  <a:pt x="3272851" y="218083"/>
                  <a:pt x="3271281" y="221183"/>
                  <a:pt x="3271474" y="224347"/>
                </a:cubicBezTo>
                <a:cubicBezTo>
                  <a:pt x="3271668" y="227510"/>
                  <a:pt x="3272601" y="230865"/>
                  <a:pt x="3274273" y="234411"/>
                </a:cubicBezTo>
                <a:cubicBezTo>
                  <a:pt x="3274352" y="236428"/>
                  <a:pt x="3274671" y="238509"/>
                  <a:pt x="3275228" y="240653"/>
                </a:cubicBezTo>
                <a:cubicBezTo>
                  <a:pt x="3275785" y="242798"/>
                  <a:pt x="3276104" y="245134"/>
                  <a:pt x="3276184" y="247660"/>
                </a:cubicBezTo>
                <a:cubicBezTo>
                  <a:pt x="3276671" y="254307"/>
                  <a:pt x="3276715" y="261142"/>
                  <a:pt x="3276315" y="268164"/>
                </a:cubicBezTo>
                <a:cubicBezTo>
                  <a:pt x="3275916" y="275186"/>
                  <a:pt x="3275204" y="282260"/>
                  <a:pt x="3274181" y="289388"/>
                </a:cubicBezTo>
                <a:cubicBezTo>
                  <a:pt x="3272347" y="298503"/>
                  <a:pt x="3271012" y="307653"/>
                  <a:pt x="3270177" y="316837"/>
                </a:cubicBezTo>
                <a:cubicBezTo>
                  <a:pt x="3269549" y="320913"/>
                  <a:pt x="3268535" y="324990"/>
                  <a:pt x="3267136" y="329067"/>
                </a:cubicBezTo>
                <a:cubicBezTo>
                  <a:pt x="3265737" y="333144"/>
                  <a:pt x="3264718" y="337220"/>
                  <a:pt x="3264081" y="341297"/>
                </a:cubicBezTo>
                <a:cubicBezTo>
                  <a:pt x="3263147" y="344885"/>
                  <a:pt x="3262213" y="348665"/>
                  <a:pt x="3261278" y="352635"/>
                </a:cubicBezTo>
                <a:cubicBezTo>
                  <a:pt x="3260344" y="356606"/>
                  <a:pt x="3258900" y="360640"/>
                  <a:pt x="3256947" y="364738"/>
                </a:cubicBezTo>
                <a:lnTo>
                  <a:pt x="3254908" y="382064"/>
                </a:lnTo>
                <a:lnTo>
                  <a:pt x="3254908" y="383083"/>
                </a:lnTo>
                <a:lnTo>
                  <a:pt x="3257966" y="383083"/>
                </a:lnTo>
                <a:cubicBezTo>
                  <a:pt x="3263940" y="382680"/>
                  <a:pt x="3268758" y="383232"/>
                  <a:pt x="3272419" y="384739"/>
                </a:cubicBezTo>
                <a:cubicBezTo>
                  <a:pt x="3276079" y="386247"/>
                  <a:pt x="3279373" y="388073"/>
                  <a:pt x="3282299" y="390217"/>
                </a:cubicBezTo>
                <a:cubicBezTo>
                  <a:pt x="3287245" y="393846"/>
                  <a:pt x="3291111" y="397800"/>
                  <a:pt x="3293897" y="402081"/>
                </a:cubicBezTo>
                <a:cubicBezTo>
                  <a:pt x="3296683" y="406362"/>
                  <a:pt x="3299285" y="410604"/>
                  <a:pt x="3301703" y="414805"/>
                </a:cubicBezTo>
                <a:cubicBezTo>
                  <a:pt x="3307183" y="429052"/>
                  <a:pt x="3310696" y="443363"/>
                  <a:pt x="3312242" y="457738"/>
                </a:cubicBezTo>
                <a:cubicBezTo>
                  <a:pt x="3313788" y="472112"/>
                  <a:pt x="3313998" y="486678"/>
                  <a:pt x="3312874" y="501435"/>
                </a:cubicBezTo>
                <a:cubicBezTo>
                  <a:pt x="3312408" y="509036"/>
                  <a:pt x="3311562" y="516510"/>
                  <a:pt x="3310335" y="523857"/>
                </a:cubicBezTo>
                <a:cubicBezTo>
                  <a:pt x="3309108" y="531203"/>
                  <a:pt x="3307246" y="538677"/>
                  <a:pt x="3304750" y="546279"/>
                </a:cubicBezTo>
                <a:cubicBezTo>
                  <a:pt x="3303141" y="551922"/>
                  <a:pt x="3301026" y="557690"/>
                  <a:pt x="3298402" y="563584"/>
                </a:cubicBezTo>
                <a:cubicBezTo>
                  <a:pt x="3295779" y="569478"/>
                  <a:pt x="3293155" y="575243"/>
                  <a:pt x="3290532" y="580881"/>
                </a:cubicBezTo>
                <a:cubicBezTo>
                  <a:pt x="3287910" y="587580"/>
                  <a:pt x="3284010" y="594278"/>
                  <a:pt x="3278833" y="600976"/>
                </a:cubicBezTo>
                <a:cubicBezTo>
                  <a:pt x="3273657" y="607674"/>
                  <a:pt x="3267706" y="613863"/>
                  <a:pt x="3260980" y="619544"/>
                </a:cubicBezTo>
                <a:cubicBezTo>
                  <a:pt x="3257935" y="621112"/>
                  <a:pt x="3254827" y="622808"/>
                  <a:pt x="3251655" y="624632"/>
                </a:cubicBezTo>
                <a:cubicBezTo>
                  <a:pt x="3248483" y="626455"/>
                  <a:pt x="3245119" y="628152"/>
                  <a:pt x="3241564" y="629724"/>
                </a:cubicBezTo>
                <a:cubicBezTo>
                  <a:pt x="3240095" y="630743"/>
                  <a:pt x="3238945" y="631252"/>
                  <a:pt x="3238115" y="631252"/>
                </a:cubicBezTo>
                <a:cubicBezTo>
                  <a:pt x="3237285" y="631252"/>
                  <a:pt x="3236391" y="630743"/>
                  <a:pt x="3235433" y="629724"/>
                </a:cubicBezTo>
                <a:cubicBezTo>
                  <a:pt x="3236519" y="629702"/>
                  <a:pt x="3237924" y="629490"/>
                  <a:pt x="3239648" y="629087"/>
                </a:cubicBezTo>
                <a:cubicBezTo>
                  <a:pt x="3241373" y="628683"/>
                  <a:pt x="3243033" y="628216"/>
                  <a:pt x="3244630" y="627685"/>
                </a:cubicBezTo>
                <a:lnTo>
                  <a:pt x="3244630" y="626666"/>
                </a:lnTo>
                <a:cubicBezTo>
                  <a:pt x="3242543" y="626921"/>
                  <a:pt x="3240585" y="626667"/>
                  <a:pt x="3238754" y="625904"/>
                </a:cubicBezTo>
                <a:cubicBezTo>
                  <a:pt x="3236923" y="625140"/>
                  <a:pt x="3235475" y="625394"/>
                  <a:pt x="3234411" y="626666"/>
                </a:cubicBezTo>
                <a:lnTo>
                  <a:pt x="3229302" y="626666"/>
                </a:lnTo>
                <a:cubicBezTo>
                  <a:pt x="3226185" y="626751"/>
                  <a:pt x="3223321" y="626581"/>
                  <a:pt x="3220711" y="626157"/>
                </a:cubicBezTo>
                <a:cubicBezTo>
                  <a:pt x="3218100" y="625733"/>
                  <a:pt x="3216247" y="624546"/>
                  <a:pt x="3215152" y="622596"/>
                </a:cubicBezTo>
                <a:cubicBezTo>
                  <a:pt x="3213670" y="621494"/>
                  <a:pt x="3212059" y="620392"/>
                  <a:pt x="3210319" y="619290"/>
                </a:cubicBezTo>
                <a:cubicBezTo>
                  <a:pt x="3208578" y="618187"/>
                  <a:pt x="3206455" y="617594"/>
                  <a:pt x="3203949" y="617509"/>
                </a:cubicBezTo>
                <a:cubicBezTo>
                  <a:pt x="3200977" y="617488"/>
                  <a:pt x="3199023" y="616767"/>
                  <a:pt x="3198089" y="615347"/>
                </a:cubicBezTo>
                <a:cubicBezTo>
                  <a:pt x="3197155" y="613927"/>
                  <a:pt x="3196730" y="611934"/>
                  <a:pt x="3196815" y="609370"/>
                </a:cubicBezTo>
                <a:cubicBezTo>
                  <a:pt x="3195903" y="605321"/>
                  <a:pt x="3195945" y="601463"/>
                  <a:pt x="3196943" y="597796"/>
                </a:cubicBezTo>
                <a:cubicBezTo>
                  <a:pt x="3197941" y="594129"/>
                  <a:pt x="3199257" y="590526"/>
                  <a:pt x="3200892" y="586986"/>
                </a:cubicBezTo>
                <a:cubicBezTo>
                  <a:pt x="3202442" y="583361"/>
                  <a:pt x="3203929" y="579673"/>
                  <a:pt x="3205351" y="575922"/>
                </a:cubicBezTo>
                <a:cubicBezTo>
                  <a:pt x="3206773" y="572170"/>
                  <a:pt x="3208005" y="568736"/>
                  <a:pt x="3209045" y="565620"/>
                </a:cubicBezTo>
                <a:cubicBezTo>
                  <a:pt x="3210468" y="563585"/>
                  <a:pt x="3211445" y="561550"/>
                  <a:pt x="3211976" y="559515"/>
                </a:cubicBezTo>
                <a:cubicBezTo>
                  <a:pt x="3212506" y="557481"/>
                  <a:pt x="3213229" y="555446"/>
                  <a:pt x="3214141" y="553411"/>
                </a:cubicBezTo>
                <a:cubicBezTo>
                  <a:pt x="3214583" y="552796"/>
                  <a:pt x="3214963" y="552245"/>
                  <a:pt x="3215278" y="551756"/>
                </a:cubicBezTo>
                <a:cubicBezTo>
                  <a:pt x="3215594" y="551268"/>
                  <a:pt x="3216226" y="551481"/>
                  <a:pt x="3217173" y="552394"/>
                </a:cubicBezTo>
                <a:lnTo>
                  <a:pt x="3222227" y="552394"/>
                </a:lnTo>
                <a:cubicBezTo>
                  <a:pt x="3223785" y="551417"/>
                  <a:pt x="3225217" y="551077"/>
                  <a:pt x="3226522" y="551374"/>
                </a:cubicBezTo>
                <a:cubicBezTo>
                  <a:pt x="3227827" y="551671"/>
                  <a:pt x="3228754" y="552350"/>
                  <a:pt x="3229302" y="553411"/>
                </a:cubicBezTo>
                <a:cubicBezTo>
                  <a:pt x="3230366" y="556484"/>
                  <a:pt x="3231558" y="559494"/>
                  <a:pt x="3232878" y="562441"/>
                </a:cubicBezTo>
                <a:cubicBezTo>
                  <a:pt x="3234198" y="565387"/>
                  <a:pt x="3235390" y="568142"/>
                  <a:pt x="3236455" y="570707"/>
                </a:cubicBezTo>
                <a:cubicBezTo>
                  <a:pt x="3236476" y="571258"/>
                  <a:pt x="3236689" y="571937"/>
                  <a:pt x="3237093" y="572742"/>
                </a:cubicBezTo>
                <a:cubicBezTo>
                  <a:pt x="3237498" y="573548"/>
                  <a:pt x="3237966" y="574226"/>
                  <a:pt x="3238499" y="574777"/>
                </a:cubicBezTo>
                <a:cubicBezTo>
                  <a:pt x="3240074" y="572233"/>
                  <a:pt x="3241521" y="569690"/>
                  <a:pt x="3242841" y="567146"/>
                </a:cubicBezTo>
                <a:cubicBezTo>
                  <a:pt x="3244161" y="564603"/>
                  <a:pt x="3245098" y="562059"/>
                  <a:pt x="3245651" y="559515"/>
                </a:cubicBezTo>
                <a:cubicBezTo>
                  <a:pt x="3247802" y="554956"/>
                  <a:pt x="3249888" y="550331"/>
                  <a:pt x="3251911" y="545640"/>
                </a:cubicBezTo>
                <a:cubicBezTo>
                  <a:pt x="3253933" y="540949"/>
                  <a:pt x="3255253" y="536066"/>
                  <a:pt x="3255870" y="530991"/>
                </a:cubicBezTo>
                <a:cubicBezTo>
                  <a:pt x="3258319" y="526405"/>
                  <a:pt x="3260320" y="521818"/>
                  <a:pt x="3261874" y="517232"/>
                </a:cubicBezTo>
                <a:cubicBezTo>
                  <a:pt x="3263428" y="512646"/>
                  <a:pt x="3265173" y="508060"/>
                  <a:pt x="3267111" y="503473"/>
                </a:cubicBezTo>
                <a:cubicBezTo>
                  <a:pt x="3268154" y="499439"/>
                  <a:pt x="3269133" y="495532"/>
                  <a:pt x="3270049" y="491753"/>
                </a:cubicBezTo>
                <a:cubicBezTo>
                  <a:pt x="3270965" y="487973"/>
                  <a:pt x="3271688" y="484066"/>
                  <a:pt x="3272221" y="480032"/>
                </a:cubicBezTo>
                <a:cubicBezTo>
                  <a:pt x="3273157" y="476508"/>
                  <a:pt x="3273839" y="473110"/>
                  <a:pt x="3274264" y="469840"/>
                </a:cubicBezTo>
                <a:cubicBezTo>
                  <a:pt x="3274690" y="466571"/>
                  <a:pt x="3275371" y="463173"/>
                  <a:pt x="3276308" y="459649"/>
                </a:cubicBezTo>
                <a:cubicBezTo>
                  <a:pt x="3276797" y="453427"/>
                  <a:pt x="3277096" y="446760"/>
                  <a:pt x="3277202" y="439647"/>
                </a:cubicBezTo>
                <a:cubicBezTo>
                  <a:pt x="3277309" y="432534"/>
                  <a:pt x="3277351" y="425613"/>
                  <a:pt x="3277330" y="418882"/>
                </a:cubicBezTo>
                <a:cubicBezTo>
                  <a:pt x="3277288" y="414741"/>
                  <a:pt x="3276606" y="410537"/>
                  <a:pt x="3275286" y="406269"/>
                </a:cubicBezTo>
                <a:cubicBezTo>
                  <a:pt x="3273966" y="402002"/>
                  <a:pt x="3272263" y="398052"/>
                  <a:pt x="3270177" y="394421"/>
                </a:cubicBezTo>
                <a:cubicBezTo>
                  <a:pt x="3268751" y="392319"/>
                  <a:pt x="3267005" y="390663"/>
                  <a:pt x="3264939" y="389453"/>
                </a:cubicBezTo>
                <a:cubicBezTo>
                  <a:pt x="3262875" y="388243"/>
                  <a:pt x="3259851" y="387861"/>
                  <a:pt x="3255870" y="388306"/>
                </a:cubicBezTo>
                <a:cubicBezTo>
                  <a:pt x="3255338" y="388328"/>
                  <a:pt x="3254614" y="388540"/>
                  <a:pt x="3253699" y="388943"/>
                </a:cubicBezTo>
                <a:cubicBezTo>
                  <a:pt x="3252783" y="389347"/>
                  <a:pt x="3251804" y="389814"/>
                  <a:pt x="3250761" y="390345"/>
                </a:cubicBezTo>
                <a:cubicBezTo>
                  <a:pt x="3248249" y="397946"/>
                  <a:pt x="3245865" y="405165"/>
                  <a:pt x="3243608" y="412002"/>
                </a:cubicBezTo>
                <a:cubicBezTo>
                  <a:pt x="3241351" y="418839"/>
                  <a:pt x="3238967" y="425549"/>
                  <a:pt x="3236455" y="432131"/>
                </a:cubicBezTo>
                <a:cubicBezTo>
                  <a:pt x="3233411" y="440306"/>
                  <a:pt x="3230315" y="448671"/>
                  <a:pt x="3227168" y="457228"/>
                </a:cubicBezTo>
                <a:cubicBezTo>
                  <a:pt x="3224020" y="465785"/>
                  <a:pt x="3220689" y="474406"/>
                  <a:pt x="3217173" y="483090"/>
                </a:cubicBezTo>
                <a:cubicBezTo>
                  <a:pt x="3215551" y="490203"/>
                  <a:pt x="3213223" y="497379"/>
                  <a:pt x="3210189" y="504620"/>
                </a:cubicBezTo>
                <a:cubicBezTo>
                  <a:pt x="3207155" y="511860"/>
                  <a:pt x="3204056" y="519292"/>
                  <a:pt x="3200892" y="526914"/>
                </a:cubicBezTo>
                <a:cubicBezTo>
                  <a:pt x="3199384" y="529929"/>
                  <a:pt x="3197813" y="532817"/>
                  <a:pt x="3196178" y="535577"/>
                </a:cubicBezTo>
                <a:cubicBezTo>
                  <a:pt x="3194543" y="538337"/>
                  <a:pt x="3192717" y="541225"/>
                  <a:pt x="3190700" y="544240"/>
                </a:cubicBezTo>
                <a:lnTo>
                  <a:pt x="3189681" y="545259"/>
                </a:lnTo>
                <a:cubicBezTo>
                  <a:pt x="3190445" y="551815"/>
                  <a:pt x="3189426" y="558050"/>
                  <a:pt x="3186623" y="563965"/>
                </a:cubicBezTo>
                <a:cubicBezTo>
                  <a:pt x="3183821" y="569880"/>
                  <a:pt x="3180763" y="575858"/>
                  <a:pt x="3177451" y="581899"/>
                </a:cubicBezTo>
                <a:cubicBezTo>
                  <a:pt x="3172951" y="588618"/>
                  <a:pt x="3167937" y="595528"/>
                  <a:pt x="3162407" y="602628"/>
                </a:cubicBezTo>
                <a:cubicBezTo>
                  <a:pt x="3156876" y="609728"/>
                  <a:pt x="3150309" y="616382"/>
                  <a:pt x="3142705" y="622589"/>
                </a:cubicBezTo>
                <a:cubicBezTo>
                  <a:pt x="3138640" y="625711"/>
                  <a:pt x="3134012" y="628641"/>
                  <a:pt x="3128821" y="631380"/>
                </a:cubicBezTo>
                <a:cubicBezTo>
                  <a:pt x="3123631" y="634119"/>
                  <a:pt x="3117757" y="636284"/>
                  <a:pt x="3111198" y="637877"/>
                </a:cubicBezTo>
                <a:lnTo>
                  <a:pt x="3103037" y="641954"/>
                </a:lnTo>
                <a:cubicBezTo>
                  <a:pt x="3098893" y="647580"/>
                  <a:pt x="3094175" y="653143"/>
                  <a:pt x="3088883" y="658643"/>
                </a:cubicBezTo>
                <a:cubicBezTo>
                  <a:pt x="3083592" y="664142"/>
                  <a:pt x="3078109" y="669450"/>
                  <a:pt x="3072435" y="674567"/>
                </a:cubicBezTo>
                <a:cubicBezTo>
                  <a:pt x="3070925" y="675162"/>
                  <a:pt x="3069353" y="676011"/>
                  <a:pt x="3067717" y="677115"/>
                </a:cubicBezTo>
                <a:cubicBezTo>
                  <a:pt x="3066080" y="678219"/>
                  <a:pt x="3064253" y="679069"/>
                  <a:pt x="3062233" y="679663"/>
                </a:cubicBezTo>
                <a:lnTo>
                  <a:pt x="3056113" y="679663"/>
                </a:lnTo>
                <a:cubicBezTo>
                  <a:pt x="3054009" y="681744"/>
                  <a:pt x="3051586" y="684207"/>
                  <a:pt x="3048844" y="687052"/>
                </a:cubicBezTo>
                <a:cubicBezTo>
                  <a:pt x="3046103" y="689897"/>
                  <a:pt x="3043425" y="692870"/>
                  <a:pt x="3040811" y="695970"/>
                </a:cubicBezTo>
                <a:lnTo>
                  <a:pt x="3039791" y="696989"/>
                </a:lnTo>
                <a:cubicBezTo>
                  <a:pt x="3039217" y="696968"/>
                  <a:pt x="3038579" y="697010"/>
                  <a:pt x="3037878" y="697116"/>
                </a:cubicBezTo>
                <a:cubicBezTo>
                  <a:pt x="3037177" y="697223"/>
                  <a:pt x="3036795" y="697520"/>
                  <a:pt x="3036731" y="698008"/>
                </a:cubicBezTo>
                <a:cubicBezTo>
                  <a:pt x="3036241" y="697477"/>
                  <a:pt x="3035944" y="697010"/>
                  <a:pt x="3035838" y="696607"/>
                </a:cubicBezTo>
                <a:cubicBezTo>
                  <a:pt x="3035732" y="696203"/>
                  <a:pt x="3035689" y="695991"/>
                  <a:pt x="3035711" y="695970"/>
                </a:cubicBezTo>
                <a:cubicBezTo>
                  <a:pt x="3036305" y="693932"/>
                  <a:pt x="3037156" y="691893"/>
                  <a:pt x="3038261" y="689855"/>
                </a:cubicBezTo>
                <a:cubicBezTo>
                  <a:pt x="3039366" y="687817"/>
                  <a:pt x="3040216" y="685778"/>
                  <a:pt x="3040811" y="683740"/>
                </a:cubicBezTo>
                <a:cubicBezTo>
                  <a:pt x="3040769" y="683251"/>
                  <a:pt x="3040599" y="682699"/>
                  <a:pt x="3040301" y="682084"/>
                </a:cubicBezTo>
                <a:cubicBezTo>
                  <a:pt x="3040003" y="681468"/>
                  <a:pt x="3039833" y="680661"/>
                  <a:pt x="3039791" y="679663"/>
                </a:cubicBezTo>
                <a:lnTo>
                  <a:pt x="3039791" y="678644"/>
                </a:lnTo>
                <a:cubicBezTo>
                  <a:pt x="3041363" y="673123"/>
                  <a:pt x="3043319" y="667858"/>
                  <a:pt x="3045657" y="662847"/>
                </a:cubicBezTo>
                <a:cubicBezTo>
                  <a:pt x="3047995" y="657836"/>
                  <a:pt x="3050459" y="652570"/>
                  <a:pt x="3053053" y="647050"/>
                </a:cubicBezTo>
                <a:cubicBezTo>
                  <a:pt x="3053116" y="647007"/>
                  <a:pt x="3053243" y="646837"/>
                  <a:pt x="3053435" y="646540"/>
                </a:cubicBezTo>
                <a:cubicBezTo>
                  <a:pt x="3053626" y="646243"/>
                  <a:pt x="3053499" y="646073"/>
                  <a:pt x="3053053" y="646030"/>
                </a:cubicBezTo>
                <a:cubicBezTo>
                  <a:pt x="3051692" y="644459"/>
                  <a:pt x="3051352" y="643015"/>
                  <a:pt x="3052032" y="641699"/>
                </a:cubicBezTo>
                <a:cubicBezTo>
                  <a:pt x="3052713" y="640382"/>
                  <a:pt x="3053392" y="639448"/>
                  <a:pt x="3054072" y="638896"/>
                </a:cubicBezTo>
                <a:cubicBezTo>
                  <a:pt x="3056517" y="632781"/>
                  <a:pt x="3058769" y="626666"/>
                  <a:pt x="3060831" y="620551"/>
                </a:cubicBezTo>
                <a:cubicBezTo>
                  <a:pt x="3062892" y="614436"/>
                  <a:pt x="3065400" y="608321"/>
                  <a:pt x="3068354" y="602206"/>
                </a:cubicBezTo>
                <a:cubicBezTo>
                  <a:pt x="3070968" y="597556"/>
                  <a:pt x="3073646" y="592587"/>
                  <a:pt x="3076387" y="587300"/>
                </a:cubicBezTo>
                <a:cubicBezTo>
                  <a:pt x="3079129" y="582013"/>
                  <a:pt x="3081551" y="576790"/>
                  <a:pt x="3083655" y="571631"/>
                </a:cubicBezTo>
                <a:cubicBezTo>
                  <a:pt x="3085101" y="568573"/>
                  <a:pt x="3086546" y="565515"/>
                  <a:pt x="3087991" y="562458"/>
                </a:cubicBezTo>
                <a:cubicBezTo>
                  <a:pt x="3089436" y="559400"/>
                  <a:pt x="3091391" y="556343"/>
                  <a:pt x="3093857" y="553285"/>
                </a:cubicBezTo>
                <a:lnTo>
                  <a:pt x="3093857" y="551247"/>
                </a:lnTo>
                <a:cubicBezTo>
                  <a:pt x="3093814" y="549740"/>
                  <a:pt x="3093644" y="548168"/>
                  <a:pt x="3093347" y="546533"/>
                </a:cubicBezTo>
                <a:cubicBezTo>
                  <a:pt x="3093049" y="544898"/>
                  <a:pt x="3092879" y="543072"/>
                  <a:pt x="3092837" y="541055"/>
                </a:cubicBezTo>
                <a:cubicBezTo>
                  <a:pt x="3090414" y="544092"/>
                  <a:pt x="3088373" y="547192"/>
                  <a:pt x="3086716" y="550355"/>
                </a:cubicBezTo>
                <a:cubicBezTo>
                  <a:pt x="3085058" y="553519"/>
                  <a:pt x="3083018" y="556874"/>
                  <a:pt x="3080595" y="560420"/>
                </a:cubicBezTo>
                <a:cubicBezTo>
                  <a:pt x="3075452" y="571609"/>
                  <a:pt x="3069416" y="582608"/>
                  <a:pt x="3062488" y="593415"/>
                </a:cubicBezTo>
                <a:cubicBezTo>
                  <a:pt x="3055560" y="604223"/>
                  <a:pt x="3047995" y="614967"/>
                  <a:pt x="3039791" y="625647"/>
                </a:cubicBezTo>
                <a:cubicBezTo>
                  <a:pt x="3032183" y="633843"/>
                  <a:pt x="3024702" y="642166"/>
                  <a:pt x="3017349" y="650617"/>
                </a:cubicBezTo>
                <a:cubicBezTo>
                  <a:pt x="3009995" y="659067"/>
                  <a:pt x="3002514" y="667390"/>
                  <a:pt x="2994906" y="675586"/>
                </a:cubicBezTo>
                <a:cubicBezTo>
                  <a:pt x="2988680" y="681638"/>
                  <a:pt x="2982012" y="687371"/>
                  <a:pt x="2974905" y="692785"/>
                </a:cubicBezTo>
                <a:cubicBezTo>
                  <a:pt x="2967797" y="698199"/>
                  <a:pt x="2960883" y="703677"/>
                  <a:pt x="2954163" y="709219"/>
                </a:cubicBezTo>
                <a:cubicBezTo>
                  <a:pt x="2951131" y="711661"/>
                  <a:pt x="2948036" y="713657"/>
                  <a:pt x="2944877" y="715207"/>
                </a:cubicBezTo>
                <a:cubicBezTo>
                  <a:pt x="2941719" y="716757"/>
                  <a:pt x="2938369" y="718498"/>
                  <a:pt x="2934829" y="720430"/>
                </a:cubicBezTo>
                <a:cubicBezTo>
                  <a:pt x="2932667" y="721959"/>
                  <a:pt x="2930632" y="722468"/>
                  <a:pt x="2928724" y="721959"/>
                </a:cubicBezTo>
                <a:cubicBezTo>
                  <a:pt x="2926816" y="721449"/>
                  <a:pt x="2925798" y="719920"/>
                  <a:pt x="2925671" y="717373"/>
                </a:cubicBezTo>
                <a:cubicBezTo>
                  <a:pt x="2925756" y="715823"/>
                  <a:pt x="2925332" y="714846"/>
                  <a:pt x="2924399" y="714442"/>
                </a:cubicBezTo>
                <a:cubicBezTo>
                  <a:pt x="2923467" y="714039"/>
                  <a:pt x="2921516" y="714336"/>
                  <a:pt x="2918548" y="715334"/>
                </a:cubicBezTo>
                <a:cubicBezTo>
                  <a:pt x="2914605" y="715929"/>
                  <a:pt x="2911298" y="716014"/>
                  <a:pt x="2908627" y="715589"/>
                </a:cubicBezTo>
                <a:cubicBezTo>
                  <a:pt x="2905956" y="715164"/>
                  <a:pt x="2903157" y="713720"/>
                  <a:pt x="2900232" y="711257"/>
                </a:cubicBezTo>
                <a:cubicBezTo>
                  <a:pt x="2897728" y="709686"/>
                  <a:pt x="2895606" y="708242"/>
                  <a:pt x="2893865" y="706926"/>
                </a:cubicBezTo>
                <a:cubicBezTo>
                  <a:pt x="2892124" y="705610"/>
                  <a:pt x="2890511" y="704675"/>
                  <a:pt x="2889025" y="704123"/>
                </a:cubicBezTo>
                <a:cubicBezTo>
                  <a:pt x="2887899" y="704145"/>
                  <a:pt x="2886583" y="704102"/>
                  <a:pt x="2885075" y="703996"/>
                </a:cubicBezTo>
                <a:cubicBezTo>
                  <a:pt x="2883567" y="703890"/>
                  <a:pt x="2882506" y="703593"/>
                  <a:pt x="2881890" y="703104"/>
                </a:cubicBezTo>
                <a:cubicBezTo>
                  <a:pt x="2879809" y="702085"/>
                  <a:pt x="2878111" y="700811"/>
                  <a:pt x="2876794" y="699282"/>
                </a:cubicBezTo>
                <a:cubicBezTo>
                  <a:pt x="2875478" y="697753"/>
                  <a:pt x="2874799" y="695970"/>
                  <a:pt x="2874756" y="693932"/>
                </a:cubicBezTo>
                <a:cubicBezTo>
                  <a:pt x="2877665" y="685269"/>
                  <a:pt x="2880000" y="676606"/>
                  <a:pt x="2881763" y="667943"/>
                </a:cubicBezTo>
                <a:cubicBezTo>
                  <a:pt x="2883525" y="659280"/>
                  <a:pt x="2885606" y="650617"/>
                  <a:pt x="2888005" y="641954"/>
                </a:cubicBezTo>
                <a:cubicBezTo>
                  <a:pt x="2891169" y="628195"/>
                  <a:pt x="2893759" y="614181"/>
                  <a:pt x="2895776" y="599913"/>
                </a:cubicBezTo>
                <a:cubicBezTo>
                  <a:pt x="2897793" y="585644"/>
                  <a:pt x="2898600" y="571121"/>
                  <a:pt x="2898197" y="556343"/>
                </a:cubicBezTo>
                <a:cubicBezTo>
                  <a:pt x="2896711" y="547170"/>
                  <a:pt x="2895607" y="537998"/>
                  <a:pt x="2894885" y="528825"/>
                </a:cubicBezTo>
                <a:cubicBezTo>
                  <a:pt x="2894163" y="519653"/>
                  <a:pt x="2893568" y="510480"/>
                  <a:pt x="2893101" y="501307"/>
                </a:cubicBezTo>
                <a:cubicBezTo>
                  <a:pt x="2892528" y="496700"/>
                  <a:pt x="2891636" y="491901"/>
                  <a:pt x="2890426" y="486912"/>
                </a:cubicBezTo>
                <a:cubicBezTo>
                  <a:pt x="2889215" y="481922"/>
                  <a:pt x="2888069" y="476868"/>
                  <a:pt x="2886986" y="471751"/>
                </a:cubicBezTo>
                <a:cubicBezTo>
                  <a:pt x="2884778" y="459351"/>
                  <a:pt x="2881041" y="447461"/>
                  <a:pt x="2875775" y="436080"/>
                </a:cubicBezTo>
                <a:cubicBezTo>
                  <a:pt x="2871741" y="422300"/>
                  <a:pt x="2865795" y="409093"/>
                  <a:pt x="2857940" y="396460"/>
                </a:cubicBezTo>
                <a:cubicBezTo>
                  <a:pt x="2850083" y="383826"/>
                  <a:pt x="2840061" y="371893"/>
                  <a:pt x="2827874" y="360661"/>
                </a:cubicBezTo>
                <a:cubicBezTo>
                  <a:pt x="2824264" y="357200"/>
                  <a:pt x="2820527" y="354185"/>
                  <a:pt x="2816663" y="351616"/>
                </a:cubicBezTo>
                <a:cubicBezTo>
                  <a:pt x="2812799" y="349047"/>
                  <a:pt x="2809062" y="346287"/>
                  <a:pt x="2805452" y="343335"/>
                </a:cubicBezTo>
                <a:cubicBezTo>
                  <a:pt x="2801205" y="339832"/>
                  <a:pt x="2796959" y="336137"/>
                  <a:pt x="2792712" y="332252"/>
                </a:cubicBezTo>
                <a:cubicBezTo>
                  <a:pt x="2788466" y="328366"/>
                  <a:pt x="2785239" y="323907"/>
                  <a:pt x="2783030" y="318875"/>
                </a:cubicBezTo>
                <a:cubicBezTo>
                  <a:pt x="2781056" y="315605"/>
                  <a:pt x="2780928" y="311953"/>
                  <a:pt x="2782648" y="307919"/>
                </a:cubicBezTo>
                <a:cubicBezTo>
                  <a:pt x="2784368" y="303885"/>
                  <a:pt x="2787553" y="300742"/>
                  <a:pt x="2792203" y="298492"/>
                </a:cubicBezTo>
                <a:cubicBezTo>
                  <a:pt x="2798361" y="296485"/>
                  <a:pt x="2804645" y="294418"/>
                  <a:pt x="2811058" y="292292"/>
                </a:cubicBezTo>
                <a:cubicBezTo>
                  <a:pt x="2817470" y="290166"/>
                  <a:pt x="2823755" y="287852"/>
                  <a:pt x="2829912" y="285350"/>
                </a:cubicBezTo>
                <a:cubicBezTo>
                  <a:pt x="2843629" y="279754"/>
                  <a:pt x="2856963" y="274154"/>
                  <a:pt x="2869913" y="268551"/>
                </a:cubicBezTo>
                <a:cubicBezTo>
                  <a:pt x="2882863" y="262948"/>
                  <a:pt x="2895683" y="257343"/>
                  <a:pt x="2908373" y="251737"/>
                </a:cubicBezTo>
                <a:cubicBezTo>
                  <a:pt x="2916471" y="248234"/>
                  <a:pt x="2924187" y="245049"/>
                  <a:pt x="2931522" y="242182"/>
                </a:cubicBezTo>
                <a:cubicBezTo>
                  <a:pt x="2938857" y="239316"/>
                  <a:pt x="2946065" y="236386"/>
                  <a:pt x="2953145" y="233392"/>
                </a:cubicBezTo>
                <a:cubicBezTo>
                  <a:pt x="2950665" y="230334"/>
                  <a:pt x="2948503" y="227277"/>
                  <a:pt x="2946658" y="224219"/>
                </a:cubicBezTo>
                <a:cubicBezTo>
                  <a:pt x="2944814" y="221162"/>
                  <a:pt x="2942906" y="218104"/>
                  <a:pt x="2940934" y="215047"/>
                </a:cubicBezTo>
                <a:cubicBezTo>
                  <a:pt x="2937309" y="210970"/>
                  <a:pt x="2933875" y="206638"/>
                  <a:pt x="2930632" y="202052"/>
                </a:cubicBezTo>
                <a:cubicBezTo>
                  <a:pt x="2927388" y="197466"/>
                  <a:pt x="2924717" y="192625"/>
                  <a:pt x="2922618" y="187529"/>
                </a:cubicBezTo>
                <a:cubicBezTo>
                  <a:pt x="2917085" y="179906"/>
                  <a:pt x="2911871" y="172220"/>
                  <a:pt x="2906972" y="164470"/>
                </a:cubicBezTo>
                <a:cubicBezTo>
                  <a:pt x="2902074" y="156720"/>
                  <a:pt x="2897111" y="148779"/>
                  <a:pt x="2892082" y="140647"/>
                </a:cubicBezTo>
                <a:lnTo>
                  <a:pt x="2880871" y="115168"/>
                </a:lnTo>
                <a:cubicBezTo>
                  <a:pt x="2877495" y="110029"/>
                  <a:pt x="2873546" y="105528"/>
                  <a:pt x="2869023" y="101663"/>
                </a:cubicBezTo>
                <a:cubicBezTo>
                  <a:pt x="2864501" y="97799"/>
                  <a:pt x="2858258" y="94827"/>
                  <a:pt x="2850296" y="92746"/>
                </a:cubicBezTo>
                <a:cubicBezTo>
                  <a:pt x="2848809" y="92703"/>
                  <a:pt x="2847451" y="92533"/>
                  <a:pt x="2846219" y="92236"/>
                </a:cubicBezTo>
                <a:cubicBezTo>
                  <a:pt x="2844987" y="91939"/>
                  <a:pt x="2843629" y="91769"/>
                  <a:pt x="2842143" y="91726"/>
                </a:cubicBezTo>
                <a:lnTo>
                  <a:pt x="2842143" y="88669"/>
                </a:lnTo>
                <a:lnTo>
                  <a:pt x="2848257" y="88669"/>
                </a:lnTo>
                <a:cubicBezTo>
                  <a:pt x="2852886" y="89603"/>
                  <a:pt x="2857387" y="90283"/>
                  <a:pt x="2861761" y="90707"/>
                </a:cubicBezTo>
                <a:cubicBezTo>
                  <a:pt x="2866135" y="91132"/>
                  <a:pt x="2870127" y="91811"/>
                  <a:pt x="2873737" y="92746"/>
                </a:cubicBezTo>
                <a:cubicBezTo>
                  <a:pt x="2886989" y="96652"/>
                  <a:pt x="2899212" y="101069"/>
                  <a:pt x="2910408" y="105995"/>
                </a:cubicBezTo>
                <a:cubicBezTo>
                  <a:pt x="2922109" y="111027"/>
                  <a:pt x="2933303" y="116250"/>
                  <a:pt x="2943987" y="121665"/>
                </a:cubicBezTo>
                <a:cubicBezTo>
                  <a:pt x="2954671" y="127079"/>
                  <a:pt x="2964847" y="133067"/>
                  <a:pt x="2974514" y="139628"/>
                </a:cubicBezTo>
                <a:cubicBezTo>
                  <a:pt x="2980099" y="144172"/>
                  <a:pt x="2985494" y="148588"/>
                  <a:pt x="2990699" y="152877"/>
                </a:cubicBezTo>
                <a:cubicBezTo>
                  <a:pt x="2995905" y="157166"/>
                  <a:pt x="3001048" y="161582"/>
                  <a:pt x="3006127" y="166126"/>
                </a:cubicBezTo>
                <a:cubicBezTo>
                  <a:pt x="3013608" y="171350"/>
                  <a:pt x="3019814" y="177210"/>
                  <a:pt x="3024744" y="183707"/>
                </a:cubicBezTo>
                <a:cubicBezTo>
                  <a:pt x="3029675" y="190204"/>
                  <a:pt x="3034351" y="196574"/>
                  <a:pt x="3038771" y="202817"/>
                </a:cubicBezTo>
                <a:cubicBezTo>
                  <a:pt x="3039302" y="203857"/>
                  <a:pt x="3039769" y="204834"/>
                  <a:pt x="3040173" y="205747"/>
                </a:cubicBezTo>
                <a:cubicBezTo>
                  <a:pt x="3040577" y="206660"/>
                  <a:pt x="3040789" y="207382"/>
                  <a:pt x="3040811" y="207912"/>
                </a:cubicBezTo>
                <a:cubicBezTo>
                  <a:pt x="3041959" y="209462"/>
                  <a:pt x="3042724" y="211204"/>
                  <a:pt x="3043106" y="213136"/>
                </a:cubicBezTo>
                <a:cubicBezTo>
                  <a:pt x="3043489" y="215068"/>
                  <a:pt x="3042724" y="217064"/>
                  <a:pt x="3040811" y="219123"/>
                </a:cubicBezTo>
                <a:cubicBezTo>
                  <a:pt x="3038835" y="220673"/>
                  <a:pt x="3037177" y="222414"/>
                  <a:pt x="3035838" y="224347"/>
                </a:cubicBezTo>
                <a:cubicBezTo>
                  <a:pt x="3034499" y="226279"/>
                  <a:pt x="3033097" y="228275"/>
                  <a:pt x="3031630" y="230334"/>
                </a:cubicBezTo>
                <a:cubicBezTo>
                  <a:pt x="3030674" y="230823"/>
                  <a:pt x="3030036" y="231120"/>
                  <a:pt x="3029717" y="231226"/>
                </a:cubicBezTo>
                <a:cubicBezTo>
                  <a:pt x="3029399" y="231332"/>
                  <a:pt x="3029016" y="231375"/>
                  <a:pt x="3028570" y="231353"/>
                </a:cubicBezTo>
                <a:cubicBezTo>
                  <a:pt x="3025637" y="232925"/>
                  <a:pt x="3023597" y="234623"/>
                  <a:pt x="3022449" y="236449"/>
                </a:cubicBezTo>
                <a:cubicBezTo>
                  <a:pt x="3021301" y="238275"/>
                  <a:pt x="3020281" y="239974"/>
                  <a:pt x="3019389" y="241545"/>
                </a:cubicBezTo>
                <a:cubicBezTo>
                  <a:pt x="3017709" y="242628"/>
                  <a:pt x="3015457" y="243520"/>
                  <a:pt x="3012631" y="244221"/>
                </a:cubicBezTo>
                <a:cubicBezTo>
                  <a:pt x="3009804" y="244921"/>
                  <a:pt x="3007296" y="245049"/>
                  <a:pt x="3005107" y="244603"/>
                </a:cubicBezTo>
                <a:lnTo>
                  <a:pt x="3003067" y="243584"/>
                </a:lnTo>
                <a:cubicBezTo>
                  <a:pt x="3003003" y="244072"/>
                  <a:pt x="3002875" y="244624"/>
                  <a:pt x="3002684" y="245240"/>
                </a:cubicBezTo>
                <a:cubicBezTo>
                  <a:pt x="3002493" y="245856"/>
                  <a:pt x="3002621" y="246662"/>
                  <a:pt x="3003067" y="247660"/>
                </a:cubicBezTo>
                <a:lnTo>
                  <a:pt x="3003067" y="251737"/>
                </a:lnTo>
                <a:cubicBezTo>
                  <a:pt x="3001197" y="250590"/>
                  <a:pt x="2999837" y="249062"/>
                  <a:pt x="2998987" y="247151"/>
                </a:cubicBezTo>
                <a:cubicBezTo>
                  <a:pt x="2998137" y="245240"/>
                  <a:pt x="2996776" y="243711"/>
                  <a:pt x="2994906" y="242564"/>
                </a:cubicBezTo>
                <a:cubicBezTo>
                  <a:pt x="2993312" y="243095"/>
                  <a:pt x="2991655" y="243562"/>
                  <a:pt x="2989933" y="243966"/>
                </a:cubicBezTo>
                <a:cubicBezTo>
                  <a:pt x="2988212" y="244369"/>
                  <a:pt x="2986809" y="244582"/>
                  <a:pt x="2985725" y="244603"/>
                </a:cubicBezTo>
                <a:cubicBezTo>
                  <a:pt x="2983749" y="244603"/>
                  <a:pt x="2981836" y="244348"/>
                  <a:pt x="2979989" y="243838"/>
                </a:cubicBezTo>
                <a:cubicBezTo>
                  <a:pt x="2978141" y="243329"/>
                  <a:pt x="2975977" y="242564"/>
                  <a:pt x="2973496" y="241545"/>
                </a:cubicBezTo>
                <a:cubicBezTo>
                  <a:pt x="2972373" y="240590"/>
                  <a:pt x="2971059" y="239698"/>
                  <a:pt x="2969553" y="238870"/>
                </a:cubicBezTo>
                <a:cubicBezTo>
                  <a:pt x="2968048" y="238042"/>
                  <a:pt x="2966988" y="236895"/>
                  <a:pt x="2966373" y="235430"/>
                </a:cubicBezTo>
                <a:cubicBezTo>
                  <a:pt x="2964508" y="233392"/>
                  <a:pt x="2962134" y="233392"/>
                  <a:pt x="2959251" y="235430"/>
                </a:cubicBezTo>
                <a:cubicBezTo>
                  <a:pt x="2950177" y="239019"/>
                  <a:pt x="2941359" y="242543"/>
                  <a:pt x="2932794" y="246004"/>
                </a:cubicBezTo>
                <a:cubicBezTo>
                  <a:pt x="2924229" y="249465"/>
                  <a:pt x="2915411" y="252735"/>
                  <a:pt x="2906337" y="255814"/>
                </a:cubicBezTo>
                <a:cubicBezTo>
                  <a:pt x="2891056" y="262016"/>
                  <a:pt x="2876027" y="268466"/>
                  <a:pt x="2861250" y="275165"/>
                </a:cubicBezTo>
                <a:cubicBezTo>
                  <a:pt x="2846473" y="281863"/>
                  <a:pt x="2831951" y="288286"/>
                  <a:pt x="2817682" y="294435"/>
                </a:cubicBezTo>
                <a:cubicBezTo>
                  <a:pt x="2815198" y="294939"/>
                  <a:pt x="2813287" y="295444"/>
                  <a:pt x="2811949" y="295950"/>
                </a:cubicBezTo>
                <a:cubicBezTo>
                  <a:pt x="2810612" y="296456"/>
                  <a:pt x="2809465" y="296963"/>
                  <a:pt x="2808509" y="297472"/>
                </a:cubicBezTo>
                <a:cubicBezTo>
                  <a:pt x="2806981" y="298938"/>
                  <a:pt x="2806217" y="300084"/>
                  <a:pt x="2806217" y="300912"/>
                </a:cubicBezTo>
                <a:cubicBezTo>
                  <a:pt x="2806217" y="301740"/>
                  <a:pt x="2806981" y="302632"/>
                  <a:pt x="2808509" y="303587"/>
                </a:cubicBezTo>
                <a:cubicBezTo>
                  <a:pt x="2811121" y="306135"/>
                  <a:pt x="2814306" y="308429"/>
                  <a:pt x="2818065" y="310467"/>
                </a:cubicBezTo>
                <a:cubicBezTo>
                  <a:pt x="2821823" y="312505"/>
                  <a:pt x="2825772" y="314289"/>
                  <a:pt x="2829912" y="315818"/>
                </a:cubicBezTo>
                <a:lnTo>
                  <a:pt x="2867622" y="330086"/>
                </a:lnTo>
                <a:cubicBezTo>
                  <a:pt x="2876327" y="334184"/>
                  <a:pt x="2884649" y="338728"/>
                  <a:pt x="2892587" y="343718"/>
                </a:cubicBezTo>
                <a:cubicBezTo>
                  <a:pt x="2900524" y="348707"/>
                  <a:pt x="2907821" y="354015"/>
                  <a:pt x="2914478" y="359642"/>
                </a:cubicBezTo>
                <a:cubicBezTo>
                  <a:pt x="2920032" y="364780"/>
                  <a:pt x="2924951" y="370301"/>
                  <a:pt x="2929233" y="376204"/>
                </a:cubicBezTo>
                <a:cubicBezTo>
                  <a:pt x="2933515" y="382106"/>
                  <a:pt x="2937415" y="388137"/>
                  <a:pt x="2940934" y="394294"/>
                </a:cubicBezTo>
                <a:cubicBezTo>
                  <a:pt x="2944983" y="400961"/>
                  <a:pt x="2948587" y="408010"/>
                  <a:pt x="2951746" y="415442"/>
                </a:cubicBezTo>
                <a:cubicBezTo>
                  <a:pt x="2954905" y="422873"/>
                  <a:pt x="2957745" y="430432"/>
                  <a:pt x="2960268" y="438119"/>
                </a:cubicBezTo>
                <a:cubicBezTo>
                  <a:pt x="2961837" y="442769"/>
                  <a:pt x="2963278" y="447482"/>
                  <a:pt x="2964593" y="452260"/>
                </a:cubicBezTo>
                <a:cubicBezTo>
                  <a:pt x="2965907" y="457037"/>
                  <a:pt x="2966840" y="461496"/>
                  <a:pt x="2967391" y="465636"/>
                </a:cubicBezTo>
                <a:cubicBezTo>
                  <a:pt x="2969405" y="470669"/>
                  <a:pt x="2970973" y="475382"/>
                  <a:pt x="2972097" y="479777"/>
                </a:cubicBezTo>
                <a:cubicBezTo>
                  <a:pt x="2973221" y="484173"/>
                  <a:pt x="2974026" y="488631"/>
                  <a:pt x="2974514" y="493154"/>
                </a:cubicBezTo>
                <a:cubicBezTo>
                  <a:pt x="2977421" y="507996"/>
                  <a:pt x="2978991" y="522901"/>
                  <a:pt x="2979223" y="537870"/>
                </a:cubicBezTo>
                <a:cubicBezTo>
                  <a:pt x="2979456" y="552839"/>
                  <a:pt x="2979243" y="567490"/>
                  <a:pt x="2978584" y="581822"/>
                </a:cubicBezTo>
                <a:cubicBezTo>
                  <a:pt x="2978648" y="583861"/>
                  <a:pt x="2978521" y="585899"/>
                  <a:pt x="2978203" y="587937"/>
                </a:cubicBezTo>
                <a:cubicBezTo>
                  <a:pt x="2977885" y="589976"/>
                  <a:pt x="2976994" y="592014"/>
                  <a:pt x="2975531" y="594052"/>
                </a:cubicBezTo>
                <a:lnTo>
                  <a:pt x="2978584" y="594052"/>
                </a:lnTo>
                <a:cubicBezTo>
                  <a:pt x="2980157" y="592524"/>
                  <a:pt x="2981857" y="590740"/>
                  <a:pt x="2983685" y="588702"/>
                </a:cubicBezTo>
                <a:cubicBezTo>
                  <a:pt x="2985513" y="586663"/>
                  <a:pt x="2987213" y="584370"/>
                  <a:pt x="2988785" y="581822"/>
                </a:cubicBezTo>
                <a:cubicBezTo>
                  <a:pt x="2995395" y="575601"/>
                  <a:pt x="3001813" y="568934"/>
                  <a:pt x="3008040" y="561821"/>
                </a:cubicBezTo>
                <a:cubicBezTo>
                  <a:pt x="3014267" y="554708"/>
                  <a:pt x="3020430" y="547786"/>
                  <a:pt x="3026529" y="541055"/>
                </a:cubicBezTo>
                <a:lnTo>
                  <a:pt x="3044892" y="521691"/>
                </a:lnTo>
                <a:cubicBezTo>
                  <a:pt x="3053690" y="510459"/>
                  <a:pt x="3062871" y="499036"/>
                  <a:pt x="3072435" y="487421"/>
                </a:cubicBezTo>
                <a:cubicBezTo>
                  <a:pt x="3081998" y="475807"/>
                  <a:pt x="3091179" y="464129"/>
                  <a:pt x="3099977" y="452387"/>
                </a:cubicBezTo>
                <a:cubicBezTo>
                  <a:pt x="3106561" y="441771"/>
                  <a:pt x="3112749" y="431154"/>
                  <a:pt x="3118539" y="420538"/>
                </a:cubicBezTo>
                <a:cubicBezTo>
                  <a:pt x="3124330" y="409921"/>
                  <a:pt x="3130002" y="398795"/>
                  <a:pt x="3135556" y="387160"/>
                </a:cubicBezTo>
                <a:cubicBezTo>
                  <a:pt x="3138237" y="381024"/>
                  <a:pt x="3141045" y="374696"/>
                  <a:pt x="3143981" y="368178"/>
                </a:cubicBezTo>
                <a:cubicBezTo>
                  <a:pt x="3146917" y="361659"/>
                  <a:pt x="3149215" y="355077"/>
                  <a:pt x="3150875" y="348431"/>
                </a:cubicBezTo>
                <a:cubicBezTo>
                  <a:pt x="3153875" y="340257"/>
                  <a:pt x="3156556" y="332146"/>
                  <a:pt x="3158917" y="324098"/>
                </a:cubicBezTo>
                <a:cubicBezTo>
                  <a:pt x="3161279" y="316051"/>
                  <a:pt x="3163705" y="308195"/>
                  <a:pt x="3166194" y="300530"/>
                </a:cubicBezTo>
                <a:cubicBezTo>
                  <a:pt x="3166619" y="299511"/>
                  <a:pt x="3166790" y="298746"/>
                  <a:pt x="3166705" y="298237"/>
                </a:cubicBezTo>
                <a:cubicBezTo>
                  <a:pt x="3166619" y="297727"/>
                  <a:pt x="3166790" y="297472"/>
                  <a:pt x="3167215" y="297472"/>
                </a:cubicBezTo>
                <a:cubicBezTo>
                  <a:pt x="3167236" y="296984"/>
                  <a:pt x="3167449" y="296687"/>
                  <a:pt x="3167853" y="296581"/>
                </a:cubicBezTo>
                <a:cubicBezTo>
                  <a:pt x="3168258" y="296475"/>
                  <a:pt x="3168726" y="296432"/>
                  <a:pt x="3169257" y="296453"/>
                </a:cubicBezTo>
                <a:cubicBezTo>
                  <a:pt x="3170236" y="296475"/>
                  <a:pt x="3170832" y="296687"/>
                  <a:pt x="3171045" y="297090"/>
                </a:cubicBezTo>
                <a:cubicBezTo>
                  <a:pt x="3171257" y="297494"/>
                  <a:pt x="3171343" y="297961"/>
                  <a:pt x="3171300" y="298492"/>
                </a:cubicBezTo>
                <a:cubicBezTo>
                  <a:pt x="3171343" y="300020"/>
                  <a:pt x="3171257" y="301549"/>
                  <a:pt x="3171045" y="303078"/>
                </a:cubicBezTo>
                <a:cubicBezTo>
                  <a:pt x="3170832" y="304607"/>
                  <a:pt x="3170236" y="306135"/>
                  <a:pt x="3169257" y="307664"/>
                </a:cubicBezTo>
                <a:cubicBezTo>
                  <a:pt x="3168301" y="311274"/>
                  <a:pt x="3167407" y="315011"/>
                  <a:pt x="3166577" y="318875"/>
                </a:cubicBezTo>
                <a:cubicBezTo>
                  <a:pt x="3165747" y="322740"/>
                  <a:pt x="3164598" y="326476"/>
                  <a:pt x="3163130" y="330086"/>
                </a:cubicBezTo>
                <a:cubicBezTo>
                  <a:pt x="3161662" y="333674"/>
                  <a:pt x="3160513" y="337199"/>
                  <a:pt x="3159683" y="340660"/>
                </a:cubicBezTo>
                <a:cubicBezTo>
                  <a:pt x="3158853" y="344121"/>
                  <a:pt x="3157960" y="347391"/>
                  <a:pt x="3157003" y="350470"/>
                </a:cubicBezTo>
                <a:cubicBezTo>
                  <a:pt x="3156492" y="353442"/>
                  <a:pt x="3155726" y="356415"/>
                  <a:pt x="3154705" y="359387"/>
                </a:cubicBezTo>
                <a:cubicBezTo>
                  <a:pt x="3153683" y="362360"/>
                  <a:pt x="3152407" y="365842"/>
                  <a:pt x="3150875" y="369834"/>
                </a:cubicBezTo>
                <a:cubicBezTo>
                  <a:pt x="3149939" y="373911"/>
                  <a:pt x="3149003" y="377987"/>
                  <a:pt x="3148067" y="382064"/>
                </a:cubicBezTo>
                <a:cubicBezTo>
                  <a:pt x="3147131" y="386141"/>
                  <a:pt x="3145683" y="390217"/>
                  <a:pt x="3143726" y="394294"/>
                </a:cubicBezTo>
                <a:lnTo>
                  <a:pt x="3134535" y="426908"/>
                </a:lnTo>
                <a:cubicBezTo>
                  <a:pt x="3133918" y="430432"/>
                  <a:pt x="3132854" y="433830"/>
                  <a:pt x="3131343" y="437099"/>
                </a:cubicBezTo>
                <a:cubicBezTo>
                  <a:pt x="3129833" y="440369"/>
                  <a:pt x="3128513" y="443767"/>
                  <a:pt x="3127386" y="447291"/>
                </a:cubicBezTo>
                <a:lnTo>
                  <a:pt x="3119329" y="467675"/>
                </a:lnTo>
                <a:cubicBezTo>
                  <a:pt x="3118282" y="472303"/>
                  <a:pt x="3116845" y="477060"/>
                  <a:pt x="3115020" y="481943"/>
                </a:cubicBezTo>
                <a:cubicBezTo>
                  <a:pt x="3113196" y="486827"/>
                  <a:pt x="3111242" y="491583"/>
                  <a:pt x="3109159" y="496212"/>
                </a:cubicBezTo>
                <a:cubicBezTo>
                  <a:pt x="3108053" y="498802"/>
                  <a:pt x="3106693" y="501775"/>
                  <a:pt x="3105078" y="505129"/>
                </a:cubicBezTo>
                <a:cubicBezTo>
                  <a:pt x="3103463" y="508484"/>
                  <a:pt x="3102103" y="511966"/>
                  <a:pt x="3100997" y="515576"/>
                </a:cubicBezTo>
                <a:lnTo>
                  <a:pt x="3100997" y="516595"/>
                </a:lnTo>
                <a:cubicBezTo>
                  <a:pt x="3118855" y="474339"/>
                  <a:pt x="3136807" y="431964"/>
                  <a:pt x="3154853" y="389469"/>
                </a:cubicBezTo>
                <a:cubicBezTo>
                  <a:pt x="3172899" y="346974"/>
                  <a:pt x="3190637" y="304121"/>
                  <a:pt x="3208065" y="260910"/>
                </a:cubicBezTo>
                <a:cubicBezTo>
                  <a:pt x="3192978" y="268296"/>
                  <a:pt x="3178218" y="275668"/>
                  <a:pt x="3163787" y="283028"/>
                </a:cubicBezTo>
                <a:cubicBezTo>
                  <a:pt x="3149355" y="290387"/>
                  <a:pt x="3133866" y="296221"/>
                  <a:pt x="3117319" y="300530"/>
                </a:cubicBezTo>
                <a:lnTo>
                  <a:pt x="3117319" y="298492"/>
                </a:lnTo>
                <a:cubicBezTo>
                  <a:pt x="3119329" y="297303"/>
                  <a:pt x="3122345" y="296623"/>
                  <a:pt x="3126365" y="296453"/>
                </a:cubicBezTo>
                <a:lnTo>
                  <a:pt x="3126365" y="295444"/>
                </a:lnTo>
                <a:cubicBezTo>
                  <a:pt x="3122182" y="296285"/>
                  <a:pt x="3118487" y="296621"/>
                  <a:pt x="3115279" y="296453"/>
                </a:cubicBezTo>
                <a:lnTo>
                  <a:pt x="3093857" y="296453"/>
                </a:lnTo>
                <a:lnTo>
                  <a:pt x="3085696" y="293425"/>
                </a:lnTo>
                <a:lnTo>
                  <a:pt x="3079575" y="290397"/>
                </a:lnTo>
                <a:cubicBezTo>
                  <a:pt x="3077450" y="289283"/>
                  <a:pt x="3076090" y="287979"/>
                  <a:pt x="3075495" y="286486"/>
                </a:cubicBezTo>
                <a:cubicBezTo>
                  <a:pt x="3074900" y="284993"/>
                  <a:pt x="3075579" y="283941"/>
                  <a:pt x="3077535" y="283331"/>
                </a:cubicBezTo>
                <a:cubicBezTo>
                  <a:pt x="3088395" y="278596"/>
                  <a:pt x="3096767" y="273034"/>
                  <a:pt x="3102651" y="266642"/>
                </a:cubicBezTo>
                <a:cubicBezTo>
                  <a:pt x="3108535" y="260251"/>
                  <a:pt x="3114095" y="253924"/>
                  <a:pt x="3119329" y="247660"/>
                </a:cubicBezTo>
                <a:cubicBezTo>
                  <a:pt x="3129935" y="234942"/>
                  <a:pt x="3140242" y="222414"/>
                  <a:pt x="3150251" y="210078"/>
                </a:cubicBezTo>
                <a:cubicBezTo>
                  <a:pt x="3160260" y="197742"/>
                  <a:pt x="3170341" y="185469"/>
                  <a:pt x="3180491" y="173261"/>
                </a:cubicBezTo>
                <a:cubicBezTo>
                  <a:pt x="3187130" y="165150"/>
                  <a:pt x="3193257" y="156911"/>
                  <a:pt x="3198875" y="148546"/>
                </a:cubicBezTo>
                <a:cubicBezTo>
                  <a:pt x="3204491" y="140180"/>
                  <a:pt x="3209597" y="131432"/>
                  <a:pt x="3214193" y="122302"/>
                </a:cubicBezTo>
                <a:cubicBezTo>
                  <a:pt x="3215129" y="118183"/>
                  <a:pt x="3216065" y="113936"/>
                  <a:pt x="3217001" y="109562"/>
                </a:cubicBezTo>
                <a:cubicBezTo>
                  <a:pt x="3217938" y="105188"/>
                  <a:pt x="3219385" y="100942"/>
                  <a:pt x="3221342" y="96822"/>
                </a:cubicBezTo>
                <a:cubicBezTo>
                  <a:pt x="3222342" y="94190"/>
                  <a:pt x="3223150" y="91302"/>
                  <a:pt x="3223767" y="88159"/>
                </a:cubicBezTo>
                <a:cubicBezTo>
                  <a:pt x="3224384" y="85017"/>
                  <a:pt x="3224938" y="82129"/>
                  <a:pt x="3225427" y="79496"/>
                </a:cubicBezTo>
                <a:cubicBezTo>
                  <a:pt x="3228589" y="69772"/>
                  <a:pt x="3229395" y="60429"/>
                  <a:pt x="3227844" y="51469"/>
                </a:cubicBezTo>
                <a:cubicBezTo>
                  <a:pt x="3226293" y="42509"/>
                  <a:pt x="3221743" y="34186"/>
                  <a:pt x="3214193" y="26499"/>
                </a:cubicBezTo>
                <a:cubicBezTo>
                  <a:pt x="3211044" y="23888"/>
                  <a:pt x="3207895" y="21212"/>
                  <a:pt x="3204747" y="18473"/>
                </a:cubicBezTo>
                <a:cubicBezTo>
                  <a:pt x="3201598" y="15734"/>
                  <a:pt x="3198959" y="13314"/>
                  <a:pt x="3196832" y="11212"/>
                </a:cubicBezTo>
                <a:lnTo>
                  <a:pt x="3180491" y="11212"/>
                </a:lnTo>
                <a:cubicBezTo>
                  <a:pt x="3178471" y="10617"/>
                  <a:pt x="3177151" y="9513"/>
                  <a:pt x="3176534" y="7899"/>
                </a:cubicBezTo>
                <a:cubicBezTo>
                  <a:pt x="3175917" y="6286"/>
                  <a:pt x="3175875" y="4672"/>
                  <a:pt x="3176406" y="3058"/>
                </a:cubicBezTo>
                <a:cubicBezTo>
                  <a:pt x="3177045" y="1954"/>
                  <a:pt x="3178577" y="1105"/>
                  <a:pt x="3181002" y="510"/>
                </a:cubicBezTo>
                <a:cubicBezTo>
                  <a:pt x="3183428" y="-84"/>
                  <a:pt x="3185981" y="86"/>
                  <a:pt x="3188662" y="1020"/>
                </a:cubicBezTo>
                <a:cubicBezTo>
                  <a:pt x="3191725" y="2039"/>
                  <a:pt x="3194789" y="2039"/>
                  <a:pt x="3197853" y="1020"/>
                </a:cubicBezTo>
                <a:cubicBezTo>
                  <a:pt x="3204002" y="1"/>
                  <a:pt x="3209831" y="-254"/>
                  <a:pt x="3215341" y="256"/>
                </a:cubicBezTo>
                <a:close/>
              </a:path>
            </a:pathLst>
          </a:custGeom>
          <a:solidFill>
            <a:srgbClr val="352C1B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0" b="0" i="0" u="none" strike="noStrike" kern="1200" cap="none" spc="-300" normalizeH="0" baseline="0" noProof="0" dirty="0">
              <a:ln>
                <a:noFill/>
              </a:ln>
              <a:solidFill>
                <a:srgbClr val="352C1B"/>
              </a:solidFill>
              <a:effectLst/>
              <a:uLnTx/>
              <a:uFillTx/>
              <a:latin typeface="演示新手书" panose="00000500000000000000" pitchFamily="50" charset="-122"/>
              <a:ea typeface="演示新手书" panose="00000500000000000000" pitchFamily="50" charset="-122"/>
            </a:endParaRPr>
          </a:p>
        </p:txBody>
      </p:sp>
      <p:sp>
        <p:nvSpPr>
          <p:cNvPr id="42" name="文本框-3_矢量">
            <a:extLst>
              <a:ext uri="{FF2B5EF4-FFF2-40B4-BE49-F238E27FC236}">
                <a16:creationId xmlns:a16="http://schemas.microsoft.com/office/drawing/2014/main" id="{AC8FDA29-7031-4D3F-AF33-33E54101D617}"/>
              </a:ext>
            </a:extLst>
          </p:cNvPr>
          <p:cNvSpPr txBox="1"/>
          <p:nvPr/>
        </p:nvSpPr>
        <p:spPr>
          <a:xfrm>
            <a:off x="6102915" y="2751686"/>
            <a:ext cx="5043755" cy="1445971"/>
          </a:xfrm>
          <a:custGeom>
            <a:avLst/>
            <a:gdLst/>
            <a:ahLst/>
            <a:cxnLst/>
            <a:rect l="l" t="t" r="r" b="b"/>
            <a:pathLst>
              <a:path w="5043755" h="1445971">
                <a:moveTo>
                  <a:pt x="2056438" y="1403652"/>
                </a:moveTo>
                <a:cubicBezTo>
                  <a:pt x="2060085" y="1403652"/>
                  <a:pt x="2062819" y="1404694"/>
                  <a:pt x="2064642" y="1406778"/>
                </a:cubicBezTo>
                <a:cubicBezTo>
                  <a:pt x="2066466" y="1408861"/>
                  <a:pt x="2067377" y="1411466"/>
                  <a:pt x="2067377" y="1414591"/>
                </a:cubicBezTo>
                <a:cubicBezTo>
                  <a:pt x="2067377" y="1418238"/>
                  <a:pt x="2066335" y="1420972"/>
                  <a:pt x="2064252" y="1422795"/>
                </a:cubicBezTo>
                <a:cubicBezTo>
                  <a:pt x="2062168" y="1424619"/>
                  <a:pt x="2059564" y="1425530"/>
                  <a:pt x="2056438" y="1425530"/>
                </a:cubicBezTo>
                <a:cubicBezTo>
                  <a:pt x="2053834" y="1425530"/>
                  <a:pt x="2051360" y="1424619"/>
                  <a:pt x="2049016" y="1422795"/>
                </a:cubicBezTo>
                <a:cubicBezTo>
                  <a:pt x="2046671" y="1420972"/>
                  <a:pt x="2045499" y="1418238"/>
                  <a:pt x="2045499" y="1414591"/>
                </a:cubicBezTo>
                <a:cubicBezTo>
                  <a:pt x="2045499" y="1411466"/>
                  <a:pt x="2046411" y="1408992"/>
                  <a:pt x="2048234" y="1407168"/>
                </a:cubicBezTo>
                <a:cubicBezTo>
                  <a:pt x="2050057" y="1405345"/>
                  <a:pt x="2052792" y="1404173"/>
                  <a:pt x="2056438" y="1403652"/>
                </a:cubicBezTo>
                <a:close/>
                <a:moveTo>
                  <a:pt x="975928" y="1394276"/>
                </a:moveTo>
                <a:cubicBezTo>
                  <a:pt x="985043" y="1393755"/>
                  <a:pt x="992206" y="1395969"/>
                  <a:pt x="997415" y="1400918"/>
                </a:cubicBezTo>
                <a:cubicBezTo>
                  <a:pt x="1002624" y="1405866"/>
                  <a:pt x="1004186" y="1409122"/>
                  <a:pt x="1002103" y="1410685"/>
                </a:cubicBezTo>
                <a:cubicBezTo>
                  <a:pt x="1000019" y="1412247"/>
                  <a:pt x="994419" y="1412247"/>
                  <a:pt x="985304" y="1410685"/>
                </a:cubicBezTo>
                <a:cubicBezTo>
                  <a:pt x="976188" y="1409122"/>
                  <a:pt x="965640" y="1408340"/>
                  <a:pt x="953659" y="1408340"/>
                </a:cubicBezTo>
                <a:cubicBezTo>
                  <a:pt x="942199" y="1408340"/>
                  <a:pt x="929307" y="1408861"/>
                  <a:pt x="914982" y="1409903"/>
                </a:cubicBezTo>
                <a:cubicBezTo>
                  <a:pt x="900658" y="1410945"/>
                  <a:pt x="886203" y="1412638"/>
                  <a:pt x="871618" y="1414982"/>
                </a:cubicBezTo>
                <a:cubicBezTo>
                  <a:pt x="857032" y="1417326"/>
                  <a:pt x="847396" y="1419149"/>
                  <a:pt x="842708" y="1420451"/>
                </a:cubicBezTo>
                <a:cubicBezTo>
                  <a:pt x="838020" y="1421754"/>
                  <a:pt x="832550" y="1420582"/>
                  <a:pt x="826299" y="1416935"/>
                </a:cubicBezTo>
                <a:cubicBezTo>
                  <a:pt x="820049" y="1413289"/>
                  <a:pt x="818746" y="1411205"/>
                  <a:pt x="822393" y="1410685"/>
                </a:cubicBezTo>
                <a:cubicBezTo>
                  <a:pt x="826039" y="1410164"/>
                  <a:pt x="834764" y="1409252"/>
                  <a:pt x="848568" y="1407950"/>
                </a:cubicBezTo>
                <a:cubicBezTo>
                  <a:pt x="862372" y="1406648"/>
                  <a:pt x="873962" y="1405476"/>
                  <a:pt x="883338" y="1404434"/>
                </a:cubicBezTo>
                <a:cubicBezTo>
                  <a:pt x="892714" y="1403392"/>
                  <a:pt x="902481" y="1402350"/>
                  <a:pt x="912638" y="1401308"/>
                </a:cubicBezTo>
                <a:cubicBezTo>
                  <a:pt x="922796" y="1400267"/>
                  <a:pt x="933604" y="1398964"/>
                  <a:pt x="945064" y="1397402"/>
                </a:cubicBezTo>
                <a:cubicBezTo>
                  <a:pt x="956524" y="1395839"/>
                  <a:pt x="966812" y="1394797"/>
                  <a:pt x="975928" y="1394276"/>
                </a:cubicBezTo>
                <a:close/>
                <a:moveTo>
                  <a:pt x="506970" y="1375133"/>
                </a:moveTo>
                <a:cubicBezTo>
                  <a:pt x="502543" y="1375394"/>
                  <a:pt x="494599" y="1376566"/>
                  <a:pt x="483139" y="1378649"/>
                </a:cubicBezTo>
                <a:lnTo>
                  <a:pt x="483139" y="1396620"/>
                </a:lnTo>
                <a:cubicBezTo>
                  <a:pt x="490432" y="1395578"/>
                  <a:pt x="496031" y="1394406"/>
                  <a:pt x="499938" y="1393104"/>
                </a:cubicBezTo>
                <a:cubicBezTo>
                  <a:pt x="503845" y="1391802"/>
                  <a:pt x="507231" y="1392453"/>
                  <a:pt x="510096" y="1395058"/>
                </a:cubicBezTo>
                <a:cubicBezTo>
                  <a:pt x="512961" y="1397662"/>
                  <a:pt x="510226" y="1399746"/>
                  <a:pt x="501891" y="1401308"/>
                </a:cubicBezTo>
                <a:cubicBezTo>
                  <a:pt x="493557" y="1402871"/>
                  <a:pt x="487306" y="1402871"/>
                  <a:pt x="483139" y="1401308"/>
                </a:cubicBezTo>
                <a:cubicBezTo>
                  <a:pt x="482618" y="1408601"/>
                  <a:pt x="482358" y="1415633"/>
                  <a:pt x="482358" y="1422405"/>
                </a:cubicBezTo>
                <a:cubicBezTo>
                  <a:pt x="489129" y="1421363"/>
                  <a:pt x="495510" y="1420061"/>
                  <a:pt x="501501" y="1418498"/>
                </a:cubicBezTo>
                <a:cubicBezTo>
                  <a:pt x="507491" y="1416935"/>
                  <a:pt x="511398" y="1416675"/>
                  <a:pt x="513221" y="1417717"/>
                </a:cubicBezTo>
                <a:cubicBezTo>
                  <a:pt x="515044" y="1418758"/>
                  <a:pt x="516607" y="1419800"/>
                  <a:pt x="517909" y="1420842"/>
                </a:cubicBezTo>
                <a:cubicBezTo>
                  <a:pt x="519211" y="1421884"/>
                  <a:pt x="520123" y="1420582"/>
                  <a:pt x="520644" y="1416935"/>
                </a:cubicBezTo>
                <a:cubicBezTo>
                  <a:pt x="521165" y="1413289"/>
                  <a:pt x="521295" y="1405736"/>
                  <a:pt x="521034" y="1394276"/>
                </a:cubicBezTo>
                <a:cubicBezTo>
                  <a:pt x="520774" y="1382816"/>
                  <a:pt x="519472" y="1376696"/>
                  <a:pt x="517128" y="1375915"/>
                </a:cubicBezTo>
                <a:cubicBezTo>
                  <a:pt x="514784" y="1375133"/>
                  <a:pt x="511398" y="1374873"/>
                  <a:pt x="506970" y="1375133"/>
                </a:cubicBezTo>
                <a:close/>
                <a:moveTo>
                  <a:pt x="1890253" y="1368101"/>
                </a:moveTo>
                <a:cubicBezTo>
                  <a:pt x="1886867" y="1367841"/>
                  <a:pt x="1877361" y="1368752"/>
                  <a:pt x="1861734" y="1370836"/>
                </a:cubicBezTo>
                <a:lnTo>
                  <a:pt x="1861734" y="1388807"/>
                </a:lnTo>
                <a:cubicBezTo>
                  <a:pt x="1867985" y="1388286"/>
                  <a:pt x="1872673" y="1387244"/>
                  <a:pt x="1875798" y="1385681"/>
                </a:cubicBezTo>
                <a:cubicBezTo>
                  <a:pt x="1878924" y="1384119"/>
                  <a:pt x="1881789" y="1384509"/>
                  <a:pt x="1884393" y="1386853"/>
                </a:cubicBezTo>
                <a:cubicBezTo>
                  <a:pt x="1886997" y="1389197"/>
                  <a:pt x="1885695" y="1391021"/>
                  <a:pt x="1880486" y="1392323"/>
                </a:cubicBezTo>
                <a:cubicBezTo>
                  <a:pt x="1875277" y="1393625"/>
                  <a:pt x="1869026" y="1394276"/>
                  <a:pt x="1861734" y="1394276"/>
                </a:cubicBezTo>
                <a:lnTo>
                  <a:pt x="1861734" y="1414591"/>
                </a:lnTo>
                <a:cubicBezTo>
                  <a:pt x="1868506" y="1413549"/>
                  <a:pt x="1873715" y="1412768"/>
                  <a:pt x="1877361" y="1412247"/>
                </a:cubicBezTo>
                <a:cubicBezTo>
                  <a:pt x="1881007" y="1411726"/>
                  <a:pt x="1884784" y="1412768"/>
                  <a:pt x="1888691" y="1415373"/>
                </a:cubicBezTo>
                <a:cubicBezTo>
                  <a:pt x="1892597" y="1417977"/>
                  <a:pt x="1894681" y="1413940"/>
                  <a:pt x="1894941" y="1403262"/>
                </a:cubicBezTo>
                <a:cubicBezTo>
                  <a:pt x="1895202" y="1392583"/>
                  <a:pt x="1895332" y="1385421"/>
                  <a:pt x="1895332" y="1381775"/>
                </a:cubicBezTo>
                <a:lnTo>
                  <a:pt x="1895332" y="1372399"/>
                </a:lnTo>
                <a:cubicBezTo>
                  <a:pt x="1895332" y="1369794"/>
                  <a:pt x="1893639" y="1368362"/>
                  <a:pt x="1890253" y="1368101"/>
                </a:cubicBezTo>
                <a:close/>
                <a:moveTo>
                  <a:pt x="1690228" y="1368101"/>
                </a:moveTo>
                <a:cubicBezTo>
                  <a:pt x="1686842" y="1367841"/>
                  <a:pt x="1677336" y="1368752"/>
                  <a:pt x="1661709" y="1370836"/>
                </a:cubicBezTo>
                <a:lnTo>
                  <a:pt x="1661709" y="1388807"/>
                </a:lnTo>
                <a:cubicBezTo>
                  <a:pt x="1667960" y="1388286"/>
                  <a:pt x="1672648" y="1387244"/>
                  <a:pt x="1675773" y="1385681"/>
                </a:cubicBezTo>
                <a:cubicBezTo>
                  <a:pt x="1678899" y="1384119"/>
                  <a:pt x="1681764" y="1384509"/>
                  <a:pt x="1684368" y="1386853"/>
                </a:cubicBezTo>
                <a:cubicBezTo>
                  <a:pt x="1686972" y="1389197"/>
                  <a:pt x="1685670" y="1391021"/>
                  <a:pt x="1680461" y="1392323"/>
                </a:cubicBezTo>
                <a:cubicBezTo>
                  <a:pt x="1675252" y="1393625"/>
                  <a:pt x="1669001" y="1394276"/>
                  <a:pt x="1661709" y="1394276"/>
                </a:cubicBezTo>
                <a:lnTo>
                  <a:pt x="1661709" y="1414591"/>
                </a:lnTo>
                <a:cubicBezTo>
                  <a:pt x="1668481" y="1413549"/>
                  <a:pt x="1673690" y="1412768"/>
                  <a:pt x="1677336" y="1412247"/>
                </a:cubicBezTo>
                <a:cubicBezTo>
                  <a:pt x="1680982" y="1411726"/>
                  <a:pt x="1684759" y="1412768"/>
                  <a:pt x="1688666" y="1415373"/>
                </a:cubicBezTo>
                <a:cubicBezTo>
                  <a:pt x="1692572" y="1417977"/>
                  <a:pt x="1694656" y="1413940"/>
                  <a:pt x="1694916" y="1403262"/>
                </a:cubicBezTo>
                <a:cubicBezTo>
                  <a:pt x="1695177" y="1392583"/>
                  <a:pt x="1695307" y="1385421"/>
                  <a:pt x="1695307" y="1381775"/>
                </a:cubicBezTo>
                <a:lnTo>
                  <a:pt x="1695307" y="1372399"/>
                </a:lnTo>
                <a:cubicBezTo>
                  <a:pt x="1695307" y="1369794"/>
                  <a:pt x="1693614" y="1368362"/>
                  <a:pt x="1690228" y="1368101"/>
                </a:cubicBezTo>
                <a:close/>
                <a:moveTo>
                  <a:pt x="1974248" y="1363804"/>
                </a:moveTo>
                <a:cubicBezTo>
                  <a:pt x="1971123" y="1363283"/>
                  <a:pt x="1960444" y="1364325"/>
                  <a:pt x="1942213" y="1366929"/>
                </a:cubicBezTo>
                <a:lnTo>
                  <a:pt x="1942213" y="1388025"/>
                </a:lnTo>
                <a:cubicBezTo>
                  <a:pt x="1951068" y="1386463"/>
                  <a:pt x="1957058" y="1385161"/>
                  <a:pt x="1960184" y="1384119"/>
                </a:cubicBezTo>
                <a:cubicBezTo>
                  <a:pt x="1963309" y="1383077"/>
                  <a:pt x="1966435" y="1383858"/>
                  <a:pt x="1969560" y="1386463"/>
                </a:cubicBezTo>
                <a:cubicBezTo>
                  <a:pt x="1972685" y="1389067"/>
                  <a:pt x="1971383" y="1390890"/>
                  <a:pt x="1965653" y="1391932"/>
                </a:cubicBezTo>
                <a:cubicBezTo>
                  <a:pt x="1959923" y="1392974"/>
                  <a:pt x="1952110" y="1393495"/>
                  <a:pt x="1942213" y="1393495"/>
                </a:cubicBezTo>
                <a:lnTo>
                  <a:pt x="1941432" y="1414591"/>
                </a:lnTo>
                <a:cubicBezTo>
                  <a:pt x="1948203" y="1414070"/>
                  <a:pt x="1954454" y="1413289"/>
                  <a:pt x="1960184" y="1412247"/>
                </a:cubicBezTo>
                <a:cubicBezTo>
                  <a:pt x="1965914" y="1411205"/>
                  <a:pt x="1970341" y="1412638"/>
                  <a:pt x="1973467" y="1416545"/>
                </a:cubicBezTo>
                <a:cubicBezTo>
                  <a:pt x="1976592" y="1420451"/>
                  <a:pt x="1978546" y="1417326"/>
                  <a:pt x="1979327" y="1407168"/>
                </a:cubicBezTo>
                <a:cubicBezTo>
                  <a:pt x="1980108" y="1397011"/>
                  <a:pt x="1980369" y="1388937"/>
                  <a:pt x="1980108" y="1382947"/>
                </a:cubicBezTo>
                <a:cubicBezTo>
                  <a:pt x="1979848" y="1376956"/>
                  <a:pt x="1979587" y="1372399"/>
                  <a:pt x="1979327" y="1369273"/>
                </a:cubicBezTo>
                <a:cubicBezTo>
                  <a:pt x="1979066" y="1366148"/>
                  <a:pt x="1977374" y="1364325"/>
                  <a:pt x="1974248" y="1363804"/>
                </a:cubicBezTo>
                <a:close/>
                <a:moveTo>
                  <a:pt x="1774223" y="1363804"/>
                </a:moveTo>
                <a:cubicBezTo>
                  <a:pt x="1771098" y="1363283"/>
                  <a:pt x="1760419" y="1364325"/>
                  <a:pt x="1742188" y="1366929"/>
                </a:cubicBezTo>
                <a:lnTo>
                  <a:pt x="1742188" y="1388025"/>
                </a:lnTo>
                <a:cubicBezTo>
                  <a:pt x="1751043" y="1386463"/>
                  <a:pt x="1757033" y="1385161"/>
                  <a:pt x="1760159" y="1384119"/>
                </a:cubicBezTo>
                <a:cubicBezTo>
                  <a:pt x="1763284" y="1383077"/>
                  <a:pt x="1766410" y="1383858"/>
                  <a:pt x="1769535" y="1386463"/>
                </a:cubicBezTo>
                <a:cubicBezTo>
                  <a:pt x="1772660" y="1389067"/>
                  <a:pt x="1771358" y="1390890"/>
                  <a:pt x="1765628" y="1391932"/>
                </a:cubicBezTo>
                <a:cubicBezTo>
                  <a:pt x="1759898" y="1392974"/>
                  <a:pt x="1752085" y="1393495"/>
                  <a:pt x="1742188" y="1393495"/>
                </a:cubicBezTo>
                <a:lnTo>
                  <a:pt x="1741407" y="1414591"/>
                </a:lnTo>
                <a:cubicBezTo>
                  <a:pt x="1748178" y="1414070"/>
                  <a:pt x="1754429" y="1413289"/>
                  <a:pt x="1760159" y="1412247"/>
                </a:cubicBezTo>
                <a:cubicBezTo>
                  <a:pt x="1765889" y="1411205"/>
                  <a:pt x="1770316" y="1412638"/>
                  <a:pt x="1773442" y="1416545"/>
                </a:cubicBezTo>
                <a:cubicBezTo>
                  <a:pt x="1776567" y="1420451"/>
                  <a:pt x="1778521" y="1417326"/>
                  <a:pt x="1779302" y="1407168"/>
                </a:cubicBezTo>
                <a:cubicBezTo>
                  <a:pt x="1780083" y="1397011"/>
                  <a:pt x="1780344" y="1388937"/>
                  <a:pt x="1780083" y="1382947"/>
                </a:cubicBezTo>
                <a:cubicBezTo>
                  <a:pt x="1779823" y="1376956"/>
                  <a:pt x="1779562" y="1372399"/>
                  <a:pt x="1779302" y="1369273"/>
                </a:cubicBezTo>
                <a:cubicBezTo>
                  <a:pt x="1779041" y="1366148"/>
                  <a:pt x="1777349" y="1364325"/>
                  <a:pt x="1774223" y="1363804"/>
                </a:cubicBezTo>
                <a:close/>
                <a:moveTo>
                  <a:pt x="1893085" y="1357944"/>
                </a:moveTo>
                <a:cubicBezTo>
                  <a:pt x="1894453" y="1357683"/>
                  <a:pt x="1895853" y="1357813"/>
                  <a:pt x="1897285" y="1358334"/>
                </a:cubicBezTo>
                <a:cubicBezTo>
                  <a:pt x="1900150" y="1359376"/>
                  <a:pt x="1903406" y="1360809"/>
                  <a:pt x="1907052" y="1362632"/>
                </a:cubicBezTo>
                <a:cubicBezTo>
                  <a:pt x="1910698" y="1364455"/>
                  <a:pt x="1911740" y="1366799"/>
                  <a:pt x="1910178" y="1369664"/>
                </a:cubicBezTo>
                <a:cubicBezTo>
                  <a:pt x="1908615" y="1372529"/>
                  <a:pt x="1907443" y="1375654"/>
                  <a:pt x="1906662" y="1379040"/>
                </a:cubicBezTo>
                <a:cubicBezTo>
                  <a:pt x="1905880" y="1382426"/>
                  <a:pt x="1905750" y="1389588"/>
                  <a:pt x="1906271" y="1400527"/>
                </a:cubicBezTo>
                <a:cubicBezTo>
                  <a:pt x="1906792" y="1411466"/>
                  <a:pt x="1905229" y="1420321"/>
                  <a:pt x="1901583" y="1427093"/>
                </a:cubicBezTo>
                <a:cubicBezTo>
                  <a:pt x="1897936" y="1433865"/>
                  <a:pt x="1895332" y="1435688"/>
                  <a:pt x="1893769" y="1432562"/>
                </a:cubicBezTo>
                <a:lnTo>
                  <a:pt x="1886737" y="1418498"/>
                </a:lnTo>
                <a:cubicBezTo>
                  <a:pt x="1876840" y="1418498"/>
                  <a:pt x="1868506" y="1419019"/>
                  <a:pt x="1861734" y="1420061"/>
                </a:cubicBezTo>
                <a:cubicBezTo>
                  <a:pt x="1860171" y="1430479"/>
                  <a:pt x="1857957" y="1433474"/>
                  <a:pt x="1855093" y="1429046"/>
                </a:cubicBezTo>
                <a:cubicBezTo>
                  <a:pt x="1852228" y="1424619"/>
                  <a:pt x="1851186" y="1420582"/>
                  <a:pt x="1851967" y="1416935"/>
                </a:cubicBezTo>
                <a:cubicBezTo>
                  <a:pt x="1852749" y="1413289"/>
                  <a:pt x="1853269" y="1405736"/>
                  <a:pt x="1853530" y="1394276"/>
                </a:cubicBezTo>
                <a:cubicBezTo>
                  <a:pt x="1853790" y="1382816"/>
                  <a:pt x="1852228" y="1374743"/>
                  <a:pt x="1848842" y="1370054"/>
                </a:cubicBezTo>
                <a:cubicBezTo>
                  <a:pt x="1845456" y="1365366"/>
                  <a:pt x="1845586" y="1363153"/>
                  <a:pt x="1849233" y="1363413"/>
                </a:cubicBezTo>
                <a:cubicBezTo>
                  <a:pt x="1852879" y="1363673"/>
                  <a:pt x="1857306" y="1364325"/>
                  <a:pt x="1862515" y="1365366"/>
                </a:cubicBezTo>
                <a:cubicBezTo>
                  <a:pt x="1877621" y="1363804"/>
                  <a:pt x="1886477" y="1361981"/>
                  <a:pt x="1889081" y="1359897"/>
                </a:cubicBezTo>
                <a:cubicBezTo>
                  <a:pt x="1890383" y="1358855"/>
                  <a:pt x="1891718" y="1358204"/>
                  <a:pt x="1893085" y="1357944"/>
                </a:cubicBezTo>
                <a:close/>
                <a:moveTo>
                  <a:pt x="1693060" y="1357944"/>
                </a:moveTo>
                <a:cubicBezTo>
                  <a:pt x="1694428" y="1357683"/>
                  <a:pt x="1695828" y="1357813"/>
                  <a:pt x="1697260" y="1358334"/>
                </a:cubicBezTo>
                <a:cubicBezTo>
                  <a:pt x="1700125" y="1359376"/>
                  <a:pt x="1703381" y="1360809"/>
                  <a:pt x="1707027" y="1362632"/>
                </a:cubicBezTo>
                <a:cubicBezTo>
                  <a:pt x="1710673" y="1364455"/>
                  <a:pt x="1711715" y="1366799"/>
                  <a:pt x="1710153" y="1369664"/>
                </a:cubicBezTo>
                <a:cubicBezTo>
                  <a:pt x="1708590" y="1372529"/>
                  <a:pt x="1707418" y="1375654"/>
                  <a:pt x="1706637" y="1379040"/>
                </a:cubicBezTo>
                <a:cubicBezTo>
                  <a:pt x="1705855" y="1382426"/>
                  <a:pt x="1705725" y="1389588"/>
                  <a:pt x="1706246" y="1400527"/>
                </a:cubicBezTo>
                <a:cubicBezTo>
                  <a:pt x="1706767" y="1411466"/>
                  <a:pt x="1705204" y="1420321"/>
                  <a:pt x="1701558" y="1427093"/>
                </a:cubicBezTo>
                <a:cubicBezTo>
                  <a:pt x="1697911" y="1433865"/>
                  <a:pt x="1695307" y="1435688"/>
                  <a:pt x="1693744" y="1432562"/>
                </a:cubicBezTo>
                <a:lnTo>
                  <a:pt x="1686712" y="1418498"/>
                </a:lnTo>
                <a:cubicBezTo>
                  <a:pt x="1676815" y="1418498"/>
                  <a:pt x="1668481" y="1419019"/>
                  <a:pt x="1661709" y="1420061"/>
                </a:cubicBezTo>
                <a:cubicBezTo>
                  <a:pt x="1660146" y="1430479"/>
                  <a:pt x="1657932" y="1433474"/>
                  <a:pt x="1655068" y="1429046"/>
                </a:cubicBezTo>
                <a:cubicBezTo>
                  <a:pt x="1652203" y="1424619"/>
                  <a:pt x="1651161" y="1420582"/>
                  <a:pt x="1651942" y="1416935"/>
                </a:cubicBezTo>
                <a:cubicBezTo>
                  <a:pt x="1652724" y="1413289"/>
                  <a:pt x="1653244" y="1405736"/>
                  <a:pt x="1653505" y="1394276"/>
                </a:cubicBezTo>
                <a:cubicBezTo>
                  <a:pt x="1653765" y="1382816"/>
                  <a:pt x="1652203" y="1374743"/>
                  <a:pt x="1648817" y="1370054"/>
                </a:cubicBezTo>
                <a:cubicBezTo>
                  <a:pt x="1645431" y="1365366"/>
                  <a:pt x="1645561" y="1363153"/>
                  <a:pt x="1649208" y="1363413"/>
                </a:cubicBezTo>
                <a:cubicBezTo>
                  <a:pt x="1652854" y="1363673"/>
                  <a:pt x="1657281" y="1364325"/>
                  <a:pt x="1662490" y="1365366"/>
                </a:cubicBezTo>
                <a:cubicBezTo>
                  <a:pt x="1677596" y="1363804"/>
                  <a:pt x="1686452" y="1361981"/>
                  <a:pt x="1689056" y="1359897"/>
                </a:cubicBezTo>
                <a:cubicBezTo>
                  <a:pt x="1690358" y="1358855"/>
                  <a:pt x="1691693" y="1358204"/>
                  <a:pt x="1693060" y="1357944"/>
                </a:cubicBezTo>
                <a:close/>
                <a:moveTo>
                  <a:pt x="1979229" y="1353353"/>
                </a:moveTo>
                <a:cubicBezTo>
                  <a:pt x="1980987" y="1353158"/>
                  <a:pt x="1982582" y="1353386"/>
                  <a:pt x="1984015" y="1354037"/>
                </a:cubicBezTo>
                <a:cubicBezTo>
                  <a:pt x="1986880" y="1355339"/>
                  <a:pt x="1990266" y="1357032"/>
                  <a:pt x="1994172" y="1359116"/>
                </a:cubicBezTo>
                <a:cubicBezTo>
                  <a:pt x="1998079" y="1361199"/>
                  <a:pt x="1998600" y="1364064"/>
                  <a:pt x="1995735" y="1367710"/>
                </a:cubicBezTo>
                <a:cubicBezTo>
                  <a:pt x="1992870" y="1371357"/>
                  <a:pt x="1991438" y="1379691"/>
                  <a:pt x="1991438" y="1392714"/>
                </a:cubicBezTo>
                <a:cubicBezTo>
                  <a:pt x="1991438" y="1405215"/>
                  <a:pt x="1991047" y="1414982"/>
                  <a:pt x="1990266" y="1422014"/>
                </a:cubicBezTo>
                <a:cubicBezTo>
                  <a:pt x="1989484" y="1429046"/>
                  <a:pt x="1987401" y="1434906"/>
                  <a:pt x="1984015" y="1439594"/>
                </a:cubicBezTo>
                <a:cubicBezTo>
                  <a:pt x="1980629" y="1444282"/>
                  <a:pt x="1978415" y="1444543"/>
                  <a:pt x="1977374" y="1440376"/>
                </a:cubicBezTo>
                <a:cubicBezTo>
                  <a:pt x="1976332" y="1436209"/>
                  <a:pt x="1974508" y="1429697"/>
                  <a:pt x="1971904" y="1420842"/>
                </a:cubicBezTo>
                <a:cubicBezTo>
                  <a:pt x="1967216" y="1418238"/>
                  <a:pt x="1957058" y="1417977"/>
                  <a:pt x="1941432" y="1420061"/>
                </a:cubicBezTo>
                <a:cubicBezTo>
                  <a:pt x="1939869" y="1428916"/>
                  <a:pt x="1938046" y="1432562"/>
                  <a:pt x="1935962" y="1431000"/>
                </a:cubicBezTo>
                <a:cubicBezTo>
                  <a:pt x="1933878" y="1429437"/>
                  <a:pt x="1932837" y="1426311"/>
                  <a:pt x="1932837" y="1421623"/>
                </a:cubicBezTo>
                <a:cubicBezTo>
                  <a:pt x="1932837" y="1416935"/>
                  <a:pt x="1933097" y="1408731"/>
                  <a:pt x="1933618" y="1397011"/>
                </a:cubicBezTo>
                <a:cubicBezTo>
                  <a:pt x="1934139" y="1385291"/>
                  <a:pt x="1933748" y="1377477"/>
                  <a:pt x="1932446" y="1373571"/>
                </a:cubicBezTo>
                <a:cubicBezTo>
                  <a:pt x="1931144" y="1369664"/>
                  <a:pt x="1929711" y="1366148"/>
                  <a:pt x="1928149" y="1363022"/>
                </a:cubicBezTo>
                <a:cubicBezTo>
                  <a:pt x="1926586" y="1359897"/>
                  <a:pt x="1927237" y="1358464"/>
                  <a:pt x="1930102" y="1358725"/>
                </a:cubicBezTo>
                <a:cubicBezTo>
                  <a:pt x="1932967" y="1358985"/>
                  <a:pt x="1935832" y="1359506"/>
                  <a:pt x="1938697" y="1360288"/>
                </a:cubicBezTo>
                <a:cubicBezTo>
                  <a:pt x="1941562" y="1361069"/>
                  <a:pt x="1947031" y="1360939"/>
                  <a:pt x="1955105" y="1359897"/>
                </a:cubicBezTo>
                <a:cubicBezTo>
                  <a:pt x="1963179" y="1358855"/>
                  <a:pt x="1969299" y="1357292"/>
                  <a:pt x="1973467" y="1355209"/>
                </a:cubicBezTo>
                <a:cubicBezTo>
                  <a:pt x="1975550" y="1354167"/>
                  <a:pt x="1977471" y="1353548"/>
                  <a:pt x="1979229" y="1353353"/>
                </a:cubicBezTo>
                <a:close/>
                <a:moveTo>
                  <a:pt x="1779204" y="1353353"/>
                </a:moveTo>
                <a:cubicBezTo>
                  <a:pt x="1780962" y="1353158"/>
                  <a:pt x="1782558" y="1353386"/>
                  <a:pt x="1783990" y="1354037"/>
                </a:cubicBezTo>
                <a:cubicBezTo>
                  <a:pt x="1786855" y="1355339"/>
                  <a:pt x="1790241" y="1357032"/>
                  <a:pt x="1794147" y="1359116"/>
                </a:cubicBezTo>
                <a:cubicBezTo>
                  <a:pt x="1798054" y="1361199"/>
                  <a:pt x="1798575" y="1364064"/>
                  <a:pt x="1795710" y="1367710"/>
                </a:cubicBezTo>
                <a:cubicBezTo>
                  <a:pt x="1792845" y="1371357"/>
                  <a:pt x="1791413" y="1379691"/>
                  <a:pt x="1791413" y="1392714"/>
                </a:cubicBezTo>
                <a:cubicBezTo>
                  <a:pt x="1791413" y="1405215"/>
                  <a:pt x="1791022" y="1414982"/>
                  <a:pt x="1790241" y="1422014"/>
                </a:cubicBezTo>
                <a:cubicBezTo>
                  <a:pt x="1789459" y="1429046"/>
                  <a:pt x="1787376" y="1434906"/>
                  <a:pt x="1783990" y="1439594"/>
                </a:cubicBezTo>
                <a:cubicBezTo>
                  <a:pt x="1780604" y="1444282"/>
                  <a:pt x="1778390" y="1444543"/>
                  <a:pt x="1777349" y="1440376"/>
                </a:cubicBezTo>
                <a:cubicBezTo>
                  <a:pt x="1776307" y="1436209"/>
                  <a:pt x="1774483" y="1429697"/>
                  <a:pt x="1771879" y="1420842"/>
                </a:cubicBezTo>
                <a:cubicBezTo>
                  <a:pt x="1767191" y="1418238"/>
                  <a:pt x="1757033" y="1417977"/>
                  <a:pt x="1741407" y="1420061"/>
                </a:cubicBezTo>
                <a:cubicBezTo>
                  <a:pt x="1739844" y="1428916"/>
                  <a:pt x="1738021" y="1432562"/>
                  <a:pt x="1735937" y="1431000"/>
                </a:cubicBezTo>
                <a:cubicBezTo>
                  <a:pt x="1733853" y="1429437"/>
                  <a:pt x="1732812" y="1426311"/>
                  <a:pt x="1732812" y="1421623"/>
                </a:cubicBezTo>
                <a:cubicBezTo>
                  <a:pt x="1732812" y="1416935"/>
                  <a:pt x="1733072" y="1408731"/>
                  <a:pt x="1733593" y="1397011"/>
                </a:cubicBezTo>
                <a:cubicBezTo>
                  <a:pt x="1734114" y="1385291"/>
                  <a:pt x="1733723" y="1377477"/>
                  <a:pt x="1732421" y="1373571"/>
                </a:cubicBezTo>
                <a:cubicBezTo>
                  <a:pt x="1731119" y="1369664"/>
                  <a:pt x="1729686" y="1366148"/>
                  <a:pt x="1728124" y="1363022"/>
                </a:cubicBezTo>
                <a:cubicBezTo>
                  <a:pt x="1726561" y="1359897"/>
                  <a:pt x="1727212" y="1358464"/>
                  <a:pt x="1730077" y="1358725"/>
                </a:cubicBezTo>
                <a:cubicBezTo>
                  <a:pt x="1732942" y="1358985"/>
                  <a:pt x="1735807" y="1359506"/>
                  <a:pt x="1738672" y="1360288"/>
                </a:cubicBezTo>
                <a:cubicBezTo>
                  <a:pt x="1741537" y="1361069"/>
                  <a:pt x="1747006" y="1360939"/>
                  <a:pt x="1755080" y="1359897"/>
                </a:cubicBezTo>
                <a:cubicBezTo>
                  <a:pt x="1763154" y="1358855"/>
                  <a:pt x="1769274" y="1357292"/>
                  <a:pt x="1773442" y="1355209"/>
                </a:cubicBezTo>
                <a:cubicBezTo>
                  <a:pt x="1775525" y="1354167"/>
                  <a:pt x="1777446" y="1353548"/>
                  <a:pt x="1779204" y="1353353"/>
                </a:cubicBezTo>
                <a:close/>
                <a:moveTo>
                  <a:pt x="1086488" y="1348177"/>
                </a:moveTo>
                <a:cubicBezTo>
                  <a:pt x="1082321" y="1349739"/>
                  <a:pt x="1076591" y="1351823"/>
                  <a:pt x="1069299" y="1354428"/>
                </a:cubicBezTo>
                <a:cubicBezTo>
                  <a:pt x="1066694" y="1363804"/>
                  <a:pt x="1065262" y="1369664"/>
                  <a:pt x="1065001" y="1372008"/>
                </a:cubicBezTo>
                <a:cubicBezTo>
                  <a:pt x="1064741" y="1374352"/>
                  <a:pt x="1065392" y="1376305"/>
                  <a:pt x="1066955" y="1377868"/>
                </a:cubicBezTo>
                <a:cubicBezTo>
                  <a:pt x="1068517" y="1379431"/>
                  <a:pt x="1071382" y="1381775"/>
                  <a:pt x="1075549" y="1384900"/>
                </a:cubicBezTo>
                <a:cubicBezTo>
                  <a:pt x="1080237" y="1376566"/>
                  <a:pt x="1083884" y="1364325"/>
                  <a:pt x="1086488" y="1348177"/>
                </a:cubicBezTo>
                <a:close/>
                <a:moveTo>
                  <a:pt x="1361523" y="1345051"/>
                </a:moveTo>
                <a:cubicBezTo>
                  <a:pt x="1354230" y="1346093"/>
                  <a:pt x="1344854" y="1347395"/>
                  <a:pt x="1333394" y="1348958"/>
                </a:cubicBezTo>
                <a:cubicBezTo>
                  <a:pt x="1334436" y="1365627"/>
                  <a:pt x="1335217" y="1377607"/>
                  <a:pt x="1335738" y="1384900"/>
                </a:cubicBezTo>
                <a:cubicBezTo>
                  <a:pt x="1347198" y="1383858"/>
                  <a:pt x="1359960" y="1382296"/>
                  <a:pt x="1374024" y="1380212"/>
                </a:cubicBezTo>
                <a:cubicBezTo>
                  <a:pt x="1375066" y="1373961"/>
                  <a:pt x="1376108" y="1366799"/>
                  <a:pt x="1377150" y="1358725"/>
                </a:cubicBezTo>
                <a:cubicBezTo>
                  <a:pt x="1378191" y="1350651"/>
                  <a:pt x="1377670" y="1346093"/>
                  <a:pt x="1375587" y="1345051"/>
                </a:cubicBezTo>
                <a:cubicBezTo>
                  <a:pt x="1373503" y="1344010"/>
                  <a:pt x="1368815" y="1344010"/>
                  <a:pt x="1361523" y="1345051"/>
                </a:cubicBezTo>
                <a:close/>
                <a:moveTo>
                  <a:pt x="938032" y="1345051"/>
                </a:moveTo>
                <a:cubicBezTo>
                  <a:pt x="943762" y="1345051"/>
                  <a:pt x="948320" y="1346484"/>
                  <a:pt x="951706" y="1349349"/>
                </a:cubicBezTo>
                <a:cubicBezTo>
                  <a:pt x="955092" y="1352214"/>
                  <a:pt x="953659" y="1354297"/>
                  <a:pt x="947408" y="1355600"/>
                </a:cubicBezTo>
                <a:cubicBezTo>
                  <a:pt x="941158" y="1356902"/>
                  <a:pt x="935949" y="1357553"/>
                  <a:pt x="931781" y="1357553"/>
                </a:cubicBezTo>
                <a:cubicBezTo>
                  <a:pt x="927614" y="1357553"/>
                  <a:pt x="922796" y="1357944"/>
                  <a:pt x="917326" y="1358725"/>
                </a:cubicBezTo>
                <a:cubicBezTo>
                  <a:pt x="911857" y="1359506"/>
                  <a:pt x="904695" y="1360418"/>
                  <a:pt x="895839" y="1361460"/>
                </a:cubicBezTo>
                <a:cubicBezTo>
                  <a:pt x="887505" y="1362501"/>
                  <a:pt x="879561" y="1361460"/>
                  <a:pt x="872008" y="1358334"/>
                </a:cubicBezTo>
                <a:cubicBezTo>
                  <a:pt x="864455" y="1355209"/>
                  <a:pt x="864325" y="1353516"/>
                  <a:pt x="871618" y="1353255"/>
                </a:cubicBezTo>
                <a:cubicBezTo>
                  <a:pt x="878910" y="1352995"/>
                  <a:pt x="887375" y="1352083"/>
                  <a:pt x="897012" y="1350521"/>
                </a:cubicBezTo>
                <a:cubicBezTo>
                  <a:pt x="906648" y="1348958"/>
                  <a:pt x="914462" y="1347656"/>
                  <a:pt x="920452" y="1346614"/>
                </a:cubicBezTo>
                <a:cubicBezTo>
                  <a:pt x="926442" y="1345572"/>
                  <a:pt x="932302" y="1345051"/>
                  <a:pt x="938032" y="1345051"/>
                </a:cubicBezTo>
                <a:close/>
                <a:moveTo>
                  <a:pt x="1378712" y="1331866"/>
                </a:moveTo>
                <a:cubicBezTo>
                  <a:pt x="1380926" y="1331931"/>
                  <a:pt x="1383400" y="1332550"/>
                  <a:pt x="1386135" y="1333722"/>
                </a:cubicBezTo>
                <a:cubicBezTo>
                  <a:pt x="1391604" y="1336066"/>
                  <a:pt x="1396162" y="1338540"/>
                  <a:pt x="1399809" y="1341145"/>
                </a:cubicBezTo>
                <a:cubicBezTo>
                  <a:pt x="1403455" y="1343749"/>
                  <a:pt x="1403064" y="1346744"/>
                  <a:pt x="1398637" y="1350130"/>
                </a:cubicBezTo>
                <a:cubicBezTo>
                  <a:pt x="1394209" y="1353516"/>
                  <a:pt x="1388870" y="1363283"/>
                  <a:pt x="1382619" y="1379431"/>
                </a:cubicBezTo>
                <a:cubicBezTo>
                  <a:pt x="1390432" y="1385681"/>
                  <a:pt x="1391995" y="1388937"/>
                  <a:pt x="1387307" y="1389197"/>
                </a:cubicBezTo>
                <a:cubicBezTo>
                  <a:pt x="1382619" y="1389458"/>
                  <a:pt x="1376498" y="1389718"/>
                  <a:pt x="1368945" y="1389979"/>
                </a:cubicBezTo>
                <a:cubicBezTo>
                  <a:pt x="1361392" y="1390239"/>
                  <a:pt x="1350323" y="1391151"/>
                  <a:pt x="1335738" y="1392714"/>
                </a:cubicBezTo>
                <a:cubicBezTo>
                  <a:pt x="1335217" y="1400527"/>
                  <a:pt x="1334045" y="1404824"/>
                  <a:pt x="1332222" y="1405606"/>
                </a:cubicBezTo>
                <a:cubicBezTo>
                  <a:pt x="1330399" y="1406387"/>
                  <a:pt x="1328836" y="1401699"/>
                  <a:pt x="1327534" y="1391542"/>
                </a:cubicBezTo>
                <a:cubicBezTo>
                  <a:pt x="1326232" y="1381384"/>
                  <a:pt x="1324799" y="1371878"/>
                  <a:pt x="1323237" y="1363022"/>
                </a:cubicBezTo>
                <a:cubicBezTo>
                  <a:pt x="1321674" y="1354167"/>
                  <a:pt x="1319851" y="1347786"/>
                  <a:pt x="1317767" y="1343879"/>
                </a:cubicBezTo>
                <a:cubicBezTo>
                  <a:pt x="1315684" y="1339973"/>
                  <a:pt x="1316595" y="1338280"/>
                  <a:pt x="1320502" y="1338801"/>
                </a:cubicBezTo>
                <a:cubicBezTo>
                  <a:pt x="1324409" y="1339321"/>
                  <a:pt x="1327404" y="1340103"/>
                  <a:pt x="1329487" y="1341145"/>
                </a:cubicBezTo>
                <a:cubicBezTo>
                  <a:pt x="1331571" y="1342186"/>
                  <a:pt x="1338082" y="1341926"/>
                  <a:pt x="1349021" y="1340363"/>
                </a:cubicBezTo>
                <a:cubicBezTo>
                  <a:pt x="1361523" y="1337759"/>
                  <a:pt x="1369466" y="1335415"/>
                  <a:pt x="1372852" y="1333331"/>
                </a:cubicBezTo>
                <a:cubicBezTo>
                  <a:pt x="1374545" y="1332289"/>
                  <a:pt x="1376498" y="1331801"/>
                  <a:pt x="1378712" y="1331866"/>
                </a:cubicBezTo>
                <a:close/>
                <a:moveTo>
                  <a:pt x="1556618" y="1328936"/>
                </a:moveTo>
                <a:cubicBezTo>
                  <a:pt x="1553753" y="1328610"/>
                  <a:pt x="1550237" y="1328643"/>
                  <a:pt x="1546069" y="1329034"/>
                </a:cubicBezTo>
                <a:cubicBezTo>
                  <a:pt x="1537735" y="1329815"/>
                  <a:pt x="1514816" y="1332810"/>
                  <a:pt x="1477311" y="1338019"/>
                </a:cubicBezTo>
                <a:cubicBezTo>
                  <a:pt x="1478874" y="1353646"/>
                  <a:pt x="1479915" y="1363543"/>
                  <a:pt x="1480436" y="1367710"/>
                </a:cubicBezTo>
                <a:cubicBezTo>
                  <a:pt x="1487729" y="1367190"/>
                  <a:pt x="1495542" y="1366017"/>
                  <a:pt x="1503877" y="1364194"/>
                </a:cubicBezTo>
                <a:cubicBezTo>
                  <a:pt x="1512211" y="1362371"/>
                  <a:pt x="1519373" y="1360678"/>
                  <a:pt x="1525364" y="1359116"/>
                </a:cubicBezTo>
                <a:cubicBezTo>
                  <a:pt x="1531354" y="1357553"/>
                  <a:pt x="1535912" y="1358595"/>
                  <a:pt x="1539037" y="1362241"/>
                </a:cubicBezTo>
                <a:cubicBezTo>
                  <a:pt x="1542163" y="1365887"/>
                  <a:pt x="1535261" y="1368752"/>
                  <a:pt x="1518332" y="1370836"/>
                </a:cubicBezTo>
                <a:cubicBezTo>
                  <a:pt x="1501402" y="1372919"/>
                  <a:pt x="1489031" y="1373440"/>
                  <a:pt x="1481218" y="1372399"/>
                </a:cubicBezTo>
                <a:cubicBezTo>
                  <a:pt x="1482259" y="1385421"/>
                  <a:pt x="1483041" y="1396360"/>
                  <a:pt x="1483562" y="1405215"/>
                </a:cubicBezTo>
                <a:cubicBezTo>
                  <a:pt x="1496063" y="1404694"/>
                  <a:pt x="1508304" y="1403783"/>
                  <a:pt x="1520285" y="1402480"/>
                </a:cubicBezTo>
                <a:cubicBezTo>
                  <a:pt x="1532266" y="1401178"/>
                  <a:pt x="1540079" y="1400527"/>
                  <a:pt x="1543725" y="1400527"/>
                </a:cubicBezTo>
                <a:cubicBezTo>
                  <a:pt x="1547372" y="1400527"/>
                  <a:pt x="1551018" y="1402090"/>
                  <a:pt x="1554664" y="1405215"/>
                </a:cubicBezTo>
                <a:cubicBezTo>
                  <a:pt x="1558311" y="1408340"/>
                  <a:pt x="1561176" y="1405345"/>
                  <a:pt x="1563259" y="1396230"/>
                </a:cubicBezTo>
                <a:cubicBezTo>
                  <a:pt x="1565343" y="1387114"/>
                  <a:pt x="1566645" y="1379170"/>
                  <a:pt x="1567166" y="1372399"/>
                </a:cubicBezTo>
                <a:cubicBezTo>
                  <a:pt x="1567687" y="1365627"/>
                  <a:pt x="1567947" y="1357553"/>
                  <a:pt x="1567947" y="1348177"/>
                </a:cubicBezTo>
                <a:cubicBezTo>
                  <a:pt x="1567947" y="1338801"/>
                  <a:pt x="1566385" y="1333071"/>
                  <a:pt x="1563259" y="1330987"/>
                </a:cubicBezTo>
                <a:cubicBezTo>
                  <a:pt x="1561696" y="1329945"/>
                  <a:pt x="1559483" y="1329262"/>
                  <a:pt x="1556618" y="1328936"/>
                </a:cubicBezTo>
                <a:close/>
                <a:moveTo>
                  <a:pt x="56765" y="1323955"/>
                </a:moveTo>
                <a:cubicBezTo>
                  <a:pt x="62235" y="1324997"/>
                  <a:pt x="66011" y="1327211"/>
                  <a:pt x="68095" y="1330596"/>
                </a:cubicBezTo>
                <a:cubicBezTo>
                  <a:pt x="70178" y="1333982"/>
                  <a:pt x="70308" y="1336847"/>
                  <a:pt x="68485" y="1339191"/>
                </a:cubicBezTo>
                <a:cubicBezTo>
                  <a:pt x="66662" y="1341535"/>
                  <a:pt x="63797" y="1341275"/>
                  <a:pt x="59891" y="1338410"/>
                </a:cubicBezTo>
                <a:cubicBezTo>
                  <a:pt x="55984" y="1335545"/>
                  <a:pt x="52989" y="1332289"/>
                  <a:pt x="50905" y="1328643"/>
                </a:cubicBezTo>
                <a:cubicBezTo>
                  <a:pt x="49342" y="1324476"/>
                  <a:pt x="51296" y="1322913"/>
                  <a:pt x="56765" y="1323955"/>
                </a:cubicBezTo>
                <a:close/>
                <a:moveTo>
                  <a:pt x="115366" y="1309988"/>
                </a:moveTo>
                <a:cubicBezTo>
                  <a:pt x="117450" y="1309923"/>
                  <a:pt x="120705" y="1310672"/>
                  <a:pt x="125133" y="1312235"/>
                </a:cubicBezTo>
                <a:cubicBezTo>
                  <a:pt x="131905" y="1316923"/>
                  <a:pt x="133598" y="1319918"/>
                  <a:pt x="130212" y="1321220"/>
                </a:cubicBezTo>
                <a:cubicBezTo>
                  <a:pt x="126826" y="1322522"/>
                  <a:pt x="123570" y="1324476"/>
                  <a:pt x="120445" y="1327080"/>
                </a:cubicBezTo>
                <a:cubicBezTo>
                  <a:pt x="117320" y="1329685"/>
                  <a:pt x="112371" y="1333331"/>
                  <a:pt x="105599" y="1338019"/>
                </a:cubicBezTo>
                <a:cubicBezTo>
                  <a:pt x="98828" y="1342707"/>
                  <a:pt x="97656" y="1342317"/>
                  <a:pt x="102083" y="1336847"/>
                </a:cubicBezTo>
                <a:cubicBezTo>
                  <a:pt x="106511" y="1331378"/>
                  <a:pt x="109506" y="1326820"/>
                  <a:pt x="111069" y="1323174"/>
                </a:cubicBezTo>
                <a:cubicBezTo>
                  <a:pt x="112631" y="1319527"/>
                  <a:pt x="113152" y="1316011"/>
                  <a:pt x="112631" y="1312625"/>
                </a:cubicBezTo>
                <a:cubicBezTo>
                  <a:pt x="112371" y="1310932"/>
                  <a:pt x="113283" y="1310053"/>
                  <a:pt x="115366" y="1309988"/>
                </a:cubicBezTo>
                <a:close/>
                <a:moveTo>
                  <a:pt x="1151731" y="1305398"/>
                </a:moveTo>
                <a:cubicBezTo>
                  <a:pt x="1150559" y="1305268"/>
                  <a:pt x="1148996" y="1305463"/>
                  <a:pt x="1147043" y="1305984"/>
                </a:cubicBezTo>
                <a:cubicBezTo>
                  <a:pt x="1143136" y="1307026"/>
                  <a:pt x="1134671" y="1309630"/>
                  <a:pt x="1121649" y="1313797"/>
                </a:cubicBezTo>
                <a:lnTo>
                  <a:pt x="1121649" y="1332550"/>
                </a:lnTo>
                <a:cubicBezTo>
                  <a:pt x="1127900" y="1329945"/>
                  <a:pt x="1132327" y="1327731"/>
                  <a:pt x="1134932" y="1325908"/>
                </a:cubicBezTo>
                <a:cubicBezTo>
                  <a:pt x="1137536" y="1324085"/>
                  <a:pt x="1140531" y="1324085"/>
                  <a:pt x="1143917" y="1325908"/>
                </a:cubicBezTo>
                <a:cubicBezTo>
                  <a:pt x="1147303" y="1327731"/>
                  <a:pt x="1146522" y="1329815"/>
                  <a:pt x="1141573" y="1332159"/>
                </a:cubicBezTo>
                <a:cubicBezTo>
                  <a:pt x="1136625" y="1334503"/>
                  <a:pt x="1129983" y="1336196"/>
                  <a:pt x="1121649" y="1337238"/>
                </a:cubicBezTo>
                <a:lnTo>
                  <a:pt x="1121649" y="1355990"/>
                </a:lnTo>
                <a:cubicBezTo>
                  <a:pt x="1129983" y="1352865"/>
                  <a:pt x="1136755" y="1350391"/>
                  <a:pt x="1141964" y="1348567"/>
                </a:cubicBezTo>
                <a:cubicBezTo>
                  <a:pt x="1147173" y="1346744"/>
                  <a:pt x="1150819" y="1345833"/>
                  <a:pt x="1152903" y="1345833"/>
                </a:cubicBezTo>
                <a:cubicBezTo>
                  <a:pt x="1153944" y="1333331"/>
                  <a:pt x="1154596" y="1324085"/>
                  <a:pt x="1154856" y="1318095"/>
                </a:cubicBezTo>
                <a:cubicBezTo>
                  <a:pt x="1155117" y="1312105"/>
                  <a:pt x="1154856" y="1308328"/>
                  <a:pt x="1154075" y="1306765"/>
                </a:cubicBezTo>
                <a:cubicBezTo>
                  <a:pt x="1153684" y="1305984"/>
                  <a:pt x="1152903" y="1305528"/>
                  <a:pt x="1151731" y="1305398"/>
                </a:cubicBezTo>
                <a:close/>
                <a:moveTo>
                  <a:pt x="1155930" y="1294557"/>
                </a:moveTo>
                <a:cubicBezTo>
                  <a:pt x="1157298" y="1294361"/>
                  <a:pt x="1158893" y="1294524"/>
                  <a:pt x="1160716" y="1295045"/>
                </a:cubicBezTo>
                <a:cubicBezTo>
                  <a:pt x="1164363" y="1296087"/>
                  <a:pt x="1167618" y="1297389"/>
                  <a:pt x="1170483" y="1298952"/>
                </a:cubicBezTo>
                <a:cubicBezTo>
                  <a:pt x="1173348" y="1300515"/>
                  <a:pt x="1173608" y="1302728"/>
                  <a:pt x="1171264" y="1305593"/>
                </a:cubicBezTo>
                <a:cubicBezTo>
                  <a:pt x="1168920" y="1308458"/>
                  <a:pt x="1167097" y="1314839"/>
                  <a:pt x="1165795" y="1324736"/>
                </a:cubicBezTo>
                <a:cubicBezTo>
                  <a:pt x="1164493" y="1334633"/>
                  <a:pt x="1163060" y="1342968"/>
                  <a:pt x="1161498" y="1349739"/>
                </a:cubicBezTo>
                <a:cubicBezTo>
                  <a:pt x="1159935" y="1356511"/>
                  <a:pt x="1157330" y="1357292"/>
                  <a:pt x="1153684" y="1352083"/>
                </a:cubicBezTo>
                <a:cubicBezTo>
                  <a:pt x="1145871" y="1354688"/>
                  <a:pt x="1135453" y="1357813"/>
                  <a:pt x="1122430" y="1361460"/>
                </a:cubicBezTo>
                <a:cubicBezTo>
                  <a:pt x="1128681" y="1367710"/>
                  <a:pt x="1136755" y="1374482"/>
                  <a:pt x="1146652" y="1381775"/>
                </a:cubicBezTo>
                <a:cubicBezTo>
                  <a:pt x="1161237" y="1366148"/>
                  <a:pt x="1168399" y="1355990"/>
                  <a:pt x="1168139" y="1351302"/>
                </a:cubicBezTo>
                <a:cubicBezTo>
                  <a:pt x="1167879" y="1346614"/>
                  <a:pt x="1169441" y="1345182"/>
                  <a:pt x="1172827" y="1347005"/>
                </a:cubicBezTo>
                <a:cubicBezTo>
                  <a:pt x="1176213" y="1348828"/>
                  <a:pt x="1179469" y="1350911"/>
                  <a:pt x="1182594" y="1353255"/>
                </a:cubicBezTo>
                <a:cubicBezTo>
                  <a:pt x="1185719" y="1355600"/>
                  <a:pt x="1185329" y="1357683"/>
                  <a:pt x="1181422" y="1359506"/>
                </a:cubicBezTo>
                <a:cubicBezTo>
                  <a:pt x="1177515" y="1361329"/>
                  <a:pt x="1173608" y="1364064"/>
                  <a:pt x="1169702" y="1367710"/>
                </a:cubicBezTo>
                <a:cubicBezTo>
                  <a:pt x="1165795" y="1371357"/>
                  <a:pt x="1159154" y="1376826"/>
                  <a:pt x="1149777" y="1384119"/>
                </a:cubicBezTo>
                <a:cubicBezTo>
                  <a:pt x="1163842" y="1394537"/>
                  <a:pt x="1174911" y="1401178"/>
                  <a:pt x="1182985" y="1404043"/>
                </a:cubicBezTo>
                <a:cubicBezTo>
                  <a:pt x="1191059" y="1406908"/>
                  <a:pt x="1197570" y="1409122"/>
                  <a:pt x="1202518" y="1410685"/>
                </a:cubicBezTo>
                <a:cubicBezTo>
                  <a:pt x="1207467" y="1412247"/>
                  <a:pt x="1206555" y="1413680"/>
                  <a:pt x="1199784" y="1414982"/>
                </a:cubicBezTo>
                <a:cubicBezTo>
                  <a:pt x="1193012" y="1416284"/>
                  <a:pt x="1186240" y="1417066"/>
                  <a:pt x="1179469" y="1417326"/>
                </a:cubicBezTo>
                <a:cubicBezTo>
                  <a:pt x="1172697" y="1417586"/>
                  <a:pt x="1166576" y="1414591"/>
                  <a:pt x="1161107" y="1408340"/>
                </a:cubicBezTo>
                <a:cubicBezTo>
                  <a:pt x="1155637" y="1402090"/>
                  <a:pt x="1148996" y="1395058"/>
                  <a:pt x="1141183" y="1387244"/>
                </a:cubicBezTo>
                <a:cubicBezTo>
                  <a:pt x="1133369" y="1379431"/>
                  <a:pt x="1126858" y="1373180"/>
                  <a:pt x="1121649" y="1368492"/>
                </a:cubicBezTo>
                <a:cubicBezTo>
                  <a:pt x="1121649" y="1394537"/>
                  <a:pt x="1121779" y="1410164"/>
                  <a:pt x="1122040" y="1415373"/>
                </a:cubicBezTo>
                <a:cubicBezTo>
                  <a:pt x="1122300" y="1420582"/>
                  <a:pt x="1123602" y="1422665"/>
                  <a:pt x="1125946" y="1421623"/>
                </a:cubicBezTo>
                <a:cubicBezTo>
                  <a:pt x="1128290" y="1420582"/>
                  <a:pt x="1133629" y="1417456"/>
                  <a:pt x="1141964" y="1412247"/>
                </a:cubicBezTo>
                <a:cubicBezTo>
                  <a:pt x="1150298" y="1407038"/>
                  <a:pt x="1152512" y="1406648"/>
                  <a:pt x="1148605" y="1411075"/>
                </a:cubicBezTo>
                <a:cubicBezTo>
                  <a:pt x="1144699" y="1415503"/>
                  <a:pt x="1139880" y="1420582"/>
                  <a:pt x="1134150" y="1426311"/>
                </a:cubicBezTo>
                <a:cubicBezTo>
                  <a:pt x="1128421" y="1432041"/>
                  <a:pt x="1123863" y="1436990"/>
                  <a:pt x="1120477" y="1441157"/>
                </a:cubicBezTo>
                <a:cubicBezTo>
                  <a:pt x="1117091" y="1445324"/>
                  <a:pt x="1114226" y="1445064"/>
                  <a:pt x="1111882" y="1440376"/>
                </a:cubicBezTo>
                <a:cubicBezTo>
                  <a:pt x="1109538" y="1435688"/>
                  <a:pt x="1109278" y="1431000"/>
                  <a:pt x="1111101" y="1426311"/>
                </a:cubicBezTo>
                <a:cubicBezTo>
                  <a:pt x="1112924" y="1421623"/>
                  <a:pt x="1113966" y="1405736"/>
                  <a:pt x="1114226" y="1378649"/>
                </a:cubicBezTo>
                <a:cubicBezTo>
                  <a:pt x="1114486" y="1351563"/>
                  <a:pt x="1114356" y="1333982"/>
                  <a:pt x="1113835" y="1325908"/>
                </a:cubicBezTo>
                <a:cubicBezTo>
                  <a:pt x="1113314" y="1317834"/>
                  <a:pt x="1112142" y="1312235"/>
                  <a:pt x="1110319" y="1309109"/>
                </a:cubicBezTo>
                <a:cubicBezTo>
                  <a:pt x="1108496" y="1305984"/>
                  <a:pt x="1108887" y="1304682"/>
                  <a:pt x="1111491" y="1305203"/>
                </a:cubicBezTo>
                <a:cubicBezTo>
                  <a:pt x="1114096" y="1305724"/>
                  <a:pt x="1116570" y="1306375"/>
                  <a:pt x="1118914" y="1307156"/>
                </a:cubicBezTo>
                <a:cubicBezTo>
                  <a:pt x="1121258" y="1307937"/>
                  <a:pt x="1126988" y="1306765"/>
                  <a:pt x="1136104" y="1303640"/>
                </a:cubicBezTo>
                <a:cubicBezTo>
                  <a:pt x="1145220" y="1300515"/>
                  <a:pt x="1150689" y="1298040"/>
                  <a:pt x="1152512" y="1296217"/>
                </a:cubicBezTo>
                <a:cubicBezTo>
                  <a:pt x="1153424" y="1295306"/>
                  <a:pt x="1154563" y="1294752"/>
                  <a:pt x="1155930" y="1294557"/>
                </a:cubicBezTo>
                <a:close/>
                <a:moveTo>
                  <a:pt x="947799" y="1292701"/>
                </a:moveTo>
                <a:cubicBezTo>
                  <a:pt x="952227" y="1293222"/>
                  <a:pt x="956133" y="1294785"/>
                  <a:pt x="959519" y="1297389"/>
                </a:cubicBezTo>
                <a:cubicBezTo>
                  <a:pt x="962905" y="1299994"/>
                  <a:pt x="961733" y="1302077"/>
                  <a:pt x="956003" y="1303640"/>
                </a:cubicBezTo>
                <a:cubicBezTo>
                  <a:pt x="950273" y="1305203"/>
                  <a:pt x="941548" y="1306765"/>
                  <a:pt x="929828" y="1308328"/>
                </a:cubicBezTo>
                <a:cubicBezTo>
                  <a:pt x="918108" y="1309891"/>
                  <a:pt x="906778" y="1311453"/>
                  <a:pt x="895839" y="1313016"/>
                </a:cubicBezTo>
                <a:cubicBezTo>
                  <a:pt x="884901" y="1314058"/>
                  <a:pt x="875655" y="1312625"/>
                  <a:pt x="868102" y="1308719"/>
                </a:cubicBezTo>
                <a:cubicBezTo>
                  <a:pt x="860548" y="1304812"/>
                  <a:pt x="861590" y="1302598"/>
                  <a:pt x="871227" y="1302077"/>
                </a:cubicBezTo>
                <a:cubicBezTo>
                  <a:pt x="880864" y="1301556"/>
                  <a:pt x="891933" y="1300384"/>
                  <a:pt x="904434" y="1298561"/>
                </a:cubicBezTo>
                <a:cubicBezTo>
                  <a:pt x="916936" y="1296738"/>
                  <a:pt x="926182" y="1295175"/>
                  <a:pt x="932172" y="1293873"/>
                </a:cubicBezTo>
                <a:cubicBezTo>
                  <a:pt x="938162" y="1292571"/>
                  <a:pt x="943371" y="1292180"/>
                  <a:pt x="947799" y="1292701"/>
                </a:cubicBezTo>
                <a:close/>
                <a:moveTo>
                  <a:pt x="1930883" y="1283325"/>
                </a:moveTo>
                <a:cubicBezTo>
                  <a:pt x="1925414" y="1283846"/>
                  <a:pt x="1915386" y="1285408"/>
                  <a:pt x="1900801" y="1288013"/>
                </a:cubicBezTo>
                <a:lnTo>
                  <a:pt x="1901583" y="1309109"/>
                </a:lnTo>
                <a:cubicBezTo>
                  <a:pt x="1908875" y="1308068"/>
                  <a:pt x="1915126" y="1306635"/>
                  <a:pt x="1920335" y="1304812"/>
                </a:cubicBezTo>
                <a:cubicBezTo>
                  <a:pt x="1925544" y="1302989"/>
                  <a:pt x="1929451" y="1303510"/>
                  <a:pt x="1932055" y="1306375"/>
                </a:cubicBezTo>
                <a:cubicBezTo>
                  <a:pt x="1934660" y="1309240"/>
                  <a:pt x="1932316" y="1311193"/>
                  <a:pt x="1925023" y="1312235"/>
                </a:cubicBezTo>
                <a:cubicBezTo>
                  <a:pt x="1917730" y="1313277"/>
                  <a:pt x="1909917" y="1313797"/>
                  <a:pt x="1901583" y="1313797"/>
                </a:cubicBezTo>
                <a:lnTo>
                  <a:pt x="1901583" y="1334112"/>
                </a:lnTo>
                <a:cubicBezTo>
                  <a:pt x="1913563" y="1333071"/>
                  <a:pt x="1921898" y="1332159"/>
                  <a:pt x="1926586" y="1331378"/>
                </a:cubicBezTo>
                <a:cubicBezTo>
                  <a:pt x="1931274" y="1330596"/>
                  <a:pt x="1935311" y="1331117"/>
                  <a:pt x="1938697" y="1332940"/>
                </a:cubicBezTo>
                <a:cubicBezTo>
                  <a:pt x="1942083" y="1334764"/>
                  <a:pt x="1944036" y="1329945"/>
                  <a:pt x="1944557" y="1318486"/>
                </a:cubicBezTo>
                <a:cubicBezTo>
                  <a:pt x="1945078" y="1307026"/>
                  <a:pt x="1945078" y="1299212"/>
                  <a:pt x="1944557" y="1295045"/>
                </a:cubicBezTo>
                <a:cubicBezTo>
                  <a:pt x="1944036" y="1290878"/>
                  <a:pt x="1942994" y="1287753"/>
                  <a:pt x="1941432" y="1285669"/>
                </a:cubicBezTo>
                <a:cubicBezTo>
                  <a:pt x="1939869" y="1283585"/>
                  <a:pt x="1936353" y="1282804"/>
                  <a:pt x="1930883" y="1283325"/>
                </a:cubicBezTo>
                <a:close/>
                <a:moveTo>
                  <a:pt x="1730858" y="1283325"/>
                </a:moveTo>
                <a:cubicBezTo>
                  <a:pt x="1725389" y="1283846"/>
                  <a:pt x="1715361" y="1285408"/>
                  <a:pt x="1700776" y="1288013"/>
                </a:cubicBezTo>
                <a:lnTo>
                  <a:pt x="1701558" y="1309109"/>
                </a:lnTo>
                <a:cubicBezTo>
                  <a:pt x="1708850" y="1308068"/>
                  <a:pt x="1715101" y="1306635"/>
                  <a:pt x="1720310" y="1304812"/>
                </a:cubicBezTo>
                <a:cubicBezTo>
                  <a:pt x="1725519" y="1302989"/>
                  <a:pt x="1729426" y="1303510"/>
                  <a:pt x="1732030" y="1306375"/>
                </a:cubicBezTo>
                <a:cubicBezTo>
                  <a:pt x="1734635" y="1309240"/>
                  <a:pt x="1732291" y="1311193"/>
                  <a:pt x="1724998" y="1312235"/>
                </a:cubicBezTo>
                <a:cubicBezTo>
                  <a:pt x="1717705" y="1313277"/>
                  <a:pt x="1709892" y="1313797"/>
                  <a:pt x="1701558" y="1313797"/>
                </a:cubicBezTo>
                <a:lnTo>
                  <a:pt x="1701558" y="1334112"/>
                </a:lnTo>
                <a:cubicBezTo>
                  <a:pt x="1713538" y="1333071"/>
                  <a:pt x="1721873" y="1332159"/>
                  <a:pt x="1726561" y="1331378"/>
                </a:cubicBezTo>
                <a:cubicBezTo>
                  <a:pt x="1731249" y="1330596"/>
                  <a:pt x="1735286" y="1331117"/>
                  <a:pt x="1738672" y="1332940"/>
                </a:cubicBezTo>
                <a:cubicBezTo>
                  <a:pt x="1742058" y="1334764"/>
                  <a:pt x="1744011" y="1329945"/>
                  <a:pt x="1744532" y="1318486"/>
                </a:cubicBezTo>
                <a:cubicBezTo>
                  <a:pt x="1745053" y="1307026"/>
                  <a:pt x="1745053" y="1299212"/>
                  <a:pt x="1744532" y="1295045"/>
                </a:cubicBezTo>
                <a:cubicBezTo>
                  <a:pt x="1744011" y="1290878"/>
                  <a:pt x="1742969" y="1287753"/>
                  <a:pt x="1741407" y="1285669"/>
                </a:cubicBezTo>
                <a:cubicBezTo>
                  <a:pt x="1739844" y="1283585"/>
                  <a:pt x="1736328" y="1282804"/>
                  <a:pt x="1730858" y="1283325"/>
                </a:cubicBezTo>
                <a:close/>
                <a:moveTo>
                  <a:pt x="342887" y="1282251"/>
                </a:moveTo>
                <a:cubicBezTo>
                  <a:pt x="344971" y="1282576"/>
                  <a:pt x="347185" y="1283585"/>
                  <a:pt x="349529" y="1285278"/>
                </a:cubicBezTo>
                <a:cubicBezTo>
                  <a:pt x="354217" y="1288664"/>
                  <a:pt x="357603" y="1291920"/>
                  <a:pt x="359686" y="1295045"/>
                </a:cubicBezTo>
                <a:cubicBezTo>
                  <a:pt x="361770" y="1298170"/>
                  <a:pt x="360598" y="1300254"/>
                  <a:pt x="356170" y="1301296"/>
                </a:cubicBezTo>
                <a:cubicBezTo>
                  <a:pt x="351742" y="1302338"/>
                  <a:pt x="344971" y="1305724"/>
                  <a:pt x="335855" y="1311453"/>
                </a:cubicBezTo>
                <a:cubicBezTo>
                  <a:pt x="326739" y="1317183"/>
                  <a:pt x="317493" y="1323955"/>
                  <a:pt x="308117" y="1331768"/>
                </a:cubicBezTo>
                <a:cubicBezTo>
                  <a:pt x="314889" y="1334894"/>
                  <a:pt x="317493" y="1337629"/>
                  <a:pt x="315931" y="1339973"/>
                </a:cubicBezTo>
                <a:cubicBezTo>
                  <a:pt x="314368" y="1342317"/>
                  <a:pt x="313326" y="1347135"/>
                  <a:pt x="312805" y="1354428"/>
                </a:cubicBezTo>
                <a:cubicBezTo>
                  <a:pt x="312284" y="1361720"/>
                  <a:pt x="312415" y="1372138"/>
                  <a:pt x="313196" y="1385681"/>
                </a:cubicBezTo>
                <a:cubicBezTo>
                  <a:pt x="313977" y="1399225"/>
                  <a:pt x="314238" y="1409252"/>
                  <a:pt x="313977" y="1415763"/>
                </a:cubicBezTo>
                <a:cubicBezTo>
                  <a:pt x="313717" y="1422275"/>
                  <a:pt x="310982" y="1429176"/>
                  <a:pt x="305773" y="1436469"/>
                </a:cubicBezTo>
                <a:cubicBezTo>
                  <a:pt x="300564" y="1443762"/>
                  <a:pt x="296527" y="1444673"/>
                  <a:pt x="293662" y="1439204"/>
                </a:cubicBezTo>
                <a:cubicBezTo>
                  <a:pt x="290797" y="1433734"/>
                  <a:pt x="286239" y="1428395"/>
                  <a:pt x="279989" y="1423186"/>
                </a:cubicBezTo>
                <a:cubicBezTo>
                  <a:pt x="273738" y="1417977"/>
                  <a:pt x="273608" y="1416284"/>
                  <a:pt x="279598" y="1418107"/>
                </a:cubicBezTo>
                <a:cubicBezTo>
                  <a:pt x="285588" y="1419930"/>
                  <a:pt x="290276" y="1420582"/>
                  <a:pt x="293662" y="1420061"/>
                </a:cubicBezTo>
                <a:cubicBezTo>
                  <a:pt x="297048" y="1419540"/>
                  <a:pt x="299132" y="1417196"/>
                  <a:pt x="299913" y="1413029"/>
                </a:cubicBezTo>
                <a:cubicBezTo>
                  <a:pt x="300694" y="1408861"/>
                  <a:pt x="301215" y="1399355"/>
                  <a:pt x="301476" y="1384509"/>
                </a:cubicBezTo>
                <a:cubicBezTo>
                  <a:pt x="301736" y="1369664"/>
                  <a:pt x="301346" y="1358074"/>
                  <a:pt x="300304" y="1349739"/>
                </a:cubicBezTo>
                <a:cubicBezTo>
                  <a:pt x="299262" y="1341405"/>
                  <a:pt x="297309" y="1335545"/>
                  <a:pt x="294444" y="1332159"/>
                </a:cubicBezTo>
                <a:cubicBezTo>
                  <a:pt x="291579" y="1328773"/>
                  <a:pt x="291448" y="1327211"/>
                  <a:pt x="294053" y="1327471"/>
                </a:cubicBezTo>
                <a:cubicBezTo>
                  <a:pt x="296657" y="1327731"/>
                  <a:pt x="300043" y="1328383"/>
                  <a:pt x="304210" y="1329424"/>
                </a:cubicBezTo>
                <a:cubicBezTo>
                  <a:pt x="317754" y="1316402"/>
                  <a:pt x="327000" y="1306765"/>
                  <a:pt x="331948" y="1300515"/>
                </a:cubicBezTo>
                <a:cubicBezTo>
                  <a:pt x="336897" y="1294264"/>
                  <a:pt x="334032" y="1292050"/>
                  <a:pt x="323353" y="1293873"/>
                </a:cubicBezTo>
                <a:cubicBezTo>
                  <a:pt x="312675" y="1295696"/>
                  <a:pt x="300825" y="1297910"/>
                  <a:pt x="287802" y="1300515"/>
                </a:cubicBezTo>
                <a:cubicBezTo>
                  <a:pt x="274780" y="1303119"/>
                  <a:pt x="266445" y="1305203"/>
                  <a:pt x="262799" y="1306765"/>
                </a:cubicBezTo>
                <a:cubicBezTo>
                  <a:pt x="259153" y="1308328"/>
                  <a:pt x="255376" y="1308328"/>
                  <a:pt x="251470" y="1306765"/>
                </a:cubicBezTo>
                <a:cubicBezTo>
                  <a:pt x="247563" y="1305203"/>
                  <a:pt x="244177" y="1302989"/>
                  <a:pt x="241312" y="1300124"/>
                </a:cubicBezTo>
                <a:cubicBezTo>
                  <a:pt x="238447" y="1297259"/>
                  <a:pt x="240010" y="1295957"/>
                  <a:pt x="246000" y="1296217"/>
                </a:cubicBezTo>
                <a:cubicBezTo>
                  <a:pt x="251990" y="1296478"/>
                  <a:pt x="261757" y="1295957"/>
                  <a:pt x="275301" y="1294654"/>
                </a:cubicBezTo>
                <a:cubicBezTo>
                  <a:pt x="288844" y="1293352"/>
                  <a:pt x="301606" y="1291659"/>
                  <a:pt x="313587" y="1289576"/>
                </a:cubicBezTo>
                <a:cubicBezTo>
                  <a:pt x="325567" y="1287492"/>
                  <a:pt x="333381" y="1285408"/>
                  <a:pt x="337027" y="1283325"/>
                </a:cubicBezTo>
                <a:cubicBezTo>
                  <a:pt x="338850" y="1282283"/>
                  <a:pt x="340804" y="1281925"/>
                  <a:pt x="342887" y="1282251"/>
                </a:cubicBezTo>
                <a:close/>
                <a:moveTo>
                  <a:pt x="1065099" y="1280785"/>
                </a:moveTo>
                <a:cubicBezTo>
                  <a:pt x="1065815" y="1280134"/>
                  <a:pt x="1067215" y="1280199"/>
                  <a:pt x="1069299" y="1280981"/>
                </a:cubicBezTo>
                <a:cubicBezTo>
                  <a:pt x="1073466" y="1282544"/>
                  <a:pt x="1076852" y="1284106"/>
                  <a:pt x="1079456" y="1285669"/>
                </a:cubicBezTo>
                <a:cubicBezTo>
                  <a:pt x="1082061" y="1287232"/>
                  <a:pt x="1082451" y="1290097"/>
                  <a:pt x="1080628" y="1294264"/>
                </a:cubicBezTo>
                <a:cubicBezTo>
                  <a:pt x="1078805" y="1298431"/>
                  <a:pt x="1075289" y="1316141"/>
                  <a:pt x="1070080" y="1347395"/>
                </a:cubicBezTo>
                <a:lnTo>
                  <a:pt x="1087270" y="1343489"/>
                </a:lnTo>
                <a:cubicBezTo>
                  <a:pt x="1088311" y="1340884"/>
                  <a:pt x="1088311" y="1337238"/>
                  <a:pt x="1087270" y="1332550"/>
                </a:cubicBezTo>
                <a:cubicBezTo>
                  <a:pt x="1086228" y="1327862"/>
                  <a:pt x="1088702" y="1327211"/>
                  <a:pt x="1094692" y="1330596"/>
                </a:cubicBezTo>
                <a:cubicBezTo>
                  <a:pt x="1100683" y="1333982"/>
                  <a:pt x="1102897" y="1336977"/>
                  <a:pt x="1101334" y="1339582"/>
                </a:cubicBezTo>
                <a:cubicBezTo>
                  <a:pt x="1099771" y="1342186"/>
                  <a:pt x="1098208" y="1345833"/>
                  <a:pt x="1096646" y="1350521"/>
                </a:cubicBezTo>
                <a:cubicBezTo>
                  <a:pt x="1095083" y="1355209"/>
                  <a:pt x="1093520" y="1360809"/>
                  <a:pt x="1091958" y="1367320"/>
                </a:cubicBezTo>
                <a:cubicBezTo>
                  <a:pt x="1090395" y="1373831"/>
                  <a:pt x="1087530" y="1381775"/>
                  <a:pt x="1083363" y="1391151"/>
                </a:cubicBezTo>
                <a:cubicBezTo>
                  <a:pt x="1089614" y="1396881"/>
                  <a:pt x="1093390" y="1401439"/>
                  <a:pt x="1094692" y="1404824"/>
                </a:cubicBezTo>
                <a:cubicBezTo>
                  <a:pt x="1095995" y="1408210"/>
                  <a:pt x="1095604" y="1411857"/>
                  <a:pt x="1093520" y="1415763"/>
                </a:cubicBezTo>
                <a:cubicBezTo>
                  <a:pt x="1091437" y="1419670"/>
                  <a:pt x="1088962" y="1419019"/>
                  <a:pt x="1086098" y="1413810"/>
                </a:cubicBezTo>
                <a:cubicBezTo>
                  <a:pt x="1083233" y="1408601"/>
                  <a:pt x="1080237" y="1403913"/>
                  <a:pt x="1077112" y="1399746"/>
                </a:cubicBezTo>
                <a:cubicBezTo>
                  <a:pt x="1072945" y="1404955"/>
                  <a:pt x="1067996" y="1409643"/>
                  <a:pt x="1062266" y="1413810"/>
                </a:cubicBezTo>
                <a:cubicBezTo>
                  <a:pt x="1056537" y="1417977"/>
                  <a:pt x="1050286" y="1420972"/>
                  <a:pt x="1043514" y="1422795"/>
                </a:cubicBezTo>
                <a:cubicBezTo>
                  <a:pt x="1036742" y="1424619"/>
                  <a:pt x="1035701" y="1423967"/>
                  <a:pt x="1040389" y="1420842"/>
                </a:cubicBezTo>
                <a:cubicBezTo>
                  <a:pt x="1045077" y="1417717"/>
                  <a:pt x="1050416" y="1413680"/>
                  <a:pt x="1056406" y="1408731"/>
                </a:cubicBezTo>
                <a:cubicBezTo>
                  <a:pt x="1062397" y="1403783"/>
                  <a:pt x="1067475" y="1398183"/>
                  <a:pt x="1071643" y="1391932"/>
                </a:cubicBezTo>
                <a:cubicBezTo>
                  <a:pt x="1064871" y="1384119"/>
                  <a:pt x="1060573" y="1379431"/>
                  <a:pt x="1058750" y="1377868"/>
                </a:cubicBezTo>
                <a:cubicBezTo>
                  <a:pt x="1056927" y="1376305"/>
                  <a:pt x="1056146" y="1374743"/>
                  <a:pt x="1056406" y="1373180"/>
                </a:cubicBezTo>
                <a:cubicBezTo>
                  <a:pt x="1056667" y="1371617"/>
                  <a:pt x="1057839" y="1366408"/>
                  <a:pt x="1059922" y="1357553"/>
                </a:cubicBezTo>
                <a:cubicBezTo>
                  <a:pt x="1049504" y="1360678"/>
                  <a:pt x="1042342" y="1363153"/>
                  <a:pt x="1038435" y="1364976"/>
                </a:cubicBezTo>
                <a:cubicBezTo>
                  <a:pt x="1034529" y="1366799"/>
                  <a:pt x="1030361" y="1365366"/>
                  <a:pt x="1025934" y="1360678"/>
                </a:cubicBezTo>
                <a:cubicBezTo>
                  <a:pt x="1021506" y="1355990"/>
                  <a:pt x="1021897" y="1353907"/>
                  <a:pt x="1027106" y="1354428"/>
                </a:cubicBezTo>
                <a:cubicBezTo>
                  <a:pt x="1032315" y="1354948"/>
                  <a:pt x="1043774" y="1353125"/>
                  <a:pt x="1061485" y="1348958"/>
                </a:cubicBezTo>
                <a:cubicBezTo>
                  <a:pt x="1064090" y="1332810"/>
                  <a:pt x="1065783" y="1320439"/>
                  <a:pt x="1066564" y="1311844"/>
                </a:cubicBezTo>
                <a:cubicBezTo>
                  <a:pt x="1067345" y="1303249"/>
                  <a:pt x="1067606" y="1297650"/>
                  <a:pt x="1067345" y="1295045"/>
                </a:cubicBezTo>
                <a:cubicBezTo>
                  <a:pt x="1067085" y="1292441"/>
                  <a:pt x="1066303" y="1289055"/>
                  <a:pt x="1065001" y="1284888"/>
                </a:cubicBezTo>
                <a:cubicBezTo>
                  <a:pt x="1064350" y="1282804"/>
                  <a:pt x="1064383" y="1281437"/>
                  <a:pt x="1065099" y="1280785"/>
                </a:cubicBezTo>
                <a:close/>
                <a:moveTo>
                  <a:pt x="1299698" y="1275414"/>
                </a:moveTo>
                <a:cubicBezTo>
                  <a:pt x="1301066" y="1275218"/>
                  <a:pt x="1302922" y="1275511"/>
                  <a:pt x="1305266" y="1276293"/>
                </a:cubicBezTo>
                <a:cubicBezTo>
                  <a:pt x="1309954" y="1277855"/>
                  <a:pt x="1313730" y="1280069"/>
                  <a:pt x="1316595" y="1282934"/>
                </a:cubicBezTo>
                <a:cubicBezTo>
                  <a:pt x="1319460" y="1285799"/>
                  <a:pt x="1318939" y="1287753"/>
                  <a:pt x="1315032" y="1288794"/>
                </a:cubicBezTo>
                <a:cubicBezTo>
                  <a:pt x="1311126" y="1289836"/>
                  <a:pt x="1305917" y="1291659"/>
                  <a:pt x="1299405" y="1294264"/>
                </a:cubicBezTo>
                <a:cubicBezTo>
                  <a:pt x="1292894" y="1296868"/>
                  <a:pt x="1286253" y="1299473"/>
                  <a:pt x="1279481" y="1302077"/>
                </a:cubicBezTo>
                <a:cubicBezTo>
                  <a:pt x="1287815" y="1305724"/>
                  <a:pt x="1291462" y="1308849"/>
                  <a:pt x="1290420" y="1311453"/>
                </a:cubicBezTo>
                <a:cubicBezTo>
                  <a:pt x="1289378" y="1314058"/>
                  <a:pt x="1288857" y="1319788"/>
                  <a:pt x="1288857" y="1328643"/>
                </a:cubicBezTo>
                <a:cubicBezTo>
                  <a:pt x="1296150" y="1327080"/>
                  <a:pt x="1301749" y="1325518"/>
                  <a:pt x="1305656" y="1323955"/>
                </a:cubicBezTo>
                <a:cubicBezTo>
                  <a:pt x="1309563" y="1322392"/>
                  <a:pt x="1313079" y="1323043"/>
                  <a:pt x="1316204" y="1325908"/>
                </a:cubicBezTo>
                <a:cubicBezTo>
                  <a:pt x="1319330" y="1328773"/>
                  <a:pt x="1318158" y="1330727"/>
                  <a:pt x="1312688" y="1331768"/>
                </a:cubicBezTo>
                <a:cubicBezTo>
                  <a:pt x="1307219" y="1332810"/>
                  <a:pt x="1299536" y="1334373"/>
                  <a:pt x="1289639" y="1336457"/>
                </a:cubicBezTo>
                <a:lnTo>
                  <a:pt x="1289639" y="1360678"/>
                </a:lnTo>
                <a:cubicBezTo>
                  <a:pt x="1297973" y="1362762"/>
                  <a:pt x="1304094" y="1364845"/>
                  <a:pt x="1308000" y="1366929"/>
                </a:cubicBezTo>
                <a:cubicBezTo>
                  <a:pt x="1311907" y="1369013"/>
                  <a:pt x="1314121" y="1372529"/>
                  <a:pt x="1314642" y="1377477"/>
                </a:cubicBezTo>
                <a:cubicBezTo>
                  <a:pt x="1315163" y="1382426"/>
                  <a:pt x="1313079" y="1383988"/>
                  <a:pt x="1308391" y="1382165"/>
                </a:cubicBezTo>
                <a:cubicBezTo>
                  <a:pt x="1303703" y="1380342"/>
                  <a:pt x="1297452" y="1374743"/>
                  <a:pt x="1289639" y="1365366"/>
                </a:cubicBezTo>
                <a:lnTo>
                  <a:pt x="1289639" y="1400527"/>
                </a:lnTo>
                <a:cubicBezTo>
                  <a:pt x="1289639" y="1413549"/>
                  <a:pt x="1288857" y="1423837"/>
                  <a:pt x="1287295" y="1431390"/>
                </a:cubicBezTo>
                <a:cubicBezTo>
                  <a:pt x="1285732" y="1438943"/>
                  <a:pt x="1283258" y="1439725"/>
                  <a:pt x="1279872" y="1433734"/>
                </a:cubicBezTo>
                <a:cubicBezTo>
                  <a:pt x="1276486" y="1427744"/>
                  <a:pt x="1275314" y="1422795"/>
                  <a:pt x="1276356" y="1418889"/>
                </a:cubicBezTo>
                <a:cubicBezTo>
                  <a:pt x="1277397" y="1414982"/>
                  <a:pt x="1278309" y="1408471"/>
                  <a:pt x="1279090" y="1399355"/>
                </a:cubicBezTo>
                <a:cubicBezTo>
                  <a:pt x="1279872" y="1390239"/>
                  <a:pt x="1280262" y="1376305"/>
                  <a:pt x="1280262" y="1357553"/>
                </a:cubicBezTo>
                <a:cubicBezTo>
                  <a:pt x="1276616" y="1364845"/>
                  <a:pt x="1270756" y="1373440"/>
                  <a:pt x="1262682" y="1383337"/>
                </a:cubicBezTo>
                <a:cubicBezTo>
                  <a:pt x="1254608" y="1393234"/>
                  <a:pt x="1245623" y="1401178"/>
                  <a:pt x="1235726" y="1407168"/>
                </a:cubicBezTo>
                <a:cubicBezTo>
                  <a:pt x="1225829" y="1413159"/>
                  <a:pt x="1224396" y="1412768"/>
                  <a:pt x="1231428" y="1405996"/>
                </a:cubicBezTo>
                <a:cubicBezTo>
                  <a:pt x="1238460" y="1399225"/>
                  <a:pt x="1246795" y="1389328"/>
                  <a:pt x="1256431" y="1376305"/>
                </a:cubicBezTo>
                <a:cubicBezTo>
                  <a:pt x="1266068" y="1363283"/>
                  <a:pt x="1272709" y="1351302"/>
                  <a:pt x="1276356" y="1340363"/>
                </a:cubicBezTo>
                <a:cubicBezTo>
                  <a:pt x="1269584" y="1342447"/>
                  <a:pt x="1263594" y="1344530"/>
                  <a:pt x="1258385" y="1346614"/>
                </a:cubicBezTo>
                <a:lnTo>
                  <a:pt x="1242758" y="1352083"/>
                </a:lnTo>
                <a:cubicBezTo>
                  <a:pt x="1237549" y="1353646"/>
                  <a:pt x="1232210" y="1352604"/>
                  <a:pt x="1226740" y="1348958"/>
                </a:cubicBezTo>
                <a:cubicBezTo>
                  <a:pt x="1221271" y="1345312"/>
                  <a:pt x="1221661" y="1343358"/>
                  <a:pt x="1227912" y="1343098"/>
                </a:cubicBezTo>
                <a:cubicBezTo>
                  <a:pt x="1234163" y="1342838"/>
                  <a:pt x="1241195" y="1341796"/>
                  <a:pt x="1249009" y="1339973"/>
                </a:cubicBezTo>
                <a:cubicBezTo>
                  <a:pt x="1256822" y="1338149"/>
                  <a:pt x="1266980" y="1335415"/>
                  <a:pt x="1279481" y="1331768"/>
                </a:cubicBezTo>
                <a:cubicBezTo>
                  <a:pt x="1279481" y="1326039"/>
                  <a:pt x="1279221" y="1321220"/>
                  <a:pt x="1278700" y="1317313"/>
                </a:cubicBezTo>
                <a:cubicBezTo>
                  <a:pt x="1278179" y="1313407"/>
                  <a:pt x="1277137" y="1309370"/>
                  <a:pt x="1275574" y="1305203"/>
                </a:cubicBezTo>
                <a:cubicBezTo>
                  <a:pt x="1269324" y="1306765"/>
                  <a:pt x="1264115" y="1307547"/>
                  <a:pt x="1259947" y="1307547"/>
                </a:cubicBezTo>
                <a:cubicBezTo>
                  <a:pt x="1256301" y="1307547"/>
                  <a:pt x="1257213" y="1306244"/>
                  <a:pt x="1262682" y="1303640"/>
                </a:cubicBezTo>
                <a:cubicBezTo>
                  <a:pt x="1268152" y="1301035"/>
                  <a:pt x="1273621" y="1298040"/>
                  <a:pt x="1279090" y="1294654"/>
                </a:cubicBezTo>
                <a:cubicBezTo>
                  <a:pt x="1284560" y="1291269"/>
                  <a:pt x="1288727" y="1288143"/>
                  <a:pt x="1291592" y="1285278"/>
                </a:cubicBezTo>
                <a:cubicBezTo>
                  <a:pt x="1294457" y="1282413"/>
                  <a:pt x="1296280" y="1279809"/>
                  <a:pt x="1297061" y="1277465"/>
                </a:cubicBezTo>
                <a:cubicBezTo>
                  <a:pt x="1297452" y="1276293"/>
                  <a:pt x="1298331" y="1275609"/>
                  <a:pt x="1299698" y="1275414"/>
                </a:cubicBezTo>
                <a:close/>
                <a:moveTo>
                  <a:pt x="1510616" y="1275218"/>
                </a:moveTo>
                <a:cubicBezTo>
                  <a:pt x="1512634" y="1275153"/>
                  <a:pt x="1515857" y="1276293"/>
                  <a:pt x="1520285" y="1278637"/>
                </a:cubicBezTo>
                <a:cubicBezTo>
                  <a:pt x="1528619" y="1283846"/>
                  <a:pt x="1530573" y="1287883"/>
                  <a:pt x="1526145" y="1290748"/>
                </a:cubicBezTo>
                <a:cubicBezTo>
                  <a:pt x="1521717" y="1293613"/>
                  <a:pt x="1517029" y="1298040"/>
                  <a:pt x="1512081" y="1304031"/>
                </a:cubicBezTo>
                <a:cubicBezTo>
                  <a:pt x="1507132" y="1310021"/>
                  <a:pt x="1499710" y="1318746"/>
                  <a:pt x="1489812" y="1330206"/>
                </a:cubicBezTo>
                <a:cubicBezTo>
                  <a:pt x="1512732" y="1326559"/>
                  <a:pt x="1529270" y="1323955"/>
                  <a:pt x="1539428" y="1322392"/>
                </a:cubicBezTo>
                <a:cubicBezTo>
                  <a:pt x="1549586" y="1320830"/>
                  <a:pt x="1556357" y="1319267"/>
                  <a:pt x="1559743" y="1317704"/>
                </a:cubicBezTo>
                <a:cubicBezTo>
                  <a:pt x="1563129" y="1316141"/>
                  <a:pt x="1567426" y="1316402"/>
                  <a:pt x="1572635" y="1318486"/>
                </a:cubicBezTo>
                <a:cubicBezTo>
                  <a:pt x="1577844" y="1320569"/>
                  <a:pt x="1582142" y="1323043"/>
                  <a:pt x="1585528" y="1325908"/>
                </a:cubicBezTo>
                <a:cubicBezTo>
                  <a:pt x="1588913" y="1328773"/>
                  <a:pt x="1589174" y="1331899"/>
                  <a:pt x="1586309" y="1335284"/>
                </a:cubicBezTo>
                <a:cubicBezTo>
                  <a:pt x="1583444" y="1338670"/>
                  <a:pt x="1581491" y="1350000"/>
                  <a:pt x="1580449" y="1369273"/>
                </a:cubicBezTo>
                <a:cubicBezTo>
                  <a:pt x="1579407" y="1388546"/>
                  <a:pt x="1577584" y="1402090"/>
                  <a:pt x="1574979" y="1409903"/>
                </a:cubicBezTo>
                <a:cubicBezTo>
                  <a:pt x="1572375" y="1417717"/>
                  <a:pt x="1569249" y="1424228"/>
                  <a:pt x="1565603" y="1429437"/>
                </a:cubicBezTo>
                <a:cubicBezTo>
                  <a:pt x="1561957" y="1434646"/>
                  <a:pt x="1559483" y="1434255"/>
                  <a:pt x="1558180" y="1428265"/>
                </a:cubicBezTo>
                <a:cubicBezTo>
                  <a:pt x="1556878" y="1422275"/>
                  <a:pt x="1554404" y="1415633"/>
                  <a:pt x="1550758" y="1408340"/>
                </a:cubicBezTo>
                <a:cubicBezTo>
                  <a:pt x="1531484" y="1409382"/>
                  <a:pt x="1517680" y="1410164"/>
                  <a:pt x="1509346" y="1410685"/>
                </a:cubicBezTo>
                <a:cubicBezTo>
                  <a:pt x="1501012" y="1411205"/>
                  <a:pt x="1492417" y="1411466"/>
                  <a:pt x="1483562" y="1411466"/>
                </a:cubicBezTo>
                <a:cubicBezTo>
                  <a:pt x="1481999" y="1422926"/>
                  <a:pt x="1480046" y="1426702"/>
                  <a:pt x="1477702" y="1422795"/>
                </a:cubicBezTo>
                <a:cubicBezTo>
                  <a:pt x="1475358" y="1418889"/>
                  <a:pt x="1473925" y="1413419"/>
                  <a:pt x="1473404" y="1406387"/>
                </a:cubicBezTo>
                <a:cubicBezTo>
                  <a:pt x="1472883" y="1399355"/>
                  <a:pt x="1472362" y="1392714"/>
                  <a:pt x="1471841" y="1386463"/>
                </a:cubicBezTo>
                <a:cubicBezTo>
                  <a:pt x="1471321" y="1380212"/>
                  <a:pt x="1470018" y="1371226"/>
                  <a:pt x="1467935" y="1359506"/>
                </a:cubicBezTo>
                <a:cubicBezTo>
                  <a:pt x="1465851" y="1347786"/>
                  <a:pt x="1463637" y="1340103"/>
                  <a:pt x="1461293" y="1336457"/>
                </a:cubicBezTo>
                <a:cubicBezTo>
                  <a:pt x="1458949" y="1332810"/>
                  <a:pt x="1459079" y="1330987"/>
                  <a:pt x="1461684" y="1330987"/>
                </a:cubicBezTo>
                <a:cubicBezTo>
                  <a:pt x="1464288" y="1330987"/>
                  <a:pt x="1467023" y="1331248"/>
                  <a:pt x="1469888" y="1331768"/>
                </a:cubicBezTo>
                <a:cubicBezTo>
                  <a:pt x="1472753" y="1332289"/>
                  <a:pt x="1477050" y="1332289"/>
                  <a:pt x="1482780" y="1331768"/>
                </a:cubicBezTo>
                <a:cubicBezTo>
                  <a:pt x="1488510" y="1324476"/>
                  <a:pt x="1494370" y="1315100"/>
                  <a:pt x="1500361" y="1303640"/>
                </a:cubicBezTo>
                <a:cubicBezTo>
                  <a:pt x="1506351" y="1292180"/>
                  <a:pt x="1508955" y="1283976"/>
                  <a:pt x="1508174" y="1279027"/>
                </a:cubicBezTo>
                <a:cubicBezTo>
                  <a:pt x="1507783" y="1276553"/>
                  <a:pt x="1508597" y="1275284"/>
                  <a:pt x="1510616" y="1275218"/>
                </a:cubicBezTo>
                <a:close/>
                <a:moveTo>
                  <a:pt x="1941334" y="1274242"/>
                </a:moveTo>
                <a:cubicBezTo>
                  <a:pt x="1942701" y="1274177"/>
                  <a:pt x="1944296" y="1274470"/>
                  <a:pt x="1946120" y="1275121"/>
                </a:cubicBezTo>
                <a:cubicBezTo>
                  <a:pt x="1949766" y="1276423"/>
                  <a:pt x="1953672" y="1278246"/>
                  <a:pt x="1957840" y="1280590"/>
                </a:cubicBezTo>
                <a:cubicBezTo>
                  <a:pt x="1962007" y="1282934"/>
                  <a:pt x="1962919" y="1285539"/>
                  <a:pt x="1960575" y="1288404"/>
                </a:cubicBezTo>
                <a:cubicBezTo>
                  <a:pt x="1958230" y="1291269"/>
                  <a:pt x="1957058" y="1294785"/>
                  <a:pt x="1957058" y="1298952"/>
                </a:cubicBezTo>
                <a:cubicBezTo>
                  <a:pt x="1957058" y="1302598"/>
                  <a:pt x="1957189" y="1310021"/>
                  <a:pt x="1957449" y="1321220"/>
                </a:cubicBezTo>
                <a:cubicBezTo>
                  <a:pt x="1957709" y="1332420"/>
                  <a:pt x="1956017" y="1340884"/>
                  <a:pt x="1952370" y="1346614"/>
                </a:cubicBezTo>
                <a:cubicBezTo>
                  <a:pt x="1948724" y="1352344"/>
                  <a:pt x="1946250" y="1353516"/>
                  <a:pt x="1944948" y="1350130"/>
                </a:cubicBezTo>
                <a:cubicBezTo>
                  <a:pt x="1943645" y="1346744"/>
                  <a:pt x="1941952" y="1342707"/>
                  <a:pt x="1939869" y="1338019"/>
                </a:cubicBezTo>
                <a:cubicBezTo>
                  <a:pt x="1932055" y="1336977"/>
                  <a:pt x="1919554" y="1337498"/>
                  <a:pt x="1902364" y="1339582"/>
                </a:cubicBezTo>
                <a:cubicBezTo>
                  <a:pt x="1900801" y="1347395"/>
                  <a:pt x="1898848" y="1349609"/>
                  <a:pt x="1896504" y="1346223"/>
                </a:cubicBezTo>
                <a:cubicBezTo>
                  <a:pt x="1894160" y="1342838"/>
                  <a:pt x="1893118" y="1338801"/>
                  <a:pt x="1893379" y="1334112"/>
                </a:cubicBezTo>
                <a:cubicBezTo>
                  <a:pt x="1893639" y="1329424"/>
                  <a:pt x="1893118" y="1321481"/>
                  <a:pt x="1891816" y="1310281"/>
                </a:cubicBezTo>
                <a:cubicBezTo>
                  <a:pt x="1890514" y="1299082"/>
                  <a:pt x="1888170" y="1291269"/>
                  <a:pt x="1884784" y="1286841"/>
                </a:cubicBezTo>
                <a:cubicBezTo>
                  <a:pt x="1881398" y="1282413"/>
                  <a:pt x="1881137" y="1280330"/>
                  <a:pt x="1884002" y="1280590"/>
                </a:cubicBezTo>
                <a:cubicBezTo>
                  <a:pt x="1886867" y="1280851"/>
                  <a:pt x="1890253" y="1281372"/>
                  <a:pt x="1894160" y="1282153"/>
                </a:cubicBezTo>
                <a:cubicBezTo>
                  <a:pt x="1898067" y="1282934"/>
                  <a:pt x="1902364" y="1282934"/>
                  <a:pt x="1907052" y="1282153"/>
                </a:cubicBezTo>
                <a:cubicBezTo>
                  <a:pt x="1911740" y="1281372"/>
                  <a:pt x="1917600" y="1280460"/>
                  <a:pt x="1924633" y="1279418"/>
                </a:cubicBezTo>
                <a:cubicBezTo>
                  <a:pt x="1931665" y="1278376"/>
                  <a:pt x="1936092" y="1277074"/>
                  <a:pt x="1937915" y="1275511"/>
                </a:cubicBezTo>
                <a:cubicBezTo>
                  <a:pt x="1938827" y="1274730"/>
                  <a:pt x="1939966" y="1274307"/>
                  <a:pt x="1941334" y="1274242"/>
                </a:cubicBezTo>
                <a:close/>
                <a:moveTo>
                  <a:pt x="1741309" y="1274242"/>
                </a:moveTo>
                <a:cubicBezTo>
                  <a:pt x="1742676" y="1274177"/>
                  <a:pt x="1744271" y="1274470"/>
                  <a:pt x="1746095" y="1275121"/>
                </a:cubicBezTo>
                <a:cubicBezTo>
                  <a:pt x="1749741" y="1276423"/>
                  <a:pt x="1753647" y="1278246"/>
                  <a:pt x="1757815" y="1280590"/>
                </a:cubicBezTo>
                <a:cubicBezTo>
                  <a:pt x="1761982" y="1282934"/>
                  <a:pt x="1762894" y="1285539"/>
                  <a:pt x="1760550" y="1288404"/>
                </a:cubicBezTo>
                <a:cubicBezTo>
                  <a:pt x="1758205" y="1291269"/>
                  <a:pt x="1757033" y="1294785"/>
                  <a:pt x="1757033" y="1298952"/>
                </a:cubicBezTo>
                <a:cubicBezTo>
                  <a:pt x="1757033" y="1302598"/>
                  <a:pt x="1757164" y="1310021"/>
                  <a:pt x="1757424" y="1321220"/>
                </a:cubicBezTo>
                <a:cubicBezTo>
                  <a:pt x="1757684" y="1332420"/>
                  <a:pt x="1755992" y="1340884"/>
                  <a:pt x="1752345" y="1346614"/>
                </a:cubicBezTo>
                <a:cubicBezTo>
                  <a:pt x="1748699" y="1352344"/>
                  <a:pt x="1746225" y="1353516"/>
                  <a:pt x="1744923" y="1350130"/>
                </a:cubicBezTo>
                <a:cubicBezTo>
                  <a:pt x="1743620" y="1346744"/>
                  <a:pt x="1741927" y="1342707"/>
                  <a:pt x="1739844" y="1338019"/>
                </a:cubicBezTo>
                <a:cubicBezTo>
                  <a:pt x="1732030" y="1336977"/>
                  <a:pt x="1719529" y="1337498"/>
                  <a:pt x="1702339" y="1339582"/>
                </a:cubicBezTo>
                <a:cubicBezTo>
                  <a:pt x="1700776" y="1347395"/>
                  <a:pt x="1698823" y="1349609"/>
                  <a:pt x="1696479" y="1346223"/>
                </a:cubicBezTo>
                <a:cubicBezTo>
                  <a:pt x="1694135" y="1342838"/>
                  <a:pt x="1693093" y="1338801"/>
                  <a:pt x="1693354" y="1334112"/>
                </a:cubicBezTo>
                <a:cubicBezTo>
                  <a:pt x="1693614" y="1329424"/>
                  <a:pt x="1693093" y="1321481"/>
                  <a:pt x="1691791" y="1310281"/>
                </a:cubicBezTo>
                <a:cubicBezTo>
                  <a:pt x="1690489" y="1299082"/>
                  <a:pt x="1688145" y="1291269"/>
                  <a:pt x="1684759" y="1286841"/>
                </a:cubicBezTo>
                <a:cubicBezTo>
                  <a:pt x="1681373" y="1282413"/>
                  <a:pt x="1681112" y="1280330"/>
                  <a:pt x="1683977" y="1280590"/>
                </a:cubicBezTo>
                <a:cubicBezTo>
                  <a:pt x="1686842" y="1280851"/>
                  <a:pt x="1690228" y="1281372"/>
                  <a:pt x="1694135" y="1282153"/>
                </a:cubicBezTo>
                <a:cubicBezTo>
                  <a:pt x="1698042" y="1282934"/>
                  <a:pt x="1702339" y="1282934"/>
                  <a:pt x="1707027" y="1282153"/>
                </a:cubicBezTo>
                <a:cubicBezTo>
                  <a:pt x="1711715" y="1281372"/>
                  <a:pt x="1717575" y="1280460"/>
                  <a:pt x="1724608" y="1279418"/>
                </a:cubicBezTo>
                <a:cubicBezTo>
                  <a:pt x="1731640" y="1278376"/>
                  <a:pt x="1736067" y="1277074"/>
                  <a:pt x="1737890" y="1275511"/>
                </a:cubicBezTo>
                <a:cubicBezTo>
                  <a:pt x="1738802" y="1274730"/>
                  <a:pt x="1739941" y="1274307"/>
                  <a:pt x="1741309" y="1274242"/>
                </a:cubicBezTo>
                <a:close/>
                <a:moveTo>
                  <a:pt x="1130244" y="1273949"/>
                </a:moveTo>
                <a:cubicBezTo>
                  <a:pt x="1135973" y="1273949"/>
                  <a:pt x="1141052" y="1274860"/>
                  <a:pt x="1145480" y="1276683"/>
                </a:cubicBezTo>
                <a:cubicBezTo>
                  <a:pt x="1149908" y="1278507"/>
                  <a:pt x="1152121" y="1282023"/>
                  <a:pt x="1152121" y="1287232"/>
                </a:cubicBezTo>
                <a:cubicBezTo>
                  <a:pt x="1152121" y="1291920"/>
                  <a:pt x="1149647" y="1293092"/>
                  <a:pt x="1144699" y="1290748"/>
                </a:cubicBezTo>
                <a:cubicBezTo>
                  <a:pt x="1139750" y="1288404"/>
                  <a:pt x="1134671" y="1285148"/>
                  <a:pt x="1129462" y="1280981"/>
                </a:cubicBezTo>
                <a:cubicBezTo>
                  <a:pt x="1124774" y="1276293"/>
                  <a:pt x="1125035" y="1273949"/>
                  <a:pt x="1130244" y="1273949"/>
                </a:cubicBezTo>
                <a:close/>
                <a:moveTo>
                  <a:pt x="695666" y="1271214"/>
                </a:moveTo>
                <a:cubicBezTo>
                  <a:pt x="700354" y="1271995"/>
                  <a:pt x="705172" y="1273688"/>
                  <a:pt x="710121" y="1276293"/>
                </a:cubicBezTo>
                <a:cubicBezTo>
                  <a:pt x="715069" y="1278897"/>
                  <a:pt x="716371" y="1281762"/>
                  <a:pt x="714027" y="1284888"/>
                </a:cubicBezTo>
                <a:cubicBezTo>
                  <a:pt x="711683" y="1288013"/>
                  <a:pt x="710511" y="1302859"/>
                  <a:pt x="710511" y="1329424"/>
                </a:cubicBezTo>
                <a:cubicBezTo>
                  <a:pt x="720408" y="1328383"/>
                  <a:pt x="729394" y="1327211"/>
                  <a:pt x="737468" y="1325908"/>
                </a:cubicBezTo>
                <a:cubicBezTo>
                  <a:pt x="745542" y="1324606"/>
                  <a:pt x="753485" y="1323434"/>
                  <a:pt x="761299" y="1322392"/>
                </a:cubicBezTo>
                <a:cubicBezTo>
                  <a:pt x="769112" y="1321350"/>
                  <a:pt x="775623" y="1323434"/>
                  <a:pt x="780832" y="1328643"/>
                </a:cubicBezTo>
                <a:cubicBezTo>
                  <a:pt x="786042" y="1333852"/>
                  <a:pt x="784739" y="1336066"/>
                  <a:pt x="776926" y="1335284"/>
                </a:cubicBezTo>
                <a:cubicBezTo>
                  <a:pt x="769112" y="1334503"/>
                  <a:pt x="760517" y="1334373"/>
                  <a:pt x="751141" y="1334894"/>
                </a:cubicBezTo>
                <a:cubicBezTo>
                  <a:pt x="741765" y="1335415"/>
                  <a:pt x="728222" y="1336457"/>
                  <a:pt x="710511" y="1338019"/>
                </a:cubicBezTo>
                <a:cubicBezTo>
                  <a:pt x="709990" y="1377607"/>
                  <a:pt x="709209" y="1404955"/>
                  <a:pt x="708167" y="1420061"/>
                </a:cubicBezTo>
                <a:cubicBezTo>
                  <a:pt x="707125" y="1435167"/>
                  <a:pt x="705302" y="1442980"/>
                  <a:pt x="702698" y="1443501"/>
                </a:cubicBezTo>
                <a:cubicBezTo>
                  <a:pt x="700093" y="1444022"/>
                  <a:pt x="698661" y="1437771"/>
                  <a:pt x="698400" y="1424749"/>
                </a:cubicBezTo>
                <a:cubicBezTo>
                  <a:pt x="698140" y="1411726"/>
                  <a:pt x="698010" y="1383337"/>
                  <a:pt x="698010" y="1339582"/>
                </a:cubicBezTo>
                <a:cubicBezTo>
                  <a:pt x="689154" y="1340624"/>
                  <a:pt x="673007" y="1343228"/>
                  <a:pt x="649566" y="1347395"/>
                </a:cubicBezTo>
                <a:cubicBezTo>
                  <a:pt x="642273" y="1348958"/>
                  <a:pt x="637065" y="1349739"/>
                  <a:pt x="633939" y="1349739"/>
                </a:cubicBezTo>
                <a:cubicBezTo>
                  <a:pt x="630814" y="1349739"/>
                  <a:pt x="627037" y="1347916"/>
                  <a:pt x="622610" y="1344270"/>
                </a:cubicBezTo>
                <a:cubicBezTo>
                  <a:pt x="618182" y="1340624"/>
                  <a:pt x="618312" y="1338801"/>
                  <a:pt x="623000" y="1338801"/>
                </a:cubicBezTo>
                <a:cubicBezTo>
                  <a:pt x="628209" y="1338801"/>
                  <a:pt x="634200" y="1338540"/>
                  <a:pt x="640971" y="1338019"/>
                </a:cubicBezTo>
                <a:cubicBezTo>
                  <a:pt x="647743" y="1337498"/>
                  <a:pt x="656208" y="1336587"/>
                  <a:pt x="666365" y="1335284"/>
                </a:cubicBezTo>
                <a:cubicBezTo>
                  <a:pt x="676523" y="1333982"/>
                  <a:pt x="687071" y="1332550"/>
                  <a:pt x="698010" y="1330987"/>
                </a:cubicBezTo>
                <a:lnTo>
                  <a:pt x="698010" y="1302077"/>
                </a:lnTo>
                <a:cubicBezTo>
                  <a:pt x="698010" y="1291659"/>
                  <a:pt x="696447" y="1283716"/>
                  <a:pt x="693322" y="1278246"/>
                </a:cubicBezTo>
                <a:cubicBezTo>
                  <a:pt x="690196" y="1272777"/>
                  <a:pt x="690978" y="1270433"/>
                  <a:pt x="695666" y="1271214"/>
                </a:cubicBezTo>
                <a:close/>
                <a:moveTo>
                  <a:pt x="490953" y="1267698"/>
                </a:moveTo>
                <a:cubicBezTo>
                  <a:pt x="494599" y="1268740"/>
                  <a:pt x="497854" y="1270042"/>
                  <a:pt x="500719" y="1271605"/>
                </a:cubicBezTo>
                <a:cubicBezTo>
                  <a:pt x="503584" y="1273167"/>
                  <a:pt x="504366" y="1274990"/>
                  <a:pt x="503063" y="1277074"/>
                </a:cubicBezTo>
                <a:cubicBezTo>
                  <a:pt x="501761" y="1279158"/>
                  <a:pt x="500850" y="1283325"/>
                  <a:pt x="500329" y="1289576"/>
                </a:cubicBezTo>
                <a:cubicBezTo>
                  <a:pt x="512830" y="1286450"/>
                  <a:pt x="522076" y="1284236"/>
                  <a:pt x="528067" y="1282934"/>
                </a:cubicBezTo>
                <a:cubicBezTo>
                  <a:pt x="534057" y="1281632"/>
                  <a:pt x="538875" y="1282544"/>
                  <a:pt x="542521" y="1285669"/>
                </a:cubicBezTo>
                <a:cubicBezTo>
                  <a:pt x="546168" y="1288794"/>
                  <a:pt x="544214" y="1291008"/>
                  <a:pt x="536661" y="1292310"/>
                </a:cubicBezTo>
                <a:cubicBezTo>
                  <a:pt x="529108" y="1293613"/>
                  <a:pt x="516737" y="1295826"/>
                  <a:pt x="499547" y="1298952"/>
                </a:cubicBezTo>
                <a:lnTo>
                  <a:pt x="497203" y="1313797"/>
                </a:lnTo>
                <a:cubicBezTo>
                  <a:pt x="508142" y="1311714"/>
                  <a:pt x="516086" y="1309891"/>
                  <a:pt x="521034" y="1308328"/>
                </a:cubicBezTo>
                <a:cubicBezTo>
                  <a:pt x="525983" y="1306765"/>
                  <a:pt x="530411" y="1307416"/>
                  <a:pt x="534317" y="1310281"/>
                </a:cubicBezTo>
                <a:cubicBezTo>
                  <a:pt x="538224" y="1313146"/>
                  <a:pt x="536792" y="1315100"/>
                  <a:pt x="530020" y="1316141"/>
                </a:cubicBezTo>
                <a:cubicBezTo>
                  <a:pt x="523248" y="1317183"/>
                  <a:pt x="511789" y="1319006"/>
                  <a:pt x="495641" y="1321611"/>
                </a:cubicBezTo>
                <a:cubicBezTo>
                  <a:pt x="494078" y="1328383"/>
                  <a:pt x="492515" y="1333852"/>
                  <a:pt x="490953" y="1338019"/>
                </a:cubicBezTo>
                <a:cubicBezTo>
                  <a:pt x="500850" y="1336457"/>
                  <a:pt x="509314" y="1334894"/>
                  <a:pt x="516346" y="1333331"/>
                </a:cubicBezTo>
                <a:cubicBezTo>
                  <a:pt x="523378" y="1331768"/>
                  <a:pt x="529890" y="1330336"/>
                  <a:pt x="535880" y="1329034"/>
                </a:cubicBezTo>
                <a:cubicBezTo>
                  <a:pt x="541870" y="1327731"/>
                  <a:pt x="547210" y="1329034"/>
                  <a:pt x="551898" y="1332940"/>
                </a:cubicBezTo>
                <a:cubicBezTo>
                  <a:pt x="556586" y="1336847"/>
                  <a:pt x="554893" y="1338931"/>
                  <a:pt x="546819" y="1339191"/>
                </a:cubicBezTo>
                <a:cubicBezTo>
                  <a:pt x="538745" y="1339452"/>
                  <a:pt x="527155" y="1340624"/>
                  <a:pt x="512049" y="1342707"/>
                </a:cubicBezTo>
                <a:cubicBezTo>
                  <a:pt x="519862" y="1348437"/>
                  <a:pt x="529108" y="1355079"/>
                  <a:pt x="539787" y="1362632"/>
                </a:cubicBezTo>
                <a:cubicBezTo>
                  <a:pt x="550465" y="1370185"/>
                  <a:pt x="558930" y="1375784"/>
                  <a:pt x="565181" y="1379431"/>
                </a:cubicBezTo>
                <a:cubicBezTo>
                  <a:pt x="571431" y="1383077"/>
                  <a:pt x="579115" y="1386333"/>
                  <a:pt x="588230" y="1389197"/>
                </a:cubicBezTo>
                <a:cubicBezTo>
                  <a:pt x="597346" y="1392062"/>
                  <a:pt x="597476" y="1394146"/>
                  <a:pt x="588621" y="1395448"/>
                </a:cubicBezTo>
                <a:cubicBezTo>
                  <a:pt x="579766" y="1396751"/>
                  <a:pt x="572343" y="1397271"/>
                  <a:pt x="566353" y="1397011"/>
                </a:cubicBezTo>
                <a:cubicBezTo>
                  <a:pt x="560362" y="1396751"/>
                  <a:pt x="555283" y="1394016"/>
                  <a:pt x="551116" y="1388807"/>
                </a:cubicBezTo>
                <a:cubicBezTo>
                  <a:pt x="546949" y="1383598"/>
                  <a:pt x="541480" y="1377477"/>
                  <a:pt x="534708" y="1370445"/>
                </a:cubicBezTo>
                <a:cubicBezTo>
                  <a:pt x="527936" y="1363413"/>
                  <a:pt x="518560" y="1354428"/>
                  <a:pt x="506580" y="1343489"/>
                </a:cubicBezTo>
                <a:lnTo>
                  <a:pt x="487827" y="1346614"/>
                </a:lnTo>
                <a:cubicBezTo>
                  <a:pt x="484702" y="1354428"/>
                  <a:pt x="479493" y="1363022"/>
                  <a:pt x="472200" y="1372399"/>
                </a:cubicBezTo>
                <a:lnTo>
                  <a:pt x="472982" y="1372399"/>
                </a:lnTo>
                <a:cubicBezTo>
                  <a:pt x="476107" y="1372399"/>
                  <a:pt x="478842" y="1372529"/>
                  <a:pt x="481186" y="1372789"/>
                </a:cubicBezTo>
                <a:cubicBezTo>
                  <a:pt x="483530" y="1373050"/>
                  <a:pt x="488999" y="1372399"/>
                  <a:pt x="497594" y="1370836"/>
                </a:cubicBezTo>
                <a:cubicBezTo>
                  <a:pt x="506189" y="1369273"/>
                  <a:pt x="511789" y="1367710"/>
                  <a:pt x="514393" y="1366148"/>
                </a:cubicBezTo>
                <a:cubicBezTo>
                  <a:pt x="516997" y="1364585"/>
                  <a:pt x="520123" y="1364715"/>
                  <a:pt x="523769" y="1366538"/>
                </a:cubicBezTo>
                <a:cubicBezTo>
                  <a:pt x="527415" y="1368362"/>
                  <a:pt x="530671" y="1370575"/>
                  <a:pt x="533536" y="1373180"/>
                </a:cubicBezTo>
                <a:cubicBezTo>
                  <a:pt x="536401" y="1375784"/>
                  <a:pt x="536792" y="1378780"/>
                  <a:pt x="534708" y="1382165"/>
                </a:cubicBezTo>
                <a:cubicBezTo>
                  <a:pt x="532624" y="1385551"/>
                  <a:pt x="531583" y="1391151"/>
                  <a:pt x="531583" y="1398964"/>
                </a:cubicBezTo>
                <a:cubicBezTo>
                  <a:pt x="531583" y="1406257"/>
                  <a:pt x="531843" y="1412508"/>
                  <a:pt x="532364" y="1417717"/>
                </a:cubicBezTo>
                <a:cubicBezTo>
                  <a:pt x="532885" y="1422926"/>
                  <a:pt x="532755" y="1427614"/>
                  <a:pt x="531973" y="1431781"/>
                </a:cubicBezTo>
                <a:cubicBezTo>
                  <a:pt x="531192" y="1435948"/>
                  <a:pt x="529629" y="1439855"/>
                  <a:pt x="527285" y="1443501"/>
                </a:cubicBezTo>
                <a:cubicBezTo>
                  <a:pt x="524941" y="1447147"/>
                  <a:pt x="522988" y="1446757"/>
                  <a:pt x="521425" y="1442329"/>
                </a:cubicBezTo>
                <a:cubicBezTo>
                  <a:pt x="519862" y="1437901"/>
                  <a:pt x="518821" y="1434906"/>
                  <a:pt x="518300" y="1433344"/>
                </a:cubicBezTo>
                <a:cubicBezTo>
                  <a:pt x="517779" y="1431781"/>
                  <a:pt x="517128" y="1430088"/>
                  <a:pt x="516346" y="1428265"/>
                </a:cubicBezTo>
                <a:cubicBezTo>
                  <a:pt x="515565" y="1426442"/>
                  <a:pt x="512179" y="1425660"/>
                  <a:pt x="506189" y="1425921"/>
                </a:cubicBezTo>
                <a:cubicBezTo>
                  <a:pt x="500199" y="1426181"/>
                  <a:pt x="492255" y="1427093"/>
                  <a:pt x="482358" y="1428656"/>
                </a:cubicBezTo>
                <a:cubicBezTo>
                  <a:pt x="481316" y="1435427"/>
                  <a:pt x="479883" y="1438943"/>
                  <a:pt x="478060" y="1439204"/>
                </a:cubicBezTo>
                <a:cubicBezTo>
                  <a:pt x="476237" y="1439464"/>
                  <a:pt x="474935" y="1437511"/>
                  <a:pt x="474154" y="1433344"/>
                </a:cubicBezTo>
                <a:cubicBezTo>
                  <a:pt x="473372" y="1429176"/>
                  <a:pt x="473112" y="1424358"/>
                  <a:pt x="473372" y="1418889"/>
                </a:cubicBezTo>
                <a:cubicBezTo>
                  <a:pt x="473633" y="1413419"/>
                  <a:pt x="473893" y="1406517"/>
                  <a:pt x="474154" y="1398183"/>
                </a:cubicBezTo>
                <a:cubicBezTo>
                  <a:pt x="474414" y="1389849"/>
                  <a:pt x="474023" y="1383337"/>
                  <a:pt x="472982" y="1378649"/>
                </a:cubicBezTo>
                <a:cubicBezTo>
                  <a:pt x="471419" y="1377087"/>
                  <a:pt x="470638" y="1375784"/>
                  <a:pt x="470638" y="1374743"/>
                </a:cubicBezTo>
                <a:cubicBezTo>
                  <a:pt x="469596" y="1375263"/>
                  <a:pt x="468814" y="1376045"/>
                  <a:pt x="468293" y="1377087"/>
                </a:cubicBezTo>
                <a:cubicBezTo>
                  <a:pt x="454229" y="1392714"/>
                  <a:pt x="441207" y="1402611"/>
                  <a:pt x="429226" y="1406778"/>
                </a:cubicBezTo>
                <a:cubicBezTo>
                  <a:pt x="417245" y="1410945"/>
                  <a:pt x="413729" y="1411466"/>
                  <a:pt x="418678" y="1408340"/>
                </a:cubicBezTo>
                <a:cubicBezTo>
                  <a:pt x="423626" y="1405215"/>
                  <a:pt x="430398" y="1400136"/>
                  <a:pt x="438993" y="1393104"/>
                </a:cubicBezTo>
                <a:cubicBezTo>
                  <a:pt x="447588" y="1386072"/>
                  <a:pt x="454490" y="1379431"/>
                  <a:pt x="459699" y="1373180"/>
                </a:cubicBezTo>
                <a:cubicBezTo>
                  <a:pt x="464908" y="1366929"/>
                  <a:pt x="470377" y="1358334"/>
                  <a:pt x="476107" y="1347395"/>
                </a:cubicBezTo>
                <a:cubicBezTo>
                  <a:pt x="466210" y="1349479"/>
                  <a:pt x="459308" y="1350911"/>
                  <a:pt x="455401" y="1351693"/>
                </a:cubicBezTo>
                <a:cubicBezTo>
                  <a:pt x="451494" y="1352474"/>
                  <a:pt x="447197" y="1351302"/>
                  <a:pt x="442509" y="1348177"/>
                </a:cubicBezTo>
                <a:cubicBezTo>
                  <a:pt x="437821" y="1345051"/>
                  <a:pt x="438863" y="1343489"/>
                  <a:pt x="445634" y="1343489"/>
                </a:cubicBezTo>
                <a:cubicBezTo>
                  <a:pt x="452406" y="1343489"/>
                  <a:pt x="463605" y="1342186"/>
                  <a:pt x="479232" y="1339582"/>
                </a:cubicBezTo>
                <a:cubicBezTo>
                  <a:pt x="481837" y="1333852"/>
                  <a:pt x="483660" y="1328383"/>
                  <a:pt x="484702" y="1323174"/>
                </a:cubicBezTo>
                <a:cubicBezTo>
                  <a:pt x="480535" y="1323694"/>
                  <a:pt x="476758" y="1324346"/>
                  <a:pt x="473372" y="1325127"/>
                </a:cubicBezTo>
                <a:cubicBezTo>
                  <a:pt x="469986" y="1325908"/>
                  <a:pt x="466470" y="1324867"/>
                  <a:pt x="462824" y="1322002"/>
                </a:cubicBezTo>
                <a:cubicBezTo>
                  <a:pt x="459178" y="1319137"/>
                  <a:pt x="459959" y="1317574"/>
                  <a:pt x="465168" y="1317313"/>
                </a:cubicBezTo>
                <a:cubicBezTo>
                  <a:pt x="470377" y="1317053"/>
                  <a:pt x="477149" y="1316141"/>
                  <a:pt x="485483" y="1314579"/>
                </a:cubicBezTo>
                <a:cubicBezTo>
                  <a:pt x="486525" y="1310932"/>
                  <a:pt x="487306" y="1306244"/>
                  <a:pt x="487827" y="1300515"/>
                </a:cubicBezTo>
                <a:cubicBezTo>
                  <a:pt x="484702" y="1301035"/>
                  <a:pt x="481316" y="1301296"/>
                  <a:pt x="477670" y="1301296"/>
                </a:cubicBezTo>
                <a:cubicBezTo>
                  <a:pt x="474023" y="1301296"/>
                  <a:pt x="470377" y="1300384"/>
                  <a:pt x="466731" y="1298561"/>
                </a:cubicBezTo>
                <a:cubicBezTo>
                  <a:pt x="463084" y="1296738"/>
                  <a:pt x="464126" y="1295566"/>
                  <a:pt x="469856" y="1295045"/>
                </a:cubicBezTo>
                <a:cubicBezTo>
                  <a:pt x="475586" y="1294524"/>
                  <a:pt x="481837" y="1293482"/>
                  <a:pt x="488609" y="1291920"/>
                </a:cubicBezTo>
                <a:cubicBezTo>
                  <a:pt x="489129" y="1282544"/>
                  <a:pt x="488739" y="1275902"/>
                  <a:pt x="487436" y="1271995"/>
                </a:cubicBezTo>
                <a:cubicBezTo>
                  <a:pt x="486134" y="1268089"/>
                  <a:pt x="487306" y="1266656"/>
                  <a:pt x="490953" y="1267698"/>
                </a:cubicBezTo>
                <a:close/>
                <a:moveTo>
                  <a:pt x="80596" y="1267698"/>
                </a:moveTo>
                <a:cubicBezTo>
                  <a:pt x="85805" y="1268740"/>
                  <a:pt x="89972" y="1270042"/>
                  <a:pt x="93098" y="1271605"/>
                </a:cubicBezTo>
                <a:cubicBezTo>
                  <a:pt x="96223" y="1273167"/>
                  <a:pt x="97135" y="1274990"/>
                  <a:pt x="95832" y="1277074"/>
                </a:cubicBezTo>
                <a:cubicBezTo>
                  <a:pt x="94530" y="1279158"/>
                  <a:pt x="93358" y="1286450"/>
                  <a:pt x="92316" y="1298952"/>
                </a:cubicBezTo>
                <a:cubicBezTo>
                  <a:pt x="99088" y="1297910"/>
                  <a:pt x="106381" y="1296608"/>
                  <a:pt x="114194" y="1295045"/>
                </a:cubicBezTo>
                <a:cubicBezTo>
                  <a:pt x="122008" y="1293482"/>
                  <a:pt x="127347" y="1294003"/>
                  <a:pt x="130212" y="1296608"/>
                </a:cubicBezTo>
                <a:cubicBezTo>
                  <a:pt x="133077" y="1299212"/>
                  <a:pt x="129951" y="1301687"/>
                  <a:pt x="120836" y="1304031"/>
                </a:cubicBezTo>
                <a:cubicBezTo>
                  <a:pt x="111720" y="1306375"/>
                  <a:pt x="102213" y="1308328"/>
                  <a:pt x="92316" y="1309891"/>
                </a:cubicBezTo>
                <a:lnTo>
                  <a:pt x="91535" y="1346614"/>
                </a:lnTo>
                <a:cubicBezTo>
                  <a:pt x="101953" y="1345572"/>
                  <a:pt x="110027" y="1344661"/>
                  <a:pt x="115757" y="1343879"/>
                </a:cubicBezTo>
                <a:cubicBezTo>
                  <a:pt x="121487" y="1343098"/>
                  <a:pt x="128258" y="1341926"/>
                  <a:pt x="136072" y="1340363"/>
                </a:cubicBezTo>
                <a:cubicBezTo>
                  <a:pt x="143885" y="1338801"/>
                  <a:pt x="150527" y="1340233"/>
                  <a:pt x="155996" y="1344661"/>
                </a:cubicBezTo>
                <a:cubicBezTo>
                  <a:pt x="161466" y="1349088"/>
                  <a:pt x="160815" y="1351302"/>
                  <a:pt x="154043" y="1351302"/>
                </a:cubicBezTo>
                <a:cubicBezTo>
                  <a:pt x="147792" y="1351302"/>
                  <a:pt x="138937" y="1351563"/>
                  <a:pt x="127477" y="1352083"/>
                </a:cubicBezTo>
                <a:cubicBezTo>
                  <a:pt x="116017" y="1352604"/>
                  <a:pt x="104037" y="1353386"/>
                  <a:pt x="91535" y="1354428"/>
                </a:cubicBezTo>
                <a:lnTo>
                  <a:pt x="91535" y="1356772"/>
                </a:lnTo>
                <a:cubicBezTo>
                  <a:pt x="101432" y="1365627"/>
                  <a:pt x="111980" y="1374222"/>
                  <a:pt x="123180" y="1382556"/>
                </a:cubicBezTo>
                <a:cubicBezTo>
                  <a:pt x="134379" y="1390890"/>
                  <a:pt x="144016" y="1396620"/>
                  <a:pt x="152090" y="1399746"/>
                </a:cubicBezTo>
                <a:cubicBezTo>
                  <a:pt x="160163" y="1402871"/>
                  <a:pt x="168368" y="1405606"/>
                  <a:pt x="176702" y="1407950"/>
                </a:cubicBezTo>
                <a:cubicBezTo>
                  <a:pt x="185036" y="1410294"/>
                  <a:pt x="184906" y="1411987"/>
                  <a:pt x="176311" y="1413029"/>
                </a:cubicBezTo>
                <a:cubicBezTo>
                  <a:pt x="167716" y="1414070"/>
                  <a:pt x="159512" y="1414722"/>
                  <a:pt x="151699" y="1414982"/>
                </a:cubicBezTo>
                <a:cubicBezTo>
                  <a:pt x="143885" y="1415242"/>
                  <a:pt x="136072" y="1411205"/>
                  <a:pt x="128258" y="1402871"/>
                </a:cubicBezTo>
                <a:cubicBezTo>
                  <a:pt x="120445" y="1394537"/>
                  <a:pt x="108204" y="1381775"/>
                  <a:pt x="91535" y="1364585"/>
                </a:cubicBezTo>
                <a:lnTo>
                  <a:pt x="91535" y="1406778"/>
                </a:lnTo>
                <a:cubicBezTo>
                  <a:pt x="91535" y="1416675"/>
                  <a:pt x="90754" y="1426572"/>
                  <a:pt x="89191" y="1436469"/>
                </a:cubicBezTo>
                <a:cubicBezTo>
                  <a:pt x="87628" y="1446366"/>
                  <a:pt x="85024" y="1447668"/>
                  <a:pt x="81378" y="1440376"/>
                </a:cubicBezTo>
                <a:cubicBezTo>
                  <a:pt x="77731" y="1433083"/>
                  <a:pt x="76429" y="1426963"/>
                  <a:pt x="77471" y="1422014"/>
                </a:cubicBezTo>
                <a:cubicBezTo>
                  <a:pt x="78513" y="1417066"/>
                  <a:pt x="79554" y="1410033"/>
                  <a:pt x="80596" y="1400918"/>
                </a:cubicBezTo>
                <a:cubicBezTo>
                  <a:pt x="81638" y="1391802"/>
                  <a:pt x="82159" y="1380212"/>
                  <a:pt x="82159" y="1366148"/>
                </a:cubicBezTo>
                <a:cubicBezTo>
                  <a:pt x="78513" y="1372919"/>
                  <a:pt x="70829" y="1382426"/>
                  <a:pt x="59109" y="1394667"/>
                </a:cubicBezTo>
                <a:cubicBezTo>
                  <a:pt x="47389" y="1406908"/>
                  <a:pt x="35018" y="1415242"/>
                  <a:pt x="21995" y="1419670"/>
                </a:cubicBezTo>
                <a:cubicBezTo>
                  <a:pt x="8973" y="1424098"/>
                  <a:pt x="7019" y="1423837"/>
                  <a:pt x="16135" y="1418889"/>
                </a:cubicBezTo>
                <a:cubicBezTo>
                  <a:pt x="25251" y="1413940"/>
                  <a:pt x="36450" y="1404694"/>
                  <a:pt x="49733" y="1391151"/>
                </a:cubicBezTo>
                <a:cubicBezTo>
                  <a:pt x="63016" y="1377607"/>
                  <a:pt x="71741" y="1366148"/>
                  <a:pt x="75908" y="1356772"/>
                </a:cubicBezTo>
                <a:cubicBezTo>
                  <a:pt x="58718" y="1359376"/>
                  <a:pt x="46868" y="1361329"/>
                  <a:pt x="40357" y="1362632"/>
                </a:cubicBezTo>
                <a:cubicBezTo>
                  <a:pt x="33846" y="1363934"/>
                  <a:pt x="27985" y="1362892"/>
                  <a:pt x="22776" y="1359506"/>
                </a:cubicBezTo>
                <a:cubicBezTo>
                  <a:pt x="17568" y="1356120"/>
                  <a:pt x="17828" y="1354428"/>
                  <a:pt x="23558" y="1354428"/>
                </a:cubicBezTo>
                <a:cubicBezTo>
                  <a:pt x="29288" y="1354428"/>
                  <a:pt x="36841" y="1354037"/>
                  <a:pt x="46217" y="1353255"/>
                </a:cubicBezTo>
                <a:cubicBezTo>
                  <a:pt x="55593" y="1352474"/>
                  <a:pt x="67574" y="1351042"/>
                  <a:pt x="82159" y="1348958"/>
                </a:cubicBezTo>
                <a:lnTo>
                  <a:pt x="82159" y="1311453"/>
                </a:lnTo>
                <a:cubicBezTo>
                  <a:pt x="73825" y="1312495"/>
                  <a:pt x="67313" y="1313146"/>
                  <a:pt x="62625" y="1313407"/>
                </a:cubicBezTo>
                <a:cubicBezTo>
                  <a:pt x="57937" y="1313667"/>
                  <a:pt x="53379" y="1312756"/>
                  <a:pt x="48952" y="1310672"/>
                </a:cubicBezTo>
                <a:cubicBezTo>
                  <a:pt x="44524" y="1308588"/>
                  <a:pt x="45436" y="1307156"/>
                  <a:pt x="51686" y="1306375"/>
                </a:cubicBezTo>
                <a:cubicBezTo>
                  <a:pt x="57937" y="1305593"/>
                  <a:pt x="68095" y="1303900"/>
                  <a:pt x="82159" y="1301296"/>
                </a:cubicBezTo>
                <a:cubicBezTo>
                  <a:pt x="82159" y="1286190"/>
                  <a:pt x="80596" y="1276553"/>
                  <a:pt x="77471" y="1272386"/>
                </a:cubicBezTo>
                <a:cubicBezTo>
                  <a:pt x="74345" y="1268219"/>
                  <a:pt x="75387" y="1266656"/>
                  <a:pt x="80596" y="1267698"/>
                </a:cubicBezTo>
                <a:close/>
                <a:moveTo>
                  <a:pt x="4477053" y="1088546"/>
                </a:moveTo>
                <a:cubicBezTo>
                  <a:pt x="4481741" y="1089588"/>
                  <a:pt x="4484867" y="1092192"/>
                  <a:pt x="4486429" y="1096360"/>
                </a:cubicBezTo>
                <a:cubicBezTo>
                  <a:pt x="4487992" y="1100527"/>
                  <a:pt x="4487731" y="1105866"/>
                  <a:pt x="4485648" y="1112377"/>
                </a:cubicBezTo>
                <a:cubicBezTo>
                  <a:pt x="4483565" y="1118888"/>
                  <a:pt x="4479788" y="1125139"/>
                  <a:pt x="4474319" y="1131130"/>
                </a:cubicBezTo>
                <a:cubicBezTo>
                  <a:pt x="4468849" y="1137120"/>
                  <a:pt x="4464031" y="1140375"/>
                  <a:pt x="4459863" y="1140896"/>
                </a:cubicBezTo>
                <a:cubicBezTo>
                  <a:pt x="4455697" y="1141417"/>
                  <a:pt x="4455175" y="1140506"/>
                  <a:pt x="4458301" y="1138162"/>
                </a:cubicBezTo>
                <a:cubicBezTo>
                  <a:pt x="4461426" y="1135818"/>
                  <a:pt x="4464421" y="1132822"/>
                  <a:pt x="4467287" y="1129176"/>
                </a:cubicBezTo>
                <a:cubicBezTo>
                  <a:pt x="4470151" y="1125530"/>
                  <a:pt x="4472625" y="1120321"/>
                  <a:pt x="4474709" y="1113549"/>
                </a:cubicBezTo>
                <a:cubicBezTo>
                  <a:pt x="4470021" y="1113549"/>
                  <a:pt x="4466635" y="1112768"/>
                  <a:pt x="4464551" y="1111205"/>
                </a:cubicBezTo>
                <a:cubicBezTo>
                  <a:pt x="4462468" y="1109642"/>
                  <a:pt x="4461035" y="1107559"/>
                  <a:pt x="4460254" y="1104954"/>
                </a:cubicBezTo>
                <a:cubicBezTo>
                  <a:pt x="4459473" y="1102350"/>
                  <a:pt x="4459343" y="1099876"/>
                  <a:pt x="4459863" y="1097532"/>
                </a:cubicBezTo>
                <a:cubicBezTo>
                  <a:pt x="4460385" y="1095188"/>
                  <a:pt x="4462207" y="1092843"/>
                  <a:pt x="4465333" y="1090499"/>
                </a:cubicBezTo>
                <a:cubicBezTo>
                  <a:pt x="4468459" y="1088155"/>
                  <a:pt x="4472365" y="1087504"/>
                  <a:pt x="4477053" y="1088546"/>
                </a:cubicBezTo>
                <a:close/>
                <a:moveTo>
                  <a:pt x="2806215" y="1079170"/>
                </a:moveTo>
                <a:cubicBezTo>
                  <a:pt x="2807648" y="1079170"/>
                  <a:pt x="2810253" y="1080212"/>
                  <a:pt x="2814029" y="1082295"/>
                </a:cubicBezTo>
                <a:cubicBezTo>
                  <a:pt x="2821582" y="1086462"/>
                  <a:pt x="2824187" y="1091281"/>
                  <a:pt x="2821843" y="1096750"/>
                </a:cubicBezTo>
                <a:cubicBezTo>
                  <a:pt x="2819499" y="1102220"/>
                  <a:pt x="2816503" y="1102350"/>
                  <a:pt x="2812857" y="1097141"/>
                </a:cubicBezTo>
                <a:cubicBezTo>
                  <a:pt x="2809732" y="1091411"/>
                  <a:pt x="2807257" y="1086462"/>
                  <a:pt x="2805434" y="1082295"/>
                </a:cubicBezTo>
                <a:cubicBezTo>
                  <a:pt x="2804523" y="1080212"/>
                  <a:pt x="2804783" y="1079170"/>
                  <a:pt x="2806215" y="1079170"/>
                </a:cubicBezTo>
                <a:close/>
                <a:moveTo>
                  <a:pt x="3213549" y="1078193"/>
                </a:moveTo>
                <a:cubicBezTo>
                  <a:pt x="3211205" y="1078323"/>
                  <a:pt x="3208926" y="1079170"/>
                  <a:pt x="3206712" y="1080733"/>
                </a:cubicBezTo>
                <a:cubicBezTo>
                  <a:pt x="3202285" y="1083858"/>
                  <a:pt x="3200071" y="1088025"/>
                  <a:pt x="3200071" y="1093234"/>
                </a:cubicBezTo>
                <a:cubicBezTo>
                  <a:pt x="3200071" y="1098443"/>
                  <a:pt x="3202545" y="1102480"/>
                  <a:pt x="3207493" y="1105345"/>
                </a:cubicBezTo>
                <a:cubicBezTo>
                  <a:pt x="3212442" y="1108210"/>
                  <a:pt x="3217260" y="1108080"/>
                  <a:pt x="3221949" y="1104954"/>
                </a:cubicBezTo>
                <a:cubicBezTo>
                  <a:pt x="3226637" y="1101829"/>
                  <a:pt x="3228850" y="1097532"/>
                  <a:pt x="3228590" y="1092062"/>
                </a:cubicBezTo>
                <a:cubicBezTo>
                  <a:pt x="3228329" y="1086593"/>
                  <a:pt x="3225725" y="1082556"/>
                  <a:pt x="3220776" y="1079951"/>
                </a:cubicBezTo>
                <a:cubicBezTo>
                  <a:pt x="3218302" y="1078649"/>
                  <a:pt x="3215893" y="1078063"/>
                  <a:pt x="3213549" y="1078193"/>
                </a:cubicBezTo>
                <a:close/>
                <a:moveTo>
                  <a:pt x="4917152" y="1074775"/>
                </a:moveTo>
                <a:cubicBezTo>
                  <a:pt x="4918129" y="1074449"/>
                  <a:pt x="4919854" y="1074742"/>
                  <a:pt x="4922329" y="1075654"/>
                </a:cubicBezTo>
                <a:cubicBezTo>
                  <a:pt x="4927277" y="1077477"/>
                  <a:pt x="4930663" y="1079821"/>
                  <a:pt x="4932486" y="1082686"/>
                </a:cubicBezTo>
                <a:cubicBezTo>
                  <a:pt x="4934309" y="1085551"/>
                  <a:pt x="4934699" y="1089197"/>
                  <a:pt x="4933658" y="1093625"/>
                </a:cubicBezTo>
                <a:cubicBezTo>
                  <a:pt x="4932616" y="1098052"/>
                  <a:pt x="4930923" y="1099224"/>
                  <a:pt x="4928579" y="1097141"/>
                </a:cubicBezTo>
                <a:cubicBezTo>
                  <a:pt x="4926235" y="1095057"/>
                  <a:pt x="4923761" y="1092192"/>
                  <a:pt x="4921157" y="1088546"/>
                </a:cubicBezTo>
                <a:cubicBezTo>
                  <a:pt x="4919073" y="1084379"/>
                  <a:pt x="4917510" y="1080733"/>
                  <a:pt x="4916468" y="1077607"/>
                </a:cubicBezTo>
                <a:cubicBezTo>
                  <a:pt x="4915947" y="1076044"/>
                  <a:pt x="4916175" y="1075100"/>
                  <a:pt x="4917152" y="1074775"/>
                </a:cubicBezTo>
                <a:close/>
                <a:moveTo>
                  <a:pt x="3650327" y="1074775"/>
                </a:moveTo>
                <a:cubicBezTo>
                  <a:pt x="3651303" y="1074449"/>
                  <a:pt x="3653029" y="1074742"/>
                  <a:pt x="3655503" y="1075654"/>
                </a:cubicBezTo>
                <a:cubicBezTo>
                  <a:pt x="3660452" y="1077477"/>
                  <a:pt x="3663838" y="1079821"/>
                  <a:pt x="3665661" y="1082686"/>
                </a:cubicBezTo>
                <a:cubicBezTo>
                  <a:pt x="3667484" y="1085551"/>
                  <a:pt x="3667875" y="1089197"/>
                  <a:pt x="3666833" y="1093625"/>
                </a:cubicBezTo>
                <a:cubicBezTo>
                  <a:pt x="3665791" y="1098052"/>
                  <a:pt x="3664098" y="1099224"/>
                  <a:pt x="3661754" y="1097141"/>
                </a:cubicBezTo>
                <a:cubicBezTo>
                  <a:pt x="3659410" y="1095057"/>
                  <a:pt x="3656936" y="1092192"/>
                  <a:pt x="3654331" y="1088546"/>
                </a:cubicBezTo>
                <a:cubicBezTo>
                  <a:pt x="3652248" y="1084379"/>
                  <a:pt x="3650685" y="1080733"/>
                  <a:pt x="3649643" y="1077607"/>
                </a:cubicBezTo>
                <a:cubicBezTo>
                  <a:pt x="3649122" y="1076044"/>
                  <a:pt x="3649350" y="1075100"/>
                  <a:pt x="3650327" y="1074775"/>
                </a:cubicBezTo>
                <a:close/>
                <a:moveTo>
                  <a:pt x="3215111" y="1069110"/>
                </a:moveTo>
                <a:cubicBezTo>
                  <a:pt x="3217977" y="1069175"/>
                  <a:pt x="3220907" y="1069794"/>
                  <a:pt x="3223902" y="1070966"/>
                </a:cubicBezTo>
                <a:cubicBezTo>
                  <a:pt x="3229892" y="1073310"/>
                  <a:pt x="3233929" y="1077347"/>
                  <a:pt x="3236013" y="1083077"/>
                </a:cubicBezTo>
                <a:cubicBezTo>
                  <a:pt x="3238096" y="1088807"/>
                  <a:pt x="3238357" y="1094406"/>
                  <a:pt x="3236794" y="1099876"/>
                </a:cubicBezTo>
                <a:cubicBezTo>
                  <a:pt x="3235231" y="1105345"/>
                  <a:pt x="3232366" y="1109512"/>
                  <a:pt x="3228199" y="1112377"/>
                </a:cubicBezTo>
                <a:cubicBezTo>
                  <a:pt x="3224032" y="1115242"/>
                  <a:pt x="3219083" y="1116675"/>
                  <a:pt x="3213353" y="1116675"/>
                </a:cubicBezTo>
                <a:cubicBezTo>
                  <a:pt x="3207624" y="1116675"/>
                  <a:pt x="3202415" y="1114331"/>
                  <a:pt x="3197727" y="1109642"/>
                </a:cubicBezTo>
                <a:cubicBezTo>
                  <a:pt x="3193039" y="1104954"/>
                  <a:pt x="3190695" y="1099876"/>
                  <a:pt x="3190695" y="1094406"/>
                </a:cubicBezTo>
                <a:cubicBezTo>
                  <a:pt x="3190695" y="1088937"/>
                  <a:pt x="3191997" y="1084118"/>
                  <a:pt x="3194601" y="1079951"/>
                </a:cubicBezTo>
                <a:cubicBezTo>
                  <a:pt x="3197206" y="1075784"/>
                  <a:pt x="3201243" y="1072659"/>
                  <a:pt x="3206712" y="1070575"/>
                </a:cubicBezTo>
                <a:cubicBezTo>
                  <a:pt x="3209447" y="1069533"/>
                  <a:pt x="3212247" y="1069045"/>
                  <a:pt x="3215111" y="1069110"/>
                </a:cubicBezTo>
                <a:close/>
                <a:moveTo>
                  <a:pt x="2009376" y="1068329"/>
                </a:moveTo>
                <a:cubicBezTo>
                  <a:pt x="2012436" y="1069305"/>
                  <a:pt x="2017222" y="1071356"/>
                  <a:pt x="2023733" y="1074482"/>
                </a:cubicBezTo>
                <a:cubicBezTo>
                  <a:pt x="2036756" y="1080733"/>
                  <a:pt x="2045481" y="1087244"/>
                  <a:pt x="2049908" y="1094015"/>
                </a:cubicBezTo>
                <a:cubicBezTo>
                  <a:pt x="2054336" y="1100787"/>
                  <a:pt x="2055899" y="1106778"/>
                  <a:pt x="2054597" y="1111986"/>
                </a:cubicBezTo>
                <a:cubicBezTo>
                  <a:pt x="2053294" y="1117195"/>
                  <a:pt x="2049127" y="1116154"/>
                  <a:pt x="2042095" y="1108861"/>
                </a:cubicBezTo>
                <a:cubicBezTo>
                  <a:pt x="2035063" y="1101569"/>
                  <a:pt x="2027380" y="1093755"/>
                  <a:pt x="2019045" y="1085421"/>
                </a:cubicBezTo>
                <a:cubicBezTo>
                  <a:pt x="2010711" y="1076565"/>
                  <a:pt x="2006153" y="1070966"/>
                  <a:pt x="2005372" y="1068622"/>
                </a:cubicBezTo>
                <a:cubicBezTo>
                  <a:pt x="2004981" y="1067450"/>
                  <a:pt x="2006316" y="1067352"/>
                  <a:pt x="2009376" y="1068329"/>
                </a:cubicBezTo>
                <a:close/>
                <a:moveTo>
                  <a:pt x="3082571" y="1066278"/>
                </a:moveTo>
                <a:cubicBezTo>
                  <a:pt x="3088301" y="1067580"/>
                  <a:pt x="3092989" y="1069533"/>
                  <a:pt x="3096635" y="1072138"/>
                </a:cubicBezTo>
                <a:cubicBezTo>
                  <a:pt x="3100281" y="1074742"/>
                  <a:pt x="3102625" y="1077477"/>
                  <a:pt x="3103667" y="1080342"/>
                </a:cubicBezTo>
                <a:cubicBezTo>
                  <a:pt x="3104709" y="1083207"/>
                  <a:pt x="3104709" y="1086332"/>
                  <a:pt x="3103667" y="1089718"/>
                </a:cubicBezTo>
                <a:cubicBezTo>
                  <a:pt x="3102625" y="1093104"/>
                  <a:pt x="3100021" y="1093104"/>
                  <a:pt x="3095854" y="1089718"/>
                </a:cubicBezTo>
                <a:cubicBezTo>
                  <a:pt x="3091687" y="1086332"/>
                  <a:pt x="3088301" y="1082816"/>
                  <a:pt x="3085696" y="1079170"/>
                </a:cubicBezTo>
                <a:cubicBezTo>
                  <a:pt x="3077883" y="1069273"/>
                  <a:pt x="3076841" y="1064975"/>
                  <a:pt x="3082571" y="1066278"/>
                </a:cubicBezTo>
                <a:close/>
                <a:moveTo>
                  <a:pt x="120054" y="1055729"/>
                </a:moveTo>
                <a:cubicBezTo>
                  <a:pt x="123440" y="1056250"/>
                  <a:pt x="126175" y="1057422"/>
                  <a:pt x="128258" y="1059246"/>
                </a:cubicBezTo>
                <a:cubicBezTo>
                  <a:pt x="130342" y="1061069"/>
                  <a:pt x="128649" y="1062762"/>
                  <a:pt x="123180" y="1064324"/>
                </a:cubicBezTo>
                <a:cubicBezTo>
                  <a:pt x="117710" y="1065887"/>
                  <a:pt x="107422" y="1067710"/>
                  <a:pt x="92316" y="1069794"/>
                </a:cubicBezTo>
                <a:cubicBezTo>
                  <a:pt x="97525" y="1075003"/>
                  <a:pt x="99479" y="1078649"/>
                  <a:pt x="98177" y="1080733"/>
                </a:cubicBezTo>
                <a:cubicBezTo>
                  <a:pt x="96874" y="1082816"/>
                  <a:pt x="95702" y="1090630"/>
                  <a:pt x="94660" y="1104173"/>
                </a:cubicBezTo>
                <a:cubicBezTo>
                  <a:pt x="115496" y="1102610"/>
                  <a:pt x="128649" y="1101438"/>
                  <a:pt x="134119" y="1100657"/>
                </a:cubicBezTo>
                <a:cubicBezTo>
                  <a:pt x="139588" y="1099876"/>
                  <a:pt x="144797" y="1099745"/>
                  <a:pt x="149745" y="1100266"/>
                </a:cubicBezTo>
                <a:cubicBezTo>
                  <a:pt x="154694" y="1100787"/>
                  <a:pt x="158991" y="1102610"/>
                  <a:pt x="162638" y="1105736"/>
                </a:cubicBezTo>
                <a:cubicBezTo>
                  <a:pt x="166284" y="1108861"/>
                  <a:pt x="166675" y="1111075"/>
                  <a:pt x="163810" y="1112377"/>
                </a:cubicBezTo>
                <a:cubicBezTo>
                  <a:pt x="160945" y="1113679"/>
                  <a:pt x="152741" y="1113679"/>
                  <a:pt x="139197" y="1112377"/>
                </a:cubicBezTo>
                <a:cubicBezTo>
                  <a:pt x="125654" y="1111075"/>
                  <a:pt x="113673" y="1110945"/>
                  <a:pt x="103255" y="1111986"/>
                </a:cubicBezTo>
                <a:cubicBezTo>
                  <a:pt x="92837" y="1113028"/>
                  <a:pt x="82029" y="1114200"/>
                  <a:pt x="70829" y="1115503"/>
                </a:cubicBezTo>
                <a:cubicBezTo>
                  <a:pt x="59630" y="1116805"/>
                  <a:pt x="50645" y="1117977"/>
                  <a:pt x="43873" y="1119019"/>
                </a:cubicBezTo>
                <a:cubicBezTo>
                  <a:pt x="37101" y="1120060"/>
                  <a:pt x="30981" y="1118758"/>
                  <a:pt x="25511" y="1115112"/>
                </a:cubicBezTo>
                <a:cubicBezTo>
                  <a:pt x="20042" y="1111466"/>
                  <a:pt x="20302" y="1109773"/>
                  <a:pt x="26293" y="1110033"/>
                </a:cubicBezTo>
                <a:cubicBezTo>
                  <a:pt x="32283" y="1110294"/>
                  <a:pt x="40357" y="1109903"/>
                  <a:pt x="50514" y="1108861"/>
                </a:cubicBezTo>
                <a:cubicBezTo>
                  <a:pt x="60672" y="1107819"/>
                  <a:pt x="72262" y="1106517"/>
                  <a:pt x="85284" y="1104954"/>
                </a:cubicBezTo>
                <a:lnTo>
                  <a:pt x="85284" y="1083858"/>
                </a:lnTo>
                <a:cubicBezTo>
                  <a:pt x="85284" y="1078649"/>
                  <a:pt x="83982" y="1074482"/>
                  <a:pt x="81378" y="1071356"/>
                </a:cubicBezTo>
                <a:cubicBezTo>
                  <a:pt x="72001" y="1072398"/>
                  <a:pt x="65360" y="1071877"/>
                  <a:pt x="61453" y="1069794"/>
                </a:cubicBezTo>
                <a:cubicBezTo>
                  <a:pt x="57546" y="1067710"/>
                  <a:pt x="58588" y="1066278"/>
                  <a:pt x="64579" y="1065496"/>
                </a:cubicBezTo>
                <a:cubicBezTo>
                  <a:pt x="70569" y="1064715"/>
                  <a:pt x="76820" y="1063673"/>
                  <a:pt x="83331" y="1062371"/>
                </a:cubicBezTo>
                <a:cubicBezTo>
                  <a:pt x="89842" y="1061069"/>
                  <a:pt x="96744" y="1059506"/>
                  <a:pt x="104037" y="1057683"/>
                </a:cubicBezTo>
                <a:cubicBezTo>
                  <a:pt x="111329" y="1055860"/>
                  <a:pt x="116668" y="1055209"/>
                  <a:pt x="120054" y="1055729"/>
                </a:cubicBezTo>
                <a:close/>
                <a:moveTo>
                  <a:pt x="2844599" y="1053971"/>
                </a:moveTo>
                <a:cubicBezTo>
                  <a:pt x="2845446" y="1053581"/>
                  <a:pt x="2847236" y="1053646"/>
                  <a:pt x="2849971" y="1054167"/>
                </a:cubicBezTo>
                <a:cubicBezTo>
                  <a:pt x="2855441" y="1055209"/>
                  <a:pt x="2858696" y="1056511"/>
                  <a:pt x="2859738" y="1058074"/>
                </a:cubicBezTo>
                <a:cubicBezTo>
                  <a:pt x="2860780" y="1059636"/>
                  <a:pt x="2860519" y="1061980"/>
                  <a:pt x="2858957" y="1065106"/>
                </a:cubicBezTo>
                <a:cubicBezTo>
                  <a:pt x="2871979" y="1064064"/>
                  <a:pt x="2883699" y="1062892"/>
                  <a:pt x="2894117" y="1061590"/>
                </a:cubicBezTo>
                <a:cubicBezTo>
                  <a:pt x="2904535" y="1060287"/>
                  <a:pt x="2912088" y="1061720"/>
                  <a:pt x="2916776" y="1065887"/>
                </a:cubicBezTo>
                <a:cubicBezTo>
                  <a:pt x="2921465" y="1070054"/>
                  <a:pt x="2919641" y="1071877"/>
                  <a:pt x="2911307" y="1071356"/>
                </a:cubicBezTo>
                <a:cubicBezTo>
                  <a:pt x="2902973" y="1070836"/>
                  <a:pt x="2894899" y="1070575"/>
                  <a:pt x="2887085" y="1070575"/>
                </a:cubicBezTo>
                <a:cubicBezTo>
                  <a:pt x="2879793" y="1070575"/>
                  <a:pt x="2870416" y="1070836"/>
                  <a:pt x="2858957" y="1071356"/>
                </a:cubicBezTo>
                <a:cubicBezTo>
                  <a:pt x="2858957" y="1079691"/>
                  <a:pt x="2859087" y="1086983"/>
                  <a:pt x="2859347" y="1093234"/>
                </a:cubicBezTo>
                <a:cubicBezTo>
                  <a:pt x="2859608" y="1099485"/>
                  <a:pt x="2859868" y="1105866"/>
                  <a:pt x="2860129" y="1112377"/>
                </a:cubicBezTo>
                <a:cubicBezTo>
                  <a:pt x="2860389" y="1118888"/>
                  <a:pt x="2858305" y="1124879"/>
                  <a:pt x="2853878" y="1130348"/>
                </a:cubicBezTo>
                <a:cubicBezTo>
                  <a:pt x="2849450" y="1135818"/>
                  <a:pt x="2846325" y="1136338"/>
                  <a:pt x="2844502" y="1131911"/>
                </a:cubicBezTo>
                <a:cubicBezTo>
                  <a:pt x="2842679" y="1127483"/>
                  <a:pt x="2838511" y="1123707"/>
                  <a:pt x="2832000" y="1120581"/>
                </a:cubicBezTo>
                <a:cubicBezTo>
                  <a:pt x="2825489" y="1117456"/>
                  <a:pt x="2825229" y="1116154"/>
                  <a:pt x="2831219" y="1116675"/>
                </a:cubicBezTo>
                <a:cubicBezTo>
                  <a:pt x="2837209" y="1117195"/>
                  <a:pt x="2841637" y="1117195"/>
                  <a:pt x="2844502" y="1116675"/>
                </a:cubicBezTo>
                <a:cubicBezTo>
                  <a:pt x="2847367" y="1116154"/>
                  <a:pt x="2848929" y="1113289"/>
                  <a:pt x="2849190" y="1108080"/>
                </a:cubicBezTo>
                <a:cubicBezTo>
                  <a:pt x="2849450" y="1102871"/>
                  <a:pt x="2849711" y="1097792"/>
                  <a:pt x="2849971" y="1092843"/>
                </a:cubicBezTo>
                <a:cubicBezTo>
                  <a:pt x="2850231" y="1087895"/>
                  <a:pt x="2850101" y="1080993"/>
                  <a:pt x="2849581" y="1072138"/>
                </a:cubicBezTo>
                <a:lnTo>
                  <a:pt x="2798793" y="1077607"/>
                </a:lnTo>
                <a:cubicBezTo>
                  <a:pt x="2785770" y="1078649"/>
                  <a:pt x="2776134" y="1079691"/>
                  <a:pt x="2769883" y="1080733"/>
                </a:cubicBezTo>
                <a:cubicBezTo>
                  <a:pt x="2763632" y="1081774"/>
                  <a:pt x="2758163" y="1080342"/>
                  <a:pt x="2753475" y="1076435"/>
                </a:cubicBezTo>
                <a:cubicBezTo>
                  <a:pt x="2748787" y="1072528"/>
                  <a:pt x="2748656" y="1070705"/>
                  <a:pt x="2753084" y="1070966"/>
                </a:cubicBezTo>
                <a:cubicBezTo>
                  <a:pt x="2757511" y="1071226"/>
                  <a:pt x="2762069" y="1071356"/>
                  <a:pt x="2766757" y="1071356"/>
                </a:cubicBezTo>
                <a:cubicBezTo>
                  <a:pt x="2771967" y="1071356"/>
                  <a:pt x="2781213" y="1070836"/>
                  <a:pt x="2794495" y="1069794"/>
                </a:cubicBezTo>
                <a:cubicBezTo>
                  <a:pt x="2807778" y="1068752"/>
                  <a:pt x="2825879" y="1067450"/>
                  <a:pt x="2848799" y="1065887"/>
                </a:cubicBezTo>
                <a:cubicBezTo>
                  <a:pt x="2848278" y="1062241"/>
                  <a:pt x="2846976" y="1059115"/>
                  <a:pt x="2844892" y="1056511"/>
                </a:cubicBezTo>
                <a:cubicBezTo>
                  <a:pt x="2843851" y="1055209"/>
                  <a:pt x="2843753" y="1054362"/>
                  <a:pt x="2844599" y="1053971"/>
                </a:cubicBezTo>
                <a:close/>
                <a:moveTo>
                  <a:pt x="730980" y="1047135"/>
                </a:moveTo>
                <a:cubicBezTo>
                  <a:pt x="732347" y="1046614"/>
                  <a:pt x="734919" y="1046614"/>
                  <a:pt x="738696" y="1047135"/>
                </a:cubicBezTo>
                <a:cubicBezTo>
                  <a:pt x="746249" y="1048176"/>
                  <a:pt x="751588" y="1051041"/>
                  <a:pt x="754713" y="1055729"/>
                </a:cubicBezTo>
                <a:cubicBezTo>
                  <a:pt x="757839" y="1060418"/>
                  <a:pt x="758490" y="1064975"/>
                  <a:pt x="756667" y="1069403"/>
                </a:cubicBezTo>
                <a:cubicBezTo>
                  <a:pt x="754843" y="1073831"/>
                  <a:pt x="751588" y="1073961"/>
                  <a:pt x="746900" y="1069794"/>
                </a:cubicBezTo>
                <a:lnTo>
                  <a:pt x="736742" y="1058855"/>
                </a:lnTo>
                <a:cubicBezTo>
                  <a:pt x="734659" y="1056250"/>
                  <a:pt x="732575" y="1053385"/>
                  <a:pt x="730491" y="1050260"/>
                </a:cubicBezTo>
                <a:cubicBezTo>
                  <a:pt x="729450" y="1048697"/>
                  <a:pt x="729612" y="1047656"/>
                  <a:pt x="730980" y="1047135"/>
                </a:cubicBezTo>
                <a:close/>
                <a:moveTo>
                  <a:pt x="2202178" y="1039321"/>
                </a:moveTo>
                <a:cubicBezTo>
                  <a:pt x="2206345" y="1040363"/>
                  <a:pt x="2209601" y="1041535"/>
                  <a:pt x="2211945" y="1042837"/>
                </a:cubicBezTo>
                <a:cubicBezTo>
                  <a:pt x="2214289" y="1044139"/>
                  <a:pt x="2214940" y="1045702"/>
                  <a:pt x="2213898" y="1047525"/>
                </a:cubicBezTo>
                <a:cubicBezTo>
                  <a:pt x="2212857" y="1049348"/>
                  <a:pt x="2212075" y="1051823"/>
                  <a:pt x="2211554" y="1054948"/>
                </a:cubicBezTo>
                <a:cubicBezTo>
                  <a:pt x="2226660" y="1052865"/>
                  <a:pt x="2235516" y="1051041"/>
                  <a:pt x="2238120" y="1049479"/>
                </a:cubicBezTo>
                <a:cubicBezTo>
                  <a:pt x="2240725" y="1047916"/>
                  <a:pt x="2243980" y="1047786"/>
                  <a:pt x="2247887" y="1049088"/>
                </a:cubicBezTo>
                <a:cubicBezTo>
                  <a:pt x="2251794" y="1050390"/>
                  <a:pt x="2255180" y="1051823"/>
                  <a:pt x="2258045" y="1053385"/>
                </a:cubicBezTo>
                <a:cubicBezTo>
                  <a:pt x="2260909" y="1054948"/>
                  <a:pt x="2261300" y="1057162"/>
                  <a:pt x="2259217" y="1060027"/>
                </a:cubicBezTo>
                <a:cubicBezTo>
                  <a:pt x="2257133" y="1062892"/>
                  <a:pt x="2255961" y="1068491"/>
                  <a:pt x="2255701" y="1076826"/>
                </a:cubicBezTo>
                <a:cubicBezTo>
                  <a:pt x="2255440" y="1085160"/>
                  <a:pt x="2254528" y="1091281"/>
                  <a:pt x="2252966" y="1095188"/>
                </a:cubicBezTo>
                <a:cubicBezTo>
                  <a:pt x="2251403" y="1099094"/>
                  <a:pt x="2248929" y="1102480"/>
                  <a:pt x="2245543" y="1105345"/>
                </a:cubicBezTo>
                <a:cubicBezTo>
                  <a:pt x="2242157" y="1108210"/>
                  <a:pt x="2239553" y="1107819"/>
                  <a:pt x="2237730" y="1104173"/>
                </a:cubicBezTo>
                <a:cubicBezTo>
                  <a:pt x="2235906" y="1100527"/>
                  <a:pt x="2232000" y="1096360"/>
                  <a:pt x="2226009" y="1091671"/>
                </a:cubicBezTo>
                <a:cubicBezTo>
                  <a:pt x="2220019" y="1086983"/>
                  <a:pt x="2220149" y="1085421"/>
                  <a:pt x="2226400" y="1086983"/>
                </a:cubicBezTo>
                <a:cubicBezTo>
                  <a:pt x="2232651" y="1088546"/>
                  <a:pt x="2236818" y="1089197"/>
                  <a:pt x="2238902" y="1088937"/>
                </a:cubicBezTo>
                <a:cubicBezTo>
                  <a:pt x="2240985" y="1088676"/>
                  <a:pt x="2242287" y="1087895"/>
                  <a:pt x="2242808" y="1086593"/>
                </a:cubicBezTo>
                <a:cubicBezTo>
                  <a:pt x="2243329" y="1085290"/>
                  <a:pt x="2243720" y="1081514"/>
                  <a:pt x="2243980" y="1075263"/>
                </a:cubicBezTo>
                <a:cubicBezTo>
                  <a:pt x="2244241" y="1069012"/>
                  <a:pt x="2243720" y="1064194"/>
                  <a:pt x="2242418" y="1060808"/>
                </a:cubicBezTo>
                <a:cubicBezTo>
                  <a:pt x="2241115" y="1057422"/>
                  <a:pt x="2231088" y="1057292"/>
                  <a:pt x="2212336" y="1060418"/>
                </a:cubicBezTo>
                <a:cubicBezTo>
                  <a:pt x="2212336" y="1088546"/>
                  <a:pt x="2211685" y="1107950"/>
                  <a:pt x="2210382" y="1118628"/>
                </a:cubicBezTo>
                <a:cubicBezTo>
                  <a:pt x="2209080" y="1129306"/>
                  <a:pt x="2207257" y="1134906"/>
                  <a:pt x="2204913" y="1135427"/>
                </a:cubicBezTo>
                <a:cubicBezTo>
                  <a:pt x="2202569" y="1135948"/>
                  <a:pt x="2201397" y="1130478"/>
                  <a:pt x="2201397" y="1119019"/>
                </a:cubicBezTo>
                <a:cubicBezTo>
                  <a:pt x="2201397" y="1107559"/>
                  <a:pt x="2201657" y="1088286"/>
                  <a:pt x="2202178" y="1061199"/>
                </a:cubicBezTo>
                <a:lnTo>
                  <a:pt x="2175612" y="1063543"/>
                </a:lnTo>
                <a:cubicBezTo>
                  <a:pt x="2176654" y="1076565"/>
                  <a:pt x="2176915" y="1086202"/>
                  <a:pt x="2176394" y="1092453"/>
                </a:cubicBezTo>
                <a:cubicBezTo>
                  <a:pt x="2175873" y="1098704"/>
                  <a:pt x="2174571" y="1101829"/>
                  <a:pt x="2172487" y="1101829"/>
                </a:cubicBezTo>
                <a:cubicBezTo>
                  <a:pt x="2170924" y="1101829"/>
                  <a:pt x="2169752" y="1099094"/>
                  <a:pt x="2168971" y="1093625"/>
                </a:cubicBezTo>
                <a:cubicBezTo>
                  <a:pt x="2168190" y="1088155"/>
                  <a:pt x="2167669" y="1082426"/>
                  <a:pt x="2167408" y="1076435"/>
                </a:cubicBezTo>
                <a:cubicBezTo>
                  <a:pt x="2167148" y="1070445"/>
                  <a:pt x="2166757" y="1066538"/>
                  <a:pt x="2166236" y="1064715"/>
                </a:cubicBezTo>
                <a:cubicBezTo>
                  <a:pt x="2165715" y="1062892"/>
                  <a:pt x="2164804" y="1060808"/>
                  <a:pt x="2163501" y="1058464"/>
                </a:cubicBezTo>
                <a:cubicBezTo>
                  <a:pt x="2162199" y="1056120"/>
                  <a:pt x="2163241" y="1055469"/>
                  <a:pt x="2166627" y="1056511"/>
                </a:cubicBezTo>
                <a:cubicBezTo>
                  <a:pt x="2170013" y="1057553"/>
                  <a:pt x="2173008" y="1058074"/>
                  <a:pt x="2175612" y="1058074"/>
                </a:cubicBezTo>
                <a:cubicBezTo>
                  <a:pt x="2178217" y="1058074"/>
                  <a:pt x="2187072" y="1057553"/>
                  <a:pt x="2202178" y="1056511"/>
                </a:cubicBezTo>
                <a:cubicBezTo>
                  <a:pt x="2202178" y="1050781"/>
                  <a:pt x="2201136" y="1046223"/>
                  <a:pt x="2199053" y="1042837"/>
                </a:cubicBezTo>
                <a:cubicBezTo>
                  <a:pt x="2196969" y="1039451"/>
                  <a:pt x="2198011" y="1038279"/>
                  <a:pt x="2202178" y="1039321"/>
                </a:cubicBezTo>
                <a:close/>
                <a:moveTo>
                  <a:pt x="1141387" y="1035805"/>
                </a:moveTo>
                <a:cubicBezTo>
                  <a:pt x="1142429" y="1035414"/>
                  <a:pt x="1144643" y="1035675"/>
                  <a:pt x="1148029" y="1036586"/>
                </a:cubicBezTo>
                <a:cubicBezTo>
                  <a:pt x="1154800" y="1038410"/>
                  <a:pt x="1157665" y="1040363"/>
                  <a:pt x="1156623" y="1042447"/>
                </a:cubicBezTo>
                <a:cubicBezTo>
                  <a:pt x="1155582" y="1044530"/>
                  <a:pt x="1155061" y="1048437"/>
                  <a:pt x="1155061" y="1054167"/>
                </a:cubicBezTo>
                <a:cubicBezTo>
                  <a:pt x="1157144" y="1053646"/>
                  <a:pt x="1159619" y="1052734"/>
                  <a:pt x="1162484" y="1051432"/>
                </a:cubicBezTo>
                <a:cubicBezTo>
                  <a:pt x="1165349" y="1050130"/>
                  <a:pt x="1168083" y="1050781"/>
                  <a:pt x="1170688" y="1053385"/>
                </a:cubicBezTo>
                <a:cubicBezTo>
                  <a:pt x="1173292" y="1055990"/>
                  <a:pt x="1172771" y="1057943"/>
                  <a:pt x="1169125" y="1059246"/>
                </a:cubicBezTo>
                <a:cubicBezTo>
                  <a:pt x="1165479" y="1060548"/>
                  <a:pt x="1160791" y="1061980"/>
                  <a:pt x="1155061" y="1063543"/>
                </a:cubicBezTo>
                <a:cubicBezTo>
                  <a:pt x="1154540" y="1076565"/>
                  <a:pt x="1152196" y="1087374"/>
                  <a:pt x="1148029" y="1095969"/>
                </a:cubicBezTo>
                <a:cubicBezTo>
                  <a:pt x="1143861" y="1104564"/>
                  <a:pt x="1138262" y="1111466"/>
                  <a:pt x="1131230" y="1116675"/>
                </a:cubicBezTo>
                <a:cubicBezTo>
                  <a:pt x="1124198" y="1121884"/>
                  <a:pt x="1124849" y="1118628"/>
                  <a:pt x="1133183" y="1106908"/>
                </a:cubicBezTo>
                <a:cubicBezTo>
                  <a:pt x="1141517" y="1095188"/>
                  <a:pt x="1145945" y="1081514"/>
                  <a:pt x="1146466" y="1065887"/>
                </a:cubicBezTo>
                <a:cubicBezTo>
                  <a:pt x="1140215" y="1066408"/>
                  <a:pt x="1135657" y="1066017"/>
                  <a:pt x="1132792" y="1064715"/>
                </a:cubicBezTo>
                <a:cubicBezTo>
                  <a:pt x="1129927" y="1063413"/>
                  <a:pt x="1129797" y="1062371"/>
                  <a:pt x="1132402" y="1061590"/>
                </a:cubicBezTo>
                <a:cubicBezTo>
                  <a:pt x="1135006" y="1060808"/>
                  <a:pt x="1139694" y="1059376"/>
                  <a:pt x="1146466" y="1057292"/>
                </a:cubicBezTo>
                <a:cubicBezTo>
                  <a:pt x="1145945" y="1048437"/>
                  <a:pt x="1144382" y="1042316"/>
                  <a:pt x="1141778" y="1038930"/>
                </a:cubicBezTo>
                <a:cubicBezTo>
                  <a:pt x="1140476" y="1037238"/>
                  <a:pt x="1140345" y="1036196"/>
                  <a:pt x="1141387" y="1035805"/>
                </a:cubicBezTo>
                <a:close/>
                <a:moveTo>
                  <a:pt x="1469460" y="1035414"/>
                </a:moveTo>
                <a:lnTo>
                  <a:pt x="1668704" y="1035414"/>
                </a:lnTo>
                <a:lnTo>
                  <a:pt x="1668704" y="1047135"/>
                </a:lnTo>
                <a:lnTo>
                  <a:pt x="1469460" y="1047135"/>
                </a:lnTo>
                <a:close/>
                <a:moveTo>
                  <a:pt x="1269435" y="1035414"/>
                </a:moveTo>
                <a:lnTo>
                  <a:pt x="1468679" y="1035414"/>
                </a:lnTo>
                <a:lnTo>
                  <a:pt x="1468679" y="1047135"/>
                </a:lnTo>
                <a:lnTo>
                  <a:pt x="1269435" y="1047135"/>
                </a:lnTo>
                <a:close/>
                <a:moveTo>
                  <a:pt x="2618543" y="1035024"/>
                </a:moveTo>
                <a:cubicBezTo>
                  <a:pt x="2621929" y="1035284"/>
                  <a:pt x="2625706" y="1036326"/>
                  <a:pt x="2629873" y="1038149"/>
                </a:cubicBezTo>
                <a:cubicBezTo>
                  <a:pt x="2634040" y="1039972"/>
                  <a:pt x="2635603" y="1041926"/>
                  <a:pt x="2634561" y="1044009"/>
                </a:cubicBezTo>
                <a:cubicBezTo>
                  <a:pt x="2633519" y="1046093"/>
                  <a:pt x="2632738" y="1052604"/>
                  <a:pt x="2632217" y="1063543"/>
                </a:cubicBezTo>
                <a:cubicBezTo>
                  <a:pt x="2641072" y="1061980"/>
                  <a:pt x="2648235" y="1060678"/>
                  <a:pt x="2653704" y="1059636"/>
                </a:cubicBezTo>
                <a:cubicBezTo>
                  <a:pt x="2659173" y="1058594"/>
                  <a:pt x="2664122" y="1060027"/>
                  <a:pt x="2668549" y="1063934"/>
                </a:cubicBezTo>
                <a:cubicBezTo>
                  <a:pt x="2672977" y="1067840"/>
                  <a:pt x="2671154" y="1069924"/>
                  <a:pt x="2663080" y="1070184"/>
                </a:cubicBezTo>
                <a:cubicBezTo>
                  <a:pt x="2655006" y="1070445"/>
                  <a:pt x="2644719" y="1071617"/>
                  <a:pt x="2632217" y="1073700"/>
                </a:cubicBezTo>
                <a:cubicBezTo>
                  <a:pt x="2631696" y="1082556"/>
                  <a:pt x="2631435" y="1091151"/>
                  <a:pt x="2631435" y="1099485"/>
                </a:cubicBezTo>
                <a:cubicBezTo>
                  <a:pt x="2647583" y="1097922"/>
                  <a:pt x="2662038" y="1096360"/>
                  <a:pt x="2674801" y="1094797"/>
                </a:cubicBezTo>
                <a:cubicBezTo>
                  <a:pt x="2687563" y="1093234"/>
                  <a:pt x="2696287" y="1094015"/>
                  <a:pt x="2700975" y="1097141"/>
                </a:cubicBezTo>
                <a:cubicBezTo>
                  <a:pt x="2705663" y="1100266"/>
                  <a:pt x="2708268" y="1103392"/>
                  <a:pt x="2708789" y="1106517"/>
                </a:cubicBezTo>
                <a:cubicBezTo>
                  <a:pt x="2709310" y="1109642"/>
                  <a:pt x="2704882" y="1110163"/>
                  <a:pt x="2695506" y="1108080"/>
                </a:cubicBezTo>
                <a:cubicBezTo>
                  <a:pt x="2686130" y="1105996"/>
                  <a:pt x="2667899" y="1105866"/>
                  <a:pt x="2640812" y="1107689"/>
                </a:cubicBezTo>
                <a:cubicBezTo>
                  <a:pt x="2613725" y="1109512"/>
                  <a:pt x="2594452" y="1111466"/>
                  <a:pt x="2582992" y="1113549"/>
                </a:cubicBezTo>
                <a:cubicBezTo>
                  <a:pt x="2571532" y="1115633"/>
                  <a:pt x="2563979" y="1116935"/>
                  <a:pt x="2560333" y="1117456"/>
                </a:cubicBezTo>
                <a:cubicBezTo>
                  <a:pt x="2556687" y="1117977"/>
                  <a:pt x="2552650" y="1116154"/>
                  <a:pt x="2548222" y="1111986"/>
                </a:cubicBezTo>
                <a:cubicBezTo>
                  <a:pt x="2543795" y="1107819"/>
                  <a:pt x="2543795" y="1105996"/>
                  <a:pt x="2548222" y="1106517"/>
                </a:cubicBezTo>
                <a:cubicBezTo>
                  <a:pt x="2552650" y="1107038"/>
                  <a:pt x="2562156" y="1106647"/>
                  <a:pt x="2576741" y="1105345"/>
                </a:cubicBezTo>
                <a:cubicBezTo>
                  <a:pt x="2591327" y="1104043"/>
                  <a:pt x="2606433" y="1102350"/>
                  <a:pt x="2622059" y="1100266"/>
                </a:cubicBezTo>
                <a:lnTo>
                  <a:pt x="2622059" y="1075263"/>
                </a:lnTo>
                <a:cubicBezTo>
                  <a:pt x="2609558" y="1077347"/>
                  <a:pt x="2601093" y="1078649"/>
                  <a:pt x="2596665" y="1079170"/>
                </a:cubicBezTo>
                <a:cubicBezTo>
                  <a:pt x="2592238" y="1079691"/>
                  <a:pt x="2587680" y="1078389"/>
                  <a:pt x="2582992" y="1075263"/>
                </a:cubicBezTo>
                <a:cubicBezTo>
                  <a:pt x="2578304" y="1072138"/>
                  <a:pt x="2579476" y="1070315"/>
                  <a:pt x="2586508" y="1069794"/>
                </a:cubicBezTo>
                <a:cubicBezTo>
                  <a:pt x="2593540" y="1069273"/>
                  <a:pt x="2605391" y="1067710"/>
                  <a:pt x="2622059" y="1065106"/>
                </a:cubicBezTo>
                <a:cubicBezTo>
                  <a:pt x="2622059" y="1053125"/>
                  <a:pt x="2620627" y="1045051"/>
                  <a:pt x="2617762" y="1040884"/>
                </a:cubicBezTo>
                <a:cubicBezTo>
                  <a:pt x="2614897" y="1036717"/>
                  <a:pt x="2615157" y="1034763"/>
                  <a:pt x="2618543" y="1035024"/>
                </a:cubicBezTo>
                <a:close/>
                <a:moveTo>
                  <a:pt x="549851" y="1030726"/>
                </a:moveTo>
                <a:cubicBezTo>
                  <a:pt x="536829" y="1032289"/>
                  <a:pt x="527453" y="1033591"/>
                  <a:pt x="521723" y="1034633"/>
                </a:cubicBezTo>
                <a:cubicBezTo>
                  <a:pt x="521723" y="1043488"/>
                  <a:pt x="521462" y="1053646"/>
                  <a:pt x="520941" y="1065106"/>
                </a:cubicBezTo>
                <a:cubicBezTo>
                  <a:pt x="535527" y="1061980"/>
                  <a:pt x="544642" y="1060678"/>
                  <a:pt x="548289" y="1061199"/>
                </a:cubicBezTo>
                <a:cubicBezTo>
                  <a:pt x="548809" y="1051823"/>
                  <a:pt x="549330" y="1041665"/>
                  <a:pt x="549851" y="1030726"/>
                </a:cubicBezTo>
                <a:close/>
                <a:moveTo>
                  <a:pt x="2848409" y="1027210"/>
                </a:moveTo>
                <a:cubicBezTo>
                  <a:pt x="2851794" y="1026950"/>
                  <a:pt x="2854399" y="1027861"/>
                  <a:pt x="2856222" y="1029945"/>
                </a:cubicBezTo>
                <a:cubicBezTo>
                  <a:pt x="2858045" y="1032029"/>
                  <a:pt x="2855310" y="1033722"/>
                  <a:pt x="2848018" y="1035024"/>
                </a:cubicBezTo>
                <a:cubicBezTo>
                  <a:pt x="2840725" y="1036326"/>
                  <a:pt x="2834735" y="1037107"/>
                  <a:pt x="2830047" y="1037368"/>
                </a:cubicBezTo>
                <a:cubicBezTo>
                  <a:pt x="2825359" y="1037628"/>
                  <a:pt x="2821322" y="1036977"/>
                  <a:pt x="2817936" y="1035414"/>
                </a:cubicBezTo>
                <a:cubicBezTo>
                  <a:pt x="2814550" y="1033852"/>
                  <a:pt x="2815201" y="1032810"/>
                  <a:pt x="2819889" y="1032289"/>
                </a:cubicBezTo>
                <a:cubicBezTo>
                  <a:pt x="2824577" y="1031247"/>
                  <a:pt x="2829656" y="1030205"/>
                  <a:pt x="2835125" y="1029164"/>
                </a:cubicBezTo>
                <a:cubicBezTo>
                  <a:pt x="2840595" y="1028122"/>
                  <a:pt x="2845023" y="1027471"/>
                  <a:pt x="2848409" y="1027210"/>
                </a:cubicBezTo>
                <a:close/>
                <a:moveTo>
                  <a:pt x="3066944" y="1019006"/>
                </a:moveTo>
                <a:cubicBezTo>
                  <a:pt x="3071632" y="1017964"/>
                  <a:pt x="3075539" y="1018095"/>
                  <a:pt x="3078664" y="1019397"/>
                </a:cubicBezTo>
                <a:cubicBezTo>
                  <a:pt x="3081789" y="1020699"/>
                  <a:pt x="3083483" y="1022132"/>
                  <a:pt x="3083743" y="1023694"/>
                </a:cubicBezTo>
                <a:cubicBezTo>
                  <a:pt x="3084003" y="1025257"/>
                  <a:pt x="3081138" y="1026689"/>
                  <a:pt x="3075148" y="1027992"/>
                </a:cubicBezTo>
                <a:cubicBezTo>
                  <a:pt x="3069158" y="1029294"/>
                  <a:pt x="3059131" y="1030987"/>
                  <a:pt x="3045066" y="1033070"/>
                </a:cubicBezTo>
                <a:cubicBezTo>
                  <a:pt x="3049754" y="1037758"/>
                  <a:pt x="3051577" y="1041144"/>
                  <a:pt x="3050535" y="1043228"/>
                </a:cubicBezTo>
                <a:cubicBezTo>
                  <a:pt x="3049494" y="1045311"/>
                  <a:pt x="3048713" y="1050520"/>
                  <a:pt x="3048191" y="1058855"/>
                </a:cubicBezTo>
                <a:cubicBezTo>
                  <a:pt x="3055484" y="1057813"/>
                  <a:pt x="3061084" y="1056771"/>
                  <a:pt x="3064991" y="1055729"/>
                </a:cubicBezTo>
                <a:cubicBezTo>
                  <a:pt x="3068897" y="1054688"/>
                  <a:pt x="3072543" y="1055599"/>
                  <a:pt x="3075929" y="1058464"/>
                </a:cubicBezTo>
                <a:cubicBezTo>
                  <a:pt x="3079315" y="1061329"/>
                  <a:pt x="3077362" y="1063413"/>
                  <a:pt x="3070069" y="1064715"/>
                </a:cubicBezTo>
                <a:cubicBezTo>
                  <a:pt x="3062777" y="1066017"/>
                  <a:pt x="3055484" y="1067189"/>
                  <a:pt x="3048191" y="1068231"/>
                </a:cubicBezTo>
                <a:cubicBezTo>
                  <a:pt x="3047671" y="1085421"/>
                  <a:pt x="3047410" y="1096360"/>
                  <a:pt x="3047410" y="1101048"/>
                </a:cubicBezTo>
                <a:cubicBezTo>
                  <a:pt x="3073455" y="1098964"/>
                  <a:pt x="3089343" y="1097401"/>
                  <a:pt x="3095073" y="1096360"/>
                </a:cubicBezTo>
                <a:cubicBezTo>
                  <a:pt x="3100802" y="1095318"/>
                  <a:pt x="3105360" y="1095057"/>
                  <a:pt x="3108746" y="1095578"/>
                </a:cubicBezTo>
                <a:cubicBezTo>
                  <a:pt x="3112132" y="1096099"/>
                  <a:pt x="3115387" y="1097532"/>
                  <a:pt x="3118513" y="1099876"/>
                </a:cubicBezTo>
                <a:cubicBezTo>
                  <a:pt x="3121638" y="1102220"/>
                  <a:pt x="3123331" y="1104303"/>
                  <a:pt x="3123591" y="1106126"/>
                </a:cubicBezTo>
                <a:cubicBezTo>
                  <a:pt x="3123852" y="1107950"/>
                  <a:pt x="3119815" y="1108731"/>
                  <a:pt x="3111481" y="1108470"/>
                </a:cubicBezTo>
                <a:cubicBezTo>
                  <a:pt x="3103146" y="1108210"/>
                  <a:pt x="3093510" y="1108210"/>
                  <a:pt x="3082571" y="1108470"/>
                </a:cubicBezTo>
                <a:cubicBezTo>
                  <a:pt x="3071632" y="1108731"/>
                  <a:pt x="3055484" y="1109642"/>
                  <a:pt x="3034127" y="1111205"/>
                </a:cubicBezTo>
                <a:cubicBezTo>
                  <a:pt x="3012771" y="1112768"/>
                  <a:pt x="2998576" y="1114200"/>
                  <a:pt x="2991544" y="1115503"/>
                </a:cubicBezTo>
                <a:cubicBezTo>
                  <a:pt x="2984512" y="1116805"/>
                  <a:pt x="2978521" y="1115372"/>
                  <a:pt x="2973573" y="1111205"/>
                </a:cubicBezTo>
                <a:cubicBezTo>
                  <a:pt x="2968624" y="1107038"/>
                  <a:pt x="2969406" y="1105085"/>
                  <a:pt x="2975917" y="1105345"/>
                </a:cubicBezTo>
                <a:cubicBezTo>
                  <a:pt x="2982428" y="1105605"/>
                  <a:pt x="2990241" y="1105475"/>
                  <a:pt x="2999357" y="1104954"/>
                </a:cubicBezTo>
                <a:cubicBezTo>
                  <a:pt x="3008473" y="1104433"/>
                  <a:pt x="3021365" y="1103392"/>
                  <a:pt x="3038034" y="1101829"/>
                </a:cubicBezTo>
                <a:lnTo>
                  <a:pt x="3038034" y="1069794"/>
                </a:lnTo>
                <a:cubicBezTo>
                  <a:pt x="3028658" y="1070836"/>
                  <a:pt x="3022017" y="1071487"/>
                  <a:pt x="3018110" y="1071747"/>
                </a:cubicBezTo>
                <a:cubicBezTo>
                  <a:pt x="3014203" y="1072008"/>
                  <a:pt x="3010557" y="1070705"/>
                  <a:pt x="3007171" y="1067840"/>
                </a:cubicBezTo>
                <a:cubicBezTo>
                  <a:pt x="3003785" y="1064975"/>
                  <a:pt x="3004697" y="1063543"/>
                  <a:pt x="3009905" y="1063543"/>
                </a:cubicBezTo>
                <a:cubicBezTo>
                  <a:pt x="3015115" y="1063543"/>
                  <a:pt x="3024491" y="1062501"/>
                  <a:pt x="3038034" y="1060418"/>
                </a:cubicBezTo>
                <a:lnTo>
                  <a:pt x="3038034" y="1046353"/>
                </a:lnTo>
                <a:cubicBezTo>
                  <a:pt x="3038034" y="1041144"/>
                  <a:pt x="3036992" y="1037498"/>
                  <a:pt x="3034909" y="1035414"/>
                </a:cubicBezTo>
                <a:cubicBezTo>
                  <a:pt x="3030741" y="1035414"/>
                  <a:pt x="3025793" y="1035545"/>
                  <a:pt x="3020063" y="1035805"/>
                </a:cubicBezTo>
                <a:cubicBezTo>
                  <a:pt x="3014333" y="1036066"/>
                  <a:pt x="3009775" y="1034894"/>
                  <a:pt x="3006389" y="1032289"/>
                </a:cubicBezTo>
                <a:cubicBezTo>
                  <a:pt x="3003003" y="1029685"/>
                  <a:pt x="3003134" y="1028382"/>
                  <a:pt x="3006780" y="1028382"/>
                </a:cubicBezTo>
                <a:cubicBezTo>
                  <a:pt x="3010947" y="1028382"/>
                  <a:pt x="3016938" y="1027861"/>
                  <a:pt x="3024751" y="1026820"/>
                </a:cubicBezTo>
                <a:cubicBezTo>
                  <a:pt x="3032565" y="1025778"/>
                  <a:pt x="3040378" y="1024476"/>
                  <a:pt x="3048191" y="1022913"/>
                </a:cubicBezTo>
                <a:cubicBezTo>
                  <a:pt x="3056005" y="1021350"/>
                  <a:pt x="3062256" y="1020048"/>
                  <a:pt x="3066944" y="1019006"/>
                </a:cubicBezTo>
                <a:close/>
                <a:moveTo>
                  <a:pt x="97786" y="1015197"/>
                </a:moveTo>
                <a:cubicBezTo>
                  <a:pt x="98958" y="1014741"/>
                  <a:pt x="101432" y="1014839"/>
                  <a:pt x="105209" y="1015490"/>
                </a:cubicBezTo>
                <a:cubicBezTo>
                  <a:pt x="112762" y="1016792"/>
                  <a:pt x="119924" y="1019397"/>
                  <a:pt x="126696" y="1023304"/>
                </a:cubicBezTo>
                <a:cubicBezTo>
                  <a:pt x="133467" y="1027210"/>
                  <a:pt x="136853" y="1032810"/>
                  <a:pt x="136853" y="1040103"/>
                </a:cubicBezTo>
                <a:cubicBezTo>
                  <a:pt x="136853" y="1047395"/>
                  <a:pt x="133598" y="1048828"/>
                  <a:pt x="127086" y="1044400"/>
                </a:cubicBezTo>
                <a:cubicBezTo>
                  <a:pt x="120575" y="1039972"/>
                  <a:pt x="114715" y="1035414"/>
                  <a:pt x="109506" y="1030726"/>
                </a:cubicBezTo>
                <a:cubicBezTo>
                  <a:pt x="104818" y="1025517"/>
                  <a:pt x="101041" y="1021350"/>
                  <a:pt x="98177" y="1018225"/>
                </a:cubicBezTo>
                <a:cubicBezTo>
                  <a:pt x="96744" y="1016662"/>
                  <a:pt x="96614" y="1015653"/>
                  <a:pt x="97786" y="1015197"/>
                </a:cubicBezTo>
                <a:close/>
                <a:moveTo>
                  <a:pt x="65751" y="1014709"/>
                </a:moveTo>
                <a:cubicBezTo>
                  <a:pt x="69397" y="1016011"/>
                  <a:pt x="72783" y="1018095"/>
                  <a:pt x="75908" y="1020959"/>
                </a:cubicBezTo>
                <a:cubicBezTo>
                  <a:pt x="79033" y="1023824"/>
                  <a:pt x="79294" y="1025908"/>
                  <a:pt x="76689" y="1027210"/>
                </a:cubicBezTo>
                <a:cubicBezTo>
                  <a:pt x="74085" y="1028513"/>
                  <a:pt x="69657" y="1032680"/>
                  <a:pt x="63407" y="1039712"/>
                </a:cubicBezTo>
                <a:cubicBezTo>
                  <a:pt x="57156" y="1046744"/>
                  <a:pt x="49603" y="1052474"/>
                  <a:pt x="40747" y="1056901"/>
                </a:cubicBezTo>
                <a:cubicBezTo>
                  <a:pt x="31892" y="1061329"/>
                  <a:pt x="30850" y="1060287"/>
                  <a:pt x="37622" y="1053776"/>
                </a:cubicBezTo>
                <a:cubicBezTo>
                  <a:pt x="44394" y="1047265"/>
                  <a:pt x="49993" y="1040754"/>
                  <a:pt x="54421" y="1034242"/>
                </a:cubicBezTo>
                <a:cubicBezTo>
                  <a:pt x="58849" y="1027731"/>
                  <a:pt x="60802" y="1022652"/>
                  <a:pt x="60281" y="1019006"/>
                </a:cubicBezTo>
                <a:cubicBezTo>
                  <a:pt x="60281" y="1014839"/>
                  <a:pt x="62104" y="1013406"/>
                  <a:pt x="65751" y="1014709"/>
                </a:cubicBezTo>
                <a:close/>
                <a:moveTo>
                  <a:pt x="1787325" y="1014611"/>
                </a:moveTo>
                <a:cubicBezTo>
                  <a:pt x="1788562" y="1014676"/>
                  <a:pt x="1790222" y="1015360"/>
                  <a:pt x="1792306" y="1016662"/>
                </a:cubicBezTo>
                <a:cubicBezTo>
                  <a:pt x="1796473" y="1019267"/>
                  <a:pt x="1799598" y="1021871"/>
                  <a:pt x="1801682" y="1024476"/>
                </a:cubicBezTo>
                <a:cubicBezTo>
                  <a:pt x="1803765" y="1027080"/>
                  <a:pt x="1802463" y="1028643"/>
                  <a:pt x="1797775" y="1029164"/>
                </a:cubicBezTo>
                <a:cubicBezTo>
                  <a:pt x="1793087" y="1029685"/>
                  <a:pt x="1786576" y="1031117"/>
                  <a:pt x="1778241" y="1033461"/>
                </a:cubicBezTo>
                <a:cubicBezTo>
                  <a:pt x="1769907" y="1035805"/>
                  <a:pt x="1760791" y="1038540"/>
                  <a:pt x="1750894" y="1041665"/>
                </a:cubicBezTo>
                <a:lnTo>
                  <a:pt x="1750113" y="1058855"/>
                </a:lnTo>
                <a:cubicBezTo>
                  <a:pt x="1773032" y="1056771"/>
                  <a:pt x="1790352" y="1054297"/>
                  <a:pt x="1802072" y="1051432"/>
                </a:cubicBezTo>
                <a:cubicBezTo>
                  <a:pt x="1813793" y="1048567"/>
                  <a:pt x="1821606" y="1047395"/>
                  <a:pt x="1825513" y="1047916"/>
                </a:cubicBezTo>
                <a:cubicBezTo>
                  <a:pt x="1829420" y="1048437"/>
                  <a:pt x="1832675" y="1049739"/>
                  <a:pt x="1835280" y="1051823"/>
                </a:cubicBezTo>
                <a:cubicBezTo>
                  <a:pt x="1837884" y="1053906"/>
                  <a:pt x="1838535" y="1055729"/>
                  <a:pt x="1837233" y="1057292"/>
                </a:cubicBezTo>
                <a:cubicBezTo>
                  <a:pt x="1835931" y="1058855"/>
                  <a:pt x="1831503" y="1059766"/>
                  <a:pt x="1823950" y="1060027"/>
                </a:cubicBezTo>
                <a:cubicBezTo>
                  <a:pt x="1816397" y="1060287"/>
                  <a:pt x="1805589" y="1060938"/>
                  <a:pt x="1791524" y="1061980"/>
                </a:cubicBezTo>
                <a:cubicBezTo>
                  <a:pt x="1795171" y="1065627"/>
                  <a:pt x="1796473" y="1069012"/>
                  <a:pt x="1795431" y="1072138"/>
                </a:cubicBezTo>
                <a:cubicBezTo>
                  <a:pt x="1794389" y="1075263"/>
                  <a:pt x="1793608" y="1085160"/>
                  <a:pt x="1793087" y="1101829"/>
                </a:cubicBezTo>
                <a:cubicBezTo>
                  <a:pt x="1792566" y="1118498"/>
                  <a:pt x="1790873" y="1128525"/>
                  <a:pt x="1788008" y="1131911"/>
                </a:cubicBezTo>
                <a:cubicBezTo>
                  <a:pt x="1785143" y="1135297"/>
                  <a:pt x="1783190" y="1133734"/>
                  <a:pt x="1782148" y="1127223"/>
                </a:cubicBezTo>
                <a:cubicBezTo>
                  <a:pt x="1781106" y="1120712"/>
                  <a:pt x="1780976" y="1110294"/>
                  <a:pt x="1781757" y="1095969"/>
                </a:cubicBezTo>
                <a:cubicBezTo>
                  <a:pt x="1782539" y="1081644"/>
                  <a:pt x="1781627" y="1070836"/>
                  <a:pt x="1779023" y="1063543"/>
                </a:cubicBezTo>
                <a:cubicBezTo>
                  <a:pt x="1774335" y="1064064"/>
                  <a:pt x="1764177" y="1064845"/>
                  <a:pt x="1748550" y="1065887"/>
                </a:cubicBezTo>
                <a:cubicBezTo>
                  <a:pt x="1745946" y="1079951"/>
                  <a:pt x="1742039" y="1090630"/>
                  <a:pt x="1736830" y="1097922"/>
                </a:cubicBezTo>
                <a:cubicBezTo>
                  <a:pt x="1731621" y="1105215"/>
                  <a:pt x="1724459" y="1111205"/>
                  <a:pt x="1715343" y="1115893"/>
                </a:cubicBezTo>
                <a:cubicBezTo>
                  <a:pt x="1706227" y="1120581"/>
                  <a:pt x="1705185" y="1119800"/>
                  <a:pt x="1712217" y="1113549"/>
                </a:cubicBezTo>
                <a:cubicBezTo>
                  <a:pt x="1719250" y="1107298"/>
                  <a:pt x="1724849" y="1100527"/>
                  <a:pt x="1729016" y="1093234"/>
                </a:cubicBezTo>
                <a:cubicBezTo>
                  <a:pt x="1733184" y="1085942"/>
                  <a:pt x="1735918" y="1077477"/>
                  <a:pt x="1737221" y="1067840"/>
                </a:cubicBezTo>
                <a:cubicBezTo>
                  <a:pt x="1738523" y="1058204"/>
                  <a:pt x="1738914" y="1051172"/>
                  <a:pt x="1738393" y="1046744"/>
                </a:cubicBezTo>
                <a:cubicBezTo>
                  <a:pt x="1737872" y="1042316"/>
                  <a:pt x="1736960" y="1038279"/>
                  <a:pt x="1735658" y="1034633"/>
                </a:cubicBezTo>
                <a:cubicBezTo>
                  <a:pt x="1734356" y="1030987"/>
                  <a:pt x="1735397" y="1029685"/>
                  <a:pt x="1738783" y="1030726"/>
                </a:cubicBezTo>
                <a:cubicBezTo>
                  <a:pt x="1742169" y="1031768"/>
                  <a:pt x="1745425" y="1033070"/>
                  <a:pt x="1748550" y="1034633"/>
                </a:cubicBezTo>
                <a:cubicBezTo>
                  <a:pt x="1751676" y="1036196"/>
                  <a:pt x="1756364" y="1035545"/>
                  <a:pt x="1762614" y="1032680"/>
                </a:cubicBezTo>
                <a:cubicBezTo>
                  <a:pt x="1768865" y="1029815"/>
                  <a:pt x="1773944" y="1026950"/>
                  <a:pt x="1777851" y="1024085"/>
                </a:cubicBezTo>
                <a:cubicBezTo>
                  <a:pt x="1781757" y="1021220"/>
                  <a:pt x="1784101" y="1018615"/>
                  <a:pt x="1784883" y="1016271"/>
                </a:cubicBezTo>
                <a:cubicBezTo>
                  <a:pt x="1785273" y="1015099"/>
                  <a:pt x="1786087" y="1014546"/>
                  <a:pt x="1787325" y="1014611"/>
                </a:cubicBezTo>
                <a:close/>
                <a:moveTo>
                  <a:pt x="3858803" y="1013537"/>
                </a:moveTo>
                <a:cubicBezTo>
                  <a:pt x="3862188" y="1014578"/>
                  <a:pt x="3865183" y="1015881"/>
                  <a:pt x="3867788" y="1017443"/>
                </a:cubicBezTo>
                <a:cubicBezTo>
                  <a:pt x="3870393" y="1019006"/>
                  <a:pt x="3871304" y="1021350"/>
                  <a:pt x="3870523" y="1024476"/>
                </a:cubicBezTo>
                <a:cubicBezTo>
                  <a:pt x="3869741" y="1027601"/>
                  <a:pt x="3869221" y="1032810"/>
                  <a:pt x="3868960" y="1040103"/>
                </a:cubicBezTo>
                <a:cubicBezTo>
                  <a:pt x="3868699" y="1047395"/>
                  <a:pt x="3868439" y="1053125"/>
                  <a:pt x="3868179" y="1057292"/>
                </a:cubicBezTo>
                <a:cubicBezTo>
                  <a:pt x="3867918" y="1061459"/>
                  <a:pt x="3867267" y="1066147"/>
                  <a:pt x="3866225" y="1071356"/>
                </a:cubicBezTo>
                <a:cubicBezTo>
                  <a:pt x="3865183" y="1076044"/>
                  <a:pt x="3863361" y="1076175"/>
                  <a:pt x="3860756" y="1071747"/>
                </a:cubicBezTo>
                <a:cubicBezTo>
                  <a:pt x="3858151" y="1067319"/>
                  <a:pt x="3857240" y="1063022"/>
                  <a:pt x="3858021" y="1058855"/>
                </a:cubicBezTo>
                <a:cubicBezTo>
                  <a:pt x="3858803" y="1054688"/>
                  <a:pt x="3859323" y="1047656"/>
                  <a:pt x="3859584" y="1037758"/>
                </a:cubicBezTo>
                <a:cubicBezTo>
                  <a:pt x="3859844" y="1027861"/>
                  <a:pt x="3858933" y="1021090"/>
                  <a:pt x="3856849" y="1017443"/>
                </a:cubicBezTo>
                <a:cubicBezTo>
                  <a:pt x="3854765" y="1013797"/>
                  <a:pt x="3855417" y="1012495"/>
                  <a:pt x="3858803" y="1013537"/>
                </a:cubicBezTo>
                <a:close/>
                <a:moveTo>
                  <a:pt x="1092748" y="1010704"/>
                </a:moveTo>
                <a:cubicBezTo>
                  <a:pt x="1093920" y="1010379"/>
                  <a:pt x="1096199" y="1010932"/>
                  <a:pt x="1099585" y="1012365"/>
                </a:cubicBezTo>
                <a:cubicBezTo>
                  <a:pt x="1106357" y="1015230"/>
                  <a:pt x="1109091" y="1017964"/>
                  <a:pt x="1107789" y="1020569"/>
                </a:cubicBezTo>
                <a:cubicBezTo>
                  <a:pt x="1106487" y="1023173"/>
                  <a:pt x="1105445" y="1031117"/>
                  <a:pt x="1104664" y="1044400"/>
                </a:cubicBezTo>
                <a:cubicBezTo>
                  <a:pt x="1103883" y="1057683"/>
                  <a:pt x="1102450" y="1069794"/>
                  <a:pt x="1100366" y="1080733"/>
                </a:cubicBezTo>
                <a:cubicBezTo>
                  <a:pt x="1105575" y="1081253"/>
                  <a:pt x="1111175" y="1082946"/>
                  <a:pt x="1117165" y="1085811"/>
                </a:cubicBezTo>
                <a:cubicBezTo>
                  <a:pt x="1123156" y="1088676"/>
                  <a:pt x="1125890" y="1092974"/>
                  <a:pt x="1125370" y="1098704"/>
                </a:cubicBezTo>
                <a:cubicBezTo>
                  <a:pt x="1124849" y="1104433"/>
                  <a:pt x="1121593" y="1104824"/>
                  <a:pt x="1115603" y="1099876"/>
                </a:cubicBezTo>
                <a:cubicBezTo>
                  <a:pt x="1109612" y="1094927"/>
                  <a:pt x="1104273" y="1089848"/>
                  <a:pt x="1099585" y="1084639"/>
                </a:cubicBezTo>
                <a:cubicBezTo>
                  <a:pt x="1092813" y="1101829"/>
                  <a:pt x="1084088" y="1113810"/>
                  <a:pt x="1073410" y="1120581"/>
                </a:cubicBezTo>
                <a:cubicBezTo>
                  <a:pt x="1062732" y="1127353"/>
                  <a:pt x="1060518" y="1127353"/>
                  <a:pt x="1066768" y="1120581"/>
                </a:cubicBezTo>
                <a:cubicBezTo>
                  <a:pt x="1073019" y="1113810"/>
                  <a:pt x="1078098" y="1107038"/>
                  <a:pt x="1082005" y="1100266"/>
                </a:cubicBezTo>
                <a:cubicBezTo>
                  <a:pt x="1085912" y="1093495"/>
                  <a:pt x="1088907" y="1086072"/>
                  <a:pt x="1090990" y="1077998"/>
                </a:cubicBezTo>
                <a:cubicBezTo>
                  <a:pt x="1093074" y="1069924"/>
                  <a:pt x="1094376" y="1058334"/>
                  <a:pt x="1094897" y="1043228"/>
                </a:cubicBezTo>
                <a:cubicBezTo>
                  <a:pt x="1095418" y="1028122"/>
                  <a:pt x="1094637" y="1018485"/>
                  <a:pt x="1092553" y="1014318"/>
                </a:cubicBezTo>
                <a:cubicBezTo>
                  <a:pt x="1091511" y="1012234"/>
                  <a:pt x="1091576" y="1011030"/>
                  <a:pt x="1092748" y="1010704"/>
                </a:cubicBezTo>
                <a:close/>
                <a:moveTo>
                  <a:pt x="1932706" y="1008458"/>
                </a:moveTo>
                <a:cubicBezTo>
                  <a:pt x="1934529" y="1007677"/>
                  <a:pt x="1938827" y="1008718"/>
                  <a:pt x="1945599" y="1011583"/>
                </a:cubicBezTo>
                <a:cubicBezTo>
                  <a:pt x="1952370" y="1014448"/>
                  <a:pt x="1956277" y="1017704"/>
                  <a:pt x="1957319" y="1021350"/>
                </a:cubicBezTo>
                <a:cubicBezTo>
                  <a:pt x="1958361" y="1024996"/>
                  <a:pt x="1958230" y="1028643"/>
                  <a:pt x="1956928" y="1032289"/>
                </a:cubicBezTo>
                <a:cubicBezTo>
                  <a:pt x="1955626" y="1035935"/>
                  <a:pt x="1953021" y="1035935"/>
                  <a:pt x="1949115" y="1032289"/>
                </a:cubicBezTo>
                <a:cubicBezTo>
                  <a:pt x="1945208" y="1028643"/>
                  <a:pt x="1940910" y="1023955"/>
                  <a:pt x="1936222" y="1018225"/>
                </a:cubicBezTo>
                <a:cubicBezTo>
                  <a:pt x="1932055" y="1012495"/>
                  <a:pt x="1930883" y="1009239"/>
                  <a:pt x="1932706" y="1008458"/>
                </a:cubicBezTo>
                <a:close/>
                <a:moveTo>
                  <a:pt x="4329621" y="1005723"/>
                </a:moveTo>
                <a:cubicBezTo>
                  <a:pt x="4333006" y="1006765"/>
                  <a:pt x="4336522" y="1008718"/>
                  <a:pt x="4340169" y="1011583"/>
                </a:cubicBezTo>
                <a:cubicBezTo>
                  <a:pt x="4343815" y="1014448"/>
                  <a:pt x="4344857" y="1017313"/>
                  <a:pt x="4343294" y="1020178"/>
                </a:cubicBezTo>
                <a:cubicBezTo>
                  <a:pt x="4341731" y="1023043"/>
                  <a:pt x="4339908" y="1027992"/>
                  <a:pt x="4337825" y="1035024"/>
                </a:cubicBezTo>
                <a:cubicBezTo>
                  <a:pt x="4335741" y="1042056"/>
                  <a:pt x="4332355" y="1052083"/>
                  <a:pt x="4327667" y="1065106"/>
                </a:cubicBezTo>
                <a:cubicBezTo>
                  <a:pt x="4341211" y="1077086"/>
                  <a:pt x="4351107" y="1085160"/>
                  <a:pt x="4357358" y="1089327"/>
                </a:cubicBezTo>
                <a:cubicBezTo>
                  <a:pt x="4363609" y="1093495"/>
                  <a:pt x="4370511" y="1097271"/>
                  <a:pt x="4378064" y="1100657"/>
                </a:cubicBezTo>
                <a:cubicBezTo>
                  <a:pt x="4385617" y="1104043"/>
                  <a:pt x="4393170" y="1106517"/>
                  <a:pt x="4400723" y="1108080"/>
                </a:cubicBezTo>
                <a:cubicBezTo>
                  <a:pt x="4408276" y="1109642"/>
                  <a:pt x="4411531" y="1110945"/>
                  <a:pt x="4410490" y="1111986"/>
                </a:cubicBezTo>
                <a:cubicBezTo>
                  <a:pt x="4409448" y="1113028"/>
                  <a:pt x="4405021" y="1114070"/>
                  <a:pt x="4397207" y="1115112"/>
                </a:cubicBezTo>
                <a:cubicBezTo>
                  <a:pt x="4389393" y="1116154"/>
                  <a:pt x="4382361" y="1116675"/>
                  <a:pt x="4376111" y="1116675"/>
                </a:cubicBezTo>
                <a:cubicBezTo>
                  <a:pt x="4369859" y="1116675"/>
                  <a:pt x="4364781" y="1114982"/>
                  <a:pt x="4360874" y="1111596"/>
                </a:cubicBezTo>
                <a:cubicBezTo>
                  <a:pt x="4356967" y="1108210"/>
                  <a:pt x="4352149" y="1103782"/>
                  <a:pt x="4346419" y="1098313"/>
                </a:cubicBezTo>
                <a:cubicBezTo>
                  <a:pt x="4340689" y="1092843"/>
                  <a:pt x="4332876" y="1085160"/>
                  <a:pt x="4322979" y="1075263"/>
                </a:cubicBezTo>
                <a:cubicBezTo>
                  <a:pt x="4313082" y="1088286"/>
                  <a:pt x="4302013" y="1097401"/>
                  <a:pt x="4289771" y="1102610"/>
                </a:cubicBezTo>
                <a:cubicBezTo>
                  <a:pt x="4277531" y="1107819"/>
                  <a:pt x="4266591" y="1110294"/>
                  <a:pt x="4256955" y="1110033"/>
                </a:cubicBezTo>
                <a:cubicBezTo>
                  <a:pt x="4247319" y="1109773"/>
                  <a:pt x="4247449" y="1108470"/>
                  <a:pt x="4257345" y="1106126"/>
                </a:cubicBezTo>
                <a:cubicBezTo>
                  <a:pt x="4267243" y="1103782"/>
                  <a:pt x="4277661" y="1099224"/>
                  <a:pt x="4288599" y="1092453"/>
                </a:cubicBezTo>
                <a:cubicBezTo>
                  <a:pt x="4299539" y="1085681"/>
                  <a:pt x="4308133" y="1077347"/>
                  <a:pt x="4314384" y="1067450"/>
                </a:cubicBezTo>
                <a:cubicBezTo>
                  <a:pt x="4306049" y="1057032"/>
                  <a:pt x="4299278" y="1049088"/>
                  <a:pt x="4294069" y="1043619"/>
                </a:cubicBezTo>
                <a:cubicBezTo>
                  <a:pt x="4288860" y="1038149"/>
                  <a:pt x="4284302" y="1034373"/>
                  <a:pt x="4280395" y="1032289"/>
                </a:cubicBezTo>
                <a:cubicBezTo>
                  <a:pt x="4276489" y="1030205"/>
                  <a:pt x="4275447" y="1028643"/>
                  <a:pt x="4277270" y="1027601"/>
                </a:cubicBezTo>
                <a:cubicBezTo>
                  <a:pt x="4279093" y="1026559"/>
                  <a:pt x="4281828" y="1026168"/>
                  <a:pt x="4285474" y="1026429"/>
                </a:cubicBezTo>
                <a:cubicBezTo>
                  <a:pt x="4289121" y="1026689"/>
                  <a:pt x="4292897" y="1029164"/>
                  <a:pt x="4296803" y="1033852"/>
                </a:cubicBezTo>
                <a:cubicBezTo>
                  <a:pt x="4300711" y="1038540"/>
                  <a:pt x="4307873" y="1046353"/>
                  <a:pt x="4318291" y="1057292"/>
                </a:cubicBezTo>
                <a:cubicBezTo>
                  <a:pt x="4322458" y="1047916"/>
                  <a:pt x="4325193" y="1038800"/>
                  <a:pt x="4326495" y="1029945"/>
                </a:cubicBezTo>
                <a:cubicBezTo>
                  <a:pt x="4327797" y="1021090"/>
                  <a:pt x="4327797" y="1014578"/>
                  <a:pt x="4326495" y="1010411"/>
                </a:cubicBezTo>
                <a:cubicBezTo>
                  <a:pt x="4325193" y="1006244"/>
                  <a:pt x="4326235" y="1004681"/>
                  <a:pt x="4329621" y="1005723"/>
                </a:cubicBezTo>
                <a:close/>
                <a:moveTo>
                  <a:pt x="2862473" y="1003770"/>
                </a:moveTo>
                <a:cubicBezTo>
                  <a:pt x="2858566" y="1004030"/>
                  <a:pt x="2854789" y="1004421"/>
                  <a:pt x="2851143" y="1004942"/>
                </a:cubicBezTo>
                <a:cubicBezTo>
                  <a:pt x="2850101" y="1010672"/>
                  <a:pt x="2851403" y="1013797"/>
                  <a:pt x="2855050" y="1014318"/>
                </a:cubicBezTo>
                <a:cubicBezTo>
                  <a:pt x="2858696" y="1014839"/>
                  <a:pt x="2861171" y="1015620"/>
                  <a:pt x="2862473" y="1016662"/>
                </a:cubicBezTo>
                <a:cubicBezTo>
                  <a:pt x="2863775" y="1017704"/>
                  <a:pt x="2863775" y="1018876"/>
                  <a:pt x="2862473" y="1020178"/>
                </a:cubicBezTo>
                <a:cubicBezTo>
                  <a:pt x="2861171" y="1021480"/>
                  <a:pt x="2858305" y="1021871"/>
                  <a:pt x="2853878" y="1021350"/>
                </a:cubicBezTo>
                <a:cubicBezTo>
                  <a:pt x="2849450" y="1020829"/>
                  <a:pt x="2846455" y="1019136"/>
                  <a:pt x="2844892" y="1016271"/>
                </a:cubicBezTo>
                <a:cubicBezTo>
                  <a:pt x="2843330" y="1013406"/>
                  <a:pt x="2842548" y="1009890"/>
                  <a:pt x="2842548" y="1005723"/>
                </a:cubicBezTo>
                <a:cubicBezTo>
                  <a:pt x="2838902" y="1005723"/>
                  <a:pt x="2834995" y="1005984"/>
                  <a:pt x="2830828" y="1006505"/>
                </a:cubicBezTo>
                <a:cubicBezTo>
                  <a:pt x="2830307" y="1011714"/>
                  <a:pt x="2828745" y="1016011"/>
                  <a:pt x="2826140" y="1019397"/>
                </a:cubicBezTo>
                <a:cubicBezTo>
                  <a:pt x="2823535" y="1022783"/>
                  <a:pt x="2820801" y="1025387"/>
                  <a:pt x="2817936" y="1027210"/>
                </a:cubicBezTo>
                <a:cubicBezTo>
                  <a:pt x="2815071" y="1029033"/>
                  <a:pt x="2814941" y="1027601"/>
                  <a:pt x="2817545" y="1022913"/>
                </a:cubicBezTo>
                <a:cubicBezTo>
                  <a:pt x="2820150" y="1018225"/>
                  <a:pt x="2821712" y="1013016"/>
                  <a:pt x="2822233" y="1007286"/>
                </a:cubicBezTo>
                <a:cubicBezTo>
                  <a:pt x="2818587" y="1007807"/>
                  <a:pt x="2813899" y="1008328"/>
                  <a:pt x="2808169" y="1008849"/>
                </a:cubicBezTo>
                <a:cubicBezTo>
                  <a:pt x="2809211" y="1025517"/>
                  <a:pt x="2809992" y="1038540"/>
                  <a:pt x="2810513" y="1047916"/>
                </a:cubicBezTo>
                <a:cubicBezTo>
                  <a:pt x="2824577" y="1046874"/>
                  <a:pt x="2836167" y="1045832"/>
                  <a:pt x="2845283" y="1044791"/>
                </a:cubicBezTo>
                <a:cubicBezTo>
                  <a:pt x="2854399" y="1043749"/>
                  <a:pt x="2861301" y="1043749"/>
                  <a:pt x="2865989" y="1044791"/>
                </a:cubicBezTo>
                <a:cubicBezTo>
                  <a:pt x="2868072" y="1038540"/>
                  <a:pt x="2869375" y="1032940"/>
                  <a:pt x="2869895" y="1027992"/>
                </a:cubicBezTo>
                <a:cubicBezTo>
                  <a:pt x="2870416" y="1023043"/>
                  <a:pt x="2870677" y="1018746"/>
                  <a:pt x="2870677" y="1015099"/>
                </a:cubicBezTo>
                <a:cubicBezTo>
                  <a:pt x="2870677" y="1011453"/>
                  <a:pt x="2870286" y="1008588"/>
                  <a:pt x="2869505" y="1006505"/>
                </a:cubicBezTo>
                <a:cubicBezTo>
                  <a:pt x="2868723" y="1004421"/>
                  <a:pt x="2866379" y="1003509"/>
                  <a:pt x="2862473" y="1003770"/>
                </a:cubicBezTo>
                <a:close/>
                <a:moveTo>
                  <a:pt x="2451967" y="999472"/>
                </a:moveTo>
                <a:cubicBezTo>
                  <a:pt x="2457437" y="998952"/>
                  <a:pt x="2461213" y="999863"/>
                  <a:pt x="2463297" y="1002207"/>
                </a:cubicBezTo>
                <a:cubicBezTo>
                  <a:pt x="2465381" y="1004551"/>
                  <a:pt x="2464990" y="1006505"/>
                  <a:pt x="2462125" y="1008067"/>
                </a:cubicBezTo>
                <a:cubicBezTo>
                  <a:pt x="2459260" y="1009630"/>
                  <a:pt x="2452879" y="1011323"/>
                  <a:pt x="2442982" y="1013146"/>
                </a:cubicBezTo>
                <a:cubicBezTo>
                  <a:pt x="2433085" y="1014969"/>
                  <a:pt x="2423969" y="1016662"/>
                  <a:pt x="2415635" y="1018225"/>
                </a:cubicBezTo>
                <a:cubicBezTo>
                  <a:pt x="2422927" y="1022913"/>
                  <a:pt x="2425792" y="1026429"/>
                  <a:pt x="2424230" y="1028773"/>
                </a:cubicBezTo>
                <a:cubicBezTo>
                  <a:pt x="2422667" y="1031117"/>
                  <a:pt x="2421885" y="1039061"/>
                  <a:pt x="2421885" y="1052604"/>
                </a:cubicBezTo>
                <a:cubicBezTo>
                  <a:pt x="2431783" y="1049479"/>
                  <a:pt x="2439336" y="1047916"/>
                  <a:pt x="2444545" y="1047916"/>
                </a:cubicBezTo>
                <a:cubicBezTo>
                  <a:pt x="2450275" y="1047916"/>
                  <a:pt x="2454051" y="1049348"/>
                  <a:pt x="2455874" y="1052213"/>
                </a:cubicBezTo>
                <a:cubicBezTo>
                  <a:pt x="2457697" y="1055078"/>
                  <a:pt x="2454442" y="1057422"/>
                  <a:pt x="2446107" y="1059246"/>
                </a:cubicBezTo>
                <a:cubicBezTo>
                  <a:pt x="2437773" y="1061069"/>
                  <a:pt x="2429699" y="1062501"/>
                  <a:pt x="2421885" y="1063543"/>
                </a:cubicBezTo>
                <a:cubicBezTo>
                  <a:pt x="2421365" y="1077086"/>
                  <a:pt x="2421104" y="1089067"/>
                  <a:pt x="2421104" y="1099485"/>
                </a:cubicBezTo>
                <a:cubicBezTo>
                  <a:pt x="2446107" y="1097401"/>
                  <a:pt x="2463037" y="1095578"/>
                  <a:pt x="2471892" y="1094015"/>
                </a:cubicBezTo>
                <a:cubicBezTo>
                  <a:pt x="2480747" y="1092453"/>
                  <a:pt x="2488430" y="1093234"/>
                  <a:pt x="2494941" y="1096360"/>
                </a:cubicBezTo>
                <a:cubicBezTo>
                  <a:pt x="2501453" y="1099485"/>
                  <a:pt x="2504709" y="1102610"/>
                  <a:pt x="2504709" y="1105736"/>
                </a:cubicBezTo>
                <a:cubicBezTo>
                  <a:pt x="2504709" y="1108340"/>
                  <a:pt x="2498197" y="1108861"/>
                  <a:pt x="2485175" y="1107298"/>
                </a:cubicBezTo>
                <a:cubicBezTo>
                  <a:pt x="2472152" y="1105736"/>
                  <a:pt x="2455353" y="1105736"/>
                  <a:pt x="2434778" y="1107298"/>
                </a:cubicBezTo>
                <a:cubicBezTo>
                  <a:pt x="2414202" y="1108861"/>
                  <a:pt x="2396492" y="1110945"/>
                  <a:pt x="2381646" y="1113549"/>
                </a:cubicBezTo>
                <a:cubicBezTo>
                  <a:pt x="2366801" y="1116154"/>
                  <a:pt x="2356773" y="1118107"/>
                  <a:pt x="2351564" y="1119409"/>
                </a:cubicBezTo>
                <a:cubicBezTo>
                  <a:pt x="2346355" y="1120712"/>
                  <a:pt x="2341277" y="1119149"/>
                  <a:pt x="2336328" y="1114721"/>
                </a:cubicBezTo>
                <a:cubicBezTo>
                  <a:pt x="2331379" y="1110294"/>
                  <a:pt x="2330468" y="1108080"/>
                  <a:pt x="2333593" y="1108080"/>
                </a:cubicBezTo>
                <a:lnTo>
                  <a:pt x="2348439" y="1108080"/>
                </a:lnTo>
                <a:cubicBezTo>
                  <a:pt x="2354690" y="1108080"/>
                  <a:pt x="2375525" y="1105736"/>
                  <a:pt x="2410947" y="1101048"/>
                </a:cubicBezTo>
                <a:lnTo>
                  <a:pt x="2410947" y="1065887"/>
                </a:lnTo>
                <a:lnTo>
                  <a:pt x="2390632" y="1068231"/>
                </a:lnTo>
                <a:cubicBezTo>
                  <a:pt x="2386465" y="1068752"/>
                  <a:pt x="2381255" y="1067840"/>
                  <a:pt x="2375005" y="1065496"/>
                </a:cubicBezTo>
                <a:cubicBezTo>
                  <a:pt x="2368754" y="1063152"/>
                  <a:pt x="2370317" y="1061459"/>
                  <a:pt x="2379693" y="1060418"/>
                </a:cubicBezTo>
                <a:cubicBezTo>
                  <a:pt x="2389069" y="1059376"/>
                  <a:pt x="2399487" y="1057553"/>
                  <a:pt x="2410947" y="1054948"/>
                </a:cubicBezTo>
                <a:cubicBezTo>
                  <a:pt x="2410947" y="1042967"/>
                  <a:pt x="2410686" y="1034894"/>
                  <a:pt x="2410165" y="1030726"/>
                </a:cubicBezTo>
                <a:cubicBezTo>
                  <a:pt x="2409645" y="1026559"/>
                  <a:pt x="2408863" y="1023173"/>
                  <a:pt x="2407821" y="1020569"/>
                </a:cubicBezTo>
                <a:cubicBezTo>
                  <a:pt x="2400008" y="1020569"/>
                  <a:pt x="2393236" y="1020829"/>
                  <a:pt x="2387506" y="1021350"/>
                </a:cubicBezTo>
                <a:cubicBezTo>
                  <a:pt x="2381777" y="1021871"/>
                  <a:pt x="2376698" y="1021220"/>
                  <a:pt x="2372270" y="1019397"/>
                </a:cubicBezTo>
                <a:cubicBezTo>
                  <a:pt x="2367842" y="1017574"/>
                  <a:pt x="2368363" y="1016402"/>
                  <a:pt x="2373833" y="1015881"/>
                </a:cubicBezTo>
                <a:cubicBezTo>
                  <a:pt x="2379302" y="1015360"/>
                  <a:pt x="2386855" y="1014058"/>
                  <a:pt x="2396492" y="1011974"/>
                </a:cubicBezTo>
                <a:cubicBezTo>
                  <a:pt x="2406129" y="1009890"/>
                  <a:pt x="2416416" y="1007416"/>
                  <a:pt x="2427355" y="1004551"/>
                </a:cubicBezTo>
                <a:cubicBezTo>
                  <a:pt x="2438294" y="1001686"/>
                  <a:pt x="2446498" y="999993"/>
                  <a:pt x="2451967" y="999472"/>
                </a:cubicBezTo>
                <a:close/>
                <a:moveTo>
                  <a:pt x="4943034" y="997910"/>
                </a:moveTo>
                <a:cubicBezTo>
                  <a:pt x="4947201" y="998431"/>
                  <a:pt x="4950457" y="999342"/>
                  <a:pt x="4952801" y="1000644"/>
                </a:cubicBezTo>
                <a:cubicBezTo>
                  <a:pt x="4955145" y="1001947"/>
                  <a:pt x="4956057" y="1003119"/>
                  <a:pt x="4955535" y="1004161"/>
                </a:cubicBezTo>
                <a:cubicBezTo>
                  <a:pt x="4955015" y="1005202"/>
                  <a:pt x="4954233" y="1008067"/>
                  <a:pt x="4953191" y="1012755"/>
                </a:cubicBezTo>
                <a:cubicBezTo>
                  <a:pt x="4957879" y="1012234"/>
                  <a:pt x="4964000" y="1011193"/>
                  <a:pt x="4971553" y="1009630"/>
                </a:cubicBezTo>
                <a:cubicBezTo>
                  <a:pt x="4979106" y="1008067"/>
                  <a:pt x="4984445" y="1009109"/>
                  <a:pt x="4987571" y="1012755"/>
                </a:cubicBezTo>
                <a:cubicBezTo>
                  <a:pt x="4990696" y="1016402"/>
                  <a:pt x="4989394" y="1018355"/>
                  <a:pt x="4983664" y="1018615"/>
                </a:cubicBezTo>
                <a:cubicBezTo>
                  <a:pt x="4977934" y="1018876"/>
                  <a:pt x="4967777" y="1019787"/>
                  <a:pt x="4953191" y="1021350"/>
                </a:cubicBezTo>
                <a:lnTo>
                  <a:pt x="4952410" y="1036196"/>
                </a:lnTo>
                <a:cubicBezTo>
                  <a:pt x="4966475" y="1035154"/>
                  <a:pt x="4977804" y="1034242"/>
                  <a:pt x="4986399" y="1033461"/>
                </a:cubicBezTo>
                <a:cubicBezTo>
                  <a:pt x="4994993" y="1032680"/>
                  <a:pt x="5003589" y="1031768"/>
                  <a:pt x="5012183" y="1030726"/>
                </a:cubicBezTo>
                <a:cubicBezTo>
                  <a:pt x="5020778" y="1029685"/>
                  <a:pt x="5027159" y="1031508"/>
                  <a:pt x="5031327" y="1036196"/>
                </a:cubicBezTo>
                <a:cubicBezTo>
                  <a:pt x="5035493" y="1040884"/>
                  <a:pt x="5031977" y="1042707"/>
                  <a:pt x="5020778" y="1041665"/>
                </a:cubicBezTo>
                <a:cubicBezTo>
                  <a:pt x="5009579" y="1040623"/>
                  <a:pt x="4991217" y="1040884"/>
                  <a:pt x="4965693" y="1042447"/>
                </a:cubicBezTo>
                <a:cubicBezTo>
                  <a:pt x="4973507" y="1045051"/>
                  <a:pt x="4977023" y="1047265"/>
                  <a:pt x="4976241" y="1049088"/>
                </a:cubicBezTo>
                <a:cubicBezTo>
                  <a:pt x="4975460" y="1050911"/>
                  <a:pt x="4975069" y="1053646"/>
                  <a:pt x="4975069" y="1057292"/>
                </a:cubicBezTo>
                <a:cubicBezTo>
                  <a:pt x="4980279" y="1057292"/>
                  <a:pt x="4985487" y="1056641"/>
                  <a:pt x="4990696" y="1055339"/>
                </a:cubicBezTo>
                <a:cubicBezTo>
                  <a:pt x="4995905" y="1054037"/>
                  <a:pt x="5000984" y="1055339"/>
                  <a:pt x="5005933" y="1059246"/>
                </a:cubicBezTo>
                <a:cubicBezTo>
                  <a:pt x="5010881" y="1063152"/>
                  <a:pt x="5009969" y="1064975"/>
                  <a:pt x="5003198" y="1064715"/>
                </a:cubicBezTo>
                <a:cubicBezTo>
                  <a:pt x="4996426" y="1064455"/>
                  <a:pt x="4987050" y="1064585"/>
                  <a:pt x="4975069" y="1065106"/>
                </a:cubicBezTo>
                <a:cubicBezTo>
                  <a:pt x="4975069" y="1086983"/>
                  <a:pt x="4975199" y="1100266"/>
                  <a:pt x="4975460" y="1104954"/>
                </a:cubicBezTo>
                <a:cubicBezTo>
                  <a:pt x="4975721" y="1109642"/>
                  <a:pt x="4975069" y="1114200"/>
                  <a:pt x="4973507" y="1118628"/>
                </a:cubicBezTo>
                <a:cubicBezTo>
                  <a:pt x="4971944" y="1123056"/>
                  <a:pt x="4969209" y="1126962"/>
                  <a:pt x="4965303" y="1130348"/>
                </a:cubicBezTo>
                <a:cubicBezTo>
                  <a:pt x="4961395" y="1133734"/>
                  <a:pt x="4958661" y="1133213"/>
                  <a:pt x="4957099" y="1128785"/>
                </a:cubicBezTo>
                <a:cubicBezTo>
                  <a:pt x="4955535" y="1124358"/>
                  <a:pt x="4951238" y="1119540"/>
                  <a:pt x="4944206" y="1114331"/>
                </a:cubicBezTo>
                <a:cubicBezTo>
                  <a:pt x="4937174" y="1109122"/>
                  <a:pt x="4937304" y="1107559"/>
                  <a:pt x="4944597" y="1109642"/>
                </a:cubicBezTo>
                <a:cubicBezTo>
                  <a:pt x="4951889" y="1111726"/>
                  <a:pt x="4956707" y="1112638"/>
                  <a:pt x="4959051" y="1112377"/>
                </a:cubicBezTo>
                <a:cubicBezTo>
                  <a:pt x="4961395" y="1112117"/>
                  <a:pt x="4963089" y="1109773"/>
                  <a:pt x="4964131" y="1105345"/>
                </a:cubicBezTo>
                <a:cubicBezTo>
                  <a:pt x="4965172" y="1100917"/>
                  <a:pt x="4965693" y="1087765"/>
                  <a:pt x="4965693" y="1065887"/>
                </a:cubicBezTo>
                <a:cubicBezTo>
                  <a:pt x="4950066" y="1067450"/>
                  <a:pt x="4938607" y="1068622"/>
                  <a:pt x="4931314" y="1069403"/>
                </a:cubicBezTo>
                <a:cubicBezTo>
                  <a:pt x="4924021" y="1070184"/>
                  <a:pt x="4917901" y="1071096"/>
                  <a:pt x="4912952" y="1072138"/>
                </a:cubicBezTo>
                <a:cubicBezTo>
                  <a:pt x="4908003" y="1073180"/>
                  <a:pt x="4903055" y="1071877"/>
                  <a:pt x="4898107" y="1068231"/>
                </a:cubicBezTo>
                <a:cubicBezTo>
                  <a:pt x="4893158" y="1064585"/>
                  <a:pt x="4893549" y="1062762"/>
                  <a:pt x="4899279" y="1062762"/>
                </a:cubicBezTo>
                <a:cubicBezTo>
                  <a:pt x="4905009" y="1062762"/>
                  <a:pt x="4912691" y="1062631"/>
                  <a:pt x="4922329" y="1062371"/>
                </a:cubicBezTo>
                <a:cubicBezTo>
                  <a:pt x="4931965" y="1062110"/>
                  <a:pt x="4946159" y="1060938"/>
                  <a:pt x="4964912" y="1058855"/>
                </a:cubicBezTo>
                <a:cubicBezTo>
                  <a:pt x="4964391" y="1050520"/>
                  <a:pt x="4962828" y="1045311"/>
                  <a:pt x="4960223" y="1043228"/>
                </a:cubicBezTo>
                <a:cubicBezTo>
                  <a:pt x="4938867" y="1044791"/>
                  <a:pt x="4922719" y="1046093"/>
                  <a:pt x="4911780" y="1047135"/>
                </a:cubicBezTo>
                <a:cubicBezTo>
                  <a:pt x="4900841" y="1048176"/>
                  <a:pt x="4892637" y="1049348"/>
                  <a:pt x="4887167" y="1050651"/>
                </a:cubicBezTo>
                <a:cubicBezTo>
                  <a:pt x="4881698" y="1051953"/>
                  <a:pt x="4875838" y="1050651"/>
                  <a:pt x="4869587" y="1046744"/>
                </a:cubicBezTo>
                <a:cubicBezTo>
                  <a:pt x="4863337" y="1042837"/>
                  <a:pt x="4865551" y="1041144"/>
                  <a:pt x="4876229" y="1041665"/>
                </a:cubicBezTo>
                <a:cubicBezTo>
                  <a:pt x="4886907" y="1042186"/>
                  <a:pt x="4909436" y="1040623"/>
                  <a:pt x="4943815" y="1036977"/>
                </a:cubicBezTo>
                <a:lnTo>
                  <a:pt x="4943815" y="1022913"/>
                </a:lnTo>
                <a:cubicBezTo>
                  <a:pt x="4930272" y="1023955"/>
                  <a:pt x="4921547" y="1024606"/>
                  <a:pt x="4917640" y="1024866"/>
                </a:cubicBezTo>
                <a:cubicBezTo>
                  <a:pt x="4913733" y="1025127"/>
                  <a:pt x="4909436" y="1023955"/>
                  <a:pt x="4904748" y="1021350"/>
                </a:cubicBezTo>
                <a:cubicBezTo>
                  <a:pt x="4900060" y="1018746"/>
                  <a:pt x="4901362" y="1017443"/>
                  <a:pt x="4908655" y="1017443"/>
                </a:cubicBezTo>
                <a:cubicBezTo>
                  <a:pt x="4916468" y="1017443"/>
                  <a:pt x="4928189" y="1016402"/>
                  <a:pt x="4943815" y="1014318"/>
                </a:cubicBezTo>
                <a:cubicBezTo>
                  <a:pt x="4943815" y="1008067"/>
                  <a:pt x="4942643" y="1003640"/>
                  <a:pt x="4940299" y="1001035"/>
                </a:cubicBezTo>
                <a:cubicBezTo>
                  <a:pt x="4937955" y="998431"/>
                  <a:pt x="4938867" y="997389"/>
                  <a:pt x="4943034" y="997910"/>
                </a:cubicBezTo>
                <a:close/>
                <a:moveTo>
                  <a:pt x="3676209" y="997910"/>
                </a:moveTo>
                <a:cubicBezTo>
                  <a:pt x="3680376" y="998431"/>
                  <a:pt x="3683632" y="999342"/>
                  <a:pt x="3685976" y="1000644"/>
                </a:cubicBezTo>
                <a:cubicBezTo>
                  <a:pt x="3688320" y="1001947"/>
                  <a:pt x="3689231" y="1003119"/>
                  <a:pt x="3688711" y="1004161"/>
                </a:cubicBezTo>
                <a:cubicBezTo>
                  <a:pt x="3688190" y="1005202"/>
                  <a:pt x="3687408" y="1008067"/>
                  <a:pt x="3686367" y="1012755"/>
                </a:cubicBezTo>
                <a:cubicBezTo>
                  <a:pt x="3691055" y="1012234"/>
                  <a:pt x="3697175" y="1011193"/>
                  <a:pt x="3704728" y="1009630"/>
                </a:cubicBezTo>
                <a:cubicBezTo>
                  <a:pt x="3712281" y="1008067"/>
                  <a:pt x="3717621" y="1009109"/>
                  <a:pt x="3720746" y="1012755"/>
                </a:cubicBezTo>
                <a:cubicBezTo>
                  <a:pt x="3723871" y="1016402"/>
                  <a:pt x="3722569" y="1018355"/>
                  <a:pt x="3716839" y="1018615"/>
                </a:cubicBezTo>
                <a:cubicBezTo>
                  <a:pt x="3711109" y="1018876"/>
                  <a:pt x="3700952" y="1019787"/>
                  <a:pt x="3686367" y="1021350"/>
                </a:cubicBezTo>
                <a:lnTo>
                  <a:pt x="3685585" y="1036196"/>
                </a:lnTo>
                <a:cubicBezTo>
                  <a:pt x="3699649" y="1035154"/>
                  <a:pt x="3710979" y="1034242"/>
                  <a:pt x="3719574" y="1033461"/>
                </a:cubicBezTo>
                <a:cubicBezTo>
                  <a:pt x="3728169" y="1032680"/>
                  <a:pt x="3736763" y="1031768"/>
                  <a:pt x="3745358" y="1030726"/>
                </a:cubicBezTo>
                <a:cubicBezTo>
                  <a:pt x="3753953" y="1029685"/>
                  <a:pt x="3760334" y="1031508"/>
                  <a:pt x="3764501" y="1036196"/>
                </a:cubicBezTo>
                <a:cubicBezTo>
                  <a:pt x="3768669" y="1040884"/>
                  <a:pt x="3765153" y="1042707"/>
                  <a:pt x="3753953" y="1041665"/>
                </a:cubicBezTo>
                <a:cubicBezTo>
                  <a:pt x="3742754" y="1040623"/>
                  <a:pt x="3724392" y="1040884"/>
                  <a:pt x="3698868" y="1042447"/>
                </a:cubicBezTo>
                <a:cubicBezTo>
                  <a:pt x="3706681" y="1045051"/>
                  <a:pt x="3710198" y="1047265"/>
                  <a:pt x="3709416" y="1049088"/>
                </a:cubicBezTo>
                <a:cubicBezTo>
                  <a:pt x="3708635" y="1050911"/>
                  <a:pt x="3708244" y="1053646"/>
                  <a:pt x="3708244" y="1057292"/>
                </a:cubicBezTo>
                <a:cubicBezTo>
                  <a:pt x="3713453" y="1057292"/>
                  <a:pt x="3718662" y="1056641"/>
                  <a:pt x="3723871" y="1055339"/>
                </a:cubicBezTo>
                <a:cubicBezTo>
                  <a:pt x="3729080" y="1054037"/>
                  <a:pt x="3734159" y="1055339"/>
                  <a:pt x="3739107" y="1059246"/>
                </a:cubicBezTo>
                <a:cubicBezTo>
                  <a:pt x="3744056" y="1063152"/>
                  <a:pt x="3743145" y="1064975"/>
                  <a:pt x="3736373" y="1064715"/>
                </a:cubicBezTo>
                <a:cubicBezTo>
                  <a:pt x="3729601" y="1064455"/>
                  <a:pt x="3720225" y="1064585"/>
                  <a:pt x="3708244" y="1065106"/>
                </a:cubicBezTo>
                <a:cubicBezTo>
                  <a:pt x="3708244" y="1086983"/>
                  <a:pt x="3708375" y="1100266"/>
                  <a:pt x="3708635" y="1104954"/>
                </a:cubicBezTo>
                <a:cubicBezTo>
                  <a:pt x="3708895" y="1109642"/>
                  <a:pt x="3708244" y="1114200"/>
                  <a:pt x="3706681" y="1118628"/>
                </a:cubicBezTo>
                <a:cubicBezTo>
                  <a:pt x="3705119" y="1123056"/>
                  <a:pt x="3702384" y="1126962"/>
                  <a:pt x="3698477" y="1130348"/>
                </a:cubicBezTo>
                <a:cubicBezTo>
                  <a:pt x="3694571" y="1133734"/>
                  <a:pt x="3691836" y="1133213"/>
                  <a:pt x="3690273" y="1128785"/>
                </a:cubicBezTo>
                <a:cubicBezTo>
                  <a:pt x="3688711" y="1124358"/>
                  <a:pt x="3684413" y="1119540"/>
                  <a:pt x="3677381" y="1114331"/>
                </a:cubicBezTo>
                <a:cubicBezTo>
                  <a:pt x="3670349" y="1109122"/>
                  <a:pt x="3670479" y="1107559"/>
                  <a:pt x="3677772" y="1109642"/>
                </a:cubicBezTo>
                <a:cubicBezTo>
                  <a:pt x="3685064" y="1111726"/>
                  <a:pt x="3689883" y="1112638"/>
                  <a:pt x="3692227" y="1112377"/>
                </a:cubicBezTo>
                <a:cubicBezTo>
                  <a:pt x="3694571" y="1112117"/>
                  <a:pt x="3696263" y="1109773"/>
                  <a:pt x="3697305" y="1105345"/>
                </a:cubicBezTo>
                <a:cubicBezTo>
                  <a:pt x="3698347" y="1100917"/>
                  <a:pt x="3698868" y="1087765"/>
                  <a:pt x="3698868" y="1065887"/>
                </a:cubicBezTo>
                <a:cubicBezTo>
                  <a:pt x="3683241" y="1067450"/>
                  <a:pt x="3671781" y="1068622"/>
                  <a:pt x="3664489" y="1069403"/>
                </a:cubicBezTo>
                <a:cubicBezTo>
                  <a:pt x="3657196" y="1070184"/>
                  <a:pt x="3651076" y="1071096"/>
                  <a:pt x="3646127" y="1072138"/>
                </a:cubicBezTo>
                <a:cubicBezTo>
                  <a:pt x="3641179" y="1073180"/>
                  <a:pt x="3636230" y="1071877"/>
                  <a:pt x="3631281" y="1068231"/>
                </a:cubicBezTo>
                <a:cubicBezTo>
                  <a:pt x="3626333" y="1064585"/>
                  <a:pt x="3626724" y="1062762"/>
                  <a:pt x="3632453" y="1062762"/>
                </a:cubicBezTo>
                <a:cubicBezTo>
                  <a:pt x="3638183" y="1062762"/>
                  <a:pt x="3645867" y="1062631"/>
                  <a:pt x="3655503" y="1062371"/>
                </a:cubicBezTo>
                <a:cubicBezTo>
                  <a:pt x="3665140" y="1062110"/>
                  <a:pt x="3679335" y="1060938"/>
                  <a:pt x="3698087" y="1058855"/>
                </a:cubicBezTo>
                <a:cubicBezTo>
                  <a:pt x="3697566" y="1050520"/>
                  <a:pt x="3696003" y="1045311"/>
                  <a:pt x="3693399" y="1043228"/>
                </a:cubicBezTo>
                <a:cubicBezTo>
                  <a:pt x="3672042" y="1044791"/>
                  <a:pt x="3655894" y="1046093"/>
                  <a:pt x="3644955" y="1047135"/>
                </a:cubicBezTo>
                <a:cubicBezTo>
                  <a:pt x="3634016" y="1048176"/>
                  <a:pt x="3625812" y="1049348"/>
                  <a:pt x="3620343" y="1050651"/>
                </a:cubicBezTo>
                <a:cubicBezTo>
                  <a:pt x="3614873" y="1051953"/>
                  <a:pt x="3609013" y="1050651"/>
                  <a:pt x="3602762" y="1046744"/>
                </a:cubicBezTo>
                <a:cubicBezTo>
                  <a:pt x="3596511" y="1042837"/>
                  <a:pt x="3598725" y="1041144"/>
                  <a:pt x="3609404" y="1041665"/>
                </a:cubicBezTo>
                <a:cubicBezTo>
                  <a:pt x="3620082" y="1042186"/>
                  <a:pt x="3642611" y="1040623"/>
                  <a:pt x="3676990" y="1036977"/>
                </a:cubicBezTo>
                <a:lnTo>
                  <a:pt x="3676990" y="1022913"/>
                </a:lnTo>
                <a:cubicBezTo>
                  <a:pt x="3663447" y="1023955"/>
                  <a:pt x="3654722" y="1024606"/>
                  <a:pt x="3650815" y="1024866"/>
                </a:cubicBezTo>
                <a:cubicBezTo>
                  <a:pt x="3646909" y="1025127"/>
                  <a:pt x="3642611" y="1023955"/>
                  <a:pt x="3637923" y="1021350"/>
                </a:cubicBezTo>
                <a:cubicBezTo>
                  <a:pt x="3633235" y="1018746"/>
                  <a:pt x="3634537" y="1017443"/>
                  <a:pt x="3641830" y="1017443"/>
                </a:cubicBezTo>
                <a:cubicBezTo>
                  <a:pt x="3649643" y="1017443"/>
                  <a:pt x="3661363" y="1016402"/>
                  <a:pt x="3676990" y="1014318"/>
                </a:cubicBezTo>
                <a:cubicBezTo>
                  <a:pt x="3676990" y="1008067"/>
                  <a:pt x="3675818" y="1003640"/>
                  <a:pt x="3673474" y="1001035"/>
                </a:cubicBezTo>
                <a:cubicBezTo>
                  <a:pt x="3671130" y="998431"/>
                  <a:pt x="3672042" y="997389"/>
                  <a:pt x="3676209" y="997910"/>
                </a:cubicBezTo>
                <a:close/>
                <a:moveTo>
                  <a:pt x="4806051" y="992636"/>
                </a:moveTo>
                <a:cubicBezTo>
                  <a:pt x="4807549" y="992505"/>
                  <a:pt x="4809275" y="992701"/>
                  <a:pt x="4811228" y="993222"/>
                </a:cubicBezTo>
                <a:cubicBezTo>
                  <a:pt x="4815135" y="994263"/>
                  <a:pt x="4819041" y="996087"/>
                  <a:pt x="4822949" y="998691"/>
                </a:cubicBezTo>
                <a:cubicBezTo>
                  <a:pt x="4826855" y="1001296"/>
                  <a:pt x="4827245" y="1004291"/>
                  <a:pt x="4824121" y="1007677"/>
                </a:cubicBezTo>
                <a:cubicBezTo>
                  <a:pt x="4820995" y="1011062"/>
                  <a:pt x="4819433" y="1018225"/>
                  <a:pt x="4819433" y="1029164"/>
                </a:cubicBezTo>
                <a:cubicBezTo>
                  <a:pt x="4819433" y="1039582"/>
                  <a:pt x="4819041" y="1047786"/>
                  <a:pt x="4818260" y="1053776"/>
                </a:cubicBezTo>
                <a:cubicBezTo>
                  <a:pt x="4817479" y="1059766"/>
                  <a:pt x="4814614" y="1065236"/>
                  <a:pt x="4809665" y="1070184"/>
                </a:cubicBezTo>
                <a:cubicBezTo>
                  <a:pt x="4804717" y="1075133"/>
                  <a:pt x="4801331" y="1074612"/>
                  <a:pt x="4799508" y="1068622"/>
                </a:cubicBezTo>
                <a:cubicBezTo>
                  <a:pt x="4797685" y="1062631"/>
                  <a:pt x="4793908" y="1057032"/>
                  <a:pt x="4788179" y="1051823"/>
                </a:cubicBezTo>
                <a:cubicBezTo>
                  <a:pt x="4782449" y="1046614"/>
                  <a:pt x="4782839" y="1045181"/>
                  <a:pt x="4789351" y="1047525"/>
                </a:cubicBezTo>
                <a:cubicBezTo>
                  <a:pt x="4795861" y="1049869"/>
                  <a:pt x="4800419" y="1051041"/>
                  <a:pt x="4803024" y="1051041"/>
                </a:cubicBezTo>
                <a:cubicBezTo>
                  <a:pt x="4805629" y="1051041"/>
                  <a:pt x="4807191" y="1045572"/>
                  <a:pt x="4807712" y="1034633"/>
                </a:cubicBezTo>
                <a:cubicBezTo>
                  <a:pt x="4808233" y="1023694"/>
                  <a:pt x="4808233" y="1016141"/>
                  <a:pt x="4807712" y="1011974"/>
                </a:cubicBezTo>
                <a:cubicBezTo>
                  <a:pt x="4807191" y="1007807"/>
                  <a:pt x="4805889" y="1005593"/>
                  <a:pt x="4803805" y="1005333"/>
                </a:cubicBezTo>
                <a:cubicBezTo>
                  <a:pt x="4801721" y="1005072"/>
                  <a:pt x="4797815" y="1005333"/>
                  <a:pt x="4792085" y="1006114"/>
                </a:cubicBezTo>
                <a:cubicBezTo>
                  <a:pt x="4786355" y="1006895"/>
                  <a:pt x="4780886" y="1007807"/>
                  <a:pt x="4775677" y="1008849"/>
                </a:cubicBezTo>
                <a:cubicBezTo>
                  <a:pt x="4776197" y="1058334"/>
                  <a:pt x="4776328" y="1090369"/>
                  <a:pt x="4776067" y="1104954"/>
                </a:cubicBezTo>
                <a:cubicBezTo>
                  <a:pt x="4775807" y="1119540"/>
                  <a:pt x="4774635" y="1129306"/>
                  <a:pt x="4772551" y="1134255"/>
                </a:cubicBezTo>
                <a:cubicBezTo>
                  <a:pt x="4770468" y="1139203"/>
                  <a:pt x="4768775" y="1138813"/>
                  <a:pt x="4767473" y="1133083"/>
                </a:cubicBezTo>
                <a:cubicBezTo>
                  <a:pt x="4766171" y="1127353"/>
                  <a:pt x="4765519" y="1120842"/>
                  <a:pt x="4765519" y="1113549"/>
                </a:cubicBezTo>
                <a:lnTo>
                  <a:pt x="4765519" y="1058855"/>
                </a:lnTo>
                <a:cubicBezTo>
                  <a:pt x="4765519" y="1028643"/>
                  <a:pt x="4763957" y="1011193"/>
                  <a:pt x="4760831" y="1006505"/>
                </a:cubicBezTo>
                <a:cubicBezTo>
                  <a:pt x="4757706" y="1001816"/>
                  <a:pt x="4757185" y="999472"/>
                  <a:pt x="4759269" y="999472"/>
                </a:cubicBezTo>
                <a:cubicBezTo>
                  <a:pt x="4761873" y="999472"/>
                  <a:pt x="4765129" y="999993"/>
                  <a:pt x="4769035" y="1001035"/>
                </a:cubicBezTo>
                <a:cubicBezTo>
                  <a:pt x="4772942" y="1002077"/>
                  <a:pt x="4777239" y="1002207"/>
                  <a:pt x="4781927" y="1001426"/>
                </a:cubicBezTo>
                <a:cubicBezTo>
                  <a:pt x="4786615" y="1000644"/>
                  <a:pt x="4790653" y="999603"/>
                  <a:pt x="4794039" y="998300"/>
                </a:cubicBezTo>
                <a:cubicBezTo>
                  <a:pt x="4797425" y="996998"/>
                  <a:pt x="4800159" y="995566"/>
                  <a:pt x="4802243" y="994003"/>
                </a:cubicBezTo>
                <a:cubicBezTo>
                  <a:pt x="4803285" y="993222"/>
                  <a:pt x="4804554" y="992766"/>
                  <a:pt x="4806051" y="992636"/>
                </a:cubicBezTo>
                <a:close/>
                <a:moveTo>
                  <a:pt x="4043107" y="992440"/>
                </a:moveTo>
                <a:cubicBezTo>
                  <a:pt x="4046233" y="993482"/>
                  <a:pt x="4049098" y="995045"/>
                  <a:pt x="4051703" y="997128"/>
                </a:cubicBezTo>
                <a:cubicBezTo>
                  <a:pt x="4054307" y="998691"/>
                  <a:pt x="4055088" y="1000905"/>
                  <a:pt x="4054047" y="1003770"/>
                </a:cubicBezTo>
                <a:cubicBezTo>
                  <a:pt x="4053005" y="1006635"/>
                  <a:pt x="4052223" y="1014058"/>
                  <a:pt x="4051703" y="1026038"/>
                </a:cubicBezTo>
                <a:cubicBezTo>
                  <a:pt x="4051181" y="1038019"/>
                  <a:pt x="4050140" y="1046874"/>
                  <a:pt x="4048577" y="1052604"/>
                </a:cubicBezTo>
                <a:cubicBezTo>
                  <a:pt x="4047014" y="1058334"/>
                  <a:pt x="4044801" y="1058725"/>
                  <a:pt x="4041935" y="1053776"/>
                </a:cubicBezTo>
                <a:cubicBezTo>
                  <a:pt x="4039071" y="1048828"/>
                  <a:pt x="4038419" y="1044139"/>
                  <a:pt x="4039982" y="1039712"/>
                </a:cubicBezTo>
                <a:cubicBezTo>
                  <a:pt x="4041545" y="1035284"/>
                  <a:pt x="4042457" y="1027861"/>
                  <a:pt x="4042717" y="1017443"/>
                </a:cubicBezTo>
                <a:cubicBezTo>
                  <a:pt x="4042977" y="1007025"/>
                  <a:pt x="4042326" y="999993"/>
                  <a:pt x="4040763" y="996347"/>
                </a:cubicBezTo>
                <a:cubicBezTo>
                  <a:pt x="4039201" y="992701"/>
                  <a:pt x="4039982" y="991399"/>
                  <a:pt x="4043107" y="992440"/>
                </a:cubicBezTo>
                <a:close/>
                <a:moveTo>
                  <a:pt x="4916859" y="988534"/>
                </a:moveTo>
                <a:cubicBezTo>
                  <a:pt x="4921287" y="989054"/>
                  <a:pt x="4924933" y="990357"/>
                  <a:pt x="4927797" y="992440"/>
                </a:cubicBezTo>
                <a:cubicBezTo>
                  <a:pt x="4930663" y="994524"/>
                  <a:pt x="4931705" y="997519"/>
                  <a:pt x="4930923" y="1001426"/>
                </a:cubicBezTo>
                <a:cubicBezTo>
                  <a:pt x="4930142" y="1005333"/>
                  <a:pt x="4927797" y="1006244"/>
                  <a:pt x="4923891" y="1004161"/>
                </a:cubicBezTo>
                <a:cubicBezTo>
                  <a:pt x="4919985" y="1002077"/>
                  <a:pt x="4916729" y="998952"/>
                  <a:pt x="4914124" y="994784"/>
                </a:cubicBezTo>
                <a:cubicBezTo>
                  <a:pt x="4911519" y="990096"/>
                  <a:pt x="4912431" y="988013"/>
                  <a:pt x="4916859" y="988534"/>
                </a:cubicBezTo>
                <a:close/>
                <a:moveTo>
                  <a:pt x="3650034" y="988534"/>
                </a:moveTo>
                <a:cubicBezTo>
                  <a:pt x="3654461" y="989054"/>
                  <a:pt x="3658108" y="990357"/>
                  <a:pt x="3660973" y="992440"/>
                </a:cubicBezTo>
                <a:cubicBezTo>
                  <a:pt x="3663838" y="994524"/>
                  <a:pt x="3664879" y="997519"/>
                  <a:pt x="3664098" y="1001426"/>
                </a:cubicBezTo>
                <a:cubicBezTo>
                  <a:pt x="3663317" y="1005333"/>
                  <a:pt x="3660973" y="1006244"/>
                  <a:pt x="3657066" y="1004161"/>
                </a:cubicBezTo>
                <a:cubicBezTo>
                  <a:pt x="3653159" y="1002077"/>
                  <a:pt x="3649904" y="998952"/>
                  <a:pt x="3647299" y="994784"/>
                </a:cubicBezTo>
                <a:cubicBezTo>
                  <a:pt x="3644695" y="990096"/>
                  <a:pt x="3645606" y="988013"/>
                  <a:pt x="3650034" y="988534"/>
                </a:cubicBezTo>
                <a:close/>
                <a:moveTo>
                  <a:pt x="2840985" y="985408"/>
                </a:moveTo>
                <a:cubicBezTo>
                  <a:pt x="2838381" y="985408"/>
                  <a:pt x="2832391" y="985929"/>
                  <a:pt x="2823015" y="986971"/>
                </a:cubicBezTo>
                <a:cubicBezTo>
                  <a:pt x="2828745" y="990096"/>
                  <a:pt x="2831609" y="992701"/>
                  <a:pt x="2831609" y="994784"/>
                </a:cubicBezTo>
                <a:cubicBezTo>
                  <a:pt x="2831609" y="996347"/>
                  <a:pt x="2831349" y="998952"/>
                  <a:pt x="2830828" y="1002598"/>
                </a:cubicBezTo>
                <a:lnTo>
                  <a:pt x="2842548" y="1001035"/>
                </a:lnTo>
                <a:lnTo>
                  <a:pt x="2842548" y="992440"/>
                </a:lnTo>
                <a:cubicBezTo>
                  <a:pt x="2842548" y="989836"/>
                  <a:pt x="2842027" y="987492"/>
                  <a:pt x="2840985" y="985408"/>
                </a:cubicBezTo>
                <a:close/>
                <a:moveTo>
                  <a:pt x="1115603" y="984334"/>
                </a:moveTo>
                <a:cubicBezTo>
                  <a:pt x="1117817" y="984659"/>
                  <a:pt x="1120421" y="985669"/>
                  <a:pt x="1123416" y="987362"/>
                </a:cubicBezTo>
                <a:cubicBezTo>
                  <a:pt x="1129407" y="990747"/>
                  <a:pt x="1131490" y="993743"/>
                  <a:pt x="1129667" y="996347"/>
                </a:cubicBezTo>
                <a:cubicBezTo>
                  <a:pt x="1127844" y="998952"/>
                  <a:pt x="1126802" y="1003900"/>
                  <a:pt x="1126542" y="1011193"/>
                </a:cubicBezTo>
                <a:cubicBezTo>
                  <a:pt x="1126281" y="1018485"/>
                  <a:pt x="1126021" y="1029424"/>
                  <a:pt x="1125760" y="1044009"/>
                </a:cubicBezTo>
                <a:cubicBezTo>
                  <a:pt x="1125500" y="1058594"/>
                  <a:pt x="1124588" y="1068491"/>
                  <a:pt x="1123026" y="1073700"/>
                </a:cubicBezTo>
                <a:cubicBezTo>
                  <a:pt x="1121463" y="1078909"/>
                  <a:pt x="1119509" y="1079040"/>
                  <a:pt x="1117165" y="1074091"/>
                </a:cubicBezTo>
                <a:cubicBezTo>
                  <a:pt x="1114821" y="1069143"/>
                  <a:pt x="1114170" y="1064585"/>
                  <a:pt x="1115212" y="1060418"/>
                </a:cubicBezTo>
                <a:cubicBezTo>
                  <a:pt x="1116254" y="1056250"/>
                  <a:pt x="1116775" y="1045572"/>
                  <a:pt x="1116775" y="1028382"/>
                </a:cubicBezTo>
                <a:cubicBezTo>
                  <a:pt x="1116775" y="1010672"/>
                  <a:pt x="1116254" y="1000514"/>
                  <a:pt x="1115212" y="997910"/>
                </a:cubicBezTo>
                <a:cubicBezTo>
                  <a:pt x="1114170" y="995305"/>
                  <a:pt x="1110133" y="994654"/>
                  <a:pt x="1103101" y="995956"/>
                </a:cubicBezTo>
                <a:cubicBezTo>
                  <a:pt x="1096069" y="997259"/>
                  <a:pt x="1089167" y="998952"/>
                  <a:pt x="1082395" y="1001035"/>
                </a:cubicBezTo>
                <a:cubicBezTo>
                  <a:pt x="1083437" y="1010411"/>
                  <a:pt x="1083958" y="1023955"/>
                  <a:pt x="1083958" y="1041665"/>
                </a:cubicBezTo>
                <a:cubicBezTo>
                  <a:pt x="1083958" y="1058855"/>
                  <a:pt x="1083047" y="1070966"/>
                  <a:pt x="1081223" y="1077998"/>
                </a:cubicBezTo>
                <a:cubicBezTo>
                  <a:pt x="1079400" y="1085030"/>
                  <a:pt x="1077186" y="1086462"/>
                  <a:pt x="1074582" y="1082295"/>
                </a:cubicBezTo>
                <a:cubicBezTo>
                  <a:pt x="1071977" y="1078128"/>
                  <a:pt x="1071196" y="1073180"/>
                  <a:pt x="1072238" y="1067450"/>
                </a:cubicBezTo>
                <a:cubicBezTo>
                  <a:pt x="1073280" y="1061720"/>
                  <a:pt x="1074061" y="1055339"/>
                  <a:pt x="1074582" y="1048307"/>
                </a:cubicBezTo>
                <a:cubicBezTo>
                  <a:pt x="1075103" y="1041275"/>
                  <a:pt x="1075103" y="1032159"/>
                  <a:pt x="1074582" y="1020959"/>
                </a:cubicBezTo>
                <a:cubicBezTo>
                  <a:pt x="1074061" y="1009760"/>
                  <a:pt x="1072759" y="1002207"/>
                  <a:pt x="1070675" y="998300"/>
                </a:cubicBezTo>
                <a:cubicBezTo>
                  <a:pt x="1068592" y="994394"/>
                  <a:pt x="1069633" y="992961"/>
                  <a:pt x="1073801" y="994003"/>
                </a:cubicBezTo>
                <a:cubicBezTo>
                  <a:pt x="1077968" y="995045"/>
                  <a:pt x="1081614" y="995305"/>
                  <a:pt x="1084739" y="994784"/>
                </a:cubicBezTo>
                <a:cubicBezTo>
                  <a:pt x="1087865" y="994263"/>
                  <a:pt x="1092162" y="993091"/>
                  <a:pt x="1097632" y="991268"/>
                </a:cubicBezTo>
                <a:cubicBezTo>
                  <a:pt x="1103101" y="989445"/>
                  <a:pt x="1107268" y="987492"/>
                  <a:pt x="1110133" y="985408"/>
                </a:cubicBezTo>
                <a:cubicBezTo>
                  <a:pt x="1111566" y="984366"/>
                  <a:pt x="1113389" y="984008"/>
                  <a:pt x="1115603" y="984334"/>
                </a:cubicBezTo>
                <a:close/>
                <a:moveTo>
                  <a:pt x="4977804" y="983845"/>
                </a:moveTo>
                <a:cubicBezTo>
                  <a:pt x="4982753" y="984366"/>
                  <a:pt x="4987180" y="985799"/>
                  <a:pt x="4991087" y="988143"/>
                </a:cubicBezTo>
                <a:cubicBezTo>
                  <a:pt x="4994993" y="990487"/>
                  <a:pt x="4996557" y="993743"/>
                  <a:pt x="4995775" y="997910"/>
                </a:cubicBezTo>
                <a:cubicBezTo>
                  <a:pt x="4994993" y="1002077"/>
                  <a:pt x="4992780" y="1003119"/>
                  <a:pt x="4989133" y="1001035"/>
                </a:cubicBezTo>
                <a:cubicBezTo>
                  <a:pt x="4985487" y="998952"/>
                  <a:pt x="4982101" y="996607"/>
                  <a:pt x="4978976" y="994003"/>
                </a:cubicBezTo>
                <a:cubicBezTo>
                  <a:pt x="4975851" y="990878"/>
                  <a:pt x="4973637" y="988273"/>
                  <a:pt x="4972335" y="986190"/>
                </a:cubicBezTo>
                <a:cubicBezTo>
                  <a:pt x="4971033" y="984106"/>
                  <a:pt x="4972855" y="983325"/>
                  <a:pt x="4977804" y="983845"/>
                </a:cubicBezTo>
                <a:close/>
                <a:moveTo>
                  <a:pt x="3710979" y="983845"/>
                </a:moveTo>
                <a:cubicBezTo>
                  <a:pt x="3715927" y="984366"/>
                  <a:pt x="3720355" y="985799"/>
                  <a:pt x="3724262" y="988143"/>
                </a:cubicBezTo>
                <a:cubicBezTo>
                  <a:pt x="3728169" y="990487"/>
                  <a:pt x="3729731" y="993743"/>
                  <a:pt x="3728950" y="997910"/>
                </a:cubicBezTo>
                <a:cubicBezTo>
                  <a:pt x="3728169" y="1002077"/>
                  <a:pt x="3725955" y="1003119"/>
                  <a:pt x="3722309" y="1001035"/>
                </a:cubicBezTo>
                <a:cubicBezTo>
                  <a:pt x="3718662" y="998952"/>
                  <a:pt x="3715277" y="996607"/>
                  <a:pt x="3712151" y="994003"/>
                </a:cubicBezTo>
                <a:cubicBezTo>
                  <a:pt x="3709025" y="990878"/>
                  <a:pt x="3706812" y="988273"/>
                  <a:pt x="3705509" y="986190"/>
                </a:cubicBezTo>
                <a:cubicBezTo>
                  <a:pt x="3704207" y="984106"/>
                  <a:pt x="3706031" y="983325"/>
                  <a:pt x="3710979" y="983845"/>
                </a:cubicBezTo>
                <a:close/>
                <a:moveTo>
                  <a:pt x="141444" y="982966"/>
                </a:moveTo>
                <a:cubicBezTo>
                  <a:pt x="144113" y="983422"/>
                  <a:pt x="147011" y="984627"/>
                  <a:pt x="150136" y="986580"/>
                </a:cubicBezTo>
                <a:cubicBezTo>
                  <a:pt x="156387" y="990487"/>
                  <a:pt x="162247" y="995045"/>
                  <a:pt x="167716" y="1000254"/>
                </a:cubicBezTo>
                <a:cubicBezTo>
                  <a:pt x="173186" y="1005463"/>
                  <a:pt x="171753" y="1008197"/>
                  <a:pt x="163419" y="1008458"/>
                </a:cubicBezTo>
                <a:cubicBezTo>
                  <a:pt x="155085" y="1008718"/>
                  <a:pt x="147141" y="1010932"/>
                  <a:pt x="139588" y="1015099"/>
                </a:cubicBezTo>
                <a:cubicBezTo>
                  <a:pt x="132035" y="1019267"/>
                  <a:pt x="129821" y="1018876"/>
                  <a:pt x="132946" y="1013927"/>
                </a:cubicBezTo>
                <a:cubicBezTo>
                  <a:pt x="136072" y="1008979"/>
                  <a:pt x="138546" y="1004681"/>
                  <a:pt x="140369" y="1001035"/>
                </a:cubicBezTo>
                <a:cubicBezTo>
                  <a:pt x="142192" y="997389"/>
                  <a:pt x="142323" y="995045"/>
                  <a:pt x="140760" y="994003"/>
                </a:cubicBezTo>
                <a:cubicBezTo>
                  <a:pt x="139197" y="992961"/>
                  <a:pt x="132946" y="993222"/>
                  <a:pt x="122008" y="994784"/>
                </a:cubicBezTo>
                <a:cubicBezTo>
                  <a:pt x="111069" y="996347"/>
                  <a:pt x="95702" y="998170"/>
                  <a:pt x="75908" y="1000254"/>
                </a:cubicBezTo>
                <a:cubicBezTo>
                  <a:pt x="56114" y="1002337"/>
                  <a:pt x="44915" y="1003119"/>
                  <a:pt x="42310" y="1002598"/>
                </a:cubicBezTo>
                <a:cubicBezTo>
                  <a:pt x="40227" y="1009369"/>
                  <a:pt x="36711" y="1016141"/>
                  <a:pt x="31762" y="1022913"/>
                </a:cubicBezTo>
                <a:cubicBezTo>
                  <a:pt x="26813" y="1029685"/>
                  <a:pt x="23428" y="1029945"/>
                  <a:pt x="21604" y="1023694"/>
                </a:cubicBezTo>
                <a:cubicBezTo>
                  <a:pt x="19781" y="1017443"/>
                  <a:pt x="20563" y="1012625"/>
                  <a:pt x="23949" y="1009239"/>
                </a:cubicBezTo>
                <a:cubicBezTo>
                  <a:pt x="27334" y="1005853"/>
                  <a:pt x="29939" y="1001686"/>
                  <a:pt x="31762" y="996738"/>
                </a:cubicBezTo>
                <a:cubicBezTo>
                  <a:pt x="33585" y="991789"/>
                  <a:pt x="35278" y="988143"/>
                  <a:pt x="36841" y="985799"/>
                </a:cubicBezTo>
                <a:cubicBezTo>
                  <a:pt x="38403" y="983455"/>
                  <a:pt x="40227" y="987492"/>
                  <a:pt x="42310" y="997910"/>
                </a:cubicBezTo>
                <a:cubicBezTo>
                  <a:pt x="62104" y="996347"/>
                  <a:pt x="81247" y="994133"/>
                  <a:pt x="99739" y="991268"/>
                </a:cubicBezTo>
                <a:cubicBezTo>
                  <a:pt x="118231" y="988403"/>
                  <a:pt x="129691" y="985929"/>
                  <a:pt x="134119" y="983845"/>
                </a:cubicBezTo>
                <a:cubicBezTo>
                  <a:pt x="136332" y="982804"/>
                  <a:pt x="138774" y="982511"/>
                  <a:pt x="141444" y="982966"/>
                </a:cubicBezTo>
                <a:close/>
                <a:moveTo>
                  <a:pt x="3094779" y="979255"/>
                </a:moveTo>
                <a:cubicBezTo>
                  <a:pt x="3097319" y="979581"/>
                  <a:pt x="3100021" y="980460"/>
                  <a:pt x="3102886" y="981892"/>
                </a:cubicBezTo>
                <a:cubicBezTo>
                  <a:pt x="3108616" y="984757"/>
                  <a:pt x="3113434" y="988013"/>
                  <a:pt x="3117341" y="991659"/>
                </a:cubicBezTo>
                <a:cubicBezTo>
                  <a:pt x="3121247" y="995305"/>
                  <a:pt x="3120597" y="997780"/>
                  <a:pt x="3115387" y="999082"/>
                </a:cubicBezTo>
                <a:cubicBezTo>
                  <a:pt x="3110179" y="1000384"/>
                  <a:pt x="3105230" y="1001947"/>
                  <a:pt x="3100542" y="1003770"/>
                </a:cubicBezTo>
                <a:cubicBezTo>
                  <a:pt x="3095854" y="1005593"/>
                  <a:pt x="3091035" y="1008067"/>
                  <a:pt x="3086087" y="1011193"/>
                </a:cubicBezTo>
                <a:cubicBezTo>
                  <a:pt x="3081138" y="1014318"/>
                  <a:pt x="3080097" y="1013537"/>
                  <a:pt x="3082961" y="1008849"/>
                </a:cubicBezTo>
                <a:cubicBezTo>
                  <a:pt x="3085827" y="1004161"/>
                  <a:pt x="3087910" y="1000644"/>
                  <a:pt x="3089212" y="998300"/>
                </a:cubicBezTo>
                <a:cubicBezTo>
                  <a:pt x="3090515" y="995956"/>
                  <a:pt x="3091035" y="993612"/>
                  <a:pt x="3090775" y="991268"/>
                </a:cubicBezTo>
                <a:cubicBezTo>
                  <a:pt x="3090515" y="988924"/>
                  <a:pt x="3085566" y="988534"/>
                  <a:pt x="3075929" y="990096"/>
                </a:cubicBezTo>
                <a:cubicBezTo>
                  <a:pt x="3066293" y="991659"/>
                  <a:pt x="3055745" y="993352"/>
                  <a:pt x="3044285" y="995175"/>
                </a:cubicBezTo>
                <a:cubicBezTo>
                  <a:pt x="3032825" y="996998"/>
                  <a:pt x="3023319" y="998561"/>
                  <a:pt x="3015765" y="999863"/>
                </a:cubicBezTo>
                <a:cubicBezTo>
                  <a:pt x="3008213" y="1001165"/>
                  <a:pt x="3002873" y="1000514"/>
                  <a:pt x="2999748" y="997910"/>
                </a:cubicBezTo>
                <a:cubicBezTo>
                  <a:pt x="2997665" y="1009369"/>
                  <a:pt x="2994539" y="1017443"/>
                  <a:pt x="2990372" y="1022132"/>
                </a:cubicBezTo>
                <a:cubicBezTo>
                  <a:pt x="2986205" y="1026820"/>
                  <a:pt x="2983470" y="1026689"/>
                  <a:pt x="2982168" y="1021741"/>
                </a:cubicBezTo>
                <a:cubicBezTo>
                  <a:pt x="2980865" y="1016792"/>
                  <a:pt x="2981517" y="1011714"/>
                  <a:pt x="2984121" y="1006505"/>
                </a:cubicBezTo>
                <a:cubicBezTo>
                  <a:pt x="2986725" y="1001296"/>
                  <a:pt x="2988679" y="995696"/>
                  <a:pt x="2989981" y="989706"/>
                </a:cubicBezTo>
                <a:cubicBezTo>
                  <a:pt x="2991283" y="983715"/>
                  <a:pt x="2992846" y="980850"/>
                  <a:pt x="2994669" y="981111"/>
                </a:cubicBezTo>
                <a:cubicBezTo>
                  <a:pt x="2996492" y="981371"/>
                  <a:pt x="2998185" y="985669"/>
                  <a:pt x="2999748" y="994003"/>
                </a:cubicBezTo>
                <a:cubicBezTo>
                  <a:pt x="3008082" y="994003"/>
                  <a:pt x="3017328" y="993091"/>
                  <a:pt x="3027486" y="991268"/>
                </a:cubicBezTo>
                <a:cubicBezTo>
                  <a:pt x="3037643" y="989445"/>
                  <a:pt x="3049103" y="987492"/>
                  <a:pt x="3061865" y="985408"/>
                </a:cubicBezTo>
                <a:cubicBezTo>
                  <a:pt x="3074627" y="983325"/>
                  <a:pt x="3083222" y="981501"/>
                  <a:pt x="3087649" y="979939"/>
                </a:cubicBezTo>
                <a:cubicBezTo>
                  <a:pt x="3089863" y="979157"/>
                  <a:pt x="3092240" y="978929"/>
                  <a:pt x="3094779" y="979255"/>
                </a:cubicBezTo>
                <a:close/>
                <a:moveTo>
                  <a:pt x="1949896" y="977204"/>
                </a:moveTo>
                <a:cubicBezTo>
                  <a:pt x="1953803" y="976944"/>
                  <a:pt x="1958361" y="978116"/>
                  <a:pt x="1963570" y="980720"/>
                </a:cubicBezTo>
                <a:cubicBezTo>
                  <a:pt x="1968779" y="983325"/>
                  <a:pt x="1971904" y="986059"/>
                  <a:pt x="1972946" y="988924"/>
                </a:cubicBezTo>
                <a:cubicBezTo>
                  <a:pt x="1973988" y="991789"/>
                  <a:pt x="1974118" y="995305"/>
                  <a:pt x="1973336" y="999472"/>
                </a:cubicBezTo>
                <a:cubicBezTo>
                  <a:pt x="1972555" y="1003640"/>
                  <a:pt x="1970211" y="1004421"/>
                  <a:pt x="1966304" y="1001816"/>
                </a:cubicBezTo>
                <a:cubicBezTo>
                  <a:pt x="1962398" y="999212"/>
                  <a:pt x="1957579" y="994524"/>
                  <a:pt x="1951849" y="987752"/>
                </a:cubicBezTo>
                <a:cubicBezTo>
                  <a:pt x="1946640" y="980981"/>
                  <a:pt x="1945989" y="977464"/>
                  <a:pt x="1949896" y="977204"/>
                </a:cubicBezTo>
                <a:close/>
                <a:moveTo>
                  <a:pt x="4288990" y="976032"/>
                </a:moveTo>
                <a:cubicBezTo>
                  <a:pt x="4293418" y="977074"/>
                  <a:pt x="4297715" y="979157"/>
                  <a:pt x="4301883" y="982283"/>
                </a:cubicBezTo>
                <a:cubicBezTo>
                  <a:pt x="4306049" y="985408"/>
                  <a:pt x="4306310" y="988143"/>
                  <a:pt x="4302664" y="990487"/>
                </a:cubicBezTo>
                <a:cubicBezTo>
                  <a:pt x="4299017" y="992831"/>
                  <a:pt x="4292767" y="997910"/>
                  <a:pt x="4283911" y="1005723"/>
                </a:cubicBezTo>
                <a:cubicBezTo>
                  <a:pt x="4275056" y="1013537"/>
                  <a:pt x="4267503" y="1018746"/>
                  <a:pt x="4261253" y="1021350"/>
                </a:cubicBezTo>
                <a:cubicBezTo>
                  <a:pt x="4255001" y="1023955"/>
                  <a:pt x="4254481" y="1022652"/>
                  <a:pt x="4259689" y="1017443"/>
                </a:cubicBezTo>
                <a:cubicBezTo>
                  <a:pt x="4264899" y="1012234"/>
                  <a:pt x="4270629" y="1005853"/>
                  <a:pt x="4276879" y="998300"/>
                </a:cubicBezTo>
                <a:cubicBezTo>
                  <a:pt x="4283130" y="990747"/>
                  <a:pt x="4285605" y="984887"/>
                  <a:pt x="4284302" y="980720"/>
                </a:cubicBezTo>
                <a:cubicBezTo>
                  <a:pt x="4283000" y="976553"/>
                  <a:pt x="4284563" y="974990"/>
                  <a:pt x="4288990" y="976032"/>
                </a:cubicBezTo>
                <a:close/>
                <a:moveTo>
                  <a:pt x="690447" y="975324"/>
                </a:moveTo>
                <a:cubicBezTo>
                  <a:pt x="691750" y="975601"/>
                  <a:pt x="693377" y="976227"/>
                  <a:pt x="695331" y="977204"/>
                </a:cubicBezTo>
                <a:cubicBezTo>
                  <a:pt x="703144" y="981111"/>
                  <a:pt x="707702" y="985799"/>
                  <a:pt x="709004" y="991268"/>
                </a:cubicBezTo>
                <a:cubicBezTo>
                  <a:pt x="710307" y="996738"/>
                  <a:pt x="709786" y="1000644"/>
                  <a:pt x="707442" y="1002988"/>
                </a:cubicBezTo>
                <a:cubicBezTo>
                  <a:pt x="705098" y="1005333"/>
                  <a:pt x="701972" y="1004161"/>
                  <a:pt x="698065" y="999472"/>
                </a:cubicBezTo>
                <a:cubicBezTo>
                  <a:pt x="694159" y="994784"/>
                  <a:pt x="690643" y="989054"/>
                  <a:pt x="687517" y="982283"/>
                </a:cubicBezTo>
                <a:cubicBezTo>
                  <a:pt x="685564" y="976813"/>
                  <a:pt x="686541" y="974494"/>
                  <a:pt x="690447" y="975324"/>
                </a:cubicBezTo>
                <a:close/>
                <a:moveTo>
                  <a:pt x="1190221" y="974860"/>
                </a:moveTo>
                <a:cubicBezTo>
                  <a:pt x="1195430" y="974079"/>
                  <a:pt x="1201030" y="974339"/>
                  <a:pt x="1207020" y="975641"/>
                </a:cubicBezTo>
                <a:cubicBezTo>
                  <a:pt x="1213011" y="976944"/>
                  <a:pt x="1216136" y="980590"/>
                  <a:pt x="1216397" y="986580"/>
                </a:cubicBezTo>
                <a:cubicBezTo>
                  <a:pt x="1216657" y="992571"/>
                  <a:pt x="1213401" y="994003"/>
                  <a:pt x="1206630" y="990878"/>
                </a:cubicBezTo>
                <a:cubicBezTo>
                  <a:pt x="1199858" y="987752"/>
                  <a:pt x="1194128" y="984497"/>
                  <a:pt x="1189440" y="981111"/>
                </a:cubicBezTo>
                <a:cubicBezTo>
                  <a:pt x="1184752" y="977725"/>
                  <a:pt x="1185012" y="975641"/>
                  <a:pt x="1190221" y="974860"/>
                </a:cubicBezTo>
                <a:close/>
                <a:moveTo>
                  <a:pt x="934181" y="973297"/>
                </a:moveTo>
                <a:cubicBezTo>
                  <a:pt x="940693" y="975120"/>
                  <a:pt x="945641" y="977204"/>
                  <a:pt x="949027" y="979548"/>
                </a:cubicBezTo>
                <a:cubicBezTo>
                  <a:pt x="952413" y="981892"/>
                  <a:pt x="953194" y="984887"/>
                  <a:pt x="951371" y="988534"/>
                </a:cubicBezTo>
                <a:cubicBezTo>
                  <a:pt x="949548" y="992180"/>
                  <a:pt x="948246" y="1001035"/>
                  <a:pt x="947464" y="1015099"/>
                </a:cubicBezTo>
                <a:cubicBezTo>
                  <a:pt x="946683" y="1029164"/>
                  <a:pt x="946032" y="1047656"/>
                  <a:pt x="945511" y="1070575"/>
                </a:cubicBezTo>
                <a:cubicBezTo>
                  <a:pt x="950720" y="1070054"/>
                  <a:pt x="959054" y="1069143"/>
                  <a:pt x="970514" y="1067840"/>
                </a:cubicBezTo>
                <a:cubicBezTo>
                  <a:pt x="981974" y="1066538"/>
                  <a:pt x="990569" y="1066408"/>
                  <a:pt x="996298" y="1067450"/>
                </a:cubicBezTo>
                <a:cubicBezTo>
                  <a:pt x="996819" y="1063282"/>
                  <a:pt x="997080" y="1056511"/>
                  <a:pt x="997080" y="1047135"/>
                </a:cubicBezTo>
                <a:cubicBezTo>
                  <a:pt x="997080" y="1037238"/>
                  <a:pt x="995908" y="1029945"/>
                  <a:pt x="993564" y="1025257"/>
                </a:cubicBezTo>
                <a:cubicBezTo>
                  <a:pt x="991220" y="1020569"/>
                  <a:pt x="994996" y="1020308"/>
                  <a:pt x="1004893" y="1024476"/>
                </a:cubicBezTo>
                <a:cubicBezTo>
                  <a:pt x="1014790" y="1028643"/>
                  <a:pt x="1018176" y="1032680"/>
                  <a:pt x="1015051" y="1036586"/>
                </a:cubicBezTo>
                <a:cubicBezTo>
                  <a:pt x="1011925" y="1040493"/>
                  <a:pt x="1009842" y="1049869"/>
                  <a:pt x="1008800" y="1064715"/>
                </a:cubicBezTo>
                <a:cubicBezTo>
                  <a:pt x="1007758" y="1079561"/>
                  <a:pt x="1006977" y="1089458"/>
                  <a:pt x="1006456" y="1094406"/>
                </a:cubicBezTo>
                <a:cubicBezTo>
                  <a:pt x="1005935" y="1099355"/>
                  <a:pt x="1004372" y="1103782"/>
                  <a:pt x="1001768" y="1107689"/>
                </a:cubicBezTo>
                <a:cubicBezTo>
                  <a:pt x="999163" y="1111596"/>
                  <a:pt x="996559" y="1110294"/>
                  <a:pt x="993954" y="1103782"/>
                </a:cubicBezTo>
                <a:cubicBezTo>
                  <a:pt x="991350" y="1097271"/>
                  <a:pt x="990829" y="1092323"/>
                  <a:pt x="992392" y="1088937"/>
                </a:cubicBezTo>
                <a:cubicBezTo>
                  <a:pt x="993954" y="1085551"/>
                  <a:pt x="995257" y="1080733"/>
                  <a:pt x="996298" y="1074482"/>
                </a:cubicBezTo>
                <a:cubicBezTo>
                  <a:pt x="979109" y="1075524"/>
                  <a:pt x="963742" y="1076956"/>
                  <a:pt x="950199" y="1078779"/>
                </a:cubicBezTo>
                <a:cubicBezTo>
                  <a:pt x="936656" y="1080602"/>
                  <a:pt x="925196" y="1082556"/>
                  <a:pt x="915820" y="1084639"/>
                </a:cubicBezTo>
                <a:cubicBezTo>
                  <a:pt x="906443" y="1086723"/>
                  <a:pt x="898760" y="1088937"/>
                  <a:pt x="892770" y="1091281"/>
                </a:cubicBezTo>
                <a:cubicBezTo>
                  <a:pt x="886780" y="1093625"/>
                  <a:pt x="882352" y="1096360"/>
                  <a:pt x="879487" y="1099485"/>
                </a:cubicBezTo>
                <a:cubicBezTo>
                  <a:pt x="876622" y="1102610"/>
                  <a:pt x="873887" y="1101308"/>
                  <a:pt x="871283" y="1095578"/>
                </a:cubicBezTo>
                <a:cubicBezTo>
                  <a:pt x="868678" y="1089848"/>
                  <a:pt x="869329" y="1085551"/>
                  <a:pt x="873236" y="1082686"/>
                </a:cubicBezTo>
                <a:cubicBezTo>
                  <a:pt x="877143" y="1079821"/>
                  <a:pt x="878575" y="1074482"/>
                  <a:pt x="877534" y="1066668"/>
                </a:cubicBezTo>
                <a:cubicBezTo>
                  <a:pt x="876492" y="1058855"/>
                  <a:pt x="873757" y="1052474"/>
                  <a:pt x="869329" y="1047525"/>
                </a:cubicBezTo>
                <a:cubicBezTo>
                  <a:pt x="864902" y="1042577"/>
                  <a:pt x="867116" y="1041144"/>
                  <a:pt x="875971" y="1043228"/>
                </a:cubicBezTo>
                <a:cubicBezTo>
                  <a:pt x="884826" y="1045311"/>
                  <a:pt x="888993" y="1048176"/>
                  <a:pt x="888472" y="1051823"/>
                </a:cubicBezTo>
                <a:cubicBezTo>
                  <a:pt x="887952" y="1055469"/>
                  <a:pt x="887691" y="1061459"/>
                  <a:pt x="887691" y="1069794"/>
                </a:cubicBezTo>
                <a:lnTo>
                  <a:pt x="886910" y="1080733"/>
                </a:lnTo>
                <a:cubicBezTo>
                  <a:pt x="900453" y="1078128"/>
                  <a:pt x="916861" y="1075263"/>
                  <a:pt x="936135" y="1072138"/>
                </a:cubicBezTo>
                <a:cubicBezTo>
                  <a:pt x="936135" y="1039842"/>
                  <a:pt x="936004" y="1018095"/>
                  <a:pt x="935744" y="1006895"/>
                </a:cubicBezTo>
                <a:cubicBezTo>
                  <a:pt x="935484" y="995696"/>
                  <a:pt x="933530" y="986841"/>
                  <a:pt x="929884" y="980329"/>
                </a:cubicBezTo>
                <a:cubicBezTo>
                  <a:pt x="926238" y="973818"/>
                  <a:pt x="927670" y="971474"/>
                  <a:pt x="934181" y="973297"/>
                </a:cubicBezTo>
                <a:close/>
                <a:moveTo>
                  <a:pt x="4177499" y="972711"/>
                </a:moveTo>
                <a:cubicBezTo>
                  <a:pt x="4180885" y="972972"/>
                  <a:pt x="4183750" y="973948"/>
                  <a:pt x="4186094" y="975641"/>
                </a:cubicBezTo>
                <a:cubicBezTo>
                  <a:pt x="4190783" y="979027"/>
                  <a:pt x="4191824" y="981111"/>
                  <a:pt x="4189219" y="981892"/>
                </a:cubicBezTo>
                <a:cubicBezTo>
                  <a:pt x="4186615" y="982673"/>
                  <a:pt x="4181015" y="983585"/>
                  <a:pt x="4172421" y="984627"/>
                </a:cubicBezTo>
                <a:cubicBezTo>
                  <a:pt x="4163826" y="985669"/>
                  <a:pt x="4153538" y="986971"/>
                  <a:pt x="4141557" y="988534"/>
                </a:cubicBezTo>
                <a:cubicBezTo>
                  <a:pt x="4146766" y="993222"/>
                  <a:pt x="4149111" y="996347"/>
                  <a:pt x="4148589" y="997910"/>
                </a:cubicBezTo>
                <a:cubicBezTo>
                  <a:pt x="4148069" y="999472"/>
                  <a:pt x="4147548" y="1004681"/>
                  <a:pt x="4147027" y="1013537"/>
                </a:cubicBezTo>
                <a:cubicBezTo>
                  <a:pt x="4160049" y="1011453"/>
                  <a:pt x="4167863" y="1009500"/>
                  <a:pt x="4170467" y="1007677"/>
                </a:cubicBezTo>
                <a:cubicBezTo>
                  <a:pt x="4173072" y="1005853"/>
                  <a:pt x="4177499" y="1006505"/>
                  <a:pt x="4183750" y="1009630"/>
                </a:cubicBezTo>
                <a:cubicBezTo>
                  <a:pt x="4190001" y="1012755"/>
                  <a:pt x="4191955" y="1015230"/>
                  <a:pt x="4189610" y="1017053"/>
                </a:cubicBezTo>
                <a:cubicBezTo>
                  <a:pt x="4187266" y="1018876"/>
                  <a:pt x="4185834" y="1023434"/>
                  <a:pt x="4185313" y="1030726"/>
                </a:cubicBezTo>
                <a:cubicBezTo>
                  <a:pt x="4184792" y="1038019"/>
                  <a:pt x="4184792" y="1045832"/>
                  <a:pt x="4185313" y="1054167"/>
                </a:cubicBezTo>
                <a:cubicBezTo>
                  <a:pt x="4185834" y="1062501"/>
                  <a:pt x="4183880" y="1069273"/>
                  <a:pt x="4179453" y="1074482"/>
                </a:cubicBezTo>
                <a:cubicBezTo>
                  <a:pt x="4175025" y="1079691"/>
                  <a:pt x="4172030" y="1080081"/>
                  <a:pt x="4170467" y="1075654"/>
                </a:cubicBezTo>
                <a:cubicBezTo>
                  <a:pt x="4168905" y="1071226"/>
                  <a:pt x="4165258" y="1066799"/>
                  <a:pt x="4159528" y="1062371"/>
                </a:cubicBezTo>
                <a:cubicBezTo>
                  <a:pt x="4153799" y="1057943"/>
                  <a:pt x="4152757" y="1056250"/>
                  <a:pt x="4156403" y="1057292"/>
                </a:cubicBezTo>
                <a:lnTo>
                  <a:pt x="4167342" y="1059636"/>
                </a:lnTo>
                <a:cubicBezTo>
                  <a:pt x="4170988" y="1060157"/>
                  <a:pt x="4173072" y="1056771"/>
                  <a:pt x="4173593" y="1049479"/>
                </a:cubicBezTo>
                <a:cubicBezTo>
                  <a:pt x="4174113" y="1042186"/>
                  <a:pt x="4174113" y="1035154"/>
                  <a:pt x="4173593" y="1028382"/>
                </a:cubicBezTo>
                <a:cubicBezTo>
                  <a:pt x="4173072" y="1021611"/>
                  <a:pt x="4171769" y="1017964"/>
                  <a:pt x="4169686" y="1017443"/>
                </a:cubicBezTo>
                <a:cubicBezTo>
                  <a:pt x="4167602" y="1016923"/>
                  <a:pt x="4160049" y="1017704"/>
                  <a:pt x="4147027" y="1019787"/>
                </a:cubicBezTo>
                <a:cubicBezTo>
                  <a:pt x="4147027" y="1070836"/>
                  <a:pt x="4146376" y="1102871"/>
                  <a:pt x="4145073" y="1115893"/>
                </a:cubicBezTo>
                <a:cubicBezTo>
                  <a:pt x="4143771" y="1128916"/>
                  <a:pt x="4142078" y="1135557"/>
                  <a:pt x="4139995" y="1135818"/>
                </a:cubicBezTo>
                <a:cubicBezTo>
                  <a:pt x="4137911" y="1136078"/>
                  <a:pt x="4136739" y="1123446"/>
                  <a:pt x="4136479" y="1097922"/>
                </a:cubicBezTo>
                <a:cubicBezTo>
                  <a:pt x="4136218" y="1072398"/>
                  <a:pt x="4136088" y="1046874"/>
                  <a:pt x="4136088" y="1021350"/>
                </a:cubicBezTo>
                <a:cubicBezTo>
                  <a:pt x="4127753" y="1022392"/>
                  <a:pt x="4120461" y="1023434"/>
                  <a:pt x="4114210" y="1024476"/>
                </a:cubicBezTo>
                <a:cubicBezTo>
                  <a:pt x="4114731" y="1044791"/>
                  <a:pt x="4114080" y="1058855"/>
                  <a:pt x="4112257" y="1066668"/>
                </a:cubicBezTo>
                <a:cubicBezTo>
                  <a:pt x="4110434" y="1074482"/>
                  <a:pt x="4107959" y="1075654"/>
                  <a:pt x="4104834" y="1070184"/>
                </a:cubicBezTo>
                <a:cubicBezTo>
                  <a:pt x="4101709" y="1064715"/>
                  <a:pt x="4100797" y="1060157"/>
                  <a:pt x="4102099" y="1056511"/>
                </a:cubicBezTo>
                <a:cubicBezTo>
                  <a:pt x="4103401" y="1052865"/>
                  <a:pt x="4104313" y="1046744"/>
                  <a:pt x="4104834" y="1038149"/>
                </a:cubicBezTo>
                <a:cubicBezTo>
                  <a:pt x="4105355" y="1029554"/>
                  <a:pt x="4104443" y="1023304"/>
                  <a:pt x="4102099" y="1019397"/>
                </a:cubicBezTo>
                <a:cubicBezTo>
                  <a:pt x="4099755" y="1015490"/>
                  <a:pt x="4100276" y="1014058"/>
                  <a:pt x="4103662" y="1015099"/>
                </a:cubicBezTo>
                <a:cubicBezTo>
                  <a:pt x="4107048" y="1016141"/>
                  <a:pt x="4109783" y="1017183"/>
                  <a:pt x="4111866" y="1018225"/>
                </a:cubicBezTo>
                <a:cubicBezTo>
                  <a:pt x="4113950" y="1019267"/>
                  <a:pt x="4122024" y="1018485"/>
                  <a:pt x="4136088" y="1015881"/>
                </a:cubicBezTo>
                <a:cubicBezTo>
                  <a:pt x="4136088" y="1004421"/>
                  <a:pt x="4135307" y="995566"/>
                  <a:pt x="4133744" y="989315"/>
                </a:cubicBezTo>
                <a:cubicBezTo>
                  <a:pt x="4119680" y="991919"/>
                  <a:pt x="4111085" y="993482"/>
                  <a:pt x="4107959" y="994003"/>
                </a:cubicBezTo>
                <a:cubicBezTo>
                  <a:pt x="4104834" y="994524"/>
                  <a:pt x="4101318" y="993222"/>
                  <a:pt x="4097411" y="990096"/>
                </a:cubicBezTo>
                <a:cubicBezTo>
                  <a:pt x="4093505" y="986971"/>
                  <a:pt x="4095067" y="985148"/>
                  <a:pt x="4102099" y="984627"/>
                </a:cubicBezTo>
                <a:cubicBezTo>
                  <a:pt x="4109131" y="984106"/>
                  <a:pt x="4119289" y="982804"/>
                  <a:pt x="4132572" y="980720"/>
                </a:cubicBezTo>
                <a:cubicBezTo>
                  <a:pt x="4145855" y="978636"/>
                  <a:pt x="4156924" y="976423"/>
                  <a:pt x="4165779" y="974079"/>
                </a:cubicBezTo>
                <a:cubicBezTo>
                  <a:pt x="4170207" y="972907"/>
                  <a:pt x="4174113" y="972451"/>
                  <a:pt x="4177499" y="972711"/>
                </a:cubicBezTo>
                <a:close/>
                <a:moveTo>
                  <a:pt x="2887476" y="972321"/>
                </a:moveTo>
                <a:cubicBezTo>
                  <a:pt x="2889689" y="972451"/>
                  <a:pt x="2891513" y="972907"/>
                  <a:pt x="2892945" y="973688"/>
                </a:cubicBezTo>
                <a:cubicBezTo>
                  <a:pt x="2895810" y="975251"/>
                  <a:pt x="2897894" y="977074"/>
                  <a:pt x="2899196" y="979157"/>
                </a:cubicBezTo>
                <a:cubicBezTo>
                  <a:pt x="2900498" y="981241"/>
                  <a:pt x="2898285" y="982153"/>
                  <a:pt x="2892555" y="981892"/>
                </a:cubicBezTo>
                <a:cubicBezTo>
                  <a:pt x="2886825" y="981632"/>
                  <a:pt x="2879402" y="981892"/>
                  <a:pt x="2870286" y="982673"/>
                </a:cubicBezTo>
                <a:cubicBezTo>
                  <a:pt x="2861171" y="983455"/>
                  <a:pt x="2853747" y="984106"/>
                  <a:pt x="2848018" y="984627"/>
                </a:cubicBezTo>
                <a:cubicBezTo>
                  <a:pt x="2852185" y="988273"/>
                  <a:pt x="2853878" y="990747"/>
                  <a:pt x="2853097" y="992050"/>
                </a:cubicBezTo>
                <a:cubicBezTo>
                  <a:pt x="2852315" y="993352"/>
                  <a:pt x="2851664" y="996087"/>
                  <a:pt x="2851143" y="1000254"/>
                </a:cubicBezTo>
                <a:cubicBezTo>
                  <a:pt x="2857915" y="999212"/>
                  <a:pt x="2862863" y="998300"/>
                  <a:pt x="2865989" y="997519"/>
                </a:cubicBezTo>
                <a:cubicBezTo>
                  <a:pt x="2869114" y="996738"/>
                  <a:pt x="2872109" y="996738"/>
                  <a:pt x="2874974" y="997519"/>
                </a:cubicBezTo>
                <a:cubicBezTo>
                  <a:pt x="2877839" y="998300"/>
                  <a:pt x="2880574" y="999603"/>
                  <a:pt x="2883178" y="1001426"/>
                </a:cubicBezTo>
                <a:cubicBezTo>
                  <a:pt x="2885783" y="1003249"/>
                  <a:pt x="2886304" y="1005333"/>
                  <a:pt x="2884741" y="1007677"/>
                </a:cubicBezTo>
                <a:cubicBezTo>
                  <a:pt x="2883178" y="1010021"/>
                  <a:pt x="2881746" y="1015099"/>
                  <a:pt x="2880444" y="1022913"/>
                </a:cubicBezTo>
                <a:cubicBezTo>
                  <a:pt x="2879141" y="1030726"/>
                  <a:pt x="2877839" y="1037238"/>
                  <a:pt x="2876537" y="1042447"/>
                </a:cubicBezTo>
                <a:cubicBezTo>
                  <a:pt x="2875235" y="1047656"/>
                  <a:pt x="2873672" y="1051692"/>
                  <a:pt x="2871849" y="1054557"/>
                </a:cubicBezTo>
                <a:cubicBezTo>
                  <a:pt x="2870026" y="1057422"/>
                  <a:pt x="2867812" y="1055729"/>
                  <a:pt x="2865207" y="1049479"/>
                </a:cubicBezTo>
                <a:cubicBezTo>
                  <a:pt x="2853227" y="1050000"/>
                  <a:pt x="2843590" y="1050781"/>
                  <a:pt x="2836297" y="1051823"/>
                </a:cubicBezTo>
                <a:cubicBezTo>
                  <a:pt x="2829005" y="1052865"/>
                  <a:pt x="2820410" y="1053646"/>
                  <a:pt x="2810513" y="1054167"/>
                </a:cubicBezTo>
                <a:cubicBezTo>
                  <a:pt x="2808429" y="1059376"/>
                  <a:pt x="2806606" y="1059636"/>
                  <a:pt x="2805043" y="1054948"/>
                </a:cubicBezTo>
                <a:cubicBezTo>
                  <a:pt x="2803481" y="1050260"/>
                  <a:pt x="2802439" y="1045442"/>
                  <a:pt x="2801918" y="1040493"/>
                </a:cubicBezTo>
                <a:cubicBezTo>
                  <a:pt x="2801397" y="1035545"/>
                  <a:pt x="2800616" y="1029554"/>
                  <a:pt x="2799574" y="1022522"/>
                </a:cubicBezTo>
                <a:cubicBezTo>
                  <a:pt x="2798532" y="1015490"/>
                  <a:pt x="2796970" y="1010411"/>
                  <a:pt x="2794886" y="1007286"/>
                </a:cubicBezTo>
                <a:cubicBezTo>
                  <a:pt x="2792803" y="1004161"/>
                  <a:pt x="2793453" y="1002728"/>
                  <a:pt x="2796839" y="1002988"/>
                </a:cubicBezTo>
                <a:cubicBezTo>
                  <a:pt x="2800225" y="1003249"/>
                  <a:pt x="2803090" y="1003509"/>
                  <a:pt x="2805434" y="1003770"/>
                </a:cubicBezTo>
                <a:cubicBezTo>
                  <a:pt x="2807778" y="1004030"/>
                  <a:pt x="2813378" y="1003640"/>
                  <a:pt x="2822233" y="1002598"/>
                </a:cubicBezTo>
                <a:cubicBezTo>
                  <a:pt x="2822233" y="996347"/>
                  <a:pt x="2820931" y="991399"/>
                  <a:pt x="2818327" y="987752"/>
                </a:cubicBezTo>
                <a:cubicBezTo>
                  <a:pt x="2811555" y="988273"/>
                  <a:pt x="2806215" y="988924"/>
                  <a:pt x="2802309" y="989706"/>
                </a:cubicBezTo>
                <a:cubicBezTo>
                  <a:pt x="2798402" y="990487"/>
                  <a:pt x="2794625" y="991268"/>
                  <a:pt x="2790979" y="992050"/>
                </a:cubicBezTo>
                <a:cubicBezTo>
                  <a:pt x="2787333" y="992831"/>
                  <a:pt x="2783296" y="991529"/>
                  <a:pt x="2778869" y="988143"/>
                </a:cubicBezTo>
                <a:cubicBezTo>
                  <a:pt x="2774441" y="984757"/>
                  <a:pt x="2774571" y="983064"/>
                  <a:pt x="2779259" y="983064"/>
                </a:cubicBezTo>
                <a:cubicBezTo>
                  <a:pt x="2783947" y="983064"/>
                  <a:pt x="2789287" y="982934"/>
                  <a:pt x="2795277" y="982673"/>
                </a:cubicBezTo>
                <a:cubicBezTo>
                  <a:pt x="2801267" y="982413"/>
                  <a:pt x="2810383" y="981632"/>
                  <a:pt x="2822624" y="980329"/>
                </a:cubicBezTo>
                <a:cubicBezTo>
                  <a:pt x="2834865" y="979027"/>
                  <a:pt x="2845934" y="977725"/>
                  <a:pt x="2855831" y="976423"/>
                </a:cubicBezTo>
                <a:cubicBezTo>
                  <a:pt x="2865728" y="975120"/>
                  <a:pt x="2873672" y="973948"/>
                  <a:pt x="2879662" y="972907"/>
                </a:cubicBezTo>
                <a:cubicBezTo>
                  <a:pt x="2882657" y="972386"/>
                  <a:pt x="2885262" y="972190"/>
                  <a:pt x="2887476" y="972321"/>
                </a:cubicBezTo>
                <a:close/>
                <a:moveTo>
                  <a:pt x="4341341" y="970172"/>
                </a:moveTo>
                <a:cubicBezTo>
                  <a:pt x="4348373" y="970953"/>
                  <a:pt x="4354363" y="971995"/>
                  <a:pt x="4359311" y="973297"/>
                </a:cubicBezTo>
                <a:cubicBezTo>
                  <a:pt x="4364260" y="974600"/>
                  <a:pt x="4368948" y="977074"/>
                  <a:pt x="4373376" y="980720"/>
                </a:cubicBezTo>
                <a:cubicBezTo>
                  <a:pt x="4377803" y="984366"/>
                  <a:pt x="4379757" y="989054"/>
                  <a:pt x="4379236" y="994784"/>
                </a:cubicBezTo>
                <a:cubicBezTo>
                  <a:pt x="4378715" y="1000514"/>
                  <a:pt x="4372725" y="999212"/>
                  <a:pt x="4361265" y="990878"/>
                </a:cubicBezTo>
                <a:cubicBezTo>
                  <a:pt x="4340950" y="976292"/>
                  <a:pt x="4334309" y="969391"/>
                  <a:pt x="4341341" y="970172"/>
                </a:cubicBezTo>
                <a:close/>
                <a:moveTo>
                  <a:pt x="1780976" y="966753"/>
                </a:moveTo>
                <a:cubicBezTo>
                  <a:pt x="1782148" y="966298"/>
                  <a:pt x="1783971" y="966656"/>
                  <a:pt x="1786445" y="967828"/>
                </a:cubicBezTo>
                <a:cubicBezTo>
                  <a:pt x="1791394" y="970172"/>
                  <a:pt x="1794650" y="972255"/>
                  <a:pt x="1796212" y="974079"/>
                </a:cubicBezTo>
                <a:cubicBezTo>
                  <a:pt x="1797775" y="975902"/>
                  <a:pt x="1797124" y="977595"/>
                  <a:pt x="1794259" y="979157"/>
                </a:cubicBezTo>
                <a:cubicBezTo>
                  <a:pt x="1791394" y="980720"/>
                  <a:pt x="1786576" y="984887"/>
                  <a:pt x="1779804" y="991659"/>
                </a:cubicBezTo>
                <a:cubicBezTo>
                  <a:pt x="1788659" y="996868"/>
                  <a:pt x="1800249" y="1002468"/>
                  <a:pt x="1814574" y="1008458"/>
                </a:cubicBezTo>
                <a:cubicBezTo>
                  <a:pt x="1828899" y="1014448"/>
                  <a:pt x="1842051" y="1018485"/>
                  <a:pt x="1854032" y="1020569"/>
                </a:cubicBezTo>
                <a:cubicBezTo>
                  <a:pt x="1866013" y="1022652"/>
                  <a:pt x="1871352" y="1024345"/>
                  <a:pt x="1870050" y="1025648"/>
                </a:cubicBezTo>
                <a:cubicBezTo>
                  <a:pt x="1868747" y="1026950"/>
                  <a:pt x="1863538" y="1028382"/>
                  <a:pt x="1854423" y="1029945"/>
                </a:cubicBezTo>
                <a:cubicBezTo>
                  <a:pt x="1845307" y="1031508"/>
                  <a:pt x="1838405" y="1032289"/>
                  <a:pt x="1833717" y="1032289"/>
                </a:cubicBezTo>
                <a:cubicBezTo>
                  <a:pt x="1829550" y="1032289"/>
                  <a:pt x="1822387" y="1028903"/>
                  <a:pt x="1812230" y="1022132"/>
                </a:cubicBezTo>
                <a:cubicBezTo>
                  <a:pt x="1802072" y="1015360"/>
                  <a:pt x="1789180" y="1007025"/>
                  <a:pt x="1773553" y="997128"/>
                </a:cubicBezTo>
                <a:cubicBezTo>
                  <a:pt x="1763135" y="1005463"/>
                  <a:pt x="1753108" y="1012365"/>
                  <a:pt x="1743471" y="1017834"/>
                </a:cubicBezTo>
                <a:cubicBezTo>
                  <a:pt x="1733835" y="1023304"/>
                  <a:pt x="1724719" y="1027601"/>
                  <a:pt x="1716124" y="1030726"/>
                </a:cubicBezTo>
                <a:cubicBezTo>
                  <a:pt x="1707529" y="1033852"/>
                  <a:pt x="1699586" y="1035805"/>
                  <a:pt x="1692293" y="1036586"/>
                </a:cubicBezTo>
                <a:cubicBezTo>
                  <a:pt x="1685001" y="1037368"/>
                  <a:pt x="1687084" y="1035414"/>
                  <a:pt x="1698544" y="1030726"/>
                </a:cubicBezTo>
                <a:cubicBezTo>
                  <a:pt x="1710004" y="1026038"/>
                  <a:pt x="1721594" y="1020439"/>
                  <a:pt x="1733314" y="1013927"/>
                </a:cubicBezTo>
                <a:cubicBezTo>
                  <a:pt x="1745034" y="1007416"/>
                  <a:pt x="1755322" y="999993"/>
                  <a:pt x="1764177" y="991659"/>
                </a:cubicBezTo>
                <a:cubicBezTo>
                  <a:pt x="1757926" y="986971"/>
                  <a:pt x="1752457" y="983715"/>
                  <a:pt x="1747769" y="981892"/>
                </a:cubicBezTo>
                <a:cubicBezTo>
                  <a:pt x="1743081" y="980069"/>
                  <a:pt x="1741518" y="978636"/>
                  <a:pt x="1743081" y="977595"/>
                </a:cubicBezTo>
                <a:cubicBezTo>
                  <a:pt x="1744643" y="976553"/>
                  <a:pt x="1747508" y="976553"/>
                  <a:pt x="1751676" y="977595"/>
                </a:cubicBezTo>
                <a:cubicBezTo>
                  <a:pt x="1755843" y="978636"/>
                  <a:pt x="1762354" y="981241"/>
                  <a:pt x="1771209" y="985408"/>
                </a:cubicBezTo>
                <a:cubicBezTo>
                  <a:pt x="1776939" y="979678"/>
                  <a:pt x="1779674" y="974730"/>
                  <a:pt x="1779413" y="970563"/>
                </a:cubicBezTo>
                <a:cubicBezTo>
                  <a:pt x="1779283" y="968479"/>
                  <a:pt x="1779804" y="967209"/>
                  <a:pt x="1780976" y="966753"/>
                </a:cubicBezTo>
                <a:close/>
                <a:moveTo>
                  <a:pt x="3927171" y="964800"/>
                </a:moveTo>
                <a:cubicBezTo>
                  <a:pt x="3928473" y="964605"/>
                  <a:pt x="3929775" y="964833"/>
                  <a:pt x="3931077" y="965484"/>
                </a:cubicBezTo>
                <a:cubicBezTo>
                  <a:pt x="3933682" y="966786"/>
                  <a:pt x="3936937" y="968739"/>
                  <a:pt x="3940844" y="971344"/>
                </a:cubicBezTo>
                <a:cubicBezTo>
                  <a:pt x="3944751" y="973948"/>
                  <a:pt x="3945011" y="976162"/>
                  <a:pt x="3941625" y="977985"/>
                </a:cubicBezTo>
                <a:cubicBezTo>
                  <a:pt x="3938239" y="979809"/>
                  <a:pt x="3934463" y="985929"/>
                  <a:pt x="3930296" y="996347"/>
                </a:cubicBezTo>
                <a:cubicBezTo>
                  <a:pt x="3936026" y="995305"/>
                  <a:pt x="3942016" y="994133"/>
                  <a:pt x="3948267" y="992831"/>
                </a:cubicBezTo>
                <a:cubicBezTo>
                  <a:pt x="3954517" y="991529"/>
                  <a:pt x="3958945" y="991399"/>
                  <a:pt x="3961550" y="992440"/>
                </a:cubicBezTo>
                <a:cubicBezTo>
                  <a:pt x="3964154" y="993482"/>
                  <a:pt x="3966368" y="995045"/>
                  <a:pt x="3968191" y="997128"/>
                </a:cubicBezTo>
                <a:cubicBezTo>
                  <a:pt x="3970014" y="999212"/>
                  <a:pt x="3968582" y="1000384"/>
                  <a:pt x="3963894" y="1000644"/>
                </a:cubicBezTo>
                <a:cubicBezTo>
                  <a:pt x="3959206" y="1000905"/>
                  <a:pt x="3953736" y="1001296"/>
                  <a:pt x="3947485" y="1001816"/>
                </a:cubicBezTo>
                <a:cubicBezTo>
                  <a:pt x="3941235" y="1002337"/>
                  <a:pt x="3926129" y="1004421"/>
                  <a:pt x="3902167" y="1008067"/>
                </a:cubicBezTo>
                <a:cubicBezTo>
                  <a:pt x="3911023" y="1012234"/>
                  <a:pt x="3914409" y="1015230"/>
                  <a:pt x="3912325" y="1017053"/>
                </a:cubicBezTo>
                <a:cubicBezTo>
                  <a:pt x="3910241" y="1018876"/>
                  <a:pt x="3906335" y="1024736"/>
                  <a:pt x="3900605" y="1034633"/>
                </a:cubicBezTo>
                <a:cubicBezTo>
                  <a:pt x="3911023" y="1033070"/>
                  <a:pt x="3920399" y="1030726"/>
                  <a:pt x="3928733" y="1027601"/>
                </a:cubicBezTo>
                <a:cubicBezTo>
                  <a:pt x="3937067" y="1024476"/>
                  <a:pt x="3943318" y="1024085"/>
                  <a:pt x="3947485" y="1026429"/>
                </a:cubicBezTo>
                <a:cubicBezTo>
                  <a:pt x="3951653" y="1028773"/>
                  <a:pt x="3950351" y="1031117"/>
                  <a:pt x="3943579" y="1033461"/>
                </a:cubicBezTo>
                <a:cubicBezTo>
                  <a:pt x="3936807" y="1035805"/>
                  <a:pt x="3927952" y="1037758"/>
                  <a:pt x="3917013" y="1039321"/>
                </a:cubicBezTo>
                <a:cubicBezTo>
                  <a:pt x="3921701" y="1041926"/>
                  <a:pt x="3923655" y="1044270"/>
                  <a:pt x="3922873" y="1046353"/>
                </a:cubicBezTo>
                <a:cubicBezTo>
                  <a:pt x="3922092" y="1048437"/>
                  <a:pt x="3921180" y="1052083"/>
                  <a:pt x="3920138" y="1057292"/>
                </a:cubicBezTo>
                <a:cubicBezTo>
                  <a:pt x="3936807" y="1054688"/>
                  <a:pt x="3947355" y="1052995"/>
                  <a:pt x="3951783" y="1052213"/>
                </a:cubicBezTo>
                <a:cubicBezTo>
                  <a:pt x="3956211" y="1051432"/>
                  <a:pt x="3960247" y="1051432"/>
                  <a:pt x="3963894" y="1052213"/>
                </a:cubicBezTo>
                <a:cubicBezTo>
                  <a:pt x="3967540" y="1052995"/>
                  <a:pt x="3970405" y="1054948"/>
                  <a:pt x="3972489" y="1058074"/>
                </a:cubicBezTo>
                <a:cubicBezTo>
                  <a:pt x="3974572" y="1061199"/>
                  <a:pt x="3972359" y="1062631"/>
                  <a:pt x="3965847" y="1062371"/>
                </a:cubicBezTo>
                <a:cubicBezTo>
                  <a:pt x="3959336" y="1062110"/>
                  <a:pt x="3952955" y="1062241"/>
                  <a:pt x="3946704" y="1062762"/>
                </a:cubicBezTo>
                <a:cubicBezTo>
                  <a:pt x="3940453" y="1063282"/>
                  <a:pt x="3931338" y="1064064"/>
                  <a:pt x="3919357" y="1065106"/>
                </a:cubicBezTo>
                <a:cubicBezTo>
                  <a:pt x="3933421" y="1082816"/>
                  <a:pt x="3945662" y="1094276"/>
                  <a:pt x="3956080" y="1099485"/>
                </a:cubicBezTo>
                <a:cubicBezTo>
                  <a:pt x="3966498" y="1104694"/>
                  <a:pt x="3974703" y="1108210"/>
                  <a:pt x="3980693" y="1110033"/>
                </a:cubicBezTo>
                <a:cubicBezTo>
                  <a:pt x="3986683" y="1111856"/>
                  <a:pt x="3985381" y="1113289"/>
                  <a:pt x="3976786" y="1114331"/>
                </a:cubicBezTo>
                <a:cubicBezTo>
                  <a:pt x="3968191" y="1115372"/>
                  <a:pt x="3961159" y="1115503"/>
                  <a:pt x="3955690" y="1114721"/>
                </a:cubicBezTo>
                <a:cubicBezTo>
                  <a:pt x="3950220" y="1113940"/>
                  <a:pt x="3945662" y="1111075"/>
                  <a:pt x="3942016" y="1106126"/>
                </a:cubicBezTo>
                <a:cubicBezTo>
                  <a:pt x="3938370" y="1101178"/>
                  <a:pt x="3930296" y="1089588"/>
                  <a:pt x="3917794" y="1071356"/>
                </a:cubicBezTo>
                <a:cubicBezTo>
                  <a:pt x="3913106" y="1084900"/>
                  <a:pt x="3905944" y="1094927"/>
                  <a:pt x="3896307" y="1101438"/>
                </a:cubicBezTo>
                <a:cubicBezTo>
                  <a:pt x="3886671" y="1107950"/>
                  <a:pt x="3877815" y="1111986"/>
                  <a:pt x="3869741" y="1113549"/>
                </a:cubicBezTo>
                <a:cubicBezTo>
                  <a:pt x="3861667" y="1115112"/>
                  <a:pt x="3861667" y="1114070"/>
                  <a:pt x="3869741" y="1110424"/>
                </a:cubicBezTo>
                <a:cubicBezTo>
                  <a:pt x="3877815" y="1106778"/>
                  <a:pt x="3885629" y="1101308"/>
                  <a:pt x="3893182" y="1094015"/>
                </a:cubicBezTo>
                <a:cubicBezTo>
                  <a:pt x="3900735" y="1086723"/>
                  <a:pt x="3905813" y="1077347"/>
                  <a:pt x="3908418" y="1065887"/>
                </a:cubicBezTo>
                <a:cubicBezTo>
                  <a:pt x="3897479" y="1067450"/>
                  <a:pt x="3890317" y="1068622"/>
                  <a:pt x="3886931" y="1069403"/>
                </a:cubicBezTo>
                <a:cubicBezTo>
                  <a:pt x="3883545" y="1070184"/>
                  <a:pt x="3879899" y="1069143"/>
                  <a:pt x="3875992" y="1066278"/>
                </a:cubicBezTo>
                <a:cubicBezTo>
                  <a:pt x="3872085" y="1063413"/>
                  <a:pt x="3872737" y="1061980"/>
                  <a:pt x="3877945" y="1061980"/>
                </a:cubicBezTo>
                <a:cubicBezTo>
                  <a:pt x="3883155" y="1061980"/>
                  <a:pt x="3893833" y="1060938"/>
                  <a:pt x="3909981" y="1058855"/>
                </a:cubicBezTo>
                <a:cubicBezTo>
                  <a:pt x="3911023" y="1050520"/>
                  <a:pt x="3910762" y="1044270"/>
                  <a:pt x="3909199" y="1040103"/>
                </a:cubicBezTo>
                <a:cubicBezTo>
                  <a:pt x="3904511" y="1040103"/>
                  <a:pt x="3901125" y="1039582"/>
                  <a:pt x="3899042" y="1038540"/>
                </a:cubicBezTo>
                <a:cubicBezTo>
                  <a:pt x="3891229" y="1046874"/>
                  <a:pt x="3885238" y="1052083"/>
                  <a:pt x="3881071" y="1054167"/>
                </a:cubicBezTo>
                <a:cubicBezTo>
                  <a:pt x="3876904" y="1056250"/>
                  <a:pt x="3877164" y="1054557"/>
                  <a:pt x="3881852" y="1049088"/>
                </a:cubicBezTo>
                <a:cubicBezTo>
                  <a:pt x="3886540" y="1043619"/>
                  <a:pt x="3890707" y="1036326"/>
                  <a:pt x="3894354" y="1027210"/>
                </a:cubicBezTo>
                <a:cubicBezTo>
                  <a:pt x="3898000" y="1018095"/>
                  <a:pt x="3898781" y="1011974"/>
                  <a:pt x="3896698" y="1008849"/>
                </a:cubicBezTo>
                <a:cubicBezTo>
                  <a:pt x="3889405" y="1010932"/>
                  <a:pt x="3884457" y="1012234"/>
                  <a:pt x="3881852" y="1012755"/>
                </a:cubicBezTo>
                <a:cubicBezTo>
                  <a:pt x="3879248" y="1013276"/>
                  <a:pt x="3876123" y="1011974"/>
                  <a:pt x="3872476" y="1008849"/>
                </a:cubicBezTo>
                <a:cubicBezTo>
                  <a:pt x="3868830" y="1005723"/>
                  <a:pt x="3868830" y="1004161"/>
                  <a:pt x="3872476" y="1004161"/>
                </a:cubicBezTo>
                <a:cubicBezTo>
                  <a:pt x="3876123" y="1004161"/>
                  <a:pt x="3880029" y="1003900"/>
                  <a:pt x="3884196" y="1003379"/>
                </a:cubicBezTo>
                <a:cubicBezTo>
                  <a:pt x="3888363" y="1002858"/>
                  <a:pt x="3900605" y="1001035"/>
                  <a:pt x="3920920" y="997910"/>
                </a:cubicBezTo>
                <a:cubicBezTo>
                  <a:pt x="3923003" y="987492"/>
                  <a:pt x="3924045" y="980981"/>
                  <a:pt x="3924045" y="978376"/>
                </a:cubicBezTo>
                <a:cubicBezTo>
                  <a:pt x="3924045" y="975772"/>
                  <a:pt x="3920920" y="975251"/>
                  <a:pt x="3914669" y="976813"/>
                </a:cubicBezTo>
                <a:lnTo>
                  <a:pt x="3900605" y="980720"/>
                </a:lnTo>
                <a:cubicBezTo>
                  <a:pt x="3897479" y="981241"/>
                  <a:pt x="3893963" y="980329"/>
                  <a:pt x="3890057" y="977985"/>
                </a:cubicBezTo>
                <a:cubicBezTo>
                  <a:pt x="3886150" y="975641"/>
                  <a:pt x="3887061" y="974339"/>
                  <a:pt x="3892791" y="974079"/>
                </a:cubicBezTo>
                <a:cubicBezTo>
                  <a:pt x="3898521" y="973818"/>
                  <a:pt x="3904381" y="973037"/>
                  <a:pt x="3910371" y="971735"/>
                </a:cubicBezTo>
                <a:cubicBezTo>
                  <a:pt x="3916362" y="970432"/>
                  <a:pt x="3920659" y="968739"/>
                  <a:pt x="3923264" y="966656"/>
                </a:cubicBezTo>
                <a:cubicBezTo>
                  <a:pt x="3924566" y="965614"/>
                  <a:pt x="3925868" y="964995"/>
                  <a:pt x="3927171" y="964800"/>
                </a:cubicBezTo>
                <a:close/>
                <a:moveTo>
                  <a:pt x="2663861" y="964312"/>
                </a:moveTo>
                <a:cubicBezTo>
                  <a:pt x="2668289" y="963270"/>
                  <a:pt x="2672847" y="964442"/>
                  <a:pt x="2677535" y="967828"/>
                </a:cubicBezTo>
                <a:cubicBezTo>
                  <a:pt x="2682223" y="971214"/>
                  <a:pt x="2680270" y="973688"/>
                  <a:pt x="2671675" y="975251"/>
                </a:cubicBezTo>
                <a:cubicBezTo>
                  <a:pt x="2663080" y="976813"/>
                  <a:pt x="2648104" y="978636"/>
                  <a:pt x="2626747" y="980720"/>
                </a:cubicBezTo>
                <a:cubicBezTo>
                  <a:pt x="2632998" y="985408"/>
                  <a:pt x="2634040" y="989836"/>
                  <a:pt x="2629873" y="994003"/>
                </a:cubicBezTo>
                <a:cubicBezTo>
                  <a:pt x="2625706" y="998170"/>
                  <a:pt x="2622059" y="1002077"/>
                  <a:pt x="2618934" y="1005723"/>
                </a:cubicBezTo>
                <a:cubicBezTo>
                  <a:pt x="2615809" y="1009369"/>
                  <a:pt x="2612032" y="1013537"/>
                  <a:pt x="2607605" y="1018225"/>
                </a:cubicBezTo>
                <a:cubicBezTo>
                  <a:pt x="2603177" y="1022913"/>
                  <a:pt x="2602786" y="1025257"/>
                  <a:pt x="2606433" y="1025257"/>
                </a:cubicBezTo>
                <a:cubicBezTo>
                  <a:pt x="2610600" y="1025257"/>
                  <a:pt x="2627269" y="1023434"/>
                  <a:pt x="2656439" y="1019787"/>
                </a:cubicBezTo>
                <a:cubicBezTo>
                  <a:pt x="2653313" y="1016662"/>
                  <a:pt x="2650188" y="1013016"/>
                  <a:pt x="2647063" y="1008849"/>
                </a:cubicBezTo>
                <a:cubicBezTo>
                  <a:pt x="2643937" y="1004681"/>
                  <a:pt x="2643937" y="1002598"/>
                  <a:pt x="2647063" y="1002598"/>
                </a:cubicBezTo>
                <a:cubicBezTo>
                  <a:pt x="2650709" y="1002598"/>
                  <a:pt x="2656309" y="1004681"/>
                  <a:pt x="2663861" y="1008849"/>
                </a:cubicBezTo>
                <a:cubicBezTo>
                  <a:pt x="2671415" y="1013016"/>
                  <a:pt x="2675973" y="1017443"/>
                  <a:pt x="2677535" y="1022132"/>
                </a:cubicBezTo>
                <a:cubicBezTo>
                  <a:pt x="2679098" y="1026820"/>
                  <a:pt x="2679098" y="1030466"/>
                  <a:pt x="2677535" y="1033070"/>
                </a:cubicBezTo>
                <a:cubicBezTo>
                  <a:pt x="2675973" y="1035675"/>
                  <a:pt x="2673628" y="1035675"/>
                  <a:pt x="2670503" y="1033070"/>
                </a:cubicBezTo>
                <a:cubicBezTo>
                  <a:pt x="2667377" y="1030466"/>
                  <a:pt x="2664252" y="1027601"/>
                  <a:pt x="2661127" y="1024476"/>
                </a:cubicBezTo>
                <a:cubicBezTo>
                  <a:pt x="2636124" y="1030205"/>
                  <a:pt x="2618283" y="1034242"/>
                  <a:pt x="2607605" y="1036586"/>
                </a:cubicBezTo>
                <a:cubicBezTo>
                  <a:pt x="2596926" y="1038930"/>
                  <a:pt x="2589373" y="1041275"/>
                  <a:pt x="2584945" y="1043619"/>
                </a:cubicBezTo>
                <a:cubicBezTo>
                  <a:pt x="2580518" y="1045963"/>
                  <a:pt x="2577783" y="1045572"/>
                  <a:pt x="2576741" y="1042447"/>
                </a:cubicBezTo>
                <a:cubicBezTo>
                  <a:pt x="2575699" y="1039321"/>
                  <a:pt x="2575309" y="1036196"/>
                  <a:pt x="2575569" y="1033070"/>
                </a:cubicBezTo>
                <a:cubicBezTo>
                  <a:pt x="2575830" y="1029945"/>
                  <a:pt x="2579346" y="1027080"/>
                  <a:pt x="2586117" y="1024476"/>
                </a:cubicBezTo>
                <a:cubicBezTo>
                  <a:pt x="2592889" y="1021871"/>
                  <a:pt x="2599531" y="1016011"/>
                  <a:pt x="2606042" y="1006895"/>
                </a:cubicBezTo>
                <a:cubicBezTo>
                  <a:pt x="2612553" y="997780"/>
                  <a:pt x="2616329" y="989575"/>
                  <a:pt x="2617371" y="982283"/>
                </a:cubicBezTo>
                <a:cubicBezTo>
                  <a:pt x="2605911" y="983845"/>
                  <a:pt x="2598098" y="984497"/>
                  <a:pt x="2593931" y="984236"/>
                </a:cubicBezTo>
                <a:cubicBezTo>
                  <a:pt x="2589764" y="983976"/>
                  <a:pt x="2585857" y="982673"/>
                  <a:pt x="2582211" y="980329"/>
                </a:cubicBezTo>
                <a:cubicBezTo>
                  <a:pt x="2578565" y="977985"/>
                  <a:pt x="2578825" y="976683"/>
                  <a:pt x="2582992" y="976423"/>
                </a:cubicBezTo>
                <a:cubicBezTo>
                  <a:pt x="2587159" y="976162"/>
                  <a:pt x="2595624" y="975251"/>
                  <a:pt x="2608386" y="973688"/>
                </a:cubicBezTo>
                <a:cubicBezTo>
                  <a:pt x="2621148" y="972125"/>
                  <a:pt x="2632477" y="970432"/>
                  <a:pt x="2642375" y="968609"/>
                </a:cubicBezTo>
                <a:cubicBezTo>
                  <a:pt x="2652271" y="966786"/>
                  <a:pt x="2659434" y="965354"/>
                  <a:pt x="2663861" y="964312"/>
                </a:cubicBezTo>
                <a:close/>
                <a:moveTo>
                  <a:pt x="3430326" y="963921"/>
                </a:moveTo>
                <a:cubicBezTo>
                  <a:pt x="3433191" y="964702"/>
                  <a:pt x="3436837" y="966656"/>
                  <a:pt x="3441265" y="969781"/>
                </a:cubicBezTo>
                <a:cubicBezTo>
                  <a:pt x="3445693" y="972907"/>
                  <a:pt x="3447255" y="975251"/>
                  <a:pt x="3445953" y="976813"/>
                </a:cubicBezTo>
                <a:cubicBezTo>
                  <a:pt x="3444651" y="978376"/>
                  <a:pt x="3443219" y="980460"/>
                  <a:pt x="3441656" y="983064"/>
                </a:cubicBezTo>
                <a:cubicBezTo>
                  <a:pt x="3440093" y="985669"/>
                  <a:pt x="3434103" y="996868"/>
                  <a:pt x="3423685" y="1016662"/>
                </a:cubicBezTo>
                <a:cubicBezTo>
                  <a:pt x="3432019" y="1021350"/>
                  <a:pt x="3435665" y="1025908"/>
                  <a:pt x="3434624" y="1030336"/>
                </a:cubicBezTo>
                <a:cubicBezTo>
                  <a:pt x="3433582" y="1034763"/>
                  <a:pt x="3432931" y="1042056"/>
                  <a:pt x="3432671" y="1052213"/>
                </a:cubicBezTo>
                <a:cubicBezTo>
                  <a:pt x="3432410" y="1062371"/>
                  <a:pt x="3432149" y="1075133"/>
                  <a:pt x="3431889" y="1090499"/>
                </a:cubicBezTo>
                <a:cubicBezTo>
                  <a:pt x="3431629" y="1105866"/>
                  <a:pt x="3430457" y="1114851"/>
                  <a:pt x="3428373" y="1117456"/>
                </a:cubicBezTo>
                <a:cubicBezTo>
                  <a:pt x="3426289" y="1120060"/>
                  <a:pt x="3423945" y="1118237"/>
                  <a:pt x="3421341" y="1111986"/>
                </a:cubicBezTo>
                <a:cubicBezTo>
                  <a:pt x="3418736" y="1105736"/>
                  <a:pt x="3418215" y="1100006"/>
                  <a:pt x="3419778" y="1094797"/>
                </a:cubicBezTo>
                <a:cubicBezTo>
                  <a:pt x="3421341" y="1089588"/>
                  <a:pt x="3422643" y="1081644"/>
                  <a:pt x="3423685" y="1070966"/>
                </a:cubicBezTo>
                <a:cubicBezTo>
                  <a:pt x="3424727" y="1060287"/>
                  <a:pt x="3424987" y="1050000"/>
                  <a:pt x="3424466" y="1040103"/>
                </a:cubicBezTo>
                <a:cubicBezTo>
                  <a:pt x="3423945" y="1030205"/>
                  <a:pt x="3422643" y="1023694"/>
                  <a:pt x="3420559" y="1020569"/>
                </a:cubicBezTo>
                <a:cubicBezTo>
                  <a:pt x="3415871" y="1028903"/>
                  <a:pt x="3410793" y="1035935"/>
                  <a:pt x="3405323" y="1041665"/>
                </a:cubicBezTo>
                <a:cubicBezTo>
                  <a:pt x="3399854" y="1047395"/>
                  <a:pt x="3394775" y="1051823"/>
                  <a:pt x="3390087" y="1054948"/>
                </a:cubicBezTo>
                <a:cubicBezTo>
                  <a:pt x="3385399" y="1058074"/>
                  <a:pt x="3384748" y="1057553"/>
                  <a:pt x="3388133" y="1053385"/>
                </a:cubicBezTo>
                <a:cubicBezTo>
                  <a:pt x="3391519" y="1049218"/>
                  <a:pt x="3395687" y="1043358"/>
                  <a:pt x="3400635" y="1035805"/>
                </a:cubicBezTo>
                <a:cubicBezTo>
                  <a:pt x="3405584" y="1028252"/>
                  <a:pt x="3411183" y="1018355"/>
                  <a:pt x="3417434" y="1006114"/>
                </a:cubicBezTo>
                <a:cubicBezTo>
                  <a:pt x="3423685" y="993873"/>
                  <a:pt x="3427201" y="985148"/>
                  <a:pt x="3427982" y="979939"/>
                </a:cubicBezTo>
                <a:cubicBezTo>
                  <a:pt x="3428764" y="974730"/>
                  <a:pt x="3428633" y="970563"/>
                  <a:pt x="3427592" y="967437"/>
                </a:cubicBezTo>
                <a:cubicBezTo>
                  <a:pt x="3426550" y="964312"/>
                  <a:pt x="3427461" y="963140"/>
                  <a:pt x="3430326" y="963921"/>
                </a:cubicBezTo>
                <a:close/>
                <a:moveTo>
                  <a:pt x="552195" y="963140"/>
                </a:moveTo>
                <a:cubicBezTo>
                  <a:pt x="555842" y="963400"/>
                  <a:pt x="560139" y="964963"/>
                  <a:pt x="565088" y="967828"/>
                </a:cubicBezTo>
                <a:cubicBezTo>
                  <a:pt x="570036" y="970693"/>
                  <a:pt x="571729" y="973167"/>
                  <a:pt x="570166" y="975251"/>
                </a:cubicBezTo>
                <a:cubicBezTo>
                  <a:pt x="568604" y="977334"/>
                  <a:pt x="567301" y="982022"/>
                  <a:pt x="566260" y="989315"/>
                </a:cubicBezTo>
                <a:cubicBezTo>
                  <a:pt x="565218" y="996607"/>
                  <a:pt x="563655" y="1007025"/>
                  <a:pt x="561571" y="1020569"/>
                </a:cubicBezTo>
                <a:cubicBezTo>
                  <a:pt x="574073" y="1019006"/>
                  <a:pt x="584100" y="1017574"/>
                  <a:pt x="591653" y="1016271"/>
                </a:cubicBezTo>
                <a:cubicBezTo>
                  <a:pt x="599206" y="1014969"/>
                  <a:pt x="605587" y="1016532"/>
                  <a:pt x="610796" y="1020959"/>
                </a:cubicBezTo>
                <a:cubicBezTo>
                  <a:pt x="616005" y="1025387"/>
                  <a:pt x="612880" y="1027601"/>
                  <a:pt x="601420" y="1027601"/>
                </a:cubicBezTo>
                <a:cubicBezTo>
                  <a:pt x="589960" y="1027601"/>
                  <a:pt x="576417" y="1028382"/>
                  <a:pt x="560790" y="1029945"/>
                </a:cubicBezTo>
                <a:cubicBezTo>
                  <a:pt x="559227" y="1042447"/>
                  <a:pt x="558186" y="1052604"/>
                  <a:pt x="557665" y="1060418"/>
                </a:cubicBezTo>
                <a:cubicBezTo>
                  <a:pt x="563915" y="1065627"/>
                  <a:pt x="563264" y="1068361"/>
                  <a:pt x="555711" y="1068622"/>
                </a:cubicBezTo>
                <a:cubicBezTo>
                  <a:pt x="548158" y="1068882"/>
                  <a:pt x="536829" y="1070054"/>
                  <a:pt x="521723" y="1072138"/>
                </a:cubicBezTo>
                <a:cubicBezTo>
                  <a:pt x="520681" y="1075784"/>
                  <a:pt x="519248" y="1078258"/>
                  <a:pt x="517425" y="1079561"/>
                </a:cubicBezTo>
                <a:cubicBezTo>
                  <a:pt x="515602" y="1080863"/>
                  <a:pt x="514430" y="1077737"/>
                  <a:pt x="513909" y="1070184"/>
                </a:cubicBezTo>
                <a:cubicBezTo>
                  <a:pt x="513388" y="1062631"/>
                  <a:pt x="512867" y="1051302"/>
                  <a:pt x="512347" y="1036196"/>
                </a:cubicBezTo>
                <a:cubicBezTo>
                  <a:pt x="502449" y="1037238"/>
                  <a:pt x="493073" y="1038279"/>
                  <a:pt x="484218" y="1039321"/>
                </a:cubicBezTo>
                <a:cubicBezTo>
                  <a:pt x="484218" y="1059115"/>
                  <a:pt x="484478" y="1079430"/>
                  <a:pt x="484999" y="1100266"/>
                </a:cubicBezTo>
                <a:cubicBezTo>
                  <a:pt x="503231" y="1098704"/>
                  <a:pt x="518988" y="1096880"/>
                  <a:pt x="532271" y="1094797"/>
                </a:cubicBezTo>
                <a:cubicBezTo>
                  <a:pt x="545554" y="1092713"/>
                  <a:pt x="555972" y="1091020"/>
                  <a:pt x="563525" y="1089718"/>
                </a:cubicBezTo>
                <a:cubicBezTo>
                  <a:pt x="571078" y="1088416"/>
                  <a:pt x="577068" y="1089327"/>
                  <a:pt x="581496" y="1092453"/>
                </a:cubicBezTo>
                <a:cubicBezTo>
                  <a:pt x="585923" y="1095578"/>
                  <a:pt x="587877" y="1098443"/>
                  <a:pt x="587356" y="1101048"/>
                </a:cubicBezTo>
                <a:cubicBezTo>
                  <a:pt x="586835" y="1103652"/>
                  <a:pt x="582147" y="1104564"/>
                  <a:pt x="573292" y="1103782"/>
                </a:cubicBezTo>
                <a:cubicBezTo>
                  <a:pt x="564436" y="1103001"/>
                  <a:pt x="552065" y="1103261"/>
                  <a:pt x="536178" y="1104564"/>
                </a:cubicBezTo>
                <a:cubicBezTo>
                  <a:pt x="520290" y="1105866"/>
                  <a:pt x="508179" y="1107038"/>
                  <a:pt x="499845" y="1108080"/>
                </a:cubicBezTo>
                <a:cubicBezTo>
                  <a:pt x="491511" y="1109122"/>
                  <a:pt x="485911" y="1110684"/>
                  <a:pt x="483046" y="1112768"/>
                </a:cubicBezTo>
                <a:cubicBezTo>
                  <a:pt x="480181" y="1114851"/>
                  <a:pt x="477837" y="1114331"/>
                  <a:pt x="476014" y="1111205"/>
                </a:cubicBezTo>
                <a:cubicBezTo>
                  <a:pt x="474191" y="1108080"/>
                  <a:pt x="473670" y="1104824"/>
                  <a:pt x="474451" y="1101438"/>
                </a:cubicBezTo>
                <a:cubicBezTo>
                  <a:pt x="475233" y="1098052"/>
                  <a:pt x="475623" y="1093495"/>
                  <a:pt x="475623" y="1087765"/>
                </a:cubicBezTo>
                <a:cubicBezTo>
                  <a:pt x="475623" y="1081514"/>
                  <a:pt x="475102" y="1065887"/>
                  <a:pt x="474061" y="1040884"/>
                </a:cubicBezTo>
                <a:cubicBezTo>
                  <a:pt x="461038" y="1042967"/>
                  <a:pt x="452313" y="1044400"/>
                  <a:pt x="447885" y="1045181"/>
                </a:cubicBezTo>
                <a:cubicBezTo>
                  <a:pt x="443458" y="1045963"/>
                  <a:pt x="438900" y="1044530"/>
                  <a:pt x="434212" y="1040884"/>
                </a:cubicBezTo>
                <a:cubicBezTo>
                  <a:pt x="429524" y="1037238"/>
                  <a:pt x="428742" y="1035154"/>
                  <a:pt x="431868" y="1034633"/>
                </a:cubicBezTo>
                <a:cubicBezTo>
                  <a:pt x="434993" y="1034112"/>
                  <a:pt x="438509" y="1033982"/>
                  <a:pt x="442416" y="1034242"/>
                </a:cubicBezTo>
                <a:cubicBezTo>
                  <a:pt x="446323" y="1034503"/>
                  <a:pt x="456610" y="1033852"/>
                  <a:pt x="473279" y="1032289"/>
                </a:cubicBezTo>
                <a:cubicBezTo>
                  <a:pt x="472237" y="1013016"/>
                  <a:pt x="470284" y="1001686"/>
                  <a:pt x="467419" y="998300"/>
                </a:cubicBezTo>
                <a:cubicBezTo>
                  <a:pt x="464554" y="994915"/>
                  <a:pt x="465075" y="993352"/>
                  <a:pt x="468982" y="993612"/>
                </a:cubicBezTo>
                <a:cubicBezTo>
                  <a:pt x="472889" y="993873"/>
                  <a:pt x="476925" y="994915"/>
                  <a:pt x="481093" y="996738"/>
                </a:cubicBezTo>
                <a:cubicBezTo>
                  <a:pt x="485260" y="998561"/>
                  <a:pt x="486823" y="1001296"/>
                  <a:pt x="485781" y="1004942"/>
                </a:cubicBezTo>
                <a:cubicBezTo>
                  <a:pt x="484739" y="1008588"/>
                  <a:pt x="484218" y="1016923"/>
                  <a:pt x="484218" y="1029945"/>
                </a:cubicBezTo>
                <a:cubicBezTo>
                  <a:pt x="492032" y="1028903"/>
                  <a:pt x="500887" y="1027861"/>
                  <a:pt x="510784" y="1026820"/>
                </a:cubicBezTo>
                <a:cubicBezTo>
                  <a:pt x="510263" y="1000775"/>
                  <a:pt x="508440" y="985408"/>
                  <a:pt x="505314" y="980720"/>
                </a:cubicBezTo>
                <a:cubicBezTo>
                  <a:pt x="502189" y="976032"/>
                  <a:pt x="502970" y="973948"/>
                  <a:pt x="507659" y="974469"/>
                </a:cubicBezTo>
                <a:cubicBezTo>
                  <a:pt x="512347" y="974990"/>
                  <a:pt x="516644" y="976292"/>
                  <a:pt x="520551" y="978376"/>
                </a:cubicBezTo>
                <a:cubicBezTo>
                  <a:pt x="524457" y="980460"/>
                  <a:pt x="525629" y="983455"/>
                  <a:pt x="524067" y="987362"/>
                </a:cubicBezTo>
                <a:cubicBezTo>
                  <a:pt x="522504" y="991268"/>
                  <a:pt x="521723" y="1003900"/>
                  <a:pt x="521723" y="1025257"/>
                </a:cubicBezTo>
                <a:lnTo>
                  <a:pt x="550633" y="1022132"/>
                </a:lnTo>
                <a:cubicBezTo>
                  <a:pt x="553237" y="992440"/>
                  <a:pt x="553237" y="975120"/>
                  <a:pt x="550633" y="970172"/>
                </a:cubicBezTo>
                <a:cubicBezTo>
                  <a:pt x="548028" y="965223"/>
                  <a:pt x="548549" y="962879"/>
                  <a:pt x="552195" y="963140"/>
                </a:cubicBezTo>
                <a:close/>
                <a:moveTo>
                  <a:pt x="4072799" y="962749"/>
                </a:moveTo>
                <a:cubicBezTo>
                  <a:pt x="4076966" y="963791"/>
                  <a:pt x="4080612" y="965354"/>
                  <a:pt x="4083738" y="967437"/>
                </a:cubicBezTo>
                <a:cubicBezTo>
                  <a:pt x="4086863" y="969521"/>
                  <a:pt x="4087905" y="971735"/>
                  <a:pt x="4086863" y="974079"/>
                </a:cubicBezTo>
                <a:cubicBezTo>
                  <a:pt x="4085821" y="976423"/>
                  <a:pt x="4085040" y="984627"/>
                  <a:pt x="4084519" y="998691"/>
                </a:cubicBezTo>
                <a:cubicBezTo>
                  <a:pt x="4083998" y="1012755"/>
                  <a:pt x="4083087" y="1025648"/>
                  <a:pt x="4081784" y="1037368"/>
                </a:cubicBezTo>
                <a:cubicBezTo>
                  <a:pt x="4080482" y="1049088"/>
                  <a:pt x="4078138" y="1059506"/>
                  <a:pt x="4074752" y="1068622"/>
                </a:cubicBezTo>
                <a:cubicBezTo>
                  <a:pt x="4071366" y="1077737"/>
                  <a:pt x="4066939" y="1085811"/>
                  <a:pt x="4061469" y="1092843"/>
                </a:cubicBezTo>
                <a:cubicBezTo>
                  <a:pt x="4056000" y="1099876"/>
                  <a:pt x="4048577" y="1105866"/>
                  <a:pt x="4039201" y="1110814"/>
                </a:cubicBezTo>
                <a:cubicBezTo>
                  <a:pt x="4029825" y="1115763"/>
                  <a:pt x="4029695" y="1114070"/>
                  <a:pt x="4038810" y="1105736"/>
                </a:cubicBezTo>
                <a:cubicBezTo>
                  <a:pt x="4047926" y="1097401"/>
                  <a:pt x="4055479" y="1086853"/>
                  <a:pt x="4061469" y="1074091"/>
                </a:cubicBezTo>
                <a:cubicBezTo>
                  <a:pt x="4067459" y="1061329"/>
                  <a:pt x="4070975" y="1048046"/>
                  <a:pt x="4072017" y="1034242"/>
                </a:cubicBezTo>
                <a:cubicBezTo>
                  <a:pt x="4073059" y="1020439"/>
                  <a:pt x="4073580" y="1007286"/>
                  <a:pt x="4073580" y="994784"/>
                </a:cubicBezTo>
                <a:cubicBezTo>
                  <a:pt x="4073580" y="982283"/>
                  <a:pt x="4072408" y="973558"/>
                  <a:pt x="4070064" y="968609"/>
                </a:cubicBezTo>
                <a:cubicBezTo>
                  <a:pt x="4067720" y="963661"/>
                  <a:pt x="4068631" y="961707"/>
                  <a:pt x="4072799" y="962749"/>
                </a:cubicBezTo>
                <a:close/>
                <a:moveTo>
                  <a:pt x="2411728" y="962749"/>
                </a:moveTo>
                <a:cubicBezTo>
                  <a:pt x="2420583" y="963791"/>
                  <a:pt x="2426574" y="966395"/>
                  <a:pt x="2429699" y="970563"/>
                </a:cubicBezTo>
                <a:cubicBezTo>
                  <a:pt x="2432825" y="974730"/>
                  <a:pt x="2433997" y="979027"/>
                  <a:pt x="2433215" y="983455"/>
                </a:cubicBezTo>
                <a:cubicBezTo>
                  <a:pt x="2432434" y="987882"/>
                  <a:pt x="2429959" y="988794"/>
                  <a:pt x="2425792" y="986190"/>
                </a:cubicBezTo>
                <a:cubicBezTo>
                  <a:pt x="2421625" y="983585"/>
                  <a:pt x="2417197" y="980460"/>
                  <a:pt x="2412509" y="976813"/>
                </a:cubicBezTo>
                <a:cubicBezTo>
                  <a:pt x="2408342" y="973167"/>
                  <a:pt x="2404957" y="969651"/>
                  <a:pt x="2402352" y="966265"/>
                </a:cubicBezTo>
                <a:cubicBezTo>
                  <a:pt x="2399747" y="962879"/>
                  <a:pt x="2402873" y="961707"/>
                  <a:pt x="2411728" y="962749"/>
                </a:cubicBezTo>
                <a:close/>
                <a:moveTo>
                  <a:pt x="3844152" y="961675"/>
                </a:moveTo>
                <a:cubicBezTo>
                  <a:pt x="3844933" y="961219"/>
                  <a:pt x="3846431" y="961447"/>
                  <a:pt x="3848645" y="962358"/>
                </a:cubicBezTo>
                <a:cubicBezTo>
                  <a:pt x="3853073" y="964182"/>
                  <a:pt x="3856719" y="966395"/>
                  <a:pt x="3859584" y="969000"/>
                </a:cubicBezTo>
                <a:cubicBezTo>
                  <a:pt x="3862449" y="971604"/>
                  <a:pt x="3862839" y="973948"/>
                  <a:pt x="3860756" y="976032"/>
                </a:cubicBezTo>
                <a:cubicBezTo>
                  <a:pt x="3858672" y="978116"/>
                  <a:pt x="3856068" y="982673"/>
                  <a:pt x="3852943" y="989706"/>
                </a:cubicBezTo>
                <a:cubicBezTo>
                  <a:pt x="3849817" y="996738"/>
                  <a:pt x="3845389" y="1005463"/>
                  <a:pt x="3839659" y="1015881"/>
                </a:cubicBezTo>
                <a:cubicBezTo>
                  <a:pt x="3846952" y="1019006"/>
                  <a:pt x="3850077" y="1024215"/>
                  <a:pt x="3849036" y="1031508"/>
                </a:cubicBezTo>
                <a:cubicBezTo>
                  <a:pt x="3847994" y="1038800"/>
                  <a:pt x="3847343" y="1050000"/>
                  <a:pt x="3847082" y="1065106"/>
                </a:cubicBezTo>
                <a:cubicBezTo>
                  <a:pt x="3846822" y="1080212"/>
                  <a:pt x="3846301" y="1091411"/>
                  <a:pt x="3845519" y="1098704"/>
                </a:cubicBezTo>
                <a:cubicBezTo>
                  <a:pt x="3844738" y="1105996"/>
                  <a:pt x="3843566" y="1111596"/>
                  <a:pt x="3842003" y="1115503"/>
                </a:cubicBezTo>
                <a:cubicBezTo>
                  <a:pt x="3840441" y="1119409"/>
                  <a:pt x="3838227" y="1118237"/>
                  <a:pt x="3835362" y="1111986"/>
                </a:cubicBezTo>
                <a:cubicBezTo>
                  <a:pt x="3832497" y="1105736"/>
                  <a:pt x="3832107" y="1099615"/>
                  <a:pt x="3834190" y="1093625"/>
                </a:cubicBezTo>
                <a:cubicBezTo>
                  <a:pt x="3836274" y="1087634"/>
                  <a:pt x="3837576" y="1078258"/>
                  <a:pt x="3838097" y="1065496"/>
                </a:cubicBezTo>
                <a:cubicBezTo>
                  <a:pt x="3838618" y="1052734"/>
                  <a:pt x="3838878" y="1042967"/>
                  <a:pt x="3838878" y="1036196"/>
                </a:cubicBezTo>
                <a:cubicBezTo>
                  <a:pt x="3838878" y="1029424"/>
                  <a:pt x="3838097" y="1024736"/>
                  <a:pt x="3836534" y="1022132"/>
                </a:cubicBezTo>
                <a:cubicBezTo>
                  <a:pt x="3834971" y="1025778"/>
                  <a:pt x="3831325" y="1031377"/>
                  <a:pt x="3825595" y="1038930"/>
                </a:cubicBezTo>
                <a:cubicBezTo>
                  <a:pt x="3819865" y="1046484"/>
                  <a:pt x="3813745" y="1052604"/>
                  <a:pt x="3807233" y="1057292"/>
                </a:cubicBezTo>
                <a:cubicBezTo>
                  <a:pt x="3800722" y="1061980"/>
                  <a:pt x="3800592" y="1060418"/>
                  <a:pt x="3806843" y="1052604"/>
                </a:cubicBezTo>
                <a:cubicBezTo>
                  <a:pt x="3813094" y="1044791"/>
                  <a:pt x="3818563" y="1036717"/>
                  <a:pt x="3823251" y="1028382"/>
                </a:cubicBezTo>
                <a:cubicBezTo>
                  <a:pt x="3827939" y="1020048"/>
                  <a:pt x="3832237" y="1011323"/>
                  <a:pt x="3836143" y="1002207"/>
                </a:cubicBezTo>
                <a:cubicBezTo>
                  <a:pt x="3840050" y="993091"/>
                  <a:pt x="3842655" y="985538"/>
                  <a:pt x="3843957" y="979548"/>
                </a:cubicBezTo>
                <a:cubicBezTo>
                  <a:pt x="3845259" y="973558"/>
                  <a:pt x="3845259" y="968739"/>
                  <a:pt x="3843957" y="965093"/>
                </a:cubicBezTo>
                <a:cubicBezTo>
                  <a:pt x="3843306" y="963270"/>
                  <a:pt x="3843371" y="962130"/>
                  <a:pt x="3844152" y="961675"/>
                </a:cubicBezTo>
                <a:close/>
                <a:moveTo>
                  <a:pt x="2269667" y="960503"/>
                </a:moveTo>
                <a:cubicBezTo>
                  <a:pt x="2271816" y="960698"/>
                  <a:pt x="2274323" y="961447"/>
                  <a:pt x="2277188" y="962749"/>
                </a:cubicBezTo>
                <a:cubicBezTo>
                  <a:pt x="2283959" y="966916"/>
                  <a:pt x="2284741" y="970302"/>
                  <a:pt x="2279532" y="972907"/>
                </a:cubicBezTo>
                <a:cubicBezTo>
                  <a:pt x="2274323" y="975511"/>
                  <a:pt x="2266770" y="983585"/>
                  <a:pt x="2256873" y="997128"/>
                </a:cubicBezTo>
                <a:cubicBezTo>
                  <a:pt x="2263644" y="1001296"/>
                  <a:pt x="2269374" y="1005723"/>
                  <a:pt x="2274062" y="1010411"/>
                </a:cubicBezTo>
                <a:cubicBezTo>
                  <a:pt x="2278750" y="1015099"/>
                  <a:pt x="2281225" y="1020439"/>
                  <a:pt x="2281485" y="1026429"/>
                </a:cubicBezTo>
                <a:cubicBezTo>
                  <a:pt x="2281745" y="1032419"/>
                  <a:pt x="2279792" y="1037889"/>
                  <a:pt x="2275625" y="1042837"/>
                </a:cubicBezTo>
                <a:cubicBezTo>
                  <a:pt x="2271458" y="1047786"/>
                  <a:pt x="2268332" y="1048307"/>
                  <a:pt x="2266249" y="1044400"/>
                </a:cubicBezTo>
                <a:cubicBezTo>
                  <a:pt x="2264165" y="1040493"/>
                  <a:pt x="2259477" y="1035935"/>
                  <a:pt x="2252184" y="1030726"/>
                </a:cubicBezTo>
                <a:cubicBezTo>
                  <a:pt x="2244892" y="1025517"/>
                  <a:pt x="2245022" y="1023824"/>
                  <a:pt x="2252575" y="1025648"/>
                </a:cubicBezTo>
                <a:cubicBezTo>
                  <a:pt x="2260128" y="1027471"/>
                  <a:pt x="2265207" y="1027861"/>
                  <a:pt x="2267811" y="1026820"/>
                </a:cubicBezTo>
                <a:cubicBezTo>
                  <a:pt x="2270416" y="1025778"/>
                  <a:pt x="2270025" y="1021871"/>
                  <a:pt x="2266639" y="1015099"/>
                </a:cubicBezTo>
                <a:cubicBezTo>
                  <a:pt x="2263254" y="1008328"/>
                  <a:pt x="2259737" y="1003770"/>
                  <a:pt x="2256091" y="1001426"/>
                </a:cubicBezTo>
                <a:cubicBezTo>
                  <a:pt x="2252445" y="999082"/>
                  <a:pt x="2251533" y="996477"/>
                  <a:pt x="2253356" y="993612"/>
                </a:cubicBezTo>
                <a:cubicBezTo>
                  <a:pt x="2255180" y="990747"/>
                  <a:pt x="2257654" y="986320"/>
                  <a:pt x="2260779" y="980329"/>
                </a:cubicBezTo>
                <a:cubicBezTo>
                  <a:pt x="2263905" y="974339"/>
                  <a:pt x="2262863" y="971735"/>
                  <a:pt x="2257654" y="972516"/>
                </a:cubicBezTo>
                <a:cubicBezTo>
                  <a:pt x="2252445" y="973297"/>
                  <a:pt x="2245152" y="974730"/>
                  <a:pt x="2235776" y="976813"/>
                </a:cubicBezTo>
                <a:cubicBezTo>
                  <a:pt x="2235776" y="1005984"/>
                  <a:pt x="2235125" y="1025517"/>
                  <a:pt x="2233823" y="1035414"/>
                </a:cubicBezTo>
                <a:cubicBezTo>
                  <a:pt x="2232521" y="1045311"/>
                  <a:pt x="2230437" y="1047656"/>
                  <a:pt x="2227572" y="1042447"/>
                </a:cubicBezTo>
                <a:cubicBezTo>
                  <a:pt x="2224707" y="1037238"/>
                  <a:pt x="2223795" y="1032029"/>
                  <a:pt x="2224837" y="1026820"/>
                </a:cubicBezTo>
                <a:cubicBezTo>
                  <a:pt x="2225879" y="1021611"/>
                  <a:pt x="2226660" y="1012886"/>
                  <a:pt x="2227181" y="1000644"/>
                </a:cubicBezTo>
                <a:cubicBezTo>
                  <a:pt x="2227702" y="988403"/>
                  <a:pt x="2227572" y="980981"/>
                  <a:pt x="2226791" y="978376"/>
                </a:cubicBezTo>
                <a:cubicBezTo>
                  <a:pt x="2226009" y="975772"/>
                  <a:pt x="2224967" y="973037"/>
                  <a:pt x="2223665" y="970172"/>
                </a:cubicBezTo>
                <a:cubicBezTo>
                  <a:pt x="2222363" y="967307"/>
                  <a:pt x="2223275" y="966395"/>
                  <a:pt x="2226400" y="967437"/>
                </a:cubicBezTo>
                <a:cubicBezTo>
                  <a:pt x="2229525" y="968479"/>
                  <a:pt x="2232130" y="969130"/>
                  <a:pt x="2234213" y="969391"/>
                </a:cubicBezTo>
                <a:cubicBezTo>
                  <a:pt x="2236297" y="969651"/>
                  <a:pt x="2239292" y="969521"/>
                  <a:pt x="2243199" y="969000"/>
                </a:cubicBezTo>
                <a:cubicBezTo>
                  <a:pt x="2247106" y="968479"/>
                  <a:pt x="2250882" y="967567"/>
                  <a:pt x="2254528" y="966265"/>
                </a:cubicBezTo>
                <a:cubicBezTo>
                  <a:pt x="2258175" y="964963"/>
                  <a:pt x="2261430" y="963400"/>
                  <a:pt x="2264295" y="961577"/>
                </a:cubicBezTo>
                <a:cubicBezTo>
                  <a:pt x="2265728" y="960665"/>
                  <a:pt x="2267518" y="960307"/>
                  <a:pt x="2269667" y="960503"/>
                </a:cubicBezTo>
                <a:close/>
                <a:moveTo>
                  <a:pt x="326088" y="960405"/>
                </a:moveTo>
                <a:cubicBezTo>
                  <a:pt x="328172" y="960405"/>
                  <a:pt x="331948" y="961577"/>
                  <a:pt x="337418" y="963921"/>
                </a:cubicBezTo>
                <a:cubicBezTo>
                  <a:pt x="342887" y="966265"/>
                  <a:pt x="344710" y="969260"/>
                  <a:pt x="342887" y="972907"/>
                </a:cubicBezTo>
                <a:cubicBezTo>
                  <a:pt x="341064" y="976553"/>
                  <a:pt x="338590" y="985669"/>
                  <a:pt x="335464" y="1000254"/>
                </a:cubicBezTo>
                <a:cubicBezTo>
                  <a:pt x="342757" y="999212"/>
                  <a:pt x="349008" y="998040"/>
                  <a:pt x="354217" y="996738"/>
                </a:cubicBezTo>
                <a:cubicBezTo>
                  <a:pt x="359426" y="995435"/>
                  <a:pt x="363853" y="996217"/>
                  <a:pt x="367500" y="999082"/>
                </a:cubicBezTo>
                <a:cubicBezTo>
                  <a:pt x="371146" y="1001947"/>
                  <a:pt x="369062" y="1004030"/>
                  <a:pt x="361249" y="1005333"/>
                </a:cubicBezTo>
                <a:cubicBezTo>
                  <a:pt x="353435" y="1006635"/>
                  <a:pt x="344059" y="1008067"/>
                  <a:pt x="333120" y="1009630"/>
                </a:cubicBezTo>
                <a:cubicBezTo>
                  <a:pt x="331558" y="1015881"/>
                  <a:pt x="329995" y="1022913"/>
                  <a:pt x="328432" y="1030726"/>
                </a:cubicBezTo>
                <a:cubicBezTo>
                  <a:pt x="340934" y="1029164"/>
                  <a:pt x="353045" y="1027340"/>
                  <a:pt x="364765" y="1025257"/>
                </a:cubicBezTo>
                <a:cubicBezTo>
                  <a:pt x="376485" y="1023173"/>
                  <a:pt x="384168" y="1023824"/>
                  <a:pt x="387815" y="1027210"/>
                </a:cubicBezTo>
                <a:cubicBezTo>
                  <a:pt x="391461" y="1030596"/>
                  <a:pt x="392633" y="1032549"/>
                  <a:pt x="391331" y="1033070"/>
                </a:cubicBezTo>
                <a:cubicBezTo>
                  <a:pt x="390028" y="1033591"/>
                  <a:pt x="385471" y="1033982"/>
                  <a:pt x="377657" y="1034242"/>
                </a:cubicBezTo>
                <a:cubicBezTo>
                  <a:pt x="369844" y="1034503"/>
                  <a:pt x="362551" y="1034894"/>
                  <a:pt x="355779" y="1035414"/>
                </a:cubicBezTo>
                <a:cubicBezTo>
                  <a:pt x="349008" y="1035935"/>
                  <a:pt x="339371" y="1036977"/>
                  <a:pt x="326870" y="1038540"/>
                </a:cubicBezTo>
                <a:cubicBezTo>
                  <a:pt x="325828" y="1042707"/>
                  <a:pt x="323744" y="1050520"/>
                  <a:pt x="320619" y="1061980"/>
                </a:cubicBezTo>
                <a:cubicBezTo>
                  <a:pt x="332599" y="1060418"/>
                  <a:pt x="340543" y="1058464"/>
                  <a:pt x="344450" y="1056120"/>
                </a:cubicBezTo>
                <a:cubicBezTo>
                  <a:pt x="348357" y="1053776"/>
                  <a:pt x="352394" y="1053646"/>
                  <a:pt x="356561" y="1055729"/>
                </a:cubicBezTo>
                <a:cubicBezTo>
                  <a:pt x="360728" y="1057813"/>
                  <a:pt x="364114" y="1060157"/>
                  <a:pt x="366718" y="1062762"/>
                </a:cubicBezTo>
                <a:cubicBezTo>
                  <a:pt x="369323" y="1065366"/>
                  <a:pt x="369193" y="1067189"/>
                  <a:pt x="366328" y="1068231"/>
                </a:cubicBezTo>
                <a:cubicBezTo>
                  <a:pt x="363463" y="1069273"/>
                  <a:pt x="360077" y="1071617"/>
                  <a:pt x="356170" y="1075263"/>
                </a:cubicBezTo>
                <a:cubicBezTo>
                  <a:pt x="352263" y="1078909"/>
                  <a:pt x="348617" y="1083207"/>
                  <a:pt x="345231" y="1088155"/>
                </a:cubicBezTo>
                <a:cubicBezTo>
                  <a:pt x="341845" y="1093104"/>
                  <a:pt x="338590" y="1097401"/>
                  <a:pt x="335464" y="1101048"/>
                </a:cubicBezTo>
                <a:cubicBezTo>
                  <a:pt x="339632" y="1104694"/>
                  <a:pt x="342757" y="1108731"/>
                  <a:pt x="344841" y="1113159"/>
                </a:cubicBezTo>
                <a:cubicBezTo>
                  <a:pt x="346924" y="1117586"/>
                  <a:pt x="347185" y="1121753"/>
                  <a:pt x="345622" y="1125660"/>
                </a:cubicBezTo>
                <a:cubicBezTo>
                  <a:pt x="344059" y="1129567"/>
                  <a:pt x="340673" y="1128525"/>
                  <a:pt x="335464" y="1122535"/>
                </a:cubicBezTo>
                <a:cubicBezTo>
                  <a:pt x="330255" y="1116544"/>
                  <a:pt x="325828" y="1111596"/>
                  <a:pt x="322181" y="1107689"/>
                </a:cubicBezTo>
                <a:cubicBezTo>
                  <a:pt x="318535" y="1103782"/>
                  <a:pt x="314759" y="1099876"/>
                  <a:pt x="310852" y="1095969"/>
                </a:cubicBezTo>
                <a:cubicBezTo>
                  <a:pt x="306945" y="1092062"/>
                  <a:pt x="306945" y="1090369"/>
                  <a:pt x="310852" y="1090890"/>
                </a:cubicBezTo>
                <a:cubicBezTo>
                  <a:pt x="314759" y="1091411"/>
                  <a:pt x="321400" y="1094015"/>
                  <a:pt x="330776" y="1098704"/>
                </a:cubicBezTo>
                <a:cubicBezTo>
                  <a:pt x="334943" y="1091932"/>
                  <a:pt x="338069" y="1086332"/>
                  <a:pt x="340152" y="1081905"/>
                </a:cubicBezTo>
                <a:cubicBezTo>
                  <a:pt x="342236" y="1077477"/>
                  <a:pt x="343668" y="1073831"/>
                  <a:pt x="344450" y="1070966"/>
                </a:cubicBezTo>
                <a:cubicBezTo>
                  <a:pt x="345231" y="1068101"/>
                  <a:pt x="345231" y="1066147"/>
                  <a:pt x="344450" y="1065106"/>
                </a:cubicBezTo>
                <a:cubicBezTo>
                  <a:pt x="343668" y="1064064"/>
                  <a:pt x="339111" y="1064455"/>
                  <a:pt x="330776" y="1066278"/>
                </a:cubicBezTo>
                <a:cubicBezTo>
                  <a:pt x="322442" y="1068101"/>
                  <a:pt x="316582" y="1070315"/>
                  <a:pt x="313196" y="1072919"/>
                </a:cubicBezTo>
                <a:cubicBezTo>
                  <a:pt x="309810" y="1075524"/>
                  <a:pt x="307857" y="1074612"/>
                  <a:pt x="307336" y="1070184"/>
                </a:cubicBezTo>
                <a:cubicBezTo>
                  <a:pt x="306815" y="1065757"/>
                  <a:pt x="307726" y="1062501"/>
                  <a:pt x="310071" y="1060418"/>
                </a:cubicBezTo>
                <a:cubicBezTo>
                  <a:pt x="312415" y="1058334"/>
                  <a:pt x="314889" y="1051823"/>
                  <a:pt x="317493" y="1040884"/>
                </a:cubicBezTo>
                <a:cubicBezTo>
                  <a:pt x="308117" y="1042447"/>
                  <a:pt x="302127" y="1043488"/>
                  <a:pt x="299522" y="1044009"/>
                </a:cubicBezTo>
                <a:cubicBezTo>
                  <a:pt x="296918" y="1044530"/>
                  <a:pt x="293662" y="1043619"/>
                  <a:pt x="289756" y="1041275"/>
                </a:cubicBezTo>
                <a:cubicBezTo>
                  <a:pt x="285849" y="1038930"/>
                  <a:pt x="285849" y="1037628"/>
                  <a:pt x="289756" y="1037368"/>
                </a:cubicBezTo>
                <a:cubicBezTo>
                  <a:pt x="293662" y="1037107"/>
                  <a:pt x="297439" y="1036717"/>
                  <a:pt x="301085" y="1036196"/>
                </a:cubicBezTo>
                <a:cubicBezTo>
                  <a:pt x="304731" y="1035675"/>
                  <a:pt x="310982" y="1034633"/>
                  <a:pt x="319837" y="1033070"/>
                </a:cubicBezTo>
                <a:cubicBezTo>
                  <a:pt x="321921" y="1022132"/>
                  <a:pt x="323223" y="1015099"/>
                  <a:pt x="323744" y="1011974"/>
                </a:cubicBezTo>
                <a:cubicBezTo>
                  <a:pt x="315931" y="1013016"/>
                  <a:pt x="310852" y="1013406"/>
                  <a:pt x="308508" y="1013146"/>
                </a:cubicBezTo>
                <a:cubicBezTo>
                  <a:pt x="306164" y="1012886"/>
                  <a:pt x="303429" y="1011714"/>
                  <a:pt x="300304" y="1009630"/>
                </a:cubicBezTo>
                <a:cubicBezTo>
                  <a:pt x="297178" y="1007546"/>
                  <a:pt x="298220" y="1006374"/>
                  <a:pt x="303429" y="1006114"/>
                </a:cubicBezTo>
                <a:cubicBezTo>
                  <a:pt x="308638" y="1005853"/>
                  <a:pt x="315931" y="1004681"/>
                  <a:pt x="325307" y="1002598"/>
                </a:cubicBezTo>
                <a:cubicBezTo>
                  <a:pt x="326349" y="994784"/>
                  <a:pt x="327130" y="987492"/>
                  <a:pt x="327651" y="980720"/>
                </a:cubicBezTo>
                <a:cubicBezTo>
                  <a:pt x="328172" y="973948"/>
                  <a:pt x="327651" y="968870"/>
                  <a:pt x="326088" y="965484"/>
                </a:cubicBezTo>
                <a:cubicBezTo>
                  <a:pt x="324526" y="962098"/>
                  <a:pt x="324526" y="960405"/>
                  <a:pt x="326088" y="960405"/>
                </a:cubicBezTo>
                <a:close/>
                <a:moveTo>
                  <a:pt x="3484239" y="959233"/>
                </a:moveTo>
                <a:cubicBezTo>
                  <a:pt x="3487625" y="959493"/>
                  <a:pt x="3491271" y="960796"/>
                  <a:pt x="3495178" y="963140"/>
                </a:cubicBezTo>
                <a:cubicBezTo>
                  <a:pt x="3499085" y="965484"/>
                  <a:pt x="3500387" y="967958"/>
                  <a:pt x="3499085" y="970563"/>
                </a:cubicBezTo>
                <a:cubicBezTo>
                  <a:pt x="3497783" y="973167"/>
                  <a:pt x="3496611" y="988273"/>
                  <a:pt x="3495569" y="1015881"/>
                </a:cubicBezTo>
                <a:cubicBezTo>
                  <a:pt x="3508071" y="1007546"/>
                  <a:pt x="3515103" y="1002207"/>
                  <a:pt x="3516665" y="999863"/>
                </a:cubicBezTo>
                <a:cubicBezTo>
                  <a:pt x="3518228" y="997519"/>
                  <a:pt x="3522916" y="997519"/>
                  <a:pt x="3530729" y="999863"/>
                </a:cubicBezTo>
                <a:cubicBezTo>
                  <a:pt x="3538543" y="1002207"/>
                  <a:pt x="3541538" y="1004551"/>
                  <a:pt x="3539715" y="1006895"/>
                </a:cubicBezTo>
                <a:cubicBezTo>
                  <a:pt x="3537892" y="1009239"/>
                  <a:pt x="3536199" y="1012495"/>
                  <a:pt x="3534636" y="1016662"/>
                </a:cubicBezTo>
                <a:cubicBezTo>
                  <a:pt x="3533073" y="1020829"/>
                  <a:pt x="3531251" y="1027601"/>
                  <a:pt x="3529167" y="1036977"/>
                </a:cubicBezTo>
                <a:cubicBezTo>
                  <a:pt x="3527083" y="1046353"/>
                  <a:pt x="3523958" y="1053385"/>
                  <a:pt x="3519791" y="1058074"/>
                </a:cubicBezTo>
                <a:cubicBezTo>
                  <a:pt x="3515623" y="1062762"/>
                  <a:pt x="3513149" y="1063022"/>
                  <a:pt x="3512368" y="1058855"/>
                </a:cubicBezTo>
                <a:cubicBezTo>
                  <a:pt x="3511587" y="1054688"/>
                  <a:pt x="3508721" y="1050781"/>
                  <a:pt x="3503773" y="1047135"/>
                </a:cubicBezTo>
                <a:cubicBezTo>
                  <a:pt x="3498825" y="1043488"/>
                  <a:pt x="3499215" y="1042316"/>
                  <a:pt x="3504945" y="1043619"/>
                </a:cubicBezTo>
                <a:cubicBezTo>
                  <a:pt x="3510675" y="1044921"/>
                  <a:pt x="3514582" y="1042967"/>
                  <a:pt x="3516665" y="1037758"/>
                </a:cubicBezTo>
                <a:cubicBezTo>
                  <a:pt x="3518749" y="1032549"/>
                  <a:pt x="3520181" y="1026689"/>
                  <a:pt x="3520963" y="1020178"/>
                </a:cubicBezTo>
                <a:cubicBezTo>
                  <a:pt x="3521744" y="1013667"/>
                  <a:pt x="3521223" y="1010281"/>
                  <a:pt x="3519400" y="1010021"/>
                </a:cubicBezTo>
                <a:cubicBezTo>
                  <a:pt x="3517577" y="1009760"/>
                  <a:pt x="3514582" y="1010802"/>
                  <a:pt x="3510415" y="1013146"/>
                </a:cubicBezTo>
                <a:cubicBezTo>
                  <a:pt x="3506247" y="1015490"/>
                  <a:pt x="3501559" y="1018485"/>
                  <a:pt x="3496350" y="1022132"/>
                </a:cubicBezTo>
                <a:cubicBezTo>
                  <a:pt x="3496871" y="1041405"/>
                  <a:pt x="3496350" y="1055339"/>
                  <a:pt x="3494787" y="1063934"/>
                </a:cubicBezTo>
                <a:cubicBezTo>
                  <a:pt x="3493225" y="1072528"/>
                  <a:pt x="3491141" y="1074091"/>
                  <a:pt x="3488537" y="1068622"/>
                </a:cubicBezTo>
                <a:cubicBezTo>
                  <a:pt x="3485932" y="1063152"/>
                  <a:pt x="3485151" y="1057943"/>
                  <a:pt x="3486193" y="1052995"/>
                </a:cubicBezTo>
                <a:cubicBezTo>
                  <a:pt x="3487235" y="1048046"/>
                  <a:pt x="3488016" y="1039321"/>
                  <a:pt x="3488537" y="1026820"/>
                </a:cubicBezTo>
                <a:cubicBezTo>
                  <a:pt x="3481765" y="1030987"/>
                  <a:pt x="3475254" y="1034894"/>
                  <a:pt x="3469003" y="1038540"/>
                </a:cubicBezTo>
                <a:cubicBezTo>
                  <a:pt x="3467440" y="1063543"/>
                  <a:pt x="3469394" y="1079170"/>
                  <a:pt x="3474863" y="1085421"/>
                </a:cubicBezTo>
                <a:cubicBezTo>
                  <a:pt x="3480333" y="1091671"/>
                  <a:pt x="3491011" y="1094146"/>
                  <a:pt x="3506899" y="1092843"/>
                </a:cubicBezTo>
                <a:cubicBezTo>
                  <a:pt x="3522786" y="1091541"/>
                  <a:pt x="3533985" y="1089588"/>
                  <a:pt x="3540497" y="1086983"/>
                </a:cubicBezTo>
                <a:cubicBezTo>
                  <a:pt x="3547007" y="1084379"/>
                  <a:pt x="3551435" y="1077347"/>
                  <a:pt x="3553779" y="1065887"/>
                </a:cubicBezTo>
                <a:cubicBezTo>
                  <a:pt x="3556123" y="1054427"/>
                  <a:pt x="3557165" y="1053516"/>
                  <a:pt x="3556905" y="1063152"/>
                </a:cubicBezTo>
                <a:cubicBezTo>
                  <a:pt x="3556644" y="1072789"/>
                  <a:pt x="3558337" y="1081253"/>
                  <a:pt x="3561983" y="1088546"/>
                </a:cubicBezTo>
                <a:cubicBezTo>
                  <a:pt x="3562504" y="1090630"/>
                  <a:pt x="3560551" y="1093104"/>
                  <a:pt x="3556123" y="1095969"/>
                </a:cubicBezTo>
                <a:cubicBezTo>
                  <a:pt x="3551696" y="1098834"/>
                  <a:pt x="3544924" y="1101048"/>
                  <a:pt x="3535808" y="1102610"/>
                </a:cubicBezTo>
                <a:cubicBezTo>
                  <a:pt x="3526693" y="1104173"/>
                  <a:pt x="3516405" y="1105085"/>
                  <a:pt x="3504945" y="1105345"/>
                </a:cubicBezTo>
                <a:cubicBezTo>
                  <a:pt x="3493485" y="1105605"/>
                  <a:pt x="3484239" y="1104173"/>
                  <a:pt x="3477207" y="1101048"/>
                </a:cubicBezTo>
                <a:cubicBezTo>
                  <a:pt x="3470175" y="1097922"/>
                  <a:pt x="3465487" y="1092713"/>
                  <a:pt x="3463143" y="1085421"/>
                </a:cubicBezTo>
                <a:cubicBezTo>
                  <a:pt x="3460799" y="1078128"/>
                  <a:pt x="3459887" y="1063803"/>
                  <a:pt x="3460408" y="1042447"/>
                </a:cubicBezTo>
                <a:cubicBezTo>
                  <a:pt x="3454678" y="1045572"/>
                  <a:pt x="3451032" y="1048046"/>
                  <a:pt x="3449469" y="1049869"/>
                </a:cubicBezTo>
                <a:cubicBezTo>
                  <a:pt x="3447907" y="1051692"/>
                  <a:pt x="3445042" y="1051302"/>
                  <a:pt x="3440875" y="1048697"/>
                </a:cubicBezTo>
                <a:cubicBezTo>
                  <a:pt x="3436707" y="1046093"/>
                  <a:pt x="3436447" y="1044400"/>
                  <a:pt x="3440093" y="1043619"/>
                </a:cubicBezTo>
                <a:cubicBezTo>
                  <a:pt x="3443739" y="1042837"/>
                  <a:pt x="3450511" y="1040103"/>
                  <a:pt x="3460408" y="1035414"/>
                </a:cubicBezTo>
                <a:cubicBezTo>
                  <a:pt x="3460408" y="1028122"/>
                  <a:pt x="3460017" y="1022522"/>
                  <a:pt x="3459236" y="1018615"/>
                </a:cubicBezTo>
                <a:cubicBezTo>
                  <a:pt x="3458455" y="1014709"/>
                  <a:pt x="3457283" y="1011062"/>
                  <a:pt x="3455720" y="1007677"/>
                </a:cubicBezTo>
                <a:cubicBezTo>
                  <a:pt x="3454157" y="1004291"/>
                  <a:pt x="3454157" y="1002337"/>
                  <a:pt x="3455720" y="1001816"/>
                </a:cubicBezTo>
                <a:cubicBezTo>
                  <a:pt x="3457283" y="1001296"/>
                  <a:pt x="3460539" y="1002337"/>
                  <a:pt x="3465487" y="1004942"/>
                </a:cubicBezTo>
                <a:cubicBezTo>
                  <a:pt x="3470435" y="1007546"/>
                  <a:pt x="3472259" y="1010021"/>
                  <a:pt x="3470957" y="1012365"/>
                </a:cubicBezTo>
                <a:cubicBezTo>
                  <a:pt x="3469654" y="1014709"/>
                  <a:pt x="3469003" y="1020829"/>
                  <a:pt x="3469003" y="1030726"/>
                </a:cubicBezTo>
                <a:cubicBezTo>
                  <a:pt x="3475254" y="1027601"/>
                  <a:pt x="3481765" y="1023955"/>
                  <a:pt x="3488537" y="1019787"/>
                </a:cubicBezTo>
                <a:cubicBezTo>
                  <a:pt x="3488537" y="999472"/>
                  <a:pt x="3488146" y="986320"/>
                  <a:pt x="3487365" y="980329"/>
                </a:cubicBezTo>
                <a:cubicBezTo>
                  <a:pt x="3486583" y="974339"/>
                  <a:pt x="3485021" y="969260"/>
                  <a:pt x="3482677" y="965093"/>
                </a:cubicBezTo>
                <a:cubicBezTo>
                  <a:pt x="3480333" y="960926"/>
                  <a:pt x="3480853" y="958973"/>
                  <a:pt x="3484239" y="959233"/>
                </a:cubicBezTo>
                <a:close/>
                <a:moveTo>
                  <a:pt x="3038034" y="958842"/>
                </a:moveTo>
                <a:cubicBezTo>
                  <a:pt x="3043764" y="959884"/>
                  <a:pt x="3048582" y="961707"/>
                  <a:pt x="3052489" y="964312"/>
                </a:cubicBezTo>
                <a:cubicBezTo>
                  <a:pt x="3056396" y="966916"/>
                  <a:pt x="3057959" y="971083"/>
                  <a:pt x="3057177" y="976813"/>
                </a:cubicBezTo>
                <a:cubicBezTo>
                  <a:pt x="3056396" y="982543"/>
                  <a:pt x="3054312" y="984366"/>
                  <a:pt x="3050926" y="982283"/>
                </a:cubicBezTo>
                <a:cubicBezTo>
                  <a:pt x="3047541" y="980199"/>
                  <a:pt x="3044545" y="977855"/>
                  <a:pt x="3041941" y="975251"/>
                </a:cubicBezTo>
                <a:cubicBezTo>
                  <a:pt x="3039336" y="972125"/>
                  <a:pt x="3036601" y="968349"/>
                  <a:pt x="3033737" y="963921"/>
                </a:cubicBezTo>
                <a:cubicBezTo>
                  <a:pt x="3030872" y="959493"/>
                  <a:pt x="3032304" y="957801"/>
                  <a:pt x="3038034" y="958842"/>
                </a:cubicBezTo>
                <a:close/>
                <a:moveTo>
                  <a:pt x="1991307" y="958842"/>
                </a:moveTo>
                <a:cubicBezTo>
                  <a:pt x="1994693" y="959363"/>
                  <a:pt x="1998600" y="960665"/>
                  <a:pt x="2003028" y="962749"/>
                </a:cubicBezTo>
                <a:cubicBezTo>
                  <a:pt x="2007455" y="964833"/>
                  <a:pt x="2009018" y="967046"/>
                  <a:pt x="2007716" y="969391"/>
                </a:cubicBezTo>
                <a:cubicBezTo>
                  <a:pt x="2006413" y="971735"/>
                  <a:pt x="2005372" y="977074"/>
                  <a:pt x="2004590" y="985408"/>
                </a:cubicBezTo>
                <a:cubicBezTo>
                  <a:pt x="2003809" y="993743"/>
                  <a:pt x="2003028" y="1002468"/>
                  <a:pt x="2002246" y="1011583"/>
                </a:cubicBezTo>
                <a:cubicBezTo>
                  <a:pt x="2001465" y="1020699"/>
                  <a:pt x="2000032" y="1030466"/>
                  <a:pt x="1997949" y="1040884"/>
                </a:cubicBezTo>
                <a:cubicBezTo>
                  <a:pt x="2017743" y="1038800"/>
                  <a:pt x="2031937" y="1036977"/>
                  <a:pt x="2040532" y="1035414"/>
                </a:cubicBezTo>
                <a:cubicBezTo>
                  <a:pt x="2049127" y="1033852"/>
                  <a:pt x="2055769" y="1035024"/>
                  <a:pt x="2060457" y="1038930"/>
                </a:cubicBezTo>
                <a:cubicBezTo>
                  <a:pt x="2065145" y="1042837"/>
                  <a:pt x="2065796" y="1045181"/>
                  <a:pt x="2062410" y="1045963"/>
                </a:cubicBezTo>
                <a:cubicBezTo>
                  <a:pt x="2059024" y="1046744"/>
                  <a:pt x="2054597" y="1047004"/>
                  <a:pt x="2049127" y="1046744"/>
                </a:cubicBezTo>
                <a:cubicBezTo>
                  <a:pt x="2043658" y="1046484"/>
                  <a:pt x="2036756" y="1046614"/>
                  <a:pt x="2028421" y="1047135"/>
                </a:cubicBezTo>
                <a:cubicBezTo>
                  <a:pt x="2020087" y="1047656"/>
                  <a:pt x="2009409" y="1048437"/>
                  <a:pt x="1996386" y="1049479"/>
                </a:cubicBezTo>
                <a:cubicBezTo>
                  <a:pt x="1991698" y="1065627"/>
                  <a:pt x="1985578" y="1078258"/>
                  <a:pt x="1978024" y="1087374"/>
                </a:cubicBezTo>
                <a:cubicBezTo>
                  <a:pt x="1970471" y="1096490"/>
                  <a:pt x="1961746" y="1104303"/>
                  <a:pt x="1951849" y="1110814"/>
                </a:cubicBezTo>
                <a:cubicBezTo>
                  <a:pt x="1941952" y="1117326"/>
                  <a:pt x="1932837" y="1121102"/>
                  <a:pt x="1924502" y="1122144"/>
                </a:cubicBezTo>
                <a:cubicBezTo>
                  <a:pt x="1916168" y="1123186"/>
                  <a:pt x="1917079" y="1121232"/>
                  <a:pt x="1927237" y="1116284"/>
                </a:cubicBezTo>
                <a:cubicBezTo>
                  <a:pt x="1937394" y="1111335"/>
                  <a:pt x="1947943" y="1103392"/>
                  <a:pt x="1958881" y="1092453"/>
                </a:cubicBezTo>
                <a:cubicBezTo>
                  <a:pt x="1969820" y="1081514"/>
                  <a:pt x="1978415" y="1067710"/>
                  <a:pt x="1984666" y="1051041"/>
                </a:cubicBezTo>
                <a:cubicBezTo>
                  <a:pt x="1971123" y="1053125"/>
                  <a:pt x="1960574" y="1054818"/>
                  <a:pt x="1953021" y="1056120"/>
                </a:cubicBezTo>
                <a:cubicBezTo>
                  <a:pt x="1945468" y="1057422"/>
                  <a:pt x="1939348" y="1058334"/>
                  <a:pt x="1934660" y="1058855"/>
                </a:cubicBezTo>
                <a:cubicBezTo>
                  <a:pt x="1929972" y="1059376"/>
                  <a:pt x="1926195" y="1059246"/>
                  <a:pt x="1923330" y="1058464"/>
                </a:cubicBezTo>
                <a:cubicBezTo>
                  <a:pt x="1920465" y="1057683"/>
                  <a:pt x="1917600" y="1056250"/>
                  <a:pt x="1914735" y="1054167"/>
                </a:cubicBezTo>
                <a:cubicBezTo>
                  <a:pt x="1911870" y="1052083"/>
                  <a:pt x="1910698" y="1050651"/>
                  <a:pt x="1911219" y="1049869"/>
                </a:cubicBezTo>
                <a:cubicBezTo>
                  <a:pt x="1911740" y="1049088"/>
                  <a:pt x="1914345" y="1048697"/>
                  <a:pt x="1919033" y="1048697"/>
                </a:cubicBezTo>
                <a:cubicBezTo>
                  <a:pt x="1924242" y="1048697"/>
                  <a:pt x="1931665" y="1048307"/>
                  <a:pt x="1941301" y="1047525"/>
                </a:cubicBezTo>
                <a:cubicBezTo>
                  <a:pt x="1950938" y="1046744"/>
                  <a:pt x="1965914" y="1045051"/>
                  <a:pt x="1986229" y="1042447"/>
                </a:cubicBezTo>
                <a:cubicBezTo>
                  <a:pt x="1987791" y="1038279"/>
                  <a:pt x="1989354" y="1025778"/>
                  <a:pt x="1990917" y="1004942"/>
                </a:cubicBezTo>
                <a:cubicBezTo>
                  <a:pt x="1992479" y="984106"/>
                  <a:pt x="1992089" y="971083"/>
                  <a:pt x="1989745" y="965874"/>
                </a:cubicBezTo>
                <a:cubicBezTo>
                  <a:pt x="1987401" y="960665"/>
                  <a:pt x="1987922" y="958321"/>
                  <a:pt x="1991307" y="958842"/>
                </a:cubicBezTo>
                <a:close/>
                <a:moveTo>
                  <a:pt x="81378" y="958842"/>
                </a:moveTo>
                <a:cubicBezTo>
                  <a:pt x="86587" y="959363"/>
                  <a:pt x="91405" y="960796"/>
                  <a:pt x="95832" y="963140"/>
                </a:cubicBezTo>
                <a:cubicBezTo>
                  <a:pt x="100260" y="965484"/>
                  <a:pt x="102083" y="969521"/>
                  <a:pt x="101302" y="975251"/>
                </a:cubicBezTo>
                <a:cubicBezTo>
                  <a:pt x="100521" y="980981"/>
                  <a:pt x="97656" y="982153"/>
                  <a:pt x="92707" y="978767"/>
                </a:cubicBezTo>
                <a:cubicBezTo>
                  <a:pt x="87759" y="975381"/>
                  <a:pt x="83201" y="971083"/>
                  <a:pt x="79033" y="965874"/>
                </a:cubicBezTo>
                <a:cubicBezTo>
                  <a:pt x="75387" y="960665"/>
                  <a:pt x="76169" y="958321"/>
                  <a:pt x="81378" y="958842"/>
                </a:cubicBezTo>
                <a:close/>
                <a:moveTo>
                  <a:pt x="2812076" y="958061"/>
                </a:moveTo>
                <a:cubicBezTo>
                  <a:pt x="2817805" y="959103"/>
                  <a:pt x="2821712" y="960665"/>
                  <a:pt x="2823796" y="962749"/>
                </a:cubicBezTo>
                <a:cubicBezTo>
                  <a:pt x="2825879" y="964833"/>
                  <a:pt x="2826531" y="967828"/>
                  <a:pt x="2825749" y="971735"/>
                </a:cubicBezTo>
                <a:cubicBezTo>
                  <a:pt x="2824968" y="975641"/>
                  <a:pt x="2822363" y="975772"/>
                  <a:pt x="2817936" y="972125"/>
                </a:cubicBezTo>
                <a:cubicBezTo>
                  <a:pt x="2813508" y="968479"/>
                  <a:pt x="2809992" y="965093"/>
                  <a:pt x="2807388" y="961968"/>
                </a:cubicBezTo>
                <a:cubicBezTo>
                  <a:pt x="2804783" y="958321"/>
                  <a:pt x="2806346" y="957019"/>
                  <a:pt x="2812076" y="958061"/>
                </a:cubicBezTo>
                <a:close/>
                <a:moveTo>
                  <a:pt x="4918031" y="956889"/>
                </a:moveTo>
                <a:cubicBezTo>
                  <a:pt x="4921677" y="957670"/>
                  <a:pt x="4924933" y="958973"/>
                  <a:pt x="4927797" y="960796"/>
                </a:cubicBezTo>
                <a:cubicBezTo>
                  <a:pt x="4930663" y="962619"/>
                  <a:pt x="4931053" y="964312"/>
                  <a:pt x="4928970" y="965874"/>
                </a:cubicBezTo>
                <a:cubicBezTo>
                  <a:pt x="4926886" y="967437"/>
                  <a:pt x="4924021" y="970302"/>
                  <a:pt x="4920375" y="974469"/>
                </a:cubicBezTo>
                <a:cubicBezTo>
                  <a:pt x="4925063" y="974990"/>
                  <a:pt x="4930923" y="974339"/>
                  <a:pt x="4937955" y="972516"/>
                </a:cubicBezTo>
                <a:cubicBezTo>
                  <a:pt x="4944987" y="970693"/>
                  <a:pt x="4949025" y="971344"/>
                  <a:pt x="4950066" y="974469"/>
                </a:cubicBezTo>
                <a:cubicBezTo>
                  <a:pt x="4951108" y="977595"/>
                  <a:pt x="4947461" y="979809"/>
                  <a:pt x="4939127" y="981111"/>
                </a:cubicBezTo>
                <a:cubicBezTo>
                  <a:pt x="4930793" y="982413"/>
                  <a:pt x="4923501" y="981241"/>
                  <a:pt x="4917249" y="977595"/>
                </a:cubicBezTo>
                <a:cubicBezTo>
                  <a:pt x="4910999" y="985929"/>
                  <a:pt x="4902534" y="992701"/>
                  <a:pt x="4891856" y="997910"/>
                </a:cubicBezTo>
                <a:cubicBezTo>
                  <a:pt x="4881177" y="1003119"/>
                  <a:pt x="4879485" y="1002728"/>
                  <a:pt x="4886777" y="996738"/>
                </a:cubicBezTo>
                <a:cubicBezTo>
                  <a:pt x="4894069" y="990747"/>
                  <a:pt x="4900581" y="984106"/>
                  <a:pt x="4906311" y="976813"/>
                </a:cubicBezTo>
                <a:cubicBezTo>
                  <a:pt x="4912041" y="969521"/>
                  <a:pt x="4914515" y="964182"/>
                  <a:pt x="4913733" y="960796"/>
                </a:cubicBezTo>
                <a:cubicBezTo>
                  <a:pt x="4912952" y="957410"/>
                  <a:pt x="4914385" y="956108"/>
                  <a:pt x="4918031" y="956889"/>
                </a:cubicBezTo>
                <a:close/>
                <a:moveTo>
                  <a:pt x="3651206" y="956889"/>
                </a:moveTo>
                <a:cubicBezTo>
                  <a:pt x="3654852" y="957670"/>
                  <a:pt x="3658108" y="958973"/>
                  <a:pt x="3660973" y="960796"/>
                </a:cubicBezTo>
                <a:cubicBezTo>
                  <a:pt x="3663838" y="962619"/>
                  <a:pt x="3664228" y="964312"/>
                  <a:pt x="3662145" y="965874"/>
                </a:cubicBezTo>
                <a:cubicBezTo>
                  <a:pt x="3660061" y="967437"/>
                  <a:pt x="3657196" y="970302"/>
                  <a:pt x="3653550" y="974469"/>
                </a:cubicBezTo>
                <a:cubicBezTo>
                  <a:pt x="3658238" y="974990"/>
                  <a:pt x="3664098" y="974339"/>
                  <a:pt x="3671130" y="972516"/>
                </a:cubicBezTo>
                <a:cubicBezTo>
                  <a:pt x="3678163" y="970693"/>
                  <a:pt x="3682199" y="971344"/>
                  <a:pt x="3683241" y="974469"/>
                </a:cubicBezTo>
                <a:cubicBezTo>
                  <a:pt x="3684283" y="977595"/>
                  <a:pt x="3680637" y="979809"/>
                  <a:pt x="3672302" y="981111"/>
                </a:cubicBezTo>
                <a:cubicBezTo>
                  <a:pt x="3663968" y="982413"/>
                  <a:pt x="3656675" y="981241"/>
                  <a:pt x="3650425" y="977595"/>
                </a:cubicBezTo>
                <a:cubicBezTo>
                  <a:pt x="3644174" y="985929"/>
                  <a:pt x="3635709" y="992701"/>
                  <a:pt x="3625031" y="997910"/>
                </a:cubicBezTo>
                <a:cubicBezTo>
                  <a:pt x="3614352" y="1003119"/>
                  <a:pt x="3612659" y="1002728"/>
                  <a:pt x="3619952" y="996738"/>
                </a:cubicBezTo>
                <a:cubicBezTo>
                  <a:pt x="3627245" y="990747"/>
                  <a:pt x="3633756" y="984106"/>
                  <a:pt x="3639486" y="976813"/>
                </a:cubicBezTo>
                <a:cubicBezTo>
                  <a:pt x="3645215" y="969521"/>
                  <a:pt x="3647690" y="964182"/>
                  <a:pt x="3646909" y="960796"/>
                </a:cubicBezTo>
                <a:cubicBezTo>
                  <a:pt x="3646127" y="957410"/>
                  <a:pt x="3647559" y="956108"/>
                  <a:pt x="3651206" y="956889"/>
                </a:cubicBezTo>
                <a:close/>
                <a:moveTo>
                  <a:pt x="733617" y="956498"/>
                </a:moveTo>
                <a:cubicBezTo>
                  <a:pt x="737784" y="957540"/>
                  <a:pt x="741951" y="959493"/>
                  <a:pt x="746118" y="962358"/>
                </a:cubicBezTo>
                <a:cubicBezTo>
                  <a:pt x="750286" y="965223"/>
                  <a:pt x="750806" y="968739"/>
                  <a:pt x="747681" y="972907"/>
                </a:cubicBezTo>
                <a:cubicBezTo>
                  <a:pt x="744556" y="977074"/>
                  <a:pt x="739607" y="991138"/>
                  <a:pt x="732835" y="1015099"/>
                </a:cubicBezTo>
                <a:cubicBezTo>
                  <a:pt x="755234" y="1010932"/>
                  <a:pt x="768387" y="1007677"/>
                  <a:pt x="772293" y="1005333"/>
                </a:cubicBezTo>
                <a:cubicBezTo>
                  <a:pt x="776200" y="1002988"/>
                  <a:pt x="780367" y="1002728"/>
                  <a:pt x="784795" y="1004551"/>
                </a:cubicBezTo>
                <a:cubicBezTo>
                  <a:pt x="789223" y="1006374"/>
                  <a:pt x="793260" y="1008588"/>
                  <a:pt x="796906" y="1011193"/>
                </a:cubicBezTo>
                <a:cubicBezTo>
                  <a:pt x="800552" y="1013797"/>
                  <a:pt x="801203" y="1016402"/>
                  <a:pt x="798859" y="1019006"/>
                </a:cubicBezTo>
                <a:cubicBezTo>
                  <a:pt x="796515" y="1021611"/>
                  <a:pt x="794822" y="1026429"/>
                  <a:pt x="793781" y="1033461"/>
                </a:cubicBezTo>
                <a:cubicBezTo>
                  <a:pt x="792739" y="1040493"/>
                  <a:pt x="791567" y="1048697"/>
                  <a:pt x="790264" y="1058074"/>
                </a:cubicBezTo>
                <a:cubicBezTo>
                  <a:pt x="788962" y="1067450"/>
                  <a:pt x="786228" y="1078649"/>
                  <a:pt x="782060" y="1091671"/>
                </a:cubicBezTo>
                <a:cubicBezTo>
                  <a:pt x="777893" y="1104694"/>
                  <a:pt x="772424" y="1114070"/>
                  <a:pt x="765652" y="1119800"/>
                </a:cubicBezTo>
                <a:cubicBezTo>
                  <a:pt x="758880" y="1125530"/>
                  <a:pt x="754713" y="1125790"/>
                  <a:pt x="753150" y="1120581"/>
                </a:cubicBezTo>
                <a:cubicBezTo>
                  <a:pt x="751588" y="1115372"/>
                  <a:pt x="747160" y="1110033"/>
                  <a:pt x="739868" y="1104564"/>
                </a:cubicBezTo>
                <a:cubicBezTo>
                  <a:pt x="732575" y="1099094"/>
                  <a:pt x="732315" y="1097401"/>
                  <a:pt x="739086" y="1099485"/>
                </a:cubicBezTo>
                <a:cubicBezTo>
                  <a:pt x="745858" y="1101569"/>
                  <a:pt x="751458" y="1102871"/>
                  <a:pt x="755885" y="1103392"/>
                </a:cubicBezTo>
                <a:cubicBezTo>
                  <a:pt x="760313" y="1103913"/>
                  <a:pt x="764220" y="1100657"/>
                  <a:pt x="767605" y="1093625"/>
                </a:cubicBezTo>
                <a:cubicBezTo>
                  <a:pt x="770991" y="1086593"/>
                  <a:pt x="773726" y="1077477"/>
                  <a:pt x="775810" y="1066278"/>
                </a:cubicBezTo>
                <a:cubicBezTo>
                  <a:pt x="777893" y="1055078"/>
                  <a:pt x="779326" y="1043749"/>
                  <a:pt x="780107" y="1032289"/>
                </a:cubicBezTo>
                <a:cubicBezTo>
                  <a:pt x="780888" y="1020829"/>
                  <a:pt x="778544" y="1015230"/>
                  <a:pt x="773075" y="1015490"/>
                </a:cubicBezTo>
                <a:cubicBezTo>
                  <a:pt x="767605" y="1015751"/>
                  <a:pt x="753150" y="1017964"/>
                  <a:pt x="729710" y="1022132"/>
                </a:cubicBezTo>
                <a:cubicBezTo>
                  <a:pt x="720855" y="1044530"/>
                  <a:pt x="711088" y="1062110"/>
                  <a:pt x="700409" y="1074872"/>
                </a:cubicBezTo>
                <a:cubicBezTo>
                  <a:pt x="689731" y="1087634"/>
                  <a:pt x="678141" y="1096750"/>
                  <a:pt x="665640" y="1102220"/>
                </a:cubicBezTo>
                <a:cubicBezTo>
                  <a:pt x="653138" y="1107689"/>
                  <a:pt x="652487" y="1106257"/>
                  <a:pt x="663686" y="1097922"/>
                </a:cubicBezTo>
                <a:cubicBezTo>
                  <a:pt x="674885" y="1089588"/>
                  <a:pt x="684783" y="1079561"/>
                  <a:pt x="693377" y="1067840"/>
                </a:cubicBezTo>
                <a:cubicBezTo>
                  <a:pt x="701972" y="1056120"/>
                  <a:pt x="709655" y="1041665"/>
                  <a:pt x="716427" y="1024476"/>
                </a:cubicBezTo>
                <a:cubicBezTo>
                  <a:pt x="698717" y="1028122"/>
                  <a:pt x="687647" y="1030466"/>
                  <a:pt x="683220" y="1031508"/>
                </a:cubicBezTo>
                <a:cubicBezTo>
                  <a:pt x="678792" y="1032549"/>
                  <a:pt x="674495" y="1031117"/>
                  <a:pt x="670328" y="1027210"/>
                </a:cubicBezTo>
                <a:cubicBezTo>
                  <a:pt x="666160" y="1023304"/>
                  <a:pt x="667593" y="1021480"/>
                  <a:pt x="674625" y="1021741"/>
                </a:cubicBezTo>
                <a:cubicBezTo>
                  <a:pt x="681657" y="1022001"/>
                  <a:pt x="696633" y="1020308"/>
                  <a:pt x="719553" y="1016662"/>
                </a:cubicBezTo>
                <a:cubicBezTo>
                  <a:pt x="723720" y="1005202"/>
                  <a:pt x="726845" y="994263"/>
                  <a:pt x="728929" y="983845"/>
                </a:cubicBezTo>
                <a:cubicBezTo>
                  <a:pt x="731012" y="973428"/>
                  <a:pt x="731273" y="966005"/>
                  <a:pt x="729710" y="961577"/>
                </a:cubicBezTo>
                <a:cubicBezTo>
                  <a:pt x="728147" y="957149"/>
                  <a:pt x="729450" y="955456"/>
                  <a:pt x="733617" y="956498"/>
                </a:cubicBezTo>
                <a:close/>
                <a:moveTo>
                  <a:pt x="259478" y="955033"/>
                </a:moveTo>
                <a:cubicBezTo>
                  <a:pt x="261041" y="955098"/>
                  <a:pt x="263580" y="955977"/>
                  <a:pt x="267096" y="957670"/>
                </a:cubicBezTo>
                <a:cubicBezTo>
                  <a:pt x="274129" y="961056"/>
                  <a:pt x="276473" y="964442"/>
                  <a:pt x="274129" y="967828"/>
                </a:cubicBezTo>
                <a:cubicBezTo>
                  <a:pt x="271785" y="971214"/>
                  <a:pt x="267748" y="980199"/>
                  <a:pt x="262018" y="994784"/>
                </a:cubicBezTo>
                <a:cubicBezTo>
                  <a:pt x="266185" y="994263"/>
                  <a:pt x="271133" y="993091"/>
                  <a:pt x="276863" y="991268"/>
                </a:cubicBezTo>
                <a:cubicBezTo>
                  <a:pt x="282593" y="989445"/>
                  <a:pt x="287151" y="989836"/>
                  <a:pt x="290537" y="992440"/>
                </a:cubicBezTo>
                <a:cubicBezTo>
                  <a:pt x="293923" y="995045"/>
                  <a:pt x="292751" y="997128"/>
                  <a:pt x="287021" y="998691"/>
                </a:cubicBezTo>
                <a:cubicBezTo>
                  <a:pt x="281291" y="1000254"/>
                  <a:pt x="271654" y="1002337"/>
                  <a:pt x="258111" y="1004942"/>
                </a:cubicBezTo>
                <a:cubicBezTo>
                  <a:pt x="251339" y="1019006"/>
                  <a:pt x="246912" y="1028122"/>
                  <a:pt x="244828" y="1032289"/>
                </a:cubicBezTo>
                <a:cubicBezTo>
                  <a:pt x="242744" y="1036456"/>
                  <a:pt x="243265" y="1038410"/>
                  <a:pt x="246391" y="1038149"/>
                </a:cubicBezTo>
                <a:cubicBezTo>
                  <a:pt x="249516" y="1037889"/>
                  <a:pt x="254986" y="1036456"/>
                  <a:pt x="262799" y="1033852"/>
                </a:cubicBezTo>
                <a:cubicBezTo>
                  <a:pt x="262799" y="1024996"/>
                  <a:pt x="261887" y="1018615"/>
                  <a:pt x="260064" y="1014709"/>
                </a:cubicBezTo>
                <a:cubicBezTo>
                  <a:pt x="258241" y="1010802"/>
                  <a:pt x="260325" y="1009890"/>
                  <a:pt x="266315" y="1011974"/>
                </a:cubicBezTo>
                <a:cubicBezTo>
                  <a:pt x="272305" y="1014058"/>
                  <a:pt x="274910" y="1016402"/>
                  <a:pt x="274129" y="1019006"/>
                </a:cubicBezTo>
                <a:cubicBezTo>
                  <a:pt x="273347" y="1021611"/>
                  <a:pt x="272696" y="1025517"/>
                  <a:pt x="272175" y="1030726"/>
                </a:cubicBezTo>
                <a:cubicBezTo>
                  <a:pt x="273217" y="1030205"/>
                  <a:pt x="275561" y="1029554"/>
                  <a:pt x="279207" y="1028773"/>
                </a:cubicBezTo>
                <a:cubicBezTo>
                  <a:pt x="282854" y="1027992"/>
                  <a:pt x="285849" y="1028513"/>
                  <a:pt x="288193" y="1030336"/>
                </a:cubicBezTo>
                <a:cubicBezTo>
                  <a:pt x="290537" y="1032159"/>
                  <a:pt x="290407" y="1033461"/>
                  <a:pt x="287802" y="1034242"/>
                </a:cubicBezTo>
                <a:cubicBezTo>
                  <a:pt x="285198" y="1035024"/>
                  <a:pt x="279989" y="1036717"/>
                  <a:pt x="272175" y="1039321"/>
                </a:cubicBezTo>
                <a:cubicBezTo>
                  <a:pt x="271133" y="1046093"/>
                  <a:pt x="270613" y="1052344"/>
                  <a:pt x="270613" y="1058074"/>
                </a:cubicBezTo>
                <a:cubicBezTo>
                  <a:pt x="277905" y="1055990"/>
                  <a:pt x="283505" y="1054297"/>
                  <a:pt x="287411" y="1052995"/>
                </a:cubicBezTo>
                <a:cubicBezTo>
                  <a:pt x="291318" y="1051692"/>
                  <a:pt x="294053" y="1051562"/>
                  <a:pt x="295616" y="1052604"/>
                </a:cubicBezTo>
                <a:cubicBezTo>
                  <a:pt x="297178" y="1053646"/>
                  <a:pt x="296006" y="1055078"/>
                  <a:pt x="292100" y="1056901"/>
                </a:cubicBezTo>
                <a:cubicBezTo>
                  <a:pt x="288193" y="1058725"/>
                  <a:pt x="281030" y="1061459"/>
                  <a:pt x="270613" y="1065106"/>
                </a:cubicBezTo>
                <a:cubicBezTo>
                  <a:pt x="270613" y="1084379"/>
                  <a:pt x="270222" y="1097662"/>
                  <a:pt x="269440" y="1104954"/>
                </a:cubicBezTo>
                <a:cubicBezTo>
                  <a:pt x="268659" y="1112247"/>
                  <a:pt x="267487" y="1116544"/>
                  <a:pt x="265924" y="1117847"/>
                </a:cubicBezTo>
                <a:cubicBezTo>
                  <a:pt x="264362" y="1119149"/>
                  <a:pt x="262539" y="1116935"/>
                  <a:pt x="260455" y="1111205"/>
                </a:cubicBezTo>
                <a:cubicBezTo>
                  <a:pt x="258371" y="1105475"/>
                  <a:pt x="257850" y="1101178"/>
                  <a:pt x="258892" y="1098313"/>
                </a:cubicBezTo>
                <a:cubicBezTo>
                  <a:pt x="259934" y="1095448"/>
                  <a:pt x="260715" y="1091932"/>
                  <a:pt x="261236" y="1087765"/>
                </a:cubicBezTo>
                <a:cubicBezTo>
                  <a:pt x="261757" y="1083598"/>
                  <a:pt x="262278" y="1076826"/>
                  <a:pt x="262799" y="1067450"/>
                </a:cubicBezTo>
                <a:cubicBezTo>
                  <a:pt x="243526" y="1074742"/>
                  <a:pt x="232457" y="1079561"/>
                  <a:pt x="229592" y="1081905"/>
                </a:cubicBezTo>
                <a:cubicBezTo>
                  <a:pt x="226727" y="1084249"/>
                  <a:pt x="222690" y="1082816"/>
                  <a:pt x="217481" y="1077607"/>
                </a:cubicBezTo>
                <a:cubicBezTo>
                  <a:pt x="212272" y="1072398"/>
                  <a:pt x="212923" y="1070054"/>
                  <a:pt x="219434" y="1070575"/>
                </a:cubicBezTo>
                <a:cubicBezTo>
                  <a:pt x="225945" y="1071096"/>
                  <a:pt x="240400" y="1067710"/>
                  <a:pt x="262799" y="1060418"/>
                </a:cubicBezTo>
                <a:lnTo>
                  <a:pt x="262799" y="1041665"/>
                </a:lnTo>
                <a:cubicBezTo>
                  <a:pt x="249256" y="1044791"/>
                  <a:pt x="240921" y="1047656"/>
                  <a:pt x="237796" y="1050260"/>
                </a:cubicBezTo>
                <a:cubicBezTo>
                  <a:pt x="234671" y="1052865"/>
                  <a:pt x="232066" y="1051823"/>
                  <a:pt x="229982" y="1047135"/>
                </a:cubicBezTo>
                <a:cubicBezTo>
                  <a:pt x="227899" y="1042447"/>
                  <a:pt x="228159" y="1039191"/>
                  <a:pt x="230764" y="1037368"/>
                </a:cubicBezTo>
                <a:cubicBezTo>
                  <a:pt x="233368" y="1035545"/>
                  <a:pt x="236103" y="1032159"/>
                  <a:pt x="238968" y="1027210"/>
                </a:cubicBezTo>
                <a:cubicBezTo>
                  <a:pt x="241833" y="1022262"/>
                  <a:pt x="244828" y="1015099"/>
                  <a:pt x="247953" y="1005723"/>
                </a:cubicBezTo>
                <a:cubicBezTo>
                  <a:pt x="244828" y="1006244"/>
                  <a:pt x="242093" y="1006374"/>
                  <a:pt x="239749" y="1006114"/>
                </a:cubicBezTo>
                <a:cubicBezTo>
                  <a:pt x="237405" y="1005853"/>
                  <a:pt x="234280" y="1004942"/>
                  <a:pt x="230373" y="1003379"/>
                </a:cubicBezTo>
                <a:cubicBezTo>
                  <a:pt x="226466" y="1001816"/>
                  <a:pt x="227248" y="1000775"/>
                  <a:pt x="232717" y="1000254"/>
                </a:cubicBezTo>
                <a:cubicBezTo>
                  <a:pt x="238187" y="999733"/>
                  <a:pt x="244568" y="998691"/>
                  <a:pt x="251860" y="997128"/>
                </a:cubicBezTo>
                <a:cubicBezTo>
                  <a:pt x="254986" y="988273"/>
                  <a:pt x="257069" y="981501"/>
                  <a:pt x="258111" y="976813"/>
                </a:cubicBezTo>
                <a:cubicBezTo>
                  <a:pt x="259153" y="972125"/>
                  <a:pt x="259543" y="968479"/>
                  <a:pt x="259283" y="965874"/>
                </a:cubicBezTo>
                <a:cubicBezTo>
                  <a:pt x="259023" y="963270"/>
                  <a:pt x="258502" y="960405"/>
                  <a:pt x="257720" y="957280"/>
                </a:cubicBezTo>
                <a:cubicBezTo>
                  <a:pt x="257330" y="955717"/>
                  <a:pt x="257916" y="954968"/>
                  <a:pt x="259478" y="955033"/>
                </a:cubicBezTo>
                <a:close/>
                <a:moveTo>
                  <a:pt x="1148029" y="953764"/>
                </a:moveTo>
                <a:cubicBezTo>
                  <a:pt x="1149070" y="952982"/>
                  <a:pt x="1152326" y="953243"/>
                  <a:pt x="1157795" y="954545"/>
                </a:cubicBezTo>
                <a:cubicBezTo>
                  <a:pt x="1163265" y="955847"/>
                  <a:pt x="1166651" y="957149"/>
                  <a:pt x="1167953" y="958452"/>
                </a:cubicBezTo>
                <a:cubicBezTo>
                  <a:pt x="1169255" y="959754"/>
                  <a:pt x="1169776" y="961056"/>
                  <a:pt x="1169516" y="962358"/>
                </a:cubicBezTo>
                <a:cubicBezTo>
                  <a:pt x="1169255" y="963661"/>
                  <a:pt x="1168995" y="966005"/>
                  <a:pt x="1168734" y="969391"/>
                </a:cubicBezTo>
                <a:cubicBezTo>
                  <a:pt x="1168474" y="972776"/>
                  <a:pt x="1170427" y="985408"/>
                  <a:pt x="1174594" y="1007286"/>
                </a:cubicBezTo>
                <a:cubicBezTo>
                  <a:pt x="1182408" y="1004681"/>
                  <a:pt x="1187617" y="1002728"/>
                  <a:pt x="1190221" y="1001426"/>
                </a:cubicBezTo>
                <a:cubicBezTo>
                  <a:pt x="1192826" y="1000124"/>
                  <a:pt x="1196342" y="1000384"/>
                  <a:pt x="1200770" y="1002207"/>
                </a:cubicBezTo>
                <a:cubicBezTo>
                  <a:pt x="1205197" y="1004030"/>
                  <a:pt x="1205067" y="1005984"/>
                  <a:pt x="1200379" y="1008067"/>
                </a:cubicBezTo>
                <a:cubicBezTo>
                  <a:pt x="1195691" y="1010151"/>
                  <a:pt x="1187877" y="1013016"/>
                  <a:pt x="1176939" y="1016662"/>
                </a:cubicBezTo>
                <a:cubicBezTo>
                  <a:pt x="1180585" y="1031768"/>
                  <a:pt x="1185273" y="1046614"/>
                  <a:pt x="1191003" y="1061199"/>
                </a:cubicBezTo>
                <a:cubicBezTo>
                  <a:pt x="1198816" y="1047656"/>
                  <a:pt x="1202723" y="1038019"/>
                  <a:pt x="1202723" y="1032289"/>
                </a:cubicBezTo>
                <a:cubicBezTo>
                  <a:pt x="1202723" y="1026038"/>
                  <a:pt x="1205458" y="1025127"/>
                  <a:pt x="1210927" y="1029554"/>
                </a:cubicBezTo>
                <a:cubicBezTo>
                  <a:pt x="1216397" y="1033982"/>
                  <a:pt x="1217959" y="1037238"/>
                  <a:pt x="1215615" y="1039321"/>
                </a:cubicBezTo>
                <a:cubicBezTo>
                  <a:pt x="1213271" y="1041405"/>
                  <a:pt x="1210536" y="1045442"/>
                  <a:pt x="1207411" y="1051432"/>
                </a:cubicBezTo>
                <a:cubicBezTo>
                  <a:pt x="1204286" y="1057422"/>
                  <a:pt x="1200379" y="1064064"/>
                  <a:pt x="1195691" y="1071356"/>
                </a:cubicBezTo>
                <a:cubicBezTo>
                  <a:pt x="1200379" y="1080212"/>
                  <a:pt x="1206760" y="1088937"/>
                  <a:pt x="1214834" y="1097532"/>
                </a:cubicBezTo>
                <a:cubicBezTo>
                  <a:pt x="1222908" y="1106126"/>
                  <a:pt x="1228247" y="1107950"/>
                  <a:pt x="1230851" y="1103001"/>
                </a:cubicBezTo>
                <a:cubicBezTo>
                  <a:pt x="1233456" y="1098052"/>
                  <a:pt x="1235800" y="1092974"/>
                  <a:pt x="1237884" y="1087765"/>
                </a:cubicBezTo>
                <a:cubicBezTo>
                  <a:pt x="1239967" y="1082556"/>
                  <a:pt x="1240228" y="1085551"/>
                  <a:pt x="1238665" y="1096750"/>
                </a:cubicBezTo>
                <a:cubicBezTo>
                  <a:pt x="1237102" y="1107950"/>
                  <a:pt x="1237102" y="1116154"/>
                  <a:pt x="1238665" y="1121363"/>
                </a:cubicBezTo>
                <a:cubicBezTo>
                  <a:pt x="1240228" y="1126572"/>
                  <a:pt x="1238665" y="1128525"/>
                  <a:pt x="1233977" y="1127223"/>
                </a:cubicBezTo>
                <a:cubicBezTo>
                  <a:pt x="1229289" y="1125921"/>
                  <a:pt x="1222517" y="1121232"/>
                  <a:pt x="1213662" y="1113159"/>
                </a:cubicBezTo>
                <a:cubicBezTo>
                  <a:pt x="1204807" y="1105085"/>
                  <a:pt x="1196472" y="1094015"/>
                  <a:pt x="1188659" y="1079951"/>
                </a:cubicBezTo>
                <a:cubicBezTo>
                  <a:pt x="1179803" y="1090369"/>
                  <a:pt x="1170948" y="1097532"/>
                  <a:pt x="1162093" y="1101438"/>
                </a:cubicBezTo>
                <a:cubicBezTo>
                  <a:pt x="1153238" y="1105345"/>
                  <a:pt x="1152717" y="1104043"/>
                  <a:pt x="1160530" y="1097532"/>
                </a:cubicBezTo>
                <a:cubicBezTo>
                  <a:pt x="1168344" y="1091020"/>
                  <a:pt x="1176418" y="1082035"/>
                  <a:pt x="1184752" y="1070575"/>
                </a:cubicBezTo>
                <a:cubicBezTo>
                  <a:pt x="1181106" y="1062241"/>
                  <a:pt x="1177850" y="1053255"/>
                  <a:pt x="1174985" y="1043619"/>
                </a:cubicBezTo>
                <a:cubicBezTo>
                  <a:pt x="1172120" y="1033982"/>
                  <a:pt x="1169906" y="1026038"/>
                  <a:pt x="1168344" y="1019787"/>
                </a:cubicBezTo>
                <a:cubicBezTo>
                  <a:pt x="1158968" y="1023434"/>
                  <a:pt x="1151545" y="1025648"/>
                  <a:pt x="1146075" y="1026429"/>
                </a:cubicBezTo>
                <a:cubicBezTo>
                  <a:pt x="1140606" y="1027210"/>
                  <a:pt x="1136048" y="1026820"/>
                  <a:pt x="1132402" y="1025257"/>
                </a:cubicBezTo>
                <a:cubicBezTo>
                  <a:pt x="1128755" y="1023694"/>
                  <a:pt x="1130448" y="1022132"/>
                  <a:pt x="1137480" y="1020569"/>
                </a:cubicBezTo>
                <a:cubicBezTo>
                  <a:pt x="1144513" y="1019006"/>
                  <a:pt x="1154019" y="1015881"/>
                  <a:pt x="1166000" y="1011193"/>
                </a:cubicBezTo>
                <a:cubicBezTo>
                  <a:pt x="1161832" y="994003"/>
                  <a:pt x="1158707" y="981892"/>
                  <a:pt x="1156623" y="974860"/>
                </a:cubicBezTo>
                <a:cubicBezTo>
                  <a:pt x="1154540" y="967828"/>
                  <a:pt x="1152326" y="962749"/>
                  <a:pt x="1149982" y="959624"/>
                </a:cubicBezTo>
                <a:cubicBezTo>
                  <a:pt x="1147638" y="956498"/>
                  <a:pt x="1146987" y="954545"/>
                  <a:pt x="1148029" y="953764"/>
                </a:cubicBezTo>
                <a:close/>
                <a:moveTo>
                  <a:pt x="1743862" y="953080"/>
                </a:moveTo>
                <a:cubicBezTo>
                  <a:pt x="1745034" y="952754"/>
                  <a:pt x="1746727" y="953112"/>
                  <a:pt x="1748941" y="954154"/>
                </a:cubicBezTo>
                <a:cubicBezTo>
                  <a:pt x="1753368" y="956238"/>
                  <a:pt x="1756624" y="958582"/>
                  <a:pt x="1758708" y="961186"/>
                </a:cubicBezTo>
                <a:cubicBezTo>
                  <a:pt x="1761312" y="963791"/>
                  <a:pt x="1761182" y="965354"/>
                  <a:pt x="1758317" y="965874"/>
                </a:cubicBezTo>
                <a:cubicBezTo>
                  <a:pt x="1755452" y="966395"/>
                  <a:pt x="1752196" y="967828"/>
                  <a:pt x="1748550" y="970172"/>
                </a:cubicBezTo>
                <a:cubicBezTo>
                  <a:pt x="1744904" y="972516"/>
                  <a:pt x="1740606" y="975251"/>
                  <a:pt x="1735658" y="978376"/>
                </a:cubicBezTo>
                <a:cubicBezTo>
                  <a:pt x="1730709" y="981501"/>
                  <a:pt x="1724719" y="984236"/>
                  <a:pt x="1717687" y="986580"/>
                </a:cubicBezTo>
                <a:cubicBezTo>
                  <a:pt x="1710655" y="988924"/>
                  <a:pt x="1710525" y="987882"/>
                  <a:pt x="1717296" y="983455"/>
                </a:cubicBezTo>
                <a:cubicBezTo>
                  <a:pt x="1724068" y="979027"/>
                  <a:pt x="1729798" y="974209"/>
                  <a:pt x="1734486" y="969000"/>
                </a:cubicBezTo>
                <a:cubicBezTo>
                  <a:pt x="1739174" y="963791"/>
                  <a:pt x="1741648" y="959493"/>
                  <a:pt x="1741909" y="956108"/>
                </a:cubicBezTo>
                <a:cubicBezTo>
                  <a:pt x="1742039" y="954415"/>
                  <a:pt x="1742690" y="953405"/>
                  <a:pt x="1743862" y="953080"/>
                </a:cubicBezTo>
                <a:close/>
                <a:moveTo>
                  <a:pt x="1794650" y="952982"/>
                </a:moveTo>
                <a:cubicBezTo>
                  <a:pt x="1799338" y="953243"/>
                  <a:pt x="1803505" y="953894"/>
                  <a:pt x="1807151" y="954936"/>
                </a:cubicBezTo>
                <a:cubicBezTo>
                  <a:pt x="1811318" y="955456"/>
                  <a:pt x="1815095" y="957019"/>
                  <a:pt x="1818481" y="959624"/>
                </a:cubicBezTo>
                <a:cubicBezTo>
                  <a:pt x="1821867" y="962228"/>
                  <a:pt x="1823299" y="965874"/>
                  <a:pt x="1822778" y="970563"/>
                </a:cubicBezTo>
                <a:cubicBezTo>
                  <a:pt x="1822257" y="975251"/>
                  <a:pt x="1819783" y="976423"/>
                  <a:pt x="1815355" y="974079"/>
                </a:cubicBezTo>
                <a:cubicBezTo>
                  <a:pt x="1810928" y="971735"/>
                  <a:pt x="1806761" y="969000"/>
                  <a:pt x="1802854" y="965874"/>
                </a:cubicBezTo>
                <a:cubicBezTo>
                  <a:pt x="1798947" y="962749"/>
                  <a:pt x="1795431" y="959754"/>
                  <a:pt x="1792306" y="956889"/>
                </a:cubicBezTo>
                <a:cubicBezTo>
                  <a:pt x="1789180" y="954024"/>
                  <a:pt x="1789962" y="952722"/>
                  <a:pt x="1794650" y="952982"/>
                </a:cubicBezTo>
                <a:close/>
                <a:moveTo>
                  <a:pt x="4975460" y="952201"/>
                </a:moveTo>
                <a:cubicBezTo>
                  <a:pt x="4979367" y="953503"/>
                  <a:pt x="4982883" y="955196"/>
                  <a:pt x="4986008" y="957280"/>
                </a:cubicBezTo>
                <a:cubicBezTo>
                  <a:pt x="4989133" y="959363"/>
                  <a:pt x="4989785" y="961186"/>
                  <a:pt x="4987961" y="962749"/>
                </a:cubicBezTo>
                <a:cubicBezTo>
                  <a:pt x="4986139" y="964312"/>
                  <a:pt x="4983925" y="966135"/>
                  <a:pt x="4981320" y="968218"/>
                </a:cubicBezTo>
                <a:cubicBezTo>
                  <a:pt x="4989133" y="968218"/>
                  <a:pt x="4996035" y="967177"/>
                  <a:pt x="5002026" y="965093"/>
                </a:cubicBezTo>
                <a:cubicBezTo>
                  <a:pt x="5008016" y="963010"/>
                  <a:pt x="5012965" y="963661"/>
                  <a:pt x="5016871" y="967046"/>
                </a:cubicBezTo>
                <a:cubicBezTo>
                  <a:pt x="5020778" y="970432"/>
                  <a:pt x="5016871" y="972907"/>
                  <a:pt x="5005151" y="974469"/>
                </a:cubicBezTo>
                <a:cubicBezTo>
                  <a:pt x="4993431" y="976032"/>
                  <a:pt x="4984967" y="975251"/>
                  <a:pt x="4979757" y="972125"/>
                </a:cubicBezTo>
                <a:cubicBezTo>
                  <a:pt x="4971944" y="979939"/>
                  <a:pt x="4964131" y="986320"/>
                  <a:pt x="4956317" y="991268"/>
                </a:cubicBezTo>
                <a:cubicBezTo>
                  <a:pt x="4948503" y="996217"/>
                  <a:pt x="4947201" y="995696"/>
                  <a:pt x="4952410" y="989706"/>
                </a:cubicBezTo>
                <a:cubicBezTo>
                  <a:pt x="4957619" y="983715"/>
                  <a:pt x="4962567" y="977725"/>
                  <a:pt x="4967256" y="971735"/>
                </a:cubicBezTo>
                <a:cubicBezTo>
                  <a:pt x="4971944" y="965744"/>
                  <a:pt x="4973507" y="960665"/>
                  <a:pt x="4971944" y="956498"/>
                </a:cubicBezTo>
                <a:cubicBezTo>
                  <a:pt x="4970381" y="952331"/>
                  <a:pt x="4971553" y="950899"/>
                  <a:pt x="4975460" y="952201"/>
                </a:cubicBezTo>
                <a:close/>
                <a:moveTo>
                  <a:pt x="3708635" y="952201"/>
                </a:moveTo>
                <a:cubicBezTo>
                  <a:pt x="3712542" y="953503"/>
                  <a:pt x="3716058" y="955196"/>
                  <a:pt x="3719183" y="957280"/>
                </a:cubicBezTo>
                <a:cubicBezTo>
                  <a:pt x="3722309" y="959363"/>
                  <a:pt x="3722960" y="961186"/>
                  <a:pt x="3721137" y="962749"/>
                </a:cubicBezTo>
                <a:cubicBezTo>
                  <a:pt x="3719313" y="964312"/>
                  <a:pt x="3717099" y="966135"/>
                  <a:pt x="3714495" y="968218"/>
                </a:cubicBezTo>
                <a:cubicBezTo>
                  <a:pt x="3722309" y="968218"/>
                  <a:pt x="3729211" y="967177"/>
                  <a:pt x="3735201" y="965093"/>
                </a:cubicBezTo>
                <a:cubicBezTo>
                  <a:pt x="3741191" y="963010"/>
                  <a:pt x="3746140" y="963661"/>
                  <a:pt x="3750047" y="967046"/>
                </a:cubicBezTo>
                <a:cubicBezTo>
                  <a:pt x="3753953" y="970432"/>
                  <a:pt x="3750047" y="972907"/>
                  <a:pt x="3738326" y="974469"/>
                </a:cubicBezTo>
                <a:cubicBezTo>
                  <a:pt x="3726606" y="976032"/>
                  <a:pt x="3718141" y="975251"/>
                  <a:pt x="3712932" y="972125"/>
                </a:cubicBezTo>
                <a:cubicBezTo>
                  <a:pt x="3705119" y="979939"/>
                  <a:pt x="3697305" y="986320"/>
                  <a:pt x="3689492" y="991268"/>
                </a:cubicBezTo>
                <a:cubicBezTo>
                  <a:pt x="3681679" y="996217"/>
                  <a:pt x="3680376" y="995696"/>
                  <a:pt x="3685585" y="989706"/>
                </a:cubicBezTo>
                <a:cubicBezTo>
                  <a:pt x="3690794" y="983715"/>
                  <a:pt x="3695743" y="977725"/>
                  <a:pt x="3700431" y="971735"/>
                </a:cubicBezTo>
                <a:cubicBezTo>
                  <a:pt x="3705119" y="965744"/>
                  <a:pt x="3706681" y="960665"/>
                  <a:pt x="3705119" y="956498"/>
                </a:cubicBezTo>
                <a:cubicBezTo>
                  <a:pt x="3703556" y="952331"/>
                  <a:pt x="3704728" y="950899"/>
                  <a:pt x="3708635" y="952201"/>
                </a:cubicBezTo>
                <a:close/>
                <a:moveTo>
                  <a:pt x="4712779" y="950638"/>
                </a:moveTo>
                <a:cubicBezTo>
                  <a:pt x="4717727" y="951420"/>
                  <a:pt x="4721894" y="952852"/>
                  <a:pt x="4725280" y="954936"/>
                </a:cubicBezTo>
                <a:cubicBezTo>
                  <a:pt x="4728665" y="957019"/>
                  <a:pt x="4729447" y="959493"/>
                  <a:pt x="4727624" y="962358"/>
                </a:cubicBezTo>
                <a:cubicBezTo>
                  <a:pt x="4725801" y="965223"/>
                  <a:pt x="4724629" y="976292"/>
                  <a:pt x="4724108" y="995566"/>
                </a:cubicBezTo>
                <a:cubicBezTo>
                  <a:pt x="4727233" y="995045"/>
                  <a:pt x="4730749" y="994524"/>
                  <a:pt x="4734656" y="994003"/>
                </a:cubicBezTo>
                <a:cubicBezTo>
                  <a:pt x="4738563" y="993482"/>
                  <a:pt x="4741949" y="994133"/>
                  <a:pt x="4744813" y="995956"/>
                </a:cubicBezTo>
                <a:cubicBezTo>
                  <a:pt x="4747679" y="997780"/>
                  <a:pt x="4747027" y="999603"/>
                  <a:pt x="4742860" y="1001426"/>
                </a:cubicBezTo>
                <a:cubicBezTo>
                  <a:pt x="4738693" y="1003249"/>
                  <a:pt x="4732182" y="1004942"/>
                  <a:pt x="4723327" y="1006505"/>
                </a:cubicBezTo>
                <a:cubicBezTo>
                  <a:pt x="4722805" y="1012234"/>
                  <a:pt x="4722545" y="1017704"/>
                  <a:pt x="4722545" y="1022913"/>
                </a:cubicBezTo>
                <a:cubicBezTo>
                  <a:pt x="4728796" y="1021871"/>
                  <a:pt x="4734265" y="1020829"/>
                  <a:pt x="4738953" y="1019787"/>
                </a:cubicBezTo>
                <a:cubicBezTo>
                  <a:pt x="4743641" y="1018746"/>
                  <a:pt x="4747679" y="1019527"/>
                  <a:pt x="4751065" y="1022132"/>
                </a:cubicBezTo>
                <a:cubicBezTo>
                  <a:pt x="4754450" y="1024736"/>
                  <a:pt x="4752887" y="1026429"/>
                  <a:pt x="4746377" y="1027210"/>
                </a:cubicBezTo>
                <a:cubicBezTo>
                  <a:pt x="4739865" y="1027992"/>
                  <a:pt x="4729317" y="1029945"/>
                  <a:pt x="4714731" y="1033070"/>
                </a:cubicBezTo>
                <a:cubicBezTo>
                  <a:pt x="4718378" y="1037758"/>
                  <a:pt x="4719420" y="1040623"/>
                  <a:pt x="4717857" y="1041665"/>
                </a:cubicBezTo>
                <a:cubicBezTo>
                  <a:pt x="4716295" y="1042707"/>
                  <a:pt x="4712779" y="1046223"/>
                  <a:pt x="4707309" y="1052213"/>
                </a:cubicBezTo>
                <a:cubicBezTo>
                  <a:pt x="4701839" y="1058204"/>
                  <a:pt x="4698063" y="1062241"/>
                  <a:pt x="4695979" y="1064324"/>
                </a:cubicBezTo>
                <a:cubicBezTo>
                  <a:pt x="4693895" y="1066408"/>
                  <a:pt x="4694677" y="1067059"/>
                  <a:pt x="4698323" y="1066278"/>
                </a:cubicBezTo>
                <a:cubicBezTo>
                  <a:pt x="4701969" y="1065496"/>
                  <a:pt x="4712648" y="1063282"/>
                  <a:pt x="4730359" y="1059636"/>
                </a:cubicBezTo>
                <a:cubicBezTo>
                  <a:pt x="4728796" y="1056511"/>
                  <a:pt x="4727103" y="1052734"/>
                  <a:pt x="4725280" y="1048307"/>
                </a:cubicBezTo>
                <a:cubicBezTo>
                  <a:pt x="4723457" y="1043879"/>
                  <a:pt x="4726061" y="1043879"/>
                  <a:pt x="4733093" y="1048307"/>
                </a:cubicBezTo>
                <a:cubicBezTo>
                  <a:pt x="4740125" y="1052734"/>
                  <a:pt x="4744683" y="1057292"/>
                  <a:pt x="4746767" y="1061980"/>
                </a:cubicBezTo>
                <a:cubicBezTo>
                  <a:pt x="4748851" y="1066668"/>
                  <a:pt x="4748981" y="1071226"/>
                  <a:pt x="4747157" y="1075654"/>
                </a:cubicBezTo>
                <a:cubicBezTo>
                  <a:pt x="4745335" y="1080081"/>
                  <a:pt x="4743381" y="1081253"/>
                  <a:pt x="4741297" y="1079170"/>
                </a:cubicBezTo>
                <a:cubicBezTo>
                  <a:pt x="4739214" y="1077086"/>
                  <a:pt x="4736349" y="1071877"/>
                  <a:pt x="4732703" y="1063543"/>
                </a:cubicBezTo>
                <a:cubicBezTo>
                  <a:pt x="4714992" y="1069273"/>
                  <a:pt x="4701839" y="1074221"/>
                  <a:pt x="4693245" y="1078389"/>
                </a:cubicBezTo>
                <a:cubicBezTo>
                  <a:pt x="4684650" y="1082556"/>
                  <a:pt x="4678789" y="1085811"/>
                  <a:pt x="4675665" y="1088155"/>
                </a:cubicBezTo>
                <a:cubicBezTo>
                  <a:pt x="4672539" y="1090499"/>
                  <a:pt x="4670325" y="1088807"/>
                  <a:pt x="4669023" y="1083077"/>
                </a:cubicBezTo>
                <a:cubicBezTo>
                  <a:pt x="4667721" y="1077347"/>
                  <a:pt x="4669935" y="1073180"/>
                  <a:pt x="4675665" y="1070575"/>
                </a:cubicBezTo>
                <a:cubicBezTo>
                  <a:pt x="4681394" y="1067971"/>
                  <a:pt x="4686343" y="1064324"/>
                  <a:pt x="4690510" y="1059636"/>
                </a:cubicBezTo>
                <a:cubicBezTo>
                  <a:pt x="4694677" y="1054948"/>
                  <a:pt x="4697673" y="1050781"/>
                  <a:pt x="4699495" y="1047135"/>
                </a:cubicBezTo>
                <a:cubicBezTo>
                  <a:pt x="4701319" y="1043488"/>
                  <a:pt x="4702751" y="1039321"/>
                  <a:pt x="4703793" y="1034633"/>
                </a:cubicBezTo>
                <a:cubicBezTo>
                  <a:pt x="4684519" y="1038800"/>
                  <a:pt x="4672669" y="1041535"/>
                  <a:pt x="4668241" y="1042837"/>
                </a:cubicBezTo>
                <a:cubicBezTo>
                  <a:pt x="4663814" y="1044139"/>
                  <a:pt x="4659126" y="1042967"/>
                  <a:pt x="4654177" y="1039321"/>
                </a:cubicBezTo>
                <a:cubicBezTo>
                  <a:pt x="4649229" y="1035675"/>
                  <a:pt x="4648577" y="1033852"/>
                  <a:pt x="4652224" y="1033852"/>
                </a:cubicBezTo>
                <a:cubicBezTo>
                  <a:pt x="4656391" y="1033852"/>
                  <a:pt x="4661079" y="1033591"/>
                  <a:pt x="4666288" y="1033070"/>
                </a:cubicBezTo>
                <a:cubicBezTo>
                  <a:pt x="4671497" y="1032549"/>
                  <a:pt x="4678269" y="1031508"/>
                  <a:pt x="4686603" y="1029945"/>
                </a:cubicBezTo>
                <a:cubicBezTo>
                  <a:pt x="4694937" y="1028382"/>
                  <a:pt x="4704053" y="1026559"/>
                  <a:pt x="4713951" y="1024476"/>
                </a:cubicBezTo>
                <a:lnTo>
                  <a:pt x="4713951" y="1008067"/>
                </a:lnTo>
                <a:cubicBezTo>
                  <a:pt x="4709262" y="1008588"/>
                  <a:pt x="4705095" y="1008979"/>
                  <a:pt x="4701449" y="1009239"/>
                </a:cubicBezTo>
                <a:cubicBezTo>
                  <a:pt x="4697803" y="1009500"/>
                  <a:pt x="4693895" y="1008718"/>
                  <a:pt x="4689729" y="1006895"/>
                </a:cubicBezTo>
                <a:cubicBezTo>
                  <a:pt x="4685561" y="1005072"/>
                  <a:pt x="4686473" y="1003640"/>
                  <a:pt x="4692463" y="1002598"/>
                </a:cubicBezTo>
                <a:cubicBezTo>
                  <a:pt x="4698453" y="1001556"/>
                  <a:pt x="4705616" y="999993"/>
                  <a:pt x="4713951" y="997910"/>
                </a:cubicBezTo>
                <a:cubicBezTo>
                  <a:pt x="4714471" y="989054"/>
                  <a:pt x="4714471" y="980850"/>
                  <a:pt x="4713951" y="973297"/>
                </a:cubicBezTo>
                <a:cubicBezTo>
                  <a:pt x="4713429" y="965744"/>
                  <a:pt x="4711867" y="959884"/>
                  <a:pt x="4709262" y="955717"/>
                </a:cubicBezTo>
                <a:cubicBezTo>
                  <a:pt x="4706658" y="951550"/>
                  <a:pt x="4707830" y="949857"/>
                  <a:pt x="4712779" y="950638"/>
                </a:cubicBezTo>
                <a:close/>
                <a:moveTo>
                  <a:pt x="2177956" y="950247"/>
                </a:moveTo>
                <a:cubicBezTo>
                  <a:pt x="2182124" y="951289"/>
                  <a:pt x="2185900" y="952331"/>
                  <a:pt x="2189286" y="953373"/>
                </a:cubicBezTo>
                <a:cubicBezTo>
                  <a:pt x="2192672" y="954415"/>
                  <a:pt x="2193714" y="956368"/>
                  <a:pt x="2192411" y="959233"/>
                </a:cubicBezTo>
                <a:cubicBezTo>
                  <a:pt x="2191109" y="962098"/>
                  <a:pt x="2190198" y="966656"/>
                  <a:pt x="2189677" y="972907"/>
                </a:cubicBezTo>
                <a:cubicBezTo>
                  <a:pt x="2194365" y="971865"/>
                  <a:pt x="2198923" y="970563"/>
                  <a:pt x="2203350" y="969000"/>
                </a:cubicBezTo>
                <a:cubicBezTo>
                  <a:pt x="2207778" y="967437"/>
                  <a:pt x="2211033" y="967567"/>
                  <a:pt x="2213117" y="969391"/>
                </a:cubicBezTo>
                <a:cubicBezTo>
                  <a:pt x="2215201" y="971214"/>
                  <a:pt x="2214289" y="973037"/>
                  <a:pt x="2210382" y="974860"/>
                </a:cubicBezTo>
                <a:cubicBezTo>
                  <a:pt x="2206476" y="976683"/>
                  <a:pt x="2199574" y="978636"/>
                  <a:pt x="2189677" y="980720"/>
                </a:cubicBezTo>
                <a:lnTo>
                  <a:pt x="2189677" y="993222"/>
                </a:lnTo>
                <a:cubicBezTo>
                  <a:pt x="2194365" y="992180"/>
                  <a:pt x="2197881" y="991268"/>
                  <a:pt x="2200225" y="990487"/>
                </a:cubicBezTo>
                <a:cubicBezTo>
                  <a:pt x="2202569" y="989706"/>
                  <a:pt x="2204783" y="989966"/>
                  <a:pt x="2206866" y="991268"/>
                </a:cubicBezTo>
                <a:cubicBezTo>
                  <a:pt x="2208950" y="992571"/>
                  <a:pt x="2208689" y="994133"/>
                  <a:pt x="2206085" y="995956"/>
                </a:cubicBezTo>
                <a:cubicBezTo>
                  <a:pt x="2203480" y="997780"/>
                  <a:pt x="2197751" y="999733"/>
                  <a:pt x="2188895" y="1001816"/>
                </a:cubicBezTo>
                <a:cubicBezTo>
                  <a:pt x="2188895" y="1004942"/>
                  <a:pt x="2188635" y="1009109"/>
                  <a:pt x="2188114" y="1014318"/>
                </a:cubicBezTo>
                <a:cubicBezTo>
                  <a:pt x="2193844" y="1013276"/>
                  <a:pt x="2199053" y="1012104"/>
                  <a:pt x="2203741" y="1010802"/>
                </a:cubicBezTo>
                <a:cubicBezTo>
                  <a:pt x="2208429" y="1009500"/>
                  <a:pt x="2211554" y="1009630"/>
                  <a:pt x="2213117" y="1011193"/>
                </a:cubicBezTo>
                <a:cubicBezTo>
                  <a:pt x="2214680" y="1012755"/>
                  <a:pt x="2213378" y="1014058"/>
                  <a:pt x="2209210" y="1015099"/>
                </a:cubicBezTo>
                <a:cubicBezTo>
                  <a:pt x="2205043" y="1016141"/>
                  <a:pt x="2198011" y="1017704"/>
                  <a:pt x="2188114" y="1019787"/>
                </a:cubicBezTo>
                <a:cubicBezTo>
                  <a:pt x="2184989" y="1031247"/>
                  <a:pt x="2178608" y="1040884"/>
                  <a:pt x="2168971" y="1048697"/>
                </a:cubicBezTo>
                <a:cubicBezTo>
                  <a:pt x="2159334" y="1056511"/>
                  <a:pt x="2149307" y="1061720"/>
                  <a:pt x="2138889" y="1064324"/>
                </a:cubicBezTo>
                <a:cubicBezTo>
                  <a:pt x="2128471" y="1066929"/>
                  <a:pt x="2125085" y="1067189"/>
                  <a:pt x="2128732" y="1065106"/>
                </a:cubicBezTo>
                <a:cubicBezTo>
                  <a:pt x="2132378" y="1063022"/>
                  <a:pt x="2137066" y="1060548"/>
                  <a:pt x="2142796" y="1057683"/>
                </a:cubicBezTo>
                <a:cubicBezTo>
                  <a:pt x="2148526" y="1054818"/>
                  <a:pt x="2155037" y="1050130"/>
                  <a:pt x="2162329" y="1043619"/>
                </a:cubicBezTo>
                <a:cubicBezTo>
                  <a:pt x="2169622" y="1037107"/>
                  <a:pt x="2174050" y="1030205"/>
                  <a:pt x="2175612" y="1022913"/>
                </a:cubicBezTo>
                <a:cubicBezTo>
                  <a:pt x="2158944" y="1026559"/>
                  <a:pt x="2148526" y="1029424"/>
                  <a:pt x="2144358" y="1031508"/>
                </a:cubicBezTo>
                <a:cubicBezTo>
                  <a:pt x="2140191" y="1033591"/>
                  <a:pt x="2135503" y="1032680"/>
                  <a:pt x="2130294" y="1028773"/>
                </a:cubicBezTo>
                <a:cubicBezTo>
                  <a:pt x="2125085" y="1024866"/>
                  <a:pt x="2125476" y="1023043"/>
                  <a:pt x="2131466" y="1023304"/>
                </a:cubicBezTo>
                <a:cubicBezTo>
                  <a:pt x="2137457" y="1023564"/>
                  <a:pt x="2152953" y="1021350"/>
                  <a:pt x="2177956" y="1016662"/>
                </a:cubicBezTo>
                <a:cubicBezTo>
                  <a:pt x="2178998" y="1012495"/>
                  <a:pt x="2179519" y="1008328"/>
                  <a:pt x="2179519" y="1004161"/>
                </a:cubicBezTo>
                <a:cubicBezTo>
                  <a:pt x="2172227" y="1005202"/>
                  <a:pt x="2167018" y="1005723"/>
                  <a:pt x="2163892" y="1005723"/>
                </a:cubicBezTo>
                <a:cubicBezTo>
                  <a:pt x="2161288" y="1005723"/>
                  <a:pt x="2158032" y="1004942"/>
                  <a:pt x="2154125" y="1003379"/>
                </a:cubicBezTo>
                <a:cubicBezTo>
                  <a:pt x="2150219" y="1001816"/>
                  <a:pt x="2150870" y="1000775"/>
                  <a:pt x="2156079" y="1000254"/>
                </a:cubicBezTo>
                <a:cubicBezTo>
                  <a:pt x="2161288" y="999733"/>
                  <a:pt x="2169362" y="998431"/>
                  <a:pt x="2180300" y="996347"/>
                </a:cubicBezTo>
                <a:lnTo>
                  <a:pt x="2180300" y="982283"/>
                </a:lnTo>
                <a:cubicBezTo>
                  <a:pt x="2170403" y="984366"/>
                  <a:pt x="2162981" y="985799"/>
                  <a:pt x="2158032" y="986580"/>
                </a:cubicBezTo>
                <a:cubicBezTo>
                  <a:pt x="2153084" y="987362"/>
                  <a:pt x="2148265" y="986450"/>
                  <a:pt x="2143577" y="983845"/>
                </a:cubicBezTo>
                <a:cubicBezTo>
                  <a:pt x="2138889" y="981241"/>
                  <a:pt x="2140191" y="979809"/>
                  <a:pt x="2147484" y="979548"/>
                </a:cubicBezTo>
                <a:cubicBezTo>
                  <a:pt x="2154776" y="979288"/>
                  <a:pt x="2165715" y="977855"/>
                  <a:pt x="2180300" y="975251"/>
                </a:cubicBezTo>
                <a:cubicBezTo>
                  <a:pt x="2180300" y="964833"/>
                  <a:pt x="2178868" y="957801"/>
                  <a:pt x="2176003" y="954154"/>
                </a:cubicBezTo>
                <a:cubicBezTo>
                  <a:pt x="2173138" y="950508"/>
                  <a:pt x="2173789" y="949206"/>
                  <a:pt x="2177956" y="950247"/>
                </a:cubicBezTo>
                <a:close/>
                <a:moveTo>
                  <a:pt x="2861007" y="948978"/>
                </a:moveTo>
                <a:cubicBezTo>
                  <a:pt x="2861854" y="948652"/>
                  <a:pt x="2863124" y="948945"/>
                  <a:pt x="2864817" y="949857"/>
                </a:cubicBezTo>
                <a:cubicBezTo>
                  <a:pt x="2868203" y="951680"/>
                  <a:pt x="2871198" y="953633"/>
                  <a:pt x="2873802" y="955717"/>
                </a:cubicBezTo>
                <a:cubicBezTo>
                  <a:pt x="2876407" y="957801"/>
                  <a:pt x="2876277" y="959363"/>
                  <a:pt x="2873411" y="960405"/>
                </a:cubicBezTo>
                <a:cubicBezTo>
                  <a:pt x="2870547" y="961447"/>
                  <a:pt x="2866900" y="963661"/>
                  <a:pt x="2862473" y="967046"/>
                </a:cubicBezTo>
                <a:cubicBezTo>
                  <a:pt x="2858045" y="970432"/>
                  <a:pt x="2853227" y="973297"/>
                  <a:pt x="2848018" y="975641"/>
                </a:cubicBezTo>
                <a:cubicBezTo>
                  <a:pt x="2842809" y="977985"/>
                  <a:pt x="2842288" y="977074"/>
                  <a:pt x="2846455" y="972907"/>
                </a:cubicBezTo>
                <a:cubicBezTo>
                  <a:pt x="2850622" y="968739"/>
                  <a:pt x="2853878" y="964833"/>
                  <a:pt x="2856222" y="961186"/>
                </a:cubicBezTo>
                <a:cubicBezTo>
                  <a:pt x="2858566" y="957540"/>
                  <a:pt x="2859738" y="954415"/>
                  <a:pt x="2859738" y="951810"/>
                </a:cubicBezTo>
                <a:cubicBezTo>
                  <a:pt x="2859738" y="950247"/>
                  <a:pt x="2860161" y="949303"/>
                  <a:pt x="2861007" y="948978"/>
                </a:cubicBezTo>
                <a:close/>
                <a:moveTo>
                  <a:pt x="2838753" y="774221"/>
                </a:moveTo>
                <a:cubicBezTo>
                  <a:pt x="2843441" y="775263"/>
                  <a:pt x="2846567" y="777867"/>
                  <a:pt x="2848129" y="782035"/>
                </a:cubicBezTo>
                <a:cubicBezTo>
                  <a:pt x="2849692" y="786202"/>
                  <a:pt x="2849431" y="791541"/>
                  <a:pt x="2847348" y="798052"/>
                </a:cubicBezTo>
                <a:cubicBezTo>
                  <a:pt x="2845265" y="804563"/>
                  <a:pt x="2841488" y="810814"/>
                  <a:pt x="2836019" y="816804"/>
                </a:cubicBezTo>
                <a:cubicBezTo>
                  <a:pt x="2830549" y="822795"/>
                  <a:pt x="2825731" y="826050"/>
                  <a:pt x="2821563" y="826571"/>
                </a:cubicBezTo>
                <a:cubicBezTo>
                  <a:pt x="2817396" y="827092"/>
                  <a:pt x="2816875" y="826181"/>
                  <a:pt x="2820001" y="823837"/>
                </a:cubicBezTo>
                <a:cubicBezTo>
                  <a:pt x="2823126" y="821493"/>
                  <a:pt x="2826121" y="818497"/>
                  <a:pt x="2828986" y="814851"/>
                </a:cubicBezTo>
                <a:cubicBezTo>
                  <a:pt x="2831851" y="811205"/>
                  <a:pt x="2834325" y="805996"/>
                  <a:pt x="2836409" y="799224"/>
                </a:cubicBezTo>
                <a:cubicBezTo>
                  <a:pt x="2831721" y="799224"/>
                  <a:pt x="2828335" y="798443"/>
                  <a:pt x="2826251" y="796880"/>
                </a:cubicBezTo>
                <a:cubicBezTo>
                  <a:pt x="2824168" y="795317"/>
                  <a:pt x="2822735" y="793234"/>
                  <a:pt x="2821954" y="790629"/>
                </a:cubicBezTo>
                <a:cubicBezTo>
                  <a:pt x="2821173" y="788025"/>
                  <a:pt x="2821043" y="785551"/>
                  <a:pt x="2821563" y="783207"/>
                </a:cubicBezTo>
                <a:cubicBezTo>
                  <a:pt x="2822085" y="780862"/>
                  <a:pt x="2823907" y="778518"/>
                  <a:pt x="2827033" y="776174"/>
                </a:cubicBezTo>
                <a:cubicBezTo>
                  <a:pt x="2830158" y="773830"/>
                  <a:pt x="2834065" y="773179"/>
                  <a:pt x="2838753" y="774221"/>
                </a:cubicBezTo>
                <a:close/>
                <a:moveTo>
                  <a:pt x="1800528" y="774221"/>
                </a:moveTo>
                <a:cubicBezTo>
                  <a:pt x="1805216" y="775263"/>
                  <a:pt x="1808342" y="777867"/>
                  <a:pt x="1809905" y="782035"/>
                </a:cubicBezTo>
                <a:cubicBezTo>
                  <a:pt x="1811467" y="786202"/>
                  <a:pt x="1811207" y="791541"/>
                  <a:pt x="1809123" y="798052"/>
                </a:cubicBezTo>
                <a:cubicBezTo>
                  <a:pt x="1807040" y="804563"/>
                  <a:pt x="1803263" y="810814"/>
                  <a:pt x="1797794" y="816804"/>
                </a:cubicBezTo>
                <a:cubicBezTo>
                  <a:pt x="1792324" y="822795"/>
                  <a:pt x="1787506" y="826050"/>
                  <a:pt x="1783339" y="826571"/>
                </a:cubicBezTo>
                <a:cubicBezTo>
                  <a:pt x="1779172" y="827092"/>
                  <a:pt x="1778651" y="826181"/>
                  <a:pt x="1781776" y="823837"/>
                </a:cubicBezTo>
                <a:cubicBezTo>
                  <a:pt x="1784901" y="821493"/>
                  <a:pt x="1787897" y="818497"/>
                  <a:pt x="1790762" y="814851"/>
                </a:cubicBezTo>
                <a:cubicBezTo>
                  <a:pt x="1793626" y="811205"/>
                  <a:pt x="1796101" y="805996"/>
                  <a:pt x="1798184" y="799224"/>
                </a:cubicBezTo>
                <a:cubicBezTo>
                  <a:pt x="1793496" y="799224"/>
                  <a:pt x="1790110" y="798443"/>
                  <a:pt x="1788027" y="796880"/>
                </a:cubicBezTo>
                <a:cubicBezTo>
                  <a:pt x="1785943" y="795317"/>
                  <a:pt x="1784511" y="793234"/>
                  <a:pt x="1783729" y="790629"/>
                </a:cubicBezTo>
                <a:cubicBezTo>
                  <a:pt x="1782948" y="788025"/>
                  <a:pt x="1782818" y="785551"/>
                  <a:pt x="1783339" y="783207"/>
                </a:cubicBezTo>
                <a:cubicBezTo>
                  <a:pt x="1783860" y="780862"/>
                  <a:pt x="1785683" y="778518"/>
                  <a:pt x="1788808" y="776174"/>
                </a:cubicBezTo>
                <a:cubicBezTo>
                  <a:pt x="1791934" y="773830"/>
                  <a:pt x="1795840" y="773179"/>
                  <a:pt x="1800528" y="774221"/>
                </a:cubicBezTo>
                <a:close/>
                <a:moveTo>
                  <a:pt x="993196" y="766603"/>
                </a:moveTo>
                <a:cubicBezTo>
                  <a:pt x="993782" y="765822"/>
                  <a:pt x="995443" y="765887"/>
                  <a:pt x="998177" y="766798"/>
                </a:cubicBezTo>
                <a:cubicBezTo>
                  <a:pt x="1003647" y="768621"/>
                  <a:pt x="1008205" y="771096"/>
                  <a:pt x="1011851" y="774221"/>
                </a:cubicBezTo>
                <a:cubicBezTo>
                  <a:pt x="1015497" y="777346"/>
                  <a:pt x="1016799" y="781514"/>
                  <a:pt x="1015758" y="786723"/>
                </a:cubicBezTo>
                <a:cubicBezTo>
                  <a:pt x="1014716" y="791932"/>
                  <a:pt x="1011590" y="791932"/>
                  <a:pt x="1006382" y="786723"/>
                </a:cubicBezTo>
                <a:cubicBezTo>
                  <a:pt x="1001693" y="781514"/>
                  <a:pt x="997787" y="776435"/>
                  <a:pt x="994661" y="771486"/>
                </a:cubicBezTo>
                <a:cubicBezTo>
                  <a:pt x="993099" y="769012"/>
                  <a:pt x="992610" y="767384"/>
                  <a:pt x="993196" y="766603"/>
                </a:cubicBezTo>
                <a:close/>
                <a:moveTo>
                  <a:pt x="4699449" y="763868"/>
                </a:moveTo>
                <a:cubicBezTo>
                  <a:pt x="4697105" y="763998"/>
                  <a:pt x="4694826" y="764845"/>
                  <a:pt x="4692612" y="766408"/>
                </a:cubicBezTo>
                <a:cubicBezTo>
                  <a:pt x="4688185" y="769533"/>
                  <a:pt x="4685971" y="773700"/>
                  <a:pt x="4685971" y="778909"/>
                </a:cubicBezTo>
                <a:cubicBezTo>
                  <a:pt x="4685971" y="784118"/>
                  <a:pt x="4688445" y="788155"/>
                  <a:pt x="4693393" y="791020"/>
                </a:cubicBezTo>
                <a:cubicBezTo>
                  <a:pt x="4698342" y="793885"/>
                  <a:pt x="4703161" y="793755"/>
                  <a:pt x="4707849" y="790629"/>
                </a:cubicBezTo>
                <a:cubicBezTo>
                  <a:pt x="4712537" y="787504"/>
                  <a:pt x="4714751" y="783207"/>
                  <a:pt x="4714490" y="777737"/>
                </a:cubicBezTo>
                <a:cubicBezTo>
                  <a:pt x="4714229" y="772268"/>
                  <a:pt x="4711625" y="768231"/>
                  <a:pt x="4706677" y="765626"/>
                </a:cubicBezTo>
                <a:cubicBezTo>
                  <a:pt x="4704202" y="764324"/>
                  <a:pt x="4701793" y="763738"/>
                  <a:pt x="4699449" y="763868"/>
                </a:cubicBezTo>
                <a:close/>
                <a:moveTo>
                  <a:pt x="4987180" y="762501"/>
                </a:moveTo>
                <a:cubicBezTo>
                  <a:pt x="4979627" y="763022"/>
                  <a:pt x="4968558" y="764064"/>
                  <a:pt x="4953973" y="765626"/>
                </a:cubicBezTo>
                <a:cubicBezTo>
                  <a:pt x="4954494" y="772398"/>
                  <a:pt x="4955275" y="782035"/>
                  <a:pt x="4956317" y="794536"/>
                </a:cubicBezTo>
                <a:cubicBezTo>
                  <a:pt x="4964651" y="794015"/>
                  <a:pt x="4976632" y="792713"/>
                  <a:pt x="4992259" y="790629"/>
                </a:cubicBezTo>
                <a:cubicBezTo>
                  <a:pt x="4993821" y="786462"/>
                  <a:pt x="4995254" y="780602"/>
                  <a:pt x="4996557" y="773049"/>
                </a:cubicBezTo>
                <a:cubicBezTo>
                  <a:pt x="4997859" y="765496"/>
                  <a:pt x="4994733" y="761980"/>
                  <a:pt x="4987180" y="762501"/>
                </a:cubicBezTo>
                <a:close/>
                <a:moveTo>
                  <a:pt x="4562759" y="762110"/>
                </a:moveTo>
                <a:cubicBezTo>
                  <a:pt x="4559373" y="761850"/>
                  <a:pt x="4542315" y="763282"/>
                  <a:pt x="4511581" y="766408"/>
                </a:cubicBezTo>
                <a:cubicBezTo>
                  <a:pt x="4512102" y="778388"/>
                  <a:pt x="4512623" y="788806"/>
                  <a:pt x="4513144" y="797661"/>
                </a:cubicBezTo>
                <a:cubicBezTo>
                  <a:pt x="4537105" y="795578"/>
                  <a:pt x="4554295" y="794015"/>
                  <a:pt x="4564713" y="792973"/>
                </a:cubicBezTo>
                <a:cubicBezTo>
                  <a:pt x="4566275" y="782555"/>
                  <a:pt x="4567187" y="774872"/>
                  <a:pt x="4567447" y="769924"/>
                </a:cubicBezTo>
                <a:cubicBezTo>
                  <a:pt x="4567708" y="764975"/>
                  <a:pt x="4566145" y="762371"/>
                  <a:pt x="4562759" y="762110"/>
                </a:cubicBezTo>
                <a:close/>
                <a:moveTo>
                  <a:pt x="4107769" y="758789"/>
                </a:moveTo>
                <a:cubicBezTo>
                  <a:pt x="4109527" y="759180"/>
                  <a:pt x="4106434" y="761719"/>
                  <a:pt x="4098490" y="766408"/>
                </a:cubicBezTo>
                <a:cubicBezTo>
                  <a:pt x="4082603" y="775784"/>
                  <a:pt x="4072836" y="782165"/>
                  <a:pt x="4069190" y="785551"/>
                </a:cubicBezTo>
                <a:cubicBezTo>
                  <a:pt x="4065543" y="788936"/>
                  <a:pt x="4060595" y="787764"/>
                  <a:pt x="4054344" y="782035"/>
                </a:cubicBezTo>
                <a:cubicBezTo>
                  <a:pt x="4048093" y="776305"/>
                  <a:pt x="4047833" y="773440"/>
                  <a:pt x="4053563" y="773440"/>
                </a:cubicBezTo>
                <a:cubicBezTo>
                  <a:pt x="4059813" y="773440"/>
                  <a:pt x="4071273" y="770314"/>
                  <a:pt x="4087942" y="764064"/>
                </a:cubicBezTo>
                <a:cubicBezTo>
                  <a:pt x="4099402" y="760157"/>
                  <a:pt x="4106011" y="758399"/>
                  <a:pt x="4107769" y="758789"/>
                </a:cubicBezTo>
                <a:close/>
                <a:moveTo>
                  <a:pt x="4701011" y="754785"/>
                </a:moveTo>
                <a:cubicBezTo>
                  <a:pt x="4703877" y="754850"/>
                  <a:pt x="4706807" y="755469"/>
                  <a:pt x="4709801" y="756641"/>
                </a:cubicBezTo>
                <a:cubicBezTo>
                  <a:pt x="4715792" y="758985"/>
                  <a:pt x="4719829" y="763022"/>
                  <a:pt x="4721913" y="768752"/>
                </a:cubicBezTo>
                <a:cubicBezTo>
                  <a:pt x="4723996" y="774481"/>
                  <a:pt x="4724257" y="780081"/>
                  <a:pt x="4722694" y="785551"/>
                </a:cubicBezTo>
                <a:cubicBezTo>
                  <a:pt x="4721131" y="791020"/>
                  <a:pt x="4718267" y="795187"/>
                  <a:pt x="4714099" y="798052"/>
                </a:cubicBezTo>
                <a:cubicBezTo>
                  <a:pt x="4709932" y="800917"/>
                  <a:pt x="4704983" y="802350"/>
                  <a:pt x="4699253" y="802350"/>
                </a:cubicBezTo>
                <a:cubicBezTo>
                  <a:pt x="4693523" y="802350"/>
                  <a:pt x="4688315" y="800006"/>
                  <a:pt x="4683627" y="795317"/>
                </a:cubicBezTo>
                <a:cubicBezTo>
                  <a:pt x="4678939" y="790629"/>
                  <a:pt x="4676595" y="785551"/>
                  <a:pt x="4676595" y="780081"/>
                </a:cubicBezTo>
                <a:cubicBezTo>
                  <a:pt x="4676595" y="774612"/>
                  <a:pt x="4677897" y="769793"/>
                  <a:pt x="4680501" y="765626"/>
                </a:cubicBezTo>
                <a:cubicBezTo>
                  <a:pt x="4683105" y="761459"/>
                  <a:pt x="4687143" y="758334"/>
                  <a:pt x="4692612" y="756250"/>
                </a:cubicBezTo>
                <a:cubicBezTo>
                  <a:pt x="4695347" y="755208"/>
                  <a:pt x="4698147" y="754720"/>
                  <a:pt x="4701011" y="754785"/>
                </a:cubicBezTo>
                <a:close/>
                <a:moveTo>
                  <a:pt x="2329017" y="753906"/>
                </a:moveTo>
                <a:cubicBezTo>
                  <a:pt x="2326412" y="753906"/>
                  <a:pt x="2319771" y="754427"/>
                  <a:pt x="2309093" y="755469"/>
                </a:cubicBezTo>
                <a:cubicBezTo>
                  <a:pt x="2298414" y="756510"/>
                  <a:pt x="2291512" y="757292"/>
                  <a:pt x="2288387" y="757813"/>
                </a:cubicBezTo>
                <a:cubicBezTo>
                  <a:pt x="2288908" y="768231"/>
                  <a:pt x="2289689" y="778909"/>
                  <a:pt x="2290731" y="789848"/>
                </a:cubicBezTo>
                <a:cubicBezTo>
                  <a:pt x="2292815" y="789327"/>
                  <a:pt x="2306358" y="787764"/>
                  <a:pt x="2331361" y="785160"/>
                </a:cubicBezTo>
                <a:cubicBezTo>
                  <a:pt x="2331882" y="776826"/>
                  <a:pt x="2332403" y="769533"/>
                  <a:pt x="2332923" y="763282"/>
                </a:cubicBezTo>
                <a:cubicBezTo>
                  <a:pt x="2333445" y="757031"/>
                  <a:pt x="2332142" y="753906"/>
                  <a:pt x="2329017" y="753906"/>
                </a:cubicBezTo>
                <a:close/>
                <a:moveTo>
                  <a:pt x="5001147" y="752148"/>
                </a:moveTo>
                <a:cubicBezTo>
                  <a:pt x="5002775" y="752148"/>
                  <a:pt x="5004500" y="752604"/>
                  <a:pt x="5006323" y="753515"/>
                </a:cubicBezTo>
                <a:cubicBezTo>
                  <a:pt x="5009969" y="755338"/>
                  <a:pt x="5013355" y="757552"/>
                  <a:pt x="5016481" y="760157"/>
                </a:cubicBezTo>
                <a:cubicBezTo>
                  <a:pt x="5019606" y="762761"/>
                  <a:pt x="5019737" y="764975"/>
                  <a:pt x="5016871" y="766798"/>
                </a:cubicBezTo>
                <a:cubicBezTo>
                  <a:pt x="5014007" y="768621"/>
                  <a:pt x="5009188" y="776305"/>
                  <a:pt x="5002417" y="789848"/>
                </a:cubicBezTo>
                <a:cubicBezTo>
                  <a:pt x="5007625" y="796099"/>
                  <a:pt x="5007365" y="799094"/>
                  <a:pt x="5001635" y="798833"/>
                </a:cubicBezTo>
                <a:cubicBezTo>
                  <a:pt x="4995905" y="798573"/>
                  <a:pt x="4989785" y="798573"/>
                  <a:pt x="4983273" y="798833"/>
                </a:cubicBezTo>
                <a:cubicBezTo>
                  <a:pt x="4976762" y="799094"/>
                  <a:pt x="4967777" y="799745"/>
                  <a:pt x="4956317" y="800787"/>
                </a:cubicBezTo>
                <a:cubicBezTo>
                  <a:pt x="4954233" y="810163"/>
                  <a:pt x="4952541" y="812507"/>
                  <a:pt x="4951238" y="807819"/>
                </a:cubicBezTo>
                <a:cubicBezTo>
                  <a:pt x="4949936" y="803131"/>
                  <a:pt x="4948764" y="796229"/>
                  <a:pt x="4947722" y="787113"/>
                </a:cubicBezTo>
                <a:cubicBezTo>
                  <a:pt x="4946681" y="777998"/>
                  <a:pt x="4944727" y="770965"/>
                  <a:pt x="4941862" y="766017"/>
                </a:cubicBezTo>
                <a:cubicBezTo>
                  <a:pt x="4938997" y="761068"/>
                  <a:pt x="4938867" y="758855"/>
                  <a:pt x="4941471" y="759375"/>
                </a:cubicBezTo>
                <a:cubicBezTo>
                  <a:pt x="4944076" y="759896"/>
                  <a:pt x="4946420" y="760157"/>
                  <a:pt x="4948503" y="760157"/>
                </a:cubicBezTo>
                <a:cubicBezTo>
                  <a:pt x="4951108" y="760157"/>
                  <a:pt x="4954754" y="760027"/>
                  <a:pt x="4959443" y="759766"/>
                </a:cubicBezTo>
                <a:cubicBezTo>
                  <a:pt x="4964131" y="759506"/>
                  <a:pt x="4970772" y="758855"/>
                  <a:pt x="4979367" y="757813"/>
                </a:cubicBezTo>
                <a:cubicBezTo>
                  <a:pt x="4987961" y="756771"/>
                  <a:pt x="4993691" y="755338"/>
                  <a:pt x="4996557" y="753515"/>
                </a:cubicBezTo>
                <a:cubicBezTo>
                  <a:pt x="4997989" y="752604"/>
                  <a:pt x="4999519" y="752148"/>
                  <a:pt x="5001147" y="752148"/>
                </a:cubicBezTo>
                <a:close/>
                <a:moveTo>
                  <a:pt x="89679" y="747069"/>
                </a:moveTo>
                <a:cubicBezTo>
                  <a:pt x="91047" y="746679"/>
                  <a:pt x="93358" y="747134"/>
                  <a:pt x="96614" y="748437"/>
                </a:cubicBezTo>
                <a:cubicBezTo>
                  <a:pt x="103125" y="751041"/>
                  <a:pt x="106902" y="754297"/>
                  <a:pt x="107943" y="758203"/>
                </a:cubicBezTo>
                <a:cubicBezTo>
                  <a:pt x="108985" y="762110"/>
                  <a:pt x="108855" y="765756"/>
                  <a:pt x="107553" y="769142"/>
                </a:cubicBezTo>
                <a:cubicBezTo>
                  <a:pt x="106250" y="772528"/>
                  <a:pt x="104167" y="772789"/>
                  <a:pt x="101302" y="769924"/>
                </a:cubicBezTo>
                <a:cubicBezTo>
                  <a:pt x="98437" y="767059"/>
                  <a:pt x="95963" y="764064"/>
                  <a:pt x="93879" y="760938"/>
                </a:cubicBezTo>
                <a:cubicBezTo>
                  <a:pt x="91796" y="757813"/>
                  <a:pt x="89972" y="754427"/>
                  <a:pt x="88410" y="750781"/>
                </a:cubicBezTo>
                <a:cubicBezTo>
                  <a:pt x="87889" y="748697"/>
                  <a:pt x="88312" y="747460"/>
                  <a:pt x="89679" y="747069"/>
                </a:cubicBezTo>
                <a:close/>
                <a:moveTo>
                  <a:pt x="2336537" y="743748"/>
                </a:moveTo>
                <a:cubicBezTo>
                  <a:pt x="2338816" y="744009"/>
                  <a:pt x="2341258" y="744790"/>
                  <a:pt x="2343863" y="746093"/>
                </a:cubicBezTo>
                <a:cubicBezTo>
                  <a:pt x="2349071" y="748697"/>
                  <a:pt x="2352197" y="750650"/>
                  <a:pt x="2353239" y="751953"/>
                </a:cubicBezTo>
                <a:cubicBezTo>
                  <a:pt x="2354281" y="753255"/>
                  <a:pt x="2353629" y="755338"/>
                  <a:pt x="2351285" y="758203"/>
                </a:cubicBezTo>
                <a:cubicBezTo>
                  <a:pt x="2348941" y="761068"/>
                  <a:pt x="2344904" y="769793"/>
                  <a:pt x="2339174" y="784379"/>
                </a:cubicBezTo>
                <a:cubicBezTo>
                  <a:pt x="2348030" y="790629"/>
                  <a:pt x="2346988" y="793755"/>
                  <a:pt x="2336049" y="793755"/>
                </a:cubicBezTo>
                <a:cubicBezTo>
                  <a:pt x="2325110" y="793755"/>
                  <a:pt x="2310004" y="794536"/>
                  <a:pt x="2290731" y="796099"/>
                </a:cubicBezTo>
                <a:cubicBezTo>
                  <a:pt x="2287605" y="804954"/>
                  <a:pt x="2284871" y="803391"/>
                  <a:pt x="2282527" y="791411"/>
                </a:cubicBezTo>
                <a:cubicBezTo>
                  <a:pt x="2280183" y="779430"/>
                  <a:pt x="2278620" y="771356"/>
                  <a:pt x="2277839" y="767189"/>
                </a:cubicBezTo>
                <a:cubicBezTo>
                  <a:pt x="2277057" y="763022"/>
                  <a:pt x="2275755" y="759245"/>
                  <a:pt x="2273932" y="755859"/>
                </a:cubicBezTo>
                <a:cubicBezTo>
                  <a:pt x="2272109" y="752474"/>
                  <a:pt x="2272499" y="750781"/>
                  <a:pt x="2275104" y="750781"/>
                </a:cubicBezTo>
                <a:cubicBezTo>
                  <a:pt x="2277708" y="750781"/>
                  <a:pt x="2280704" y="751041"/>
                  <a:pt x="2284089" y="751562"/>
                </a:cubicBezTo>
                <a:cubicBezTo>
                  <a:pt x="2287475" y="752083"/>
                  <a:pt x="2295028" y="751432"/>
                  <a:pt x="2306749" y="749609"/>
                </a:cubicBezTo>
                <a:cubicBezTo>
                  <a:pt x="2318469" y="747785"/>
                  <a:pt x="2326282" y="746093"/>
                  <a:pt x="2330189" y="744530"/>
                </a:cubicBezTo>
                <a:cubicBezTo>
                  <a:pt x="2332142" y="743748"/>
                  <a:pt x="2334259" y="743488"/>
                  <a:pt x="2336537" y="743748"/>
                </a:cubicBezTo>
                <a:close/>
                <a:moveTo>
                  <a:pt x="1625116" y="739842"/>
                </a:moveTo>
                <a:cubicBezTo>
                  <a:pt x="1628502" y="740363"/>
                  <a:pt x="1631887" y="741274"/>
                  <a:pt x="1635273" y="742576"/>
                </a:cubicBezTo>
                <a:cubicBezTo>
                  <a:pt x="1638659" y="743879"/>
                  <a:pt x="1639571" y="745572"/>
                  <a:pt x="1638008" y="747655"/>
                </a:cubicBezTo>
                <a:cubicBezTo>
                  <a:pt x="1636445" y="749739"/>
                  <a:pt x="1634752" y="755859"/>
                  <a:pt x="1632929" y="766017"/>
                </a:cubicBezTo>
                <a:cubicBezTo>
                  <a:pt x="1631106" y="776174"/>
                  <a:pt x="1626809" y="785030"/>
                  <a:pt x="1620037" y="792583"/>
                </a:cubicBezTo>
                <a:cubicBezTo>
                  <a:pt x="1613265" y="800136"/>
                  <a:pt x="1605191" y="805605"/>
                  <a:pt x="1595815" y="808991"/>
                </a:cubicBezTo>
                <a:cubicBezTo>
                  <a:pt x="1586439" y="812377"/>
                  <a:pt x="1585658" y="811205"/>
                  <a:pt x="1593471" y="805475"/>
                </a:cubicBezTo>
                <a:cubicBezTo>
                  <a:pt x="1601285" y="800266"/>
                  <a:pt x="1607796" y="793885"/>
                  <a:pt x="1613005" y="786332"/>
                </a:cubicBezTo>
                <a:cubicBezTo>
                  <a:pt x="1618214" y="778779"/>
                  <a:pt x="1621730" y="770575"/>
                  <a:pt x="1623553" y="761719"/>
                </a:cubicBezTo>
                <a:cubicBezTo>
                  <a:pt x="1625376" y="752864"/>
                  <a:pt x="1625246" y="746874"/>
                  <a:pt x="1623162" y="743748"/>
                </a:cubicBezTo>
                <a:cubicBezTo>
                  <a:pt x="1621079" y="740623"/>
                  <a:pt x="1621730" y="739321"/>
                  <a:pt x="1625116" y="739842"/>
                </a:cubicBezTo>
                <a:close/>
                <a:moveTo>
                  <a:pt x="4179164" y="734470"/>
                </a:moveTo>
                <a:cubicBezTo>
                  <a:pt x="4182290" y="734405"/>
                  <a:pt x="4184829" y="734893"/>
                  <a:pt x="4186783" y="735935"/>
                </a:cubicBezTo>
                <a:cubicBezTo>
                  <a:pt x="4190689" y="738019"/>
                  <a:pt x="4190169" y="740102"/>
                  <a:pt x="4185220" y="742186"/>
                </a:cubicBezTo>
                <a:cubicBezTo>
                  <a:pt x="4180271" y="744269"/>
                  <a:pt x="4171286" y="746353"/>
                  <a:pt x="4158263" y="748437"/>
                </a:cubicBezTo>
                <a:cubicBezTo>
                  <a:pt x="4162951" y="750520"/>
                  <a:pt x="4164514" y="753385"/>
                  <a:pt x="4162951" y="757031"/>
                </a:cubicBezTo>
                <a:cubicBezTo>
                  <a:pt x="4161389" y="760678"/>
                  <a:pt x="4160607" y="769012"/>
                  <a:pt x="4160607" y="782035"/>
                </a:cubicBezTo>
                <a:cubicBezTo>
                  <a:pt x="4177797" y="780472"/>
                  <a:pt x="4189517" y="779170"/>
                  <a:pt x="4195768" y="778128"/>
                </a:cubicBezTo>
                <a:cubicBezTo>
                  <a:pt x="4202019" y="777086"/>
                  <a:pt x="4207488" y="778518"/>
                  <a:pt x="4212177" y="782425"/>
                </a:cubicBezTo>
                <a:cubicBezTo>
                  <a:pt x="4216865" y="786332"/>
                  <a:pt x="4215432" y="788416"/>
                  <a:pt x="4207879" y="788676"/>
                </a:cubicBezTo>
                <a:cubicBezTo>
                  <a:pt x="4200326" y="788936"/>
                  <a:pt x="4192513" y="788936"/>
                  <a:pt x="4184439" y="788676"/>
                </a:cubicBezTo>
                <a:cubicBezTo>
                  <a:pt x="4176365" y="788416"/>
                  <a:pt x="4165035" y="789197"/>
                  <a:pt x="4150450" y="791020"/>
                </a:cubicBezTo>
                <a:cubicBezTo>
                  <a:pt x="4135865" y="792843"/>
                  <a:pt x="4125967" y="794536"/>
                  <a:pt x="4120759" y="796099"/>
                </a:cubicBezTo>
                <a:cubicBezTo>
                  <a:pt x="4115550" y="797661"/>
                  <a:pt x="4109820" y="796620"/>
                  <a:pt x="4103569" y="792973"/>
                </a:cubicBezTo>
                <a:cubicBezTo>
                  <a:pt x="4097318" y="789327"/>
                  <a:pt x="4097318" y="787504"/>
                  <a:pt x="4103569" y="787504"/>
                </a:cubicBezTo>
                <a:cubicBezTo>
                  <a:pt x="4110341" y="787504"/>
                  <a:pt x="4126228" y="785941"/>
                  <a:pt x="4151231" y="782816"/>
                </a:cubicBezTo>
                <a:cubicBezTo>
                  <a:pt x="4150710" y="763543"/>
                  <a:pt x="4150189" y="753255"/>
                  <a:pt x="4149669" y="751953"/>
                </a:cubicBezTo>
                <a:cubicBezTo>
                  <a:pt x="4149147" y="750650"/>
                  <a:pt x="4146283" y="750260"/>
                  <a:pt x="4141074" y="750781"/>
                </a:cubicBezTo>
                <a:cubicBezTo>
                  <a:pt x="4135865" y="751302"/>
                  <a:pt x="4131177" y="750520"/>
                  <a:pt x="4127009" y="748437"/>
                </a:cubicBezTo>
                <a:cubicBezTo>
                  <a:pt x="4122842" y="746353"/>
                  <a:pt x="4123233" y="745051"/>
                  <a:pt x="4128181" y="744530"/>
                </a:cubicBezTo>
                <a:cubicBezTo>
                  <a:pt x="4133130" y="744009"/>
                  <a:pt x="4138860" y="743097"/>
                  <a:pt x="4145371" y="741795"/>
                </a:cubicBezTo>
                <a:cubicBezTo>
                  <a:pt x="4151882" y="740493"/>
                  <a:pt x="4159435" y="738670"/>
                  <a:pt x="4168030" y="736326"/>
                </a:cubicBezTo>
                <a:cubicBezTo>
                  <a:pt x="4172327" y="735154"/>
                  <a:pt x="4176039" y="734535"/>
                  <a:pt x="4179164" y="734470"/>
                </a:cubicBezTo>
                <a:close/>
                <a:moveTo>
                  <a:pt x="1663402" y="732810"/>
                </a:moveTo>
                <a:cubicBezTo>
                  <a:pt x="1667829" y="733851"/>
                  <a:pt x="1671346" y="735414"/>
                  <a:pt x="1673950" y="737498"/>
                </a:cubicBezTo>
                <a:cubicBezTo>
                  <a:pt x="1676555" y="739060"/>
                  <a:pt x="1677336" y="741014"/>
                  <a:pt x="1676294" y="743358"/>
                </a:cubicBezTo>
                <a:cubicBezTo>
                  <a:pt x="1675252" y="745702"/>
                  <a:pt x="1674731" y="751302"/>
                  <a:pt x="1674731" y="760157"/>
                </a:cubicBezTo>
                <a:lnTo>
                  <a:pt x="1674731" y="790629"/>
                </a:lnTo>
                <a:cubicBezTo>
                  <a:pt x="1674731" y="802089"/>
                  <a:pt x="1674080" y="810554"/>
                  <a:pt x="1672778" y="816023"/>
                </a:cubicBezTo>
                <a:cubicBezTo>
                  <a:pt x="1671476" y="821493"/>
                  <a:pt x="1669132" y="821493"/>
                  <a:pt x="1665746" y="816023"/>
                </a:cubicBezTo>
                <a:cubicBezTo>
                  <a:pt x="1662360" y="810554"/>
                  <a:pt x="1661318" y="804954"/>
                  <a:pt x="1662620" y="799224"/>
                </a:cubicBezTo>
                <a:cubicBezTo>
                  <a:pt x="1663923" y="793494"/>
                  <a:pt x="1664574" y="783076"/>
                  <a:pt x="1664574" y="767970"/>
                </a:cubicBezTo>
                <a:cubicBezTo>
                  <a:pt x="1664574" y="752864"/>
                  <a:pt x="1663272" y="742967"/>
                  <a:pt x="1660667" y="738279"/>
                </a:cubicBezTo>
                <a:cubicBezTo>
                  <a:pt x="1658063" y="733591"/>
                  <a:pt x="1658974" y="731768"/>
                  <a:pt x="1663402" y="732810"/>
                </a:cubicBezTo>
                <a:close/>
                <a:moveTo>
                  <a:pt x="3309469" y="722066"/>
                </a:moveTo>
                <a:cubicBezTo>
                  <a:pt x="3310901" y="721806"/>
                  <a:pt x="3312399" y="721871"/>
                  <a:pt x="3313961" y="722261"/>
                </a:cubicBezTo>
                <a:cubicBezTo>
                  <a:pt x="3317087" y="723043"/>
                  <a:pt x="3320473" y="724605"/>
                  <a:pt x="3324119" y="726949"/>
                </a:cubicBezTo>
                <a:cubicBezTo>
                  <a:pt x="3327765" y="729294"/>
                  <a:pt x="3328286" y="731768"/>
                  <a:pt x="3325681" y="734372"/>
                </a:cubicBezTo>
                <a:cubicBezTo>
                  <a:pt x="3323077" y="736977"/>
                  <a:pt x="3321254" y="739712"/>
                  <a:pt x="3320212" y="742576"/>
                </a:cubicBezTo>
                <a:cubicBezTo>
                  <a:pt x="3319170" y="745441"/>
                  <a:pt x="3317998" y="749739"/>
                  <a:pt x="3316696" y="755469"/>
                </a:cubicBezTo>
                <a:cubicBezTo>
                  <a:pt x="3315394" y="761199"/>
                  <a:pt x="3312919" y="767970"/>
                  <a:pt x="3309273" y="775784"/>
                </a:cubicBezTo>
                <a:cubicBezTo>
                  <a:pt x="3318129" y="783076"/>
                  <a:pt x="3326723" y="788806"/>
                  <a:pt x="3335058" y="792973"/>
                </a:cubicBezTo>
                <a:cubicBezTo>
                  <a:pt x="3343392" y="797141"/>
                  <a:pt x="3352638" y="800006"/>
                  <a:pt x="3362795" y="801568"/>
                </a:cubicBezTo>
                <a:cubicBezTo>
                  <a:pt x="3372953" y="803131"/>
                  <a:pt x="3379334" y="804563"/>
                  <a:pt x="3381939" y="805866"/>
                </a:cubicBezTo>
                <a:cubicBezTo>
                  <a:pt x="3384543" y="807168"/>
                  <a:pt x="3381418" y="808731"/>
                  <a:pt x="3372563" y="810554"/>
                </a:cubicBezTo>
                <a:cubicBezTo>
                  <a:pt x="3363707" y="812377"/>
                  <a:pt x="3355373" y="813288"/>
                  <a:pt x="3347559" y="813288"/>
                </a:cubicBezTo>
                <a:cubicBezTo>
                  <a:pt x="3339746" y="813288"/>
                  <a:pt x="3334016" y="811856"/>
                  <a:pt x="3330370" y="808991"/>
                </a:cubicBezTo>
                <a:cubicBezTo>
                  <a:pt x="3326723" y="806126"/>
                  <a:pt x="3317608" y="797922"/>
                  <a:pt x="3303023" y="784379"/>
                </a:cubicBezTo>
                <a:cubicBezTo>
                  <a:pt x="3294167" y="792192"/>
                  <a:pt x="3284401" y="797922"/>
                  <a:pt x="3273722" y="801568"/>
                </a:cubicBezTo>
                <a:cubicBezTo>
                  <a:pt x="3263043" y="805214"/>
                  <a:pt x="3254058" y="806907"/>
                  <a:pt x="3246765" y="806647"/>
                </a:cubicBezTo>
                <a:cubicBezTo>
                  <a:pt x="3239473" y="806387"/>
                  <a:pt x="3238691" y="805605"/>
                  <a:pt x="3244421" y="804303"/>
                </a:cubicBezTo>
                <a:cubicBezTo>
                  <a:pt x="3250151" y="803001"/>
                  <a:pt x="3258225" y="800006"/>
                  <a:pt x="3268643" y="795317"/>
                </a:cubicBezTo>
                <a:cubicBezTo>
                  <a:pt x="3279061" y="790629"/>
                  <a:pt x="3287917" y="784118"/>
                  <a:pt x="3295209" y="775784"/>
                </a:cubicBezTo>
                <a:cubicBezTo>
                  <a:pt x="3288437" y="768491"/>
                  <a:pt x="3283228" y="762891"/>
                  <a:pt x="3279582" y="758985"/>
                </a:cubicBezTo>
                <a:cubicBezTo>
                  <a:pt x="3275936" y="755078"/>
                  <a:pt x="3272029" y="752083"/>
                  <a:pt x="3267862" y="749999"/>
                </a:cubicBezTo>
                <a:cubicBezTo>
                  <a:pt x="3263695" y="747916"/>
                  <a:pt x="3262002" y="746613"/>
                  <a:pt x="3262783" y="746093"/>
                </a:cubicBezTo>
                <a:cubicBezTo>
                  <a:pt x="3263565" y="745572"/>
                  <a:pt x="3265778" y="745051"/>
                  <a:pt x="3269425" y="744530"/>
                </a:cubicBezTo>
                <a:cubicBezTo>
                  <a:pt x="3273071" y="744009"/>
                  <a:pt x="3276457" y="745311"/>
                  <a:pt x="3279582" y="748437"/>
                </a:cubicBezTo>
                <a:lnTo>
                  <a:pt x="3299897" y="768752"/>
                </a:lnTo>
                <a:cubicBezTo>
                  <a:pt x="3301981" y="764064"/>
                  <a:pt x="3303804" y="757943"/>
                  <a:pt x="3305367" y="750390"/>
                </a:cubicBezTo>
                <a:cubicBezTo>
                  <a:pt x="3306929" y="742837"/>
                  <a:pt x="3307450" y="737888"/>
                  <a:pt x="3306929" y="735544"/>
                </a:cubicBezTo>
                <a:cubicBezTo>
                  <a:pt x="3306408" y="733200"/>
                  <a:pt x="3302892" y="732810"/>
                  <a:pt x="3296381" y="734372"/>
                </a:cubicBezTo>
                <a:cubicBezTo>
                  <a:pt x="3289870" y="735935"/>
                  <a:pt x="3284010" y="737628"/>
                  <a:pt x="3278801" y="739451"/>
                </a:cubicBezTo>
                <a:cubicBezTo>
                  <a:pt x="3273592" y="741274"/>
                  <a:pt x="3268643" y="740623"/>
                  <a:pt x="3263955" y="737498"/>
                </a:cubicBezTo>
                <a:cubicBezTo>
                  <a:pt x="3259267" y="734372"/>
                  <a:pt x="3259527" y="732810"/>
                  <a:pt x="3264737" y="732810"/>
                </a:cubicBezTo>
                <a:cubicBezTo>
                  <a:pt x="3269945" y="732810"/>
                  <a:pt x="3277368" y="731768"/>
                  <a:pt x="3287005" y="729684"/>
                </a:cubicBezTo>
                <a:cubicBezTo>
                  <a:pt x="3296641" y="727601"/>
                  <a:pt x="3302762" y="725647"/>
                  <a:pt x="3305367" y="723824"/>
                </a:cubicBezTo>
                <a:cubicBezTo>
                  <a:pt x="3306669" y="722913"/>
                  <a:pt x="3308036" y="722327"/>
                  <a:pt x="3309469" y="722066"/>
                </a:cubicBezTo>
                <a:close/>
                <a:moveTo>
                  <a:pt x="2110384" y="716011"/>
                </a:moveTo>
                <a:cubicBezTo>
                  <a:pt x="2112402" y="716271"/>
                  <a:pt x="2115039" y="717183"/>
                  <a:pt x="2118295" y="718745"/>
                </a:cubicBezTo>
                <a:cubicBezTo>
                  <a:pt x="2124806" y="721871"/>
                  <a:pt x="2127150" y="724475"/>
                  <a:pt x="2125327" y="726559"/>
                </a:cubicBezTo>
                <a:cubicBezTo>
                  <a:pt x="2123504" y="728642"/>
                  <a:pt x="2121941" y="730466"/>
                  <a:pt x="2120639" y="732028"/>
                </a:cubicBezTo>
                <a:cubicBezTo>
                  <a:pt x="2119337" y="733591"/>
                  <a:pt x="2116862" y="738670"/>
                  <a:pt x="2113216" y="747265"/>
                </a:cubicBezTo>
                <a:cubicBezTo>
                  <a:pt x="2109570" y="755859"/>
                  <a:pt x="2106445" y="762240"/>
                  <a:pt x="2103840" y="766408"/>
                </a:cubicBezTo>
                <a:cubicBezTo>
                  <a:pt x="2114258" y="775263"/>
                  <a:pt x="2124285" y="781774"/>
                  <a:pt x="2133922" y="785941"/>
                </a:cubicBezTo>
                <a:cubicBezTo>
                  <a:pt x="2143559" y="790108"/>
                  <a:pt x="2151242" y="792973"/>
                  <a:pt x="2156972" y="794536"/>
                </a:cubicBezTo>
                <a:cubicBezTo>
                  <a:pt x="2162702" y="796099"/>
                  <a:pt x="2162311" y="797661"/>
                  <a:pt x="2155800" y="799224"/>
                </a:cubicBezTo>
                <a:cubicBezTo>
                  <a:pt x="2149288" y="800787"/>
                  <a:pt x="2143168" y="801698"/>
                  <a:pt x="2137438" y="801959"/>
                </a:cubicBezTo>
                <a:cubicBezTo>
                  <a:pt x="2131708" y="802219"/>
                  <a:pt x="2126760" y="800526"/>
                  <a:pt x="2122592" y="796880"/>
                </a:cubicBezTo>
                <a:cubicBezTo>
                  <a:pt x="2118425" y="793234"/>
                  <a:pt x="2110351" y="785420"/>
                  <a:pt x="2098371" y="773440"/>
                </a:cubicBezTo>
                <a:cubicBezTo>
                  <a:pt x="2089515" y="781774"/>
                  <a:pt x="2081181" y="787504"/>
                  <a:pt x="2073368" y="790629"/>
                </a:cubicBezTo>
                <a:cubicBezTo>
                  <a:pt x="2065554" y="793755"/>
                  <a:pt x="2058392" y="795057"/>
                  <a:pt x="2051880" y="794536"/>
                </a:cubicBezTo>
                <a:cubicBezTo>
                  <a:pt x="2045369" y="794015"/>
                  <a:pt x="2044848" y="793104"/>
                  <a:pt x="2050318" y="791801"/>
                </a:cubicBezTo>
                <a:cubicBezTo>
                  <a:pt x="2055787" y="790499"/>
                  <a:pt x="2062689" y="787504"/>
                  <a:pt x="2071023" y="782816"/>
                </a:cubicBezTo>
                <a:cubicBezTo>
                  <a:pt x="2079358" y="778128"/>
                  <a:pt x="2086130" y="772398"/>
                  <a:pt x="2091338" y="765626"/>
                </a:cubicBezTo>
                <a:cubicBezTo>
                  <a:pt x="2085088" y="758855"/>
                  <a:pt x="2079618" y="753776"/>
                  <a:pt x="2074930" y="750390"/>
                </a:cubicBezTo>
                <a:cubicBezTo>
                  <a:pt x="2070242" y="747004"/>
                  <a:pt x="2066466" y="744530"/>
                  <a:pt x="2063601" y="742967"/>
                </a:cubicBezTo>
                <a:cubicBezTo>
                  <a:pt x="2060736" y="741404"/>
                  <a:pt x="2061647" y="740623"/>
                  <a:pt x="2066335" y="740623"/>
                </a:cubicBezTo>
                <a:cubicBezTo>
                  <a:pt x="2071544" y="740623"/>
                  <a:pt x="2075060" y="741535"/>
                  <a:pt x="2076884" y="743358"/>
                </a:cubicBezTo>
                <a:cubicBezTo>
                  <a:pt x="2078707" y="745181"/>
                  <a:pt x="2084827" y="750520"/>
                  <a:pt x="2095245" y="759375"/>
                </a:cubicBezTo>
                <a:cubicBezTo>
                  <a:pt x="2100975" y="751562"/>
                  <a:pt x="2104882" y="743879"/>
                  <a:pt x="2106965" y="736326"/>
                </a:cubicBezTo>
                <a:cubicBezTo>
                  <a:pt x="2109049" y="728773"/>
                  <a:pt x="2107486" y="725517"/>
                  <a:pt x="2102277" y="726559"/>
                </a:cubicBezTo>
                <a:cubicBezTo>
                  <a:pt x="2090818" y="731247"/>
                  <a:pt x="2082744" y="734112"/>
                  <a:pt x="2078056" y="735154"/>
                </a:cubicBezTo>
                <a:cubicBezTo>
                  <a:pt x="2073368" y="736195"/>
                  <a:pt x="2069070" y="735414"/>
                  <a:pt x="2065163" y="732810"/>
                </a:cubicBezTo>
                <a:cubicBezTo>
                  <a:pt x="2061257" y="730205"/>
                  <a:pt x="2062168" y="728773"/>
                  <a:pt x="2067898" y="728512"/>
                </a:cubicBezTo>
                <a:cubicBezTo>
                  <a:pt x="2073628" y="728252"/>
                  <a:pt x="2081051" y="726819"/>
                  <a:pt x="2090166" y="724215"/>
                </a:cubicBezTo>
                <a:cubicBezTo>
                  <a:pt x="2099282" y="721610"/>
                  <a:pt x="2104621" y="719266"/>
                  <a:pt x="2106184" y="717183"/>
                </a:cubicBezTo>
                <a:cubicBezTo>
                  <a:pt x="2106965" y="716141"/>
                  <a:pt x="2108365" y="715750"/>
                  <a:pt x="2110384" y="716011"/>
                </a:cubicBezTo>
                <a:close/>
                <a:moveTo>
                  <a:pt x="3094403" y="710151"/>
                </a:moveTo>
                <a:cubicBezTo>
                  <a:pt x="3076171" y="712755"/>
                  <a:pt x="3066274" y="714057"/>
                  <a:pt x="3064711" y="714057"/>
                </a:cubicBezTo>
                <a:cubicBezTo>
                  <a:pt x="3067837" y="730726"/>
                  <a:pt x="3070441" y="741925"/>
                  <a:pt x="3072525" y="747655"/>
                </a:cubicBezTo>
                <a:lnTo>
                  <a:pt x="3094403" y="744530"/>
                </a:lnTo>
                <a:lnTo>
                  <a:pt x="3094403" y="731247"/>
                </a:lnTo>
                <a:cubicBezTo>
                  <a:pt x="3088152" y="731768"/>
                  <a:pt x="3082552" y="731247"/>
                  <a:pt x="3077604" y="729684"/>
                </a:cubicBezTo>
                <a:cubicBezTo>
                  <a:pt x="3072655" y="728122"/>
                  <a:pt x="3078255" y="725777"/>
                  <a:pt x="3094403" y="722652"/>
                </a:cubicBezTo>
                <a:close/>
                <a:moveTo>
                  <a:pt x="3554765" y="707025"/>
                </a:moveTo>
                <a:cubicBezTo>
                  <a:pt x="3546952" y="707546"/>
                  <a:pt x="3535492" y="708588"/>
                  <a:pt x="3520386" y="710151"/>
                </a:cubicBezTo>
                <a:cubicBezTo>
                  <a:pt x="3518823" y="720048"/>
                  <a:pt x="3518563" y="726298"/>
                  <a:pt x="3519605" y="728903"/>
                </a:cubicBezTo>
                <a:cubicBezTo>
                  <a:pt x="3520647" y="731507"/>
                  <a:pt x="3523902" y="733070"/>
                  <a:pt x="3529371" y="733591"/>
                </a:cubicBezTo>
                <a:cubicBezTo>
                  <a:pt x="3534841" y="734112"/>
                  <a:pt x="3538878" y="734633"/>
                  <a:pt x="3541482" y="735154"/>
                </a:cubicBezTo>
                <a:cubicBezTo>
                  <a:pt x="3544087" y="735675"/>
                  <a:pt x="3545910" y="737498"/>
                  <a:pt x="3546952" y="740623"/>
                </a:cubicBezTo>
                <a:cubicBezTo>
                  <a:pt x="3547993" y="743748"/>
                  <a:pt x="3543957" y="745181"/>
                  <a:pt x="3534841" y="744920"/>
                </a:cubicBezTo>
                <a:cubicBezTo>
                  <a:pt x="3525725" y="744660"/>
                  <a:pt x="3519475" y="743097"/>
                  <a:pt x="3516089" y="740232"/>
                </a:cubicBezTo>
                <a:cubicBezTo>
                  <a:pt x="3512703" y="737367"/>
                  <a:pt x="3511010" y="733070"/>
                  <a:pt x="3511010" y="727340"/>
                </a:cubicBezTo>
                <a:cubicBezTo>
                  <a:pt x="3511010" y="721610"/>
                  <a:pt x="3511270" y="716141"/>
                  <a:pt x="3511791" y="710932"/>
                </a:cubicBezTo>
                <a:cubicBezTo>
                  <a:pt x="3505019" y="711974"/>
                  <a:pt x="3498508" y="713015"/>
                  <a:pt x="3492257" y="714057"/>
                </a:cubicBezTo>
                <a:cubicBezTo>
                  <a:pt x="3492257" y="732289"/>
                  <a:pt x="3487569" y="745441"/>
                  <a:pt x="3478193" y="753515"/>
                </a:cubicBezTo>
                <a:cubicBezTo>
                  <a:pt x="3468817" y="761589"/>
                  <a:pt x="3466864" y="761719"/>
                  <a:pt x="3472333" y="753906"/>
                </a:cubicBezTo>
                <a:cubicBezTo>
                  <a:pt x="3477803" y="746093"/>
                  <a:pt x="3481579" y="733331"/>
                  <a:pt x="3483663" y="715620"/>
                </a:cubicBezTo>
                <a:cubicBezTo>
                  <a:pt x="3472203" y="717183"/>
                  <a:pt x="3462566" y="718745"/>
                  <a:pt x="3454753" y="720308"/>
                </a:cubicBezTo>
                <a:cubicBezTo>
                  <a:pt x="3455274" y="729163"/>
                  <a:pt x="3457357" y="746353"/>
                  <a:pt x="3461003" y="771877"/>
                </a:cubicBezTo>
                <a:cubicBezTo>
                  <a:pt x="3475589" y="771356"/>
                  <a:pt x="3491737" y="770054"/>
                  <a:pt x="3509447" y="767970"/>
                </a:cubicBezTo>
                <a:cubicBezTo>
                  <a:pt x="3527158" y="765887"/>
                  <a:pt x="3537966" y="765366"/>
                  <a:pt x="3541873" y="766408"/>
                </a:cubicBezTo>
                <a:cubicBezTo>
                  <a:pt x="3545780" y="767449"/>
                  <a:pt x="3548384" y="769533"/>
                  <a:pt x="3549687" y="772658"/>
                </a:cubicBezTo>
                <a:cubicBezTo>
                  <a:pt x="3550989" y="775784"/>
                  <a:pt x="3552942" y="777867"/>
                  <a:pt x="3555547" y="778909"/>
                </a:cubicBezTo>
                <a:cubicBezTo>
                  <a:pt x="3558151" y="779951"/>
                  <a:pt x="3561928" y="770314"/>
                  <a:pt x="3566876" y="749999"/>
                </a:cubicBezTo>
                <a:cubicBezTo>
                  <a:pt x="3571825" y="729684"/>
                  <a:pt x="3572997" y="717313"/>
                  <a:pt x="3570392" y="712885"/>
                </a:cubicBezTo>
                <a:cubicBezTo>
                  <a:pt x="3567788" y="708458"/>
                  <a:pt x="3562579" y="706504"/>
                  <a:pt x="3554765" y="707025"/>
                </a:cubicBezTo>
                <a:close/>
                <a:moveTo>
                  <a:pt x="3124289" y="707025"/>
                </a:moveTo>
                <a:cubicBezTo>
                  <a:pt x="3119471" y="707025"/>
                  <a:pt x="3112634" y="707806"/>
                  <a:pt x="3103779" y="709369"/>
                </a:cubicBezTo>
                <a:lnTo>
                  <a:pt x="3103779" y="721871"/>
                </a:lnTo>
                <a:cubicBezTo>
                  <a:pt x="3111592" y="720308"/>
                  <a:pt x="3116931" y="720699"/>
                  <a:pt x="3119797" y="723043"/>
                </a:cubicBezTo>
                <a:cubicBezTo>
                  <a:pt x="3122661" y="725387"/>
                  <a:pt x="3117322" y="727601"/>
                  <a:pt x="3103779" y="729684"/>
                </a:cubicBezTo>
                <a:lnTo>
                  <a:pt x="3102997" y="743748"/>
                </a:lnTo>
                <a:cubicBezTo>
                  <a:pt x="3112895" y="742186"/>
                  <a:pt x="3120969" y="741404"/>
                  <a:pt x="3127219" y="741404"/>
                </a:cubicBezTo>
                <a:cubicBezTo>
                  <a:pt x="3132428" y="723173"/>
                  <a:pt x="3134251" y="712495"/>
                  <a:pt x="3132689" y="709369"/>
                </a:cubicBezTo>
                <a:cubicBezTo>
                  <a:pt x="3131907" y="707806"/>
                  <a:pt x="3129107" y="707025"/>
                  <a:pt x="3124289" y="707025"/>
                </a:cubicBezTo>
                <a:close/>
                <a:moveTo>
                  <a:pt x="1628730" y="705462"/>
                </a:moveTo>
                <a:cubicBezTo>
                  <a:pt x="1629576" y="704942"/>
                  <a:pt x="1630715" y="705202"/>
                  <a:pt x="1632148" y="706244"/>
                </a:cubicBezTo>
                <a:cubicBezTo>
                  <a:pt x="1635013" y="708327"/>
                  <a:pt x="1637227" y="710671"/>
                  <a:pt x="1638789" y="713276"/>
                </a:cubicBezTo>
                <a:cubicBezTo>
                  <a:pt x="1640873" y="715360"/>
                  <a:pt x="1640482" y="717313"/>
                  <a:pt x="1637617" y="719136"/>
                </a:cubicBezTo>
                <a:cubicBezTo>
                  <a:pt x="1634752" y="720959"/>
                  <a:pt x="1629543" y="726429"/>
                  <a:pt x="1621990" y="735544"/>
                </a:cubicBezTo>
                <a:cubicBezTo>
                  <a:pt x="1614437" y="744660"/>
                  <a:pt x="1606233" y="752474"/>
                  <a:pt x="1597378" y="758985"/>
                </a:cubicBezTo>
                <a:cubicBezTo>
                  <a:pt x="1588523" y="765496"/>
                  <a:pt x="1579537" y="770054"/>
                  <a:pt x="1570421" y="772658"/>
                </a:cubicBezTo>
                <a:cubicBezTo>
                  <a:pt x="1561306" y="775263"/>
                  <a:pt x="1560524" y="774481"/>
                  <a:pt x="1568077" y="770314"/>
                </a:cubicBezTo>
                <a:cubicBezTo>
                  <a:pt x="1575630" y="766147"/>
                  <a:pt x="1583965" y="760287"/>
                  <a:pt x="1593081" y="752734"/>
                </a:cubicBezTo>
                <a:cubicBezTo>
                  <a:pt x="1602196" y="745181"/>
                  <a:pt x="1610010" y="737107"/>
                  <a:pt x="1616521" y="728512"/>
                </a:cubicBezTo>
                <a:cubicBezTo>
                  <a:pt x="1623032" y="719917"/>
                  <a:pt x="1626548" y="713536"/>
                  <a:pt x="1627069" y="709369"/>
                </a:cubicBezTo>
                <a:cubicBezTo>
                  <a:pt x="1627330" y="707286"/>
                  <a:pt x="1627883" y="705983"/>
                  <a:pt x="1628730" y="705462"/>
                </a:cubicBezTo>
                <a:close/>
                <a:moveTo>
                  <a:pt x="128649" y="705072"/>
                </a:moveTo>
                <a:cubicBezTo>
                  <a:pt x="132556" y="705853"/>
                  <a:pt x="136332" y="707025"/>
                  <a:pt x="139979" y="708588"/>
                </a:cubicBezTo>
                <a:cubicBezTo>
                  <a:pt x="143625" y="710151"/>
                  <a:pt x="144927" y="711713"/>
                  <a:pt x="143885" y="713276"/>
                </a:cubicBezTo>
                <a:cubicBezTo>
                  <a:pt x="142844" y="714839"/>
                  <a:pt x="142062" y="718485"/>
                  <a:pt x="141541" y="724215"/>
                </a:cubicBezTo>
                <a:cubicBezTo>
                  <a:pt x="155606" y="722131"/>
                  <a:pt x="165242" y="720568"/>
                  <a:pt x="170451" y="719527"/>
                </a:cubicBezTo>
                <a:cubicBezTo>
                  <a:pt x="175660" y="718485"/>
                  <a:pt x="180218" y="720048"/>
                  <a:pt x="184125" y="724215"/>
                </a:cubicBezTo>
                <a:cubicBezTo>
                  <a:pt x="188032" y="728382"/>
                  <a:pt x="187380" y="730335"/>
                  <a:pt x="182171" y="730075"/>
                </a:cubicBezTo>
                <a:cubicBezTo>
                  <a:pt x="176962" y="729814"/>
                  <a:pt x="163419" y="730466"/>
                  <a:pt x="141541" y="732028"/>
                </a:cubicBezTo>
                <a:cubicBezTo>
                  <a:pt x="142062" y="758073"/>
                  <a:pt x="142583" y="774221"/>
                  <a:pt x="143104" y="780472"/>
                </a:cubicBezTo>
                <a:cubicBezTo>
                  <a:pt x="143625" y="786723"/>
                  <a:pt x="143234" y="792452"/>
                  <a:pt x="141932" y="797661"/>
                </a:cubicBezTo>
                <a:cubicBezTo>
                  <a:pt x="140630" y="802870"/>
                  <a:pt x="137895" y="807428"/>
                  <a:pt x="133728" y="811335"/>
                </a:cubicBezTo>
                <a:cubicBezTo>
                  <a:pt x="129561" y="815242"/>
                  <a:pt x="126826" y="814851"/>
                  <a:pt x="125524" y="810163"/>
                </a:cubicBezTo>
                <a:cubicBezTo>
                  <a:pt x="124221" y="805475"/>
                  <a:pt x="119924" y="801047"/>
                  <a:pt x="112631" y="796880"/>
                </a:cubicBezTo>
                <a:cubicBezTo>
                  <a:pt x="105339" y="792713"/>
                  <a:pt x="105078" y="791150"/>
                  <a:pt x="111850" y="792192"/>
                </a:cubicBezTo>
                <a:cubicBezTo>
                  <a:pt x="118622" y="793234"/>
                  <a:pt x="123570" y="793494"/>
                  <a:pt x="126696" y="792973"/>
                </a:cubicBezTo>
                <a:cubicBezTo>
                  <a:pt x="129821" y="792452"/>
                  <a:pt x="131384" y="789327"/>
                  <a:pt x="131384" y="783597"/>
                </a:cubicBezTo>
                <a:lnTo>
                  <a:pt x="131384" y="732810"/>
                </a:lnTo>
                <a:cubicBezTo>
                  <a:pt x="106902" y="736456"/>
                  <a:pt x="91926" y="738930"/>
                  <a:pt x="86456" y="740232"/>
                </a:cubicBezTo>
                <a:cubicBezTo>
                  <a:pt x="80987" y="741535"/>
                  <a:pt x="75908" y="740232"/>
                  <a:pt x="71220" y="736326"/>
                </a:cubicBezTo>
                <a:cubicBezTo>
                  <a:pt x="66532" y="732419"/>
                  <a:pt x="66923" y="730726"/>
                  <a:pt x="72392" y="731247"/>
                </a:cubicBezTo>
                <a:cubicBezTo>
                  <a:pt x="77861" y="731768"/>
                  <a:pt x="97265" y="729684"/>
                  <a:pt x="130602" y="724996"/>
                </a:cubicBezTo>
                <a:cubicBezTo>
                  <a:pt x="130082" y="717704"/>
                  <a:pt x="128649" y="712364"/>
                  <a:pt x="126305" y="708979"/>
                </a:cubicBezTo>
                <a:cubicBezTo>
                  <a:pt x="123961" y="705593"/>
                  <a:pt x="124742" y="704290"/>
                  <a:pt x="128649" y="705072"/>
                </a:cubicBezTo>
                <a:close/>
                <a:moveTo>
                  <a:pt x="4993041" y="701556"/>
                </a:moveTo>
                <a:cubicBezTo>
                  <a:pt x="4990436" y="701556"/>
                  <a:pt x="4983664" y="702597"/>
                  <a:pt x="4972725" y="704681"/>
                </a:cubicBezTo>
                <a:cubicBezTo>
                  <a:pt x="4970121" y="709369"/>
                  <a:pt x="4966214" y="717183"/>
                  <a:pt x="4961005" y="728122"/>
                </a:cubicBezTo>
                <a:cubicBezTo>
                  <a:pt x="4972985" y="727080"/>
                  <a:pt x="4982362" y="726298"/>
                  <a:pt x="4989133" y="725777"/>
                </a:cubicBezTo>
                <a:cubicBezTo>
                  <a:pt x="4991217" y="721089"/>
                  <a:pt x="4993041" y="715880"/>
                  <a:pt x="4994603" y="710151"/>
                </a:cubicBezTo>
                <a:cubicBezTo>
                  <a:pt x="4996165" y="704421"/>
                  <a:pt x="4995645" y="701556"/>
                  <a:pt x="4993041" y="701556"/>
                </a:cubicBezTo>
                <a:close/>
                <a:moveTo>
                  <a:pt x="4535217" y="700774"/>
                </a:moveTo>
                <a:cubicBezTo>
                  <a:pt x="4537171" y="700774"/>
                  <a:pt x="4540491" y="701816"/>
                  <a:pt x="4545179" y="703900"/>
                </a:cubicBezTo>
                <a:cubicBezTo>
                  <a:pt x="4549867" y="705983"/>
                  <a:pt x="4551430" y="708197"/>
                  <a:pt x="4549867" y="710541"/>
                </a:cubicBezTo>
                <a:cubicBezTo>
                  <a:pt x="4548305" y="712885"/>
                  <a:pt x="4547003" y="717183"/>
                  <a:pt x="4545961" y="723433"/>
                </a:cubicBezTo>
                <a:cubicBezTo>
                  <a:pt x="4560025" y="722392"/>
                  <a:pt x="4572657" y="721350"/>
                  <a:pt x="4583856" y="720308"/>
                </a:cubicBezTo>
                <a:cubicBezTo>
                  <a:pt x="4595055" y="719266"/>
                  <a:pt x="4603911" y="718094"/>
                  <a:pt x="4610422" y="716792"/>
                </a:cubicBezTo>
                <a:cubicBezTo>
                  <a:pt x="4616933" y="715490"/>
                  <a:pt x="4622923" y="717183"/>
                  <a:pt x="4628393" y="721871"/>
                </a:cubicBezTo>
                <a:cubicBezTo>
                  <a:pt x="4633862" y="726559"/>
                  <a:pt x="4632951" y="728903"/>
                  <a:pt x="4625658" y="728903"/>
                </a:cubicBezTo>
                <a:lnTo>
                  <a:pt x="4597529" y="728903"/>
                </a:lnTo>
                <a:cubicBezTo>
                  <a:pt x="4586070" y="728903"/>
                  <a:pt x="4568359" y="729684"/>
                  <a:pt x="4544398" y="731247"/>
                </a:cubicBezTo>
                <a:cubicBezTo>
                  <a:pt x="4542315" y="739060"/>
                  <a:pt x="4540491" y="747916"/>
                  <a:pt x="4538929" y="757813"/>
                </a:cubicBezTo>
                <a:cubicBezTo>
                  <a:pt x="4552993" y="756250"/>
                  <a:pt x="4561327" y="754557"/>
                  <a:pt x="4563931" y="752734"/>
                </a:cubicBezTo>
                <a:cubicBezTo>
                  <a:pt x="4566536" y="750911"/>
                  <a:pt x="4569791" y="751041"/>
                  <a:pt x="4573699" y="753125"/>
                </a:cubicBezTo>
                <a:cubicBezTo>
                  <a:pt x="4577605" y="755208"/>
                  <a:pt x="4581121" y="757552"/>
                  <a:pt x="4584247" y="760157"/>
                </a:cubicBezTo>
                <a:cubicBezTo>
                  <a:pt x="4587372" y="762761"/>
                  <a:pt x="4587763" y="765236"/>
                  <a:pt x="4585419" y="767580"/>
                </a:cubicBezTo>
                <a:cubicBezTo>
                  <a:pt x="4583075" y="769924"/>
                  <a:pt x="4579037" y="778128"/>
                  <a:pt x="4573308" y="792192"/>
                </a:cubicBezTo>
                <a:cubicBezTo>
                  <a:pt x="4580079" y="798964"/>
                  <a:pt x="4578647" y="802219"/>
                  <a:pt x="4569011" y="801959"/>
                </a:cubicBezTo>
                <a:cubicBezTo>
                  <a:pt x="4559373" y="801698"/>
                  <a:pt x="4540751" y="802350"/>
                  <a:pt x="4513144" y="803912"/>
                </a:cubicBezTo>
                <a:cubicBezTo>
                  <a:pt x="4510019" y="810684"/>
                  <a:pt x="4507675" y="810033"/>
                  <a:pt x="4506112" y="801959"/>
                </a:cubicBezTo>
                <a:cubicBezTo>
                  <a:pt x="4504549" y="793885"/>
                  <a:pt x="4503247" y="786332"/>
                  <a:pt x="4502205" y="779300"/>
                </a:cubicBezTo>
                <a:cubicBezTo>
                  <a:pt x="4501163" y="772268"/>
                  <a:pt x="4499471" y="766928"/>
                  <a:pt x="4497127" y="763282"/>
                </a:cubicBezTo>
                <a:cubicBezTo>
                  <a:pt x="4494783" y="759636"/>
                  <a:pt x="4495173" y="757943"/>
                  <a:pt x="4498299" y="758203"/>
                </a:cubicBezTo>
                <a:cubicBezTo>
                  <a:pt x="4501424" y="758464"/>
                  <a:pt x="4504029" y="758855"/>
                  <a:pt x="4506112" y="759375"/>
                </a:cubicBezTo>
                <a:cubicBezTo>
                  <a:pt x="4508195" y="759896"/>
                  <a:pt x="4516009" y="759636"/>
                  <a:pt x="4529553" y="758594"/>
                </a:cubicBezTo>
                <a:cubicBezTo>
                  <a:pt x="4531636" y="750260"/>
                  <a:pt x="4532938" y="741404"/>
                  <a:pt x="4533459" y="732028"/>
                </a:cubicBezTo>
                <a:cubicBezTo>
                  <a:pt x="4504809" y="735675"/>
                  <a:pt x="4486839" y="738019"/>
                  <a:pt x="4479546" y="739060"/>
                </a:cubicBezTo>
                <a:cubicBezTo>
                  <a:pt x="4472253" y="740102"/>
                  <a:pt x="4466003" y="738539"/>
                  <a:pt x="4460793" y="734372"/>
                </a:cubicBezTo>
                <a:cubicBezTo>
                  <a:pt x="4455585" y="730205"/>
                  <a:pt x="4456366" y="728252"/>
                  <a:pt x="4463137" y="728512"/>
                </a:cubicBezTo>
                <a:cubicBezTo>
                  <a:pt x="4469909" y="728773"/>
                  <a:pt x="4478895" y="728512"/>
                  <a:pt x="4490094" y="727731"/>
                </a:cubicBezTo>
                <a:cubicBezTo>
                  <a:pt x="4501293" y="726949"/>
                  <a:pt x="4516009" y="725777"/>
                  <a:pt x="4534241" y="724215"/>
                </a:cubicBezTo>
                <a:cubicBezTo>
                  <a:pt x="4535282" y="714839"/>
                  <a:pt x="4535021" y="708067"/>
                  <a:pt x="4533459" y="703900"/>
                </a:cubicBezTo>
                <a:cubicBezTo>
                  <a:pt x="4532677" y="701816"/>
                  <a:pt x="4533263" y="700774"/>
                  <a:pt x="4535217" y="700774"/>
                </a:cubicBezTo>
                <a:close/>
                <a:moveTo>
                  <a:pt x="4881625" y="699847"/>
                </a:moveTo>
                <a:cubicBezTo>
                  <a:pt x="4882455" y="698772"/>
                  <a:pt x="4883651" y="701946"/>
                  <a:pt x="4885215" y="709369"/>
                </a:cubicBezTo>
                <a:cubicBezTo>
                  <a:pt x="4887298" y="719266"/>
                  <a:pt x="4886647" y="728642"/>
                  <a:pt x="4883261" y="737498"/>
                </a:cubicBezTo>
                <a:cubicBezTo>
                  <a:pt x="4879875" y="746353"/>
                  <a:pt x="4876619" y="748827"/>
                  <a:pt x="4873494" y="744920"/>
                </a:cubicBezTo>
                <a:cubicBezTo>
                  <a:pt x="4870369" y="741014"/>
                  <a:pt x="4869978" y="736847"/>
                  <a:pt x="4872322" y="732419"/>
                </a:cubicBezTo>
                <a:cubicBezTo>
                  <a:pt x="4874666" y="727991"/>
                  <a:pt x="4876359" y="723173"/>
                  <a:pt x="4877401" y="717964"/>
                </a:cubicBezTo>
                <a:cubicBezTo>
                  <a:pt x="4878963" y="712755"/>
                  <a:pt x="4880135" y="707546"/>
                  <a:pt x="4880917" y="702337"/>
                </a:cubicBezTo>
                <a:cubicBezTo>
                  <a:pt x="4881112" y="701035"/>
                  <a:pt x="4881349" y="700205"/>
                  <a:pt x="4881625" y="699847"/>
                </a:cubicBezTo>
                <a:close/>
                <a:moveTo>
                  <a:pt x="469907" y="697551"/>
                </a:moveTo>
                <a:cubicBezTo>
                  <a:pt x="470754" y="696705"/>
                  <a:pt x="472089" y="696868"/>
                  <a:pt x="473912" y="698040"/>
                </a:cubicBezTo>
                <a:cubicBezTo>
                  <a:pt x="477558" y="700384"/>
                  <a:pt x="480683" y="702728"/>
                  <a:pt x="483288" y="705072"/>
                </a:cubicBezTo>
                <a:cubicBezTo>
                  <a:pt x="485892" y="707416"/>
                  <a:pt x="485371" y="710281"/>
                  <a:pt x="481725" y="713667"/>
                </a:cubicBezTo>
                <a:cubicBezTo>
                  <a:pt x="478079" y="717052"/>
                  <a:pt x="472870" y="724996"/>
                  <a:pt x="466098" y="737498"/>
                </a:cubicBezTo>
                <a:cubicBezTo>
                  <a:pt x="470786" y="744269"/>
                  <a:pt x="472870" y="751041"/>
                  <a:pt x="472349" y="757813"/>
                </a:cubicBezTo>
                <a:cubicBezTo>
                  <a:pt x="471828" y="764584"/>
                  <a:pt x="471437" y="773309"/>
                  <a:pt x="471177" y="783988"/>
                </a:cubicBezTo>
                <a:cubicBezTo>
                  <a:pt x="470917" y="794666"/>
                  <a:pt x="469484" y="802350"/>
                  <a:pt x="466880" y="807038"/>
                </a:cubicBezTo>
                <a:cubicBezTo>
                  <a:pt x="464275" y="811726"/>
                  <a:pt x="462061" y="810554"/>
                  <a:pt x="460238" y="803522"/>
                </a:cubicBezTo>
                <a:cubicBezTo>
                  <a:pt x="458415" y="796489"/>
                  <a:pt x="457894" y="792062"/>
                  <a:pt x="458675" y="790239"/>
                </a:cubicBezTo>
                <a:cubicBezTo>
                  <a:pt x="459457" y="788416"/>
                  <a:pt x="460629" y="783597"/>
                  <a:pt x="462192" y="775784"/>
                </a:cubicBezTo>
                <a:cubicBezTo>
                  <a:pt x="463754" y="767970"/>
                  <a:pt x="464536" y="760678"/>
                  <a:pt x="464536" y="753906"/>
                </a:cubicBezTo>
                <a:cubicBezTo>
                  <a:pt x="464536" y="746613"/>
                  <a:pt x="464015" y="742446"/>
                  <a:pt x="462973" y="741404"/>
                </a:cubicBezTo>
                <a:cubicBezTo>
                  <a:pt x="459847" y="744530"/>
                  <a:pt x="455550" y="749348"/>
                  <a:pt x="450081" y="755859"/>
                </a:cubicBezTo>
                <a:cubicBezTo>
                  <a:pt x="444611" y="762371"/>
                  <a:pt x="437709" y="768361"/>
                  <a:pt x="429375" y="773830"/>
                </a:cubicBezTo>
                <a:cubicBezTo>
                  <a:pt x="421041" y="779300"/>
                  <a:pt x="418306" y="780342"/>
                  <a:pt x="421171" y="776956"/>
                </a:cubicBezTo>
                <a:cubicBezTo>
                  <a:pt x="424036" y="773570"/>
                  <a:pt x="428984" y="768100"/>
                  <a:pt x="436016" y="760547"/>
                </a:cubicBezTo>
                <a:cubicBezTo>
                  <a:pt x="443049" y="752994"/>
                  <a:pt x="450341" y="742967"/>
                  <a:pt x="457894" y="730466"/>
                </a:cubicBezTo>
                <a:cubicBezTo>
                  <a:pt x="465447" y="717964"/>
                  <a:pt x="469093" y="708848"/>
                  <a:pt x="468833" y="703118"/>
                </a:cubicBezTo>
                <a:cubicBezTo>
                  <a:pt x="468703" y="700253"/>
                  <a:pt x="469061" y="698398"/>
                  <a:pt x="469907" y="697551"/>
                </a:cubicBezTo>
                <a:close/>
                <a:moveTo>
                  <a:pt x="2463409" y="694524"/>
                </a:moveTo>
                <a:cubicBezTo>
                  <a:pt x="2456116" y="695565"/>
                  <a:pt x="2447521" y="696607"/>
                  <a:pt x="2437624" y="697649"/>
                </a:cubicBezTo>
                <a:lnTo>
                  <a:pt x="2437624" y="744530"/>
                </a:lnTo>
                <a:cubicBezTo>
                  <a:pt x="2448563" y="743488"/>
                  <a:pt x="2457158" y="742446"/>
                  <a:pt x="2463409" y="741404"/>
                </a:cubicBezTo>
                <a:lnTo>
                  <a:pt x="2463409" y="722652"/>
                </a:lnTo>
                <a:cubicBezTo>
                  <a:pt x="2459241" y="723173"/>
                  <a:pt x="2455855" y="723433"/>
                  <a:pt x="2453251" y="723433"/>
                </a:cubicBezTo>
                <a:cubicBezTo>
                  <a:pt x="2450647" y="723433"/>
                  <a:pt x="2448172" y="722392"/>
                  <a:pt x="2445828" y="720308"/>
                </a:cubicBezTo>
                <a:cubicBezTo>
                  <a:pt x="2443484" y="718224"/>
                  <a:pt x="2444265" y="716922"/>
                  <a:pt x="2448172" y="716401"/>
                </a:cubicBezTo>
                <a:cubicBezTo>
                  <a:pt x="2452079" y="715880"/>
                  <a:pt x="2457158" y="714839"/>
                  <a:pt x="2463409" y="713276"/>
                </a:cubicBezTo>
                <a:close/>
                <a:moveTo>
                  <a:pt x="3354201" y="691105"/>
                </a:moveTo>
                <a:cubicBezTo>
                  <a:pt x="3356545" y="691431"/>
                  <a:pt x="3359019" y="692440"/>
                  <a:pt x="3361623" y="694133"/>
                </a:cubicBezTo>
                <a:cubicBezTo>
                  <a:pt x="3366833" y="697519"/>
                  <a:pt x="3371911" y="701816"/>
                  <a:pt x="3376860" y="707025"/>
                </a:cubicBezTo>
                <a:cubicBezTo>
                  <a:pt x="3381809" y="712234"/>
                  <a:pt x="3381027" y="714969"/>
                  <a:pt x="3374516" y="715229"/>
                </a:cubicBezTo>
                <a:cubicBezTo>
                  <a:pt x="3368005" y="715490"/>
                  <a:pt x="3362405" y="716271"/>
                  <a:pt x="3357717" y="717573"/>
                </a:cubicBezTo>
                <a:cubicBezTo>
                  <a:pt x="3353029" y="718876"/>
                  <a:pt x="3348731" y="720178"/>
                  <a:pt x="3344825" y="721480"/>
                </a:cubicBezTo>
                <a:cubicBezTo>
                  <a:pt x="3340918" y="722782"/>
                  <a:pt x="3340137" y="722001"/>
                  <a:pt x="3342481" y="719136"/>
                </a:cubicBezTo>
                <a:cubicBezTo>
                  <a:pt x="3344825" y="716271"/>
                  <a:pt x="3346778" y="713536"/>
                  <a:pt x="3348341" y="710932"/>
                </a:cubicBezTo>
                <a:cubicBezTo>
                  <a:pt x="3349903" y="708327"/>
                  <a:pt x="3350424" y="706244"/>
                  <a:pt x="3349903" y="704681"/>
                </a:cubicBezTo>
                <a:cubicBezTo>
                  <a:pt x="3348341" y="702597"/>
                  <a:pt x="3343001" y="702077"/>
                  <a:pt x="3333886" y="703118"/>
                </a:cubicBezTo>
                <a:cubicBezTo>
                  <a:pt x="3324770" y="704160"/>
                  <a:pt x="3308362" y="706374"/>
                  <a:pt x="3284661" y="709760"/>
                </a:cubicBezTo>
                <a:cubicBezTo>
                  <a:pt x="3260960" y="713146"/>
                  <a:pt x="3246765" y="715099"/>
                  <a:pt x="3242077" y="715620"/>
                </a:cubicBezTo>
                <a:cubicBezTo>
                  <a:pt x="3241035" y="729163"/>
                  <a:pt x="3238561" y="738149"/>
                  <a:pt x="3234655" y="742576"/>
                </a:cubicBezTo>
                <a:cubicBezTo>
                  <a:pt x="3230748" y="747004"/>
                  <a:pt x="3228013" y="746613"/>
                  <a:pt x="3226451" y="741404"/>
                </a:cubicBezTo>
                <a:cubicBezTo>
                  <a:pt x="3224888" y="736195"/>
                  <a:pt x="3225279" y="731638"/>
                  <a:pt x="3227623" y="727731"/>
                </a:cubicBezTo>
                <a:cubicBezTo>
                  <a:pt x="3229967" y="723824"/>
                  <a:pt x="3232050" y="718615"/>
                  <a:pt x="3233873" y="712104"/>
                </a:cubicBezTo>
                <a:cubicBezTo>
                  <a:pt x="3235697" y="705593"/>
                  <a:pt x="3237129" y="702597"/>
                  <a:pt x="3238171" y="703118"/>
                </a:cubicBezTo>
                <a:cubicBezTo>
                  <a:pt x="3239213" y="703639"/>
                  <a:pt x="3240254" y="706244"/>
                  <a:pt x="3241296" y="710932"/>
                </a:cubicBezTo>
                <a:cubicBezTo>
                  <a:pt x="3260049" y="708327"/>
                  <a:pt x="3272550" y="706504"/>
                  <a:pt x="3278801" y="705462"/>
                </a:cubicBezTo>
                <a:cubicBezTo>
                  <a:pt x="3285051" y="704421"/>
                  <a:pt x="3297032" y="702467"/>
                  <a:pt x="3314743" y="699602"/>
                </a:cubicBezTo>
                <a:cubicBezTo>
                  <a:pt x="3332453" y="696737"/>
                  <a:pt x="3343392" y="694263"/>
                  <a:pt x="3347559" y="692180"/>
                </a:cubicBezTo>
                <a:cubicBezTo>
                  <a:pt x="3349643" y="691138"/>
                  <a:pt x="3351857" y="690780"/>
                  <a:pt x="3354201" y="691105"/>
                </a:cubicBezTo>
                <a:close/>
                <a:moveTo>
                  <a:pt x="983234" y="690324"/>
                </a:moveTo>
                <a:cubicBezTo>
                  <a:pt x="984601" y="689998"/>
                  <a:pt x="987108" y="690356"/>
                  <a:pt x="990755" y="691398"/>
                </a:cubicBezTo>
                <a:cubicBezTo>
                  <a:pt x="996484" y="693482"/>
                  <a:pt x="998568" y="696347"/>
                  <a:pt x="997005" y="699993"/>
                </a:cubicBezTo>
                <a:cubicBezTo>
                  <a:pt x="995443" y="703639"/>
                  <a:pt x="994531" y="707546"/>
                  <a:pt x="994271" y="711713"/>
                </a:cubicBezTo>
                <a:cubicBezTo>
                  <a:pt x="994010" y="715880"/>
                  <a:pt x="993750" y="722261"/>
                  <a:pt x="993489" y="730856"/>
                </a:cubicBezTo>
                <a:cubicBezTo>
                  <a:pt x="993229" y="739451"/>
                  <a:pt x="991666" y="748697"/>
                  <a:pt x="988801" y="758594"/>
                </a:cubicBezTo>
                <a:cubicBezTo>
                  <a:pt x="985936" y="768491"/>
                  <a:pt x="981248" y="776695"/>
                  <a:pt x="974737" y="783207"/>
                </a:cubicBezTo>
                <a:cubicBezTo>
                  <a:pt x="968226" y="789718"/>
                  <a:pt x="961975" y="793885"/>
                  <a:pt x="955985" y="795708"/>
                </a:cubicBezTo>
                <a:cubicBezTo>
                  <a:pt x="949994" y="797531"/>
                  <a:pt x="949994" y="796229"/>
                  <a:pt x="955985" y="791801"/>
                </a:cubicBezTo>
                <a:cubicBezTo>
                  <a:pt x="961975" y="787374"/>
                  <a:pt x="967184" y="782165"/>
                  <a:pt x="971612" y="776174"/>
                </a:cubicBezTo>
                <a:cubicBezTo>
                  <a:pt x="976039" y="770184"/>
                  <a:pt x="979425" y="762761"/>
                  <a:pt x="981769" y="753906"/>
                </a:cubicBezTo>
                <a:cubicBezTo>
                  <a:pt x="984113" y="745051"/>
                  <a:pt x="985285" y="733591"/>
                  <a:pt x="985285" y="719527"/>
                </a:cubicBezTo>
                <a:cubicBezTo>
                  <a:pt x="985285" y="705462"/>
                  <a:pt x="984374" y="696737"/>
                  <a:pt x="982550" y="693352"/>
                </a:cubicBezTo>
                <a:cubicBezTo>
                  <a:pt x="981639" y="691659"/>
                  <a:pt x="981867" y="690649"/>
                  <a:pt x="983234" y="690324"/>
                </a:cubicBezTo>
                <a:close/>
                <a:moveTo>
                  <a:pt x="1051700" y="690226"/>
                </a:moveTo>
                <a:cubicBezTo>
                  <a:pt x="1055867" y="691008"/>
                  <a:pt x="1060034" y="692831"/>
                  <a:pt x="1064201" y="695696"/>
                </a:cubicBezTo>
                <a:cubicBezTo>
                  <a:pt x="1068368" y="698561"/>
                  <a:pt x="1069931" y="703379"/>
                  <a:pt x="1068889" y="710151"/>
                </a:cubicBezTo>
                <a:cubicBezTo>
                  <a:pt x="1079307" y="706504"/>
                  <a:pt x="1085428" y="703770"/>
                  <a:pt x="1087251" y="701946"/>
                </a:cubicBezTo>
                <a:cubicBezTo>
                  <a:pt x="1089074" y="700123"/>
                  <a:pt x="1092590" y="700644"/>
                  <a:pt x="1097799" y="703509"/>
                </a:cubicBezTo>
                <a:cubicBezTo>
                  <a:pt x="1103008" y="706374"/>
                  <a:pt x="1106264" y="708848"/>
                  <a:pt x="1107566" y="710932"/>
                </a:cubicBezTo>
                <a:cubicBezTo>
                  <a:pt x="1108868" y="713015"/>
                  <a:pt x="1107696" y="714839"/>
                  <a:pt x="1104050" y="716401"/>
                </a:cubicBezTo>
                <a:cubicBezTo>
                  <a:pt x="1100404" y="717964"/>
                  <a:pt x="1095195" y="722001"/>
                  <a:pt x="1088423" y="728512"/>
                </a:cubicBezTo>
                <a:cubicBezTo>
                  <a:pt x="1081651" y="735023"/>
                  <a:pt x="1074228" y="741274"/>
                  <a:pt x="1066155" y="747265"/>
                </a:cubicBezTo>
                <a:cubicBezTo>
                  <a:pt x="1058081" y="753255"/>
                  <a:pt x="1049616" y="758594"/>
                  <a:pt x="1040761" y="763282"/>
                </a:cubicBezTo>
                <a:cubicBezTo>
                  <a:pt x="1071494" y="776826"/>
                  <a:pt x="1091027" y="784118"/>
                  <a:pt x="1099362" y="785160"/>
                </a:cubicBezTo>
                <a:cubicBezTo>
                  <a:pt x="1107696" y="786202"/>
                  <a:pt x="1116031" y="786592"/>
                  <a:pt x="1124365" y="786332"/>
                </a:cubicBezTo>
                <a:cubicBezTo>
                  <a:pt x="1132699" y="786071"/>
                  <a:pt x="1132309" y="787764"/>
                  <a:pt x="1123193" y="791411"/>
                </a:cubicBezTo>
                <a:cubicBezTo>
                  <a:pt x="1114077" y="795057"/>
                  <a:pt x="1106785" y="797922"/>
                  <a:pt x="1101315" y="800006"/>
                </a:cubicBezTo>
                <a:cubicBezTo>
                  <a:pt x="1095846" y="802089"/>
                  <a:pt x="1089465" y="800787"/>
                  <a:pt x="1082172" y="796099"/>
                </a:cubicBezTo>
                <a:cubicBezTo>
                  <a:pt x="1074880" y="791411"/>
                  <a:pt x="1067327" y="786592"/>
                  <a:pt x="1059513" y="781644"/>
                </a:cubicBezTo>
                <a:cubicBezTo>
                  <a:pt x="1051700" y="776695"/>
                  <a:pt x="1045319" y="772919"/>
                  <a:pt x="1040370" y="770314"/>
                </a:cubicBezTo>
                <a:cubicBezTo>
                  <a:pt x="1035422" y="767710"/>
                  <a:pt x="1031254" y="767319"/>
                  <a:pt x="1027869" y="769142"/>
                </a:cubicBezTo>
                <a:cubicBezTo>
                  <a:pt x="1024483" y="770965"/>
                  <a:pt x="1021878" y="771486"/>
                  <a:pt x="1020055" y="770705"/>
                </a:cubicBezTo>
                <a:cubicBezTo>
                  <a:pt x="1018232" y="769924"/>
                  <a:pt x="1016279" y="768491"/>
                  <a:pt x="1014195" y="766408"/>
                </a:cubicBezTo>
                <a:cubicBezTo>
                  <a:pt x="1012111" y="764324"/>
                  <a:pt x="1013544" y="763022"/>
                  <a:pt x="1018492" y="762501"/>
                </a:cubicBezTo>
                <a:cubicBezTo>
                  <a:pt x="1023441" y="761980"/>
                  <a:pt x="1029041" y="760287"/>
                  <a:pt x="1035291" y="757422"/>
                </a:cubicBezTo>
                <a:cubicBezTo>
                  <a:pt x="1041542" y="754557"/>
                  <a:pt x="1049095" y="749999"/>
                  <a:pt x="1057950" y="743748"/>
                </a:cubicBezTo>
                <a:cubicBezTo>
                  <a:pt x="1066806" y="737498"/>
                  <a:pt x="1074619" y="730596"/>
                  <a:pt x="1081391" y="723043"/>
                </a:cubicBezTo>
                <a:cubicBezTo>
                  <a:pt x="1088163" y="715490"/>
                  <a:pt x="1090246" y="711713"/>
                  <a:pt x="1087642" y="711713"/>
                </a:cubicBezTo>
                <a:cubicBezTo>
                  <a:pt x="1085037" y="711713"/>
                  <a:pt x="1077875" y="713927"/>
                  <a:pt x="1066155" y="718355"/>
                </a:cubicBezTo>
                <a:cubicBezTo>
                  <a:pt x="1054434" y="722782"/>
                  <a:pt x="1047142" y="725777"/>
                  <a:pt x="1044277" y="727340"/>
                </a:cubicBezTo>
                <a:cubicBezTo>
                  <a:pt x="1041412" y="728903"/>
                  <a:pt x="1038417" y="729163"/>
                  <a:pt x="1035291" y="728122"/>
                </a:cubicBezTo>
                <a:cubicBezTo>
                  <a:pt x="1032166" y="727080"/>
                  <a:pt x="1029692" y="725517"/>
                  <a:pt x="1027869" y="723433"/>
                </a:cubicBezTo>
                <a:cubicBezTo>
                  <a:pt x="1026045" y="721350"/>
                  <a:pt x="1028259" y="720178"/>
                  <a:pt x="1034510" y="719917"/>
                </a:cubicBezTo>
                <a:cubicBezTo>
                  <a:pt x="1040761" y="719657"/>
                  <a:pt x="1050397" y="716922"/>
                  <a:pt x="1063420" y="711713"/>
                </a:cubicBezTo>
                <a:cubicBezTo>
                  <a:pt x="1059253" y="708067"/>
                  <a:pt x="1055216" y="703379"/>
                  <a:pt x="1051309" y="697649"/>
                </a:cubicBezTo>
                <a:cubicBezTo>
                  <a:pt x="1047402" y="691919"/>
                  <a:pt x="1047532" y="689445"/>
                  <a:pt x="1051700" y="690226"/>
                </a:cubicBezTo>
                <a:close/>
                <a:moveTo>
                  <a:pt x="2491537" y="689835"/>
                </a:moveTo>
                <a:cubicBezTo>
                  <a:pt x="2487370" y="690356"/>
                  <a:pt x="2481640" y="691138"/>
                  <a:pt x="2474347" y="692180"/>
                </a:cubicBezTo>
                <a:cubicBezTo>
                  <a:pt x="2473827" y="698951"/>
                  <a:pt x="2473566" y="705462"/>
                  <a:pt x="2473566" y="711713"/>
                </a:cubicBezTo>
                <a:cubicBezTo>
                  <a:pt x="2476691" y="711192"/>
                  <a:pt x="2480077" y="710411"/>
                  <a:pt x="2483724" y="709369"/>
                </a:cubicBezTo>
                <a:cubicBezTo>
                  <a:pt x="2487370" y="708327"/>
                  <a:pt x="2490495" y="708979"/>
                  <a:pt x="2493100" y="711323"/>
                </a:cubicBezTo>
                <a:cubicBezTo>
                  <a:pt x="2495704" y="713667"/>
                  <a:pt x="2494793" y="715620"/>
                  <a:pt x="2490365" y="717183"/>
                </a:cubicBezTo>
                <a:cubicBezTo>
                  <a:pt x="2485937" y="718745"/>
                  <a:pt x="2480338" y="720048"/>
                  <a:pt x="2473566" y="721089"/>
                </a:cubicBezTo>
                <a:cubicBezTo>
                  <a:pt x="2473045" y="728903"/>
                  <a:pt x="2472785" y="735675"/>
                  <a:pt x="2472785" y="741404"/>
                </a:cubicBezTo>
                <a:cubicBezTo>
                  <a:pt x="2481640" y="740363"/>
                  <a:pt x="2492319" y="739060"/>
                  <a:pt x="2504820" y="737498"/>
                </a:cubicBezTo>
                <a:cubicBezTo>
                  <a:pt x="2504820" y="711453"/>
                  <a:pt x="2503648" y="696868"/>
                  <a:pt x="2501304" y="693742"/>
                </a:cubicBezTo>
                <a:cubicBezTo>
                  <a:pt x="2498960" y="690617"/>
                  <a:pt x="2495704" y="689315"/>
                  <a:pt x="2491537" y="689835"/>
                </a:cubicBezTo>
                <a:close/>
                <a:moveTo>
                  <a:pt x="684243" y="689835"/>
                </a:moveTo>
                <a:lnTo>
                  <a:pt x="640488" y="751562"/>
                </a:lnTo>
                <a:lnTo>
                  <a:pt x="684243" y="751562"/>
                </a:lnTo>
                <a:close/>
                <a:moveTo>
                  <a:pt x="19553" y="683292"/>
                </a:moveTo>
                <a:cubicBezTo>
                  <a:pt x="20791" y="683096"/>
                  <a:pt x="23037" y="683585"/>
                  <a:pt x="26293" y="684757"/>
                </a:cubicBezTo>
                <a:cubicBezTo>
                  <a:pt x="32804" y="687101"/>
                  <a:pt x="37101" y="690487"/>
                  <a:pt x="39185" y="694914"/>
                </a:cubicBezTo>
                <a:cubicBezTo>
                  <a:pt x="41268" y="699342"/>
                  <a:pt x="41268" y="703379"/>
                  <a:pt x="39185" y="707025"/>
                </a:cubicBezTo>
                <a:cubicBezTo>
                  <a:pt x="37101" y="710671"/>
                  <a:pt x="34627" y="710671"/>
                  <a:pt x="31762" y="707025"/>
                </a:cubicBezTo>
                <a:cubicBezTo>
                  <a:pt x="28897" y="703379"/>
                  <a:pt x="26423" y="699733"/>
                  <a:pt x="24339" y="696086"/>
                </a:cubicBezTo>
                <a:cubicBezTo>
                  <a:pt x="22256" y="692440"/>
                  <a:pt x="20432" y="689054"/>
                  <a:pt x="18870" y="685929"/>
                </a:cubicBezTo>
                <a:cubicBezTo>
                  <a:pt x="18088" y="684366"/>
                  <a:pt x="18316" y="683487"/>
                  <a:pt x="19553" y="683292"/>
                </a:cubicBezTo>
                <a:close/>
                <a:moveTo>
                  <a:pt x="3969028" y="679287"/>
                </a:moveTo>
                <a:cubicBezTo>
                  <a:pt x="3973195" y="680069"/>
                  <a:pt x="3976972" y="681631"/>
                  <a:pt x="3980358" y="683975"/>
                </a:cubicBezTo>
                <a:cubicBezTo>
                  <a:pt x="3983744" y="686319"/>
                  <a:pt x="3984395" y="688403"/>
                  <a:pt x="3982311" y="690226"/>
                </a:cubicBezTo>
                <a:cubicBezTo>
                  <a:pt x="3980228" y="692049"/>
                  <a:pt x="3978535" y="694784"/>
                  <a:pt x="3977233" y="698430"/>
                </a:cubicBezTo>
                <a:cubicBezTo>
                  <a:pt x="3975930" y="702077"/>
                  <a:pt x="3974107" y="708458"/>
                  <a:pt x="3971763" y="717573"/>
                </a:cubicBezTo>
                <a:cubicBezTo>
                  <a:pt x="3969419" y="726689"/>
                  <a:pt x="3966684" y="734893"/>
                  <a:pt x="3963559" y="742186"/>
                </a:cubicBezTo>
                <a:cubicBezTo>
                  <a:pt x="3972414" y="752083"/>
                  <a:pt x="3980749" y="759115"/>
                  <a:pt x="3988562" y="763282"/>
                </a:cubicBezTo>
                <a:cubicBezTo>
                  <a:pt x="3996375" y="767449"/>
                  <a:pt x="4003798" y="770575"/>
                  <a:pt x="4010831" y="772658"/>
                </a:cubicBezTo>
                <a:cubicBezTo>
                  <a:pt x="4017863" y="774742"/>
                  <a:pt x="4016821" y="776174"/>
                  <a:pt x="4007705" y="776956"/>
                </a:cubicBezTo>
                <a:cubicBezTo>
                  <a:pt x="3998589" y="777737"/>
                  <a:pt x="3991297" y="777737"/>
                  <a:pt x="3985827" y="776956"/>
                </a:cubicBezTo>
                <a:cubicBezTo>
                  <a:pt x="3980358" y="776174"/>
                  <a:pt x="3976451" y="775002"/>
                  <a:pt x="3974107" y="773440"/>
                </a:cubicBezTo>
                <a:cubicBezTo>
                  <a:pt x="3971763" y="771877"/>
                  <a:pt x="3969289" y="769533"/>
                  <a:pt x="3966684" y="766408"/>
                </a:cubicBezTo>
                <a:lnTo>
                  <a:pt x="3956527" y="750781"/>
                </a:lnTo>
                <a:cubicBezTo>
                  <a:pt x="3950276" y="757552"/>
                  <a:pt x="3943895" y="762761"/>
                  <a:pt x="3937384" y="766408"/>
                </a:cubicBezTo>
                <a:cubicBezTo>
                  <a:pt x="3930873" y="770054"/>
                  <a:pt x="3923841" y="772268"/>
                  <a:pt x="3916287" y="773049"/>
                </a:cubicBezTo>
                <a:cubicBezTo>
                  <a:pt x="3908734" y="773830"/>
                  <a:pt x="3908213" y="772789"/>
                  <a:pt x="3914725" y="769924"/>
                </a:cubicBezTo>
                <a:cubicBezTo>
                  <a:pt x="3921236" y="767059"/>
                  <a:pt x="3927487" y="763412"/>
                  <a:pt x="3933477" y="758985"/>
                </a:cubicBezTo>
                <a:cubicBezTo>
                  <a:pt x="3939467" y="754557"/>
                  <a:pt x="3945067" y="748957"/>
                  <a:pt x="3950276" y="742186"/>
                </a:cubicBezTo>
                <a:cubicBezTo>
                  <a:pt x="3946630" y="735414"/>
                  <a:pt x="3943635" y="730335"/>
                  <a:pt x="3941291" y="726949"/>
                </a:cubicBezTo>
                <a:cubicBezTo>
                  <a:pt x="3938947" y="723564"/>
                  <a:pt x="3936342" y="720048"/>
                  <a:pt x="3933477" y="716401"/>
                </a:cubicBezTo>
                <a:cubicBezTo>
                  <a:pt x="3930612" y="712755"/>
                  <a:pt x="3927357" y="709760"/>
                  <a:pt x="3923710" y="707416"/>
                </a:cubicBezTo>
                <a:cubicBezTo>
                  <a:pt x="3920064" y="705072"/>
                  <a:pt x="3920845" y="703900"/>
                  <a:pt x="3926054" y="703900"/>
                </a:cubicBezTo>
                <a:cubicBezTo>
                  <a:pt x="3931784" y="703900"/>
                  <a:pt x="3935170" y="704681"/>
                  <a:pt x="3936212" y="706244"/>
                </a:cubicBezTo>
                <a:cubicBezTo>
                  <a:pt x="3937253" y="707806"/>
                  <a:pt x="3939467" y="711192"/>
                  <a:pt x="3942853" y="716401"/>
                </a:cubicBezTo>
                <a:cubicBezTo>
                  <a:pt x="3946239" y="721610"/>
                  <a:pt x="3950537" y="727340"/>
                  <a:pt x="3955745" y="733591"/>
                </a:cubicBezTo>
                <a:cubicBezTo>
                  <a:pt x="3958350" y="727861"/>
                  <a:pt x="3960564" y="719527"/>
                  <a:pt x="3962387" y="708588"/>
                </a:cubicBezTo>
                <a:cubicBezTo>
                  <a:pt x="3964210" y="697649"/>
                  <a:pt x="3963949" y="691919"/>
                  <a:pt x="3961605" y="691398"/>
                </a:cubicBezTo>
                <a:cubicBezTo>
                  <a:pt x="3959261" y="690877"/>
                  <a:pt x="3956006" y="691268"/>
                  <a:pt x="3951839" y="692570"/>
                </a:cubicBezTo>
                <a:cubicBezTo>
                  <a:pt x="3947671" y="693872"/>
                  <a:pt x="3942983" y="695565"/>
                  <a:pt x="3937775" y="697649"/>
                </a:cubicBezTo>
                <a:cubicBezTo>
                  <a:pt x="3932565" y="699733"/>
                  <a:pt x="3927877" y="699472"/>
                  <a:pt x="3923710" y="696868"/>
                </a:cubicBezTo>
                <a:cubicBezTo>
                  <a:pt x="3919543" y="694263"/>
                  <a:pt x="3919152" y="692700"/>
                  <a:pt x="3922538" y="692180"/>
                </a:cubicBezTo>
                <a:cubicBezTo>
                  <a:pt x="3925924" y="691659"/>
                  <a:pt x="3929961" y="690877"/>
                  <a:pt x="3934649" y="689835"/>
                </a:cubicBezTo>
                <a:cubicBezTo>
                  <a:pt x="3939337" y="688794"/>
                  <a:pt x="3944416" y="687361"/>
                  <a:pt x="3949885" y="685538"/>
                </a:cubicBezTo>
                <a:cubicBezTo>
                  <a:pt x="3955355" y="683715"/>
                  <a:pt x="3958871" y="682022"/>
                  <a:pt x="3960433" y="680459"/>
                </a:cubicBezTo>
                <a:cubicBezTo>
                  <a:pt x="3961996" y="678897"/>
                  <a:pt x="3964861" y="678506"/>
                  <a:pt x="3969028" y="679287"/>
                </a:cubicBezTo>
                <a:close/>
                <a:moveTo>
                  <a:pt x="4375529" y="678604"/>
                </a:moveTo>
                <a:cubicBezTo>
                  <a:pt x="4378199" y="679320"/>
                  <a:pt x="4381357" y="680980"/>
                  <a:pt x="4385003" y="683585"/>
                </a:cubicBezTo>
                <a:cubicBezTo>
                  <a:pt x="4392295" y="688794"/>
                  <a:pt x="4392817" y="692440"/>
                  <a:pt x="4386565" y="694524"/>
                </a:cubicBezTo>
                <a:cubicBezTo>
                  <a:pt x="4380315" y="696607"/>
                  <a:pt x="4373803" y="700384"/>
                  <a:pt x="4367032" y="705853"/>
                </a:cubicBezTo>
                <a:cubicBezTo>
                  <a:pt x="4360261" y="711323"/>
                  <a:pt x="4350363" y="719657"/>
                  <a:pt x="4337341" y="730856"/>
                </a:cubicBezTo>
                <a:cubicBezTo>
                  <a:pt x="4324319" y="742056"/>
                  <a:pt x="4309212" y="753385"/>
                  <a:pt x="4292023" y="764845"/>
                </a:cubicBezTo>
                <a:cubicBezTo>
                  <a:pt x="4323797" y="775263"/>
                  <a:pt x="4344763" y="781514"/>
                  <a:pt x="4354921" y="783597"/>
                </a:cubicBezTo>
                <a:cubicBezTo>
                  <a:pt x="4365079" y="785681"/>
                  <a:pt x="4375106" y="787243"/>
                  <a:pt x="4385003" y="788285"/>
                </a:cubicBezTo>
                <a:cubicBezTo>
                  <a:pt x="4394900" y="789327"/>
                  <a:pt x="4405057" y="789327"/>
                  <a:pt x="4415475" y="788285"/>
                </a:cubicBezTo>
                <a:cubicBezTo>
                  <a:pt x="4425893" y="787243"/>
                  <a:pt x="4431233" y="787634"/>
                  <a:pt x="4431493" y="789457"/>
                </a:cubicBezTo>
                <a:cubicBezTo>
                  <a:pt x="4431753" y="791280"/>
                  <a:pt x="4426805" y="794406"/>
                  <a:pt x="4416647" y="798833"/>
                </a:cubicBezTo>
                <a:cubicBezTo>
                  <a:pt x="4406490" y="803261"/>
                  <a:pt x="4397895" y="806126"/>
                  <a:pt x="4390863" y="807428"/>
                </a:cubicBezTo>
                <a:cubicBezTo>
                  <a:pt x="4383831" y="808731"/>
                  <a:pt x="4377189" y="807689"/>
                  <a:pt x="4370939" y="804303"/>
                </a:cubicBezTo>
                <a:cubicBezTo>
                  <a:pt x="4364688" y="800917"/>
                  <a:pt x="4351926" y="795448"/>
                  <a:pt x="4332653" y="787895"/>
                </a:cubicBezTo>
                <a:cubicBezTo>
                  <a:pt x="4313379" y="780342"/>
                  <a:pt x="4300227" y="775523"/>
                  <a:pt x="4293195" y="773440"/>
                </a:cubicBezTo>
                <a:cubicBezTo>
                  <a:pt x="4286163" y="771356"/>
                  <a:pt x="4280693" y="770835"/>
                  <a:pt x="4276787" y="771877"/>
                </a:cubicBezTo>
                <a:cubicBezTo>
                  <a:pt x="4272879" y="772919"/>
                  <a:pt x="4269363" y="774481"/>
                  <a:pt x="4266238" y="776565"/>
                </a:cubicBezTo>
                <a:cubicBezTo>
                  <a:pt x="4263113" y="778649"/>
                  <a:pt x="4259597" y="777346"/>
                  <a:pt x="4255690" y="772658"/>
                </a:cubicBezTo>
                <a:cubicBezTo>
                  <a:pt x="4251783" y="767970"/>
                  <a:pt x="4252304" y="765236"/>
                  <a:pt x="4257253" y="764454"/>
                </a:cubicBezTo>
                <a:cubicBezTo>
                  <a:pt x="4262201" y="763673"/>
                  <a:pt x="4267280" y="763152"/>
                  <a:pt x="4272489" y="762891"/>
                </a:cubicBezTo>
                <a:cubicBezTo>
                  <a:pt x="4277698" y="762631"/>
                  <a:pt x="4283037" y="761199"/>
                  <a:pt x="4288507" y="758594"/>
                </a:cubicBezTo>
                <a:cubicBezTo>
                  <a:pt x="4293976" y="755990"/>
                  <a:pt x="4304524" y="747655"/>
                  <a:pt x="4320151" y="733591"/>
                </a:cubicBezTo>
                <a:cubicBezTo>
                  <a:pt x="4335778" y="719527"/>
                  <a:pt x="4349321" y="705983"/>
                  <a:pt x="4360781" y="692961"/>
                </a:cubicBezTo>
                <a:cubicBezTo>
                  <a:pt x="4345154" y="696607"/>
                  <a:pt x="4330699" y="700514"/>
                  <a:pt x="4317417" y="704681"/>
                </a:cubicBezTo>
                <a:cubicBezTo>
                  <a:pt x="4304133" y="708848"/>
                  <a:pt x="4295409" y="711843"/>
                  <a:pt x="4291241" y="713667"/>
                </a:cubicBezTo>
                <a:cubicBezTo>
                  <a:pt x="4287074" y="715490"/>
                  <a:pt x="4281865" y="714187"/>
                  <a:pt x="4275615" y="709760"/>
                </a:cubicBezTo>
                <a:cubicBezTo>
                  <a:pt x="4269363" y="705332"/>
                  <a:pt x="4267801" y="703118"/>
                  <a:pt x="4270926" y="703118"/>
                </a:cubicBezTo>
                <a:cubicBezTo>
                  <a:pt x="4274573" y="703118"/>
                  <a:pt x="4280693" y="702597"/>
                  <a:pt x="4289288" y="701556"/>
                </a:cubicBezTo>
                <a:cubicBezTo>
                  <a:pt x="4297883" y="700514"/>
                  <a:pt x="4308431" y="698300"/>
                  <a:pt x="4320933" y="694914"/>
                </a:cubicBezTo>
                <a:cubicBezTo>
                  <a:pt x="4333434" y="691528"/>
                  <a:pt x="4343722" y="688663"/>
                  <a:pt x="4351795" y="686319"/>
                </a:cubicBezTo>
                <a:cubicBezTo>
                  <a:pt x="4359869" y="683975"/>
                  <a:pt x="4365599" y="681631"/>
                  <a:pt x="4368985" y="679287"/>
                </a:cubicBezTo>
                <a:cubicBezTo>
                  <a:pt x="4370679" y="678115"/>
                  <a:pt x="4372859" y="677887"/>
                  <a:pt x="4375529" y="678604"/>
                </a:cubicBezTo>
                <a:close/>
                <a:moveTo>
                  <a:pt x="233108" y="678115"/>
                </a:moveTo>
                <a:cubicBezTo>
                  <a:pt x="236233" y="679157"/>
                  <a:pt x="239098" y="680720"/>
                  <a:pt x="241703" y="682803"/>
                </a:cubicBezTo>
                <a:cubicBezTo>
                  <a:pt x="244307" y="684366"/>
                  <a:pt x="245088" y="686580"/>
                  <a:pt x="244047" y="689445"/>
                </a:cubicBezTo>
                <a:cubicBezTo>
                  <a:pt x="243005" y="692310"/>
                  <a:pt x="242224" y="699733"/>
                  <a:pt x="241703" y="711713"/>
                </a:cubicBezTo>
                <a:cubicBezTo>
                  <a:pt x="241182" y="723694"/>
                  <a:pt x="240140" y="732549"/>
                  <a:pt x="238577" y="738279"/>
                </a:cubicBezTo>
                <a:cubicBezTo>
                  <a:pt x="237015" y="744009"/>
                  <a:pt x="234801" y="744400"/>
                  <a:pt x="231936" y="739451"/>
                </a:cubicBezTo>
                <a:cubicBezTo>
                  <a:pt x="229071" y="734503"/>
                  <a:pt x="228420" y="729814"/>
                  <a:pt x="229982" y="725387"/>
                </a:cubicBezTo>
                <a:cubicBezTo>
                  <a:pt x="231545" y="720959"/>
                  <a:pt x="232457" y="713536"/>
                  <a:pt x="232717" y="703118"/>
                </a:cubicBezTo>
                <a:cubicBezTo>
                  <a:pt x="232978" y="692700"/>
                  <a:pt x="232326" y="685668"/>
                  <a:pt x="230764" y="682022"/>
                </a:cubicBezTo>
                <a:cubicBezTo>
                  <a:pt x="229201" y="678376"/>
                  <a:pt x="229982" y="677073"/>
                  <a:pt x="233108" y="678115"/>
                </a:cubicBezTo>
                <a:close/>
                <a:moveTo>
                  <a:pt x="3257021" y="673916"/>
                </a:moveTo>
                <a:cubicBezTo>
                  <a:pt x="3258388" y="673720"/>
                  <a:pt x="3260830" y="674469"/>
                  <a:pt x="3264346" y="676162"/>
                </a:cubicBezTo>
                <a:cubicBezTo>
                  <a:pt x="3271378" y="679548"/>
                  <a:pt x="3275024" y="683324"/>
                  <a:pt x="3275285" y="687491"/>
                </a:cubicBezTo>
                <a:cubicBezTo>
                  <a:pt x="3275545" y="691659"/>
                  <a:pt x="3274503" y="695044"/>
                  <a:pt x="3272159" y="697649"/>
                </a:cubicBezTo>
                <a:cubicBezTo>
                  <a:pt x="3269815" y="700253"/>
                  <a:pt x="3266950" y="698561"/>
                  <a:pt x="3263565" y="692570"/>
                </a:cubicBezTo>
                <a:cubicBezTo>
                  <a:pt x="3260179" y="686580"/>
                  <a:pt x="3257704" y="681501"/>
                  <a:pt x="3256142" y="677334"/>
                </a:cubicBezTo>
                <a:cubicBezTo>
                  <a:pt x="3255360" y="675250"/>
                  <a:pt x="3255653" y="674111"/>
                  <a:pt x="3257021" y="673916"/>
                </a:cubicBezTo>
                <a:close/>
                <a:moveTo>
                  <a:pt x="3894800" y="671083"/>
                </a:moveTo>
                <a:cubicBezTo>
                  <a:pt x="3881778" y="673167"/>
                  <a:pt x="3871099" y="674729"/>
                  <a:pt x="3862765" y="675771"/>
                </a:cubicBezTo>
                <a:cubicBezTo>
                  <a:pt x="3866411" y="677334"/>
                  <a:pt x="3869016" y="678766"/>
                  <a:pt x="3870579" y="680069"/>
                </a:cubicBezTo>
                <a:cubicBezTo>
                  <a:pt x="3872141" y="681371"/>
                  <a:pt x="3872662" y="683194"/>
                  <a:pt x="3872141" y="685538"/>
                </a:cubicBezTo>
                <a:cubicBezTo>
                  <a:pt x="3871620" y="687882"/>
                  <a:pt x="3871360" y="693221"/>
                  <a:pt x="3871360" y="701556"/>
                </a:cubicBezTo>
                <a:cubicBezTo>
                  <a:pt x="3875006" y="701035"/>
                  <a:pt x="3878262" y="700253"/>
                  <a:pt x="3881127" y="699212"/>
                </a:cubicBezTo>
                <a:cubicBezTo>
                  <a:pt x="3883992" y="698170"/>
                  <a:pt x="3886857" y="698430"/>
                  <a:pt x="3889721" y="699993"/>
                </a:cubicBezTo>
                <a:cubicBezTo>
                  <a:pt x="3892587" y="701556"/>
                  <a:pt x="3892587" y="702988"/>
                  <a:pt x="3889721" y="704290"/>
                </a:cubicBezTo>
                <a:cubicBezTo>
                  <a:pt x="3886857" y="705593"/>
                  <a:pt x="3883731" y="706504"/>
                  <a:pt x="3880345" y="707025"/>
                </a:cubicBezTo>
                <a:cubicBezTo>
                  <a:pt x="3876959" y="707546"/>
                  <a:pt x="3873965" y="707546"/>
                  <a:pt x="3871360" y="707025"/>
                </a:cubicBezTo>
                <a:cubicBezTo>
                  <a:pt x="3870839" y="710671"/>
                  <a:pt x="3870579" y="716922"/>
                  <a:pt x="3870579" y="725777"/>
                </a:cubicBezTo>
                <a:cubicBezTo>
                  <a:pt x="3875267" y="725257"/>
                  <a:pt x="3879043" y="724345"/>
                  <a:pt x="3881908" y="723043"/>
                </a:cubicBezTo>
                <a:cubicBezTo>
                  <a:pt x="3884773" y="721741"/>
                  <a:pt x="3887638" y="722131"/>
                  <a:pt x="3890503" y="724215"/>
                </a:cubicBezTo>
                <a:cubicBezTo>
                  <a:pt x="3893368" y="726298"/>
                  <a:pt x="3891935" y="728252"/>
                  <a:pt x="3886205" y="730075"/>
                </a:cubicBezTo>
                <a:cubicBezTo>
                  <a:pt x="3880475" y="731898"/>
                  <a:pt x="3875267" y="732289"/>
                  <a:pt x="3870579" y="731247"/>
                </a:cubicBezTo>
                <a:cubicBezTo>
                  <a:pt x="3869537" y="745311"/>
                  <a:pt x="3869016" y="753906"/>
                  <a:pt x="3869016" y="757031"/>
                </a:cubicBezTo>
                <a:cubicBezTo>
                  <a:pt x="3877350" y="753906"/>
                  <a:pt x="3886466" y="750260"/>
                  <a:pt x="3896363" y="746093"/>
                </a:cubicBezTo>
                <a:cubicBezTo>
                  <a:pt x="3896884" y="715360"/>
                  <a:pt x="3897014" y="696998"/>
                  <a:pt x="3896754" y="691008"/>
                </a:cubicBezTo>
                <a:cubicBezTo>
                  <a:pt x="3896493" y="685017"/>
                  <a:pt x="3895842" y="678376"/>
                  <a:pt x="3894800" y="671083"/>
                </a:cubicBezTo>
                <a:close/>
                <a:moveTo>
                  <a:pt x="3511791" y="671083"/>
                </a:moveTo>
                <a:cubicBezTo>
                  <a:pt x="3501373" y="672646"/>
                  <a:pt x="3492257" y="673688"/>
                  <a:pt x="3484444" y="674209"/>
                </a:cubicBezTo>
                <a:cubicBezTo>
                  <a:pt x="3492257" y="678897"/>
                  <a:pt x="3495513" y="683064"/>
                  <a:pt x="3494211" y="686710"/>
                </a:cubicBezTo>
                <a:cubicBezTo>
                  <a:pt x="3492909" y="690356"/>
                  <a:pt x="3492257" y="697389"/>
                  <a:pt x="3492257" y="707806"/>
                </a:cubicBezTo>
                <a:cubicBezTo>
                  <a:pt x="3497987" y="707286"/>
                  <a:pt x="3504759" y="706244"/>
                  <a:pt x="3512573" y="704681"/>
                </a:cubicBezTo>
                <a:cubicBezTo>
                  <a:pt x="3514135" y="686450"/>
                  <a:pt x="3513875" y="675250"/>
                  <a:pt x="3511791" y="671083"/>
                </a:cubicBezTo>
                <a:close/>
                <a:moveTo>
                  <a:pt x="3284661" y="669911"/>
                </a:moveTo>
                <a:cubicBezTo>
                  <a:pt x="3285703" y="669130"/>
                  <a:pt x="3287917" y="669520"/>
                  <a:pt x="3291302" y="671083"/>
                </a:cubicBezTo>
                <a:cubicBezTo>
                  <a:pt x="3298074" y="674209"/>
                  <a:pt x="3301590" y="677725"/>
                  <a:pt x="3301851" y="681631"/>
                </a:cubicBezTo>
                <a:cubicBezTo>
                  <a:pt x="3302111" y="685538"/>
                  <a:pt x="3301460" y="688403"/>
                  <a:pt x="3299897" y="690226"/>
                </a:cubicBezTo>
                <a:cubicBezTo>
                  <a:pt x="3298335" y="692049"/>
                  <a:pt x="3296251" y="691659"/>
                  <a:pt x="3293646" y="689054"/>
                </a:cubicBezTo>
                <a:cubicBezTo>
                  <a:pt x="3291042" y="686450"/>
                  <a:pt x="3288177" y="682022"/>
                  <a:pt x="3285051" y="675771"/>
                </a:cubicBezTo>
                <a:cubicBezTo>
                  <a:pt x="3283749" y="672646"/>
                  <a:pt x="3283619" y="670692"/>
                  <a:pt x="3284661" y="669911"/>
                </a:cubicBezTo>
                <a:close/>
                <a:moveTo>
                  <a:pt x="1009214" y="663758"/>
                </a:moveTo>
                <a:cubicBezTo>
                  <a:pt x="1011232" y="664344"/>
                  <a:pt x="1013414" y="665614"/>
                  <a:pt x="1015758" y="667567"/>
                </a:cubicBezTo>
                <a:cubicBezTo>
                  <a:pt x="1020446" y="671474"/>
                  <a:pt x="1022139" y="674209"/>
                  <a:pt x="1020836" y="675771"/>
                </a:cubicBezTo>
                <a:cubicBezTo>
                  <a:pt x="1019534" y="677334"/>
                  <a:pt x="1018102" y="679808"/>
                  <a:pt x="1016539" y="683194"/>
                </a:cubicBezTo>
                <a:cubicBezTo>
                  <a:pt x="1014976" y="686580"/>
                  <a:pt x="1014195" y="693482"/>
                  <a:pt x="1014195" y="703900"/>
                </a:cubicBezTo>
                <a:cubicBezTo>
                  <a:pt x="1014195" y="713797"/>
                  <a:pt x="1014065" y="723173"/>
                  <a:pt x="1013804" y="732028"/>
                </a:cubicBezTo>
                <a:cubicBezTo>
                  <a:pt x="1013544" y="740884"/>
                  <a:pt x="1012632" y="747655"/>
                  <a:pt x="1011070" y="752343"/>
                </a:cubicBezTo>
                <a:cubicBezTo>
                  <a:pt x="1009507" y="757031"/>
                  <a:pt x="1007814" y="756901"/>
                  <a:pt x="1005991" y="751953"/>
                </a:cubicBezTo>
                <a:cubicBezTo>
                  <a:pt x="1004168" y="747004"/>
                  <a:pt x="1003386" y="742056"/>
                  <a:pt x="1003647" y="737107"/>
                </a:cubicBezTo>
                <a:cubicBezTo>
                  <a:pt x="1003907" y="732158"/>
                  <a:pt x="1004298" y="722261"/>
                  <a:pt x="1004819" y="707416"/>
                </a:cubicBezTo>
                <a:cubicBezTo>
                  <a:pt x="1005340" y="692570"/>
                  <a:pt x="1005209" y="683064"/>
                  <a:pt x="1004428" y="678897"/>
                </a:cubicBezTo>
                <a:cubicBezTo>
                  <a:pt x="1003647" y="674729"/>
                  <a:pt x="1001173" y="672646"/>
                  <a:pt x="997005" y="672646"/>
                </a:cubicBezTo>
                <a:cubicBezTo>
                  <a:pt x="989713" y="673688"/>
                  <a:pt x="982420" y="675250"/>
                  <a:pt x="975128" y="677334"/>
                </a:cubicBezTo>
                <a:lnTo>
                  <a:pt x="975128" y="710151"/>
                </a:lnTo>
                <a:cubicBezTo>
                  <a:pt x="975128" y="716922"/>
                  <a:pt x="974607" y="725126"/>
                  <a:pt x="973565" y="734763"/>
                </a:cubicBezTo>
                <a:cubicBezTo>
                  <a:pt x="972523" y="744400"/>
                  <a:pt x="971351" y="751171"/>
                  <a:pt x="970049" y="755078"/>
                </a:cubicBezTo>
                <a:cubicBezTo>
                  <a:pt x="968747" y="758985"/>
                  <a:pt x="966923" y="758985"/>
                  <a:pt x="964579" y="755078"/>
                </a:cubicBezTo>
                <a:cubicBezTo>
                  <a:pt x="962235" y="751171"/>
                  <a:pt x="961324" y="747004"/>
                  <a:pt x="961845" y="742576"/>
                </a:cubicBezTo>
                <a:cubicBezTo>
                  <a:pt x="962366" y="738149"/>
                  <a:pt x="963407" y="732549"/>
                  <a:pt x="964970" y="725777"/>
                </a:cubicBezTo>
                <a:cubicBezTo>
                  <a:pt x="966533" y="719006"/>
                  <a:pt x="967184" y="709760"/>
                  <a:pt x="966923" y="698040"/>
                </a:cubicBezTo>
                <a:cubicBezTo>
                  <a:pt x="966663" y="686319"/>
                  <a:pt x="965621" y="678506"/>
                  <a:pt x="963798" y="674599"/>
                </a:cubicBezTo>
                <a:cubicBezTo>
                  <a:pt x="961975" y="670692"/>
                  <a:pt x="963668" y="669781"/>
                  <a:pt x="968877" y="671864"/>
                </a:cubicBezTo>
                <a:cubicBezTo>
                  <a:pt x="973044" y="671864"/>
                  <a:pt x="979034" y="670953"/>
                  <a:pt x="986848" y="669130"/>
                </a:cubicBezTo>
                <a:cubicBezTo>
                  <a:pt x="994661" y="667307"/>
                  <a:pt x="1000261" y="665614"/>
                  <a:pt x="1003647" y="664051"/>
                </a:cubicBezTo>
                <a:cubicBezTo>
                  <a:pt x="1005340" y="663270"/>
                  <a:pt x="1007195" y="663172"/>
                  <a:pt x="1009214" y="663758"/>
                </a:cubicBezTo>
                <a:close/>
                <a:moveTo>
                  <a:pt x="3329979" y="660144"/>
                </a:moveTo>
                <a:cubicBezTo>
                  <a:pt x="3333365" y="660665"/>
                  <a:pt x="3336881" y="662228"/>
                  <a:pt x="3340527" y="664832"/>
                </a:cubicBezTo>
                <a:cubicBezTo>
                  <a:pt x="3344695" y="666916"/>
                  <a:pt x="3345476" y="668609"/>
                  <a:pt x="3342871" y="669911"/>
                </a:cubicBezTo>
                <a:cubicBezTo>
                  <a:pt x="3340267" y="671213"/>
                  <a:pt x="3335839" y="674469"/>
                  <a:pt x="3329588" y="679678"/>
                </a:cubicBezTo>
                <a:cubicBezTo>
                  <a:pt x="3323337" y="684887"/>
                  <a:pt x="3317998" y="688663"/>
                  <a:pt x="3313571" y="691008"/>
                </a:cubicBezTo>
                <a:cubicBezTo>
                  <a:pt x="3309143" y="693352"/>
                  <a:pt x="3308622" y="692570"/>
                  <a:pt x="3312008" y="688663"/>
                </a:cubicBezTo>
                <a:cubicBezTo>
                  <a:pt x="3315394" y="684757"/>
                  <a:pt x="3318649" y="680069"/>
                  <a:pt x="3321775" y="674599"/>
                </a:cubicBezTo>
                <a:cubicBezTo>
                  <a:pt x="3324900" y="669130"/>
                  <a:pt x="3326203" y="665223"/>
                  <a:pt x="3325681" y="662879"/>
                </a:cubicBezTo>
                <a:cubicBezTo>
                  <a:pt x="3325161" y="660535"/>
                  <a:pt x="3326593" y="659623"/>
                  <a:pt x="3329979" y="660144"/>
                </a:cubicBezTo>
                <a:close/>
                <a:moveTo>
                  <a:pt x="687368" y="660144"/>
                </a:moveTo>
                <a:lnTo>
                  <a:pt x="699089" y="660144"/>
                </a:lnTo>
                <a:lnTo>
                  <a:pt x="699089" y="751562"/>
                </a:lnTo>
                <a:lnTo>
                  <a:pt x="717841" y="751562"/>
                </a:lnTo>
                <a:lnTo>
                  <a:pt x="717841" y="764845"/>
                </a:lnTo>
                <a:lnTo>
                  <a:pt x="699089" y="764845"/>
                </a:lnTo>
                <a:lnTo>
                  <a:pt x="699089" y="794536"/>
                </a:lnTo>
                <a:lnTo>
                  <a:pt x="684243" y="794536"/>
                </a:lnTo>
                <a:lnTo>
                  <a:pt x="684243" y="764845"/>
                </a:lnTo>
                <a:lnTo>
                  <a:pt x="624079" y="764845"/>
                </a:lnTo>
                <a:lnTo>
                  <a:pt x="624079" y="751562"/>
                </a:lnTo>
                <a:close/>
                <a:moveTo>
                  <a:pt x="1639571" y="659363"/>
                </a:moveTo>
                <a:cubicBezTo>
                  <a:pt x="1631236" y="660405"/>
                  <a:pt x="1622642" y="661447"/>
                  <a:pt x="1613786" y="662488"/>
                </a:cubicBezTo>
                <a:cubicBezTo>
                  <a:pt x="1615349" y="674990"/>
                  <a:pt x="1617172" y="687491"/>
                  <a:pt x="1619256" y="699993"/>
                </a:cubicBezTo>
                <a:lnTo>
                  <a:pt x="1641133" y="696086"/>
                </a:lnTo>
                <a:lnTo>
                  <a:pt x="1641133" y="682803"/>
                </a:lnTo>
                <a:cubicBezTo>
                  <a:pt x="1636966" y="683324"/>
                  <a:pt x="1633841" y="683454"/>
                  <a:pt x="1631757" y="683194"/>
                </a:cubicBezTo>
                <a:cubicBezTo>
                  <a:pt x="1629674" y="682934"/>
                  <a:pt x="1627460" y="682022"/>
                  <a:pt x="1625116" y="680459"/>
                </a:cubicBezTo>
                <a:cubicBezTo>
                  <a:pt x="1622772" y="678897"/>
                  <a:pt x="1623032" y="677725"/>
                  <a:pt x="1625897" y="676943"/>
                </a:cubicBezTo>
                <a:cubicBezTo>
                  <a:pt x="1628762" y="676162"/>
                  <a:pt x="1633841" y="674990"/>
                  <a:pt x="1641133" y="673427"/>
                </a:cubicBezTo>
                <a:cubicBezTo>
                  <a:pt x="1641133" y="666656"/>
                  <a:pt x="1640613" y="661967"/>
                  <a:pt x="1639571" y="659363"/>
                </a:cubicBezTo>
                <a:close/>
                <a:moveTo>
                  <a:pt x="367500" y="658386"/>
                </a:moveTo>
                <a:cubicBezTo>
                  <a:pt x="370885" y="658647"/>
                  <a:pt x="373750" y="659623"/>
                  <a:pt x="376094" y="661316"/>
                </a:cubicBezTo>
                <a:cubicBezTo>
                  <a:pt x="380782" y="664702"/>
                  <a:pt x="381824" y="666786"/>
                  <a:pt x="379220" y="667567"/>
                </a:cubicBezTo>
                <a:cubicBezTo>
                  <a:pt x="376615" y="668348"/>
                  <a:pt x="371016" y="669260"/>
                  <a:pt x="362421" y="670302"/>
                </a:cubicBezTo>
                <a:cubicBezTo>
                  <a:pt x="353826" y="671344"/>
                  <a:pt x="343538" y="672646"/>
                  <a:pt x="331558" y="674209"/>
                </a:cubicBezTo>
                <a:cubicBezTo>
                  <a:pt x="336767" y="678897"/>
                  <a:pt x="339111" y="682022"/>
                  <a:pt x="338590" y="683585"/>
                </a:cubicBezTo>
                <a:cubicBezTo>
                  <a:pt x="338069" y="685147"/>
                  <a:pt x="337548" y="690356"/>
                  <a:pt x="337027" y="699212"/>
                </a:cubicBezTo>
                <a:cubicBezTo>
                  <a:pt x="350049" y="697128"/>
                  <a:pt x="357863" y="695175"/>
                  <a:pt x="360467" y="693352"/>
                </a:cubicBezTo>
                <a:cubicBezTo>
                  <a:pt x="363072" y="691528"/>
                  <a:pt x="367500" y="692180"/>
                  <a:pt x="373750" y="695305"/>
                </a:cubicBezTo>
                <a:cubicBezTo>
                  <a:pt x="380001" y="698430"/>
                  <a:pt x="381955" y="700905"/>
                  <a:pt x="379610" y="702728"/>
                </a:cubicBezTo>
                <a:cubicBezTo>
                  <a:pt x="377266" y="704551"/>
                  <a:pt x="375834" y="709109"/>
                  <a:pt x="375313" y="716401"/>
                </a:cubicBezTo>
                <a:cubicBezTo>
                  <a:pt x="374792" y="723694"/>
                  <a:pt x="374792" y="731507"/>
                  <a:pt x="375313" y="739842"/>
                </a:cubicBezTo>
                <a:cubicBezTo>
                  <a:pt x="375834" y="748176"/>
                  <a:pt x="373881" y="754948"/>
                  <a:pt x="369453" y="760157"/>
                </a:cubicBezTo>
                <a:cubicBezTo>
                  <a:pt x="365025" y="765366"/>
                  <a:pt x="362030" y="765756"/>
                  <a:pt x="360467" y="761329"/>
                </a:cubicBezTo>
                <a:cubicBezTo>
                  <a:pt x="358905" y="756901"/>
                  <a:pt x="355258" y="752474"/>
                  <a:pt x="349529" y="748046"/>
                </a:cubicBezTo>
                <a:cubicBezTo>
                  <a:pt x="343799" y="743618"/>
                  <a:pt x="342757" y="741925"/>
                  <a:pt x="346403" y="742967"/>
                </a:cubicBezTo>
                <a:lnTo>
                  <a:pt x="357342" y="745311"/>
                </a:lnTo>
                <a:cubicBezTo>
                  <a:pt x="360988" y="745832"/>
                  <a:pt x="363072" y="742446"/>
                  <a:pt x="363593" y="735154"/>
                </a:cubicBezTo>
                <a:cubicBezTo>
                  <a:pt x="364114" y="727861"/>
                  <a:pt x="364114" y="720829"/>
                  <a:pt x="363593" y="714057"/>
                </a:cubicBezTo>
                <a:cubicBezTo>
                  <a:pt x="363072" y="707286"/>
                  <a:pt x="361770" y="703639"/>
                  <a:pt x="359686" y="703118"/>
                </a:cubicBezTo>
                <a:cubicBezTo>
                  <a:pt x="357603" y="702597"/>
                  <a:pt x="350049" y="703379"/>
                  <a:pt x="337027" y="705462"/>
                </a:cubicBezTo>
                <a:cubicBezTo>
                  <a:pt x="337027" y="756510"/>
                  <a:pt x="336376" y="788546"/>
                  <a:pt x="335074" y="801568"/>
                </a:cubicBezTo>
                <a:cubicBezTo>
                  <a:pt x="333771" y="814591"/>
                  <a:pt x="332078" y="821232"/>
                  <a:pt x="329995" y="821493"/>
                </a:cubicBezTo>
                <a:cubicBezTo>
                  <a:pt x="327911" y="821753"/>
                  <a:pt x="326739" y="809121"/>
                  <a:pt x="326479" y="783597"/>
                </a:cubicBezTo>
                <a:cubicBezTo>
                  <a:pt x="326218" y="758073"/>
                  <a:pt x="326088" y="732549"/>
                  <a:pt x="326088" y="707025"/>
                </a:cubicBezTo>
                <a:cubicBezTo>
                  <a:pt x="317754" y="708067"/>
                  <a:pt x="310461" y="709109"/>
                  <a:pt x="304210" y="710151"/>
                </a:cubicBezTo>
                <a:cubicBezTo>
                  <a:pt x="304731" y="730466"/>
                  <a:pt x="304080" y="744530"/>
                  <a:pt x="302257" y="752343"/>
                </a:cubicBezTo>
                <a:cubicBezTo>
                  <a:pt x="300434" y="760157"/>
                  <a:pt x="297960" y="761329"/>
                  <a:pt x="294834" y="755859"/>
                </a:cubicBezTo>
                <a:cubicBezTo>
                  <a:pt x="291709" y="750390"/>
                  <a:pt x="290797" y="745832"/>
                  <a:pt x="292100" y="742186"/>
                </a:cubicBezTo>
                <a:cubicBezTo>
                  <a:pt x="293402" y="738539"/>
                  <a:pt x="294313" y="732419"/>
                  <a:pt x="294834" y="723824"/>
                </a:cubicBezTo>
                <a:cubicBezTo>
                  <a:pt x="295355" y="715229"/>
                  <a:pt x="294444" y="708979"/>
                  <a:pt x="292100" y="705072"/>
                </a:cubicBezTo>
                <a:cubicBezTo>
                  <a:pt x="289756" y="701165"/>
                  <a:pt x="290276" y="699733"/>
                  <a:pt x="293662" y="700774"/>
                </a:cubicBezTo>
                <a:cubicBezTo>
                  <a:pt x="297048" y="701816"/>
                  <a:pt x="299783" y="702858"/>
                  <a:pt x="301866" y="703900"/>
                </a:cubicBezTo>
                <a:cubicBezTo>
                  <a:pt x="303950" y="704942"/>
                  <a:pt x="312024" y="704160"/>
                  <a:pt x="326088" y="701556"/>
                </a:cubicBezTo>
                <a:cubicBezTo>
                  <a:pt x="326088" y="690096"/>
                  <a:pt x="325307" y="681241"/>
                  <a:pt x="323744" y="674990"/>
                </a:cubicBezTo>
                <a:cubicBezTo>
                  <a:pt x="309680" y="677594"/>
                  <a:pt x="301085" y="679157"/>
                  <a:pt x="297960" y="679678"/>
                </a:cubicBezTo>
                <a:cubicBezTo>
                  <a:pt x="294834" y="680199"/>
                  <a:pt x="291318" y="678897"/>
                  <a:pt x="287411" y="675771"/>
                </a:cubicBezTo>
                <a:cubicBezTo>
                  <a:pt x="283505" y="672646"/>
                  <a:pt x="285067" y="670823"/>
                  <a:pt x="292100" y="670302"/>
                </a:cubicBezTo>
                <a:cubicBezTo>
                  <a:pt x="299132" y="669781"/>
                  <a:pt x="309289" y="668479"/>
                  <a:pt x="322572" y="666395"/>
                </a:cubicBezTo>
                <a:cubicBezTo>
                  <a:pt x="335855" y="664311"/>
                  <a:pt x="346924" y="662098"/>
                  <a:pt x="355779" y="659754"/>
                </a:cubicBezTo>
                <a:cubicBezTo>
                  <a:pt x="360207" y="658582"/>
                  <a:pt x="364114" y="658126"/>
                  <a:pt x="367500" y="658386"/>
                </a:cubicBezTo>
                <a:close/>
                <a:moveTo>
                  <a:pt x="4172816" y="658093"/>
                </a:moveTo>
                <a:cubicBezTo>
                  <a:pt x="4173923" y="658028"/>
                  <a:pt x="4175193" y="658321"/>
                  <a:pt x="4176625" y="658972"/>
                </a:cubicBezTo>
                <a:cubicBezTo>
                  <a:pt x="4179490" y="660274"/>
                  <a:pt x="4182485" y="662228"/>
                  <a:pt x="4185611" y="664832"/>
                </a:cubicBezTo>
                <a:cubicBezTo>
                  <a:pt x="4188736" y="667437"/>
                  <a:pt x="4188605" y="669651"/>
                  <a:pt x="4185220" y="671474"/>
                </a:cubicBezTo>
                <a:cubicBezTo>
                  <a:pt x="4181834" y="673297"/>
                  <a:pt x="4178188" y="676943"/>
                  <a:pt x="4174281" y="682413"/>
                </a:cubicBezTo>
                <a:cubicBezTo>
                  <a:pt x="4170374" y="687882"/>
                  <a:pt x="4165816" y="694003"/>
                  <a:pt x="4160607" y="700774"/>
                </a:cubicBezTo>
                <a:cubicBezTo>
                  <a:pt x="4182485" y="704942"/>
                  <a:pt x="4196549" y="709890"/>
                  <a:pt x="4202800" y="715620"/>
                </a:cubicBezTo>
                <a:cubicBezTo>
                  <a:pt x="4209051" y="721350"/>
                  <a:pt x="4211785" y="726689"/>
                  <a:pt x="4211005" y="731638"/>
                </a:cubicBezTo>
                <a:cubicBezTo>
                  <a:pt x="4210223" y="736586"/>
                  <a:pt x="4206056" y="736326"/>
                  <a:pt x="4198503" y="730856"/>
                </a:cubicBezTo>
                <a:cubicBezTo>
                  <a:pt x="4190949" y="725387"/>
                  <a:pt x="4177537" y="716401"/>
                  <a:pt x="4158263" y="703900"/>
                </a:cubicBezTo>
                <a:cubicBezTo>
                  <a:pt x="4154096" y="708588"/>
                  <a:pt x="4149017" y="713536"/>
                  <a:pt x="4143027" y="718745"/>
                </a:cubicBezTo>
                <a:cubicBezTo>
                  <a:pt x="4137037" y="723954"/>
                  <a:pt x="4129093" y="728512"/>
                  <a:pt x="4119196" y="732419"/>
                </a:cubicBezTo>
                <a:cubicBezTo>
                  <a:pt x="4109299" y="736326"/>
                  <a:pt x="4110211" y="733982"/>
                  <a:pt x="4121931" y="725387"/>
                </a:cubicBezTo>
                <a:cubicBezTo>
                  <a:pt x="4133651" y="716792"/>
                  <a:pt x="4143678" y="706765"/>
                  <a:pt x="4152013" y="695305"/>
                </a:cubicBezTo>
                <a:cubicBezTo>
                  <a:pt x="4160347" y="683845"/>
                  <a:pt x="4165035" y="675511"/>
                  <a:pt x="4166077" y="670302"/>
                </a:cubicBezTo>
                <a:cubicBezTo>
                  <a:pt x="4159305" y="671344"/>
                  <a:pt x="4152273" y="673297"/>
                  <a:pt x="4144981" y="676162"/>
                </a:cubicBezTo>
                <a:cubicBezTo>
                  <a:pt x="4137688" y="679027"/>
                  <a:pt x="4131567" y="679027"/>
                  <a:pt x="4126619" y="676162"/>
                </a:cubicBezTo>
                <a:cubicBezTo>
                  <a:pt x="4121670" y="673297"/>
                  <a:pt x="4122451" y="671604"/>
                  <a:pt x="4128963" y="671083"/>
                </a:cubicBezTo>
                <a:cubicBezTo>
                  <a:pt x="4135474" y="670562"/>
                  <a:pt x="4143548" y="668869"/>
                  <a:pt x="4153185" y="666004"/>
                </a:cubicBezTo>
                <a:cubicBezTo>
                  <a:pt x="4162821" y="663139"/>
                  <a:pt x="4168421" y="660926"/>
                  <a:pt x="4169983" y="659363"/>
                </a:cubicBezTo>
                <a:cubicBezTo>
                  <a:pt x="4170765" y="658582"/>
                  <a:pt x="4171709" y="658158"/>
                  <a:pt x="4172816" y="658093"/>
                </a:cubicBezTo>
                <a:close/>
                <a:moveTo>
                  <a:pt x="2251859" y="658093"/>
                </a:moveTo>
                <a:cubicBezTo>
                  <a:pt x="2253552" y="658679"/>
                  <a:pt x="2255570" y="659884"/>
                  <a:pt x="2257914" y="661707"/>
                </a:cubicBezTo>
                <a:cubicBezTo>
                  <a:pt x="2264165" y="665353"/>
                  <a:pt x="2266249" y="668218"/>
                  <a:pt x="2264165" y="670302"/>
                </a:cubicBezTo>
                <a:cubicBezTo>
                  <a:pt x="2262082" y="672385"/>
                  <a:pt x="2260389" y="675120"/>
                  <a:pt x="2259086" y="678506"/>
                </a:cubicBezTo>
                <a:cubicBezTo>
                  <a:pt x="2257784" y="681892"/>
                  <a:pt x="2257133" y="695826"/>
                  <a:pt x="2257133" y="720308"/>
                </a:cubicBezTo>
                <a:cubicBezTo>
                  <a:pt x="2257133" y="744269"/>
                  <a:pt x="2257393" y="761068"/>
                  <a:pt x="2257914" y="770705"/>
                </a:cubicBezTo>
                <a:cubicBezTo>
                  <a:pt x="2258435" y="780342"/>
                  <a:pt x="2257784" y="787113"/>
                  <a:pt x="2255961" y="791020"/>
                </a:cubicBezTo>
                <a:cubicBezTo>
                  <a:pt x="2254138" y="794927"/>
                  <a:pt x="2251794" y="798443"/>
                  <a:pt x="2248929" y="801568"/>
                </a:cubicBezTo>
                <a:cubicBezTo>
                  <a:pt x="2246064" y="804694"/>
                  <a:pt x="2243329" y="803131"/>
                  <a:pt x="2240725" y="796880"/>
                </a:cubicBezTo>
                <a:cubicBezTo>
                  <a:pt x="2238120" y="790629"/>
                  <a:pt x="2234604" y="785160"/>
                  <a:pt x="2230176" y="780472"/>
                </a:cubicBezTo>
                <a:cubicBezTo>
                  <a:pt x="2225749" y="775784"/>
                  <a:pt x="2226009" y="774351"/>
                  <a:pt x="2230958" y="776174"/>
                </a:cubicBezTo>
                <a:cubicBezTo>
                  <a:pt x="2235906" y="777998"/>
                  <a:pt x="2239553" y="778649"/>
                  <a:pt x="2241897" y="778128"/>
                </a:cubicBezTo>
                <a:cubicBezTo>
                  <a:pt x="2244241" y="777607"/>
                  <a:pt x="2245803" y="772398"/>
                  <a:pt x="2246585" y="762501"/>
                </a:cubicBezTo>
                <a:cubicBezTo>
                  <a:pt x="2247366" y="752604"/>
                  <a:pt x="2247887" y="742707"/>
                  <a:pt x="2248147" y="732810"/>
                </a:cubicBezTo>
                <a:cubicBezTo>
                  <a:pt x="2248408" y="722913"/>
                  <a:pt x="2248278" y="710802"/>
                  <a:pt x="2247757" y="696477"/>
                </a:cubicBezTo>
                <a:cubicBezTo>
                  <a:pt x="2247236" y="682152"/>
                  <a:pt x="2246715" y="673557"/>
                  <a:pt x="2246194" y="670692"/>
                </a:cubicBezTo>
                <a:cubicBezTo>
                  <a:pt x="2245673" y="667828"/>
                  <a:pt x="2243069" y="666656"/>
                  <a:pt x="2238381" y="667176"/>
                </a:cubicBezTo>
                <a:cubicBezTo>
                  <a:pt x="2233693" y="667697"/>
                  <a:pt x="2230697" y="668088"/>
                  <a:pt x="2229395" y="668348"/>
                </a:cubicBezTo>
                <a:cubicBezTo>
                  <a:pt x="2228093" y="668609"/>
                  <a:pt x="2227181" y="668869"/>
                  <a:pt x="2226660" y="669130"/>
                </a:cubicBezTo>
                <a:cubicBezTo>
                  <a:pt x="2226140" y="669390"/>
                  <a:pt x="2225879" y="672125"/>
                  <a:pt x="2225879" y="677334"/>
                </a:cubicBezTo>
                <a:lnTo>
                  <a:pt x="2225879" y="699993"/>
                </a:lnTo>
                <a:cubicBezTo>
                  <a:pt x="2230046" y="698951"/>
                  <a:pt x="2233302" y="698170"/>
                  <a:pt x="2235646" y="697649"/>
                </a:cubicBezTo>
                <a:cubicBezTo>
                  <a:pt x="2237990" y="697128"/>
                  <a:pt x="2240204" y="697779"/>
                  <a:pt x="2242287" y="699602"/>
                </a:cubicBezTo>
                <a:cubicBezTo>
                  <a:pt x="2244371" y="701425"/>
                  <a:pt x="2243720" y="703118"/>
                  <a:pt x="2240334" y="704681"/>
                </a:cubicBezTo>
                <a:cubicBezTo>
                  <a:pt x="2236948" y="706244"/>
                  <a:pt x="2232130" y="706765"/>
                  <a:pt x="2225879" y="706244"/>
                </a:cubicBezTo>
                <a:cubicBezTo>
                  <a:pt x="2225879" y="715099"/>
                  <a:pt x="2225619" y="723694"/>
                  <a:pt x="2225098" y="732028"/>
                </a:cubicBezTo>
                <a:cubicBezTo>
                  <a:pt x="2234474" y="729945"/>
                  <a:pt x="2239943" y="729684"/>
                  <a:pt x="2241506" y="731247"/>
                </a:cubicBezTo>
                <a:cubicBezTo>
                  <a:pt x="2243069" y="732810"/>
                  <a:pt x="2241897" y="734633"/>
                  <a:pt x="2237990" y="736716"/>
                </a:cubicBezTo>
                <a:cubicBezTo>
                  <a:pt x="2234083" y="738800"/>
                  <a:pt x="2229786" y="739321"/>
                  <a:pt x="2225098" y="738279"/>
                </a:cubicBezTo>
                <a:cubicBezTo>
                  <a:pt x="2221451" y="756510"/>
                  <a:pt x="2216763" y="770184"/>
                  <a:pt x="2211033" y="779300"/>
                </a:cubicBezTo>
                <a:cubicBezTo>
                  <a:pt x="2205304" y="788416"/>
                  <a:pt x="2199443" y="794797"/>
                  <a:pt x="2193453" y="798443"/>
                </a:cubicBezTo>
                <a:cubicBezTo>
                  <a:pt x="2187463" y="802089"/>
                  <a:pt x="2186812" y="801047"/>
                  <a:pt x="2191500" y="795317"/>
                </a:cubicBezTo>
                <a:cubicBezTo>
                  <a:pt x="2196188" y="789588"/>
                  <a:pt x="2201267" y="780602"/>
                  <a:pt x="2206736" y="768361"/>
                </a:cubicBezTo>
                <a:cubicBezTo>
                  <a:pt x="2212205" y="756120"/>
                  <a:pt x="2215461" y="738019"/>
                  <a:pt x="2216503" y="714057"/>
                </a:cubicBezTo>
                <a:cubicBezTo>
                  <a:pt x="2217545" y="690096"/>
                  <a:pt x="2216633" y="675511"/>
                  <a:pt x="2213768" y="670302"/>
                </a:cubicBezTo>
                <a:cubicBezTo>
                  <a:pt x="2210903" y="665093"/>
                  <a:pt x="2211033" y="662619"/>
                  <a:pt x="2214159" y="662879"/>
                </a:cubicBezTo>
                <a:cubicBezTo>
                  <a:pt x="2217284" y="663139"/>
                  <a:pt x="2220019" y="663400"/>
                  <a:pt x="2222363" y="663660"/>
                </a:cubicBezTo>
                <a:cubicBezTo>
                  <a:pt x="2224707" y="663921"/>
                  <a:pt x="2227572" y="663791"/>
                  <a:pt x="2230958" y="663270"/>
                </a:cubicBezTo>
                <a:cubicBezTo>
                  <a:pt x="2234344" y="662749"/>
                  <a:pt x="2237469" y="662098"/>
                  <a:pt x="2240334" y="661316"/>
                </a:cubicBezTo>
                <a:cubicBezTo>
                  <a:pt x="2243199" y="660535"/>
                  <a:pt x="2245673" y="659493"/>
                  <a:pt x="2247757" y="658191"/>
                </a:cubicBezTo>
                <a:cubicBezTo>
                  <a:pt x="2248799" y="657540"/>
                  <a:pt x="2250166" y="657507"/>
                  <a:pt x="2251859" y="658093"/>
                </a:cubicBezTo>
                <a:close/>
                <a:moveTo>
                  <a:pt x="3922538" y="657019"/>
                </a:moveTo>
                <a:cubicBezTo>
                  <a:pt x="3925403" y="657540"/>
                  <a:pt x="3927877" y="658582"/>
                  <a:pt x="3929961" y="660144"/>
                </a:cubicBezTo>
                <a:cubicBezTo>
                  <a:pt x="3932045" y="661707"/>
                  <a:pt x="3931654" y="663139"/>
                  <a:pt x="3928789" y="664442"/>
                </a:cubicBezTo>
                <a:cubicBezTo>
                  <a:pt x="3925924" y="665744"/>
                  <a:pt x="3921627" y="666916"/>
                  <a:pt x="3915897" y="667958"/>
                </a:cubicBezTo>
                <a:cubicBezTo>
                  <a:pt x="3910167" y="669000"/>
                  <a:pt x="3904177" y="669781"/>
                  <a:pt x="3897926" y="670302"/>
                </a:cubicBezTo>
                <a:cubicBezTo>
                  <a:pt x="3902093" y="672906"/>
                  <a:pt x="3904828" y="675381"/>
                  <a:pt x="3906130" y="677725"/>
                </a:cubicBezTo>
                <a:cubicBezTo>
                  <a:pt x="3907432" y="680069"/>
                  <a:pt x="3907693" y="683064"/>
                  <a:pt x="3906911" y="686710"/>
                </a:cubicBezTo>
                <a:cubicBezTo>
                  <a:pt x="3906130" y="690356"/>
                  <a:pt x="3905609" y="696607"/>
                  <a:pt x="3905349" y="705462"/>
                </a:cubicBezTo>
                <a:cubicBezTo>
                  <a:pt x="3905088" y="714318"/>
                  <a:pt x="3904958" y="726819"/>
                  <a:pt x="3904958" y="742967"/>
                </a:cubicBezTo>
                <a:cubicBezTo>
                  <a:pt x="3912251" y="740363"/>
                  <a:pt x="3917329" y="738930"/>
                  <a:pt x="3920194" y="738670"/>
                </a:cubicBezTo>
                <a:cubicBezTo>
                  <a:pt x="3923059" y="738409"/>
                  <a:pt x="3922929" y="739451"/>
                  <a:pt x="3919803" y="741795"/>
                </a:cubicBezTo>
                <a:cubicBezTo>
                  <a:pt x="3916678" y="744139"/>
                  <a:pt x="3911729" y="746874"/>
                  <a:pt x="3904958" y="749999"/>
                </a:cubicBezTo>
                <a:lnTo>
                  <a:pt x="3904958" y="789848"/>
                </a:lnTo>
                <a:cubicBezTo>
                  <a:pt x="3904958" y="796099"/>
                  <a:pt x="3904177" y="801829"/>
                  <a:pt x="3902614" y="807038"/>
                </a:cubicBezTo>
                <a:cubicBezTo>
                  <a:pt x="3901051" y="812247"/>
                  <a:pt x="3898967" y="811986"/>
                  <a:pt x="3896363" y="806256"/>
                </a:cubicBezTo>
                <a:cubicBezTo>
                  <a:pt x="3893759" y="800526"/>
                  <a:pt x="3892977" y="795187"/>
                  <a:pt x="3894019" y="790239"/>
                </a:cubicBezTo>
                <a:cubicBezTo>
                  <a:pt x="3895061" y="785290"/>
                  <a:pt x="3895842" y="773179"/>
                  <a:pt x="3896363" y="753906"/>
                </a:cubicBezTo>
                <a:cubicBezTo>
                  <a:pt x="3886466" y="759115"/>
                  <a:pt x="3877090" y="763673"/>
                  <a:pt x="3868235" y="767580"/>
                </a:cubicBezTo>
                <a:cubicBezTo>
                  <a:pt x="3859379" y="771486"/>
                  <a:pt x="3853649" y="774872"/>
                  <a:pt x="3851045" y="777737"/>
                </a:cubicBezTo>
                <a:cubicBezTo>
                  <a:pt x="3848440" y="780602"/>
                  <a:pt x="3844403" y="779560"/>
                  <a:pt x="3838934" y="774612"/>
                </a:cubicBezTo>
                <a:cubicBezTo>
                  <a:pt x="3833465" y="769663"/>
                  <a:pt x="3833074" y="767059"/>
                  <a:pt x="3837762" y="766798"/>
                </a:cubicBezTo>
                <a:cubicBezTo>
                  <a:pt x="3842450" y="766538"/>
                  <a:pt x="3850263" y="764584"/>
                  <a:pt x="3861203" y="760938"/>
                </a:cubicBezTo>
                <a:cubicBezTo>
                  <a:pt x="3861723" y="740102"/>
                  <a:pt x="3861853" y="725387"/>
                  <a:pt x="3861593" y="716792"/>
                </a:cubicBezTo>
                <a:cubicBezTo>
                  <a:pt x="3861333" y="708197"/>
                  <a:pt x="3861072" y="701295"/>
                  <a:pt x="3860812" y="696086"/>
                </a:cubicBezTo>
                <a:cubicBezTo>
                  <a:pt x="3860551" y="690877"/>
                  <a:pt x="3859379" y="684106"/>
                  <a:pt x="3857296" y="675771"/>
                </a:cubicBezTo>
                <a:cubicBezTo>
                  <a:pt x="3853129" y="675771"/>
                  <a:pt x="3849613" y="674469"/>
                  <a:pt x="3846747" y="671864"/>
                </a:cubicBezTo>
                <a:cubicBezTo>
                  <a:pt x="3843883" y="669260"/>
                  <a:pt x="3845706" y="667828"/>
                  <a:pt x="3852217" y="667567"/>
                </a:cubicBezTo>
                <a:cubicBezTo>
                  <a:pt x="3858728" y="667307"/>
                  <a:pt x="3865630" y="666656"/>
                  <a:pt x="3872923" y="665614"/>
                </a:cubicBezTo>
                <a:cubicBezTo>
                  <a:pt x="3880215" y="664572"/>
                  <a:pt x="3886857" y="663530"/>
                  <a:pt x="3892847" y="662488"/>
                </a:cubicBezTo>
                <a:cubicBezTo>
                  <a:pt x="3898837" y="661447"/>
                  <a:pt x="3904567" y="660144"/>
                  <a:pt x="3910037" y="658582"/>
                </a:cubicBezTo>
                <a:cubicBezTo>
                  <a:pt x="3915506" y="657019"/>
                  <a:pt x="3919673" y="656498"/>
                  <a:pt x="3922538" y="657019"/>
                </a:cubicBezTo>
                <a:close/>
                <a:moveTo>
                  <a:pt x="1301926" y="656335"/>
                </a:moveTo>
                <a:cubicBezTo>
                  <a:pt x="1307005" y="656791"/>
                  <a:pt x="1310847" y="658061"/>
                  <a:pt x="1313451" y="660144"/>
                </a:cubicBezTo>
                <a:cubicBezTo>
                  <a:pt x="1318660" y="664311"/>
                  <a:pt x="1320483" y="667176"/>
                  <a:pt x="1318921" y="668739"/>
                </a:cubicBezTo>
                <a:cubicBezTo>
                  <a:pt x="1317358" y="670302"/>
                  <a:pt x="1312019" y="670823"/>
                  <a:pt x="1302903" y="670302"/>
                </a:cubicBezTo>
                <a:cubicBezTo>
                  <a:pt x="1293787" y="669781"/>
                  <a:pt x="1285062" y="669781"/>
                  <a:pt x="1276728" y="670302"/>
                </a:cubicBezTo>
                <a:cubicBezTo>
                  <a:pt x="1268393" y="670823"/>
                  <a:pt x="1255371" y="671864"/>
                  <a:pt x="1237660" y="673427"/>
                </a:cubicBezTo>
                <a:cubicBezTo>
                  <a:pt x="1242348" y="679678"/>
                  <a:pt x="1244041" y="683715"/>
                  <a:pt x="1242739" y="685538"/>
                </a:cubicBezTo>
                <a:cubicBezTo>
                  <a:pt x="1241437" y="687361"/>
                  <a:pt x="1240786" y="696347"/>
                  <a:pt x="1240786" y="712495"/>
                </a:cubicBezTo>
                <a:cubicBezTo>
                  <a:pt x="1253808" y="712495"/>
                  <a:pt x="1264356" y="713797"/>
                  <a:pt x="1272430" y="716401"/>
                </a:cubicBezTo>
                <a:cubicBezTo>
                  <a:pt x="1280504" y="719006"/>
                  <a:pt x="1285192" y="723954"/>
                  <a:pt x="1286495" y="731247"/>
                </a:cubicBezTo>
                <a:cubicBezTo>
                  <a:pt x="1287797" y="738539"/>
                  <a:pt x="1282327" y="738930"/>
                  <a:pt x="1270086" y="732419"/>
                </a:cubicBezTo>
                <a:cubicBezTo>
                  <a:pt x="1257845" y="725908"/>
                  <a:pt x="1248078" y="720568"/>
                  <a:pt x="1240786" y="716401"/>
                </a:cubicBezTo>
                <a:cubicBezTo>
                  <a:pt x="1241307" y="757031"/>
                  <a:pt x="1240786" y="783727"/>
                  <a:pt x="1239223" y="796489"/>
                </a:cubicBezTo>
                <a:cubicBezTo>
                  <a:pt x="1237660" y="809251"/>
                  <a:pt x="1235837" y="815632"/>
                  <a:pt x="1233754" y="815632"/>
                </a:cubicBezTo>
                <a:cubicBezTo>
                  <a:pt x="1232191" y="815632"/>
                  <a:pt x="1230107" y="812898"/>
                  <a:pt x="1227503" y="807428"/>
                </a:cubicBezTo>
                <a:cubicBezTo>
                  <a:pt x="1224898" y="801959"/>
                  <a:pt x="1224117" y="797141"/>
                  <a:pt x="1225159" y="792973"/>
                </a:cubicBezTo>
                <a:cubicBezTo>
                  <a:pt x="1226201" y="788806"/>
                  <a:pt x="1227242" y="784118"/>
                  <a:pt x="1228284" y="778909"/>
                </a:cubicBezTo>
                <a:cubicBezTo>
                  <a:pt x="1229326" y="773700"/>
                  <a:pt x="1230107" y="756250"/>
                  <a:pt x="1230628" y="726559"/>
                </a:cubicBezTo>
                <a:cubicBezTo>
                  <a:pt x="1231149" y="696868"/>
                  <a:pt x="1229066" y="679678"/>
                  <a:pt x="1224377" y="674990"/>
                </a:cubicBezTo>
                <a:cubicBezTo>
                  <a:pt x="1197812" y="679157"/>
                  <a:pt x="1181403" y="681892"/>
                  <a:pt x="1175153" y="683194"/>
                </a:cubicBezTo>
                <a:cubicBezTo>
                  <a:pt x="1168902" y="684496"/>
                  <a:pt x="1163172" y="682934"/>
                  <a:pt x="1157963" y="678506"/>
                </a:cubicBezTo>
                <a:cubicBezTo>
                  <a:pt x="1152754" y="674078"/>
                  <a:pt x="1152884" y="671995"/>
                  <a:pt x="1158354" y="672255"/>
                </a:cubicBezTo>
                <a:cubicBezTo>
                  <a:pt x="1163823" y="672516"/>
                  <a:pt x="1174241" y="671864"/>
                  <a:pt x="1189608" y="670302"/>
                </a:cubicBezTo>
                <a:cubicBezTo>
                  <a:pt x="1204974" y="668739"/>
                  <a:pt x="1220601" y="666786"/>
                  <a:pt x="1236488" y="664442"/>
                </a:cubicBezTo>
                <a:cubicBezTo>
                  <a:pt x="1252376" y="662098"/>
                  <a:pt x="1267872" y="659754"/>
                  <a:pt x="1282979" y="657410"/>
                </a:cubicBezTo>
                <a:cubicBezTo>
                  <a:pt x="1290532" y="656238"/>
                  <a:pt x="1296847" y="655879"/>
                  <a:pt x="1301926" y="656335"/>
                </a:cubicBezTo>
                <a:close/>
                <a:moveTo>
                  <a:pt x="474400" y="655945"/>
                </a:moveTo>
                <a:cubicBezTo>
                  <a:pt x="475898" y="656140"/>
                  <a:pt x="478339" y="657279"/>
                  <a:pt x="481725" y="659363"/>
                </a:cubicBezTo>
                <a:cubicBezTo>
                  <a:pt x="488497" y="663009"/>
                  <a:pt x="491622" y="665614"/>
                  <a:pt x="491101" y="667176"/>
                </a:cubicBezTo>
                <a:cubicBezTo>
                  <a:pt x="490580" y="668739"/>
                  <a:pt x="488497" y="671344"/>
                  <a:pt x="484851" y="674990"/>
                </a:cubicBezTo>
                <a:cubicBezTo>
                  <a:pt x="481204" y="678636"/>
                  <a:pt x="476256" y="683715"/>
                  <a:pt x="470005" y="690226"/>
                </a:cubicBezTo>
                <a:cubicBezTo>
                  <a:pt x="463754" y="696737"/>
                  <a:pt x="456331" y="702077"/>
                  <a:pt x="447737" y="706244"/>
                </a:cubicBezTo>
                <a:cubicBezTo>
                  <a:pt x="439142" y="710411"/>
                  <a:pt x="437319" y="710281"/>
                  <a:pt x="442267" y="705853"/>
                </a:cubicBezTo>
                <a:cubicBezTo>
                  <a:pt x="447216" y="701425"/>
                  <a:pt x="452294" y="696347"/>
                  <a:pt x="457503" y="690617"/>
                </a:cubicBezTo>
                <a:cubicBezTo>
                  <a:pt x="462712" y="684887"/>
                  <a:pt x="466749" y="678897"/>
                  <a:pt x="469614" y="672646"/>
                </a:cubicBezTo>
                <a:cubicBezTo>
                  <a:pt x="472479" y="666395"/>
                  <a:pt x="473521" y="661577"/>
                  <a:pt x="472740" y="658191"/>
                </a:cubicBezTo>
                <a:cubicBezTo>
                  <a:pt x="472349" y="656498"/>
                  <a:pt x="472902" y="655749"/>
                  <a:pt x="474400" y="655945"/>
                </a:cubicBezTo>
                <a:close/>
                <a:moveTo>
                  <a:pt x="2111751" y="655749"/>
                </a:moveTo>
                <a:cubicBezTo>
                  <a:pt x="2113639" y="656075"/>
                  <a:pt x="2116081" y="657019"/>
                  <a:pt x="2119076" y="658582"/>
                </a:cubicBezTo>
                <a:cubicBezTo>
                  <a:pt x="2125067" y="661707"/>
                  <a:pt x="2126239" y="664442"/>
                  <a:pt x="2122592" y="666786"/>
                </a:cubicBezTo>
                <a:cubicBezTo>
                  <a:pt x="2118946" y="669130"/>
                  <a:pt x="2116472" y="673557"/>
                  <a:pt x="2115170" y="680069"/>
                </a:cubicBezTo>
                <a:cubicBezTo>
                  <a:pt x="2113867" y="686580"/>
                  <a:pt x="2113216" y="691398"/>
                  <a:pt x="2113216" y="694524"/>
                </a:cubicBezTo>
                <a:cubicBezTo>
                  <a:pt x="2113216" y="697128"/>
                  <a:pt x="2115560" y="698430"/>
                  <a:pt x="2120248" y="698430"/>
                </a:cubicBezTo>
                <a:cubicBezTo>
                  <a:pt x="2125457" y="698430"/>
                  <a:pt x="2129234" y="697519"/>
                  <a:pt x="2131578" y="695696"/>
                </a:cubicBezTo>
                <a:cubicBezTo>
                  <a:pt x="2133922" y="693872"/>
                  <a:pt x="2137047" y="694524"/>
                  <a:pt x="2140954" y="697649"/>
                </a:cubicBezTo>
                <a:cubicBezTo>
                  <a:pt x="2144861" y="700774"/>
                  <a:pt x="2144340" y="703379"/>
                  <a:pt x="2139391" y="705462"/>
                </a:cubicBezTo>
                <a:cubicBezTo>
                  <a:pt x="2134443" y="707546"/>
                  <a:pt x="2128062" y="708197"/>
                  <a:pt x="2120248" y="707416"/>
                </a:cubicBezTo>
                <a:cubicBezTo>
                  <a:pt x="2112435" y="706634"/>
                  <a:pt x="2107486" y="704421"/>
                  <a:pt x="2105403" y="700774"/>
                </a:cubicBezTo>
                <a:cubicBezTo>
                  <a:pt x="2103319" y="697128"/>
                  <a:pt x="2102538" y="693352"/>
                  <a:pt x="2103059" y="689445"/>
                </a:cubicBezTo>
                <a:cubicBezTo>
                  <a:pt x="2103580" y="685538"/>
                  <a:pt x="2104361" y="680850"/>
                  <a:pt x="2105403" y="675381"/>
                </a:cubicBezTo>
                <a:cubicBezTo>
                  <a:pt x="2106445" y="669911"/>
                  <a:pt x="2105403" y="667567"/>
                  <a:pt x="2102277" y="668348"/>
                </a:cubicBezTo>
                <a:cubicBezTo>
                  <a:pt x="2099152" y="669130"/>
                  <a:pt x="2092120" y="670562"/>
                  <a:pt x="2081181" y="672646"/>
                </a:cubicBezTo>
                <a:cubicBezTo>
                  <a:pt x="2081702" y="687231"/>
                  <a:pt x="2080660" y="697519"/>
                  <a:pt x="2078056" y="703509"/>
                </a:cubicBezTo>
                <a:cubicBezTo>
                  <a:pt x="2075451" y="709499"/>
                  <a:pt x="2070763" y="714708"/>
                  <a:pt x="2063991" y="719136"/>
                </a:cubicBezTo>
                <a:cubicBezTo>
                  <a:pt x="2057220" y="723564"/>
                  <a:pt x="2055266" y="723954"/>
                  <a:pt x="2058131" y="720308"/>
                </a:cubicBezTo>
                <a:cubicBezTo>
                  <a:pt x="2060996" y="716662"/>
                  <a:pt x="2063731" y="713015"/>
                  <a:pt x="2066335" y="709369"/>
                </a:cubicBezTo>
                <a:cubicBezTo>
                  <a:pt x="2068940" y="705723"/>
                  <a:pt x="2070633" y="699472"/>
                  <a:pt x="2071414" y="690617"/>
                </a:cubicBezTo>
                <a:cubicBezTo>
                  <a:pt x="2072195" y="681762"/>
                  <a:pt x="2071284" y="675381"/>
                  <a:pt x="2068679" y="671474"/>
                </a:cubicBezTo>
                <a:cubicBezTo>
                  <a:pt x="2066075" y="667567"/>
                  <a:pt x="2065554" y="665614"/>
                  <a:pt x="2067117" y="665614"/>
                </a:cubicBezTo>
                <a:cubicBezTo>
                  <a:pt x="2068679" y="665614"/>
                  <a:pt x="2070893" y="665874"/>
                  <a:pt x="2073758" y="666395"/>
                </a:cubicBezTo>
                <a:cubicBezTo>
                  <a:pt x="2076623" y="666916"/>
                  <a:pt x="2080660" y="666786"/>
                  <a:pt x="2085869" y="666004"/>
                </a:cubicBezTo>
                <a:cubicBezTo>
                  <a:pt x="2091078" y="665223"/>
                  <a:pt x="2095636" y="663921"/>
                  <a:pt x="2099543" y="662098"/>
                </a:cubicBezTo>
                <a:cubicBezTo>
                  <a:pt x="2103449" y="660274"/>
                  <a:pt x="2106184" y="658451"/>
                  <a:pt x="2107747" y="656628"/>
                </a:cubicBezTo>
                <a:cubicBezTo>
                  <a:pt x="2108528" y="655717"/>
                  <a:pt x="2109863" y="655424"/>
                  <a:pt x="2111751" y="655749"/>
                </a:cubicBezTo>
                <a:close/>
                <a:moveTo>
                  <a:pt x="3753669" y="655652"/>
                </a:moveTo>
                <a:cubicBezTo>
                  <a:pt x="3756339" y="655912"/>
                  <a:pt x="3758846" y="656758"/>
                  <a:pt x="3761190" y="658191"/>
                </a:cubicBezTo>
                <a:cubicBezTo>
                  <a:pt x="3765878" y="661056"/>
                  <a:pt x="3765227" y="663400"/>
                  <a:pt x="3759237" y="665223"/>
                </a:cubicBezTo>
                <a:cubicBezTo>
                  <a:pt x="3753246" y="667046"/>
                  <a:pt x="3739052" y="669781"/>
                  <a:pt x="3716653" y="673427"/>
                </a:cubicBezTo>
                <a:cubicBezTo>
                  <a:pt x="3721341" y="678636"/>
                  <a:pt x="3723164" y="682413"/>
                  <a:pt x="3722123" y="684757"/>
                </a:cubicBezTo>
                <a:cubicBezTo>
                  <a:pt x="3721081" y="687101"/>
                  <a:pt x="3720039" y="695565"/>
                  <a:pt x="3718997" y="710151"/>
                </a:cubicBezTo>
                <a:cubicBezTo>
                  <a:pt x="3736187" y="706504"/>
                  <a:pt x="3748428" y="703770"/>
                  <a:pt x="3755721" y="701946"/>
                </a:cubicBezTo>
                <a:cubicBezTo>
                  <a:pt x="3763013" y="700123"/>
                  <a:pt x="3769264" y="701295"/>
                  <a:pt x="3774473" y="705462"/>
                </a:cubicBezTo>
                <a:cubicBezTo>
                  <a:pt x="3779682" y="709630"/>
                  <a:pt x="3777338" y="712104"/>
                  <a:pt x="3767441" y="712885"/>
                </a:cubicBezTo>
                <a:cubicBezTo>
                  <a:pt x="3757543" y="713667"/>
                  <a:pt x="3748949" y="714578"/>
                  <a:pt x="3741656" y="715620"/>
                </a:cubicBezTo>
                <a:cubicBezTo>
                  <a:pt x="3734363" y="716662"/>
                  <a:pt x="3726550" y="717964"/>
                  <a:pt x="3718216" y="719527"/>
                </a:cubicBezTo>
                <a:cubicBezTo>
                  <a:pt x="3717695" y="724215"/>
                  <a:pt x="3717174" y="728382"/>
                  <a:pt x="3716653" y="732028"/>
                </a:cubicBezTo>
                <a:cubicBezTo>
                  <a:pt x="3728634" y="746093"/>
                  <a:pt x="3739442" y="757031"/>
                  <a:pt x="3749079" y="764845"/>
                </a:cubicBezTo>
                <a:cubicBezTo>
                  <a:pt x="3758715" y="772658"/>
                  <a:pt x="3766399" y="778388"/>
                  <a:pt x="3772129" y="782035"/>
                </a:cubicBezTo>
                <a:cubicBezTo>
                  <a:pt x="3777859" y="785681"/>
                  <a:pt x="3783589" y="788416"/>
                  <a:pt x="3789319" y="790239"/>
                </a:cubicBezTo>
                <a:cubicBezTo>
                  <a:pt x="3795048" y="792062"/>
                  <a:pt x="3800127" y="793624"/>
                  <a:pt x="3804555" y="794927"/>
                </a:cubicBezTo>
                <a:cubicBezTo>
                  <a:pt x="3808982" y="796229"/>
                  <a:pt x="3811196" y="797661"/>
                  <a:pt x="3811196" y="799224"/>
                </a:cubicBezTo>
                <a:cubicBezTo>
                  <a:pt x="3811196" y="800266"/>
                  <a:pt x="3806117" y="801308"/>
                  <a:pt x="3795960" y="802350"/>
                </a:cubicBezTo>
                <a:cubicBezTo>
                  <a:pt x="3785802" y="803391"/>
                  <a:pt x="3778640" y="803522"/>
                  <a:pt x="3774473" y="802740"/>
                </a:cubicBezTo>
                <a:cubicBezTo>
                  <a:pt x="3770305" y="801959"/>
                  <a:pt x="3766399" y="799745"/>
                  <a:pt x="3762753" y="796099"/>
                </a:cubicBezTo>
                <a:cubicBezTo>
                  <a:pt x="3759106" y="792452"/>
                  <a:pt x="3753377" y="785941"/>
                  <a:pt x="3745563" y="776565"/>
                </a:cubicBezTo>
                <a:cubicBezTo>
                  <a:pt x="3737749" y="767189"/>
                  <a:pt x="3727853" y="754427"/>
                  <a:pt x="3715872" y="738279"/>
                </a:cubicBezTo>
                <a:cubicBezTo>
                  <a:pt x="3709621" y="757031"/>
                  <a:pt x="3700505" y="771096"/>
                  <a:pt x="3688525" y="780472"/>
                </a:cubicBezTo>
                <a:cubicBezTo>
                  <a:pt x="3676544" y="789848"/>
                  <a:pt x="3664693" y="795057"/>
                  <a:pt x="3652973" y="796099"/>
                </a:cubicBezTo>
                <a:cubicBezTo>
                  <a:pt x="3641253" y="797141"/>
                  <a:pt x="3639169" y="796229"/>
                  <a:pt x="3646723" y="793364"/>
                </a:cubicBezTo>
                <a:cubicBezTo>
                  <a:pt x="3654275" y="790499"/>
                  <a:pt x="3661438" y="787113"/>
                  <a:pt x="3668209" y="783207"/>
                </a:cubicBezTo>
                <a:cubicBezTo>
                  <a:pt x="3674981" y="779300"/>
                  <a:pt x="3681102" y="774481"/>
                  <a:pt x="3686571" y="768752"/>
                </a:cubicBezTo>
                <a:cubicBezTo>
                  <a:pt x="3692041" y="763022"/>
                  <a:pt x="3696468" y="756250"/>
                  <a:pt x="3699854" y="748437"/>
                </a:cubicBezTo>
                <a:cubicBezTo>
                  <a:pt x="3703240" y="740623"/>
                  <a:pt x="3705454" y="731768"/>
                  <a:pt x="3706495" y="721871"/>
                </a:cubicBezTo>
                <a:cubicBezTo>
                  <a:pt x="3691911" y="724475"/>
                  <a:pt x="3683055" y="726168"/>
                  <a:pt x="3679930" y="726949"/>
                </a:cubicBezTo>
                <a:cubicBezTo>
                  <a:pt x="3676804" y="727731"/>
                  <a:pt x="3672377" y="726429"/>
                  <a:pt x="3666647" y="723043"/>
                </a:cubicBezTo>
                <a:cubicBezTo>
                  <a:pt x="3660917" y="719657"/>
                  <a:pt x="3661829" y="717834"/>
                  <a:pt x="3669381" y="717573"/>
                </a:cubicBezTo>
                <a:cubicBezTo>
                  <a:pt x="3676935" y="717313"/>
                  <a:pt x="3689566" y="715360"/>
                  <a:pt x="3707277" y="711713"/>
                </a:cubicBezTo>
                <a:cubicBezTo>
                  <a:pt x="3707798" y="707025"/>
                  <a:pt x="3708058" y="701295"/>
                  <a:pt x="3708058" y="694524"/>
                </a:cubicBezTo>
                <a:cubicBezTo>
                  <a:pt x="3708058" y="687231"/>
                  <a:pt x="3707798" y="680720"/>
                  <a:pt x="3707277" y="674990"/>
                </a:cubicBezTo>
                <a:cubicBezTo>
                  <a:pt x="3706235" y="674990"/>
                  <a:pt x="3703240" y="675381"/>
                  <a:pt x="3698291" y="676162"/>
                </a:cubicBezTo>
                <a:cubicBezTo>
                  <a:pt x="3693343" y="676943"/>
                  <a:pt x="3688525" y="675901"/>
                  <a:pt x="3683837" y="673037"/>
                </a:cubicBezTo>
                <a:cubicBezTo>
                  <a:pt x="3679149" y="670172"/>
                  <a:pt x="3680321" y="668479"/>
                  <a:pt x="3687353" y="667958"/>
                </a:cubicBezTo>
                <a:cubicBezTo>
                  <a:pt x="3694385" y="667437"/>
                  <a:pt x="3704282" y="665874"/>
                  <a:pt x="3717044" y="663270"/>
                </a:cubicBezTo>
                <a:cubicBezTo>
                  <a:pt x="3729806" y="660665"/>
                  <a:pt x="3739182" y="658451"/>
                  <a:pt x="3745172" y="656628"/>
                </a:cubicBezTo>
                <a:cubicBezTo>
                  <a:pt x="3748167" y="655717"/>
                  <a:pt x="3751000" y="655391"/>
                  <a:pt x="3753669" y="655652"/>
                </a:cubicBezTo>
                <a:close/>
                <a:moveTo>
                  <a:pt x="1477195" y="655652"/>
                </a:moveTo>
                <a:cubicBezTo>
                  <a:pt x="1479864" y="655912"/>
                  <a:pt x="1482371" y="656758"/>
                  <a:pt x="1484715" y="658191"/>
                </a:cubicBezTo>
                <a:cubicBezTo>
                  <a:pt x="1489403" y="661056"/>
                  <a:pt x="1488752" y="663400"/>
                  <a:pt x="1482762" y="665223"/>
                </a:cubicBezTo>
                <a:cubicBezTo>
                  <a:pt x="1476771" y="667046"/>
                  <a:pt x="1462577" y="669781"/>
                  <a:pt x="1440178" y="673427"/>
                </a:cubicBezTo>
                <a:cubicBezTo>
                  <a:pt x="1444866" y="678636"/>
                  <a:pt x="1446689" y="682413"/>
                  <a:pt x="1445648" y="684757"/>
                </a:cubicBezTo>
                <a:cubicBezTo>
                  <a:pt x="1444606" y="687101"/>
                  <a:pt x="1443564" y="695565"/>
                  <a:pt x="1442522" y="710151"/>
                </a:cubicBezTo>
                <a:cubicBezTo>
                  <a:pt x="1459712" y="706504"/>
                  <a:pt x="1471953" y="703770"/>
                  <a:pt x="1479246" y="701946"/>
                </a:cubicBezTo>
                <a:cubicBezTo>
                  <a:pt x="1486538" y="700123"/>
                  <a:pt x="1492789" y="701295"/>
                  <a:pt x="1497998" y="705462"/>
                </a:cubicBezTo>
                <a:cubicBezTo>
                  <a:pt x="1503207" y="709630"/>
                  <a:pt x="1500863" y="712104"/>
                  <a:pt x="1490966" y="712885"/>
                </a:cubicBezTo>
                <a:cubicBezTo>
                  <a:pt x="1481069" y="713667"/>
                  <a:pt x="1472474" y="714578"/>
                  <a:pt x="1465181" y="715620"/>
                </a:cubicBezTo>
                <a:cubicBezTo>
                  <a:pt x="1457889" y="716662"/>
                  <a:pt x="1450075" y="717964"/>
                  <a:pt x="1441741" y="719527"/>
                </a:cubicBezTo>
                <a:cubicBezTo>
                  <a:pt x="1441220" y="724215"/>
                  <a:pt x="1440699" y="728382"/>
                  <a:pt x="1440178" y="732028"/>
                </a:cubicBezTo>
                <a:cubicBezTo>
                  <a:pt x="1452159" y="746093"/>
                  <a:pt x="1462968" y="757031"/>
                  <a:pt x="1472604" y="764845"/>
                </a:cubicBezTo>
                <a:cubicBezTo>
                  <a:pt x="1482241" y="772658"/>
                  <a:pt x="1489924" y="778388"/>
                  <a:pt x="1495654" y="782035"/>
                </a:cubicBezTo>
                <a:cubicBezTo>
                  <a:pt x="1501384" y="785681"/>
                  <a:pt x="1507114" y="788416"/>
                  <a:pt x="1512844" y="790239"/>
                </a:cubicBezTo>
                <a:cubicBezTo>
                  <a:pt x="1518573" y="792062"/>
                  <a:pt x="1523652" y="793624"/>
                  <a:pt x="1528080" y="794927"/>
                </a:cubicBezTo>
                <a:cubicBezTo>
                  <a:pt x="1532508" y="796229"/>
                  <a:pt x="1534721" y="797661"/>
                  <a:pt x="1534721" y="799224"/>
                </a:cubicBezTo>
                <a:cubicBezTo>
                  <a:pt x="1534721" y="800266"/>
                  <a:pt x="1529643" y="801308"/>
                  <a:pt x="1519485" y="802350"/>
                </a:cubicBezTo>
                <a:cubicBezTo>
                  <a:pt x="1509328" y="803391"/>
                  <a:pt x="1502165" y="803522"/>
                  <a:pt x="1497998" y="802740"/>
                </a:cubicBezTo>
                <a:cubicBezTo>
                  <a:pt x="1493831" y="801959"/>
                  <a:pt x="1489924" y="799745"/>
                  <a:pt x="1486278" y="796099"/>
                </a:cubicBezTo>
                <a:cubicBezTo>
                  <a:pt x="1482631" y="792452"/>
                  <a:pt x="1476902" y="785941"/>
                  <a:pt x="1469088" y="776565"/>
                </a:cubicBezTo>
                <a:cubicBezTo>
                  <a:pt x="1461275" y="767189"/>
                  <a:pt x="1451378" y="754427"/>
                  <a:pt x="1439397" y="738279"/>
                </a:cubicBezTo>
                <a:cubicBezTo>
                  <a:pt x="1433146" y="757031"/>
                  <a:pt x="1424030" y="771096"/>
                  <a:pt x="1412050" y="780472"/>
                </a:cubicBezTo>
                <a:cubicBezTo>
                  <a:pt x="1400069" y="789848"/>
                  <a:pt x="1388219" y="795057"/>
                  <a:pt x="1376498" y="796099"/>
                </a:cubicBezTo>
                <a:cubicBezTo>
                  <a:pt x="1364778" y="797141"/>
                  <a:pt x="1362695" y="796229"/>
                  <a:pt x="1370248" y="793364"/>
                </a:cubicBezTo>
                <a:cubicBezTo>
                  <a:pt x="1377801" y="790499"/>
                  <a:pt x="1384963" y="787113"/>
                  <a:pt x="1391735" y="783207"/>
                </a:cubicBezTo>
                <a:cubicBezTo>
                  <a:pt x="1398506" y="779300"/>
                  <a:pt x="1404627" y="774481"/>
                  <a:pt x="1410096" y="768752"/>
                </a:cubicBezTo>
                <a:cubicBezTo>
                  <a:pt x="1415566" y="763022"/>
                  <a:pt x="1419993" y="756250"/>
                  <a:pt x="1423379" y="748437"/>
                </a:cubicBezTo>
                <a:cubicBezTo>
                  <a:pt x="1426765" y="740623"/>
                  <a:pt x="1428979" y="731768"/>
                  <a:pt x="1430021" y="721871"/>
                </a:cubicBezTo>
                <a:cubicBezTo>
                  <a:pt x="1415436" y="724475"/>
                  <a:pt x="1406580" y="726168"/>
                  <a:pt x="1403455" y="726949"/>
                </a:cubicBezTo>
                <a:cubicBezTo>
                  <a:pt x="1400330" y="727731"/>
                  <a:pt x="1395902" y="726429"/>
                  <a:pt x="1390172" y="723043"/>
                </a:cubicBezTo>
                <a:cubicBezTo>
                  <a:pt x="1384442" y="719657"/>
                  <a:pt x="1385354" y="717834"/>
                  <a:pt x="1392907" y="717573"/>
                </a:cubicBezTo>
                <a:cubicBezTo>
                  <a:pt x="1400460" y="717313"/>
                  <a:pt x="1413092" y="715360"/>
                  <a:pt x="1430802" y="711713"/>
                </a:cubicBezTo>
                <a:cubicBezTo>
                  <a:pt x="1431323" y="707025"/>
                  <a:pt x="1431583" y="701295"/>
                  <a:pt x="1431583" y="694524"/>
                </a:cubicBezTo>
                <a:cubicBezTo>
                  <a:pt x="1431583" y="687231"/>
                  <a:pt x="1431323" y="680720"/>
                  <a:pt x="1430802" y="674990"/>
                </a:cubicBezTo>
                <a:cubicBezTo>
                  <a:pt x="1429760" y="674990"/>
                  <a:pt x="1426765" y="675381"/>
                  <a:pt x="1421817" y="676162"/>
                </a:cubicBezTo>
                <a:cubicBezTo>
                  <a:pt x="1416868" y="676943"/>
                  <a:pt x="1412050" y="675901"/>
                  <a:pt x="1407362" y="673037"/>
                </a:cubicBezTo>
                <a:cubicBezTo>
                  <a:pt x="1402674" y="670172"/>
                  <a:pt x="1403846" y="668479"/>
                  <a:pt x="1410878" y="667958"/>
                </a:cubicBezTo>
                <a:cubicBezTo>
                  <a:pt x="1417910" y="667437"/>
                  <a:pt x="1427807" y="665874"/>
                  <a:pt x="1440569" y="663270"/>
                </a:cubicBezTo>
                <a:cubicBezTo>
                  <a:pt x="1453331" y="660665"/>
                  <a:pt x="1462707" y="658451"/>
                  <a:pt x="1468697" y="656628"/>
                </a:cubicBezTo>
                <a:cubicBezTo>
                  <a:pt x="1471693" y="655717"/>
                  <a:pt x="1474525" y="655391"/>
                  <a:pt x="1477195" y="655652"/>
                </a:cubicBezTo>
                <a:close/>
                <a:moveTo>
                  <a:pt x="5005639" y="655066"/>
                </a:moveTo>
                <a:cubicBezTo>
                  <a:pt x="5007658" y="655326"/>
                  <a:pt x="5009449" y="655977"/>
                  <a:pt x="5011011" y="657019"/>
                </a:cubicBezTo>
                <a:cubicBezTo>
                  <a:pt x="5014137" y="659102"/>
                  <a:pt x="5013485" y="661186"/>
                  <a:pt x="5009058" y="663270"/>
                </a:cubicBezTo>
                <a:cubicBezTo>
                  <a:pt x="5004631" y="665353"/>
                  <a:pt x="4995905" y="667176"/>
                  <a:pt x="4982883" y="668739"/>
                </a:cubicBezTo>
                <a:cubicBezTo>
                  <a:pt x="4984967" y="673427"/>
                  <a:pt x="4984967" y="676943"/>
                  <a:pt x="4982883" y="679287"/>
                </a:cubicBezTo>
                <a:cubicBezTo>
                  <a:pt x="4980799" y="681631"/>
                  <a:pt x="4978455" y="687752"/>
                  <a:pt x="4975851" y="697649"/>
                </a:cubicBezTo>
                <a:cubicBezTo>
                  <a:pt x="4983143" y="696607"/>
                  <a:pt x="4988613" y="695305"/>
                  <a:pt x="4992259" y="693742"/>
                </a:cubicBezTo>
                <a:cubicBezTo>
                  <a:pt x="4995905" y="692180"/>
                  <a:pt x="4999161" y="691919"/>
                  <a:pt x="5002026" y="692961"/>
                </a:cubicBezTo>
                <a:cubicBezTo>
                  <a:pt x="5004891" y="694003"/>
                  <a:pt x="5007886" y="695826"/>
                  <a:pt x="5011011" y="698430"/>
                </a:cubicBezTo>
                <a:cubicBezTo>
                  <a:pt x="5014137" y="701035"/>
                  <a:pt x="5014137" y="703639"/>
                  <a:pt x="5011011" y="706244"/>
                </a:cubicBezTo>
                <a:cubicBezTo>
                  <a:pt x="5007886" y="708848"/>
                  <a:pt x="5003979" y="715099"/>
                  <a:pt x="4999291" y="724996"/>
                </a:cubicBezTo>
                <a:cubicBezTo>
                  <a:pt x="5014397" y="723433"/>
                  <a:pt x="5024685" y="723043"/>
                  <a:pt x="5030155" y="723824"/>
                </a:cubicBezTo>
                <a:cubicBezTo>
                  <a:pt x="5035623" y="724605"/>
                  <a:pt x="5039791" y="727080"/>
                  <a:pt x="5042656" y="731247"/>
                </a:cubicBezTo>
                <a:cubicBezTo>
                  <a:pt x="5045521" y="735414"/>
                  <a:pt x="5042786" y="736847"/>
                  <a:pt x="5034451" y="735544"/>
                </a:cubicBezTo>
                <a:cubicBezTo>
                  <a:pt x="5026117" y="734242"/>
                  <a:pt x="5014397" y="733591"/>
                  <a:pt x="4999291" y="733591"/>
                </a:cubicBezTo>
                <a:cubicBezTo>
                  <a:pt x="4984185" y="733591"/>
                  <a:pt x="4970772" y="734372"/>
                  <a:pt x="4959051" y="735935"/>
                </a:cubicBezTo>
                <a:cubicBezTo>
                  <a:pt x="4947331" y="737498"/>
                  <a:pt x="4937955" y="739191"/>
                  <a:pt x="4930923" y="741014"/>
                </a:cubicBezTo>
                <a:cubicBezTo>
                  <a:pt x="4923891" y="742837"/>
                  <a:pt x="4918682" y="741925"/>
                  <a:pt x="4915296" y="738279"/>
                </a:cubicBezTo>
                <a:cubicBezTo>
                  <a:pt x="4911911" y="734633"/>
                  <a:pt x="4911519" y="732940"/>
                  <a:pt x="4914124" y="733200"/>
                </a:cubicBezTo>
                <a:cubicBezTo>
                  <a:pt x="4916729" y="733461"/>
                  <a:pt x="4919593" y="733461"/>
                  <a:pt x="4922719" y="733200"/>
                </a:cubicBezTo>
                <a:cubicBezTo>
                  <a:pt x="4925845" y="732940"/>
                  <a:pt x="4935221" y="731768"/>
                  <a:pt x="4950847" y="729684"/>
                </a:cubicBezTo>
                <a:cubicBezTo>
                  <a:pt x="4953452" y="725517"/>
                  <a:pt x="4956577" y="717964"/>
                  <a:pt x="4960223" y="707025"/>
                </a:cubicBezTo>
                <a:cubicBezTo>
                  <a:pt x="4957099" y="707025"/>
                  <a:pt x="4954363" y="707416"/>
                  <a:pt x="4952019" y="708197"/>
                </a:cubicBezTo>
                <a:cubicBezTo>
                  <a:pt x="4949675" y="708979"/>
                  <a:pt x="4946811" y="708067"/>
                  <a:pt x="4943425" y="705462"/>
                </a:cubicBezTo>
                <a:cubicBezTo>
                  <a:pt x="4940039" y="702858"/>
                  <a:pt x="4940299" y="701686"/>
                  <a:pt x="4944206" y="701946"/>
                </a:cubicBezTo>
                <a:cubicBezTo>
                  <a:pt x="4948113" y="702207"/>
                  <a:pt x="4954754" y="701556"/>
                  <a:pt x="4964131" y="699993"/>
                </a:cubicBezTo>
                <a:cubicBezTo>
                  <a:pt x="4967256" y="691138"/>
                  <a:pt x="4969209" y="684757"/>
                  <a:pt x="4969991" y="680850"/>
                </a:cubicBezTo>
                <a:cubicBezTo>
                  <a:pt x="4970772" y="676943"/>
                  <a:pt x="4971163" y="673167"/>
                  <a:pt x="4971163" y="669520"/>
                </a:cubicBezTo>
                <a:cubicBezTo>
                  <a:pt x="4964391" y="667958"/>
                  <a:pt x="4959833" y="666395"/>
                  <a:pt x="4957489" y="664832"/>
                </a:cubicBezTo>
                <a:cubicBezTo>
                  <a:pt x="4955145" y="663270"/>
                  <a:pt x="4956057" y="662358"/>
                  <a:pt x="4960223" y="662098"/>
                </a:cubicBezTo>
                <a:cubicBezTo>
                  <a:pt x="4964391" y="661837"/>
                  <a:pt x="4970641" y="660926"/>
                  <a:pt x="4978976" y="659363"/>
                </a:cubicBezTo>
                <a:cubicBezTo>
                  <a:pt x="4987311" y="657800"/>
                  <a:pt x="4993952" y="656498"/>
                  <a:pt x="4998901" y="655456"/>
                </a:cubicBezTo>
                <a:cubicBezTo>
                  <a:pt x="5001375" y="654935"/>
                  <a:pt x="5003621" y="654805"/>
                  <a:pt x="5005639" y="655066"/>
                </a:cubicBezTo>
                <a:close/>
                <a:moveTo>
                  <a:pt x="814509" y="654675"/>
                </a:moveTo>
                <a:cubicBezTo>
                  <a:pt x="815486" y="653893"/>
                  <a:pt x="817407" y="654154"/>
                  <a:pt x="820272" y="655456"/>
                </a:cubicBezTo>
                <a:cubicBezTo>
                  <a:pt x="826002" y="658061"/>
                  <a:pt x="830429" y="660665"/>
                  <a:pt x="833555" y="663270"/>
                </a:cubicBezTo>
                <a:cubicBezTo>
                  <a:pt x="836680" y="665874"/>
                  <a:pt x="836941" y="668609"/>
                  <a:pt x="834336" y="671474"/>
                </a:cubicBezTo>
                <a:cubicBezTo>
                  <a:pt x="831732" y="674339"/>
                  <a:pt x="828997" y="679027"/>
                  <a:pt x="826132" y="685538"/>
                </a:cubicBezTo>
                <a:cubicBezTo>
                  <a:pt x="823267" y="692049"/>
                  <a:pt x="820272" y="698951"/>
                  <a:pt x="817147" y="706244"/>
                </a:cubicBezTo>
                <a:cubicBezTo>
                  <a:pt x="826002" y="717183"/>
                  <a:pt x="837201" y="729294"/>
                  <a:pt x="850744" y="742576"/>
                </a:cubicBezTo>
                <a:cubicBezTo>
                  <a:pt x="864288" y="755859"/>
                  <a:pt x="875357" y="764975"/>
                  <a:pt x="883952" y="769924"/>
                </a:cubicBezTo>
                <a:cubicBezTo>
                  <a:pt x="892547" y="774872"/>
                  <a:pt x="902053" y="779039"/>
                  <a:pt x="912471" y="782425"/>
                </a:cubicBezTo>
                <a:cubicBezTo>
                  <a:pt x="922889" y="785811"/>
                  <a:pt x="922628" y="788155"/>
                  <a:pt x="911690" y="789457"/>
                </a:cubicBezTo>
                <a:cubicBezTo>
                  <a:pt x="900751" y="790760"/>
                  <a:pt x="891505" y="791020"/>
                  <a:pt x="883952" y="790239"/>
                </a:cubicBezTo>
                <a:cubicBezTo>
                  <a:pt x="876399" y="789457"/>
                  <a:pt x="870669" y="786332"/>
                  <a:pt x="866762" y="780862"/>
                </a:cubicBezTo>
                <a:cubicBezTo>
                  <a:pt x="862855" y="775393"/>
                  <a:pt x="855433" y="765496"/>
                  <a:pt x="844494" y="751171"/>
                </a:cubicBezTo>
                <a:cubicBezTo>
                  <a:pt x="833555" y="736847"/>
                  <a:pt x="823658" y="723173"/>
                  <a:pt x="814803" y="710151"/>
                </a:cubicBezTo>
                <a:cubicBezTo>
                  <a:pt x="805426" y="726298"/>
                  <a:pt x="796832" y="739712"/>
                  <a:pt x="789018" y="750390"/>
                </a:cubicBezTo>
                <a:cubicBezTo>
                  <a:pt x="781205" y="761068"/>
                  <a:pt x="773521" y="769533"/>
                  <a:pt x="765968" y="775784"/>
                </a:cubicBezTo>
                <a:cubicBezTo>
                  <a:pt x="758415" y="782035"/>
                  <a:pt x="750472" y="786723"/>
                  <a:pt x="742137" y="789848"/>
                </a:cubicBezTo>
                <a:cubicBezTo>
                  <a:pt x="733803" y="792973"/>
                  <a:pt x="734324" y="791020"/>
                  <a:pt x="743700" y="783988"/>
                </a:cubicBezTo>
                <a:cubicBezTo>
                  <a:pt x="753076" y="776956"/>
                  <a:pt x="762452" y="767710"/>
                  <a:pt x="771828" y="756250"/>
                </a:cubicBezTo>
                <a:cubicBezTo>
                  <a:pt x="781205" y="744790"/>
                  <a:pt x="789539" y="731898"/>
                  <a:pt x="796832" y="717573"/>
                </a:cubicBezTo>
                <a:cubicBezTo>
                  <a:pt x="804124" y="703249"/>
                  <a:pt x="809333" y="691528"/>
                  <a:pt x="812458" y="682413"/>
                </a:cubicBezTo>
                <a:cubicBezTo>
                  <a:pt x="815584" y="673297"/>
                  <a:pt x="816235" y="665874"/>
                  <a:pt x="814412" y="660144"/>
                </a:cubicBezTo>
                <a:cubicBezTo>
                  <a:pt x="813500" y="657279"/>
                  <a:pt x="813533" y="655456"/>
                  <a:pt x="814509" y="654675"/>
                </a:cubicBezTo>
                <a:close/>
                <a:moveTo>
                  <a:pt x="3547245" y="654480"/>
                </a:moveTo>
                <a:cubicBezTo>
                  <a:pt x="3550305" y="654740"/>
                  <a:pt x="3552421" y="655717"/>
                  <a:pt x="3553593" y="657410"/>
                </a:cubicBezTo>
                <a:cubicBezTo>
                  <a:pt x="3555937" y="660795"/>
                  <a:pt x="3553984" y="663270"/>
                  <a:pt x="3547733" y="664832"/>
                </a:cubicBezTo>
                <a:cubicBezTo>
                  <a:pt x="3541482" y="666395"/>
                  <a:pt x="3535492" y="667567"/>
                  <a:pt x="3529762" y="668348"/>
                </a:cubicBezTo>
                <a:cubicBezTo>
                  <a:pt x="3524032" y="669130"/>
                  <a:pt x="3520386" y="670041"/>
                  <a:pt x="3518823" y="671083"/>
                </a:cubicBezTo>
                <a:cubicBezTo>
                  <a:pt x="3527158" y="675250"/>
                  <a:pt x="3530153" y="679678"/>
                  <a:pt x="3527809" y="684366"/>
                </a:cubicBezTo>
                <a:cubicBezTo>
                  <a:pt x="3525465" y="689054"/>
                  <a:pt x="3523511" y="695565"/>
                  <a:pt x="3521949" y="703900"/>
                </a:cubicBezTo>
                <a:cubicBezTo>
                  <a:pt x="3537575" y="702337"/>
                  <a:pt x="3549035" y="701035"/>
                  <a:pt x="3556328" y="699993"/>
                </a:cubicBezTo>
                <a:cubicBezTo>
                  <a:pt x="3563621" y="698951"/>
                  <a:pt x="3568960" y="699081"/>
                  <a:pt x="3572345" y="700384"/>
                </a:cubicBezTo>
                <a:cubicBezTo>
                  <a:pt x="3575731" y="701686"/>
                  <a:pt x="3580419" y="704551"/>
                  <a:pt x="3586410" y="708979"/>
                </a:cubicBezTo>
                <a:cubicBezTo>
                  <a:pt x="3592400" y="713406"/>
                  <a:pt x="3593963" y="716922"/>
                  <a:pt x="3591098" y="719527"/>
                </a:cubicBezTo>
                <a:cubicBezTo>
                  <a:pt x="3588233" y="722131"/>
                  <a:pt x="3585759" y="726819"/>
                  <a:pt x="3583675" y="733591"/>
                </a:cubicBezTo>
                <a:cubicBezTo>
                  <a:pt x="3581591" y="740363"/>
                  <a:pt x="3580029" y="747265"/>
                  <a:pt x="3578987" y="754297"/>
                </a:cubicBezTo>
                <a:cubicBezTo>
                  <a:pt x="3577945" y="761329"/>
                  <a:pt x="3576643" y="767319"/>
                  <a:pt x="3575080" y="772268"/>
                </a:cubicBezTo>
                <a:cubicBezTo>
                  <a:pt x="3573517" y="777216"/>
                  <a:pt x="3571955" y="781383"/>
                  <a:pt x="3570392" y="784769"/>
                </a:cubicBezTo>
                <a:cubicBezTo>
                  <a:pt x="3568829" y="788155"/>
                  <a:pt x="3565444" y="792843"/>
                  <a:pt x="3560235" y="798833"/>
                </a:cubicBezTo>
                <a:cubicBezTo>
                  <a:pt x="3555026" y="804824"/>
                  <a:pt x="3552161" y="806387"/>
                  <a:pt x="3551640" y="803522"/>
                </a:cubicBezTo>
                <a:cubicBezTo>
                  <a:pt x="3551119" y="800657"/>
                  <a:pt x="3550338" y="797271"/>
                  <a:pt x="3549296" y="793364"/>
                </a:cubicBezTo>
                <a:cubicBezTo>
                  <a:pt x="3548254" y="789457"/>
                  <a:pt x="3546952" y="785290"/>
                  <a:pt x="3545389" y="780862"/>
                </a:cubicBezTo>
                <a:cubicBezTo>
                  <a:pt x="3543827" y="776435"/>
                  <a:pt x="3539138" y="774351"/>
                  <a:pt x="3531325" y="774612"/>
                </a:cubicBezTo>
                <a:cubicBezTo>
                  <a:pt x="3523511" y="774872"/>
                  <a:pt x="3515307" y="775133"/>
                  <a:pt x="3506713" y="775393"/>
                </a:cubicBezTo>
                <a:cubicBezTo>
                  <a:pt x="3498117" y="775654"/>
                  <a:pt x="3489393" y="776174"/>
                  <a:pt x="3480537" y="776956"/>
                </a:cubicBezTo>
                <a:cubicBezTo>
                  <a:pt x="3471682" y="777737"/>
                  <a:pt x="3465431" y="778128"/>
                  <a:pt x="3461785" y="778128"/>
                </a:cubicBezTo>
                <a:cubicBezTo>
                  <a:pt x="3459701" y="782816"/>
                  <a:pt x="3458139" y="785681"/>
                  <a:pt x="3457097" y="786723"/>
                </a:cubicBezTo>
                <a:cubicBezTo>
                  <a:pt x="3456055" y="787764"/>
                  <a:pt x="3454753" y="785290"/>
                  <a:pt x="3453190" y="779300"/>
                </a:cubicBezTo>
                <a:cubicBezTo>
                  <a:pt x="3451627" y="773309"/>
                  <a:pt x="3450455" y="767059"/>
                  <a:pt x="3449674" y="760547"/>
                </a:cubicBezTo>
                <a:cubicBezTo>
                  <a:pt x="3448893" y="754036"/>
                  <a:pt x="3447721" y="747265"/>
                  <a:pt x="3446158" y="740232"/>
                </a:cubicBezTo>
                <a:cubicBezTo>
                  <a:pt x="3444595" y="733200"/>
                  <a:pt x="3443033" y="728122"/>
                  <a:pt x="3441470" y="724996"/>
                </a:cubicBezTo>
                <a:cubicBezTo>
                  <a:pt x="3439907" y="721871"/>
                  <a:pt x="3438084" y="718745"/>
                  <a:pt x="3436001" y="715620"/>
                </a:cubicBezTo>
                <a:cubicBezTo>
                  <a:pt x="3433917" y="712495"/>
                  <a:pt x="3436261" y="711583"/>
                  <a:pt x="3443033" y="712885"/>
                </a:cubicBezTo>
                <a:cubicBezTo>
                  <a:pt x="3449804" y="714187"/>
                  <a:pt x="3463347" y="713015"/>
                  <a:pt x="3483663" y="709369"/>
                </a:cubicBezTo>
                <a:cubicBezTo>
                  <a:pt x="3483663" y="701035"/>
                  <a:pt x="3483142" y="694524"/>
                  <a:pt x="3482100" y="689835"/>
                </a:cubicBezTo>
                <a:cubicBezTo>
                  <a:pt x="3481058" y="685147"/>
                  <a:pt x="3480277" y="681371"/>
                  <a:pt x="3479756" y="678506"/>
                </a:cubicBezTo>
                <a:cubicBezTo>
                  <a:pt x="3479235" y="675641"/>
                  <a:pt x="3477542" y="673688"/>
                  <a:pt x="3474677" y="672646"/>
                </a:cubicBezTo>
                <a:cubicBezTo>
                  <a:pt x="3471812" y="671604"/>
                  <a:pt x="3468166" y="670302"/>
                  <a:pt x="3463738" y="668739"/>
                </a:cubicBezTo>
                <a:cubicBezTo>
                  <a:pt x="3459311" y="667176"/>
                  <a:pt x="3461655" y="666135"/>
                  <a:pt x="3470771" y="665614"/>
                </a:cubicBezTo>
                <a:cubicBezTo>
                  <a:pt x="3479886" y="665093"/>
                  <a:pt x="3490434" y="663921"/>
                  <a:pt x="3502415" y="662098"/>
                </a:cubicBezTo>
                <a:cubicBezTo>
                  <a:pt x="3514396" y="660274"/>
                  <a:pt x="3525335" y="658191"/>
                  <a:pt x="3535231" y="655847"/>
                </a:cubicBezTo>
                <a:cubicBezTo>
                  <a:pt x="3540180" y="654675"/>
                  <a:pt x="3544185" y="654219"/>
                  <a:pt x="3547245" y="654480"/>
                </a:cubicBezTo>
                <a:close/>
                <a:moveTo>
                  <a:pt x="1677466" y="653112"/>
                </a:moveTo>
                <a:cubicBezTo>
                  <a:pt x="1671997" y="653633"/>
                  <a:pt x="1663532" y="655196"/>
                  <a:pt x="1652072" y="657800"/>
                </a:cubicBezTo>
                <a:cubicBezTo>
                  <a:pt x="1653114" y="660405"/>
                  <a:pt x="1653375" y="662749"/>
                  <a:pt x="1652854" y="664832"/>
                </a:cubicBezTo>
                <a:cubicBezTo>
                  <a:pt x="1652333" y="666916"/>
                  <a:pt x="1651812" y="669260"/>
                  <a:pt x="1651291" y="671864"/>
                </a:cubicBezTo>
                <a:cubicBezTo>
                  <a:pt x="1657021" y="670823"/>
                  <a:pt x="1661318" y="669911"/>
                  <a:pt x="1664183" y="669130"/>
                </a:cubicBezTo>
                <a:cubicBezTo>
                  <a:pt x="1667048" y="668348"/>
                  <a:pt x="1669783" y="669130"/>
                  <a:pt x="1672387" y="671474"/>
                </a:cubicBezTo>
                <a:cubicBezTo>
                  <a:pt x="1674992" y="673818"/>
                  <a:pt x="1674341" y="675641"/>
                  <a:pt x="1670434" y="676943"/>
                </a:cubicBezTo>
                <a:cubicBezTo>
                  <a:pt x="1666527" y="678245"/>
                  <a:pt x="1660146" y="679678"/>
                  <a:pt x="1651291" y="681241"/>
                </a:cubicBezTo>
                <a:lnTo>
                  <a:pt x="1650510" y="695305"/>
                </a:lnTo>
                <a:cubicBezTo>
                  <a:pt x="1658323" y="694263"/>
                  <a:pt x="1664053" y="693742"/>
                  <a:pt x="1667699" y="693742"/>
                </a:cubicBezTo>
                <a:cubicBezTo>
                  <a:pt x="1671866" y="693742"/>
                  <a:pt x="1674601" y="694524"/>
                  <a:pt x="1675903" y="696086"/>
                </a:cubicBezTo>
                <a:cubicBezTo>
                  <a:pt x="1677206" y="697649"/>
                  <a:pt x="1678899" y="695565"/>
                  <a:pt x="1680982" y="689835"/>
                </a:cubicBezTo>
                <a:cubicBezTo>
                  <a:pt x="1683066" y="684106"/>
                  <a:pt x="1684889" y="677464"/>
                  <a:pt x="1686452" y="669911"/>
                </a:cubicBezTo>
                <a:cubicBezTo>
                  <a:pt x="1688014" y="662358"/>
                  <a:pt x="1688275" y="657540"/>
                  <a:pt x="1687233" y="655456"/>
                </a:cubicBezTo>
                <a:cubicBezTo>
                  <a:pt x="1686191" y="653373"/>
                  <a:pt x="1682936" y="652591"/>
                  <a:pt x="1677466" y="653112"/>
                </a:cubicBezTo>
                <a:close/>
                <a:moveTo>
                  <a:pt x="4081691" y="651940"/>
                </a:moveTo>
                <a:cubicBezTo>
                  <a:pt x="4085337" y="653242"/>
                  <a:pt x="4088723" y="655326"/>
                  <a:pt x="4091849" y="658191"/>
                </a:cubicBezTo>
                <a:cubicBezTo>
                  <a:pt x="4094974" y="661056"/>
                  <a:pt x="4095105" y="663791"/>
                  <a:pt x="4092239" y="666395"/>
                </a:cubicBezTo>
                <a:cubicBezTo>
                  <a:pt x="4089375" y="669000"/>
                  <a:pt x="4082212" y="681501"/>
                  <a:pt x="4070753" y="703900"/>
                </a:cubicBezTo>
                <a:lnTo>
                  <a:pt x="4089505" y="703900"/>
                </a:lnTo>
                <a:cubicBezTo>
                  <a:pt x="4098360" y="691919"/>
                  <a:pt x="4102267" y="683585"/>
                  <a:pt x="4101225" y="678897"/>
                </a:cubicBezTo>
                <a:cubicBezTo>
                  <a:pt x="4100183" y="674209"/>
                  <a:pt x="4101615" y="672906"/>
                  <a:pt x="4105522" y="674990"/>
                </a:cubicBezTo>
                <a:cubicBezTo>
                  <a:pt x="4109429" y="677073"/>
                  <a:pt x="4112555" y="679287"/>
                  <a:pt x="4114899" y="681631"/>
                </a:cubicBezTo>
                <a:cubicBezTo>
                  <a:pt x="4117243" y="683975"/>
                  <a:pt x="4116331" y="686840"/>
                  <a:pt x="4112164" y="690226"/>
                </a:cubicBezTo>
                <a:cubicBezTo>
                  <a:pt x="4107997" y="693612"/>
                  <a:pt x="4096537" y="708327"/>
                  <a:pt x="4077785" y="734372"/>
                </a:cubicBezTo>
                <a:cubicBezTo>
                  <a:pt x="4091328" y="732289"/>
                  <a:pt x="4101095" y="730986"/>
                  <a:pt x="4107085" y="730466"/>
                </a:cubicBezTo>
                <a:cubicBezTo>
                  <a:pt x="4113075" y="729945"/>
                  <a:pt x="4109559" y="732289"/>
                  <a:pt x="4096537" y="737498"/>
                </a:cubicBezTo>
                <a:cubicBezTo>
                  <a:pt x="4083515" y="742707"/>
                  <a:pt x="4074659" y="746874"/>
                  <a:pt x="4069971" y="749999"/>
                </a:cubicBezTo>
                <a:cubicBezTo>
                  <a:pt x="4065283" y="753125"/>
                  <a:pt x="4062418" y="752213"/>
                  <a:pt x="4061376" y="747265"/>
                </a:cubicBezTo>
                <a:cubicBezTo>
                  <a:pt x="4060335" y="742316"/>
                  <a:pt x="4061507" y="739060"/>
                  <a:pt x="4064892" y="737498"/>
                </a:cubicBezTo>
                <a:cubicBezTo>
                  <a:pt x="4068278" y="735935"/>
                  <a:pt x="4075701" y="726298"/>
                  <a:pt x="4087161" y="708588"/>
                </a:cubicBezTo>
                <a:cubicBezTo>
                  <a:pt x="4071534" y="710671"/>
                  <a:pt x="4062679" y="712885"/>
                  <a:pt x="4060595" y="715229"/>
                </a:cubicBezTo>
                <a:cubicBezTo>
                  <a:pt x="4058511" y="717573"/>
                  <a:pt x="4056818" y="716401"/>
                  <a:pt x="4055516" y="711713"/>
                </a:cubicBezTo>
                <a:cubicBezTo>
                  <a:pt x="4054214" y="707025"/>
                  <a:pt x="4055125" y="704160"/>
                  <a:pt x="4058251" y="703118"/>
                </a:cubicBezTo>
                <a:cubicBezTo>
                  <a:pt x="4061376" y="702077"/>
                  <a:pt x="4064371" y="699212"/>
                  <a:pt x="4067236" y="694524"/>
                </a:cubicBezTo>
                <a:cubicBezTo>
                  <a:pt x="4070101" y="689835"/>
                  <a:pt x="4073097" y="683324"/>
                  <a:pt x="4076222" y="674990"/>
                </a:cubicBezTo>
                <a:cubicBezTo>
                  <a:pt x="4079347" y="666656"/>
                  <a:pt x="4080129" y="660405"/>
                  <a:pt x="4078566" y="656238"/>
                </a:cubicBezTo>
                <a:cubicBezTo>
                  <a:pt x="4077003" y="652070"/>
                  <a:pt x="4078045" y="650638"/>
                  <a:pt x="4081691" y="651940"/>
                </a:cubicBezTo>
                <a:close/>
                <a:moveTo>
                  <a:pt x="2309483" y="650182"/>
                </a:moveTo>
                <a:cubicBezTo>
                  <a:pt x="2310265" y="649401"/>
                  <a:pt x="2311567" y="649466"/>
                  <a:pt x="2313390" y="650377"/>
                </a:cubicBezTo>
                <a:cubicBezTo>
                  <a:pt x="2317036" y="652201"/>
                  <a:pt x="2320422" y="654675"/>
                  <a:pt x="2323547" y="657800"/>
                </a:cubicBezTo>
                <a:cubicBezTo>
                  <a:pt x="2326673" y="660926"/>
                  <a:pt x="2327063" y="663270"/>
                  <a:pt x="2324719" y="664832"/>
                </a:cubicBezTo>
                <a:cubicBezTo>
                  <a:pt x="2322375" y="666395"/>
                  <a:pt x="2318729" y="670823"/>
                  <a:pt x="2313781" y="678115"/>
                </a:cubicBezTo>
                <a:cubicBezTo>
                  <a:pt x="2308832" y="685408"/>
                  <a:pt x="2303883" y="692310"/>
                  <a:pt x="2298935" y="698821"/>
                </a:cubicBezTo>
                <a:cubicBezTo>
                  <a:pt x="2293987" y="705332"/>
                  <a:pt x="2290210" y="710281"/>
                  <a:pt x="2287605" y="713667"/>
                </a:cubicBezTo>
                <a:cubicBezTo>
                  <a:pt x="2285001" y="717052"/>
                  <a:pt x="2287215" y="718355"/>
                  <a:pt x="2294247" y="717573"/>
                </a:cubicBezTo>
                <a:cubicBezTo>
                  <a:pt x="2301279" y="716792"/>
                  <a:pt x="2315213" y="714839"/>
                  <a:pt x="2336049" y="711713"/>
                </a:cubicBezTo>
                <a:cubicBezTo>
                  <a:pt x="2331882" y="706504"/>
                  <a:pt x="2328235" y="701165"/>
                  <a:pt x="2325110" y="695696"/>
                </a:cubicBezTo>
                <a:cubicBezTo>
                  <a:pt x="2321985" y="690226"/>
                  <a:pt x="2323287" y="688663"/>
                  <a:pt x="2329017" y="691008"/>
                </a:cubicBezTo>
                <a:cubicBezTo>
                  <a:pt x="2334747" y="693352"/>
                  <a:pt x="2340607" y="697128"/>
                  <a:pt x="2346597" y="702337"/>
                </a:cubicBezTo>
                <a:cubicBezTo>
                  <a:pt x="2352587" y="707546"/>
                  <a:pt x="2355192" y="713536"/>
                  <a:pt x="2354411" y="720308"/>
                </a:cubicBezTo>
                <a:cubicBezTo>
                  <a:pt x="2353629" y="727080"/>
                  <a:pt x="2351806" y="729554"/>
                  <a:pt x="2348941" y="727731"/>
                </a:cubicBezTo>
                <a:cubicBezTo>
                  <a:pt x="2346076" y="725908"/>
                  <a:pt x="2342560" y="721871"/>
                  <a:pt x="2338393" y="715620"/>
                </a:cubicBezTo>
                <a:cubicBezTo>
                  <a:pt x="2327454" y="718745"/>
                  <a:pt x="2315604" y="721741"/>
                  <a:pt x="2302842" y="724605"/>
                </a:cubicBezTo>
                <a:cubicBezTo>
                  <a:pt x="2290080" y="727470"/>
                  <a:pt x="2281876" y="730075"/>
                  <a:pt x="2278229" y="732419"/>
                </a:cubicBezTo>
                <a:cubicBezTo>
                  <a:pt x="2274583" y="734763"/>
                  <a:pt x="2272109" y="733200"/>
                  <a:pt x="2270807" y="727731"/>
                </a:cubicBezTo>
                <a:cubicBezTo>
                  <a:pt x="2269504" y="722261"/>
                  <a:pt x="2270025" y="718745"/>
                  <a:pt x="2272369" y="717183"/>
                </a:cubicBezTo>
                <a:cubicBezTo>
                  <a:pt x="2274713" y="715620"/>
                  <a:pt x="2277578" y="713015"/>
                  <a:pt x="2280964" y="709369"/>
                </a:cubicBezTo>
                <a:cubicBezTo>
                  <a:pt x="2284350" y="705723"/>
                  <a:pt x="2288126" y="700644"/>
                  <a:pt x="2292293" y="694133"/>
                </a:cubicBezTo>
                <a:cubicBezTo>
                  <a:pt x="2296461" y="687622"/>
                  <a:pt x="2300367" y="680720"/>
                  <a:pt x="2304014" y="673427"/>
                </a:cubicBezTo>
                <a:cubicBezTo>
                  <a:pt x="2307660" y="666135"/>
                  <a:pt x="2309223" y="660014"/>
                  <a:pt x="2308702" y="655066"/>
                </a:cubicBezTo>
                <a:cubicBezTo>
                  <a:pt x="2308441" y="652591"/>
                  <a:pt x="2308702" y="650963"/>
                  <a:pt x="2309483" y="650182"/>
                </a:cubicBezTo>
                <a:close/>
                <a:moveTo>
                  <a:pt x="1077777" y="649889"/>
                </a:moveTo>
                <a:cubicBezTo>
                  <a:pt x="1079144" y="649954"/>
                  <a:pt x="1081130" y="650768"/>
                  <a:pt x="1083735" y="652331"/>
                </a:cubicBezTo>
                <a:cubicBezTo>
                  <a:pt x="1088944" y="655456"/>
                  <a:pt x="1092590" y="658451"/>
                  <a:pt x="1094674" y="661316"/>
                </a:cubicBezTo>
                <a:cubicBezTo>
                  <a:pt x="1096757" y="664181"/>
                  <a:pt x="1095846" y="665744"/>
                  <a:pt x="1091939" y="666004"/>
                </a:cubicBezTo>
                <a:cubicBezTo>
                  <a:pt x="1088032" y="666265"/>
                  <a:pt x="1082042" y="667958"/>
                  <a:pt x="1073968" y="671083"/>
                </a:cubicBezTo>
                <a:cubicBezTo>
                  <a:pt x="1065894" y="674209"/>
                  <a:pt x="1057560" y="676943"/>
                  <a:pt x="1048965" y="679287"/>
                </a:cubicBezTo>
                <a:cubicBezTo>
                  <a:pt x="1040370" y="681631"/>
                  <a:pt x="1035812" y="682413"/>
                  <a:pt x="1035291" y="681631"/>
                </a:cubicBezTo>
                <a:cubicBezTo>
                  <a:pt x="1034770" y="680850"/>
                  <a:pt x="1038807" y="678636"/>
                  <a:pt x="1047402" y="674990"/>
                </a:cubicBezTo>
                <a:cubicBezTo>
                  <a:pt x="1055997" y="671344"/>
                  <a:pt x="1062639" y="667437"/>
                  <a:pt x="1067327" y="663270"/>
                </a:cubicBezTo>
                <a:cubicBezTo>
                  <a:pt x="1072536" y="658582"/>
                  <a:pt x="1075270" y="654805"/>
                  <a:pt x="1075531" y="651940"/>
                </a:cubicBezTo>
                <a:cubicBezTo>
                  <a:pt x="1075661" y="650508"/>
                  <a:pt x="1076410" y="649824"/>
                  <a:pt x="1077777" y="649889"/>
                </a:cubicBezTo>
                <a:close/>
                <a:moveTo>
                  <a:pt x="262799" y="648424"/>
                </a:moveTo>
                <a:cubicBezTo>
                  <a:pt x="266966" y="649466"/>
                  <a:pt x="270612" y="651029"/>
                  <a:pt x="273738" y="653112"/>
                </a:cubicBezTo>
                <a:cubicBezTo>
                  <a:pt x="276863" y="655196"/>
                  <a:pt x="277905" y="657410"/>
                  <a:pt x="276863" y="659754"/>
                </a:cubicBezTo>
                <a:cubicBezTo>
                  <a:pt x="275821" y="662098"/>
                  <a:pt x="275040" y="670302"/>
                  <a:pt x="274519" y="684366"/>
                </a:cubicBezTo>
                <a:cubicBezTo>
                  <a:pt x="273998" y="698430"/>
                  <a:pt x="273087" y="711323"/>
                  <a:pt x="271785" y="723043"/>
                </a:cubicBezTo>
                <a:cubicBezTo>
                  <a:pt x="270482" y="734763"/>
                  <a:pt x="268138" y="745181"/>
                  <a:pt x="264752" y="754297"/>
                </a:cubicBezTo>
                <a:cubicBezTo>
                  <a:pt x="261367" y="763412"/>
                  <a:pt x="256939" y="771486"/>
                  <a:pt x="251470" y="778518"/>
                </a:cubicBezTo>
                <a:cubicBezTo>
                  <a:pt x="246000" y="785551"/>
                  <a:pt x="238577" y="791541"/>
                  <a:pt x="229201" y="796489"/>
                </a:cubicBezTo>
                <a:cubicBezTo>
                  <a:pt x="219825" y="801438"/>
                  <a:pt x="219695" y="799745"/>
                  <a:pt x="228810" y="791411"/>
                </a:cubicBezTo>
                <a:cubicBezTo>
                  <a:pt x="237926" y="783076"/>
                  <a:pt x="245479" y="772528"/>
                  <a:pt x="251470" y="759766"/>
                </a:cubicBezTo>
                <a:cubicBezTo>
                  <a:pt x="257460" y="747004"/>
                  <a:pt x="260976" y="733721"/>
                  <a:pt x="262018" y="719917"/>
                </a:cubicBezTo>
                <a:cubicBezTo>
                  <a:pt x="263059" y="706114"/>
                  <a:pt x="263580" y="692961"/>
                  <a:pt x="263580" y="680459"/>
                </a:cubicBezTo>
                <a:cubicBezTo>
                  <a:pt x="263580" y="667958"/>
                  <a:pt x="262408" y="659233"/>
                  <a:pt x="260064" y="654284"/>
                </a:cubicBezTo>
                <a:cubicBezTo>
                  <a:pt x="257720" y="649336"/>
                  <a:pt x="258632" y="647382"/>
                  <a:pt x="262799" y="648424"/>
                </a:cubicBezTo>
                <a:close/>
                <a:moveTo>
                  <a:pt x="4895372" y="648033"/>
                </a:moveTo>
                <a:cubicBezTo>
                  <a:pt x="4895893" y="647252"/>
                  <a:pt x="4899149" y="648033"/>
                  <a:pt x="4905139" y="650377"/>
                </a:cubicBezTo>
                <a:cubicBezTo>
                  <a:pt x="4911129" y="652721"/>
                  <a:pt x="4913473" y="655456"/>
                  <a:pt x="4912171" y="658582"/>
                </a:cubicBezTo>
                <a:cubicBezTo>
                  <a:pt x="4910869" y="661707"/>
                  <a:pt x="4910217" y="669520"/>
                  <a:pt x="4910217" y="682022"/>
                </a:cubicBezTo>
                <a:cubicBezTo>
                  <a:pt x="4913343" y="681501"/>
                  <a:pt x="4918031" y="682152"/>
                  <a:pt x="4924281" y="683975"/>
                </a:cubicBezTo>
                <a:cubicBezTo>
                  <a:pt x="4930533" y="685799"/>
                  <a:pt x="4933267" y="688924"/>
                  <a:pt x="4932486" y="693352"/>
                </a:cubicBezTo>
                <a:cubicBezTo>
                  <a:pt x="4931705" y="697779"/>
                  <a:pt x="4928970" y="698691"/>
                  <a:pt x="4924281" y="696086"/>
                </a:cubicBezTo>
                <a:cubicBezTo>
                  <a:pt x="4919593" y="693482"/>
                  <a:pt x="4914905" y="690356"/>
                  <a:pt x="4910217" y="686710"/>
                </a:cubicBezTo>
                <a:cubicBezTo>
                  <a:pt x="4910217" y="716401"/>
                  <a:pt x="4909697" y="740363"/>
                  <a:pt x="4908655" y="758594"/>
                </a:cubicBezTo>
                <a:cubicBezTo>
                  <a:pt x="4907613" y="776826"/>
                  <a:pt x="4906701" y="789588"/>
                  <a:pt x="4905920" y="796880"/>
                </a:cubicBezTo>
                <a:cubicBezTo>
                  <a:pt x="4905139" y="804173"/>
                  <a:pt x="4903706" y="807819"/>
                  <a:pt x="4901623" y="807819"/>
                </a:cubicBezTo>
                <a:cubicBezTo>
                  <a:pt x="4899539" y="807819"/>
                  <a:pt x="4897585" y="804433"/>
                  <a:pt x="4895763" y="797661"/>
                </a:cubicBezTo>
                <a:cubicBezTo>
                  <a:pt x="4893939" y="790890"/>
                  <a:pt x="4893809" y="785681"/>
                  <a:pt x="4895372" y="782035"/>
                </a:cubicBezTo>
                <a:cubicBezTo>
                  <a:pt x="4896935" y="778388"/>
                  <a:pt x="4898497" y="766408"/>
                  <a:pt x="4900060" y="746093"/>
                </a:cubicBezTo>
                <a:cubicBezTo>
                  <a:pt x="4901623" y="725777"/>
                  <a:pt x="4902013" y="706634"/>
                  <a:pt x="4901232" y="688663"/>
                </a:cubicBezTo>
                <a:cubicBezTo>
                  <a:pt x="4900451" y="670692"/>
                  <a:pt x="4899149" y="659623"/>
                  <a:pt x="4897325" y="655456"/>
                </a:cubicBezTo>
                <a:cubicBezTo>
                  <a:pt x="4895502" y="651289"/>
                  <a:pt x="4894851" y="648815"/>
                  <a:pt x="4895372" y="648033"/>
                </a:cubicBezTo>
                <a:close/>
                <a:moveTo>
                  <a:pt x="4314975" y="647643"/>
                </a:moveTo>
                <a:cubicBezTo>
                  <a:pt x="4316733" y="647382"/>
                  <a:pt x="4319630" y="647903"/>
                  <a:pt x="4323667" y="649205"/>
                </a:cubicBezTo>
                <a:cubicBezTo>
                  <a:pt x="4331741" y="651810"/>
                  <a:pt x="4337081" y="655586"/>
                  <a:pt x="4339685" y="660535"/>
                </a:cubicBezTo>
                <a:cubicBezTo>
                  <a:pt x="4342289" y="665483"/>
                  <a:pt x="4342810" y="669781"/>
                  <a:pt x="4341247" y="673427"/>
                </a:cubicBezTo>
                <a:cubicBezTo>
                  <a:pt x="4339685" y="677073"/>
                  <a:pt x="4336950" y="677464"/>
                  <a:pt x="4333043" y="674599"/>
                </a:cubicBezTo>
                <a:cubicBezTo>
                  <a:pt x="4329137" y="671734"/>
                  <a:pt x="4325099" y="667958"/>
                  <a:pt x="4320933" y="663270"/>
                </a:cubicBezTo>
                <a:cubicBezTo>
                  <a:pt x="4316765" y="658582"/>
                  <a:pt x="4314161" y="654414"/>
                  <a:pt x="4313119" y="650768"/>
                </a:cubicBezTo>
                <a:cubicBezTo>
                  <a:pt x="4312598" y="648945"/>
                  <a:pt x="4313217" y="647903"/>
                  <a:pt x="4314975" y="647643"/>
                </a:cubicBezTo>
                <a:close/>
                <a:moveTo>
                  <a:pt x="2021017" y="646861"/>
                </a:moveTo>
                <a:cubicBezTo>
                  <a:pt x="2022580" y="646340"/>
                  <a:pt x="2026356" y="647512"/>
                  <a:pt x="2032347" y="650377"/>
                </a:cubicBezTo>
                <a:cubicBezTo>
                  <a:pt x="2038337" y="653242"/>
                  <a:pt x="2040160" y="656368"/>
                  <a:pt x="2037816" y="659754"/>
                </a:cubicBezTo>
                <a:cubicBezTo>
                  <a:pt x="2035472" y="663139"/>
                  <a:pt x="2034040" y="673948"/>
                  <a:pt x="2033519" y="692180"/>
                </a:cubicBezTo>
                <a:cubicBezTo>
                  <a:pt x="2037686" y="690617"/>
                  <a:pt x="2041593" y="689445"/>
                  <a:pt x="2045239" y="688663"/>
                </a:cubicBezTo>
                <a:cubicBezTo>
                  <a:pt x="2048885" y="687882"/>
                  <a:pt x="2052011" y="688533"/>
                  <a:pt x="2054615" y="690617"/>
                </a:cubicBezTo>
                <a:cubicBezTo>
                  <a:pt x="2057220" y="692700"/>
                  <a:pt x="2050188" y="696868"/>
                  <a:pt x="2033519" y="703118"/>
                </a:cubicBezTo>
                <a:lnTo>
                  <a:pt x="2033519" y="727340"/>
                </a:lnTo>
                <a:cubicBezTo>
                  <a:pt x="2039249" y="724215"/>
                  <a:pt x="2044327" y="721610"/>
                  <a:pt x="2048755" y="719527"/>
                </a:cubicBezTo>
                <a:cubicBezTo>
                  <a:pt x="2053183" y="717443"/>
                  <a:pt x="2053704" y="718094"/>
                  <a:pt x="2050318" y="721480"/>
                </a:cubicBezTo>
                <a:cubicBezTo>
                  <a:pt x="2046932" y="724866"/>
                  <a:pt x="2041332" y="729684"/>
                  <a:pt x="2033519" y="735935"/>
                </a:cubicBezTo>
                <a:cubicBezTo>
                  <a:pt x="2034040" y="756250"/>
                  <a:pt x="2034170" y="770705"/>
                  <a:pt x="2033909" y="779300"/>
                </a:cubicBezTo>
                <a:cubicBezTo>
                  <a:pt x="2033649" y="787895"/>
                  <a:pt x="2031826" y="795057"/>
                  <a:pt x="2028440" y="800787"/>
                </a:cubicBezTo>
                <a:cubicBezTo>
                  <a:pt x="2025054" y="806517"/>
                  <a:pt x="2022319" y="807038"/>
                  <a:pt x="2020236" y="802350"/>
                </a:cubicBezTo>
                <a:cubicBezTo>
                  <a:pt x="2018152" y="797661"/>
                  <a:pt x="2013855" y="792713"/>
                  <a:pt x="2007344" y="787504"/>
                </a:cubicBezTo>
                <a:cubicBezTo>
                  <a:pt x="2000832" y="782295"/>
                  <a:pt x="2001353" y="780862"/>
                  <a:pt x="2008906" y="783207"/>
                </a:cubicBezTo>
                <a:cubicBezTo>
                  <a:pt x="2016459" y="785551"/>
                  <a:pt x="2020887" y="785030"/>
                  <a:pt x="2022189" y="781644"/>
                </a:cubicBezTo>
                <a:cubicBezTo>
                  <a:pt x="2023491" y="778258"/>
                  <a:pt x="2024273" y="773440"/>
                  <a:pt x="2024533" y="767189"/>
                </a:cubicBezTo>
                <a:cubicBezTo>
                  <a:pt x="2024794" y="760938"/>
                  <a:pt x="2024924" y="752604"/>
                  <a:pt x="2024924" y="742186"/>
                </a:cubicBezTo>
                <a:cubicBezTo>
                  <a:pt x="2019194" y="745311"/>
                  <a:pt x="2013074" y="749348"/>
                  <a:pt x="2006562" y="754297"/>
                </a:cubicBezTo>
                <a:cubicBezTo>
                  <a:pt x="2000051" y="759245"/>
                  <a:pt x="1995493" y="763022"/>
                  <a:pt x="1992889" y="765626"/>
                </a:cubicBezTo>
                <a:cubicBezTo>
                  <a:pt x="1990284" y="768231"/>
                  <a:pt x="1986508" y="767189"/>
                  <a:pt x="1981559" y="762501"/>
                </a:cubicBezTo>
                <a:cubicBezTo>
                  <a:pt x="1976611" y="757813"/>
                  <a:pt x="1975569" y="755208"/>
                  <a:pt x="1978434" y="754687"/>
                </a:cubicBezTo>
                <a:cubicBezTo>
                  <a:pt x="1981299" y="754166"/>
                  <a:pt x="1983643" y="753646"/>
                  <a:pt x="1985466" y="753125"/>
                </a:cubicBezTo>
                <a:cubicBezTo>
                  <a:pt x="1987289" y="752604"/>
                  <a:pt x="1992107" y="750520"/>
                  <a:pt x="1999921" y="746874"/>
                </a:cubicBezTo>
                <a:cubicBezTo>
                  <a:pt x="2007734" y="743228"/>
                  <a:pt x="2016069" y="738279"/>
                  <a:pt x="2024924" y="732028"/>
                </a:cubicBezTo>
                <a:lnTo>
                  <a:pt x="2024924" y="705462"/>
                </a:lnTo>
                <a:cubicBezTo>
                  <a:pt x="2019194" y="707025"/>
                  <a:pt x="2014897" y="708067"/>
                  <a:pt x="2012032" y="708588"/>
                </a:cubicBezTo>
                <a:cubicBezTo>
                  <a:pt x="2009167" y="709109"/>
                  <a:pt x="2004869" y="708718"/>
                  <a:pt x="1999139" y="707416"/>
                </a:cubicBezTo>
                <a:cubicBezTo>
                  <a:pt x="1993410" y="706114"/>
                  <a:pt x="1993540" y="704681"/>
                  <a:pt x="1999530" y="703118"/>
                </a:cubicBezTo>
                <a:cubicBezTo>
                  <a:pt x="2005520" y="701556"/>
                  <a:pt x="2013985" y="698691"/>
                  <a:pt x="2024924" y="694524"/>
                </a:cubicBezTo>
                <a:cubicBezTo>
                  <a:pt x="2024924" y="684627"/>
                  <a:pt x="2024794" y="676162"/>
                  <a:pt x="2024533" y="669130"/>
                </a:cubicBezTo>
                <a:cubicBezTo>
                  <a:pt x="2024273" y="662098"/>
                  <a:pt x="2023231" y="656758"/>
                  <a:pt x="2021408" y="653112"/>
                </a:cubicBezTo>
                <a:cubicBezTo>
                  <a:pt x="2019585" y="649466"/>
                  <a:pt x="2019455" y="647382"/>
                  <a:pt x="2021017" y="646861"/>
                </a:cubicBezTo>
                <a:close/>
                <a:moveTo>
                  <a:pt x="2522010" y="645494"/>
                </a:moveTo>
                <a:cubicBezTo>
                  <a:pt x="2524614" y="645885"/>
                  <a:pt x="2526958" y="646861"/>
                  <a:pt x="2529042" y="648424"/>
                </a:cubicBezTo>
                <a:cubicBezTo>
                  <a:pt x="2533209" y="651549"/>
                  <a:pt x="2533990" y="653633"/>
                  <a:pt x="2531386" y="654675"/>
                </a:cubicBezTo>
                <a:cubicBezTo>
                  <a:pt x="2528781" y="655717"/>
                  <a:pt x="2525265" y="656498"/>
                  <a:pt x="2520838" y="657019"/>
                </a:cubicBezTo>
                <a:cubicBezTo>
                  <a:pt x="2516410" y="657540"/>
                  <a:pt x="2510420" y="658191"/>
                  <a:pt x="2502867" y="658972"/>
                </a:cubicBezTo>
                <a:cubicBezTo>
                  <a:pt x="2495314" y="659754"/>
                  <a:pt x="2484245" y="661186"/>
                  <a:pt x="2469659" y="663270"/>
                </a:cubicBezTo>
                <a:cubicBezTo>
                  <a:pt x="2474869" y="666395"/>
                  <a:pt x="2477082" y="669000"/>
                  <a:pt x="2476301" y="671083"/>
                </a:cubicBezTo>
                <a:cubicBezTo>
                  <a:pt x="2475519" y="673167"/>
                  <a:pt x="2474869" y="678376"/>
                  <a:pt x="2474347" y="686710"/>
                </a:cubicBezTo>
                <a:cubicBezTo>
                  <a:pt x="2484765" y="685147"/>
                  <a:pt x="2491667" y="683585"/>
                  <a:pt x="2495053" y="682022"/>
                </a:cubicBezTo>
                <a:cubicBezTo>
                  <a:pt x="2498439" y="680459"/>
                  <a:pt x="2501955" y="680329"/>
                  <a:pt x="2505601" y="681631"/>
                </a:cubicBezTo>
                <a:cubicBezTo>
                  <a:pt x="2509248" y="682934"/>
                  <a:pt x="2512764" y="684887"/>
                  <a:pt x="2516149" y="687491"/>
                </a:cubicBezTo>
                <a:cubicBezTo>
                  <a:pt x="2519535" y="690096"/>
                  <a:pt x="2520056" y="693352"/>
                  <a:pt x="2517712" y="697258"/>
                </a:cubicBezTo>
                <a:cubicBezTo>
                  <a:pt x="2515368" y="701165"/>
                  <a:pt x="2514717" y="714057"/>
                  <a:pt x="2515759" y="735935"/>
                </a:cubicBezTo>
                <a:lnTo>
                  <a:pt x="2523573" y="735154"/>
                </a:lnTo>
                <a:cubicBezTo>
                  <a:pt x="2531386" y="734112"/>
                  <a:pt x="2538288" y="732940"/>
                  <a:pt x="2544278" y="731638"/>
                </a:cubicBezTo>
                <a:cubicBezTo>
                  <a:pt x="2550269" y="730335"/>
                  <a:pt x="2555608" y="732028"/>
                  <a:pt x="2560296" y="736716"/>
                </a:cubicBezTo>
                <a:cubicBezTo>
                  <a:pt x="2564984" y="741404"/>
                  <a:pt x="2562900" y="743748"/>
                  <a:pt x="2554045" y="743748"/>
                </a:cubicBezTo>
                <a:cubicBezTo>
                  <a:pt x="2545190" y="743748"/>
                  <a:pt x="2532428" y="744269"/>
                  <a:pt x="2515759" y="745311"/>
                </a:cubicBezTo>
                <a:cubicBezTo>
                  <a:pt x="2515759" y="757292"/>
                  <a:pt x="2516019" y="767449"/>
                  <a:pt x="2516540" y="775784"/>
                </a:cubicBezTo>
                <a:cubicBezTo>
                  <a:pt x="2517061" y="784118"/>
                  <a:pt x="2516801" y="791020"/>
                  <a:pt x="2515759" y="796489"/>
                </a:cubicBezTo>
                <a:cubicBezTo>
                  <a:pt x="2514717" y="801959"/>
                  <a:pt x="2512243" y="807168"/>
                  <a:pt x="2508336" y="812116"/>
                </a:cubicBezTo>
                <a:cubicBezTo>
                  <a:pt x="2504429" y="817065"/>
                  <a:pt x="2501304" y="816804"/>
                  <a:pt x="2498960" y="811335"/>
                </a:cubicBezTo>
                <a:cubicBezTo>
                  <a:pt x="2496616" y="805866"/>
                  <a:pt x="2492058" y="801047"/>
                  <a:pt x="2485286" y="796880"/>
                </a:cubicBezTo>
                <a:cubicBezTo>
                  <a:pt x="2478515" y="792713"/>
                  <a:pt x="2479296" y="791541"/>
                  <a:pt x="2487631" y="793364"/>
                </a:cubicBezTo>
                <a:cubicBezTo>
                  <a:pt x="2495965" y="795187"/>
                  <a:pt x="2501043" y="794666"/>
                  <a:pt x="2502867" y="791801"/>
                </a:cubicBezTo>
                <a:cubicBezTo>
                  <a:pt x="2504690" y="788936"/>
                  <a:pt x="2505471" y="783207"/>
                  <a:pt x="2505211" y="774612"/>
                </a:cubicBezTo>
                <a:cubicBezTo>
                  <a:pt x="2504950" y="766017"/>
                  <a:pt x="2504820" y="756510"/>
                  <a:pt x="2504820" y="746093"/>
                </a:cubicBezTo>
                <a:cubicBezTo>
                  <a:pt x="2477733" y="748176"/>
                  <a:pt x="2455335" y="750520"/>
                  <a:pt x="2437624" y="753125"/>
                </a:cubicBezTo>
                <a:cubicBezTo>
                  <a:pt x="2437103" y="763022"/>
                  <a:pt x="2436452" y="771877"/>
                  <a:pt x="2435671" y="779690"/>
                </a:cubicBezTo>
                <a:cubicBezTo>
                  <a:pt x="2434889" y="787504"/>
                  <a:pt x="2433327" y="794015"/>
                  <a:pt x="2430983" y="799224"/>
                </a:cubicBezTo>
                <a:cubicBezTo>
                  <a:pt x="2428639" y="804433"/>
                  <a:pt x="2426165" y="804042"/>
                  <a:pt x="2423560" y="798052"/>
                </a:cubicBezTo>
                <a:cubicBezTo>
                  <a:pt x="2420955" y="792062"/>
                  <a:pt x="2420825" y="785941"/>
                  <a:pt x="2423169" y="779690"/>
                </a:cubicBezTo>
                <a:cubicBezTo>
                  <a:pt x="2425513" y="773440"/>
                  <a:pt x="2427206" y="765105"/>
                  <a:pt x="2428248" y="754687"/>
                </a:cubicBezTo>
                <a:cubicBezTo>
                  <a:pt x="2416788" y="756250"/>
                  <a:pt x="2408714" y="757422"/>
                  <a:pt x="2404026" y="758203"/>
                </a:cubicBezTo>
                <a:cubicBezTo>
                  <a:pt x="2399338" y="758985"/>
                  <a:pt x="2394911" y="757683"/>
                  <a:pt x="2390743" y="754297"/>
                </a:cubicBezTo>
                <a:cubicBezTo>
                  <a:pt x="2386576" y="750911"/>
                  <a:pt x="2386837" y="749218"/>
                  <a:pt x="2391525" y="749218"/>
                </a:cubicBezTo>
                <a:cubicBezTo>
                  <a:pt x="2396213" y="749218"/>
                  <a:pt x="2408714" y="747916"/>
                  <a:pt x="2429029" y="745311"/>
                </a:cubicBezTo>
                <a:cubicBezTo>
                  <a:pt x="2429550" y="730726"/>
                  <a:pt x="2429811" y="720048"/>
                  <a:pt x="2429811" y="713276"/>
                </a:cubicBezTo>
                <a:cubicBezTo>
                  <a:pt x="2429811" y="705983"/>
                  <a:pt x="2428639" y="700384"/>
                  <a:pt x="2426295" y="696477"/>
                </a:cubicBezTo>
                <a:cubicBezTo>
                  <a:pt x="2423951" y="692570"/>
                  <a:pt x="2424081" y="690747"/>
                  <a:pt x="2426685" y="691008"/>
                </a:cubicBezTo>
                <a:cubicBezTo>
                  <a:pt x="2429290" y="691268"/>
                  <a:pt x="2431764" y="691659"/>
                  <a:pt x="2434108" y="692180"/>
                </a:cubicBezTo>
                <a:cubicBezTo>
                  <a:pt x="2436452" y="692700"/>
                  <a:pt x="2446219" y="691398"/>
                  <a:pt x="2463409" y="688273"/>
                </a:cubicBezTo>
                <a:cubicBezTo>
                  <a:pt x="2463409" y="677334"/>
                  <a:pt x="2462367" y="669260"/>
                  <a:pt x="2460283" y="664051"/>
                </a:cubicBezTo>
                <a:cubicBezTo>
                  <a:pt x="2449865" y="665093"/>
                  <a:pt x="2442443" y="666004"/>
                  <a:pt x="2438015" y="666786"/>
                </a:cubicBezTo>
                <a:cubicBezTo>
                  <a:pt x="2433587" y="667567"/>
                  <a:pt x="2429550" y="668218"/>
                  <a:pt x="2425904" y="668739"/>
                </a:cubicBezTo>
                <a:cubicBezTo>
                  <a:pt x="2422258" y="669260"/>
                  <a:pt x="2418221" y="667958"/>
                  <a:pt x="2413793" y="664832"/>
                </a:cubicBezTo>
                <a:cubicBezTo>
                  <a:pt x="2409365" y="661707"/>
                  <a:pt x="2410407" y="660014"/>
                  <a:pt x="2416919" y="659754"/>
                </a:cubicBezTo>
                <a:cubicBezTo>
                  <a:pt x="2423430" y="659493"/>
                  <a:pt x="2433327" y="658582"/>
                  <a:pt x="2446610" y="657019"/>
                </a:cubicBezTo>
                <a:cubicBezTo>
                  <a:pt x="2459893" y="655456"/>
                  <a:pt x="2472785" y="653633"/>
                  <a:pt x="2485286" y="651549"/>
                </a:cubicBezTo>
                <a:cubicBezTo>
                  <a:pt x="2497788" y="649466"/>
                  <a:pt x="2507164" y="647643"/>
                  <a:pt x="2513415" y="646080"/>
                </a:cubicBezTo>
                <a:cubicBezTo>
                  <a:pt x="2516540" y="645299"/>
                  <a:pt x="2519405" y="645103"/>
                  <a:pt x="2522010" y="645494"/>
                </a:cubicBezTo>
                <a:close/>
                <a:moveTo>
                  <a:pt x="1687526" y="644127"/>
                </a:moveTo>
                <a:cubicBezTo>
                  <a:pt x="1689284" y="644127"/>
                  <a:pt x="1691140" y="644517"/>
                  <a:pt x="1693093" y="645299"/>
                </a:cubicBezTo>
                <a:cubicBezTo>
                  <a:pt x="1697000" y="646861"/>
                  <a:pt x="1701297" y="649205"/>
                  <a:pt x="1705985" y="652331"/>
                </a:cubicBezTo>
                <a:cubicBezTo>
                  <a:pt x="1710673" y="655456"/>
                  <a:pt x="1711455" y="658191"/>
                  <a:pt x="1708329" y="660535"/>
                </a:cubicBezTo>
                <a:cubicBezTo>
                  <a:pt x="1705204" y="662879"/>
                  <a:pt x="1702079" y="667958"/>
                  <a:pt x="1698953" y="675771"/>
                </a:cubicBezTo>
                <a:cubicBezTo>
                  <a:pt x="1695828" y="683585"/>
                  <a:pt x="1691921" y="691398"/>
                  <a:pt x="1687233" y="699212"/>
                </a:cubicBezTo>
                <a:cubicBezTo>
                  <a:pt x="1682545" y="707025"/>
                  <a:pt x="1679159" y="707546"/>
                  <a:pt x="1677075" y="700774"/>
                </a:cubicBezTo>
                <a:cubicBezTo>
                  <a:pt x="1669262" y="701295"/>
                  <a:pt x="1660667" y="701816"/>
                  <a:pt x="1651291" y="702337"/>
                </a:cubicBezTo>
                <a:lnTo>
                  <a:pt x="1655198" y="702337"/>
                </a:lnTo>
                <a:lnTo>
                  <a:pt x="1673950" y="716401"/>
                </a:lnTo>
                <a:cubicBezTo>
                  <a:pt x="1678117" y="719527"/>
                  <a:pt x="1685540" y="724475"/>
                  <a:pt x="1696218" y="731247"/>
                </a:cubicBezTo>
                <a:cubicBezTo>
                  <a:pt x="1706897" y="738019"/>
                  <a:pt x="1719529" y="742707"/>
                  <a:pt x="1734114" y="745311"/>
                </a:cubicBezTo>
                <a:cubicBezTo>
                  <a:pt x="1748699" y="747916"/>
                  <a:pt x="1750652" y="749999"/>
                  <a:pt x="1739974" y="751562"/>
                </a:cubicBezTo>
                <a:cubicBezTo>
                  <a:pt x="1729295" y="753125"/>
                  <a:pt x="1720440" y="753776"/>
                  <a:pt x="1713408" y="753515"/>
                </a:cubicBezTo>
                <a:cubicBezTo>
                  <a:pt x="1706376" y="753255"/>
                  <a:pt x="1701167" y="751822"/>
                  <a:pt x="1697781" y="749218"/>
                </a:cubicBezTo>
                <a:cubicBezTo>
                  <a:pt x="1694395" y="746613"/>
                  <a:pt x="1690619" y="743488"/>
                  <a:pt x="1686452" y="739842"/>
                </a:cubicBezTo>
                <a:lnTo>
                  <a:pt x="1671606" y="724215"/>
                </a:lnTo>
                <a:cubicBezTo>
                  <a:pt x="1665355" y="717964"/>
                  <a:pt x="1657802" y="710932"/>
                  <a:pt x="1648947" y="703118"/>
                </a:cubicBezTo>
                <a:cubicBezTo>
                  <a:pt x="1639571" y="703639"/>
                  <a:pt x="1629674" y="704421"/>
                  <a:pt x="1619256" y="705462"/>
                </a:cubicBezTo>
                <a:cubicBezTo>
                  <a:pt x="1616651" y="712234"/>
                  <a:pt x="1614307" y="711453"/>
                  <a:pt x="1612224" y="703118"/>
                </a:cubicBezTo>
                <a:cubicBezTo>
                  <a:pt x="1610140" y="694784"/>
                  <a:pt x="1607796" y="686319"/>
                  <a:pt x="1605191" y="677725"/>
                </a:cubicBezTo>
                <a:cubicBezTo>
                  <a:pt x="1602587" y="669130"/>
                  <a:pt x="1600113" y="663139"/>
                  <a:pt x="1597769" y="659754"/>
                </a:cubicBezTo>
                <a:cubicBezTo>
                  <a:pt x="1595425" y="656368"/>
                  <a:pt x="1596076" y="654675"/>
                  <a:pt x="1599722" y="654675"/>
                </a:cubicBezTo>
                <a:cubicBezTo>
                  <a:pt x="1603889" y="654675"/>
                  <a:pt x="1607405" y="655066"/>
                  <a:pt x="1610270" y="655847"/>
                </a:cubicBezTo>
                <a:cubicBezTo>
                  <a:pt x="1613135" y="656628"/>
                  <a:pt x="1620167" y="656107"/>
                  <a:pt x="1631367" y="654284"/>
                </a:cubicBezTo>
                <a:cubicBezTo>
                  <a:pt x="1642566" y="652461"/>
                  <a:pt x="1653114" y="650898"/>
                  <a:pt x="1663011" y="649596"/>
                </a:cubicBezTo>
                <a:cubicBezTo>
                  <a:pt x="1672908" y="648294"/>
                  <a:pt x="1679419" y="646861"/>
                  <a:pt x="1682545" y="645299"/>
                </a:cubicBezTo>
                <a:cubicBezTo>
                  <a:pt x="1684108" y="644517"/>
                  <a:pt x="1685768" y="644127"/>
                  <a:pt x="1687526" y="644127"/>
                </a:cubicBezTo>
                <a:close/>
                <a:moveTo>
                  <a:pt x="532513" y="644127"/>
                </a:moveTo>
                <a:cubicBezTo>
                  <a:pt x="536159" y="644908"/>
                  <a:pt x="539936" y="646340"/>
                  <a:pt x="543842" y="648424"/>
                </a:cubicBezTo>
                <a:cubicBezTo>
                  <a:pt x="547749" y="650508"/>
                  <a:pt x="548791" y="653373"/>
                  <a:pt x="546968" y="657019"/>
                </a:cubicBezTo>
                <a:cubicBezTo>
                  <a:pt x="545145" y="660665"/>
                  <a:pt x="544233" y="668739"/>
                  <a:pt x="544233" y="681241"/>
                </a:cubicBezTo>
                <a:cubicBezTo>
                  <a:pt x="551526" y="678636"/>
                  <a:pt x="556995" y="677204"/>
                  <a:pt x="560641" y="676943"/>
                </a:cubicBezTo>
                <a:cubicBezTo>
                  <a:pt x="564288" y="676683"/>
                  <a:pt x="566632" y="677334"/>
                  <a:pt x="567673" y="678897"/>
                </a:cubicBezTo>
                <a:cubicBezTo>
                  <a:pt x="568715" y="680459"/>
                  <a:pt x="567153" y="682282"/>
                  <a:pt x="562985" y="684366"/>
                </a:cubicBezTo>
                <a:cubicBezTo>
                  <a:pt x="558818" y="686450"/>
                  <a:pt x="552046" y="688794"/>
                  <a:pt x="542670" y="691398"/>
                </a:cubicBezTo>
                <a:cubicBezTo>
                  <a:pt x="542149" y="700253"/>
                  <a:pt x="541889" y="707025"/>
                  <a:pt x="541889" y="711713"/>
                </a:cubicBezTo>
                <a:cubicBezTo>
                  <a:pt x="555432" y="708588"/>
                  <a:pt x="565199" y="706244"/>
                  <a:pt x="571190" y="704681"/>
                </a:cubicBezTo>
                <a:cubicBezTo>
                  <a:pt x="577180" y="703118"/>
                  <a:pt x="583040" y="704030"/>
                  <a:pt x="588770" y="707416"/>
                </a:cubicBezTo>
                <a:cubicBezTo>
                  <a:pt x="594500" y="710802"/>
                  <a:pt x="591505" y="712885"/>
                  <a:pt x="579784" y="713667"/>
                </a:cubicBezTo>
                <a:cubicBezTo>
                  <a:pt x="568064" y="714448"/>
                  <a:pt x="555693" y="716401"/>
                  <a:pt x="542670" y="719527"/>
                </a:cubicBezTo>
                <a:cubicBezTo>
                  <a:pt x="545275" y="724215"/>
                  <a:pt x="546447" y="727210"/>
                  <a:pt x="546186" y="728512"/>
                </a:cubicBezTo>
                <a:cubicBezTo>
                  <a:pt x="545926" y="729814"/>
                  <a:pt x="545796" y="734893"/>
                  <a:pt x="545796" y="743748"/>
                </a:cubicBezTo>
                <a:cubicBezTo>
                  <a:pt x="549963" y="743748"/>
                  <a:pt x="554391" y="742837"/>
                  <a:pt x="559079" y="741014"/>
                </a:cubicBezTo>
                <a:cubicBezTo>
                  <a:pt x="563767" y="739191"/>
                  <a:pt x="567283" y="739581"/>
                  <a:pt x="569627" y="742186"/>
                </a:cubicBezTo>
                <a:cubicBezTo>
                  <a:pt x="571971" y="744790"/>
                  <a:pt x="569757" y="746874"/>
                  <a:pt x="562985" y="748437"/>
                </a:cubicBezTo>
                <a:cubicBezTo>
                  <a:pt x="556214" y="749999"/>
                  <a:pt x="550484" y="750260"/>
                  <a:pt x="545796" y="749218"/>
                </a:cubicBezTo>
                <a:lnTo>
                  <a:pt x="545796" y="772658"/>
                </a:lnTo>
                <a:cubicBezTo>
                  <a:pt x="553088" y="777867"/>
                  <a:pt x="561292" y="782035"/>
                  <a:pt x="570408" y="785160"/>
                </a:cubicBezTo>
                <a:cubicBezTo>
                  <a:pt x="579524" y="788285"/>
                  <a:pt x="587988" y="790239"/>
                  <a:pt x="595802" y="791020"/>
                </a:cubicBezTo>
                <a:cubicBezTo>
                  <a:pt x="603615" y="791801"/>
                  <a:pt x="606350" y="792713"/>
                  <a:pt x="604006" y="793755"/>
                </a:cubicBezTo>
                <a:cubicBezTo>
                  <a:pt x="601662" y="794797"/>
                  <a:pt x="596974" y="796229"/>
                  <a:pt x="589942" y="798052"/>
                </a:cubicBezTo>
                <a:cubicBezTo>
                  <a:pt x="582910" y="799875"/>
                  <a:pt x="577440" y="800917"/>
                  <a:pt x="573534" y="801178"/>
                </a:cubicBezTo>
                <a:cubicBezTo>
                  <a:pt x="569627" y="801438"/>
                  <a:pt x="565460" y="800396"/>
                  <a:pt x="561032" y="798052"/>
                </a:cubicBezTo>
                <a:cubicBezTo>
                  <a:pt x="556604" y="795708"/>
                  <a:pt x="550744" y="791150"/>
                  <a:pt x="543452" y="784379"/>
                </a:cubicBezTo>
                <a:cubicBezTo>
                  <a:pt x="536159" y="777607"/>
                  <a:pt x="525481" y="767710"/>
                  <a:pt x="511416" y="754687"/>
                </a:cubicBezTo>
                <a:cubicBezTo>
                  <a:pt x="505687" y="764064"/>
                  <a:pt x="500998" y="770705"/>
                  <a:pt x="497352" y="774612"/>
                </a:cubicBezTo>
                <a:cubicBezTo>
                  <a:pt x="493706" y="778518"/>
                  <a:pt x="489018" y="782035"/>
                  <a:pt x="483288" y="785160"/>
                </a:cubicBezTo>
                <a:cubicBezTo>
                  <a:pt x="477558" y="788285"/>
                  <a:pt x="477558" y="786592"/>
                  <a:pt x="483288" y="780081"/>
                </a:cubicBezTo>
                <a:cubicBezTo>
                  <a:pt x="489018" y="773570"/>
                  <a:pt x="494097" y="766277"/>
                  <a:pt x="498524" y="758203"/>
                </a:cubicBezTo>
                <a:cubicBezTo>
                  <a:pt x="502952" y="750129"/>
                  <a:pt x="505556" y="744009"/>
                  <a:pt x="506338" y="739842"/>
                </a:cubicBezTo>
                <a:cubicBezTo>
                  <a:pt x="507119" y="735675"/>
                  <a:pt x="507249" y="732810"/>
                  <a:pt x="506728" y="731247"/>
                </a:cubicBezTo>
                <a:cubicBezTo>
                  <a:pt x="506207" y="729684"/>
                  <a:pt x="508551" y="730075"/>
                  <a:pt x="513760" y="732419"/>
                </a:cubicBezTo>
                <a:cubicBezTo>
                  <a:pt x="518969" y="734763"/>
                  <a:pt x="520793" y="737237"/>
                  <a:pt x="519230" y="739842"/>
                </a:cubicBezTo>
                <a:cubicBezTo>
                  <a:pt x="517667" y="742446"/>
                  <a:pt x="515844" y="745832"/>
                  <a:pt x="513760" y="749999"/>
                </a:cubicBezTo>
                <a:cubicBezTo>
                  <a:pt x="516365" y="752083"/>
                  <a:pt x="519490" y="754687"/>
                  <a:pt x="523137" y="757813"/>
                </a:cubicBezTo>
                <a:cubicBezTo>
                  <a:pt x="526783" y="760938"/>
                  <a:pt x="531211" y="764064"/>
                  <a:pt x="536420" y="767189"/>
                </a:cubicBezTo>
                <a:cubicBezTo>
                  <a:pt x="536420" y="751562"/>
                  <a:pt x="536029" y="740232"/>
                  <a:pt x="535248" y="733200"/>
                </a:cubicBezTo>
                <a:cubicBezTo>
                  <a:pt x="534466" y="726168"/>
                  <a:pt x="533034" y="722652"/>
                  <a:pt x="530950" y="722652"/>
                </a:cubicBezTo>
                <a:cubicBezTo>
                  <a:pt x="512198" y="726298"/>
                  <a:pt x="500998" y="728903"/>
                  <a:pt x="497352" y="730466"/>
                </a:cubicBezTo>
                <a:cubicBezTo>
                  <a:pt x="493706" y="732028"/>
                  <a:pt x="489408" y="731377"/>
                  <a:pt x="484460" y="728512"/>
                </a:cubicBezTo>
                <a:cubicBezTo>
                  <a:pt x="479511" y="725647"/>
                  <a:pt x="479121" y="724085"/>
                  <a:pt x="483288" y="723824"/>
                </a:cubicBezTo>
                <a:cubicBezTo>
                  <a:pt x="487455" y="723564"/>
                  <a:pt x="492013" y="723173"/>
                  <a:pt x="496961" y="722652"/>
                </a:cubicBezTo>
                <a:cubicBezTo>
                  <a:pt x="501910" y="722131"/>
                  <a:pt x="514281" y="719266"/>
                  <a:pt x="534075" y="714057"/>
                </a:cubicBezTo>
                <a:lnTo>
                  <a:pt x="534075" y="693742"/>
                </a:lnTo>
                <a:cubicBezTo>
                  <a:pt x="527825" y="694263"/>
                  <a:pt x="523137" y="694524"/>
                  <a:pt x="520011" y="694524"/>
                </a:cubicBezTo>
                <a:cubicBezTo>
                  <a:pt x="516886" y="694524"/>
                  <a:pt x="513760" y="693872"/>
                  <a:pt x="510635" y="692570"/>
                </a:cubicBezTo>
                <a:cubicBezTo>
                  <a:pt x="507510" y="691268"/>
                  <a:pt x="508812" y="690096"/>
                  <a:pt x="514542" y="689054"/>
                </a:cubicBezTo>
                <a:cubicBezTo>
                  <a:pt x="520272" y="688012"/>
                  <a:pt x="526783" y="686450"/>
                  <a:pt x="534075" y="684366"/>
                </a:cubicBezTo>
                <a:cubicBezTo>
                  <a:pt x="534075" y="678636"/>
                  <a:pt x="533945" y="672516"/>
                  <a:pt x="533685" y="666004"/>
                </a:cubicBezTo>
                <a:cubicBezTo>
                  <a:pt x="533424" y="659493"/>
                  <a:pt x="532252" y="654024"/>
                  <a:pt x="530169" y="649596"/>
                </a:cubicBezTo>
                <a:cubicBezTo>
                  <a:pt x="528085" y="645168"/>
                  <a:pt x="528866" y="643345"/>
                  <a:pt x="532513" y="644127"/>
                </a:cubicBezTo>
                <a:close/>
                <a:moveTo>
                  <a:pt x="50905" y="644127"/>
                </a:moveTo>
                <a:cubicBezTo>
                  <a:pt x="56114" y="645429"/>
                  <a:pt x="60542" y="647382"/>
                  <a:pt x="64188" y="649987"/>
                </a:cubicBezTo>
                <a:cubicBezTo>
                  <a:pt x="67834" y="652591"/>
                  <a:pt x="68746" y="655326"/>
                  <a:pt x="66923" y="658191"/>
                </a:cubicBezTo>
                <a:cubicBezTo>
                  <a:pt x="65099" y="661056"/>
                  <a:pt x="64188" y="673948"/>
                  <a:pt x="64188" y="696868"/>
                </a:cubicBezTo>
                <a:cubicBezTo>
                  <a:pt x="64188" y="719266"/>
                  <a:pt x="63537" y="741144"/>
                  <a:pt x="62235" y="762501"/>
                </a:cubicBezTo>
                <a:cubicBezTo>
                  <a:pt x="60932" y="783858"/>
                  <a:pt x="59109" y="797531"/>
                  <a:pt x="56765" y="803522"/>
                </a:cubicBezTo>
                <a:cubicBezTo>
                  <a:pt x="54421" y="809512"/>
                  <a:pt x="51817" y="808731"/>
                  <a:pt x="48952" y="801178"/>
                </a:cubicBezTo>
                <a:cubicBezTo>
                  <a:pt x="46087" y="793624"/>
                  <a:pt x="45956" y="785811"/>
                  <a:pt x="48561" y="777737"/>
                </a:cubicBezTo>
                <a:cubicBezTo>
                  <a:pt x="51165" y="769663"/>
                  <a:pt x="52728" y="754687"/>
                  <a:pt x="53249" y="732810"/>
                </a:cubicBezTo>
                <a:cubicBezTo>
                  <a:pt x="33455" y="746874"/>
                  <a:pt x="22125" y="755729"/>
                  <a:pt x="19260" y="759375"/>
                </a:cubicBezTo>
                <a:cubicBezTo>
                  <a:pt x="16395" y="763022"/>
                  <a:pt x="11707" y="761850"/>
                  <a:pt x="5196" y="755859"/>
                </a:cubicBezTo>
                <a:cubicBezTo>
                  <a:pt x="-1315" y="749869"/>
                  <a:pt x="-1706" y="746874"/>
                  <a:pt x="4024" y="746874"/>
                </a:cubicBezTo>
                <a:cubicBezTo>
                  <a:pt x="9754" y="746874"/>
                  <a:pt x="15744" y="745702"/>
                  <a:pt x="21995" y="743358"/>
                </a:cubicBezTo>
                <a:cubicBezTo>
                  <a:pt x="28246" y="741014"/>
                  <a:pt x="38664" y="735935"/>
                  <a:pt x="53249" y="728122"/>
                </a:cubicBezTo>
                <a:cubicBezTo>
                  <a:pt x="53770" y="704160"/>
                  <a:pt x="53770" y="686580"/>
                  <a:pt x="53249" y="675381"/>
                </a:cubicBezTo>
                <a:cubicBezTo>
                  <a:pt x="52728" y="664181"/>
                  <a:pt x="50905" y="655847"/>
                  <a:pt x="47780" y="650377"/>
                </a:cubicBezTo>
                <a:cubicBezTo>
                  <a:pt x="44654" y="644908"/>
                  <a:pt x="45696" y="642824"/>
                  <a:pt x="50905" y="644127"/>
                </a:cubicBezTo>
                <a:close/>
                <a:moveTo>
                  <a:pt x="4568619" y="641001"/>
                </a:moveTo>
                <a:cubicBezTo>
                  <a:pt x="4572787" y="642304"/>
                  <a:pt x="4576693" y="644127"/>
                  <a:pt x="4580340" y="646471"/>
                </a:cubicBezTo>
                <a:cubicBezTo>
                  <a:pt x="4583986" y="648815"/>
                  <a:pt x="4584767" y="651159"/>
                  <a:pt x="4582684" y="653503"/>
                </a:cubicBezTo>
                <a:cubicBezTo>
                  <a:pt x="4580601" y="655847"/>
                  <a:pt x="4577475" y="661967"/>
                  <a:pt x="4573308" y="671864"/>
                </a:cubicBezTo>
                <a:cubicBezTo>
                  <a:pt x="4579559" y="671344"/>
                  <a:pt x="4586330" y="670432"/>
                  <a:pt x="4593623" y="669130"/>
                </a:cubicBezTo>
                <a:cubicBezTo>
                  <a:pt x="4600915" y="667828"/>
                  <a:pt x="4607166" y="669390"/>
                  <a:pt x="4612375" y="673818"/>
                </a:cubicBezTo>
                <a:cubicBezTo>
                  <a:pt x="4617584" y="678245"/>
                  <a:pt x="4615891" y="680329"/>
                  <a:pt x="4607297" y="680069"/>
                </a:cubicBezTo>
                <a:cubicBezTo>
                  <a:pt x="4598701" y="679808"/>
                  <a:pt x="4586070" y="680199"/>
                  <a:pt x="4569401" y="681241"/>
                </a:cubicBezTo>
                <a:cubicBezTo>
                  <a:pt x="4564713" y="690096"/>
                  <a:pt x="4560806" y="696607"/>
                  <a:pt x="4557681" y="700774"/>
                </a:cubicBezTo>
                <a:cubicBezTo>
                  <a:pt x="4554555" y="704942"/>
                  <a:pt x="4553383" y="704811"/>
                  <a:pt x="4554165" y="700384"/>
                </a:cubicBezTo>
                <a:cubicBezTo>
                  <a:pt x="4554946" y="695956"/>
                  <a:pt x="4556639" y="689835"/>
                  <a:pt x="4559243" y="682022"/>
                </a:cubicBezTo>
                <a:lnTo>
                  <a:pt x="4527989" y="685147"/>
                </a:lnTo>
                <a:cubicBezTo>
                  <a:pt x="4527989" y="689315"/>
                  <a:pt x="4527859" y="693612"/>
                  <a:pt x="4527599" y="698040"/>
                </a:cubicBezTo>
                <a:cubicBezTo>
                  <a:pt x="4527339" y="702467"/>
                  <a:pt x="4526557" y="705462"/>
                  <a:pt x="4525255" y="707025"/>
                </a:cubicBezTo>
                <a:cubicBezTo>
                  <a:pt x="4523953" y="708588"/>
                  <a:pt x="4521999" y="701816"/>
                  <a:pt x="4519395" y="686710"/>
                </a:cubicBezTo>
                <a:cubicBezTo>
                  <a:pt x="4505331" y="688794"/>
                  <a:pt x="4496085" y="690226"/>
                  <a:pt x="4491657" y="691008"/>
                </a:cubicBezTo>
                <a:cubicBezTo>
                  <a:pt x="4487229" y="691789"/>
                  <a:pt x="4482411" y="690356"/>
                  <a:pt x="4477202" y="686710"/>
                </a:cubicBezTo>
                <a:cubicBezTo>
                  <a:pt x="4471993" y="683064"/>
                  <a:pt x="4473035" y="681371"/>
                  <a:pt x="4480327" y="681631"/>
                </a:cubicBezTo>
                <a:cubicBezTo>
                  <a:pt x="4487620" y="681892"/>
                  <a:pt x="4500121" y="680980"/>
                  <a:pt x="4517832" y="678897"/>
                </a:cubicBezTo>
                <a:cubicBezTo>
                  <a:pt x="4516269" y="668479"/>
                  <a:pt x="4513925" y="661056"/>
                  <a:pt x="4510800" y="656628"/>
                </a:cubicBezTo>
                <a:cubicBezTo>
                  <a:pt x="4507675" y="652201"/>
                  <a:pt x="4508456" y="650377"/>
                  <a:pt x="4513144" y="651159"/>
                </a:cubicBezTo>
                <a:cubicBezTo>
                  <a:pt x="4517832" y="651940"/>
                  <a:pt x="4521739" y="653112"/>
                  <a:pt x="4524864" y="654675"/>
                </a:cubicBezTo>
                <a:cubicBezTo>
                  <a:pt x="4527989" y="656238"/>
                  <a:pt x="4529292" y="658582"/>
                  <a:pt x="4528771" y="661707"/>
                </a:cubicBezTo>
                <a:cubicBezTo>
                  <a:pt x="4528250" y="664832"/>
                  <a:pt x="4527989" y="670041"/>
                  <a:pt x="4527989" y="677334"/>
                </a:cubicBezTo>
                <a:cubicBezTo>
                  <a:pt x="4539449" y="676292"/>
                  <a:pt x="4550388" y="674990"/>
                  <a:pt x="4560806" y="673427"/>
                </a:cubicBezTo>
                <a:cubicBezTo>
                  <a:pt x="4564453" y="660405"/>
                  <a:pt x="4565625" y="651419"/>
                  <a:pt x="4564323" y="646471"/>
                </a:cubicBezTo>
                <a:cubicBezTo>
                  <a:pt x="4563020" y="641522"/>
                  <a:pt x="4564453" y="639699"/>
                  <a:pt x="4568619" y="641001"/>
                </a:cubicBezTo>
                <a:close/>
                <a:moveTo>
                  <a:pt x="3310445" y="639243"/>
                </a:moveTo>
                <a:cubicBezTo>
                  <a:pt x="3312399" y="639764"/>
                  <a:pt x="3315263" y="641131"/>
                  <a:pt x="3319040" y="643345"/>
                </a:cubicBezTo>
                <a:cubicBezTo>
                  <a:pt x="3326593" y="647773"/>
                  <a:pt x="3329198" y="650638"/>
                  <a:pt x="3326853" y="651940"/>
                </a:cubicBezTo>
                <a:cubicBezTo>
                  <a:pt x="3324509" y="653242"/>
                  <a:pt x="3314873" y="656628"/>
                  <a:pt x="3297944" y="662098"/>
                </a:cubicBezTo>
                <a:cubicBezTo>
                  <a:pt x="3281015" y="667567"/>
                  <a:pt x="3270597" y="670432"/>
                  <a:pt x="3266690" y="670692"/>
                </a:cubicBezTo>
                <a:cubicBezTo>
                  <a:pt x="3262783" y="670953"/>
                  <a:pt x="3264215" y="669651"/>
                  <a:pt x="3270987" y="666786"/>
                </a:cubicBezTo>
                <a:cubicBezTo>
                  <a:pt x="3277759" y="663921"/>
                  <a:pt x="3284531" y="660405"/>
                  <a:pt x="3291302" y="656238"/>
                </a:cubicBezTo>
                <a:cubicBezTo>
                  <a:pt x="3298074" y="652070"/>
                  <a:pt x="3302241" y="648945"/>
                  <a:pt x="3303804" y="646861"/>
                </a:cubicBezTo>
                <a:cubicBezTo>
                  <a:pt x="3305887" y="644778"/>
                  <a:pt x="3307059" y="642564"/>
                  <a:pt x="3307320" y="640220"/>
                </a:cubicBezTo>
                <a:cubicBezTo>
                  <a:pt x="3307450" y="639048"/>
                  <a:pt x="3308492" y="638722"/>
                  <a:pt x="3310445" y="639243"/>
                </a:cubicBezTo>
                <a:close/>
                <a:moveTo>
                  <a:pt x="2677940" y="639048"/>
                </a:moveTo>
                <a:cubicBezTo>
                  <a:pt x="2679567" y="638527"/>
                  <a:pt x="2682595" y="639048"/>
                  <a:pt x="2687023" y="640611"/>
                </a:cubicBezTo>
                <a:cubicBezTo>
                  <a:pt x="2695878" y="643736"/>
                  <a:pt x="2699264" y="647512"/>
                  <a:pt x="2697181" y="651940"/>
                </a:cubicBezTo>
                <a:cubicBezTo>
                  <a:pt x="2695097" y="656368"/>
                  <a:pt x="2693795" y="662358"/>
                  <a:pt x="2693274" y="669911"/>
                </a:cubicBezTo>
                <a:cubicBezTo>
                  <a:pt x="2692753" y="677464"/>
                  <a:pt x="2692492" y="687231"/>
                  <a:pt x="2692492" y="699212"/>
                </a:cubicBezTo>
                <a:cubicBezTo>
                  <a:pt x="2703431" y="696607"/>
                  <a:pt x="2711375" y="694654"/>
                  <a:pt x="2716323" y="693352"/>
                </a:cubicBezTo>
                <a:cubicBezTo>
                  <a:pt x="2721272" y="692049"/>
                  <a:pt x="2725439" y="692700"/>
                  <a:pt x="2728825" y="695305"/>
                </a:cubicBezTo>
                <a:cubicBezTo>
                  <a:pt x="2732211" y="697909"/>
                  <a:pt x="2731690" y="700123"/>
                  <a:pt x="2727262" y="701946"/>
                </a:cubicBezTo>
                <a:cubicBezTo>
                  <a:pt x="2722835" y="703770"/>
                  <a:pt x="2718016" y="705332"/>
                  <a:pt x="2712807" y="706634"/>
                </a:cubicBezTo>
                <a:cubicBezTo>
                  <a:pt x="2707599" y="707937"/>
                  <a:pt x="2700566" y="709369"/>
                  <a:pt x="2691711" y="710932"/>
                </a:cubicBezTo>
                <a:lnTo>
                  <a:pt x="2691711" y="739842"/>
                </a:lnTo>
                <a:cubicBezTo>
                  <a:pt x="2700045" y="737758"/>
                  <a:pt x="2706426" y="736065"/>
                  <a:pt x="2710854" y="734763"/>
                </a:cubicBezTo>
                <a:cubicBezTo>
                  <a:pt x="2715282" y="733461"/>
                  <a:pt x="2719319" y="734242"/>
                  <a:pt x="2722965" y="737107"/>
                </a:cubicBezTo>
                <a:cubicBezTo>
                  <a:pt x="2726611" y="739972"/>
                  <a:pt x="2726741" y="742056"/>
                  <a:pt x="2723355" y="743358"/>
                </a:cubicBezTo>
                <a:cubicBezTo>
                  <a:pt x="2719970" y="744660"/>
                  <a:pt x="2715412" y="745962"/>
                  <a:pt x="2709682" y="747265"/>
                </a:cubicBezTo>
                <a:cubicBezTo>
                  <a:pt x="2703952" y="748567"/>
                  <a:pt x="2697962" y="749999"/>
                  <a:pt x="2691711" y="751562"/>
                </a:cubicBezTo>
                <a:cubicBezTo>
                  <a:pt x="2691190" y="764584"/>
                  <a:pt x="2690930" y="775263"/>
                  <a:pt x="2690930" y="783597"/>
                </a:cubicBezTo>
                <a:cubicBezTo>
                  <a:pt x="2703431" y="782555"/>
                  <a:pt x="2712937" y="781514"/>
                  <a:pt x="2719449" y="780472"/>
                </a:cubicBezTo>
                <a:cubicBezTo>
                  <a:pt x="2725960" y="779430"/>
                  <a:pt x="2733904" y="778649"/>
                  <a:pt x="2743280" y="778128"/>
                </a:cubicBezTo>
                <a:cubicBezTo>
                  <a:pt x="2752656" y="777607"/>
                  <a:pt x="2759949" y="779300"/>
                  <a:pt x="2765158" y="783207"/>
                </a:cubicBezTo>
                <a:cubicBezTo>
                  <a:pt x="2770367" y="787113"/>
                  <a:pt x="2772059" y="789978"/>
                  <a:pt x="2770237" y="791801"/>
                </a:cubicBezTo>
                <a:cubicBezTo>
                  <a:pt x="2768413" y="793624"/>
                  <a:pt x="2765027" y="794015"/>
                  <a:pt x="2760079" y="792973"/>
                </a:cubicBezTo>
                <a:cubicBezTo>
                  <a:pt x="2755130" y="791932"/>
                  <a:pt x="2748749" y="791280"/>
                  <a:pt x="2740936" y="791020"/>
                </a:cubicBezTo>
                <a:cubicBezTo>
                  <a:pt x="2733123" y="790760"/>
                  <a:pt x="2724527" y="790629"/>
                  <a:pt x="2715151" y="790629"/>
                </a:cubicBezTo>
                <a:cubicBezTo>
                  <a:pt x="2706296" y="790629"/>
                  <a:pt x="2692883" y="791671"/>
                  <a:pt x="2674912" y="793755"/>
                </a:cubicBezTo>
                <a:cubicBezTo>
                  <a:pt x="2656941" y="795838"/>
                  <a:pt x="2643788" y="797661"/>
                  <a:pt x="2635454" y="799224"/>
                </a:cubicBezTo>
                <a:cubicBezTo>
                  <a:pt x="2627119" y="800787"/>
                  <a:pt x="2621259" y="801829"/>
                  <a:pt x="2617873" y="802350"/>
                </a:cubicBezTo>
                <a:cubicBezTo>
                  <a:pt x="2614488" y="802870"/>
                  <a:pt x="2610581" y="801308"/>
                  <a:pt x="2606153" y="797661"/>
                </a:cubicBezTo>
                <a:cubicBezTo>
                  <a:pt x="2601726" y="794015"/>
                  <a:pt x="2600554" y="792062"/>
                  <a:pt x="2602637" y="791801"/>
                </a:cubicBezTo>
                <a:cubicBezTo>
                  <a:pt x="2604721" y="791541"/>
                  <a:pt x="2609149" y="791280"/>
                  <a:pt x="2615920" y="791020"/>
                </a:cubicBezTo>
                <a:cubicBezTo>
                  <a:pt x="2622692" y="790760"/>
                  <a:pt x="2631547" y="789978"/>
                  <a:pt x="2642486" y="788676"/>
                </a:cubicBezTo>
                <a:cubicBezTo>
                  <a:pt x="2653425" y="787374"/>
                  <a:pt x="2666187" y="785941"/>
                  <a:pt x="2680772" y="784379"/>
                </a:cubicBezTo>
                <a:lnTo>
                  <a:pt x="2680772" y="753906"/>
                </a:lnTo>
                <a:cubicBezTo>
                  <a:pt x="2674521" y="754427"/>
                  <a:pt x="2668010" y="754687"/>
                  <a:pt x="2661239" y="754687"/>
                </a:cubicBezTo>
                <a:cubicBezTo>
                  <a:pt x="2654988" y="754687"/>
                  <a:pt x="2649909" y="753646"/>
                  <a:pt x="2646002" y="751562"/>
                </a:cubicBezTo>
                <a:cubicBezTo>
                  <a:pt x="2642095" y="749478"/>
                  <a:pt x="2643137" y="748046"/>
                  <a:pt x="2649127" y="747265"/>
                </a:cubicBezTo>
                <a:cubicBezTo>
                  <a:pt x="2655118" y="746483"/>
                  <a:pt x="2659676" y="745832"/>
                  <a:pt x="2662801" y="745311"/>
                </a:cubicBezTo>
                <a:cubicBezTo>
                  <a:pt x="2665927" y="744790"/>
                  <a:pt x="2672177" y="743488"/>
                  <a:pt x="2681553" y="741404"/>
                </a:cubicBezTo>
                <a:lnTo>
                  <a:pt x="2681553" y="712495"/>
                </a:lnTo>
                <a:cubicBezTo>
                  <a:pt x="2672177" y="714057"/>
                  <a:pt x="2664885" y="714839"/>
                  <a:pt x="2659676" y="714839"/>
                </a:cubicBezTo>
                <a:cubicBezTo>
                  <a:pt x="2654988" y="714839"/>
                  <a:pt x="2649258" y="714057"/>
                  <a:pt x="2642486" y="712495"/>
                </a:cubicBezTo>
                <a:cubicBezTo>
                  <a:pt x="2635193" y="723954"/>
                  <a:pt x="2628291" y="731898"/>
                  <a:pt x="2621780" y="736326"/>
                </a:cubicBezTo>
                <a:cubicBezTo>
                  <a:pt x="2615269" y="740753"/>
                  <a:pt x="2615139" y="738800"/>
                  <a:pt x="2621390" y="730466"/>
                </a:cubicBezTo>
                <a:cubicBezTo>
                  <a:pt x="2627641" y="722131"/>
                  <a:pt x="2633370" y="711583"/>
                  <a:pt x="2638579" y="698821"/>
                </a:cubicBezTo>
                <a:cubicBezTo>
                  <a:pt x="2643788" y="686059"/>
                  <a:pt x="2645742" y="677725"/>
                  <a:pt x="2644439" y="673818"/>
                </a:cubicBezTo>
                <a:cubicBezTo>
                  <a:pt x="2643137" y="669911"/>
                  <a:pt x="2645872" y="669520"/>
                  <a:pt x="2652643" y="672646"/>
                </a:cubicBezTo>
                <a:cubicBezTo>
                  <a:pt x="2659415" y="675771"/>
                  <a:pt x="2661889" y="678506"/>
                  <a:pt x="2660067" y="680850"/>
                </a:cubicBezTo>
                <a:cubicBezTo>
                  <a:pt x="2658243" y="683194"/>
                  <a:pt x="2656029" y="686580"/>
                  <a:pt x="2653425" y="691008"/>
                </a:cubicBezTo>
                <a:cubicBezTo>
                  <a:pt x="2650821" y="695435"/>
                  <a:pt x="2648216" y="700514"/>
                  <a:pt x="2645611" y="706244"/>
                </a:cubicBezTo>
                <a:cubicBezTo>
                  <a:pt x="2647174" y="706765"/>
                  <a:pt x="2651341" y="706504"/>
                  <a:pt x="2658113" y="705462"/>
                </a:cubicBezTo>
                <a:cubicBezTo>
                  <a:pt x="2664885" y="704421"/>
                  <a:pt x="2672698" y="702858"/>
                  <a:pt x="2681553" y="700774"/>
                </a:cubicBezTo>
                <a:cubicBezTo>
                  <a:pt x="2681553" y="680980"/>
                  <a:pt x="2681423" y="667828"/>
                  <a:pt x="2681163" y="661316"/>
                </a:cubicBezTo>
                <a:cubicBezTo>
                  <a:pt x="2680902" y="654805"/>
                  <a:pt x="2679600" y="648945"/>
                  <a:pt x="2677256" y="643736"/>
                </a:cubicBezTo>
                <a:cubicBezTo>
                  <a:pt x="2676084" y="641131"/>
                  <a:pt x="2676312" y="639569"/>
                  <a:pt x="2677940" y="639048"/>
                </a:cubicBezTo>
                <a:close/>
                <a:moveTo>
                  <a:pt x="3119503" y="638950"/>
                </a:moveTo>
                <a:cubicBezTo>
                  <a:pt x="3120741" y="638494"/>
                  <a:pt x="3122010" y="638527"/>
                  <a:pt x="3123313" y="639048"/>
                </a:cubicBezTo>
                <a:cubicBezTo>
                  <a:pt x="3125917" y="640090"/>
                  <a:pt x="3129303" y="642564"/>
                  <a:pt x="3133470" y="646471"/>
                </a:cubicBezTo>
                <a:cubicBezTo>
                  <a:pt x="3137637" y="650377"/>
                  <a:pt x="3137898" y="652591"/>
                  <a:pt x="3134251" y="653112"/>
                </a:cubicBezTo>
                <a:cubicBezTo>
                  <a:pt x="3130605" y="653633"/>
                  <a:pt x="3124875" y="654805"/>
                  <a:pt x="3117062" y="656628"/>
                </a:cubicBezTo>
                <a:cubicBezTo>
                  <a:pt x="3109248" y="658451"/>
                  <a:pt x="3103519" y="659884"/>
                  <a:pt x="3099872" y="660926"/>
                </a:cubicBezTo>
                <a:cubicBezTo>
                  <a:pt x="3104560" y="665614"/>
                  <a:pt x="3106644" y="668479"/>
                  <a:pt x="3106123" y="669520"/>
                </a:cubicBezTo>
                <a:cubicBezTo>
                  <a:pt x="3105602" y="670562"/>
                  <a:pt x="3105081" y="674209"/>
                  <a:pt x="3104560" y="680459"/>
                </a:cubicBezTo>
                <a:cubicBezTo>
                  <a:pt x="3112895" y="679418"/>
                  <a:pt x="3122271" y="678115"/>
                  <a:pt x="3132689" y="676553"/>
                </a:cubicBezTo>
                <a:cubicBezTo>
                  <a:pt x="3143107" y="674990"/>
                  <a:pt x="3152223" y="673688"/>
                  <a:pt x="3160036" y="672646"/>
                </a:cubicBezTo>
                <a:cubicBezTo>
                  <a:pt x="3167849" y="671604"/>
                  <a:pt x="3174361" y="672516"/>
                  <a:pt x="3179569" y="675381"/>
                </a:cubicBezTo>
                <a:cubicBezTo>
                  <a:pt x="3184779" y="678245"/>
                  <a:pt x="3187123" y="680590"/>
                  <a:pt x="3186602" y="682413"/>
                </a:cubicBezTo>
                <a:cubicBezTo>
                  <a:pt x="3186081" y="684236"/>
                  <a:pt x="3179700" y="684757"/>
                  <a:pt x="3167459" y="683975"/>
                </a:cubicBezTo>
                <a:cubicBezTo>
                  <a:pt x="3155217" y="683194"/>
                  <a:pt x="3134251" y="684106"/>
                  <a:pt x="3104560" y="686710"/>
                </a:cubicBezTo>
                <a:cubicBezTo>
                  <a:pt x="3104039" y="692440"/>
                  <a:pt x="3103779" y="698170"/>
                  <a:pt x="3103779" y="703900"/>
                </a:cubicBezTo>
                <a:cubicBezTo>
                  <a:pt x="3120447" y="702337"/>
                  <a:pt x="3129954" y="700905"/>
                  <a:pt x="3132298" y="699602"/>
                </a:cubicBezTo>
                <a:cubicBezTo>
                  <a:pt x="3134642" y="698300"/>
                  <a:pt x="3137637" y="698430"/>
                  <a:pt x="3141283" y="699993"/>
                </a:cubicBezTo>
                <a:cubicBezTo>
                  <a:pt x="3144930" y="701556"/>
                  <a:pt x="3148446" y="703509"/>
                  <a:pt x="3151832" y="705853"/>
                </a:cubicBezTo>
                <a:cubicBezTo>
                  <a:pt x="3155217" y="708197"/>
                  <a:pt x="3155348" y="710802"/>
                  <a:pt x="3152223" y="713667"/>
                </a:cubicBezTo>
                <a:cubicBezTo>
                  <a:pt x="3149097" y="716532"/>
                  <a:pt x="3146232" y="721350"/>
                  <a:pt x="3143627" y="728122"/>
                </a:cubicBezTo>
                <a:cubicBezTo>
                  <a:pt x="3141023" y="734893"/>
                  <a:pt x="3138028" y="741274"/>
                  <a:pt x="3134642" y="747265"/>
                </a:cubicBezTo>
                <a:cubicBezTo>
                  <a:pt x="3131256" y="753255"/>
                  <a:pt x="3128521" y="753125"/>
                  <a:pt x="3126438" y="746874"/>
                </a:cubicBezTo>
                <a:cubicBezTo>
                  <a:pt x="3119145" y="747395"/>
                  <a:pt x="3111332" y="748176"/>
                  <a:pt x="3102997" y="749218"/>
                </a:cubicBezTo>
                <a:lnTo>
                  <a:pt x="3102997" y="766408"/>
                </a:lnTo>
                <a:cubicBezTo>
                  <a:pt x="3111332" y="764845"/>
                  <a:pt x="3117453" y="763673"/>
                  <a:pt x="3121359" y="762891"/>
                </a:cubicBezTo>
                <a:cubicBezTo>
                  <a:pt x="3125266" y="762110"/>
                  <a:pt x="3128782" y="763152"/>
                  <a:pt x="3131907" y="766017"/>
                </a:cubicBezTo>
                <a:cubicBezTo>
                  <a:pt x="3135033" y="768882"/>
                  <a:pt x="3133861" y="770575"/>
                  <a:pt x="3128391" y="771096"/>
                </a:cubicBezTo>
                <a:cubicBezTo>
                  <a:pt x="3122922" y="771617"/>
                  <a:pt x="3114457" y="772658"/>
                  <a:pt x="3102997" y="774221"/>
                </a:cubicBezTo>
                <a:lnTo>
                  <a:pt x="3102216" y="792973"/>
                </a:lnTo>
                <a:cubicBezTo>
                  <a:pt x="3118364" y="791411"/>
                  <a:pt x="3131907" y="790108"/>
                  <a:pt x="3142846" y="789067"/>
                </a:cubicBezTo>
                <a:cubicBezTo>
                  <a:pt x="3153785" y="788025"/>
                  <a:pt x="3161338" y="789327"/>
                  <a:pt x="3165505" y="792973"/>
                </a:cubicBezTo>
                <a:cubicBezTo>
                  <a:pt x="3169673" y="796620"/>
                  <a:pt x="3170454" y="799094"/>
                  <a:pt x="3167849" y="800396"/>
                </a:cubicBezTo>
                <a:cubicBezTo>
                  <a:pt x="3165245" y="801698"/>
                  <a:pt x="3158083" y="801698"/>
                  <a:pt x="3146362" y="800396"/>
                </a:cubicBezTo>
                <a:cubicBezTo>
                  <a:pt x="3134642" y="799094"/>
                  <a:pt x="3121619" y="799094"/>
                  <a:pt x="3107295" y="800396"/>
                </a:cubicBezTo>
                <a:cubicBezTo>
                  <a:pt x="3092970" y="801698"/>
                  <a:pt x="3080599" y="803261"/>
                  <a:pt x="3070181" y="805084"/>
                </a:cubicBezTo>
                <a:cubicBezTo>
                  <a:pt x="3059763" y="806907"/>
                  <a:pt x="3053121" y="808079"/>
                  <a:pt x="3050257" y="808600"/>
                </a:cubicBezTo>
                <a:cubicBezTo>
                  <a:pt x="3047391" y="809121"/>
                  <a:pt x="3044006" y="808079"/>
                  <a:pt x="3040099" y="805475"/>
                </a:cubicBezTo>
                <a:cubicBezTo>
                  <a:pt x="3036192" y="802870"/>
                  <a:pt x="3034629" y="801178"/>
                  <a:pt x="3035411" y="800396"/>
                </a:cubicBezTo>
                <a:cubicBezTo>
                  <a:pt x="3036192" y="799615"/>
                  <a:pt x="3038667" y="799224"/>
                  <a:pt x="3042834" y="799224"/>
                </a:cubicBezTo>
                <a:cubicBezTo>
                  <a:pt x="3047001" y="799224"/>
                  <a:pt x="3053382" y="798703"/>
                  <a:pt x="3061977" y="797661"/>
                </a:cubicBezTo>
                <a:cubicBezTo>
                  <a:pt x="3070571" y="796620"/>
                  <a:pt x="3081380" y="795317"/>
                  <a:pt x="3094403" y="793755"/>
                </a:cubicBezTo>
                <a:lnTo>
                  <a:pt x="3094403" y="775784"/>
                </a:lnTo>
                <a:cubicBezTo>
                  <a:pt x="3088673" y="776305"/>
                  <a:pt x="3083855" y="776826"/>
                  <a:pt x="3079948" y="777346"/>
                </a:cubicBezTo>
                <a:cubicBezTo>
                  <a:pt x="3076041" y="777867"/>
                  <a:pt x="3072004" y="777086"/>
                  <a:pt x="3067837" y="775002"/>
                </a:cubicBezTo>
                <a:cubicBezTo>
                  <a:pt x="3063670" y="772919"/>
                  <a:pt x="3064842" y="771617"/>
                  <a:pt x="3071353" y="771096"/>
                </a:cubicBezTo>
                <a:cubicBezTo>
                  <a:pt x="3077864" y="770575"/>
                  <a:pt x="3085547" y="769533"/>
                  <a:pt x="3094403" y="767970"/>
                </a:cubicBezTo>
                <a:lnTo>
                  <a:pt x="3094403" y="749999"/>
                </a:lnTo>
                <a:cubicBezTo>
                  <a:pt x="3087631" y="750520"/>
                  <a:pt x="3080599" y="751302"/>
                  <a:pt x="3073306" y="752343"/>
                </a:cubicBezTo>
                <a:cubicBezTo>
                  <a:pt x="3070181" y="759115"/>
                  <a:pt x="3066535" y="755729"/>
                  <a:pt x="3062367" y="742186"/>
                </a:cubicBezTo>
                <a:cubicBezTo>
                  <a:pt x="3058200" y="728642"/>
                  <a:pt x="3054424" y="719527"/>
                  <a:pt x="3051038" y="714839"/>
                </a:cubicBezTo>
                <a:cubicBezTo>
                  <a:pt x="3047652" y="710151"/>
                  <a:pt x="3047652" y="707937"/>
                  <a:pt x="3051038" y="708197"/>
                </a:cubicBezTo>
                <a:cubicBezTo>
                  <a:pt x="3054424" y="708458"/>
                  <a:pt x="3057419" y="708718"/>
                  <a:pt x="3060023" y="708979"/>
                </a:cubicBezTo>
                <a:cubicBezTo>
                  <a:pt x="3062628" y="709239"/>
                  <a:pt x="3074088" y="708067"/>
                  <a:pt x="3094403" y="705462"/>
                </a:cubicBezTo>
                <a:lnTo>
                  <a:pt x="3094403" y="688273"/>
                </a:lnTo>
                <a:cubicBezTo>
                  <a:pt x="3090235" y="688273"/>
                  <a:pt x="3081511" y="689184"/>
                  <a:pt x="3068227" y="691008"/>
                </a:cubicBezTo>
                <a:cubicBezTo>
                  <a:pt x="3054945" y="692831"/>
                  <a:pt x="3045959" y="694263"/>
                  <a:pt x="3041271" y="695305"/>
                </a:cubicBezTo>
                <a:cubicBezTo>
                  <a:pt x="3036583" y="696347"/>
                  <a:pt x="3032546" y="696477"/>
                  <a:pt x="3029160" y="695696"/>
                </a:cubicBezTo>
                <a:cubicBezTo>
                  <a:pt x="3025774" y="694914"/>
                  <a:pt x="3022779" y="693482"/>
                  <a:pt x="3020175" y="691398"/>
                </a:cubicBezTo>
                <a:cubicBezTo>
                  <a:pt x="3017570" y="689315"/>
                  <a:pt x="3018091" y="688273"/>
                  <a:pt x="3021737" y="688273"/>
                </a:cubicBezTo>
                <a:cubicBezTo>
                  <a:pt x="3025384" y="688273"/>
                  <a:pt x="3034109" y="687622"/>
                  <a:pt x="3047913" y="686319"/>
                </a:cubicBezTo>
                <a:cubicBezTo>
                  <a:pt x="3061716" y="685017"/>
                  <a:pt x="3077213" y="683324"/>
                  <a:pt x="3094403" y="681241"/>
                </a:cubicBezTo>
                <a:cubicBezTo>
                  <a:pt x="3094403" y="671864"/>
                  <a:pt x="3093101" y="665614"/>
                  <a:pt x="3090496" y="662488"/>
                </a:cubicBezTo>
                <a:cubicBezTo>
                  <a:pt x="3082161" y="663530"/>
                  <a:pt x="3075911" y="664181"/>
                  <a:pt x="3071743" y="664442"/>
                </a:cubicBezTo>
                <a:cubicBezTo>
                  <a:pt x="3067577" y="664702"/>
                  <a:pt x="3065102" y="664572"/>
                  <a:pt x="3064321" y="664051"/>
                </a:cubicBezTo>
                <a:cubicBezTo>
                  <a:pt x="3063539" y="663530"/>
                  <a:pt x="3066274" y="662358"/>
                  <a:pt x="3072525" y="660535"/>
                </a:cubicBezTo>
                <a:cubicBezTo>
                  <a:pt x="3078776" y="658712"/>
                  <a:pt x="3086980" y="655847"/>
                  <a:pt x="3097137" y="651940"/>
                </a:cubicBezTo>
                <a:cubicBezTo>
                  <a:pt x="3107295" y="648033"/>
                  <a:pt x="3113546" y="644648"/>
                  <a:pt x="3115890" y="641783"/>
                </a:cubicBezTo>
                <a:cubicBezTo>
                  <a:pt x="3117062" y="640350"/>
                  <a:pt x="3118266" y="639406"/>
                  <a:pt x="3119503" y="638950"/>
                </a:cubicBezTo>
                <a:close/>
                <a:moveTo>
                  <a:pt x="114194" y="637095"/>
                </a:moveTo>
                <a:cubicBezTo>
                  <a:pt x="117840" y="638397"/>
                  <a:pt x="121617" y="640220"/>
                  <a:pt x="125524" y="642564"/>
                </a:cubicBezTo>
                <a:cubicBezTo>
                  <a:pt x="129430" y="644908"/>
                  <a:pt x="129691" y="647122"/>
                  <a:pt x="126305" y="649205"/>
                </a:cubicBezTo>
                <a:cubicBezTo>
                  <a:pt x="122919" y="651289"/>
                  <a:pt x="118882" y="655717"/>
                  <a:pt x="114194" y="662488"/>
                </a:cubicBezTo>
                <a:cubicBezTo>
                  <a:pt x="128258" y="662488"/>
                  <a:pt x="137114" y="661316"/>
                  <a:pt x="140760" y="658972"/>
                </a:cubicBezTo>
                <a:cubicBezTo>
                  <a:pt x="144406" y="656628"/>
                  <a:pt x="147792" y="656238"/>
                  <a:pt x="150917" y="657800"/>
                </a:cubicBezTo>
                <a:cubicBezTo>
                  <a:pt x="154043" y="659363"/>
                  <a:pt x="156908" y="661316"/>
                  <a:pt x="159512" y="663660"/>
                </a:cubicBezTo>
                <a:cubicBezTo>
                  <a:pt x="162117" y="666004"/>
                  <a:pt x="162117" y="667958"/>
                  <a:pt x="159512" y="669520"/>
                </a:cubicBezTo>
                <a:cubicBezTo>
                  <a:pt x="156908" y="671083"/>
                  <a:pt x="148834" y="678506"/>
                  <a:pt x="135291" y="691789"/>
                </a:cubicBezTo>
                <a:cubicBezTo>
                  <a:pt x="121747" y="705072"/>
                  <a:pt x="108594" y="713536"/>
                  <a:pt x="95832" y="717183"/>
                </a:cubicBezTo>
                <a:cubicBezTo>
                  <a:pt x="83070" y="720829"/>
                  <a:pt x="79945" y="720829"/>
                  <a:pt x="86456" y="717183"/>
                </a:cubicBezTo>
                <a:cubicBezTo>
                  <a:pt x="92968" y="713536"/>
                  <a:pt x="100521" y="708588"/>
                  <a:pt x="109115" y="702337"/>
                </a:cubicBezTo>
                <a:cubicBezTo>
                  <a:pt x="117710" y="696086"/>
                  <a:pt x="125524" y="688533"/>
                  <a:pt x="132556" y="679678"/>
                </a:cubicBezTo>
                <a:cubicBezTo>
                  <a:pt x="139588" y="670823"/>
                  <a:pt x="141541" y="666395"/>
                  <a:pt x="138416" y="666395"/>
                </a:cubicBezTo>
                <a:cubicBezTo>
                  <a:pt x="135811" y="666395"/>
                  <a:pt x="131644" y="666786"/>
                  <a:pt x="125914" y="667567"/>
                </a:cubicBezTo>
                <a:cubicBezTo>
                  <a:pt x="120184" y="668348"/>
                  <a:pt x="115496" y="667697"/>
                  <a:pt x="111850" y="665614"/>
                </a:cubicBezTo>
                <a:cubicBezTo>
                  <a:pt x="108204" y="669781"/>
                  <a:pt x="104037" y="673948"/>
                  <a:pt x="99349" y="678115"/>
                </a:cubicBezTo>
                <a:cubicBezTo>
                  <a:pt x="104037" y="679157"/>
                  <a:pt x="108464" y="681110"/>
                  <a:pt x="112631" y="683975"/>
                </a:cubicBezTo>
                <a:cubicBezTo>
                  <a:pt x="116799" y="686840"/>
                  <a:pt x="117710" y="689966"/>
                  <a:pt x="115366" y="693352"/>
                </a:cubicBezTo>
                <a:cubicBezTo>
                  <a:pt x="113022" y="696737"/>
                  <a:pt x="110027" y="696737"/>
                  <a:pt x="106381" y="693352"/>
                </a:cubicBezTo>
                <a:cubicBezTo>
                  <a:pt x="102734" y="689966"/>
                  <a:pt x="99349" y="685668"/>
                  <a:pt x="96223" y="680459"/>
                </a:cubicBezTo>
                <a:cubicBezTo>
                  <a:pt x="79554" y="689835"/>
                  <a:pt x="75387" y="690487"/>
                  <a:pt x="83722" y="682413"/>
                </a:cubicBezTo>
                <a:cubicBezTo>
                  <a:pt x="92056" y="674339"/>
                  <a:pt x="98307" y="666525"/>
                  <a:pt x="102474" y="658972"/>
                </a:cubicBezTo>
                <a:cubicBezTo>
                  <a:pt x="106641" y="651419"/>
                  <a:pt x="108725" y="645559"/>
                  <a:pt x="108725" y="641392"/>
                </a:cubicBezTo>
                <a:cubicBezTo>
                  <a:pt x="108725" y="637225"/>
                  <a:pt x="110548" y="635792"/>
                  <a:pt x="114194" y="637095"/>
                </a:cubicBezTo>
                <a:close/>
                <a:moveTo>
                  <a:pt x="4896153" y="450371"/>
                </a:moveTo>
                <a:cubicBezTo>
                  <a:pt x="4900841" y="451413"/>
                  <a:pt x="4903967" y="454017"/>
                  <a:pt x="4905529" y="458185"/>
                </a:cubicBezTo>
                <a:cubicBezTo>
                  <a:pt x="4907092" y="462352"/>
                  <a:pt x="4906831" y="467691"/>
                  <a:pt x="4904748" y="474202"/>
                </a:cubicBezTo>
                <a:cubicBezTo>
                  <a:pt x="4902665" y="480713"/>
                  <a:pt x="4898888" y="486964"/>
                  <a:pt x="4893419" y="492954"/>
                </a:cubicBezTo>
                <a:cubicBezTo>
                  <a:pt x="4887949" y="498945"/>
                  <a:pt x="4883131" y="502200"/>
                  <a:pt x="4878963" y="502721"/>
                </a:cubicBezTo>
                <a:cubicBezTo>
                  <a:pt x="4874797" y="503242"/>
                  <a:pt x="4874275" y="502331"/>
                  <a:pt x="4877401" y="499987"/>
                </a:cubicBezTo>
                <a:cubicBezTo>
                  <a:pt x="4880526" y="497643"/>
                  <a:pt x="4883521" y="494647"/>
                  <a:pt x="4886387" y="491001"/>
                </a:cubicBezTo>
                <a:cubicBezTo>
                  <a:pt x="4889251" y="487355"/>
                  <a:pt x="4891725" y="482146"/>
                  <a:pt x="4893809" y="475374"/>
                </a:cubicBezTo>
                <a:cubicBezTo>
                  <a:pt x="4889121" y="475374"/>
                  <a:pt x="4885735" y="474593"/>
                  <a:pt x="4883651" y="473030"/>
                </a:cubicBezTo>
                <a:cubicBezTo>
                  <a:pt x="4881568" y="471467"/>
                  <a:pt x="4880135" y="469384"/>
                  <a:pt x="4879354" y="466779"/>
                </a:cubicBezTo>
                <a:cubicBezTo>
                  <a:pt x="4878573" y="464175"/>
                  <a:pt x="4878443" y="461701"/>
                  <a:pt x="4878963" y="459357"/>
                </a:cubicBezTo>
                <a:cubicBezTo>
                  <a:pt x="4879485" y="457012"/>
                  <a:pt x="4881307" y="454668"/>
                  <a:pt x="4884433" y="452324"/>
                </a:cubicBezTo>
                <a:cubicBezTo>
                  <a:pt x="4887559" y="449980"/>
                  <a:pt x="4891465" y="449329"/>
                  <a:pt x="4896153" y="450371"/>
                </a:cubicBezTo>
                <a:close/>
                <a:moveTo>
                  <a:pt x="1514778" y="450371"/>
                </a:moveTo>
                <a:cubicBezTo>
                  <a:pt x="1519466" y="451413"/>
                  <a:pt x="1522592" y="454017"/>
                  <a:pt x="1524155" y="458185"/>
                </a:cubicBezTo>
                <a:cubicBezTo>
                  <a:pt x="1525717" y="462352"/>
                  <a:pt x="1525457" y="467691"/>
                  <a:pt x="1523373" y="474202"/>
                </a:cubicBezTo>
                <a:cubicBezTo>
                  <a:pt x="1521290" y="480713"/>
                  <a:pt x="1517513" y="486964"/>
                  <a:pt x="1512044" y="492954"/>
                </a:cubicBezTo>
                <a:cubicBezTo>
                  <a:pt x="1506574" y="498945"/>
                  <a:pt x="1501756" y="502200"/>
                  <a:pt x="1497589" y="502721"/>
                </a:cubicBezTo>
                <a:cubicBezTo>
                  <a:pt x="1493422" y="503242"/>
                  <a:pt x="1492901" y="502331"/>
                  <a:pt x="1496026" y="499987"/>
                </a:cubicBezTo>
                <a:cubicBezTo>
                  <a:pt x="1499151" y="497643"/>
                  <a:pt x="1502147" y="494647"/>
                  <a:pt x="1505012" y="491001"/>
                </a:cubicBezTo>
                <a:cubicBezTo>
                  <a:pt x="1507876" y="487355"/>
                  <a:pt x="1510351" y="482146"/>
                  <a:pt x="1512434" y="475374"/>
                </a:cubicBezTo>
                <a:cubicBezTo>
                  <a:pt x="1507746" y="475374"/>
                  <a:pt x="1504360" y="474593"/>
                  <a:pt x="1502277" y="473030"/>
                </a:cubicBezTo>
                <a:cubicBezTo>
                  <a:pt x="1500193" y="471467"/>
                  <a:pt x="1498761" y="469384"/>
                  <a:pt x="1497979" y="466779"/>
                </a:cubicBezTo>
                <a:cubicBezTo>
                  <a:pt x="1497198" y="464175"/>
                  <a:pt x="1497068" y="461701"/>
                  <a:pt x="1497589" y="459357"/>
                </a:cubicBezTo>
                <a:cubicBezTo>
                  <a:pt x="1498110" y="457012"/>
                  <a:pt x="1499933" y="454668"/>
                  <a:pt x="1503058" y="452324"/>
                </a:cubicBezTo>
                <a:cubicBezTo>
                  <a:pt x="1506184" y="449980"/>
                  <a:pt x="1510090" y="449329"/>
                  <a:pt x="1514778" y="450371"/>
                </a:cubicBezTo>
                <a:close/>
                <a:moveTo>
                  <a:pt x="168400" y="442655"/>
                </a:moveTo>
                <a:cubicBezTo>
                  <a:pt x="172763" y="442981"/>
                  <a:pt x="175921" y="443860"/>
                  <a:pt x="177874" y="445292"/>
                </a:cubicBezTo>
                <a:cubicBezTo>
                  <a:pt x="181781" y="448157"/>
                  <a:pt x="183995" y="450762"/>
                  <a:pt x="184515" y="453106"/>
                </a:cubicBezTo>
                <a:cubicBezTo>
                  <a:pt x="185036" y="455450"/>
                  <a:pt x="181130" y="456231"/>
                  <a:pt x="172795" y="455450"/>
                </a:cubicBezTo>
                <a:cubicBezTo>
                  <a:pt x="164461" y="454668"/>
                  <a:pt x="155996" y="454408"/>
                  <a:pt x="147401" y="454668"/>
                </a:cubicBezTo>
                <a:cubicBezTo>
                  <a:pt x="138807" y="454929"/>
                  <a:pt x="127738" y="455840"/>
                  <a:pt x="114194" y="457403"/>
                </a:cubicBezTo>
                <a:cubicBezTo>
                  <a:pt x="100651" y="458966"/>
                  <a:pt x="90363" y="460398"/>
                  <a:pt x="83331" y="461701"/>
                </a:cubicBezTo>
                <a:cubicBezTo>
                  <a:pt x="76299" y="463003"/>
                  <a:pt x="69918" y="461831"/>
                  <a:pt x="64188" y="458185"/>
                </a:cubicBezTo>
                <a:cubicBezTo>
                  <a:pt x="58979" y="454538"/>
                  <a:pt x="59500" y="452715"/>
                  <a:pt x="65751" y="452715"/>
                </a:cubicBezTo>
                <a:cubicBezTo>
                  <a:pt x="72001" y="452715"/>
                  <a:pt x="84503" y="451543"/>
                  <a:pt x="103255" y="449199"/>
                </a:cubicBezTo>
                <a:cubicBezTo>
                  <a:pt x="122008" y="446855"/>
                  <a:pt x="138155" y="444902"/>
                  <a:pt x="151699" y="443339"/>
                </a:cubicBezTo>
                <a:cubicBezTo>
                  <a:pt x="158471" y="442558"/>
                  <a:pt x="164038" y="442330"/>
                  <a:pt x="168400" y="442655"/>
                </a:cubicBezTo>
                <a:close/>
                <a:moveTo>
                  <a:pt x="3090143" y="440995"/>
                </a:moveTo>
                <a:cubicBezTo>
                  <a:pt x="3097175" y="439953"/>
                  <a:pt x="3103165" y="441125"/>
                  <a:pt x="3108113" y="444511"/>
                </a:cubicBezTo>
                <a:cubicBezTo>
                  <a:pt x="3113062" y="447897"/>
                  <a:pt x="3110588" y="449590"/>
                  <a:pt x="3100691" y="449590"/>
                </a:cubicBezTo>
                <a:cubicBezTo>
                  <a:pt x="3090793" y="449590"/>
                  <a:pt x="3078292" y="450762"/>
                  <a:pt x="3063186" y="453106"/>
                </a:cubicBezTo>
                <a:cubicBezTo>
                  <a:pt x="3048080" y="455450"/>
                  <a:pt x="3037401" y="457273"/>
                  <a:pt x="3031151" y="458575"/>
                </a:cubicBezTo>
                <a:cubicBezTo>
                  <a:pt x="3024900" y="459877"/>
                  <a:pt x="3019170" y="458705"/>
                  <a:pt x="3013961" y="455059"/>
                </a:cubicBezTo>
                <a:cubicBezTo>
                  <a:pt x="3008752" y="451413"/>
                  <a:pt x="3009794" y="449590"/>
                  <a:pt x="3017087" y="449590"/>
                </a:cubicBezTo>
                <a:cubicBezTo>
                  <a:pt x="3024379" y="449590"/>
                  <a:pt x="3032713" y="449069"/>
                  <a:pt x="3042089" y="448027"/>
                </a:cubicBezTo>
                <a:cubicBezTo>
                  <a:pt x="3051466" y="446985"/>
                  <a:pt x="3060061" y="445943"/>
                  <a:pt x="3067874" y="444902"/>
                </a:cubicBezTo>
                <a:cubicBezTo>
                  <a:pt x="3075687" y="443339"/>
                  <a:pt x="3083110" y="442037"/>
                  <a:pt x="3090143" y="440995"/>
                </a:cubicBezTo>
                <a:close/>
                <a:moveTo>
                  <a:pt x="2861059" y="440604"/>
                </a:moveTo>
                <a:cubicBezTo>
                  <a:pt x="2851943" y="441386"/>
                  <a:pt x="2835665" y="442818"/>
                  <a:pt x="2812225" y="444902"/>
                </a:cubicBezTo>
                <a:cubicBezTo>
                  <a:pt x="2812225" y="456361"/>
                  <a:pt x="2812485" y="466519"/>
                  <a:pt x="2813006" y="475374"/>
                </a:cubicBezTo>
                <a:cubicBezTo>
                  <a:pt x="2831237" y="474332"/>
                  <a:pt x="2850771" y="472249"/>
                  <a:pt x="2871607" y="469123"/>
                </a:cubicBezTo>
                <a:cubicBezTo>
                  <a:pt x="2873691" y="459226"/>
                  <a:pt x="2874732" y="451934"/>
                  <a:pt x="2874732" y="447246"/>
                </a:cubicBezTo>
                <a:cubicBezTo>
                  <a:pt x="2874732" y="442037"/>
                  <a:pt x="2870175" y="439823"/>
                  <a:pt x="2861059" y="440604"/>
                </a:cubicBezTo>
                <a:close/>
                <a:moveTo>
                  <a:pt x="4704574" y="440018"/>
                </a:moveTo>
                <a:cubicBezTo>
                  <a:pt x="4705616" y="440409"/>
                  <a:pt x="4707439" y="442558"/>
                  <a:pt x="4710043" y="446464"/>
                </a:cubicBezTo>
                <a:cubicBezTo>
                  <a:pt x="4715253" y="453757"/>
                  <a:pt x="4721894" y="459877"/>
                  <a:pt x="4729968" y="464826"/>
                </a:cubicBezTo>
                <a:cubicBezTo>
                  <a:pt x="4738042" y="469774"/>
                  <a:pt x="4747418" y="472509"/>
                  <a:pt x="4758097" y="473030"/>
                </a:cubicBezTo>
                <a:cubicBezTo>
                  <a:pt x="4768775" y="473551"/>
                  <a:pt x="4776067" y="473291"/>
                  <a:pt x="4779974" y="472249"/>
                </a:cubicBezTo>
                <a:cubicBezTo>
                  <a:pt x="4783881" y="471207"/>
                  <a:pt x="4784923" y="469514"/>
                  <a:pt x="4783099" y="467170"/>
                </a:cubicBezTo>
                <a:cubicBezTo>
                  <a:pt x="4781277" y="464826"/>
                  <a:pt x="4778802" y="460529"/>
                  <a:pt x="4775677" y="454278"/>
                </a:cubicBezTo>
                <a:cubicBezTo>
                  <a:pt x="4772551" y="448027"/>
                  <a:pt x="4775156" y="448678"/>
                  <a:pt x="4783491" y="456231"/>
                </a:cubicBezTo>
                <a:cubicBezTo>
                  <a:pt x="4791825" y="463784"/>
                  <a:pt x="4799117" y="468602"/>
                  <a:pt x="4805368" y="470686"/>
                </a:cubicBezTo>
                <a:cubicBezTo>
                  <a:pt x="4811619" y="472770"/>
                  <a:pt x="4812139" y="475114"/>
                  <a:pt x="4806931" y="477718"/>
                </a:cubicBezTo>
                <a:cubicBezTo>
                  <a:pt x="4801721" y="480323"/>
                  <a:pt x="4792867" y="482276"/>
                  <a:pt x="4780365" y="483578"/>
                </a:cubicBezTo>
                <a:cubicBezTo>
                  <a:pt x="4767863" y="484881"/>
                  <a:pt x="4755492" y="484360"/>
                  <a:pt x="4743251" y="482016"/>
                </a:cubicBezTo>
                <a:cubicBezTo>
                  <a:pt x="4731010" y="479672"/>
                  <a:pt x="4721633" y="474332"/>
                  <a:pt x="4715123" y="465998"/>
                </a:cubicBezTo>
                <a:cubicBezTo>
                  <a:pt x="4708611" y="457664"/>
                  <a:pt x="4704835" y="450371"/>
                  <a:pt x="4703793" y="444120"/>
                </a:cubicBezTo>
                <a:cubicBezTo>
                  <a:pt x="4703272" y="440995"/>
                  <a:pt x="4703533" y="439627"/>
                  <a:pt x="4704574" y="440018"/>
                </a:cubicBezTo>
                <a:close/>
                <a:moveTo>
                  <a:pt x="3842199" y="440018"/>
                </a:moveTo>
                <a:cubicBezTo>
                  <a:pt x="3839855" y="440148"/>
                  <a:pt x="3837576" y="440995"/>
                  <a:pt x="3835362" y="442558"/>
                </a:cubicBezTo>
                <a:cubicBezTo>
                  <a:pt x="3830935" y="445683"/>
                  <a:pt x="3828721" y="449850"/>
                  <a:pt x="3828721" y="455059"/>
                </a:cubicBezTo>
                <a:cubicBezTo>
                  <a:pt x="3828721" y="460268"/>
                  <a:pt x="3831195" y="464305"/>
                  <a:pt x="3836143" y="467170"/>
                </a:cubicBezTo>
                <a:cubicBezTo>
                  <a:pt x="3841092" y="470035"/>
                  <a:pt x="3845910" y="469905"/>
                  <a:pt x="3850599" y="466779"/>
                </a:cubicBezTo>
                <a:cubicBezTo>
                  <a:pt x="3855287" y="463654"/>
                  <a:pt x="3857500" y="459357"/>
                  <a:pt x="3857240" y="453887"/>
                </a:cubicBezTo>
                <a:cubicBezTo>
                  <a:pt x="3856979" y="448418"/>
                  <a:pt x="3854375" y="444381"/>
                  <a:pt x="3849426" y="441776"/>
                </a:cubicBezTo>
                <a:cubicBezTo>
                  <a:pt x="3846952" y="440474"/>
                  <a:pt x="3844543" y="439888"/>
                  <a:pt x="3842199" y="440018"/>
                </a:cubicBezTo>
                <a:close/>
                <a:moveTo>
                  <a:pt x="338980" y="438651"/>
                </a:moveTo>
                <a:cubicBezTo>
                  <a:pt x="331427" y="439172"/>
                  <a:pt x="320358" y="440213"/>
                  <a:pt x="305773" y="441776"/>
                </a:cubicBezTo>
                <a:cubicBezTo>
                  <a:pt x="306294" y="448548"/>
                  <a:pt x="307075" y="458185"/>
                  <a:pt x="308117" y="470686"/>
                </a:cubicBezTo>
                <a:cubicBezTo>
                  <a:pt x="316452" y="470165"/>
                  <a:pt x="328432" y="468863"/>
                  <a:pt x="344059" y="466779"/>
                </a:cubicBezTo>
                <a:cubicBezTo>
                  <a:pt x="345622" y="462612"/>
                  <a:pt x="347054" y="456752"/>
                  <a:pt x="348357" y="449199"/>
                </a:cubicBezTo>
                <a:cubicBezTo>
                  <a:pt x="349659" y="441646"/>
                  <a:pt x="346533" y="438130"/>
                  <a:pt x="338980" y="438651"/>
                </a:cubicBezTo>
                <a:close/>
                <a:moveTo>
                  <a:pt x="2231088" y="435135"/>
                </a:moveTo>
                <a:cubicBezTo>
                  <a:pt x="2233693" y="435916"/>
                  <a:pt x="2236297" y="437088"/>
                  <a:pt x="2238902" y="438651"/>
                </a:cubicBezTo>
                <a:cubicBezTo>
                  <a:pt x="2241506" y="440213"/>
                  <a:pt x="2242027" y="442167"/>
                  <a:pt x="2240464" y="444511"/>
                </a:cubicBezTo>
                <a:cubicBezTo>
                  <a:pt x="2238902" y="446855"/>
                  <a:pt x="2237990" y="451022"/>
                  <a:pt x="2237730" y="457012"/>
                </a:cubicBezTo>
                <a:cubicBezTo>
                  <a:pt x="2237469" y="463003"/>
                  <a:pt x="2238641" y="467821"/>
                  <a:pt x="2241246" y="471467"/>
                </a:cubicBezTo>
                <a:cubicBezTo>
                  <a:pt x="2243850" y="475114"/>
                  <a:pt x="2250231" y="477067"/>
                  <a:pt x="2260389" y="477328"/>
                </a:cubicBezTo>
                <a:cubicBezTo>
                  <a:pt x="2270546" y="477588"/>
                  <a:pt x="2278229" y="476156"/>
                  <a:pt x="2283438" y="473030"/>
                </a:cubicBezTo>
                <a:cubicBezTo>
                  <a:pt x="2288647" y="469905"/>
                  <a:pt x="2291903" y="464175"/>
                  <a:pt x="2293205" y="455840"/>
                </a:cubicBezTo>
                <a:cubicBezTo>
                  <a:pt x="2294507" y="447506"/>
                  <a:pt x="2295419" y="447506"/>
                  <a:pt x="2295940" y="455840"/>
                </a:cubicBezTo>
                <a:cubicBezTo>
                  <a:pt x="2296461" y="464175"/>
                  <a:pt x="2297763" y="470035"/>
                  <a:pt x="2299847" y="473421"/>
                </a:cubicBezTo>
                <a:cubicBezTo>
                  <a:pt x="2301930" y="476807"/>
                  <a:pt x="2300628" y="479802"/>
                  <a:pt x="2295940" y="482406"/>
                </a:cubicBezTo>
                <a:cubicBezTo>
                  <a:pt x="2291252" y="485011"/>
                  <a:pt x="2282397" y="486573"/>
                  <a:pt x="2269374" y="487094"/>
                </a:cubicBezTo>
                <a:cubicBezTo>
                  <a:pt x="2256352" y="487615"/>
                  <a:pt x="2246455" y="485662"/>
                  <a:pt x="2239683" y="481234"/>
                </a:cubicBezTo>
                <a:cubicBezTo>
                  <a:pt x="2232911" y="476807"/>
                  <a:pt x="2229786" y="469254"/>
                  <a:pt x="2230307" y="458575"/>
                </a:cubicBezTo>
                <a:cubicBezTo>
                  <a:pt x="2230828" y="447897"/>
                  <a:pt x="2230437" y="441125"/>
                  <a:pt x="2229135" y="438260"/>
                </a:cubicBezTo>
                <a:cubicBezTo>
                  <a:pt x="2227832" y="435395"/>
                  <a:pt x="2228484" y="434353"/>
                  <a:pt x="2231088" y="435135"/>
                </a:cubicBezTo>
                <a:close/>
                <a:moveTo>
                  <a:pt x="2415635" y="432009"/>
                </a:moveTo>
                <a:cubicBezTo>
                  <a:pt x="2420323" y="433832"/>
                  <a:pt x="2424230" y="436697"/>
                  <a:pt x="2427355" y="440604"/>
                </a:cubicBezTo>
                <a:cubicBezTo>
                  <a:pt x="2430481" y="444511"/>
                  <a:pt x="2430871" y="448808"/>
                  <a:pt x="2428527" y="453496"/>
                </a:cubicBezTo>
                <a:cubicBezTo>
                  <a:pt x="2426183" y="458185"/>
                  <a:pt x="2423579" y="458185"/>
                  <a:pt x="2420713" y="453496"/>
                </a:cubicBezTo>
                <a:cubicBezTo>
                  <a:pt x="2417849" y="448808"/>
                  <a:pt x="2415114" y="443599"/>
                  <a:pt x="2412509" y="437869"/>
                </a:cubicBezTo>
                <a:cubicBezTo>
                  <a:pt x="2409905" y="432140"/>
                  <a:pt x="2410947" y="430186"/>
                  <a:pt x="2415635" y="432009"/>
                </a:cubicBezTo>
                <a:close/>
                <a:moveTo>
                  <a:pt x="3843761" y="430935"/>
                </a:moveTo>
                <a:cubicBezTo>
                  <a:pt x="3846627" y="431000"/>
                  <a:pt x="3849557" y="431619"/>
                  <a:pt x="3852552" y="432791"/>
                </a:cubicBezTo>
                <a:cubicBezTo>
                  <a:pt x="3858542" y="435135"/>
                  <a:pt x="3862579" y="439172"/>
                  <a:pt x="3864663" y="444902"/>
                </a:cubicBezTo>
                <a:cubicBezTo>
                  <a:pt x="3866746" y="450631"/>
                  <a:pt x="3867007" y="456231"/>
                  <a:pt x="3865444" y="461701"/>
                </a:cubicBezTo>
                <a:cubicBezTo>
                  <a:pt x="3863881" y="467170"/>
                  <a:pt x="3861016" y="471337"/>
                  <a:pt x="3856849" y="474202"/>
                </a:cubicBezTo>
                <a:cubicBezTo>
                  <a:pt x="3852682" y="477067"/>
                  <a:pt x="3847733" y="478500"/>
                  <a:pt x="3842003" y="478500"/>
                </a:cubicBezTo>
                <a:cubicBezTo>
                  <a:pt x="3836274" y="478500"/>
                  <a:pt x="3831065" y="476156"/>
                  <a:pt x="3826377" y="471467"/>
                </a:cubicBezTo>
                <a:cubicBezTo>
                  <a:pt x="3821689" y="466779"/>
                  <a:pt x="3819345" y="461701"/>
                  <a:pt x="3819345" y="456231"/>
                </a:cubicBezTo>
                <a:cubicBezTo>
                  <a:pt x="3819345" y="450762"/>
                  <a:pt x="3820647" y="445943"/>
                  <a:pt x="3823251" y="441776"/>
                </a:cubicBezTo>
                <a:cubicBezTo>
                  <a:pt x="3825856" y="437609"/>
                  <a:pt x="3829893" y="434484"/>
                  <a:pt x="3835362" y="432400"/>
                </a:cubicBezTo>
                <a:cubicBezTo>
                  <a:pt x="3838097" y="431358"/>
                  <a:pt x="3840897" y="430870"/>
                  <a:pt x="3843761" y="430935"/>
                </a:cubicBezTo>
                <a:close/>
                <a:moveTo>
                  <a:pt x="352947" y="428298"/>
                </a:moveTo>
                <a:cubicBezTo>
                  <a:pt x="354575" y="428298"/>
                  <a:pt x="356300" y="428754"/>
                  <a:pt x="358123" y="429665"/>
                </a:cubicBezTo>
                <a:cubicBezTo>
                  <a:pt x="361770" y="431488"/>
                  <a:pt x="365156" y="433702"/>
                  <a:pt x="368281" y="436307"/>
                </a:cubicBezTo>
                <a:cubicBezTo>
                  <a:pt x="371406" y="438911"/>
                  <a:pt x="371537" y="441125"/>
                  <a:pt x="368672" y="442948"/>
                </a:cubicBezTo>
                <a:cubicBezTo>
                  <a:pt x="365807" y="444771"/>
                  <a:pt x="360988" y="452455"/>
                  <a:pt x="354217" y="465998"/>
                </a:cubicBezTo>
                <a:cubicBezTo>
                  <a:pt x="359426" y="472249"/>
                  <a:pt x="359165" y="475244"/>
                  <a:pt x="353435" y="474983"/>
                </a:cubicBezTo>
                <a:cubicBezTo>
                  <a:pt x="347705" y="474723"/>
                  <a:pt x="341585" y="474723"/>
                  <a:pt x="335074" y="474983"/>
                </a:cubicBezTo>
                <a:cubicBezTo>
                  <a:pt x="328562" y="475244"/>
                  <a:pt x="319577" y="475895"/>
                  <a:pt x="308117" y="476937"/>
                </a:cubicBezTo>
                <a:cubicBezTo>
                  <a:pt x="306034" y="486313"/>
                  <a:pt x="304341" y="488657"/>
                  <a:pt x="303038" y="483969"/>
                </a:cubicBezTo>
                <a:cubicBezTo>
                  <a:pt x="301736" y="479281"/>
                  <a:pt x="300564" y="472379"/>
                  <a:pt x="299522" y="463263"/>
                </a:cubicBezTo>
                <a:cubicBezTo>
                  <a:pt x="298481" y="454148"/>
                  <a:pt x="296527" y="447115"/>
                  <a:pt x="293662" y="442167"/>
                </a:cubicBezTo>
                <a:cubicBezTo>
                  <a:pt x="290797" y="437218"/>
                  <a:pt x="290667" y="435005"/>
                  <a:pt x="293272" y="435525"/>
                </a:cubicBezTo>
                <a:cubicBezTo>
                  <a:pt x="295876" y="436046"/>
                  <a:pt x="298220" y="436307"/>
                  <a:pt x="300304" y="436307"/>
                </a:cubicBezTo>
                <a:cubicBezTo>
                  <a:pt x="302908" y="436307"/>
                  <a:pt x="306554" y="436177"/>
                  <a:pt x="311243" y="435916"/>
                </a:cubicBezTo>
                <a:cubicBezTo>
                  <a:pt x="315931" y="435656"/>
                  <a:pt x="322572" y="435005"/>
                  <a:pt x="331167" y="433963"/>
                </a:cubicBezTo>
                <a:cubicBezTo>
                  <a:pt x="339762" y="432921"/>
                  <a:pt x="345492" y="431488"/>
                  <a:pt x="348357" y="429665"/>
                </a:cubicBezTo>
                <a:cubicBezTo>
                  <a:pt x="349789" y="428754"/>
                  <a:pt x="351319" y="428298"/>
                  <a:pt x="352947" y="428298"/>
                </a:cubicBezTo>
                <a:close/>
                <a:moveTo>
                  <a:pt x="2875025" y="428200"/>
                </a:moveTo>
                <a:cubicBezTo>
                  <a:pt x="2877044" y="428135"/>
                  <a:pt x="2879160" y="428493"/>
                  <a:pt x="2881374" y="429275"/>
                </a:cubicBezTo>
                <a:cubicBezTo>
                  <a:pt x="2885801" y="430837"/>
                  <a:pt x="2890489" y="433312"/>
                  <a:pt x="2895438" y="436697"/>
                </a:cubicBezTo>
                <a:cubicBezTo>
                  <a:pt x="2900387" y="440083"/>
                  <a:pt x="2900777" y="443599"/>
                  <a:pt x="2896610" y="447246"/>
                </a:cubicBezTo>
                <a:cubicBezTo>
                  <a:pt x="2892443" y="450892"/>
                  <a:pt x="2888015" y="457664"/>
                  <a:pt x="2883327" y="467561"/>
                </a:cubicBezTo>
                <a:cubicBezTo>
                  <a:pt x="2889057" y="475374"/>
                  <a:pt x="2889057" y="479281"/>
                  <a:pt x="2883327" y="479281"/>
                </a:cubicBezTo>
                <a:cubicBezTo>
                  <a:pt x="2877597" y="479281"/>
                  <a:pt x="2868351" y="479672"/>
                  <a:pt x="2855589" y="480453"/>
                </a:cubicBezTo>
                <a:cubicBezTo>
                  <a:pt x="2842827" y="481234"/>
                  <a:pt x="2828373" y="482146"/>
                  <a:pt x="2812225" y="483188"/>
                </a:cubicBezTo>
                <a:cubicBezTo>
                  <a:pt x="2810141" y="489438"/>
                  <a:pt x="2808187" y="490610"/>
                  <a:pt x="2806365" y="486704"/>
                </a:cubicBezTo>
                <a:cubicBezTo>
                  <a:pt x="2804541" y="482797"/>
                  <a:pt x="2803239" y="475504"/>
                  <a:pt x="2802458" y="464826"/>
                </a:cubicBezTo>
                <a:cubicBezTo>
                  <a:pt x="2801676" y="454148"/>
                  <a:pt x="2799593" y="446204"/>
                  <a:pt x="2796207" y="440995"/>
                </a:cubicBezTo>
                <a:cubicBezTo>
                  <a:pt x="2792821" y="435786"/>
                  <a:pt x="2793212" y="433702"/>
                  <a:pt x="2797379" y="434744"/>
                </a:cubicBezTo>
                <a:cubicBezTo>
                  <a:pt x="2801546" y="435786"/>
                  <a:pt x="2804932" y="436697"/>
                  <a:pt x="2807537" y="437479"/>
                </a:cubicBezTo>
                <a:cubicBezTo>
                  <a:pt x="2810141" y="438260"/>
                  <a:pt x="2815350" y="438390"/>
                  <a:pt x="2823163" y="437869"/>
                </a:cubicBezTo>
                <a:cubicBezTo>
                  <a:pt x="2830977" y="437349"/>
                  <a:pt x="2839702" y="436307"/>
                  <a:pt x="2849339" y="434744"/>
                </a:cubicBezTo>
                <a:cubicBezTo>
                  <a:pt x="2858975" y="433181"/>
                  <a:pt x="2865617" y="431488"/>
                  <a:pt x="2869263" y="429665"/>
                </a:cubicBezTo>
                <a:cubicBezTo>
                  <a:pt x="2871086" y="428754"/>
                  <a:pt x="2873007" y="428265"/>
                  <a:pt x="2875025" y="428200"/>
                </a:cubicBezTo>
                <a:close/>
                <a:moveTo>
                  <a:pt x="4687971" y="427126"/>
                </a:moveTo>
                <a:cubicBezTo>
                  <a:pt x="4688752" y="427517"/>
                  <a:pt x="4689468" y="429535"/>
                  <a:pt x="4690119" y="433181"/>
                </a:cubicBezTo>
                <a:cubicBezTo>
                  <a:pt x="4691421" y="440474"/>
                  <a:pt x="4688947" y="450501"/>
                  <a:pt x="4682697" y="463263"/>
                </a:cubicBezTo>
                <a:cubicBezTo>
                  <a:pt x="4676445" y="476025"/>
                  <a:pt x="4672409" y="478239"/>
                  <a:pt x="4670585" y="469905"/>
                </a:cubicBezTo>
                <a:cubicBezTo>
                  <a:pt x="4668763" y="461570"/>
                  <a:pt x="4670195" y="454538"/>
                  <a:pt x="4674883" y="448808"/>
                </a:cubicBezTo>
                <a:cubicBezTo>
                  <a:pt x="4680092" y="442558"/>
                  <a:pt x="4683608" y="436567"/>
                  <a:pt x="4685431" y="430837"/>
                </a:cubicBezTo>
                <a:cubicBezTo>
                  <a:pt x="4686343" y="427972"/>
                  <a:pt x="4687189" y="426735"/>
                  <a:pt x="4687971" y="427126"/>
                </a:cubicBezTo>
                <a:close/>
                <a:moveTo>
                  <a:pt x="4738953" y="424196"/>
                </a:moveTo>
                <a:cubicBezTo>
                  <a:pt x="4746246" y="425498"/>
                  <a:pt x="4751455" y="427972"/>
                  <a:pt x="4754581" y="431619"/>
                </a:cubicBezTo>
                <a:cubicBezTo>
                  <a:pt x="4758227" y="434744"/>
                  <a:pt x="4759399" y="438521"/>
                  <a:pt x="4758097" y="442948"/>
                </a:cubicBezTo>
                <a:cubicBezTo>
                  <a:pt x="4756794" y="447376"/>
                  <a:pt x="4753929" y="448027"/>
                  <a:pt x="4749501" y="444902"/>
                </a:cubicBezTo>
                <a:cubicBezTo>
                  <a:pt x="4745074" y="441776"/>
                  <a:pt x="4740386" y="437218"/>
                  <a:pt x="4735437" y="431228"/>
                </a:cubicBezTo>
                <a:cubicBezTo>
                  <a:pt x="4730489" y="425238"/>
                  <a:pt x="4731661" y="422894"/>
                  <a:pt x="4738953" y="424196"/>
                </a:cubicBezTo>
                <a:close/>
                <a:moveTo>
                  <a:pt x="4798336" y="423805"/>
                </a:moveTo>
                <a:cubicBezTo>
                  <a:pt x="4810837" y="425368"/>
                  <a:pt x="4818260" y="428754"/>
                  <a:pt x="4820605" y="433963"/>
                </a:cubicBezTo>
                <a:cubicBezTo>
                  <a:pt x="4822949" y="439172"/>
                  <a:pt x="4823339" y="443730"/>
                  <a:pt x="4821777" y="447636"/>
                </a:cubicBezTo>
                <a:cubicBezTo>
                  <a:pt x="4820213" y="451543"/>
                  <a:pt x="4816307" y="450631"/>
                  <a:pt x="4810056" y="444902"/>
                </a:cubicBezTo>
                <a:cubicBezTo>
                  <a:pt x="4803805" y="439172"/>
                  <a:pt x="4797164" y="433832"/>
                  <a:pt x="4790131" y="428884"/>
                </a:cubicBezTo>
                <a:cubicBezTo>
                  <a:pt x="4783099" y="423935"/>
                  <a:pt x="4785835" y="422243"/>
                  <a:pt x="4798336" y="423805"/>
                </a:cubicBezTo>
                <a:close/>
                <a:moveTo>
                  <a:pt x="4333917" y="418336"/>
                </a:moveTo>
                <a:cubicBezTo>
                  <a:pt x="4326104" y="419378"/>
                  <a:pt x="4314905" y="421201"/>
                  <a:pt x="4300320" y="423805"/>
                </a:cubicBezTo>
                <a:lnTo>
                  <a:pt x="4300320" y="442558"/>
                </a:lnTo>
                <a:cubicBezTo>
                  <a:pt x="4311259" y="439953"/>
                  <a:pt x="4320244" y="438260"/>
                  <a:pt x="4327277" y="437479"/>
                </a:cubicBezTo>
                <a:cubicBezTo>
                  <a:pt x="4334309" y="436697"/>
                  <a:pt x="4338345" y="437609"/>
                  <a:pt x="4339387" y="440213"/>
                </a:cubicBezTo>
                <a:cubicBezTo>
                  <a:pt x="4340429" y="442818"/>
                  <a:pt x="4336001" y="444902"/>
                  <a:pt x="4326104" y="446464"/>
                </a:cubicBezTo>
                <a:cubicBezTo>
                  <a:pt x="4316207" y="448027"/>
                  <a:pt x="4307873" y="448027"/>
                  <a:pt x="4301101" y="446464"/>
                </a:cubicBezTo>
                <a:lnTo>
                  <a:pt x="4301101" y="468342"/>
                </a:lnTo>
                <a:cubicBezTo>
                  <a:pt x="4312561" y="466779"/>
                  <a:pt x="4321025" y="465607"/>
                  <a:pt x="4326495" y="464826"/>
                </a:cubicBezTo>
                <a:cubicBezTo>
                  <a:pt x="4331965" y="464045"/>
                  <a:pt x="4335871" y="463784"/>
                  <a:pt x="4338215" y="464045"/>
                </a:cubicBezTo>
                <a:cubicBezTo>
                  <a:pt x="4340559" y="464305"/>
                  <a:pt x="4342773" y="465217"/>
                  <a:pt x="4344857" y="466779"/>
                </a:cubicBezTo>
                <a:cubicBezTo>
                  <a:pt x="4346940" y="468342"/>
                  <a:pt x="4348373" y="466258"/>
                  <a:pt x="4349154" y="460529"/>
                </a:cubicBezTo>
                <a:cubicBezTo>
                  <a:pt x="4349935" y="454799"/>
                  <a:pt x="4350326" y="447767"/>
                  <a:pt x="4350326" y="439432"/>
                </a:cubicBezTo>
                <a:cubicBezTo>
                  <a:pt x="4350326" y="430577"/>
                  <a:pt x="4349545" y="424587"/>
                  <a:pt x="4347982" y="421461"/>
                </a:cubicBezTo>
                <a:cubicBezTo>
                  <a:pt x="4346419" y="418336"/>
                  <a:pt x="4341731" y="417294"/>
                  <a:pt x="4333917" y="418336"/>
                </a:cubicBezTo>
                <a:close/>
                <a:moveTo>
                  <a:pt x="548679" y="417554"/>
                </a:moveTo>
                <a:cubicBezTo>
                  <a:pt x="552065" y="418075"/>
                  <a:pt x="554800" y="419247"/>
                  <a:pt x="556883" y="421070"/>
                </a:cubicBezTo>
                <a:cubicBezTo>
                  <a:pt x="558967" y="422894"/>
                  <a:pt x="557274" y="424587"/>
                  <a:pt x="551805" y="426149"/>
                </a:cubicBezTo>
                <a:cubicBezTo>
                  <a:pt x="546335" y="427712"/>
                  <a:pt x="536047" y="429535"/>
                  <a:pt x="520941" y="431619"/>
                </a:cubicBezTo>
                <a:cubicBezTo>
                  <a:pt x="526150" y="436828"/>
                  <a:pt x="528104" y="440474"/>
                  <a:pt x="526802" y="442558"/>
                </a:cubicBezTo>
                <a:cubicBezTo>
                  <a:pt x="525499" y="444641"/>
                  <a:pt x="524327" y="452455"/>
                  <a:pt x="523285" y="465998"/>
                </a:cubicBezTo>
                <a:cubicBezTo>
                  <a:pt x="544121" y="464435"/>
                  <a:pt x="557274" y="463263"/>
                  <a:pt x="562744" y="462482"/>
                </a:cubicBezTo>
                <a:cubicBezTo>
                  <a:pt x="568213" y="461701"/>
                  <a:pt x="573422" y="461570"/>
                  <a:pt x="578370" y="462091"/>
                </a:cubicBezTo>
                <a:cubicBezTo>
                  <a:pt x="583319" y="462612"/>
                  <a:pt x="587616" y="464435"/>
                  <a:pt x="591263" y="467561"/>
                </a:cubicBezTo>
                <a:cubicBezTo>
                  <a:pt x="594909" y="470686"/>
                  <a:pt x="595300" y="472900"/>
                  <a:pt x="592435" y="474202"/>
                </a:cubicBezTo>
                <a:cubicBezTo>
                  <a:pt x="589570" y="475504"/>
                  <a:pt x="581366" y="475504"/>
                  <a:pt x="567822" y="474202"/>
                </a:cubicBezTo>
                <a:cubicBezTo>
                  <a:pt x="554279" y="472900"/>
                  <a:pt x="542298" y="472770"/>
                  <a:pt x="531880" y="473811"/>
                </a:cubicBezTo>
                <a:cubicBezTo>
                  <a:pt x="521462" y="474853"/>
                  <a:pt x="510654" y="476025"/>
                  <a:pt x="499454" y="477328"/>
                </a:cubicBezTo>
                <a:cubicBezTo>
                  <a:pt x="488255" y="478630"/>
                  <a:pt x="479270" y="479802"/>
                  <a:pt x="472498" y="480844"/>
                </a:cubicBezTo>
                <a:cubicBezTo>
                  <a:pt x="465726" y="481885"/>
                  <a:pt x="459606" y="480583"/>
                  <a:pt x="454136" y="476937"/>
                </a:cubicBezTo>
                <a:cubicBezTo>
                  <a:pt x="448667" y="473291"/>
                  <a:pt x="448927" y="471598"/>
                  <a:pt x="454918" y="471858"/>
                </a:cubicBezTo>
                <a:cubicBezTo>
                  <a:pt x="460908" y="472119"/>
                  <a:pt x="468982" y="471728"/>
                  <a:pt x="479139" y="470686"/>
                </a:cubicBezTo>
                <a:cubicBezTo>
                  <a:pt x="489297" y="469644"/>
                  <a:pt x="500887" y="468342"/>
                  <a:pt x="513909" y="466779"/>
                </a:cubicBezTo>
                <a:lnTo>
                  <a:pt x="513909" y="445683"/>
                </a:lnTo>
                <a:cubicBezTo>
                  <a:pt x="513909" y="440474"/>
                  <a:pt x="512607" y="436307"/>
                  <a:pt x="510003" y="433181"/>
                </a:cubicBezTo>
                <a:cubicBezTo>
                  <a:pt x="500626" y="434223"/>
                  <a:pt x="493985" y="433702"/>
                  <a:pt x="490078" y="431619"/>
                </a:cubicBezTo>
                <a:cubicBezTo>
                  <a:pt x="486171" y="429535"/>
                  <a:pt x="487213" y="428103"/>
                  <a:pt x="493204" y="427321"/>
                </a:cubicBezTo>
                <a:cubicBezTo>
                  <a:pt x="499194" y="426540"/>
                  <a:pt x="505445" y="425498"/>
                  <a:pt x="511956" y="424196"/>
                </a:cubicBezTo>
                <a:cubicBezTo>
                  <a:pt x="518467" y="422894"/>
                  <a:pt x="525369" y="421331"/>
                  <a:pt x="532662" y="419508"/>
                </a:cubicBezTo>
                <a:cubicBezTo>
                  <a:pt x="539954" y="417685"/>
                  <a:pt x="545293" y="417034"/>
                  <a:pt x="548679" y="417554"/>
                </a:cubicBezTo>
                <a:close/>
                <a:moveTo>
                  <a:pt x="4349643" y="407495"/>
                </a:moveTo>
                <a:cubicBezTo>
                  <a:pt x="4352442" y="408081"/>
                  <a:pt x="4355795" y="409480"/>
                  <a:pt x="4359702" y="411694"/>
                </a:cubicBezTo>
                <a:cubicBezTo>
                  <a:pt x="4367515" y="416122"/>
                  <a:pt x="4369859" y="419768"/>
                  <a:pt x="4366735" y="422633"/>
                </a:cubicBezTo>
                <a:cubicBezTo>
                  <a:pt x="4363609" y="425498"/>
                  <a:pt x="4361916" y="430968"/>
                  <a:pt x="4361655" y="439041"/>
                </a:cubicBezTo>
                <a:cubicBezTo>
                  <a:pt x="4361395" y="447115"/>
                  <a:pt x="4361525" y="454278"/>
                  <a:pt x="4362046" y="460529"/>
                </a:cubicBezTo>
                <a:cubicBezTo>
                  <a:pt x="4362567" y="466779"/>
                  <a:pt x="4361265" y="473811"/>
                  <a:pt x="4358139" y="481625"/>
                </a:cubicBezTo>
                <a:cubicBezTo>
                  <a:pt x="4355014" y="489438"/>
                  <a:pt x="4352279" y="491131"/>
                  <a:pt x="4349935" y="486704"/>
                </a:cubicBezTo>
                <a:cubicBezTo>
                  <a:pt x="4347591" y="482276"/>
                  <a:pt x="4345768" y="478500"/>
                  <a:pt x="4344466" y="475374"/>
                </a:cubicBezTo>
                <a:cubicBezTo>
                  <a:pt x="4343163" y="472249"/>
                  <a:pt x="4337043" y="471207"/>
                  <a:pt x="4326104" y="472249"/>
                </a:cubicBezTo>
                <a:cubicBezTo>
                  <a:pt x="4315165" y="473291"/>
                  <a:pt x="4307091" y="473811"/>
                  <a:pt x="4301883" y="473811"/>
                </a:cubicBezTo>
                <a:cubicBezTo>
                  <a:pt x="4300320" y="482667"/>
                  <a:pt x="4298106" y="485401"/>
                  <a:pt x="4295241" y="482016"/>
                </a:cubicBezTo>
                <a:cubicBezTo>
                  <a:pt x="4292376" y="478630"/>
                  <a:pt x="4291074" y="474332"/>
                  <a:pt x="4291335" y="469123"/>
                </a:cubicBezTo>
                <a:cubicBezTo>
                  <a:pt x="4291595" y="463914"/>
                  <a:pt x="4291465" y="455320"/>
                  <a:pt x="4290943" y="443339"/>
                </a:cubicBezTo>
                <a:cubicBezTo>
                  <a:pt x="4290423" y="431358"/>
                  <a:pt x="4289121" y="423935"/>
                  <a:pt x="4287037" y="421070"/>
                </a:cubicBezTo>
                <a:cubicBezTo>
                  <a:pt x="4284953" y="418206"/>
                  <a:pt x="4285735" y="416773"/>
                  <a:pt x="4289381" y="416773"/>
                </a:cubicBezTo>
                <a:cubicBezTo>
                  <a:pt x="4293548" y="416773"/>
                  <a:pt x="4296283" y="417034"/>
                  <a:pt x="4297585" y="417554"/>
                </a:cubicBezTo>
                <a:cubicBezTo>
                  <a:pt x="4298887" y="418075"/>
                  <a:pt x="4305919" y="417164"/>
                  <a:pt x="4318681" y="414820"/>
                </a:cubicBezTo>
                <a:cubicBezTo>
                  <a:pt x="4331443" y="412476"/>
                  <a:pt x="4339517" y="410262"/>
                  <a:pt x="4342903" y="408178"/>
                </a:cubicBezTo>
                <a:cubicBezTo>
                  <a:pt x="4344596" y="407136"/>
                  <a:pt x="4346843" y="406909"/>
                  <a:pt x="4349643" y="407495"/>
                </a:cubicBezTo>
                <a:close/>
                <a:moveTo>
                  <a:pt x="2224251" y="405834"/>
                </a:moveTo>
                <a:cubicBezTo>
                  <a:pt x="2225423" y="405053"/>
                  <a:pt x="2227442" y="405313"/>
                  <a:pt x="2230307" y="406616"/>
                </a:cubicBezTo>
                <a:cubicBezTo>
                  <a:pt x="2236557" y="409741"/>
                  <a:pt x="2238641" y="412606"/>
                  <a:pt x="2236557" y="415210"/>
                </a:cubicBezTo>
                <a:cubicBezTo>
                  <a:pt x="2234474" y="417815"/>
                  <a:pt x="2231609" y="424066"/>
                  <a:pt x="2227963" y="433963"/>
                </a:cubicBezTo>
                <a:cubicBezTo>
                  <a:pt x="2224316" y="443860"/>
                  <a:pt x="2219238" y="452715"/>
                  <a:pt x="2212726" y="460529"/>
                </a:cubicBezTo>
                <a:cubicBezTo>
                  <a:pt x="2206215" y="468342"/>
                  <a:pt x="2196579" y="474723"/>
                  <a:pt x="2183817" y="479672"/>
                </a:cubicBezTo>
                <a:cubicBezTo>
                  <a:pt x="2171055" y="484620"/>
                  <a:pt x="2171706" y="482667"/>
                  <a:pt x="2185770" y="473811"/>
                </a:cubicBezTo>
                <a:cubicBezTo>
                  <a:pt x="2199834" y="464956"/>
                  <a:pt x="2209861" y="453757"/>
                  <a:pt x="2215852" y="440213"/>
                </a:cubicBezTo>
                <a:cubicBezTo>
                  <a:pt x="2221842" y="426670"/>
                  <a:pt x="2224316" y="417034"/>
                  <a:pt x="2223275" y="411304"/>
                </a:cubicBezTo>
                <a:cubicBezTo>
                  <a:pt x="2222754" y="408439"/>
                  <a:pt x="2223079" y="406616"/>
                  <a:pt x="2224251" y="405834"/>
                </a:cubicBezTo>
                <a:close/>
                <a:moveTo>
                  <a:pt x="3497620" y="400658"/>
                </a:moveTo>
                <a:cubicBezTo>
                  <a:pt x="3499508" y="400332"/>
                  <a:pt x="3504164" y="401667"/>
                  <a:pt x="3511587" y="404662"/>
                </a:cubicBezTo>
                <a:cubicBezTo>
                  <a:pt x="3526432" y="410653"/>
                  <a:pt x="3537241" y="416382"/>
                  <a:pt x="3544013" y="421852"/>
                </a:cubicBezTo>
                <a:cubicBezTo>
                  <a:pt x="3550784" y="427321"/>
                  <a:pt x="3554040" y="433963"/>
                  <a:pt x="3553779" y="441776"/>
                </a:cubicBezTo>
                <a:cubicBezTo>
                  <a:pt x="3553519" y="449590"/>
                  <a:pt x="3550524" y="451022"/>
                  <a:pt x="3544794" y="446074"/>
                </a:cubicBezTo>
                <a:cubicBezTo>
                  <a:pt x="3539064" y="441125"/>
                  <a:pt x="3532032" y="435005"/>
                  <a:pt x="3523697" y="427712"/>
                </a:cubicBezTo>
                <a:cubicBezTo>
                  <a:pt x="3515363" y="420419"/>
                  <a:pt x="3507549" y="413387"/>
                  <a:pt x="3500257" y="406616"/>
                </a:cubicBezTo>
                <a:cubicBezTo>
                  <a:pt x="3496611" y="402969"/>
                  <a:pt x="3495732" y="400983"/>
                  <a:pt x="3497620" y="400658"/>
                </a:cubicBezTo>
                <a:close/>
                <a:moveTo>
                  <a:pt x="958110" y="400365"/>
                </a:moveTo>
                <a:cubicBezTo>
                  <a:pt x="959087" y="400495"/>
                  <a:pt x="957491" y="402188"/>
                  <a:pt x="953324" y="405444"/>
                </a:cubicBezTo>
                <a:cubicBezTo>
                  <a:pt x="944990" y="411955"/>
                  <a:pt x="934832" y="419247"/>
                  <a:pt x="922852" y="427321"/>
                </a:cubicBezTo>
                <a:cubicBezTo>
                  <a:pt x="910871" y="435395"/>
                  <a:pt x="903058" y="441516"/>
                  <a:pt x="899411" y="445683"/>
                </a:cubicBezTo>
                <a:cubicBezTo>
                  <a:pt x="895765" y="449850"/>
                  <a:pt x="892379" y="451152"/>
                  <a:pt x="889254" y="449590"/>
                </a:cubicBezTo>
                <a:cubicBezTo>
                  <a:pt x="886128" y="448027"/>
                  <a:pt x="882482" y="445162"/>
                  <a:pt x="878315" y="440995"/>
                </a:cubicBezTo>
                <a:cubicBezTo>
                  <a:pt x="874669" y="436307"/>
                  <a:pt x="875841" y="433832"/>
                  <a:pt x="881831" y="433572"/>
                </a:cubicBezTo>
                <a:cubicBezTo>
                  <a:pt x="887821" y="433312"/>
                  <a:pt x="897197" y="429926"/>
                  <a:pt x="909959" y="423415"/>
                </a:cubicBezTo>
                <a:cubicBezTo>
                  <a:pt x="922722" y="416903"/>
                  <a:pt x="935223" y="410653"/>
                  <a:pt x="947464" y="404662"/>
                </a:cubicBezTo>
                <a:cubicBezTo>
                  <a:pt x="953585" y="401667"/>
                  <a:pt x="957133" y="400235"/>
                  <a:pt x="958110" y="400365"/>
                </a:cubicBezTo>
                <a:close/>
                <a:moveTo>
                  <a:pt x="1958249" y="399876"/>
                </a:moveTo>
                <a:cubicBezTo>
                  <a:pt x="1959030" y="399811"/>
                  <a:pt x="1958509" y="401667"/>
                  <a:pt x="1956686" y="405444"/>
                </a:cubicBezTo>
                <a:cubicBezTo>
                  <a:pt x="1953040" y="412997"/>
                  <a:pt x="1948482" y="420940"/>
                  <a:pt x="1943013" y="429275"/>
                </a:cubicBezTo>
                <a:cubicBezTo>
                  <a:pt x="1937543" y="437609"/>
                  <a:pt x="1932855" y="446204"/>
                  <a:pt x="1928948" y="455059"/>
                </a:cubicBezTo>
                <a:cubicBezTo>
                  <a:pt x="1925042" y="463914"/>
                  <a:pt x="1920874" y="464435"/>
                  <a:pt x="1916447" y="456622"/>
                </a:cubicBezTo>
                <a:cubicBezTo>
                  <a:pt x="1912019" y="448808"/>
                  <a:pt x="1911238" y="444511"/>
                  <a:pt x="1914103" y="443730"/>
                </a:cubicBezTo>
                <a:cubicBezTo>
                  <a:pt x="1916968" y="442948"/>
                  <a:pt x="1922307" y="438390"/>
                  <a:pt x="1930120" y="430056"/>
                </a:cubicBezTo>
                <a:cubicBezTo>
                  <a:pt x="1937934" y="421722"/>
                  <a:pt x="1945226" y="413648"/>
                  <a:pt x="1951998" y="405834"/>
                </a:cubicBezTo>
                <a:cubicBezTo>
                  <a:pt x="1955384" y="401927"/>
                  <a:pt x="1957468" y="399942"/>
                  <a:pt x="1958249" y="399876"/>
                </a:cubicBezTo>
                <a:close/>
                <a:moveTo>
                  <a:pt x="1988722" y="398802"/>
                </a:moveTo>
                <a:cubicBezTo>
                  <a:pt x="1992368" y="399323"/>
                  <a:pt x="1995754" y="400365"/>
                  <a:pt x="1998879" y="401927"/>
                </a:cubicBezTo>
                <a:cubicBezTo>
                  <a:pt x="2002004" y="403490"/>
                  <a:pt x="2002916" y="405053"/>
                  <a:pt x="2001614" y="406616"/>
                </a:cubicBezTo>
                <a:cubicBezTo>
                  <a:pt x="2000312" y="408178"/>
                  <a:pt x="1999660" y="411043"/>
                  <a:pt x="1999660" y="415210"/>
                </a:cubicBezTo>
                <a:cubicBezTo>
                  <a:pt x="2009557" y="427712"/>
                  <a:pt x="2019194" y="438260"/>
                  <a:pt x="2028570" y="446855"/>
                </a:cubicBezTo>
                <a:cubicBezTo>
                  <a:pt x="2037946" y="455450"/>
                  <a:pt x="2046411" y="461049"/>
                  <a:pt x="2053964" y="463654"/>
                </a:cubicBezTo>
                <a:cubicBezTo>
                  <a:pt x="2061517" y="466258"/>
                  <a:pt x="2069331" y="468602"/>
                  <a:pt x="2077404" y="470686"/>
                </a:cubicBezTo>
                <a:cubicBezTo>
                  <a:pt x="2085478" y="472770"/>
                  <a:pt x="2087953" y="474593"/>
                  <a:pt x="2084827" y="476156"/>
                </a:cubicBezTo>
                <a:cubicBezTo>
                  <a:pt x="2081702" y="477718"/>
                  <a:pt x="2073107" y="479020"/>
                  <a:pt x="2059043" y="480062"/>
                </a:cubicBezTo>
                <a:cubicBezTo>
                  <a:pt x="2044979" y="481104"/>
                  <a:pt x="2035212" y="477848"/>
                  <a:pt x="2029742" y="470295"/>
                </a:cubicBezTo>
                <a:cubicBezTo>
                  <a:pt x="2024273" y="462742"/>
                  <a:pt x="2013464" y="446464"/>
                  <a:pt x="1997316" y="421461"/>
                </a:cubicBezTo>
                <a:cubicBezTo>
                  <a:pt x="1993149" y="438651"/>
                  <a:pt x="1987289" y="451283"/>
                  <a:pt x="1979736" y="459357"/>
                </a:cubicBezTo>
                <a:cubicBezTo>
                  <a:pt x="1972183" y="467430"/>
                  <a:pt x="1962025" y="473160"/>
                  <a:pt x="1949263" y="476546"/>
                </a:cubicBezTo>
                <a:cubicBezTo>
                  <a:pt x="1936501" y="479932"/>
                  <a:pt x="1935069" y="479281"/>
                  <a:pt x="1944966" y="474593"/>
                </a:cubicBezTo>
                <a:cubicBezTo>
                  <a:pt x="1954863" y="469905"/>
                  <a:pt x="1963067" y="463654"/>
                  <a:pt x="1969578" y="455840"/>
                </a:cubicBezTo>
                <a:cubicBezTo>
                  <a:pt x="1976090" y="448027"/>
                  <a:pt x="1980517" y="440474"/>
                  <a:pt x="1982861" y="433181"/>
                </a:cubicBezTo>
                <a:cubicBezTo>
                  <a:pt x="1985205" y="425889"/>
                  <a:pt x="1986768" y="419638"/>
                  <a:pt x="1987549" y="414429"/>
                </a:cubicBezTo>
                <a:cubicBezTo>
                  <a:pt x="1988331" y="409220"/>
                  <a:pt x="1987810" y="405183"/>
                  <a:pt x="1985987" y="402318"/>
                </a:cubicBezTo>
                <a:cubicBezTo>
                  <a:pt x="1984164" y="399453"/>
                  <a:pt x="1985075" y="398281"/>
                  <a:pt x="1988722" y="398802"/>
                </a:cubicBezTo>
                <a:close/>
                <a:moveTo>
                  <a:pt x="2249450" y="387570"/>
                </a:moveTo>
                <a:cubicBezTo>
                  <a:pt x="2251403" y="387896"/>
                  <a:pt x="2253747" y="388905"/>
                  <a:pt x="2256482" y="390598"/>
                </a:cubicBezTo>
                <a:cubicBezTo>
                  <a:pt x="2261951" y="393984"/>
                  <a:pt x="2263644" y="396458"/>
                  <a:pt x="2261561" y="398021"/>
                </a:cubicBezTo>
                <a:cubicBezTo>
                  <a:pt x="2259477" y="399583"/>
                  <a:pt x="2258305" y="404923"/>
                  <a:pt x="2258045" y="414038"/>
                </a:cubicBezTo>
                <a:cubicBezTo>
                  <a:pt x="2257784" y="423154"/>
                  <a:pt x="2257133" y="432009"/>
                  <a:pt x="2256091" y="440604"/>
                </a:cubicBezTo>
                <a:cubicBezTo>
                  <a:pt x="2255049" y="449199"/>
                  <a:pt x="2252966" y="452194"/>
                  <a:pt x="2249840" y="449590"/>
                </a:cubicBezTo>
                <a:cubicBezTo>
                  <a:pt x="2246715" y="446985"/>
                  <a:pt x="2245803" y="442297"/>
                  <a:pt x="2247106" y="435525"/>
                </a:cubicBezTo>
                <a:cubicBezTo>
                  <a:pt x="2248408" y="428754"/>
                  <a:pt x="2249189" y="420940"/>
                  <a:pt x="2249450" y="412085"/>
                </a:cubicBezTo>
                <a:cubicBezTo>
                  <a:pt x="2249710" y="403230"/>
                  <a:pt x="2248668" y="398411"/>
                  <a:pt x="2246324" y="397630"/>
                </a:cubicBezTo>
                <a:cubicBezTo>
                  <a:pt x="2243980" y="396849"/>
                  <a:pt x="2231349" y="398281"/>
                  <a:pt x="2208429" y="401927"/>
                </a:cubicBezTo>
                <a:cubicBezTo>
                  <a:pt x="2208950" y="416513"/>
                  <a:pt x="2208559" y="428103"/>
                  <a:pt x="2207257" y="436697"/>
                </a:cubicBezTo>
                <a:cubicBezTo>
                  <a:pt x="2205955" y="445292"/>
                  <a:pt x="2203741" y="448157"/>
                  <a:pt x="2200615" y="445292"/>
                </a:cubicBezTo>
                <a:cubicBezTo>
                  <a:pt x="2197490" y="442427"/>
                  <a:pt x="2196839" y="437739"/>
                  <a:pt x="2198662" y="431228"/>
                </a:cubicBezTo>
                <a:cubicBezTo>
                  <a:pt x="2200485" y="424717"/>
                  <a:pt x="2201397" y="418596"/>
                  <a:pt x="2201397" y="412866"/>
                </a:cubicBezTo>
                <a:cubicBezTo>
                  <a:pt x="2201397" y="406616"/>
                  <a:pt x="2200485" y="401667"/>
                  <a:pt x="2198662" y="398021"/>
                </a:cubicBezTo>
                <a:cubicBezTo>
                  <a:pt x="2196839" y="394374"/>
                  <a:pt x="2197360" y="392942"/>
                  <a:pt x="2200225" y="393723"/>
                </a:cubicBezTo>
                <a:cubicBezTo>
                  <a:pt x="2203090" y="394505"/>
                  <a:pt x="2205694" y="395286"/>
                  <a:pt x="2208038" y="396067"/>
                </a:cubicBezTo>
                <a:cubicBezTo>
                  <a:pt x="2210382" y="396849"/>
                  <a:pt x="2216503" y="396328"/>
                  <a:pt x="2226400" y="394505"/>
                </a:cubicBezTo>
                <a:cubicBezTo>
                  <a:pt x="2236297" y="392682"/>
                  <a:pt x="2242418" y="390728"/>
                  <a:pt x="2244762" y="388645"/>
                </a:cubicBezTo>
                <a:cubicBezTo>
                  <a:pt x="2245934" y="387603"/>
                  <a:pt x="2247496" y="387245"/>
                  <a:pt x="2249450" y="387570"/>
                </a:cubicBezTo>
                <a:close/>
                <a:moveTo>
                  <a:pt x="3723578" y="384933"/>
                </a:moveTo>
                <a:cubicBezTo>
                  <a:pt x="3725597" y="385194"/>
                  <a:pt x="3727517" y="385780"/>
                  <a:pt x="3729341" y="386691"/>
                </a:cubicBezTo>
                <a:cubicBezTo>
                  <a:pt x="3732987" y="388514"/>
                  <a:pt x="3735201" y="390728"/>
                  <a:pt x="3735982" y="393333"/>
                </a:cubicBezTo>
                <a:cubicBezTo>
                  <a:pt x="3736763" y="395937"/>
                  <a:pt x="3733768" y="396979"/>
                  <a:pt x="3726997" y="396458"/>
                </a:cubicBezTo>
                <a:cubicBezTo>
                  <a:pt x="3720225" y="395937"/>
                  <a:pt x="3706942" y="396979"/>
                  <a:pt x="3687148" y="399583"/>
                </a:cubicBezTo>
                <a:cubicBezTo>
                  <a:pt x="3692357" y="404272"/>
                  <a:pt x="3694180" y="408960"/>
                  <a:pt x="3692617" y="413648"/>
                </a:cubicBezTo>
                <a:cubicBezTo>
                  <a:pt x="3691055" y="418336"/>
                  <a:pt x="3690534" y="426019"/>
                  <a:pt x="3691055" y="436697"/>
                </a:cubicBezTo>
                <a:cubicBezTo>
                  <a:pt x="3691575" y="447376"/>
                  <a:pt x="3691836" y="456882"/>
                  <a:pt x="3691836" y="465217"/>
                </a:cubicBezTo>
                <a:cubicBezTo>
                  <a:pt x="3691836" y="473551"/>
                  <a:pt x="3689101" y="480844"/>
                  <a:pt x="3683632" y="487094"/>
                </a:cubicBezTo>
                <a:cubicBezTo>
                  <a:pt x="3678163" y="493345"/>
                  <a:pt x="3674386" y="493736"/>
                  <a:pt x="3672302" y="488266"/>
                </a:cubicBezTo>
                <a:cubicBezTo>
                  <a:pt x="3670219" y="482797"/>
                  <a:pt x="3666312" y="477458"/>
                  <a:pt x="3660582" y="472249"/>
                </a:cubicBezTo>
                <a:cubicBezTo>
                  <a:pt x="3654852" y="467040"/>
                  <a:pt x="3655113" y="465477"/>
                  <a:pt x="3661363" y="467561"/>
                </a:cubicBezTo>
                <a:cubicBezTo>
                  <a:pt x="3667614" y="469644"/>
                  <a:pt x="3672172" y="470295"/>
                  <a:pt x="3675037" y="469514"/>
                </a:cubicBezTo>
                <a:cubicBezTo>
                  <a:pt x="3677902" y="468733"/>
                  <a:pt x="3679465" y="465998"/>
                  <a:pt x="3679725" y="461310"/>
                </a:cubicBezTo>
                <a:cubicBezTo>
                  <a:pt x="3679985" y="456622"/>
                  <a:pt x="3680246" y="448287"/>
                  <a:pt x="3680507" y="436307"/>
                </a:cubicBezTo>
                <a:cubicBezTo>
                  <a:pt x="3680767" y="424326"/>
                  <a:pt x="3680637" y="415861"/>
                  <a:pt x="3680116" y="410913"/>
                </a:cubicBezTo>
                <a:cubicBezTo>
                  <a:pt x="3679595" y="405964"/>
                  <a:pt x="3678553" y="402709"/>
                  <a:pt x="3676990" y="401146"/>
                </a:cubicBezTo>
                <a:cubicBezTo>
                  <a:pt x="3659801" y="403751"/>
                  <a:pt x="3648732" y="405574"/>
                  <a:pt x="3643783" y="406616"/>
                </a:cubicBezTo>
                <a:cubicBezTo>
                  <a:pt x="3638835" y="407657"/>
                  <a:pt x="3634277" y="406616"/>
                  <a:pt x="3630109" y="403490"/>
                </a:cubicBezTo>
                <a:cubicBezTo>
                  <a:pt x="3625942" y="400365"/>
                  <a:pt x="3625421" y="398802"/>
                  <a:pt x="3628547" y="398802"/>
                </a:cubicBezTo>
                <a:cubicBezTo>
                  <a:pt x="3631672" y="398802"/>
                  <a:pt x="3637142" y="398411"/>
                  <a:pt x="3644955" y="397630"/>
                </a:cubicBezTo>
                <a:cubicBezTo>
                  <a:pt x="3652769" y="396849"/>
                  <a:pt x="3663056" y="395286"/>
                  <a:pt x="3675818" y="392942"/>
                </a:cubicBezTo>
                <a:cubicBezTo>
                  <a:pt x="3688580" y="390598"/>
                  <a:pt x="3697566" y="388905"/>
                  <a:pt x="3702775" y="387863"/>
                </a:cubicBezTo>
                <a:cubicBezTo>
                  <a:pt x="3707984" y="386821"/>
                  <a:pt x="3712802" y="385910"/>
                  <a:pt x="3717230" y="385128"/>
                </a:cubicBezTo>
                <a:cubicBezTo>
                  <a:pt x="3719443" y="384738"/>
                  <a:pt x="3721560" y="384673"/>
                  <a:pt x="3723578" y="384933"/>
                </a:cubicBezTo>
                <a:close/>
                <a:moveTo>
                  <a:pt x="2465641" y="384933"/>
                </a:moveTo>
                <a:cubicBezTo>
                  <a:pt x="2467464" y="385194"/>
                  <a:pt x="2469287" y="385780"/>
                  <a:pt x="2471111" y="386691"/>
                </a:cubicBezTo>
                <a:cubicBezTo>
                  <a:pt x="2474757" y="388514"/>
                  <a:pt x="2475017" y="390337"/>
                  <a:pt x="2471892" y="392161"/>
                </a:cubicBezTo>
                <a:cubicBezTo>
                  <a:pt x="2468767" y="393984"/>
                  <a:pt x="2462776" y="395677"/>
                  <a:pt x="2453921" y="397239"/>
                </a:cubicBezTo>
                <a:cubicBezTo>
                  <a:pt x="2459130" y="400886"/>
                  <a:pt x="2461474" y="403751"/>
                  <a:pt x="2460953" y="405834"/>
                </a:cubicBezTo>
                <a:cubicBezTo>
                  <a:pt x="2460432" y="407918"/>
                  <a:pt x="2460171" y="410783"/>
                  <a:pt x="2460171" y="414429"/>
                </a:cubicBezTo>
                <a:cubicBezTo>
                  <a:pt x="2469548" y="412866"/>
                  <a:pt x="2478273" y="411304"/>
                  <a:pt x="2486347" y="409741"/>
                </a:cubicBezTo>
                <a:cubicBezTo>
                  <a:pt x="2494421" y="408178"/>
                  <a:pt x="2500671" y="409741"/>
                  <a:pt x="2505099" y="414429"/>
                </a:cubicBezTo>
                <a:cubicBezTo>
                  <a:pt x="2509527" y="419117"/>
                  <a:pt x="2507573" y="421070"/>
                  <a:pt x="2499239" y="420289"/>
                </a:cubicBezTo>
                <a:cubicBezTo>
                  <a:pt x="2490905" y="419508"/>
                  <a:pt x="2478143" y="420159"/>
                  <a:pt x="2460953" y="422243"/>
                </a:cubicBezTo>
                <a:cubicBezTo>
                  <a:pt x="2461995" y="438911"/>
                  <a:pt x="2462776" y="451804"/>
                  <a:pt x="2463297" y="460919"/>
                </a:cubicBezTo>
                <a:cubicBezTo>
                  <a:pt x="2463818" y="470035"/>
                  <a:pt x="2463297" y="476807"/>
                  <a:pt x="2461734" y="481234"/>
                </a:cubicBezTo>
                <a:cubicBezTo>
                  <a:pt x="2460171" y="485662"/>
                  <a:pt x="2457567" y="489699"/>
                  <a:pt x="2453921" y="493345"/>
                </a:cubicBezTo>
                <a:cubicBezTo>
                  <a:pt x="2450275" y="496991"/>
                  <a:pt x="2447149" y="496340"/>
                  <a:pt x="2444545" y="491392"/>
                </a:cubicBezTo>
                <a:cubicBezTo>
                  <a:pt x="2441940" y="486443"/>
                  <a:pt x="2436992" y="482276"/>
                  <a:pt x="2429699" y="478890"/>
                </a:cubicBezTo>
                <a:cubicBezTo>
                  <a:pt x="2422407" y="475504"/>
                  <a:pt x="2422797" y="474332"/>
                  <a:pt x="2430871" y="475374"/>
                </a:cubicBezTo>
                <a:cubicBezTo>
                  <a:pt x="2438945" y="476416"/>
                  <a:pt x="2444415" y="476676"/>
                  <a:pt x="2447279" y="476156"/>
                </a:cubicBezTo>
                <a:cubicBezTo>
                  <a:pt x="2450144" y="475635"/>
                  <a:pt x="2451707" y="470686"/>
                  <a:pt x="2451967" y="461310"/>
                </a:cubicBezTo>
                <a:cubicBezTo>
                  <a:pt x="2452228" y="451934"/>
                  <a:pt x="2451837" y="439432"/>
                  <a:pt x="2450795" y="423805"/>
                </a:cubicBezTo>
                <a:cubicBezTo>
                  <a:pt x="2421625" y="426931"/>
                  <a:pt x="2404957" y="429144"/>
                  <a:pt x="2400789" y="430447"/>
                </a:cubicBezTo>
                <a:cubicBezTo>
                  <a:pt x="2396622" y="431749"/>
                  <a:pt x="2391804" y="430707"/>
                  <a:pt x="2386334" y="427321"/>
                </a:cubicBezTo>
                <a:cubicBezTo>
                  <a:pt x="2380865" y="423935"/>
                  <a:pt x="2381386" y="422112"/>
                  <a:pt x="2387897" y="421852"/>
                </a:cubicBezTo>
                <a:cubicBezTo>
                  <a:pt x="2394408" y="421591"/>
                  <a:pt x="2402482" y="420940"/>
                  <a:pt x="2412119" y="419898"/>
                </a:cubicBezTo>
                <a:cubicBezTo>
                  <a:pt x="2421755" y="418857"/>
                  <a:pt x="2434127" y="417554"/>
                  <a:pt x="2449233" y="415992"/>
                </a:cubicBezTo>
                <a:cubicBezTo>
                  <a:pt x="2448712" y="409220"/>
                  <a:pt x="2447409" y="403490"/>
                  <a:pt x="2445326" y="398802"/>
                </a:cubicBezTo>
                <a:cubicBezTo>
                  <a:pt x="2437513" y="399844"/>
                  <a:pt x="2431262" y="400625"/>
                  <a:pt x="2426574" y="401146"/>
                </a:cubicBezTo>
                <a:cubicBezTo>
                  <a:pt x="2421885" y="401667"/>
                  <a:pt x="2417458" y="400495"/>
                  <a:pt x="2413291" y="397630"/>
                </a:cubicBezTo>
                <a:cubicBezTo>
                  <a:pt x="2409123" y="394765"/>
                  <a:pt x="2409384" y="393333"/>
                  <a:pt x="2414072" y="393333"/>
                </a:cubicBezTo>
                <a:cubicBezTo>
                  <a:pt x="2419281" y="393333"/>
                  <a:pt x="2427355" y="392291"/>
                  <a:pt x="2438294" y="390207"/>
                </a:cubicBezTo>
                <a:cubicBezTo>
                  <a:pt x="2449233" y="387603"/>
                  <a:pt x="2456525" y="385910"/>
                  <a:pt x="2460171" y="385128"/>
                </a:cubicBezTo>
                <a:cubicBezTo>
                  <a:pt x="2461995" y="384738"/>
                  <a:pt x="2463818" y="384673"/>
                  <a:pt x="2465641" y="384933"/>
                </a:cubicBezTo>
                <a:close/>
                <a:moveTo>
                  <a:pt x="2850120" y="381222"/>
                </a:moveTo>
                <a:cubicBezTo>
                  <a:pt x="2843609" y="382003"/>
                  <a:pt x="2833581" y="383175"/>
                  <a:pt x="2820038" y="384738"/>
                </a:cubicBezTo>
                <a:cubicBezTo>
                  <a:pt x="2820559" y="393593"/>
                  <a:pt x="2821340" y="401667"/>
                  <a:pt x="2822382" y="408960"/>
                </a:cubicBezTo>
                <a:cubicBezTo>
                  <a:pt x="2832279" y="407397"/>
                  <a:pt x="2843999" y="405574"/>
                  <a:pt x="2857543" y="403490"/>
                </a:cubicBezTo>
                <a:cubicBezTo>
                  <a:pt x="2859626" y="394114"/>
                  <a:pt x="2860538" y="387863"/>
                  <a:pt x="2860277" y="384738"/>
                </a:cubicBezTo>
                <a:cubicBezTo>
                  <a:pt x="2860017" y="381612"/>
                  <a:pt x="2856631" y="380440"/>
                  <a:pt x="2850120" y="381222"/>
                </a:cubicBezTo>
                <a:close/>
                <a:moveTo>
                  <a:pt x="344841" y="377706"/>
                </a:moveTo>
                <a:cubicBezTo>
                  <a:pt x="342236" y="377706"/>
                  <a:pt x="335464" y="378747"/>
                  <a:pt x="324526" y="380831"/>
                </a:cubicBezTo>
                <a:cubicBezTo>
                  <a:pt x="321921" y="385519"/>
                  <a:pt x="318014" y="393333"/>
                  <a:pt x="312805" y="404272"/>
                </a:cubicBezTo>
                <a:cubicBezTo>
                  <a:pt x="324786" y="403230"/>
                  <a:pt x="334162" y="402448"/>
                  <a:pt x="340934" y="401927"/>
                </a:cubicBezTo>
                <a:cubicBezTo>
                  <a:pt x="343017" y="397239"/>
                  <a:pt x="344841" y="392030"/>
                  <a:pt x="346403" y="386301"/>
                </a:cubicBezTo>
                <a:cubicBezTo>
                  <a:pt x="347966" y="380571"/>
                  <a:pt x="347445" y="377706"/>
                  <a:pt x="344841" y="377706"/>
                </a:cubicBezTo>
                <a:close/>
                <a:moveTo>
                  <a:pt x="526411" y="377022"/>
                </a:moveTo>
                <a:cubicBezTo>
                  <a:pt x="527583" y="376566"/>
                  <a:pt x="530057" y="376664"/>
                  <a:pt x="533834" y="377315"/>
                </a:cubicBezTo>
                <a:cubicBezTo>
                  <a:pt x="541387" y="378617"/>
                  <a:pt x="548549" y="381222"/>
                  <a:pt x="555321" y="385128"/>
                </a:cubicBezTo>
                <a:cubicBezTo>
                  <a:pt x="562092" y="389035"/>
                  <a:pt x="565478" y="394635"/>
                  <a:pt x="565478" y="401927"/>
                </a:cubicBezTo>
                <a:cubicBezTo>
                  <a:pt x="565478" y="409220"/>
                  <a:pt x="562223" y="410653"/>
                  <a:pt x="555711" y="406225"/>
                </a:cubicBezTo>
                <a:cubicBezTo>
                  <a:pt x="549200" y="401797"/>
                  <a:pt x="543340" y="397239"/>
                  <a:pt x="538131" y="392551"/>
                </a:cubicBezTo>
                <a:cubicBezTo>
                  <a:pt x="533443" y="387342"/>
                  <a:pt x="529666" y="383175"/>
                  <a:pt x="526802" y="380050"/>
                </a:cubicBezTo>
                <a:cubicBezTo>
                  <a:pt x="525369" y="378487"/>
                  <a:pt x="525239" y="377478"/>
                  <a:pt x="526411" y="377022"/>
                </a:cubicBezTo>
                <a:close/>
                <a:moveTo>
                  <a:pt x="494376" y="376534"/>
                </a:moveTo>
                <a:cubicBezTo>
                  <a:pt x="498022" y="377836"/>
                  <a:pt x="501408" y="379920"/>
                  <a:pt x="504533" y="382784"/>
                </a:cubicBezTo>
                <a:cubicBezTo>
                  <a:pt x="507659" y="385649"/>
                  <a:pt x="507919" y="387733"/>
                  <a:pt x="505314" y="389035"/>
                </a:cubicBezTo>
                <a:cubicBezTo>
                  <a:pt x="502710" y="390337"/>
                  <a:pt x="498282" y="394505"/>
                  <a:pt x="492032" y="401537"/>
                </a:cubicBezTo>
                <a:cubicBezTo>
                  <a:pt x="485781" y="408569"/>
                  <a:pt x="478228" y="414299"/>
                  <a:pt x="469372" y="418726"/>
                </a:cubicBezTo>
                <a:cubicBezTo>
                  <a:pt x="460517" y="423154"/>
                  <a:pt x="459475" y="422112"/>
                  <a:pt x="466247" y="415601"/>
                </a:cubicBezTo>
                <a:cubicBezTo>
                  <a:pt x="473019" y="409090"/>
                  <a:pt x="478618" y="402579"/>
                  <a:pt x="483046" y="396067"/>
                </a:cubicBezTo>
                <a:cubicBezTo>
                  <a:pt x="487474" y="389556"/>
                  <a:pt x="489427" y="384477"/>
                  <a:pt x="488906" y="380831"/>
                </a:cubicBezTo>
                <a:cubicBezTo>
                  <a:pt x="488906" y="376664"/>
                  <a:pt x="490729" y="375231"/>
                  <a:pt x="494376" y="376534"/>
                </a:cubicBezTo>
                <a:close/>
                <a:moveTo>
                  <a:pt x="233425" y="375996"/>
                </a:moveTo>
                <a:cubicBezTo>
                  <a:pt x="234255" y="374922"/>
                  <a:pt x="235452" y="378096"/>
                  <a:pt x="237015" y="385519"/>
                </a:cubicBezTo>
                <a:cubicBezTo>
                  <a:pt x="239098" y="395416"/>
                  <a:pt x="238447" y="404792"/>
                  <a:pt x="235061" y="413648"/>
                </a:cubicBezTo>
                <a:cubicBezTo>
                  <a:pt x="231675" y="422503"/>
                  <a:pt x="228420" y="424977"/>
                  <a:pt x="225294" y="421070"/>
                </a:cubicBezTo>
                <a:cubicBezTo>
                  <a:pt x="222169" y="417164"/>
                  <a:pt x="221778" y="412997"/>
                  <a:pt x="224122" y="408569"/>
                </a:cubicBezTo>
                <a:cubicBezTo>
                  <a:pt x="226466" y="404141"/>
                  <a:pt x="228159" y="399323"/>
                  <a:pt x="229201" y="394114"/>
                </a:cubicBezTo>
                <a:cubicBezTo>
                  <a:pt x="230764" y="388905"/>
                  <a:pt x="231936" y="383696"/>
                  <a:pt x="232717" y="378487"/>
                </a:cubicBezTo>
                <a:cubicBezTo>
                  <a:pt x="232913" y="377185"/>
                  <a:pt x="233149" y="376355"/>
                  <a:pt x="233425" y="375996"/>
                </a:cubicBezTo>
                <a:close/>
                <a:moveTo>
                  <a:pt x="1777609" y="370674"/>
                </a:moveTo>
                <a:cubicBezTo>
                  <a:pt x="1770316" y="371715"/>
                  <a:pt x="1761721" y="372757"/>
                  <a:pt x="1751824" y="373799"/>
                </a:cubicBezTo>
                <a:lnTo>
                  <a:pt x="1751824" y="420680"/>
                </a:lnTo>
                <a:cubicBezTo>
                  <a:pt x="1762763" y="419638"/>
                  <a:pt x="1771358" y="418596"/>
                  <a:pt x="1777609" y="417554"/>
                </a:cubicBezTo>
                <a:lnTo>
                  <a:pt x="1777609" y="398802"/>
                </a:lnTo>
                <a:cubicBezTo>
                  <a:pt x="1773442" y="399323"/>
                  <a:pt x="1770056" y="399583"/>
                  <a:pt x="1767451" y="399583"/>
                </a:cubicBezTo>
                <a:cubicBezTo>
                  <a:pt x="1764847" y="399583"/>
                  <a:pt x="1762373" y="398542"/>
                  <a:pt x="1760028" y="396458"/>
                </a:cubicBezTo>
                <a:cubicBezTo>
                  <a:pt x="1757684" y="394374"/>
                  <a:pt x="1758466" y="393072"/>
                  <a:pt x="1762373" y="392551"/>
                </a:cubicBezTo>
                <a:cubicBezTo>
                  <a:pt x="1766279" y="392030"/>
                  <a:pt x="1771358" y="390989"/>
                  <a:pt x="1777609" y="389426"/>
                </a:cubicBezTo>
                <a:close/>
                <a:moveTo>
                  <a:pt x="906761" y="369819"/>
                </a:moveTo>
                <a:cubicBezTo>
                  <a:pt x="908177" y="369933"/>
                  <a:pt x="910025" y="370348"/>
                  <a:pt x="912304" y="371064"/>
                </a:cubicBezTo>
                <a:cubicBezTo>
                  <a:pt x="921419" y="373929"/>
                  <a:pt x="927019" y="377315"/>
                  <a:pt x="929103" y="381222"/>
                </a:cubicBezTo>
                <a:cubicBezTo>
                  <a:pt x="931186" y="385128"/>
                  <a:pt x="931447" y="389296"/>
                  <a:pt x="929884" y="393723"/>
                </a:cubicBezTo>
                <a:cubicBezTo>
                  <a:pt x="928321" y="398151"/>
                  <a:pt x="925066" y="398021"/>
                  <a:pt x="920117" y="393333"/>
                </a:cubicBezTo>
                <a:cubicBezTo>
                  <a:pt x="915168" y="388645"/>
                  <a:pt x="910350" y="383175"/>
                  <a:pt x="905662" y="376924"/>
                </a:cubicBezTo>
                <a:cubicBezTo>
                  <a:pt x="902146" y="371846"/>
                  <a:pt x="902512" y="369477"/>
                  <a:pt x="906761" y="369819"/>
                </a:cubicBezTo>
                <a:close/>
                <a:moveTo>
                  <a:pt x="2862524" y="369599"/>
                </a:moveTo>
                <a:cubicBezTo>
                  <a:pt x="2864282" y="369534"/>
                  <a:pt x="2866137" y="369892"/>
                  <a:pt x="2868091" y="370674"/>
                </a:cubicBezTo>
                <a:cubicBezTo>
                  <a:pt x="2871998" y="372236"/>
                  <a:pt x="2875774" y="374450"/>
                  <a:pt x="2879421" y="377315"/>
                </a:cubicBezTo>
                <a:cubicBezTo>
                  <a:pt x="2883067" y="380180"/>
                  <a:pt x="2883067" y="382524"/>
                  <a:pt x="2879421" y="384347"/>
                </a:cubicBezTo>
                <a:cubicBezTo>
                  <a:pt x="2875774" y="386170"/>
                  <a:pt x="2871867" y="392030"/>
                  <a:pt x="2867700" y="401927"/>
                </a:cubicBezTo>
                <a:cubicBezTo>
                  <a:pt x="2873430" y="408178"/>
                  <a:pt x="2873170" y="411173"/>
                  <a:pt x="2866919" y="410913"/>
                </a:cubicBezTo>
                <a:cubicBezTo>
                  <a:pt x="2860668" y="410653"/>
                  <a:pt x="2845823" y="412345"/>
                  <a:pt x="2822382" y="415992"/>
                </a:cubicBezTo>
                <a:cubicBezTo>
                  <a:pt x="2820299" y="422243"/>
                  <a:pt x="2818215" y="423284"/>
                  <a:pt x="2816131" y="419117"/>
                </a:cubicBezTo>
                <a:cubicBezTo>
                  <a:pt x="2814048" y="414950"/>
                  <a:pt x="2812225" y="408829"/>
                  <a:pt x="2810662" y="400755"/>
                </a:cubicBezTo>
                <a:cubicBezTo>
                  <a:pt x="2809099" y="392682"/>
                  <a:pt x="2806755" y="386561"/>
                  <a:pt x="2803630" y="382394"/>
                </a:cubicBezTo>
                <a:cubicBezTo>
                  <a:pt x="2800504" y="378227"/>
                  <a:pt x="2801025" y="376403"/>
                  <a:pt x="2805193" y="376924"/>
                </a:cubicBezTo>
                <a:cubicBezTo>
                  <a:pt x="2809359" y="377445"/>
                  <a:pt x="2812485" y="377966"/>
                  <a:pt x="2814569" y="378487"/>
                </a:cubicBezTo>
                <a:cubicBezTo>
                  <a:pt x="2816652" y="379008"/>
                  <a:pt x="2819908" y="379008"/>
                  <a:pt x="2824335" y="378487"/>
                </a:cubicBezTo>
                <a:cubicBezTo>
                  <a:pt x="2828763" y="377966"/>
                  <a:pt x="2834623" y="377055"/>
                  <a:pt x="2841916" y="375752"/>
                </a:cubicBezTo>
                <a:cubicBezTo>
                  <a:pt x="2849208" y="374450"/>
                  <a:pt x="2854417" y="372887"/>
                  <a:pt x="2857543" y="371064"/>
                </a:cubicBezTo>
                <a:cubicBezTo>
                  <a:pt x="2859105" y="370153"/>
                  <a:pt x="2860766" y="369664"/>
                  <a:pt x="2862524" y="369599"/>
                </a:cubicBezTo>
                <a:close/>
                <a:moveTo>
                  <a:pt x="1805737" y="365985"/>
                </a:moveTo>
                <a:cubicBezTo>
                  <a:pt x="1801570" y="366506"/>
                  <a:pt x="1795840" y="367288"/>
                  <a:pt x="1788548" y="368330"/>
                </a:cubicBezTo>
                <a:cubicBezTo>
                  <a:pt x="1788027" y="375101"/>
                  <a:pt x="1787766" y="381612"/>
                  <a:pt x="1787766" y="387863"/>
                </a:cubicBezTo>
                <a:cubicBezTo>
                  <a:pt x="1790892" y="387342"/>
                  <a:pt x="1794278" y="386561"/>
                  <a:pt x="1797924" y="385519"/>
                </a:cubicBezTo>
                <a:cubicBezTo>
                  <a:pt x="1801570" y="384477"/>
                  <a:pt x="1804696" y="385128"/>
                  <a:pt x="1807300" y="387473"/>
                </a:cubicBezTo>
                <a:cubicBezTo>
                  <a:pt x="1809905" y="389817"/>
                  <a:pt x="1808993" y="391770"/>
                  <a:pt x="1804565" y="393333"/>
                </a:cubicBezTo>
                <a:cubicBezTo>
                  <a:pt x="1800138" y="394895"/>
                  <a:pt x="1794538" y="396198"/>
                  <a:pt x="1787766" y="397239"/>
                </a:cubicBezTo>
                <a:cubicBezTo>
                  <a:pt x="1787245" y="405053"/>
                  <a:pt x="1786985" y="411825"/>
                  <a:pt x="1786985" y="417554"/>
                </a:cubicBezTo>
                <a:cubicBezTo>
                  <a:pt x="1795840" y="416513"/>
                  <a:pt x="1806519" y="415210"/>
                  <a:pt x="1819020" y="413648"/>
                </a:cubicBezTo>
                <a:cubicBezTo>
                  <a:pt x="1819020" y="387603"/>
                  <a:pt x="1817848" y="373018"/>
                  <a:pt x="1815504" y="369892"/>
                </a:cubicBezTo>
                <a:cubicBezTo>
                  <a:pt x="1813160" y="366767"/>
                  <a:pt x="1809905" y="365465"/>
                  <a:pt x="1805737" y="365985"/>
                </a:cubicBezTo>
                <a:close/>
                <a:moveTo>
                  <a:pt x="3071390" y="364032"/>
                </a:moveTo>
                <a:cubicBezTo>
                  <a:pt x="3077381" y="364813"/>
                  <a:pt x="3081808" y="366506"/>
                  <a:pt x="3084673" y="369111"/>
                </a:cubicBezTo>
                <a:cubicBezTo>
                  <a:pt x="3087538" y="371715"/>
                  <a:pt x="3088189" y="374711"/>
                  <a:pt x="3086627" y="378096"/>
                </a:cubicBezTo>
                <a:cubicBezTo>
                  <a:pt x="3085064" y="381482"/>
                  <a:pt x="3080115" y="379789"/>
                  <a:pt x="3071781" y="373018"/>
                </a:cubicBezTo>
                <a:cubicBezTo>
                  <a:pt x="3065530" y="366246"/>
                  <a:pt x="3065400" y="363251"/>
                  <a:pt x="3071390" y="364032"/>
                </a:cubicBezTo>
                <a:close/>
                <a:moveTo>
                  <a:pt x="4722545" y="363641"/>
                </a:moveTo>
                <a:cubicBezTo>
                  <a:pt x="4717336" y="365204"/>
                  <a:pt x="4711085" y="367027"/>
                  <a:pt x="4703793" y="369111"/>
                </a:cubicBezTo>
                <a:cubicBezTo>
                  <a:pt x="4699105" y="380050"/>
                  <a:pt x="4697281" y="386040"/>
                  <a:pt x="4698323" y="387082"/>
                </a:cubicBezTo>
                <a:cubicBezTo>
                  <a:pt x="4699365" y="388124"/>
                  <a:pt x="4703533" y="389947"/>
                  <a:pt x="4710825" y="392551"/>
                </a:cubicBezTo>
                <a:cubicBezTo>
                  <a:pt x="4714992" y="387342"/>
                  <a:pt x="4718899" y="377706"/>
                  <a:pt x="4722545" y="363641"/>
                </a:cubicBezTo>
                <a:close/>
                <a:moveTo>
                  <a:pt x="4298367" y="363251"/>
                </a:moveTo>
                <a:cubicBezTo>
                  <a:pt x="4302794" y="364553"/>
                  <a:pt x="4306571" y="366897"/>
                  <a:pt x="4309696" y="370283"/>
                </a:cubicBezTo>
                <a:cubicBezTo>
                  <a:pt x="4312821" y="373669"/>
                  <a:pt x="4313473" y="377575"/>
                  <a:pt x="4311649" y="382003"/>
                </a:cubicBezTo>
                <a:cubicBezTo>
                  <a:pt x="4309826" y="386431"/>
                  <a:pt x="4307091" y="386561"/>
                  <a:pt x="4303445" y="382394"/>
                </a:cubicBezTo>
                <a:cubicBezTo>
                  <a:pt x="4299799" y="378227"/>
                  <a:pt x="4296934" y="373669"/>
                  <a:pt x="4294851" y="368720"/>
                </a:cubicBezTo>
                <a:cubicBezTo>
                  <a:pt x="4292767" y="363772"/>
                  <a:pt x="4293939" y="361949"/>
                  <a:pt x="4298367" y="363251"/>
                </a:cubicBezTo>
                <a:close/>
                <a:moveTo>
                  <a:pt x="2377153" y="362665"/>
                </a:moveTo>
                <a:cubicBezTo>
                  <a:pt x="2378586" y="362795"/>
                  <a:pt x="2380735" y="363902"/>
                  <a:pt x="2383599" y="365985"/>
                </a:cubicBezTo>
                <a:cubicBezTo>
                  <a:pt x="2389850" y="370674"/>
                  <a:pt x="2391413" y="374059"/>
                  <a:pt x="2388288" y="376143"/>
                </a:cubicBezTo>
                <a:cubicBezTo>
                  <a:pt x="2385162" y="378227"/>
                  <a:pt x="2378911" y="386301"/>
                  <a:pt x="2369535" y="400365"/>
                </a:cubicBezTo>
                <a:cubicBezTo>
                  <a:pt x="2371098" y="405053"/>
                  <a:pt x="2371749" y="410783"/>
                  <a:pt x="2371489" y="417554"/>
                </a:cubicBezTo>
                <a:cubicBezTo>
                  <a:pt x="2371228" y="424326"/>
                  <a:pt x="2371228" y="434093"/>
                  <a:pt x="2371489" y="446855"/>
                </a:cubicBezTo>
                <a:cubicBezTo>
                  <a:pt x="2371749" y="459617"/>
                  <a:pt x="2370577" y="469384"/>
                  <a:pt x="2367973" y="476156"/>
                </a:cubicBezTo>
                <a:cubicBezTo>
                  <a:pt x="2365368" y="482927"/>
                  <a:pt x="2362763" y="483188"/>
                  <a:pt x="2360159" y="476937"/>
                </a:cubicBezTo>
                <a:cubicBezTo>
                  <a:pt x="2357555" y="470686"/>
                  <a:pt x="2357425" y="463784"/>
                  <a:pt x="2359769" y="456231"/>
                </a:cubicBezTo>
                <a:cubicBezTo>
                  <a:pt x="2362113" y="448678"/>
                  <a:pt x="2363024" y="432660"/>
                  <a:pt x="2362503" y="408178"/>
                </a:cubicBezTo>
                <a:cubicBezTo>
                  <a:pt x="2358336" y="413908"/>
                  <a:pt x="2353778" y="418987"/>
                  <a:pt x="2348829" y="423415"/>
                </a:cubicBezTo>
                <a:cubicBezTo>
                  <a:pt x="2343881" y="427842"/>
                  <a:pt x="2338542" y="431619"/>
                  <a:pt x="2332812" y="434744"/>
                </a:cubicBezTo>
                <a:cubicBezTo>
                  <a:pt x="2327082" y="437869"/>
                  <a:pt x="2326301" y="437218"/>
                  <a:pt x="2330468" y="432791"/>
                </a:cubicBezTo>
                <a:cubicBezTo>
                  <a:pt x="2334635" y="428363"/>
                  <a:pt x="2338672" y="423935"/>
                  <a:pt x="2342579" y="419508"/>
                </a:cubicBezTo>
                <a:cubicBezTo>
                  <a:pt x="2346485" y="415080"/>
                  <a:pt x="2351825" y="407788"/>
                  <a:pt x="2358597" y="397630"/>
                </a:cubicBezTo>
                <a:cubicBezTo>
                  <a:pt x="2365368" y="387473"/>
                  <a:pt x="2369796" y="380310"/>
                  <a:pt x="2371879" y="376143"/>
                </a:cubicBezTo>
                <a:cubicBezTo>
                  <a:pt x="2373963" y="371976"/>
                  <a:pt x="2375005" y="368330"/>
                  <a:pt x="2375005" y="365204"/>
                </a:cubicBezTo>
                <a:cubicBezTo>
                  <a:pt x="2375005" y="363381"/>
                  <a:pt x="2375721" y="362535"/>
                  <a:pt x="2377153" y="362665"/>
                </a:cubicBezTo>
                <a:close/>
                <a:moveTo>
                  <a:pt x="128258" y="359344"/>
                </a:moveTo>
                <a:cubicBezTo>
                  <a:pt x="120445" y="360125"/>
                  <a:pt x="108725" y="361818"/>
                  <a:pt x="93098" y="364423"/>
                </a:cubicBezTo>
                <a:lnTo>
                  <a:pt x="94660" y="386301"/>
                </a:lnTo>
                <a:cubicBezTo>
                  <a:pt x="98828" y="386301"/>
                  <a:pt x="105469" y="385128"/>
                  <a:pt x="114585" y="382784"/>
                </a:cubicBezTo>
                <a:cubicBezTo>
                  <a:pt x="123701" y="380440"/>
                  <a:pt x="129561" y="380440"/>
                  <a:pt x="132165" y="382784"/>
                </a:cubicBezTo>
                <a:cubicBezTo>
                  <a:pt x="134770" y="385128"/>
                  <a:pt x="133728" y="387212"/>
                  <a:pt x="129040" y="389035"/>
                </a:cubicBezTo>
                <a:cubicBezTo>
                  <a:pt x="124352" y="390858"/>
                  <a:pt x="118492" y="392161"/>
                  <a:pt x="111459" y="392942"/>
                </a:cubicBezTo>
                <a:cubicBezTo>
                  <a:pt x="104427" y="393723"/>
                  <a:pt x="98828" y="392812"/>
                  <a:pt x="94660" y="390207"/>
                </a:cubicBezTo>
                <a:lnTo>
                  <a:pt x="95442" y="415210"/>
                </a:lnTo>
                <a:cubicBezTo>
                  <a:pt x="102734" y="414169"/>
                  <a:pt x="110548" y="412866"/>
                  <a:pt x="118882" y="411304"/>
                </a:cubicBezTo>
                <a:cubicBezTo>
                  <a:pt x="127217" y="409741"/>
                  <a:pt x="132816" y="409871"/>
                  <a:pt x="135681" y="411694"/>
                </a:cubicBezTo>
                <a:cubicBezTo>
                  <a:pt x="138546" y="413517"/>
                  <a:pt x="140760" y="409871"/>
                  <a:pt x="142323" y="400755"/>
                </a:cubicBezTo>
                <a:cubicBezTo>
                  <a:pt x="143885" y="391640"/>
                  <a:pt x="144927" y="382654"/>
                  <a:pt x="145448" y="373799"/>
                </a:cubicBezTo>
                <a:cubicBezTo>
                  <a:pt x="145969" y="364944"/>
                  <a:pt x="145188" y="360125"/>
                  <a:pt x="143104" y="359344"/>
                </a:cubicBezTo>
                <a:cubicBezTo>
                  <a:pt x="141020" y="358563"/>
                  <a:pt x="136072" y="358563"/>
                  <a:pt x="128258" y="359344"/>
                </a:cubicBezTo>
                <a:close/>
                <a:moveTo>
                  <a:pt x="4127884" y="355437"/>
                </a:moveTo>
                <a:cubicBezTo>
                  <a:pt x="4132311" y="356219"/>
                  <a:pt x="4135958" y="357391"/>
                  <a:pt x="4138823" y="358953"/>
                </a:cubicBezTo>
                <a:cubicBezTo>
                  <a:pt x="4141687" y="360516"/>
                  <a:pt x="4142469" y="362469"/>
                  <a:pt x="4141167" y="364813"/>
                </a:cubicBezTo>
                <a:cubicBezTo>
                  <a:pt x="4139865" y="367157"/>
                  <a:pt x="4138953" y="370543"/>
                  <a:pt x="4138432" y="374971"/>
                </a:cubicBezTo>
                <a:cubicBezTo>
                  <a:pt x="4137911" y="379399"/>
                  <a:pt x="4137260" y="384477"/>
                  <a:pt x="4136479" y="390207"/>
                </a:cubicBezTo>
                <a:cubicBezTo>
                  <a:pt x="4135697" y="395937"/>
                  <a:pt x="4134265" y="404532"/>
                  <a:pt x="4132181" y="415992"/>
                </a:cubicBezTo>
                <a:cubicBezTo>
                  <a:pt x="4140515" y="420159"/>
                  <a:pt x="4144292" y="423024"/>
                  <a:pt x="4143511" y="424587"/>
                </a:cubicBezTo>
                <a:cubicBezTo>
                  <a:pt x="4142729" y="426149"/>
                  <a:pt x="4141818" y="432140"/>
                  <a:pt x="4140776" y="442558"/>
                </a:cubicBezTo>
                <a:cubicBezTo>
                  <a:pt x="4139734" y="452976"/>
                  <a:pt x="4140515" y="460008"/>
                  <a:pt x="4143120" y="463654"/>
                </a:cubicBezTo>
                <a:cubicBezTo>
                  <a:pt x="4145725" y="467300"/>
                  <a:pt x="4151845" y="469254"/>
                  <a:pt x="4161482" y="469514"/>
                </a:cubicBezTo>
                <a:cubicBezTo>
                  <a:pt x="4171118" y="469774"/>
                  <a:pt x="4178151" y="468863"/>
                  <a:pt x="4182578" y="466779"/>
                </a:cubicBezTo>
                <a:cubicBezTo>
                  <a:pt x="4187006" y="464696"/>
                  <a:pt x="4190001" y="461049"/>
                  <a:pt x="4191563" y="455840"/>
                </a:cubicBezTo>
                <a:cubicBezTo>
                  <a:pt x="4193127" y="450631"/>
                  <a:pt x="4194559" y="445032"/>
                  <a:pt x="4195861" y="439041"/>
                </a:cubicBezTo>
                <a:cubicBezTo>
                  <a:pt x="4197163" y="433051"/>
                  <a:pt x="4197945" y="434744"/>
                  <a:pt x="4198205" y="444120"/>
                </a:cubicBezTo>
                <a:cubicBezTo>
                  <a:pt x="4198465" y="453496"/>
                  <a:pt x="4199507" y="460008"/>
                  <a:pt x="4201331" y="463654"/>
                </a:cubicBezTo>
                <a:cubicBezTo>
                  <a:pt x="4203153" y="467300"/>
                  <a:pt x="4201981" y="470686"/>
                  <a:pt x="4197815" y="473811"/>
                </a:cubicBezTo>
                <a:cubicBezTo>
                  <a:pt x="4193647" y="476937"/>
                  <a:pt x="4186615" y="479151"/>
                  <a:pt x="4176718" y="480453"/>
                </a:cubicBezTo>
                <a:cubicBezTo>
                  <a:pt x="4166821" y="481755"/>
                  <a:pt x="4157705" y="481104"/>
                  <a:pt x="4149371" y="478500"/>
                </a:cubicBezTo>
                <a:cubicBezTo>
                  <a:pt x="4141037" y="475895"/>
                  <a:pt x="4136088" y="471988"/>
                  <a:pt x="4134525" y="466779"/>
                </a:cubicBezTo>
                <a:cubicBezTo>
                  <a:pt x="4132963" y="461570"/>
                  <a:pt x="4132572" y="452976"/>
                  <a:pt x="4133353" y="440995"/>
                </a:cubicBezTo>
                <a:cubicBezTo>
                  <a:pt x="4134135" y="429014"/>
                  <a:pt x="4133223" y="422503"/>
                  <a:pt x="4130619" y="421461"/>
                </a:cubicBezTo>
                <a:cubicBezTo>
                  <a:pt x="4126451" y="431879"/>
                  <a:pt x="4119810" y="440995"/>
                  <a:pt x="4110694" y="448808"/>
                </a:cubicBezTo>
                <a:cubicBezTo>
                  <a:pt x="4101579" y="456622"/>
                  <a:pt x="4092202" y="461961"/>
                  <a:pt x="4082565" y="464826"/>
                </a:cubicBezTo>
                <a:cubicBezTo>
                  <a:pt x="4072929" y="467691"/>
                  <a:pt x="4073580" y="465738"/>
                  <a:pt x="4084519" y="458966"/>
                </a:cubicBezTo>
                <a:cubicBezTo>
                  <a:pt x="4095458" y="452194"/>
                  <a:pt x="4104443" y="443990"/>
                  <a:pt x="4111475" y="434353"/>
                </a:cubicBezTo>
                <a:cubicBezTo>
                  <a:pt x="4118507" y="424717"/>
                  <a:pt x="4122935" y="414950"/>
                  <a:pt x="4124759" y="405053"/>
                </a:cubicBezTo>
                <a:cubicBezTo>
                  <a:pt x="4126581" y="395156"/>
                  <a:pt x="4127623" y="386040"/>
                  <a:pt x="4127884" y="377706"/>
                </a:cubicBezTo>
                <a:cubicBezTo>
                  <a:pt x="4128144" y="369371"/>
                  <a:pt x="4127103" y="363381"/>
                  <a:pt x="4124759" y="359735"/>
                </a:cubicBezTo>
                <a:cubicBezTo>
                  <a:pt x="4122414" y="356088"/>
                  <a:pt x="4123456" y="354656"/>
                  <a:pt x="4127884" y="355437"/>
                </a:cubicBezTo>
                <a:close/>
                <a:moveTo>
                  <a:pt x="1926018" y="354754"/>
                </a:moveTo>
                <a:cubicBezTo>
                  <a:pt x="1927581" y="354558"/>
                  <a:pt x="1930381" y="355047"/>
                  <a:pt x="1934418" y="356219"/>
                </a:cubicBezTo>
                <a:cubicBezTo>
                  <a:pt x="1942492" y="358563"/>
                  <a:pt x="1947701" y="362209"/>
                  <a:pt x="1950045" y="367157"/>
                </a:cubicBezTo>
                <a:cubicBezTo>
                  <a:pt x="1952389" y="372106"/>
                  <a:pt x="1952780" y="376403"/>
                  <a:pt x="1951217" y="380050"/>
                </a:cubicBezTo>
                <a:cubicBezTo>
                  <a:pt x="1949654" y="383696"/>
                  <a:pt x="1946919" y="383696"/>
                  <a:pt x="1943013" y="380050"/>
                </a:cubicBezTo>
                <a:cubicBezTo>
                  <a:pt x="1939106" y="376403"/>
                  <a:pt x="1935590" y="372497"/>
                  <a:pt x="1932464" y="368330"/>
                </a:cubicBezTo>
                <a:cubicBezTo>
                  <a:pt x="1929339" y="364162"/>
                  <a:pt x="1926865" y="360516"/>
                  <a:pt x="1925042" y="357391"/>
                </a:cubicBezTo>
                <a:cubicBezTo>
                  <a:pt x="1924130" y="355828"/>
                  <a:pt x="1924456" y="354949"/>
                  <a:pt x="1926018" y="354754"/>
                </a:cubicBezTo>
                <a:close/>
                <a:moveTo>
                  <a:pt x="660170" y="352214"/>
                </a:moveTo>
                <a:cubicBezTo>
                  <a:pt x="661993" y="352019"/>
                  <a:pt x="665379" y="352703"/>
                  <a:pt x="670328" y="354265"/>
                </a:cubicBezTo>
                <a:cubicBezTo>
                  <a:pt x="678141" y="356349"/>
                  <a:pt x="681136" y="359214"/>
                  <a:pt x="679313" y="362860"/>
                </a:cubicBezTo>
                <a:cubicBezTo>
                  <a:pt x="677490" y="366506"/>
                  <a:pt x="676709" y="373799"/>
                  <a:pt x="676969" y="384738"/>
                </a:cubicBezTo>
                <a:cubicBezTo>
                  <a:pt x="677230" y="395677"/>
                  <a:pt x="677490" y="404011"/>
                  <a:pt x="677750" y="409741"/>
                </a:cubicBezTo>
                <a:cubicBezTo>
                  <a:pt x="678011" y="415471"/>
                  <a:pt x="678011" y="423935"/>
                  <a:pt x="677750" y="435135"/>
                </a:cubicBezTo>
                <a:cubicBezTo>
                  <a:pt x="677490" y="446334"/>
                  <a:pt x="676578" y="453236"/>
                  <a:pt x="675016" y="455840"/>
                </a:cubicBezTo>
                <a:cubicBezTo>
                  <a:pt x="673453" y="458445"/>
                  <a:pt x="670979" y="457012"/>
                  <a:pt x="667593" y="451543"/>
                </a:cubicBezTo>
                <a:cubicBezTo>
                  <a:pt x="664207" y="446074"/>
                  <a:pt x="663295" y="439823"/>
                  <a:pt x="664858" y="432791"/>
                </a:cubicBezTo>
                <a:cubicBezTo>
                  <a:pt x="666421" y="425759"/>
                  <a:pt x="667072" y="415341"/>
                  <a:pt x="666812" y="401537"/>
                </a:cubicBezTo>
                <a:cubicBezTo>
                  <a:pt x="666551" y="387733"/>
                  <a:pt x="665900" y="377575"/>
                  <a:pt x="664858" y="371064"/>
                </a:cubicBezTo>
                <a:cubicBezTo>
                  <a:pt x="663816" y="364553"/>
                  <a:pt x="661993" y="359344"/>
                  <a:pt x="659389" y="355437"/>
                </a:cubicBezTo>
                <a:cubicBezTo>
                  <a:pt x="658086" y="353484"/>
                  <a:pt x="658347" y="352410"/>
                  <a:pt x="660170" y="352214"/>
                </a:cubicBezTo>
                <a:close/>
                <a:moveTo>
                  <a:pt x="3021970" y="351335"/>
                </a:moveTo>
                <a:cubicBezTo>
                  <a:pt x="3023272" y="351075"/>
                  <a:pt x="3024639" y="351140"/>
                  <a:pt x="3026072" y="351531"/>
                </a:cubicBezTo>
                <a:cubicBezTo>
                  <a:pt x="3028937" y="352312"/>
                  <a:pt x="3031802" y="353614"/>
                  <a:pt x="3034667" y="355437"/>
                </a:cubicBezTo>
                <a:cubicBezTo>
                  <a:pt x="3037532" y="357260"/>
                  <a:pt x="3037792" y="359344"/>
                  <a:pt x="3035448" y="361688"/>
                </a:cubicBezTo>
                <a:cubicBezTo>
                  <a:pt x="3033104" y="364032"/>
                  <a:pt x="3030760" y="369502"/>
                  <a:pt x="3028416" y="378096"/>
                </a:cubicBezTo>
                <a:cubicBezTo>
                  <a:pt x="3026072" y="386691"/>
                  <a:pt x="3023077" y="394635"/>
                  <a:pt x="3019431" y="401927"/>
                </a:cubicBezTo>
                <a:cubicBezTo>
                  <a:pt x="3024639" y="406616"/>
                  <a:pt x="3029197" y="411434"/>
                  <a:pt x="3033104" y="416382"/>
                </a:cubicBezTo>
                <a:cubicBezTo>
                  <a:pt x="3037011" y="421331"/>
                  <a:pt x="3038313" y="426410"/>
                  <a:pt x="3037011" y="431619"/>
                </a:cubicBezTo>
                <a:cubicBezTo>
                  <a:pt x="3035709" y="436828"/>
                  <a:pt x="3032713" y="436307"/>
                  <a:pt x="3028025" y="430056"/>
                </a:cubicBezTo>
                <a:cubicBezTo>
                  <a:pt x="3023337" y="423805"/>
                  <a:pt x="3018909" y="418075"/>
                  <a:pt x="3014743" y="412866"/>
                </a:cubicBezTo>
                <a:cubicBezTo>
                  <a:pt x="3009013" y="422243"/>
                  <a:pt x="3003153" y="429926"/>
                  <a:pt x="2997162" y="435916"/>
                </a:cubicBezTo>
                <a:cubicBezTo>
                  <a:pt x="2991172" y="441906"/>
                  <a:pt x="2985312" y="446074"/>
                  <a:pt x="2979582" y="448418"/>
                </a:cubicBezTo>
                <a:cubicBezTo>
                  <a:pt x="2973852" y="450762"/>
                  <a:pt x="2973331" y="449980"/>
                  <a:pt x="2978019" y="446074"/>
                </a:cubicBezTo>
                <a:cubicBezTo>
                  <a:pt x="2982707" y="442167"/>
                  <a:pt x="2987656" y="436697"/>
                  <a:pt x="2992865" y="429665"/>
                </a:cubicBezTo>
                <a:cubicBezTo>
                  <a:pt x="2998074" y="422633"/>
                  <a:pt x="3002762" y="414689"/>
                  <a:pt x="3006929" y="405834"/>
                </a:cubicBezTo>
                <a:cubicBezTo>
                  <a:pt x="2997553" y="395416"/>
                  <a:pt x="2991041" y="388514"/>
                  <a:pt x="2987395" y="385128"/>
                </a:cubicBezTo>
                <a:cubicBezTo>
                  <a:pt x="2983749" y="381743"/>
                  <a:pt x="2984270" y="380961"/>
                  <a:pt x="2988958" y="382784"/>
                </a:cubicBezTo>
                <a:cubicBezTo>
                  <a:pt x="2993646" y="384608"/>
                  <a:pt x="3001199" y="389426"/>
                  <a:pt x="3011617" y="397239"/>
                </a:cubicBezTo>
                <a:cubicBezTo>
                  <a:pt x="3013701" y="390989"/>
                  <a:pt x="3015393" y="385389"/>
                  <a:pt x="3016696" y="380440"/>
                </a:cubicBezTo>
                <a:cubicBezTo>
                  <a:pt x="3017998" y="375492"/>
                  <a:pt x="3018909" y="370804"/>
                  <a:pt x="3019431" y="366376"/>
                </a:cubicBezTo>
                <a:cubicBezTo>
                  <a:pt x="3019951" y="361949"/>
                  <a:pt x="3017607" y="360646"/>
                  <a:pt x="3012399" y="362469"/>
                </a:cubicBezTo>
                <a:cubicBezTo>
                  <a:pt x="3007189" y="364293"/>
                  <a:pt x="3002241" y="365855"/>
                  <a:pt x="2997553" y="367157"/>
                </a:cubicBezTo>
                <a:cubicBezTo>
                  <a:pt x="2992865" y="368460"/>
                  <a:pt x="2988177" y="368069"/>
                  <a:pt x="2983489" y="365985"/>
                </a:cubicBezTo>
                <a:cubicBezTo>
                  <a:pt x="2978801" y="363902"/>
                  <a:pt x="2979321" y="362600"/>
                  <a:pt x="2985051" y="362079"/>
                </a:cubicBezTo>
                <a:cubicBezTo>
                  <a:pt x="2990781" y="361558"/>
                  <a:pt x="2997162" y="360386"/>
                  <a:pt x="3004194" y="358563"/>
                </a:cubicBezTo>
                <a:cubicBezTo>
                  <a:pt x="3011226" y="356740"/>
                  <a:pt x="3015915" y="354916"/>
                  <a:pt x="3018259" y="353093"/>
                </a:cubicBezTo>
                <a:cubicBezTo>
                  <a:pt x="3019431" y="352182"/>
                  <a:pt x="3020668" y="351596"/>
                  <a:pt x="3021970" y="351335"/>
                </a:cubicBezTo>
                <a:close/>
                <a:moveTo>
                  <a:pt x="1115212" y="348698"/>
                </a:moveTo>
                <a:cubicBezTo>
                  <a:pt x="1117426" y="348893"/>
                  <a:pt x="1120161" y="349838"/>
                  <a:pt x="1123416" y="351531"/>
                </a:cubicBezTo>
                <a:cubicBezTo>
                  <a:pt x="1129927" y="354916"/>
                  <a:pt x="1132011" y="357521"/>
                  <a:pt x="1129667" y="359344"/>
                </a:cubicBezTo>
                <a:cubicBezTo>
                  <a:pt x="1127323" y="361167"/>
                  <a:pt x="1125500" y="363902"/>
                  <a:pt x="1124198" y="367548"/>
                </a:cubicBezTo>
                <a:cubicBezTo>
                  <a:pt x="1122895" y="371194"/>
                  <a:pt x="1120942" y="377315"/>
                  <a:pt x="1118337" y="385910"/>
                </a:cubicBezTo>
                <a:cubicBezTo>
                  <a:pt x="1115733" y="394505"/>
                  <a:pt x="1113389" y="401927"/>
                  <a:pt x="1111305" y="408178"/>
                </a:cubicBezTo>
                <a:cubicBezTo>
                  <a:pt x="1118077" y="414950"/>
                  <a:pt x="1123026" y="421070"/>
                  <a:pt x="1126151" y="426540"/>
                </a:cubicBezTo>
                <a:cubicBezTo>
                  <a:pt x="1129276" y="432009"/>
                  <a:pt x="1130318" y="437349"/>
                  <a:pt x="1129276" y="442558"/>
                </a:cubicBezTo>
                <a:cubicBezTo>
                  <a:pt x="1128235" y="447767"/>
                  <a:pt x="1125370" y="447506"/>
                  <a:pt x="1120681" y="441776"/>
                </a:cubicBezTo>
                <a:cubicBezTo>
                  <a:pt x="1115993" y="436046"/>
                  <a:pt x="1111045" y="429014"/>
                  <a:pt x="1105836" y="420680"/>
                </a:cubicBezTo>
                <a:cubicBezTo>
                  <a:pt x="1098543" y="432660"/>
                  <a:pt x="1091902" y="441386"/>
                  <a:pt x="1085912" y="446855"/>
                </a:cubicBezTo>
                <a:cubicBezTo>
                  <a:pt x="1079921" y="452324"/>
                  <a:pt x="1074582" y="456101"/>
                  <a:pt x="1069894" y="458185"/>
                </a:cubicBezTo>
                <a:cubicBezTo>
                  <a:pt x="1065206" y="460268"/>
                  <a:pt x="1065076" y="459096"/>
                  <a:pt x="1069503" y="454668"/>
                </a:cubicBezTo>
                <a:cubicBezTo>
                  <a:pt x="1073931" y="450241"/>
                  <a:pt x="1078358" y="445032"/>
                  <a:pt x="1082786" y="439041"/>
                </a:cubicBezTo>
                <a:cubicBezTo>
                  <a:pt x="1087214" y="433051"/>
                  <a:pt x="1092553" y="424066"/>
                  <a:pt x="1098804" y="412085"/>
                </a:cubicBezTo>
                <a:cubicBezTo>
                  <a:pt x="1093074" y="405313"/>
                  <a:pt x="1088256" y="399844"/>
                  <a:pt x="1084349" y="395677"/>
                </a:cubicBezTo>
                <a:cubicBezTo>
                  <a:pt x="1080442" y="391509"/>
                  <a:pt x="1077577" y="387863"/>
                  <a:pt x="1075754" y="384738"/>
                </a:cubicBezTo>
                <a:cubicBezTo>
                  <a:pt x="1073931" y="381612"/>
                  <a:pt x="1076275" y="382003"/>
                  <a:pt x="1082786" y="385910"/>
                </a:cubicBezTo>
                <a:cubicBezTo>
                  <a:pt x="1089297" y="389817"/>
                  <a:pt x="1095939" y="394635"/>
                  <a:pt x="1102710" y="400365"/>
                </a:cubicBezTo>
                <a:cubicBezTo>
                  <a:pt x="1105315" y="393072"/>
                  <a:pt x="1107529" y="385128"/>
                  <a:pt x="1109352" y="376534"/>
                </a:cubicBezTo>
                <a:cubicBezTo>
                  <a:pt x="1111175" y="367939"/>
                  <a:pt x="1111696" y="363251"/>
                  <a:pt x="1110915" y="362469"/>
                </a:cubicBezTo>
                <a:cubicBezTo>
                  <a:pt x="1110133" y="361688"/>
                  <a:pt x="1108050" y="361558"/>
                  <a:pt x="1104664" y="362079"/>
                </a:cubicBezTo>
                <a:cubicBezTo>
                  <a:pt x="1101278" y="362600"/>
                  <a:pt x="1096981" y="363902"/>
                  <a:pt x="1091772" y="365985"/>
                </a:cubicBezTo>
                <a:cubicBezTo>
                  <a:pt x="1086563" y="368069"/>
                  <a:pt x="1081484" y="367809"/>
                  <a:pt x="1076535" y="365204"/>
                </a:cubicBezTo>
                <a:cubicBezTo>
                  <a:pt x="1071587" y="362600"/>
                  <a:pt x="1072238" y="361167"/>
                  <a:pt x="1078489" y="360907"/>
                </a:cubicBezTo>
                <a:cubicBezTo>
                  <a:pt x="1084739" y="360646"/>
                  <a:pt x="1090990" y="359474"/>
                  <a:pt x="1097241" y="357391"/>
                </a:cubicBezTo>
                <a:cubicBezTo>
                  <a:pt x="1103492" y="355307"/>
                  <a:pt x="1107789" y="352963"/>
                  <a:pt x="1110133" y="350359"/>
                </a:cubicBezTo>
                <a:cubicBezTo>
                  <a:pt x="1111305" y="349056"/>
                  <a:pt x="1112998" y="348503"/>
                  <a:pt x="1115212" y="348698"/>
                </a:cubicBezTo>
                <a:close/>
                <a:moveTo>
                  <a:pt x="773368" y="348405"/>
                </a:moveTo>
                <a:cubicBezTo>
                  <a:pt x="769917" y="348275"/>
                  <a:pt x="765392" y="348796"/>
                  <a:pt x="759792" y="349968"/>
                </a:cubicBezTo>
                <a:cubicBezTo>
                  <a:pt x="748593" y="352312"/>
                  <a:pt x="736221" y="354526"/>
                  <a:pt x="722678" y="356609"/>
                </a:cubicBezTo>
                <a:lnTo>
                  <a:pt x="722678" y="394114"/>
                </a:lnTo>
                <a:cubicBezTo>
                  <a:pt x="733096" y="392030"/>
                  <a:pt x="741300" y="390207"/>
                  <a:pt x="747290" y="388645"/>
                </a:cubicBezTo>
                <a:cubicBezTo>
                  <a:pt x="753281" y="387082"/>
                  <a:pt x="758099" y="387993"/>
                  <a:pt x="761745" y="391379"/>
                </a:cubicBezTo>
                <a:cubicBezTo>
                  <a:pt x="765392" y="394765"/>
                  <a:pt x="764350" y="397239"/>
                  <a:pt x="758620" y="398802"/>
                </a:cubicBezTo>
                <a:cubicBezTo>
                  <a:pt x="752890" y="400365"/>
                  <a:pt x="747030" y="401407"/>
                  <a:pt x="741040" y="401927"/>
                </a:cubicBezTo>
                <a:cubicBezTo>
                  <a:pt x="735049" y="402448"/>
                  <a:pt x="728929" y="402709"/>
                  <a:pt x="722678" y="402709"/>
                </a:cubicBezTo>
                <a:lnTo>
                  <a:pt x="722678" y="447246"/>
                </a:lnTo>
                <a:cubicBezTo>
                  <a:pt x="740388" y="445162"/>
                  <a:pt x="752109" y="443599"/>
                  <a:pt x="757839" y="442558"/>
                </a:cubicBezTo>
                <a:cubicBezTo>
                  <a:pt x="763568" y="441516"/>
                  <a:pt x="768387" y="442297"/>
                  <a:pt x="772293" y="444902"/>
                </a:cubicBezTo>
                <a:cubicBezTo>
                  <a:pt x="776200" y="447506"/>
                  <a:pt x="778805" y="440474"/>
                  <a:pt x="780107" y="423805"/>
                </a:cubicBezTo>
                <a:cubicBezTo>
                  <a:pt x="781409" y="407136"/>
                  <a:pt x="782451" y="391509"/>
                  <a:pt x="783232" y="376924"/>
                </a:cubicBezTo>
                <a:cubicBezTo>
                  <a:pt x="784014" y="362339"/>
                  <a:pt x="783102" y="353614"/>
                  <a:pt x="780498" y="350749"/>
                </a:cubicBezTo>
                <a:cubicBezTo>
                  <a:pt x="779195" y="349317"/>
                  <a:pt x="776819" y="348535"/>
                  <a:pt x="773368" y="348405"/>
                </a:cubicBezTo>
                <a:close/>
                <a:moveTo>
                  <a:pt x="144276" y="347721"/>
                </a:moveTo>
                <a:cubicBezTo>
                  <a:pt x="145839" y="347656"/>
                  <a:pt x="147532" y="348014"/>
                  <a:pt x="149355" y="348796"/>
                </a:cubicBezTo>
                <a:cubicBezTo>
                  <a:pt x="153001" y="350359"/>
                  <a:pt x="157038" y="352312"/>
                  <a:pt x="161466" y="354656"/>
                </a:cubicBezTo>
                <a:cubicBezTo>
                  <a:pt x="165893" y="357000"/>
                  <a:pt x="166805" y="359735"/>
                  <a:pt x="164200" y="362860"/>
                </a:cubicBezTo>
                <a:cubicBezTo>
                  <a:pt x="161596" y="365985"/>
                  <a:pt x="159512" y="372757"/>
                  <a:pt x="157950" y="383175"/>
                </a:cubicBezTo>
                <a:cubicBezTo>
                  <a:pt x="156387" y="393593"/>
                  <a:pt x="154303" y="403099"/>
                  <a:pt x="151699" y="411694"/>
                </a:cubicBezTo>
                <a:cubicBezTo>
                  <a:pt x="149094" y="420289"/>
                  <a:pt x="146881" y="425107"/>
                  <a:pt x="145057" y="426149"/>
                </a:cubicBezTo>
                <a:cubicBezTo>
                  <a:pt x="143234" y="427191"/>
                  <a:pt x="140760" y="424587"/>
                  <a:pt x="137635" y="418336"/>
                </a:cubicBezTo>
                <a:cubicBezTo>
                  <a:pt x="124612" y="419378"/>
                  <a:pt x="110548" y="420680"/>
                  <a:pt x="95442" y="422243"/>
                </a:cubicBezTo>
                <a:cubicBezTo>
                  <a:pt x="94400" y="426931"/>
                  <a:pt x="93098" y="428624"/>
                  <a:pt x="91535" y="427321"/>
                </a:cubicBezTo>
                <a:cubicBezTo>
                  <a:pt x="89972" y="426019"/>
                  <a:pt x="88800" y="421331"/>
                  <a:pt x="88019" y="413257"/>
                </a:cubicBezTo>
                <a:cubicBezTo>
                  <a:pt x="87238" y="405183"/>
                  <a:pt x="86066" y="395416"/>
                  <a:pt x="84503" y="383956"/>
                </a:cubicBezTo>
                <a:cubicBezTo>
                  <a:pt x="82940" y="372497"/>
                  <a:pt x="81117" y="364813"/>
                  <a:pt x="79034" y="360907"/>
                </a:cubicBezTo>
                <a:cubicBezTo>
                  <a:pt x="76950" y="357000"/>
                  <a:pt x="77471" y="355177"/>
                  <a:pt x="80596" y="355437"/>
                </a:cubicBezTo>
                <a:cubicBezTo>
                  <a:pt x="83722" y="355698"/>
                  <a:pt x="86456" y="356349"/>
                  <a:pt x="88800" y="357391"/>
                </a:cubicBezTo>
                <a:cubicBezTo>
                  <a:pt x="91144" y="358432"/>
                  <a:pt x="99609" y="357781"/>
                  <a:pt x="114194" y="355437"/>
                </a:cubicBezTo>
                <a:cubicBezTo>
                  <a:pt x="128779" y="353093"/>
                  <a:pt x="137374" y="351010"/>
                  <a:pt x="139979" y="349186"/>
                </a:cubicBezTo>
                <a:cubicBezTo>
                  <a:pt x="141281" y="348275"/>
                  <a:pt x="142713" y="347787"/>
                  <a:pt x="144276" y="347721"/>
                </a:cubicBezTo>
                <a:close/>
                <a:moveTo>
                  <a:pt x="1330329" y="346940"/>
                </a:moveTo>
                <a:cubicBezTo>
                  <a:pt x="1331827" y="346615"/>
                  <a:pt x="1333357" y="346712"/>
                  <a:pt x="1334920" y="347233"/>
                </a:cubicBezTo>
                <a:cubicBezTo>
                  <a:pt x="1338045" y="348275"/>
                  <a:pt x="1341691" y="349838"/>
                  <a:pt x="1345858" y="351921"/>
                </a:cubicBezTo>
                <a:cubicBezTo>
                  <a:pt x="1350026" y="354005"/>
                  <a:pt x="1349895" y="356870"/>
                  <a:pt x="1345468" y="360516"/>
                </a:cubicBezTo>
                <a:cubicBezTo>
                  <a:pt x="1341040" y="364162"/>
                  <a:pt x="1336222" y="373538"/>
                  <a:pt x="1331013" y="388645"/>
                </a:cubicBezTo>
                <a:cubicBezTo>
                  <a:pt x="1334138" y="394374"/>
                  <a:pt x="1333357" y="397630"/>
                  <a:pt x="1328669" y="398411"/>
                </a:cubicBezTo>
                <a:cubicBezTo>
                  <a:pt x="1323981" y="399193"/>
                  <a:pt x="1313823" y="401407"/>
                  <a:pt x="1298196" y="405053"/>
                </a:cubicBezTo>
                <a:cubicBezTo>
                  <a:pt x="1299238" y="410262"/>
                  <a:pt x="1299629" y="415601"/>
                  <a:pt x="1299368" y="421070"/>
                </a:cubicBezTo>
                <a:cubicBezTo>
                  <a:pt x="1299108" y="426540"/>
                  <a:pt x="1298587" y="432660"/>
                  <a:pt x="1297806" y="439432"/>
                </a:cubicBezTo>
                <a:cubicBezTo>
                  <a:pt x="1297024" y="446204"/>
                  <a:pt x="1298978" y="448027"/>
                  <a:pt x="1303666" y="444902"/>
                </a:cubicBezTo>
                <a:cubicBezTo>
                  <a:pt x="1308354" y="441776"/>
                  <a:pt x="1313823" y="438000"/>
                  <a:pt x="1320074" y="433572"/>
                </a:cubicBezTo>
                <a:cubicBezTo>
                  <a:pt x="1326325" y="429144"/>
                  <a:pt x="1328278" y="428754"/>
                  <a:pt x="1325934" y="432400"/>
                </a:cubicBezTo>
                <a:cubicBezTo>
                  <a:pt x="1323590" y="436046"/>
                  <a:pt x="1317860" y="442688"/>
                  <a:pt x="1308744" y="452324"/>
                </a:cubicBezTo>
                <a:cubicBezTo>
                  <a:pt x="1299629" y="461961"/>
                  <a:pt x="1293899" y="468863"/>
                  <a:pt x="1291555" y="473030"/>
                </a:cubicBezTo>
                <a:cubicBezTo>
                  <a:pt x="1289211" y="477197"/>
                  <a:pt x="1286606" y="476676"/>
                  <a:pt x="1283741" y="471467"/>
                </a:cubicBezTo>
                <a:cubicBezTo>
                  <a:pt x="1280876" y="466258"/>
                  <a:pt x="1280355" y="462091"/>
                  <a:pt x="1282179" y="458966"/>
                </a:cubicBezTo>
                <a:cubicBezTo>
                  <a:pt x="1284002" y="455840"/>
                  <a:pt x="1285695" y="452064"/>
                  <a:pt x="1287257" y="447636"/>
                </a:cubicBezTo>
                <a:cubicBezTo>
                  <a:pt x="1288820" y="443209"/>
                  <a:pt x="1289732" y="435525"/>
                  <a:pt x="1289992" y="424587"/>
                </a:cubicBezTo>
                <a:cubicBezTo>
                  <a:pt x="1290253" y="413648"/>
                  <a:pt x="1288820" y="406485"/>
                  <a:pt x="1285695" y="403099"/>
                </a:cubicBezTo>
                <a:cubicBezTo>
                  <a:pt x="1282569" y="399714"/>
                  <a:pt x="1282439" y="397890"/>
                  <a:pt x="1285304" y="397630"/>
                </a:cubicBezTo>
                <a:cubicBezTo>
                  <a:pt x="1288169" y="397370"/>
                  <a:pt x="1290773" y="397500"/>
                  <a:pt x="1293117" y="398021"/>
                </a:cubicBezTo>
                <a:cubicBezTo>
                  <a:pt x="1295462" y="398542"/>
                  <a:pt x="1299629" y="398021"/>
                  <a:pt x="1305619" y="396458"/>
                </a:cubicBezTo>
                <a:cubicBezTo>
                  <a:pt x="1311609" y="394895"/>
                  <a:pt x="1317209" y="392812"/>
                  <a:pt x="1322418" y="390207"/>
                </a:cubicBezTo>
                <a:cubicBezTo>
                  <a:pt x="1324502" y="379268"/>
                  <a:pt x="1325674" y="371455"/>
                  <a:pt x="1325934" y="366767"/>
                </a:cubicBezTo>
                <a:cubicBezTo>
                  <a:pt x="1326195" y="362079"/>
                  <a:pt x="1325022" y="359865"/>
                  <a:pt x="1322418" y="360125"/>
                </a:cubicBezTo>
                <a:cubicBezTo>
                  <a:pt x="1319814" y="360386"/>
                  <a:pt x="1315256" y="361949"/>
                  <a:pt x="1308744" y="364813"/>
                </a:cubicBezTo>
                <a:cubicBezTo>
                  <a:pt x="1302233" y="367678"/>
                  <a:pt x="1296373" y="367678"/>
                  <a:pt x="1291164" y="364813"/>
                </a:cubicBezTo>
                <a:cubicBezTo>
                  <a:pt x="1285955" y="361949"/>
                  <a:pt x="1286476" y="360256"/>
                  <a:pt x="1292727" y="359735"/>
                </a:cubicBezTo>
                <a:cubicBezTo>
                  <a:pt x="1298978" y="359214"/>
                  <a:pt x="1305359" y="357912"/>
                  <a:pt x="1311870" y="355828"/>
                </a:cubicBezTo>
                <a:cubicBezTo>
                  <a:pt x="1318381" y="353744"/>
                  <a:pt x="1323069" y="351531"/>
                  <a:pt x="1325934" y="349186"/>
                </a:cubicBezTo>
                <a:cubicBezTo>
                  <a:pt x="1327367" y="348014"/>
                  <a:pt x="1328832" y="347266"/>
                  <a:pt x="1330329" y="346940"/>
                </a:cubicBezTo>
                <a:close/>
                <a:moveTo>
                  <a:pt x="4077877" y="344889"/>
                </a:moveTo>
                <a:cubicBezTo>
                  <a:pt x="4080743" y="345931"/>
                  <a:pt x="4083738" y="347624"/>
                  <a:pt x="4086863" y="349968"/>
                </a:cubicBezTo>
                <a:cubicBezTo>
                  <a:pt x="4089989" y="352312"/>
                  <a:pt x="4090119" y="354916"/>
                  <a:pt x="4087254" y="357781"/>
                </a:cubicBezTo>
                <a:cubicBezTo>
                  <a:pt x="4084389" y="360646"/>
                  <a:pt x="4081524" y="367027"/>
                  <a:pt x="4078659" y="376924"/>
                </a:cubicBezTo>
                <a:cubicBezTo>
                  <a:pt x="4075794" y="386821"/>
                  <a:pt x="4072799" y="395416"/>
                  <a:pt x="4069673" y="402709"/>
                </a:cubicBezTo>
                <a:cubicBezTo>
                  <a:pt x="4073320" y="406355"/>
                  <a:pt x="4076836" y="410913"/>
                  <a:pt x="4080221" y="416382"/>
                </a:cubicBezTo>
                <a:cubicBezTo>
                  <a:pt x="4083607" y="421852"/>
                  <a:pt x="4084259" y="426931"/>
                  <a:pt x="4082175" y="431619"/>
                </a:cubicBezTo>
                <a:cubicBezTo>
                  <a:pt x="4080091" y="436307"/>
                  <a:pt x="4077227" y="436046"/>
                  <a:pt x="4073580" y="430837"/>
                </a:cubicBezTo>
                <a:lnTo>
                  <a:pt x="4063423" y="415210"/>
                </a:lnTo>
                <a:cubicBezTo>
                  <a:pt x="4057172" y="423545"/>
                  <a:pt x="4051181" y="430577"/>
                  <a:pt x="4045451" y="436307"/>
                </a:cubicBezTo>
                <a:cubicBezTo>
                  <a:pt x="4039722" y="442037"/>
                  <a:pt x="4033341" y="446855"/>
                  <a:pt x="4026309" y="450762"/>
                </a:cubicBezTo>
                <a:cubicBezTo>
                  <a:pt x="4019277" y="454668"/>
                  <a:pt x="4018625" y="453887"/>
                  <a:pt x="4024355" y="448418"/>
                </a:cubicBezTo>
                <a:cubicBezTo>
                  <a:pt x="4030085" y="442948"/>
                  <a:pt x="4036075" y="436177"/>
                  <a:pt x="4042326" y="428103"/>
                </a:cubicBezTo>
                <a:cubicBezTo>
                  <a:pt x="4048577" y="420029"/>
                  <a:pt x="4053265" y="412606"/>
                  <a:pt x="4056391" y="405834"/>
                </a:cubicBezTo>
                <a:cubicBezTo>
                  <a:pt x="4048056" y="395416"/>
                  <a:pt x="4042717" y="388645"/>
                  <a:pt x="4040373" y="385519"/>
                </a:cubicBezTo>
                <a:cubicBezTo>
                  <a:pt x="4038029" y="382394"/>
                  <a:pt x="4039071" y="381743"/>
                  <a:pt x="4043498" y="383566"/>
                </a:cubicBezTo>
                <a:cubicBezTo>
                  <a:pt x="4047926" y="385389"/>
                  <a:pt x="4054047" y="389426"/>
                  <a:pt x="4061860" y="395677"/>
                </a:cubicBezTo>
                <a:cubicBezTo>
                  <a:pt x="4064985" y="388384"/>
                  <a:pt x="4067459" y="380180"/>
                  <a:pt x="4069283" y="371064"/>
                </a:cubicBezTo>
                <a:cubicBezTo>
                  <a:pt x="4071106" y="361949"/>
                  <a:pt x="4071106" y="357130"/>
                  <a:pt x="4069283" y="356609"/>
                </a:cubicBezTo>
                <a:cubicBezTo>
                  <a:pt x="4067459" y="356088"/>
                  <a:pt x="4064465" y="356479"/>
                  <a:pt x="4060297" y="357781"/>
                </a:cubicBezTo>
                <a:cubicBezTo>
                  <a:pt x="4056130" y="359084"/>
                  <a:pt x="4052223" y="360256"/>
                  <a:pt x="4048577" y="361297"/>
                </a:cubicBezTo>
                <a:cubicBezTo>
                  <a:pt x="4044931" y="362339"/>
                  <a:pt x="4041024" y="361818"/>
                  <a:pt x="4036857" y="359735"/>
                </a:cubicBezTo>
                <a:cubicBezTo>
                  <a:pt x="4032689" y="357651"/>
                  <a:pt x="4033211" y="356349"/>
                  <a:pt x="4038419" y="355828"/>
                </a:cubicBezTo>
                <a:cubicBezTo>
                  <a:pt x="4043629" y="355307"/>
                  <a:pt x="4048707" y="354265"/>
                  <a:pt x="4053656" y="352703"/>
                </a:cubicBezTo>
                <a:cubicBezTo>
                  <a:pt x="4058604" y="351140"/>
                  <a:pt x="4062251" y="349838"/>
                  <a:pt x="4064595" y="348796"/>
                </a:cubicBezTo>
                <a:cubicBezTo>
                  <a:pt x="4066939" y="347754"/>
                  <a:pt x="4069022" y="346582"/>
                  <a:pt x="4070845" y="345280"/>
                </a:cubicBezTo>
                <a:cubicBezTo>
                  <a:pt x="4072669" y="343978"/>
                  <a:pt x="4075013" y="343847"/>
                  <a:pt x="4077877" y="344889"/>
                </a:cubicBezTo>
                <a:close/>
                <a:moveTo>
                  <a:pt x="570069" y="344791"/>
                </a:moveTo>
                <a:cubicBezTo>
                  <a:pt x="572738" y="345247"/>
                  <a:pt x="575636" y="346452"/>
                  <a:pt x="578761" y="348405"/>
                </a:cubicBezTo>
                <a:cubicBezTo>
                  <a:pt x="585012" y="352312"/>
                  <a:pt x="590872" y="356870"/>
                  <a:pt x="596341" y="362079"/>
                </a:cubicBezTo>
                <a:cubicBezTo>
                  <a:pt x="601811" y="367288"/>
                  <a:pt x="600378" y="370022"/>
                  <a:pt x="592044" y="370283"/>
                </a:cubicBezTo>
                <a:cubicBezTo>
                  <a:pt x="583710" y="370543"/>
                  <a:pt x="575766" y="372757"/>
                  <a:pt x="568213" y="376924"/>
                </a:cubicBezTo>
                <a:cubicBezTo>
                  <a:pt x="560660" y="381092"/>
                  <a:pt x="558446" y="380701"/>
                  <a:pt x="561571" y="375752"/>
                </a:cubicBezTo>
                <a:cubicBezTo>
                  <a:pt x="564697" y="370804"/>
                  <a:pt x="567171" y="366506"/>
                  <a:pt x="568994" y="362860"/>
                </a:cubicBezTo>
                <a:cubicBezTo>
                  <a:pt x="570817" y="359214"/>
                  <a:pt x="570948" y="356870"/>
                  <a:pt x="569385" y="355828"/>
                </a:cubicBezTo>
                <a:cubicBezTo>
                  <a:pt x="567822" y="354786"/>
                  <a:pt x="561571" y="355047"/>
                  <a:pt x="550633" y="356609"/>
                </a:cubicBezTo>
                <a:cubicBezTo>
                  <a:pt x="539694" y="358172"/>
                  <a:pt x="524327" y="359995"/>
                  <a:pt x="504533" y="362079"/>
                </a:cubicBezTo>
                <a:cubicBezTo>
                  <a:pt x="484739" y="364162"/>
                  <a:pt x="473540" y="364944"/>
                  <a:pt x="470935" y="364423"/>
                </a:cubicBezTo>
                <a:cubicBezTo>
                  <a:pt x="468852" y="371194"/>
                  <a:pt x="465336" y="377966"/>
                  <a:pt x="460387" y="384738"/>
                </a:cubicBezTo>
                <a:cubicBezTo>
                  <a:pt x="455438" y="391509"/>
                  <a:pt x="452053" y="391770"/>
                  <a:pt x="450229" y="385519"/>
                </a:cubicBezTo>
                <a:cubicBezTo>
                  <a:pt x="448406" y="379268"/>
                  <a:pt x="449188" y="374450"/>
                  <a:pt x="452574" y="371064"/>
                </a:cubicBezTo>
                <a:cubicBezTo>
                  <a:pt x="455959" y="367678"/>
                  <a:pt x="458564" y="363511"/>
                  <a:pt x="460387" y="358563"/>
                </a:cubicBezTo>
                <a:cubicBezTo>
                  <a:pt x="462210" y="353614"/>
                  <a:pt x="463903" y="349968"/>
                  <a:pt x="465466" y="347624"/>
                </a:cubicBezTo>
                <a:cubicBezTo>
                  <a:pt x="467028" y="345280"/>
                  <a:pt x="468852" y="349317"/>
                  <a:pt x="470935" y="359735"/>
                </a:cubicBezTo>
                <a:cubicBezTo>
                  <a:pt x="490729" y="358172"/>
                  <a:pt x="509872" y="355958"/>
                  <a:pt x="528364" y="353093"/>
                </a:cubicBezTo>
                <a:cubicBezTo>
                  <a:pt x="546856" y="350228"/>
                  <a:pt x="558316" y="347754"/>
                  <a:pt x="562744" y="345670"/>
                </a:cubicBezTo>
                <a:cubicBezTo>
                  <a:pt x="564957" y="344629"/>
                  <a:pt x="567399" y="344336"/>
                  <a:pt x="570069" y="344791"/>
                </a:cubicBezTo>
                <a:close/>
                <a:moveTo>
                  <a:pt x="3741451" y="341373"/>
                </a:moveTo>
                <a:cubicBezTo>
                  <a:pt x="3744056" y="341894"/>
                  <a:pt x="3746791" y="343066"/>
                  <a:pt x="3749656" y="344889"/>
                </a:cubicBezTo>
                <a:cubicBezTo>
                  <a:pt x="3755385" y="348535"/>
                  <a:pt x="3760074" y="352703"/>
                  <a:pt x="3763720" y="357391"/>
                </a:cubicBezTo>
                <a:cubicBezTo>
                  <a:pt x="3767366" y="362079"/>
                  <a:pt x="3766585" y="364553"/>
                  <a:pt x="3761376" y="364813"/>
                </a:cubicBezTo>
                <a:cubicBezTo>
                  <a:pt x="3756167" y="365074"/>
                  <a:pt x="3751219" y="365985"/>
                  <a:pt x="3746530" y="367548"/>
                </a:cubicBezTo>
                <a:cubicBezTo>
                  <a:pt x="3741842" y="369111"/>
                  <a:pt x="3736894" y="371325"/>
                  <a:pt x="3731685" y="374190"/>
                </a:cubicBezTo>
                <a:cubicBezTo>
                  <a:pt x="3726476" y="377055"/>
                  <a:pt x="3726085" y="375231"/>
                  <a:pt x="3730513" y="368720"/>
                </a:cubicBezTo>
                <a:cubicBezTo>
                  <a:pt x="3734940" y="362209"/>
                  <a:pt x="3737284" y="357391"/>
                  <a:pt x="3737545" y="354265"/>
                </a:cubicBezTo>
                <a:cubicBezTo>
                  <a:pt x="3737805" y="351140"/>
                  <a:pt x="3732205" y="350359"/>
                  <a:pt x="3720746" y="351921"/>
                </a:cubicBezTo>
                <a:cubicBezTo>
                  <a:pt x="3709286" y="353484"/>
                  <a:pt x="3695222" y="355307"/>
                  <a:pt x="3678553" y="357391"/>
                </a:cubicBezTo>
                <a:cubicBezTo>
                  <a:pt x="3661884" y="359474"/>
                  <a:pt x="3651076" y="360907"/>
                  <a:pt x="3646127" y="361688"/>
                </a:cubicBezTo>
                <a:cubicBezTo>
                  <a:pt x="3641179" y="362469"/>
                  <a:pt x="3635839" y="362600"/>
                  <a:pt x="3630109" y="362079"/>
                </a:cubicBezTo>
                <a:cubicBezTo>
                  <a:pt x="3627505" y="369892"/>
                  <a:pt x="3624119" y="376924"/>
                  <a:pt x="3619952" y="383175"/>
                </a:cubicBezTo>
                <a:cubicBezTo>
                  <a:pt x="3615785" y="389426"/>
                  <a:pt x="3612399" y="389947"/>
                  <a:pt x="3609795" y="384738"/>
                </a:cubicBezTo>
                <a:cubicBezTo>
                  <a:pt x="3607190" y="379529"/>
                  <a:pt x="3608232" y="374190"/>
                  <a:pt x="3612920" y="368720"/>
                </a:cubicBezTo>
                <a:cubicBezTo>
                  <a:pt x="3617608" y="363251"/>
                  <a:pt x="3620994" y="357260"/>
                  <a:pt x="3623077" y="350749"/>
                </a:cubicBezTo>
                <a:cubicBezTo>
                  <a:pt x="3625161" y="344238"/>
                  <a:pt x="3626724" y="342545"/>
                  <a:pt x="3627765" y="345670"/>
                </a:cubicBezTo>
                <a:cubicBezTo>
                  <a:pt x="3628807" y="348796"/>
                  <a:pt x="3629849" y="352442"/>
                  <a:pt x="3630891" y="356609"/>
                </a:cubicBezTo>
                <a:cubicBezTo>
                  <a:pt x="3640788" y="356088"/>
                  <a:pt x="3651987" y="354916"/>
                  <a:pt x="3664489" y="353093"/>
                </a:cubicBezTo>
                <a:cubicBezTo>
                  <a:pt x="3676990" y="351270"/>
                  <a:pt x="3690534" y="349317"/>
                  <a:pt x="3705119" y="347233"/>
                </a:cubicBezTo>
                <a:cubicBezTo>
                  <a:pt x="3719704" y="345150"/>
                  <a:pt x="3729341" y="343326"/>
                  <a:pt x="3734029" y="341764"/>
                </a:cubicBezTo>
                <a:cubicBezTo>
                  <a:pt x="3736373" y="340982"/>
                  <a:pt x="3738847" y="340852"/>
                  <a:pt x="3741451" y="341373"/>
                </a:cubicBezTo>
                <a:close/>
                <a:moveTo>
                  <a:pt x="3290707" y="340982"/>
                </a:moveTo>
                <a:cubicBezTo>
                  <a:pt x="3296958" y="340982"/>
                  <a:pt x="3302557" y="341894"/>
                  <a:pt x="3307506" y="343717"/>
                </a:cubicBezTo>
                <a:cubicBezTo>
                  <a:pt x="3312455" y="345540"/>
                  <a:pt x="3314799" y="349577"/>
                  <a:pt x="3314538" y="355828"/>
                </a:cubicBezTo>
                <a:cubicBezTo>
                  <a:pt x="3314278" y="362079"/>
                  <a:pt x="3310892" y="363251"/>
                  <a:pt x="3304381" y="359344"/>
                </a:cubicBezTo>
                <a:cubicBezTo>
                  <a:pt x="3297869" y="355437"/>
                  <a:pt x="3292270" y="351400"/>
                  <a:pt x="3287581" y="347233"/>
                </a:cubicBezTo>
                <a:cubicBezTo>
                  <a:pt x="3283415" y="343066"/>
                  <a:pt x="3284456" y="340982"/>
                  <a:pt x="3290707" y="340982"/>
                </a:cubicBezTo>
                <a:close/>
                <a:moveTo>
                  <a:pt x="2198271" y="340885"/>
                </a:moveTo>
                <a:cubicBezTo>
                  <a:pt x="2199313" y="340689"/>
                  <a:pt x="2201136" y="341243"/>
                  <a:pt x="2203741" y="342545"/>
                </a:cubicBezTo>
                <a:cubicBezTo>
                  <a:pt x="2208950" y="345150"/>
                  <a:pt x="2212466" y="348535"/>
                  <a:pt x="2214289" y="352703"/>
                </a:cubicBezTo>
                <a:cubicBezTo>
                  <a:pt x="2216112" y="356870"/>
                  <a:pt x="2215982" y="360386"/>
                  <a:pt x="2213898" y="363251"/>
                </a:cubicBezTo>
                <a:cubicBezTo>
                  <a:pt x="2211815" y="366116"/>
                  <a:pt x="2209471" y="365985"/>
                  <a:pt x="2206866" y="362860"/>
                </a:cubicBezTo>
                <a:cubicBezTo>
                  <a:pt x="2204262" y="359735"/>
                  <a:pt x="2202308" y="356609"/>
                  <a:pt x="2201006" y="353484"/>
                </a:cubicBezTo>
                <a:cubicBezTo>
                  <a:pt x="2199704" y="350359"/>
                  <a:pt x="2198532" y="347103"/>
                  <a:pt x="2197490" y="343717"/>
                </a:cubicBezTo>
                <a:cubicBezTo>
                  <a:pt x="2196969" y="342024"/>
                  <a:pt x="2197230" y="341080"/>
                  <a:pt x="2198271" y="340885"/>
                </a:cubicBezTo>
                <a:close/>
                <a:moveTo>
                  <a:pt x="2897782" y="339420"/>
                </a:moveTo>
                <a:cubicBezTo>
                  <a:pt x="2900647" y="338378"/>
                  <a:pt x="2904945" y="339680"/>
                  <a:pt x="2910674" y="343326"/>
                </a:cubicBezTo>
                <a:cubicBezTo>
                  <a:pt x="2916404" y="346973"/>
                  <a:pt x="2920962" y="350879"/>
                  <a:pt x="2924348" y="355047"/>
                </a:cubicBezTo>
                <a:cubicBezTo>
                  <a:pt x="2927734" y="359214"/>
                  <a:pt x="2925911" y="361558"/>
                  <a:pt x="2918879" y="362079"/>
                </a:cubicBezTo>
                <a:cubicBezTo>
                  <a:pt x="2911847" y="362600"/>
                  <a:pt x="2904423" y="365465"/>
                  <a:pt x="2896610" y="370674"/>
                </a:cubicBezTo>
                <a:cubicBezTo>
                  <a:pt x="2888797" y="375883"/>
                  <a:pt x="2887104" y="374971"/>
                  <a:pt x="2891531" y="367939"/>
                </a:cubicBezTo>
                <a:cubicBezTo>
                  <a:pt x="2895959" y="360907"/>
                  <a:pt x="2898043" y="355958"/>
                  <a:pt x="2897782" y="353093"/>
                </a:cubicBezTo>
                <a:cubicBezTo>
                  <a:pt x="2897522" y="350228"/>
                  <a:pt x="2892833" y="349186"/>
                  <a:pt x="2883718" y="349968"/>
                </a:cubicBezTo>
                <a:cubicBezTo>
                  <a:pt x="2874602" y="350749"/>
                  <a:pt x="2859887" y="352312"/>
                  <a:pt x="2839572" y="354656"/>
                </a:cubicBezTo>
                <a:cubicBezTo>
                  <a:pt x="2819257" y="357000"/>
                  <a:pt x="2807537" y="358302"/>
                  <a:pt x="2804411" y="358563"/>
                </a:cubicBezTo>
                <a:cubicBezTo>
                  <a:pt x="2801286" y="358823"/>
                  <a:pt x="2797119" y="358432"/>
                  <a:pt x="2791909" y="357391"/>
                </a:cubicBezTo>
                <a:cubicBezTo>
                  <a:pt x="2790868" y="365204"/>
                  <a:pt x="2788133" y="372757"/>
                  <a:pt x="2783705" y="380050"/>
                </a:cubicBezTo>
                <a:cubicBezTo>
                  <a:pt x="2779278" y="387342"/>
                  <a:pt x="2775762" y="388514"/>
                  <a:pt x="2773157" y="383566"/>
                </a:cubicBezTo>
                <a:cubicBezTo>
                  <a:pt x="2770553" y="378617"/>
                  <a:pt x="2771073" y="373538"/>
                  <a:pt x="2774720" y="368330"/>
                </a:cubicBezTo>
                <a:cubicBezTo>
                  <a:pt x="2778366" y="363121"/>
                  <a:pt x="2780841" y="358693"/>
                  <a:pt x="2782143" y="355047"/>
                </a:cubicBezTo>
                <a:cubicBezTo>
                  <a:pt x="2783445" y="351400"/>
                  <a:pt x="2784226" y="347494"/>
                  <a:pt x="2784487" y="343326"/>
                </a:cubicBezTo>
                <a:cubicBezTo>
                  <a:pt x="2784747" y="339159"/>
                  <a:pt x="2785919" y="338248"/>
                  <a:pt x="2788003" y="340592"/>
                </a:cubicBezTo>
                <a:cubicBezTo>
                  <a:pt x="2790086" y="342936"/>
                  <a:pt x="2791649" y="346973"/>
                  <a:pt x="2792691" y="352703"/>
                </a:cubicBezTo>
                <a:cubicBezTo>
                  <a:pt x="2802588" y="352703"/>
                  <a:pt x="2816261" y="351661"/>
                  <a:pt x="2833711" y="349577"/>
                </a:cubicBezTo>
                <a:cubicBezTo>
                  <a:pt x="2851162" y="347494"/>
                  <a:pt x="2865487" y="345540"/>
                  <a:pt x="2876686" y="343717"/>
                </a:cubicBezTo>
                <a:cubicBezTo>
                  <a:pt x="2887885" y="341894"/>
                  <a:pt x="2894917" y="340461"/>
                  <a:pt x="2897782" y="339420"/>
                </a:cubicBezTo>
                <a:close/>
                <a:moveTo>
                  <a:pt x="4786323" y="339029"/>
                </a:moveTo>
                <a:cubicBezTo>
                  <a:pt x="4787429" y="339029"/>
                  <a:pt x="4788699" y="339420"/>
                  <a:pt x="4790131" y="340201"/>
                </a:cubicBezTo>
                <a:cubicBezTo>
                  <a:pt x="4792997" y="341764"/>
                  <a:pt x="4796122" y="343587"/>
                  <a:pt x="4799508" y="345670"/>
                </a:cubicBezTo>
                <a:cubicBezTo>
                  <a:pt x="4802893" y="347754"/>
                  <a:pt x="4802893" y="349968"/>
                  <a:pt x="4799508" y="352312"/>
                </a:cubicBezTo>
                <a:cubicBezTo>
                  <a:pt x="4796122" y="354656"/>
                  <a:pt x="4792867" y="358953"/>
                  <a:pt x="4789741" y="365204"/>
                </a:cubicBezTo>
                <a:cubicBezTo>
                  <a:pt x="4786615" y="371455"/>
                  <a:pt x="4783230" y="377706"/>
                  <a:pt x="4779583" y="383956"/>
                </a:cubicBezTo>
                <a:cubicBezTo>
                  <a:pt x="4786876" y="390728"/>
                  <a:pt x="4794559" y="395807"/>
                  <a:pt x="4802633" y="399193"/>
                </a:cubicBezTo>
                <a:cubicBezTo>
                  <a:pt x="4810707" y="402579"/>
                  <a:pt x="4818391" y="404923"/>
                  <a:pt x="4825683" y="406225"/>
                </a:cubicBezTo>
                <a:cubicBezTo>
                  <a:pt x="4832975" y="407527"/>
                  <a:pt x="4831803" y="408960"/>
                  <a:pt x="4822167" y="410522"/>
                </a:cubicBezTo>
                <a:cubicBezTo>
                  <a:pt x="4812531" y="412085"/>
                  <a:pt x="4804847" y="412606"/>
                  <a:pt x="4799117" y="412085"/>
                </a:cubicBezTo>
                <a:cubicBezTo>
                  <a:pt x="4793387" y="411564"/>
                  <a:pt x="4789481" y="410001"/>
                  <a:pt x="4787397" y="407397"/>
                </a:cubicBezTo>
                <a:cubicBezTo>
                  <a:pt x="4785313" y="404792"/>
                  <a:pt x="4780105" y="399063"/>
                  <a:pt x="4771770" y="390207"/>
                </a:cubicBezTo>
                <a:cubicBezTo>
                  <a:pt x="4767603" y="394895"/>
                  <a:pt x="4762785" y="398672"/>
                  <a:pt x="4757315" y="401537"/>
                </a:cubicBezTo>
                <a:cubicBezTo>
                  <a:pt x="4751845" y="404402"/>
                  <a:pt x="4746116" y="406095"/>
                  <a:pt x="4740125" y="406616"/>
                </a:cubicBezTo>
                <a:cubicBezTo>
                  <a:pt x="4734135" y="407136"/>
                  <a:pt x="4733745" y="406225"/>
                  <a:pt x="4738953" y="403881"/>
                </a:cubicBezTo>
                <a:cubicBezTo>
                  <a:pt x="4744163" y="401537"/>
                  <a:pt x="4748981" y="398672"/>
                  <a:pt x="4753409" y="395286"/>
                </a:cubicBezTo>
                <a:cubicBezTo>
                  <a:pt x="4757836" y="391900"/>
                  <a:pt x="4761873" y="387863"/>
                  <a:pt x="4765519" y="383175"/>
                </a:cubicBezTo>
                <a:cubicBezTo>
                  <a:pt x="4759789" y="376403"/>
                  <a:pt x="4754581" y="371715"/>
                  <a:pt x="4749893" y="369111"/>
                </a:cubicBezTo>
                <a:cubicBezTo>
                  <a:pt x="4745204" y="366506"/>
                  <a:pt x="4744163" y="364944"/>
                  <a:pt x="4746767" y="364423"/>
                </a:cubicBezTo>
                <a:cubicBezTo>
                  <a:pt x="4749371" y="363902"/>
                  <a:pt x="4752367" y="364553"/>
                  <a:pt x="4755753" y="366376"/>
                </a:cubicBezTo>
                <a:cubicBezTo>
                  <a:pt x="4759139" y="368199"/>
                  <a:pt x="4764217" y="371976"/>
                  <a:pt x="4770989" y="377706"/>
                </a:cubicBezTo>
                <a:cubicBezTo>
                  <a:pt x="4775677" y="370934"/>
                  <a:pt x="4778802" y="364944"/>
                  <a:pt x="4780365" y="359735"/>
                </a:cubicBezTo>
                <a:cubicBezTo>
                  <a:pt x="4781927" y="354526"/>
                  <a:pt x="4781927" y="351661"/>
                  <a:pt x="4780365" y="351140"/>
                </a:cubicBezTo>
                <a:cubicBezTo>
                  <a:pt x="4778802" y="350619"/>
                  <a:pt x="4776197" y="351140"/>
                  <a:pt x="4772551" y="352703"/>
                </a:cubicBezTo>
                <a:cubicBezTo>
                  <a:pt x="4768905" y="354265"/>
                  <a:pt x="4765519" y="355177"/>
                  <a:pt x="4762394" y="355437"/>
                </a:cubicBezTo>
                <a:cubicBezTo>
                  <a:pt x="4759269" y="355698"/>
                  <a:pt x="4755883" y="354916"/>
                  <a:pt x="4752237" y="353093"/>
                </a:cubicBezTo>
                <a:cubicBezTo>
                  <a:pt x="4748590" y="351270"/>
                  <a:pt x="4749111" y="350098"/>
                  <a:pt x="4753799" y="349577"/>
                </a:cubicBezTo>
                <a:cubicBezTo>
                  <a:pt x="4758487" y="349056"/>
                  <a:pt x="4764217" y="347754"/>
                  <a:pt x="4770989" y="345670"/>
                </a:cubicBezTo>
                <a:cubicBezTo>
                  <a:pt x="4777761" y="343587"/>
                  <a:pt x="4781927" y="341764"/>
                  <a:pt x="4783491" y="340201"/>
                </a:cubicBezTo>
                <a:cubicBezTo>
                  <a:pt x="4784271" y="339420"/>
                  <a:pt x="4785215" y="339029"/>
                  <a:pt x="4786323" y="339029"/>
                </a:cubicBezTo>
                <a:close/>
                <a:moveTo>
                  <a:pt x="1183971" y="337857"/>
                </a:moveTo>
                <a:cubicBezTo>
                  <a:pt x="1191784" y="338899"/>
                  <a:pt x="1196472" y="341503"/>
                  <a:pt x="1198035" y="345670"/>
                </a:cubicBezTo>
                <a:cubicBezTo>
                  <a:pt x="1199598" y="349838"/>
                  <a:pt x="1199598" y="352833"/>
                  <a:pt x="1198035" y="354656"/>
                </a:cubicBezTo>
                <a:cubicBezTo>
                  <a:pt x="1196472" y="356479"/>
                  <a:pt x="1193868" y="356088"/>
                  <a:pt x="1190221" y="353484"/>
                </a:cubicBezTo>
                <a:cubicBezTo>
                  <a:pt x="1186575" y="350879"/>
                  <a:pt x="1182668" y="347494"/>
                  <a:pt x="1178501" y="343326"/>
                </a:cubicBezTo>
                <a:cubicBezTo>
                  <a:pt x="1174334" y="338638"/>
                  <a:pt x="1176157" y="336815"/>
                  <a:pt x="1183971" y="337857"/>
                </a:cubicBezTo>
                <a:close/>
                <a:moveTo>
                  <a:pt x="4365757" y="336392"/>
                </a:moveTo>
                <a:cubicBezTo>
                  <a:pt x="4368753" y="336587"/>
                  <a:pt x="4370901" y="337336"/>
                  <a:pt x="4372204" y="338638"/>
                </a:cubicBezTo>
                <a:cubicBezTo>
                  <a:pt x="4374808" y="341243"/>
                  <a:pt x="4373636" y="343457"/>
                  <a:pt x="4368687" y="345280"/>
                </a:cubicBezTo>
                <a:cubicBezTo>
                  <a:pt x="4363739" y="347103"/>
                  <a:pt x="4355535" y="348796"/>
                  <a:pt x="4344075" y="350359"/>
                </a:cubicBezTo>
                <a:cubicBezTo>
                  <a:pt x="4354493" y="354526"/>
                  <a:pt x="4357879" y="358302"/>
                  <a:pt x="4354233" y="361688"/>
                </a:cubicBezTo>
                <a:cubicBezTo>
                  <a:pt x="4350587" y="365074"/>
                  <a:pt x="4345117" y="373278"/>
                  <a:pt x="4337825" y="386301"/>
                </a:cubicBezTo>
                <a:cubicBezTo>
                  <a:pt x="4363349" y="383696"/>
                  <a:pt x="4379236" y="382003"/>
                  <a:pt x="4385487" y="381222"/>
                </a:cubicBezTo>
                <a:cubicBezTo>
                  <a:pt x="4391737" y="380440"/>
                  <a:pt x="4397597" y="381092"/>
                  <a:pt x="4403067" y="383175"/>
                </a:cubicBezTo>
                <a:cubicBezTo>
                  <a:pt x="4408537" y="385259"/>
                  <a:pt x="4411531" y="387733"/>
                  <a:pt x="4412053" y="390598"/>
                </a:cubicBezTo>
                <a:cubicBezTo>
                  <a:pt x="4412573" y="393463"/>
                  <a:pt x="4410490" y="394895"/>
                  <a:pt x="4405801" y="394895"/>
                </a:cubicBezTo>
                <a:cubicBezTo>
                  <a:pt x="4401635" y="394895"/>
                  <a:pt x="4392259" y="394374"/>
                  <a:pt x="4377673" y="393333"/>
                </a:cubicBezTo>
                <a:cubicBezTo>
                  <a:pt x="4363088" y="392291"/>
                  <a:pt x="4346940" y="392812"/>
                  <a:pt x="4329229" y="394895"/>
                </a:cubicBezTo>
                <a:cubicBezTo>
                  <a:pt x="4311519" y="396979"/>
                  <a:pt x="4295762" y="399453"/>
                  <a:pt x="4281958" y="402318"/>
                </a:cubicBezTo>
                <a:cubicBezTo>
                  <a:pt x="4268155" y="405183"/>
                  <a:pt x="4259429" y="407136"/>
                  <a:pt x="4255783" y="408178"/>
                </a:cubicBezTo>
                <a:cubicBezTo>
                  <a:pt x="4252137" y="409220"/>
                  <a:pt x="4247839" y="408048"/>
                  <a:pt x="4242891" y="404662"/>
                </a:cubicBezTo>
                <a:cubicBezTo>
                  <a:pt x="4237942" y="401276"/>
                  <a:pt x="4236640" y="399323"/>
                  <a:pt x="4238984" y="398802"/>
                </a:cubicBezTo>
                <a:cubicBezTo>
                  <a:pt x="4241328" y="398281"/>
                  <a:pt x="4244844" y="397890"/>
                  <a:pt x="4249532" y="397630"/>
                </a:cubicBezTo>
                <a:cubicBezTo>
                  <a:pt x="4254221" y="397370"/>
                  <a:pt x="4281567" y="393854"/>
                  <a:pt x="4331573" y="387082"/>
                </a:cubicBezTo>
                <a:cubicBezTo>
                  <a:pt x="4334178" y="381873"/>
                  <a:pt x="4336392" y="375622"/>
                  <a:pt x="4338215" y="368330"/>
                </a:cubicBezTo>
                <a:cubicBezTo>
                  <a:pt x="4340039" y="361037"/>
                  <a:pt x="4340169" y="355307"/>
                  <a:pt x="4338606" y="351140"/>
                </a:cubicBezTo>
                <a:cubicBezTo>
                  <a:pt x="4316207" y="355828"/>
                  <a:pt x="4302403" y="358172"/>
                  <a:pt x="4297195" y="358172"/>
                </a:cubicBezTo>
                <a:cubicBezTo>
                  <a:pt x="4291985" y="358172"/>
                  <a:pt x="4287558" y="357130"/>
                  <a:pt x="4283911" y="355047"/>
                </a:cubicBezTo>
                <a:cubicBezTo>
                  <a:pt x="4280265" y="352963"/>
                  <a:pt x="4281437" y="351531"/>
                  <a:pt x="4287427" y="350749"/>
                </a:cubicBezTo>
                <a:cubicBezTo>
                  <a:pt x="4293418" y="349968"/>
                  <a:pt x="4303705" y="348014"/>
                  <a:pt x="4318291" y="344889"/>
                </a:cubicBezTo>
                <a:cubicBezTo>
                  <a:pt x="4332876" y="341764"/>
                  <a:pt x="4344857" y="339289"/>
                  <a:pt x="4354233" y="337466"/>
                </a:cubicBezTo>
                <a:cubicBezTo>
                  <a:pt x="4358921" y="336555"/>
                  <a:pt x="4362763" y="336197"/>
                  <a:pt x="4365757" y="336392"/>
                </a:cubicBezTo>
                <a:close/>
                <a:moveTo>
                  <a:pt x="781963" y="336099"/>
                </a:moveTo>
                <a:cubicBezTo>
                  <a:pt x="784111" y="336359"/>
                  <a:pt x="786488" y="337076"/>
                  <a:pt x="789092" y="338248"/>
                </a:cubicBezTo>
                <a:cubicBezTo>
                  <a:pt x="794301" y="340592"/>
                  <a:pt x="798469" y="343196"/>
                  <a:pt x="801594" y="346061"/>
                </a:cubicBezTo>
                <a:cubicBezTo>
                  <a:pt x="804719" y="348926"/>
                  <a:pt x="804850" y="352312"/>
                  <a:pt x="801985" y="356219"/>
                </a:cubicBezTo>
                <a:cubicBezTo>
                  <a:pt x="799120" y="360125"/>
                  <a:pt x="797166" y="369892"/>
                  <a:pt x="796125" y="385519"/>
                </a:cubicBezTo>
                <a:cubicBezTo>
                  <a:pt x="795083" y="401146"/>
                  <a:pt x="794301" y="415601"/>
                  <a:pt x="793781" y="428884"/>
                </a:cubicBezTo>
                <a:cubicBezTo>
                  <a:pt x="793260" y="442167"/>
                  <a:pt x="791436" y="453627"/>
                  <a:pt x="788311" y="463263"/>
                </a:cubicBezTo>
                <a:cubicBezTo>
                  <a:pt x="785186" y="472900"/>
                  <a:pt x="782451" y="475374"/>
                  <a:pt x="780107" y="470686"/>
                </a:cubicBezTo>
                <a:cubicBezTo>
                  <a:pt x="777763" y="465998"/>
                  <a:pt x="775810" y="459747"/>
                  <a:pt x="774247" y="451934"/>
                </a:cubicBezTo>
                <a:cubicBezTo>
                  <a:pt x="747681" y="454538"/>
                  <a:pt x="730491" y="455840"/>
                  <a:pt x="722678" y="455840"/>
                </a:cubicBezTo>
                <a:cubicBezTo>
                  <a:pt x="720594" y="464696"/>
                  <a:pt x="717990" y="466910"/>
                  <a:pt x="714864" y="462482"/>
                </a:cubicBezTo>
                <a:cubicBezTo>
                  <a:pt x="711739" y="458054"/>
                  <a:pt x="710567" y="451152"/>
                  <a:pt x="711348" y="441776"/>
                </a:cubicBezTo>
                <a:cubicBezTo>
                  <a:pt x="712130" y="432400"/>
                  <a:pt x="712520" y="422243"/>
                  <a:pt x="712520" y="411304"/>
                </a:cubicBezTo>
                <a:cubicBezTo>
                  <a:pt x="712520" y="399844"/>
                  <a:pt x="712130" y="388124"/>
                  <a:pt x="711348" y="376143"/>
                </a:cubicBezTo>
                <a:cubicBezTo>
                  <a:pt x="710567" y="364162"/>
                  <a:pt x="709004" y="355698"/>
                  <a:pt x="706660" y="350749"/>
                </a:cubicBezTo>
                <a:cubicBezTo>
                  <a:pt x="704316" y="345801"/>
                  <a:pt x="705098" y="343717"/>
                  <a:pt x="709004" y="344498"/>
                </a:cubicBezTo>
                <a:cubicBezTo>
                  <a:pt x="712911" y="345280"/>
                  <a:pt x="716036" y="346061"/>
                  <a:pt x="718380" y="346842"/>
                </a:cubicBezTo>
                <a:cubicBezTo>
                  <a:pt x="720725" y="347624"/>
                  <a:pt x="727366" y="347103"/>
                  <a:pt x="738305" y="345280"/>
                </a:cubicBezTo>
                <a:cubicBezTo>
                  <a:pt x="749244" y="343457"/>
                  <a:pt x="757448" y="341894"/>
                  <a:pt x="762917" y="340592"/>
                </a:cubicBezTo>
                <a:cubicBezTo>
                  <a:pt x="768387" y="339289"/>
                  <a:pt x="772814" y="337987"/>
                  <a:pt x="776200" y="336685"/>
                </a:cubicBezTo>
                <a:cubicBezTo>
                  <a:pt x="777893" y="336034"/>
                  <a:pt x="779814" y="335838"/>
                  <a:pt x="781963" y="336099"/>
                </a:cubicBezTo>
                <a:close/>
                <a:moveTo>
                  <a:pt x="2465251" y="332778"/>
                </a:moveTo>
                <a:cubicBezTo>
                  <a:pt x="2462906" y="332518"/>
                  <a:pt x="2457697" y="333039"/>
                  <a:pt x="2449623" y="334341"/>
                </a:cubicBezTo>
                <a:cubicBezTo>
                  <a:pt x="2441549" y="335643"/>
                  <a:pt x="2431262" y="337597"/>
                  <a:pt x="2418760" y="340201"/>
                </a:cubicBezTo>
                <a:cubicBezTo>
                  <a:pt x="2419802" y="344368"/>
                  <a:pt x="2420844" y="348275"/>
                  <a:pt x="2421885" y="351921"/>
                </a:cubicBezTo>
                <a:cubicBezTo>
                  <a:pt x="2431262" y="349838"/>
                  <a:pt x="2438164" y="348275"/>
                  <a:pt x="2442591" y="347233"/>
                </a:cubicBezTo>
                <a:cubicBezTo>
                  <a:pt x="2447019" y="346191"/>
                  <a:pt x="2450405" y="346582"/>
                  <a:pt x="2452749" y="348405"/>
                </a:cubicBezTo>
                <a:cubicBezTo>
                  <a:pt x="2455093" y="350228"/>
                  <a:pt x="2452228" y="352312"/>
                  <a:pt x="2444154" y="354656"/>
                </a:cubicBezTo>
                <a:cubicBezTo>
                  <a:pt x="2436080" y="357000"/>
                  <a:pt x="2428918" y="357912"/>
                  <a:pt x="2422667" y="357391"/>
                </a:cubicBezTo>
                <a:cubicBezTo>
                  <a:pt x="2424230" y="363641"/>
                  <a:pt x="2425532" y="368590"/>
                  <a:pt x="2426574" y="372236"/>
                </a:cubicBezTo>
                <a:cubicBezTo>
                  <a:pt x="2441159" y="369632"/>
                  <a:pt x="2453661" y="367548"/>
                  <a:pt x="2464078" y="365985"/>
                </a:cubicBezTo>
                <a:cubicBezTo>
                  <a:pt x="2465641" y="356088"/>
                  <a:pt x="2466813" y="348145"/>
                  <a:pt x="2467595" y="342154"/>
                </a:cubicBezTo>
                <a:cubicBezTo>
                  <a:pt x="2468376" y="336164"/>
                  <a:pt x="2467595" y="333039"/>
                  <a:pt x="2465251" y="332778"/>
                </a:cubicBezTo>
                <a:close/>
                <a:moveTo>
                  <a:pt x="2225619" y="332534"/>
                </a:moveTo>
                <a:cubicBezTo>
                  <a:pt x="2226400" y="332567"/>
                  <a:pt x="2227442" y="333039"/>
                  <a:pt x="2228744" y="333950"/>
                </a:cubicBezTo>
                <a:cubicBezTo>
                  <a:pt x="2233953" y="337597"/>
                  <a:pt x="2237078" y="341764"/>
                  <a:pt x="2238120" y="346452"/>
                </a:cubicBezTo>
                <a:cubicBezTo>
                  <a:pt x="2239162" y="351140"/>
                  <a:pt x="2238641" y="354786"/>
                  <a:pt x="2236557" y="357391"/>
                </a:cubicBezTo>
                <a:cubicBezTo>
                  <a:pt x="2234474" y="359995"/>
                  <a:pt x="2230828" y="355568"/>
                  <a:pt x="2225619" y="344108"/>
                </a:cubicBezTo>
                <a:cubicBezTo>
                  <a:pt x="2223275" y="336294"/>
                  <a:pt x="2223275" y="332436"/>
                  <a:pt x="2225619" y="332534"/>
                </a:cubicBezTo>
                <a:close/>
                <a:moveTo>
                  <a:pt x="3529069" y="332192"/>
                </a:moveTo>
                <a:cubicBezTo>
                  <a:pt x="3531999" y="332192"/>
                  <a:pt x="3534636" y="332648"/>
                  <a:pt x="3536980" y="333560"/>
                </a:cubicBezTo>
                <a:cubicBezTo>
                  <a:pt x="3541669" y="335383"/>
                  <a:pt x="3545315" y="337727"/>
                  <a:pt x="3547919" y="340592"/>
                </a:cubicBezTo>
                <a:cubicBezTo>
                  <a:pt x="3550524" y="343457"/>
                  <a:pt x="3547919" y="344889"/>
                  <a:pt x="3540106" y="344889"/>
                </a:cubicBezTo>
                <a:cubicBezTo>
                  <a:pt x="3532813" y="344889"/>
                  <a:pt x="3525260" y="345019"/>
                  <a:pt x="3517447" y="345280"/>
                </a:cubicBezTo>
                <a:cubicBezTo>
                  <a:pt x="3509633" y="345540"/>
                  <a:pt x="3499997" y="346452"/>
                  <a:pt x="3488537" y="348014"/>
                </a:cubicBezTo>
                <a:cubicBezTo>
                  <a:pt x="3495309" y="354265"/>
                  <a:pt x="3497392" y="358563"/>
                  <a:pt x="3494787" y="360907"/>
                </a:cubicBezTo>
                <a:cubicBezTo>
                  <a:pt x="3492183" y="363251"/>
                  <a:pt x="3486193" y="370934"/>
                  <a:pt x="3476817" y="383956"/>
                </a:cubicBezTo>
                <a:cubicBezTo>
                  <a:pt x="3477337" y="407918"/>
                  <a:pt x="3477728" y="426019"/>
                  <a:pt x="3477989" y="438260"/>
                </a:cubicBezTo>
                <a:cubicBezTo>
                  <a:pt x="3478249" y="450501"/>
                  <a:pt x="3477728" y="462091"/>
                  <a:pt x="3476426" y="473030"/>
                </a:cubicBezTo>
                <a:cubicBezTo>
                  <a:pt x="3475123" y="483969"/>
                  <a:pt x="3472389" y="485662"/>
                  <a:pt x="3468222" y="478109"/>
                </a:cubicBezTo>
                <a:cubicBezTo>
                  <a:pt x="3464055" y="470556"/>
                  <a:pt x="3462883" y="463654"/>
                  <a:pt x="3464706" y="457403"/>
                </a:cubicBezTo>
                <a:cubicBezTo>
                  <a:pt x="3466529" y="451152"/>
                  <a:pt x="3467440" y="443860"/>
                  <a:pt x="3467440" y="435525"/>
                </a:cubicBezTo>
                <a:lnTo>
                  <a:pt x="3467440" y="397239"/>
                </a:lnTo>
                <a:cubicBezTo>
                  <a:pt x="3453897" y="414429"/>
                  <a:pt x="3441265" y="427582"/>
                  <a:pt x="3429545" y="436697"/>
                </a:cubicBezTo>
                <a:cubicBezTo>
                  <a:pt x="3417825" y="445813"/>
                  <a:pt x="3407407" y="452194"/>
                  <a:pt x="3398291" y="455840"/>
                </a:cubicBezTo>
                <a:cubicBezTo>
                  <a:pt x="3389175" y="459487"/>
                  <a:pt x="3389566" y="457794"/>
                  <a:pt x="3399463" y="450762"/>
                </a:cubicBezTo>
                <a:cubicBezTo>
                  <a:pt x="3409360" y="443730"/>
                  <a:pt x="3420169" y="434223"/>
                  <a:pt x="3431889" y="422243"/>
                </a:cubicBezTo>
                <a:cubicBezTo>
                  <a:pt x="3443609" y="410262"/>
                  <a:pt x="3454157" y="396979"/>
                  <a:pt x="3463534" y="382394"/>
                </a:cubicBezTo>
                <a:cubicBezTo>
                  <a:pt x="3463013" y="376664"/>
                  <a:pt x="3461841" y="372236"/>
                  <a:pt x="3460017" y="369111"/>
                </a:cubicBezTo>
                <a:cubicBezTo>
                  <a:pt x="3458195" y="365985"/>
                  <a:pt x="3458976" y="364813"/>
                  <a:pt x="3462361" y="365595"/>
                </a:cubicBezTo>
                <a:cubicBezTo>
                  <a:pt x="3465747" y="366376"/>
                  <a:pt x="3469263" y="368069"/>
                  <a:pt x="3472910" y="370674"/>
                </a:cubicBezTo>
                <a:cubicBezTo>
                  <a:pt x="3479681" y="359214"/>
                  <a:pt x="3482547" y="351661"/>
                  <a:pt x="3481505" y="348014"/>
                </a:cubicBezTo>
                <a:cubicBezTo>
                  <a:pt x="3450251" y="352703"/>
                  <a:pt x="3431238" y="355828"/>
                  <a:pt x="3424466" y="357391"/>
                </a:cubicBezTo>
                <a:cubicBezTo>
                  <a:pt x="3417695" y="358953"/>
                  <a:pt x="3411574" y="357651"/>
                  <a:pt x="3406105" y="353484"/>
                </a:cubicBezTo>
                <a:cubicBezTo>
                  <a:pt x="3400635" y="349317"/>
                  <a:pt x="3401026" y="347103"/>
                  <a:pt x="3407277" y="346842"/>
                </a:cubicBezTo>
                <a:cubicBezTo>
                  <a:pt x="3413527" y="346582"/>
                  <a:pt x="3419648" y="346191"/>
                  <a:pt x="3425638" y="345670"/>
                </a:cubicBezTo>
                <a:cubicBezTo>
                  <a:pt x="3431629" y="345150"/>
                  <a:pt x="3446995" y="343457"/>
                  <a:pt x="3471738" y="340592"/>
                </a:cubicBezTo>
                <a:cubicBezTo>
                  <a:pt x="3496481" y="337727"/>
                  <a:pt x="3512368" y="335383"/>
                  <a:pt x="3519400" y="333560"/>
                </a:cubicBezTo>
                <a:cubicBezTo>
                  <a:pt x="3522916" y="332648"/>
                  <a:pt x="3526139" y="332192"/>
                  <a:pt x="3529069" y="332192"/>
                </a:cubicBezTo>
                <a:close/>
                <a:moveTo>
                  <a:pt x="2658295" y="331802"/>
                </a:moveTo>
                <a:cubicBezTo>
                  <a:pt x="2660964" y="332062"/>
                  <a:pt x="2663471" y="332908"/>
                  <a:pt x="2665815" y="334341"/>
                </a:cubicBezTo>
                <a:cubicBezTo>
                  <a:pt x="2670503" y="337206"/>
                  <a:pt x="2669852" y="339550"/>
                  <a:pt x="2663861" y="341373"/>
                </a:cubicBezTo>
                <a:cubicBezTo>
                  <a:pt x="2657871" y="343196"/>
                  <a:pt x="2643677" y="345931"/>
                  <a:pt x="2621278" y="349577"/>
                </a:cubicBezTo>
                <a:cubicBezTo>
                  <a:pt x="2625966" y="354786"/>
                  <a:pt x="2627789" y="358563"/>
                  <a:pt x="2626747" y="360907"/>
                </a:cubicBezTo>
                <a:cubicBezTo>
                  <a:pt x="2625706" y="363251"/>
                  <a:pt x="2624664" y="371715"/>
                  <a:pt x="2623622" y="386301"/>
                </a:cubicBezTo>
                <a:cubicBezTo>
                  <a:pt x="2640812" y="382654"/>
                  <a:pt x="2653053" y="379920"/>
                  <a:pt x="2660345" y="378096"/>
                </a:cubicBezTo>
                <a:cubicBezTo>
                  <a:pt x="2667638" y="376273"/>
                  <a:pt x="2673889" y="377445"/>
                  <a:pt x="2679098" y="381612"/>
                </a:cubicBezTo>
                <a:cubicBezTo>
                  <a:pt x="2684307" y="385780"/>
                  <a:pt x="2681963" y="388254"/>
                  <a:pt x="2672066" y="389035"/>
                </a:cubicBezTo>
                <a:cubicBezTo>
                  <a:pt x="2662169" y="389817"/>
                  <a:pt x="2653574" y="390728"/>
                  <a:pt x="2646281" y="391770"/>
                </a:cubicBezTo>
                <a:cubicBezTo>
                  <a:pt x="2638989" y="392812"/>
                  <a:pt x="2631175" y="394114"/>
                  <a:pt x="2622841" y="395677"/>
                </a:cubicBezTo>
                <a:cubicBezTo>
                  <a:pt x="2622320" y="400365"/>
                  <a:pt x="2621799" y="404532"/>
                  <a:pt x="2621278" y="408178"/>
                </a:cubicBezTo>
                <a:cubicBezTo>
                  <a:pt x="2633259" y="422243"/>
                  <a:pt x="2644067" y="433181"/>
                  <a:pt x="2653704" y="440995"/>
                </a:cubicBezTo>
                <a:cubicBezTo>
                  <a:pt x="2663341" y="448808"/>
                  <a:pt x="2671024" y="454538"/>
                  <a:pt x="2676754" y="458185"/>
                </a:cubicBezTo>
                <a:cubicBezTo>
                  <a:pt x="2682484" y="461831"/>
                  <a:pt x="2688213" y="464566"/>
                  <a:pt x="2693943" y="466389"/>
                </a:cubicBezTo>
                <a:cubicBezTo>
                  <a:pt x="2699673" y="468212"/>
                  <a:pt x="2704752" y="469774"/>
                  <a:pt x="2709180" y="471077"/>
                </a:cubicBezTo>
                <a:cubicBezTo>
                  <a:pt x="2713607" y="472379"/>
                  <a:pt x="2715821" y="473811"/>
                  <a:pt x="2715821" y="475374"/>
                </a:cubicBezTo>
                <a:cubicBezTo>
                  <a:pt x="2715821" y="476416"/>
                  <a:pt x="2710742" y="477458"/>
                  <a:pt x="2700585" y="478500"/>
                </a:cubicBezTo>
                <a:cubicBezTo>
                  <a:pt x="2690427" y="479541"/>
                  <a:pt x="2683265" y="479672"/>
                  <a:pt x="2679098" y="478890"/>
                </a:cubicBezTo>
                <a:cubicBezTo>
                  <a:pt x="2674931" y="478109"/>
                  <a:pt x="2671024" y="475895"/>
                  <a:pt x="2667377" y="472249"/>
                </a:cubicBezTo>
                <a:cubicBezTo>
                  <a:pt x="2663731" y="468602"/>
                  <a:pt x="2658001" y="462091"/>
                  <a:pt x="2650188" y="452715"/>
                </a:cubicBezTo>
                <a:cubicBezTo>
                  <a:pt x="2642375" y="443339"/>
                  <a:pt x="2632477" y="430577"/>
                  <a:pt x="2620497" y="414429"/>
                </a:cubicBezTo>
                <a:cubicBezTo>
                  <a:pt x="2614246" y="433181"/>
                  <a:pt x="2605130" y="447246"/>
                  <a:pt x="2593149" y="456622"/>
                </a:cubicBezTo>
                <a:cubicBezTo>
                  <a:pt x="2581169" y="465998"/>
                  <a:pt x="2569319" y="471207"/>
                  <a:pt x="2557598" y="472249"/>
                </a:cubicBezTo>
                <a:cubicBezTo>
                  <a:pt x="2545878" y="473291"/>
                  <a:pt x="2543795" y="472379"/>
                  <a:pt x="2551347" y="469514"/>
                </a:cubicBezTo>
                <a:cubicBezTo>
                  <a:pt x="2558901" y="466649"/>
                  <a:pt x="2566063" y="463263"/>
                  <a:pt x="2572835" y="459357"/>
                </a:cubicBezTo>
                <a:cubicBezTo>
                  <a:pt x="2579606" y="455450"/>
                  <a:pt x="2585727" y="450631"/>
                  <a:pt x="2591196" y="444902"/>
                </a:cubicBezTo>
                <a:cubicBezTo>
                  <a:pt x="2596665" y="439172"/>
                  <a:pt x="2601093" y="432400"/>
                  <a:pt x="2604479" y="424587"/>
                </a:cubicBezTo>
                <a:cubicBezTo>
                  <a:pt x="2607865" y="416773"/>
                  <a:pt x="2610079" y="407918"/>
                  <a:pt x="2611121" y="398021"/>
                </a:cubicBezTo>
                <a:cubicBezTo>
                  <a:pt x="2596535" y="400625"/>
                  <a:pt x="2587680" y="402318"/>
                  <a:pt x="2584555" y="403099"/>
                </a:cubicBezTo>
                <a:cubicBezTo>
                  <a:pt x="2581429" y="403881"/>
                  <a:pt x="2577002" y="402579"/>
                  <a:pt x="2571272" y="399193"/>
                </a:cubicBezTo>
                <a:cubicBezTo>
                  <a:pt x="2565542" y="395807"/>
                  <a:pt x="2566453" y="393984"/>
                  <a:pt x="2574007" y="393723"/>
                </a:cubicBezTo>
                <a:cubicBezTo>
                  <a:pt x="2581559" y="393463"/>
                  <a:pt x="2594191" y="391509"/>
                  <a:pt x="2611902" y="387863"/>
                </a:cubicBezTo>
                <a:cubicBezTo>
                  <a:pt x="2612423" y="383175"/>
                  <a:pt x="2612683" y="377445"/>
                  <a:pt x="2612683" y="370674"/>
                </a:cubicBezTo>
                <a:cubicBezTo>
                  <a:pt x="2612683" y="363381"/>
                  <a:pt x="2612423" y="356870"/>
                  <a:pt x="2611902" y="351140"/>
                </a:cubicBezTo>
                <a:cubicBezTo>
                  <a:pt x="2610860" y="351140"/>
                  <a:pt x="2607865" y="351531"/>
                  <a:pt x="2602917" y="352312"/>
                </a:cubicBezTo>
                <a:cubicBezTo>
                  <a:pt x="2597968" y="353093"/>
                  <a:pt x="2593149" y="352051"/>
                  <a:pt x="2588461" y="349186"/>
                </a:cubicBezTo>
                <a:cubicBezTo>
                  <a:pt x="2583773" y="346322"/>
                  <a:pt x="2584945" y="344629"/>
                  <a:pt x="2591977" y="344108"/>
                </a:cubicBezTo>
                <a:cubicBezTo>
                  <a:pt x="2599010" y="343587"/>
                  <a:pt x="2608907" y="342024"/>
                  <a:pt x="2621669" y="339420"/>
                </a:cubicBezTo>
                <a:cubicBezTo>
                  <a:pt x="2634431" y="336815"/>
                  <a:pt x="2643807" y="334601"/>
                  <a:pt x="2649797" y="332778"/>
                </a:cubicBezTo>
                <a:cubicBezTo>
                  <a:pt x="2652793" y="331867"/>
                  <a:pt x="2655625" y="331541"/>
                  <a:pt x="2658295" y="331802"/>
                </a:cubicBezTo>
                <a:close/>
                <a:moveTo>
                  <a:pt x="357440" y="331215"/>
                </a:moveTo>
                <a:cubicBezTo>
                  <a:pt x="359458" y="331476"/>
                  <a:pt x="361249" y="332127"/>
                  <a:pt x="362812" y="333169"/>
                </a:cubicBezTo>
                <a:cubicBezTo>
                  <a:pt x="365937" y="335252"/>
                  <a:pt x="365286" y="337336"/>
                  <a:pt x="360858" y="339420"/>
                </a:cubicBezTo>
                <a:cubicBezTo>
                  <a:pt x="356430" y="341503"/>
                  <a:pt x="347705" y="343326"/>
                  <a:pt x="334683" y="344889"/>
                </a:cubicBezTo>
                <a:cubicBezTo>
                  <a:pt x="336767" y="349577"/>
                  <a:pt x="336767" y="353093"/>
                  <a:pt x="334683" y="355437"/>
                </a:cubicBezTo>
                <a:cubicBezTo>
                  <a:pt x="332599" y="357781"/>
                  <a:pt x="330255" y="363902"/>
                  <a:pt x="327651" y="373799"/>
                </a:cubicBezTo>
                <a:cubicBezTo>
                  <a:pt x="334943" y="372757"/>
                  <a:pt x="340413" y="371455"/>
                  <a:pt x="344059" y="369892"/>
                </a:cubicBezTo>
                <a:cubicBezTo>
                  <a:pt x="347705" y="368330"/>
                  <a:pt x="350961" y="368069"/>
                  <a:pt x="353826" y="369111"/>
                </a:cubicBezTo>
                <a:cubicBezTo>
                  <a:pt x="356691" y="370153"/>
                  <a:pt x="359686" y="371976"/>
                  <a:pt x="362812" y="374580"/>
                </a:cubicBezTo>
                <a:cubicBezTo>
                  <a:pt x="365937" y="377185"/>
                  <a:pt x="365937" y="379789"/>
                  <a:pt x="362812" y="382394"/>
                </a:cubicBezTo>
                <a:cubicBezTo>
                  <a:pt x="359686" y="384998"/>
                  <a:pt x="355779" y="391249"/>
                  <a:pt x="351091" y="401146"/>
                </a:cubicBezTo>
                <a:cubicBezTo>
                  <a:pt x="366197" y="399583"/>
                  <a:pt x="376485" y="399193"/>
                  <a:pt x="381955" y="399974"/>
                </a:cubicBezTo>
                <a:cubicBezTo>
                  <a:pt x="387424" y="400755"/>
                  <a:pt x="391591" y="403230"/>
                  <a:pt x="394456" y="407397"/>
                </a:cubicBezTo>
                <a:cubicBezTo>
                  <a:pt x="397321" y="411564"/>
                  <a:pt x="394586" y="412997"/>
                  <a:pt x="386252" y="411694"/>
                </a:cubicBezTo>
                <a:cubicBezTo>
                  <a:pt x="377918" y="410392"/>
                  <a:pt x="366197" y="409741"/>
                  <a:pt x="351091" y="409741"/>
                </a:cubicBezTo>
                <a:cubicBezTo>
                  <a:pt x="335985" y="409741"/>
                  <a:pt x="322572" y="410522"/>
                  <a:pt x="310852" y="412085"/>
                </a:cubicBezTo>
                <a:cubicBezTo>
                  <a:pt x="299132" y="413648"/>
                  <a:pt x="289756" y="415341"/>
                  <a:pt x="282723" y="417164"/>
                </a:cubicBezTo>
                <a:cubicBezTo>
                  <a:pt x="275691" y="418987"/>
                  <a:pt x="270482" y="418075"/>
                  <a:pt x="267096" y="414429"/>
                </a:cubicBezTo>
                <a:cubicBezTo>
                  <a:pt x="263711" y="410783"/>
                  <a:pt x="263320" y="409090"/>
                  <a:pt x="265924" y="409350"/>
                </a:cubicBezTo>
                <a:cubicBezTo>
                  <a:pt x="268529" y="409611"/>
                  <a:pt x="271394" y="409611"/>
                  <a:pt x="274519" y="409350"/>
                </a:cubicBezTo>
                <a:cubicBezTo>
                  <a:pt x="277645" y="409090"/>
                  <a:pt x="287021" y="407918"/>
                  <a:pt x="302648" y="405834"/>
                </a:cubicBezTo>
                <a:cubicBezTo>
                  <a:pt x="305252" y="401667"/>
                  <a:pt x="308378" y="394114"/>
                  <a:pt x="312024" y="383175"/>
                </a:cubicBezTo>
                <a:cubicBezTo>
                  <a:pt x="308899" y="383175"/>
                  <a:pt x="306164" y="383566"/>
                  <a:pt x="303820" y="384347"/>
                </a:cubicBezTo>
                <a:cubicBezTo>
                  <a:pt x="301476" y="385128"/>
                  <a:pt x="298611" y="384217"/>
                  <a:pt x="295225" y="381612"/>
                </a:cubicBezTo>
                <a:cubicBezTo>
                  <a:pt x="291839" y="379008"/>
                  <a:pt x="292100" y="377836"/>
                  <a:pt x="296006" y="378096"/>
                </a:cubicBezTo>
                <a:cubicBezTo>
                  <a:pt x="299913" y="378357"/>
                  <a:pt x="306554" y="377706"/>
                  <a:pt x="315931" y="376143"/>
                </a:cubicBezTo>
                <a:cubicBezTo>
                  <a:pt x="319056" y="367288"/>
                  <a:pt x="321009" y="360907"/>
                  <a:pt x="321791" y="357000"/>
                </a:cubicBezTo>
                <a:cubicBezTo>
                  <a:pt x="322572" y="353093"/>
                  <a:pt x="322963" y="349317"/>
                  <a:pt x="322963" y="345670"/>
                </a:cubicBezTo>
                <a:cubicBezTo>
                  <a:pt x="316191" y="344108"/>
                  <a:pt x="311633" y="342545"/>
                  <a:pt x="309289" y="340982"/>
                </a:cubicBezTo>
                <a:cubicBezTo>
                  <a:pt x="306945" y="339420"/>
                  <a:pt x="307857" y="338508"/>
                  <a:pt x="312024" y="338248"/>
                </a:cubicBezTo>
                <a:cubicBezTo>
                  <a:pt x="316191" y="337987"/>
                  <a:pt x="322442" y="337076"/>
                  <a:pt x="330776" y="335513"/>
                </a:cubicBezTo>
                <a:cubicBezTo>
                  <a:pt x="339111" y="333950"/>
                  <a:pt x="345752" y="332648"/>
                  <a:pt x="350701" y="331606"/>
                </a:cubicBezTo>
                <a:cubicBezTo>
                  <a:pt x="353175" y="331085"/>
                  <a:pt x="355421" y="330955"/>
                  <a:pt x="357440" y="331215"/>
                </a:cubicBezTo>
                <a:close/>
                <a:moveTo>
                  <a:pt x="4569643" y="330434"/>
                </a:moveTo>
                <a:cubicBezTo>
                  <a:pt x="4576675" y="331215"/>
                  <a:pt x="4582145" y="332908"/>
                  <a:pt x="4586051" y="335513"/>
                </a:cubicBezTo>
                <a:cubicBezTo>
                  <a:pt x="4589958" y="338117"/>
                  <a:pt x="4591781" y="341503"/>
                  <a:pt x="4591521" y="345670"/>
                </a:cubicBezTo>
                <a:cubicBezTo>
                  <a:pt x="4591260" y="349838"/>
                  <a:pt x="4589697" y="351531"/>
                  <a:pt x="4586833" y="350749"/>
                </a:cubicBezTo>
                <a:cubicBezTo>
                  <a:pt x="4583967" y="349968"/>
                  <a:pt x="4580451" y="348014"/>
                  <a:pt x="4576285" y="344889"/>
                </a:cubicBezTo>
                <a:cubicBezTo>
                  <a:pt x="4572117" y="341764"/>
                  <a:pt x="4568211" y="338378"/>
                  <a:pt x="4564564" y="334732"/>
                </a:cubicBezTo>
                <a:cubicBezTo>
                  <a:pt x="4560918" y="331085"/>
                  <a:pt x="4562611" y="329653"/>
                  <a:pt x="4569643" y="330434"/>
                </a:cubicBezTo>
                <a:close/>
                <a:moveTo>
                  <a:pt x="4151031" y="329750"/>
                </a:moveTo>
                <a:cubicBezTo>
                  <a:pt x="4152529" y="329816"/>
                  <a:pt x="4154059" y="330304"/>
                  <a:pt x="4155621" y="331215"/>
                </a:cubicBezTo>
                <a:cubicBezTo>
                  <a:pt x="4158747" y="333039"/>
                  <a:pt x="4162003" y="334992"/>
                  <a:pt x="4165389" y="337076"/>
                </a:cubicBezTo>
                <a:cubicBezTo>
                  <a:pt x="4168774" y="339159"/>
                  <a:pt x="4169816" y="341113"/>
                  <a:pt x="4168514" y="342936"/>
                </a:cubicBezTo>
                <a:cubicBezTo>
                  <a:pt x="4167211" y="344759"/>
                  <a:pt x="4166039" y="347494"/>
                  <a:pt x="4164998" y="351140"/>
                </a:cubicBezTo>
                <a:cubicBezTo>
                  <a:pt x="4163956" y="354786"/>
                  <a:pt x="4163435" y="362600"/>
                  <a:pt x="4163435" y="374580"/>
                </a:cubicBezTo>
                <a:lnTo>
                  <a:pt x="4163435" y="404272"/>
                </a:lnTo>
                <a:cubicBezTo>
                  <a:pt x="4163435" y="412085"/>
                  <a:pt x="4162523" y="418336"/>
                  <a:pt x="4160701" y="423024"/>
                </a:cubicBezTo>
                <a:cubicBezTo>
                  <a:pt x="4158877" y="427712"/>
                  <a:pt x="4156663" y="427191"/>
                  <a:pt x="4154059" y="421461"/>
                </a:cubicBezTo>
                <a:cubicBezTo>
                  <a:pt x="4151455" y="415731"/>
                  <a:pt x="4150803" y="409220"/>
                  <a:pt x="4152105" y="401927"/>
                </a:cubicBezTo>
                <a:cubicBezTo>
                  <a:pt x="4153408" y="394635"/>
                  <a:pt x="4154189" y="383436"/>
                  <a:pt x="4154449" y="368330"/>
                </a:cubicBezTo>
                <a:cubicBezTo>
                  <a:pt x="4154710" y="353223"/>
                  <a:pt x="4153929" y="344368"/>
                  <a:pt x="4152105" y="341764"/>
                </a:cubicBezTo>
                <a:cubicBezTo>
                  <a:pt x="4150283" y="339159"/>
                  <a:pt x="4145594" y="338508"/>
                  <a:pt x="4138041" y="339810"/>
                </a:cubicBezTo>
                <a:cubicBezTo>
                  <a:pt x="4130488" y="341113"/>
                  <a:pt x="4121503" y="342805"/>
                  <a:pt x="4111085" y="344889"/>
                </a:cubicBezTo>
                <a:cubicBezTo>
                  <a:pt x="4111085" y="366767"/>
                  <a:pt x="4110955" y="382394"/>
                  <a:pt x="4110694" y="391770"/>
                </a:cubicBezTo>
                <a:cubicBezTo>
                  <a:pt x="4110434" y="401146"/>
                  <a:pt x="4109652" y="408569"/>
                  <a:pt x="4108350" y="414038"/>
                </a:cubicBezTo>
                <a:cubicBezTo>
                  <a:pt x="4107048" y="419508"/>
                  <a:pt x="4104964" y="419638"/>
                  <a:pt x="4102099" y="414429"/>
                </a:cubicBezTo>
                <a:cubicBezTo>
                  <a:pt x="4099234" y="409220"/>
                  <a:pt x="4098323" y="404792"/>
                  <a:pt x="4099365" y="401146"/>
                </a:cubicBezTo>
                <a:cubicBezTo>
                  <a:pt x="4100407" y="397500"/>
                  <a:pt x="4101057" y="392942"/>
                  <a:pt x="4101318" y="387473"/>
                </a:cubicBezTo>
                <a:cubicBezTo>
                  <a:pt x="4101579" y="382003"/>
                  <a:pt x="4101579" y="373799"/>
                  <a:pt x="4101318" y="362860"/>
                </a:cubicBezTo>
                <a:cubicBezTo>
                  <a:pt x="4101057" y="351921"/>
                  <a:pt x="4100016" y="344759"/>
                  <a:pt x="4098193" y="341373"/>
                </a:cubicBezTo>
                <a:cubicBezTo>
                  <a:pt x="4096369" y="337987"/>
                  <a:pt x="4097151" y="336685"/>
                  <a:pt x="4100537" y="337466"/>
                </a:cubicBezTo>
                <a:cubicBezTo>
                  <a:pt x="4103923" y="338248"/>
                  <a:pt x="4106657" y="338638"/>
                  <a:pt x="4108741" y="338638"/>
                </a:cubicBezTo>
                <a:cubicBezTo>
                  <a:pt x="4110824" y="338638"/>
                  <a:pt x="4116945" y="337727"/>
                  <a:pt x="4127103" y="335904"/>
                </a:cubicBezTo>
                <a:cubicBezTo>
                  <a:pt x="4137260" y="334080"/>
                  <a:pt x="4143771" y="332388"/>
                  <a:pt x="4146636" y="330825"/>
                </a:cubicBezTo>
                <a:cubicBezTo>
                  <a:pt x="4148069" y="330043"/>
                  <a:pt x="4149533" y="329685"/>
                  <a:pt x="4151031" y="329750"/>
                </a:cubicBezTo>
                <a:close/>
                <a:moveTo>
                  <a:pt x="975397" y="329555"/>
                </a:moveTo>
                <a:cubicBezTo>
                  <a:pt x="977221" y="329490"/>
                  <a:pt x="978848" y="329783"/>
                  <a:pt x="980281" y="330434"/>
                </a:cubicBezTo>
                <a:cubicBezTo>
                  <a:pt x="983146" y="331736"/>
                  <a:pt x="987183" y="334080"/>
                  <a:pt x="992392" y="337466"/>
                </a:cubicBezTo>
                <a:cubicBezTo>
                  <a:pt x="997601" y="340852"/>
                  <a:pt x="999294" y="343457"/>
                  <a:pt x="997470" y="345280"/>
                </a:cubicBezTo>
                <a:cubicBezTo>
                  <a:pt x="995647" y="347103"/>
                  <a:pt x="994085" y="350489"/>
                  <a:pt x="992782" y="355437"/>
                </a:cubicBezTo>
                <a:cubicBezTo>
                  <a:pt x="991480" y="360386"/>
                  <a:pt x="990699" y="368199"/>
                  <a:pt x="990438" y="378878"/>
                </a:cubicBezTo>
                <a:cubicBezTo>
                  <a:pt x="990178" y="389556"/>
                  <a:pt x="990048" y="401407"/>
                  <a:pt x="990048" y="414429"/>
                </a:cubicBezTo>
                <a:cubicBezTo>
                  <a:pt x="990048" y="426931"/>
                  <a:pt x="988745" y="439041"/>
                  <a:pt x="986141" y="450762"/>
                </a:cubicBezTo>
                <a:cubicBezTo>
                  <a:pt x="983536" y="462482"/>
                  <a:pt x="978458" y="471598"/>
                  <a:pt x="970905" y="478109"/>
                </a:cubicBezTo>
                <a:cubicBezTo>
                  <a:pt x="963352" y="484620"/>
                  <a:pt x="958924" y="484881"/>
                  <a:pt x="957622" y="478890"/>
                </a:cubicBezTo>
                <a:cubicBezTo>
                  <a:pt x="956320" y="472900"/>
                  <a:pt x="951892" y="466779"/>
                  <a:pt x="944339" y="460529"/>
                </a:cubicBezTo>
                <a:cubicBezTo>
                  <a:pt x="936786" y="454278"/>
                  <a:pt x="935093" y="451934"/>
                  <a:pt x="939260" y="453496"/>
                </a:cubicBezTo>
                <a:cubicBezTo>
                  <a:pt x="943427" y="455059"/>
                  <a:pt x="948506" y="456622"/>
                  <a:pt x="954496" y="458185"/>
                </a:cubicBezTo>
                <a:cubicBezTo>
                  <a:pt x="960487" y="459747"/>
                  <a:pt x="965175" y="458966"/>
                  <a:pt x="968561" y="455840"/>
                </a:cubicBezTo>
                <a:cubicBezTo>
                  <a:pt x="971946" y="452715"/>
                  <a:pt x="974551" y="444771"/>
                  <a:pt x="976374" y="432009"/>
                </a:cubicBezTo>
                <a:cubicBezTo>
                  <a:pt x="978197" y="419247"/>
                  <a:pt x="979239" y="403230"/>
                  <a:pt x="979499" y="383956"/>
                </a:cubicBezTo>
                <a:cubicBezTo>
                  <a:pt x="979760" y="364683"/>
                  <a:pt x="979239" y="352312"/>
                  <a:pt x="977937" y="346842"/>
                </a:cubicBezTo>
                <a:cubicBezTo>
                  <a:pt x="976635" y="341373"/>
                  <a:pt x="966998" y="340201"/>
                  <a:pt x="949027" y="343326"/>
                </a:cubicBezTo>
                <a:cubicBezTo>
                  <a:pt x="931056" y="346452"/>
                  <a:pt x="918424" y="348926"/>
                  <a:pt x="911132" y="350749"/>
                </a:cubicBezTo>
                <a:cubicBezTo>
                  <a:pt x="903839" y="352572"/>
                  <a:pt x="897849" y="351661"/>
                  <a:pt x="893161" y="348014"/>
                </a:cubicBezTo>
                <a:cubicBezTo>
                  <a:pt x="888993" y="344368"/>
                  <a:pt x="888993" y="342545"/>
                  <a:pt x="893161" y="342545"/>
                </a:cubicBezTo>
                <a:cubicBezTo>
                  <a:pt x="897328" y="342545"/>
                  <a:pt x="905923" y="341894"/>
                  <a:pt x="918945" y="340592"/>
                </a:cubicBezTo>
                <a:cubicBezTo>
                  <a:pt x="931967" y="339289"/>
                  <a:pt x="942516" y="337727"/>
                  <a:pt x="950590" y="335904"/>
                </a:cubicBezTo>
                <a:cubicBezTo>
                  <a:pt x="958664" y="334080"/>
                  <a:pt x="964914" y="332388"/>
                  <a:pt x="969342" y="330825"/>
                </a:cubicBezTo>
                <a:cubicBezTo>
                  <a:pt x="971556" y="330043"/>
                  <a:pt x="973574" y="329620"/>
                  <a:pt x="975397" y="329555"/>
                </a:cubicBezTo>
                <a:close/>
                <a:moveTo>
                  <a:pt x="2378619" y="324183"/>
                </a:moveTo>
                <a:cubicBezTo>
                  <a:pt x="2380116" y="324444"/>
                  <a:pt x="2382297" y="325876"/>
                  <a:pt x="2385162" y="328481"/>
                </a:cubicBezTo>
                <a:cubicBezTo>
                  <a:pt x="2390892" y="334211"/>
                  <a:pt x="2392064" y="337857"/>
                  <a:pt x="2388678" y="339420"/>
                </a:cubicBezTo>
                <a:cubicBezTo>
                  <a:pt x="2385293" y="340982"/>
                  <a:pt x="2381386" y="343847"/>
                  <a:pt x="2376958" y="348014"/>
                </a:cubicBezTo>
                <a:cubicBezTo>
                  <a:pt x="2372531" y="352182"/>
                  <a:pt x="2367582" y="356479"/>
                  <a:pt x="2362113" y="360907"/>
                </a:cubicBezTo>
                <a:cubicBezTo>
                  <a:pt x="2356643" y="365334"/>
                  <a:pt x="2351434" y="368590"/>
                  <a:pt x="2346485" y="370674"/>
                </a:cubicBezTo>
                <a:cubicBezTo>
                  <a:pt x="2341537" y="372757"/>
                  <a:pt x="2341797" y="371455"/>
                  <a:pt x="2347267" y="366767"/>
                </a:cubicBezTo>
                <a:cubicBezTo>
                  <a:pt x="2352736" y="362079"/>
                  <a:pt x="2358857" y="355307"/>
                  <a:pt x="2365629" y="346452"/>
                </a:cubicBezTo>
                <a:cubicBezTo>
                  <a:pt x="2372400" y="337597"/>
                  <a:pt x="2375916" y="331085"/>
                  <a:pt x="2376177" y="326918"/>
                </a:cubicBezTo>
                <a:cubicBezTo>
                  <a:pt x="2376307" y="324834"/>
                  <a:pt x="2377121" y="323923"/>
                  <a:pt x="2378619" y="324183"/>
                </a:cubicBezTo>
                <a:close/>
                <a:moveTo>
                  <a:pt x="247172" y="324183"/>
                </a:moveTo>
                <a:cubicBezTo>
                  <a:pt x="247693" y="323402"/>
                  <a:pt x="250949" y="324183"/>
                  <a:pt x="256939" y="326527"/>
                </a:cubicBezTo>
                <a:cubicBezTo>
                  <a:pt x="262929" y="328871"/>
                  <a:pt x="265273" y="331606"/>
                  <a:pt x="263971" y="334732"/>
                </a:cubicBezTo>
                <a:cubicBezTo>
                  <a:pt x="262669" y="337857"/>
                  <a:pt x="262018" y="345670"/>
                  <a:pt x="262018" y="358172"/>
                </a:cubicBezTo>
                <a:cubicBezTo>
                  <a:pt x="265143" y="357651"/>
                  <a:pt x="269831" y="358302"/>
                  <a:pt x="276082" y="360125"/>
                </a:cubicBezTo>
                <a:cubicBezTo>
                  <a:pt x="282333" y="361949"/>
                  <a:pt x="285067" y="365074"/>
                  <a:pt x="284286" y="369502"/>
                </a:cubicBezTo>
                <a:cubicBezTo>
                  <a:pt x="283505" y="373929"/>
                  <a:pt x="280770" y="374841"/>
                  <a:pt x="276082" y="372236"/>
                </a:cubicBezTo>
                <a:cubicBezTo>
                  <a:pt x="271394" y="369632"/>
                  <a:pt x="266706" y="366506"/>
                  <a:pt x="262018" y="362860"/>
                </a:cubicBezTo>
                <a:cubicBezTo>
                  <a:pt x="262018" y="392551"/>
                  <a:pt x="261497" y="416513"/>
                  <a:pt x="260455" y="434744"/>
                </a:cubicBezTo>
                <a:cubicBezTo>
                  <a:pt x="259413" y="452976"/>
                  <a:pt x="258502" y="465738"/>
                  <a:pt x="257720" y="473030"/>
                </a:cubicBezTo>
                <a:cubicBezTo>
                  <a:pt x="256939" y="480323"/>
                  <a:pt x="255506" y="483969"/>
                  <a:pt x="253423" y="483969"/>
                </a:cubicBezTo>
                <a:cubicBezTo>
                  <a:pt x="251339" y="483969"/>
                  <a:pt x="249386" y="480583"/>
                  <a:pt x="247563" y="473811"/>
                </a:cubicBezTo>
                <a:cubicBezTo>
                  <a:pt x="245740" y="467040"/>
                  <a:pt x="245609" y="461831"/>
                  <a:pt x="247172" y="458185"/>
                </a:cubicBezTo>
                <a:cubicBezTo>
                  <a:pt x="248735" y="454538"/>
                  <a:pt x="250297" y="442558"/>
                  <a:pt x="251860" y="422243"/>
                </a:cubicBezTo>
                <a:cubicBezTo>
                  <a:pt x="253423" y="401927"/>
                  <a:pt x="253814" y="382784"/>
                  <a:pt x="253032" y="364813"/>
                </a:cubicBezTo>
                <a:cubicBezTo>
                  <a:pt x="252251" y="346842"/>
                  <a:pt x="250949" y="335773"/>
                  <a:pt x="249125" y="331606"/>
                </a:cubicBezTo>
                <a:cubicBezTo>
                  <a:pt x="247302" y="327439"/>
                  <a:pt x="246651" y="324965"/>
                  <a:pt x="247172" y="324183"/>
                </a:cubicBezTo>
                <a:close/>
                <a:moveTo>
                  <a:pt x="2467790" y="324086"/>
                </a:moveTo>
                <a:cubicBezTo>
                  <a:pt x="2469483" y="324151"/>
                  <a:pt x="2471371" y="324574"/>
                  <a:pt x="2473455" y="325355"/>
                </a:cubicBezTo>
                <a:cubicBezTo>
                  <a:pt x="2477622" y="326918"/>
                  <a:pt x="2481529" y="328871"/>
                  <a:pt x="2485175" y="331215"/>
                </a:cubicBezTo>
                <a:cubicBezTo>
                  <a:pt x="2488821" y="333560"/>
                  <a:pt x="2489212" y="336294"/>
                  <a:pt x="2486347" y="339420"/>
                </a:cubicBezTo>
                <a:cubicBezTo>
                  <a:pt x="2483482" y="342545"/>
                  <a:pt x="2480747" y="347363"/>
                  <a:pt x="2478143" y="353875"/>
                </a:cubicBezTo>
                <a:cubicBezTo>
                  <a:pt x="2475538" y="360386"/>
                  <a:pt x="2473064" y="365985"/>
                  <a:pt x="2470720" y="370674"/>
                </a:cubicBezTo>
                <a:cubicBezTo>
                  <a:pt x="2468376" y="375362"/>
                  <a:pt x="2465901" y="375883"/>
                  <a:pt x="2463297" y="372236"/>
                </a:cubicBezTo>
                <a:cubicBezTo>
                  <a:pt x="2458088" y="372757"/>
                  <a:pt x="2446107" y="374580"/>
                  <a:pt x="2427355" y="377706"/>
                </a:cubicBezTo>
                <a:cubicBezTo>
                  <a:pt x="2425271" y="382915"/>
                  <a:pt x="2423057" y="382654"/>
                  <a:pt x="2420713" y="376924"/>
                </a:cubicBezTo>
                <a:cubicBezTo>
                  <a:pt x="2418369" y="371194"/>
                  <a:pt x="2415505" y="363902"/>
                  <a:pt x="2412119" y="355047"/>
                </a:cubicBezTo>
                <a:cubicBezTo>
                  <a:pt x="2408733" y="346191"/>
                  <a:pt x="2405738" y="340201"/>
                  <a:pt x="2403133" y="337076"/>
                </a:cubicBezTo>
                <a:cubicBezTo>
                  <a:pt x="2400529" y="333950"/>
                  <a:pt x="2400529" y="332388"/>
                  <a:pt x="2403133" y="332388"/>
                </a:cubicBezTo>
                <a:cubicBezTo>
                  <a:pt x="2405738" y="332388"/>
                  <a:pt x="2410947" y="332908"/>
                  <a:pt x="2418760" y="333950"/>
                </a:cubicBezTo>
                <a:cubicBezTo>
                  <a:pt x="2435950" y="331346"/>
                  <a:pt x="2447019" y="329523"/>
                  <a:pt x="2451967" y="328481"/>
                </a:cubicBezTo>
                <a:cubicBezTo>
                  <a:pt x="2456916" y="327439"/>
                  <a:pt x="2460693" y="326267"/>
                  <a:pt x="2463297" y="324965"/>
                </a:cubicBezTo>
                <a:cubicBezTo>
                  <a:pt x="2464599" y="324314"/>
                  <a:pt x="2466097" y="324021"/>
                  <a:pt x="2467790" y="324086"/>
                </a:cubicBezTo>
                <a:close/>
                <a:moveTo>
                  <a:pt x="1374768" y="323793"/>
                </a:moveTo>
                <a:cubicBezTo>
                  <a:pt x="1379456" y="324834"/>
                  <a:pt x="1383884" y="326658"/>
                  <a:pt x="1388051" y="329262"/>
                </a:cubicBezTo>
                <a:cubicBezTo>
                  <a:pt x="1392218" y="331867"/>
                  <a:pt x="1392479" y="334992"/>
                  <a:pt x="1388833" y="338638"/>
                </a:cubicBezTo>
                <a:cubicBezTo>
                  <a:pt x="1385186" y="342285"/>
                  <a:pt x="1381019" y="348535"/>
                  <a:pt x="1376331" y="357391"/>
                </a:cubicBezTo>
                <a:cubicBezTo>
                  <a:pt x="1371643" y="366246"/>
                  <a:pt x="1366694" y="374580"/>
                  <a:pt x="1361485" y="382394"/>
                </a:cubicBezTo>
                <a:cubicBezTo>
                  <a:pt x="1372424" y="379789"/>
                  <a:pt x="1381280" y="377315"/>
                  <a:pt x="1388051" y="374971"/>
                </a:cubicBezTo>
                <a:cubicBezTo>
                  <a:pt x="1394823" y="372627"/>
                  <a:pt x="1401074" y="370283"/>
                  <a:pt x="1406804" y="367939"/>
                </a:cubicBezTo>
                <a:cubicBezTo>
                  <a:pt x="1412533" y="365595"/>
                  <a:pt x="1417742" y="365595"/>
                  <a:pt x="1422430" y="367939"/>
                </a:cubicBezTo>
                <a:cubicBezTo>
                  <a:pt x="1427119" y="370283"/>
                  <a:pt x="1425556" y="373018"/>
                  <a:pt x="1417742" y="376143"/>
                </a:cubicBezTo>
                <a:cubicBezTo>
                  <a:pt x="1409929" y="379268"/>
                  <a:pt x="1399771" y="382133"/>
                  <a:pt x="1387270" y="384738"/>
                </a:cubicBezTo>
                <a:cubicBezTo>
                  <a:pt x="1393521" y="388384"/>
                  <a:pt x="1395995" y="391509"/>
                  <a:pt x="1394693" y="394114"/>
                </a:cubicBezTo>
                <a:cubicBezTo>
                  <a:pt x="1393390" y="396718"/>
                  <a:pt x="1392349" y="401276"/>
                  <a:pt x="1391567" y="407788"/>
                </a:cubicBezTo>
                <a:cubicBezTo>
                  <a:pt x="1390786" y="414299"/>
                  <a:pt x="1388572" y="424066"/>
                  <a:pt x="1384926" y="437088"/>
                </a:cubicBezTo>
                <a:cubicBezTo>
                  <a:pt x="1393781" y="445943"/>
                  <a:pt x="1401985" y="452585"/>
                  <a:pt x="1409538" y="457012"/>
                </a:cubicBezTo>
                <a:cubicBezTo>
                  <a:pt x="1417091" y="461440"/>
                  <a:pt x="1426207" y="464696"/>
                  <a:pt x="1436885" y="466779"/>
                </a:cubicBezTo>
                <a:cubicBezTo>
                  <a:pt x="1447564" y="468863"/>
                  <a:pt x="1450819" y="470686"/>
                  <a:pt x="1446652" y="472249"/>
                </a:cubicBezTo>
                <a:cubicBezTo>
                  <a:pt x="1442485" y="473811"/>
                  <a:pt x="1435062" y="475114"/>
                  <a:pt x="1424384" y="476156"/>
                </a:cubicBezTo>
                <a:cubicBezTo>
                  <a:pt x="1413705" y="477197"/>
                  <a:pt x="1406543" y="476025"/>
                  <a:pt x="1402897" y="472639"/>
                </a:cubicBezTo>
                <a:cubicBezTo>
                  <a:pt x="1399251" y="469254"/>
                  <a:pt x="1391177" y="460268"/>
                  <a:pt x="1378675" y="445683"/>
                </a:cubicBezTo>
                <a:cubicBezTo>
                  <a:pt x="1369299" y="454017"/>
                  <a:pt x="1360313" y="459357"/>
                  <a:pt x="1351719" y="461701"/>
                </a:cubicBezTo>
                <a:cubicBezTo>
                  <a:pt x="1343124" y="464045"/>
                  <a:pt x="1334789" y="465347"/>
                  <a:pt x="1326715" y="465607"/>
                </a:cubicBezTo>
                <a:cubicBezTo>
                  <a:pt x="1318641" y="465868"/>
                  <a:pt x="1319032" y="464826"/>
                  <a:pt x="1327887" y="462482"/>
                </a:cubicBezTo>
                <a:cubicBezTo>
                  <a:pt x="1336743" y="460138"/>
                  <a:pt x="1344686" y="457143"/>
                  <a:pt x="1351719" y="453496"/>
                </a:cubicBezTo>
                <a:cubicBezTo>
                  <a:pt x="1358751" y="449850"/>
                  <a:pt x="1365653" y="444381"/>
                  <a:pt x="1372424" y="437088"/>
                </a:cubicBezTo>
                <a:cubicBezTo>
                  <a:pt x="1361485" y="418336"/>
                  <a:pt x="1352630" y="406876"/>
                  <a:pt x="1345858" y="402709"/>
                </a:cubicBezTo>
                <a:cubicBezTo>
                  <a:pt x="1339087" y="398542"/>
                  <a:pt x="1338045" y="396458"/>
                  <a:pt x="1342733" y="396458"/>
                </a:cubicBezTo>
                <a:cubicBezTo>
                  <a:pt x="1347942" y="396458"/>
                  <a:pt x="1352891" y="399063"/>
                  <a:pt x="1357579" y="404272"/>
                </a:cubicBezTo>
                <a:cubicBezTo>
                  <a:pt x="1362267" y="409480"/>
                  <a:pt x="1368518" y="417034"/>
                  <a:pt x="1376331" y="426931"/>
                </a:cubicBezTo>
                <a:cubicBezTo>
                  <a:pt x="1378415" y="419638"/>
                  <a:pt x="1379717" y="412476"/>
                  <a:pt x="1380238" y="405444"/>
                </a:cubicBezTo>
                <a:cubicBezTo>
                  <a:pt x="1380759" y="398411"/>
                  <a:pt x="1379977" y="392030"/>
                  <a:pt x="1377894" y="386301"/>
                </a:cubicBezTo>
                <a:cubicBezTo>
                  <a:pt x="1373206" y="386821"/>
                  <a:pt x="1369820" y="387082"/>
                  <a:pt x="1367736" y="387082"/>
                </a:cubicBezTo>
                <a:cubicBezTo>
                  <a:pt x="1365653" y="387082"/>
                  <a:pt x="1362788" y="386821"/>
                  <a:pt x="1359141" y="386301"/>
                </a:cubicBezTo>
                <a:cubicBezTo>
                  <a:pt x="1354974" y="389426"/>
                  <a:pt x="1351849" y="391119"/>
                  <a:pt x="1349765" y="391379"/>
                </a:cubicBezTo>
                <a:cubicBezTo>
                  <a:pt x="1347682" y="391640"/>
                  <a:pt x="1349244" y="388124"/>
                  <a:pt x="1354453" y="380831"/>
                </a:cubicBezTo>
                <a:cubicBezTo>
                  <a:pt x="1359662" y="373538"/>
                  <a:pt x="1364220" y="364162"/>
                  <a:pt x="1368127" y="352703"/>
                </a:cubicBezTo>
                <a:cubicBezTo>
                  <a:pt x="1372034" y="341243"/>
                  <a:pt x="1372945" y="333299"/>
                  <a:pt x="1370862" y="328871"/>
                </a:cubicBezTo>
                <a:cubicBezTo>
                  <a:pt x="1368778" y="324444"/>
                  <a:pt x="1370080" y="322751"/>
                  <a:pt x="1374768" y="323793"/>
                </a:cubicBezTo>
                <a:close/>
                <a:moveTo>
                  <a:pt x="1156037" y="323695"/>
                </a:moveTo>
                <a:cubicBezTo>
                  <a:pt x="1157470" y="323239"/>
                  <a:pt x="1160009" y="323793"/>
                  <a:pt x="1163656" y="325355"/>
                </a:cubicBezTo>
                <a:cubicBezTo>
                  <a:pt x="1170948" y="328481"/>
                  <a:pt x="1173553" y="331346"/>
                  <a:pt x="1171469" y="333950"/>
                </a:cubicBezTo>
                <a:cubicBezTo>
                  <a:pt x="1169385" y="336555"/>
                  <a:pt x="1166911" y="340201"/>
                  <a:pt x="1164046" y="344889"/>
                </a:cubicBezTo>
                <a:cubicBezTo>
                  <a:pt x="1161181" y="349577"/>
                  <a:pt x="1156884" y="357130"/>
                  <a:pt x="1151154" y="367548"/>
                </a:cubicBezTo>
                <a:cubicBezTo>
                  <a:pt x="1154800" y="371194"/>
                  <a:pt x="1156754" y="375752"/>
                  <a:pt x="1157014" y="381222"/>
                </a:cubicBezTo>
                <a:cubicBezTo>
                  <a:pt x="1157275" y="386691"/>
                  <a:pt x="1157144" y="410262"/>
                  <a:pt x="1156623" y="451934"/>
                </a:cubicBezTo>
                <a:cubicBezTo>
                  <a:pt x="1161832" y="451934"/>
                  <a:pt x="1171469" y="450631"/>
                  <a:pt x="1185533" y="448027"/>
                </a:cubicBezTo>
                <a:cubicBezTo>
                  <a:pt x="1185533" y="441776"/>
                  <a:pt x="1185794" y="435265"/>
                  <a:pt x="1186315" y="428493"/>
                </a:cubicBezTo>
                <a:cubicBezTo>
                  <a:pt x="1182147" y="429014"/>
                  <a:pt x="1178762" y="429275"/>
                  <a:pt x="1176157" y="429275"/>
                </a:cubicBezTo>
                <a:cubicBezTo>
                  <a:pt x="1174074" y="429275"/>
                  <a:pt x="1171730" y="428754"/>
                  <a:pt x="1169125" y="427712"/>
                </a:cubicBezTo>
                <a:cubicBezTo>
                  <a:pt x="1166521" y="426670"/>
                  <a:pt x="1167041" y="425628"/>
                  <a:pt x="1170688" y="424587"/>
                </a:cubicBezTo>
                <a:cubicBezTo>
                  <a:pt x="1174334" y="423545"/>
                  <a:pt x="1179543" y="422243"/>
                  <a:pt x="1186315" y="420680"/>
                </a:cubicBezTo>
                <a:lnTo>
                  <a:pt x="1186315" y="405834"/>
                </a:lnTo>
                <a:cubicBezTo>
                  <a:pt x="1181627" y="406355"/>
                  <a:pt x="1177459" y="406616"/>
                  <a:pt x="1173813" y="406616"/>
                </a:cubicBezTo>
                <a:cubicBezTo>
                  <a:pt x="1170167" y="406616"/>
                  <a:pt x="1167432" y="406095"/>
                  <a:pt x="1165609" y="405053"/>
                </a:cubicBezTo>
                <a:cubicBezTo>
                  <a:pt x="1163786" y="404011"/>
                  <a:pt x="1164697" y="402969"/>
                  <a:pt x="1168344" y="401927"/>
                </a:cubicBezTo>
                <a:cubicBezTo>
                  <a:pt x="1171990" y="400886"/>
                  <a:pt x="1177980" y="399323"/>
                  <a:pt x="1186315" y="397239"/>
                </a:cubicBezTo>
                <a:cubicBezTo>
                  <a:pt x="1186315" y="391509"/>
                  <a:pt x="1186054" y="386301"/>
                  <a:pt x="1185533" y="381612"/>
                </a:cubicBezTo>
                <a:cubicBezTo>
                  <a:pt x="1179283" y="382133"/>
                  <a:pt x="1174464" y="382524"/>
                  <a:pt x="1171078" y="382784"/>
                </a:cubicBezTo>
                <a:cubicBezTo>
                  <a:pt x="1167693" y="383045"/>
                  <a:pt x="1164437" y="382524"/>
                  <a:pt x="1161312" y="381222"/>
                </a:cubicBezTo>
                <a:cubicBezTo>
                  <a:pt x="1158186" y="379920"/>
                  <a:pt x="1159879" y="378357"/>
                  <a:pt x="1166390" y="376534"/>
                </a:cubicBezTo>
                <a:cubicBezTo>
                  <a:pt x="1172902" y="374711"/>
                  <a:pt x="1181236" y="372236"/>
                  <a:pt x="1191393" y="369111"/>
                </a:cubicBezTo>
                <a:cubicBezTo>
                  <a:pt x="1201551" y="365985"/>
                  <a:pt x="1208453" y="363902"/>
                  <a:pt x="1212099" y="362860"/>
                </a:cubicBezTo>
                <a:cubicBezTo>
                  <a:pt x="1215745" y="361818"/>
                  <a:pt x="1219262" y="362079"/>
                  <a:pt x="1222647" y="363641"/>
                </a:cubicBezTo>
                <a:cubicBezTo>
                  <a:pt x="1226033" y="365204"/>
                  <a:pt x="1225382" y="367157"/>
                  <a:pt x="1220694" y="369502"/>
                </a:cubicBezTo>
                <a:cubicBezTo>
                  <a:pt x="1216006" y="371846"/>
                  <a:pt x="1206890" y="374841"/>
                  <a:pt x="1193347" y="378487"/>
                </a:cubicBezTo>
                <a:cubicBezTo>
                  <a:pt x="1197514" y="380571"/>
                  <a:pt x="1199337" y="382264"/>
                  <a:pt x="1198816" y="383566"/>
                </a:cubicBezTo>
                <a:cubicBezTo>
                  <a:pt x="1198295" y="384868"/>
                  <a:pt x="1197514" y="387603"/>
                  <a:pt x="1196472" y="391770"/>
                </a:cubicBezTo>
                <a:cubicBezTo>
                  <a:pt x="1198556" y="391249"/>
                  <a:pt x="1201681" y="390858"/>
                  <a:pt x="1205848" y="390598"/>
                </a:cubicBezTo>
                <a:cubicBezTo>
                  <a:pt x="1210016" y="390337"/>
                  <a:pt x="1212750" y="391379"/>
                  <a:pt x="1214053" y="393723"/>
                </a:cubicBezTo>
                <a:cubicBezTo>
                  <a:pt x="1215355" y="396067"/>
                  <a:pt x="1214053" y="397760"/>
                  <a:pt x="1210146" y="398802"/>
                </a:cubicBezTo>
                <a:cubicBezTo>
                  <a:pt x="1206239" y="399844"/>
                  <a:pt x="1201681" y="401407"/>
                  <a:pt x="1196472" y="403490"/>
                </a:cubicBezTo>
                <a:cubicBezTo>
                  <a:pt x="1195951" y="408178"/>
                  <a:pt x="1195691" y="412866"/>
                  <a:pt x="1195691" y="417554"/>
                </a:cubicBezTo>
                <a:cubicBezTo>
                  <a:pt x="1200900" y="415471"/>
                  <a:pt x="1205327" y="414299"/>
                  <a:pt x="1208974" y="414038"/>
                </a:cubicBezTo>
                <a:cubicBezTo>
                  <a:pt x="1212620" y="413778"/>
                  <a:pt x="1215485" y="414950"/>
                  <a:pt x="1217569" y="417554"/>
                </a:cubicBezTo>
                <a:cubicBezTo>
                  <a:pt x="1218610" y="419117"/>
                  <a:pt x="1216397" y="420680"/>
                  <a:pt x="1210927" y="422243"/>
                </a:cubicBezTo>
                <a:cubicBezTo>
                  <a:pt x="1205458" y="423805"/>
                  <a:pt x="1200379" y="425107"/>
                  <a:pt x="1195691" y="426149"/>
                </a:cubicBezTo>
                <a:cubicBezTo>
                  <a:pt x="1194649" y="432400"/>
                  <a:pt x="1194128" y="438911"/>
                  <a:pt x="1194128" y="445683"/>
                </a:cubicBezTo>
                <a:cubicBezTo>
                  <a:pt x="1201421" y="444641"/>
                  <a:pt x="1208713" y="443339"/>
                  <a:pt x="1216006" y="441776"/>
                </a:cubicBezTo>
                <a:cubicBezTo>
                  <a:pt x="1223298" y="440213"/>
                  <a:pt x="1228768" y="441125"/>
                  <a:pt x="1232414" y="444511"/>
                </a:cubicBezTo>
                <a:cubicBezTo>
                  <a:pt x="1236060" y="447897"/>
                  <a:pt x="1236321" y="450111"/>
                  <a:pt x="1233196" y="451152"/>
                </a:cubicBezTo>
                <a:cubicBezTo>
                  <a:pt x="1230070" y="452194"/>
                  <a:pt x="1226163" y="452455"/>
                  <a:pt x="1221475" y="451934"/>
                </a:cubicBezTo>
                <a:cubicBezTo>
                  <a:pt x="1216787" y="451413"/>
                  <a:pt x="1207802" y="452064"/>
                  <a:pt x="1194519" y="453887"/>
                </a:cubicBezTo>
                <a:cubicBezTo>
                  <a:pt x="1181236" y="455710"/>
                  <a:pt x="1172902" y="457403"/>
                  <a:pt x="1169516" y="458966"/>
                </a:cubicBezTo>
                <a:cubicBezTo>
                  <a:pt x="1166130" y="460529"/>
                  <a:pt x="1161832" y="459747"/>
                  <a:pt x="1156623" y="456622"/>
                </a:cubicBezTo>
                <a:cubicBezTo>
                  <a:pt x="1157144" y="470165"/>
                  <a:pt x="1156493" y="479932"/>
                  <a:pt x="1154670" y="485922"/>
                </a:cubicBezTo>
                <a:cubicBezTo>
                  <a:pt x="1152847" y="491913"/>
                  <a:pt x="1150373" y="491522"/>
                  <a:pt x="1147247" y="484750"/>
                </a:cubicBezTo>
                <a:cubicBezTo>
                  <a:pt x="1144122" y="477979"/>
                  <a:pt x="1143341" y="472119"/>
                  <a:pt x="1144903" y="467170"/>
                </a:cubicBezTo>
                <a:cubicBezTo>
                  <a:pt x="1146466" y="462221"/>
                  <a:pt x="1147638" y="454538"/>
                  <a:pt x="1148419" y="444120"/>
                </a:cubicBezTo>
                <a:cubicBezTo>
                  <a:pt x="1149201" y="433702"/>
                  <a:pt x="1149591" y="421201"/>
                  <a:pt x="1149591" y="406616"/>
                </a:cubicBezTo>
                <a:cubicBezTo>
                  <a:pt x="1149591" y="391509"/>
                  <a:pt x="1148810" y="380571"/>
                  <a:pt x="1147247" y="373799"/>
                </a:cubicBezTo>
                <a:cubicBezTo>
                  <a:pt x="1140476" y="381092"/>
                  <a:pt x="1134876" y="385910"/>
                  <a:pt x="1130448" y="388254"/>
                </a:cubicBezTo>
                <a:cubicBezTo>
                  <a:pt x="1126021" y="390598"/>
                  <a:pt x="1126151" y="388645"/>
                  <a:pt x="1130839" y="382394"/>
                </a:cubicBezTo>
                <a:cubicBezTo>
                  <a:pt x="1135527" y="376143"/>
                  <a:pt x="1141127" y="366767"/>
                  <a:pt x="1147638" y="354265"/>
                </a:cubicBezTo>
                <a:cubicBezTo>
                  <a:pt x="1154149" y="341764"/>
                  <a:pt x="1156623" y="333039"/>
                  <a:pt x="1155061" y="328090"/>
                </a:cubicBezTo>
                <a:cubicBezTo>
                  <a:pt x="1154279" y="325616"/>
                  <a:pt x="1154605" y="324151"/>
                  <a:pt x="1156037" y="323695"/>
                </a:cubicBezTo>
                <a:close/>
                <a:moveTo>
                  <a:pt x="1998879" y="323402"/>
                </a:moveTo>
                <a:cubicBezTo>
                  <a:pt x="2003046" y="324704"/>
                  <a:pt x="2006823" y="326658"/>
                  <a:pt x="2010209" y="329262"/>
                </a:cubicBezTo>
                <a:cubicBezTo>
                  <a:pt x="2013594" y="331867"/>
                  <a:pt x="2014376" y="334211"/>
                  <a:pt x="2012553" y="336294"/>
                </a:cubicBezTo>
                <a:cubicBezTo>
                  <a:pt x="2010729" y="338378"/>
                  <a:pt x="2008385" y="343066"/>
                  <a:pt x="2005520" y="350359"/>
                </a:cubicBezTo>
                <a:cubicBezTo>
                  <a:pt x="2002656" y="357651"/>
                  <a:pt x="1998619" y="367027"/>
                  <a:pt x="1993410" y="378487"/>
                </a:cubicBezTo>
                <a:cubicBezTo>
                  <a:pt x="2000702" y="377966"/>
                  <a:pt x="2008255" y="376403"/>
                  <a:pt x="2016069" y="373799"/>
                </a:cubicBezTo>
                <a:cubicBezTo>
                  <a:pt x="2023882" y="371194"/>
                  <a:pt x="2029742" y="368720"/>
                  <a:pt x="2033649" y="366376"/>
                </a:cubicBezTo>
                <a:cubicBezTo>
                  <a:pt x="2037556" y="364032"/>
                  <a:pt x="2041723" y="363641"/>
                  <a:pt x="2046151" y="365204"/>
                </a:cubicBezTo>
                <a:cubicBezTo>
                  <a:pt x="2050578" y="366767"/>
                  <a:pt x="2055006" y="369371"/>
                  <a:pt x="2059433" y="373018"/>
                </a:cubicBezTo>
                <a:cubicBezTo>
                  <a:pt x="2063861" y="376664"/>
                  <a:pt x="2062429" y="379529"/>
                  <a:pt x="2055136" y="381612"/>
                </a:cubicBezTo>
                <a:cubicBezTo>
                  <a:pt x="2047843" y="383696"/>
                  <a:pt x="2040551" y="388124"/>
                  <a:pt x="2033258" y="394895"/>
                </a:cubicBezTo>
                <a:cubicBezTo>
                  <a:pt x="2025966" y="401667"/>
                  <a:pt x="2023752" y="402188"/>
                  <a:pt x="2026617" y="396458"/>
                </a:cubicBezTo>
                <a:cubicBezTo>
                  <a:pt x="2029482" y="390728"/>
                  <a:pt x="2031435" y="386301"/>
                  <a:pt x="2032477" y="383175"/>
                </a:cubicBezTo>
                <a:cubicBezTo>
                  <a:pt x="2033519" y="380050"/>
                  <a:pt x="2032347" y="378617"/>
                  <a:pt x="2028961" y="378878"/>
                </a:cubicBezTo>
                <a:cubicBezTo>
                  <a:pt x="2025575" y="379138"/>
                  <a:pt x="2019715" y="380440"/>
                  <a:pt x="2011381" y="382784"/>
                </a:cubicBezTo>
                <a:cubicBezTo>
                  <a:pt x="2003046" y="385128"/>
                  <a:pt x="1996535" y="384998"/>
                  <a:pt x="1991847" y="382394"/>
                </a:cubicBezTo>
                <a:cubicBezTo>
                  <a:pt x="1985596" y="391770"/>
                  <a:pt x="1979606" y="398281"/>
                  <a:pt x="1973876" y="401927"/>
                </a:cubicBezTo>
                <a:cubicBezTo>
                  <a:pt x="1968146" y="405574"/>
                  <a:pt x="1968146" y="403360"/>
                  <a:pt x="1973876" y="395286"/>
                </a:cubicBezTo>
                <a:cubicBezTo>
                  <a:pt x="1979606" y="387212"/>
                  <a:pt x="1985075" y="375622"/>
                  <a:pt x="1990284" y="360516"/>
                </a:cubicBezTo>
                <a:cubicBezTo>
                  <a:pt x="1995493" y="345410"/>
                  <a:pt x="1997186" y="335122"/>
                  <a:pt x="1995363" y="329653"/>
                </a:cubicBezTo>
                <a:cubicBezTo>
                  <a:pt x="1993540" y="324183"/>
                  <a:pt x="1994712" y="322100"/>
                  <a:pt x="1998879" y="323402"/>
                </a:cubicBezTo>
                <a:close/>
                <a:moveTo>
                  <a:pt x="3240603" y="323207"/>
                </a:moveTo>
                <a:cubicBezTo>
                  <a:pt x="3241971" y="322686"/>
                  <a:pt x="3244868" y="323272"/>
                  <a:pt x="3249295" y="324965"/>
                </a:cubicBezTo>
                <a:cubicBezTo>
                  <a:pt x="3258151" y="328351"/>
                  <a:pt x="3261797" y="332127"/>
                  <a:pt x="3260235" y="336294"/>
                </a:cubicBezTo>
                <a:cubicBezTo>
                  <a:pt x="3258672" y="340461"/>
                  <a:pt x="3257760" y="345670"/>
                  <a:pt x="3257500" y="351921"/>
                </a:cubicBezTo>
                <a:cubicBezTo>
                  <a:pt x="3257239" y="358172"/>
                  <a:pt x="3256849" y="368850"/>
                  <a:pt x="3256328" y="383956"/>
                </a:cubicBezTo>
                <a:cubicBezTo>
                  <a:pt x="3272475" y="380831"/>
                  <a:pt x="3283415" y="378487"/>
                  <a:pt x="3289144" y="376924"/>
                </a:cubicBezTo>
                <a:cubicBezTo>
                  <a:pt x="3294874" y="375362"/>
                  <a:pt x="3300213" y="375752"/>
                  <a:pt x="3305162" y="378096"/>
                </a:cubicBezTo>
                <a:cubicBezTo>
                  <a:pt x="3310111" y="380440"/>
                  <a:pt x="3311803" y="382394"/>
                  <a:pt x="3310241" y="383956"/>
                </a:cubicBezTo>
                <a:cubicBezTo>
                  <a:pt x="3308678" y="385519"/>
                  <a:pt x="3304901" y="386561"/>
                  <a:pt x="3298911" y="387082"/>
                </a:cubicBezTo>
                <a:cubicBezTo>
                  <a:pt x="3292921" y="387603"/>
                  <a:pt x="3285889" y="388384"/>
                  <a:pt x="3277815" y="389426"/>
                </a:cubicBezTo>
                <a:cubicBezTo>
                  <a:pt x="3269741" y="390468"/>
                  <a:pt x="3262318" y="391509"/>
                  <a:pt x="3255546" y="392551"/>
                </a:cubicBezTo>
                <a:cubicBezTo>
                  <a:pt x="3253463" y="395677"/>
                  <a:pt x="3255286" y="401276"/>
                  <a:pt x="3261016" y="409350"/>
                </a:cubicBezTo>
                <a:cubicBezTo>
                  <a:pt x="3266746" y="417424"/>
                  <a:pt x="3272475" y="425107"/>
                  <a:pt x="3278205" y="432400"/>
                </a:cubicBezTo>
                <a:cubicBezTo>
                  <a:pt x="3283935" y="439693"/>
                  <a:pt x="3291228" y="446595"/>
                  <a:pt x="3300083" y="453106"/>
                </a:cubicBezTo>
                <a:cubicBezTo>
                  <a:pt x="3308939" y="459617"/>
                  <a:pt x="3316882" y="464175"/>
                  <a:pt x="3323914" y="466779"/>
                </a:cubicBezTo>
                <a:cubicBezTo>
                  <a:pt x="3330947" y="469384"/>
                  <a:pt x="3337718" y="471858"/>
                  <a:pt x="3344229" y="474202"/>
                </a:cubicBezTo>
                <a:cubicBezTo>
                  <a:pt x="3350741" y="476546"/>
                  <a:pt x="3349959" y="478109"/>
                  <a:pt x="3341885" y="478890"/>
                </a:cubicBezTo>
                <a:cubicBezTo>
                  <a:pt x="3333811" y="479672"/>
                  <a:pt x="3325086" y="480192"/>
                  <a:pt x="3315710" y="480453"/>
                </a:cubicBezTo>
                <a:cubicBezTo>
                  <a:pt x="3306334" y="480713"/>
                  <a:pt x="3298911" y="477067"/>
                  <a:pt x="3293442" y="469514"/>
                </a:cubicBezTo>
                <a:cubicBezTo>
                  <a:pt x="3287972" y="461961"/>
                  <a:pt x="3281982" y="453106"/>
                  <a:pt x="3275471" y="442948"/>
                </a:cubicBezTo>
                <a:cubicBezTo>
                  <a:pt x="3268959" y="432791"/>
                  <a:pt x="3261537" y="420940"/>
                  <a:pt x="3253202" y="407397"/>
                </a:cubicBezTo>
                <a:cubicBezTo>
                  <a:pt x="3249556" y="428233"/>
                  <a:pt x="3244347" y="442558"/>
                  <a:pt x="3237575" y="450371"/>
                </a:cubicBezTo>
                <a:cubicBezTo>
                  <a:pt x="3230804" y="458185"/>
                  <a:pt x="3223381" y="463784"/>
                  <a:pt x="3215307" y="467170"/>
                </a:cubicBezTo>
                <a:cubicBezTo>
                  <a:pt x="3207233" y="470556"/>
                  <a:pt x="3199159" y="473160"/>
                  <a:pt x="3191085" y="474983"/>
                </a:cubicBezTo>
                <a:cubicBezTo>
                  <a:pt x="3183011" y="476807"/>
                  <a:pt x="3183272" y="475635"/>
                  <a:pt x="3191867" y="471467"/>
                </a:cubicBezTo>
                <a:cubicBezTo>
                  <a:pt x="3200461" y="467300"/>
                  <a:pt x="3208796" y="462091"/>
                  <a:pt x="3216869" y="455840"/>
                </a:cubicBezTo>
                <a:cubicBezTo>
                  <a:pt x="3224943" y="449590"/>
                  <a:pt x="3231064" y="442167"/>
                  <a:pt x="3235231" y="433572"/>
                </a:cubicBezTo>
                <a:cubicBezTo>
                  <a:pt x="3239399" y="424977"/>
                  <a:pt x="3242784" y="411825"/>
                  <a:pt x="3245389" y="394114"/>
                </a:cubicBezTo>
                <a:cubicBezTo>
                  <a:pt x="3233408" y="396198"/>
                  <a:pt x="3224683" y="397890"/>
                  <a:pt x="3219214" y="399193"/>
                </a:cubicBezTo>
                <a:cubicBezTo>
                  <a:pt x="3213744" y="400495"/>
                  <a:pt x="3208405" y="399583"/>
                  <a:pt x="3203196" y="396458"/>
                </a:cubicBezTo>
                <a:cubicBezTo>
                  <a:pt x="3197987" y="393333"/>
                  <a:pt x="3197727" y="391770"/>
                  <a:pt x="3202415" y="391770"/>
                </a:cubicBezTo>
                <a:cubicBezTo>
                  <a:pt x="3207624" y="391770"/>
                  <a:pt x="3222209" y="389686"/>
                  <a:pt x="3246170" y="385519"/>
                </a:cubicBezTo>
                <a:cubicBezTo>
                  <a:pt x="3246691" y="379268"/>
                  <a:pt x="3246821" y="369502"/>
                  <a:pt x="3246561" y="356219"/>
                </a:cubicBezTo>
                <a:cubicBezTo>
                  <a:pt x="3246301" y="342936"/>
                  <a:pt x="3244477" y="333560"/>
                  <a:pt x="3241091" y="328090"/>
                </a:cubicBezTo>
                <a:cubicBezTo>
                  <a:pt x="3239399" y="325355"/>
                  <a:pt x="3239236" y="323728"/>
                  <a:pt x="3240603" y="323207"/>
                </a:cubicBezTo>
                <a:close/>
                <a:moveTo>
                  <a:pt x="2262342" y="322621"/>
                </a:moveTo>
                <a:cubicBezTo>
                  <a:pt x="2265467" y="323923"/>
                  <a:pt x="2268723" y="325876"/>
                  <a:pt x="2272109" y="328481"/>
                </a:cubicBezTo>
                <a:cubicBezTo>
                  <a:pt x="2275495" y="331085"/>
                  <a:pt x="2275495" y="333690"/>
                  <a:pt x="2272109" y="336294"/>
                </a:cubicBezTo>
                <a:cubicBezTo>
                  <a:pt x="2268723" y="338899"/>
                  <a:pt x="2264816" y="342805"/>
                  <a:pt x="2260389" y="348014"/>
                </a:cubicBezTo>
                <a:cubicBezTo>
                  <a:pt x="2255961" y="353223"/>
                  <a:pt x="2250361" y="359995"/>
                  <a:pt x="2243590" y="368330"/>
                </a:cubicBezTo>
                <a:cubicBezTo>
                  <a:pt x="2258175" y="365204"/>
                  <a:pt x="2266639" y="362860"/>
                  <a:pt x="2268983" y="361297"/>
                </a:cubicBezTo>
                <a:cubicBezTo>
                  <a:pt x="2271327" y="359735"/>
                  <a:pt x="2274713" y="360256"/>
                  <a:pt x="2279141" y="362860"/>
                </a:cubicBezTo>
                <a:cubicBezTo>
                  <a:pt x="2283569" y="365465"/>
                  <a:pt x="2287475" y="368460"/>
                  <a:pt x="2290861" y="371846"/>
                </a:cubicBezTo>
                <a:cubicBezTo>
                  <a:pt x="2294247" y="375231"/>
                  <a:pt x="2292945" y="377315"/>
                  <a:pt x="2286954" y="378096"/>
                </a:cubicBezTo>
                <a:cubicBezTo>
                  <a:pt x="2280964" y="378878"/>
                  <a:pt x="2274583" y="381222"/>
                  <a:pt x="2267811" y="385128"/>
                </a:cubicBezTo>
                <a:cubicBezTo>
                  <a:pt x="2261040" y="389035"/>
                  <a:pt x="2259607" y="388124"/>
                  <a:pt x="2263514" y="382394"/>
                </a:cubicBezTo>
                <a:cubicBezTo>
                  <a:pt x="2267421" y="376664"/>
                  <a:pt x="2268853" y="373148"/>
                  <a:pt x="2267811" y="371846"/>
                </a:cubicBezTo>
                <a:cubicBezTo>
                  <a:pt x="2266770" y="370543"/>
                  <a:pt x="2260649" y="370934"/>
                  <a:pt x="2249450" y="373018"/>
                </a:cubicBezTo>
                <a:cubicBezTo>
                  <a:pt x="2238250" y="375101"/>
                  <a:pt x="2219368" y="378487"/>
                  <a:pt x="2192802" y="383175"/>
                </a:cubicBezTo>
                <a:cubicBezTo>
                  <a:pt x="2191239" y="394114"/>
                  <a:pt x="2188895" y="401016"/>
                  <a:pt x="2185770" y="403881"/>
                </a:cubicBezTo>
                <a:cubicBezTo>
                  <a:pt x="2182645" y="406746"/>
                  <a:pt x="2180691" y="405964"/>
                  <a:pt x="2179910" y="401537"/>
                </a:cubicBezTo>
                <a:cubicBezTo>
                  <a:pt x="2179128" y="397109"/>
                  <a:pt x="2179910" y="392812"/>
                  <a:pt x="2182254" y="388645"/>
                </a:cubicBezTo>
                <a:cubicBezTo>
                  <a:pt x="2184598" y="384477"/>
                  <a:pt x="2185770" y="380310"/>
                  <a:pt x="2185770" y="376143"/>
                </a:cubicBezTo>
                <a:cubicBezTo>
                  <a:pt x="2185770" y="371976"/>
                  <a:pt x="2186551" y="370674"/>
                  <a:pt x="2188114" y="372236"/>
                </a:cubicBezTo>
                <a:cubicBezTo>
                  <a:pt x="2189677" y="373799"/>
                  <a:pt x="2190979" y="375883"/>
                  <a:pt x="2192021" y="378487"/>
                </a:cubicBezTo>
                <a:cubicBezTo>
                  <a:pt x="2200355" y="376924"/>
                  <a:pt x="2215722" y="373799"/>
                  <a:pt x="2238120" y="369111"/>
                </a:cubicBezTo>
                <a:cubicBezTo>
                  <a:pt x="2243329" y="361818"/>
                  <a:pt x="2247887" y="353875"/>
                  <a:pt x="2251794" y="345280"/>
                </a:cubicBezTo>
                <a:cubicBezTo>
                  <a:pt x="2255701" y="336685"/>
                  <a:pt x="2257654" y="330564"/>
                  <a:pt x="2257654" y="326918"/>
                </a:cubicBezTo>
                <a:cubicBezTo>
                  <a:pt x="2257654" y="322751"/>
                  <a:pt x="2259217" y="321318"/>
                  <a:pt x="2262342" y="322621"/>
                </a:cubicBezTo>
                <a:close/>
                <a:moveTo>
                  <a:pt x="1836210" y="321644"/>
                </a:moveTo>
                <a:cubicBezTo>
                  <a:pt x="1838814" y="322035"/>
                  <a:pt x="1841158" y="323011"/>
                  <a:pt x="1843242" y="324574"/>
                </a:cubicBezTo>
                <a:cubicBezTo>
                  <a:pt x="1847409" y="327699"/>
                  <a:pt x="1848191" y="329783"/>
                  <a:pt x="1845586" y="330825"/>
                </a:cubicBezTo>
                <a:cubicBezTo>
                  <a:pt x="1842982" y="331867"/>
                  <a:pt x="1839466" y="332648"/>
                  <a:pt x="1835038" y="333169"/>
                </a:cubicBezTo>
                <a:cubicBezTo>
                  <a:pt x="1830610" y="333690"/>
                  <a:pt x="1824620" y="334341"/>
                  <a:pt x="1817067" y="335122"/>
                </a:cubicBezTo>
                <a:cubicBezTo>
                  <a:pt x="1809514" y="335904"/>
                  <a:pt x="1798445" y="337336"/>
                  <a:pt x="1783860" y="339420"/>
                </a:cubicBezTo>
                <a:cubicBezTo>
                  <a:pt x="1789069" y="342545"/>
                  <a:pt x="1791282" y="345150"/>
                  <a:pt x="1790501" y="347233"/>
                </a:cubicBezTo>
                <a:cubicBezTo>
                  <a:pt x="1789720" y="349317"/>
                  <a:pt x="1789069" y="354526"/>
                  <a:pt x="1788548" y="362860"/>
                </a:cubicBezTo>
                <a:cubicBezTo>
                  <a:pt x="1798966" y="361297"/>
                  <a:pt x="1805868" y="359735"/>
                  <a:pt x="1809253" y="358172"/>
                </a:cubicBezTo>
                <a:cubicBezTo>
                  <a:pt x="1812639" y="356609"/>
                  <a:pt x="1816155" y="356479"/>
                  <a:pt x="1819802" y="357781"/>
                </a:cubicBezTo>
                <a:cubicBezTo>
                  <a:pt x="1823448" y="359084"/>
                  <a:pt x="1826964" y="361037"/>
                  <a:pt x="1830350" y="363641"/>
                </a:cubicBezTo>
                <a:cubicBezTo>
                  <a:pt x="1833736" y="366246"/>
                  <a:pt x="1834257" y="369502"/>
                  <a:pt x="1831912" y="373408"/>
                </a:cubicBezTo>
                <a:cubicBezTo>
                  <a:pt x="1829568" y="377315"/>
                  <a:pt x="1828917" y="390207"/>
                  <a:pt x="1829959" y="412085"/>
                </a:cubicBezTo>
                <a:lnTo>
                  <a:pt x="1837773" y="411304"/>
                </a:lnTo>
                <a:cubicBezTo>
                  <a:pt x="1845586" y="410262"/>
                  <a:pt x="1852488" y="409090"/>
                  <a:pt x="1858478" y="407788"/>
                </a:cubicBezTo>
                <a:cubicBezTo>
                  <a:pt x="1864469" y="406485"/>
                  <a:pt x="1869808" y="408178"/>
                  <a:pt x="1874496" y="412866"/>
                </a:cubicBezTo>
                <a:cubicBezTo>
                  <a:pt x="1879184" y="417554"/>
                  <a:pt x="1877100" y="419898"/>
                  <a:pt x="1868245" y="419898"/>
                </a:cubicBezTo>
                <a:cubicBezTo>
                  <a:pt x="1859390" y="419898"/>
                  <a:pt x="1846628" y="420419"/>
                  <a:pt x="1829959" y="421461"/>
                </a:cubicBezTo>
                <a:cubicBezTo>
                  <a:pt x="1829959" y="433442"/>
                  <a:pt x="1830220" y="443599"/>
                  <a:pt x="1830740" y="451934"/>
                </a:cubicBezTo>
                <a:cubicBezTo>
                  <a:pt x="1831261" y="460268"/>
                  <a:pt x="1831001" y="467170"/>
                  <a:pt x="1829959" y="472639"/>
                </a:cubicBezTo>
                <a:cubicBezTo>
                  <a:pt x="1828917" y="478109"/>
                  <a:pt x="1826443" y="483318"/>
                  <a:pt x="1822536" y="488266"/>
                </a:cubicBezTo>
                <a:cubicBezTo>
                  <a:pt x="1818630" y="493215"/>
                  <a:pt x="1815504" y="492954"/>
                  <a:pt x="1813160" y="487485"/>
                </a:cubicBezTo>
                <a:cubicBezTo>
                  <a:pt x="1810816" y="482016"/>
                  <a:pt x="1806258" y="477197"/>
                  <a:pt x="1799487" y="473030"/>
                </a:cubicBezTo>
                <a:cubicBezTo>
                  <a:pt x="1792715" y="468863"/>
                  <a:pt x="1793496" y="467691"/>
                  <a:pt x="1801831" y="469514"/>
                </a:cubicBezTo>
                <a:cubicBezTo>
                  <a:pt x="1810165" y="471337"/>
                  <a:pt x="1815244" y="470816"/>
                  <a:pt x="1817067" y="467951"/>
                </a:cubicBezTo>
                <a:cubicBezTo>
                  <a:pt x="1818890" y="465086"/>
                  <a:pt x="1819671" y="459357"/>
                  <a:pt x="1819411" y="450762"/>
                </a:cubicBezTo>
                <a:cubicBezTo>
                  <a:pt x="1819150" y="442167"/>
                  <a:pt x="1819020" y="432660"/>
                  <a:pt x="1819020" y="422243"/>
                </a:cubicBezTo>
                <a:cubicBezTo>
                  <a:pt x="1791934" y="424326"/>
                  <a:pt x="1769535" y="426670"/>
                  <a:pt x="1751824" y="429275"/>
                </a:cubicBezTo>
                <a:cubicBezTo>
                  <a:pt x="1751303" y="439172"/>
                  <a:pt x="1750652" y="448027"/>
                  <a:pt x="1749871" y="455840"/>
                </a:cubicBezTo>
                <a:cubicBezTo>
                  <a:pt x="1749090" y="463654"/>
                  <a:pt x="1747527" y="470165"/>
                  <a:pt x="1745183" y="475374"/>
                </a:cubicBezTo>
                <a:cubicBezTo>
                  <a:pt x="1742839" y="480583"/>
                  <a:pt x="1740365" y="480192"/>
                  <a:pt x="1737760" y="474202"/>
                </a:cubicBezTo>
                <a:cubicBezTo>
                  <a:pt x="1735156" y="468212"/>
                  <a:pt x="1735025" y="462091"/>
                  <a:pt x="1737369" y="455840"/>
                </a:cubicBezTo>
                <a:cubicBezTo>
                  <a:pt x="1739713" y="449590"/>
                  <a:pt x="1741406" y="441255"/>
                  <a:pt x="1742448" y="430837"/>
                </a:cubicBezTo>
                <a:cubicBezTo>
                  <a:pt x="1730988" y="432400"/>
                  <a:pt x="1722914" y="433572"/>
                  <a:pt x="1718226" y="434353"/>
                </a:cubicBezTo>
                <a:cubicBezTo>
                  <a:pt x="1713538" y="435135"/>
                  <a:pt x="1709111" y="433832"/>
                  <a:pt x="1704943" y="430447"/>
                </a:cubicBezTo>
                <a:cubicBezTo>
                  <a:pt x="1700776" y="427061"/>
                  <a:pt x="1701037" y="425368"/>
                  <a:pt x="1705725" y="425368"/>
                </a:cubicBezTo>
                <a:cubicBezTo>
                  <a:pt x="1710413" y="425368"/>
                  <a:pt x="1722914" y="424066"/>
                  <a:pt x="1743230" y="421461"/>
                </a:cubicBezTo>
                <a:cubicBezTo>
                  <a:pt x="1743750" y="406876"/>
                  <a:pt x="1744011" y="396198"/>
                  <a:pt x="1744011" y="389426"/>
                </a:cubicBezTo>
                <a:cubicBezTo>
                  <a:pt x="1744011" y="382133"/>
                  <a:pt x="1742839" y="376534"/>
                  <a:pt x="1740495" y="372627"/>
                </a:cubicBezTo>
                <a:cubicBezTo>
                  <a:pt x="1738151" y="368720"/>
                  <a:pt x="1738281" y="366897"/>
                  <a:pt x="1740885" y="367157"/>
                </a:cubicBezTo>
                <a:cubicBezTo>
                  <a:pt x="1743490" y="367418"/>
                  <a:pt x="1745964" y="367809"/>
                  <a:pt x="1748308" y="368330"/>
                </a:cubicBezTo>
                <a:cubicBezTo>
                  <a:pt x="1750652" y="368850"/>
                  <a:pt x="1760419" y="367548"/>
                  <a:pt x="1777609" y="364423"/>
                </a:cubicBezTo>
                <a:cubicBezTo>
                  <a:pt x="1777609" y="353484"/>
                  <a:pt x="1776567" y="345410"/>
                  <a:pt x="1774483" y="340201"/>
                </a:cubicBezTo>
                <a:cubicBezTo>
                  <a:pt x="1764065" y="341243"/>
                  <a:pt x="1756643" y="342154"/>
                  <a:pt x="1752215" y="342936"/>
                </a:cubicBezTo>
                <a:cubicBezTo>
                  <a:pt x="1747787" y="343717"/>
                  <a:pt x="1743750" y="344368"/>
                  <a:pt x="1740104" y="344889"/>
                </a:cubicBezTo>
                <a:cubicBezTo>
                  <a:pt x="1736458" y="345410"/>
                  <a:pt x="1732421" y="344108"/>
                  <a:pt x="1727993" y="340982"/>
                </a:cubicBezTo>
                <a:cubicBezTo>
                  <a:pt x="1723566" y="337857"/>
                  <a:pt x="1724607" y="336164"/>
                  <a:pt x="1731119" y="335904"/>
                </a:cubicBezTo>
                <a:cubicBezTo>
                  <a:pt x="1737630" y="335643"/>
                  <a:pt x="1747527" y="334732"/>
                  <a:pt x="1760810" y="333169"/>
                </a:cubicBezTo>
                <a:cubicBezTo>
                  <a:pt x="1774093" y="331606"/>
                  <a:pt x="1786985" y="329783"/>
                  <a:pt x="1799487" y="327699"/>
                </a:cubicBezTo>
                <a:cubicBezTo>
                  <a:pt x="1811988" y="325616"/>
                  <a:pt x="1821364" y="323793"/>
                  <a:pt x="1827615" y="322230"/>
                </a:cubicBezTo>
                <a:cubicBezTo>
                  <a:pt x="1830740" y="321449"/>
                  <a:pt x="1833605" y="321253"/>
                  <a:pt x="1836210" y="321644"/>
                </a:cubicBezTo>
                <a:close/>
                <a:moveTo>
                  <a:pt x="51100" y="320863"/>
                </a:moveTo>
                <a:cubicBezTo>
                  <a:pt x="51882" y="320081"/>
                  <a:pt x="53249" y="320146"/>
                  <a:pt x="55202" y="321058"/>
                </a:cubicBezTo>
                <a:cubicBezTo>
                  <a:pt x="59109" y="322881"/>
                  <a:pt x="62755" y="325095"/>
                  <a:pt x="66141" y="327699"/>
                </a:cubicBezTo>
                <a:cubicBezTo>
                  <a:pt x="69527" y="330304"/>
                  <a:pt x="70048" y="332388"/>
                  <a:pt x="67704" y="333950"/>
                </a:cubicBezTo>
                <a:cubicBezTo>
                  <a:pt x="65360" y="335513"/>
                  <a:pt x="62625" y="339159"/>
                  <a:pt x="59500" y="344889"/>
                </a:cubicBezTo>
                <a:cubicBezTo>
                  <a:pt x="56374" y="350619"/>
                  <a:pt x="50384" y="361037"/>
                  <a:pt x="41529" y="376143"/>
                </a:cubicBezTo>
                <a:cubicBezTo>
                  <a:pt x="48821" y="380310"/>
                  <a:pt x="52337" y="384738"/>
                  <a:pt x="52077" y="389426"/>
                </a:cubicBezTo>
                <a:cubicBezTo>
                  <a:pt x="51817" y="394114"/>
                  <a:pt x="51686" y="402969"/>
                  <a:pt x="51686" y="415992"/>
                </a:cubicBezTo>
                <a:cubicBezTo>
                  <a:pt x="51686" y="428493"/>
                  <a:pt x="51556" y="440474"/>
                  <a:pt x="51296" y="451934"/>
                </a:cubicBezTo>
                <a:cubicBezTo>
                  <a:pt x="51035" y="463393"/>
                  <a:pt x="49993" y="471728"/>
                  <a:pt x="48170" y="476937"/>
                </a:cubicBezTo>
                <a:cubicBezTo>
                  <a:pt x="46347" y="482146"/>
                  <a:pt x="43873" y="481755"/>
                  <a:pt x="40747" y="475765"/>
                </a:cubicBezTo>
                <a:cubicBezTo>
                  <a:pt x="37622" y="469774"/>
                  <a:pt x="36711" y="463784"/>
                  <a:pt x="38013" y="457794"/>
                </a:cubicBezTo>
                <a:cubicBezTo>
                  <a:pt x="39315" y="451804"/>
                  <a:pt x="40617" y="444120"/>
                  <a:pt x="41920" y="434744"/>
                </a:cubicBezTo>
                <a:cubicBezTo>
                  <a:pt x="43222" y="425368"/>
                  <a:pt x="43612" y="414689"/>
                  <a:pt x="43092" y="402709"/>
                </a:cubicBezTo>
                <a:cubicBezTo>
                  <a:pt x="42571" y="390728"/>
                  <a:pt x="40747" y="383436"/>
                  <a:pt x="37622" y="380831"/>
                </a:cubicBezTo>
                <a:cubicBezTo>
                  <a:pt x="28246" y="392812"/>
                  <a:pt x="18609" y="401927"/>
                  <a:pt x="8712" y="408178"/>
                </a:cubicBezTo>
                <a:cubicBezTo>
                  <a:pt x="-1185" y="414429"/>
                  <a:pt x="-2227" y="413257"/>
                  <a:pt x="5587" y="404662"/>
                </a:cubicBezTo>
                <a:cubicBezTo>
                  <a:pt x="13400" y="396067"/>
                  <a:pt x="20432" y="387342"/>
                  <a:pt x="26683" y="378487"/>
                </a:cubicBezTo>
                <a:cubicBezTo>
                  <a:pt x="32934" y="369632"/>
                  <a:pt x="38664" y="359865"/>
                  <a:pt x="43873" y="349186"/>
                </a:cubicBezTo>
                <a:cubicBezTo>
                  <a:pt x="49082" y="338508"/>
                  <a:pt x="51296" y="330695"/>
                  <a:pt x="50514" y="325746"/>
                </a:cubicBezTo>
                <a:cubicBezTo>
                  <a:pt x="50124" y="323272"/>
                  <a:pt x="50319" y="321644"/>
                  <a:pt x="51100" y="320863"/>
                </a:cubicBezTo>
                <a:close/>
                <a:moveTo>
                  <a:pt x="510003" y="320667"/>
                </a:moveTo>
                <a:cubicBezTo>
                  <a:pt x="515212" y="321188"/>
                  <a:pt x="520030" y="322621"/>
                  <a:pt x="524457" y="324965"/>
                </a:cubicBezTo>
                <a:cubicBezTo>
                  <a:pt x="528885" y="327309"/>
                  <a:pt x="530708" y="331346"/>
                  <a:pt x="529927" y="337076"/>
                </a:cubicBezTo>
                <a:cubicBezTo>
                  <a:pt x="529146" y="342805"/>
                  <a:pt x="526281" y="343978"/>
                  <a:pt x="521332" y="340592"/>
                </a:cubicBezTo>
                <a:cubicBezTo>
                  <a:pt x="516384" y="337206"/>
                  <a:pt x="511826" y="332908"/>
                  <a:pt x="507659" y="327699"/>
                </a:cubicBezTo>
                <a:cubicBezTo>
                  <a:pt x="504012" y="322490"/>
                  <a:pt x="504794" y="320146"/>
                  <a:pt x="510003" y="320667"/>
                </a:cubicBezTo>
                <a:close/>
                <a:moveTo>
                  <a:pt x="3676209" y="319886"/>
                </a:moveTo>
                <a:cubicBezTo>
                  <a:pt x="3682981" y="321449"/>
                  <a:pt x="3688190" y="323923"/>
                  <a:pt x="3691836" y="327309"/>
                </a:cubicBezTo>
                <a:cubicBezTo>
                  <a:pt x="3695482" y="330695"/>
                  <a:pt x="3696133" y="334992"/>
                  <a:pt x="3693789" y="340201"/>
                </a:cubicBezTo>
                <a:cubicBezTo>
                  <a:pt x="3691445" y="345410"/>
                  <a:pt x="3688190" y="345670"/>
                  <a:pt x="3684023" y="340982"/>
                </a:cubicBezTo>
                <a:cubicBezTo>
                  <a:pt x="3679855" y="336294"/>
                  <a:pt x="3675688" y="331346"/>
                  <a:pt x="3671521" y="326137"/>
                </a:cubicBezTo>
                <a:cubicBezTo>
                  <a:pt x="3667875" y="320407"/>
                  <a:pt x="3669437" y="318323"/>
                  <a:pt x="3676209" y="319886"/>
                </a:cubicBezTo>
                <a:close/>
                <a:moveTo>
                  <a:pt x="2155688" y="319886"/>
                </a:moveTo>
                <a:cubicBezTo>
                  <a:pt x="2159595" y="320928"/>
                  <a:pt x="2163111" y="322490"/>
                  <a:pt x="2166236" y="324574"/>
                </a:cubicBezTo>
                <a:cubicBezTo>
                  <a:pt x="2169362" y="326658"/>
                  <a:pt x="2169882" y="329262"/>
                  <a:pt x="2167799" y="332388"/>
                </a:cubicBezTo>
                <a:cubicBezTo>
                  <a:pt x="2165715" y="335513"/>
                  <a:pt x="2164413" y="347494"/>
                  <a:pt x="2163892" y="368330"/>
                </a:cubicBezTo>
                <a:cubicBezTo>
                  <a:pt x="2175352" y="365725"/>
                  <a:pt x="2180691" y="366246"/>
                  <a:pt x="2179910" y="369892"/>
                </a:cubicBezTo>
                <a:cubicBezTo>
                  <a:pt x="2179128" y="373538"/>
                  <a:pt x="2173789" y="376664"/>
                  <a:pt x="2163892" y="379268"/>
                </a:cubicBezTo>
                <a:lnTo>
                  <a:pt x="2163892" y="399583"/>
                </a:lnTo>
                <a:cubicBezTo>
                  <a:pt x="2172227" y="392812"/>
                  <a:pt x="2176263" y="390598"/>
                  <a:pt x="2176003" y="392942"/>
                </a:cubicBezTo>
                <a:cubicBezTo>
                  <a:pt x="2175743" y="395286"/>
                  <a:pt x="2171706" y="400365"/>
                  <a:pt x="2163892" y="408178"/>
                </a:cubicBezTo>
                <a:cubicBezTo>
                  <a:pt x="2163892" y="425368"/>
                  <a:pt x="2164153" y="439432"/>
                  <a:pt x="2164674" y="450371"/>
                </a:cubicBezTo>
                <a:cubicBezTo>
                  <a:pt x="2165194" y="461310"/>
                  <a:pt x="2163632" y="469905"/>
                  <a:pt x="2159985" y="476156"/>
                </a:cubicBezTo>
                <a:cubicBezTo>
                  <a:pt x="2156339" y="482406"/>
                  <a:pt x="2153474" y="483057"/>
                  <a:pt x="2151391" y="478109"/>
                </a:cubicBezTo>
                <a:cubicBezTo>
                  <a:pt x="2149307" y="473160"/>
                  <a:pt x="2145270" y="468733"/>
                  <a:pt x="2139280" y="464826"/>
                </a:cubicBezTo>
                <a:cubicBezTo>
                  <a:pt x="2133289" y="460919"/>
                  <a:pt x="2133289" y="459617"/>
                  <a:pt x="2139280" y="460919"/>
                </a:cubicBezTo>
                <a:cubicBezTo>
                  <a:pt x="2145270" y="462221"/>
                  <a:pt x="2149307" y="462352"/>
                  <a:pt x="2151391" y="461310"/>
                </a:cubicBezTo>
                <a:cubicBezTo>
                  <a:pt x="2153474" y="460268"/>
                  <a:pt x="2154646" y="454538"/>
                  <a:pt x="2154907" y="444120"/>
                </a:cubicBezTo>
                <a:cubicBezTo>
                  <a:pt x="2155167" y="433702"/>
                  <a:pt x="2155297" y="424587"/>
                  <a:pt x="2155297" y="416773"/>
                </a:cubicBezTo>
                <a:cubicBezTo>
                  <a:pt x="2141754" y="428233"/>
                  <a:pt x="2133940" y="435525"/>
                  <a:pt x="2131857" y="438651"/>
                </a:cubicBezTo>
                <a:cubicBezTo>
                  <a:pt x="2129773" y="441776"/>
                  <a:pt x="2126127" y="440995"/>
                  <a:pt x="2120918" y="436307"/>
                </a:cubicBezTo>
                <a:cubicBezTo>
                  <a:pt x="2115709" y="431619"/>
                  <a:pt x="2115709" y="428754"/>
                  <a:pt x="2120918" y="427712"/>
                </a:cubicBezTo>
                <a:cubicBezTo>
                  <a:pt x="2126127" y="426670"/>
                  <a:pt x="2131466" y="424326"/>
                  <a:pt x="2136936" y="420680"/>
                </a:cubicBezTo>
                <a:cubicBezTo>
                  <a:pt x="2142405" y="417034"/>
                  <a:pt x="2148526" y="411825"/>
                  <a:pt x="2155297" y="405053"/>
                </a:cubicBezTo>
                <a:lnTo>
                  <a:pt x="2155297" y="380831"/>
                </a:lnTo>
                <a:cubicBezTo>
                  <a:pt x="2152693" y="380831"/>
                  <a:pt x="2149567" y="381092"/>
                  <a:pt x="2145921" y="381612"/>
                </a:cubicBezTo>
                <a:cubicBezTo>
                  <a:pt x="2142275" y="382133"/>
                  <a:pt x="2138368" y="381612"/>
                  <a:pt x="2134201" y="380050"/>
                </a:cubicBezTo>
                <a:cubicBezTo>
                  <a:pt x="2130034" y="378487"/>
                  <a:pt x="2130555" y="377055"/>
                  <a:pt x="2135764" y="375752"/>
                </a:cubicBezTo>
                <a:cubicBezTo>
                  <a:pt x="2140973" y="374450"/>
                  <a:pt x="2147484" y="372497"/>
                  <a:pt x="2155297" y="369892"/>
                </a:cubicBezTo>
                <a:lnTo>
                  <a:pt x="2155297" y="344108"/>
                </a:lnTo>
                <a:cubicBezTo>
                  <a:pt x="2155297" y="335252"/>
                  <a:pt x="2154386" y="328741"/>
                  <a:pt x="2152563" y="324574"/>
                </a:cubicBezTo>
                <a:cubicBezTo>
                  <a:pt x="2150739" y="320407"/>
                  <a:pt x="2151781" y="318844"/>
                  <a:pt x="2155688" y="319886"/>
                </a:cubicBezTo>
                <a:close/>
                <a:moveTo>
                  <a:pt x="4527059" y="318323"/>
                </a:moveTo>
                <a:cubicBezTo>
                  <a:pt x="4531227" y="319365"/>
                  <a:pt x="4535394" y="321058"/>
                  <a:pt x="4539561" y="323402"/>
                </a:cubicBezTo>
                <a:cubicBezTo>
                  <a:pt x="4543728" y="325746"/>
                  <a:pt x="4544639" y="328351"/>
                  <a:pt x="4542295" y="331215"/>
                </a:cubicBezTo>
                <a:cubicBezTo>
                  <a:pt x="4539951" y="334080"/>
                  <a:pt x="4538129" y="337987"/>
                  <a:pt x="4536827" y="342936"/>
                </a:cubicBezTo>
                <a:cubicBezTo>
                  <a:pt x="4535524" y="347884"/>
                  <a:pt x="4533310" y="356609"/>
                  <a:pt x="4530185" y="369111"/>
                </a:cubicBezTo>
                <a:cubicBezTo>
                  <a:pt x="4550500" y="364423"/>
                  <a:pt x="4563523" y="361688"/>
                  <a:pt x="4569252" y="360907"/>
                </a:cubicBezTo>
                <a:cubicBezTo>
                  <a:pt x="4574982" y="360125"/>
                  <a:pt x="4579670" y="361428"/>
                  <a:pt x="4583317" y="364813"/>
                </a:cubicBezTo>
                <a:cubicBezTo>
                  <a:pt x="4586963" y="368199"/>
                  <a:pt x="4584098" y="370153"/>
                  <a:pt x="4574721" y="370674"/>
                </a:cubicBezTo>
                <a:cubicBezTo>
                  <a:pt x="4565345" y="371194"/>
                  <a:pt x="4549719" y="373538"/>
                  <a:pt x="4527841" y="377706"/>
                </a:cubicBezTo>
                <a:cubicBezTo>
                  <a:pt x="4525757" y="383436"/>
                  <a:pt x="4522111" y="392551"/>
                  <a:pt x="4516902" y="405053"/>
                </a:cubicBezTo>
                <a:cubicBezTo>
                  <a:pt x="4525237" y="404011"/>
                  <a:pt x="4532659" y="402579"/>
                  <a:pt x="4539171" y="400755"/>
                </a:cubicBezTo>
                <a:cubicBezTo>
                  <a:pt x="4545681" y="398932"/>
                  <a:pt x="4549979" y="396849"/>
                  <a:pt x="4552063" y="394505"/>
                </a:cubicBezTo>
                <a:cubicBezTo>
                  <a:pt x="4554146" y="392161"/>
                  <a:pt x="4556751" y="391640"/>
                  <a:pt x="4559876" y="392942"/>
                </a:cubicBezTo>
                <a:cubicBezTo>
                  <a:pt x="4563001" y="394244"/>
                  <a:pt x="4566127" y="396067"/>
                  <a:pt x="4569252" y="398411"/>
                </a:cubicBezTo>
                <a:cubicBezTo>
                  <a:pt x="4572377" y="400755"/>
                  <a:pt x="4572638" y="403099"/>
                  <a:pt x="4570033" y="405444"/>
                </a:cubicBezTo>
                <a:cubicBezTo>
                  <a:pt x="4567429" y="407788"/>
                  <a:pt x="4564955" y="412866"/>
                  <a:pt x="4562611" y="420680"/>
                </a:cubicBezTo>
                <a:cubicBezTo>
                  <a:pt x="4560267" y="428493"/>
                  <a:pt x="4557271" y="436307"/>
                  <a:pt x="4553625" y="444120"/>
                </a:cubicBezTo>
                <a:cubicBezTo>
                  <a:pt x="4558834" y="449850"/>
                  <a:pt x="4567169" y="456101"/>
                  <a:pt x="4578629" y="462873"/>
                </a:cubicBezTo>
                <a:cubicBezTo>
                  <a:pt x="4590088" y="469644"/>
                  <a:pt x="4600897" y="474332"/>
                  <a:pt x="4611055" y="476937"/>
                </a:cubicBezTo>
                <a:cubicBezTo>
                  <a:pt x="4621212" y="479541"/>
                  <a:pt x="4620951" y="481364"/>
                  <a:pt x="4610273" y="482406"/>
                </a:cubicBezTo>
                <a:cubicBezTo>
                  <a:pt x="4599595" y="483448"/>
                  <a:pt x="4590869" y="483578"/>
                  <a:pt x="4584098" y="482797"/>
                </a:cubicBezTo>
                <a:cubicBezTo>
                  <a:pt x="4577326" y="482016"/>
                  <a:pt x="4571596" y="479281"/>
                  <a:pt x="4566908" y="474593"/>
                </a:cubicBezTo>
                <a:lnTo>
                  <a:pt x="4547375" y="451934"/>
                </a:lnTo>
                <a:cubicBezTo>
                  <a:pt x="4540603" y="459226"/>
                  <a:pt x="4533049" y="464826"/>
                  <a:pt x="4524715" y="468733"/>
                </a:cubicBezTo>
                <a:cubicBezTo>
                  <a:pt x="4516381" y="472639"/>
                  <a:pt x="4508697" y="474983"/>
                  <a:pt x="4501665" y="475765"/>
                </a:cubicBezTo>
                <a:cubicBezTo>
                  <a:pt x="4494633" y="476546"/>
                  <a:pt x="4494503" y="475504"/>
                  <a:pt x="4501275" y="472639"/>
                </a:cubicBezTo>
                <a:cubicBezTo>
                  <a:pt x="4508047" y="469774"/>
                  <a:pt x="4514949" y="465868"/>
                  <a:pt x="4521981" y="460919"/>
                </a:cubicBezTo>
                <a:cubicBezTo>
                  <a:pt x="4529013" y="455971"/>
                  <a:pt x="4534873" y="450371"/>
                  <a:pt x="4539561" y="444120"/>
                </a:cubicBezTo>
                <a:cubicBezTo>
                  <a:pt x="4534873" y="438911"/>
                  <a:pt x="4530445" y="434093"/>
                  <a:pt x="4526278" y="429665"/>
                </a:cubicBezTo>
                <a:cubicBezTo>
                  <a:pt x="4522111" y="425238"/>
                  <a:pt x="4518465" y="422243"/>
                  <a:pt x="4515339" y="420680"/>
                </a:cubicBezTo>
                <a:cubicBezTo>
                  <a:pt x="4512214" y="419117"/>
                  <a:pt x="4512735" y="417945"/>
                  <a:pt x="4516902" y="417164"/>
                </a:cubicBezTo>
                <a:cubicBezTo>
                  <a:pt x="4521069" y="416382"/>
                  <a:pt x="4524455" y="417294"/>
                  <a:pt x="4527059" y="419898"/>
                </a:cubicBezTo>
                <a:lnTo>
                  <a:pt x="4545031" y="437869"/>
                </a:lnTo>
                <a:cubicBezTo>
                  <a:pt x="4548677" y="430056"/>
                  <a:pt x="4551021" y="422633"/>
                  <a:pt x="4552063" y="415601"/>
                </a:cubicBezTo>
                <a:cubicBezTo>
                  <a:pt x="4553105" y="408569"/>
                  <a:pt x="4552323" y="405053"/>
                  <a:pt x="4549719" y="405053"/>
                </a:cubicBezTo>
                <a:cubicBezTo>
                  <a:pt x="4547114" y="405053"/>
                  <a:pt x="4544119" y="405574"/>
                  <a:pt x="4540733" y="406616"/>
                </a:cubicBezTo>
                <a:cubicBezTo>
                  <a:pt x="4537347" y="407657"/>
                  <a:pt x="4533831" y="408829"/>
                  <a:pt x="4530185" y="410132"/>
                </a:cubicBezTo>
                <a:cubicBezTo>
                  <a:pt x="4526539" y="411434"/>
                  <a:pt x="4521851" y="410522"/>
                  <a:pt x="4516121" y="407397"/>
                </a:cubicBezTo>
                <a:cubicBezTo>
                  <a:pt x="4509349" y="422503"/>
                  <a:pt x="4501926" y="435525"/>
                  <a:pt x="4493852" y="446464"/>
                </a:cubicBezTo>
                <a:cubicBezTo>
                  <a:pt x="4485778" y="457403"/>
                  <a:pt x="4476011" y="466258"/>
                  <a:pt x="4464551" y="473030"/>
                </a:cubicBezTo>
                <a:cubicBezTo>
                  <a:pt x="4453092" y="479802"/>
                  <a:pt x="4452831" y="477979"/>
                  <a:pt x="4463771" y="467561"/>
                </a:cubicBezTo>
                <a:cubicBezTo>
                  <a:pt x="4474709" y="457143"/>
                  <a:pt x="4484215" y="445292"/>
                  <a:pt x="4492289" y="432009"/>
                </a:cubicBezTo>
                <a:cubicBezTo>
                  <a:pt x="4500363" y="418726"/>
                  <a:pt x="4508047" y="401407"/>
                  <a:pt x="4515339" y="380050"/>
                </a:cubicBezTo>
                <a:cubicBezTo>
                  <a:pt x="4502317" y="382654"/>
                  <a:pt x="4493591" y="385780"/>
                  <a:pt x="4489164" y="389426"/>
                </a:cubicBezTo>
                <a:cubicBezTo>
                  <a:pt x="4484737" y="393072"/>
                  <a:pt x="4481611" y="393593"/>
                  <a:pt x="4479788" y="390989"/>
                </a:cubicBezTo>
                <a:cubicBezTo>
                  <a:pt x="4477965" y="388384"/>
                  <a:pt x="4477053" y="385780"/>
                  <a:pt x="4477053" y="383175"/>
                </a:cubicBezTo>
                <a:cubicBezTo>
                  <a:pt x="4477053" y="380050"/>
                  <a:pt x="4478485" y="377315"/>
                  <a:pt x="4481351" y="374971"/>
                </a:cubicBezTo>
                <a:cubicBezTo>
                  <a:pt x="4484215" y="372627"/>
                  <a:pt x="4486820" y="368590"/>
                  <a:pt x="4489164" y="362860"/>
                </a:cubicBezTo>
                <a:cubicBezTo>
                  <a:pt x="4491508" y="357130"/>
                  <a:pt x="4491899" y="351921"/>
                  <a:pt x="4490336" y="347233"/>
                </a:cubicBezTo>
                <a:cubicBezTo>
                  <a:pt x="4488773" y="342545"/>
                  <a:pt x="4490206" y="340982"/>
                  <a:pt x="4494633" y="342545"/>
                </a:cubicBezTo>
                <a:cubicBezTo>
                  <a:pt x="4499061" y="344108"/>
                  <a:pt x="4502317" y="346191"/>
                  <a:pt x="4504401" y="348796"/>
                </a:cubicBezTo>
                <a:cubicBezTo>
                  <a:pt x="4506484" y="351400"/>
                  <a:pt x="4506745" y="353484"/>
                  <a:pt x="4505181" y="355047"/>
                </a:cubicBezTo>
                <a:cubicBezTo>
                  <a:pt x="4503619" y="356609"/>
                  <a:pt x="4502057" y="358823"/>
                  <a:pt x="4500493" y="361688"/>
                </a:cubicBezTo>
                <a:cubicBezTo>
                  <a:pt x="4498931" y="364553"/>
                  <a:pt x="4497368" y="367809"/>
                  <a:pt x="4495805" y="371455"/>
                </a:cubicBezTo>
                <a:cubicBezTo>
                  <a:pt x="4494243" y="375101"/>
                  <a:pt x="4495545" y="376664"/>
                  <a:pt x="4499712" y="376143"/>
                </a:cubicBezTo>
                <a:cubicBezTo>
                  <a:pt x="4503879" y="375622"/>
                  <a:pt x="4509870" y="374059"/>
                  <a:pt x="4517683" y="371455"/>
                </a:cubicBezTo>
                <a:cubicBezTo>
                  <a:pt x="4520809" y="364162"/>
                  <a:pt x="4523153" y="355307"/>
                  <a:pt x="4524715" y="344889"/>
                </a:cubicBezTo>
                <a:cubicBezTo>
                  <a:pt x="4526278" y="334471"/>
                  <a:pt x="4526017" y="327179"/>
                  <a:pt x="4523934" y="323011"/>
                </a:cubicBezTo>
                <a:cubicBezTo>
                  <a:pt x="4521851" y="318844"/>
                  <a:pt x="4522892" y="317281"/>
                  <a:pt x="4527059" y="318323"/>
                </a:cubicBezTo>
                <a:close/>
                <a:moveTo>
                  <a:pt x="4698811" y="317444"/>
                </a:moveTo>
                <a:cubicBezTo>
                  <a:pt x="4700179" y="317119"/>
                  <a:pt x="4702751" y="317802"/>
                  <a:pt x="4706527" y="319495"/>
                </a:cubicBezTo>
                <a:cubicBezTo>
                  <a:pt x="4714081" y="322881"/>
                  <a:pt x="4717075" y="326137"/>
                  <a:pt x="4715513" y="329262"/>
                </a:cubicBezTo>
                <a:cubicBezTo>
                  <a:pt x="4713951" y="332388"/>
                  <a:pt x="4710825" y="343326"/>
                  <a:pt x="4706137" y="362079"/>
                </a:cubicBezTo>
                <a:cubicBezTo>
                  <a:pt x="4710825" y="361037"/>
                  <a:pt x="4716555" y="359735"/>
                  <a:pt x="4723327" y="358172"/>
                </a:cubicBezTo>
                <a:cubicBezTo>
                  <a:pt x="4723847" y="356088"/>
                  <a:pt x="4723847" y="353484"/>
                  <a:pt x="4723327" y="350359"/>
                </a:cubicBezTo>
                <a:cubicBezTo>
                  <a:pt x="4722805" y="347233"/>
                  <a:pt x="4725280" y="347233"/>
                  <a:pt x="4730749" y="350359"/>
                </a:cubicBezTo>
                <a:cubicBezTo>
                  <a:pt x="4736219" y="353484"/>
                  <a:pt x="4738303" y="356088"/>
                  <a:pt x="4737000" y="358172"/>
                </a:cubicBezTo>
                <a:cubicBezTo>
                  <a:pt x="4735698" y="360256"/>
                  <a:pt x="4734135" y="363772"/>
                  <a:pt x="4732312" y="368720"/>
                </a:cubicBezTo>
                <a:cubicBezTo>
                  <a:pt x="4730489" y="373669"/>
                  <a:pt x="4726452" y="383175"/>
                  <a:pt x="4720201" y="397239"/>
                </a:cubicBezTo>
                <a:cubicBezTo>
                  <a:pt x="4730098" y="402969"/>
                  <a:pt x="4734526" y="408569"/>
                  <a:pt x="4733484" y="414038"/>
                </a:cubicBezTo>
                <a:cubicBezTo>
                  <a:pt x="4732442" y="419508"/>
                  <a:pt x="4729837" y="420289"/>
                  <a:pt x="4725671" y="416382"/>
                </a:cubicBezTo>
                <a:cubicBezTo>
                  <a:pt x="4721503" y="412476"/>
                  <a:pt x="4717597" y="408960"/>
                  <a:pt x="4713951" y="405834"/>
                </a:cubicBezTo>
                <a:cubicBezTo>
                  <a:pt x="4707179" y="412085"/>
                  <a:pt x="4700928" y="416382"/>
                  <a:pt x="4695198" y="418726"/>
                </a:cubicBezTo>
                <a:cubicBezTo>
                  <a:pt x="4689468" y="421070"/>
                  <a:pt x="4684129" y="422503"/>
                  <a:pt x="4679181" y="423024"/>
                </a:cubicBezTo>
                <a:cubicBezTo>
                  <a:pt x="4674232" y="423545"/>
                  <a:pt x="4673971" y="422894"/>
                  <a:pt x="4678399" y="421070"/>
                </a:cubicBezTo>
                <a:cubicBezTo>
                  <a:pt x="4682827" y="419247"/>
                  <a:pt x="4687645" y="416513"/>
                  <a:pt x="4692854" y="412866"/>
                </a:cubicBezTo>
                <a:cubicBezTo>
                  <a:pt x="4698063" y="409220"/>
                  <a:pt x="4702491" y="405053"/>
                  <a:pt x="4706137" y="400365"/>
                </a:cubicBezTo>
                <a:cubicBezTo>
                  <a:pt x="4699886" y="394635"/>
                  <a:pt x="4695328" y="391249"/>
                  <a:pt x="4692463" y="390207"/>
                </a:cubicBezTo>
                <a:cubicBezTo>
                  <a:pt x="4689599" y="389165"/>
                  <a:pt x="4688817" y="387473"/>
                  <a:pt x="4690119" y="385128"/>
                </a:cubicBezTo>
                <a:cubicBezTo>
                  <a:pt x="4691421" y="382784"/>
                  <a:pt x="4692854" y="378487"/>
                  <a:pt x="4694417" y="372236"/>
                </a:cubicBezTo>
                <a:cubicBezTo>
                  <a:pt x="4683999" y="375362"/>
                  <a:pt x="4677097" y="377706"/>
                  <a:pt x="4673711" y="379268"/>
                </a:cubicBezTo>
                <a:cubicBezTo>
                  <a:pt x="4670325" y="380831"/>
                  <a:pt x="4666809" y="380961"/>
                  <a:pt x="4663163" y="379659"/>
                </a:cubicBezTo>
                <a:cubicBezTo>
                  <a:pt x="4659517" y="378357"/>
                  <a:pt x="4656391" y="376273"/>
                  <a:pt x="4653787" y="373408"/>
                </a:cubicBezTo>
                <a:cubicBezTo>
                  <a:pt x="4651182" y="370543"/>
                  <a:pt x="4653657" y="369241"/>
                  <a:pt x="4661209" y="369502"/>
                </a:cubicBezTo>
                <a:cubicBezTo>
                  <a:pt x="4668763" y="369762"/>
                  <a:pt x="4680353" y="368069"/>
                  <a:pt x="4695979" y="364423"/>
                </a:cubicBezTo>
                <a:cubicBezTo>
                  <a:pt x="4698584" y="354526"/>
                  <a:pt x="4700147" y="346061"/>
                  <a:pt x="4700667" y="339029"/>
                </a:cubicBezTo>
                <a:cubicBezTo>
                  <a:pt x="4701189" y="331997"/>
                  <a:pt x="4700407" y="326137"/>
                  <a:pt x="4698323" y="321449"/>
                </a:cubicBezTo>
                <a:cubicBezTo>
                  <a:pt x="4697281" y="319105"/>
                  <a:pt x="4697445" y="317770"/>
                  <a:pt x="4698811" y="317444"/>
                </a:cubicBezTo>
                <a:close/>
                <a:moveTo>
                  <a:pt x="2830195" y="317249"/>
                </a:moveTo>
                <a:cubicBezTo>
                  <a:pt x="2831237" y="316663"/>
                  <a:pt x="2833321" y="316761"/>
                  <a:pt x="2836446" y="317542"/>
                </a:cubicBezTo>
                <a:cubicBezTo>
                  <a:pt x="2842697" y="319105"/>
                  <a:pt x="2847125" y="321188"/>
                  <a:pt x="2849729" y="323793"/>
                </a:cubicBezTo>
                <a:cubicBezTo>
                  <a:pt x="2852334" y="326397"/>
                  <a:pt x="2853375" y="330174"/>
                  <a:pt x="2852855" y="335122"/>
                </a:cubicBezTo>
                <a:cubicBezTo>
                  <a:pt x="2852334" y="340071"/>
                  <a:pt x="2850641" y="341633"/>
                  <a:pt x="2847776" y="339810"/>
                </a:cubicBezTo>
                <a:cubicBezTo>
                  <a:pt x="2844911" y="337987"/>
                  <a:pt x="2841655" y="335513"/>
                  <a:pt x="2838009" y="332388"/>
                </a:cubicBezTo>
                <a:cubicBezTo>
                  <a:pt x="2834884" y="328741"/>
                  <a:pt x="2832279" y="324965"/>
                  <a:pt x="2830195" y="321058"/>
                </a:cubicBezTo>
                <a:cubicBezTo>
                  <a:pt x="2829154" y="319105"/>
                  <a:pt x="2829154" y="317835"/>
                  <a:pt x="2830195" y="317249"/>
                </a:cubicBezTo>
                <a:close/>
                <a:moveTo>
                  <a:pt x="4317998" y="315296"/>
                </a:moveTo>
                <a:cubicBezTo>
                  <a:pt x="4320016" y="315491"/>
                  <a:pt x="4322719" y="316240"/>
                  <a:pt x="4326104" y="317542"/>
                </a:cubicBezTo>
                <a:cubicBezTo>
                  <a:pt x="4333397" y="320146"/>
                  <a:pt x="4336262" y="324965"/>
                  <a:pt x="4334699" y="331997"/>
                </a:cubicBezTo>
                <a:cubicBezTo>
                  <a:pt x="4333137" y="339029"/>
                  <a:pt x="4328969" y="338638"/>
                  <a:pt x="4322197" y="330825"/>
                </a:cubicBezTo>
                <a:cubicBezTo>
                  <a:pt x="4315426" y="323011"/>
                  <a:pt x="4312691" y="318193"/>
                  <a:pt x="4313993" y="316370"/>
                </a:cubicBezTo>
                <a:cubicBezTo>
                  <a:pt x="4314645" y="315458"/>
                  <a:pt x="4315979" y="315100"/>
                  <a:pt x="4317998" y="315296"/>
                </a:cubicBezTo>
                <a:close/>
                <a:moveTo>
                  <a:pt x="3073343" y="314807"/>
                </a:moveTo>
                <a:cubicBezTo>
                  <a:pt x="3076469" y="315589"/>
                  <a:pt x="3080245" y="317151"/>
                  <a:pt x="3084673" y="319495"/>
                </a:cubicBezTo>
                <a:cubicBezTo>
                  <a:pt x="3089101" y="321839"/>
                  <a:pt x="3089231" y="324183"/>
                  <a:pt x="3085064" y="326527"/>
                </a:cubicBezTo>
                <a:cubicBezTo>
                  <a:pt x="3080897" y="328871"/>
                  <a:pt x="3072562" y="336294"/>
                  <a:pt x="3060061" y="348796"/>
                </a:cubicBezTo>
                <a:cubicBezTo>
                  <a:pt x="3077250" y="346191"/>
                  <a:pt x="3087538" y="343978"/>
                  <a:pt x="3090924" y="342154"/>
                </a:cubicBezTo>
                <a:cubicBezTo>
                  <a:pt x="3094310" y="340331"/>
                  <a:pt x="3097565" y="339941"/>
                  <a:pt x="3100691" y="340982"/>
                </a:cubicBezTo>
                <a:cubicBezTo>
                  <a:pt x="3103816" y="342024"/>
                  <a:pt x="3107072" y="343457"/>
                  <a:pt x="3110457" y="345280"/>
                </a:cubicBezTo>
                <a:cubicBezTo>
                  <a:pt x="3113843" y="347103"/>
                  <a:pt x="3114625" y="349186"/>
                  <a:pt x="3112801" y="351531"/>
                </a:cubicBezTo>
                <a:cubicBezTo>
                  <a:pt x="3110979" y="353875"/>
                  <a:pt x="3109807" y="358302"/>
                  <a:pt x="3109285" y="364813"/>
                </a:cubicBezTo>
                <a:cubicBezTo>
                  <a:pt x="3108765" y="371325"/>
                  <a:pt x="3108374" y="377055"/>
                  <a:pt x="3108113" y="382003"/>
                </a:cubicBezTo>
                <a:cubicBezTo>
                  <a:pt x="3107853" y="386952"/>
                  <a:pt x="3106681" y="391900"/>
                  <a:pt x="3104597" y="396849"/>
                </a:cubicBezTo>
                <a:cubicBezTo>
                  <a:pt x="3102514" y="401797"/>
                  <a:pt x="3099649" y="405574"/>
                  <a:pt x="3096003" y="408178"/>
                </a:cubicBezTo>
                <a:cubicBezTo>
                  <a:pt x="3092356" y="410783"/>
                  <a:pt x="3090012" y="410001"/>
                  <a:pt x="3088971" y="405834"/>
                </a:cubicBezTo>
                <a:cubicBezTo>
                  <a:pt x="3087929" y="401667"/>
                  <a:pt x="3085064" y="397890"/>
                  <a:pt x="3080375" y="394505"/>
                </a:cubicBezTo>
                <a:cubicBezTo>
                  <a:pt x="3075687" y="391119"/>
                  <a:pt x="3075948" y="390337"/>
                  <a:pt x="3081157" y="392161"/>
                </a:cubicBezTo>
                <a:cubicBezTo>
                  <a:pt x="3086366" y="393984"/>
                  <a:pt x="3089882" y="394374"/>
                  <a:pt x="3091705" y="393333"/>
                </a:cubicBezTo>
                <a:cubicBezTo>
                  <a:pt x="3093528" y="392291"/>
                  <a:pt x="3094961" y="389947"/>
                  <a:pt x="3096003" y="386301"/>
                </a:cubicBezTo>
                <a:cubicBezTo>
                  <a:pt x="3097045" y="382654"/>
                  <a:pt x="3097826" y="376794"/>
                  <a:pt x="3098347" y="368720"/>
                </a:cubicBezTo>
                <a:cubicBezTo>
                  <a:pt x="3098867" y="360646"/>
                  <a:pt x="3098217" y="355307"/>
                  <a:pt x="3096393" y="352703"/>
                </a:cubicBezTo>
                <a:cubicBezTo>
                  <a:pt x="3094570" y="350098"/>
                  <a:pt x="3092096" y="348926"/>
                  <a:pt x="3088971" y="349186"/>
                </a:cubicBezTo>
                <a:cubicBezTo>
                  <a:pt x="3085845" y="349447"/>
                  <a:pt x="3075948" y="351140"/>
                  <a:pt x="3059279" y="354265"/>
                </a:cubicBezTo>
                <a:lnTo>
                  <a:pt x="3059279" y="420680"/>
                </a:lnTo>
                <a:cubicBezTo>
                  <a:pt x="3086366" y="417554"/>
                  <a:pt x="3102253" y="415080"/>
                  <a:pt x="3106941" y="413257"/>
                </a:cubicBezTo>
                <a:cubicBezTo>
                  <a:pt x="3111629" y="411434"/>
                  <a:pt x="3115536" y="410653"/>
                  <a:pt x="3118662" y="410913"/>
                </a:cubicBezTo>
                <a:cubicBezTo>
                  <a:pt x="3121787" y="411173"/>
                  <a:pt x="3125954" y="412606"/>
                  <a:pt x="3131163" y="415210"/>
                </a:cubicBezTo>
                <a:cubicBezTo>
                  <a:pt x="3136372" y="417815"/>
                  <a:pt x="3137935" y="420550"/>
                  <a:pt x="3135851" y="423415"/>
                </a:cubicBezTo>
                <a:cubicBezTo>
                  <a:pt x="3133768" y="426279"/>
                  <a:pt x="3132596" y="430186"/>
                  <a:pt x="3132335" y="435135"/>
                </a:cubicBezTo>
                <a:cubicBezTo>
                  <a:pt x="3132075" y="440083"/>
                  <a:pt x="3130903" y="448027"/>
                  <a:pt x="3128819" y="458966"/>
                </a:cubicBezTo>
                <a:cubicBezTo>
                  <a:pt x="3126735" y="469905"/>
                  <a:pt x="3124131" y="477328"/>
                  <a:pt x="3121006" y="481234"/>
                </a:cubicBezTo>
                <a:cubicBezTo>
                  <a:pt x="3117880" y="485141"/>
                  <a:pt x="3113973" y="488136"/>
                  <a:pt x="3109285" y="490220"/>
                </a:cubicBezTo>
                <a:cubicBezTo>
                  <a:pt x="3104597" y="492303"/>
                  <a:pt x="3101602" y="491001"/>
                  <a:pt x="3100300" y="486313"/>
                </a:cubicBezTo>
                <a:cubicBezTo>
                  <a:pt x="3098998" y="481625"/>
                  <a:pt x="3096003" y="477197"/>
                  <a:pt x="3091315" y="473030"/>
                </a:cubicBezTo>
                <a:cubicBezTo>
                  <a:pt x="3086627" y="468863"/>
                  <a:pt x="3087277" y="467821"/>
                  <a:pt x="3093268" y="469905"/>
                </a:cubicBezTo>
                <a:cubicBezTo>
                  <a:pt x="3099258" y="471988"/>
                  <a:pt x="3103555" y="473291"/>
                  <a:pt x="3106160" y="473811"/>
                </a:cubicBezTo>
                <a:cubicBezTo>
                  <a:pt x="3108765" y="474332"/>
                  <a:pt x="3111109" y="472509"/>
                  <a:pt x="3113192" y="468342"/>
                </a:cubicBezTo>
                <a:cubicBezTo>
                  <a:pt x="3115276" y="464175"/>
                  <a:pt x="3116969" y="458315"/>
                  <a:pt x="3118271" y="450762"/>
                </a:cubicBezTo>
                <a:cubicBezTo>
                  <a:pt x="3119573" y="443209"/>
                  <a:pt x="3119964" y="436307"/>
                  <a:pt x="3119443" y="430056"/>
                </a:cubicBezTo>
                <a:cubicBezTo>
                  <a:pt x="3118922" y="423805"/>
                  <a:pt x="3116969" y="420550"/>
                  <a:pt x="3113583" y="420289"/>
                </a:cubicBezTo>
                <a:cubicBezTo>
                  <a:pt x="3110197" y="420029"/>
                  <a:pt x="3100691" y="420940"/>
                  <a:pt x="3085064" y="423024"/>
                </a:cubicBezTo>
                <a:cubicBezTo>
                  <a:pt x="3069437" y="425107"/>
                  <a:pt x="3059930" y="427321"/>
                  <a:pt x="3056545" y="429665"/>
                </a:cubicBezTo>
                <a:cubicBezTo>
                  <a:pt x="3053159" y="432009"/>
                  <a:pt x="3050815" y="431358"/>
                  <a:pt x="3049513" y="427712"/>
                </a:cubicBezTo>
                <a:cubicBezTo>
                  <a:pt x="3048210" y="424066"/>
                  <a:pt x="3048210" y="421331"/>
                  <a:pt x="3049513" y="419508"/>
                </a:cubicBezTo>
                <a:cubicBezTo>
                  <a:pt x="3050815" y="417685"/>
                  <a:pt x="3051466" y="407136"/>
                  <a:pt x="3051466" y="387863"/>
                </a:cubicBezTo>
                <a:cubicBezTo>
                  <a:pt x="3051466" y="368069"/>
                  <a:pt x="3050163" y="356219"/>
                  <a:pt x="3047559" y="352312"/>
                </a:cubicBezTo>
                <a:cubicBezTo>
                  <a:pt x="3044955" y="348405"/>
                  <a:pt x="3044955" y="346452"/>
                  <a:pt x="3047559" y="346452"/>
                </a:cubicBezTo>
                <a:cubicBezTo>
                  <a:pt x="3050163" y="346452"/>
                  <a:pt x="3053029" y="346973"/>
                  <a:pt x="3056154" y="348014"/>
                </a:cubicBezTo>
                <a:cubicBezTo>
                  <a:pt x="3066572" y="332908"/>
                  <a:pt x="3071260" y="323402"/>
                  <a:pt x="3070218" y="319495"/>
                </a:cubicBezTo>
                <a:cubicBezTo>
                  <a:pt x="3069176" y="315589"/>
                  <a:pt x="3070218" y="314026"/>
                  <a:pt x="3073343" y="314807"/>
                </a:cubicBezTo>
                <a:close/>
                <a:moveTo>
                  <a:pt x="1122635" y="142687"/>
                </a:moveTo>
                <a:cubicBezTo>
                  <a:pt x="1128104" y="143469"/>
                  <a:pt x="1135527" y="146464"/>
                  <a:pt x="1144903" y="151673"/>
                </a:cubicBezTo>
                <a:cubicBezTo>
                  <a:pt x="1154800" y="156882"/>
                  <a:pt x="1158968" y="163654"/>
                  <a:pt x="1157405" y="171988"/>
                </a:cubicBezTo>
                <a:cubicBezTo>
                  <a:pt x="1155842" y="180322"/>
                  <a:pt x="1152847" y="182406"/>
                  <a:pt x="1148419" y="178239"/>
                </a:cubicBezTo>
                <a:cubicBezTo>
                  <a:pt x="1143992" y="174072"/>
                  <a:pt x="1137220" y="166909"/>
                  <a:pt x="1128104" y="156752"/>
                </a:cubicBezTo>
                <a:cubicBezTo>
                  <a:pt x="1118989" y="146594"/>
                  <a:pt x="1117165" y="141906"/>
                  <a:pt x="1122635" y="142687"/>
                </a:cubicBezTo>
                <a:close/>
                <a:moveTo>
                  <a:pt x="3838878" y="136046"/>
                </a:moveTo>
                <a:cubicBezTo>
                  <a:pt x="3843566" y="137088"/>
                  <a:pt x="3846692" y="139692"/>
                  <a:pt x="3848254" y="143859"/>
                </a:cubicBezTo>
                <a:cubicBezTo>
                  <a:pt x="3849817" y="148027"/>
                  <a:pt x="3849557" y="153366"/>
                  <a:pt x="3847473" y="159877"/>
                </a:cubicBezTo>
                <a:cubicBezTo>
                  <a:pt x="3845389" y="166388"/>
                  <a:pt x="3841613" y="172639"/>
                  <a:pt x="3836143" y="178629"/>
                </a:cubicBezTo>
                <a:cubicBezTo>
                  <a:pt x="3830674" y="184620"/>
                  <a:pt x="3825856" y="187875"/>
                  <a:pt x="3821689" y="188396"/>
                </a:cubicBezTo>
                <a:cubicBezTo>
                  <a:pt x="3817521" y="188917"/>
                  <a:pt x="3817001" y="188006"/>
                  <a:pt x="3820126" y="185662"/>
                </a:cubicBezTo>
                <a:cubicBezTo>
                  <a:pt x="3823251" y="183318"/>
                  <a:pt x="3826247" y="180322"/>
                  <a:pt x="3829111" y="176676"/>
                </a:cubicBezTo>
                <a:cubicBezTo>
                  <a:pt x="3831976" y="173030"/>
                  <a:pt x="3834451" y="167821"/>
                  <a:pt x="3836534" y="161049"/>
                </a:cubicBezTo>
                <a:cubicBezTo>
                  <a:pt x="3831846" y="161049"/>
                  <a:pt x="3828460" y="160268"/>
                  <a:pt x="3826377" y="158705"/>
                </a:cubicBezTo>
                <a:cubicBezTo>
                  <a:pt x="3824293" y="157142"/>
                  <a:pt x="3822861" y="155059"/>
                  <a:pt x="3822079" y="152454"/>
                </a:cubicBezTo>
                <a:cubicBezTo>
                  <a:pt x="3821298" y="149850"/>
                  <a:pt x="3821167" y="147376"/>
                  <a:pt x="3821689" y="145032"/>
                </a:cubicBezTo>
                <a:cubicBezTo>
                  <a:pt x="3822209" y="142687"/>
                  <a:pt x="3824033" y="140343"/>
                  <a:pt x="3827158" y="137999"/>
                </a:cubicBezTo>
                <a:cubicBezTo>
                  <a:pt x="3830283" y="135655"/>
                  <a:pt x="3834190" y="135004"/>
                  <a:pt x="3838878" y="136046"/>
                </a:cubicBezTo>
                <a:close/>
                <a:moveTo>
                  <a:pt x="2791128" y="136046"/>
                </a:moveTo>
                <a:cubicBezTo>
                  <a:pt x="2795816" y="137088"/>
                  <a:pt x="2798942" y="139692"/>
                  <a:pt x="2800504" y="143859"/>
                </a:cubicBezTo>
                <a:cubicBezTo>
                  <a:pt x="2802067" y="148027"/>
                  <a:pt x="2801807" y="153366"/>
                  <a:pt x="2799723" y="159877"/>
                </a:cubicBezTo>
                <a:cubicBezTo>
                  <a:pt x="2797639" y="166388"/>
                  <a:pt x="2793863" y="172639"/>
                  <a:pt x="2788393" y="178629"/>
                </a:cubicBezTo>
                <a:cubicBezTo>
                  <a:pt x="2782924" y="184620"/>
                  <a:pt x="2778106" y="187875"/>
                  <a:pt x="2773939" y="188396"/>
                </a:cubicBezTo>
                <a:cubicBezTo>
                  <a:pt x="2769771" y="188917"/>
                  <a:pt x="2769251" y="188006"/>
                  <a:pt x="2772376" y="185662"/>
                </a:cubicBezTo>
                <a:cubicBezTo>
                  <a:pt x="2775501" y="183318"/>
                  <a:pt x="2778497" y="180322"/>
                  <a:pt x="2781361" y="176676"/>
                </a:cubicBezTo>
                <a:cubicBezTo>
                  <a:pt x="2784226" y="173030"/>
                  <a:pt x="2786701" y="167821"/>
                  <a:pt x="2788784" y="161049"/>
                </a:cubicBezTo>
                <a:cubicBezTo>
                  <a:pt x="2784096" y="161049"/>
                  <a:pt x="2780710" y="160268"/>
                  <a:pt x="2778627" y="158705"/>
                </a:cubicBezTo>
                <a:cubicBezTo>
                  <a:pt x="2776543" y="157142"/>
                  <a:pt x="2775111" y="155059"/>
                  <a:pt x="2774329" y="152454"/>
                </a:cubicBezTo>
                <a:cubicBezTo>
                  <a:pt x="2773548" y="149850"/>
                  <a:pt x="2773417" y="147376"/>
                  <a:pt x="2773939" y="145032"/>
                </a:cubicBezTo>
                <a:cubicBezTo>
                  <a:pt x="2774459" y="142687"/>
                  <a:pt x="2776283" y="140343"/>
                  <a:pt x="2779408" y="137999"/>
                </a:cubicBezTo>
                <a:cubicBezTo>
                  <a:pt x="2782533" y="135655"/>
                  <a:pt x="2786440" y="135004"/>
                  <a:pt x="2791128" y="136046"/>
                </a:cubicBezTo>
                <a:close/>
                <a:moveTo>
                  <a:pt x="120054" y="132921"/>
                </a:moveTo>
                <a:cubicBezTo>
                  <a:pt x="114064" y="133442"/>
                  <a:pt x="100390" y="135265"/>
                  <a:pt x="79034" y="138390"/>
                </a:cubicBezTo>
                <a:cubicBezTo>
                  <a:pt x="80075" y="148808"/>
                  <a:pt x="80857" y="156361"/>
                  <a:pt x="81378" y="161049"/>
                </a:cubicBezTo>
                <a:cubicBezTo>
                  <a:pt x="100130" y="158966"/>
                  <a:pt x="115496" y="156882"/>
                  <a:pt x="127477" y="154798"/>
                </a:cubicBezTo>
                <a:cubicBezTo>
                  <a:pt x="129561" y="146464"/>
                  <a:pt x="130342" y="140604"/>
                  <a:pt x="129821" y="137218"/>
                </a:cubicBezTo>
                <a:cubicBezTo>
                  <a:pt x="129300" y="133832"/>
                  <a:pt x="126045" y="132400"/>
                  <a:pt x="120054" y="132921"/>
                </a:cubicBezTo>
                <a:close/>
                <a:moveTo>
                  <a:pt x="4899474" y="125693"/>
                </a:moveTo>
                <a:cubicBezTo>
                  <a:pt x="4897130" y="125823"/>
                  <a:pt x="4894851" y="126670"/>
                  <a:pt x="4892637" y="128233"/>
                </a:cubicBezTo>
                <a:cubicBezTo>
                  <a:pt x="4888209" y="131358"/>
                  <a:pt x="4885995" y="135525"/>
                  <a:pt x="4885995" y="140734"/>
                </a:cubicBezTo>
                <a:cubicBezTo>
                  <a:pt x="4885995" y="145943"/>
                  <a:pt x="4888470" y="149980"/>
                  <a:pt x="4893419" y="152845"/>
                </a:cubicBezTo>
                <a:cubicBezTo>
                  <a:pt x="4898367" y="155710"/>
                  <a:pt x="4903185" y="155580"/>
                  <a:pt x="4907873" y="152454"/>
                </a:cubicBezTo>
                <a:cubicBezTo>
                  <a:pt x="4912561" y="149329"/>
                  <a:pt x="4914775" y="145032"/>
                  <a:pt x="4914515" y="139562"/>
                </a:cubicBezTo>
                <a:cubicBezTo>
                  <a:pt x="4914255" y="134093"/>
                  <a:pt x="4911650" y="130056"/>
                  <a:pt x="4906701" y="127451"/>
                </a:cubicBezTo>
                <a:cubicBezTo>
                  <a:pt x="4904227" y="126149"/>
                  <a:pt x="4901818" y="125563"/>
                  <a:pt x="4899474" y="125693"/>
                </a:cubicBezTo>
                <a:close/>
                <a:moveTo>
                  <a:pt x="133923" y="121103"/>
                </a:moveTo>
                <a:cubicBezTo>
                  <a:pt x="136007" y="121038"/>
                  <a:pt x="138155" y="121461"/>
                  <a:pt x="140369" y="122372"/>
                </a:cubicBezTo>
                <a:cubicBezTo>
                  <a:pt x="144797" y="124196"/>
                  <a:pt x="148834" y="126670"/>
                  <a:pt x="152480" y="129795"/>
                </a:cubicBezTo>
                <a:cubicBezTo>
                  <a:pt x="156127" y="132921"/>
                  <a:pt x="155606" y="135786"/>
                  <a:pt x="150918" y="138390"/>
                </a:cubicBezTo>
                <a:cubicBezTo>
                  <a:pt x="146229" y="140995"/>
                  <a:pt x="142062" y="146204"/>
                  <a:pt x="138416" y="154017"/>
                </a:cubicBezTo>
                <a:cubicBezTo>
                  <a:pt x="142062" y="157663"/>
                  <a:pt x="143755" y="160268"/>
                  <a:pt x="143495" y="161830"/>
                </a:cubicBezTo>
                <a:cubicBezTo>
                  <a:pt x="143234" y="163393"/>
                  <a:pt x="140500" y="164305"/>
                  <a:pt x="135291" y="164565"/>
                </a:cubicBezTo>
                <a:cubicBezTo>
                  <a:pt x="130082" y="164826"/>
                  <a:pt x="122919" y="165216"/>
                  <a:pt x="113804" y="165737"/>
                </a:cubicBezTo>
                <a:cubicBezTo>
                  <a:pt x="104688" y="166258"/>
                  <a:pt x="94140" y="167039"/>
                  <a:pt x="82159" y="168081"/>
                </a:cubicBezTo>
                <a:cubicBezTo>
                  <a:pt x="80596" y="175895"/>
                  <a:pt x="78773" y="177588"/>
                  <a:pt x="76689" y="173160"/>
                </a:cubicBezTo>
                <a:cubicBezTo>
                  <a:pt x="74606" y="168732"/>
                  <a:pt x="72522" y="162351"/>
                  <a:pt x="70439" y="154017"/>
                </a:cubicBezTo>
                <a:cubicBezTo>
                  <a:pt x="68355" y="145683"/>
                  <a:pt x="65881" y="139562"/>
                  <a:pt x="63016" y="135655"/>
                </a:cubicBezTo>
                <a:cubicBezTo>
                  <a:pt x="60151" y="131749"/>
                  <a:pt x="60802" y="129925"/>
                  <a:pt x="64969" y="130186"/>
                </a:cubicBezTo>
                <a:cubicBezTo>
                  <a:pt x="69136" y="130446"/>
                  <a:pt x="72262" y="130967"/>
                  <a:pt x="74345" y="131749"/>
                </a:cubicBezTo>
                <a:cubicBezTo>
                  <a:pt x="76429" y="132530"/>
                  <a:pt x="84894" y="131749"/>
                  <a:pt x="99739" y="129405"/>
                </a:cubicBezTo>
                <a:cubicBezTo>
                  <a:pt x="114585" y="127061"/>
                  <a:pt x="123961" y="124847"/>
                  <a:pt x="127868" y="122763"/>
                </a:cubicBezTo>
                <a:cubicBezTo>
                  <a:pt x="129821" y="121721"/>
                  <a:pt x="131840" y="121168"/>
                  <a:pt x="133923" y="121103"/>
                </a:cubicBezTo>
                <a:close/>
                <a:moveTo>
                  <a:pt x="1996535" y="117684"/>
                </a:moveTo>
                <a:cubicBezTo>
                  <a:pt x="2001223" y="119507"/>
                  <a:pt x="2005130" y="122372"/>
                  <a:pt x="2008255" y="126279"/>
                </a:cubicBezTo>
                <a:cubicBezTo>
                  <a:pt x="2011381" y="130186"/>
                  <a:pt x="2011771" y="134483"/>
                  <a:pt x="2009427" y="139171"/>
                </a:cubicBezTo>
                <a:cubicBezTo>
                  <a:pt x="2007083" y="143859"/>
                  <a:pt x="2004479" y="143859"/>
                  <a:pt x="2001614" y="139171"/>
                </a:cubicBezTo>
                <a:cubicBezTo>
                  <a:pt x="1998749" y="134483"/>
                  <a:pt x="1996014" y="129274"/>
                  <a:pt x="1993410" y="123544"/>
                </a:cubicBezTo>
                <a:cubicBezTo>
                  <a:pt x="1990805" y="117815"/>
                  <a:pt x="1991847" y="115861"/>
                  <a:pt x="1996535" y="117684"/>
                </a:cubicBezTo>
                <a:close/>
                <a:moveTo>
                  <a:pt x="4901037" y="116610"/>
                </a:moveTo>
                <a:cubicBezTo>
                  <a:pt x="4903901" y="116675"/>
                  <a:pt x="4906831" y="117294"/>
                  <a:pt x="4909827" y="118466"/>
                </a:cubicBezTo>
                <a:cubicBezTo>
                  <a:pt x="4915817" y="120810"/>
                  <a:pt x="4919854" y="124847"/>
                  <a:pt x="4921937" y="130577"/>
                </a:cubicBezTo>
                <a:cubicBezTo>
                  <a:pt x="4924021" y="136306"/>
                  <a:pt x="4924281" y="141906"/>
                  <a:pt x="4922719" y="147376"/>
                </a:cubicBezTo>
                <a:cubicBezTo>
                  <a:pt x="4921157" y="152845"/>
                  <a:pt x="4918291" y="157012"/>
                  <a:pt x="4914124" y="159877"/>
                </a:cubicBezTo>
                <a:cubicBezTo>
                  <a:pt x="4909957" y="162742"/>
                  <a:pt x="4905009" y="164175"/>
                  <a:pt x="4899279" y="164175"/>
                </a:cubicBezTo>
                <a:cubicBezTo>
                  <a:pt x="4893549" y="164175"/>
                  <a:pt x="4888339" y="161830"/>
                  <a:pt x="4883651" y="157142"/>
                </a:cubicBezTo>
                <a:cubicBezTo>
                  <a:pt x="4878963" y="152454"/>
                  <a:pt x="4876619" y="147376"/>
                  <a:pt x="4876619" y="141906"/>
                </a:cubicBezTo>
                <a:cubicBezTo>
                  <a:pt x="4876619" y="136437"/>
                  <a:pt x="4877921" y="131618"/>
                  <a:pt x="4880526" y="127451"/>
                </a:cubicBezTo>
                <a:cubicBezTo>
                  <a:pt x="4883131" y="123284"/>
                  <a:pt x="4887167" y="120159"/>
                  <a:pt x="4892637" y="118075"/>
                </a:cubicBezTo>
                <a:cubicBezTo>
                  <a:pt x="4895372" y="117033"/>
                  <a:pt x="4898171" y="116545"/>
                  <a:pt x="4901037" y="116610"/>
                </a:cubicBezTo>
                <a:close/>
                <a:moveTo>
                  <a:pt x="2664252" y="112215"/>
                </a:moveTo>
                <a:cubicBezTo>
                  <a:pt x="2661127" y="111954"/>
                  <a:pt x="2656048" y="112215"/>
                  <a:pt x="2649016" y="112996"/>
                </a:cubicBezTo>
                <a:cubicBezTo>
                  <a:pt x="2641984" y="113778"/>
                  <a:pt x="2627529" y="115471"/>
                  <a:pt x="2605651" y="118075"/>
                </a:cubicBezTo>
                <a:cubicBezTo>
                  <a:pt x="2607214" y="132660"/>
                  <a:pt x="2608516" y="143599"/>
                  <a:pt x="2609558" y="150892"/>
                </a:cubicBezTo>
                <a:cubicBezTo>
                  <a:pt x="2625185" y="149850"/>
                  <a:pt x="2643416" y="148287"/>
                  <a:pt x="2664252" y="146204"/>
                </a:cubicBezTo>
                <a:cubicBezTo>
                  <a:pt x="2665815" y="137348"/>
                  <a:pt x="2666987" y="129535"/>
                  <a:pt x="2667768" y="122763"/>
                </a:cubicBezTo>
                <a:cubicBezTo>
                  <a:pt x="2668549" y="115991"/>
                  <a:pt x="2667377" y="112475"/>
                  <a:pt x="2664252" y="112215"/>
                </a:cubicBezTo>
                <a:close/>
                <a:moveTo>
                  <a:pt x="340934" y="109871"/>
                </a:moveTo>
                <a:cubicBezTo>
                  <a:pt x="337288" y="110131"/>
                  <a:pt x="326088" y="111824"/>
                  <a:pt x="307336" y="114950"/>
                </a:cubicBezTo>
                <a:lnTo>
                  <a:pt x="307336" y="129795"/>
                </a:lnTo>
                <a:cubicBezTo>
                  <a:pt x="316191" y="128233"/>
                  <a:pt x="322572" y="126800"/>
                  <a:pt x="326479" y="125498"/>
                </a:cubicBezTo>
                <a:cubicBezTo>
                  <a:pt x="330386" y="124196"/>
                  <a:pt x="333902" y="124586"/>
                  <a:pt x="337027" y="126670"/>
                </a:cubicBezTo>
                <a:cubicBezTo>
                  <a:pt x="340152" y="128753"/>
                  <a:pt x="337808" y="130707"/>
                  <a:pt x="329995" y="132530"/>
                </a:cubicBezTo>
                <a:cubicBezTo>
                  <a:pt x="322181" y="134353"/>
                  <a:pt x="314628" y="135004"/>
                  <a:pt x="307336" y="134483"/>
                </a:cubicBezTo>
                <a:lnTo>
                  <a:pt x="307336" y="151673"/>
                </a:lnTo>
                <a:cubicBezTo>
                  <a:pt x="316712" y="150110"/>
                  <a:pt x="324135" y="148808"/>
                  <a:pt x="329604" y="147766"/>
                </a:cubicBezTo>
                <a:cubicBezTo>
                  <a:pt x="335074" y="146724"/>
                  <a:pt x="339501" y="147636"/>
                  <a:pt x="342887" y="150501"/>
                </a:cubicBezTo>
                <a:cubicBezTo>
                  <a:pt x="346273" y="153366"/>
                  <a:pt x="348226" y="151933"/>
                  <a:pt x="348747" y="146204"/>
                </a:cubicBezTo>
                <a:cubicBezTo>
                  <a:pt x="349268" y="140474"/>
                  <a:pt x="349529" y="134744"/>
                  <a:pt x="349529" y="129014"/>
                </a:cubicBezTo>
                <a:cubicBezTo>
                  <a:pt x="349529" y="122763"/>
                  <a:pt x="349008" y="117945"/>
                  <a:pt x="347966" y="114559"/>
                </a:cubicBezTo>
                <a:cubicBezTo>
                  <a:pt x="346924" y="111173"/>
                  <a:pt x="344580" y="109610"/>
                  <a:pt x="340934" y="109871"/>
                </a:cubicBezTo>
                <a:close/>
                <a:moveTo>
                  <a:pt x="1125858" y="105573"/>
                </a:moveTo>
                <a:cubicBezTo>
                  <a:pt x="1127486" y="105053"/>
                  <a:pt x="1130579" y="105053"/>
                  <a:pt x="1135136" y="105573"/>
                </a:cubicBezTo>
                <a:cubicBezTo>
                  <a:pt x="1144252" y="106615"/>
                  <a:pt x="1149982" y="110001"/>
                  <a:pt x="1152326" y="115731"/>
                </a:cubicBezTo>
                <a:cubicBezTo>
                  <a:pt x="1154670" y="121461"/>
                  <a:pt x="1154931" y="125368"/>
                  <a:pt x="1153107" y="127451"/>
                </a:cubicBezTo>
                <a:cubicBezTo>
                  <a:pt x="1151284" y="129535"/>
                  <a:pt x="1148159" y="129014"/>
                  <a:pt x="1143731" y="125888"/>
                </a:cubicBezTo>
                <a:cubicBezTo>
                  <a:pt x="1139304" y="122763"/>
                  <a:pt x="1135918" y="119898"/>
                  <a:pt x="1133574" y="117294"/>
                </a:cubicBezTo>
                <a:cubicBezTo>
                  <a:pt x="1131230" y="114689"/>
                  <a:pt x="1128495" y="111824"/>
                  <a:pt x="1125370" y="108699"/>
                </a:cubicBezTo>
                <a:cubicBezTo>
                  <a:pt x="1124067" y="107136"/>
                  <a:pt x="1124230" y="106094"/>
                  <a:pt x="1125858" y="105573"/>
                </a:cubicBezTo>
                <a:close/>
                <a:moveTo>
                  <a:pt x="347185" y="102741"/>
                </a:moveTo>
                <a:cubicBezTo>
                  <a:pt x="348878" y="102676"/>
                  <a:pt x="350570" y="102969"/>
                  <a:pt x="352263" y="103620"/>
                </a:cubicBezTo>
                <a:cubicBezTo>
                  <a:pt x="355649" y="104922"/>
                  <a:pt x="359035" y="106876"/>
                  <a:pt x="362421" y="109480"/>
                </a:cubicBezTo>
                <a:cubicBezTo>
                  <a:pt x="365807" y="112085"/>
                  <a:pt x="366197" y="115210"/>
                  <a:pt x="363593" y="118856"/>
                </a:cubicBezTo>
                <a:cubicBezTo>
                  <a:pt x="360988" y="122503"/>
                  <a:pt x="360077" y="129925"/>
                  <a:pt x="360858" y="141125"/>
                </a:cubicBezTo>
                <a:cubicBezTo>
                  <a:pt x="361640" y="152324"/>
                  <a:pt x="360207" y="161700"/>
                  <a:pt x="356561" y="169253"/>
                </a:cubicBezTo>
                <a:cubicBezTo>
                  <a:pt x="352915" y="176806"/>
                  <a:pt x="350310" y="178239"/>
                  <a:pt x="348747" y="173551"/>
                </a:cubicBezTo>
                <a:cubicBezTo>
                  <a:pt x="347185" y="168863"/>
                  <a:pt x="345361" y="162612"/>
                  <a:pt x="343278" y="154798"/>
                </a:cubicBezTo>
                <a:cubicBezTo>
                  <a:pt x="334943" y="154798"/>
                  <a:pt x="322963" y="155840"/>
                  <a:pt x="307336" y="157924"/>
                </a:cubicBezTo>
                <a:cubicBezTo>
                  <a:pt x="305252" y="166779"/>
                  <a:pt x="303169" y="168993"/>
                  <a:pt x="301085" y="164565"/>
                </a:cubicBezTo>
                <a:cubicBezTo>
                  <a:pt x="299001" y="160138"/>
                  <a:pt x="298220" y="156101"/>
                  <a:pt x="298741" y="152454"/>
                </a:cubicBezTo>
                <a:cubicBezTo>
                  <a:pt x="299262" y="148808"/>
                  <a:pt x="299522" y="142297"/>
                  <a:pt x="299522" y="132921"/>
                </a:cubicBezTo>
                <a:cubicBezTo>
                  <a:pt x="299522" y="123544"/>
                  <a:pt x="298611" y="117294"/>
                  <a:pt x="296788" y="114168"/>
                </a:cubicBezTo>
                <a:cubicBezTo>
                  <a:pt x="294965" y="111043"/>
                  <a:pt x="295355" y="109480"/>
                  <a:pt x="297960" y="109480"/>
                </a:cubicBezTo>
                <a:cubicBezTo>
                  <a:pt x="301085" y="109480"/>
                  <a:pt x="303429" y="109610"/>
                  <a:pt x="304992" y="109871"/>
                </a:cubicBezTo>
                <a:cubicBezTo>
                  <a:pt x="306555" y="110131"/>
                  <a:pt x="312284" y="109610"/>
                  <a:pt x="322181" y="108308"/>
                </a:cubicBezTo>
                <a:cubicBezTo>
                  <a:pt x="332079" y="107006"/>
                  <a:pt x="338720" y="105573"/>
                  <a:pt x="342106" y="104011"/>
                </a:cubicBezTo>
                <a:cubicBezTo>
                  <a:pt x="343799" y="103229"/>
                  <a:pt x="345492" y="102806"/>
                  <a:pt x="347185" y="102741"/>
                </a:cubicBezTo>
                <a:close/>
                <a:moveTo>
                  <a:pt x="2671773" y="98737"/>
                </a:moveTo>
                <a:cubicBezTo>
                  <a:pt x="2673921" y="98737"/>
                  <a:pt x="2676233" y="99323"/>
                  <a:pt x="2678707" y="100495"/>
                </a:cubicBezTo>
                <a:cubicBezTo>
                  <a:pt x="2683656" y="102839"/>
                  <a:pt x="2687953" y="105573"/>
                  <a:pt x="2691599" y="108699"/>
                </a:cubicBezTo>
                <a:cubicBezTo>
                  <a:pt x="2695246" y="111824"/>
                  <a:pt x="2694725" y="114950"/>
                  <a:pt x="2690037" y="118075"/>
                </a:cubicBezTo>
                <a:cubicBezTo>
                  <a:pt x="2685349" y="121200"/>
                  <a:pt x="2679879" y="130316"/>
                  <a:pt x="2673628" y="145422"/>
                </a:cubicBezTo>
                <a:cubicBezTo>
                  <a:pt x="2680400" y="151673"/>
                  <a:pt x="2680661" y="154798"/>
                  <a:pt x="2674410" y="154798"/>
                </a:cubicBezTo>
                <a:cubicBezTo>
                  <a:pt x="2668680" y="154798"/>
                  <a:pt x="2660476" y="155189"/>
                  <a:pt x="2649797" y="155970"/>
                </a:cubicBezTo>
                <a:cubicBezTo>
                  <a:pt x="2639119" y="156752"/>
                  <a:pt x="2625706" y="157403"/>
                  <a:pt x="2609558" y="157924"/>
                </a:cubicBezTo>
                <a:cubicBezTo>
                  <a:pt x="2606953" y="169384"/>
                  <a:pt x="2604089" y="167691"/>
                  <a:pt x="2600963" y="152845"/>
                </a:cubicBezTo>
                <a:cubicBezTo>
                  <a:pt x="2597838" y="137999"/>
                  <a:pt x="2595884" y="128493"/>
                  <a:pt x="2595103" y="124326"/>
                </a:cubicBezTo>
                <a:cubicBezTo>
                  <a:pt x="2594321" y="120159"/>
                  <a:pt x="2592499" y="116252"/>
                  <a:pt x="2589633" y="112606"/>
                </a:cubicBezTo>
                <a:cubicBezTo>
                  <a:pt x="2586769" y="108959"/>
                  <a:pt x="2587289" y="107397"/>
                  <a:pt x="2591196" y="107917"/>
                </a:cubicBezTo>
                <a:cubicBezTo>
                  <a:pt x="2595103" y="108438"/>
                  <a:pt x="2598619" y="109220"/>
                  <a:pt x="2601745" y="110262"/>
                </a:cubicBezTo>
                <a:cubicBezTo>
                  <a:pt x="2604870" y="111303"/>
                  <a:pt x="2611902" y="111173"/>
                  <a:pt x="2622841" y="109871"/>
                </a:cubicBezTo>
                <a:cubicBezTo>
                  <a:pt x="2633780" y="108569"/>
                  <a:pt x="2642765" y="107266"/>
                  <a:pt x="2649797" y="105964"/>
                </a:cubicBezTo>
                <a:cubicBezTo>
                  <a:pt x="2656829" y="104662"/>
                  <a:pt x="2662169" y="102839"/>
                  <a:pt x="2665815" y="100495"/>
                </a:cubicBezTo>
                <a:cubicBezTo>
                  <a:pt x="2667638" y="99323"/>
                  <a:pt x="2669624" y="98737"/>
                  <a:pt x="2671773" y="98737"/>
                </a:cubicBezTo>
                <a:close/>
                <a:moveTo>
                  <a:pt x="130602" y="83696"/>
                </a:moveTo>
                <a:cubicBezTo>
                  <a:pt x="123831" y="84217"/>
                  <a:pt x="116799" y="84998"/>
                  <a:pt x="109506" y="86040"/>
                </a:cubicBezTo>
                <a:lnTo>
                  <a:pt x="108725" y="100885"/>
                </a:lnTo>
                <a:cubicBezTo>
                  <a:pt x="115496" y="99323"/>
                  <a:pt x="122008" y="98020"/>
                  <a:pt x="128258" y="96979"/>
                </a:cubicBezTo>
                <a:cubicBezTo>
                  <a:pt x="129300" y="91249"/>
                  <a:pt x="130082" y="86821"/>
                  <a:pt x="130602" y="83696"/>
                </a:cubicBezTo>
                <a:close/>
                <a:moveTo>
                  <a:pt x="2046541" y="70608"/>
                </a:moveTo>
                <a:cubicBezTo>
                  <a:pt x="2048364" y="70869"/>
                  <a:pt x="2050187" y="71455"/>
                  <a:pt x="2052011" y="72366"/>
                </a:cubicBezTo>
                <a:cubicBezTo>
                  <a:pt x="2055657" y="74189"/>
                  <a:pt x="2055917" y="76012"/>
                  <a:pt x="2052792" y="77836"/>
                </a:cubicBezTo>
                <a:cubicBezTo>
                  <a:pt x="2049667" y="79659"/>
                  <a:pt x="2043676" y="81352"/>
                  <a:pt x="2034821" y="82914"/>
                </a:cubicBezTo>
                <a:cubicBezTo>
                  <a:pt x="2040030" y="86561"/>
                  <a:pt x="2042374" y="89426"/>
                  <a:pt x="2041853" y="91509"/>
                </a:cubicBezTo>
                <a:cubicBezTo>
                  <a:pt x="2041332" y="93593"/>
                  <a:pt x="2041072" y="96458"/>
                  <a:pt x="2041072" y="100104"/>
                </a:cubicBezTo>
                <a:cubicBezTo>
                  <a:pt x="2050448" y="98541"/>
                  <a:pt x="2059173" y="96979"/>
                  <a:pt x="2067247" y="95416"/>
                </a:cubicBezTo>
                <a:cubicBezTo>
                  <a:pt x="2075321" y="93853"/>
                  <a:pt x="2081572" y="95416"/>
                  <a:pt x="2085999" y="100104"/>
                </a:cubicBezTo>
                <a:cubicBezTo>
                  <a:pt x="2090427" y="104792"/>
                  <a:pt x="2088474" y="106745"/>
                  <a:pt x="2080139" y="105964"/>
                </a:cubicBezTo>
                <a:cubicBezTo>
                  <a:pt x="2071805" y="105183"/>
                  <a:pt x="2059043" y="105834"/>
                  <a:pt x="2041853" y="107917"/>
                </a:cubicBezTo>
                <a:cubicBezTo>
                  <a:pt x="2042895" y="124586"/>
                  <a:pt x="2043676" y="137478"/>
                  <a:pt x="2044197" y="146594"/>
                </a:cubicBezTo>
                <a:cubicBezTo>
                  <a:pt x="2044718" y="155710"/>
                  <a:pt x="2044197" y="162482"/>
                  <a:pt x="2042635" y="166909"/>
                </a:cubicBezTo>
                <a:cubicBezTo>
                  <a:pt x="2041072" y="171337"/>
                  <a:pt x="2038467" y="175374"/>
                  <a:pt x="2034821" y="179020"/>
                </a:cubicBezTo>
                <a:cubicBezTo>
                  <a:pt x="2031175" y="182666"/>
                  <a:pt x="2028049" y="182015"/>
                  <a:pt x="2025445" y="177067"/>
                </a:cubicBezTo>
                <a:cubicBezTo>
                  <a:pt x="2022840" y="172118"/>
                  <a:pt x="2017892" y="167951"/>
                  <a:pt x="2010599" y="164565"/>
                </a:cubicBezTo>
                <a:cubicBezTo>
                  <a:pt x="2003307" y="161179"/>
                  <a:pt x="2003697" y="160007"/>
                  <a:pt x="2011771" y="161049"/>
                </a:cubicBezTo>
                <a:cubicBezTo>
                  <a:pt x="2019845" y="162091"/>
                  <a:pt x="2025314" y="162351"/>
                  <a:pt x="2028180" y="161830"/>
                </a:cubicBezTo>
                <a:cubicBezTo>
                  <a:pt x="2031045" y="161310"/>
                  <a:pt x="2032607" y="156361"/>
                  <a:pt x="2032868" y="146985"/>
                </a:cubicBezTo>
                <a:cubicBezTo>
                  <a:pt x="2033128" y="137609"/>
                  <a:pt x="2032737" y="125107"/>
                  <a:pt x="2031696" y="109480"/>
                </a:cubicBezTo>
                <a:cubicBezTo>
                  <a:pt x="2002525" y="112606"/>
                  <a:pt x="1985856" y="114819"/>
                  <a:pt x="1981689" y="116122"/>
                </a:cubicBezTo>
                <a:cubicBezTo>
                  <a:pt x="1977522" y="117424"/>
                  <a:pt x="1972704" y="116382"/>
                  <a:pt x="1967234" y="112996"/>
                </a:cubicBezTo>
                <a:cubicBezTo>
                  <a:pt x="1961765" y="109610"/>
                  <a:pt x="1962286" y="107787"/>
                  <a:pt x="1968797" y="107527"/>
                </a:cubicBezTo>
                <a:cubicBezTo>
                  <a:pt x="1975308" y="107266"/>
                  <a:pt x="1983382" y="106615"/>
                  <a:pt x="1993019" y="105573"/>
                </a:cubicBezTo>
                <a:cubicBezTo>
                  <a:pt x="2002655" y="104532"/>
                  <a:pt x="2015027" y="103229"/>
                  <a:pt x="2030133" y="101667"/>
                </a:cubicBezTo>
                <a:cubicBezTo>
                  <a:pt x="2029612" y="94895"/>
                  <a:pt x="2028310" y="89165"/>
                  <a:pt x="2026226" y="84477"/>
                </a:cubicBezTo>
                <a:cubicBezTo>
                  <a:pt x="2018413" y="85519"/>
                  <a:pt x="2012162" y="86300"/>
                  <a:pt x="2007474" y="86821"/>
                </a:cubicBezTo>
                <a:cubicBezTo>
                  <a:pt x="2002786" y="87342"/>
                  <a:pt x="1998358" y="86170"/>
                  <a:pt x="1994191" y="83305"/>
                </a:cubicBezTo>
                <a:cubicBezTo>
                  <a:pt x="1990024" y="80440"/>
                  <a:pt x="1990284" y="79008"/>
                  <a:pt x="1994972" y="79008"/>
                </a:cubicBezTo>
                <a:cubicBezTo>
                  <a:pt x="2000181" y="79008"/>
                  <a:pt x="2008255" y="77966"/>
                  <a:pt x="2019194" y="75882"/>
                </a:cubicBezTo>
                <a:cubicBezTo>
                  <a:pt x="2030133" y="73278"/>
                  <a:pt x="2037425" y="71585"/>
                  <a:pt x="2041072" y="70803"/>
                </a:cubicBezTo>
                <a:cubicBezTo>
                  <a:pt x="2042895" y="70413"/>
                  <a:pt x="2044718" y="70348"/>
                  <a:pt x="2046541" y="70608"/>
                </a:cubicBezTo>
                <a:close/>
                <a:moveTo>
                  <a:pt x="4059516" y="68264"/>
                </a:moveTo>
                <a:cubicBezTo>
                  <a:pt x="4061599" y="68525"/>
                  <a:pt x="4064204" y="69371"/>
                  <a:pt x="4067329" y="70803"/>
                </a:cubicBezTo>
                <a:cubicBezTo>
                  <a:pt x="4073580" y="73668"/>
                  <a:pt x="4075013" y="76794"/>
                  <a:pt x="4071627" y="80180"/>
                </a:cubicBezTo>
                <a:cubicBezTo>
                  <a:pt x="4068241" y="83565"/>
                  <a:pt x="4065637" y="87082"/>
                  <a:pt x="4063813" y="90728"/>
                </a:cubicBezTo>
                <a:cubicBezTo>
                  <a:pt x="4061990" y="94374"/>
                  <a:pt x="4061209" y="98281"/>
                  <a:pt x="4061469" y="102448"/>
                </a:cubicBezTo>
                <a:cubicBezTo>
                  <a:pt x="4061730" y="106615"/>
                  <a:pt x="4063553" y="111564"/>
                  <a:pt x="4066939" y="117294"/>
                </a:cubicBezTo>
                <a:cubicBezTo>
                  <a:pt x="4070325" y="123024"/>
                  <a:pt x="4070455" y="129535"/>
                  <a:pt x="4067329" y="136827"/>
                </a:cubicBezTo>
                <a:cubicBezTo>
                  <a:pt x="4074101" y="139432"/>
                  <a:pt x="4082045" y="141906"/>
                  <a:pt x="4091161" y="144250"/>
                </a:cubicBezTo>
                <a:cubicBezTo>
                  <a:pt x="4100276" y="146594"/>
                  <a:pt x="4109783" y="148678"/>
                  <a:pt x="4119680" y="150501"/>
                </a:cubicBezTo>
                <a:cubicBezTo>
                  <a:pt x="4129577" y="152324"/>
                  <a:pt x="4138302" y="153757"/>
                  <a:pt x="4145855" y="154798"/>
                </a:cubicBezTo>
                <a:cubicBezTo>
                  <a:pt x="4153408" y="155840"/>
                  <a:pt x="4164217" y="155840"/>
                  <a:pt x="4178281" y="154798"/>
                </a:cubicBezTo>
                <a:cubicBezTo>
                  <a:pt x="4192345" y="153757"/>
                  <a:pt x="4200940" y="153366"/>
                  <a:pt x="4204065" y="153626"/>
                </a:cubicBezTo>
                <a:cubicBezTo>
                  <a:pt x="4207191" y="153887"/>
                  <a:pt x="4204847" y="156101"/>
                  <a:pt x="4197033" y="160268"/>
                </a:cubicBezTo>
                <a:cubicBezTo>
                  <a:pt x="4189219" y="164435"/>
                  <a:pt x="4182448" y="167430"/>
                  <a:pt x="4176718" y="169253"/>
                </a:cubicBezTo>
                <a:cubicBezTo>
                  <a:pt x="4170988" y="171076"/>
                  <a:pt x="4166430" y="172248"/>
                  <a:pt x="4163045" y="172769"/>
                </a:cubicBezTo>
                <a:cubicBezTo>
                  <a:pt x="4159659" y="173290"/>
                  <a:pt x="4149761" y="170816"/>
                  <a:pt x="4133353" y="165347"/>
                </a:cubicBezTo>
                <a:cubicBezTo>
                  <a:pt x="4116945" y="159877"/>
                  <a:pt x="4101839" y="154929"/>
                  <a:pt x="4088035" y="150501"/>
                </a:cubicBezTo>
                <a:cubicBezTo>
                  <a:pt x="4074231" y="146073"/>
                  <a:pt x="4063943" y="144120"/>
                  <a:pt x="4057172" y="144641"/>
                </a:cubicBezTo>
                <a:cubicBezTo>
                  <a:pt x="4050400" y="145162"/>
                  <a:pt x="4044670" y="146204"/>
                  <a:pt x="4039982" y="147766"/>
                </a:cubicBezTo>
                <a:cubicBezTo>
                  <a:pt x="4035294" y="149329"/>
                  <a:pt x="4031127" y="148027"/>
                  <a:pt x="4027481" y="143859"/>
                </a:cubicBezTo>
                <a:cubicBezTo>
                  <a:pt x="4023834" y="139692"/>
                  <a:pt x="4024355" y="137478"/>
                  <a:pt x="4029043" y="137218"/>
                </a:cubicBezTo>
                <a:cubicBezTo>
                  <a:pt x="4033731" y="136958"/>
                  <a:pt x="4044410" y="136567"/>
                  <a:pt x="4061079" y="136046"/>
                </a:cubicBezTo>
                <a:cubicBezTo>
                  <a:pt x="4061599" y="130837"/>
                  <a:pt x="4060427" y="125107"/>
                  <a:pt x="4057563" y="118856"/>
                </a:cubicBezTo>
                <a:cubicBezTo>
                  <a:pt x="4054697" y="112606"/>
                  <a:pt x="4052875" y="107136"/>
                  <a:pt x="4052093" y="102448"/>
                </a:cubicBezTo>
                <a:cubicBezTo>
                  <a:pt x="4051312" y="97760"/>
                  <a:pt x="4051572" y="93463"/>
                  <a:pt x="4052875" y="89556"/>
                </a:cubicBezTo>
                <a:cubicBezTo>
                  <a:pt x="4054177" y="85649"/>
                  <a:pt x="4054437" y="83175"/>
                  <a:pt x="4053656" y="82133"/>
                </a:cubicBezTo>
                <a:cubicBezTo>
                  <a:pt x="4052875" y="81091"/>
                  <a:pt x="4049879" y="81352"/>
                  <a:pt x="4044670" y="82914"/>
                </a:cubicBezTo>
                <a:cubicBezTo>
                  <a:pt x="4039461" y="84477"/>
                  <a:pt x="4034643" y="84086"/>
                  <a:pt x="4030215" y="81742"/>
                </a:cubicBezTo>
                <a:cubicBezTo>
                  <a:pt x="4025788" y="79398"/>
                  <a:pt x="4026178" y="77966"/>
                  <a:pt x="4031387" y="77445"/>
                </a:cubicBezTo>
                <a:cubicBezTo>
                  <a:pt x="4036596" y="76924"/>
                  <a:pt x="4041285" y="75882"/>
                  <a:pt x="4045451" y="74320"/>
                </a:cubicBezTo>
                <a:cubicBezTo>
                  <a:pt x="4049619" y="72757"/>
                  <a:pt x="4052744" y="71064"/>
                  <a:pt x="4054828" y="69241"/>
                </a:cubicBezTo>
                <a:cubicBezTo>
                  <a:pt x="4055869" y="68329"/>
                  <a:pt x="4057432" y="68004"/>
                  <a:pt x="4059516" y="68264"/>
                </a:cubicBezTo>
                <a:close/>
                <a:moveTo>
                  <a:pt x="4265061" y="67190"/>
                </a:moveTo>
                <a:cubicBezTo>
                  <a:pt x="4266819" y="66734"/>
                  <a:pt x="4268545" y="66767"/>
                  <a:pt x="4270238" y="67287"/>
                </a:cubicBezTo>
                <a:cubicBezTo>
                  <a:pt x="4273623" y="68329"/>
                  <a:pt x="4276619" y="69762"/>
                  <a:pt x="4279223" y="71585"/>
                </a:cubicBezTo>
                <a:cubicBezTo>
                  <a:pt x="4281828" y="73408"/>
                  <a:pt x="4281047" y="76403"/>
                  <a:pt x="4276879" y="80570"/>
                </a:cubicBezTo>
                <a:cubicBezTo>
                  <a:pt x="4272712" y="84738"/>
                  <a:pt x="4269587" y="89426"/>
                  <a:pt x="4267503" y="94635"/>
                </a:cubicBezTo>
                <a:cubicBezTo>
                  <a:pt x="4265419" y="99844"/>
                  <a:pt x="4266331" y="105834"/>
                  <a:pt x="4270238" y="112606"/>
                </a:cubicBezTo>
                <a:cubicBezTo>
                  <a:pt x="4274145" y="119377"/>
                  <a:pt x="4274795" y="127191"/>
                  <a:pt x="4272191" y="136046"/>
                </a:cubicBezTo>
                <a:cubicBezTo>
                  <a:pt x="4278442" y="137609"/>
                  <a:pt x="4286777" y="140083"/>
                  <a:pt x="4297195" y="143469"/>
                </a:cubicBezTo>
                <a:cubicBezTo>
                  <a:pt x="4307613" y="146855"/>
                  <a:pt x="4317770" y="149589"/>
                  <a:pt x="4327667" y="151673"/>
                </a:cubicBezTo>
                <a:cubicBezTo>
                  <a:pt x="4337564" y="153757"/>
                  <a:pt x="4347721" y="155059"/>
                  <a:pt x="4358139" y="155580"/>
                </a:cubicBezTo>
                <a:cubicBezTo>
                  <a:pt x="4368557" y="156101"/>
                  <a:pt x="4379236" y="156101"/>
                  <a:pt x="4390175" y="155580"/>
                </a:cubicBezTo>
                <a:cubicBezTo>
                  <a:pt x="4401113" y="155059"/>
                  <a:pt x="4409057" y="154929"/>
                  <a:pt x="4414006" y="155189"/>
                </a:cubicBezTo>
                <a:cubicBezTo>
                  <a:pt x="4418955" y="155449"/>
                  <a:pt x="4416480" y="157533"/>
                  <a:pt x="4406583" y="161440"/>
                </a:cubicBezTo>
                <a:cubicBezTo>
                  <a:pt x="4396686" y="165347"/>
                  <a:pt x="4389133" y="168081"/>
                  <a:pt x="4383924" y="169644"/>
                </a:cubicBezTo>
                <a:cubicBezTo>
                  <a:pt x="4378715" y="171207"/>
                  <a:pt x="4373897" y="172379"/>
                  <a:pt x="4369469" y="173160"/>
                </a:cubicBezTo>
                <a:cubicBezTo>
                  <a:pt x="4365041" y="173941"/>
                  <a:pt x="4360353" y="173681"/>
                  <a:pt x="4355405" y="172379"/>
                </a:cubicBezTo>
                <a:cubicBezTo>
                  <a:pt x="4350456" y="171076"/>
                  <a:pt x="4341601" y="167951"/>
                  <a:pt x="4328839" y="163003"/>
                </a:cubicBezTo>
                <a:cubicBezTo>
                  <a:pt x="4316077" y="158054"/>
                  <a:pt x="4303836" y="153366"/>
                  <a:pt x="4292115" y="148938"/>
                </a:cubicBezTo>
                <a:cubicBezTo>
                  <a:pt x="4280395" y="144511"/>
                  <a:pt x="4272191" y="142297"/>
                  <a:pt x="4267503" y="142297"/>
                </a:cubicBezTo>
                <a:cubicBezTo>
                  <a:pt x="4263336" y="142297"/>
                  <a:pt x="4259039" y="142948"/>
                  <a:pt x="4254611" y="144250"/>
                </a:cubicBezTo>
                <a:cubicBezTo>
                  <a:pt x="4250183" y="145552"/>
                  <a:pt x="4246927" y="146855"/>
                  <a:pt x="4244844" y="148157"/>
                </a:cubicBezTo>
                <a:cubicBezTo>
                  <a:pt x="4242761" y="149459"/>
                  <a:pt x="4239505" y="148417"/>
                  <a:pt x="4235077" y="145032"/>
                </a:cubicBezTo>
                <a:cubicBezTo>
                  <a:pt x="4230649" y="141646"/>
                  <a:pt x="4231041" y="139432"/>
                  <a:pt x="4236249" y="138390"/>
                </a:cubicBezTo>
                <a:cubicBezTo>
                  <a:pt x="4241458" y="137348"/>
                  <a:pt x="4251355" y="136046"/>
                  <a:pt x="4265941" y="134483"/>
                </a:cubicBezTo>
                <a:cubicBezTo>
                  <a:pt x="4266461" y="128233"/>
                  <a:pt x="4265680" y="123154"/>
                  <a:pt x="4263597" y="119247"/>
                </a:cubicBezTo>
                <a:cubicBezTo>
                  <a:pt x="4261513" y="115340"/>
                  <a:pt x="4260081" y="110522"/>
                  <a:pt x="4259299" y="104792"/>
                </a:cubicBezTo>
                <a:cubicBezTo>
                  <a:pt x="4258517" y="99062"/>
                  <a:pt x="4259169" y="92942"/>
                  <a:pt x="4261253" y="86430"/>
                </a:cubicBezTo>
                <a:cubicBezTo>
                  <a:pt x="4263336" y="79919"/>
                  <a:pt x="4261383" y="77966"/>
                  <a:pt x="4255393" y="80570"/>
                </a:cubicBezTo>
                <a:cubicBezTo>
                  <a:pt x="4249402" y="83175"/>
                  <a:pt x="4243803" y="83305"/>
                  <a:pt x="4238593" y="80961"/>
                </a:cubicBezTo>
                <a:cubicBezTo>
                  <a:pt x="4233385" y="78617"/>
                  <a:pt x="4234687" y="76924"/>
                  <a:pt x="4242500" y="75882"/>
                </a:cubicBezTo>
                <a:cubicBezTo>
                  <a:pt x="4250313" y="74840"/>
                  <a:pt x="4256043" y="72887"/>
                  <a:pt x="4259689" y="70022"/>
                </a:cubicBezTo>
                <a:cubicBezTo>
                  <a:pt x="4261513" y="68590"/>
                  <a:pt x="4263303" y="67646"/>
                  <a:pt x="4265061" y="67190"/>
                </a:cubicBezTo>
                <a:close/>
                <a:moveTo>
                  <a:pt x="301866" y="66604"/>
                </a:moveTo>
                <a:cubicBezTo>
                  <a:pt x="302648" y="66148"/>
                  <a:pt x="304210" y="66246"/>
                  <a:pt x="306555" y="66897"/>
                </a:cubicBezTo>
                <a:cubicBezTo>
                  <a:pt x="311243" y="68199"/>
                  <a:pt x="314108" y="70022"/>
                  <a:pt x="315149" y="72366"/>
                </a:cubicBezTo>
                <a:cubicBezTo>
                  <a:pt x="316191" y="74710"/>
                  <a:pt x="316191" y="76794"/>
                  <a:pt x="315149" y="78617"/>
                </a:cubicBezTo>
                <a:cubicBezTo>
                  <a:pt x="314108" y="80440"/>
                  <a:pt x="312154" y="80180"/>
                  <a:pt x="309289" y="77836"/>
                </a:cubicBezTo>
                <a:cubicBezTo>
                  <a:pt x="306424" y="75492"/>
                  <a:pt x="303950" y="72757"/>
                  <a:pt x="301866" y="69631"/>
                </a:cubicBezTo>
                <a:cubicBezTo>
                  <a:pt x="301085" y="68069"/>
                  <a:pt x="301085" y="67060"/>
                  <a:pt x="301866" y="66604"/>
                </a:cubicBezTo>
                <a:close/>
                <a:moveTo>
                  <a:pt x="128649" y="62990"/>
                </a:moveTo>
                <a:cubicBezTo>
                  <a:pt x="126305" y="63250"/>
                  <a:pt x="120185" y="64422"/>
                  <a:pt x="110287" y="66506"/>
                </a:cubicBezTo>
                <a:lnTo>
                  <a:pt x="109506" y="78226"/>
                </a:lnTo>
                <a:cubicBezTo>
                  <a:pt x="118882" y="77184"/>
                  <a:pt x="126175" y="76143"/>
                  <a:pt x="131384" y="75101"/>
                </a:cubicBezTo>
                <a:cubicBezTo>
                  <a:pt x="131905" y="70934"/>
                  <a:pt x="132165" y="67808"/>
                  <a:pt x="132165" y="65725"/>
                </a:cubicBezTo>
                <a:cubicBezTo>
                  <a:pt x="132165" y="63641"/>
                  <a:pt x="130993" y="62730"/>
                  <a:pt x="128649" y="62990"/>
                </a:cubicBezTo>
                <a:close/>
                <a:moveTo>
                  <a:pt x="688982" y="59376"/>
                </a:moveTo>
                <a:cubicBezTo>
                  <a:pt x="689829" y="58530"/>
                  <a:pt x="691164" y="58693"/>
                  <a:pt x="692987" y="59865"/>
                </a:cubicBezTo>
                <a:cubicBezTo>
                  <a:pt x="696633" y="62209"/>
                  <a:pt x="699758" y="64553"/>
                  <a:pt x="702363" y="66897"/>
                </a:cubicBezTo>
                <a:cubicBezTo>
                  <a:pt x="704967" y="69241"/>
                  <a:pt x="704447" y="72106"/>
                  <a:pt x="700800" y="75492"/>
                </a:cubicBezTo>
                <a:cubicBezTo>
                  <a:pt x="697154" y="78877"/>
                  <a:pt x="691945" y="86821"/>
                  <a:pt x="685173" y="99323"/>
                </a:cubicBezTo>
                <a:cubicBezTo>
                  <a:pt x="689861" y="106094"/>
                  <a:pt x="691945" y="112866"/>
                  <a:pt x="691424" y="119638"/>
                </a:cubicBezTo>
                <a:cubicBezTo>
                  <a:pt x="690903" y="126409"/>
                  <a:pt x="690512" y="135134"/>
                  <a:pt x="690252" y="145813"/>
                </a:cubicBezTo>
                <a:cubicBezTo>
                  <a:pt x="689992" y="156491"/>
                  <a:pt x="688559" y="164175"/>
                  <a:pt x="685955" y="168863"/>
                </a:cubicBezTo>
                <a:cubicBezTo>
                  <a:pt x="683350" y="173551"/>
                  <a:pt x="681136" y="172379"/>
                  <a:pt x="679313" y="165347"/>
                </a:cubicBezTo>
                <a:cubicBezTo>
                  <a:pt x="677490" y="158314"/>
                  <a:pt x="676969" y="153887"/>
                  <a:pt x="677750" y="152064"/>
                </a:cubicBezTo>
                <a:cubicBezTo>
                  <a:pt x="678532" y="150240"/>
                  <a:pt x="679704" y="145422"/>
                  <a:pt x="681266" y="137609"/>
                </a:cubicBezTo>
                <a:cubicBezTo>
                  <a:pt x="682829" y="129795"/>
                  <a:pt x="683611" y="122503"/>
                  <a:pt x="683611" y="115731"/>
                </a:cubicBezTo>
                <a:cubicBezTo>
                  <a:pt x="683611" y="108438"/>
                  <a:pt x="683090" y="104271"/>
                  <a:pt x="682048" y="103229"/>
                </a:cubicBezTo>
                <a:cubicBezTo>
                  <a:pt x="678922" y="106355"/>
                  <a:pt x="674625" y="111173"/>
                  <a:pt x="669156" y="117684"/>
                </a:cubicBezTo>
                <a:cubicBezTo>
                  <a:pt x="663686" y="124196"/>
                  <a:pt x="656784" y="130186"/>
                  <a:pt x="648450" y="135655"/>
                </a:cubicBezTo>
                <a:cubicBezTo>
                  <a:pt x="640116" y="141125"/>
                  <a:pt x="637381" y="142167"/>
                  <a:pt x="640246" y="138781"/>
                </a:cubicBezTo>
                <a:cubicBezTo>
                  <a:pt x="643111" y="135395"/>
                  <a:pt x="648059" y="129925"/>
                  <a:pt x="655091" y="122372"/>
                </a:cubicBezTo>
                <a:cubicBezTo>
                  <a:pt x="662123" y="114819"/>
                  <a:pt x="669416" y="104792"/>
                  <a:pt x="676969" y="92291"/>
                </a:cubicBezTo>
                <a:cubicBezTo>
                  <a:pt x="684522" y="79789"/>
                  <a:pt x="688168" y="70673"/>
                  <a:pt x="687908" y="64943"/>
                </a:cubicBezTo>
                <a:cubicBezTo>
                  <a:pt x="687778" y="62078"/>
                  <a:pt x="688136" y="60223"/>
                  <a:pt x="688982" y="59376"/>
                </a:cubicBezTo>
                <a:close/>
                <a:moveTo>
                  <a:pt x="4753409" y="58693"/>
                </a:moveTo>
                <a:cubicBezTo>
                  <a:pt x="4755231" y="58172"/>
                  <a:pt x="4759008" y="58953"/>
                  <a:pt x="4764738" y="61037"/>
                </a:cubicBezTo>
                <a:cubicBezTo>
                  <a:pt x="4770468" y="63120"/>
                  <a:pt x="4772551" y="65855"/>
                  <a:pt x="4770989" y="69241"/>
                </a:cubicBezTo>
                <a:cubicBezTo>
                  <a:pt x="4769426" y="72627"/>
                  <a:pt x="4768384" y="81352"/>
                  <a:pt x="4767863" y="95416"/>
                </a:cubicBezTo>
                <a:cubicBezTo>
                  <a:pt x="4776197" y="93853"/>
                  <a:pt x="4782839" y="92291"/>
                  <a:pt x="4787787" y="90728"/>
                </a:cubicBezTo>
                <a:cubicBezTo>
                  <a:pt x="4792736" y="89165"/>
                  <a:pt x="4797033" y="89816"/>
                  <a:pt x="4800680" y="92681"/>
                </a:cubicBezTo>
                <a:cubicBezTo>
                  <a:pt x="4804326" y="95546"/>
                  <a:pt x="4803154" y="98020"/>
                  <a:pt x="4797164" y="100104"/>
                </a:cubicBezTo>
                <a:cubicBezTo>
                  <a:pt x="4791173" y="102188"/>
                  <a:pt x="4781407" y="104271"/>
                  <a:pt x="4767863" y="106355"/>
                </a:cubicBezTo>
                <a:cubicBezTo>
                  <a:pt x="4767343" y="117815"/>
                  <a:pt x="4767082" y="128753"/>
                  <a:pt x="4767082" y="139171"/>
                </a:cubicBezTo>
                <a:cubicBezTo>
                  <a:pt x="4781667" y="137088"/>
                  <a:pt x="4793387" y="135525"/>
                  <a:pt x="4802243" y="134483"/>
                </a:cubicBezTo>
                <a:cubicBezTo>
                  <a:pt x="4811098" y="133442"/>
                  <a:pt x="4817869" y="135395"/>
                  <a:pt x="4822557" y="140343"/>
                </a:cubicBezTo>
                <a:cubicBezTo>
                  <a:pt x="4827245" y="145292"/>
                  <a:pt x="4826204" y="147636"/>
                  <a:pt x="4819433" y="147376"/>
                </a:cubicBezTo>
                <a:cubicBezTo>
                  <a:pt x="4812661" y="147115"/>
                  <a:pt x="4804977" y="146724"/>
                  <a:pt x="4796383" y="146204"/>
                </a:cubicBezTo>
                <a:cubicBezTo>
                  <a:pt x="4787787" y="145683"/>
                  <a:pt x="4775156" y="146594"/>
                  <a:pt x="4758487" y="148938"/>
                </a:cubicBezTo>
                <a:cubicBezTo>
                  <a:pt x="4741819" y="151282"/>
                  <a:pt x="4731010" y="153105"/>
                  <a:pt x="4726061" y="154408"/>
                </a:cubicBezTo>
                <a:cubicBezTo>
                  <a:pt x="4721113" y="155710"/>
                  <a:pt x="4716295" y="154668"/>
                  <a:pt x="4711607" y="151282"/>
                </a:cubicBezTo>
                <a:cubicBezTo>
                  <a:pt x="4706918" y="147896"/>
                  <a:pt x="4706397" y="146073"/>
                  <a:pt x="4710043" y="145813"/>
                </a:cubicBezTo>
                <a:cubicBezTo>
                  <a:pt x="4713690" y="145552"/>
                  <a:pt x="4729317" y="143599"/>
                  <a:pt x="4756925" y="139953"/>
                </a:cubicBezTo>
                <a:lnTo>
                  <a:pt x="4756925" y="108699"/>
                </a:lnTo>
                <a:cubicBezTo>
                  <a:pt x="4743381" y="110782"/>
                  <a:pt x="4734135" y="110522"/>
                  <a:pt x="4729187" y="107917"/>
                </a:cubicBezTo>
                <a:cubicBezTo>
                  <a:pt x="4724238" y="105313"/>
                  <a:pt x="4724369" y="103620"/>
                  <a:pt x="4729577" y="102839"/>
                </a:cubicBezTo>
                <a:cubicBezTo>
                  <a:pt x="4734787" y="102057"/>
                  <a:pt x="4743902" y="100364"/>
                  <a:pt x="4756925" y="97760"/>
                </a:cubicBezTo>
                <a:cubicBezTo>
                  <a:pt x="4756403" y="77966"/>
                  <a:pt x="4755231" y="66636"/>
                  <a:pt x="4753409" y="63771"/>
                </a:cubicBezTo>
                <a:cubicBezTo>
                  <a:pt x="4751585" y="60906"/>
                  <a:pt x="4751585" y="59213"/>
                  <a:pt x="4753409" y="58693"/>
                </a:cubicBezTo>
                <a:close/>
                <a:moveTo>
                  <a:pt x="4308035" y="57228"/>
                </a:moveTo>
                <a:cubicBezTo>
                  <a:pt x="4309273" y="56902"/>
                  <a:pt x="4311259" y="57390"/>
                  <a:pt x="4313993" y="58693"/>
                </a:cubicBezTo>
                <a:cubicBezTo>
                  <a:pt x="4319463" y="61297"/>
                  <a:pt x="4321547" y="63381"/>
                  <a:pt x="4320244" y="64943"/>
                </a:cubicBezTo>
                <a:cubicBezTo>
                  <a:pt x="4318942" y="66506"/>
                  <a:pt x="4316467" y="69371"/>
                  <a:pt x="4312821" y="73538"/>
                </a:cubicBezTo>
                <a:cubicBezTo>
                  <a:pt x="4327927" y="71455"/>
                  <a:pt x="4339647" y="68720"/>
                  <a:pt x="4347982" y="65334"/>
                </a:cubicBezTo>
                <a:cubicBezTo>
                  <a:pt x="4356317" y="61948"/>
                  <a:pt x="4362567" y="61558"/>
                  <a:pt x="4366735" y="64162"/>
                </a:cubicBezTo>
                <a:cubicBezTo>
                  <a:pt x="4370901" y="66767"/>
                  <a:pt x="4369859" y="68850"/>
                  <a:pt x="4363609" y="70413"/>
                </a:cubicBezTo>
                <a:cubicBezTo>
                  <a:pt x="4357358" y="71976"/>
                  <a:pt x="4349024" y="73799"/>
                  <a:pt x="4338606" y="75882"/>
                </a:cubicBezTo>
                <a:cubicBezTo>
                  <a:pt x="4342773" y="79008"/>
                  <a:pt x="4344596" y="81352"/>
                  <a:pt x="4344075" y="82914"/>
                </a:cubicBezTo>
                <a:cubicBezTo>
                  <a:pt x="4343555" y="84477"/>
                  <a:pt x="4343033" y="87082"/>
                  <a:pt x="4342513" y="90728"/>
                </a:cubicBezTo>
                <a:cubicBezTo>
                  <a:pt x="4356577" y="88644"/>
                  <a:pt x="4367255" y="86821"/>
                  <a:pt x="4374548" y="85258"/>
                </a:cubicBezTo>
                <a:cubicBezTo>
                  <a:pt x="4381841" y="83696"/>
                  <a:pt x="4387831" y="84998"/>
                  <a:pt x="4392519" y="89165"/>
                </a:cubicBezTo>
                <a:cubicBezTo>
                  <a:pt x="4397207" y="93332"/>
                  <a:pt x="4394342" y="95286"/>
                  <a:pt x="4383924" y="95025"/>
                </a:cubicBezTo>
                <a:cubicBezTo>
                  <a:pt x="4373506" y="94765"/>
                  <a:pt x="4359702" y="95676"/>
                  <a:pt x="4342513" y="97760"/>
                </a:cubicBezTo>
                <a:lnTo>
                  <a:pt x="4341731" y="119638"/>
                </a:lnTo>
                <a:cubicBezTo>
                  <a:pt x="4353191" y="118596"/>
                  <a:pt x="4361265" y="117815"/>
                  <a:pt x="4365953" y="117294"/>
                </a:cubicBezTo>
                <a:cubicBezTo>
                  <a:pt x="4364911" y="112606"/>
                  <a:pt x="4363219" y="108829"/>
                  <a:pt x="4360874" y="105964"/>
                </a:cubicBezTo>
                <a:cubicBezTo>
                  <a:pt x="4358530" y="103099"/>
                  <a:pt x="4359051" y="101797"/>
                  <a:pt x="4362437" y="102057"/>
                </a:cubicBezTo>
                <a:cubicBezTo>
                  <a:pt x="4365823" y="102318"/>
                  <a:pt x="4369469" y="102839"/>
                  <a:pt x="4373376" y="103620"/>
                </a:cubicBezTo>
                <a:cubicBezTo>
                  <a:pt x="4377283" y="104401"/>
                  <a:pt x="4378845" y="106355"/>
                  <a:pt x="4378064" y="109480"/>
                </a:cubicBezTo>
                <a:cubicBezTo>
                  <a:pt x="4377283" y="112606"/>
                  <a:pt x="4377022" y="117815"/>
                  <a:pt x="4377283" y="125107"/>
                </a:cubicBezTo>
                <a:cubicBezTo>
                  <a:pt x="4377543" y="132400"/>
                  <a:pt x="4376371" y="136697"/>
                  <a:pt x="4373767" y="137999"/>
                </a:cubicBezTo>
                <a:cubicBezTo>
                  <a:pt x="4371162" y="139302"/>
                  <a:pt x="4369079" y="134483"/>
                  <a:pt x="4367515" y="123544"/>
                </a:cubicBezTo>
                <a:cubicBezTo>
                  <a:pt x="4350326" y="125628"/>
                  <a:pt x="4337043" y="127581"/>
                  <a:pt x="4327667" y="129405"/>
                </a:cubicBezTo>
                <a:cubicBezTo>
                  <a:pt x="4318291" y="131228"/>
                  <a:pt x="4311519" y="133442"/>
                  <a:pt x="4307352" y="136046"/>
                </a:cubicBezTo>
                <a:cubicBezTo>
                  <a:pt x="4303185" y="138651"/>
                  <a:pt x="4300450" y="139171"/>
                  <a:pt x="4299147" y="137609"/>
                </a:cubicBezTo>
                <a:cubicBezTo>
                  <a:pt x="4297845" y="136046"/>
                  <a:pt x="4296803" y="134223"/>
                  <a:pt x="4296023" y="132139"/>
                </a:cubicBezTo>
                <a:cubicBezTo>
                  <a:pt x="4295241" y="130056"/>
                  <a:pt x="4296153" y="127972"/>
                  <a:pt x="4298757" y="125888"/>
                </a:cubicBezTo>
                <a:cubicBezTo>
                  <a:pt x="4301361" y="123805"/>
                  <a:pt x="4303055" y="121591"/>
                  <a:pt x="4303836" y="119247"/>
                </a:cubicBezTo>
                <a:cubicBezTo>
                  <a:pt x="4304617" y="116903"/>
                  <a:pt x="4304747" y="114298"/>
                  <a:pt x="4304227" y="111434"/>
                </a:cubicBezTo>
                <a:cubicBezTo>
                  <a:pt x="4303705" y="108569"/>
                  <a:pt x="4305529" y="108308"/>
                  <a:pt x="4309696" y="110652"/>
                </a:cubicBezTo>
                <a:cubicBezTo>
                  <a:pt x="4313863" y="112996"/>
                  <a:pt x="4315426" y="114950"/>
                  <a:pt x="4314384" y="116512"/>
                </a:cubicBezTo>
                <a:cubicBezTo>
                  <a:pt x="4313342" y="118075"/>
                  <a:pt x="4312431" y="119898"/>
                  <a:pt x="4311649" y="121982"/>
                </a:cubicBezTo>
                <a:cubicBezTo>
                  <a:pt x="4310868" y="124065"/>
                  <a:pt x="4312301" y="124847"/>
                  <a:pt x="4315947" y="124326"/>
                </a:cubicBezTo>
                <a:cubicBezTo>
                  <a:pt x="4319593" y="123805"/>
                  <a:pt x="4325323" y="122763"/>
                  <a:pt x="4333137" y="121200"/>
                </a:cubicBezTo>
                <a:lnTo>
                  <a:pt x="4333137" y="100104"/>
                </a:lnTo>
                <a:cubicBezTo>
                  <a:pt x="4312301" y="103750"/>
                  <a:pt x="4299799" y="106094"/>
                  <a:pt x="4295631" y="107136"/>
                </a:cubicBezTo>
                <a:cubicBezTo>
                  <a:pt x="4291465" y="108178"/>
                  <a:pt x="4287297" y="107266"/>
                  <a:pt x="4283130" y="104401"/>
                </a:cubicBezTo>
                <a:cubicBezTo>
                  <a:pt x="4278963" y="101536"/>
                  <a:pt x="4280656" y="99844"/>
                  <a:pt x="4288209" y="99323"/>
                </a:cubicBezTo>
                <a:cubicBezTo>
                  <a:pt x="4295762" y="98802"/>
                  <a:pt x="4310737" y="96458"/>
                  <a:pt x="4333137" y="92291"/>
                </a:cubicBezTo>
                <a:cubicBezTo>
                  <a:pt x="4332095" y="84998"/>
                  <a:pt x="4331053" y="80310"/>
                  <a:pt x="4330011" y="78226"/>
                </a:cubicBezTo>
                <a:cubicBezTo>
                  <a:pt x="4323239" y="78226"/>
                  <a:pt x="4316207" y="77966"/>
                  <a:pt x="4308915" y="77445"/>
                </a:cubicBezTo>
                <a:cubicBezTo>
                  <a:pt x="4302143" y="84738"/>
                  <a:pt x="4297064" y="88905"/>
                  <a:pt x="4293679" y="89946"/>
                </a:cubicBezTo>
                <a:cubicBezTo>
                  <a:pt x="4290293" y="90988"/>
                  <a:pt x="4290162" y="89816"/>
                  <a:pt x="4293287" y="86430"/>
                </a:cubicBezTo>
                <a:cubicBezTo>
                  <a:pt x="4296413" y="83045"/>
                  <a:pt x="4299539" y="78877"/>
                  <a:pt x="4302664" y="73929"/>
                </a:cubicBezTo>
                <a:cubicBezTo>
                  <a:pt x="4305789" y="68980"/>
                  <a:pt x="4307091" y="64553"/>
                  <a:pt x="4306571" y="60646"/>
                </a:cubicBezTo>
                <a:cubicBezTo>
                  <a:pt x="4306310" y="58693"/>
                  <a:pt x="4306799" y="57553"/>
                  <a:pt x="4308035" y="57228"/>
                </a:cubicBezTo>
                <a:close/>
                <a:moveTo>
                  <a:pt x="344059" y="54591"/>
                </a:moveTo>
                <a:cubicBezTo>
                  <a:pt x="345361" y="54591"/>
                  <a:pt x="347445" y="55307"/>
                  <a:pt x="350310" y="56739"/>
                </a:cubicBezTo>
                <a:cubicBezTo>
                  <a:pt x="356040" y="59604"/>
                  <a:pt x="357733" y="61688"/>
                  <a:pt x="355389" y="62990"/>
                </a:cubicBezTo>
                <a:cubicBezTo>
                  <a:pt x="353045" y="64292"/>
                  <a:pt x="350440" y="65985"/>
                  <a:pt x="347575" y="68069"/>
                </a:cubicBezTo>
                <a:cubicBezTo>
                  <a:pt x="344710" y="70152"/>
                  <a:pt x="341194" y="72496"/>
                  <a:pt x="337027" y="75101"/>
                </a:cubicBezTo>
                <a:cubicBezTo>
                  <a:pt x="332860" y="77705"/>
                  <a:pt x="332079" y="77315"/>
                  <a:pt x="334683" y="73929"/>
                </a:cubicBezTo>
                <a:cubicBezTo>
                  <a:pt x="337288" y="70543"/>
                  <a:pt x="339371" y="67548"/>
                  <a:pt x="340934" y="64943"/>
                </a:cubicBezTo>
                <a:cubicBezTo>
                  <a:pt x="342497" y="62339"/>
                  <a:pt x="343017" y="59604"/>
                  <a:pt x="342497" y="56739"/>
                </a:cubicBezTo>
                <a:cubicBezTo>
                  <a:pt x="342236" y="55307"/>
                  <a:pt x="342757" y="54591"/>
                  <a:pt x="344059" y="54591"/>
                </a:cubicBezTo>
                <a:close/>
                <a:moveTo>
                  <a:pt x="318275" y="52442"/>
                </a:moveTo>
                <a:cubicBezTo>
                  <a:pt x="309940" y="53484"/>
                  <a:pt x="301866" y="54786"/>
                  <a:pt x="294053" y="56349"/>
                </a:cubicBezTo>
                <a:cubicBezTo>
                  <a:pt x="296137" y="67287"/>
                  <a:pt x="298220" y="78747"/>
                  <a:pt x="300304" y="90728"/>
                </a:cubicBezTo>
                <a:cubicBezTo>
                  <a:pt x="307596" y="89686"/>
                  <a:pt x="314889" y="88384"/>
                  <a:pt x="322181" y="86821"/>
                </a:cubicBezTo>
                <a:cubicBezTo>
                  <a:pt x="322181" y="67548"/>
                  <a:pt x="320879" y="56088"/>
                  <a:pt x="318275" y="52442"/>
                </a:cubicBezTo>
                <a:close/>
                <a:moveTo>
                  <a:pt x="4548156" y="49707"/>
                </a:moveTo>
                <a:cubicBezTo>
                  <a:pt x="4541905" y="50488"/>
                  <a:pt x="4525757" y="52442"/>
                  <a:pt x="4499712" y="55567"/>
                </a:cubicBezTo>
                <a:lnTo>
                  <a:pt x="4499712" y="86821"/>
                </a:lnTo>
                <a:cubicBezTo>
                  <a:pt x="4511693" y="85779"/>
                  <a:pt x="4521981" y="84086"/>
                  <a:pt x="4530575" y="81742"/>
                </a:cubicBezTo>
                <a:cubicBezTo>
                  <a:pt x="4539171" y="79398"/>
                  <a:pt x="4544770" y="79919"/>
                  <a:pt x="4547375" y="83305"/>
                </a:cubicBezTo>
                <a:cubicBezTo>
                  <a:pt x="4549979" y="86691"/>
                  <a:pt x="4544770" y="89426"/>
                  <a:pt x="4531747" y="91509"/>
                </a:cubicBezTo>
                <a:cubicBezTo>
                  <a:pt x="4518725" y="93593"/>
                  <a:pt x="4507786" y="94374"/>
                  <a:pt x="4498931" y="93853"/>
                </a:cubicBezTo>
                <a:lnTo>
                  <a:pt x="4498931" y="114950"/>
                </a:lnTo>
                <a:cubicBezTo>
                  <a:pt x="4508828" y="113908"/>
                  <a:pt x="4518335" y="112345"/>
                  <a:pt x="4527450" y="110262"/>
                </a:cubicBezTo>
                <a:cubicBezTo>
                  <a:pt x="4536566" y="108178"/>
                  <a:pt x="4542947" y="108438"/>
                  <a:pt x="4546593" y="111043"/>
                </a:cubicBezTo>
                <a:cubicBezTo>
                  <a:pt x="4550239" y="113647"/>
                  <a:pt x="4548286" y="116122"/>
                  <a:pt x="4540733" y="118466"/>
                </a:cubicBezTo>
                <a:cubicBezTo>
                  <a:pt x="4533180" y="120810"/>
                  <a:pt x="4519246" y="121982"/>
                  <a:pt x="4498931" y="121982"/>
                </a:cubicBezTo>
                <a:lnTo>
                  <a:pt x="4498931" y="146204"/>
                </a:lnTo>
                <a:cubicBezTo>
                  <a:pt x="4511433" y="144641"/>
                  <a:pt x="4523543" y="143208"/>
                  <a:pt x="4535263" y="141906"/>
                </a:cubicBezTo>
                <a:cubicBezTo>
                  <a:pt x="4546984" y="140604"/>
                  <a:pt x="4554277" y="141646"/>
                  <a:pt x="4557141" y="145032"/>
                </a:cubicBezTo>
                <a:cubicBezTo>
                  <a:pt x="4560006" y="148417"/>
                  <a:pt x="4561959" y="149068"/>
                  <a:pt x="4563001" y="146985"/>
                </a:cubicBezTo>
                <a:cubicBezTo>
                  <a:pt x="4564043" y="144901"/>
                  <a:pt x="4564695" y="142557"/>
                  <a:pt x="4564955" y="139953"/>
                </a:cubicBezTo>
                <a:cubicBezTo>
                  <a:pt x="4565215" y="137348"/>
                  <a:pt x="4565345" y="129014"/>
                  <a:pt x="4565345" y="114950"/>
                </a:cubicBezTo>
                <a:cubicBezTo>
                  <a:pt x="4565345" y="100885"/>
                  <a:pt x="4565215" y="90467"/>
                  <a:pt x="4564955" y="83696"/>
                </a:cubicBezTo>
                <a:cubicBezTo>
                  <a:pt x="4564695" y="76924"/>
                  <a:pt x="4564173" y="70803"/>
                  <a:pt x="4563392" y="65334"/>
                </a:cubicBezTo>
                <a:cubicBezTo>
                  <a:pt x="4562611" y="59865"/>
                  <a:pt x="4561439" y="55697"/>
                  <a:pt x="4559876" y="52832"/>
                </a:cubicBezTo>
                <a:cubicBezTo>
                  <a:pt x="4558313" y="49968"/>
                  <a:pt x="4554407" y="48926"/>
                  <a:pt x="4548156" y="49707"/>
                </a:cubicBezTo>
                <a:close/>
                <a:moveTo>
                  <a:pt x="1958054" y="48340"/>
                </a:moveTo>
                <a:cubicBezTo>
                  <a:pt x="1959486" y="48470"/>
                  <a:pt x="1961635" y="49577"/>
                  <a:pt x="1964500" y="51660"/>
                </a:cubicBezTo>
                <a:cubicBezTo>
                  <a:pt x="1970751" y="56349"/>
                  <a:pt x="1972313" y="59734"/>
                  <a:pt x="1969188" y="61818"/>
                </a:cubicBezTo>
                <a:cubicBezTo>
                  <a:pt x="1966062" y="63902"/>
                  <a:pt x="1959812" y="71976"/>
                  <a:pt x="1950435" y="86040"/>
                </a:cubicBezTo>
                <a:cubicBezTo>
                  <a:pt x="1951998" y="90728"/>
                  <a:pt x="1952649" y="96458"/>
                  <a:pt x="1952389" y="103229"/>
                </a:cubicBezTo>
                <a:cubicBezTo>
                  <a:pt x="1952128" y="110001"/>
                  <a:pt x="1952128" y="119768"/>
                  <a:pt x="1952389" y="132530"/>
                </a:cubicBezTo>
                <a:cubicBezTo>
                  <a:pt x="1952649" y="145292"/>
                  <a:pt x="1951477" y="155059"/>
                  <a:pt x="1948873" y="161830"/>
                </a:cubicBezTo>
                <a:cubicBezTo>
                  <a:pt x="1946268" y="168602"/>
                  <a:pt x="1943664" y="168863"/>
                  <a:pt x="1941059" y="162612"/>
                </a:cubicBezTo>
                <a:cubicBezTo>
                  <a:pt x="1938455" y="156361"/>
                  <a:pt x="1938325" y="149459"/>
                  <a:pt x="1940669" y="141906"/>
                </a:cubicBezTo>
                <a:cubicBezTo>
                  <a:pt x="1943013" y="134353"/>
                  <a:pt x="1943924" y="118335"/>
                  <a:pt x="1943403" y="93853"/>
                </a:cubicBezTo>
                <a:cubicBezTo>
                  <a:pt x="1939236" y="99583"/>
                  <a:pt x="1934678" y="104662"/>
                  <a:pt x="1929730" y="109090"/>
                </a:cubicBezTo>
                <a:cubicBezTo>
                  <a:pt x="1924781" y="113517"/>
                  <a:pt x="1919442" y="117294"/>
                  <a:pt x="1913712" y="120419"/>
                </a:cubicBezTo>
                <a:cubicBezTo>
                  <a:pt x="1907982" y="123544"/>
                  <a:pt x="1907201" y="122893"/>
                  <a:pt x="1911368" y="118466"/>
                </a:cubicBezTo>
                <a:cubicBezTo>
                  <a:pt x="1915535" y="114038"/>
                  <a:pt x="1919572" y="109610"/>
                  <a:pt x="1923479" y="105183"/>
                </a:cubicBezTo>
                <a:cubicBezTo>
                  <a:pt x="1927386" y="100755"/>
                  <a:pt x="1932725" y="93463"/>
                  <a:pt x="1939497" y="83305"/>
                </a:cubicBezTo>
                <a:cubicBezTo>
                  <a:pt x="1946268" y="73148"/>
                  <a:pt x="1950696" y="65985"/>
                  <a:pt x="1952780" y="61818"/>
                </a:cubicBezTo>
                <a:cubicBezTo>
                  <a:pt x="1954863" y="57651"/>
                  <a:pt x="1955905" y="54005"/>
                  <a:pt x="1955905" y="50879"/>
                </a:cubicBezTo>
                <a:cubicBezTo>
                  <a:pt x="1955905" y="49056"/>
                  <a:pt x="1956621" y="48210"/>
                  <a:pt x="1958054" y="48340"/>
                </a:cubicBezTo>
                <a:close/>
                <a:moveTo>
                  <a:pt x="360467" y="45800"/>
                </a:moveTo>
                <a:cubicBezTo>
                  <a:pt x="358514" y="45540"/>
                  <a:pt x="355779" y="45670"/>
                  <a:pt x="352263" y="46191"/>
                </a:cubicBezTo>
                <a:cubicBezTo>
                  <a:pt x="345231" y="47233"/>
                  <a:pt x="337027" y="48535"/>
                  <a:pt x="327651" y="50098"/>
                </a:cubicBezTo>
                <a:cubicBezTo>
                  <a:pt x="332860" y="53223"/>
                  <a:pt x="334683" y="56088"/>
                  <a:pt x="333120" y="58693"/>
                </a:cubicBezTo>
                <a:cubicBezTo>
                  <a:pt x="331558" y="61297"/>
                  <a:pt x="330255" y="70152"/>
                  <a:pt x="329214" y="85258"/>
                </a:cubicBezTo>
                <a:cubicBezTo>
                  <a:pt x="336506" y="84217"/>
                  <a:pt x="341455" y="83435"/>
                  <a:pt x="344059" y="82914"/>
                </a:cubicBezTo>
                <a:cubicBezTo>
                  <a:pt x="346664" y="82393"/>
                  <a:pt x="350831" y="81873"/>
                  <a:pt x="356561" y="81352"/>
                </a:cubicBezTo>
                <a:cubicBezTo>
                  <a:pt x="358644" y="77705"/>
                  <a:pt x="360598" y="71715"/>
                  <a:pt x="362421" y="63381"/>
                </a:cubicBezTo>
                <a:cubicBezTo>
                  <a:pt x="364244" y="55046"/>
                  <a:pt x="364765" y="49837"/>
                  <a:pt x="363984" y="47754"/>
                </a:cubicBezTo>
                <a:cubicBezTo>
                  <a:pt x="363593" y="46712"/>
                  <a:pt x="362421" y="46061"/>
                  <a:pt x="360467" y="45800"/>
                </a:cubicBezTo>
                <a:close/>
                <a:moveTo>
                  <a:pt x="1535972" y="43163"/>
                </a:moveTo>
                <a:cubicBezTo>
                  <a:pt x="1537470" y="42968"/>
                  <a:pt x="1540302" y="43847"/>
                  <a:pt x="1544470" y="45800"/>
                </a:cubicBezTo>
                <a:cubicBezTo>
                  <a:pt x="1552804" y="49707"/>
                  <a:pt x="1556450" y="55177"/>
                  <a:pt x="1555408" y="62209"/>
                </a:cubicBezTo>
                <a:cubicBezTo>
                  <a:pt x="1554367" y="69241"/>
                  <a:pt x="1551241" y="69631"/>
                  <a:pt x="1546032" y="63381"/>
                </a:cubicBezTo>
                <a:cubicBezTo>
                  <a:pt x="1541344" y="57130"/>
                  <a:pt x="1537828" y="51660"/>
                  <a:pt x="1535484" y="46972"/>
                </a:cubicBezTo>
                <a:cubicBezTo>
                  <a:pt x="1534312" y="44628"/>
                  <a:pt x="1534475" y="43359"/>
                  <a:pt x="1535972" y="43163"/>
                </a:cubicBezTo>
                <a:close/>
                <a:moveTo>
                  <a:pt x="1835429" y="41112"/>
                </a:moveTo>
                <a:cubicBezTo>
                  <a:pt x="1839596" y="41894"/>
                  <a:pt x="1843372" y="43456"/>
                  <a:pt x="1846758" y="45800"/>
                </a:cubicBezTo>
                <a:cubicBezTo>
                  <a:pt x="1850144" y="48144"/>
                  <a:pt x="1850795" y="50228"/>
                  <a:pt x="1848711" y="52051"/>
                </a:cubicBezTo>
                <a:cubicBezTo>
                  <a:pt x="1846628" y="53874"/>
                  <a:pt x="1844935" y="56609"/>
                  <a:pt x="1843633" y="60255"/>
                </a:cubicBezTo>
                <a:cubicBezTo>
                  <a:pt x="1842330" y="63902"/>
                  <a:pt x="1840507" y="70283"/>
                  <a:pt x="1838163" y="79398"/>
                </a:cubicBezTo>
                <a:cubicBezTo>
                  <a:pt x="1835819" y="88514"/>
                  <a:pt x="1833085" y="96718"/>
                  <a:pt x="1829959" y="104011"/>
                </a:cubicBezTo>
                <a:cubicBezTo>
                  <a:pt x="1838814" y="113908"/>
                  <a:pt x="1847149" y="120940"/>
                  <a:pt x="1854962" y="125107"/>
                </a:cubicBezTo>
                <a:cubicBezTo>
                  <a:pt x="1862776" y="129274"/>
                  <a:pt x="1870199" y="132400"/>
                  <a:pt x="1877231" y="134483"/>
                </a:cubicBezTo>
                <a:cubicBezTo>
                  <a:pt x="1884263" y="136567"/>
                  <a:pt x="1883221" y="137999"/>
                  <a:pt x="1874105" y="138781"/>
                </a:cubicBezTo>
                <a:cubicBezTo>
                  <a:pt x="1864990" y="139562"/>
                  <a:pt x="1857697" y="139562"/>
                  <a:pt x="1852228" y="138781"/>
                </a:cubicBezTo>
                <a:cubicBezTo>
                  <a:pt x="1846758" y="137999"/>
                  <a:pt x="1842851" y="136827"/>
                  <a:pt x="1840507" y="135265"/>
                </a:cubicBezTo>
                <a:cubicBezTo>
                  <a:pt x="1838163" y="133702"/>
                  <a:pt x="1835689" y="131358"/>
                  <a:pt x="1833085" y="128233"/>
                </a:cubicBezTo>
                <a:lnTo>
                  <a:pt x="1822927" y="112606"/>
                </a:lnTo>
                <a:cubicBezTo>
                  <a:pt x="1816676" y="119377"/>
                  <a:pt x="1810295" y="124586"/>
                  <a:pt x="1803784" y="128233"/>
                </a:cubicBezTo>
                <a:cubicBezTo>
                  <a:pt x="1797273" y="131879"/>
                  <a:pt x="1790241" y="134093"/>
                  <a:pt x="1782688" y="134874"/>
                </a:cubicBezTo>
                <a:cubicBezTo>
                  <a:pt x="1775135" y="135655"/>
                  <a:pt x="1774614" y="134614"/>
                  <a:pt x="1781125" y="131749"/>
                </a:cubicBezTo>
                <a:cubicBezTo>
                  <a:pt x="1787636" y="128884"/>
                  <a:pt x="1793887" y="125237"/>
                  <a:pt x="1799877" y="120810"/>
                </a:cubicBezTo>
                <a:cubicBezTo>
                  <a:pt x="1805868" y="116382"/>
                  <a:pt x="1811467" y="110782"/>
                  <a:pt x="1816676" y="104011"/>
                </a:cubicBezTo>
                <a:cubicBezTo>
                  <a:pt x="1813030" y="97239"/>
                  <a:pt x="1810035" y="92160"/>
                  <a:pt x="1807691" y="88774"/>
                </a:cubicBezTo>
                <a:cubicBezTo>
                  <a:pt x="1805347" y="85389"/>
                  <a:pt x="1802742" y="81873"/>
                  <a:pt x="1799877" y="78226"/>
                </a:cubicBezTo>
                <a:cubicBezTo>
                  <a:pt x="1797012" y="74580"/>
                  <a:pt x="1793757" y="71585"/>
                  <a:pt x="1790110" y="69241"/>
                </a:cubicBezTo>
                <a:cubicBezTo>
                  <a:pt x="1786464" y="66897"/>
                  <a:pt x="1787245" y="65725"/>
                  <a:pt x="1792454" y="65725"/>
                </a:cubicBezTo>
                <a:cubicBezTo>
                  <a:pt x="1798184" y="65725"/>
                  <a:pt x="1801570" y="66506"/>
                  <a:pt x="1802612" y="68069"/>
                </a:cubicBezTo>
                <a:cubicBezTo>
                  <a:pt x="1803654" y="69631"/>
                  <a:pt x="1805868" y="73017"/>
                  <a:pt x="1809253" y="78226"/>
                </a:cubicBezTo>
                <a:cubicBezTo>
                  <a:pt x="1812639" y="83435"/>
                  <a:pt x="1816937" y="89165"/>
                  <a:pt x="1822146" y="95416"/>
                </a:cubicBezTo>
                <a:cubicBezTo>
                  <a:pt x="1824750" y="89686"/>
                  <a:pt x="1826964" y="81352"/>
                  <a:pt x="1828787" y="70413"/>
                </a:cubicBezTo>
                <a:cubicBezTo>
                  <a:pt x="1830610" y="59474"/>
                  <a:pt x="1830350" y="53744"/>
                  <a:pt x="1828006" y="53223"/>
                </a:cubicBezTo>
                <a:cubicBezTo>
                  <a:pt x="1825662" y="52702"/>
                  <a:pt x="1822406" y="53093"/>
                  <a:pt x="1818239" y="54395"/>
                </a:cubicBezTo>
                <a:cubicBezTo>
                  <a:pt x="1814072" y="55697"/>
                  <a:pt x="1809384" y="57390"/>
                  <a:pt x="1804175" y="59474"/>
                </a:cubicBezTo>
                <a:cubicBezTo>
                  <a:pt x="1798966" y="61558"/>
                  <a:pt x="1794278" y="61297"/>
                  <a:pt x="1790110" y="58693"/>
                </a:cubicBezTo>
                <a:cubicBezTo>
                  <a:pt x="1785943" y="56088"/>
                  <a:pt x="1785553" y="54525"/>
                  <a:pt x="1788938" y="54005"/>
                </a:cubicBezTo>
                <a:cubicBezTo>
                  <a:pt x="1792324" y="53484"/>
                  <a:pt x="1796361" y="52702"/>
                  <a:pt x="1801049" y="51660"/>
                </a:cubicBezTo>
                <a:cubicBezTo>
                  <a:pt x="1805737" y="50619"/>
                  <a:pt x="1810816" y="49186"/>
                  <a:pt x="1816286" y="47363"/>
                </a:cubicBezTo>
                <a:cubicBezTo>
                  <a:pt x="1821755" y="45540"/>
                  <a:pt x="1825271" y="43847"/>
                  <a:pt x="1826834" y="42284"/>
                </a:cubicBezTo>
                <a:cubicBezTo>
                  <a:pt x="1828396" y="40722"/>
                  <a:pt x="1831262" y="40331"/>
                  <a:pt x="1835429" y="41112"/>
                </a:cubicBezTo>
                <a:close/>
                <a:moveTo>
                  <a:pt x="452183" y="39940"/>
                </a:moveTo>
                <a:cubicBezTo>
                  <a:pt x="455308" y="40982"/>
                  <a:pt x="458173" y="42545"/>
                  <a:pt x="460778" y="44628"/>
                </a:cubicBezTo>
                <a:cubicBezTo>
                  <a:pt x="463382" y="46191"/>
                  <a:pt x="464163" y="48405"/>
                  <a:pt x="463122" y="51270"/>
                </a:cubicBezTo>
                <a:cubicBezTo>
                  <a:pt x="462080" y="54135"/>
                  <a:pt x="461299" y="61558"/>
                  <a:pt x="460778" y="73538"/>
                </a:cubicBezTo>
                <a:cubicBezTo>
                  <a:pt x="460257" y="85519"/>
                  <a:pt x="459215" y="94374"/>
                  <a:pt x="457652" y="100104"/>
                </a:cubicBezTo>
                <a:cubicBezTo>
                  <a:pt x="456090" y="105834"/>
                  <a:pt x="453876" y="106225"/>
                  <a:pt x="451011" y="101276"/>
                </a:cubicBezTo>
                <a:cubicBezTo>
                  <a:pt x="448146" y="96328"/>
                  <a:pt x="447495" y="91639"/>
                  <a:pt x="449057" y="87212"/>
                </a:cubicBezTo>
                <a:cubicBezTo>
                  <a:pt x="450620" y="82784"/>
                  <a:pt x="451532" y="75361"/>
                  <a:pt x="451792" y="64943"/>
                </a:cubicBezTo>
                <a:cubicBezTo>
                  <a:pt x="452053" y="54525"/>
                  <a:pt x="451401" y="47493"/>
                  <a:pt x="449839" y="43847"/>
                </a:cubicBezTo>
                <a:cubicBezTo>
                  <a:pt x="448276" y="40201"/>
                  <a:pt x="449057" y="38898"/>
                  <a:pt x="452183" y="39940"/>
                </a:cubicBezTo>
                <a:close/>
                <a:moveTo>
                  <a:pt x="947464" y="39159"/>
                </a:moveTo>
                <a:cubicBezTo>
                  <a:pt x="952413" y="40201"/>
                  <a:pt x="956580" y="41763"/>
                  <a:pt x="959966" y="43847"/>
                </a:cubicBezTo>
                <a:cubicBezTo>
                  <a:pt x="963352" y="45931"/>
                  <a:pt x="964003" y="48405"/>
                  <a:pt x="961919" y="51270"/>
                </a:cubicBezTo>
                <a:cubicBezTo>
                  <a:pt x="959836" y="54135"/>
                  <a:pt x="958273" y="59995"/>
                  <a:pt x="957231" y="68850"/>
                </a:cubicBezTo>
                <a:cubicBezTo>
                  <a:pt x="969733" y="65725"/>
                  <a:pt x="977155" y="63250"/>
                  <a:pt x="979499" y="61427"/>
                </a:cubicBezTo>
                <a:cubicBezTo>
                  <a:pt x="981844" y="59604"/>
                  <a:pt x="985099" y="59474"/>
                  <a:pt x="989266" y="61037"/>
                </a:cubicBezTo>
                <a:cubicBezTo>
                  <a:pt x="993434" y="62599"/>
                  <a:pt x="997210" y="65074"/>
                  <a:pt x="1000596" y="68459"/>
                </a:cubicBezTo>
                <a:cubicBezTo>
                  <a:pt x="1003982" y="71845"/>
                  <a:pt x="1004242" y="74971"/>
                  <a:pt x="1001377" y="77836"/>
                </a:cubicBezTo>
                <a:cubicBezTo>
                  <a:pt x="998512" y="80701"/>
                  <a:pt x="996950" y="87472"/>
                  <a:pt x="996689" y="98151"/>
                </a:cubicBezTo>
                <a:cubicBezTo>
                  <a:pt x="996429" y="108829"/>
                  <a:pt x="995778" y="118987"/>
                  <a:pt x="994736" y="128623"/>
                </a:cubicBezTo>
                <a:cubicBezTo>
                  <a:pt x="993694" y="138260"/>
                  <a:pt x="991741" y="146073"/>
                  <a:pt x="988876" y="152064"/>
                </a:cubicBezTo>
                <a:cubicBezTo>
                  <a:pt x="986011" y="158054"/>
                  <a:pt x="981453" y="163133"/>
                  <a:pt x="975202" y="167300"/>
                </a:cubicBezTo>
                <a:cubicBezTo>
                  <a:pt x="968951" y="171467"/>
                  <a:pt x="965305" y="171076"/>
                  <a:pt x="964263" y="166128"/>
                </a:cubicBezTo>
                <a:cubicBezTo>
                  <a:pt x="963221" y="161179"/>
                  <a:pt x="959575" y="155970"/>
                  <a:pt x="953324" y="150501"/>
                </a:cubicBezTo>
                <a:cubicBezTo>
                  <a:pt x="947073" y="145032"/>
                  <a:pt x="947073" y="143469"/>
                  <a:pt x="953324" y="145813"/>
                </a:cubicBezTo>
                <a:cubicBezTo>
                  <a:pt x="959575" y="148157"/>
                  <a:pt x="964263" y="149329"/>
                  <a:pt x="967389" y="149329"/>
                </a:cubicBezTo>
                <a:cubicBezTo>
                  <a:pt x="971035" y="149329"/>
                  <a:pt x="974030" y="147245"/>
                  <a:pt x="976374" y="143078"/>
                </a:cubicBezTo>
                <a:cubicBezTo>
                  <a:pt x="978718" y="138911"/>
                  <a:pt x="980541" y="132790"/>
                  <a:pt x="981844" y="124716"/>
                </a:cubicBezTo>
                <a:cubicBezTo>
                  <a:pt x="983146" y="116643"/>
                  <a:pt x="983927" y="106615"/>
                  <a:pt x="984188" y="94635"/>
                </a:cubicBezTo>
                <a:cubicBezTo>
                  <a:pt x="984448" y="82654"/>
                  <a:pt x="983667" y="75622"/>
                  <a:pt x="981844" y="73538"/>
                </a:cubicBezTo>
                <a:cubicBezTo>
                  <a:pt x="980020" y="71455"/>
                  <a:pt x="976765" y="70934"/>
                  <a:pt x="972077" y="71976"/>
                </a:cubicBezTo>
                <a:cubicBezTo>
                  <a:pt x="967389" y="73017"/>
                  <a:pt x="961659" y="74320"/>
                  <a:pt x="954887" y="75882"/>
                </a:cubicBezTo>
                <a:cubicBezTo>
                  <a:pt x="951762" y="93072"/>
                  <a:pt x="947855" y="107397"/>
                  <a:pt x="943167" y="118856"/>
                </a:cubicBezTo>
                <a:cubicBezTo>
                  <a:pt x="938479" y="130316"/>
                  <a:pt x="932488" y="139302"/>
                  <a:pt x="925196" y="145813"/>
                </a:cubicBezTo>
                <a:cubicBezTo>
                  <a:pt x="917903" y="152324"/>
                  <a:pt x="909829" y="157273"/>
                  <a:pt x="900974" y="160658"/>
                </a:cubicBezTo>
                <a:cubicBezTo>
                  <a:pt x="892119" y="164044"/>
                  <a:pt x="891468" y="163133"/>
                  <a:pt x="899021" y="157924"/>
                </a:cubicBezTo>
                <a:cubicBezTo>
                  <a:pt x="906574" y="152715"/>
                  <a:pt x="912564" y="147376"/>
                  <a:pt x="916992" y="141906"/>
                </a:cubicBezTo>
                <a:cubicBezTo>
                  <a:pt x="921419" y="136437"/>
                  <a:pt x="925977" y="129144"/>
                  <a:pt x="930665" y="120028"/>
                </a:cubicBezTo>
                <a:cubicBezTo>
                  <a:pt x="935353" y="110913"/>
                  <a:pt x="939260" y="96979"/>
                  <a:pt x="942385" y="78226"/>
                </a:cubicBezTo>
                <a:cubicBezTo>
                  <a:pt x="936656" y="80310"/>
                  <a:pt x="931837" y="82003"/>
                  <a:pt x="927930" y="83305"/>
                </a:cubicBezTo>
                <a:cubicBezTo>
                  <a:pt x="924024" y="84607"/>
                  <a:pt x="919596" y="83565"/>
                  <a:pt x="914648" y="80180"/>
                </a:cubicBezTo>
                <a:cubicBezTo>
                  <a:pt x="909699" y="76794"/>
                  <a:pt x="910480" y="74971"/>
                  <a:pt x="916992" y="74710"/>
                </a:cubicBezTo>
                <a:cubicBezTo>
                  <a:pt x="923503" y="74450"/>
                  <a:pt x="932488" y="73017"/>
                  <a:pt x="943948" y="70413"/>
                </a:cubicBezTo>
                <a:cubicBezTo>
                  <a:pt x="946032" y="55828"/>
                  <a:pt x="945901" y="46712"/>
                  <a:pt x="943558" y="43066"/>
                </a:cubicBezTo>
                <a:cubicBezTo>
                  <a:pt x="941213" y="39419"/>
                  <a:pt x="942516" y="38117"/>
                  <a:pt x="947464" y="39159"/>
                </a:cubicBezTo>
                <a:close/>
                <a:moveTo>
                  <a:pt x="1576309" y="36424"/>
                </a:moveTo>
                <a:cubicBezTo>
                  <a:pt x="1576830" y="35773"/>
                  <a:pt x="1577807" y="35773"/>
                  <a:pt x="1579240" y="36424"/>
                </a:cubicBezTo>
                <a:cubicBezTo>
                  <a:pt x="1582104" y="37726"/>
                  <a:pt x="1586011" y="39810"/>
                  <a:pt x="1590960" y="42675"/>
                </a:cubicBezTo>
                <a:cubicBezTo>
                  <a:pt x="1595908" y="45540"/>
                  <a:pt x="1596039" y="48535"/>
                  <a:pt x="1591350" y="51660"/>
                </a:cubicBezTo>
                <a:cubicBezTo>
                  <a:pt x="1586662" y="54786"/>
                  <a:pt x="1579370" y="61818"/>
                  <a:pt x="1569473" y="72757"/>
                </a:cubicBezTo>
                <a:cubicBezTo>
                  <a:pt x="1578328" y="71715"/>
                  <a:pt x="1588225" y="70413"/>
                  <a:pt x="1599164" y="68850"/>
                </a:cubicBezTo>
                <a:cubicBezTo>
                  <a:pt x="1610103" y="67287"/>
                  <a:pt x="1618567" y="66115"/>
                  <a:pt x="1624558" y="65334"/>
                </a:cubicBezTo>
                <a:cubicBezTo>
                  <a:pt x="1630548" y="64553"/>
                  <a:pt x="1636408" y="64162"/>
                  <a:pt x="1642138" y="64162"/>
                </a:cubicBezTo>
                <a:cubicBezTo>
                  <a:pt x="1647868" y="64162"/>
                  <a:pt x="1652165" y="65725"/>
                  <a:pt x="1655030" y="68850"/>
                </a:cubicBezTo>
                <a:cubicBezTo>
                  <a:pt x="1657895" y="71976"/>
                  <a:pt x="1657374" y="73668"/>
                  <a:pt x="1653468" y="73929"/>
                </a:cubicBezTo>
                <a:cubicBezTo>
                  <a:pt x="1649561" y="74189"/>
                  <a:pt x="1643310" y="74450"/>
                  <a:pt x="1634715" y="74710"/>
                </a:cubicBezTo>
                <a:cubicBezTo>
                  <a:pt x="1626121" y="74971"/>
                  <a:pt x="1615963" y="75492"/>
                  <a:pt x="1604243" y="76273"/>
                </a:cubicBezTo>
                <a:cubicBezTo>
                  <a:pt x="1592522" y="77054"/>
                  <a:pt x="1581453" y="78487"/>
                  <a:pt x="1571035" y="80570"/>
                </a:cubicBezTo>
                <a:cubicBezTo>
                  <a:pt x="1573640" y="83696"/>
                  <a:pt x="1574421" y="85910"/>
                  <a:pt x="1573379" y="87212"/>
                </a:cubicBezTo>
                <a:cubicBezTo>
                  <a:pt x="1572338" y="88514"/>
                  <a:pt x="1571556" y="93853"/>
                  <a:pt x="1571035" y="103229"/>
                </a:cubicBezTo>
                <a:cubicBezTo>
                  <a:pt x="1583016" y="101667"/>
                  <a:pt x="1593043" y="100104"/>
                  <a:pt x="1601117" y="98541"/>
                </a:cubicBezTo>
                <a:cubicBezTo>
                  <a:pt x="1609191" y="96979"/>
                  <a:pt x="1615833" y="98411"/>
                  <a:pt x="1621042" y="102839"/>
                </a:cubicBezTo>
                <a:cubicBezTo>
                  <a:pt x="1626251" y="107266"/>
                  <a:pt x="1624558" y="109350"/>
                  <a:pt x="1615963" y="109090"/>
                </a:cubicBezTo>
                <a:cubicBezTo>
                  <a:pt x="1607368" y="108829"/>
                  <a:pt x="1592392" y="109741"/>
                  <a:pt x="1571035" y="111824"/>
                </a:cubicBezTo>
                <a:lnTo>
                  <a:pt x="1571035" y="137609"/>
                </a:lnTo>
                <a:cubicBezTo>
                  <a:pt x="1571035" y="145943"/>
                  <a:pt x="1570645" y="153366"/>
                  <a:pt x="1569863" y="159877"/>
                </a:cubicBezTo>
                <a:cubicBezTo>
                  <a:pt x="1569082" y="166388"/>
                  <a:pt x="1568170" y="171467"/>
                  <a:pt x="1567129" y="175113"/>
                </a:cubicBezTo>
                <a:cubicBezTo>
                  <a:pt x="1566087" y="178760"/>
                  <a:pt x="1565045" y="180583"/>
                  <a:pt x="1564003" y="180583"/>
                </a:cubicBezTo>
                <a:cubicBezTo>
                  <a:pt x="1562961" y="180583"/>
                  <a:pt x="1562050" y="177978"/>
                  <a:pt x="1561269" y="172769"/>
                </a:cubicBezTo>
                <a:cubicBezTo>
                  <a:pt x="1560487" y="167560"/>
                  <a:pt x="1560097" y="162351"/>
                  <a:pt x="1560097" y="157142"/>
                </a:cubicBezTo>
                <a:lnTo>
                  <a:pt x="1560097" y="113387"/>
                </a:lnTo>
                <a:cubicBezTo>
                  <a:pt x="1543428" y="115991"/>
                  <a:pt x="1532228" y="118075"/>
                  <a:pt x="1526499" y="119638"/>
                </a:cubicBezTo>
                <a:cubicBezTo>
                  <a:pt x="1520769" y="121200"/>
                  <a:pt x="1515690" y="120289"/>
                  <a:pt x="1511262" y="116903"/>
                </a:cubicBezTo>
                <a:cubicBezTo>
                  <a:pt x="1506835" y="113517"/>
                  <a:pt x="1505663" y="111824"/>
                  <a:pt x="1507746" y="111824"/>
                </a:cubicBezTo>
                <a:lnTo>
                  <a:pt x="1517122" y="111824"/>
                </a:lnTo>
                <a:cubicBezTo>
                  <a:pt x="1520769" y="111824"/>
                  <a:pt x="1535093" y="109741"/>
                  <a:pt x="1560097" y="105573"/>
                </a:cubicBezTo>
                <a:lnTo>
                  <a:pt x="1560097" y="91509"/>
                </a:lnTo>
                <a:cubicBezTo>
                  <a:pt x="1560097" y="89426"/>
                  <a:pt x="1559315" y="86561"/>
                  <a:pt x="1557752" y="82914"/>
                </a:cubicBezTo>
                <a:cubicBezTo>
                  <a:pt x="1543167" y="84998"/>
                  <a:pt x="1531577" y="86691"/>
                  <a:pt x="1522983" y="87993"/>
                </a:cubicBezTo>
                <a:cubicBezTo>
                  <a:pt x="1514388" y="89295"/>
                  <a:pt x="1507746" y="90337"/>
                  <a:pt x="1503058" y="91119"/>
                </a:cubicBezTo>
                <a:cubicBezTo>
                  <a:pt x="1498370" y="91900"/>
                  <a:pt x="1494984" y="92291"/>
                  <a:pt x="1492901" y="92291"/>
                </a:cubicBezTo>
                <a:cubicBezTo>
                  <a:pt x="1491338" y="92291"/>
                  <a:pt x="1488733" y="90988"/>
                  <a:pt x="1485087" y="88384"/>
                </a:cubicBezTo>
                <a:cubicBezTo>
                  <a:pt x="1481441" y="85779"/>
                  <a:pt x="1480269" y="84347"/>
                  <a:pt x="1481571" y="84086"/>
                </a:cubicBezTo>
                <a:cubicBezTo>
                  <a:pt x="1482873" y="83826"/>
                  <a:pt x="1486650" y="83565"/>
                  <a:pt x="1492901" y="83305"/>
                </a:cubicBezTo>
                <a:cubicBezTo>
                  <a:pt x="1499151" y="83045"/>
                  <a:pt x="1507746" y="82133"/>
                  <a:pt x="1518685" y="80570"/>
                </a:cubicBezTo>
                <a:cubicBezTo>
                  <a:pt x="1529624" y="79008"/>
                  <a:pt x="1543949" y="76924"/>
                  <a:pt x="1561659" y="74320"/>
                </a:cubicBezTo>
                <a:cubicBezTo>
                  <a:pt x="1567389" y="67027"/>
                  <a:pt x="1571426" y="60516"/>
                  <a:pt x="1573770" y="54786"/>
                </a:cubicBezTo>
                <a:cubicBezTo>
                  <a:pt x="1576114" y="49056"/>
                  <a:pt x="1576895" y="44238"/>
                  <a:pt x="1576114" y="40331"/>
                </a:cubicBezTo>
                <a:cubicBezTo>
                  <a:pt x="1575723" y="38378"/>
                  <a:pt x="1575789" y="37075"/>
                  <a:pt x="1576309" y="36424"/>
                </a:cubicBezTo>
                <a:close/>
                <a:moveTo>
                  <a:pt x="365351" y="36131"/>
                </a:moveTo>
                <a:cubicBezTo>
                  <a:pt x="367304" y="36457"/>
                  <a:pt x="369583" y="37336"/>
                  <a:pt x="372188" y="38768"/>
                </a:cubicBezTo>
                <a:cubicBezTo>
                  <a:pt x="377397" y="41633"/>
                  <a:pt x="381564" y="44498"/>
                  <a:pt x="384689" y="47363"/>
                </a:cubicBezTo>
                <a:cubicBezTo>
                  <a:pt x="387815" y="50228"/>
                  <a:pt x="387815" y="52572"/>
                  <a:pt x="384689" y="54395"/>
                </a:cubicBezTo>
                <a:cubicBezTo>
                  <a:pt x="381564" y="56218"/>
                  <a:pt x="377918" y="61297"/>
                  <a:pt x="373750" y="69631"/>
                </a:cubicBezTo>
                <a:cubicBezTo>
                  <a:pt x="369583" y="77966"/>
                  <a:pt x="366197" y="84607"/>
                  <a:pt x="363593" y="89556"/>
                </a:cubicBezTo>
                <a:cubicBezTo>
                  <a:pt x="360988" y="94504"/>
                  <a:pt x="358905" y="96067"/>
                  <a:pt x="357342" y="94244"/>
                </a:cubicBezTo>
                <a:cubicBezTo>
                  <a:pt x="355779" y="92421"/>
                  <a:pt x="354998" y="90207"/>
                  <a:pt x="354998" y="87602"/>
                </a:cubicBezTo>
                <a:cubicBezTo>
                  <a:pt x="327390" y="91249"/>
                  <a:pt x="309419" y="94114"/>
                  <a:pt x="301085" y="96197"/>
                </a:cubicBezTo>
                <a:cubicBezTo>
                  <a:pt x="300043" y="102448"/>
                  <a:pt x="298611" y="103099"/>
                  <a:pt x="296788" y="98151"/>
                </a:cubicBezTo>
                <a:cubicBezTo>
                  <a:pt x="294965" y="93202"/>
                  <a:pt x="292230" y="85519"/>
                  <a:pt x="288584" y="75101"/>
                </a:cubicBezTo>
                <a:cubicBezTo>
                  <a:pt x="284937" y="64683"/>
                  <a:pt x="282072" y="57781"/>
                  <a:pt x="279989" y="54395"/>
                </a:cubicBezTo>
                <a:cubicBezTo>
                  <a:pt x="277905" y="51009"/>
                  <a:pt x="278426" y="49447"/>
                  <a:pt x="281551" y="49707"/>
                </a:cubicBezTo>
                <a:cubicBezTo>
                  <a:pt x="284677" y="49968"/>
                  <a:pt x="287542" y="50098"/>
                  <a:pt x="290146" y="50098"/>
                </a:cubicBezTo>
                <a:cubicBezTo>
                  <a:pt x="292751" y="50098"/>
                  <a:pt x="296527" y="49837"/>
                  <a:pt x="301476" y="49316"/>
                </a:cubicBezTo>
                <a:cubicBezTo>
                  <a:pt x="306424" y="48796"/>
                  <a:pt x="312545" y="47884"/>
                  <a:pt x="319837" y="46582"/>
                </a:cubicBezTo>
                <a:cubicBezTo>
                  <a:pt x="327130" y="45279"/>
                  <a:pt x="335074" y="43717"/>
                  <a:pt x="343669" y="41894"/>
                </a:cubicBezTo>
                <a:cubicBezTo>
                  <a:pt x="352263" y="40070"/>
                  <a:pt x="357863" y="38378"/>
                  <a:pt x="360467" y="36815"/>
                </a:cubicBezTo>
                <a:cubicBezTo>
                  <a:pt x="361770" y="36034"/>
                  <a:pt x="363398" y="35806"/>
                  <a:pt x="365351" y="36131"/>
                </a:cubicBezTo>
                <a:close/>
                <a:moveTo>
                  <a:pt x="4302273" y="35252"/>
                </a:moveTo>
                <a:cubicBezTo>
                  <a:pt x="4306701" y="35773"/>
                  <a:pt x="4310477" y="37075"/>
                  <a:pt x="4313603" y="39159"/>
                </a:cubicBezTo>
                <a:cubicBezTo>
                  <a:pt x="4316728" y="41242"/>
                  <a:pt x="4317900" y="44238"/>
                  <a:pt x="4317119" y="48144"/>
                </a:cubicBezTo>
                <a:cubicBezTo>
                  <a:pt x="4316337" y="52051"/>
                  <a:pt x="4314123" y="52832"/>
                  <a:pt x="4310477" y="50488"/>
                </a:cubicBezTo>
                <a:cubicBezTo>
                  <a:pt x="4306831" y="48144"/>
                  <a:pt x="4303445" y="44889"/>
                  <a:pt x="4300320" y="40722"/>
                </a:cubicBezTo>
                <a:cubicBezTo>
                  <a:pt x="4297195" y="36554"/>
                  <a:pt x="4297845" y="34731"/>
                  <a:pt x="4302273" y="35252"/>
                </a:cubicBezTo>
                <a:close/>
                <a:moveTo>
                  <a:pt x="1319488" y="35057"/>
                </a:moveTo>
                <a:cubicBezTo>
                  <a:pt x="1321702" y="35187"/>
                  <a:pt x="1324502" y="36034"/>
                  <a:pt x="1327887" y="37596"/>
                </a:cubicBezTo>
                <a:cubicBezTo>
                  <a:pt x="1334659" y="41763"/>
                  <a:pt x="1336612" y="45019"/>
                  <a:pt x="1333748" y="47363"/>
                </a:cubicBezTo>
                <a:cubicBezTo>
                  <a:pt x="1330883" y="49707"/>
                  <a:pt x="1328408" y="53874"/>
                  <a:pt x="1326325" y="59865"/>
                </a:cubicBezTo>
                <a:cubicBezTo>
                  <a:pt x="1324241" y="65855"/>
                  <a:pt x="1321116" y="74580"/>
                  <a:pt x="1316949" y="86040"/>
                </a:cubicBezTo>
                <a:cubicBezTo>
                  <a:pt x="1321637" y="89686"/>
                  <a:pt x="1326064" y="94374"/>
                  <a:pt x="1330231" y="100104"/>
                </a:cubicBezTo>
                <a:cubicBezTo>
                  <a:pt x="1334399" y="105834"/>
                  <a:pt x="1335701" y="111043"/>
                  <a:pt x="1334138" y="115731"/>
                </a:cubicBezTo>
                <a:cubicBezTo>
                  <a:pt x="1332576" y="120419"/>
                  <a:pt x="1329580" y="120289"/>
                  <a:pt x="1325153" y="115340"/>
                </a:cubicBezTo>
                <a:cubicBezTo>
                  <a:pt x="1320725" y="110392"/>
                  <a:pt x="1316167" y="104532"/>
                  <a:pt x="1311479" y="97760"/>
                </a:cubicBezTo>
                <a:cubicBezTo>
                  <a:pt x="1305228" y="107657"/>
                  <a:pt x="1299238" y="115991"/>
                  <a:pt x="1293508" y="122763"/>
                </a:cubicBezTo>
                <a:cubicBezTo>
                  <a:pt x="1287778" y="129535"/>
                  <a:pt x="1282048" y="134744"/>
                  <a:pt x="1276318" y="138390"/>
                </a:cubicBezTo>
                <a:cubicBezTo>
                  <a:pt x="1270589" y="142036"/>
                  <a:pt x="1269807" y="141255"/>
                  <a:pt x="1273974" y="136046"/>
                </a:cubicBezTo>
                <a:cubicBezTo>
                  <a:pt x="1278142" y="130837"/>
                  <a:pt x="1283090" y="124065"/>
                  <a:pt x="1288820" y="115731"/>
                </a:cubicBezTo>
                <a:cubicBezTo>
                  <a:pt x="1294550" y="107397"/>
                  <a:pt x="1299498" y="98541"/>
                  <a:pt x="1303666" y="89165"/>
                </a:cubicBezTo>
                <a:cubicBezTo>
                  <a:pt x="1296894" y="81873"/>
                  <a:pt x="1291294" y="76012"/>
                  <a:pt x="1286867" y="71585"/>
                </a:cubicBezTo>
                <a:cubicBezTo>
                  <a:pt x="1282439" y="67157"/>
                  <a:pt x="1282179" y="65464"/>
                  <a:pt x="1286085" y="66506"/>
                </a:cubicBezTo>
                <a:cubicBezTo>
                  <a:pt x="1289992" y="67548"/>
                  <a:pt x="1297415" y="71976"/>
                  <a:pt x="1308354" y="79789"/>
                </a:cubicBezTo>
                <a:cubicBezTo>
                  <a:pt x="1310958" y="73017"/>
                  <a:pt x="1312912" y="66376"/>
                  <a:pt x="1314214" y="59865"/>
                </a:cubicBezTo>
                <a:cubicBezTo>
                  <a:pt x="1315516" y="53353"/>
                  <a:pt x="1315907" y="49316"/>
                  <a:pt x="1315386" y="47754"/>
                </a:cubicBezTo>
                <a:cubicBezTo>
                  <a:pt x="1314865" y="46191"/>
                  <a:pt x="1310177" y="47363"/>
                  <a:pt x="1301322" y="51270"/>
                </a:cubicBezTo>
                <a:cubicBezTo>
                  <a:pt x="1292466" y="55177"/>
                  <a:pt x="1285825" y="55828"/>
                  <a:pt x="1281397" y="53223"/>
                </a:cubicBezTo>
                <a:cubicBezTo>
                  <a:pt x="1276970" y="50619"/>
                  <a:pt x="1277360" y="48926"/>
                  <a:pt x="1282569" y="48144"/>
                </a:cubicBezTo>
                <a:cubicBezTo>
                  <a:pt x="1287778" y="47363"/>
                  <a:pt x="1293899" y="45931"/>
                  <a:pt x="1300931" y="43847"/>
                </a:cubicBezTo>
                <a:cubicBezTo>
                  <a:pt x="1307963" y="41763"/>
                  <a:pt x="1312521" y="39419"/>
                  <a:pt x="1314605" y="36815"/>
                </a:cubicBezTo>
                <a:cubicBezTo>
                  <a:pt x="1315646" y="35513"/>
                  <a:pt x="1317274" y="34927"/>
                  <a:pt x="1319488" y="35057"/>
                </a:cubicBezTo>
                <a:close/>
                <a:moveTo>
                  <a:pt x="4090379" y="33885"/>
                </a:moveTo>
                <a:cubicBezTo>
                  <a:pt x="4092202" y="33885"/>
                  <a:pt x="4095197" y="34731"/>
                  <a:pt x="4099365" y="36424"/>
                </a:cubicBezTo>
                <a:cubicBezTo>
                  <a:pt x="4107699" y="39810"/>
                  <a:pt x="4110824" y="44498"/>
                  <a:pt x="4108741" y="50488"/>
                </a:cubicBezTo>
                <a:cubicBezTo>
                  <a:pt x="4106657" y="56479"/>
                  <a:pt x="4103011" y="56609"/>
                  <a:pt x="4097802" y="50879"/>
                </a:cubicBezTo>
                <a:cubicBezTo>
                  <a:pt x="4092593" y="44628"/>
                  <a:pt x="4089467" y="39810"/>
                  <a:pt x="4088426" y="36424"/>
                </a:cubicBezTo>
                <a:cubicBezTo>
                  <a:pt x="4087905" y="34731"/>
                  <a:pt x="4088556" y="33885"/>
                  <a:pt x="4090379" y="33885"/>
                </a:cubicBezTo>
                <a:close/>
                <a:moveTo>
                  <a:pt x="1761201" y="32908"/>
                </a:moveTo>
                <a:cubicBezTo>
                  <a:pt x="1748178" y="34992"/>
                  <a:pt x="1737500" y="36554"/>
                  <a:pt x="1729165" y="37596"/>
                </a:cubicBezTo>
                <a:cubicBezTo>
                  <a:pt x="1732812" y="39159"/>
                  <a:pt x="1735416" y="40591"/>
                  <a:pt x="1736979" y="41894"/>
                </a:cubicBezTo>
                <a:cubicBezTo>
                  <a:pt x="1738541" y="43196"/>
                  <a:pt x="1739062" y="45019"/>
                  <a:pt x="1738541" y="47363"/>
                </a:cubicBezTo>
                <a:cubicBezTo>
                  <a:pt x="1738021" y="49707"/>
                  <a:pt x="1737760" y="55046"/>
                  <a:pt x="1737760" y="63381"/>
                </a:cubicBezTo>
                <a:cubicBezTo>
                  <a:pt x="1741407" y="62860"/>
                  <a:pt x="1744662" y="62078"/>
                  <a:pt x="1747527" y="61037"/>
                </a:cubicBezTo>
                <a:cubicBezTo>
                  <a:pt x="1750392" y="59995"/>
                  <a:pt x="1753257" y="60255"/>
                  <a:pt x="1756122" y="61818"/>
                </a:cubicBezTo>
                <a:cubicBezTo>
                  <a:pt x="1758987" y="63381"/>
                  <a:pt x="1758987" y="64813"/>
                  <a:pt x="1756122" y="66115"/>
                </a:cubicBezTo>
                <a:cubicBezTo>
                  <a:pt x="1753257" y="67418"/>
                  <a:pt x="1750131" y="68329"/>
                  <a:pt x="1746746" y="68850"/>
                </a:cubicBezTo>
                <a:cubicBezTo>
                  <a:pt x="1743360" y="69371"/>
                  <a:pt x="1740365" y="69371"/>
                  <a:pt x="1737760" y="68850"/>
                </a:cubicBezTo>
                <a:cubicBezTo>
                  <a:pt x="1737239" y="72496"/>
                  <a:pt x="1736979" y="78747"/>
                  <a:pt x="1736979" y="87602"/>
                </a:cubicBezTo>
                <a:cubicBezTo>
                  <a:pt x="1741667" y="87082"/>
                  <a:pt x="1745443" y="86170"/>
                  <a:pt x="1748308" y="84868"/>
                </a:cubicBezTo>
                <a:cubicBezTo>
                  <a:pt x="1751173" y="83565"/>
                  <a:pt x="1754038" y="83956"/>
                  <a:pt x="1756903" y="86040"/>
                </a:cubicBezTo>
                <a:cubicBezTo>
                  <a:pt x="1759768" y="88123"/>
                  <a:pt x="1758336" y="90077"/>
                  <a:pt x="1752606" y="91900"/>
                </a:cubicBezTo>
                <a:cubicBezTo>
                  <a:pt x="1746876" y="93723"/>
                  <a:pt x="1741667" y="94114"/>
                  <a:pt x="1736979" y="93072"/>
                </a:cubicBezTo>
                <a:cubicBezTo>
                  <a:pt x="1735937" y="107136"/>
                  <a:pt x="1735416" y="115731"/>
                  <a:pt x="1735416" y="118856"/>
                </a:cubicBezTo>
                <a:cubicBezTo>
                  <a:pt x="1743751" y="115731"/>
                  <a:pt x="1752866" y="112085"/>
                  <a:pt x="1762763" y="107917"/>
                </a:cubicBezTo>
                <a:cubicBezTo>
                  <a:pt x="1763284" y="77184"/>
                  <a:pt x="1763414" y="58823"/>
                  <a:pt x="1763154" y="52832"/>
                </a:cubicBezTo>
                <a:cubicBezTo>
                  <a:pt x="1762894" y="46842"/>
                  <a:pt x="1762242" y="40201"/>
                  <a:pt x="1761201" y="32908"/>
                </a:cubicBezTo>
                <a:close/>
                <a:moveTo>
                  <a:pt x="4329621" y="32420"/>
                </a:moveTo>
                <a:cubicBezTo>
                  <a:pt x="4330532" y="31704"/>
                  <a:pt x="4332615" y="31866"/>
                  <a:pt x="4335871" y="32908"/>
                </a:cubicBezTo>
                <a:cubicBezTo>
                  <a:pt x="4342383" y="34992"/>
                  <a:pt x="4345377" y="38768"/>
                  <a:pt x="4344857" y="44238"/>
                </a:cubicBezTo>
                <a:cubicBezTo>
                  <a:pt x="4344335" y="49707"/>
                  <a:pt x="4342513" y="51140"/>
                  <a:pt x="4339387" y="48535"/>
                </a:cubicBezTo>
                <a:cubicBezTo>
                  <a:pt x="4336262" y="45931"/>
                  <a:pt x="4333267" y="42154"/>
                  <a:pt x="4330401" y="37206"/>
                </a:cubicBezTo>
                <a:cubicBezTo>
                  <a:pt x="4328969" y="34731"/>
                  <a:pt x="4328709" y="33136"/>
                  <a:pt x="4329621" y="32420"/>
                </a:cubicBezTo>
                <a:close/>
                <a:moveTo>
                  <a:pt x="2407821" y="26657"/>
                </a:moveTo>
                <a:cubicBezTo>
                  <a:pt x="2401571" y="27178"/>
                  <a:pt x="2393236" y="28220"/>
                  <a:pt x="2382818" y="29783"/>
                </a:cubicBezTo>
                <a:cubicBezTo>
                  <a:pt x="2384381" y="38117"/>
                  <a:pt x="2387506" y="51400"/>
                  <a:pt x="2392194" y="69631"/>
                </a:cubicBezTo>
                <a:cubicBezTo>
                  <a:pt x="2398966" y="68590"/>
                  <a:pt x="2404957" y="67287"/>
                  <a:pt x="2410165" y="65725"/>
                </a:cubicBezTo>
                <a:lnTo>
                  <a:pt x="2410165" y="51660"/>
                </a:lnTo>
                <a:cubicBezTo>
                  <a:pt x="2406519" y="52181"/>
                  <a:pt x="2403654" y="52442"/>
                  <a:pt x="2401571" y="52442"/>
                </a:cubicBezTo>
                <a:cubicBezTo>
                  <a:pt x="2399487" y="52442"/>
                  <a:pt x="2396882" y="51921"/>
                  <a:pt x="2393757" y="50879"/>
                </a:cubicBezTo>
                <a:cubicBezTo>
                  <a:pt x="2390631" y="49837"/>
                  <a:pt x="2390892" y="48796"/>
                  <a:pt x="2394538" y="47754"/>
                </a:cubicBezTo>
                <a:cubicBezTo>
                  <a:pt x="2398185" y="46712"/>
                  <a:pt x="2403394" y="45410"/>
                  <a:pt x="2410165" y="43847"/>
                </a:cubicBezTo>
                <a:cubicBezTo>
                  <a:pt x="2410165" y="36034"/>
                  <a:pt x="2409384" y="30304"/>
                  <a:pt x="2407821" y="26657"/>
                </a:cubicBezTo>
                <a:close/>
                <a:moveTo>
                  <a:pt x="2247985" y="22848"/>
                </a:moveTo>
                <a:cubicBezTo>
                  <a:pt x="2250524" y="23174"/>
                  <a:pt x="2252966" y="24053"/>
                  <a:pt x="2255310" y="25485"/>
                </a:cubicBezTo>
                <a:cubicBezTo>
                  <a:pt x="2259998" y="28350"/>
                  <a:pt x="2257784" y="31085"/>
                  <a:pt x="2248668" y="33689"/>
                </a:cubicBezTo>
                <a:cubicBezTo>
                  <a:pt x="2239553" y="36294"/>
                  <a:pt x="2226921" y="38898"/>
                  <a:pt x="2210773" y="41503"/>
                </a:cubicBezTo>
                <a:cubicBezTo>
                  <a:pt x="2219107" y="45149"/>
                  <a:pt x="2222623" y="49056"/>
                  <a:pt x="2221321" y="53223"/>
                </a:cubicBezTo>
                <a:cubicBezTo>
                  <a:pt x="2220019" y="57390"/>
                  <a:pt x="2219107" y="67548"/>
                  <a:pt x="2218586" y="83696"/>
                </a:cubicBezTo>
                <a:cubicBezTo>
                  <a:pt x="2226921" y="81612"/>
                  <a:pt x="2234604" y="79138"/>
                  <a:pt x="2241636" y="76273"/>
                </a:cubicBezTo>
                <a:cubicBezTo>
                  <a:pt x="2248668" y="73408"/>
                  <a:pt x="2254398" y="73799"/>
                  <a:pt x="2258826" y="77445"/>
                </a:cubicBezTo>
                <a:cubicBezTo>
                  <a:pt x="2263254" y="81091"/>
                  <a:pt x="2260128" y="84086"/>
                  <a:pt x="2249450" y="86430"/>
                </a:cubicBezTo>
                <a:cubicBezTo>
                  <a:pt x="2238771" y="88774"/>
                  <a:pt x="2228484" y="90207"/>
                  <a:pt x="2218586" y="90728"/>
                </a:cubicBezTo>
                <a:cubicBezTo>
                  <a:pt x="2217545" y="108438"/>
                  <a:pt x="2217024" y="123284"/>
                  <a:pt x="2217024" y="135265"/>
                </a:cubicBezTo>
                <a:cubicBezTo>
                  <a:pt x="2230046" y="133702"/>
                  <a:pt x="2241246" y="132530"/>
                  <a:pt x="2250622" y="131749"/>
                </a:cubicBezTo>
                <a:cubicBezTo>
                  <a:pt x="2259998" y="130967"/>
                  <a:pt x="2266900" y="130446"/>
                  <a:pt x="2271327" y="130186"/>
                </a:cubicBezTo>
                <a:cubicBezTo>
                  <a:pt x="2275755" y="129925"/>
                  <a:pt x="2279922" y="130316"/>
                  <a:pt x="2283829" y="131358"/>
                </a:cubicBezTo>
                <a:cubicBezTo>
                  <a:pt x="2287736" y="132400"/>
                  <a:pt x="2290731" y="134483"/>
                  <a:pt x="2292815" y="137609"/>
                </a:cubicBezTo>
                <a:cubicBezTo>
                  <a:pt x="2294898" y="140734"/>
                  <a:pt x="2294507" y="142687"/>
                  <a:pt x="2291642" y="143469"/>
                </a:cubicBezTo>
                <a:cubicBezTo>
                  <a:pt x="2288777" y="144250"/>
                  <a:pt x="2280053" y="144250"/>
                  <a:pt x="2265467" y="143469"/>
                </a:cubicBezTo>
                <a:cubicBezTo>
                  <a:pt x="2250882" y="142687"/>
                  <a:pt x="2233953" y="143208"/>
                  <a:pt x="2214680" y="145032"/>
                </a:cubicBezTo>
                <a:cubicBezTo>
                  <a:pt x="2195407" y="146855"/>
                  <a:pt x="2178347" y="148938"/>
                  <a:pt x="2163501" y="151282"/>
                </a:cubicBezTo>
                <a:cubicBezTo>
                  <a:pt x="2148656" y="153626"/>
                  <a:pt x="2139801" y="155059"/>
                  <a:pt x="2136936" y="155580"/>
                </a:cubicBezTo>
                <a:cubicBezTo>
                  <a:pt x="2134071" y="156101"/>
                  <a:pt x="2129904" y="154538"/>
                  <a:pt x="2124434" y="150892"/>
                </a:cubicBezTo>
                <a:cubicBezTo>
                  <a:pt x="2118965" y="147245"/>
                  <a:pt x="2119876" y="145422"/>
                  <a:pt x="2127169" y="145422"/>
                </a:cubicBezTo>
                <a:cubicBezTo>
                  <a:pt x="2134461" y="145422"/>
                  <a:pt x="2147744" y="144120"/>
                  <a:pt x="2167018" y="141515"/>
                </a:cubicBezTo>
                <a:cubicBezTo>
                  <a:pt x="2167018" y="123284"/>
                  <a:pt x="2166366" y="109090"/>
                  <a:pt x="2165064" y="98932"/>
                </a:cubicBezTo>
                <a:cubicBezTo>
                  <a:pt x="2163762" y="88774"/>
                  <a:pt x="2161939" y="82263"/>
                  <a:pt x="2159595" y="79398"/>
                </a:cubicBezTo>
                <a:cubicBezTo>
                  <a:pt x="2157251" y="76533"/>
                  <a:pt x="2157641" y="75101"/>
                  <a:pt x="2160767" y="75101"/>
                </a:cubicBezTo>
                <a:cubicBezTo>
                  <a:pt x="2163892" y="75101"/>
                  <a:pt x="2167799" y="75752"/>
                  <a:pt x="2172487" y="77054"/>
                </a:cubicBezTo>
                <a:cubicBezTo>
                  <a:pt x="2177175" y="78357"/>
                  <a:pt x="2178868" y="80831"/>
                  <a:pt x="2177566" y="84477"/>
                </a:cubicBezTo>
                <a:cubicBezTo>
                  <a:pt x="2176263" y="88123"/>
                  <a:pt x="2175612" y="106615"/>
                  <a:pt x="2175612" y="139953"/>
                </a:cubicBezTo>
                <a:cubicBezTo>
                  <a:pt x="2186030" y="138911"/>
                  <a:pt x="2196709" y="137869"/>
                  <a:pt x="2207648" y="136827"/>
                </a:cubicBezTo>
                <a:lnTo>
                  <a:pt x="2207648" y="63381"/>
                </a:lnTo>
                <a:cubicBezTo>
                  <a:pt x="2207648" y="53484"/>
                  <a:pt x="2206606" y="46451"/>
                  <a:pt x="2204522" y="42284"/>
                </a:cubicBezTo>
                <a:cubicBezTo>
                  <a:pt x="2187853" y="43847"/>
                  <a:pt x="2177175" y="43717"/>
                  <a:pt x="2172487" y="41894"/>
                </a:cubicBezTo>
                <a:cubicBezTo>
                  <a:pt x="2167799" y="40070"/>
                  <a:pt x="2169231" y="38508"/>
                  <a:pt x="2176784" y="37206"/>
                </a:cubicBezTo>
                <a:cubicBezTo>
                  <a:pt x="2184337" y="35903"/>
                  <a:pt x="2195407" y="33689"/>
                  <a:pt x="2209992" y="30564"/>
                </a:cubicBezTo>
                <a:cubicBezTo>
                  <a:pt x="2224577" y="27439"/>
                  <a:pt x="2234604" y="25095"/>
                  <a:pt x="2240074" y="23532"/>
                </a:cubicBezTo>
                <a:cubicBezTo>
                  <a:pt x="2242808" y="22751"/>
                  <a:pt x="2245445" y="22523"/>
                  <a:pt x="2247985" y="22848"/>
                </a:cubicBezTo>
                <a:close/>
                <a:moveTo>
                  <a:pt x="1164046" y="22360"/>
                </a:moveTo>
                <a:cubicBezTo>
                  <a:pt x="1161181" y="22620"/>
                  <a:pt x="1148029" y="24834"/>
                  <a:pt x="1124588" y="29001"/>
                </a:cubicBezTo>
                <a:cubicBezTo>
                  <a:pt x="1124067" y="38898"/>
                  <a:pt x="1123286" y="48275"/>
                  <a:pt x="1122244" y="57130"/>
                </a:cubicBezTo>
                <a:cubicBezTo>
                  <a:pt x="1138913" y="55046"/>
                  <a:pt x="1152977" y="52702"/>
                  <a:pt x="1164437" y="50098"/>
                </a:cubicBezTo>
                <a:cubicBezTo>
                  <a:pt x="1166000" y="40722"/>
                  <a:pt x="1167042" y="33689"/>
                  <a:pt x="1167562" y="29001"/>
                </a:cubicBezTo>
                <a:cubicBezTo>
                  <a:pt x="1168083" y="24313"/>
                  <a:pt x="1166911" y="22099"/>
                  <a:pt x="1164046" y="22360"/>
                </a:cubicBezTo>
                <a:close/>
                <a:moveTo>
                  <a:pt x="4368687" y="21969"/>
                </a:moveTo>
                <a:cubicBezTo>
                  <a:pt x="4370511" y="22230"/>
                  <a:pt x="4373245" y="23271"/>
                  <a:pt x="4376892" y="25095"/>
                </a:cubicBezTo>
                <a:cubicBezTo>
                  <a:pt x="4384185" y="28220"/>
                  <a:pt x="4386138" y="30564"/>
                  <a:pt x="4382752" y="32127"/>
                </a:cubicBezTo>
                <a:cubicBezTo>
                  <a:pt x="4379366" y="33689"/>
                  <a:pt x="4374287" y="37596"/>
                  <a:pt x="4367515" y="43847"/>
                </a:cubicBezTo>
                <a:cubicBezTo>
                  <a:pt x="4360744" y="50098"/>
                  <a:pt x="4354753" y="54786"/>
                  <a:pt x="4349545" y="57911"/>
                </a:cubicBezTo>
                <a:cubicBezTo>
                  <a:pt x="4344335" y="61037"/>
                  <a:pt x="4343555" y="60386"/>
                  <a:pt x="4347201" y="55958"/>
                </a:cubicBezTo>
                <a:cubicBezTo>
                  <a:pt x="4350847" y="51530"/>
                  <a:pt x="4354233" y="47103"/>
                  <a:pt x="4357358" y="42675"/>
                </a:cubicBezTo>
                <a:cubicBezTo>
                  <a:pt x="4360483" y="38247"/>
                  <a:pt x="4362697" y="34471"/>
                  <a:pt x="4363999" y="31345"/>
                </a:cubicBezTo>
                <a:cubicBezTo>
                  <a:pt x="4365302" y="28220"/>
                  <a:pt x="4365953" y="25616"/>
                  <a:pt x="4365953" y="23532"/>
                </a:cubicBezTo>
                <a:cubicBezTo>
                  <a:pt x="4365953" y="22230"/>
                  <a:pt x="4366865" y="21709"/>
                  <a:pt x="4368687" y="21969"/>
                </a:cubicBezTo>
                <a:close/>
                <a:moveTo>
                  <a:pt x="4260569" y="21969"/>
                </a:moveTo>
                <a:cubicBezTo>
                  <a:pt x="4262587" y="21839"/>
                  <a:pt x="4265941" y="22230"/>
                  <a:pt x="4270629" y="23141"/>
                </a:cubicBezTo>
                <a:cubicBezTo>
                  <a:pt x="4280005" y="24964"/>
                  <a:pt x="4284433" y="29392"/>
                  <a:pt x="4283911" y="36424"/>
                </a:cubicBezTo>
                <a:cubicBezTo>
                  <a:pt x="4283391" y="43456"/>
                  <a:pt x="4280656" y="45019"/>
                  <a:pt x="4275707" y="41112"/>
                </a:cubicBezTo>
                <a:cubicBezTo>
                  <a:pt x="4270759" y="37206"/>
                  <a:pt x="4266983" y="33950"/>
                  <a:pt x="4264378" y="31345"/>
                </a:cubicBezTo>
                <a:cubicBezTo>
                  <a:pt x="4261773" y="28741"/>
                  <a:pt x="4259820" y="26267"/>
                  <a:pt x="4258517" y="23923"/>
                </a:cubicBezTo>
                <a:cubicBezTo>
                  <a:pt x="4257867" y="22751"/>
                  <a:pt x="4258550" y="22099"/>
                  <a:pt x="4260569" y="21969"/>
                </a:cubicBezTo>
                <a:close/>
                <a:moveTo>
                  <a:pt x="134509" y="21969"/>
                </a:moveTo>
                <a:cubicBezTo>
                  <a:pt x="138676" y="21448"/>
                  <a:pt x="142192" y="22360"/>
                  <a:pt x="145057" y="24704"/>
                </a:cubicBezTo>
                <a:cubicBezTo>
                  <a:pt x="147922" y="27048"/>
                  <a:pt x="147141" y="29001"/>
                  <a:pt x="142713" y="30564"/>
                </a:cubicBezTo>
                <a:cubicBezTo>
                  <a:pt x="138286" y="32127"/>
                  <a:pt x="132165" y="33689"/>
                  <a:pt x="124352" y="35252"/>
                </a:cubicBezTo>
                <a:cubicBezTo>
                  <a:pt x="116538" y="36815"/>
                  <a:pt x="107422" y="38247"/>
                  <a:pt x="97005" y="39550"/>
                </a:cubicBezTo>
                <a:cubicBezTo>
                  <a:pt x="86587" y="40852"/>
                  <a:pt x="75648" y="41763"/>
                  <a:pt x="64188" y="42284"/>
                </a:cubicBezTo>
                <a:cubicBezTo>
                  <a:pt x="62104" y="49056"/>
                  <a:pt x="60542" y="55828"/>
                  <a:pt x="59500" y="62599"/>
                </a:cubicBezTo>
                <a:cubicBezTo>
                  <a:pt x="58458" y="69371"/>
                  <a:pt x="56635" y="76924"/>
                  <a:pt x="54030" y="85258"/>
                </a:cubicBezTo>
                <a:cubicBezTo>
                  <a:pt x="63407" y="85258"/>
                  <a:pt x="78513" y="83696"/>
                  <a:pt x="99349" y="80570"/>
                </a:cubicBezTo>
                <a:lnTo>
                  <a:pt x="99349" y="68850"/>
                </a:lnTo>
                <a:cubicBezTo>
                  <a:pt x="95181" y="69892"/>
                  <a:pt x="91535" y="70673"/>
                  <a:pt x="88410" y="71194"/>
                </a:cubicBezTo>
                <a:cubicBezTo>
                  <a:pt x="85284" y="71715"/>
                  <a:pt x="81898" y="70673"/>
                  <a:pt x="78252" y="68069"/>
                </a:cubicBezTo>
                <a:cubicBezTo>
                  <a:pt x="74606" y="65464"/>
                  <a:pt x="75127" y="64162"/>
                  <a:pt x="79815" y="64162"/>
                </a:cubicBezTo>
                <a:cubicBezTo>
                  <a:pt x="84503" y="64162"/>
                  <a:pt x="91014" y="63381"/>
                  <a:pt x="99349" y="61818"/>
                </a:cubicBezTo>
                <a:cubicBezTo>
                  <a:pt x="99349" y="54005"/>
                  <a:pt x="98177" y="48535"/>
                  <a:pt x="95832" y="45410"/>
                </a:cubicBezTo>
                <a:cubicBezTo>
                  <a:pt x="93488" y="42284"/>
                  <a:pt x="94921" y="41242"/>
                  <a:pt x="100130" y="42284"/>
                </a:cubicBezTo>
                <a:cubicBezTo>
                  <a:pt x="105339" y="43326"/>
                  <a:pt x="108985" y="44628"/>
                  <a:pt x="111069" y="46191"/>
                </a:cubicBezTo>
                <a:cubicBezTo>
                  <a:pt x="113152" y="47754"/>
                  <a:pt x="113673" y="49447"/>
                  <a:pt x="112631" y="51270"/>
                </a:cubicBezTo>
                <a:cubicBezTo>
                  <a:pt x="111590" y="53093"/>
                  <a:pt x="110808" y="55828"/>
                  <a:pt x="110287" y="59474"/>
                </a:cubicBezTo>
                <a:cubicBezTo>
                  <a:pt x="121226" y="56869"/>
                  <a:pt x="128128" y="54786"/>
                  <a:pt x="130993" y="53223"/>
                </a:cubicBezTo>
                <a:cubicBezTo>
                  <a:pt x="133858" y="51660"/>
                  <a:pt x="137114" y="51530"/>
                  <a:pt x="140760" y="52832"/>
                </a:cubicBezTo>
                <a:cubicBezTo>
                  <a:pt x="144406" y="54135"/>
                  <a:pt x="147662" y="55958"/>
                  <a:pt x="150527" y="58302"/>
                </a:cubicBezTo>
                <a:cubicBezTo>
                  <a:pt x="153392" y="60646"/>
                  <a:pt x="153652" y="62730"/>
                  <a:pt x="151308" y="64553"/>
                </a:cubicBezTo>
                <a:cubicBezTo>
                  <a:pt x="148964" y="66376"/>
                  <a:pt x="147011" y="69371"/>
                  <a:pt x="145448" y="73538"/>
                </a:cubicBezTo>
                <a:lnTo>
                  <a:pt x="161856" y="71194"/>
                </a:lnTo>
                <a:cubicBezTo>
                  <a:pt x="166544" y="70152"/>
                  <a:pt x="170451" y="71585"/>
                  <a:pt x="173577" y="75492"/>
                </a:cubicBezTo>
                <a:cubicBezTo>
                  <a:pt x="176702" y="79398"/>
                  <a:pt x="175400" y="81352"/>
                  <a:pt x="169670" y="81352"/>
                </a:cubicBezTo>
                <a:cubicBezTo>
                  <a:pt x="164461" y="81352"/>
                  <a:pt x="155085" y="81873"/>
                  <a:pt x="141541" y="82914"/>
                </a:cubicBezTo>
                <a:cubicBezTo>
                  <a:pt x="140500" y="84998"/>
                  <a:pt x="139197" y="89165"/>
                  <a:pt x="137635" y="95416"/>
                </a:cubicBezTo>
                <a:cubicBezTo>
                  <a:pt x="142844" y="101146"/>
                  <a:pt x="143495" y="104141"/>
                  <a:pt x="139588" y="104401"/>
                </a:cubicBezTo>
                <a:cubicBezTo>
                  <a:pt x="135681" y="104662"/>
                  <a:pt x="125393" y="105834"/>
                  <a:pt x="108725" y="107917"/>
                </a:cubicBezTo>
                <a:cubicBezTo>
                  <a:pt x="108725" y="113126"/>
                  <a:pt x="108074" y="118075"/>
                  <a:pt x="106771" y="122763"/>
                </a:cubicBezTo>
                <a:cubicBezTo>
                  <a:pt x="105469" y="127451"/>
                  <a:pt x="103516" y="128363"/>
                  <a:pt x="100911" y="125498"/>
                </a:cubicBezTo>
                <a:cubicBezTo>
                  <a:pt x="98307" y="122633"/>
                  <a:pt x="97005" y="119898"/>
                  <a:pt x="97005" y="117294"/>
                </a:cubicBezTo>
                <a:cubicBezTo>
                  <a:pt x="97005" y="114689"/>
                  <a:pt x="97265" y="112085"/>
                  <a:pt x="97786" y="109480"/>
                </a:cubicBezTo>
                <a:cubicBezTo>
                  <a:pt x="92056" y="110522"/>
                  <a:pt x="87238" y="111434"/>
                  <a:pt x="83331" y="112215"/>
                </a:cubicBezTo>
                <a:cubicBezTo>
                  <a:pt x="79424" y="112996"/>
                  <a:pt x="75517" y="112085"/>
                  <a:pt x="71611" y="109480"/>
                </a:cubicBezTo>
                <a:cubicBezTo>
                  <a:pt x="67704" y="106876"/>
                  <a:pt x="67574" y="105573"/>
                  <a:pt x="71220" y="105573"/>
                </a:cubicBezTo>
                <a:cubicBezTo>
                  <a:pt x="75387" y="105573"/>
                  <a:pt x="80075" y="105183"/>
                  <a:pt x="85284" y="104401"/>
                </a:cubicBezTo>
                <a:cubicBezTo>
                  <a:pt x="90493" y="103620"/>
                  <a:pt x="94921" y="102969"/>
                  <a:pt x="98567" y="102448"/>
                </a:cubicBezTo>
                <a:cubicBezTo>
                  <a:pt x="98567" y="98802"/>
                  <a:pt x="98828" y="93853"/>
                  <a:pt x="99349" y="87602"/>
                </a:cubicBezTo>
                <a:cubicBezTo>
                  <a:pt x="91535" y="88644"/>
                  <a:pt x="85935" y="89426"/>
                  <a:pt x="82550" y="89946"/>
                </a:cubicBezTo>
                <a:cubicBezTo>
                  <a:pt x="79164" y="90467"/>
                  <a:pt x="74606" y="91249"/>
                  <a:pt x="68876" y="92291"/>
                </a:cubicBezTo>
                <a:cubicBezTo>
                  <a:pt x="63146" y="93332"/>
                  <a:pt x="57937" y="92030"/>
                  <a:pt x="53249" y="88384"/>
                </a:cubicBezTo>
                <a:cubicBezTo>
                  <a:pt x="52207" y="92551"/>
                  <a:pt x="50124" y="99192"/>
                  <a:pt x="46998" y="108308"/>
                </a:cubicBezTo>
                <a:cubicBezTo>
                  <a:pt x="43873" y="117424"/>
                  <a:pt x="39055" y="126930"/>
                  <a:pt x="32543" y="136827"/>
                </a:cubicBezTo>
                <a:cubicBezTo>
                  <a:pt x="26032" y="146724"/>
                  <a:pt x="18609" y="154668"/>
                  <a:pt x="10275" y="160658"/>
                </a:cubicBezTo>
                <a:cubicBezTo>
                  <a:pt x="1941" y="166649"/>
                  <a:pt x="899" y="165867"/>
                  <a:pt x="7150" y="158314"/>
                </a:cubicBezTo>
                <a:cubicBezTo>
                  <a:pt x="13400" y="150761"/>
                  <a:pt x="19912" y="140734"/>
                  <a:pt x="26683" y="128233"/>
                </a:cubicBezTo>
                <a:cubicBezTo>
                  <a:pt x="33455" y="115731"/>
                  <a:pt x="38924" y="102057"/>
                  <a:pt x="43092" y="87212"/>
                </a:cubicBezTo>
                <a:cubicBezTo>
                  <a:pt x="47259" y="72366"/>
                  <a:pt x="49733" y="61037"/>
                  <a:pt x="50514" y="53223"/>
                </a:cubicBezTo>
                <a:cubicBezTo>
                  <a:pt x="51296" y="45410"/>
                  <a:pt x="50905" y="39550"/>
                  <a:pt x="49342" y="35643"/>
                </a:cubicBezTo>
                <a:cubicBezTo>
                  <a:pt x="47780" y="31736"/>
                  <a:pt x="48691" y="30304"/>
                  <a:pt x="52077" y="31345"/>
                </a:cubicBezTo>
                <a:cubicBezTo>
                  <a:pt x="55463" y="32387"/>
                  <a:pt x="57807" y="33299"/>
                  <a:pt x="59109" y="34080"/>
                </a:cubicBezTo>
                <a:cubicBezTo>
                  <a:pt x="60411" y="34861"/>
                  <a:pt x="62886" y="35252"/>
                  <a:pt x="66532" y="35252"/>
                </a:cubicBezTo>
                <a:cubicBezTo>
                  <a:pt x="70178" y="35252"/>
                  <a:pt x="78643" y="33950"/>
                  <a:pt x="91926" y="31345"/>
                </a:cubicBezTo>
                <a:cubicBezTo>
                  <a:pt x="105209" y="28741"/>
                  <a:pt x="114585" y="26657"/>
                  <a:pt x="120054" y="25095"/>
                </a:cubicBezTo>
                <a:cubicBezTo>
                  <a:pt x="125524" y="23532"/>
                  <a:pt x="130342" y="22490"/>
                  <a:pt x="134509" y="21969"/>
                </a:cubicBezTo>
                <a:close/>
                <a:moveTo>
                  <a:pt x="1391958" y="21774"/>
                </a:moveTo>
                <a:cubicBezTo>
                  <a:pt x="1390786" y="21383"/>
                  <a:pt x="1389093" y="21448"/>
                  <a:pt x="1386879" y="21969"/>
                </a:cubicBezTo>
                <a:cubicBezTo>
                  <a:pt x="1382452" y="23011"/>
                  <a:pt x="1372945" y="25616"/>
                  <a:pt x="1358360" y="29783"/>
                </a:cubicBezTo>
                <a:lnTo>
                  <a:pt x="1358360" y="48535"/>
                </a:lnTo>
                <a:cubicBezTo>
                  <a:pt x="1363569" y="47493"/>
                  <a:pt x="1367736" y="46321"/>
                  <a:pt x="1370862" y="45019"/>
                </a:cubicBezTo>
                <a:cubicBezTo>
                  <a:pt x="1373987" y="43717"/>
                  <a:pt x="1376722" y="43977"/>
                  <a:pt x="1379066" y="45800"/>
                </a:cubicBezTo>
                <a:cubicBezTo>
                  <a:pt x="1381410" y="47623"/>
                  <a:pt x="1380368" y="49447"/>
                  <a:pt x="1375940" y="51270"/>
                </a:cubicBezTo>
                <a:cubicBezTo>
                  <a:pt x="1371513" y="53093"/>
                  <a:pt x="1365653" y="54265"/>
                  <a:pt x="1358360" y="54786"/>
                </a:cubicBezTo>
                <a:lnTo>
                  <a:pt x="1358360" y="75882"/>
                </a:lnTo>
                <a:cubicBezTo>
                  <a:pt x="1367736" y="73799"/>
                  <a:pt x="1376852" y="71715"/>
                  <a:pt x="1385707" y="69631"/>
                </a:cubicBezTo>
                <a:cubicBezTo>
                  <a:pt x="1389874" y="56088"/>
                  <a:pt x="1392349" y="45800"/>
                  <a:pt x="1393130" y="38768"/>
                </a:cubicBezTo>
                <a:cubicBezTo>
                  <a:pt x="1393911" y="31736"/>
                  <a:pt x="1394172" y="26918"/>
                  <a:pt x="1393911" y="24313"/>
                </a:cubicBezTo>
                <a:cubicBezTo>
                  <a:pt x="1393781" y="23011"/>
                  <a:pt x="1393130" y="22165"/>
                  <a:pt x="1391958" y="21774"/>
                </a:cubicBezTo>
                <a:close/>
                <a:moveTo>
                  <a:pt x="2442982" y="21188"/>
                </a:moveTo>
                <a:cubicBezTo>
                  <a:pt x="2439857" y="21188"/>
                  <a:pt x="2431783" y="22490"/>
                  <a:pt x="2418760" y="25095"/>
                </a:cubicBezTo>
                <a:cubicBezTo>
                  <a:pt x="2421365" y="28220"/>
                  <a:pt x="2422537" y="30694"/>
                  <a:pt x="2422276" y="32517"/>
                </a:cubicBezTo>
                <a:cubicBezTo>
                  <a:pt x="2422016" y="34341"/>
                  <a:pt x="2421885" y="36815"/>
                  <a:pt x="2421885" y="39940"/>
                </a:cubicBezTo>
                <a:cubicBezTo>
                  <a:pt x="2428657" y="38378"/>
                  <a:pt x="2433215" y="38247"/>
                  <a:pt x="2435559" y="39550"/>
                </a:cubicBezTo>
                <a:cubicBezTo>
                  <a:pt x="2437903" y="40852"/>
                  <a:pt x="2438424" y="42675"/>
                  <a:pt x="2437122" y="45019"/>
                </a:cubicBezTo>
                <a:cubicBezTo>
                  <a:pt x="2435819" y="47363"/>
                  <a:pt x="2430220" y="49056"/>
                  <a:pt x="2420323" y="50098"/>
                </a:cubicBezTo>
                <a:lnTo>
                  <a:pt x="2420323" y="64162"/>
                </a:lnTo>
                <a:cubicBezTo>
                  <a:pt x="2428136" y="62599"/>
                  <a:pt x="2434908" y="61037"/>
                  <a:pt x="2440638" y="59474"/>
                </a:cubicBezTo>
                <a:cubicBezTo>
                  <a:pt x="2443243" y="54786"/>
                  <a:pt x="2445326" y="48275"/>
                  <a:pt x="2446889" y="39940"/>
                </a:cubicBezTo>
                <a:cubicBezTo>
                  <a:pt x="2448451" y="31606"/>
                  <a:pt x="2448972" y="26397"/>
                  <a:pt x="2448451" y="24313"/>
                </a:cubicBezTo>
                <a:cubicBezTo>
                  <a:pt x="2447931" y="22230"/>
                  <a:pt x="2446107" y="21188"/>
                  <a:pt x="2442982" y="21188"/>
                </a:cubicBezTo>
                <a:close/>
                <a:moveTo>
                  <a:pt x="586575" y="20211"/>
                </a:moveTo>
                <a:cubicBezTo>
                  <a:pt x="589960" y="20472"/>
                  <a:pt x="592825" y="21448"/>
                  <a:pt x="595169" y="23141"/>
                </a:cubicBezTo>
                <a:cubicBezTo>
                  <a:pt x="599858" y="26527"/>
                  <a:pt x="600899" y="28611"/>
                  <a:pt x="598295" y="29392"/>
                </a:cubicBezTo>
                <a:cubicBezTo>
                  <a:pt x="595690" y="30173"/>
                  <a:pt x="590091" y="31085"/>
                  <a:pt x="581496" y="32127"/>
                </a:cubicBezTo>
                <a:cubicBezTo>
                  <a:pt x="572901" y="33169"/>
                  <a:pt x="562613" y="34471"/>
                  <a:pt x="550633" y="36034"/>
                </a:cubicBezTo>
                <a:cubicBezTo>
                  <a:pt x="555842" y="40722"/>
                  <a:pt x="558186" y="43847"/>
                  <a:pt x="557665" y="45410"/>
                </a:cubicBezTo>
                <a:cubicBezTo>
                  <a:pt x="557144" y="46972"/>
                  <a:pt x="556623" y="52181"/>
                  <a:pt x="556102" y="61037"/>
                </a:cubicBezTo>
                <a:cubicBezTo>
                  <a:pt x="569125" y="58953"/>
                  <a:pt x="576938" y="57000"/>
                  <a:pt x="579542" y="55177"/>
                </a:cubicBezTo>
                <a:cubicBezTo>
                  <a:pt x="582147" y="53353"/>
                  <a:pt x="586575" y="54005"/>
                  <a:pt x="592825" y="57130"/>
                </a:cubicBezTo>
                <a:cubicBezTo>
                  <a:pt x="599076" y="60255"/>
                  <a:pt x="601030" y="62730"/>
                  <a:pt x="598685" y="64553"/>
                </a:cubicBezTo>
                <a:cubicBezTo>
                  <a:pt x="596341" y="66376"/>
                  <a:pt x="594909" y="70934"/>
                  <a:pt x="594388" y="78226"/>
                </a:cubicBezTo>
                <a:cubicBezTo>
                  <a:pt x="593867" y="85519"/>
                  <a:pt x="593867" y="93332"/>
                  <a:pt x="594388" y="101667"/>
                </a:cubicBezTo>
                <a:cubicBezTo>
                  <a:pt x="594909" y="110001"/>
                  <a:pt x="592956" y="116773"/>
                  <a:pt x="588528" y="121982"/>
                </a:cubicBezTo>
                <a:cubicBezTo>
                  <a:pt x="584100" y="127191"/>
                  <a:pt x="581105" y="127581"/>
                  <a:pt x="579542" y="123154"/>
                </a:cubicBezTo>
                <a:cubicBezTo>
                  <a:pt x="577980" y="118726"/>
                  <a:pt x="574334" y="114298"/>
                  <a:pt x="568604" y="109871"/>
                </a:cubicBezTo>
                <a:cubicBezTo>
                  <a:pt x="562874" y="105443"/>
                  <a:pt x="561832" y="103750"/>
                  <a:pt x="565478" y="104792"/>
                </a:cubicBezTo>
                <a:lnTo>
                  <a:pt x="576417" y="107136"/>
                </a:lnTo>
                <a:cubicBezTo>
                  <a:pt x="580063" y="107657"/>
                  <a:pt x="582147" y="104271"/>
                  <a:pt x="582668" y="96979"/>
                </a:cubicBezTo>
                <a:cubicBezTo>
                  <a:pt x="583189" y="89686"/>
                  <a:pt x="583189" y="82654"/>
                  <a:pt x="582668" y="75882"/>
                </a:cubicBezTo>
                <a:cubicBezTo>
                  <a:pt x="582147" y="69111"/>
                  <a:pt x="580845" y="65464"/>
                  <a:pt x="578761" y="64943"/>
                </a:cubicBezTo>
                <a:cubicBezTo>
                  <a:pt x="576678" y="64422"/>
                  <a:pt x="569125" y="65204"/>
                  <a:pt x="556102" y="67287"/>
                </a:cubicBezTo>
                <a:cubicBezTo>
                  <a:pt x="556102" y="118335"/>
                  <a:pt x="555451" y="150371"/>
                  <a:pt x="554149" y="163393"/>
                </a:cubicBezTo>
                <a:cubicBezTo>
                  <a:pt x="552846" y="176416"/>
                  <a:pt x="551154" y="183057"/>
                  <a:pt x="549070" y="183318"/>
                </a:cubicBezTo>
                <a:cubicBezTo>
                  <a:pt x="546986" y="183578"/>
                  <a:pt x="545814" y="170946"/>
                  <a:pt x="545554" y="145422"/>
                </a:cubicBezTo>
                <a:cubicBezTo>
                  <a:pt x="545293" y="119898"/>
                  <a:pt x="545163" y="94374"/>
                  <a:pt x="545163" y="68850"/>
                </a:cubicBezTo>
                <a:cubicBezTo>
                  <a:pt x="536829" y="69892"/>
                  <a:pt x="529536" y="70934"/>
                  <a:pt x="523285" y="71976"/>
                </a:cubicBezTo>
                <a:cubicBezTo>
                  <a:pt x="523806" y="92291"/>
                  <a:pt x="523155" y="106355"/>
                  <a:pt x="521332" y="114168"/>
                </a:cubicBezTo>
                <a:cubicBezTo>
                  <a:pt x="519509" y="121982"/>
                  <a:pt x="517035" y="123154"/>
                  <a:pt x="513909" y="117684"/>
                </a:cubicBezTo>
                <a:cubicBezTo>
                  <a:pt x="510784" y="112215"/>
                  <a:pt x="509872" y="107657"/>
                  <a:pt x="511175" y="104011"/>
                </a:cubicBezTo>
                <a:cubicBezTo>
                  <a:pt x="512477" y="100364"/>
                  <a:pt x="513388" y="94244"/>
                  <a:pt x="513909" y="85649"/>
                </a:cubicBezTo>
                <a:cubicBezTo>
                  <a:pt x="514430" y="77054"/>
                  <a:pt x="513519" y="70803"/>
                  <a:pt x="511175" y="66897"/>
                </a:cubicBezTo>
                <a:cubicBezTo>
                  <a:pt x="508831" y="62990"/>
                  <a:pt x="509351" y="61558"/>
                  <a:pt x="512737" y="62599"/>
                </a:cubicBezTo>
                <a:cubicBezTo>
                  <a:pt x="516123" y="63641"/>
                  <a:pt x="518858" y="64683"/>
                  <a:pt x="520941" y="65725"/>
                </a:cubicBezTo>
                <a:cubicBezTo>
                  <a:pt x="523025" y="66767"/>
                  <a:pt x="531099" y="65985"/>
                  <a:pt x="545163" y="63381"/>
                </a:cubicBezTo>
                <a:cubicBezTo>
                  <a:pt x="545163" y="51921"/>
                  <a:pt x="544382" y="43066"/>
                  <a:pt x="542819" y="36815"/>
                </a:cubicBezTo>
                <a:cubicBezTo>
                  <a:pt x="528755" y="39419"/>
                  <a:pt x="520160" y="40982"/>
                  <a:pt x="517035" y="41503"/>
                </a:cubicBezTo>
                <a:cubicBezTo>
                  <a:pt x="513909" y="42024"/>
                  <a:pt x="510393" y="40722"/>
                  <a:pt x="506486" y="37596"/>
                </a:cubicBezTo>
                <a:cubicBezTo>
                  <a:pt x="502580" y="34471"/>
                  <a:pt x="504142" y="32648"/>
                  <a:pt x="511175" y="32127"/>
                </a:cubicBezTo>
                <a:cubicBezTo>
                  <a:pt x="518207" y="31606"/>
                  <a:pt x="528364" y="30304"/>
                  <a:pt x="541647" y="28220"/>
                </a:cubicBezTo>
                <a:cubicBezTo>
                  <a:pt x="554930" y="26136"/>
                  <a:pt x="565999" y="23923"/>
                  <a:pt x="574854" y="21579"/>
                </a:cubicBezTo>
                <a:cubicBezTo>
                  <a:pt x="579282" y="20407"/>
                  <a:pt x="583189" y="19951"/>
                  <a:pt x="586575" y="20211"/>
                </a:cubicBezTo>
                <a:close/>
                <a:moveTo>
                  <a:pt x="3699259" y="19625"/>
                </a:moveTo>
                <a:cubicBezTo>
                  <a:pt x="3703165" y="20667"/>
                  <a:pt x="3707463" y="22230"/>
                  <a:pt x="3712151" y="24313"/>
                </a:cubicBezTo>
                <a:cubicBezTo>
                  <a:pt x="3716839" y="26397"/>
                  <a:pt x="3718271" y="28871"/>
                  <a:pt x="3716449" y="31736"/>
                </a:cubicBezTo>
                <a:cubicBezTo>
                  <a:pt x="3714625" y="34601"/>
                  <a:pt x="3713583" y="43326"/>
                  <a:pt x="3713323" y="57911"/>
                </a:cubicBezTo>
                <a:cubicBezTo>
                  <a:pt x="3713063" y="72496"/>
                  <a:pt x="3712932" y="93593"/>
                  <a:pt x="3712932" y="121200"/>
                </a:cubicBezTo>
                <a:lnTo>
                  <a:pt x="3747312" y="115731"/>
                </a:lnTo>
                <a:cubicBezTo>
                  <a:pt x="3748353" y="108438"/>
                  <a:pt x="3748874" y="100625"/>
                  <a:pt x="3748874" y="92291"/>
                </a:cubicBezTo>
                <a:cubicBezTo>
                  <a:pt x="3748874" y="83956"/>
                  <a:pt x="3748223" y="78226"/>
                  <a:pt x="3746921" y="75101"/>
                </a:cubicBezTo>
                <a:cubicBezTo>
                  <a:pt x="3745619" y="71976"/>
                  <a:pt x="3746921" y="70934"/>
                  <a:pt x="3750828" y="71976"/>
                </a:cubicBezTo>
                <a:cubicBezTo>
                  <a:pt x="3754735" y="73017"/>
                  <a:pt x="3758511" y="74840"/>
                  <a:pt x="3762157" y="77445"/>
                </a:cubicBezTo>
                <a:cubicBezTo>
                  <a:pt x="3765803" y="80049"/>
                  <a:pt x="3766585" y="82784"/>
                  <a:pt x="3764501" y="85649"/>
                </a:cubicBezTo>
                <a:cubicBezTo>
                  <a:pt x="3762418" y="88514"/>
                  <a:pt x="3760855" y="95416"/>
                  <a:pt x="3759813" y="106355"/>
                </a:cubicBezTo>
                <a:cubicBezTo>
                  <a:pt x="3758771" y="117294"/>
                  <a:pt x="3757469" y="129014"/>
                  <a:pt x="3755907" y="141515"/>
                </a:cubicBezTo>
                <a:cubicBezTo>
                  <a:pt x="3754344" y="154017"/>
                  <a:pt x="3751479" y="158054"/>
                  <a:pt x="3747312" y="153626"/>
                </a:cubicBezTo>
                <a:cubicBezTo>
                  <a:pt x="3743145" y="149199"/>
                  <a:pt x="3741842" y="144250"/>
                  <a:pt x="3743405" y="138781"/>
                </a:cubicBezTo>
                <a:cubicBezTo>
                  <a:pt x="3744967" y="133311"/>
                  <a:pt x="3746009" y="127972"/>
                  <a:pt x="3746530" y="122763"/>
                </a:cubicBezTo>
                <a:cubicBezTo>
                  <a:pt x="3737675" y="124326"/>
                  <a:pt x="3724262" y="127451"/>
                  <a:pt x="3706291" y="132139"/>
                </a:cubicBezTo>
                <a:cubicBezTo>
                  <a:pt x="3688320" y="136827"/>
                  <a:pt x="3677251" y="140734"/>
                  <a:pt x="3673084" y="143859"/>
                </a:cubicBezTo>
                <a:cubicBezTo>
                  <a:pt x="3668917" y="146985"/>
                  <a:pt x="3666051" y="147896"/>
                  <a:pt x="3664489" y="146594"/>
                </a:cubicBezTo>
                <a:cubicBezTo>
                  <a:pt x="3662926" y="145292"/>
                  <a:pt x="3661884" y="143208"/>
                  <a:pt x="3661363" y="140343"/>
                </a:cubicBezTo>
                <a:cubicBezTo>
                  <a:pt x="3660843" y="137478"/>
                  <a:pt x="3661624" y="134483"/>
                  <a:pt x="3663707" y="131358"/>
                </a:cubicBezTo>
                <a:cubicBezTo>
                  <a:pt x="3665791" y="128233"/>
                  <a:pt x="3666703" y="121852"/>
                  <a:pt x="3666442" y="112215"/>
                </a:cubicBezTo>
                <a:cubicBezTo>
                  <a:pt x="3666182" y="102578"/>
                  <a:pt x="3665010" y="96588"/>
                  <a:pt x="3662926" y="94244"/>
                </a:cubicBezTo>
                <a:cubicBezTo>
                  <a:pt x="3660843" y="91900"/>
                  <a:pt x="3660452" y="90337"/>
                  <a:pt x="3661754" y="89556"/>
                </a:cubicBezTo>
                <a:cubicBezTo>
                  <a:pt x="3663056" y="88774"/>
                  <a:pt x="3666442" y="89165"/>
                  <a:pt x="3671911" y="90728"/>
                </a:cubicBezTo>
                <a:cubicBezTo>
                  <a:pt x="3677381" y="92291"/>
                  <a:pt x="3679725" y="94895"/>
                  <a:pt x="3678944" y="98541"/>
                </a:cubicBezTo>
                <a:cubicBezTo>
                  <a:pt x="3678163" y="102188"/>
                  <a:pt x="3677381" y="108048"/>
                  <a:pt x="3676600" y="116122"/>
                </a:cubicBezTo>
                <a:cubicBezTo>
                  <a:pt x="3675818" y="124196"/>
                  <a:pt x="3676209" y="128233"/>
                  <a:pt x="3677772" y="128233"/>
                </a:cubicBezTo>
                <a:cubicBezTo>
                  <a:pt x="3679855" y="128233"/>
                  <a:pt x="3688450" y="126409"/>
                  <a:pt x="3703556" y="122763"/>
                </a:cubicBezTo>
                <a:cubicBezTo>
                  <a:pt x="3703556" y="84738"/>
                  <a:pt x="3703165" y="60516"/>
                  <a:pt x="3702384" y="50098"/>
                </a:cubicBezTo>
                <a:cubicBezTo>
                  <a:pt x="3701603" y="39680"/>
                  <a:pt x="3699910" y="31736"/>
                  <a:pt x="3697305" y="26267"/>
                </a:cubicBezTo>
                <a:cubicBezTo>
                  <a:pt x="3694701" y="20797"/>
                  <a:pt x="3695352" y="18583"/>
                  <a:pt x="3699259" y="19625"/>
                </a:cubicBezTo>
                <a:close/>
                <a:moveTo>
                  <a:pt x="1788938" y="18844"/>
                </a:moveTo>
                <a:cubicBezTo>
                  <a:pt x="1791803" y="19365"/>
                  <a:pt x="1794278" y="20407"/>
                  <a:pt x="1796361" y="21969"/>
                </a:cubicBezTo>
                <a:cubicBezTo>
                  <a:pt x="1798445" y="23532"/>
                  <a:pt x="1798054" y="24964"/>
                  <a:pt x="1795189" y="26267"/>
                </a:cubicBezTo>
                <a:cubicBezTo>
                  <a:pt x="1792324" y="27569"/>
                  <a:pt x="1788027" y="28741"/>
                  <a:pt x="1782297" y="29783"/>
                </a:cubicBezTo>
                <a:cubicBezTo>
                  <a:pt x="1776567" y="30825"/>
                  <a:pt x="1770577" y="31606"/>
                  <a:pt x="1764326" y="32127"/>
                </a:cubicBezTo>
                <a:cubicBezTo>
                  <a:pt x="1768493" y="34731"/>
                  <a:pt x="1771228" y="37206"/>
                  <a:pt x="1772530" y="39550"/>
                </a:cubicBezTo>
                <a:cubicBezTo>
                  <a:pt x="1773832" y="41894"/>
                  <a:pt x="1774093" y="44889"/>
                  <a:pt x="1773311" y="48535"/>
                </a:cubicBezTo>
                <a:cubicBezTo>
                  <a:pt x="1772530" y="52181"/>
                  <a:pt x="1772009" y="58432"/>
                  <a:pt x="1771749" y="67287"/>
                </a:cubicBezTo>
                <a:cubicBezTo>
                  <a:pt x="1771488" y="76143"/>
                  <a:pt x="1771358" y="88644"/>
                  <a:pt x="1771358" y="104792"/>
                </a:cubicBezTo>
                <a:cubicBezTo>
                  <a:pt x="1778651" y="102188"/>
                  <a:pt x="1783729" y="100755"/>
                  <a:pt x="1786594" y="100495"/>
                </a:cubicBezTo>
                <a:cubicBezTo>
                  <a:pt x="1789459" y="100234"/>
                  <a:pt x="1789329" y="101276"/>
                  <a:pt x="1786204" y="103620"/>
                </a:cubicBezTo>
                <a:cubicBezTo>
                  <a:pt x="1783078" y="105964"/>
                  <a:pt x="1778130" y="108699"/>
                  <a:pt x="1771358" y="111824"/>
                </a:cubicBezTo>
                <a:lnTo>
                  <a:pt x="1771358" y="151673"/>
                </a:lnTo>
                <a:cubicBezTo>
                  <a:pt x="1771358" y="157924"/>
                  <a:pt x="1770577" y="163654"/>
                  <a:pt x="1769014" y="168863"/>
                </a:cubicBezTo>
                <a:cubicBezTo>
                  <a:pt x="1767451" y="174072"/>
                  <a:pt x="1765368" y="173811"/>
                  <a:pt x="1762763" y="168081"/>
                </a:cubicBezTo>
                <a:cubicBezTo>
                  <a:pt x="1760159" y="162351"/>
                  <a:pt x="1759378" y="157012"/>
                  <a:pt x="1760419" y="152064"/>
                </a:cubicBezTo>
                <a:cubicBezTo>
                  <a:pt x="1761461" y="147115"/>
                  <a:pt x="1762242" y="135004"/>
                  <a:pt x="1762763" y="115731"/>
                </a:cubicBezTo>
                <a:cubicBezTo>
                  <a:pt x="1752866" y="120940"/>
                  <a:pt x="1743490" y="125498"/>
                  <a:pt x="1734635" y="129405"/>
                </a:cubicBezTo>
                <a:cubicBezTo>
                  <a:pt x="1725780" y="133311"/>
                  <a:pt x="1720050" y="136697"/>
                  <a:pt x="1717445" y="139562"/>
                </a:cubicBezTo>
                <a:cubicBezTo>
                  <a:pt x="1714841" y="142427"/>
                  <a:pt x="1710804" y="141385"/>
                  <a:pt x="1705334" y="136437"/>
                </a:cubicBezTo>
                <a:cubicBezTo>
                  <a:pt x="1699865" y="131488"/>
                  <a:pt x="1699474" y="128884"/>
                  <a:pt x="1704162" y="128623"/>
                </a:cubicBezTo>
                <a:cubicBezTo>
                  <a:pt x="1708850" y="128363"/>
                  <a:pt x="1716664" y="126409"/>
                  <a:pt x="1727603" y="122763"/>
                </a:cubicBezTo>
                <a:cubicBezTo>
                  <a:pt x="1728124" y="101927"/>
                  <a:pt x="1728254" y="87212"/>
                  <a:pt x="1727993" y="78617"/>
                </a:cubicBezTo>
                <a:cubicBezTo>
                  <a:pt x="1727733" y="70022"/>
                  <a:pt x="1727472" y="63120"/>
                  <a:pt x="1727212" y="57911"/>
                </a:cubicBezTo>
                <a:cubicBezTo>
                  <a:pt x="1726952" y="52702"/>
                  <a:pt x="1725780" y="45931"/>
                  <a:pt x="1723696" y="37596"/>
                </a:cubicBezTo>
                <a:cubicBezTo>
                  <a:pt x="1719529" y="37596"/>
                  <a:pt x="1716013" y="36294"/>
                  <a:pt x="1713148" y="33689"/>
                </a:cubicBezTo>
                <a:cubicBezTo>
                  <a:pt x="1710283" y="31085"/>
                  <a:pt x="1712106" y="29652"/>
                  <a:pt x="1718617" y="29392"/>
                </a:cubicBezTo>
                <a:cubicBezTo>
                  <a:pt x="1725128" y="29132"/>
                  <a:pt x="1732030" y="28480"/>
                  <a:pt x="1739323" y="27439"/>
                </a:cubicBezTo>
                <a:cubicBezTo>
                  <a:pt x="1746615" y="26397"/>
                  <a:pt x="1753257" y="25355"/>
                  <a:pt x="1759247" y="24313"/>
                </a:cubicBezTo>
                <a:cubicBezTo>
                  <a:pt x="1765238" y="23271"/>
                  <a:pt x="1770967" y="21969"/>
                  <a:pt x="1776437" y="20407"/>
                </a:cubicBezTo>
                <a:cubicBezTo>
                  <a:pt x="1781906" y="18844"/>
                  <a:pt x="1786073" y="18323"/>
                  <a:pt x="1788938" y="18844"/>
                </a:cubicBezTo>
                <a:close/>
                <a:moveTo>
                  <a:pt x="2046151" y="18453"/>
                </a:moveTo>
                <a:cubicBezTo>
                  <a:pt x="2043807" y="18193"/>
                  <a:pt x="2038597" y="18714"/>
                  <a:pt x="2030524" y="20016"/>
                </a:cubicBezTo>
                <a:cubicBezTo>
                  <a:pt x="2022450" y="21318"/>
                  <a:pt x="2012162" y="23271"/>
                  <a:pt x="1999660" y="25876"/>
                </a:cubicBezTo>
                <a:cubicBezTo>
                  <a:pt x="2000702" y="30043"/>
                  <a:pt x="2001744" y="33950"/>
                  <a:pt x="2002786" y="37596"/>
                </a:cubicBezTo>
                <a:cubicBezTo>
                  <a:pt x="2012162" y="35513"/>
                  <a:pt x="2019064" y="33950"/>
                  <a:pt x="2023491" y="32908"/>
                </a:cubicBezTo>
                <a:cubicBezTo>
                  <a:pt x="2027919" y="31866"/>
                  <a:pt x="2031305" y="32257"/>
                  <a:pt x="2033649" y="34080"/>
                </a:cubicBezTo>
                <a:cubicBezTo>
                  <a:pt x="2035993" y="35903"/>
                  <a:pt x="2033128" y="37987"/>
                  <a:pt x="2025054" y="40331"/>
                </a:cubicBezTo>
                <a:cubicBezTo>
                  <a:pt x="2016980" y="42675"/>
                  <a:pt x="2009818" y="43587"/>
                  <a:pt x="2003567" y="43066"/>
                </a:cubicBezTo>
                <a:cubicBezTo>
                  <a:pt x="2005130" y="49316"/>
                  <a:pt x="2006432" y="54265"/>
                  <a:pt x="2007474" y="57911"/>
                </a:cubicBezTo>
                <a:cubicBezTo>
                  <a:pt x="2022059" y="55307"/>
                  <a:pt x="2034561" y="53223"/>
                  <a:pt x="2044979" y="51660"/>
                </a:cubicBezTo>
                <a:cubicBezTo>
                  <a:pt x="2046541" y="41763"/>
                  <a:pt x="2047713" y="33820"/>
                  <a:pt x="2048495" y="27829"/>
                </a:cubicBezTo>
                <a:cubicBezTo>
                  <a:pt x="2049276" y="21839"/>
                  <a:pt x="2048495" y="18714"/>
                  <a:pt x="2046151" y="18453"/>
                </a:cubicBezTo>
                <a:close/>
                <a:moveTo>
                  <a:pt x="4048675" y="17770"/>
                </a:moveTo>
                <a:cubicBezTo>
                  <a:pt x="4051084" y="17965"/>
                  <a:pt x="4054567" y="18844"/>
                  <a:pt x="4059125" y="20407"/>
                </a:cubicBezTo>
                <a:cubicBezTo>
                  <a:pt x="4068241" y="23532"/>
                  <a:pt x="4072148" y="29001"/>
                  <a:pt x="4070845" y="36815"/>
                </a:cubicBezTo>
                <a:cubicBezTo>
                  <a:pt x="4069543" y="44628"/>
                  <a:pt x="4064725" y="44368"/>
                  <a:pt x="4056391" y="36034"/>
                </a:cubicBezTo>
                <a:cubicBezTo>
                  <a:pt x="4048056" y="27178"/>
                  <a:pt x="4044149" y="21579"/>
                  <a:pt x="4044670" y="19235"/>
                </a:cubicBezTo>
                <a:cubicBezTo>
                  <a:pt x="4044931" y="18063"/>
                  <a:pt x="4046265" y="17574"/>
                  <a:pt x="4048675" y="17770"/>
                </a:cubicBezTo>
                <a:close/>
                <a:moveTo>
                  <a:pt x="693475" y="17770"/>
                </a:moveTo>
                <a:cubicBezTo>
                  <a:pt x="694973" y="17965"/>
                  <a:pt x="697414" y="19104"/>
                  <a:pt x="700800" y="21188"/>
                </a:cubicBezTo>
                <a:cubicBezTo>
                  <a:pt x="707572" y="24834"/>
                  <a:pt x="710697" y="27439"/>
                  <a:pt x="710176" y="29001"/>
                </a:cubicBezTo>
                <a:cubicBezTo>
                  <a:pt x="709656" y="30564"/>
                  <a:pt x="707572" y="33169"/>
                  <a:pt x="703926" y="36815"/>
                </a:cubicBezTo>
                <a:cubicBezTo>
                  <a:pt x="700279" y="40461"/>
                  <a:pt x="695331" y="45540"/>
                  <a:pt x="689080" y="52051"/>
                </a:cubicBezTo>
                <a:cubicBezTo>
                  <a:pt x="682829" y="58562"/>
                  <a:pt x="675406" y="63902"/>
                  <a:pt x="666812" y="68069"/>
                </a:cubicBezTo>
                <a:cubicBezTo>
                  <a:pt x="658217" y="72236"/>
                  <a:pt x="656394" y="72106"/>
                  <a:pt x="661342" y="67678"/>
                </a:cubicBezTo>
                <a:cubicBezTo>
                  <a:pt x="666291" y="63250"/>
                  <a:pt x="671369" y="58172"/>
                  <a:pt x="676578" y="52442"/>
                </a:cubicBezTo>
                <a:cubicBezTo>
                  <a:pt x="681787" y="46712"/>
                  <a:pt x="685824" y="40722"/>
                  <a:pt x="688689" y="34471"/>
                </a:cubicBezTo>
                <a:cubicBezTo>
                  <a:pt x="691554" y="28220"/>
                  <a:pt x="692596" y="23402"/>
                  <a:pt x="691815" y="20016"/>
                </a:cubicBezTo>
                <a:cubicBezTo>
                  <a:pt x="691424" y="18323"/>
                  <a:pt x="691977" y="17574"/>
                  <a:pt x="693475" y="17770"/>
                </a:cubicBezTo>
                <a:close/>
                <a:moveTo>
                  <a:pt x="3296469" y="17476"/>
                </a:moveTo>
                <a:cubicBezTo>
                  <a:pt x="3299139" y="17737"/>
                  <a:pt x="3301646" y="18583"/>
                  <a:pt x="3303990" y="20016"/>
                </a:cubicBezTo>
                <a:cubicBezTo>
                  <a:pt x="3308678" y="22881"/>
                  <a:pt x="3308027" y="25225"/>
                  <a:pt x="3302037" y="27048"/>
                </a:cubicBezTo>
                <a:cubicBezTo>
                  <a:pt x="3296046" y="28871"/>
                  <a:pt x="3281852" y="31606"/>
                  <a:pt x="3259453" y="35252"/>
                </a:cubicBezTo>
                <a:cubicBezTo>
                  <a:pt x="3264141" y="40461"/>
                  <a:pt x="3265964" y="44238"/>
                  <a:pt x="3264923" y="46582"/>
                </a:cubicBezTo>
                <a:cubicBezTo>
                  <a:pt x="3263881" y="48926"/>
                  <a:pt x="3262839" y="57390"/>
                  <a:pt x="3261797" y="71976"/>
                </a:cubicBezTo>
                <a:cubicBezTo>
                  <a:pt x="3278987" y="68329"/>
                  <a:pt x="3291228" y="65594"/>
                  <a:pt x="3298521" y="63771"/>
                </a:cubicBezTo>
                <a:cubicBezTo>
                  <a:pt x="3305813" y="61948"/>
                  <a:pt x="3312064" y="63120"/>
                  <a:pt x="3317273" y="67287"/>
                </a:cubicBezTo>
                <a:cubicBezTo>
                  <a:pt x="3322482" y="71455"/>
                  <a:pt x="3320138" y="73929"/>
                  <a:pt x="3310241" y="74710"/>
                </a:cubicBezTo>
                <a:cubicBezTo>
                  <a:pt x="3300343" y="75492"/>
                  <a:pt x="3291749" y="76403"/>
                  <a:pt x="3284456" y="77445"/>
                </a:cubicBezTo>
                <a:cubicBezTo>
                  <a:pt x="3277163" y="78487"/>
                  <a:pt x="3269350" y="79789"/>
                  <a:pt x="3261016" y="81352"/>
                </a:cubicBezTo>
                <a:cubicBezTo>
                  <a:pt x="3260495" y="86040"/>
                  <a:pt x="3259974" y="90207"/>
                  <a:pt x="3259453" y="93853"/>
                </a:cubicBezTo>
                <a:cubicBezTo>
                  <a:pt x="3271434" y="107917"/>
                  <a:pt x="3282242" y="118856"/>
                  <a:pt x="3291879" y="126670"/>
                </a:cubicBezTo>
                <a:cubicBezTo>
                  <a:pt x="3301515" y="134483"/>
                  <a:pt x="3309199" y="140213"/>
                  <a:pt x="3314929" y="143859"/>
                </a:cubicBezTo>
                <a:cubicBezTo>
                  <a:pt x="3320659" y="147506"/>
                  <a:pt x="3326389" y="150240"/>
                  <a:pt x="3332119" y="152064"/>
                </a:cubicBezTo>
                <a:cubicBezTo>
                  <a:pt x="3337848" y="153887"/>
                  <a:pt x="3342927" y="155449"/>
                  <a:pt x="3347355" y="156752"/>
                </a:cubicBezTo>
                <a:cubicBezTo>
                  <a:pt x="3351782" y="158054"/>
                  <a:pt x="3353996" y="159486"/>
                  <a:pt x="3353996" y="161049"/>
                </a:cubicBezTo>
                <a:cubicBezTo>
                  <a:pt x="3353996" y="162091"/>
                  <a:pt x="3348917" y="163133"/>
                  <a:pt x="3338760" y="164175"/>
                </a:cubicBezTo>
                <a:cubicBezTo>
                  <a:pt x="3328602" y="165216"/>
                  <a:pt x="3321440" y="165347"/>
                  <a:pt x="3317273" y="164565"/>
                </a:cubicBezTo>
                <a:cubicBezTo>
                  <a:pt x="3313105" y="163784"/>
                  <a:pt x="3309199" y="161570"/>
                  <a:pt x="3305553" y="157924"/>
                </a:cubicBezTo>
                <a:cubicBezTo>
                  <a:pt x="3301906" y="154277"/>
                  <a:pt x="3296177" y="147766"/>
                  <a:pt x="3288363" y="138390"/>
                </a:cubicBezTo>
                <a:cubicBezTo>
                  <a:pt x="3280549" y="129014"/>
                  <a:pt x="3270653" y="116252"/>
                  <a:pt x="3258672" y="100104"/>
                </a:cubicBezTo>
                <a:cubicBezTo>
                  <a:pt x="3252421" y="118856"/>
                  <a:pt x="3243305" y="132921"/>
                  <a:pt x="3231325" y="142297"/>
                </a:cubicBezTo>
                <a:cubicBezTo>
                  <a:pt x="3219344" y="151673"/>
                  <a:pt x="3207493" y="156882"/>
                  <a:pt x="3195773" y="157924"/>
                </a:cubicBezTo>
                <a:cubicBezTo>
                  <a:pt x="3184053" y="158966"/>
                  <a:pt x="3181969" y="158054"/>
                  <a:pt x="3189523" y="155189"/>
                </a:cubicBezTo>
                <a:cubicBezTo>
                  <a:pt x="3197075" y="152324"/>
                  <a:pt x="3204238" y="148938"/>
                  <a:pt x="3211009" y="145032"/>
                </a:cubicBezTo>
                <a:cubicBezTo>
                  <a:pt x="3217781" y="141125"/>
                  <a:pt x="3223902" y="136306"/>
                  <a:pt x="3229371" y="130577"/>
                </a:cubicBezTo>
                <a:cubicBezTo>
                  <a:pt x="3234841" y="124847"/>
                  <a:pt x="3239268" y="118075"/>
                  <a:pt x="3242654" y="110262"/>
                </a:cubicBezTo>
                <a:cubicBezTo>
                  <a:pt x="3246040" y="102448"/>
                  <a:pt x="3248254" y="93593"/>
                  <a:pt x="3249295" y="83696"/>
                </a:cubicBezTo>
                <a:cubicBezTo>
                  <a:pt x="3234711" y="86300"/>
                  <a:pt x="3225855" y="87993"/>
                  <a:pt x="3222730" y="88774"/>
                </a:cubicBezTo>
                <a:cubicBezTo>
                  <a:pt x="3219604" y="89556"/>
                  <a:pt x="3215177" y="88254"/>
                  <a:pt x="3209447" y="84868"/>
                </a:cubicBezTo>
                <a:cubicBezTo>
                  <a:pt x="3203717" y="81482"/>
                  <a:pt x="3204629" y="79659"/>
                  <a:pt x="3212181" y="79398"/>
                </a:cubicBezTo>
                <a:cubicBezTo>
                  <a:pt x="3219735" y="79138"/>
                  <a:pt x="3232366" y="77184"/>
                  <a:pt x="3250077" y="73538"/>
                </a:cubicBezTo>
                <a:cubicBezTo>
                  <a:pt x="3250598" y="68850"/>
                  <a:pt x="3250858" y="63120"/>
                  <a:pt x="3250858" y="56349"/>
                </a:cubicBezTo>
                <a:cubicBezTo>
                  <a:pt x="3250858" y="49056"/>
                  <a:pt x="3250598" y="42545"/>
                  <a:pt x="3250077" y="36815"/>
                </a:cubicBezTo>
                <a:cubicBezTo>
                  <a:pt x="3249035" y="36815"/>
                  <a:pt x="3246040" y="37206"/>
                  <a:pt x="3241091" y="37987"/>
                </a:cubicBezTo>
                <a:cubicBezTo>
                  <a:pt x="3236143" y="38768"/>
                  <a:pt x="3231325" y="37726"/>
                  <a:pt x="3226637" y="34861"/>
                </a:cubicBezTo>
                <a:cubicBezTo>
                  <a:pt x="3221949" y="31997"/>
                  <a:pt x="3223121" y="30304"/>
                  <a:pt x="3230153" y="29783"/>
                </a:cubicBezTo>
                <a:cubicBezTo>
                  <a:pt x="3237185" y="29262"/>
                  <a:pt x="3247082" y="27699"/>
                  <a:pt x="3259844" y="25095"/>
                </a:cubicBezTo>
                <a:cubicBezTo>
                  <a:pt x="3272606" y="22490"/>
                  <a:pt x="3281982" y="20276"/>
                  <a:pt x="3287972" y="18453"/>
                </a:cubicBezTo>
                <a:cubicBezTo>
                  <a:pt x="3290967" y="17542"/>
                  <a:pt x="3293800" y="17216"/>
                  <a:pt x="3296469" y="17476"/>
                </a:cubicBezTo>
                <a:close/>
                <a:moveTo>
                  <a:pt x="299132" y="16402"/>
                </a:moveTo>
                <a:cubicBezTo>
                  <a:pt x="300174" y="15816"/>
                  <a:pt x="302387" y="16239"/>
                  <a:pt x="305773" y="17672"/>
                </a:cubicBezTo>
                <a:cubicBezTo>
                  <a:pt x="312545" y="20537"/>
                  <a:pt x="316191" y="23271"/>
                  <a:pt x="316712" y="25876"/>
                </a:cubicBezTo>
                <a:cubicBezTo>
                  <a:pt x="317233" y="28480"/>
                  <a:pt x="316842" y="30955"/>
                  <a:pt x="315540" y="33299"/>
                </a:cubicBezTo>
                <a:cubicBezTo>
                  <a:pt x="314238" y="35643"/>
                  <a:pt x="311894" y="35382"/>
                  <a:pt x="308508" y="32517"/>
                </a:cubicBezTo>
                <a:cubicBezTo>
                  <a:pt x="305122" y="29652"/>
                  <a:pt x="302127" y="25876"/>
                  <a:pt x="299522" y="21188"/>
                </a:cubicBezTo>
                <a:cubicBezTo>
                  <a:pt x="298220" y="18583"/>
                  <a:pt x="298090" y="16988"/>
                  <a:pt x="299132" y="16402"/>
                </a:cubicBezTo>
                <a:close/>
                <a:moveTo>
                  <a:pt x="990927" y="13765"/>
                </a:moveTo>
                <a:cubicBezTo>
                  <a:pt x="993336" y="14156"/>
                  <a:pt x="995778" y="15198"/>
                  <a:pt x="998252" y="16890"/>
                </a:cubicBezTo>
                <a:cubicBezTo>
                  <a:pt x="1003200" y="20276"/>
                  <a:pt x="1002289" y="22881"/>
                  <a:pt x="995517" y="24704"/>
                </a:cubicBezTo>
                <a:cubicBezTo>
                  <a:pt x="988745" y="26527"/>
                  <a:pt x="975983" y="28611"/>
                  <a:pt x="957231" y="30955"/>
                </a:cubicBezTo>
                <a:cubicBezTo>
                  <a:pt x="938479" y="33299"/>
                  <a:pt x="922070" y="34471"/>
                  <a:pt x="908006" y="34471"/>
                </a:cubicBezTo>
                <a:cubicBezTo>
                  <a:pt x="905923" y="61558"/>
                  <a:pt x="903058" y="83175"/>
                  <a:pt x="899411" y="99323"/>
                </a:cubicBezTo>
                <a:cubicBezTo>
                  <a:pt x="895765" y="115471"/>
                  <a:pt x="890296" y="129014"/>
                  <a:pt x="883003" y="139953"/>
                </a:cubicBezTo>
                <a:cubicBezTo>
                  <a:pt x="875710" y="150892"/>
                  <a:pt x="867246" y="158966"/>
                  <a:pt x="857609" y="164175"/>
                </a:cubicBezTo>
                <a:cubicBezTo>
                  <a:pt x="847973" y="169384"/>
                  <a:pt x="847452" y="168081"/>
                  <a:pt x="856047" y="160268"/>
                </a:cubicBezTo>
                <a:cubicBezTo>
                  <a:pt x="864641" y="152454"/>
                  <a:pt x="871804" y="142557"/>
                  <a:pt x="877534" y="130577"/>
                </a:cubicBezTo>
                <a:cubicBezTo>
                  <a:pt x="883264" y="118596"/>
                  <a:pt x="887300" y="106485"/>
                  <a:pt x="889644" y="94244"/>
                </a:cubicBezTo>
                <a:cubicBezTo>
                  <a:pt x="891989" y="82003"/>
                  <a:pt x="893681" y="69501"/>
                  <a:pt x="894723" y="56739"/>
                </a:cubicBezTo>
                <a:cubicBezTo>
                  <a:pt x="895765" y="43977"/>
                  <a:pt x="895244" y="35122"/>
                  <a:pt x="893161" y="30173"/>
                </a:cubicBezTo>
                <a:cubicBezTo>
                  <a:pt x="891077" y="25225"/>
                  <a:pt x="891468" y="23011"/>
                  <a:pt x="894333" y="23532"/>
                </a:cubicBezTo>
                <a:cubicBezTo>
                  <a:pt x="897197" y="24053"/>
                  <a:pt x="900193" y="25225"/>
                  <a:pt x="903318" y="27048"/>
                </a:cubicBezTo>
                <a:cubicBezTo>
                  <a:pt x="906443" y="28871"/>
                  <a:pt x="914127" y="28741"/>
                  <a:pt x="926368" y="26657"/>
                </a:cubicBezTo>
                <a:cubicBezTo>
                  <a:pt x="938609" y="24574"/>
                  <a:pt x="950069" y="22490"/>
                  <a:pt x="960747" y="20407"/>
                </a:cubicBezTo>
                <a:cubicBezTo>
                  <a:pt x="971426" y="18323"/>
                  <a:pt x="979109" y="16370"/>
                  <a:pt x="983797" y="14546"/>
                </a:cubicBezTo>
                <a:cubicBezTo>
                  <a:pt x="986141" y="13635"/>
                  <a:pt x="988518" y="13374"/>
                  <a:pt x="990927" y="13765"/>
                </a:cubicBezTo>
                <a:close/>
                <a:moveTo>
                  <a:pt x="3501820" y="12593"/>
                </a:moveTo>
                <a:cubicBezTo>
                  <a:pt x="3507549" y="12593"/>
                  <a:pt x="3512368" y="13765"/>
                  <a:pt x="3516275" y="16109"/>
                </a:cubicBezTo>
                <a:cubicBezTo>
                  <a:pt x="3520181" y="18453"/>
                  <a:pt x="3522005" y="21709"/>
                  <a:pt x="3521744" y="25876"/>
                </a:cubicBezTo>
                <a:cubicBezTo>
                  <a:pt x="3521483" y="30043"/>
                  <a:pt x="3516665" y="30043"/>
                  <a:pt x="3507289" y="25876"/>
                </a:cubicBezTo>
                <a:cubicBezTo>
                  <a:pt x="3501559" y="21188"/>
                  <a:pt x="3497913" y="17802"/>
                  <a:pt x="3496350" y="15718"/>
                </a:cubicBezTo>
                <a:cubicBezTo>
                  <a:pt x="3494787" y="13635"/>
                  <a:pt x="3496611" y="12593"/>
                  <a:pt x="3501820" y="12593"/>
                </a:cubicBezTo>
                <a:close/>
                <a:moveTo>
                  <a:pt x="2452944" y="12202"/>
                </a:moveTo>
                <a:cubicBezTo>
                  <a:pt x="2455028" y="12333"/>
                  <a:pt x="2457307" y="12854"/>
                  <a:pt x="2459781" y="13765"/>
                </a:cubicBezTo>
                <a:cubicBezTo>
                  <a:pt x="2464729" y="15588"/>
                  <a:pt x="2468897" y="17932"/>
                  <a:pt x="2472283" y="20797"/>
                </a:cubicBezTo>
                <a:cubicBezTo>
                  <a:pt x="2475668" y="23662"/>
                  <a:pt x="2475929" y="26136"/>
                  <a:pt x="2473064" y="28220"/>
                </a:cubicBezTo>
                <a:cubicBezTo>
                  <a:pt x="2470199" y="30304"/>
                  <a:pt x="2467334" y="33689"/>
                  <a:pt x="2464469" y="38378"/>
                </a:cubicBezTo>
                <a:cubicBezTo>
                  <a:pt x="2461604" y="43066"/>
                  <a:pt x="2457307" y="50619"/>
                  <a:pt x="2451577" y="61037"/>
                </a:cubicBezTo>
                <a:cubicBezTo>
                  <a:pt x="2445847" y="71455"/>
                  <a:pt x="2441940" y="73538"/>
                  <a:pt x="2439857" y="67287"/>
                </a:cubicBezTo>
                <a:cubicBezTo>
                  <a:pt x="2433606" y="68329"/>
                  <a:pt x="2427095" y="69631"/>
                  <a:pt x="2420323" y="71194"/>
                </a:cubicBezTo>
                <a:lnTo>
                  <a:pt x="2420323" y="89946"/>
                </a:lnTo>
                <a:cubicBezTo>
                  <a:pt x="2443763" y="86821"/>
                  <a:pt x="2458609" y="84477"/>
                  <a:pt x="2464860" y="82914"/>
                </a:cubicBezTo>
                <a:cubicBezTo>
                  <a:pt x="2471111" y="81352"/>
                  <a:pt x="2476189" y="81873"/>
                  <a:pt x="2480096" y="84477"/>
                </a:cubicBezTo>
                <a:cubicBezTo>
                  <a:pt x="2484003" y="87082"/>
                  <a:pt x="2485696" y="89035"/>
                  <a:pt x="2485175" y="90337"/>
                </a:cubicBezTo>
                <a:cubicBezTo>
                  <a:pt x="2484654" y="91639"/>
                  <a:pt x="2478403" y="92681"/>
                  <a:pt x="2466423" y="93463"/>
                </a:cubicBezTo>
                <a:cubicBezTo>
                  <a:pt x="2454442" y="94244"/>
                  <a:pt x="2439075" y="95676"/>
                  <a:pt x="2420323" y="97760"/>
                </a:cubicBezTo>
                <a:lnTo>
                  <a:pt x="2420323" y="103229"/>
                </a:lnTo>
                <a:cubicBezTo>
                  <a:pt x="2432303" y="114689"/>
                  <a:pt x="2443243" y="123805"/>
                  <a:pt x="2453139" y="130577"/>
                </a:cubicBezTo>
                <a:cubicBezTo>
                  <a:pt x="2463037" y="137348"/>
                  <a:pt x="2472673" y="142297"/>
                  <a:pt x="2482049" y="145422"/>
                </a:cubicBezTo>
                <a:cubicBezTo>
                  <a:pt x="2491425" y="148548"/>
                  <a:pt x="2498718" y="150892"/>
                  <a:pt x="2503927" y="152454"/>
                </a:cubicBezTo>
                <a:cubicBezTo>
                  <a:pt x="2509136" y="154017"/>
                  <a:pt x="2507183" y="155580"/>
                  <a:pt x="2498067" y="157142"/>
                </a:cubicBezTo>
                <a:cubicBezTo>
                  <a:pt x="2488951" y="158705"/>
                  <a:pt x="2481789" y="159617"/>
                  <a:pt x="2476580" y="159877"/>
                </a:cubicBezTo>
                <a:cubicBezTo>
                  <a:pt x="2471371" y="160138"/>
                  <a:pt x="2466683" y="158184"/>
                  <a:pt x="2462516" y="154017"/>
                </a:cubicBezTo>
                <a:cubicBezTo>
                  <a:pt x="2458349" y="149850"/>
                  <a:pt x="2453400" y="145032"/>
                  <a:pt x="2447670" y="139562"/>
                </a:cubicBezTo>
                <a:cubicBezTo>
                  <a:pt x="2441940" y="134093"/>
                  <a:pt x="2432825" y="124847"/>
                  <a:pt x="2420323" y="111824"/>
                </a:cubicBezTo>
                <a:lnTo>
                  <a:pt x="2420323" y="151673"/>
                </a:lnTo>
                <a:cubicBezTo>
                  <a:pt x="2420323" y="160007"/>
                  <a:pt x="2419281" y="167560"/>
                  <a:pt x="2417197" y="174332"/>
                </a:cubicBezTo>
                <a:cubicBezTo>
                  <a:pt x="2415114" y="181104"/>
                  <a:pt x="2412509" y="181625"/>
                  <a:pt x="2409384" y="175895"/>
                </a:cubicBezTo>
                <a:cubicBezTo>
                  <a:pt x="2406259" y="170165"/>
                  <a:pt x="2405347" y="164175"/>
                  <a:pt x="2406649" y="157924"/>
                </a:cubicBezTo>
                <a:cubicBezTo>
                  <a:pt x="2407951" y="151673"/>
                  <a:pt x="2408863" y="145292"/>
                  <a:pt x="2409384" y="138781"/>
                </a:cubicBezTo>
                <a:cubicBezTo>
                  <a:pt x="2409905" y="132269"/>
                  <a:pt x="2410165" y="121982"/>
                  <a:pt x="2410165" y="107917"/>
                </a:cubicBezTo>
                <a:cubicBezTo>
                  <a:pt x="2396622" y="124065"/>
                  <a:pt x="2386465" y="135265"/>
                  <a:pt x="2379693" y="141515"/>
                </a:cubicBezTo>
                <a:cubicBezTo>
                  <a:pt x="2372921" y="147766"/>
                  <a:pt x="2365498" y="153105"/>
                  <a:pt x="2357424" y="157533"/>
                </a:cubicBezTo>
                <a:cubicBezTo>
                  <a:pt x="2349351" y="161961"/>
                  <a:pt x="2342969" y="164826"/>
                  <a:pt x="2338281" y="166128"/>
                </a:cubicBezTo>
                <a:cubicBezTo>
                  <a:pt x="2333593" y="167430"/>
                  <a:pt x="2335026" y="165737"/>
                  <a:pt x="2342579" y="161049"/>
                </a:cubicBezTo>
                <a:cubicBezTo>
                  <a:pt x="2350132" y="156361"/>
                  <a:pt x="2360159" y="148157"/>
                  <a:pt x="2372661" y="136437"/>
                </a:cubicBezTo>
                <a:cubicBezTo>
                  <a:pt x="2385162" y="124716"/>
                  <a:pt x="2395319" y="112606"/>
                  <a:pt x="2403133" y="100104"/>
                </a:cubicBezTo>
                <a:cubicBezTo>
                  <a:pt x="2385423" y="103750"/>
                  <a:pt x="2373963" y="106355"/>
                  <a:pt x="2368754" y="107917"/>
                </a:cubicBezTo>
                <a:cubicBezTo>
                  <a:pt x="2363545" y="109480"/>
                  <a:pt x="2358336" y="108438"/>
                  <a:pt x="2353127" y="104792"/>
                </a:cubicBezTo>
                <a:cubicBezTo>
                  <a:pt x="2347918" y="101146"/>
                  <a:pt x="2347918" y="99323"/>
                  <a:pt x="2353127" y="99323"/>
                </a:cubicBezTo>
                <a:cubicBezTo>
                  <a:pt x="2358336" y="99323"/>
                  <a:pt x="2365498" y="98672"/>
                  <a:pt x="2374614" y="97369"/>
                </a:cubicBezTo>
                <a:cubicBezTo>
                  <a:pt x="2383730" y="96067"/>
                  <a:pt x="2395580" y="94114"/>
                  <a:pt x="2410165" y="91509"/>
                </a:cubicBezTo>
                <a:lnTo>
                  <a:pt x="2410165" y="72757"/>
                </a:lnTo>
                <a:cubicBezTo>
                  <a:pt x="2405998" y="73278"/>
                  <a:pt x="2400268" y="74320"/>
                  <a:pt x="2392975" y="75882"/>
                </a:cubicBezTo>
                <a:cubicBezTo>
                  <a:pt x="2389850" y="81612"/>
                  <a:pt x="2387246" y="81612"/>
                  <a:pt x="2385162" y="75882"/>
                </a:cubicBezTo>
                <a:cubicBezTo>
                  <a:pt x="2383079" y="70152"/>
                  <a:pt x="2380995" y="64032"/>
                  <a:pt x="2378911" y="57521"/>
                </a:cubicBezTo>
                <a:cubicBezTo>
                  <a:pt x="2376828" y="51009"/>
                  <a:pt x="2374614" y="45279"/>
                  <a:pt x="2372270" y="40331"/>
                </a:cubicBezTo>
                <a:cubicBezTo>
                  <a:pt x="2369926" y="35382"/>
                  <a:pt x="2367321" y="31345"/>
                  <a:pt x="2364457" y="28220"/>
                </a:cubicBezTo>
                <a:cubicBezTo>
                  <a:pt x="2361591" y="25095"/>
                  <a:pt x="2361722" y="23271"/>
                  <a:pt x="2364847" y="22751"/>
                </a:cubicBezTo>
                <a:cubicBezTo>
                  <a:pt x="2367973" y="22230"/>
                  <a:pt x="2371359" y="22360"/>
                  <a:pt x="2375005" y="23141"/>
                </a:cubicBezTo>
                <a:cubicBezTo>
                  <a:pt x="2378651" y="23923"/>
                  <a:pt x="2386465" y="23402"/>
                  <a:pt x="2398445" y="21579"/>
                </a:cubicBezTo>
                <a:cubicBezTo>
                  <a:pt x="2410426" y="19755"/>
                  <a:pt x="2420713" y="18193"/>
                  <a:pt x="2429308" y="16890"/>
                </a:cubicBezTo>
                <a:cubicBezTo>
                  <a:pt x="2437903" y="15588"/>
                  <a:pt x="2443893" y="14286"/>
                  <a:pt x="2447279" y="12984"/>
                </a:cubicBezTo>
                <a:cubicBezTo>
                  <a:pt x="2448972" y="12333"/>
                  <a:pt x="2450861" y="12072"/>
                  <a:pt x="2452944" y="12202"/>
                </a:cubicBezTo>
                <a:close/>
                <a:moveTo>
                  <a:pt x="4167733" y="11812"/>
                </a:moveTo>
                <a:cubicBezTo>
                  <a:pt x="4171118" y="12854"/>
                  <a:pt x="4175155" y="15458"/>
                  <a:pt x="4179843" y="19625"/>
                </a:cubicBezTo>
                <a:cubicBezTo>
                  <a:pt x="4185053" y="23271"/>
                  <a:pt x="4184922" y="25876"/>
                  <a:pt x="4179453" y="27439"/>
                </a:cubicBezTo>
                <a:cubicBezTo>
                  <a:pt x="4173983" y="29001"/>
                  <a:pt x="4167472" y="31997"/>
                  <a:pt x="4159919" y="36424"/>
                </a:cubicBezTo>
                <a:cubicBezTo>
                  <a:pt x="4152366" y="40852"/>
                  <a:pt x="4147027" y="43456"/>
                  <a:pt x="4143901" y="44238"/>
                </a:cubicBezTo>
                <a:cubicBezTo>
                  <a:pt x="4140776" y="45019"/>
                  <a:pt x="4140776" y="44238"/>
                  <a:pt x="4143901" y="41894"/>
                </a:cubicBezTo>
                <a:cubicBezTo>
                  <a:pt x="4147027" y="39550"/>
                  <a:pt x="4150933" y="35513"/>
                  <a:pt x="4155621" y="29783"/>
                </a:cubicBezTo>
                <a:cubicBezTo>
                  <a:pt x="4160310" y="24053"/>
                  <a:pt x="4162654" y="19365"/>
                  <a:pt x="4162654" y="15718"/>
                </a:cubicBezTo>
                <a:cubicBezTo>
                  <a:pt x="4162654" y="12072"/>
                  <a:pt x="4164347" y="10770"/>
                  <a:pt x="4167733" y="11812"/>
                </a:cubicBezTo>
                <a:close/>
                <a:moveTo>
                  <a:pt x="3643783" y="10640"/>
                </a:moveTo>
                <a:cubicBezTo>
                  <a:pt x="3645085" y="10379"/>
                  <a:pt x="3648601" y="12072"/>
                  <a:pt x="3654331" y="15718"/>
                </a:cubicBezTo>
                <a:cubicBezTo>
                  <a:pt x="3660061" y="19365"/>
                  <a:pt x="3662015" y="22230"/>
                  <a:pt x="3660191" y="24313"/>
                </a:cubicBezTo>
                <a:cubicBezTo>
                  <a:pt x="3658368" y="26397"/>
                  <a:pt x="3656545" y="29001"/>
                  <a:pt x="3654722" y="32127"/>
                </a:cubicBezTo>
                <a:cubicBezTo>
                  <a:pt x="3652899" y="35252"/>
                  <a:pt x="3650555" y="39419"/>
                  <a:pt x="3647690" y="44628"/>
                </a:cubicBezTo>
                <a:cubicBezTo>
                  <a:pt x="3644825" y="49837"/>
                  <a:pt x="3641309" y="56088"/>
                  <a:pt x="3637142" y="63381"/>
                </a:cubicBezTo>
                <a:cubicBezTo>
                  <a:pt x="3642871" y="69631"/>
                  <a:pt x="3645346" y="75622"/>
                  <a:pt x="3644565" y="81352"/>
                </a:cubicBezTo>
                <a:cubicBezTo>
                  <a:pt x="3643783" y="87082"/>
                  <a:pt x="3643262" y="94895"/>
                  <a:pt x="3643002" y="104792"/>
                </a:cubicBezTo>
                <a:cubicBezTo>
                  <a:pt x="3642741" y="114689"/>
                  <a:pt x="3642481" y="126149"/>
                  <a:pt x="3642221" y="139171"/>
                </a:cubicBezTo>
                <a:cubicBezTo>
                  <a:pt x="3641960" y="152194"/>
                  <a:pt x="3640788" y="161440"/>
                  <a:pt x="3638704" y="166909"/>
                </a:cubicBezTo>
                <a:cubicBezTo>
                  <a:pt x="3636621" y="172379"/>
                  <a:pt x="3634016" y="171597"/>
                  <a:pt x="3630891" y="164565"/>
                </a:cubicBezTo>
                <a:cubicBezTo>
                  <a:pt x="3627765" y="157533"/>
                  <a:pt x="3627114" y="151413"/>
                  <a:pt x="3628937" y="146204"/>
                </a:cubicBezTo>
                <a:cubicBezTo>
                  <a:pt x="3630761" y="140995"/>
                  <a:pt x="3632193" y="132660"/>
                  <a:pt x="3633235" y="121200"/>
                </a:cubicBezTo>
                <a:cubicBezTo>
                  <a:pt x="3634277" y="109741"/>
                  <a:pt x="3634797" y="99323"/>
                  <a:pt x="3634797" y="89946"/>
                </a:cubicBezTo>
                <a:cubicBezTo>
                  <a:pt x="3634797" y="80049"/>
                  <a:pt x="3633756" y="73017"/>
                  <a:pt x="3631672" y="68850"/>
                </a:cubicBezTo>
                <a:cubicBezTo>
                  <a:pt x="3630631" y="71455"/>
                  <a:pt x="3626073" y="76924"/>
                  <a:pt x="3617999" y="85258"/>
                </a:cubicBezTo>
                <a:cubicBezTo>
                  <a:pt x="3609925" y="93593"/>
                  <a:pt x="3603283" y="98932"/>
                  <a:pt x="3598074" y="101276"/>
                </a:cubicBezTo>
                <a:cubicBezTo>
                  <a:pt x="3592865" y="103620"/>
                  <a:pt x="3592084" y="102969"/>
                  <a:pt x="3595730" y="99323"/>
                </a:cubicBezTo>
                <a:cubicBezTo>
                  <a:pt x="3599377" y="95676"/>
                  <a:pt x="3604195" y="90337"/>
                  <a:pt x="3610185" y="83305"/>
                </a:cubicBezTo>
                <a:cubicBezTo>
                  <a:pt x="3616175" y="76273"/>
                  <a:pt x="3622687" y="66767"/>
                  <a:pt x="3629719" y="54786"/>
                </a:cubicBezTo>
                <a:cubicBezTo>
                  <a:pt x="3636751" y="42805"/>
                  <a:pt x="3640918" y="33689"/>
                  <a:pt x="3642221" y="27439"/>
                </a:cubicBezTo>
                <a:cubicBezTo>
                  <a:pt x="3643523" y="21188"/>
                  <a:pt x="3643783" y="16890"/>
                  <a:pt x="3643002" y="14546"/>
                </a:cubicBezTo>
                <a:cubicBezTo>
                  <a:pt x="3642221" y="12202"/>
                  <a:pt x="3642481" y="10900"/>
                  <a:pt x="3643783" y="10640"/>
                </a:cubicBezTo>
                <a:close/>
                <a:moveTo>
                  <a:pt x="481874" y="10249"/>
                </a:moveTo>
                <a:cubicBezTo>
                  <a:pt x="486041" y="11291"/>
                  <a:pt x="489688" y="12854"/>
                  <a:pt x="492813" y="14937"/>
                </a:cubicBezTo>
                <a:cubicBezTo>
                  <a:pt x="495938" y="17021"/>
                  <a:pt x="496980" y="19235"/>
                  <a:pt x="495938" y="21579"/>
                </a:cubicBezTo>
                <a:cubicBezTo>
                  <a:pt x="494897" y="23923"/>
                  <a:pt x="494115" y="32127"/>
                  <a:pt x="493594" y="46191"/>
                </a:cubicBezTo>
                <a:cubicBezTo>
                  <a:pt x="493073" y="60255"/>
                  <a:pt x="492162" y="73148"/>
                  <a:pt x="490860" y="84868"/>
                </a:cubicBezTo>
                <a:cubicBezTo>
                  <a:pt x="489557" y="96588"/>
                  <a:pt x="487213" y="107006"/>
                  <a:pt x="483827" y="116122"/>
                </a:cubicBezTo>
                <a:cubicBezTo>
                  <a:pt x="480442" y="125237"/>
                  <a:pt x="476014" y="133311"/>
                  <a:pt x="470544" y="140343"/>
                </a:cubicBezTo>
                <a:cubicBezTo>
                  <a:pt x="465075" y="147376"/>
                  <a:pt x="457652" y="153366"/>
                  <a:pt x="448276" y="158314"/>
                </a:cubicBezTo>
                <a:cubicBezTo>
                  <a:pt x="438900" y="163263"/>
                  <a:pt x="438770" y="161570"/>
                  <a:pt x="447885" y="153236"/>
                </a:cubicBezTo>
                <a:cubicBezTo>
                  <a:pt x="457001" y="144901"/>
                  <a:pt x="464554" y="134353"/>
                  <a:pt x="470544" y="121591"/>
                </a:cubicBezTo>
                <a:cubicBezTo>
                  <a:pt x="476535" y="108829"/>
                  <a:pt x="480051" y="95546"/>
                  <a:pt x="481093" y="81742"/>
                </a:cubicBezTo>
                <a:cubicBezTo>
                  <a:pt x="482134" y="67939"/>
                  <a:pt x="482655" y="54786"/>
                  <a:pt x="482655" y="42284"/>
                </a:cubicBezTo>
                <a:cubicBezTo>
                  <a:pt x="482655" y="29783"/>
                  <a:pt x="481483" y="21058"/>
                  <a:pt x="479139" y="16109"/>
                </a:cubicBezTo>
                <a:cubicBezTo>
                  <a:pt x="476795" y="11161"/>
                  <a:pt x="477707" y="9207"/>
                  <a:pt x="481874" y="10249"/>
                </a:cubicBezTo>
                <a:close/>
                <a:moveTo>
                  <a:pt x="1959519" y="9858"/>
                </a:moveTo>
                <a:cubicBezTo>
                  <a:pt x="1961016" y="10119"/>
                  <a:pt x="1963197" y="11551"/>
                  <a:pt x="1966062" y="14156"/>
                </a:cubicBezTo>
                <a:cubicBezTo>
                  <a:pt x="1971792" y="19886"/>
                  <a:pt x="1972964" y="23532"/>
                  <a:pt x="1969578" y="25095"/>
                </a:cubicBezTo>
                <a:cubicBezTo>
                  <a:pt x="1966193" y="26657"/>
                  <a:pt x="1962286" y="29522"/>
                  <a:pt x="1957858" y="33689"/>
                </a:cubicBezTo>
                <a:cubicBezTo>
                  <a:pt x="1953431" y="37857"/>
                  <a:pt x="1948482" y="42154"/>
                  <a:pt x="1943013" y="46582"/>
                </a:cubicBezTo>
                <a:cubicBezTo>
                  <a:pt x="1937543" y="51009"/>
                  <a:pt x="1932334" y="54265"/>
                  <a:pt x="1927386" y="56349"/>
                </a:cubicBezTo>
                <a:cubicBezTo>
                  <a:pt x="1922437" y="58432"/>
                  <a:pt x="1922698" y="57130"/>
                  <a:pt x="1928167" y="52442"/>
                </a:cubicBezTo>
                <a:cubicBezTo>
                  <a:pt x="1933637" y="47754"/>
                  <a:pt x="1939757" y="40982"/>
                  <a:pt x="1946529" y="32127"/>
                </a:cubicBezTo>
                <a:cubicBezTo>
                  <a:pt x="1953300" y="23271"/>
                  <a:pt x="1956816" y="16760"/>
                  <a:pt x="1957077" y="12593"/>
                </a:cubicBezTo>
                <a:cubicBezTo>
                  <a:pt x="1957207" y="10509"/>
                  <a:pt x="1958021" y="9598"/>
                  <a:pt x="1959519" y="9858"/>
                </a:cubicBezTo>
                <a:close/>
                <a:moveTo>
                  <a:pt x="1394595" y="9858"/>
                </a:moveTo>
                <a:cubicBezTo>
                  <a:pt x="1396353" y="9728"/>
                  <a:pt x="1398209" y="9989"/>
                  <a:pt x="1400162" y="10640"/>
                </a:cubicBezTo>
                <a:cubicBezTo>
                  <a:pt x="1404069" y="11942"/>
                  <a:pt x="1408106" y="14026"/>
                  <a:pt x="1412273" y="16890"/>
                </a:cubicBezTo>
                <a:cubicBezTo>
                  <a:pt x="1416440" y="19755"/>
                  <a:pt x="1416961" y="22751"/>
                  <a:pt x="1413836" y="25876"/>
                </a:cubicBezTo>
                <a:cubicBezTo>
                  <a:pt x="1410710" y="29001"/>
                  <a:pt x="1407585" y="35513"/>
                  <a:pt x="1404460" y="45410"/>
                </a:cubicBezTo>
                <a:cubicBezTo>
                  <a:pt x="1401334" y="55307"/>
                  <a:pt x="1398078" y="64422"/>
                  <a:pt x="1394693" y="72757"/>
                </a:cubicBezTo>
                <a:cubicBezTo>
                  <a:pt x="1391307" y="81091"/>
                  <a:pt x="1388312" y="82133"/>
                  <a:pt x="1385707" y="75882"/>
                </a:cubicBezTo>
                <a:cubicBezTo>
                  <a:pt x="1374768" y="79529"/>
                  <a:pt x="1366955" y="81612"/>
                  <a:pt x="1362267" y="82133"/>
                </a:cubicBezTo>
                <a:cubicBezTo>
                  <a:pt x="1373206" y="92551"/>
                  <a:pt x="1381019" y="99583"/>
                  <a:pt x="1385707" y="103229"/>
                </a:cubicBezTo>
                <a:cubicBezTo>
                  <a:pt x="1391958" y="96979"/>
                  <a:pt x="1396386" y="91119"/>
                  <a:pt x="1398990" y="85649"/>
                </a:cubicBezTo>
                <a:cubicBezTo>
                  <a:pt x="1401595" y="80180"/>
                  <a:pt x="1402897" y="75882"/>
                  <a:pt x="1402897" y="72757"/>
                </a:cubicBezTo>
                <a:cubicBezTo>
                  <a:pt x="1402897" y="69631"/>
                  <a:pt x="1404590" y="68720"/>
                  <a:pt x="1407976" y="70022"/>
                </a:cubicBezTo>
                <a:cubicBezTo>
                  <a:pt x="1411361" y="71324"/>
                  <a:pt x="1414877" y="73668"/>
                  <a:pt x="1418524" y="77054"/>
                </a:cubicBezTo>
                <a:cubicBezTo>
                  <a:pt x="1422170" y="80440"/>
                  <a:pt x="1421519" y="83045"/>
                  <a:pt x="1416570" y="84868"/>
                </a:cubicBezTo>
                <a:cubicBezTo>
                  <a:pt x="1411622" y="86691"/>
                  <a:pt x="1402636" y="93853"/>
                  <a:pt x="1389614" y="106355"/>
                </a:cubicBezTo>
                <a:cubicBezTo>
                  <a:pt x="1397948" y="112606"/>
                  <a:pt x="1405762" y="118335"/>
                  <a:pt x="1413054" y="123544"/>
                </a:cubicBezTo>
                <a:cubicBezTo>
                  <a:pt x="1420347" y="128753"/>
                  <a:pt x="1430114" y="133311"/>
                  <a:pt x="1442355" y="137218"/>
                </a:cubicBezTo>
                <a:cubicBezTo>
                  <a:pt x="1454596" y="141125"/>
                  <a:pt x="1456680" y="143599"/>
                  <a:pt x="1448606" y="144641"/>
                </a:cubicBezTo>
                <a:cubicBezTo>
                  <a:pt x="1440532" y="145683"/>
                  <a:pt x="1432848" y="146334"/>
                  <a:pt x="1425556" y="146594"/>
                </a:cubicBezTo>
                <a:cubicBezTo>
                  <a:pt x="1418263" y="146855"/>
                  <a:pt x="1412143" y="144380"/>
                  <a:pt x="1407194" y="139171"/>
                </a:cubicBezTo>
                <a:cubicBezTo>
                  <a:pt x="1402246" y="133962"/>
                  <a:pt x="1394953" y="125888"/>
                  <a:pt x="1385316" y="114950"/>
                </a:cubicBezTo>
                <a:cubicBezTo>
                  <a:pt x="1375680" y="104011"/>
                  <a:pt x="1366694" y="94114"/>
                  <a:pt x="1358360" y="85258"/>
                </a:cubicBezTo>
                <a:cubicBezTo>
                  <a:pt x="1358360" y="107657"/>
                  <a:pt x="1358230" y="123544"/>
                  <a:pt x="1357969" y="132921"/>
                </a:cubicBezTo>
                <a:cubicBezTo>
                  <a:pt x="1357709" y="142297"/>
                  <a:pt x="1358620" y="146464"/>
                  <a:pt x="1360704" y="145422"/>
                </a:cubicBezTo>
                <a:cubicBezTo>
                  <a:pt x="1362788" y="144380"/>
                  <a:pt x="1368648" y="141385"/>
                  <a:pt x="1378284" y="136437"/>
                </a:cubicBezTo>
                <a:cubicBezTo>
                  <a:pt x="1387921" y="131488"/>
                  <a:pt x="1389874" y="131749"/>
                  <a:pt x="1384144" y="137218"/>
                </a:cubicBezTo>
                <a:cubicBezTo>
                  <a:pt x="1378415" y="142687"/>
                  <a:pt x="1372294" y="148548"/>
                  <a:pt x="1365783" y="154798"/>
                </a:cubicBezTo>
                <a:cubicBezTo>
                  <a:pt x="1359272" y="161049"/>
                  <a:pt x="1354583" y="166128"/>
                  <a:pt x="1351719" y="170035"/>
                </a:cubicBezTo>
                <a:cubicBezTo>
                  <a:pt x="1348854" y="173941"/>
                  <a:pt x="1345989" y="173160"/>
                  <a:pt x="1343124" y="167691"/>
                </a:cubicBezTo>
                <a:cubicBezTo>
                  <a:pt x="1340259" y="162221"/>
                  <a:pt x="1340129" y="157142"/>
                  <a:pt x="1342733" y="152454"/>
                </a:cubicBezTo>
                <a:cubicBezTo>
                  <a:pt x="1345338" y="147766"/>
                  <a:pt x="1347030" y="140474"/>
                  <a:pt x="1347812" y="130577"/>
                </a:cubicBezTo>
                <a:cubicBezTo>
                  <a:pt x="1348593" y="120680"/>
                  <a:pt x="1348984" y="102969"/>
                  <a:pt x="1348984" y="77445"/>
                </a:cubicBezTo>
                <a:cubicBezTo>
                  <a:pt x="1348984" y="51400"/>
                  <a:pt x="1347551" y="36034"/>
                  <a:pt x="1344686" y="31345"/>
                </a:cubicBezTo>
                <a:cubicBezTo>
                  <a:pt x="1341821" y="26657"/>
                  <a:pt x="1341691" y="24183"/>
                  <a:pt x="1344296" y="23923"/>
                </a:cubicBezTo>
                <a:cubicBezTo>
                  <a:pt x="1346900" y="23662"/>
                  <a:pt x="1349895" y="23662"/>
                  <a:pt x="1353281" y="23923"/>
                </a:cubicBezTo>
                <a:cubicBezTo>
                  <a:pt x="1356667" y="24183"/>
                  <a:pt x="1362788" y="22620"/>
                  <a:pt x="1371643" y="19235"/>
                </a:cubicBezTo>
                <a:cubicBezTo>
                  <a:pt x="1380498" y="15849"/>
                  <a:pt x="1386489" y="13244"/>
                  <a:pt x="1389614" y="11421"/>
                </a:cubicBezTo>
                <a:cubicBezTo>
                  <a:pt x="1391177" y="10509"/>
                  <a:pt x="1392837" y="9989"/>
                  <a:pt x="1394595" y="9858"/>
                </a:cubicBezTo>
                <a:close/>
                <a:moveTo>
                  <a:pt x="2048690" y="9761"/>
                </a:moveTo>
                <a:cubicBezTo>
                  <a:pt x="2050383" y="9826"/>
                  <a:pt x="2052271" y="10249"/>
                  <a:pt x="2054355" y="11030"/>
                </a:cubicBezTo>
                <a:cubicBezTo>
                  <a:pt x="2058522" y="12593"/>
                  <a:pt x="2062428" y="14546"/>
                  <a:pt x="2066075" y="16890"/>
                </a:cubicBezTo>
                <a:cubicBezTo>
                  <a:pt x="2069721" y="19235"/>
                  <a:pt x="2070112" y="21969"/>
                  <a:pt x="2067247" y="25095"/>
                </a:cubicBezTo>
                <a:cubicBezTo>
                  <a:pt x="2064382" y="28220"/>
                  <a:pt x="2061647" y="33038"/>
                  <a:pt x="2059043" y="39550"/>
                </a:cubicBezTo>
                <a:cubicBezTo>
                  <a:pt x="2056438" y="46061"/>
                  <a:pt x="2053964" y="51660"/>
                  <a:pt x="2051620" y="56349"/>
                </a:cubicBezTo>
                <a:cubicBezTo>
                  <a:pt x="2049276" y="61037"/>
                  <a:pt x="2046802" y="61558"/>
                  <a:pt x="2044197" y="57911"/>
                </a:cubicBezTo>
                <a:cubicBezTo>
                  <a:pt x="2038988" y="58432"/>
                  <a:pt x="2027008" y="60255"/>
                  <a:pt x="2008255" y="63381"/>
                </a:cubicBezTo>
                <a:cubicBezTo>
                  <a:pt x="2006171" y="68590"/>
                  <a:pt x="2003958" y="68329"/>
                  <a:pt x="2001614" y="62599"/>
                </a:cubicBezTo>
                <a:cubicBezTo>
                  <a:pt x="1999270" y="56869"/>
                  <a:pt x="1996405" y="49577"/>
                  <a:pt x="1993019" y="40722"/>
                </a:cubicBezTo>
                <a:cubicBezTo>
                  <a:pt x="1989633" y="31866"/>
                  <a:pt x="1986638" y="25876"/>
                  <a:pt x="1984033" y="22751"/>
                </a:cubicBezTo>
                <a:cubicBezTo>
                  <a:pt x="1981429" y="19625"/>
                  <a:pt x="1981429" y="18063"/>
                  <a:pt x="1984033" y="18063"/>
                </a:cubicBezTo>
                <a:cubicBezTo>
                  <a:pt x="1986638" y="18063"/>
                  <a:pt x="1991847" y="18583"/>
                  <a:pt x="1999660" y="19625"/>
                </a:cubicBezTo>
                <a:cubicBezTo>
                  <a:pt x="2016850" y="17021"/>
                  <a:pt x="2027919" y="15198"/>
                  <a:pt x="2032868" y="14156"/>
                </a:cubicBezTo>
                <a:cubicBezTo>
                  <a:pt x="2037816" y="13114"/>
                  <a:pt x="2041593" y="11942"/>
                  <a:pt x="2044197" y="10640"/>
                </a:cubicBezTo>
                <a:cubicBezTo>
                  <a:pt x="2045499" y="9989"/>
                  <a:pt x="2046997" y="9696"/>
                  <a:pt x="2048690" y="9761"/>
                </a:cubicBezTo>
                <a:close/>
                <a:moveTo>
                  <a:pt x="1171469" y="9663"/>
                </a:moveTo>
                <a:cubicBezTo>
                  <a:pt x="1173553" y="9272"/>
                  <a:pt x="1175636" y="9468"/>
                  <a:pt x="1177720" y="10249"/>
                </a:cubicBezTo>
                <a:cubicBezTo>
                  <a:pt x="1181887" y="11812"/>
                  <a:pt x="1186054" y="14026"/>
                  <a:pt x="1190221" y="16890"/>
                </a:cubicBezTo>
                <a:cubicBezTo>
                  <a:pt x="1194389" y="19755"/>
                  <a:pt x="1193868" y="22620"/>
                  <a:pt x="1188659" y="25485"/>
                </a:cubicBezTo>
                <a:cubicBezTo>
                  <a:pt x="1183450" y="28350"/>
                  <a:pt x="1177980" y="35513"/>
                  <a:pt x="1172250" y="46972"/>
                </a:cubicBezTo>
                <a:cubicBezTo>
                  <a:pt x="1177980" y="52702"/>
                  <a:pt x="1178111" y="56088"/>
                  <a:pt x="1172641" y="57130"/>
                </a:cubicBezTo>
                <a:cubicBezTo>
                  <a:pt x="1167172" y="58172"/>
                  <a:pt x="1155842" y="59995"/>
                  <a:pt x="1138653" y="62599"/>
                </a:cubicBezTo>
                <a:cubicBezTo>
                  <a:pt x="1153759" y="74580"/>
                  <a:pt x="1167042" y="84477"/>
                  <a:pt x="1178501" y="92291"/>
                </a:cubicBezTo>
                <a:cubicBezTo>
                  <a:pt x="1189961" y="100104"/>
                  <a:pt x="1200639" y="105964"/>
                  <a:pt x="1210537" y="109871"/>
                </a:cubicBezTo>
                <a:cubicBezTo>
                  <a:pt x="1220434" y="113778"/>
                  <a:pt x="1229028" y="116643"/>
                  <a:pt x="1236321" y="118466"/>
                </a:cubicBezTo>
                <a:cubicBezTo>
                  <a:pt x="1243614" y="120289"/>
                  <a:pt x="1243874" y="121982"/>
                  <a:pt x="1237102" y="123544"/>
                </a:cubicBezTo>
                <a:cubicBezTo>
                  <a:pt x="1230331" y="125107"/>
                  <a:pt x="1222126" y="126019"/>
                  <a:pt x="1212490" y="126279"/>
                </a:cubicBezTo>
                <a:cubicBezTo>
                  <a:pt x="1202853" y="126540"/>
                  <a:pt x="1195951" y="124586"/>
                  <a:pt x="1191784" y="120419"/>
                </a:cubicBezTo>
                <a:cubicBezTo>
                  <a:pt x="1187617" y="116252"/>
                  <a:pt x="1180585" y="109350"/>
                  <a:pt x="1170688" y="99713"/>
                </a:cubicBezTo>
                <a:cubicBezTo>
                  <a:pt x="1160791" y="90077"/>
                  <a:pt x="1148029" y="77966"/>
                  <a:pt x="1132402" y="63381"/>
                </a:cubicBezTo>
                <a:lnTo>
                  <a:pt x="1122244" y="64162"/>
                </a:lnTo>
                <a:cubicBezTo>
                  <a:pt x="1116514" y="88123"/>
                  <a:pt x="1108571" y="105183"/>
                  <a:pt x="1098413" y="115340"/>
                </a:cubicBezTo>
                <a:cubicBezTo>
                  <a:pt x="1088256" y="125498"/>
                  <a:pt x="1077577" y="132009"/>
                  <a:pt x="1066378" y="134874"/>
                </a:cubicBezTo>
                <a:cubicBezTo>
                  <a:pt x="1055179" y="137739"/>
                  <a:pt x="1054397" y="136697"/>
                  <a:pt x="1064034" y="131749"/>
                </a:cubicBezTo>
                <a:cubicBezTo>
                  <a:pt x="1073670" y="126800"/>
                  <a:pt x="1082786" y="118987"/>
                  <a:pt x="1091381" y="108308"/>
                </a:cubicBezTo>
                <a:cubicBezTo>
                  <a:pt x="1099976" y="97630"/>
                  <a:pt x="1105706" y="85519"/>
                  <a:pt x="1108571" y="71976"/>
                </a:cubicBezTo>
                <a:cubicBezTo>
                  <a:pt x="1111436" y="58432"/>
                  <a:pt x="1112868" y="48014"/>
                  <a:pt x="1112868" y="40722"/>
                </a:cubicBezTo>
                <a:cubicBezTo>
                  <a:pt x="1112868" y="32908"/>
                  <a:pt x="1111956" y="27178"/>
                  <a:pt x="1110133" y="23532"/>
                </a:cubicBezTo>
                <a:cubicBezTo>
                  <a:pt x="1108310" y="19886"/>
                  <a:pt x="1108831" y="18193"/>
                  <a:pt x="1111696" y="18453"/>
                </a:cubicBezTo>
                <a:cubicBezTo>
                  <a:pt x="1114561" y="18714"/>
                  <a:pt x="1118858" y="20146"/>
                  <a:pt x="1124588" y="22751"/>
                </a:cubicBezTo>
                <a:cubicBezTo>
                  <a:pt x="1147508" y="19104"/>
                  <a:pt x="1161051" y="15718"/>
                  <a:pt x="1165218" y="12593"/>
                </a:cubicBezTo>
                <a:cubicBezTo>
                  <a:pt x="1167302" y="11030"/>
                  <a:pt x="1169386" y="10054"/>
                  <a:pt x="1171469" y="9663"/>
                </a:cubicBezTo>
                <a:close/>
                <a:moveTo>
                  <a:pt x="2651457" y="8979"/>
                </a:moveTo>
                <a:cubicBezTo>
                  <a:pt x="2652955" y="8784"/>
                  <a:pt x="2654876" y="9468"/>
                  <a:pt x="2657220" y="11030"/>
                </a:cubicBezTo>
                <a:cubicBezTo>
                  <a:pt x="2661908" y="14156"/>
                  <a:pt x="2665424" y="17151"/>
                  <a:pt x="2667768" y="20016"/>
                </a:cubicBezTo>
                <a:cubicBezTo>
                  <a:pt x="2670112" y="22881"/>
                  <a:pt x="2669331" y="24704"/>
                  <a:pt x="2665424" y="25485"/>
                </a:cubicBezTo>
                <a:cubicBezTo>
                  <a:pt x="2661517" y="26267"/>
                  <a:pt x="2653704" y="28611"/>
                  <a:pt x="2641984" y="32517"/>
                </a:cubicBezTo>
                <a:cubicBezTo>
                  <a:pt x="2630263" y="36424"/>
                  <a:pt x="2615027" y="41242"/>
                  <a:pt x="2596275" y="46972"/>
                </a:cubicBezTo>
                <a:cubicBezTo>
                  <a:pt x="2595754" y="55828"/>
                  <a:pt x="2594973" y="64943"/>
                  <a:pt x="2593931" y="74320"/>
                </a:cubicBezTo>
                <a:cubicBezTo>
                  <a:pt x="2600182" y="74320"/>
                  <a:pt x="2607995" y="73668"/>
                  <a:pt x="2617371" y="72366"/>
                </a:cubicBezTo>
                <a:cubicBezTo>
                  <a:pt x="2626747" y="71064"/>
                  <a:pt x="2637035" y="69501"/>
                  <a:pt x="2648235" y="67678"/>
                </a:cubicBezTo>
                <a:cubicBezTo>
                  <a:pt x="2659434" y="65855"/>
                  <a:pt x="2668419" y="63902"/>
                  <a:pt x="2675191" y="61818"/>
                </a:cubicBezTo>
                <a:cubicBezTo>
                  <a:pt x="2681963" y="59734"/>
                  <a:pt x="2687823" y="59995"/>
                  <a:pt x="2692771" y="62599"/>
                </a:cubicBezTo>
                <a:cubicBezTo>
                  <a:pt x="2697720" y="65204"/>
                  <a:pt x="2699153" y="67548"/>
                  <a:pt x="2697069" y="69631"/>
                </a:cubicBezTo>
                <a:cubicBezTo>
                  <a:pt x="2694985" y="71715"/>
                  <a:pt x="2690427" y="73017"/>
                  <a:pt x="2683395" y="73538"/>
                </a:cubicBezTo>
                <a:cubicBezTo>
                  <a:pt x="2676363" y="74059"/>
                  <a:pt x="2666727" y="75101"/>
                  <a:pt x="2654485" y="76664"/>
                </a:cubicBezTo>
                <a:cubicBezTo>
                  <a:pt x="2642244" y="78226"/>
                  <a:pt x="2632217" y="79529"/>
                  <a:pt x="2624403" y="80570"/>
                </a:cubicBezTo>
                <a:cubicBezTo>
                  <a:pt x="2616590" y="81612"/>
                  <a:pt x="2610079" y="82133"/>
                  <a:pt x="2604870" y="82133"/>
                </a:cubicBezTo>
                <a:cubicBezTo>
                  <a:pt x="2600182" y="82133"/>
                  <a:pt x="2596535" y="80831"/>
                  <a:pt x="2593931" y="78226"/>
                </a:cubicBezTo>
                <a:cubicBezTo>
                  <a:pt x="2591847" y="87602"/>
                  <a:pt x="2589503" y="96718"/>
                  <a:pt x="2586899" y="105573"/>
                </a:cubicBezTo>
                <a:cubicBezTo>
                  <a:pt x="2584294" y="114429"/>
                  <a:pt x="2579737" y="123675"/>
                  <a:pt x="2573225" y="133311"/>
                </a:cubicBezTo>
                <a:cubicBezTo>
                  <a:pt x="2566714" y="142948"/>
                  <a:pt x="2558249" y="151152"/>
                  <a:pt x="2547831" y="157924"/>
                </a:cubicBezTo>
                <a:cubicBezTo>
                  <a:pt x="2537413" y="164695"/>
                  <a:pt x="2536632" y="163393"/>
                  <a:pt x="2545487" y="154017"/>
                </a:cubicBezTo>
                <a:cubicBezTo>
                  <a:pt x="2554343" y="144641"/>
                  <a:pt x="2561505" y="134874"/>
                  <a:pt x="2566975" y="124716"/>
                </a:cubicBezTo>
                <a:cubicBezTo>
                  <a:pt x="2572444" y="114559"/>
                  <a:pt x="2576351" y="104141"/>
                  <a:pt x="2578695" y="93463"/>
                </a:cubicBezTo>
                <a:cubicBezTo>
                  <a:pt x="2581039" y="82784"/>
                  <a:pt x="2582341" y="72496"/>
                  <a:pt x="2582601" y="62599"/>
                </a:cubicBezTo>
                <a:cubicBezTo>
                  <a:pt x="2582862" y="52702"/>
                  <a:pt x="2581950" y="45410"/>
                  <a:pt x="2579867" y="40722"/>
                </a:cubicBezTo>
                <a:cubicBezTo>
                  <a:pt x="2577783" y="36034"/>
                  <a:pt x="2578695" y="34210"/>
                  <a:pt x="2582601" y="35252"/>
                </a:cubicBezTo>
                <a:cubicBezTo>
                  <a:pt x="2586508" y="36294"/>
                  <a:pt x="2589894" y="37336"/>
                  <a:pt x="2592759" y="38378"/>
                </a:cubicBezTo>
                <a:cubicBezTo>
                  <a:pt x="2595624" y="39419"/>
                  <a:pt x="2599791" y="39289"/>
                  <a:pt x="2605261" y="37987"/>
                </a:cubicBezTo>
                <a:cubicBezTo>
                  <a:pt x="2610730" y="36685"/>
                  <a:pt x="2618934" y="33038"/>
                  <a:pt x="2629873" y="27048"/>
                </a:cubicBezTo>
                <a:cubicBezTo>
                  <a:pt x="2640812" y="21058"/>
                  <a:pt x="2646932" y="16109"/>
                  <a:pt x="2648235" y="12202"/>
                </a:cubicBezTo>
                <a:cubicBezTo>
                  <a:pt x="2648886" y="10249"/>
                  <a:pt x="2649960" y="9175"/>
                  <a:pt x="2651457" y="8979"/>
                </a:cubicBezTo>
                <a:close/>
                <a:moveTo>
                  <a:pt x="264362" y="6342"/>
                </a:moveTo>
                <a:cubicBezTo>
                  <a:pt x="267487" y="6863"/>
                  <a:pt x="271003" y="8556"/>
                  <a:pt x="274910" y="11421"/>
                </a:cubicBezTo>
                <a:cubicBezTo>
                  <a:pt x="278817" y="14286"/>
                  <a:pt x="280249" y="16630"/>
                  <a:pt x="279207" y="18453"/>
                </a:cubicBezTo>
                <a:cubicBezTo>
                  <a:pt x="278166" y="20276"/>
                  <a:pt x="276082" y="23662"/>
                  <a:pt x="272957" y="28611"/>
                </a:cubicBezTo>
                <a:cubicBezTo>
                  <a:pt x="269831" y="33559"/>
                  <a:pt x="264101" y="44107"/>
                  <a:pt x="255767" y="60255"/>
                </a:cubicBezTo>
                <a:cubicBezTo>
                  <a:pt x="258371" y="62339"/>
                  <a:pt x="260455" y="64553"/>
                  <a:pt x="262018" y="66897"/>
                </a:cubicBezTo>
                <a:cubicBezTo>
                  <a:pt x="263580" y="69241"/>
                  <a:pt x="264362" y="72757"/>
                  <a:pt x="264362" y="77445"/>
                </a:cubicBezTo>
                <a:cubicBezTo>
                  <a:pt x="264362" y="81612"/>
                  <a:pt x="264492" y="89165"/>
                  <a:pt x="264752" y="100104"/>
                </a:cubicBezTo>
                <a:cubicBezTo>
                  <a:pt x="265013" y="111043"/>
                  <a:pt x="265143" y="122503"/>
                  <a:pt x="265143" y="134483"/>
                </a:cubicBezTo>
                <a:cubicBezTo>
                  <a:pt x="265143" y="146464"/>
                  <a:pt x="263971" y="155189"/>
                  <a:pt x="261627" y="160658"/>
                </a:cubicBezTo>
                <a:cubicBezTo>
                  <a:pt x="259283" y="166128"/>
                  <a:pt x="256939" y="164956"/>
                  <a:pt x="254595" y="157142"/>
                </a:cubicBezTo>
                <a:cubicBezTo>
                  <a:pt x="252251" y="149329"/>
                  <a:pt x="251990" y="143208"/>
                  <a:pt x="253814" y="138781"/>
                </a:cubicBezTo>
                <a:cubicBezTo>
                  <a:pt x="255637" y="134353"/>
                  <a:pt x="256548" y="123805"/>
                  <a:pt x="256548" y="107136"/>
                </a:cubicBezTo>
                <a:cubicBezTo>
                  <a:pt x="256548" y="89946"/>
                  <a:pt x="256418" y="78877"/>
                  <a:pt x="256158" y="73929"/>
                </a:cubicBezTo>
                <a:cubicBezTo>
                  <a:pt x="255897" y="68980"/>
                  <a:pt x="254725" y="65725"/>
                  <a:pt x="252642" y="64162"/>
                </a:cubicBezTo>
                <a:cubicBezTo>
                  <a:pt x="248474" y="69892"/>
                  <a:pt x="243786" y="75882"/>
                  <a:pt x="238577" y="82133"/>
                </a:cubicBezTo>
                <a:cubicBezTo>
                  <a:pt x="233368" y="88384"/>
                  <a:pt x="227638" y="93853"/>
                  <a:pt x="221388" y="98541"/>
                </a:cubicBezTo>
                <a:cubicBezTo>
                  <a:pt x="215137" y="103229"/>
                  <a:pt x="215918" y="100755"/>
                  <a:pt x="223732" y="91119"/>
                </a:cubicBezTo>
                <a:cubicBezTo>
                  <a:pt x="231545" y="81482"/>
                  <a:pt x="237535" y="72757"/>
                  <a:pt x="241703" y="64943"/>
                </a:cubicBezTo>
                <a:cubicBezTo>
                  <a:pt x="245870" y="57130"/>
                  <a:pt x="249777" y="49447"/>
                  <a:pt x="253423" y="41894"/>
                </a:cubicBezTo>
                <a:cubicBezTo>
                  <a:pt x="257069" y="34341"/>
                  <a:pt x="259674" y="27829"/>
                  <a:pt x="261236" y="22360"/>
                </a:cubicBezTo>
                <a:cubicBezTo>
                  <a:pt x="262799" y="16890"/>
                  <a:pt x="262929" y="12723"/>
                  <a:pt x="261627" y="9858"/>
                </a:cubicBezTo>
                <a:cubicBezTo>
                  <a:pt x="260325" y="6993"/>
                  <a:pt x="261236" y="5821"/>
                  <a:pt x="264362" y="6342"/>
                </a:cubicBezTo>
                <a:close/>
                <a:moveTo>
                  <a:pt x="751588" y="5952"/>
                </a:moveTo>
                <a:cubicBezTo>
                  <a:pt x="755234" y="6733"/>
                  <a:pt x="759011" y="8165"/>
                  <a:pt x="762917" y="10249"/>
                </a:cubicBezTo>
                <a:cubicBezTo>
                  <a:pt x="766824" y="12333"/>
                  <a:pt x="767866" y="15198"/>
                  <a:pt x="766043" y="18844"/>
                </a:cubicBezTo>
                <a:cubicBezTo>
                  <a:pt x="764220" y="22490"/>
                  <a:pt x="763308" y="30564"/>
                  <a:pt x="763308" y="43066"/>
                </a:cubicBezTo>
                <a:cubicBezTo>
                  <a:pt x="770601" y="40461"/>
                  <a:pt x="776070" y="39029"/>
                  <a:pt x="779716" y="38768"/>
                </a:cubicBezTo>
                <a:cubicBezTo>
                  <a:pt x="783363" y="38508"/>
                  <a:pt x="785707" y="39159"/>
                  <a:pt x="786748" y="40722"/>
                </a:cubicBezTo>
                <a:cubicBezTo>
                  <a:pt x="787790" y="42284"/>
                  <a:pt x="786228" y="44107"/>
                  <a:pt x="782060" y="46191"/>
                </a:cubicBezTo>
                <a:cubicBezTo>
                  <a:pt x="777893" y="48275"/>
                  <a:pt x="771122" y="50619"/>
                  <a:pt x="761745" y="53223"/>
                </a:cubicBezTo>
                <a:cubicBezTo>
                  <a:pt x="761224" y="62078"/>
                  <a:pt x="760964" y="68850"/>
                  <a:pt x="760964" y="73538"/>
                </a:cubicBezTo>
                <a:cubicBezTo>
                  <a:pt x="774507" y="70413"/>
                  <a:pt x="784274" y="68069"/>
                  <a:pt x="790265" y="66506"/>
                </a:cubicBezTo>
                <a:cubicBezTo>
                  <a:pt x="796255" y="64943"/>
                  <a:pt x="802115" y="65855"/>
                  <a:pt x="807845" y="69241"/>
                </a:cubicBezTo>
                <a:cubicBezTo>
                  <a:pt x="813575" y="72627"/>
                  <a:pt x="810580" y="74710"/>
                  <a:pt x="798859" y="75492"/>
                </a:cubicBezTo>
                <a:cubicBezTo>
                  <a:pt x="787139" y="76273"/>
                  <a:pt x="774768" y="78226"/>
                  <a:pt x="761745" y="81352"/>
                </a:cubicBezTo>
                <a:cubicBezTo>
                  <a:pt x="764350" y="86040"/>
                  <a:pt x="765522" y="89035"/>
                  <a:pt x="765261" y="90337"/>
                </a:cubicBezTo>
                <a:cubicBezTo>
                  <a:pt x="765001" y="91639"/>
                  <a:pt x="764871" y="96718"/>
                  <a:pt x="764871" y="105573"/>
                </a:cubicBezTo>
                <a:cubicBezTo>
                  <a:pt x="769038" y="105573"/>
                  <a:pt x="773466" y="104662"/>
                  <a:pt x="778154" y="102839"/>
                </a:cubicBezTo>
                <a:cubicBezTo>
                  <a:pt x="782842" y="101016"/>
                  <a:pt x="786358" y="101406"/>
                  <a:pt x="788702" y="104011"/>
                </a:cubicBezTo>
                <a:cubicBezTo>
                  <a:pt x="791046" y="106615"/>
                  <a:pt x="788832" y="108699"/>
                  <a:pt x="782060" y="110262"/>
                </a:cubicBezTo>
                <a:cubicBezTo>
                  <a:pt x="775289" y="111824"/>
                  <a:pt x="769559" y="112085"/>
                  <a:pt x="764871" y="111043"/>
                </a:cubicBezTo>
                <a:lnTo>
                  <a:pt x="764871" y="134483"/>
                </a:lnTo>
                <a:cubicBezTo>
                  <a:pt x="772163" y="139692"/>
                  <a:pt x="780367" y="143859"/>
                  <a:pt x="789483" y="146985"/>
                </a:cubicBezTo>
                <a:cubicBezTo>
                  <a:pt x="798599" y="150110"/>
                  <a:pt x="807064" y="152064"/>
                  <a:pt x="814877" y="152845"/>
                </a:cubicBezTo>
                <a:cubicBezTo>
                  <a:pt x="822690" y="153626"/>
                  <a:pt x="825425" y="154538"/>
                  <a:pt x="823081" y="155580"/>
                </a:cubicBezTo>
                <a:cubicBezTo>
                  <a:pt x="820737" y="156621"/>
                  <a:pt x="816049" y="158054"/>
                  <a:pt x="809017" y="159877"/>
                </a:cubicBezTo>
                <a:cubicBezTo>
                  <a:pt x="801985" y="161700"/>
                  <a:pt x="796515" y="162742"/>
                  <a:pt x="792609" y="163003"/>
                </a:cubicBezTo>
                <a:cubicBezTo>
                  <a:pt x="788702" y="163263"/>
                  <a:pt x="784535" y="162221"/>
                  <a:pt x="780107" y="159877"/>
                </a:cubicBezTo>
                <a:cubicBezTo>
                  <a:pt x="775679" y="157533"/>
                  <a:pt x="769819" y="152975"/>
                  <a:pt x="762527" y="146204"/>
                </a:cubicBezTo>
                <a:cubicBezTo>
                  <a:pt x="755234" y="139432"/>
                  <a:pt x="744556" y="129535"/>
                  <a:pt x="730491" y="116512"/>
                </a:cubicBezTo>
                <a:cubicBezTo>
                  <a:pt x="724761" y="125888"/>
                  <a:pt x="720073" y="132530"/>
                  <a:pt x="716427" y="136437"/>
                </a:cubicBezTo>
                <a:cubicBezTo>
                  <a:pt x="712781" y="140343"/>
                  <a:pt x="708093" y="143859"/>
                  <a:pt x="702363" y="146985"/>
                </a:cubicBezTo>
                <a:cubicBezTo>
                  <a:pt x="696633" y="150110"/>
                  <a:pt x="696633" y="148417"/>
                  <a:pt x="702363" y="141906"/>
                </a:cubicBezTo>
                <a:cubicBezTo>
                  <a:pt x="708093" y="135395"/>
                  <a:pt x="713172" y="128102"/>
                  <a:pt x="717599" y="120028"/>
                </a:cubicBezTo>
                <a:cubicBezTo>
                  <a:pt x="722027" y="111954"/>
                  <a:pt x="724631" y="105834"/>
                  <a:pt x="725413" y="101667"/>
                </a:cubicBezTo>
                <a:cubicBezTo>
                  <a:pt x="726194" y="97500"/>
                  <a:pt x="726324" y="94635"/>
                  <a:pt x="725803" y="93072"/>
                </a:cubicBezTo>
                <a:cubicBezTo>
                  <a:pt x="725282" y="91509"/>
                  <a:pt x="727627" y="91900"/>
                  <a:pt x="732835" y="94244"/>
                </a:cubicBezTo>
                <a:cubicBezTo>
                  <a:pt x="738044" y="96588"/>
                  <a:pt x="739868" y="99062"/>
                  <a:pt x="738305" y="101667"/>
                </a:cubicBezTo>
                <a:cubicBezTo>
                  <a:pt x="736742" y="104271"/>
                  <a:pt x="734919" y="107657"/>
                  <a:pt x="732835" y="111824"/>
                </a:cubicBezTo>
                <a:cubicBezTo>
                  <a:pt x="735440" y="113908"/>
                  <a:pt x="738565" y="116512"/>
                  <a:pt x="742212" y="119638"/>
                </a:cubicBezTo>
                <a:cubicBezTo>
                  <a:pt x="745858" y="122763"/>
                  <a:pt x="750286" y="125888"/>
                  <a:pt x="755494" y="129014"/>
                </a:cubicBezTo>
                <a:cubicBezTo>
                  <a:pt x="755494" y="113387"/>
                  <a:pt x="755104" y="102057"/>
                  <a:pt x="754323" y="95025"/>
                </a:cubicBezTo>
                <a:cubicBezTo>
                  <a:pt x="753541" y="87993"/>
                  <a:pt x="752109" y="84477"/>
                  <a:pt x="750025" y="84477"/>
                </a:cubicBezTo>
                <a:cubicBezTo>
                  <a:pt x="731273" y="88123"/>
                  <a:pt x="720073" y="90728"/>
                  <a:pt x="716427" y="92291"/>
                </a:cubicBezTo>
                <a:cubicBezTo>
                  <a:pt x="712781" y="93853"/>
                  <a:pt x="708483" y="93202"/>
                  <a:pt x="703535" y="90337"/>
                </a:cubicBezTo>
                <a:cubicBezTo>
                  <a:pt x="698586" y="87472"/>
                  <a:pt x="698196" y="85910"/>
                  <a:pt x="702363" y="85649"/>
                </a:cubicBezTo>
                <a:cubicBezTo>
                  <a:pt x="706530" y="85389"/>
                  <a:pt x="711088" y="84998"/>
                  <a:pt x="716037" y="84477"/>
                </a:cubicBezTo>
                <a:cubicBezTo>
                  <a:pt x="720985" y="83956"/>
                  <a:pt x="733356" y="81091"/>
                  <a:pt x="753151" y="75882"/>
                </a:cubicBezTo>
                <a:lnTo>
                  <a:pt x="753151" y="55567"/>
                </a:lnTo>
                <a:cubicBezTo>
                  <a:pt x="746900" y="56088"/>
                  <a:pt x="742212" y="56349"/>
                  <a:pt x="739086" y="56349"/>
                </a:cubicBezTo>
                <a:cubicBezTo>
                  <a:pt x="735961" y="56349"/>
                  <a:pt x="732835" y="55697"/>
                  <a:pt x="729710" y="54395"/>
                </a:cubicBezTo>
                <a:cubicBezTo>
                  <a:pt x="726585" y="53093"/>
                  <a:pt x="727887" y="51921"/>
                  <a:pt x="733617" y="50879"/>
                </a:cubicBezTo>
                <a:cubicBezTo>
                  <a:pt x="739347" y="49837"/>
                  <a:pt x="745858" y="48275"/>
                  <a:pt x="753151" y="46191"/>
                </a:cubicBezTo>
                <a:cubicBezTo>
                  <a:pt x="753151" y="40461"/>
                  <a:pt x="753020" y="34341"/>
                  <a:pt x="752760" y="27829"/>
                </a:cubicBezTo>
                <a:cubicBezTo>
                  <a:pt x="752499" y="21318"/>
                  <a:pt x="751327" y="15849"/>
                  <a:pt x="749244" y="11421"/>
                </a:cubicBezTo>
                <a:cubicBezTo>
                  <a:pt x="747160" y="6993"/>
                  <a:pt x="747942" y="5170"/>
                  <a:pt x="751588" y="5952"/>
                </a:cubicBezTo>
                <a:close/>
                <a:moveTo>
                  <a:pt x="345329" y="5952"/>
                </a:moveTo>
                <a:cubicBezTo>
                  <a:pt x="347608" y="5952"/>
                  <a:pt x="351352" y="6863"/>
                  <a:pt x="356561" y="8686"/>
                </a:cubicBezTo>
                <a:cubicBezTo>
                  <a:pt x="367500" y="12333"/>
                  <a:pt x="369974" y="15328"/>
                  <a:pt x="363984" y="17672"/>
                </a:cubicBezTo>
                <a:cubicBezTo>
                  <a:pt x="357993" y="20016"/>
                  <a:pt x="352133" y="23011"/>
                  <a:pt x="346403" y="26657"/>
                </a:cubicBezTo>
                <a:cubicBezTo>
                  <a:pt x="340673" y="30304"/>
                  <a:pt x="335334" y="33689"/>
                  <a:pt x="330386" y="36815"/>
                </a:cubicBezTo>
                <a:cubicBezTo>
                  <a:pt x="325437" y="39940"/>
                  <a:pt x="324395" y="39810"/>
                  <a:pt x="327260" y="36424"/>
                </a:cubicBezTo>
                <a:cubicBezTo>
                  <a:pt x="330125" y="33038"/>
                  <a:pt x="333771" y="28480"/>
                  <a:pt x="338199" y="22751"/>
                </a:cubicBezTo>
                <a:cubicBezTo>
                  <a:pt x="342627" y="17021"/>
                  <a:pt x="344189" y="12333"/>
                  <a:pt x="342887" y="8686"/>
                </a:cubicBezTo>
                <a:cubicBezTo>
                  <a:pt x="342236" y="6863"/>
                  <a:pt x="343050" y="5952"/>
                  <a:pt x="345329" y="5952"/>
                </a:cubicBezTo>
                <a:close/>
                <a:moveTo>
                  <a:pt x="1560487" y="2826"/>
                </a:moveTo>
                <a:cubicBezTo>
                  <a:pt x="1566998" y="4128"/>
                  <a:pt x="1572077" y="6212"/>
                  <a:pt x="1575723" y="9077"/>
                </a:cubicBezTo>
                <a:cubicBezTo>
                  <a:pt x="1579370" y="11942"/>
                  <a:pt x="1579630" y="16760"/>
                  <a:pt x="1576505" y="23532"/>
                </a:cubicBezTo>
                <a:lnTo>
                  <a:pt x="1600727" y="18844"/>
                </a:lnTo>
                <a:cubicBezTo>
                  <a:pt x="1606456" y="17802"/>
                  <a:pt x="1610884" y="18453"/>
                  <a:pt x="1614010" y="20797"/>
                </a:cubicBezTo>
                <a:cubicBezTo>
                  <a:pt x="1617135" y="23141"/>
                  <a:pt x="1615182" y="25225"/>
                  <a:pt x="1608150" y="27048"/>
                </a:cubicBezTo>
                <a:cubicBezTo>
                  <a:pt x="1601117" y="28871"/>
                  <a:pt x="1590569" y="30825"/>
                  <a:pt x="1576505" y="32908"/>
                </a:cubicBezTo>
                <a:cubicBezTo>
                  <a:pt x="1561920" y="34992"/>
                  <a:pt x="1550590" y="36554"/>
                  <a:pt x="1542516" y="37596"/>
                </a:cubicBezTo>
                <a:cubicBezTo>
                  <a:pt x="1534442" y="38638"/>
                  <a:pt x="1528582" y="37987"/>
                  <a:pt x="1524936" y="35643"/>
                </a:cubicBezTo>
                <a:cubicBezTo>
                  <a:pt x="1521290" y="33299"/>
                  <a:pt x="1523113" y="31736"/>
                  <a:pt x="1530405" y="30955"/>
                </a:cubicBezTo>
                <a:cubicBezTo>
                  <a:pt x="1537698" y="30173"/>
                  <a:pt x="1550981" y="28220"/>
                  <a:pt x="1570254" y="25095"/>
                </a:cubicBezTo>
                <a:cubicBezTo>
                  <a:pt x="1564524" y="18844"/>
                  <a:pt x="1559836" y="13244"/>
                  <a:pt x="1556190" y="8296"/>
                </a:cubicBezTo>
                <a:cubicBezTo>
                  <a:pt x="1552543" y="3347"/>
                  <a:pt x="1553976" y="1524"/>
                  <a:pt x="1560487" y="2826"/>
                </a:cubicBezTo>
                <a:close/>
                <a:moveTo>
                  <a:pt x="88703" y="2338"/>
                </a:moveTo>
                <a:cubicBezTo>
                  <a:pt x="90851" y="2012"/>
                  <a:pt x="94400" y="2175"/>
                  <a:pt x="99349" y="2826"/>
                </a:cubicBezTo>
                <a:cubicBezTo>
                  <a:pt x="109246" y="4128"/>
                  <a:pt x="113804" y="8165"/>
                  <a:pt x="113022" y="14937"/>
                </a:cubicBezTo>
                <a:cubicBezTo>
                  <a:pt x="112241" y="21709"/>
                  <a:pt x="107943" y="22490"/>
                  <a:pt x="100130" y="17281"/>
                </a:cubicBezTo>
                <a:cubicBezTo>
                  <a:pt x="92316" y="11551"/>
                  <a:pt x="87759" y="7384"/>
                  <a:pt x="86456" y="4780"/>
                </a:cubicBezTo>
                <a:cubicBezTo>
                  <a:pt x="85805" y="3477"/>
                  <a:pt x="86554" y="2663"/>
                  <a:pt x="88703" y="2338"/>
                </a:cubicBezTo>
                <a:close/>
                <a:moveTo>
                  <a:pt x="4347982" y="2240"/>
                </a:moveTo>
                <a:cubicBezTo>
                  <a:pt x="4349805" y="2501"/>
                  <a:pt x="4352409" y="3477"/>
                  <a:pt x="4355795" y="5170"/>
                </a:cubicBezTo>
                <a:cubicBezTo>
                  <a:pt x="4362567" y="8556"/>
                  <a:pt x="4364260" y="10900"/>
                  <a:pt x="4360874" y="12202"/>
                </a:cubicBezTo>
                <a:cubicBezTo>
                  <a:pt x="4357489" y="13505"/>
                  <a:pt x="4350717" y="16239"/>
                  <a:pt x="4340559" y="20407"/>
                </a:cubicBezTo>
                <a:cubicBezTo>
                  <a:pt x="4330401" y="24574"/>
                  <a:pt x="4322458" y="27308"/>
                  <a:pt x="4316728" y="28611"/>
                </a:cubicBezTo>
                <a:cubicBezTo>
                  <a:pt x="4310998" y="29913"/>
                  <a:pt x="4310868" y="29132"/>
                  <a:pt x="4316337" y="26267"/>
                </a:cubicBezTo>
                <a:cubicBezTo>
                  <a:pt x="4321807" y="23402"/>
                  <a:pt x="4326235" y="20927"/>
                  <a:pt x="4329621" y="18844"/>
                </a:cubicBezTo>
                <a:cubicBezTo>
                  <a:pt x="4333006" y="16760"/>
                  <a:pt x="4336262" y="14416"/>
                  <a:pt x="4339387" y="11812"/>
                </a:cubicBezTo>
                <a:cubicBezTo>
                  <a:pt x="4342513" y="8686"/>
                  <a:pt x="4344335" y="5952"/>
                  <a:pt x="4344857" y="3608"/>
                </a:cubicBezTo>
                <a:cubicBezTo>
                  <a:pt x="4345117" y="2436"/>
                  <a:pt x="4346159" y="1980"/>
                  <a:pt x="4347982" y="2240"/>
                </a:cubicBezTo>
                <a:close/>
                <a:moveTo>
                  <a:pt x="4521199" y="2045"/>
                </a:moveTo>
                <a:cubicBezTo>
                  <a:pt x="4523543" y="1784"/>
                  <a:pt x="4527841" y="2956"/>
                  <a:pt x="4534091" y="5561"/>
                </a:cubicBezTo>
                <a:cubicBezTo>
                  <a:pt x="4540343" y="8165"/>
                  <a:pt x="4541123" y="11942"/>
                  <a:pt x="4536435" y="16890"/>
                </a:cubicBezTo>
                <a:cubicBezTo>
                  <a:pt x="4531747" y="21839"/>
                  <a:pt x="4527841" y="26267"/>
                  <a:pt x="4524715" y="30173"/>
                </a:cubicBezTo>
                <a:cubicBezTo>
                  <a:pt x="4521590" y="34080"/>
                  <a:pt x="4517683" y="40201"/>
                  <a:pt x="4512995" y="48535"/>
                </a:cubicBezTo>
                <a:cubicBezTo>
                  <a:pt x="4522892" y="47493"/>
                  <a:pt x="4530966" y="46451"/>
                  <a:pt x="4537217" y="45410"/>
                </a:cubicBezTo>
                <a:cubicBezTo>
                  <a:pt x="4543467" y="44368"/>
                  <a:pt x="4548547" y="43066"/>
                  <a:pt x="4552453" y="41503"/>
                </a:cubicBezTo>
                <a:cubicBezTo>
                  <a:pt x="4556360" y="39940"/>
                  <a:pt x="4560527" y="39810"/>
                  <a:pt x="4564955" y="41112"/>
                </a:cubicBezTo>
                <a:cubicBezTo>
                  <a:pt x="4569383" y="42415"/>
                  <a:pt x="4574201" y="44889"/>
                  <a:pt x="4579409" y="48535"/>
                </a:cubicBezTo>
                <a:cubicBezTo>
                  <a:pt x="4584619" y="52181"/>
                  <a:pt x="4585921" y="55828"/>
                  <a:pt x="4583317" y="59474"/>
                </a:cubicBezTo>
                <a:cubicBezTo>
                  <a:pt x="4580712" y="63120"/>
                  <a:pt x="4579279" y="68720"/>
                  <a:pt x="4579019" y="76273"/>
                </a:cubicBezTo>
                <a:cubicBezTo>
                  <a:pt x="4578759" y="83826"/>
                  <a:pt x="4578629" y="93332"/>
                  <a:pt x="4578629" y="104792"/>
                </a:cubicBezTo>
                <a:lnTo>
                  <a:pt x="4578629" y="129795"/>
                </a:lnTo>
                <a:cubicBezTo>
                  <a:pt x="4578629" y="135004"/>
                  <a:pt x="4578759" y="140343"/>
                  <a:pt x="4579019" y="145813"/>
                </a:cubicBezTo>
                <a:cubicBezTo>
                  <a:pt x="4579279" y="151282"/>
                  <a:pt x="4577457" y="158705"/>
                  <a:pt x="4573549" y="168081"/>
                </a:cubicBezTo>
                <a:cubicBezTo>
                  <a:pt x="4569643" y="177457"/>
                  <a:pt x="4566127" y="178499"/>
                  <a:pt x="4563001" y="171207"/>
                </a:cubicBezTo>
                <a:cubicBezTo>
                  <a:pt x="4559876" y="163914"/>
                  <a:pt x="4557011" y="158314"/>
                  <a:pt x="4554407" y="154408"/>
                </a:cubicBezTo>
                <a:cubicBezTo>
                  <a:pt x="4551802" y="150501"/>
                  <a:pt x="4547635" y="148808"/>
                  <a:pt x="4541905" y="149329"/>
                </a:cubicBezTo>
                <a:cubicBezTo>
                  <a:pt x="4536175" y="149850"/>
                  <a:pt x="4530445" y="150110"/>
                  <a:pt x="4524715" y="150110"/>
                </a:cubicBezTo>
                <a:cubicBezTo>
                  <a:pt x="4518985" y="150110"/>
                  <a:pt x="4510391" y="150631"/>
                  <a:pt x="4498931" y="151673"/>
                </a:cubicBezTo>
                <a:cubicBezTo>
                  <a:pt x="4496327" y="164695"/>
                  <a:pt x="4493461" y="167560"/>
                  <a:pt x="4490336" y="160268"/>
                </a:cubicBezTo>
                <a:cubicBezTo>
                  <a:pt x="4487211" y="152975"/>
                  <a:pt x="4486429" y="145162"/>
                  <a:pt x="4487992" y="136827"/>
                </a:cubicBezTo>
                <a:cubicBezTo>
                  <a:pt x="4489555" y="128493"/>
                  <a:pt x="4490336" y="114168"/>
                  <a:pt x="4490336" y="93853"/>
                </a:cubicBezTo>
                <a:cubicBezTo>
                  <a:pt x="4490336" y="73017"/>
                  <a:pt x="4489164" y="60386"/>
                  <a:pt x="4486820" y="55958"/>
                </a:cubicBezTo>
                <a:cubicBezTo>
                  <a:pt x="4484476" y="51530"/>
                  <a:pt x="4485127" y="49447"/>
                  <a:pt x="4488773" y="49707"/>
                </a:cubicBezTo>
                <a:cubicBezTo>
                  <a:pt x="4492419" y="49968"/>
                  <a:pt x="4498149" y="49837"/>
                  <a:pt x="4505963" y="49316"/>
                </a:cubicBezTo>
                <a:cubicBezTo>
                  <a:pt x="4509089" y="44628"/>
                  <a:pt x="4512605" y="37466"/>
                  <a:pt x="4516511" y="27829"/>
                </a:cubicBezTo>
                <a:cubicBezTo>
                  <a:pt x="4520418" y="18193"/>
                  <a:pt x="4521590" y="11551"/>
                  <a:pt x="4520027" y="7905"/>
                </a:cubicBezTo>
                <a:cubicBezTo>
                  <a:pt x="4518465" y="4259"/>
                  <a:pt x="4518855" y="2305"/>
                  <a:pt x="4521199" y="2045"/>
                </a:cubicBezTo>
                <a:close/>
                <a:moveTo>
                  <a:pt x="4735047" y="1654"/>
                </a:moveTo>
                <a:cubicBezTo>
                  <a:pt x="4736479" y="1264"/>
                  <a:pt x="4738953" y="1915"/>
                  <a:pt x="4742469" y="3608"/>
                </a:cubicBezTo>
                <a:cubicBezTo>
                  <a:pt x="4749501" y="6993"/>
                  <a:pt x="4751715" y="10249"/>
                  <a:pt x="4749111" y="13374"/>
                </a:cubicBezTo>
                <a:cubicBezTo>
                  <a:pt x="4746507" y="16500"/>
                  <a:pt x="4744423" y="20016"/>
                  <a:pt x="4742860" y="23923"/>
                </a:cubicBezTo>
                <a:cubicBezTo>
                  <a:pt x="4741297" y="27829"/>
                  <a:pt x="4739214" y="33429"/>
                  <a:pt x="4736609" y="40722"/>
                </a:cubicBezTo>
                <a:cubicBezTo>
                  <a:pt x="4745465" y="39159"/>
                  <a:pt x="4753148" y="37596"/>
                  <a:pt x="4759659" y="36034"/>
                </a:cubicBezTo>
                <a:cubicBezTo>
                  <a:pt x="4766171" y="34471"/>
                  <a:pt x="4772161" y="32908"/>
                  <a:pt x="4777630" y="31345"/>
                </a:cubicBezTo>
                <a:cubicBezTo>
                  <a:pt x="4783099" y="29783"/>
                  <a:pt x="4788048" y="30694"/>
                  <a:pt x="4792476" y="34080"/>
                </a:cubicBezTo>
                <a:cubicBezTo>
                  <a:pt x="4796903" y="37466"/>
                  <a:pt x="4794299" y="40201"/>
                  <a:pt x="4784663" y="42284"/>
                </a:cubicBezTo>
                <a:cubicBezTo>
                  <a:pt x="4775025" y="44368"/>
                  <a:pt x="4765649" y="46191"/>
                  <a:pt x="4756534" y="47754"/>
                </a:cubicBezTo>
                <a:cubicBezTo>
                  <a:pt x="4747418" y="49316"/>
                  <a:pt x="4739214" y="50619"/>
                  <a:pt x="4731921" y="51660"/>
                </a:cubicBezTo>
                <a:cubicBezTo>
                  <a:pt x="4724108" y="67287"/>
                  <a:pt x="4715513" y="81873"/>
                  <a:pt x="4706137" y="95416"/>
                </a:cubicBezTo>
                <a:cubicBezTo>
                  <a:pt x="4706137" y="120419"/>
                  <a:pt x="4706007" y="137609"/>
                  <a:pt x="4705746" y="146985"/>
                </a:cubicBezTo>
                <a:cubicBezTo>
                  <a:pt x="4705485" y="156361"/>
                  <a:pt x="4704444" y="164305"/>
                  <a:pt x="4702621" y="170816"/>
                </a:cubicBezTo>
                <a:cubicBezTo>
                  <a:pt x="4700797" y="177327"/>
                  <a:pt x="4698453" y="177197"/>
                  <a:pt x="4695589" y="170425"/>
                </a:cubicBezTo>
                <a:cubicBezTo>
                  <a:pt x="4692723" y="163654"/>
                  <a:pt x="4692203" y="157533"/>
                  <a:pt x="4694026" y="152064"/>
                </a:cubicBezTo>
                <a:cubicBezTo>
                  <a:pt x="4695849" y="146594"/>
                  <a:pt x="4696500" y="132139"/>
                  <a:pt x="4695979" y="108699"/>
                </a:cubicBezTo>
                <a:cubicBezTo>
                  <a:pt x="4689207" y="115991"/>
                  <a:pt x="4681915" y="122893"/>
                  <a:pt x="4674101" y="129405"/>
                </a:cubicBezTo>
                <a:cubicBezTo>
                  <a:pt x="4666288" y="135916"/>
                  <a:pt x="4659517" y="140343"/>
                  <a:pt x="4653787" y="142687"/>
                </a:cubicBezTo>
                <a:cubicBezTo>
                  <a:pt x="4648057" y="145032"/>
                  <a:pt x="4647666" y="143990"/>
                  <a:pt x="4652615" y="139562"/>
                </a:cubicBezTo>
                <a:cubicBezTo>
                  <a:pt x="4657563" y="135134"/>
                  <a:pt x="4663683" y="129274"/>
                  <a:pt x="4670976" y="121982"/>
                </a:cubicBezTo>
                <a:cubicBezTo>
                  <a:pt x="4678269" y="114689"/>
                  <a:pt x="4686343" y="104792"/>
                  <a:pt x="4695198" y="92291"/>
                </a:cubicBezTo>
                <a:cubicBezTo>
                  <a:pt x="4695198" y="89165"/>
                  <a:pt x="4694677" y="85649"/>
                  <a:pt x="4693635" y="81742"/>
                </a:cubicBezTo>
                <a:cubicBezTo>
                  <a:pt x="4692593" y="77836"/>
                  <a:pt x="4695719" y="78226"/>
                  <a:pt x="4703011" y="82914"/>
                </a:cubicBezTo>
                <a:cubicBezTo>
                  <a:pt x="4706137" y="79268"/>
                  <a:pt x="4711867" y="69371"/>
                  <a:pt x="4720201" y="53223"/>
                </a:cubicBezTo>
                <a:cubicBezTo>
                  <a:pt x="4713429" y="54786"/>
                  <a:pt x="4708090" y="55828"/>
                  <a:pt x="4704183" y="56349"/>
                </a:cubicBezTo>
                <a:cubicBezTo>
                  <a:pt x="4700277" y="56869"/>
                  <a:pt x="4695979" y="55567"/>
                  <a:pt x="4691291" y="52442"/>
                </a:cubicBezTo>
                <a:cubicBezTo>
                  <a:pt x="4686603" y="49316"/>
                  <a:pt x="4687645" y="47623"/>
                  <a:pt x="4694417" y="47363"/>
                </a:cubicBezTo>
                <a:cubicBezTo>
                  <a:pt x="4701189" y="47103"/>
                  <a:pt x="4711085" y="45931"/>
                  <a:pt x="4724108" y="43847"/>
                </a:cubicBezTo>
                <a:cubicBezTo>
                  <a:pt x="4731921" y="23532"/>
                  <a:pt x="4735177" y="10900"/>
                  <a:pt x="4733875" y="5952"/>
                </a:cubicBezTo>
                <a:cubicBezTo>
                  <a:pt x="4733223" y="3477"/>
                  <a:pt x="4733614" y="2045"/>
                  <a:pt x="4735047" y="1654"/>
                </a:cubicBezTo>
                <a:close/>
                <a:moveTo>
                  <a:pt x="3072562" y="1264"/>
                </a:moveTo>
                <a:cubicBezTo>
                  <a:pt x="3077771" y="2045"/>
                  <a:pt x="3082459" y="3347"/>
                  <a:pt x="3086627" y="5170"/>
                </a:cubicBezTo>
                <a:cubicBezTo>
                  <a:pt x="3090793" y="6993"/>
                  <a:pt x="3092356" y="9077"/>
                  <a:pt x="3091315" y="11421"/>
                </a:cubicBezTo>
                <a:cubicBezTo>
                  <a:pt x="3090273" y="13765"/>
                  <a:pt x="3089491" y="18063"/>
                  <a:pt x="3088971" y="24313"/>
                </a:cubicBezTo>
                <a:cubicBezTo>
                  <a:pt x="3088449" y="30564"/>
                  <a:pt x="3088189" y="44628"/>
                  <a:pt x="3088189" y="66506"/>
                </a:cubicBezTo>
                <a:cubicBezTo>
                  <a:pt x="3098086" y="64943"/>
                  <a:pt x="3106421" y="63641"/>
                  <a:pt x="3113192" y="62599"/>
                </a:cubicBezTo>
                <a:cubicBezTo>
                  <a:pt x="3119964" y="61558"/>
                  <a:pt x="3125043" y="61427"/>
                  <a:pt x="3128429" y="62209"/>
                </a:cubicBezTo>
                <a:cubicBezTo>
                  <a:pt x="3131814" y="62990"/>
                  <a:pt x="3134679" y="64943"/>
                  <a:pt x="3137023" y="68069"/>
                </a:cubicBezTo>
                <a:cubicBezTo>
                  <a:pt x="3139367" y="71194"/>
                  <a:pt x="3138977" y="72757"/>
                  <a:pt x="3135851" y="72757"/>
                </a:cubicBezTo>
                <a:lnTo>
                  <a:pt x="3124131" y="72757"/>
                </a:lnTo>
                <a:cubicBezTo>
                  <a:pt x="3118922" y="72757"/>
                  <a:pt x="3114625" y="72887"/>
                  <a:pt x="3111239" y="73148"/>
                </a:cubicBezTo>
                <a:cubicBezTo>
                  <a:pt x="3107853" y="73408"/>
                  <a:pt x="3100170" y="74059"/>
                  <a:pt x="3088189" y="75101"/>
                </a:cubicBezTo>
                <a:cubicBezTo>
                  <a:pt x="3088189" y="99583"/>
                  <a:pt x="3088059" y="116252"/>
                  <a:pt x="3087799" y="125107"/>
                </a:cubicBezTo>
                <a:cubicBezTo>
                  <a:pt x="3087538" y="133962"/>
                  <a:pt x="3086887" y="143990"/>
                  <a:pt x="3085845" y="155189"/>
                </a:cubicBezTo>
                <a:cubicBezTo>
                  <a:pt x="3084803" y="166388"/>
                  <a:pt x="3083241" y="174202"/>
                  <a:pt x="3081157" y="178629"/>
                </a:cubicBezTo>
                <a:cubicBezTo>
                  <a:pt x="3079073" y="183057"/>
                  <a:pt x="3077641" y="181885"/>
                  <a:pt x="3076859" y="175113"/>
                </a:cubicBezTo>
                <a:cubicBezTo>
                  <a:pt x="3076078" y="168342"/>
                  <a:pt x="3075818" y="160007"/>
                  <a:pt x="3076078" y="150110"/>
                </a:cubicBezTo>
                <a:cubicBezTo>
                  <a:pt x="3076339" y="140213"/>
                  <a:pt x="3076599" y="130186"/>
                  <a:pt x="3076859" y="120028"/>
                </a:cubicBezTo>
                <a:cubicBezTo>
                  <a:pt x="3077120" y="109871"/>
                  <a:pt x="3077250" y="95416"/>
                  <a:pt x="3077250" y="76664"/>
                </a:cubicBezTo>
                <a:cubicBezTo>
                  <a:pt x="3067874" y="77705"/>
                  <a:pt x="3053549" y="80049"/>
                  <a:pt x="3034276" y="83696"/>
                </a:cubicBezTo>
                <a:cubicBezTo>
                  <a:pt x="3034276" y="98281"/>
                  <a:pt x="3033365" y="109610"/>
                  <a:pt x="3031541" y="117684"/>
                </a:cubicBezTo>
                <a:cubicBezTo>
                  <a:pt x="3029718" y="125758"/>
                  <a:pt x="3026072" y="133181"/>
                  <a:pt x="3020603" y="139953"/>
                </a:cubicBezTo>
                <a:cubicBezTo>
                  <a:pt x="3015133" y="146724"/>
                  <a:pt x="3008231" y="152324"/>
                  <a:pt x="2999897" y="156752"/>
                </a:cubicBezTo>
                <a:cubicBezTo>
                  <a:pt x="2991563" y="161179"/>
                  <a:pt x="2991041" y="160268"/>
                  <a:pt x="2998334" y="154017"/>
                </a:cubicBezTo>
                <a:cubicBezTo>
                  <a:pt x="3005627" y="147766"/>
                  <a:pt x="3011487" y="139692"/>
                  <a:pt x="3015915" y="129795"/>
                </a:cubicBezTo>
                <a:cubicBezTo>
                  <a:pt x="3020342" y="119898"/>
                  <a:pt x="3022816" y="105313"/>
                  <a:pt x="3023337" y="86040"/>
                </a:cubicBezTo>
                <a:cubicBezTo>
                  <a:pt x="3015524" y="87602"/>
                  <a:pt x="3009273" y="88774"/>
                  <a:pt x="3004585" y="89556"/>
                </a:cubicBezTo>
                <a:cubicBezTo>
                  <a:pt x="2999897" y="90337"/>
                  <a:pt x="2994557" y="91379"/>
                  <a:pt x="2988567" y="92681"/>
                </a:cubicBezTo>
                <a:cubicBezTo>
                  <a:pt x="2982577" y="93983"/>
                  <a:pt x="2977107" y="92942"/>
                  <a:pt x="2972159" y="89556"/>
                </a:cubicBezTo>
                <a:cubicBezTo>
                  <a:pt x="2967211" y="86170"/>
                  <a:pt x="2967080" y="84477"/>
                  <a:pt x="2971768" y="84477"/>
                </a:cubicBezTo>
                <a:cubicBezTo>
                  <a:pt x="2976977" y="84477"/>
                  <a:pt x="2985442" y="83696"/>
                  <a:pt x="2997162" y="82133"/>
                </a:cubicBezTo>
                <a:cubicBezTo>
                  <a:pt x="3008882" y="80570"/>
                  <a:pt x="3017607" y="78747"/>
                  <a:pt x="3023337" y="76664"/>
                </a:cubicBezTo>
                <a:cubicBezTo>
                  <a:pt x="3023337" y="65204"/>
                  <a:pt x="3021514" y="57390"/>
                  <a:pt x="3017868" y="53223"/>
                </a:cubicBezTo>
                <a:lnTo>
                  <a:pt x="3011617" y="55567"/>
                </a:lnTo>
                <a:cubicBezTo>
                  <a:pt x="3010575" y="56088"/>
                  <a:pt x="3007841" y="56869"/>
                  <a:pt x="3003413" y="57911"/>
                </a:cubicBezTo>
                <a:cubicBezTo>
                  <a:pt x="2998985" y="58953"/>
                  <a:pt x="3000287" y="57130"/>
                  <a:pt x="3007319" y="52442"/>
                </a:cubicBezTo>
                <a:cubicBezTo>
                  <a:pt x="3014352" y="47754"/>
                  <a:pt x="3020082" y="42935"/>
                  <a:pt x="3024509" y="37987"/>
                </a:cubicBezTo>
                <a:cubicBezTo>
                  <a:pt x="3028937" y="33038"/>
                  <a:pt x="3031411" y="28741"/>
                  <a:pt x="3031932" y="25095"/>
                </a:cubicBezTo>
                <a:cubicBezTo>
                  <a:pt x="3032453" y="21448"/>
                  <a:pt x="3034927" y="20407"/>
                  <a:pt x="3039355" y="21969"/>
                </a:cubicBezTo>
                <a:cubicBezTo>
                  <a:pt x="3043783" y="23532"/>
                  <a:pt x="3047559" y="25746"/>
                  <a:pt x="3050685" y="28611"/>
                </a:cubicBezTo>
                <a:cubicBezTo>
                  <a:pt x="3053810" y="31476"/>
                  <a:pt x="3053940" y="33299"/>
                  <a:pt x="3051075" y="34080"/>
                </a:cubicBezTo>
                <a:cubicBezTo>
                  <a:pt x="3048210" y="34861"/>
                  <a:pt x="3044694" y="36685"/>
                  <a:pt x="3040527" y="39550"/>
                </a:cubicBezTo>
                <a:cubicBezTo>
                  <a:pt x="3036360" y="42415"/>
                  <a:pt x="3031411" y="45670"/>
                  <a:pt x="3025681" y="49316"/>
                </a:cubicBezTo>
                <a:cubicBezTo>
                  <a:pt x="3032974" y="52442"/>
                  <a:pt x="3036229" y="55177"/>
                  <a:pt x="3035448" y="57521"/>
                </a:cubicBezTo>
                <a:cubicBezTo>
                  <a:pt x="3034667" y="59865"/>
                  <a:pt x="3034276" y="65725"/>
                  <a:pt x="3034276" y="75101"/>
                </a:cubicBezTo>
                <a:cubicBezTo>
                  <a:pt x="3044694" y="73538"/>
                  <a:pt x="3059019" y="71194"/>
                  <a:pt x="3077250" y="68069"/>
                </a:cubicBezTo>
                <a:cubicBezTo>
                  <a:pt x="3077250" y="55046"/>
                  <a:pt x="3077120" y="45410"/>
                  <a:pt x="3076859" y="39159"/>
                </a:cubicBezTo>
                <a:cubicBezTo>
                  <a:pt x="3076599" y="32908"/>
                  <a:pt x="3075948" y="26918"/>
                  <a:pt x="3074906" y="21188"/>
                </a:cubicBezTo>
                <a:cubicBezTo>
                  <a:pt x="3073865" y="15458"/>
                  <a:pt x="3071911" y="10509"/>
                  <a:pt x="3069046" y="6342"/>
                </a:cubicBezTo>
                <a:cubicBezTo>
                  <a:pt x="3066181" y="2175"/>
                  <a:pt x="3067353" y="482"/>
                  <a:pt x="3072562" y="1264"/>
                </a:cubicBezTo>
                <a:close/>
                <a:moveTo>
                  <a:pt x="3458455" y="873"/>
                </a:moveTo>
                <a:cubicBezTo>
                  <a:pt x="3463403" y="1394"/>
                  <a:pt x="3467961" y="2436"/>
                  <a:pt x="3472129" y="3998"/>
                </a:cubicBezTo>
                <a:cubicBezTo>
                  <a:pt x="3476296" y="5561"/>
                  <a:pt x="3477468" y="8165"/>
                  <a:pt x="3475645" y="11812"/>
                </a:cubicBezTo>
                <a:cubicBezTo>
                  <a:pt x="3473821" y="15458"/>
                  <a:pt x="3475775" y="28220"/>
                  <a:pt x="3481505" y="50098"/>
                </a:cubicBezTo>
                <a:cubicBezTo>
                  <a:pt x="3490360" y="47493"/>
                  <a:pt x="3497001" y="45670"/>
                  <a:pt x="3501429" y="44628"/>
                </a:cubicBezTo>
                <a:cubicBezTo>
                  <a:pt x="3505857" y="43587"/>
                  <a:pt x="3509373" y="44498"/>
                  <a:pt x="3511977" y="47363"/>
                </a:cubicBezTo>
                <a:cubicBezTo>
                  <a:pt x="3514582" y="50228"/>
                  <a:pt x="3512628" y="52442"/>
                  <a:pt x="3506117" y="54005"/>
                </a:cubicBezTo>
                <a:cubicBezTo>
                  <a:pt x="3499606" y="55567"/>
                  <a:pt x="3492704" y="57390"/>
                  <a:pt x="3485411" y="59474"/>
                </a:cubicBezTo>
                <a:cubicBezTo>
                  <a:pt x="3488537" y="69892"/>
                  <a:pt x="3491662" y="79268"/>
                  <a:pt x="3494787" y="87602"/>
                </a:cubicBezTo>
                <a:cubicBezTo>
                  <a:pt x="3497913" y="95937"/>
                  <a:pt x="3501299" y="103229"/>
                  <a:pt x="3504945" y="109480"/>
                </a:cubicBezTo>
                <a:cubicBezTo>
                  <a:pt x="3509633" y="101667"/>
                  <a:pt x="3512759" y="95155"/>
                  <a:pt x="3514321" y="89946"/>
                </a:cubicBezTo>
                <a:cubicBezTo>
                  <a:pt x="3515884" y="84738"/>
                  <a:pt x="3516014" y="80049"/>
                  <a:pt x="3514712" y="75882"/>
                </a:cubicBezTo>
                <a:cubicBezTo>
                  <a:pt x="3513410" y="71715"/>
                  <a:pt x="3514582" y="70413"/>
                  <a:pt x="3518228" y="71976"/>
                </a:cubicBezTo>
                <a:cubicBezTo>
                  <a:pt x="3521874" y="73538"/>
                  <a:pt x="3525390" y="75882"/>
                  <a:pt x="3528776" y="79008"/>
                </a:cubicBezTo>
                <a:cubicBezTo>
                  <a:pt x="3532162" y="82133"/>
                  <a:pt x="3532292" y="85128"/>
                  <a:pt x="3529167" y="87993"/>
                </a:cubicBezTo>
                <a:cubicBezTo>
                  <a:pt x="3526041" y="90858"/>
                  <a:pt x="3523567" y="94895"/>
                  <a:pt x="3521744" y="100104"/>
                </a:cubicBezTo>
                <a:cubicBezTo>
                  <a:pt x="3519921" y="105313"/>
                  <a:pt x="3516665" y="112345"/>
                  <a:pt x="3511977" y="121200"/>
                </a:cubicBezTo>
                <a:cubicBezTo>
                  <a:pt x="3523437" y="138390"/>
                  <a:pt x="3532423" y="149068"/>
                  <a:pt x="3538934" y="153236"/>
                </a:cubicBezTo>
                <a:cubicBezTo>
                  <a:pt x="3545445" y="157403"/>
                  <a:pt x="3549352" y="157663"/>
                  <a:pt x="3550654" y="154017"/>
                </a:cubicBezTo>
                <a:cubicBezTo>
                  <a:pt x="3551956" y="150371"/>
                  <a:pt x="3553389" y="145162"/>
                  <a:pt x="3554951" y="138390"/>
                </a:cubicBezTo>
                <a:cubicBezTo>
                  <a:pt x="3556514" y="131618"/>
                  <a:pt x="3557425" y="134483"/>
                  <a:pt x="3557686" y="146985"/>
                </a:cubicBezTo>
                <a:cubicBezTo>
                  <a:pt x="3557947" y="159486"/>
                  <a:pt x="3558728" y="167951"/>
                  <a:pt x="3560030" y="172379"/>
                </a:cubicBezTo>
                <a:cubicBezTo>
                  <a:pt x="3561332" y="176806"/>
                  <a:pt x="3558597" y="178109"/>
                  <a:pt x="3551826" y="176285"/>
                </a:cubicBezTo>
                <a:cubicBezTo>
                  <a:pt x="3545054" y="174462"/>
                  <a:pt x="3537501" y="169644"/>
                  <a:pt x="3529167" y="161830"/>
                </a:cubicBezTo>
                <a:cubicBezTo>
                  <a:pt x="3520833" y="154017"/>
                  <a:pt x="3512238" y="143078"/>
                  <a:pt x="3503382" y="129014"/>
                </a:cubicBezTo>
                <a:cubicBezTo>
                  <a:pt x="3494527" y="138911"/>
                  <a:pt x="3486193" y="145162"/>
                  <a:pt x="3478379" y="147766"/>
                </a:cubicBezTo>
                <a:cubicBezTo>
                  <a:pt x="3470566" y="150371"/>
                  <a:pt x="3470045" y="149068"/>
                  <a:pt x="3476817" y="143859"/>
                </a:cubicBezTo>
                <a:cubicBezTo>
                  <a:pt x="3483588" y="138651"/>
                  <a:pt x="3490881" y="130577"/>
                  <a:pt x="3498694" y="119638"/>
                </a:cubicBezTo>
                <a:cubicBezTo>
                  <a:pt x="3494006" y="110782"/>
                  <a:pt x="3489839" y="101667"/>
                  <a:pt x="3486193" y="92291"/>
                </a:cubicBezTo>
                <a:cubicBezTo>
                  <a:pt x="3482547" y="82914"/>
                  <a:pt x="3478900" y="72757"/>
                  <a:pt x="3475254" y="61818"/>
                </a:cubicBezTo>
                <a:cubicBezTo>
                  <a:pt x="3464315" y="64422"/>
                  <a:pt x="3454939" y="66506"/>
                  <a:pt x="3447125" y="68069"/>
                </a:cubicBezTo>
                <a:cubicBezTo>
                  <a:pt x="3439312" y="69631"/>
                  <a:pt x="3433061" y="70673"/>
                  <a:pt x="3428373" y="71194"/>
                </a:cubicBezTo>
                <a:lnTo>
                  <a:pt x="3428373" y="104792"/>
                </a:lnTo>
                <a:cubicBezTo>
                  <a:pt x="3439833" y="101667"/>
                  <a:pt x="3447125" y="98281"/>
                  <a:pt x="3450251" y="94635"/>
                </a:cubicBezTo>
                <a:cubicBezTo>
                  <a:pt x="3453376" y="90988"/>
                  <a:pt x="3456241" y="89686"/>
                  <a:pt x="3458845" y="90728"/>
                </a:cubicBezTo>
                <a:cubicBezTo>
                  <a:pt x="3461450" y="91770"/>
                  <a:pt x="3464575" y="93202"/>
                  <a:pt x="3468222" y="95025"/>
                </a:cubicBezTo>
                <a:cubicBezTo>
                  <a:pt x="3471868" y="96848"/>
                  <a:pt x="3472910" y="98932"/>
                  <a:pt x="3471347" y="101276"/>
                </a:cubicBezTo>
                <a:cubicBezTo>
                  <a:pt x="3469785" y="103620"/>
                  <a:pt x="3468743" y="106876"/>
                  <a:pt x="3468222" y="111043"/>
                </a:cubicBezTo>
                <a:cubicBezTo>
                  <a:pt x="3467701" y="115210"/>
                  <a:pt x="3467180" y="121461"/>
                  <a:pt x="3466659" y="129795"/>
                </a:cubicBezTo>
                <a:cubicBezTo>
                  <a:pt x="3466138" y="138130"/>
                  <a:pt x="3464315" y="144511"/>
                  <a:pt x="3461189" y="148938"/>
                </a:cubicBezTo>
                <a:cubicBezTo>
                  <a:pt x="3458064" y="153366"/>
                  <a:pt x="3454939" y="156882"/>
                  <a:pt x="3451813" y="159486"/>
                </a:cubicBezTo>
                <a:cubicBezTo>
                  <a:pt x="3448688" y="162091"/>
                  <a:pt x="3446605" y="161310"/>
                  <a:pt x="3445563" y="157142"/>
                </a:cubicBezTo>
                <a:cubicBezTo>
                  <a:pt x="3444521" y="152975"/>
                  <a:pt x="3441395" y="148287"/>
                  <a:pt x="3436187" y="143078"/>
                </a:cubicBezTo>
                <a:cubicBezTo>
                  <a:pt x="3430977" y="137869"/>
                  <a:pt x="3431368" y="136697"/>
                  <a:pt x="3437359" y="139562"/>
                </a:cubicBezTo>
                <a:cubicBezTo>
                  <a:pt x="3443349" y="142427"/>
                  <a:pt x="3447516" y="143208"/>
                  <a:pt x="3449860" y="141906"/>
                </a:cubicBezTo>
                <a:cubicBezTo>
                  <a:pt x="3452204" y="140604"/>
                  <a:pt x="3454027" y="135004"/>
                  <a:pt x="3455329" y="125107"/>
                </a:cubicBezTo>
                <a:cubicBezTo>
                  <a:pt x="3456632" y="115210"/>
                  <a:pt x="3457023" y="108829"/>
                  <a:pt x="3456501" y="105964"/>
                </a:cubicBezTo>
                <a:cubicBezTo>
                  <a:pt x="3455981" y="103099"/>
                  <a:pt x="3454418" y="102188"/>
                  <a:pt x="3451813" y="103229"/>
                </a:cubicBezTo>
                <a:cubicBezTo>
                  <a:pt x="3449209" y="104271"/>
                  <a:pt x="3445563" y="105573"/>
                  <a:pt x="3440875" y="107136"/>
                </a:cubicBezTo>
                <a:cubicBezTo>
                  <a:pt x="3436187" y="108699"/>
                  <a:pt x="3432019" y="109741"/>
                  <a:pt x="3428373" y="110262"/>
                </a:cubicBezTo>
                <a:cubicBezTo>
                  <a:pt x="3426810" y="122242"/>
                  <a:pt x="3423164" y="132530"/>
                  <a:pt x="3417434" y="141125"/>
                </a:cubicBezTo>
                <a:cubicBezTo>
                  <a:pt x="3411704" y="149720"/>
                  <a:pt x="3404542" y="155710"/>
                  <a:pt x="3395947" y="159096"/>
                </a:cubicBezTo>
                <a:cubicBezTo>
                  <a:pt x="3387352" y="162482"/>
                  <a:pt x="3385920" y="162091"/>
                  <a:pt x="3391650" y="157924"/>
                </a:cubicBezTo>
                <a:cubicBezTo>
                  <a:pt x="3397379" y="153757"/>
                  <a:pt x="3402849" y="147245"/>
                  <a:pt x="3408058" y="138390"/>
                </a:cubicBezTo>
                <a:cubicBezTo>
                  <a:pt x="3413267" y="129535"/>
                  <a:pt x="3416262" y="119898"/>
                  <a:pt x="3417043" y="109480"/>
                </a:cubicBezTo>
                <a:cubicBezTo>
                  <a:pt x="3417825" y="99062"/>
                  <a:pt x="3417825" y="90467"/>
                  <a:pt x="3417043" y="83696"/>
                </a:cubicBezTo>
                <a:cubicBezTo>
                  <a:pt x="3416262" y="76924"/>
                  <a:pt x="3414699" y="71845"/>
                  <a:pt x="3412355" y="68459"/>
                </a:cubicBezTo>
                <a:cubicBezTo>
                  <a:pt x="3410011" y="65074"/>
                  <a:pt x="3410141" y="63381"/>
                  <a:pt x="3412746" y="63381"/>
                </a:cubicBezTo>
                <a:cubicBezTo>
                  <a:pt x="3415871" y="63381"/>
                  <a:pt x="3419257" y="63771"/>
                  <a:pt x="3422903" y="64553"/>
                </a:cubicBezTo>
                <a:cubicBezTo>
                  <a:pt x="3426550" y="65334"/>
                  <a:pt x="3432671" y="64683"/>
                  <a:pt x="3441265" y="62599"/>
                </a:cubicBezTo>
                <a:cubicBezTo>
                  <a:pt x="3449860" y="60516"/>
                  <a:pt x="3460148" y="57390"/>
                  <a:pt x="3472129" y="53223"/>
                </a:cubicBezTo>
                <a:cubicBezTo>
                  <a:pt x="3464836" y="25616"/>
                  <a:pt x="3459497" y="9858"/>
                  <a:pt x="3456111" y="5952"/>
                </a:cubicBezTo>
                <a:cubicBezTo>
                  <a:pt x="3452725" y="2045"/>
                  <a:pt x="3453506" y="352"/>
                  <a:pt x="3458455" y="873"/>
                </a:cubicBezTo>
                <a:close/>
                <a:moveTo>
                  <a:pt x="4120852" y="92"/>
                </a:moveTo>
                <a:cubicBezTo>
                  <a:pt x="4125279" y="612"/>
                  <a:pt x="4129447" y="1654"/>
                  <a:pt x="4133353" y="3217"/>
                </a:cubicBezTo>
                <a:cubicBezTo>
                  <a:pt x="4137260" y="4780"/>
                  <a:pt x="4138693" y="7124"/>
                  <a:pt x="4137651" y="10249"/>
                </a:cubicBezTo>
                <a:cubicBezTo>
                  <a:pt x="4136609" y="13374"/>
                  <a:pt x="4135697" y="18453"/>
                  <a:pt x="4134916" y="25485"/>
                </a:cubicBezTo>
                <a:cubicBezTo>
                  <a:pt x="4134135" y="32517"/>
                  <a:pt x="4133744" y="42284"/>
                  <a:pt x="4133744" y="54786"/>
                </a:cubicBezTo>
                <a:cubicBezTo>
                  <a:pt x="4139995" y="53744"/>
                  <a:pt x="4144162" y="52702"/>
                  <a:pt x="4146245" y="51660"/>
                </a:cubicBezTo>
                <a:cubicBezTo>
                  <a:pt x="4148329" y="50619"/>
                  <a:pt x="4151194" y="51009"/>
                  <a:pt x="4154840" y="52832"/>
                </a:cubicBezTo>
                <a:cubicBezTo>
                  <a:pt x="4158487" y="54656"/>
                  <a:pt x="4161612" y="56739"/>
                  <a:pt x="4164217" y="59083"/>
                </a:cubicBezTo>
                <a:cubicBezTo>
                  <a:pt x="4166821" y="61427"/>
                  <a:pt x="4166951" y="63771"/>
                  <a:pt x="4164607" y="66115"/>
                </a:cubicBezTo>
                <a:cubicBezTo>
                  <a:pt x="4162263" y="68459"/>
                  <a:pt x="4161091" y="73799"/>
                  <a:pt x="4161091" y="82133"/>
                </a:cubicBezTo>
                <a:cubicBezTo>
                  <a:pt x="4161091" y="90467"/>
                  <a:pt x="4161351" y="98411"/>
                  <a:pt x="4161873" y="105964"/>
                </a:cubicBezTo>
                <a:cubicBezTo>
                  <a:pt x="4162393" y="113517"/>
                  <a:pt x="4163045" y="120680"/>
                  <a:pt x="4163826" y="127451"/>
                </a:cubicBezTo>
                <a:cubicBezTo>
                  <a:pt x="4164607" y="134223"/>
                  <a:pt x="4163305" y="140734"/>
                  <a:pt x="4159919" y="146985"/>
                </a:cubicBezTo>
                <a:cubicBezTo>
                  <a:pt x="4156533" y="153236"/>
                  <a:pt x="4153668" y="154017"/>
                  <a:pt x="4151324" y="149329"/>
                </a:cubicBezTo>
                <a:cubicBezTo>
                  <a:pt x="4148980" y="144641"/>
                  <a:pt x="4144683" y="140604"/>
                  <a:pt x="4138432" y="137218"/>
                </a:cubicBezTo>
                <a:cubicBezTo>
                  <a:pt x="4132181" y="133832"/>
                  <a:pt x="4131660" y="132269"/>
                  <a:pt x="4136869" y="132530"/>
                </a:cubicBezTo>
                <a:cubicBezTo>
                  <a:pt x="4142078" y="132790"/>
                  <a:pt x="4145855" y="132660"/>
                  <a:pt x="4148199" y="132139"/>
                </a:cubicBezTo>
                <a:cubicBezTo>
                  <a:pt x="4150543" y="131618"/>
                  <a:pt x="4151715" y="126930"/>
                  <a:pt x="4151715" y="118075"/>
                </a:cubicBezTo>
                <a:cubicBezTo>
                  <a:pt x="4151715" y="109220"/>
                  <a:pt x="4151585" y="100885"/>
                  <a:pt x="4151324" y="93072"/>
                </a:cubicBezTo>
                <a:cubicBezTo>
                  <a:pt x="4151064" y="85258"/>
                  <a:pt x="4150413" y="77575"/>
                  <a:pt x="4149371" y="70022"/>
                </a:cubicBezTo>
                <a:cubicBezTo>
                  <a:pt x="4148329" y="62469"/>
                  <a:pt x="4144162" y="59344"/>
                  <a:pt x="4136869" y="60646"/>
                </a:cubicBezTo>
                <a:cubicBezTo>
                  <a:pt x="4129577" y="61948"/>
                  <a:pt x="4119680" y="64162"/>
                  <a:pt x="4107178" y="67287"/>
                </a:cubicBezTo>
                <a:lnTo>
                  <a:pt x="4107178" y="85258"/>
                </a:lnTo>
                <a:cubicBezTo>
                  <a:pt x="4112387" y="84738"/>
                  <a:pt x="4117726" y="83435"/>
                  <a:pt x="4123196" y="81352"/>
                </a:cubicBezTo>
                <a:cubicBezTo>
                  <a:pt x="4128665" y="79268"/>
                  <a:pt x="4132702" y="79398"/>
                  <a:pt x="4135307" y="81742"/>
                </a:cubicBezTo>
                <a:cubicBezTo>
                  <a:pt x="4137911" y="84086"/>
                  <a:pt x="4136609" y="86040"/>
                  <a:pt x="4131400" y="87602"/>
                </a:cubicBezTo>
                <a:cubicBezTo>
                  <a:pt x="4126191" y="89165"/>
                  <a:pt x="4118117" y="89946"/>
                  <a:pt x="4107178" y="89946"/>
                </a:cubicBezTo>
                <a:lnTo>
                  <a:pt x="4107178" y="106355"/>
                </a:lnTo>
                <a:cubicBezTo>
                  <a:pt x="4114991" y="105834"/>
                  <a:pt x="4121242" y="104792"/>
                  <a:pt x="4125931" y="103229"/>
                </a:cubicBezTo>
                <a:cubicBezTo>
                  <a:pt x="4130619" y="101667"/>
                  <a:pt x="4134525" y="102318"/>
                  <a:pt x="4137651" y="105183"/>
                </a:cubicBezTo>
                <a:cubicBezTo>
                  <a:pt x="4140776" y="108048"/>
                  <a:pt x="4138693" y="110001"/>
                  <a:pt x="4131400" y="111043"/>
                </a:cubicBezTo>
                <a:cubicBezTo>
                  <a:pt x="4124107" y="112085"/>
                  <a:pt x="4116033" y="112345"/>
                  <a:pt x="4107178" y="111824"/>
                </a:cubicBezTo>
                <a:cubicBezTo>
                  <a:pt x="4106657" y="119117"/>
                  <a:pt x="4105615" y="125628"/>
                  <a:pt x="4104053" y="131358"/>
                </a:cubicBezTo>
                <a:cubicBezTo>
                  <a:pt x="4102490" y="137088"/>
                  <a:pt x="4100797" y="140343"/>
                  <a:pt x="4098974" y="141125"/>
                </a:cubicBezTo>
                <a:cubicBezTo>
                  <a:pt x="4097151" y="141906"/>
                  <a:pt x="4095718" y="139562"/>
                  <a:pt x="4094677" y="134093"/>
                </a:cubicBezTo>
                <a:cubicBezTo>
                  <a:pt x="4093635" y="128623"/>
                  <a:pt x="4094025" y="123154"/>
                  <a:pt x="4095849" y="117684"/>
                </a:cubicBezTo>
                <a:cubicBezTo>
                  <a:pt x="4097672" y="112215"/>
                  <a:pt x="4098583" y="103490"/>
                  <a:pt x="4098583" y="91509"/>
                </a:cubicBezTo>
                <a:cubicBezTo>
                  <a:pt x="4098583" y="79529"/>
                  <a:pt x="4097411" y="71715"/>
                  <a:pt x="4095067" y="68069"/>
                </a:cubicBezTo>
                <a:cubicBezTo>
                  <a:pt x="4092723" y="64422"/>
                  <a:pt x="4094286" y="62730"/>
                  <a:pt x="4099755" y="62990"/>
                </a:cubicBezTo>
                <a:cubicBezTo>
                  <a:pt x="4105225" y="63250"/>
                  <a:pt x="4113689" y="61297"/>
                  <a:pt x="4125149" y="57130"/>
                </a:cubicBezTo>
                <a:cubicBezTo>
                  <a:pt x="4125149" y="50879"/>
                  <a:pt x="4124889" y="41633"/>
                  <a:pt x="4124368" y="29392"/>
                </a:cubicBezTo>
                <a:cubicBezTo>
                  <a:pt x="4123847" y="17151"/>
                  <a:pt x="4122024" y="9077"/>
                  <a:pt x="4118898" y="5170"/>
                </a:cubicBezTo>
                <a:cubicBezTo>
                  <a:pt x="4115773" y="1264"/>
                  <a:pt x="4116424" y="-429"/>
                  <a:pt x="4120852" y="92"/>
                </a:cubicBezTo>
                <a:close/>
              </a:path>
            </a:pathLst>
          </a:custGeom>
          <a:solidFill>
            <a:srgbClr val="352C1B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rgbClr val="352C1B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+mn-cs"/>
            </a:endParaRPr>
          </a:p>
        </p:txBody>
      </p:sp>
      <p:sp>
        <p:nvSpPr>
          <p:cNvPr id="44" name="文本框-4_矢量">
            <a:extLst>
              <a:ext uri="{FF2B5EF4-FFF2-40B4-BE49-F238E27FC236}">
                <a16:creationId xmlns:a16="http://schemas.microsoft.com/office/drawing/2014/main" id="{7A1938D9-E277-48A1-8D96-458EA8048339}"/>
              </a:ext>
            </a:extLst>
          </p:cNvPr>
          <p:cNvSpPr txBox="1"/>
          <p:nvPr/>
        </p:nvSpPr>
        <p:spPr>
          <a:xfrm>
            <a:off x="6174768" y="2083990"/>
            <a:ext cx="4236790" cy="275657"/>
          </a:xfrm>
          <a:custGeom>
            <a:avLst/>
            <a:gdLst/>
            <a:ahLst/>
            <a:cxnLst/>
            <a:rect l="l" t="t" r="r" b="b"/>
            <a:pathLst>
              <a:path w="4236790" h="275657">
                <a:moveTo>
                  <a:pt x="1695327" y="200502"/>
                </a:moveTo>
                <a:cubicBezTo>
                  <a:pt x="1698105" y="199709"/>
                  <a:pt x="1704257" y="201296"/>
                  <a:pt x="1713782" y="205265"/>
                </a:cubicBezTo>
                <a:cubicBezTo>
                  <a:pt x="1724101" y="208440"/>
                  <a:pt x="1733030" y="212806"/>
                  <a:pt x="1740571" y="218362"/>
                </a:cubicBezTo>
                <a:cubicBezTo>
                  <a:pt x="1748112" y="223918"/>
                  <a:pt x="1751088" y="231062"/>
                  <a:pt x="1749501" y="239793"/>
                </a:cubicBezTo>
                <a:cubicBezTo>
                  <a:pt x="1747913" y="248524"/>
                  <a:pt x="1743349" y="249913"/>
                  <a:pt x="1735809" y="243960"/>
                </a:cubicBezTo>
                <a:cubicBezTo>
                  <a:pt x="1728268" y="238007"/>
                  <a:pt x="1718941" y="229474"/>
                  <a:pt x="1707829" y="218362"/>
                </a:cubicBezTo>
                <a:cubicBezTo>
                  <a:pt x="1696716" y="207249"/>
                  <a:pt x="1692549" y="201296"/>
                  <a:pt x="1695327" y="200502"/>
                </a:cubicBezTo>
                <a:close/>
                <a:moveTo>
                  <a:pt x="1602310" y="196633"/>
                </a:moveTo>
                <a:cubicBezTo>
                  <a:pt x="1603600" y="196831"/>
                  <a:pt x="1604244" y="198915"/>
                  <a:pt x="1604244" y="202884"/>
                </a:cubicBezTo>
                <a:cubicBezTo>
                  <a:pt x="1604244" y="210027"/>
                  <a:pt x="1602062" y="218163"/>
                  <a:pt x="1597696" y="227291"/>
                </a:cubicBezTo>
                <a:cubicBezTo>
                  <a:pt x="1593330" y="236420"/>
                  <a:pt x="1587973" y="243166"/>
                  <a:pt x="1581623" y="247532"/>
                </a:cubicBezTo>
                <a:cubicBezTo>
                  <a:pt x="1575273" y="251898"/>
                  <a:pt x="1571701" y="250509"/>
                  <a:pt x="1570907" y="243365"/>
                </a:cubicBezTo>
                <a:cubicBezTo>
                  <a:pt x="1570113" y="236221"/>
                  <a:pt x="1571502" y="230863"/>
                  <a:pt x="1575074" y="227291"/>
                </a:cubicBezTo>
                <a:cubicBezTo>
                  <a:pt x="1578646" y="223720"/>
                  <a:pt x="1581623" y="220346"/>
                  <a:pt x="1584004" y="217171"/>
                </a:cubicBezTo>
                <a:cubicBezTo>
                  <a:pt x="1587179" y="213996"/>
                  <a:pt x="1591346" y="208837"/>
                  <a:pt x="1596505" y="201693"/>
                </a:cubicBezTo>
                <a:cubicBezTo>
                  <a:pt x="1599085" y="198121"/>
                  <a:pt x="1601020" y="196434"/>
                  <a:pt x="1602310" y="196633"/>
                </a:cubicBezTo>
                <a:close/>
                <a:moveTo>
                  <a:pt x="4122454" y="196335"/>
                </a:moveTo>
                <a:cubicBezTo>
                  <a:pt x="4124810" y="196732"/>
                  <a:pt x="4127972" y="197724"/>
                  <a:pt x="4131941" y="199312"/>
                </a:cubicBezTo>
                <a:cubicBezTo>
                  <a:pt x="4148610" y="205662"/>
                  <a:pt x="4158532" y="211813"/>
                  <a:pt x="4161707" y="217766"/>
                </a:cubicBezTo>
                <a:cubicBezTo>
                  <a:pt x="4164882" y="223720"/>
                  <a:pt x="4165477" y="230466"/>
                  <a:pt x="4163492" y="238007"/>
                </a:cubicBezTo>
                <a:cubicBezTo>
                  <a:pt x="4161508" y="245548"/>
                  <a:pt x="4156746" y="245746"/>
                  <a:pt x="4149205" y="238602"/>
                </a:cubicBezTo>
                <a:cubicBezTo>
                  <a:pt x="4141664" y="231459"/>
                  <a:pt x="4132934" y="221537"/>
                  <a:pt x="4123012" y="208837"/>
                </a:cubicBezTo>
                <a:cubicBezTo>
                  <a:pt x="4115570" y="199312"/>
                  <a:pt x="4115384" y="195145"/>
                  <a:pt x="4122454" y="196335"/>
                </a:cubicBezTo>
                <a:close/>
                <a:moveTo>
                  <a:pt x="3512370" y="195145"/>
                </a:moveTo>
                <a:cubicBezTo>
                  <a:pt x="3515446" y="195541"/>
                  <a:pt x="3521944" y="198121"/>
                  <a:pt x="3531866" y="202884"/>
                </a:cubicBezTo>
                <a:cubicBezTo>
                  <a:pt x="3551710" y="212409"/>
                  <a:pt x="3565402" y="222727"/>
                  <a:pt x="3572943" y="233840"/>
                </a:cubicBezTo>
                <a:cubicBezTo>
                  <a:pt x="3580483" y="244952"/>
                  <a:pt x="3582666" y="254279"/>
                  <a:pt x="3579491" y="261820"/>
                </a:cubicBezTo>
                <a:cubicBezTo>
                  <a:pt x="3576316" y="269360"/>
                  <a:pt x="3570165" y="267773"/>
                  <a:pt x="3561036" y="257057"/>
                </a:cubicBezTo>
                <a:cubicBezTo>
                  <a:pt x="3551908" y="246341"/>
                  <a:pt x="3543376" y="236221"/>
                  <a:pt x="3535438" y="226696"/>
                </a:cubicBezTo>
                <a:cubicBezTo>
                  <a:pt x="3528294" y="217171"/>
                  <a:pt x="3520952" y="208440"/>
                  <a:pt x="3513412" y="200502"/>
                </a:cubicBezTo>
                <a:cubicBezTo>
                  <a:pt x="3509642" y="196534"/>
                  <a:pt x="3509294" y="194748"/>
                  <a:pt x="3512370" y="195145"/>
                </a:cubicBezTo>
                <a:close/>
                <a:moveTo>
                  <a:pt x="4028506" y="194996"/>
                </a:moveTo>
                <a:cubicBezTo>
                  <a:pt x="4029796" y="195293"/>
                  <a:pt x="4030341" y="198121"/>
                  <a:pt x="4030143" y="203479"/>
                </a:cubicBezTo>
                <a:cubicBezTo>
                  <a:pt x="4029746" y="214195"/>
                  <a:pt x="4025777" y="225506"/>
                  <a:pt x="4018236" y="237412"/>
                </a:cubicBezTo>
                <a:cubicBezTo>
                  <a:pt x="4010696" y="249318"/>
                  <a:pt x="4005934" y="250906"/>
                  <a:pt x="4003949" y="242174"/>
                </a:cubicBezTo>
                <a:cubicBezTo>
                  <a:pt x="4001964" y="233443"/>
                  <a:pt x="4003155" y="226696"/>
                  <a:pt x="4007521" y="221934"/>
                </a:cubicBezTo>
                <a:cubicBezTo>
                  <a:pt x="4011886" y="217171"/>
                  <a:pt x="4016847" y="210424"/>
                  <a:pt x="4022404" y="201693"/>
                </a:cubicBezTo>
                <a:cubicBezTo>
                  <a:pt x="4025182" y="196931"/>
                  <a:pt x="4027216" y="194698"/>
                  <a:pt x="4028506" y="194996"/>
                </a:cubicBezTo>
                <a:close/>
                <a:moveTo>
                  <a:pt x="4144592" y="151240"/>
                </a:moveTo>
                <a:cubicBezTo>
                  <a:pt x="4149652" y="151935"/>
                  <a:pt x="4153769" y="153671"/>
                  <a:pt x="4156944" y="156449"/>
                </a:cubicBezTo>
                <a:cubicBezTo>
                  <a:pt x="4163294" y="162006"/>
                  <a:pt x="4162500" y="165181"/>
                  <a:pt x="4154563" y="165974"/>
                </a:cubicBezTo>
                <a:cubicBezTo>
                  <a:pt x="4146626" y="166768"/>
                  <a:pt x="4139284" y="167363"/>
                  <a:pt x="4132536" y="167760"/>
                </a:cubicBezTo>
                <a:cubicBezTo>
                  <a:pt x="4125790" y="168157"/>
                  <a:pt x="4111304" y="169546"/>
                  <a:pt x="4089078" y="171927"/>
                </a:cubicBezTo>
                <a:cubicBezTo>
                  <a:pt x="4096222" y="180659"/>
                  <a:pt x="4099199" y="187009"/>
                  <a:pt x="4098008" y="190977"/>
                </a:cubicBezTo>
                <a:cubicBezTo>
                  <a:pt x="4096818" y="194946"/>
                  <a:pt x="4096421" y="203082"/>
                  <a:pt x="4096818" y="215385"/>
                </a:cubicBezTo>
                <a:cubicBezTo>
                  <a:pt x="4097214" y="227688"/>
                  <a:pt x="4097016" y="237809"/>
                  <a:pt x="4096222" y="245746"/>
                </a:cubicBezTo>
                <a:cubicBezTo>
                  <a:pt x="4095428" y="253684"/>
                  <a:pt x="4092055" y="261621"/>
                  <a:pt x="4086102" y="269559"/>
                </a:cubicBezTo>
                <a:cubicBezTo>
                  <a:pt x="4080149" y="277496"/>
                  <a:pt x="4075386" y="277496"/>
                  <a:pt x="4071814" y="269559"/>
                </a:cubicBezTo>
                <a:cubicBezTo>
                  <a:pt x="4068243" y="261621"/>
                  <a:pt x="4062091" y="254279"/>
                  <a:pt x="4053360" y="247532"/>
                </a:cubicBezTo>
                <a:cubicBezTo>
                  <a:pt x="4044629" y="240785"/>
                  <a:pt x="4045422" y="238801"/>
                  <a:pt x="4055741" y="241579"/>
                </a:cubicBezTo>
                <a:cubicBezTo>
                  <a:pt x="4066060" y="244357"/>
                  <a:pt x="4072013" y="245151"/>
                  <a:pt x="4073600" y="243960"/>
                </a:cubicBezTo>
                <a:cubicBezTo>
                  <a:pt x="4075188" y="242770"/>
                  <a:pt x="4076577" y="240388"/>
                  <a:pt x="4077768" y="236816"/>
                </a:cubicBezTo>
                <a:cubicBezTo>
                  <a:pt x="4078958" y="233245"/>
                  <a:pt x="4079554" y="223124"/>
                  <a:pt x="4079554" y="206456"/>
                </a:cubicBezTo>
                <a:cubicBezTo>
                  <a:pt x="4079554" y="189787"/>
                  <a:pt x="4077569" y="179071"/>
                  <a:pt x="4073600" y="174309"/>
                </a:cubicBezTo>
                <a:lnTo>
                  <a:pt x="4034310" y="180262"/>
                </a:lnTo>
                <a:cubicBezTo>
                  <a:pt x="4029548" y="181056"/>
                  <a:pt x="4023991" y="179071"/>
                  <a:pt x="4017641" y="174309"/>
                </a:cubicBezTo>
                <a:cubicBezTo>
                  <a:pt x="4011291" y="169546"/>
                  <a:pt x="4013276" y="167165"/>
                  <a:pt x="4023594" y="167165"/>
                </a:cubicBezTo>
                <a:cubicBezTo>
                  <a:pt x="4033913" y="167165"/>
                  <a:pt x="4050185" y="165379"/>
                  <a:pt x="4072410" y="161807"/>
                </a:cubicBezTo>
                <a:cubicBezTo>
                  <a:pt x="4094635" y="158235"/>
                  <a:pt x="4112692" y="155060"/>
                  <a:pt x="4126584" y="152282"/>
                </a:cubicBezTo>
                <a:cubicBezTo>
                  <a:pt x="4133529" y="150893"/>
                  <a:pt x="4139532" y="150546"/>
                  <a:pt x="4144592" y="151240"/>
                </a:cubicBezTo>
                <a:close/>
                <a:moveTo>
                  <a:pt x="1988221" y="139781"/>
                </a:moveTo>
                <a:cubicBezTo>
                  <a:pt x="1981474" y="140574"/>
                  <a:pt x="1972148" y="142162"/>
                  <a:pt x="1960241" y="144543"/>
                </a:cubicBezTo>
                <a:cubicBezTo>
                  <a:pt x="1961035" y="159624"/>
                  <a:pt x="1961432" y="170340"/>
                  <a:pt x="1961432" y="176690"/>
                </a:cubicBezTo>
                <a:cubicBezTo>
                  <a:pt x="1968576" y="175896"/>
                  <a:pt x="1980482" y="174309"/>
                  <a:pt x="1997151" y="171927"/>
                </a:cubicBezTo>
                <a:cubicBezTo>
                  <a:pt x="1997944" y="160021"/>
                  <a:pt x="1998341" y="151687"/>
                  <a:pt x="1998341" y="146924"/>
                </a:cubicBezTo>
                <a:cubicBezTo>
                  <a:pt x="1998341" y="141368"/>
                  <a:pt x="1994968" y="138987"/>
                  <a:pt x="1988221" y="139781"/>
                </a:cubicBezTo>
                <a:close/>
                <a:moveTo>
                  <a:pt x="2592463" y="132637"/>
                </a:moveTo>
                <a:cubicBezTo>
                  <a:pt x="2598020" y="133431"/>
                  <a:pt x="2602980" y="134621"/>
                  <a:pt x="2607346" y="136209"/>
                </a:cubicBezTo>
                <a:cubicBezTo>
                  <a:pt x="2611712" y="137796"/>
                  <a:pt x="2613100" y="139781"/>
                  <a:pt x="2611513" y="142162"/>
                </a:cubicBezTo>
                <a:cubicBezTo>
                  <a:pt x="2609926" y="144543"/>
                  <a:pt x="2608735" y="150893"/>
                  <a:pt x="2607941" y="161212"/>
                </a:cubicBezTo>
                <a:cubicBezTo>
                  <a:pt x="2607147" y="171531"/>
                  <a:pt x="2606354" y="179468"/>
                  <a:pt x="2605560" y="185024"/>
                </a:cubicBezTo>
                <a:cubicBezTo>
                  <a:pt x="2618260" y="191374"/>
                  <a:pt x="2623221" y="195938"/>
                  <a:pt x="2620443" y="198716"/>
                </a:cubicBezTo>
                <a:cubicBezTo>
                  <a:pt x="2617665" y="201495"/>
                  <a:pt x="2615680" y="208043"/>
                  <a:pt x="2614490" y="218362"/>
                </a:cubicBezTo>
                <a:cubicBezTo>
                  <a:pt x="2613299" y="228681"/>
                  <a:pt x="2614688" y="236023"/>
                  <a:pt x="2618657" y="240388"/>
                </a:cubicBezTo>
                <a:cubicBezTo>
                  <a:pt x="2622626" y="244754"/>
                  <a:pt x="2632548" y="246937"/>
                  <a:pt x="2648422" y="246937"/>
                </a:cubicBezTo>
                <a:cubicBezTo>
                  <a:pt x="2665091" y="246937"/>
                  <a:pt x="2675410" y="244357"/>
                  <a:pt x="2679379" y="239198"/>
                </a:cubicBezTo>
                <a:cubicBezTo>
                  <a:pt x="2683347" y="234038"/>
                  <a:pt x="2686919" y="225307"/>
                  <a:pt x="2690094" y="213004"/>
                </a:cubicBezTo>
                <a:cubicBezTo>
                  <a:pt x="2693270" y="200701"/>
                  <a:pt x="2694658" y="201296"/>
                  <a:pt x="2694262" y="214790"/>
                </a:cubicBezTo>
                <a:cubicBezTo>
                  <a:pt x="2693865" y="228284"/>
                  <a:pt x="2695254" y="238404"/>
                  <a:pt x="2698429" y="245151"/>
                </a:cubicBezTo>
                <a:cubicBezTo>
                  <a:pt x="2701604" y="251898"/>
                  <a:pt x="2695055" y="256859"/>
                  <a:pt x="2678783" y="260034"/>
                </a:cubicBezTo>
                <a:cubicBezTo>
                  <a:pt x="2662512" y="263209"/>
                  <a:pt x="2645843" y="263209"/>
                  <a:pt x="2628777" y="260034"/>
                </a:cubicBezTo>
                <a:cubicBezTo>
                  <a:pt x="2611712" y="256859"/>
                  <a:pt x="2603377" y="248127"/>
                  <a:pt x="2603774" y="233840"/>
                </a:cubicBezTo>
                <a:cubicBezTo>
                  <a:pt x="2604171" y="219552"/>
                  <a:pt x="2604568" y="210424"/>
                  <a:pt x="2604964" y="206456"/>
                </a:cubicBezTo>
                <a:cubicBezTo>
                  <a:pt x="2605362" y="202487"/>
                  <a:pt x="2605163" y="197327"/>
                  <a:pt x="2604369" y="190977"/>
                </a:cubicBezTo>
                <a:cubicBezTo>
                  <a:pt x="2599607" y="208440"/>
                  <a:pt x="2592264" y="221735"/>
                  <a:pt x="2582343" y="230863"/>
                </a:cubicBezTo>
                <a:cubicBezTo>
                  <a:pt x="2572421" y="239991"/>
                  <a:pt x="2558927" y="247135"/>
                  <a:pt x="2541862" y="252295"/>
                </a:cubicBezTo>
                <a:cubicBezTo>
                  <a:pt x="2524796" y="257454"/>
                  <a:pt x="2524598" y="255271"/>
                  <a:pt x="2541266" y="245746"/>
                </a:cubicBezTo>
                <a:cubicBezTo>
                  <a:pt x="2557935" y="236221"/>
                  <a:pt x="2570436" y="225704"/>
                  <a:pt x="2578771" y="214195"/>
                </a:cubicBezTo>
                <a:cubicBezTo>
                  <a:pt x="2587105" y="202685"/>
                  <a:pt x="2591868" y="188398"/>
                  <a:pt x="2593058" y="171332"/>
                </a:cubicBezTo>
                <a:cubicBezTo>
                  <a:pt x="2594249" y="154266"/>
                  <a:pt x="2593058" y="143352"/>
                  <a:pt x="2589486" y="138590"/>
                </a:cubicBezTo>
                <a:cubicBezTo>
                  <a:pt x="2585914" y="133827"/>
                  <a:pt x="2586907" y="131843"/>
                  <a:pt x="2592463" y="132637"/>
                </a:cubicBezTo>
                <a:close/>
                <a:moveTo>
                  <a:pt x="3790232" y="127279"/>
                </a:moveTo>
                <a:cubicBezTo>
                  <a:pt x="3794994" y="128470"/>
                  <a:pt x="3799360" y="130652"/>
                  <a:pt x="3803329" y="133827"/>
                </a:cubicBezTo>
                <a:cubicBezTo>
                  <a:pt x="3808091" y="136209"/>
                  <a:pt x="3808885" y="140574"/>
                  <a:pt x="3805710" y="146924"/>
                </a:cubicBezTo>
                <a:cubicBezTo>
                  <a:pt x="3802535" y="153274"/>
                  <a:pt x="3800551" y="165577"/>
                  <a:pt x="3799757" y="183834"/>
                </a:cubicBezTo>
                <a:cubicBezTo>
                  <a:pt x="3798963" y="202090"/>
                  <a:pt x="3802535" y="214790"/>
                  <a:pt x="3810472" y="221934"/>
                </a:cubicBezTo>
                <a:cubicBezTo>
                  <a:pt x="3818410" y="229077"/>
                  <a:pt x="3833888" y="232451"/>
                  <a:pt x="3856907" y="232054"/>
                </a:cubicBezTo>
                <a:cubicBezTo>
                  <a:pt x="3879926" y="231657"/>
                  <a:pt x="3893816" y="227688"/>
                  <a:pt x="3898579" y="220148"/>
                </a:cubicBezTo>
                <a:cubicBezTo>
                  <a:pt x="3903341" y="212607"/>
                  <a:pt x="3906516" y="205463"/>
                  <a:pt x="3908104" y="198716"/>
                </a:cubicBezTo>
                <a:cubicBezTo>
                  <a:pt x="3909691" y="191970"/>
                  <a:pt x="3911477" y="185818"/>
                  <a:pt x="3913462" y="180262"/>
                </a:cubicBezTo>
                <a:cubicBezTo>
                  <a:pt x="3915446" y="174706"/>
                  <a:pt x="3916438" y="179865"/>
                  <a:pt x="3916438" y="195740"/>
                </a:cubicBezTo>
                <a:cubicBezTo>
                  <a:pt x="3916438" y="210821"/>
                  <a:pt x="3918026" y="221338"/>
                  <a:pt x="3921200" y="227291"/>
                </a:cubicBezTo>
                <a:cubicBezTo>
                  <a:pt x="3924376" y="233245"/>
                  <a:pt x="3922391" y="238205"/>
                  <a:pt x="3915248" y="242174"/>
                </a:cubicBezTo>
                <a:cubicBezTo>
                  <a:pt x="3908104" y="246143"/>
                  <a:pt x="3898182" y="248921"/>
                  <a:pt x="3885482" y="250509"/>
                </a:cubicBezTo>
                <a:cubicBezTo>
                  <a:pt x="3872782" y="252096"/>
                  <a:pt x="3859685" y="252691"/>
                  <a:pt x="3846191" y="252295"/>
                </a:cubicBezTo>
                <a:cubicBezTo>
                  <a:pt x="3832698" y="251898"/>
                  <a:pt x="3820394" y="248921"/>
                  <a:pt x="3809282" y="243365"/>
                </a:cubicBezTo>
                <a:cubicBezTo>
                  <a:pt x="3798170" y="237809"/>
                  <a:pt x="3791621" y="229871"/>
                  <a:pt x="3789636" y="219552"/>
                </a:cubicBezTo>
                <a:cubicBezTo>
                  <a:pt x="3787652" y="209234"/>
                  <a:pt x="3787057" y="199312"/>
                  <a:pt x="3787850" y="189787"/>
                </a:cubicBezTo>
                <a:cubicBezTo>
                  <a:pt x="3788644" y="180262"/>
                  <a:pt x="3789240" y="169943"/>
                  <a:pt x="3789636" y="158831"/>
                </a:cubicBezTo>
                <a:cubicBezTo>
                  <a:pt x="3790033" y="147718"/>
                  <a:pt x="3789041" y="139384"/>
                  <a:pt x="3786660" y="133827"/>
                </a:cubicBezTo>
                <a:cubicBezTo>
                  <a:pt x="3784279" y="128271"/>
                  <a:pt x="3785469" y="126088"/>
                  <a:pt x="3790232" y="127279"/>
                </a:cubicBezTo>
                <a:close/>
                <a:moveTo>
                  <a:pt x="1645321" y="126088"/>
                </a:moveTo>
                <a:cubicBezTo>
                  <a:pt x="1651274" y="127279"/>
                  <a:pt x="1656830" y="128668"/>
                  <a:pt x="1661990" y="130256"/>
                </a:cubicBezTo>
                <a:cubicBezTo>
                  <a:pt x="1667149" y="131843"/>
                  <a:pt x="1669134" y="134224"/>
                  <a:pt x="1667943" y="137399"/>
                </a:cubicBezTo>
                <a:cubicBezTo>
                  <a:pt x="1666752" y="140574"/>
                  <a:pt x="1666157" y="148115"/>
                  <a:pt x="1666157" y="160021"/>
                </a:cubicBezTo>
                <a:cubicBezTo>
                  <a:pt x="1685207" y="158434"/>
                  <a:pt x="1702273" y="156648"/>
                  <a:pt x="1717354" y="154663"/>
                </a:cubicBezTo>
                <a:cubicBezTo>
                  <a:pt x="1732435" y="152679"/>
                  <a:pt x="1743349" y="154663"/>
                  <a:pt x="1750096" y="160616"/>
                </a:cubicBezTo>
                <a:cubicBezTo>
                  <a:pt x="1756843" y="166570"/>
                  <a:pt x="1754065" y="169348"/>
                  <a:pt x="1741762" y="168951"/>
                </a:cubicBezTo>
                <a:cubicBezTo>
                  <a:pt x="1729459" y="168554"/>
                  <a:pt x="1704257" y="169546"/>
                  <a:pt x="1666157" y="171927"/>
                </a:cubicBezTo>
                <a:cubicBezTo>
                  <a:pt x="1666157" y="187802"/>
                  <a:pt x="1666951" y="205066"/>
                  <a:pt x="1668538" y="223720"/>
                </a:cubicBezTo>
                <a:cubicBezTo>
                  <a:pt x="1670126" y="242373"/>
                  <a:pt x="1667348" y="256660"/>
                  <a:pt x="1660204" y="266582"/>
                </a:cubicBezTo>
                <a:cubicBezTo>
                  <a:pt x="1653060" y="276504"/>
                  <a:pt x="1647901" y="278290"/>
                  <a:pt x="1644726" y="271940"/>
                </a:cubicBezTo>
                <a:cubicBezTo>
                  <a:pt x="1641551" y="265590"/>
                  <a:pt x="1634605" y="259041"/>
                  <a:pt x="1623890" y="252295"/>
                </a:cubicBezTo>
                <a:cubicBezTo>
                  <a:pt x="1613174" y="245548"/>
                  <a:pt x="1611587" y="242968"/>
                  <a:pt x="1619127" y="244556"/>
                </a:cubicBezTo>
                <a:cubicBezTo>
                  <a:pt x="1626668" y="246143"/>
                  <a:pt x="1633613" y="246937"/>
                  <a:pt x="1639963" y="246937"/>
                </a:cubicBezTo>
                <a:cubicBezTo>
                  <a:pt x="1647107" y="246937"/>
                  <a:pt x="1650877" y="238801"/>
                  <a:pt x="1651274" y="222529"/>
                </a:cubicBezTo>
                <a:cubicBezTo>
                  <a:pt x="1651671" y="206257"/>
                  <a:pt x="1651473" y="189787"/>
                  <a:pt x="1650679" y="173118"/>
                </a:cubicBezTo>
                <a:cubicBezTo>
                  <a:pt x="1618929" y="177087"/>
                  <a:pt x="1600474" y="180063"/>
                  <a:pt x="1595315" y="182048"/>
                </a:cubicBezTo>
                <a:cubicBezTo>
                  <a:pt x="1590155" y="184032"/>
                  <a:pt x="1583409" y="182445"/>
                  <a:pt x="1575074" y="177285"/>
                </a:cubicBezTo>
                <a:cubicBezTo>
                  <a:pt x="1566740" y="172126"/>
                  <a:pt x="1568526" y="169546"/>
                  <a:pt x="1580432" y="169546"/>
                </a:cubicBezTo>
                <a:cubicBezTo>
                  <a:pt x="1592338" y="169546"/>
                  <a:pt x="1615357" y="167165"/>
                  <a:pt x="1649488" y="162402"/>
                </a:cubicBezTo>
                <a:cubicBezTo>
                  <a:pt x="1649488" y="149702"/>
                  <a:pt x="1647306" y="140177"/>
                  <a:pt x="1642940" y="133827"/>
                </a:cubicBezTo>
                <a:cubicBezTo>
                  <a:pt x="1638574" y="127477"/>
                  <a:pt x="1639368" y="124898"/>
                  <a:pt x="1645321" y="126088"/>
                </a:cubicBezTo>
                <a:close/>
                <a:moveTo>
                  <a:pt x="2002360" y="124749"/>
                </a:moveTo>
                <a:cubicBezTo>
                  <a:pt x="2004245" y="124451"/>
                  <a:pt x="2006279" y="124699"/>
                  <a:pt x="2008462" y="125493"/>
                </a:cubicBezTo>
                <a:cubicBezTo>
                  <a:pt x="2012827" y="127081"/>
                  <a:pt x="2017590" y="129660"/>
                  <a:pt x="2022749" y="133232"/>
                </a:cubicBezTo>
                <a:cubicBezTo>
                  <a:pt x="2027909" y="136804"/>
                  <a:pt x="2028107" y="140574"/>
                  <a:pt x="2023344" y="144543"/>
                </a:cubicBezTo>
                <a:cubicBezTo>
                  <a:pt x="2018582" y="148512"/>
                  <a:pt x="2013423" y="156846"/>
                  <a:pt x="2007866" y="169546"/>
                </a:cubicBezTo>
                <a:cubicBezTo>
                  <a:pt x="2016598" y="177484"/>
                  <a:pt x="2015804" y="181452"/>
                  <a:pt x="2005485" y="181452"/>
                </a:cubicBezTo>
                <a:cubicBezTo>
                  <a:pt x="1995960" y="181452"/>
                  <a:pt x="1981276" y="183040"/>
                  <a:pt x="1961432" y="186215"/>
                </a:cubicBezTo>
                <a:cubicBezTo>
                  <a:pt x="1958257" y="198121"/>
                  <a:pt x="1955677" y="200106"/>
                  <a:pt x="1953693" y="192168"/>
                </a:cubicBezTo>
                <a:cubicBezTo>
                  <a:pt x="1951709" y="184231"/>
                  <a:pt x="1949923" y="174904"/>
                  <a:pt x="1948335" y="164188"/>
                </a:cubicBezTo>
                <a:cubicBezTo>
                  <a:pt x="1946748" y="153473"/>
                  <a:pt x="1944565" y="145138"/>
                  <a:pt x="1941787" y="139185"/>
                </a:cubicBezTo>
                <a:cubicBezTo>
                  <a:pt x="1939009" y="133232"/>
                  <a:pt x="1939802" y="130652"/>
                  <a:pt x="1944168" y="131446"/>
                </a:cubicBezTo>
                <a:cubicBezTo>
                  <a:pt x="1948534" y="132240"/>
                  <a:pt x="1952701" y="133232"/>
                  <a:pt x="1956669" y="134423"/>
                </a:cubicBezTo>
                <a:cubicBezTo>
                  <a:pt x="1960638" y="135613"/>
                  <a:pt x="1967584" y="135415"/>
                  <a:pt x="1977505" y="133827"/>
                </a:cubicBezTo>
                <a:cubicBezTo>
                  <a:pt x="1987427" y="132240"/>
                  <a:pt x="1993976" y="130057"/>
                  <a:pt x="1997151" y="127279"/>
                </a:cubicBezTo>
                <a:cubicBezTo>
                  <a:pt x="1998738" y="125890"/>
                  <a:pt x="2000475" y="125047"/>
                  <a:pt x="2002360" y="124749"/>
                </a:cubicBezTo>
                <a:close/>
                <a:moveTo>
                  <a:pt x="3419501" y="119800"/>
                </a:moveTo>
                <a:cubicBezTo>
                  <a:pt x="3421783" y="119924"/>
                  <a:pt x="3424710" y="120433"/>
                  <a:pt x="3428282" y="121326"/>
                </a:cubicBezTo>
                <a:cubicBezTo>
                  <a:pt x="3442569" y="124898"/>
                  <a:pt x="3450308" y="129660"/>
                  <a:pt x="3451499" y="135613"/>
                </a:cubicBezTo>
                <a:cubicBezTo>
                  <a:pt x="3452690" y="141566"/>
                  <a:pt x="3452491" y="146329"/>
                  <a:pt x="3450904" y="149901"/>
                </a:cubicBezTo>
                <a:cubicBezTo>
                  <a:pt x="3449316" y="153473"/>
                  <a:pt x="3444950" y="152877"/>
                  <a:pt x="3437807" y="148115"/>
                </a:cubicBezTo>
                <a:cubicBezTo>
                  <a:pt x="3430663" y="143352"/>
                  <a:pt x="3423519" y="137002"/>
                  <a:pt x="3416376" y="129065"/>
                </a:cubicBezTo>
                <a:cubicBezTo>
                  <a:pt x="3411613" y="122516"/>
                  <a:pt x="3412655" y="119428"/>
                  <a:pt x="3419501" y="119800"/>
                </a:cubicBezTo>
                <a:close/>
                <a:moveTo>
                  <a:pt x="4109170" y="114182"/>
                </a:moveTo>
                <a:cubicBezTo>
                  <a:pt x="4113834" y="114182"/>
                  <a:pt x="4117654" y="115174"/>
                  <a:pt x="4120630" y="117159"/>
                </a:cubicBezTo>
                <a:cubicBezTo>
                  <a:pt x="4126584" y="121127"/>
                  <a:pt x="4123012" y="124898"/>
                  <a:pt x="4109914" y="128470"/>
                </a:cubicBezTo>
                <a:cubicBezTo>
                  <a:pt x="4096818" y="132041"/>
                  <a:pt x="4085507" y="134224"/>
                  <a:pt x="4075982" y="135018"/>
                </a:cubicBezTo>
                <a:cubicBezTo>
                  <a:pt x="4066457" y="135812"/>
                  <a:pt x="4058519" y="134820"/>
                  <a:pt x="4052169" y="132041"/>
                </a:cubicBezTo>
                <a:cubicBezTo>
                  <a:pt x="4045820" y="129263"/>
                  <a:pt x="4047804" y="127081"/>
                  <a:pt x="4058122" y="125493"/>
                </a:cubicBezTo>
                <a:cubicBezTo>
                  <a:pt x="4068441" y="123906"/>
                  <a:pt x="4079950" y="121127"/>
                  <a:pt x="4092650" y="117159"/>
                </a:cubicBezTo>
                <a:cubicBezTo>
                  <a:pt x="4099000" y="115174"/>
                  <a:pt x="4104507" y="114182"/>
                  <a:pt x="4109170" y="114182"/>
                </a:cubicBezTo>
                <a:close/>
                <a:moveTo>
                  <a:pt x="1013694" y="111206"/>
                </a:moveTo>
                <a:lnTo>
                  <a:pt x="981548" y="118349"/>
                </a:lnTo>
                <a:cubicBezTo>
                  <a:pt x="976785" y="135812"/>
                  <a:pt x="974007" y="145932"/>
                  <a:pt x="973213" y="148710"/>
                </a:cubicBezTo>
                <a:cubicBezTo>
                  <a:pt x="972419" y="151488"/>
                  <a:pt x="973610" y="153870"/>
                  <a:pt x="976785" y="155854"/>
                </a:cubicBezTo>
                <a:cubicBezTo>
                  <a:pt x="979960" y="157838"/>
                  <a:pt x="985516" y="161609"/>
                  <a:pt x="993454" y="167165"/>
                </a:cubicBezTo>
                <a:cubicBezTo>
                  <a:pt x="997423" y="160815"/>
                  <a:pt x="1001391" y="152481"/>
                  <a:pt x="1005360" y="142162"/>
                </a:cubicBezTo>
                <a:cubicBezTo>
                  <a:pt x="1009329" y="131843"/>
                  <a:pt x="1012107" y="121524"/>
                  <a:pt x="1013694" y="111206"/>
                </a:cubicBezTo>
                <a:close/>
                <a:moveTo>
                  <a:pt x="2506738" y="102871"/>
                </a:moveTo>
                <a:cubicBezTo>
                  <a:pt x="2513088" y="104459"/>
                  <a:pt x="2518049" y="106046"/>
                  <a:pt x="2521621" y="107634"/>
                </a:cubicBezTo>
                <a:cubicBezTo>
                  <a:pt x="2525193" y="109221"/>
                  <a:pt x="2526185" y="111999"/>
                  <a:pt x="2524598" y="115968"/>
                </a:cubicBezTo>
                <a:cubicBezTo>
                  <a:pt x="2523010" y="119937"/>
                  <a:pt x="2522216" y="124699"/>
                  <a:pt x="2522216" y="130256"/>
                </a:cubicBezTo>
                <a:cubicBezTo>
                  <a:pt x="2528566" y="128668"/>
                  <a:pt x="2533328" y="127279"/>
                  <a:pt x="2536504" y="126088"/>
                </a:cubicBezTo>
                <a:cubicBezTo>
                  <a:pt x="2539679" y="124898"/>
                  <a:pt x="2542854" y="125295"/>
                  <a:pt x="2546029" y="127279"/>
                </a:cubicBezTo>
                <a:cubicBezTo>
                  <a:pt x="2549204" y="129263"/>
                  <a:pt x="2549005" y="131645"/>
                  <a:pt x="2545433" y="134423"/>
                </a:cubicBezTo>
                <a:cubicBezTo>
                  <a:pt x="2541862" y="137201"/>
                  <a:pt x="2534122" y="139781"/>
                  <a:pt x="2522216" y="142162"/>
                </a:cubicBezTo>
                <a:lnTo>
                  <a:pt x="2521026" y="164784"/>
                </a:lnTo>
                <a:cubicBezTo>
                  <a:pt x="2530550" y="162402"/>
                  <a:pt x="2538488" y="160220"/>
                  <a:pt x="2544838" y="158235"/>
                </a:cubicBezTo>
                <a:cubicBezTo>
                  <a:pt x="2551188" y="156251"/>
                  <a:pt x="2555554" y="156052"/>
                  <a:pt x="2557935" y="157640"/>
                </a:cubicBezTo>
                <a:cubicBezTo>
                  <a:pt x="2560316" y="159227"/>
                  <a:pt x="2557935" y="161212"/>
                  <a:pt x="2550791" y="163593"/>
                </a:cubicBezTo>
                <a:lnTo>
                  <a:pt x="2521026" y="174309"/>
                </a:lnTo>
                <a:lnTo>
                  <a:pt x="2517454" y="196931"/>
                </a:lnTo>
                <a:cubicBezTo>
                  <a:pt x="2526185" y="198518"/>
                  <a:pt x="2532733" y="201891"/>
                  <a:pt x="2537099" y="207051"/>
                </a:cubicBezTo>
                <a:cubicBezTo>
                  <a:pt x="2541465" y="212210"/>
                  <a:pt x="2542457" y="217568"/>
                  <a:pt x="2540076" y="223124"/>
                </a:cubicBezTo>
                <a:cubicBezTo>
                  <a:pt x="2537694" y="228681"/>
                  <a:pt x="2533924" y="228681"/>
                  <a:pt x="2528764" y="223124"/>
                </a:cubicBezTo>
                <a:cubicBezTo>
                  <a:pt x="2523605" y="217568"/>
                  <a:pt x="2519041" y="210821"/>
                  <a:pt x="2515072" y="202884"/>
                </a:cubicBezTo>
                <a:cubicBezTo>
                  <a:pt x="2511897" y="213996"/>
                  <a:pt x="2506143" y="224315"/>
                  <a:pt x="2497808" y="233840"/>
                </a:cubicBezTo>
                <a:cubicBezTo>
                  <a:pt x="2489474" y="243365"/>
                  <a:pt x="2479155" y="250112"/>
                  <a:pt x="2466852" y="254081"/>
                </a:cubicBezTo>
                <a:cubicBezTo>
                  <a:pt x="2454549" y="258049"/>
                  <a:pt x="2453755" y="256065"/>
                  <a:pt x="2464471" y="248127"/>
                </a:cubicBezTo>
                <a:cubicBezTo>
                  <a:pt x="2475186" y="240190"/>
                  <a:pt x="2484116" y="231062"/>
                  <a:pt x="2491260" y="220743"/>
                </a:cubicBezTo>
                <a:cubicBezTo>
                  <a:pt x="2498404" y="210424"/>
                  <a:pt x="2503563" y="196534"/>
                  <a:pt x="2506738" y="179071"/>
                </a:cubicBezTo>
                <a:cubicBezTo>
                  <a:pt x="2487688" y="186215"/>
                  <a:pt x="2476178" y="190779"/>
                  <a:pt x="2472210" y="192763"/>
                </a:cubicBezTo>
                <a:cubicBezTo>
                  <a:pt x="2468241" y="194748"/>
                  <a:pt x="2464074" y="194549"/>
                  <a:pt x="2459708" y="192168"/>
                </a:cubicBezTo>
                <a:cubicBezTo>
                  <a:pt x="2455343" y="189787"/>
                  <a:pt x="2451572" y="186810"/>
                  <a:pt x="2448398" y="183238"/>
                </a:cubicBezTo>
                <a:cubicBezTo>
                  <a:pt x="2445222" y="179666"/>
                  <a:pt x="2448398" y="177881"/>
                  <a:pt x="2457922" y="177881"/>
                </a:cubicBezTo>
                <a:cubicBezTo>
                  <a:pt x="2467448" y="177881"/>
                  <a:pt x="2484116" y="174309"/>
                  <a:pt x="2507929" y="167165"/>
                </a:cubicBezTo>
                <a:lnTo>
                  <a:pt x="2509119" y="145734"/>
                </a:lnTo>
                <a:cubicBezTo>
                  <a:pt x="2499594" y="148115"/>
                  <a:pt x="2492649" y="148115"/>
                  <a:pt x="2488283" y="145734"/>
                </a:cubicBezTo>
                <a:cubicBezTo>
                  <a:pt x="2483918" y="143352"/>
                  <a:pt x="2483918" y="141566"/>
                  <a:pt x="2488283" y="140376"/>
                </a:cubicBezTo>
                <a:cubicBezTo>
                  <a:pt x="2492649" y="139185"/>
                  <a:pt x="2499594" y="137399"/>
                  <a:pt x="2509119" y="135018"/>
                </a:cubicBezTo>
                <a:cubicBezTo>
                  <a:pt x="2508326" y="123906"/>
                  <a:pt x="2506143" y="115373"/>
                  <a:pt x="2502571" y="109420"/>
                </a:cubicBezTo>
                <a:cubicBezTo>
                  <a:pt x="2498999" y="103466"/>
                  <a:pt x="2500388" y="101284"/>
                  <a:pt x="2506738" y="102871"/>
                </a:cubicBezTo>
                <a:close/>
                <a:moveTo>
                  <a:pt x="2624908" y="97364"/>
                </a:moveTo>
                <a:cubicBezTo>
                  <a:pt x="2627090" y="97265"/>
                  <a:pt x="2629372" y="97712"/>
                  <a:pt x="2631754" y="98704"/>
                </a:cubicBezTo>
                <a:cubicBezTo>
                  <a:pt x="2636516" y="100688"/>
                  <a:pt x="2640882" y="102871"/>
                  <a:pt x="2644850" y="105252"/>
                </a:cubicBezTo>
                <a:cubicBezTo>
                  <a:pt x="2648819" y="107634"/>
                  <a:pt x="2649613" y="110610"/>
                  <a:pt x="2647232" y="114182"/>
                </a:cubicBezTo>
                <a:cubicBezTo>
                  <a:pt x="2644850" y="117754"/>
                  <a:pt x="2643263" y="124104"/>
                  <a:pt x="2642469" y="133232"/>
                </a:cubicBezTo>
                <a:cubicBezTo>
                  <a:pt x="2641676" y="142360"/>
                  <a:pt x="2641279" y="153671"/>
                  <a:pt x="2641279" y="167165"/>
                </a:cubicBezTo>
                <a:cubicBezTo>
                  <a:pt x="2641279" y="179865"/>
                  <a:pt x="2639890" y="188795"/>
                  <a:pt x="2637112" y="193954"/>
                </a:cubicBezTo>
                <a:cubicBezTo>
                  <a:pt x="2634334" y="199113"/>
                  <a:pt x="2631555" y="199113"/>
                  <a:pt x="2628777" y="193954"/>
                </a:cubicBezTo>
                <a:cubicBezTo>
                  <a:pt x="2625999" y="188795"/>
                  <a:pt x="2625007" y="183040"/>
                  <a:pt x="2625800" y="176690"/>
                </a:cubicBezTo>
                <a:cubicBezTo>
                  <a:pt x="2626594" y="170340"/>
                  <a:pt x="2627190" y="163196"/>
                  <a:pt x="2627586" y="155259"/>
                </a:cubicBezTo>
                <a:cubicBezTo>
                  <a:pt x="2627983" y="147321"/>
                  <a:pt x="2628182" y="138987"/>
                  <a:pt x="2628182" y="130256"/>
                </a:cubicBezTo>
                <a:cubicBezTo>
                  <a:pt x="2628182" y="120731"/>
                  <a:pt x="2626793" y="114976"/>
                  <a:pt x="2624014" y="112991"/>
                </a:cubicBezTo>
                <a:cubicBezTo>
                  <a:pt x="2621236" y="111007"/>
                  <a:pt x="2618062" y="110213"/>
                  <a:pt x="2614490" y="110610"/>
                </a:cubicBezTo>
                <a:cubicBezTo>
                  <a:pt x="2610918" y="111007"/>
                  <a:pt x="2597622" y="113587"/>
                  <a:pt x="2574604" y="118349"/>
                </a:cubicBezTo>
                <a:lnTo>
                  <a:pt x="2574604" y="158831"/>
                </a:lnTo>
                <a:cubicBezTo>
                  <a:pt x="2574604" y="166768"/>
                  <a:pt x="2573810" y="175102"/>
                  <a:pt x="2572222" y="183834"/>
                </a:cubicBezTo>
                <a:cubicBezTo>
                  <a:pt x="2570635" y="192565"/>
                  <a:pt x="2567658" y="194549"/>
                  <a:pt x="2563293" y="189787"/>
                </a:cubicBezTo>
                <a:cubicBezTo>
                  <a:pt x="2558927" y="185024"/>
                  <a:pt x="2557935" y="176888"/>
                  <a:pt x="2560316" y="165379"/>
                </a:cubicBezTo>
                <a:cubicBezTo>
                  <a:pt x="2562698" y="153870"/>
                  <a:pt x="2563491" y="142956"/>
                  <a:pt x="2562698" y="132637"/>
                </a:cubicBezTo>
                <a:cubicBezTo>
                  <a:pt x="2561904" y="122318"/>
                  <a:pt x="2560316" y="115373"/>
                  <a:pt x="2557935" y="111801"/>
                </a:cubicBezTo>
                <a:cubicBezTo>
                  <a:pt x="2555554" y="108229"/>
                  <a:pt x="2555554" y="106443"/>
                  <a:pt x="2557935" y="106443"/>
                </a:cubicBezTo>
                <a:cubicBezTo>
                  <a:pt x="2561110" y="106443"/>
                  <a:pt x="2564682" y="107237"/>
                  <a:pt x="2568650" y="108824"/>
                </a:cubicBezTo>
                <a:cubicBezTo>
                  <a:pt x="2572619" y="110412"/>
                  <a:pt x="2578970" y="110412"/>
                  <a:pt x="2587700" y="108824"/>
                </a:cubicBezTo>
                <a:cubicBezTo>
                  <a:pt x="2596432" y="107237"/>
                  <a:pt x="2602782" y="105848"/>
                  <a:pt x="2606750" y="104657"/>
                </a:cubicBezTo>
                <a:cubicBezTo>
                  <a:pt x="2610719" y="103466"/>
                  <a:pt x="2614688" y="101681"/>
                  <a:pt x="2618657" y="99299"/>
                </a:cubicBezTo>
                <a:cubicBezTo>
                  <a:pt x="2620641" y="98109"/>
                  <a:pt x="2622725" y="97464"/>
                  <a:pt x="2624908" y="97364"/>
                </a:cubicBezTo>
                <a:close/>
                <a:moveTo>
                  <a:pt x="3435016" y="85384"/>
                </a:moveTo>
                <a:cubicBezTo>
                  <a:pt x="3436778" y="85334"/>
                  <a:pt x="3439096" y="85607"/>
                  <a:pt x="3441974" y="86202"/>
                </a:cubicBezTo>
                <a:cubicBezTo>
                  <a:pt x="3453484" y="88584"/>
                  <a:pt x="3460429" y="92156"/>
                  <a:pt x="3462810" y="96918"/>
                </a:cubicBezTo>
                <a:cubicBezTo>
                  <a:pt x="3465191" y="101681"/>
                  <a:pt x="3465985" y="106641"/>
                  <a:pt x="3465191" y="111801"/>
                </a:cubicBezTo>
                <a:cubicBezTo>
                  <a:pt x="3464397" y="116960"/>
                  <a:pt x="3460627" y="117357"/>
                  <a:pt x="3453880" y="112991"/>
                </a:cubicBezTo>
                <a:cubicBezTo>
                  <a:pt x="3447133" y="108626"/>
                  <a:pt x="3440585" y="102474"/>
                  <a:pt x="3434235" y="94537"/>
                </a:cubicBezTo>
                <a:cubicBezTo>
                  <a:pt x="3429472" y="88584"/>
                  <a:pt x="3429733" y="85533"/>
                  <a:pt x="3435016" y="85384"/>
                </a:cubicBezTo>
                <a:close/>
                <a:moveTo>
                  <a:pt x="1367310" y="80249"/>
                </a:moveTo>
                <a:cubicBezTo>
                  <a:pt x="1356992" y="81837"/>
                  <a:pt x="1345879" y="83424"/>
                  <a:pt x="1333973" y="85012"/>
                </a:cubicBezTo>
                <a:cubicBezTo>
                  <a:pt x="1335560" y="99299"/>
                  <a:pt x="1336751" y="109221"/>
                  <a:pt x="1337544" y="114777"/>
                </a:cubicBezTo>
                <a:cubicBezTo>
                  <a:pt x="1343895" y="113984"/>
                  <a:pt x="1349848" y="113190"/>
                  <a:pt x="1355404" y="112396"/>
                </a:cubicBezTo>
                <a:cubicBezTo>
                  <a:pt x="1362548" y="99696"/>
                  <a:pt x="1366516" y="88980"/>
                  <a:pt x="1367310" y="80249"/>
                </a:cubicBezTo>
                <a:close/>
                <a:moveTo>
                  <a:pt x="1408387" y="73106"/>
                </a:moveTo>
                <a:cubicBezTo>
                  <a:pt x="1402434" y="73899"/>
                  <a:pt x="1392313" y="75487"/>
                  <a:pt x="1378026" y="77868"/>
                </a:cubicBezTo>
                <a:cubicBezTo>
                  <a:pt x="1386757" y="84218"/>
                  <a:pt x="1389535" y="89179"/>
                  <a:pt x="1386360" y="92751"/>
                </a:cubicBezTo>
                <a:cubicBezTo>
                  <a:pt x="1383185" y="96323"/>
                  <a:pt x="1379216" y="102077"/>
                  <a:pt x="1374454" y="110015"/>
                </a:cubicBezTo>
                <a:cubicBezTo>
                  <a:pt x="1391123" y="107634"/>
                  <a:pt x="1399854" y="106443"/>
                  <a:pt x="1400648" y="106443"/>
                </a:cubicBezTo>
                <a:cubicBezTo>
                  <a:pt x="1402235" y="106443"/>
                  <a:pt x="1404219" y="106641"/>
                  <a:pt x="1406601" y="107038"/>
                </a:cubicBezTo>
                <a:cubicBezTo>
                  <a:pt x="1408982" y="107435"/>
                  <a:pt x="1411562" y="103863"/>
                  <a:pt x="1414340" y="96323"/>
                </a:cubicBezTo>
                <a:cubicBezTo>
                  <a:pt x="1417118" y="88782"/>
                  <a:pt x="1418309" y="82829"/>
                  <a:pt x="1417912" y="78463"/>
                </a:cubicBezTo>
                <a:cubicBezTo>
                  <a:pt x="1417515" y="74098"/>
                  <a:pt x="1414340" y="72312"/>
                  <a:pt x="1408387" y="73106"/>
                </a:cubicBezTo>
                <a:close/>
                <a:moveTo>
                  <a:pt x="3485767" y="72026"/>
                </a:moveTo>
                <a:cubicBezTo>
                  <a:pt x="3487925" y="72349"/>
                  <a:pt x="3490591" y="73106"/>
                  <a:pt x="3493766" y="74296"/>
                </a:cubicBezTo>
                <a:cubicBezTo>
                  <a:pt x="3506466" y="79059"/>
                  <a:pt x="3511030" y="84020"/>
                  <a:pt x="3507458" y="89179"/>
                </a:cubicBezTo>
                <a:cubicBezTo>
                  <a:pt x="3503886" y="94338"/>
                  <a:pt x="3501704" y="102276"/>
                  <a:pt x="3500910" y="112991"/>
                </a:cubicBezTo>
                <a:cubicBezTo>
                  <a:pt x="3500116" y="123707"/>
                  <a:pt x="3498529" y="137399"/>
                  <a:pt x="3496148" y="154068"/>
                </a:cubicBezTo>
                <a:cubicBezTo>
                  <a:pt x="3518372" y="150099"/>
                  <a:pt x="3539208" y="146726"/>
                  <a:pt x="3558655" y="143948"/>
                </a:cubicBezTo>
                <a:cubicBezTo>
                  <a:pt x="3578102" y="141170"/>
                  <a:pt x="3590802" y="144345"/>
                  <a:pt x="3596755" y="153473"/>
                </a:cubicBezTo>
                <a:cubicBezTo>
                  <a:pt x="3602708" y="162601"/>
                  <a:pt x="3597350" y="165974"/>
                  <a:pt x="3580682" y="163593"/>
                </a:cubicBezTo>
                <a:cubicBezTo>
                  <a:pt x="3564013" y="161212"/>
                  <a:pt x="3535041" y="162006"/>
                  <a:pt x="3493766" y="165974"/>
                </a:cubicBezTo>
                <a:cubicBezTo>
                  <a:pt x="3486622" y="196931"/>
                  <a:pt x="3474121" y="219552"/>
                  <a:pt x="3456262" y="233840"/>
                </a:cubicBezTo>
                <a:cubicBezTo>
                  <a:pt x="3438402" y="248127"/>
                  <a:pt x="3419154" y="257256"/>
                  <a:pt x="3398516" y="261224"/>
                </a:cubicBezTo>
                <a:cubicBezTo>
                  <a:pt x="3377879" y="265193"/>
                  <a:pt x="3376093" y="263606"/>
                  <a:pt x="3393158" y="256462"/>
                </a:cubicBezTo>
                <a:cubicBezTo>
                  <a:pt x="3410224" y="249318"/>
                  <a:pt x="3426496" y="239198"/>
                  <a:pt x="3441974" y="226101"/>
                </a:cubicBezTo>
                <a:cubicBezTo>
                  <a:pt x="3457452" y="213004"/>
                  <a:pt x="3468763" y="193756"/>
                  <a:pt x="3475907" y="168356"/>
                </a:cubicBezTo>
                <a:cubicBezTo>
                  <a:pt x="3434632" y="174706"/>
                  <a:pt x="3408835" y="179071"/>
                  <a:pt x="3398516" y="181452"/>
                </a:cubicBezTo>
                <a:cubicBezTo>
                  <a:pt x="3388197" y="183834"/>
                  <a:pt x="3379070" y="182048"/>
                  <a:pt x="3371132" y="176095"/>
                </a:cubicBezTo>
                <a:cubicBezTo>
                  <a:pt x="3363194" y="170141"/>
                  <a:pt x="3365576" y="167165"/>
                  <a:pt x="3378276" y="167165"/>
                </a:cubicBezTo>
                <a:cubicBezTo>
                  <a:pt x="3390976" y="167165"/>
                  <a:pt x="3405858" y="166173"/>
                  <a:pt x="3422924" y="164188"/>
                </a:cubicBezTo>
                <a:cubicBezTo>
                  <a:pt x="3439990" y="162204"/>
                  <a:pt x="3458444" y="159624"/>
                  <a:pt x="3478288" y="156449"/>
                </a:cubicBezTo>
                <a:cubicBezTo>
                  <a:pt x="3480669" y="147718"/>
                  <a:pt x="3482455" y="135216"/>
                  <a:pt x="3483646" y="118945"/>
                </a:cubicBezTo>
                <a:cubicBezTo>
                  <a:pt x="3484836" y="102673"/>
                  <a:pt x="3483646" y="89973"/>
                  <a:pt x="3480074" y="80845"/>
                </a:cubicBezTo>
                <a:cubicBezTo>
                  <a:pt x="3477395" y="73998"/>
                  <a:pt x="3479293" y="71059"/>
                  <a:pt x="3485767" y="72026"/>
                </a:cubicBezTo>
                <a:close/>
                <a:moveTo>
                  <a:pt x="3205635" y="69534"/>
                </a:moveTo>
                <a:cubicBezTo>
                  <a:pt x="3208016" y="69534"/>
                  <a:pt x="3212580" y="70526"/>
                  <a:pt x="3219327" y="72510"/>
                </a:cubicBezTo>
                <a:cubicBezTo>
                  <a:pt x="3226074" y="74495"/>
                  <a:pt x="3228654" y="77471"/>
                  <a:pt x="3227066" y="81440"/>
                </a:cubicBezTo>
                <a:cubicBezTo>
                  <a:pt x="3225479" y="85409"/>
                  <a:pt x="3224486" y="90568"/>
                  <a:pt x="3224090" y="96918"/>
                </a:cubicBezTo>
                <a:cubicBezTo>
                  <a:pt x="3223693" y="103268"/>
                  <a:pt x="3222899" y="111999"/>
                  <a:pt x="3221708" y="123112"/>
                </a:cubicBezTo>
                <a:cubicBezTo>
                  <a:pt x="3220518" y="134224"/>
                  <a:pt x="3218732" y="144940"/>
                  <a:pt x="3216350" y="155259"/>
                </a:cubicBezTo>
                <a:cubicBezTo>
                  <a:pt x="3229051" y="161609"/>
                  <a:pt x="3234210" y="166768"/>
                  <a:pt x="3231829" y="170737"/>
                </a:cubicBezTo>
                <a:cubicBezTo>
                  <a:pt x="3229448" y="174706"/>
                  <a:pt x="3227662" y="182643"/>
                  <a:pt x="3226471" y="194549"/>
                </a:cubicBezTo>
                <a:cubicBezTo>
                  <a:pt x="3225280" y="206456"/>
                  <a:pt x="3226471" y="215981"/>
                  <a:pt x="3230043" y="223124"/>
                </a:cubicBezTo>
                <a:cubicBezTo>
                  <a:pt x="3233614" y="230268"/>
                  <a:pt x="3242743" y="234237"/>
                  <a:pt x="3257427" y="235031"/>
                </a:cubicBezTo>
                <a:cubicBezTo>
                  <a:pt x="3272112" y="235824"/>
                  <a:pt x="3283422" y="234832"/>
                  <a:pt x="3291360" y="232054"/>
                </a:cubicBezTo>
                <a:cubicBezTo>
                  <a:pt x="3299298" y="229276"/>
                  <a:pt x="3305251" y="218163"/>
                  <a:pt x="3309219" y="198716"/>
                </a:cubicBezTo>
                <a:cubicBezTo>
                  <a:pt x="3313188" y="179270"/>
                  <a:pt x="3315172" y="175102"/>
                  <a:pt x="3315172" y="186215"/>
                </a:cubicBezTo>
                <a:cubicBezTo>
                  <a:pt x="3315172" y="196534"/>
                  <a:pt x="3315371" y="205463"/>
                  <a:pt x="3315768" y="213004"/>
                </a:cubicBezTo>
                <a:cubicBezTo>
                  <a:pt x="3316164" y="220545"/>
                  <a:pt x="3317554" y="227490"/>
                  <a:pt x="3319935" y="233840"/>
                </a:cubicBezTo>
                <a:cubicBezTo>
                  <a:pt x="3322316" y="240190"/>
                  <a:pt x="3317752" y="245548"/>
                  <a:pt x="3306243" y="249913"/>
                </a:cubicBezTo>
                <a:cubicBezTo>
                  <a:pt x="3294733" y="254279"/>
                  <a:pt x="3277668" y="255073"/>
                  <a:pt x="3255046" y="252295"/>
                </a:cubicBezTo>
                <a:cubicBezTo>
                  <a:pt x="3232424" y="249516"/>
                  <a:pt x="3220121" y="240785"/>
                  <a:pt x="3218136" y="226101"/>
                </a:cubicBezTo>
                <a:cubicBezTo>
                  <a:pt x="3216152" y="211416"/>
                  <a:pt x="3215755" y="199312"/>
                  <a:pt x="3216946" y="189787"/>
                </a:cubicBezTo>
                <a:cubicBezTo>
                  <a:pt x="3218136" y="180262"/>
                  <a:pt x="3217541" y="173118"/>
                  <a:pt x="3215160" y="168356"/>
                </a:cubicBezTo>
                <a:cubicBezTo>
                  <a:pt x="3208016" y="187406"/>
                  <a:pt x="3198094" y="203479"/>
                  <a:pt x="3185394" y="216576"/>
                </a:cubicBezTo>
                <a:cubicBezTo>
                  <a:pt x="3172694" y="229673"/>
                  <a:pt x="3159597" y="238602"/>
                  <a:pt x="3146104" y="243365"/>
                </a:cubicBezTo>
                <a:cubicBezTo>
                  <a:pt x="3132610" y="248127"/>
                  <a:pt x="3129435" y="248326"/>
                  <a:pt x="3136579" y="243960"/>
                </a:cubicBezTo>
                <a:cubicBezTo>
                  <a:pt x="3143722" y="239595"/>
                  <a:pt x="3153049" y="231856"/>
                  <a:pt x="3164558" y="220743"/>
                </a:cubicBezTo>
                <a:cubicBezTo>
                  <a:pt x="3176068" y="209630"/>
                  <a:pt x="3185394" y="197129"/>
                  <a:pt x="3192538" y="183238"/>
                </a:cubicBezTo>
                <a:cubicBezTo>
                  <a:pt x="3199682" y="169348"/>
                  <a:pt x="3204246" y="154465"/>
                  <a:pt x="3206230" y="138590"/>
                </a:cubicBezTo>
                <a:cubicBezTo>
                  <a:pt x="3208215" y="122715"/>
                  <a:pt x="3209008" y="108824"/>
                  <a:pt x="3208612" y="96918"/>
                </a:cubicBezTo>
                <a:cubicBezTo>
                  <a:pt x="3208215" y="85012"/>
                  <a:pt x="3207024" y="77471"/>
                  <a:pt x="3205040" y="74296"/>
                </a:cubicBezTo>
                <a:cubicBezTo>
                  <a:pt x="3203055" y="71121"/>
                  <a:pt x="3203254" y="69534"/>
                  <a:pt x="3205635" y="69534"/>
                </a:cubicBezTo>
                <a:close/>
                <a:moveTo>
                  <a:pt x="2856782" y="65366"/>
                </a:moveTo>
                <a:cubicBezTo>
                  <a:pt x="2863132" y="66557"/>
                  <a:pt x="2869085" y="68343"/>
                  <a:pt x="2874641" y="70724"/>
                </a:cubicBezTo>
                <a:cubicBezTo>
                  <a:pt x="2880198" y="73106"/>
                  <a:pt x="2881785" y="76479"/>
                  <a:pt x="2879404" y="80845"/>
                </a:cubicBezTo>
                <a:cubicBezTo>
                  <a:pt x="2877022" y="85210"/>
                  <a:pt x="2875435" y="91560"/>
                  <a:pt x="2874641" y="99895"/>
                </a:cubicBezTo>
                <a:cubicBezTo>
                  <a:pt x="2873847" y="108229"/>
                  <a:pt x="2871863" y="121524"/>
                  <a:pt x="2868688" y="139781"/>
                </a:cubicBezTo>
                <a:cubicBezTo>
                  <a:pt x="2886944" y="145337"/>
                  <a:pt x="2894286" y="151885"/>
                  <a:pt x="2890714" y="159426"/>
                </a:cubicBezTo>
                <a:cubicBezTo>
                  <a:pt x="2887143" y="166966"/>
                  <a:pt x="2884960" y="178277"/>
                  <a:pt x="2884166" y="193359"/>
                </a:cubicBezTo>
                <a:cubicBezTo>
                  <a:pt x="2883372" y="208440"/>
                  <a:pt x="2885357" y="219552"/>
                  <a:pt x="2890119" y="226696"/>
                </a:cubicBezTo>
                <a:cubicBezTo>
                  <a:pt x="2894882" y="233840"/>
                  <a:pt x="2907582" y="237213"/>
                  <a:pt x="2928219" y="236816"/>
                </a:cubicBezTo>
                <a:cubicBezTo>
                  <a:pt x="2948857" y="236420"/>
                  <a:pt x="2963343" y="234832"/>
                  <a:pt x="2971677" y="232054"/>
                </a:cubicBezTo>
                <a:cubicBezTo>
                  <a:pt x="2980012" y="229276"/>
                  <a:pt x="2986560" y="217766"/>
                  <a:pt x="2991322" y="197526"/>
                </a:cubicBezTo>
                <a:cubicBezTo>
                  <a:pt x="2996085" y="177285"/>
                  <a:pt x="2998466" y="175896"/>
                  <a:pt x="2998466" y="193359"/>
                </a:cubicBezTo>
                <a:cubicBezTo>
                  <a:pt x="2998466" y="210821"/>
                  <a:pt x="3000054" y="222132"/>
                  <a:pt x="3003229" y="227291"/>
                </a:cubicBezTo>
                <a:cubicBezTo>
                  <a:pt x="3006404" y="232451"/>
                  <a:pt x="3002038" y="238404"/>
                  <a:pt x="2990132" y="245151"/>
                </a:cubicBezTo>
                <a:cubicBezTo>
                  <a:pt x="2978226" y="251898"/>
                  <a:pt x="2956993" y="254477"/>
                  <a:pt x="2926433" y="252890"/>
                </a:cubicBezTo>
                <a:cubicBezTo>
                  <a:pt x="2895874" y="251302"/>
                  <a:pt x="2879205" y="243563"/>
                  <a:pt x="2876427" y="229673"/>
                </a:cubicBezTo>
                <a:cubicBezTo>
                  <a:pt x="2873649" y="215782"/>
                  <a:pt x="2872657" y="200304"/>
                  <a:pt x="2873450" y="183238"/>
                </a:cubicBezTo>
                <a:cubicBezTo>
                  <a:pt x="2874244" y="166173"/>
                  <a:pt x="2872260" y="154465"/>
                  <a:pt x="2867498" y="148115"/>
                </a:cubicBezTo>
                <a:cubicBezTo>
                  <a:pt x="2857972" y="178277"/>
                  <a:pt x="2844479" y="200304"/>
                  <a:pt x="2827016" y="214195"/>
                </a:cubicBezTo>
                <a:cubicBezTo>
                  <a:pt x="2809554" y="228085"/>
                  <a:pt x="2793877" y="236816"/>
                  <a:pt x="2779986" y="240388"/>
                </a:cubicBezTo>
                <a:cubicBezTo>
                  <a:pt x="2766096" y="243960"/>
                  <a:pt x="2763516" y="243365"/>
                  <a:pt x="2772248" y="238602"/>
                </a:cubicBezTo>
                <a:cubicBezTo>
                  <a:pt x="2780978" y="233840"/>
                  <a:pt x="2792686" y="225704"/>
                  <a:pt x="2807371" y="214195"/>
                </a:cubicBezTo>
                <a:cubicBezTo>
                  <a:pt x="2822055" y="202685"/>
                  <a:pt x="2833168" y="189191"/>
                  <a:pt x="2840708" y="173713"/>
                </a:cubicBezTo>
                <a:cubicBezTo>
                  <a:pt x="2848249" y="158235"/>
                  <a:pt x="2853408" y="139979"/>
                  <a:pt x="2856186" y="118945"/>
                </a:cubicBezTo>
                <a:cubicBezTo>
                  <a:pt x="2858964" y="97910"/>
                  <a:pt x="2858171" y="83424"/>
                  <a:pt x="2853805" y="75487"/>
                </a:cubicBezTo>
                <a:cubicBezTo>
                  <a:pt x="2849440" y="67549"/>
                  <a:pt x="2850432" y="64176"/>
                  <a:pt x="2856782" y="65366"/>
                </a:cubicBezTo>
                <a:close/>
                <a:moveTo>
                  <a:pt x="2540968" y="59264"/>
                </a:moveTo>
                <a:cubicBezTo>
                  <a:pt x="2541960" y="58372"/>
                  <a:pt x="2543648" y="58421"/>
                  <a:pt x="2546029" y="59413"/>
                </a:cubicBezTo>
                <a:cubicBezTo>
                  <a:pt x="2550791" y="61398"/>
                  <a:pt x="2555554" y="64176"/>
                  <a:pt x="2560316" y="67748"/>
                </a:cubicBezTo>
                <a:cubicBezTo>
                  <a:pt x="2565079" y="71320"/>
                  <a:pt x="2565277" y="74098"/>
                  <a:pt x="2560912" y="76082"/>
                </a:cubicBezTo>
                <a:cubicBezTo>
                  <a:pt x="2556546" y="78066"/>
                  <a:pt x="2551188" y="82234"/>
                  <a:pt x="2544838" y="88584"/>
                </a:cubicBezTo>
                <a:cubicBezTo>
                  <a:pt x="2538488" y="94934"/>
                  <a:pt x="2531741" y="99696"/>
                  <a:pt x="2524598" y="102871"/>
                </a:cubicBezTo>
                <a:cubicBezTo>
                  <a:pt x="2517454" y="106046"/>
                  <a:pt x="2516462" y="105054"/>
                  <a:pt x="2521621" y="99895"/>
                </a:cubicBezTo>
                <a:cubicBezTo>
                  <a:pt x="2526780" y="94735"/>
                  <a:pt x="2531344" y="88782"/>
                  <a:pt x="2535313" y="82035"/>
                </a:cubicBezTo>
                <a:cubicBezTo>
                  <a:pt x="2539282" y="75288"/>
                  <a:pt x="2540870" y="69534"/>
                  <a:pt x="2540076" y="64771"/>
                </a:cubicBezTo>
                <a:cubicBezTo>
                  <a:pt x="2539678" y="61993"/>
                  <a:pt x="2539976" y="60157"/>
                  <a:pt x="2540968" y="59264"/>
                </a:cubicBezTo>
                <a:close/>
                <a:moveTo>
                  <a:pt x="2590677" y="58223"/>
                </a:moveTo>
                <a:cubicBezTo>
                  <a:pt x="2598218" y="59413"/>
                  <a:pt x="2606155" y="62390"/>
                  <a:pt x="2614490" y="67152"/>
                </a:cubicBezTo>
                <a:cubicBezTo>
                  <a:pt x="2622824" y="71915"/>
                  <a:pt x="2625602" y="78463"/>
                  <a:pt x="2622824" y="86798"/>
                </a:cubicBezTo>
                <a:cubicBezTo>
                  <a:pt x="2620046" y="95132"/>
                  <a:pt x="2613100" y="92949"/>
                  <a:pt x="2601988" y="80249"/>
                </a:cubicBezTo>
                <a:cubicBezTo>
                  <a:pt x="2596432" y="74693"/>
                  <a:pt x="2591272" y="69335"/>
                  <a:pt x="2586510" y="64176"/>
                </a:cubicBezTo>
                <a:cubicBezTo>
                  <a:pt x="2581748" y="59016"/>
                  <a:pt x="2583136" y="57032"/>
                  <a:pt x="2590677" y="58223"/>
                </a:cubicBezTo>
                <a:close/>
                <a:moveTo>
                  <a:pt x="3138662" y="46465"/>
                </a:moveTo>
                <a:cubicBezTo>
                  <a:pt x="3141639" y="46564"/>
                  <a:pt x="3144516" y="47309"/>
                  <a:pt x="3147294" y="48698"/>
                </a:cubicBezTo>
                <a:cubicBezTo>
                  <a:pt x="3152851" y="51476"/>
                  <a:pt x="3152652" y="54651"/>
                  <a:pt x="3146699" y="58223"/>
                </a:cubicBezTo>
                <a:cubicBezTo>
                  <a:pt x="3140746" y="61795"/>
                  <a:pt x="3129832" y="65962"/>
                  <a:pt x="3113957" y="70724"/>
                </a:cubicBezTo>
                <a:cubicBezTo>
                  <a:pt x="3120307" y="75487"/>
                  <a:pt x="3122886" y="80646"/>
                  <a:pt x="3121696" y="86202"/>
                </a:cubicBezTo>
                <a:cubicBezTo>
                  <a:pt x="3120505" y="91759"/>
                  <a:pt x="3119910" y="100490"/>
                  <a:pt x="3119910" y="112396"/>
                </a:cubicBezTo>
                <a:cubicBezTo>
                  <a:pt x="3123878" y="110809"/>
                  <a:pt x="3128244" y="109221"/>
                  <a:pt x="3133007" y="107634"/>
                </a:cubicBezTo>
                <a:cubicBezTo>
                  <a:pt x="3137769" y="106046"/>
                  <a:pt x="3141738" y="106443"/>
                  <a:pt x="3144913" y="108824"/>
                </a:cubicBezTo>
                <a:cubicBezTo>
                  <a:pt x="3148088" y="111206"/>
                  <a:pt x="3147493" y="113984"/>
                  <a:pt x="3143127" y="117159"/>
                </a:cubicBezTo>
                <a:cubicBezTo>
                  <a:pt x="3138762" y="120334"/>
                  <a:pt x="3131022" y="123906"/>
                  <a:pt x="3119910" y="127874"/>
                </a:cubicBezTo>
                <a:cubicBezTo>
                  <a:pt x="3119116" y="144543"/>
                  <a:pt x="3118719" y="162006"/>
                  <a:pt x="3118719" y="180262"/>
                </a:cubicBezTo>
                <a:cubicBezTo>
                  <a:pt x="3136182" y="173118"/>
                  <a:pt x="3147493" y="168752"/>
                  <a:pt x="3152652" y="167165"/>
                </a:cubicBezTo>
                <a:cubicBezTo>
                  <a:pt x="3157812" y="165577"/>
                  <a:pt x="3158407" y="166570"/>
                  <a:pt x="3154438" y="170141"/>
                </a:cubicBezTo>
                <a:cubicBezTo>
                  <a:pt x="3150470" y="173713"/>
                  <a:pt x="3143127" y="178476"/>
                  <a:pt x="3132412" y="184429"/>
                </a:cubicBezTo>
                <a:cubicBezTo>
                  <a:pt x="3121696" y="190382"/>
                  <a:pt x="3110584" y="196732"/>
                  <a:pt x="3099074" y="203479"/>
                </a:cubicBezTo>
                <a:cubicBezTo>
                  <a:pt x="3087564" y="210226"/>
                  <a:pt x="3079627" y="215584"/>
                  <a:pt x="3075262" y="219552"/>
                </a:cubicBezTo>
                <a:cubicBezTo>
                  <a:pt x="3070896" y="223521"/>
                  <a:pt x="3064744" y="221537"/>
                  <a:pt x="3056807" y="213599"/>
                </a:cubicBezTo>
                <a:cubicBezTo>
                  <a:pt x="3048869" y="205662"/>
                  <a:pt x="3048869" y="201693"/>
                  <a:pt x="3056807" y="201693"/>
                </a:cubicBezTo>
                <a:cubicBezTo>
                  <a:pt x="3065538" y="201693"/>
                  <a:pt x="3081810" y="195740"/>
                  <a:pt x="3105622" y="183834"/>
                </a:cubicBezTo>
                <a:lnTo>
                  <a:pt x="3105622" y="132637"/>
                </a:lnTo>
                <a:cubicBezTo>
                  <a:pt x="3098479" y="134224"/>
                  <a:pt x="3092922" y="135216"/>
                  <a:pt x="3088954" y="135613"/>
                </a:cubicBezTo>
                <a:cubicBezTo>
                  <a:pt x="3084985" y="136010"/>
                  <a:pt x="3080619" y="135415"/>
                  <a:pt x="3075857" y="133827"/>
                </a:cubicBezTo>
                <a:cubicBezTo>
                  <a:pt x="3071094" y="132240"/>
                  <a:pt x="3071293" y="130652"/>
                  <a:pt x="3076452" y="129065"/>
                </a:cubicBezTo>
                <a:cubicBezTo>
                  <a:pt x="3081612" y="127477"/>
                  <a:pt x="3091335" y="123509"/>
                  <a:pt x="3105622" y="117159"/>
                </a:cubicBezTo>
                <a:cubicBezTo>
                  <a:pt x="3105622" y="96521"/>
                  <a:pt x="3104432" y="81837"/>
                  <a:pt x="3102050" y="73106"/>
                </a:cubicBezTo>
                <a:cubicBezTo>
                  <a:pt x="3090144" y="73899"/>
                  <a:pt x="3081612" y="73304"/>
                  <a:pt x="3076452" y="71320"/>
                </a:cubicBezTo>
                <a:cubicBezTo>
                  <a:pt x="3071293" y="69335"/>
                  <a:pt x="3072285" y="67549"/>
                  <a:pt x="3079429" y="65962"/>
                </a:cubicBezTo>
                <a:cubicBezTo>
                  <a:pt x="3086572" y="64374"/>
                  <a:pt x="3095105" y="61596"/>
                  <a:pt x="3105027" y="57627"/>
                </a:cubicBezTo>
                <a:cubicBezTo>
                  <a:pt x="3114949" y="53659"/>
                  <a:pt x="3123085" y="50484"/>
                  <a:pt x="3129435" y="48102"/>
                </a:cubicBezTo>
                <a:cubicBezTo>
                  <a:pt x="3132610" y="46912"/>
                  <a:pt x="3135686" y="46366"/>
                  <a:pt x="3138662" y="46465"/>
                </a:cubicBezTo>
                <a:close/>
                <a:moveTo>
                  <a:pt x="3553484" y="37536"/>
                </a:moveTo>
                <a:cubicBezTo>
                  <a:pt x="3559511" y="38131"/>
                  <a:pt x="3566990" y="41852"/>
                  <a:pt x="3575919" y="48698"/>
                </a:cubicBezTo>
                <a:cubicBezTo>
                  <a:pt x="3587826" y="57826"/>
                  <a:pt x="3593382" y="63779"/>
                  <a:pt x="3592588" y="66557"/>
                </a:cubicBezTo>
                <a:cubicBezTo>
                  <a:pt x="3591794" y="69335"/>
                  <a:pt x="3586834" y="71121"/>
                  <a:pt x="3577705" y="71915"/>
                </a:cubicBezTo>
                <a:cubicBezTo>
                  <a:pt x="3568577" y="72709"/>
                  <a:pt x="3558854" y="76082"/>
                  <a:pt x="3548535" y="82035"/>
                </a:cubicBezTo>
                <a:cubicBezTo>
                  <a:pt x="3538216" y="87988"/>
                  <a:pt x="3536232" y="86004"/>
                  <a:pt x="3542582" y="76082"/>
                </a:cubicBezTo>
                <a:cubicBezTo>
                  <a:pt x="3548932" y="66160"/>
                  <a:pt x="3551313" y="59810"/>
                  <a:pt x="3549726" y="57032"/>
                </a:cubicBezTo>
                <a:cubicBezTo>
                  <a:pt x="3548138" y="54254"/>
                  <a:pt x="3544963" y="52666"/>
                  <a:pt x="3540200" y="52270"/>
                </a:cubicBezTo>
                <a:cubicBezTo>
                  <a:pt x="3535438" y="51873"/>
                  <a:pt x="3513610" y="54254"/>
                  <a:pt x="3474716" y="59413"/>
                </a:cubicBezTo>
                <a:cubicBezTo>
                  <a:pt x="3435822" y="64573"/>
                  <a:pt x="3414788" y="66756"/>
                  <a:pt x="3411613" y="65962"/>
                </a:cubicBezTo>
                <a:cubicBezTo>
                  <a:pt x="3406057" y="86599"/>
                  <a:pt x="3400302" y="98902"/>
                  <a:pt x="3394349" y="102871"/>
                </a:cubicBezTo>
                <a:cubicBezTo>
                  <a:pt x="3388396" y="106840"/>
                  <a:pt x="3384824" y="104657"/>
                  <a:pt x="3383633" y="96323"/>
                </a:cubicBezTo>
                <a:cubicBezTo>
                  <a:pt x="3382443" y="87988"/>
                  <a:pt x="3383633" y="81638"/>
                  <a:pt x="3387205" y="77273"/>
                </a:cubicBezTo>
                <a:cubicBezTo>
                  <a:pt x="3390777" y="72907"/>
                  <a:pt x="3394746" y="64771"/>
                  <a:pt x="3399112" y="52865"/>
                </a:cubicBezTo>
                <a:cubicBezTo>
                  <a:pt x="3403477" y="40959"/>
                  <a:pt x="3406652" y="36990"/>
                  <a:pt x="3408636" y="40959"/>
                </a:cubicBezTo>
                <a:cubicBezTo>
                  <a:pt x="3410621" y="44927"/>
                  <a:pt x="3411613" y="50880"/>
                  <a:pt x="3411613" y="58818"/>
                </a:cubicBezTo>
                <a:cubicBezTo>
                  <a:pt x="3422726" y="58024"/>
                  <a:pt x="3442768" y="55643"/>
                  <a:pt x="3471740" y="51674"/>
                </a:cubicBezTo>
                <a:cubicBezTo>
                  <a:pt x="3500712" y="47706"/>
                  <a:pt x="3518968" y="44927"/>
                  <a:pt x="3526508" y="43340"/>
                </a:cubicBezTo>
                <a:cubicBezTo>
                  <a:pt x="3534049" y="41752"/>
                  <a:pt x="3541193" y="39966"/>
                  <a:pt x="3547940" y="37982"/>
                </a:cubicBezTo>
                <a:cubicBezTo>
                  <a:pt x="3549626" y="37486"/>
                  <a:pt x="3551474" y="37337"/>
                  <a:pt x="3553484" y="37536"/>
                </a:cubicBezTo>
                <a:close/>
                <a:moveTo>
                  <a:pt x="1676873" y="37387"/>
                </a:moveTo>
                <a:cubicBezTo>
                  <a:pt x="1667348" y="38974"/>
                  <a:pt x="1658815" y="40959"/>
                  <a:pt x="1651274" y="43340"/>
                </a:cubicBezTo>
                <a:cubicBezTo>
                  <a:pt x="1643734" y="45721"/>
                  <a:pt x="1637185" y="44927"/>
                  <a:pt x="1631629" y="40959"/>
                </a:cubicBezTo>
                <a:cubicBezTo>
                  <a:pt x="1626073" y="46515"/>
                  <a:pt x="1620913" y="52071"/>
                  <a:pt x="1616151" y="57627"/>
                </a:cubicBezTo>
                <a:cubicBezTo>
                  <a:pt x="1621707" y="60009"/>
                  <a:pt x="1627065" y="62985"/>
                  <a:pt x="1632224" y="66557"/>
                </a:cubicBezTo>
                <a:cubicBezTo>
                  <a:pt x="1637384" y="70129"/>
                  <a:pt x="1643932" y="74296"/>
                  <a:pt x="1651869" y="79059"/>
                </a:cubicBezTo>
                <a:cubicBezTo>
                  <a:pt x="1663776" y="66359"/>
                  <a:pt x="1671713" y="56635"/>
                  <a:pt x="1675682" y="49888"/>
                </a:cubicBezTo>
                <a:cubicBezTo>
                  <a:pt x="1679651" y="43141"/>
                  <a:pt x="1680048" y="38974"/>
                  <a:pt x="1676873" y="37387"/>
                </a:cubicBezTo>
                <a:close/>
                <a:moveTo>
                  <a:pt x="80840" y="33220"/>
                </a:moveTo>
                <a:cubicBezTo>
                  <a:pt x="87587" y="35204"/>
                  <a:pt x="93738" y="38379"/>
                  <a:pt x="99295" y="42745"/>
                </a:cubicBezTo>
                <a:cubicBezTo>
                  <a:pt x="104851" y="47110"/>
                  <a:pt x="105645" y="51873"/>
                  <a:pt x="101676" y="57032"/>
                </a:cubicBezTo>
                <a:cubicBezTo>
                  <a:pt x="97707" y="62191"/>
                  <a:pt x="93143" y="71518"/>
                  <a:pt x="87984" y="85012"/>
                </a:cubicBezTo>
                <a:cubicBezTo>
                  <a:pt x="82824" y="98506"/>
                  <a:pt x="77863" y="113587"/>
                  <a:pt x="73101" y="130256"/>
                </a:cubicBezTo>
                <a:cubicBezTo>
                  <a:pt x="92945" y="136606"/>
                  <a:pt x="105446" y="144741"/>
                  <a:pt x="110605" y="154663"/>
                </a:cubicBezTo>
                <a:cubicBezTo>
                  <a:pt x="115765" y="164585"/>
                  <a:pt x="116559" y="173515"/>
                  <a:pt x="112987" y="181452"/>
                </a:cubicBezTo>
                <a:cubicBezTo>
                  <a:pt x="109415" y="189390"/>
                  <a:pt x="103065" y="186215"/>
                  <a:pt x="93937" y="171927"/>
                </a:cubicBezTo>
                <a:cubicBezTo>
                  <a:pt x="84809" y="157640"/>
                  <a:pt x="77070" y="145337"/>
                  <a:pt x="70720" y="135018"/>
                </a:cubicBezTo>
                <a:cubicBezTo>
                  <a:pt x="62782" y="154068"/>
                  <a:pt x="53257" y="171134"/>
                  <a:pt x="42145" y="186215"/>
                </a:cubicBezTo>
                <a:cubicBezTo>
                  <a:pt x="31032" y="201296"/>
                  <a:pt x="19920" y="212210"/>
                  <a:pt x="8807" y="218957"/>
                </a:cubicBezTo>
                <a:cubicBezTo>
                  <a:pt x="-2305" y="225704"/>
                  <a:pt x="-2901" y="223323"/>
                  <a:pt x="7021" y="211813"/>
                </a:cubicBezTo>
                <a:cubicBezTo>
                  <a:pt x="16943" y="200304"/>
                  <a:pt x="26666" y="186016"/>
                  <a:pt x="36191" y="168951"/>
                </a:cubicBezTo>
                <a:cubicBezTo>
                  <a:pt x="45716" y="151885"/>
                  <a:pt x="53456" y="135216"/>
                  <a:pt x="59409" y="118945"/>
                </a:cubicBezTo>
                <a:cubicBezTo>
                  <a:pt x="65362" y="102673"/>
                  <a:pt x="69926" y="86996"/>
                  <a:pt x="73101" y="71915"/>
                </a:cubicBezTo>
                <a:cubicBezTo>
                  <a:pt x="76276" y="56834"/>
                  <a:pt x="76673" y="46118"/>
                  <a:pt x="74291" y="39768"/>
                </a:cubicBezTo>
                <a:cubicBezTo>
                  <a:pt x="71910" y="33418"/>
                  <a:pt x="74093" y="31235"/>
                  <a:pt x="80840" y="33220"/>
                </a:cubicBezTo>
                <a:close/>
                <a:moveTo>
                  <a:pt x="1131120" y="31731"/>
                </a:moveTo>
                <a:cubicBezTo>
                  <a:pt x="1133600" y="31731"/>
                  <a:pt x="1136329" y="32227"/>
                  <a:pt x="1139305" y="33220"/>
                </a:cubicBezTo>
                <a:cubicBezTo>
                  <a:pt x="1145259" y="35204"/>
                  <a:pt x="1151013" y="38974"/>
                  <a:pt x="1156569" y="44531"/>
                </a:cubicBezTo>
                <a:cubicBezTo>
                  <a:pt x="1162126" y="50087"/>
                  <a:pt x="1160538" y="54254"/>
                  <a:pt x="1151807" y="57032"/>
                </a:cubicBezTo>
                <a:cubicBezTo>
                  <a:pt x="1143076" y="59810"/>
                  <a:pt x="1127201" y="71915"/>
                  <a:pt x="1104182" y="93346"/>
                </a:cubicBezTo>
                <a:cubicBezTo>
                  <a:pt x="1109738" y="98902"/>
                  <a:pt x="1113707" y="106840"/>
                  <a:pt x="1116088" y="117159"/>
                </a:cubicBezTo>
                <a:cubicBezTo>
                  <a:pt x="1138313" y="113984"/>
                  <a:pt x="1152799" y="111602"/>
                  <a:pt x="1159546" y="110015"/>
                </a:cubicBezTo>
                <a:cubicBezTo>
                  <a:pt x="1166293" y="108427"/>
                  <a:pt x="1172048" y="108427"/>
                  <a:pt x="1176810" y="110015"/>
                </a:cubicBezTo>
                <a:cubicBezTo>
                  <a:pt x="1181573" y="111602"/>
                  <a:pt x="1185740" y="114579"/>
                  <a:pt x="1189312" y="118945"/>
                </a:cubicBezTo>
                <a:cubicBezTo>
                  <a:pt x="1192884" y="123310"/>
                  <a:pt x="1187129" y="125691"/>
                  <a:pt x="1172048" y="126088"/>
                </a:cubicBezTo>
                <a:cubicBezTo>
                  <a:pt x="1156966" y="126485"/>
                  <a:pt x="1139107" y="127874"/>
                  <a:pt x="1118469" y="130256"/>
                </a:cubicBezTo>
                <a:cubicBezTo>
                  <a:pt x="1120057" y="141368"/>
                  <a:pt x="1121049" y="157640"/>
                  <a:pt x="1121446" y="179071"/>
                </a:cubicBezTo>
                <a:cubicBezTo>
                  <a:pt x="1121843" y="200502"/>
                  <a:pt x="1120057" y="217568"/>
                  <a:pt x="1116088" y="230268"/>
                </a:cubicBezTo>
                <a:cubicBezTo>
                  <a:pt x="1112120" y="242968"/>
                  <a:pt x="1106563" y="251898"/>
                  <a:pt x="1099419" y="257057"/>
                </a:cubicBezTo>
                <a:cubicBezTo>
                  <a:pt x="1092276" y="262216"/>
                  <a:pt x="1087712" y="261224"/>
                  <a:pt x="1085727" y="254081"/>
                </a:cubicBezTo>
                <a:cubicBezTo>
                  <a:pt x="1083743" y="246937"/>
                  <a:pt x="1077591" y="238999"/>
                  <a:pt x="1067273" y="230268"/>
                </a:cubicBezTo>
                <a:cubicBezTo>
                  <a:pt x="1056954" y="221537"/>
                  <a:pt x="1056954" y="219155"/>
                  <a:pt x="1067273" y="223124"/>
                </a:cubicBezTo>
                <a:cubicBezTo>
                  <a:pt x="1077591" y="227093"/>
                  <a:pt x="1085727" y="228085"/>
                  <a:pt x="1091680" y="226101"/>
                </a:cubicBezTo>
                <a:cubicBezTo>
                  <a:pt x="1097634" y="224116"/>
                  <a:pt x="1101602" y="211615"/>
                  <a:pt x="1103587" y="188596"/>
                </a:cubicBezTo>
                <a:cubicBezTo>
                  <a:pt x="1105571" y="165577"/>
                  <a:pt x="1105373" y="146924"/>
                  <a:pt x="1102991" y="132637"/>
                </a:cubicBezTo>
                <a:cubicBezTo>
                  <a:pt x="1090291" y="134224"/>
                  <a:pt x="1080369" y="135613"/>
                  <a:pt x="1073226" y="136804"/>
                </a:cubicBezTo>
                <a:cubicBezTo>
                  <a:pt x="1066082" y="137995"/>
                  <a:pt x="1059732" y="139185"/>
                  <a:pt x="1054176" y="140376"/>
                </a:cubicBezTo>
                <a:cubicBezTo>
                  <a:pt x="1048619" y="141566"/>
                  <a:pt x="1041873" y="139979"/>
                  <a:pt x="1033935" y="135613"/>
                </a:cubicBezTo>
                <a:cubicBezTo>
                  <a:pt x="1025998" y="131248"/>
                  <a:pt x="1025998" y="128866"/>
                  <a:pt x="1033935" y="128470"/>
                </a:cubicBezTo>
                <a:cubicBezTo>
                  <a:pt x="1041873" y="128073"/>
                  <a:pt x="1051596" y="127279"/>
                  <a:pt x="1063105" y="126088"/>
                </a:cubicBezTo>
                <a:cubicBezTo>
                  <a:pt x="1074615" y="124898"/>
                  <a:pt x="1087116" y="122715"/>
                  <a:pt x="1100610" y="119540"/>
                </a:cubicBezTo>
                <a:cubicBezTo>
                  <a:pt x="1096641" y="107634"/>
                  <a:pt x="1091680" y="99101"/>
                  <a:pt x="1085727" y="93941"/>
                </a:cubicBezTo>
                <a:cubicBezTo>
                  <a:pt x="1079774" y="88782"/>
                  <a:pt x="1078782" y="85806"/>
                  <a:pt x="1082751" y="85012"/>
                </a:cubicBezTo>
                <a:cubicBezTo>
                  <a:pt x="1086719" y="84218"/>
                  <a:pt x="1092673" y="85012"/>
                  <a:pt x="1100610" y="87393"/>
                </a:cubicBezTo>
                <a:cubicBezTo>
                  <a:pt x="1110135" y="74693"/>
                  <a:pt x="1116485" y="65168"/>
                  <a:pt x="1119660" y="58818"/>
                </a:cubicBezTo>
                <a:cubicBezTo>
                  <a:pt x="1122835" y="52468"/>
                  <a:pt x="1123827" y="48301"/>
                  <a:pt x="1122637" y="46316"/>
                </a:cubicBezTo>
                <a:cubicBezTo>
                  <a:pt x="1121446" y="44332"/>
                  <a:pt x="1114898" y="45126"/>
                  <a:pt x="1102991" y="48698"/>
                </a:cubicBezTo>
                <a:cubicBezTo>
                  <a:pt x="1091085" y="52270"/>
                  <a:pt x="1081759" y="55643"/>
                  <a:pt x="1075012" y="58818"/>
                </a:cubicBezTo>
                <a:cubicBezTo>
                  <a:pt x="1068265" y="61993"/>
                  <a:pt x="1060724" y="60802"/>
                  <a:pt x="1052390" y="55246"/>
                </a:cubicBezTo>
                <a:cubicBezTo>
                  <a:pt x="1044055" y="49690"/>
                  <a:pt x="1044254" y="46912"/>
                  <a:pt x="1052985" y="46912"/>
                </a:cubicBezTo>
                <a:cubicBezTo>
                  <a:pt x="1062510" y="46912"/>
                  <a:pt x="1072630" y="45920"/>
                  <a:pt x="1083346" y="43935"/>
                </a:cubicBezTo>
                <a:cubicBezTo>
                  <a:pt x="1094062" y="41951"/>
                  <a:pt x="1102595" y="40165"/>
                  <a:pt x="1108944" y="38577"/>
                </a:cubicBezTo>
                <a:cubicBezTo>
                  <a:pt x="1115295" y="36990"/>
                  <a:pt x="1120454" y="35204"/>
                  <a:pt x="1124423" y="33220"/>
                </a:cubicBezTo>
                <a:cubicBezTo>
                  <a:pt x="1126407" y="32227"/>
                  <a:pt x="1128639" y="31731"/>
                  <a:pt x="1131120" y="31731"/>
                </a:cubicBezTo>
                <a:close/>
                <a:moveTo>
                  <a:pt x="2651548" y="27415"/>
                </a:moveTo>
                <a:cubicBezTo>
                  <a:pt x="2655417" y="28308"/>
                  <a:pt x="2659932" y="30243"/>
                  <a:pt x="2665091" y="33220"/>
                </a:cubicBezTo>
                <a:cubicBezTo>
                  <a:pt x="2675410" y="39173"/>
                  <a:pt x="2683546" y="45324"/>
                  <a:pt x="2689499" y="51674"/>
                </a:cubicBezTo>
                <a:cubicBezTo>
                  <a:pt x="2695452" y="58024"/>
                  <a:pt x="2693468" y="61596"/>
                  <a:pt x="2683546" y="62390"/>
                </a:cubicBezTo>
                <a:cubicBezTo>
                  <a:pt x="2673624" y="63184"/>
                  <a:pt x="2663504" y="65962"/>
                  <a:pt x="2653185" y="70724"/>
                </a:cubicBezTo>
                <a:cubicBezTo>
                  <a:pt x="2642866" y="75487"/>
                  <a:pt x="2639890" y="74098"/>
                  <a:pt x="2644255" y="66557"/>
                </a:cubicBezTo>
                <a:cubicBezTo>
                  <a:pt x="2648621" y="59016"/>
                  <a:pt x="2651200" y="53063"/>
                  <a:pt x="2651994" y="48698"/>
                </a:cubicBezTo>
                <a:cubicBezTo>
                  <a:pt x="2652788" y="44332"/>
                  <a:pt x="2650208" y="41752"/>
                  <a:pt x="2644255" y="40959"/>
                </a:cubicBezTo>
                <a:cubicBezTo>
                  <a:pt x="2638302" y="40165"/>
                  <a:pt x="2592860" y="45324"/>
                  <a:pt x="2507929" y="56437"/>
                </a:cubicBezTo>
                <a:cubicBezTo>
                  <a:pt x="2505548" y="71518"/>
                  <a:pt x="2500586" y="81241"/>
                  <a:pt x="2493046" y="85607"/>
                </a:cubicBezTo>
                <a:cubicBezTo>
                  <a:pt x="2485505" y="89973"/>
                  <a:pt x="2480544" y="90171"/>
                  <a:pt x="2478163" y="86202"/>
                </a:cubicBezTo>
                <a:cubicBezTo>
                  <a:pt x="2475782" y="82234"/>
                  <a:pt x="2476972" y="77074"/>
                  <a:pt x="2481735" y="70724"/>
                </a:cubicBezTo>
                <a:cubicBezTo>
                  <a:pt x="2486498" y="64374"/>
                  <a:pt x="2490268" y="58024"/>
                  <a:pt x="2493046" y="51674"/>
                </a:cubicBezTo>
                <a:cubicBezTo>
                  <a:pt x="2495824" y="45324"/>
                  <a:pt x="2498007" y="40562"/>
                  <a:pt x="2499594" y="37387"/>
                </a:cubicBezTo>
                <a:cubicBezTo>
                  <a:pt x="2501182" y="34212"/>
                  <a:pt x="2504357" y="38577"/>
                  <a:pt x="2509119" y="50484"/>
                </a:cubicBezTo>
                <a:cubicBezTo>
                  <a:pt x="2536107" y="46515"/>
                  <a:pt x="2559920" y="42943"/>
                  <a:pt x="2580557" y="39768"/>
                </a:cubicBezTo>
                <a:cubicBezTo>
                  <a:pt x="2601194" y="36593"/>
                  <a:pt x="2615284" y="34410"/>
                  <a:pt x="2622824" y="33220"/>
                </a:cubicBezTo>
                <a:cubicBezTo>
                  <a:pt x="2630364" y="32029"/>
                  <a:pt x="2636715" y="30243"/>
                  <a:pt x="2641874" y="27862"/>
                </a:cubicBezTo>
                <a:cubicBezTo>
                  <a:pt x="2644454" y="26671"/>
                  <a:pt x="2647678" y="26522"/>
                  <a:pt x="2651548" y="27415"/>
                </a:cubicBezTo>
                <a:close/>
                <a:moveTo>
                  <a:pt x="3835327" y="26969"/>
                </a:moveTo>
                <a:cubicBezTo>
                  <a:pt x="3838800" y="27564"/>
                  <a:pt x="3842619" y="29052"/>
                  <a:pt x="3846786" y="31434"/>
                </a:cubicBezTo>
                <a:cubicBezTo>
                  <a:pt x="3855121" y="36196"/>
                  <a:pt x="3852541" y="39966"/>
                  <a:pt x="3839048" y="42745"/>
                </a:cubicBezTo>
                <a:cubicBezTo>
                  <a:pt x="3825554" y="45523"/>
                  <a:pt x="3807297" y="48499"/>
                  <a:pt x="3784279" y="51674"/>
                </a:cubicBezTo>
                <a:cubicBezTo>
                  <a:pt x="3789835" y="58818"/>
                  <a:pt x="3791422" y="64374"/>
                  <a:pt x="3789041" y="68343"/>
                </a:cubicBezTo>
                <a:cubicBezTo>
                  <a:pt x="3786660" y="72312"/>
                  <a:pt x="3783882" y="83821"/>
                  <a:pt x="3780707" y="102871"/>
                </a:cubicBezTo>
                <a:cubicBezTo>
                  <a:pt x="3813250" y="97315"/>
                  <a:pt x="3833094" y="93743"/>
                  <a:pt x="3840238" y="92156"/>
                </a:cubicBezTo>
                <a:cubicBezTo>
                  <a:pt x="3847382" y="90568"/>
                  <a:pt x="3854526" y="91560"/>
                  <a:pt x="3861669" y="95132"/>
                </a:cubicBezTo>
                <a:cubicBezTo>
                  <a:pt x="3868813" y="98704"/>
                  <a:pt x="3871393" y="101482"/>
                  <a:pt x="3869408" y="103466"/>
                </a:cubicBezTo>
                <a:cubicBezTo>
                  <a:pt x="3867424" y="105451"/>
                  <a:pt x="3862463" y="106641"/>
                  <a:pt x="3854526" y="107038"/>
                </a:cubicBezTo>
                <a:cubicBezTo>
                  <a:pt x="3846588" y="107435"/>
                  <a:pt x="3835872" y="108229"/>
                  <a:pt x="3822379" y="109420"/>
                </a:cubicBezTo>
                <a:cubicBezTo>
                  <a:pt x="3808885" y="110610"/>
                  <a:pt x="3794200" y="112396"/>
                  <a:pt x="3778326" y="114777"/>
                </a:cubicBezTo>
                <a:cubicBezTo>
                  <a:pt x="3772769" y="130652"/>
                  <a:pt x="3767014" y="144940"/>
                  <a:pt x="3761062" y="157640"/>
                </a:cubicBezTo>
                <a:cubicBezTo>
                  <a:pt x="3755108" y="170340"/>
                  <a:pt x="3748163" y="181254"/>
                  <a:pt x="3740226" y="190382"/>
                </a:cubicBezTo>
                <a:cubicBezTo>
                  <a:pt x="3732288" y="199510"/>
                  <a:pt x="3723557" y="207646"/>
                  <a:pt x="3714032" y="214790"/>
                </a:cubicBezTo>
                <a:cubicBezTo>
                  <a:pt x="3704507" y="221934"/>
                  <a:pt x="3692204" y="228085"/>
                  <a:pt x="3677122" y="233245"/>
                </a:cubicBezTo>
                <a:cubicBezTo>
                  <a:pt x="3662041" y="238404"/>
                  <a:pt x="3662041" y="236420"/>
                  <a:pt x="3677122" y="227291"/>
                </a:cubicBezTo>
                <a:cubicBezTo>
                  <a:pt x="3692204" y="218163"/>
                  <a:pt x="3705499" y="207249"/>
                  <a:pt x="3717008" y="194549"/>
                </a:cubicBezTo>
                <a:cubicBezTo>
                  <a:pt x="3728518" y="181849"/>
                  <a:pt x="3737646" y="169348"/>
                  <a:pt x="3744393" y="157045"/>
                </a:cubicBezTo>
                <a:cubicBezTo>
                  <a:pt x="3751140" y="144741"/>
                  <a:pt x="3756498" y="131843"/>
                  <a:pt x="3760466" y="118349"/>
                </a:cubicBezTo>
                <a:cubicBezTo>
                  <a:pt x="3739035" y="121524"/>
                  <a:pt x="3725541" y="123707"/>
                  <a:pt x="3719985" y="124898"/>
                </a:cubicBezTo>
                <a:cubicBezTo>
                  <a:pt x="3714428" y="126088"/>
                  <a:pt x="3708079" y="123906"/>
                  <a:pt x="3700935" y="118349"/>
                </a:cubicBezTo>
                <a:cubicBezTo>
                  <a:pt x="3693791" y="112793"/>
                  <a:pt x="3695180" y="110213"/>
                  <a:pt x="3705102" y="110610"/>
                </a:cubicBezTo>
                <a:cubicBezTo>
                  <a:pt x="3715024" y="111007"/>
                  <a:pt x="3734272" y="109221"/>
                  <a:pt x="3762848" y="105252"/>
                </a:cubicBezTo>
                <a:cubicBezTo>
                  <a:pt x="3768404" y="78265"/>
                  <a:pt x="3770388" y="60802"/>
                  <a:pt x="3768800" y="52865"/>
                </a:cubicBezTo>
                <a:cubicBezTo>
                  <a:pt x="3760863" y="52865"/>
                  <a:pt x="3753918" y="52468"/>
                  <a:pt x="3747964" y="51674"/>
                </a:cubicBezTo>
                <a:cubicBezTo>
                  <a:pt x="3742012" y="50880"/>
                  <a:pt x="3736852" y="49095"/>
                  <a:pt x="3732486" y="46316"/>
                </a:cubicBezTo>
                <a:cubicBezTo>
                  <a:pt x="3728121" y="43538"/>
                  <a:pt x="3731891" y="41951"/>
                  <a:pt x="3743798" y="41554"/>
                </a:cubicBezTo>
                <a:cubicBezTo>
                  <a:pt x="3755704" y="41157"/>
                  <a:pt x="3770983" y="39371"/>
                  <a:pt x="3789636" y="36196"/>
                </a:cubicBezTo>
                <a:cubicBezTo>
                  <a:pt x="3808290" y="33021"/>
                  <a:pt x="3820394" y="30243"/>
                  <a:pt x="3825950" y="27862"/>
                </a:cubicBezTo>
                <a:cubicBezTo>
                  <a:pt x="3828728" y="26671"/>
                  <a:pt x="3831854" y="26373"/>
                  <a:pt x="3835327" y="26969"/>
                </a:cubicBezTo>
                <a:close/>
                <a:moveTo>
                  <a:pt x="3242842" y="26522"/>
                </a:moveTo>
                <a:cubicBezTo>
                  <a:pt x="3245620" y="26423"/>
                  <a:pt x="3248498" y="27068"/>
                  <a:pt x="3251474" y="28457"/>
                </a:cubicBezTo>
                <a:cubicBezTo>
                  <a:pt x="3257427" y="31235"/>
                  <a:pt x="3262785" y="34212"/>
                  <a:pt x="3267548" y="37387"/>
                </a:cubicBezTo>
                <a:cubicBezTo>
                  <a:pt x="3272310" y="40562"/>
                  <a:pt x="3273302" y="43538"/>
                  <a:pt x="3270524" y="46316"/>
                </a:cubicBezTo>
                <a:cubicBezTo>
                  <a:pt x="3267746" y="49095"/>
                  <a:pt x="3265960" y="53659"/>
                  <a:pt x="3265166" y="60009"/>
                </a:cubicBezTo>
                <a:cubicBezTo>
                  <a:pt x="3264372" y="66359"/>
                  <a:pt x="3263777" y="78860"/>
                  <a:pt x="3263380" y="97513"/>
                </a:cubicBezTo>
                <a:cubicBezTo>
                  <a:pt x="3262984" y="116166"/>
                  <a:pt x="3261991" y="131049"/>
                  <a:pt x="3260404" y="142162"/>
                </a:cubicBezTo>
                <a:cubicBezTo>
                  <a:pt x="3258816" y="153274"/>
                  <a:pt x="3256633" y="161212"/>
                  <a:pt x="3253855" y="165974"/>
                </a:cubicBezTo>
                <a:cubicBezTo>
                  <a:pt x="3251077" y="170737"/>
                  <a:pt x="3248101" y="168752"/>
                  <a:pt x="3244926" y="160021"/>
                </a:cubicBezTo>
                <a:cubicBezTo>
                  <a:pt x="3241750" y="151290"/>
                  <a:pt x="3240758" y="144543"/>
                  <a:pt x="3241949" y="139781"/>
                </a:cubicBezTo>
                <a:cubicBezTo>
                  <a:pt x="3243140" y="135018"/>
                  <a:pt x="3244330" y="126485"/>
                  <a:pt x="3245521" y="114182"/>
                </a:cubicBezTo>
                <a:cubicBezTo>
                  <a:pt x="3246712" y="101879"/>
                  <a:pt x="3247307" y="88584"/>
                  <a:pt x="3247307" y="74296"/>
                </a:cubicBezTo>
                <a:cubicBezTo>
                  <a:pt x="3247307" y="59215"/>
                  <a:pt x="3246116" y="49888"/>
                  <a:pt x="3243735" y="46316"/>
                </a:cubicBezTo>
                <a:cubicBezTo>
                  <a:pt x="3241354" y="42745"/>
                  <a:pt x="3236591" y="41355"/>
                  <a:pt x="3229448" y="42149"/>
                </a:cubicBezTo>
                <a:cubicBezTo>
                  <a:pt x="3204841" y="46912"/>
                  <a:pt x="3190157" y="49690"/>
                  <a:pt x="3185394" y="50484"/>
                </a:cubicBezTo>
                <a:cubicBezTo>
                  <a:pt x="3186188" y="82234"/>
                  <a:pt x="3186386" y="105649"/>
                  <a:pt x="3185990" y="120731"/>
                </a:cubicBezTo>
                <a:cubicBezTo>
                  <a:pt x="3185593" y="135812"/>
                  <a:pt x="3184402" y="147321"/>
                  <a:pt x="3182418" y="155259"/>
                </a:cubicBezTo>
                <a:cubicBezTo>
                  <a:pt x="3180433" y="163196"/>
                  <a:pt x="3178449" y="166570"/>
                  <a:pt x="3176464" y="165379"/>
                </a:cubicBezTo>
                <a:cubicBezTo>
                  <a:pt x="3174480" y="164188"/>
                  <a:pt x="3172694" y="160418"/>
                  <a:pt x="3171107" y="154068"/>
                </a:cubicBezTo>
                <a:cubicBezTo>
                  <a:pt x="3169520" y="147718"/>
                  <a:pt x="3169122" y="142360"/>
                  <a:pt x="3169916" y="137995"/>
                </a:cubicBezTo>
                <a:cubicBezTo>
                  <a:pt x="3170710" y="133629"/>
                  <a:pt x="3171504" y="126882"/>
                  <a:pt x="3172298" y="117754"/>
                </a:cubicBezTo>
                <a:cubicBezTo>
                  <a:pt x="3173091" y="108626"/>
                  <a:pt x="3173686" y="99696"/>
                  <a:pt x="3174083" y="90965"/>
                </a:cubicBezTo>
                <a:cubicBezTo>
                  <a:pt x="3174480" y="82234"/>
                  <a:pt x="3174282" y="73701"/>
                  <a:pt x="3173488" y="65366"/>
                </a:cubicBezTo>
                <a:cubicBezTo>
                  <a:pt x="3172694" y="57032"/>
                  <a:pt x="3170313" y="50484"/>
                  <a:pt x="3166344" y="45721"/>
                </a:cubicBezTo>
                <a:cubicBezTo>
                  <a:pt x="3162376" y="40959"/>
                  <a:pt x="3163169" y="38776"/>
                  <a:pt x="3168726" y="39173"/>
                </a:cubicBezTo>
                <a:cubicBezTo>
                  <a:pt x="3174282" y="39570"/>
                  <a:pt x="3178846" y="40165"/>
                  <a:pt x="3182418" y="40959"/>
                </a:cubicBezTo>
                <a:cubicBezTo>
                  <a:pt x="3185990" y="41752"/>
                  <a:pt x="3194324" y="40760"/>
                  <a:pt x="3207421" y="37982"/>
                </a:cubicBezTo>
                <a:cubicBezTo>
                  <a:pt x="3220518" y="35204"/>
                  <a:pt x="3229646" y="32227"/>
                  <a:pt x="3234805" y="29052"/>
                </a:cubicBezTo>
                <a:cubicBezTo>
                  <a:pt x="3237385" y="27465"/>
                  <a:pt x="3240064" y="26622"/>
                  <a:pt x="3242842" y="26522"/>
                </a:cubicBezTo>
                <a:close/>
                <a:moveTo>
                  <a:pt x="2248224" y="21611"/>
                </a:moveTo>
                <a:cubicBezTo>
                  <a:pt x="2251101" y="21214"/>
                  <a:pt x="2254326" y="21512"/>
                  <a:pt x="2257898" y="22504"/>
                </a:cubicBezTo>
                <a:cubicBezTo>
                  <a:pt x="2265041" y="24488"/>
                  <a:pt x="2269804" y="28656"/>
                  <a:pt x="2272185" y="35006"/>
                </a:cubicBezTo>
                <a:cubicBezTo>
                  <a:pt x="2274566" y="41355"/>
                  <a:pt x="2274368" y="48499"/>
                  <a:pt x="2271590" y="56437"/>
                </a:cubicBezTo>
                <a:cubicBezTo>
                  <a:pt x="2268812" y="64374"/>
                  <a:pt x="2264644" y="71915"/>
                  <a:pt x="2259088" y="79059"/>
                </a:cubicBezTo>
                <a:cubicBezTo>
                  <a:pt x="2253532" y="86202"/>
                  <a:pt x="2246190" y="93545"/>
                  <a:pt x="2237062" y="101085"/>
                </a:cubicBezTo>
                <a:cubicBezTo>
                  <a:pt x="2227934" y="108626"/>
                  <a:pt x="2222576" y="111999"/>
                  <a:pt x="2220988" y="111206"/>
                </a:cubicBezTo>
                <a:cubicBezTo>
                  <a:pt x="2219400" y="110412"/>
                  <a:pt x="2222179" y="106443"/>
                  <a:pt x="2229322" y="99299"/>
                </a:cubicBezTo>
                <a:cubicBezTo>
                  <a:pt x="2236466" y="92156"/>
                  <a:pt x="2241626" y="86004"/>
                  <a:pt x="2244800" y="80845"/>
                </a:cubicBezTo>
                <a:cubicBezTo>
                  <a:pt x="2247976" y="75685"/>
                  <a:pt x="2251548" y="69137"/>
                  <a:pt x="2255516" y="61199"/>
                </a:cubicBezTo>
                <a:cubicBezTo>
                  <a:pt x="2246785" y="61199"/>
                  <a:pt x="2240832" y="59016"/>
                  <a:pt x="2237657" y="54651"/>
                </a:cubicBezTo>
                <a:cubicBezTo>
                  <a:pt x="2234482" y="50285"/>
                  <a:pt x="2233093" y="45126"/>
                  <a:pt x="2233490" y="39173"/>
                </a:cubicBezTo>
                <a:cubicBezTo>
                  <a:pt x="2233886" y="33220"/>
                  <a:pt x="2236268" y="28457"/>
                  <a:pt x="2240633" y="24885"/>
                </a:cubicBezTo>
                <a:cubicBezTo>
                  <a:pt x="2242816" y="23099"/>
                  <a:pt x="2245346" y="22008"/>
                  <a:pt x="2248224" y="21611"/>
                </a:cubicBezTo>
                <a:close/>
                <a:moveTo>
                  <a:pt x="2186311" y="21611"/>
                </a:moveTo>
                <a:cubicBezTo>
                  <a:pt x="2189189" y="21214"/>
                  <a:pt x="2192413" y="21512"/>
                  <a:pt x="2195985" y="22504"/>
                </a:cubicBezTo>
                <a:cubicBezTo>
                  <a:pt x="2203129" y="24488"/>
                  <a:pt x="2207891" y="28656"/>
                  <a:pt x="2210273" y="35006"/>
                </a:cubicBezTo>
                <a:cubicBezTo>
                  <a:pt x="2212654" y="41355"/>
                  <a:pt x="2212455" y="48499"/>
                  <a:pt x="2209677" y="56437"/>
                </a:cubicBezTo>
                <a:cubicBezTo>
                  <a:pt x="2206899" y="64374"/>
                  <a:pt x="2202732" y="71915"/>
                  <a:pt x="2197176" y="79059"/>
                </a:cubicBezTo>
                <a:cubicBezTo>
                  <a:pt x="2191619" y="86202"/>
                  <a:pt x="2184277" y="93545"/>
                  <a:pt x="2175149" y="101085"/>
                </a:cubicBezTo>
                <a:cubicBezTo>
                  <a:pt x="2166021" y="108626"/>
                  <a:pt x="2160663" y="111999"/>
                  <a:pt x="2159076" y="111206"/>
                </a:cubicBezTo>
                <a:cubicBezTo>
                  <a:pt x="2157488" y="110412"/>
                  <a:pt x="2160266" y="106443"/>
                  <a:pt x="2167410" y="99299"/>
                </a:cubicBezTo>
                <a:cubicBezTo>
                  <a:pt x="2174554" y="92156"/>
                  <a:pt x="2179713" y="86004"/>
                  <a:pt x="2182888" y="80845"/>
                </a:cubicBezTo>
                <a:cubicBezTo>
                  <a:pt x="2186063" y="75685"/>
                  <a:pt x="2189635" y="69137"/>
                  <a:pt x="2193604" y="61199"/>
                </a:cubicBezTo>
                <a:cubicBezTo>
                  <a:pt x="2184873" y="61199"/>
                  <a:pt x="2178919" y="59016"/>
                  <a:pt x="2175744" y="54651"/>
                </a:cubicBezTo>
                <a:cubicBezTo>
                  <a:pt x="2172569" y="50285"/>
                  <a:pt x="2171180" y="45126"/>
                  <a:pt x="2171577" y="39173"/>
                </a:cubicBezTo>
                <a:cubicBezTo>
                  <a:pt x="2171974" y="33220"/>
                  <a:pt x="2174355" y="28457"/>
                  <a:pt x="2178721" y="24885"/>
                </a:cubicBezTo>
                <a:cubicBezTo>
                  <a:pt x="2180904" y="23099"/>
                  <a:pt x="2183434" y="22008"/>
                  <a:pt x="2186311" y="21611"/>
                </a:cubicBezTo>
                <a:close/>
                <a:moveTo>
                  <a:pt x="160016" y="20792"/>
                </a:moveTo>
                <a:cubicBezTo>
                  <a:pt x="161108" y="20644"/>
                  <a:pt x="162497" y="20817"/>
                  <a:pt x="164184" y="21313"/>
                </a:cubicBezTo>
                <a:cubicBezTo>
                  <a:pt x="170930" y="23298"/>
                  <a:pt x="177082" y="26473"/>
                  <a:pt x="182638" y="30838"/>
                </a:cubicBezTo>
                <a:cubicBezTo>
                  <a:pt x="188195" y="35204"/>
                  <a:pt x="189584" y="39570"/>
                  <a:pt x="186805" y="43935"/>
                </a:cubicBezTo>
                <a:cubicBezTo>
                  <a:pt x="184027" y="48301"/>
                  <a:pt x="181051" y="58024"/>
                  <a:pt x="177876" y="73106"/>
                </a:cubicBezTo>
                <a:cubicBezTo>
                  <a:pt x="174701" y="88187"/>
                  <a:pt x="170732" y="105252"/>
                  <a:pt x="165970" y="124302"/>
                </a:cubicBezTo>
                <a:cubicBezTo>
                  <a:pt x="185813" y="154465"/>
                  <a:pt x="202284" y="175499"/>
                  <a:pt x="215381" y="187406"/>
                </a:cubicBezTo>
                <a:cubicBezTo>
                  <a:pt x="228477" y="199312"/>
                  <a:pt x="243162" y="208440"/>
                  <a:pt x="259434" y="214790"/>
                </a:cubicBezTo>
                <a:cubicBezTo>
                  <a:pt x="275706" y="221140"/>
                  <a:pt x="277888" y="224712"/>
                  <a:pt x="265982" y="225506"/>
                </a:cubicBezTo>
                <a:cubicBezTo>
                  <a:pt x="254076" y="226299"/>
                  <a:pt x="241773" y="226498"/>
                  <a:pt x="229073" y="226101"/>
                </a:cubicBezTo>
                <a:cubicBezTo>
                  <a:pt x="216373" y="225704"/>
                  <a:pt x="205855" y="218362"/>
                  <a:pt x="197521" y="204074"/>
                </a:cubicBezTo>
                <a:cubicBezTo>
                  <a:pt x="189187" y="189787"/>
                  <a:pt x="177876" y="166768"/>
                  <a:pt x="163588" y="135018"/>
                </a:cubicBezTo>
                <a:cubicBezTo>
                  <a:pt x="151682" y="166768"/>
                  <a:pt x="139379" y="190779"/>
                  <a:pt x="126679" y="207051"/>
                </a:cubicBezTo>
                <a:cubicBezTo>
                  <a:pt x="113979" y="223323"/>
                  <a:pt x="100287" y="235427"/>
                  <a:pt x="85602" y="243365"/>
                </a:cubicBezTo>
                <a:cubicBezTo>
                  <a:pt x="70918" y="251302"/>
                  <a:pt x="70918" y="248127"/>
                  <a:pt x="85602" y="233840"/>
                </a:cubicBezTo>
                <a:cubicBezTo>
                  <a:pt x="100287" y="219552"/>
                  <a:pt x="113185" y="201495"/>
                  <a:pt x="124298" y="179666"/>
                </a:cubicBezTo>
                <a:cubicBezTo>
                  <a:pt x="135410" y="157838"/>
                  <a:pt x="143546" y="137002"/>
                  <a:pt x="148705" y="117159"/>
                </a:cubicBezTo>
                <a:cubicBezTo>
                  <a:pt x="153865" y="97315"/>
                  <a:pt x="157437" y="80051"/>
                  <a:pt x="159421" y="65366"/>
                </a:cubicBezTo>
                <a:cubicBezTo>
                  <a:pt x="161406" y="50682"/>
                  <a:pt x="161009" y="39173"/>
                  <a:pt x="158230" y="30838"/>
                </a:cubicBezTo>
                <a:cubicBezTo>
                  <a:pt x="156147" y="24588"/>
                  <a:pt x="156742" y="21239"/>
                  <a:pt x="160016" y="20792"/>
                </a:cubicBezTo>
                <a:close/>
                <a:moveTo>
                  <a:pt x="2906639" y="18634"/>
                </a:moveTo>
                <a:cubicBezTo>
                  <a:pt x="2909120" y="18634"/>
                  <a:pt x="2911550" y="19131"/>
                  <a:pt x="2913932" y="20123"/>
                </a:cubicBezTo>
                <a:cubicBezTo>
                  <a:pt x="2918694" y="22107"/>
                  <a:pt x="2924251" y="25481"/>
                  <a:pt x="2930600" y="30243"/>
                </a:cubicBezTo>
                <a:cubicBezTo>
                  <a:pt x="2936950" y="35006"/>
                  <a:pt x="2938141" y="39966"/>
                  <a:pt x="2934172" y="45126"/>
                </a:cubicBezTo>
                <a:cubicBezTo>
                  <a:pt x="2930204" y="50285"/>
                  <a:pt x="2928021" y="62787"/>
                  <a:pt x="2927624" y="82631"/>
                </a:cubicBezTo>
                <a:cubicBezTo>
                  <a:pt x="2927227" y="102474"/>
                  <a:pt x="2926235" y="119341"/>
                  <a:pt x="2924648" y="133232"/>
                </a:cubicBezTo>
                <a:cubicBezTo>
                  <a:pt x="2923060" y="147123"/>
                  <a:pt x="2921076" y="156052"/>
                  <a:pt x="2918694" y="160021"/>
                </a:cubicBezTo>
                <a:cubicBezTo>
                  <a:pt x="2916313" y="163990"/>
                  <a:pt x="2913138" y="162204"/>
                  <a:pt x="2909169" y="154663"/>
                </a:cubicBezTo>
                <a:cubicBezTo>
                  <a:pt x="2905201" y="147123"/>
                  <a:pt x="2904010" y="140376"/>
                  <a:pt x="2905598" y="134423"/>
                </a:cubicBezTo>
                <a:cubicBezTo>
                  <a:pt x="2907185" y="128470"/>
                  <a:pt x="2908574" y="112991"/>
                  <a:pt x="2909764" y="87988"/>
                </a:cubicBezTo>
                <a:cubicBezTo>
                  <a:pt x="2910955" y="62985"/>
                  <a:pt x="2910360" y="47507"/>
                  <a:pt x="2907979" y="41554"/>
                </a:cubicBezTo>
                <a:cubicBezTo>
                  <a:pt x="2905598" y="35601"/>
                  <a:pt x="2902224" y="32823"/>
                  <a:pt x="2897858" y="33220"/>
                </a:cubicBezTo>
                <a:cubicBezTo>
                  <a:pt x="2893493" y="33616"/>
                  <a:pt x="2884166" y="35006"/>
                  <a:pt x="2869879" y="37387"/>
                </a:cubicBezTo>
                <a:cubicBezTo>
                  <a:pt x="2855591" y="39768"/>
                  <a:pt x="2845074" y="41554"/>
                  <a:pt x="2838327" y="42745"/>
                </a:cubicBezTo>
                <a:cubicBezTo>
                  <a:pt x="2831580" y="43935"/>
                  <a:pt x="2828405" y="45523"/>
                  <a:pt x="2828802" y="47507"/>
                </a:cubicBezTo>
                <a:cubicBezTo>
                  <a:pt x="2829199" y="49491"/>
                  <a:pt x="2829199" y="65962"/>
                  <a:pt x="2828802" y="96918"/>
                </a:cubicBezTo>
                <a:cubicBezTo>
                  <a:pt x="2828405" y="127874"/>
                  <a:pt x="2826818" y="147321"/>
                  <a:pt x="2824040" y="155259"/>
                </a:cubicBezTo>
                <a:cubicBezTo>
                  <a:pt x="2821262" y="163196"/>
                  <a:pt x="2818086" y="163593"/>
                  <a:pt x="2814514" y="156449"/>
                </a:cubicBezTo>
                <a:cubicBezTo>
                  <a:pt x="2810943" y="149306"/>
                  <a:pt x="2810348" y="139979"/>
                  <a:pt x="2812729" y="128470"/>
                </a:cubicBezTo>
                <a:cubicBezTo>
                  <a:pt x="2815110" y="116960"/>
                  <a:pt x="2815904" y="100490"/>
                  <a:pt x="2815110" y="79059"/>
                </a:cubicBezTo>
                <a:cubicBezTo>
                  <a:pt x="2814316" y="57627"/>
                  <a:pt x="2812530" y="44531"/>
                  <a:pt x="2809752" y="39768"/>
                </a:cubicBezTo>
                <a:cubicBezTo>
                  <a:pt x="2806974" y="35006"/>
                  <a:pt x="2807371" y="32823"/>
                  <a:pt x="2810943" y="33220"/>
                </a:cubicBezTo>
                <a:cubicBezTo>
                  <a:pt x="2814514" y="33616"/>
                  <a:pt x="2820666" y="34609"/>
                  <a:pt x="2829398" y="36196"/>
                </a:cubicBezTo>
                <a:cubicBezTo>
                  <a:pt x="2870672" y="27465"/>
                  <a:pt x="2893890" y="22107"/>
                  <a:pt x="2899049" y="20123"/>
                </a:cubicBezTo>
                <a:cubicBezTo>
                  <a:pt x="2901628" y="19131"/>
                  <a:pt x="2904158" y="18634"/>
                  <a:pt x="2906639" y="18634"/>
                </a:cubicBezTo>
                <a:close/>
                <a:moveTo>
                  <a:pt x="980022" y="18337"/>
                </a:moveTo>
                <a:cubicBezTo>
                  <a:pt x="981039" y="18238"/>
                  <a:pt x="982341" y="18436"/>
                  <a:pt x="983929" y="18932"/>
                </a:cubicBezTo>
                <a:cubicBezTo>
                  <a:pt x="990279" y="20916"/>
                  <a:pt x="995835" y="24091"/>
                  <a:pt x="1000598" y="28457"/>
                </a:cubicBezTo>
                <a:cubicBezTo>
                  <a:pt x="1005360" y="32823"/>
                  <a:pt x="1006352" y="36791"/>
                  <a:pt x="1003574" y="40363"/>
                </a:cubicBezTo>
                <a:cubicBezTo>
                  <a:pt x="1000796" y="43935"/>
                  <a:pt x="997820" y="51674"/>
                  <a:pt x="994644" y="63581"/>
                </a:cubicBezTo>
                <a:cubicBezTo>
                  <a:pt x="991469" y="75487"/>
                  <a:pt x="987898" y="90568"/>
                  <a:pt x="983929" y="108824"/>
                </a:cubicBezTo>
                <a:lnTo>
                  <a:pt x="1014885" y="102871"/>
                </a:lnTo>
                <a:cubicBezTo>
                  <a:pt x="1015679" y="95727"/>
                  <a:pt x="1015480" y="89576"/>
                  <a:pt x="1014290" y="84416"/>
                </a:cubicBezTo>
                <a:cubicBezTo>
                  <a:pt x="1013099" y="79257"/>
                  <a:pt x="1014885" y="77670"/>
                  <a:pt x="1019648" y="79654"/>
                </a:cubicBezTo>
                <a:cubicBezTo>
                  <a:pt x="1024410" y="81638"/>
                  <a:pt x="1029173" y="84813"/>
                  <a:pt x="1033935" y="89179"/>
                </a:cubicBezTo>
                <a:cubicBezTo>
                  <a:pt x="1038698" y="93545"/>
                  <a:pt x="1039690" y="96720"/>
                  <a:pt x="1036912" y="98704"/>
                </a:cubicBezTo>
                <a:cubicBezTo>
                  <a:pt x="1034134" y="100688"/>
                  <a:pt x="1031554" y="106046"/>
                  <a:pt x="1029173" y="114777"/>
                </a:cubicBezTo>
                <a:cubicBezTo>
                  <a:pt x="1026791" y="123509"/>
                  <a:pt x="1023616" y="133629"/>
                  <a:pt x="1019648" y="145138"/>
                </a:cubicBezTo>
                <a:cubicBezTo>
                  <a:pt x="1015679" y="156648"/>
                  <a:pt x="1011313" y="166768"/>
                  <a:pt x="1006551" y="175499"/>
                </a:cubicBezTo>
                <a:cubicBezTo>
                  <a:pt x="1020044" y="185818"/>
                  <a:pt x="1028776" y="194152"/>
                  <a:pt x="1032744" y="200502"/>
                </a:cubicBezTo>
                <a:cubicBezTo>
                  <a:pt x="1036713" y="206852"/>
                  <a:pt x="1037309" y="213599"/>
                  <a:pt x="1034530" y="220743"/>
                </a:cubicBezTo>
                <a:cubicBezTo>
                  <a:pt x="1031752" y="227887"/>
                  <a:pt x="1026791" y="226101"/>
                  <a:pt x="1019648" y="215385"/>
                </a:cubicBezTo>
                <a:cubicBezTo>
                  <a:pt x="1012504" y="204670"/>
                  <a:pt x="1004566" y="195740"/>
                  <a:pt x="995835" y="188596"/>
                </a:cubicBezTo>
                <a:cubicBezTo>
                  <a:pt x="987104" y="199709"/>
                  <a:pt x="977182" y="209234"/>
                  <a:pt x="966069" y="217171"/>
                </a:cubicBezTo>
                <a:cubicBezTo>
                  <a:pt x="954957" y="225109"/>
                  <a:pt x="944241" y="230268"/>
                  <a:pt x="933923" y="232649"/>
                </a:cubicBezTo>
                <a:cubicBezTo>
                  <a:pt x="923604" y="235031"/>
                  <a:pt x="923009" y="233641"/>
                  <a:pt x="932137" y="228482"/>
                </a:cubicBezTo>
                <a:cubicBezTo>
                  <a:pt x="941265" y="223323"/>
                  <a:pt x="950591" y="216377"/>
                  <a:pt x="960116" y="207646"/>
                </a:cubicBezTo>
                <a:cubicBezTo>
                  <a:pt x="969641" y="198915"/>
                  <a:pt x="978373" y="188993"/>
                  <a:pt x="986310" y="177881"/>
                </a:cubicBezTo>
                <a:cubicBezTo>
                  <a:pt x="975991" y="167562"/>
                  <a:pt x="968848" y="160815"/>
                  <a:pt x="964879" y="157640"/>
                </a:cubicBezTo>
                <a:cubicBezTo>
                  <a:pt x="960910" y="154465"/>
                  <a:pt x="959720" y="150298"/>
                  <a:pt x="961307" y="145138"/>
                </a:cubicBezTo>
                <a:cubicBezTo>
                  <a:pt x="962894" y="139979"/>
                  <a:pt x="964879" y="132637"/>
                  <a:pt x="967260" y="123112"/>
                </a:cubicBezTo>
                <a:cubicBezTo>
                  <a:pt x="952179" y="126287"/>
                  <a:pt x="941066" y="129263"/>
                  <a:pt x="933923" y="132041"/>
                </a:cubicBezTo>
                <a:cubicBezTo>
                  <a:pt x="926779" y="134820"/>
                  <a:pt x="919437" y="132637"/>
                  <a:pt x="911896" y="125493"/>
                </a:cubicBezTo>
                <a:cubicBezTo>
                  <a:pt x="904355" y="118349"/>
                  <a:pt x="905745" y="115373"/>
                  <a:pt x="916063" y="116563"/>
                </a:cubicBezTo>
                <a:cubicBezTo>
                  <a:pt x="926382" y="117754"/>
                  <a:pt x="944638" y="115968"/>
                  <a:pt x="970832" y="111206"/>
                </a:cubicBezTo>
                <a:cubicBezTo>
                  <a:pt x="974801" y="91362"/>
                  <a:pt x="977777" y="74296"/>
                  <a:pt x="979762" y="60009"/>
                </a:cubicBezTo>
                <a:cubicBezTo>
                  <a:pt x="981746" y="45721"/>
                  <a:pt x="981349" y="34807"/>
                  <a:pt x="978571" y="27266"/>
                </a:cubicBezTo>
                <a:cubicBezTo>
                  <a:pt x="976487" y="21611"/>
                  <a:pt x="976971" y="18634"/>
                  <a:pt x="980022" y="18337"/>
                </a:cubicBezTo>
                <a:close/>
                <a:moveTo>
                  <a:pt x="549946" y="18337"/>
                </a:moveTo>
                <a:cubicBezTo>
                  <a:pt x="551930" y="19131"/>
                  <a:pt x="549152" y="22901"/>
                  <a:pt x="541612" y="29648"/>
                </a:cubicBezTo>
                <a:cubicBezTo>
                  <a:pt x="534071" y="36395"/>
                  <a:pt x="528316" y="42546"/>
                  <a:pt x="524348" y="48102"/>
                </a:cubicBezTo>
                <a:cubicBezTo>
                  <a:pt x="520379" y="53659"/>
                  <a:pt x="516807" y="61199"/>
                  <a:pt x="513632" y="70724"/>
                </a:cubicBezTo>
                <a:cubicBezTo>
                  <a:pt x="523157" y="69930"/>
                  <a:pt x="529705" y="71915"/>
                  <a:pt x="533277" y="76677"/>
                </a:cubicBezTo>
                <a:cubicBezTo>
                  <a:pt x="536849" y="81440"/>
                  <a:pt x="538238" y="86599"/>
                  <a:pt x="537445" y="92156"/>
                </a:cubicBezTo>
                <a:cubicBezTo>
                  <a:pt x="536651" y="97712"/>
                  <a:pt x="533674" y="102474"/>
                  <a:pt x="528515" y="106443"/>
                </a:cubicBezTo>
                <a:cubicBezTo>
                  <a:pt x="523355" y="110412"/>
                  <a:pt x="517402" y="111404"/>
                  <a:pt x="510655" y="109420"/>
                </a:cubicBezTo>
                <a:cubicBezTo>
                  <a:pt x="503909" y="107435"/>
                  <a:pt x="499146" y="103268"/>
                  <a:pt x="496368" y="96918"/>
                </a:cubicBezTo>
                <a:cubicBezTo>
                  <a:pt x="493590" y="90568"/>
                  <a:pt x="493590" y="83027"/>
                  <a:pt x="496368" y="74296"/>
                </a:cubicBezTo>
                <a:cubicBezTo>
                  <a:pt x="499146" y="65565"/>
                  <a:pt x="503512" y="57429"/>
                  <a:pt x="509465" y="49888"/>
                </a:cubicBezTo>
                <a:cubicBezTo>
                  <a:pt x="515418" y="42348"/>
                  <a:pt x="523157" y="35006"/>
                  <a:pt x="532682" y="27862"/>
                </a:cubicBezTo>
                <a:cubicBezTo>
                  <a:pt x="542207" y="20718"/>
                  <a:pt x="547962" y="17543"/>
                  <a:pt x="549946" y="18337"/>
                </a:cubicBezTo>
                <a:close/>
                <a:moveTo>
                  <a:pt x="485652" y="18337"/>
                </a:moveTo>
                <a:cubicBezTo>
                  <a:pt x="487637" y="19131"/>
                  <a:pt x="484859" y="22901"/>
                  <a:pt x="477318" y="29648"/>
                </a:cubicBezTo>
                <a:cubicBezTo>
                  <a:pt x="469777" y="36395"/>
                  <a:pt x="464023" y="42546"/>
                  <a:pt x="460054" y="48102"/>
                </a:cubicBezTo>
                <a:cubicBezTo>
                  <a:pt x="456085" y="53659"/>
                  <a:pt x="452513" y="61199"/>
                  <a:pt x="449338" y="70724"/>
                </a:cubicBezTo>
                <a:cubicBezTo>
                  <a:pt x="458863" y="69930"/>
                  <a:pt x="465412" y="71915"/>
                  <a:pt x="468984" y="76677"/>
                </a:cubicBezTo>
                <a:cubicBezTo>
                  <a:pt x="472555" y="81440"/>
                  <a:pt x="473945" y="86599"/>
                  <a:pt x="473151" y="92156"/>
                </a:cubicBezTo>
                <a:cubicBezTo>
                  <a:pt x="472357" y="97712"/>
                  <a:pt x="469380" y="102474"/>
                  <a:pt x="464221" y="106443"/>
                </a:cubicBezTo>
                <a:cubicBezTo>
                  <a:pt x="459062" y="110412"/>
                  <a:pt x="453109" y="111404"/>
                  <a:pt x="446362" y="109420"/>
                </a:cubicBezTo>
                <a:cubicBezTo>
                  <a:pt x="439615" y="107435"/>
                  <a:pt x="434852" y="103268"/>
                  <a:pt x="432074" y="96918"/>
                </a:cubicBezTo>
                <a:cubicBezTo>
                  <a:pt x="429296" y="90568"/>
                  <a:pt x="429296" y="83027"/>
                  <a:pt x="432074" y="74296"/>
                </a:cubicBezTo>
                <a:cubicBezTo>
                  <a:pt x="434852" y="65565"/>
                  <a:pt x="439218" y="57429"/>
                  <a:pt x="445171" y="49888"/>
                </a:cubicBezTo>
                <a:cubicBezTo>
                  <a:pt x="451124" y="42348"/>
                  <a:pt x="458863" y="35006"/>
                  <a:pt x="468388" y="27862"/>
                </a:cubicBezTo>
                <a:cubicBezTo>
                  <a:pt x="477913" y="20718"/>
                  <a:pt x="483668" y="17543"/>
                  <a:pt x="485652" y="18337"/>
                </a:cubicBezTo>
                <a:close/>
                <a:moveTo>
                  <a:pt x="677343" y="17741"/>
                </a:moveTo>
                <a:cubicBezTo>
                  <a:pt x="681709" y="18932"/>
                  <a:pt x="687265" y="21909"/>
                  <a:pt x="694012" y="26671"/>
                </a:cubicBezTo>
                <a:cubicBezTo>
                  <a:pt x="700759" y="31434"/>
                  <a:pt x="703140" y="35006"/>
                  <a:pt x="701155" y="37387"/>
                </a:cubicBezTo>
                <a:cubicBezTo>
                  <a:pt x="699171" y="39768"/>
                  <a:pt x="696988" y="42943"/>
                  <a:pt x="694607" y="46912"/>
                </a:cubicBezTo>
                <a:cubicBezTo>
                  <a:pt x="692226" y="50880"/>
                  <a:pt x="683098" y="67946"/>
                  <a:pt x="667223" y="98109"/>
                </a:cubicBezTo>
                <a:cubicBezTo>
                  <a:pt x="679923" y="105252"/>
                  <a:pt x="685479" y="112198"/>
                  <a:pt x="683891" y="118945"/>
                </a:cubicBezTo>
                <a:cubicBezTo>
                  <a:pt x="682304" y="125691"/>
                  <a:pt x="681312" y="136804"/>
                  <a:pt x="680915" y="152282"/>
                </a:cubicBezTo>
                <a:cubicBezTo>
                  <a:pt x="680518" y="167760"/>
                  <a:pt x="680121" y="187207"/>
                  <a:pt x="679724" y="210623"/>
                </a:cubicBezTo>
                <a:cubicBezTo>
                  <a:pt x="679327" y="234038"/>
                  <a:pt x="677541" y="247730"/>
                  <a:pt x="674366" y="251699"/>
                </a:cubicBezTo>
                <a:cubicBezTo>
                  <a:pt x="671191" y="255668"/>
                  <a:pt x="667620" y="252890"/>
                  <a:pt x="663651" y="243365"/>
                </a:cubicBezTo>
                <a:cubicBezTo>
                  <a:pt x="659682" y="233840"/>
                  <a:pt x="658888" y="225109"/>
                  <a:pt x="661270" y="217171"/>
                </a:cubicBezTo>
                <a:cubicBezTo>
                  <a:pt x="663651" y="209234"/>
                  <a:pt x="665635" y="197129"/>
                  <a:pt x="667223" y="180857"/>
                </a:cubicBezTo>
                <a:cubicBezTo>
                  <a:pt x="668810" y="164585"/>
                  <a:pt x="669207" y="148909"/>
                  <a:pt x="668413" y="133827"/>
                </a:cubicBezTo>
                <a:cubicBezTo>
                  <a:pt x="667620" y="118746"/>
                  <a:pt x="665635" y="108824"/>
                  <a:pt x="662460" y="104062"/>
                </a:cubicBezTo>
                <a:cubicBezTo>
                  <a:pt x="655316" y="116762"/>
                  <a:pt x="647577" y="127477"/>
                  <a:pt x="639243" y="136209"/>
                </a:cubicBezTo>
                <a:cubicBezTo>
                  <a:pt x="630909" y="144940"/>
                  <a:pt x="623170" y="151687"/>
                  <a:pt x="616026" y="156449"/>
                </a:cubicBezTo>
                <a:cubicBezTo>
                  <a:pt x="608882" y="161212"/>
                  <a:pt x="607890" y="160418"/>
                  <a:pt x="613049" y="154068"/>
                </a:cubicBezTo>
                <a:cubicBezTo>
                  <a:pt x="618209" y="147718"/>
                  <a:pt x="624559" y="138788"/>
                  <a:pt x="632099" y="127279"/>
                </a:cubicBezTo>
                <a:cubicBezTo>
                  <a:pt x="639640" y="115770"/>
                  <a:pt x="648173" y="100688"/>
                  <a:pt x="657698" y="82035"/>
                </a:cubicBezTo>
                <a:cubicBezTo>
                  <a:pt x="667223" y="63382"/>
                  <a:pt x="672580" y="50087"/>
                  <a:pt x="673771" y="42149"/>
                </a:cubicBezTo>
                <a:cubicBezTo>
                  <a:pt x="674962" y="34212"/>
                  <a:pt x="674763" y="27862"/>
                  <a:pt x="673176" y="23099"/>
                </a:cubicBezTo>
                <a:cubicBezTo>
                  <a:pt x="671588" y="18337"/>
                  <a:pt x="672977" y="16551"/>
                  <a:pt x="677343" y="17741"/>
                </a:cubicBezTo>
                <a:close/>
                <a:moveTo>
                  <a:pt x="1280395" y="15956"/>
                </a:moveTo>
                <a:cubicBezTo>
                  <a:pt x="1281982" y="15162"/>
                  <a:pt x="1286745" y="17543"/>
                  <a:pt x="1294682" y="23099"/>
                </a:cubicBezTo>
                <a:cubicBezTo>
                  <a:pt x="1302619" y="28656"/>
                  <a:pt x="1305398" y="33021"/>
                  <a:pt x="1303016" y="36196"/>
                </a:cubicBezTo>
                <a:cubicBezTo>
                  <a:pt x="1300635" y="39371"/>
                  <a:pt x="1298254" y="43141"/>
                  <a:pt x="1295873" y="47507"/>
                </a:cubicBezTo>
                <a:cubicBezTo>
                  <a:pt x="1293491" y="51873"/>
                  <a:pt x="1289919" y="59215"/>
                  <a:pt x="1285157" y="69534"/>
                </a:cubicBezTo>
                <a:cubicBezTo>
                  <a:pt x="1280395" y="79852"/>
                  <a:pt x="1275632" y="89377"/>
                  <a:pt x="1270870" y="98109"/>
                </a:cubicBezTo>
                <a:cubicBezTo>
                  <a:pt x="1281188" y="107634"/>
                  <a:pt x="1285554" y="116960"/>
                  <a:pt x="1283966" y="126088"/>
                </a:cubicBezTo>
                <a:cubicBezTo>
                  <a:pt x="1282379" y="135216"/>
                  <a:pt x="1281585" y="150496"/>
                  <a:pt x="1281585" y="171927"/>
                </a:cubicBezTo>
                <a:cubicBezTo>
                  <a:pt x="1281585" y="193359"/>
                  <a:pt x="1280990" y="209829"/>
                  <a:pt x="1279799" y="221338"/>
                </a:cubicBezTo>
                <a:cubicBezTo>
                  <a:pt x="1278609" y="232848"/>
                  <a:pt x="1276624" y="240984"/>
                  <a:pt x="1273846" y="245746"/>
                </a:cubicBezTo>
                <a:cubicBezTo>
                  <a:pt x="1271068" y="250509"/>
                  <a:pt x="1267695" y="249120"/>
                  <a:pt x="1263726" y="241579"/>
                </a:cubicBezTo>
                <a:cubicBezTo>
                  <a:pt x="1259757" y="234038"/>
                  <a:pt x="1259162" y="225902"/>
                  <a:pt x="1261940" y="217171"/>
                </a:cubicBezTo>
                <a:cubicBezTo>
                  <a:pt x="1264718" y="208440"/>
                  <a:pt x="1266702" y="195145"/>
                  <a:pt x="1267893" y="177285"/>
                </a:cubicBezTo>
                <a:cubicBezTo>
                  <a:pt x="1269084" y="159426"/>
                  <a:pt x="1269282" y="144543"/>
                  <a:pt x="1268488" y="132637"/>
                </a:cubicBezTo>
                <a:cubicBezTo>
                  <a:pt x="1267695" y="120731"/>
                  <a:pt x="1266504" y="111602"/>
                  <a:pt x="1264916" y="105252"/>
                </a:cubicBezTo>
                <a:cubicBezTo>
                  <a:pt x="1259360" y="113984"/>
                  <a:pt x="1253010" y="122318"/>
                  <a:pt x="1245866" y="130256"/>
                </a:cubicBezTo>
                <a:cubicBezTo>
                  <a:pt x="1238723" y="138193"/>
                  <a:pt x="1230984" y="145138"/>
                  <a:pt x="1222649" y="151091"/>
                </a:cubicBezTo>
                <a:cubicBezTo>
                  <a:pt x="1214315" y="157045"/>
                  <a:pt x="1212330" y="157045"/>
                  <a:pt x="1216696" y="151091"/>
                </a:cubicBezTo>
                <a:cubicBezTo>
                  <a:pt x="1221062" y="145138"/>
                  <a:pt x="1225626" y="139185"/>
                  <a:pt x="1230388" y="133232"/>
                </a:cubicBezTo>
                <a:cubicBezTo>
                  <a:pt x="1235151" y="127279"/>
                  <a:pt x="1241104" y="118151"/>
                  <a:pt x="1248248" y="105848"/>
                </a:cubicBezTo>
                <a:cubicBezTo>
                  <a:pt x="1255391" y="93545"/>
                  <a:pt x="1261146" y="81837"/>
                  <a:pt x="1265512" y="70724"/>
                </a:cubicBezTo>
                <a:cubicBezTo>
                  <a:pt x="1269877" y="59612"/>
                  <a:pt x="1273449" y="50087"/>
                  <a:pt x="1276227" y="42149"/>
                </a:cubicBezTo>
                <a:cubicBezTo>
                  <a:pt x="1279005" y="34212"/>
                  <a:pt x="1279998" y="28060"/>
                  <a:pt x="1279204" y="23695"/>
                </a:cubicBezTo>
                <a:cubicBezTo>
                  <a:pt x="1278410" y="19329"/>
                  <a:pt x="1278807" y="16749"/>
                  <a:pt x="1280395" y="15956"/>
                </a:cubicBezTo>
                <a:close/>
                <a:moveTo>
                  <a:pt x="2003699" y="13128"/>
                </a:moveTo>
                <a:cubicBezTo>
                  <a:pt x="2006874" y="13029"/>
                  <a:pt x="2012232" y="14765"/>
                  <a:pt x="2019773" y="18337"/>
                </a:cubicBezTo>
                <a:cubicBezTo>
                  <a:pt x="2028504" y="22305"/>
                  <a:pt x="2031282" y="25877"/>
                  <a:pt x="2028107" y="29052"/>
                </a:cubicBezTo>
                <a:cubicBezTo>
                  <a:pt x="2024932" y="32227"/>
                  <a:pt x="2019773" y="39371"/>
                  <a:pt x="2012629" y="50484"/>
                </a:cubicBezTo>
                <a:cubicBezTo>
                  <a:pt x="2005485" y="61596"/>
                  <a:pt x="1996357" y="73899"/>
                  <a:pt x="1985244" y="87393"/>
                </a:cubicBezTo>
                <a:cubicBezTo>
                  <a:pt x="1993182" y="87393"/>
                  <a:pt x="2002112" y="86996"/>
                  <a:pt x="2012033" y="86202"/>
                </a:cubicBezTo>
                <a:cubicBezTo>
                  <a:pt x="2021955" y="85409"/>
                  <a:pt x="2030885" y="84020"/>
                  <a:pt x="2038823" y="82035"/>
                </a:cubicBezTo>
                <a:cubicBezTo>
                  <a:pt x="2046760" y="80051"/>
                  <a:pt x="2051920" y="78066"/>
                  <a:pt x="2054301" y="76082"/>
                </a:cubicBezTo>
                <a:cubicBezTo>
                  <a:pt x="2056682" y="74098"/>
                  <a:pt x="2061048" y="74296"/>
                  <a:pt x="2067398" y="76677"/>
                </a:cubicBezTo>
                <a:cubicBezTo>
                  <a:pt x="2073748" y="79059"/>
                  <a:pt x="2079106" y="82432"/>
                  <a:pt x="2083471" y="86798"/>
                </a:cubicBezTo>
                <a:cubicBezTo>
                  <a:pt x="2087837" y="91163"/>
                  <a:pt x="2088035" y="95727"/>
                  <a:pt x="2084066" y="100490"/>
                </a:cubicBezTo>
                <a:cubicBezTo>
                  <a:pt x="2080098" y="105252"/>
                  <a:pt x="2078312" y="119540"/>
                  <a:pt x="2078709" y="143352"/>
                </a:cubicBezTo>
                <a:cubicBezTo>
                  <a:pt x="2079106" y="167165"/>
                  <a:pt x="2078113" y="186215"/>
                  <a:pt x="2075732" y="200502"/>
                </a:cubicBezTo>
                <a:cubicBezTo>
                  <a:pt x="2073351" y="214790"/>
                  <a:pt x="2069977" y="226696"/>
                  <a:pt x="2065612" y="236221"/>
                </a:cubicBezTo>
                <a:cubicBezTo>
                  <a:pt x="2061246" y="245746"/>
                  <a:pt x="2055491" y="253088"/>
                  <a:pt x="2048348" y="258248"/>
                </a:cubicBezTo>
                <a:cubicBezTo>
                  <a:pt x="2041204" y="263407"/>
                  <a:pt x="2036838" y="261621"/>
                  <a:pt x="2035251" y="252890"/>
                </a:cubicBezTo>
                <a:cubicBezTo>
                  <a:pt x="2033663" y="244159"/>
                  <a:pt x="2029099" y="235229"/>
                  <a:pt x="2021558" y="226101"/>
                </a:cubicBezTo>
                <a:cubicBezTo>
                  <a:pt x="2014018" y="216973"/>
                  <a:pt x="2015804" y="215187"/>
                  <a:pt x="2026916" y="220743"/>
                </a:cubicBezTo>
                <a:cubicBezTo>
                  <a:pt x="2038029" y="226299"/>
                  <a:pt x="2045173" y="227093"/>
                  <a:pt x="2048348" y="223124"/>
                </a:cubicBezTo>
                <a:cubicBezTo>
                  <a:pt x="2051523" y="219155"/>
                  <a:pt x="2054499" y="210623"/>
                  <a:pt x="2057277" y="197526"/>
                </a:cubicBezTo>
                <a:cubicBezTo>
                  <a:pt x="2060055" y="184429"/>
                  <a:pt x="2061643" y="164188"/>
                  <a:pt x="2062040" y="136804"/>
                </a:cubicBezTo>
                <a:cubicBezTo>
                  <a:pt x="2062437" y="109420"/>
                  <a:pt x="2059460" y="94934"/>
                  <a:pt x="2053110" y="93346"/>
                </a:cubicBezTo>
                <a:cubicBezTo>
                  <a:pt x="2046760" y="91759"/>
                  <a:pt x="2038624" y="91957"/>
                  <a:pt x="2028702" y="93941"/>
                </a:cubicBezTo>
                <a:cubicBezTo>
                  <a:pt x="2018780" y="95926"/>
                  <a:pt x="2010049" y="97513"/>
                  <a:pt x="2002508" y="98704"/>
                </a:cubicBezTo>
                <a:cubicBezTo>
                  <a:pt x="1994968" y="99895"/>
                  <a:pt x="1988023" y="98109"/>
                  <a:pt x="1981673" y="93346"/>
                </a:cubicBezTo>
                <a:cubicBezTo>
                  <a:pt x="1970560" y="102871"/>
                  <a:pt x="1960837" y="109420"/>
                  <a:pt x="1952502" y="112991"/>
                </a:cubicBezTo>
                <a:cubicBezTo>
                  <a:pt x="1944168" y="116563"/>
                  <a:pt x="1945160" y="113587"/>
                  <a:pt x="1955479" y="104062"/>
                </a:cubicBezTo>
                <a:cubicBezTo>
                  <a:pt x="1965798" y="94537"/>
                  <a:pt x="1976513" y="79852"/>
                  <a:pt x="1987626" y="60009"/>
                </a:cubicBezTo>
                <a:cubicBezTo>
                  <a:pt x="1998738" y="40165"/>
                  <a:pt x="2003104" y="26473"/>
                  <a:pt x="2000723" y="18932"/>
                </a:cubicBezTo>
                <a:cubicBezTo>
                  <a:pt x="1999532" y="15162"/>
                  <a:pt x="2000524" y="13227"/>
                  <a:pt x="2003699" y="13128"/>
                </a:cubicBezTo>
                <a:close/>
                <a:moveTo>
                  <a:pt x="1935834" y="11788"/>
                </a:moveTo>
                <a:cubicBezTo>
                  <a:pt x="1936627" y="10796"/>
                  <a:pt x="1938016" y="10796"/>
                  <a:pt x="1940001" y="11788"/>
                </a:cubicBezTo>
                <a:cubicBezTo>
                  <a:pt x="1943970" y="13773"/>
                  <a:pt x="1948534" y="17345"/>
                  <a:pt x="1953693" y="22504"/>
                </a:cubicBezTo>
                <a:cubicBezTo>
                  <a:pt x="1958853" y="27663"/>
                  <a:pt x="1959844" y="31830"/>
                  <a:pt x="1956669" y="35006"/>
                </a:cubicBezTo>
                <a:cubicBezTo>
                  <a:pt x="1953495" y="38181"/>
                  <a:pt x="1948137" y="44134"/>
                  <a:pt x="1940596" y="52865"/>
                </a:cubicBezTo>
                <a:cubicBezTo>
                  <a:pt x="1933055" y="61596"/>
                  <a:pt x="1925316" y="70724"/>
                  <a:pt x="1917379" y="80249"/>
                </a:cubicBezTo>
                <a:cubicBezTo>
                  <a:pt x="1922935" y="99299"/>
                  <a:pt x="1926110" y="120731"/>
                  <a:pt x="1926904" y="144543"/>
                </a:cubicBezTo>
                <a:cubicBezTo>
                  <a:pt x="1927698" y="168356"/>
                  <a:pt x="1927102" y="188795"/>
                  <a:pt x="1925118" y="205860"/>
                </a:cubicBezTo>
                <a:cubicBezTo>
                  <a:pt x="1923134" y="222926"/>
                  <a:pt x="1918966" y="235824"/>
                  <a:pt x="1912616" y="244556"/>
                </a:cubicBezTo>
                <a:cubicBezTo>
                  <a:pt x="1906266" y="253287"/>
                  <a:pt x="1901702" y="253684"/>
                  <a:pt x="1898924" y="245746"/>
                </a:cubicBezTo>
                <a:cubicBezTo>
                  <a:pt x="1896146" y="237809"/>
                  <a:pt x="1889796" y="230863"/>
                  <a:pt x="1879874" y="224910"/>
                </a:cubicBezTo>
                <a:cubicBezTo>
                  <a:pt x="1869952" y="218957"/>
                  <a:pt x="1869952" y="216774"/>
                  <a:pt x="1879874" y="218362"/>
                </a:cubicBezTo>
                <a:cubicBezTo>
                  <a:pt x="1889796" y="219949"/>
                  <a:pt x="1896741" y="219949"/>
                  <a:pt x="1900710" y="218362"/>
                </a:cubicBezTo>
                <a:cubicBezTo>
                  <a:pt x="1904679" y="216774"/>
                  <a:pt x="1907655" y="205066"/>
                  <a:pt x="1909640" y="183238"/>
                </a:cubicBezTo>
                <a:cubicBezTo>
                  <a:pt x="1911624" y="161410"/>
                  <a:pt x="1911823" y="145734"/>
                  <a:pt x="1910235" y="136209"/>
                </a:cubicBezTo>
                <a:cubicBezTo>
                  <a:pt x="1900710" y="149702"/>
                  <a:pt x="1889796" y="162402"/>
                  <a:pt x="1877493" y="174309"/>
                </a:cubicBezTo>
                <a:cubicBezTo>
                  <a:pt x="1865190" y="186215"/>
                  <a:pt x="1854077" y="194549"/>
                  <a:pt x="1844156" y="199312"/>
                </a:cubicBezTo>
                <a:cubicBezTo>
                  <a:pt x="1834234" y="204074"/>
                  <a:pt x="1833440" y="202884"/>
                  <a:pt x="1841774" y="195740"/>
                </a:cubicBezTo>
                <a:cubicBezTo>
                  <a:pt x="1850109" y="188596"/>
                  <a:pt x="1860824" y="176690"/>
                  <a:pt x="1873921" y="160021"/>
                </a:cubicBezTo>
                <a:cubicBezTo>
                  <a:pt x="1887018" y="143352"/>
                  <a:pt x="1897932" y="125493"/>
                  <a:pt x="1906663" y="106443"/>
                </a:cubicBezTo>
                <a:cubicBezTo>
                  <a:pt x="1905870" y="100887"/>
                  <a:pt x="1905076" y="95727"/>
                  <a:pt x="1904282" y="90965"/>
                </a:cubicBezTo>
                <a:cubicBezTo>
                  <a:pt x="1897138" y="97315"/>
                  <a:pt x="1889002" y="102673"/>
                  <a:pt x="1879874" y="107038"/>
                </a:cubicBezTo>
                <a:cubicBezTo>
                  <a:pt x="1870746" y="111404"/>
                  <a:pt x="1861817" y="115174"/>
                  <a:pt x="1853085" y="118349"/>
                </a:cubicBezTo>
                <a:cubicBezTo>
                  <a:pt x="1844354" y="121524"/>
                  <a:pt x="1845544" y="119540"/>
                  <a:pt x="1856657" y="112396"/>
                </a:cubicBezTo>
                <a:cubicBezTo>
                  <a:pt x="1867770" y="105252"/>
                  <a:pt x="1882057" y="93346"/>
                  <a:pt x="1899520" y="76677"/>
                </a:cubicBezTo>
                <a:cubicBezTo>
                  <a:pt x="1894757" y="67946"/>
                  <a:pt x="1889796" y="60604"/>
                  <a:pt x="1884637" y="54651"/>
                </a:cubicBezTo>
                <a:cubicBezTo>
                  <a:pt x="1879477" y="48698"/>
                  <a:pt x="1874318" y="43141"/>
                  <a:pt x="1869159" y="37982"/>
                </a:cubicBezTo>
                <a:cubicBezTo>
                  <a:pt x="1863999" y="32823"/>
                  <a:pt x="1864992" y="31830"/>
                  <a:pt x="1872135" y="35006"/>
                </a:cubicBezTo>
                <a:cubicBezTo>
                  <a:pt x="1879279" y="38181"/>
                  <a:pt x="1886026" y="42348"/>
                  <a:pt x="1892376" y="47507"/>
                </a:cubicBezTo>
                <a:cubicBezTo>
                  <a:pt x="1898726" y="52666"/>
                  <a:pt x="1904282" y="58421"/>
                  <a:pt x="1909044" y="64771"/>
                </a:cubicBezTo>
                <a:cubicBezTo>
                  <a:pt x="1916188" y="57627"/>
                  <a:pt x="1922538" y="49491"/>
                  <a:pt x="1928094" y="40363"/>
                </a:cubicBezTo>
                <a:cubicBezTo>
                  <a:pt x="1933651" y="31235"/>
                  <a:pt x="1936032" y="23695"/>
                  <a:pt x="1935238" y="17741"/>
                </a:cubicBezTo>
                <a:cubicBezTo>
                  <a:pt x="1934841" y="14765"/>
                  <a:pt x="1935040" y="12780"/>
                  <a:pt x="1935834" y="11788"/>
                </a:cubicBezTo>
                <a:close/>
                <a:moveTo>
                  <a:pt x="759496" y="10598"/>
                </a:moveTo>
                <a:cubicBezTo>
                  <a:pt x="764655" y="10995"/>
                  <a:pt x="770212" y="12979"/>
                  <a:pt x="776165" y="16551"/>
                </a:cubicBezTo>
                <a:cubicBezTo>
                  <a:pt x="782118" y="20123"/>
                  <a:pt x="784102" y="23893"/>
                  <a:pt x="782118" y="27862"/>
                </a:cubicBezTo>
                <a:cubicBezTo>
                  <a:pt x="780134" y="31830"/>
                  <a:pt x="778348" y="54849"/>
                  <a:pt x="776760" y="96918"/>
                </a:cubicBezTo>
                <a:cubicBezTo>
                  <a:pt x="795810" y="84218"/>
                  <a:pt x="806526" y="76082"/>
                  <a:pt x="808907" y="72510"/>
                </a:cubicBezTo>
                <a:cubicBezTo>
                  <a:pt x="811288" y="68938"/>
                  <a:pt x="818432" y="68938"/>
                  <a:pt x="830338" y="72510"/>
                </a:cubicBezTo>
                <a:cubicBezTo>
                  <a:pt x="842245" y="76082"/>
                  <a:pt x="846809" y="79654"/>
                  <a:pt x="844030" y="83226"/>
                </a:cubicBezTo>
                <a:cubicBezTo>
                  <a:pt x="841252" y="86798"/>
                  <a:pt x="838673" y="91759"/>
                  <a:pt x="836291" y="98109"/>
                </a:cubicBezTo>
                <a:cubicBezTo>
                  <a:pt x="833910" y="104459"/>
                  <a:pt x="831132" y="114777"/>
                  <a:pt x="827957" y="129065"/>
                </a:cubicBezTo>
                <a:cubicBezTo>
                  <a:pt x="824782" y="143352"/>
                  <a:pt x="820020" y="154068"/>
                  <a:pt x="813670" y="161212"/>
                </a:cubicBezTo>
                <a:cubicBezTo>
                  <a:pt x="807320" y="168356"/>
                  <a:pt x="803549" y="168752"/>
                  <a:pt x="802359" y="162402"/>
                </a:cubicBezTo>
                <a:cubicBezTo>
                  <a:pt x="801168" y="156052"/>
                  <a:pt x="796802" y="150099"/>
                  <a:pt x="789262" y="144543"/>
                </a:cubicBezTo>
                <a:cubicBezTo>
                  <a:pt x="781721" y="138987"/>
                  <a:pt x="782316" y="137201"/>
                  <a:pt x="791048" y="139185"/>
                </a:cubicBezTo>
                <a:cubicBezTo>
                  <a:pt x="799779" y="141170"/>
                  <a:pt x="805732" y="138193"/>
                  <a:pt x="808907" y="130256"/>
                </a:cubicBezTo>
                <a:cubicBezTo>
                  <a:pt x="812082" y="122318"/>
                  <a:pt x="814265" y="113388"/>
                  <a:pt x="815455" y="103466"/>
                </a:cubicBezTo>
                <a:cubicBezTo>
                  <a:pt x="816646" y="93545"/>
                  <a:pt x="815852" y="88385"/>
                  <a:pt x="813074" y="87988"/>
                </a:cubicBezTo>
                <a:cubicBezTo>
                  <a:pt x="810296" y="87591"/>
                  <a:pt x="805732" y="89179"/>
                  <a:pt x="799382" y="92751"/>
                </a:cubicBezTo>
                <a:cubicBezTo>
                  <a:pt x="793032" y="96323"/>
                  <a:pt x="785888" y="100887"/>
                  <a:pt x="777951" y="106443"/>
                </a:cubicBezTo>
                <a:cubicBezTo>
                  <a:pt x="778745" y="135812"/>
                  <a:pt x="777951" y="157045"/>
                  <a:pt x="775570" y="170141"/>
                </a:cubicBezTo>
                <a:cubicBezTo>
                  <a:pt x="773188" y="183238"/>
                  <a:pt x="770013" y="185620"/>
                  <a:pt x="766045" y="177285"/>
                </a:cubicBezTo>
                <a:cubicBezTo>
                  <a:pt x="762076" y="168951"/>
                  <a:pt x="760885" y="161013"/>
                  <a:pt x="762473" y="153473"/>
                </a:cubicBezTo>
                <a:cubicBezTo>
                  <a:pt x="764060" y="145932"/>
                  <a:pt x="765251" y="132637"/>
                  <a:pt x="766045" y="113587"/>
                </a:cubicBezTo>
                <a:cubicBezTo>
                  <a:pt x="755726" y="119937"/>
                  <a:pt x="745804" y="125890"/>
                  <a:pt x="736279" y="131446"/>
                </a:cubicBezTo>
                <a:cubicBezTo>
                  <a:pt x="733898" y="169546"/>
                  <a:pt x="736874" y="193359"/>
                  <a:pt x="745209" y="202884"/>
                </a:cubicBezTo>
                <a:cubicBezTo>
                  <a:pt x="753543" y="212409"/>
                  <a:pt x="769815" y="216179"/>
                  <a:pt x="794024" y="214195"/>
                </a:cubicBezTo>
                <a:cubicBezTo>
                  <a:pt x="818234" y="212210"/>
                  <a:pt x="835299" y="209234"/>
                  <a:pt x="845221" y="205265"/>
                </a:cubicBezTo>
                <a:cubicBezTo>
                  <a:pt x="855143" y="201296"/>
                  <a:pt x="861890" y="190581"/>
                  <a:pt x="865462" y="173118"/>
                </a:cubicBezTo>
                <a:cubicBezTo>
                  <a:pt x="869034" y="155656"/>
                  <a:pt x="870621" y="154266"/>
                  <a:pt x="870224" y="168951"/>
                </a:cubicBezTo>
                <a:cubicBezTo>
                  <a:pt x="869827" y="183635"/>
                  <a:pt x="872407" y="196534"/>
                  <a:pt x="877963" y="207646"/>
                </a:cubicBezTo>
                <a:cubicBezTo>
                  <a:pt x="878757" y="210821"/>
                  <a:pt x="875780" y="214591"/>
                  <a:pt x="869034" y="218957"/>
                </a:cubicBezTo>
                <a:cubicBezTo>
                  <a:pt x="862287" y="223323"/>
                  <a:pt x="851968" y="226696"/>
                  <a:pt x="838077" y="229077"/>
                </a:cubicBezTo>
                <a:cubicBezTo>
                  <a:pt x="824187" y="231459"/>
                  <a:pt x="808510" y="232848"/>
                  <a:pt x="791048" y="233245"/>
                </a:cubicBezTo>
                <a:cubicBezTo>
                  <a:pt x="773585" y="233641"/>
                  <a:pt x="759496" y="231459"/>
                  <a:pt x="748780" y="226696"/>
                </a:cubicBezTo>
                <a:cubicBezTo>
                  <a:pt x="738065" y="221934"/>
                  <a:pt x="730921" y="213996"/>
                  <a:pt x="727349" y="202884"/>
                </a:cubicBezTo>
                <a:cubicBezTo>
                  <a:pt x="723777" y="191771"/>
                  <a:pt x="722388" y="169943"/>
                  <a:pt x="723182" y="137399"/>
                </a:cubicBezTo>
                <a:cubicBezTo>
                  <a:pt x="714451" y="142162"/>
                  <a:pt x="708895" y="145932"/>
                  <a:pt x="706513" y="148710"/>
                </a:cubicBezTo>
                <a:cubicBezTo>
                  <a:pt x="704132" y="151488"/>
                  <a:pt x="699766" y="150893"/>
                  <a:pt x="693416" y="146924"/>
                </a:cubicBezTo>
                <a:cubicBezTo>
                  <a:pt x="687066" y="142956"/>
                  <a:pt x="686670" y="140376"/>
                  <a:pt x="692226" y="139185"/>
                </a:cubicBezTo>
                <a:cubicBezTo>
                  <a:pt x="697782" y="137995"/>
                  <a:pt x="708101" y="133827"/>
                  <a:pt x="723182" y="126684"/>
                </a:cubicBezTo>
                <a:cubicBezTo>
                  <a:pt x="723182" y="115571"/>
                  <a:pt x="722587" y="107038"/>
                  <a:pt x="721396" y="101085"/>
                </a:cubicBezTo>
                <a:cubicBezTo>
                  <a:pt x="720205" y="95132"/>
                  <a:pt x="718420" y="89576"/>
                  <a:pt x="716038" y="84416"/>
                </a:cubicBezTo>
                <a:cubicBezTo>
                  <a:pt x="713657" y="79257"/>
                  <a:pt x="713657" y="76281"/>
                  <a:pt x="716038" y="75487"/>
                </a:cubicBezTo>
                <a:cubicBezTo>
                  <a:pt x="718420" y="74693"/>
                  <a:pt x="723380" y="76281"/>
                  <a:pt x="730921" y="80249"/>
                </a:cubicBezTo>
                <a:cubicBezTo>
                  <a:pt x="738462" y="84218"/>
                  <a:pt x="741240" y="87988"/>
                  <a:pt x="739255" y="91560"/>
                </a:cubicBezTo>
                <a:cubicBezTo>
                  <a:pt x="737271" y="95132"/>
                  <a:pt x="736279" y="104459"/>
                  <a:pt x="736279" y="119540"/>
                </a:cubicBezTo>
                <a:cubicBezTo>
                  <a:pt x="745804" y="114777"/>
                  <a:pt x="755726" y="109221"/>
                  <a:pt x="766045" y="102871"/>
                </a:cubicBezTo>
                <a:cubicBezTo>
                  <a:pt x="766045" y="71915"/>
                  <a:pt x="765449" y="51873"/>
                  <a:pt x="764259" y="42745"/>
                </a:cubicBezTo>
                <a:cubicBezTo>
                  <a:pt x="763068" y="33616"/>
                  <a:pt x="760687" y="25877"/>
                  <a:pt x="757115" y="19527"/>
                </a:cubicBezTo>
                <a:cubicBezTo>
                  <a:pt x="753543" y="13177"/>
                  <a:pt x="754337" y="10201"/>
                  <a:pt x="759496" y="10598"/>
                </a:cubicBezTo>
                <a:close/>
                <a:moveTo>
                  <a:pt x="1361952" y="7621"/>
                </a:moveTo>
                <a:cubicBezTo>
                  <a:pt x="1366318" y="9209"/>
                  <a:pt x="1370882" y="11788"/>
                  <a:pt x="1375644" y="15360"/>
                </a:cubicBezTo>
                <a:cubicBezTo>
                  <a:pt x="1380407" y="18932"/>
                  <a:pt x="1381796" y="21313"/>
                  <a:pt x="1379812" y="22504"/>
                </a:cubicBezTo>
                <a:cubicBezTo>
                  <a:pt x="1377828" y="23695"/>
                  <a:pt x="1373263" y="28259"/>
                  <a:pt x="1366119" y="36196"/>
                </a:cubicBezTo>
                <a:cubicBezTo>
                  <a:pt x="1372470" y="35402"/>
                  <a:pt x="1377629" y="34212"/>
                  <a:pt x="1381598" y="32624"/>
                </a:cubicBezTo>
                <a:cubicBezTo>
                  <a:pt x="1385566" y="31037"/>
                  <a:pt x="1388940" y="29052"/>
                  <a:pt x="1391718" y="26671"/>
                </a:cubicBezTo>
                <a:cubicBezTo>
                  <a:pt x="1394496" y="24290"/>
                  <a:pt x="1397869" y="23496"/>
                  <a:pt x="1401838" y="24290"/>
                </a:cubicBezTo>
                <a:cubicBezTo>
                  <a:pt x="1405807" y="25084"/>
                  <a:pt x="1410371" y="27068"/>
                  <a:pt x="1415531" y="30243"/>
                </a:cubicBezTo>
                <a:cubicBezTo>
                  <a:pt x="1420690" y="33418"/>
                  <a:pt x="1420690" y="36395"/>
                  <a:pt x="1415531" y="39173"/>
                </a:cubicBezTo>
                <a:cubicBezTo>
                  <a:pt x="1410371" y="41951"/>
                  <a:pt x="1405013" y="46118"/>
                  <a:pt x="1399457" y="51674"/>
                </a:cubicBezTo>
                <a:cubicBezTo>
                  <a:pt x="1393901" y="57231"/>
                  <a:pt x="1389535" y="62787"/>
                  <a:pt x="1386360" y="68343"/>
                </a:cubicBezTo>
                <a:cubicBezTo>
                  <a:pt x="1401441" y="65168"/>
                  <a:pt x="1410966" y="62191"/>
                  <a:pt x="1414935" y="59413"/>
                </a:cubicBezTo>
                <a:cubicBezTo>
                  <a:pt x="1418904" y="56635"/>
                  <a:pt x="1424063" y="56635"/>
                  <a:pt x="1430413" y="59413"/>
                </a:cubicBezTo>
                <a:cubicBezTo>
                  <a:pt x="1436763" y="62191"/>
                  <a:pt x="1442121" y="65366"/>
                  <a:pt x="1446487" y="68938"/>
                </a:cubicBezTo>
                <a:cubicBezTo>
                  <a:pt x="1450852" y="72510"/>
                  <a:pt x="1451249" y="75288"/>
                  <a:pt x="1447677" y="77273"/>
                </a:cubicBezTo>
                <a:cubicBezTo>
                  <a:pt x="1444105" y="79257"/>
                  <a:pt x="1438549" y="86401"/>
                  <a:pt x="1431009" y="98704"/>
                </a:cubicBezTo>
                <a:cubicBezTo>
                  <a:pt x="1423468" y="111007"/>
                  <a:pt x="1418110" y="117952"/>
                  <a:pt x="1414935" y="119540"/>
                </a:cubicBezTo>
                <a:cubicBezTo>
                  <a:pt x="1411760" y="121127"/>
                  <a:pt x="1408982" y="119540"/>
                  <a:pt x="1406601" y="114777"/>
                </a:cubicBezTo>
                <a:cubicBezTo>
                  <a:pt x="1391520" y="115571"/>
                  <a:pt x="1378423" y="116762"/>
                  <a:pt x="1367310" y="118349"/>
                </a:cubicBezTo>
                <a:cubicBezTo>
                  <a:pt x="1361754" y="127081"/>
                  <a:pt x="1356198" y="134224"/>
                  <a:pt x="1350642" y="139781"/>
                </a:cubicBezTo>
                <a:cubicBezTo>
                  <a:pt x="1356992" y="143749"/>
                  <a:pt x="1362548" y="147916"/>
                  <a:pt x="1367310" y="152282"/>
                </a:cubicBezTo>
                <a:cubicBezTo>
                  <a:pt x="1372073" y="156648"/>
                  <a:pt x="1378423" y="162799"/>
                  <a:pt x="1386360" y="170737"/>
                </a:cubicBezTo>
                <a:cubicBezTo>
                  <a:pt x="1391916" y="165181"/>
                  <a:pt x="1398068" y="158037"/>
                  <a:pt x="1404815" y="149306"/>
                </a:cubicBezTo>
                <a:cubicBezTo>
                  <a:pt x="1411562" y="140574"/>
                  <a:pt x="1414538" y="133827"/>
                  <a:pt x="1413744" y="129065"/>
                </a:cubicBezTo>
                <a:cubicBezTo>
                  <a:pt x="1412951" y="124302"/>
                  <a:pt x="1415729" y="123509"/>
                  <a:pt x="1422079" y="126684"/>
                </a:cubicBezTo>
                <a:cubicBezTo>
                  <a:pt x="1428429" y="129859"/>
                  <a:pt x="1433588" y="133232"/>
                  <a:pt x="1437557" y="136804"/>
                </a:cubicBezTo>
                <a:cubicBezTo>
                  <a:pt x="1441526" y="140376"/>
                  <a:pt x="1440137" y="143154"/>
                  <a:pt x="1433390" y="145138"/>
                </a:cubicBezTo>
                <a:cubicBezTo>
                  <a:pt x="1426643" y="147123"/>
                  <a:pt x="1412554" y="156846"/>
                  <a:pt x="1391123" y="174309"/>
                </a:cubicBezTo>
                <a:cubicBezTo>
                  <a:pt x="1406998" y="186215"/>
                  <a:pt x="1422079" y="194946"/>
                  <a:pt x="1436367" y="200502"/>
                </a:cubicBezTo>
                <a:cubicBezTo>
                  <a:pt x="1450654" y="206059"/>
                  <a:pt x="1464545" y="210027"/>
                  <a:pt x="1478038" y="212409"/>
                </a:cubicBezTo>
                <a:cubicBezTo>
                  <a:pt x="1491532" y="214790"/>
                  <a:pt x="1496890" y="216973"/>
                  <a:pt x="1494112" y="218957"/>
                </a:cubicBezTo>
                <a:cubicBezTo>
                  <a:pt x="1491334" y="220941"/>
                  <a:pt x="1482404" y="222926"/>
                  <a:pt x="1467323" y="224910"/>
                </a:cubicBezTo>
                <a:cubicBezTo>
                  <a:pt x="1452241" y="226895"/>
                  <a:pt x="1441526" y="226498"/>
                  <a:pt x="1435176" y="223720"/>
                </a:cubicBezTo>
                <a:cubicBezTo>
                  <a:pt x="1428826" y="220941"/>
                  <a:pt x="1422277" y="216179"/>
                  <a:pt x="1415531" y="209432"/>
                </a:cubicBezTo>
                <a:cubicBezTo>
                  <a:pt x="1408784" y="202685"/>
                  <a:pt x="1399060" y="193359"/>
                  <a:pt x="1386360" y="181452"/>
                </a:cubicBezTo>
                <a:cubicBezTo>
                  <a:pt x="1390329" y="190184"/>
                  <a:pt x="1392313" y="203281"/>
                  <a:pt x="1392313" y="220743"/>
                </a:cubicBezTo>
                <a:cubicBezTo>
                  <a:pt x="1392313" y="238205"/>
                  <a:pt x="1387948" y="251302"/>
                  <a:pt x="1379216" y="260034"/>
                </a:cubicBezTo>
                <a:cubicBezTo>
                  <a:pt x="1370485" y="268765"/>
                  <a:pt x="1364929" y="270352"/>
                  <a:pt x="1362548" y="264796"/>
                </a:cubicBezTo>
                <a:cubicBezTo>
                  <a:pt x="1360167" y="259240"/>
                  <a:pt x="1354412" y="253684"/>
                  <a:pt x="1345284" y="248127"/>
                </a:cubicBezTo>
                <a:cubicBezTo>
                  <a:pt x="1336156" y="242571"/>
                  <a:pt x="1335759" y="240587"/>
                  <a:pt x="1344093" y="242174"/>
                </a:cubicBezTo>
                <a:cubicBezTo>
                  <a:pt x="1352427" y="243762"/>
                  <a:pt x="1358976" y="244159"/>
                  <a:pt x="1363738" y="243365"/>
                </a:cubicBezTo>
                <a:cubicBezTo>
                  <a:pt x="1368501" y="242571"/>
                  <a:pt x="1372073" y="238404"/>
                  <a:pt x="1374454" y="230863"/>
                </a:cubicBezTo>
                <a:cubicBezTo>
                  <a:pt x="1376835" y="223323"/>
                  <a:pt x="1377828" y="216973"/>
                  <a:pt x="1377431" y="211813"/>
                </a:cubicBezTo>
                <a:cubicBezTo>
                  <a:pt x="1377034" y="206654"/>
                  <a:pt x="1375248" y="196534"/>
                  <a:pt x="1372073" y="181452"/>
                </a:cubicBezTo>
                <a:cubicBezTo>
                  <a:pt x="1363341" y="194946"/>
                  <a:pt x="1353221" y="206654"/>
                  <a:pt x="1341712" y="216576"/>
                </a:cubicBezTo>
                <a:cubicBezTo>
                  <a:pt x="1330202" y="226498"/>
                  <a:pt x="1319288" y="233245"/>
                  <a:pt x="1308970" y="236816"/>
                </a:cubicBezTo>
                <a:cubicBezTo>
                  <a:pt x="1298651" y="240388"/>
                  <a:pt x="1297262" y="239595"/>
                  <a:pt x="1304802" y="234435"/>
                </a:cubicBezTo>
                <a:cubicBezTo>
                  <a:pt x="1312343" y="229276"/>
                  <a:pt x="1321471" y="221338"/>
                  <a:pt x="1332187" y="210623"/>
                </a:cubicBezTo>
                <a:cubicBezTo>
                  <a:pt x="1342902" y="199907"/>
                  <a:pt x="1353420" y="185818"/>
                  <a:pt x="1363738" y="168356"/>
                </a:cubicBezTo>
                <a:cubicBezTo>
                  <a:pt x="1361357" y="164387"/>
                  <a:pt x="1358976" y="160815"/>
                  <a:pt x="1356595" y="157640"/>
                </a:cubicBezTo>
                <a:cubicBezTo>
                  <a:pt x="1347863" y="167959"/>
                  <a:pt x="1339529" y="176491"/>
                  <a:pt x="1331591" y="183238"/>
                </a:cubicBezTo>
                <a:cubicBezTo>
                  <a:pt x="1323654" y="189985"/>
                  <a:pt x="1315518" y="195145"/>
                  <a:pt x="1307184" y="198716"/>
                </a:cubicBezTo>
                <a:cubicBezTo>
                  <a:pt x="1298849" y="202288"/>
                  <a:pt x="1298254" y="200899"/>
                  <a:pt x="1305398" y="194549"/>
                </a:cubicBezTo>
                <a:cubicBezTo>
                  <a:pt x="1312542" y="188199"/>
                  <a:pt x="1319884" y="180857"/>
                  <a:pt x="1327424" y="172523"/>
                </a:cubicBezTo>
                <a:cubicBezTo>
                  <a:pt x="1334965" y="164188"/>
                  <a:pt x="1340719" y="155656"/>
                  <a:pt x="1344688" y="146924"/>
                </a:cubicBezTo>
                <a:lnTo>
                  <a:pt x="1343498" y="144543"/>
                </a:lnTo>
                <a:cubicBezTo>
                  <a:pt x="1331591" y="152481"/>
                  <a:pt x="1321669" y="157640"/>
                  <a:pt x="1313732" y="160021"/>
                </a:cubicBezTo>
                <a:cubicBezTo>
                  <a:pt x="1305795" y="162402"/>
                  <a:pt x="1304802" y="161609"/>
                  <a:pt x="1310755" y="157640"/>
                </a:cubicBezTo>
                <a:cubicBezTo>
                  <a:pt x="1316709" y="153671"/>
                  <a:pt x="1323059" y="148710"/>
                  <a:pt x="1329806" y="142757"/>
                </a:cubicBezTo>
                <a:cubicBezTo>
                  <a:pt x="1336552" y="136804"/>
                  <a:pt x="1343101" y="129462"/>
                  <a:pt x="1349451" y="120731"/>
                </a:cubicBezTo>
                <a:cubicBezTo>
                  <a:pt x="1344688" y="121524"/>
                  <a:pt x="1340719" y="121921"/>
                  <a:pt x="1337544" y="121921"/>
                </a:cubicBezTo>
                <a:cubicBezTo>
                  <a:pt x="1335957" y="129065"/>
                  <a:pt x="1333973" y="130454"/>
                  <a:pt x="1331591" y="126088"/>
                </a:cubicBezTo>
                <a:cubicBezTo>
                  <a:pt x="1329210" y="121723"/>
                  <a:pt x="1326630" y="114381"/>
                  <a:pt x="1323852" y="104062"/>
                </a:cubicBezTo>
                <a:cubicBezTo>
                  <a:pt x="1321074" y="93743"/>
                  <a:pt x="1318098" y="86401"/>
                  <a:pt x="1314923" y="82035"/>
                </a:cubicBezTo>
                <a:cubicBezTo>
                  <a:pt x="1311748" y="77670"/>
                  <a:pt x="1311748" y="75487"/>
                  <a:pt x="1314923" y="75487"/>
                </a:cubicBezTo>
                <a:cubicBezTo>
                  <a:pt x="1318892" y="75487"/>
                  <a:pt x="1322463" y="75884"/>
                  <a:pt x="1325638" y="76677"/>
                </a:cubicBezTo>
                <a:cubicBezTo>
                  <a:pt x="1328813" y="77471"/>
                  <a:pt x="1332584" y="77670"/>
                  <a:pt x="1336949" y="77273"/>
                </a:cubicBezTo>
                <a:cubicBezTo>
                  <a:pt x="1341315" y="76876"/>
                  <a:pt x="1354213" y="75090"/>
                  <a:pt x="1375644" y="71915"/>
                </a:cubicBezTo>
                <a:cubicBezTo>
                  <a:pt x="1378026" y="66359"/>
                  <a:pt x="1380804" y="59810"/>
                  <a:pt x="1383979" y="52270"/>
                </a:cubicBezTo>
                <a:cubicBezTo>
                  <a:pt x="1387154" y="44729"/>
                  <a:pt x="1386955" y="41355"/>
                  <a:pt x="1383384" y="42149"/>
                </a:cubicBezTo>
                <a:cubicBezTo>
                  <a:pt x="1379812" y="42943"/>
                  <a:pt x="1376438" y="43737"/>
                  <a:pt x="1373263" y="44531"/>
                </a:cubicBezTo>
                <a:cubicBezTo>
                  <a:pt x="1370088" y="45324"/>
                  <a:pt x="1366516" y="43737"/>
                  <a:pt x="1362548" y="39768"/>
                </a:cubicBezTo>
                <a:cubicBezTo>
                  <a:pt x="1349848" y="51674"/>
                  <a:pt x="1339132" y="59215"/>
                  <a:pt x="1330401" y="62390"/>
                </a:cubicBezTo>
                <a:cubicBezTo>
                  <a:pt x="1321669" y="65565"/>
                  <a:pt x="1320280" y="64573"/>
                  <a:pt x="1326234" y="59413"/>
                </a:cubicBezTo>
                <a:cubicBezTo>
                  <a:pt x="1332187" y="54254"/>
                  <a:pt x="1338934" y="46316"/>
                  <a:pt x="1346474" y="35601"/>
                </a:cubicBezTo>
                <a:cubicBezTo>
                  <a:pt x="1354015" y="24885"/>
                  <a:pt x="1357388" y="17146"/>
                  <a:pt x="1356595" y="12384"/>
                </a:cubicBezTo>
                <a:cubicBezTo>
                  <a:pt x="1355801" y="7621"/>
                  <a:pt x="1357587" y="6034"/>
                  <a:pt x="1361952" y="7621"/>
                </a:cubicBezTo>
                <a:close/>
                <a:moveTo>
                  <a:pt x="3460578" y="4124"/>
                </a:moveTo>
                <a:cubicBezTo>
                  <a:pt x="3462066" y="3975"/>
                  <a:pt x="3464000" y="4148"/>
                  <a:pt x="3466382" y="4645"/>
                </a:cubicBezTo>
                <a:cubicBezTo>
                  <a:pt x="3475907" y="6629"/>
                  <a:pt x="3483249" y="9804"/>
                  <a:pt x="3488408" y="14170"/>
                </a:cubicBezTo>
                <a:cubicBezTo>
                  <a:pt x="3493568" y="18535"/>
                  <a:pt x="3495155" y="24885"/>
                  <a:pt x="3493171" y="33220"/>
                </a:cubicBezTo>
                <a:cubicBezTo>
                  <a:pt x="3491186" y="41554"/>
                  <a:pt x="3486226" y="42546"/>
                  <a:pt x="3478288" y="36196"/>
                </a:cubicBezTo>
                <a:cubicBezTo>
                  <a:pt x="3470350" y="29846"/>
                  <a:pt x="3464000" y="22504"/>
                  <a:pt x="3459238" y="14170"/>
                </a:cubicBezTo>
                <a:cubicBezTo>
                  <a:pt x="3455666" y="7919"/>
                  <a:pt x="3456113" y="4570"/>
                  <a:pt x="3460578" y="4124"/>
                </a:cubicBezTo>
                <a:close/>
                <a:moveTo>
                  <a:pt x="2555554" y="1668"/>
                </a:moveTo>
                <a:cubicBezTo>
                  <a:pt x="2561904" y="1668"/>
                  <a:pt x="2568849" y="3255"/>
                  <a:pt x="2576390" y="6430"/>
                </a:cubicBezTo>
                <a:cubicBezTo>
                  <a:pt x="2583930" y="9605"/>
                  <a:pt x="2587105" y="15360"/>
                  <a:pt x="2585914" y="23695"/>
                </a:cubicBezTo>
                <a:cubicBezTo>
                  <a:pt x="2584724" y="32029"/>
                  <a:pt x="2582144" y="35402"/>
                  <a:pt x="2578176" y="33815"/>
                </a:cubicBezTo>
                <a:cubicBezTo>
                  <a:pt x="2574207" y="32227"/>
                  <a:pt x="2569444" y="28656"/>
                  <a:pt x="2563888" y="23099"/>
                </a:cubicBezTo>
                <a:cubicBezTo>
                  <a:pt x="2558332" y="17543"/>
                  <a:pt x="2554164" y="12582"/>
                  <a:pt x="2551386" y="8216"/>
                </a:cubicBezTo>
                <a:cubicBezTo>
                  <a:pt x="2548608" y="3851"/>
                  <a:pt x="2549997" y="1668"/>
                  <a:pt x="2555554" y="1668"/>
                </a:cubicBezTo>
                <a:close/>
                <a:moveTo>
                  <a:pt x="4074196" y="477"/>
                </a:moveTo>
                <a:cubicBezTo>
                  <a:pt x="4079355" y="2065"/>
                  <a:pt x="4084713" y="4248"/>
                  <a:pt x="4090270" y="7026"/>
                </a:cubicBezTo>
                <a:cubicBezTo>
                  <a:pt x="4095826" y="9804"/>
                  <a:pt x="4097214" y="13177"/>
                  <a:pt x="4094436" y="17146"/>
                </a:cubicBezTo>
                <a:cubicBezTo>
                  <a:pt x="4091658" y="21115"/>
                  <a:pt x="4089277" y="26076"/>
                  <a:pt x="4087292" y="32029"/>
                </a:cubicBezTo>
                <a:cubicBezTo>
                  <a:pt x="4085308" y="37982"/>
                  <a:pt x="4082729" y="43737"/>
                  <a:pt x="4079554" y="49293"/>
                </a:cubicBezTo>
                <a:cubicBezTo>
                  <a:pt x="4102572" y="45324"/>
                  <a:pt x="4119836" y="41951"/>
                  <a:pt x="4131346" y="39173"/>
                </a:cubicBezTo>
                <a:cubicBezTo>
                  <a:pt x="4142856" y="36395"/>
                  <a:pt x="4150991" y="35402"/>
                  <a:pt x="4155754" y="36196"/>
                </a:cubicBezTo>
                <a:cubicBezTo>
                  <a:pt x="4160516" y="36990"/>
                  <a:pt x="4164286" y="39371"/>
                  <a:pt x="4167064" y="43340"/>
                </a:cubicBezTo>
                <a:cubicBezTo>
                  <a:pt x="4169842" y="47309"/>
                  <a:pt x="4168652" y="49690"/>
                  <a:pt x="4163492" y="50484"/>
                </a:cubicBezTo>
                <a:cubicBezTo>
                  <a:pt x="4158334" y="51277"/>
                  <a:pt x="4152578" y="52071"/>
                  <a:pt x="4146228" y="52865"/>
                </a:cubicBezTo>
                <a:cubicBezTo>
                  <a:pt x="4139879" y="53659"/>
                  <a:pt x="4126782" y="55643"/>
                  <a:pt x="4106938" y="58818"/>
                </a:cubicBezTo>
                <a:cubicBezTo>
                  <a:pt x="4117257" y="71518"/>
                  <a:pt x="4129758" y="84416"/>
                  <a:pt x="4144442" y="97513"/>
                </a:cubicBezTo>
                <a:cubicBezTo>
                  <a:pt x="4159127" y="110610"/>
                  <a:pt x="4172224" y="120731"/>
                  <a:pt x="4183734" y="127874"/>
                </a:cubicBezTo>
                <a:cubicBezTo>
                  <a:pt x="4195243" y="135018"/>
                  <a:pt x="4208736" y="140971"/>
                  <a:pt x="4224214" y="145734"/>
                </a:cubicBezTo>
                <a:cubicBezTo>
                  <a:pt x="4239692" y="150496"/>
                  <a:pt x="4240884" y="153473"/>
                  <a:pt x="4227786" y="154663"/>
                </a:cubicBezTo>
                <a:cubicBezTo>
                  <a:pt x="4214690" y="155854"/>
                  <a:pt x="4202386" y="156251"/>
                  <a:pt x="4190877" y="155854"/>
                </a:cubicBezTo>
                <a:cubicBezTo>
                  <a:pt x="4179368" y="155457"/>
                  <a:pt x="4169049" y="150298"/>
                  <a:pt x="4159921" y="140376"/>
                </a:cubicBezTo>
                <a:cubicBezTo>
                  <a:pt x="4150792" y="130454"/>
                  <a:pt x="4141664" y="118945"/>
                  <a:pt x="4132536" y="105848"/>
                </a:cubicBezTo>
                <a:cubicBezTo>
                  <a:pt x="4123408" y="92751"/>
                  <a:pt x="4112098" y="77868"/>
                  <a:pt x="4098604" y="61199"/>
                </a:cubicBezTo>
                <a:cubicBezTo>
                  <a:pt x="4087492" y="62787"/>
                  <a:pt x="4079554" y="63977"/>
                  <a:pt x="4074791" y="64771"/>
                </a:cubicBezTo>
                <a:cubicBezTo>
                  <a:pt x="4067648" y="83027"/>
                  <a:pt x="4058916" y="98902"/>
                  <a:pt x="4048598" y="112396"/>
                </a:cubicBezTo>
                <a:cubicBezTo>
                  <a:pt x="4038278" y="125890"/>
                  <a:pt x="4026770" y="137796"/>
                  <a:pt x="4014069" y="148115"/>
                </a:cubicBezTo>
                <a:cubicBezTo>
                  <a:pt x="4001369" y="158434"/>
                  <a:pt x="3987479" y="166371"/>
                  <a:pt x="3972398" y="171927"/>
                </a:cubicBezTo>
                <a:cubicBezTo>
                  <a:pt x="3957316" y="177484"/>
                  <a:pt x="3957912" y="175102"/>
                  <a:pt x="3974183" y="164784"/>
                </a:cubicBezTo>
                <a:cubicBezTo>
                  <a:pt x="3990455" y="154465"/>
                  <a:pt x="4006529" y="139979"/>
                  <a:pt x="4022404" y="121326"/>
                </a:cubicBezTo>
                <a:cubicBezTo>
                  <a:pt x="4038278" y="102673"/>
                  <a:pt x="4049788" y="84615"/>
                  <a:pt x="4056932" y="67152"/>
                </a:cubicBezTo>
                <a:cubicBezTo>
                  <a:pt x="4045820" y="68740"/>
                  <a:pt x="4037882" y="69732"/>
                  <a:pt x="4033119" y="70129"/>
                </a:cubicBezTo>
                <a:cubicBezTo>
                  <a:pt x="4028357" y="70526"/>
                  <a:pt x="4022800" y="68343"/>
                  <a:pt x="4016450" y="63581"/>
                </a:cubicBezTo>
                <a:cubicBezTo>
                  <a:pt x="4010101" y="58818"/>
                  <a:pt x="4011291" y="56437"/>
                  <a:pt x="4020022" y="56437"/>
                </a:cubicBezTo>
                <a:cubicBezTo>
                  <a:pt x="4029548" y="56437"/>
                  <a:pt x="4043835" y="54452"/>
                  <a:pt x="4062885" y="50484"/>
                </a:cubicBezTo>
                <a:cubicBezTo>
                  <a:pt x="4070029" y="28259"/>
                  <a:pt x="4072410" y="13971"/>
                  <a:pt x="4070029" y="7621"/>
                </a:cubicBezTo>
                <a:cubicBezTo>
                  <a:pt x="4067648" y="1271"/>
                  <a:pt x="4069036" y="-1110"/>
                  <a:pt x="4074196" y="477"/>
                </a:cubicBezTo>
                <a:close/>
                <a:moveTo>
                  <a:pt x="1632522" y="328"/>
                </a:moveTo>
                <a:cubicBezTo>
                  <a:pt x="1634506" y="428"/>
                  <a:pt x="1637582" y="1271"/>
                  <a:pt x="1641749" y="2859"/>
                </a:cubicBezTo>
                <a:cubicBezTo>
                  <a:pt x="1650084" y="6034"/>
                  <a:pt x="1654449" y="8415"/>
                  <a:pt x="1654846" y="10002"/>
                </a:cubicBezTo>
                <a:cubicBezTo>
                  <a:pt x="1655243" y="11590"/>
                  <a:pt x="1648298" y="20321"/>
                  <a:pt x="1634010" y="36196"/>
                </a:cubicBezTo>
                <a:cubicBezTo>
                  <a:pt x="1653854" y="33815"/>
                  <a:pt x="1667546" y="30441"/>
                  <a:pt x="1675087" y="26076"/>
                </a:cubicBezTo>
                <a:cubicBezTo>
                  <a:pt x="1682628" y="21710"/>
                  <a:pt x="1691160" y="21909"/>
                  <a:pt x="1700685" y="26671"/>
                </a:cubicBezTo>
                <a:cubicBezTo>
                  <a:pt x="1710210" y="31434"/>
                  <a:pt x="1713981" y="35204"/>
                  <a:pt x="1711996" y="37982"/>
                </a:cubicBezTo>
                <a:cubicBezTo>
                  <a:pt x="1710012" y="40760"/>
                  <a:pt x="1705845" y="45126"/>
                  <a:pt x="1699495" y="51079"/>
                </a:cubicBezTo>
                <a:cubicBezTo>
                  <a:pt x="1693145" y="57032"/>
                  <a:pt x="1687787" y="62787"/>
                  <a:pt x="1683421" y="68343"/>
                </a:cubicBezTo>
                <a:cubicBezTo>
                  <a:pt x="1679055" y="73899"/>
                  <a:pt x="1672904" y="80249"/>
                  <a:pt x="1664967" y="87393"/>
                </a:cubicBezTo>
                <a:cubicBezTo>
                  <a:pt x="1673698" y="92949"/>
                  <a:pt x="1681635" y="97513"/>
                  <a:pt x="1688779" y="101085"/>
                </a:cubicBezTo>
                <a:cubicBezTo>
                  <a:pt x="1695923" y="104657"/>
                  <a:pt x="1705646" y="108626"/>
                  <a:pt x="1717949" y="112991"/>
                </a:cubicBezTo>
                <a:cubicBezTo>
                  <a:pt x="1730253" y="117357"/>
                  <a:pt x="1741563" y="120731"/>
                  <a:pt x="1751882" y="123112"/>
                </a:cubicBezTo>
                <a:cubicBezTo>
                  <a:pt x="1762201" y="125493"/>
                  <a:pt x="1772916" y="127081"/>
                  <a:pt x="1784029" y="127874"/>
                </a:cubicBezTo>
                <a:cubicBezTo>
                  <a:pt x="1795141" y="128668"/>
                  <a:pt x="1797721" y="130256"/>
                  <a:pt x="1791768" y="132637"/>
                </a:cubicBezTo>
                <a:cubicBezTo>
                  <a:pt x="1785815" y="135018"/>
                  <a:pt x="1775695" y="137399"/>
                  <a:pt x="1761407" y="139781"/>
                </a:cubicBezTo>
                <a:cubicBezTo>
                  <a:pt x="1747120" y="142162"/>
                  <a:pt x="1735412" y="142162"/>
                  <a:pt x="1726284" y="139781"/>
                </a:cubicBezTo>
                <a:cubicBezTo>
                  <a:pt x="1717155" y="137399"/>
                  <a:pt x="1693541" y="123509"/>
                  <a:pt x="1655441" y="98109"/>
                </a:cubicBezTo>
                <a:cubicBezTo>
                  <a:pt x="1630041" y="120334"/>
                  <a:pt x="1608412" y="135018"/>
                  <a:pt x="1590552" y="142162"/>
                </a:cubicBezTo>
                <a:cubicBezTo>
                  <a:pt x="1572693" y="149306"/>
                  <a:pt x="1557215" y="154266"/>
                  <a:pt x="1544118" y="157045"/>
                </a:cubicBezTo>
                <a:cubicBezTo>
                  <a:pt x="1531021" y="159823"/>
                  <a:pt x="1530228" y="158831"/>
                  <a:pt x="1541737" y="154068"/>
                </a:cubicBezTo>
                <a:cubicBezTo>
                  <a:pt x="1553246" y="149306"/>
                  <a:pt x="1568526" y="141566"/>
                  <a:pt x="1587576" y="130851"/>
                </a:cubicBezTo>
                <a:cubicBezTo>
                  <a:pt x="1606626" y="120135"/>
                  <a:pt x="1624882" y="105649"/>
                  <a:pt x="1642344" y="87393"/>
                </a:cubicBezTo>
                <a:cubicBezTo>
                  <a:pt x="1630438" y="76281"/>
                  <a:pt x="1619723" y="67946"/>
                  <a:pt x="1610198" y="62390"/>
                </a:cubicBezTo>
                <a:cubicBezTo>
                  <a:pt x="1602260" y="67946"/>
                  <a:pt x="1594918" y="71915"/>
                  <a:pt x="1588171" y="74296"/>
                </a:cubicBezTo>
                <a:cubicBezTo>
                  <a:pt x="1581424" y="76677"/>
                  <a:pt x="1577654" y="77471"/>
                  <a:pt x="1576860" y="76677"/>
                </a:cubicBezTo>
                <a:cubicBezTo>
                  <a:pt x="1576066" y="75884"/>
                  <a:pt x="1579241" y="72907"/>
                  <a:pt x="1586385" y="67748"/>
                </a:cubicBezTo>
                <a:cubicBezTo>
                  <a:pt x="1593529" y="62588"/>
                  <a:pt x="1601665" y="54056"/>
                  <a:pt x="1610793" y="42149"/>
                </a:cubicBezTo>
                <a:cubicBezTo>
                  <a:pt x="1619921" y="30243"/>
                  <a:pt x="1625477" y="21313"/>
                  <a:pt x="1627462" y="15360"/>
                </a:cubicBezTo>
                <a:cubicBezTo>
                  <a:pt x="1629446" y="9407"/>
                  <a:pt x="1630240" y="5041"/>
                  <a:pt x="1629843" y="2263"/>
                </a:cubicBezTo>
                <a:cubicBezTo>
                  <a:pt x="1629645" y="874"/>
                  <a:pt x="1630538" y="229"/>
                  <a:pt x="1632522" y="328"/>
                </a:cubicBezTo>
                <a:close/>
              </a:path>
            </a:pathLst>
          </a:custGeom>
          <a:solidFill>
            <a:srgbClr val="352C1B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352C1B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+mn-cs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0027003F-5AEB-423C-83F7-E140BF290167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698597D1-58B3-4DB6-99A6-C5A98F331915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0D85A7A8-3B0B-40D8-BAB8-4F9DBE2B866C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239644" t="-159280" r="-115262" b="-184930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49" name="自由线条-21_矢量">
            <a:extLst>
              <a:ext uri="{FF2B5EF4-FFF2-40B4-BE49-F238E27FC236}">
                <a16:creationId xmlns:a16="http://schemas.microsoft.com/office/drawing/2014/main" id="{35452749-D8AF-4D8A-AA2E-0B1339B29FCF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1" name="自由线条-22_矢量">
            <a:extLst>
              <a:ext uri="{FF2B5EF4-FFF2-40B4-BE49-F238E27FC236}">
                <a16:creationId xmlns:a16="http://schemas.microsoft.com/office/drawing/2014/main" id="{B2D936DA-6EB9-47E3-B435-8540444916F3}"/>
              </a:ext>
            </a:extLst>
          </p:cNvPr>
          <p:cNvSpPr txBox="1"/>
          <p:nvPr/>
        </p:nvSpPr>
        <p:spPr>
          <a:xfrm rot="10800000">
            <a:off x="11128885" y="3872534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3" name="文本框-20_矢量">
            <a:extLst>
              <a:ext uri="{FF2B5EF4-FFF2-40B4-BE49-F238E27FC236}">
                <a16:creationId xmlns:a16="http://schemas.microsoft.com/office/drawing/2014/main" id="{3B1BF347-0D62-4BEA-B48D-354992E5F260}"/>
              </a:ext>
            </a:extLst>
          </p:cNvPr>
          <p:cNvSpPr txBox="1"/>
          <p:nvPr/>
        </p:nvSpPr>
        <p:spPr>
          <a:xfrm>
            <a:off x="1620861" y="5715847"/>
            <a:ext cx="1412929" cy="300686"/>
          </a:xfrm>
          <a:custGeom>
            <a:avLst/>
            <a:gdLst/>
            <a:ahLst/>
            <a:cxnLst/>
            <a:rect l="l" t="t" r="r" b="b"/>
            <a:pathLst>
              <a:path w="1412929" h="300686">
                <a:moveTo>
                  <a:pt x="266628" y="239878"/>
                </a:moveTo>
                <a:cubicBezTo>
                  <a:pt x="265441" y="239802"/>
                  <a:pt x="264234" y="240259"/>
                  <a:pt x="263009" y="241250"/>
                </a:cubicBezTo>
                <a:cubicBezTo>
                  <a:pt x="265447" y="241606"/>
                  <a:pt x="267886" y="242114"/>
                  <a:pt x="270324" y="242774"/>
                </a:cubicBezTo>
                <a:cubicBezTo>
                  <a:pt x="270483" y="242634"/>
                  <a:pt x="270623" y="242533"/>
                  <a:pt x="270743" y="242469"/>
                </a:cubicBezTo>
                <a:cubicBezTo>
                  <a:pt x="270864" y="242406"/>
                  <a:pt x="270927" y="242304"/>
                  <a:pt x="270934" y="242164"/>
                </a:cubicBezTo>
                <a:cubicBezTo>
                  <a:pt x="270800" y="241841"/>
                  <a:pt x="270686" y="241498"/>
                  <a:pt x="270591" y="241136"/>
                </a:cubicBezTo>
                <a:cubicBezTo>
                  <a:pt x="270496" y="240774"/>
                  <a:pt x="270305" y="240507"/>
                  <a:pt x="270019" y="240336"/>
                </a:cubicBezTo>
                <a:cubicBezTo>
                  <a:pt x="268946" y="240107"/>
                  <a:pt x="267816" y="239955"/>
                  <a:pt x="266628" y="239878"/>
                </a:cubicBezTo>
                <a:close/>
                <a:moveTo>
                  <a:pt x="41059" y="232106"/>
                </a:moveTo>
                <a:lnTo>
                  <a:pt x="40753" y="232716"/>
                </a:lnTo>
                <a:cubicBezTo>
                  <a:pt x="41053" y="233033"/>
                  <a:pt x="41374" y="233312"/>
                  <a:pt x="41713" y="233554"/>
                </a:cubicBezTo>
                <a:cubicBezTo>
                  <a:pt x="42053" y="233795"/>
                  <a:pt x="42451" y="233922"/>
                  <a:pt x="42906" y="233935"/>
                </a:cubicBezTo>
                <a:cubicBezTo>
                  <a:pt x="44446" y="233884"/>
                  <a:pt x="45677" y="233681"/>
                  <a:pt x="46601" y="233325"/>
                </a:cubicBezTo>
                <a:lnTo>
                  <a:pt x="46601" y="232716"/>
                </a:lnTo>
                <a:close/>
                <a:moveTo>
                  <a:pt x="131707" y="227839"/>
                </a:moveTo>
                <a:cubicBezTo>
                  <a:pt x="132450" y="229206"/>
                  <a:pt x="133174" y="229987"/>
                  <a:pt x="133878" y="230182"/>
                </a:cubicBezTo>
                <a:cubicBezTo>
                  <a:pt x="134583" y="230377"/>
                  <a:pt x="135383" y="230015"/>
                  <a:pt x="136279" y="229096"/>
                </a:cubicBezTo>
                <a:cubicBezTo>
                  <a:pt x="135383" y="228796"/>
                  <a:pt x="134583" y="228548"/>
                  <a:pt x="133878" y="228353"/>
                </a:cubicBezTo>
                <a:cubicBezTo>
                  <a:pt x="133174" y="228158"/>
                  <a:pt x="132450" y="227986"/>
                  <a:pt x="131707" y="227839"/>
                </a:cubicBezTo>
                <a:close/>
                <a:moveTo>
                  <a:pt x="540863" y="202274"/>
                </a:moveTo>
                <a:cubicBezTo>
                  <a:pt x="541764" y="202894"/>
                  <a:pt x="542628" y="203472"/>
                  <a:pt x="543454" y="204007"/>
                </a:cubicBezTo>
                <a:cubicBezTo>
                  <a:pt x="544279" y="204542"/>
                  <a:pt x="545143" y="204968"/>
                  <a:pt x="546044" y="205284"/>
                </a:cubicBezTo>
                <a:cubicBezTo>
                  <a:pt x="544990" y="203920"/>
                  <a:pt x="544050" y="202999"/>
                  <a:pt x="543225" y="202521"/>
                </a:cubicBezTo>
                <a:cubicBezTo>
                  <a:pt x="542399" y="202044"/>
                  <a:pt x="541612" y="201961"/>
                  <a:pt x="540863" y="202274"/>
                </a:cubicBezTo>
                <a:close/>
                <a:moveTo>
                  <a:pt x="246312" y="199525"/>
                </a:moveTo>
                <a:cubicBezTo>
                  <a:pt x="251309" y="200075"/>
                  <a:pt x="256173" y="201192"/>
                  <a:pt x="260904" y="202878"/>
                </a:cubicBezTo>
                <a:cubicBezTo>
                  <a:pt x="262263" y="203486"/>
                  <a:pt x="263584" y="204019"/>
                  <a:pt x="264866" y="204475"/>
                </a:cubicBezTo>
                <a:cubicBezTo>
                  <a:pt x="266149" y="204931"/>
                  <a:pt x="267470" y="205312"/>
                  <a:pt x="268829" y="205616"/>
                </a:cubicBezTo>
                <a:cubicBezTo>
                  <a:pt x="273451" y="206472"/>
                  <a:pt x="277084" y="208183"/>
                  <a:pt x="279725" y="210750"/>
                </a:cubicBezTo>
                <a:cubicBezTo>
                  <a:pt x="282367" y="213317"/>
                  <a:pt x="284627" y="216170"/>
                  <a:pt x="286507" y="219307"/>
                </a:cubicBezTo>
                <a:cubicBezTo>
                  <a:pt x="288063" y="221573"/>
                  <a:pt x="288456" y="223667"/>
                  <a:pt x="287688" y="225591"/>
                </a:cubicBezTo>
                <a:cubicBezTo>
                  <a:pt x="286920" y="227515"/>
                  <a:pt x="285713" y="229382"/>
                  <a:pt x="284069" y="231192"/>
                </a:cubicBezTo>
                <a:cubicBezTo>
                  <a:pt x="283281" y="232430"/>
                  <a:pt x="282341" y="233687"/>
                  <a:pt x="281249" y="234963"/>
                </a:cubicBezTo>
                <a:cubicBezTo>
                  <a:pt x="280157" y="236240"/>
                  <a:pt x="279065" y="237421"/>
                  <a:pt x="277973" y="238507"/>
                </a:cubicBezTo>
                <a:cubicBezTo>
                  <a:pt x="277173" y="239231"/>
                  <a:pt x="276258" y="239764"/>
                  <a:pt x="275229" y="240107"/>
                </a:cubicBezTo>
                <a:cubicBezTo>
                  <a:pt x="274201" y="240450"/>
                  <a:pt x="273286" y="240831"/>
                  <a:pt x="272486" y="241250"/>
                </a:cubicBezTo>
                <a:cubicBezTo>
                  <a:pt x="272378" y="242622"/>
                  <a:pt x="271985" y="243460"/>
                  <a:pt x="271305" y="243765"/>
                </a:cubicBezTo>
                <a:cubicBezTo>
                  <a:pt x="270626" y="244069"/>
                  <a:pt x="269394" y="243841"/>
                  <a:pt x="267609" y="243079"/>
                </a:cubicBezTo>
                <a:cubicBezTo>
                  <a:pt x="263323" y="241879"/>
                  <a:pt x="259094" y="240469"/>
                  <a:pt x="254922" y="238850"/>
                </a:cubicBezTo>
                <a:cubicBezTo>
                  <a:pt x="250750" y="237230"/>
                  <a:pt x="246750" y="235287"/>
                  <a:pt x="242921" y="233020"/>
                </a:cubicBezTo>
                <a:cubicBezTo>
                  <a:pt x="238990" y="230817"/>
                  <a:pt x="234964" y="228747"/>
                  <a:pt x="230843" y="226810"/>
                </a:cubicBezTo>
                <a:cubicBezTo>
                  <a:pt x="226722" y="224873"/>
                  <a:pt x="222315" y="223489"/>
                  <a:pt x="217622" y="222657"/>
                </a:cubicBezTo>
                <a:lnTo>
                  <a:pt x="211831" y="221743"/>
                </a:lnTo>
                <a:cubicBezTo>
                  <a:pt x="212085" y="221743"/>
                  <a:pt x="212187" y="221438"/>
                  <a:pt x="212136" y="220828"/>
                </a:cubicBezTo>
                <a:lnTo>
                  <a:pt x="242616" y="220828"/>
                </a:lnTo>
                <a:cubicBezTo>
                  <a:pt x="242629" y="220683"/>
                  <a:pt x="242679" y="220594"/>
                  <a:pt x="242768" y="220562"/>
                </a:cubicBezTo>
                <a:cubicBezTo>
                  <a:pt x="242857" y="220530"/>
                  <a:pt x="242908" y="220518"/>
                  <a:pt x="242921" y="220524"/>
                </a:cubicBezTo>
                <a:cubicBezTo>
                  <a:pt x="242482" y="220055"/>
                  <a:pt x="242063" y="219624"/>
                  <a:pt x="241663" y="219231"/>
                </a:cubicBezTo>
                <a:cubicBezTo>
                  <a:pt x="241263" y="218838"/>
                  <a:pt x="240768" y="218559"/>
                  <a:pt x="240177" y="218394"/>
                </a:cubicBezTo>
                <a:cubicBezTo>
                  <a:pt x="231643" y="215301"/>
                  <a:pt x="223109" y="212360"/>
                  <a:pt x="214574" y="209571"/>
                </a:cubicBezTo>
                <a:cubicBezTo>
                  <a:pt x="211850" y="208513"/>
                  <a:pt x="209145" y="207587"/>
                  <a:pt x="206459" y="206795"/>
                </a:cubicBezTo>
                <a:cubicBezTo>
                  <a:pt x="203773" y="206003"/>
                  <a:pt x="200992" y="205305"/>
                  <a:pt x="198115" y="204703"/>
                </a:cubicBezTo>
                <a:cubicBezTo>
                  <a:pt x="196274" y="204272"/>
                  <a:pt x="194318" y="203993"/>
                  <a:pt x="192248" y="203867"/>
                </a:cubicBezTo>
                <a:cubicBezTo>
                  <a:pt x="190178" y="203740"/>
                  <a:pt x="188069" y="203613"/>
                  <a:pt x="185923" y="203486"/>
                </a:cubicBezTo>
                <a:lnTo>
                  <a:pt x="180139" y="203455"/>
                </a:lnTo>
                <a:lnTo>
                  <a:pt x="180139" y="202845"/>
                </a:lnTo>
                <a:cubicBezTo>
                  <a:pt x="184103" y="202559"/>
                  <a:pt x="188005" y="202293"/>
                  <a:pt x="191845" y="202045"/>
                </a:cubicBezTo>
                <a:cubicBezTo>
                  <a:pt x="195684" y="201797"/>
                  <a:pt x="199501" y="201455"/>
                  <a:pt x="203297" y="201016"/>
                </a:cubicBezTo>
                <a:lnTo>
                  <a:pt x="224937" y="199797"/>
                </a:lnTo>
                <a:lnTo>
                  <a:pt x="231033" y="199797"/>
                </a:lnTo>
                <a:cubicBezTo>
                  <a:pt x="236221" y="199066"/>
                  <a:pt x="241314" y="198976"/>
                  <a:pt x="246312" y="199525"/>
                </a:cubicBezTo>
                <a:close/>
                <a:moveTo>
                  <a:pt x="113114" y="194648"/>
                </a:moveTo>
                <a:cubicBezTo>
                  <a:pt x="113876" y="194794"/>
                  <a:pt x="114562" y="194960"/>
                  <a:pt x="115171" y="195145"/>
                </a:cubicBezTo>
                <a:cubicBezTo>
                  <a:pt x="115781" y="195330"/>
                  <a:pt x="116314" y="195572"/>
                  <a:pt x="116772" y="195872"/>
                </a:cubicBezTo>
                <a:cubicBezTo>
                  <a:pt x="126474" y="200718"/>
                  <a:pt x="134806" y="206801"/>
                  <a:pt x="141765" y="214123"/>
                </a:cubicBezTo>
                <a:cubicBezTo>
                  <a:pt x="142400" y="214580"/>
                  <a:pt x="143111" y="215037"/>
                  <a:pt x="143899" y="215494"/>
                </a:cubicBezTo>
                <a:cubicBezTo>
                  <a:pt x="144686" y="215952"/>
                  <a:pt x="145397" y="216409"/>
                  <a:pt x="146032" y="216866"/>
                </a:cubicBezTo>
                <a:cubicBezTo>
                  <a:pt x="146769" y="217310"/>
                  <a:pt x="147125" y="217717"/>
                  <a:pt x="147099" y="218085"/>
                </a:cubicBezTo>
                <a:cubicBezTo>
                  <a:pt x="147074" y="218453"/>
                  <a:pt x="146820" y="218860"/>
                  <a:pt x="146337" y="219304"/>
                </a:cubicBezTo>
                <a:cubicBezTo>
                  <a:pt x="145550" y="220663"/>
                  <a:pt x="144610" y="221984"/>
                  <a:pt x="143518" y="223267"/>
                </a:cubicBezTo>
                <a:cubicBezTo>
                  <a:pt x="142426" y="224549"/>
                  <a:pt x="141333" y="225870"/>
                  <a:pt x="140241" y="227229"/>
                </a:cubicBezTo>
                <a:cubicBezTo>
                  <a:pt x="139619" y="227826"/>
                  <a:pt x="138882" y="228385"/>
                  <a:pt x="138031" y="228906"/>
                </a:cubicBezTo>
                <a:cubicBezTo>
                  <a:pt x="137180" y="229426"/>
                  <a:pt x="136291" y="229985"/>
                  <a:pt x="135364" y="230582"/>
                </a:cubicBezTo>
                <a:cubicBezTo>
                  <a:pt x="135021" y="230874"/>
                  <a:pt x="134564" y="230976"/>
                  <a:pt x="133993" y="230887"/>
                </a:cubicBezTo>
                <a:cubicBezTo>
                  <a:pt x="133421" y="230798"/>
                  <a:pt x="132964" y="230595"/>
                  <a:pt x="132621" y="230277"/>
                </a:cubicBezTo>
                <a:cubicBezTo>
                  <a:pt x="131859" y="229693"/>
                  <a:pt x="131021" y="229261"/>
                  <a:pt x="130107" y="228982"/>
                </a:cubicBezTo>
                <a:cubicBezTo>
                  <a:pt x="129192" y="228702"/>
                  <a:pt x="128202" y="228423"/>
                  <a:pt x="127135" y="228144"/>
                </a:cubicBezTo>
                <a:cubicBezTo>
                  <a:pt x="126233" y="227972"/>
                  <a:pt x="125369" y="227629"/>
                  <a:pt x="124544" y="227115"/>
                </a:cubicBezTo>
                <a:cubicBezTo>
                  <a:pt x="123718" y="226601"/>
                  <a:pt x="122855" y="226029"/>
                  <a:pt x="121953" y="225400"/>
                </a:cubicBezTo>
                <a:lnTo>
                  <a:pt x="120124" y="224181"/>
                </a:lnTo>
                <a:cubicBezTo>
                  <a:pt x="117730" y="223680"/>
                  <a:pt x="115889" y="222702"/>
                  <a:pt x="114600" y="221247"/>
                </a:cubicBezTo>
                <a:cubicBezTo>
                  <a:pt x="113311" y="219793"/>
                  <a:pt x="112307" y="218130"/>
                  <a:pt x="111590" y="216256"/>
                </a:cubicBezTo>
                <a:cubicBezTo>
                  <a:pt x="111006" y="213818"/>
                  <a:pt x="110879" y="211380"/>
                  <a:pt x="111209" y="208941"/>
                </a:cubicBezTo>
                <a:cubicBezTo>
                  <a:pt x="111539" y="206503"/>
                  <a:pt x="112174" y="204064"/>
                  <a:pt x="113114" y="201626"/>
                </a:cubicBezTo>
                <a:cubicBezTo>
                  <a:pt x="113133" y="201296"/>
                  <a:pt x="113247" y="200890"/>
                  <a:pt x="113457" y="200408"/>
                </a:cubicBezTo>
                <a:cubicBezTo>
                  <a:pt x="113666" y="199926"/>
                  <a:pt x="113857" y="199521"/>
                  <a:pt x="114028" y="199194"/>
                </a:cubicBezTo>
                <a:cubicBezTo>
                  <a:pt x="114251" y="198302"/>
                  <a:pt x="114339" y="197522"/>
                  <a:pt x="114295" y="196854"/>
                </a:cubicBezTo>
                <a:cubicBezTo>
                  <a:pt x="114251" y="196186"/>
                  <a:pt x="113654" y="195553"/>
                  <a:pt x="112504" y="194954"/>
                </a:cubicBezTo>
                <a:cubicBezTo>
                  <a:pt x="112530" y="194960"/>
                  <a:pt x="112631" y="194947"/>
                  <a:pt x="112809" y="194915"/>
                </a:cubicBezTo>
                <a:cubicBezTo>
                  <a:pt x="112987" y="194883"/>
                  <a:pt x="113089" y="194794"/>
                  <a:pt x="113114" y="194648"/>
                </a:cubicBezTo>
                <a:close/>
                <a:moveTo>
                  <a:pt x="630056" y="179071"/>
                </a:moveTo>
                <a:cubicBezTo>
                  <a:pt x="629922" y="180296"/>
                  <a:pt x="630037" y="181503"/>
                  <a:pt x="630398" y="182690"/>
                </a:cubicBezTo>
                <a:cubicBezTo>
                  <a:pt x="630760" y="183878"/>
                  <a:pt x="631256" y="185008"/>
                  <a:pt x="631884" y="186081"/>
                </a:cubicBezTo>
                <a:cubicBezTo>
                  <a:pt x="632989" y="187885"/>
                  <a:pt x="633980" y="189688"/>
                  <a:pt x="634856" y="191491"/>
                </a:cubicBezTo>
                <a:cubicBezTo>
                  <a:pt x="635732" y="193295"/>
                  <a:pt x="636266" y="195251"/>
                  <a:pt x="636456" y="197359"/>
                </a:cubicBezTo>
                <a:cubicBezTo>
                  <a:pt x="636456" y="197613"/>
                  <a:pt x="636761" y="198019"/>
                  <a:pt x="637371" y="198578"/>
                </a:cubicBezTo>
                <a:lnTo>
                  <a:pt x="632189" y="204979"/>
                </a:lnTo>
                <a:cubicBezTo>
                  <a:pt x="632049" y="204991"/>
                  <a:pt x="631948" y="205042"/>
                  <a:pt x="631884" y="205131"/>
                </a:cubicBezTo>
                <a:cubicBezTo>
                  <a:pt x="631821" y="205220"/>
                  <a:pt x="631719" y="205271"/>
                  <a:pt x="631580" y="205284"/>
                </a:cubicBezTo>
                <a:cubicBezTo>
                  <a:pt x="631110" y="205461"/>
                  <a:pt x="630678" y="205639"/>
                  <a:pt x="630284" y="205817"/>
                </a:cubicBezTo>
                <a:cubicBezTo>
                  <a:pt x="629890" y="205995"/>
                  <a:pt x="629611" y="206020"/>
                  <a:pt x="629446" y="205893"/>
                </a:cubicBezTo>
                <a:cubicBezTo>
                  <a:pt x="628347" y="205455"/>
                  <a:pt x="627192" y="205417"/>
                  <a:pt x="625979" y="205779"/>
                </a:cubicBezTo>
                <a:cubicBezTo>
                  <a:pt x="624766" y="206141"/>
                  <a:pt x="623687" y="205874"/>
                  <a:pt x="622740" y="204979"/>
                </a:cubicBezTo>
                <a:cubicBezTo>
                  <a:pt x="622423" y="204534"/>
                  <a:pt x="621991" y="204204"/>
                  <a:pt x="621445" y="203988"/>
                </a:cubicBezTo>
                <a:cubicBezTo>
                  <a:pt x="620899" y="203772"/>
                  <a:pt x="620315" y="203594"/>
                  <a:pt x="619692" y="203455"/>
                </a:cubicBezTo>
                <a:cubicBezTo>
                  <a:pt x="619089" y="203163"/>
                  <a:pt x="618619" y="202832"/>
                  <a:pt x="618283" y="202464"/>
                </a:cubicBezTo>
                <a:cubicBezTo>
                  <a:pt x="617946" y="202096"/>
                  <a:pt x="617705" y="201613"/>
                  <a:pt x="617559" y="201016"/>
                </a:cubicBezTo>
                <a:cubicBezTo>
                  <a:pt x="617254" y="198273"/>
                  <a:pt x="617864" y="195530"/>
                  <a:pt x="619388" y="192787"/>
                </a:cubicBezTo>
                <a:lnTo>
                  <a:pt x="626398" y="182728"/>
                </a:lnTo>
                <a:close/>
                <a:moveTo>
                  <a:pt x="174372" y="160461"/>
                </a:moveTo>
                <a:cubicBezTo>
                  <a:pt x="174359" y="160606"/>
                  <a:pt x="174309" y="160695"/>
                  <a:pt x="174221" y="160726"/>
                </a:cubicBezTo>
                <a:cubicBezTo>
                  <a:pt x="174133" y="160758"/>
                  <a:pt x="174083" y="160771"/>
                  <a:pt x="174070" y="160764"/>
                </a:cubicBezTo>
                <a:cubicBezTo>
                  <a:pt x="174058" y="161365"/>
                  <a:pt x="174008" y="161984"/>
                  <a:pt x="173920" y="162622"/>
                </a:cubicBezTo>
                <a:cubicBezTo>
                  <a:pt x="173832" y="163261"/>
                  <a:pt x="173782" y="163956"/>
                  <a:pt x="173769" y="164708"/>
                </a:cubicBezTo>
                <a:cubicBezTo>
                  <a:pt x="174209" y="164556"/>
                  <a:pt x="174686" y="164405"/>
                  <a:pt x="175200" y="164253"/>
                </a:cubicBezTo>
                <a:cubicBezTo>
                  <a:pt x="175715" y="164101"/>
                  <a:pt x="176343" y="163950"/>
                  <a:pt x="177084" y="163798"/>
                </a:cubicBezTo>
                <a:cubicBezTo>
                  <a:pt x="176500" y="163052"/>
                  <a:pt x="176010" y="162420"/>
                  <a:pt x="175615" y="161902"/>
                </a:cubicBezTo>
                <a:cubicBezTo>
                  <a:pt x="175219" y="161384"/>
                  <a:pt x="174805" y="160903"/>
                  <a:pt x="174372" y="160461"/>
                </a:cubicBezTo>
                <a:close/>
                <a:moveTo>
                  <a:pt x="1234473" y="150724"/>
                </a:moveTo>
                <a:lnTo>
                  <a:pt x="1228377" y="154687"/>
                </a:lnTo>
                <a:cubicBezTo>
                  <a:pt x="1228091" y="154668"/>
                  <a:pt x="1227901" y="154553"/>
                  <a:pt x="1227806" y="154344"/>
                </a:cubicBezTo>
                <a:cubicBezTo>
                  <a:pt x="1227711" y="154134"/>
                  <a:pt x="1227596" y="153944"/>
                  <a:pt x="1227463" y="153772"/>
                </a:cubicBezTo>
                <a:cubicBezTo>
                  <a:pt x="1228669" y="153322"/>
                  <a:pt x="1229838" y="152852"/>
                  <a:pt x="1230968" y="152363"/>
                </a:cubicBezTo>
                <a:cubicBezTo>
                  <a:pt x="1232098" y="151874"/>
                  <a:pt x="1233267" y="151328"/>
                  <a:pt x="1234473" y="150724"/>
                </a:cubicBezTo>
                <a:close/>
                <a:moveTo>
                  <a:pt x="715400" y="149200"/>
                </a:moveTo>
                <a:lnTo>
                  <a:pt x="708999" y="151334"/>
                </a:lnTo>
                <a:cubicBezTo>
                  <a:pt x="709012" y="151493"/>
                  <a:pt x="709062" y="151632"/>
                  <a:pt x="709151" y="151753"/>
                </a:cubicBezTo>
                <a:cubicBezTo>
                  <a:pt x="709240" y="151874"/>
                  <a:pt x="709291" y="151937"/>
                  <a:pt x="709304" y="151944"/>
                </a:cubicBezTo>
                <a:cubicBezTo>
                  <a:pt x="710237" y="151512"/>
                  <a:pt x="711266" y="151156"/>
                  <a:pt x="712390" y="150877"/>
                </a:cubicBezTo>
                <a:cubicBezTo>
                  <a:pt x="713514" y="150597"/>
                  <a:pt x="714619" y="150242"/>
                  <a:pt x="715704" y="149810"/>
                </a:cubicBezTo>
                <a:cubicBezTo>
                  <a:pt x="715692" y="149804"/>
                  <a:pt x="715641" y="149740"/>
                  <a:pt x="715552" y="149619"/>
                </a:cubicBezTo>
                <a:cubicBezTo>
                  <a:pt x="715463" y="149499"/>
                  <a:pt x="715412" y="149359"/>
                  <a:pt x="715400" y="149200"/>
                </a:cubicBezTo>
                <a:close/>
                <a:moveTo>
                  <a:pt x="1244836" y="144933"/>
                </a:moveTo>
                <a:cubicBezTo>
                  <a:pt x="1243293" y="145849"/>
                  <a:pt x="1241655" y="146770"/>
                  <a:pt x="1239922" y="147695"/>
                </a:cubicBezTo>
                <a:cubicBezTo>
                  <a:pt x="1238188" y="148621"/>
                  <a:pt x="1236474" y="149542"/>
                  <a:pt x="1234778" y="150458"/>
                </a:cubicBezTo>
                <a:cubicBezTo>
                  <a:pt x="1236340" y="149523"/>
                  <a:pt x="1238017" y="148564"/>
                  <a:pt x="1239807" y="147581"/>
                </a:cubicBezTo>
                <a:cubicBezTo>
                  <a:pt x="1241598" y="146598"/>
                  <a:pt x="1243274" y="145716"/>
                  <a:pt x="1244836" y="144933"/>
                </a:cubicBezTo>
                <a:close/>
                <a:moveTo>
                  <a:pt x="193274" y="140095"/>
                </a:moveTo>
                <a:cubicBezTo>
                  <a:pt x="191587" y="140710"/>
                  <a:pt x="189920" y="141307"/>
                  <a:pt x="188272" y="141885"/>
                </a:cubicBezTo>
                <a:cubicBezTo>
                  <a:pt x="186623" y="142463"/>
                  <a:pt x="185032" y="142984"/>
                  <a:pt x="183499" y="143447"/>
                </a:cubicBezTo>
                <a:lnTo>
                  <a:pt x="183499" y="143752"/>
                </a:lnTo>
                <a:cubicBezTo>
                  <a:pt x="185045" y="143301"/>
                  <a:pt x="186687" y="142831"/>
                  <a:pt x="188424" y="142342"/>
                </a:cubicBezTo>
                <a:cubicBezTo>
                  <a:pt x="190162" y="141853"/>
                  <a:pt x="191880" y="141307"/>
                  <a:pt x="193579" y="140704"/>
                </a:cubicBezTo>
                <a:cubicBezTo>
                  <a:pt x="193586" y="140545"/>
                  <a:pt x="193573" y="140406"/>
                  <a:pt x="193541" y="140285"/>
                </a:cubicBezTo>
                <a:cubicBezTo>
                  <a:pt x="193509" y="140164"/>
                  <a:pt x="193420" y="140101"/>
                  <a:pt x="193274" y="140095"/>
                </a:cubicBezTo>
                <a:close/>
                <a:moveTo>
                  <a:pt x="196591" y="139180"/>
                </a:moveTo>
                <a:cubicBezTo>
                  <a:pt x="196111" y="139485"/>
                  <a:pt x="195649" y="139714"/>
                  <a:pt x="195207" y="139866"/>
                </a:cubicBezTo>
                <a:cubicBezTo>
                  <a:pt x="194764" y="140018"/>
                  <a:pt x="194527" y="140095"/>
                  <a:pt x="194496" y="140095"/>
                </a:cubicBezTo>
                <a:cubicBezTo>
                  <a:pt x="194732" y="140818"/>
                  <a:pt x="194629" y="141276"/>
                  <a:pt x="194186" y="141466"/>
                </a:cubicBezTo>
                <a:cubicBezTo>
                  <a:pt x="193742" y="141657"/>
                  <a:pt x="193337" y="141809"/>
                  <a:pt x="192968" y="141923"/>
                </a:cubicBezTo>
                <a:cubicBezTo>
                  <a:pt x="190232" y="142673"/>
                  <a:pt x="187534" y="143460"/>
                  <a:pt x="184874" y="144285"/>
                </a:cubicBezTo>
                <a:cubicBezTo>
                  <a:pt x="182214" y="145111"/>
                  <a:pt x="179517" y="146051"/>
                  <a:pt x="176782" y="147105"/>
                </a:cubicBezTo>
                <a:cubicBezTo>
                  <a:pt x="175828" y="147105"/>
                  <a:pt x="175326" y="147408"/>
                  <a:pt x="175276" y="148016"/>
                </a:cubicBezTo>
                <a:cubicBezTo>
                  <a:pt x="175119" y="149363"/>
                  <a:pt x="174981" y="150691"/>
                  <a:pt x="174861" y="152001"/>
                </a:cubicBezTo>
                <a:cubicBezTo>
                  <a:pt x="174742" y="153310"/>
                  <a:pt x="174679" y="154714"/>
                  <a:pt x="174673" y="156213"/>
                </a:cubicBezTo>
                <a:cubicBezTo>
                  <a:pt x="178145" y="156352"/>
                  <a:pt x="181470" y="156454"/>
                  <a:pt x="184648" y="156517"/>
                </a:cubicBezTo>
                <a:cubicBezTo>
                  <a:pt x="187827" y="156580"/>
                  <a:pt x="191007" y="156681"/>
                  <a:pt x="194190" y="156820"/>
                </a:cubicBezTo>
                <a:cubicBezTo>
                  <a:pt x="194923" y="156814"/>
                  <a:pt x="195411" y="156675"/>
                  <a:pt x="195655" y="156403"/>
                </a:cubicBezTo>
                <a:cubicBezTo>
                  <a:pt x="195899" y="156131"/>
                  <a:pt x="196011" y="155764"/>
                  <a:pt x="195992" y="155302"/>
                </a:cubicBezTo>
                <a:cubicBezTo>
                  <a:pt x="196342" y="150750"/>
                  <a:pt x="196541" y="146189"/>
                  <a:pt x="196591" y="141618"/>
                </a:cubicBezTo>
                <a:cubicBezTo>
                  <a:pt x="196724" y="141174"/>
                  <a:pt x="196762" y="140768"/>
                  <a:pt x="196705" y="140399"/>
                </a:cubicBezTo>
                <a:cubicBezTo>
                  <a:pt x="196648" y="140031"/>
                  <a:pt x="196610" y="139625"/>
                  <a:pt x="196591" y="139180"/>
                </a:cubicBezTo>
                <a:close/>
                <a:moveTo>
                  <a:pt x="697416" y="136735"/>
                </a:moveTo>
                <a:lnTo>
                  <a:pt x="693149" y="140667"/>
                </a:lnTo>
                <a:lnTo>
                  <a:pt x="692235" y="141887"/>
                </a:lnTo>
                <a:cubicBezTo>
                  <a:pt x="692375" y="141881"/>
                  <a:pt x="692476" y="141893"/>
                  <a:pt x="692540" y="141925"/>
                </a:cubicBezTo>
                <a:cubicBezTo>
                  <a:pt x="692603" y="141957"/>
                  <a:pt x="692705" y="142046"/>
                  <a:pt x="692844" y="142192"/>
                </a:cubicBezTo>
                <a:cubicBezTo>
                  <a:pt x="693930" y="141747"/>
                  <a:pt x="695111" y="141341"/>
                  <a:pt x="696388" y="140972"/>
                </a:cubicBezTo>
                <a:cubicBezTo>
                  <a:pt x="697664" y="140603"/>
                  <a:pt x="698921" y="140197"/>
                  <a:pt x="700160" y="139752"/>
                </a:cubicBezTo>
                <a:lnTo>
                  <a:pt x="699245" y="137037"/>
                </a:lnTo>
                <a:cubicBezTo>
                  <a:pt x="698940" y="136182"/>
                  <a:pt x="698331" y="136082"/>
                  <a:pt x="697416" y="136735"/>
                </a:cubicBezTo>
                <a:close/>
                <a:moveTo>
                  <a:pt x="18321" y="136132"/>
                </a:moveTo>
                <a:lnTo>
                  <a:pt x="18321" y="137047"/>
                </a:lnTo>
                <a:lnTo>
                  <a:pt x="32647" y="138875"/>
                </a:lnTo>
                <a:lnTo>
                  <a:pt x="32647" y="138266"/>
                </a:lnTo>
                <a:cubicBezTo>
                  <a:pt x="28329" y="137707"/>
                  <a:pt x="23554" y="136996"/>
                  <a:pt x="18321" y="136132"/>
                </a:cubicBezTo>
                <a:close/>
                <a:moveTo>
                  <a:pt x="531414" y="133084"/>
                </a:moveTo>
                <a:cubicBezTo>
                  <a:pt x="530665" y="133554"/>
                  <a:pt x="530106" y="134138"/>
                  <a:pt x="529738" y="134837"/>
                </a:cubicBezTo>
                <a:cubicBezTo>
                  <a:pt x="529369" y="135535"/>
                  <a:pt x="529115" y="136272"/>
                  <a:pt x="528976" y="137047"/>
                </a:cubicBezTo>
                <a:cubicBezTo>
                  <a:pt x="527356" y="138132"/>
                  <a:pt x="526251" y="139466"/>
                  <a:pt x="525661" y="141047"/>
                </a:cubicBezTo>
                <a:cubicBezTo>
                  <a:pt x="525070" y="142628"/>
                  <a:pt x="524652" y="144343"/>
                  <a:pt x="524404" y="146191"/>
                </a:cubicBezTo>
                <a:cubicBezTo>
                  <a:pt x="524208" y="147446"/>
                  <a:pt x="524069" y="148811"/>
                  <a:pt x="523987" y="150286"/>
                </a:cubicBezTo>
                <a:cubicBezTo>
                  <a:pt x="523904" y="151761"/>
                  <a:pt x="524145" y="153126"/>
                  <a:pt x="524708" y="154382"/>
                </a:cubicBezTo>
                <a:cubicBezTo>
                  <a:pt x="524715" y="154699"/>
                  <a:pt x="524854" y="154979"/>
                  <a:pt x="525127" y="155220"/>
                </a:cubicBezTo>
                <a:cubicBezTo>
                  <a:pt x="525400" y="155461"/>
                  <a:pt x="525769" y="155588"/>
                  <a:pt x="526232" y="155601"/>
                </a:cubicBezTo>
                <a:cubicBezTo>
                  <a:pt x="528563" y="157271"/>
                  <a:pt x="530989" y="158884"/>
                  <a:pt x="533509" y="160440"/>
                </a:cubicBezTo>
                <a:cubicBezTo>
                  <a:pt x="536030" y="161996"/>
                  <a:pt x="538380" y="163532"/>
                  <a:pt x="540558" y="165050"/>
                </a:cubicBezTo>
                <a:cubicBezTo>
                  <a:pt x="543708" y="167114"/>
                  <a:pt x="547086" y="169082"/>
                  <a:pt x="550693" y="170955"/>
                </a:cubicBezTo>
                <a:cubicBezTo>
                  <a:pt x="554299" y="172829"/>
                  <a:pt x="557525" y="175026"/>
                  <a:pt x="560370" y="177547"/>
                </a:cubicBezTo>
                <a:cubicBezTo>
                  <a:pt x="560891" y="178175"/>
                  <a:pt x="561678" y="178747"/>
                  <a:pt x="562732" y="179261"/>
                </a:cubicBezTo>
                <a:cubicBezTo>
                  <a:pt x="563786" y="179776"/>
                  <a:pt x="564726" y="180119"/>
                  <a:pt x="565552" y="180290"/>
                </a:cubicBezTo>
                <a:cubicBezTo>
                  <a:pt x="566745" y="180633"/>
                  <a:pt x="567482" y="181090"/>
                  <a:pt x="567761" y="181662"/>
                </a:cubicBezTo>
                <a:cubicBezTo>
                  <a:pt x="568041" y="182233"/>
                  <a:pt x="568015" y="182690"/>
                  <a:pt x="567685" y="183033"/>
                </a:cubicBezTo>
                <a:cubicBezTo>
                  <a:pt x="566898" y="184557"/>
                  <a:pt x="566034" y="185929"/>
                  <a:pt x="565094" y="187148"/>
                </a:cubicBezTo>
                <a:cubicBezTo>
                  <a:pt x="564155" y="188367"/>
                  <a:pt x="563291" y="189434"/>
                  <a:pt x="562504" y="190348"/>
                </a:cubicBezTo>
                <a:lnTo>
                  <a:pt x="562808" y="191568"/>
                </a:lnTo>
                <a:cubicBezTo>
                  <a:pt x="562376" y="192057"/>
                  <a:pt x="562021" y="192526"/>
                  <a:pt x="561742" y="192977"/>
                </a:cubicBezTo>
                <a:cubicBezTo>
                  <a:pt x="561462" y="193428"/>
                  <a:pt x="561107" y="193669"/>
                  <a:pt x="560675" y="193701"/>
                </a:cubicBezTo>
                <a:cubicBezTo>
                  <a:pt x="559113" y="194755"/>
                  <a:pt x="558122" y="195771"/>
                  <a:pt x="557703" y="196749"/>
                </a:cubicBezTo>
                <a:cubicBezTo>
                  <a:pt x="557284" y="197727"/>
                  <a:pt x="556750" y="198743"/>
                  <a:pt x="556103" y="199797"/>
                </a:cubicBezTo>
                <a:lnTo>
                  <a:pt x="555493" y="200712"/>
                </a:lnTo>
                <a:cubicBezTo>
                  <a:pt x="554903" y="201366"/>
                  <a:pt x="553798" y="201886"/>
                  <a:pt x="552178" y="202274"/>
                </a:cubicBezTo>
                <a:cubicBezTo>
                  <a:pt x="550559" y="202661"/>
                  <a:pt x="549226" y="202648"/>
                  <a:pt x="548178" y="202236"/>
                </a:cubicBezTo>
                <a:cubicBezTo>
                  <a:pt x="547733" y="202248"/>
                  <a:pt x="547327" y="202299"/>
                  <a:pt x="546959" y="202388"/>
                </a:cubicBezTo>
                <a:cubicBezTo>
                  <a:pt x="546590" y="202477"/>
                  <a:pt x="546184" y="202528"/>
                  <a:pt x="545740" y="202540"/>
                </a:cubicBezTo>
                <a:cubicBezTo>
                  <a:pt x="546178" y="203131"/>
                  <a:pt x="546673" y="203779"/>
                  <a:pt x="547225" y="204483"/>
                </a:cubicBezTo>
                <a:cubicBezTo>
                  <a:pt x="547778" y="205188"/>
                  <a:pt x="548502" y="206065"/>
                  <a:pt x="549397" y="207112"/>
                </a:cubicBezTo>
                <a:cubicBezTo>
                  <a:pt x="547460" y="207214"/>
                  <a:pt x="545924" y="206935"/>
                  <a:pt x="544787" y="206274"/>
                </a:cubicBezTo>
                <a:cubicBezTo>
                  <a:pt x="543650" y="205614"/>
                  <a:pt x="542647" y="204877"/>
                  <a:pt x="541777" y="204064"/>
                </a:cubicBezTo>
                <a:cubicBezTo>
                  <a:pt x="541326" y="204052"/>
                  <a:pt x="541009" y="204001"/>
                  <a:pt x="540825" y="203912"/>
                </a:cubicBezTo>
                <a:cubicBezTo>
                  <a:pt x="540640" y="203823"/>
                  <a:pt x="540552" y="203772"/>
                  <a:pt x="540558" y="203760"/>
                </a:cubicBezTo>
                <a:cubicBezTo>
                  <a:pt x="539802" y="203467"/>
                  <a:pt x="539180" y="203290"/>
                  <a:pt x="538691" y="203226"/>
                </a:cubicBezTo>
                <a:cubicBezTo>
                  <a:pt x="538202" y="203163"/>
                  <a:pt x="537808" y="203137"/>
                  <a:pt x="537510" y="203150"/>
                </a:cubicBezTo>
                <a:cubicBezTo>
                  <a:pt x="537059" y="203321"/>
                  <a:pt x="536665" y="203512"/>
                  <a:pt x="536329" y="203721"/>
                </a:cubicBezTo>
                <a:cubicBezTo>
                  <a:pt x="535992" y="203931"/>
                  <a:pt x="535675" y="204045"/>
                  <a:pt x="535376" y="204064"/>
                </a:cubicBezTo>
                <a:cubicBezTo>
                  <a:pt x="533274" y="203747"/>
                  <a:pt x="531306" y="203163"/>
                  <a:pt x="529471" y="202312"/>
                </a:cubicBezTo>
                <a:cubicBezTo>
                  <a:pt x="527636" y="201461"/>
                  <a:pt x="525745" y="200419"/>
                  <a:pt x="523797" y="199188"/>
                </a:cubicBezTo>
                <a:lnTo>
                  <a:pt x="518935" y="197359"/>
                </a:lnTo>
                <a:cubicBezTo>
                  <a:pt x="516922" y="197187"/>
                  <a:pt x="515098" y="196692"/>
                  <a:pt x="513463" y="195873"/>
                </a:cubicBezTo>
                <a:cubicBezTo>
                  <a:pt x="511828" y="195054"/>
                  <a:pt x="510611" y="194025"/>
                  <a:pt x="509811" y="192787"/>
                </a:cubicBezTo>
                <a:cubicBezTo>
                  <a:pt x="508459" y="191726"/>
                  <a:pt x="507278" y="190723"/>
                  <a:pt x="506268" y="189777"/>
                </a:cubicBezTo>
                <a:cubicBezTo>
                  <a:pt x="505258" y="188831"/>
                  <a:pt x="504306" y="187904"/>
                  <a:pt x="503410" y="186996"/>
                </a:cubicBezTo>
                <a:cubicBezTo>
                  <a:pt x="502401" y="185941"/>
                  <a:pt x="501905" y="184849"/>
                  <a:pt x="501925" y="183719"/>
                </a:cubicBezTo>
                <a:cubicBezTo>
                  <a:pt x="501944" y="182589"/>
                  <a:pt x="502134" y="181344"/>
                  <a:pt x="502496" y="179985"/>
                </a:cubicBezTo>
                <a:cubicBezTo>
                  <a:pt x="503106" y="177902"/>
                  <a:pt x="502191" y="175972"/>
                  <a:pt x="499753" y="174194"/>
                </a:cubicBezTo>
                <a:cubicBezTo>
                  <a:pt x="498534" y="173089"/>
                  <a:pt x="497238" y="171946"/>
                  <a:pt x="495867" y="170765"/>
                </a:cubicBezTo>
                <a:cubicBezTo>
                  <a:pt x="494495" y="169584"/>
                  <a:pt x="493047" y="168593"/>
                  <a:pt x="491523" y="167793"/>
                </a:cubicBezTo>
                <a:cubicBezTo>
                  <a:pt x="490139" y="166847"/>
                  <a:pt x="488717" y="165920"/>
                  <a:pt x="487256" y="165012"/>
                </a:cubicBezTo>
                <a:cubicBezTo>
                  <a:pt x="485796" y="164104"/>
                  <a:pt x="484373" y="163405"/>
                  <a:pt x="482989" y="162916"/>
                </a:cubicBezTo>
                <a:lnTo>
                  <a:pt x="466530" y="155906"/>
                </a:lnTo>
                <a:cubicBezTo>
                  <a:pt x="466390" y="155455"/>
                  <a:pt x="466288" y="155138"/>
                  <a:pt x="466225" y="154953"/>
                </a:cubicBezTo>
                <a:cubicBezTo>
                  <a:pt x="466161" y="154769"/>
                  <a:pt x="466060" y="154680"/>
                  <a:pt x="465920" y="154687"/>
                </a:cubicBezTo>
                <a:cubicBezTo>
                  <a:pt x="466841" y="154725"/>
                  <a:pt x="467666" y="154877"/>
                  <a:pt x="468396" y="155144"/>
                </a:cubicBezTo>
                <a:cubicBezTo>
                  <a:pt x="469127" y="155411"/>
                  <a:pt x="469724" y="155563"/>
                  <a:pt x="470187" y="155601"/>
                </a:cubicBezTo>
                <a:cubicBezTo>
                  <a:pt x="473076" y="156687"/>
                  <a:pt x="476061" y="157792"/>
                  <a:pt x="479141" y="158916"/>
                </a:cubicBezTo>
                <a:cubicBezTo>
                  <a:pt x="482221" y="160040"/>
                  <a:pt x="485434" y="161069"/>
                  <a:pt x="488780" y="162002"/>
                </a:cubicBezTo>
                <a:cubicBezTo>
                  <a:pt x="490818" y="162332"/>
                  <a:pt x="492990" y="162739"/>
                  <a:pt x="495295" y="163221"/>
                </a:cubicBezTo>
                <a:cubicBezTo>
                  <a:pt x="497600" y="163704"/>
                  <a:pt x="499696" y="164110"/>
                  <a:pt x="501582" y="164440"/>
                </a:cubicBezTo>
                <a:cubicBezTo>
                  <a:pt x="502147" y="164739"/>
                  <a:pt x="502540" y="164904"/>
                  <a:pt x="502763" y="164936"/>
                </a:cubicBezTo>
                <a:cubicBezTo>
                  <a:pt x="502985" y="164967"/>
                  <a:pt x="503302" y="164904"/>
                  <a:pt x="503715" y="164745"/>
                </a:cubicBezTo>
                <a:cubicBezTo>
                  <a:pt x="504179" y="165215"/>
                  <a:pt x="504547" y="165418"/>
                  <a:pt x="504820" y="165355"/>
                </a:cubicBezTo>
                <a:cubicBezTo>
                  <a:pt x="505093" y="165291"/>
                  <a:pt x="505233" y="164885"/>
                  <a:pt x="505239" y="164136"/>
                </a:cubicBezTo>
                <a:cubicBezTo>
                  <a:pt x="505703" y="162015"/>
                  <a:pt x="506224" y="159856"/>
                  <a:pt x="506801" y="157659"/>
                </a:cubicBezTo>
                <a:cubicBezTo>
                  <a:pt x="507379" y="155461"/>
                  <a:pt x="507976" y="153150"/>
                  <a:pt x="508592" y="150724"/>
                </a:cubicBezTo>
                <a:cubicBezTo>
                  <a:pt x="508630" y="150693"/>
                  <a:pt x="508783" y="150531"/>
                  <a:pt x="509049" y="150238"/>
                </a:cubicBezTo>
                <a:cubicBezTo>
                  <a:pt x="509316" y="149945"/>
                  <a:pt x="509468" y="149708"/>
                  <a:pt x="509506" y="149527"/>
                </a:cubicBezTo>
                <a:cubicBezTo>
                  <a:pt x="509506" y="149039"/>
                  <a:pt x="509659" y="148663"/>
                  <a:pt x="509964" y="148398"/>
                </a:cubicBezTo>
                <a:cubicBezTo>
                  <a:pt x="510268" y="148133"/>
                  <a:pt x="510726" y="148210"/>
                  <a:pt x="511335" y="148629"/>
                </a:cubicBezTo>
                <a:cubicBezTo>
                  <a:pt x="511640" y="148591"/>
                  <a:pt x="511869" y="148438"/>
                  <a:pt x="512021" y="148172"/>
                </a:cubicBezTo>
                <a:cubicBezTo>
                  <a:pt x="512173" y="147905"/>
                  <a:pt x="512250" y="147753"/>
                  <a:pt x="512250" y="147715"/>
                </a:cubicBezTo>
                <a:cubicBezTo>
                  <a:pt x="513066" y="145651"/>
                  <a:pt x="514396" y="143911"/>
                  <a:pt x="516238" y="142495"/>
                </a:cubicBezTo>
                <a:cubicBezTo>
                  <a:pt x="518080" y="141079"/>
                  <a:pt x="520093" y="139567"/>
                  <a:pt x="522277" y="137961"/>
                </a:cubicBezTo>
                <a:cubicBezTo>
                  <a:pt x="523360" y="137205"/>
                  <a:pt x="524691" y="136431"/>
                  <a:pt x="526272" y="135637"/>
                </a:cubicBezTo>
                <a:cubicBezTo>
                  <a:pt x="527852" y="134843"/>
                  <a:pt x="529566" y="133992"/>
                  <a:pt x="531414" y="133084"/>
                </a:cubicBezTo>
                <a:close/>
                <a:moveTo>
                  <a:pt x="1016084" y="131858"/>
                </a:moveTo>
                <a:cubicBezTo>
                  <a:pt x="1006419" y="136158"/>
                  <a:pt x="997402" y="140739"/>
                  <a:pt x="989033" y="145599"/>
                </a:cubicBezTo>
                <a:cubicBezTo>
                  <a:pt x="980664" y="150459"/>
                  <a:pt x="972409" y="155419"/>
                  <a:pt x="964268" y="160478"/>
                </a:cubicBezTo>
                <a:cubicBezTo>
                  <a:pt x="964554" y="160630"/>
                  <a:pt x="964744" y="160707"/>
                  <a:pt x="964839" y="160707"/>
                </a:cubicBezTo>
                <a:cubicBezTo>
                  <a:pt x="964935" y="160707"/>
                  <a:pt x="965049" y="160630"/>
                  <a:pt x="965182" y="160478"/>
                </a:cubicBezTo>
                <a:cubicBezTo>
                  <a:pt x="968230" y="159272"/>
                  <a:pt x="971278" y="158103"/>
                  <a:pt x="974326" y="156973"/>
                </a:cubicBezTo>
                <a:cubicBezTo>
                  <a:pt x="977374" y="155842"/>
                  <a:pt x="980422" y="154674"/>
                  <a:pt x="983470" y="153468"/>
                </a:cubicBezTo>
                <a:cubicBezTo>
                  <a:pt x="988360" y="151505"/>
                  <a:pt x="993364" y="149639"/>
                  <a:pt x="998482" y="147869"/>
                </a:cubicBezTo>
                <a:cubicBezTo>
                  <a:pt x="1003600" y="146099"/>
                  <a:pt x="1008756" y="144313"/>
                  <a:pt x="1013950" y="142512"/>
                </a:cubicBezTo>
                <a:cubicBezTo>
                  <a:pt x="1014306" y="142343"/>
                  <a:pt x="1014738" y="142080"/>
                  <a:pt x="1015246" y="141722"/>
                </a:cubicBezTo>
                <a:cubicBezTo>
                  <a:pt x="1015754" y="141365"/>
                  <a:pt x="1016033" y="141025"/>
                  <a:pt x="1016084" y="140704"/>
                </a:cubicBezTo>
                <a:cubicBezTo>
                  <a:pt x="1016217" y="139477"/>
                  <a:pt x="1016255" y="138117"/>
                  <a:pt x="1016198" y="136624"/>
                </a:cubicBezTo>
                <a:cubicBezTo>
                  <a:pt x="1016141" y="135130"/>
                  <a:pt x="1016103" y="133542"/>
                  <a:pt x="1016084" y="131858"/>
                </a:cubicBezTo>
                <a:close/>
                <a:moveTo>
                  <a:pt x="115248" y="125769"/>
                </a:moveTo>
                <a:cubicBezTo>
                  <a:pt x="115260" y="125909"/>
                  <a:pt x="115311" y="126010"/>
                  <a:pt x="115400" y="126074"/>
                </a:cubicBezTo>
                <a:cubicBezTo>
                  <a:pt x="115489" y="126137"/>
                  <a:pt x="115540" y="126239"/>
                  <a:pt x="115552" y="126378"/>
                </a:cubicBezTo>
                <a:cubicBezTo>
                  <a:pt x="114911" y="127744"/>
                  <a:pt x="114212" y="129052"/>
                  <a:pt x="113457" y="130303"/>
                </a:cubicBezTo>
                <a:cubicBezTo>
                  <a:pt x="112701" y="131554"/>
                  <a:pt x="112079" y="132786"/>
                  <a:pt x="111590" y="133998"/>
                </a:cubicBezTo>
                <a:lnTo>
                  <a:pt x="103970" y="154999"/>
                </a:lnTo>
                <a:cubicBezTo>
                  <a:pt x="101062" y="162317"/>
                  <a:pt x="97658" y="169465"/>
                  <a:pt x="93759" y="176443"/>
                </a:cubicBezTo>
                <a:cubicBezTo>
                  <a:pt x="89860" y="183421"/>
                  <a:pt x="85542" y="190189"/>
                  <a:pt x="80805" y="196749"/>
                </a:cubicBezTo>
                <a:cubicBezTo>
                  <a:pt x="77186" y="201943"/>
                  <a:pt x="73452" y="207023"/>
                  <a:pt x="69604" y="211989"/>
                </a:cubicBezTo>
                <a:cubicBezTo>
                  <a:pt x="65756" y="216955"/>
                  <a:pt x="61565" y="221730"/>
                  <a:pt x="57031" y="226315"/>
                </a:cubicBezTo>
                <a:cubicBezTo>
                  <a:pt x="55526" y="227680"/>
                  <a:pt x="53964" y="228988"/>
                  <a:pt x="52344" y="230239"/>
                </a:cubicBezTo>
                <a:cubicBezTo>
                  <a:pt x="50725" y="231490"/>
                  <a:pt x="48934" y="232722"/>
                  <a:pt x="46972" y="233935"/>
                </a:cubicBezTo>
                <a:cubicBezTo>
                  <a:pt x="45702" y="234976"/>
                  <a:pt x="44432" y="235332"/>
                  <a:pt x="43162" y="235002"/>
                </a:cubicBezTo>
                <a:cubicBezTo>
                  <a:pt x="41892" y="234671"/>
                  <a:pt x="40927" y="233808"/>
                  <a:pt x="40267" y="232411"/>
                </a:cubicBezTo>
                <a:cubicBezTo>
                  <a:pt x="38470" y="232716"/>
                  <a:pt x="36882" y="232639"/>
                  <a:pt x="35504" y="232182"/>
                </a:cubicBezTo>
                <a:cubicBezTo>
                  <a:pt x="34126" y="231725"/>
                  <a:pt x="32767" y="230887"/>
                  <a:pt x="31428" y="229668"/>
                </a:cubicBezTo>
                <a:cubicBezTo>
                  <a:pt x="31091" y="229356"/>
                  <a:pt x="30621" y="229064"/>
                  <a:pt x="30018" y="228791"/>
                </a:cubicBezTo>
                <a:cubicBezTo>
                  <a:pt x="29415" y="228518"/>
                  <a:pt x="28868" y="228302"/>
                  <a:pt x="28380" y="228144"/>
                </a:cubicBezTo>
                <a:cubicBezTo>
                  <a:pt x="27154" y="227959"/>
                  <a:pt x="26252" y="227490"/>
                  <a:pt x="25674" y="226734"/>
                </a:cubicBezTo>
                <a:cubicBezTo>
                  <a:pt x="25097" y="225978"/>
                  <a:pt x="24881" y="225127"/>
                  <a:pt x="25027" y="224181"/>
                </a:cubicBezTo>
                <a:cubicBezTo>
                  <a:pt x="25662" y="222365"/>
                  <a:pt x="26602" y="220892"/>
                  <a:pt x="27846" y="219762"/>
                </a:cubicBezTo>
                <a:cubicBezTo>
                  <a:pt x="29091" y="218631"/>
                  <a:pt x="30488" y="217768"/>
                  <a:pt x="32037" y="217171"/>
                </a:cubicBezTo>
                <a:cubicBezTo>
                  <a:pt x="34577" y="216047"/>
                  <a:pt x="36584" y="214561"/>
                  <a:pt x="38057" y="212713"/>
                </a:cubicBezTo>
                <a:cubicBezTo>
                  <a:pt x="39530" y="210865"/>
                  <a:pt x="40775" y="208998"/>
                  <a:pt x="41791" y="207112"/>
                </a:cubicBezTo>
                <a:cubicBezTo>
                  <a:pt x="42076" y="206668"/>
                  <a:pt x="42343" y="206261"/>
                  <a:pt x="42591" y="205893"/>
                </a:cubicBezTo>
                <a:cubicBezTo>
                  <a:pt x="42838" y="205525"/>
                  <a:pt x="43181" y="205118"/>
                  <a:pt x="43620" y="204674"/>
                </a:cubicBezTo>
                <a:lnTo>
                  <a:pt x="42705" y="208332"/>
                </a:lnTo>
                <a:cubicBezTo>
                  <a:pt x="42718" y="208325"/>
                  <a:pt x="42769" y="208338"/>
                  <a:pt x="42858" y="208370"/>
                </a:cubicBezTo>
                <a:cubicBezTo>
                  <a:pt x="42946" y="208401"/>
                  <a:pt x="42997" y="208490"/>
                  <a:pt x="43010" y="208636"/>
                </a:cubicBezTo>
                <a:lnTo>
                  <a:pt x="44229" y="207417"/>
                </a:lnTo>
                <a:cubicBezTo>
                  <a:pt x="47728" y="202832"/>
                  <a:pt x="51170" y="198210"/>
                  <a:pt x="54554" y="193549"/>
                </a:cubicBezTo>
                <a:cubicBezTo>
                  <a:pt x="57939" y="188888"/>
                  <a:pt x="61304" y="184265"/>
                  <a:pt x="64651" y="179680"/>
                </a:cubicBezTo>
                <a:cubicBezTo>
                  <a:pt x="66930" y="176956"/>
                  <a:pt x="69229" y="174327"/>
                  <a:pt x="71547" y="171794"/>
                </a:cubicBezTo>
                <a:cubicBezTo>
                  <a:pt x="73865" y="169260"/>
                  <a:pt x="76239" y="166707"/>
                  <a:pt x="78672" y="164136"/>
                </a:cubicBezTo>
                <a:lnTo>
                  <a:pt x="100617" y="140704"/>
                </a:lnTo>
                <a:cubicBezTo>
                  <a:pt x="102433" y="139015"/>
                  <a:pt x="104135" y="137212"/>
                  <a:pt x="105723" y="135294"/>
                </a:cubicBezTo>
                <a:cubicBezTo>
                  <a:pt x="107310" y="133376"/>
                  <a:pt x="108859" y="131420"/>
                  <a:pt x="110371" y="129426"/>
                </a:cubicBezTo>
                <a:cubicBezTo>
                  <a:pt x="111234" y="128817"/>
                  <a:pt x="112250" y="127903"/>
                  <a:pt x="113419" y="126683"/>
                </a:cubicBezTo>
                <a:cubicBezTo>
                  <a:pt x="113590" y="126531"/>
                  <a:pt x="113857" y="126378"/>
                  <a:pt x="114219" y="126226"/>
                </a:cubicBezTo>
                <a:cubicBezTo>
                  <a:pt x="114581" y="126074"/>
                  <a:pt x="114924" y="125921"/>
                  <a:pt x="115248" y="125769"/>
                </a:cubicBezTo>
                <a:close/>
                <a:moveTo>
                  <a:pt x="444889" y="123330"/>
                </a:moveTo>
                <a:cubicBezTo>
                  <a:pt x="436824" y="125934"/>
                  <a:pt x="428874" y="128576"/>
                  <a:pt x="421038" y="131255"/>
                </a:cubicBezTo>
                <a:cubicBezTo>
                  <a:pt x="413202" y="133935"/>
                  <a:pt x="405404" y="136577"/>
                  <a:pt x="397645" y="139180"/>
                </a:cubicBezTo>
                <a:lnTo>
                  <a:pt x="397645" y="139790"/>
                </a:lnTo>
                <a:cubicBezTo>
                  <a:pt x="398267" y="139777"/>
                  <a:pt x="398775" y="139726"/>
                  <a:pt x="399169" y="139637"/>
                </a:cubicBezTo>
                <a:cubicBezTo>
                  <a:pt x="399562" y="139548"/>
                  <a:pt x="399766" y="139498"/>
                  <a:pt x="399778" y="139485"/>
                </a:cubicBezTo>
                <a:cubicBezTo>
                  <a:pt x="402026" y="138698"/>
                  <a:pt x="404160" y="137910"/>
                  <a:pt x="406179" y="137123"/>
                </a:cubicBezTo>
                <a:cubicBezTo>
                  <a:pt x="408198" y="136335"/>
                  <a:pt x="410332" y="135700"/>
                  <a:pt x="412580" y="135218"/>
                </a:cubicBezTo>
                <a:lnTo>
                  <a:pt x="443060" y="124854"/>
                </a:lnTo>
                <a:cubicBezTo>
                  <a:pt x="443631" y="124829"/>
                  <a:pt x="444012" y="124727"/>
                  <a:pt x="444203" y="124550"/>
                </a:cubicBezTo>
                <a:cubicBezTo>
                  <a:pt x="444393" y="124372"/>
                  <a:pt x="444622" y="124270"/>
                  <a:pt x="444889" y="124245"/>
                </a:cubicBezTo>
                <a:close/>
                <a:moveTo>
                  <a:pt x="687358" y="121807"/>
                </a:moveTo>
                <a:cubicBezTo>
                  <a:pt x="686088" y="122061"/>
                  <a:pt x="684970" y="122463"/>
                  <a:pt x="684005" y="123014"/>
                </a:cubicBezTo>
                <a:cubicBezTo>
                  <a:pt x="683878" y="123046"/>
                  <a:pt x="683904" y="123284"/>
                  <a:pt x="684081" y="123729"/>
                </a:cubicBezTo>
                <a:cubicBezTo>
                  <a:pt x="684259" y="124174"/>
                  <a:pt x="684437" y="124638"/>
                  <a:pt x="684615" y="125121"/>
                </a:cubicBezTo>
                <a:cubicBezTo>
                  <a:pt x="685783" y="123917"/>
                  <a:pt x="686799" y="123014"/>
                  <a:pt x="687663" y="122412"/>
                </a:cubicBezTo>
                <a:cubicBezTo>
                  <a:pt x="687517" y="122255"/>
                  <a:pt x="687428" y="122117"/>
                  <a:pt x="687396" y="121997"/>
                </a:cubicBezTo>
                <a:cubicBezTo>
                  <a:pt x="687364" y="121877"/>
                  <a:pt x="687352" y="121813"/>
                  <a:pt x="687358" y="121807"/>
                </a:cubicBezTo>
                <a:close/>
                <a:moveTo>
                  <a:pt x="175170" y="121197"/>
                </a:moveTo>
                <a:cubicBezTo>
                  <a:pt x="174865" y="121451"/>
                  <a:pt x="174560" y="121553"/>
                  <a:pt x="174257" y="121502"/>
                </a:cubicBezTo>
                <a:lnTo>
                  <a:pt x="175170" y="131560"/>
                </a:lnTo>
                <a:cubicBezTo>
                  <a:pt x="175922" y="131427"/>
                  <a:pt x="176558" y="131312"/>
                  <a:pt x="177080" y="131217"/>
                </a:cubicBezTo>
                <a:cubicBezTo>
                  <a:pt x="177602" y="131122"/>
                  <a:pt x="178086" y="130931"/>
                  <a:pt x="178532" y="130646"/>
                </a:cubicBezTo>
                <a:cubicBezTo>
                  <a:pt x="178704" y="130627"/>
                  <a:pt x="178895" y="130512"/>
                  <a:pt x="179105" y="130303"/>
                </a:cubicBezTo>
                <a:cubicBezTo>
                  <a:pt x="179315" y="130093"/>
                  <a:pt x="179429" y="129903"/>
                  <a:pt x="179449" y="129731"/>
                </a:cubicBezTo>
                <a:cubicBezTo>
                  <a:pt x="178831" y="128233"/>
                  <a:pt x="178156" y="126810"/>
                  <a:pt x="177424" y="125464"/>
                </a:cubicBezTo>
                <a:cubicBezTo>
                  <a:pt x="176692" y="124118"/>
                  <a:pt x="175941" y="122696"/>
                  <a:pt x="175170" y="121197"/>
                </a:cubicBezTo>
                <a:close/>
                <a:moveTo>
                  <a:pt x="688882" y="119981"/>
                </a:moveTo>
                <a:lnTo>
                  <a:pt x="682786" y="121807"/>
                </a:lnTo>
                <a:cubicBezTo>
                  <a:pt x="682780" y="121820"/>
                  <a:pt x="682792" y="121870"/>
                  <a:pt x="682824" y="121959"/>
                </a:cubicBezTo>
                <a:cubicBezTo>
                  <a:pt x="682856" y="122048"/>
                  <a:pt x="682945" y="122099"/>
                  <a:pt x="683091" y="122111"/>
                </a:cubicBezTo>
                <a:lnTo>
                  <a:pt x="689187" y="120590"/>
                </a:lnTo>
                <a:cubicBezTo>
                  <a:pt x="688933" y="120539"/>
                  <a:pt x="688831" y="120336"/>
                  <a:pt x="688882" y="119981"/>
                </a:cubicBezTo>
                <a:close/>
                <a:moveTo>
                  <a:pt x="153007" y="116930"/>
                </a:moveTo>
                <a:lnTo>
                  <a:pt x="144204" y="124550"/>
                </a:lnTo>
                <a:lnTo>
                  <a:pt x="144204" y="125769"/>
                </a:lnTo>
                <a:cubicBezTo>
                  <a:pt x="144229" y="128690"/>
                  <a:pt x="144330" y="131687"/>
                  <a:pt x="144507" y="134760"/>
                </a:cubicBezTo>
                <a:cubicBezTo>
                  <a:pt x="144684" y="137834"/>
                  <a:pt x="144785" y="140831"/>
                  <a:pt x="144811" y="143752"/>
                </a:cubicBezTo>
                <a:cubicBezTo>
                  <a:pt x="144943" y="144933"/>
                  <a:pt x="144981" y="145999"/>
                  <a:pt x="144925" y="146950"/>
                </a:cubicBezTo>
                <a:cubicBezTo>
                  <a:pt x="144868" y="147901"/>
                  <a:pt x="144830" y="148965"/>
                  <a:pt x="144811" y="150141"/>
                </a:cubicBezTo>
                <a:cubicBezTo>
                  <a:pt x="145924" y="149300"/>
                  <a:pt x="146961" y="148477"/>
                  <a:pt x="147922" y="147673"/>
                </a:cubicBezTo>
                <a:cubicBezTo>
                  <a:pt x="148884" y="146868"/>
                  <a:pt x="149465" y="145663"/>
                  <a:pt x="149668" y="144057"/>
                </a:cubicBezTo>
                <a:cubicBezTo>
                  <a:pt x="150629" y="138570"/>
                  <a:pt x="151439" y="132779"/>
                  <a:pt x="152096" y="126683"/>
                </a:cubicBezTo>
                <a:cubicBezTo>
                  <a:pt x="152387" y="125172"/>
                  <a:pt x="152640" y="123623"/>
                  <a:pt x="152855" y="122035"/>
                </a:cubicBezTo>
                <a:cubicBezTo>
                  <a:pt x="153070" y="120448"/>
                  <a:pt x="153323" y="118746"/>
                  <a:pt x="153614" y="116930"/>
                </a:cubicBezTo>
                <a:cubicBezTo>
                  <a:pt x="153260" y="116930"/>
                  <a:pt x="153058" y="116930"/>
                  <a:pt x="153007" y="116930"/>
                </a:cubicBezTo>
                <a:close/>
                <a:moveTo>
                  <a:pt x="471679" y="115681"/>
                </a:moveTo>
                <a:cubicBezTo>
                  <a:pt x="468274" y="116393"/>
                  <a:pt x="464795" y="117181"/>
                  <a:pt x="461242" y="118046"/>
                </a:cubicBezTo>
                <a:cubicBezTo>
                  <a:pt x="457690" y="118910"/>
                  <a:pt x="454359" y="120156"/>
                  <a:pt x="451251" y="121783"/>
                </a:cubicBezTo>
                <a:lnTo>
                  <a:pt x="451251" y="122394"/>
                </a:lnTo>
                <a:cubicBezTo>
                  <a:pt x="454761" y="121065"/>
                  <a:pt x="458206" y="119908"/>
                  <a:pt x="461586" y="118923"/>
                </a:cubicBezTo>
                <a:cubicBezTo>
                  <a:pt x="464967" y="117938"/>
                  <a:pt x="468331" y="116857"/>
                  <a:pt x="471679" y="115681"/>
                </a:cubicBezTo>
                <a:close/>
                <a:moveTo>
                  <a:pt x="481261" y="113586"/>
                </a:moveTo>
                <a:lnTo>
                  <a:pt x="479143" y="114117"/>
                </a:lnTo>
                <a:lnTo>
                  <a:pt x="479915" y="113850"/>
                </a:lnTo>
                <a:close/>
                <a:moveTo>
                  <a:pt x="1058718" y="113250"/>
                </a:moveTo>
                <a:cubicBezTo>
                  <a:pt x="1055993" y="114438"/>
                  <a:pt x="1053366" y="115493"/>
                  <a:pt x="1050835" y="116415"/>
                </a:cubicBezTo>
                <a:cubicBezTo>
                  <a:pt x="1048305" y="117336"/>
                  <a:pt x="1045761" y="118315"/>
                  <a:pt x="1043204" y="119351"/>
                </a:cubicBezTo>
                <a:cubicBezTo>
                  <a:pt x="1043034" y="119650"/>
                  <a:pt x="1042845" y="119967"/>
                  <a:pt x="1042637" y="120304"/>
                </a:cubicBezTo>
                <a:cubicBezTo>
                  <a:pt x="1042429" y="120641"/>
                  <a:pt x="1042316" y="121035"/>
                  <a:pt x="1042297" y="121486"/>
                </a:cubicBezTo>
                <a:cubicBezTo>
                  <a:pt x="1042157" y="123285"/>
                  <a:pt x="1042132" y="124950"/>
                  <a:pt x="1042220" y="126481"/>
                </a:cubicBezTo>
                <a:cubicBezTo>
                  <a:pt x="1042309" y="128013"/>
                  <a:pt x="1042435" y="129602"/>
                  <a:pt x="1042599" y="131248"/>
                </a:cubicBezTo>
                <a:cubicBezTo>
                  <a:pt x="1042498" y="132735"/>
                  <a:pt x="1042700" y="133574"/>
                  <a:pt x="1043204" y="133764"/>
                </a:cubicBezTo>
                <a:cubicBezTo>
                  <a:pt x="1043709" y="133955"/>
                  <a:pt x="1045121" y="133726"/>
                  <a:pt x="1047440" y="133078"/>
                </a:cubicBezTo>
                <a:cubicBezTo>
                  <a:pt x="1047618" y="132932"/>
                  <a:pt x="1047872" y="132843"/>
                  <a:pt x="1048202" y="132811"/>
                </a:cubicBezTo>
                <a:cubicBezTo>
                  <a:pt x="1048532" y="132779"/>
                  <a:pt x="1048787" y="132766"/>
                  <a:pt x="1048964" y="132773"/>
                </a:cubicBezTo>
                <a:cubicBezTo>
                  <a:pt x="1051238" y="132474"/>
                  <a:pt x="1053549" y="132156"/>
                  <a:pt x="1055899" y="131820"/>
                </a:cubicBezTo>
                <a:cubicBezTo>
                  <a:pt x="1058248" y="131483"/>
                  <a:pt x="1060712" y="131089"/>
                  <a:pt x="1063290" y="130637"/>
                </a:cubicBezTo>
                <a:cubicBezTo>
                  <a:pt x="1063957" y="130517"/>
                  <a:pt x="1064528" y="130377"/>
                  <a:pt x="1065004" y="130218"/>
                </a:cubicBezTo>
                <a:cubicBezTo>
                  <a:pt x="1065481" y="130059"/>
                  <a:pt x="1065519" y="129691"/>
                  <a:pt x="1065119" y="129112"/>
                </a:cubicBezTo>
                <a:cubicBezTo>
                  <a:pt x="1063271" y="127568"/>
                  <a:pt x="1062166" y="125852"/>
                  <a:pt x="1061804" y="123965"/>
                </a:cubicBezTo>
                <a:cubicBezTo>
                  <a:pt x="1061442" y="122077"/>
                  <a:pt x="1061023" y="120133"/>
                  <a:pt x="1060547" y="118131"/>
                </a:cubicBezTo>
                <a:cubicBezTo>
                  <a:pt x="1060394" y="117394"/>
                  <a:pt x="1060166" y="116656"/>
                  <a:pt x="1059861" y="115919"/>
                </a:cubicBezTo>
                <a:cubicBezTo>
                  <a:pt x="1059556" y="115182"/>
                  <a:pt x="1059175" y="114292"/>
                  <a:pt x="1058718" y="113250"/>
                </a:cubicBezTo>
                <a:close/>
                <a:moveTo>
                  <a:pt x="19807" y="111710"/>
                </a:moveTo>
                <a:cubicBezTo>
                  <a:pt x="19820" y="111704"/>
                  <a:pt x="19871" y="111716"/>
                  <a:pt x="19959" y="111748"/>
                </a:cubicBezTo>
                <a:cubicBezTo>
                  <a:pt x="20048" y="111780"/>
                  <a:pt x="20099" y="111869"/>
                  <a:pt x="20112" y="112015"/>
                </a:cubicBezTo>
                <a:cubicBezTo>
                  <a:pt x="19192" y="112656"/>
                  <a:pt x="18309" y="113431"/>
                  <a:pt x="17466" y="114339"/>
                </a:cubicBezTo>
                <a:cubicBezTo>
                  <a:pt x="16622" y="115247"/>
                  <a:pt x="15891" y="116098"/>
                  <a:pt x="15275" y="116892"/>
                </a:cubicBezTo>
                <a:cubicBezTo>
                  <a:pt x="13947" y="118778"/>
                  <a:pt x="13643" y="120416"/>
                  <a:pt x="14363" y="121806"/>
                </a:cubicBezTo>
                <a:cubicBezTo>
                  <a:pt x="15083" y="123197"/>
                  <a:pt x="16596" y="123997"/>
                  <a:pt x="18901" y="124207"/>
                </a:cubicBezTo>
                <a:cubicBezTo>
                  <a:pt x="21342" y="124658"/>
                  <a:pt x="23842" y="124975"/>
                  <a:pt x="26401" y="125159"/>
                </a:cubicBezTo>
                <a:cubicBezTo>
                  <a:pt x="28960" y="125343"/>
                  <a:pt x="31539" y="125432"/>
                  <a:pt x="34137" y="125426"/>
                </a:cubicBezTo>
                <a:cubicBezTo>
                  <a:pt x="37980" y="125801"/>
                  <a:pt x="41880" y="126271"/>
                  <a:pt x="45837" y="126836"/>
                </a:cubicBezTo>
                <a:cubicBezTo>
                  <a:pt x="49794" y="127401"/>
                  <a:pt x="53618" y="128557"/>
                  <a:pt x="57308" y="130303"/>
                </a:cubicBezTo>
                <a:cubicBezTo>
                  <a:pt x="58871" y="131185"/>
                  <a:pt x="60243" y="132163"/>
                  <a:pt x="61424" y="133236"/>
                </a:cubicBezTo>
                <a:cubicBezTo>
                  <a:pt x="62606" y="134310"/>
                  <a:pt x="63368" y="135669"/>
                  <a:pt x="63711" y="137313"/>
                </a:cubicBezTo>
                <a:cubicBezTo>
                  <a:pt x="63698" y="137770"/>
                  <a:pt x="63647" y="138228"/>
                  <a:pt x="63559" y="138685"/>
                </a:cubicBezTo>
                <a:cubicBezTo>
                  <a:pt x="63470" y="139142"/>
                  <a:pt x="63419" y="139599"/>
                  <a:pt x="63406" y="140056"/>
                </a:cubicBezTo>
                <a:cubicBezTo>
                  <a:pt x="62936" y="142793"/>
                  <a:pt x="62428" y="145473"/>
                  <a:pt x="61882" y="148095"/>
                </a:cubicBezTo>
                <a:cubicBezTo>
                  <a:pt x="61335" y="150718"/>
                  <a:pt x="60827" y="153322"/>
                  <a:pt x="60357" y="155906"/>
                </a:cubicBezTo>
                <a:cubicBezTo>
                  <a:pt x="60364" y="156350"/>
                  <a:pt x="60275" y="156833"/>
                  <a:pt x="60090" y="157354"/>
                </a:cubicBezTo>
                <a:cubicBezTo>
                  <a:pt x="59906" y="157874"/>
                  <a:pt x="59589" y="158509"/>
                  <a:pt x="59138" y="159259"/>
                </a:cubicBezTo>
                <a:cubicBezTo>
                  <a:pt x="59125" y="158833"/>
                  <a:pt x="59074" y="158541"/>
                  <a:pt x="58985" y="158382"/>
                </a:cubicBezTo>
                <a:cubicBezTo>
                  <a:pt x="58896" y="158224"/>
                  <a:pt x="58845" y="158008"/>
                  <a:pt x="58833" y="157735"/>
                </a:cubicBezTo>
                <a:lnTo>
                  <a:pt x="58223" y="152858"/>
                </a:lnTo>
                <a:cubicBezTo>
                  <a:pt x="57588" y="150750"/>
                  <a:pt x="56419" y="149023"/>
                  <a:pt x="54717" y="147676"/>
                </a:cubicBezTo>
                <a:cubicBezTo>
                  <a:pt x="53014" y="146330"/>
                  <a:pt x="50931" y="145213"/>
                  <a:pt x="48467" y="144324"/>
                </a:cubicBezTo>
                <a:cubicBezTo>
                  <a:pt x="47717" y="144038"/>
                  <a:pt x="47006" y="143771"/>
                  <a:pt x="46332" y="143523"/>
                </a:cubicBezTo>
                <a:cubicBezTo>
                  <a:pt x="45659" y="143276"/>
                  <a:pt x="44948" y="142933"/>
                  <a:pt x="44198" y="142495"/>
                </a:cubicBezTo>
                <a:cubicBezTo>
                  <a:pt x="41886" y="141314"/>
                  <a:pt x="39422" y="140476"/>
                  <a:pt x="36805" y="139980"/>
                </a:cubicBezTo>
                <a:cubicBezTo>
                  <a:pt x="34188" y="139485"/>
                  <a:pt x="31571" y="139104"/>
                  <a:pt x="28954" y="138837"/>
                </a:cubicBezTo>
                <a:cubicBezTo>
                  <a:pt x="25455" y="138672"/>
                  <a:pt x="22096" y="138164"/>
                  <a:pt x="18875" y="137313"/>
                </a:cubicBezTo>
                <a:cubicBezTo>
                  <a:pt x="15655" y="136462"/>
                  <a:pt x="12528" y="135345"/>
                  <a:pt x="9494" y="133960"/>
                </a:cubicBezTo>
                <a:cubicBezTo>
                  <a:pt x="7989" y="133484"/>
                  <a:pt x="6579" y="132913"/>
                  <a:pt x="5265" y="132246"/>
                </a:cubicBezTo>
                <a:cubicBezTo>
                  <a:pt x="3951" y="131579"/>
                  <a:pt x="2617" y="130931"/>
                  <a:pt x="1264" y="130303"/>
                </a:cubicBezTo>
                <a:cubicBezTo>
                  <a:pt x="204" y="129331"/>
                  <a:pt x="-190" y="128150"/>
                  <a:pt x="83" y="126759"/>
                </a:cubicBezTo>
                <a:cubicBezTo>
                  <a:pt x="356" y="125369"/>
                  <a:pt x="1258" y="124112"/>
                  <a:pt x="2788" y="122988"/>
                </a:cubicBezTo>
                <a:cubicBezTo>
                  <a:pt x="4630" y="121610"/>
                  <a:pt x="6586" y="120251"/>
                  <a:pt x="8655" y="118911"/>
                </a:cubicBezTo>
                <a:cubicBezTo>
                  <a:pt x="10724" y="117571"/>
                  <a:pt x="12830" y="116288"/>
                  <a:pt x="14973" y="115063"/>
                </a:cubicBezTo>
                <a:cubicBezTo>
                  <a:pt x="15740" y="114447"/>
                  <a:pt x="16546" y="113850"/>
                  <a:pt x="17390" y="113272"/>
                </a:cubicBezTo>
                <a:cubicBezTo>
                  <a:pt x="18233" y="112694"/>
                  <a:pt x="19039" y="112174"/>
                  <a:pt x="19807" y="111710"/>
                </a:cubicBezTo>
                <a:close/>
                <a:moveTo>
                  <a:pt x="812699" y="111385"/>
                </a:moveTo>
                <a:cubicBezTo>
                  <a:pt x="807621" y="111360"/>
                  <a:pt x="802425" y="112095"/>
                  <a:pt x="797113" y="113592"/>
                </a:cubicBezTo>
                <a:cubicBezTo>
                  <a:pt x="798030" y="114670"/>
                  <a:pt x="798947" y="115709"/>
                  <a:pt x="799864" y="116711"/>
                </a:cubicBezTo>
                <a:cubicBezTo>
                  <a:pt x="800781" y="117712"/>
                  <a:pt x="801698" y="118600"/>
                  <a:pt x="802615" y="119373"/>
                </a:cubicBezTo>
                <a:cubicBezTo>
                  <a:pt x="802781" y="119531"/>
                  <a:pt x="802985" y="119671"/>
                  <a:pt x="803227" y="119791"/>
                </a:cubicBezTo>
                <a:cubicBezTo>
                  <a:pt x="803469" y="119912"/>
                  <a:pt x="803673" y="119975"/>
                  <a:pt x="803838" y="119981"/>
                </a:cubicBezTo>
                <a:lnTo>
                  <a:pt x="809953" y="118156"/>
                </a:lnTo>
                <a:cubicBezTo>
                  <a:pt x="812400" y="117598"/>
                  <a:pt x="814845" y="116888"/>
                  <a:pt x="817288" y="116026"/>
                </a:cubicBezTo>
                <a:cubicBezTo>
                  <a:pt x="819097" y="115589"/>
                  <a:pt x="820888" y="115170"/>
                  <a:pt x="822660" y="114771"/>
                </a:cubicBezTo>
                <a:cubicBezTo>
                  <a:pt x="824431" y="114372"/>
                  <a:pt x="826298" y="113877"/>
                  <a:pt x="828261" y="113288"/>
                </a:cubicBezTo>
                <a:cubicBezTo>
                  <a:pt x="822964" y="112045"/>
                  <a:pt x="817777" y="111411"/>
                  <a:pt x="812699" y="111385"/>
                </a:cubicBezTo>
                <a:close/>
                <a:moveTo>
                  <a:pt x="518327" y="106530"/>
                </a:moveTo>
                <a:lnTo>
                  <a:pt x="518327" y="107139"/>
                </a:lnTo>
                <a:cubicBezTo>
                  <a:pt x="518321" y="107151"/>
                  <a:pt x="518181" y="107202"/>
                  <a:pt x="517909" y="107291"/>
                </a:cubicBezTo>
                <a:cubicBezTo>
                  <a:pt x="517637" y="107379"/>
                  <a:pt x="517270" y="107430"/>
                  <a:pt x="516808" y="107443"/>
                </a:cubicBezTo>
                <a:cubicBezTo>
                  <a:pt x="514071" y="107888"/>
                  <a:pt x="511254" y="108295"/>
                  <a:pt x="508358" y="108663"/>
                </a:cubicBezTo>
                <a:cubicBezTo>
                  <a:pt x="505462" y="109032"/>
                  <a:pt x="502489" y="109439"/>
                  <a:pt x="499438" y="109884"/>
                </a:cubicBezTo>
                <a:cubicBezTo>
                  <a:pt x="496070" y="110526"/>
                  <a:pt x="492740" y="111225"/>
                  <a:pt x="489448" y="111982"/>
                </a:cubicBezTo>
                <a:lnTo>
                  <a:pt x="481261" y="113586"/>
                </a:lnTo>
                <a:lnTo>
                  <a:pt x="495902" y="109920"/>
                </a:lnTo>
                <a:cubicBezTo>
                  <a:pt x="503133" y="108542"/>
                  <a:pt x="510608" y="107412"/>
                  <a:pt x="518327" y="106530"/>
                </a:cubicBezTo>
                <a:close/>
                <a:moveTo>
                  <a:pt x="197172" y="104395"/>
                </a:moveTo>
                <a:cubicBezTo>
                  <a:pt x="195782" y="104120"/>
                  <a:pt x="193469" y="104161"/>
                  <a:pt x="190234" y="104519"/>
                </a:cubicBezTo>
                <a:cubicBezTo>
                  <a:pt x="186999" y="104876"/>
                  <a:pt x="183849" y="105369"/>
                  <a:pt x="180784" y="105998"/>
                </a:cubicBezTo>
                <a:cubicBezTo>
                  <a:pt x="177719" y="106626"/>
                  <a:pt x="175746" y="107209"/>
                  <a:pt x="174865" y="107748"/>
                </a:cubicBezTo>
                <a:cubicBezTo>
                  <a:pt x="175170" y="107697"/>
                  <a:pt x="175476" y="107798"/>
                  <a:pt x="175782" y="108052"/>
                </a:cubicBezTo>
                <a:cubicBezTo>
                  <a:pt x="175323" y="108192"/>
                  <a:pt x="174942" y="108294"/>
                  <a:pt x="174638" y="108357"/>
                </a:cubicBezTo>
                <a:cubicBezTo>
                  <a:pt x="174333" y="108421"/>
                  <a:pt x="174105" y="108522"/>
                  <a:pt x="173954" y="108662"/>
                </a:cubicBezTo>
                <a:cubicBezTo>
                  <a:pt x="173638" y="108827"/>
                  <a:pt x="173360" y="109030"/>
                  <a:pt x="173119" y="109272"/>
                </a:cubicBezTo>
                <a:cubicBezTo>
                  <a:pt x="172879" y="109513"/>
                  <a:pt x="172753" y="109716"/>
                  <a:pt x="172740" y="109881"/>
                </a:cubicBezTo>
                <a:cubicBezTo>
                  <a:pt x="172835" y="111589"/>
                  <a:pt x="173177" y="113278"/>
                  <a:pt x="173766" y="114948"/>
                </a:cubicBezTo>
                <a:cubicBezTo>
                  <a:pt x="174356" y="116619"/>
                  <a:pt x="175537" y="118079"/>
                  <a:pt x="177310" y="119330"/>
                </a:cubicBezTo>
                <a:cubicBezTo>
                  <a:pt x="180060" y="121273"/>
                  <a:pt x="182963" y="122797"/>
                  <a:pt x="186018" y="123902"/>
                </a:cubicBezTo>
                <a:cubicBezTo>
                  <a:pt x="189074" y="125007"/>
                  <a:pt x="192283" y="125921"/>
                  <a:pt x="195644" y="126645"/>
                </a:cubicBezTo>
                <a:cubicBezTo>
                  <a:pt x="196510" y="126626"/>
                  <a:pt x="196993" y="126436"/>
                  <a:pt x="197095" y="126074"/>
                </a:cubicBezTo>
                <a:cubicBezTo>
                  <a:pt x="197197" y="125712"/>
                  <a:pt x="197223" y="125293"/>
                  <a:pt x="197172" y="124816"/>
                </a:cubicBezTo>
                <a:lnTo>
                  <a:pt x="197172" y="110796"/>
                </a:lnTo>
                <a:lnTo>
                  <a:pt x="197172" y="105614"/>
                </a:lnTo>
                <a:lnTo>
                  <a:pt x="195033" y="105614"/>
                </a:lnTo>
                <a:cubicBezTo>
                  <a:pt x="188616" y="106274"/>
                  <a:pt x="182199" y="107087"/>
                  <a:pt x="175782" y="108052"/>
                </a:cubicBezTo>
                <a:cubicBezTo>
                  <a:pt x="176234" y="107881"/>
                  <a:pt x="176628" y="107690"/>
                  <a:pt x="176966" y="107481"/>
                </a:cubicBezTo>
                <a:cubicBezTo>
                  <a:pt x="177303" y="107271"/>
                  <a:pt x="177621" y="107157"/>
                  <a:pt x="177921" y="107138"/>
                </a:cubicBezTo>
                <a:cubicBezTo>
                  <a:pt x="180830" y="106846"/>
                  <a:pt x="183720" y="106516"/>
                  <a:pt x="186591" y="106147"/>
                </a:cubicBezTo>
                <a:cubicBezTo>
                  <a:pt x="189463" y="105779"/>
                  <a:pt x="192276" y="105296"/>
                  <a:pt x="195033" y="104700"/>
                </a:cubicBezTo>
                <a:cubicBezTo>
                  <a:pt x="195485" y="104687"/>
                  <a:pt x="195880" y="104636"/>
                  <a:pt x="196217" y="104547"/>
                </a:cubicBezTo>
                <a:cubicBezTo>
                  <a:pt x="196554" y="104458"/>
                  <a:pt x="196873" y="104407"/>
                  <a:pt x="197172" y="104395"/>
                </a:cubicBezTo>
                <a:close/>
                <a:moveTo>
                  <a:pt x="1293240" y="90374"/>
                </a:moveTo>
                <a:cubicBezTo>
                  <a:pt x="1286998" y="89619"/>
                  <a:pt x="1283176" y="90521"/>
                  <a:pt x="1281774" y="93080"/>
                </a:cubicBezTo>
                <a:cubicBezTo>
                  <a:pt x="1280371" y="95639"/>
                  <a:pt x="1280434" y="99817"/>
                  <a:pt x="1281963" y="105614"/>
                </a:cubicBezTo>
                <a:cubicBezTo>
                  <a:pt x="1283995" y="102769"/>
                  <a:pt x="1285798" y="100153"/>
                  <a:pt x="1287373" y="97765"/>
                </a:cubicBezTo>
                <a:cubicBezTo>
                  <a:pt x="1288948" y="95378"/>
                  <a:pt x="1290903" y="92914"/>
                  <a:pt x="1293240" y="90374"/>
                </a:cubicBezTo>
                <a:close/>
                <a:moveTo>
                  <a:pt x="1038030" y="88276"/>
                </a:moveTo>
                <a:cubicBezTo>
                  <a:pt x="1037890" y="88302"/>
                  <a:pt x="1037788" y="88404"/>
                  <a:pt x="1037725" y="88582"/>
                </a:cubicBezTo>
                <a:cubicBezTo>
                  <a:pt x="1037661" y="88761"/>
                  <a:pt x="1037560" y="88863"/>
                  <a:pt x="1037420" y="88888"/>
                </a:cubicBezTo>
                <a:cubicBezTo>
                  <a:pt x="1037553" y="89341"/>
                  <a:pt x="1037668" y="89794"/>
                  <a:pt x="1037763" y="90246"/>
                </a:cubicBezTo>
                <a:cubicBezTo>
                  <a:pt x="1037858" y="90699"/>
                  <a:pt x="1038049" y="91152"/>
                  <a:pt x="1038334" y="91605"/>
                </a:cubicBezTo>
                <a:cubicBezTo>
                  <a:pt x="1038690" y="92641"/>
                  <a:pt x="1039122" y="93222"/>
                  <a:pt x="1039629" y="93348"/>
                </a:cubicBezTo>
                <a:cubicBezTo>
                  <a:pt x="1040136" y="93474"/>
                  <a:pt x="1041328" y="93295"/>
                  <a:pt x="1043204" y="92812"/>
                </a:cubicBezTo>
                <a:cubicBezTo>
                  <a:pt x="1042592" y="92058"/>
                  <a:pt x="1041844" y="91303"/>
                  <a:pt x="1040962" y="90547"/>
                </a:cubicBezTo>
                <a:cubicBezTo>
                  <a:pt x="1040081" y="89792"/>
                  <a:pt x="1039103" y="89035"/>
                  <a:pt x="1038030" y="88276"/>
                </a:cubicBezTo>
                <a:close/>
                <a:moveTo>
                  <a:pt x="163943" y="87021"/>
                </a:moveTo>
                <a:lnTo>
                  <a:pt x="164853" y="91593"/>
                </a:lnTo>
                <a:cubicBezTo>
                  <a:pt x="164992" y="91600"/>
                  <a:pt x="165093" y="91587"/>
                  <a:pt x="165156" y="91555"/>
                </a:cubicBezTo>
                <a:cubicBezTo>
                  <a:pt x="165219" y="91523"/>
                  <a:pt x="165321" y="91434"/>
                  <a:pt x="165460" y="91288"/>
                </a:cubicBezTo>
                <a:lnTo>
                  <a:pt x="164550" y="87021"/>
                </a:lnTo>
                <a:close/>
                <a:moveTo>
                  <a:pt x="1296919" y="81548"/>
                </a:moveTo>
                <a:cubicBezTo>
                  <a:pt x="1294043" y="82266"/>
                  <a:pt x="1291337" y="82966"/>
                  <a:pt x="1288804" y="83650"/>
                </a:cubicBezTo>
                <a:cubicBezTo>
                  <a:pt x="1286270" y="84334"/>
                  <a:pt x="1283794" y="85262"/>
                  <a:pt x="1281374" y="86436"/>
                </a:cubicBezTo>
                <a:cubicBezTo>
                  <a:pt x="1284822" y="87602"/>
                  <a:pt x="1287985" y="87700"/>
                  <a:pt x="1290861" y="86731"/>
                </a:cubicBezTo>
                <a:cubicBezTo>
                  <a:pt x="1293738" y="85762"/>
                  <a:pt x="1295757" y="84035"/>
                  <a:pt x="1296919" y="81548"/>
                </a:cubicBezTo>
                <a:close/>
                <a:moveTo>
                  <a:pt x="187394" y="81535"/>
                </a:moveTo>
                <a:cubicBezTo>
                  <a:pt x="183599" y="81611"/>
                  <a:pt x="179886" y="82068"/>
                  <a:pt x="176254" y="82906"/>
                </a:cubicBezTo>
                <a:cubicBezTo>
                  <a:pt x="172623" y="83745"/>
                  <a:pt x="168923" y="84507"/>
                  <a:pt x="165156" y="85192"/>
                </a:cubicBezTo>
                <a:lnTo>
                  <a:pt x="165156" y="85802"/>
                </a:lnTo>
                <a:cubicBezTo>
                  <a:pt x="168936" y="85211"/>
                  <a:pt x="172686" y="84640"/>
                  <a:pt x="176407" y="84088"/>
                </a:cubicBezTo>
                <a:cubicBezTo>
                  <a:pt x="180127" y="83535"/>
                  <a:pt x="183892" y="82887"/>
                  <a:pt x="187699" y="82144"/>
                </a:cubicBezTo>
                <a:cubicBezTo>
                  <a:pt x="187705" y="81986"/>
                  <a:pt x="187693" y="81846"/>
                  <a:pt x="187661" y="81725"/>
                </a:cubicBezTo>
                <a:cubicBezTo>
                  <a:pt x="187629" y="81605"/>
                  <a:pt x="187540" y="81541"/>
                  <a:pt x="187394" y="81535"/>
                </a:cubicBezTo>
                <a:close/>
                <a:moveTo>
                  <a:pt x="1013646" y="71819"/>
                </a:moveTo>
                <a:cubicBezTo>
                  <a:pt x="1013023" y="71959"/>
                  <a:pt x="1012363" y="72060"/>
                  <a:pt x="1011664" y="72124"/>
                </a:cubicBezTo>
                <a:cubicBezTo>
                  <a:pt x="1010966" y="72187"/>
                  <a:pt x="1010306" y="72289"/>
                  <a:pt x="1009683" y="72428"/>
                </a:cubicBezTo>
                <a:cubicBezTo>
                  <a:pt x="1008915" y="72745"/>
                  <a:pt x="1008013" y="73100"/>
                  <a:pt x="1006978" y="73493"/>
                </a:cubicBezTo>
                <a:cubicBezTo>
                  <a:pt x="1005943" y="73886"/>
                  <a:pt x="1004813" y="74241"/>
                  <a:pt x="1003587" y="74558"/>
                </a:cubicBezTo>
                <a:cubicBezTo>
                  <a:pt x="996558" y="77272"/>
                  <a:pt x="989662" y="80137"/>
                  <a:pt x="982899" y="83155"/>
                </a:cubicBezTo>
                <a:cubicBezTo>
                  <a:pt x="976136" y="86173"/>
                  <a:pt x="969621" y="89495"/>
                  <a:pt x="963354" y="93122"/>
                </a:cubicBezTo>
                <a:cubicBezTo>
                  <a:pt x="961398" y="94066"/>
                  <a:pt x="959594" y="95221"/>
                  <a:pt x="957943" y="96587"/>
                </a:cubicBezTo>
                <a:cubicBezTo>
                  <a:pt x="956292" y="97952"/>
                  <a:pt x="954641" y="99337"/>
                  <a:pt x="952990" y="100742"/>
                </a:cubicBezTo>
                <a:cubicBezTo>
                  <a:pt x="952717" y="101053"/>
                  <a:pt x="952578" y="101345"/>
                  <a:pt x="952571" y="101619"/>
                </a:cubicBezTo>
                <a:cubicBezTo>
                  <a:pt x="952565" y="101892"/>
                  <a:pt x="952501" y="102108"/>
                  <a:pt x="952381" y="102267"/>
                </a:cubicBezTo>
                <a:lnTo>
                  <a:pt x="955124" y="102267"/>
                </a:lnTo>
                <a:cubicBezTo>
                  <a:pt x="960591" y="101619"/>
                  <a:pt x="965963" y="100856"/>
                  <a:pt x="971240" y="99979"/>
                </a:cubicBezTo>
                <a:cubicBezTo>
                  <a:pt x="976517" y="99102"/>
                  <a:pt x="981813" y="98339"/>
                  <a:pt x="987128" y="97691"/>
                </a:cubicBezTo>
                <a:cubicBezTo>
                  <a:pt x="989725" y="97494"/>
                  <a:pt x="992303" y="97202"/>
                  <a:pt x="994862" y="96814"/>
                </a:cubicBezTo>
                <a:cubicBezTo>
                  <a:pt x="997421" y="96426"/>
                  <a:pt x="999923" y="96210"/>
                  <a:pt x="1002368" y="96166"/>
                </a:cubicBezTo>
                <a:cubicBezTo>
                  <a:pt x="1004483" y="96019"/>
                  <a:pt x="1006502" y="95930"/>
                  <a:pt x="1008426" y="95899"/>
                </a:cubicBezTo>
                <a:cubicBezTo>
                  <a:pt x="1010350" y="95867"/>
                  <a:pt x="1012293" y="95854"/>
                  <a:pt x="1014255" y="95860"/>
                </a:cubicBezTo>
                <a:cubicBezTo>
                  <a:pt x="1016440" y="95607"/>
                  <a:pt x="1017557" y="94897"/>
                  <a:pt x="1017608" y="93730"/>
                </a:cubicBezTo>
                <a:cubicBezTo>
                  <a:pt x="1017614" y="90078"/>
                  <a:pt x="1017525" y="86427"/>
                  <a:pt x="1017341" y="82775"/>
                </a:cubicBezTo>
                <a:cubicBezTo>
                  <a:pt x="1017157" y="79123"/>
                  <a:pt x="1015925" y="75471"/>
                  <a:pt x="1013646" y="71819"/>
                </a:cubicBezTo>
                <a:close/>
                <a:moveTo>
                  <a:pt x="694733" y="56952"/>
                </a:moveTo>
                <a:lnTo>
                  <a:pt x="694942" y="57160"/>
                </a:lnTo>
                <a:lnTo>
                  <a:pt x="688247" y="59894"/>
                </a:lnTo>
                <a:close/>
                <a:moveTo>
                  <a:pt x="16483" y="49263"/>
                </a:moveTo>
                <a:cubicBezTo>
                  <a:pt x="17245" y="49383"/>
                  <a:pt x="18064" y="49447"/>
                  <a:pt x="18940" y="49453"/>
                </a:cubicBezTo>
                <a:cubicBezTo>
                  <a:pt x="19817" y="49459"/>
                  <a:pt x="20716" y="49599"/>
                  <a:pt x="21636" y="49871"/>
                </a:cubicBezTo>
                <a:cubicBezTo>
                  <a:pt x="26991" y="51044"/>
                  <a:pt x="32365" y="52273"/>
                  <a:pt x="37757" y="53560"/>
                </a:cubicBezTo>
                <a:cubicBezTo>
                  <a:pt x="43150" y="54846"/>
                  <a:pt x="48447" y="56456"/>
                  <a:pt x="53650" y="58389"/>
                </a:cubicBezTo>
                <a:cubicBezTo>
                  <a:pt x="58083" y="60030"/>
                  <a:pt x="62174" y="61995"/>
                  <a:pt x="65921" y="64284"/>
                </a:cubicBezTo>
                <a:cubicBezTo>
                  <a:pt x="69669" y="66573"/>
                  <a:pt x="72997" y="69377"/>
                  <a:pt x="75906" y="72696"/>
                </a:cubicBezTo>
                <a:cubicBezTo>
                  <a:pt x="76694" y="73743"/>
                  <a:pt x="77177" y="74772"/>
                  <a:pt x="77355" y="75782"/>
                </a:cubicBezTo>
                <a:cubicBezTo>
                  <a:pt x="77533" y="76791"/>
                  <a:pt x="77253" y="77896"/>
                  <a:pt x="76516" y="79096"/>
                </a:cubicBezTo>
                <a:cubicBezTo>
                  <a:pt x="75011" y="81846"/>
                  <a:pt x="73220" y="84348"/>
                  <a:pt x="71143" y="86602"/>
                </a:cubicBezTo>
                <a:cubicBezTo>
                  <a:pt x="69066" y="88856"/>
                  <a:pt x="66588" y="90825"/>
                  <a:pt x="63711" y="92508"/>
                </a:cubicBezTo>
                <a:cubicBezTo>
                  <a:pt x="62326" y="93244"/>
                  <a:pt x="60827" y="93828"/>
                  <a:pt x="59214" y="94260"/>
                </a:cubicBezTo>
                <a:cubicBezTo>
                  <a:pt x="57600" y="94692"/>
                  <a:pt x="55949" y="95124"/>
                  <a:pt x="54259" y="95556"/>
                </a:cubicBezTo>
                <a:cubicBezTo>
                  <a:pt x="52691" y="96140"/>
                  <a:pt x="51026" y="96648"/>
                  <a:pt x="49267" y="97080"/>
                </a:cubicBezTo>
                <a:cubicBezTo>
                  <a:pt x="47507" y="97511"/>
                  <a:pt x="45919" y="98019"/>
                  <a:pt x="44503" y="98604"/>
                </a:cubicBezTo>
                <a:cubicBezTo>
                  <a:pt x="42362" y="99531"/>
                  <a:pt x="40165" y="100496"/>
                  <a:pt x="37910" y="101499"/>
                </a:cubicBezTo>
                <a:cubicBezTo>
                  <a:pt x="35655" y="102502"/>
                  <a:pt x="33381" y="103468"/>
                  <a:pt x="31088" y="104395"/>
                </a:cubicBezTo>
                <a:lnTo>
                  <a:pt x="32917" y="103480"/>
                </a:lnTo>
                <a:cubicBezTo>
                  <a:pt x="34772" y="101829"/>
                  <a:pt x="36627" y="100255"/>
                  <a:pt x="38481" y="98756"/>
                </a:cubicBezTo>
                <a:cubicBezTo>
                  <a:pt x="40336" y="97257"/>
                  <a:pt x="42038" y="95683"/>
                  <a:pt x="43588" y="94032"/>
                </a:cubicBezTo>
                <a:cubicBezTo>
                  <a:pt x="44630" y="93244"/>
                  <a:pt x="45443" y="92304"/>
                  <a:pt x="46027" y="91212"/>
                </a:cubicBezTo>
                <a:cubicBezTo>
                  <a:pt x="46612" y="90120"/>
                  <a:pt x="47120" y="89028"/>
                  <a:pt x="47552" y="87936"/>
                </a:cubicBezTo>
                <a:cubicBezTo>
                  <a:pt x="47698" y="87485"/>
                  <a:pt x="47863" y="87091"/>
                  <a:pt x="48047" y="86754"/>
                </a:cubicBezTo>
                <a:cubicBezTo>
                  <a:pt x="48232" y="86418"/>
                  <a:pt x="48473" y="86100"/>
                  <a:pt x="48771" y="85802"/>
                </a:cubicBezTo>
                <a:cubicBezTo>
                  <a:pt x="50251" y="84722"/>
                  <a:pt x="50950" y="83605"/>
                  <a:pt x="50868" y="82449"/>
                </a:cubicBezTo>
                <a:cubicBezTo>
                  <a:pt x="50785" y="81293"/>
                  <a:pt x="50188" y="80176"/>
                  <a:pt x="49076" y="79096"/>
                </a:cubicBezTo>
                <a:lnTo>
                  <a:pt x="39625" y="68124"/>
                </a:lnTo>
                <a:cubicBezTo>
                  <a:pt x="37332" y="65823"/>
                  <a:pt x="34982" y="63503"/>
                  <a:pt x="32574" y="61165"/>
                </a:cubicBezTo>
                <a:cubicBezTo>
                  <a:pt x="30167" y="58826"/>
                  <a:pt x="27740" y="56583"/>
                  <a:pt x="25295" y="54434"/>
                </a:cubicBezTo>
                <a:cubicBezTo>
                  <a:pt x="24335" y="53534"/>
                  <a:pt x="23130" y="52749"/>
                  <a:pt x="21677" y="52077"/>
                </a:cubicBezTo>
                <a:cubicBezTo>
                  <a:pt x="20225" y="51405"/>
                  <a:pt x="18796" y="50771"/>
                  <a:pt x="17390" y="50176"/>
                </a:cubicBezTo>
                <a:lnTo>
                  <a:pt x="16181" y="49871"/>
                </a:lnTo>
                <a:cubicBezTo>
                  <a:pt x="16194" y="49865"/>
                  <a:pt x="16244" y="49802"/>
                  <a:pt x="16332" y="49681"/>
                </a:cubicBezTo>
                <a:cubicBezTo>
                  <a:pt x="16420" y="49561"/>
                  <a:pt x="16471" y="49421"/>
                  <a:pt x="16483" y="49263"/>
                </a:cubicBezTo>
                <a:close/>
                <a:moveTo>
                  <a:pt x="206087" y="47550"/>
                </a:moveTo>
                <a:cubicBezTo>
                  <a:pt x="202123" y="47848"/>
                  <a:pt x="198235" y="48318"/>
                  <a:pt x="194422" y="48959"/>
                </a:cubicBezTo>
                <a:cubicBezTo>
                  <a:pt x="186777" y="50619"/>
                  <a:pt x="179320" y="52622"/>
                  <a:pt x="172051" y="54967"/>
                </a:cubicBezTo>
                <a:cubicBezTo>
                  <a:pt x="164782" y="57312"/>
                  <a:pt x="157735" y="60075"/>
                  <a:pt x="150909" y="63256"/>
                </a:cubicBezTo>
                <a:cubicBezTo>
                  <a:pt x="147524" y="64891"/>
                  <a:pt x="144233" y="66565"/>
                  <a:pt x="141038" y="68278"/>
                </a:cubicBezTo>
                <a:cubicBezTo>
                  <a:pt x="137843" y="69991"/>
                  <a:pt x="134934" y="71972"/>
                  <a:pt x="132311" y="74220"/>
                </a:cubicBezTo>
                <a:cubicBezTo>
                  <a:pt x="130374" y="75744"/>
                  <a:pt x="129141" y="77420"/>
                  <a:pt x="128614" y="79249"/>
                </a:cubicBezTo>
                <a:cubicBezTo>
                  <a:pt x="128087" y="81078"/>
                  <a:pt x="127998" y="83059"/>
                  <a:pt x="128347" y="85192"/>
                </a:cubicBezTo>
                <a:cubicBezTo>
                  <a:pt x="128811" y="85199"/>
                  <a:pt x="129256" y="85186"/>
                  <a:pt x="129681" y="85154"/>
                </a:cubicBezTo>
                <a:cubicBezTo>
                  <a:pt x="130107" y="85123"/>
                  <a:pt x="130475" y="85034"/>
                  <a:pt x="130786" y="84888"/>
                </a:cubicBezTo>
                <a:cubicBezTo>
                  <a:pt x="134458" y="83573"/>
                  <a:pt x="138091" y="82316"/>
                  <a:pt x="141686" y="81116"/>
                </a:cubicBezTo>
                <a:cubicBezTo>
                  <a:pt x="145281" y="79916"/>
                  <a:pt x="148762" y="78430"/>
                  <a:pt x="152129" y="76658"/>
                </a:cubicBezTo>
                <a:cubicBezTo>
                  <a:pt x="155616" y="74848"/>
                  <a:pt x="159238" y="73439"/>
                  <a:pt x="162997" y="72429"/>
                </a:cubicBezTo>
                <a:cubicBezTo>
                  <a:pt x="166756" y="71419"/>
                  <a:pt x="170610" y="70695"/>
                  <a:pt x="174560" y="70257"/>
                </a:cubicBezTo>
                <a:cubicBezTo>
                  <a:pt x="175458" y="70117"/>
                  <a:pt x="176183" y="70168"/>
                  <a:pt x="176737" y="70410"/>
                </a:cubicBezTo>
                <a:cubicBezTo>
                  <a:pt x="177290" y="70651"/>
                  <a:pt x="177787" y="71007"/>
                  <a:pt x="178226" y="71476"/>
                </a:cubicBezTo>
                <a:cubicBezTo>
                  <a:pt x="178557" y="71813"/>
                  <a:pt x="179041" y="72130"/>
                  <a:pt x="179678" y="72429"/>
                </a:cubicBezTo>
                <a:cubicBezTo>
                  <a:pt x="180314" y="72727"/>
                  <a:pt x="180951" y="72816"/>
                  <a:pt x="181588" y="72696"/>
                </a:cubicBezTo>
                <a:cubicBezTo>
                  <a:pt x="185560" y="71730"/>
                  <a:pt x="189533" y="70613"/>
                  <a:pt x="193505" y="69343"/>
                </a:cubicBezTo>
                <a:cubicBezTo>
                  <a:pt x="193346" y="69330"/>
                  <a:pt x="193206" y="69279"/>
                  <a:pt x="193085" y="69190"/>
                </a:cubicBezTo>
                <a:cubicBezTo>
                  <a:pt x="192964" y="69101"/>
                  <a:pt x="192900" y="69051"/>
                  <a:pt x="192894" y="69038"/>
                </a:cubicBezTo>
                <a:cubicBezTo>
                  <a:pt x="193983" y="68752"/>
                  <a:pt x="195090" y="68486"/>
                  <a:pt x="196216" y="68238"/>
                </a:cubicBezTo>
                <a:cubicBezTo>
                  <a:pt x="197342" y="67991"/>
                  <a:pt x="198372" y="67648"/>
                  <a:pt x="199306" y="67211"/>
                </a:cubicBezTo>
                <a:cubicBezTo>
                  <a:pt x="201122" y="66425"/>
                  <a:pt x="202824" y="65563"/>
                  <a:pt x="204411" y="64625"/>
                </a:cubicBezTo>
                <a:cubicBezTo>
                  <a:pt x="205999" y="63687"/>
                  <a:pt x="207548" y="62825"/>
                  <a:pt x="209059" y="62040"/>
                </a:cubicBezTo>
                <a:cubicBezTo>
                  <a:pt x="213053" y="59650"/>
                  <a:pt x="217181" y="57584"/>
                  <a:pt x="221442" y="55841"/>
                </a:cubicBezTo>
                <a:cubicBezTo>
                  <a:pt x="225703" y="54098"/>
                  <a:pt x="229906" y="52413"/>
                  <a:pt x="234053" y="50784"/>
                </a:cubicBezTo>
                <a:cubicBezTo>
                  <a:pt x="234478" y="50632"/>
                  <a:pt x="234847" y="50480"/>
                  <a:pt x="235158" y="50328"/>
                </a:cubicBezTo>
                <a:cubicBezTo>
                  <a:pt x="235469" y="50176"/>
                  <a:pt x="235913" y="50023"/>
                  <a:pt x="236491" y="49871"/>
                </a:cubicBezTo>
                <a:cubicBezTo>
                  <a:pt x="233767" y="49573"/>
                  <a:pt x="231138" y="49333"/>
                  <a:pt x="228605" y="49149"/>
                </a:cubicBezTo>
                <a:cubicBezTo>
                  <a:pt x="226071" y="48965"/>
                  <a:pt x="223518" y="48800"/>
                  <a:pt x="220946" y="48654"/>
                </a:cubicBezTo>
                <a:cubicBezTo>
                  <a:pt x="223829" y="48654"/>
                  <a:pt x="226674" y="48731"/>
                  <a:pt x="229481" y="48883"/>
                </a:cubicBezTo>
                <a:cubicBezTo>
                  <a:pt x="232288" y="49035"/>
                  <a:pt x="235132" y="49263"/>
                  <a:pt x="238015" y="49567"/>
                </a:cubicBezTo>
                <a:cubicBezTo>
                  <a:pt x="238003" y="49415"/>
                  <a:pt x="237952" y="49263"/>
                  <a:pt x="237863" y="49111"/>
                </a:cubicBezTo>
                <a:cubicBezTo>
                  <a:pt x="237774" y="48959"/>
                  <a:pt x="237723" y="48807"/>
                  <a:pt x="237710" y="48654"/>
                </a:cubicBezTo>
                <a:lnTo>
                  <a:pt x="235577" y="48654"/>
                </a:lnTo>
                <a:cubicBezTo>
                  <a:pt x="232662" y="48521"/>
                  <a:pt x="229729" y="48407"/>
                  <a:pt x="226776" y="48312"/>
                </a:cubicBezTo>
                <a:cubicBezTo>
                  <a:pt x="223823" y="48216"/>
                  <a:pt x="220966" y="48026"/>
                  <a:pt x="218203" y="47740"/>
                </a:cubicBezTo>
                <a:cubicBezTo>
                  <a:pt x="214089" y="47315"/>
                  <a:pt x="210050" y="47251"/>
                  <a:pt x="206087" y="47550"/>
                </a:cubicBezTo>
                <a:close/>
                <a:moveTo>
                  <a:pt x="701340" y="46216"/>
                </a:moveTo>
                <a:lnTo>
                  <a:pt x="703473" y="46216"/>
                </a:lnTo>
                <a:cubicBezTo>
                  <a:pt x="704077" y="46229"/>
                  <a:pt x="704470" y="46356"/>
                  <a:pt x="704655" y="46597"/>
                </a:cubicBezTo>
                <a:cubicBezTo>
                  <a:pt x="704839" y="46838"/>
                  <a:pt x="704851" y="47118"/>
                  <a:pt x="704693" y="47435"/>
                </a:cubicBezTo>
                <a:cubicBezTo>
                  <a:pt x="702559" y="50223"/>
                  <a:pt x="700425" y="52857"/>
                  <a:pt x="698292" y="55337"/>
                </a:cubicBezTo>
                <a:lnTo>
                  <a:pt x="694733" y="56952"/>
                </a:lnTo>
                <a:lnTo>
                  <a:pt x="694637" y="56856"/>
                </a:lnTo>
                <a:lnTo>
                  <a:pt x="682466" y="60505"/>
                </a:lnTo>
                <a:cubicBezTo>
                  <a:pt x="682460" y="60652"/>
                  <a:pt x="682472" y="60741"/>
                  <a:pt x="682504" y="60773"/>
                </a:cubicBezTo>
                <a:cubicBezTo>
                  <a:pt x="682536" y="60805"/>
                  <a:pt x="682624" y="60817"/>
                  <a:pt x="682770" y="60811"/>
                </a:cubicBezTo>
                <a:cubicBezTo>
                  <a:pt x="683683" y="60792"/>
                  <a:pt x="684596" y="60677"/>
                  <a:pt x="685509" y="60467"/>
                </a:cubicBezTo>
                <a:cubicBezTo>
                  <a:pt x="686422" y="60257"/>
                  <a:pt x="687334" y="60066"/>
                  <a:pt x="688247" y="59894"/>
                </a:cubicBezTo>
                <a:lnTo>
                  <a:pt x="686726" y="60811"/>
                </a:lnTo>
                <a:cubicBezTo>
                  <a:pt x="685059" y="61409"/>
                  <a:pt x="683449" y="61970"/>
                  <a:pt x="681895" y="62492"/>
                </a:cubicBezTo>
                <a:cubicBezTo>
                  <a:pt x="680342" y="63014"/>
                  <a:pt x="678808" y="63574"/>
                  <a:pt x="677293" y="64173"/>
                </a:cubicBezTo>
                <a:cubicBezTo>
                  <a:pt x="676406" y="64338"/>
                  <a:pt x="675746" y="64695"/>
                  <a:pt x="675315" y="65243"/>
                </a:cubicBezTo>
                <a:cubicBezTo>
                  <a:pt x="674884" y="65790"/>
                  <a:pt x="674529" y="66452"/>
                  <a:pt x="674250" y="67229"/>
                </a:cubicBezTo>
                <a:lnTo>
                  <a:pt x="668131" y="84891"/>
                </a:lnTo>
                <a:cubicBezTo>
                  <a:pt x="667831" y="86111"/>
                  <a:pt x="667512" y="87331"/>
                  <a:pt x="667174" y="88551"/>
                </a:cubicBezTo>
                <a:cubicBezTo>
                  <a:pt x="666836" y="89771"/>
                  <a:pt x="666441" y="90991"/>
                  <a:pt x="665988" y="92211"/>
                </a:cubicBezTo>
                <a:lnTo>
                  <a:pt x="665988" y="93126"/>
                </a:lnTo>
                <a:cubicBezTo>
                  <a:pt x="667066" y="92224"/>
                  <a:pt x="668048" y="91436"/>
                  <a:pt x="668934" y="90762"/>
                </a:cubicBezTo>
                <a:cubicBezTo>
                  <a:pt x="669820" y="90089"/>
                  <a:pt x="670573" y="89453"/>
                  <a:pt x="671191" y="88856"/>
                </a:cubicBezTo>
                <a:lnTo>
                  <a:pt x="682162" y="80011"/>
                </a:lnTo>
                <a:cubicBezTo>
                  <a:pt x="684596" y="78350"/>
                  <a:pt x="687030" y="76746"/>
                  <a:pt x="689465" y="75196"/>
                </a:cubicBezTo>
                <a:cubicBezTo>
                  <a:pt x="691899" y="73647"/>
                  <a:pt x="694333" y="72112"/>
                  <a:pt x="696768" y="70591"/>
                </a:cubicBezTo>
                <a:cubicBezTo>
                  <a:pt x="697244" y="70292"/>
                  <a:pt x="697739" y="70050"/>
                  <a:pt x="698254" y="69865"/>
                </a:cubicBezTo>
                <a:cubicBezTo>
                  <a:pt x="698768" y="69680"/>
                  <a:pt x="699187" y="69515"/>
                  <a:pt x="699511" y="69368"/>
                </a:cubicBezTo>
                <a:cubicBezTo>
                  <a:pt x="699803" y="69394"/>
                  <a:pt x="700057" y="69496"/>
                  <a:pt x="700273" y="69674"/>
                </a:cubicBezTo>
                <a:cubicBezTo>
                  <a:pt x="700489" y="69852"/>
                  <a:pt x="700743" y="69954"/>
                  <a:pt x="701035" y="69980"/>
                </a:cubicBezTo>
                <a:cubicBezTo>
                  <a:pt x="701340" y="70139"/>
                  <a:pt x="701645" y="70279"/>
                  <a:pt x="701950" y="70400"/>
                </a:cubicBezTo>
                <a:cubicBezTo>
                  <a:pt x="702254" y="70521"/>
                  <a:pt x="702559" y="70585"/>
                  <a:pt x="702864" y="70591"/>
                </a:cubicBezTo>
                <a:lnTo>
                  <a:pt x="710179" y="69063"/>
                </a:lnTo>
                <a:cubicBezTo>
                  <a:pt x="710960" y="68904"/>
                  <a:pt x="711836" y="68764"/>
                  <a:pt x="712808" y="68643"/>
                </a:cubicBezTo>
                <a:cubicBezTo>
                  <a:pt x="713780" y="68522"/>
                  <a:pt x="714732" y="68458"/>
                  <a:pt x="715666" y="68452"/>
                </a:cubicBezTo>
                <a:cubicBezTo>
                  <a:pt x="716593" y="68432"/>
                  <a:pt x="717558" y="68471"/>
                  <a:pt x="718561" y="68566"/>
                </a:cubicBezTo>
                <a:cubicBezTo>
                  <a:pt x="719564" y="68662"/>
                  <a:pt x="720530" y="68929"/>
                  <a:pt x="721457" y="69368"/>
                </a:cubicBezTo>
                <a:cubicBezTo>
                  <a:pt x="723178" y="69847"/>
                  <a:pt x="724384" y="70724"/>
                  <a:pt x="725076" y="72001"/>
                </a:cubicBezTo>
                <a:cubicBezTo>
                  <a:pt x="725768" y="73278"/>
                  <a:pt x="725679" y="74836"/>
                  <a:pt x="724810" y="76676"/>
                </a:cubicBezTo>
                <a:lnTo>
                  <a:pt x="721152" y="83976"/>
                </a:lnTo>
                <a:cubicBezTo>
                  <a:pt x="719907" y="86226"/>
                  <a:pt x="718510" y="88284"/>
                  <a:pt x="716961" y="90152"/>
                </a:cubicBezTo>
                <a:cubicBezTo>
                  <a:pt x="715412" y="92021"/>
                  <a:pt x="713862" y="93927"/>
                  <a:pt x="712313" y="95871"/>
                </a:cubicBezTo>
                <a:cubicBezTo>
                  <a:pt x="710903" y="97670"/>
                  <a:pt x="709303" y="99334"/>
                  <a:pt x="707512" y="100866"/>
                </a:cubicBezTo>
                <a:cubicBezTo>
                  <a:pt x="705721" y="102397"/>
                  <a:pt x="703969" y="103986"/>
                  <a:pt x="702254" y="105631"/>
                </a:cubicBezTo>
                <a:cubicBezTo>
                  <a:pt x="701816" y="105936"/>
                  <a:pt x="701397" y="106318"/>
                  <a:pt x="700997" y="106775"/>
                </a:cubicBezTo>
                <a:cubicBezTo>
                  <a:pt x="700597" y="107233"/>
                  <a:pt x="700102" y="107766"/>
                  <a:pt x="699511" y="108376"/>
                </a:cubicBezTo>
                <a:cubicBezTo>
                  <a:pt x="700438" y="108256"/>
                  <a:pt x="701327" y="108116"/>
                  <a:pt x="702178" y="107957"/>
                </a:cubicBezTo>
                <a:cubicBezTo>
                  <a:pt x="703029" y="107798"/>
                  <a:pt x="703766" y="107430"/>
                  <a:pt x="704388" y="106851"/>
                </a:cubicBezTo>
                <a:cubicBezTo>
                  <a:pt x="704394" y="106693"/>
                  <a:pt x="704458" y="106553"/>
                  <a:pt x="704578" y="106432"/>
                </a:cubicBezTo>
                <a:cubicBezTo>
                  <a:pt x="704699" y="106311"/>
                  <a:pt x="704839" y="106248"/>
                  <a:pt x="704998" y="106241"/>
                </a:cubicBezTo>
                <a:cubicBezTo>
                  <a:pt x="706369" y="105917"/>
                  <a:pt x="707817" y="105651"/>
                  <a:pt x="709341" y="105441"/>
                </a:cubicBezTo>
                <a:cubicBezTo>
                  <a:pt x="710865" y="105231"/>
                  <a:pt x="712465" y="105193"/>
                  <a:pt x="714141" y="105326"/>
                </a:cubicBezTo>
                <a:lnTo>
                  <a:pt x="717494" y="105326"/>
                </a:lnTo>
                <a:cubicBezTo>
                  <a:pt x="719488" y="105352"/>
                  <a:pt x="720834" y="105835"/>
                  <a:pt x="721533" y="106775"/>
                </a:cubicBezTo>
                <a:cubicBezTo>
                  <a:pt x="722231" y="107716"/>
                  <a:pt x="722206" y="108961"/>
                  <a:pt x="721457" y="110512"/>
                </a:cubicBezTo>
                <a:cubicBezTo>
                  <a:pt x="719780" y="113403"/>
                  <a:pt x="717875" y="116160"/>
                  <a:pt x="715742" y="118785"/>
                </a:cubicBezTo>
                <a:cubicBezTo>
                  <a:pt x="713608" y="121409"/>
                  <a:pt x="711246" y="123938"/>
                  <a:pt x="708655" y="126372"/>
                </a:cubicBezTo>
                <a:lnTo>
                  <a:pt x="701340" y="133387"/>
                </a:lnTo>
                <a:cubicBezTo>
                  <a:pt x="701207" y="133539"/>
                  <a:pt x="701092" y="133692"/>
                  <a:pt x="700997" y="133844"/>
                </a:cubicBezTo>
                <a:cubicBezTo>
                  <a:pt x="700902" y="133997"/>
                  <a:pt x="700711" y="134149"/>
                  <a:pt x="700425" y="134302"/>
                </a:cubicBezTo>
                <a:lnTo>
                  <a:pt x="708655" y="136437"/>
                </a:lnTo>
                <a:cubicBezTo>
                  <a:pt x="709557" y="136606"/>
                  <a:pt x="710420" y="136790"/>
                  <a:pt x="711246" y="136989"/>
                </a:cubicBezTo>
                <a:cubicBezTo>
                  <a:pt x="712071" y="137188"/>
                  <a:pt x="712935" y="137296"/>
                  <a:pt x="713837" y="137313"/>
                </a:cubicBezTo>
                <a:cubicBezTo>
                  <a:pt x="715215" y="137296"/>
                  <a:pt x="716650" y="137188"/>
                  <a:pt x="718142" y="136989"/>
                </a:cubicBezTo>
                <a:cubicBezTo>
                  <a:pt x="719634" y="136790"/>
                  <a:pt x="721146" y="136606"/>
                  <a:pt x="722676" y="136437"/>
                </a:cubicBezTo>
                <a:cubicBezTo>
                  <a:pt x="723641" y="136386"/>
                  <a:pt x="724759" y="136488"/>
                  <a:pt x="726029" y="136741"/>
                </a:cubicBezTo>
                <a:cubicBezTo>
                  <a:pt x="726200" y="136918"/>
                  <a:pt x="726391" y="137171"/>
                  <a:pt x="726600" y="137500"/>
                </a:cubicBezTo>
                <a:cubicBezTo>
                  <a:pt x="726810" y="137829"/>
                  <a:pt x="726924" y="138083"/>
                  <a:pt x="726943" y="138260"/>
                </a:cubicBezTo>
                <a:cubicBezTo>
                  <a:pt x="726175" y="139184"/>
                  <a:pt x="725425" y="140146"/>
                  <a:pt x="724695" y="141146"/>
                </a:cubicBezTo>
                <a:cubicBezTo>
                  <a:pt x="723965" y="142146"/>
                  <a:pt x="723292" y="143108"/>
                  <a:pt x="722676" y="144032"/>
                </a:cubicBezTo>
                <a:cubicBezTo>
                  <a:pt x="722422" y="144336"/>
                  <a:pt x="722320" y="144640"/>
                  <a:pt x="722371" y="144944"/>
                </a:cubicBezTo>
                <a:cubicBezTo>
                  <a:pt x="721933" y="145577"/>
                  <a:pt x="721361" y="146210"/>
                  <a:pt x="720657" y="146843"/>
                </a:cubicBezTo>
                <a:cubicBezTo>
                  <a:pt x="719952" y="147476"/>
                  <a:pt x="718999" y="147957"/>
                  <a:pt x="717799" y="148286"/>
                </a:cubicBezTo>
                <a:cubicBezTo>
                  <a:pt x="717786" y="148432"/>
                  <a:pt x="717736" y="148521"/>
                  <a:pt x="717647" y="148553"/>
                </a:cubicBezTo>
                <a:cubicBezTo>
                  <a:pt x="717558" y="148585"/>
                  <a:pt x="717507" y="148598"/>
                  <a:pt x="717494" y="148591"/>
                </a:cubicBezTo>
                <a:cubicBezTo>
                  <a:pt x="717018" y="149615"/>
                  <a:pt x="716370" y="150314"/>
                  <a:pt x="715551" y="150689"/>
                </a:cubicBezTo>
                <a:cubicBezTo>
                  <a:pt x="714732" y="151064"/>
                  <a:pt x="713856" y="151382"/>
                  <a:pt x="712922" y="151643"/>
                </a:cubicBezTo>
                <a:cubicBezTo>
                  <a:pt x="710008" y="152552"/>
                  <a:pt x="707150" y="153556"/>
                  <a:pt x="704350" y="154656"/>
                </a:cubicBezTo>
                <a:cubicBezTo>
                  <a:pt x="701549" y="155756"/>
                  <a:pt x="698921" y="156989"/>
                  <a:pt x="696463" y="158356"/>
                </a:cubicBezTo>
                <a:cubicBezTo>
                  <a:pt x="695854" y="158966"/>
                  <a:pt x="695550" y="159576"/>
                  <a:pt x="695550" y="160187"/>
                </a:cubicBezTo>
                <a:lnTo>
                  <a:pt x="696463" y="170561"/>
                </a:lnTo>
                <a:lnTo>
                  <a:pt x="696463" y="176054"/>
                </a:lnTo>
                <a:cubicBezTo>
                  <a:pt x="696450" y="176969"/>
                  <a:pt x="696400" y="177884"/>
                  <a:pt x="696311" y="178800"/>
                </a:cubicBezTo>
                <a:cubicBezTo>
                  <a:pt x="696222" y="179715"/>
                  <a:pt x="696171" y="180631"/>
                  <a:pt x="696159" y="181546"/>
                </a:cubicBezTo>
                <a:cubicBezTo>
                  <a:pt x="696019" y="181997"/>
                  <a:pt x="696070" y="182315"/>
                  <a:pt x="696311" y="182499"/>
                </a:cubicBezTo>
                <a:cubicBezTo>
                  <a:pt x="696552" y="182684"/>
                  <a:pt x="696908" y="182773"/>
                  <a:pt x="697377" y="182766"/>
                </a:cubicBezTo>
                <a:lnTo>
                  <a:pt x="708960" y="183982"/>
                </a:lnTo>
                <a:lnTo>
                  <a:pt x="715970" y="184893"/>
                </a:lnTo>
                <a:cubicBezTo>
                  <a:pt x="716262" y="185026"/>
                  <a:pt x="716593" y="185064"/>
                  <a:pt x="716961" y="185007"/>
                </a:cubicBezTo>
                <a:cubicBezTo>
                  <a:pt x="717329" y="184950"/>
                  <a:pt x="717812" y="184912"/>
                  <a:pt x="718409" y="184893"/>
                </a:cubicBezTo>
                <a:cubicBezTo>
                  <a:pt x="717170" y="182596"/>
                  <a:pt x="716447" y="180260"/>
                  <a:pt x="716237" y="177883"/>
                </a:cubicBezTo>
                <a:cubicBezTo>
                  <a:pt x="716027" y="175507"/>
                  <a:pt x="716447" y="173168"/>
                  <a:pt x="717494" y="170866"/>
                </a:cubicBezTo>
                <a:lnTo>
                  <a:pt x="720847" y="178800"/>
                </a:lnTo>
                <a:cubicBezTo>
                  <a:pt x="721457" y="179874"/>
                  <a:pt x="722219" y="180853"/>
                  <a:pt x="723133" y="181736"/>
                </a:cubicBezTo>
                <a:cubicBezTo>
                  <a:pt x="724048" y="182619"/>
                  <a:pt x="725114" y="183368"/>
                  <a:pt x="726333" y="183982"/>
                </a:cubicBezTo>
                <a:cubicBezTo>
                  <a:pt x="728034" y="184886"/>
                  <a:pt x="729814" y="185734"/>
                  <a:pt x="731672" y="186525"/>
                </a:cubicBezTo>
                <a:cubicBezTo>
                  <a:pt x="733531" y="187316"/>
                  <a:pt x="735320" y="188088"/>
                  <a:pt x="737040" y="188841"/>
                </a:cubicBezTo>
                <a:cubicBezTo>
                  <a:pt x="737650" y="189170"/>
                  <a:pt x="738183" y="189348"/>
                  <a:pt x="738641" y="189373"/>
                </a:cubicBezTo>
                <a:cubicBezTo>
                  <a:pt x="739098" y="189398"/>
                  <a:pt x="739479" y="189120"/>
                  <a:pt x="739784" y="188538"/>
                </a:cubicBezTo>
                <a:cubicBezTo>
                  <a:pt x="739815" y="188392"/>
                  <a:pt x="739980" y="188303"/>
                  <a:pt x="740279" y="188272"/>
                </a:cubicBezTo>
                <a:cubicBezTo>
                  <a:pt x="740577" y="188240"/>
                  <a:pt x="740819" y="188228"/>
                  <a:pt x="741003" y="188234"/>
                </a:cubicBezTo>
                <a:cubicBezTo>
                  <a:pt x="741168" y="188386"/>
                  <a:pt x="741295" y="188538"/>
                  <a:pt x="741384" y="188689"/>
                </a:cubicBezTo>
                <a:cubicBezTo>
                  <a:pt x="741473" y="188841"/>
                  <a:pt x="741447" y="188993"/>
                  <a:pt x="741308" y="189145"/>
                </a:cubicBezTo>
                <a:cubicBezTo>
                  <a:pt x="741156" y="189588"/>
                  <a:pt x="741154" y="189917"/>
                  <a:pt x="741303" y="190132"/>
                </a:cubicBezTo>
                <a:cubicBezTo>
                  <a:pt x="741451" y="190347"/>
                  <a:pt x="741745" y="190525"/>
                  <a:pt x="742183" y="190664"/>
                </a:cubicBezTo>
                <a:lnTo>
                  <a:pt x="745841" y="192182"/>
                </a:lnTo>
                <a:cubicBezTo>
                  <a:pt x="745371" y="192948"/>
                  <a:pt x="744863" y="193772"/>
                  <a:pt x="744317" y="194654"/>
                </a:cubicBezTo>
                <a:cubicBezTo>
                  <a:pt x="743771" y="195536"/>
                  <a:pt x="743263" y="196438"/>
                  <a:pt x="742793" y="197359"/>
                </a:cubicBezTo>
                <a:cubicBezTo>
                  <a:pt x="742456" y="197937"/>
                  <a:pt x="742062" y="198457"/>
                  <a:pt x="741612" y="198921"/>
                </a:cubicBezTo>
                <a:cubicBezTo>
                  <a:pt x="741161" y="199384"/>
                  <a:pt x="740843" y="199981"/>
                  <a:pt x="740659" y="200712"/>
                </a:cubicBezTo>
                <a:cubicBezTo>
                  <a:pt x="740634" y="201035"/>
                  <a:pt x="740456" y="201378"/>
                  <a:pt x="740126" y="201740"/>
                </a:cubicBezTo>
                <a:cubicBezTo>
                  <a:pt x="739796" y="202102"/>
                  <a:pt x="739465" y="202369"/>
                  <a:pt x="739135" y="202540"/>
                </a:cubicBezTo>
                <a:cubicBezTo>
                  <a:pt x="738125" y="203036"/>
                  <a:pt x="737402" y="203721"/>
                  <a:pt x="736963" y="204598"/>
                </a:cubicBezTo>
                <a:cubicBezTo>
                  <a:pt x="736525" y="205474"/>
                  <a:pt x="736030" y="206312"/>
                  <a:pt x="735477" y="207112"/>
                </a:cubicBezTo>
                <a:cubicBezTo>
                  <a:pt x="735166" y="207430"/>
                  <a:pt x="734874" y="207709"/>
                  <a:pt x="734601" y="207951"/>
                </a:cubicBezTo>
                <a:cubicBezTo>
                  <a:pt x="734328" y="208192"/>
                  <a:pt x="734112" y="208319"/>
                  <a:pt x="733954" y="208332"/>
                </a:cubicBezTo>
                <a:cubicBezTo>
                  <a:pt x="732176" y="209551"/>
                  <a:pt x="730245" y="209856"/>
                  <a:pt x="728162" y="209246"/>
                </a:cubicBezTo>
                <a:cubicBezTo>
                  <a:pt x="728018" y="209259"/>
                  <a:pt x="727783" y="209309"/>
                  <a:pt x="727457" y="209398"/>
                </a:cubicBezTo>
                <a:cubicBezTo>
                  <a:pt x="727132" y="209487"/>
                  <a:pt x="726668" y="209538"/>
                  <a:pt x="726067" y="209551"/>
                </a:cubicBezTo>
                <a:cubicBezTo>
                  <a:pt x="726516" y="209989"/>
                  <a:pt x="726903" y="210332"/>
                  <a:pt x="727229" y="210579"/>
                </a:cubicBezTo>
                <a:cubicBezTo>
                  <a:pt x="727554" y="210827"/>
                  <a:pt x="727865" y="211094"/>
                  <a:pt x="728162" y="211380"/>
                </a:cubicBezTo>
                <a:cubicBezTo>
                  <a:pt x="728537" y="211665"/>
                  <a:pt x="728854" y="211932"/>
                  <a:pt x="729115" y="212180"/>
                </a:cubicBezTo>
                <a:cubicBezTo>
                  <a:pt x="729375" y="212427"/>
                  <a:pt x="729159" y="212770"/>
                  <a:pt x="728467" y="213208"/>
                </a:cubicBezTo>
                <a:cubicBezTo>
                  <a:pt x="727197" y="212040"/>
                  <a:pt x="725775" y="211024"/>
                  <a:pt x="724200" y="210160"/>
                </a:cubicBezTo>
                <a:cubicBezTo>
                  <a:pt x="723463" y="209824"/>
                  <a:pt x="722803" y="209583"/>
                  <a:pt x="722219" y="209436"/>
                </a:cubicBezTo>
                <a:cubicBezTo>
                  <a:pt x="721635" y="209290"/>
                  <a:pt x="720974" y="209430"/>
                  <a:pt x="720237" y="209856"/>
                </a:cubicBezTo>
                <a:cubicBezTo>
                  <a:pt x="720218" y="210002"/>
                  <a:pt x="720104" y="210091"/>
                  <a:pt x="719895" y="210122"/>
                </a:cubicBezTo>
                <a:cubicBezTo>
                  <a:pt x="719685" y="210154"/>
                  <a:pt x="719495" y="210167"/>
                  <a:pt x="719323" y="210160"/>
                </a:cubicBezTo>
                <a:cubicBezTo>
                  <a:pt x="718561" y="209894"/>
                  <a:pt x="717799" y="209665"/>
                  <a:pt x="717037" y="209475"/>
                </a:cubicBezTo>
                <a:cubicBezTo>
                  <a:pt x="716275" y="209284"/>
                  <a:pt x="715513" y="208903"/>
                  <a:pt x="714751" y="208332"/>
                </a:cubicBezTo>
                <a:cubicBezTo>
                  <a:pt x="713824" y="207436"/>
                  <a:pt x="712859" y="206636"/>
                  <a:pt x="711856" y="205931"/>
                </a:cubicBezTo>
                <a:cubicBezTo>
                  <a:pt x="710852" y="205226"/>
                  <a:pt x="709887" y="204503"/>
                  <a:pt x="708960" y="203760"/>
                </a:cubicBezTo>
                <a:cubicBezTo>
                  <a:pt x="708928" y="203607"/>
                  <a:pt x="708763" y="203531"/>
                  <a:pt x="708465" y="203531"/>
                </a:cubicBezTo>
                <a:cubicBezTo>
                  <a:pt x="708166" y="203531"/>
                  <a:pt x="707925" y="203607"/>
                  <a:pt x="707741" y="203760"/>
                </a:cubicBezTo>
                <a:cubicBezTo>
                  <a:pt x="706731" y="204229"/>
                  <a:pt x="706007" y="204433"/>
                  <a:pt x="705569" y="204369"/>
                </a:cubicBezTo>
                <a:cubicBezTo>
                  <a:pt x="705131" y="204306"/>
                  <a:pt x="704636" y="203899"/>
                  <a:pt x="704083" y="203150"/>
                </a:cubicBezTo>
                <a:lnTo>
                  <a:pt x="695244" y="193701"/>
                </a:lnTo>
                <a:cubicBezTo>
                  <a:pt x="695193" y="193752"/>
                  <a:pt x="694990" y="193651"/>
                  <a:pt x="694634" y="193397"/>
                </a:cubicBezTo>
                <a:cubicBezTo>
                  <a:pt x="694279" y="194260"/>
                  <a:pt x="694076" y="195276"/>
                  <a:pt x="694025" y="196444"/>
                </a:cubicBezTo>
                <a:lnTo>
                  <a:pt x="692199" y="205893"/>
                </a:lnTo>
                <a:cubicBezTo>
                  <a:pt x="692180" y="205906"/>
                  <a:pt x="692142" y="205957"/>
                  <a:pt x="692085" y="206046"/>
                </a:cubicBezTo>
                <a:cubicBezTo>
                  <a:pt x="692028" y="206134"/>
                  <a:pt x="692066" y="206185"/>
                  <a:pt x="692199" y="206198"/>
                </a:cubicBezTo>
                <a:cubicBezTo>
                  <a:pt x="692839" y="207551"/>
                  <a:pt x="692776" y="208732"/>
                  <a:pt x="692009" y="209741"/>
                </a:cubicBezTo>
                <a:cubicBezTo>
                  <a:pt x="691242" y="210751"/>
                  <a:pt x="690494" y="211703"/>
                  <a:pt x="689765" y="212599"/>
                </a:cubicBezTo>
                <a:cubicBezTo>
                  <a:pt x="689150" y="213526"/>
                  <a:pt x="688478" y="214491"/>
                  <a:pt x="687749" y="215494"/>
                </a:cubicBezTo>
                <a:cubicBezTo>
                  <a:pt x="687020" y="216498"/>
                  <a:pt x="686272" y="217463"/>
                  <a:pt x="685505" y="218390"/>
                </a:cubicBezTo>
                <a:cubicBezTo>
                  <a:pt x="685125" y="218885"/>
                  <a:pt x="684440" y="219342"/>
                  <a:pt x="683452" y="219762"/>
                </a:cubicBezTo>
                <a:cubicBezTo>
                  <a:pt x="682463" y="220181"/>
                  <a:pt x="681626" y="220333"/>
                  <a:pt x="680941" y="220219"/>
                </a:cubicBezTo>
                <a:cubicBezTo>
                  <a:pt x="679674" y="219965"/>
                  <a:pt x="678558" y="219863"/>
                  <a:pt x="677595" y="219914"/>
                </a:cubicBezTo>
                <a:cubicBezTo>
                  <a:pt x="677595" y="221133"/>
                  <a:pt x="678812" y="221743"/>
                  <a:pt x="681246" y="221743"/>
                </a:cubicBezTo>
                <a:lnTo>
                  <a:pt x="680333" y="222657"/>
                </a:lnTo>
                <a:cubicBezTo>
                  <a:pt x="679851" y="222505"/>
                  <a:pt x="679369" y="222352"/>
                  <a:pt x="678888" y="222200"/>
                </a:cubicBezTo>
                <a:cubicBezTo>
                  <a:pt x="678406" y="222048"/>
                  <a:pt x="678076" y="221895"/>
                  <a:pt x="677899" y="221743"/>
                </a:cubicBezTo>
                <a:cubicBezTo>
                  <a:pt x="677316" y="221006"/>
                  <a:pt x="676732" y="220574"/>
                  <a:pt x="676149" y="220447"/>
                </a:cubicBezTo>
                <a:cubicBezTo>
                  <a:pt x="675566" y="220320"/>
                  <a:pt x="674831" y="220346"/>
                  <a:pt x="673943" y="220524"/>
                </a:cubicBezTo>
                <a:cubicBezTo>
                  <a:pt x="673316" y="220511"/>
                  <a:pt x="672669" y="220384"/>
                  <a:pt x="672002" y="220143"/>
                </a:cubicBezTo>
                <a:cubicBezTo>
                  <a:pt x="671335" y="219901"/>
                  <a:pt x="670763" y="219622"/>
                  <a:pt x="670285" y="219304"/>
                </a:cubicBezTo>
                <a:cubicBezTo>
                  <a:pt x="669688" y="219139"/>
                  <a:pt x="669128" y="218860"/>
                  <a:pt x="668607" y="218466"/>
                </a:cubicBezTo>
                <a:cubicBezTo>
                  <a:pt x="668086" y="218072"/>
                  <a:pt x="667527" y="217641"/>
                  <a:pt x="666929" y="217171"/>
                </a:cubicBezTo>
                <a:cubicBezTo>
                  <a:pt x="666478" y="216828"/>
                  <a:pt x="666008" y="216523"/>
                  <a:pt x="665518" y="216256"/>
                </a:cubicBezTo>
                <a:cubicBezTo>
                  <a:pt x="665029" y="215990"/>
                  <a:pt x="664482" y="215990"/>
                  <a:pt x="663878" y="216256"/>
                </a:cubicBezTo>
                <a:cubicBezTo>
                  <a:pt x="663719" y="216383"/>
                  <a:pt x="663503" y="216358"/>
                  <a:pt x="663230" y="216180"/>
                </a:cubicBezTo>
                <a:cubicBezTo>
                  <a:pt x="662957" y="216002"/>
                  <a:pt x="662664" y="215825"/>
                  <a:pt x="662353" y="215647"/>
                </a:cubicBezTo>
                <a:cubicBezTo>
                  <a:pt x="659302" y="213462"/>
                  <a:pt x="656861" y="210821"/>
                  <a:pt x="655031" y="207722"/>
                </a:cubicBezTo>
                <a:cubicBezTo>
                  <a:pt x="654579" y="206795"/>
                  <a:pt x="654338" y="205830"/>
                  <a:pt x="654306" y="204826"/>
                </a:cubicBezTo>
                <a:cubicBezTo>
                  <a:pt x="654274" y="203823"/>
                  <a:pt x="654414" y="202858"/>
                  <a:pt x="654725" y="201931"/>
                </a:cubicBezTo>
                <a:cubicBezTo>
                  <a:pt x="655024" y="200870"/>
                  <a:pt x="655113" y="199867"/>
                  <a:pt x="654992" y="198921"/>
                </a:cubicBezTo>
                <a:cubicBezTo>
                  <a:pt x="654872" y="197975"/>
                  <a:pt x="654579" y="197048"/>
                  <a:pt x="654115" y="196140"/>
                </a:cubicBezTo>
                <a:lnTo>
                  <a:pt x="651980" y="191879"/>
                </a:lnTo>
                <a:cubicBezTo>
                  <a:pt x="653810" y="193144"/>
                  <a:pt x="655946" y="194260"/>
                  <a:pt x="658387" y="195225"/>
                </a:cubicBezTo>
                <a:cubicBezTo>
                  <a:pt x="659003" y="195676"/>
                  <a:pt x="659677" y="196070"/>
                  <a:pt x="660408" y="196406"/>
                </a:cubicBezTo>
                <a:cubicBezTo>
                  <a:pt x="661139" y="196743"/>
                  <a:pt x="661889" y="197060"/>
                  <a:pt x="662658" y="197359"/>
                </a:cubicBezTo>
                <a:cubicBezTo>
                  <a:pt x="663579" y="197537"/>
                  <a:pt x="664558" y="197791"/>
                  <a:pt x="665594" y="198121"/>
                </a:cubicBezTo>
                <a:cubicBezTo>
                  <a:pt x="666630" y="198451"/>
                  <a:pt x="667686" y="198705"/>
                  <a:pt x="668760" y="198883"/>
                </a:cubicBezTo>
                <a:cubicBezTo>
                  <a:pt x="669497" y="199188"/>
                  <a:pt x="670005" y="199264"/>
                  <a:pt x="670285" y="199111"/>
                </a:cubicBezTo>
                <a:cubicBezTo>
                  <a:pt x="670565" y="198959"/>
                  <a:pt x="670768" y="198578"/>
                  <a:pt x="670895" y="197968"/>
                </a:cubicBezTo>
                <a:cubicBezTo>
                  <a:pt x="671054" y="196603"/>
                  <a:pt x="671270" y="195296"/>
                  <a:pt x="671544" y="194047"/>
                </a:cubicBezTo>
                <a:cubicBezTo>
                  <a:pt x="671817" y="192798"/>
                  <a:pt x="672109" y="191569"/>
                  <a:pt x="672421" y="190360"/>
                </a:cubicBezTo>
                <a:lnTo>
                  <a:pt x="672421" y="185804"/>
                </a:lnTo>
                <a:lnTo>
                  <a:pt x="663573" y="187626"/>
                </a:lnTo>
                <a:lnTo>
                  <a:pt x="663573" y="187323"/>
                </a:lnTo>
                <a:cubicBezTo>
                  <a:pt x="664501" y="186867"/>
                  <a:pt x="665544" y="186487"/>
                  <a:pt x="666700" y="186184"/>
                </a:cubicBezTo>
                <a:cubicBezTo>
                  <a:pt x="667857" y="185880"/>
                  <a:pt x="669052" y="185652"/>
                  <a:pt x="670285" y="185500"/>
                </a:cubicBezTo>
                <a:cubicBezTo>
                  <a:pt x="671181" y="185481"/>
                  <a:pt x="671830" y="185215"/>
                  <a:pt x="672230" y="184703"/>
                </a:cubicBezTo>
                <a:cubicBezTo>
                  <a:pt x="672631" y="184190"/>
                  <a:pt x="672898" y="183545"/>
                  <a:pt x="673031" y="182766"/>
                </a:cubicBezTo>
                <a:cubicBezTo>
                  <a:pt x="673203" y="181248"/>
                  <a:pt x="673393" y="179709"/>
                  <a:pt x="673603" y="178152"/>
                </a:cubicBezTo>
                <a:cubicBezTo>
                  <a:pt x="673813" y="176595"/>
                  <a:pt x="673927" y="174981"/>
                  <a:pt x="673946" y="173309"/>
                </a:cubicBezTo>
                <a:cubicBezTo>
                  <a:pt x="674066" y="172998"/>
                  <a:pt x="674054" y="172629"/>
                  <a:pt x="673908" y="172203"/>
                </a:cubicBezTo>
                <a:cubicBezTo>
                  <a:pt x="673762" y="171778"/>
                  <a:pt x="673673" y="171333"/>
                  <a:pt x="673641" y="170869"/>
                </a:cubicBezTo>
                <a:lnTo>
                  <a:pt x="672726" y="170869"/>
                </a:lnTo>
                <a:cubicBezTo>
                  <a:pt x="670603" y="172095"/>
                  <a:pt x="668442" y="173303"/>
                  <a:pt x="666243" y="174491"/>
                </a:cubicBezTo>
                <a:cubicBezTo>
                  <a:pt x="664043" y="175680"/>
                  <a:pt x="661730" y="176811"/>
                  <a:pt x="659302" y="177885"/>
                </a:cubicBezTo>
                <a:cubicBezTo>
                  <a:pt x="657624" y="178960"/>
                  <a:pt x="655869" y="180014"/>
                  <a:pt x="654039" y="181050"/>
                </a:cubicBezTo>
                <a:cubicBezTo>
                  <a:pt x="652208" y="182085"/>
                  <a:pt x="650302" y="183062"/>
                  <a:pt x="648318" y="183982"/>
                </a:cubicBezTo>
                <a:lnTo>
                  <a:pt x="645268" y="184893"/>
                </a:lnTo>
                <a:lnTo>
                  <a:pt x="645268" y="184285"/>
                </a:lnTo>
                <a:cubicBezTo>
                  <a:pt x="645871" y="184121"/>
                  <a:pt x="646494" y="183918"/>
                  <a:pt x="647136" y="183678"/>
                </a:cubicBezTo>
                <a:cubicBezTo>
                  <a:pt x="647778" y="183437"/>
                  <a:pt x="648477" y="183235"/>
                  <a:pt x="649234" y="183070"/>
                </a:cubicBezTo>
                <a:lnTo>
                  <a:pt x="649234" y="182766"/>
                </a:lnTo>
                <a:lnTo>
                  <a:pt x="646488" y="182766"/>
                </a:lnTo>
                <a:cubicBezTo>
                  <a:pt x="645426" y="182728"/>
                  <a:pt x="644422" y="182652"/>
                  <a:pt x="643475" y="182538"/>
                </a:cubicBezTo>
                <a:cubicBezTo>
                  <a:pt x="642528" y="182423"/>
                  <a:pt x="641600" y="182500"/>
                  <a:pt x="640691" y="182766"/>
                </a:cubicBezTo>
                <a:cubicBezTo>
                  <a:pt x="640214" y="182906"/>
                  <a:pt x="639719" y="182931"/>
                  <a:pt x="639204" y="182842"/>
                </a:cubicBezTo>
                <a:cubicBezTo>
                  <a:pt x="638689" y="182754"/>
                  <a:pt x="638269" y="182627"/>
                  <a:pt x="637945" y="182461"/>
                </a:cubicBezTo>
                <a:lnTo>
                  <a:pt x="633979" y="179411"/>
                </a:lnTo>
                <a:cubicBezTo>
                  <a:pt x="632942" y="179824"/>
                  <a:pt x="632151" y="179837"/>
                  <a:pt x="631604" y="179449"/>
                </a:cubicBezTo>
                <a:cubicBezTo>
                  <a:pt x="631057" y="179061"/>
                  <a:pt x="630642" y="178540"/>
                  <a:pt x="630360" y="177885"/>
                </a:cubicBezTo>
                <a:cubicBezTo>
                  <a:pt x="630068" y="177269"/>
                  <a:pt x="630042" y="176671"/>
                  <a:pt x="630282" y="176093"/>
                </a:cubicBezTo>
                <a:cubicBezTo>
                  <a:pt x="630522" y="175515"/>
                  <a:pt x="630950" y="174994"/>
                  <a:pt x="631566" y="174530"/>
                </a:cubicBezTo>
                <a:cubicBezTo>
                  <a:pt x="632919" y="173633"/>
                  <a:pt x="634221" y="172756"/>
                  <a:pt x="635470" y="171898"/>
                </a:cubicBezTo>
                <a:cubicBezTo>
                  <a:pt x="636719" y="171040"/>
                  <a:pt x="637951" y="170087"/>
                  <a:pt x="639166" y="169038"/>
                </a:cubicBezTo>
                <a:cubicBezTo>
                  <a:pt x="642948" y="165683"/>
                  <a:pt x="646596" y="162327"/>
                  <a:pt x="650111" y="158971"/>
                </a:cubicBezTo>
                <a:cubicBezTo>
                  <a:pt x="653626" y="155615"/>
                  <a:pt x="657198" y="152260"/>
                  <a:pt x="660827" y="148904"/>
                </a:cubicBezTo>
                <a:cubicBezTo>
                  <a:pt x="661882" y="148116"/>
                  <a:pt x="662823" y="147251"/>
                  <a:pt x="663649" y="146311"/>
                </a:cubicBezTo>
                <a:cubicBezTo>
                  <a:pt x="664476" y="145370"/>
                  <a:pt x="665264" y="144506"/>
                  <a:pt x="666014" y="143718"/>
                </a:cubicBezTo>
                <a:cubicBezTo>
                  <a:pt x="666637" y="143114"/>
                  <a:pt x="667298" y="142567"/>
                  <a:pt x="667997" y="142078"/>
                </a:cubicBezTo>
                <a:cubicBezTo>
                  <a:pt x="668696" y="141588"/>
                  <a:pt x="669357" y="141118"/>
                  <a:pt x="669980" y="140667"/>
                </a:cubicBezTo>
                <a:cubicBezTo>
                  <a:pt x="671067" y="139594"/>
                  <a:pt x="672172" y="138484"/>
                  <a:pt x="673296" y="137336"/>
                </a:cubicBezTo>
                <a:cubicBezTo>
                  <a:pt x="674420" y="136188"/>
                  <a:pt x="675448" y="135073"/>
                  <a:pt x="676380" y="133991"/>
                </a:cubicBezTo>
                <a:cubicBezTo>
                  <a:pt x="676539" y="133679"/>
                  <a:pt x="676678" y="133386"/>
                  <a:pt x="676799" y="133112"/>
                </a:cubicBezTo>
                <a:cubicBezTo>
                  <a:pt x="676919" y="132838"/>
                  <a:pt x="676983" y="132621"/>
                  <a:pt x="676989" y="132462"/>
                </a:cubicBezTo>
                <a:cubicBezTo>
                  <a:pt x="677287" y="131398"/>
                  <a:pt x="677528" y="130391"/>
                  <a:pt x="677712" y="129441"/>
                </a:cubicBezTo>
                <a:cubicBezTo>
                  <a:pt x="677895" y="128492"/>
                  <a:pt x="678060" y="127562"/>
                  <a:pt x="678206" y="126650"/>
                </a:cubicBezTo>
                <a:cubicBezTo>
                  <a:pt x="678371" y="126033"/>
                  <a:pt x="678269" y="125587"/>
                  <a:pt x="677902" y="125314"/>
                </a:cubicBezTo>
                <a:cubicBezTo>
                  <a:pt x="677534" y="125041"/>
                  <a:pt x="676824" y="124977"/>
                  <a:pt x="675772" y="125121"/>
                </a:cubicBezTo>
                <a:cubicBezTo>
                  <a:pt x="676076" y="124569"/>
                  <a:pt x="676685" y="124168"/>
                  <a:pt x="677597" y="123917"/>
                </a:cubicBezTo>
                <a:cubicBezTo>
                  <a:pt x="677452" y="123779"/>
                  <a:pt x="677363" y="123679"/>
                  <a:pt x="677331" y="123616"/>
                </a:cubicBezTo>
                <a:cubicBezTo>
                  <a:pt x="677299" y="123554"/>
                  <a:pt x="677287" y="123453"/>
                  <a:pt x="677293" y="123315"/>
                </a:cubicBezTo>
                <a:lnTo>
                  <a:pt x="672116" y="124820"/>
                </a:lnTo>
                <a:cubicBezTo>
                  <a:pt x="669058" y="126029"/>
                  <a:pt x="665944" y="127200"/>
                  <a:pt x="662772" y="128333"/>
                </a:cubicBezTo>
                <a:cubicBezTo>
                  <a:pt x="659601" y="129467"/>
                  <a:pt x="656410" y="130639"/>
                  <a:pt x="653200" y="131850"/>
                </a:cubicBezTo>
                <a:lnTo>
                  <a:pt x="643742" y="135826"/>
                </a:lnTo>
                <a:cubicBezTo>
                  <a:pt x="642515" y="136444"/>
                  <a:pt x="641231" y="137023"/>
                  <a:pt x="639890" y="137564"/>
                </a:cubicBezTo>
                <a:cubicBezTo>
                  <a:pt x="638549" y="138105"/>
                  <a:pt x="637189" y="138533"/>
                  <a:pt x="635810" y="138847"/>
                </a:cubicBezTo>
                <a:cubicBezTo>
                  <a:pt x="634292" y="139129"/>
                  <a:pt x="632699" y="139318"/>
                  <a:pt x="631031" y="139412"/>
                </a:cubicBezTo>
                <a:cubicBezTo>
                  <a:pt x="629364" y="139507"/>
                  <a:pt x="627616" y="139620"/>
                  <a:pt x="625788" y="139752"/>
                </a:cubicBezTo>
                <a:cubicBezTo>
                  <a:pt x="625178" y="139701"/>
                  <a:pt x="624568" y="139500"/>
                  <a:pt x="623959" y="139148"/>
                </a:cubicBezTo>
                <a:cubicBezTo>
                  <a:pt x="622079" y="137992"/>
                  <a:pt x="622181" y="136987"/>
                  <a:pt x="624264" y="136132"/>
                </a:cubicBezTo>
                <a:cubicBezTo>
                  <a:pt x="627782" y="134635"/>
                  <a:pt x="631243" y="133042"/>
                  <a:pt x="634645" y="131353"/>
                </a:cubicBezTo>
                <a:cubicBezTo>
                  <a:pt x="638047" y="129664"/>
                  <a:pt x="641283" y="127689"/>
                  <a:pt x="644352" y="125427"/>
                </a:cubicBezTo>
                <a:cubicBezTo>
                  <a:pt x="645700" y="124490"/>
                  <a:pt x="646971" y="123419"/>
                  <a:pt x="648166" y="122214"/>
                </a:cubicBezTo>
                <a:cubicBezTo>
                  <a:pt x="649361" y="121008"/>
                  <a:pt x="650632" y="119857"/>
                  <a:pt x="651980" y="118758"/>
                </a:cubicBezTo>
                <a:cubicBezTo>
                  <a:pt x="652603" y="118149"/>
                  <a:pt x="653340" y="117539"/>
                  <a:pt x="654192" y="116930"/>
                </a:cubicBezTo>
                <a:cubicBezTo>
                  <a:pt x="655043" y="116320"/>
                  <a:pt x="655933" y="115710"/>
                  <a:pt x="656861" y="115101"/>
                </a:cubicBezTo>
                <a:cubicBezTo>
                  <a:pt x="658387" y="113831"/>
                  <a:pt x="659912" y="112408"/>
                  <a:pt x="661437" y="110834"/>
                </a:cubicBezTo>
                <a:cubicBezTo>
                  <a:pt x="664501" y="108409"/>
                  <a:pt x="667526" y="105944"/>
                  <a:pt x="670512" y="103439"/>
                </a:cubicBezTo>
                <a:cubicBezTo>
                  <a:pt x="673498" y="100934"/>
                  <a:pt x="676367" y="98310"/>
                  <a:pt x="679119" y="95566"/>
                </a:cubicBezTo>
                <a:cubicBezTo>
                  <a:pt x="680938" y="93711"/>
                  <a:pt x="682701" y="91779"/>
                  <a:pt x="684406" y="89771"/>
                </a:cubicBezTo>
                <a:cubicBezTo>
                  <a:pt x="686111" y="87763"/>
                  <a:pt x="687797" y="85832"/>
                  <a:pt x="689464" y="83976"/>
                </a:cubicBezTo>
                <a:cubicBezTo>
                  <a:pt x="691239" y="81839"/>
                  <a:pt x="692558" y="79708"/>
                  <a:pt x="693420" y="77584"/>
                </a:cubicBezTo>
                <a:cubicBezTo>
                  <a:pt x="693560" y="77439"/>
                  <a:pt x="693661" y="77275"/>
                  <a:pt x="693724" y="77092"/>
                </a:cubicBezTo>
                <a:cubicBezTo>
                  <a:pt x="693788" y="76909"/>
                  <a:pt x="693889" y="76670"/>
                  <a:pt x="694029" y="76373"/>
                </a:cubicBezTo>
                <a:cubicBezTo>
                  <a:pt x="692957" y="77111"/>
                  <a:pt x="691905" y="77754"/>
                  <a:pt x="690872" y="78303"/>
                </a:cubicBezTo>
                <a:cubicBezTo>
                  <a:pt x="689838" y="78852"/>
                  <a:pt x="688862" y="79422"/>
                  <a:pt x="687943" y="80011"/>
                </a:cubicBezTo>
                <a:cubicBezTo>
                  <a:pt x="684241" y="83061"/>
                  <a:pt x="680387" y="86111"/>
                  <a:pt x="676380" y="89161"/>
                </a:cubicBezTo>
                <a:lnTo>
                  <a:pt x="665070" y="99531"/>
                </a:lnTo>
                <a:cubicBezTo>
                  <a:pt x="664757" y="99836"/>
                  <a:pt x="664464" y="100218"/>
                  <a:pt x="664190" y="100675"/>
                </a:cubicBezTo>
                <a:cubicBezTo>
                  <a:pt x="663915" y="101133"/>
                  <a:pt x="663699" y="101666"/>
                  <a:pt x="663539" y="102276"/>
                </a:cubicBezTo>
                <a:cubicBezTo>
                  <a:pt x="662921" y="103643"/>
                  <a:pt x="662168" y="104952"/>
                  <a:pt x="661282" y="106203"/>
                </a:cubicBezTo>
                <a:cubicBezTo>
                  <a:pt x="660396" y="107455"/>
                  <a:pt x="659413" y="108688"/>
                  <a:pt x="658336" y="109901"/>
                </a:cubicBezTo>
                <a:cubicBezTo>
                  <a:pt x="658189" y="109914"/>
                  <a:pt x="658100" y="109965"/>
                  <a:pt x="658068" y="110054"/>
                </a:cubicBezTo>
                <a:cubicBezTo>
                  <a:pt x="658036" y="110143"/>
                  <a:pt x="658023" y="110194"/>
                  <a:pt x="658030" y="110207"/>
                </a:cubicBezTo>
                <a:cubicBezTo>
                  <a:pt x="657593" y="111128"/>
                  <a:pt x="657080" y="111878"/>
                  <a:pt x="656489" y="112456"/>
                </a:cubicBezTo>
                <a:cubicBezTo>
                  <a:pt x="655899" y="113034"/>
                  <a:pt x="655077" y="113403"/>
                  <a:pt x="654025" y="113562"/>
                </a:cubicBezTo>
                <a:lnTo>
                  <a:pt x="653409" y="114477"/>
                </a:lnTo>
                <a:cubicBezTo>
                  <a:pt x="653255" y="114635"/>
                  <a:pt x="653101" y="114775"/>
                  <a:pt x="652947" y="114896"/>
                </a:cubicBezTo>
                <a:cubicBezTo>
                  <a:pt x="652793" y="115017"/>
                  <a:pt x="652640" y="115080"/>
                  <a:pt x="652487" y="115087"/>
                </a:cubicBezTo>
                <a:cubicBezTo>
                  <a:pt x="652499" y="114782"/>
                  <a:pt x="652550" y="114477"/>
                  <a:pt x="652640" y="114172"/>
                </a:cubicBezTo>
                <a:cubicBezTo>
                  <a:pt x="652729" y="113867"/>
                  <a:pt x="652780" y="113562"/>
                  <a:pt x="652793" y="113257"/>
                </a:cubicBezTo>
                <a:cubicBezTo>
                  <a:pt x="651524" y="112647"/>
                  <a:pt x="650104" y="112647"/>
                  <a:pt x="648534" y="113257"/>
                </a:cubicBezTo>
                <a:cubicBezTo>
                  <a:pt x="648065" y="113269"/>
                  <a:pt x="647558" y="113244"/>
                  <a:pt x="647013" y="113180"/>
                </a:cubicBezTo>
                <a:cubicBezTo>
                  <a:pt x="646469" y="113117"/>
                  <a:pt x="645962" y="112939"/>
                  <a:pt x="645493" y="112647"/>
                </a:cubicBezTo>
                <a:cubicBezTo>
                  <a:pt x="645037" y="112322"/>
                  <a:pt x="644581" y="111979"/>
                  <a:pt x="644125" y="111617"/>
                </a:cubicBezTo>
                <a:cubicBezTo>
                  <a:pt x="643669" y="111255"/>
                  <a:pt x="643213" y="110988"/>
                  <a:pt x="642757" y="110817"/>
                </a:cubicBezTo>
                <a:cubicBezTo>
                  <a:pt x="642605" y="110651"/>
                  <a:pt x="642452" y="110524"/>
                  <a:pt x="642300" y="110435"/>
                </a:cubicBezTo>
                <a:cubicBezTo>
                  <a:pt x="642148" y="110346"/>
                  <a:pt x="641996" y="110372"/>
                  <a:pt x="641844" y="110512"/>
                </a:cubicBezTo>
                <a:cubicBezTo>
                  <a:pt x="640755" y="110518"/>
                  <a:pt x="639893" y="110276"/>
                  <a:pt x="639260" y="109787"/>
                </a:cubicBezTo>
                <a:cubicBezTo>
                  <a:pt x="638626" y="109298"/>
                  <a:pt x="638373" y="108523"/>
                  <a:pt x="638500" y="107461"/>
                </a:cubicBezTo>
                <a:cubicBezTo>
                  <a:pt x="638500" y="106985"/>
                  <a:pt x="638576" y="106489"/>
                  <a:pt x="638728" y="105975"/>
                </a:cubicBezTo>
                <a:cubicBezTo>
                  <a:pt x="638880" y="105460"/>
                  <a:pt x="639108" y="105040"/>
                  <a:pt x="639412" y="104716"/>
                </a:cubicBezTo>
                <a:cubicBezTo>
                  <a:pt x="640761" y="102270"/>
                  <a:pt x="642167" y="99919"/>
                  <a:pt x="643631" y="97663"/>
                </a:cubicBezTo>
                <a:cubicBezTo>
                  <a:pt x="645094" y="95407"/>
                  <a:pt x="646728" y="93285"/>
                  <a:pt x="648534" y="91296"/>
                </a:cubicBezTo>
                <a:cubicBezTo>
                  <a:pt x="650639" y="89136"/>
                  <a:pt x="652599" y="86899"/>
                  <a:pt x="654415" y="84587"/>
                </a:cubicBezTo>
                <a:cubicBezTo>
                  <a:pt x="656231" y="82275"/>
                  <a:pt x="658048" y="80042"/>
                  <a:pt x="659866" y="77886"/>
                </a:cubicBezTo>
                <a:lnTo>
                  <a:pt x="665070" y="70897"/>
                </a:lnTo>
                <a:cubicBezTo>
                  <a:pt x="665229" y="70750"/>
                  <a:pt x="665369" y="70585"/>
                  <a:pt x="665490" y="70400"/>
                </a:cubicBezTo>
                <a:cubicBezTo>
                  <a:pt x="665612" y="70215"/>
                  <a:pt x="665675" y="69973"/>
                  <a:pt x="665682" y="69674"/>
                </a:cubicBezTo>
                <a:lnTo>
                  <a:pt x="665376" y="69368"/>
                </a:lnTo>
                <a:cubicBezTo>
                  <a:pt x="663699" y="70145"/>
                  <a:pt x="662002" y="70960"/>
                  <a:pt x="660285" y="71813"/>
                </a:cubicBezTo>
                <a:cubicBezTo>
                  <a:pt x="658567" y="72666"/>
                  <a:pt x="656789" y="73480"/>
                  <a:pt x="654949" y="74255"/>
                </a:cubicBezTo>
                <a:lnTo>
                  <a:pt x="654641" y="73953"/>
                </a:lnTo>
                <a:cubicBezTo>
                  <a:pt x="655109" y="73654"/>
                  <a:pt x="655559" y="73412"/>
                  <a:pt x="655989" y="73227"/>
                </a:cubicBezTo>
                <a:cubicBezTo>
                  <a:pt x="656419" y="73042"/>
                  <a:pt x="656791" y="72877"/>
                  <a:pt x="657106" y="72730"/>
                </a:cubicBezTo>
                <a:lnTo>
                  <a:pt x="657106" y="72425"/>
                </a:lnTo>
                <a:cubicBezTo>
                  <a:pt x="656175" y="72718"/>
                  <a:pt x="655264" y="72972"/>
                  <a:pt x="654373" y="73189"/>
                </a:cubicBezTo>
                <a:cubicBezTo>
                  <a:pt x="653482" y="73405"/>
                  <a:pt x="652650" y="73660"/>
                  <a:pt x="651879" y="73953"/>
                </a:cubicBezTo>
                <a:cubicBezTo>
                  <a:pt x="649433" y="74703"/>
                  <a:pt x="646950" y="75396"/>
                  <a:pt x="644429" y="76033"/>
                </a:cubicBezTo>
                <a:cubicBezTo>
                  <a:pt x="641908" y="76670"/>
                  <a:pt x="639424" y="77287"/>
                  <a:pt x="636979" y="77886"/>
                </a:cubicBezTo>
                <a:cubicBezTo>
                  <a:pt x="633280" y="78743"/>
                  <a:pt x="629428" y="79147"/>
                  <a:pt x="625425" y="79096"/>
                </a:cubicBezTo>
                <a:cubicBezTo>
                  <a:pt x="623442" y="79096"/>
                  <a:pt x="621555" y="78794"/>
                  <a:pt x="619764" y="78189"/>
                </a:cubicBezTo>
                <a:cubicBezTo>
                  <a:pt x="617974" y="77584"/>
                  <a:pt x="616321" y="76676"/>
                  <a:pt x="614804" y="75466"/>
                </a:cubicBezTo>
                <a:cubicBezTo>
                  <a:pt x="614352" y="75119"/>
                  <a:pt x="614050" y="74600"/>
                  <a:pt x="613899" y="73909"/>
                </a:cubicBezTo>
                <a:cubicBezTo>
                  <a:pt x="613748" y="73219"/>
                  <a:pt x="613748" y="72622"/>
                  <a:pt x="613900" y="72119"/>
                </a:cubicBezTo>
                <a:cubicBezTo>
                  <a:pt x="614321" y="70578"/>
                  <a:pt x="614836" y="69076"/>
                  <a:pt x="615446" y="67611"/>
                </a:cubicBezTo>
                <a:cubicBezTo>
                  <a:pt x="616056" y="66147"/>
                  <a:pt x="616949" y="64797"/>
                  <a:pt x="618127" y="63562"/>
                </a:cubicBezTo>
                <a:cubicBezTo>
                  <a:pt x="617956" y="64472"/>
                  <a:pt x="617766" y="65325"/>
                  <a:pt x="617557" y="66121"/>
                </a:cubicBezTo>
                <a:cubicBezTo>
                  <a:pt x="617348" y="66917"/>
                  <a:pt x="617234" y="67694"/>
                  <a:pt x="617215" y="68452"/>
                </a:cubicBezTo>
                <a:cubicBezTo>
                  <a:pt x="617247" y="69222"/>
                  <a:pt x="617412" y="69973"/>
                  <a:pt x="617709" y="70706"/>
                </a:cubicBezTo>
                <a:cubicBezTo>
                  <a:pt x="618007" y="71438"/>
                  <a:pt x="618248" y="72113"/>
                  <a:pt x="618431" y="72730"/>
                </a:cubicBezTo>
                <a:cubicBezTo>
                  <a:pt x="619065" y="73486"/>
                  <a:pt x="619850" y="73956"/>
                  <a:pt x="620788" y="74140"/>
                </a:cubicBezTo>
                <a:cubicBezTo>
                  <a:pt x="621725" y="74325"/>
                  <a:pt x="622663" y="74262"/>
                  <a:pt x="623600" y="73953"/>
                </a:cubicBezTo>
                <a:cubicBezTo>
                  <a:pt x="629378" y="71814"/>
                  <a:pt x="634851" y="69368"/>
                  <a:pt x="640020" y="66618"/>
                </a:cubicBezTo>
                <a:cubicBezTo>
                  <a:pt x="641863" y="65542"/>
                  <a:pt x="643802" y="64485"/>
                  <a:pt x="645835" y="63447"/>
                </a:cubicBezTo>
                <a:cubicBezTo>
                  <a:pt x="647869" y="62409"/>
                  <a:pt x="649883" y="61429"/>
                  <a:pt x="651879" y="60505"/>
                </a:cubicBezTo>
                <a:cubicBezTo>
                  <a:pt x="654793" y="58985"/>
                  <a:pt x="657722" y="57541"/>
                  <a:pt x="660665" y="56173"/>
                </a:cubicBezTo>
                <a:cubicBezTo>
                  <a:pt x="663608" y="54806"/>
                  <a:pt x="666607" y="53515"/>
                  <a:pt x="669661" y="52300"/>
                </a:cubicBezTo>
                <a:cubicBezTo>
                  <a:pt x="671650" y="51426"/>
                  <a:pt x="673711" y="50743"/>
                  <a:pt x="675844" y="50249"/>
                </a:cubicBezTo>
                <a:cubicBezTo>
                  <a:pt x="677977" y="49756"/>
                  <a:pt x="680184" y="49224"/>
                  <a:pt x="682466" y="48654"/>
                </a:cubicBezTo>
                <a:cubicBezTo>
                  <a:pt x="683391" y="48502"/>
                  <a:pt x="684355" y="48426"/>
                  <a:pt x="685357" y="48426"/>
                </a:cubicBezTo>
                <a:cubicBezTo>
                  <a:pt x="686358" y="48426"/>
                  <a:pt x="687322" y="48502"/>
                  <a:pt x="688247" y="48654"/>
                </a:cubicBezTo>
                <a:cubicBezTo>
                  <a:pt x="690656" y="48629"/>
                  <a:pt x="692913" y="48375"/>
                  <a:pt x="695019" y="47892"/>
                </a:cubicBezTo>
                <a:cubicBezTo>
                  <a:pt x="697125" y="47410"/>
                  <a:pt x="699232" y="46851"/>
                  <a:pt x="701340" y="46216"/>
                </a:cubicBezTo>
                <a:close/>
                <a:moveTo>
                  <a:pt x="774231" y="41644"/>
                </a:moveTo>
                <a:cubicBezTo>
                  <a:pt x="775801" y="41358"/>
                  <a:pt x="777314" y="41549"/>
                  <a:pt x="778770" y="42216"/>
                </a:cubicBezTo>
                <a:cubicBezTo>
                  <a:pt x="780225" y="42882"/>
                  <a:pt x="781356" y="43911"/>
                  <a:pt x="782164" y="45302"/>
                </a:cubicBezTo>
                <a:cubicBezTo>
                  <a:pt x="782761" y="46515"/>
                  <a:pt x="783092" y="47745"/>
                  <a:pt x="783155" y="48994"/>
                </a:cubicBezTo>
                <a:cubicBezTo>
                  <a:pt x="783219" y="50242"/>
                  <a:pt x="783092" y="51547"/>
                  <a:pt x="782774" y="52907"/>
                </a:cubicBezTo>
                <a:cubicBezTo>
                  <a:pt x="782265" y="55160"/>
                  <a:pt x="781375" y="57263"/>
                  <a:pt x="780104" y="59217"/>
                </a:cubicBezTo>
                <a:cubicBezTo>
                  <a:pt x="778833" y="61171"/>
                  <a:pt x="777486" y="63129"/>
                  <a:pt x="776062" y="65090"/>
                </a:cubicBezTo>
                <a:cubicBezTo>
                  <a:pt x="774530" y="67249"/>
                  <a:pt x="772941" y="69425"/>
                  <a:pt x="771295" y="71617"/>
                </a:cubicBezTo>
                <a:cubicBezTo>
                  <a:pt x="769649" y="73810"/>
                  <a:pt x="767984" y="75900"/>
                  <a:pt x="766301" y="77886"/>
                </a:cubicBezTo>
                <a:cubicBezTo>
                  <a:pt x="764765" y="79541"/>
                  <a:pt x="763190" y="81103"/>
                  <a:pt x="761577" y="82572"/>
                </a:cubicBezTo>
                <a:cubicBezTo>
                  <a:pt x="759964" y="84040"/>
                  <a:pt x="758389" y="85529"/>
                  <a:pt x="756852" y="87037"/>
                </a:cubicBezTo>
                <a:lnTo>
                  <a:pt x="752280" y="91312"/>
                </a:lnTo>
                <a:cubicBezTo>
                  <a:pt x="761445" y="98355"/>
                  <a:pt x="766741" y="106017"/>
                  <a:pt x="768170" y="114299"/>
                </a:cubicBezTo>
                <a:cubicBezTo>
                  <a:pt x="769599" y="122581"/>
                  <a:pt x="767960" y="131370"/>
                  <a:pt x="763253" y="140667"/>
                </a:cubicBezTo>
                <a:cubicBezTo>
                  <a:pt x="763406" y="140673"/>
                  <a:pt x="763558" y="140661"/>
                  <a:pt x="763710" y="140629"/>
                </a:cubicBezTo>
                <a:cubicBezTo>
                  <a:pt x="763863" y="140597"/>
                  <a:pt x="764015" y="140508"/>
                  <a:pt x="764168" y="140362"/>
                </a:cubicBezTo>
                <a:cubicBezTo>
                  <a:pt x="768411" y="138378"/>
                  <a:pt x="772580" y="136290"/>
                  <a:pt x="776673" y="134098"/>
                </a:cubicBezTo>
                <a:cubicBezTo>
                  <a:pt x="780765" y="131906"/>
                  <a:pt x="784935" y="129729"/>
                  <a:pt x="789181" y="127568"/>
                </a:cubicBezTo>
                <a:cubicBezTo>
                  <a:pt x="789658" y="127288"/>
                  <a:pt x="790001" y="127007"/>
                  <a:pt x="790211" y="126727"/>
                </a:cubicBezTo>
                <a:cubicBezTo>
                  <a:pt x="790420" y="126447"/>
                  <a:pt x="790382" y="126013"/>
                  <a:pt x="790096" y="125427"/>
                </a:cubicBezTo>
                <a:cubicBezTo>
                  <a:pt x="789835" y="124609"/>
                  <a:pt x="789975" y="123678"/>
                  <a:pt x="790516" y="122632"/>
                </a:cubicBezTo>
                <a:cubicBezTo>
                  <a:pt x="791056" y="121587"/>
                  <a:pt x="791730" y="120805"/>
                  <a:pt x="792537" y="120286"/>
                </a:cubicBezTo>
                <a:cubicBezTo>
                  <a:pt x="793134" y="119962"/>
                  <a:pt x="793694" y="119772"/>
                  <a:pt x="794215" y="119715"/>
                </a:cubicBezTo>
                <a:cubicBezTo>
                  <a:pt x="794736" y="119658"/>
                  <a:pt x="795295" y="119848"/>
                  <a:pt x="795893" y="120286"/>
                </a:cubicBezTo>
                <a:cubicBezTo>
                  <a:pt x="796065" y="120425"/>
                  <a:pt x="796331" y="120527"/>
                  <a:pt x="796694" y="120590"/>
                </a:cubicBezTo>
                <a:cubicBezTo>
                  <a:pt x="797056" y="120653"/>
                  <a:pt x="797399" y="120755"/>
                  <a:pt x="797723" y="120894"/>
                </a:cubicBezTo>
                <a:cubicBezTo>
                  <a:pt x="798140" y="119829"/>
                  <a:pt x="798201" y="118841"/>
                  <a:pt x="797906" y="117928"/>
                </a:cubicBezTo>
                <a:cubicBezTo>
                  <a:pt x="797611" y="117015"/>
                  <a:pt x="797213" y="116178"/>
                  <a:pt x="796714" y="115418"/>
                </a:cubicBezTo>
                <a:cubicBezTo>
                  <a:pt x="796088" y="114403"/>
                  <a:pt x="795837" y="113769"/>
                  <a:pt x="795960" y="113516"/>
                </a:cubicBezTo>
                <a:cubicBezTo>
                  <a:pt x="796083" y="113262"/>
                  <a:pt x="796671" y="113085"/>
                  <a:pt x="797723" y="112983"/>
                </a:cubicBezTo>
                <a:cubicBezTo>
                  <a:pt x="799711" y="112369"/>
                  <a:pt x="801698" y="111772"/>
                  <a:pt x="803685" y="111195"/>
                </a:cubicBezTo>
                <a:cubicBezTo>
                  <a:pt x="805673" y="110618"/>
                  <a:pt x="807660" y="110097"/>
                  <a:pt x="809647" y="109634"/>
                </a:cubicBezTo>
                <a:lnTo>
                  <a:pt x="816983" y="108719"/>
                </a:lnTo>
                <a:lnTo>
                  <a:pt x="829175" y="108109"/>
                </a:lnTo>
                <a:cubicBezTo>
                  <a:pt x="832979" y="107670"/>
                  <a:pt x="836725" y="107326"/>
                  <a:pt x="840414" y="107078"/>
                </a:cubicBezTo>
                <a:cubicBezTo>
                  <a:pt x="844104" y="106830"/>
                  <a:pt x="847774" y="106563"/>
                  <a:pt x="851425" y="106277"/>
                </a:cubicBezTo>
                <a:cubicBezTo>
                  <a:pt x="853102" y="106156"/>
                  <a:pt x="854702" y="106092"/>
                  <a:pt x="856226" y="106086"/>
                </a:cubicBezTo>
                <a:cubicBezTo>
                  <a:pt x="857750" y="106079"/>
                  <a:pt x="859198" y="105939"/>
                  <a:pt x="860569" y="105666"/>
                </a:cubicBezTo>
                <a:cubicBezTo>
                  <a:pt x="861490" y="105507"/>
                  <a:pt x="862392" y="105443"/>
                  <a:pt x="863274" y="105475"/>
                </a:cubicBezTo>
                <a:cubicBezTo>
                  <a:pt x="864157" y="105507"/>
                  <a:pt x="864983" y="105672"/>
                  <a:pt x="865751" y="105971"/>
                </a:cubicBezTo>
                <a:cubicBezTo>
                  <a:pt x="866362" y="106397"/>
                  <a:pt x="866740" y="106766"/>
                  <a:pt x="866883" y="107078"/>
                </a:cubicBezTo>
                <a:cubicBezTo>
                  <a:pt x="867027" y="107390"/>
                  <a:pt x="866926" y="107835"/>
                  <a:pt x="866580" y="108414"/>
                </a:cubicBezTo>
                <a:cubicBezTo>
                  <a:pt x="865837" y="109189"/>
                  <a:pt x="865190" y="110002"/>
                  <a:pt x="864637" y="110853"/>
                </a:cubicBezTo>
                <a:cubicBezTo>
                  <a:pt x="864085" y="111704"/>
                  <a:pt x="863513" y="112516"/>
                  <a:pt x="862923" y="113291"/>
                </a:cubicBezTo>
                <a:lnTo>
                  <a:pt x="858656" y="118168"/>
                </a:lnTo>
                <a:cubicBezTo>
                  <a:pt x="857733" y="118867"/>
                  <a:pt x="856759" y="119145"/>
                  <a:pt x="855732" y="119004"/>
                </a:cubicBezTo>
                <a:cubicBezTo>
                  <a:pt x="854706" y="118862"/>
                  <a:pt x="853677" y="118679"/>
                  <a:pt x="852645" y="118454"/>
                </a:cubicBezTo>
                <a:cubicBezTo>
                  <a:pt x="852200" y="118447"/>
                  <a:pt x="851794" y="118460"/>
                  <a:pt x="851425" y="118492"/>
                </a:cubicBezTo>
                <a:cubicBezTo>
                  <a:pt x="851057" y="118524"/>
                  <a:pt x="850651" y="118612"/>
                  <a:pt x="850206" y="118758"/>
                </a:cubicBezTo>
                <a:cubicBezTo>
                  <a:pt x="850936" y="119101"/>
                  <a:pt x="851838" y="119314"/>
                  <a:pt x="852911" y="119395"/>
                </a:cubicBezTo>
                <a:cubicBezTo>
                  <a:pt x="853984" y="119477"/>
                  <a:pt x="854505" y="120065"/>
                  <a:pt x="854473" y="121159"/>
                </a:cubicBezTo>
                <a:lnTo>
                  <a:pt x="851121" y="120555"/>
                </a:lnTo>
                <a:cubicBezTo>
                  <a:pt x="850041" y="119968"/>
                  <a:pt x="848847" y="119644"/>
                  <a:pt x="847539" y="119582"/>
                </a:cubicBezTo>
                <a:cubicBezTo>
                  <a:pt x="846231" y="119519"/>
                  <a:pt x="844885" y="119644"/>
                  <a:pt x="843501" y="119956"/>
                </a:cubicBezTo>
                <a:cubicBezTo>
                  <a:pt x="841373" y="120243"/>
                  <a:pt x="839303" y="120569"/>
                  <a:pt x="837290" y="120934"/>
                </a:cubicBezTo>
                <a:cubicBezTo>
                  <a:pt x="835277" y="121300"/>
                  <a:pt x="833283" y="121781"/>
                  <a:pt x="831309" y="122378"/>
                </a:cubicBezTo>
                <a:cubicBezTo>
                  <a:pt x="828857" y="123007"/>
                  <a:pt x="826368" y="123731"/>
                  <a:pt x="823841" y="124550"/>
                </a:cubicBezTo>
                <a:cubicBezTo>
                  <a:pt x="821314" y="125369"/>
                  <a:pt x="818824" y="126169"/>
                  <a:pt x="816373" y="126950"/>
                </a:cubicBezTo>
                <a:cubicBezTo>
                  <a:pt x="816208" y="127128"/>
                  <a:pt x="816081" y="127382"/>
                  <a:pt x="815992" y="127712"/>
                </a:cubicBezTo>
                <a:cubicBezTo>
                  <a:pt x="815902" y="128042"/>
                  <a:pt x="815928" y="128296"/>
                  <a:pt x="816068" y="128474"/>
                </a:cubicBezTo>
                <a:cubicBezTo>
                  <a:pt x="817550" y="131058"/>
                  <a:pt x="818625" y="133662"/>
                  <a:pt x="819292" y="136284"/>
                </a:cubicBezTo>
                <a:cubicBezTo>
                  <a:pt x="819958" y="138907"/>
                  <a:pt x="820469" y="141587"/>
                  <a:pt x="820823" y="144324"/>
                </a:cubicBezTo>
                <a:cubicBezTo>
                  <a:pt x="821800" y="149061"/>
                  <a:pt x="822283" y="153836"/>
                  <a:pt x="822270" y="158649"/>
                </a:cubicBezTo>
                <a:cubicBezTo>
                  <a:pt x="822257" y="163462"/>
                  <a:pt x="822282" y="168238"/>
                  <a:pt x="822346" y="172975"/>
                </a:cubicBezTo>
                <a:cubicBezTo>
                  <a:pt x="822295" y="178156"/>
                  <a:pt x="822092" y="183338"/>
                  <a:pt x="821737" y="188520"/>
                </a:cubicBezTo>
                <a:cubicBezTo>
                  <a:pt x="821565" y="192190"/>
                  <a:pt x="821375" y="195898"/>
                  <a:pt x="821166" y="199645"/>
                </a:cubicBezTo>
                <a:cubicBezTo>
                  <a:pt x="820956" y="203391"/>
                  <a:pt x="820842" y="207100"/>
                  <a:pt x="820823" y="210770"/>
                </a:cubicBezTo>
                <a:cubicBezTo>
                  <a:pt x="820792" y="213354"/>
                  <a:pt x="820550" y="215882"/>
                  <a:pt x="820100" y="218352"/>
                </a:cubicBezTo>
                <a:cubicBezTo>
                  <a:pt x="819650" y="220822"/>
                  <a:pt x="819180" y="223273"/>
                  <a:pt x="818692" y="225705"/>
                </a:cubicBezTo>
                <a:lnTo>
                  <a:pt x="816865" y="235154"/>
                </a:lnTo>
                <a:cubicBezTo>
                  <a:pt x="816707" y="236208"/>
                  <a:pt x="816491" y="237224"/>
                  <a:pt x="816218" y="238202"/>
                </a:cubicBezTo>
                <a:cubicBezTo>
                  <a:pt x="815946" y="239180"/>
                  <a:pt x="815654" y="240196"/>
                  <a:pt x="815343" y="241250"/>
                </a:cubicBezTo>
                <a:lnTo>
                  <a:pt x="811081" y="255576"/>
                </a:lnTo>
                <a:cubicBezTo>
                  <a:pt x="809609" y="260198"/>
                  <a:pt x="808290" y="264974"/>
                  <a:pt x="807123" y="269901"/>
                </a:cubicBezTo>
                <a:cubicBezTo>
                  <a:pt x="806527" y="271882"/>
                  <a:pt x="806043" y="273864"/>
                  <a:pt x="805670" y="275845"/>
                </a:cubicBezTo>
                <a:cubicBezTo>
                  <a:pt x="805297" y="277826"/>
                  <a:pt x="804953" y="279807"/>
                  <a:pt x="804639" y="281788"/>
                </a:cubicBezTo>
                <a:lnTo>
                  <a:pt x="802200" y="295200"/>
                </a:lnTo>
                <a:lnTo>
                  <a:pt x="802200" y="298857"/>
                </a:lnTo>
                <a:cubicBezTo>
                  <a:pt x="802187" y="299143"/>
                  <a:pt x="802136" y="299410"/>
                  <a:pt x="802046" y="299657"/>
                </a:cubicBezTo>
                <a:cubicBezTo>
                  <a:pt x="801955" y="299905"/>
                  <a:pt x="801904" y="300248"/>
                  <a:pt x="801891" y="300686"/>
                </a:cubicBezTo>
                <a:lnTo>
                  <a:pt x="801582" y="300686"/>
                </a:lnTo>
                <a:cubicBezTo>
                  <a:pt x="801299" y="298711"/>
                  <a:pt x="801093" y="296793"/>
                  <a:pt x="800964" y="294933"/>
                </a:cubicBezTo>
                <a:cubicBezTo>
                  <a:pt x="800835" y="293072"/>
                  <a:pt x="800629" y="291231"/>
                  <a:pt x="800346" y="289408"/>
                </a:cubicBezTo>
                <a:cubicBezTo>
                  <a:pt x="800172" y="288043"/>
                  <a:pt x="799902" y="286735"/>
                  <a:pt x="799535" y="285484"/>
                </a:cubicBezTo>
                <a:cubicBezTo>
                  <a:pt x="799168" y="284233"/>
                  <a:pt x="798820" y="283001"/>
                  <a:pt x="798492" y="281788"/>
                </a:cubicBezTo>
                <a:lnTo>
                  <a:pt x="797571" y="276607"/>
                </a:lnTo>
                <a:cubicBezTo>
                  <a:pt x="797285" y="274930"/>
                  <a:pt x="797019" y="273254"/>
                  <a:pt x="796771" y="271578"/>
                </a:cubicBezTo>
                <a:cubicBezTo>
                  <a:pt x="796523" y="269901"/>
                  <a:pt x="796180" y="268225"/>
                  <a:pt x="795742" y="266548"/>
                </a:cubicBezTo>
                <a:cubicBezTo>
                  <a:pt x="795272" y="265031"/>
                  <a:pt x="794764" y="263570"/>
                  <a:pt x="794218" y="262167"/>
                </a:cubicBezTo>
                <a:cubicBezTo>
                  <a:pt x="793672" y="260764"/>
                  <a:pt x="793164" y="259379"/>
                  <a:pt x="792694" y="258014"/>
                </a:cubicBezTo>
                <a:lnTo>
                  <a:pt x="790865" y="251004"/>
                </a:lnTo>
                <a:cubicBezTo>
                  <a:pt x="789595" y="245517"/>
                  <a:pt x="788478" y="240031"/>
                  <a:pt x="787513" y="234544"/>
                </a:cubicBezTo>
                <a:cubicBezTo>
                  <a:pt x="787398" y="233173"/>
                  <a:pt x="787322" y="231801"/>
                  <a:pt x="787284" y="230430"/>
                </a:cubicBezTo>
                <a:cubicBezTo>
                  <a:pt x="787246" y="229058"/>
                  <a:pt x="787017" y="227686"/>
                  <a:pt x="786598" y="226315"/>
                </a:cubicBezTo>
                <a:cubicBezTo>
                  <a:pt x="786062" y="223426"/>
                  <a:pt x="785915" y="220593"/>
                  <a:pt x="786156" y="217818"/>
                </a:cubicBezTo>
                <a:cubicBezTo>
                  <a:pt x="786398" y="215044"/>
                  <a:pt x="786586" y="212288"/>
                  <a:pt x="786722" y="209551"/>
                </a:cubicBezTo>
                <a:cubicBezTo>
                  <a:pt x="786735" y="207728"/>
                  <a:pt x="786785" y="205963"/>
                  <a:pt x="786874" y="204255"/>
                </a:cubicBezTo>
                <a:cubicBezTo>
                  <a:pt x="786963" y="202547"/>
                  <a:pt x="787014" y="200858"/>
                  <a:pt x="787027" y="199188"/>
                </a:cubicBezTo>
                <a:cubicBezTo>
                  <a:pt x="787039" y="198273"/>
                  <a:pt x="787090" y="197359"/>
                  <a:pt x="787179" y="196444"/>
                </a:cubicBezTo>
                <a:cubicBezTo>
                  <a:pt x="787268" y="195530"/>
                  <a:pt x="787319" y="194616"/>
                  <a:pt x="787332" y="193701"/>
                </a:cubicBezTo>
                <a:cubicBezTo>
                  <a:pt x="787478" y="191436"/>
                  <a:pt x="787566" y="189208"/>
                  <a:pt x="787598" y="187018"/>
                </a:cubicBezTo>
                <a:cubicBezTo>
                  <a:pt x="787630" y="184827"/>
                  <a:pt x="787643" y="182598"/>
                  <a:pt x="787636" y="180328"/>
                </a:cubicBezTo>
                <a:cubicBezTo>
                  <a:pt x="787776" y="177280"/>
                  <a:pt x="787878" y="174232"/>
                  <a:pt x="787941" y="171184"/>
                </a:cubicBezTo>
                <a:cubicBezTo>
                  <a:pt x="788005" y="168136"/>
                  <a:pt x="788106" y="165088"/>
                  <a:pt x="788246" y="162040"/>
                </a:cubicBezTo>
                <a:cubicBezTo>
                  <a:pt x="788265" y="158992"/>
                  <a:pt x="788379" y="155944"/>
                  <a:pt x="788589" y="152896"/>
                </a:cubicBezTo>
                <a:cubicBezTo>
                  <a:pt x="788798" y="149848"/>
                  <a:pt x="788988" y="146800"/>
                  <a:pt x="789159" y="143752"/>
                </a:cubicBezTo>
                <a:lnTo>
                  <a:pt x="789159" y="138875"/>
                </a:lnTo>
                <a:cubicBezTo>
                  <a:pt x="788297" y="138926"/>
                  <a:pt x="787586" y="139129"/>
                  <a:pt x="787027" y="139485"/>
                </a:cubicBezTo>
                <a:cubicBezTo>
                  <a:pt x="782144" y="142063"/>
                  <a:pt x="777204" y="144603"/>
                  <a:pt x="772206" y="147105"/>
                </a:cubicBezTo>
                <a:cubicBezTo>
                  <a:pt x="767209" y="149607"/>
                  <a:pt x="762193" y="152147"/>
                  <a:pt x="757157" y="154725"/>
                </a:cubicBezTo>
                <a:lnTo>
                  <a:pt x="743746" y="161717"/>
                </a:lnTo>
                <a:lnTo>
                  <a:pt x="741612" y="162937"/>
                </a:lnTo>
                <a:cubicBezTo>
                  <a:pt x="741301" y="163121"/>
                  <a:pt x="740933" y="163287"/>
                  <a:pt x="740507" y="163433"/>
                </a:cubicBezTo>
                <a:cubicBezTo>
                  <a:pt x="740082" y="163579"/>
                  <a:pt x="739638" y="163515"/>
                  <a:pt x="739174" y="163242"/>
                </a:cubicBezTo>
                <a:cubicBezTo>
                  <a:pt x="739009" y="163109"/>
                  <a:pt x="738806" y="163070"/>
                  <a:pt x="738564" y="163128"/>
                </a:cubicBezTo>
                <a:cubicBezTo>
                  <a:pt x="738323" y="163185"/>
                  <a:pt x="738120" y="163223"/>
                  <a:pt x="737955" y="163242"/>
                </a:cubicBezTo>
                <a:cubicBezTo>
                  <a:pt x="737047" y="163267"/>
                  <a:pt x="736272" y="163217"/>
                  <a:pt x="735631" y="163089"/>
                </a:cubicBezTo>
                <a:cubicBezTo>
                  <a:pt x="734989" y="162962"/>
                  <a:pt x="734443" y="162606"/>
                  <a:pt x="733992" y="162022"/>
                </a:cubicBezTo>
                <a:cubicBezTo>
                  <a:pt x="733846" y="161863"/>
                  <a:pt x="733681" y="161723"/>
                  <a:pt x="733497" y="161602"/>
                </a:cubicBezTo>
                <a:cubicBezTo>
                  <a:pt x="733313" y="161482"/>
                  <a:pt x="733072" y="161418"/>
                  <a:pt x="732773" y="161412"/>
                </a:cubicBezTo>
                <a:cubicBezTo>
                  <a:pt x="731852" y="161100"/>
                  <a:pt x="731256" y="160732"/>
                  <a:pt x="730982" y="160306"/>
                </a:cubicBezTo>
                <a:cubicBezTo>
                  <a:pt x="730709" y="159880"/>
                  <a:pt x="730798" y="159435"/>
                  <a:pt x="731249" y="158971"/>
                </a:cubicBezTo>
                <a:cubicBezTo>
                  <a:pt x="732697" y="157414"/>
                  <a:pt x="733764" y="155723"/>
                  <a:pt x="734450" y="153899"/>
                </a:cubicBezTo>
                <a:cubicBezTo>
                  <a:pt x="735135" y="152075"/>
                  <a:pt x="735897" y="150308"/>
                  <a:pt x="736736" y="148599"/>
                </a:cubicBezTo>
                <a:lnTo>
                  <a:pt x="743136" y="134297"/>
                </a:lnTo>
                <a:cubicBezTo>
                  <a:pt x="743422" y="133545"/>
                  <a:pt x="743613" y="132831"/>
                  <a:pt x="743708" y="132156"/>
                </a:cubicBezTo>
                <a:cubicBezTo>
                  <a:pt x="743803" y="131480"/>
                  <a:pt x="743917" y="130767"/>
                  <a:pt x="744051" y="130015"/>
                </a:cubicBezTo>
                <a:cubicBezTo>
                  <a:pt x="745003" y="125746"/>
                  <a:pt x="745498" y="121489"/>
                  <a:pt x="745535" y="117243"/>
                </a:cubicBezTo>
                <a:cubicBezTo>
                  <a:pt x="745378" y="115272"/>
                  <a:pt x="745169" y="113357"/>
                  <a:pt x="744907" y="111497"/>
                </a:cubicBezTo>
                <a:cubicBezTo>
                  <a:pt x="744646" y="109638"/>
                  <a:pt x="744360" y="107796"/>
                  <a:pt x="744051" y="105971"/>
                </a:cubicBezTo>
                <a:cubicBezTo>
                  <a:pt x="743746" y="103528"/>
                  <a:pt x="743136" y="101085"/>
                  <a:pt x="742222" y="98642"/>
                </a:cubicBezTo>
                <a:cubicBezTo>
                  <a:pt x="741739" y="97579"/>
                  <a:pt x="741181" y="96574"/>
                  <a:pt x="740546" y="95626"/>
                </a:cubicBezTo>
                <a:cubicBezTo>
                  <a:pt x="739911" y="94678"/>
                  <a:pt x="739352" y="93749"/>
                  <a:pt x="738869" y="92839"/>
                </a:cubicBezTo>
                <a:cubicBezTo>
                  <a:pt x="738710" y="92699"/>
                  <a:pt x="738495" y="92597"/>
                  <a:pt x="738221" y="92534"/>
                </a:cubicBezTo>
                <a:cubicBezTo>
                  <a:pt x="737948" y="92470"/>
                  <a:pt x="737656" y="92368"/>
                  <a:pt x="737345" y="92228"/>
                </a:cubicBezTo>
                <a:cubicBezTo>
                  <a:pt x="736272" y="92216"/>
                  <a:pt x="735294" y="92012"/>
                  <a:pt x="734411" y="91618"/>
                </a:cubicBezTo>
                <a:cubicBezTo>
                  <a:pt x="733529" y="91223"/>
                  <a:pt x="732780" y="90714"/>
                  <a:pt x="732164" y="90091"/>
                </a:cubicBezTo>
                <a:cubicBezTo>
                  <a:pt x="731706" y="89645"/>
                  <a:pt x="731173" y="89238"/>
                  <a:pt x="730563" y="88869"/>
                </a:cubicBezTo>
                <a:cubicBezTo>
                  <a:pt x="729954" y="88500"/>
                  <a:pt x="729268" y="88093"/>
                  <a:pt x="728506" y="87647"/>
                </a:cubicBezTo>
                <a:cubicBezTo>
                  <a:pt x="727877" y="87997"/>
                  <a:pt x="727230" y="88137"/>
                  <a:pt x="726563" y="88067"/>
                </a:cubicBezTo>
                <a:cubicBezTo>
                  <a:pt x="725896" y="87997"/>
                  <a:pt x="725325" y="87450"/>
                  <a:pt x="724848" y="86426"/>
                </a:cubicBezTo>
                <a:cubicBezTo>
                  <a:pt x="724398" y="85631"/>
                  <a:pt x="724309" y="84778"/>
                  <a:pt x="724582" y="83868"/>
                </a:cubicBezTo>
                <a:cubicBezTo>
                  <a:pt x="724855" y="82958"/>
                  <a:pt x="725452" y="82182"/>
                  <a:pt x="726372" y="81540"/>
                </a:cubicBezTo>
                <a:cubicBezTo>
                  <a:pt x="727299" y="81240"/>
                  <a:pt x="728265" y="80846"/>
                  <a:pt x="729268" y="80357"/>
                </a:cubicBezTo>
                <a:cubicBezTo>
                  <a:pt x="730271" y="79868"/>
                  <a:pt x="731237" y="79246"/>
                  <a:pt x="732164" y="78491"/>
                </a:cubicBezTo>
                <a:cubicBezTo>
                  <a:pt x="733865" y="76998"/>
                  <a:pt x="735643" y="75519"/>
                  <a:pt x="737498" y="74056"/>
                </a:cubicBezTo>
                <a:cubicBezTo>
                  <a:pt x="739352" y="72593"/>
                  <a:pt x="741130" y="71030"/>
                  <a:pt x="742832" y="69368"/>
                </a:cubicBezTo>
                <a:cubicBezTo>
                  <a:pt x="744972" y="67369"/>
                  <a:pt x="747092" y="65332"/>
                  <a:pt x="749194" y="63258"/>
                </a:cubicBezTo>
                <a:cubicBezTo>
                  <a:pt x="751296" y="61184"/>
                  <a:pt x="753341" y="59151"/>
                  <a:pt x="755328" y="57160"/>
                </a:cubicBezTo>
                <a:cubicBezTo>
                  <a:pt x="757500" y="54762"/>
                  <a:pt x="759862" y="52495"/>
                  <a:pt x="762415" y="50361"/>
                </a:cubicBezTo>
                <a:cubicBezTo>
                  <a:pt x="764968" y="48226"/>
                  <a:pt x="767483" y="46032"/>
                  <a:pt x="769960" y="43778"/>
                </a:cubicBezTo>
                <a:cubicBezTo>
                  <a:pt x="770576" y="43327"/>
                  <a:pt x="771250" y="42933"/>
                  <a:pt x="771981" y="42597"/>
                </a:cubicBezTo>
                <a:cubicBezTo>
                  <a:pt x="772712" y="42260"/>
                  <a:pt x="773462" y="41943"/>
                  <a:pt x="774231" y="41644"/>
                </a:cubicBezTo>
                <a:close/>
                <a:moveTo>
                  <a:pt x="109152" y="37377"/>
                </a:moveTo>
                <a:lnTo>
                  <a:pt x="113114" y="37987"/>
                </a:lnTo>
                <a:cubicBezTo>
                  <a:pt x="112504" y="38012"/>
                  <a:pt x="111895" y="38113"/>
                  <a:pt x="111285" y="38291"/>
                </a:cubicBezTo>
                <a:cubicBezTo>
                  <a:pt x="110676" y="38469"/>
                  <a:pt x="110066" y="38571"/>
                  <a:pt x="109456" y="38596"/>
                </a:cubicBezTo>
                <a:cubicBezTo>
                  <a:pt x="110015" y="41200"/>
                  <a:pt x="110726" y="43765"/>
                  <a:pt x="111590" y="46292"/>
                </a:cubicBezTo>
                <a:cubicBezTo>
                  <a:pt x="112454" y="48820"/>
                  <a:pt x="113774" y="51233"/>
                  <a:pt x="115552" y="53531"/>
                </a:cubicBezTo>
                <a:cubicBezTo>
                  <a:pt x="117508" y="56128"/>
                  <a:pt x="119388" y="58783"/>
                  <a:pt x="121191" y="61494"/>
                </a:cubicBezTo>
                <a:cubicBezTo>
                  <a:pt x="122995" y="64205"/>
                  <a:pt x="124874" y="66935"/>
                  <a:pt x="126830" y="69684"/>
                </a:cubicBezTo>
                <a:cubicBezTo>
                  <a:pt x="126995" y="69684"/>
                  <a:pt x="127198" y="69608"/>
                  <a:pt x="127440" y="69456"/>
                </a:cubicBezTo>
                <a:cubicBezTo>
                  <a:pt x="127681" y="69304"/>
                  <a:pt x="127884" y="69076"/>
                  <a:pt x="128049" y="68771"/>
                </a:cubicBezTo>
                <a:cubicBezTo>
                  <a:pt x="138585" y="62650"/>
                  <a:pt x="149670" y="57443"/>
                  <a:pt x="161306" y="53150"/>
                </a:cubicBezTo>
                <a:cubicBezTo>
                  <a:pt x="172941" y="48858"/>
                  <a:pt x="185008" y="45632"/>
                  <a:pt x="197505" y="43473"/>
                </a:cubicBezTo>
                <a:cubicBezTo>
                  <a:pt x="200566" y="42901"/>
                  <a:pt x="203665" y="42520"/>
                  <a:pt x="206802" y="42330"/>
                </a:cubicBezTo>
                <a:cubicBezTo>
                  <a:pt x="209939" y="42139"/>
                  <a:pt x="213038" y="41911"/>
                  <a:pt x="216098" y="41644"/>
                </a:cubicBezTo>
                <a:cubicBezTo>
                  <a:pt x="222937" y="41174"/>
                  <a:pt x="229681" y="40895"/>
                  <a:pt x="236329" y="40806"/>
                </a:cubicBezTo>
                <a:cubicBezTo>
                  <a:pt x="242978" y="40717"/>
                  <a:pt x="249645" y="40895"/>
                  <a:pt x="256332" y="41339"/>
                </a:cubicBezTo>
                <a:cubicBezTo>
                  <a:pt x="258021" y="41466"/>
                  <a:pt x="259672" y="41746"/>
                  <a:pt x="261285" y="42177"/>
                </a:cubicBezTo>
                <a:cubicBezTo>
                  <a:pt x="262898" y="42609"/>
                  <a:pt x="264396" y="43346"/>
                  <a:pt x="265781" y="44387"/>
                </a:cubicBezTo>
                <a:cubicBezTo>
                  <a:pt x="266543" y="44832"/>
                  <a:pt x="267000" y="45314"/>
                  <a:pt x="267152" y="45835"/>
                </a:cubicBezTo>
                <a:cubicBezTo>
                  <a:pt x="267305" y="46356"/>
                  <a:pt x="267152" y="46991"/>
                  <a:pt x="266695" y="47740"/>
                </a:cubicBezTo>
                <a:cubicBezTo>
                  <a:pt x="263488" y="52744"/>
                  <a:pt x="259462" y="56757"/>
                  <a:pt x="254617" y="59780"/>
                </a:cubicBezTo>
                <a:cubicBezTo>
                  <a:pt x="249772" y="62802"/>
                  <a:pt x="244146" y="64987"/>
                  <a:pt x="237739" y="66333"/>
                </a:cubicBezTo>
                <a:cubicBezTo>
                  <a:pt x="234850" y="66981"/>
                  <a:pt x="232018" y="67514"/>
                  <a:pt x="229243" y="67933"/>
                </a:cubicBezTo>
                <a:cubicBezTo>
                  <a:pt x="226468" y="68352"/>
                  <a:pt x="223712" y="68428"/>
                  <a:pt x="220975" y="68162"/>
                </a:cubicBezTo>
                <a:cubicBezTo>
                  <a:pt x="225515" y="68112"/>
                  <a:pt x="229846" y="67556"/>
                  <a:pt x="233967" y="66493"/>
                </a:cubicBezTo>
                <a:cubicBezTo>
                  <a:pt x="238088" y="65431"/>
                  <a:pt x="242190" y="64048"/>
                  <a:pt x="246273" y="62344"/>
                </a:cubicBezTo>
                <a:cubicBezTo>
                  <a:pt x="244426" y="62826"/>
                  <a:pt x="242559" y="63342"/>
                  <a:pt x="240673" y="63891"/>
                </a:cubicBezTo>
                <a:cubicBezTo>
                  <a:pt x="238787" y="64440"/>
                  <a:pt x="236996" y="64949"/>
                  <a:pt x="235301" y="65418"/>
                </a:cubicBezTo>
                <a:cubicBezTo>
                  <a:pt x="232380" y="65863"/>
                  <a:pt x="229382" y="66269"/>
                  <a:pt x="226309" y="66638"/>
                </a:cubicBezTo>
                <a:cubicBezTo>
                  <a:pt x="223236" y="67006"/>
                  <a:pt x="220238" y="67412"/>
                  <a:pt x="217317" y="67857"/>
                </a:cubicBezTo>
                <a:cubicBezTo>
                  <a:pt x="215476" y="67990"/>
                  <a:pt x="213520" y="68105"/>
                  <a:pt x="211450" y="68200"/>
                </a:cubicBezTo>
                <a:cubicBezTo>
                  <a:pt x="209380" y="68295"/>
                  <a:pt x="207272" y="68486"/>
                  <a:pt x="205125" y="68771"/>
                </a:cubicBezTo>
                <a:cubicBezTo>
                  <a:pt x="204814" y="68809"/>
                  <a:pt x="204522" y="69038"/>
                  <a:pt x="204249" y="69456"/>
                </a:cubicBezTo>
                <a:cubicBezTo>
                  <a:pt x="203976" y="69874"/>
                  <a:pt x="203760" y="70255"/>
                  <a:pt x="203601" y="70597"/>
                </a:cubicBezTo>
                <a:lnTo>
                  <a:pt x="197201" y="77901"/>
                </a:lnTo>
                <a:cubicBezTo>
                  <a:pt x="196466" y="78978"/>
                  <a:pt x="195599" y="79790"/>
                  <a:pt x="194597" y="80335"/>
                </a:cubicBezTo>
                <a:cubicBezTo>
                  <a:pt x="193595" y="80880"/>
                  <a:pt x="192342" y="81083"/>
                  <a:pt x="190838" y="80944"/>
                </a:cubicBezTo>
                <a:cubicBezTo>
                  <a:pt x="190546" y="80937"/>
                  <a:pt x="190216" y="80950"/>
                  <a:pt x="189847" y="80982"/>
                </a:cubicBezTo>
                <a:cubicBezTo>
                  <a:pt x="189479" y="81013"/>
                  <a:pt x="188996" y="81102"/>
                  <a:pt x="188400" y="81248"/>
                </a:cubicBezTo>
                <a:cubicBezTo>
                  <a:pt x="189155" y="81540"/>
                  <a:pt x="189777" y="81793"/>
                  <a:pt x="190266" y="82009"/>
                </a:cubicBezTo>
                <a:cubicBezTo>
                  <a:pt x="190755" y="82224"/>
                  <a:pt x="191149" y="82478"/>
                  <a:pt x="191448" y="82770"/>
                </a:cubicBezTo>
                <a:lnTo>
                  <a:pt x="165540" y="86421"/>
                </a:lnTo>
                <a:cubicBezTo>
                  <a:pt x="166429" y="88545"/>
                  <a:pt x="167165" y="90613"/>
                  <a:pt x="167749" y="92625"/>
                </a:cubicBezTo>
                <a:cubicBezTo>
                  <a:pt x="168334" y="94637"/>
                  <a:pt x="168918" y="96631"/>
                  <a:pt x="169502" y="98606"/>
                </a:cubicBezTo>
                <a:cubicBezTo>
                  <a:pt x="172086" y="97990"/>
                  <a:pt x="174614" y="97393"/>
                  <a:pt x="177084" y="96815"/>
                </a:cubicBezTo>
                <a:cubicBezTo>
                  <a:pt x="179554" y="96237"/>
                  <a:pt x="182005" y="95716"/>
                  <a:pt x="184437" y="95252"/>
                </a:cubicBezTo>
                <a:cubicBezTo>
                  <a:pt x="187022" y="94769"/>
                  <a:pt x="189623" y="94439"/>
                  <a:pt x="192241" y="94261"/>
                </a:cubicBezTo>
                <a:cubicBezTo>
                  <a:pt x="194858" y="94083"/>
                  <a:pt x="197528" y="94210"/>
                  <a:pt x="200249" y="94642"/>
                </a:cubicBezTo>
                <a:cubicBezTo>
                  <a:pt x="201004" y="94769"/>
                  <a:pt x="201779" y="94744"/>
                  <a:pt x="202573" y="94566"/>
                </a:cubicBezTo>
                <a:cubicBezTo>
                  <a:pt x="203366" y="94388"/>
                  <a:pt x="204217" y="94210"/>
                  <a:pt x="205125" y="94033"/>
                </a:cubicBezTo>
                <a:cubicBezTo>
                  <a:pt x="206205" y="93899"/>
                  <a:pt x="207323" y="93785"/>
                  <a:pt x="208478" y="93690"/>
                </a:cubicBezTo>
                <a:cubicBezTo>
                  <a:pt x="209634" y="93594"/>
                  <a:pt x="210752" y="93404"/>
                  <a:pt x="211831" y="93118"/>
                </a:cubicBezTo>
                <a:cubicBezTo>
                  <a:pt x="213209" y="92692"/>
                  <a:pt x="214644" y="92476"/>
                  <a:pt x="216136" y="92470"/>
                </a:cubicBezTo>
                <a:cubicBezTo>
                  <a:pt x="217629" y="92463"/>
                  <a:pt x="219140" y="92476"/>
                  <a:pt x="220670" y="92508"/>
                </a:cubicBezTo>
                <a:cubicBezTo>
                  <a:pt x="221896" y="92520"/>
                  <a:pt x="222950" y="92800"/>
                  <a:pt x="223833" y="93346"/>
                </a:cubicBezTo>
                <a:cubicBezTo>
                  <a:pt x="224715" y="93893"/>
                  <a:pt x="225388" y="94630"/>
                  <a:pt x="225852" y="95557"/>
                </a:cubicBezTo>
                <a:cubicBezTo>
                  <a:pt x="227268" y="98746"/>
                  <a:pt x="228551" y="101897"/>
                  <a:pt x="229700" y="105009"/>
                </a:cubicBezTo>
                <a:cubicBezTo>
                  <a:pt x="230849" y="108122"/>
                  <a:pt x="231599" y="111273"/>
                  <a:pt x="231948" y="114461"/>
                </a:cubicBezTo>
                <a:cubicBezTo>
                  <a:pt x="232596" y="121138"/>
                  <a:pt x="232977" y="127680"/>
                  <a:pt x="233091" y="134090"/>
                </a:cubicBezTo>
                <a:cubicBezTo>
                  <a:pt x="233205" y="140499"/>
                  <a:pt x="232824" y="146966"/>
                  <a:pt x="231948" y="153489"/>
                </a:cubicBezTo>
                <a:cubicBezTo>
                  <a:pt x="231567" y="157758"/>
                  <a:pt x="230881" y="162027"/>
                  <a:pt x="229890" y="166296"/>
                </a:cubicBezTo>
                <a:cubicBezTo>
                  <a:pt x="228900" y="170564"/>
                  <a:pt x="228062" y="174833"/>
                  <a:pt x="227376" y="179102"/>
                </a:cubicBezTo>
                <a:cubicBezTo>
                  <a:pt x="227046" y="181217"/>
                  <a:pt x="226334" y="183161"/>
                  <a:pt x="225242" y="184933"/>
                </a:cubicBezTo>
                <a:cubicBezTo>
                  <a:pt x="224150" y="186705"/>
                  <a:pt x="222829" y="188420"/>
                  <a:pt x="221280" y="190078"/>
                </a:cubicBezTo>
                <a:cubicBezTo>
                  <a:pt x="220638" y="190847"/>
                  <a:pt x="219864" y="191673"/>
                  <a:pt x="218956" y="192556"/>
                </a:cubicBezTo>
                <a:cubicBezTo>
                  <a:pt x="218048" y="193439"/>
                  <a:pt x="217197" y="194341"/>
                  <a:pt x="216403" y="195262"/>
                </a:cubicBezTo>
                <a:cubicBezTo>
                  <a:pt x="215946" y="195694"/>
                  <a:pt x="215336" y="196050"/>
                  <a:pt x="214574" y="196330"/>
                </a:cubicBezTo>
                <a:cubicBezTo>
                  <a:pt x="213812" y="196609"/>
                  <a:pt x="212898" y="196965"/>
                  <a:pt x="211831" y="197397"/>
                </a:cubicBezTo>
                <a:cubicBezTo>
                  <a:pt x="211475" y="198057"/>
                  <a:pt x="211272" y="198870"/>
                  <a:pt x="211221" y="199835"/>
                </a:cubicBezTo>
                <a:lnTo>
                  <a:pt x="210307" y="199835"/>
                </a:lnTo>
                <a:cubicBezTo>
                  <a:pt x="209996" y="198919"/>
                  <a:pt x="209628" y="198065"/>
                  <a:pt x="209202" y="197274"/>
                </a:cubicBezTo>
                <a:cubicBezTo>
                  <a:pt x="208777" y="196482"/>
                  <a:pt x="208332" y="195709"/>
                  <a:pt x="207869" y="194954"/>
                </a:cubicBezTo>
                <a:cubicBezTo>
                  <a:pt x="207278" y="195119"/>
                  <a:pt x="206783" y="195323"/>
                  <a:pt x="206383" y="195566"/>
                </a:cubicBezTo>
                <a:cubicBezTo>
                  <a:pt x="205983" y="195808"/>
                  <a:pt x="205564" y="196012"/>
                  <a:pt x="205125" y="196178"/>
                </a:cubicBezTo>
                <a:cubicBezTo>
                  <a:pt x="202941" y="196734"/>
                  <a:pt x="200909" y="196224"/>
                  <a:pt x="199029" y="194648"/>
                </a:cubicBezTo>
                <a:cubicBezTo>
                  <a:pt x="198255" y="193615"/>
                  <a:pt x="197442" y="192697"/>
                  <a:pt x="196591" y="191893"/>
                </a:cubicBezTo>
                <a:cubicBezTo>
                  <a:pt x="195740" y="191090"/>
                  <a:pt x="194927" y="190172"/>
                  <a:pt x="194153" y="189139"/>
                </a:cubicBezTo>
                <a:lnTo>
                  <a:pt x="193543" y="190057"/>
                </a:lnTo>
                <a:cubicBezTo>
                  <a:pt x="193073" y="190669"/>
                  <a:pt x="192565" y="190975"/>
                  <a:pt x="192019" y="190975"/>
                </a:cubicBezTo>
                <a:cubicBezTo>
                  <a:pt x="191473" y="190975"/>
                  <a:pt x="190965" y="190669"/>
                  <a:pt x="190495" y="190057"/>
                </a:cubicBezTo>
                <a:cubicBezTo>
                  <a:pt x="189600" y="188846"/>
                  <a:pt x="189104" y="187673"/>
                  <a:pt x="189009" y="186538"/>
                </a:cubicBezTo>
                <a:cubicBezTo>
                  <a:pt x="188914" y="185403"/>
                  <a:pt x="189104" y="184230"/>
                  <a:pt x="189581" y="183018"/>
                </a:cubicBezTo>
                <a:cubicBezTo>
                  <a:pt x="189720" y="182712"/>
                  <a:pt x="189822" y="182330"/>
                  <a:pt x="189885" y="181871"/>
                </a:cubicBezTo>
                <a:cubicBezTo>
                  <a:pt x="189949" y="181412"/>
                  <a:pt x="190051" y="180876"/>
                  <a:pt x="190190" y="180264"/>
                </a:cubicBezTo>
                <a:cubicBezTo>
                  <a:pt x="186717" y="181201"/>
                  <a:pt x="183300" y="182081"/>
                  <a:pt x="179941" y="182904"/>
                </a:cubicBezTo>
                <a:cubicBezTo>
                  <a:pt x="176582" y="183726"/>
                  <a:pt x="173090" y="184376"/>
                  <a:pt x="169464" y="184854"/>
                </a:cubicBezTo>
                <a:cubicBezTo>
                  <a:pt x="166124" y="185651"/>
                  <a:pt x="162746" y="186200"/>
                  <a:pt x="159329" y="186499"/>
                </a:cubicBezTo>
                <a:cubicBezTo>
                  <a:pt x="155913" y="186799"/>
                  <a:pt x="152382" y="186659"/>
                  <a:pt x="148737" y="186079"/>
                </a:cubicBezTo>
                <a:cubicBezTo>
                  <a:pt x="156046" y="186168"/>
                  <a:pt x="163222" y="185530"/>
                  <a:pt x="170264" y="184166"/>
                </a:cubicBezTo>
                <a:cubicBezTo>
                  <a:pt x="177306" y="182801"/>
                  <a:pt x="184253" y="181091"/>
                  <a:pt x="191105" y="179037"/>
                </a:cubicBezTo>
                <a:cubicBezTo>
                  <a:pt x="190851" y="178730"/>
                  <a:pt x="190749" y="178422"/>
                  <a:pt x="190800" y="178115"/>
                </a:cubicBezTo>
                <a:cubicBezTo>
                  <a:pt x="190482" y="178256"/>
                  <a:pt x="190127" y="178358"/>
                  <a:pt x="189733" y="178422"/>
                </a:cubicBezTo>
                <a:cubicBezTo>
                  <a:pt x="189339" y="178486"/>
                  <a:pt x="188984" y="178589"/>
                  <a:pt x="188666" y="178730"/>
                </a:cubicBezTo>
                <a:cubicBezTo>
                  <a:pt x="183935" y="180128"/>
                  <a:pt x="179148" y="181315"/>
                  <a:pt x="174303" y="182291"/>
                </a:cubicBezTo>
                <a:cubicBezTo>
                  <a:pt x="169458" y="183267"/>
                  <a:pt x="164593" y="183917"/>
                  <a:pt x="159710" y="184242"/>
                </a:cubicBezTo>
                <a:cubicBezTo>
                  <a:pt x="156655" y="184517"/>
                  <a:pt x="153545" y="184580"/>
                  <a:pt x="150380" y="184434"/>
                </a:cubicBezTo>
                <a:cubicBezTo>
                  <a:pt x="147216" y="184287"/>
                  <a:pt x="144039" y="184121"/>
                  <a:pt x="140851" y="183936"/>
                </a:cubicBezTo>
                <a:cubicBezTo>
                  <a:pt x="139936" y="183905"/>
                  <a:pt x="139022" y="183662"/>
                  <a:pt x="138108" y="183210"/>
                </a:cubicBezTo>
                <a:cubicBezTo>
                  <a:pt x="137193" y="182757"/>
                  <a:pt x="136279" y="182285"/>
                  <a:pt x="135364" y="181794"/>
                </a:cubicBezTo>
                <a:cubicBezTo>
                  <a:pt x="134444" y="181475"/>
                  <a:pt x="133999" y="181118"/>
                  <a:pt x="134031" y="180723"/>
                </a:cubicBezTo>
                <a:cubicBezTo>
                  <a:pt x="134063" y="180328"/>
                  <a:pt x="134609" y="179971"/>
                  <a:pt x="135669" y="179652"/>
                </a:cubicBezTo>
                <a:lnTo>
                  <a:pt x="146309" y="175041"/>
                </a:lnTo>
                <a:cubicBezTo>
                  <a:pt x="146623" y="174880"/>
                  <a:pt x="146900" y="174663"/>
                  <a:pt x="147140" y="174388"/>
                </a:cubicBezTo>
                <a:cubicBezTo>
                  <a:pt x="147379" y="174112"/>
                  <a:pt x="147506" y="173818"/>
                  <a:pt x="147518" y="173505"/>
                </a:cubicBezTo>
                <a:cubicBezTo>
                  <a:pt x="146825" y="172000"/>
                  <a:pt x="146548" y="170514"/>
                  <a:pt x="146686" y="169047"/>
                </a:cubicBezTo>
                <a:cubicBezTo>
                  <a:pt x="146824" y="167580"/>
                  <a:pt x="147000" y="166018"/>
                  <a:pt x="147213" y="164361"/>
                </a:cubicBezTo>
                <a:cubicBezTo>
                  <a:pt x="147264" y="162481"/>
                  <a:pt x="147467" y="160754"/>
                  <a:pt x="147823" y="159179"/>
                </a:cubicBezTo>
                <a:cubicBezTo>
                  <a:pt x="148013" y="158004"/>
                  <a:pt x="147862" y="157154"/>
                  <a:pt x="147370" y="156626"/>
                </a:cubicBezTo>
                <a:cubicBezTo>
                  <a:pt x="146878" y="156099"/>
                  <a:pt x="145820" y="155630"/>
                  <a:pt x="144197" y="155217"/>
                </a:cubicBezTo>
                <a:cubicBezTo>
                  <a:pt x="144040" y="155966"/>
                  <a:pt x="143902" y="156753"/>
                  <a:pt x="143782" y="157579"/>
                </a:cubicBezTo>
                <a:cubicBezTo>
                  <a:pt x="143663" y="158404"/>
                  <a:pt x="143600" y="159344"/>
                  <a:pt x="143594" y="160398"/>
                </a:cubicBezTo>
                <a:cubicBezTo>
                  <a:pt x="143461" y="162399"/>
                  <a:pt x="142965" y="164266"/>
                  <a:pt x="142108" y="165999"/>
                </a:cubicBezTo>
                <a:cubicBezTo>
                  <a:pt x="141251" y="167733"/>
                  <a:pt x="139917" y="169219"/>
                  <a:pt x="138108" y="170457"/>
                </a:cubicBezTo>
                <a:cubicBezTo>
                  <a:pt x="137834" y="170622"/>
                  <a:pt x="137619" y="170901"/>
                  <a:pt x="137460" y="171295"/>
                </a:cubicBezTo>
                <a:cubicBezTo>
                  <a:pt x="137301" y="171689"/>
                  <a:pt x="137009" y="172120"/>
                  <a:pt x="136584" y="172590"/>
                </a:cubicBezTo>
                <a:cubicBezTo>
                  <a:pt x="135618" y="173200"/>
                  <a:pt x="134501" y="173811"/>
                  <a:pt x="133231" y="174426"/>
                </a:cubicBezTo>
                <a:lnTo>
                  <a:pt x="132926" y="174118"/>
                </a:lnTo>
                <a:cubicBezTo>
                  <a:pt x="132786" y="174419"/>
                  <a:pt x="132685" y="174740"/>
                  <a:pt x="132621" y="175079"/>
                </a:cubicBezTo>
                <a:cubicBezTo>
                  <a:pt x="132558" y="175418"/>
                  <a:pt x="132456" y="175816"/>
                  <a:pt x="132316" y="176270"/>
                </a:cubicBezTo>
                <a:cubicBezTo>
                  <a:pt x="132005" y="175668"/>
                  <a:pt x="131713" y="175105"/>
                  <a:pt x="131440" y="174580"/>
                </a:cubicBezTo>
                <a:cubicBezTo>
                  <a:pt x="131167" y="174056"/>
                  <a:pt x="130951" y="173494"/>
                  <a:pt x="130792" y="172895"/>
                </a:cubicBezTo>
                <a:cubicBezTo>
                  <a:pt x="128608" y="173717"/>
                  <a:pt x="126881" y="173909"/>
                  <a:pt x="125611" y="173471"/>
                </a:cubicBezTo>
                <a:cubicBezTo>
                  <a:pt x="124341" y="173032"/>
                  <a:pt x="122918" y="171621"/>
                  <a:pt x="121344" y="169238"/>
                </a:cubicBezTo>
                <a:cubicBezTo>
                  <a:pt x="120378" y="169238"/>
                  <a:pt x="119566" y="169542"/>
                  <a:pt x="118905" y="170152"/>
                </a:cubicBezTo>
                <a:cubicBezTo>
                  <a:pt x="118575" y="169688"/>
                  <a:pt x="118245" y="169168"/>
                  <a:pt x="117915" y="168590"/>
                </a:cubicBezTo>
                <a:cubicBezTo>
                  <a:pt x="117584" y="168012"/>
                  <a:pt x="117407" y="167415"/>
                  <a:pt x="117381" y="166799"/>
                </a:cubicBezTo>
                <a:lnTo>
                  <a:pt x="121039" y="143634"/>
                </a:lnTo>
                <a:cubicBezTo>
                  <a:pt x="121661" y="138796"/>
                  <a:pt x="122474" y="133942"/>
                  <a:pt x="123477" y="129074"/>
                </a:cubicBezTo>
                <a:cubicBezTo>
                  <a:pt x="124480" y="124205"/>
                  <a:pt x="125598" y="119332"/>
                  <a:pt x="126830" y="114453"/>
                </a:cubicBezTo>
                <a:cubicBezTo>
                  <a:pt x="127344" y="112326"/>
                  <a:pt x="128144" y="110256"/>
                  <a:pt x="129230" y="108243"/>
                </a:cubicBezTo>
                <a:cubicBezTo>
                  <a:pt x="130316" y="106230"/>
                  <a:pt x="131345" y="104236"/>
                  <a:pt x="132316" y="102261"/>
                </a:cubicBezTo>
                <a:cubicBezTo>
                  <a:pt x="132481" y="102109"/>
                  <a:pt x="132761" y="101956"/>
                  <a:pt x="133155" y="101804"/>
                </a:cubicBezTo>
                <a:cubicBezTo>
                  <a:pt x="133548" y="101652"/>
                  <a:pt x="133980" y="101499"/>
                  <a:pt x="134450" y="101347"/>
                </a:cubicBezTo>
                <a:cubicBezTo>
                  <a:pt x="136463" y="104217"/>
                  <a:pt x="138228" y="107163"/>
                  <a:pt x="139746" y="110186"/>
                </a:cubicBezTo>
                <a:cubicBezTo>
                  <a:pt x="141263" y="113209"/>
                  <a:pt x="142343" y="116460"/>
                  <a:pt x="142984" y="119940"/>
                </a:cubicBezTo>
                <a:cubicBezTo>
                  <a:pt x="143454" y="119635"/>
                  <a:pt x="143886" y="119330"/>
                  <a:pt x="144280" y="119025"/>
                </a:cubicBezTo>
                <a:cubicBezTo>
                  <a:pt x="144673" y="118720"/>
                  <a:pt x="144953" y="118416"/>
                  <a:pt x="145118" y="118111"/>
                </a:cubicBezTo>
                <a:cubicBezTo>
                  <a:pt x="146649" y="116599"/>
                  <a:pt x="148159" y="115050"/>
                  <a:pt x="149650" y="113463"/>
                </a:cubicBezTo>
                <a:cubicBezTo>
                  <a:pt x="151141" y="111875"/>
                  <a:pt x="152573" y="110173"/>
                  <a:pt x="153945" y="108357"/>
                </a:cubicBezTo>
                <a:cubicBezTo>
                  <a:pt x="154851" y="107697"/>
                  <a:pt x="155455" y="106884"/>
                  <a:pt x="155757" y="105919"/>
                </a:cubicBezTo>
                <a:lnTo>
                  <a:pt x="156662" y="92203"/>
                </a:lnTo>
                <a:cubicBezTo>
                  <a:pt x="156656" y="91618"/>
                  <a:pt x="156669" y="91035"/>
                  <a:pt x="156700" y="90454"/>
                </a:cubicBezTo>
                <a:cubicBezTo>
                  <a:pt x="156732" y="89873"/>
                  <a:pt x="156821" y="89144"/>
                  <a:pt x="156967" y="88269"/>
                </a:cubicBezTo>
                <a:cubicBezTo>
                  <a:pt x="155482" y="89026"/>
                  <a:pt x="154145" y="89767"/>
                  <a:pt x="152957" y="90494"/>
                </a:cubicBezTo>
                <a:cubicBezTo>
                  <a:pt x="151770" y="91220"/>
                  <a:pt x="150579" y="91891"/>
                  <a:pt x="149385" y="92508"/>
                </a:cubicBezTo>
                <a:cubicBezTo>
                  <a:pt x="149372" y="92508"/>
                  <a:pt x="149322" y="92508"/>
                  <a:pt x="149233" y="92508"/>
                </a:cubicBezTo>
                <a:cubicBezTo>
                  <a:pt x="149144" y="92508"/>
                  <a:pt x="149093" y="92508"/>
                  <a:pt x="149080" y="92508"/>
                </a:cubicBezTo>
                <a:lnTo>
                  <a:pt x="152738" y="89469"/>
                </a:lnTo>
                <a:cubicBezTo>
                  <a:pt x="152725" y="89475"/>
                  <a:pt x="152674" y="89463"/>
                  <a:pt x="152586" y="89432"/>
                </a:cubicBezTo>
                <a:cubicBezTo>
                  <a:pt x="152497" y="89400"/>
                  <a:pt x="152446" y="89313"/>
                  <a:pt x="152433" y="89169"/>
                </a:cubicBezTo>
                <a:cubicBezTo>
                  <a:pt x="151335" y="89338"/>
                  <a:pt x="150103" y="89525"/>
                  <a:pt x="148737" y="89732"/>
                </a:cubicBezTo>
                <a:cubicBezTo>
                  <a:pt x="147372" y="89938"/>
                  <a:pt x="146064" y="90050"/>
                  <a:pt x="144813" y="90069"/>
                </a:cubicBezTo>
                <a:lnTo>
                  <a:pt x="155455" y="88269"/>
                </a:lnTo>
                <a:cubicBezTo>
                  <a:pt x="155430" y="88113"/>
                  <a:pt x="155329" y="87975"/>
                  <a:pt x="155153" y="87856"/>
                </a:cubicBezTo>
                <a:cubicBezTo>
                  <a:pt x="154977" y="87738"/>
                  <a:pt x="154876" y="87675"/>
                  <a:pt x="154851" y="87669"/>
                </a:cubicBezTo>
                <a:cubicBezTo>
                  <a:pt x="150606" y="88450"/>
                  <a:pt x="146244" y="88988"/>
                  <a:pt x="141763" y="89282"/>
                </a:cubicBezTo>
                <a:cubicBezTo>
                  <a:pt x="137282" y="89575"/>
                  <a:pt x="132609" y="89438"/>
                  <a:pt x="127744" y="88869"/>
                </a:cubicBezTo>
                <a:cubicBezTo>
                  <a:pt x="127865" y="90841"/>
                  <a:pt x="127471" y="92664"/>
                  <a:pt x="126563" y="94339"/>
                </a:cubicBezTo>
                <a:cubicBezTo>
                  <a:pt x="125655" y="96013"/>
                  <a:pt x="124423" y="97536"/>
                  <a:pt x="122868" y="98908"/>
                </a:cubicBezTo>
                <a:cubicBezTo>
                  <a:pt x="121896" y="100064"/>
                  <a:pt x="120943" y="101334"/>
                  <a:pt x="120010" y="102718"/>
                </a:cubicBezTo>
                <a:cubicBezTo>
                  <a:pt x="119077" y="104103"/>
                  <a:pt x="117591" y="105068"/>
                  <a:pt x="115552" y="105614"/>
                </a:cubicBezTo>
                <a:cubicBezTo>
                  <a:pt x="115260" y="105652"/>
                  <a:pt x="115006" y="105881"/>
                  <a:pt x="114790" y="106300"/>
                </a:cubicBezTo>
                <a:cubicBezTo>
                  <a:pt x="114574" y="106719"/>
                  <a:pt x="114320" y="107100"/>
                  <a:pt x="114028" y="107443"/>
                </a:cubicBezTo>
                <a:cubicBezTo>
                  <a:pt x="113717" y="106820"/>
                  <a:pt x="113349" y="106160"/>
                  <a:pt x="112923" y="105462"/>
                </a:cubicBezTo>
                <a:cubicBezTo>
                  <a:pt x="112498" y="104763"/>
                  <a:pt x="112053" y="104103"/>
                  <a:pt x="111590" y="103480"/>
                </a:cubicBezTo>
                <a:cubicBezTo>
                  <a:pt x="109018" y="104687"/>
                  <a:pt x="106846" y="104941"/>
                  <a:pt x="105075" y="104242"/>
                </a:cubicBezTo>
                <a:cubicBezTo>
                  <a:pt x="103303" y="103544"/>
                  <a:pt x="101817" y="101969"/>
                  <a:pt x="100617" y="99518"/>
                </a:cubicBezTo>
                <a:cubicBezTo>
                  <a:pt x="99061" y="100255"/>
                  <a:pt x="97829" y="100305"/>
                  <a:pt x="96921" y="99670"/>
                </a:cubicBezTo>
                <a:cubicBezTo>
                  <a:pt x="96013" y="99035"/>
                  <a:pt x="95620" y="97867"/>
                  <a:pt x="95740" y="96165"/>
                </a:cubicBezTo>
                <a:cubicBezTo>
                  <a:pt x="96763" y="88887"/>
                  <a:pt x="97614" y="81698"/>
                  <a:pt x="98293" y="74596"/>
                </a:cubicBezTo>
                <a:cubicBezTo>
                  <a:pt x="98972" y="67494"/>
                  <a:pt x="99747" y="60371"/>
                  <a:pt x="100617" y="53226"/>
                </a:cubicBezTo>
                <a:cubicBezTo>
                  <a:pt x="100947" y="50966"/>
                  <a:pt x="101430" y="48782"/>
                  <a:pt x="102065" y="46673"/>
                </a:cubicBezTo>
                <a:cubicBezTo>
                  <a:pt x="102700" y="44565"/>
                  <a:pt x="103335" y="42381"/>
                  <a:pt x="103970" y="40120"/>
                </a:cubicBezTo>
                <a:cubicBezTo>
                  <a:pt x="104243" y="38920"/>
                  <a:pt x="104764" y="38120"/>
                  <a:pt x="105532" y="37720"/>
                </a:cubicBezTo>
                <a:cubicBezTo>
                  <a:pt x="106300" y="37320"/>
                  <a:pt x="107507" y="37205"/>
                  <a:pt x="109152" y="37377"/>
                </a:cubicBezTo>
                <a:close/>
                <a:moveTo>
                  <a:pt x="393058" y="31890"/>
                </a:moveTo>
                <a:cubicBezTo>
                  <a:pt x="394826" y="32392"/>
                  <a:pt x="396445" y="33065"/>
                  <a:pt x="397916" y="33910"/>
                </a:cubicBezTo>
                <a:cubicBezTo>
                  <a:pt x="399386" y="34754"/>
                  <a:pt x="401010" y="35504"/>
                  <a:pt x="402788" y="36158"/>
                </a:cubicBezTo>
                <a:cubicBezTo>
                  <a:pt x="406573" y="37961"/>
                  <a:pt x="410281" y="39612"/>
                  <a:pt x="413913" y="41111"/>
                </a:cubicBezTo>
                <a:cubicBezTo>
                  <a:pt x="417546" y="42609"/>
                  <a:pt x="421254" y="44108"/>
                  <a:pt x="425039" y="45606"/>
                </a:cubicBezTo>
                <a:cubicBezTo>
                  <a:pt x="428690" y="46686"/>
                  <a:pt x="432436" y="47804"/>
                  <a:pt x="436278" y="48959"/>
                </a:cubicBezTo>
                <a:cubicBezTo>
                  <a:pt x="440120" y="50115"/>
                  <a:pt x="444095" y="51233"/>
                  <a:pt x="448203" y="52312"/>
                </a:cubicBezTo>
                <a:cubicBezTo>
                  <a:pt x="450832" y="52776"/>
                  <a:pt x="453576" y="53373"/>
                  <a:pt x="456433" y="54103"/>
                </a:cubicBezTo>
                <a:cubicBezTo>
                  <a:pt x="459291" y="54833"/>
                  <a:pt x="462034" y="55659"/>
                  <a:pt x="464663" y="56579"/>
                </a:cubicBezTo>
                <a:cubicBezTo>
                  <a:pt x="465736" y="56897"/>
                  <a:pt x="466942" y="57329"/>
                  <a:pt x="468282" y="57875"/>
                </a:cubicBezTo>
                <a:cubicBezTo>
                  <a:pt x="469622" y="58421"/>
                  <a:pt x="471057" y="59005"/>
                  <a:pt x="472587" y="59627"/>
                </a:cubicBezTo>
                <a:cubicBezTo>
                  <a:pt x="472372" y="60269"/>
                  <a:pt x="471965" y="61043"/>
                  <a:pt x="471368" y="61951"/>
                </a:cubicBezTo>
                <a:cubicBezTo>
                  <a:pt x="470771" y="62859"/>
                  <a:pt x="470365" y="63710"/>
                  <a:pt x="470149" y="64504"/>
                </a:cubicBezTo>
                <a:cubicBezTo>
                  <a:pt x="469343" y="65831"/>
                  <a:pt x="468441" y="66987"/>
                  <a:pt x="467444" y="67971"/>
                </a:cubicBezTo>
                <a:cubicBezTo>
                  <a:pt x="466447" y="68955"/>
                  <a:pt x="465621" y="70035"/>
                  <a:pt x="464967" y="71210"/>
                </a:cubicBezTo>
                <a:cubicBezTo>
                  <a:pt x="464561" y="72118"/>
                  <a:pt x="463774" y="72816"/>
                  <a:pt x="462605" y="73305"/>
                </a:cubicBezTo>
                <a:cubicBezTo>
                  <a:pt x="461437" y="73794"/>
                  <a:pt x="460497" y="74112"/>
                  <a:pt x="459786" y="74258"/>
                </a:cubicBezTo>
                <a:lnTo>
                  <a:pt x="456128" y="74258"/>
                </a:lnTo>
                <a:cubicBezTo>
                  <a:pt x="456624" y="74552"/>
                  <a:pt x="457233" y="74865"/>
                  <a:pt x="457957" y="75197"/>
                </a:cubicBezTo>
                <a:cubicBezTo>
                  <a:pt x="458681" y="75529"/>
                  <a:pt x="459291" y="75917"/>
                  <a:pt x="459786" y="76362"/>
                </a:cubicBezTo>
                <a:cubicBezTo>
                  <a:pt x="459322" y="76650"/>
                  <a:pt x="458954" y="76825"/>
                  <a:pt x="458681" y="76888"/>
                </a:cubicBezTo>
                <a:cubicBezTo>
                  <a:pt x="458408" y="76950"/>
                  <a:pt x="458268" y="76975"/>
                  <a:pt x="458262" y="76963"/>
                </a:cubicBezTo>
                <a:cubicBezTo>
                  <a:pt x="457805" y="76650"/>
                  <a:pt x="457347" y="76374"/>
                  <a:pt x="456890" y="76136"/>
                </a:cubicBezTo>
                <a:cubicBezTo>
                  <a:pt x="456433" y="75898"/>
                  <a:pt x="455976" y="75773"/>
                  <a:pt x="455519" y="75761"/>
                </a:cubicBezTo>
                <a:cubicBezTo>
                  <a:pt x="455112" y="75021"/>
                  <a:pt x="454782" y="74545"/>
                  <a:pt x="454528" y="74331"/>
                </a:cubicBezTo>
                <a:cubicBezTo>
                  <a:pt x="454274" y="74118"/>
                  <a:pt x="453791" y="74093"/>
                  <a:pt x="453080" y="74258"/>
                </a:cubicBezTo>
                <a:cubicBezTo>
                  <a:pt x="453501" y="74283"/>
                  <a:pt x="453812" y="74458"/>
                  <a:pt x="454014" y="74784"/>
                </a:cubicBezTo>
                <a:cubicBezTo>
                  <a:pt x="454215" y="75109"/>
                  <a:pt x="454526" y="75435"/>
                  <a:pt x="454947" y="75761"/>
                </a:cubicBezTo>
                <a:cubicBezTo>
                  <a:pt x="454526" y="75510"/>
                  <a:pt x="454215" y="75410"/>
                  <a:pt x="454014" y="75460"/>
                </a:cubicBezTo>
                <a:cubicBezTo>
                  <a:pt x="453812" y="75510"/>
                  <a:pt x="453501" y="75410"/>
                  <a:pt x="453080" y="75159"/>
                </a:cubicBezTo>
                <a:cubicBezTo>
                  <a:pt x="449854" y="74397"/>
                  <a:pt x="446552" y="73652"/>
                  <a:pt x="443174" y="72923"/>
                </a:cubicBezTo>
                <a:cubicBezTo>
                  <a:pt x="439796" y="72194"/>
                  <a:pt x="436494" y="71521"/>
                  <a:pt x="433268" y="70905"/>
                </a:cubicBezTo>
                <a:cubicBezTo>
                  <a:pt x="432011" y="70797"/>
                  <a:pt x="430639" y="70860"/>
                  <a:pt x="429153" y="71095"/>
                </a:cubicBezTo>
                <a:cubicBezTo>
                  <a:pt x="427668" y="71330"/>
                  <a:pt x="426296" y="71470"/>
                  <a:pt x="425039" y="71514"/>
                </a:cubicBezTo>
                <a:cubicBezTo>
                  <a:pt x="422581" y="72562"/>
                  <a:pt x="420029" y="73512"/>
                  <a:pt x="417381" y="74362"/>
                </a:cubicBezTo>
                <a:cubicBezTo>
                  <a:pt x="414733" y="75213"/>
                  <a:pt x="412104" y="76080"/>
                  <a:pt x="409494" y="76963"/>
                </a:cubicBezTo>
                <a:lnTo>
                  <a:pt x="391239" y="86439"/>
                </a:lnTo>
                <a:cubicBezTo>
                  <a:pt x="386555" y="88457"/>
                  <a:pt x="382137" y="90756"/>
                  <a:pt x="377985" y="93336"/>
                </a:cubicBezTo>
                <a:cubicBezTo>
                  <a:pt x="373832" y="95917"/>
                  <a:pt x="369718" y="98592"/>
                  <a:pt x="365641" y="101360"/>
                </a:cubicBezTo>
                <a:cubicBezTo>
                  <a:pt x="361805" y="104091"/>
                  <a:pt x="358046" y="106768"/>
                  <a:pt x="354363" y="109391"/>
                </a:cubicBezTo>
                <a:cubicBezTo>
                  <a:pt x="350680" y="112014"/>
                  <a:pt x="347226" y="114619"/>
                  <a:pt x="344000" y="117207"/>
                </a:cubicBezTo>
                <a:cubicBezTo>
                  <a:pt x="340742" y="120143"/>
                  <a:pt x="337580" y="123271"/>
                  <a:pt x="334513" y="126589"/>
                </a:cubicBezTo>
                <a:cubicBezTo>
                  <a:pt x="331446" y="129907"/>
                  <a:pt x="328817" y="133187"/>
                  <a:pt x="326626" y="136429"/>
                </a:cubicBezTo>
                <a:cubicBezTo>
                  <a:pt x="326322" y="137090"/>
                  <a:pt x="326017" y="137904"/>
                  <a:pt x="325712" y="138870"/>
                </a:cubicBezTo>
                <a:cubicBezTo>
                  <a:pt x="325407" y="139836"/>
                  <a:pt x="325102" y="140650"/>
                  <a:pt x="324798" y="141311"/>
                </a:cubicBezTo>
                <a:cubicBezTo>
                  <a:pt x="324925" y="142112"/>
                  <a:pt x="325204" y="142798"/>
                  <a:pt x="325636" y="143370"/>
                </a:cubicBezTo>
                <a:cubicBezTo>
                  <a:pt x="326068" y="143941"/>
                  <a:pt x="326804" y="144171"/>
                  <a:pt x="327846" y="144057"/>
                </a:cubicBezTo>
                <a:cubicBezTo>
                  <a:pt x="330087" y="143949"/>
                  <a:pt x="332081" y="143784"/>
                  <a:pt x="333827" y="143561"/>
                </a:cubicBezTo>
                <a:cubicBezTo>
                  <a:pt x="335574" y="143339"/>
                  <a:pt x="337339" y="142792"/>
                  <a:pt x="339123" y="141921"/>
                </a:cubicBezTo>
                <a:cubicBezTo>
                  <a:pt x="342482" y="140993"/>
                  <a:pt x="345899" y="139951"/>
                  <a:pt x="349372" y="138794"/>
                </a:cubicBezTo>
                <a:cubicBezTo>
                  <a:pt x="352846" y="137637"/>
                  <a:pt x="356338" y="136442"/>
                  <a:pt x="359850" y="135209"/>
                </a:cubicBezTo>
                <a:cubicBezTo>
                  <a:pt x="363183" y="133969"/>
                  <a:pt x="366422" y="132787"/>
                  <a:pt x="369565" y="131662"/>
                </a:cubicBezTo>
                <a:cubicBezTo>
                  <a:pt x="372708" y="130536"/>
                  <a:pt x="375871" y="129583"/>
                  <a:pt x="379052" y="128801"/>
                </a:cubicBezTo>
                <a:cubicBezTo>
                  <a:pt x="382094" y="127453"/>
                  <a:pt x="385228" y="126182"/>
                  <a:pt x="388455" y="124987"/>
                </a:cubicBezTo>
                <a:cubicBezTo>
                  <a:pt x="391682" y="123792"/>
                  <a:pt x="395038" y="122521"/>
                  <a:pt x="398521" y="121173"/>
                </a:cubicBezTo>
                <a:cubicBezTo>
                  <a:pt x="401283" y="119845"/>
                  <a:pt x="404065" y="118688"/>
                  <a:pt x="406865" y="117702"/>
                </a:cubicBezTo>
                <a:cubicBezTo>
                  <a:pt x="409665" y="116717"/>
                  <a:pt x="412370" y="115637"/>
                  <a:pt x="414980" y="114461"/>
                </a:cubicBezTo>
                <a:cubicBezTo>
                  <a:pt x="418200" y="113653"/>
                  <a:pt x="421362" y="112598"/>
                  <a:pt x="424467" y="111295"/>
                </a:cubicBezTo>
                <a:cubicBezTo>
                  <a:pt x="427572" y="109992"/>
                  <a:pt x="430506" y="108708"/>
                  <a:pt x="433268" y="107443"/>
                </a:cubicBezTo>
                <a:lnTo>
                  <a:pt x="434792" y="107443"/>
                </a:lnTo>
                <a:lnTo>
                  <a:pt x="434792" y="107139"/>
                </a:lnTo>
                <a:cubicBezTo>
                  <a:pt x="433554" y="106860"/>
                  <a:pt x="432220" y="106733"/>
                  <a:pt x="430792" y="106759"/>
                </a:cubicBezTo>
                <a:cubicBezTo>
                  <a:pt x="429363" y="106784"/>
                  <a:pt x="427953" y="106809"/>
                  <a:pt x="426563" y="106835"/>
                </a:cubicBezTo>
                <a:lnTo>
                  <a:pt x="426258" y="105922"/>
                </a:lnTo>
                <a:cubicBezTo>
                  <a:pt x="427617" y="105898"/>
                  <a:pt x="429090" y="105878"/>
                  <a:pt x="430677" y="105862"/>
                </a:cubicBezTo>
                <a:cubicBezTo>
                  <a:pt x="432265" y="105846"/>
                  <a:pt x="434043" y="105978"/>
                  <a:pt x="436011" y="106258"/>
                </a:cubicBezTo>
                <a:cubicBezTo>
                  <a:pt x="436640" y="106567"/>
                  <a:pt x="437364" y="106702"/>
                  <a:pt x="438183" y="106661"/>
                </a:cubicBezTo>
                <a:cubicBezTo>
                  <a:pt x="439002" y="106619"/>
                  <a:pt x="439802" y="106373"/>
                  <a:pt x="440583" y="105922"/>
                </a:cubicBezTo>
                <a:cubicBezTo>
                  <a:pt x="443765" y="104699"/>
                  <a:pt x="446927" y="103571"/>
                  <a:pt x="450070" y="102539"/>
                </a:cubicBezTo>
                <a:cubicBezTo>
                  <a:pt x="453214" y="101506"/>
                  <a:pt x="456452" y="100606"/>
                  <a:pt x="459786" y="99840"/>
                </a:cubicBezTo>
                <a:cubicBezTo>
                  <a:pt x="465444" y="98078"/>
                  <a:pt x="471197" y="96735"/>
                  <a:pt x="477045" y="95810"/>
                </a:cubicBezTo>
                <a:cubicBezTo>
                  <a:pt x="482894" y="94885"/>
                  <a:pt x="488723" y="93998"/>
                  <a:pt x="494533" y="93149"/>
                </a:cubicBezTo>
                <a:cubicBezTo>
                  <a:pt x="495581" y="93009"/>
                  <a:pt x="496533" y="92908"/>
                  <a:pt x="497391" y="92845"/>
                </a:cubicBezTo>
                <a:cubicBezTo>
                  <a:pt x="498248" y="92781"/>
                  <a:pt x="499124" y="92680"/>
                  <a:pt x="500019" y="92540"/>
                </a:cubicBezTo>
                <a:lnTo>
                  <a:pt x="501239" y="92540"/>
                </a:lnTo>
                <a:cubicBezTo>
                  <a:pt x="501207" y="92249"/>
                  <a:pt x="501042" y="92072"/>
                  <a:pt x="500743" y="92008"/>
                </a:cubicBezTo>
                <a:cubicBezTo>
                  <a:pt x="500445" y="91945"/>
                  <a:pt x="500204" y="91919"/>
                  <a:pt x="500019" y="91932"/>
                </a:cubicBezTo>
                <a:cubicBezTo>
                  <a:pt x="501099" y="91666"/>
                  <a:pt x="502217" y="91438"/>
                  <a:pt x="503372" y="91248"/>
                </a:cubicBezTo>
                <a:cubicBezTo>
                  <a:pt x="504528" y="91058"/>
                  <a:pt x="505646" y="90678"/>
                  <a:pt x="506725" y="90107"/>
                </a:cubicBezTo>
                <a:cubicBezTo>
                  <a:pt x="509957" y="90044"/>
                  <a:pt x="513399" y="89712"/>
                  <a:pt x="517050" y="89114"/>
                </a:cubicBezTo>
                <a:cubicBezTo>
                  <a:pt x="520702" y="88515"/>
                  <a:pt x="524372" y="88031"/>
                  <a:pt x="528061" y="87662"/>
                </a:cubicBezTo>
                <a:cubicBezTo>
                  <a:pt x="528791" y="87643"/>
                  <a:pt x="529464" y="87681"/>
                  <a:pt x="530080" y="87776"/>
                </a:cubicBezTo>
                <a:cubicBezTo>
                  <a:pt x="530696" y="87872"/>
                  <a:pt x="531446" y="88139"/>
                  <a:pt x="532328" y="88579"/>
                </a:cubicBezTo>
                <a:cubicBezTo>
                  <a:pt x="532620" y="88604"/>
                  <a:pt x="532798" y="88706"/>
                  <a:pt x="532862" y="88885"/>
                </a:cubicBezTo>
                <a:cubicBezTo>
                  <a:pt x="532925" y="89063"/>
                  <a:pt x="532951" y="89165"/>
                  <a:pt x="532938" y="89190"/>
                </a:cubicBezTo>
                <a:lnTo>
                  <a:pt x="529585" y="94946"/>
                </a:lnTo>
                <a:cubicBezTo>
                  <a:pt x="529547" y="94959"/>
                  <a:pt x="529395" y="95086"/>
                  <a:pt x="529128" y="95327"/>
                </a:cubicBezTo>
                <a:cubicBezTo>
                  <a:pt x="528861" y="95568"/>
                  <a:pt x="528709" y="95848"/>
                  <a:pt x="528671" y="96165"/>
                </a:cubicBezTo>
                <a:cubicBezTo>
                  <a:pt x="528245" y="96191"/>
                  <a:pt x="528029" y="96368"/>
                  <a:pt x="528023" y="96699"/>
                </a:cubicBezTo>
                <a:cubicBezTo>
                  <a:pt x="528017" y="97029"/>
                  <a:pt x="528029" y="97359"/>
                  <a:pt x="528061" y="97689"/>
                </a:cubicBezTo>
                <a:cubicBezTo>
                  <a:pt x="527699" y="98102"/>
                  <a:pt x="527204" y="98496"/>
                  <a:pt x="526575" y="98870"/>
                </a:cubicBezTo>
                <a:cubicBezTo>
                  <a:pt x="525947" y="99245"/>
                  <a:pt x="525527" y="99867"/>
                  <a:pt x="525318" y="100737"/>
                </a:cubicBezTo>
                <a:cubicBezTo>
                  <a:pt x="524475" y="102337"/>
                  <a:pt x="523044" y="103404"/>
                  <a:pt x="521024" y="103938"/>
                </a:cubicBezTo>
                <a:cubicBezTo>
                  <a:pt x="519004" y="104471"/>
                  <a:pt x="516890" y="104928"/>
                  <a:pt x="514681" y="105309"/>
                </a:cubicBezTo>
                <a:cubicBezTo>
                  <a:pt x="512836" y="105443"/>
                  <a:pt x="510895" y="105633"/>
                  <a:pt x="508858" y="105881"/>
                </a:cubicBezTo>
                <a:cubicBezTo>
                  <a:pt x="506820" y="106128"/>
                  <a:pt x="504801" y="106547"/>
                  <a:pt x="502801" y="107138"/>
                </a:cubicBezTo>
                <a:cubicBezTo>
                  <a:pt x="500064" y="107633"/>
                  <a:pt x="497308" y="108243"/>
                  <a:pt x="494533" y="108967"/>
                </a:cubicBezTo>
                <a:cubicBezTo>
                  <a:pt x="491758" y="109691"/>
                  <a:pt x="488926" y="110300"/>
                  <a:pt x="486037" y="110796"/>
                </a:cubicBezTo>
                <a:cubicBezTo>
                  <a:pt x="484799" y="110834"/>
                  <a:pt x="483617" y="111062"/>
                  <a:pt x="482494" y="111481"/>
                </a:cubicBezTo>
                <a:cubicBezTo>
                  <a:pt x="481370" y="111900"/>
                  <a:pt x="480417" y="112281"/>
                  <a:pt x="479636" y="112624"/>
                </a:cubicBezTo>
                <a:cubicBezTo>
                  <a:pt x="478569" y="112948"/>
                  <a:pt x="477579" y="113367"/>
                  <a:pt x="476664" y="113882"/>
                </a:cubicBezTo>
                <a:cubicBezTo>
                  <a:pt x="475750" y="114396"/>
                  <a:pt x="474912" y="114891"/>
                  <a:pt x="474150" y="115368"/>
                </a:cubicBezTo>
                <a:lnTo>
                  <a:pt x="479143" y="114117"/>
                </a:lnTo>
                <a:lnTo>
                  <a:pt x="467987" y="117969"/>
                </a:lnTo>
                <a:cubicBezTo>
                  <a:pt x="463994" y="119190"/>
                  <a:pt x="459944" y="120258"/>
                  <a:pt x="455839" y="121173"/>
                </a:cubicBezTo>
                <a:cubicBezTo>
                  <a:pt x="455126" y="121631"/>
                  <a:pt x="454488" y="122089"/>
                  <a:pt x="453928" y="122546"/>
                </a:cubicBezTo>
                <a:cubicBezTo>
                  <a:pt x="453367" y="123004"/>
                  <a:pt x="452577" y="123462"/>
                  <a:pt x="451557" y="123919"/>
                </a:cubicBezTo>
                <a:lnTo>
                  <a:pt x="457369" y="136429"/>
                </a:lnTo>
                <a:cubicBezTo>
                  <a:pt x="457949" y="137395"/>
                  <a:pt x="458395" y="138514"/>
                  <a:pt x="458707" y="139785"/>
                </a:cubicBezTo>
                <a:cubicBezTo>
                  <a:pt x="459019" y="141057"/>
                  <a:pt x="459389" y="142175"/>
                  <a:pt x="459816" y="143142"/>
                </a:cubicBezTo>
                <a:cubicBezTo>
                  <a:pt x="460281" y="144711"/>
                  <a:pt x="460879" y="146508"/>
                  <a:pt x="461608" y="148532"/>
                </a:cubicBezTo>
                <a:cubicBezTo>
                  <a:pt x="462337" y="150557"/>
                  <a:pt x="463155" y="152506"/>
                  <a:pt x="464063" y="154382"/>
                </a:cubicBezTo>
                <a:cubicBezTo>
                  <a:pt x="464038" y="154560"/>
                  <a:pt x="463938" y="154890"/>
                  <a:pt x="463763" y="155373"/>
                </a:cubicBezTo>
                <a:cubicBezTo>
                  <a:pt x="463587" y="155855"/>
                  <a:pt x="463487" y="156338"/>
                  <a:pt x="463463" y="156820"/>
                </a:cubicBezTo>
                <a:cubicBezTo>
                  <a:pt x="463832" y="159437"/>
                  <a:pt x="464222" y="162205"/>
                  <a:pt x="464631" y="165126"/>
                </a:cubicBezTo>
                <a:cubicBezTo>
                  <a:pt x="465040" y="168047"/>
                  <a:pt x="465051" y="170968"/>
                  <a:pt x="464663" y="173889"/>
                </a:cubicBezTo>
                <a:cubicBezTo>
                  <a:pt x="464400" y="175305"/>
                  <a:pt x="464250" y="176817"/>
                  <a:pt x="464213" y="178423"/>
                </a:cubicBezTo>
                <a:cubicBezTo>
                  <a:pt x="464175" y="180030"/>
                  <a:pt x="464025" y="181465"/>
                  <a:pt x="463763" y="182728"/>
                </a:cubicBezTo>
                <a:cubicBezTo>
                  <a:pt x="463431" y="185141"/>
                  <a:pt x="463042" y="187478"/>
                  <a:pt x="462596" y="189739"/>
                </a:cubicBezTo>
                <a:cubicBezTo>
                  <a:pt x="462150" y="191999"/>
                  <a:pt x="461835" y="194336"/>
                  <a:pt x="461651" y="196749"/>
                </a:cubicBezTo>
                <a:cubicBezTo>
                  <a:pt x="461810" y="197524"/>
                  <a:pt x="461950" y="198337"/>
                  <a:pt x="462071" y="199188"/>
                </a:cubicBezTo>
                <a:cubicBezTo>
                  <a:pt x="462192" y="200038"/>
                  <a:pt x="462256" y="200851"/>
                  <a:pt x="462262" y="201626"/>
                </a:cubicBezTo>
                <a:cubicBezTo>
                  <a:pt x="462306" y="201651"/>
                  <a:pt x="462594" y="201753"/>
                  <a:pt x="463125" y="201931"/>
                </a:cubicBezTo>
                <a:cubicBezTo>
                  <a:pt x="463656" y="202109"/>
                  <a:pt x="464169" y="202210"/>
                  <a:pt x="464663" y="202236"/>
                </a:cubicBezTo>
                <a:cubicBezTo>
                  <a:pt x="464759" y="203423"/>
                  <a:pt x="464421" y="204477"/>
                  <a:pt x="463649" y="205398"/>
                </a:cubicBezTo>
                <a:cubicBezTo>
                  <a:pt x="462877" y="206319"/>
                  <a:pt x="462007" y="207297"/>
                  <a:pt x="461039" y="208332"/>
                </a:cubicBezTo>
                <a:cubicBezTo>
                  <a:pt x="460434" y="209398"/>
                  <a:pt x="459733" y="210541"/>
                  <a:pt x="458936" y="211761"/>
                </a:cubicBezTo>
                <a:cubicBezTo>
                  <a:pt x="458140" y="212980"/>
                  <a:pt x="457209" y="214275"/>
                  <a:pt x="456145" y="215647"/>
                </a:cubicBezTo>
                <a:cubicBezTo>
                  <a:pt x="455763" y="216282"/>
                  <a:pt x="454922" y="216841"/>
                  <a:pt x="453624" y="217323"/>
                </a:cubicBezTo>
                <a:cubicBezTo>
                  <a:pt x="452325" y="217806"/>
                  <a:pt x="451030" y="218060"/>
                  <a:pt x="449737" y="218085"/>
                </a:cubicBezTo>
                <a:cubicBezTo>
                  <a:pt x="449006" y="217787"/>
                  <a:pt x="448198" y="217622"/>
                  <a:pt x="447314" y="217590"/>
                </a:cubicBezTo>
                <a:cubicBezTo>
                  <a:pt x="446429" y="217558"/>
                  <a:pt x="445316" y="217622"/>
                  <a:pt x="443973" y="217780"/>
                </a:cubicBezTo>
                <a:cubicBezTo>
                  <a:pt x="444900" y="218854"/>
                  <a:pt x="445937" y="219527"/>
                  <a:pt x="447087" y="219800"/>
                </a:cubicBezTo>
                <a:cubicBezTo>
                  <a:pt x="448236" y="220073"/>
                  <a:pt x="449422" y="219908"/>
                  <a:pt x="450646" y="219304"/>
                </a:cubicBezTo>
                <a:cubicBezTo>
                  <a:pt x="450658" y="219763"/>
                  <a:pt x="450482" y="220151"/>
                  <a:pt x="450116" y="220466"/>
                </a:cubicBezTo>
                <a:cubicBezTo>
                  <a:pt x="449750" y="220782"/>
                  <a:pt x="449119" y="221017"/>
                  <a:pt x="448223" y="221171"/>
                </a:cubicBezTo>
                <a:cubicBezTo>
                  <a:pt x="448022" y="220865"/>
                  <a:pt x="447517" y="220554"/>
                  <a:pt x="446708" y="220238"/>
                </a:cubicBezTo>
                <a:cubicBezTo>
                  <a:pt x="445900" y="219922"/>
                  <a:pt x="445090" y="219611"/>
                  <a:pt x="444278" y="219304"/>
                </a:cubicBezTo>
                <a:cubicBezTo>
                  <a:pt x="443808" y="219279"/>
                  <a:pt x="443300" y="219177"/>
                  <a:pt x="442753" y="219000"/>
                </a:cubicBezTo>
                <a:cubicBezTo>
                  <a:pt x="442207" y="218822"/>
                  <a:pt x="441698" y="218720"/>
                  <a:pt x="441228" y="218695"/>
                </a:cubicBezTo>
                <a:cubicBezTo>
                  <a:pt x="439429" y="218834"/>
                  <a:pt x="437841" y="218707"/>
                  <a:pt x="436462" y="218314"/>
                </a:cubicBezTo>
                <a:cubicBezTo>
                  <a:pt x="435083" y="217920"/>
                  <a:pt x="433723" y="217336"/>
                  <a:pt x="432382" y="216561"/>
                </a:cubicBezTo>
                <a:cubicBezTo>
                  <a:pt x="431606" y="216091"/>
                  <a:pt x="430793" y="215659"/>
                  <a:pt x="429941" y="215266"/>
                </a:cubicBezTo>
                <a:cubicBezTo>
                  <a:pt x="429090" y="214872"/>
                  <a:pt x="428276" y="214593"/>
                  <a:pt x="427501" y="214428"/>
                </a:cubicBezTo>
                <a:cubicBezTo>
                  <a:pt x="425417" y="214116"/>
                  <a:pt x="423790" y="213520"/>
                  <a:pt x="422620" y="212637"/>
                </a:cubicBezTo>
                <a:cubicBezTo>
                  <a:pt x="421451" y="211754"/>
                  <a:pt x="420434" y="210624"/>
                  <a:pt x="419570" y="209246"/>
                </a:cubicBezTo>
                <a:cubicBezTo>
                  <a:pt x="418540" y="207608"/>
                  <a:pt x="417854" y="206007"/>
                  <a:pt x="417511" y="204445"/>
                </a:cubicBezTo>
                <a:cubicBezTo>
                  <a:pt x="417168" y="202883"/>
                  <a:pt x="416939" y="201131"/>
                  <a:pt x="416825" y="199188"/>
                </a:cubicBezTo>
                <a:cubicBezTo>
                  <a:pt x="416596" y="196863"/>
                  <a:pt x="416443" y="194349"/>
                  <a:pt x="416367" y="191644"/>
                </a:cubicBezTo>
                <a:cubicBezTo>
                  <a:pt x="416291" y="188939"/>
                  <a:pt x="415833" y="186272"/>
                  <a:pt x="414994" y="183643"/>
                </a:cubicBezTo>
                <a:cubicBezTo>
                  <a:pt x="414823" y="181223"/>
                  <a:pt x="414480" y="178747"/>
                  <a:pt x="413965" y="176213"/>
                </a:cubicBezTo>
                <a:cubicBezTo>
                  <a:pt x="413450" y="173680"/>
                  <a:pt x="412878" y="170975"/>
                  <a:pt x="412249" y="168098"/>
                </a:cubicBezTo>
                <a:cubicBezTo>
                  <a:pt x="411645" y="166885"/>
                  <a:pt x="411099" y="165653"/>
                  <a:pt x="410609" y="164402"/>
                </a:cubicBezTo>
                <a:cubicBezTo>
                  <a:pt x="410120" y="163151"/>
                  <a:pt x="409650" y="161843"/>
                  <a:pt x="409199" y="160478"/>
                </a:cubicBezTo>
                <a:cubicBezTo>
                  <a:pt x="411308" y="163405"/>
                  <a:pt x="413495" y="166466"/>
                  <a:pt x="415757" y="169660"/>
                </a:cubicBezTo>
                <a:cubicBezTo>
                  <a:pt x="418019" y="172854"/>
                  <a:pt x="420510" y="175991"/>
                  <a:pt x="423230" y="179071"/>
                </a:cubicBezTo>
                <a:cubicBezTo>
                  <a:pt x="424635" y="181509"/>
                  <a:pt x="426630" y="183643"/>
                  <a:pt x="429217" y="185472"/>
                </a:cubicBezTo>
                <a:cubicBezTo>
                  <a:pt x="431803" y="187300"/>
                  <a:pt x="434790" y="188824"/>
                  <a:pt x="438177" y="190044"/>
                </a:cubicBezTo>
                <a:cubicBezTo>
                  <a:pt x="438502" y="189250"/>
                  <a:pt x="438769" y="188399"/>
                  <a:pt x="438978" y="187491"/>
                </a:cubicBezTo>
                <a:cubicBezTo>
                  <a:pt x="439188" y="186583"/>
                  <a:pt x="439226" y="185808"/>
                  <a:pt x="439093" y="185167"/>
                </a:cubicBezTo>
                <a:cubicBezTo>
                  <a:pt x="439843" y="183636"/>
                  <a:pt x="440402" y="182049"/>
                  <a:pt x="440770" y="180404"/>
                </a:cubicBezTo>
                <a:cubicBezTo>
                  <a:pt x="441139" y="178760"/>
                  <a:pt x="441393" y="177096"/>
                  <a:pt x="441533" y="175413"/>
                </a:cubicBezTo>
                <a:cubicBezTo>
                  <a:pt x="441946" y="173273"/>
                  <a:pt x="442264" y="171152"/>
                  <a:pt x="442486" y="169050"/>
                </a:cubicBezTo>
                <a:cubicBezTo>
                  <a:pt x="442709" y="166949"/>
                  <a:pt x="443103" y="164904"/>
                  <a:pt x="443668" y="162916"/>
                </a:cubicBezTo>
                <a:cubicBezTo>
                  <a:pt x="443941" y="161399"/>
                  <a:pt x="444081" y="159938"/>
                  <a:pt x="444088" y="158535"/>
                </a:cubicBezTo>
                <a:cubicBezTo>
                  <a:pt x="444094" y="157132"/>
                  <a:pt x="444158" y="155747"/>
                  <a:pt x="444278" y="154382"/>
                </a:cubicBezTo>
                <a:cubicBezTo>
                  <a:pt x="444119" y="153309"/>
                  <a:pt x="444056" y="152255"/>
                  <a:pt x="444088" y="151220"/>
                </a:cubicBezTo>
                <a:cubicBezTo>
                  <a:pt x="444119" y="150185"/>
                  <a:pt x="444285" y="149207"/>
                  <a:pt x="444583" y="148286"/>
                </a:cubicBezTo>
                <a:cubicBezTo>
                  <a:pt x="444755" y="145525"/>
                  <a:pt x="444946" y="142611"/>
                  <a:pt x="445155" y="139547"/>
                </a:cubicBezTo>
                <a:cubicBezTo>
                  <a:pt x="445365" y="136482"/>
                  <a:pt x="445479" y="133414"/>
                  <a:pt x="445498" y="130341"/>
                </a:cubicBezTo>
                <a:cubicBezTo>
                  <a:pt x="445757" y="129719"/>
                  <a:pt x="445769" y="128982"/>
                  <a:pt x="445535" y="128131"/>
                </a:cubicBezTo>
                <a:cubicBezTo>
                  <a:pt x="445301" y="127280"/>
                  <a:pt x="445085" y="126391"/>
                  <a:pt x="444888" y="125464"/>
                </a:cubicBezTo>
                <a:cubicBezTo>
                  <a:pt x="443700" y="125902"/>
                  <a:pt x="442645" y="126245"/>
                  <a:pt x="441724" y="126493"/>
                </a:cubicBezTo>
                <a:cubicBezTo>
                  <a:pt x="440802" y="126740"/>
                  <a:pt x="439823" y="127007"/>
                  <a:pt x="438788" y="127293"/>
                </a:cubicBezTo>
                <a:cubicBezTo>
                  <a:pt x="434358" y="128944"/>
                  <a:pt x="429795" y="130519"/>
                  <a:pt x="425099" y="132017"/>
                </a:cubicBezTo>
                <a:cubicBezTo>
                  <a:pt x="420402" y="133516"/>
                  <a:pt x="415611" y="135091"/>
                  <a:pt x="410724" y="136742"/>
                </a:cubicBezTo>
                <a:cubicBezTo>
                  <a:pt x="408849" y="137237"/>
                  <a:pt x="406879" y="137847"/>
                  <a:pt x="404813" y="138570"/>
                </a:cubicBezTo>
                <a:cubicBezTo>
                  <a:pt x="402748" y="139293"/>
                  <a:pt x="400854" y="139901"/>
                  <a:pt x="399132" y="140394"/>
                </a:cubicBezTo>
                <a:cubicBezTo>
                  <a:pt x="398547" y="140822"/>
                  <a:pt x="398192" y="141099"/>
                  <a:pt x="398064" y="141225"/>
                </a:cubicBezTo>
                <a:cubicBezTo>
                  <a:pt x="397937" y="141351"/>
                  <a:pt x="397887" y="141477"/>
                  <a:pt x="397912" y="141603"/>
                </a:cubicBezTo>
                <a:cubicBezTo>
                  <a:pt x="397487" y="142069"/>
                  <a:pt x="397271" y="142573"/>
                  <a:pt x="397264" y="143115"/>
                </a:cubicBezTo>
                <a:cubicBezTo>
                  <a:pt x="397258" y="143657"/>
                  <a:pt x="397270" y="144161"/>
                  <a:pt x="397302" y="144628"/>
                </a:cubicBezTo>
                <a:cubicBezTo>
                  <a:pt x="397340" y="147099"/>
                  <a:pt x="397416" y="149626"/>
                  <a:pt x="397531" y="152210"/>
                </a:cubicBezTo>
                <a:cubicBezTo>
                  <a:pt x="397645" y="154795"/>
                  <a:pt x="397569" y="157246"/>
                  <a:pt x="397302" y="159564"/>
                </a:cubicBezTo>
                <a:cubicBezTo>
                  <a:pt x="397404" y="160903"/>
                  <a:pt x="397278" y="162186"/>
                  <a:pt x="396924" y="163412"/>
                </a:cubicBezTo>
                <a:cubicBezTo>
                  <a:pt x="396570" y="164637"/>
                  <a:pt x="396291" y="165996"/>
                  <a:pt x="396089" y="167488"/>
                </a:cubicBezTo>
                <a:cubicBezTo>
                  <a:pt x="395464" y="169971"/>
                  <a:pt x="394820" y="172549"/>
                  <a:pt x="394157" y="175223"/>
                </a:cubicBezTo>
                <a:cubicBezTo>
                  <a:pt x="393494" y="177896"/>
                  <a:pt x="392925" y="180398"/>
                  <a:pt x="392452" y="182728"/>
                </a:cubicBezTo>
                <a:cubicBezTo>
                  <a:pt x="391365" y="185033"/>
                  <a:pt x="390200" y="187358"/>
                  <a:pt x="388957" y="189701"/>
                </a:cubicBezTo>
                <a:cubicBezTo>
                  <a:pt x="387713" y="192044"/>
                  <a:pt x="386545" y="194292"/>
                  <a:pt x="385453" y="196444"/>
                </a:cubicBezTo>
                <a:cubicBezTo>
                  <a:pt x="384964" y="198114"/>
                  <a:pt x="384189" y="199727"/>
                  <a:pt x="383129" y="201283"/>
                </a:cubicBezTo>
                <a:cubicBezTo>
                  <a:pt x="382068" y="202839"/>
                  <a:pt x="380912" y="204376"/>
                  <a:pt x="379662" y="205893"/>
                </a:cubicBezTo>
                <a:cubicBezTo>
                  <a:pt x="378544" y="207201"/>
                  <a:pt x="377350" y="208243"/>
                  <a:pt x="376080" y="209017"/>
                </a:cubicBezTo>
                <a:cubicBezTo>
                  <a:pt x="374810" y="209792"/>
                  <a:pt x="373769" y="210681"/>
                  <a:pt x="372956" y="211684"/>
                </a:cubicBezTo>
                <a:cubicBezTo>
                  <a:pt x="372994" y="211424"/>
                  <a:pt x="373146" y="211183"/>
                  <a:pt x="373413" y="210960"/>
                </a:cubicBezTo>
                <a:cubicBezTo>
                  <a:pt x="373680" y="210738"/>
                  <a:pt x="373832" y="210268"/>
                  <a:pt x="373870" y="209551"/>
                </a:cubicBezTo>
                <a:cubicBezTo>
                  <a:pt x="373077" y="209525"/>
                  <a:pt x="372226" y="209500"/>
                  <a:pt x="371318" y="209475"/>
                </a:cubicBezTo>
                <a:cubicBezTo>
                  <a:pt x="370410" y="209449"/>
                  <a:pt x="369635" y="209576"/>
                  <a:pt x="368994" y="209856"/>
                </a:cubicBezTo>
                <a:cubicBezTo>
                  <a:pt x="367381" y="210675"/>
                  <a:pt x="365806" y="210713"/>
                  <a:pt x="364269" y="209970"/>
                </a:cubicBezTo>
                <a:cubicBezTo>
                  <a:pt x="362732" y="209227"/>
                  <a:pt x="361767" y="208274"/>
                  <a:pt x="361374" y="207112"/>
                </a:cubicBezTo>
                <a:cubicBezTo>
                  <a:pt x="361069" y="207074"/>
                  <a:pt x="360840" y="206922"/>
                  <a:pt x="360688" y="206655"/>
                </a:cubicBezTo>
                <a:cubicBezTo>
                  <a:pt x="360535" y="206388"/>
                  <a:pt x="360459" y="206236"/>
                  <a:pt x="360459" y="206198"/>
                </a:cubicBezTo>
                <a:lnTo>
                  <a:pt x="358021" y="207112"/>
                </a:lnTo>
                <a:cubicBezTo>
                  <a:pt x="357398" y="206490"/>
                  <a:pt x="356890" y="205906"/>
                  <a:pt x="356497" y="205360"/>
                </a:cubicBezTo>
                <a:cubicBezTo>
                  <a:pt x="356103" y="204814"/>
                  <a:pt x="355900" y="204382"/>
                  <a:pt x="355887" y="204064"/>
                </a:cubicBezTo>
                <a:cubicBezTo>
                  <a:pt x="356662" y="202864"/>
                  <a:pt x="357398" y="201759"/>
                  <a:pt x="358097" y="200750"/>
                </a:cubicBezTo>
                <a:cubicBezTo>
                  <a:pt x="358795" y="199740"/>
                  <a:pt x="359380" y="198711"/>
                  <a:pt x="359850" y="197664"/>
                </a:cubicBezTo>
                <a:cubicBezTo>
                  <a:pt x="361977" y="194590"/>
                  <a:pt x="363971" y="191517"/>
                  <a:pt x="365831" y="188443"/>
                </a:cubicBezTo>
                <a:cubicBezTo>
                  <a:pt x="367692" y="185370"/>
                  <a:pt x="369457" y="182449"/>
                  <a:pt x="371127" y="179680"/>
                </a:cubicBezTo>
                <a:cubicBezTo>
                  <a:pt x="372302" y="176385"/>
                  <a:pt x="373839" y="173375"/>
                  <a:pt x="375737" y="170651"/>
                </a:cubicBezTo>
                <a:cubicBezTo>
                  <a:pt x="377636" y="167927"/>
                  <a:pt x="379249" y="165145"/>
                  <a:pt x="380576" y="162307"/>
                </a:cubicBezTo>
                <a:cubicBezTo>
                  <a:pt x="381751" y="160796"/>
                  <a:pt x="382754" y="159322"/>
                  <a:pt x="383586" y="157887"/>
                </a:cubicBezTo>
                <a:cubicBezTo>
                  <a:pt x="384418" y="156452"/>
                  <a:pt x="385345" y="154979"/>
                  <a:pt x="386367" y="153468"/>
                </a:cubicBezTo>
                <a:lnTo>
                  <a:pt x="390330" y="144324"/>
                </a:lnTo>
                <a:cubicBezTo>
                  <a:pt x="390380" y="144273"/>
                  <a:pt x="390279" y="143769"/>
                  <a:pt x="390025" y="142812"/>
                </a:cubicBezTo>
                <a:cubicBezTo>
                  <a:pt x="386100" y="144305"/>
                  <a:pt x="382290" y="145571"/>
                  <a:pt x="378595" y="146611"/>
                </a:cubicBezTo>
                <a:cubicBezTo>
                  <a:pt x="374899" y="147651"/>
                  <a:pt x="371089" y="148616"/>
                  <a:pt x="367165" y="149505"/>
                </a:cubicBezTo>
                <a:lnTo>
                  <a:pt x="367165" y="148591"/>
                </a:lnTo>
                <a:cubicBezTo>
                  <a:pt x="371032" y="147441"/>
                  <a:pt x="375108" y="146388"/>
                  <a:pt x="379394" y="145431"/>
                </a:cubicBezTo>
                <a:cubicBezTo>
                  <a:pt x="383679" y="144475"/>
                  <a:pt x="387830" y="143199"/>
                  <a:pt x="391845" y="141603"/>
                </a:cubicBezTo>
                <a:cubicBezTo>
                  <a:pt x="391264" y="141616"/>
                  <a:pt x="390911" y="141591"/>
                  <a:pt x="390784" y="141528"/>
                </a:cubicBezTo>
                <a:cubicBezTo>
                  <a:pt x="390658" y="141465"/>
                  <a:pt x="390607" y="141288"/>
                  <a:pt x="390633" y="140999"/>
                </a:cubicBezTo>
                <a:cubicBezTo>
                  <a:pt x="390024" y="141288"/>
                  <a:pt x="389262" y="141540"/>
                  <a:pt x="388348" y="141754"/>
                </a:cubicBezTo>
                <a:cubicBezTo>
                  <a:pt x="387434" y="141968"/>
                  <a:pt x="386367" y="142220"/>
                  <a:pt x="385148" y="142510"/>
                </a:cubicBezTo>
                <a:cubicBezTo>
                  <a:pt x="383300" y="143134"/>
                  <a:pt x="381357" y="143777"/>
                  <a:pt x="379319" y="144442"/>
                </a:cubicBezTo>
                <a:cubicBezTo>
                  <a:pt x="377280" y="145106"/>
                  <a:pt x="375261" y="145676"/>
                  <a:pt x="373261" y="146152"/>
                </a:cubicBezTo>
                <a:cubicBezTo>
                  <a:pt x="370511" y="146774"/>
                  <a:pt x="367705" y="147435"/>
                  <a:pt x="364841" y="148135"/>
                </a:cubicBezTo>
                <a:cubicBezTo>
                  <a:pt x="361977" y="148834"/>
                  <a:pt x="359094" y="149498"/>
                  <a:pt x="356192" y="150125"/>
                </a:cubicBezTo>
                <a:cubicBezTo>
                  <a:pt x="352814" y="151123"/>
                  <a:pt x="349283" y="151705"/>
                  <a:pt x="345600" y="151869"/>
                </a:cubicBezTo>
                <a:cubicBezTo>
                  <a:pt x="341917" y="152033"/>
                  <a:pt x="338234" y="152160"/>
                  <a:pt x="334551" y="152248"/>
                </a:cubicBezTo>
                <a:cubicBezTo>
                  <a:pt x="332100" y="152413"/>
                  <a:pt x="329687" y="152388"/>
                  <a:pt x="327312" y="152173"/>
                </a:cubicBezTo>
                <a:cubicBezTo>
                  <a:pt x="324937" y="151958"/>
                  <a:pt x="322677" y="151477"/>
                  <a:pt x="320530" y="150731"/>
                </a:cubicBezTo>
                <a:cubicBezTo>
                  <a:pt x="319781" y="150321"/>
                  <a:pt x="319070" y="150080"/>
                  <a:pt x="318397" y="150011"/>
                </a:cubicBezTo>
                <a:cubicBezTo>
                  <a:pt x="317724" y="149941"/>
                  <a:pt x="317012" y="149777"/>
                  <a:pt x="316263" y="149518"/>
                </a:cubicBezTo>
                <a:cubicBezTo>
                  <a:pt x="315508" y="149189"/>
                  <a:pt x="315038" y="148709"/>
                  <a:pt x="314853" y="148077"/>
                </a:cubicBezTo>
                <a:cubicBezTo>
                  <a:pt x="314669" y="147445"/>
                  <a:pt x="314733" y="146813"/>
                  <a:pt x="315044" y="146181"/>
                </a:cubicBezTo>
                <a:cubicBezTo>
                  <a:pt x="315082" y="145258"/>
                  <a:pt x="315311" y="144371"/>
                  <a:pt x="315730" y="143521"/>
                </a:cubicBezTo>
                <a:cubicBezTo>
                  <a:pt x="316149" y="142671"/>
                  <a:pt x="316530" y="141934"/>
                  <a:pt x="316873" y="141311"/>
                </a:cubicBezTo>
                <a:cubicBezTo>
                  <a:pt x="319165" y="139124"/>
                  <a:pt x="321515" y="136785"/>
                  <a:pt x="323921" y="134293"/>
                </a:cubicBezTo>
                <a:cubicBezTo>
                  <a:pt x="326328" y="131801"/>
                  <a:pt x="328754" y="129462"/>
                  <a:pt x="331198" y="127276"/>
                </a:cubicBezTo>
                <a:cubicBezTo>
                  <a:pt x="334716" y="124224"/>
                  <a:pt x="338348" y="121173"/>
                  <a:pt x="342095" y="118122"/>
                </a:cubicBezTo>
                <a:cubicBezTo>
                  <a:pt x="345841" y="115071"/>
                  <a:pt x="349626" y="112020"/>
                  <a:pt x="353449" y="108969"/>
                </a:cubicBezTo>
                <a:cubicBezTo>
                  <a:pt x="356052" y="106863"/>
                  <a:pt x="358846" y="104834"/>
                  <a:pt x="361831" y="102881"/>
                </a:cubicBezTo>
                <a:cubicBezTo>
                  <a:pt x="364815" y="100929"/>
                  <a:pt x="367914" y="98902"/>
                  <a:pt x="371127" y="96798"/>
                </a:cubicBezTo>
                <a:cubicBezTo>
                  <a:pt x="373400" y="95259"/>
                  <a:pt x="375712" y="93700"/>
                  <a:pt x="378061" y="92121"/>
                </a:cubicBezTo>
                <a:cubicBezTo>
                  <a:pt x="380411" y="90542"/>
                  <a:pt x="382875" y="89055"/>
                  <a:pt x="385453" y="87662"/>
                </a:cubicBezTo>
                <a:cubicBezTo>
                  <a:pt x="389811" y="85190"/>
                  <a:pt x="394170" y="82797"/>
                  <a:pt x="398532" y="80484"/>
                </a:cubicBezTo>
                <a:cubicBezTo>
                  <a:pt x="402894" y="78171"/>
                  <a:pt x="407564" y="76095"/>
                  <a:pt x="412542" y="74258"/>
                </a:cubicBezTo>
                <a:cubicBezTo>
                  <a:pt x="415310" y="72156"/>
                  <a:pt x="418384" y="70264"/>
                  <a:pt x="421762" y="68581"/>
                </a:cubicBezTo>
                <a:cubicBezTo>
                  <a:pt x="425140" y="66898"/>
                  <a:pt x="428671" y="65234"/>
                  <a:pt x="432354" y="63590"/>
                </a:cubicBezTo>
                <a:cubicBezTo>
                  <a:pt x="430989" y="61875"/>
                  <a:pt x="429528" y="60046"/>
                  <a:pt x="427972" y="58103"/>
                </a:cubicBezTo>
                <a:cubicBezTo>
                  <a:pt x="426417" y="56160"/>
                  <a:pt x="424728" y="54331"/>
                  <a:pt x="422905" y="52617"/>
                </a:cubicBezTo>
                <a:cubicBezTo>
                  <a:pt x="419857" y="49759"/>
                  <a:pt x="416580" y="47169"/>
                  <a:pt x="413075" y="44844"/>
                </a:cubicBezTo>
                <a:cubicBezTo>
                  <a:pt x="409570" y="42520"/>
                  <a:pt x="405836" y="40234"/>
                  <a:pt x="401874" y="37987"/>
                </a:cubicBezTo>
                <a:cubicBezTo>
                  <a:pt x="401455" y="37809"/>
                  <a:pt x="400998" y="37478"/>
                  <a:pt x="400502" y="36996"/>
                </a:cubicBezTo>
                <a:cubicBezTo>
                  <a:pt x="400007" y="36513"/>
                  <a:pt x="399245" y="36031"/>
                  <a:pt x="398216" y="35548"/>
                </a:cubicBezTo>
                <a:cubicBezTo>
                  <a:pt x="397469" y="34919"/>
                  <a:pt x="396684" y="34272"/>
                  <a:pt x="395863" y="33605"/>
                </a:cubicBezTo>
                <a:cubicBezTo>
                  <a:pt x="395041" y="32938"/>
                  <a:pt x="394106" y="32367"/>
                  <a:pt x="393058" y="31890"/>
                </a:cubicBezTo>
                <a:close/>
                <a:moveTo>
                  <a:pt x="1256722" y="25490"/>
                </a:moveTo>
                <a:cubicBezTo>
                  <a:pt x="1257508" y="26080"/>
                  <a:pt x="1258370" y="26652"/>
                  <a:pt x="1259308" y="27204"/>
                </a:cubicBezTo>
                <a:cubicBezTo>
                  <a:pt x="1260246" y="27757"/>
                  <a:pt x="1261109" y="28404"/>
                  <a:pt x="1261895" y="29147"/>
                </a:cubicBezTo>
                <a:cubicBezTo>
                  <a:pt x="1263739" y="31122"/>
                  <a:pt x="1265527" y="33116"/>
                  <a:pt x="1267257" y="35129"/>
                </a:cubicBezTo>
                <a:cubicBezTo>
                  <a:pt x="1268988" y="37142"/>
                  <a:pt x="1270547" y="39212"/>
                  <a:pt x="1271935" y="41339"/>
                </a:cubicBezTo>
                <a:cubicBezTo>
                  <a:pt x="1273438" y="42901"/>
                  <a:pt x="1274617" y="44654"/>
                  <a:pt x="1275472" y="46597"/>
                </a:cubicBezTo>
                <a:cubicBezTo>
                  <a:pt x="1276328" y="48540"/>
                  <a:pt x="1276975" y="50445"/>
                  <a:pt x="1277412" y="52312"/>
                </a:cubicBezTo>
                <a:cubicBezTo>
                  <a:pt x="1277463" y="55970"/>
                  <a:pt x="1277666" y="59627"/>
                  <a:pt x="1278022" y="63285"/>
                </a:cubicBezTo>
                <a:cubicBezTo>
                  <a:pt x="1278003" y="64053"/>
                  <a:pt x="1278193" y="64650"/>
                  <a:pt x="1278593" y="65076"/>
                </a:cubicBezTo>
                <a:cubicBezTo>
                  <a:pt x="1278993" y="65501"/>
                  <a:pt x="1279717" y="65717"/>
                  <a:pt x="1280765" y="65723"/>
                </a:cubicBezTo>
                <a:cubicBezTo>
                  <a:pt x="1283324" y="65730"/>
                  <a:pt x="1285749" y="65793"/>
                  <a:pt x="1288042" y="65913"/>
                </a:cubicBezTo>
                <a:cubicBezTo>
                  <a:pt x="1290334" y="66034"/>
                  <a:pt x="1292684" y="66173"/>
                  <a:pt x="1295090" y="66332"/>
                </a:cubicBezTo>
                <a:cubicBezTo>
                  <a:pt x="1295548" y="66357"/>
                  <a:pt x="1296005" y="66459"/>
                  <a:pt x="1296462" y="66636"/>
                </a:cubicBezTo>
                <a:cubicBezTo>
                  <a:pt x="1296919" y="66814"/>
                  <a:pt x="1297376" y="66915"/>
                  <a:pt x="1297834" y="66941"/>
                </a:cubicBezTo>
                <a:cubicBezTo>
                  <a:pt x="1298189" y="67194"/>
                  <a:pt x="1298697" y="67296"/>
                  <a:pt x="1299357" y="67245"/>
                </a:cubicBezTo>
                <a:cubicBezTo>
                  <a:pt x="1300119" y="67067"/>
                  <a:pt x="1300958" y="66814"/>
                  <a:pt x="1301872" y="66484"/>
                </a:cubicBezTo>
                <a:cubicBezTo>
                  <a:pt x="1302786" y="66154"/>
                  <a:pt x="1303777" y="65901"/>
                  <a:pt x="1304844" y="65723"/>
                </a:cubicBezTo>
                <a:cubicBezTo>
                  <a:pt x="1304692" y="65279"/>
                  <a:pt x="1304539" y="64949"/>
                  <a:pt x="1304387" y="64733"/>
                </a:cubicBezTo>
                <a:cubicBezTo>
                  <a:pt x="1304234" y="64517"/>
                  <a:pt x="1304082" y="64339"/>
                  <a:pt x="1303930" y="64199"/>
                </a:cubicBezTo>
                <a:cubicBezTo>
                  <a:pt x="1304704" y="64345"/>
                  <a:pt x="1305517" y="64434"/>
                  <a:pt x="1306368" y="64466"/>
                </a:cubicBezTo>
                <a:cubicBezTo>
                  <a:pt x="1307219" y="64498"/>
                  <a:pt x="1308032" y="64510"/>
                  <a:pt x="1308806" y="64504"/>
                </a:cubicBezTo>
                <a:cubicBezTo>
                  <a:pt x="1309060" y="64555"/>
                  <a:pt x="1309162" y="64453"/>
                  <a:pt x="1309111" y="64199"/>
                </a:cubicBezTo>
                <a:cubicBezTo>
                  <a:pt x="1308502" y="64148"/>
                  <a:pt x="1307892" y="63945"/>
                  <a:pt x="1307282" y="63590"/>
                </a:cubicBezTo>
                <a:cubicBezTo>
                  <a:pt x="1307295" y="63444"/>
                  <a:pt x="1307346" y="63355"/>
                  <a:pt x="1307435" y="63323"/>
                </a:cubicBezTo>
                <a:cubicBezTo>
                  <a:pt x="1307524" y="63291"/>
                  <a:pt x="1307574" y="63279"/>
                  <a:pt x="1307587" y="63285"/>
                </a:cubicBezTo>
                <a:cubicBezTo>
                  <a:pt x="1310464" y="63101"/>
                  <a:pt x="1313321" y="62859"/>
                  <a:pt x="1316160" y="62561"/>
                </a:cubicBezTo>
                <a:cubicBezTo>
                  <a:pt x="1318998" y="62263"/>
                  <a:pt x="1321932" y="62097"/>
                  <a:pt x="1324961" y="62066"/>
                </a:cubicBezTo>
                <a:cubicBezTo>
                  <a:pt x="1327063" y="62028"/>
                  <a:pt x="1328574" y="62409"/>
                  <a:pt x="1329495" y="63208"/>
                </a:cubicBezTo>
                <a:cubicBezTo>
                  <a:pt x="1330415" y="64008"/>
                  <a:pt x="1330936" y="65455"/>
                  <a:pt x="1331057" y="67549"/>
                </a:cubicBezTo>
                <a:cubicBezTo>
                  <a:pt x="1331203" y="68475"/>
                  <a:pt x="1331368" y="69439"/>
                  <a:pt x="1331552" y="70440"/>
                </a:cubicBezTo>
                <a:cubicBezTo>
                  <a:pt x="1331736" y="71442"/>
                  <a:pt x="1331978" y="72406"/>
                  <a:pt x="1332276" y="73332"/>
                </a:cubicBezTo>
                <a:cubicBezTo>
                  <a:pt x="1332974" y="74980"/>
                  <a:pt x="1333178" y="76552"/>
                  <a:pt x="1332886" y="78049"/>
                </a:cubicBezTo>
                <a:cubicBezTo>
                  <a:pt x="1332593" y="79545"/>
                  <a:pt x="1332187" y="81117"/>
                  <a:pt x="1331666" y="82766"/>
                </a:cubicBezTo>
                <a:cubicBezTo>
                  <a:pt x="1330428" y="86399"/>
                  <a:pt x="1328866" y="89788"/>
                  <a:pt x="1326980" y="92931"/>
                </a:cubicBezTo>
                <a:cubicBezTo>
                  <a:pt x="1325094" y="96075"/>
                  <a:pt x="1322999" y="99087"/>
                  <a:pt x="1320694" y="101966"/>
                </a:cubicBezTo>
                <a:cubicBezTo>
                  <a:pt x="1317360" y="106739"/>
                  <a:pt x="1313740" y="111302"/>
                  <a:pt x="1309835" y="115656"/>
                </a:cubicBezTo>
                <a:cubicBezTo>
                  <a:pt x="1305930" y="120009"/>
                  <a:pt x="1301624" y="123886"/>
                  <a:pt x="1296919" y="127286"/>
                </a:cubicBezTo>
                <a:cubicBezTo>
                  <a:pt x="1295554" y="128182"/>
                  <a:pt x="1294170" y="128983"/>
                  <a:pt x="1292766" y="129689"/>
                </a:cubicBezTo>
                <a:cubicBezTo>
                  <a:pt x="1291363" y="130394"/>
                  <a:pt x="1289902" y="131119"/>
                  <a:pt x="1288385" y="131862"/>
                </a:cubicBezTo>
                <a:cubicBezTo>
                  <a:pt x="1288245" y="132021"/>
                  <a:pt x="1288067" y="132085"/>
                  <a:pt x="1287851" y="132053"/>
                </a:cubicBezTo>
                <a:cubicBezTo>
                  <a:pt x="1287635" y="132021"/>
                  <a:pt x="1287305" y="131856"/>
                  <a:pt x="1286861" y="131557"/>
                </a:cubicBezTo>
                <a:lnTo>
                  <a:pt x="1290214" y="130032"/>
                </a:lnTo>
                <a:cubicBezTo>
                  <a:pt x="1290188" y="130026"/>
                  <a:pt x="1290087" y="129962"/>
                  <a:pt x="1289909" y="129841"/>
                </a:cubicBezTo>
                <a:cubicBezTo>
                  <a:pt x="1289731" y="129721"/>
                  <a:pt x="1289629" y="129581"/>
                  <a:pt x="1289604" y="129422"/>
                </a:cubicBezTo>
                <a:lnTo>
                  <a:pt x="1280155" y="131862"/>
                </a:lnTo>
                <a:cubicBezTo>
                  <a:pt x="1280009" y="132955"/>
                  <a:pt x="1279844" y="134123"/>
                  <a:pt x="1279660" y="135366"/>
                </a:cubicBezTo>
                <a:cubicBezTo>
                  <a:pt x="1279476" y="136609"/>
                  <a:pt x="1279234" y="137775"/>
                  <a:pt x="1278936" y="138864"/>
                </a:cubicBezTo>
                <a:cubicBezTo>
                  <a:pt x="1278784" y="139896"/>
                  <a:pt x="1278936" y="140568"/>
                  <a:pt x="1279393" y="140878"/>
                </a:cubicBezTo>
                <a:cubicBezTo>
                  <a:pt x="1279850" y="141188"/>
                  <a:pt x="1280612" y="141328"/>
                  <a:pt x="1281679" y="141296"/>
                </a:cubicBezTo>
                <a:cubicBezTo>
                  <a:pt x="1284575" y="140815"/>
                  <a:pt x="1287394" y="140333"/>
                  <a:pt x="1290137" y="139852"/>
                </a:cubicBezTo>
                <a:cubicBezTo>
                  <a:pt x="1292881" y="139371"/>
                  <a:pt x="1295548" y="139042"/>
                  <a:pt x="1298138" y="138864"/>
                </a:cubicBezTo>
                <a:lnTo>
                  <a:pt x="1332276" y="136129"/>
                </a:lnTo>
                <a:cubicBezTo>
                  <a:pt x="1337623" y="135698"/>
                  <a:pt x="1343007" y="135419"/>
                  <a:pt x="1348430" y="135293"/>
                </a:cubicBezTo>
                <a:cubicBezTo>
                  <a:pt x="1353853" y="135166"/>
                  <a:pt x="1359238" y="135040"/>
                  <a:pt x="1364585" y="134913"/>
                </a:cubicBezTo>
                <a:cubicBezTo>
                  <a:pt x="1369760" y="134748"/>
                  <a:pt x="1374802" y="134925"/>
                  <a:pt x="1379710" y="135444"/>
                </a:cubicBezTo>
                <a:cubicBezTo>
                  <a:pt x="1384619" y="135964"/>
                  <a:pt x="1389432" y="136901"/>
                  <a:pt x="1394150" y="138256"/>
                </a:cubicBezTo>
                <a:cubicBezTo>
                  <a:pt x="1398164" y="139422"/>
                  <a:pt x="1401415" y="141347"/>
                  <a:pt x="1403904" y="144031"/>
                </a:cubicBezTo>
                <a:cubicBezTo>
                  <a:pt x="1405155" y="145051"/>
                  <a:pt x="1406387" y="145976"/>
                  <a:pt x="1407600" y="146806"/>
                </a:cubicBezTo>
                <a:cubicBezTo>
                  <a:pt x="1408812" y="147635"/>
                  <a:pt x="1409816" y="148637"/>
                  <a:pt x="1410610" y="149810"/>
                </a:cubicBezTo>
                <a:cubicBezTo>
                  <a:pt x="1411537" y="150712"/>
                  <a:pt x="1412197" y="151653"/>
                  <a:pt x="1412591" y="152631"/>
                </a:cubicBezTo>
                <a:cubicBezTo>
                  <a:pt x="1412984" y="153610"/>
                  <a:pt x="1413035" y="154703"/>
                  <a:pt x="1412743" y="155910"/>
                </a:cubicBezTo>
                <a:cubicBezTo>
                  <a:pt x="1411975" y="159544"/>
                  <a:pt x="1410845" y="162873"/>
                  <a:pt x="1409352" y="165898"/>
                </a:cubicBezTo>
                <a:cubicBezTo>
                  <a:pt x="1407860" y="168922"/>
                  <a:pt x="1406044" y="171794"/>
                  <a:pt x="1403904" y="174513"/>
                </a:cubicBezTo>
                <a:cubicBezTo>
                  <a:pt x="1401783" y="177429"/>
                  <a:pt x="1399624" y="180365"/>
                  <a:pt x="1397427" y="183319"/>
                </a:cubicBezTo>
                <a:cubicBezTo>
                  <a:pt x="1395230" y="186273"/>
                  <a:pt x="1392918" y="189133"/>
                  <a:pt x="1390493" y="191896"/>
                </a:cubicBezTo>
                <a:cubicBezTo>
                  <a:pt x="1388632" y="193993"/>
                  <a:pt x="1386638" y="195899"/>
                  <a:pt x="1384511" y="197615"/>
                </a:cubicBezTo>
                <a:cubicBezTo>
                  <a:pt x="1382384" y="199330"/>
                  <a:pt x="1380314" y="201084"/>
                  <a:pt x="1378301" y="202875"/>
                </a:cubicBezTo>
                <a:cubicBezTo>
                  <a:pt x="1373716" y="206376"/>
                  <a:pt x="1368788" y="209286"/>
                  <a:pt x="1363518" y="211605"/>
                </a:cubicBezTo>
                <a:cubicBezTo>
                  <a:pt x="1358247" y="213924"/>
                  <a:pt x="1352710" y="215691"/>
                  <a:pt x="1346906" y="216904"/>
                </a:cubicBezTo>
                <a:cubicBezTo>
                  <a:pt x="1344633" y="217347"/>
                  <a:pt x="1342398" y="217734"/>
                  <a:pt x="1340201" y="218064"/>
                </a:cubicBezTo>
                <a:cubicBezTo>
                  <a:pt x="1338004" y="218395"/>
                  <a:pt x="1335768" y="218706"/>
                  <a:pt x="1333495" y="219000"/>
                </a:cubicBezTo>
                <a:cubicBezTo>
                  <a:pt x="1332251" y="219171"/>
                  <a:pt x="1331082" y="218983"/>
                  <a:pt x="1329990" y="218437"/>
                </a:cubicBezTo>
                <a:cubicBezTo>
                  <a:pt x="1328898" y="217890"/>
                  <a:pt x="1328034" y="216871"/>
                  <a:pt x="1327399" y="215379"/>
                </a:cubicBezTo>
                <a:cubicBezTo>
                  <a:pt x="1328936" y="216671"/>
                  <a:pt x="1330587" y="217340"/>
                  <a:pt x="1332352" y="217387"/>
                </a:cubicBezTo>
                <a:cubicBezTo>
                  <a:pt x="1334117" y="217434"/>
                  <a:pt x="1335921" y="217273"/>
                  <a:pt x="1337762" y="216904"/>
                </a:cubicBezTo>
                <a:cubicBezTo>
                  <a:pt x="1342512" y="216466"/>
                  <a:pt x="1347186" y="215588"/>
                  <a:pt x="1351783" y="214269"/>
                </a:cubicBezTo>
                <a:cubicBezTo>
                  <a:pt x="1356381" y="212951"/>
                  <a:pt x="1360749" y="211073"/>
                  <a:pt x="1364890" y="208636"/>
                </a:cubicBezTo>
                <a:cubicBezTo>
                  <a:pt x="1364280" y="208686"/>
                  <a:pt x="1363670" y="208890"/>
                  <a:pt x="1363061" y="209245"/>
                </a:cubicBezTo>
                <a:cubicBezTo>
                  <a:pt x="1358368" y="210833"/>
                  <a:pt x="1353656" y="212154"/>
                  <a:pt x="1348926" y="213208"/>
                </a:cubicBezTo>
                <a:cubicBezTo>
                  <a:pt x="1344195" y="214262"/>
                  <a:pt x="1339255" y="214668"/>
                  <a:pt x="1334105" y="214427"/>
                </a:cubicBezTo>
                <a:cubicBezTo>
                  <a:pt x="1333190" y="214376"/>
                  <a:pt x="1332276" y="214249"/>
                  <a:pt x="1331361" y="214046"/>
                </a:cubicBezTo>
                <a:cubicBezTo>
                  <a:pt x="1330447" y="213843"/>
                  <a:pt x="1329533" y="213868"/>
                  <a:pt x="1328618" y="214122"/>
                </a:cubicBezTo>
                <a:cubicBezTo>
                  <a:pt x="1326802" y="214694"/>
                  <a:pt x="1325024" y="214846"/>
                  <a:pt x="1323284" y="214579"/>
                </a:cubicBezTo>
                <a:cubicBezTo>
                  <a:pt x="1321544" y="214313"/>
                  <a:pt x="1319767" y="213855"/>
                  <a:pt x="1317950" y="213208"/>
                </a:cubicBezTo>
                <a:cubicBezTo>
                  <a:pt x="1317188" y="212890"/>
                  <a:pt x="1316426" y="212458"/>
                  <a:pt x="1315664" y="211912"/>
                </a:cubicBezTo>
                <a:cubicBezTo>
                  <a:pt x="1314902" y="211366"/>
                  <a:pt x="1314140" y="210782"/>
                  <a:pt x="1313378" y="210160"/>
                </a:cubicBezTo>
                <a:cubicBezTo>
                  <a:pt x="1312502" y="209696"/>
                  <a:pt x="1311816" y="209175"/>
                  <a:pt x="1311321" y="208598"/>
                </a:cubicBezTo>
                <a:cubicBezTo>
                  <a:pt x="1310826" y="208020"/>
                  <a:pt x="1310292" y="207423"/>
                  <a:pt x="1309721" y="206807"/>
                </a:cubicBezTo>
                <a:cubicBezTo>
                  <a:pt x="1309257" y="206369"/>
                  <a:pt x="1308737" y="206102"/>
                  <a:pt x="1308159" y="206007"/>
                </a:cubicBezTo>
                <a:cubicBezTo>
                  <a:pt x="1307581" y="205911"/>
                  <a:pt x="1306984" y="205873"/>
                  <a:pt x="1306368" y="205892"/>
                </a:cubicBezTo>
                <a:cubicBezTo>
                  <a:pt x="1303999" y="205334"/>
                  <a:pt x="1302107" y="204089"/>
                  <a:pt x="1300691" y="202159"/>
                </a:cubicBezTo>
                <a:cubicBezTo>
                  <a:pt x="1299275" y="200228"/>
                  <a:pt x="1298830" y="198222"/>
                  <a:pt x="1299357" y="196139"/>
                </a:cubicBezTo>
                <a:cubicBezTo>
                  <a:pt x="1300050" y="193091"/>
                  <a:pt x="1300723" y="190043"/>
                  <a:pt x="1301377" y="186995"/>
                </a:cubicBezTo>
                <a:cubicBezTo>
                  <a:pt x="1302031" y="183947"/>
                  <a:pt x="1302171" y="180899"/>
                  <a:pt x="1301796" y="177851"/>
                </a:cubicBezTo>
                <a:cubicBezTo>
                  <a:pt x="1301624" y="176200"/>
                  <a:pt x="1301358" y="174625"/>
                  <a:pt x="1300996" y="173126"/>
                </a:cubicBezTo>
                <a:cubicBezTo>
                  <a:pt x="1300634" y="171628"/>
                  <a:pt x="1300291" y="170053"/>
                  <a:pt x="1299967" y="168402"/>
                </a:cubicBezTo>
                <a:lnTo>
                  <a:pt x="1299967" y="166878"/>
                </a:lnTo>
                <a:cubicBezTo>
                  <a:pt x="1300894" y="167469"/>
                  <a:pt x="1301783" y="168040"/>
                  <a:pt x="1302634" y="168593"/>
                </a:cubicBezTo>
                <a:cubicBezTo>
                  <a:pt x="1303485" y="169145"/>
                  <a:pt x="1304222" y="169793"/>
                  <a:pt x="1304844" y="170536"/>
                </a:cubicBezTo>
                <a:cubicBezTo>
                  <a:pt x="1308082" y="174308"/>
                  <a:pt x="1311816" y="177432"/>
                  <a:pt x="1316045" y="179908"/>
                </a:cubicBezTo>
                <a:cubicBezTo>
                  <a:pt x="1320274" y="182385"/>
                  <a:pt x="1324770" y="184442"/>
                  <a:pt x="1329533" y="186080"/>
                </a:cubicBezTo>
                <a:cubicBezTo>
                  <a:pt x="1332536" y="186811"/>
                  <a:pt x="1335292" y="186950"/>
                  <a:pt x="1337800" y="186500"/>
                </a:cubicBezTo>
                <a:cubicBezTo>
                  <a:pt x="1340309" y="186049"/>
                  <a:pt x="1342836" y="185198"/>
                  <a:pt x="1345382" y="183947"/>
                </a:cubicBezTo>
                <a:cubicBezTo>
                  <a:pt x="1347986" y="182429"/>
                  <a:pt x="1350399" y="180740"/>
                  <a:pt x="1352621" y="178880"/>
                </a:cubicBezTo>
                <a:cubicBezTo>
                  <a:pt x="1354844" y="177019"/>
                  <a:pt x="1356800" y="174949"/>
                  <a:pt x="1358489" y="172669"/>
                </a:cubicBezTo>
                <a:cubicBezTo>
                  <a:pt x="1360629" y="169761"/>
                  <a:pt x="1362749" y="166738"/>
                  <a:pt x="1364849" y="163602"/>
                </a:cubicBezTo>
                <a:cubicBezTo>
                  <a:pt x="1366948" y="160466"/>
                  <a:pt x="1368987" y="157293"/>
                  <a:pt x="1370964" y="154084"/>
                </a:cubicBezTo>
                <a:cubicBezTo>
                  <a:pt x="1371561" y="153124"/>
                  <a:pt x="1371663" y="152221"/>
                  <a:pt x="1371269" y="151375"/>
                </a:cubicBezTo>
                <a:cubicBezTo>
                  <a:pt x="1370875" y="150530"/>
                  <a:pt x="1370062" y="150008"/>
                  <a:pt x="1368831" y="149811"/>
                </a:cubicBezTo>
                <a:cubicBezTo>
                  <a:pt x="1366684" y="149627"/>
                  <a:pt x="1364576" y="149385"/>
                  <a:pt x="1362506" y="149087"/>
                </a:cubicBezTo>
                <a:cubicBezTo>
                  <a:pt x="1360436" y="148788"/>
                  <a:pt x="1358480" y="148623"/>
                  <a:pt x="1356639" y="148591"/>
                </a:cubicBezTo>
                <a:cubicBezTo>
                  <a:pt x="1350377" y="148737"/>
                  <a:pt x="1344078" y="148902"/>
                  <a:pt x="1337741" y="149087"/>
                </a:cubicBezTo>
                <a:cubicBezTo>
                  <a:pt x="1331404" y="149271"/>
                  <a:pt x="1325104" y="149513"/>
                  <a:pt x="1318844" y="149811"/>
                </a:cubicBezTo>
                <a:cubicBezTo>
                  <a:pt x="1315624" y="150002"/>
                  <a:pt x="1312385" y="150384"/>
                  <a:pt x="1309128" y="150956"/>
                </a:cubicBezTo>
                <a:cubicBezTo>
                  <a:pt x="1305870" y="151528"/>
                  <a:pt x="1302708" y="152062"/>
                  <a:pt x="1299641" y="152558"/>
                </a:cubicBezTo>
                <a:cubicBezTo>
                  <a:pt x="1297171" y="152857"/>
                  <a:pt x="1294644" y="153175"/>
                  <a:pt x="1292059" y="153511"/>
                </a:cubicBezTo>
                <a:cubicBezTo>
                  <a:pt x="1289475" y="153848"/>
                  <a:pt x="1287023" y="154243"/>
                  <a:pt x="1284706" y="154694"/>
                </a:cubicBezTo>
                <a:cubicBezTo>
                  <a:pt x="1283785" y="154669"/>
                  <a:pt x="1282883" y="154719"/>
                  <a:pt x="1282001" y="154847"/>
                </a:cubicBezTo>
                <a:cubicBezTo>
                  <a:pt x="1281119" y="154974"/>
                  <a:pt x="1280294" y="155330"/>
                  <a:pt x="1279527" y="155915"/>
                </a:cubicBezTo>
                <a:cubicBezTo>
                  <a:pt x="1279039" y="155946"/>
                  <a:pt x="1278570" y="156188"/>
                  <a:pt x="1278120" y="156639"/>
                </a:cubicBezTo>
                <a:cubicBezTo>
                  <a:pt x="1277670" y="157091"/>
                  <a:pt x="1277429" y="157561"/>
                  <a:pt x="1277397" y="158051"/>
                </a:cubicBezTo>
                <a:cubicBezTo>
                  <a:pt x="1277227" y="159577"/>
                  <a:pt x="1277036" y="161103"/>
                  <a:pt x="1276827" y="162628"/>
                </a:cubicBezTo>
                <a:cubicBezTo>
                  <a:pt x="1276618" y="164154"/>
                  <a:pt x="1276504" y="165680"/>
                  <a:pt x="1276485" y="167206"/>
                </a:cubicBezTo>
                <a:cubicBezTo>
                  <a:pt x="1276035" y="170697"/>
                  <a:pt x="1275566" y="174165"/>
                  <a:pt x="1275078" y="177611"/>
                </a:cubicBezTo>
                <a:cubicBezTo>
                  <a:pt x="1274590" y="181056"/>
                  <a:pt x="1274045" y="184591"/>
                  <a:pt x="1273443" y="188215"/>
                </a:cubicBezTo>
                <a:cubicBezTo>
                  <a:pt x="1272835" y="192736"/>
                  <a:pt x="1271923" y="197410"/>
                  <a:pt x="1270706" y="202236"/>
                </a:cubicBezTo>
                <a:cubicBezTo>
                  <a:pt x="1270376" y="204972"/>
                  <a:pt x="1269895" y="207728"/>
                  <a:pt x="1269261" y="210503"/>
                </a:cubicBezTo>
                <a:cubicBezTo>
                  <a:pt x="1268627" y="213278"/>
                  <a:pt x="1267994" y="216110"/>
                  <a:pt x="1267360" y="219000"/>
                </a:cubicBezTo>
                <a:cubicBezTo>
                  <a:pt x="1267195" y="220054"/>
                  <a:pt x="1266992" y="221070"/>
                  <a:pt x="1266752" y="222048"/>
                </a:cubicBezTo>
                <a:cubicBezTo>
                  <a:pt x="1266511" y="223025"/>
                  <a:pt x="1266308" y="224041"/>
                  <a:pt x="1266143" y="225096"/>
                </a:cubicBezTo>
                <a:cubicBezTo>
                  <a:pt x="1265700" y="228321"/>
                  <a:pt x="1265218" y="231623"/>
                  <a:pt x="1264699" y="235002"/>
                </a:cubicBezTo>
                <a:cubicBezTo>
                  <a:pt x="1264179" y="238380"/>
                  <a:pt x="1263545" y="241682"/>
                  <a:pt x="1262798" y="244908"/>
                </a:cubicBezTo>
                <a:cubicBezTo>
                  <a:pt x="1262639" y="246108"/>
                  <a:pt x="1262424" y="247365"/>
                  <a:pt x="1262151" y="248679"/>
                </a:cubicBezTo>
                <a:cubicBezTo>
                  <a:pt x="1261879" y="249994"/>
                  <a:pt x="1261587" y="251480"/>
                  <a:pt x="1261277" y="253137"/>
                </a:cubicBezTo>
                <a:cubicBezTo>
                  <a:pt x="1261264" y="252686"/>
                  <a:pt x="1261213" y="252293"/>
                  <a:pt x="1261125" y="251956"/>
                </a:cubicBezTo>
                <a:cubicBezTo>
                  <a:pt x="1261036" y="251620"/>
                  <a:pt x="1260985" y="251302"/>
                  <a:pt x="1260972" y="251004"/>
                </a:cubicBezTo>
                <a:cubicBezTo>
                  <a:pt x="1260111" y="243688"/>
                  <a:pt x="1259097" y="236373"/>
                  <a:pt x="1257931" y="229058"/>
                </a:cubicBezTo>
                <a:cubicBezTo>
                  <a:pt x="1257373" y="224232"/>
                  <a:pt x="1256664" y="219254"/>
                  <a:pt x="1255802" y="214123"/>
                </a:cubicBezTo>
                <a:cubicBezTo>
                  <a:pt x="1255453" y="211557"/>
                  <a:pt x="1255010" y="209068"/>
                  <a:pt x="1254471" y="206655"/>
                </a:cubicBezTo>
                <a:cubicBezTo>
                  <a:pt x="1253932" y="204242"/>
                  <a:pt x="1253565" y="201753"/>
                  <a:pt x="1253368" y="199188"/>
                </a:cubicBezTo>
                <a:cubicBezTo>
                  <a:pt x="1253070" y="197498"/>
                  <a:pt x="1252830" y="195771"/>
                  <a:pt x="1252646" y="194006"/>
                </a:cubicBezTo>
                <a:cubicBezTo>
                  <a:pt x="1252462" y="192241"/>
                  <a:pt x="1252297" y="190513"/>
                  <a:pt x="1252152" y="188824"/>
                </a:cubicBezTo>
                <a:cubicBezTo>
                  <a:pt x="1251853" y="185486"/>
                  <a:pt x="1251611" y="182128"/>
                  <a:pt x="1251427" y="178749"/>
                </a:cubicBezTo>
                <a:cubicBezTo>
                  <a:pt x="1251242" y="175370"/>
                  <a:pt x="1251077" y="171929"/>
                  <a:pt x="1250931" y="168427"/>
                </a:cubicBezTo>
                <a:cubicBezTo>
                  <a:pt x="1250924" y="167994"/>
                  <a:pt x="1250861" y="167562"/>
                  <a:pt x="1250740" y="167130"/>
                </a:cubicBezTo>
                <a:cubicBezTo>
                  <a:pt x="1250619" y="166697"/>
                  <a:pt x="1250479" y="166112"/>
                  <a:pt x="1250320" y="165375"/>
                </a:cubicBezTo>
                <a:lnTo>
                  <a:pt x="1235365" y="171478"/>
                </a:lnTo>
                <a:cubicBezTo>
                  <a:pt x="1232026" y="172724"/>
                  <a:pt x="1228788" y="173970"/>
                  <a:pt x="1225650" y="175217"/>
                </a:cubicBezTo>
                <a:cubicBezTo>
                  <a:pt x="1222512" y="176463"/>
                  <a:pt x="1219361" y="177556"/>
                  <a:pt x="1216197" y="178497"/>
                </a:cubicBezTo>
                <a:cubicBezTo>
                  <a:pt x="1211645" y="179557"/>
                  <a:pt x="1207111" y="180707"/>
                  <a:pt x="1202596" y="181947"/>
                </a:cubicBezTo>
                <a:cubicBezTo>
                  <a:pt x="1198081" y="183187"/>
                  <a:pt x="1193471" y="183651"/>
                  <a:pt x="1188765" y="183338"/>
                </a:cubicBezTo>
                <a:cubicBezTo>
                  <a:pt x="1188022" y="183332"/>
                  <a:pt x="1187375" y="183269"/>
                  <a:pt x="1186822" y="183150"/>
                </a:cubicBezTo>
                <a:cubicBezTo>
                  <a:pt x="1186270" y="183031"/>
                  <a:pt x="1185698" y="182893"/>
                  <a:pt x="1185108" y="182736"/>
                </a:cubicBezTo>
                <a:lnTo>
                  <a:pt x="1181450" y="180328"/>
                </a:lnTo>
                <a:cubicBezTo>
                  <a:pt x="1182168" y="179508"/>
                  <a:pt x="1182866" y="178859"/>
                  <a:pt x="1183546" y="178383"/>
                </a:cubicBezTo>
                <a:cubicBezTo>
                  <a:pt x="1184225" y="177906"/>
                  <a:pt x="1185152" y="177944"/>
                  <a:pt x="1186327" y="178497"/>
                </a:cubicBezTo>
                <a:cubicBezTo>
                  <a:pt x="1186975" y="178758"/>
                  <a:pt x="1187813" y="178694"/>
                  <a:pt x="1188842" y="178306"/>
                </a:cubicBezTo>
                <a:cubicBezTo>
                  <a:pt x="1189870" y="177919"/>
                  <a:pt x="1190861" y="177473"/>
                  <a:pt x="1191813" y="176971"/>
                </a:cubicBezTo>
                <a:cubicBezTo>
                  <a:pt x="1193610" y="176227"/>
                  <a:pt x="1195274" y="175503"/>
                  <a:pt x="1196805" y="174797"/>
                </a:cubicBezTo>
                <a:cubicBezTo>
                  <a:pt x="1198335" y="174091"/>
                  <a:pt x="1199922" y="173290"/>
                  <a:pt x="1201567" y="172394"/>
                </a:cubicBezTo>
                <a:lnTo>
                  <a:pt x="1247879" y="150422"/>
                </a:lnTo>
                <a:cubicBezTo>
                  <a:pt x="1248667" y="150110"/>
                  <a:pt x="1249303" y="149665"/>
                  <a:pt x="1249786" y="149087"/>
                </a:cubicBezTo>
                <a:cubicBezTo>
                  <a:pt x="1250269" y="148510"/>
                  <a:pt x="1250448" y="147837"/>
                  <a:pt x="1250320" y="147071"/>
                </a:cubicBezTo>
                <a:cubicBezTo>
                  <a:pt x="1250028" y="146767"/>
                  <a:pt x="1249850" y="146539"/>
                  <a:pt x="1249786" y="146387"/>
                </a:cubicBezTo>
                <a:cubicBezTo>
                  <a:pt x="1249723" y="146235"/>
                  <a:pt x="1249697" y="146159"/>
                  <a:pt x="1249710" y="146159"/>
                </a:cubicBezTo>
                <a:cubicBezTo>
                  <a:pt x="1249767" y="144367"/>
                  <a:pt x="1249653" y="143392"/>
                  <a:pt x="1249366" y="143234"/>
                </a:cubicBezTo>
                <a:cubicBezTo>
                  <a:pt x="1249080" y="143075"/>
                  <a:pt x="1248279" y="143544"/>
                  <a:pt x="1246963" y="144639"/>
                </a:cubicBezTo>
                <a:cubicBezTo>
                  <a:pt x="1246639" y="144785"/>
                  <a:pt x="1246295" y="144874"/>
                  <a:pt x="1245933" y="144905"/>
                </a:cubicBezTo>
                <a:cubicBezTo>
                  <a:pt x="1245570" y="144937"/>
                  <a:pt x="1245303" y="144950"/>
                  <a:pt x="1245132" y="144943"/>
                </a:cubicBezTo>
                <a:cubicBezTo>
                  <a:pt x="1245742" y="144462"/>
                  <a:pt x="1246276" y="143981"/>
                  <a:pt x="1246734" y="143500"/>
                </a:cubicBezTo>
                <a:cubicBezTo>
                  <a:pt x="1247192" y="143018"/>
                  <a:pt x="1247573" y="142689"/>
                  <a:pt x="1247879" y="142512"/>
                </a:cubicBezTo>
                <a:cubicBezTo>
                  <a:pt x="1248756" y="142201"/>
                  <a:pt x="1249290" y="141758"/>
                  <a:pt x="1249481" y="141182"/>
                </a:cubicBezTo>
                <a:cubicBezTo>
                  <a:pt x="1249672" y="140606"/>
                  <a:pt x="1249748" y="139934"/>
                  <a:pt x="1249710" y="139168"/>
                </a:cubicBezTo>
                <a:cubicBezTo>
                  <a:pt x="1250009" y="135814"/>
                  <a:pt x="1250250" y="132399"/>
                  <a:pt x="1250435" y="128924"/>
                </a:cubicBezTo>
                <a:cubicBezTo>
                  <a:pt x="1250619" y="125449"/>
                  <a:pt x="1250785" y="121954"/>
                  <a:pt x="1250931" y="118439"/>
                </a:cubicBezTo>
                <a:cubicBezTo>
                  <a:pt x="1251077" y="115540"/>
                  <a:pt x="1251242" y="112718"/>
                  <a:pt x="1251427" y="109973"/>
                </a:cubicBezTo>
                <a:cubicBezTo>
                  <a:pt x="1251611" y="107227"/>
                  <a:pt x="1251853" y="104558"/>
                  <a:pt x="1252152" y="101964"/>
                </a:cubicBezTo>
                <a:cubicBezTo>
                  <a:pt x="1252171" y="100572"/>
                  <a:pt x="1252285" y="99161"/>
                  <a:pt x="1252494" y="97731"/>
                </a:cubicBezTo>
                <a:cubicBezTo>
                  <a:pt x="1252703" y="96301"/>
                  <a:pt x="1252893" y="94967"/>
                  <a:pt x="1253064" y="93727"/>
                </a:cubicBezTo>
                <a:cubicBezTo>
                  <a:pt x="1252766" y="93568"/>
                  <a:pt x="1252525" y="93429"/>
                  <a:pt x="1252342" y="93308"/>
                </a:cubicBezTo>
                <a:cubicBezTo>
                  <a:pt x="1252158" y="93187"/>
                  <a:pt x="1251993" y="93124"/>
                  <a:pt x="1251846" y="93117"/>
                </a:cubicBezTo>
                <a:lnTo>
                  <a:pt x="1238112" y="93117"/>
                </a:lnTo>
                <a:cubicBezTo>
                  <a:pt x="1235333" y="92972"/>
                  <a:pt x="1232650" y="92503"/>
                  <a:pt x="1230063" y="91712"/>
                </a:cubicBezTo>
                <a:cubicBezTo>
                  <a:pt x="1227476" y="90920"/>
                  <a:pt x="1225177" y="89768"/>
                  <a:pt x="1223167" y="88255"/>
                </a:cubicBezTo>
                <a:cubicBezTo>
                  <a:pt x="1223154" y="88261"/>
                  <a:pt x="1223104" y="88249"/>
                  <a:pt x="1223016" y="88217"/>
                </a:cubicBezTo>
                <a:cubicBezTo>
                  <a:pt x="1222928" y="88185"/>
                  <a:pt x="1222877" y="88097"/>
                  <a:pt x="1222865" y="87951"/>
                </a:cubicBezTo>
                <a:cubicBezTo>
                  <a:pt x="1220178" y="86527"/>
                  <a:pt x="1218589" y="85121"/>
                  <a:pt x="1218096" y="83734"/>
                </a:cubicBezTo>
                <a:cubicBezTo>
                  <a:pt x="1217604" y="82346"/>
                  <a:pt x="1217984" y="80407"/>
                  <a:pt x="1219236" y="77915"/>
                </a:cubicBezTo>
                <a:cubicBezTo>
                  <a:pt x="1219866" y="76391"/>
                  <a:pt x="1220647" y="74943"/>
                  <a:pt x="1221579" y="73572"/>
                </a:cubicBezTo>
                <a:cubicBezTo>
                  <a:pt x="1222512" y="72200"/>
                  <a:pt x="1223444" y="70905"/>
                  <a:pt x="1224377" y="69686"/>
                </a:cubicBezTo>
                <a:cubicBezTo>
                  <a:pt x="1224313" y="71857"/>
                  <a:pt x="1224517" y="73839"/>
                  <a:pt x="1224987" y="75629"/>
                </a:cubicBezTo>
                <a:cubicBezTo>
                  <a:pt x="1225457" y="77420"/>
                  <a:pt x="1226576" y="78792"/>
                  <a:pt x="1228344" y="79744"/>
                </a:cubicBezTo>
                <a:cubicBezTo>
                  <a:pt x="1228808" y="80055"/>
                  <a:pt x="1229253" y="80271"/>
                  <a:pt x="1229679" y="80391"/>
                </a:cubicBezTo>
                <a:cubicBezTo>
                  <a:pt x="1230105" y="80512"/>
                  <a:pt x="1230474" y="80499"/>
                  <a:pt x="1230785" y="80354"/>
                </a:cubicBezTo>
                <a:cubicBezTo>
                  <a:pt x="1233061" y="79757"/>
                  <a:pt x="1235299" y="79122"/>
                  <a:pt x="1237499" y="78449"/>
                </a:cubicBezTo>
                <a:cubicBezTo>
                  <a:pt x="1239699" y="77776"/>
                  <a:pt x="1241937" y="76988"/>
                  <a:pt x="1244213" y="76086"/>
                </a:cubicBezTo>
                <a:cubicBezTo>
                  <a:pt x="1245713" y="75642"/>
                  <a:pt x="1247137" y="75159"/>
                  <a:pt x="1248485" y="74639"/>
                </a:cubicBezTo>
                <a:cubicBezTo>
                  <a:pt x="1249833" y="74118"/>
                  <a:pt x="1251257" y="73483"/>
                  <a:pt x="1252758" y="72734"/>
                </a:cubicBezTo>
                <a:cubicBezTo>
                  <a:pt x="1253114" y="72403"/>
                  <a:pt x="1253546" y="71997"/>
                  <a:pt x="1254055" y="71514"/>
                </a:cubicBezTo>
                <a:cubicBezTo>
                  <a:pt x="1254563" y="71032"/>
                  <a:pt x="1254843" y="70625"/>
                  <a:pt x="1254894" y="70295"/>
                </a:cubicBezTo>
                <a:cubicBezTo>
                  <a:pt x="1255504" y="61456"/>
                  <a:pt x="1255809" y="52922"/>
                  <a:pt x="1255809" y="44692"/>
                </a:cubicBezTo>
                <a:cubicBezTo>
                  <a:pt x="1255930" y="44216"/>
                  <a:pt x="1255917" y="43644"/>
                  <a:pt x="1255771" y="42978"/>
                </a:cubicBezTo>
                <a:cubicBezTo>
                  <a:pt x="1255625" y="42311"/>
                  <a:pt x="1255536" y="41663"/>
                  <a:pt x="1255504" y="41035"/>
                </a:cubicBezTo>
                <a:cubicBezTo>
                  <a:pt x="1255339" y="40412"/>
                  <a:pt x="1255212" y="39752"/>
                  <a:pt x="1255123" y="39053"/>
                </a:cubicBezTo>
                <a:cubicBezTo>
                  <a:pt x="1255034" y="38355"/>
                  <a:pt x="1255059" y="37694"/>
                  <a:pt x="1255199" y="37072"/>
                </a:cubicBezTo>
                <a:cubicBezTo>
                  <a:pt x="1255371" y="35548"/>
                  <a:pt x="1255637" y="34024"/>
                  <a:pt x="1255999" y="32500"/>
                </a:cubicBezTo>
                <a:cubicBezTo>
                  <a:pt x="1256361" y="30976"/>
                  <a:pt x="1256703" y="29452"/>
                  <a:pt x="1257026" y="27928"/>
                </a:cubicBezTo>
                <a:cubicBezTo>
                  <a:pt x="1257014" y="27503"/>
                  <a:pt x="1256963" y="27134"/>
                  <a:pt x="1256874" y="26823"/>
                </a:cubicBezTo>
                <a:cubicBezTo>
                  <a:pt x="1256785" y="26512"/>
                  <a:pt x="1256735" y="26068"/>
                  <a:pt x="1256722" y="25490"/>
                </a:cubicBezTo>
                <a:close/>
                <a:moveTo>
                  <a:pt x="1363213" y="22670"/>
                </a:moveTo>
                <a:cubicBezTo>
                  <a:pt x="1363607" y="22581"/>
                  <a:pt x="1363963" y="22607"/>
                  <a:pt x="1364280" y="22746"/>
                </a:cubicBezTo>
                <a:cubicBezTo>
                  <a:pt x="1369804" y="24817"/>
                  <a:pt x="1375291" y="27001"/>
                  <a:pt x="1380739" y="29300"/>
                </a:cubicBezTo>
                <a:cubicBezTo>
                  <a:pt x="1386188" y="31598"/>
                  <a:pt x="1391369" y="34392"/>
                  <a:pt x="1396284" y="37682"/>
                </a:cubicBezTo>
                <a:cubicBezTo>
                  <a:pt x="1398837" y="39682"/>
                  <a:pt x="1401046" y="41930"/>
                  <a:pt x="1402913" y="44425"/>
                </a:cubicBezTo>
                <a:cubicBezTo>
                  <a:pt x="1404780" y="46921"/>
                  <a:pt x="1406533" y="49550"/>
                  <a:pt x="1408171" y="52312"/>
                </a:cubicBezTo>
                <a:cubicBezTo>
                  <a:pt x="1408743" y="53392"/>
                  <a:pt x="1408895" y="54509"/>
                  <a:pt x="1408628" y="55665"/>
                </a:cubicBezTo>
                <a:cubicBezTo>
                  <a:pt x="1408362" y="56821"/>
                  <a:pt x="1407904" y="57938"/>
                  <a:pt x="1407257" y="59018"/>
                </a:cubicBezTo>
                <a:cubicBezTo>
                  <a:pt x="1406095" y="60891"/>
                  <a:pt x="1404914" y="62783"/>
                  <a:pt x="1403713" y="64693"/>
                </a:cubicBezTo>
                <a:cubicBezTo>
                  <a:pt x="1402513" y="66603"/>
                  <a:pt x="1400951" y="68266"/>
                  <a:pt x="1399027" y="69680"/>
                </a:cubicBezTo>
                <a:cubicBezTo>
                  <a:pt x="1398418" y="70237"/>
                  <a:pt x="1398113" y="70948"/>
                  <a:pt x="1398113" y="71810"/>
                </a:cubicBezTo>
                <a:cubicBezTo>
                  <a:pt x="1397490" y="73160"/>
                  <a:pt x="1396601" y="74111"/>
                  <a:pt x="1395446" y="74663"/>
                </a:cubicBezTo>
                <a:cubicBezTo>
                  <a:pt x="1394290" y="75215"/>
                  <a:pt x="1392944" y="75481"/>
                  <a:pt x="1391407" y="75462"/>
                </a:cubicBezTo>
                <a:cubicBezTo>
                  <a:pt x="1390664" y="75474"/>
                  <a:pt x="1390245" y="75677"/>
                  <a:pt x="1390150" y="76070"/>
                </a:cubicBezTo>
                <a:cubicBezTo>
                  <a:pt x="1390055" y="76464"/>
                  <a:pt x="1390169" y="76971"/>
                  <a:pt x="1390493" y="77592"/>
                </a:cubicBezTo>
                <a:cubicBezTo>
                  <a:pt x="1390626" y="77738"/>
                  <a:pt x="1390664" y="77903"/>
                  <a:pt x="1390607" y="78087"/>
                </a:cubicBezTo>
                <a:cubicBezTo>
                  <a:pt x="1390550" y="78271"/>
                  <a:pt x="1390512" y="78511"/>
                  <a:pt x="1390493" y="78809"/>
                </a:cubicBezTo>
                <a:cubicBezTo>
                  <a:pt x="1390163" y="78803"/>
                  <a:pt x="1389832" y="78740"/>
                  <a:pt x="1389502" y="78619"/>
                </a:cubicBezTo>
                <a:cubicBezTo>
                  <a:pt x="1389172" y="78499"/>
                  <a:pt x="1388994" y="78359"/>
                  <a:pt x="1388969" y="78201"/>
                </a:cubicBezTo>
                <a:cubicBezTo>
                  <a:pt x="1388264" y="76838"/>
                  <a:pt x="1387388" y="75912"/>
                  <a:pt x="1386340" y="75424"/>
                </a:cubicBezTo>
                <a:cubicBezTo>
                  <a:pt x="1385292" y="74936"/>
                  <a:pt x="1383730" y="74847"/>
                  <a:pt x="1381653" y="75157"/>
                </a:cubicBezTo>
                <a:cubicBezTo>
                  <a:pt x="1380574" y="75272"/>
                  <a:pt x="1379456" y="74967"/>
                  <a:pt x="1378301" y="74244"/>
                </a:cubicBezTo>
                <a:cubicBezTo>
                  <a:pt x="1377145" y="73522"/>
                  <a:pt x="1376027" y="72609"/>
                  <a:pt x="1374948" y="71506"/>
                </a:cubicBezTo>
                <a:cubicBezTo>
                  <a:pt x="1374186" y="70884"/>
                  <a:pt x="1373348" y="70301"/>
                  <a:pt x="1372433" y="69756"/>
                </a:cubicBezTo>
                <a:cubicBezTo>
                  <a:pt x="1371519" y="69210"/>
                  <a:pt x="1370528" y="68779"/>
                  <a:pt x="1369461" y="68462"/>
                </a:cubicBezTo>
                <a:cubicBezTo>
                  <a:pt x="1368198" y="67873"/>
                  <a:pt x="1366915" y="67150"/>
                  <a:pt x="1365613" y="66293"/>
                </a:cubicBezTo>
                <a:cubicBezTo>
                  <a:pt x="1364312" y="65437"/>
                  <a:pt x="1363258" y="64333"/>
                  <a:pt x="1362451" y="62980"/>
                </a:cubicBezTo>
                <a:cubicBezTo>
                  <a:pt x="1360159" y="59653"/>
                  <a:pt x="1357886" y="56325"/>
                  <a:pt x="1355631" y="52998"/>
                </a:cubicBezTo>
                <a:cubicBezTo>
                  <a:pt x="1353377" y="49670"/>
                  <a:pt x="1351180" y="46191"/>
                  <a:pt x="1349040" y="42558"/>
                </a:cubicBezTo>
                <a:cubicBezTo>
                  <a:pt x="1348138" y="40990"/>
                  <a:pt x="1347427" y="39250"/>
                  <a:pt x="1346906" y="37339"/>
                </a:cubicBezTo>
                <a:cubicBezTo>
                  <a:pt x="1346386" y="35427"/>
                  <a:pt x="1345979" y="33611"/>
                  <a:pt x="1345687" y="31890"/>
                </a:cubicBezTo>
                <a:cubicBezTo>
                  <a:pt x="1345128" y="30011"/>
                  <a:pt x="1344722" y="28284"/>
                  <a:pt x="1344468" y="26709"/>
                </a:cubicBezTo>
                <a:cubicBezTo>
                  <a:pt x="1344487" y="26252"/>
                  <a:pt x="1344601" y="25794"/>
                  <a:pt x="1344811" y="25337"/>
                </a:cubicBezTo>
                <a:cubicBezTo>
                  <a:pt x="1345020" y="24880"/>
                  <a:pt x="1345211" y="24423"/>
                  <a:pt x="1345382" y="23966"/>
                </a:cubicBezTo>
                <a:cubicBezTo>
                  <a:pt x="1345554" y="23801"/>
                  <a:pt x="1345820" y="23674"/>
                  <a:pt x="1346182" y="23585"/>
                </a:cubicBezTo>
                <a:cubicBezTo>
                  <a:pt x="1346544" y="23496"/>
                  <a:pt x="1346887" y="23521"/>
                  <a:pt x="1347211" y="23661"/>
                </a:cubicBezTo>
                <a:cubicBezTo>
                  <a:pt x="1347814" y="23991"/>
                  <a:pt x="1348437" y="24398"/>
                  <a:pt x="1349078" y="24880"/>
                </a:cubicBezTo>
                <a:cubicBezTo>
                  <a:pt x="1349719" y="25363"/>
                  <a:pt x="1350418" y="25769"/>
                  <a:pt x="1351174" y="26099"/>
                </a:cubicBezTo>
                <a:cubicBezTo>
                  <a:pt x="1351574" y="25306"/>
                  <a:pt x="1352374" y="24683"/>
                  <a:pt x="1353574" y="24232"/>
                </a:cubicBezTo>
                <a:cubicBezTo>
                  <a:pt x="1354774" y="23782"/>
                  <a:pt x="1355803" y="23693"/>
                  <a:pt x="1356660" y="23966"/>
                </a:cubicBezTo>
                <a:cubicBezTo>
                  <a:pt x="1357574" y="24461"/>
                  <a:pt x="1358489" y="24690"/>
                  <a:pt x="1359403" y="24651"/>
                </a:cubicBezTo>
                <a:cubicBezTo>
                  <a:pt x="1360318" y="24613"/>
                  <a:pt x="1361232" y="24080"/>
                  <a:pt x="1362146" y="23051"/>
                </a:cubicBezTo>
                <a:cubicBezTo>
                  <a:pt x="1362464" y="22886"/>
                  <a:pt x="1362819" y="22759"/>
                  <a:pt x="1363213" y="22670"/>
                </a:cubicBezTo>
                <a:close/>
                <a:moveTo>
                  <a:pt x="119193" y="13947"/>
                </a:moveTo>
                <a:lnTo>
                  <a:pt x="124378" y="14557"/>
                </a:lnTo>
                <a:cubicBezTo>
                  <a:pt x="129855" y="15744"/>
                  <a:pt x="135289" y="16874"/>
                  <a:pt x="140682" y="17947"/>
                </a:cubicBezTo>
                <a:cubicBezTo>
                  <a:pt x="146075" y="19021"/>
                  <a:pt x="151508" y="20227"/>
                  <a:pt x="156981" y="21567"/>
                </a:cubicBezTo>
                <a:cubicBezTo>
                  <a:pt x="161134" y="22456"/>
                  <a:pt x="165342" y="23497"/>
                  <a:pt x="169604" y="24691"/>
                </a:cubicBezTo>
                <a:cubicBezTo>
                  <a:pt x="173866" y="25885"/>
                  <a:pt x="177989" y="27384"/>
                  <a:pt x="181971" y="29187"/>
                </a:cubicBezTo>
                <a:cubicBezTo>
                  <a:pt x="182601" y="29784"/>
                  <a:pt x="183251" y="30266"/>
                  <a:pt x="183919" y="30635"/>
                </a:cubicBezTo>
                <a:cubicBezTo>
                  <a:pt x="184587" y="31003"/>
                  <a:pt x="185160" y="31333"/>
                  <a:pt x="185637" y="31625"/>
                </a:cubicBezTo>
                <a:cubicBezTo>
                  <a:pt x="186547" y="32235"/>
                  <a:pt x="187018" y="32845"/>
                  <a:pt x="187050" y="33454"/>
                </a:cubicBezTo>
                <a:cubicBezTo>
                  <a:pt x="187082" y="34064"/>
                  <a:pt x="186712" y="34673"/>
                  <a:pt x="185942" y="35283"/>
                </a:cubicBezTo>
                <a:lnTo>
                  <a:pt x="179528" y="43513"/>
                </a:lnTo>
                <a:cubicBezTo>
                  <a:pt x="178916" y="44261"/>
                  <a:pt x="178155" y="44816"/>
                  <a:pt x="177245" y="45177"/>
                </a:cubicBezTo>
                <a:cubicBezTo>
                  <a:pt x="176334" y="45539"/>
                  <a:pt x="175276" y="45787"/>
                  <a:pt x="174070" y="45921"/>
                </a:cubicBezTo>
                <a:lnTo>
                  <a:pt x="174070" y="48312"/>
                </a:lnTo>
                <a:cubicBezTo>
                  <a:pt x="173010" y="48268"/>
                  <a:pt x="172007" y="47980"/>
                  <a:pt x="171060" y="47449"/>
                </a:cubicBezTo>
                <a:cubicBezTo>
                  <a:pt x="170113" y="46917"/>
                  <a:pt x="169184" y="46408"/>
                  <a:pt x="168275" y="45921"/>
                </a:cubicBezTo>
                <a:lnTo>
                  <a:pt x="173769" y="47397"/>
                </a:lnTo>
                <a:cubicBezTo>
                  <a:pt x="172853" y="46057"/>
                  <a:pt x="171938" y="45253"/>
                  <a:pt x="171022" y="44985"/>
                </a:cubicBezTo>
                <a:cubicBezTo>
                  <a:pt x="170106" y="44717"/>
                  <a:pt x="169191" y="45029"/>
                  <a:pt x="168275" y="45921"/>
                </a:cubicBezTo>
                <a:cubicBezTo>
                  <a:pt x="167626" y="45651"/>
                  <a:pt x="166863" y="45453"/>
                  <a:pt x="165986" y="45329"/>
                </a:cubicBezTo>
                <a:cubicBezTo>
                  <a:pt x="165108" y="45206"/>
                  <a:pt x="164345" y="45006"/>
                  <a:pt x="163696" y="44732"/>
                </a:cubicBezTo>
                <a:cubicBezTo>
                  <a:pt x="161890" y="43652"/>
                  <a:pt x="160161" y="42611"/>
                  <a:pt x="158507" y="41608"/>
                </a:cubicBezTo>
                <a:cubicBezTo>
                  <a:pt x="156854" y="40604"/>
                  <a:pt x="155124" y="39715"/>
                  <a:pt x="153318" y="38941"/>
                </a:cubicBezTo>
                <a:cubicBezTo>
                  <a:pt x="152243" y="38344"/>
                  <a:pt x="151112" y="37937"/>
                  <a:pt x="149924" y="37721"/>
                </a:cubicBezTo>
                <a:cubicBezTo>
                  <a:pt x="148736" y="37505"/>
                  <a:pt x="147531" y="37404"/>
                  <a:pt x="146309" y="37417"/>
                </a:cubicBezTo>
                <a:cubicBezTo>
                  <a:pt x="144493" y="37131"/>
                  <a:pt x="142672" y="36940"/>
                  <a:pt x="140845" y="36845"/>
                </a:cubicBezTo>
                <a:cubicBezTo>
                  <a:pt x="139018" y="36750"/>
                  <a:pt x="137189" y="36635"/>
                  <a:pt x="135359" y="36502"/>
                </a:cubicBezTo>
                <a:lnTo>
                  <a:pt x="151792" y="35893"/>
                </a:lnTo>
                <a:cubicBezTo>
                  <a:pt x="151805" y="35753"/>
                  <a:pt x="151856" y="35651"/>
                  <a:pt x="151945" y="35588"/>
                </a:cubicBezTo>
                <a:cubicBezTo>
                  <a:pt x="152034" y="35524"/>
                  <a:pt x="152085" y="35423"/>
                  <a:pt x="152097" y="35283"/>
                </a:cubicBezTo>
                <a:cubicBezTo>
                  <a:pt x="151932" y="35277"/>
                  <a:pt x="151728" y="35213"/>
                  <a:pt x="151487" y="35092"/>
                </a:cubicBezTo>
                <a:cubicBezTo>
                  <a:pt x="151245" y="34972"/>
                  <a:pt x="151042" y="34832"/>
                  <a:pt x="150876" y="34673"/>
                </a:cubicBezTo>
                <a:cubicBezTo>
                  <a:pt x="146491" y="32495"/>
                  <a:pt x="142346" y="29993"/>
                  <a:pt x="138442" y="27168"/>
                </a:cubicBezTo>
                <a:cubicBezTo>
                  <a:pt x="134538" y="24342"/>
                  <a:pt x="130765" y="21459"/>
                  <a:pt x="127123" y="18519"/>
                </a:cubicBezTo>
                <a:cubicBezTo>
                  <a:pt x="126024" y="17928"/>
                  <a:pt x="124868" y="17357"/>
                  <a:pt x="123654" y="16804"/>
                </a:cubicBezTo>
                <a:cubicBezTo>
                  <a:pt x="122440" y="16252"/>
                  <a:pt x="121360" y="15604"/>
                  <a:pt x="120413" y="14861"/>
                </a:cubicBezTo>
                <a:cubicBezTo>
                  <a:pt x="120114" y="14849"/>
                  <a:pt x="119873" y="14798"/>
                  <a:pt x="119689" y="14709"/>
                </a:cubicBezTo>
                <a:cubicBezTo>
                  <a:pt x="119504" y="14620"/>
                  <a:pt x="119339" y="14569"/>
                  <a:pt x="119193" y="14557"/>
                </a:cubicBezTo>
                <a:close/>
                <a:moveTo>
                  <a:pt x="963049" y="7687"/>
                </a:moveTo>
                <a:cubicBezTo>
                  <a:pt x="965640" y="7808"/>
                  <a:pt x="968230" y="7872"/>
                  <a:pt x="970821" y="7878"/>
                </a:cubicBezTo>
                <a:cubicBezTo>
                  <a:pt x="973412" y="7884"/>
                  <a:pt x="976003" y="8024"/>
                  <a:pt x="978594" y="8297"/>
                </a:cubicBezTo>
                <a:cubicBezTo>
                  <a:pt x="980257" y="8475"/>
                  <a:pt x="981883" y="8805"/>
                  <a:pt x="983470" y="9288"/>
                </a:cubicBezTo>
                <a:cubicBezTo>
                  <a:pt x="985058" y="9770"/>
                  <a:pt x="986684" y="10253"/>
                  <a:pt x="988347" y="10735"/>
                </a:cubicBezTo>
                <a:cubicBezTo>
                  <a:pt x="992945" y="12380"/>
                  <a:pt x="997466" y="13968"/>
                  <a:pt x="1001911" y="15498"/>
                </a:cubicBezTo>
                <a:cubicBezTo>
                  <a:pt x="1006356" y="17028"/>
                  <a:pt x="1010572" y="18692"/>
                  <a:pt x="1014560" y="20489"/>
                </a:cubicBezTo>
                <a:cubicBezTo>
                  <a:pt x="1018713" y="21873"/>
                  <a:pt x="1022752" y="23372"/>
                  <a:pt x="1026676" y="24985"/>
                </a:cubicBezTo>
                <a:cubicBezTo>
                  <a:pt x="1030600" y="26598"/>
                  <a:pt x="1034181" y="28249"/>
                  <a:pt x="1037420" y="29938"/>
                </a:cubicBezTo>
                <a:cubicBezTo>
                  <a:pt x="1043148" y="32903"/>
                  <a:pt x="1048941" y="35812"/>
                  <a:pt x="1054798" y="38663"/>
                </a:cubicBezTo>
                <a:cubicBezTo>
                  <a:pt x="1060655" y="41514"/>
                  <a:pt x="1065924" y="44803"/>
                  <a:pt x="1070605" y="48531"/>
                </a:cubicBezTo>
                <a:cubicBezTo>
                  <a:pt x="1071869" y="49553"/>
                  <a:pt x="1072618" y="50480"/>
                  <a:pt x="1072853" y="51312"/>
                </a:cubicBezTo>
                <a:cubicBezTo>
                  <a:pt x="1073088" y="52144"/>
                  <a:pt x="1072542" y="53147"/>
                  <a:pt x="1071215" y="54322"/>
                </a:cubicBezTo>
                <a:cubicBezTo>
                  <a:pt x="1070319" y="55376"/>
                  <a:pt x="1069443" y="56392"/>
                  <a:pt x="1068586" y="57370"/>
                </a:cubicBezTo>
                <a:cubicBezTo>
                  <a:pt x="1067729" y="58348"/>
                  <a:pt x="1066776" y="59364"/>
                  <a:pt x="1065728" y="60418"/>
                </a:cubicBezTo>
                <a:cubicBezTo>
                  <a:pt x="1064515" y="61510"/>
                  <a:pt x="1063284" y="62602"/>
                  <a:pt x="1062033" y="63694"/>
                </a:cubicBezTo>
                <a:cubicBezTo>
                  <a:pt x="1060782" y="64787"/>
                  <a:pt x="1059474" y="65726"/>
                  <a:pt x="1058108" y="66514"/>
                </a:cubicBezTo>
                <a:cubicBezTo>
                  <a:pt x="1057022" y="67341"/>
                  <a:pt x="1055689" y="67903"/>
                  <a:pt x="1054108" y="68199"/>
                </a:cubicBezTo>
                <a:cubicBezTo>
                  <a:pt x="1052527" y="68496"/>
                  <a:pt x="1050812" y="68137"/>
                  <a:pt x="1048964" y="67123"/>
                </a:cubicBezTo>
                <a:cubicBezTo>
                  <a:pt x="1048952" y="67117"/>
                  <a:pt x="1048901" y="67130"/>
                  <a:pt x="1048812" y="67162"/>
                </a:cubicBezTo>
                <a:cubicBezTo>
                  <a:pt x="1048723" y="67193"/>
                  <a:pt x="1048672" y="67282"/>
                  <a:pt x="1048660" y="67428"/>
                </a:cubicBezTo>
                <a:lnTo>
                  <a:pt x="1050183" y="70838"/>
                </a:lnTo>
                <a:cubicBezTo>
                  <a:pt x="1050037" y="70832"/>
                  <a:pt x="1049872" y="70845"/>
                  <a:pt x="1049688" y="70876"/>
                </a:cubicBezTo>
                <a:cubicBezTo>
                  <a:pt x="1049504" y="70908"/>
                  <a:pt x="1049263" y="70997"/>
                  <a:pt x="1048964" y="71144"/>
                </a:cubicBezTo>
                <a:cubicBezTo>
                  <a:pt x="1048780" y="70997"/>
                  <a:pt x="1048539" y="70830"/>
                  <a:pt x="1048240" y="70643"/>
                </a:cubicBezTo>
                <a:cubicBezTo>
                  <a:pt x="1047942" y="70455"/>
                  <a:pt x="1047777" y="70209"/>
                  <a:pt x="1047745" y="69904"/>
                </a:cubicBezTo>
                <a:cubicBezTo>
                  <a:pt x="1046717" y="68686"/>
                  <a:pt x="1045594" y="67951"/>
                  <a:pt x="1044375" y="67700"/>
                </a:cubicBezTo>
                <a:cubicBezTo>
                  <a:pt x="1043156" y="67448"/>
                  <a:pt x="1041651" y="67561"/>
                  <a:pt x="1039858" y="68038"/>
                </a:cubicBezTo>
                <a:cubicBezTo>
                  <a:pt x="1038811" y="68057"/>
                  <a:pt x="1037858" y="68019"/>
                  <a:pt x="1037001" y="67924"/>
                </a:cubicBezTo>
                <a:cubicBezTo>
                  <a:pt x="1036144" y="67828"/>
                  <a:pt x="1035267" y="67562"/>
                  <a:pt x="1034372" y="67123"/>
                </a:cubicBezTo>
                <a:cubicBezTo>
                  <a:pt x="1032245" y="66552"/>
                  <a:pt x="1030251" y="66476"/>
                  <a:pt x="1028390" y="66897"/>
                </a:cubicBezTo>
                <a:cubicBezTo>
                  <a:pt x="1026530" y="67318"/>
                  <a:pt x="1024764" y="68009"/>
                  <a:pt x="1023094" y="68969"/>
                </a:cubicBezTo>
                <a:cubicBezTo>
                  <a:pt x="1024263" y="69605"/>
                  <a:pt x="1025279" y="70276"/>
                  <a:pt x="1026142" y="70981"/>
                </a:cubicBezTo>
                <a:cubicBezTo>
                  <a:pt x="1027006" y="71687"/>
                  <a:pt x="1028022" y="72351"/>
                  <a:pt x="1029190" y="72974"/>
                </a:cubicBezTo>
                <a:cubicBezTo>
                  <a:pt x="1030899" y="73794"/>
                  <a:pt x="1032359" y="74900"/>
                  <a:pt x="1033572" y="76292"/>
                </a:cubicBezTo>
                <a:cubicBezTo>
                  <a:pt x="1034785" y="77684"/>
                  <a:pt x="1035559" y="79019"/>
                  <a:pt x="1035896" y="80296"/>
                </a:cubicBezTo>
                <a:cubicBezTo>
                  <a:pt x="1036245" y="82101"/>
                  <a:pt x="1036995" y="83678"/>
                  <a:pt x="1038144" y="85025"/>
                </a:cubicBezTo>
                <a:cubicBezTo>
                  <a:pt x="1039293" y="86373"/>
                  <a:pt x="1040576" y="87644"/>
                  <a:pt x="1041992" y="88839"/>
                </a:cubicBezTo>
                <a:cubicBezTo>
                  <a:pt x="1042952" y="90059"/>
                  <a:pt x="1044062" y="90974"/>
                  <a:pt x="1045322" y="91585"/>
                </a:cubicBezTo>
                <a:cubicBezTo>
                  <a:pt x="1046198" y="92335"/>
                  <a:pt x="1047172" y="92818"/>
                  <a:pt x="1048243" y="93034"/>
                </a:cubicBezTo>
                <a:cubicBezTo>
                  <a:pt x="1049314" y="93250"/>
                  <a:pt x="1050672" y="93275"/>
                  <a:pt x="1052317" y="93110"/>
                </a:cubicBezTo>
                <a:cubicBezTo>
                  <a:pt x="1055391" y="92773"/>
                  <a:pt x="1058540" y="92608"/>
                  <a:pt x="1061766" y="92614"/>
                </a:cubicBezTo>
                <a:cubicBezTo>
                  <a:pt x="1064992" y="92621"/>
                  <a:pt x="1068141" y="92989"/>
                  <a:pt x="1071215" y="93720"/>
                </a:cubicBezTo>
                <a:cubicBezTo>
                  <a:pt x="1073793" y="94337"/>
                  <a:pt x="1075418" y="95163"/>
                  <a:pt x="1076092" y="96199"/>
                </a:cubicBezTo>
                <a:cubicBezTo>
                  <a:pt x="1076765" y="97235"/>
                  <a:pt x="1076561" y="98443"/>
                  <a:pt x="1075482" y="99822"/>
                </a:cubicBezTo>
                <a:cubicBezTo>
                  <a:pt x="1074714" y="101004"/>
                  <a:pt x="1073812" y="102072"/>
                  <a:pt x="1072777" y="103025"/>
                </a:cubicBezTo>
                <a:cubicBezTo>
                  <a:pt x="1071742" y="103979"/>
                  <a:pt x="1070611" y="105047"/>
                  <a:pt x="1069386" y="106229"/>
                </a:cubicBezTo>
                <a:cubicBezTo>
                  <a:pt x="1068605" y="106667"/>
                  <a:pt x="1068262" y="107087"/>
                  <a:pt x="1068357" y="107487"/>
                </a:cubicBezTo>
                <a:cubicBezTo>
                  <a:pt x="1068452" y="107888"/>
                  <a:pt x="1069100" y="108384"/>
                  <a:pt x="1070300" y="108975"/>
                </a:cubicBezTo>
                <a:cubicBezTo>
                  <a:pt x="1075520" y="111523"/>
                  <a:pt x="1081159" y="113595"/>
                  <a:pt x="1087217" y="115191"/>
                </a:cubicBezTo>
                <a:cubicBezTo>
                  <a:pt x="1093275" y="116786"/>
                  <a:pt x="1099523" y="118172"/>
                  <a:pt x="1105962" y="119348"/>
                </a:cubicBezTo>
                <a:cubicBezTo>
                  <a:pt x="1109169" y="120002"/>
                  <a:pt x="1112356" y="120829"/>
                  <a:pt x="1115525" y="121826"/>
                </a:cubicBezTo>
                <a:cubicBezTo>
                  <a:pt x="1118694" y="122824"/>
                  <a:pt x="1121805" y="123727"/>
                  <a:pt x="1124860" y="124534"/>
                </a:cubicBezTo>
                <a:cubicBezTo>
                  <a:pt x="1127266" y="125259"/>
                  <a:pt x="1128701" y="126021"/>
                  <a:pt x="1129165" y="126822"/>
                </a:cubicBezTo>
                <a:cubicBezTo>
                  <a:pt x="1129628" y="127623"/>
                  <a:pt x="1129311" y="128691"/>
                  <a:pt x="1128212" y="130026"/>
                </a:cubicBezTo>
                <a:cubicBezTo>
                  <a:pt x="1126511" y="131246"/>
                  <a:pt x="1124809" y="132543"/>
                  <a:pt x="1123107" y="133916"/>
                </a:cubicBezTo>
                <a:cubicBezTo>
                  <a:pt x="1121405" y="135288"/>
                  <a:pt x="1119856" y="136738"/>
                  <a:pt x="1118459" y="138263"/>
                </a:cubicBezTo>
                <a:cubicBezTo>
                  <a:pt x="1117106" y="139785"/>
                  <a:pt x="1115468" y="140774"/>
                  <a:pt x="1113544" y="141229"/>
                </a:cubicBezTo>
                <a:cubicBezTo>
                  <a:pt x="1111620" y="141684"/>
                  <a:pt x="1109296" y="141611"/>
                  <a:pt x="1106572" y="141009"/>
                </a:cubicBezTo>
                <a:cubicBezTo>
                  <a:pt x="1105962" y="140882"/>
                  <a:pt x="1105276" y="140831"/>
                  <a:pt x="1104514" y="140856"/>
                </a:cubicBezTo>
                <a:cubicBezTo>
                  <a:pt x="1103752" y="140882"/>
                  <a:pt x="1102914" y="140831"/>
                  <a:pt x="1102000" y="140704"/>
                </a:cubicBezTo>
                <a:lnTo>
                  <a:pt x="1102000" y="141309"/>
                </a:lnTo>
                <a:cubicBezTo>
                  <a:pt x="1104387" y="142261"/>
                  <a:pt x="1106622" y="143063"/>
                  <a:pt x="1108705" y="143714"/>
                </a:cubicBezTo>
                <a:lnTo>
                  <a:pt x="1109010" y="143714"/>
                </a:lnTo>
                <a:cubicBezTo>
                  <a:pt x="1108394" y="143733"/>
                  <a:pt x="1107873" y="143771"/>
                  <a:pt x="1107448" y="143828"/>
                </a:cubicBezTo>
                <a:cubicBezTo>
                  <a:pt x="1107022" y="143885"/>
                  <a:pt x="1106730" y="143847"/>
                  <a:pt x="1106572" y="143714"/>
                </a:cubicBezTo>
                <a:cubicBezTo>
                  <a:pt x="1103866" y="143389"/>
                  <a:pt x="1101276" y="142912"/>
                  <a:pt x="1098799" y="142285"/>
                </a:cubicBezTo>
                <a:cubicBezTo>
                  <a:pt x="1096323" y="141658"/>
                  <a:pt x="1093732" y="141029"/>
                  <a:pt x="1091027" y="140399"/>
                </a:cubicBezTo>
                <a:cubicBezTo>
                  <a:pt x="1090855" y="140246"/>
                  <a:pt x="1090589" y="140170"/>
                  <a:pt x="1090227" y="140170"/>
                </a:cubicBezTo>
                <a:cubicBezTo>
                  <a:pt x="1089865" y="140170"/>
                  <a:pt x="1089522" y="140246"/>
                  <a:pt x="1089198" y="140399"/>
                </a:cubicBezTo>
                <a:lnTo>
                  <a:pt x="1069691" y="143113"/>
                </a:lnTo>
                <a:cubicBezTo>
                  <a:pt x="1065874" y="143718"/>
                  <a:pt x="1062077" y="144402"/>
                  <a:pt x="1058299" y="145163"/>
                </a:cubicBezTo>
                <a:cubicBezTo>
                  <a:pt x="1054521" y="145924"/>
                  <a:pt x="1050801" y="146762"/>
                  <a:pt x="1047138" y="147676"/>
                </a:cubicBezTo>
                <a:cubicBezTo>
                  <a:pt x="1045530" y="147988"/>
                  <a:pt x="1044509" y="148432"/>
                  <a:pt x="1044074" y="149010"/>
                </a:cubicBezTo>
                <a:cubicBezTo>
                  <a:pt x="1043639" y="149588"/>
                  <a:pt x="1043450" y="150261"/>
                  <a:pt x="1043507" y="151029"/>
                </a:cubicBezTo>
                <a:cubicBezTo>
                  <a:pt x="1043709" y="154979"/>
                  <a:pt x="1043986" y="158890"/>
                  <a:pt x="1044339" y="162764"/>
                </a:cubicBezTo>
                <a:cubicBezTo>
                  <a:pt x="1044692" y="166637"/>
                  <a:pt x="1044818" y="170549"/>
                  <a:pt x="1044717" y="174499"/>
                </a:cubicBezTo>
                <a:lnTo>
                  <a:pt x="1042902" y="219000"/>
                </a:lnTo>
                <a:cubicBezTo>
                  <a:pt x="1042738" y="222187"/>
                  <a:pt x="1042383" y="225337"/>
                  <a:pt x="1041838" y="228448"/>
                </a:cubicBezTo>
                <a:cubicBezTo>
                  <a:pt x="1041293" y="231560"/>
                  <a:pt x="1040633" y="234709"/>
                  <a:pt x="1039858" y="237897"/>
                </a:cubicBezTo>
                <a:cubicBezTo>
                  <a:pt x="1039516" y="238793"/>
                  <a:pt x="1038982" y="239593"/>
                  <a:pt x="1038258" y="240297"/>
                </a:cubicBezTo>
                <a:cubicBezTo>
                  <a:pt x="1037534" y="241002"/>
                  <a:pt x="1036848" y="241726"/>
                  <a:pt x="1036201" y="242469"/>
                </a:cubicBezTo>
                <a:cubicBezTo>
                  <a:pt x="1035140" y="243218"/>
                  <a:pt x="1034061" y="243930"/>
                  <a:pt x="1032962" y="244603"/>
                </a:cubicBezTo>
                <a:cubicBezTo>
                  <a:pt x="1031864" y="245276"/>
                  <a:pt x="1030708" y="245987"/>
                  <a:pt x="1029495" y="246736"/>
                </a:cubicBezTo>
                <a:cubicBezTo>
                  <a:pt x="1028841" y="247009"/>
                  <a:pt x="1028092" y="247149"/>
                  <a:pt x="1027247" y="247155"/>
                </a:cubicBezTo>
                <a:cubicBezTo>
                  <a:pt x="1026403" y="247162"/>
                  <a:pt x="1025730" y="247225"/>
                  <a:pt x="1025228" y="247346"/>
                </a:cubicBezTo>
                <a:lnTo>
                  <a:pt x="1019742" y="247346"/>
                </a:lnTo>
                <a:cubicBezTo>
                  <a:pt x="1017894" y="247206"/>
                  <a:pt x="1016027" y="247028"/>
                  <a:pt x="1014141" y="246813"/>
                </a:cubicBezTo>
                <a:cubicBezTo>
                  <a:pt x="1012255" y="246597"/>
                  <a:pt x="1010464" y="246266"/>
                  <a:pt x="1008769" y="245822"/>
                </a:cubicBezTo>
                <a:cubicBezTo>
                  <a:pt x="1003594" y="243968"/>
                  <a:pt x="998856" y="241809"/>
                  <a:pt x="994558" y="239345"/>
                </a:cubicBezTo>
                <a:cubicBezTo>
                  <a:pt x="990259" y="236881"/>
                  <a:pt x="986360" y="234265"/>
                  <a:pt x="982861" y="231496"/>
                </a:cubicBezTo>
                <a:cubicBezTo>
                  <a:pt x="981781" y="230576"/>
                  <a:pt x="980664" y="229674"/>
                  <a:pt x="979508" y="228791"/>
                </a:cubicBezTo>
                <a:cubicBezTo>
                  <a:pt x="978352" y="227909"/>
                  <a:pt x="977235" y="227083"/>
                  <a:pt x="976155" y="226315"/>
                </a:cubicBezTo>
                <a:cubicBezTo>
                  <a:pt x="972834" y="223705"/>
                  <a:pt x="969646" y="221076"/>
                  <a:pt x="966592" y="218428"/>
                </a:cubicBezTo>
                <a:cubicBezTo>
                  <a:pt x="963538" y="215780"/>
                  <a:pt x="960426" y="213227"/>
                  <a:pt x="957258" y="210770"/>
                </a:cubicBezTo>
                <a:cubicBezTo>
                  <a:pt x="953664" y="208306"/>
                  <a:pt x="949955" y="205842"/>
                  <a:pt x="946132" y="203379"/>
                </a:cubicBezTo>
                <a:cubicBezTo>
                  <a:pt x="942310" y="200915"/>
                  <a:pt x="937992" y="198603"/>
                  <a:pt x="933178" y="196444"/>
                </a:cubicBezTo>
                <a:lnTo>
                  <a:pt x="927082" y="192787"/>
                </a:lnTo>
                <a:lnTo>
                  <a:pt x="927692" y="192482"/>
                </a:lnTo>
                <a:cubicBezTo>
                  <a:pt x="942881" y="197003"/>
                  <a:pt x="957613" y="201677"/>
                  <a:pt x="971888" y="206503"/>
                </a:cubicBezTo>
                <a:cubicBezTo>
                  <a:pt x="979127" y="208992"/>
                  <a:pt x="986366" y="211481"/>
                  <a:pt x="993605" y="213970"/>
                </a:cubicBezTo>
                <a:cubicBezTo>
                  <a:pt x="1000844" y="216460"/>
                  <a:pt x="1007626" y="219558"/>
                  <a:pt x="1013950" y="223267"/>
                </a:cubicBezTo>
                <a:cubicBezTo>
                  <a:pt x="1014096" y="222695"/>
                  <a:pt x="1014185" y="222238"/>
                  <a:pt x="1014217" y="221895"/>
                </a:cubicBezTo>
                <a:cubicBezTo>
                  <a:pt x="1014249" y="221552"/>
                  <a:pt x="1014262" y="221095"/>
                  <a:pt x="1014255" y="220524"/>
                </a:cubicBezTo>
                <a:cubicBezTo>
                  <a:pt x="1014611" y="200966"/>
                  <a:pt x="1015119" y="181560"/>
                  <a:pt x="1015779" y="162307"/>
                </a:cubicBezTo>
                <a:cubicBezTo>
                  <a:pt x="1015792" y="161837"/>
                  <a:pt x="1015843" y="161253"/>
                  <a:pt x="1015932" y="160554"/>
                </a:cubicBezTo>
                <a:cubicBezTo>
                  <a:pt x="1016021" y="159856"/>
                  <a:pt x="1016071" y="159119"/>
                  <a:pt x="1016084" y="158344"/>
                </a:cubicBezTo>
                <a:cubicBezTo>
                  <a:pt x="1016097" y="157455"/>
                  <a:pt x="1015843" y="156947"/>
                  <a:pt x="1015322" y="156820"/>
                </a:cubicBezTo>
                <a:cubicBezTo>
                  <a:pt x="1014801" y="156693"/>
                  <a:pt x="1013938" y="156795"/>
                  <a:pt x="1012731" y="157125"/>
                </a:cubicBezTo>
                <a:lnTo>
                  <a:pt x="956343" y="174499"/>
                </a:lnTo>
                <a:cubicBezTo>
                  <a:pt x="954038" y="175286"/>
                  <a:pt x="951638" y="175997"/>
                  <a:pt x="949142" y="176632"/>
                </a:cubicBezTo>
                <a:cubicBezTo>
                  <a:pt x="946647" y="177267"/>
                  <a:pt x="944170" y="177674"/>
                  <a:pt x="941713" y="177852"/>
                </a:cubicBezTo>
                <a:cubicBezTo>
                  <a:pt x="939808" y="178182"/>
                  <a:pt x="937750" y="178283"/>
                  <a:pt x="935541" y="178156"/>
                </a:cubicBezTo>
                <a:cubicBezTo>
                  <a:pt x="933331" y="178029"/>
                  <a:pt x="931426" y="177521"/>
                  <a:pt x="929826" y="176632"/>
                </a:cubicBezTo>
                <a:cubicBezTo>
                  <a:pt x="929534" y="176474"/>
                  <a:pt x="929279" y="176334"/>
                  <a:pt x="929064" y="176213"/>
                </a:cubicBezTo>
                <a:cubicBezTo>
                  <a:pt x="928848" y="176093"/>
                  <a:pt x="928594" y="176029"/>
                  <a:pt x="928302" y="176023"/>
                </a:cubicBezTo>
                <a:cubicBezTo>
                  <a:pt x="926460" y="175280"/>
                  <a:pt x="925419" y="174556"/>
                  <a:pt x="925177" y="173851"/>
                </a:cubicBezTo>
                <a:cubicBezTo>
                  <a:pt x="924936" y="173146"/>
                  <a:pt x="925571" y="172346"/>
                  <a:pt x="927082" y="171451"/>
                </a:cubicBezTo>
                <a:cubicBezTo>
                  <a:pt x="928657" y="169673"/>
                  <a:pt x="930689" y="168047"/>
                  <a:pt x="933178" y="166574"/>
                </a:cubicBezTo>
                <a:cubicBezTo>
                  <a:pt x="943288" y="160122"/>
                  <a:pt x="953549" y="153823"/>
                  <a:pt x="963963" y="147676"/>
                </a:cubicBezTo>
                <a:cubicBezTo>
                  <a:pt x="969018" y="144499"/>
                  <a:pt x="974149" y="141371"/>
                  <a:pt x="979356" y="138294"/>
                </a:cubicBezTo>
                <a:cubicBezTo>
                  <a:pt x="984563" y="135217"/>
                  <a:pt x="989693" y="132156"/>
                  <a:pt x="994748" y="129110"/>
                </a:cubicBezTo>
                <a:cubicBezTo>
                  <a:pt x="997777" y="127712"/>
                  <a:pt x="1000711" y="126238"/>
                  <a:pt x="1003549" y="124687"/>
                </a:cubicBezTo>
                <a:cubicBezTo>
                  <a:pt x="1006388" y="123136"/>
                  <a:pt x="1009245" y="121661"/>
                  <a:pt x="1012122" y="120263"/>
                </a:cubicBezTo>
                <a:cubicBezTo>
                  <a:pt x="1014465" y="118763"/>
                  <a:pt x="1015874" y="117263"/>
                  <a:pt x="1016351" y="115763"/>
                </a:cubicBezTo>
                <a:cubicBezTo>
                  <a:pt x="1016827" y="114263"/>
                  <a:pt x="1016941" y="112610"/>
                  <a:pt x="1016694" y="110805"/>
                </a:cubicBezTo>
                <a:cubicBezTo>
                  <a:pt x="1016554" y="110519"/>
                  <a:pt x="1016452" y="110176"/>
                  <a:pt x="1016389" y="109775"/>
                </a:cubicBezTo>
                <a:cubicBezTo>
                  <a:pt x="1016325" y="109375"/>
                  <a:pt x="1016224" y="108803"/>
                  <a:pt x="1016084" y="108059"/>
                </a:cubicBezTo>
                <a:cubicBezTo>
                  <a:pt x="1015043" y="108206"/>
                  <a:pt x="1014001" y="108295"/>
                  <a:pt x="1012960" y="108326"/>
                </a:cubicBezTo>
                <a:cubicBezTo>
                  <a:pt x="1011918" y="108358"/>
                  <a:pt x="1010725" y="108371"/>
                  <a:pt x="1009378" y="108364"/>
                </a:cubicBezTo>
                <a:cubicBezTo>
                  <a:pt x="994189" y="109890"/>
                  <a:pt x="978848" y="111110"/>
                  <a:pt x="963354" y="112025"/>
                </a:cubicBezTo>
                <a:cubicBezTo>
                  <a:pt x="960922" y="112032"/>
                  <a:pt x="958470" y="112019"/>
                  <a:pt x="956000" y="111987"/>
                </a:cubicBezTo>
                <a:cubicBezTo>
                  <a:pt x="953530" y="111956"/>
                  <a:pt x="951003" y="111867"/>
                  <a:pt x="948418" y="111720"/>
                </a:cubicBezTo>
                <a:cubicBezTo>
                  <a:pt x="946405" y="111587"/>
                  <a:pt x="944488" y="111320"/>
                  <a:pt x="942665" y="110920"/>
                </a:cubicBezTo>
                <a:cubicBezTo>
                  <a:pt x="940843" y="110519"/>
                  <a:pt x="939306" y="109871"/>
                  <a:pt x="938055" y="108975"/>
                </a:cubicBezTo>
                <a:cubicBezTo>
                  <a:pt x="938030" y="108816"/>
                  <a:pt x="937852" y="108676"/>
                  <a:pt x="937522" y="108555"/>
                </a:cubicBezTo>
                <a:cubicBezTo>
                  <a:pt x="937192" y="108434"/>
                  <a:pt x="936861" y="108371"/>
                  <a:pt x="936531" y="108364"/>
                </a:cubicBezTo>
                <a:cubicBezTo>
                  <a:pt x="934556" y="107716"/>
                  <a:pt x="933401" y="106877"/>
                  <a:pt x="933064" y="105847"/>
                </a:cubicBezTo>
                <a:cubicBezTo>
                  <a:pt x="932728" y="104818"/>
                  <a:pt x="933172" y="103826"/>
                  <a:pt x="934398" y="102873"/>
                </a:cubicBezTo>
                <a:cubicBezTo>
                  <a:pt x="935877" y="102110"/>
                  <a:pt x="937261" y="101347"/>
                  <a:pt x="938550" y="100585"/>
                </a:cubicBezTo>
                <a:cubicBezTo>
                  <a:pt x="939840" y="99822"/>
                  <a:pt x="941300" y="99059"/>
                  <a:pt x="942932" y="98297"/>
                </a:cubicBezTo>
                <a:cubicBezTo>
                  <a:pt x="946272" y="96301"/>
                  <a:pt x="949727" y="94343"/>
                  <a:pt x="953295" y="92424"/>
                </a:cubicBezTo>
                <a:cubicBezTo>
                  <a:pt x="956864" y="90504"/>
                  <a:pt x="960623" y="88699"/>
                  <a:pt x="964573" y="87008"/>
                </a:cubicBezTo>
                <a:cubicBezTo>
                  <a:pt x="971164" y="83945"/>
                  <a:pt x="977946" y="80919"/>
                  <a:pt x="984918" y="77928"/>
                </a:cubicBezTo>
                <a:cubicBezTo>
                  <a:pt x="991891" y="74937"/>
                  <a:pt x="998825" y="72055"/>
                  <a:pt x="1005721" y="69281"/>
                </a:cubicBezTo>
                <a:cubicBezTo>
                  <a:pt x="1007581" y="68215"/>
                  <a:pt x="1009651" y="67269"/>
                  <a:pt x="1011931" y="66441"/>
                </a:cubicBezTo>
                <a:cubicBezTo>
                  <a:pt x="1014211" y="65613"/>
                  <a:pt x="1016509" y="64824"/>
                  <a:pt x="1018827" y="64075"/>
                </a:cubicBezTo>
                <a:cubicBezTo>
                  <a:pt x="1019570" y="63637"/>
                  <a:pt x="1019913" y="63218"/>
                  <a:pt x="1019856" y="62818"/>
                </a:cubicBezTo>
                <a:cubicBezTo>
                  <a:pt x="1019799" y="62418"/>
                  <a:pt x="1019456" y="61923"/>
                  <a:pt x="1018827" y="61332"/>
                </a:cubicBezTo>
                <a:lnTo>
                  <a:pt x="986823" y="39691"/>
                </a:lnTo>
                <a:cubicBezTo>
                  <a:pt x="983032" y="36675"/>
                  <a:pt x="979641" y="33640"/>
                  <a:pt x="976650" y="30586"/>
                </a:cubicBezTo>
                <a:cubicBezTo>
                  <a:pt x="973660" y="27531"/>
                  <a:pt x="970955" y="24267"/>
                  <a:pt x="968535" y="20794"/>
                </a:cubicBezTo>
                <a:cubicBezTo>
                  <a:pt x="966097" y="17085"/>
                  <a:pt x="963354" y="13529"/>
                  <a:pt x="960306" y="10126"/>
                </a:cubicBezTo>
                <a:cubicBezTo>
                  <a:pt x="959658" y="9224"/>
                  <a:pt x="959506" y="8589"/>
                  <a:pt x="959848" y="8221"/>
                </a:cubicBezTo>
                <a:cubicBezTo>
                  <a:pt x="960191" y="7853"/>
                  <a:pt x="961258" y="7675"/>
                  <a:pt x="963049" y="7687"/>
                </a:cubicBezTo>
                <a:close/>
                <a:moveTo>
                  <a:pt x="644343" y="1"/>
                </a:moveTo>
                <a:cubicBezTo>
                  <a:pt x="646750" y="-6"/>
                  <a:pt x="649099" y="160"/>
                  <a:pt x="651392" y="496"/>
                </a:cubicBezTo>
                <a:cubicBezTo>
                  <a:pt x="653665" y="795"/>
                  <a:pt x="655900" y="1112"/>
                  <a:pt x="658097" y="1449"/>
                </a:cubicBezTo>
                <a:cubicBezTo>
                  <a:pt x="660294" y="1785"/>
                  <a:pt x="662529" y="2179"/>
                  <a:pt x="664803" y="2630"/>
                </a:cubicBezTo>
                <a:cubicBezTo>
                  <a:pt x="666936" y="2985"/>
                  <a:pt x="668765" y="3493"/>
                  <a:pt x="670289" y="4154"/>
                </a:cubicBezTo>
                <a:cubicBezTo>
                  <a:pt x="673642" y="4763"/>
                  <a:pt x="676690" y="5678"/>
                  <a:pt x="679433" y="6897"/>
                </a:cubicBezTo>
                <a:cubicBezTo>
                  <a:pt x="681262" y="7691"/>
                  <a:pt x="683091" y="8618"/>
                  <a:pt x="684920" y="9678"/>
                </a:cubicBezTo>
                <a:cubicBezTo>
                  <a:pt x="686748" y="10739"/>
                  <a:pt x="688577" y="11742"/>
                  <a:pt x="690406" y="12688"/>
                </a:cubicBezTo>
                <a:cubicBezTo>
                  <a:pt x="691905" y="13609"/>
                  <a:pt x="693251" y="14663"/>
                  <a:pt x="694445" y="15850"/>
                </a:cubicBezTo>
                <a:cubicBezTo>
                  <a:pt x="695638" y="17038"/>
                  <a:pt x="696832" y="18321"/>
                  <a:pt x="698026" y="19699"/>
                </a:cubicBezTo>
                <a:cubicBezTo>
                  <a:pt x="698648" y="20740"/>
                  <a:pt x="699004" y="21705"/>
                  <a:pt x="699093" y="22594"/>
                </a:cubicBezTo>
                <a:cubicBezTo>
                  <a:pt x="699182" y="23483"/>
                  <a:pt x="698928" y="24448"/>
                  <a:pt x="698331" y="25490"/>
                </a:cubicBezTo>
                <a:cubicBezTo>
                  <a:pt x="697588" y="26404"/>
                  <a:pt x="696940" y="27318"/>
                  <a:pt x="696388" y="28233"/>
                </a:cubicBezTo>
                <a:cubicBezTo>
                  <a:pt x="695835" y="29147"/>
                  <a:pt x="695264" y="30062"/>
                  <a:pt x="694673" y="30976"/>
                </a:cubicBezTo>
                <a:lnTo>
                  <a:pt x="693759" y="31890"/>
                </a:lnTo>
                <a:cubicBezTo>
                  <a:pt x="693022" y="32360"/>
                  <a:pt x="692438" y="32945"/>
                  <a:pt x="692006" y="33643"/>
                </a:cubicBezTo>
                <a:cubicBezTo>
                  <a:pt x="691574" y="34342"/>
                  <a:pt x="691143" y="35078"/>
                  <a:pt x="690711" y="35853"/>
                </a:cubicBezTo>
                <a:cubicBezTo>
                  <a:pt x="690222" y="36786"/>
                  <a:pt x="689447" y="37434"/>
                  <a:pt x="688387" y="37796"/>
                </a:cubicBezTo>
                <a:cubicBezTo>
                  <a:pt x="687326" y="38158"/>
                  <a:pt x="686171" y="38120"/>
                  <a:pt x="684920" y="37682"/>
                </a:cubicBezTo>
                <a:lnTo>
                  <a:pt x="683396" y="37682"/>
                </a:lnTo>
                <a:cubicBezTo>
                  <a:pt x="683694" y="38126"/>
                  <a:pt x="683935" y="38533"/>
                  <a:pt x="684119" y="38901"/>
                </a:cubicBezTo>
                <a:cubicBezTo>
                  <a:pt x="684304" y="39269"/>
                  <a:pt x="684469" y="39676"/>
                  <a:pt x="684615" y="40120"/>
                </a:cubicBezTo>
                <a:cubicBezTo>
                  <a:pt x="684748" y="40266"/>
                  <a:pt x="684786" y="40431"/>
                  <a:pt x="684729" y="40615"/>
                </a:cubicBezTo>
                <a:cubicBezTo>
                  <a:pt x="684672" y="40800"/>
                  <a:pt x="684634" y="41041"/>
                  <a:pt x="684615" y="41339"/>
                </a:cubicBezTo>
                <a:lnTo>
                  <a:pt x="683396" y="40425"/>
                </a:lnTo>
                <a:cubicBezTo>
                  <a:pt x="682786" y="39460"/>
                  <a:pt x="682176" y="38342"/>
                  <a:pt x="681567" y="37072"/>
                </a:cubicBezTo>
                <a:cubicBezTo>
                  <a:pt x="681554" y="37078"/>
                  <a:pt x="681503" y="37066"/>
                  <a:pt x="681414" y="37034"/>
                </a:cubicBezTo>
                <a:cubicBezTo>
                  <a:pt x="681325" y="37002"/>
                  <a:pt x="681275" y="36913"/>
                  <a:pt x="681262" y="36767"/>
                </a:cubicBezTo>
                <a:cubicBezTo>
                  <a:pt x="680652" y="37097"/>
                  <a:pt x="680043" y="37428"/>
                  <a:pt x="679433" y="37758"/>
                </a:cubicBezTo>
                <a:cubicBezTo>
                  <a:pt x="678824" y="38088"/>
                  <a:pt x="678214" y="38266"/>
                  <a:pt x="677604" y="38291"/>
                </a:cubicBezTo>
                <a:cubicBezTo>
                  <a:pt x="676842" y="38279"/>
                  <a:pt x="676080" y="38152"/>
                  <a:pt x="675318" y="37910"/>
                </a:cubicBezTo>
                <a:cubicBezTo>
                  <a:pt x="674556" y="37669"/>
                  <a:pt x="673794" y="37390"/>
                  <a:pt x="673032" y="37072"/>
                </a:cubicBezTo>
                <a:lnTo>
                  <a:pt x="668765" y="34024"/>
                </a:lnTo>
                <a:cubicBezTo>
                  <a:pt x="668600" y="33878"/>
                  <a:pt x="668397" y="33789"/>
                  <a:pt x="668156" y="33757"/>
                </a:cubicBezTo>
                <a:cubicBezTo>
                  <a:pt x="667914" y="33726"/>
                  <a:pt x="667711" y="33713"/>
                  <a:pt x="667546" y="33719"/>
                </a:cubicBezTo>
                <a:cubicBezTo>
                  <a:pt x="666625" y="33732"/>
                  <a:pt x="665800" y="33630"/>
                  <a:pt x="665069" y="33414"/>
                </a:cubicBezTo>
                <a:cubicBezTo>
                  <a:pt x="664339" y="33199"/>
                  <a:pt x="663742" y="32792"/>
                  <a:pt x="663279" y="32195"/>
                </a:cubicBezTo>
                <a:lnTo>
                  <a:pt x="658097" y="23661"/>
                </a:lnTo>
                <a:cubicBezTo>
                  <a:pt x="656884" y="21845"/>
                  <a:pt x="655729" y="20067"/>
                  <a:pt x="654630" y="18327"/>
                </a:cubicBezTo>
                <a:cubicBezTo>
                  <a:pt x="653532" y="16587"/>
                  <a:pt x="652452" y="14809"/>
                  <a:pt x="651392" y="12993"/>
                </a:cubicBezTo>
                <a:lnTo>
                  <a:pt x="648953" y="9335"/>
                </a:lnTo>
                <a:cubicBezTo>
                  <a:pt x="648363" y="8434"/>
                  <a:pt x="647791" y="7570"/>
                  <a:pt x="647239" y="6744"/>
                </a:cubicBezTo>
                <a:cubicBezTo>
                  <a:pt x="646686" y="5919"/>
                  <a:pt x="646039" y="5055"/>
                  <a:pt x="645296" y="4154"/>
                </a:cubicBezTo>
                <a:cubicBezTo>
                  <a:pt x="644972" y="3830"/>
                  <a:pt x="644553" y="3487"/>
                  <a:pt x="644038" y="3125"/>
                </a:cubicBezTo>
                <a:cubicBezTo>
                  <a:pt x="643524" y="2763"/>
                  <a:pt x="643029" y="2496"/>
                  <a:pt x="642552" y="2325"/>
                </a:cubicBezTo>
                <a:cubicBezTo>
                  <a:pt x="641028" y="1766"/>
                  <a:pt x="639200" y="1360"/>
                  <a:pt x="637066" y="1106"/>
                </a:cubicBezTo>
                <a:cubicBezTo>
                  <a:pt x="639511" y="375"/>
                  <a:pt x="641936" y="7"/>
                  <a:pt x="644343" y="1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演示新手书" panose="00000500000000000000" pitchFamily="50" charset="-122"/>
              <a:ea typeface="演示新手书" panose="00000500000000000000" pitchFamily="50" charset="-122"/>
            </a:endParaRPr>
          </a:p>
        </p:txBody>
      </p:sp>
      <p:sp>
        <p:nvSpPr>
          <p:cNvPr id="23" name="常用图形-6" hidden="1">
            <a:extLst>
              <a:ext uri="{FF2B5EF4-FFF2-40B4-BE49-F238E27FC236}">
                <a16:creationId xmlns:a16="http://schemas.microsoft.com/office/drawing/2014/main" id="{E5FD2CA1-0EB3-4B6C-A01D-8DD9C3AE608B}"/>
              </a:ext>
            </a:extLst>
          </p:cNvPr>
          <p:cNvSpPr/>
          <p:nvPr/>
        </p:nvSpPr>
        <p:spPr>
          <a:xfrm flipH="1">
            <a:off x="304800" y="-18514"/>
            <a:ext cx="11887200" cy="5013430"/>
          </a:xfrm>
          <a:prstGeom prst="rect">
            <a:avLst/>
          </a:prstGeom>
          <a:gradFill flip="none" rotWithShape="1">
            <a:gsLst>
              <a:gs pos="45000">
                <a:srgbClr val="D8C7AC"/>
              </a:gs>
              <a:gs pos="19000">
                <a:srgbClr val="D8C7AC">
                  <a:alpha val="0"/>
                </a:srgbClr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5" name="文本框-39" hidden="1">
            <a:extLst>
              <a:ext uri="{FF2B5EF4-FFF2-40B4-BE49-F238E27FC236}">
                <a16:creationId xmlns:a16="http://schemas.microsoft.com/office/drawing/2014/main" id="{6EB31080-52D4-4E74-B563-BB1917E25974}"/>
              </a:ext>
            </a:extLst>
          </p:cNvPr>
          <p:cNvSpPr txBox="1"/>
          <p:nvPr/>
        </p:nvSpPr>
        <p:spPr>
          <a:xfrm>
            <a:off x="5435861" y="5709503"/>
            <a:ext cx="4103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楷体</a:t>
            </a:r>
          </a:p>
        </p:txBody>
      </p:sp>
      <p:sp>
        <p:nvSpPr>
          <p:cNvPr id="27" name="文本框-40" hidden="1">
            <a:extLst>
              <a:ext uri="{FF2B5EF4-FFF2-40B4-BE49-F238E27FC236}">
                <a16:creationId xmlns:a16="http://schemas.microsoft.com/office/drawing/2014/main" id="{870F56F1-E3CA-44EC-8D9A-1C663A83B087}"/>
              </a:ext>
            </a:extLst>
          </p:cNvPr>
          <p:cNvSpPr txBox="1"/>
          <p:nvPr/>
        </p:nvSpPr>
        <p:spPr>
          <a:xfrm>
            <a:off x="9141063" y="5694114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+mn-cs"/>
              </a:rPr>
              <a:t>楷体</a:t>
            </a:r>
          </a:p>
        </p:txBody>
      </p:sp>
      <p:sp>
        <p:nvSpPr>
          <p:cNvPr id="29" name="常用图形-45" hidden="1">
            <a:extLst>
              <a:ext uri="{FF2B5EF4-FFF2-40B4-BE49-F238E27FC236}">
                <a16:creationId xmlns:a16="http://schemas.microsoft.com/office/drawing/2014/main" id="{4EC746F5-4E49-408B-A11F-D021E5A53561}"/>
              </a:ext>
            </a:extLst>
          </p:cNvPr>
          <p:cNvSpPr/>
          <p:nvPr/>
        </p:nvSpPr>
        <p:spPr>
          <a:xfrm>
            <a:off x="873559" y="570481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1" name="常用图形-46" hidden="1">
            <a:extLst>
              <a:ext uri="{FF2B5EF4-FFF2-40B4-BE49-F238E27FC236}">
                <a16:creationId xmlns:a16="http://schemas.microsoft.com/office/drawing/2014/main" id="{0B5CDE75-9DA6-4892-A8F6-5C027FCEF3A5}"/>
              </a:ext>
            </a:extLst>
          </p:cNvPr>
          <p:cNvSpPr/>
          <p:nvPr/>
        </p:nvSpPr>
        <p:spPr>
          <a:xfrm>
            <a:off x="4652434" y="570481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3" name="常用图形-47" hidden="1">
            <a:extLst>
              <a:ext uri="{FF2B5EF4-FFF2-40B4-BE49-F238E27FC236}">
                <a16:creationId xmlns:a16="http://schemas.microsoft.com/office/drawing/2014/main" id="{623E55BA-B270-4228-B5B0-FAE1840E89A0}"/>
              </a:ext>
            </a:extLst>
          </p:cNvPr>
          <p:cNvSpPr/>
          <p:nvPr/>
        </p:nvSpPr>
        <p:spPr>
          <a:xfrm>
            <a:off x="8371190" y="570481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36" name="文本框-2" hidden="1">
            <a:extLst>
              <a:ext uri="{FF2B5EF4-FFF2-40B4-BE49-F238E27FC236}">
                <a16:creationId xmlns:a16="http://schemas.microsoft.com/office/drawing/2014/main" id="{F35F4B4A-230C-4BC3-8194-1DF96E7A0804}"/>
              </a:ext>
            </a:extLst>
          </p:cNvPr>
          <p:cNvSpPr txBox="1"/>
          <p:nvPr/>
        </p:nvSpPr>
        <p:spPr>
          <a:xfrm>
            <a:off x="6013414" y="817037"/>
            <a:ext cx="563716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0" i="0" u="none" strike="noStrike" kern="1200" cap="none" spc="-300" normalizeH="0" baseline="0" noProof="0" dirty="0">
                <a:ln>
                  <a:noFill/>
                </a:ln>
                <a:solidFill>
                  <a:srgbClr val="352C1B"/>
                </a:solidFill>
                <a:effectLst/>
                <a:uLnTx/>
                <a:uFillTx/>
                <a:latin typeface="演示新手书" panose="00000500000000000000" pitchFamily="50" charset="-122"/>
                <a:ea typeface="演示新手书" panose="00000500000000000000" pitchFamily="50" charset="-122"/>
              </a:rPr>
              <a:t>大话西游</a:t>
            </a:r>
          </a:p>
        </p:txBody>
      </p:sp>
      <p:sp>
        <p:nvSpPr>
          <p:cNvPr id="41" name="文本框-3" hidden="1">
            <a:extLst>
              <a:ext uri="{FF2B5EF4-FFF2-40B4-BE49-F238E27FC236}">
                <a16:creationId xmlns:a16="http://schemas.microsoft.com/office/drawing/2014/main" id="{2F0B4053-2BD8-4478-B455-3E7459D713B5}"/>
              </a:ext>
            </a:extLst>
          </p:cNvPr>
          <p:cNvSpPr txBox="1"/>
          <p:nvPr/>
        </p:nvSpPr>
        <p:spPr>
          <a:xfrm>
            <a:off x="6096000" y="2674610"/>
            <a:ext cx="5062943" cy="157087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52C1B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+mn-cs"/>
              </a:rPr>
              <a:t>唐僧师徒历尽艰辛取得正果后，升天成仙，逍遥自在。但悟空旧习难改，再次搅得天宫鸡犬不宁。观音发怒，将师徒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352C1B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+mn-cs"/>
              </a:rPr>
              <a:t>4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52C1B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+mn-cs"/>
              </a:rPr>
              <a:t>人贬下天界，投胎再生，重受西天取经之苦。悟空转世为山贼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352C1B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+mn-cs"/>
              </a:rPr>
              <a:t>——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52C1B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+mn-cs"/>
              </a:rPr>
              <a:t>斧头帮主至尊宝。他等候师父，却等来了春十三娘和白晶晶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352C1B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+mn-cs"/>
              </a:rPr>
              <a:t>.</a:t>
            </a:r>
          </a:p>
        </p:txBody>
      </p:sp>
      <p:sp>
        <p:nvSpPr>
          <p:cNvPr id="43" name="文本框-4" hidden="1">
            <a:extLst>
              <a:ext uri="{FF2B5EF4-FFF2-40B4-BE49-F238E27FC236}">
                <a16:creationId xmlns:a16="http://schemas.microsoft.com/office/drawing/2014/main" id="{EFF6C3EF-30E4-439A-A3D7-D35E1AEBAB77}"/>
              </a:ext>
            </a:extLst>
          </p:cNvPr>
          <p:cNvSpPr txBox="1"/>
          <p:nvPr/>
        </p:nvSpPr>
        <p:spPr>
          <a:xfrm>
            <a:off x="6065941" y="1950641"/>
            <a:ext cx="5532113" cy="4766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52C1B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+mn-cs"/>
              </a:rPr>
              <a:t>从“他好像条狗”窥见现实无奈</a:t>
            </a:r>
          </a:p>
        </p:txBody>
      </p:sp>
      <p:sp>
        <p:nvSpPr>
          <p:cNvPr id="48" name="自由线条-21" hidden="1">
            <a:extLst>
              <a:ext uri="{FF2B5EF4-FFF2-40B4-BE49-F238E27FC236}">
                <a16:creationId xmlns:a16="http://schemas.microsoft.com/office/drawing/2014/main" id="{D70991F2-2D36-43B0-9783-F64B0A1FCA91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0" name="自由线条-22" hidden="1">
            <a:extLst>
              <a:ext uri="{FF2B5EF4-FFF2-40B4-BE49-F238E27FC236}">
                <a16:creationId xmlns:a16="http://schemas.microsoft.com/office/drawing/2014/main" id="{6277EBDE-D29E-430D-BFAD-6874B4C0B60B}"/>
              </a:ext>
            </a:extLst>
          </p:cNvPr>
          <p:cNvSpPr txBox="1"/>
          <p:nvPr/>
        </p:nvSpPr>
        <p:spPr>
          <a:xfrm rot="10800000">
            <a:off x="11128885" y="3872534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2" name="文本框-20" hidden="1">
            <a:extLst>
              <a:ext uri="{FF2B5EF4-FFF2-40B4-BE49-F238E27FC236}">
                <a16:creationId xmlns:a16="http://schemas.microsoft.com/office/drawing/2014/main" id="{10199492-46FE-4A83-8B03-CE779A62A3E5}"/>
              </a:ext>
            </a:extLst>
          </p:cNvPr>
          <p:cNvSpPr txBox="1"/>
          <p:nvPr/>
        </p:nvSpPr>
        <p:spPr>
          <a:xfrm>
            <a:off x="1623923" y="5635247"/>
            <a:ext cx="1458733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defRPr/>
            </a:pPr>
            <a:r>
              <a:rPr lang="zh-CN" altLang="en-US" sz="2400" dirty="0">
                <a:solidFill>
                  <a:prstClr val="black"/>
                </a:solidFill>
                <a:latin typeface="演示新手书" panose="00000500000000000000" pitchFamily="50" charset="-122"/>
                <a:ea typeface="演示新手书" panose="00000500000000000000" pitchFamily="50" charset="-122"/>
              </a:rPr>
              <a:t>演示新手书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演示新手书" panose="00000500000000000000" pitchFamily="50" charset="-122"/>
              <a:ea typeface="演示新手书" panose="00000500000000000000" pitchFamily="50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3703856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常用图形-6_矢量">
            <a:extLst>
              <a:ext uri="{FF2B5EF4-FFF2-40B4-BE49-F238E27FC236}">
                <a16:creationId xmlns:a16="http://schemas.microsoft.com/office/drawing/2014/main" id="{DFD6A6CE-23F3-45E0-B135-5B74EF5D38DB}"/>
              </a:ext>
            </a:extLst>
          </p:cNvPr>
          <p:cNvSpPr/>
          <p:nvPr/>
        </p:nvSpPr>
        <p:spPr>
          <a:xfrm flipH="1">
            <a:off x="0" y="-18514"/>
            <a:ext cx="12192000" cy="5013430"/>
          </a:xfrm>
          <a:custGeom>
            <a:avLst/>
            <a:gdLst>
              <a:gd name="connsiteX0" fmla="*/ 12192000 w 12192000"/>
              <a:gd name="connsiteY0" fmla="*/ 0 h 5013430"/>
              <a:gd name="connsiteX1" fmla="*/ 0 w 12192000"/>
              <a:gd name="connsiteY1" fmla="*/ 0 h 5013430"/>
              <a:gd name="connsiteX2" fmla="*/ 0 w 12192000"/>
              <a:gd name="connsiteY2" fmla="*/ 5013430 h 5013430"/>
              <a:gd name="connsiteX3" fmla="*/ 12192000 w 1219200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013430">
                <a:moveTo>
                  <a:pt x="12192000" y="0"/>
                </a:moveTo>
                <a:lnTo>
                  <a:pt x="0" y="0"/>
                </a:lnTo>
                <a:lnTo>
                  <a:pt x="0" y="5013430"/>
                </a:lnTo>
                <a:lnTo>
                  <a:pt x="12192000" y="50134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6" name="常用图形-9_矢量">
            <a:extLst>
              <a:ext uri="{FF2B5EF4-FFF2-40B4-BE49-F238E27FC236}">
                <a16:creationId xmlns:a16="http://schemas.microsoft.com/office/drawing/2014/main" id="{F4D9FFAB-5C60-425B-B631-6BC60F59B8D1}"/>
              </a:ext>
            </a:extLst>
          </p:cNvPr>
          <p:cNvSpPr/>
          <p:nvPr/>
        </p:nvSpPr>
        <p:spPr>
          <a:xfrm>
            <a:off x="5633081" y="985405"/>
            <a:ext cx="431800" cy="431800"/>
          </a:xfrm>
          <a:custGeom>
            <a:avLst/>
            <a:gdLst>
              <a:gd name="connsiteX0" fmla="*/ 215900 w 431800"/>
              <a:gd name="connsiteY0" fmla="*/ 0 h 431800"/>
              <a:gd name="connsiteX1" fmla="*/ 431800 w 431800"/>
              <a:gd name="connsiteY1" fmla="*/ 215900 h 431800"/>
              <a:gd name="connsiteX2" fmla="*/ 215900 w 431800"/>
              <a:gd name="connsiteY2" fmla="*/ 431800 h 431800"/>
              <a:gd name="connsiteX3" fmla="*/ 0 w 431800"/>
              <a:gd name="connsiteY3" fmla="*/ 215900 h 431800"/>
              <a:gd name="connsiteX4" fmla="*/ 215900 w 431800"/>
              <a:gd name="connsiteY4" fmla="*/ 0 h 43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800" h="431800">
                <a:moveTo>
                  <a:pt x="215900" y="0"/>
                </a:moveTo>
                <a:cubicBezTo>
                  <a:pt x="335138" y="0"/>
                  <a:pt x="431800" y="96662"/>
                  <a:pt x="431800" y="215900"/>
                </a:cubicBezTo>
                <a:cubicBezTo>
                  <a:pt x="431800" y="335138"/>
                  <a:pt x="335138" y="431800"/>
                  <a:pt x="215900" y="431800"/>
                </a:cubicBezTo>
                <a:cubicBezTo>
                  <a:pt x="96662" y="431800"/>
                  <a:pt x="0" y="335138"/>
                  <a:pt x="0" y="215900"/>
                </a:cubicBezTo>
                <a:cubicBezTo>
                  <a:pt x="0" y="96662"/>
                  <a:pt x="96662" y="0"/>
                  <a:pt x="215900" y="0"/>
                </a:cubicBezTo>
                <a:close/>
              </a:path>
            </a:pathLst>
          </a:custGeom>
          <a:solidFill>
            <a:srgbClr val="FC2D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8" name="文本框-39_矢量">
            <a:extLst>
              <a:ext uri="{FF2B5EF4-FFF2-40B4-BE49-F238E27FC236}">
                <a16:creationId xmlns:a16="http://schemas.microsoft.com/office/drawing/2014/main" id="{0F40D71F-2AB6-49CF-9979-15E11162DF31}"/>
              </a:ext>
            </a:extLst>
          </p:cNvPr>
          <p:cNvSpPr txBox="1"/>
          <p:nvPr/>
        </p:nvSpPr>
        <p:spPr>
          <a:xfrm>
            <a:off x="5668176" y="5698373"/>
            <a:ext cx="522591" cy="249029"/>
          </a:xfrm>
          <a:custGeom>
            <a:avLst/>
            <a:gdLst/>
            <a:ahLst/>
            <a:cxnLst/>
            <a:rect l="l" t="t" r="r" b="b"/>
            <a:pathLst>
              <a:path w="522591" h="249029">
                <a:moveTo>
                  <a:pt x="416670" y="181543"/>
                </a:moveTo>
                <a:cubicBezTo>
                  <a:pt x="446882" y="191614"/>
                  <a:pt x="472778" y="201685"/>
                  <a:pt x="494358" y="211755"/>
                </a:cubicBezTo>
                <a:cubicBezTo>
                  <a:pt x="500113" y="220387"/>
                  <a:pt x="498674" y="224703"/>
                  <a:pt x="490042" y="224703"/>
                </a:cubicBezTo>
                <a:cubicBezTo>
                  <a:pt x="464146" y="213194"/>
                  <a:pt x="438250" y="203123"/>
                  <a:pt x="412354" y="194491"/>
                </a:cubicBezTo>
                <a:cubicBezTo>
                  <a:pt x="406599" y="188736"/>
                  <a:pt x="408038" y="184420"/>
                  <a:pt x="416670" y="181543"/>
                </a:cubicBezTo>
                <a:close/>
                <a:moveTo>
                  <a:pt x="408038" y="122198"/>
                </a:moveTo>
                <a:cubicBezTo>
                  <a:pt x="410196" y="122198"/>
                  <a:pt x="412354" y="123996"/>
                  <a:pt x="414512" y="127593"/>
                </a:cubicBezTo>
                <a:cubicBezTo>
                  <a:pt x="415950" y="182262"/>
                  <a:pt x="385019" y="213913"/>
                  <a:pt x="321717" y="222545"/>
                </a:cubicBezTo>
                <a:cubicBezTo>
                  <a:pt x="315963" y="219668"/>
                  <a:pt x="315243" y="215352"/>
                  <a:pt x="319559" y="209597"/>
                </a:cubicBezTo>
                <a:cubicBezTo>
                  <a:pt x="375668" y="202404"/>
                  <a:pt x="403002" y="175069"/>
                  <a:pt x="401564" y="127593"/>
                </a:cubicBezTo>
                <a:cubicBezTo>
                  <a:pt x="403722" y="123996"/>
                  <a:pt x="405880" y="122198"/>
                  <a:pt x="408038" y="122198"/>
                </a:cubicBezTo>
                <a:close/>
                <a:moveTo>
                  <a:pt x="354088" y="97381"/>
                </a:moveTo>
                <a:lnTo>
                  <a:pt x="461988" y="97381"/>
                </a:lnTo>
                <a:cubicBezTo>
                  <a:pt x="477813" y="97381"/>
                  <a:pt x="485007" y="104574"/>
                  <a:pt x="483568" y="118961"/>
                </a:cubicBezTo>
                <a:lnTo>
                  <a:pt x="483568" y="183701"/>
                </a:lnTo>
                <a:cubicBezTo>
                  <a:pt x="479252" y="190894"/>
                  <a:pt x="474936" y="190894"/>
                  <a:pt x="470620" y="183701"/>
                </a:cubicBezTo>
                <a:lnTo>
                  <a:pt x="470620" y="123277"/>
                </a:lnTo>
                <a:cubicBezTo>
                  <a:pt x="472059" y="114645"/>
                  <a:pt x="467743" y="110329"/>
                  <a:pt x="457672" y="110329"/>
                </a:cubicBezTo>
                <a:lnTo>
                  <a:pt x="358404" y="110329"/>
                </a:lnTo>
                <a:cubicBezTo>
                  <a:pt x="349772" y="110329"/>
                  <a:pt x="345456" y="114645"/>
                  <a:pt x="345456" y="123277"/>
                </a:cubicBezTo>
                <a:lnTo>
                  <a:pt x="345456" y="183701"/>
                </a:lnTo>
                <a:cubicBezTo>
                  <a:pt x="341139" y="190894"/>
                  <a:pt x="336823" y="190894"/>
                  <a:pt x="332507" y="183701"/>
                </a:cubicBezTo>
                <a:lnTo>
                  <a:pt x="332507" y="118961"/>
                </a:lnTo>
                <a:cubicBezTo>
                  <a:pt x="333946" y="104574"/>
                  <a:pt x="341139" y="97381"/>
                  <a:pt x="354088" y="97381"/>
                </a:cubicBezTo>
                <a:close/>
                <a:moveTo>
                  <a:pt x="369194" y="41273"/>
                </a:moveTo>
                <a:cubicBezTo>
                  <a:pt x="360562" y="41273"/>
                  <a:pt x="356246" y="45589"/>
                  <a:pt x="356246" y="54221"/>
                </a:cubicBezTo>
                <a:lnTo>
                  <a:pt x="356246" y="58537"/>
                </a:lnTo>
                <a:cubicBezTo>
                  <a:pt x="356246" y="68607"/>
                  <a:pt x="360562" y="72923"/>
                  <a:pt x="369194" y="71485"/>
                </a:cubicBezTo>
                <a:lnTo>
                  <a:pt x="446882" y="71485"/>
                </a:lnTo>
                <a:cubicBezTo>
                  <a:pt x="456953" y="72923"/>
                  <a:pt x="461269" y="68607"/>
                  <a:pt x="459830" y="58537"/>
                </a:cubicBezTo>
                <a:lnTo>
                  <a:pt x="459830" y="52063"/>
                </a:lnTo>
                <a:cubicBezTo>
                  <a:pt x="461269" y="44869"/>
                  <a:pt x="456953" y="41273"/>
                  <a:pt x="446882" y="41273"/>
                </a:cubicBezTo>
                <a:close/>
                <a:moveTo>
                  <a:pt x="364878" y="28325"/>
                </a:moveTo>
                <a:lnTo>
                  <a:pt x="451198" y="28325"/>
                </a:lnTo>
                <a:cubicBezTo>
                  <a:pt x="467023" y="28325"/>
                  <a:pt x="474217" y="34079"/>
                  <a:pt x="472778" y="45589"/>
                </a:cubicBezTo>
                <a:lnTo>
                  <a:pt x="472778" y="58537"/>
                </a:lnTo>
                <a:cubicBezTo>
                  <a:pt x="474217" y="77239"/>
                  <a:pt x="465585" y="85871"/>
                  <a:pt x="446882" y="84433"/>
                </a:cubicBezTo>
                <a:lnTo>
                  <a:pt x="364878" y="84433"/>
                </a:lnTo>
                <a:cubicBezTo>
                  <a:pt x="350491" y="85871"/>
                  <a:pt x="343297" y="78678"/>
                  <a:pt x="343297" y="62853"/>
                </a:cubicBezTo>
                <a:lnTo>
                  <a:pt x="343297" y="49905"/>
                </a:lnTo>
                <a:cubicBezTo>
                  <a:pt x="343297" y="35518"/>
                  <a:pt x="350491" y="28325"/>
                  <a:pt x="364878" y="28325"/>
                </a:cubicBezTo>
                <a:close/>
                <a:moveTo>
                  <a:pt x="319559" y="15377"/>
                </a:moveTo>
                <a:cubicBezTo>
                  <a:pt x="310927" y="15377"/>
                  <a:pt x="306611" y="19693"/>
                  <a:pt x="306611" y="28325"/>
                </a:cubicBezTo>
                <a:lnTo>
                  <a:pt x="306611" y="216071"/>
                </a:lnTo>
                <a:cubicBezTo>
                  <a:pt x="306611" y="227581"/>
                  <a:pt x="310927" y="232616"/>
                  <a:pt x="319559" y="231177"/>
                </a:cubicBezTo>
                <a:lnTo>
                  <a:pt x="494358" y="231177"/>
                </a:lnTo>
                <a:cubicBezTo>
                  <a:pt x="505867" y="232616"/>
                  <a:pt x="510903" y="227581"/>
                  <a:pt x="509464" y="216071"/>
                </a:cubicBezTo>
                <a:lnTo>
                  <a:pt x="509464" y="28325"/>
                </a:lnTo>
                <a:cubicBezTo>
                  <a:pt x="510903" y="19693"/>
                  <a:pt x="506587" y="15377"/>
                  <a:pt x="496516" y="15377"/>
                </a:cubicBezTo>
                <a:close/>
                <a:moveTo>
                  <a:pt x="166527" y="3507"/>
                </a:moveTo>
                <a:cubicBezTo>
                  <a:pt x="168685" y="3507"/>
                  <a:pt x="171203" y="5306"/>
                  <a:pt x="174080" y="8903"/>
                </a:cubicBezTo>
                <a:lnTo>
                  <a:pt x="171922" y="47747"/>
                </a:lnTo>
                <a:lnTo>
                  <a:pt x="210766" y="47747"/>
                </a:lnTo>
                <a:cubicBezTo>
                  <a:pt x="226591" y="47747"/>
                  <a:pt x="235223" y="55659"/>
                  <a:pt x="236662" y="71485"/>
                </a:cubicBezTo>
                <a:cubicBezTo>
                  <a:pt x="236662" y="152050"/>
                  <a:pt x="235223" y="198807"/>
                  <a:pt x="232346" y="211755"/>
                </a:cubicBezTo>
                <a:cubicBezTo>
                  <a:pt x="228030" y="231897"/>
                  <a:pt x="216521" y="243406"/>
                  <a:pt x="197818" y="246283"/>
                </a:cubicBezTo>
                <a:cubicBezTo>
                  <a:pt x="180554" y="247722"/>
                  <a:pt x="166167" y="244125"/>
                  <a:pt x="154658" y="235493"/>
                </a:cubicBezTo>
                <a:cubicBezTo>
                  <a:pt x="148903" y="228300"/>
                  <a:pt x="151061" y="223984"/>
                  <a:pt x="161132" y="222545"/>
                </a:cubicBezTo>
                <a:cubicBezTo>
                  <a:pt x="169764" y="229739"/>
                  <a:pt x="180554" y="233335"/>
                  <a:pt x="193502" y="233335"/>
                </a:cubicBezTo>
                <a:cubicBezTo>
                  <a:pt x="207889" y="231897"/>
                  <a:pt x="216521" y="222545"/>
                  <a:pt x="219398" y="205281"/>
                </a:cubicBezTo>
                <a:cubicBezTo>
                  <a:pt x="222275" y="186578"/>
                  <a:pt x="223714" y="143418"/>
                  <a:pt x="223714" y="75801"/>
                </a:cubicBezTo>
                <a:cubicBezTo>
                  <a:pt x="223714" y="65730"/>
                  <a:pt x="217959" y="60695"/>
                  <a:pt x="206450" y="60695"/>
                </a:cubicBezTo>
                <a:lnTo>
                  <a:pt x="171922" y="60695"/>
                </a:lnTo>
                <a:cubicBezTo>
                  <a:pt x="166167" y="134067"/>
                  <a:pt x="151061" y="193053"/>
                  <a:pt x="126604" y="237651"/>
                </a:cubicBezTo>
                <a:cubicBezTo>
                  <a:pt x="119410" y="241967"/>
                  <a:pt x="115814" y="239809"/>
                  <a:pt x="115814" y="231177"/>
                </a:cubicBezTo>
                <a:cubicBezTo>
                  <a:pt x="140271" y="182262"/>
                  <a:pt x="154658" y="125435"/>
                  <a:pt x="158974" y="60695"/>
                </a:cubicBezTo>
                <a:lnTo>
                  <a:pt x="113656" y="60695"/>
                </a:lnTo>
                <a:cubicBezTo>
                  <a:pt x="107901" y="56379"/>
                  <a:pt x="107901" y="52063"/>
                  <a:pt x="113656" y="47747"/>
                </a:cubicBezTo>
                <a:lnTo>
                  <a:pt x="158974" y="47747"/>
                </a:lnTo>
                <a:lnTo>
                  <a:pt x="161132" y="8903"/>
                </a:lnTo>
                <a:cubicBezTo>
                  <a:pt x="162571" y="5306"/>
                  <a:pt x="164369" y="3507"/>
                  <a:pt x="166527" y="3507"/>
                </a:cubicBezTo>
                <a:close/>
                <a:moveTo>
                  <a:pt x="315243" y="2428"/>
                </a:moveTo>
                <a:lnTo>
                  <a:pt x="500832" y="2428"/>
                </a:lnTo>
                <a:cubicBezTo>
                  <a:pt x="516657" y="2428"/>
                  <a:pt x="523851" y="9622"/>
                  <a:pt x="522412" y="24009"/>
                </a:cubicBezTo>
                <a:lnTo>
                  <a:pt x="522412" y="222545"/>
                </a:lnTo>
                <a:cubicBezTo>
                  <a:pt x="523851" y="238371"/>
                  <a:pt x="516657" y="245564"/>
                  <a:pt x="500832" y="244125"/>
                </a:cubicBezTo>
                <a:lnTo>
                  <a:pt x="315243" y="244125"/>
                </a:lnTo>
                <a:cubicBezTo>
                  <a:pt x="300857" y="245564"/>
                  <a:pt x="293663" y="238371"/>
                  <a:pt x="293663" y="222545"/>
                </a:cubicBezTo>
                <a:lnTo>
                  <a:pt x="293663" y="24009"/>
                </a:lnTo>
                <a:cubicBezTo>
                  <a:pt x="293663" y="9622"/>
                  <a:pt x="300857" y="2428"/>
                  <a:pt x="315243" y="2428"/>
                </a:cubicBezTo>
                <a:close/>
                <a:moveTo>
                  <a:pt x="49994" y="270"/>
                </a:moveTo>
                <a:cubicBezTo>
                  <a:pt x="52153" y="990"/>
                  <a:pt x="53951" y="3148"/>
                  <a:pt x="55390" y="6745"/>
                </a:cubicBezTo>
                <a:cubicBezTo>
                  <a:pt x="42441" y="57098"/>
                  <a:pt x="30213" y="93784"/>
                  <a:pt x="18703" y="116803"/>
                </a:cubicBezTo>
                <a:lnTo>
                  <a:pt x="61864" y="114645"/>
                </a:lnTo>
                <a:cubicBezTo>
                  <a:pt x="69057" y="98820"/>
                  <a:pt x="76250" y="77239"/>
                  <a:pt x="83444" y="49905"/>
                </a:cubicBezTo>
                <a:cubicBezTo>
                  <a:pt x="89198" y="44150"/>
                  <a:pt x="93514" y="45589"/>
                  <a:pt x="96392" y="54221"/>
                </a:cubicBezTo>
                <a:cubicBezTo>
                  <a:pt x="82005" y="108890"/>
                  <a:pt x="56828" y="163560"/>
                  <a:pt x="20861" y="218229"/>
                </a:cubicBezTo>
                <a:lnTo>
                  <a:pt x="92076" y="209597"/>
                </a:lnTo>
                <a:cubicBezTo>
                  <a:pt x="87760" y="186578"/>
                  <a:pt x="82724" y="168595"/>
                  <a:pt x="76970" y="155647"/>
                </a:cubicBezTo>
                <a:cubicBezTo>
                  <a:pt x="79847" y="147015"/>
                  <a:pt x="84163" y="145576"/>
                  <a:pt x="89918" y="151331"/>
                </a:cubicBezTo>
                <a:cubicBezTo>
                  <a:pt x="101427" y="182982"/>
                  <a:pt x="109340" y="213194"/>
                  <a:pt x="113656" y="241967"/>
                </a:cubicBezTo>
                <a:cubicBezTo>
                  <a:pt x="110778" y="250599"/>
                  <a:pt x="106462" y="251319"/>
                  <a:pt x="100708" y="244125"/>
                </a:cubicBezTo>
                <a:cubicBezTo>
                  <a:pt x="99269" y="235493"/>
                  <a:pt x="97830" y="228300"/>
                  <a:pt x="96392" y="222545"/>
                </a:cubicBezTo>
                <a:lnTo>
                  <a:pt x="14387" y="233335"/>
                </a:lnTo>
                <a:cubicBezTo>
                  <a:pt x="1" y="236213"/>
                  <a:pt x="-3596" y="231177"/>
                  <a:pt x="3597" y="218229"/>
                </a:cubicBezTo>
                <a:cubicBezTo>
                  <a:pt x="23739" y="190894"/>
                  <a:pt x="41003" y="160682"/>
                  <a:pt x="55390" y="127593"/>
                </a:cubicBezTo>
                <a:lnTo>
                  <a:pt x="16545" y="129751"/>
                </a:lnTo>
                <a:cubicBezTo>
                  <a:pt x="3597" y="131190"/>
                  <a:pt x="-719" y="126154"/>
                  <a:pt x="3597" y="114645"/>
                </a:cubicBezTo>
                <a:cubicBezTo>
                  <a:pt x="17984" y="88749"/>
                  <a:pt x="30932" y="51343"/>
                  <a:pt x="42441" y="2428"/>
                </a:cubicBezTo>
                <a:cubicBezTo>
                  <a:pt x="45319" y="270"/>
                  <a:pt x="47836" y="-449"/>
                  <a:pt x="49994" y="27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40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幼圆" panose="02010509060101010101" pitchFamily="49" charset="-122"/>
              <a:ea typeface="幼圆" panose="02010509060101010101" pitchFamily="49" charset="-122"/>
              <a:cs typeface="SetoFont" panose="02000600000000000000" pitchFamily="2" charset="-122"/>
            </a:endParaRPr>
          </a:p>
        </p:txBody>
      </p:sp>
      <p:sp>
        <p:nvSpPr>
          <p:cNvPr id="31" name="文本框-40_矢量">
            <a:extLst>
              <a:ext uri="{FF2B5EF4-FFF2-40B4-BE49-F238E27FC236}">
                <a16:creationId xmlns:a16="http://schemas.microsoft.com/office/drawing/2014/main" id="{80A2B812-FE99-4A60-9049-22F14FB94870}"/>
              </a:ext>
            </a:extLst>
          </p:cNvPr>
          <p:cNvSpPr txBox="1"/>
          <p:nvPr/>
        </p:nvSpPr>
        <p:spPr>
          <a:xfrm>
            <a:off x="9346243" y="5740350"/>
            <a:ext cx="902792" cy="216768"/>
          </a:xfrm>
          <a:custGeom>
            <a:avLst/>
            <a:gdLst/>
            <a:ahLst/>
            <a:cxnLst/>
            <a:rect l="l" t="t" r="r" b="b"/>
            <a:pathLst>
              <a:path w="902792" h="216768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3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1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3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1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1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5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3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3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  <a:ea typeface="微软雅黑 Light"/>
              <a:cs typeface="+mn-cs"/>
            </a:endParaRPr>
          </a:p>
        </p:txBody>
      </p:sp>
      <p:sp>
        <p:nvSpPr>
          <p:cNvPr id="34" name="文本框-44_矢量">
            <a:extLst>
              <a:ext uri="{FF2B5EF4-FFF2-40B4-BE49-F238E27FC236}">
                <a16:creationId xmlns:a16="http://schemas.microsoft.com/office/drawing/2014/main" id="{66101A17-B67C-4F15-8B55-277720DF9FF7}"/>
              </a:ext>
            </a:extLst>
          </p:cNvPr>
          <p:cNvSpPr txBox="1"/>
          <p:nvPr/>
        </p:nvSpPr>
        <p:spPr>
          <a:xfrm>
            <a:off x="1868915" y="5709962"/>
            <a:ext cx="1081974" cy="261585"/>
          </a:xfrm>
          <a:custGeom>
            <a:avLst/>
            <a:gdLst/>
            <a:ahLst/>
            <a:cxnLst/>
            <a:rect l="l" t="t" r="r" b="b"/>
            <a:pathLst>
              <a:path w="1081974" h="261585">
                <a:moveTo>
                  <a:pt x="988057" y="172917"/>
                </a:moveTo>
                <a:cubicBezTo>
                  <a:pt x="985479" y="172917"/>
                  <a:pt x="984190" y="174851"/>
                  <a:pt x="984190" y="178718"/>
                </a:cubicBezTo>
                <a:lnTo>
                  <a:pt x="984190" y="196396"/>
                </a:lnTo>
                <a:cubicBezTo>
                  <a:pt x="984190" y="200263"/>
                  <a:pt x="985479" y="202197"/>
                  <a:pt x="988057" y="202197"/>
                </a:cubicBezTo>
                <a:lnTo>
                  <a:pt x="1021480" y="202197"/>
                </a:lnTo>
                <a:cubicBezTo>
                  <a:pt x="1023322" y="202197"/>
                  <a:pt x="1024519" y="201828"/>
                  <a:pt x="1025071" y="201092"/>
                </a:cubicBezTo>
                <a:cubicBezTo>
                  <a:pt x="1025624" y="200355"/>
                  <a:pt x="1025900" y="198790"/>
                  <a:pt x="1025900" y="196396"/>
                </a:cubicBezTo>
                <a:lnTo>
                  <a:pt x="1025900" y="178718"/>
                </a:lnTo>
                <a:cubicBezTo>
                  <a:pt x="1025900" y="176508"/>
                  <a:pt x="1025624" y="174989"/>
                  <a:pt x="1025071" y="174160"/>
                </a:cubicBezTo>
                <a:cubicBezTo>
                  <a:pt x="1024519" y="173331"/>
                  <a:pt x="1023322" y="172917"/>
                  <a:pt x="1021480" y="172917"/>
                </a:cubicBezTo>
                <a:close/>
                <a:moveTo>
                  <a:pt x="707965" y="161039"/>
                </a:moveTo>
                <a:lnTo>
                  <a:pt x="757686" y="161039"/>
                </a:lnTo>
                <a:cubicBezTo>
                  <a:pt x="766709" y="161039"/>
                  <a:pt x="772878" y="162420"/>
                  <a:pt x="776193" y="165183"/>
                </a:cubicBezTo>
                <a:cubicBezTo>
                  <a:pt x="779507" y="167945"/>
                  <a:pt x="781165" y="172364"/>
                  <a:pt x="781165" y="178441"/>
                </a:cubicBezTo>
                <a:cubicBezTo>
                  <a:pt x="781165" y="184518"/>
                  <a:pt x="780935" y="188340"/>
                  <a:pt x="780474" y="189905"/>
                </a:cubicBezTo>
                <a:cubicBezTo>
                  <a:pt x="780014" y="191470"/>
                  <a:pt x="779139" y="192437"/>
                  <a:pt x="777850" y="192805"/>
                </a:cubicBezTo>
                <a:cubicBezTo>
                  <a:pt x="772326" y="194831"/>
                  <a:pt x="768044" y="198192"/>
                  <a:pt x="765006" y="202887"/>
                </a:cubicBezTo>
                <a:cubicBezTo>
                  <a:pt x="761967" y="207583"/>
                  <a:pt x="760448" y="210944"/>
                  <a:pt x="760448" y="212970"/>
                </a:cubicBezTo>
                <a:cubicBezTo>
                  <a:pt x="760448" y="214995"/>
                  <a:pt x="760954" y="216284"/>
                  <a:pt x="761967" y="216837"/>
                </a:cubicBezTo>
                <a:cubicBezTo>
                  <a:pt x="762980" y="217389"/>
                  <a:pt x="763855" y="217665"/>
                  <a:pt x="764591" y="217665"/>
                </a:cubicBezTo>
                <a:cubicBezTo>
                  <a:pt x="766433" y="217665"/>
                  <a:pt x="768228" y="215456"/>
                  <a:pt x="769978" y="211036"/>
                </a:cubicBezTo>
                <a:cubicBezTo>
                  <a:pt x="771727" y="206616"/>
                  <a:pt x="773707" y="203624"/>
                  <a:pt x="775916" y="202059"/>
                </a:cubicBezTo>
                <a:cubicBezTo>
                  <a:pt x="778126" y="200493"/>
                  <a:pt x="780981" y="199711"/>
                  <a:pt x="784479" y="199711"/>
                </a:cubicBezTo>
                <a:cubicBezTo>
                  <a:pt x="792214" y="199711"/>
                  <a:pt x="798014" y="201506"/>
                  <a:pt x="801882" y="205097"/>
                </a:cubicBezTo>
                <a:cubicBezTo>
                  <a:pt x="805749" y="208688"/>
                  <a:pt x="807682" y="213062"/>
                  <a:pt x="807682" y="218218"/>
                </a:cubicBezTo>
                <a:cubicBezTo>
                  <a:pt x="807682" y="223374"/>
                  <a:pt x="806577" y="229911"/>
                  <a:pt x="804368" y="237830"/>
                </a:cubicBezTo>
                <a:cubicBezTo>
                  <a:pt x="802158" y="245748"/>
                  <a:pt x="798705" y="251273"/>
                  <a:pt x="794009" y="254403"/>
                </a:cubicBezTo>
                <a:cubicBezTo>
                  <a:pt x="789313" y="257534"/>
                  <a:pt x="780474" y="259099"/>
                  <a:pt x="767492" y="259099"/>
                </a:cubicBezTo>
                <a:cubicBezTo>
                  <a:pt x="754509" y="259099"/>
                  <a:pt x="745670" y="256797"/>
                  <a:pt x="740974" y="252194"/>
                </a:cubicBezTo>
                <a:cubicBezTo>
                  <a:pt x="736278" y="247590"/>
                  <a:pt x="733930" y="240500"/>
                  <a:pt x="733930" y="230924"/>
                </a:cubicBezTo>
                <a:lnTo>
                  <a:pt x="733930" y="211036"/>
                </a:lnTo>
                <a:cubicBezTo>
                  <a:pt x="733930" y="207169"/>
                  <a:pt x="733654" y="204729"/>
                  <a:pt x="733102" y="203716"/>
                </a:cubicBezTo>
                <a:cubicBezTo>
                  <a:pt x="732549" y="202703"/>
                  <a:pt x="731490" y="202197"/>
                  <a:pt x="729925" y="202197"/>
                </a:cubicBezTo>
                <a:cubicBezTo>
                  <a:pt x="728360" y="202197"/>
                  <a:pt x="727071" y="202473"/>
                  <a:pt x="726058" y="203025"/>
                </a:cubicBezTo>
                <a:cubicBezTo>
                  <a:pt x="725045" y="203578"/>
                  <a:pt x="724400" y="204176"/>
                  <a:pt x="724124" y="204821"/>
                </a:cubicBezTo>
                <a:cubicBezTo>
                  <a:pt x="723848" y="205465"/>
                  <a:pt x="723710" y="206708"/>
                  <a:pt x="723710" y="208550"/>
                </a:cubicBezTo>
                <a:cubicBezTo>
                  <a:pt x="723710" y="214443"/>
                  <a:pt x="722237" y="220796"/>
                  <a:pt x="719290" y="227609"/>
                </a:cubicBezTo>
                <a:cubicBezTo>
                  <a:pt x="716344" y="234423"/>
                  <a:pt x="712799" y="240316"/>
                  <a:pt x="708656" y="245288"/>
                </a:cubicBezTo>
                <a:cubicBezTo>
                  <a:pt x="704512" y="250260"/>
                  <a:pt x="699955" y="254081"/>
                  <a:pt x="694982" y="256751"/>
                </a:cubicBezTo>
                <a:cubicBezTo>
                  <a:pt x="690010" y="259421"/>
                  <a:pt x="685084" y="260756"/>
                  <a:pt x="680204" y="260756"/>
                </a:cubicBezTo>
                <a:cubicBezTo>
                  <a:pt x="675324" y="260756"/>
                  <a:pt x="669892" y="258317"/>
                  <a:pt x="663907" y="253437"/>
                </a:cubicBezTo>
                <a:cubicBezTo>
                  <a:pt x="657922" y="248557"/>
                  <a:pt x="654930" y="243124"/>
                  <a:pt x="654930" y="237139"/>
                </a:cubicBezTo>
                <a:cubicBezTo>
                  <a:pt x="654930" y="231154"/>
                  <a:pt x="657324" y="226320"/>
                  <a:pt x="662112" y="222637"/>
                </a:cubicBezTo>
                <a:cubicBezTo>
                  <a:pt x="677949" y="210299"/>
                  <a:pt x="685867" y="195015"/>
                  <a:pt x="685867" y="176784"/>
                </a:cubicBezTo>
                <a:cubicBezTo>
                  <a:pt x="685867" y="170339"/>
                  <a:pt x="687432" y="166103"/>
                  <a:pt x="690563" y="164078"/>
                </a:cubicBezTo>
                <a:cubicBezTo>
                  <a:pt x="693693" y="162052"/>
                  <a:pt x="699494" y="161039"/>
                  <a:pt x="707965" y="161039"/>
                </a:cubicBezTo>
                <a:close/>
                <a:moveTo>
                  <a:pt x="127478" y="134245"/>
                </a:moveTo>
                <a:cubicBezTo>
                  <a:pt x="136962" y="134245"/>
                  <a:pt x="143775" y="135995"/>
                  <a:pt x="147919" y="139494"/>
                </a:cubicBezTo>
                <a:cubicBezTo>
                  <a:pt x="152062" y="142993"/>
                  <a:pt x="154134" y="148793"/>
                  <a:pt x="154134" y="156896"/>
                </a:cubicBezTo>
                <a:cubicBezTo>
                  <a:pt x="154134" y="159106"/>
                  <a:pt x="155147" y="160211"/>
                  <a:pt x="157172" y="160211"/>
                </a:cubicBezTo>
                <a:lnTo>
                  <a:pt x="232306" y="160211"/>
                </a:lnTo>
                <a:cubicBezTo>
                  <a:pt x="241329" y="160211"/>
                  <a:pt x="247406" y="161822"/>
                  <a:pt x="250536" y="165045"/>
                </a:cubicBezTo>
                <a:cubicBezTo>
                  <a:pt x="253667" y="168267"/>
                  <a:pt x="255232" y="174298"/>
                  <a:pt x="255232" y="183137"/>
                </a:cubicBezTo>
                <a:cubicBezTo>
                  <a:pt x="255232" y="191976"/>
                  <a:pt x="253621" y="198007"/>
                  <a:pt x="250398" y="201230"/>
                </a:cubicBezTo>
                <a:cubicBezTo>
                  <a:pt x="247176" y="204453"/>
                  <a:pt x="241145" y="206064"/>
                  <a:pt x="232306" y="206064"/>
                </a:cubicBezTo>
                <a:lnTo>
                  <a:pt x="156620" y="206064"/>
                </a:lnTo>
                <a:cubicBezTo>
                  <a:pt x="154963" y="206064"/>
                  <a:pt x="154134" y="207077"/>
                  <a:pt x="154134" y="209102"/>
                </a:cubicBezTo>
                <a:lnTo>
                  <a:pt x="154134" y="239211"/>
                </a:lnTo>
                <a:cubicBezTo>
                  <a:pt x="154134" y="247682"/>
                  <a:pt x="152154" y="253529"/>
                  <a:pt x="148195" y="256751"/>
                </a:cubicBezTo>
                <a:cubicBezTo>
                  <a:pt x="144236" y="259974"/>
                  <a:pt x="137376" y="261585"/>
                  <a:pt x="127616" y="261585"/>
                </a:cubicBezTo>
                <a:cubicBezTo>
                  <a:pt x="117856" y="261585"/>
                  <a:pt x="110951" y="259928"/>
                  <a:pt x="106899" y="256613"/>
                </a:cubicBezTo>
                <a:cubicBezTo>
                  <a:pt x="102848" y="253298"/>
                  <a:pt x="100822" y="247498"/>
                  <a:pt x="100822" y="239211"/>
                </a:cubicBezTo>
                <a:lnTo>
                  <a:pt x="100822" y="208826"/>
                </a:lnTo>
                <a:cubicBezTo>
                  <a:pt x="100822" y="206985"/>
                  <a:pt x="99625" y="206064"/>
                  <a:pt x="97232" y="206064"/>
                </a:cubicBezTo>
                <a:lnTo>
                  <a:pt x="22375" y="206064"/>
                </a:lnTo>
                <a:cubicBezTo>
                  <a:pt x="13719" y="206064"/>
                  <a:pt x="7827" y="204499"/>
                  <a:pt x="4696" y="201368"/>
                </a:cubicBezTo>
                <a:cubicBezTo>
                  <a:pt x="1566" y="198238"/>
                  <a:pt x="0" y="192161"/>
                  <a:pt x="0" y="183137"/>
                </a:cubicBezTo>
                <a:cubicBezTo>
                  <a:pt x="0" y="174114"/>
                  <a:pt x="1474" y="168037"/>
                  <a:pt x="4420" y="164906"/>
                </a:cubicBezTo>
                <a:cubicBezTo>
                  <a:pt x="7366" y="161776"/>
                  <a:pt x="13351" y="160211"/>
                  <a:pt x="22375" y="160211"/>
                </a:cubicBezTo>
                <a:lnTo>
                  <a:pt x="35633" y="160211"/>
                </a:lnTo>
                <a:cubicBezTo>
                  <a:pt x="37475" y="160211"/>
                  <a:pt x="39132" y="161177"/>
                  <a:pt x="40605" y="163111"/>
                </a:cubicBezTo>
                <a:cubicBezTo>
                  <a:pt x="42079" y="165045"/>
                  <a:pt x="45393" y="166702"/>
                  <a:pt x="50549" y="168083"/>
                </a:cubicBezTo>
                <a:cubicBezTo>
                  <a:pt x="55706" y="169464"/>
                  <a:pt x="61368" y="170155"/>
                  <a:pt x="67537" y="170155"/>
                </a:cubicBezTo>
                <a:cubicBezTo>
                  <a:pt x="73706" y="170155"/>
                  <a:pt x="79185" y="169372"/>
                  <a:pt x="83973" y="167807"/>
                </a:cubicBezTo>
                <a:cubicBezTo>
                  <a:pt x="88761" y="166241"/>
                  <a:pt x="91983" y="164354"/>
                  <a:pt x="93641" y="162144"/>
                </a:cubicBezTo>
                <a:cubicBezTo>
                  <a:pt x="94745" y="160855"/>
                  <a:pt x="96219" y="160211"/>
                  <a:pt x="98060" y="160211"/>
                </a:cubicBezTo>
                <a:cubicBezTo>
                  <a:pt x="99902" y="160211"/>
                  <a:pt x="100822" y="159106"/>
                  <a:pt x="100822" y="156896"/>
                </a:cubicBezTo>
                <a:cubicBezTo>
                  <a:pt x="100822" y="148609"/>
                  <a:pt x="102894" y="142762"/>
                  <a:pt x="107038" y="139356"/>
                </a:cubicBezTo>
                <a:cubicBezTo>
                  <a:pt x="111181" y="135949"/>
                  <a:pt x="117994" y="134245"/>
                  <a:pt x="127478" y="134245"/>
                </a:cubicBezTo>
                <a:close/>
                <a:moveTo>
                  <a:pt x="988057" y="95574"/>
                </a:moveTo>
                <a:cubicBezTo>
                  <a:pt x="986584" y="95574"/>
                  <a:pt x="985571" y="95942"/>
                  <a:pt x="985019" y="96679"/>
                </a:cubicBezTo>
                <a:cubicBezTo>
                  <a:pt x="984466" y="97415"/>
                  <a:pt x="984190" y="98889"/>
                  <a:pt x="984190" y="101098"/>
                </a:cubicBezTo>
                <a:lnTo>
                  <a:pt x="984190" y="119053"/>
                </a:lnTo>
                <a:cubicBezTo>
                  <a:pt x="984190" y="122552"/>
                  <a:pt x="985479" y="124301"/>
                  <a:pt x="988057" y="124301"/>
                </a:cubicBezTo>
                <a:lnTo>
                  <a:pt x="1021480" y="124301"/>
                </a:lnTo>
                <a:cubicBezTo>
                  <a:pt x="1023322" y="124301"/>
                  <a:pt x="1024519" y="123933"/>
                  <a:pt x="1025071" y="123196"/>
                </a:cubicBezTo>
                <a:cubicBezTo>
                  <a:pt x="1025624" y="122460"/>
                  <a:pt x="1025900" y="121079"/>
                  <a:pt x="1025900" y="119053"/>
                </a:cubicBezTo>
                <a:lnTo>
                  <a:pt x="1025900" y="101098"/>
                </a:lnTo>
                <a:cubicBezTo>
                  <a:pt x="1025900" y="99073"/>
                  <a:pt x="1025624" y="97646"/>
                  <a:pt x="1025071" y="96817"/>
                </a:cubicBezTo>
                <a:cubicBezTo>
                  <a:pt x="1024519" y="95988"/>
                  <a:pt x="1023322" y="95574"/>
                  <a:pt x="1021480" y="95574"/>
                </a:cubicBezTo>
                <a:close/>
                <a:moveTo>
                  <a:pt x="386715" y="90049"/>
                </a:moveTo>
                <a:cubicBezTo>
                  <a:pt x="383953" y="90049"/>
                  <a:pt x="382204" y="90280"/>
                  <a:pt x="381467" y="90740"/>
                </a:cubicBezTo>
                <a:cubicBezTo>
                  <a:pt x="380730" y="91200"/>
                  <a:pt x="380362" y="92167"/>
                  <a:pt x="380362" y="93640"/>
                </a:cubicBezTo>
                <a:cubicBezTo>
                  <a:pt x="380362" y="96955"/>
                  <a:pt x="381651" y="103170"/>
                  <a:pt x="384229" y="112286"/>
                </a:cubicBezTo>
                <a:cubicBezTo>
                  <a:pt x="386807" y="121401"/>
                  <a:pt x="390306" y="129642"/>
                  <a:pt x="394726" y="137008"/>
                </a:cubicBezTo>
                <a:cubicBezTo>
                  <a:pt x="399146" y="144374"/>
                  <a:pt x="402460" y="148057"/>
                  <a:pt x="404670" y="148057"/>
                </a:cubicBezTo>
                <a:cubicBezTo>
                  <a:pt x="406880" y="148057"/>
                  <a:pt x="410195" y="144190"/>
                  <a:pt x="414614" y="136455"/>
                </a:cubicBezTo>
                <a:cubicBezTo>
                  <a:pt x="419034" y="128721"/>
                  <a:pt x="422440" y="120664"/>
                  <a:pt x="424834" y="112286"/>
                </a:cubicBezTo>
                <a:cubicBezTo>
                  <a:pt x="427228" y="103907"/>
                  <a:pt x="428425" y="98106"/>
                  <a:pt x="428425" y="94883"/>
                </a:cubicBezTo>
                <a:cubicBezTo>
                  <a:pt x="428425" y="91661"/>
                  <a:pt x="426308" y="90049"/>
                  <a:pt x="422072" y="90049"/>
                </a:cubicBezTo>
                <a:close/>
                <a:moveTo>
                  <a:pt x="715147" y="70714"/>
                </a:moveTo>
                <a:cubicBezTo>
                  <a:pt x="723065" y="70714"/>
                  <a:pt x="728452" y="71865"/>
                  <a:pt x="731306" y="74167"/>
                </a:cubicBezTo>
                <a:cubicBezTo>
                  <a:pt x="734160" y="76468"/>
                  <a:pt x="735588" y="80474"/>
                  <a:pt x="735588" y="86182"/>
                </a:cubicBezTo>
                <a:cubicBezTo>
                  <a:pt x="735588" y="87471"/>
                  <a:pt x="735818" y="88300"/>
                  <a:pt x="736278" y="88668"/>
                </a:cubicBezTo>
                <a:cubicBezTo>
                  <a:pt x="736739" y="89037"/>
                  <a:pt x="737613" y="89221"/>
                  <a:pt x="738902" y="89221"/>
                </a:cubicBezTo>
                <a:lnTo>
                  <a:pt x="759895" y="89221"/>
                </a:lnTo>
                <a:cubicBezTo>
                  <a:pt x="764315" y="89221"/>
                  <a:pt x="767952" y="90556"/>
                  <a:pt x="770806" y="93226"/>
                </a:cubicBezTo>
                <a:cubicBezTo>
                  <a:pt x="773661" y="95896"/>
                  <a:pt x="775088" y="98797"/>
                  <a:pt x="775088" y="101927"/>
                </a:cubicBezTo>
                <a:cubicBezTo>
                  <a:pt x="775088" y="105058"/>
                  <a:pt x="773430" y="106945"/>
                  <a:pt x="770116" y="107590"/>
                </a:cubicBezTo>
                <a:cubicBezTo>
                  <a:pt x="766801" y="108234"/>
                  <a:pt x="763486" y="110214"/>
                  <a:pt x="760172" y="113529"/>
                </a:cubicBezTo>
                <a:cubicBezTo>
                  <a:pt x="757778" y="116475"/>
                  <a:pt x="754831" y="117948"/>
                  <a:pt x="751332" y="117948"/>
                </a:cubicBezTo>
                <a:lnTo>
                  <a:pt x="739178" y="117948"/>
                </a:lnTo>
                <a:cubicBezTo>
                  <a:pt x="736785" y="117948"/>
                  <a:pt x="735588" y="119329"/>
                  <a:pt x="735588" y="122092"/>
                </a:cubicBezTo>
                <a:cubicBezTo>
                  <a:pt x="735588" y="124854"/>
                  <a:pt x="735864" y="126557"/>
                  <a:pt x="736416" y="127202"/>
                </a:cubicBezTo>
                <a:cubicBezTo>
                  <a:pt x="736969" y="127846"/>
                  <a:pt x="738074" y="128168"/>
                  <a:pt x="739731" y="128168"/>
                </a:cubicBezTo>
                <a:lnTo>
                  <a:pt x="754647" y="128168"/>
                </a:lnTo>
                <a:cubicBezTo>
                  <a:pt x="757962" y="128168"/>
                  <a:pt x="760724" y="126327"/>
                  <a:pt x="762934" y="122644"/>
                </a:cubicBezTo>
                <a:cubicBezTo>
                  <a:pt x="766985" y="116935"/>
                  <a:pt x="771681" y="114081"/>
                  <a:pt x="777021" y="114081"/>
                </a:cubicBezTo>
                <a:cubicBezTo>
                  <a:pt x="782362" y="114081"/>
                  <a:pt x="787794" y="115646"/>
                  <a:pt x="793319" y="118777"/>
                </a:cubicBezTo>
                <a:cubicBezTo>
                  <a:pt x="798843" y="121907"/>
                  <a:pt x="801605" y="126051"/>
                  <a:pt x="801605" y="131207"/>
                </a:cubicBezTo>
                <a:cubicBezTo>
                  <a:pt x="801605" y="134706"/>
                  <a:pt x="799718" y="139724"/>
                  <a:pt x="795943" y="146261"/>
                </a:cubicBezTo>
                <a:cubicBezTo>
                  <a:pt x="792168" y="152799"/>
                  <a:pt x="786689" y="156067"/>
                  <a:pt x="779507" y="156067"/>
                </a:cubicBezTo>
                <a:lnTo>
                  <a:pt x="716804" y="156067"/>
                </a:lnTo>
                <a:cubicBezTo>
                  <a:pt x="703361" y="156067"/>
                  <a:pt x="696640" y="149070"/>
                  <a:pt x="696640" y="135074"/>
                </a:cubicBezTo>
                <a:lnTo>
                  <a:pt x="696640" y="122920"/>
                </a:lnTo>
                <a:cubicBezTo>
                  <a:pt x="696640" y="121263"/>
                  <a:pt x="695443" y="120434"/>
                  <a:pt x="693049" y="120434"/>
                </a:cubicBezTo>
                <a:cubicBezTo>
                  <a:pt x="686419" y="120434"/>
                  <a:pt x="681586" y="119237"/>
                  <a:pt x="678547" y="116843"/>
                </a:cubicBezTo>
                <a:cubicBezTo>
                  <a:pt x="675509" y="114449"/>
                  <a:pt x="673989" y="110352"/>
                  <a:pt x="673989" y="104551"/>
                </a:cubicBezTo>
                <a:cubicBezTo>
                  <a:pt x="673989" y="98751"/>
                  <a:pt x="675555" y="94745"/>
                  <a:pt x="678685" y="92535"/>
                </a:cubicBezTo>
                <a:cubicBezTo>
                  <a:pt x="681816" y="90326"/>
                  <a:pt x="687064" y="89221"/>
                  <a:pt x="694430" y="89221"/>
                </a:cubicBezTo>
                <a:cubicBezTo>
                  <a:pt x="695903" y="89221"/>
                  <a:pt x="696640" y="88300"/>
                  <a:pt x="696640" y="86459"/>
                </a:cubicBezTo>
                <a:cubicBezTo>
                  <a:pt x="696640" y="75962"/>
                  <a:pt x="702809" y="70714"/>
                  <a:pt x="715147" y="70714"/>
                </a:cubicBezTo>
                <a:close/>
                <a:moveTo>
                  <a:pt x="573443" y="20717"/>
                </a:moveTo>
                <a:lnTo>
                  <a:pt x="626202" y="20717"/>
                </a:lnTo>
                <a:cubicBezTo>
                  <a:pt x="633937" y="20717"/>
                  <a:pt x="639968" y="22420"/>
                  <a:pt x="644295" y="25827"/>
                </a:cubicBezTo>
                <a:cubicBezTo>
                  <a:pt x="648623" y="29234"/>
                  <a:pt x="650786" y="33423"/>
                  <a:pt x="650786" y="38395"/>
                </a:cubicBezTo>
                <a:cubicBezTo>
                  <a:pt x="650786" y="43367"/>
                  <a:pt x="648945" y="46958"/>
                  <a:pt x="645262" y="49168"/>
                </a:cubicBezTo>
                <a:cubicBezTo>
                  <a:pt x="639737" y="52667"/>
                  <a:pt x="636331" y="58099"/>
                  <a:pt x="635042" y="65465"/>
                </a:cubicBezTo>
                <a:cubicBezTo>
                  <a:pt x="634673" y="68596"/>
                  <a:pt x="634029" y="70576"/>
                  <a:pt x="633108" y="71404"/>
                </a:cubicBezTo>
                <a:cubicBezTo>
                  <a:pt x="632187" y="72233"/>
                  <a:pt x="630070" y="72647"/>
                  <a:pt x="626755" y="72647"/>
                </a:cubicBezTo>
                <a:cubicBezTo>
                  <a:pt x="623440" y="72647"/>
                  <a:pt x="621783" y="73844"/>
                  <a:pt x="621783" y="76238"/>
                </a:cubicBezTo>
                <a:lnTo>
                  <a:pt x="621783" y="96403"/>
                </a:lnTo>
                <a:cubicBezTo>
                  <a:pt x="621783" y="97876"/>
                  <a:pt x="621921" y="98889"/>
                  <a:pt x="622197" y="99441"/>
                </a:cubicBezTo>
                <a:cubicBezTo>
                  <a:pt x="622473" y="99994"/>
                  <a:pt x="623348" y="100270"/>
                  <a:pt x="624821" y="100270"/>
                </a:cubicBezTo>
                <a:cubicBezTo>
                  <a:pt x="631082" y="100270"/>
                  <a:pt x="635594" y="102111"/>
                  <a:pt x="638356" y="105794"/>
                </a:cubicBezTo>
                <a:cubicBezTo>
                  <a:pt x="641119" y="109477"/>
                  <a:pt x="642500" y="115646"/>
                  <a:pt x="642500" y="124301"/>
                </a:cubicBezTo>
                <a:cubicBezTo>
                  <a:pt x="642500" y="139033"/>
                  <a:pt x="636791" y="146399"/>
                  <a:pt x="625374" y="146399"/>
                </a:cubicBezTo>
                <a:cubicBezTo>
                  <a:pt x="623716" y="146399"/>
                  <a:pt x="622704" y="146537"/>
                  <a:pt x="622335" y="146814"/>
                </a:cubicBezTo>
                <a:cubicBezTo>
                  <a:pt x="621967" y="147090"/>
                  <a:pt x="621783" y="147965"/>
                  <a:pt x="621783" y="149438"/>
                </a:cubicBezTo>
                <a:lnTo>
                  <a:pt x="621783" y="164630"/>
                </a:lnTo>
                <a:cubicBezTo>
                  <a:pt x="621783" y="167024"/>
                  <a:pt x="622335" y="169142"/>
                  <a:pt x="623440" y="170983"/>
                </a:cubicBezTo>
                <a:cubicBezTo>
                  <a:pt x="624545" y="172825"/>
                  <a:pt x="625098" y="174574"/>
                  <a:pt x="625098" y="176232"/>
                </a:cubicBezTo>
                <a:cubicBezTo>
                  <a:pt x="625098" y="180099"/>
                  <a:pt x="623670" y="186958"/>
                  <a:pt x="620816" y="196810"/>
                </a:cubicBezTo>
                <a:cubicBezTo>
                  <a:pt x="617962" y="206662"/>
                  <a:pt x="615844" y="212693"/>
                  <a:pt x="614463" y="214903"/>
                </a:cubicBezTo>
                <a:cubicBezTo>
                  <a:pt x="613082" y="217113"/>
                  <a:pt x="610918" y="218402"/>
                  <a:pt x="607972" y="218770"/>
                </a:cubicBezTo>
                <a:lnTo>
                  <a:pt x="571510" y="222637"/>
                </a:lnTo>
                <a:cubicBezTo>
                  <a:pt x="564512" y="223374"/>
                  <a:pt x="559356" y="221302"/>
                  <a:pt x="556041" y="216422"/>
                </a:cubicBezTo>
                <a:cubicBezTo>
                  <a:pt x="552727" y="211542"/>
                  <a:pt x="551069" y="203486"/>
                  <a:pt x="551069" y="192253"/>
                </a:cubicBezTo>
                <a:cubicBezTo>
                  <a:pt x="551069" y="185255"/>
                  <a:pt x="552496" y="180191"/>
                  <a:pt x="555351" y="177060"/>
                </a:cubicBezTo>
                <a:cubicBezTo>
                  <a:pt x="558205" y="173930"/>
                  <a:pt x="563591" y="171904"/>
                  <a:pt x="571510" y="170983"/>
                </a:cubicBezTo>
                <a:cubicBezTo>
                  <a:pt x="573720" y="170799"/>
                  <a:pt x="575239" y="170477"/>
                  <a:pt x="576068" y="170017"/>
                </a:cubicBezTo>
                <a:cubicBezTo>
                  <a:pt x="576896" y="169556"/>
                  <a:pt x="577311" y="168497"/>
                  <a:pt x="577311" y="166840"/>
                </a:cubicBezTo>
                <a:lnTo>
                  <a:pt x="577311" y="148885"/>
                </a:lnTo>
                <a:cubicBezTo>
                  <a:pt x="577311" y="147780"/>
                  <a:pt x="577126" y="147090"/>
                  <a:pt x="576758" y="146814"/>
                </a:cubicBezTo>
                <a:cubicBezTo>
                  <a:pt x="576390" y="146537"/>
                  <a:pt x="575377" y="146399"/>
                  <a:pt x="573720" y="146399"/>
                </a:cubicBezTo>
                <a:cubicBezTo>
                  <a:pt x="566354" y="146399"/>
                  <a:pt x="561244" y="144834"/>
                  <a:pt x="558389" y="141704"/>
                </a:cubicBezTo>
                <a:cubicBezTo>
                  <a:pt x="555535" y="138573"/>
                  <a:pt x="554108" y="132588"/>
                  <a:pt x="554108" y="123749"/>
                </a:cubicBezTo>
                <a:cubicBezTo>
                  <a:pt x="554108" y="114910"/>
                  <a:pt x="555351" y="108787"/>
                  <a:pt x="557837" y="105380"/>
                </a:cubicBezTo>
                <a:cubicBezTo>
                  <a:pt x="560323" y="101973"/>
                  <a:pt x="565617" y="100270"/>
                  <a:pt x="573720" y="100270"/>
                </a:cubicBezTo>
                <a:cubicBezTo>
                  <a:pt x="575377" y="100270"/>
                  <a:pt x="576390" y="100086"/>
                  <a:pt x="576758" y="99717"/>
                </a:cubicBezTo>
                <a:cubicBezTo>
                  <a:pt x="577126" y="99349"/>
                  <a:pt x="577311" y="98428"/>
                  <a:pt x="577311" y="96955"/>
                </a:cubicBezTo>
                <a:lnTo>
                  <a:pt x="577311" y="75410"/>
                </a:lnTo>
                <a:cubicBezTo>
                  <a:pt x="577311" y="74120"/>
                  <a:pt x="577126" y="73338"/>
                  <a:pt x="576758" y="73062"/>
                </a:cubicBezTo>
                <a:cubicBezTo>
                  <a:pt x="576390" y="72785"/>
                  <a:pt x="575285" y="72647"/>
                  <a:pt x="573443" y="72647"/>
                </a:cubicBezTo>
                <a:cubicBezTo>
                  <a:pt x="566077" y="72647"/>
                  <a:pt x="560691" y="70806"/>
                  <a:pt x="557284" y="67123"/>
                </a:cubicBezTo>
                <a:cubicBezTo>
                  <a:pt x="553878" y="63440"/>
                  <a:pt x="552174" y="56810"/>
                  <a:pt x="552174" y="47235"/>
                </a:cubicBezTo>
                <a:cubicBezTo>
                  <a:pt x="552174" y="37659"/>
                  <a:pt x="553878" y="30845"/>
                  <a:pt x="557284" y="26794"/>
                </a:cubicBezTo>
                <a:cubicBezTo>
                  <a:pt x="560691" y="22743"/>
                  <a:pt x="566077" y="20717"/>
                  <a:pt x="573443" y="20717"/>
                </a:cubicBezTo>
                <a:close/>
                <a:moveTo>
                  <a:pt x="851878" y="20165"/>
                </a:moveTo>
                <a:lnTo>
                  <a:pt x="917620" y="20165"/>
                </a:lnTo>
                <a:cubicBezTo>
                  <a:pt x="924986" y="20165"/>
                  <a:pt x="930648" y="21085"/>
                  <a:pt x="934608" y="22927"/>
                </a:cubicBezTo>
                <a:cubicBezTo>
                  <a:pt x="938567" y="24768"/>
                  <a:pt x="940546" y="27254"/>
                  <a:pt x="940546" y="30385"/>
                </a:cubicBezTo>
                <a:cubicBezTo>
                  <a:pt x="940546" y="33515"/>
                  <a:pt x="938429" y="36001"/>
                  <a:pt x="934193" y="37843"/>
                </a:cubicBezTo>
                <a:cubicBezTo>
                  <a:pt x="924618" y="42447"/>
                  <a:pt x="919369" y="52207"/>
                  <a:pt x="918448" y="67123"/>
                </a:cubicBezTo>
                <a:cubicBezTo>
                  <a:pt x="918264" y="69701"/>
                  <a:pt x="917758" y="71542"/>
                  <a:pt x="916929" y="72647"/>
                </a:cubicBezTo>
                <a:cubicBezTo>
                  <a:pt x="916101" y="73752"/>
                  <a:pt x="914858" y="74305"/>
                  <a:pt x="913200" y="74305"/>
                </a:cubicBezTo>
                <a:cubicBezTo>
                  <a:pt x="911543" y="74305"/>
                  <a:pt x="910576" y="74535"/>
                  <a:pt x="910300" y="74995"/>
                </a:cubicBezTo>
                <a:cubicBezTo>
                  <a:pt x="910024" y="75456"/>
                  <a:pt x="909885" y="76330"/>
                  <a:pt x="909885" y="77619"/>
                </a:cubicBezTo>
                <a:lnTo>
                  <a:pt x="909885" y="95021"/>
                </a:lnTo>
                <a:cubicBezTo>
                  <a:pt x="909885" y="96311"/>
                  <a:pt x="910070" y="97231"/>
                  <a:pt x="910438" y="97784"/>
                </a:cubicBezTo>
                <a:cubicBezTo>
                  <a:pt x="910806" y="98336"/>
                  <a:pt x="911819" y="98612"/>
                  <a:pt x="913476" y="98612"/>
                </a:cubicBezTo>
                <a:cubicBezTo>
                  <a:pt x="921027" y="98612"/>
                  <a:pt x="926459" y="100546"/>
                  <a:pt x="929774" y="104413"/>
                </a:cubicBezTo>
                <a:cubicBezTo>
                  <a:pt x="933088" y="108280"/>
                  <a:pt x="934746" y="114818"/>
                  <a:pt x="934746" y="124025"/>
                </a:cubicBezTo>
                <a:cubicBezTo>
                  <a:pt x="934746" y="141335"/>
                  <a:pt x="927748" y="149990"/>
                  <a:pt x="913753" y="149990"/>
                </a:cubicBezTo>
                <a:cubicBezTo>
                  <a:pt x="912095" y="149990"/>
                  <a:pt x="911037" y="150174"/>
                  <a:pt x="910576" y="150543"/>
                </a:cubicBezTo>
                <a:cubicBezTo>
                  <a:pt x="910116" y="150911"/>
                  <a:pt x="909885" y="151648"/>
                  <a:pt x="909885" y="152753"/>
                </a:cubicBezTo>
                <a:lnTo>
                  <a:pt x="909885" y="174022"/>
                </a:lnTo>
                <a:cubicBezTo>
                  <a:pt x="909885" y="175863"/>
                  <a:pt x="910300" y="176784"/>
                  <a:pt x="911129" y="176784"/>
                </a:cubicBezTo>
                <a:cubicBezTo>
                  <a:pt x="911957" y="176784"/>
                  <a:pt x="913200" y="176600"/>
                  <a:pt x="914858" y="176232"/>
                </a:cubicBezTo>
                <a:cubicBezTo>
                  <a:pt x="916515" y="175863"/>
                  <a:pt x="918356" y="175679"/>
                  <a:pt x="920382" y="175679"/>
                </a:cubicBezTo>
                <a:cubicBezTo>
                  <a:pt x="931247" y="175679"/>
                  <a:pt x="936679" y="184610"/>
                  <a:pt x="936679" y="202473"/>
                </a:cubicBezTo>
                <a:cubicBezTo>
                  <a:pt x="936679" y="218310"/>
                  <a:pt x="930142" y="226965"/>
                  <a:pt x="917067" y="228438"/>
                </a:cubicBezTo>
                <a:lnTo>
                  <a:pt x="852431" y="236172"/>
                </a:lnTo>
                <a:cubicBezTo>
                  <a:pt x="850589" y="236357"/>
                  <a:pt x="848932" y="236449"/>
                  <a:pt x="847459" y="236449"/>
                </a:cubicBezTo>
                <a:cubicBezTo>
                  <a:pt x="838988" y="236449"/>
                  <a:pt x="833371" y="233134"/>
                  <a:pt x="830609" y="226505"/>
                </a:cubicBezTo>
                <a:cubicBezTo>
                  <a:pt x="827847" y="219875"/>
                  <a:pt x="826466" y="212601"/>
                  <a:pt x="826466" y="204683"/>
                </a:cubicBezTo>
                <a:cubicBezTo>
                  <a:pt x="826466" y="196764"/>
                  <a:pt x="828629" y="191102"/>
                  <a:pt x="832957" y="187695"/>
                </a:cubicBezTo>
                <a:cubicBezTo>
                  <a:pt x="837284" y="184288"/>
                  <a:pt x="844973" y="182401"/>
                  <a:pt x="856022" y="182032"/>
                </a:cubicBezTo>
                <a:cubicBezTo>
                  <a:pt x="857311" y="182032"/>
                  <a:pt x="858093" y="181756"/>
                  <a:pt x="858370" y="181204"/>
                </a:cubicBezTo>
                <a:cubicBezTo>
                  <a:pt x="858646" y="180651"/>
                  <a:pt x="858784" y="179638"/>
                  <a:pt x="858784" y="178165"/>
                </a:cubicBezTo>
                <a:lnTo>
                  <a:pt x="858784" y="152753"/>
                </a:lnTo>
                <a:cubicBezTo>
                  <a:pt x="858784" y="151648"/>
                  <a:pt x="858646" y="150911"/>
                  <a:pt x="858370" y="150543"/>
                </a:cubicBezTo>
                <a:cubicBezTo>
                  <a:pt x="858093" y="150174"/>
                  <a:pt x="857311" y="149990"/>
                  <a:pt x="856022" y="149990"/>
                </a:cubicBezTo>
                <a:cubicBezTo>
                  <a:pt x="846998" y="149990"/>
                  <a:pt x="840599" y="147965"/>
                  <a:pt x="836824" y="143913"/>
                </a:cubicBezTo>
                <a:cubicBezTo>
                  <a:pt x="833049" y="139862"/>
                  <a:pt x="831161" y="133048"/>
                  <a:pt x="831161" y="123473"/>
                </a:cubicBezTo>
                <a:cubicBezTo>
                  <a:pt x="831161" y="113897"/>
                  <a:pt x="832911" y="107360"/>
                  <a:pt x="836410" y="103861"/>
                </a:cubicBezTo>
                <a:cubicBezTo>
                  <a:pt x="839909" y="100362"/>
                  <a:pt x="846630" y="98612"/>
                  <a:pt x="856574" y="98612"/>
                </a:cubicBezTo>
                <a:cubicBezTo>
                  <a:pt x="858047" y="98612"/>
                  <a:pt x="858784" y="97508"/>
                  <a:pt x="858784" y="95298"/>
                </a:cubicBezTo>
                <a:lnTo>
                  <a:pt x="858784" y="78172"/>
                </a:lnTo>
                <a:cubicBezTo>
                  <a:pt x="858784" y="76514"/>
                  <a:pt x="858554" y="75456"/>
                  <a:pt x="858093" y="74995"/>
                </a:cubicBezTo>
                <a:cubicBezTo>
                  <a:pt x="857633" y="74535"/>
                  <a:pt x="856574" y="74305"/>
                  <a:pt x="854917" y="74305"/>
                </a:cubicBezTo>
                <a:cubicBezTo>
                  <a:pt x="844973" y="74305"/>
                  <a:pt x="838113" y="72187"/>
                  <a:pt x="834338" y="67951"/>
                </a:cubicBezTo>
                <a:cubicBezTo>
                  <a:pt x="830563" y="63716"/>
                  <a:pt x="828675" y="56995"/>
                  <a:pt x="828675" y="47787"/>
                </a:cubicBezTo>
                <a:cubicBezTo>
                  <a:pt x="828675" y="38580"/>
                  <a:pt x="830701" y="31674"/>
                  <a:pt x="834752" y="27070"/>
                </a:cubicBezTo>
                <a:cubicBezTo>
                  <a:pt x="838804" y="22466"/>
                  <a:pt x="844512" y="20165"/>
                  <a:pt x="851878" y="20165"/>
                </a:cubicBezTo>
                <a:close/>
                <a:moveTo>
                  <a:pt x="411576" y="3867"/>
                </a:moveTo>
                <a:cubicBezTo>
                  <a:pt x="420231" y="3867"/>
                  <a:pt x="426492" y="5755"/>
                  <a:pt x="430359" y="9530"/>
                </a:cubicBezTo>
                <a:cubicBezTo>
                  <a:pt x="434226" y="13305"/>
                  <a:pt x="436712" y="21361"/>
                  <a:pt x="437817" y="33700"/>
                </a:cubicBezTo>
                <a:cubicBezTo>
                  <a:pt x="438001" y="35541"/>
                  <a:pt x="438508" y="36738"/>
                  <a:pt x="439336" y="37290"/>
                </a:cubicBezTo>
                <a:cubicBezTo>
                  <a:pt x="440165" y="37843"/>
                  <a:pt x="441684" y="38119"/>
                  <a:pt x="443894" y="38119"/>
                </a:cubicBezTo>
                <a:lnTo>
                  <a:pt x="508254" y="38119"/>
                </a:lnTo>
                <a:cubicBezTo>
                  <a:pt x="516173" y="38119"/>
                  <a:pt x="521881" y="40099"/>
                  <a:pt x="525380" y="44058"/>
                </a:cubicBezTo>
                <a:cubicBezTo>
                  <a:pt x="528879" y="48017"/>
                  <a:pt x="530629" y="54647"/>
                  <a:pt x="530629" y="63946"/>
                </a:cubicBezTo>
                <a:cubicBezTo>
                  <a:pt x="530629" y="73246"/>
                  <a:pt x="528879" y="79921"/>
                  <a:pt x="525380" y="83972"/>
                </a:cubicBezTo>
                <a:cubicBezTo>
                  <a:pt x="521881" y="88024"/>
                  <a:pt x="516173" y="90049"/>
                  <a:pt x="508254" y="90049"/>
                </a:cubicBezTo>
                <a:lnTo>
                  <a:pt x="493891" y="90049"/>
                </a:lnTo>
                <a:cubicBezTo>
                  <a:pt x="491128" y="90049"/>
                  <a:pt x="489287" y="92167"/>
                  <a:pt x="488366" y="96403"/>
                </a:cubicBezTo>
                <a:cubicBezTo>
                  <a:pt x="482842" y="127156"/>
                  <a:pt x="471056" y="155239"/>
                  <a:pt x="453009" y="180651"/>
                </a:cubicBezTo>
                <a:cubicBezTo>
                  <a:pt x="451904" y="182124"/>
                  <a:pt x="451352" y="183321"/>
                  <a:pt x="451352" y="184242"/>
                </a:cubicBezTo>
                <a:cubicBezTo>
                  <a:pt x="451352" y="186820"/>
                  <a:pt x="456831" y="189767"/>
                  <a:pt x="467787" y="193081"/>
                </a:cubicBezTo>
                <a:cubicBezTo>
                  <a:pt x="478744" y="196396"/>
                  <a:pt x="489655" y="198790"/>
                  <a:pt x="500520" y="200263"/>
                </a:cubicBezTo>
                <a:cubicBezTo>
                  <a:pt x="517278" y="202841"/>
                  <a:pt x="525657" y="211865"/>
                  <a:pt x="525657" y="227333"/>
                </a:cubicBezTo>
                <a:cubicBezTo>
                  <a:pt x="525657" y="246301"/>
                  <a:pt x="517186" y="255784"/>
                  <a:pt x="500244" y="255784"/>
                </a:cubicBezTo>
                <a:cubicBezTo>
                  <a:pt x="489379" y="255784"/>
                  <a:pt x="476028" y="253575"/>
                  <a:pt x="460191" y="249155"/>
                </a:cubicBezTo>
                <a:cubicBezTo>
                  <a:pt x="444354" y="244735"/>
                  <a:pt x="427689" y="237277"/>
                  <a:pt x="410195" y="226781"/>
                </a:cubicBezTo>
                <a:cubicBezTo>
                  <a:pt x="407801" y="225492"/>
                  <a:pt x="405545" y="224847"/>
                  <a:pt x="403427" y="224847"/>
                </a:cubicBezTo>
                <a:cubicBezTo>
                  <a:pt x="401309" y="224847"/>
                  <a:pt x="399330" y="225308"/>
                  <a:pt x="397488" y="226228"/>
                </a:cubicBezTo>
                <a:cubicBezTo>
                  <a:pt x="377416" y="237462"/>
                  <a:pt x="358771" y="245932"/>
                  <a:pt x="341553" y="251641"/>
                </a:cubicBezTo>
                <a:cubicBezTo>
                  <a:pt x="324335" y="257350"/>
                  <a:pt x="311260" y="260204"/>
                  <a:pt x="302329" y="260204"/>
                </a:cubicBezTo>
                <a:cubicBezTo>
                  <a:pt x="293397" y="260204"/>
                  <a:pt x="287182" y="256337"/>
                  <a:pt x="283683" y="248603"/>
                </a:cubicBezTo>
                <a:cubicBezTo>
                  <a:pt x="280185" y="240868"/>
                  <a:pt x="278435" y="233732"/>
                  <a:pt x="278435" y="227195"/>
                </a:cubicBezTo>
                <a:cubicBezTo>
                  <a:pt x="278435" y="220658"/>
                  <a:pt x="280599" y="215364"/>
                  <a:pt x="284926" y="211312"/>
                </a:cubicBezTo>
                <a:cubicBezTo>
                  <a:pt x="289254" y="207261"/>
                  <a:pt x="296390" y="203854"/>
                  <a:pt x="306334" y="201092"/>
                </a:cubicBezTo>
                <a:cubicBezTo>
                  <a:pt x="316278" y="198330"/>
                  <a:pt x="327005" y="194923"/>
                  <a:pt x="338514" y="190872"/>
                </a:cubicBezTo>
                <a:cubicBezTo>
                  <a:pt x="350023" y="186820"/>
                  <a:pt x="356377" y="184380"/>
                  <a:pt x="357574" y="183552"/>
                </a:cubicBezTo>
                <a:cubicBezTo>
                  <a:pt x="358771" y="182723"/>
                  <a:pt x="359369" y="181664"/>
                  <a:pt x="359369" y="180375"/>
                </a:cubicBezTo>
                <a:cubicBezTo>
                  <a:pt x="359369" y="179086"/>
                  <a:pt x="358448" y="177337"/>
                  <a:pt x="356607" y="175127"/>
                </a:cubicBezTo>
                <a:cubicBezTo>
                  <a:pt x="348873" y="164814"/>
                  <a:pt x="341553" y="151878"/>
                  <a:pt x="334647" y="136317"/>
                </a:cubicBezTo>
                <a:cubicBezTo>
                  <a:pt x="327741" y="120756"/>
                  <a:pt x="322999" y="106807"/>
                  <a:pt x="320421" y="94469"/>
                </a:cubicBezTo>
                <a:cubicBezTo>
                  <a:pt x="320237" y="92996"/>
                  <a:pt x="319777" y="91891"/>
                  <a:pt x="319040" y="91154"/>
                </a:cubicBezTo>
                <a:cubicBezTo>
                  <a:pt x="318304" y="90418"/>
                  <a:pt x="316738" y="90049"/>
                  <a:pt x="314344" y="90049"/>
                </a:cubicBezTo>
                <a:lnTo>
                  <a:pt x="301086" y="90049"/>
                </a:lnTo>
                <a:cubicBezTo>
                  <a:pt x="293720" y="90049"/>
                  <a:pt x="288425" y="87932"/>
                  <a:pt x="285203" y="83696"/>
                </a:cubicBezTo>
                <a:cubicBezTo>
                  <a:pt x="281980" y="79461"/>
                  <a:pt x="280369" y="72923"/>
                  <a:pt x="280369" y="64084"/>
                </a:cubicBezTo>
                <a:cubicBezTo>
                  <a:pt x="280369" y="46774"/>
                  <a:pt x="287274" y="38119"/>
                  <a:pt x="301086" y="38119"/>
                </a:cubicBezTo>
                <a:lnTo>
                  <a:pt x="364894" y="38119"/>
                </a:lnTo>
                <a:cubicBezTo>
                  <a:pt x="369313" y="38119"/>
                  <a:pt x="371523" y="36922"/>
                  <a:pt x="371523" y="34528"/>
                </a:cubicBezTo>
                <a:cubicBezTo>
                  <a:pt x="371523" y="33792"/>
                  <a:pt x="371293" y="32779"/>
                  <a:pt x="370832" y="31490"/>
                </a:cubicBezTo>
                <a:cubicBezTo>
                  <a:pt x="370372" y="30201"/>
                  <a:pt x="370142" y="28727"/>
                  <a:pt x="370142" y="27070"/>
                </a:cubicBezTo>
                <a:cubicBezTo>
                  <a:pt x="370142" y="20072"/>
                  <a:pt x="373779" y="14456"/>
                  <a:pt x="381053" y="10220"/>
                </a:cubicBezTo>
                <a:cubicBezTo>
                  <a:pt x="388327" y="5985"/>
                  <a:pt x="398501" y="3867"/>
                  <a:pt x="411576" y="3867"/>
                </a:cubicBezTo>
                <a:close/>
                <a:moveTo>
                  <a:pt x="1000487" y="2762"/>
                </a:moveTo>
                <a:cubicBezTo>
                  <a:pt x="1010800" y="2762"/>
                  <a:pt x="1018442" y="4420"/>
                  <a:pt x="1023414" y="7734"/>
                </a:cubicBezTo>
                <a:cubicBezTo>
                  <a:pt x="1028386" y="11049"/>
                  <a:pt x="1030872" y="16113"/>
                  <a:pt x="1030872" y="22927"/>
                </a:cubicBezTo>
                <a:cubicBezTo>
                  <a:pt x="1030872" y="26794"/>
                  <a:pt x="1030274" y="30661"/>
                  <a:pt x="1029077" y="34528"/>
                </a:cubicBezTo>
                <a:cubicBezTo>
                  <a:pt x="1027880" y="38395"/>
                  <a:pt x="1027281" y="40651"/>
                  <a:pt x="1027281" y="41296"/>
                </a:cubicBezTo>
                <a:cubicBezTo>
                  <a:pt x="1027281" y="41940"/>
                  <a:pt x="1028110" y="42263"/>
                  <a:pt x="1029767" y="42263"/>
                </a:cubicBezTo>
                <a:lnTo>
                  <a:pt x="1052694" y="42263"/>
                </a:lnTo>
                <a:cubicBezTo>
                  <a:pt x="1062086" y="42263"/>
                  <a:pt x="1069313" y="44749"/>
                  <a:pt x="1074378" y="49721"/>
                </a:cubicBezTo>
                <a:cubicBezTo>
                  <a:pt x="1079442" y="54693"/>
                  <a:pt x="1081974" y="61875"/>
                  <a:pt x="1081974" y="71266"/>
                </a:cubicBezTo>
                <a:lnTo>
                  <a:pt x="1081974" y="228714"/>
                </a:lnTo>
                <a:cubicBezTo>
                  <a:pt x="1081974" y="248971"/>
                  <a:pt x="1071753" y="259099"/>
                  <a:pt x="1051313" y="259099"/>
                </a:cubicBezTo>
                <a:lnTo>
                  <a:pt x="959054" y="259099"/>
                </a:lnTo>
                <a:cubicBezTo>
                  <a:pt x="948557" y="259099"/>
                  <a:pt x="940500" y="257718"/>
                  <a:pt x="934884" y="254956"/>
                </a:cubicBezTo>
                <a:cubicBezTo>
                  <a:pt x="929267" y="252194"/>
                  <a:pt x="926459" y="248557"/>
                  <a:pt x="926459" y="244045"/>
                </a:cubicBezTo>
                <a:cubicBezTo>
                  <a:pt x="926459" y="239533"/>
                  <a:pt x="928853" y="235436"/>
                  <a:pt x="933641" y="231753"/>
                </a:cubicBezTo>
                <a:cubicBezTo>
                  <a:pt x="938429" y="228070"/>
                  <a:pt x="941651" y="223880"/>
                  <a:pt x="943309" y="219185"/>
                </a:cubicBezTo>
                <a:cubicBezTo>
                  <a:pt x="944966" y="214489"/>
                  <a:pt x="945795" y="208412"/>
                  <a:pt x="945795" y="200954"/>
                </a:cubicBezTo>
                <a:cubicBezTo>
                  <a:pt x="945795" y="193496"/>
                  <a:pt x="944414" y="186958"/>
                  <a:pt x="941651" y="181342"/>
                </a:cubicBezTo>
                <a:cubicBezTo>
                  <a:pt x="938889" y="175725"/>
                  <a:pt x="935989" y="172134"/>
                  <a:pt x="932950" y="170569"/>
                </a:cubicBezTo>
                <a:cubicBezTo>
                  <a:pt x="929912" y="169004"/>
                  <a:pt x="928393" y="166288"/>
                  <a:pt x="928393" y="162420"/>
                </a:cubicBezTo>
                <a:cubicBezTo>
                  <a:pt x="928393" y="158553"/>
                  <a:pt x="929498" y="155791"/>
                  <a:pt x="931707" y="154134"/>
                </a:cubicBezTo>
                <a:cubicBezTo>
                  <a:pt x="936864" y="150266"/>
                  <a:pt x="940178" y="146215"/>
                  <a:pt x="941651" y="141980"/>
                </a:cubicBezTo>
                <a:cubicBezTo>
                  <a:pt x="943125" y="137744"/>
                  <a:pt x="943861" y="131759"/>
                  <a:pt x="943861" y="124025"/>
                </a:cubicBezTo>
                <a:cubicBezTo>
                  <a:pt x="943861" y="107636"/>
                  <a:pt x="939902" y="97508"/>
                  <a:pt x="931984" y="93640"/>
                </a:cubicBezTo>
                <a:cubicBezTo>
                  <a:pt x="929958" y="92720"/>
                  <a:pt x="928623" y="91338"/>
                  <a:pt x="927978" y="89497"/>
                </a:cubicBezTo>
                <a:cubicBezTo>
                  <a:pt x="927334" y="87656"/>
                  <a:pt x="927011" y="84065"/>
                  <a:pt x="927011" y="78724"/>
                </a:cubicBezTo>
                <a:cubicBezTo>
                  <a:pt x="927011" y="64361"/>
                  <a:pt x="929498" y="54693"/>
                  <a:pt x="934470" y="49721"/>
                </a:cubicBezTo>
                <a:cubicBezTo>
                  <a:pt x="939442" y="44749"/>
                  <a:pt x="948189" y="42263"/>
                  <a:pt x="960711" y="42263"/>
                </a:cubicBezTo>
                <a:cubicBezTo>
                  <a:pt x="963105" y="42263"/>
                  <a:pt x="964762" y="41986"/>
                  <a:pt x="965683" y="41434"/>
                </a:cubicBezTo>
                <a:cubicBezTo>
                  <a:pt x="966604" y="40881"/>
                  <a:pt x="967340" y="39224"/>
                  <a:pt x="967893" y="36462"/>
                </a:cubicBezTo>
                <a:cubicBezTo>
                  <a:pt x="970839" y="23571"/>
                  <a:pt x="974430" y="14732"/>
                  <a:pt x="978666" y="9944"/>
                </a:cubicBezTo>
                <a:cubicBezTo>
                  <a:pt x="982901" y="5156"/>
                  <a:pt x="990175" y="2762"/>
                  <a:pt x="1000487" y="2762"/>
                </a:cubicBezTo>
                <a:close/>
                <a:moveTo>
                  <a:pt x="710451" y="2486"/>
                </a:moveTo>
                <a:cubicBezTo>
                  <a:pt x="722605" y="2486"/>
                  <a:pt x="730708" y="5985"/>
                  <a:pt x="734759" y="12983"/>
                </a:cubicBezTo>
                <a:cubicBezTo>
                  <a:pt x="735680" y="14456"/>
                  <a:pt x="737061" y="15192"/>
                  <a:pt x="738902" y="15192"/>
                </a:cubicBezTo>
                <a:lnTo>
                  <a:pt x="776193" y="15192"/>
                </a:lnTo>
                <a:cubicBezTo>
                  <a:pt x="781717" y="15192"/>
                  <a:pt x="785722" y="16574"/>
                  <a:pt x="788208" y="19336"/>
                </a:cubicBezTo>
                <a:cubicBezTo>
                  <a:pt x="790694" y="22098"/>
                  <a:pt x="791937" y="26748"/>
                  <a:pt x="791937" y="33285"/>
                </a:cubicBezTo>
                <a:cubicBezTo>
                  <a:pt x="791937" y="39823"/>
                  <a:pt x="790833" y="44288"/>
                  <a:pt x="788623" y="46682"/>
                </a:cubicBezTo>
                <a:cubicBezTo>
                  <a:pt x="786413" y="49076"/>
                  <a:pt x="782270" y="50273"/>
                  <a:pt x="776193" y="50273"/>
                </a:cubicBezTo>
                <a:lnTo>
                  <a:pt x="739455" y="50273"/>
                </a:lnTo>
                <a:cubicBezTo>
                  <a:pt x="737613" y="50273"/>
                  <a:pt x="736462" y="50595"/>
                  <a:pt x="736002" y="51240"/>
                </a:cubicBezTo>
                <a:cubicBezTo>
                  <a:pt x="735541" y="51884"/>
                  <a:pt x="735311" y="53450"/>
                  <a:pt x="735311" y="55936"/>
                </a:cubicBezTo>
                <a:cubicBezTo>
                  <a:pt x="735311" y="58422"/>
                  <a:pt x="735541" y="59987"/>
                  <a:pt x="736002" y="60631"/>
                </a:cubicBezTo>
                <a:cubicBezTo>
                  <a:pt x="736462" y="61276"/>
                  <a:pt x="737613" y="61598"/>
                  <a:pt x="739455" y="61598"/>
                </a:cubicBezTo>
                <a:lnTo>
                  <a:pt x="773983" y="61598"/>
                </a:lnTo>
                <a:cubicBezTo>
                  <a:pt x="782638" y="61598"/>
                  <a:pt x="789912" y="59665"/>
                  <a:pt x="795805" y="55798"/>
                </a:cubicBezTo>
                <a:cubicBezTo>
                  <a:pt x="797830" y="54693"/>
                  <a:pt x="799580" y="54140"/>
                  <a:pt x="801053" y="54140"/>
                </a:cubicBezTo>
                <a:cubicBezTo>
                  <a:pt x="806025" y="54140"/>
                  <a:pt x="808511" y="60125"/>
                  <a:pt x="808511" y="72095"/>
                </a:cubicBezTo>
                <a:cubicBezTo>
                  <a:pt x="808511" y="84065"/>
                  <a:pt x="807452" y="92489"/>
                  <a:pt x="805334" y="97369"/>
                </a:cubicBezTo>
                <a:cubicBezTo>
                  <a:pt x="803217" y="102249"/>
                  <a:pt x="798935" y="104689"/>
                  <a:pt x="792490" y="104689"/>
                </a:cubicBezTo>
                <a:cubicBezTo>
                  <a:pt x="786045" y="104689"/>
                  <a:pt x="782638" y="102572"/>
                  <a:pt x="782270" y="98336"/>
                </a:cubicBezTo>
                <a:cubicBezTo>
                  <a:pt x="781901" y="92996"/>
                  <a:pt x="779645" y="88806"/>
                  <a:pt x="775502" y="85768"/>
                </a:cubicBezTo>
                <a:cubicBezTo>
                  <a:pt x="771359" y="82729"/>
                  <a:pt x="765972" y="81210"/>
                  <a:pt x="759343" y="81210"/>
                </a:cubicBezTo>
                <a:lnTo>
                  <a:pt x="749951" y="81210"/>
                </a:lnTo>
                <a:cubicBezTo>
                  <a:pt x="747926" y="81210"/>
                  <a:pt x="746452" y="80934"/>
                  <a:pt x="745532" y="80382"/>
                </a:cubicBezTo>
                <a:cubicBezTo>
                  <a:pt x="744611" y="79829"/>
                  <a:pt x="743690" y="78540"/>
                  <a:pt x="742769" y="76514"/>
                </a:cubicBezTo>
                <a:cubicBezTo>
                  <a:pt x="740560" y="71358"/>
                  <a:pt x="737199" y="67721"/>
                  <a:pt x="732687" y="65604"/>
                </a:cubicBezTo>
                <a:cubicBezTo>
                  <a:pt x="728176" y="63486"/>
                  <a:pt x="722329" y="62427"/>
                  <a:pt x="715147" y="62427"/>
                </a:cubicBezTo>
                <a:cubicBezTo>
                  <a:pt x="707965" y="62427"/>
                  <a:pt x="702349" y="63624"/>
                  <a:pt x="698297" y="66018"/>
                </a:cubicBezTo>
                <a:cubicBezTo>
                  <a:pt x="694246" y="68412"/>
                  <a:pt x="691207" y="72371"/>
                  <a:pt x="689182" y="77896"/>
                </a:cubicBezTo>
                <a:cubicBezTo>
                  <a:pt x="688445" y="80289"/>
                  <a:pt x="686512" y="81671"/>
                  <a:pt x="683381" y="82039"/>
                </a:cubicBezTo>
                <a:cubicBezTo>
                  <a:pt x="676752" y="83144"/>
                  <a:pt x="672194" y="85446"/>
                  <a:pt x="669708" y="88945"/>
                </a:cubicBezTo>
                <a:cubicBezTo>
                  <a:pt x="667222" y="92443"/>
                  <a:pt x="665979" y="97784"/>
                  <a:pt x="665979" y="104966"/>
                </a:cubicBezTo>
                <a:cubicBezTo>
                  <a:pt x="665979" y="117672"/>
                  <a:pt x="670491" y="124946"/>
                  <a:pt x="679514" y="126787"/>
                </a:cubicBezTo>
                <a:cubicBezTo>
                  <a:pt x="681724" y="127156"/>
                  <a:pt x="683289" y="128122"/>
                  <a:pt x="684210" y="129688"/>
                </a:cubicBezTo>
                <a:cubicBezTo>
                  <a:pt x="685130" y="131253"/>
                  <a:pt x="685913" y="134798"/>
                  <a:pt x="686558" y="140322"/>
                </a:cubicBezTo>
                <a:cubicBezTo>
                  <a:pt x="687202" y="145847"/>
                  <a:pt x="687524" y="149806"/>
                  <a:pt x="687524" y="152200"/>
                </a:cubicBezTo>
                <a:cubicBezTo>
                  <a:pt x="687524" y="154594"/>
                  <a:pt x="686880" y="156159"/>
                  <a:pt x="685591" y="156896"/>
                </a:cubicBezTo>
                <a:cubicBezTo>
                  <a:pt x="682829" y="158737"/>
                  <a:pt x="680941" y="160717"/>
                  <a:pt x="679928" y="162835"/>
                </a:cubicBezTo>
                <a:cubicBezTo>
                  <a:pt x="678915" y="164952"/>
                  <a:pt x="678225" y="169280"/>
                  <a:pt x="677857" y="175817"/>
                </a:cubicBezTo>
                <a:cubicBezTo>
                  <a:pt x="677488" y="182355"/>
                  <a:pt x="676337" y="188386"/>
                  <a:pt x="674404" y="193910"/>
                </a:cubicBezTo>
                <a:cubicBezTo>
                  <a:pt x="672470" y="199435"/>
                  <a:pt x="669201" y="204407"/>
                  <a:pt x="664598" y="208826"/>
                </a:cubicBezTo>
                <a:cubicBezTo>
                  <a:pt x="656311" y="216745"/>
                  <a:pt x="651293" y="222177"/>
                  <a:pt x="649543" y="225123"/>
                </a:cubicBezTo>
                <a:cubicBezTo>
                  <a:pt x="647794" y="228070"/>
                  <a:pt x="646919" y="231753"/>
                  <a:pt x="646919" y="236172"/>
                </a:cubicBezTo>
                <a:cubicBezTo>
                  <a:pt x="646919" y="240592"/>
                  <a:pt x="647748" y="244413"/>
                  <a:pt x="649405" y="247636"/>
                </a:cubicBezTo>
                <a:cubicBezTo>
                  <a:pt x="651063" y="250858"/>
                  <a:pt x="651891" y="253206"/>
                  <a:pt x="651891" y="254680"/>
                </a:cubicBezTo>
                <a:cubicBezTo>
                  <a:pt x="651891" y="257810"/>
                  <a:pt x="649543" y="259375"/>
                  <a:pt x="644848" y="259375"/>
                </a:cubicBezTo>
                <a:cubicBezTo>
                  <a:pt x="640152" y="259375"/>
                  <a:pt x="634489" y="257442"/>
                  <a:pt x="627860" y="253575"/>
                </a:cubicBezTo>
                <a:cubicBezTo>
                  <a:pt x="621230" y="249707"/>
                  <a:pt x="617916" y="243723"/>
                  <a:pt x="617916" y="235620"/>
                </a:cubicBezTo>
                <a:cubicBezTo>
                  <a:pt x="617916" y="231016"/>
                  <a:pt x="619113" y="225952"/>
                  <a:pt x="621507" y="220428"/>
                </a:cubicBezTo>
                <a:cubicBezTo>
                  <a:pt x="629425" y="200171"/>
                  <a:pt x="633937" y="181848"/>
                  <a:pt x="635042" y="165459"/>
                </a:cubicBezTo>
                <a:cubicBezTo>
                  <a:pt x="635226" y="160303"/>
                  <a:pt x="635732" y="156758"/>
                  <a:pt x="636561" y="154824"/>
                </a:cubicBezTo>
                <a:cubicBezTo>
                  <a:pt x="637390" y="152891"/>
                  <a:pt x="639093" y="151095"/>
                  <a:pt x="641671" y="149438"/>
                </a:cubicBezTo>
                <a:cubicBezTo>
                  <a:pt x="647748" y="144834"/>
                  <a:pt x="650786" y="136547"/>
                  <a:pt x="650786" y="124578"/>
                </a:cubicBezTo>
                <a:cubicBezTo>
                  <a:pt x="650786" y="112608"/>
                  <a:pt x="648669" y="104229"/>
                  <a:pt x="644433" y="99441"/>
                </a:cubicBezTo>
                <a:cubicBezTo>
                  <a:pt x="643513" y="98152"/>
                  <a:pt x="642868" y="96265"/>
                  <a:pt x="642500" y="93778"/>
                </a:cubicBezTo>
                <a:cubicBezTo>
                  <a:pt x="642131" y="91292"/>
                  <a:pt x="641947" y="85538"/>
                  <a:pt x="641947" y="76514"/>
                </a:cubicBezTo>
                <a:cubicBezTo>
                  <a:pt x="641947" y="67491"/>
                  <a:pt x="644571" y="60816"/>
                  <a:pt x="649820" y="56488"/>
                </a:cubicBezTo>
                <a:cubicBezTo>
                  <a:pt x="655068" y="52161"/>
                  <a:pt x="664966" y="49997"/>
                  <a:pt x="679514" y="49997"/>
                </a:cubicBezTo>
                <a:cubicBezTo>
                  <a:pt x="681908" y="49997"/>
                  <a:pt x="683473" y="49767"/>
                  <a:pt x="684210" y="49306"/>
                </a:cubicBezTo>
                <a:cubicBezTo>
                  <a:pt x="684946" y="48846"/>
                  <a:pt x="685315" y="47695"/>
                  <a:pt x="685315" y="45853"/>
                </a:cubicBezTo>
                <a:lnTo>
                  <a:pt x="685315" y="20993"/>
                </a:lnTo>
                <a:cubicBezTo>
                  <a:pt x="685315" y="8655"/>
                  <a:pt x="693693" y="2486"/>
                  <a:pt x="710451" y="2486"/>
                </a:cubicBezTo>
                <a:close/>
                <a:moveTo>
                  <a:pt x="146952" y="553"/>
                </a:moveTo>
                <a:cubicBezTo>
                  <a:pt x="155607" y="553"/>
                  <a:pt x="161868" y="2348"/>
                  <a:pt x="165735" y="5939"/>
                </a:cubicBezTo>
                <a:cubicBezTo>
                  <a:pt x="169602" y="9530"/>
                  <a:pt x="171536" y="15745"/>
                  <a:pt x="171536" y="24584"/>
                </a:cubicBezTo>
                <a:lnTo>
                  <a:pt x="171536" y="35633"/>
                </a:lnTo>
                <a:cubicBezTo>
                  <a:pt x="171536" y="36554"/>
                  <a:pt x="171766" y="37014"/>
                  <a:pt x="172227" y="37014"/>
                </a:cubicBezTo>
                <a:cubicBezTo>
                  <a:pt x="172687" y="37014"/>
                  <a:pt x="173378" y="36830"/>
                  <a:pt x="174298" y="36462"/>
                </a:cubicBezTo>
                <a:lnTo>
                  <a:pt x="201368" y="21822"/>
                </a:lnTo>
                <a:cubicBezTo>
                  <a:pt x="206709" y="19060"/>
                  <a:pt x="211911" y="17678"/>
                  <a:pt x="216975" y="17678"/>
                </a:cubicBezTo>
                <a:cubicBezTo>
                  <a:pt x="222039" y="17678"/>
                  <a:pt x="226965" y="21039"/>
                  <a:pt x="231753" y="27761"/>
                </a:cubicBezTo>
                <a:cubicBezTo>
                  <a:pt x="236541" y="34482"/>
                  <a:pt x="238935" y="40145"/>
                  <a:pt x="238935" y="44749"/>
                </a:cubicBezTo>
                <a:cubicBezTo>
                  <a:pt x="238935" y="49352"/>
                  <a:pt x="237600" y="53358"/>
                  <a:pt x="234930" y="56764"/>
                </a:cubicBezTo>
                <a:cubicBezTo>
                  <a:pt x="232260" y="60171"/>
                  <a:pt x="230280" y="62197"/>
                  <a:pt x="228991" y="62841"/>
                </a:cubicBezTo>
                <a:cubicBezTo>
                  <a:pt x="227702" y="63486"/>
                  <a:pt x="224801" y="63808"/>
                  <a:pt x="220290" y="63808"/>
                </a:cubicBezTo>
                <a:cubicBezTo>
                  <a:pt x="215778" y="63808"/>
                  <a:pt x="211312" y="65373"/>
                  <a:pt x="206893" y="68504"/>
                </a:cubicBezTo>
                <a:cubicBezTo>
                  <a:pt x="202473" y="71634"/>
                  <a:pt x="199159" y="76054"/>
                  <a:pt x="196949" y="81763"/>
                </a:cubicBezTo>
                <a:cubicBezTo>
                  <a:pt x="195660" y="84709"/>
                  <a:pt x="193910" y="86919"/>
                  <a:pt x="191700" y="88392"/>
                </a:cubicBezTo>
                <a:cubicBezTo>
                  <a:pt x="189491" y="89865"/>
                  <a:pt x="183506" y="92628"/>
                  <a:pt x="173746" y="96679"/>
                </a:cubicBezTo>
                <a:cubicBezTo>
                  <a:pt x="172273" y="97231"/>
                  <a:pt x="171536" y="98336"/>
                  <a:pt x="171536" y="99994"/>
                </a:cubicBezTo>
                <a:cubicBezTo>
                  <a:pt x="171536" y="101651"/>
                  <a:pt x="171950" y="102710"/>
                  <a:pt x="172779" y="103170"/>
                </a:cubicBezTo>
                <a:cubicBezTo>
                  <a:pt x="173608" y="103631"/>
                  <a:pt x="175219" y="103861"/>
                  <a:pt x="177613" y="103861"/>
                </a:cubicBezTo>
                <a:lnTo>
                  <a:pt x="194739" y="103861"/>
                </a:lnTo>
                <a:cubicBezTo>
                  <a:pt x="197685" y="103861"/>
                  <a:pt x="199849" y="102802"/>
                  <a:pt x="201230" y="100684"/>
                </a:cubicBezTo>
                <a:cubicBezTo>
                  <a:pt x="202611" y="98566"/>
                  <a:pt x="203670" y="95206"/>
                  <a:pt x="204407" y="90602"/>
                </a:cubicBezTo>
                <a:cubicBezTo>
                  <a:pt x="206248" y="79000"/>
                  <a:pt x="212878" y="73200"/>
                  <a:pt x="224295" y="73200"/>
                </a:cubicBezTo>
                <a:cubicBezTo>
                  <a:pt x="230188" y="73200"/>
                  <a:pt x="236357" y="74765"/>
                  <a:pt x="242802" y="77896"/>
                </a:cubicBezTo>
                <a:cubicBezTo>
                  <a:pt x="249247" y="81026"/>
                  <a:pt x="252470" y="88300"/>
                  <a:pt x="252470" y="99717"/>
                </a:cubicBezTo>
                <a:cubicBezTo>
                  <a:pt x="252470" y="130655"/>
                  <a:pt x="241881" y="146123"/>
                  <a:pt x="220704" y="146123"/>
                </a:cubicBezTo>
                <a:lnTo>
                  <a:pt x="169050" y="146123"/>
                </a:lnTo>
                <a:cubicBezTo>
                  <a:pt x="166104" y="146123"/>
                  <a:pt x="164216" y="145847"/>
                  <a:pt x="163387" y="145294"/>
                </a:cubicBezTo>
                <a:cubicBezTo>
                  <a:pt x="162559" y="144742"/>
                  <a:pt x="161868" y="143637"/>
                  <a:pt x="161316" y="141980"/>
                </a:cubicBezTo>
                <a:cubicBezTo>
                  <a:pt x="159106" y="135719"/>
                  <a:pt x="155423" y="131391"/>
                  <a:pt x="150267" y="128997"/>
                </a:cubicBezTo>
                <a:cubicBezTo>
                  <a:pt x="145111" y="126603"/>
                  <a:pt x="137560" y="125222"/>
                  <a:pt x="127616" y="124854"/>
                </a:cubicBezTo>
                <a:cubicBezTo>
                  <a:pt x="124117" y="124670"/>
                  <a:pt x="122368" y="123104"/>
                  <a:pt x="122368" y="120158"/>
                </a:cubicBezTo>
                <a:cubicBezTo>
                  <a:pt x="122368" y="117396"/>
                  <a:pt x="121263" y="115923"/>
                  <a:pt x="119053" y="115738"/>
                </a:cubicBezTo>
                <a:cubicBezTo>
                  <a:pt x="112608" y="115002"/>
                  <a:pt x="107130" y="111043"/>
                  <a:pt x="102618" y="103861"/>
                </a:cubicBezTo>
                <a:cubicBezTo>
                  <a:pt x="98106" y="96679"/>
                  <a:pt x="95850" y="90234"/>
                  <a:pt x="95850" y="84525"/>
                </a:cubicBezTo>
                <a:cubicBezTo>
                  <a:pt x="95850" y="75133"/>
                  <a:pt x="102756" y="67767"/>
                  <a:pt x="116567" y="62427"/>
                </a:cubicBezTo>
                <a:cubicBezTo>
                  <a:pt x="119145" y="61506"/>
                  <a:pt x="120757" y="60678"/>
                  <a:pt x="121401" y="59941"/>
                </a:cubicBezTo>
                <a:cubicBezTo>
                  <a:pt x="122046" y="59204"/>
                  <a:pt x="122368" y="58007"/>
                  <a:pt x="122368" y="56350"/>
                </a:cubicBezTo>
                <a:lnTo>
                  <a:pt x="122368" y="24584"/>
                </a:lnTo>
                <a:cubicBezTo>
                  <a:pt x="122368" y="15745"/>
                  <a:pt x="124302" y="9530"/>
                  <a:pt x="128169" y="5939"/>
                </a:cubicBezTo>
                <a:cubicBezTo>
                  <a:pt x="132036" y="2348"/>
                  <a:pt x="138297" y="553"/>
                  <a:pt x="146952" y="553"/>
                </a:cubicBezTo>
                <a:close/>
                <a:moveTo>
                  <a:pt x="77067" y="0"/>
                </a:moveTo>
                <a:cubicBezTo>
                  <a:pt x="84249" y="0"/>
                  <a:pt x="91109" y="2302"/>
                  <a:pt x="97646" y="6906"/>
                </a:cubicBezTo>
                <a:cubicBezTo>
                  <a:pt x="104183" y="11509"/>
                  <a:pt x="107452" y="18139"/>
                  <a:pt x="107452" y="26794"/>
                </a:cubicBezTo>
                <a:cubicBezTo>
                  <a:pt x="107452" y="34344"/>
                  <a:pt x="104874" y="41526"/>
                  <a:pt x="99718" y="48339"/>
                </a:cubicBezTo>
                <a:cubicBezTo>
                  <a:pt x="96035" y="53496"/>
                  <a:pt x="93779" y="56672"/>
                  <a:pt x="92950" y="57869"/>
                </a:cubicBezTo>
                <a:cubicBezTo>
                  <a:pt x="92121" y="59066"/>
                  <a:pt x="91707" y="60862"/>
                  <a:pt x="91707" y="63256"/>
                </a:cubicBezTo>
                <a:cubicBezTo>
                  <a:pt x="91707" y="65650"/>
                  <a:pt x="90740" y="68550"/>
                  <a:pt x="88807" y="71957"/>
                </a:cubicBezTo>
                <a:cubicBezTo>
                  <a:pt x="86873" y="75363"/>
                  <a:pt x="85906" y="79277"/>
                  <a:pt x="85906" y="83696"/>
                </a:cubicBezTo>
                <a:cubicBezTo>
                  <a:pt x="85906" y="88116"/>
                  <a:pt x="87379" y="93548"/>
                  <a:pt x="90326" y="99994"/>
                </a:cubicBezTo>
                <a:cubicBezTo>
                  <a:pt x="91247" y="101835"/>
                  <a:pt x="91707" y="104689"/>
                  <a:pt x="91707" y="108557"/>
                </a:cubicBezTo>
                <a:lnTo>
                  <a:pt x="91707" y="138665"/>
                </a:lnTo>
                <a:cubicBezTo>
                  <a:pt x="91707" y="146952"/>
                  <a:pt x="89727" y="152706"/>
                  <a:pt x="85768" y="155929"/>
                </a:cubicBezTo>
                <a:cubicBezTo>
                  <a:pt x="81809" y="159152"/>
                  <a:pt x="75502" y="160763"/>
                  <a:pt x="66847" y="160763"/>
                </a:cubicBezTo>
                <a:cubicBezTo>
                  <a:pt x="58192" y="160763"/>
                  <a:pt x="51885" y="159152"/>
                  <a:pt x="47925" y="155929"/>
                </a:cubicBezTo>
                <a:cubicBezTo>
                  <a:pt x="43966" y="152706"/>
                  <a:pt x="41987" y="146952"/>
                  <a:pt x="41987" y="138665"/>
                </a:cubicBezTo>
                <a:lnTo>
                  <a:pt x="41987" y="116015"/>
                </a:lnTo>
                <a:cubicBezTo>
                  <a:pt x="41987" y="115094"/>
                  <a:pt x="41664" y="114633"/>
                  <a:pt x="41020" y="114633"/>
                </a:cubicBezTo>
                <a:cubicBezTo>
                  <a:pt x="40375" y="114633"/>
                  <a:pt x="39685" y="114726"/>
                  <a:pt x="38948" y="114910"/>
                </a:cubicBezTo>
                <a:cubicBezTo>
                  <a:pt x="35081" y="116567"/>
                  <a:pt x="31214" y="117396"/>
                  <a:pt x="27347" y="117396"/>
                </a:cubicBezTo>
                <a:cubicBezTo>
                  <a:pt x="20533" y="117396"/>
                  <a:pt x="14272" y="114910"/>
                  <a:pt x="8563" y="109938"/>
                </a:cubicBezTo>
                <a:cubicBezTo>
                  <a:pt x="2855" y="104966"/>
                  <a:pt x="0" y="98797"/>
                  <a:pt x="0" y="91431"/>
                </a:cubicBezTo>
                <a:cubicBezTo>
                  <a:pt x="0" y="81302"/>
                  <a:pt x="5064" y="71634"/>
                  <a:pt x="15193" y="62427"/>
                </a:cubicBezTo>
                <a:cubicBezTo>
                  <a:pt x="31766" y="47327"/>
                  <a:pt x="45209" y="31950"/>
                  <a:pt x="55522" y="16297"/>
                </a:cubicBezTo>
                <a:cubicBezTo>
                  <a:pt x="62703" y="5433"/>
                  <a:pt x="69885" y="0"/>
                  <a:pt x="77067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华文琥珀" panose="02010800040101010101" pitchFamily="2" charset="-122"/>
              <a:ea typeface="华文琥珀" panose="02010800040101010101" pitchFamily="2" charset="-122"/>
              <a:cs typeface="SetoFont" panose="02000600000000000000" pitchFamily="2" charset="-122"/>
            </a:endParaRPr>
          </a:p>
        </p:txBody>
      </p:sp>
      <p:sp>
        <p:nvSpPr>
          <p:cNvPr id="37" name="常用图形-45_矢量">
            <a:extLst>
              <a:ext uri="{FF2B5EF4-FFF2-40B4-BE49-F238E27FC236}">
                <a16:creationId xmlns:a16="http://schemas.microsoft.com/office/drawing/2014/main" id="{E725F0E8-0B9A-4A21-9B72-F377B2B5A40A}"/>
              </a:ext>
            </a:extLst>
          </p:cNvPr>
          <p:cNvSpPr/>
          <p:nvPr/>
        </p:nvSpPr>
        <p:spPr>
          <a:xfrm>
            <a:off x="1074163" y="570611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41" name="常用图形-46_矢量">
            <a:extLst>
              <a:ext uri="{FF2B5EF4-FFF2-40B4-BE49-F238E27FC236}">
                <a16:creationId xmlns:a16="http://schemas.microsoft.com/office/drawing/2014/main" id="{2311A959-0383-4192-9CCD-06FE34A0F796}"/>
              </a:ext>
            </a:extLst>
          </p:cNvPr>
          <p:cNvSpPr/>
          <p:nvPr/>
        </p:nvSpPr>
        <p:spPr>
          <a:xfrm>
            <a:off x="4853038" y="570611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3" name="常用图形-47_矢量">
            <a:extLst>
              <a:ext uri="{FF2B5EF4-FFF2-40B4-BE49-F238E27FC236}">
                <a16:creationId xmlns:a16="http://schemas.microsoft.com/office/drawing/2014/main" id="{1011A95B-A857-49C3-AE2C-C117289184B1}"/>
              </a:ext>
            </a:extLst>
          </p:cNvPr>
          <p:cNvSpPr/>
          <p:nvPr/>
        </p:nvSpPr>
        <p:spPr>
          <a:xfrm>
            <a:off x="8571794" y="5706114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9" name="文本框-2_矢量">
            <a:extLst>
              <a:ext uri="{FF2B5EF4-FFF2-40B4-BE49-F238E27FC236}">
                <a16:creationId xmlns:a16="http://schemas.microsoft.com/office/drawing/2014/main" id="{907247C7-FE7A-4D48-B727-6BEED50C7F70}"/>
              </a:ext>
            </a:extLst>
          </p:cNvPr>
          <p:cNvSpPr txBox="1"/>
          <p:nvPr/>
        </p:nvSpPr>
        <p:spPr>
          <a:xfrm>
            <a:off x="5790256" y="1132701"/>
            <a:ext cx="2629510" cy="854049"/>
          </a:xfrm>
          <a:custGeom>
            <a:avLst/>
            <a:gdLst/>
            <a:ahLst/>
            <a:cxnLst/>
            <a:rect l="l" t="t" r="r" b="b"/>
            <a:pathLst>
              <a:path w="2629510" h="854049">
                <a:moveTo>
                  <a:pt x="1490777" y="640080"/>
                </a:moveTo>
                <a:cubicBezTo>
                  <a:pt x="1482243" y="640080"/>
                  <a:pt x="1477976" y="645261"/>
                  <a:pt x="1477976" y="655624"/>
                </a:cubicBezTo>
                <a:lnTo>
                  <a:pt x="1477976" y="694944"/>
                </a:lnTo>
                <a:cubicBezTo>
                  <a:pt x="1477976" y="705307"/>
                  <a:pt x="1482243" y="710488"/>
                  <a:pt x="1490777" y="710488"/>
                </a:cubicBezTo>
                <a:lnTo>
                  <a:pt x="1522781" y="710488"/>
                </a:lnTo>
                <a:cubicBezTo>
                  <a:pt x="1531315" y="710488"/>
                  <a:pt x="1535583" y="705307"/>
                  <a:pt x="1535583" y="694944"/>
                </a:cubicBezTo>
                <a:lnTo>
                  <a:pt x="1535583" y="655624"/>
                </a:lnTo>
                <a:cubicBezTo>
                  <a:pt x="1535583" y="645261"/>
                  <a:pt x="1531620" y="640080"/>
                  <a:pt x="1523696" y="640080"/>
                </a:cubicBezTo>
                <a:close/>
                <a:moveTo>
                  <a:pt x="1114959" y="637336"/>
                </a:moveTo>
                <a:cubicBezTo>
                  <a:pt x="1107644" y="637336"/>
                  <a:pt x="1103986" y="642518"/>
                  <a:pt x="1103986" y="652881"/>
                </a:cubicBezTo>
                <a:lnTo>
                  <a:pt x="1103986" y="694944"/>
                </a:lnTo>
                <a:cubicBezTo>
                  <a:pt x="1103986" y="705307"/>
                  <a:pt x="1107644" y="710488"/>
                  <a:pt x="1114959" y="710488"/>
                </a:cubicBezTo>
                <a:lnTo>
                  <a:pt x="1146963" y="710488"/>
                </a:lnTo>
                <a:cubicBezTo>
                  <a:pt x="1155497" y="710488"/>
                  <a:pt x="1159764" y="705307"/>
                  <a:pt x="1159764" y="694944"/>
                </a:cubicBezTo>
                <a:lnTo>
                  <a:pt x="1159764" y="652881"/>
                </a:lnTo>
                <a:cubicBezTo>
                  <a:pt x="1159764" y="642518"/>
                  <a:pt x="1155802" y="637336"/>
                  <a:pt x="1147877" y="637336"/>
                </a:cubicBezTo>
                <a:close/>
                <a:moveTo>
                  <a:pt x="2410054" y="623620"/>
                </a:moveTo>
                <a:cubicBezTo>
                  <a:pt x="2398472" y="623620"/>
                  <a:pt x="2392680" y="629716"/>
                  <a:pt x="2392680" y="641909"/>
                </a:cubicBezTo>
                <a:lnTo>
                  <a:pt x="2392680" y="680313"/>
                </a:lnTo>
                <a:cubicBezTo>
                  <a:pt x="2392680" y="693115"/>
                  <a:pt x="2398472" y="699516"/>
                  <a:pt x="2410054" y="699516"/>
                </a:cubicBezTo>
                <a:lnTo>
                  <a:pt x="2441143" y="699516"/>
                </a:lnTo>
                <a:cubicBezTo>
                  <a:pt x="2446020" y="699516"/>
                  <a:pt x="2449526" y="698449"/>
                  <a:pt x="2451659" y="696315"/>
                </a:cubicBezTo>
                <a:cubicBezTo>
                  <a:pt x="2453793" y="694182"/>
                  <a:pt x="2454859" y="688848"/>
                  <a:pt x="2454859" y="680313"/>
                </a:cubicBezTo>
                <a:lnTo>
                  <a:pt x="2454859" y="641909"/>
                </a:lnTo>
                <a:cubicBezTo>
                  <a:pt x="2454859" y="633984"/>
                  <a:pt x="2453793" y="628955"/>
                  <a:pt x="2451659" y="626821"/>
                </a:cubicBezTo>
                <a:cubicBezTo>
                  <a:pt x="2449526" y="624687"/>
                  <a:pt x="2446020" y="623620"/>
                  <a:pt x="2441143" y="623620"/>
                </a:cubicBezTo>
                <a:close/>
                <a:moveTo>
                  <a:pt x="2226260" y="623620"/>
                </a:moveTo>
                <a:cubicBezTo>
                  <a:pt x="2214677" y="623620"/>
                  <a:pt x="2208886" y="629716"/>
                  <a:pt x="2208886" y="641909"/>
                </a:cubicBezTo>
                <a:lnTo>
                  <a:pt x="2208886" y="680313"/>
                </a:lnTo>
                <a:cubicBezTo>
                  <a:pt x="2208886" y="693115"/>
                  <a:pt x="2214677" y="699516"/>
                  <a:pt x="2226260" y="699516"/>
                </a:cubicBezTo>
                <a:lnTo>
                  <a:pt x="2253692" y="699516"/>
                </a:lnTo>
                <a:cubicBezTo>
                  <a:pt x="2265274" y="699516"/>
                  <a:pt x="2271065" y="693115"/>
                  <a:pt x="2271065" y="680313"/>
                </a:cubicBezTo>
                <a:lnTo>
                  <a:pt x="2271065" y="641909"/>
                </a:lnTo>
                <a:cubicBezTo>
                  <a:pt x="2271065" y="629716"/>
                  <a:pt x="2265274" y="623620"/>
                  <a:pt x="2253692" y="623620"/>
                </a:cubicBezTo>
                <a:close/>
                <a:moveTo>
                  <a:pt x="2410968" y="447141"/>
                </a:moveTo>
                <a:cubicBezTo>
                  <a:pt x="2399386" y="447141"/>
                  <a:pt x="2393595" y="453542"/>
                  <a:pt x="2393595" y="466344"/>
                </a:cubicBezTo>
                <a:lnTo>
                  <a:pt x="2393595" y="495605"/>
                </a:lnTo>
                <a:cubicBezTo>
                  <a:pt x="2393595" y="508406"/>
                  <a:pt x="2399386" y="514807"/>
                  <a:pt x="2410968" y="514807"/>
                </a:cubicBezTo>
                <a:lnTo>
                  <a:pt x="2438400" y="514807"/>
                </a:lnTo>
                <a:cubicBezTo>
                  <a:pt x="2443887" y="514807"/>
                  <a:pt x="2447849" y="513588"/>
                  <a:pt x="2450288" y="511149"/>
                </a:cubicBezTo>
                <a:cubicBezTo>
                  <a:pt x="2452726" y="508711"/>
                  <a:pt x="2453945" y="503529"/>
                  <a:pt x="2453945" y="495605"/>
                </a:cubicBezTo>
                <a:lnTo>
                  <a:pt x="2453945" y="466344"/>
                </a:lnTo>
                <a:cubicBezTo>
                  <a:pt x="2453945" y="458419"/>
                  <a:pt x="2452726" y="453237"/>
                  <a:pt x="2450288" y="450799"/>
                </a:cubicBezTo>
                <a:cubicBezTo>
                  <a:pt x="2447849" y="448361"/>
                  <a:pt x="2443887" y="447141"/>
                  <a:pt x="2438400" y="447141"/>
                </a:cubicBezTo>
                <a:close/>
                <a:moveTo>
                  <a:pt x="2224431" y="447141"/>
                </a:moveTo>
                <a:cubicBezTo>
                  <a:pt x="2212848" y="447141"/>
                  <a:pt x="2207057" y="453542"/>
                  <a:pt x="2207057" y="466344"/>
                </a:cubicBezTo>
                <a:lnTo>
                  <a:pt x="2207057" y="495605"/>
                </a:lnTo>
                <a:cubicBezTo>
                  <a:pt x="2207057" y="508406"/>
                  <a:pt x="2212848" y="514807"/>
                  <a:pt x="2224431" y="514807"/>
                </a:cubicBezTo>
                <a:lnTo>
                  <a:pt x="2253692" y="514807"/>
                </a:lnTo>
                <a:cubicBezTo>
                  <a:pt x="2265274" y="514807"/>
                  <a:pt x="2271065" y="508406"/>
                  <a:pt x="2271065" y="495605"/>
                </a:cubicBezTo>
                <a:lnTo>
                  <a:pt x="2271065" y="466344"/>
                </a:lnTo>
                <a:cubicBezTo>
                  <a:pt x="2271065" y="453542"/>
                  <a:pt x="2265274" y="447141"/>
                  <a:pt x="2253692" y="447141"/>
                </a:cubicBezTo>
                <a:close/>
                <a:moveTo>
                  <a:pt x="275235" y="341985"/>
                </a:moveTo>
                <a:cubicBezTo>
                  <a:pt x="288037" y="341985"/>
                  <a:pt x="300076" y="345948"/>
                  <a:pt x="311354" y="353872"/>
                </a:cubicBezTo>
                <a:cubicBezTo>
                  <a:pt x="322631" y="361797"/>
                  <a:pt x="336957" y="374142"/>
                  <a:pt x="354330" y="390906"/>
                </a:cubicBezTo>
                <a:cubicBezTo>
                  <a:pt x="371704" y="407670"/>
                  <a:pt x="383896" y="421081"/>
                  <a:pt x="390906" y="431139"/>
                </a:cubicBezTo>
                <a:cubicBezTo>
                  <a:pt x="397917" y="441198"/>
                  <a:pt x="401422" y="452018"/>
                  <a:pt x="401422" y="463601"/>
                </a:cubicBezTo>
                <a:cubicBezTo>
                  <a:pt x="401422" y="480669"/>
                  <a:pt x="393497" y="495757"/>
                  <a:pt x="377648" y="508863"/>
                </a:cubicBezTo>
                <a:cubicBezTo>
                  <a:pt x="361798" y="521970"/>
                  <a:pt x="345948" y="528523"/>
                  <a:pt x="330099" y="528523"/>
                </a:cubicBezTo>
                <a:cubicBezTo>
                  <a:pt x="314249" y="528523"/>
                  <a:pt x="299924" y="521817"/>
                  <a:pt x="287122" y="508406"/>
                </a:cubicBezTo>
                <a:cubicBezTo>
                  <a:pt x="259690" y="477317"/>
                  <a:pt x="239726" y="455828"/>
                  <a:pt x="227229" y="443941"/>
                </a:cubicBezTo>
                <a:cubicBezTo>
                  <a:pt x="214732" y="432054"/>
                  <a:pt x="208484" y="419100"/>
                  <a:pt x="208484" y="405079"/>
                </a:cubicBezTo>
                <a:cubicBezTo>
                  <a:pt x="208484" y="391058"/>
                  <a:pt x="215189" y="377037"/>
                  <a:pt x="228600" y="363016"/>
                </a:cubicBezTo>
                <a:cubicBezTo>
                  <a:pt x="242012" y="348996"/>
                  <a:pt x="257556" y="341985"/>
                  <a:pt x="275235" y="341985"/>
                </a:cubicBezTo>
                <a:close/>
                <a:moveTo>
                  <a:pt x="1437742" y="283464"/>
                </a:moveTo>
                <a:cubicBezTo>
                  <a:pt x="1451763" y="283464"/>
                  <a:pt x="1471270" y="292608"/>
                  <a:pt x="1496264" y="310896"/>
                </a:cubicBezTo>
                <a:cubicBezTo>
                  <a:pt x="1521257" y="329184"/>
                  <a:pt x="1533754" y="346252"/>
                  <a:pt x="1533754" y="362102"/>
                </a:cubicBezTo>
                <a:cubicBezTo>
                  <a:pt x="1533754" y="371856"/>
                  <a:pt x="1529030" y="383133"/>
                  <a:pt x="1519581" y="395935"/>
                </a:cubicBezTo>
                <a:cubicBezTo>
                  <a:pt x="1510132" y="408736"/>
                  <a:pt x="1499464" y="415137"/>
                  <a:pt x="1487577" y="415137"/>
                </a:cubicBezTo>
                <a:cubicBezTo>
                  <a:pt x="1475690" y="415137"/>
                  <a:pt x="1456030" y="404774"/>
                  <a:pt x="1428598" y="384048"/>
                </a:cubicBezTo>
                <a:cubicBezTo>
                  <a:pt x="1401166" y="363321"/>
                  <a:pt x="1387450" y="347167"/>
                  <a:pt x="1387450" y="335584"/>
                </a:cubicBezTo>
                <a:cubicBezTo>
                  <a:pt x="1387450" y="324002"/>
                  <a:pt x="1392327" y="312420"/>
                  <a:pt x="1402080" y="300837"/>
                </a:cubicBezTo>
                <a:cubicBezTo>
                  <a:pt x="1411834" y="289255"/>
                  <a:pt x="1423721" y="283464"/>
                  <a:pt x="1437742" y="283464"/>
                </a:cubicBezTo>
                <a:close/>
                <a:moveTo>
                  <a:pt x="1325271" y="279806"/>
                </a:moveTo>
                <a:cubicBezTo>
                  <a:pt x="1351484" y="279806"/>
                  <a:pt x="1364590" y="285902"/>
                  <a:pt x="1364590" y="298094"/>
                </a:cubicBezTo>
                <a:cubicBezTo>
                  <a:pt x="1364590" y="302971"/>
                  <a:pt x="1363066" y="309067"/>
                  <a:pt x="1360018" y="316382"/>
                </a:cubicBezTo>
                <a:cubicBezTo>
                  <a:pt x="1356970" y="323697"/>
                  <a:pt x="1355446" y="330098"/>
                  <a:pt x="1355446" y="335584"/>
                </a:cubicBezTo>
                <a:cubicBezTo>
                  <a:pt x="1355446" y="353872"/>
                  <a:pt x="1372972" y="377037"/>
                  <a:pt x="1408024" y="405079"/>
                </a:cubicBezTo>
                <a:cubicBezTo>
                  <a:pt x="1443076" y="433120"/>
                  <a:pt x="1470965" y="447141"/>
                  <a:pt x="1491692" y="447141"/>
                </a:cubicBezTo>
                <a:cubicBezTo>
                  <a:pt x="1519124" y="447141"/>
                  <a:pt x="1542288" y="423062"/>
                  <a:pt x="1561186" y="374904"/>
                </a:cubicBezTo>
                <a:cubicBezTo>
                  <a:pt x="1569111" y="356616"/>
                  <a:pt x="1581608" y="347472"/>
                  <a:pt x="1598676" y="347472"/>
                </a:cubicBezTo>
                <a:lnTo>
                  <a:pt x="1657198" y="347472"/>
                </a:lnTo>
                <a:cubicBezTo>
                  <a:pt x="1685240" y="347472"/>
                  <a:pt x="1703832" y="352501"/>
                  <a:pt x="1712976" y="362559"/>
                </a:cubicBezTo>
                <a:cubicBezTo>
                  <a:pt x="1722120" y="372618"/>
                  <a:pt x="1726692" y="389686"/>
                  <a:pt x="1726692" y="413766"/>
                </a:cubicBezTo>
                <a:cubicBezTo>
                  <a:pt x="1726692" y="437845"/>
                  <a:pt x="1724864" y="454761"/>
                  <a:pt x="1721206" y="464515"/>
                </a:cubicBezTo>
                <a:cubicBezTo>
                  <a:pt x="1717548" y="474268"/>
                  <a:pt x="1710081" y="481584"/>
                  <a:pt x="1698803" y="486460"/>
                </a:cubicBezTo>
                <a:cubicBezTo>
                  <a:pt x="1687526" y="491337"/>
                  <a:pt x="1670000" y="493776"/>
                  <a:pt x="1646225" y="493776"/>
                </a:cubicBezTo>
                <a:cubicBezTo>
                  <a:pt x="1639520" y="493776"/>
                  <a:pt x="1636167" y="494690"/>
                  <a:pt x="1636167" y="496519"/>
                </a:cubicBezTo>
                <a:cubicBezTo>
                  <a:pt x="1636167" y="503224"/>
                  <a:pt x="1657808" y="517550"/>
                  <a:pt x="1701089" y="539496"/>
                </a:cubicBezTo>
                <a:cubicBezTo>
                  <a:pt x="1714500" y="546201"/>
                  <a:pt x="1725016" y="556107"/>
                  <a:pt x="1732636" y="569214"/>
                </a:cubicBezTo>
                <a:cubicBezTo>
                  <a:pt x="1740256" y="582320"/>
                  <a:pt x="1744066" y="597713"/>
                  <a:pt x="1744066" y="615391"/>
                </a:cubicBezTo>
                <a:cubicBezTo>
                  <a:pt x="1744066" y="633069"/>
                  <a:pt x="1737970" y="650138"/>
                  <a:pt x="1725778" y="666597"/>
                </a:cubicBezTo>
                <a:cubicBezTo>
                  <a:pt x="1713586" y="683057"/>
                  <a:pt x="1698651" y="691286"/>
                  <a:pt x="1680972" y="691286"/>
                </a:cubicBezTo>
                <a:cubicBezTo>
                  <a:pt x="1674876" y="691286"/>
                  <a:pt x="1671828" y="693420"/>
                  <a:pt x="1671828" y="697687"/>
                </a:cubicBezTo>
                <a:lnTo>
                  <a:pt x="1671828" y="761695"/>
                </a:lnTo>
                <a:cubicBezTo>
                  <a:pt x="1671828" y="793394"/>
                  <a:pt x="1664818" y="816102"/>
                  <a:pt x="1650797" y="829818"/>
                </a:cubicBezTo>
                <a:cubicBezTo>
                  <a:pt x="1636776" y="843534"/>
                  <a:pt x="1613611" y="850392"/>
                  <a:pt x="1581303" y="850392"/>
                </a:cubicBezTo>
                <a:lnTo>
                  <a:pt x="1433170" y="850392"/>
                </a:lnTo>
                <a:cubicBezTo>
                  <a:pt x="1400861" y="850392"/>
                  <a:pt x="1377696" y="843534"/>
                  <a:pt x="1363676" y="829818"/>
                </a:cubicBezTo>
                <a:cubicBezTo>
                  <a:pt x="1349655" y="816102"/>
                  <a:pt x="1342644" y="793394"/>
                  <a:pt x="1342644" y="761695"/>
                </a:cubicBezTo>
                <a:lnTo>
                  <a:pt x="1342644" y="612648"/>
                </a:lnTo>
                <a:cubicBezTo>
                  <a:pt x="1342644" y="574243"/>
                  <a:pt x="1350112" y="550164"/>
                  <a:pt x="1365047" y="540410"/>
                </a:cubicBezTo>
                <a:cubicBezTo>
                  <a:pt x="1379982" y="530656"/>
                  <a:pt x="1409700" y="525780"/>
                  <a:pt x="1454201" y="525780"/>
                </a:cubicBezTo>
                <a:cubicBezTo>
                  <a:pt x="1459688" y="525780"/>
                  <a:pt x="1462888" y="524713"/>
                  <a:pt x="1463802" y="522579"/>
                </a:cubicBezTo>
                <a:cubicBezTo>
                  <a:pt x="1464717" y="520446"/>
                  <a:pt x="1465174" y="516331"/>
                  <a:pt x="1465174" y="510235"/>
                </a:cubicBezTo>
                <a:cubicBezTo>
                  <a:pt x="1465174" y="504139"/>
                  <a:pt x="1464412" y="499872"/>
                  <a:pt x="1462888" y="497433"/>
                </a:cubicBezTo>
                <a:cubicBezTo>
                  <a:pt x="1461364" y="494995"/>
                  <a:pt x="1457859" y="493776"/>
                  <a:pt x="1452372" y="493776"/>
                </a:cubicBezTo>
                <a:lnTo>
                  <a:pt x="1206399" y="493776"/>
                </a:lnTo>
                <a:cubicBezTo>
                  <a:pt x="1202132" y="493776"/>
                  <a:pt x="1199388" y="494690"/>
                  <a:pt x="1198169" y="496519"/>
                </a:cubicBezTo>
                <a:cubicBezTo>
                  <a:pt x="1196950" y="498348"/>
                  <a:pt x="1196340" y="502463"/>
                  <a:pt x="1196340" y="508863"/>
                </a:cubicBezTo>
                <a:cubicBezTo>
                  <a:pt x="1196340" y="515264"/>
                  <a:pt x="1196950" y="519379"/>
                  <a:pt x="1198169" y="521208"/>
                </a:cubicBezTo>
                <a:cubicBezTo>
                  <a:pt x="1199388" y="523036"/>
                  <a:pt x="1202132" y="523951"/>
                  <a:pt x="1206399" y="523951"/>
                </a:cubicBezTo>
                <a:cubicBezTo>
                  <a:pt x="1244804" y="523951"/>
                  <a:pt x="1270254" y="529285"/>
                  <a:pt x="1282751" y="539953"/>
                </a:cubicBezTo>
                <a:cubicBezTo>
                  <a:pt x="1295248" y="550621"/>
                  <a:pt x="1301496" y="573328"/>
                  <a:pt x="1301496" y="608076"/>
                </a:cubicBezTo>
                <a:lnTo>
                  <a:pt x="1301496" y="762609"/>
                </a:lnTo>
                <a:cubicBezTo>
                  <a:pt x="1301496" y="794918"/>
                  <a:pt x="1294638" y="817473"/>
                  <a:pt x="1280922" y="830275"/>
                </a:cubicBezTo>
                <a:cubicBezTo>
                  <a:pt x="1267206" y="843076"/>
                  <a:pt x="1243889" y="849477"/>
                  <a:pt x="1210971" y="849477"/>
                </a:cubicBezTo>
                <a:lnTo>
                  <a:pt x="1059180" y="849477"/>
                </a:lnTo>
                <a:cubicBezTo>
                  <a:pt x="1029310" y="849477"/>
                  <a:pt x="1006602" y="842010"/>
                  <a:pt x="991058" y="827074"/>
                </a:cubicBezTo>
                <a:cubicBezTo>
                  <a:pt x="975513" y="812139"/>
                  <a:pt x="967741" y="790651"/>
                  <a:pt x="967741" y="762609"/>
                </a:cubicBezTo>
                <a:lnTo>
                  <a:pt x="967741" y="707745"/>
                </a:lnTo>
                <a:cubicBezTo>
                  <a:pt x="967741" y="704088"/>
                  <a:pt x="966978" y="701802"/>
                  <a:pt x="965454" y="700887"/>
                </a:cubicBezTo>
                <a:cubicBezTo>
                  <a:pt x="963930" y="699973"/>
                  <a:pt x="959511" y="699516"/>
                  <a:pt x="952196" y="699516"/>
                </a:cubicBezTo>
                <a:cubicBezTo>
                  <a:pt x="930860" y="699516"/>
                  <a:pt x="914553" y="689457"/>
                  <a:pt x="903275" y="669340"/>
                </a:cubicBezTo>
                <a:cubicBezTo>
                  <a:pt x="891998" y="649224"/>
                  <a:pt x="886359" y="629412"/>
                  <a:pt x="886359" y="609905"/>
                </a:cubicBezTo>
                <a:cubicBezTo>
                  <a:pt x="886359" y="580644"/>
                  <a:pt x="903123" y="558088"/>
                  <a:pt x="936651" y="542239"/>
                </a:cubicBezTo>
                <a:cubicBezTo>
                  <a:pt x="986028" y="518464"/>
                  <a:pt x="1010717" y="503529"/>
                  <a:pt x="1010717" y="497433"/>
                </a:cubicBezTo>
                <a:cubicBezTo>
                  <a:pt x="1010717" y="494995"/>
                  <a:pt x="1006450" y="493776"/>
                  <a:pt x="997916" y="493776"/>
                </a:cubicBezTo>
                <a:cubicBezTo>
                  <a:pt x="968655" y="493776"/>
                  <a:pt x="945795" y="489661"/>
                  <a:pt x="929336" y="481431"/>
                </a:cubicBezTo>
                <a:cubicBezTo>
                  <a:pt x="912876" y="473202"/>
                  <a:pt x="904647" y="454457"/>
                  <a:pt x="904647" y="425196"/>
                </a:cubicBezTo>
                <a:cubicBezTo>
                  <a:pt x="904647" y="395935"/>
                  <a:pt x="909829" y="375666"/>
                  <a:pt x="920192" y="364388"/>
                </a:cubicBezTo>
                <a:cubicBezTo>
                  <a:pt x="930555" y="353110"/>
                  <a:pt x="946404" y="347472"/>
                  <a:pt x="967741" y="347472"/>
                </a:cubicBezTo>
                <a:lnTo>
                  <a:pt x="1182624" y="347472"/>
                </a:lnTo>
                <a:cubicBezTo>
                  <a:pt x="1189940" y="347472"/>
                  <a:pt x="1195121" y="345033"/>
                  <a:pt x="1198169" y="340156"/>
                </a:cubicBezTo>
                <a:cubicBezTo>
                  <a:pt x="1220724" y="312724"/>
                  <a:pt x="1240994" y="295808"/>
                  <a:pt x="1258977" y="289407"/>
                </a:cubicBezTo>
                <a:cubicBezTo>
                  <a:pt x="1276960" y="283006"/>
                  <a:pt x="1299058" y="279806"/>
                  <a:pt x="1325271" y="279806"/>
                </a:cubicBezTo>
                <a:close/>
                <a:moveTo>
                  <a:pt x="2320443" y="249631"/>
                </a:moveTo>
                <a:cubicBezTo>
                  <a:pt x="2308860" y="249631"/>
                  <a:pt x="2303069" y="256336"/>
                  <a:pt x="2303069" y="269748"/>
                </a:cubicBezTo>
                <a:lnTo>
                  <a:pt x="2303069" y="298094"/>
                </a:lnTo>
                <a:cubicBezTo>
                  <a:pt x="2303069" y="310896"/>
                  <a:pt x="2308860" y="317296"/>
                  <a:pt x="2320443" y="317296"/>
                </a:cubicBezTo>
                <a:lnTo>
                  <a:pt x="2340560" y="317296"/>
                </a:lnTo>
                <a:cubicBezTo>
                  <a:pt x="2352142" y="317296"/>
                  <a:pt x="2357933" y="310896"/>
                  <a:pt x="2357933" y="298094"/>
                </a:cubicBezTo>
                <a:lnTo>
                  <a:pt x="2357933" y="269748"/>
                </a:lnTo>
                <a:cubicBezTo>
                  <a:pt x="2357933" y="256336"/>
                  <a:pt x="2352142" y="249631"/>
                  <a:pt x="2340560" y="249631"/>
                </a:cubicBezTo>
                <a:close/>
                <a:moveTo>
                  <a:pt x="1497178" y="140817"/>
                </a:moveTo>
                <a:cubicBezTo>
                  <a:pt x="1489253" y="140817"/>
                  <a:pt x="1485291" y="145694"/>
                  <a:pt x="1485291" y="155448"/>
                </a:cubicBezTo>
                <a:lnTo>
                  <a:pt x="1485291" y="181965"/>
                </a:lnTo>
                <a:cubicBezTo>
                  <a:pt x="1485291" y="192938"/>
                  <a:pt x="1489558" y="198424"/>
                  <a:pt x="1498092" y="198424"/>
                </a:cubicBezTo>
                <a:lnTo>
                  <a:pt x="1541069" y="198424"/>
                </a:lnTo>
                <a:cubicBezTo>
                  <a:pt x="1549604" y="198424"/>
                  <a:pt x="1553871" y="192938"/>
                  <a:pt x="1553871" y="181965"/>
                </a:cubicBezTo>
                <a:lnTo>
                  <a:pt x="1553871" y="155448"/>
                </a:lnTo>
                <a:cubicBezTo>
                  <a:pt x="1553871" y="145694"/>
                  <a:pt x="1549604" y="140817"/>
                  <a:pt x="1541069" y="140817"/>
                </a:cubicBezTo>
                <a:close/>
                <a:moveTo>
                  <a:pt x="1098500" y="138988"/>
                </a:moveTo>
                <a:cubicBezTo>
                  <a:pt x="1089965" y="138988"/>
                  <a:pt x="1085698" y="143865"/>
                  <a:pt x="1085698" y="153619"/>
                </a:cubicBezTo>
                <a:lnTo>
                  <a:pt x="1085698" y="181965"/>
                </a:lnTo>
                <a:cubicBezTo>
                  <a:pt x="1085698" y="192938"/>
                  <a:pt x="1089965" y="198424"/>
                  <a:pt x="1098500" y="198424"/>
                </a:cubicBezTo>
                <a:lnTo>
                  <a:pt x="1141476" y="198424"/>
                </a:lnTo>
                <a:cubicBezTo>
                  <a:pt x="1150011" y="198424"/>
                  <a:pt x="1154278" y="192938"/>
                  <a:pt x="1154278" y="181965"/>
                </a:cubicBezTo>
                <a:lnTo>
                  <a:pt x="1154278" y="153619"/>
                </a:lnTo>
                <a:cubicBezTo>
                  <a:pt x="1154278" y="143865"/>
                  <a:pt x="1150316" y="138988"/>
                  <a:pt x="1142391" y="138988"/>
                </a:cubicBezTo>
                <a:close/>
                <a:moveTo>
                  <a:pt x="439827" y="33832"/>
                </a:moveTo>
                <a:lnTo>
                  <a:pt x="692201" y="33832"/>
                </a:lnTo>
                <a:cubicBezTo>
                  <a:pt x="750113" y="33832"/>
                  <a:pt x="779069" y="62484"/>
                  <a:pt x="779069" y="119786"/>
                </a:cubicBezTo>
                <a:lnTo>
                  <a:pt x="779069" y="473659"/>
                </a:lnTo>
                <a:cubicBezTo>
                  <a:pt x="779069" y="493166"/>
                  <a:pt x="776326" y="506882"/>
                  <a:pt x="770840" y="514807"/>
                </a:cubicBezTo>
                <a:cubicBezTo>
                  <a:pt x="765353" y="522732"/>
                  <a:pt x="754380" y="529437"/>
                  <a:pt x="737921" y="534924"/>
                </a:cubicBezTo>
                <a:cubicBezTo>
                  <a:pt x="721462" y="540410"/>
                  <a:pt x="710032" y="554431"/>
                  <a:pt x="703631" y="576986"/>
                </a:cubicBezTo>
                <a:cubicBezTo>
                  <a:pt x="697230" y="599541"/>
                  <a:pt x="694030" y="620877"/>
                  <a:pt x="694030" y="640994"/>
                </a:cubicBezTo>
                <a:cubicBezTo>
                  <a:pt x="694030" y="654405"/>
                  <a:pt x="697688" y="661111"/>
                  <a:pt x="705003" y="661111"/>
                </a:cubicBezTo>
                <a:cubicBezTo>
                  <a:pt x="712318" y="661111"/>
                  <a:pt x="717043" y="659282"/>
                  <a:pt x="719176" y="655624"/>
                </a:cubicBezTo>
                <a:cubicBezTo>
                  <a:pt x="721310" y="651967"/>
                  <a:pt x="722986" y="644957"/>
                  <a:pt x="724205" y="634593"/>
                </a:cubicBezTo>
                <a:cubicBezTo>
                  <a:pt x="728473" y="601675"/>
                  <a:pt x="735026" y="580491"/>
                  <a:pt x="743865" y="571042"/>
                </a:cubicBezTo>
                <a:cubicBezTo>
                  <a:pt x="752704" y="561594"/>
                  <a:pt x="769163" y="556869"/>
                  <a:pt x="793242" y="556869"/>
                </a:cubicBezTo>
                <a:cubicBezTo>
                  <a:pt x="817322" y="556869"/>
                  <a:pt x="833933" y="562660"/>
                  <a:pt x="843077" y="574243"/>
                </a:cubicBezTo>
                <a:cubicBezTo>
                  <a:pt x="852221" y="585825"/>
                  <a:pt x="856793" y="605637"/>
                  <a:pt x="856793" y="633679"/>
                </a:cubicBezTo>
                <a:cubicBezTo>
                  <a:pt x="856793" y="693420"/>
                  <a:pt x="853745" y="737159"/>
                  <a:pt x="847649" y="764895"/>
                </a:cubicBezTo>
                <a:cubicBezTo>
                  <a:pt x="841553" y="792632"/>
                  <a:pt x="829971" y="812901"/>
                  <a:pt x="812902" y="825703"/>
                </a:cubicBezTo>
                <a:cubicBezTo>
                  <a:pt x="795833" y="838505"/>
                  <a:pt x="765658" y="844905"/>
                  <a:pt x="722376" y="844905"/>
                </a:cubicBezTo>
                <a:cubicBezTo>
                  <a:pt x="679095" y="844905"/>
                  <a:pt x="648920" y="839266"/>
                  <a:pt x="631851" y="827989"/>
                </a:cubicBezTo>
                <a:cubicBezTo>
                  <a:pt x="614782" y="816711"/>
                  <a:pt x="606248" y="791565"/>
                  <a:pt x="606248" y="752551"/>
                </a:cubicBezTo>
                <a:lnTo>
                  <a:pt x="606248" y="223113"/>
                </a:lnTo>
                <a:cubicBezTo>
                  <a:pt x="606248" y="215189"/>
                  <a:pt x="605333" y="209702"/>
                  <a:pt x="603504" y="206654"/>
                </a:cubicBezTo>
                <a:cubicBezTo>
                  <a:pt x="601676" y="203606"/>
                  <a:pt x="597408" y="202082"/>
                  <a:pt x="590703" y="202082"/>
                </a:cubicBezTo>
                <a:lnTo>
                  <a:pt x="560528" y="202082"/>
                </a:lnTo>
                <a:cubicBezTo>
                  <a:pt x="553822" y="202082"/>
                  <a:pt x="549402" y="203606"/>
                  <a:pt x="547269" y="206654"/>
                </a:cubicBezTo>
                <a:cubicBezTo>
                  <a:pt x="545135" y="209702"/>
                  <a:pt x="544068" y="215189"/>
                  <a:pt x="544068" y="223113"/>
                </a:cubicBezTo>
                <a:lnTo>
                  <a:pt x="544068" y="343814"/>
                </a:lnTo>
                <a:cubicBezTo>
                  <a:pt x="544068" y="480974"/>
                  <a:pt x="536753" y="581558"/>
                  <a:pt x="522123" y="645566"/>
                </a:cubicBezTo>
                <a:cubicBezTo>
                  <a:pt x="507492" y="709574"/>
                  <a:pt x="491795" y="760171"/>
                  <a:pt x="475031" y="797357"/>
                </a:cubicBezTo>
                <a:cubicBezTo>
                  <a:pt x="458267" y="834542"/>
                  <a:pt x="434645" y="853135"/>
                  <a:pt x="404165" y="853135"/>
                </a:cubicBezTo>
                <a:cubicBezTo>
                  <a:pt x="381610" y="853135"/>
                  <a:pt x="359360" y="847649"/>
                  <a:pt x="337414" y="836676"/>
                </a:cubicBezTo>
                <a:cubicBezTo>
                  <a:pt x="315468" y="825703"/>
                  <a:pt x="304496" y="803148"/>
                  <a:pt x="304496" y="769010"/>
                </a:cubicBezTo>
                <a:cubicBezTo>
                  <a:pt x="304496" y="744016"/>
                  <a:pt x="311658" y="718109"/>
                  <a:pt x="325984" y="691286"/>
                </a:cubicBezTo>
                <a:cubicBezTo>
                  <a:pt x="340310" y="664464"/>
                  <a:pt x="349606" y="625449"/>
                  <a:pt x="353873" y="574243"/>
                </a:cubicBezTo>
                <a:cubicBezTo>
                  <a:pt x="354483" y="566318"/>
                  <a:pt x="356464" y="560527"/>
                  <a:pt x="359817" y="556869"/>
                </a:cubicBezTo>
                <a:cubicBezTo>
                  <a:pt x="363170" y="553212"/>
                  <a:pt x="369418" y="549554"/>
                  <a:pt x="378562" y="545897"/>
                </a:cubicBezTo>
                <a:cubicBezTo>
                  <a:pt x="395021" y="537972"/>
                  <a:pt x="407975" y="526237"/>
                  <a:pt x="417424" y="510692"/>
                </a:cubicBezTo>
                <a:cubicBezTo>
                  <a:pt x="426873" y="495147"/>
                  <a:pt x="431597" y="479450"/>
                  <a:pt x="431597" y="463601"/>
                </a:cubicBezTo>
                <a:cubicBezTo>
                  <a:pt x="431597" y="447751"/>
                  <a:pt x="427635" y="433273"/>
                  <a:pt x="419710" y="420167"/>
                </a:cubicBezTo>
                <a:cubicBezTo>
                  <a:pt x="411785" y="407060"/>
                  <a:pt x="400508" y="393039"/>
                  <a:pt x="385877" y="378104"/>
                </a:cubicBezTo>
                <a:cubicBezTo>
                  <a:pt x="371247" y="363169"/>
                  <a:pt x="363932" y="353568"/>
                  <a:pt x="363932" y="349300"/>
                </a:cubicBezTo>
                <a:cubicBezTo>
                  <a:pt x="363932" y="345033"/>
                  <a:pt x="369113" y="340461"/>
                  <a:pt x="379476" y="335584"/>
                </a:cubicBezTo>
                <a:cubicBezTo>
                  <a:pt x="408737" y="323392"/>
                  <a:pt x="423368" y="288340"/>
                  <a:pt x="423368" y="230428"/>
                </a:cubicBezTo>
                <a:cubicBezTo>
                  <a:pt x="423368" y="196291"/>
                  <a:pt x="419558" y="171145"/>
                  <a:pt x="411938" y="154990"/>
                </a:cubicBezTo>
                <a:cubicBezTo>
                  <a:pt x="404318" y="138836"/>
                  <a:pt x="391364" y="127406"/>
                  <a:pt x="373076" y="120701"/>
                </a:cubicBezTo>
                <a:cubicBezTo>
                  <a:pt x="354788" y="113995"/>
                  <a:pt x="345644" y="102412"/>
                  <a:pt x="345644" y="85953"/>
                </a:cubicBezTo>
                <a:cubicBezTo>
                  <a:pt x="345644" y="71323"/>
                  <a:pt x="354026" y="58978"/>
                  <a:pt x="370790" y="48920"/>
                </a:cubicBezTo>
                <a:cubicBezTo>
                  <a:pt x="387554" y="38862"/>
                  <a:pt x="410566" y="33832"/>
                  <a:pt x="439827" y="33832"/>
                </a:cubicBezTo>
                <a:close/>
                <a:moveTo>
                  <a:pt x="1428598" y="10972"/>
                </a:moveTo>
                <a:lnTo>
                  <a:pt x="1610564" y="10972"/>
                </a:lnTo>
                <a:cubicBezTo>
                  <a:pt x="1642872" y="10972"/>
                  <a:pt x="1666494" y="18592"/>
                  <a:pt x="1681430" y="33832"/>
                </a:cubicBezTo>
                <a:cubicBezTo>
                  <a:pt x="1696365" y="49073"/>
                  <a:pt x="1703832" y="73152"/>
                  <a:pt x="1703832" y="106070"/>
                </a:cubicBezTo>
                <a:lnTo>
                  <a:pt x="1703832" y="209397"/>
                </a:lnTo>
                <a:cubicBezTo>
                  <a:pt x="1703832" y="251460"/>
                  <a:pt x="1697584" y="278892"/>
                  <a:pt x="1685087" y="291693"/>
                </a:cubicBezTo>
                <a:cubicBezTo>
                  <a:pt x="1672590" y="304495"/>
                  <a:pt x="1645920" y="310896"/>
                  <a:pt x="1605077" y="310896"/>
                </a:cubicBezTo>
                <a:cubicBezTo>
                  <a:pt x="1564234" y="310896"/>
                  <a:pt x="1539545" y="307543"/>
                  <a:pt x="1531011" y="300837"/>
                </a:cubicBezTo>
                <a:cubicBezTo>
                  <a:pt x="1486510" y="266090"/>
                  <a:pt x="1452372" y="250240"/>
                  <a:pt x="1428598" y="253288"/>
                </a:cubicBezTo>
                <a:cubicBezTo>
                  <a:pt x="1413968" y="255117"/>
                  <a:pt x="1402690" y="256032"/>
                  <a:pt x="1394765" y="256032"/>
                </a:cubicBezTo>
                <a:cubicBezTo>
                  <a:pt x="1386840" y="256032"/>
                  <a:pt x="1376630" y="253288"/>
                  <a:pt x="1364133" y="247802"/>
                </a:cubicBezTo>
                <a:cubicBezTo>
                  <a:pt x="1351636" y="242316"/>
                  <a:pt x="1344168" y="236220"/>
                  <a:pt x="1341730" y="229514"/>
                </a:cubicBezTo>
                <a:cubicBezTo>
                  <a:pt x="1339292" y="222809"/>
                  <a:pt x="1338072" y="208178"/>
                  <a:pt x="1338072" y="185623"/>
                </a:cubicBezTo>
                <a:lnTo>
                  <a:pt x="1338072" y="105156"/>
                </a:lnTo>
                <a:cubicBezTo>
                  <a:pt x="1338072" y="72237"/>
                  <a:pt x="1345235" y="48310"/>
                  <a:pt x="1359561" y="33375"/>
                </a:cubicBezTo>
                <a:cubicBezTo>
                  <a:pt x="1373886" y="18440"/>
                  <a:pt x="1396899" y="10972"/>
                  <a:pt x="1428598" y="10972"/>
                </a:cubicBezTo>
                <a:close/>
                <a:moveTo>
                  <a:pt x="1029005" y="10972"/>
                </a:moveTo>
                <a:lnTo>
                  <a:pt x="1210971" y="10972"/>
                </a:lnTo>
                <a:cubicBezTo>
                  <a:pt x="1242670" y="10972"/>
                  <a:pt x="1265682" y="18440"/>
                  <a:pt x="1280008" y="33375"/>
                </a:cubicBezTo>
                <a:cubicBezTo>
                  <a:pt x="1294334" y="48310"/>
                  <a:pt x="1301496" y="72237"/>
                  <a:pt x="1301496" y="105156"/>
                </a:cubicBezTo>
                <a:lnTo>
                  <a:pt x="1301496" y="185623"/>
                </a:lnTo>
                <a:cubicBezTo>
                  <a:pt x="1301496" y="214884"/>
                  <a:pt x="1299972" y="233019"/>
                  <a:pt x="1296924" y="240030"/>
                </a:cubicBezTo>
                <a:cubicBezTo>
                  <a:pt x="1293876" y="247040"/>
                  <a:pt x="1286256" y="251764"/>
                  <a:pt x="1274064" y="254203"/>
                </a:cubicBezTo>
                <a:cubicBezTo>
                  <a:pt x="1258824" y="257251"/>
                  <a:pt x="1244346" y="262432"/>
                  <a:pt x="1230630" y="269748"/>
                </a:cubicBezTo>
                <a:cubicBezTo>
                  <a:pt x="1216914" y="277063"/>
                  <a:pt x="1207161" y="284530"/>
                  <a:pt x="1201370" y="292151"/>
                </a:cubicBezTo>
                <a:cubicBezTo>
                  <a:pt x="1195578" y="299771"/>
                  <a:pt x="1189178" y="304495"/>
                  <a:pt x="1182167" y="306324"/>
                </a:cubicBezTo>
                <a:cubicBezTo>
                  <a:pt x="1175157" y="308152"/>
                  <a:pt x="1159155" y="309067"/>
                  <a:pt x="1134161" y="309067"/>
                </a:cubicBezTo>
                <a:lnTo>
                  <a:pt x="1028091" y="309067"/>
                </a:lnTo>
                <a:cubicBezTo>
                  <a:pt x="993344" y="309067"/>
                  <a:pt x="969265" y="301752"/>
                  <a:pt x="955853" y="287121"/>
                </a:cubicBezTo>
                <a:cubicBezTo>
                  <a:pt x="942442" y="272491"/>
                  <a:pt x="935737" y="246583"/>
                  <a:pt x="935737" y="209397"/>
                </a:cubicBezTo>
                <a:lnTo>
                  <a:pt x="935737" y="106070"/>
                </a:lnTo>
                <a:cubicBezTo>
                  <a:pt x="935737" y="71932"/>
                  <a:pt x="943052" y="47548"/>
                  <a:pt x="957682" y="32918"/>
                </a:cubicBezTo>
                <a:cubicBezTo>
                  <a:pt x="972313" y="18288"/>
                  <a:pt x="996087" y="10972"/>
                  <a:pt x="1029005" y="10972"/>
                </a:cubicBezTo>
                <a:close/>
                <a:moveTo>
                  <a:pt x="2236775" y="8229"/>
                </a:moveTo>
                <a:cubicBezTo>
                  <a:pt x="2257806" y="8229"/>
                  <a:pt x="2273961" y="13411"/>
                  <a:pt x="2285238" y="23774"/>
                </a:cubicBezTo>
                <a:cubicBezTo>
                  <a:pt x="2296516" y="34137"/>
                  <a:pt x="2303069" y="50596"/>
                  <a:pt x="2304898" y="73152"/>
                </a:cubicBezTo>
                <a:cubicBezTo>
                  <a:pt x="2305507" y="81686"/>
                  <a:pt x="2307032" y="87325"/>
                  <a:pt x="2309470" y="90068"/>
                </a:cubicBezTo>
                <a:cubicBezTo>
                  <a:pt x="2311908" y="92811"/>
                  <a:pt x="2320138" y="94183"/>
                  <a:pt x="2334159" y="94183"/>
                </a:cubicBezTo>
                <a:cubicBezTo>
                  <a:pt x="2348180" y="94183"/>
                  <a:pt x="2355190" y="91440"/>
                  <a:pt x="2355190" y="85953"/>
                </a:cubicBezTo>
                <a:cubicBezTo>
                  <a:pt x="2355190" y="58521"/>
                  <a:pt x="2361591" y="38862"/>
                  <a:pt x="2374392" y="26974"/>
                </a:cubicBezTo>
                <a:cubicBezTo>
                  <a:pt x="2387194" y="15087"/>
                  <a:pt x="2409444" y="9144"/>
                  <a:pt x="2441143" y="9144"/>
                </a:cubicBezTo>
                <a:cubicBezTo>
                  <a:pt x="2472843" y="9144"/>
                  <a:pt x="2495245" y="15240"/>
                  <a:pt x="2508352" y="27432"/>
                </a:cubicBezTo>
                <a:cubicBezTo>
                  <a:pt x="2521458" y="39624"/>
                  <a:pt x="2528012" y="58826"/>
                  <a:pt x="2528012" y="85039"/>
                </a:cubicBezTo>
                <a:cubicBezTo>
                  <a:pt x="2528012" y="90525"/>
                  <a:pt x="2532888" y="93268"/>
                  <a:pt x="2542642" y="93268"/>
                </a:cubicBezTo>
                <a:cubicBezTo>
                  <a:pt x="2572512" y="93268"/>
                  <a:pt x="2594458" y="98602"/>
                  <a:pt x="2608479" y="109270"/>
                </a:cubicBezTo>
                <a:cubicBezTo>
                  <a:pt x="2622500" y="119939"/>
                  <a:pt x="2629510" y="141884"/>
                  <a:pt x="2629510" y="175107"/>
                </a:cubicBezTo>
                <a:cubicBezTo>
                  <a:pt x="2629510" y="208330"/>
                  <a:pt x="2622500" y="230581"/>
                  <a:pt x="2608479" y="241858"/>
                </a:cubicBezTo>
                <a:cubicBezTo>
                  <a:pt x="2594458" y="253136"/>
                  <a:pt x="2572817" y="258775"/>
                  <a:pt x="2543556" y="258775"/>
                </a:cubicBezTo>
                <a:cubicBezTo>
                  <a:pt x="2530145" y="258775"/>
                  <a:pt x="2523440" y="263652"/>
                  <a:pt x="2523440" y="273405"/>
                </a:cubicBezTo>
                <a:lnTo>
                  <a:pt x="2523440" y="298094"/>
                </a:lnTo>
                <a:cubicBezTo>
                  <a:pt x="2523440" y="310896"/>
                  <a:pt x="2529231" y="318516"/>
                  <a:pt x="2540813" y="320954"/>
                </a:cubicBezTo>
                <a:cubicBezTo>
                  <a:pt x="2562149" y="326440"/>
                  <a:pt x="2576932" y="335889"/>
                  <a:pt x="2585162" y="349300"/>
                </a:cubicBezTo>
                <a:cubicBezTo>
                  <a:pt x="2593391" y="362712"/>
                  <a:pt x="2597506" y="384353"/>
                  <a:pt x="2597506" y="414223"/>
                </a:cubicBezTo>
                <a:lnTo>
                  <a:pt x="2597506" y="735177"/>
                </a:lnTo>
                <a:cubicBezTo>
                  <a:pt x="2597506" y="806501"/>
                  <a:pt x="2564588" y="842162"/>
                  <a:pt x="2498751" y="842162"/>
                </a:cubicBezTo>
                <a:lnTo>
                  <a:pt x="2157680" y="842162"/>
                </a:lnTo>
                <a:cubicBezTo>
                  <a:pt x="2096110" y="842162"/>
                  <a:pt x="2065325" y="806501"/>
                  <a:pt x="2065325" y="735177"/>
                </a:cubicBezTo>
                <a:lnTo>
                  <a:pt x="2065325" y="414223"/>
                </a:lnTo>
                <a:cubicBezTo>
                  <a:pt x="2065325" y="360578"/>
                  <a:pt x="2088490" y="329488"/>
                  <a:pt x="2134820" y="320954"/>
                </a:cubicBezTo>
                <a:cubicBezTo>
                  <a:pt x="2141525" y="320344"/>
                  <a:pt x="2144878" y="313639"/>
                  <a:pt x="2144878" y="300837"/>
                </a:cubicBezTo>
                <a:lnTo>
                  <a:pt x="2144878" y="275234"/>
                </a:lnTo>
                <a:cubicBezTo>
                  <a:pt x="2144878" y="264871"/>
                  <a:pt x="2140915" y="259689"/>
                  <a:pt x="2132991" y="259689"/>
                </a:cubicBezTo>
                <a:lnTo>
                  <a:pt x="2111045" y="259689"/>
                </a:lnTo>
                <a:cubicBezTo>
                  <a:pt x="2090319" y="259689"/>
                  <a:pt x="2074469" y="252679"/>
                  <a:pt x="2063497" y="238658"/>
                </a:cubicBezTo>
                <a:cubicBezTo>
                  <a:pt x="2052524" y="224637"/>
                  <a:pt x="2047037" y="204216"/>
                  <a:pt x="2047037" y="177393"/>
                </a:cubicBezTo>
                <a:cubicBezTo>
                  <a:pt x="2047037" y="121310"/>
                  <a:pt x="2068373" y="93268"/>
                  <a:pt x="2111045" y="93268"/>
                </a:cubicBezTo>
                <a:lnTo>
                  <a:pt x="2132991" y="93268"/>
                </a:lnTo>
                <a:cubicBezTo>
                  <a:pt x="2151888" y="93268"/>
                  <a:pt x="2166824" y="89306"/>
                  <a:pt x="2177796" y="81381"/>
                </a:cubicBezTo>
                <a:cubicBezTo>
                  <a:pt x="2188769" y="73456"/>
                  <a:pt x="2194256" y="63093"/>
                  <a:pt x="2194256" y="50292"/>
                </a:cubicBezTo>
                <a:cubicBezTo>
                  <a:pt x="2194256" y="44805"/>
                  <a:pt x="2193189" y="39471"/>
                  <a:pt x="2191055" y="34290"/>
                </a:cubicBezTo>
                <a:cubicBezTo>
                  <a:pt x="2188922" y="29108"/>
                  <a:pt x="2187855" y="24536"/>
                  <a:pt x="2187855" y="20574"/>
                </a:cubicBezTo>
                <a:cubicBezTo>
                  <a:pt x="2187855" y="16611"/>
                  <a:pt x="2190750" y="13563"/>
                  <a:pt x="2196542" y="11430"/>
                </a:cubicBezTo>
                <a:cubicBezTo>
                  <a:pt x="2202333" y="9296"/>
                  <a:pt x="2215744" y="8229"/>
                  <a:pt x="2236775" y="8229"/>
                </a:cubicBezTo>
                <a:close/>
                <a:moveTo>
                  <a:pt x="2080870" y="3657"/>
                </a:moveTo>
                <a:cubicBezTo>
                  <a:pt x="2094891" y="3657"/>
                  <a:pt x="2112112" y="9144"/>
                  <a:pt x="2132534" y="20116"/>
                </a:cubicBezTo>
                <a:cubicBezTo>
                  <a:pt x="2152955" y="31089"/>
                  <a:pt x="2163166" y="40233"/>
                  <a:pt x="2163166" y="47548"/>
                </a:cubicBezTo>
                <a:cubicBezTo>
                  <a:pt x="2163166" y="54864"/>
                  <a:pt x="2158746" y="59283"/>
                  <a:pt x="2149907" y="60807"/>
                </a:cubicBezTo>
                <a:cubicBezTo>
                  <a:pt x="2141068" y="62331"/>
                  <a:pt x="2128114" y="63093"/>
                  <a:pt x="2111045" y="63093"/>
                </a:cubicBezTo>
                <a:cubicBezTo>
                  <a:pt x="2048256" y="63093"/>
                  <a:pt x="2016862" y="101193"/>
                  <a:pt x="2016862" y="177393"/>
                </a:cubicBezTo>
                <a:cubicBezTo>
                  <a:pt x="2016862" y="234696"/>
                  <a:pt x="2036369" y="270357"/>
                  <a:pt x="2075384" y="284378"/>
                </a:cubicBezTo>
                <a:cubicBezTo>
                  <a:pt x="2085137" y="287426"/>
                  <a:pt x="2090014" y="291846"/>
                  <a:pt x="2090014" y="297637"/>
                </a:cubicBezTo>
                <a:cubicBezTo>
                  <a:pt x="2090014" y="303428"/>
                  <a:pt x="2086356" y="308762"/>
                  <a:pt x="2079041" y="313639"/>
                </a:cubicBezTo>
                <a:cubicBezTo>
                  <a:pt x="2065020" y="322783"/>
                  <a:pt x="2054200" y="336194"/>
                  <a:pt x="2046580" y="353872"/>
                </a:cubicBezTo>
                <a:cubicBezTo>
                  <a:pt x="2038960" y="371551"/>
                  <a:pt x="2035150" y="391668"/>
                  <a:pt x="2035150" y="414223"/>
                </a:cubicBezTo>
                <a:lnTo>
                  <a:pt x="2035150" y="735177"/>
                </a:lnTo>
                <a:cubicBezTo>
                  <a:pt x="2035150" y="771753"/>
                  <a:pt x="2039722" y="797357"/>
                  <a:pt x="2048866" y="811987"/>
                </a:cubicBezTo>
                <a:cubicBezTo>
                  <a:pt x="2053133" y="818692"/>
                  <a:pt x="2055267" y="823874"/>
                  <a:pt x="2055267" y="827532"/>
                </a:cubicBezTo>
                <a:cubicBezTo>
                  <a:pt x="2055267" y="836676"/>
                  <a:pt x="2044446" y="843076"/>
                  <a:pt x="2022806" y="846734"/>
                </a:cubicBezTo>
                <a:cubicBezTo>
                  <a:pt x="2001165" y="850392"/>
                  <a:pt x="1969465" y="852220"/>
                  <a:pt x="1927708" y="852220"/>
                </a:cubicBezTo>
                <a:cubicBezTo>
                  <a:pt x="1885950" y="852220"/>
                  <a:pt x="1855928" y="846124"/>
                  <a:pt x="1837640" y="833932"/>
                </a:cubicBezTo>
                <a:cubicBezTo>
                  <a:pt x="1819352" y="821740"/>
                  <a:pt x="1810208" y="799490"/>
                  <a:pt x="1810208" y="767181"/>
                </a:cubicBezTo>
                <a:cubicBezTo>
                  <a:pt x="1810208" y="734872"/>
                  <a:pt x="1816608" y="712165"/>
                  <a:pt x="1829410" y="699059"/>
                </a:cubicBezTo>
                <a:cubicBezTo>
                  <a:pt x="1842211" y="685952"/>
                  <a:pt x="1863243" y="679399"/>
                  <a:pt x="1892504" y="679399"/>
                </a:cubicBezTo>
                <a:cubicBezTo>
                  <a:pt x="1907744" y="679399"/>
                  <a:pt x="1916887" y="677265"/>
                  <a:pt x="1919936" y="672998"/>
                </a:cubicBezTo>
                <a:cubicBezTo>
                  <a:pt x="1922984" y="668731"/>
                  <a:pt x="1924508" y="657606"/>
                  <a:pt x="1924508" y="639622"/>
                </a:cubicBezTo>
                <a:cubicBezTo>
                  <a:pt x="1924508" y="621639"/>
                  <a:pt x="1922526" y="612648"/>
                  <a:pt x="1918564" y="612648"/>
                </a:cubicBezTo>
                <a:cubicBezTo>
                  <a:pt x="1914602" y="612648"/>
                  <a:pt x="1909268" y="615086"/>
                  <a:pt x="1902562" y="619963"/>
                </a:cubicBezTo>
                <a:cubicBezTo>
                  <a:pt x="1886712" y="631545"/>
                  <a:pt x="1869948" y="637336"/>
                  <a:pt x="1852270" y="637336"/>
                </a:cubicBezTo>
                <a:cubicBezTo>
                  <a:pt x="1834592" y="637336"/>
                  <a:pt x="1816913" y="626211"/>
                  <a:pt x="1799235" y="603961"/>
                </a:cubicBezTo>
                <a:cubicBezTo>
                  <a:pt x="1781556" y="581711"/>
                  <a:pt x="1772717" y="563727"/>
                  <a:pt x="1772717" y="550011"/>
                </a:cubicBezTo>
                <a:cubicBezTo>
                  <a:pt x="1772717" y="536295"/>
                  <a:pt x="1777594" y="523036"/>
                  <a:pt x="1787348" y="510235"/>
                </a:cubicBezTo>
                <a:cubicBezTo>
                  <a:pt x="1797101" y="497433"/>
                  <a:pt x="1815084" y="480517"/>
                  <a:pt x="1841297" y="459486"/>
                </a:cubicBezTo>
                <a:cubicBezTo>
                  <a:pt x="1867510" y="438455"/>
                  <a:pt x="1887932" y="419557"/>
                  <a:pt x="1902562" y="402793"/>
                </a:cubicBezTo>
                <a:cubicBezTo>
                  <a:pt x="1917193" y="386029"/>
                  <a:pt x="1924508" y="370027"/>
                  <a:pt x="1924508" y="354787"/>
                </a:cubicBezTo>
                <a:cubicBezTo>
                  <a:pt x="1924508" y="339547"/>
                  <a:pt x="1921460" y="331927"/>
                  <a:pt x="1915364" y="331927"/>
                </a:cubicBezTo>
                <a:cubicBezTo>
                  <a:pt x="1912315" y="331927"/>
                  <a:pt x="1907439" y="333756"/>
                  <a:pt x="1900733" y="337413"/>
                </a:cubicBezTo>
                <a:cubicBezTo>
                  <a:pt x="1881836" y="347776"/>
                  <a:pt x="1865376" y="352958"/>
                  <a:pt x="1851356" y="352958"/>
                </a:cubicBezTo>
                <a:cubicBezTo>
                  <a:pt x="1830629" y="352958"/>
                  <a:pt x="1813103" y="341985"/>
                  <a:pt x="1798778" y="320040"/>
                </a:cubicBezTo>
                <a:cubicBezTo>
                  <a:pt x="1784452" y="298094"/>
                  <a:pt x="1777289" y="278892"/>
                  <a:pt x="1777289" y="262432"/>
                </a:cubicBezTo>
                <a:cubicBezTo>
                  <a:pt x="1777289" y="236829"/>
                  <a:pt x="1796187" y="215493"/>
                  <a:pt x="1833982" y="198424"/>
                </a:cubicBezTo>
                <a:cubicBezTo>
                  <a:pt x="1844955" y="193548"/>
                  <a:pt x="1850441" y="188214"/>
                  <a:pt x="1850441" y="182422"/>
                </a:cubicBezTo>
                <a:cubicBezTo>
                  <a:pt x="1850441" y="176631"/>
                  <a:pt x="1841450" y="165049"/>
                  <a:pt x="1823466" y="147675"/>
                </a:cubicBezTo>
                <a:cubicBezTo>
                  <a:pt x="1805483" y="130302"/>
                  <a:pt x="1796492" y="112928"/>
                  <a:pt x="1796492" y="95554"/>
                </a:cubicBezTo>
                <a:cubicBezTo>
                  <a:pt x="1796492" y="78181"/>
                  <a:pt x="1805940" y="59436"/>
                  <a:pt x="1824838" y="39319"/>
                </a:cubicBezTo>
                <a:cubicBezTo>
                  <a:pt x="1843736" y="19202"/>
                  <a:pt x="1864157" y="9144"/>
                  <a:pt x="1886103" y="9144"/>
                </a:cubicBezTo>
                <a:cubicBezTo>
                  <a:pt x="1908048" y="9144"/>
                  <a:pt x="1931518" y="21640"/>
                  <a:pt x="1956512" y="46634"/>
                </a:cubicBezTo>
                <a:cubicBezTo>
                  <a:pt x="1969923" y="59436"/>
                  <a:pt x="1979219" y="65836"/>
                  <a:pt x="1984401" y="65836"/>
                </a:cubicBezTo>
                <a:cubicBezTo>
                  <a:pt x="1989582" y="65836"/>
                  <a:pt x="1997660" y="59131"/>
                  <a:pt x="2008632" y="45720"/>
                </a:cubicBezTo>
                <a:cubicBezTo>
                  <a:pt x="2032407" y="17678"/>
                  <a:pt x="2056486" y="3657"/>
                  <a:pt x="2080870" y="3657"/>
                </a:cubicBezTo>
                <a:close/>
                <a:moveTo>
                  <a:pt x="207112" y="0"/>
                </a:moveTo>
                <a:cubicBezTo>
                  <a:pt x="235458" y="0"/>
                  <a:pt x="255880" y="6096"/>
                  <a:pt x="268377" y="18288"/>
                </a:cubicBezTo>
                <a:cubicBezTo>
                  <a:pt x="280874" y="30480"/>
                  <a:pt x="287122" y="50596"/>
                  <a:pt x="287122" y="78638"/>
                </a:cubicBezTo>
                <a:lnTo>
                  <a:pt x="287122" y="136245"/>
                </a:lnTo>
                <a:cubicBezTo>
                  <a:pt x="287122" y="140513"/>
                  <a:pt x="287732" y="143103"/>
                  <a:pt x="288951" y="144018"/>
                </a:cubicBezTo>
                <a:cubicBezTo>
                  <a:pt x="290170" y="144932"/>
                  <a:pt x="292304" y="145389"/>
                  <a:pt x="295352" y="145389"/>
                </a:cubicBezTo>
                <a:lnTo>
                  <a:pt x="318212" y="145389"/>
                </a:lnTo>
                <a:cubicBezTo>
                  <a:pt x="346253" y="145389"/>
                  <a:pt x="365456" y="152095"/>
                  <a:pt x="375819" y="165506"/>
                </a:cubicBezTo>
                <a:cubicBezTo>
                  <a:pt x="386182" y="178917"/>
                  <a:pt x="391364" y="201168"/>
                  <a:pt x="391364" y="232257"/>
                </a:cubicBezTo>
                <a:cubicBezTo>
                  <a:pt x="391364" y="263347"/>
                  <a:pt x="385725" y="284988"/>
                  <a:pt x="374447" y="297180"/>
                </a:cubicBezTo>
                <a:cubicBezTo>
                  <a:pt x="363170" y="309372"/>
                  <a:pt x="344424" y="315468"/>
                  <a:pt x="318212" y="315468"/>
                </a:cubicBezTo>
                <a:lnTo>
                  <a:pt x="254204" y="315468"/>
                </a:lnTo>
                <a:cubicBezTo>
                  <a:pt x="240792" y="315468"/>
                  <a:pt x="224486" y="324307"/>
                  <a:pt x="205283" y="341985"/>
                </a:cubicBezTo>
                <a:cubicBezTo>
                  <a:pt x="186081" y="359664"/>
                  <a:pt x="176480" y="380238"/>
                  <a:pt x="176480" y="403707"/>
                </a:cubicBezTo>
                <a:cubicBezTo>
                  <a:pt x="176480" y="427177"/>
                  <a:pt x="185014" y="446989"/>
                  <a:pt x="202083" y="463143"/>
                </a:cubicBezTo>
                <a:cubicBezTo>
                  <a:pt x="219152" y="479298"/>
                  <a:pt x="236068" y="496824"/>
                  <a:pt x="252832" y="515721"/>
                </a:cubicBezTo>
                <a:cubicBezTo>
                  <a:pt x="269596" y="534619"/>
                  <a:pt x="279502" y="546354"/>
                  <a:pt x="282550" y="550926"/>
                </a:cubicBezTo>
                <a:cubicBezTo>
                  <a:pt x="285598" y="555498"/>
                  <a:pt x="287122" y="561746"/>
                  <a:pt x="287122" y="569671"/>
                </a:cubicBezTo>
                <a:lnTo>
                  <a:pt x="287122" y="666597"/>
                </a:lnTo>
                <a:cubicBezTo>
                  <a:pt x="287122" y="686714"/>
                  <a:pt x="284988" y="704392"/>
                  <a:pt x="280721" y="719632"/>
                </a:cubicBezTo>
                <a:cubicBezTo>
                  <a:pt x="276454" y="734872"/>
                  <a:pt x="274320" y="750570"/>
                  <a:pt x="274320" y="766724"/>
                </a:cubicBezTo>
                <a:cubicBezTo>
                  <a:pt x="274320" y="782878"/>
                  <a:pt x="275692" y="794918"/>
                  <a:pt x="278435" y="802843"/>
                </a:cubicBezTo>
                <a:cubicBezTo>
                  <a:pt x="281178" y="810768"/>
                  <a:pt x="282550" y="819150"/>
                  <a:pt x="282550" y="827989"/>
                </a:cubicBezTo>
                <a:cubicBezTo>
                  <a:pt x="282550" y="836828"/>
                  <a:pt x="276911" y="843381"/>
                  <a:pt x="265634" y="847649"/>
                </a:cubicBezTo>
                <a:cubicBezTo>
                  <a:pt x="254356" y="851916"/>
                  <a:pt x="234696" y="854049"/>
                  <a:pt x="206655" y="854049"/>
                </a:cubicBezTo>
                <a:cubicBezTo>
                  <a:pt x="178613" y="854049"/>
                  <a:pt x="158344" y="848106"/>
                  <a:pt x="145847" y="836218"/>
                </a:cubicBezTo>
                <a:cubicBezTo>
                  <a:pt x="133350" y="824331"/>
                  <a:pt x="127102" y="804062"/>
                  <a:pt x="127102" y="775411"/>
                </a:cubicBezTo>
                <a:lnTo>
                  <a:pt x="127102" y="640080"/>
                </a:lnTo>
                <a:cubicBezTo>
                  <a:pt x="127102" y="635813"/>
                  <a:pt x="126035" y="633679"/>
                  <a:pt x="123902" y="633679"/>
                </a:cubicBezTo>
                <a:cubicBezTo>
                  <a:pt x="121768" y="633679"/>
                  <a:pt x="119787" y="634288"/>
                  <a:pt x="117958" y="635508"/>
                </a:cubicBezTo>
                <a:cubicBezTo>
                  <a:pt x="106985" y="641604"/>
                  <a:pt x="96317" y="644652"/>
                  <a:pt x="85954" y="644652"/>
                </a:cubicBezTo>
                <a:cubicBezTo>
                  <a:pt x="68885" y="644652"/>
                  <a:pt x="50293" y="637184"/>
                  <a:pt x="30176" y="622249"/>
                </a:cubicBezTo>
                <a:cubicBezTo>
                  <a:pt x="10059" y="607314"/>
                  <a:pt x="0" y="582168"/>
                  <a:pt x="0" y="546811"/>
                </a:cubicBezTo>
                <a:cubicBezTo>
                  <a:pt x="0" y="511454"/>
                  <a:pt x="11431" y="479907"/>
                  <a:pt x="34291" y="452171"/>
                </a:cubicBezTo>
                <a:cubicBezTo>
                  <a:pt x="57151" y="424434"/>
                  <a:pt x="76048" y="396849"/>
                  <a:pt x="90983" y="369417"/>
                </a:cubicBezTo>
                <a:cubicBezTo>
                  <a:pt x="105918" y="341985"/>
                  <a:pt x="113386" y="326136"/>
                  <a:pt x="113386" y="321868"/>
                </a:cubicBezTo>
                <a:cubicBezTo>
                  <a:pt x="113386" y="317601"/>
                  <a:pt x="111862" y="315468"/>
                  <a:pt x="108814" y="315468"/>
                </a:cubicBezTo>
                <a:lnTo>
                  <a:pt x="74067" y="315468"/>
                </a:lnTo>
                <a:cubicBezTo>
                  <a:pt x="46025" y="315468"/>
                  <a:pt x="26975" y="308762"/>
                  <a:pt x="16917" y="295351"/>
                </a:cubicBezTo>
                <a:cubicBezTo>
                  <a:pt x="6859" y="281940"/>
                  <a:pt x="1829" y="259994"/>
                  <a:pt x="1829" y="229514"/>
                </a:cubicBezTo>
                <a:cubicBezTo>
                  <a:pt x="1829" y="199034"/>
                  <a:pt x="7316" y="177393"/>
                  <a:pt x="18288" y="164592"/>
                </a:cubicBezTo>
                <a:cubicBezTo>
                  <a:pt x="29261" y="151790"/>
                  <a:pt x="47854" y="145389"/>
                  <a:pt x="74067" y="145389"/>
                </a:cubicBezTo>
                <a:lnTo>
                  <a:pt x="115215" y="145389"/>
                </a:lnTo>
                <a:cubicBezTo>
                  <a:pt x="123140" y="145389"/>
                  <a:pt x="127102" y="142036"/>
                  <a:pt x="127102" y="135331"/>
                </a:cubicBezTo>
                <a:lnTo>
                  <a:pt x="127102" y="78638"/>
                </a:lnTo>
                <a:cubicBezTo>
                  <a:pt x="127102" y="49987"/>
                  <a:pt x="133350" y="29718"/>
                  <a:pt x="145847" y="17830"/>
                </a:cubicBezTo>
                <a:cubicBezTo>
                  <a:pt x="158344" y="5943"/>
                  <a:pt x="178766" y="0"/>
                  <a:pt x="207112" y="0"/>
                </a:cubicBezTo>
                <a:close/>
              </a:path>
            </a:pathLst>
          </a:custGeom>
          <a:gradFill flip="none" rotWithShape="1">
            <a:gsLst>
              <a:gs pos="100000">
                <a:srgbClr val="0086CD"/>
              </a:gs>
              <a:gs pos="0">
                <a:srgbClr val="013D8C"/>
              </a:gs>
            </a:gsLst>
            <a:lin ang="162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200" b="0" i="0" u="none" strike="noStrike" kern="1200" cap="none" spc="-300" normalizeH="0" baseline="0" noProof="0" dirty="0">
              <a:ln>
                <a:noFill/>
              </a:ln>
              <a:gradFill flip="none" rotWithShape="1">
                <a:gsLst>
                  <a:gs pos="100000">
                    <a:srgbClr val="0086CD"/>
                  </a:gs>
                  <a:gs pos="0">
                    <a:srgbClr val="013D8C"/>
                  </a:gs>
                </a:gsLst>
                <a:lin ang="16200000" scaled="1"/>
                <a:tileRect/>
              </a:gradFill>
              <a:effectLst/>
              <a:uLnTx/>
              <a:uFillTx/>
              <a:latin typeface="华文琥珀" panose="02010800040101010101" pitchFamily="2" charset="-122"/>
              <a:ea typeface="华文琥珀" panose="02010800040101010101" pitchFamily="2" charset="-122"/>
              <a:cs typeface="SetoFont" panose="02000600000000000000" pitchFamily="2" charset="-122"/>
            </a:endParaRPr>
          </a:p>
        </p:txBody>
      </p:sp>
      <p:sp>
        <p:nvSpPr>
          <p:cNvPr id="51" name="文本框-3_矢量">
            <a:extLst>
              <a:ext uri="{FF2B5EF4-FFF2-40B4-BE49-F238E27FC236}">
                <a16:creationId xmlns:a16="http://schemas.microsoft.com/office/drawing/2014/main" id="{8B3C5151-6C1A-46EA-AA88-34128C9338CF}"/>
              </a:ext>
            </a:extLst>
          </p:cNvPr>
          <p:cNvSpPr txBox="1"/>
          <p:nvPr/>
        </p:nvSpPr>
        <p:spPr>
          <a:xfrm>
            <a:off x="5842130" y="2858646"/>
            <a:ext cx="4999504" cy="1467045"/>
          </a:xfrm>
          <a:custGeom>
            <a:avLst/>
            <a:gdLst/>
            <a:ahLst/>
            <a:cxnLst/>
            <a:rect l="l" t="t" r="r" b="b"/>
            <a:pathLst>
              <a:path w="4999504" h="1467045">
                <a:moveTo>
                  <a:pt x="1378395" y="1397506"/>
                </a:moveTo>
                <a:lnTo>
                  <a:pt x="1385330" y="1405417"/>
                </a:lnTo>
                <a:cubicBezTo>
                  <a:pt x="1355183" y="1429052"/>
                  <a:pt x="1317776" y="1446340"/>
                  <a:pt x="1273109" y="1457279"/>
                </a:cubicBezTo>
                <a:cubicBezTo>
                  <a:pt x="1271285" y="1453242"/>
                  <a:pt x="1269625" y="1450116"/>
                  <a:pt x="1268128" y="1447902"/>
                </a:cubicBezTo>
                <a:cubicBezTo>
                  <a:pt x="1311883" y="1437875"/>
                  <a:pt x="1348639" y="1421076"/>
                  <a:pt x="1378395" y="1397506"/>
                </a:cubicBezTo>
                <a:close/>
                <a:moveTo>
                  <a:pt x="1361596" y="1374065"/>
                </a:moveTo>
                <a:lnTo>
                  <a:pt x="1368531" y="1382074"/>
                </a:lnTo>
                <a:cubicBezTo>
                  <a:pt x="1344765" y="1399589"/>
                  <a:pt x="1317027" y="1413784"/>
                  <a:pt x="1285317" y="1424657"/>
                </a:cubicBezTo>
                <a:cubicBezTo>
                  <a:pt x="1283950" y="1422053"/>
                  <a:pt x="1282029" y="1418993"/>
                  <a:pt x="1279555" y="1415477"/>
                </a:cubicBezTo>
                <a:cubicBezTo>
                  <a:pt x="1312697" y="1404798"/>
                  <a:pt x="1340044" y="1390994"/>
                  <a:pt x="1361596" y="1374065"/>
                </a:cubicBezTo>
                <a:close/>
                <a:moveTo>
                  <a:pt x="420072" y="1373284"/>
                </a:moveTo>
                <a:lnTo>
                  <a:pt x="420072" y="1427490"/>
                </a:lnTo>
                <a:lnTo>
                  <a:pt x="469883" y="1427490"/>
                </a:lnTo>
                <a:lnTo>
                  <a:pt x="469883" y="1373284"/>
                </a:lnTo>
                <a:close/>
                <a:moveTo>
                  <a:pt x="1342746" y="1354238"/>
                </a:moveTo>
                <a:lnTo>
                  <a:pt x="1349388" y="1362052"/>
                </a:lnTo>
                <a:cubicBezTo>
                  <a:pt x="1329984" y="1375139"/>
                  <a:pt x="1308562" y="1385818"/>
                  <a:pt x="1285122" y="1394087"/>
                </a:cubicBezTo>
                <a:cubicBezTo>
                  <a:pt x="1283559" y="1391027"/>
                  <a:pt x="1281703" y="1388032"/>
                  <a:pt x="1279555" y="1385102"/>
                </a:cubicBezTo>
                <a:cubicBezTo>
                  <a:pt x="1303190" y="1377418"/>
                  <a:pt x="1324254" y="1367131"/>
                  <a:pt x="1342746" y="1354238"/>
                </a:cubicBezTo>
                <a:close/>
                <a:moveTo>
                  <a:pt x="2515670" y="1349746"/>
                </a:moveTo>
                <a:cubicBezTo>
                  <a:pt x="2518079" y="1349746"/>
                  <a:pt x="2520130" y="1350543"/>
                  <a:pt x="2521823" y="1352139"/>
                </a:cubicBezTo>
                <a:cubicBezTo>
                  <a:pt x="2523516" y="1353734"/>
                  <a:pt x="2524362" y="1355703"/>
                  <a:pt x="2524362" y="1358047"/>
                </a:cubicBezTo>
                <a:cubicBezTo>
                  <a:pt x="2524362" y="1360457"/>
                  <a:pt x="2523516" y="1362508"/>
                  <a:pt x="2521823" y="1364201"/>
                </a:cubicBezTo>
                <a:cubicBezTo>
                  <a:pt x="2520130" y="1365894"/>
                  <a:pt x="2518079" y="1366740"/>
                  <a:pt x="2515670" y="1366740"/>
                </a:cubicBezTo>
                <a:cubicBezTo>
                  <a:pt x="2513261" y="1366740"/>
                  <a:pt x="2511259" y="1365894"/>
                  <a:pt x="2509663" y="1364201"/>
                </a:cubicBezTo>
                <a:cubicBezTo>
                  <a:pt x="2508068" y="1362508"/>
                  <a:pt x="2507270" y="1360457"/>
                  <a:pt x="2507270" y="1358047"/>
                </a:cubicBezTo>
                <a:cubicBezTo>
                  <a:pt x="2507270" y="1355703"/>
                  <a:pt x="2508068" y="1353734"/>
                  <a:pt x="2509663" y="1352139"/>
                </a:cubicBezTo>
                <a:cubicBezTo>
                  <a:pt x="2511259" y="1350543"/>
                  <a:pt x="2513261" y="1349746"/>
                  <a:pt x="2515670" y="1349746"/>
                </a:cubicBezTo>
                <a:close/>
                <a:moveTo>
                  <a:pt x="2468045" y="1349746"/>
                </a:moveTo>
                <a:cubicBezTo>
                  <a:pt x="2470454" y="1349746"/>
                  <a:pt x="2472505" y="1350543"/>
                  <a:pt x="2474198" y="1352139"/>
                </a:cubicBezTo>
                <a:cubicBezTo>
                  <a:pt x="2475891" y="1353734"/>
                  <a:pt x="2476737" y="1355703"/>
                  <a:pt x="2476737" y="1358047"/>
                </a:cubicBezTo>
                <a:cubicBezTo>
                  <a:pt x="2476737" y="1360457"/>
                  <a:pt x="2475891" y="1362508"/>
                  <a:pt x="2474198" y="1364201"/>
                </a:cubicBezTo>
                <a:cubicBezTo>
                  <a:pt x="2472505" y="1365894"/>
                  <a:pt x="2470454" y="1366740"/>
                  <a:pt x="2468045" y="1366740"/>
                </a:cubicBezTo>
                <a:cubicBezTo>
                  <a:pt x="2465636" y="1366740"/>
                  <a:pt x="2463634" y="1365894"/>
                  <a:pt x="2462038" y="1364201"/>
                </a:cubicBezTo>
                <a:cubicBezTo>
                  <a:pt x="2460443" y="1362508"/>
                  <a:pt x="2459645" y="1360457"/>
                  <a:pt x="2459645" y="1358047"/>
                </a:cubicBezTo>
                <a:cubicBezTo>
                  <a:pt x="2459645" y="1355703"/>
                  <a:pt x="2460443" y="1353734"/>
                  <a:pt x="2462038" y="1352139"/>
                </a:cubicBezTo>
                <a:cubicBezTo>
                  <a:pt x="2463634" y="1350543"/>
                  <a:pt x="2465636" y="1349746"/>
                  <a:pt x="2468045" y="1349746"/>
                </a:cubicBezTo>
                <a:close/>
                <a:moveTo>
                  <a:pt x="2420420" y="1349746"/>
                </a:moveTo>
                <a:cubicBezTo>
                  <a:pt x="2422829" y="1349746"/>
                  <a:pt x="2424880" y="1350543"/>
                  <a:pt x="2426573" y="1352139"/>
                </a:cubicBezTo>
                <a:cubicBezTo>
                  <a:pt x="2428266" y="1353734"/>
                  <a:pt x="2429112" y="1355703"/>
                  <a:pt x="2429112" y="1358047"/>
                </a:cubicBezTo>
                <a:cubicBezTo>
                  <a:pt x="2429112" y="1360457"/>
                  <a:pt x="2428266" y="1362508"/>
                  <a:pt x="2426573" y="1364201"/>
                </a:cubicBezTo>
                <a:cubicBezTo>
                  <a:pt x="2424880" y="1365894"/>
                  <a:pt x="2422829" y="1366740"/>
                  <a:pt x="2420420" y="1366740"/>
                </a:cubicBezTo>
                <a:cubicBezTo>
                  <a:pt x="2418011" y="1366740"/>
                  <a:pt x="2416009" y="1365894"/>
                  <a:pt x="2414413" y="1364201"/>
                </a:cubicBezTo>
                <a:cubicBezTo>
                  <a:pt x="2412818" y="1362508"/>
                  <a:pt x="2412020" y="1360457"/>
                  <a:pt x="2412020" y="1358047"/>
                </a:cubicBezTo>
                <a:cubicBezTo>
                  <a:pt x="2412020" y="1355703"/>
                  <a:pt x="2412818" y="1353734"/>
                  <a:pt x="2414413" y="1352139"/>
                </a:cubicBezTo>
                <a:cubicBezTo>
                  <a:pt x="2416009" y="1350543"/>
                  <a:pt x="2418011" y="1349746"/>
                  <a:pt x="2420420" y="1349746"/>
                </a:cubicBezTo>
                <a:close/>
                <a:moveTo>
                  <a:pt x="514029" y="1347011"/>
                </a:moveTo>
                <a:cubicBezTo>
                  <a:pt x="523080" y="1358145"/>
                  <a:pt x="533628" y="1371819"/>
                  <a:pt x="545674" y="1388032"/>
                </a:cubicBezTo>
                <a:lnTo>
                  <a:pt x="536884" y="1394673"/>
                </a:lnTo>
                <a:cubicBezTo>
                  <a:pt x="526140" y="1379242"/>
                  <a:pt x="515853" y="1365242"/>
                  <a:pt x="506021" y="1352676"/>
                </a:cubicBezTo>
                <a:close/>
                <a:moveTo>
                  <a:pt x="1720821" y="1344472"/>
                </a:moveTo>
                <a:lnTo>
                  <a:pt x="1732834" y="1348476"/>
                </a:lnTo>
                <a:cubicBezTo>
                  <a:pt x="1717923" y="1381423"/>
                  <a:pt x="1703566" y="1410170"/>
                  <a:pt x="1689762" y="1434717"/>
                </a:cubicBezTo>
                <a:cubicBezTo>
                  <a:pt x="1721016" y="1433545"/>
                  <a:pt x="1745303" y="1432601"/>
                  <a:pt x="1762623" y="1431885"/>
                </a:cubicBezTo>
                <a:cubicBezTo>
                  <a:pt x="1759107" y="1425374"/>
                  <a:pt x="1753735" y="1415542"/>
                  <a:pt x="1746508" y="1402389"/>
                </a:cubicBezTo>
                <a:cubicBezTo>
                  <a:pt x="1744098" y="1398092"/>
                  <a:pt x="1742275" y="1394836"/>
                  <a:pt x="1741038" y="1392622"/>
                </a:cubicBezTo>
                <a:lnTo>
                  <a:pt x="1750219" y="1387641"/>
                </a:lnTo>
                <a:cubicBezTo>
                  <a:pt x="1760832" y="1405286"/>
                  <a:pt x="1772618" y="1426025"/>
                  <a:pt x="1785575" y="1449856"/>
                </a:cubicBezTo>
                <a:lnTo>
                  <a:pt x="1775027" y="1455716"/>
                </a:lnTo>
                <a:cubicBezTo>
                  <a:pt x="1773399" y="1452460"/>
                  <a:pt x="1770990" y="1447707"/>
                  <a:pt x="1767799" y="1441456"/>
                </a:cubicBezTo>
                <a:cubicBezTo>
                  <a:pt x="1744750" y="1442107"/>
                  <a:pt x="1720560" y="1443247"/>
                  <a:pt x="1695232" y="1444875"/>
                </a:cubicBezTo>
                <a:cubicBezTo>
                  <a:pt x="1688981" y="1445200"/>
                  <a:pt x="1682958" y="1445851"/>
                  <a:pt x="1677163" y="1446828"/>
                </a:cubicBezTo>
                <a:lnTo>
                  <a:pt x="1672573" y="1437452"/>
                </a:lnTo>
                <a:cubicBezTo>
                  <a:pt x="1677000" y="1434587"/>
                  <a:pt x="1680354" y="1431006"/>
                  <a:pt x="1682632" y="1426708"/>
                </a:cubicBezTo>
                <a:cubicBezTo>
                  <a:pt x="1695655" y="1403203"/>
                  <a:pt x="1708384" y="1375791"/>
                  <a:pt x="1720821" y="1344472"/>
                </a:cubicBezTo>
                <a:close/>
                <a:moveTo>
                  <a:pt x="1092910" y="1329626"/>
                </a:moveTo>
                <a:lnTo>
                  <a:pt x="1092910" y="1390083"/>
                </a:lnTo>
                <a:lnTo>
                  <a:pt x="1149363" y="1390083"/>
                </a:lnTo>
                <a:lnTo>
                  <a:pt x="1149363" y="1329626"/>
                </a:lnTo>
                <a:close/>
                <a:moveTo>
                  <a:pt x="766307" y="1318003"/>
                </a:moveTo>
                <a:cubicBezTo>
                  <a:pt x="773665" y="1341509"/>
                  <a:pt x="782194" y="1369800"/>
                  <a:pt x="791896" y="1402877"/>
                </a:cubicBezTo>
                <a:lnTo>
                  <a:pt x="781250" y="1406100"/>
                </a:lnTo>
                <a:cubicBezTo>
                  <a:pt x="774934" y="1382985"/>
                  <a:pt x="766730" y="1354434"/>
                  <a:pt x="756638" y="1320445"/>
                </a:cubicBezTo>
                <a:close/>
                <a:moveTo>
                  <a:pt x="166232" y="1318003"/>
                </a:moveTo>
                <a:cubicBezTo>
                  <a:pt x="173590" y="1341509"/>
                  <a:pt x="182119" y="1369800"/>
                  <a:pt x="191821" y="1402877"/>
                </a:cubicBezTo>
                <a:lnTo>
                  <a:pt x="181175" y="1406100"/>
                </a:lnTo>
                <a:cubicBezTo>
                  <a:pt x="174859" y="1382985"/>
                  <a:pt x="166655" y="1354434"/>
                  <a:pt x="156563" y="1320445"/>
                </a:cubicBezTo>
                <a:close/>
                <a:moveTo>
                  <a:pt x="697060" y="1317808"/>
                </a:moveTo>
                <a:lnTo>
                  <a:pt x="707706" y="1320054"/>
                </a:lnTo>
                <a:cubicBezTo>
                  <a:pt x="700739" y="1351178"/>
                  <a:pt x="692795" y="1380511"/>
                  <a:pt x="683875" y="1408054"/>
                </a:cubicBezTo>
                <a:cubicBezTo>
                  <a:pt x="679643" y="1406165"/>
                  <a:pt x="675899" y="1404831"/>
                  <a:pt x="672643" y="1404049"/>
                </a:cubicBezTo>
                <a:cubicBezTo>
                  <a:pt x="682996" y="1376442"/>
                  <a:pt x="691135" y="1347695"/>
                  <a:pt x="697060" y="1317808"/>
                </a:cubicBezTo>
                <a:close/>
                <a:moveTo>
                  <a:pt x="96985" y="1317808"/>
                </a:moveTo>
                <a:lnTo>
                  <a:pt x="107631" y="1320054"/>
                </a:lnTo>
                <a:cubicBezTo>
                  <a:pt x="100664" y="1351178"/>
                  <a:pt x="92720" y="1380511"/>
                  <a:pt x="83800" y="1408054"/>
                </a:cubicBezTo>
                <a:cubicBezTo>
                  <a:pt x="79568" y="1406165"/>
                  <a:pt x="75824" y="1404831"/>
                  <a:pt x="72568" y="1404049"/>
                </a:cubicBezTo>
                <a:cubicBezTo>
                  <a:pt x="82921" y="1376442"/>
                  <a:pt x="91060" y="1347695"/>
                  <a:pt x="96985" y="1317808"/>
                </a:cubicBezTo>
                <a:close/>
                <a:moveTo>
                  <a:pt x="420072" y="1310874"/>
                </a:moveTo>
                <a:lnTo>
                  <a:pt x="420072" y="1363810"/>
                </a:lnTo>
                <a:lnTo>
                  <a:pt x="469883" y="1363810"/>
                </a:lnTo>
                <a:lnTo>
                  <a:pt x="469883" y="1310874"/>
                </a:lnTo>
                <a:close/>
                <a:moveTo>
                  <a:pt x="1253770" y="1300032"/>
                </a:moveTo>
                <a:lnTo>
                  <a:pt x="1263732" y="1300032"/>
                </a:lnTo>
                <a:lnTo>
                  <a:pt x="1263732" y="1420067"/>
                </a:lnTo>
                <a:lnTo>
                  <a:pt x="1253770" y="1420067"/>
                </a:lnTo>
                <a:close/>
                <a:moveTo>
                  <a:pt x="1303776" y="1297884"/>
                </a:moveTo>
                <a:cubicBezTo>
                  <a:pt x="1312371" y="1310581"/>
                  <a:pt x="1322236" y="1320706"/>
                  <a:pt x="1333370" y="1328259"/>
                </a:cubicBezTo>
                <a:cubicBezTo>
                  <a:pt x="1345025" y="1319924"/>
                  <a:pt x="1355020" y="1309799"/>
                  <a:pt x="1363354" y="1297884"/>
                </a:cubicBezTo>
                <a:close/>
                <a:moveTo>
                  <a:pt x="606912" y="1282647"/>
                </a:moveTo>
                <a:lnTo>
                  <a:pt x="673522" y="1282647"/>
                </a:lnTo>
                <a:lnTo>
                  <a:pt x="673522" y="1294661"/>
                </a:lnTo>
                <a:lnTo>
                  <a:pt x="642659" y="1333435"/>
                </a:lnTo>
                <a:lnTo>
                  <a:pt x="642659" y="1361075"/>
                </a:lnTo>
                <a:cubicBezTo>
                  <a:pt x="651709" y="1358015"/>
                  <a:pt x="660923" y="1354824"/>
                  <a:pt x="670299" y="1351504"/>
                </a:cubicBezTo>
                <a:cubicBezTo>
                  <a:pt x="670299" y="1354499"/>
                  <a:pt x="670429" y="1358210"/>
                  <a:pt x="670690" y="1362638"/>
                </a:cubicBezTo>
                <a:cubicBezTo>
                  <a:pt x="668997" y="1363224"/>
                  <a:pt x="666229" y="1364168"/>
                  <a:pt x="662388" y="1365470"/>
                </a:cubicBezTo>
                <a:cubicBezTo>
                  <a:pt x="654184" y="1368270"/>
                  <a:pt x="647607" y="1370549"/>
                  <a:pt x="642659" y="1372307"/>
                </a:cubicBezTo>
                <a:lnTo>
                  <a:pt x="642659" y="1430420"/>
                </a:lnTo>
                <a:cubicBezTo>
                  <a:pt x="643505" y="1445591"/>
                  <a:pt x="636506" y="1453014"/>
                  <a:pt x="621660" y="1452688"/>
                </a:cubicBezTo>
                <a:cubicBezTo>
                  <a:pt x="619576" y="1452753"/>
                  <a:pt x="617200" y="1452818"/>
                  <a:pt x="614530" y="1452884"/>
                </a:cubicBezTo>
                <a:cubicBezTo>
                  <a:pt x="613228" y="1452884"/>
                  <a:pt x="611828" y="1452884"/>
                  <a:pt x="610330" y="1452884"/>
                </a:cubicBezTo>
                <a:cubicBezTo>
                  <a:pt x="608963" y="1452884"/>
                  <a:pt x="607075" y="1452884"/>
                  <a:pt x="604666" y="1452884"/>
                </a:cubicBezTo>
                <a:cubicBezTo>
                  <a:pt x="604666" y="1452688"/>
                  <a:pt x="604633" y="1452428"/>
                  <a:pt x="604568" y="1452102"/>
                </a:cubicBezTo>
                <a:cubicBezTo>
                  <a:pt x="604112" y="1448130"/>
                  <a:pt x="603624" y="1444712"/>
                  <a:pt x="603103" y="1441847"/>
                </a:cubicBezTo>
                <a:cubicBezTo>
                  <a:pt x="604991" y="1441977"/>
                  <a:pt x="607173" y="1442075"/>
                  <a:pt x="609647" y="1442140"/>
                </a:cubicBezTo>
                <a:cubicBezTo>
                  <a:pt x="610819" y="1442205"/>
                  <a:pt x="612154" y="1442238"/>
                  <a:pt x="613651" y="1442238"/>
                </a:cubicBezTo>
                <a:cubicBezTo>
                  <a:pt x="614888" y="1442238"/>
                  <a:pt x="616842" y="1442238"/>
                  <a:pt x="619511" y="1442238"/>
                </a:cubicBezTo>
                <a:cubicBezTo>
                  <a:pt x="624460" y="1442303"/>
                  <a:pt x="627781" y="1441359"/>
                  <a:pt x="629473" y="1439405"/>
                </a:cubicBezTo>
                <a:cubicBezTo>
                  <a:pt x="631297" y="1437582"/>
                  <a:pt x="632176" y="1434066"/>
                  <a:pt x="632111" y="1428857"/>
                </a:cubicBezTo>
                <a:lnTo>
                  <a:pt x="632111" y="1376018"/>
                </a:lnTo>
                <a:cubicBezTo>
                  <a:pt x="630873" y="1376474"/>
                  <a:pt x="629018" y="1377125"/>
                  <a:pt x="626543" y="1377972"/>
                </a:cubicBezTo>
                <a:cubicBezTo>
                  <a:pt x="615800" y="1381879"/>
                  <a:pt x="607856" y="1384776"/>
                  <a:pt x="602712" y="1386664"/>
                </a:cubicBezTo>
                <a:lnTo>
                  <a:pt x="600466" y="1374651"/>
                </a:lnTo>
                <a:cubicBezTo>
                  <a:pt x="611535" y="1371330"/>
                  <a:pt x="622083" y="1368010"/>
                  <a:pt x="632111" y="1364689"/>
                </a:cubicBezTo>
                <a:lnTo>
                  <a:pt x="632111" y="1329821"/>
                </a:lnTo>
                <a:lnTo>
                  <a:pt x="662095" y="1292610"/>
                </a:lnTo>
                <a:lnTo>
                  <a:pt x="606912" y="1292610"/>
                </a:lnTo>
                <a:close/>
                <a:moveTo>
                  <a:pt x="6837" y="1282647"/>
                </a:moveTo>
                <a:lnTo>
                  <a:pt x="73447" y="1282647"/>
                </a:lnTo>
                <a:lnTo>
                  <a:pt x="73447" y="1294661"/>
                </a:lnTo>
                <a:lnTo>
                  <a:pt x="42584" y="1333435"/>
                </a:lnTo>
                <a:lnTo>
                  <a:pt x="42584" y="1361075"/>
                </a:lnTo>
                <a:cubicBezTo>
                  <a:pt x="51634" y="1358015"/>
                  <a:pt x="60848" y="1354824"/>
                  <a:pt x="70224" y="1351504"/>
                </a:cubicBezTo>
                <a:cubicBezTo>
                  <a:pt x="70224" y="1354499"/>
                  <a:pt x="70354" y="1358210"/>
                  <a:pt x="70615" y="1362638"/>
                </a:cubicBezTo>
                <a:cubicBezTo>
                  <a:pt x="68922" y="1363224"/>
                  <a:pt x="66154" y="1364168"/>
                  <a:pt x="62313" y="1365470"/>
                </a:cubicBezTo>
                <a:cubicBezTo>
                  <a:pt x="54109" y="1368270"/>
                  <a:pt x="47532" y="1370549"/>
                  <a:pt x="42584" y="1372307"/>
                </a:cubicBezTo>
                <a:lnTo>
                  <a:pt x="42584" y="1430420"/>
                </a:lnTo>
                <a:cubicBezTo>
                  <a:pt x="43430" y="1445591"/>
                  <a:pt x="36431" y="1453014"/>
                  <a:pt x="21585" y="1452688"/>
                </a:cubicBezTo>
                <a:cubicBezTo>
                  <a:pt x="19501" y="1452753"/>
                  <a:pt x="17125" y="1452818"/>
                  <a:pt x="14455" y="1452884"/>
                </a:cubicBezTo>
                <a:cubicBezTo>
                  <a:pt x="13153" y="1452884"/>
                  <a:pt x="11753" y="1452884"/>
                  <a:pt x="10256" y="1452884"/>
                </a:cubicBezTo>
                <a:cubicBezTo>
                  <a:pt x="8888" y="1452884"/>
                  <a:pt x="7000" y="1452884"/>
                  <a:pt x="4591" y="1452884"/>
                </a:cubicBezTo>
                <a:cubicBezTo>
                  <a:pt x="4591" y="1452688"/>
                  <a:pt x="4558" y="1452428"/>
                  <a:pt x="4493" y="1452102"/>
                </a:cubicBezTo>
                <a:cubicBezTo>
                  <a:pt x="4037" y="1448130"/>
                  <a:pt x="3549" y="1444712"/>
                  <a:pt x="3028" y="1441847"/>
                </a:cubicBezTo>
                <a:cubicBezTo>
                  <a:pt x="4916" y="1441977"/>
                  <a:pt x="7098" y="1442075"/>
                  <a:pt x="9572" y="1442140"/>
                </a:cubicBezTo>
                <a:cubicBezTo>
                  <a:pt x="10744" y="1442205"/>
                  <a:pt x="12079" y="1442238"/>
                  <a:pt x="13576" y="1442238"/>
                </a:cubicBezTo>
                <a:cubicBezTo>
                  <a:pt x="14813" y="1442238"/>
                  <a:pt x="16767" y="1442238"/>
                  <a:pt x="19436" y="1442238"/>
                </a:cubicBezTo>
                <a:cubicBezTo>
                  <a:pt x="24385" y="1442303"/>
                  <a:pt x="27706" y="1441359"/>
                  <a:pt x="29399" y="1439405"/>
                </a:cubicBezTo>
                <a:cubicBezTo>
                  <a:pt x="31222" y="1437582"/>
                  <a:pt x="32101" y="1434066"/>
                  <a:pt x="32036" y="1428857"/>
                </a:cubicBezTo>
                <a:lnTo>
                  <a:pt x="32036" y="1376018"/>
                </a:lnTo>
                <a:cubicBezTo>
                  <a:pt x="30798" y="1376474"/>
                  <a:pt x="28943" y="1377125"/>
                  <a:pt x="26468" y="1377972"/>
                </a:cubicBezTo>
                <a:cubicBezTo>
                  <a:pt x="15725" y="1381879"/>
                  <a:pt x="7781" y="1384776"/>
                  <a:pt x="2637" y="1386664"/>
                </a:cubicBezTo>
                <a:lnTo>
                  <a:pt x="391" y="1374651"/>
                </a:lnTo>
                <a:cubicBezTo>
                  <a:pt x="11460" y="1371330"/>
                  <a:pt x="22008" y="1368010"/>
                  <a:pt x="32036" y="1364689"/>
                </a:cubicBezTo>
                <a:lnTo>
                  <a:pt x="32036" y="1329821"/>
                </a:lnTo>
                <a:lnTo>
                  <a:pt x="62020" y="1292610"/>
                </a:lnTo>
                <a:lnTo>
                  <a:pt x="6837" y="1292610"/>
                </a:lnTo>
                <a:close/>
                <a:moveTo>
                  <a:pt x="2099286" y="1282452"/>
                </a:moveTo>
                <a:cubicBezTo>
                  <a:pt x="2099742" y="1288573"/>
                  <a:pt x="2100995" y="1294775"/>
                  <a:pt x="2103046" y="1301058"/>
                </a:cubicBezTo>
                <a:cubicBezTo>
                  <a:pt x="2105097" y="1307341"/>
                  <a:pt x="2107783" y="1313836"/>
                  <a:pt x="2111104" y="1320543"/>
                </a:cubicBezTo>
                <a:cubicBezTo>
                  <a:pt x="2117615" y="1319110"/>
                  <a:pt x="2123882" y="1317450"/>
                  <a:pt x="2129905" y="1315562"/>
                </a:cubicBezTo>
                <a:cubicBezTo>
                  <a:pt x="2135928" y="1313673"/>
                  <a:pt x="2141837" y="1311395"/>
                  <a:pt x="2147632" y="1308725"/>
                </a:cubicBezTo>
                <a:lnTo>
                  <a:pt x="2152027" y="1322398"/>
                </a:lnTo>
                <a:cubicBezTo>
                  <a:pt x="2147078" y="1324222"/>
                  <a:pt x="2141756" y="1325947"/>
                  <a:pt x="2136058" y="1327575"/>
                </a:cubicBezTo>
                <a:cubicBezTo>
                  <a:pt x="2130361" y="1329203"/>
                  <a:pt x="2124419" y="1330765"/>
                  <a:pt x="2118234" y="1332263"/>
                </a:cubicBezTo>
                <a:cubicBezTo>
                  <a:pt x="2121034" y="1337081"/>
                  <a:pt x="2124110" y="1342176"/>
                  <a:pt x="2127463" y="1347548"/>
                </a:cubicBezTo>
                <a:cubicBezTo>
                  <a:pt x="2130817" y="1352920"/>
                  <a:pt x="2134186" y="1358096"/>
                  <a:pt x="2137572" y="1363077"/>
                </a:cubicBezTo>
                <a:cubicBezTo>
                  <a:pt x="2140958" y="1368059"/>
                  <a:pt x="2144279" y="1372616"/>
                  <a:pt x="2147534" y="1376751"/>
                </a:cubicBezTo>
                <a:cubicBezTo>
                  <a:pt x="2150790" y="1380886"/>
                  <a:pt x="2153785" y="1384125"/>
                  <a:pt x="2156520" y="1386469"/>
                </a:cubicBezTo>
                <a:cubicBezTo>
                  <a:pt x="2153850" y="1389073"/>
                  <a:pt x="2151490" y="1391434"/>
                  <a:pt x="2149439" y="1393550"/>
                </a:cubicBezTo>
                <a:cubicBezTo>
                  <a:pt x="2147388" y="1395666"/>
                  <a:pt x="2145125" y="1397929"/>
                  <a:pt x="2142651" y="1400338"/>
                </a:cubicBezTo>
                <a:cubicBezTo>
                  <a:pt x="2135098" y="1394413"/>
                  <a:pt x="2126812" y="1389839"/>
                  <a:pt x="2117794" y="1386616"/>
                </a:cubicBezTo>
                <a:cubicBezTo>
                  <a:pt x="2108776" y="1383392"/>
                  <a:pt x="2099026" y="1381781"/>
                  <a:pt x="2088543" y="1381781"/>
                </a:cubicBezTo>
                <a:cubicBezTo>
                  <a:pt x="2082487" y="1381781"/>
                  <a:pt x="2076887" y="1382188"/>
                  <a:pt x="2071744" y="1383002"/>
                </a:cubicBezTo>
                <a:cubicBezTo>
                  <a:pt x="2066600" y="1383816"/>
                  <a:pt x="2062172" y="1385102"/>
                  <a:pt x="2058461" y="1386860"/>
                </a:cubicBezTo>
                <a:cubicBezTo>
                  <a:pt x="2054749" y="1388618"/>
                  <a:pt x="2051852" y="1390864"/>
                  <a:pt x="2049768" y="1393599"/>
                </a:cubicBezTo>
                <a:cubicBezTo>
                  <a:pt x="2047685" y="1396334"/>
                  <a:pt x="2046643" y="1399589"/>
                  <a:pt x="2046643" y="1403366"/>
                </a:cubicBezTo>
                <a:cubicBezTo>
                  <a:pt x="2046643" y="1407012"/>
                  <a:pt x="2047603" y="1410284"/>
                  <a:pt x="2049524" y="1413181"/>
                </a:cubicBezTo>
                <a:cubicBezTo>
                  <a:pt x="2051445" y="1416079"/>
                  <a:pt x="2053984" y="1418667"/>
                  <a:pt x="2057142" y="1420946"/>
                </a:cubicBezTo>
                <a:cubicBezTo>
                  <a:pt x="2060300" y="1423225"/>
                  <a:pt x="2063930" y="1425178"/>
                  <a:pt x="2068032" y="1426806"/>
                </a:cubicBezTo>
                <a:cubicBezTo>
                  <a:pt x="2072134" y="1428434"/>
                  <a:pt x="2076383" y="1429769"/>
                  <a:pt x="2080778" y="1430810"/>
                </a:cubicBezTo>
                <a:cubicBezTo>
                  <a:pt x="2085173" y="1431852"/>
                  <a:pt x="2089568" y="1432617"/>
                  <a:pt x="2093963" y="1433106"/>
                </a:cubicBezTo>
                <a:cubicBezTo>
                  <a:pt x="2098358" y="1433594"/>
                  <a:pt x="2102411" y="1433838"/>
                  <a:pt x="2106123" y="1433838"/>
                </a:cubicBezTo>
                <a:cubicBezTo>
                  <a:pt x="2109964" y="1433838"/>
                  <a:pt x="2113155" y="1433545"/>
                  <a:pt x="2115694" y="1432959"/>
                </a:cubicBezTo>
                <a:cubicBezTo>
                  <a:pt x="2115434" y="1434457"/>
                  <a:pt x="2115190" y="1435792"/>
                  <a:pt x="2114962" y="1436964"/>
                </a:cubicBezTo>
                <a:cubicBezTo>
                  <a:pt x="2114734" y="1438136"/>
                  <a:pt x="2114490" y="1439243"/>
                  <a:pt x="2114229" y="1440284"/>
                </a:cubicBezTo>
                <a:cubicBezTo>
                  <a:pt x="2113969" y="1441326"/>
                  <a:pt x="2113725" y="1442368"/>
                  <a:pt x="2113497" y="1443410"/>
                </a:cubicBezTo>
                <a:cubicBezTo>
                  <a:pt x="2113269" y="1444452"/>
                  <a:pt x="2113025" y="1445656"/>
                  <a:pt x="2112764" y="1447023"/>
                </a:cubicBezTo>
                <a:cubicBezTo>
                  <a:pt x="2107034" y="1447023"/>
                  <a:pt x="2101109" y="1446730"/>
                  <a:pt x="2094989" y="1446144"/>
                </a:cubicBezTo>
                <a:cubicBezTo>
                  <a:pt x="2088868" y="1445558"/>
                  <a:pt x="2082894" y="1444598"/>
                  <a:pt x="2077066" y="1443263"/>
                </a:cubicBezTo>
                <a:cubicBezTo>
                  <a:pt x="2071239" y="1441928"/>
                  <a:pt x="2065737" y="1440187"/>
                  <a:pt x="2060561" y="1438038"/>
                </a:cubicBezTo>
                <a:cubicBezTo>
                  <a:pt x="2055384" y="1435889"/>
                  <a:pt x="2050826" y="1433252"/>
                  <a:pt x="2046887" y="1430127"/>
                </a:cubicBezTo>
                <a:cubicBezTo>
                  <a:pt x="2042948" y="1427001"/>
                  <a:pt x="2039839" y="1423355"/>
                  <a:pt x="2037560" y="1419188"/>
                </a:cubicBezTo>
                <a:cubicBezTo>
                  <a:pt x="2035281" y="1415021"/>
                  <a:pt x="2034141" y="1410268"/>
                  <a:pt x="2034141" y="1404928"/>
                </a:cubicBezTo>
                <a:cubicBezTo>
                  <a:pt x="2034141" y="1399980"/>
                  <a:pt x="2034955" y="1395666"/>
                  <a:pt x="2036583" y="1391987"/>
                </a:cubicBezTo>
                <a:cubicBezTo>
                  <a:pt x="2038211" y="1388308"/>
                  <a:pt x="2040425" y="1385167"/>
                  <a:pt x="2043224" y="1382562"/>
                </a:cubicBezTo>
                <a:cubicBezTo>
                  <a:pt x="2046024" y="1379958"/>
                  <a:pt x="2049296" y="1377842"/>
                  <a:pt x="2053040" y="1376214"/>
                </a:cubicBezTo>
                <a:cubicBezTo>
                  <a:pt x="2056784" y="1374586"/>
                  <a:pt x="2060740" y="1373300"/>
                  <a:pt x="2064907" y="1372356"/>
                </a:cubicBezTo>
                <a:cubicBezTo>
                  <a:pt x="2069074" y="1371412"/>
                  <a:pt x="2073355" y="1370761"/>
                  <a:pt x="2077750" y="1370403"/>
                </a:cubicBezTo>
                <a:cubicBezTo>
                  <a:pt x="2082145" y="1370044"/>
                  <a:pt x="2086426" y="1369865"/>
                  <a:pt x="2090594" y="1369865"/>
                </a:cubicBezTo>
                <a:cubicBezTo>
                  <a:pt x="2093393" y="1369865"/>
                  <a:pt x="2096275" y="1370044"/>
                  <a:pt x="2099237" y="1370403"/>
                </a:cubicBezTo>
                <a:cubicBezTo>
                  <a:pt x="2102200" y="1370761"/>
                  <a:pt x="2105374" y="1371314"/>
                  <a:pt x="2108760" y="1372063"/>
                </a:cubicBezTo>
                <a:cubicBezTo>
                  <a:pt x="2112146" y="1372812"/>
                  <a:pt x="2115841" y="1373740"/>
                  <a:pt x="2119845" y="1374846"/>
                </a:cubicBezTo>
                <a:cubicBezTo>
                  <a:pt x="2123850" y="1375953"/>
                  <a:pt x="2128261" y="1377256"/>
                  <a:pt x="2133079" y="1378753"/>
                </a:cubicBezTo>
                <a:cubicBezTo>
                  <a:pt x="2131126" y="1375953"/>
                  <a:pt x="2128880" y="1372681"/>
                  <a:pt x="2126340" y="1368938"/>
                </a:cubicBezTo>
                <a:cubicBezTo>
                  <a:pt x="2123801" y="1365194"/>
                  <a:pt x="2121196" y="1361319"/>
                  <a:pt x="2118527" y="1357315"/>
                </a:cubicBezTo>
                <a:cubicBezTo>
                  <a:pt x="2115857" y="1353311"/>
                  <a:pt x="2113253" y="1349355"/>
                  <a:pt x="2110713" y="1345448"/>
                </a:cubicBezTo>
                <a:cubicBezTo>
                  <a:pt x="2108174" y="1341542"/>
                  <a:pt x="2105960" y="1338025"/>
                  <a:pt x="2104072" y="1334900"/>
                </a:cubicBezTo>
                <a:cubicBezTo>
                  <a:pt x="2098993" y="1335812"/>
                  <a:pt x="2093996" y="1336609"/>
                  <a:pt x="2089080" y="1337293"/>
                </a:cubicBezTo>
                <a:cubicBezTo>
                  <a:pt x="2084164" y="1337977"/>
                  <a:pt x="2079215" y="1338563"/>
                  <a:pt x="2074234" y="1339051"/>
                </a:cubicBezTo>
                <a:cubicBezTo>
                  <a:pt x="2069253" y="1339539"/>
                  <a:pt x="2064125" y="1339914"/>
                  <a:pt x="2058851" y="1340174"/>
                </a:cubicBezTo>
                <a:cubicBezTo>
                  <a:pt x="2053577" y="1340435"/>
                  <a:pt x="2048075" y="1340565"/>
                  <a:pt x="2042345" y="1340565"/>
                </a:cubicBezTo>
                <a:cubicBezTo>
                  <a:pt x="2041238" y="1338286"/>
                  <a:pt x="2040229" y="1336137"/>
                  <a:pt x="2039318" y="1334119"/>
                </a:cubicBezTo>
                <a:cubicBezTo>
                  <a:pt x="2038406" y="1332100"/>
                  <a:pt x="2037397" y="1329952"/>
                  <a:pt x="2036290" y="1327673"/>
                </a:cubicBezTo>
                <a:cubicBezTo>
                  <a:pt x="2043192" y="1327673"/>
                  <a:pt x="2049475" y="1327575"/>
                  <a:pt x="2055140" y="1327380"/>
                </a:cubicBezTo>
                <a:cubicBezTo>
                  <a:pt x="2060805" y="1327184"/>
                  <a:pt x="2066079" y="1326908"/>
                  <a:pt x="2070962" y="1326549"/>
                </a:cubicBezTo>
                <a:cubicBezTo>
                  <a:pt x="2075846" y="1326191"/>
                  <a:pt x="2080469" y="1325752"/>
                  <a:pt x="2084831" y="1325231"/>
                </a:cubicBezTo>
                <a:cubicBezTo>
                  <a:pt x="2089194" y="1324710"/>
                  <a:pt x="2093524" y="1324091"/>
                  <a:pt x="2097821" y="1323375"/>
                </a:cubicBezTo>
                <a:cubicBezTo>
                  <a:pt x="2096649" y="1319794"/>
                  <a:pt x="2095168" y="1316050"/>
                  <a:pt x="2093377" y="1312143"/>
                </a:cubicBezTo>
                <a:cubicBezTo>
                  <a:pt x="2091587" y="1308237"/>
                  <a:pt x="2089731" y="1304460"/>
                  <a:pt x="2087810" y="1300814"/>
                </a:cubicBezTo>
                <a:cubicBezTo>
                  <a:pt x="2085889" y="1297167"/>
                  <a:pt x="2084017" y="1293798"/>
                  <a:pt x="2082194" y="1290705"/>
                </a:cubicBezTo>
                <a:cubicBezTo>
                  <a:pt x="2080371" y="1287612"/>
                  <a:pt x="2078873" y="1285057"/>
                  <a:pt x="2077701" y="1283038"/>
                </a:cubicBezTo>
                <a:cubicBezTo>
                  <a:pt x="2081413" y="1282778"/>
                  <a:pt x="2085010" y="1282680"/>
                  <a:pt x="2088494" y="1282745"/>
                </a:cubicBezTo>
                <a:cubicBezTo>
                  <a:pt x="2091977" y="1282810"/>
                  <a:pt x="2095575" y="1282713"/>
                  <a:pt x="2099286" y="1282452"/>
                </a:cubicBezTo>
                <a:close/>
                <a:moveTo>
                  <a:pt x="1564161" y="1281378"/>
                </a:moveTo>
                <a:lnTo>
                  <a:pt x="1574416" y="1281378"/>
                </a:lnTo>
                <a:cubicBezTo>
                  <a:pt x="1552408" y="1306706"/>
                  <a:pt x="1541404" y="1337895"/>
                  <a:pt x="1541404" y="1374944"/>
                </a:cubicBezTo>
                <a:cubicBezTo>
                  <a:pt x="1541404" y="1409909"/>
                  <a:pt x="1552278" y="1440610"/>
                  <a:pt x="1574025" y="1467045"/>
                </a:cubicBezTo>
                <a:lnTo>
                  <a:pt x="1563672" y="1467045"/>
                </a:lnTo>
                <a:cubicBezTo>
                  <a:pt x="1542381" y="1442173"/>
                  <a:pt x="1531735" y="1411537"/>
                  <a:pt x="1531735" y="1375139"/>
                </a:cubicBezTo>
                <a:cubicBezTo>
                  <a:pt x="1531735" y="1337179"/>
                  <a:pt x="1542543" y="1305925"/>
                  <a:pt x="1564161" y="1281378"/>
                </a:cubicBezTo>
                <a:close/>
                <a:moveTo>
                  <a:pt x="822466" y="1280694"/>
                </a:moveTo>
                <a:lnTo>
                  <a:pt x="970727" y="1280694"/>
                </a:lnTo>
                <a:lnTo>
                  <a:pt x="970727" y="1292610"/>
                </a:lnTo>
                <a:lnTo>
                  <a:pt x="904899" y="1340076"/>
                </a:lnTo>
                <a:lnTo>
                  <a:pt x="904899" y="1357461"/>
                </a:lnTo>
                <a:lnTo>
                  <a:pt x="990749" y="1357461"/>
                </a:lnTo>
                <a:lnTo>
                  <a:pt x="990749" y="1368303"/>
                </a:lnTo>
                <a:lnTo>
                  <a:pt x="904899" y="1368303"/>
                </a:lnTo>
                <a:lnTo>
                  <a:pt x="904899" y="1429052"/>
                </a:lnTo>
                <a:cubicBezTo>
                  <a:pt x="905354" y="1445265"/>
                  <a:pt x="897020" y="1453535"/>
                  <a:pt x="879895" y="1453860"/>
                </a:cubicBezTo>
                <a:cubicBezTo>
                  <a:pt x="876054" y="1454056"/>
                  <a:pt x="872212" y="1454153"/>
                  <a:pt x="868371" y="1454153"/>
                </a:cubicBezTo>
                <a:cubicBezTo>
                  <a:pt x="866482" y="1454218"/>
                  <a:pt x="864366" y="1454251"/>
                  <a:pt x="862022" y="1454251"/>
                </a:cubicBezTo>
                <a:cubicBezTo>
                  <a:pt x="860004" y="1454251"/>
                  <a:pt x="856683" y="1454251"/>
                  <a:pt x="852060" y="1454251"/>
                </a:cubicBezTo>
                <a:cubicBezTo>
                  <a:pt x="851539" y="1449888"/>
                  <a:pt x="850758" y="1445493"/>
                  <a:pt x="849716" y="1441066"/>
                </a:cubicBezTo>
                <a:cubicBezTo>
                  <a:pt x="858766" y="1441587"/>
                  <a:pt x="867882" y="1441847"/>
                  <a:pt x="877063" y="1441847"/>
                </a:cubicBezTo>
                <a:cubicBezTo>
                  <a:pt x="888197" y="1442173"/>
                  <a:pt x="893602" y="1436964"/>
                  <a:pt x="893276" y="1426220"/>
                </a:cubicBezTo>
                <a:lnTo>
                  <a:pt x="893276" y="1368303"/>
                </a:lnTo>
                <a:lnTo>
                  <a:pt x="802054" y="1368303"/>
                </a:lnTo>
                <a:lnTo>
                  <a:pt x="802054" y="1357461"/>
                </a:lnTo>
                <a:lnTo>
                  <a:pt x="893276" y="1357461"/>
                </a:lnTo>
                <a:lnTo>
                  <a:pt x="893276" y="1334412"/>
                </a:lnTo>
                <a:lnTo>
                  <a:pt x="953733" y="1291242"/>
                </a:lnTo>
                <a:lnTo>
                  <a:pt x="822466" y="1291242"/>
                </a:lnTo>
                <a:close/>
                <a:moveTo>
                  <a:pt x="222391" y="1280694"/>
                </a:moveTo>
                <a:lnTo>
                  <a:pt x="370652" y="1280694"/>
                </a:lnTo>
                <a:lnTo>
                  <a:pt x="370652" y="1292610"/>
                </a:lnTo>
                <a:lnTo>
                  <a:pt x="304824" y="1340076"/>
                </a:lnTo>
                <a:lnTo>
                  <a:pt x="304824" y="1357461"/>
                </a:lnTo>
                <a:lnTo>
                  <a:pt x="390674" y="1357461"/>
                </a:lnTo>
                <a:lnTo>
                  <a:pt x="390674" y="1368303"/>
                </a:lnTo>
                <a:lnTo>
                  <a:pt x="304824" y="1368303"/>
                </a:lnTo>
                <a:lnTo>
                  <a:pt x="304824" y="1429052"/>
                </a:lnTo>
                <a:cubicBezTo>
                  <a:pt x="305279" y="1445265"/>
                  <a:pt x="296945" y="1453535"/>
                  <a:pt x="279820" y="1453860"/>
                </a:cubicBezTo>
                <a:cubicBezTo>
                  <a:pt x="275979" y="1454056"/>
                  <a:pt x="272137" y="1454153"/>
                  <a:pt x="268296" y="1454153"/>
                </a:cubicBezTo>
                <a:cubicBezTo>
                  <a:pt x="266407" y="1454218"/>
                  <a:pt x="264291" y="1454251"/>
                  <a:pt x="261947" y="1454251"/>
                </a:cubicBezTo>
                <a:cubicBezTo>
                  <a:pt x="259929" y="1454251"/>
                  <a:pt x="256608" y="1454251"/>
                  <a:pt x="251985" y="1454251"/>
                </a:cubicBezTo>
                <a:cubicBezTo>
                  <a:pt x="251464" y="1449888"/>
                  <a:pt x="250683" y="1445493"/>
                  <a:pt x="249641" y="1441066"/>
                </a:cubicBezTo>
                <a:cubicBezTo>
                  <a:pt x="258692" y="1441587"/>
                  <a:pt x="267807" y="1441847"/>
                  <a:pt x="276988" y="1441847"/>
                </a:cubicBezTo>
                <a:cubicBezTo>
                  <a:pt x="288122" y="1442173"/>
                  <a:pt x="293527" y="1436964"/>
                  <a:pt x="293201" y="1426220"/>
                </a:cubicBezTo>
                <a:lnTo>
                  <a:pt x="293201" y="1368303"/>
                </a:lnTo>
                <a:lnTo>
                  <a:pt x="201979" y="1368303"/>
                </a:lnTo>
                <a:lnTo>
                  <a:pt x="201979" y="1357461"/>
                </a:lnTo>
                <a:lnTo>
                  <a:pt x="293201" y="1357461"/>
                </a:lnTo>
                <a:lnTo>
                  <a:pt x="293201" y="1334412"/>
                </a:lnTo>
                <a:lnTo>
                  <a:pt x="353658" y="1291242"/>
                </a:lnTo>
                <a:lnTo>
                  <a:pt x="222391" y="1291242"/>
                </a:lnTo>
                <a:close/>
                <a:moveTo>
                  <a:pt x="2264150" y="1275127"/>
                </a:moveTo>
                <a:lnTo>
                  <a:pt x="2282610" y="1276983"/>
                </a:lnTo>
                <a:cubicBezTo>
                  <a:pt x="2281503" y="1279001"/>
                  <a:pt x="2280510" y="1281475"/>
                  <a:pt x="2279631" y="1284405"/>
                </a:cubicBezTo>
                <a:cubicBezTo>
                  <a:pt x="2278752" y="1287336"/>
                  <a:pt x="2277954" y="1290510"/>
                  <a:pt x="2277238" y="1293928"/>
                </a:cubicBezTo>
                <a:cubicBezTo>
                  <a:pt x="2276522" y="1297347"/>
                  <a:pt x="2275838" y="1300928"/>
                  <a:pt x="2275187" y="1304672"/>
                </a:cubicBezTo>
                <a:cubicBezTo>
                  <a:pt x="2274536" y="1308416"/>
                  <a:pt x="2273885" y="1312078"/>
                  <a:pt x="2273234" y="1315659"/>
                </a:cubicBezTo>
                <a:cubicBezTo>
                  <a:pt x="2279029" y="1315204"/>
                  <a:pt x="2284433" y="1314634"/>
                  <a:pt x="2289446" y="1313950"/>
                </a:cubicBezTo>
                <a:cubicBezTo>
                  <a:pt x="2294460" y="1313266"/>
                  <a:pt x="2299213" y="1312485"/>
                  <a:pt x="2303706" y="1311606"/>
                </a:cubicBezTo>
                <a:cubicBezTo>
                  <a:pt x="2308199" y="1310727"/>
                  <a:pt x="2312513" y="1309718"/>
                  <a:pt x="2316647" y="1308578"/>
                </a:cubicBezTo>
                <a:cubicBezTo>
                  <a:pt x="2320782" y="1307439"/>
                  <a:pt x="2324835" y="1306186"/>
                  <a:pt x="2328807" y="1304818"/>
                </a:cubicBezTo>
                <a:lnTo>
                  <a:pt x="2328807" y="1318589"/>
                </a:lnTo>
                <a:cubicBezTo>
                  <a:pt x="2309729" y="1323798"/>
                  <a:pt x="2290619" y="1327184"/>
                  <a:pt x="2271476" y="1328747"/>
                </a:cubicBezTo>
                <a:cubicBezTo>
                  <a:pt x="2271150" y="1332198"/>
                  <a:pt x="2270792" y="1335584"/>
                  <a:pt x="2270401" y="1338904"/>
                </a:cubicBezTo>
                <a:cubicBezTo>
                  <a:pt x="2270010" y="1342225"/>
                  <a:pt x="2269604" y="1345823"/>
                  <a:pt x="2269180" y="1349697"/>
                </a:cubicBezTo>
                <a:cubicBezTo>
                  <a:pt x="2268757" y="1353571"/>
                  <a:pt x="2268301" y="1357917"/>
                  <a:pt x="2267813" y="1362736"/>
                </a:cubicBezTo>
                <a:cubicBezTo>
                  <a:pt x="2267325" y="1367554"/>
                  <a:pt x="2266787" y="1373186"/>
                  <a:pt x="2266201" y="1379632"/>
                </a:cubicBezTo>
                <a:cubicBezTo>
                  <a:pt x="2271150" y="1375074"/>
                  <a:pt x="2276424" y="1371233"/>
                  <a:pt x="2282024" y="1368107"/>
                </a:cubicBezTo>
                <a:cubicBezTo>
                  <a:pt x="2287623" y="1364982"/>
                  <a:pt x="2293207" y="1362459"/>
                  <a:pt x="2298774" y="1360538"/>
                </a:cubicBezTo>
                <a:cubicBezTo>
                  <a:pt x="2304341" y="1358617"/>
                  <a:pt x="2309713" y="1357234"/>
                  <a:pt x="2314889" y="1356387"/>
                </a:cubicBezTo>
                <a:cubicBezTo>
                  <a:pt x="2320066" y="1355541"/>
                  <a:pt x="2324737" y="1355117"/>
                  <a:pt x="2328905" y="1355117"/>
                </a:cubicBezTo>
                <a:cubicBezTo>
                  <a:pt x="2336262" y="1355117"/>
                  <a:pt x="2342790" y="1356029"/>
                  <a:pt x="2348487" y="1357852"/>
                </a:cubicBezTo>
                <a:cubicBezTo>
                  <a:pt x="2354184" y="1359675"/>
                  <a:pt x="2358970" y="1362329"/>
                  <a:pt x="2362844" y="1365812"/>
                </a:cubicBezTo>
                <a:cubicBezTo>
                  <a:pt x="2366719" y="1369296"/>
                  <a:pt x="2369665" y="1373560"/>
                  <a:pt x="2371683" y="1378607"/>
                </a:cubicBezTo>
                <a:cubicBezTo>
                  <a:pt x="2373702" y="1383653"/>
                  <a:pt x="2374711" y="1389399"/>
                  <a:pt x="2374711" y="1395845"/>
                </a:cubicBezTo>
                <a:cubicBezTo>
                  <a:pt x="2374711" y="1402161"/>
                  <a:pt x="2373669" y="1407907"/>
                  <a:pt x="2371586" y="1413084"/>
                </a:cubicBezTo>
                <a:cubicBezTo>
                  <a:pt x="2369502" y="1418260"/>
                  <a:pt x="2366637" y="1422899"/>
                  <a:pt x="2362991" y="1427001"/>
                </a:cubicBezTo>
                <a:cubicBezTo>
                  <a:pt x="2359345" y="1431103"/>
                  <a:pt x="2354998" y="1434668"/>
                  <a:pt x="2349952" y="1437696"/>
                </a:cubicBezTo>
                <a:cubicBezTo>
                  <a:pt x="2344906" y="1440724"/>
                  <a:pt x="2339404" y="1443231"/>
                  <a:pt x="2333446" y="1445217"/>
                </a:cubicBezTo>
                <a:cubicBezTo>
                  <a:pt x="2327488" y="1447203"/>
                  <a:pt x="2321205" y="1448684"/>
                  <a:pt x="2314596" y="1449660"/>
                </a:cubicBezTo>
                <a:cubicBezTo>
                  <a:pt x="2307987" y="1450637"/>
                  <a:pt x="2301264" y="1451126"/>
                  <a:pt x="2294428" y="1451126"/>
                </a:cubicBezTo>
                <a:cubicBezTo>
                  <a:pt x="2293646" y="1449823"/>
                  <a:pt x="2292897" y="1448635"/>
                  <a:pt x="2292181" y="1447561"/>
                </a:cubicBezTo>
                <a:cubicBezTo>
                  <a:pt x="2291465" y="1446486"/>
                  <a:pt x="2290716" y="1445412"/>
                  <a:pt x="2289935" y="1444338"/>
                </a:cubicBezTo>
                <a:cubicBezTo>
                  <a:pt x="2289153" y="1443263"/>
                  <a:pt x="2288307" y="1442156"/>
                  <a:pt x="2287395" y="1441017"/>
                </a:cubicBezTo>
                <a:cubicBezTo>
                  <a:pt x="2286484" y="1439877"/>
                  <a:pt x="2285442" y="1438591"/>
                  <a:pt x="2284270" y="1437159"/>
                </a:cubicBezTo>
                <a:cubicBezTo>
                  <a:pt x="2285572" y="1437289"/>
                  <a:pt x="2286891" y="1437354"/>
                  <a:pt x="2288226" y="1437354"/>
                </a:cubicBezTo>
                <a:cubicBezTo>
                  <a:pt x="2289560" y="1437354"/>
                  <a:pt x="2290944" y="1437354"/>
                  <a:pt x="2292377" y="1437354"/>
                </a:cubicBezTo>
                <a:cubicBezTo>
                  <a:pt x="2297455" y="1437354"/>
                  <a:pt x="2302664" y="1437078"/>
                  <a:pt x="2308004" y="1436524"/>
                </a:cubicBezTo>
                <a:cubicBezTo>
                  <a:pt x="2313343" y="1435971"/>
                  <a:pt x="2318552" y="1435043"/>
                  <a:pt x="2323630" y="1433741"/>
                </a:cubicBezTo>
                <a:cubicBezTo>
                  <a:pt x="2328709" y="1432438"/>
                  <a:pt x="2333495" y="1430762"/>
                  <a:pt x="2337988" y="1428711"/>
                </a:cubicBezTo>
                <a:cubicBezTo>
                  <a:pt x="2342480" y="1426660"/>
                  <a:pt x="2346420" y="1424104"/>
                  <a:pt x="2349806" y="1421044"/>
                </a:cubicBezTo>
                <a:cubicBezTo>
                  <a:pt x="2353191" y="1417983"/>
                  <a:pt x="2355877" y="1414418"/>
                  <a:pt x="2357863" y="1410349"/>
                </a:cubicBezTo>
                <a:cubicBezTo>
                  <a:pt x="2359849" y="1406279"/>
                  <a:pt x="2360842" y="1401608"/>
                  <a:pt x="2360842" y="1396334"/>
                </a:cubicBezTo>
                <a:cubicBezTo>
                  <a:pt x="2360842" y="1392101"/>
                  <a:pt x="2360045" y="1388260"/>
                  <a:pt x="2358449" y="1384809"/>
                </a:cubicBezTo>
                <a:cubicBezTo>
                  <a:pt x="2356854" y="1381358"/>
                  <a:pt x="2354640" y="1378428"/>
                  <a:pt x="2351808" y="1376018"/>
                </a:cubicBezTo>
                <a:cubicBezTo>
                  <a:pt x="2348975" y="1373609"/>
                  <a:pt x="2345573" y="1371754"/>
                  <a:pt x="2341601" y="1370451"/>
                </a:cubicBezTo>
                <a:cubicBezTo>
                  <a:pt x="2337630" y="1369149"/>
                  <a:pt x="2333267" y="1368498"/>
                  <a:pt x="2328514" y="1368498"/>
                </a:cubicBezTo>
                <a:cubicBezTo>
                  <a:pt x="2321026" y="1368498"/>
                  <a:pt x="2314189" y="1369263"/>
                  <a:pt x="2308004" y="1370793"/>
                </a:cubicBezTo>
                <a:cubicBezTo>
                  <a:pt x="2301818" y="1372323"/>
                  <a:pt x="2296072" y="1374602"/>
                  <a:pt x="2290765" y="1377630"/>
                </a:cubicBezTo>
                <a:cubicBezTo>
                  <a:pt x="2285458" y="1380658"/>
                  <a:pt x="2280477" y="1384402"/>
                  <a:pt x="2275822" y="1388862"/>
                </a:cubicBezTo>
                <a:cubicBezTo>
                  <a:pt x="2271166" y="1393322"/>
                  <a:pt x="2266657" y="1398482"/>
                  <a:pt x="2262295" y="1404342"/>
                </a:cubicBezTo>
                <a:cubicBezTo>
                  <a:pt x="2261709" y="1404342"/>
                  <a:pt x="2261188" y="1404294"/>
                  <a:pt x="2260732" y="1404196"/>
                </a:cubicBezTo>
                <a:cubicBezTo>
                  <a:pt x="2260276" y="1404098"/>
                  <a:pt x="2259658" y="1403968"/>
                  <a:pt x="2258876" y="1403805"/>
                </a:cubicBezTo>
                <a:cubicBezTo>
                  <a:pt x="2258095" y="1403642"/>
                  <a:pt x="2257086" y="1403431"/>
                  <a:pt x="2255849" y="1403170"/>
                </a:cubicBezTo>
                <a:cubicBezTo>
                  <a:pt x="2254611" y="1402910"/>
                  <a:pt x="2252918" y="1402617"/>
                  <a:pt x="2250770" y="1402291"/>
                </a:cubicBezTo>
                <a:cubicBezTo>
                  <a:pt x="2251551" y="1392655"/>
                  <a:pt x="2252284" y="1384027"/>
                  <a:pt x="2252967" y="1376409"/>
                </a:cubicBezTo>
                <a:cubicBezTo>
                  <a:pt x="2253651" y="1368791"/>
                  <a:pt x="2254318" y="1362019"/>
                  <a:pt x="2254970" y="1356094"/>
                </a:cubicBezTo>
                <a:cubicBezTo>
                  <a:pt x="2255621" y="1350169"/>
                  <a:pt x="2256223" y="1345025"/>
                  <a:pt x="2256776" y="1340663"/>
                </a:cubicBezTo>
                <a:cubicBezTo>
                  <a:pt x="2257330" y="1336300"/>
                  <a:pt x="2257867" y="1332523"/>
                  <a:pt x="2258388" y="1329333"/>
                </a:cubicBezTo>
                <a:lnTo>
                  <a:pt x="2245105" y="1329333"/>
                </a:lnTo>
                <a:cubicBezTo>
                  <a:pt x="2242370" y="1329333"/>
                  <a:pt x="2238952" y="1329186"/>
                  <a:pt x="2234850" y="1328893"/>
                </a:cubicBezTo>
                <a:cubicBezTo>
                  <a:pt x="2230748" y="1328600"/>
                  <a:pt x="2225929" y="1328063"/>
                  <a:pt x="2220395" y="1327282"/>
                </a:cubicBezTo>
                <a:lnTo>
                  <a:pt x="2218637" y="1313804"/>
                </a:lnTo>
                <a:cubicBezTo>
                  <a:pt x="2224627" y="1314520"/>
                  <a:pt x="2229918" y="1315025"/>
                  <a:pt x="2234508" y="1315318"/>
                </a:cubicBezTo>
                <a:cubicBezTo>
                  <a:pt x="2239098" y="1315611"/>
                  <a:pt x="2243152" y="1315757"/>
                  <a:pt x="2246668" y="1315757"/>
                </a:cubicBezTo>
                <a:lnTo>
                  <a:pt x="2260341" y="1315757"/>
                </a:lnTo>
                <a:cubicBezTo>
                  <a:pt x="2261578" y="1308855"/>
                  <a:pt x="2262588" y="1302409"/>
                  <a:pt x="2263369" y="1296419"/>
                </a:cubicBezTo>
                <a:cubicBezTo>
                  <a:pt x="2264150" y="1290428"/>
                  <a:pt x="2264541" y="1285382"/>
                  <a:pt x="2264541" y="1281280"/>
                </a:cubicBezTo>
                <a:cubicBezTo>
                  <a:pt x="2264541" y="1280173"/>
                  <a:pt x="2264508" y="1279099"/>
                  <a:pt x="2264443" y="1278057"/>
                </a:cubicBezTo>
                <a:cubicBezTo>
                  <a:pt x="2264378" y="1277015"/>
                  <a:pt x="2264281" y="1276039"/>
                  <a:pt x="2264150" y="1275127"/>
                </a:cubicBezTo>
                <a:close/>
                <a:moveTo>
                  <a:pt x="1706171" y="1274443"/>
                </a:moveTo>
                <a:lnTo>
                  <a:pt x="1717012" y="1277666"/>
                </a:lnTo>
                <a:cubicBezTo>
                  <a:pt x="1707766" y="1306967"/>
                  <a:pt x="1695557" y="1333761"/>
                  <a:pt x="1680386" y="1358047"/>
                </a:cubicBezTo>
                <a:cubicBezTo>
                  <a:pt x="1676805" y="1355443"/>
                  <a:pt x="1673354" y="1353262"/>
                  <a:pt x="1670033" y="1351504"/>
                </a:cubicBezTo>
                <a:cubicBezTo>
                  <a:pt x="1686116" y="1328975"/>
                  <a:pt x="1698162" y="1303288"/>
                  <a:pt x="1706171" y="1274443"/>
                </a:cubicBezTo>
                <a:close/>
                <a:moveTo>
                  <a:pt x="1082167" y="1271025"/>
                </a:moveTo>
                <a:lnTo>
                  <a:pt x="1092910" y="1271025"/>
                </a:lnTo>
                <a:lnTo>
                  <a:pt x="1092910" y="1319468"/>
                </a:lnTo>
                <a:lnTo>
                  <a:pt x="1149363" y="1319468"/>
                </a:lnTo>
                <a:lnTo>
                  <a:pt x="1149363" y="1271025"/>
                </a:lnTo>
                <a:lnTo>
                  <a:pt x="1160106" y="1271025"/>
                </a:lnTo>
                <a:lnTo>
                  <a:pt x="1160106" y="1319468"/>
                </a:lnTo>
                <a:lnTo>
                  <a:pt x="1188723" y="1319468"/>
                </a:lnTo>
                <a:lnTo>
                  <a:pt x="1188723" y="1329626"/>
                </a:lnTo>
                <a:lnTo>
                  <a:pt x="1160106" y="1329626"/>
                </a:lnTo>
                <a:lnTo>
                  <a:pt x="1160106" y="1400045"/>
                </a:lnTo>
                <a:lnTo>
                  <a:pt x="1082167" y="1400045"/>
                </a:lnTo>
                <a:lnTo>
                  <a:pt x="1082167" y="1329626"/>
                </a:lnTo>
                <a:lnTo>
                  <a:pt x="1040365" y="1329626"/>
                </a:lnTo>
                <a:lnTo>
                  <a:pt x="1040365" y="1438429"/>
                </a:lnTo>
                <a:lnTo>
                  <a:pt x="1183937" y="1438429"/>
                </a:lnTo>
                <a:lnTo>
                  <a:pt x="1183937" y="1448684"/>
                </a:lnTo>
                <a:lnTo>
                  <a:pt x="1029523" y="1448684"/>
                </a:lnTo>
                <a:lnTo>
                  <a:pt x="1029523" y="1329626"/>
                </a:lnTo>
                <a:lnTo>
                  <a:pt x="1003544" y="1329626"/>
                </a:lnTo>
                <a:lnTo>
                  <a:pt x="1003544" y="1319468"/>
                </a:lnTo>
                <a:lnTo>
                  <a:pt x="1029523" y="1319468"/>
                </a:lnTo>
                <a:lnTo>
                  <a:pt x="1029523" y="1279815"/>
                </a:lnTo>
                <a:lnTo>
                  <a:pt x="1040365" y="1279815"/>
                </a:lnTo>
                <a:lnTo>
                  <a:pt x="1040365" y="1319468"/>
                </a:lnTo>
                <a:lnTo>
                  <a:pt x="1082167" y="1319468"/>
                </a:lnTo>
                <a:close/>
                <a:moveTo>
                  <a:pt x="1746605" y="1270634"/>
                </a:moveTo>
                <a:cubicBezTo>
                  <a:pt x="1756763" y="1304232"/>
                  <a:pt x="1771641" y="1330961"/>
                  <a:pt x="1791240" y="1350820"/>
                </a:cubicBezTo>
                <a:cubicBezTo>
                  <a:pt x="1788179" y="1353099"/>
                  <a:pt x="1785022" y="1355703"/>
                  <a:pt x="1781766" y="1358633"/>
                </a:cubicBezTo>
                <a:cubicBezTo>
                  <a:pt x="1761125" y="1334607"/>
                  <a:pt x="1745954" y="1306348"/>
                  <a:pt x="1736252" y="1273857"/>
                </a:cubicBezTo>
                <a:close/>
                <a:moveTo>
                  <a:pt x="1633212" y="1269853"/>
                </a:moveTo>
                <a:lnTo>
                  <a:pt x="1643565" y="1269853"/>
                </a:lnTo>
                <a:lnTo>
                  <a:pt x="1643565" y="1308627"/>
                </a:lnTo>
                <a:lnTo>
                  <a:pt x="1669643" y="1308627"/>
                </a:lnTo>
                <a:lnTo>
                  <a:pt x="1669643" y="1318296"/>
                </a:lnTo>
                <a:lnTo>
                  <a:pt x="1643565" y="1318296"/>
                </a:lnTo>
                <a:lnTo>
                  <a:pt x="1643565" y="1349648"/>
                </a:lnTo>
                <a:lnTo>
                  <a:pt x="1648155" y="1345448"/>
                </a:lnTo>
                <a:cubicBezTo>
                  <a:pt x="1656881" y="1353783"/>
                  <a:pt x="1665703" y="1362508"/>
                  <a:pt x="1674624" y="1371623"/>
                </a:cubicBezTo>
                <a:lnTo>
                  <a:pt x="1666419" y="1379046"/>
                </a:lnTo>
                <a:cubicBezTo>
                  <a:pt x="1659322" y="1370907"/>
                  <a:pt x="1651704" y="1362638"/>
                  <a:pt x="1643565" y="1354238"/>
                </a:cubicBezTo>
                <a:lnTo>
                  <a:pt x="1643565" y="1456888"/>
                </a:lnTo>
                <a:lnTo>
                  <a:pt x="1633212" y="1456888"/>
                </a:lnTo>
                <a:lnTo>
                  <a:pt x="1633212" y="1339295"/>
                </a:lnTo>
                <a:cubicBezTo>
                  <a:pt x="1626375" y="1363582"/>
                  <a:pt x="1617227" y="1384320"/>
                  <a:pt x="1605767" y="1401510"/>
                </a:cubicBezTo>
                <a:cubicBezTo>
                  <a:pt x="1604335" y="1397603"/>
                  <a:pt x="1602609" y="1393599"/>
                  <a:pt x="1600591" y="1389497"/>
                </a:cubicBezTo>
                <a:cubicBezTo>
                  <a:pt x="1613679" y="1370875"/>
                  <a:pt x="1624357" y="1347141"/>
                  <a:pt x="1632626" y="1318296"/>
                </a:cubicBezTo>
                <a:lnTo>
                  <a:pt x="1604009" y="1318296"/>
                </a:lnTo>
                <a:lnTo>
                  <a:pt x="1604009" y="1308627"/>
                </a:lnTo>
                <a:lnTo>
                  <a:pt x="1633212" y="1308627"/>
                </a:lnTo>
                <a:close/>
                <a:moveTo>
                  <a:pt x="1308172" y="1269267"/>
                </a:moveTo>
                <a:lnTo>
                  <a:pt x="1317548" y="1272295"/>
                </a:lnTo>
                <a:cubicBezTo>
                  <a:pt x="1317287" y="1272881"/>
                  <a:pt x="1316864" y="1273727"/>
                  <a:pt x="1316278" y="1274834"/>
                </a:cubicBezTo>
                <a:cubicBezTo>
                  <a:pt x="1313348" y="1281020"/>
                  <a:pt x="1310971" y="1285610"/>
                  <a:pt x="1309148" y="1288605"/>
                </a:cubicBezTo>
                <a:lnTo>
                  <a:pt x="1374391" y="1288605"/>
                </a:lnTo>
                <a:lnTo>
                  <a:pt x="1374391" y="1298665"/>
                </a:lnTo>
                <a:cubicBezTo>
                  <a:pt x="1365340" y="1312794"/>
                  <a:pt x="1354597" y="1324515"/>
                  <a:pt x="1342160" y="1333826"/>
                </a:cubicBezTo>
                <a:cubicBezTo>
                  <a:pt x="1354792" y="1341118"/>
                  <a:pt x="1371135" y="1346848"/>
                  <a:pt x="1391190" y="1351015"/>
                </a:cubicBezTo>
                <a:cubicBezTo>
                  <a:pt x="1389627" y="1353880"/>
                  <a:pt x="1388097" y="1357168"/>
                  <a:pt x="1386599" y="1360880"/>
                </a:cubicBezTo>
                <a:cubicBezTo>
                  <a:pt x="1363940" y="1354955"/>
                  <a:pt x="1346197" y="1347955"/>
                  <a:pt x="1333370" y="1339881"/>
                </a:cubicBezTo>
                <a:cubicBezTo>
                  <a:pt x="1319306" y="1348997"/>
                  <a:pt x="1300423" y="1357396"/>
                  <a:pt x="1276722" y="1365080"/>
                </a:cubicBezTo>
                <a:cubicBezTo>
                  <a:pt x="1275681" y="1362866"/>
                  <a:pt x="1273760" y="1359871"/>
                  <a:pt x="1270960" y="1356094"/>
                </a:cubicBezTo>
                <a:cubicBezTo>
                  <a:pt x="1292121" y="1350104"/>
                  <a:pt x="1310060" y="1342746"/>
                  <a:pt x="1324775" y="1334021"/>
                </a:cubicBezTo>
                <a:cubicBezTo>
                  <a:pt x="1314748" y="1326598"/>
                  <a:pt x="1306023" y="1317287"/>
                  <a:pt x="1298600" y="1306088"/>
                </a:cubicBezTo>
                <a:cubicBezTo>
                  <a:pt x="1292349" y="1314943"/>
                  <a:pt x="1286196" y="1322724"/>
                  <a:pt x="1280141" y="1329431"/>
                </a:cubicBezTo>
                <a:cubicBezTo>
                  <a:pt x="1278252" y="1327347"/>
                  <a:pt x="1275843" y="1325166"/>
                  <a:pt x="1272913" y="1322887"/>
                </a:cubicBezTo>
                <a:cubicBezTo>
                  <a:pt x="1288019" y="1306934"/>
                  <a:pt x="1299772" y="1289061"/>
                  <a:pt x="1308172" y="1269267"/>
                </a:cubicBezTo>
                <a:close/>
                <a:moveTo>
                  <a:pt x="728705" y="1269267"/>
                </a:moveTo>
                <a:lnTo>
                  <a:pt x="739448" y="1269267"/>
                </a:lnTo>
                <a:lnTo>
                  <a:pt x="739448" y="1429248"/>
                </a:lnTo>
                <a:cubicBezTo>
                  <a:pt x="739839" y="1445461"/>
                  <a:pt x="732514" y="1453535"/>
                  <a:pt x="717473" y="1453470"/>
                </a:cubicBezTo>
                <a:cubicBezTo>
                  <a:pt x="712524" y="1453600"/>
                  <a:pt x="705264" y="1453665"/>
                  <a:pt x="695693" y="1453665"/>
                </a:cubicBezTo>
                <a:cubicBezTo>
                  <a:pt x="695172" y="1449628"/>
                  <a:pt x="694358" y="1445689"/>
                  <a:pt x="693251" y="1441847"/>
                </a:cubicBezTo>
                <a:cubicBezTo>
                  <a:pt x="695921" y="1441977"/>
                  <a:pt x="698753" y="1442075"/>
                  <a:pt x="701748" y="1442140"/>
                </a:cubicBezTo>
                <a:cubicBezTo>
                  <a:pt x="703246" y="1442205"/>
                  <a:pt x="704874" y="1442238"/>
                  <a:pt x="706632" y="1442238"/>
                </a:cubicBezTo>
                <a:cubicBezTo>
                  <a:pt x="708194" y="1442238"/>
                  <a:pt x="710603" y="1442238"/>
                  <a:pt x="713859" y="1442238"/>
                </a:cubicBezTo>
                <a:cubicBezTo>
                  <a:pt x="719784" y="1442303"/>
                  <a:pt x="723691" y="1441261"/>
                  <a:pt x="725579" y="1439112"/>
                </a:cubicBezTo>
                <a:cubicBezTo>
                  <a:pt x="727728" y="1437094"/>
                  <a:pt x="728770" y="1433089"/>
                  <a:pt x="728705" y="1427099"/>
                </a:cubicBezTo>
                <a:close/>
                <a:moveTo>
                  <a:pt x="518425" y="1269267"/>
                </a:moveTo>
                <a:lnTo>
                  <a:pt x="529070" y="1272002"/>
                </a:lnTo>
                <a:cubicBezTo>
                  <a:pt x="525554" y="1282354"/>
                  <a:pt x="521941" y="1291958"/>
                  <a:pt x="518229" y="1300814"/>
                </a:cubicBezTo>
                <a:lnTo>
                  <a:pt x="582886" y="1300814"/>
                </a:lnTo>
                <a:cubicBezTo>
                  <a:pt x="582104" y="1346392"/>
                  <a:pt x="580900" y="1386078"/>
                  <a:pt x="579272" y="1419872"/>
                </a:cubicBezTo>
                <a:cubicBezTo>
                  <a:pt x="579272" y="1441749"/>
                  <a:pt x="568138" y="1452623"/>
                  <a:pt x="545869" y="1452493"/>
                </a:cubicBezTo>
                <a:cubicBezTo>
                  <a:pt x="541897" y="1452623"/>
                  <a:pt x="537470" y="1452721"/>
                  <a:pt x="532586" y="1452786"/>
                </a:cubicBezTo>
                <a:cubicBezTo>
                  <a:pt x="530242" y="1452851"/>
                  <a:pt x="527670" y="1452884"/>
                  <a:pt x="524871" y="1452884"/>
                </a:cubicBezTo>
                <a:cubicBezTo>
                  <a:pt x="522396" y="1452884"/>
                  <a:pt x="518978" y="1452884"/>
                  <a:pt x="514615" y="1452884"/>
                </a:cubicBezTo>
                <a:cubicBezTo>
                  <a:pt x="513964" y="1449107"/>
                  <a:pt x="513118" y="1445428"/>
                  <a:pt x="512076" y="1441847"/>
                </a:cubicBezTo>
                <a:cubicBezTo>
                  <a:pt x="522299" y="1442238"/>
                  <a:pt x="532945" y="1442433"/>
                  <a:pt x="544014" y="1442433"/>
                </a:cubicBezTo>
                <a:cubicBezTo>
                  <a:pt x="560487" y="1443279"/>
                  <a:pt x="568756" y="1435368"/>
                  <a:pt x="568821" y="1418700"/>
                </a:cubicBezTo>
                <a:cubicBezTo>
                  <a:pt x="569993" y="1397668"/>
                  <a:pt x="571068" y="1361726"/>
                  <a:pt x="572044" y="1310874"/>
                </a:cubicBezTo>
                <a:lnTo>
                  <a:pt x="514029" y="1310874"/>
                </a:lnTo>
                <a:cubicBezTo>
                  <a:pt x="508690" y="1323636"/>
                  <a:pt x="503221" y="1334640"/>
                  <a:pt x="497621" y="1343886"/>
                </a:cubicBezTo>
                <a:cubicBezTo>
                  <a:pt x="495407" y="1342128"/>
                  <a:pt x="492347" y="1340174"/>
                  <a:pt x="488440" y="1338025"/>
                </a:cubicBezTo>
                <a:cubicBezTo>
                  <a:pt x="500356" y="1318817"/>
                  <a:pt x="510351" y="1295898"/>
                  <a:pt x="518425" y="1269267"/>
                </a:cubicBezTo>
                <a:close/>
                <a:moveTo>
                  <a:pt x="439215" y="1269267"/>
                </a:moveTo>
                <a:lnTo>
                  <a:pt x="450057" y="1271611"/>
                </a:lnTo>
                <a:cubicBezTo>
                  <a:pt x="449275" y="1273955"/>
                  <a:pt x="447940" y="1278057"/>
                  <a:pt x="446052" y="1283917"/>
                </a:cubicBezTo>
                <a:cubicBezTo>
                  <a:pt x="443513" y="1291926"/>
                  <a:pt x="441657" y="1297688"/>
                  <a:pt x="440485" y="1301204"/>
                </a:cubicBezTo>
                <a:lnTo>
                  <a:pt x="480236" y="1301204"/>
                </a:lnTo>
                <a:lnTo>
                  <a:pt x="480236" y="1452884"/>
                </a:lnTo>
                <a:lnTo>
                  <a:pt x="469883" y="1452884"/>
                </a:lnTo>
                <a:lnTo>
                  <a:pt x="469883" y="1436866"/>
                </a:lnTo>
                <a:lnTo>
                  <a:pt x="420072" y="1436866"/>
                </a:lnTo>
                <a:lnTo>
                  <a:pt x="420072" y="1454251"/>
                </a:lnTo>
                <a:lnTo>
                  <a:pt x="409622" y="1454251"/>
                </a:lnTo>
                <a:lnTo>
                  <a:pt x="409622" y="1301204"/>
                </a:lnTo>
                <a:lnTo>
                  <a:pt x="430035" y="1301204"/>
                </a:lnTo>
                <a:cubicBezTo>
                  <a:pt x="433876" y="1289094"/>
                  <a:pt x="436936" y="1278448"/>
                  <a:pt x="439215" y="1269267"/>
                </a:cubicBezTo>
                <a:close/>
                <a:moveTo>
                  <a:pt x="128630" y="1269267"/>
                </a:moveTo>
                <a:lnTo>
                  <a:pt x="139373" y="1269267"/>
                </a:lnTo>
                <a:lnTo>
                  <a:pt x="139373" y="1429248"/>
                </a:lnTo>
                <a:cubicBezTo>
                  <a:pt x="139764" y="1445461"/>
                  <a:pt x="132439" y="1453535"/>
                  <a:pt x="117398" y="1453470"/>
                </a:cubicBezTo>
                <a:cubicBezTo>
                  <a:pt x="112449" y="1453600"/>
                  <a:pt x="105189" y="1453665"/>
                  <a:pt x="95618" y="1453665"/>
                </a:cubicBezTo>
                <a:cubicBezTo>
                  <a:pt x="95097" y="1449628"/>
                  <a:pt x="94283" y="1445689"/>
                  <a:pt x="93176" y="1441847"/>
                </a:cubicBezTo>
                <a:cubicBezTo>
                  <a:pt x="95846" y="1441977"/>
                  <a:pt x="98678" y="1442075"/>
                  <a:pt x="101673" y="1442140"/>
                </a:cubicBezTo>
                <a:cubicBezTo>
                  <a:pt x="103171" y="1442205"/>
                  <a:pt x="104799" y="1442238"/>
                  <a:pt x="106557" y="1442238"/>
                </a:cubicBezTo>
                <a:cubicBezTo>
                  <a:pt x="108119" y="1442238"/>
                  <a:pt x="110528" y="1442238"/>
                  <a:pt x="113784" y="1442238"/>
                </a:cubicBezTo>
                <a:cubicBezTo>
                  <a:pt x="119709" y="1442303"/>
                  <a:pt x="123616" y="1441261"/>
                  <a:pt x="125504" y="1439112"/>
                </a:cubicBezTo>
                <a:cubicBezTo>
                  <a:pt x="127653" y="1437094"/>
                  <a:pt x="128695" y="1433089"/>
                  <a:pt x="128630" y="1427099"/>
                </a:cubicBezTo>
                <a:close/>
                <a:moveTo>
                  <a:pt x="1237362" y="1269072"/>
                </a:moveTo>
                <a:lnTo>
                  <a:pt x="1247129" y="1271025"/>
                </a:lnTo>
                <a:cubicBezTo>
                  <a:pt x="1243678" y="1284503"/>
                  <a:pt x="1239413" y="1298177"/>
                  <a:pt x="1234334" y="1312046"/>
                </a:cubicBezTo>
                <a:lnTo>
                  <a:pt x="1234334" y="1457083"/>
                </a:lnTo>
                <a:lnTo>
                  <a:pt x="1224372" y="1457083"/>
                </a:lnTo>
                <a:lnTo>
                  <a:pt x="1224372" y="1336853"/>
                </a:lnTo>
                <a:cubicBezTo>
                  <a:pt x="1217600" y="1351894"/>
                  <a:pt x="1211382" y="1363973"/>
                  <a:pt x="1205717" y="1373088"/>
                </a:cubicBezTo>
                <a:cubicBezTo>
                  <a:pt x="1204350" y="1368791"/>
                  <a:pt x="1202885" y="1364982"/>
                  <a:pt x="1201322" y="1361661"/>
                </a:cubicBezTo>
                <a:cubicBezTo>
                  <a:pt x="1217340" y="1333468"/>
                  <a:pt x="1229353" y="1302604"/>
                  <a:pt x="1237362" y="1269072"/>
                </a:cubicBezTo>
                <a:close/>
                <a:moveTo>
                  <a:pt x="1891057" y="1268290"/>
                </a:moveTo>
                <a:lnTo>
                  <a:pt x="1901605" y="1268290"/>
                </a:lnTo>
                <a:lnTo>
                  <a:pt x="1901605" y="1303451"/>
                </a:lnTo>
                <a:lnTo>
                  <a:pt x="1983451" y="1303451"/>
                </a:lnTo>
                <a:lnTo>
                  <a:pt x="1983451" y="1313413"/>
                </a:lnTo>
                <a:lnTo>
                  <a:pt x="1911274" y="1313413"/>
                </a:lnTo>
                <a:cubicBezTo>
                  <a:pt x="1927878" y="1353327"/>
                  <a:pt x="1954346" y="1385069"/>
                  <a:pt x="1990679" y="1408640"/>
                </a:cubicBezTo>
                <a:cubicBezTo>
                  <a:pt x="1987228" y="1412546"/>
                  <a:pt x="1984558" y="1415835"/>
                  <a:pt x="1982670" y="1418504"/>
                </a:cubicBezTo>
                <a:cubicBezTo>
                  <a:pt x="1944644" y="1392134"/>
                  <a:pt x="1918046" y="1357103"/>
                  <a:pt x="1902875" y="1313413"/>
                </a:cubicBezTo>
                <a:lnTo>
                  <a:pt x="1901605" y="1313413"/>
                </a:lnTo>
                <a:lnTo>
                  <a:pt x="1901605" y="1407272"/>
                </a:lnTo>
                <a:lnTo>
                  <a:pt x="1946630" y="1407272"/>
                </a:lnTo>
                <a:lnTo>
                  <a:pt x="1946630" y="1417235"/>
                </a:lnTo>
                <a:lnTo>
                  <a:pt x="1901605" y="1417235"/>
                </a:lnTo>
                <a:lnTo>
                  <a:pt x="1901605" y="1456693"/>
                </a:lnTo>
                <a:lnTo>
                  <a:pt x="1891057" y="1456693"/>
                </a:lnTo>
                <a:lnTo>
                  <a:pt x="1891057" y="1417235"/>
                </a:lnTo>
                <a:lnTo>
                  <a:pt x="1844664" y="1417235"/>
                </a:lnTo>
                <a:lnTo>
                  <a:pt x="1844664" y="1407272"/>
                </a:lnTo>
                <a:lnTo>
                  <a:pt x="1891057" y="1407272"/>
                </a:lnTo>
                <a:lnTo>
                  <a:pt x="1891057" y="1313413"/>
                </a:lnTo>
                <a:lnTo>
                  <a:pt x="1890471" y="1313413"/>
                </a:lnTo>
                <a:cubicBezTo>
                  <a:pt x="1874714" y="1358796"/>
                  <a:pt x="1848148" y="1394868"/>
                  <a:pt x="1810773" y="1421630"/>
                </a:cubicBezTo>
                <a:cubicBezTo>
                  <a:pt x="1807974" y="1418179"/>
                  <a:pt x="1805239" y="1415184"/>
                  <a:pt x="1802569" y="1412644"/>
                </a:cubicBezTo>
                <a:cubicBezTo>
                  <a:pt x="1838511" y="1387511"/>
                  <a:pt x="1864719" y="1354434"/>
                  <a:pt x="1881192" y="1313413"/>
                </a:cubicBezTo>
                <a:lnTo>
                  <a:pt x="1809601" y="1313413"/>
                </a:lnTo>
                <a:lnTo>
                  <a:pt x="1809601" y="1303451"/>
                </a:lnTo>
                <a:lnTo>
                  <a:pt x="1891057" y="1303451"/>
                </a:lnTo>
                <a:close/>
                <a:moveTo>
                  <a:pt x="4452505" y="1106133"/>
                </a:moveTo>
                <a:cubicBezTo>
                  <a:pt x="4452114" y="1109388"/>
                  <a:pt x="4451919" y="1112872"/>
                  <a:pt x="4451919" y="1116583"/>
                </a:cubicBezTo>
                <a:cubicBezTo>
                  <a:pt x="4432255" y="1118927"/>
                  <a:pt x="4410117" y="1122053"/>
                  <a:pt x="4385504" y="1125959"/>
                </a:cubicBezTo>
                <a:lnTo>
                  <a:pt x="4383063" y="1115509"/>
                </a:lnTo>
                <a:cubicBezTo>
                  <a:pt x="4403964" y="1112969"/>
                  <a:pt x="4427111" y="1109844"/>
                  <a:pt x="4452505" y="1106133"/>
                </a:cubicBezTo>
                <a:close/>
                <a:moveTo>
                  <a:pt x="2328974" y="1094412"/>
                </a:moveTo>
                <a:lnTo>
                  <a:pt x="2339718" y="1094412"/>
                </a:lnTo>
                <a:lnTo>
                  <a:pt x="2321356" y="1144516"/>
                </a:lnTo>
                <a:lnTo>
                  <a:pt x="2313152" y="1144516"/>
                </a:lnTo>
                <a:close/>
                <a:moveTo>
                  <a:pt x="1938101" y="1092361"/>
                </a:moveTo>
                <a:lnTo>
                  <a:pt x="1938101" y="1120978"/>
                </a:lnTo>
                <a:lnTo>
                  <a:pt x="1986739" y="1120978"/>
                </a:lnTo>
                <a:lnTo>
                  <a:pt x="1986739" y="1092361"/>
                </a:lnTo>
                <a:close/>
                <a:moveTo>
                  <a:pt x="664541" y="1091971"/>
                </a:moveTo>
                <a:lnTo>
                  <a:pt x="664541" y="1123713"/>
                </a:lnTo>
                <a:lnTo>
                  <a:pt x="766702" y="1123713"/>
                </a:lnTo>
                <a:lnTo>
                  <a:pt x="766702" y="1091971"/>
                </a:lnTo>
                <a:close/>
                <a:moveTo>
                  <a:pt x="3776728" y="1083571"/>
                </a:moveTo>
                <a:lnTo>
                  <a:pt x="3776728" y="1119709"/>
                </a:lnTo>
                <a:lnTo>
                  <a:pt x="3902134" y="1119709"/>
                </a:lnTo>
                <a:lnTo>
                  <a:pt x="3902134" y="1083571"/>
                </a:lnTo>
                <a:close/>
                <a:moveTo>
                  <a:pt x="3148078" y="1083571"/>
                </a:moveTo>
                <a:lnTo>
                  <a:pt x="3148078" y="1119709"/>
                </a:lnTo>
                <a:lnTo>
                  <a:pt x="3273484" y="1119709"/>
                </a:lnTo>
                <a:lnTo>
                  <a:pt x="3273484" y="1083571"/>
                </a:lnTo>
                <a:close/>
                <a:moveTo>
                  <a:pt x="4890892" y="1082692"/>
                </a:moveTo>
                <a:lnTo>
                  <a:pt x="4890892" y="1116974"/>
                </a:lnTo>
                <a:lnTo>
                  <a:pt x="4928104" y="1116974"/>
                </a:lnTo>
                <a:lnTo>
                  <a:pt x="4928104" y="1082692"/>
                </a:lnTo>
                <a:close/>
                <a:moveTo>
                  <a:pt x="1757167" y="1082692"/>
                </a:moveTo>
                <a:lnTo>
                  <a:pt x="1757167" y="1116974"/>
                </a:lnTo>
                <a:lnTo>
                  <a:pt x="1794379" y="1116974"/>
                </a:lnTo>
                <a:lnTo>
                  <a:pt x="1794379" y="1082692"/>
                </a:lnTo>
                <a:close/>
                <a:moveTo>
                  <a:pt x="654091" y="1082497"/>
                </a:moveTo>
                <a:lnTo>
                  <a:pt x="777153" y="1082497"/>
                </a:lnTo>
                <a:lnTo>
                  <a:pt x="777153" y="1142563"/>
                </a:lnTo>
                <a:lnTo>
                  <a:pt x="766702" y="1142563"/>
                </a:lnTo>
                <a:lnTo>
                  <a:pt x="766702" y="1133187"/>
                </a:lnTo>
                <a:lnTo>
                  <a:pt x="664541" y="1133187"/>
                </a:lnTo>
                <a:lnTo>
                  <a:pt x="664541" y="1142563"/>
                </a:lnTo>
                <a:lnTo>
                  <a:pt x="654091" y="1142563"/>
                </a:lnTo>
                <a:close/>
                <a:moveTo>
                  <a:pt x="1165878" y="1065698"/>
                </a:moveTo>
                <a:lnTo>
                  <a:pt x="1176231" y="1065698"/>
                </a:lnTo>
                <a:lnTo>
                  <a:pt x="1176231" y="1112383"/>
                </a:lnTo>
                <a:cubicBezTo>
                  <a:pt x="1176166" y="1117853"/>
                  <a:pt x="1177175" y="1121564"/>
                  <a:pt x="1179259" y="1123518"/>
                </a:cubicBezTo>
                <a:cubicBezTo>
                  <a:pt x="1181212" y="1125601"/>
                  <a:pt x="1184923" y="1126610"/>
                  <a:pt x="1190393" y="1126545"/>
                </a:cubicBezTo>
                <a:lnTo>
                  <a:pt x="1200257" y="1126545"/>
                </a:lnTo>
                <a:cubicBezTo>
                  <a:pt x="1209894" y="1126806"/>
                  <a:pt x="1215363" y="1122736"/>
                  <a:pt x="1216666" y="1114337"/>
                </a:cubicBezTo>
                <a:cubicBezTo>
                  <a:pt x="1217577" y="1108412"/>
                  <a:pt x="1218358" y="1100468"/>
                  <a:pt x="1219010" y="1090506"/>
                </a:cubicBezTo>
                <a:cubicBezTo>
                  <a:pt x="1222916" y="1092003"/>
                  <a:pt x="1226335" y="1093208"/>
                  <a:pt x="1229265" y="1094119"/>
                </a:cubicBezTo>
                <a:cubicBezTo>
                  <a:pt x="1228809" y="1102519"/>
                  <a:pt x="1228060" y="1109942"/>
                  <a:pt x="1227018" y="1116388"/>
                </a:cubicBezTo>
                <a:cubicBezTo>
                  <a:pt x="1225521" y="1129866"/>
                  <a:pt x="1216275" y="1136377"/>
                  <a:pt x="1199281" y="1135922"/>
                </a:cubicBezTo>
                <a:lnTo>
                  <a:pt x="1187658" y="1135922"/>
                </a:lnTo>
                <a:cubicBezTo>
                  <a:pt x="1172812" y="1136312"/>
                  <a:pt x="1165552" y="1128596"/>
                  <a:pt x="1165878" y="1112774"/>
                </a:cubicBezTo>
                <a:close/>
                <a:moveTo>
                  <a:pt x="2103016" y="1060131"/>
                </a:moveTo>
                <a:lnTo>
                  <a:pt x="2103016" y="1085329"/>
                </a:lnTo>
                <a:lnTo>
                  <a:pt x="2161227" y="1085329"/>
                </a:lnTo>
                <a:lnTo>
                  <a:pt x="2161227" y="1060131"/>
                </a:lnTo>
                <a:close/>
                <a:moveTo>
                  <a:pt x="229572" y="1058959"/>
                </a:moveTo>
                <a:lnTo>
                  <a:pt x="229572" y="1113165"/>
                </a:lnTo>
                <a:lnTo>
                  <a:pt x="279383" y="1113165"/>
                </a:lnTo>
                <a:lnTo>
                  <a:pt x="279383" y="1058959"/>
                </a:lnTo>
                <a:close/>
                <a:moveTo>
                  <a:pt x="1938101" y="1053978"/>
                </a:moveTo>
                <a:lnTo>
                  <a:pt x="1938101" y="1083181"/>
                </a:lnTo>
                <a:lnTo>
                  <a:pt x="1986739" y="1083181"/>
                </a:lnTo>
                <a:lnTo>
                  <a:pt x="1986739" y="1053978"/>
                </a:lnTo>
                <a:close/>
                <a:moveTo>
                  <a:pt x="2909911" y="1052513"/>
                </a:moveTo>
                <a:lnTo>
                  <a:pt x="3093723" y="1052513"/>
                </a:lnTo>
                <a:lnTo>
                  <a:pt x="3093723" y="1061693"/>
                </a:lnTo>
                <a:lnTo>
                  <a:pt x="3010119" y="1061693"/>
                </a:lnTo>
                <a:lnTo>
                  <a:pt x="3010119" y="1086697"/>
                </a:lnTo>
                <a:lnTo>
                  <a:pt x="3079952" y="1086697"/>
                </a:lnTo>
                <a:lnTo>
                  <a:pt x="3079952" y="1095975"/>
                </a:lnTo>
                <a:lnTo>
                  <a:pt x="3010119" y="1095975"/>
                </a:lnTo>
                <a:lnTo>
                  <a:pt x="3010119" y="1123518"/>
                </a:lnTo>
                <a:cubicBezTo>
                  <a:pt x="3010444" y="1123518"/>
                  <a:pt x="3010965" y="1123550"/>
                  <a:pt x="3011681" y="1123615"/>
                </a:cubicBezTo>
                <a:cubicBezTo>
                  <a:pt x="3012332" y="1123680"/>
                  <a:pt x="3012821" y="1123713"/>
                  <a:pt x="3013146" y="1123713"/>
                </a:cubicBezTo>
                <a:cubicBezTo>
                  <a:pt x="3023108" y="1124039"/>
                  <a:pt x="3034503" y="1124234"/>
                  <a:pt x="3047330" y="1124299"/>
                </a:cubicBezTo>
                <a:cubicBezTo>
                  <a:pt x="3058204" y="1124364"/>
                  <a:pt x="3074352" y="1124299"/>
                  <a:pt x="3095774" y="1124104"/>
                </a:cubicBezTo>
                <a:cubicBezTo>
                  <a:pt x="3094472" y="1127034"/>
                  <a:pt x="3093397" y="1130647"/>
                  <a:pt x="3092551" y="1134945"/>
                </a:cubicBezTo>
                <a:cubicBezTo>
                  <a:pt x="3059539" y="1134945"/>
                  <a:pt x="3033071" y="1134684"/>
                  <a:pt x="3013146" y="1134163"/>
                </a:cubicBezTo>
                <a:cubicBezTo>
                  <a:pt x="2982088" y="1134229"/>
                  <a:pt x="2960145" y="1122606"/>
                  <a:pt x="2947318" y="1099296"/>
                </a:cubicBezTo>
                <a:cubicBezTo>
                  <a:pt x="2941848" y="1114988"/>
                  <a:pt x="2930454" y="1129606"/>
                  <a:pt x="2913134" y="1143149"/>
                </a:cubicBezTo>
                <a:cubicBezTo>
                  <a:pt x="2910660" y="1140284"/>
                  <a:pt x="2908185" y="1137680"/>
                  <a:pt x="2905711" y="1135335"/>
                </a:cubicBezTo>
                <a:cubicBezTo>
                  <a:pt x="2927980" y="1119513"/>
                  <a:pt x="2940970" y="1097635"/>
                  <a:pt x="2944681" y="1069702"/>
                </a:cubicBezTo>
                <a:lnTo>
                  <a:pt x="2955131" y="1071753"/>
                </a:lnTo>
                <a:cubicBezTo>
                  <a:pt x="2953829" y="1077679"/>
                  <a:pt x="2952494" y="1083148"/>
                  <a:pt x="2951127" y="1088162"/>
                </a:cubicBezTo>
                <a:cubicBezTo>
                  <a:pt x="2961936" y="1109258"/>
                  <a:pt x="2978084" y="1120783"/>
                  <a:pt x="2999570" y="1122736"/>
                </a:cubicBezTo>
                <a:lnTo>
                  <a:pt x="2999570" y="1061693"/>
                </a:lnTo>
                <a:lnTo>
                  <a:pt x="2909911" y="1061693"/>
                </a:lnTo>
                <a:close/>
                <a:moveTo>
                  <a:pt x="4890892" y="1039523"/>
                </a:moveTo>
                <a:lnTo>
                  <a:pt x="4890892" y="1073707"/>
                </a:lnTo>
                <a:lnTo>
                  <a:pt x="4928104" y="1073707"/>
                </a:lnTo>
                <a:lnTo>
                  <a:pt x="4928104" y="1039523"/>
                </a:lnTo>
                <a:close/>
                <a:moveTo>
                  <a:pt x="1757167" y="1039523"/>
                </a:moveTo>
                <a:lnTo>
                  <a:pt x="1757167" y="1073707"/>
                </a:lnTo>
                <a:lnTo>
                  <a:pt x="1794379" y="1073707"/>
                </a:lnTo>
                <a:lnTo>
                  <a:pt x="1794379" y="1039523"/>
                </a:lnTo>
                <a:close/>
                <a:moveTo>
                  <a:pt x="3418866" y="1039132"/>
                </a:moveTo>
                <a:lnTo>
                  <a:pt x="3428828" y="1042355"/>
                </a:lnTo>
                <a:cubicBezTo>
                  <a:pt x="3420298" y="1065926"/>
                  <a:pt x="3411378" y="1088650"/>
                  <a:pt x="3402067" y="1110528"/>
                </a:cubicBezTo>
                <a:lnTo>
                  <a:pt x="3391616" y="1106133"/>
                </a:lnTo>
                <a:cubicBezTo>
                  <a:pt x="3401644" y="1086013"/>
                  <a:pt x="3410727" y="1063679"/>
                  <a:pt x="3418866" y="1039132"/>
                </a:cubicBezTo>
                <a:close/>
                <a:moveTo>
                  <a:pt x="3483425" y="1038351"/>
                </a:moveTo>
                <a:cubicBezTo>
                  <a:pt x="3492345" y="1055801"/>
                  <a:pt x="3502893" y="1077744"/>
                  <a:pt x="3515069" y="1104179"/>
                </a:cubicBezTo>
                <a:lnTo>
                  <a:pt x="3504814" y="1109160"/>
                </a:lnTo>
                <a:cubicBezTo>
                  <a:pt x="3494917" y="1086045"/>
                  <a:pt x="3484727" y="1063777"/>
                  <a:pt x="3474244" y="1042355"/>
                </a:cubicBezTo>
                <a:close/>
                <a:moveTo>
                  <a:pt x="3776728" y="1037179"/>
                </a:moveTo>
                <a:lnTo>
                  <a:pt x="3776728" y="1073511"/>
                </a:lnTo>
                <a:lnTo>
                  <a:pt x="3902134" y="1073511"/>
                </a:lnTo>
                <a:lnTo>
                  <a:pt x="3902134" y="1037179"/>
                </a:lnTo>
                <a:close/>
                <a:moveTo>
                  <a:pt x="3148078" y="1037179"/>
                </a:moveTo>
                <a:lnTo>
                  <a:pt x="3148078" y="1073511"/>
                </a:lnTo>
                <a:lnTo>
                  <a:pt x="3273484" y="1073511"/>
                </a:lnTo>
                <a:lnTo>
                  <a:pt x="3273484" y="1037179"/>
                </a:lnTo>
                <a:close/>
                <a:moveTo>
                  <a:pt x="323529" y="1032686"/>
                </a:moveTo>
                <a:cubicBezTo>
                  <a:pt x="332580" y="1043820"/>
                  <a:pt x="343128" y="1057494"/>
                  <a:pt x="355174" y="1073707"/>
                </a:cubicBezTo>
                <a:lnTo>
                  <a:pt x="346384" y="1080348"/>
                </a:lnTo>
                <a:cubicBezTo>
                  <a:pt x="335640" y="1064917"/>
                  <a:pt x="325353" y="1050917"/>
                  <a:pt x="315521" y="1038351"/>
                </a:cubicBezTo>
                <a:close/>
                <a:moveTo>
                  <a:pt x="2599958" y="1030928"/>
                </a:moveTo>
                <a:cubicBezTo>
                  <a:pt x="2608227" y="1043169"/>
                  <a:pt x="2616692" y="1056908"/>
                  <a:pt x="2625352" y="1072144"/>
                </a:cubicBezTo>
                <a:lnTo>
                  <a:pt x="2615194" y="1077516"/>
                </a:lnTo>
                <a:cubicBezTo>
                  <a:pt x="2608813" y="1065470"/>
                  <a:pt x="2600804" y="1051471"/>
                  <a:pt x="2591168" y="1035518"/>
                </a:cubicBezTo>
                <a:close/>
                <a:moveTo>
                  <a:pt x="4839518" y="1027510"/>
                </a:moveTo>
                <a:lnTo>
                  <a:pt x="4849676" y="1030537"/>
                </a:lnTo>
                <a:cubicBezTo>
                  <a:pt x="4838738" y="1060880"/>
                  <a:pt x="4827473" y="1088357"/>
                  <a:pt x="4815883" y="1112969"/>
                </a:cubicBezTo>
                <a:cubicBezTo>
                  <a:pt x="4821612" y="1112318"/>
                  <a:pt x="4831542" y="1111342"/>
                  <a:pt x="4845672" y="1110039"/>
                </a:cubicBezTo>
                <a:cubicBezTo>
                  <a:pt x="4849644" y="1109649"/>
                  <a:pt x="4852574" y="1109356"/>
                  <a:pt x="4854462" y="1109160"/>
                </a:cubicBezTo>
                <a:cubicBezTo>
                  <a:pt x="4851141" y="1099589"/>
                  <a:pt x="4847462" y="1089431"/>
                  <a:pt x="4843426" y="1078688"/>
                </a:cubicBezTo>
                <a:lnTo>
                  <a:pt x="4852704" y="1075758"/>
                </a:lnTo>
                <a:cubicBezTo>
                  <a:pt x="4859410" y="1092947"/>
                  <a:pt x="4865856" y="1110528"/>
                  <a:pt x="4872042" y="1128499"/>
                </a:cubicBezTo>
                <a:lnTo>
                  <a:pt x="4862080" y="1132112"/>
                </a:lnTo>
                <a:cubicBezTo>
                  <a:pt x="4861364" y="1129703"/>
                  <a:pt x="4860224" y="1126220"/>
                  <a:pt x="4858662" y="1121662"/>
                </a:cubicBezTo>
                <a:cubicBezTo>
                  <a:pt x="4858076" y="1119904"/>
                  <a:pt x="4857620" y="1118602"/>
                  <a:pt x="4857294" y="1117755"/>
                </a:cubicBezTo>
                <a:cubicBezTo>
                  <a:pt x="4844337" y="1118667"/>
                  <a:pt x="4832194" y="1119871"/>
                  <a:pt x="4820864" y="1121369"/>
                </a:cubicBezTo>
                <a:cubicBezTo>
                  <a:pt x="4820082" y="1121499"/>
                  <a:pt x="4818976" y="1121629"/>
                  <a:pt x="4817543" y="1121760"/>
                </a:cubicBezTo>
                <a:cubicBezTo>
                  <a:pt x="4812594" y="1122411"/>
                  <a:pt x="4808916" y="1123062"/>
                  <a:pt x="4806506" y="1123713"/>
                </a:cubicBezTo>
                <a:lnTo>
                  <a:pt x="4801232" y="1114141"/>
                </a:lnTo>
                <a:cubicBezTo>
                  <a:pt x="4804879" y="1111472"/>
                  <a:pt x="4808298" y="1106751"/>
                  <a:pt x="4811488" y="1099980"/>
                </a:cubicBezTo>
                <a:cubicBezTo>
                  <a:pt x="4822882" y="1075237"/>
                  <a:pt x="4832226" y="1051080"/>
                  <a:pt x="4839518" y="1027510"/>
                </a:cubicBezTo>
                <a:close/>
                <a:moveTo>
                  <a:pt x="1705794" y="1027510"/>
                </a:moveTo>
                <a:lnTo>
                  <a:pt x="1715951" y="1030537"/>
                </a:lnTo>
                <a:cubicBezTo>
                  <a:pt x="1705012" y="1060880"/>
                  <a:pt x="1693748" y="1088357"/>
                  <a:pt x="1682158" y="1112969"/>
                </a:cubicBezTo>
                <a:cubicBezTo>
                  <a:pt x="1687888" y="1112318"/>
                  <a:pt x="1697818" y="1111342"/>
                  <a:pt x="1711947" y="1110039"/>
                </a:cubicBezTo>
                <a:cubicBezTo>
                  <a:pt x="1715919" y="1109649"/>
                  <a:pt x="1718849" y="1109356"/>
                  <a:pt x="1720737" y="1109160"/>
                </a:cubicBezTo>
                <a:cubicBezTo>
                  <a:pt x="1717416" y="1099589"/>
                  <a:pt x="1713738" y="1089431"/>
                  <a:pt x="1709701" y="1078688"/>
                </a:cubicBezTo>
                <a:lnTo>
                  <a:pt x="1718979" y="1075758"/>
                </a:lnTo>
                <a:cubicBezTo>
                  <a:pt x="1725685" y="1092947"/>
                  <a:pt x="1732132" y="1110528"/>
                  <a:pt x="1738317" y="1128499"/>
                </a:cubicBezTo>
                <a:lnTo>
                  <a:pt x="1728355" y="1132112"/>
                </a:lnTo>
                <a:cubicBezTo>
                  <a:pt x="1727639" y="1129703"/>
                  <a:pt x="1726500" y="1126220"/>
                  <a:pt x="1724937" y="1121662"/>
                </a:cubicBezTo>
                <a:cubicBezTo>
                  <a:pt x="1724351" y="1119904"/>
                  <a:pt x="1723895" y="1118602"/>
                  <a:pt x="1723569" y="1117755"/>
                </a:cubicBezTo>
                <a:cubicBezTo>
                  <a:pt x="1710612" y="1118667"/>
                  <a:pt x="1698469" y="1119871"/>
                  <a:pt x="1687139" y="1121369"/>
                </a:cubicBezTo>
                <a:cubicBezTo>
                  <a:pt x="1686358" y="1121499"/>
                  <a:pt x="1685251" y="1121629"/>
                  <a:pt x="1683818" y="1121760"/>
                </a:cubicBezTo>
                <a:cubicBezTo>
                  <a:pt x="1678870" y="1122411"/>
                  <a:pt x="1675191" y="1123062"/>
                  <a:pt x="1672782" y="1123713"/>
                </a:cubicBezTo>
                <a:lnTo>
                  <a:pt x="1667508" y="1114141"/>
                </a:lnTo>
                <a:cubicBezTo>
                  <a:pt x="1671154" y="1111472"/>
                  <a:pt x="1674572" y="1106751"/>
                  <a:pt x="1677763" y="1099980"/>
                </a:cubicBezTo>
                <a:cubicBezTo>
                  <a:pt x="1689157" y="1075237"/>
                  <a:pt x="1698501" y="1051080"/>
                  <a:pt x="1705794" y="1027510"/>
                </a:cubicBezTo>
                <a:close/>
                <a:moveTo>
                  <a:pt x="2103016" y="1025947"/>
                </a:moveTo>
                <a:lnTo>
                  <a:pt x="2103016" y="1050950"/>
                </a:lnTo>
                <a:lnTo>
                  <a:pt x="2161227" y="1050950"/>
                </a:lnTo>
                <a:lnTo>
                  <a:pt x="2161227" y="1025947"/>
                </a:lnTo>
                <a:close/>
                <a:moveTo>
                  <a:pt x="412212" y="1021161"/>
                </a:moveTo>
                <a:lnTo>
                  <a:pt x="450596" y="1021161"/>
                </a:lnTo>
                <a:lnTo>
                  <a:pt x="450596" y="1101542"/>
                </a:lnTo>
                <a:cubicBezTo>
                  <a:pt x="458865" y="1095617"/>
                  <a:pt x="468339" y="1088422"/>
                  <a:pt x="479018" y="1079957"/>
                </a:cubicBezTo>
                <a:cubicBezTo>
                  <a:pt x="479473" y="1085166"/>
                  <a:pt x="479929" y="1089366"/>
                  <a:pt x="480385" y="1092557"/>
                </a:cubicBezTo>
                <a:cubicBezTo>
                  <a:pt x="471009" y="1099133"/>
                  <a:pt x="460754" y="1106914"/>
                  <a:pt x="449619" y="1115899"/>
                </a:cubicBezTo>
                <a:cubicBezTo>
                  <a:pt x="446950" y="1117983"/>
                  <a:pt x="444117" y="1120588"/>
                  <a:pt x="441122" y="1123713"/>
                </a:cubicBezTo>
                <a:lnTo>
                  <a:pt x="433602" y="1114923"/>
                </a:lnTo>
                <a:cubicBezTo>
                  <a:pt x="436011" y="1112058"/>
                  <a:pt x="437639" y="1109291"/>
                  <a:pt x="438485" y="1106621"/>
                </a:cubicBezTo>
                <a:cubicBezTo>
                  <a:pt x="439332" y="1103951"/>
                  <a:pt x="439755" y="1100338"/>
                  <a:pt x="439755" y="1095780"/>
                </a:cubicBezTo>
                <a:lnTo>
                  <a:pt x="439755" y="1031123"/>
                </a:lnTo>
                <a:lnTo>
                  <a:pt x="412212" y="1031123"/>
                </a:lnTo>
                <a:close/>
                <a:moveTo>
                  <a:pt x="2200099" y="1019891"/>
                </a:moveTo>
                <a:lnTo>
                  <a:pt x="2210256" y="1019891"/>
                </a:lnTo>
                <a:lnTo>
                  <a:pt x="2210256" y="1103691"/>
                </a:lnTo>
                <a:lnTo>
                  <a:pt x="2200099" y="1103691"/>
                </a:lnTo>
                <a:close/>
                <a:moveTo>
                  <a:pt x="677531" y="1017352"/>
                </a:moveTo>
                <a:cubicBezTo>
                  <a:pt x="690228" y="1030635"/>
                  <a:pt x="703348" y="1040434"/>
                  <a:pt x="716891" y="1046750"/>
                </a:cubicBezTo>
                <a:cubicBezTo>
                  <a:pt x="733560" y="1039588"/>
                  <a:pt x="748634" y="1029788"/>
                  <a:pt x="762112" y="1017352"/>
                </a:cubicBezTo>
                <a:close/>
                <a:moveTo>
                  <a:pt x="2092663" y="1016766"/>
                </a:moveTo>
                <a:lnTo>
                  <a:pt x="2171677" y="1016766"/>
                </a:lnTo>
                <a:lnTo>
                  <a:pt x="2171677" y="1119904"/>
                </a:lnTo>
                <a:cubicBezTo>
                  <a:pt x="2172328" y="1132340"/>
                  <a:pt x="2165524" y="1138559"/>
                  <a:pt x="2151264" y="1138559"/>
                </a:cubicBezTo>
                <a:cubicBezTo>
                  <a:pt x="2148985" y="1138624"/>
                  <a:pt x="2146055" y="1138689"/>
                  <a:pt x="2142474" y="1138754"/>
                </a:cubicBezTo>
                <a:cubicBezTo>
                  <a:pt x="2139218" y="1138754"/>
                  <a:pt x="2134758" y="1138754"/>
                  <a:pt x="2129094" y="1138754"/>
                </a:cubicBezTo>
                <a:cubicBezTo>
                  <a:pt x="2128442" y="1133805"/>
                  <a:pt x="2127824" y="1130387"/>
                  <a:pt x="2127238" y="1128499"/>
                </a:cubicBezTo>
                <a:cubicBezTo>
                  <a:pt x="2133423" y="1128759"/>
                  <a:pt x="2141042" y="1128922"/>
                  <a:pt x="2150092" y="1128987"/>
                </a:cubicBezTo>
                <a:cubicBezTo>
                  <a:pt x="2154390" y="1129052"/>
                  <a:pt x="2157320" y="1128271"/>
                  <a:pt x="2158883" y="1126643"/>
                </a:cubicBezTo>
                <a:cubicBezTo>
                  <a:pt x="2160510" y="1125145"/>
                  <a:pt x="2161292" y="1122313"/>
                  <a:pt x="2161227" y="1118146"/>
                </a:cubicBezTo>
                <a:lnTo>
                  <a:pt x="2161227" y="1094510"/>
                </a:lnTo>
                <a:lnTo>
                  <a:pt x="2103016" y="1094510"/>
                </a:lnTo>
                <a:lnTo>
                  <a:pt x="2103016" y="1142954"/>
                </a:lnTo>
                <a:lnTo>
                  <a:pt x="2092663" y="1142954"/>
                </a:lnTo>
                <a:close/>
                <a:moveTo>
                  <a:pt x="1996897" y="1015692"/>
                </a:moveTo>
                <a:lnTo>
                  <a:pt x="1996897" y="1120978"/>
                </a:lnTo>
                <a:lnTo>
                  <a:pt x="2033327" y="1120978"/>
                </a:lnTo>
                <a:lnTo>
                  <a:pt x="2033327" y="1015692"/>
                </a:lnTo>
                <a:close/>
                <a:moveTo>
                  <a:pt x="1938101" y="1015692"/>
                </a:moveTo>
                <a:lnTo>
                  <a:pt x="1938101" y="1044699"/>
                </a:lnTo>
                <a:lnTo>
                  <a:pt x="1986739" y="1044699"/>
                </a:lnTo>
                <a:lnTo>
                  <a:pt x="1986739" y="1015692"/>
                </a:lnTo>
                <a:close/>
                <a:moveTo>
                  <a:pt x="1891708" y="1015692"/>
                </a:moveTo>
                <a:lnTo>
                  <a:pt x="1891708" y="1120978"/>
                </a:lnTo>
                <a:lnTo>
                  <a:pt x="1927943" y="1120978"/>
                </a:lnTo>
                <a:lnTo>
                  <a:pt x="1927943" y="1015692"/>
                </a:lnTo>
                <a:close/>
                <a:moveTo>
                  <a:pt x="4274260" y="1015301"/>
                </a:moveTo>
                <a:lnTo>
                  <a:pt x="4274260" y="1075758"/>
                </a:lnTo>
                <a:lnTo>
                  <a:pt x="4330712" y="1075758"/>
                </a:lnTo>
                <a:lnTo>
                  <a:pt x="4330712" y="1015301"/>
                </a:lnTo>
                <a:close/>
                <a:moveTo>
                  <a:pt x="2241901" y="1010515"/>
                </a:moveTo>
                <a:lnTo>
                  <a:pt x="2252254" y="1010515"/>
                </a:lnTo>
                <a:lnTo>
                  <a:pt x="2252254" y="1114532"/>
                </a:lnTo>
                <a:cubicBezTo>
                  <a:pt x="2252970" y="1130420"/>
                  <a:pt x="2245514" y="1138363"/>
                  <a:pt x="2229887" y="1138363"/>
                </a:cubicBezTo>
                <a:cubicBezTo>
                  <a:pt x="2227022" y="1138493"/>
                  <a:pt x="2223702" y="1138591"/>
                  <a:pt x="2219925" y="1138656"/>
                </a:cubicBezTo>
                <a:cubicBezTo>
                  <a:pt x="2216474" y="1138721"/>
                  <a:pt x="2211981" y="1138754"/>
                  <a:pt x="2206447" y="1138754"/>
                </a:cubicBezTo>
                <a:cubicBezTo>
                  <a:pt x="2205926" y="1134912"/>
                  <a:pt x="2205275" y="1131168"/>
                  <a:pt x="2204494" y="1127522"/>
                </a:cubicBezTo>
                <a:cubicBezTo>
                  <a:pt x="2209963" y="1127913"/>
                  <a:pt x="2217093" y="1128108"/>
                  <a:pt x="2225883" y="1128108"/>
                </a:cubicBezTo>
                <a:cubicBezTo>
                  <a:pt x="2232069" y="1128173"/>
                  <a:pt x="2236268" y="1127066"/>
                  <a:pt x="2238482" y="1124787"/>
                </a:cubicBezTo>
                <a:cubicBezTo>
                  <a:pt x="2240826" y="1122573"/>
                  <a:pt x="2241966" y="1118439"/>
                  <a:pt x="2241901" y="1112383"/>
                </a:cubicBezTo>
                <a:close/>
                <a:moveTo>
                  <a:pt x="1364001" y="1007292"/>
                </a:moveTo>
                <a:lnTo>
                  <a:pt x="1374744" y="1007292"/>
                </a:lnTo>
                <a:lnTo>
                  <a:pt x="1374744" y="1046360"/>
                </a:lnTo>
                <a:lnTo>
                  <a:pt x="1426606" y="1046360"/>
                </a:lnTo>
                <a:lnTo>
                  <a:pt x="1426606" y="1056126"/>
                </a:lnTo>
                <a:lnTo>
                  <a:pt x="1374744" y="1056126"/>
                </a:lnTo>
                <a:lnTo>
                  <a:pt x="1374744" y="1117169"/>
                </a:lnTo>
                <a:lnTo>
                  <a:pt x="1437838" y="1117169"/>
                </a:lnTo>
                <a:lnTo>
                  <a:pt x="1437838" y="1126936"/>
                </a:lnTo>
                <a:lnTo>
                  <a:pt x="1302372" y="1126936"/>
                </a:lnTo>
                <a:lnTo>
                  <a:pt x="1302372" y="1117169"/>
                </a:lnTo>
                <a:lnTo>
                  <a:pt x="1364001" y="1117169"/>
                </a:lnTo>
                <a:lnTo>
                  <a:pt x="1364001" y="1056126"/>
                </a:lnTo>
                <a:lnTo>
                  <a:pt x="1312529" y="1056126"/>
                </a:lnTo>
                <a:lnTo>
                  <a:pt x="1312529" y="1046360"/>
                </a:lnTo>
                <a:lnTo>
                  <a:pt x="1364001" y="1046360"/>
                </a:lnTo>
                <a:close/>
                <a:moveTo>
                  <a:pt x="3447873" y="1007097"/>
                </a:moveTo>
                <a:lnTo>
                  <a:pt x="3458226" y="1007097"/>
                </a:lnTo>
                <a:lnTo>
                  <a:pt x="3458226" y="1117755"/>
                </a:lnTo>
                <a:cubicBezTo>
                  <a:pt x="3458942" y="1132405"/>
                  <a:pt x="3451682" y="1139600"/>
                  <a:pt x="3436446" y="1139340"/>
                </a:cubicBezTo>
                <a:cubicBezTo>
                  <a:pt x="3433842" y="1139405"/>
                  <a:pt x="3431204" y="1139470"/>
                  <a:pt x="3428535" y="1139535"/>
                </a:cubicBezTo>
                <a:cubicBezTo>
                  <a:pt x="3427233" y="1139535"/>
                  <a:pt x="3425833" y="1139535"/>
                  <a:pt x="3424335" y="1139535"/>
                </a:cubicBezTo>
                <a:cubicBezTo>
                  <a:pt x="3423098" y="1139535"/>
                  <a:pt x="3421340" y="1139535"/>
                  <a:pt x="3419061" y="1139535"/>
                </a:cubicBezTo>
                <a:cubicBezTo>
                  <a:pt x="3418736" y="1136670"/>
                  <a:pt x="3417987" y="1132991"/>
                  <a:pt x="3416815" y="1128499"/>
                </a:cubicBezTo>
                <a:cubicBezTo>
                  <a:pt x="3422154" y="1128954"/>
                  <a:pt x="3428242" y="1129182"/>
                  <a:pt x="3435079" y="1129182"/>
                </a:cubicBezTo>
                <a:cubicBezTo>
                  <a:pt x="3444064" y="1129638"/>
                  <a:pt x="3448329" y="1125634"/>
                  <a:pt x="3447873" y="1117169"/>
                </a:cubicBezTo>
                <a:close/>
                <a:moveTo>
                  <a:pt x="2947708" y="1002116"/>
                </a:moveTo>
                <a:lnTo>
                  <a:pt x="2947708" y="1023114"/>
                </a:lnTo>
                <a:lnTo>
                  <a:pt x="3054753" y="1023114"/>
                </a:lnTo>
                <a:lnTo>
                  <a:pt x="3054753" y="1002116"/>
                </a:lnTo>
                <a:close/>
                <a:moveTo>
                  <a:pt x="3685942" y="1001920"/>
                </a:moveTo>
                <a:lnTo>
                  <a:pt x="3694830" y="1008562"/>
                </a:lnTo>
                <a:cubicBezTo>
                  <a:pt x="3687017" y="1017743"/>
                  <a:pt x="3677999" y="1027933"/>
                  <a:pt x="3667776" y="1039132"/>
                </a:cubicBezTo>
                <a:lnTo>
                  <a:pt x="3659572" y="1031905"/>
                </a:lnTo>
                <a:cubicBezTo>
                  <a:pt x="3668818" y="1022919"/>
                  <a:pt x="3677608" y="1012924"/>
                  <a:pt x="3685942" y="1001920"/>
                </a:cubicBezTo>
                <a:close/>
                <a:moveTo>
                  <a:pt x="3574600" y="1001530"/>
                </a:moveTo>
                <a:cubicBezTo>
                  <a:pt x="3582740" y="1010645"/>
                  <a:pt x="3590878" y="1020250"/>
                  <a:pt x="3599018" y="1030342"/>
                </a:cubicBezTo>
                <a:lnTo>
                  <a:pt x="3589934" y="1037179"/>
                </a:lnTo>
                <a:cubicBezTo>
                  <a:pt x="3582316" y="1026891"/>
                  <a:pt x="3574470" y="1017059"/>
                  <a:pt x="3566396" y="1007683"/>
                </a:cubicBezTo>
                <a:close/>
                <a:moveTo>
                  <a:pt x="4890892" y="997525"/>
                </a:moveTo>
                <a:lnTo>
                  <a:pt x="4890892" y="1030537"/>
                </a:lnTo>
                <a:lnTo>
                  <a:pt x="4928104" y="1030537"/>
                </a:lnTo>
                <a:lnTo>
                  <a:pt x="4928104" y="997525"/>
                </a:lnTo>
                <a:close/>
                <a:moveTo>
                  <a:pt x="1757167" y="997525"/>
                </a:moveTo>
                <a:lnTo>
                  <a:pt x="1757167" y="1030537"/>
                </a:lnTo>
                <a:lnTo>
                  <a:pt x="1794379" y="1030537"/>
                </a:lnTo>
                <a:lnTo>
                  <a:pt x="1794379" y="997525"/>
                </a:lnTo>
                <a:close/>
                <a:moveTo>
                  <a:pt x="229572" y="996549"/>
                </a:moveTo>
                <a:lnTo>
                  <a:pt x="229572" y="1049485"/>
                </a:lnTo>
                <a:lnTo>
                  <a:pt x="279383" y="1049485"/>
                </a:lnTo>
                <a:lnTo>
                  <a:pt x="279383" y="996549"/>
                </a:lnTo>
                <a:close/>
                <a:moveTo>
                  <a:pt x="1159823" y="991763"/>
                </a:moveTo>
                <a:lnTo>
                  <a:pt x="1170273" y="991763"/>
                </a:lnTo>
                <a:cubicBezTo>
                  <a:pt x="1170208" y="1006934"/>
                  <a:pt x="1169980" y="1018133"/>
                  <a:pt x="1169589" y="1025361"/>
                </a:cubicBezTo>
                <a:cubicBezTo>
                  <a:pt x="1168222" y="1057982"/>
                  <a:pt x="1162915" y="1081488"/>
                  <a:pt x="1153669" y="1095877"/>
                </a:cubicBezTo>
                <a:cubicBezTo>
                  <a:pt x="1145205" y="1110983"/>
                  <a:pt x="1127201" y="1126480"/>
                  <a:pt x="1099659" y="1142368"/>
                </a:cubicBezTo>
                <a:cubicBezTo>
                  <a:pt x="1096338" y="1138786"/>
                  <a:pt x="1093603" y="1135987"/>
                  <a:pt x="1091455" y="1133968"/>
                </a:cubicBezTo>
                <a:cubicBezTo>
                  <a:pt x="1136643" y="1113197"/>
                  <a:pt x="1159237" y="1080543"/>
                  <a:pt x="1159237" y="1036007"/>
                </a:cubicBezTo>
                <a:cubicBezTo>
                  <a:pt x="1159237" y="1034053"/>
                  <a:pt x="1159171" y="1031774"/>
                  <a:pt x="1159041" y="1029170"/>
                </a:cubicBezTo>
                <a:cubicBezTo>
                  <a:pt x="1159562" y="1017189"/>
                  <a:pt x="1159823" y="1004720"/>
                  <a:pt x="1159823" y="991763"/>
                </a:cubicBezTo>
                <a:close/>
                <a:moveTo>
                  <a:pt x="686126" y="991568"/>
                </a:moveTo>
                <a:lnTo>
                  <a:pt x="695111" y="995963"/>
                </a:lnTo>
                <a:cubicBezTo>
                  <a:pt x="691595" y="1000520"/>
                  <a:pt x="688275" y="1004525"/>
                  <a:pt x="685149" y="1007976"/>
                </a:cubicBezTo>
                <a:lnTo>
                  <a:pt x="775297" y="1007976"/>
                </a:lnTo>
                <a:lnTo>
                  <a:pt x="775297" y="1018719"/>
                </a:lnTo>
                <a:cubicBezTo>
                  <a:pt x="761558" y="1032523"/>
                  <a:pt x="746159" y="1043592"/>
                  <a:pt x="729100" y="1051927"/>
                </a:cubicBezTo>
                <a:cubicBezTo>
                  <a:pt x="747722" y="1058763"/>
                  <a:pt x="773995" y="1063093"/>
                  <a:pt x="807918" y="1064917"/>
                </a:cubicBezTo>
                <a:cubicBezTo>
                  <a:pt x="806942" y="1066935"/>
                  <a:pt x="805574" y="1070386"/>
                  <a:pt x="803816" y="1075269"/>
                </a:cubicBezTo>
                <a:cubicBezTo>
                  <a:pt x="803686" y="1075595"/>
                  <a:pt x="803588" y="1075823"/>
                  <a:pt x="803523" y="1075953"/>
                </a:cubicBezTo>
                <a:cubicBezTo>
                  <a:pt x="764456" y="1072307"/>
                  <a:pt x="735448" y="1066154"/>
                  <a:pt x="716501" y="1057494"/>
                </a:cubicBezTo>
                <a:cubicBezTo>
                  <a:pt x="694102" y="1066935"/>
                  <a:pt x="663760" y="1074358"/>
                  <a:pt x="625474" y="1079762"/>
                </a:cubicBezTo>
                <a:cubicBezTo>
                  <a:pt x="624041" y="1075790"/>
                  <a:pt x="622511" y="1072242"/>
                  <a:pt x="620883" y="1069116"/>
                </a:cubicBezTo>
                <a:cubicBezTo>
                  <a:pt x="656304" y="1064949"/>
                  <a:pt x="684238" y="1059154"/>
                  <a:pt x="704683" y="1051731"/>
                </a:cubicBezTo>
                <a:cubicBezTo>
                  <a:pt x="692898" y="1045155"/>
                  <a:pt x="681308" y="1035811"/>
                  <a:pt x="669913" y="1023700"/>
                </a:cubicBezTo>
                <a:cubicBezTo>
                  <a:pt x="661383" y="1031644"/>
                  <a:pt x="651258" y="1039653"/>
                  <a:pt x="639538" y="1047727"/>
                </a:cubicBezTo>
                <a:cubicBezTo>
                  <a:pt x="637064" y="1044602"/>
                  <a:pt x="634850" y="1042062"/>
                  <a:pt x="632897" y="1040109"/>
                </a:cubicBezTo>
                <a:cubicBezTo>
                  <a:pt x="654644" y="1026696"/>
                  <a:pt x="672387" y="1010515"/>
                  <a:pt x="686126" y="991568"/>
                </a:cubicBezTo>
                <a:close/>
                <a:moveTo>
                  <a:pt x="3776728" y="990689"/>
                </a:moveTo>
                <a:lnTo>
                  <a:pt x="3776728" y="1027119"/>
                </a:lnTo>
                <a:lnTo>
                  <a:pt x="3902134" y="1027119"/>
                </a:lnTo>
                <a:lnTo>
                  <a:pt x="3902134" y="990689"/>
                </a:lnTo>
                <a:close/>
                <a:moveTo>
                  <a:pt x="3148078" y="990689"/>
                </a:moveTo>
                <a:lnTo>
                  <a:pt x="3148078" y="1027119"/>
                </a:lnTo>
                <a:lnTo>
                  <a:pt x="3273484" y="1027119"/>
                </a:lnTo>
                <a:lnTo>
                  <a:pt x="3273484" y="990689"/>
                </a:lnTo>
                <a:close/>
                <a:moveTo>
                  <a:pt x="2699775" y="988540"/>
                </a:moveTo>
                <a:lnTo>
                  <a:pt x="2883978" y="988540"/>
                </a:lnTo>
                <a:lnTo>
                  <a:pt x="2883978" y="998893"/>
                </a:lnTo>
                <a:lnTo>
                  <a:pt x="2765213" y="998893"/>
                </a:lnTo>
                <a:cubicBezTo>
                  <a:pt x="2765082" y="1008594"/>
                  <a:pt x="2764399" y="1020998"/>
                  <a:pt x="2763162" y="1036104"/>
                </a:cubicBezTo>
                <a:lnTo>
                  <a:pt x="2857802" y="1036104"/>
                </a:lnTo>
                <a:cubicBezTo>
                  <a:pt x="2857021" y="1060261"/>
                  <a:pt x="2855751" y="1081878"/>
                  <a:pt x="2853993" y="1100956"/>
                </a:cubicBezTo>
                <a:cubicBezTo>
                  <a:pt x="2852886" y="1125634"/>
                  <a:pt x="2839473" y="1137484"/>
                  <a:pt x="2813754" y="1136508"/>
                </a:cubicBezTo>
                <a:cubicBezTo>
                  <a:pt x="2808350" y="1136573"/>
                  <a:pt x="2803466" y="1136638"/>
                  <a:pt x="2799104" y="1136703"/>
                </a:cubicBezTo>
                <a:cubicBezTo>
                  <a:pt x="2797020" y="1136703"/>
                  <a:pt x="2794806" y="1136703"/>
                  <a:pt x="2792462" y="1136703"/>
                </a:cubicBezTo>
                <a:cubicBezTo>
                  <a:pt x="2790509" y="1136703"/>
                  <a:pt x="2787611" y="1136703"/>
                  <a:pt x="2783770" y="1136703"/>
                </a:cubicBezTo>
                <a:cubicBezTo>
                  <a:pt x="2783444" y="1133057"/>
                  <a:pt x="2782728" y="1129150"/>
                  <a:pt x="2781621" y="1124983"/>
                </a:cubicBezTo>
                <a:cubicBezTo>
                  <a:pt x="2791192" y="1125373"/>
                  <a:pt x="2802034" y="1125569"/>
                  <a:pt x="2814144" y="1125569"/>
                </a:cubicBezTo>
                <a:cubicBezTo>
                  <a:pt x="2824302" y="1125634"/>
                  <a:pt x="2831367" y="1123811"/>
                  <a:pt x="2835339" y="1120099"/>
                </a:cubicBezTo>
                <a:cubicBezTo>
                  <a:pt x="2839571" y="1116583"/>
                  <a:pt x="2842176" y="1109877"/>
                  <a:pt x="2843152" y="1099980"/>
                </a:cubicBezTo>
                <a:cubicBezTo>
                  <a:pt x="2844780" y="1084873"/>
                  <a:pt x="2845854" y="1067065"/>
                  <a:pt x="2846375" y="1046555"/>
                </a:cubicBezTo>
                <a:lnTo>
                  <a:pt x="2762380" y="1046555"/>
                </a:lnTo>
                <a:cubicBezTo>
                  <a:pt x="2760622" y="1087576"/>
                  <a:pt x="2741870" y="1119839"/>
                  <a:pt x="2706123" y="1143344"/>
                </a:cubicBezTo>
                <a:cubicBezTo>
                  <a:pt x="2703324" y="1140414"/>
                  <a:pt x="2700328" y="1137549"/>
                  <a:pt x="2697138" y="1134749"/>
                </a:cubicBezTo>
                <a:cubicBezTo>
                  <a:pt x="2732819" y="1112676"/>
                  <a:pt x="2751018" y="1081455"/>
                  <a:pt x="2751734" y="1041085"/>
                </a:cubicBezTo>
                <a:cubicBezTo>
                  <a:pt x="2753037" y="1027151"/>
                  <a:pt x="2753786" y="1013087"/>
                  <a:pt x="2753981" y="998893"/>
                </a:cubicBezTo>
                <a:lnTo>
                  <a:pt x="2699775" y="998893"/>
                </a:lnTo>
                <a:close/>
                <a:moveTo>
                  <a:pt x="2501703" y="976136"/>
                </a:moveTo>
                <a:lnTo>
                  <a:pt x="2574564" y="976136"/>
                </a:lnTo>
                <a:lnTo>
                  <a:pt x="2574564" y="988149"/>
                </a:lnTo>
                <a:cubicBezTo>
                  <a:pt x="2569941" y="1018817"/>
                  <a:pt x="2562941" y="1044667"/>
                  <a:pt x="2553565" y="1065698"/>
                </a:cubicBezTo>
                <a:cubicBezTo>
                  <a:pt x="2556951" y="1070842"/>
                  <a:pt x="2562062" y="1078525"/>
                  <a:pt x="2568899" y="1088748"/>
                </a:cubicBezTo>
                <a:cubicBezTo>
                  <a:pt x="2575606" y="1098840"/>
                  <a:pt x="2580554" y="1106295"/>
                  <a:pt x="2583745" y="1111114"/>
                </a:cubicBezTo>
                <a:lnTo>
                  <a:pt x="2574173" y="1117560"/>
                </a:lnTo>
                <a:cubicBezTo>
                  <a:pt x="2565904" y="1104863"/>
                  <a:pt x="2557081" y="1091450"/>
                  <a:pt x="2547705" y="1077320"/>
                </a:cubicBezTo>
                <a:cubicBezTo>
                  <a:pt x="2537808" y="1096659"/>
                  <a:pt x="2523288" y="1115867"/>
                  <a:pt x="2504145" y="1134945"/>
                </a:cubicBezTo>
                <a:cubicBezTo>
                  <a:pt x="2501606" y="1131950"/>
                  <a:pt x="2498806" y="1129020"/>
                  <a:pt x="2495746" y="1126155"/>
                </a:cubicBezTo>
                <a:cubicBezTo>
                  <a:pt x="2515214" y="1107858"/>
                  <a:pt x="2530288" y="1088129"/>
                  <a:pt x="2540966" y="1066968"/>
                </a:cubicBezTo>
                <a:cubicBezTo>
                  <a:pt x="2532892" y="1054792"/>
                  <a:pt x="2525144" y="1043202"/>
                  <a:pt x="2517721" y="1032198"/>
                </a:cubicBezTo>
                <a:cubicBezTo>
                  <a:pt x="2511079" y="1022170"/>
                  <a:pt x="2506359" y="1015073"/>
                  <a:pt x="2503559" y="1010906"/>
                </a:cubicBezTo>
                <a:lnTo>
                  <a:pt x="2512545" y="1005925"/>
                </a:lnTo>
                <a:cubicBezTo>
                  <a:pt x="2521335" y="1018491"/>
                  <a:pt x="2532599" y="1034900"/>
                  <a:pt x="2546338" y="1055150"/>
                </a:cubicBezTo>
                <a:cubicBezTo>
                  <a:pt x="2554477" y="1036202"/>
                  <a:pt x="2560206" y="1013380"/>
                  <a:pt x="2563527" y="986684"/>
                </a:cubicBezTo>
                <a:lnTo>
                  <a:pt x="2501703" y="986684"/>
                </a:lnTo>
                <a:close/>
                <a:moveTo>
                  <a:pt x="2947708" y="972522"/>
                </a:moveTo>
                <a:lnTo>
                  <a:pt x="2947708" y="993326"/>
                </a:lnTo>
                <a:lnTo>
                  <a:pt x="3054753" y="993326"/>
                </a:lnTo>
                <a:lnTo>
                  <a:pt x="3054753" y="972522"/>
                </a:lnTo>
                <a:close/>
                <a:moveTo>
                  <a:pt x="1041058" y="972327"/>
                </a:moveTo>
                <a:lnTo>
                  <a:pt x="1108644" y="972327"/>
                </a:lnTo>
                <a:lnTo>
                  <a:pt x="1108644" y="981703"/>
                </a:lnTo>
                <a:lnTo>
                  <a:pt x="1080418" y="981703"/>
                </a:lnTo>
                <a:lnTo>
                  <a:pt x="1080418" y="1036495"/>
                </a:lnTo>
                <a:lnTo>
                  <a:pt x="1106007" y="1036495"/>
                </a:lnTo>
                <a:lnTo>
                  <a:pt x="1106007" y="1045774"/>
                </a:lnTo>
                <a:lnTo>
                  <a:pt x="1080418" y="1045774"/>
                </a:lnTo>
                <a:lnTo>
                  <a:pt x="1080418" y="1100370"/>
                </a:lnTo>
                <a:cubicBezTo>
                  <a:pt x="1093050" y="1098287"/>
                  <a:pt x="1102784" y="1096691"/>
                  <a:pt x="1109621" y="1095584"/>
                </a:cubicBezTo>
                <a:cubicBezTo>
                  <a:pt x="1109686" y="1098905"/>
                  <a:pt x="1109881" y="1102356"/>
                  <a:pt x="1110207" y="1105937"/>
                </a:cubicBezTo>
                <a:cubicBezTo>
                  <a:pt x="1082274" y="1110039"/>
                  <a:pt x="1059289" y="1113718"/>
                  <a:pt x="1041253" y="1116974"/>
                </a:cubicBezTo>
                <a:lnTo>
                  <a:pt x="1038811" y="1106133"/>
                </a:lnTo>
                <a:cubicBezTo>
                  <a:pt x="1040895" y="1105937"/>
                  <a:pt x="1045974" y="1105254"/>
                  <a:pt x="1054048" y="1104082"/>
                </a:cubicBezTo>
                <a:cubicBezTo>
                  <a:pt x="1060819" y="1103170"/>
                  <a:pt x="1066061" y="1102454"/>
                  <a:pt x="1069772" y="1101933"/>
                </a:cubicBezTo>
                <a:lnTo>
                  <a:pt x="1069772" y="1045774"/>
                </a:lnTo>
                <a:lnTo>
                  <a:pt x="1043402" y="1045774"/>
                </a:lnTo>
                <a:lnTo>
                  <a:pt x="1043402" y="1036495"/>
                </a:lnTo>
                <a:lnTo>
                  <a:pt x="1069772" y="1036495"/>
                </a:lnTo>
                <a:lnTo>
                  <a:pt x="1069772" y="981703"/>
                </a:lnTo>
                <a:lnTo>
                  <a:pt x="1041058" y="981703"/>
                </a:lnTo>
                <a:close/>
                <a:moveTo>
                  <a:pt x="4464128" y="967150"/>
                </a:moveTo>
                <a:lnTo>
                  <a:pt x="4556132" y="967150"/>
                </a:lnTo>
                <a:lnTo>
                  <a:pt x="4556132" y="1043332"/>
                </a:lnTo>
                <a:lnTo>
                  <a:pt x="4478094" y="1043332"/>
                </a:lnTo>
                <a:lnTo>
                  <a:pt x="4478094" y="1106914"/>
                </a:lnTo>
                <a:cubicBezTo>
                  <a:pt x="4478029" y="1113881"/>
                  <a:pt x="4479429" y="1118569"/>
                  <a:pt x="4482294" y="1120978"/>
                </a:cubicBezTo>
                <a:cubicBezTo>
                  <a:pt x="4484898" y="1123583"/>
                  <a:pt x="4489977" y="1124852"/>
                  <a:pt x="4497530" y="1124787"/>
                </a:cubicBezTo>
                <a:lnTo>
                  <a:pt x="4535328" y="1124787"/>
                </a:lnTo>
                <a:cubicBezTo>
                  <a:pt x="4547960" y="1125569"/>
                  <a:pt x="4555415" y="1120360"/>
                  <a:pt x="4557694" y="1109160"/>
                </a:cubicBezTo>
                <a:cubicBezTo>
                  <a:pt x="4559322" y="1102779"/>
                  <a:pt x="4560722" y="1095650"/>
                  <a:pt x="4561894" y="1087771"/>
                </a:cubicBezTo>
                <a:cubicBezTo>
                  <a:pt x="4565996" y="1089659"/>
                  <a:pt x="4569349" y="1091059"/>
                  <a:pt x="4571954" y="1091971"/>
                </a:cubicBezTo>
                <a:cubicBezTo>
                  <a:pt x="4570912" y="1098612"/>
                  <a:pt x="4569512" y="1105677"/>
                  <a:pt x="4567754" y="1113165"/>
                </a:cubicBezTo>
                <a:cubicBezTo>
                  <a:pt x="4565670" y="1121174"/>
                  <a:pt x="4562252" y="1126708"/>
                  <a:pt x="4557498" y="1129768"/>
                </a:cubicBezTo>
                <a:cubicBezTo>
                  <a:pt x="4552810" y="1133024"/>
                  <a:pt x="4545550" y="1134619"/>
                  <a:pt x="4535718" y="1134554"/>
                </a:cubicBezTo>
                <a:lnTo>
                  <a:pt x="4494307" y="1134554"/>
                </a:lnTo>
                <a:cubicBezTo>
                  <a:pt x="4475880" y="1135075"/>
                  <a:pt x="4466960" y="1126741"/>
                  <a:pt x="4467546" y="1109551"/>
                </a:cubicBezTo>
                <a:lnTo>
                  <a:pt x="4467546" y="1033565"/>
                </a:lnTo>
                <a:lnTo>
                  <a:pt x="4545486" y="1033565"/>
                </a:lnTo>
                <a:lnTo>
                  <a:pt x="4545486" y="976917"/>
                </a:lnTo>
                <a:lnTo>
                  <a:pt x="4464128" y="976917"/>
                </a:lnTo>
                <a:close/>
                <a:moveTo>
                  <a:pt x="1870905" y="965881"/>
                </a:moveTo>
                <a:lnTo>
                  <a:pt x="2054717" y="965881"/>
                </a:lnTo>
                <a:lnTo>
                  <a:pt x="2054717" y="975941"/>
                </a:lnTo>
                <a:lnTo>
                  <a:pt x="1965057" y="975941"/>
                </a:lnTo>
                <a:lnTo>
                  <a:pt x="1953923" y="1006120"/>
                </a:lnTo>
                <a:lnTo>
                  <a:pt x="2043680" y="1006120"/>
                </a:lnTo>
                <a:lnTo>
                  <a:pt x="2043680" y="1142563"/>
                </a:lnTo>
                <a:lnTo>
                  <a:pt x="2033327" y="1142563"/>
                </a:lnTo>
                <a:lnTo>
                  <a:pt x="2033327" y="1130550"/>
                </a:lnTo>
                <a:lnTo>
                  <a:pt x="1891708" y="1130550"/>
                </a:lnTo>
                <a:lnTo>
                  <a:pt x="1891708" y="1142563"/>
                </a:lnTo>
                <a:lnTo>
                  <a:pt x="1881258" y="1142563"/>
                </a:lnTo>
                <a:lnTo>
                  <a:pt x="1881258" y="1006120"/>
                </a:lnTo>
                <a:lnTo>
                  <a:pt x="1942886" y="1006120"/>
                </a:lnTo>
                <a:lnTo>
                  <a:pt x="1953337" y="975941"/>
                </a:lnTo>
                <a:lnTo>
                  <a:pt x="1870905" y="975941"/>
                </a:lnTo>
                <a:close/>
                <a:moveTo>
                  <a:pt x="3394449" y="965099"/>
                </a:moveTo>
                <a:lnTo>
                  <a:pt x="3396793" y="974769"/>
                </a:lnTo>
                <a:cubicBezTo>
                  <a:pt x="3396142" y="974834"/>
                  <a:pt x="3395198" y="974964"/>
                  <a:pt x="3393960" y="975159"/>
                </a:cubicBezTo>
                <a:cubicBezTo>
                  <a:pt x="3383282" y="976527"/>
                  <a:pt x="3375110" y="977503"/>
                  <a:pt x="3369446" y="978089"/>
                </a:cubicBezTo>
                <a:lnTo>
                  <a:pt x="3369446" y="1012957"/>
                </a:lnTo>
                <a:lnTo>
                  <a:pt x="3393179" y="1012957"/>
                </a:lnTo>
                <a:lnTo>
                  <a:pt x="3393179" y="1022138"/>
                </a:lnTo>
                <a:lnTo>
                  <a:pt x="3369446" y="1022138"/>
                </a:lnTo>
                <a:lnTo>
                  <a:pt x="3369446" y="1044504"/>
                </a:lnTo>
                <a:lnTo>
                  <a:pt x="3374036" y="1040109"/>
                </a:lnTo>
                <a:cubicBezTo>
                  <a:pt x="3382631" y="1047401"/>
                  <a:pt x="3390705" y="1054596"/>
                  <a:pt x="3398258" y="1061693"/>
                </a:cubicBezTo>
                <a:lnTo>
                  <a:pt x="3391226" y="1068530"/>
                </a:lnTo>
                <a:cubicBezTo>
                  <a:pt x="3381133" y="1058373"/>
                  <a:pt x="3373873" y="1051308"/>
                  <a:pt x="3369446" y="1047336"/>
                </a:cubicBezTo>
                <a:lnTo>
                  <a:pt x="3369446" y="1142758"/>
                </a:lnTo>
                <a:lnTo>
                  <a:pt x="3359386" y="1142758"/>
                </a:lnTo>
                <a:lnTo>
                  <a:pt x="3359386" y="1042355"/>
                </a:lnTo>
                <a:cubicBezTo>
                  <a:pt x="3351637" y="1066382"/>
                  <a:pt x="3341903" y="1086501"/>
                  <a:pt x="3330183" y="1102714"/>
                </a:cubicBezTo>
                <a:cubicBezTo>
                  <a:pt x="3329011" y="1099914"/>
                  <a:pt x="3327220" y="1096268"/>
                  <a:pt x="3324811" y="1091775"/>
                </a:cubicBezTo>
                <a:cubicBezTo>
                  <a:pt x="3340568" y="1070288"/>
                  <a:pt x="3351963" y="1047076"/>
                  <a:pt x="3358995" y="1022138"/>
                </a:cubicBezTo>
                <a:lnTo>
                  <a:pt x="3327058" y="1022138"/>
                </a:lnTo>
                <a:lnTo>
                  <a:pt x="3327058" y="1012957"/>
                </a:lnTo>
                <a:lnTo>
                  <a:pt x="3359386" y="1012957"/>
                </a:lnTo>
                <a:lnTo>
                  <a:pt x="3359386" y="979164"/>
                </a:lnTo>
                <a:cubicBezTo>
                  <a:pt x="3352093" y="979945"/>
                  <a:pt x="3342424" y="980791"/>
                  <a:pt x="3330378" y="981703"/>
                </a:cubicBezTo>
                <a:cubicBezTo>
                  <a:pt x="3329922" y="978838"/>
                  <a:pt x="3329206" y="975713"/>
                  <a:pt x="3328230" y="972327"/>
                </a:cubicBezTo>
                <a:cubicBezTo>
                  <a:pt x="3350238" y="970959"/>
                  <a:pt x="3372310" y="968550"/>
                  <a:pt x="3394449" y="965099"/>
                </a:cubicBezTo>
                <a:close/>
                <a:moveTo>
                  <a:pt x="4109414" y="964513"/>
                </a:moveTo>
                <a:cubicBezTo>
                  <a:pt x="4115470" y="964513"/>
                  <a:pt x="4120956" y="965441"/>
                  <a:pt x="4125872" y="967297"/>
                </a:cubicBezTo>
                <a:cubicBezTo>
                  <a:pt x="4130788" y="969153"/>
                  <a:pt x="4134987" y="971757"/>
                  <a:pt x="4138471" y="975110"/>
                </a:cubicBezTo>
                <a:cubicBezTo>
                  <a:pt x="4141954" y="978464"/>
                  <a:pt x="4144640" y="982533"/>
                  <a:pt x="4146528" y="987319"/>
                </a:cubicBezTo>
                <a:cubicBezTo>
                  <a:pt x="4148416" y="992105"/>
                  <a:pt x="4149361" y="997460"/>
                  <a:pt x="4149361" y="1003385"/>
                </a:cubicBezTo>
                <a:cubicBezTo>
                  <a:pt x="4149361" y="1010352"/>
                  <a:pt x="4148368" y="1016522"/>
                  <a:pt x="4146382" y="1021894"/>
                </a:cubicBezTo>
                <a:cubicBezTo>
                  <a:pt x="4144396" y="1027265"/>
                  <a:pt x="4141678" y="1032149"/>
                  <a:pt x="4138226" y="1036544"/>
                </a:cubicBezTo>
                <a:cubicBezTo>
                  <a:pt x="4134776" y="1040939"/>
                  <a:pt x="4130755" y="1044976"/>
                  <a:pt x="4126164" y="1048655"/>
                </a:cubicBezTo>
                <a:cubicBezTo>
                  <a:pt x="4121574" y="1052334"/>
                  <a:pt x="4116707" y="1056029"/>
                  <a:pt x="4111563" y="1059740"/>
                </a:cubicBezTo>
                <a:cubicBezTo>
                  <a:pt x="4104726" y="1064558"/>
                  <a:pt x="4098948" y="1068856"/>
                  <a:pt x="4094227" y="1072632"/>
                </a:cubicBezTo>
                <a:cubicBezTo>
                  <a:pt x="4089506" y="1076409"/>
                  <a:pt x="4085681" y="1080088"/>
                  <a:pt x="4082751" y="1083669"/>
                </a:cubicBezTo>
                <a:cubicBezTo>
                  <a:pt x="4079821" y="1087250"/>
                  <a:pt x="4077705" y="1090929"/>
                  <a:pt x="4076402" y="1094705"/>
                </a:cubicBezTo>
                <a:cubicBezTo>
                  <a:pt x="4075100" y="1098482"/>
                  <a:pt x="4074449" y="1102877"/>
                  <a:pt x="4074449" y="1107891"/>
                </a:cubicBezTo>
                <a:lnTo>
                  <a:pt x="4074449" y="1109453"/>
                </a:lnTo>
                <a:lnTo>
                  <a:pt x="4149654" y="1109453"/>
                </a:lnTo>
                <a:lnTo>
                  <a:pt x="4149654" y="1118341"/>
                </a:lnTo>
                <a:lnTo>
                  <a:pt x="4063998" y="1118341"/>
                </a:lnTo>
                <a:lnTo>
                  <a:pt x="4063998" y="1111309"/>
                </a:lnTo>
                <a:cubicBezTo>
                  <a:pt x="4063998" y="1106556"/>
                  <a:pt x="4064373" y="1102307"/>
                  <a:pt x="4065122" y="1098563"/>
                </a:cubicBezTo>
                <a:cubicBezTo>
                  <a:pt x="4065870" y="1094819"/>
                  <a:pt x="4067042" y="1091368"/>
                  <a:pt x="4068638" y="1088210"/>
                </a:cubicBezTo>
                <a:cubicBezTo>
                  <a:pt x="4070233" y="1085053"/>
                  <a:pt x="4072203" y="1082074"/>
                  <a:pt x="4074547" y="1079274"/>
                </a:cubicBezTo>
                <a:cubicBezTo>
                  <a:pt x="4076891" y="1076474"/>
                  <a:pt x="4079642" y="1073690"/>
                  <a:pt x="4082800" y="1070923"/>
                </a:cubicBezTo>
                <a:cubicBezTo>
                  <a:pt x="4085958" y="1068156"/>
                  <a:pt x="4089522" y="1065307"/>
                  <a:pt x="4093494" y="1062377"/>
                </a:cubicBezTo>
                <a:cubicBezTo>
                  <a:pt x="4097466" y="1059447"/>
                  <a:pt x="4101796" y="1056257"/>
                  <a:pt x="4106484" y="1052806"/>
                </a:cubicBezTo>
                <a:cubicBezTo>
                  <a:pt x="4111042" y="1049550"/>
                  <a:pt x="4115307" y="1046294"/>
                  <a:pt x="4119279" y="1043039"/>
                </a:cubicBezTo>
                <a:cubicBezTo>
                  <a:pt x="4123251" y="1039783"/>
                  <a:pt x="4126718" y="1036300"/>
                  <a:pt x="4129680" y="1032588"/>
                </a:cubicBezTo>
                <a:cubicBezTo>
                  <a:pt x="4132643" y="1028877"/>
                  <a:pt x="4134987" y="1024791"/>
                  <a:pt x="4136713" y="1020331"/>
                </a:cubicBezTo>
                <a:cubicBezTo>
                  <a:pt x="4138438" y="1015871"/>
                  <a:pt x="4139301" y="1010743"/>
                  <a:pt x="4139301" y="1004948"/>
                </a:cubicBezTo>
                <a:cubicBezTo>
                  <a:pt x="4139301" y="994986"/>
                  <a:pt x="4136534" y="987238"/>
                  <a:pt x="4130999" y="981703"/>
                </a:cubicBezTo>
                <a:cubicBezTo>
                  <a:pt x="4125464" y="976168"/>
                  <a:pt x="4117716" y="973401"/>
                  <a:pt x="4107754" y="973401"/>
                </a:cubicBezTo>
                <a:cubicBezTo>
                  <a:pt x="4100982" y="973401"/>
                  <a:pt x="4094471" y="974882"/>
                  <a:pt x="4088220" y="977845"/>
                </a:cubicBezTo>
                <a:cubicBezTo>
                  <a:pt x="4081970" y="980808"/>
                  <a:pt x="4075849" y="984926"/>
                  <a:pt x="4069859" y="990200"/>
                </a:cubicBezTo>
                <a:lnTo>
                  <a:pt x="4069859" y="978773"/>
                </a:lnTo>
                <a:cubicBezTo>
                  <a:pt x="4075654" y="974345"/>
                  <a:pt x="4081888" y="970862"/>
                  <a:pt x="4088562" y="968322"/>
                </a:cubicBezTo>
                <a:cubicBezTo>
                  <a:pt x="4095236" y="965783"/>
                  <a:pt x="4102187" y="964513"/>
                  <a:pt x="4109414" y="964513"/>
                </a:cubicBezTo>
                <a:close/>
                <a:moveTo>
                  <a:pt x="3995114" y="964513"/>
                </a:moveTo>
                <a:cubicBezTo>
                  <a:pt x="4001170" y="964513"/>
                  <a:pt x="4006656" y="965441"/>
                  <a:pt x="4011572" y="967297"/>
                </a:cubicBezTo>
                <a:cubicBezTo>
                  <a:pt x="4016488" y="969153"/>
                  <a:pt x="4020687" y="971757"/>
                  <a:pt x="4024171" y="975110"/>
                </a:cubicBezTo>
                <a:cubicBezTo>
                  <a:pt x="4027654" y="978464"/>
                  <a:pt x="4030340" y="982533"/>
                  <a:pt x="4032228" y="987319"/>
                </a:cubicBezTo>
                <a:cubicBezTo>
                  <a:pt x="4034116" y="992105"/>
                  <a:pt x="4035061" y="997460"/>
                  <a:pt x="4035061" y="1003385"/>
                </a:cubicBezTo>
                <a:cubicBezTo>
                  <a:pt x="4035061" y="1010352"/>
                  <a:pt x="4034068" y="1016522"/>
                  <a:pt x="4032082" y="1021894"/>
                </a:cubicBezTo>
                <a:cubicBezTo>
                  <a:pt x="4030096" y="1027265"/>
                  <a:pt x="4027378" y="1032149"/>
                  <a:pt x="4023926" y="1036544"/>
                </a:cubicBezTo>
                <a:cubicBezTo>
                  <a:pt x="4020476" y="1040939"/>
                  <a:pt x="4016455" y="1044976"/>
                  <a:pt x="4011864" y="1048655"/>
                </a:cubicBezTo>
                <a:cubicBezTo>
                  <a:pt x="4007274" y="1052334"/>
                  <a:pt x="4002407" y="1056029"/>
                  <a:pt x="3997263" y="1059740"/>
                </a:cubicBezTo>
                <a:cubicBezTo>
                  <a:pt x="3990426" y="1064558"/>
                  <a:pt x="3984648" y="1068856"/>
                  <a:pt x="3979927" y="1072632"/>
                </a:cubicBezTo>
                <a:cubicBezTo>
                  <a:pt x="3975206" y="1076409"/>
                  <a:pt x="3971381" y="1080088"/>
                  <a:pt x="3968451" y="1083669"/>
                </a:cubicBezTo>
                <a:cubicBezTo>
                  <a:pt x="3965521" y="1087250"/>
                  <a:pt x="3963405" y="1090929"/>
                  <a:pt x="3962102" y="1094705"/>
                </a:cubicBezTo>
                <a:cubicBezTo>
                  <a:pt x="3960800" y="1098482"/>
                  <a:pt x="3960149" y="1102877"/>
                  <a:pt x="3960149" y="1107891"/>
                </a:cubicBezTo>
                <a:lnTo>
                  <a:pt x="3960149" y="1109453"/>
                </a:lnTo>
                <a:lnTo>
                  <a:pt x="4035354" y="1109453"/>
                </a:lnTo>
                <a:lnTo>
                  <a:pt x="4035354" y="1118341"/>
                </a:lnTo>
                <a:lnTo>
                  <a:pt x="3949698" y="1118341"/>
                </a:lnTo>
                <a:lnTo>
                  <a:pt x="3949698" y="1111309"/>
                </a:lnTo>
                <a:cubicBezTo>
                  <a:pt x="3949698" y="1106556"/>
                  <a:pt x="3950073" y="1102307"/>
                  <a:pt x="3950822" y="1098563"/>
                </a:cubicBezTo>
                <a:cubicBezTo>
                  <a:pt x="3951570" y="1094819"/>
                  <a:pt x="3952742" y="1091368"/>
                  <a:pt x="3954338" y="1088210"/>
                </a:cubicBezTo>
                <a:cubicBezTo>
                  <a:pt x="3955933" y="1085053"/>
                  <a:pt x="3957903" y="1082074"/>
                  <a:pt x="3960247" y="1079274"/>
                </a:cubicBezTo>
                <a:cubicBezTo>
                  <a:pt x="3962591" y="1076474"/>
                  <a:pt x="3965342" y="1073690"/>
                  <a:pt x="3968500" y="1070923"/>
                </a:cubicBezTo>
                <a:cubicBezTo>
                  <a:pt x="3971658" y="1068156"/>
                  <a:pt x="3975222" y="1065307"/>
                  <a:pt x="3979194" y="1062377"/>
                </a:cubicBezTo>
                <a:cubicBezTo>
                  <a:pt x="3983166" y="1059447"/>
                  <a:pt x="3987496" y="1056257"/>
                  <a:pt x="3992184" y="1052806"/>
                </a:cubicBezTo>
                <a:cubicBezTo>
                  <a:pt x="3996742" y="1049550"/>
                  <a:pt x="4001007" y="1046294"/>
                  <a:pt x="4004979" y="1043039"/>
                </a:cubicBezTo>
                <a:cubicBezTo>
                  <a:pt x="4008951" y="1039783"/>
                  <a:pt x="4012418" y="1036300"/>
                  <a:pt x="4015380" y="1032588"/>
                </a:cubicBezTo>
                <a:cubicBezTo>
                  <a:pt x="4018343" y="1028877"/>
                  <a:pt x="4020687" y="1024791"/>
                  <a:pt x="4022413" y="1020331"/>
                </a:cubicBezTo>
                <a:cubicBezTo>
                  <a:pt x="4024138" y="1015871"/>
                  <a:pt x="4025001" y="1010743"/>
                  <a:pt x="4025001" y="1004948"/>
                </a:cubicBezTo>
                <a:cubicBezTo>
                  <a:pt x="4025001" y="994986"/>
                  <a:pt x="4022234" y="987238"/>
                  <a:pt x="4016699" y="981703"/>
                </a:cubicBezTo>
                <a:cubicBezTo>
                  <a:pt x="4011164" y="976168"/>
                  <a:pt x="4003416" y="973401"/>
                  <a:pt x="3993454" y="973401"/>
                </a:cubicBezTo>
                <a:cubicBezTo>
                  <a:pt x="3986682" y="973401"/>
                  <a:pt x="3980171" y="974882"/>
                  <a:pt x="3973920" y="977845"/>
                </a:cubicBezTo>
                <a:cubicBezTo>
                  <a:pt x="3967670" y="980808"/>
                  <a:pt x="3961549" y="984926"/>
                  <a:pt x="3955559" y="990200"/>
                </a:cubicBezTo>
                <a:lnTo>
                  <a:pt x="3955559" y="978773"/>
                </a:lnTo>
                <a:cubicBezTo>
                  <a:pt x="3961354" y="974345"/>
                  <a:pt x="3967588" y="970862"/>
                  <a:pt x="3974262" y="968322"/>
                </a:cubicBezTo>
                <a:cubicBezTo>
                  <a:pt x="3980936" y="965783"/>
                  <a:pt x="3987887" y="964513"/>
                  <a:pt x="3995114" y="964513"/>
                </a:cubicBezTo>
                <a:close/>
                <a:moveTo>
                  <a:pt x="1116458" y="964123"/>
                </a:moveTo>
                <a:lnTo>
                  <a:pt x="1213247" y="964123"/>
                </a:lnTo>
                <a:lnTo>
                  <a:pt x="1213247" y="1077711"/>
                </a:lnTo>
                <a:lnTo>
                  <a:pt x="1202601" y="1077711"/>
                </a:lnTo>
                <a:lnTo>
                  <a:pt x="1202601" y="974085"/>
                </a:lnTo>
                <a:lnTo>
                  <a:pt x="1127006" y="974085"/>
                </a:lnTo>
                <a:lnTo>
                  <a:pt x="1127006" y="1078981"/>
                </a:lnTo>
                <a:lnTo>
                  <a:pt x="1116458" y="1078981"/>
                </a:lnTo>
                <a:close/>
                <a:moveTo>
                  <a:pt x="2937160" y="963537"/>
                </a:moveTo>
                <a:lnTo>
                  <a:pt x="3065301" y="963537"/>
                </a:lnTo>
                <a:lnTo>
                  <a:pt x="3065301" y="1032100"/>
                </a:lnTo>
                <a:lnTo>
                  <a:pt x="2937160" y="1032100"/>
                </a:lnTo>
                <a:close/>
                <a:moveTo>
                  <a:pt x="431746" y="958946"/>
                </a:moveTo>
                <a:cubicBezTo>
                  <a:pt x="441643" y="968778"/>
                  <a:pt x="450987" y="978447"/>
                  <a:pt x="459777" y="987954"/>
                </a:cubicBezTo>
                <a:lnTo>
                  <a:pt x="450987" y="995767"/>
                </a:lnTo>
                <a:cubicBezTo>
                  <a:pt x="443303" y="986847"/>
                  <a:pt x="434220" y="976885"/>
                  <a:pt x="423737" y="965881"/>
                </a:cubicBezTo>
                <a:close/>
                <a:moveTo>
                  <a:pt x="4263516" y="956700"/>
                </a:moveTo>
                <a:lnTo>
                  <a:pt x="4274260" y="956700"/>
                </a:lnTo>
                <a:lnTo>
                  <a:pt x="4274260" y="1005143"/>
                </a:lnTo>
                <a:lnTo>
                  <a:pt x="4330712" y="1005143"/>
                </a:lnTo>
                <a:lnTo>
                  <a:pt x="4330712" y="956700"/>
                </a:lnTo>
                <a:lnTo>
                  <a:pt x="4341456" y="956700"/>
                </a:lnTo>
                <a:lnTo>
                  <a:pt x="4341456" y="1005143"/>
                </a:lnTo>
                <a:lnTo>
                  <a:pt x="4370073" y="1005143"/>
                </a:lnTo>
                <a:lnTo>
                  <a:pt x="4370073" y="1015301"/>
                </a:lnTo>
                <a:lnTo>
                  <a:pt x="4341456" y="1015301"/>
                </a:lnTo>
                <a:lnTo>
                  <a:pt x="4341456" y="1085720"/>
                </a:lnTo>
                <a:lnTo>
                  <a:pt x="4263516" y="1085720"/>
                </a:lnTo>
                <a:lnTo>
                  <a:pt x="4263516" y="1015301"/>
                </a:lnTo>
                <a:lnTo>
                  <a:pt x="4221714" y="1015301"/>
                </a:lnTo>
                <a:lnTo>
                  <a:pt x="4221714" y="1124104"/>
                </a:lnTo>
                <a:lnTo>
                  <a:pt x="4365287" y="1124104"/>
                </a:lnTo>
                <a:lnTo>
                  <a:pt x="4365287" y="1134359"/>
                </a:lnTo>
                <a:lnTo>
                  <a:pt x="4210874" y="1134359"/>
                </a:lnTo>
                <a:lnTo>
                  <a:pt x="4210874" y="1015301"/>
                </a:lnTo>
                <a:lnTo>
                  <a:pt x="4184894" y="1015301"/>
                </a:lnTo>
                <a:lnTo>
                  <a:pt x="4184894" y="1005143"/>
                </a:lnTo>
                <a:lnTo>
                  <a:pt x="4210874" y="1005143"/>
                </a:lnTo>
                <a:lnTo>
                  <a:pt x="4210874" y="965490"/>
                </a:lnTo>
                <a:lnTo>
                  <a:pt x="4221714" y="965490"/>
                </a:lnTo>
                <a:lnTo>
                  <a:pt x="4221714" y="1005143"/>
                </a:lnTo>
                <a:lnTo>
                  <a:pt x="4263516" y="1005143"/>
                </a:lnTo>
                <a:close/>
                <a:moveTo>
                  <a:pt x="919116" y="956505"/>
                </a:moveTo>
                <a:lnTo>
                  <a:pt x="929860" y="956505"/>
                </a:lnTo>
                <a:lnTo>
                  <a:pt x="929860" y="1030147"/>
                </a:lnTo>
                <a:lnTo>
                  <a:pt x="987875" y="1030147"/>
                </a:lnTo>
                <a:lnTo>
                  <a:pt x="987875" y="974476"/>
                </a:lnTo>
                <a:lnTo>
                  <a:pt x="998716" y="974476"/>
                </a:lnTo>
                <a:lnTo>
                  <a:pt x="998716" y="1040304"/>
                </a:lnTo>
                <a:lnTo>
                  <a:pt x="929860" y="1040304"/>
                </a:lnTo>
                <a:lnTo>
                  <a:pt x="929860" y="1122150"/>
                </a:lnTo>
                <a:lnTo>
                  <a:pt x="993247" y="1122150"/>
                </a:lnTo>
                <a:lnTo>
                  <a:pt x="993247" y="1065698"/>
                </a:lnTo>
                <a:lnTo>
                  <a:pt x="1004088" y="1065698"/>
                </a:lnTo>
                <a:lnTo>
                  <a:pt x="1004088" y="1139340"/>
                </a:lnTo>
                <a:lnTo>
                  <a:pt x="993247" y="1139340"/>
                </a:lnTo>
                <a:lnTo>
                  <a:pt x="993247" y="1132308"/>
                </a:lnTo>
                <a:lnTo>
                  <a:pt x="845084" y="1132308"/>
                </a:lnTo>
                <a:lnTo>
                  <a:pt x="845084" y="1065698"/>
                </a:lnTo>
                <a:lnTo>
                  <a:pt x="855827" y="1065698"/>
                </a:lnTo>
                <a:lnTo>
                  <a:pt x="855827" y="1122150"/>
                </a:lnTo>
                <a:lnTo>
                  <a:pt x="919116" y="1122150"/>
                </a:lnTo>
                <a:lnTo>
                  <a:pt x="919116" y="1040304"/>
                </a:lnTo>
                <a:lnTo>
                  <a:pt x="850455" y="1040304"/>
                </a:lnTo>
                <a:lnTo>
                  <a:pt x="850455" y="974476"/>
                </a:lnTo>
                <a:lnTo>
                  <a:pt x="861297" y="974476"/>
                </a:lnTo>
                <a:lnTo>
                  <a:pt x="861297" y="1030147"/>
                </a:lnTo>
                <a:lnTo>
                  <a:pt x="919116" y="1030147"/>
                </a:lnTo>
                <a:close/>
                <a:moveTo>
                  <a:pt x="4426525" y="956114"/>
                </a:moveTo>
                <a:lnTo>
                  <a:pt x="4437464" y="960314"/>
                </a:lnTo>
                <a:cubicBezTo>
                  <a:pt x="4425223" y="980238"/>
                  <a:pt x="4411778" y="1000455"/>
                  <a:pt x="4397127" y="1020966"/>
                </a:cubicBezTo>
                <a:cubicBezTo>
                  <a:pt x="4411582" y="1020380"/>
                  <a:pt x="4422228" y="1020022"/>
                  <a:pt x="4429064" y="1019891"/>
                </a:cubicBezTo>
                <a:cubicBezTo>
                  <a:pt x="4436943" y="1008692"/>
                  <a:pt x="4442901" y="999707"/>
                  <a:pt x="4446938" y="992935"/>
                </a:cubicBezTo>
                <a:lnTo>
                  <a:pt x="4457291" y="997916"/>
                </a:lnTo>
                <a:cubicBezTo>
                  <a:pt x="4442380" y="1020250"/>
                  <a:pt x="4423986" y="1044862"/>
                  <a:pt x="4402108" y="1071753"/>
                </a:cubicBezTo>
                <a:cubicBezTo>
                  <a:pt x="4423856" y="1069800"/>
                  <a:pt x="4439710" y="1068400"/>
                  <a:pt x="4449672" y="1067554"/>
                </a:cubicBezTo>
                <a:cubicBezTo>
                  <a:pt x="4448956" y="1070939"/>
                  <a:pt x="4448500" y="1074325"/>
                  <a:pt x="4448306" y="1077711"/>
                </a:cubicBezTo>
                <a:cubicBezTo>
                  <a:pt x="4425386" y="1079144"/>
                  <a:pt x="4406112" y="1081097"/>
                  <a:pt x="4390486" y="1083571"/>
                </a:cubicBezTo>
                <a:lnTo>
                  <a:pt x="4385700" y="1072535"/>
                </a:lnTo>
                <a:cubicBezTo>
                  <a:pt x="4389476" y="1069800"/>
                  <a:pt x="4393676" y="1065796"/>
                  <a:pt x="4398299" y="1060521"/>
                </a:cubicBezTo>
                <a:cubicBezTo>
                  <a:pt x="4405006" y="1052838"/>
                  <a:pt x="4413080" y="1042453"/>
                  <a:pt x="4422521" y="1029365"/>
                </a:cubicBezTo>
                <a:cubicBezTo>
                  <a:pt x="4407675" y="1029691"/>
                  <a:pt x="4395532" y="1030342"/>
                  <a:pt x="4386090" y="1031319"/>
                </a:cubicBezTo>
                <a:lnTo>
                  <a:pt x="4382282" y="1020966"/>
                </a:lnTo>
                <a:cubicBezTo>
                  <a:pt x="4385928" y="1018296"/>
                  <a:pt x="4389867" y="1013966"/>
                  <a:pt x="4394100" y="1007976"/>
                </a:cubicBezTo>
                <a:cubicBezTo>
                  <a:pt x="4403801" y="994432"/>
                  <a:pt x="4414610" y="977145"/>
                  <a:pt x="4426525" y="956114"/>
                </a:cubicBezTo>
                <a:close/>
                <a:moveTo>
                  <a:pt x="2652112" y="955528"/>
                </a:moveTo>
                <a:lnTo>
                  <a:pt x="2662954" y="955528"/>
                </a:lnTo>
                <a:lnTo>
                  <a:pt x="2662954" y="997916"/>
                </a:lnTo>
                <a:lnTo>
                  <a:pt x="2687176" y="997916"/>
                </a:lnTo>
                <a:lnTo>
                  <a:pt x="2687176" y="1008171"/>
                </a:lnTo>
                <a:lnTo>
                  <a:pt x="2662954" y="1008171"/>
                </a:lnTo>
                <a:lnTo>
                  <a:pt x="2662954" y="1109746"/>
                </a:lnTo>
                <a:cubicBezTo>
                  <a:pt x="2663670" y="1129410"/>
                  <a:pt x="2654880" y="1139079"/>
                  <a:pt x="2636583" y="1138754"/>
                </a:cubicBezTo>
                <a:cubicBezTo>
                  <a:pt x="2631049" y="1138884"/>
                  <a:pt x="2622389" y="1138949"/>
                  <a:pt x="2610604" y="1138949"/>
                </a:cubicBezTo>
                <a:cubicBezTo>
                  <a:pt x="2610538" y="1136475"/>
                  <a:pt x="2609724" y="1132471"/>
                  <a:pt x="2608162" y="1126936"/>
                </a:cubicBezTo>
                <a:cubicBezTo>
                  <a:pt x="2616170" y="1127457"/>
                  <a:pt x="2624635" y="1127717"/>
                  <a:pt x="2633556" y="1127717"/>
                </a:cubicBezTo>
                <a:cubicBezTo>
                  <a:pt x="2640913" y="1127782"/>
                  <a:pt x="2645797" y="1126448"/>
                  <a:pt x="2648206" y="1123713"/>
                </a:cubicBezTo>
                <a:cubicBezTo>
                  <a:pt x="2650876" y="1121108"/>
                  <a:pt x="2652178" y="1115997"/>
                  <a:pt x="2652112" y="1108379"/>
                </a:cubicBezTo>
                <a:lnTo>
                  <a:pt x="2652112" y="1008171"/>
                </a:lnTo>
                <a:lnTo>
                  <a:pt x="2586968" y="1008171"/>
                </a:lnTo>
                <a:lnTo>
                  <a:pt x="2586968" y="997916"/>
                </a:lnTo>
                <a:lnTo>
                  <a:pt x="2652112" y="997916"/>
                </a:lnTo>
                <a:close/>
                <a:moveTo>
                  <a:pt x="4827114" y="955137"/>
                </a:moveTo>
                <a:lnTo>
                  <a:pt x="4837468" y="956309"/>
                </a:lnTo>
                <a:cubicBezTo>
                  <a:pt x="4836166" y="966076"/>
                  <a:pt x="4834375" y="976624"/>
                  <a:pt x="4832096" y="987954"/>
                </a:cubicBezTo>
                <a:lnTo>
                  <a:pt x="4865303" y="987954"/>
                </a:lnTo>
                <a:lnTo>
                  <a:pt x="4865303" y="997525"/>
                </a:lnTo>
                <a:lnTo>
                  <a:pt x="4830045" y="997525"/>
                </a:lnTo>
                <a:cubicBezTo>
                  <a:pt x="4823990" y="1026370"/>
                  <a:pt x="4813734" y="1054043"/>
                  <a:pt x="4799279" y="1080543"/>
                </a:cubicBezTo>
                <a:cubicBezTo>
                  <a:pt x="4798238" y="1079111"/>
                  <a:pt x="4795828" y="1076507"/>
                  <a:pt x="4792052" y="1072730"/>
                </a:cubicBezTo>
                <a:cubicBezTo>
                  <a:pt x="4805074" y="1050071"/>
                  <a:pt x="4814418" y="1025003"/>
                  <a:pt x="4820082" y="997525"/>
                </a:cubicBezTo>
                <a:lnTo>
                  <a:pt x="4795470" y="997525"/>
                </a:lnTo>
                <a:lnTo>
                  <a:pt x="4795470" y="987954"/>
                </a:lnTo>
                <a:lnTo>
                  <a:pt x="4822036" y="987954"/>
                </a:lnTo>
                <a:cubicBezTo>
                  <a:pt x="4823468" y="980205"/>
                  <a:pt x="4825162" y="969267"/>
                  <a:pt x="4827114" y="955137"/>
                </a:cubicBezTo>
                <a:close/>
                <a:moveTo>
                  <a:pt x="4682468" y="955137"/>
                </a:moveTo>
                <a:lnTo>
                  <a:pt x="4693895" y="955137"/>
                </a:lnTo>
                <a:cubicBezTo>
                  <a:pt x="4693895" y="969201"/>
                  <a:pt x="4693537" y="987010"/>
                  <a:pt x="4692820" y="1008562"/>
                </a:cubicBezTo>
                <a:lnTo>
                  <a:pt x="4779062" y="1008562"/>
                </a:lnTo>
                <a:lnTo>
                  <a:pt x="4779062" y="1019305"/>
                </a:lnTo>
                <a:lnTo>
                  <a:pt x="4693016" y="1019305"/>
                </a:lnTo>
                <a:cubicBezTo>
                  <a:pt x="4700634" y="1069898"/>
                  <a:pt x="4729902" y="1106100"/>
                  <a:pt x="4780820" y="1127913"/>
                </a:cubicBezTo>
                <a:cubicBezTo>
                  <a:pt x="4776652" y="1133187"/>
                  <a:pt x="4774081" y="1136735"/>
                  <a:pt x="4773104" y="1138559"/>
                </a:cubicBezTo>
                <a:cubicBezTo>
                  <a:pt x="4724010" y="1114923"/>
                  <a:pt x="4695458" y="1080967"/>
                  <a:pt x="4687449" y="1036690"/>
                </a:cubicBezTo>
                <a:cubicBezTo>
                  <a:pt x="4681263" y="1080902"/>
                  <a:pt x="4653134" y="1115932"/>
                  <a:pt x="4603064" y="1141782"/>
                </a:cubicBezTo>
                <a:cubicBezTo>
                  <a:pt x="4599026" y="1136963"/>
                  <a:pt x="4596226" y="1133675"/>
                  <a:pt x="4594664" y="1131917"/>
                </a:cubicBezTo>
                <a:cubicBezTo>
                  <a:pt x="4648512" y="1105221"/>
                  <a:pt x="4677031" y="1067684"/>
                  <a:pt x="4680222" y="1019305"/>
                </a:cubicBezTo>
                <a:lnTo>
                  <a:pt x="4595445" y="1019305"/>
                </a:lnTo>
                <a:lnTo>
                  <a:pt x="4595445" y="1008562"/>
                </a:lnTo>
                <a:lnTo>
                  <a:pt x="4681100" y="1008562"/>
                </a:lnTo>
                <a:cubicBezTo>
                  <a:pt x="4681622" y="1001660"/>
                  <a:pt x="4681980" y="994139"/>
                  <a:pt x="4682174" y="986000"/>
                </a:cubicBezTo>
                <a:cubicBezTo>
                  <a:pt x="4682305" y="982029"/>
                  <a:pt x="4682370" y="977699"/>
                  <a:pt x="4682370" y="973010"/>
                </a:cubicBezTo>
                <a:cubicBezTo>
                  <a:pt x="4682435" y="968908"/>
                  <a:pt x="4682468" y="962951"/>
                  <a:pt x="4682468" y="955137"/>
                </a:cubicBezTo>
                <a:close/>
                <a:moveTo>
                  <a:pt x="1693390" y="955137"/>
                </a:moveTo>
                <a:lnTo>
                  <a:pt x="1703743" y="956309"/>
                </a:lnTo>
                <a:cubicBezTo>
                  <a:pt x="1702440" y="966076"/>
                  <a:pt x="1700650" y="976624"/>
                  <a:pt x="1698371" y="987954"/>
                </a:cubicBezTo>
                <a:lnTo>
                  <a:pt x="1731578" y="987954"/>
                </a:lnTo>
                <a:lnTo>
                  <a:pt x="1731578" y="997525"/>
                </a:lnTo>
                <a:lnTo>
                  <a:pt x="1696320" y="997525"/>
                </a:lnTo>
                <a:cubicBezTo>
                  <a:pt x="1690265" y="1026370"/>
                  <a:pt x="1680009" y="1054043"/>
                  <a:pt x="1665554" y="1080543"/>
                </a:cubicBezTo>
                <a:cubicBezTo>
                  <a:pt x="1664513" y="1079111"/>
                  <a:pt x="1662103" y="1076507"/>
                  <a:pt x="1658327" y="1072730"/>
                </a:cubicBezTo>
                <a:cubicBezTo>
                  <a:pt x="1671349" y="1050071"/>
                  <a:pt x="1680693" y="1025003"/>
                  <a:pt x="1686358" y="997525"/>
                </a:cubicBezTo>
                <a:lnTo>
                  <a:pt x="1661745" y="997525"/>
                </a:lnTo>
                <a:lnTo>
                  <a:pt x="1661745" y="987954"/>
                </a:lnTo>
                <a:lnTo>
                  <a:pt x="1688311" y="987954"/>
                </a:lnTo>
                <a:cubicBezTo>
                  <a:pt x="1689743" y="980205"/>
                  <a:pt x="1691437" y="969267"/>
                  <a:pt x="1693390" y="955137"/>
                </a:cubicBezTo>
                <a:close/>
                <a:moveTo>
                  <a:pt x="1548743" y="955137"/>
                </a:moveTo>
                <a:lnTo>
                  <a:pt x="1560170" y="955137"/>
                </a:lnTo>
                <a:cubicBezTo>
                  <a:pt x="1560170" y="969201"/>
                  <a:pt x="1559812" y="987010"/>
                  <a:pt x="1559096" y="1008562"/>
                </a:cubicBezTo>
                <a:lnTo>
                  <a:pt x="1645337" y="1008562"/>
                </a:lnTo>
                <a:lnTo>
                  <a:pt x="1645337" y="1019305"/>
                </a:lnTo>
                <a:lnTo>
                  <a:pt x="1559291" y="1019305"/>
                </a:lnTo>
                <a:cubicBezTo>
                  <a:pt x="1566909" y="1069898"/>
                  <a:pt x="1596177" y="1106100"/>
                  <a:pt x="1647095" y="1127913"/>
                </a:cubicBezTo>
                <a:cubicBezTo>
                  <a:pt x="1642928" y="1133187"/>
                  <a:pt x="1640356" y="1136735"/>
                  <a:pt x="1639379" y="1138559"/>
                </a:cubicBezTo>
                <a:cubicBezTo>
                  <a:pt x="1590285" y="1114923"/>
                  <a:pt x="1561733" y="1080967"/>
                  <a:pt x="1553724" y="1036690"/>
                </a:cubicBezTo>
                <a:cubicBezTo>
                  <a:pt x="1547538" y="1080902"/>
                  <a:pt x="1519410" y="1115932"/>
                  <a:pt x="1469338" y="1141782"/>
                </a:cubicBezTo>
                <a:cubicBezTo>
                  <a:pt x="1465302" y="1136963"/>
                  <a:pt x="1462502" y="1133675"/>
                  <a:pt x="1460939" y="1131917"/>
                </a:cubicBezTo>
                <a:cubicBezTo>
                  <a:pt x="1514787" y="1105221"/>
                  <a:pt x="1543306" y="1067684"/>
                  <a:pt x="1546497" y="1019305"/>
                </a:cubicBezTo>
                <a:lnTo>
                  <a:pt x="1461720" y="1019305"/>
                </a:lnTo>
                <a:lnTo>
                  <a:pt x="1461720" y="1008562"/>
                </a:lnTo>
                <a:lnTo>
                  <a:pt x="1547376" y="1008562"/>
                </a:lnTo>
                <a:cubicBezTo>
                  <a:pt x="1547896" y="1001660"/>
                  <a:pt x="1548255" y="994139"/>
                  <a:pt x="1548450" y="986000"/>
                </a:cubicBezTo>
                <a:cubicBezTo>
                  <a:pt x="1548580" y="982029"/>
                  <a:pt x="1548645" y="977699"/>
                  <a:pt x="1548645" y="973010"/>
                </a:cubicBezTo>
                <a:cubicBezTo>
                  <a:pt x="1548710" y="968908"/>
                  <a:pt x="1548743" y="962951"/>
                  <a:pt x="1548743" y="955137"/>
                </a:cubicBezTo>
                <a:close/>
                <a:moveTo>
                  <a:pt x="327925" y="954942"/>
                </a:moveTo>
                <a:lnTo>
                  <a:pt x="338570" y="957677"/>
                </a:lnTo>
                <a:cubicBezTo>
                  <a:pt x="335054" y="968029"/>
                  <a:pt x="331441" y="977633"/>
                  <a:pt x="327729" y="986489"/>
                </a:cubicBezTo>
                <a:lnTo>
                  <a:pt x="392386" y="986489"/>
                </a:lnTo>
                <a:cubicBezTo>
                  <a:pt x="391604" y="1032067"/>
                  <a:pt x="390400" y="1071753"/>
                  <a:pt x="388772" y="1105547"/>
                </a:cubicBezTo>
                <a:cubicBezTo>
                  <a:pt x="388772" y="1127424"/>
                  <a:pt x="377638" y="1138298"/>
                  <a:pt x="355369" y="1138168"/>
                </a:cubicBezTo>
                <a:cubicBezTo>
                  <a:pt x="351397" y="1138298"/>
                  <a:pt x="346970" y="1138396"/>
                  <a:pt x="342086" y="1138461"/>
                </a:cubicBezTo>
                <a:cubicBezTo>
                  <a:pt x="339742" y="1138526"/>
                  <a:pt x="337170" y="1138559"/>
                  <a:pt x="334371" y="1138559"/>
                </a:cubicBezTo>
                <a:cubicBezTo>
                  <a:pt x="331896" y="1138559"/>
                  <a:pt x="328478" y="1138559"/>
                  <a:pt x="324115" y="1138559"/>
                </a:cubicBezTo>
                <a:cubicBezTo>
                  <a:pt x="323464" y="1134782"/>
                  <a:pt x="322618" y="1131103"/>
                  <a:pt x="321576" y="1127522"/>
                </a:cubicBezTo>
                <a:cubicBezTo>
                  <a:pt x="331799" y="1127913"/>
                  <a:pt x="342445" y="1128108"/>
                  <a:pt x="353514" y="1128108"/>
                </a:cubicBezTo>
                <a:cubicBezTo>
                  <a:pt x="369987" y="1128954"/>
                  <a:pt x="378256" y="1121043"/>
                  <a:pt x="378321" y="1104375"/>
                </a:cubicBezTo>
                <a:cubicBezTo>
                  <a:pt x="379493" y="1083343"/>
                  <a:pt x="380568" y="1047401"/>
                  <a:pt x="381544" y="996549"/>
                </a:cubicBezTo>
                <a:lnTo>
                  <a:pt x="323529" y="996549"/>
                </a:lnTo>
                <a:cubicBezTo>
                  <a:pt x="318190" y="1009311"/>
                  <a:pt x="312721" y="1020315"/>
                  <a:pt x="307121" y="1029561"/>
                </a:cubicBezTo>
                <a:cubicBezTo>
                  <a:pt x="304907" y="1027803"/>
                  <a:pt x="301847" y="1025849"/>
                  <a:pt x="297940" y="1023700"/>
                </a:cubicBezTo>
                <a:cubicBezTo>
                  <a:pt x="309856" y="1004492"/>
                  <a:pt x="319851" y="981573"/>
                  <a:pt x="327925" y="954942"/>
                </a:cubicBezTo>
                <a:close/>
                <a:moveTo>
                  <a:pt x="248715" y="954942"/>
                </a:moveTo>
                <a:lnTo>
                  <a:pt x="259557" y="957286"/>
                </a:lnTo>
                <a:cubicBezTo>
                  <a:pt x="258775" y="959630"/>
                  <a:pt x="257440" y="963732"/>
                  <a:pt x="255552" y="969592"/>
                </a:cubicBezTo>
                <a:cubicBezTo>
                  <a:pt x="253013" y="977601"/>
                  <a:pt x="251157" y="983363"/>
                  <a:pt x="249985" y="986879"/>
                </a:cubicBezTo>
                <a:lnTo>
                  <a:pt x="289736" y="986879"/>
                </a:lnTo>
                <a:lnTo>
                  <a:pt x="289736" y="1138559"/>
                </a:lnTo>
                <a:lnTo>
                  <a:pt x="279383" y="1138559"/>
                </a:lnTo>
                <a:lnTo>
                  <a:pt x="279383" y="1122541"/>
                </a:lnTo>
                <a:lnTo>
                  <a:pt x="229572" y="1122541"/>
                </a:lnTo>
                <a:lnTo>
                  <a:pt x="229572" y="1139926"/>
                </a:lnTo>
                <a:lnTo>
                  <a:pt x="219122" y="1139926"/>
                </a:lnTo>
                <a:lnTo>
                  <a:pt x="219122" y="986879"/>
                </a:lnTo>
                <a:lnTo>
                  <a:pt x="239535" y="986879"/>
                </a:lnTo>
                <a:cubicBezTo>
                  <a:pt x="243376" y="974769"/>
                  <a:pt x="246436" y="964123"/>
                  <a:pt x="248715" y="954942"/>
                </a:cubicBezTo>
                <a:close/>
                <a:moveTo>
                  <a:pt x="123649" y="954942"/>
                </a:moveTo>
                <a:lnTo>
                  <a:pt x="134587" y="954942"/>
                </a:lnTo>
                <a:lnTo>
                  <a:pt x="134587" y="1022333"/>
                </a:lnTo>
                <a:lnTo>
                  <a:pt x="140643" y="1015887"/>
                </a:lnTo>
                <a:cubicBezTo>
                  <a:pt x="157637" y="1027542"/>
                  <a:pt x="174371" y="1039620"/>
                  <a:pt x="190844" y="1052122"/>
                </a:cubicBezTo>
                <a:lnTo>
                  <a:pt x="182836" y="1061498"/>
                </a:lnTo>
                <a:cubicBezTo>
                  <a:pt x="167209" y="1048671"/>
                  <a:pt x="151126" y="1036430"/>
                  <a:pt x="134587" y="1024775"/>
                </a:cubicBezTo>
                <a:lnTo>
                  <a:pt x="134587" y="1142563"/>
                </a:lnTo>
                <a:lnTo>
                  <a:pt x="123649" y="1142563"/>
                </a:lnTo>
                <a:close/>
                <a:moveTo>
                  <a:pt x="4928494" y="954746"/>
                </a:moveTo>
                <a:cubicBezTo>
                  <a:pt x="4934680" y="963211"/>
                  <a:pt x="4940345" y="971480"/>
                  <a:pt x="4945489" y="979554"/>
                </a:cubicBezTo>
                <a:lnTo>
                  <a:pt x="4936504" y="984731"/>
                </a:lnTo>
                <a:cubicBezTo>
                  <a:pt x="4932402" y="977699"/>
                  <a:pt x="4926932" y="969364"/>
                  <a:pt x="4920095" y="959728"/>
                </a:cubicBezTo>
                <a:close/>
                <a:moveTo>
                  <a:pt x="1794770" y="954746"/>
                </a:moveTo>
                <a:cubicBezTo>
                  <a:pt x="1800955" y="963211"/>
                  <a:pt x="1806620" y="971480"/>
                  <a:pt x="1811764" y="979554"/>
                </a:cubicBezTo>
                <a:lnTo>
                  <a:pt x="1802779" y="984731"/>
                </a:lnTo>
                <a:cubicBezTo>
                  <a:pt x="1798677" y="977699"/>
                  <a:pt x="1793207" y="969364"/>
                  <a:pt x="1786370" y="959728"/>
                </a:cubicBezTo>
                <a:close/>
                <a:moveTo>
                  <a:pt x="537814" y="954551"/>
                </a:moveTo>
                <a:cubicBezTo>
                  <a:pt x="540093" y="959825"/>
                  <a:pt x="543869" y="968941"/>
                  <a:pt x="549144" y="981898"/>
                </a:cubicBezTo>
                <a:cubicBezTo>
                  <a:pt x="549599" y="983070"/>
                  <a:pt x="549957" y="983949"/>
                  <a:pt x="550218" y="984535"/>
                </a:cubicBezTo>
                <a:lnTo>
                  <a:pt x="539572" y="988735"/>
                </a:lnTo>
                <a:lnTo>
                  <a:pt x="600419" y="988735"/>
                </a:lnTo>
                <a:lnTo>
                  <a:pt x="600419" y="998307"/>
                </a:lnTo>
                <a:lnTo>
                  <a:pt x="516620" y="998307"/>
                </a:lnTo>
                <a:lnTo>
                  <a:pt x="515350" y="1032979"/>
                </a:lnTo>
                <a:lnTo>
                  <a:pt x="586355" y="1032979"/>
                </a:lnTo>
                <a:cubicBezTo>
                  <a:pt x="585704" y="1059805"/>
                  <a:pt x="584727" y="1083181"/>
                  <a:pt x="583425" y="1103105"/>
                </a:cubicBezTo>
                <a:cubicBezTo>
                  <a:pt x="582579" y="1115867"/>
                  <a:pt x="579909" y="1124559"/>
                  <a:pt x="575416" y="1129182"/>
                </a:cubicBezTo>
                <a:cubicBezTo>
                  <a:pt x="571119" y="1134066"/>
                  <a:pt x="563240" y="1136735"/>
                  <a:pt x="551781" y="1137191"/>
                </a:cubicBezTo>
                <a:cubicBezTo>
                  <a:pt x="548004" y="1137321"/>
                  <a:pt x="544390" y="1137419"/>
                  <a:pt x="540939" y="1137484"/>
                </a:cubicBezTo>
                <a:cubicBezTo>
                  <a:pt x="539246" y="1137549"/>
                  <a:pt x="537488" y="1137582"/>
                  <a:pt x="535665" y="1137582"/>
                </a:cubicBezTo>
                <a:cubicBezTo>
                  <a:pt x="534103" y="1137582"/>
                  <a:pt x="531889" y="1137582"/>
                  <a:pt x="529024" y="1137582"/>
                </a:cubicBezTo>
                <a:cubicBezTo>
                  <a:pt x="527917" y="1132308"/>
                  <a:pt x="526908" y="1128434"/>
                  <a:pt x="525996" y="1125959"/>
                </a:cubicBezTo>
                <a:cubicBezTo>
                  <a:pt x="532117" y="1126220"/>
                  <a:pt x="540451" y="1126350"/>
                  <a:pt x="550999" y="1126350"/>
                </a:cubicBezTo>
                <a:cubicBezTo>
                  <a:pt x="551781" y="1126415"/>
                  <a:pt x="552595" y="1126448"/>
                  <a:pt x="553441" y="1126448"/>
                </a:cubicBezTo>
                <a:cubicBezTo>
                  <a:pt x="565682" y="1126448"/>
                  <a:pt x="572063" y="1118406"/>
                  <a:pt x="572584" y="1102324"/>
                </a:cubicBezTo>
                <a:cubicBezTo>
                  <a:pt x="573951" y="1085264"/>
                  <a:pt x="574830" y="1065340"/>
                  <a:pt x="575221" y="1042550"/>
                </a:cubicBezTo>
                <a:lnTo>
                  <a:pt x="514960" y="1042550"/>
                </a:lnTo>
                <a:cubicBezTo>
                  <a:pt x="515415" y="1083441"/>
                  <a:pt x="501221" y="1116844"/>
                  <a:pt x="472376" y="1142758"/>
                </a:cubicBezTo>
                <a:cubicBezTo>
                  <a:pt x="469511" y="1140089"/>
                  <a:pt x="466386" y="1137419"/>
                  <a:pt x="463000" y="1134749"/>
                </a:cubicBezTo>
                <a:cubicBezTo>
                  <a:pt x="479864" y="1118276"/>
                  <a:pt x="490673" y="1103821"/>
                  <a:pt x="495426" y="1091385"/>
                </a:cubicBezTo>
                <a:cubicBezTo>
                  <a:pt x="500765" y="1079469"/>
                  <a:pt x="503825" y="1060391"/>
                  <a:pt x="504607" y="1034151"/>
                </a:cubicBezTo>
                <a:lnTo>
                  <a:pt x="505779" y="998307"/>
                </a:lnTo>
                <a:lnTo>
                  <a:pt x="478822" y="998307"/>
                </a:lnTo>
                <a:lnTo>
                  <a:pt x="478822" y="988735"/>
                </a:lnTo>
                <a:lnTo>
                  <a:pt x="539181" y="988735"/>
                </a:lnTo>
                <a:cubicBezTo>
                  <a:pt x="537033" y="981443"/>
                  <a:pt x="533224" y="971383"/>
                  <a:pt x="527754" y="958556"/>
                </a:cubicBezTo>
                <a:close/>
                <a:moveTo>
                  <a:pt x="45416" y="954551"/>
                </a:moveTo>
                <a:lnTo>
                  <a:pt x="57039" y="957286"/>
                </a:lnTo>
                <a:cubicBezTo>
                  <a:pt x="53588" y="968485"/>
                  <a:pt x="49909" y="978968"/>
                  <a:pt x="46002" y="988735"/>
                </a:cubicBezTo>
                <a:lnTo>
                  <a:pt x="99232" y="988735"/>
                </a:lnTo>
                <a:lnTo>
                  <a:pt x="99232" y="999967"/>
                </a:lnTo>
                <a:cubicBezTo>
                  <a:pt x="92916" y="1061954"/>
                  <a:pt x="64299" y="1109095"/>
                  <a:pt x="13381" y="1141391"/>
                </a:cubicBezTo>
                <a:cubicBezTo>
                  <a:pt x="10972" y="1138005"/>
                  <a:pt x="8237" y="1134782"/>
                  <a:pt x="5177" y="1131722"/>
                </a:cubicBezTo>
                <a:cubicBezTo>
                  <a:pt x="54337" y="1102486"/>
                  <a:pt x="82009" y="1058340"/>
                  <a:pt x="88195" y="999283"/>
                </a:cubicBezTo>
                <a:lnTo>
                  <a:pt x="41802" y="999283"/>
                </a:lnTo>
                <a:cubicBezTo>
                  <a:pt x="38091" y="1008139"/>
                  <a:pt x="33566" y="1017808"/>
                  <a:pt x="28227" y="1028291"/>
                </a:cubicBezTo>
                <a:cubicBezTo>
                  <a:pt x="41900" y="1038253"/>
                  <a:pt x="53295" y="1046880"/>
                  <a:pt x="62410" y="1054173"/>
                </a:cubicBezTo>
                <a:lnTo>
                  <a:pt x="54988" y="1062963"/>
                </a:lnTo>
                <a:cubicBezTo>
                  <a:pt x="42356" y="1051764"/>
                  <a:pt x="31971" y="1043006"/>
                  <a:pt x="23831" y="1036690"/>
                </a:cubicBezTo>
                <a:cubicBezTo>
                  <a:pt x="18492" y="1046457"/>
                  <a:pt x="12958" y="1055671"/>
                  <a:pt x="7228" y="1064331"/>
                </a:cubicBezTo>
                <a:cubicBezTo>
                  <a:pt x="5405" y="1061661"/>
                  <a:pt x="2996" y="1058601"/>
                  <a:pt x="0" y="1055150"/>
                </a:cubicBezTo>
                <a:cubicBezTo>
                  <a:pt x="19143" y="1027672"/>
                  <a:pt x="34282" y="994139"/>
                  <a:pt x="45416" y="954551"/>
                </a:cubicBezTo>
                <a:close/>
                <a:moveTo>
                  <a:pt x="2128215" y="954356"/>
                </a:moveTo>
                <a:cubicBezTo>
                  <a:pt x="2134270" y="960151"/>
                  <a:pt x="2141823" y="968062"/>
                  <a:pt x="2150874" y="978089"/>
                </a:cubicBezTo>
                <a:lnTo>
                  <a:pt x="2142279" y="984340"/>
                </a:lnTo>
                <a:lnTo>
                  <a:pt x="2192090" y="984340"/>
                </a:lnTo>
                <a:cubicBezTo>
                  <a:pt x="2201791" y="973922"/>
                  <a:pt x="2210191" y="964123"/>
                  <a:pt x="2217288" y="954942"/>
                </a:cubicBezTo>
                <a:lnTo>
                  <a:pt x="2226860" y="960704"/>
                </a:lnTo>
                <a:cubicBezTo>
                  <a:pt x="2219046" y="969690"/>
                  <a:pt x="2211916" y="977568"/>
                  <a:pt x="2205470" y="984340"/>
                </a:cubicBezTo>
                <a:lnTo>
                  <a:pt x="2266220" y="984340"/>
                </a:lnTo>
                <a:lnTo>
                  <a:pt x="2266220" y="993716"/>
                </a:lnTo>
                <a:lnTo>
                  <a:pt x="2079283" y="993716"/>
                </a:lnTo>
                <a:lnTo>
                  <a:pt x="2079283" y="984340"/>
                </a:lnTo>
                <a:lnTo>
                  <a:pt x="2141498" y="984340"/>
                </a:lnTo>
                <a:cubicBezTo>
                  <a:pt x="2136419" y="978154"/>
                  <a:pt x="2129387" y="970211"/>
                  <a:pt x="2120401" y="960509"/>
                </a:cubicBezTo>
                <a:close/>
                <a:moveTo>
                  <a:pt x="4895288" y="954160"/>
                </a:moveTo>
                <a:lnTo>
                  <a:pt x="4905445" y="957091"/>
                </a:lnTo>
                <a:cubicBezTo>
                  <a:pt x="4901278" y="968485"/>
                  <a:pt x="4897013" y="978968"/>
                  <a:pt x="4892650" y="988540"/>
                </a:cubicBezTo>
                <a:lnTo>
                  <a:pt x="4978892" y="988540"/>
                </a:lnTo>
                <a:lnTo>
                  <a:pt x="4978892" y="997525"/>
                </a:lnTo>
                <a:lnTo>
                  <a:pt x="4938262" y="997525"/>
                </a:lnTo>
                <a:lnTo>
                  <a:pt x="4938262" y="1030537"/>
                </a:lnTo>
                <a:lnTo>
                  <a:pt x="4974887" y="1030537"/>
                </a:lnTo>
                <a:lnTo>
                  <a:pt x="4974887" y="1039523"/>
                </a:lnTo>
                <a:lnTo>
                  <a:pt x="4938262" y="1039523"/>
                </a:lnTo>
                <a:lnTo>
                  <a:pt x="4938262" y="1073707"/>
                </a:lnTo>
                <a:lnTo>
                  <a:pt x="4974887" y="1073707"/>
                </a:lnTo>
                <a:lnTo>
                  <a:pt x="4974887" y="1082692"/>
                </a:lnTo>
                <a:lnTo>
                  <a:pt x="4938262" y="1082692"/>
                </a:lnTo>
                <a:lnTo>
                  <a:pt x="4938262" y="1116974"/>
                </a:lnTo>
                <a:lnTo>
                  <a:pt x="4979673" y="1116974"/>
                </a:lnTo>
                <a:lnTo>
                  <a:pt x="4979673" y="1125764"/>
                </a:lnTo>
                <a:lnTo>
                  <a:pt x="4890892" y="1125764"/>
                </a:lnTo>
                <a:lnTo>
                  <a:pt x="4890892" y="1142563"/>
                </a:lnTo>
                <a:lnTo>
                  <a:pt x="4880637" y="1142563"/>
                </a:lnTo>
                <a:lnTo>
                  <a:pt x="4880637" y="1011883"/>
                </a:lnTo>
                <a:cubicBezTo>
                  <a:pt x="4875884" y="1020217"/>
                  <a:pt x="4870708" y="1028096"/>
                  <a:pt x="4865108" y="1035518"/>
                </a:cubicBezTo>
                <a:cubicBezTo>
                  <a:pt x="4862829" y="1033174"/>
                  <a:pt x="4860224" y="1030570"/>
                  <a:pt x="4857294" y="1027705"/>
                </a:cubicBezTo>
                <a:cubicBezTo>
                  <a:pt x="4874224" y="1007194"/>
                  <a:pt x="4886888" y="982680"/>
                  <a:pt x="4895288" y="954160"/>
                </a:cubicBezTo>
                <a:close/>
                <a:moveTo>
                  <a:pt x="1761563" y="954160"/>
                </a:moveTo>
                <a:lnTo>
                  <a:pt x="1771720" y="957091"/>
                </a:lnTo>
                <a:cubicBezTo>
                  <a:pt x="1767553" y="968485"/>
                  <a:pt x="1763288" y="978968"/>
                  <a:pt x="1758925" y="988540"/>
                </a:cubicBezTo>
                <a:lnTo>
                  <a:pt x="1845167" y="988540"/>
                </a:lnTo>
                <a:lnTo>
                  <a:pt x="1845167" y="997525"/>
                </a:lnTo>
                <a:lnTo>
                  <a:pt x="1804537" y="997525"/>
                </a:lnTo>
                <a:lnTo>
                  <a:pt x="1804537" y="1030537"/>
                </a:lnTo>
                <a:lnTo>
                  <a:pt x="1841162" y="1030537"/>
                </a:lnTo>
                <a:lnTo>
                  <a:pt x="1841162" y="1039523"/>
                </a:lnTo>
                <a:lnTo>
                  <a:pt x="1804537" y="1039523"/>
                </a:lnTo>
                <a:lnTo>
                  <a:pt x="1804537" y="1073707"/>
                </a:lnTo>
                <a:lnTo>
                  <a:pt x="1841162" y="1073707"/>
                </a:lnTo>
                <a:lnTo>
                  <a:pt x="1841162" y="1082692"/>
                </a:lnTo>
                <a:lnTo>
                  <a:pt x="1804537" y="1082692"/>
                </a:lnTo>
                <a:lnTo>
                  <a:pt x="1804537" y="1116974"/>
                </a:lnTo>
                <a:lnTo>
                  <a:pt x="1845948" y="1116974"/>
                </a:lnTo>
                <a:lnTo>
                  <a:pt x="1845948" y="1125764"/>
                </a:lnTo>
                <a:lnTo>
                  <a:pt x="1757167" y="1125764"/>
                </a:lnTo>
                <a:lnTo>
                  <a:pt x="1757167" y="1142563"/>
                </a:lnTo>
                <a:lnTo>
                  <a:pt x="1746912" y="1142563"/>
                </a:lnTo>
                <a:lnTo>
                  <a:pt x="1746912" y="1011883"/>
                </a:lnTo>
                <a:cubicBezTo>
                  <a:pt x="1742159" y="1020217"/>
                  <a:pt x="1736983" y="1028096"/>
                  <a:pt x="1731383" y="1035518"/>
                </a:cubicBezTo>
                <a:cubicBezTo>
                  <a:pt x="1729104" y="1033174"/>
                  <a:pt x="1726500" y="1030570"/>
                  <a:pt x="1723569" y="1027705"/>
                </a:cubicBezTo>
                <a:cubicBezTo>
                  <a:pt x="1740499" y="1007194"/>
                  <a:pt x="1753163" y="982680"/>
                  <a:pt x="1761563" y="954160"/>
                </a:cubicBezTo>
                <a:close/>
                <a:moveTo>
                  <a:pt x="3826343" y="953965"/>
                </a:moveTo>
                <a:lnTo>
                  <a:pt x="3838161" y="955723"/>
                </a:lnTo>
                <a:cubicBezTo>
                  <a:pt x="3835817" y="963797"/>
                  <a:pt x="3833082" y="972066"/>
                  <a:pt x="3829957" y="980531"/>
                </a:cubicBezTo>
                <a:lnTo>
                  <a:pt x="3912975" y="980531"/>
                </a:lnTo>
                <a:lnTo>
                  <a:pt x="3912975" y="1142563"/>
                </a:lnTo>
                <a:lnTo>
                  <a:pt x="3902134" y="1142563"/>
                </a:lnTo>
                <a:lnTo>
                  <a:pt x="3902134" y="1129964"/>
                </a:lnTo>
                <a:lnTo>
                  <a:pt x="3776728" y="1129964"/>
                </a:lnTo>
                <a:lnTo>
                  <a:pt x="3776728" y="1142563"/>
                </a:lnTo>
                <a:lnTo>
                  <a:pt x="3765886" y="1142563"/>
                </a:lnTo>
                <a:lnTo>
                  <a:pt x="3765886" y="980531"/>
                </a:lnTo>
                <a:lnTo>
                  <a:pt x="3818920" y="980531"/>
                </a:lnTo>
                <a:cubicBezTo>
                  <a:pt x="3821395" y="972783"/>
                  <a:pt x="3823869" y="963927"/>
                  <a:pt x="3826343" y="953965"/>
                </a:cubicBezTo>
                <a:close/>
                <a:moveTo>
                  <a:pt x="3624802" y="953965"/>
                </a:moveTo>
                <a:lnTo>
                  <a:pt x="3635350" y="953965"/>
                </a:lnTo>
                <a:lnTo>
                  <a:pt x="3635350" y="982094"/>
                </a:lnTo>
                <a:lnTo>
                  <a:pt x="3712020" y="982094"/>
                </a:lnTo>
                <a:lnTo>
                  <a:pt x="3712020" y="991763"/>
                </a:lnTo>
                <a:lnTo>
                  <a:pt x="3635350" y="991763"/>
                </a:lnTo>
                <a:lnTo>
                  <a:pt x="3635350" y="1047532"/>
                </a:lnTo>
                <a:lnTo>
                  <a:pt x="3722373" y="1047532"/>
                </a:lnTo>
                <a:lnTo>
                  <a:pt x="3722373" y="1057298"/>
                </a:lnTo>
                <a:lnTo>
                  <a:pt x="3640624" y="1057298"/>
                </a:lnTo>
                <a:cubicBezTo>
                  <a:pt x="3662372" y="1083018"/>
                  <a:pt x="3690435" y="1102356"/>
                  <a:pt x="3724814" y="1115313"/>
                </a:cubicBezTo>
                <a:cubicBezTo>
                  <a:pt x="3722992" y="1117462"/>
                  <a:pt x="3720517" y="1121076"/>
                  <a:pt x="3717392" y="1126155"/>
                </a:cubicBezTo>
                <a:cubicBezTo>
                  <a:pt x="3680408" y="1109421"/>
                  <a:pt x="3653061" y="1088683"/>
                  <a:pt x="3635350" y="1063940"/>
                </a:cubicBezTo>
                <a:lnTo>
                  <a:pt x="3635350" y="1143149"/>
                </a:lnTo>
                <a:lnTo>
                  <a:pt x="3624802" y="1143149"/>
                </a:lnTo>
                <a:lnTo>
                  <a:pt x="3624802" y="1063549"/>
                </a:lnTo>
                <a:cubicBezTo>
                  <a:pt x="3605138" y="1089008"/>
                  <a:pt x="3577596" y="1110951"/>
                  <a:pt x="3542174" y="1129378"/>
                </a:cubicBezTo>
                <a:cubicBezTo>
                  <a:pt x="3539505" y="1125211"/>
                  <a:pt x="3536966" y="1121662"/>
                  <a:pt x="3534556" y="1118732"/>
                </a:cubicBezTo>
                <a:cubicBezTo>
                  <a:pt x="3568089" y="1103561"/>
                  <a:pt x="3596283" y="1083083"/>
                  <a:pt x="3619137" y="1057298"/>
                </a:cubicBezTo>
                <a:lnTo>
                  <a:pt x="3537584" y="1057298"/>
                </a:lnTo>
                <a:lnTo>
                  <a:pt x="3537584" y="1047532"/>
                </a:lnTo>
                <a:lnTo>
                  <a:pt x="3624802" y="1047532"/>
                </a:lnTo>
                <a:lnTo>
                  <a:pt x="3624802" y="991763"/>
                </a:lnTo>
                <a:lnTo>
                  <a:pt x="3549207" y="991763"/>
                </a:lnTo>
                <a:lnTo>
                  <a:pt x="3549207" y="982094"/>
                </a:lnTo>
                <a:lnTo>
                  <a:pt x="3624802" y="982094"/>
                </a:lnTo>
                <a:close/>
                <a:moveTo>
                  <a:pt x="3430781" y="953965"/>
                </a:moveTo>
                <a:lnTo>
                  <a:pt x="3441232" y="956895"/>
                </a:lnTo>
                <a:cubicBezTo>
                  <a:pt x="3436934" y="967183"/>
                  <a:pt x="3432995" y="975941"/>
                  <a:pt x="3429414" y="983168"/>
                </a:cubicBezTo>
                <a:lnTo>
                  <a:pt x="3509795" y="983168"/>
                </a:lnTo>
                <a:lnTo>
                  <a:pt x="3509795" y="993912"/>
                </a:lnTo>
                <a:lnTo>
                  <a:pt x="3495828" y="1024970"/>
                </a:lnTo>
                <a:cubicBezTo>
                  <a:pt x="3492898" y="1023473"/>
                  <a:pt x="3489643" y="1022138"/>
                  <a:pt x="3486062" y="1020966"/>
                </a:cubicBezTo>
                <a:lnTo>
                  <a:pt x="3499247" y="993130"/>
                </a:lnTo>
                <a:lnTo>
                  <a:pt x="3424433" y="993130"/>
                </a:lnTo>
                <a:cubicBezTo>
                  <a:pt x="3419354" y="1003353"/>
                  <a:pt x="3412876" y="1014748"/>
                  <a:pt x="3404997" y="1027314"/>
                </a:cubicBezTo>
                <a:cubicBezTo>
                  <a:pt x="3402458" y="1024905"/>
                  <a:pt x="3399658" y="1022724"/>
                  <a:pt x="3396598" y="1020770"/>
                </a:cubicBezTo>
                <a:cubicBezTo>
                  <a:pt x="3411118" y="999739"/>
                  <a:pt x="3422512" y="977471"/>
                  <a:pt x="3430781" y="953965"/>
                </a:cubicBezTo>
                <a:close/>
                <a:moveTo>
                  <a:pt x="3197693" y="953965"/>
                </a:moveTo>
                <a:lnTo>
                  <a:pt x="3209511" y="955723"/>
                </a:lnTo>
                <a:cubicBezTo>
                  <a:pt x="3207167" y="963797"/>
                  <a:pt x="3204432" y="972066"/>
                  <a:pt x="3201307" y="980531"/>
                </a:cubicBezTo>
                <a:lnTo>
                  <a:pt x="3284325" y="980531"/>
                </a:lnTo>
                <a:lnTo>
                  <a:pt x="3284325" y="1142563"/>
                </a:lnTo>
                <a:lnTo>
                  <a:pt x="3273484" y="1142563"/>
                </a:lnTo>
                <a:lnTo>
                  <a:pt x="3273484" y="1129964"/>
                </a:lnTo>
                <a:lnTo>
                  <a:pt x="3148078" y="1129964"/>
                </a:lnTo>
                <a:lnTo>
                  <a:pt x="3148078" y="1142563"/>
                </a:lnTo>
                <a:lnTo>
                  <a:pt x="3137236" y="1142563"/>
                </a:lnTo>
                <a:lnTo>
                  <a:pt x="3137236" y="980531"/>
                </a:lnTo>
                <a:lnTo>
                  <a:pt x="3190270" y="980531"/>
                </a:lnTo>
                <a:cubicBezTo>
                  <a:pt x="3192745" y="972783"/>
                  <a:pt x="3195219" y="963927"/>
                  <a:pt x="3197693" y="953965"/>
                </a:cubicBezTo>
                <a:close/>
                <a:moveTo>
                  <a:pt x="2792169" y="953965"/>
                </a:moveTo>
                <a:cubicBezTo>
                  <a:pt x="2796532" y="963146"/>
                  <a:pt x="2801057" y="973141"/>
                  <a:pt x="2805745" y="983949"/>
                </a:cubicBezTo>
                <a:lnTo>
                  <a:pt x="2794611" y="987954"/>
                </a:lnTo>
                <a:cubicBezTo>
                  <a:pt x="2791095" y="978578"/>
                  <a:pt x="2786830" y="968420"/>
                  <a:pt x="2781816" y="957481"/>
                </a:cubicBezTo>
                <a:close/>
                <a:moveTo>
                  <a:pt x="1324738" y="953965"/>
                </a:moveTo>
                <a:lnTo>
                  <a:pt x="1335579" y="956114"/>
                </a:lnTo>
                <a:cubicBezTo>
                  <a:pt x="1332193" y="965295"/>
                  <a:pt x="1328710" y="973890"/>
                  <a:pt x="1325129" y="981898"/>
                </a:cubicBezTo>
                <a:lnTo>
                  <a:pt x="1437838" y="981898"/>
                </a:lnTo>
                <a:lnTo>
                  <a:pt x="1437838" y="991958"/>
                </a:lnTo>
                <a:lnTo>
                  <a:pt x="1320734" y="991958"/>
                </a:lnTo>
                <a:cubicBezTo>
                  <a:pt x="1312790" y="1008627"/>
                  <a:pt x="1303609" y="1023896"/>
                  <a:pt x="1293191" y="1037765"/>
                </a:cubicBezTo>
                <a:lnTo>
                  <a:pt x="1293191" y="1141782"/>
                </a:lnTo>
                <a:lnTo>
                  <a:pt x="1282350" y="1141782"/>
                </a:lnTo>
                <a:lnTo>
                  <a:pt x="1282350" y="1050755"/>
                </a:lnTo>
                <a:cubicBezTo>
                  <a:pt x="1274797" y="1059284"/>
                  <a:pt x="1266267" y="1067814"/>
                  <a:pt x="1256761" y="1076344"/>
                </a:cubicBezTo>
                <a:cubicBezTo>
                  <a:pt x="1255068" y="1073804"/>
                  <a:pt x="1252594" y="1070939"/>
                  <a:pt x="1249338" y="1067749"/>
                </a:cubicBezTo>
                <a:cubicBezTo>
                  <a:pt x="1276164" y="1044178"/>
                  <a:pt x="1295991" y="1018915"/>
                  <a:pt x="1308818" y="991958"/>
                </a:cubicBezTo>
                <a:lnTo>
                  <a:pt x="1257933" y="991958"/>
                </a:lnTo>
                <a:lnTo>
                  <a:pt x="1257933" y="981898"/>
                </a:lnTo>
                <a:lnTo>
                  <a:pt x="1313604" y="981898"/>
                </a:lnTo>
                <a:cubicBezTo>
                  <a:pt x="1316534" y="975387"/>
                  <a:pt x="1320245" y="966076"/>
                  <a:pt x="1324738" y="953965"/>
                </a:cubicBezTo>
                <a:close/>
                <a:moveTo>
                  <a:pt x="717966" y="953281"/>
                </a:moveTo>
                <a:cubicBezTo>
                  <a:pt x="719984" y="962658"/>
                  <a:pt x="721580" y="970406"/>
                  <a:pt x="722752" y="976527"/>
                </a:cubicBezTo>
                <a:lnTo>
                  <a:pt x="800984" y="976527"/>
                </a:lnTo>
                <a:lnTo>
                  <a:pt x="800984" y="1009148"/>
                </a:lnTo>
                <a:lnTo>
                  <a:pt x="790729" y="1009148"/>
                </a:lnTo>
                <a:lnTo>
                  <a:pt x="790729" y="986098"/>
                </a:lnTo>
                <a:lnTo>
                  <a:pt x="640905" y="986098"/>
                </a:lnTo>
                <a:lnTo>
                  <a:pt x="640905" y="1008953"/>
                </a:lnTo>
                <a:lnTo>
                  <a:pt x="630748" y="1008953"/>
                </a:lnTo>
                <a:lnTo>
                  <a:pt x="630748" y="976527"/>
                </a:lnTo>
                <a:lnTo>
                  <a:pt x="712692" y="976527"/>
                </a:lnTo>
                <a:cubicBezTo>
                  <a:pt x="711780" y="971578"/>
                  <a:pt x="710185" y="964448"/>
                  <a:pt x="707906" y="955137"/>
                </a:cubicBezTo>
                <a:close/>
                <a:moveTo>
                  <a:pt x="1740131" y="792784"/>
                </a:moveTo>
                <a:lnTo>
                  <a:pt x="1740131" y="808021"/>
                </a:lnTo>
                <a:lnTo>
                  <a:pt x="1842292" y="808021"/>
                </a:lnTo>
                <a:lnTo>
                  <a:pt x="1842292" y="792784"/>
                </a:lnTo>
                <a:close/>
                <a:moveTo>
                  <a:pt x="718705" y="791808"/>
                </a:moveTo>
                <a:cubicBezTo>
                  <a:pt x="718315" y="795063"/>
                  <a:pt x="718119" y="798547"/>
                  <a:pt x="718119" y="802258"/>
                </a:cubicBezTo>
                <a:cubicBezTo>
                  <a:pt x="698455" y="804602"/>
                  <a:pt x="676317" y="807728"/>
                  <a:pt x="651705" y="811634"/>
                </a:cubicBezTo>
                <a:lnTo>
                  <a:pt x="649263" y="801184"/>
                </a:lnTo>
                <a:cubicBezTo>
                  <a:pt x="670164" y="798644"/>
                  <a:pt x="693312" y="795519"/>
                  <a:pt x="718705" y="791808"/>
                </a:cubicBezTo>
                <a:close/>
                <a:moveTo>
                  <a:pt x="4451333" y="786631"/>
                </a:moveTo>
                <a:cubicBezTo>
                  <a:pt x="4457518" y="799003"/>
                  <a:pt x="4462858" y="810006"/>
                  <a:pt x="4467350" y="819643"/>
                </a:cubicBezTo>
                <a:lnTo>
                  <a:pt x="4456900" y="823843"/>
                </a:lnTo>
                <a:cubicBezTo>
                  <a:pt x="4452342" y="812839"/>
                  <a:pt x="4447264" y="801770"/>
                  <a:pt x="4441664" y="790636"/>
                </a:cubicBezTo>
                <a:close/>
                <a:moveTo>
                  <a:pt x="4500070" y="784775"/>
                </a:moveTo>
                <a:cubicBezTo>
                  <a:pt x="4506190" y="796235"/>
                  <a:pt x="4511724" y="807109"/>
                  <a:pt x="4516673" y="817397"/>
                </a:cubicBezTo>
                <a:lnTo>
                  <a:pt x="4506516" y="821792"/>
                </a:lnTo>
                <a:cubicBezTo>
                  <a:pt x="4501176" y="809876"/>
                  <a:pt x="4495838" y="798937"/>
                  <a:pt x="4490498" y="788975"/>
                </a:cubicBezTo>
                <a:close/>
                <a:moveTo>
                  <a:pt x="4407675" y="783799"/>
                </a:moveTo>
                <a:lnTo>
                  <a:pt x="4417735" y="787999"/>
                </a:lnTo>
                <a:cubicBezTo>
                  <a:pt x="4411680" y="800891"/>
                  <a:pt x="4405136" y="813750"/>
                  <a:pt x="4398104" y="826578"/>
                </a:cubicBezTo>
                <a:lnTo>
                  <a:pt x="4388044" y="821792"/>
                </a:lnTo>
                <a:cubicBezTo>
                  <a:pt x="4394490" y="810918"/>
                  <a:pt x="4401034" y="798254"/>
                  <a:pt x="4407675" y="783799"/>
                </a:cubicBezTo>
                <a:close/>
                <a:moveTo>
                  <a:pt x="4815102" y="782822"/>
                </a:moveTo>
                <a:lnTo>
                  <a:pt x="4824673" y="787413"/>
                </a:lnTo>
                <a:cubicBezTo>
                  <a:pt x="4816404" y="800630"/>
                  <a:pt x="4809014" y="811569"/>
                  <a:pt x="4802502" y="820229"/>
                </a:cubicBezTo>
                <a:cubicBezTo>
                  <a:pt x="4799377" y="817950"/>
                  <a:pt x="4796284" y="815932"/>
                  <a:pt x="4793224" y="814174"/>
                </a:cubicBezTo>
                <a:cubicBezTo>
                  <a:pt x="4800646" y="805318"/>
                  <a:pt x="4807939" y="794868"/>
                  <a:pt x="4815102" y="782822"/>
                </a:cubicBezTo>
                <a:close/>
                <a:moveTo>
                  <a:pt x="4841082" y="780966"/>
                </a:moveTo>
                <a:lnTo>
                  <a:pt x="4851434" y="780966"/>
                </a:lnTo>
                <a:lnTo>
                  <a:pt x="4851434" y="798449"/>
                </a:lnTo>
                <a:cubicBezTo>
                  <a:pt x="4851369" y="804570"/>
                  <a:pt x="4852444" y="808541"/>
                  <a:pt x="4854657" y="810365"/>
                </a:cubicBezTo>
                <a:cubicBezTo>
                  <a:pt x="4856676" y="812318"/>
                  <a:pt x="4861136" y="813262"/>
                  <a:pt x="4868038" y="813197"/>
                </a:cubicBezTo>
                <a:lnTo>
                  <a:pt x="4906128" y="813197"/>
                </a:lnTo>
                <a:cubicBezTo>
                  <a:pt x="4917262" y="813783"/>
                  <a:pt x="4923644" y="810072"/>
                  <a:pt x="4925272" y="802063"/>
                </a:cubicBezTo>
                <a:cubicBezTo>
                  <a:pt x="4926444" y="797505"/>
                  <a:pt x="4927583" y="792101"/>
                  <a:pt x="4928690" y="785850"/>
                </a:cubicBezTo>
                <a:cubicBezTo>
                  <a:pt x="4931294" y="787087"/>
                  <a:pt x="4934615" y="788357"/>
                  <a:pt x="4938652" y="789659"/>
                </a:cubicBezTo>
                <a:cubicBezTo>
                  <a:pt x="4937480" y="796431"/>
                  <a:pt x="4936146" y="801965"/>
                  <a:pt x="4934648" y="806263"/>
                </a:cubicBezTo>
                <a:cubicBezTo>
                  <a:pt x="4931783" y="817397"/>
                  <a:pt x="4923123" y="822769"/>
                  <a:pt x="4908668" y="822378"/>
                </a:cubicBezTo>
                <a:lnTo>
                  <a:pt x="4865108" y="822378"/>
                </a:lnTo>
                <a:cubicBezTo>
                  <a:pt x="4855927" y="822443"/>
                  <a:pt x="4849644" y="820815"/>
                  <a:pt x="4846258" y="817494"/>
                </a:cubicBezTo>
                <a:cubicBezTo>
                  <a:pt x="4842742" y="814304"/>
                  <a:pt x="4841016" y="808411"/>
                  <a:pt x="4841082" y="799816"/>
                </a:cubicBezTo>
                <a:close/>
                <a:moveTo>
                  <a:pt x="4959846" y="780771"/>
                </a:moveTo>
                <a:cubicBezTo>
                  <a:pt x="4966944" y="789366"/>
                  <a:pt x="4974432" y="798905"/>
                  <a:pt x="4982310" y="809388"/>
                </a:cubicBezTo>
                <a:lnTo>
                  <a:pt x="4973324" y="815639"/>
                </a:lnTo>
                <a:cubicBezTo>
                  <a:pt x="4966878" y="806458"/>
                  <a:pt x="4959586" y="796724"/>
                  <a:pt x="4951446" y="786436"/>
                </a:cubicBezTo>
                <a:close/>
                <a:moveTo>
                  <a:pt x="4547341" y="780576"/>
                </a:moveTo>
                <a:cubicBezTo>
                  <a:pt x="4554568" y="791515"/>
                  <a:pt x="4562154" y="803593"/>
                  <a:pt x="4570098" y="816811"/>
                </a:cubicBezTo>
                <a:lnTo>
                  <a:pt x="4560136" y="821987"/>
                </a:lnTo>
                <a:cubicBezTo>
                  <a:pt x="4553754" y="810853"/>
                  <a:pt x="4546494" y="798742"/>
                  <a:pt x="4538356" y="785654"/>
                </a:cubicBezTo>
                <a:close/>
                <a:moveTo>
                  <a:pt x="3386249" y="780087"/>
                </a:moveTo>
                <a:lnTo>
                  <a:pt x="3396993" y="780087"/>
                </a:lnTo>
                <a:lnTo>
                  <a:pt x="3378631" y="830191"/>
                </a:lnTo>
                <a:lnTo>
                  <a:pt x="3370427" y="830191"/>
                </a:lnTo>
                <a:close/>
                <a:moveTo>
                  <a:pt x="4881516" y="773446"/>
                </a:moveTo>
                <a:cubicBezTo>
                  <a:pt x="4890502" y="781715"/>
                  <a:pt x="4897892" y="788715"/>
                  <a:pt x="4903687" y="794445"/>
                </a:cubicBezTo>
                <a:lnTo>
                  <a:pt x="4895482" y="801379"/>
                </a:lnTo>
                <a:cubicBezTo>
                  <a:pt x="4890730" y="796300"/>
                  <a:pt x="4883534" y="789105"/>
                  <a:pt x="4873898" y="779794"/>
                </a:cubicBezTo>
                <a:close/>
                <a:moveTo>
                  <a:pt x="1740131" y="768856"/>
                </a:moveTo>
                <a:lnTo>
                  <a:pt x="1740131" y="784189"/>
                </a:lnTo>
                <a:lnTo>
                  <a:pt x="1842292" y="784189"/>
                </a:lnTo>
                <a:lnTo>
                  <a:pt x="1842292" y="768856"/>
                </a:lnTo>
                <a:close/>
                <a:moveTo>
                  <a:pt x="3212153" y="758405"/>
                </a:moveTo>
                <a:lnTo>
                  <a:pt x="3212153" y="806653"/>
                </a:lnTo>
                <a:lnTo>
                  <a:pt x="3299176" y="806653"/>
                </a:lnTo>
                <a:lnTo>
                  <a:pt x="3299176" y="758405"/>
                </a:lnTo>
                <a:close/>
                <a:moveTo>
                  <a:pt x="3165077" y="749615"/>
                </a:moveTo>
                <a:cubicBezTo>
                  <a:pt x="3168658" y="751373"/>
                  <a:pt x="3172337" y="752968"/>
                  <a:pt x="3176113" y="754401"/>
                </a:cubicBezTo>
                <a:cubicBezTo>
                  <a:pt x="3169081" y="774064"/>
                  <a:pt x="3161007" y="797993"/>
                  <a:pt x="3151892" y="826187"/>
                </a:cubicBezTo>
                <a:lnTo>
                  <a:pt x="3139878" y="821596"/>
                </a:lnTo>
                <a:cubicBezTo>
                  <a:pt x="3149189" y="799263"/>
                  <a:pt x="3157589" y="775269"/>
                  <a:pt x="3165077" y="749615"/>
                </a:cubicBezTo>
                <a:close/>
                <a:moveTo>
                  <a:pt x="4642619" y="747173"/>
                </a:moveTo>
                <a:lnTo>
                  <a:pt x="4642619" y="773446"/>
                </a:lnTo>
                <a:lnTo>
                  <a:pt x="4745268" y="773446"/>
                </a:lnTo>
                <a:lnTo>
                  <a:pt x="4745268" y="747173"/>
                </a:lnTo>
                <a:close/>
                <a:moveTo>
                  <a:pt x="2537552" y="746196"/>
                </a:moveTo>
                <a:lnTo>
                  <a:pt x="2537552" y="784971"/>
                </a:lnTo>
                <a:cubicBezTo>
                  <a:pt x="2545952" y="783408"/>
                  <a:pt x="2554840" y="781683"/>
                  <a:pt x="2564216" y="779794"/>
                </a:cubicBezTo>
                <a:lnTo>
                  <a:pt x="2564216" y="746196"/>
                </a:lnTo>
                <a:close/>
                <a:moveTo>
                  <a:pt x="4829459" y="745415"/>
                </a:moveTo>
                <a:lnTo>
                  <a:pt x="4829459" y="762019"/>
                </a:lnTo>
                <a:lnTo>
                  <a:pt x="4943438" y="762019"/>
                </a:lnTo>
                <a:lnTo>
                  <a:pt x="4943438" y="745415"/>
                </a:lnTo>
                <a:close/>
                <a:moveTo>
                  <a:pt x="1740131" y="744829"/>
                </a:moveTo>
                <a:lnTo>
                  <a:pt x="1740131" y="760163"/>
                </a:lnTo>
                <a:lnTo>
                  <a:pt x="1842292" y="760163"/>
                </a:lnTo>
                <a:lnTo>
                  <a:pt x="1842292" y="744829"/>
                </a:lnTo>
                <a:close/>
                <a:moveTo>
                  <a:pt x="2744172" y="744634"/>
                </a:moveTo>
                <a:lnTo>
                  <a:pt x="2744172" y="798840"/>
                </a:lnTo>
                <a:lnTo>
                  <a:pt x="2793983" y="798840"/>
                </a:lnTo>
                <a:lnTo>
                  <a:pt x="2793983" y="744634"/>
                </a:lnTo>
                <a:close/>
                <a:moveTo>
                  <a:pt x="867747" y="744634"/>
                </a:moveTo>
                <a:lnTo>
                  <a:pt x="867747" y="798840"/>
                </a:lnTo>
                <a:lnTo>
                  <a:pt x="917558" y="798840"/>
                </a:lnTo>
                <a:lnTo>
                  <a:pt x="917558" y="744634"/>
                </a:lnTo>
                <a:close/>
                <a:moveTo>
                  <a:pt x="1097319" y="736234"/>
                </a:moveTo>
                <a:lnTo>
                  <a:pt x="1097319" y="802063"/>
                </a:lnTo>
                <a:lnTo>
                  <a:pt x="1209443" y="802063"/>
                </a:lnTo>
                <a:lnTo>
                  <a:pt x="1209443" y="736234"/>
                </a:lnTo>
                <a:close/>
                <a:moveTo>
                  <a:pt x="3763742" y="722561"/>
                </a:moveTo>
                <a:lnTo>
                  <a:pt x="3953414" y="722561"/>
                </a:lnTo>
                <a:lnTo>
                  <a:pt x="3953414" y="734183"/>
                </a:lnTo>
                <a:lnTo>
                  <a:pt x="3763742" y="734183"/>
                </a:lnTo>
                <a:close/>
                <a:moveTo>
                  <a:pt x="4829459" y="720803"/>
                </a:moveTo>
                <a:lnTo>
                  <a:pt x="4829459" y="737016"/>
                </a:lnTo>
                <a:lnTo>
                  <a:pt x="4943438" y="737016"/>
                </a:lnTo>
                <a:lnTo>
                  <a:pt x="4943438" y="720803"/>
                </a:lnTo>
                <a:close/>
                <a:moveTo>
                  <a:pt x="2838129" y="718361"/>
                </a:moveTo>
                <a:cubicBezTo>
                  <a:pt x="2847180" y="729495"/>
                  <a:pt x="2857728" y="743169"/>
                  <a:pt x="2869774" y="759382"/>
                </a:cubicBezTo>
                <a:lnTo>
                  <a:pt x="2860984" y="766023"/>
                </a:lnTo>
                <a:cubicBezTo>
                  <a:pt x="2850240" y="750592"/>
                  <a:pt x="2839952" y="736592"/>
                  <a:pt x="2830120" y="724026"/>
                </a:cubicBezTo>
                <a:close/>
                <a:moveTo>
                  <a:pt x="961704" y="718361"/>
                </a:moveTo>
                <a:cubicBezTo>
                  <a:pt x="970755" y="729495"/>
                  <a:pt x="981303" y="743169"/>
                  <a:pt x="993349" y="759382"/>
                </a:cubicBezTo>
                <a:lnTo>
                  <a:pt x="984559" y="766023"/>
                </a:lnTo>
                <a:cubicBezTo>
                  <a:pt x="973815" y="750592"/>
                  <a:pt x="963528" y="736592"/>
                  <a:pt x="953696" y="724026"/>
                </a:cubicBezTo>
                <a:close/>
                <a:moveTo>
                  <a:pt x="4300240" y="715236"/>
                </a:moveTo>
                <a:cubicBezTo>
                  <a:pt x="4310007" y="722333"/>
                  <a:pt x="4317950" y="728323"/>
                  <a:pt x="4324071" y="733207"/>
                </a:cubicBezTo>
                <a:lnTo>
                  <a:pt x="4317039" y="740825"/>
                </a:lnTo>
                <a:cubicBezTo>
                  <a:pt x="4313328" y="737569"/>
                  <a:pt x="4305904" y="731676"/>
                  <a:pt x="4294770" y="723147"/>
                </a:cubicBezTo>
                <a:cubicBezTo>
                  <a:pt x="4294184" y="722691"/>
                  <a:pt x="4293761" y="722365"/>
                  <a:pt x="4293501" y="722170"/>
                </a:cubicBezTo>
                <a:close/>
                <a:moveTo>
                  <a:pt x="4819106" y="712208"/>
                </a:moveTo>
                <a:lnTo>
                  <a:pt x="4953888" y="712208"/>
                </a:lnTo>
                <a:lnTo>
                  <a:pt x="4953888" y="770614"/>
                </a:lnTo>
                <a:lnTo>
                  <a:pt x="4819106" y="770614"/>
                </a:lnTo>
                <a:close/>
                <a:moveTo>
                  <a:pt x="4642619" y="711817"/>
                </a:moveTo>
                <a:lnTo>
                  <a:pt x="4642619" y="737797"/>
                </a:lnTo>
                <a:lnTo>
                  <a:pt x="4745268" y="737797"/>
                </a:lnTo>
                <a:lnTo>
                  <a:pt x="4745268" y="711817"/>
                </a:lnTo>
                <a:close/>
                <a:moveTo>
                  <a:pt x="4267912" y="709766"/>
                </a:moveTo>
                <a:lnTo>
                  <a:pt x="4278460" y="709766"/>
                </a:lnTo>
                <a:cubicBezTo>
                  <a:pt x="4278330" y="727151"/>
                  <a:pt x="4277678" y="739555"/>
                  <a:pt x="4276506" y="746978"/>
                </a:cubicBezTo>
                <a:lnTo>
                  <a:pt x="4367729" y="746978"/>
                </a:lnTo>
                <a:lnTo>
                  <a:pt x="4367729" y="756842"/>
                </a:lnTo>
                <a:lnTo>
                  <a:pt x="4280316" y="756842"/>
                </a:lnTo>
                <a:cubicBezTo>
                  <a:pt x="4293924" y="787380"/>
                  <a:pt x="4324332" y="806653"/>
                  <a:pt x="4371538" y="814662"/>
                </a:cubicBezTo>
                <a:cubicBezTo>
                  <a:pt x="4369324" y="818113"/>
                  <a:pt x="4367240" y="821889"/>
                  <a:pt x="4365287" y="825992"/>
                </a:cubicBezTo>
                <a:cubicBezTo>
                  <a:pt x="4316453" y="815639"/>
                  <a:pt x="4285590" y="794119"/>
                  <a:pt x="4272698" y="761433"/>
                </a:cubicBezTo>
                <a:cubicBezTo>
                  <a:pt x="4266382" y="792947"/>
                  <a:pt x="4239034" y="815411"/>
                  <a:pt x="4190656" y="828824"/>
                </a:cubicBezTo>
                <a:cubicBezTo>
                  <a:pt x="4189028" y="825438"/>
                  <a:pt x="4186749" y="821987"/>
                  <a:pt x="4183819" y="818471"/>
                </a:cubicBezTo>
                <a:cubicBezTo>
                  <a:pt x="4232132" y="805644"/>
                  <a:pt x="4258828" y="785101"/>
                  <a:pt x="4263907" y="756842"/>
                </a:cubicBezTo>
                <a:lnTo>
                  <a:pt x="4188507" y="756842"/>
                </a:lnTo>
                <a:lnTo>
                  <a:pt x="4188507" y="746978"/>
                </a:lnTo>
                <a:lnTo>
                  <a:pt x="4265860" y="746978"/>
                </a:lnTo>
                <a:cubicBezTo>
                  <a:pt x="4266642" y="742290"/>
                  <a:pt x="4267196" y="737146"/>
                  <a:pt x="4267521" y="731546"/>
                </a:cubicBezTo>
                <a:cubicBezTo>
                  <a:pt x="4267782" y="726467"/>
                  <a:pt x="4267912" y="719207"/>
                  <a:pt x="4267912" y="709766"/>
                </a:cubicBezTo>
                <a:close/>
                <a:moveTo>
                  <a:pt x="3555462" y="708789"/>
                </a:moveTo>
                <a:lnTo>
                  <a:pt x="3591795" y="708789"/>
                </a:lnTo>
                <a:lnTo>
                  <a:pt x="3591795" y="787999"/>
                </a:lnTo>
                <a:cubicBezTo>
                  <a:pt x="3603645" y="804277"/>
                  <a:pt x="3619468" y="812220"/>
                  <a:pt x="3639262" y="811830"/>
                </a:cubicBezTo>
                <a:cubicBezTo>
                  <a:pt x="3653847" y="812155"/>
                  <a:pt x="3672208" y="812285"/>
                  <a:pt x="3694347" y="812220"/>
                </a:cubicBezTo>
                <a:cubicBezTo>
                  <a:pt x="3715573" y="812155"/>
                  <a:pt x="3731754" y="811960"/>
                  <a:pt x="3742888" y="811634"/>
                </a:cubicBezTo>
                <a:cubicBezTo>
                  <a:pt x="3740739" y="816648"/>
                  <a:pt x="3739470" y="820229"/>
                  <a:pt x="3739079" y="822378"/>
                </a:cubicBezTo>
                <a:cubicBezTo>
                  <a:pt x="3686989" y="822313"/>
                  <a:pt x="3652252" y="821987"/>
                  <a:pt x="3634866" y="821401"/>
                </a:cubicBezTo>
                <a:cubicBezTo>
                  <a:pt x="3614291" y="821466"/>
                  <a:pt x="3597883" y="813197"/>
                  <a:pt x="3585642" y="796593"/>
                </a:cubicBezTo>
                <a:cubicBezTo>
                  <a:pt x="3577633" y="804407"/>
                  <a:pt x="3569429" y="813750"/>
                  <a:pt x="3561029" y="824624"/>
                </a:cubicBezTo>
                <a:lnTo>
                  <a:pt x="3553802" y="816029"/>
                </a:lnTo>
                <a:cubicBezTo>
                  <a:pt x="3562462" y="806263"/>
                  <a:pt x="3571545" y="796854"/>
                  <a:pt x="3581051" y="787803"/>
                </a:cubicBezTo>
                <a:lnTo>
                  <a:pt x="3581051" y="719240"/>
                </a:lnTo>
                <a:lnTo>
                  <a:pt x="3555462" y="719240"/>
                </a:lnTo>
                <a:close/>
                <a:moveTo>
                  <a:pt x="1479403" y="708203"/>
                </a:moveTo>
                <a:lnTo>
                  <a:pt x="1515345" y="708203"/>
                </a:lnTo>
                <a:lnTo>
                  <a:pt x="1515345" y="785166"/>
                </a:lnTo>
                <a:cubicBezTo>
                  <a:pt x="1528563" y="802486"/>
                  <a:pt x="1546762" y="810918"/>
                  <a:pt x="1569942" y="810462"/>
                </a:cubicBezTo>
                <a:cubicBezTo>
                  <a:pt x="1578016" y="810527"/>
                  <a:pt x="1586903" y="810560"/>
                  <a:pt x="1596605" y="810560"/>
                </a:cubicBezTo>
                <a:cubicBezTo>
                  <a:pt x="1606046" y="810560"/>
                  <a:pt x="1615162" y="810527"/>
                  <a:pt x="1623952" y="810462"/>
                </a:cubicBezTo>
                <a:cubicBezTo>
                  <a:pt x="1641207" y="810332"/>
                  <a:pt x="1655369" y="810104"/>
                  <a:pt x="1666438" y="809779"/>
                </a:cubicBezTo>
                <a:cubicBezTo>
                  <a:pt x="1664485" y="813230"/>
                  <a:pt x="1662987" y="816974"/>
                  <a:pt x="1661945" y="821010"/>
                </a:cubicBezTo>
                <a:cubicBezTo>
                  <a:pt x="1623855" y="820945"/>
                  <a:pt x="1592601" y="820750"/>
                  <a:pt x="1568184" y="820424"/>
                </a:cubicBezTo>
                <a:cubicBezTo>
                  <a:pt x="1543832" y="820750"/>
                  <a:pt x="1524428" y="812090"/>
                  <a:pt x="1509973" y="794445"/>
                </a:cubicBezTo>
                <a:cubicBezTo>
                  <a:pt x="1501379" y="804602"/>
                  <a:pt x="1493174" y="815313"/>
                  <a:pt x="1485361" y="826578"/>
                </a:cubicBezTo>
                <a:lnTo>
                  <a:pt x="1476571" y="818862"/>
                </a:lnTo>
                <a:cubicBezTo>
                  <a:pt x="1485361" y="807858"/>
                  <a:pt x="1494769" y="796919"/>
                  <a:pt x="1504797" y="786045"/>
                </a:cubicBezTo>
                <a:lnTo>
                  <a:pt x="1504797" y="718361"/>
                </a:lnTo>
                <a:lnTo>
                  <a:pt x="1479403" y="718361"/>
                </a:lnTo>
                <a:close/>
                <a:moveTo>
                  <a:pt x="2172268" y="706641"/>
                </a:moveTo>
                <a:cubicBezTo>
                  <a:pt x="2184313" y="719338"/>
                  <a:pt x="2195675" y="732262"/>
                  <a:pt x="2206354" y="745415"/>
                </a:cubicBezTo>
                <a:lnTo>
                  <a:pt x="2196880" y="752838"/>
                </a:lnTo>
                <a:cubicBezTo>
                  <a:pt x="2185485" y="737602"/>
                  <a:pt x="2174351" y="724384"/>
                  <a:pt x="2163477" y="713184"/>
                </a:cubicBezTo>
                <a:close/>
                <a:moveTo>
                  <a:pt x="1556561" y="704980"/>
                </a:moveTo>
                <a:cubicBezTo>
                  <a:pt x="1568021" y="717352"/>
                  <a:pt x="1579481" y="730244"/>
                  <a:pt x="1590940" y="743657"/>
                </a:cubicBezTo>
                <a:lnTo>
                  <a:pt x="1581760" y="750592"/>
                </a:lnTo>
                <a:cubicBezTo>
                  <a:pt x="1569128" y="734899"/>
                  <a:pt x="1557863" y="721714"/>
                  <a:pt x="1547966" y="711036"/>
                </a:cubicBezTo>
                <a:close/>
                <a:moveTo>
                  <a:pt x="2537552" y="702832"/>
                </a:moveTo>
                <a:lnTo>
                  <a:pt x="2537552" y="737797"/>
                </a:lnTo>
                <a:lnTo>
                  <a:pt x="2564216" y="737797"/>
                </a:lnTo>
                <a:lnTo>
                  <a:pt x="2564216" y="702832"/>
                </a:lnTo>
                <a:close/>
                <a:moveTo>
                  <a:pt x="530935" y="700976"/>
                </a:moveTo>
                <a:lnTo>
                  <a:pt x="530935" y="761433"/>
                </a:lnTo>
                <a:lnTo>
                  <a:pt x="587388" y="761433"/>
                </a:lnTo>
                <a:lnTo>
                  <a:pt x="587388" y="700976"/>
                </a:lnTo>
                <a:close/>
                <a:moveTo>
                  <a:pt x="3141734" y="694627"/>
                </a:moveTo>
                <a:cubicBezTo>
                  <a:pt x="3152347" y="702246"/>
                  <a:pt x="3163351" y="710515"/>
                  <a:pt x="3174746" y="719435"/>
                </a:cubicBezTo>
                <a:lnTo>
                  <a:pt x="3166737" y="728421"/>
                </a:lnTo>
                <a:cubicBezTo>
                  <a:pt x="3155277" y="718589"/>
                  <a:pt x="3144599" y="710059"/>
                  <a:pt x="3134702" y="702832"/>
                </a:cubicBezTo>
                <a:close/>
                <a:moveTo>
                  <a:pt x="116226" y="692967"/>
                </a:moveTo>
                <a:lnTo>
                  <a:pt x="126969" y="692967"/>
                </a:lnTo>
                <a:lnTo>
                  <a:pt x="126969" y="732035"/>
                </a:lnTo>
                <a:lnTo>
                  <a:pt x="178831" y="732035"/>
                </a:lnTo>
                <a:lnTo>
                  <a:pt x="178831" y="741801"/>
                </a:lnTo>
                <a:lnTo>
                  <a:pt x="126969" y="741801"/>
                </a:lnTo>
                <a:lnTo>
                  <a:pt x="126969" y="802844"/>
                </a:lnTo>
                <a:lnTo>
                  <a:pt x="190063" y="802844"/>
                </a:lnTo>
                <a:lnTo>
                  <a:pt x="190063" y="812611"/>
                </a:lnTo>
                <a:lnTo>
                  <a:pt x="54597" y="812611"/>
                </a:lnTo>
                <a:lnTo>
                  <a:pt x="54597" y="802844"/>
                </a:lnTo>
                <a:lnTo>
                  <a:pt x="116226" y="802844"/>
                </a:lnTo>
                <a:lnTo>
                  <a:pt x="116226" y="741801"/>
                </a:lnTo>
                <a:lnTo>
                  <a:pt x="64755" y="741801"/>
                </a:lnTo>
                <a:lnTo>
                  <a:pt x="64755" y="732035"/>
                </a:lnTo>
                <a:lnTo>
                  <a:pt x="116226" y="732035"/>
                </a:lnTo>
                <a:close/>
                <a:moveTo>
                  <a:pt x="4253066" y="689646"/>
                </a:moveTo>
                <a:lnTo>
                  <a:pt x="4259317" y="698437"/>
                </a:lnTo>
                <a:cubicBezTo>
                  <a:pt x="4235812" y="710808"/>
                  <a:pt x="4213380" y="721454"/>
                  <a:pt x="4192024" y="730374"/>
                </a:cubicBezTo>
                <a:cubicBezTo>
                  <a:pt x="4191046" y="728291"/>
                  <a:pt x="4189061" y="725100"/>
                  <a:pt x="4186066" y="720803"/>
                </a:cubicBezTo>
                <a:cubicBezTo>
                  <a:pt x="4208008" y="712338"/>
                  <a:pt x="4230342" y="701953"/>
                  <a:pt x="4253066" y="689646"/>
                </a:cubicBezTo>
                <a:close/>
                <a:moveTo>
                  <a:pt x="4301314" y="689353"/>
                </a:moveTo>
                <a:cubicBezTo>
                  <a:pt x="4330289" y="702246"/>
                  <a:pt x="4353144" y="712859"/>
                  <a:pt x="4369878" y="721193"/>
                </a:cubicBezTo>
                <a:lnTo>
                  <a:pt x="4363920" y="730960"/>
                </a:lnTo>
                <a:cubicBezTo>
                  <a:pt x="4339894" y="718719"/>
                  <a:pt x="4317202" y="707813"/>
                  <a:pt x="4295845" y="698241"/>
                </a:cubicBezTo>
                <a:close/>
                <a:moveTo>
                  <a:pt x="2744172" y="682224"/>
                </a:moveTo>
                <a:lnTo>
                  <a:pt x="2744172" y="735160"/>
                </a:lnTo>
                <a:lnTo>
                  <a:pt x="2793983" y="735160"/>
                </a:lnTo>
                <a:lnTo>
                  <a:pt x="2793983" y="682224"/>
                </a:lnTo>
                <a:close/>
                <a:moveTo>
                  <a:pt x="867747" y="682224"/>
                </a:moveTo>
                <a:lnTo>
                  <a:pt x="867747" y="735160"/>
                </a:lnTo>
                <a:lnTo>
                  <a:pt x="917558" y="735160"/>
                </a:lnTo>
                <a:lnTo>
                  <a:pt x="917558" y="682224"/>
                </a:lnTo>
                <a:close/>
                <a:moveTo>
                  <a:pt x="1927511" y="677829"/>
                </a:moveTo>
                <a:cubicBezTo>
                  <a:pt x="1939035" y="692218"/>
                  <a:pt x="1950756" y="707552"/>
                  <a:pt x="1962671" y="723830"/>
                </a:cubicBezTo>
                <a:lnTo>
                  <a:pt x="1952904" y="730374"/>
                </a:lnTo>
                <a:cubicBezTo>
                  <a:pt x="1943333" y="716245"/>
                  <a:pt x="1931906" y="700650"/>
                  <a:pt x="1918623" y="683591"/>
                </a:cubicBezTo>
                <a:close/>
                <a:moveTo>
                  <a:pt x="2054870" y="677633"/>
                </a:moveTo>
                <a:lnTo>
                  <a:pt x="2064735" y="683786"/>
                </a:lnTo>
                <a:cubicBezTo>
                  <a:pt x="2053079" y="699283"/>
                  <a:pt x="2040318" y="715105"/>
                  <a:pt x="2026449" y="731253"/>
                </a:cubicBezTo>
                <a:lnTo>
                  <a:pt x="2017658" y="724026"/>
                </a:lnTo>
                <a:cubicBezTo>
                  <a:pt x="2031202" y="709571"/>
                  <a:pt x="2043606" y="694107"/>
                  <a:pt x="2054870" y="677633"/>
                </a:cubicBezTo>
                <a:close/>
                <a:moveTo>
                  <a:pt x="3611817" y="673824"/>
                </a:moveTo>
                <a:lnTo>
                  <a:pt x="3738200" y="673824"/>
                </a:lnTo>
                <a:lnTo>
                  <a:pt x="3738200" y="683786"/>
                </a:lnTo>
                <a:lnTo>
                  <a:pt x="3719252" y="683786"/>
                </a:lnTo>
                <a:cubicBezTo>
                  <a:pt x="3711113" y="708399"/>
                  <a:pt x="3699718" y="729072"/>
                  <a:pt x="3685068" y="745806"/>
                </a:cubicBezTo>
                <a:cubicBezTo>
                  <a:pt x="3687217" y="747629"/>
                  <a:pt x="3690440" y="750364"/>
                  <a:pt x="3694737" y="754010"/>
                </a:cubicBezTo>
                <a:cubicBezTo>
                  <a:pt x="3711016" y="767814"/>
                  <a:pt x="3723322" y="778297"/>
                  <a:pt x="3731656" y="785459"/>
                </a:cubicBezTo>
                <a:lnTo>
                  <a:pt x="3722866" y="794640"/>
                </a:lnTo>
                <a:cubicBezTo>
                  <a:pt x="3709583" y="782464"/>
                  <a:pt x="3694444" y="768921"/>
                  <a:pt x="3677450" y="754010"/>
                </a:cubicBezTo>
                <a:cubicBezTo>
                  <a:pt x="3661888" y="769702"/>
                  <a:pt x="3641215" y="783896"/>
                  <a:pt x="3615430" y="796593"/>
                </a:cubicBezTo>
                <a:cubicBezTo>
                  <a:pt x="3612045" y="791710"/>
                  <a:pt x="3609570" y="788389"/>
                  <a:pt x="3608008" y="786631"/>
                </a:cubicBezTo>
                <a:cubicBezTo>
                  <a:pt x="3632360" y="776148"/>
                  <a:pt x="3652772" y="762865"/>
                  <a:pt x="3669246" y="746782"/>
                </a:cubicBezTo>
                <a:cubicBezTo>
                  <a:pt x="3651210" y="731221"/>
                  <a:pt x="3635876" y="718231"/>
                  <a:pt x="3623244" y="707813"/>
                </a:cubicBezTo>
                <a:lnTo>
                  <a:pt x="3630862" y="700195"/>
                </a:lnTo>
                <a:cubicBezTo>
                  <a:pt x="3636527" y="704948"/>
                  <a:pt x="3645708" y="712631"/>
                  <a:pt x="3658405" y="723244"/>
                </a:cubicBezTo>
                <a:cubicBezTo>
                  <a:pt x="3666544" y="730081"/>
                  <a:pt x="3672697" y="735258"/>
                  <a:pt x="3676864" y="738774"/>
                </a:cubicBezTo>
                <a:cubicBezTo>
                  <a:pt x="3690277" y="723537"/>
                  <a:pt x="3700793" y="705208"/>
                  <a:pt x="3708411" y="683786"/>
                </a:cubicBezTo>
                <a:lnTo>
                  <a:pt x="3611817" y="683786"/>
                </a:lnTo>
                <a:close/>
                <a:moveTo>
                  <a:pt x="4191242" y="668648"/>
                </a:moveTo>
                <a:lnTo>
                  <a:pt x="4364115" y="668648"/>
                </a:lnTo>
                <a:lnTo>
                  <a:pt x="4364115" y="699999"/>
                </a:lnTo>
                <a:lnTo>
                  <a:pt x="4353469" y="699999"/>
                </a:lnTo>
                <a:lnTo>
                  <a:pt x="4353469" y="678415"/>
                </a:lnTo>
                <a:lnTo>
                  <a:pt x="4201888" y="678415"/>
                </a:lnTo>
                <a:lnTo>
                  <a:pt x="4201888" y="699999"/>
                </a:lnTo>
                <a:lnTo>
                  <a:pt x="4191242" y="699999"/>
                </a:lnTo>
                <a:close/>
                <a:moveTo>
                  <a:pt x="4846844" y="667378"/>
                </a:moveTo>
                <a:cubicBezTo>
                  <a:pt x="4853094" y="674345"/>
                  <a:pt x="4858043" y="680075"/>
                  <a:pt x="4861690" y="684568"/>
                </a:cubicBezTo>
                <a:lnTo>
                  <a:pt x="4855243" y="688767"/>
                </a:lnTo>
                <a:lnTo>
                  <a:pt x="4909840" y="688767"/>
                </a:lnTo>
                <a:cubicBezTo>
                  <a:pt x="4914593" y="683103"/>
                  <a:pt x="4919998" y="675973"/>
                  <a:pt x="4926053" y="667378"/>
                </a:cubicBezTo>
                <a:close/>
                <a:moveTo>
                  <a:pt x="1097319" y="663178"/>
                </a:moveTo>
                <a:lnTo>
                  <a:pt x="1097319" y="726174"/>
                </a:lnTo>
                <a:lnTo>
                  <a:pt x="1209443" y="726174"/>
                </a:lnTo>
                <a:lnTo>
                  <a:pt x="1209443" y="663178"/>
                </a:lnTo>
                <a:close/>
                <a:moveTo>
                  <a:pt x="2537552" y="659369"/>
                </a:moveTo>
                <a:lnTo>
                  <a:pt x="2537552" y="694432"/>
                </a:lnTo>
                <a:lnTo>
                  <a:pt x="2564216" y="694432"/>
                </a:lnTo>
                <a:lnTo>
                  <a:pt x="2564216" y="659369"/>
                </a:lnTo>
                <a:close/>
                <a:moveTo>
                  <a:pt x="367359" y="659076"/>
                </a:moveTo>
                <a:cubicBezTo>
                  <a:pt x="355769" y="659076"/>
                  <a:pt x="346735" y="665018"/>
                  <a:pt x="340256" y="676901"/>
                </a:cubicBezTo>
                <a:cubicBezTo>
                  <a:pt x="333778" y="688784"/>
                  <a:pt x="330538" y="706608"/>
                  <a:pt x="330538" y="730374"/>
                </a:cubicBezTo>
                <a:cubicBezTo>
                  <a:pt x="330538" y="752057"/>
                  <a:pt x="333631" y="768709"/>
                  <a:pt x="339817" y="780332"/>
                </a:cubicBezTo>
                <a:cubicBezTo>
                  <a:pt x="346002" y="791954"/>
                  <a:pt x="354793" y="797765"/>
                  <a:pt x="366187" y="797765"/>
                </a:cubicBezTo>
                <a:cubicBezTo>
                  <a:pt x="377387" y="797765"/>
                  <a:pt x="386095" y="791840"/>
                  <a:pt x="392314" y="779990"/>
                </a:cubicBezTo>
                <a:cubicBezTo>
                  <a:pt x="398532" y="768139"/>
                  <a:pt x="401641" y="751210"/>
                  <a:pt x="401641" y="729202"/>
                </a:cubicBezTo>
                <a:cubicBezTo>
                  <a:pt x="401641" y="682451"/>
                  <a:pt x="390214" y="659076"/>
                  <a:pt x="367359" y="659076"/>
                </a:cubicBezTo>
                <a:close/>
                <a:moveTo>
                  <a:pt x="2324486" y="655169"/>
                </a:moveTo>
                <a:lnTo>
                  <a:pt x="2478509" y="655169"/>
                </a:lnTo>
                <a:lnTo>
                  <a:pt x="2478509" y="665425"/>
                </a:lnTo>
                <a:lnTo>
                  <a:pt x="2404867" y="665425"/>
                </a:lnTo>
                <a:cubicBezTo>
                  <a:pt x="2404086" y="685870"/>
                  <a:pt x="2402361" y="702799"/>
                  <a:pt x="2399691" y="716212"/>
                </a:cubicBezTo>
                <a:lnTo>
                  <a:pt x="2493648" y="716212"/>
                </a:lnTo>
                <a:lnTo>
                  <a:pt x="2493648" y="726565"/>
                </a:lnTo>
                <a:lnTo>
                  <a:pt x="2417076" y="726565"/>
                </a:lnTo>
                <a:lnTo>
                  <a:pt x="2417076" y="794054"/>
                </a:lnTo>
                <a:cubicBezTo>
                  <a:pt x="2417011" y="800565"/>
                  <a:pt x="2418313" y="804960"/>
                  <a:pt x="2420983" y="807239"/>
                </a:cubicBezTo>
                <a:cubicBezTo>
                  <a:pt x="2423522" y="809713"/>
                  <a:pt x="2428340" y="810918"/>
                  <a:pt x="2435438" y="810853"/>
                </a:cubicBezTo>
                <a:lnTo>
                  <a:pt x="2462882" y="810853"/>
                </a:lnTo>
                <a:cubicBezTo>
                  <a:pt x="2474993" y="811569"/>
                  <a:pt x="2481374" y="806295"/>
                  <a:pt x="2482025" y="795031"/>
                </a:cubicBezTo>
                <a:cubicBezTo>
                  <a:pt x="2483002" y="788259"/>
                  <a:pt x="2483686" y="780250"/>
                  <a:pt x="2484076" y="771004"/>
                </a:cubicBezTo>
                <a:cubicBezTo>
                  <a:pt x="2488244" y="773023"/>
                  <a:pt x="2491760" y="774423"/>
                  <a:pt x="2494625" y="775204"/>
                </a:cubicBezTo>
                <a:cubicBezTo>
                  <a:pt x="2494039" y="786013"/>
                  <a:pt x="2493257" y="794477"/>
                  <a:pt x="2492281" y="800598"/>
                </a:cubicBezTo>
                <a:cubicBezTo>
                  <a:pt x="2490783" y="814792"/>
                  <a:pt x="2481244" y="821596"/>
                  <a:pt x="2463664" y="821010"/>
                </a:cubicBezTo>
                <a:lnTo>
                  <a:pt x="2432019" y="821010"/>
                </a:lnTo>
                <a:cubicBezTo>
                  <a:pt x="2414178" y="821727"/>
                  <a:pt x="2405584" y="813132"/>
                  <a:pt x="2406235" y="795226"/>
                </a:cubicBezTo>
                <a:lnTo>
                  <a:pt x="2406235" y="726565"/>
                </a:lnTo>
                <a:lnTo>
                  <a:pt x="2397445" y="726565"/>
                </a:lnTo>
                <a:cubicBezTo>
                  <a:pt x="2389175" y="769474"/>
                  <a:pt x="2361991" y="803625"/>
                  <a:pt x="2315891" y="829019"/>
                </a:cubicBezTo>
                <a:cubicBezTo>
                  <a:pt x="2314980" y="827977"/>
                  <a:pt x="2313385" y="826219"/>
                  <a:pt x="2311106" y="823745"/>
                </a:cubicBezTo>
                <a:cubicBezTo>
                  <a:pt x="2309543" y="822052"/>
                  <a:pt x="2308403" y="820815"/>
                  <a:pt x="2307687" y="820034"/>
                </a:cubicBezTo>
                <a:cubicBezTo>
                  <a:pt x="2352224" y="796854"/>
                  <a:pt x="2378399" y="765698"/>
                  <a:pt x="2386213" y="726565"/>
                </a:cubicBezTo>
                <a:lnTo>
                  <a:pt x="2309445" y="726565"/>
                </a:lnTo>
                <a:lnTo>
                  <a:pt x="2309445" y="716212"/>
                </a:lnTo>
                <a:lnTo>
                  <a:pt x="2388850" y="716212"/>
                </a:lnTo>
                <a:cubicBezTo>
                  <a:pt x="2391715" y="702278"/>
                  <a:pt x="2393440" y="685349"/>
                  <a:pt x="2394026" y="665425"/>
                </a:cubicBezTo>
                <a:lnTo>
                  <a:pt x="2324486" y="665425"/>
                </a:lnTo>
                <a:close/>
                <a:moveTo>
                  <a:pt x="3986087" y="653021"/>
                </a:moveTo>
                <a:lnTo>
                  <a:pt x="4150756" y="653021"/>
                </a:lnTo>
                <a:lnTo>
                  <a:pt x="4150756" y="663374"/>
                </a:lnTo>
                <a:lnTo>
                  <a:pt x="4073891" y="663374"/>
                </a:lnTo>
                <a:cubicBezTo>
                  <a:pt x="4073630" y="685121"/>
                  <a:pt x="4073110" y="702669"/>
                  <a:pt x="4072328" y="716017"/>
                </a:cubicBezTo>
                <a:lnTo>
                  <a:pt x="4160718" y="716017"/>
                </a:lnTo>
                <a:lnTo>
                  <a:pt x="4160718" y="726565"/>
                </a:lnTo>
                <a:lnTo>
                  <a:pt x="4075747" y="726565"/>
                </a:lnTo>
                <a:cubicBezTo>
                  <a:pt x="4084862" y="770841"/>
                  <a:pt x="4113512" y="800272"/>
                  <a:pt x="4161695" y="814857"/>
                </a:cubicBezTo>
                <a:cubicBezTo>
                  <a:pt x="4158439" y="818894"/>
                  <a:pt x="4155998" y="822345"/>
                  <a:pt x="4154370" y="825210"/>
                </a:cubicBezTo>
                <a:cubicBezTo>
                  <a:pt x="4104884" y="807369"/>
                  <a:pt x="4076072" y="777092"/>
                  <a:pt x="4067933" y="734379"/>
                </a:cubicBezTo>
                <a:cubicBezTo>
                  <a:pt x="4061357" y="773641"/>
                  <a:pt x="4033228" y="804667"/>
                  <a:pt x="3983548" y="827457"/>
                </a:cubicBezTo>
                <a:cubicBezTo>
                  <a:pt x="3981334" y="824527"/>
                  <a:pt x="3978664" y="821303"/>
                  <a:pt x="3975539" y="817787"/>
                </a:cubicBezTo>
                <a:cubicBezTo>
                  <a:pt x="4026522" y="795389"/>
                  <a:pt x="4054520" y="764981"/>
                  <a:pt x="4059534" y="726565"/>
                </a:cubicBezTo>
                <a:lnTo>
                  <a:pt x="3975344" y="726565"/>
                </a:lnTo>
                <a:lnTo>
                  <a:pt x="3975344" y="716017"/>
                </a:lnTo>
                <a:lnTo>
                  <a:pt x="4061096" y="716017"/>
                </a:lnTo>
                <a:cubicBezTo>
                  <a:pt x="4062073" y="706380"/>
                  <a:pt x="4062562" y="690753"/>
                  <a:pt x="4062562" y="669136"/>
                </a:cubicBezTo>
                <a:cubicBezTo>
                  <a:pt x="4062562" y="666597"/>
                  <a:pt x="4062562" y="664676"/>
                  <a:pt x="4062562" y="663374"/>
                </a:cubicBezTo>
                <a:lnTo>
                  <a:pt x="3986087" y="663374"/>
                </a:lnTo>
                <a:close/>
                <a:moveTo>
                  <a:pt x="1086283" y="653021"/>
                </a:moveTo>
                <a:lnTo>
                  <a:pt x="1220479" y="653021"/>
                </a:lnTo>
                <a:lnTo>
                  <a:pt x="1220479" y="826382"/>
                </a:lnTo>
                <a:lnTo>
                  <a:pt x="1209443" y="826382"/>
                </a:lnTo>
                <a:lnTo>
                  <a:pt x="1209443" y="812025"/>
                </a:lnTo>
                <a:lnTo>
                  <a:pt x="1097319" y="812025"/>
                </a:lnTo>
                <a:lnTo>
                  <a:pt x="1097319" y="826382"/>
                </a:lnTo>
                <a:lnTo>
                  <a:pt x="1086283" y="826382"/>
                </a:lnTo>
                <a:close/>
                <a:moveTo>
                  <a:pt x="730328" y="652825"/>
                </a:moveTo>
                <a:lnTo>
                  <a:pt x="822331" y="652825"/>
                </a:lnTo>
                <a:lnTo>
                  <a:pt x="822331" y="729007"/>
                </a:lnTo>
                <a:lnTo>
                  <a:pt x="744294" y="729007"/>
                </a:lnTo>
                <a:lnTo>
                  <a:pt x="744294" y="792589"/>
                </a:lnTo>
                <a:cubicBezTo>
                  <a:pt x="744229" y="799556"/>
                  <a:pt x="745629" y="804244"/>
                  <a:pt x="748494" y="806653"/>
                </a:cubicBezTo>
                <a:cubicBezTo>
                  <a:pt x="751099" y="809258"/>
                  <a:pt x="756177" y="810527"/>
                  <a:pt x="763730" y="810462"/>
                </a:cubicBezTo>
                <a:lnTo>
                  <a:pt x="801528" y="810462"/>
                </a:lnTo>
                <a:cubicBezTo>
                  <a:pt x="814160" y="811244"/>
                  <a:pt x="821615" y="806035"/>
                  <a:pt x="823894" y="794835"/>
                </a:cubicBezTo>
                <a:cubicBezTo>
                  <a:pt x="825522" y="788454"/>
                  <a:pt x="826922" y="781325"/>
                  <a:pt x="828094" y="773446"/>
                </a:cubicBezTo>
                <a:cubicBezTo>
                  <a:pt x="832196" y="775334"/>
                  <a:pt x="835549" y="776734"/>
                  <a:pt x="838154" y="777646"/>
                </a:cubicBezTo>
                <a:cubicBezTo>
                  <a:pt x="837112" y="784287"/>
                  <a:pt x="835712" y="791352"/>
                  <a:pt x="833954" y="798840"/>
                </a:cubicBezTo>
                <a:cubicBezTo>
                  <a:pt x="831870" y="806849"/>
                  <a:pt x="828452" y="812383"/>
                  <a:pt x="823699" y="815443"/>
                </a:cubicBezTo>
                <a:cubicBezTo>
                  <a:pt x="819011" y="818699"/>
                  <a:pt x="811751" y="820294"/>
                  <a:pt x="801919" y="820229"/>
                </a:cubicBezTo>
                <a:lnTo>
                  <a:pt x="760507" y="820229"/>
                </a:lnTo>
                <a:cubicBezTo>
                  <a:pt x="742081" y="820750"/>
                  <a:pt x="733160" y="812416"/>
                  <a:pt x="733746" y="795226"/>
                </a:cubicBezTo>
                <a:lnTo>
                  <a:pt x="733746" y="719240"/>
                </a:lnTo>
                <a:lnTo>
                  <a:pt x="811686" y="719240"/>
                </a:lnTo>
                <a:lnTo>
                  <a:pt x="811686" y="662592"/>
                </a:lnTo>
                <a:lnTo>
                  <a:pt x="730328" y="662592"/>
                </a:lnTo>
                <a:close/>
                <a:moveTo>
                  <a:pt x="2133298" y="651165"/>
                </a:moveTo>
                <a:lnTo>
                  <a:pt x="2236338" y="651165"/>
                </a:lnTo>
                <a:lnTo>
                  <a:pt x="2236338" y="794249"/>
                </a:lnTo>
                <a:cubicBezTo>
                  <a:pt x="2235882" y="804732"/>
                  <a:pt x="2240082" y="809713"/>
                  <a:pt x="2248937" y="809193"/>
                </a:cubicBezTo>
                <a:lnTo>
                  <a:pt x="2257337" y="809193"/>
                </a:lnTo>
                <a:cubicBezTo>
                  <a:pt x="2266713" y="809583"/>
                  <a:pt x="2271987" y="805318"/>
                  <a:pt x="2273159" y="796398"/>
                </a:cubicBezTo>
                <a:cubicBezTo>
                  <a:pt x="2274526" y="787803"/>
                  <a:pt x="2275633" y="778134"/>
                  <a:pt x="2276480" y="767390"/>
                </a:cubicBezTo>
                <a:cubicBezTo>
                  <a:pt x="2279735" y="768953"/>
                  <a:pt x="2283284" y="770288"/>
                  <a:pt x="2287126" y="771395"/>
                </a:cubicBezTo>
                <a:cubicBezTo>
                  <a:pt x="2286214" y="780511"/>
                  <a:pt x="2284944" y="789919"/>
                  <a:pt x="2283317" y="799621"/>
                </a:cubicBezTo>
                <a:cubicBezTo>
                  <a:pt x="2281168" y="813816"/>
                  <a:pt x="2272964" y="820685"/>
                  <a:pt x="2258704" y="820229"/>
                </a:cubicBezTo>
                <a:lnTo>
                  <a:pt x="2247277" y="820229"/>
                </a:lnTo>
                <a:cubicBezTo>
                  <a:pt x="2232106" y="820685"/>
                  <a:pt x="2224716" y="812481"/>
                  <a:pt x="2225106" y="795617"/>
                </a:cubicBezTo>
                <a:lnTo>
                  <a:pt x="2225106" y="661616"/>
                </a:lnTo>
                <a:lnTo>
                  <a:pt x="2144530" y="661616"/>
                </a:lnTo>
                <a:lnTo>
                  <a:pt x="2144530" y="716408"/>
                </a:lnTo>
                <a:cubicBezTo>
                  <a:pt x="2144660" y="719728"/>
                  <a:pt x="2144725" y="723244"/>
                  <a:pt x="2144725" y="726956"/>
                </a:cubicBezTo>
                <a:cubicBezTo>
                  <a:pt x="2144725" y="773185"/>
                  <a:pt x="2132061" y="806393"/>
                  <a:pt x="2106732" y="826578"/>
                </a:cubicBezTo>
                <a:cubicBezTo>
                  <a:pt x="2103281" y="822996"/>
                  <a:pt x="2100319" y="820131"/>
                  <a:pt x="2097844" y="817983"/>
                </a:cubicBezTo>
                <a:cubicBezTo>
                  <a:pt x="2112039" y="805351"/>
                  <a:pt x="2121415" y="792101"/>
                  <a:pt x="2125973" y="778232"/>
                </a:cubicBezTo>
                <a:cubicBezTo>
                  <a:pt x="2130986" y="764623"/>
                  <a:pt x="2133428" y="744015"/>
                  <a:pt x="2133298" y="716408"/>
                </a:cubicBezTo>
                <a:close/>
                <a:moveTo>
                  <a:pt x="2516944" y="650774"/>
                </a:moveTo>
                <a:lnTo>
                  <a:pt x="2583847" y="650774"/>
                </a:lnTo>
                <a:lnTo>
                  <a:pt x="2583847" y="659369"/>
                </a:lnTo>
                <a:lnTo>
                  <a:pt x="2573592" y="659369"/>
                </a:lnTo>
                <a:lnTo>
                  <a:pt x="2573592" y="777646"/>
                </a:lnTo>
                <a:cubicBezTo>
                  <a:pt x="2577173" y="776799"/>
                  <a:pt x="2580852" y="775985"/>
                  <a:pt x="2584628" y="775204"/>
                </a:cubicBezTo>
                <a:cubicBezTo>
                  <a:pt x="2584498" y="777743"/>
                  <a:pt x="2584433" y="781064"/>
                  <a:pt x="2584433" y="785166"/>
                </a:cubicBezTo>
                <a:cubicBezTo>
                  <a:pt x="2583000" y="785492"/>
                  <a:pt x="2580819" y="785947"/>
                  <a:pt x="2577889" y="786534"/>
                </a:cubicBezTo>
                <a:cubicBezTo>
                  <a:pt x="2576001" y="786924"/>
                  <a:pt x="2574568" y="787217"/>
                  <a:pt x="2573592" y="787413"/>
                </a:cubicBezTo>
                <a:lnTo>
                  <a:pt x="2573592" y="828238"/>
                </a:lnTo>
                <a:lnTo>
                  <a:pt x="2564216" y="828238"/>
                </a:lnTo>
                <a:lnTo>
                  <a:pt x="2564216" y="789171"/>
                </a:lnTo>
                <a:cubicBezTo>
                  <a:pt x="2548524" y="792426"/>
                  <a:pt x="2532994" y="795779"/>
                  <a:pt x="2517628" y="799230"/>
                </a:cubicBezTo>
                <a:lnTo>
                  <a:pt x="2515772" y="788780"/>
                </a:lnTo>
                <a:cubicBezTo>
                  <a:pt x="2516098" y="788715"/>
                  <a:pt x="2516619" y="788650"/>
                  <a:pt x="2517335" y="788585"/>
                </a:cubicBezTo>
                <a:cubicBezTo>
                  <a:pt x="2520330" y="788129"/>
                  <a:pt x="2523944" y="787543"/>
                  <a:pt x="2528176" y="786827"/>
                </a:cubicBezTo>
                <a:lnTo>
                  <a:pt x="2528176" y="659369"/>
                </a:lnTo>
                <a:lnTo>
                  <a:pt x="2516944" y="659369"/>
                </a:lnTo>
                <a:close/>
                <a:moveTo>
                  <a:pt x="2653973" y="650579"/>
                </a:moveTo>
                <a:lnTo>
                  <a:pt x="2697045" y="650579"/>
                </a:lnTo>
                <a:lnTo>
                  <a:pt x="2697045" y="774032"/>
                </a:lnTo>
                <a:cubicBezTo>
                  <a:pt x="2697370" y="784255"/>
                  <a:pt x="2692357" y="789529"/>
                  <a:pt x="2682004" y="789854"/>
                </a:cubicBezTo>
                <a:cubicBezTo>
                  <a:pt x="2680441" y="789919"/>
                  <a:pt x="2678781" y="789984"/>
                  <a:pt x="2677023" y="790050"/>
                </a:cubicBezTo>
                <a:cubicBezTo>
                  <a:pt x="2676111" y="790050"/>
                  <a:pt x="2675167" y="790050"/>
                  <a:pt x="2674190" y="790050"/>
                </a:cubicBezTo>
                <a:cubicBezTo>
                  <a:pt x="2673279" y="790050"/>
                  <a:pt x="2671944" y="790050"/>
                  <a:pt x="2670186" y="790050"/>
                </a:cubicBezTo>
                <a:cubicBezTo>
                  <a:pt x="2669795" y="786989"/>
                  <a:pt x="2669209" y="783831"/>
                  <a:pt x="2668428" y="780576"/>
                </a:cubicBezTo>
                <a:cubicBezTo>
                  <a:pt x="2672074" y="780771"/>
                  <a:pt x="2676078" y="780901"/>
                  <a:pt x="2680441" y="780966"/>
                </a:cubicBezTo>
                <a:cubicBezTo>
                  <a:pt x="2685455" y="781097"/>
                  <a:pt x="2687896" y="778525"/>
                  <a:pt x="2687766" y="773251"/>
                </a:cubicBezTo>
                <a:lnTo>
                  <a:pt x="2687766" y="659174"/>
                </a:lnTo>
                <a:lnTo>
                  <a:pt x="2663447" y="659174"/>
                </a:lnTo>
                <a:lnTo>
                  <a:pt x="2663447" y="827066"/>
                </a:lnTo>
                <a:lnTo>
                  <a:pt x="2653973" y="827066"/>
                </a:lnTo>
                <a:close/>
                <a:moveTo>
                  <a:pt x="3313923" y="650188"/>
                </a:moveTo>
                <a:lnTo>
                  <a:pt x="3316170" y="660639"/>
                </a:lnTo>
                <a:cubicBezTo>
                  <a:pt x="3297938" y="661746"/>
                  <a:pt x="3279512" y="662788"/>
                  <a:pt x="3260890" y="663764"/>
                </a:cubicBezTo>
                <a:lnTo>
                  <a:pt x="3260890" y="700976"/>
                </a:lnTo>
                <a:lnTo>
                  <a:pt x="3324374" y="700976"/>
                </a:lnTo>
                <a:lnTo>
                  <a:pt x="3324374" y="711231"/>
                </a:lnTo>
                <a:lnTo>
                  <a:pt x="3260890" y="711231"/>
                </a:lnTo>
                <a:lnTo>
                  <a:pt x="3260890" y="748443"/>
                </a:lnTo>
                <a:lnTo>
                  <a:pt x="3309724" y="748443"/>
                </a:lnTo>
                <a:lnTo>
                  <a:pt x="3309724" y="828238"/>
                </a:lnTo>
                <a:lnTo>
                  <a:pt x="3299176" y="828238"/>
                </a:lnTo>
                <a:lnTo>
                  <a:pt x="3299176" y="816615"/>
                </a:lnTo>
                <a:lnTo>
                  <a:pt x="3212153" y="816615"/>
                </a:lnTo>
                <a:lnTo>
                  <a:pt x="3212153" y="828238"/>
                </a:lnTo>
                <a:lnTo>
                  <a:pt x="3201507" y="828238"/>
                </a:lnTo>
                <a:lnTo>
                  <a:pt x="3201507" y="748443"/>
                </a:lnTo>
                <a:lnTo>
                  <a:pt x="3250341" y="748443"/>
                </a:lnTo>
                <a:lnTo>
                  <a:pt x="3250341" y="711231"/>
                </a:lnTo>
                <a:lnTo>
                  <a:pt x="3188322" y="711231"/>
                </a:lnTo>
                <a:lnTo>
                  <a:pt x="3188322" y="700976"/>
                </a:lnTo>
                <a:lnTo>
                  <a:pt x="3250341" y="700976"/>
                </a:lnTo>
                <a:lnTo>
                  <a:pt x="3250341" y="664350"/>
                </a:lnTo>
                <a:cubicBezTo>
                  <a:pt x="3237905" y="665001"/>
                  <a:pt x="3220162" y="665685"/>
                  <a:pt x="3197112" y="666401"/>
                </a:cubicBezTo>
                <a:cubicBezTo>
                  <a:pt x="3196461" y="662429"/>
                  <a:pt x="3195744" y="658946"/>
                  <a:pt x="3194963" y="655951"/>
                </a:cubicBezTo>
                <a:cubicBezTo>
                  <a:pt x="3234552" y="655104"/>
                  <a:pt x="3274205" y="653184"/>
                  <a:pt x="3313923" y="650188"/>
                </a:cubicBezTo>
                <a:close/>
                <a:moveTo>
                  <a:pt x="368238" y="650188"/>
                </a:moveTo>
                <a:cubicBezTo>
                  <a:pt x="397343" y="650188"/>
                  <a:pt x="411896" y="676038"/>
                  <a:pt x="411896" y="727737"/>
                </a:cubicBezTo>
                <a:cubicBezTo>
                  <a:pt x="411896" y="753456"/>
                  <a:pt x="407778" y="773039"/>
                  <a:pt x="399541" y="786485"/>
                </a:cubicBezTo>
                <a:cubicBezTo>
                  <a:pt x="391304" y="799930"/>
                  <a:pt x="379763" y="806653"/>
                  <a:pt x="364918" y="806653"/>
                </a:cubicBezTo>
                <a:cubicBezTo>
                  <a:pt x="350984" y="806653"/>
                  <a:pt x="340093" y="800256"/>
                  <a:pt x="332247" y="787461"/>
                </a:cubicBezTo>
                <a:cubicBezTo>
                  <a:pt x="324401" y="774667"/>
                  <a:pt x="320478" y="756061"/>
                  <a:pt x="320478" y="731644"/>
                </a:cubicBezTo>
                <a:cubicBezTo>
                  <a:pt x="320478" y="704687"/>
                  <a:pt x="324597" y="684372"/>
                  <a:pt x="332833" y="670699"/>
                </a:cubicBezTo>
                <a:cubicBezTo>
                  <a:pt x="341070" y="657025"/>
                  <a:pt x="352872" y="650188"/>
                  <a:pt x="368238" y="650188"/>
                </a:cubicBezTo>
                <a:close/>
                <a:moveTo>
                  <a:pt x="251790" y="650188"/>
                </a:moveTo>
                <a:cubicBezTo>
                  <a:pt x="257845" y="650188"/>
                  <a:pt x="263331" y="651116"/>
                  <a:pt x="268247" y="652972"/>
                </a:cubicBezTo>
                <a:cubicBezTo>
                  <a:pt x="273163" y="654828"/>
                  <a:pt x="277362" y="657432"/>
                  <a:pt x="280846" y="660785"/>
                </a:cubicBezTo>
                <a:cubicBezTo>
                  <a:pt x="284329" y="664139"/>
                  <a:pt x="287015" y="668208"/>
                  <a:pt x="288904" y="672994"/>
                </a:cubicBezTo>
                <a:cubicBezTo>
                  <a:pt x="290792" y="677780"/>
                  <a:pt x="291736" y="683135"/>
                  <a:pt x="291736" y="689060"/>
                </a:cubicBezTo>
                <a:cubicBezTo>
                  <a:pt x="291736" y="696027"/>
                  <a:pt x="290743" y="702197"/>
                  <a:pt x="288757" y="707569"/>
                </a:cubicBezTo>
                <a:cubicBezTo>
                  <a:pt x="286771" y="712940"/>
                  <a:pt x="284053" y="717824"/>
                  <a:pt x="280602" y="722219"/>
                </a:cubicBezTo>
                <a:cubicBezTo>
                  <a:pt x="277151" y="726614"/>
                  <a:pt x="273130" y="730651"/>
                  <a:pt x="268540" y="734330"/>
                </a:cubicBezTo>
                <a:cubicBezTo>
                  <a:pt x="263949" y="738009"/>
                  <a:pt x="259082" y="741704"/>
                  <a:pt x="253938" y="745415"/>
                </a:cubicBezTo>
                <a:cubicBezTo>
                  <a:pt x="247102" y="750233"/>
                  <a:pt x="241323" y="754531"/>
                  <a:pt x="236602" y="758307"/>
                </a:cubicBezTo>
                <a:cubicBezTo>
                  <a:pt x="231882" y="762084"/>
                  <a:pt x="228056" y="765763"/>
                  <a:pt x="225126" y="769344"/>
                </a:cubicBezTo>
                <a:cubicBezTo>
                  <a:pt x="222196" y="772925"/>
                  <a:pt x="220080" y="776604"/>
                  <a:pt x="218778" y="780380"/>
                </a:cubicBezTo>
                <a:cubicBezTo>
                  <a:pt x="217475" y="784157"/>
                  <a:pt x="216824" y="788552"/>
                  <a:pt x="216824" y="793566"/>
                </a:cubicBezTo>
                <a:lnTo>
                  <a:pt x="216824" y="795128"/>
                </a:lnTo>
                <a:lnTo>
                  <a:pt x="292029" y="795128"/>
                </a:lnTo>
                <a:lnTo>
                  <a:pt x="292029" y="804016"/>
                </a:lnTo>
                <a:lnTo>
                  <a:pt x="206374" y="804016"/>
                </a:lnTo>
                <a:lnTo>
                  <a:pt x="206374" y="796984"/>
                </a:lnTo>
                <a:cubicBezTo>
                  <a:pt x="206374" y="792231"/>
                  <a:pt x="206748" y="787982"/>
                  <a:pt x="207497" y="784238"/>
                </a:cubicBezTo>
                <a:cubicBezTo>
                  <a:pt x="208246" y="780494"/>
                  <a:pt x="209418" y="777043"/>
                  <a:pt x="211013" y="773885"/>
                </a:cubicBezTo>
                <a:cubicBezTo>
                  <a:pt x="212608" y="770727"/>
                  <a:pt x="214578" y="767749"/>
                  <a:pt x="216922" y="764949"/>
                </a:cubicBezTo>
                <a:cubicBezTo>
                  <a:pt x="219266" y="762149"/>
                  <a:pt x="222017" y="759365"/>
                  <a:pt x="225175" y="756598"/>
                </a:cubicBezTo>
                <a:cubicBezTo>
                  <a:pt x="228333" y="753831"/>
                  <a:pt x="231898" y="750982"/>
                  <a:pt x="235870" y="748052"/>
                </a:cubicBezTo>
                <a:cubicBezTo>
                  <a:pt x="239841" y="745122"/>
                  <a:pt x="244171" y="741932"/>
                  <a:pt x="248860" y="738481"/>
                </a:cubicBezTo>
                <a:cubicBezTo>
                  <a:pt x="253417" y="735225"/>
                  <a:pt x="257682" y="731969"/>
                  <a:pt x="261654" y="728714"/>
                </a:cubicBezTo>
                <a:cubicBezTo>
                  <a:pt x="265626" y="725458"/>
                  <a:pt x="269093" y="721975"/>
                  <a:pt x="272056" y="718263"/>
                </a:cubicBezTo>
                <a:cubicBezTo>
                  <a:pt x="275018" y="714552"/>
                  <a:pt x="277362" y="710466"/>
                  <a:pt x="279088" y="706006"/>
                </a:cubicBezTo>
                <a:cubicBezTo>
                  <a:pt x="280813" y="701546"/>
                  <a:pt x="281676" y="696418"/>
                  <a:pt x="281676" y="690623"/>
                </a:cubicBezTo>
                <a:cubicBezTo>
                  <a:pt x="281676" y="680661"/>
                  <a:pt x="278909" y="672913"/>
                  <a:pt x="273374" y="667378"/>
                </a:cubicBezTo>
                <a:cubicBezTo>
                  <a:pt x="267840" y="661843"/>
                  <a:pt x="260091" y="659076"/>
                  <a:pt x="250129" y="659076"/>
                </a:cubicBezTo>
                <a:cubicBezTo>
                  <a:pt x="243358" y="659076"/>
                  <a:pt x="236846" y="660557"/>
                  <a:pt x="230596" y="663520"/>
                </a:cubicBezTo>
                <a:cubicBezTo>
                  <a:pt x="224345" y="666483"/>
                  <a:pt x="218224" y="670601"/>
                  <a:pt x="212234" y="675875"/>
                </a:cubicBezTo>
                <a:lnTo>
                  <a:pt x="212234" y="664448"/>
                </a:lnTo>
                <a:cubicBezTo>
                  <a:pt x="218029" y="660020"/>
                  <a:pt x="224263" y="656537"/>
                  <a:pt x="230937" y="653997"/>
                </a:cubicBezTo>
                <a:cubicBezTo>
                  <a:pt x="237611" y="651458"/>
                  <a:pt x="244562" y="650188"/>
                  <a:pt x="251790" y="650188"/>
                </a:cubicBezTo>
                <a:close/>
                <a:moveTo>
                  <a:pt x="4536500" y="649602"/>
                </a:moveTo>
                <a:cubicBezTo>
                  <a:pt x="4545616" y="656830"/>
                  <a:pt x="4554080" y="663960"/>
                  <a:pt x="4561894" y="670992"/>
                </a:cubicBezTo>
                <a:lnTo>
                  <a:pt x="4554276" y="678219"/>
                </a:lnTo>
                <a:cubicBezTo>
                  <a:pt x="4546202" y="670471"/>
                  <a:pt x="4537868" y="663146"/>
                  <a:pt x="4529272" y="656244"/>
                </a:cubicBezTo>
                <a:close/>
                <a:moveTo>
                  <a:pt x="1907879" y="649602"/>
                </a:moveTo>
                <a:lnTo>
                  <a:pt x="2076260" y="649602"/>
                </a:lnTo>
                <a:lnTo>
                  <a:pt x="2076260" y="659955"/>
                </a:lnTo>
                <a:lnTo>
                  <a:pt x="1997246" y="659955"/>
                </a:lnTo>
                <a:lnTo>
                  <a:pt x="1997246" y="746196"/>
                </a:lnTo>
                <a:lnTo>
                  <a:pt x="2084854" y="746196"/>
                </a:lnTo>
                <a:lnTo>
                  <a:pt x="2084854" y="756842"/>
                </a:lnTo>
                <a:lnTo>
                  <a:pt x="1997246" y="756842"/>
                </a:lnTo>
                <a:lnTo>
                  <a:pt x="1997246" y="828824"/>
                </a:lnTo>
                <a:lnTo>
                  <a:pt x="1986112" y="828824"/>
                </a:lnTo>
                <a:lnTo>
                  <a:pt x="1986112" y="756842"/>
                </a:lnTo>
                <a:lnTo>
                  <a:pt x="1898894" y="756842"/>
                </a:lnTo>
                <a:lnTo>
                  <a:pt x="1898894" y="746196"/>
                </a:lnTo>
                <a:lnTo>
                  <a:pt x="1986112" y="746196"/>
                </a:lnTo>
                <a:lnTo>
                  <a:pt x="1986112" y="659955"/>
                </a:lnTo>
                <a:lnTo>
                  <a:pt x="1907879" y="659955"/>
                </a:lnTo>
                <a:close/>
                <a:moveTo>
                  <a:pt x="2640788" y="645012"/>
                </a:moveTo>
                <a:lnTo>
                  <a:pt x="2643816" y="653802"/>
                </a:lnTo>
                <a:cubicBezTo>
                  <a:pt x="2631118" y="656797"/>
                  <a:pt x="2617770" y="659272"/>
                  <a:pt x="2603771" y="661225"/>
                </a:cubicBezTo>
                <a:lnTo>
                  <a:pt x="2603771" y="762800"/>
                </a:lnTo>
                <a:cubicBezTo>
                  <a:pt x="2607027" y="760977"/>
                  <a:pt x="2612106" y="758112"/>
                  <a:pt x="2619008" y="754205"/>
                </a:cubicBezTo>
                <a:cubicBezTo>
                  <a:pt x="2622263" y="752252"/>
                  <a:pt x="2624672" y="750852"/>
                  <a:pt x="2626235" y="750005"/>
                </a:cubicBezTo>
                <a:cubicBezTo>
                  <a:pt x="2626235" y="749485"/>
                  <a:pt x="2626268" y="748703"/>
                  <a:pt x="2626333" y="747661"/>
                </a:cubicBezTo>
                <a:cubicBezTo>
                  <a:pt x="2626398" y="746489"/>
                  <a:pt x="2626430" y="745610"/>
                  <a:pt x="2626430" y="745024"/>
                </a:cubicBezTo>
                <a:cubicBezTo>
                  <a:pt x="2626626" y="733630"/>
                  <a:pt x="2626691" y="717905"/>
                  <a:pt x="2626626" y="697851"/>
                </a:cubicBezTo>
                <a:cubicBezTo>
                  <a:pt x="2626626" y="690949"/>
                  <a:pt x="2626626" y="685740"/>
                  <a:pt x="2626626" y="682224"/>
                </a:cubicBezTo>
                <a:lnTo>
                  <a:pt x="2636002" y="682224"/>
                </a:lnTo>
                <a:cubicBezTo>
                  <a:pt x="2636002" y="697395"/>
                  <a:pt x="2635970" y="709115"/>
                  <a:pt x="2635904" y="717384"/>
                </a:cubicBezTo>
                <a:cubicBezTo>
                  <a:pt x="2635774" y="726891"/>
                  <a:pt x="2635611" y="735909"/>
                  <a:pt x="2635416" y="744438"/>
                </a:cubicBezTo>
                <a:cubicBezTo>
                  <a:pt x="2636783" y="783115"/>
                  <a:pt x="2622784" y="811179"/>
                  <a:pt x="2593418" y="828629"/>
                </a:cubicBezTo>
                <a:cubicBezTo>
                  <a:pt x="2591270" y="825568"/>
                  <a:pt x="2589056" y="822899"/>
                  <a:pt x="2586777" y="820620"/>
                </a:cubicBezTo>
                <a:cubicBezTo>
                  <a:pt x="2610738" y="806751"/>
                  <a:pt x="2623630" y="786696"/>
                  <a:pt x="2625454" y="760456"/>
                </a:cubicBezTo>
                <a:cubicBezTo>
                  <a:pt x="2619203" y="763777"/>
                  <a:pt x="2612399" y="767683"/>
                  <a:pt x="2605041" y="772176"/>
                </a:cubicBezTo>
                <a:cubicBezTo>
                  <a:pt x="2601981" y="773999"/>
                  <a:pt x="2599311" y="775953"/>
                  <a:pt x="2597032" y="778036"/>
                </a:cubicBezTo>
                <a:lnTo>
                  <a:pt x="2590391" y="770809"/>
                </a:lnTo>
                <a:cubicBezTo>
                  <a:pt x="2593321" y="767488"/>
                  <a:pt x="2594721" y="763679"/>
                  <a:pt x="2594590" y="759382"/>
                </a:cubicBezTo>
                <a:lnTo>
                  <a:pt x="2594590" y="653216"/>
                </a:lnTo>
                <a:cubicBezTo>
                  <a:pt x="2610608" y="651523"/>
                  <a:pt x="2626007" y="648788"/>
                  <a:pt x="2640788" y="645012"/>
                </a:cubicBezTo>
                <a:close/>
                <a:moveTo>
                  <a:pt x="3573042" y="644621"/>
                </a:moveTo>
                <a:cubicBezTo>
                  <a:pt x="3580205" y="653346"/>
                  <a:pt x="3588865" y="664741"/>
                  <a:pt x="3599022" y="678805"/>
                </a:cubicBezTo>
                <a:lnTo>
                  <a:pt x="3589256" y="684958"/>
                </a:lnTo>
                <a:cubicBezTo>
                  <a:pt x="3580726" y="672327"/>
                  <a:pt x="3572391" y="660737"/>
                  <a:pt x="3564252" y="650188"/>
                </a:cubicBezTo>
                <a:close/>
                <a:moveTo>
                  <a:pt x="3149938" y="643840"/>
                </a:moveTo>
                <a:cubicBezTo>
                  <a:pt x="3162570" y="653802"/>
                  <a:pt x="3172825" y="662202"/>
                  <a:pt x="3180704" y="669038"/>
                </a:cubicBezTo>
                <a:lnTo>
                  <a:pt x="3172500" y="677829"/>
                </a:lnTo>
                <a:cubicBezTo>
                  <a:pt x="3162732" y="668583"/>
                  <a:pt x="3152673" y="659825"/>
                  <a:pt x="3142320" y="651556"/>
                </a:cubicBezTo>
                <a:close/>
                <a:moveTo>
                  <a:pt x="1499816" y="642570"/>
                </a:moveTo>
                <a:cubicBezTo>
                  <a:pt x="1508801" y="653770"/>
                  <a:pt x="1517526" y="665164"/>
                  <a:pt x="1525991" y="676754"/>
                </a:cubicBezTo>
                <a:lnTo>
                  <a:pt x="1516126" y="683005"/>
                </a:lnTo>
                <a:cubicBezTo>
                  <a:pt x="1507141" y="669982"/>
                  <a:pt x="1498741" y="658392"/>
                  <a:pt x="1490928" y="648235"/>
                </a:cubicBezTo>
                <a:close/>
                <a:moveTo>
                  <a:pt x="520192" y="642375"/>
                </a:moveTo>
                <a:lnTo>
                  <a:pt x="530935" y="642375"/>
                </a:lnTo>
                <a:lnTo>
                  <a:pt x="530935" y="690818"/>
                </a:lnTo>
                <a:lnTo>
                  <a:pt x="587388" y="690818"/>
                </a:lnTo>
                <a:lnTo>
                  <a:pt x="587388" y="642375"/>
                </a:lnTo>
                <a:lnTo>
                  <a:pt x="598131" y="642375"/>
                </a:lnTo>
                <a:lnTo>
                  <a:pt x="598131" y="690818"/>
                </a:lnTo>
                <a:lnTo>
                  <a:pt x="626748" y="690818"/>
                </a:lnTo>
                <a:lnTo>
                  <a:pt x="626748" y="700976"/>
                </a:lnTo>
                <a:lnTo>
                  <a:pt x="598131" y="700976"/>
                </a:lnTo>
                <a:lnTo>
                  <a:pt x="598131" y="771395"/>
                </a:lnTo>
                <a:lnTo>
                  <a:pt x="520192" y="771395"/>
                </a:lnTo>
                <a:lnTo>
                  <a:pt x="520192" y="700976"/>
                </a:lnTo>
                <a:lnTo>
                  <a:pt x="478390" y="700976"/>
                </a:lnTo>
                <a:lnTo>
                  <a:pt x="478390" y="809779"/>
                </a:lnTo>
                <a:lnTo>
                  <a:pt x="621962" y="809779"/>
                </a:lnTo>
                <a:lnTo>
                  <a:pt x="621962" y="820034"/>
                </a:lnTo>
                <a:lnTo>
                  <a:pt x="467549" y="820034"/>
                </a:lnTo>
                <a:lnTo>
                  <a:pt x="467549" y="700976"/>
                </a:lnTo>
                <a:lnTo>
                  <a:pt x="441569" y="700976"/>
                </a:lnTo>
                <a:lnTo>
                  <a:pt x="441569" y="690818"/>
                </a:lnTo>
                <a:lnTo>
                  <a:pt x="467549" y="690818"/>
                </a:lnTo>
                <a:lnTo>
                  <a:pt x="467549" y="651165"/>
                </a:lnTo>
                <a:lnTo>
                  <a:pt x="478390" y="651165"/>
                </a:lnTo>
                <a:lnTo>
                  <a:pt x="478390" y="690818"/>
                </a:lnTo>
                <a:lnTo>
                  <a:pt x="520192" y="690818"/>
                </a:lnTo>
                <a:close/>
                <a:moveTo>
                  <a:pt x="692726" y="641789"/>
                </a:moveTo>
                <a:lnTo>
                  <a:pt x="703664" y="645989"/>
                </a:lnTo>
                <a:cubicBezTo>
                  <a:pt x="691423" y="665913"/>
                  <a:pt x="677978" y="686130"/>
                  <a:pt x="663327" y="706641"/>
                </a:cubicBezTo>
                <a:cubicBezTo>
                  <a:pt x="677782" y="706055"/>
                  <a:pt x="688428" y="705697"/>
                  <a:pt x="695265" y="705566"/>
                </a:cubicBezTo>
                <a:cubicBezTo>
                  <a:pt x="703143" y="694367"/>
                  <a:pt x="709101" y="685382"/>
                  <a:pt x="713138" y="678610"/>
                </a:cubicBezTo>
                <a:lnTo>
                  <a:pt x="723491" y="683591"/>
                </a:lnTo>
                <a:cubicBezTo>
                  <a:pt x="708580" y="705924"/>
                  <a:pt x="690186" y="730537"/>
                  <a:pt x="668308" y="757428"/>
                </a:cubicBezTo>
                <a:cubicBezTo>
                  <a:pt x="690056" y="755475"/>
                  <a:pt x="705911" y="754075"/>
                  <a:pt x="715873" y="753229"/>
                </a:cubicBezTo>
                <a:cubicBezTo>
                  <a:pt x="715157" y="756614"/>
                  <a:pt x="714701" y="760000"/>
                  <a:pt x="714506" y="763386"/>
                </a:cubicBezTo>
                <a:cubicBezTo>
                  <a:pt x="691586" y="764819"/>
                  <a:pt x="672313" y="766772"/>
                  <a:pt x="656686" y="769246"/>
                </a:cubicBezTo>
                <a:lnTo>
                  <a:pt x="651900" y="758210"/>
                </a:lnTo>
                <a:cubicBezTo>
                  <a:pt x="655677" y="755475"/>
                  <a:pt x="659876" y="751471"/>
                  <a:pt x="664499" y="746196"/>
                </a:cubicBezTo>
                <a:cubicBezTo>
                  <a:pt x="671206" y="738513"/>
                  <a:pt x="679280" y="728128"/>
                  <a:pt x="688721" y="715040"/>
                </a:cubicBezTo>
                <a:cubicBezTo>
                  <a:pt x="673875" y="715366"/>
                  <a:pt x="661732" y="716017"/>
                  <a:pt x="652291" y="716994"/>
                </a:cubicBezTo>
                <a:lnTo>
                  <a:pt x="648482" y="706641"/>
                </a:lnTo>
                <a:cubicBezTo>
                  <a:pt x="652128" y="703971"/>
                  <a:pt x="656067" y="699641"/>
                  <a:pt x="660300" y="693651"/>
                </a:cubicBezTo>
                <a:cubicBezTo>
                  <a:pt x="670001" y="680107"/>
                  <a:pt x="680810" y="662820"/>
                  <a:pt x="692726" y="641789"/>
                </a:cubicBezTo>
                <a:close/>
                <a:moveTo>
                  <a:pt x="4509348" y="640617"/>
                </a:moveTo>
                <a:lnTo>
                  <a:pt x="4519701" y="640617"/>
                </a:lnTo>
                <a:cubicBezTo>
                  <a:pt x="4519570" y="656504"/>
                  <a:pt x="4519050" y="672978"/>
                  <a:pt x="4518138" y="690037"/>
                </a:cubicBezTo>
                <a:lnTo>
                  <a:pt x="4569707" y="690037"/>
                </a:lnTo>
                <a:lnTo>
                  <a:pt x="4569707" y="699413"/>
                </a:lnTo>
                <a:lnTo>
                  <a:pt x="4518138" y="699413"/>
                </a:lnTo>
                <a:cubicBezTo>
                  <a:pt x="4523868" y="729235"/>
                  <a:pt x="4541937" y="750819"/>
                  <a:pt x="4572344" y="764167"/>
                </a:cubicBezTo>
                <a:cubicBezTo>
                  <a:pt x="4569219" y="767423"/>
                  <a:pt x="4566810" y="770451"/>
                  <a:pt x="4565117" y="773251"/>
                </a:cubicBezTo>
                <a:cubicBezTo>
                  <a:pt x="4535490" y="758535"/>
                  <a:pt x="4518073" y="738057"/>
                  <a:pt x="4512864" y="711817"/>
                </a:cubicBezTo>
                <a:cubicBezTo>
                  <a:pt x="4507655" y="738839"/>
                  <a:pt x="4490856" y="760033"/>
                  <a:pt x="4462467" y="775399"/>
                </a:cubicBezTo>
                <a:cubicBezTo>
                  <a:pt x="4460188" y="772209"/>
                  <a:pt x="4457812" y="769279"/>
                  <a:pt x="4455338" y="766609"/>
                </a:cubicBezTo>
                <a:cubicBezTo>
                  <a:pt x="4486070" y="750461"/>
                  <a:pt x="4503000" y="728063"/>
                  <a:pt x="4506125" y="699413"/>
                </a:cubicBezTo>
                <a:lnTo>
                  <a:pt x="4480340" y="699413"/>
                </a:lnTo>
                <a:lnTo>
                  <a:pt x="4480340" y="690037"/>
                </a:lnTo>
                <a:lnTo>
                  <a:pt x="4507297" y="690037"/>
                </a:lnTo>
                <a:cubicBezTo>
                  <a:pt x="4508600" y="676363"/>
                  <a:pt x="4509283" y="659890"/>
                  <a:pt x="4509348" y="640617"/>
                </a:cubicBezTo>
                <a:close/>
                <a:moveTo>
                  <a:pt x="2842524" y="640617"/>
                </a:moveTo>
                <a:lnTo>
                  <a:pt x="2853170" y="643352"/>
                </a:lnTo>
                <a:cubicBezTo>
                  <a:pt x="2849654" y="653704"/>
                  <a:pt x="2846040" y="663308"/>
                  <a:pt x="2842329" y="672164"/>
                </a:cubicBezTo>
                <a:lnTo>
                  <a:pt x="2906986" y="672164"/>
                </a:lnTo>
                <a:cubicBezTo>
                  <a:pt x="2906204" y="717742"/>
                  <a:pt x="2905000" y="757428"/>
                  <a:pt x="2903372" y="791222"/>
                </a:cubicBezTo>
                <a:cubicBezTo>
                  <a:pt x="2903372" y="813099"/>
                  <a:pt x="2892238" y="823973"/>
                  <a:pt x="2869969" y="823843"/>
                </a:cubicBezTo>
                <a:cubicBezTo>
                  <a:pt x="2865997" y="823973"/>
                  <a:pt x="2861570" y="824071"/>
                  <a:pt x="2856686" y="824136"/>
                </a:cubicBezTo>
                <a:cubicBezTo>
                  <a:pt x="2854342" y="824201"/>
                  <a:pt x="2851770" y="824234"/>
                  <a:pt x="2848970" y="824234"/>
                </a:cubicBezTo>
                <a:cubicBezTo>
                  <a:pt x="2846496" y="824234"/>
                  <a:pt x="2843078" y="824234"/>
                  <a:pt x="2838715" y="824234"/>
                </a:cubicBezTo>
                <a:cubicBezTo>
                  <a:pt x="2838064" y="820457"/>
                  <a:pt x="2837218" y="816778"/>
                  <a:pt x="2836176" y="813197"/>
                </a:cubicBezTo>
                <a:cubicBezTo>
                  <a:pt x="2846398" y="813588"/>
                  <a:pt x="2857044" y="813783"/>
                  <a:pt x="2868114" y="813783"/>
                </a:cubicBezTo>
                <a:cubicBezTo>
                  <a:pt x="2884587" y="814629"/>
                  <a:pt x="2892856" y="806718"/>
                  <a:pt x="2892921" y="790050"/>
                </a:cubicBezTo>
                <a:cubicBezTo>
                  <a:pt x="2894093" y="769018"/>
                  <a:pt x="2895168" y="733076"/>
                  <a:pt x="2896144" y="682224"/>
                </a:cubicBezTo>
                <a:lnTo>
                  <a:pt x="2838129" y="682224"/>
                </a:lnTo>
                <a:cubicBezTo>
                  <a:pt x="2832790" y="694986"/>
                  <a:pt x="2827320" y="705990"/>
                  <a:pt x="2821721" y="715236"/>
                </a:cubicBezTo>
                <a:cubicBezTo>
                  <a:pt x="2819507" y="713477"/>
                  <a:pt x="2816447" y="711524"/>
                  <a:pt x="2812540" y="709375"/>
                </a:cubicBezTo>
                <a:cubicBezTo>
                  <a:pt x="2824456" y="690167"/>
                  <a:pt x="2834450" y="667248"/>
                  <a:pt x="2842524" y="640617"/>
                </a:cubicBezTo>
                <a:close/>
                <a:moveTo>
                  <a:pt x="2763315" y="640617"/>
                </a:moveTo>
                <a:lnTo>
                  <a:pt x="2774156" y="642961"/>
                </a:lnTo>
                <a:cubicBezTo>
                  <a:pt x="2773375" y="645305"/>
                  <a:pt x="2772040" y="649407"/>
                  <a:pt x="2770152" y="655267"/>
                </a:cubicBezTo>
                <a:cubicBezTo>
                  <a:pt x="2767612" y="663276"/>
                  <a:pt x="2765757" y="669038"/>
                  <a:pt x="2764585" y="672554"/>
                </a:cubicBezTo>
                <a:lnTo>
                  <a:pt x="2804336" y="672554"/>
                </a:lnTo>
                <a:lnTo>
                  <a:pt x="2804336" y="824234"/>
                </a:lnTo>
                <a:lnTo>
                  <a:pt x="2793983" y="824234"/>
                </a:lnTo>
                <a:lnTo>
                  <a:pt x="2793983" y="808216"/>
                </a:lnTo>
                <a:lnTo>
                  <a:pt x="2744172" y="808216"/>
                </a:lnTo>
                <a:lnTo>
                  <a:pt x="2744172" y="825601"/>
                </a:lnTo>
                <a:lnTo>
                  <a:pt x="2733722" y="825601"/>
                </a:lnTo>
                <a:lnTo>
                  <a:pt x="2733722" y="672554"/>
                </a:lnTo>
                <a:lnTo>
                  <a:pt x="2754134" y="672554"/>
                </a:lnTo>
                <a:cubicBezTo>
                  <a:pt x="2757976" y="660444"/>
                  <a:pt x="2761036" y="649798"/>
                  <a:pt x="2763315" y="640617"/>
                </a:cubicBezTo>
                <a:close/>
                <a:moveTo>
                  <a:pt x="966099" y="640617"/>
                </a:moveTo>
                <a:lnTo>
                  <a:pt x="976745" y="643352"/>
                </a:lnTo>
                <a:cubicBezTo>
                  <a:pt x="973229" y="653704"/>
                  <a:pt x="969616" y="663308"/>
                  <a:pt x="965904" y="672164"/>
                </a:cubicBezTo>
                <a:lnTo>
                  <a:pt x="1030561" y="672164"/>
                </a:lnTo>
                <a:cubicBezTo>
                  <a:pt x="1029779" y="717742"/>
                  <a:pt x="1028575" y="757428"/>
                  <a:pt x="1026947" y="791222"/>
                </a:cubicBezTo>
                <a:cubicBezTo>
                  <a:pt x="1026947" y="813099"/>
                  <a:pt x="1015813" y="823973"/>
                  <a:pt x="993544" y="823843"/>
                </a:cubicBezTo>
                <a:cubicBezTo>
                  <a:pt x="989573" y="823973"/>
                  <a:pt x="985145" y="824071"/>
                  <a:pt x="980261" y="824136"/>
                </a:cubicBezTo>
                <a:cubicBezTo>
                  <a:pt x="977917" y="824201"/>
                  <a:pt x="975345" y="824234"/>
                  <a:pt x="972546" y="824234"/>
                </a:cubicBezTo>
                <a:cubicBezTo>
                  <a:pt x="970071" y="824234"/>
                  <a:pt x="966653" y="824234"/>
                  <a:pt x="962290" y="824234"/>
                </a:cubicBezTo>
                <a:cubicBezTo>
                  <a:pt x="961639" y="820457"/>
                  <a:pt x="960793" y="816778"/>
                  <a:pt x="959751" y="813197"/>
                </a:cubicBezTo>
                <a:cubicBezTo>
                  <a:pt x="969974" y="813588"/>
                  <a:pt x="980620" y="813783"/>
                  <a:pt x="991689" y="813783"/>
                </a:cubicBezTo>
                <a:cubicBezTo>
                  <a:pt x="1008162" y="814629"/>
                  <a:pt x="1016431" y="806718"/>
                  <a:pt x="1016496" y="790050"/>
                </a:cubicBezTo>
                <a:cubicBezTo>
                  <a:pt x="1017668" y="769018"/>
                  <a:pt x="1018743" y="733076"/>
                  <a:pt x="1019719" y="682224"/>
                </a:cubicBezTo>
                <a:lnTo>
                  <a:pt x="961704" y="682224"/>
                </a:lnTo>
                <a:cubicBezTo>
                  <a:pt x="956365" y="694986"/>
                  <a:pt x="950896" y="705990"/>
                  <a:pt x="945296" y="715236"/>
                </a:cubicBezTo>
                <a:cubicBezTo>
                  <a:pt x="943082" y="713477"/>
                  <a:pt x="940022" y="711524"/>
                  <a:pt x="936115" y="709375"/>
                </a:cubicBezTo>
                <a:cubicBezTo>
                  <a:pt x="948031" y="690167"/>
                  <a:pt x="958026" y="667248"/>
                  <a:pt x="966099" y="640617"/>
                </a:cubicBezTo>
                <a:close/>
                <a:moveTo>
                  <a:pt x="886890" y="640617"/>
                </a:moveTo>
                <a:lnTo>
                  <a:pt x="897732" y="642961"/>
                </a:lnTo>
                <a:cubicBezTo>
                  <a:pt x="896950" y="645305"/>
                  <a:pt x="895615" y="649407"/>
                  <a:pt x="893727" y="655267"/>
                </a:cubicBezTo>
                <a:cubicBezTo>
                  <a:pt x="891188" y="663276"/>
                  <a:pt x="889332" y="669038"/>
                  <a:pt x="888160" y="672554"/>
                </a:cubicBezTo>
                <a:lnTo>
                  <a:pt x="927911" y="672554"/>
                </a:lnTo>
                <a:lnTo>
                  <a:pt x="927911" y="824234"/>
                </a:lnTo>
                <a:lnTo>
                  <a:pt x="917558" y="824234"/>
                </a:lnTo>
                <a:lnTo>
                  <a:pt x="917558" y="808216"/>
                </a:lnTo>
                <a:lnTo>
                  <a:pt x="867747" y="808216"/>
                </a:lnTo>
                <a:lnTo>
                  <a:pt x="867747" y="825601"/>
                </a:lnTo>
                <a:lnTo>
                  <a:pt x="857297" y="825601"/>
                </a:lnTo>
                <a:lnTo>
                  <a:pt x="857297" y="672554"/>
                </a:lnTo>
                <a:lnTo>
                  <a:pt x="877710" y="672554"/>
                </a:lnTo>
                <a:cubicBezTo>
                  <a:pt x="881551" y="660444"/>
                  <a:pt x="884611" y="649798"/>
                  <a:pt x="886890" y="640617"/>
                </a:cubicBezTo>
                <a:close/>
                <a:moveTo>
                  <a:pt x="1620143" y="640421"/>
                </a:moveTo>
                <a:lnTo>
                  <a:pt x="1630985" y="640421"/>
                </a:lnTo>
                <a:lnTo>
                  <a:pt x="1630985" y="678024"/>
                </a:lnTo>
                <a:lnTo>
                  <a:pt x="1664973" y="678024"/>
                </a:lnTo>
                <a:lnTo>
                  <a:pt x="1664973" y="687986"/>
                </a:lnTo>
                <a:lnTo>
                  <a:pt x="1630985" y="687986"/>
                </a:lnTo>
                <a:lnTo>
                  <a:pt x="1630985" y="768172"/>
                </a:lnTo>
                <a:cubicBezTo>
                  <a:pt x="1631701" y="784710"/>
                  <a:pt x="1623301" y="792915"/>
                  <a:pt x="1605786" y="792784"/>
                </a:cubicBezTo>
                <a:cubicBezTo>
                  <a:pt x="1598949" y="792915"/>
                  <a:pt x="1590875" y="792980"/>
                  <a:pt x="1581564" y="792980"/>
                </a:cubicBezTo>
                <a:cubicBezTo>
                  <a:pt x="1580978" y="788747"/>
                  <a:pt x="1580197" y="784971"/>
                  <a:pt x="1579220" y="781650"/>
                </a:cubicBezTo>
                <a:cubicBezTo>
                  <a:pt x="1584038" y="781911"/>
                  <a:pt x="1588010" y="782073"/>
                  <a:pt x="1591136" y="782138"/>
                </a:cubicBezTo>
                <a:cubicBezTo>
                  <a:pt x="1592633" y="782204"/>
                  <a:pt x="1594261" y="782236"/>
                  <a:pt x="1596019" y="782236"/>
                </a:cubicBezTo>
                <a:cubicBezTo>
                  <a:pt x="1597452" y="782236"/>
                  <a:pt x="1599828" y="782236"/>
                  <a:pt x="1603149" y="782236"/>
                </a:cubicBezTo>
                <a:cubicBezTo>
                  <a:pt x="1610051" y="782301"/>
                  <a:pt x="1614576" y="781292"/>
                  <a:pt x="1616725" y="779208"/>
                </a:cubicBezTo>
                <a:cubicBezTo>
                  <a:pt x="1619069" y="777255"/>
                  <a:pt x="1620208" y="773251"/>
                  <a:pt x="1620143" y="767195"/>
                </a:cubicBezTo>
                <a:lnTo>
                  <a:pt x="1620143" y="687986"/>
                </a:lnTo>
                <a:lnTo>
                  <a:pt x="1538200" y="687986"/>
                </a:lnTo>
                <a:lnTo>
                  <a:pt x="1538200" y="678024"/>
                </a:lnTo>
                <a:lnTo>
                  <a:pt x="1620143" y="678024"/>
                </a:lnTo>
                <a:close/>
                <a:moveTo>
                  <a:pt x="4674264" y="639640"/>
                </a:moveTo>
                <a:lnTo>
                  <a:pt x="4685007" y="642375"/>
                </a:lnTo>
                <a:cubicBezTo>
                  <a:pt x="4680058" y="652467"/>
                  <a:pt x="4675924" y="660476"/>
                  <a:pt x="4672603" y="666401"/>
                </a:cubicBezTo>
                <a:lnTo>
                  <a:pt x="4778671" y="666401"/>
                </a:lnTo>
                <a:lnTo>
                  <a:pt x="4778671" y="675973"/>
                </a:lnTo>
                <a:lnTo>
                  <a:pt x="4667036" y="675973"/>
                </a:lnTo>
                <a:cubicBezTo>
                  <a:pt x="4661827" y="684828"/>
                  <a:pt x="4655902" y="693651"/>
                  <a:pt x="4649260" y="702441"/>
                </a:cubicBezTo>
                <a:lnTo>
                  <a:pt x="4755817" y="702441"/>
                </a:lnTo>
                <a:lnTo>
                  <a:pt x="4755817" y="801770"/>
                </a:lnTo>
                <a:cubicBezTo>
                  <a:pt x="4756403" y="816746"/>
                  <a:pt x="4748752" y="824234"/>
                  <a:pt x="4732864" y="824234"/>
                </a:cubicBezTo>
                <a:cubicBezTo>
                  <a:pt x="4725637" y="824494"/>
                  <a:pt x="4716424" y="824624"/>
                  <a:pt x="4705224" y="824624"/>
                </a:cubicBezTo>
                <a:cubicBezTo>
                  <a:pt x="4704508" y="820262"/>
                  <a:pt x="4703596" y="816648"/>
                  <a:pt x="4702490" y="813783"/>
                </a:cubicBezTo>
                <a:cubicBezTo>
                  <a:pt x="4710238" y="814043"/>
                  <a:pt x="4719484" y="814174"/>
                  <a:pt x="4730228" y="814174"/>
                </a:cubicBezTo>
                <a:cubicBezTo>
                  <a:pt x="4735892" y="814239"/>
                  <a:pt x="4739799" y="813197"/>
                  <a:pt x="4741948" y="811048"/>
                </a:cubicBezTo>
                <a:cubicBezTo>
                  <a:pt x="4744227" y="809095"/>
                  <a:pt x="4745334" y="805481"/>
                  <a:pt x="4745268" y="800207"/>
                </a:cubicBezTo>
                <a:lnTo>
                  <a:pt x="4745268" y="782822"/>
                </a:lnTo>
                <a:lnTo>
                  <a:pt x="4642619" y="782822"/>
                </a:lnTo>
                <a:lnTo>
                  <a:pt x="4642619" y="828238"/>
                </a:lnTo>
                <a:lnTo>
                  <a:pt x="4632071" y="828238"/>
                </a:lnTo>
                <a:lnTo>
                  <a:pt x="4632071" y="723635"/>
                </a:lnTo>
                <a:cubicBezTo>
                  <a:pt x="4622694" y="733923"/>
                  <a:pt x="4611756" y="744634"/>
                  <a:pt x="4599254" y="755768"/>
                </a:cubicBezTo>
                <a:cubicBezTo>
                  <a:pt x="4596976" y="752903"/>
                  <a:pt x="4594501" y="750038"/>
                  <a:pt x="4591832" y="747173"/>
                </a:cubicBezTo>
                <a:cubicBezTo>
                  <a:pt x="4617942" y="725816"/>
                  <a:pt x="4638940" y="702083"/>
                  <a:pt x="4654828" y="675973"/>
                </a:cubicBezTo>
                <a:lnTo>
                  <a:pt x="4599254" y="675973"/>
                </a:lnTo>
                <a:lnTo>
                  <a:pt x="4599254" y="666401"/>
                </a:lnTo>
                <a:lnTo>
                  <a:pt x="4660492" y="666401"/>
                </a:lnTo>
                <a:cubicBezTo>
                  <a:pt x="4665571" y="657481"/>
                  <a:pt x="4670162" y="648561"/>
                  <a:pt x="4674264" y="639640"/>
                </a:cubicBezTo>
                <a:close/>
                <a:moveTo>
                  <a:pt x="1357657" y="639640"/>
                </a:moveTo>
                <a:lnTo>
                  <a:pt x="1368205" y="639640"/>
                </a:lnTo>
                <a:lnTo>
                  <a:pt x="1368205" y="674801"/>
                </a:lnTo>
                <a:lnTo>
                  <a:pt x="1450051" y="674801"/>
                </a:lnTo>
                <a:lnTo>
                  <a:pt x="1450051" y="684763"/>
                </a:lnTo>
                <a:lnTo>
                  <a:pt x="1377874" y="684763"/>
                </a:lnTo>
                <a:cubicBezTo>
                  <a:pt x="1394478" y="724677"/>
                  <a:pt x="1420946" y="756419"/>
                  <a:pt x="1457279" y="779990"/>
                </a:cubicBezTo>
                <a:cubicBezTo>
                  <a:pt x="1453828" y="783896"/>
                  <a:pt x="1451158" y="787185"/>
                  <a:pt x="1449270" y="789854"/>
                </a:cubicBezTo>
                <a:cubicBezTo>
                  <a:pt x="1411244" y="763484"/>
                  <a:pt x="1384646" y="728453"/>
                  <a:pt x="1369475" y="684763"/>
                </a:cubicBezTo>
                <a:lnTo>
                  <a:pt x="1368205" y="684763"/>
                </a:lnTo>
                <a:lnTo>
                  <a:pt x="1368205" y="778622"/>
                </a:lnTo>
                <a:lnTo>
                  <a:pt x="1413230" y="778622"/>
                </a:lnTo>
                <a:lnTo>
                  <a:pt x="1413230" y="788585"/>
                </a:lnTo>
                <a:lnTo>
                  <a:pt x="1368205" y="788585"/>
                </a:lnTo>
                <a:lnTo>
                  <a:pt x="1368205" y="828043"/>
                </a:lnTo>
                <a:lnTo>
                  <a:pt x="1357657" y="828043"/>
                </a:lnTo>
                <a:lnTo>
                  <a:pt x="1357657" y="788585"/>
                </a:lnTo>
                <a:lnTo>
                  <a:pt x="1311264" y="788585"/>
                </a:lnTo>
                <a:lnTo>
                  <a:pt x="1311264" y="778622"/>
                </a:lnTo>
                <a:lnTo>
                  <a:pt x="1357657" y="778622"/>
                </a:lnTo>
                <a:lnTo>
                  <a:pt x="1357657" y="684763"/>
                </a:lnTo>
                <a:lnTo>
                  <a:pt x="1357071" y="684763"/>
                </a:lnTo>
                <a:cubicBezTo>
                  <a:pt x="1341314" y="730146"/>
                  <a:pt x="1314748" y="766218"/>
                  <a:pt x="1277373" y="792980"/>
                </a:cubicBezTo>
                <a:cubicBezTo>
                  <a:pt x="1274574" y="789529"/>
                  <a:pt x="1271839" y="786534"/>
                  <a:pt x="1269169" y="783994"/>
                </a:cubicBezTo>
                <a:cubicBezTo>
                  <a:pt x="1305111" y="758861"/>
                  <a:pt x="1331319" y="725784"/>
                  <a:pt x="1347792" y="684763"/>
                </a:cubicBezTo>
                <a:lnTo>
                  <a:pt x="1276201" y="684763"/>
                </a:lnTo>
                <a:lnTo>
                  <a:pt x="1276201" y="674801"/>
                </a:lnTo>
                <a:lnTo>
                  <a:pt x="1357657" y="674801"/>
                </a:lnTo>
                <a:close/>
                <a:moveTo>
                  <a:pt x="76963" y="639640"/>
                </a:moveTo>
                <a:lnTo>
                  <a:pt x="87804" y="641789"/>
                </a:lnTo>
                <a:cubicBezTo>
                  <a:pt x="84418" y="650970"/>
                  <a:pt x="80935" y="659565"/>
                  <a:pt x="77354" y="667573"/>
                </a:cubicBezTo>
                <a:lnTo>
                  <a:pt x="190063" y="667573"/>
                </a:lnTo>
                <a:lnTo>
                  <a:pt x="190063" y="677633"/>
                </a:lnTo>
                <a:lnTo>
                  <a:pt x="72959" y="677633"/>
                </a:lnTo>
                <a:cubicBezTo>
                  <a:pt x="65015" y="694302"/>
                  <a:pt x="55834" y="709571"/>
                  <a:pt x="45416" y="723440"/>
                </a:cubicBezTo>
                <a:lnTo>
                  <a:pt x="45416" y="827457"/>
                </a:lnTo>
                <a:lnTo>
                  <a:pt x="34575" y="827457"/>
                </a:lnTo>
                <a:lnTo>
                  <a:pt x="34575" y="736430"/>
                </a:lnTo>
                <a:cubicBezTo>
                  <a:pt x="27022" y="744959"/>
                  <a:pt x="18492" y="753489"/>
                  <a:pt x="8986" y="762019"/>
                </a:cubicBezTo>
                <a:cubicBezTo>
                  <a:pt x="7293" y="759479"/>
                  <a:pt x="4819" y="756614"/>
                  <a:pt x="1563" y="753424"/>
                </a:cubicBezTo>
                <a:cubicBezTo>
                  <a:pt x="28389" y="729853"/>
                  <a:pt x="48216" y="704590"/>
                  <a:pt x="61043" y="677633"/>
                </a:cubicBezTo>
                <a:lnTo>
                  <a:pt x="10158" y="677633"/>
                </a:lnTo>
                <a:lnTo>
                  <a:pt x="10158" y="667573"/>
                </a:lnTo>
                <a:lnTo>
                  <a:pt x="65829" y="667573"/>
                </a:lnTo>
                <a:cubicBezTo>
                  <a:pt x="68759" y="661062"/>
                  <a:pt x="72470" y="651751"/>
                  <a:pt x="76963" y="639640"/>
                </a:cubicBezTo>
                <a:close/>
                <a:moveTo>
                  <a:pt x="3667878" y="639347"/>
                </a:moveTo>
                <a:cubicBezTo>
                  <a:pt x="3672371" y="645793"/>
                  <a:pt x="3678166" y="654486"/>
                  <a:pt x="3685264" y="665425"/>
                </a:cubicBezTo>
                <a:lnTo>
                  <a:pt x="3675790" y="670992"/>
                </a:lnTo>
                <a:cubicBezTo>
                  <a:pt x="3670125" y="661420"/>
                  <a:pt x="3664525" y="652630"/>
                  <a:pt x="3658991" y="644621"/>
                </a:cubicBezTo>
                <a:close/>
                <a:moveTo>
                  <a:pt x="3027462" y="639347"/>
                </a:moveTo>
                <a:lnTo>
                  <a:pt x="3038694" y="639347"/>
                </a:lnTo>
                <a:lnTo>
                  <a:pt x="3038694" y="681638"/>
                </a:lnTo>
                <a:lnTo>
                  <a:pt x="3113898" y="681638"/>
                </a:lnTo>
                <a:lnTo>
                  <a:pt x="3113898" y="691990"/>
                </a:lnTo>
                <a:lnTo>
                  <a:pt x="3038694" y="691990"/>
                </a:lnTo>
                <a:lnTo>
                  <a:pt x="3038694" y="741606"/>
                </a:lnTo>
                <a:lnTo>
                  <a:pt x="3108331" y="741606"/>
                </a:lnTo>
                <a:lnTo>
                  <a:pt x="3108331" y="752057"/>
                </a:lnTo>
                <a:lnTo>
                  <a:pt x="3038694" y="752057"/>
                </a:lnTo>
                <a:lnTo>
                  <a:pt x="3038694" y="806653"/>
                </a:lnTo>
                <a:lnTo>
                  <a:pt x="3124349" y="806653"/>
                </a:lnTo>
                <a:lnTo>
                  <a:pt x="3124349" y="817006"/>
                </a:lnTo>
                <a:lnTo>
                  <a:pt x="2935849" y="817006"/>
                </a:lnTo>
                <a:lnTo>
                  <a:pt x="2935849" y="806653"/>
                </a:lnTo>
                <a:lnTo>
                  <a:pt x="3027462" y="806653"/>
                </a:lnTo>
                <a:lnTo>
                  <a:pt x="3027462" y="752057"/>
                </a:lnTo>
                <a:lnTo>
                  <a:pt x="2957531" y="752057"/>
                </a:lnTo>
                <a:lnTo>
                  <a:pt x="2957531" y="741606"/>
                </a:lnTo>
                <a:lnTo>
                  <a:pt x="3027462" y="741606"/>
                </a:lnTo>
                <a:lnTo>
                  <a:pt x="3027462" y="691990"/>
                </a:lnTo>
                <a:lnTo>
                  <a:pt x="2970716" y="691990"/>
                </a:lnTo>
                <a:cubicBezTo>
                  <a:pt x="2963164" y="705859"/>
                  <a:pt x="2954276" y="718947"/>
                  <a:pt x="2944053" y="731253"/>
                </a:cubicBezTo>
                <a:cubicBezTo>
                  <a:pt x="2941709" y="728649"/>
                  <a:pt x="2938844" y="725914"/>
                  <a:pt x="2935458" y="723049"/>
                </a:cubicBezTo>
                <a:cubicBezTo>
                  <a:pt x="2953364" y="702669"/>
                  <a:pt x="2967591" y="678252"/>
                  <a:pt x="2978139" y="649798"/>
                </a:cubicBezTo>
                <a:lnTo>
                  <a:pt x="2989078" y="652825"/>
                </a:lnTo>
                <a:cubicBezTo>
                  <a:pt x="2984846" y="663178"/>
                  <a:pt x="2980516" y="672782"/>
                  <a:pt x="2976088" y="681638"/>
                </a:cubicBezTo>
                <a:lnTo>
                  <a:pt x="3027462" y="681638"/>
                </a:lnTo>
                <a:close/>
                <a:moveTo>
                  <a:pt x="4888450" y="639152"/>
                </a:moveTo>
                <a:cubicBezTo>
                  <a:pt x="4890534" y="645207"/>
                  <a:pt x="4892683" y="651751"/>
                  <a:pt x="4894896" y="658783"/>
                </a:cubicBezTo>
                <a:lnTo>
                  <a:pt x="4968246" y="658783"/>
                </a:lnTo>
                <a:lnTo>
                  <a:pt x="4968246" y="667378"/>
                </a:lnTo>
                <a:lnTo>
                  <a:pt x="4929276" y="667378"/>
                </a:lnTo>
                <a:lnTo>
                  <a:pt x="4936698" y="671187"/>
                </a:lnTo>
                <a:cubicBezTo>
                  <a:pt x="4936438" y="671513"/>
                  <a:pt x="4935982" y="672066"/>
                  <a:pt x="4935332" y="672847"/>
                </a:cubicBezTo>
                <a:cubicBezTo>
                  <a:pt x="4929602" y="680010"/>
                  <a:pt x="4925174" y="685316"/>
                  <a:pt x="4922048" y="688767"/>
                </a:cubicBezTo>
                <a:lnTo>
                  <a:pt x="4980454" y="688767"/>
                </a:lnTo>
                <a:lnTo>
                  <a:pt x="4980454" y="697362"/>
                </a:lnTo>
                <a:lnTo>
                  <a:pt x="4793908" y="697362"/>
                </a:lnTo>
                <a:lnTo>
                  <a:pt x="4793908" y="688767"/>
                </a:lnTo>
                <a:lnTo>
                  <a:pt x="4851630" y="688767"/>
                </a:lnTo>
                <a:cubicBezTo>
                  <a:pt x="4846420" y="682321"/>
                  <a:pt x="4841700" y="676591"/>
                  <a:pt x="4837468" y="671578"/>
                </a:cubicBezTo>
                <a:lnTo>
                  <a:pt x="4843230" y="667378"/>
                </a:lnTo>
                <a:lnTo>
                  <a:pt x="4806116" y="667378"/>
                </a:lnTo>
                <a:lnTo>
                  <a:pt x="4806116" y="658783"/>
                </a:lnTo>
                <a:lnTo>
                  <a:pt x="4884056" y="658783"/>
                </a:lnTo>
                <a:cubicBezTo>
                  <a:pt x="4883014" y="655072"/>
                  <a:pt x="4881158" y="649342"/>
                  <a:pt x="4878488" y="641594"/>
                </a:cubicBezTo>
                <a:close/>
                <a:moveTo>
                  <a:pt x="4430139" y="638761"/>
                </a:moveTo>
                <a:lnTo>
                  <a:pt x="4440101" y="641789"/>
                </a:lnTo>
                <a:cubicBezTo>
                  <a:pt x="4436194" y="650774"/>
                  <a:pt x="4432646" y="658230"/>
                  <a:pt x="4429456" y="664155"/>
                </a:cubicBezTo>
                <a:lnTo>
                  <a:pt x="4477508" y="664155"/>
                </a:lnTo>
                <a:lnTo>
                  <a:pt x="4477508" y="674410"/>
                </a:lnTo>
                <a:cubicBezTo>
                  <a:pt x="4465658" y="722072"/>
                  <a:pt x="4438506" y="757266"/>
                  <a:pt x="4396052" y="779990"/>
                </a:cubicBezTo>
                <a:cubicBezTo>
                  <a:pt x="4392928" y="776474"/>
                  <a:pt x="4390258" y="773674"/>
                  <a:pt x="4388044" y="771590"/>
                </a:cubicBezTo>
                <a:cubicBezTo>
                  <a:pt x="4430432" y="750103"/>
                  <a:pt x="4456640" y="717514"/>
                  <a:pt x="4466667" y="673824"/>
                </a:cubicBezTo>
                <a:lnTo>
                  <a:pt x="4424474" y="673824"/>
                </a:lnTo>
                <a:cubicBezTo>
                  <a:pt x="4423107" y="676559"/>
                  <a:pt x="4421576" y="679228"/>
                  <a:pt x="4419884" y="681833"/>
                </a:cubicBezTo>
                <a:cubicBezTo>
                  <a:pt x="4426330" y="685219"/>
                  <a:pt x="4435348" y="690265"/>
                  <a:pt x="4446938" y="696972"/>
                </a:cubicBezTo>
                <a:lnTo>
                  <a:pt x="4440882" y="705371"/>
                </a:lnTo>
                <a:cubicBezTo>
                  <a:pt x="4434632" y="701074"/>
                  <a:pt x="4426167" y="695604"/>
                  <a:pt x="4415488" y="688963"/>
                </a:cubicBezTo>
                <a:cubicBezTo>
                  <a:pt x="4413470" y="692218"/>
                  <a:pt x="4410312" y="696874"/>
                  <a:pt x="4406015" y="702929"/>
                </a:cubicBezTo>
                <a:cubicBezTo>
                  <a:pt x="4405754" y="703385"/>
                  <a:pt x="4405526" y="703743"/>
                  <a:pt x="4405331" y="704004"/>
                </a:cubicBezTo>
                <a:cubicBezTo>
                  <a:pt x="4413796" y="709148"/>
                  <a:pt x="4422782" y="714943"/>
                  <a:pt x="4432288" y="721389"/>
                </a:cubicBezTo>
                <a:lnTo>
                  <a:pt x="4425939" y="729397"/>
                </a:lnTo>
                <a:cubicBezTo>
                  <a:pt x="4420796" y="725360"/>
                  <a:pt x="4412103" y="719240"/>
                  <a:pt x="4399862" y="711036"/>
                </a:cubicBezTo>
                <a:cubicBezTo>
                  <a:pt x="4396997" y="714812"/>
                  <a:pt x="4393872" y="718524"/>
                  <a:pt x="4390486" y="722170"/>
                </a:cubicBezTo>
                <a:cubicBezTo>
                  <a:pt x="4387686" y="719370"/>
                  <a:pt x="4385081" y="717124"/>
                  <a:pt x="4382672" y="715431"/>
                </a:cubicBezTo>
                <a:cubicBezTo>
                  <a:pt x="4402466" y="693814"/>
                  <a:pt x="4418288" y="668257"/>
                  <a:pt x="4430139" y="638761"/>
                </a:cubicBezTo>
                <a:close/>
                <a:moveTo>
                  <a:pt x="4277483" y="638761"/>
                </a:moveTo>
                <a:cubicBezTo>
                  <a:pt x="4283148" y="649114"/>
                  <a:pt x="4287348" y="657188"/>
                  <a:pt x="4290082" y="662983"/>
                </a:cubicBezTo>
                <a:lnTo>
                  <a:pt x="4280120" y="667769"/>
                </a:lnTo>
                <a:cubicBezTo>
                  <a:pt x="4277450" y="661388"/>
                  <a:pt x="4273381" y="653053"/>
                  <a:pt x="4267912" y="642766"/>
                </a:cubicBezTo>
                <a:close/>
                <a:moveTo>
                  <a:pt x="1744917" y="638761"/>
                </a:moveTo>
                <a:cubicBezTo>
                  <a:pt x="1752014" y="644621"/>
                  <a:pt x="1758688" y="650514"/>
                  <a:pt x="1764939" y="656439"/>
                </a:cubicBezTo>
                <a:lnTo>
                  <a:pt x="1758102" y="661811"/>
                </a:lnTo>
                <a:lnTo>
                  <a:pt x="1800100" y="661811"/>
                </a:lnTo>
                <a:cubicBezTo>
                  <a:pt x="1806350" y="655690"/>
                  <a:pt x="1813578" y="648137"/>
                  <a:pt x="1821782" y="639152"/>
                </a:cubicBezTo>
                <a:lnTo>
                  <a:pt x="1831158" y="644621"/>
                </a:lnTo>
                <a:cubicBezTo>
                  <a:pt x="1828293" y="647551"/>
                  <a:pt x="1824028" y="651784"/>
                  <a:pt x="1818364" y="657318"/>
                </a:cubicBezTo>
                <a:cubicBezTo>
                  <a:pt x="1816345" y="659272"/>
                  <a:pt x="1814815" y="660769"/>
                  <a:pt x="1813773" y="661811"/>
                </a:cubicBezTo>
                <a:lnTo>
                  <a:pt x="1870714" y="661811"/>
                </a:lnTo>
                <a:lnTo>
                  <a:pt x="1870714" y="670601"/>
                </a:lnTo>
                <a:lnTo>
                  <a:pt x="1778906" y="670601"/>
                </a:lnTo>
                <a:cubicBezTo>
                  <a:pt x="1777799" y="674508"/>
                  <a:pt x="1776073" y="679782"/>
                  <a:pt x="1773729" y="686423"/>
                </a:cubicBezTo>
                <a:lnTo>
                  <a:pt x="1855380" y="686423"/>
                </a:lnTo>
                <a:lnTo>
                  <a:pt x="1855380" y="695018"/>
                </a:lnTo>
                <a:lnTo>
                  <a:pt x="1770311" y="695018"/>
                </a:lnTo>
                <a:cubicBezTo>
                  <a:pt x="1767967" y="700553"/>
                  <a:pt x="1765362" y="705957"/>
                  <a:pt x="1762497" y="711231"/>
                </a:cubicBezTo>
                <a:lnTo>
                  <a:pt x="1873156" y="711231"/>
                </a:lnTo>
                <a:lnTo>
                  <a:pt x="1873156" y="720021"/>
                </a:lnTo>
                <a:lnTo>
                  <a:pt x="1757516" y="720021"/>
                </a:lnTo>
                <a:cubicBezTo>
                  <a:pt x="1754130" y="725556"/>
                  <a:pt x="1750452" y="730960"/>
                  <a:pt x="1746480" y="736234"/>
                </a:cubicBezTo>
                <a:lnTo>
                  <a:pt x="1852743" y="736234"/>
                </a:lnTo>
                <a:lnTo>
                  <a:pt x="1852743" y="828238"/>
                </a:lnTo>
                <a:lnTo>
                  <a:pt x="1842292" y="828238"/>
                </a:lnTo>
                <a:lnTo>
                  <a:pt x="1842292" y="816811"/>
                </a:lnTo>
                <a:lnTo>
                  <a:pt x="1740131" y="816811"/>
                </a:lnTo>
                <a:lnTo>
                  <a:pt x="1740131" y="828238"/>
                </a:lnTo>
                <a:lnTo>
                  <a:pt x="1729681" y="828238"/>
                </a:lnTo>
                <a:lnTo>
                  <a:pt x="1729681" y="755963"/>
                </a:lnTo>
                <a:cubicBezTo>
                  <a:pt x="1720565" y="765535"/>
                  <a:pt x="1708975" y="776018"/>
                  <a:pt x="1694911" y="787413"/>
                </a:cubicBezTo>
                <a:cubicBezTo>
                  <a:pt x="1693022" y="784873"/>
                  <a:pt x="1690548" y="782073"/>
                  <a:pt x="1687488" y="779013"/>
                </a:cubicBezTo>
                <a:cubicBezTo>
                  <a:pt x="1713468" y="759805"/>
                  <a:pt x="1732806" y="740141"/>
                  <a:pt x="1745503" y="720021"/>
                </a:cubicBezTo>
                <a:lnTo>
                  <a:pt x="1690711" y="720021"/>
                </a:lnTo>
                <a:lnTo>
                  <a:pt x="1690711" y="711231"/>
                </a:lnTo>
                <a:lnTo>
                  <a:pt x="1750972" y="711231"/>
                </a:lnTo>
                <a:cubicBezTo>
                  <a:pt x="1754489" y="704915"/>
                  <a:pt x="1757191" y="699511"/>
                  <a:pt x="1759079" y="695018"/>
                </a:cubicBezTo>
                <a:lnTo>
                  <a:pt x="1707119" y="695018"/>
                </a:lnTo>
                <a:lnTo>
                  <a:pt x="1707119" y="686423"/>
                </a:lnTo>
                <a:lnTo>
                  <a:pt x="1762693" y="686423"/>
                </a:lnTo>
                <a:cubicBezTo>
                  <a:pt x="1764711" y="681410"/>
                  <a:pt x="1766534" y="676136"/>
                  <a:pt x="1768162" y="670601"/>
                </a:cubicBezTo>
                <a:lnTo>
                  <a:pt x="1695887" y="670601"/>
                </a:lnTo>
                <a:lnTo>
                  <a:pt x="1695887" y="661811"/>
                </a:lnTo>
                <a:lnTo>
                  <a:pt x="1754879" y="661811"/>
                </a:lnTo>
                <a:cubicBezTo>
                  <a:pt x="1748433" y="655235"/>
                  <a:pt x="1742443" y="649570"/>
                  <a:pt x="1736908" y="644817"/>
                </a:cubicBezTo>
                <a:close/>
                <a:moveTo>
                  <a:pt x="444294" y="462390"/>
                </a:moveTo>
                <a:lnTo>
                  <a:pt x="444294" y="486124"/>
                </a:lnTo>
                <a:lnTo>
                  <a:pt x="549874" y="486124"/>
                </a:lnTo>
                <a:lnTo>
                  <a:pt x="549874" y="462390"/>
                </a:lnTo>
                <a:close/>
                <a:moveTo>
                  <a:pt x="1510950" y="461609"/>
                </a:moveTo>
                <a:lnTo>
                  <a:pt x="1519740" y="467958"/>
                </a:lnTo>
                <a:cubicBezTo>
                  <a:pt x="1508280" y="480980"/>
                  <a:pt x="1497081" y="492505"/>
                  <a:pt x="1486142" y="502532"/>
                </a:cubicBezTo>
                <a:cubicBezTo>
                  <a:pt x="1482952" y="498821"/>
                  <a:pt x="1480347" y="496249"/>
                  <a:pt x="1478329" y="494816"/>
                </a:cubicBezTo>
                <a:cubicBezTo>
                  <a:pt x="1490765" y="484138"/>
                  <a:pt x="1501639" y="473069"/>
                  <a:pt x="1510950" y="461609"/>
                </a:cubicBezTo>
                <a:close/>
                <a:moveTo>
                  <a:pt x="1542985" y="461316"/>
                </a:moveTo>
                <a:cubicBezTo>
                  <a:pt x="1550603" y="468218"/>
                  <a:pt x="1557994" y="475380"/>
                  <a:pt x="1565156" y="482803"/>
                </a:cubicBezTo>
                <a:lnTo>
                  <a:pt x="1557147" y="490128"/>
                </a:lnTo>
                <a:cubicBezTo>
                  <a:pt x="1550831" y="483096"/>
                  <a:pt x="1543571" y="475706"/>
                  <a:pt x="1535367" y="467958"/>
                </a:cubicBezTo>
                <a:close/>
                <a:moveTo>
                  <a:pt x="4628652" y="456140"/>
                </a:moveTo>
                <a:lnTo>
                  <a:pt x="4628652" y="482608"/>
                </a:lnTo>
                <a:lnTo>
                  <a:pt x="4744292" y="482608"/>
                </a:lnTo>
                <a:lnTo>
                  <a:pt x="4744292" y="456140"/>
                </a:lnTo>
                <a:close/>
                <a:moveTo>
                  <a:pt x="1113928" y="456140"/>
                </a:moveTo>
                <a:lnTo>
                  <a:pt x="1113928" y="482608"/>
                </a:lnTo>
                <a:lnTo>
                  <a:pt x="1229567" y="482608"/>
                </a:lnTo>
                <a:lnTo>
                  <a:pt x="1229567" y="456140"/>
                </a:lnTo>
                <a:close/>
                <a:moveTo>
                  <a:pt x="4409778" y="454186"/>
                </a:moveTo>
                <a:lnTo>
                  <a:pt x="4409778" y="480948"/>
                </a:lnTo>
                <a:lnTo>
                  <a:pt x="4478634" y="480948"/>
                </a:lnTo>
                <a:lnTo>
                  <a:pt x="4478634" y="454186"/>
                </a:lnTo>
                <a:close/>
                <a:moveTo>
                  <a:pt x="4079151" y="454186"/>
                </a:moveTo>
                <a:cubicBezTo>
                  <a:pt x="4087160" y="462977"/>
                  <a:pt x="4095104" y="472092"/>
                  <a:pt x="4102982" y="481534"/>
                </a:cubicBezTo>
                <a:lnTo>
                  <a:pt x="4094583" y="487980"/>
                </a:lnTo>
                <a:cubicBezTo>
                  <a:pt x="4086183" y="477106"/>
                  <a:pt x="4078532" y="467697"/>
                  <a:pt x="4071630" y="459753"/>
                </a:cubicBezTo>
                <a:close/>
                <a:moveTo>
                  <a:pt x="885528" y="454186"/>
                </a:moveTo>
                <a:lnTo>
                  <a:pt x="885528" y="480948"/>
                </a:lnTo>
                <a:lnTo>
                  <a:pt x="954384" y="480948"/>
                </a:lnTo>
                <a:lnTo>
                  <a:pt x="954384" y="454186"/>
                </a:lnTo>
                <a:close/>
                <a:moveTo>
                  <a:pt x="3963805" y="453600"/>
                </a:moveTo>
                <a:lnTo>
                  <a:pt x="3974158" y="453600"/>
                </a:lnTo>
                <a:lnTo>
                  <a:pt x="3974158" y="477334"/>
                </a:lnTo>
                <a:cubicBezTo>
                  <a:pt x="3974092" y="481892"/>
                  <a:pt x="3975330" y="485017"/>
                  <a:pt x="3977869" y="486710"/>
                </a:cubicBezTo>
                <a:cubicBezTo>
                  <a:pt x="3980343" y="488468"/>
                  <a:pt x="3984836" y="489347"/>
                  <a:pt x="3991347" y="489347"/>
                </a:cubicBezTo>
                <a:lnTo>
                  <a:pt x="4028168" y="489347"/>
                </a:lnTo>
                <a:cubicBezTo>
                  <a:pt x="4041060" y="489738"/>
                  <a:pt x="4047930" y="485929"/>
                  <a:pt x="4048776" y="477920"/>
                </a:cubicBezTo>
                <a:cubicBezTo>
                  <a:pt x="4049492" y="474273"/>
                  <a:pt x="4050241" y="468902"/>
                  <a:pt x="4051022" y="461804"/>
                </a:cubicBezTo>
                <a:cubicBezTo>
                  <a:pt x="4054408" y="463302"/>
                  <a:pt x="4057794" y="464539"/>
                  <a:pt x="4061180" y="465516"/>
                </a:cubicBezTo>
                <a:cubicBezTo>
                  <a:pt x="4060334" y="472222"/>
                  <a:pt x="4059324" y="477692"/>
                  <a:pt x="4058152" y="481924"/>
                </a:cubicBezTo>
                <a:cubicBezTo>
                  <a:pt x="4055743" y="493644"/>
                  <a:pt x="4046562" y="499342"/>
                  <a:pt x="4030610" y="499016"/>
                </a:cubicBezTo>
                <a:lnTo>
                  <a:pt x="3988612" y="499016"/>
                </a:lnTo>
                <a:cubicBezTo>
                  <a:pt x="3971553" y="499407"/>
                  <a:pt x="3963284" y="492603"/>
                  <a:pt x="3963805" y="478603"/>
                </a:cubicBezTo>
                <a:close/>
                <a:moveTo>
                  <a:pt x="3936360" y="452526"/>
                </a:moveTo>
                <a:lnTo>
                  <a:pt x="3945736" y="456530"/>
                </a:lnTo>
                <a:cubicBezTo>
                  <a:pt x="3940266" y="468446"/>
                  <a:pt x="3933690" y="480850"/>
                  <a:pt x="3926007" y="493742"/>
                </a:cubicBezTo>
                <a:cubicBezTo>
                  <a:pt x="3925746" y="493547"/>
                  <a:pt x="3925323" y="493286"/>
                  <a:pt x="3924737" y="492961"/>
                </a:cubicBezTo>
                <a:cubicBezTo>
                  <a:pt x="3921286" y="490812"/>
                  <a:pt x="3918617" y="489217"/>
                  <a:pt x="3916728" y="488175"/>
                </a:cubicBezTo>
                <a:cubicBezTo>
                  <a:pt x="3924086" y="477562"/>
                  <a:pt x="3930630" y="465679"/>
                  <a:pt x="3936360" y="452526"/>
                </a:cubicBezTo>
                <a:close/>
                <a:moveTo>
                  <a:pt x="3864964" y="449791"/>
                </a:moveTo>
                <a:cubicBezTo>
                  <a:pt x="3877856" y="461186"/>
                  <a:pt x="3891204" y="473525"/>
                  <a:pt x="3905008" y="486808"/>
                </a:cubicBezTo>
                <a:lnTo>
                  <a:pt x="3897000" y="494328"/>
                </a:lnTo>
                <a:cubicBezTo>
                  <a:pt x="3884042" y="481306"/>
                  <a:pt x="3870890" y="468706"/>
                  <a:pt x="3857541" y="456530"/>
                </a:cubicBezTo>
                <a:close/>
                <a:moveTo>
                  <a:pt x="3790150" y="449010"/>
                </a:moveTo>
                <a:lnTo>
                  <a:pt x="3798550" y="455554"/>
                </a:lnTo>
                <a:cubicBezTo>
                  <a:pt x="3785202" y="469944"/>
                  <a:pt x="3771398" y="483357"/>
                  <a:pt x="3757138" y="495793"/>
                </a:cubicBezTo>
                <a:cubicBezTo>
                  <a:pt x="3754664" y="492798"/>
                  <a:pt x="3752190" y="490193"/>
                  <a:pt x="3749716" y="487980"/>
                </a:cubicBezTo>
                <a:cubicBezTo>
                  <a:pt x="3763910" y="477106"/>
                  <a:pt x="3777388" y="464116"/>
                  <a:pt x="3790150" y="449010"/>
                </a:cubicBezTo>
                <a:close/>
                <a:moveTo>
                  <a:pt x="4005412" y="446568"/>
                </a:moveTo>
                <a:cubicBezTo>
                  <a:pt x="4013355" y="454186"/>
                  <a:pt x="4020355" y="461381"/>
                  <a:pt x="4026410" y="468153"/>
                </a:cubicBezTo>
                <a:lnTo>
                  <a:pt x="4018206" y="474599"/>
                </a:lnTo>
                <a:cubicBezTo>
                  <a:pt x="4011434" y="466525"/>
                  <a:pt x="4004760" y="459102"/>
                  <a:pt x="3998184" y="452331"/>
                </a:cubicBezTo>
                <a:close/>
                <a:moveTo>
                  <a:pt x="3204967" y="444517"/>
                </a:moveTo>
                <a:lnTo>
                  <a:pt x="3204967" y="478799"/>
                </a:lnTo>
                <a:lnTo>
                  <a:pt x="3242179" y="478799"/>
                </a:lnTo>
                <a:lnTo>
                  <a:pt x="3242179" y="444517"/>
                </a:lnTo>
                <a:close/>
                <a:moveTo>
                  <a:pt x="444294" y="429183"/>
                </a:moveTo>
                <a:lnTo>
                  <a:pt x="444294" y="453210"/>
                </a:lnTo>
                <a:lnTo>
                  <a:pt x="549874" y="453210"/>
                </a:lnTo>
                <a:lnTo>
                  <a:pt x="549874" y="429183"/>
                </a:lnTo>
                <a:close/>
                <a:moveTo>
                  <a:pt x="4215938" y="425374"/>
                </a:moveTo>
                <a:lnTo>
                  <a:pt x="4226682" y="425374"/>
                </a:lnTo>
                <a:cubicBezTo>
                  <a:pt x="4225770" y="432146"/>
                  <a:pt x="4224858" y="437420"/>
                  <a:pt x="4223947" y="441196"/>
                </a:cubicBezTo>
                <a:lnTo>
                  <a:pt x="4308723" y="441196"/>
                </a:lnTo>
                <a:lnTo>
                  <a:pt x="4308723" y="450573"/>
                </a:lnTo>
                <a:lnTo>
                  <a:pt x="4230296" y="450573"/>
                </a:lnTo>
                <a:cubicBezTo>
                  <a:pt x="4241300" y="472841"/>
                  <a:pt x="4268842" y="486840"/>
                  <a:pt x="4312923" y="492570"/>
                </a:cubicBezTo>
                <a:cubicBezTo>
                  <a:pt x="4310644" y="495695"/>
                  <a:pt x="4308593" y="499179"/>
                  <a:pt x="4306770" y="503021"/>
                </a:cubicBezTo>
                <a:cubicBezTo>
                  <a:pt x="4259433" y="494882"/>
                  <a:pt x="4230686" y="478343"/>
                  <a:pt x="4220528" y="453405"/>
                </a:cubicBezTo>
                <a:cubicBezTo>
                  <a:pt x="4213626" y="478734"/>
                  <a:pt x="4184358" y="496119"/>
                  <a:pt x="4132724" y="505560"/>
                </a:cubicBezTo>
                <a:cubicBezTo>
                  <a:pt x="4129730" y="500351"/>
                  <a:pt x="4127646" y="496965"/>
                  <a:pt x="4126474" y="495402"/>
                </a:cubicBezTo>
                <a:cubicBezTo>
                  <a:pt x="4175634" y="487198"/>
                  <a:pt x="4203600" y="472255"/>
                  <a:pt x="4210371" y="450573"/>
                </a:cubicBezTo>
                <a:lnTo>
                  <a:pt x="4132334" y="450573"/>
                </a:lnTo>
                <a:lnTo>
                  <a:pt x="4132334" y="441196"/>
                </a:lnTo>
                <a:lnTo>
                  <a:pt x="4213301" y="441196"/>
                </a:lnTo>
                <a:cubicBezTo>
                  <a:pt x="4214408" y="436899"/>
                  <a:pt x="4215287" y="431625"/>
                  <a:pt x="4215938" y="425374"/>
                </a:cubicBezTo>
                <a:close/>
                <a:moveTo>
                  <a:pt x="1905972" y="420784"/>
                </a:moveTo>
                <a:lnTo>
                  <a:pt x="1905972" y="474990"/>
                </a:lnTo>
                <a:lnTo>
                  <a:pt x="1955783" y="474990"/>
                </a:lnTo>
                <a:lnTo>
                  <a:pt x="1955783" y="420784"/>
                </a:lnTo>
                <a:close/>
                <a:moveTo>
                  <a:pt x="4628652" y="420393"/>
                </a:moveTo>
                <a:lnTo>
                  <a:pt x="4628652" y="446959"/>
                </a:lnTo>
                <a:lnTo>
                  <a:pt x="4744292" y="446959"/>
                </a:lnTo>
                <a:lnTo>
                  <a:pt x="4744292" y="420393"/>
                </a:lnTo>
                <a:close/>
                <a:moveTo>
                  <a:pt x="1113928" y="420393"/>
                </a:moveTo>
                <a:lnTo>
                  <a:pt x="1113928" y="446959"/>
                </a:lnTo>
                <a:lnTo>
                  <a:pt x="1229567" y="446959"/>
                </a:lnTo>
                <a:lnTo>
                  <a:pt x="1229567" y="420393"/>
                </a:lnTo>
                <a:close/>
                <a:moveTo>
                  <a:pt x="433844" y="419807"/>
                </a:moveTo>
                <a:lnTo>
                  <a:pt x="560227" y="419807"/>
                </a:lnTo>
                <a:lnTo>
                  <a:pt x="560227" y="504583"/>
                </a:lnTo>
                <a:lnTo>
                  <a:pt x="549874" y="504583"/>
                </a:lnTo>
                <a:lnTo>
                  <a:pt x="549874" y="495598"/>
                </a:lnTo>
                <a:lnTo>
                  <a:pt x="444294" y="495598"/>
                </a:lnTo>
                <a:lnTo>
                  <a:pt x="444294" y="504583"/>
                </a:lnTo>
                <a:lnTo>
                  <a:pt x="433844" y="504583"/>
                </a:lnTo>
                <a:close/>
                <a:moveTo>
                  <a:pt x="1505773" y="419123"/>
                </a:moveTo>
                <a:lnTo>
                  <a:pt x="1505773" y="444322"/>
                </a:lnTo>
                <a:lnTo>
                  <a:pt x="1548357" y="444322"/>
                </a:lnTo>
                <a:lnTo>
                  <a:pt x="1548357" y="419123"/>
                </a:lnTo>
                <a:close/>
                <a:moveTo>
                  <a:pt x="4618006" y="410919"/>
                </a:moveTo>
                <a:lnTo>
                  <a:pt x="4754840" y="410919"/>
                </a:lnTo>
                <a:lnTo>
                  <a:pt x="4754840" y="503802"/>
                </a:lnTo>
                <a:lnTo>
                  <a:pt x="4744292" y="503802"/>
                </a:lnTo>
                <a:lnTo>
                  <a:pt x="4744292" y="491984"/>
                </a:lnTo>
                <a:lnTo>
                  <a:pt x="4628652" y="491984"/>
                </a:lnTo>
                <a:lnTo>
                  <a:pt x="4628652" y="504193"/>
                </a:lnTo>
                <a:lnTo>
                  <a:pt x="4618006" y="504193"/>
                </a:lnTo>
                <a:close/>
                <a:moveTo>
                  <a:pt x="1103282" y="410919"/>
                </a:moveTo>
                <a:lnTo>
                  <a:pt x="1240115" y="410919"/>
                </a:lnTo>
                <a:lnTo>
                  <a:pt x="1240115" y="503802"/>
                </a:lnTo>
                <a:lnTo>
                  <a:pt x="1229567" y="503802"/>
                </a:lnTo>
                <a:lnTo>
                  <a:pt x="1229567" y="491984"/>
                </a:lnTo>
                <a:lnTo>
                  <a:pt x="1113928" y="491984"/>
                </a:lnTo>
                <a:lnTo>
                  <a:pt x="1113928" y="504193"/>
                </a:lnTo>
                <a:lnTo>
                  <a:pt x="1103282" y="504193"/>
                </a:lnTo>
                <a:close/>
                <a:moveTo>
                  <a:pt x="2239217" y="408184"/>
                </a:moveTo>
                <a:lnTo>
                  <a:pt x="2249179" y="414533"/>
                </a:lnTo>
                <a:cubicBezTo>
                  <a:pt x="2215125" y="459591"/>
                  <a:pt x="2163394" y="489673"/>
                  <a:pt x="2093984" y="504779"/>
                </a:cubicBezTo>
                <a:cubicBezTo>
                  <a:pt x="2091900" y="500481"/>
                  <a:pt x="2089817" y="496672"/>
                  <a:pt x="2087733" y="493351"/>
                </a:cubicBezTo>
                <a:cubicBezTo>
                  <a:pt x="2157143" y="479482"/>
                  <a:pt x="2207638" y="451093"/>
                  <a:pt x="2239217" y="408184"/>
                </a:cubicBezTo>
                <a:close/>
                <a:moveTo>
                  <a:pt x="3781946" y="404571"/>
                </a:moveTo>
                <a:lnTo>
                  <a:pt x="3781946" y="426937"/>
                </a:lnTo>
                <a:lnTo>
                  <a:pt x="3877173" y="426937"/>
                </a:lnTo>
                <a:lnTo>
                  <a:pt x="3877173" y="404571"/>
                </a:lnTo>
                <a:close/>
                <a:moveTo>
                  <a:pt x="3204967" y="401348"/>
                </a:moveTo>
                <a:lnTo>
                  <a:pt x="3204967" y="435532"/>
                </a:lnTo>
                <a:lnTo>
                  <a:pt x="3242179" y="435532"/>
                </a:lnTo>
                <a:lnTo>
                  <a:pt x="3242179" y="401348"/>
                </a:lnTo>
                <a:close/>
                <a:moveTo>
                  <a:pt x="1779101" y="400176"/>
                </a:moveTo>
                <a:lnTo>
                  <a:pt x="1789942" y="400176"/>
                </a:lnTo>
                <a:lnTo>
                  <a:pt x="1789942" y="416779"/>
                </a:lnTo>
                <a:cubicBezTo>
                  <a:pt x="1790007" y="429086"/>
                  <a:pt x="1788607" y="439471"/>
                  <a:pt x="1785742" y="447936"/>
                </a:cubicBezTo>
                <a:cubicBezTo>
                  <a:pt x="1808792" y="459916"/>
                  <a:pt x="1837604" y="475120"/>
                  <a:pt x="1872179" y="493547"/>
                </a:cubicBezTo>
                <a:lnTo>
                  <a:pt x="1864756" y="503802"/>
                </a:lnTo>
                <a:cubicBezTo>
                  <a:pt x="1838646" y="488370"/>
                  <a:pt x="1810973" y="472808"/>
                  <a:pt x="1781738" y="457116"/>
                </a:cubicBezTo>
                <a:cubicBezTo>
                  <a:pt x="1771776" y="478408"/>
                  <a:pt x="1743712" y="494491"/>
                  <a:pt x="1697548" y="505365"/>
                </a:cubicBezTo>
                <a:cubicBezTo>
                  <a:pt x="1695334" y="501132"/>
                  <a:pt x="1693250" y="497551"/>
                  <a:pt x="1691297" y="494621"/>
                </a:cubicBezTo>
                <a:cubicBezTo>
                  <a:pt x="1750093" y="484203"/>
                  <a:pt x="1779492" y="460632"/>
                  <a:pt x="1779492" y="423909"/>
                </a:cubicBezTo>
                <a:cubicBezTo>
                  <a:pt x="1779492" y="421826"/>
                  <a:pt x="1779361" y="419449"/>
                  <a:pt x="1779101" y="416779"/>
                </a:cubicBezTo>
                <a:close/>
                <a:moveTo>
                  <a:pt x="601443" y="398711"/>
                </a:moveTo>
                <a:lnTo>
                  <a:pt x="791115" y="398711"/>
                </a:lnTo>
                <a:lnTo>
                  <a:pt x="791115" y="410333"/>
                </a:lnTo>
                <a:lnTo>
                  <a:pt x="601443" y="410333"/>
                </a:lnTo>
                <a:close/>
                <a:moveTo>
                  <a:pt x="2339769" y="396562"/>
                </a:moveTo>
                <a:lnTo>
                  <a:pt x="2339769" y="442564"/>
                </a:lnTo>
                <a:lnTo>
                  <a:pt x="2398175" y="442564"/>
                </a:lnTo>
                <a:lnTo>
                  <a:pt x="2398175" y="396562"/>
                </a:lnTo>
                <a:close/>
                <a:moveTo>
                  <a:pt x="1999929" y="394511"/>
                </a:moveTo>
                <a:cubicBezTo>
                  <a:pt x="2008980" y="405645"/>
                  <a:pt x="2019528" y="419319"/>
                  <a:pt x="2031574" y="435532"/>
                </a:cubicBezTo>
                <a:lnTo>
                  <a:pt x="2022784" y="442173"/>
                </a:lnTo>
                <a:cubicBezTo>
                  <a:pt x="2012040" y="426741"/>
                  <a:pt x="2001752" y="412742"/>
                  <a:pt x="1991921" y="400176"/>
                </a:cubicBezTo>
                <a:close/>
                <a:moveTo>
                  <a:pt x="4015960" y="390800"/>
                </a:moveTo>
                <a:lnTo>
                  <a:pt x="4015960" y="406133"/>
                </a:lnTo>
                <a:lnTo>
                  <a:pt x="4075147" y="406133"/>
                </a:lnTo>
                <a:lnTo>
                  <a:pt x="4075147" y="390800"/>
                </a:lnTo>
                <a:close/>
                <a:moveTo>
                  <a:pt x="3946615" y="390800"/>
                </a:moveTo>
                <a:lnTo>
                  <a:pt x="3946615" y="406133"/>
                </a:lnTo>
                <a:lnTo>
                  <a:pt x="4005607" y="406133"/>
                </a:lnTo>
                <a:lnTo>
                  <a:pt x="4005607" y="390800"/>
                </a:lnTo>
                <a:close/>
                <a:moveTo>
                  <a:pt x="3153594" y="389334"/>
                </a:moveTo>
                <a:lnTo>
                  <a:pt x="3163751" y="392362"/>
                </a:lnTo>
                <a:cubicBezTo>
                  <a:pt x="3152812" y="422705"/>
                  <a:pt x="3141548" y="450182"/>
                  <a:pt x="3129958" y="474794"/>
                </a:cubicBezTo>
                <a:cubicBezTo>
                  <a:pt x="3135688" y="474143"/>
                  <a:pt x="3145617" y="473167"/>
                  <a:pt x="3159747" y="471864"/>
                </a:cubicBezTo>
                <a:cubicBezTo>
                  <a:pt x="3163718" y="471474"/>
                  <a:pt x="3166649" y="471181"/>
                  <a:pt x="3168537" y="470985"/>
                </a:cubicBezTo>
                <a:cubicBezTo>
                  <a:pt x="3165216" y="461414"/>
                  <a:pt x="3161537" y="451256"/>
                  <a:pt x="3157500" y="440513"/>
                </a:cubicBezTo>
                <a:lnTo>
                  <a:pt x="3166779" y="437583"/>
                </a:lnTo>
                <a:cubicBezTo>
                  <a:pt x="3173486" y="454772"/>
                  <a:pt x="3179932" y="472353"/>
                  <a:pt x="3186117" y="490324"/>
                </a:cubicBezTo>
                <a:lnTo>
                  <a:pt x="3176155" y="493937"/>
                </a:lnTo>
                <a:cubicBezTo>
                  <a:pt x="3175439" y="491528"/>
                  <a:pt x="3174299" y="488045"/>
                  <a:pt x="3172737" y="483487"/>
                </a:cubicBezTo>
                <a:cubicBezTo>
                  <a:pt x="3172151" y="481729"/>
                  <a:pt x="3171695" y="480427"/>
                  <a:pt x="3171369" y="479580"/>
                </a:cubicBezTo>
                <a:cubicBezTo>
                  <a:pt x="3158412" y="480492"/>
                  <a:pt x="3146268" y="481696"/>
                  <a:pt x="3134939" y="483194"/>
                </a:cubicBezTo>
                <a:cubicBezTo>
                  <a:pt x="3134158" y="483324"/>
                  <a:pt x="3133051" y="483454"/>
                  <a:pt x="3131618" y="483585"/>
                </a:cubicBezTo>
                <a:cubicBezTo>
                  <a:pt x="3126670" y="484236"/>
                  <a:pt x="3122991" y="484887"/>
                  <a:pt x="3120582" y="485538"/>
                </a:cubicBezTo>
                <a:lnTo>
                  <a:pt x="3115308" y="475966"/>
                </a:lnTo>
                <a:cubicBezTo>
                  <a:pt x="3118954" y="473297"/>
                  <a:pt x="3122372" y="468576"/>
                  <a:pt x="3125563" y="461804"/>
                </a:cubicBezTo>
                <a:cubicBezTo>
                  <a:pt x="3136958" y="437062"/>
                  <a:pt x="3146301" y="412905"/>
                  <a:pt x="3153594" y="389334"/>
                </a:cubicBezTo>
                <a:close/>
                <a:moveTo>
                  <a:pt x="1505773" y="384939"/>
                </a:moveTo>
                <a:lnTo>
                  <a:pt x="1505773" y="409747"/>
                </a:lnTo>
                <a:lnTo>
                  <a:pt x="1548357" y="409747"/>
                </a:lnTo>
                <a:lnTo>
                  <a:pt x="1548357" y="384939"/>
                </a:lnTo>
                <a:close/>
                <a:moveTo>
                  <a:pt x="4461054" y="375563"/>
                </a:moveTo>
                <a:lnTo>
                  <a:pt x="4461054" y="404375"/>
                </a:lnTo>
                <a:cubicBezTo>
                  <a:pt x="4460598" y="411733"/>
                  <a:pt x="4463984" y="415184"/>
                  <a:pt x="4471211" y="414728"/>
                </a:cubicBezTo>
                <a:lnTo>
                  <a:pt x="4478634" y="414728"/>
                </a:lnTo>
                <a:lnTo>
                  <a:pt x="4478634" y="375563"/>
                </a:lnTo>
                <a:close/>
                <a:moveTo>
                  <a:pt x="4409778" y="375563"/>
                </a:moveTo>
                <a:lnTo>
                  <a:pt x="4409778" y="445787"/>
                </a:lnTo>
                <a:lnTo>
                  <a:pt x="4478634" y="445787"/>
                </a:lnTo>
                <a:lnTo>
                  <a:pt x="4478634" y="422932"/>
                </a:lnTo>
                <a:lnTo>
                  <a:pt x="4467402" y="422932"/>
                </a:lnTo>
                <a:cubicBezTo>
                  <a:pt x="4456658" y="423128"/>
                  <a:pt x="4451384" y="417658"/>
                  <a:pt x="4451580" y="406524"/>
                </a:cubicBezTo>
                <a:lnTo>
                  <a:pt x="4451580" y="375563"/>
                </a:lnTo>
                <a:lnTo>
                  <a:pt x="4435855" y="375563"/>
                </a:lnTo>
                <a:lnTo>
                  <a:pt x="4435855" y="383377"/>
                </a:lnTo>
                <a:cubicBezTo>
                  <a:pt x="4435920" y="396920"/>
                  <a:pt x="4434944" y="406719"/>
                  <a:pt x="4432925" y="412775"/>
                </a:cubicBezTo>
                <a:cubicBezTo>
                  <a:pt x="4431102" y="419026"/>
                  <a:pt x="4426804" y="425960"/>
                  <a:pt x="4420032" y="433578"/>
                </a:cubicBezTo>
                <a:cubicBezTo>
                  <a:pt x="4416907" y="431104"/>
                  <a:pt x="4414172" y="429216"/>
                  <a:pt x="4411828" y="427914"/>
                </a:cubicBezTo>
                <a:cubicBezTo>
                  <a:pt x="4418274" y="421077"/>
                  <a:pt x="4422246" y="415054"/>
                  <a:pt x="4423744" y="409845"/>
                </a:cubicBezTo>
                <a:cubicBezTo>
                  <a:pt x="4425632" y="404831"/>
                  <a:pt x="4426512" y="396139"/>
                  <a:pt x="4426381" y="383767"/>
                </a:cubicBezTo>
                <a:lnTo>
                  <a:pt x="4426381" y="375563"/>
                </a:lnTo>
                <a:close/>
                <a:moveTo>
                  <a:pt x="936804" y="375563"/>
                </a:moveTo>
                <a:lnTo>
                  <a:pt x="936804" y="404375"/>
                </a:lnTo>
                <a:cubicBezTo>
                  <a:pt x="936348" y="411733"/>
                  <a:pt x="939734" y="415184"/>
                  <a:pt x="946961" y="414728"/>
                </a:cubicBezTo>
                <a:lnTo>
                  <a:pt x="954384" y="414728"/>
                </a:lnTo>
                <a:lnTo>
                  <a:pt x="954384" y="375563"/>
                </a:lnTo>
                <a:close/>
                <a:moveTo>
                  <a:pt x="885528" y="375563"/>
                </a:moveTo>
                <a:lnTo>
                  <a:pt x="885528" y="445787"/>
                </a:lnTo>
                <a:lnTo>
                  <a:pt x="954384" y="445787"/>
                </a:lnTo>
                <a:lnTo>
                  <a:pt x="954384" y="422932"/>
                </a:lnTo>
                <a:lnTo>
                  <a:pt x="943152" y="422932"/>
                </a:lnTo>
                <a:cubicBezTo>
                  <a:pt x="932408" y="423128"/>
                  <a:pt x="927134" y="417658"/>
                  <a:pt x="927330" y="406524"/>
                </a:cubicBezTo>
                <a:lnTo>
                  <a:pt x="927330" y="375563"/>
                </a:lnTo>
                <a:lnTo>
                  <a:pt x="911605" y="375563"/>
                </a:lnTo>
                <a:lnTo>
                  <a:pt x="911605" y="383377"/>
                </a:lnTo>
                <a:cubicBezTo>
                  <a:pt x="911670" y="396920"/>
                  <a:pt x="910694" y="406719"/>
                  <a:pt x="908675" y="412775"/>
                </a:cubicBezTo>
                <a:cubicBezTo>
                  <a:pt x="906852" y="419026"/>
                  <a:pt x="902554" y="425960"/>
                  <a:pt x="895783" y="433578"/>
                </a:cubicBezTo>
                <a:cubicBezTo>
                  <a:pt x="892657" y="431104"/>
                  <a:pt x="889923" y="429216"/>
                  <a:pt x="887579" y="427914"/>
                </a:cubicBezTo>
                <a:cubicBezTo>
                  <a:pt x="894025" y="421077"/>
                  <a:pt x="897997" y="415054"/>
                  <a:pt x="899494" y="409845"/>
                </a:cubicBezTo>
                <a:cubicBezTo>
                  <a:pt x="901382" y="404831"/>
                  <a:pt x="902261" y="396139"/>
                  <a:pt x="902131" y="383767"/>
                </a:cubicBezTo>
                <a:lnTo>
                  <a:pt x="902131" y="375563"/>
                </a:lnTo>
                <a:close/>
                <a:moveTo>
                  <a:pt x="3781946" y="372731"/>
                </a:moveTo>
                <a:lnTo>
                  <a:pt x="3781946" y="395195"/>
                </a:lnTo>
                <a:lnTo>
                  <a:pt x="3877173" y="395195"/>
                </a:lnTo>
                <a:lnTo>
                  <a:pt x="3877173" y="372731"/>
                </a:lnTo>
                <a:close/>
                <a:moveTo>
                  <a:pt x="2551514" y="372145"/>
                </a:moveTo>
                <a:lnTo>
                  <a:pt x="2551514" y="399785"/>
                </a:lnTo>
                <a:lnTo>
                  <a:pt x="2577982" y="399785"/>
                </a:lnTo>
                <a:lnTo>
                  <a:pt x="2577982" y="372145"/>
                </a:lnTo>
                <a:close/>
                <a:moveTo>
                  <a:pt x="2515182" y="372145"/>
                </a:moveTo>
                <a:lnTo>
                  <a:pt x="2515182" y="399785"/>
                </a:lnTo>
                <a:lnTo>
                  <a:pt x="2541552" y="399785"/>
                </a:lnTo>
                <a:lnTo>
                  <a:pt x="2541552" y="372145"/>
                </a:lnTo>
                <a:close/>
                <a:moveTo>
                  <a:pt x="1610181" y="369312"/>
                </a:moveTo>
                <a:lnTo>
                  <a:pt x="1620632" y="369312"/>
                </a:lnTo>
                <a:cubicBezTo>
                  <a:pt x="1620632" y="374587"/>
                  <a:pt x="1620501" y="381814"/>
                  <a:pt x="1620241" y="390995"/>
                </a:cubicBezTo>
                <a:cubicBezTo>
                  <a:pt x="1620176" y="392883"/>
                  <a:pt x="1620143" y="394283"/>
                  <a:pt x="1620143" y="395195"/>
                </a:cubicBezTo>
                <a:cubicBezTo>
                  <a:pt x="1626394" y="441555"/>
                  <a:pt x="1642216" y="474339"/>
                  <a:pt x="1667610" y="493547"/>
                </a:cubicBezTo>
                <a:cubicBezTo>
                  <a:pt x="1665852" y="495175"/>
                  <a:pt x="1663117" y="498039"/>
                  <a:pt x="1659406" y="502142"/>
                </a:cubicBezTo>
                <a:cubicBezTo>
                  <a:pt x="1636031" y="482347"/>
                  <a:pt x="1621608" y="454284"/>
                  <a:pt x="1616139" y="417951"/>
                </a:cubicBezTo>
                <a:cubicBezTo>
                  <a:pt x="1612753" y="453047"/>
                  <a:pt x="1597354" y="482185"/>
                  <a:pt x="1569942" y="505365"/>
                </a:cubicBezTo>
                <a:cubicBezTo>
                  <a:pt x="1567793" y="502760"/>
                  <a:pt x="1565123" y="500025"/>
                  <a:pt x="1561933" y="497160"/>
                </a:cubicBezTo>
                <a:cubicBezTo>
                  <a:pt x="1591754" y="472874"/>
                  <a:pt x="1607577" y="441620"/>
                  <a:pt x="1609400" y="403399"/>
                </a:cubicBezTo>
                <a:cubicBezTo>
                  <a:pt x="1609725" y="398646"/>
                  <a:pt x="1609953" y="393795"/>
                  <a:pt x="1610083" y="388846"/>
                </a:cubicBezTo>
                <a:cubicBezTo>
                  <a:pt x="1610083" y="386437"/>
                  <a:pt x="1610116" y="383767"/>
                  <a:pt x="1610181" y="380837"/>
                </a:cubicBezTo>
                <a:cubicBezTo>
                  <a:pt x="1610181" y="378363"/>
                  <a:pt x="1610181" y="374521"/>
                  <a:pt x="1610181" y="369312"/>
                </a:cubicBezTo>
                <a:close/>
                <a:moveTo>
                  <a:pt x="4015960" y="366773"/>
                </a:moveTo>
                <a:lnTo>
                  <a:pt x="4015960" y="382107"/>
                </a:lnTo>
                <a:lnTo>
                  <a:pt x="4075147" y="382107"/>
                </a:lnTo>
                <a:lnTo>
                  <a:pt x="4075147" y="366773"/>
                </a:lnTo>
                <a:close/>
                <a:moveTo>
                  <a:pt x="3946615" y="366773"/>
                </a:moveTo>
                <a:lnTo>
                  <a:pt x="3946615" y="382107"/>
                </a:lnTo>
                <a:lnTo>
                  <a:pt x="4005607" y="382107"/>
                </a:lnTo>
                <a:lnTo>
                  <a:pt x="4005607" y="366773"/>
                </a:lnTo>
                <a:close/>
                <a:moveTo>
                  <a:pt x="3204967" y="359350"/>
                </a:moveTo>
                <a:lnTo>
                  <a:pt x="3204967" y="392362"/>
                </a:lnTo>
                <a:lnTo>
                  <a:pt x="3242179" y="392362"/>
                </a:lnTo>
                <a:lnTo>
                  <a:pt x="3242179" y="359350"/>
                </a:lnTo>
                <a:close/>
                <a:moveTo>
                  <a:pt x="1905972" y="358374"/>
                </a:moveTo>
                <a:lnTo>
                  <a:pt x="1905972" y="411310"/>
                </a:lnTo>
                <a:lnTo>
                  <a:pt x="1955783" y="411310"/>
                </a:lnTo>
                <a:lnTo>
                  <a:pt x="1955783" y="358374"/>
                </a:lnTo>
                <a:close/>
                <a:moveTo>
                  <a:pt x="4725637" y="353197"/>
                </a:moveTo>
                <a:lnTo>
                  <a:pt x="4735502" y="358960"/>
                </a:lnTo>
                <a:cubicBezTo>
                  <a:pt x="4731725" y="364103"/>
                  <a:pt x="4726386" y="370973"/>
                  <a:pt x="4719484" y="379568"/>
                </a:cubicBezTo>
                <a:lnTo>
                  <a:pt x="4780234" y="379568"/>
                </a:lnTo>
                <a:lnTo>
                  <a:pt x="4780234" y="389139"/>
                </a:lnTo>
                <a:lnTo>
                  <a:pt x="4593394" y="389139"/>
                </a:lnTo>
                <a:lnTo>
                  <a:pt x="4593394" y="379568"/>
                </a:lnTo>
                <a:lnTo>
                  <a:pt x="4655609" y="379568"/>
                </a:lnTo>
                <a:cubicBezTo>
                  <a:pt x="4650270" y="372145"/>
                  <a:pt x="4645028" y="365341"/>
                  <a:pt x="4639884" y="359155"/>
                </a:cubicBezTo>
                <a:lnTo>
                  <a:pt x="4648479" y="353588"/>
                </a:lnTo>
                <a:cubicBezTo>
                  <a:pt x="4653948" y="359773"/>
                  <a:pt x="4659483" y="366643"/>
                  <a:pt x="4665083" y="374196"/>
                </a:cubicBezTo>
                <a:lnTo>
                  <a:pt x="4656878" y="379568"/>
                </a:lnTo>
                <a:lnTo>
                  <a:pt x="4707276" y="379568"/>
                </a:lnTo>
                <a:cubicBezTo>
                  <a:pt x="4713982" y="370582"/>
                  <a:pt x="4720102" y="361792"/>
                  <a:pt x="4725637" y="353197"/>
                </a:cubicBezTo>
                <a:close/>
                <a:moveTo>
                  <a:pt x="1210912" y="353197"/>
                </a:moveTo>
                <a:lnTo>
                  <a:pt x="1220777" y="358960"/>
                </a:lnTo>
                <a:cubicBezTo>
                  <a:pt x="1217000" y="364103"/>
                  <a:pt x="1211661" y="370973"/>
                  <a:pt x="1204759" y="379568"/>
                </a:cubicBezTo>
                <a:lnTo>
                  <a:pt x="1265509" y="379568"/>
                </a:lnTo>
                <a:lnTo>
                  <a:pt x="1265509" y="389139"/>
                </a:lnTo>
                <a:lnTo>
                  <a:pt x="1078669" y="389139"/>
                </a:lnTo>
                <a:lnTo>
                  <a:pt x="1078669" y="379568"/>
                </a:lnTo>
                <a:lnTo>
                  <a:pt x="1140884" y="379568"/>
                </a:lnTo>
                <a:cubicBezTo>
                  <a:pt x="1135545" y="372145"/>
                  <a:pt x="1130303" y="365341"/>
                  <a:pt x="1125159" y="359155"/>
                </a:cubicBezTo>
                <a:lnTo>
                  <a:pt x="1133754" y="353588"/>
                </a:lnTo>
                <a:cubicBezTo>
                  <a:pt x="1139224" y="359773"/>
                  <a:pt x="1144758" y="366643"/>
                  <a:pt x="1150358" y="374196"/>
                </a:cubicBezTo>
                <a:lnTo>
                  <a:pt x="1142154" y="379568"/>
                </a:lnTo>
                <a:lnTo>
                  <a:pt x="1192551" y="379568"/>
                </a:lnTo>
                <a:cubicBezTo>
                  <a:pt x="1199257" y="370582"/>
                  <a:pt x="1205378" y="361792"/>
                  <a:pt x="1210912" y="353197"/>
                </a:cubicBezTo>
                <a:close/>
                <a:moveTo>
                  <a:pt x="1505773" y="350560"/>
                </a:moveTo>
                <a:lnTo>
                  <a:pt x="1505773" y="375563"/>
                </a:lnTo>
                <a:lnTo>
                  <a:pt x="1548357" y="375563"/>
                </a:lnTo>
                <a:lnTo>
                  <a:pt x="1548357" y="350560"/>
                </a:lnTo>
                <a:close/>
                <a:moveTo>
                  <a:pt x="2134809" y="344505"/>
                </a:moveTo>
                <a:lnTo>
                  <a:pt x="2145748" y="348997"/>
                </a:lnTo>
                <a:cubicBezTo>
                  <a:pt x="2132726" y="378363"/>
                  <a:pt x="2118141" y="405613"/>
                  <a:pt x="2101993" y="430746"/>
                </a:cubicBezTo>
                <a:cubicBezTo>
                  <a:pt x="2098021" y="428272"/>
                  <a:pt x="2094472" y="426221"/>
                  <a:pt x="2091347" y="424593"/>
                </a:cubicBezTo>
                <a:cubicBezTo>
                  <a:pt x="2107951" y="400371"/>
                  <a:pt x="2122438" y="373675"/>
                  <a:pt x="2134809" y="344505"/>
                </a:cubicBezTo>
                <a:close/>
                <a:moveTo>
                  <a:pt x="519499" y="340989"/>
                </a:moveTo>
                <a:lnTo>
                  <a:pt x="519499" y="392753"/>
                </a:lnTo>
                <a:lnTo>
                  <a:pt x="569310" y="392753"/>
                </a:lnTo>
                <a:lnTo>
                  <a:pt x="569310" y="340989"/>
                </a:lnTo>
                <a:close/>
                <a:moveTo>
                  <a:pt x="2223590" y="340305"/>
                </a:moveTo>
                <a:cubicBezTo>
                  <a:pt x="2239998" y="358276"/>
                  <a:pt x="2257741" y="378428"/>
                  <a:pt x="2276819" y="400762"/>
                </a:cubicBezTo>
                <a:lnTo>
                  <a:pt x="2267150" y="408966"/>
                </a:lnTo>
                <a:cubicBezTo>
                  <a:pt x="2250351" y="387609"/>
                  <a:pt x="2232966" y="366936"/>
                  <a:pt x="2214995" y="346946"/>
                </a:cubicBezTo>
                <a:close/>
                <a:moveTo>
                  <a:pt x="4435855" y="337375"/>
                </a:moveTo>
                <a:lnTo>
                  <a:pt x="4435855" y="367164"/>
                </a:lnTo>
                <a:lnTo>
                  <a:pt x="4451580" y="367164"/>
                </a:lnTo>
                <a:lnTo>
                  <a:pt x="4451580" y="337375"/>
                </a:lnTo>
                <a:close/>
                <a:moveTo>
                  <a:pt x="911605" y="337375"/>
                </a:moveTo>
                <a:lnTo>
                  <a:pt x="911605" y="367164"/>
                </a:lnTo>
                <a:lnTo>
                  <a:pt x="927330" y="367164"/>
                </a:lnTo>
                <a:lnTo>
                  <a:pt x="927330" y="337375"/>
                </a:lnTo>
                <a:close/>
                <a:moveTo>
                  <a:pt x="2551514" y="335714"/>
                </a:moveTo>
                <a:lnTo>
                  <a:pt x="2551514" y="363355"/>
                </a:lnTo>
                <a:lnTo>
                  <a:pt x="2577982" y="363355"/>
                </a:lnTo>
                <a:lnTo>
                  <a:pt x="2577982" y="335714"/>
                </a:lnTo>
                <a:close/>
                <a:moveTo>
                  <a:pt x="2515182" y="335714"/>
                </a:moveTo>
                <a:lnTo>
                  <a:pt x="2515182" y="363355"/>
                </a:lnTo>
                <a:lnTo>
                  <a:pt x="2541552" y="363355"/>
                </a:lnTo>
                <a:lnTo>
                  <a:pt x="2541552" y="335714"/>
                </a:lnTo>
                <a:close/>
                <a:moveTo>
                  <a:pt x="509439" y="331515"/>
                </a:moveTo>
                <a:lnTo>
                  <a:pt x="579272" y="331515"/>
                </a:lnTo>
                <a:lnTo>
                  <a:pt x="579272" y="402129"/>
                </a:lnTo>
                <a:lnTo>
                  <a:pt x="509439" y="402129"/>
                </a:lnTo>
                <a:close/>
                <a:moveTo>
                  <a:pt x="4809242" y="328878"/>
                </a:moveTo>
                <a:lnTo>
                  <a:pt x="4819594" y="328878"/>
                </a:lnTo>
                <a:cubicBezTo>
                  <a:pt x="4841146" y="353555"/>
                  <a:pt x="4851922" y="384809"/>
                  <a:pt x="4851922" y="422639"/>
                </a:cubicBezTo>
                <a:cubicBezTo>
                  <a:pt x="4851922" y="459167"/>
                  <a:pt x="4841276" y="489803"/>
                  <a:pt x="4819985" y="514545"/>
                </a:cubicBezTo>
                <a:lnTo>
                  <a:pt x="4809632" y="514545"/>
                </a:lnTo>
                <a:cubicBezTo>
                  <a:pt x="4831380" y="488110"/>
                  <a:pt x="4842254" y="457409"/>
                  <a:pt x="4842254" y="422444"/>
                </a:cubicBezTo>
                <a:cubicBezTo>
                  <a:pt x="4842254" y="385395"/>
                  <a:pt x="4831250" y="354206"/>
                  <a:pt x="4809242" y="328878"/>
                </a:cubicBezTo>
                <a:close/>
                <a:moveTo>
                  <a:pt x="3469160" y="328878"/>
                </a:moveTo>
                <a:lnTo>
                  <a:pt x="3479416" y="328878"/>
                </a:lnTo>
                <a:cubicBezTo>
                  <a:pt x="3457408" y="354206"/>
                  <a:pt x="3446404" y="385395"/>
                  <a:pt x="3446404" y="422444"/>
                </a:cubicBezTo>
                <a:cubicBezTo>
                  <a:pt x="3446404" y="457409"/>
                  <a:pt x="3457278" y="488110"/>
                  <a:pt x="3479025" y="514545"/>
                </a:cubicBezTo>
                <a:lnTo>
                  <a:pt x="3468672" y="514545"/>
                </a:lnTo>
                <a:cubicBezTo>
                  <a:pt x="3447380" y="489673"/>
                  <a:pt x="3436734" y="459037"/>
                  <a:pt x="3436734" y="422639"/>
                </a:cubicBezTo>
                <a:cubicBezTo>
                  <a:pt x="3436734" y="384679"/>
                  <a:pt x="3447543" y="353425"/>
                  <a:pt x="3469160" y="328878"/>
                </a:cubicBezTo>
                <a:close/>
                <a:moveTo>
                  <a:pt x="1294517" y="328878"/>
                </a:moveTo>
                <a:lnTo>
                  <a:pt x="1304869" y="328878"/>
                </a:lnTo>
                <a:cubicBezTo>
                  <a:pt x="1326422" y="353555"/>
                  <a:pt x="1337198" y="384809"/>
                  <a:pt x="1337198" y="422639"/>
                </a:cubicBezTo>
                <a:cubicBezTo>
                  <a:pt x="1337198" y="459167"/>
                  <a:pt x="1326552" y="489803"/>
                  <a:pt x="1305260" y="514545"/>
                </a:cubicBezTo>
                <a:lnTo>
                  <a:pt x="1294907" y="514545"/>
                </a:lnTo>
                <a:cubicBezTo>
                  <a:pt x="1316655" y="488110"/>
                  <a:pt x="1327529" y="457409"/>
                  <a:pt x="1327529" y="422444"/>
                </a:cubicBezTo>
                <a:cubicBezTo>
                  <a:pt x="1327529" y="385395"/>
                  <a:pt x="1316525" y="354206"/>
                  <a:pt x="1294517" y="328878"/>
                </a:cubicBezTo>
                <a:close/>
                <a:moveTo>
                  <a:pt x="163986" y="328878"/>
                </a:moveTo>
                <a:lnTo>
                  <a:pt x="174241" y="328878"/>
                </a:lnTo>
                <a:cubicBezTo>
                  <a:pt x="152233" y="354206"/>
                  <a:pt x="141229" y="385395"/>
                  <a:pt x="141229" y="422444"/>
                </a:cubicBezTo>
                <a:cubicBezTo>
                  <a:pt x="141229" y="457409"/>
                  <a:pt x="152103" y="488110"/>
                  <a:pt x="173850" y="514545"/>
                </a:cubicBezTo>
                <a:lnTo>
                  <a:pt x="163497" y="514545"/>
                </a:lnTo>
                <a:cubicBezTo>
                  <a:pt x="142206" y="489673"/>
                  <a:pt x="131560" y="459037"/>
                  <a:pt x="131560" y="422639"/>
                </a:cubicBezTo>
                <a:cubicBezTo>
                  <a:pt x="131560" y="384679"/>
                  <a:pt x="142368" y="353425"/>
                  <a:pt x="163986" y="328878"/>
                </a:cubicBezTo>
                <a:close/>
                <a:moveTo>
                  <a:pt x="4396397" y="328585"/>
                </a:moveTo>
                <a:lnTo>
                  <a:pt x="4492014" y="328585"/>
                </a:lnTo>
                <a:lnTo>
                  <a:pt x="4492014" y="337375"/>
                </a:lnTo>
                <a:lnTo>
                  <a:pt x="4461054" y="337375"/>
                </a:lnTo>
                <a:lnTo>
                  <a:pt x="4461054" y="367164"/>
                </a:lnTo>
                <a:lnTo>
                  <a:pt x="4488010" y="367164"/>
                </a:lnTo>
                <a:lnTo>
                  <a:pt x="4488010" y="501946"/>
                </a:lnTo>
                <a:lnTo>
                  <a:pt x="4478634" y="501946"/>
                </a:lnTo>
                <a:lnTo>
                  <a:pt x="4478634" y="489738"/>
                </a:lnTo>
                <a:lnTo>
                  <a:pt x="4409778" y="489738"/>
                </a:lnTo>
                <a:lnTo>
                  <a:pt x="4409778" y="502337"/>
                </a:lnTo>
                <a:lnTo>
                  <a:pt x="4400401" y="502337"/>
                </a:lnTo>
                <a:lnTo>
                  <a:pt x="4400401" y="367164"/>
                </a:lnTo>
                <a:lnTo>
                  <a:pt x="4426381" y="367164"/>
                </a:lnTo>
                <a:lnTo>
                  <a:pt x="4426381" y="337375"/>
                </a:lnTo>
                <a:lnTo>
                  <a:pt x="4396397" y="337375"/>
                </a:lnTo>
                <a:close/>
                <a:moveTo>
                  <a:pt x="3736530" y="328585"/>
                </a:moveTo>
                <a:lnTo>
                  <a:pt x="3903152" y="328585"/>
                </a:lnTo>
                <a:lnTo>
                  <a:pt x="3903152" y="338352"/>
                </a:lnTo>
                <a:lnTo>
                  <a:pt x="3830585" y="338352"/>
                </a:lnTo>
                <a:lnTo>
                  <a:pt x="3822381" y="363159"/>
                </a:lnTo>
                <a:lnTo>
                  <a:pt x="3887526" y="363159"/>
                </a:lnTo>
                <a:lnTo>
                  <a:pt x="3887526" y="436606"/>
                </a:lnTo>
                <a:lnTo>
                  <a:pt x="3837519" y="436606"/>
                </a:lnTo>
                <a:lnTo>
                  <a:pt x="3837519" y="480752"/>
                </a:lnTo>
                <a:cubicBezTo>
                  <a:pt x="3837454" y="494296"/>
                  <a:pt x="3830455" y="501295"/>
                  <a:pt x="3816520" y="501751"/>
                </a:cubicBezTo>
                <a:cubicBezTo>
                  <a:pt x="3809098" y="501946"/>
                  <a:pt x="3801642" y="502076"/>
                  <a:pt x="3794154" y="502142"/>
                </a:cubicBezTo>
                <a:cubicBezTo>
                  <a:pt x="3793504" y="498560"/>
                  <a:pt x="3792559" y="494979"/>
                  <a:pt x="3791322" y="491398"/>
                </a:cubicBezTo>
                <a:cubicBezTo>
                  <a:pt x="3800112" y="491789"/>
                  <a:pt x="3807600" y="491984"/>
                  <a:pt x="3813786" y="491984"/>
                </a:cubicBezTo>
                <a:cubicBezTo>
                  <a:pt x="3822902" y="492179"/>
                  <a:pt x="3827362" y="488240"/>
                  <a:pt x="3827166" y="480166"/>
                </a:cubicBezTo>
                <a:lnTo>
                  <a:pt x="3827166" y="436606"/>
                </a:lnTo>
                <a:lnTo>
                  <a:pt x="3771593" y="436606"/>
                </a:lnTo>
                <a:lnTo>
                  <a:pt x="3771593" y="363159"/>
                </a:lnTo>
                <a:lnTo>
                  <a:pt x="3811344" y="363159"/>
                </a:lnTo>
                <a:lnTo>
                  <a:pt x="3818767" y="338352"/>
                </a:lnTo>
                <a:lnTo>
                  <a:pt x="3746981" y="338352"/>
                </a:lnTo>
                <a:lnTo>
                  <a:pt x="3746981" y="398125"/>
                </a:lnTo>
                <a:cubicBezTo>
                  <a:pt x="3747111" y="425862"/>
                  <a:pt x="3745678" y="446308"/>
                  <a:pt x="3742683" y="459460"/>
                </a:cubicBezTo>
                <a:cubicBezTo>
                  <a:pt x="3739884" y="473329"/>
                  <a:pt x="3733828" y="488240"/>
                  <a:pt x="3724517" y="504193"/>
                </a:cubicBezTo>
                <a:cubicBezTo>
                  <a:pt x="3723084" y="502630"/>
                  <a:pt x="3721034" y="501002"/>
                  <a:pt x="3718364" y="499309"/>
                </a:cubicBezTo>
                <a:cubicBezTo>
                  <a:pt x="3716931" y="498398"/>
                  <a:pt x="3715922" y="497681"/>
                  <a:pt x="3715336" y="497160"/>
                </a:cubicBezTo>
                <a:cubicBezTo>
                  <a:pt x="3723670" y="484919"/>
                  <a:pt x="3729303" y="471734"/>
                  <a:pt x="3732233" y="457605"/>
                </a:cubicBezTo>
                <a:cubicBezTo>
                  <a:pt x="3735228" y="444322"/>
                  <a:pt x="3736660" y="424300"/>
                  <a:pt x="3736530" y="397539"/>
                </a:cubicBezTo>
                <a:close/>
                <a:moveTo>
                  <a:pt x="2603181" y="328585"/>
                </a:moveTo>
                <a:lnTo>
                  <a:pt x="2680534" y="328585"/>
                </a:lnTo>
                <a:lnTo>
                  <a:pt x="2680534" y="340110"/>
                </a:lnTo>
                <a:lnTo>
                  <a:pt x="2645374" y="380740"/>
                </a:lnTo>
                <a:cubicBezTo>
                  <a:pt x="2646350" y="381651"/>
                  <a:pt x="2647783" y="383019"/>
                  <a:pt x="2649671" y="384842"/>
                </a:cubicBezTo>
                <a:cubicBezTo>
                  <a:pt x="2651559" y="386665"/>
                  <a:pt x="2652992" y="388032"/>
                  <a:pt x="2653968" y="388944"/>
                </a:cubicBezTo>
                <a:lnTo>
                  <a:pt x="2647522" y="394511"/>
                </a:lnTo>
                <a:lnTo>
                  <a:pt x="2686199" y="394511"/>
                </a:lnTo>
                <a:lnTo>
                  <a:pt x="2686199" y="403789"/>
                </a:lnTo>
                <a:lnTo>
                  <a:pt x="2673795" y="435727"/>
                </a:lnTo>
                <a:cubicBezTo>
                  <a:pt x="2670540" y="434360"/>
                  <a:pt x="2667186" y="433155"/>
                  <a:pt x="2663735" y="432113"/>
                </a:cubicBezTo>
                <a:lnTo>
                  <a:pt x="2675553" y="403789"/>
                </a:lnTo>
                <a:lnTo>
                  <a:pt x="2644983" y="403789"/>
                </a:lnTo>
                <a:lnTo>
                  <a:pt x="2644983" y="480948"/>
                </a:lnTo>
                <a:cubicBezTo>
                  <a:pt x="2645308" y="494621"/>
                  <a:pt x="2638439" y="501490"/>
                  <a:pt x="2624375" y="501556"/>
                </a:cubicBezTo>
                <a:cubicBezTo>
                  <a:pt x="2621575" y="501621"/>
                  <a:pt x="2618678" y="501686"/>
                  <a:pt x="2615682" y="501751"/>
                </a:cubicBezTo>
                <a:cubicBezTo>
                  <a:pt x="2614250" y="501751"/>
                  <a:pt x="2612687" y="501751"/>
                  <a:pt x="2610994" y="501751"/>
                </a:cubicBezTo>
                <a:cubicBezTo>
                  <a:pt x="2609562" y="501751"/>
                  <a:pt x="2607478" y="501751"/>
                  <a:pt x="2604744" y="501751"/>
                </a:cubicBezTo>
                <a:cubicBezTo>
                  <a:pt x="2604222" y="498430"/>
                  <a:pt x="2603441" y="494979"/>
                  <a:pt x="2602399" y="491398"/>
                </a:cubicBezTo>
                <a:cubicBezTo>
                  <a:pt x="2609757" y="491789"/>
                  <a:pt x="2616692" y="491984"/>
                  <a:pt x="2623203" y="491984"/>
                </a:cubicBezTo>
                <a:cubicBezTo>
                  <a:pt x="2631277" y="492244"/>
                  <a:pt x="2635184" y="488435"/>
                  <a:pt x="2634923" y="480557"/>
                </a:cubicBezTo>
                <a:lnTo>
                  <a:pt x="2634923" y="403789"/>
                </a:lnTo>
                <a:lnTo>
                  <a:pt x="2597516" y="403789"/>
                </a:lnTo>
                <a:lnTo>
                  <a:pt x="2597516" y="394511"/>
                </a:lnTo>
                <a:lnTo>
                  <a:pt x="2644983" y="394511"/>
                </a:lnTo>
                <a:cubicBezTo>
                  <a:pt x="2633132" y="382660"/>
                  <a:pt x="2621314" y="371331"/>
                  <a:pt x="2609529" y="360522"/>
                </a:cubicBezTo>
                <a:lnTo>
                  <a:pt x="2616756" y="354174"/>
                </a:lnTo>
                <a:cubicBezTo>
                  <a:pt x="2620468" y="357495"/>
                  <a:pt x="2625807" y="362411"/>
                  <a:pt x="2632774" y="368922"/>
                </a:cubicBezTo>
                <a:cubicBezTo>
                  <a:pt x="2635053" y="371070"/>
                  <a:pt x="2636779" y="372666"/>
                  <a:pt x="2637951" y="373708"/>
                </a:cubicBezTo>
                <a:lnTo>
                  <a:pt x="2669790" y="337570"/>
                </a:lnTo>
                <a:lnTo>
                  <a:pt x="2603181" y="337570"/>
                </a:lnTo>
                <a:close/>
                <a:moveTo>
                  <a:pt x="872147" y="328585"/>
                </a:moveTo>
                <a:lnTo>
                  <a:pt x="967764" y="328585"/>
                </a:lnTo>
                <a:lnTo>
                  <a:pt x="967764" y="337375"/>
                </a:lnTo>
                <a:lnTo>
                  <a:pt x="936804" y="337375"/>
                </a:lnTo>
                <a:lnTo>
                  <a:pt x="936804" y="367164"/>
                </a:lnTo>
                <a:lnTo>
                  <a:pt x="963760" y="367164"/>
                </a:lnTo>
                <a:lnTo>
                  <a:pt x="963760" y="501946"/>
                </a:lnTo>
                <a:lnTo>
                  <a:pt x="954384" y="501946"/>
                </a:lnTo>
                <a:lnTo>
                  <a:pt x="954384" y="489738"/>
                </a:lnTo>
                <a:lnTo>
                  <a:pt x="885528" y="489738"/>
                </a:lnTo>
                <a:lnTo>
                  <a:pt x="885528" y="502337"/>
                </a:lnTo>
                <a:lnTo>
                  <a:pt x="876151" y="502337"/>
                </a:lnTo>
                <a:lnTo>
                  <a:pt x="876151" y="367164"/>
                </a:lnTo>
                <a:lnTo>
                  <a:pt x="902131" y="367164"/>
                </a:lnTo>
                <a:lnTo>
                  <a:pt x="902131" y="337375"/>
                </a:lnTo>
                <a:lnTo>
                  <a:pt x="872147" y="337375"/>
                </a:lnTo>
                <a:close/>
                <a:moveTo>
                  <a:pt x="4505786" y="328194"/>
                </a:moveTo>
                <a:lnTo>
                  <a:pt x="4570246" y="328194"/>
                </a:lnTo>
                <a:lnTo>
                  <a:pt x="4570246" y="403985"/>
                </a:lnTo>
                <a:lnTo>
                  <a:pt x="4519264" y="403985"/>
                </a:lnTo>
                <a:lnTo>
                  <a:pt x="4519264" y="472157"/>
                </a:lnTo>
                <a:cubicBezTo>
                  <a:pt x="4519198" y="478734"/>
                  <a:pt x="4520403" y="483096"/>
                  <a:pt x="4522878" y="485245"/>
                </a:cubicBezTo>
                <a:cubicBezTo>
                  <a:pt x="4525222" y="487524"/>
                  <a:pt x="4529942" y="488631"/>
                  <a:pt x="4537040" y="488566"/>
                </a:cubicBezTo>
                <a:lnTo>
                  <a:pt x="4548662" y="488566"/>
                </a:lnTo>
                <a:cubicBezTo>
                  <a:pt x="4560642" y="489152"/>
                  <a:pt x="4567382" y="483878"/>
                  <a:pt x="4568880" y="472743"/>
                </a:cubicBezTo>
                <a:cubicBezTo>
                  <a:pt x="4570312" y="464865"/>
                  <a:pt x="4571418" y="456140"/>
                  <a:pt x="4572200" y="446568"/>
                </a:cubicBezTo>
                <a:cubicBezTo>
                  <a:pt x="4575521" y="448066"/>
                  <a:pt x="4578744" y="449205"/>
                  <a:pt x="4581869" y="449987"/>
                </a:cubicBezTo>
                <a:cubicBezTo>
                  <a:pt x="4580828" y="459884"/>
                  <a:pt x="4579753" y="468088"/>
                  <a:pt x="4578646" y="474599"/>
                </a:cubicBezTo>
                <a:cubicBezTo>
                  <a:pt x="4577084" y="483389"/>
                  <a:pt x="4574154" y="489445"/>
                  <a:pt x="4569856" y="492765"/>
                </a:cubicBezTo>
                <a:cubicBezTo>
                  <a:pt x="4565624" y="496281"/>
                  <a:pt x="4558820" y="498007"/>
                  <a:pt x="4549444" y="497942"/>
                </a:cubicBezTo>
                <a:lnTo>
                  <a:pt x="4534207" y="497942"/>
                </a:lnTo>
                <a:cubicBezTo>
                  <a:pt x="4516822" y="498658"/>
                  <a:pt x="4508488" y="490454"/>
                  <a:pt x="4509204" y="473329"/>
                </a:cubicBezTo>
                <a:lnTo>
                  <a:pt x="4509204" y="394511"/>
                </a:lnTo>
                <a:lnTo>
                  <a:pt x="4560284" y="394511"/>
                </a:lnTo>
                <a:lnTo>
                  <a:pt x="4560284" y="337570"/>
                </a:lnTo>
                <a:lnTo>
                  <a:pt x="4505786" y="337570"/>
                </a:lnTo>
                <a:close/>
                <a:moveTo>
                  <a:pt x="981536" y="328194"/>
                </a:moveTo>
                <a:lnTo>
                  <a:pt x="1045997" y="328194"/>
                </a:lnTo>
                <a:lnTo>
                  <a:pt x="1045997" y="403985"/>
                </a:lnTo>
                <a:lnTo>
                  <a:pt x="995014" y="403985"/>
                </a:lnTo>
                <a:lnTo>
                  <a:pt x="995014" y="472157"/>
                </a:lnTo>
                <a:cubicBezTo>
                  <a:pt x="994949" y="478734"/>
                  <a:pt x="996153" y="483096"/>
                  <a:pt x="998628" y="485245"/>
                </a:cubicBezTo>
                <a:cubicBezTo>
                  <a:pt x="1000972" y="487524"/>
                  <a:pt x="1005692" y="488631"/>
                  <a:pt x="1012790" y="488566"/>
                </a:cubicBezTo>
                <a:lnTo>
                  <a:pt x="1024412" y="488566"/>
                </a:lnTo>
                <a:cubicBezTo>
                  <a:pt x="1036393" y="489152"/>
                  <a:pt x="1043132" y="483878"/>
                  <a:pt x="1044630" y="472743"/>
                </a:cubicBezTo>
                <a:cubicBezTo>
                  <a:pt x="1046062" y="464865"/>
                  <a:pt x="1047169" y="456140"/>
                  <a:pt x="1047950" y="446568"/>
                </a:cubicBezTo>
                <a:cubicBezTo>
                  <a:pt x="1051271" y="448066"/>
                  <a:pt x="1054494" y="449205"/>
                  <a:pt x="1057619" y="449987"/>
                </a:cubicBezTo>
                <a:cubicBezTo>
                  <a:pt x="1056578" y="459884"/>
                  <a:pt x="1055503" y="468088"/>
                  <a:pt x="1054396" y="474599"/>
                </a:cubicBezTo>
                <a:cubicBezTo>
                  <a:pt x="1052834" y="483389"/>
                  <a:pt x="1049904" y="489445"/>
                  <a:pt x="1045606" y="492765"/>
                </a:cubicBezTo>
                <a:cubicBezTo>
                  <a:pt x="1041374" y="496281"/>
                  <a:pt x="1034570" y="498007"/>
                  <a:pt x="1025194" y="497942"/>
                </a:cubicBezTo>
                <a:lnTo>
                  <a:pt x="1009957" y="497942"/>
                </a:lnTo>
                <a:cubicBezTo>
                  <a:pt x="992572" y="498658"/>
                  <a:pt x="984238" y="490454"/>
                  <a:pt x="984954" y="473329"/>
                </a:cubicBezTo>
                <a:lnTo>
                  <a:pt x="984954" y="394511"/>
                </a:lnTo>
                <a:lnTo>
                  <a:pt x="1036035" y="394511"/>
                </a:lnTo>
                <a:lnTo>
                  <a:pt x="1036035" y="337570"/>
                </a:lnTo>
                <a:lnTo>
                  <a:pt x="981536" y="337570"/>
                </a:lnTo>
                <a:close/>
                <a:moveTo>
                  <a:pt x="2505317" y="326729"/>
                </a:moveTo>
                <a:lnTo>
                  <a:pt x="2587749" y="326729"/>
                </a:lnTo>
                <a:lnTo>
                  <a:pt x="2587749" y="408770"/>
                </a:lnTo>
                <a:lnTo>
                  <a:pt x="2551514" y="408770"/>
                </a:lnTo>
                <a:lnTo>
                  <a:pt x="2551514" y="435336"/>
                </a:lnTo>
                <a:lnTo>
                  <a:pt x="2591168" y="435336"/>
                </a:lnTo>
                <a:lnTo>
                  <a:pt x="2591168" y="444322"/>
                </a:lnTo>
                <a:lnTo>
                  <a:pt x="2551514" y="444322"/>
                </a:lnTo>
                <a:lnTo>
                  <a:pt x="2551514" y="476162"/>
                </a:lnTo>
                <a:cubicBezTo>
                  <a:pt x="2558742" y="475511"/>
                  <a:pt x="2569029" y="474501"/>
                  <a:pt x="2582377" y="473134"/>
                </a:cubicBezTo>
                <a:cubicBezTo>
                  <a:pt x="2587716" y="472613"/>
                  <a:pt x="2591591" y="472222"/>
                  <a:pt x="2594000" y="471962"/>
                </a:cubicBezTo>
                <a:cubicBezTo>
                  <a:pt x="2593674" y="475087"/>
                  <a:pt x="2593512" y="478506"/>
                  <a:pt x="2593512" y="482217"/>
                </a:cubicBezTo>
                <a:cubicBezTo>
                  <a:pt x="2563625" y="484496"/>
                  <a:pt x="2532046" y="487426"/>
                  <a:pt x="2498773" y="491007"/>
                </a:cubicBezTo>
                <a:lnTo>
                  <a:pt x="2497504" y="480361"/>
                </a:lnTo>
                <a:cubicBezTo>
                  <a:pt x="2513131" y="479450"/>
                  <a:pt x="2527813" y="478310"/>
                  <a:pt x="2541552" y="476943"/>
                </a:cubicBezTo>
                <a:lnTo>
                  <a:pt x="2541552" y="444322"/>
                </a:lnTo>
                <a:lnTo>
                  <a:pt x="2502582" y="444322"/>
                </a:lnTo>
                <a:lnTo>
                  <a:pt x="2502582" y="435336"/>
                </a:lnTo>
                <a:lnTo>
                  <a:pt x="2541552" y="435336"/>
                </a:lnTo>
                <a:lnTo>
                  <a:pt x="2541552" y="408770"/>
                </a:lnTo>
                <a:lnTo>
                  <a:pt x="2505317" y="408770"/>
                </a:lnTo>
                <a:close/>
                <a:moveTo>
                  <a:pt x="2711007" y="321357"/>
                </a:moveTo>
                <a:lnTo>
                  <a:pt x="2721946" y="321357"/>
                </a:lnTo>
                <a:lnTo>
                  <a:pt x="2721946" y="380154"/>
                </a:lnTo>
                <a:lnTo>
                  <a:pt x="2777616" y="380154"/>
                </a:lnTo>
                <a:lnTo>
                  <a:pt x="2777616" y="390800"/>
                </a:lnTo>
                <a:lnTo>
                  <a:pt x="2721946" y="390800"/>
                </a:lnTo>
                <a:lnTo>
                  <a:pt x="2721946" y="480166"/>
                </a:lnTo>
                <a:cubicBezTo>
                  <a:pt x="2738028" y="472353"/>
                  <a:pt x="2755967" y="464083"/>
                  <a:pt x="2775761" y="455358"/>
                </a:cubicBezTo>
                <a:cubicBezTo>
                  <a:pt x="2775761" y="459656"/>
                  <a:pt x="2775956" y="463790"/>
                  <a:pt x="2776347" y="467762"/>
                </a:cubicBezTo>
                <a:cubicBezTo>
                  <a:pt x="2758636" y="474925"/>
                  <a:pt x="2742098" y="482315"/>
                  <a:pt x="2726731" y="489933"/>
                </a:cubicBezTo>
                <a:cubicBezTo>
                  <a:pt x="2722694" y="492082"/>
                  <a:pt x="2718560" y="494816"/>
                  <a:pt x="2714328" y="498137"/>
                </a:cubicBezTo>
                <a:lnTo>
                  <a:pt x="2705537" y="488175"/>
                </a:lnTo>
                <a:cubicBezTo>
                  <a:pt x="2709314" y="483487"/>
                  <a:pt x="2711137" y="478343"/>
                  <a:pt x="2711007" y="472743"/>
                </a:cubicBezTo>
                <a:close/>
                <a:moveTo>
                  <a:pt x="1495323" y="317548"/>
                </a:moveTo>
                <a:lnTo>
                  <a:pt x="1505773" y="317548"/>
                </a:lnTo>
                <a:lnTo>
                  <a:pt x="1505773" y="341184"/>
                </a:lnTo>
                <a:lnTo>
                  <a:pt x="1548357" y="341184"/>
                </a:lnTo>
                <a:lnTo>
                  <a:pt x="1548357" y="317548"/>
                </a:lnTo>
                <a:lnTo>
                  <a:pt x="1558807" y="317548"/>
                </a:lnTo>
                <a:lnTo>
                  <a:pt x="1558807" y="341184"/>
                </a:lnTo>
                <a:lnTo>
                  <a:pt x="1573360" y="341184"/>
                </a:lnTo>
                <a:lnTo>
                  <a:pt x="1573360" y="350560"/>
                </a:lnTo>
                <a:lnTo>
                  <a:pt x="1558807" y="350560"/>
                </a:lnTo>
                <a:lnTo>
                  <a:pt x="1558807" y="444322"/>
                </a:lnTo>
                <a:lnTo>
                  <a:pt x="1573555" y="444322"/>
                </a:lnTo>
                <a:lnTo>
                  <a:pt x="1573555" y="453796"/>
                </a:lnTo>
                <a:lnTo>
                  <a:pt x="1478719" y="453796"/>
                </a:lnTo>
                <a:lnTo>
                  <a:pt x="1478719" y="444322"/>
                </a:lnTo>
                <a:lnTo>
                  <a:pt x="1495323" y="444322"/>
                </a:lnTo>
                <a:lnTo>
                  <a:pt x="1495323" y="350560"/>
                </a:lnTo>
                <a:lnTo>
                  <a:pt x="1479989" y="350560"/>
                </a:lnTo>
                <a:lnTo>
                  <a:pt x="1479989" y="341184"/>
                </a:lnTo>
                <a:lnTo>
                  <a:pt x="1495323" y="341184"/>
                </a:lnTo>
                <a:close/>
                <a:moveTo>
                  <a:pt x="248469" y="317157"/>
                </a:moveTo>
                <a:cubicBezTo>
                  <a:pt x="256413" y="325752"/>
                  <a:pt x="265528" y="336431"/>
                  <a:pt x="275816" y="349193"/>
                </a:cubicBezTo>
                <a:lnTo>
                  <a:pt x="266440" y="355346"/>
                </a:lnTo>
                <a:cubicBezTo>
                  <a:pt x="256608" y="342714"/>
                  <a:pt x="247720" y="331840"/>
                  <a:pt x="239776" y="322725"/>
                </a:cubicBezTo>
                <a:close/>
                <a:moveTo>
                  <a:pt x="3606143" y="316962"/>
                </a:moveTo>
                <a:lnTo>
                  <a:pt x="3617570" y="316962"/>
                </a:lnTo>
                <a:cubicBezTo>
                  <a:pt x="3617570" y="331026"/>
                  <a:pt x="3617212" y="348835"/>
                  <a:pt x="3616496" y="370387"/>
                </a:cubicBezTo>
                <a:lnTo>
                  <a:pt x="3702737" y="370387"/>
                </a:lnTo>
                <a:lnTo>
                  <a:pt x="3702737" y="381130"/>
                </a:lnTo>
                <a:lnTo>
                  <a:pt x="3616691" y="381130"/>
                </a:lnTo>
                <a:cubicBezTo>
                  <a:pt x="3624309" y="431723"/>
                  <a:pt x="3653577" y="467925"/>
                  <a:pt x="3704495" y="489738"/>
                </a:cubicBezTo>
                <a:cubicBezTo>
                  <a:pt x="3700328" y="495012"/>
                  <a:pt x="3697756" y="498560"/>
                  <a:pt x="3696779" y="500384"/>
                </a:cubicBezTo>
                <a:cubicBezTo>
                  <a:pt x="3647684" y="476748"/>
                  <a:pt x="3619133" y="442792"/>
                  <a:pt x="3611124" y="398515"/>
                </a:cubicBezTo>
                <a:cubicBezTo>
                  <a:pt x="3604938" y="442727"/>
                  <a:pt x="3576810" y="477757"/>
                  <a:pt x="3526738" y="503607"/>
                </a:cubicBezTo>
                <a:cubicBezTo>
                  <a:pt x="3522701" y="498788"/>
                  <a:pt x="3519902" y="495500"/>
                  <a:pt x="3518339" y="493742"/>
                </a:cubicBezTo>
                <a:cubicBezTo>
                  <a:pt x="3572187" y="467046"/>
                  <a:pt x="3600706" y="429509"/>
                  <a:pt x="3603896" y="381130"/>
                </a:cubicBezTo>
                <a:lnTo>
                  <a:pt x="3519120" y="381130"/>
                </a:lnTo>
                <a:lnTo>
                  <a:pt x="3519120" y="370387"/>
                </a:lnTo>
                <a:lnTo>
                  <a:pt x="3604776" y="370387"/>
                </a:lnTo>
                <a:cubicBezTo>
                  <a:pt x="3605296" y="363485"/>
                  <a:pt x="3605654" y="355964"/>
                  <a:pt x="3605850" y="347825"/>
                </a:cubicBezTo>
                <a:cubicBezTo>
                  <a:pt x="3605980" y="343854"/>
                  <a:pt x="3606045" y="339524"/>
                  <a:pt x="3606045" y="334835"/>
                </a:cubicBezTo>
                <a:cubicBezTo>
                  <a:pt x="3606110" y="330733"/>
                  <a:pt x="3606143" y="324776"/>
                  <a:pt x="3606143" y="316962"/>
                </a:cubicBezTo>
                <a:close/>
                <a:moveTo>
                  <a:pt x="3141190" y="316962"/>
                </a:moveTo>
                <a:lnTo>
                  <a:pt x="3151542" y="318134"/>
                </a:lnTo>
                <a:cubicBezTo>
                  <a:pt x="3150240" y="327901"/>
                  <a:pt x="3148450" y="338449"/>
                  <a:pt x="3146171" y="349779"/>
                </a:cubicBezTo>
                <a:lnTo>
                  <a:pt x="3179378" y="349779"/>
                </a:lnTo>
                <a:lnTo>
                  <a:pt x="3179378" y="359350"/>
                </a:lnTo>
                <a:lnTo>
                  <a:pt x="3144120" y="359350"/>
                </a:lnTo>
                <a:cubicBezTo>
                  <a:pt x="3138064" y="388195"/>
                  <a:pt x="3127809" y="415868"/>
                  <a:pt x="3113354" y="442368"/>
                </a:cubicBezTo>
                <a:cubicBezTo>
                  <a:pt x="3112312" y="440936"/>
                  <a:pt x="3109903" y="438331"/>
                  <a:pt x="3106127" y="434555"/>
                </a:cubicBezTo>
                <a:cubicBezTo>
                  <a:pt x="3119149" y="411896"/>
                  <a:pt x="3128493" y="386828"/>
                  <a:pt x="3134158" y="359350"/>
                </a:cubicBezTo>
                <a:lnTo>
                  <a:pt x="3109545" y="359350"/>
                </a:lnTo>
                <a:lnTo>
                  <a:pt x="3109545" y="349779"/>
                </a:lnTo>
                <a:lnTo>
                  <a:pt x="3136111" y="349779"/>
                </a:lnTo>
                <a:cubicBezTo>
                  <a:pt x="3137544" y="342030"/>
                  <a:pt x="3139236" y="331092"/>
                  <a:pt x="3141190" y="316962"/>
                </a:cubicBezTo>
                <a:close/>
                <a:moveTo>
                  <a:pt x="2996543" y="316962"/>
                </a:moveTo>
                <a:lnTo>
                  <a:pt x="3007970" y="316962"/>
                </a:lnTo>
                <a:cubicBezTo>
                  <a:pt x="3007970" y="331026"/>
                  <a:pt x="3007612" y="348835"/>
                  <a:pt x="3006896" y="370387"/>
                </a:cubicBezTo>
                <a:lnTo>
                  <a:pt x="3093137" y="370387"/>
                </a:lnTo>
                <a:lnTo>
                  <a:pt x="3093137" y="381130"/>
                </a:lnTo>
                <a:lnTo>
                  <a:pt x="3007091" y="381130"/>
                </a:lnTo>
                <a:cubicBezTo>
                  <a:pt x="3014709" y="431723"/>
                  <a:pt x="3043977" y="467925"/>
                  <a:pt x="3094895" y="489738"/>
                </a:cubicBezTo>
                <a:cubicBezTo>
                  <a:pt x="3090728" y="495012"/>
                  <a:pt x="3088156" y="498560"/>
                  <a:pt x="3087179" y="500384"/>
                </a:cubicBezTo>
                <a:cubicBezTo>
                  <a:pt x="3038084" y="476748"/>
                  <a:pt x="3009533" y="442792"/>
                  <a:pt x="3001524" y="398515"/>
                </a:cubicBezTo>
                <a:cubicBezTo>
                  <a:pt x="2995338" y="442727"/>
                  <a:pt x="2967210" y="477757"/>
                  <a:pt x="2917138" y="503607"/>
                </a:cubicBezTo>
                <a:cubicBezTo>
                  <a:pt x="2913101" y="498788"/>
                  <a:pt x="2910302" y="495500"/>
                  <a:pt x="2908739" y="493742"/>
                </a:cubicBezTo>
                <a:cubicBezTo>
                  <a:pt x="2962587" y="467046"/>
                  <a:pt x="2991106" y="429509"/>
                  <a:pt x="2994296" y="381130"/>
                </a:cubicBezTo>
                <a:lnTo>
                  <a:pt x="2909520" y="381130"/>
                </a:lnTo>
                <a:lnTo>
                  <a:pt x="2909520" y="370387"/>
                </a:lnTo>
                <a:lnTo>
                  <a:pt x="2995176" y="370387"/>
                </a:lnTo>
                <a:cubicBezTo>
                  <a:pt x="2995696" y="363485"/>
                  <a:pt x="2996054" y="355964"/>
                  <a:pt x="2996250" y="347825"/>
                </a:cubicBezTo>
                <a:cubicBezTo>
                  <a:pt x="2996380" y="343854"/>
                  <a:pt x="2996445" y="339524"/>
                  <a:pt x="2996445" y="334835"/>
                </a:cubicBezTo>
                <a:cubicBezTo>
                  <a:pt x="2996510" y="330733"/>
                  <a:pt x="2996543" y="324776"/>
                  <a:pt x="2996543" y="316962"/>
                </a:cubicBezTo>
                <a:close/>
                <a:moveTo>
                  <a:pt x="2176416" y="316962"/>
                </a:moveTo>
                <a:lnTo>
                  <a:pt x="2187550" y="316962"/>
                </a:lnTo>
                <a:lnTo>
                  <a:pt x="2187550" y="432406"/>
                </a:lnTo>
                <a:lnTo>
                  <a:pt x="2176416" y="432406"/>
                </a:lnTo>
                <a:close/>
                <a:moveTo>
                  <a:pt x="2004324" y="316767"/>
                </a:moveTo>
                <a:lnTo>
                  <a:pt x="2014970" y="319502"/>
                </a:lnTo>
                <a:cubicBezTo>
                  <a:pt x="2011454" y="329854"/>
                  <a:pt x="2007840" y="339458"/>
                  <a:pt x="2004129" y="348314"/>
                </a:cubicBezTo>
                <a:lnTo>
                  <a:pt x="2068786" y="348314"/>
                </a:lnTo>
                <a:cubicBezTo>
                  <a:pt x="2068004" y="393892"/>
                  <a:pt x="2066800" y="433578"/>
                  <a:pt x="2065172" y="467372"/>
                </a:cubicBezTo>
                <a:cubicBezTo>
                  <a:pt x="2065172" y="489249"/>
                  <a:pt x="2054038" y="500123"/>
                  <a:pt x="2031769" y="499993"/>
                </a:cubicBezTo>
                <a:cubicBezTo>
                  <a:pt x="2027797" y="500123"/>
                  <a:pt x="2023370" y="500221"/>
                  <a:pt x="2018486" y="500286"/>
                </a:cubicBezTo>
                <a:cubicBezTo>
                  <a:pt x="2016142" y="500351"/>
                  <a:pt x="2013570" y="500384"/>
                  <a:pt x="2010771" y="500384"/>
                </a:cubicBezTo>
                <a:cubicBezTo>
                  <a:pt x="2008296" y="500384"/>
                  <a:pt x="2004878" y="500384"/>
                  <a:pt x="2000515" y="500384"/>
                </a:cubicBezTo>
                <a:cubicBezTo>
                  <a:pt x="1999864" y="496607"/>
                  <a:pt x="1999018" y="492928"/>
                  <a:pt x="1997976" y="489347"/>
                </a:cubicBezTo>
                <a:cubicBezTo>
                  <a:pt x="2008199" y="489738"/>
                  <a:pt x="2018844" y="489933"/>
                  <a:pt x="2029914" y="489933"/>
                </a:cubicBezTo>
                <a:cubicBezTo>
                  <a:pt x="2046387" y="490779"/>
                  <a:pt x="2054656" y="482868"/>
                  <a:pt x="2054721" y="466200"/>
                </a:cubicBezTo>
                <a:cubicBezTo>
                  <a:pt x="2055893" y="445168"/>
                  <a:pt x="2056968" y="409226"/>
                  <a:pt x="2057944" y="358374"/>
                </a:cubicBezTo>
                <a:lnTo>
                  <a:pt x="1999929" y="358374"/>
                </a:lnTo>
                <a:cubicBezTo>
                  <a:pt x="1994590" y="371136"/>
                  <a:pt x="1989121" y="382140"/>
                  <a:pt x="1983521" y="391386"/>
                </a:cubicBezTo>
                <a:cubicBezTo>
                  <a:pt x="1981307" y="389627"/>
                  <a:pt x="1978247" y="387674"/>
                  <a:pt x="1974340" y="385525"/>
                </a:cubicBezTo>
                <a:cubicBezTo>
                  <a:pt x="1986256" y="366317"/>
                  <a:pt x="1996251" y="343398"/>
                  <a:pt x="2004324" y="316767"/>
                </a:cubicBezTo>
                <a:close/>
                <a:moveTo>
                  <a:pt x="1925115" y="316767"/>
                </a:moveTo>
                <a:lnTo>
                  <a:pt x="1935957" y="319111"/>
                </a:lnTo>
                <a:cubicBezTo>
                  <a:pt x="1935175" y="321455"/>
                  <a:pt x="1933840" y="325557"/>
                  <a:pt x="1931952" y="331417"/>
                </a:cubicBezTo>
                <a:cubicBezTo>
                  <a:pt x="1929413" y="339426"/>
                  <a:pt x="1927557" y="345188"/>
                  <a:pt x="1926385" y="348704"/>
                </a:cubicBezTo>
                <a:lnTo>
                  <a:pt x="1966136" y="348704"/>
                </a:lnTo>
                <a:lnTo>
                  <a:pt x="1966136" y="500384"/>
                </a:lnTo>
                <a:lnTo>
                  <a:pt x="1955783" y="500384"/>
                </a:lnTo>
                <a:lnTo>
                  <a:pt x="1955783" y="484366"/>
                </a:lnTo>
                <a:lnTo>
                  <a:pt x="1905972" y="484366"/>
                </a:lnTo>
                <a:lnTo>
                  <a:pt x="1905972" y="501751"/>
                </a:lnTo>
                <a:lnTo>
                  <a:pt x="1895522" y="501751"/>
                </a:lnTo>
                <a:lnTo>
                  <a:pt x="1895522" y="348704"/>
                </a:lnTo>
                <a:lnTo>
                  <a:pt x="1915934" y="348704"/>
                </a:lnTo>
                <a:cubicBezTo>
                  <a:pt x="1919776" y="336594"/>
                  <a:pt x="1922836" y="325948"/>
                  <a:pt x="1925115" y="316767"/>
                </a:cubicBezTo>
                <a:close/>
                <a:moveTo>
                  <a:pt x="1602368" y="316767"/>
                </a:moveTo>
                <a:lnTo>
                  <a:pt x="1612623" y="319306"/>
                </a:lnTo>
                <a:cubicBezTo>
                  <a:pt x="1609823" y="328617"/>
                  <a:pt x="1606958" y="337570"/>
                  <a:pt x="1604028" y="346165"/>
                </a:cubicBezTo>
                <a:lnTo>
                  <a:pt x="1664192" y="346165"/>
                </a:lnTo>
                <a:lnTo>
                  <a:pt x="1664192" y="355932"/>
                </a:lnTo>
                <a:lnTo>
                  <a:pt x="1651202" y="399394"/>
                </a:lnTo>
                <a:cubicBezTo>
                  <a:pt x="1648011" y="398353"/>
                  <a:pt x="1644398" y="397408"/>
                  <a:pt x="1640361" y="396562"/>
                </a:cubicBezTo>
                <a:lnTo>
                  <a:pt x="1654034" y="355737"/>
                </a:lnTo>
                <a:lnTo>
                  <a:pt x="1600414" y="355737"/>
                </a:lnTo>
                <a:cubicBezTo>
                  <a:pt x="1594098" y="371884"/>
                  <a:pt x="1587164" y="386567"/>
                  <a:pt x="1579611" y="399785"/>
                </a:cubicBezTo>
                <a:cubicBezTo>
                  <a:pt x="1577202" y="397962"/>
                  <a:pt x="1574044" y="396008"/>
                  <a:pt x="1570137" y="393925"/>
                </a:cubicBezTo>
                <a:cubicBezTo>
                  <a:pt x="1583225" y="372438"/>
                  <a:pt x="1593968" y="346718"/>
                  <a:pt x="1602368" y="316767"/>
                </a:cubicBezTo>
                <a:close/>
                <a:moveTo>
                  <a:pt x="3242570" y="316571"/>
                </a:moveTo>
                <a:cubicBezTo>
                  <a:pt x="3248755" y="325036"/>
                  <a:pt x="3254420" y="333305"/>
                  <a:pt x="3259564" y="341379"/>
                </a:cubicBezTo>
                <a:lnTo>
                  <a:pt x="3250578" y="346556"/>
                </a:lnTo>
                <a:cubicBezTo>
                  <a:pt x="3246476" y="339524"/>
                  <a:pt x="3241007" y="331189"/>
                  <a:pt x="3234170" y="321553"/>
                </a:cubicBezTo>
                <a:close/>
                <a:moveTo>
                  <a:pt x="341449" y="316571"/>
                </a:moveTo>
                <a:lnTo>
                  <a:pt x="351411" y="321943"/>
                </a:lnTo>
                <a:cubicBezTo>
                  <a:pt x="340993" y="335812"/>
                  <a:pt x="331389" y="347890"/>
                  <a:pt x="322599" y="358178"/>
                </a:cubicBezTo>
                <a:lnTo>
                  <a:pt x="375047" y="358178"/>
                </a:lnTo>
                <a:lnTo>
                  <a:pt x="375047" y="368140"/>
                </a:lnTo>
                <a:lnTo>
                  <a:pt x="301600" y="368140"/>
                </a:lnTo>
                <a:cubicBezTo>
                  <a:pt x="301405" y="384549"/>
                  <a:pt x="300689" y="398157"/>
                  <a:pt x="299452" y="408966"/>
                </a:cubicBezTo>
                <a:lnTo>
                  <a:pt x="386865" y="408966"/>
                </a:lnTo>
                <a:lnTo>
                  <a:pt x="386865" y="418928"/>
                </a:lnTo>
                <a:lnTo>
                  <a:pt x="303066" y="418928"/>
                </a:lnTo>
                <a:cubicBezTo>
                  <a:pt x="315176" y="456628"/>
                  <a:pt x="343696" y="481045"/>
                  <a:pt x="388623" y="492179"/>
                </a:cubicBezTo>
                <a:cubicBezTo>
                  <a:pt x="386605" y="494914"/>
                  <a:pt x="384358" y="498300"/>
                  <a:pt x="381884" y="502337"/>
                </a:cubicBezTo>
                <a:cubicBezTo>
                  <a:pt x="334482" y="487491"/>
                  <a:pt x="305735" y="462032"/>
                  <a:pt x="295643" y="425960"/>
                </a:cubicBezTo>
                <a:cubicBezTo>
                  <a:pt x="288676" y="460405"/>
                  <a:pt x="260612" y="486612"/>
                  <a:pt x="211453" y="504583"/>
                </a:cubicBezTo>
                <a:cubicBezTo>
                  <a:pt x="210150" y="502565"/>
                  <a:pt x="208295" y="500058"/>
                  <a:pt x="205885" y="497063"/>
                </a:cubicBezTo>
                <a:cubicBezTo>
                  <a:pt x="205169" y="496151"/>
                  <a:pt x="204616" y="495468"/>
                  <a:pt x="204225" y="495012"/>
                </a:cubicBezTo>
                <a:cubicBezTo>
                  <a:pt x="254817" y="477301"/>
                  <a:pt x="282425" y="451940"/>
                  <a:pt x="287048" y="418928"/>
                </a:cubicBezTo>
                <a:lnTo>
                  <a:pt x="206374" y="418928"/>
                </a:lnTo>
                <a:lnTo>
                  <a:pt x="206374" y="408966"/>
                </a:lnTo>
                <a:lnTo>
                  <a:pt x="288611" y="408966"/>
                </a:lnTo>
                <a:cubicBezTo>
                  <a:pt x="289848" y="400762"/>
                  <a:pt x="290531" y="387153"/>
                  <a:pt x="290662" y="368140"/>
                </a:cubicBezTo>
                <a:lnTo>
                  <a:pt x="217801" y="368140"/>
                </a:lnTo>
                <a:lnTo>
                  <a:pt x="217801" y="358178"/>
                </a:lnTo>
                <a:lnTo>
                  <a:pt x="309609" y="358178"/>
                </a:lnTo>
                <a:cubicBezTo>
                  <a:pt x="320744" y="345026"/>
                  <a:pt x="331357" y="331157"/>
                  <a:pt x="341449" y="316571"/>
                </a:cubicBezTo>
                <a:close/>
                <a:moveTo>
                  <a:pt x="2795197" y="316376"/>
                </a:moveTo>
                <a:lnTo>
                  <a:pt x="2806136" y="316376"/>
                </a:lnTo>
                <a:lnTo>
                  <a:pt x="2806136" y="401348"/>
                </a:lnTo>
                <a:cubicBezTo>
                  <a:pt x="2832376" y="383312"/>
                  <a:pt x="2854189" y="363778"/>
                  <a:pt x="2871574" y="342747"/>
                </a:cubicBezTo>
                <a:lnTo>
                  <a:pt x="2881145" y="349974"/>
                </a:lnTo>
                <a:cubicBezTo>
                  <a:pt x="2859007" y="374587"/>
                  <a:pt x="2834004" y="396171"/>
                  <a:pt x="2806136" y="414728"/>
                </a:cubicBezTo>
                <a:lnTo>
                  <a:pt x="2806136" y="471571"/>
                </a:lnTo>
                <a:cubicBezTo>
                  <a:pt x="2805745" y="482901"/>
                  <a:pt x="2811703" y="488370"/>
                  <a:pt x="2824009" y="487980"/>
                </a:cubicBezTo>
                <a:lnTo>
                  <a:pt x="2851161" y="487980"/>
                </a:lnTo>
                <a:cubicBezTo>
                  <a:pt x="2862686" y="488175"/>
                  <a:pt x="2869360" y="483031"/>
                  <a:pt x="2871183" y="472548"/>
                </a:cubicBezTo>
                <a:cubicBezTo>
                  <a:pt x="2872746" y="464018"/>
                  <a:pt x="2873950" y="454837"/>
                  <a:pt x="2874797" y="445005"/>
                </a:cubicBezTo>
                <a:cubicBezTo>
                  <a:pt x="2878964" y="446373"/>
                  <a:pt x="2882643" y="447415"/>
                  <a:pt x="2885833" y="448131"/>
                </a:cubicBezTo>
                <a:cubicBezTo>
                  <a:pt x="2884401" y="460177"/>
                  <a:pt x="2882838" y="469976"/>
                  <a:pt x="2881145" y="477529"/>
                </a:cubicBezTo>
                <a:cubicBezTo>
                  <a:pt x="2878215" y="491333"/>
                  <a:pt x="2869164" y="498267"/>
                  <a:pt x="2853993" y="498332"/>
                </a:cubicBezTo>
                <a:lnTo>
                  <a:pt x="2820591" y="498332"/>
                </a:lnTo>
                <a:cubicBezTo>
                  <a:pt x="2802945" y="498919"/>
                  <a:pt x="2794481" y="490714"/>
                  <a:pt x="2795197" y="473720"/>
                </a:cubicBezTo>
                <a:close/>
                <a:moveTo>
                  <a:pt x="3209362" y="315985"/>
                </a:moveTo>
                <a:lnTo>
                  <a:pt x="3219520" y="318916"/>
                </a:lnTo>
                <a:cubicBezTo>
                  <a:pt x="3215353" y="330310"/>
                  <a:pt x="3211088" y="340793"/>
                  <a:pt x="3206725" y="350365"/>
                </a:cubicBezTo>
                <a:lnTo>
                  <a:pt x="3292966" y="350365"/>
                </a:lnTo>
                <a:lnTo>
                  <a:pt x="3292966" y="359350"/>
                </a:lnTo>
                <a:lnTo>
                  <a:pt x="3252336" y="359350"/>
                </a:lnTo>
                <a:lnTo>
                  <a:pt x="3252336" y="392362"/>
                </a:lnTo>
                <a:lnTo>
                  <a:pt x="3288962" y="392362"/>
                </a:lnTo>
                <a:lnTo>
                  <a:pt x="3288962" y="401348"/>
                </a:lnTo>
                <a:lnTo>
                  <a:pt x="3252336" y="401348"/>
                </a:lnTo>
                <a:lnTo>
                  <a:pt x="3252336" y="435532"/>
                </a:lnTo>
                <a:lnTo>
                  <a:pt x="3288962" y="435532"/>
                </a:lnTo>
                <a:lnTo>
                  <a:pt x="3288962" y="444517"/>
                </a:lnTo>
                <a:lnTo>
                  <a:pt x="3252336" y="444517"/>
                </a:lnTo>
                <a:lnTo>
                  <a:pt x="3252336" y="478799"/>
                </a:lnTo>
                <a:lnTo>
                  <a:pt x="3293748" y="478799"/>
                </a:lnTo>
                <a:lnTo>
                  <a:pt x="3293748" y="487589"/>
                </a:lnTo>
                <a:lnTo>
                  <a:pt x="3204967" y="487589"/>
                </a:lnTo>
                <a:lnTo>
                  <a:pt x="3204967" y="504388"/>
                </a:lnTo>
                <a:lnTo>
                  <a:pt x="3194712" y="504388"/>
                </a:lnTo>
                <a:lnTo>
                  <a:pt x="3194712" y="373708"/>
                </a:lnTo>
                <a:cubicBezTo>
                  <a:pt x="3189959" y="382042"/>
                  <a:pt x="3184782" y="389920"/>
                  <a:pt x="3179183" y="397343"/>
                </a:cubicBezTo>
                <a:cubicBezTo>
                  <a:pt x="3176904" y="394999"/>
                  <a:pt x="3174299" y="392395"/>
                  <a:pt x="3171369" y="389530"/>
                </a:cubicBezTo>
                <a:cubicBezTo>
                  <a:pt x="3188298" y="369019"/>
                  <a:pt x="3200963" y="344505"/>
                  <a:pt x="3209362" y="315985"/>
                </a:cubicBezTo>
                <a:close/>
                <a:moveTo>
                  <a:pt x="4005607" y="315790"/>
                </a:moveTo>
                <a:lnTo>
                  <a:pt x="4015960" y="315790"/>
                </a:lnTo>
                <a:lnTo>
                  <a:pt x="4015960" y="332980"/>
                </a:lnTo>
                <a:lnTo>
                  <a:pt x="4101029" y="332980"/>
                </a:lnTo>
                <a:lnTo>
                  <a:pt x="4101029" y="341965"/>
                </a:lnTo>
                <a:lnTo>
                  <a:pt x="4015960" y="341965"/>
                </a:lnTo>
                <a:lnTo>
                  <a:pt x="4015960" y="357983"/>
                </a:lnTo>
                <a:lnTo>
                  <a:pt x="4085402" y="357983"/>
                </a:lnTo>
                <a:lnTo>
                  <a:pt x="4085402" y="414924"/>
                </a:lnTo>
                <a:lnTo>
                  <a:pt x="4015960" y="414924"/>
                </a:lnTo>
                <a:lnTo>
                  <a:pt x="4015960" y="431723"/>
                </a:lnTo>
                <a:cubicBezTo>
                  <a:pt x="4037772" y="431527"/>
                  <a:pt x="4055450" y="431332"/>
                  <a:pt x="4068994" y="431137"/>
                </a:cubicBezTo>
                <a:cubicBezTo>
                  <a:pt x="4066128" y="428402"/>
                  <a:pt x="4062450" y="425146"/>
                  <a:pt x="4057957" y="421370"/>
                </a:cubicBezTo>
                <a:lnTo>
                  <a:pt x="4065380" y="415119"/>
                </a:lnTo>
                <a:cubicBezTo>
                  <a:pt x="4078272" y="426253"/>
                  <a:pt x="4090480" y="437257"/>
                  <a:pt x="4102006" y="448131"/>
                </a:cubicBezTo>
                <a:lnTo>
                  <a:pt x="4094192" y="455358"/>
                </a:lnTo>
                <a:cubicBezTo>
                  <a:pt x="4092369" y="453535"/>
                  <a:pt x="4089667" y="450833"/>
                  <a:pt x="4086086" y="447252"/>
                </a:cubicBezTo>
                <a:cubicBezTo>
                  <a:pt x="4082570" y="443736"/>
                  <a:pt x="4079932" y="441164"/>
                  <a:pt x="4078174" y="439536"/>
                </a:cubicBezTo>
                <a:cubicBezTo>
                  <a:pt x="4034158" y="440187"/>
                  <a:pt x="3982036" y="441392"/>
                  <a:pt x="3921807" y="443150"/>
                </a:cubicBezTo>
                <a:lnTo>
                  <a:pt x="3920733" y="432797"/>
                </a:lnTo>
                <a:cubicBezTo>
                  <a:pt x="3922296" y="432797"/>
                  <a:pt x="3924672" y="432764"/>
                  <a:pt x="3927863" y="432699"/>
                </a:cubicBezTo>
                <a:cubicBezTo>
                  <a:pt x="3961656" y="432504"/>
                  <a:pt x="3987571" y="432243"/>
                  <a:pt x="4005607" y="431918"/>
                </a:cubicBezTo>
                <a:lnTo>
                  <a:pt x="4005607" y="414924"/>
                </a:lnTo>
                <a:lnTo>
                  <a:pt x="3936360" y="414924"/>
                </a:lnTo>
                <a:lnTo>
                  <a:pt x="3936360" y="357983"/>
                </a:lnTo>
                <a:lnTo>
                  <a:pt x="4005607" y="357983"/>
                </a:lnTo>
                <a:lnTo>
                  <a:pt x="4005607" y="341965"/>
                </a:lnTo>
                <a:lnTo>
                  <a:pt x="3920928" y="341965"/>
                </a:lnTo>
                <a:lnTo>
                  <a:pt x="3920928" y="332980"/>
                </a:lnTo>
                <a:lnTo>
                  <a:pt x="4005607" y="332980"/>
                </a:lnTo>
                <a:close/>
                <a:moveTo>
                  <a:pt x="4263894" y="315106"/>
                </a:moveTo>
                <a:lnTo>
                  <a:pt x="4273758" y="320771"/>
                </a:lnTo>
                <a:cubicBezTo>
                  <a:pt x="4265098" y="330343"/>
                  <a:pt x="4257545" y="338352"/>
                  <a:pt x="4251098" y="344798"/>
                </a:cubicBezTo>
                <a:lnTo>
                  <a:pt x="4305500" y="344798"/>
                </a:lnTo>
                <a:lnTo>
                  <a:pt x="4305500" y="353978"/>
                </a:lnTo>
                <a:lnTo>
                  <a:pt x="4225705" y="353978"/>
                </a:lnTo>
                <a:lnTo>
                  <a:pt x="4225705" y="375954"/>
                </a:lnTo>
                <a:lnTo>
                  <a:pt x="4296124" y="375954"/>
                </a:lnTo>
                <a:lnTo>
                  <a:pt x="4296124" y="385135"/>
                </a:lnTo>
                <a:lnTo>
                  <a:pt x="4225705" y="385135"/>
                </a:lnTo>
                <a:lnTo>
                  <a:pt x="4225705" y="407794"/>
                </a:lnTo>
                <a:lnTo>
                  <a:pt x="4311360" y="407794"/>
                </a:lnTo>
                <a:lnTo>
                  <a:pt x="4311360" y="416975"/>
                </a:lnTo>
                <a:lnTo>
                  <a:pt x="4129502" y="416975"/>
                </a:lnTo>
                <a:lnTo>
                  <a:pt x="4129502" y="407794"/>
                </a:lnTo>
                <a:lnTo>
                  <a:pt x="4215156" y="407794"/>
                </a:lnTo>
                <a:lnTo>
                  <a:pt x="4215156" y="385135"/>
                </a:lnTo>
                <a:lnTo>
                  <a:pt x="4144933" y="385135"/>
                </a:lnTo>
                <a:lnTo>
                  <a:pt x="4144933" y="375954"/>
                </a:lnTo>
                <a:lnTo>
                  <a:pt x="4215156" y="375954"/>
                </a:lnTo>
                <a:lnTo>
                  <a:pt x="4215156" y="353978"/>
                </a:lnTo>
                <a:lnTo>
                  <a:pt x="4135362" y="353978"/>
                </a:lnTo>
                <a:lnTo>
                  <a:pt x="4135362" y="344798"/>
                </a:lnTo>
                <a:lnTo>
                  <a:pt x="4237328" y="344798"/>
                </a:lnTo>
                <a:cubicBezTo>
                  <a:pt x="4249504" y="332166"/>
                  <a:pt x="4258358" y="322269"/>
                  <a:pt x="4263894" y="315106"/>
                </a:cubicBezTo>
                <a:close/>
                <a:moveTo>
                  <a:pt x="2345141" y="314911"/>
                </a:moveTo>
                <a:lnTo>
                  <a:pt x="2355884" y="318134"/>
                </a:lnTo>
                <a:cubicBezTo>
                  <a:pt x="2352368" y="326013"/>
                  <a:pt x="2349048" y="332752"/>
                  <a:pt x="2345922" y="338352"/>
                </a:cubicBezTo>
                <a:lnTo>
                  <a:pt x="2478165" y="338352"/>
                </a:lnTo>
                <a:lnTo>
                  <a:pt x="2478165" y="348118"/>
                </a:lnTo>
                <a:lnTo>
                  <a:pt x="2409114" y="348118"/>
                </a:lnTo>
                <a:lnTo>
                  <a:pt x="2409114" y="386795"/>
                </a:lnTo>
                <a:lnTo>
                  <a:pt x="2474747" y="386795"/>
                </a:lnTo>
                <a:lnTo>
                  <a:pt x="2474747" y="396562"/>
                </a:lnTo>
                <a:lnTo>
                  <a:pt x="2409114" y="396562"/>
                </a:lnTo>
                <a:lnTo>
                  <a:pt x="2409114" y="442564"/>
                </a:lnTo>
                <a:lnTo>
                  <a:pt x="2486760" y="442564"/>
                </a:lnTo>
                <a:lnTo>
                  <a:pt x="2486760" y="452526"/>
                </a:lnTo>
                <a:lnTo>
                  <a:pt x="2409114" y="452526"/>
                </a:lnTo>
                <a:lnTo>
                  <a:pt x="2409114" y="505365"/>
                </a:lnTo>
                <a:lnTo>
                  <a:pt x="2398175" y="505365"/>
                </a:lnTo>
                <a:lnTo>
                  <a:pt x="2398175" y="452526"/>
                </a:lnTo>
                <a:lnTo>
                  <a:pt x="2297479" y="452526"/>
                </a:lnTo>
                <a:lnTo>
                  <a:pt x="2297479" y="442564"/>
                </a:lnTo>
                <a:lnTo>
                  <a:pt x="2328928" y="442564"/>
                </a:lnTo>
                <a:lnTo>
                  <a:pt x="2328928" y="386795"/>
                </a:lnTo>
                <a:lnTo>
                  <a:pt x="2398175" y="386795"/>
                </a:lnTo>
                <a:lnTo>
                  <a:pt x="2398175" y="348118"/>
                </a:lnTo>
                <a:lnTo>
                  <a:pt x="2340355" y="348118"/>
                </a:lnTo>
                <a:cubicBezTo>
                  <a:pt x="2331565" y="363029"/>
                  <a:pt x="2321147" y="377093"/>
                  <a:pt x="2309101" y="390311"/>
                </a:cubicBezTo>
                <a:cubicBezTo>
                  <a:pt x="2305780" y="386990"/>
                  <a:pt x="2302915" y="384418"/>
                  <a:pt x="2300506" y="382595"/>
                </a:cubicBezTo>
                <a:cubicBezTo>
                  <a:pt x="2318868" y="364429"/>
                  <a:pt x="2333746" y="341868"/>
                  <a:pt x="2345141" y="314911"/>
                </a:cubicBezTo>
                <a:close/>
                <a:moveTo>
                  <a:pt x="4686277" y="314520"/>
                </a:moveTo>
                <a:cubicBezTo>
                  <a:pt x="4690509" y="321422"/>
                  <a:pt x="4694384" y="328096"/>
                  <a:pt x="4697900" y="334542"/>
                </a:cubicBezTo>
                <a:lnTo>
                  <a:pt x="4689500" y="338547"/>
                </a:lnTo>
                <a:lnTo>
                  <a:pt x="4770858" y="338547"/>
                </a:lnTo>
                <a:lnTo>
                  <a:pt x="4770858" y="348118"/>
                </a:lnTo>
                <a:lnTo>
                  <a:pt x="4603454" y="348118"/>
                </a:lnTo>
                <a:lnTo>
                  <a:pt x="4603454" y="338547"/>
                </a:lnTo>
                <a:lnTo>
                  <a:pt x="4687449" y="338547"/>
                </a:lnTo>
                <a:cubicBezTo>
                  <a:pt x="4684974" y="333533"/>
                  <a:pt x="4681361" y="326924"/>
                  <a:pt x="4676608" y="318720"/>
                </a:cubicBezTo>
                <a:close/>
                <a:moveTo>
                  <a:pt x="1171552" y="314520"/>
                </a:moveTo>
                <a:cubicBezTo>
                  <a:pt x="1175784" y="321422"/>
                  <a:pt x="1179658" y="328096"/>
                  <a:pt x="1183175" y="334542"/>
                </a:cubicBezTo>
                <a:lnTo>
                  <a:pt x="1174775" y="338547"/>
                </a:lnTo>
                <a:lnTo>
                  <a:pt x="1256133" y="338547"/>
                </a:lnTo>
                <a:lnTo>
                  <a:pt x="1256133" y="348118"/>
                </a:lnTo>
                <a:lnTo>
                  <a:pt x="1088729" y="348118"/>
                </a:lnTo>
                <a:lnTo>
                  <a:pt x="1088729" y="338547"/>
                </a:lnTo>
                <a:lnTo>
                  <a:pt x="1172724" y="338547"/>
                </a:lnTo>
                <a:cubicBezTo>
                  <a:pt x="1170250" y="333533"/>
                  <a:pt x="1166636" y="326924"/>
                  <a:pt x="1161883" y="318720"/>
                </a:cubicBezTo>
                <a:close/>
                <a:moveTo>
                  <a:pt x="431011" y="314520"/>
                </a:moveTo>
                <a:lnTo>
                  <a:pt x="440290" y="316767"/>
                </a:lnTo>
                <a:cubicBezTo>
                  <a:pt x="437295" y="323538"/>
                  <a:pt x="434495" y="329203"/>
                  <a:pt x="431890" y="333761"/>
                </a:cubicBezTo>
                <a:lnTo>
                  <a:pt x="492445" y="333761"/>
                </a:lnTo>
                <a:lnTo>
                  <a:pt x="492445" y="342747"/>
                </a:lnTo>
                <a:lnTo>
                  <a:pt x="462265" y="342747"/>
                </a:lnTo>
                <a:cubicBezTo>
                  <a:pt x="462070" y="352709"/>
                  <a:pt x="461321" y="360848"/>
                  <a:pt x="460019" y="367164"/>
                </a:cubicBezTo>
                <a:lnTo>
                  <a:pt x="498500" y="367164"/>
                </a:lnTo>
                <a:lnTo>
                  <a:pt x="498500" y="376345"/>
                </a:lnTo>
                <a:lnTo>
                  <a:pt x="457675" y="376345"/>
                </a:lnTo>
                <a:cubicBezTo>
                  <a:pt x="457675" y="376735"/>
                  <a:pt x="457544" y="377191"/>
                  <a:pt x="457284" y="377712"/>
                </a:cubicBezTo>
                <a:cubicBezTo>
                  <a:pt x="472716" y="387935"/>
                  <a:pt x="486031" y="397018"/>
                  <a:pt x="497230" y="404961"/>
                </a:cubicBezTo>
                <a:lnTo>
                  <a:pt x="490882" y="412775"/>
                </a:lnTo>
                <a:cubicBezTo>
                  <a:pt x="475711" y="401185"/>
                  <a:pt x="463437" y="392037"/>
                  <a:pt x="454061" y="385330"/>
                </a:cubicBezTo>
                <a:cubicBezTo>
                  <a:pt x="447745" y="399394"/>
                  <a:pt x="432737" y="411863"/>
                  <a:pt x="409036" y="422737"/>
                </a:cubicBezTo>
                <a:cubicBezTo>
                  <a:pt x="407017" y="419612"/>
                  <a:pt x="404901" y="416617"/>
                  <a:pt x="402687" y="413752"/>
                </a:cubicBezTo>
                <a:cubicBezTo>
                  <a:pt x="427821" y="404050"/>
                  <a:pt x="442666" y="391581"/>
                  <a:pt x="447224" y="376345"/>
                </a:cubicBezTo>
                <a:lnTo>
                  <a:pt x="404641" y="376345"/>
                </a:lnTo>
                <a:lnTo>
                  <a:pt x="404641" y="367164"/>
                </a:lnTo>
                <a:lnTo>
                  <a:pt x="449666" y="367164"/>
                </a:lnTo>
                <a:cubicBezTo>
                  <a:pt x="451033" y="360132"/>
                  <a:pt x="451815" y="351993"/>
                  <a:pt x="452010" y="342747"/>
                </a:cubicBezTo>
                <a:lnTo>
                  <a:pt x="426030" y="342747"/>
                </a:lnTo>
                <a:cubicBezTo>
                  <a:pt x="422514" y="347825"/>
                  <a:pt x="417598" y="353620"/>
                  <a:pt x="411282" y="360132"/>
                </a:cubicBezTo>
                <a:cubicBezTo>
                  <a:pt x="408482" y="357136"/>
                  <a:pt x="406203" y="354890"/>
                  <a:pt x="404445" y="353392"/>
                </a:cubicBezTo>
                <a:cubicBezTo>
                  <a:pt x="416752" y="342389"/>
                  <a:pt x="425607" y="329431"/>
                  <a:pt x="431011" y="314520"/>
                </a:cubicBezTo>
                <a:close/>
                <a:moveTo>
                  <a:pt x="4176675" y="314325"/>
                </a:moveTo>
                <a:cubicBezTo>
                  <a:pt x="4188265" y="325069"/>
                  <a:pt x="4196014" y="332491"/>
                  <a:pt x="4199920" y="336594"/>
                </a:cubicBezTo>
                <a:lnTo>
                  <a:pt x="4190935" y="343137"/>
                </a:lnTo>
                <a:cubicBezTo>
                  <a:pt x="4185726" y="337342"/>
                  <a:pt x="4178270" y="329757"/>
                  <a:pt x="4168569" y="320381"/>
                </a:cubicBezTo>
                <a:close/>
                <a:moveTo>
                  <a:pt x="1753903" y="313934"/>
                </a:moveTo>
                <a:lnTo>
                  <a:pt x="1765134" y="318134"/>
                </a:lnTo>
                <a:cubicBezTo>
                  <a:pt x="1760772" y="323799"/>
                  <a:pt x="1755628" y="329952"/>
                  <a:pt x="1749703" y="336594"/>
                </a:cubicBezTo>
                <a:lnTo>
                  <a:pt x="1832916" y="336594"/>
                </a:lnTo>
                <a:lnTo>
                  <a:pt x="1832916" y="347337"/>
                </a:lnTo>
                <a:lnTo>
                  <a:pt x="1802737" y="377321"/>
                </a:lnTo>
                <a:lnTo>
                  <a:pt x="1854892" y="377321"/>
                </a:lnTo>
                <a:lnTo>
                  <a:pt x="1854892" y="459363"/>
                </a:lnTo>
                <a:lnTo>
                  <a:pt x="1844148" y="459363"/>
                </a:lnTo>
                <a:lnTo>
                  <a:pt x="1844148" y="387186"/>
                </a:lnTo>
                <a:lnTo>
                  <a:pt x="1725090" y="387186"/>
                </a:lnTo>
                <a:lnTo>
                  <a:pt x="1725090" y="460535"/>
                </a:lnTo>
                <a:lnTo>
                  <a:pt x="1714347" y="460535"/>
                </a:lnTo>
                <a:lnTo>
                  <a:pt x="1714347" y="377321"/>
                </a:lnTo>
                <a:lnTo>
                  <a:pt x="1788575" y="377321"/>
                </a:lnTo>
                <a:lnTo>
                  <a:pt x="1819536" y="346165"/>
                </a:lnTo>
                <a:lnTo>
                  <a:pt x="1740717" y="346165"/>
                </a:lnTo>
                <a:cubicBezTo>
                  <a:pt x="1727434" y="359643"/>
                  <a:pt x="1712849" y="371982"/>
                  <a:pt x="1696962" y="383181"/>
                </a:cubicBezTo>
                <a:cubicBezTo>
                  <a:pt x="1694488" y="380121"/>
                  <a:pt x="1691883" y="377321"/>
                  <a:pt x="1689148" y="374782"/>
                </a:cubicBezTo>
                <a:cubicBezTo>
                  <a:pt x="1714607" y="358308"/>
                  <a:pt x="1736192" y="338026"/>
                  <a:pt x="1753903" y="313934"/>
                </a:cubicBezTo>
                <a:close/>
                <a:moveTo>
                  <a:pt x="1518224" y="174827"/>
                </a:moveTo>
                <a:lnTo>
                  <a:pt x="1657109" y="174827"/>
                </a:lnTo>
                <a:lnTo>
                  <a:pt x="1657109" y="182835"/>
                </a:lnTo>
                <a:lnTo>
                  <a:pt x="1518224" y="182835"/>
                </a:lnTo>
                <a:close/>
                <a:moveTo>
                  <a:pt x="436095" y="146796"/>
                </a:moveTo>
                <a:cubicBezTo>
                  <a:pt x="452373" y="159883"/>
                  <a:pt x="465102" y="171148"/>
                  <a:pt x="474283" y="180589"/>
                </a:cubicBezTo>
                <a:lnTo>
                  <a:pt x="466177" y="188696"/>
                </a:lnTo>
                <a:cubicBezTo>
                  <a:pt x="460447" y="182510"/>
                  <a:pt x="454554" y="176536"/>
                  <a:pt x="448499" y="170773"/>
                </a:cubicBezTo>
                <a:cubicBezTo>
                  <a:pt x="442443" y="165011"/>
                  <a:pt x="436062" y="159362"/>
                  <a:pt x="429355" y="153828"/>
                </a:cubicBezTo>
                <a:close/>
                <a:moveTo>
                  <a:pt x="1547427" y="142010"/>
                </a:moveTo>
                <a:lnTo>
                  <a:pt x="1547427" y="155195"/>
                </a:lnTo>
                <a:lnTo>
                  <a:pt x="1631226" y="155195"/>
                </a:lnTo>
                <a:lnTo>
                  <a:pt x="1631226" y="142010"/>
                </a:lnTo>
                <a:close/>
                <a:moveTo>
                  <a:pt x="4009528" y="141815"/>
                </a:moveTo>
                <a:lnTo>
                  <a:pt x="4009528" y="168283"/>
                </a:lnTo>
                <a:lnTo>
                  <a:pt x="4125167" y="168283"/>
                </a:lnTo>
                <a:lnTo>
                  <a:pt x="4125167" y="141815"/>
                </a:lnTo>
                <a:close/>
                <a:moveTo>
                  <a:pt x="3781128" y="139861"/>
                </a:moveTo>
                <a:lnTo>
                  <a:pt x="3781128" y="166622"/>
                </a:lnTo>
                <a:lnTo>
                  <a:pt x="3849984" y="166622"/>
                </a:lnTo>
                <a:lnTo>
                  <a:pt x="3849984" y="139861"/>
                </a:lnTo>
                <a:close/>
                <a:moveTo>
                  <a:pt x="877756" y="126676"/>
                </a:moveTo>
                <a:lnTo>
                  <a:pt x="877756" y="146600"/>
                </a:lnTo>
                <a:lnTo>
                  <a:pt x="991442" y="146600"/>
                </a:lnTo>
                <a:lnTo>
                  <a:pt x="991442" y="126676"/>
                </a:lnTo>
                <a:close/>
                <a:moveTo>
                  <a:pt x="2790955" y="123844"/>
                </a:moveTo>
                <a:lnTo>
                  <a:pt x="2862937" y="123844"/>
                </a:lnTo>
                <a:lnTo>
                  <a:pt x="2862937" y="164474"/>
                </a:lnTo>
                <a:cubicBezTo>
                  <a:pt x="2862872" y="168511"/>
                  <a:pt x="2863686" y="171278"/>
                  <a:pt x="2865379" y="172776"/>
                </a:cubicBezTo>
                <a:cubicBezTo>
                  <a:pt x="2866941" y="174338"/>
                  <a:pt x="2869936" y="175087"/>
                  <a:pt x="2874364" y="175022"/>
                </a:cubicBezTo>
                <a:lnTo>
                  <a:pt x="2887745" y="175022"/>
                </a:lnTo>
                <a:cubicBezTo>
                  <a:pt x="2895493" y="175217"/>
                  <a:pt x="2900018" y="171766"/>
                  <a:pt x="2901321" y="164669"/>
                </a:cubicBezTo>
                <a:cubicBezTo>
                  <a:pt x="2902623" y="158874"/>
                  <a:pt x="2903697" y="151940"/>
                  <a:pt x="2904544" y="143866"/>
                </a:cubicBezTo>
                <a:cubicBezTo>
                  <a:pt x="2907930" y="145233"/>
                  <a:pt x="2911413" y="146438"/>
                  <a:pt x="2914994" y="147479"/>
                </a:cubicBezTo>
                <a:cubicBezTo>
                  <a:pt x="2913757" y="155488"/>
                  <a:pt x="2912488" y="162130"/>
                  <a:pt x="2911185" y="167404"/>
                </a:cubicBezTo>
                <a:cubicBezTo>
                  <a:pt x="2908711" y="179124"/>
                  <a:pt x="2901223" y="184886"/>
                  <a:pt x="2888722" y="184691"/>
                </a:cubicBezTo>
                <a:lnTo>
                  <a:pt x="2871922" y="184691"/>
                </a:lnTo>
                <a:cubicBezTo>
                  <a:pt x="2858640" y="185082"/>
                  <a:pt x="2852194" y="178668"/>
                  <a:pt x="2852584" y="165450"/>
                </a:cubicBezTo>
                <a:lnTo>
                  <a:pt x="2852584" y="133220"/>
                </a:lnTo>
                <a:lnTo>
                  <a:pt x="2801308" y="133220"/>
                </a:lnTo>
                <a:lnTo>
                  <a:pt x="2801308" y="138885"/>
                </a:lnTo>
                <a:cubicBezTo>
                  <a:pt x="2801373" y="139992"/>
                  <a:pt x="2801406" y="141229"/>
                  <a:pt x="2801406" y="142596"/>
                </a:cubicBezTo>
                <a:cubicBezTo>
                  <a:pt x="2801406" y="164474"/>
                  <a:pt x="2789718" y="180557"/>
                  <a:pt x="2766343" y="190844"/>
                </a:cubicBezTo>
                <a:cubicBezTo>
                  <a:pt x="2764585" y="188044"/>
                  <a:pt x="2762534" y="185245"/>
                  <a:pt x="2760190" y="182445"/>
                </a:cubicBezTo>
                <a:cubicBezTo>
                  <a:pt x="2772561" y="176585"/>
                  <a:pt x="2780765" y="170594"/>
                  <a:pt x="2784802" y="164474"/>
                </a:cubicBezTo>
                <a:cubicBezTo>
                  <a:pt x="2789034" y="158549"/>
                  <a:pt x="2791086" y="149465"/>
                  <a:pt x="2790955" y="137224"/>
                </a:cubicBezTo>
                <a:close/>
                <a:moveTo>
                  <a:pt x="1547427" y="121793"/>
                </a:moveTo>
                <a:lnTo>
                  <a:pt x="1547427" y="134880"/>
                </a:lnTo>
                <a:lnTo>
                  <a:pt x="1631226" y="134880"/>
                </a:lnTo>
                <a:lnTo>
                  <a:pt x="1631226" y="121793"/>
                </a:lnTo>
                <a:close/>
                <a:moveTo>
                  <a:pt x="1537660" y="114468"/>
                </a:moveTo>
                <a:lnTo>
                  <a:pt x="1641091" y="114468"/>
                </a:lnTo>
                <a:lnTo>
                  <a:pt x="1641091" y="162618"/>
                </a:lnTo>
                <a:lnTo>
                  <a:pt x="1537660" y="162618"/>
                </a:lnTo>
                <a:close/>
                <a:moveTo>
                  <a:pt x="2362479" y="110854"/>
                </a:moveTo>
                <a:cubicBezTo>
                  <a:pt x="2374265" y="128825"/>
                  <a:pt x="2387254" y="142140"/>
                  <a:pt x="2401449" y="150800"/>
                </a:cubicBezTo>
                <a:cubicBezTo>
                  <a:pt x="2418639" y="140968"/>
                  <a:pt x="2433094" y="127653"/>
                  <a:pt x="2444814" y="110854"/>
                </a:cubicBezTo>
                <a:close/>
                <a:moveTo>
                  <a:pt x="4009528" y="106068"/>
                </a:moveTo>
                <a:lnTo>
                  <a:pt x="4009528" y="132634"/>
                </a:lnTo>
                <a:lnTo>
                  <a:pt x="4125167" y="132634"/>
                </a:lnTo>
                <a:lnTo>
                  <a:pt x="4125167" y="106068"/>
                </a:lnTo>
                <a:close/>
                <a:moveTo>
                  <a:pt x="2337086" y="100989"/>
                </a:moveTo>
                <a:lnTo>
                  <a:pt x="2456827" y="100989"/>
                </a:lnTo>
                <a:lnTo>
                  <a:pt x="2456827" y="112221"/>
                </a:lnTo>
                <a:cubicBezTo>
                  <a:pt x="2444521" y="131169"/>
                  <a:pt x="2429740" y="146112"/>
                  <a:pt x="2412486" y="157051"/>
                </a:cubicBezTo>
                <a:cubicBezTo>
                  <a:pt x="2430782" y="166036"/>
                  <a:pt x="2458097" y="172645"/>
                  <a:pt x="2494429" y="176878"/>
                </a:cubicBezTo>
                <a:cubicBezTo>
                  <a:pt x="2492020" y="181370"/>
                  <a:pt x="2490164" y="185082"/>
                  <a:pt x="2488862" y="188012"/>
                </a:cubicBezTo>
                <a:cubicBezTo>
                  <a:pt x="2450186" y="182282"/>
                  <a:pt x="2421048" y="174078"/>
                  <a:pt x="2401449" y="163399"/>
                </a:cubicBezTo>
                <a:cubicBezTo>
                  <a:pt x="2380418" y="174664"/>
                  <a:pt x="2351475" y="183812"/>
                  <a:pt x="2314622" y="190844"/>
                </a:cubicBezTo>
                <a:cubicBezTo>
                  <a:pt x="2312864" y="187263"/>
                  <a:pt x="2310878" y="183747"/>
                  <a:pt x="2308664" y="180296"/>
                </a:cubicBezTo>
                <a:cubicBezTo>
                  <a:pt x="2342327" y="174501"/>
                  <a:pt x="2369642" y="166622"/>
                  <a:pt x="2390608" y="156660"/>
                </a:cubicBezTo>
                <a:cubicBezTo>
                  <a:pt x="2375437" y="146568"/>
                  <a:pt x="2361861" y="131299"/>
                  <a:pt x="2349880" y="110854"/>
                </a:cubicBezTo>
                <a:lnTo>
                  <a:pt x="2337086" y="110854"/>
                </a:lnTo>
                <a:close/>
                <a:moveTo>
                  <a:pt x="3670372" y="99817"/>
                </a:moveTo>
                <a:lnTo>
                  <a:pt x="3740986" y="99817"/>
                </a:lnTo>
                <a:lnTo>
                  <a:pt x="3740986" y="144452"/>
                </a:lnTo>
                <a:cubicBezTo>
                  <a:pt x="3741442" y="159493"/>
                  <a:pt x="3734084" y="167143"/>
                  <a:pt x="3718912" y="167404"/>
                </a:cubicBezTo>
                <a:cubicBezTo>
                  <a:pt x="3715332" y="167599"/>
                  <a:pt x="3711783" y="167729"/>
                  <a:pt x="3708267" y="167795"/>
                </a:cubicBezTo>
                <a:cubicBezTo>
                  <a:pt x="3706509" y="167860"/>
                  <a:pt x="3704588" y="167892"/>
                  <a:pt x="3702504" y="167892"/>
                </a:cubicBezTo>
                <a:cubicBezTo>
                  <a:pt x="3700746" y="167892"/>
                  <a:pt x="3697979" y="167892"/>
                  <a:pt x="3694202" y="167892"/>
                </a:cubicBezTo>
                <a:cubicBezTo>
                  <a:pt x="3693551" y="164181"/>
                  <a:pt x="3692802" y="160632"/>
                  <a:pt x="3691956" y="157246"/>
                </a:cubicBezTo>
                <a:cubicBezTo>
                  <a:pt x="3699770" y="157637"/>
                  <a:pt x="3707355" y="157832"/>
                  <a:pt x="3714713" y="157832"/>
                </a:cubicBezTo>
                <a:cubicBezTo>
                  <a:pt x="3720703" y="157832"/>
                  <a:pt x="3724870" y="156823"/>
                  <a:pt x="3727214" y="154805"/>
                </a:cubicBezTo>
                <a:cubicBezTo>
                  <a:pt x="3729624" y="152851"/>
                  <a:pt x="3730796" y="149335"/>
                  <a:pt x="3730730" y="144256"/>
                </a:cubicBezTo>
                <a:lnTo>
                  <a:pt x="3730730" y="108998"/>
                </a:lnTo>
                <a:lnTo>
                  <a:pt x="3680529" y="108998"/>
                </a:lnTo>
                <a:lnTo>
                  <a:pt x="3680529" y="190063"/>
                </a:lnTo>
                <a:lnTo>
                  <a:pt x="3670372" y="190063"/>
                </a:lnTo>
                <a:close/>
                <a:moveTo>
                  <a:pt x="349607" y="99036"/>
                </a:moveTo>
                <a:cubicBezTo>
                  <a:pt x="349802" y="103333"/>
                  <a:pt x="350193" y="107533"/>
                  <a:pt x="350779" y="111635"/>
                </a:cubicBezTo>
                <a:cubicBezTo>
                  <a:pt x="307675" y="125569"/>
                  <a:pt x="265612" y="139699"/>
                  <a:pt x="224591" y="154023"/>
                </a:cubicBezTo>
                <a:lnTo>
                  <a:pt x="219708" y="141229"/>
                </a:lnTo>
                <a:cubicBezTo>
                  <a:pt x="258385" y="129704"/>
                  <a:pt x="301684" y="115640"/>
                  <a:pt x="349607" y="99036"/>
                </a:cubicBezTo>
                <a:close/>
                <a:moveTo>
                  <a:pt x="877756" y="97473"/>
                </a:moveTo>
                <a:lnTo>
                  <a:pt x="877756" y="117398"/>
                </a:lnTo>
                <a:lnTo>
                  <a:pt x="991442" y="117398"/>
                </a:lnTo>
                <a:lnTo>
                  <a:pt x="991442" y="97473"/>
                </a:lnTo>
                <a:close/>
                <a:moveTo>
                  <a:pt x="3998882" y="96594"/>
                </a:moveTo>
                <a:lnTo>
                  <a:pt x="4135715" y="96594"/>
                </a:lnTo>
                <a:lnTo>
                  <a:pt x="4135715" y="189477"/>
                </a:lnTo>
                <a:lnTo>
                  <a:pt x="4125167" y="189477"/>
                </a:lnTo>
                <a:lnTo>
                  <a:pt x="4125167" y="177659"/>
                </a:lnTo>
                <a:lnTo>
                  <a:pt x="4009528" y="177659"/>
                </a:lnTo>
                <a:lnTo>
                  <a:pt x="4009528" y="189868"/>
                </a:lnTo>
                <a:lnTo>
                  <a:pt x="3998882" y="189868"/>
                </a:lnTo>
                <a:close/>
                <a:moveTo>
                  <a:pt x="867208" y="87999"/>
                </a:moveTo>
                <a:lnTo>
                  <a:pt x="1001990" y="87999"/>
                </a:lnTo>
                <a:lnTo>
                  <a:pt x="1001990" y="167892"/>
                </a:lnTo>
                <a:cubicBezTo>
                  <a:pt x="1002446" y="180915"/>
                  <a:pt x="995381" y="187426"/>
                  <a:pt x="980796" y="187426"/>
                </a:cubicBezTo>
                <a:cubicBezTo>
                  <a:pt x="973439" y="187686"/>
                  <a:pt x="965169" y="187817"/>
                  <a:pt x="955988" y="187817"/>
                </a:cubicBezTo>
                <a:cubicBezTo>
                  <a:pt x="955468" y="184626"/>
                  <a:pt x="954621" y="180980"/>
                  <a:pt x="953449" y="176878"/>
                </a:cubicBezTo>
                <a:cubicBezTo>
                  <a:pt x="961653" y="177268"/>
                  <a:pt x="969825" y="177464"/>
                  <a:pt x="977964" y="177464"/>
                </a:cubicBezTo>
                <a:cubicBezTo>
                  <a:pt x="987470" y="177854"/>
                  <a:pt x="991963" y="173980"/>
                  <a:pt x="991442" y="165841"/>
                </a:cubicBezTo>
                <a:lnTo>
                  <a:pt x="991442" y="155879"/>
                </a:lnTo>
                <a:lnTo>
                  <a:pt x="877756" y="155879"/>
                </a:lnTo>
                <a:lnTo>
                  <a:pt x="877756" y="189672"/>
                </a:lnTo>
                <a:lnTo>
                  <a:pt x="867208" y="189672"/>
                </a:lnTo>
                <a:close/>
                <a:moveTo>
                  <a:pt x="3653963" y="85851"/>
                </a:moveTo>
                <a:lnTo>
                  <a:pt x="3656796" y="95422"/>
                </a:lnTo>
                <a:cubicBezTo>
                  <a:pt x="3634592" y="99134"/>
                  <a:pt x="3611640" y="101933"/>
                  <a:pt x="3587939" y="103822"/>
                </a:cubicBezTo>
                <a:lnTo>
                  <a:pt x="3587939" y="140643"/>
                </a:lnTo>
                <a:cubicBezTo>
                  <a:pt x="3607343" y="135499"/>
                  <a:pt x="3622221" y="131429"/>
                  <a:pt x="3632574" y="128434"/>
                </a:cubicBezTo>
                <a:cubicBezTo>
                  <a:pt x="3632704" y="127523"/>
                  <a:pt x="3632769" y="125992"/>
                  <a:pt x="3632769" y="123844"/>
                </a:cubicBezTo>
                <a:lnTo>
                  <a:pt x="3632769" y="113882"/>
                </a:lnTo>
                <a:lnTo>
                  <a:pt x="3642926" y="113882"/>
                </a:lnTo>
                <a:lnTo>
                  <a:pt x="3642926" y="123648"/>
                </a:lnTo>
                <a:cubicBezTo>
                  <a:pt x="3643122" y="125732"/>
                  <a:pt x="3643220" y="127913"/>
                  <a:pt x="3643220" y="130192"/>
                </a:cubicBezTo>
                <a:cubicBezTo>
                  <a:pt x="3643220" y="160860"/>
                  <a:pt x="3621798" y="181077"/>
                  <a:pt x="3578954" y="190844"/>
                </a:cubicBezTo>
                <a:cubicBezTo>
                  <a:pt x="3577326" y="187458"/>
                  <a:pt x="3575405" y="184268"/>
                  <a:pt x="3573191" y="181273"/>
                </a:cubicBezTo>
                <a:cubicBezTo>
                  <a:pt x="3610631" y="172873"/>
                  <a:pt x="3630100" y="158581"/>
                  <a:pt x="3631597" y="138396"/>
                </a:cubicBezTo>
                <a:cubicBezTo>
                  <a:pt x="3619096" y="141587"/>
                  <a:pt x="3605487" y="145461"/>
                  <a:pt x="3590772" y="150019"/>
                </a:cubicBezTo>
                <a:cubicBezTo>
                  <a:pt x="3586604" y="151386"/>
                  <a:pt x="3582926" y="153047"/>
                  <a:pt x="3579735" y="155000"/>
                </a:cubicBezTo>
                <a:lnTo>
                  <a:pt x="3573386" y="146796"/>
                </a:lnTo>
                <a:cubicBezTo>
                  <a:pt x="3576382" y="143931"/>
                  <a:pt x="3577847" y="140219"/>
                  <a:pt x="3577782" y="135662"/>
                </a:cubicBezTo>
                <a:lnTo>
                  <a:pt x="3577782" y="95227"/>
                </a:lnTo>
                <a:cubicBezTo>
                  <a:pt x="3605454" y="93599"/>
                  <a:pt x="3630848" y="90474"/>
                  <a:pt x="3653963" y="85851"/>
                </a:cubicBezTo>
                <a:close/>
                <a:moveTo>
                  <a:pt x="39751" y="79405"/>
                </a:moveTo>
                <a:lnTo>
                  <a:pt x="150214" y="79405"/>
                </a:lnTo>
                <a:lnTo>
                  <a:pt x="150214" y="91613"/>
                </a:lnTo>
                <a:lnTo>
                  <a:pt x="105580" y="118277"/>
                </a:lnTo>
                <a:lnTo>
                  <a:pt x="105580" y="125602"/>
                </a:lnTo>
                <a:lnTo>
                  <a:pt x="190063" y="125602"/>
                </a:lnTo>
                <a:lnTo>
                  <a:pt x="190063" y="136052"/>
                </a:lnTo>
                <a:lnTo>
                  <a:pt x="105580" y="136052"/>
                </a:lnTo>
                <a:lnTo>
                  <a:pt x="105580" y="165450"/>
                </a:lnTo>
                <a:cubicBezTo>
                  <a:pt x="106231" y="181208"/>
                  <a:pt x="98645" y="189021"/>
                  <a:pt x="82823" y="188891"/>
                </a:cubicBezTo>
                <a:cubicBezTo>
                  <a:pt x="79372" y="188956"/>
                  <a:pt x="75758" y="189021"/>
                  <a:pt x="71982" y="189086"/>
                </a:cubicBezTo>
                <a:cubicBezTo>
                  <a:pt x="70224" y="189086"/>
                  <a:pt x="68205" y="189086"/>
                  <a:pt x="65927" y="189086"/>
                </a:cubicBezTo>
                <a:cubicBezTo>
                  <a:pt x="64103" y="189086"/>
                  <a:pt x="61141" y="189086"/>
                  <a:pt x="57039" y="189086"/>
                </a:cubicBezTo>
                <a:cubicBezTo>
                  <a:pt x="56453" y="184463"/>
                  <a:pt x="55769" y="180394"/>
                  <a:pt x="54988" y="176878"/>
                </a:cubicBezTo>
                <a:cubicBezTo>
                  <a:pt x="62801" y="177268"/>
                  <a:pt x="71070" y="177464"/>
                  <a:pt x="79795" y="177464"/>
                </a:cubicBezTo>
                <a:cubicBezTo>
                  <a:pt x="85590" y="177529"/>
                  <a:pt x="89465" y="176520"/>
                  <a:pt x="91418" y="174436"/>
                </a:cubicBezTo>
                <a:cubicBezTo>
                  <a:pt x="93502" y="172483"/>
                  <a:pt x="94511" y="168608"/>
                  <a:pt x="94446" y="162813"/>
                </a:cubicBezTo>
                <a:lnTo>
                  <a:pt x="94446" y="136052"/>
                </a:lnTo>
                <a:lnTo>
                  <a:pt x="2833" y="136052"/>
                </a:lnTo>
                <a:lnTo>
                  <a:pt x="2833" y="125602"/>
                </a:lnTo>
                <a:lnTo>
                  <a:pt x="94446" y="125602"/>
                </a:lnTo>
                <a:lnTo>
                  <a:pt x="94446" y="113882"/>
                </a:lnTo>
                <a:lnTo>
                  <a:pt x="137029" y="89660"/>
                </a:lnTo>
                <a:lnTo>
                  <a:pt x="39751" y="89660"/>
                </a:lnTo>
                <a:close/>
                <a:moveTo>
                  <a:pt x="1380070" y="79209"/>
                </a:moveTo>
                <a:cubicBezTo>
                  <a:pt x="1399994" y="91581"/>
                  <a:pt x="1422132" y="105938"/>
                  <a:pt x="1446484" y="122281"/>
                </a:cubicBezTo>
                <a:lnTo>
                  <a:pt x="1439354" y="131266"/>
                </a:lnTo>
                <a:cubicBezTo>
                  <a:pt x="1415979" y="114923"/>
                  <a:pt x="1393971" y="100306"/>
                  <a:pt x="1373330" y="87413"/>
                </a:cubicBezTo>
                <a:close/>
                <a:moveTo>
                  <a:pt x="3453594" y="77842"/>
                </a:moveTo>
                <a:cubicBezTo>
                  <a:pt x="3462449" y="91190"/>
                  <a:pt x="3471109" y="105124"/>
                  <a:pt x="3479574" y="119644"/>
                </a:cubicBezTo>
                <a:lnTo>
                  <a:pt x="3469807" y="125406"/>
                </a:lnTo>
                <a:cubicBezTo>
                  <a:pt x="3460756" y="108998"/>
                  <a:pt x="3452422" y="94804"/>
                  <a:pt x="3444804" y="82823"/>
                </a:cubicBezTo>
                <a:close/>
                <a:moveTo>
                  <a:pt x="1081739" y="76181"/>
                </a:moveTo>
                <a:lnTo>
                  <a:pt x="1205973" y="76181"/>
                </a:lnTo>
                <a:lnTo>
                  <a:pt x="1205973" y="86241"/>
                </a:lnTo>
                <a:lnTo>
                  <a:pt x="1149521" y="86241"/>
                </a:lnTo>
                <a:lnTo>
                  <a:pt x="1149521" y="121402"/>
                </a:lnTo>
                <a:lnTo>
                  <a:pt x="1213201" y="121402"/>
                </a:lnTo>
                <a:lnTo>
                  <a:pt x="1213201" y="131462"/>
                </a:lnTo>
                <a:lnTo>
                  <a:pt x="1149521" y="131462"/>
                </a:lnTo>
                <a:lnTo>
                  <a:pt x="1149521" y="169455"/>
                </a:lnTo>
                <a:lnTo>
                  <a:pt x="1230586" y="169455"/>
                </a:lnTo>
                <a:lnTo>
                  <a:pt x="1230586" y="179808"/>
                </a:lnTo>
                <a:lnTo>
                  <a:pt x="1057517" y="179808"/>
                </a:lnTo>
                <a:lnTo>
                  <a:pt x="1057517" y="169455"/>
                </a:lnTo>
                <a:lnTo>
                  <a:pt x="1138387" y="169455"/>
                </a:lnTo>
                <a:lnTo>
                  <a:pt x="1138387" y="131462"/>
                </a:lnTo>
                <a:lnTo>
                  <a:pt x="1074511" y="131462"/>
                </a:lnTo>
                <a:lnTo>
                  <a:pt x="1074511" y="121402"/>
                </a:lnTo>
                <a:lnTo>
                  <a:pt x="1138387" y="121402"/>
                </a:lnTo>
                <a:lnTo>
                  <a:pt x="1138387" y="86241"/>
                </a:lnTo>
                <a:lnTo>
                  <a:pt x="1081739" y="86241"/>
                </a:lnTo>
                <a:close/>
                <a:moveTo>
                  <a:pt x="2184867" y="75400"/>
                </a:moveTo>
                <a:lnTo>
                  <a:pt x="2184867" y="108412"/>
                </a:lnTo>
                <a:lnTo>
                  <a:pt x="2224130" y="108412"/>
                </a:lnTo>
                <a:lnTo>
                  <a:pt x="2224130" y="75400"/>
                </a:lnTo>
                <a:close/>
                <a:moveTo>
                  <a:pt x="1888294" y="71396"/>
                </a:moveTo>
                <a:lnTo>
                  <a:pt x="1922185" y="71396"/>
                </a:lnTo>
                <a:lnTo>
                  <a:pt x="1922185" y="150410"/>
                </a:lnTo>
                <a:cubicBezTo>
                  <a:pt x="1930194" y="165060"/>
                  <a:pt x="1944258" y="172190"/>
                  <a:pt x="1964378" y="171799"/>
                </a:cubicBezTo>
                <a:cubicBezTo>
                  <a:pt x="1977986" y="172124"/>
                  <a:pt x="1995762" y="172255"/>
                  <a:pt x="2017705" y="172190"/>
                </a:cubicBezTo>
                <a:cubicBezTo>
                  <a:pt x="2039453" y="172059"/>
                  <a:pt x="2058954" y="171734"/>
                  <a:pt x="2076208" y="171213"/>
                </a:cubicBezTo>
                <a:cubicBezTo>
                  <a:pt x="2075036" y="174273"/>
                  <a:pt x="2073832" y="178212"/>
                  <a:pt x="2072595" y="183031"/>
                </a:cubicBezTo>
                <a:cubicBezTo>
                  <a:pt x="2019984" y="182966"/>
                  <a:pt x="1983358" y="182575"/>
                  <a:pt x="1962718" y="181859"/>
                </a:cubicBezTo>
                <a:cubicBezTo>
                  <a:pt x="1940579" y="181924"/>
                  <a:pt x="1925050" y="174176"/>
                  <a:pt x="1916130" y="158614"/>
                </a:cubicBezTo>
                <a:cubicBezTo>
                  <a:pt x="1908772" y="166948"/>
                  <a:pt x="1901317" y="176487"/>
                  <a:pt x="1893764" y="187231"/>
                </a:cubicBezTo>
                <a:lnTo>
                  <a:pt x="1887122" y="178636"/>
                </a:lnTo>
                <a:cubicBezTo>
                  <a:pt x="1895912" y="167241"/>
                  <a:pt x="1904117" y="157637"/>
                  <a:pt x="1911735" y="149824"/>
                </a:cubicBezTo>
                <a:lnTo>
                  <a:pt x="1911735" y="81846"/>
                </a:lnTo>
                <a:lnTo>
                  <a:pt x="1888294" y="81846"/>
                </a:lnTo>
                <a:close/>
                <a:moveTo>
                  <a:pt x="2538822" y="70614"/>
                </a:moveTo>
                <a:lnTo>
                  <a:pt x="2538822" y="110463"/>
                </a:lnTo>
                <a:lnTo>
                  <a:pt x="2567830" y="110463"/>
                </a:lnTo>
                <a:lnTo>
                  <a:pt x="2567830" y="70614"/>
                </a:lnTo>
                <a:close/>
                <a:moveTo>
                  <a:pt x="2119722" y="69638"/>
                </a:moveTo>
                <a:lnTo>
                  <a:pt x="2129879" y="69638"/>
                </a:lnTo>
                <a:lnTo>
                  <a:pt x="2129879" y="165841"/>
                </a:lnTo>
                <a:cubicBezTo>
                  <a:pt x="2137172" y="160632"/>
                  <a:pt x="2145767" y="154088"/>
                  <a:pt x="2155664" y="146210"/>
                </a:cubicBezTo>
                <a:cubicBezTo>
                  <a:pt x="2156445" y="150442"/>
                  <a:pt x="2157324" y="154186"/>
                  <a:pt x="2158301" y="157442"/>
                </a:cubicBezTo>
                <a:cubicBezTo>
                  <a:pt x="2150813" y="162586"/>
                  <a:pt x="2141730" y="169194"/>
                  <a:pt x="2131052" y="177268"/>
                </a:cubicBezTo>
                <a:cubicBezTo>
                  <a:pt x="2128056" y="179547"/>
                  <a:pt x="2125061" y="182217"/>
                  <a:pt x="2122066" y="185277"/>
                </a:cubicBezTo>
                <a:lnTo>
                  <a:pt x="2114448" y="177268"/>
                </a:lnTo>
                <a:cubicBezTo>
                  <a:pt x="2118159" y="173166"/>
                  <a:pt x="2119917" y="168088"/>
                  <a:pt x="2119722" y="162032"/>
                </a:cubicBezTo>
                <a:close/>
                <a:moveTo>
                  <a:pt x="2031965" y="69442"/>
                </a:moveTo>
                <a:cubicBezTo>
                  <a:pt x="2047201" y="84223"/>
                  <a:pt x="2061786" y="99492"/>
                  <a:pt x="2075720" y="115249"/>
                </a:cubicBezTo>
                <a:lnTo>
                  <a:pt x="2066930" y="123258"/>
                </a:lnTo>
                <a:cubicBezTo>
                  <a:pt x="2053256" y="107110"/>
                  <a:pt x="2038932" y="91418"/>
                  <a:pt x="2023956" y="76181"/>
                </a:cubicBezTo>
                <a:close/>
                <a:moveTo>
                  <a:pt x="1346862" y="67001"/>
                </a:moveTo>
                <a:lnTo>
                  <a:pt x="1358094" y="67001"/>
                </a:lnTo>
                <a:lnTo>
                  <a:pt x="1358094" y="190454"/>
                </a:lnTo>
                <a:lnTo>
                  <a:pt x="1346862" y="190454"/>
                </a:lnTo>
                <a:close/>
                <a:moveTo>
                  <a:pt x="2174514" y="66024"/>
                </a:moveTo>
                <a:lnTo>
                  <a:pt x="2234287" y="66024"/>
                </a:lnTo>
                <a:lnTo>
                  <a:pt x="2234287" y="117788"/>
                </a:lnTo>
                <a:lnTo>
                  <a:pt x="2184867" y="117788"/>
                </a:lnTo>
                <a:lnTo>
                  <a:pt x="2184867" y="156660"/>
                </a:lnTo>
                <a:cubicBezTo>
                  <a:pt x="2184411" y="169227"/>
                  <a:pt x="2190011" y="175282"/>
                  <a:pt x="2201666" y="174827"/>
                </a:cubicBezTo>
                <a:lnTo>
                  <a:pt x="2249914" y="174827"/>
                </a:lnTo>
                <a:cubicBezTo>
                  <a:pt x="2263392" y="175217"/>
                  <a:pt x="2271206" y="170822"/>
                  <a:pt x="2273354" y="161641"/>
                </a:cubicBezTo>
                <a:cubicBezTo>
                  <a:pt x="2274917" y="155912"/>
                  <a:pt x="2276317" y="148847"/>
                  <a:pt x="2277554" y="140447"/>
                </a:cubicBezTo>
                <a:cubicBezTo>
                  <a:pt x="2281266" y="142205"/>
                  <a:pt x="2284651" y="143540"/>
                  <a:pt x="2287712" y="144452"/>
                </a:cubicBezTo>
                <a:cubicBezTo>
                  <a:pt x="2286540" y="151484"/>
                  <a:pt x="2285075" y="158288"/>
                  <a:pt x="2283317" y="164864"/>
                </a:cubicBezTo>
                <a:cubicBezTo>
                  <a:pt x="2280126" y="178538"/>
                  <a:pt x="2270392" y="185147"/>
                  <a:pt x="2254114" y="184691"/>
                </a:cubicBezTo>
                <a:lnTo>
                  <a:pt x="2198540" y="184691"/>
                </a:lnTo>
                <a:cubicBezTo>
                  <a:pt x="2182132" y="185082"/>
                  <a:pt x="2174123" y="176520"/>
                  <a:pt x="2174514" y="159004"/>
                </a:cubicBezTo>
                <a:close/>
                <a:moveTo>
                  <a:pt x="1565300" y="64657"/>
                </a:moveTo>
                <a:lnTo>
                  <a:pt x="1565300" y="76474"/>
                </a:lnTo>
                <a:lnTo>
                  <a:pt x="1613255" y="76474"/>
                </a:lnTo>
                <a:lnTo>
                  <a:pt x="1613255" y="64657"/>
                </a:lnTo>
                <a:close/>
                <a:moveTo>
                  <a:pt x="3832403" y="61238"/>
                </a:moveTo>
                <a:lnTo>
                  <a:pt x="3832403" y="90050"/>
                </a:lnTo>
                <a:cubicBezTo>
                  <a:pt x="3831948" y="97408"/>
                  <a:pt x="3835334" y="100859"/>
                  <a:pt x="3842561" y="100403"/>
                </a:cubicBezTo>
                <a:lnTo>
                  <a:pt x="3849984" y="100403"/>
                </a:lnTo>
                <a:lnTo>
                  <a:pt x="3849984" y="61238"/>
                </a:lnTo>
                <a:close/>
                <a:moveTo>
                  <a:pt x="3781128" y="61238"/>
                </a:moveTo>
                <a:lnTo>
                  <a:pt x="3781128" y="131462"/>
                </a:lnTo>
                <a:lnTo>
                  <a:pt x="3849984" y="131462"/>
                </a:lnTo>
                <a:lnTo>
                  <a:pt x="3849984" y="108607"/>
                </a:lnTo>
                <a:lnTo>
                  <a:pt x="3838752" y="108607"/>
                </a:lnTo>
                <a:cubicBezTo>
                  <a:pt x="3828008" y="108803"/>
                  <a:pt x="3822734" y="103333"/>
                  <a:pt x="3822930" y="92199"/>
                </a:cubicBezTo>
                <a:lnTo>
                  <a:pt x="3822930" y="61238"/>
                </a:lnTo>
                <a:lnTo>
                  <a:pt x="3807205" y="61238"/>
                </a:lnTo>
                <a:lnTo>
                  <a:pt x="3807205" y="69052"/>
                </a:lnTo>
                <a:cubicBezTo>
                  <a:pt x="3807270" y="82595"/>
                  <a:pt x="3806293" y="92394"/>
                  <a:pt x="3804275" y="98450"/>
                </a:cubicBezTo>
                <a:cubicBezTo>
                  <a:pt x="3802452" y="104701"/>
                  <a:pt x="3798154" y="111635"/>
                  <a:pt x="3791382" y="119253"/>
                </a:cubicBezTo>
                <a:cubicBezTo>
                  <a:pt x="3788257" y="116779"/>
                  <a:pt x="3785522" y="114891"/>
                  <a:pt x="3783178" y="113589"/>
                </a:cubicBezTo>
                <a:cubicBezTo>
                  <a:pt x="3789624" y="106752"/>
                  <a:pt x="3793596" y="100729"/>
                  <a:pt x="3795094" y="95520"/>
                </a:cubicBezTo>
                <a:cubicBezTo>
                  <a:pt x="3796982" y="90506"/>
                  <a:pt x="3797861" y="81814"/>
                  <a:pt x="3797731" y="69442"/>
                </a:cubicBezTo>
                <a:lnTo>
                  <a:pt x="3797731" y="61238"/>
                </a:lnTo>
                <a:close/>
                <a:moveTo>
                  <a:pt x="2808731" y="57820"/>
                </a:moveTo>
                <a:lnTo>
                  <a:pt x="2819182" y="57820"/>
                </a:lnTo>
                <a:lnTo>
                  <a:pt x="2819182" y="72470"/>
                </a:lnTo>
                <a:lnTo>
                  <a:pt x="2877587" y="69442"/>
                </a:lnTo>
                <a:lnTo>
                  <a:pt x="2878564" y="78623"/>
                </a:lnTo>
                <a:lnTo>
                  <a:pt x="2819182" y="81846"/>
                </a:lnTo>
                <a:lnTo>
                  <a:pt x="2819182" y="87804"/>
                </a:lnTo>
                <a:cubicBezTo>
                  <a:pt x="2819116" y="92557"/>
                  <a:pt x="2819996" y="95715"/>
                  <a:pt x="2821818" y="97278"/>
                </a:cubicBezTo>
                <a:cubicBezTo>
                  <a:pt x="2823446" y="98906"/>
                  <a:pt x="2826832" y="99687"/>
                  <a:pt x="2831976" y="99622"/>
                </a:cubicBezTo>
                <a:lnTo>
                  <a:pt x="2874755" y="99622"/>
                </a:lnTo>
                <a:cubicBezTo>
                  <a:pt x="2883154" y="100078"/>
                  <a:pt x="2888038" y="96952"/>
                  <a:pt x="2889405" y="90246"/>
                </a:cubicBezTo>
                <a:cubicBezTo>
                  <a:pt x="2890382" y="86469"/>
                  <a:pt x="2891163" y="82400"/>
                  <a:pt x="2891749" y="78037"/>
                </a:cubicBezTo>
                <a:cubicBezTo>
                  <a:pt x="2895786" y="79535"/>
                  <a:pt x="2899204" y="80609"/>
                  <a:pt x="2902004" y="81260"/>
                </a:cubicBezTo>
                <a:cubicBezTo>
                  <a:pt x="2900962" y="86209"/>
                  <a:pt x="2899953" y="90343"/>
                  <a:pt x="2898976" y="93664"/>
                </a:cubicBezTo>
                <a:cubicBezTo>
                  <a:pt x="2896112" y="104147"/>
                  <a:pt x="2888298" y="109259"/>
                  <a:pt x="2875536" y="108998"/>
                </a:cubicBezTo>
                <a:lnTo>
                  <a:pt x="2830120" y="108998"/>
                </a:lnTo>
                <a:cubicBezTo>
                  <a:pt x="2815405" y="109454"/>
                  <a:pt x="2808275" y="102747"/>
                  <a:pt x="2808731" y="88878"/>
                </a:cubicBezTo>
                <a:lnTo>
                  <a:pt x="2808731" y="82432"/>
                </a:lnTo>
                <a:lnTo>
                  <a:pt x="2768589" y="84679"/>
                </a:lnTo>
                <a:lnTo>
                  <a:pt x="2767710" y="75205"/>
                </a:lnTo>
                <a:lnTo>
                  <a:pt x="2808731" y="73056"/>
                </a:lnTo>
                <a:close/>
                <a:moveTo>
                  <a:pt x="1556022" y="57429"/>
                </a:moveTo>
                <a:lnTo>
                  <a:pt x="1622436" y="57429"/>
                </a:lnTo>
                <a:lnTo>
                  <a:pt x="1622436" y="83604"/>
                </a:lnTo>
                <a:lnTo>
                  <a:pt x="1556022" y="83604"/>
                </a:lnTo>
                <a:close/>
                <a:moveTo>
                  <a:pt x="250571" y="50788"/>
                </a:moveTo>
                <a:cubicBezTo>
                  <a:pt x="272319" y="60815"/>
                  <a:pt x="293382" y="71038"/>
                  <a:pt x="313763" y="81456"/>
                </a:cubicBezTo>
                <a:lnTo>
                  <a:pt x="307121" y="91613"/>
                </a:lnTo>
                <a:cubicBezTo>
                  <a:pt x="282964" y="78330"/>
                  <a:pt x="262031" y="67815"/>
                  <a:pt x="244320" y="60066"/>
                </a:cubicBezTo>
                <a:close/>
                <a:moveTo>
                  <a:pt x="4744832" y="48248"/>
                </a:moveTo>
                <a:cubicBezTo>
                  <a:pt x="4759938" y="77028"/>
                  <a:pt x="4775402" y="107370"/>
                  <a:pt x="4791224" y="139275"/>
                </a:cubicBezTo>
                <a:lnTo>
                  <a:pt x="4779796" y="144647"/>
                </a:lnTo>
                <a:cubicBezTo>
                  <a:pt x="4765082" y="113133"/>
                  <a:pt x="4749942" y="82335"/>
                  <a:pt x="4734381" y="52253"/>
                </a:cubicBezTo>
                <a:close/>
                <a:moveTo>
                  <a:pt x="4645991" y="47272"/>
                </a:moveTo>
                <a:lnTo>
                  <a:pt x="4657418" y="50592"/>
                </a:lnTo>
                <a:cubicBezTo>
                  <a:pt x="4644461" y="86665"/>
                  <a:pt x="4630234" y="119156"/>
                  <a:pt x="4614737" y="148065"/>
                </a:cubicBezTo>
                <a:cubicBezTo>
                  <a:pt x="4611286" y="145787"/>
                  <a:pt x="4607444" y="143703"/>
                  <a:pt x="4603212" y="141815"/>
                </a:cubicBezTo>
                <a:cubicBezTo>
                  <a:pt x="4620402" y="113230"/>
                  <a:pt x="4634662" y="81716"/>
                  <a:pt x="4645991" y="47272"/>
                </a:cubicBezTo>
                <a:close/>
                <a:moveTo>
                  <a:pt x="1540004" y="46588"/>
                </a:moveTo>
                <a:lnTo>
                  <a:pt x="1540004" y="94641"/>
                </a:lnTo>
                <a:lnTo>
                  <a:pt x="1638649" y="94641"/>
                </a:lnTo>
                <a:lnTo>
                  <a:pt x="1638649" y="46588"/>
                </a:lnTo>
                <a:close/>
                <a:moveTo>
                  <a:pt x="3599952" y="46393"/>
                </a:moveTo>
                <a:lnTo>
                  <a:pt x="3599952" y="65633"/>
                </a:lnTo>
                <a:lnTo>
                  <a:pt x="3718717" y="65633"/>
                </a:lnTo>
                <a:lnTo>
                  <a:pt x="3718717" y="46393"/>
                </a:lnTo>
                <a:close/>
                <a:moveTo>
                  <a:pt x="9572" y="45025"/>
                </a:moveTo>
                <a:lnTo>
                  <a:pt x="183422" y="45025"/>
                </a:lnTo>
                <a:lnTo>
                  <a:pt x="183422" y="81456"/>
                </a:lnTo>
                <a:lnTo>
                  <a:pt x="172385" y="81456"/>
                </a:lnTo>
                <a:lnTo>
                  <a:pt x="172385" y="55183"/>
                </a:lnTo>
                <a:lnTo>
                  <a:pt x="20608" y="55183"/>
                </a:lnTo>
                <a:lnTo>
                  <a:pt x="20608" y="81456"/>
                </a:lnTo>
                <a:lnTo>
                  <a:pt x="9572" y="81456"/>
                </a:lnTo>
                <a:close/>
                <a:moveTo>
                  <a:pt x="1530432" y="39263"/>
                </a:moveTo>
                <a:lnTo>
                  <a:pt x="1648221" y="39263"/>
                </a:lnTo>
                <a:lnTo>
                  <a:pt x="1648221" y="102064"/>
                </a:lnTo>
                <a:lnTo>
                  <a:pt x="1530432" y="102064"/>
                </a:lnTo>
                <a:close/>
                <a:moveTo>
                  <a:pt x="4106512" y="38872"/>
                </a:moveTo>
                <a:lnTo>
                  <a:pt x="4116377" y="44635"/>
                </a:lnTo>
                <a:cubicBezTo>
                  <a:pt x="4112600" y="49778"/>
                  <a:pt x="4107261" y="56648"/>
                  <a:pt x="4100359" y="65243"/>
                </a:cubicBezTo>
                <a:lnTo>
                  <a:pt x="4161109" y="65243"/>
                </a:lnTo>
                <a:lnTo>
                  <a:pt x="4161109" y="74814"/>
                </a:lnTo>
                <a:lnTo>
                  <a:pt x="3974269" y="74814"/>
                </a:lnTo>
                <a:lnTo>
                  <a:pt x="3974269" y="65243"/>
                </a:lnTo>
                <a:lnTo>
                  <a:pt x="4036484" y="65243"/>
                </a:lnTo>
                <a:cubicBezTo>
                  <a:pt x="4031145" y="57820"/>
                  <a:pt x="4025903" y="51016"/>
                  <a:pt x="4020759" y="44830"/>
                </a:cubicBezTo>
                <a:lnTo>
                  <a:pt x="4029354" y="39263"/>
                </a:lnTo>
                <a:cubicBezTo>
                  <a:pt x="4034824" y="45448"/>
                  <a:pt x="4040358" y="52318"/>
                  <a:pt x="4045958" y="59871"/>
                </a:cubicBezTo>
                <a:lnTo>
                  <a:pt x="4037754" y="65243"/>
                </a:lnTo>
                <a:lnTo>
                  <a:pt x="4088150" y="65243"/>
                </a:lnTo>
                <a:cubicBezTo>
                  <a:pt x="4094857" y="56257"/>
                  <a:pt x="4100978" y="47467"/>
                  <a:pt x="4106512" y="38872"/>
                </a:cubicBezTo>
                <a:close/>
                <a:moveTo>
                  <a:pt x="4502270" y="35063"/>
                </a:moveTo>
                <a:lnTo>
                  <a:pt x="4502270" y="155488"/>
                </a:lnTo>
                <a:lnTo>
                  <a:pt x="4562238" y="155488"/>
                </a:lnTo>
                <a:lnTo>
                  <a:pt x="4562238" y="35063"/>
                </a:lnTo>
                <a:close/>
                <a:moveTo>
                  <a:pt x="2342262" y="31254"/>
                </a:moveTo>
                <a:cubicBezTo>
                  <a:pt x="2348057" y="39328"/>
                  <a:pt x="2353722" y="47923"/>
                  <a:pt x="2359256" y="57038"/>
                </a:cubicBezTo>
                <a:lnTo>
                  <a:pt x="2349880" y="62215"/>
                </a:lnTo>
                <a:cubicBezTo>
                  <a:pt x="2349489" y="61629"/>
                  <a:pt x="2348936" y="60750"/>
                  <a:pt x="2348220" y="59578"/>
                </a:cubicBezTo>
                <a:cubicBezTo>
                  <a:pt x="2341188" y="48444"/>
                  <a:pt x="2336141" y="40663"/>
                  <a:pt x="2333081" y="36235"/>
                </a:cubicBezTo>
                <a:close/>
                <a:moveTo>
                  <a:pt x="2398617" y="28226"/>
                </a:moveTo>
                <a:cubicBezTo>
                  <a:pt x="2403565" y="37668"/>
                  <a:pt x="2407993" y="47076"/>
                  <a:pt x="2411900" y="56452"/>
                </a:cubicBezTo>
                <a:lnTo>
                  <a:pt x="2401644" y="60848"/>
                </a:lnTo>
                <a:cubicBezTo>
                  <a:pt x="2397672" y="50690"/>
                  <a:pt x="2393408" y="41151"/>
                  <a:pt x="2388850" y="32231"/>
                </a:cubicBezTo>
                <a:close/>
                <a:moveTo>
                  <a:pt x="2457022" y="27445"/>
                </a:moveTo>
                <a:lnTo>
                  <a:pt x="2467473" y="32426"/>
                </a:lnTo>
                <a:cubicBezTo>
                  <a:pt x="2460962" y="42193"/>
                  <a:pt x="2452888" y="53588"/>
                  <a:pt x="2443251" y="66610"/>
                </a:cubicBezTo>
                <a:lnTo>
                  <a:pt x="2488667" y="66610"/>
                </a:lnTo>
                <a:lnTo>
                  <a:pt x="2488667" y="102454"/>
                </a:lnTo>
                <a:lnTo>
                  <a:pt x="2477826" y="102454"/>
                </a:lnTo>
                <a:lnTo>
                  <a:pt x="2477826" y="76670"/>
                </a:lnTo>
                <a:lnTo>
                  <a:pt x="2324291" y="76670"/>
                </a:lnTo>
                <a:lnTo>
                  <a:pt x="2324291" y="102454"/>
                </a:lnTo>
                <a:lnTo>
                  <a:pt x="2313450" y="102454"/>
                </a:lnTo>
                <a:lnTo>
                  <a:pt x="2313450" y="66610"/>
                </a:lnTo>
                <a:lnTo>
                  <a:pt x="2431433" y="66610"/>
                </a:lnTo>
                <a:cubicBezTo>
                  <a:pt x="2441265" y="52871"/>
                  <a:pt x="2449795" y="39816"/>
                  <a:pt x="2457022" y="27445"/>
                </a:cubicBezTo>
                <a:close/>
                <a:moveTo>
                  <a:pt x="4491624" y="25003"/>
                </a:moveTo>
                <a:lnTo>
                  <a:pt x="4572884" y="25003"/>
                </a:lnTo>
                <a:lnTo>
                  <a:pt x="4572884" y="184203"/>
                </a:lnTo>
                <a:lnTo>
                  <a:pt x="4562238" y="184203"/>
                </a:lnTo>
                <a:lnTo>
                  <a:pt x="4562238" y="165450"/>
                </a:lnTo>
                <a:lnTo>
                  <a:pt x="4502270" y="165450"/>
                </a:lnTo>
                <a:lnTo>
                  <a:pt x="4502270" y="184496"/>
                </a:lnTo>
                <a:lnTo>
                  <a:pt x="4491624" y="184496"/>
                </a:lnTo>
                <a:close/>
                <a:moveTo>
                  <a:pt x="3807205" y="23050"/>
                </a:moveTo>
                <a:lnTo>
                  <a:pt x="3807205" y="52839"/>
                </a:lnTo>
                <a:lnTo>
                  <a:pt x="3822930" y="52839"/>
                </a:lnTo>
                <a:lnTo>
                  <a:pt x="3822930" y="23050"/>
                </a:lnTo>
                <a:close/>
                <a:moveTo>
                  <a:pt x="2689817" y="22268"/>
                </a:moveTo>
                <a:lnTo>
                  <a:pt x="2698998" y="27250"/>
                </a:lnTo>
                <a:cubicBezTo>
                  <a:pt x="2691380" y="39751"/>
                  <a:pt x="2682980" y="52546"/>
                  <a:pt x="2673800" y="65633"/>
                </a:cubicBezTo>
                <a:lnTo>
                  <a:pt x="2665400" y="60066"/>
                </a:lnTo>
                <a:cubicBezTo>
                  <a:pt x="2673865" y="48606"/>
                  <a:pt x="2682004" y="36007"/>
                  <a:pt x="2689817" y="22268"/>
                </a:cubicBezTo>
                <a:close/>
                <a:moveTo>
                  <a:pt x="2598400" y="21585"/>
                </a:moveTo>
                <a:cubicBezTo>
                  <a:pt x="2606343" y="33435"/>
                  <a:pt x="2614352" y="45904"/>
                  <a:pt x="2622426" y="58992"/>
                </a:cubicBezTo>
                <a:lnTo>
                  <a:pt x="2613050" y="64461"/>
                </a:lnTo>
                <a:cubicBezTo>
                  <a:pt x="2604194" y="48834"/>
                  <a:pt x="2596511" y="36170"/>
                  <a:pt x="2590000" y="26468"/>
                </a:cubicBezTo>
                <a:close/>
                <a:moveTo>
                  <a:pt x="2538822" y="21585"/>
                </a:moveTo>
                <a:lnTo>
                  <a:pt x="2538822" y="61434"/>
                </a:lnTo>
                <a:lnTo>
                  <a:pt x="2567830" y="61434"/>
                </a:lnTo>
                <a:lnTo>
                  <a:pt x="2567830" y="21585"/>
                </a:lnTo>
                <a:close/>
                <a:moveTo>
                  <a:pt x="1945528" y="18850"/>
                </a:moveTo>
                <a:lnTo>
                  <a:pt x="2072399" y="18850"/>
                </a:lnTo>
                <a:lnTo>
                  <a:pt x="2072399" y="28617"/>
                </a:lnTo>
                <a:lnTo>
                  <a:pt x="2018975" y="28617"/>
                </a:lnTo>
                <a:cubicBezTo>
                  <a:pt x="2012529" y="43528"/>
                  <a:pt x="2006245" y="55997"/>
                  <a:pt x="2000125" y="66024"/>
                </a:cubicBezTo>
                <a:lnTo>
                  <a:pt x="2010185" y="66024"/>
                </a:lnTo>
                <a:lnTo>
                  <a:pt x="2010185" y="160274"/>
                </a:lnTo>
                <a:lnTo>
                  <a:pt x="1999539" y="160274"/>
                </a:lnTo>
                <a:lnTo>
                  <a:pt x="1999539" y="67001"/>
                </a:lnTo>
                <a:cubicBezTo>
                  <a:pt x="1986581" y="88423"/>
                  <a:pt x="1966983" y="109486"/>
                  <a:pt x="1940742" y="130192"/>
                </a:cubicBezTo>
                <a:cubicBezTo>
                  <a:pt x="1937812" y="126676"/>
                  <a:pt x="1935077" y="123746"/>
                  <a:pt x="1932538" y="121402"/>
                </a:cubicBezTo>
                <a:cubicBezTo>
                  <a:pt x="1967569" y="96334"/>
                  <a:pt x="1992376" y="65405"/>
                  <a:pt x="2006961" y="28617"/>
                </a:cubicBezTo>
                <a:lnTo>
                  <a:pt x="1945528" y="28617"/>
                </a:lnTo>
                <a:close/>
                <a:moveTo>
                  <a:pt x="223517" y="18655"/>
                </a:moveTo>
                <a:lnTo>
                  <a:pt x="382326" y="18655"/>
                </a:lnTo>
                <a:cubicBezTo>
                  <a:pt x="381610" y="61108"/>
                  <a:pt x="380503" y="101706"/>
                  <a:pt x="379005" y="140447"/>
                </a:cubicBezTo>
                <a:cubicBezTo>
                  <a:pt x="379591" y="169943"/>
                  <a:pt x="365234" y="184333"/>
                  <a:pt x="335933" y="183617"/>
                </a:cubicBezTo>
                <a:cubicBezTo>
                  <a:pt x="331636" y="183747"/>
                  <a:pt x="326752" y="183845"/>
                  <a:pt x="321283" y="183910"/>
                </a:cubicBezTo>
                <a:cubicBezTo>
                  <a:pt x="316269" y="183975"/>
                  <a:pt x="309823" y="184007"/>
                  <a:pt x="301945" y="184007"/>
                </a:cubicBezTo>
                <a:cubicBezTo>
                  <a:pt x="301098" y="178864"/>
                  <a:pt x="300024" y="174469"/>
                  <a:pt x="298722" y="170822"/>
                </a:cubicBezTo>
                <a:cubicBezTo>
                  <a:pt x="310832" y="171538"/>
                  <a:pt x="322781" y="171799"/>
                  <a:pt x="334566" y="171604"/>
                </a:cubicBezTo>
                <a:cubicBezTo>
                  <a:pt x="347654" y="171473"/>
                  <a:pt x="356248" y="169129"/>
                  <a:pt x="360350" y="164571"/>
                </a:cubicBezTo>
                <a:cubicBezTo>
                  <a:pt x="364843" y="160339"/>
                  <a:pt x="367317" y="151354"/>
                  <a:pt x="367773" y="137615"/>
                </a:cubicBezTo>
                <a:cubicBezTo>
                  <a:pt x="369661" y="97115"/>
                  <a:pt x="370671" y="60913"/>
                  <a:pt x="370801" y="29008"/>
                </a:cubicBezTo>
                <a:lnTo>
                  <a:pt x="223517" y="29008"/>
                </a:lnTo>
                <a:close/>
                <a:moveTo>
                  <a:pt x="1264723" y="18459"/>
                </a:moveTo>
                <a:lnTo>
                  <a:pt x="1444726" y="18459"/>
                </a:lnTo>
                <a:lnTo>
                  <a:pt x="1444726" y="29008"/>
                </a:lnTo>
                <a:lnTo>
                  <a:pt x="1372744" y="29008"/>
                </a:lnTo>
                <a:cubicBezTo>
                  <a:pt x="1346439" y="71526"/>
                  <a:pt x="1311018" y="107403"/>
                  <a:pt x="1266481" y="136638"/>
                </a:cubicBezTo>
                <a:cubicBezTo>
                  <a:pt x="1264397" y="133904"/>
                  <a:pt x="1261793" y="130973"/>
                  <a:pt x="1258668" y="127848"/>
                </a:cubicBezTo>
                <a:cubicBezTo>
                  <a:pt x="1304051" y="98092"/>
                  <a:pt x="1337584" y="65145"/>
                  <a:pt x="1359266" y="29008"/>
                </a:cubicBezTo>
                <a:lnTo>
                  <a:pt x="1264723" y="29008"/>
                </a:lnTo>
                <a:close/>
                <a:moveTo>
                  <a:pt x="3599952" y="18264"/>
                </a:moveTo>
                <a:lnTo>
                  <a:pt x="3599952" y="37407"/>
                </a:lnTo>
                <a:lnTo>
                  <a:pt x="3718717" y="37407"/>
                </a:lnTo>
                <a:lnTo>
                  <a:pt x="3718717" y="18264"/>
                </a:lnTo>
                <a:close/>
                <a:moveTo>
                  <a:pt x="4199642" y="14553"/>
                </a:moveTo>
                <a:lnTo>
                  <a:pt x="4209994" y="14553"/>
                </a:lnTo>
                <a:cubicBezTo>
                  <a:pt x="4231546" y="39230"/>
                  <a:pt x="4242322" y="70484"/>
                  <a:pt x="4242322" y="108314"/>
                </a:cubicBezTo>
                <a:cubicBezTo>
                  <a:pt x="4242322" y="144842"/>
                  <a:pt x="4231676" y="175478"/>
                  <a:pt x="4210385" y="200220"/>
                </a:cubicBezTo>
                <a:lnTo>
                  <a:pt x="4200032" y="200220"/>
                </a:lnTo>
                <a:cubicBezTo>
                  <a:pt x="4221780" y="173785"/>
                  <a:pt x="4232654" y="143084"/>
                  <a:pt x="4232654" y="108119"/>
                </a:cubicBezTo>
                <a:cubicBezTo>
                  <a:pt x="4232654" y="71070"/>
                  <a:pt x="4221650" y="39881"/>
                  <a:pt x="4199642" y="14553"/>
                </a:cubicBezTo>
                <a:close/>
                <a:moveTo>
                  <a:pt x="3097686" y="14553"/>
                </a:moveTo>
                <a:lnTo>
                  <a:pt x="3107940" y="14553"/>
                </a:lnTo>
                <a:cubicBezTo>
                  <a:pt x="3085933" y="39881"/>
                  <a:pt x="3074929" y="71070"/>
                  <a:pt x="3074929" y="108119"/>
                </a:cubicBezTo>
                <a:cubicBezTo>
                  <a:pt x="3074929" y="143084"/>
                  <a:pt x="3085802" y="173785"/>
                  <a:pt x="3107550" y="200220"/>
                </a:cubicBezTo>
                <a:lnTo>
                  <a:pt x="3097197" y="200220"/>
                </a:lnTo>
                <a:cubicBezTo>
                  <a:pt x="3075905" y="175348"/>
                  <a:pt x="3065260" y="144712"/>
                  <a:pt x="3065260" y="108314"/>
                </a:cubicBezTo>
                <a:cubicBezTo>
                  <a:pt x="3065260" y="70354"/>
                  <a:pt x="3076068" y="39100"/>
                  <a:pt x="3097686" y="14553"/>
                </a:cubicBezTo>
                <a:close/>
                <a:moveTo>
                  <a:pt x="3767747" y="14260"/>
                </a:moveTo>
                <a:lnTo>
                  <a:pt x="3863364" y="14260"/>
                </a:lnTo>
                <a:lnTo>
                  <a:pt x="3863364" y="23050"/>
                </a:lnTo>
                <a:lnTo>
                  <a:pt x="3832403" y="23050"/>
                </a:lnTo>
                <a:lnTo>
                  <a:pt x="3832403" y="52839"/>
                </a:lnTo>
                <a:lnTo>
                  <a:pt x="3859360" y="52839"/>
                </a:lnTo>
                <a:lnTo>
                  <a:pt x="3859360" y="187621"/>
                </a:lnTo>
                <a:lnTo>
                  <a:pt x="3849984" y="187621"/>
                </a:lnTo>
                <a:lnTo>
                  <a:pt x="3849984" y="175413"/>
                </a:lnTo>
                <a:lnTo>
                  <a:pt x="3781128" y="175413"/>
                </a:lnTo>
                <a:lnTo>
                  <a:pt x="3781128" y="188012"/>
                </a:lnTo>
                <a:lnTo>
                  <a:pt x="3771751" y="188012"/>
                </a:lnTo>
                <a:lnTo>
                  <a:pt x="3771751" y="52839"/>
                </a:lnTo>
                <a:lnTo>
                  <a:pt x="3797731" y="52839"/>
                </a:lnTo>
                <a:lnTo>
                  <a:pt x="3797731" y="23050"/>
                </a:lnTo>
                <a:lnTo>
                  <a:pt x="3767747" y="23050"/>
                </a:lnTo>
                <a:close/>
                <a:moveTo>
                  <a:pt x="3877136" y="13869"/>
                </a:moveTo>
                <a:lnTo>
                  <a:pt x="3941597" y="13869"/>
                </a:lnTo>
                <a:lnTo>
                  <a:pt x="3941597" y="89660"/>
                </a:lnTo>
                <a:lnTo>
                  <a:pt x="3890614" y="89660"/>
                </a:lnTo>
                <a:lnTo>
                  <a:pt x="3890614" y="157832"/>
                </a:lnTo>
                <a:cubicBezTo>
                  <a:pt x="3890549" y="164409"/>
                  <a:pt x="3891753" y="168771"/>
                  <a:pt x="3894228" y="170920"/>
                </a:cubicBezTo>
                <a:cubicBezTo>
                  <a:pt x="3896572" y="173199"/>
                  <a:pt x="3901292" y="174306"/>
                  <a:pt x="3908390" y="174241"/>
                </a:cubicBezTo>
                <a:lnTo>
                  <a:pt x="3920012" y="174241"/>
                </a:lnTo>
                <a:cubicBezTo>
                  <a:pt x="3931992" y="174827"/>
                  <a:pt x="3938732" y="169553"/>
                  <a:pt x="3940229" y="158418"/>
                </a:cubicBezTo>
                <a:cubicBezTo>
                  <a:pt x="3941662" y="150540"/>
                  <a:pt x="3942769" y="141815"/>
                  <a:pt x="3943550" y="132243"/>
                </a:cubicBezTo>
                <a:cubicBezTo>
                  <a:pt x="3946871" y="133741"/>
                  <a:pt x="3950094" y="134880"/>
                  <a:pt x="3953219" y="135662"/>
                </a:cubicBezTo>
                <a:cubicBezTo>
                  <a:pt x="3952178" y="145559"/>
                  <a:pt x="3951103" y="153763"/>
                  <a:pt x="3949996" y="160274"/>
                </a:cubicBezTo>
                <a:cubicBezTo>
                  <a:pt x="3948434" y="169064"/>
                  <a:pt x="3945504" y="175120"/>
                  <a:pt x="3941206" y="178440"/>
                </a:cubicBezTo>
                <a:cubicBezTo>
                  <a:pt x="3936974" y="181956"/>
                  <a:pt x="3930170" y="183682"/>
                  <a:pt x="3920793" y="183617"/>
                </a:cubicBezTo>
                <a:lnTo>
                  <a:pt x="3905557" y="183617"/>
                </a:lnTo>
                <a:cubicBezTo>
                  <a:pt x="3888172" y="184333"/>
                  <a:pt x="3879838" y="176129"/>
                  <a:pt x="3880554" y="159004"/>
                </a:cubicBezTo>
                <a:lnTo>
                  <a:pt x="3880554" y="80186"/>
                </a:lnTo>
                <a:lnTo>
                  <a:pt x="3931634" y="80186"/>
                </a:lnTo>
                <a:lnTo>
                  <a:pt x="3931634" y="23245"/>
                </a:lnTo>
                <a:lnTo>
                  <a:pt x="3877136" y="23245"/>
                </a:lnTo>
                <a:close/>
                <a:moveTo>
                  <a:pt x="4471797" y="12404"/>
                </a:moveTo>
                <a:lnTo>
                  <a:pt x="4474630" y="22855"/>
                </a:lnTo>
                <a:cubicBezTo>
                  <a:pt x="4472806" y="22985"/>
                  <a:pt x="4470104" y="23213"/>
                  <a:pt x="4466523" y="23538"/>
                </a:cubicBezTo>
                <a:cubicBezTo>
                  <a:pt x="4455910" y="24515"/>
                  <a:pt x="4447738" y="25264"/>
                  <a:pt x="4442008" y="25785"/>
                </a:cubicBezTo>
                <a:lnTo>
                  <a:pt x="4442008" y="61043"/>
                </a:lnTo>
                <a:lnTo>
                  <a:pt x="4477657" y="61043"/>
                </a:lnTo>
                <a:lnTo>
                  <a:pt x="4477657" y="70810"/>
                </a:lnTo>
                <a:lnTo>
                  <a:pt x="4442008" y="70810"/>
                </a:lnTo>
                <a:lnTo>
                  <a:pt x="4442008" y="98645"/>
                </a:lnTo>
                <a:lnTo>
                  <a:pt x="4447184" y="93664"/>
                </a:lnTo>
                <a:cubicBezTo>
                  <a:pt x="4453435" y="98873"/>
                  <a:pt x="4462779" y="107403"/>
                  <a:pt x="4475216" y="119253"/>
                </a:cubicBezTo>
                <a:cubicBezTo>
                  <a:pt x="4476127" y="120100"/>
                  <a:pt x="4476810" y="120751"/>
                  <a:pt x="4477266" y="121207"/>
                </a:cubicBezTo>
                <a:lnTo>
                  <a:pt x="4469258" y="129215"/>
                </a:lnTo>
                <a:cubicBezTo>
                  <a:pt x="4458579" y="117951"/>
                  <a:pt x="4449496" y="108835"/>
                  <a:pt x="4442008" y="101868"/>
                </a:cubicBezTo>
                <a:lnTo>
                  <a:pt x="4442008" y="189477"/>
                </a:lnTo>
                <a:lnTo>
                  <a:pt x="4431655" y="189477"/>
                </a:lnTo>
                <a:lnTo>
                  <a:pt x="4431655" y="90050"/>
                </a:lnTo>
                <a:cubicBezTo>
                  <a:pt x="4423776" y="112579"/>
                  <a:pt x="4412414" y="133122"/>
                  <a:pt x="4397569" y="151679"/>
                </a:cubicBezTo>
                <a:cubicBezTo>
                  <a:pt x="4395746" y="147512"/>
                  <a:pt x="4393760" y="143638"/>
                  <a:pt x="4391611" y="140057"/>
                </a:cubicBezTo>
                <a:cubicBezTo>
                  <a:pt x="4408475" y="120393"/>
                  <a:pt x="4421530" y="97310"/>
                  <a:pt x="4430776" y="70810"/>
                </a:cubicBezTo>
                <a:lnTo>
                  <a:pt x="4395225" y="70810"/>
                </a:lnTo>
                <a:lnTo>
                  <a:pt x="4395225" y="61043"/>
                </a:lnTo>
                <a:lnTo>
                  <a:pt x="4431655" y="61043"/>
                </a:lnTo>
                <a:lnTo>
                  <a:pt x="4431655" y="26664"/>
                </a:lnTo>
                <a:cubicBezTo>
                  <a:pt x="4417200" y="27705"/>
                  <a:pt x="4406262" y="28422"/>
                  <a:pt x="4398838" y="28812"/>
                </a:cubicBezTo>
                <a:cubicBezTo>
                  <a:pt x="4398318" y="25752"/>
                  <a:pt x="4397438" y="22366"/>
                  <a:pt x="4396202" y="18655"/>
                </a:cubicBezTo>
                <a:cubicBezTo>
                  <a:pt x="4423158" y="17353"/>
                  <a:pt x="4448356" y="15269"/>
                  <a:pt x="4471797" y="12404"/>
                </a:cubicBezTo>
                <a:close/>
                <a:moveTo>
                  <a:pt x="2528371" y="12013"/>
                </a:moveTo>
                <a:lnTo>
                  <a:pt x="2578182" y="12013"/>
                </a:lnTo>
                <a:lnTo>
                  <a:pt x="2578182" y="167892"/>
                </a:lnTo>
                <a:cubicBezTo>
                  <a:pt x="2578768" y="180524"/>
                  <a:pt x="2572843" y="186840"/>
                  <a:pt x="2560406" y="186840"/>
                </a:cubicBezTo>
                <a:lnTo>
                  <a:pt x="2554058" y="187035"/>
                </a:lnTo>
                <a:lnTo>
                  <a:pt x="2551128" y="187035"/>
                </a:lnTo>
                <a:cubicBezTo>
                  <a:pt x="2550152" y="187035"/>
                  <a:pt x="2548784" y="187035"/>
                  <a:pt x="2547026" y="187035"/>
                </a:cubicBezTo>
                <a:cubicBezTo>
                  <a:pt x="2546700" y="183780"/>
                  <a:pt x="2546147" y="180264"/>
                  <a:pt x="2545366" y="176487"/>
                </a:cubicBezTo>
                <a:cubicBezTo>
                  <a:pt x="2549207" y="176747"/>
                  <a:pt x="2553472" y="176878"/>
                  <a:pt x="2558160" y="176878"/>
                </a:cubicBezTo>
                <a:cubicBezTo>
                  <a:pt x="2565062" y="177333"/>
                  <a:pt x="2568285" y="174045"/>
                  <a:pt x="2567830" y="167013"/>
                </a:cubicBezTo>
                <a:lnTo>
                  <a:pt x="2567830" y="119644"/>
                </a:lnTo>
                <a:lnTo>
                  <a:pt x="2538822" y="119644"/>
                </a:lnTo>
                <a:cubicBezTo>
                  <a:pt x="2538757" y="146080"/>
                  <a:pt x="2533548" y="169292"/>
                  <a:pt x="2523195" y="189282"/>
                </a:cubicBezTo>
                <a:cubicBezTo>
                  <a:pt x="2520656" y="187654"/>
                  <a:pt x="2517530" y="185896"/>
                  <a:pt x="2513819" y="184007"/>
                </a:cubicBezTo>
                <a:cubicBezTo>
                  <a:pt x="2519679" y="172157"/>
                  <a:pt x="2523553" y="161479"/>
                  <a:pt x="2525441" y="151972"/>
                </a:cubicBezTo>
                <a:cubicBezTo>
                  <a:pt x="2527460" y="142270"/>
                  <a:pt x="2528437" y="128955"/>
                  <a:pt x="2528371" y="112026"/>
                </a:cubicBezTo>
                <a:close/>
                <a:moveTo>
                  <a:pt x="1840190" y="11427"/>
                </a:moveTo>
                <a:lnTo>
                  <a:pt x="1847222" y="20217"/>
                </a:lnTo>
                <a:cubicBezTo>
                  <a:pt x="1818052" y="37342"/>
                  <a:pt x="1785170" y="53002"/>
                  <a:pt x="1748577" y="67196"/>
                </a:cubicBezTo>
                <a:cubicBezTo>
                  <a:pt x="1747015" y="63940"/>
                  <a:pt x="1745159" y="60620"/>
                  <a:pt x="1743010" y="57234"/>
                </a:cubicBezTo>
                <a:cubicBezTo>
                  <a:pt x="1779799" y="44342"/>
                  <a:pt x="1812192" y="29073"/>
                  <a:pt x="1840190" y="11427"/>
                </a:cubicBezTo>
                <a:close/>
                <a:moveTo>
                  <a:pt x="3589697" y="8986"/>
                </a:moveTo>
                <a:lnTo>
                  <a:pt x="3728972" y="8986"/>
                </a:lnTo>
                <a:lnTo>
                  <a:pt x="3728972" y="74814"/>
                </a:lnTo>
                <a:lnTo>
                  <a:pt x="3589697" y="74814"/>
                </a:lnTo>
                <a:close/>
                <a:moveTo>
                  <a:pt x="2476654" y="7423"/>
                </a:moveTo>
                <a:lnTo>
                  <a:pt x="2479681" y="17776"/>
                </a:lnTo>
                <a:cubicBezTo>
                  <a:pt x="2430391" y="20901"/>
                  <a:pt x="2378106" y="22985"/>
                  <a:pt x="2322826" y="24027"/>
                </a:cubicBezTo>
                <a:cubicBezTo>
                  <a:pt x="2322175" y="19859"/>
                  <a:pt x="2321459" y="16246"/>
                  <a:pt x="2320677" y="13185"/>
                </a:cubicBezTo>
                <a:cubicBezTo>
                  <a:pt x="2377390" y="13055"/>
                  <a:pt x="2429382" y="11134"/>
                  <a:pt x="2476654" y="7423"/>
                </a:cubicBezTo>
                <a:close/>
                <a:moveTo>
                  <a:pt x="33794" y="6446"/>
                </a:moveTo>
                <a:cubicBezTo>
                  <a:pt x="41607" y="15497"/>
                  <a:pt x="49193" y="24678"/>
                  <a:pt x="56550" y="33989"/>
                </a:cubicBezTo>
                <a:lnTo>
                  <a:pt x="46979" y="40630"/>
                </a:lnTo>
                <a:cubicBezTo>
                  <a:pt x="39751" y="30668"/>
                  <a:pt x="32491" y="21194"/>
                  <a:pt x="25199" y="12209"/>
                </a:cubicBezTo>
                <a:close/>
                <a:moveTo>
                  <a:pt x="1908121" y="6251"/>
                </a:moveTo>
                <a:cubicBezTo>
                  <a:pt x="1916195" y="16474"/>
                  <a:pt x="1924464" y="27738"/>
                  <a:pt x="1932929" y="40044"/>
                </a:cubicBezTo>
                <a:lnTo>
                  <a:pt x="1923748" y="46002"/>
                </a:lnTo>
                <a:cubicBezTo>
                  <a:pt x="1916000" y="34151"/>
                  <a:pt x="1907926" y="22757"/>
                  <a:pt x="1899526" y="11818"/>
                </a:cubicBezTo>
                <a:close/>
                <a:moveTo>
                  <a:pt x="156856" y="4981"/>
                </a:moveTo>
                <a:lnTo>
                  <a:pt x="166427" y="11623"/>
                </a:lnTo>
                <a:cubicBezTo>
                  <a:pt x="157116" y="22692"/>
                  <a:pt x="148326" y="32817"/>
                  <a:pt x="140057" y="41998"/>
                </a:cubicBezTo>
                <a:lnTo>
                  <a:pt x="130778" y="35063"/>
                </a:lnTo>
                <a:cubicBezTo>
                  <a:pt x="140806" y="24385"/>
                  <a:pt x="149498" y="14357"/>
                  <a:pt x="156856" y="4981"/>
                </a:cubicBezTo>
                <a:close/>
                <a:moveTo>
                  <a:pt x="4693165" y="4004"/>
                </a:moveTo>
                <a:lnTo>
                  <a:pt x="4704592" y="4004"/>
                </a:lnTo>
                <a:lnTo>
                  <a:pt x="4704592" y="162423"/>
                </a:lnTo>
                <a:cubicBezTo>
                  <a:pt x="4705178" y="179222"/>
                  <a:pt x="4697039" y="187556"/>
                  <a:pt x="4680175" y="187426"/>
                </a:cubicBezTo>
                <a:cubicBezTo>
                  <a:pt x="4670864" y="187686"/>
                  <a:pt x="4662008" y="187817"/>
                  <a:pt x="4653609" y="187817"/>
                </a:cubicBezTo>
                <a:cubicBezTo>
                  <a:pt x="4653088" y="184170"/>
                  <a:pt x="4652209" y="180036"/>
                  <a:pt x="4650972" y="175413"/>
                </a:cubicBezTo>
                <a:cubicBezTo>
                  <a:pt x="4657288" y="175673"/>
                  <a:pt x="4661683" y="175836"/>
                  <a:pt x="4664157" y="175901"/>
                </a:cubicBezTo>
                <a:cubicBezTo>
                  <a:pt x="4667413" y="175966"/>
                  <a:pt x="4671222" y="175999"/>
                  <a:pt x="4675584" y="175999"/>
                </a:cubicBezTo>
                <a:cubicBezTo>
                  <a:pt x="4682812" y="176064"/>
                  <a:pt x="4687532" y="174957"/>
                  <a:pt x="4689746" y="172678"/>
                </a:cubicBezTo>
                <a:cubicBezTo>
                  <a:pt x="4692090" y="170659"/>
                  <a:pt x="4693230" y="166232"/>
                  <a:pt x="4693165" y="159395"/>
                </a:cubicBezTo>
                <a:close/>
                <a:moveTo>
                  <a:pt x="3234082" y="3223"/>
                </a:moveTo>
                <a:lnTo>
                  <a:pt x="3244825" y="3223"/>
                </a:lnTo>
                <a:lnTo>
                  <a:pt x="3244825" y="47272"/>
                </a:lnTo>
                <a:lnTo>
                  <a:pt x="3326281" y="47272"/>
                </a:lnTo>
                <a:lnTo>
                  <a:pt x="3326281" y="57234"/>
                </a:lnTo>
                <a:lnTo>
                  <a:pt x="3254104" y="57234"/>
                </a:lnTo>
                <a:cubicBezTo>
                  <a:pt x="3269470" y="96497"/>
                  <a:pt x="3296264" y="126774"/>
                  <a:pt x="3334485" y="148065"/>
                </a:cubicBezTo>
                <a:cubicBezTo>
                  <a:pt x="3331034" y="151451"/>
                  <a:pt x="3328364" y="154577"/>
                  <a:pt x="3326476" y="157442"/>
                </a:cubicBezTo>
                <a:cubicBezTo>
                  <a:pt x="3286692" y="133480"/>
                  <a:pt x="3259476" y="100208"/>
                  <a:pt x="3244825" y="57624"/>
                </a:cubicBezTo>
                <a:lnTo>
                  <a:pt x="3244825" y="187035"/>
                </a:lnTo>
                <a:lnTo>
                  <a:pt x="3234082" y="187035"/>
                </a:lnTo>
                <a:lnTo>
                  <a:pt x="3234082" y="57234"/>
                </a:lnTo>
                <a:cubicBezTo>
                  <a:pt x="3217608" y="101640"/>
                  <a:pt x="3190261" y="135922"/>
                  <a:pt x="3152040" y="160079"/>
                </a:cubicBezTo>
                <a:cubicBezTo>
                  <a:pt x="3149306" y="156498"/>
                  <a:pt x="3146636" y="153470"/>
                  <a:pt x="3144032" y="150996"/>
                </a:cubicBezTo>
                <a:cubicBezTo>
                  <a:pt x="3181080" y="127685"/>
                  <a:pt x="3207939" y="96431"/>
                  <a:pt x="3224608" y="57234"/>
                </a:cubicBezTo>
                <a:lnTo>
                  <a:pt x="3152626" y="57234"/>
                </a:lnTo>
                <a:lnTo>
                  <a:pt x="3152626" y="47272"/>
                </a:lnTo>
                <a:lnTo>
                  <a:pt x="3234082" y="47272"/>
                </a:lnTo>
                <a:close/>
                <a:moveTo>
                  <a:pt x="4901152" y="3028"/>
                </a:moveTo>
                <a:lnTo>
                  <a:pt x="4912286" y="3028"/>
                </a:lnTo>
                <a:cubicBezTo>
                  <a:pt x="4912286" y="11948"/>
                  <a:pt x="4912286" y="18655"/>
                  <a:pt x="4912286" y="23148"/>
                </a:cubicBezTo>
                <a:cubicBezTo>
                  <a:pt x="4912221" y="28356"/>
                  <a:pt x="4912156" y="33045"/>
                  <a:pt x="4912091" y="37212"/>
                </a:cubicBezTo>
                <a:lnTo>
                  <a:pt x="4986319" y="37212"/>
                </a:lnTo>
                <a:lnTo>
                  <a:pt x="4986319" y="47662"/>
                </a:lnTo>
                <a:lnTo>
                  <a:pt x="4911700" y="47662"/>
                </a:lnTo>
                <a:cubicBezTo>
                  <a:pt x="4911244" y="67587"/>
                  <a:pt x="4910788" y="81390"/>
                  <a:pt x="4910333" y="89074"/>
                </a:cubicBezTo>
                <a:lnTo>
                  <a:pt x="4998137" y="89074"/>
                </a:lnTo>
                <a:lnTo>
                  <a:pt x="4998137" y="99622"/>
                </a:lnTo>
                <a:lnTo>
                  <a:pt x="4914142" y="99622"/>
                </a:lnTo>
                <a:cubicBezTo>
                  <a:pt x="4923974" y="138820"/>
                  <a:pt x="4952428" y="164213"/>
                  <a:pt x="4999504" y="175803"/>
                </a:cubicBezTo>
                <a:cubicBezTo>
                  <a:pt x="4996704" y="179710"/>
                  <a:pt x="4994458" y="183259"/>
                  <a:pt x="4992765" y="186449"/>
                </a:cubicBezTo>
                <a:cubicBezTo>
                  <a:pt x="4944126" y="172580"/>
                  <a:pt x="4915314" y="145787"/>
                  <a:pt x="4906328" y="106068"/>
                </a:cubicBezTo>
                <a:cubicBezTo>
                  <a:pt x="4900012" y="142140"/>
                  <a:pt x="4871754" y="169878"/>
                  <a:pt x="4821552" y="189282"/>
                </a:cubicBezTo>
                <a:cubicBezTo>
                  <a:pt x="4819729" y="186547"/>
                  <a:pt x="4817124" y="183259"/>
                  <a:pt x="4813739" y="179417"/>
                </a:cubicBezTo>
                <a:cubicBezTo>
                  <a:pt x="4864982" y="160795"/>
                  <a:pt x="4892850" y="134197"/>
                  <a:pt x="4897343" y="99622"/>
                </a:cubicBezTo>
                <a:lnTo>
                  <a:pt x="4814716" y="99622"/>
                </a:lnTo>
                <a:lnTo>
                  <a:pt x="4814716" y="89074"/>
                </a:lnTo>
                <a:lnTo>
                  <a:pt x="4898906" y="89074"/>
                </a:lnTo>
                <a:cubicBezTo>
                  <a:pt x="4899818" y="82367"/>
                  <a:pt x="4900501" y="68563"/>
                  <a:pt x="4900956" y="47662"/>
                </a:cubicBezTo>
                <a:lnTo>
                  <a:pt x="4826924" y="47662"/>
                </a:lnTo>
                <a:lnTo>
                  <a:pt x="4826924" y="37212"/>
                </a:lnTo>
                <a:lnTo>
                  <a:pt x="4900956" y="37212"/>
                </a:lnTo>
                <a:cubicBezTo>
                  <a:pt x="4901022" y="32459"/>
                  <a:pt x="4901087" y="27380"/>
                  <a:pt x="4901152" y="21975"/>
                </a:cubicBezTo>
                <a:cubicBezTo>
                  <a:pt x="4901152" y="19306"/>
                  <a:pt x="4901152" y="16474"/>
                  <a:pt x="4901152" y="13478"/>
                </a:cubicBezTo>
                <a:cubicBezTo>
                  <a:pt x="4901152" y="10809"/>
                  <a:pt x="4901152" y="7325"/>
                  <a:pt x="4901152" y="3028"/>
                </a:cubicBezTo>
                <a:close/>
                <a:moveTo>
                  <a:pt x="1492635" y="2832"/>
                </a:moveTo>
                <a:lnTo>
                  <a:pt x="1502402" y="2832"/>
                </a:lnTo>
                <a:lnTo>
                  <a:pt x="1502402" y="41216"/>
                </a:lnTo>
                <a:lnTo>
                  <a:pt x="1520080" y="41216"/>
                </a:lnTo>
                <a:lnTo>
                  <a:pt x="1520080" y="50006"/>
                </a:lnTo>
                <a:lnTo>
                  <a:pt x="1502402" y="50006"/>
                </a:lnTo>
                <a:lnTo>
                  <a:pt x="1502402" y="96985"/>
                </a:lnTo>
                <a:cubicBezTo>
                  <a:pt x="1508848" y="95227"/>
                  <a:pt x="1515326" y="93306"/>
                  <a:pt x="1521838" y="91222"/>
                </a:cubicBezTo>
                <a:cubicBezTo>
                  <a:pt x="1521838" y="95064"/>
                  <a:pt x="1522033" y="98255"/>
                  <a:pt x="1522424" y="100794"/>
                </a:cubicBezTo>
                <a:cubicBezTo>
                  <a:pt x="1516498" y="102422"/>
                  <a:pt x="1509824" y="104375"/>
                  <a:pt x="1502402" y="106654"/>
                </a:cubicBezTo>
                <a:lnTo>
                  <a:pt x="1502402" y="165646"/>
                </a:lnTo>
                <a:cubicBezTo>
                  <a:pt x="1502988" y="180166"/>
                  <a:pt x="1496476" y="187296"/>
                  <a:pt x="1482868" y="187035"/>
                </a:cubicBezTo>
                <a:cubicBezTo>
                  <a:pt x="1480980" y="187100"/>
                  <a:pt x="1479189" y="187165"/>
                  <a:pt x="1477496" y="187231"/>
                </a:cubicBezTo>
                <a:cubicBezTo>
                  <a:pt x="1476129" y="187231"/>
                  <a:pt x="1474176" y="187231"/>
                  <a:pt x="1471636" y="187231"/>
                </a:cubicBezTo>
                <a:cubicBezTo>
                  <a:pt x="1471310" y="184431"/>
                  <a:pt x="1470659" y="181045"/>
                  <a:pt x="1469683" y="177073"/>
                </a:cubicBezTo>
                <a:cubicBezTo>
                  <a:pt x="1470855" y="177138"/>
                  <a:pt x="1472189" y="177203"/>
                  <a:pt x="1473687" y="177268"/>
                </a:cubicBezTo>
                <a:cubicBezTo>
                  <a:pt x="1474794" y="177268"/>
                  <a:pt x="1477301" y="177268"/>
                  <a:pt x="1481208" y="177268"/>
                </a:cubicBezTo>
                <a:cubicBezTo>
                  <a:pt x="1485635" y="177333"/>
                  <a:pt x="1488630" y="176487"/>
                  <a:pt x="1490193" y="174729"/>
                </a:cubicBezTo>
                <a:cubicBezTo>
                  <a:pt x="1491886" y="173101"/>
                  <a:pt x="1492700" y="170008"/>
                  <a:pt x="1492635" y="165450"/>
                </a:cubicBezTo>
                <a:lnTo>
                  <a:pt x="1492635" y="109682"/>
                </a:lnTo>
                <a:cubicBezTo>
                  <a:pt x="1489509" y="110593"/>
                  <a:pt x="1485017" y="111993"/>
                  <a:pt x="1479157" y="113882"/>
                </a:cubicBezTo>
                <a:cubicBezTo>
                  <a:pt x="1474664" y="115314"/>
                  <a:pt x="1471506" y="116291"/>
                  <a:pt x="1469683" y="116812"/>
                </a:cubicBezTo>
                <a:lnTo>
                  <a:pt x="1468218" y="106654"/>
                </a:lnTo>
                <a:cubicBezTo>
                  <a:pt x="1477268" y="104245"/>
                  <a:pt x="1485407" y="102031"/>
                  <a:pt x="1492635" y="100013"/>
                </a:cubicBezTo>
                <a:lnTo>
                  <a:pt x="1492635" y="50006"/>
                </a:lnTo>
                <a:lnTo>
                  <a:pt x="1470269" y="50006"/>
                </a:lnTo>
                <a:lnTo>
                  <a:pt x="1470269" y="41216"/>
                </a:lnTo>
                <a:lnTo>
                  <a:pt x="1492635" y="41216"/>
                </a:lnTo>
                <a:close/>
                <a:moveTo>
                  <a:pt x="674066" y="2442"/>
                </a:moveTo>
                <a:lnTo>
                  <a:pt x="684419" y="5177"/>
                </a:lnTo>
                <a:cubicBezTo>
                  <a:pt x="679015" y="21129"/>
                  <a:pt x="672699" y="36886"/>
                  <a:pt x="665471" y="52448"/>
                </a:cubicBezTo>
                <a:lnTo>
                  <a:pt x="665471" y="190063"/>
                </a:lnTo>
                <a:lnTo>
                  <a:pt x="655021" y="190063"/>
                </a:lnTo>
                <a:lnTo>
                  <a:pt x="655021" y="73056"/>
                </a:lnTo>
                <a:cubicBezTo>
                  <a:pt x="648314" y="85232"/>
                  <a:pt x="641250" y="96171"/>
                  <a:pt x="633827" y="105873"/>
                </a:cubicBezTo>
                <a:cubicBezTo>
                  <a:pt x="632459" y="102096"/>
                  <a:pt x="630864" y="98287"/>
                  <a:pt x="629041" y="94445"/>
                </a:cubicBezTo>
                <a:cubicBezTo>
                  <a:pt x="647989" y="68661"/>
                  <a:pt x="662997" y="37993"/>
                  <a:pt x="674066" y="2442"/>
                </a:cubicBezTo>
                <a:close/>
                <a:moveTo>
                  <a:pt x="3389816" y="2246"/>
                </a:moveTo>
                <a:lnTo>
                  <a:pt x="3400169" y="2246"/>
                </a:lnTo>
                <a:lnTo>
                  <a:pt x="3400169" y="41998"/>
                </a:lnTo>
                <a:lnTo>
                  <a:pt x="3429763" y="41998"/>
                </a:lnTo>
                <a:lnTo>
                  <a:pt x="3429763" y="52057"/>
                </a:lnTo>
                <a:lnTo>
                  <a:pt x="3400169" y="52057"/>
                </a:lnTo>
                <a:lnTo>
                  <a:pt x="3400169" y="87999"/>
                </a:lnTo>
                <a:lnTo>
                  <a:pt x="3407397" y="82237"/>
                </a:lnTo>
                <a:cubicBezTo>
                  <a:pt x="3418401" y="92785"/>
                  <a:pt x="3427940" y="102194"/>
                  <a:pt x="3436014" y="110463"/>
                </a:cubicBezTo>
                <a:lnTo>
                  <a:pt x="3427419" y="117593"/>
                </a:lnTo>
                <a:cubicBezTo>
                  <a:pt x="3419019" y="108217"/>
                  <a:pt x="3409936" y="98548"/>
                  <a:pt x="3400169" y="88585"/>
                </a:cubicBezTo>
                <a:lnTo>
                  <a:pt x="3400169" y="190063"/>
                </a:lnTo>
                <a:lnTo>
                  <a:pt x="3389816" y="190063"/>
                </a:lnTo>
                <a:lnTo>
                  <a:pt x="3389816" y="74228"/>
                </a:lnTo>
                <a:cubicBezTo>
                  <a:pt x="3382003" y="98775"/>
                  <a:pt x="3372008" y="119839"/>
                  <a:pt x="3359832" y="137420"/>
                </a:cubicBezTo>
                <a:cubicBezTo>
                  <a:pt x="3358139" y="133252"/>
                  <a:pt x="3356316" y="129118"/>
                  <a:pt x="3354363" y="125016"/>
                </a:cubicBezTo>
                <a:cubicBezTo>
                  <a:pt x="3368883" y="105287"/>
                  <a:pt x="3380505" y="80967"/>
                  <a:pt x="3389230" y="52057"/>
                </a:cubicBezTo>
                <a:lnTo>
                  <a:pt x="3357781" y="52057"/>
                </a:lnTo>
                <a:lnTo>
                  <a:pt x="3357781" y="41998"/>
                </a:lnTo>
                <a:lnTo>
                  <a:pt x="3389816" y="41998"/>
                </a:lnTo>
                <a:close/>
                <a:moveTo>
                  <a:pt x="2638248" y="2246"/>
                </a:moveTo>
                <a:lnTo>
                  <a:pt x="2648796" y="2246"/>
                </a:lnTo>
                <a:lnTo>
                  <a:pt x="2648796" y="78819"/>
                </a:lnTo>
                <a:lnTo>
                  <a:pt x="2698022" y="78819"/>
                </a:lnTo>
                <a:lnTo>
                  <a:pt x="2698022" y="88878"/>
                </a:lnTo>
                <a:lnTo>
                  <a:pt x="2648796" y="88878"/>
                </a:lnTo>
                <a:lnTo>
                  <a:pt x="2648796" y="123062"/>
                </a:lnTo>
                <a:lnTo>
                  <a:pt x="2703979" y="123062"/>
                </a:lnTo>
                <a:lnTo>
                  <a:pt x="2703979" y="133220"/>
                </a:lnTo>
                <a:lnTo>
                  <a:pt x="2648796" y="133220"/>
                </a:lnTo>
                <a:lnTo>
                  <a:pt x="2648796" y="190063"/>
                </a:lnTo>
                <a:lnTo>
                  <a:pt x="2638248" y="190063"/>
                </a:lnTo>
                <a:lnTo>
                  <a:pt x="2638248" y="133220"/>
                </a:lnTo>
                <a:lnTo>
                  <a:pt x="2588242" y="133220"/>
                </a:lnTo>
                <a:lnTo>
                  <a:pt x="2588242" y="123062"/>
                </a:lnTo>
                <a:lnTo>
                  <a:pt x="2638248" y="123062"/>
                </a:lnTo>
                <a:lnTo>
                  <a:pt x="2638248" y="88878"/>
                </a:lnTo>
                <a:lnTo>
                  <a:pt x="2593418" y="88878"/>
                </a:lnTo>
                <a:lnTo>
                  <a:pt x="2593418" y="78819"/>
                </a:lnTo>
                <a:lnTo>
                  <a:pt x="2638248" y="78819"/>
                </a:lnTo>
                <a:close/>
                <a:moveTo>
                  <a:pt x="740871" y="2246"/>
                </a:moveTo>
                <a:lnTo>
                  <a:pt x="751224" y="2246"/>
                </a:lnTo>
                <a:lnTo>
                  <a:pt x="751224" y="42779"/>
                </a:lnTo>
                <a:lnTo>
                  <a:pt x="811876" y="42779"/>
                </a:lnTo>
                <a:lnTo>
                  <a:pt x="811876" y="52643"/>
                </a:lnTo>
                <a:lnTo>
                  <a:pt x="760503" y="52643"/>
                </a:lnTo>
                <a:cubicBezTo>
                  <a:pt x="772939" y="90474"/>
                  <a:pt x="792798" y="120816"/>
                  <a:pt x="820080" y="143670"/>
                </a:cubicBezTo>
                <a:cubicBezTo>
                  <a:pt x="816955" y="146535"/>
                  <a:pt x="814285" y="149531"/>
                  <a:pt x="812072" y="152656"/>
                </a:cubicBezTo>
                <a:cubicBezTo>
                  <a:pt x="783292" y="126546"/>
                  <a:pt x="763303" y="93208"/>
                  <a:pt x="752103" y="52643"/>
                </a:cubicBezTo>
                <a:lnTo>
                  <a:pt x="751224" y="52643"/>
                </a:lnTo>
                <a:lnTo>
                  <a:pt x="751224" y="138885"/>
                </a:lnTo>
                <a:lnTo>
                  <a:pt x="783846" y="138885"/>
                </a:lnTo>
                <a:lnTo>
                  <a:pt x="783846" y="148456"/>
                </a:lnTo>
                <a:lnTo>
                  <a:pt x="751224" y="148456"/>
                </a:lnTo>
                <a:lnTo>
                  <a:pt x="751224" y="190063"/>
                </a:lnTo>
                <a:lnTo>
                  <a:pt x="740871" y="190063"/>
                </a:lnTo>
                <a:lnTo>
                  <a:pt x="740871" y="148456"/>
                </a:lnTo>
                <a:lnTo>
                  <a:pt x="708250" y="148456"/>
                </a:lnTo>
                <a:lnTo>
                  <a:pt x="708250" y="138885"/>
                </a:lnTo>
                <a:lnTo>
                  <a:pt x="740871" y="138885"/>
                </a:lnTo>
                <a:lnTo>
                  <a:pt x="740871" y="52643"/>
                </a:lnTo>
                <a:lnTo>
                  <a:pt x="740285" y="52643"/>
                </a:lnTo>
                <a:cubicBezTo>
                  <a:pt x="728760" y="94706"/>
                  <a:pt x="708543" y="129183"/>
                  <a:pt x="679633" y="156074"/>
                </a:cubicBezTo>
                <a:cubicBezTo>
                  <a:pt x="677745" y="153795"/>
                  <a:pt x="674880" y="151061"/>
                  <a:pt x="671038" y="147870"/>
                </a:cubicBezTo>
                <a:cubicBezTo>
                  <a:pt x="700274" y="121500"/>
                  <a:pt x="720491" y="89757"/>
                  <a:pt x="731691" y="52643"/>
                </a:cubicBezTo>
                <a:lnTo>
                  <a:pt x="684419" y="52643"/>
                </a:lnTo>
                <a:lnTo>
                  <a:pt x="684419" y="42779"/>
                </a:lnTo>
                <a:lnTo>
                  <a:pt x="740871" y="42779"/>
                </a:lnTo>
                <a:close/>
                <a:moveTo>
                  <a:pt x="3505456" y="2051"/>
                </a:moveTo>
                <a:lnTo>
                  <a:pt x="3516200" y="2051"/>
                </a:lnTo>
                <a:lnTo>
                  <a:pt x="3516200" y="42584"/>
                </a:lnTo>
                <a:lnTo>
                  <a:pt x="3543644" y="42584"/>
                </a:lnTo>
                <a:lnTo>
                  <a:pt x="3543644" y="52839"/>
                </a:lnTo>
                <a:lnTo>
                  <a:pt x="3516200" y="52839"/>
                </a:lnTo>
                <a:lnTo>
                  <a:pt x="3516200" y="156856"/>
                </a:lnTo>
                <a:cubicBezTo>
                  <a:pt x="3516655" y="175999"/>
                  <a:pt x="3507865" y="185603"/>
                  <a:pt x="3489829" y="185668"/>
                </a:cubicBezTo>
                <a:cubicBezTo>
                  <a:pt x="3481625" y="185928"/>
                  <a:pt x="3472411" y="186059"/>
                  <a:pt x="3462189" y="186059"/>
                </a:cubicBezTo>
                <a:cubicBezTo>
                  <a:pt x="3461603" y="182282"/>
                  <a:pt x="3460822" y="178473"/>
                  <a:pt x="3459845" y="174631"/>
                </a:cubicBezTo>
                <a:cubicBezTo>
                  <a:pt x="3467918" y="175087"/>
                  <a:pt x="3476904" y="175348"/>
                  <a:pt x="3486801" y="175413"/>
                </a:cubicBezTo>
                <a:cubicBezTo>
                  <a:pt x="3499824" y="176064"/>
                  <a:pt x="3506042" y="169618"/>
                  <a:pt x="3505456" y="156074"/>
                </a:cubicBezTo>
                <a:lnTo>
                  <a:pt x="3505456" y="52839"/>
                </a:lnTo>
                <a:lnTo>
                  <a:pt x="3440604" y="52839"/>
                </a:lnTo>
                <a:lnTo>
                  <a:pt x="3440604" y="42584"/>
                </a:lnTo>
                <a:lnTo>
                  <a:pt x="3505456" y="42584"/>
                </a:lnTo>
                <a:close/>
                <a:moveTo>
                  <a:pt x="2195122" y="2051"/>
                </a:moveTo>
                <a:lnTo>
                  <a:pt x="2205280" y="4591"/>
                </a:lnTo>
                <a:cubicBezTo>
                  <a:pt x="2202349" y="12339"/>
                  <a:pt x="2199289" y="19631"/>
                  <a:pt x="2196099" y="26468"/>
                </a:cubicBezTo>
                <a:lnTo>
                  <a:pt x="2272280" y="26468"/>
                </a:lnTo>
                <a:cubicBezTo>
                  <a:pt x="2272215" y="54401"/>
                  <a:pt x="2271694" y="83669"/>
                  <a:pt x="2270717" y="114272"/>
                </a:cubicBezTo>
                <a:cubicBezTo>
                  <a:pt x="2270783" y="135499"/>
                  <a:pt x="2261048" y="145949"/>
                  <a:pt x="2241515" y="145624"/>
                </a:cubicBezTo>
                <a:cubicBezTo>
                  <a:pt x="2234613" y="145884"/>
                  <a:pt x="2226148" y="146014"/>
                  <a:pt x="2216121" y="146014"/>
                </a:cubicBezTo>
                <a:cubicBezTo>
                  <a:pt x="2215405" y="141717"/>
                  <a:pt x="2214591" y="138136"/>
                  <a:pt x="2213679" y="135271"/>
                </a:cubicBezTo>
                <a:cubicBezTo>
                  <a:pt x="2222599" y="135662"/>
                  <a:pt x="2230934" y="135857"/>
                  <a:pt x="2238682" y="135857"/>
                </a:cubicBezTo>
                <a:cubicBezTo>
                  <a:pt x="2246626" y="135922"/>
                  <a:pt x="2252095" y="134327"/>
                  <a:pt x="2255090" y="131071"/>
                </a:cubicBezTo>
                <a:cubicBezTo>
                  <a:pt x="2258216" y="127946"/>
                  <a:pt x="2259941" y="121988"/>
                  <a:pt x="2260267" y="113198"/>
                </a:cubicBezTo>
                <a:cubicBezTo>
                  <a:pt x="2261178" y="90278"/>
                  <a:pt x="2261732" y="64559"/>
                  <a:pt x="2261927" y="36040"/>
                </a:cubicBezTo>
                <a:lnTo>
                  <a:pt x="2191313" y="36040"/>
                </a:lnTo>
                <a:cubicBezTo>
                  <a:pt x="2184997" y="48411"/>
                  <a:pt x="2176728" y="61596"/>
                  <a:pt x="2166505" y="75595"/>
                </a:cubicBezTo>
                <a:cubicBezTo>
                  <a:pt x="2164031" y="73056"/>
                  <a:pt x="2161361" y="70679"/>
                  <a:pt x="2158496" y="68466"/>
                </a:cubicBezTo>
                <a:cubicBezTo>
                  <a:pt x="2174254" y="49127"/>
                  <a:pt x="2186462" y="26989"/>
                  <a:pt x="2195122" y="2051"/>
                </a:cubicBezTo>
                <a:close/>
                <a:moveTo>
                  <a:pt x="1714784" y="2051"/>
                </a:moveTo>
                <a:lnTo>
                  <a:pt x="1725820" y="2051"/>
                </a:lnTo>
                <a:lnTo>
                  <a:pt x="1725820" y="83995"/>
                </a:lnTo>
                <a:lnTo>
                  <a:pt x="1864021" y="83995"/>
                </a:lnTo>
                <a:lnTo>
                  <a:pt x="1864021" y="94445"/>
                </a:lnTo>
                <a:lnTo>
                  <a:pt x="1777194" y="94445"/>
                </a:lnTo>
                <a:cubicBezTo>
                  <a:pt x="1792756" y="130908"/>
                  <a:pt x="1822284" y="156432"/>
                  <a:pt x="1865779" y="171018"/>
                </a:cubicBezTo>
                <a:cubicBezTo>
                  <a:pt x="1862849" y="174729"/>
                  <a:pt x="1860180" y="178473"/>
                  <a:pt x="1857771" y="182249"/>
                </a:cubicBezTo>
                <a:cubicBezTo>
                  <a:pt x="1812257" y="163627"/>
                  <a:pt x="1781719" y="134359"/>
                  <a:pt x="1766158" y="94445"/>
                </a:cubicBezTo>
                <a:lnTo>
                  <a:pt x="1725820" y="94445"/>
                </a:lnTo>
                <a:lnTo>
                  <a:pt x="1725820" y="171604"/>
                </a:lnTo>
                <a:cubicBezTo>
                  <a:pt x="1745484" y="162293"/>
                  <a:pt x="1761339" y="154902"/>
                  <a:pt x="1773385" y="149433"/>
                </a:cubicBezTo>
                <a:cubicBezTo>
                  <a:pt x="1773385" y="152493"/>
                  <a:pt x="1773418" y="154739"/>
                  <a:pt x="1773483" y="156172"/>
                </a:cubicBezTo>
                <a:cubicBezTo>
                  <a:pt x="1773548" y="157865"/>
                  <a:pt x="1773645" y="159623"/>
                  <a:pt x="1773776" y="161446"/>
                </a:cubicBezTo>
                <a:cubicBezTo>
                  <a:pt x="1759777" y="167176"/>
                  <a:pt x="1745387" y="173720"/>
                  <a:pt x="1730606" y="181077"/>
                </a:cubicBezTo>
                <a:cubicBezTo>
                  <a:pt x="1725527" y="183487"/>
                  <a:pt x="1721002" y="186091"/>
                  <a:pt x="1717030" y="188891"/>
                </a:cubicBezTo>
                <a:lnTo>
                  <a:pt x="1709412" y="179612"/>
                </a:lnTo>
                <a:cubicBezTo>
                  <a:pt x="1713124" y="175901"/>
                  <a:pt x="1714914" y="171180"/>
                  <a:pt x="1714784" y="165450"/>
                </a:cubicBezTo>
                <a:lnTo>
                  <a:pt x="1714784" y="94445"/>
                </a:lnTo>
                <a:lnTo>
                  <a:pt x="1679819" y="94445"/>
                </a:lnTo>
                <a:lnTo>
                  <a:pt x="1679819" y="83995"/>
                </a:lnTo>
                <a:lnTo>
                  <a:pt x="1714784" y="83995"/>
                </a:lnTo>
                <a:close/>
                <a:moveTo>
                  <a:pt x="2811563" y="1660"/>
                </a:moveTo>
                <a:lnTo>
                  <a:pt x="2821916" y="1660"/>
                </a:lnTo>
                <a:lnTo>
                  <a:pt x="2821916" y="16604"/>
                </a:lnTo>
                <a:lnTo>
                  <a:pt x="2898586" y="16604"/>
                </a:lnTo>
                <a:lnTo>
                  <a:pt x="2898586" y="25980"/>
                </a:lnTo>
                <a:lnTo>
                  <a:pt x="2821916" y="25980"/>
                </a:lnTo>
                <a:lnTo>
                  <a:pt x="2821916" y="41998"/>
                </a:lnTo>
                <a:lnTo>
                  <a:pt x="2910794" y="41998"/>
                </a:lnTo>
                <a:lnTo>
                  <a:pt x="2904739" y="69638"/>
                </a:lnTo>
                <a:cubicBezTo>
                  <a:pt x="2902070" y="69052"/>
                  <a:pt x="2898554" y="68433"/>
                  <a:pt x="2894191" y="67782"/>
                </a:cubicBezTo>
                <a:lnTo>
                  <a:pt x="2898586" y="51667"/>
                </a:lnTo>
                <a:lnTo>
                  <a:pt x="2756771" y="51667"/>
                </a:lnTo>
                <a:lnTo>
                  <a:pt x="2756771" y="99231"/>
                </a:lnTo>
                <a:cubicBezTo>
                  <a:pt x="2757748" y="137713"/>
                  <a:pt x="2750488" y="167795"/>
                  <a:pt x="2734991" y="189477"/>
                </a:cubicBezTo>
                <a:cubicBezTo>
                  <a:pt x="2732322" y="187133"/>
                  <a:pt x="2729294" y="184789"/>
                  <a:pt x="2725908" y="182445"/>
                </a:cubicBezTo>
                <a:cubicBezTo>
                  <a:pt x="2733982" y="170334"/>
                  <a:pt x="2739321" y="158614"/>
                  <a:pt x="2741926" y="147284"/>
                </a:cubicBezTo>
                <a:cubicBezTo>
                  <a:pt x="2744791" y="135824"/>
                  <a:pt x="2746190" y="119611"/>
                  <a:pt x="2746126" y="98645"/>
                </a:cubicBezTo>
                <a:lnTo>
                  <a:pt x="2746126" y="41998"/>
                </a:lnTo>
                <a:lnTo>
                  <a:pt x="2811563" y="41998"/>
                </a:lnTo>
                <a:close/>
                <a:moveTo>
                  <a:pt x="938603" y="1660"/>
                </a:moveTo>
                <a:cubicBezTo>
                  <a:pt x="938994" y="2898"/>
                  <a:pt x="939613" y="4851"/>
                  <a:pt x="940459" y="7521"/>
                </a:cubicBezTo>
                <a:cubicBezTo>
                  <a:pt x="942543" y="13902"/>
                  <a:pt x="944138" y="18948"/>
                  <a:pt x="945245" y="22659"/>
                </a:cubicBezTo>
                <a:lnTo>
                  <a:pt x="1027189" y="22659"/>
                </a:lnTo>
                <a:lnTo>
                  <a:pt x="1027189" y="32035"/>
                </a:lnTo>
                <a:lnTo>
                  <a:pt x="925614" y="32035"/>
                </a:lnTo>
                <a:cubicBezTo>
                  <a:pt x="911810" y="42258"/>
                  <a:pt x="897127" y="51992"/>
                  <a:pt x="881565" y="61238"/>
                </a:cubicBezTo>
                <a:cubicBezTo>
                  <a:pt x="904615" y="60978"/>
                  <a:pt x="937497" y="60359"/>
                  <a:pt x="980210" y="59383"/>
                </a:cubicBezTo>
                <a:cubicBezTo>
                  <a:pt x="975457" y="55801"/>
                  <a:pt x="968653" y="50885"/>
                  <a:pt x="959798" y="44635"/>
                </a:cubicBezTo>
                <a:lnTo>
                  <a:pt x="967220" y="37212"/>
                </a:lnTo>
                <a:cubicBezTo>
                  <a:pt x="985908" y="50364"/>
                  <a:pt x="1003032" y="62833"/>
                  <a:pt x="1018594" y="74619"/>
                </a:cubicBezTo>
                <a:lnTo>
                  <a:pt x="1010976" y="83018"/>
                </a:lnTo>
                <a:cubicBezTo>
                  <a:pt x="1002707" y="76442"/>
                  <a:pt x="996521" y="71656"/>
                  <a:pt x="992419" y="68661"/>
                </a:cubicBezTo>
                <a:cubicBezTo>
                  <a:pt x="969564" y="68987"/>
                  <a:pt x="938441" y="69507"/>
                  <a:pt x="899048" y="70224"/>
                </a:cubicBezTo>
                <a:cubicBezTo>
                  <a:pt x="890127" y="70419"/>
                  <a:pt x="883584" y="70549"/>
                  <a:pt x="879416" y="70614"/>
                </a:cubicBezTo>
                <a:cubicBezTo>
                  <a:pt x="872645" y="70810"/>
                  <a:pt x="866296" y="71266"/>
                  <a:pt x="860371" y="71982"/>
                </a:cubicBezTo>
                <a:lnTo>
                  <a:pt x="856367" y="60848"/>
                </a:lnTo>
                <a:cubicBezTo>
                  <a:pt x="863399" y="59155"/>
                  <a:pt x="869682" y="56615"/>
                  <a:pt x="875217" y="53229"/>
                </a:cubicBezTo>
                <a:cubicBezTo>
                  <a:pt x="887458" y="45937"/>
                  <a:pt x="898104" y="38872"/>
                  <a:pt x="907154" y="32035"/>
                </a:cubicBezTo>
                <a:lnTo>
                  <a:pt x="841619" y="32035"/>
                </a:lnTo>
                <a:lnTo>
                  <a:pt x="841619" y="22659"/>
                </a:lnTo>
                <a:lnTo>
                  <a:pt x="934013" y="22659"/>
                </a:lnTo>
                <a:cubicBezTo>
                  <a:pt x="932646" y="17711"/>
                  <a:pt x="930725" y="11558"/>
                  <a:pt x="928251" y="4200"/>
                </a:cubicBezTo>
                <a:close/>
                <a:moveTo>
                  <a:pt x="2121285" y="1465"/>
                </a:moveTo>
                <a:lnTo>
                  <a:pt x="2131540" y="3614"/>
                </a:lnTo>
                <a:cubicBezTo>
                  <a:pt x="2128545" y="15855"/>
                  <a:pt x="2125940" y="25394"/>
                  <a:pt x="2123726" y="32231"/>
                </a:cubicBezTo>
                <a:lnTo>
                  <a:pt x="2160254" y="32231"/>
                </a:lnTo>
                <a:lnTo>
                  <a:pt x="2160254" y="42388"/>
                </a:lnTo>
                <a:lnTo>
                  <a:pt x="2148143" y="76670"/>
                </a:lnTo>
                <a:lnTo>
                  <a:pt x="2138474" y="73447"/>
                </a:lnTo>
                <a:lnTo>
                  <a:pt x="2150488" y="41412"/>
                </a:lnTo>
                <a:lnTo>
                  <a:pt x="2120503" y="41412"/>
                </a:lnTo>
                <a:cubicBezTo>
                  <a:pt x="2115945" y="54499"/>
                  <a:pt x="2110346" y="67163"/>
                  <a:pt x="2103704" y="79405"/>
                </a:cubicBezTo>
                <a:cubicBezTo>
                  <a:pt x="2100319" y="76279"/>
                  <a:pt x="2097519" y="73968"/>
                  <a:pt x="2095305" y="72470"/>
                </a:cubicBezTo>
                <a:cubicBezTo>
                  <a:pt x="2107481" y="51374"/>
                  <a:pt x="2116141" y="27705"/>
                  <a:pt x="2121285" y="1465"/>
                </a:cubicBezTo>
                <a:close/>
                <a:moveTo>
                  <a:pt x="1592452" y="1465"/>
                </a:moveTo>
                <a:cubicBezTo>
                  <a:pt x="1594145" y="10125"/>
                  <a:pt x="1595219" y="16115"/>
                  <a:pt x="1595675" y="19436"/>
                </a:cubicBezTo>
                <a:lnTo>
                  <a:pt x="1656425" y="19436"/>
                </a:lnTo>
                <a:lnTo>
                  <a:pt x="1656425" y="27250"/>
                </a:lnTo>
                <a:lnTo>
                  <a:pt x="1522814" y="27250"/>
                </a:lnTo>
                <a:lnTo>
                  <a:pt x="1522814" y="19436"/>
                </a:lnTo>
                <a:lnTo>
                  <a:pt x="1585810" y="19436"/>
                </a:lnTo>
                <a:cubicBezTo>
                  <a:pt x="1585159" y="15660"/>
                  <a:pt x="1584118" y="10190"/>
                  <a:pt x="1582685" y="3028"/>
                </a:cubicBezTo>
                <a:close/>
                <a:moveTo>
                  <a:pt x="87609" y="1465"/>
                </a:moveTo>
                <a:cubicBezTo>
                  <a:pt x="94836" y="11427"/>
                  <a:pt x="101836" y="21617"/>
                  <a:pt x="108608" y="32035"/>
                </a:cubicBezTo>
                <a:lnTo>
                  <a:pt x="98645" y="37798"/>
                </a:lnTo>
                <a:cubicBezTo>
                  <a:pt x="92004" y="26794"/>
                  <a:pt x="85265" y="16408"/>
                  <a:pt x="78428" y="6642"/>
                </a:cubicBezTo>
                <a:close/>
                <a:moveTo>
                  <a:pt x="4067152" y="195"/>
                </a:moveTo>
                <a:cubicBezTo>
                  <a:pt x="4071384" y="7097"/>
                  <a:pt x="4075258" y="13771"/>
                  <a:pt x="4078774" y="20217"/>
                </a:cubicBezTo>
                <a:lnTo>
                  <a:pt x="4070375" y="24222"/>
                </a:lnTo>
                <a:lnTo>
                  <a:pt x="4151733" y="24222"/>
                </a:lnTo>
                <a:lnTo>
                  <a:pt x="4151733" y="33793"/>
                </a:lnTo>
                <a:lnTo>
                  <a:pt x="3984329" y="33793"/>
                </a:lnTo>
                <a:lnTo>
                  <a:pt x="3984329" y="24222"/>
                </a:lnTo>
                <a:lnTo>
                  <a:pt x="4068324" y="24222"/>
                </a:lnTo>
                <a:cubicBezTo>
                  <a:pt x="4065850" y="19208"/>
                  <a:pt x="4062236" y="12599"/>
                  <a:pt x="4057483" y="4395"/>
                </a:cubicBezTo>
                <a:close/>
                <a:moveTo>
                  <a:pt x="1142391" y="0"/>
                </a:moveTo>
                <a:lnTo>
                  <a:pt x="1154307" y="2442"/>
                </a:lnTo>
                <a:cubicBezTo>
                  <a:pt x="1154046" y="2767"/>
                  <a:pt x="1153655" y="3321"/>
                  <a:pt x="1153135" y="4102"/>
                </a:cubicBezTo>
                <a:cubicBezTo>
                  <a:pt x="1152093" y="5600"/>
                  <a:pt x="1151246" y="6707"/>
                  <a:pt x="1150595" y="7423"/>
                </a:cubicBezTo>
                <a:cubicBezTo>
                  <a:pt x="1171431" y="34444"/>
                  <a:pt x="1200634" y="56127"/>
                  <a:pt x="1238204" y="72470"/>
                </a:cubicBezTo>
                <a:cubicBezTo>
                  <a:pt x="1236706" y="74098"/>
                  <a:pt x="1234297" y="77288"/>
                  <a:pt x="1230976" y="82042"/>
                </a:cubicBezTo>
                <a:cubicBezTo>
                  <a:pt x="1191974" y="63354"/>
                  <a:pt x="1163097" y="41021"/>
                  <a:pt x="1144344" y="15041"/>
                </a:cubicBezTo>
                <a:cubicBezTo>
                  <a:pt x="1121490" y="42649"/>
                  <a:pt x="1092157" y="65568"/>
                  <a:pt x="1056345" y="83800"/>
                </a:cubicBezTo>
                <a:cubicBezTo>
                  <a:pt x="1053350" y="79893"/>
                  <a:pt x="1050811" y="76898"/>
                  <a:pt x="1048727" y="74814"/>
                </a:cubicBezTo>
                <a:cubicBezTo>
                  <a:pt x="1091376" y="52741"/>
                  <a:pt x="1122597" y="27803"/>
                  <a:pt x="1142391" y="0"/>
                </a:cubicBezTo>
                <a:close/>
              </a:path>
            </a:pathLst>
          </a:custGeom>
          <a:solidFill>
            <a:prstClr val="black">
              <a:lumMod val="85000"/>
              <a:lumOff val="15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 Light"/>
              <a:ea typeface="微软雅黑 Light"/>
              <a:cs typeface="+mn-cs"/>
            </a:endParaRPr>
          </a:p>
        </p:txBody>
      </p:sp>
      <p:sp>
        <p:nvSpPr>
          <p:cNvPr id="53" name="文本框-4_矢量">
            <a:extLst>
              <a:ext uri="{FF2B5EF4-FFF2-40B4-BE49-F238E27FC236}">
                <a16:creationId xmlns:a16="http://schemas.microsoft.com/office/drawing/2014/main" id="{CBD96543-3845-4B0C-9FCD-9F334FB37B91}"/>
              </a:ext>
            </a:extLst>
          </p:cNvPr>
          <p:cNvSpPr txBox="1"/>
          <p:nvPr/>
        </p:nvSpPr>
        <p:spPr>
          <a:xfrm>
            <a:off x="5843584" y="2235458"/>
            <a:ext cx="5016102" cy="290580"/>
          </a:xfrm>
          <a:custGeom>
            <a:avLst/>
            <a:gdLst/>
            <a:ahLst/>
            <a:cxnLst/>
            <a:rect l="l" t="t" r="r" b="b"/>
            <a:pathLst>
              <a:path w="5016102" h="290580">
                <a:moveTo>
                  <a:pt x="4479131" y="230982"/>
                </a:moveTo>
                <a:cubicBezTo>
                  <a:pt x="4469606" y="230982"/>
                  <a:pt x="4464844" y="235744"/>
                  <a:pt x="4464844" y="245269"/>
                </a:cubicBezTo>
                <a:lnTo>
                  <a:pt x="4464844" y="254794"/>
                </a:lnTo>
                <a:cubicBezTo>
                  <a:pt x="4464844" y="265907"/>
                  <a:pt x="4469606" y="270669"/>
                  <a:pt x="4479131" y="269082"/>
                </a:cubicBezTo>
                <a:lnTo>
                  <a:pt x="4660106" y="269082"/>
                </a:lnTo>
                <a:cubicBezTo>
                  <a:pt x="4671218" y="270669"/>
                  <a:pt x="4675980" y="265907"/>
                  <a:pt x="4674394" y="254794"/>
                </a:cubicBezTo>
                <a:lnTo>
                  <a:pt x="4674394" y="245269"/>
                </a:lnTo>
                <a:cubicBezTo>
                  <a:pt x="4675980" y="235744"/>
                  <a:pt x="4671218" y="230982"/>
                  <a:pt x="4660106" y="230982"/>
                </a:cubicBezTo>
                <a:close/>
                <a:moveTo>
                  <a:pt x="4474368" y="216694"/>
                </a:moveTo>
                <a:lnTo>
                  <a:pt x="4664868" y="216694"/>
                </a:lnTo>
                <a:cubicBezTo>
                  <a:pt x="4682330" y="216694"/>
                  <a:pt x="4690268" y="224632"/>
                  <a:pt x="4688681" y="240507"/>
                </a:cubicBezTo>
                <a:lnTo>
                  <a:pt x="4688681" y="259557"/>
                </a:lnTo>
                <a:cubicBezTo>
                  <a:pt x="4690268" y="277019"/>
                  <a:pt x="4682330" y="284957"/>
                  <a:pt x="4664868" y="283369"/>
                </a:cubicBezTo>
                <a:lnTo>
                  <a:pt x="4474368" y="283369"/>
                </a:lnTo>
                <a:cubicBezTo>
                  <a:pt x="4458493" y="284957"/>
                  <a:pt x="4450556" y="277019"/>
                  <a:pt x="4450556" y="259557"/>
                </a:cubicBezTo>
                <a:lnTo>
                  <a:pt x="4450556" y="240507"/>
                </a:lnTo>
                <a:cubicBezTo>
                  <a:pt x="4450556" y="224632"/>
                  <a:pt x="4458493" y="216694"/>
                  <a:pt x="4474368" y="216694"/>
                </a:cubicBezTo>
                <a:close/>
                <a:moveTo>
                  <a:pt x="2016918" y="214313"/>
                </a:moveTo>
                <a:lnTo>
                  <a:pt x="2016918" y="271463"/>
                </a:lnTo>
                <a:lnTo>
                  <a:pt x="2074068" y="271463"/>
                </a:lnTo>
                <a:lnTo>
                  <a:pt x="2074068" y="226219"/>
                </a:lnTo>
                <a:cubicBezTo>
                  <a:pt x="2075656" y="218282"/>
                  <a:pt x="2071687" y="214313"/>
                  <a:pt x="2062162" y="214313"/>
                </a:cubicBezTo>
                <a:close/>
                <a:moveTo>
                  <a:pt x="1945481" y="214313"/>
                </a:moveTo>
                <a:lnTo>
                  <a:pt x="1945481" y="271463"/>
                </a:lnTo>
                <a:lnTo>
                  <a:pt x="2002631" y="271463"/>
                </a:lnTo>
                <a:lnTo>
                  <a:pt x="2002631" y="214313"/>
                </a:lnTo>
                <a:close/>
                <a:moveTo>
                  <a:pt x="1890712" y="214313"/>
                </a:moveTo>
                <a:cubicBezTo>
                  <a:pt x="1882775" y="214313"/>
                  <a:pt x="1878806" y="218282"/>
                  <a:pt x="1878806" y="226219"/>
                </a:cubicBezTo>
                <a:lnTo>
                  <a:pt x="1878806" y="271463"/>
                </a:lnTo>
                <a:lnTo>
                  <a:pt x="1931193" y="271463"/>
                </a:lnTo>
                <a:lnTo>
                  <a:pt x="1931193" y="214313"/>
                </a:lnTo>
                <a:close/>
                <a:moveTo>
                  <a:pt x="3057524" y="209550"/>
                </a:moveTo>
                <a:lnTo>
                  <a:pt x="3061733" y="222177"/>
                </a:lnTo>
                <a:lnTo>
                  <a:pt x="3058786" y="224856"/>
                </a:lnTo>
                <a:lnTo>
                  <a:pt x="2978348" y="248246"/>
                </a:lnTo>
                <a:cubicBezTo>
                  <a:pt x="2952551" y="254993"/>
                  <a:pt x="2928937" y="260350"/>
                  <a:pt x="2907506" y="264319"/>
                </a:cubicBezTo>
                <a:cubicBezTo>
                  <a:pt x="2899568" y="261144"/>
                  <a:pt x="2898775" y="256382"/>
                  <a:pt x="2905124" y="250032"/>
                </a:cubicBezTo>
                <a:cubicBezTo>
                  <a:pt x="2949574" y="242094"/>
                  <a:pt x="3000374" y="228600"/>
                  <a:pt x="3057524" y="209550"/>
                </a:cubicBezTo>
                <a:close/>
                <a:moveTo>
                  <a:pt x="1888331" y="200025"/>
                </a:moveTo>
                <a:lnTo>
                  <a:pt x="2064543" y="200025"/>
                </a:lnTo>
                <a:cubicBezTo>
                  <a:pt x="2082006" y="200025"/>
                  <a:pt x="2089943" y="208757"/>
                  <a:pt x="2088356" y="226219"/>
                </a:cubicBezTo>
                <a:lnTo>
                  <a:pt x="2088356" y="271463"/>
                </a:lnTo>
                <a:lnTo>
                  <a:pt x="2112168" y="271463"/>
                </a:lnTo>
                <a:cubicBezTo>
                  <a:pt x="2120106" y="276225"/>
                  <a:pt x="2120106" y="280988"/>
                  <a:pt x="2112168" y="285750"/>
                </a:cubicBezTo>
                <a:lnTo>
                  <a:pt x="1840706" y="285750"/>
                </a:lnTo>
                <a:cubicBezTo>
                  <a:pt x="1832769" y="280988"/>
                  <a:pt x="1832769" y="276225"/>
                  <a:pt x="1840706" y="271463"/>
                </a:cubicBezTo>
                <a:lnTo>
                  <a:pt x="1864518" y="271463"/>
                </a:lnTo>
                <a:lnTo>
                  <a:pt x="1864518" y="226219"/>
                </a:lnTo>
                <a:cubicBezTo>
                  <a:pt x="1864518" y="208757"/>
                  <a:pt x="1872456" y="200025"/>
                  <a:pt x="1888331" y="200025"/>
                </a:cubicBezTo>
                <a:close/>
                <a:moveTo>
                  <a:pt x="642937" y="195263"/>
                </a:moveTo>
                <a:lnTo>
                  <a:pt x="642937" y="245269"/>
                </a:lnTo>
                <a:cubicBezTo>
                  <a:pt x="642937" y="254794"/>
                  <a:pt x="646906" y="258763"/>
                  <a:pt x="654844" y="257175"/>
                </a:cubicBezTo>
                <a:lnTo>
                  <a:pt x="678656" y="257175"/>
                </a:lnTo>
                <a:cubicBezTo>
                  <a:pt x="688181" y="258763"/>
                  <a:pt x="692150" y="254000"/>
                  <a:pt x="690562" y="242888"/>
                </a:cubicBezTo>
                <a:lnTo>
                  <a:pt x="690562" y="195263"/>
                </a:lnTo>
                <a:close/>
                <a:moveTo>
                  <a:pt x="1559718" y="164307"/>
                </a:moveTo>
                <a:lnTo>
                  <a:pt x="1559718" y="240507"/>
                </a:lnTo>
                <a:cubicBezTo>
                  <a:pt x="1559718" y="251619"/>
                  <a:pt x="1564481" y="256382"/>
                  <a:pt x="1574006" y="254794"/>
                </a:cubicBezTo>
                <a:lnTo>
                  <a:pt x="1631156" y="254794"/>
                </a:lnTo>
                <a:cubicBezTo>
                  <a:pt x="1642269" y="256382"/>
                  <a:pt x="1647031" y="251619"/>
                  <a:pt x="1645443" y="240507"/>
                </a:cubicBezTo>
                <a:lnTo>
                  <a:pt x="1645443" y="164307"/>
                </a:lnTo>
                <a:close/>
                <a:moveTo>
                  <a:pt x="4143374" y="159544"/>
                </a:moveTo>
                <a:lnTo>
                  <a:pt x="4383881" y="159544"/>
                </a:lnTo>
                <a:cubicBezTo>
                  <a:pt x="4391818" y="164307"/>
                  <a:pt x="4391818" y="169069"/>
                  <a:pt x="4383881" y="173832"/>
                </a:cubicBezTo>
                <a:lnTo>
                  <a:pt x="4238624" y="173832"/>
                </a:lnTo>
                <a:cubicBezTo>
                  <a:pt x="4219574" y="205582"/>
                  <a:pt x="4202906" y="232569"/>
                  <a:pt x="4188618" y="254794"/>
                </a:cubicBezTo>
                <a:cubicBezTo>
                  <a:pt x="4183856" y="261144"/>
                  <a:pt x="4186237" y="263525"/>
                  <a:pt x="4195762" y="261938"/>
                </a:cubicBezTo>
                <a:cubicBezTo>
                  <a:pt x="4237037" y="260350"/>
                  <a:pt x="4288631" y="257969"/>
                  <a:pt x="4350544" y="254794"/>
                </a:cubicBezTo>
                <a:cubicBezTo>
                  <a:pt x="4342606" y="234157"/>
                  <a:pt x="4335462" y="218282"/>
                  <a:pt x="4329112" y="207169"/>
                </a:cubicBezTo>
                <a:cubicBezTo>
                  <a:pt x="4329112" y="199232"/>
                  <a:pt x="4333080" y="196850"/>
                  <a:pt x="4341018" y="200025"/>
                </a:cubicBezTo>
                <a:cubicBezTo>
                  <a:pt x="4355306" y="227013"/>
                  <a:pt x="4366418" y="254000"/>
                  <a:pt x="4374356" y="280988"/>
                </a:cubicBezTo>
                <a:cubicBezTo>
                  <a:pt x="4371180" y="290513"/>
                  <a:pt x="4366418" y="291307"/>
                  <a:pt x="4360068" y="283369"/>
                </a:cubicBezTo>
                <a:cubicBezTo>
                  <a:pt x="4358480" y="277019"/>
                  <a:pt x="4356893" y="271463"/>
                  <a:pt x="4355306" y="266700"/>
                </a:cubicBezTo>
                <a:cubicBezTo>
                  <a:pt x="4283868" y="271463"/>
                  <a:pt x="4227512" y="274638"/>
                  <a:pt x="4186237" y="276225"/>
                </a:cubicBezTo>
                <a:cubicBezTo>
                  <a:pt x="4168774" y="276225"/>
                  <a:pt x="4164012" y="269082"/>
                  <a:pt x="4171950" y="254794"/>
                </a:cubicBezTo>
                <a:cubicBezTo>
                  <a:pt x="4189412" y="227807"/>
                  <a:pt x="4206080" y="200819"/>
                  <a:pt x="4221956" y="173832"/>
                </a:cubicBezTo>
                <a:lnTo>
                  <a:pt x="4143374" y="173832"/>
                </a:lnTo>
                <a:cubicBezTo>
                  <a:pt x="4137024" y="169069"/>
                  <a:pt x="4137024" y="164307"/>
                  <a:pt x="4143374" y="159544"/>
                </a:cubicBezTo>
                <a:close/>
                <a:moveTo>
                  <a:pt x="4517231" y="154782"/>
                </a:moveTo>
                <a:cubicBezTo>
                  <a:pt x="4520406" y="161132"/>
                  <a:pt x="4523580" y="170657"/>
                  <a:pt x="4526756" y="183357"/>
                </a:cubicBezTo>
                <a:lnTo>
                  <a:pt x="4617244" y="183357"/>
                </a:lnTo>
                <a:cubicBezTo>
                  <a:pt x="4623593" y="170657"/>
                  <a:pt x="4627562" y="161132"/>
                  <a:pt x="4629150" y="154782"/>
                </a:cubicBezTo>
                <a:close/>
                <a:moveTo>
                  <a:pt x="2031206" y="130969"/>
                </a:moveTo>
                <a:cubicBezTo>
                  <a:pt x="2051843" y="151607"/>
                  <a:pt x="2066925" y="167482"/>
                  <a:pt x="2076450" y="178594"/>
                </a:cubicBezTo>
                <a:cubicBezTo>
                  <a:pt x="2078037" y="186532"/>
                  <a:pt x="2074068" y="189707"/>
                  <a:pt x="2064543" y="188119"/>
                </a:cubicBezTo>
                <a:cubicBezTo>
                  <a:pt x="2051843" y="173832"/>
                  <a:pt x="2037556" y="158750"/>
                  <a:pt x="2021681" y="142875"/>
                </a:cubicBezTo>
                <a:cubicBezTo>
                  <a:pt x="2020093" y="134938"/>
                  <a:pt x="2023268" y="130969"/>
                  <a:pt x="2031206" y="130969"/>
                </a:cubicBezTo>
                <a:close/>
                <a:moveTo>
                  <a:pt x="3740943" y="123825"/>
                </a:moveTo>
                <a:cubicBezTo>
                  <a:pt x="3743324" y="123032"/>
                  <a:pt x="3746500" y="123825"/>
                  <a:pt x="3750468" y="126207"/>
                </a:cubicBezTo>
                <a:cubicBezTo>
                  <a:pt x="3766343" y="162719"/>
                  <a:pt x="3778250" y="203200"/>
                  <a:pt x="3786187" y="247650"/>
                </a:cubicBezTo>
                <a:cubicBezTo>
                  <a:pt x="3784600" y="258763"/>
                  <a:pt x="3779837" y="260350"/>
                  <a:pt x="3771900" y="252413"/>
                </a:cubicBezTo>
                <a:cubicBezTo>
                  <a:pt x="3763962" y="207963"/>
                  <a:pt x="3752056" y="167482"/>
                  <a:pt x="3736181" y="130969"/>
                </a:cubicBezTo>
                <a:cubicBezTo>
                  <a:pt x="3736975" y="127000"/>
                  <a:pt x="3738562" y="124619"/>
                  <a:pt x="3740943" y="123825"/>
                </a:cubicBezTo>
                <a:close/>
                <a:moveTo>
                  <a:pt x="3634978" y="123230"/>
                </a:moveTo>
                <a:cubicBezTo>
                  <a:pt x="3637359" y="123627"/>
                  <a:pt x="3639344" y="126207"/>
                  <a:pt x="3640931" y="130969"/>
                </a:cubicBezTo>
                <a:cubicBezTo>
                  <a:pt x="3631406" y="172244"/>
                  <a:pt x="3614737" y="211932"/>
                  <a:pt x="3590924" y="250032"/>
                </a:cubicBezTo>
                <a:cubicBezTo>
                  <a:pt x="3581400" y="254794"/>
                  <a:pt x="3577431" y="252413"/>
                  <a:pt x="3579018" y="242888"/>
                </a:cubicBezTo>
                <a:cubicBezTo>
                  <a:pt x="3601244" y="206375"/>
                  <a:pt x="3617118" y="168275"/>
                  <a:pt x="3626643" y="128588"/>
                </a:cubicBezTo>
                <a:cubicBezTo>
                  <a:pt x="3629818" y="124619"/>
                  <a:pt x="3632596" y="122833"/>
                  <a:pt x="3634978" y="123230"/>
                </a:cubicBezTo>
                <a:close/>
                <a:moveTo>
                  <a:pt x="4493418" y="111919"/>
                </a:moveTo>
                <a:cubicBezTo>
                  <a:pt x="4483894" y="111919"/>
                  <a:pt x="4479131" y="115094"/>
                  <a:pt x="4479131" y="121444"/>
                </a:cubicBezTo>
                <a:lnTo>
                  <a:pt x="4479131" y="130969"/>
                </a:lnTo>
                <a:cubicBezTo>
                  <a:pt x="4479131" y="138907"/>
                  <a:pt x="4483894" y="142082"/>
                  <a:pt x="4493418" y="140494"/>
                </a:cubicBezTo>
                <a:lnTo>
                  <a:pt x="4645818" y="140494"/>
                </a:lnTo>
                <a:cubicBezTo>
                  <a:pt x="4660106" y="142082"/>
                  <a:pt x="4666456" y="138907"/>
                  <a:pt x="4664868" y="130969"/>
                </a:cubicBezTo>
                <a:lnTo>
                  <a:pt x="4664868" y="123825"/>
                </a:lnTo>
                <a:cubicBezTo>
                  <a:pt x="4666456" y="115888"/>
                  <a:pt x="4661693" y="111919"/>
                  <a:pt x="4650581" y="111919"/>
                </a:cubicBezTo>
                <a:close/>
                <a:moveTo>
                  <a:pt x="2174081" y="111919"/>
                </a:moveTo>
                <a:lnTo>
                  <a:pt x="2174081" y="173832"/>
                </a:lnTo>
                <a:lnTo>
                  <a:pt x="2221706" y="173832"/>
                </a:lnTo>
                <a:lnTo>
                  <a:pt x="2221706" y="111919"/>
                </a:lnTo>
                <a:close/>
                <a:moveTo>
                  <a:pt x="642937" y="109538"/>
                </a:moveTo>
                <a:lnTo>
                  <a:pt x="642937" y="180975"/>
                </a:lnTo>
                <a:lnTo>
                  <a:pt x="690562" y="180975"/>
                </a:lnTo>
                <a:lnTo>
                  <a:pt x="690562" y="109538"/>
                </a:lnTo>
                <a:close/>
                <a:moveTo>
                  <a:pt x="1701254" y="107305"/>
                </a:moveTo>
                <a:cubicBezTo>
                  <a:pt x="1702941" y="107603"/>
                  <a:pt x="1704975" y="108347"/>
                  <a:pt x="1707356" y="109538"/>
                </a:cubicBezTo>
                <a:cubicBezTo>
                  <a:pt x="1726406" y="136525"/>
                  <a:pt x="1741487" y="165100"/>
                  <a:pt x="1752600" y="195263"/>
                </a:cubicBezTo>
                <a:cubicBezTo>
                  <a:pt x="1751012" y="207963"/>
                  <a:pt x="1746250" y="209550"/>
                  <a:pt x="1738312" y="200025"/>
                </a:cubicBezTo>
                <a:cubicBezTo>
                  <a:pt x="1724025" y="166688"/>
                  <a:pt x="1709737" y="138907"/>
                  <a:pt x="1695450" y="116682"/>
                </a:cubicBezTo>
                <a:cubicBezTo>
                  <a:pt x="1694259" y="109538"/>
                  <a:pt x="1696194" y="106412"/>
                  <a:pt x="1701254" y="107305"/>
                </a:cubicBezTo>
                <a:close/>
                <a:moveTo>
                  <a:pt x="2955131" y="107157"/>
                </a:moveTo>
                <a:cubicBezTo>
                  <a:pt x="2942431" y="107157"/>
                  <a:pt x="2936081" y="111919"/>
                  <a:pt x="2936081" y="121444"/>
                </a:cubicBezTo>
                <a:lnTo>
                  <a:pt x="2936081" y="164307"/>
                </a:lnTo>
                <a:cubicBezTo>
                  <a:pt x="2936081" y="175419"/>
                  <a:pt x="2941637" y="180182"/>
                  <a:pt x="2952750" y="178594"/>
                </a:cubicBezTo>
                <a:lnTo>
                  <a:pt x="3009900" y="178594"/>
                </a:lnTo>
                <a:cubicBezTo>
                  <a:pt x="3022600" y="180182"/>
                  <a:pt x="3028156" y="175419"/>
                  <a:pt x="3026568" y="164307"/>
                </a:cubicBezTo>
                <a:lnTo>
                  <a:pt x="3026568" y="121444"/>
                </a:lnTo>
                <a:cubicBezTo>
                  <a:pt x="3028156" y="111919"/>
                  <a:pt x="3021806" y="107157"/>
                  <a:pt x="3007518" y="107157"/>
                </a:cubicBezTo>
                <a:close/>
                <a:moveTo>
                  <a:pt x="4188618" y="100013"/>
                </a:moveTo>
                <a:lnTo>
                  <a:pt x="4341018" y="100013"/>
                </a:lnTo>
                <a:cubicBezTo>
                  <a:pt x="4348956" y="104775"/>
                  <a:pt x="4348956" y="109538"/>
                  <a:pt x="4341018" y="114300"/>
                </a:cubicBezTo>
                <a:lnTo>
                  <a:pt x="4188618" y="114300"/>
                </a:lnTo>
                <a:cubicBezTo>
                  <a:pt x="4180680" y="109538"/>
                  <a:pt x="4180680" y="104775"/>
                  <a:pt x="4188618" y="100013"/>
                </a:cubicBezTo>
                <a:close/>
                <a:moveTo>
                  <a:pt x="4488656" y="97632"/>
                </a:moveTo>
                <a:lnTo>
                  <a:pt x="4655344" y="97632"/>
                </a:lnTo>
                <a:cubicBezTo>
                  <a:pt x="4672806" y="97632"/>
                  <a:pt x="4680743" y="104775"/>
                  <a:pt x="4679156" y="119063"/>
                </a:cubicBezTo>
                <a:lnTo>
                  <a:pt x="4679156" y="135732"/>
                </a:lnTo>
                <a:cubicBezTo>
                  <a:pt x="4680743" y="150019"/>
                  <a:pt x="4672806" y="156369"/>
                  <a:pt x="4655344" y="154782"/>
                </a:cubicBezTo>
                <a:lnTo>
                  <a:pt x="4643437" y="154782"/>
                </a:lnTo>
                <a:cubicBezTo>
                  <a:pt x="4641850" y="162719"/>
                  <a:pt x="4638674" y="172244"/>
                  <a:pt x="4633912" y="183357"/>
                </a:cubicBezTo>
                <a:lnTo>
                  <a:pt x="4702968" y="183357"/>
                </a:lnTo>
                <a:cubicBezTo>
                  <a:pt x="4709318" y="188119"/>
                  <a:pt x="4709318" y="192882"/>
                  <a:pt x="4702968" y="197644"/>
                </a:cubicBezTo>
                <a:lnTo>
                  <a:pt x="4436268" y="197644"/>
                </a:lnTo>
                <a:cubicBezTo>
                  <a:pt x="4429918" y="192882"/>
                  <a:pt x="4429918" y="188119"/>
                  <a:pt x="4436268" y="183357"/>
                </a:cubicBezTo>
                <a:lnTo>
                  <a:pt x="4512468" y="183357"/>
                </a:lnTo>
                <a:cubicBezTo>
                  <a:pt x="4510880" y="175419"/>
                  <a:pt x="4507706" y="165894"/>
                  <a:pt x="4502944" y="154782"/>
                </a:cubicBezTo>
                <a:lnTo>
                  <a:pt x="4488656" y="154782"/>
                </a:lnTo>
                <a:cubicBezTo>
                  <a:pt x="4472780" y="156369"/>
                  <a:pt x="4464844" y="150019"/>
                  <a:pt x="4464844" y="135732"/>
                </a:cubicBezTo>
                <a:lnTo>
                  <a:pt x="4464844" y="116682"/>
                </a:lnTo>
                <a:cubicBezTo>
                  <a:pt x="4464844" y="103982"/>
                  <a:pt x="4472780" y="97632"/>
                  <a:pt x="4488656" y="97632"/>
                </a:cubicBezTo>
                <a:close/>
                <a:moveTo>
                  <a:pt x="2952750" y="92869"/>
                </a:moveTo>
                <a:lnTo>
                  <a:pt x="3009900" y="92869"/>
                </a:lnTo>
                <a:cubicBezTo>
                  <a:pt x="3032125" y="92869"/>
                  <a:pt x="3042443" y="100807"/>
                  <a:pt x="3040856" y="116682"/>
                </a:cubicBezTo>
                <a:lnTo>
                  <a:pt x="3040856" y="169069"/>
                </a:lnTo>
                <a:cubicBezTo>
                  <a:pt x="3042443" y="186532"/>
                  <a:pt x="3032125" y="194469"/>
                  <a:pt x="3009900" y="192882"/>
                </a:cubicBezTo>
                <a:lnTo>
                  <a:pt x="2952750" y="192882"/>
                </a:lnTo>
                <a:cubicBezTo>
                  <a:pt x="2932112" y="194469"/>
                  <a:pt x="2921793" y="186532"/>
                  <a:pt x="2921793" y="169069"/>
                </a:cubicBezTo>
                <a:lnTo>
                  <a:pt x="2921793" y="119063"/>
                </a:lnTo>
                <a:cubicBezTo>
                  <a:pt x="2921793" y="101600"/>
                  <a:pt x="2932112" y="92869"/>
                  <a:pt x="2952750" y="92869"/>
                </a:cubicBezTo>
                <a:close/>
                <a:moveTo>
                  <a:pt x="3980259" y="92720"/>
                </a:moveTo>
                <a:cubicBezTo>
                  <a:pt x="3981846" y="92423"/>
                  <a:pt x="3983831" y="92472"/>
                  <a:pt x="3986212" y="92869"/>
                </a:cubicBezTo>
                <a:cubicBezTo>
                  <a:pt x="4033837" y="134144"/>
                  <a:pt x="4069556" y="168275"/>
                  <a:pt x="4093368" y="195263"/>
                </a:cubicBezTo>
                <a:cubicBezTo>
                  <a:pt x="4094956" y="204788"/>
                  <a:pt x="4090987" y="207963"/>
                  <a:pt x="4081462" y="204788"/>
                </a:cubicBezTo>
                <a:cubicBezTo>
                  <a:pt x="4054474" y="174625"/>
                  <a:pt x="4019550" y="141288"/>
                  <a:pt x="3976687" y="104775"/>
                </a:cubicBezTo>
                <a:cubicBezTo>
                  <a:pt x="3974306" y="97632"/>
                  <a:pt x="3975496" y="93613"/>
                  <a:pt x="3980259" y="92720"/>
                </a:cubicBezTo>
                <a:close/>
                <a:moveTo>
                  <a:pt x="747712" y="90488"/>
                </a:moveTo>
                <a:lnTo>
                  <a:pt x="747712" y="133350"/>
                </a:lnTo>
                <a:lnTo>
                  <a:pt x="847725" y="133350"/>
                </a:lnTo>
                <a:cubicBezTo>
                  <a:pt x="858837" y="134938"/>
                  <a:pt x="863600" y="130175"/>
                  <a:pt x="862012" y="119063"/>
                </a:cubicBezTo>
                <a:lnTo>
                  <a:pt x="862012" y="90488"/>
                </a:lnTo>
                <a:close/>
                <a:moveTo>
                  <a:pt x="3209924" y="85725"/>
                </a:moveTo>
                <a:lnTo>
                  <a:pt x="3243262" y="85725"/>
                </a:lnTo>
                <a:cubicBezTo>
                  <a:pt x="3260725" y="85725"/>
                  <a:pt x="3268662" y="93663"/>
                  <a:pt x="3267074" y="109538"/>
                </a:cubicBezTo>
                <a:lnTo>
                  <a:pt x="3267074" y="233363"/>
                </a:lnTo>
                <a:cubicBezTo>
                  <a:pt x="3267074" y="244475"/>
                  <a:pt x="3280568" y="232569"/>
                  <a:pt x="3307556" y="197644"/>
                </a:cubicBezTo>
                <a:cubicBezTo>
                  <a:pt x="3315494" y="196057"/>
                  <a:pt x="3319462" y="199232"/>
                  <a:pt x="3319462" y="207169"/>
                </a:cubicBezTo>
                <a:cubicBezTo>
                  <a:pt x="3300412" y="232569"/>
                  <a:pt x="3283743" y="249238"/>
                  <a:pt x="3269456" y="257175"/>
                </a:cubicBezTo>
                <a:cubicBezTo>
                  <a:pt x="3258344" y="261938"/>
                  <a:pt x="3252787" y="256382"/>
                  <a:pt x="3252787" y="240507"/>
                </a:cubicBezTo>
                <a:lnTo>
                  <a:pt x="3252787" y="114300"/>
                </a:lnTo>
                <a:cubicBezTo>
                  <a:pt x="3254374" y="104775"/>
                  <a:pt x="3249612" y="100013"/>
                  <a:pt x="3238500" y="100013"/>
                </a:cubicBezTo>
                <a:lnTo>
                  <a:pt x="3209924" y="100013"/>
                </a:lnTo>
                <a:cubicBezTo>
                  <a:pt x="3203575" y="95250"/>
                  <a:pt x="3203575" y="90488"/>
                  <a:pt x="3209924" y="85725"/>
                </a:cubicBezTo>
                <a:close/>
                <a:moveTo>
                  <a:pt x="1943100" y="85725"/>
                </a:moveTo>
                <a:cubicBezTo>
                  <a:pt x="1945481" y="85725"/>
                  <a:pt x="1947862" y="87313"/>
                  <a:pt x="1950243" y="90488"/>
                </a:cubicBezTo>
                <a:lnTo>
                  <a:pt x="1950243" y="185738"/>
                </a:lnTo>
                <a:cubicBezTo>
                  <a:pt x="1945481" y="193675"/>
                  <a:pt x="1940718" y="193675"/>
                  <a:pt x="1935956" y="185738"/>
                </a:cubicBezTo>
                <a:lnTo>
                  <a:pt x="1935956" y="90488"/>
                </a:lnTo>
                <a:cubicBezTo>
                  <a:pt x="1938337" y="87313"/>
                  <a:pt x="1940718" y="85725"/>
                  <a:pt x="1943100" y="85725"/>
                </a:cubicBezTo>
                <a:close/>
                <a:moveTo>
                  <a:pt x="1881187" y="83344"/>
                </a:moveTo>
                <a:cubicBezTo>
                  <a:pt x="1883568" y="83344"/>
                  <a:pt x="1885950" y="85725"/>
                  <a:pt x="1888331" y="90488"/>
                </a:cubicBezTo>
                <a:lnTo>
                  <a:pt x="1888331" y="185738"/>
                </a:lnTo>
                <a:cubicBezTo>
                  <a:pt x="1883568" y="193675"/>
                  <a:pt x="1878806" y="193675"/>
                  <a:pt x="1874043" y="185738"/>
                </a:cubicBezTo>
                <a:lnTo>
                  <a:pt x="1874043" y="90488"/>
                </a:lnTo>
                <a:cubicBezTo>
                  <a:pt x="1876425" y="85725"/>
                  <a:pt x="1878806" y="83344"/>
                  <a:pt x="1881187" y="83344"/>
                </a:cubicBezTo>
                <a:close/>
                <a:moveTo>
                  <a:pt x="2012156" y="77391"/>
                </a:moveTo>
                <a:cubicBezTo>
                  <a:pt x="2014537" y="78185"/>
                  <a:pt x="2016125" y="80963"/>
                  <a:pt x="2016918" y="85725"/>
                </a:cubicBezTo>
                <a:cubicBezTo>
                  <a:pt x="2015331" y="90488"/>
                  <a:pt x="2012950" y="98425"/>
                  <a:pt x="2009775" y="109538"/>
                </a:cubicBezTo>
                <a:lnTo>
                  <a:pt x="2102643" y="109538"/>
                </a:lnTo>
                <a:cubicBezTo>
                  <a:pt x="2108993" y="114300"/>
                  <a:pt x="2108993" y="119063"/>
                  <a:pt x="2102643" y="123825"/>
                </a:cubicBezTo>
                <a:lnTo>
                  <a:pt x="2005012" y="123825"/>
                </a:lnTo>
                <a:cubicBezTo>
                  <a:pt x="2000250" y="138113"/>
                  <a:pt x="1990725" y="157957"/>
                  <a:pt x="1976437" y="183357"/>
                </a:cubicBezTo>
                <a:cubicBezTo>
                  <a:pt x="1968500" y="188119"/>
                  <a:pt x="1964531" y="185738"/>
                  <a:pt x="1964531" y="176213"/>
                </a:cubicBezTo>
                <a:cubicBezTo>
                  <a:pt x="1983581" y="142875"/>
                  <a:pt x="1996281" y="111125"/>
                  <a:pt x="2002631" y="80963"/>
                </a:cubicBezTo>
                <a:cubicBezTo>
                  <a:pt x="2006600" y="77788"/>
                  <a:pt x="2009775" y="76597"/>
                  <a:pt x="2012156" y="77391"/>
                </a:cubicBezTo>
                <a:close/>
                <a:moveTo>
                  <a:pt x="4929187" y="64294"/>
                </a:moveTo>
                <a:cubicBezTo>
                  <a:pt x="4931568" y="64294"/>
                  <a:pt x="4933950" y="65882"/>
                  <a:pt x="4936330" y="69057"/>
                </a:cubicBezTo>
                <a:lnTo>
                  <a:pt x="4936330" y="138113"/>
                </a:lnTo>
                <a:cubicBezTo>
                  <a:pt x="4952206" y="193675"/>
                  <a:pt x="4978400" y="239713"/>
                  <a:pt x="5014912" y="276225"/>
                </a:cubicBezTo>
                <a:cubicBezTo>
                  <a:pt x="5018087" y="287338"/>
                  <a:pt x="5014912" y="291307"/>
                  <a:pt x="5005387" y="288132"/>
                </a:cubicBezTo>
                <a:cubicBezTo>
                  <a:pt x="4973637" y="257969"/>
                  <a:pt x="4948237" y="218282"/>
                  <a:pt x="4929187" y="169069"/>
                </a:cubicBezTo>
                <a:cubicBezTo>
                  <a:pt x="4918074" y="210344"/>
                  <a:pt x="4893468" y="250032"/>
                  <a:pt x="4855368" y="288132"/>
                </a:cubicBezTo>
                <a:cubicBezTo>
                  <a:pt x="4845843" y="291307"/>
                  <a:pt x="4842668" y="288132"/>
                  <a:pt x="4845843" y="278607"/>
                </a:cubicBezTo>
                <a:cubicBezTo>
                  <a:pt x="4893468" y="227807"/>
                  <a:pt x="4918868" y="174625"/>
                  <a:pt x="4922043" y="119063"/>
                </a:cubicBezTo>
                <a:lnTo>
                  <a:pt x="4922043" y="69057"/>
                </a:lnTo>
                <a:cubicBezTo>
                  <a:pt x="4924424" y="65882"/>
                  <a:pt x="4926806" y="64294"/>
                  <a:pt x="4929187" y="64294"/>
                </a:cubicBezTo>
                <a:close/>
                <a:moveTo>
                  <a:pt x="1574006" y="64294"/>
                </a:moveTo>
                <a:cubicBezTo>
                  <a:pt x="1564481" y="64294"/>
                  <a:pt x="1559718" y="69057"/>
                  <a:pt x="1559718" y="78582"/>
                </a:cubicBezTo>
                <a:lnTo>
                  <a:pt x="1559718" y="150019"/>
                </a:lnTo>
                <a:lnTo>
                  <a:pt x="1645443" y="150019"/>
                </a:lnTo>
                <a:lnTo>
                  <a:pt x="1645443" y="78582"/>
                </a:lnTo>
                <a:cubicBezTo>
                  <a:pt x="1647031" y="69057"/>
                  <a:pt x="1642269" y="64294"/>
                  <a:pt x="1631156" y="64294"/>
                </a:cubicBezTo>
                <a:close/>
                <a:moveTo>
                  <a:pt x="4748212" y="40482"/>
                </a:moveTo>
                <a:lnTo>
                  <a:pt x="4831556" y="40482"/>
                </a:lnTo>
                <a:cubicBezTo>
                  <a:pt x="4850606" y="40482"/>
                  <a:pt x="4858544" y="50007"/>
                  <a:pt x="4855368" y="69057"/>
                </a:cubicBezTo>
                <a:cubicBezTo>
                  <a:pt x="4850606" y="103982"/>
                  <a:pt x="4839494" y="138907"/>
                  <a:pt x="4822030" y="173832"/>
                </a:cubicBezTo>
                <a:cubicBezTo>
                  <a:pt x="4839494" y="205582"/>
                  <a:pt x="4851400" y="230982"/>
                  <a:pt x="4857750" y="250032"/>
                </a:cubicBezTo>
                <a:cubicBezTo>
                  <a:pt x="4854574" y="259557"/>
                  <a:pt x="4849812" y="260350"/>
                  <a:pt x="4843462" y="252413"/>
                </a:cubicBezTo>
                <a:cubicBezTo>
                  <a:pt x="4837112" y="236538"/>
                  <a:pt x="4826793" y="215107"/>
                  <a:pt x="4812506" y="188119"/>
                </a:cubicBezTo>
                <a:cubicBezTo>
                  <a:pt x="4791868" y="221457"/>
                  <a:pt x="4768056" y="250032"/>
                  <a:pt x="4741068" y="273844"/>
                </a:cubicBezTo>
                <a:cubicBezTo>
                  <a:pt x="4733130" y="273844"/>
                  <a:pt x="4730750" y="269875"/>
                  <a:pt x="4733924" y="261938"/>
                </a:cubicBezTo>
                <a:cubicBezTo>
                  <a:pt x="4765674" y="230188"/>
                  <a:pt x="4788693" y="200819"/>
                  <a:pt x="4802980" y="173832"/>
                </a:cubicBezTo>
                <a:cubicBezTo>
                  <a:pt x="4787106" y="145257"/>
                  <a:pt x="4769644" y="119063"/>
                  <a:pt x="4750594" y="95250"/>
                </a:cubicBezTo>
                <a:cubicBezTo>
                  <a:pt x="4749006" y="85725"/>
                  <a:pt x="4752974" y="82550"/>
                  <a:pt x="4762500" y="85725"/>
                </a:cubicBezTo>
                <a:cubicBezTo>
                  <a:pt x="4781550" y="109538"/>
                  <a:pt x="4798218" y="134144"/>
                  <a:pt x="4812506" y="159544"/>
                </a:cubicBezTo>
                <a:cubicBezTo>
                  <a:pt x="4828380" y="126207"/>
                  <a:pt x="4837906" y="96044"/>
                  <a:pt x="4841080" y="69057"/>
                </a:cubicBezTo>
                <a:cubicBezTo>
                  <a:pt x="4842668" y="59532"/>
                  <a:pt x="4838700" y="54769"/>
                  <a:pt x="4829174" y="54769"/>
                </a:cubicBezTo>
                <a:lnTo>
                  <a:pt x="4748212" y="54769"/>
                </a:lnTo>
                <a:cubicBezTo>
                  <a:pt x="4740274" y="50007"/>
                  <a:pt x="4740274" y="45244"/>
                  <a:pt x="4748212" y="40482"/>
                </a:cubicBezTo>
                <a:close/>
                <a:moveTo>
                  <a:pt x="2188368" y="35719"/>
                </a:moveTo>
                <a:cubicBezTo>
                  <a:pt x="2178843" y="35719"/>
                  <a:pt x="2174081" y="40482"/>
                  <a:pt x="2174081" y="50007"/>
                </a:cubicBezTo>
                <a:lnTo>
                  <a:pt x="2174081" y="97632"/>
                </a:lnTo>
                <a:lnTo>
                  <a:pt x="2221706" y="97632"/>
                </a:lnTo>
                <a:lnTo>
                  <a:pt x="2221706" y="50007"/>
                </a:lnTo>
                <a:cubicBezTo>
                  <a:pt x="2223293" y="40482"/>
                  <a:pt x="2218531" y="35719"/>
                  <a:pt x="2207418" y="35719"/>
                </a:cubicBezTo>
                <a:close/>
                <a:moveTo>
                  <a:pt x="762000" y="33338"/>
                </a:moveTo>
                <a:cubicBezTo>
                  <a:pt x="752475" y="33338"/>
                  <a:pt x="747712" y="38100"/>
                  <a:pt x="747712" y="47625"/>
                </a:cubicBezTo>
                <a:lnTo>
                  <a:pt x="747712" y="76200"/>
                </a:lnTo>
                <a:lnTo>
                  <a:pt x="862012" y="76200"/>
                </a:lnTo>
                <a:lnTo>
                  <a:pt x="862012" y="47625"/>
                </a:lnTo>
                <a:cubicBezTo>
                  <a:pt x="863600" y="38100"/>
                  <a:pt x="858837" y="33338"/>
                  <a:pt x="847725" y="33338"/>
                </a:cubicBezTo>
                <a:close/>
                <a:moveTo>
                  <a:pt x="654844" y="33338"/>
                </a:moveTo>
                <a:cubicBezTo>
                  <a:pt x="646906" y="33338"/>
                  <a:pt x="642937" y="37307"/>
                  <a:pt x="642937" y="45244"/>
                </a:cubicBezTo>
                <a:lnTo>
                  <a:pt x="642937" y="95250"/>
                </a:lnTo>
                <a:lnTo>
                  <a:pt x="690562" y="95250"/>
                </a:lnTo>
                <a:lnTo>
                  <a:pt x="690562" y="45244"/>
                </a:lnTo>
                <a:cubicBezTo>
                  <a:pt x="692150" y="37307"/>
                  <a:pt x="688975" y="33338"/>
                  <a:pt x="681037" y="33338"/>
                </a:cubicBezTo>
                <a:close/>
                <a:moveTo>
                  <a:pt x="2264568" y="28575"/>
                </a:moveTo>
                <a:cubicBezTo>
                  <a:pt x="2266950" y="27782"/>
                  <a:pt x="2270125" y="28575"/>
                  <a:pt x="2274093" y="30957"/>
                </a:cubicBezTo>
                <a:cubicBezTo>
                  <a:pt x="2286793" y="51594"/>
                  <a:pt x="2296318" y="75407"/>
                  <a:pt x="2302668" y="102394"/>
                </a:cubicBezTo>
                <a:cubicBezTo>
                  <a:pt x="2299493" y="110332"/>
                  <a:pt x="2294731" y="111919"/>
                  <a:pt x="2288381" y="107157"/>
                </a:cubicBezTo>
                <a:cubicBezTo>
                  <a:pt x="2280443" y="78582"/>
                  <a:pt x="2270918" y="54769"/>
                  <a:pt x="2259806" y="35719"/>
                </a:cubicBezTo>
                <a:cubicBezTo>
                  <a:pt x="2260600" y="31750"/>
                  <a:pt x="2262187" y="29369"/>
                  <a:pt x="2264568" y="28575"/>
                </a:cubicBezTo>
                <a:close/>
                <a:moveTo>
                  <a:pt x="2398514" y="26194"/>
                </a:moveTo>
                <a:cubicBezTo>
                  <a:pt x="2401292" y="26988"/>
                  <a:pt x="2403475" y="30163"/>
                  <a:pt x="2405062" y="35719"/>
                </a:cubicBezTo>
                <a:cubicBezTo>
                  <a:pt x="2397125" y="64294"/>
                  <a:pt x="2386012" y="88107"/>
                  <a:pt x="2371725" y="107157"/>
                </a:cubicBezTo>
                <a:cubicBezTo>
                  <a:pt x="2362200" y="111919"/>
                  <a:pt x="2357437" y="109538"/>
                  <a:pt x="2357437" y="100013"/>
                </a:cubicBezTo>
                <a:cubicBezTo>
                  <a:pt x="2373312" y="76200"/>
                  <a:pt x="2383631" y="53182"/>
                  <a:pt x="2388393" y="30957"/>
                </a:cubicBezTo>
                <a:cubicBezTo>
                  <a:pt x="2392362" y="26988"/>
                  <a:pt x="2395735" y="25400"/>
                  <a:pt x="2398514" y="26194"/>
                </a:cubicBezTo>
                <a:close/>
                <a:moveTo>
                  <a:pt x="2183606" y="21432"/>
                </a:moveTo>
                <a:lnTo>
                  <a:pt x="2212181" y="21432"/>
                </a:lnTo>
                <a:cubicBezTo>
                  <a:pt x="2229643" y="21432"/>
                  <a:pt x="2237581" y="29369"/>
                  <a:pt x="2235993" y="45244"/>
                </a:cubicBezTo>
                <a:lnTo>
                  <a:pt x="2235993" y="259557"/>
                </a:lnTo>
                <a:cubicBezTo>
                  <a:pt x="2237581" y="280194"/>
                  <a:pt x="2220118" y="284957"/>
                  <a:pt x="2183606" y="273844"/>
                </a:cubicBezTo>
                <a:cubicBezTo>
                  <a:pt x="2178843" y="265907"/>
                  <a:pt x="2180431" y="261144"/>
                  <a:pt x="2188368" y="259557"/>
                </a:cubicBezTo>
                <a:cubicBezTo>
                  <a:pt x="2212181" y="267494"/>
                  <a:pt x="2223293" y="266700"/>
                  <a:pt x="2221706" y="257175"/>
                </a:cubicBezTo>
                <a:lnTo>
                  <a:pt x="2221706" y="188119"/>
                </a:lnTo>
                <a:lnTo>
                  <a:pt x="2174081" y="188119"/>
                </a:lnTo>
                <a:cubicBezTo>
                  <a:pt x="2172493" y="226219"/>
                  <a:pt x="2165350" y="255588"/>
                  <a:pt x="2152650" y="276225"/>
                </a:cubicBezTo>
                <a:cubicBezTo>
                  <a:pt x="2144712" y="280988"/>
                  <a:pt x="2140743" y="278607"/>
                  <a:pt x="2140743" y="269082"/>
                </a:cubicBezTo>
                <a:cubicBezTo>
                  <a:pt x="2153443" y="240507"/>
                  <a:pt x="2159793" y="211932"/>
                  <a:pt x="2159793" y="183357"/>
                </a:cubicBezTo>
                <a:lnTo>
                  <a:pt x="2159793" y="45244"/>
                </a:lnTo>
                <a:cubicBezTo>
                  <a:pt x="2159793" y="29369"/>
                  <a:pt x="2167731" y="21432"/>
                  <a:pt x="2183606" y="21432"/>
                </a:cubicBezTo>
                <a:close/>
                <a:moveTo>
                  <a:pt x="1166812" y="20241"/>
                </a:moveTo>
                <a:cubicBezTo>
                  <a:pt x="1169193" y="21035"/>
                  <a:pt x="1170781" y="23813"/>
                  <a:pt x="1171575" y="28575"/>
                </a:cubicBezTo>
                <a:cubicBezTo>
                  <a:pt x="1157287" y="60325"/>
                  <a:pt x="1141412" y="86519"/>
                  <a:pt x="1123950" y="107157"/>
                </a:cubicBezTo>
                <a:cubicBezTo>
                  <a:pt x="1116012" y="110332"/>
                  <a:pt x="1112043" y="107950"/>
                  <a:pt x="1112043" y="100013"/>
                </a:cubicBezTo>
                <a:cubicBezTo>
                  <a:pt x="1132681" y="71438"/>
                  <a:pt x="1147762" y="46038"/>
                  <a:pt x="1157287" y="23813"/>
                </a:cubicBezTo>
                <a:cubicBezTo>
                  <a:pt x="1161256" y="20638"/>
                  <a:pt x="1164431" y="19447"/>
                  <a:pt x="1166812" y="20241"/>
                </a:cubicBezTo>
                <a:close/>
                <a:moveTo>
                  <a:pt x="757237" y="19050"/>
                </a:moveTo>
                <a:lnTo>
                  <a:pt x="852487" y="19050"/>
                </a:lnTo>
                <a:cubicBezTo>
                  <a:pt x="871537" y="19050"/>
                  <a:pt x="879475" y="27782"/>
                  <a:pt x="876300" y="45244"/>
                </a:cubicBezTo>
                <a:lnTo>
                  <a:pt x="876300" y="123825"/>
                </a:lnTo>
                <a:cubicBezTo>
                  <a:pt x="877887" y="141288"/>
                  <a:pt x="869950" y="149225"/>
                  <a:pt x="852487" y="147638"/>
                </a:cubicBezTo>
                <a:lnTo>
                  <a:pt x="800100" y="147638"/>
                </a:lnTo>
                <a:cubicBezTo>
                  <a:pt x="806450" y="174625"/>
                  <a:pt x="815975" y="196057"/>
                  <a:pt x="828675" y="211932"/>
                </a:cubicBezTo>
                <a:cubicBezTo>
                  <a:pt x="847725" y="196057"/>
                  <a:pt x="862806" y="180182"/>
                  <a:pt x="873919" y="164307"/>
                </a:cubicBezTo>
                <a:cubicBezTo>
                  <a:pt x="881856" y="162719"/>
                  <a:pt x="885825" y="165894"/>
                  <a:pt x="885825" y="173832"/>
                </a:cubicBezTo>
                <a:cubicBezTo>
                  <a:pt x="871537" y="192882"/>
                  <a:pt x="855662" y="209550"/>
                  <a:pt x="838200" y="223838"/>
                </a:cubicBezTo>
                <a:cubicBezTo>
                  <a:pt x="858837" y="246063"/>
                  <a:pt x="877094" y="261938"/>
                  <a:pt x="892969" y="271463"/>
                </a:cubicBezTo>
                <a:cubicBezTo>
                  <a:pt x="896143" y="279400"/>
                  <a:pt x="892969" y="283369"/>
                  <a:pt x="883444" y="283369"/>
                </a:cubicBezTo>
                <a:cubicBezTo>
                  <a:pt x="826294" y="245269"/>
                  <a:pt x="793750" y="200025"/>
                  <a:pt x="785812" y="147638"/>
                </a:cubicBezTo>
                <a:lnTo>
                  <a:pt x="747712" y="147638"/>
                </a:lnTo>
                <a:lnTo>
                  <a:pt x="747712" y="257175"/>
                </a:lnTo>
                <a:cubicBezTo>
                  <a:pt x="747712" y="265113"/>
                  <a:pt x="750887" y="267494"/>
                  <a:pt x="757237" y="264319"/>
                </a:cubicBezTo>
                <a:cubicBezTo>
                  <a:pt x="766762" y="262732"/>
                  <a:pt x="782637" y="256382"/>
                  <a:pt x="804862" y="245269"/>
                </a:cubicBezTo>
                <a:cubicBezTo>
                  <a:pt x="812800" y="246857"/>
                  <a:pt x="815181" y="251619"/>
                  <a:pt x="812006" y="259557"/>
                </a:cubicBezTo>
                <a:cubicBezTo>
                  <a:pt x="785019" y="272257"/>
                  <a:pt x="764381" y="280194"/>
                  <a:pt x="750094" y="283369"/>
                </a:cubicBezTo>
                <a:cubicBezTo>
                  <a:pt x="738981" y="284957"/>
                  <a:pt x="733425" y="280194"/>
                  <a:pt x="733425" y="269082"/>
                </a:cubicBezTo>
                <a:lnTo>
                  <a:pt x="733425" y="42863"/>
                </a:lnTo>
                <a:cubicBezTo>
                  <a:pt x="733425" y="26988"/>
                  <a:pt x="741362" y="19050"/>
                  <a:pt x="757237" y="19050"/>
                </a:cubicBezTo>
                <a:close/>
                <a:moveTo>
                  <a:pt x="647700" y="19050"/>
                </a:moveTo>
                <a:lnTo>
                  <a:pt x="683418" y="19050"/>
                </a:lnTo>
                <a:cubicBezTo>
                  <a:pt x="700881" y="19050"/>
                  <a:pt x="708025" y="26988"/>
                  <a:pt x="704850" y="42863"/>
                </a:cubicBezTo>
                <a:lnTo>
                  <a:pt x="704850" y="247650"/>
                </a:lnTo>
                <a:cubicBezTo>
                  <a:pt x="706437" y="265113"/>
                  <a:pt x="699294" y="273050"/>
                  <a:pt x="683418" y="271463"/>
                </a:cubicBezTo>
                <a:lnTo>
                  <a:pt x="650081" y="271463"/>
                </a:lnTo>
                <a:cubicBezTo>
                  <a:pt x="635794" y="273050"/>
                  <a:pt x="628650" y="265907"/>
                  <a:pt x="628650" y="250032"/>
                </a:cubicBezTo>
                <a:lnTo>
                  <a:pt x="628650" y="42863"/>
                </a:lnTo>
                <a:cubicBezTo>
                  <a:pt x="628650" y="26988"/>
                  <a:pt x="635000" y="19050"/>
                  <a:pt x="647700" y="19050"/>
                </a:cubicBezTo>
                <a:close/>
                <a:moveTo>
                  <a:pt x="966341" y="17711"/>
                </a:moveTo>
                <a:cubicBezTo>
                  <a:pt x="967829" y="17810"/>
                  <a:pt x="969565" y="18257"/>
                  <a:pt x="971550" y="19050"/>
                </a:cubicBezTo>
                <a:cubicBezTo>
                  <a:pt x="987425" y="42863"/>
                  <a:pt x="1000919" y="69057"/>
                  <a:pt x="1012031" y="97632"/>
                </a:cubicBezTo>
                <a:cubicBezTo>
                  <a:pt x="1010444" y="107157"/>
                  <a:pt x="1005681" y="108744"/>
                  <a:pt x="997743" y="102394"/>
                </a:cubicBezTo>
                <a:cubicBezTo>
                  <a:pt x="988218" y="76994"/>
                  <a:pt x="975518" y="51594"/>
                  <a:pt x="959643" y="26194"/>
                </a:cubicBezTo>
                <a:cubicBezTo>
                  <a:pt x="959643" y="20241"/>
                  <a:pt x="961876" y="17413"/>
                  <a:pt x="966341" y="17711"/>
                </a:cubicBezTo>
                <a:close/>
                <a:moveTo>
                  <a:pt x="3829050" y="16669"/>
                </a:moveTo>
                <a:lnTo>
                  <a:pt x="4086224" y="16669"/>
                </a:lnTo>
                <a:cubicBezTo>
                  <a:pt x="4092574" y="21432"/>
                  <a:pt x="4092574" y="26194"/>
                  <a:pt x="4086224" y="30957"/>
                </a:cubicBezTo>
                <a:lnTo>
                  <a:pt x="3979068" y="30957"/>
                </a:lnTo>
                <a:cubicBezTo>
                  <a:pt x="3975893" y="42069"/>
                  <a:pt x="3970337" y="55563"/>
                  <a:pt x="3962400" y="71438"/>
                </a:cubicBezTo>
                <a:lnTo>
                  <a:pt x="3962400" y="278607"/>
                </a:lnTo>
                <a:cubicBezTo>
                  <a:pt x="3957637" y="286544"/>
                  <a:pt x="3952874" y="286544"/>
                  <a:pt x="3948112" y="278607"/>
                </a:cubicBezTo>
                <a:lnTo>
                  <a:pt x="3948112" y="92869"/>
                </a:lnTo>
                <a:cubicBezTo>
                  <a:pt x="3917950" y="135732"/>
                  <a:pt x="3875881" y="169863"/>
                  <a:pt x="3821906" y="195263"/>
                </a:cubicBezTo>
                <a:cubicBezTo>
                  <a:pt x="3812381" y="193675"/>
                  <a:pt x="3810794" y="188913"/>
                  <a:pt x="3817143" y="180975"/>
                </a:cubicBezTo>
                <a:cubicBezTo>
                  <a:pt x="3890168" y="146050"/>
                  <a:pt x="3938587" y="96044"/>
                  <a:pt x="3962400" y="30957"/>
                </a:cubicBezTo>
                <a:lnTo>
                  <a:pt x="3829050" y="30957"/>
                </a:lnTo>
                <a:cubicBezTo>
                  <a:pt x="3822700" y="26194"/>
                  <a:pt x="3822700" y="21432"/>
                  <a:pt x="3829050" y="16669"/>
                </a:cubicBezTo>
                <a:close/>
                <a:moveTo>
                  <a:pt x="2481262" y="16669"/>
                </a:moveTo>
                <a:lnTo>
                  <a:pt x="2652712" y="16669"/>
                </a:lnTo>
                <a:cubicBezTo>
                  <a:pt x="2678112" y="18257"/>
                  <a:pt x="2683668" y="25400"/>
                  <a:pt x="2669381" y="38100"/>
                </a:cubicBezTo>
                <a:cubicBezTo>
                  <a:pt x="2650331" y="58738"/>
                  <a:pt x="2622550" y="77788"/>
                  <a:pt x="2586037" y="95250"/>
                </a:cubicBezTo>
                <a:cubicBezTo>
                  <a:pt x="2581274" y="98425"/>
                  <a:pt x="2581274" y="101600"/>
                  <a:pt x="2586037" y="104775"/>
                </a:cubicBezTo>
                <a:cubicBezTo>
                  <a:pt x="2600324" y="115888"/>
                  <a:pt x="2611437" y="126207"/>
                  <a:pt x="2619374" y="135732"/>
                </a:cubicBezTo>
                <a:lnTo>
                  <a:pt x="2724150" y="135732"/>
                </a:lnTo>
                <a:cubicBezTo>
                  <a:pt x="2730500" y="140494"/>
                  <a:pt x="2730500" y="145257"/>
                  <a:pt x="2724150" y="150019"/>
                </a:cubicBezTo>
                <a:lnTo>
                  <a:pt x="2624137" y="150019"/>
                </a:lnTo>
                <a:cubicBezTo>
                  <a:pt x="2640012" y="189707"/>
                  <a:pt x="2641600" y="223838"/>
                  <a:pt x="2628900" y="252413"/>
                </a:cubicBezTo>
                <a:cubicBezTo>
                  <a:pt x="2600324" y="292100"/>
                  <a:pt x="2556668" y="295275"/>
                  <a:pt x="2497931" y="261938"/>
                </a:cubicBezTo>
                <a:cubicBezTo>
                  <a:pt x="2493168" y="250825"/>
                  <a:pt x="2496344" y="246063"/>
                  <a:pt x="2507456" y="247650"/>
                </a:cubicBezTo>
                <a:cubicBezTo>
                  <a:pt x="2553494" y="276225"/>
                  <a:pt x="2588418" y="276225"/>
                  <a:pt x="2612231" y="247650"/>
                </a:cubicBezTo>
                <a:cubicBezTo>
                  <a:pt x="2624931" y="223838"/>
                  <a:pt x="2623343" y="191294"/>
                  <a:pt x="2607468" y="150019"/>
                </a:cubicBezTo>
                <a:lnTo>
                  <a:pt x="2450306" y="150019"/>
                </a:lnTo>
                <a:cubicBezTo>
                  <a:pt x="2443956" y="145257"/>
                  <a:pt x="2443956" y="140494"/>
                  <a:pt x="2450306" y="135732"/>
                </a:cubicBezTo>
                <a:lnTo>
                  <a:pt x="2597943" y="135732"/>
                </a:lnTo>
                <a:cubicBezTo>
                  <a:pt x="2594768" y="130969"/>
                  <a:pt x="2583656" y="122238"/>
                  <a:pt x="2564606" y="109538"/>
                </a:cubicBezTo>
                <a:cubicBezTo>
                  <a:pt x="2559843" y="103188"/>
                  <a:pt x="2559843" y="96838"/>
                  <a:pt x="2564606" y="90488"/>
                </a:cubicBezTo>
                <a:cubicBezTo>
                  <a:pt x="2596356" y="74613"/>
                  <a:pt x="2624931" y="57150"/>
                  <a:pt x="2650331" y="38100"/>
                </a:cubicBezTo>
                <a:cubicBezTo>
                  <a:pt x="2655093" y="33338"/>
                  <a:pt x="2653506" y="30957"/>
                  <a:pt x="2645568" y="30957"/>
                </a:cubicBezTo>
                <a:lnTo>
                  <a:pt x="2481262" y="30957"/>
                </a:lnTo>
                <a:cubicBezTo>
                  <a:pt x="2474912" y="26194"/>
                  <a:pt x="2474912" y="21432"/>
                  <a:pt x="2481262" y="16669"/>
                </a:cubicBezTo>
                <a:close/>
                <a:moveTo>
                  <a:pt x="1226343" y="16669"/>
                </a:moveTo>
                <a:lnTo>
                  <a:pt x="1504950" y="16669"/>
                </a:lnTo>
                <a:cubicBezTo>
                  <a:pt x="1511300" y="21432"/>
                  <a:pt x="1511300" y="26194"/>
                  <a:pt x="1504950" y="30957"/>
                </a:cubicBezTo>
                <a:lnTo>
                  <a:pt x="1362075" y="30957"/>
                </a:lnTo>
                <a:lnTo>
                  <a:pt x="1362075" y="71438"/>
                </a:lnTo>
                <a:cubicBezTo>
                  <a:pt x="1414462" y="111125"/>
                  <a:pt x="1450975" y="142082"/>
                  <a:pt x="1471612" y="164307"/>
                </a:cubicBezTo>
                <a:cubicBezTo>
                  <a:pt x="1473200" y="172244"/>
                  <a:pt x="1470025" y="176213"/>
                  <a:pt x="1462087" y="176213"/>
                </a:cubicBezTo>
                <a:cubicBezTo>
                  <a:pt x="1427162" y="142875"/>
                  <a:pt x="1393825" y="114300"/>
                  <a:pt x="1362075" y="90488"/>
                </a:cubicBezTo>
                <a:lnTo>
                  <a:pt x="1362075" y="278607"/>
                </a:lnTo>
                <a:cubicBezTo>
                  <a:pt x="1357312" y="286544"/>
                  <a:pt x="1352550" y="286544"/>
                  <a:pt x="1347787" y="278607"/>
                </a:cubicBezTo>
                <a:lnTo>
                  <a:pt x="1347787" y="30957"/>
                </a:lnTo>
                <a:lnTo>
                  <a:pt x="1226343" y="30957"/>
                </a:lnTo>
                <a:cubicBezTo>
                  <a:pt x="1219993" y="26194"/>
                  <a:pt x="1219993" y="21432"/>
                  <a:pt x="1226343" y="16669"/>
                </a:cubicBezTo>
                <a:close/>
                <a:moveTo>
                  <a:pt x="3349228" y="11311"/>
                </a:moveTo>
                <a:cubicBezTo>
                  <a:pt x="3351609" y="11708"/>
                  <a:pt x="3353594" y="13494"/>
                  <a:pt x="3355181" y="16669"/>
                </a:cubicBezTo>
                <a:lnTo>
                  <a:pt x="3350418" y="38100"/>
                </a:lnTo>
                <a:lnTo>
                  <a:pt x="3474243" y="38100"/>
                </a:lnTo>
                <a:cubicBezTo>
                  <a:pt x="3480593" y="42863"/>
                  <a:pt x="3480593" y="47625"/>
                  <a:pt x="3474243" y="52388"/>
                </a:cubicBezTo>
                <a:lnTo>
                  <a:pt x="3405187" y="52388"/>
                </a:lnTo>
                <a:lnTo>
                  <a:pt x="3405187" y="147638"/>
                </a:lnTo>
                <a:lnTo>
                  <a:pt x="3483768" y="147638"/>
                </a:lnTo>
                <a:cubicBezTo>
                  <a:pt x="3490118" y="152400"/>
                  <a:pt x="3490118" y="157163"/>
                  <a:pt x="3483768" y="161925"/>
                </a:cubicBezTo>
                <a:lnTo>
                  <a:pt x="3405187" y="161925"/>
                </a:lnTo>
                <a:lnTo>
                  <a:pt x="3405187" y="283369"/>
                </a:lnTo>
                <a:cubicBezTo>
                  <a:pt x="3400424" y="289719"/>
                  <a:pt x="3395662" y="289719"/>
                  <a:pt x="3390900" y="283369"/>
                </a:cubicBezTo>
                <a:lnTo>
                  <a:pt x="3390900" y="161925"/>
                </a:lnTo>
                <a:lnTo>
                  <a:pt x="3307556" y="161925"/>
                </a:lnTo>
                <a:cubicBezTo>
                  <a:pt x="3301206" y="157163"/>
                  <a:pt x="3301206" y="152400"/>
                  <a:pt x="3307556" y="147638"/>
                </a:cubicBezTo>
                <a:lnTo>
                  <a:pt x="3390900" y="147638"/>
                </a:lnTo>
                <a:lnTo>
                  <a:pt x="3390900" y="52388"/>
                </a:lnTo>
                <a:lnTo>
                  <a:pt x="3348037" y="52388"/>
                </a:lnTo>
                <a:cubicBezTo>
                  <a:pt x="3336925" y="80963"/>
                  <a:pt x="3325018" y="101600"/>
                  <a:pt x="3312318" y="114300"/>
                </a:cubicBezTo>
                <a:cubicBezTo>
                  <a:pt x="3304381" y="115888"/>
                  <a:pt x="3301206" y="112713"/>
                  <a:pt x="3302793" y="104775"/>
                </a:cubicBezTo>
                <a:cubicBezTo>
                  <a:pt x="3321843" y="82550"/>
                  <a:pt x="3334544" y="52388"/>
                  <a:pt x="3340893" y="14288"/>
                </a:cubicBezTo>
                <a:cubicBezTo>
                  <a:pt x="3344068" y="11907"/>
                  <a:pt x="3346846" y="10914"/>
                  <a:pt x="3349228" y="11311"/>
                </a:cubicBezTo>
                <a:close/>
                <a:moveTo>
                  <a:pt x="3243262" y="7144"/>
                </a:moveTo>
                <a:cubicBezTo>
                  <a:pt x="3257550" y="16669"/>
                  <a:pt x="3271043" y="27782"/>
                  <a:pt x="3283743" y="40482"/>
                </a:cubicBezTo>
                <a:cubicBezTo>
                  <a:pt x="3285331" y="50007"/>
                  <a:pt x="3282156" y="53975"/>
                  <a:pt x="3274218" y="52388"/>
                </a:cubicBezTo>
                <a:cubicBezTo>
                  <a:pt x="3261518" y="39688"/>
                  <a:pt x="3248024" y="28575"/>
                  <a:pt x="3233737" y="19050"/>
                </a:cubicBezTo>
                <a:cubicBezTo>
                  <a:pt x="3232150" y="11113"/>
                  <a:pt x="3235324" y="7144"/>
                  <a:pt x="3243262" y="7144"/>
                </a:cubicBezTo>
                <a:close/>
                <a:moveTo>
                  <a:pt x="2328862" y="7144"/>
                </a:moveTo>
                <a:cubicBezTo>
                  <a:pt x="2331243" y="7144"/>
                  <a:pt x="2333625" y="8732"/>
                  <a:pt x="2336006" y="11907"/>
                </a:cubicBezTo>
                <a:lnTo>
                  <a:pt x="2336006" y="121444"/>
                </a:lnTo>
                <a:lnTo>
                  <a:pt x="2407443" y="121444"/>
                </a:lnTo>
                <a:cubicBezTo>
                  <a:pt x="2413793" y="126207"/>
                  <a:pt x="2413793" y="130969"/>
                  <a:pt x="2407443" y="135732"/>
                </a:cubicBezTo>
                <a:lnTo>
                  <a:pt x="2336006" y="135732"/>
                </a:lnTo>
                <a:lnTo>
                  <a:pt x="2336006" y="188119"/>
                </a:lnTo>
                <a:lnTo>
                  <a:pt x="2419350" y="188119"/>
                </a:lnTo>
                <a:cubicBezTo>
                  <a:pt x="2425700" y="192882"/>
                  <a:pt x="2425700" y="197644"/>
                  <a:pt x="2419350" y="202407"/>
                </a:cubicBezTo>
                <a:lnTo>
                  <a:pt x="2336006" y="202407"/>
                </a:lnTo>
                <a:lnTo>
                  <a:pt x="2336006" y="280988"/>
                </a:lnTo>
                <a:cubicBezTo>
                  <a:pt x="2331243" y="287338"/>
                  <a:pt x="2326481" y="287338"/>
                  <a:pt x="2321718" y="280988"/>
                </a:cubicBezTo>
                <a:lnTo>
                  <a:pt x="2321718" y="202407"/>
                </a:lnTo>
                <a:lnTo>
                  <a:pt x="2245518" y="202407"/>
                </a:lnTo>
                <a:cubicBezTo>
                  <a:pt x="2239168" y="197644"/>
                  <a:pt x="2239168" y="192882"/>
                  <a:pt x="2245518" y="188119"/>
                </a:cubicBezTo>
                <a:lnTo>
                  <a:pt x="2321718" y="188119"/>
                </a:lnTo>
                <a:lnTo>
                  <a:pt x="2321718" y="135732"/>
                </a:lnTo>
                <a:lnTo>
                  <a:pt x="2255043" y="135732"/>
                </a:lnTo>
                <a:cubicBezTo>
                  <a:pt x="2248693" y="130969"/>
                  <a:pt x="2248693" y="126207"/>
                  <a:pt x="2255043" y="121444"/>
                </a:cubicBezTo>
                <a:lnTo>
                  <a:pt x="2321718" y="121444"/>
                </a:lnTo>
                <a:lnTo>
                  <a:pt x="2321718" y="11907"/>
                </a:lnTo>
                <a:cubicBezTo>
                  <a:pt x="2324100" y="8732"/>
                  <a:pt x="2326481" y="7144"/>
                  <a:pt x="2328862" y="7144"/>
                </a:cubicBezTo>
                <a:close/>
                <a:moveTo>
                  <a:pt x="454819" y="7144"/>
                </a:moveTo>
                <a:cubicBezTo>
                  <a:pt x="457200" y="7144"/>
                  <a:pt x="459581" y="8732"/>
                  <a:pt x="461962" y="11907"/>
                </a:cubicBezTo>
                <a:lnTo>
                  <a:pt x="461962" y="69057"/>
                </a:lnTo>
                <a:cubicBezTo>
                  <a:pt x="485775" y="157957"/>
                  <a:pt x="528637" y="226219"/>
                  <a:pt x="590550" y="273844"/>
                </a:cubicBezTo>
                <a:cubicBezTo>
                  <a:pt x="595312" y="283369"/>
                  <a:pt x="592137" y="287338"/>
                  <a:pt x="581025" y="285750"/>
                </a:cubicBezTo>
                <a:cubicBezTo>
                  <a:pt x="523875" y="242888"/>
                  <a:pt x="482600" y="180975"/>
                  <a:pt x="457200" y="100013"/>
                </a:cubicBezTo>
                <a:cubicBezTo>
                  <a:pt x="444500" y="171450"/>
                  <a:pt x="399256" y="232569"/>
                  <a:pt x="321469" y="283369"/>
                </a:cubicBezTo>
                <a:cubicBezTo>
                  <a:pt x="311944" y="283369"/>
                  <a:pt x="309562" y="279400"/>
                  <a:pt x="314325" y="271463"/>
                </a:cubicBezTo>
                <a:cubicBezTo>
                  <a:pt x="400050" y="215900"/>
                  <a:pt x="444500" y="145257"/>
                  <a:pt x="447675" y="59532"/>
                </a:cubicBezTo>
                <a:lnTo>
                  <a:pt x="447675" y="11907"/>
                </a:lnTo>
                <a:cubicBezTo>
                  <a:pt x="450056" y="8732"/>
                  <a:pt x="452437" y="7144"/>
                  <a:pt x="454819" y="7144"/>
                </a:cubicBezTo>
                <a:close/>
                <a:moveTo>
                  <a:pt x="3627834" y="6549"/>
                </a:moveTo>
                <a:cubicBezTo>
                  <a:pt x="3630215" y="6946"/>
                  <a:pt x="3632200" y="9525"/>
                  <a:pt x="3633787" y="14288"/>
                </a:cubicBezTo>
                <a:cubicBezTo>
                  <a:pt x="3632200" y="23813"/>
                  <a:pt x="3629818" y="34925"/>
                  <a:pt x="3626643" y="47625"/>
                </a:cubicBezTo>
                <a:lnTo>
                  <a:pt x="3762374" y="47625"/>
                </a:lnTo>
                <a:cubicBezTo>
                  <a:pt x="3779837" y="47625"/>
                  <a:pt x="3787774" y="56357"/>
                  <a:pt x="3786187" y="73819"/>
                </a:cubicBezTo>
                <a:cubicBezTo>
                  <a:pt x="3784600" y="86519"/>
                  <a:pt x="3780631" y="99219"/>
                  <a:pt x="3774281" y="111919"/>
                </a:cubicBezTo>
                <a:cubicBezTo>
                  <a:pt x="3766343" y="116682"/>
                  <a:pt x="3761581" y="115094"/>
                  <a:pt x="3759993" y="107157"/>
                </a:cubicBezTo>
                <a:cubicBezTo>
                  <a:pt x="3775868" y="76994"/>
                  <a:pt x="3775868" y="61913"/>
                  <a:pt x="3759993" y="61913"/>
                </a:cubicBezTo>
                <a:lnTo>
                  <a:pt x="3695700" y="61913"/>
                </a:lnTo>
                <a:lnTo>
                  <a:pt x="3695700" y="259557"/>
                </a:lnTo>
                <a:cubicBezTo>
                  <a:pt x="3694112" y="277019"/>
                  <a:pt x="3682206" y="284957"/>
                  <a:pt x="3659981" y="283369"/>
                </a:cubicBezTo>
                <a:cubicBezTo>
                  <a:pt x="3650456" y="281782"/>
                  <a:pt x="3641725" y="279400"/>
                  <a:pt x="3633787" y="276225"/>
                </a:cubicBezTo>
                <a:cubicBezTo>
                  <a:pt x="3629024" y="266700"/>
                  <a:pt x="3631406" y="261938"/>
                  <a:pt x="3640931" y="261938"/>
                </a:cubicBezTo>
                <a:cubicBezTo>
                  <a:pt x="3666331" y="273050"/>
                  <a:pt x="3679825" y="271463"/>
                  <a:pt x="3681412" y="257175"/>
                </a:cubicBezTo>
                <a:lnTo>
                  <a:pt x="3681412" y="61913"/>
                </a:lnTo>
                <a:lnTo>
                  <a:pt x="3621881" y="61913"/>
                </a:lnTo>
                <a:cubicBezTo>
                  <a:pt x="3612356" y="85725"/>
                  <a:pt x="3601244" y="104775"/>
                  <a:pt x="3588543" y="119063"/>
                </a:cubicBezTo>
                <a:cubicBezTo>
                  <a:pt x="3580606" y="120650"/>
                  <a:pt x="3577431" y="117475"/>
                  <a:pt x="3579018" y="109538"/>
                </a:cubicBezTo>
                <a:cubicBezTo>
                  <a:pt x="3598068" y="85725"/>
                  <a:pt x="3611562" y="53182"/>
                  <a:pt x="3619500" y="11907"/>
                </a:cubicBezTo>
                <a:cubicBezTo>
                  <a:pt x="3622675" y="7938"/>
                  <a:pt x="3625453" y="6152"/>
                  <a:pt x="3627834" y="6549"/>
                </a:cubicBezTo>
                <a:close/>
                <a:moveTo>
                  <a:pt x="4891087" y="5954"/>
                </a:moveTo>
                <a:cubicBezTo>
                  <a:pt x="4893468" y="5954"/>
                  <a:pt x="4895850" y="7938"/>
                  <a:pt x="4898230" y="11907"/>
                </a:cubicBezTo>
                <a:lnTo>
                  <a:pt x="4895850" y="35719"/>
                </a:lnTo>
                <a:lnTo>
                  <a:pt x="4969668" y="35719"/>
                </a:lnTo>
                <a:cubicBezTo>
                  <a:pt x="5004593" y="35719"/>
                  <a:pt x="5008562" y="72232"/>
                  <a:pt x="4981574" y="145257"/>
                </a:cubicBezTo>
                <a:cubicBezTo>
                  <a:pt x="4973637" y="151607"/>
                  <a:pt x="4968874" y="150019"/>
                  <a:pt x="4967287" y="140494"/>
                </a:cubicBezTo>
                <a:cubicBezTo>
                  <a:pt x="4989512" y="80169"/>
                  <a:pt x="4990306" y="50007"/>
                  <a:pt x="4969668" y="50007"/>
                </a:cubicBezTo>
                <a:lnTo>
                  <a:pt x="4893468" y="50007"/>
                </a:lnTo>
                <a:cubicBezTo>
                  <a:pt x="4888706" y="83344"/>
                  <a:pt x="4882356" y="110332"/>
                  <a:pt x="4874418" y="130969"/>
                </a:cubicBezTo>
                <a:cubicBezTo>
                  <a:pt x="4868068" y="137319"/>
                  <a:pt x="4863306" y="136525"/>
                  <a:pt x="4860130" y="128588"/>
                </a:cubicBezTo>
                <a:cubicBezTo>
                  <a:pt x="4871243" y="96838"/>
                  <a:pt x="4879180" y="57944"/>
                  <a:pt x="4883943" y="11907"/>
                </a:cubicBezTo>
                <a:cubicBezTo>
                  <a:pt x="4886324" y="7938"/>
                  <a:pt x="4888706" y="5954"/>
                  <a:pt x="4891087" y="5954"/>
                </a:cubicBezTo>
                <a:close/>
                <a:moveTo>
                  <a:pt x="4263032" y="5954"/>
                </a:moveTo>
                <a:cubicBezTo>
                  <a:pt x="4267398" y="5954"/>
                  <a:pt x="4271962" y="7938"/>
                  <a:pt x="4276724" y="11907"/>
                </a:cubicBezTo>
                <a:cubicBezTo>
                  <a:pt x="4316412" y="50007"/>
                  <a:pt x="4359274" y="82550"/>
                  <a:pt x="4405312" y="109538"/>
                </a:cubicBezTo>
                <a:cubicBezTo>
                  <a:pt x="4408487" y="117475"/>
                  <a:pt x="4406106" y="121444"/>
                  <a:pt x="4398168" y="121444"/>
                </a:cubicBezTo>
                <a:cubicBezTo>
                  <a:pt x="4360068" y="102394"/>
                  <a:pt x="4318000" y="71438"/>
                  <a:pt x="4271962" y="28575"/>
                </a:cubicBezTo>
                <a:cubicBezTo>
                  <a:pt x="4265612" y="22225"/>
                  <a:pt x="4260056" y="22225"/>
                  <a:pt x="4255294" y="28575"/>
                </a:cubicBezTo>
                <a:cubicBezTo>
                  <a:pt x="4209256" y="73025"/>
                  <a:pt x="4166393" y="103982"/>
                  <a:pt x="4126706" y="121444"/>
                </a:cubicBezTo>
                <a:cubicBezTo>
                  <a:pt x="4117181" y="121444"/>
                  <a:pt x="4114800" y="117475"/>
                  <a:pt x="4119562" y="109538"/>
                </a:cubicBezTo>
                <a:cubicBezTo>
                  <a:pt x="4167187" y="85725"/>
                  <a:pt x="4210843" y="53182"/>
                  <a:pt x="4250531" y="11907"/>
                </a:cubicBezTo>
                <a:cubicBezTo>
                  <a:pt x="4254500" y="7938"/>
                  <a:pt x="4258666" y="5954"/>
                  <a:pt x="4263032" y="5954"/>
                </a:cubicBezTo>
                <a:close/>
                <a:moveTo>
                  <a:pt x="3568303" y="5358"/>
                </a:moveTo>
                <a:cubicBezTo>
                  <a:pt x="3570684" y="5755"/>
                  <a:pt x="3572668" y="7938"/>
                  <a:pt x="3574256" y="11907"/>
                </a:cubicBezTo>
                <a:cubicBezTo>
                  <a:pt x="3571081" y="37307"/>
                  <a:pt x="3566318" y="61913"/>
                  <a:pt x="3559968" y="85725"/>
                </a:cubicBezTo>
                <a:lnTo>
                  <a:pt x="3559968" y="283369"/>
                </a:lnTo>
                <a:cubicBezTo>
                  <a:pt x="3555206" y="289719"/>
                  <a:pt x="3550443" y="289719"/>
                  <a:pt x="3545681" y="283369"/>
                </a:cubicBezTo>
                <a:lnTo>
                  <a:pt x="3545681" y="119063"/>
                </a:lnTo>
                <a:cubicBezTo>
                  <a:pt x="3539331" y="134938"/>
                  <a:pt x="3530600" y="149225"/>
                  <a:pt x="3519487" y="161925"/>
                </a:cubicBezTo>
                <a:cubicBezTo>
                  <a:pt x="3511550" y="163513"/>
                  <a:pt x="3508375" y="160338"/>
                  <a:pt x="3509962" y="152400"/>
                </a:cubicBezTo>
                <a:cubicBezTo>
                  <a:pt x="3536950" y="114300"/>
                  <a:pt x="3553618" y="66675"/>
                  <a:pt x="3559968" y="9525"/>
                </a:cubicBezTo>
                <a:cubicBezTo>
                  <a:pt x="3563144" y="6350"/>
                  <a:pt x="3565922" y="4961"/>
                  <a:pt x="3568303" y="5358"/>
                </a:cubicBezTo>
                <a:close/>
                <a:moveTo>
                  <a:pt x="1603772" y="5358"/>
                </a:moveTo>
                <a:cubicBezTo>
                  <a:pt x="1606153" y="5755"/>
                  <a:pt x="1608137" y="7938"/>
                  <a:pt x="1609725" y="11907"/>
                </a:cubicBezTo>
                <a:cubicBezTo>
                  <a:pt x="1608137" y="26194"/>
                  <a:pt x="1605756" y="38894"/>
                  <a:pt x="1602581" y="50007"/>
                </a:cubicBezTo>
                <a:lnTo>
                  <a:pt x="1635918" y="50007"/>
                </a:lnTo>
                <a:cubicBezTo>
                  <a:pt x="1653381" y="50007"/>
                  <a:pt x="1661319" y="57944"/>
                  <a:pt x="1659731" y="73819"/>
                </a:cubicBezTo>
                <a:lnTo>
                  <a:pt x="1659731" y="245269"/>
                </a:lnTo>
                <a:cubicBezTo>
                  <a:pt x="1661319" y="262732"/>
                  <a:pt x="1653381" y="270669"/>
                  <a:pt x="1635918" y="269082"/>
                </a:cubicBezTo>
                <a:lnTo>
                  <a:pt x="1569243" y="269082"/>
                </a:lnTo>
                <a:cubicBezTo>
                  <a:pt x="1553368" y="270669"/>
                  <a:pt x="1545431" y="262732"/>
                  <a:pt x="1545431" y="245269"/>
                </a:cubicBezTo>
                <a:lnTo>
                  <a:pt x="1545431" y="73819"/>
                </a:lnTo>
                <a:cubicBezTo>
                  <a:pt x="1545431" y="57944"/>
                  <a:pt x="1553368" y="50007"/>
                  <a:pt x="1569243" y="50007"/>
                </a:cubicBezTo>
                <a:lnTo>
                  <a:pt x="1588293" y="50007"/>
                </a:lnTo>
                <a:cubicBezTo>
                  <a:pt x="1591468" y="38894"/>
                  <a:pt x="1593850" y="25400"/>
                  <a:pt x="1595437" y="9525"/>
                </a:cubicBezTo>
                <a:cubicBezTo>
                  <a:pt x="1598612" y="6350"/>
                  <a:pt x="1601390" y="4961"/>
                  <a:pt x="1603772" y="5358"/>
                </a:cubicBezTo>
                <a:close/>
                <a:moveTo>
                  <a:pt x="1697831" y="4763"/>
                </a:moveTo>
                <a:cubicBezTo>
                  <a:pt x="1700212" y="4763"/>
                  <a:pt x="1702593" y="6350"/>
                  <a:pt x="1704975" y="9525"/>
                </a:cubicBezTo>
                <a:cubicBezTo>
                  <a:pt x="1704975" y="17463"/>
                  <a:pt x="1704181" y="27782"/>
                  <a:pt x="1702593" y="40482"/>
                </a:cubicBezTo>
                <a:lnTo>
                  <a:pt x="1778793" y="40482"/>
                </a:lnTo>
                <a:cubicBezTo>
                  <a:pt x="1796256" y="40482"/>
                  <a:pt x="1804194" y="48419"/>
                  <a:pt x="1802606" y="64294"/>
                </a:cubicBezTo>
                <a:lnTo>
                  <a:pt x="1800225" y="226219"/>
                </a:lnTo>
                <a:cubicBezTo>
                  <a:pt x="1801812" y="275432"/>
                  <a:pt x="1766094" y="288132"/>
                  <a:pt x="1693068" y="264319"/>
                </a:cubicBezTo>
                <a:cubicBezTo>
                  <a:pt x="1688306" y="254794"/>
                  <a:pt x="1689894" y="250032"/>
                  <a:pt x="1697831" y="250032"/>
                </a:cubicBezTo>
                <a:cubicBezTo>
                  <a:pt x="1758156" y="272257"/>
                  <a:pt x="1787525" y="262732"/>
                  <a:pt x="1785937" y="221457"/>
                </a:cubicBezTo>
                <a:lnTo>
                  <a:pt x="1788318" y="69057"/>
                </a:lnTo>
                <a:cubicBezTo>
                  <a:pt x="1789906" y="59532"/>
                  <a:pt x="1785144" y="54769"/>
                  <a:pt x="1774031" y="54769"/>
                </a:cubicBezTo>
                <a:lnTo>
                  <a:pt x="1700212" y="54769"/>
                </a:lnTo>
                <a:cubicBezTo>
                  <a:pt x="1695450" y="76994"/>
                  <a:pt x="1688306" y="96838"/>
                  <a:pt x="1678781" y="114300"/>
                </a:cubicBezTo>
                <a:cubicBezTo>
                  <a:pt x="1670844" y="119063"/>
                  <a:pt x="1666875" y="116682"/>
                  <a:pt x="1666875" y="107157"/>
                </a:cubicBezTo>
                <a:cubicBezTo>
                  <a:pt x="1682750" y="75407"/>
                  <a:pt x="1690687" y="42863"/>
                  <a:pt x="1690687" y="9525"/>
                </a:cubicBezTo>
                <a:cubicBezTo>
                  <a:pt x="1693068" y="6350"/>
                  <a:pt x="1695450" y="4763"/>
                  <a:pt x="1697831" y="4763"/>
                </a:cubicBezTo>
                <a:close/>
                <a:moveTo>
                  <a:pt x="1914525" y="3572"/>
                </a:moveTo>
                <a:cubicBezTo>
                  <a:pt x="1916906" y="3572"/>
                  <a:pt x="1919287" y="5557"/>
                  <a:pt x="1921668" y="9525"/>
                </a:cubicBezTo>
                <a:lnTo>
                  <a:pt x="1921668" y="38100"/>
                </a:lnTo>
                <a:lnTo>
                  <a:pt x="2026443" y="38100"/>
                </a:lnTo>
                <a:lnTo>
                  <a:pt x="2026443" y="9525"/>
                </a:lnTo>
                <a:cubicBezTo>
                  <a:pt x="2031206" y="1588"/>
                  <a:pt x="2035968" y="1588"/>
                  <a:pt x="2040731" y="9525"/>
                </a:cubicBezTo>
                <a:lnTo>
                  <a:pt x="2040731" y="38100"/>
                </a:lnTo>
                <a:lnTo>
                  <a:pt x="2107406" y="38100"/>
                </a:lnTo>
                <a:cubicBezTo>
                  <a:pt x="2115343" y="42863"/>
                  <a:pt x="2115343" y="47625"/>
                  <a:pt x="2107406" y="52388"/>
                </a:cubicBezTo>
                <a:lnTo>
                  <a:pt x="2040731" y="52388"/>
                </a:lnTo>
                <a:lnTo>
                  <a:pt x="2040731" y="90488"/>
                </a:lnTo>
                <a:cubicBezTo>
                  <a:pt x="2035968" y="98425"/>
                  <a:pt x="2031206" y="98425"/>
                  <a:pt x="2026443" y="90488"/>
                </a:cubicBezTo>
                <a:lnTo>
                  <a:pt x="2026443" y="52388"/>
                </a:lnTo>
                <a:lnTo>
                  <a:pt x="1921668" y="52388"/>
                </a:lnTo>
                <a:lnTo>
                  <a:pt x="1921668" y="90488"/>
                </a:lnTo>
                <a:cubicBezTo>
                  <a:pt x="1915318" y="100013"/>
                  <a:pt x="1910556" y="99219"/>
                  <a:pt x="1907381" y="88107"/>
                </a:cubicBezTo>
                <a:lnTo>
                  <a:pt x="1907381" y="52388"/>
                </a:lnTo>
                <a:lnTo>
                  <a:pt x="1840706" y="52388"/>
                </a:lnTo>
                <a:cubicBezTo>
                  <a:pt x="1834356" y="49213"/>
                  <a:pt x="1834356" y="44450"/>
                  <a:pt x="1840706" y="38100"/>
                </a:cubicBezTo>
                <a:lnTo>
                  <a:pt x="1907381" y="38100"/>
                </a:lnTo>
                <a:lnTo>
                  <a:pt x="1907381" y="9525"/>
                </a:lnTo>
                <a:cubicBezTo>
                  <a:pt x="1909762" y="5557"/>
                  <a:pt x="1912143" y="3572"/>
                  <a:pt x="1914525" y="3572"/>
                </a:cubicBezTo>
                <a:close/>
                <a:moveTo>
                  <a:pt x="169069" y="3572"/>
                </a:moveTo>
                <a:cubicBezTo>
                  <a:pt x="171450" y="3572"/>
                  <a:pt x="173831" y="5557"/>
                  <a:pt x="176212" y="9525"/>
                </a:cubicBezTo>
                <a:lnTo>
                  <a:pt x="178594" y="47625"/>
                </a:lnTo>
                <a:lnTo>
                  <a:pt x="252412" y="47625"/>
                </a:lnTo>
                <a:lnTo>
                  <a:pt x="235744" y="21432"/>
                </a:lnTo>
                <a:cubicBezTo>
                  <a:pt x="235744" y="13494"/>
                  <a:pt x="239712" y="10319"/>
                  <a:pt x="247650" y="11907"/>
                </a:cubicBezTo>
                <a:cubicBezTo>
                  <a:pt x="260350" y="30957"/>
                  <a:pt x="272256" y="52388"/>
                  <a:pt x="283369" y="76200"/>
                </a:cubicBezTo>
                <a:cubicBezTo>
                  <a:pt x="283369" y="85725"/>
                  <a:pt x="279400" y="88107"/>
                  <a:pt x="271462" y="83344"/>
                </a:cubicBezTo>
                <a:cubicBezTo>
                  <a:pt x="266700" y="75407"/>
                  <a:pt x="262731" y="68263"/>
                  <a:pt x="259556" y="61913"/>
                </a:cubicBezTo>
                <a:lnTo>
                  <a:pt x="178594" y="61913"/>
                </a:lnTo>
                <a:cubicBezTo>
                  <a:pt x="181769" y="109538"/>
                  <a:pt x="188912" y="151607"/>
                  <a:pt x="200025" y="188119"/>
                </a:cubicBezTo>
                <a:cubicBezTo>
                  <a:pt x="217487" y="159544"/>
                  <a:pt x="229393" y="130969"/>
                  <a:pt x="235744" y="102394"/>
                </a:cubicBezTo>
                <a:cubicBezTo>
                  <a:pt x="242094" y="96044"/>
                  <a:pt x="246856" y="96838"/>
                  <a:pt x="250031" y="104775"/>
                </a:cubicBezTo>
                <a:cubicBezTo>
                  <a:pt x="242094" y="138113"/>
                  <a:pt x="227806" y="171450"/>
                  <a:pt x="207169" y="204788"/>
                </a:cubicBezTo>
                <a:cubicBezTo>
                  <a:pt x="224631" y="241300"/>
                  <a:pt x="241300" y="263525"/>
                  <a:pt x="257175" y="271463"/>
                </a:cubicBezTo>
                <a:cubicBezTo>
                  <a:pt x="266700" y="271463"/>
                  <a:pt x="270669" y="249238"/>
                  <a:pt x="269081" y="204788"/>
                </a:cubicBezTo>
                <a:cubicBezTo>
                  <a:pt x="273844" y="196850"/>
                  <a:pt x="278606" y="196850"/>
                  <a:pt x="283369" y="204788"/>
                </a:cubicBezTo>
                <a:cubicBezTo>
                  <a:pt x="284956" y="247650"/>
                  <a:pt x="280987" y="273844"/>
                  <a:pt x="271462" y="283369"/>
                </a:cubicBezTo>
                <a:cubicBezTo>
                  <a:pt x="266700" y="288132"/>
                  <a:pt x="259556" y="288925"/>
                  <a:pt x="250031" y="285750"/>
                </a:cubicBezTo>
                <a:cubicBezTo>
                  <a:pt x="230981" y="274638"/>
                  <a:pt x="212725" y="250825"/>
                  <a:pt x="195262" y="214313"/>
                </a:cubicBezTo>
                <a:cubicBezTo>
                  <a:pt x="171450" y="239713"/>
                  <a:pt x="139700" y="261144"/>
                  <a:pt x="100012" y="278607"/>
                </a:cubicBezTo>
                <a:cubicBezTo>
                  <a:pt x="90487" y="277019"/>
                  <a:pt x="88900" y="272257"/>
                  <a:pt x="95250" y="264319"/>
                </a:cubicBezTo>
                <a:cubicBezTo>
                  <a:pt x="131762" y="248444"/>
                  <a:pt x="162719" y="227013"/>
                  <a:pt x="188119" y="200025"/>
                </a:cubicBezTo>
                <a:cubicBezTo>
                  <a:pt x="175419" y="161925"/>
                  <a:pt x="167481" y="115888"/>
                  <a:pt x="164306" y="61913"/>
                </a:cubicBezTo>
                <a:lnTo>
                  <a:pt x="59531" y="61913"/>
                </a:lnTo>
                <a:cubicBezTo>
                  <a:pt x="46831" y="61913"/>
                  <a:pt x="40481" y="68263"/>
                  <a:pt x="40481" y="80963"/>
                </a:cubicBezTo>
                <a:lnTo>
                  <a:pt x="40481" y="114300"/>
                </a:lnTo>
                <a:lnTo>
                  <a:pt x="102394" y="114300"/>
                </a:lnTo>
                <a:cubicBezTo>
                  <a:pt x="123031" y="114300"/>
                  <a:pt x="132556" y="124619"/>
                  <a:pt x="130969" y="145257"/>
                </a:cubicBezTo>
                <a:lnTo>
                  <a:pt x="126206" y="214313"/>
                </a:lnTo>
                <a:cubicBezTo>
                  <a:pt x="123031" y="246063"/>
                  <a:pt x="96837" y="249238"/>
                  <a:pt x="47625" y="223838"/>
                </a:cubicBezTo>
                <a:cubicBezTo>
                  <a:pt x="42862" y="214313"/>
                  <a:pt x="45244" y="209550"/>
                  <a:pt x="54769" y="209550"/>
                </a:cubicBezTo>
                <a:cubicBezTo>
                  <a:pt x="92869" y="230188"/>
                  <a:pt x="111919" y="230982"/>
                  <a:pt x="111919" y="211932"/>
                </a:cubicBezTo>
                <a:lnTo>
                  <a:pt x="116681" y="147638"/>
                </a:lnTo>
                <a:cubicBezTo>
                  <a:pt x="118269" y="134938"/>
                  <a:pt x="111919" y="128588"/>
                  <a:pt x="97631" y="128588"/>
                </a:cubicBezTo>
                <a:lnTo>
                  <a:pt x="40481" y="128588"/>
                </a:lnTo>
                <a:lnTo>
                  <a:pt x="40481" y="157163"/>
                </a:lnTo>
                <a:cubicBezTo>
                  <a:pt x="42069" y="212725"/>
                  <a:pt x="32544" y="254794"/>
                  <a:pt x="11906" y="283369"/>
                </a:cubicBezTo>
                <a:cubicBezTo>
                  <a:pt x="3969" y="288132"/>
                  <a:pt x="0" y="285750"/>
                  <a:pt x="0" y="276225"/>
                </a:cubicBezTo>
                <a:cubicBezTo>
                  <a:pt x="19050" y="242888"/>
                  <a:pt x="27781" y="203200"/>
                  <a:pt x="26194" y="157163"/>
                </a:cubicBezTo>
                <a:lnTo>
                  <a:pt x="26194" y="78582"/>
                </a:lnTo>
                <a:cubicBezTo>
                  <a:pt x="26194" y="57944"/>
                  <a:pt x="37306" y="47625"/>
                  <a:pt x="59531" y="47625"/>
                </a:cubicBezTo>
                <a:lnTo>
                  <a:pt x="164306" y="47625"/>
                </a:lnTo>
                <a:lnTo>
                  <a:pt x="161925" y="9525"/>
                </a:lnTo>
                <a:cubicBezTo>
                  <a:pt x="164306" y="5557"/>
                  <a:pt x="166687" y="3572"/>
                  <a:pt x="169069" y="3572"/>
                </a:cubicBezTo>
                <a:close/>
                <a:moveTo>
                  <a:pt x="3071812" y="2382"/>
                </a:moveTo>
                <a:cubicBezTo>
                  <a:pt x="3074193" y="2382"/>
                  <a:pt x="3076574" y="3969"/>
                  <a:pt x="3078956" y="7144"/>
                </a:cubicBezTo>
                <a:lnTo>
                  <a:pt x="3081337" y="50007"/>
                </a:lnTo>
                <a:lnTo>
                  <a:pt x="3152774" y="50007"/>
                </a:lnTo>
                <a:cubicBezTo>
                  <a:pt x="3132137" y="37307"/>
                  <a:pt x="3113881" y="26988"/>
                  <a:pt x="3098006" y="19050"/>
                </a:cubicBezTo>
                <a:cubicBezTo>
                  <a:pt x="3094831" y="11113"/>
                  <a:pt x="3097212" y="7144"/>
                  <a:pt x="3105150" y="7144"/>
                </a:cubicBezTo>
                <a:cubicBezTo>
                  <a:pt x="3127375" y="16669"/>
                  <a:pt x="3145631" y="26988"/>
                  <a:pt x="3159918" y="38100"/>
                </a:cubicBezTo>
                <a:cubicBezTo>
                  <a:pt x="3163094" y="44450"/>
                  <a:pt x="3161506" y="48419"/>
                  <a:pt x="3155156" y="50007"/>
                </a:cubicBezTo>
                <a:lnTo>
                  <a:pt x="3178968" y="50007"/>
                </a:lnTo>
                <a:cubicBezTo>
                  <a:pt x="3185318" y="54769"/>
                  <a:pt x="3185318" y="59532"/>
                  <a:pt x="3178968" y="64294"/>
                </a:cubicBezTo>
                <a:lnTo>
                  <a:pt x="3081337" y="64294"/>
                </a:lnTo>
                <a:cubicBezTo>
                  <a:pt x="3084512" y="118269"/>
                  <a:pt x="3090068" y="159544"/>
                  <a:pt x="3098006" y="188119"/>
                </a:cubicBezTo>
                <a:cubicBezTo>
                  <a:pt x="3121818" y="153194"/>
                  <a:pt x="3136900" y="125413"/>
                  <a:pt x="3143250" y="104775"/>
                </a:cubicBezTo>
                <a:cubicBezTo>
                  <a:pt x="3149600" y="98425"/>
                  <a:pt x="3154362" y="100013"/>
                  <a:pt x="3157537" y="109538"/>
                </a:cubicBezTo>
                <a:cubicBezTo>
                  <a:pt x="3148012" y="136525"/>
                  <a:pt x="3130550" y="168275"/>
                  <a:pt x="3105150" y="204788"/>
                </a:cubicBezTo>
                <a:cubicBezTo>
                  <a:pt x="3119437" y="241300"/>
                  <a:pt x="3134518" y="264319"/>
                  <a:pt x="3150393" y="273844"/>
                </a:cubicBezTo>
                <a:cubicBezTo>
                  <a:pt x="3164681" y="275432"/>
                  <a:pt x="3171031" y="254794"/>
                  <a:pt x="3169443" y="211932"/>
                </a:cubicBezTo>
                <a:cubicBezTo>
                  <a:pt x="3174206" y="203994"/>
                  <a:pt x="3178968" y="203994"/>
                  <a:pt x="3183731" y="211932"/>
                </a:cubicBezTo>
                <a:cubicBezTo>
                  <a:pt x="3185318" y="265907"/>
                  <a:pt x="3175000" y="292100"/>
                  <a:pt x="3152774" y="290513"/>
                </a:cubicBezTo>
                <a:cubicBezTo>
                  <a:pt x="3132137" y="287338"/>
                  <a:pt x="3112293" y="262732"/>
                  <a:pt x="3093243" y="216694"/>
                </a:cubicBezTo>
                <a:cubicBezTo>
                  <a:pt x="3075781" y="237332"/>
                  <a:pt x="3050381" y="259557"/>
                  <a:pt x="3017043" y="283369"/>
                </a:cubicBezTo>
                <a:cubicBezTo>
                  <a:pt x="3007518" y="284957"/>
                  <a:pt x="3004343" y="280988"/>
                  <a:pt x="3007518" y="271463"/>
                </a:cubicBezTo>
                <a:lnTo>
                  <a:pt x="3058786" y="224856"/>
                </a:lnTo>
                <a:lnTo>
                  <a:pt x="3062287" y="223838"/>
                </a:lnTo>
                <a:lnTo>
                  <a:pt x="3061733" y="222177"/>
                </a:lnTo>
                <a:lnTo>
                  <a:pt x="3086100" y="200025"/>
                </a:lnTo>
                <a:cubicBezTo>
                  <a:pt x="3076574" y="171450"/>
                  <a:pt x="3070225" y="126207"/>
                  <a:pt x="3067050" y="64294"/>
                </a:cubicBezTo>
                <a:lnTo>
                  <a:pt x="2907506" y="64294"/>
                </a:lnTo>
                <a:cubicBezTo>
                  <a:pt x="2901156" y="59532"/>
                  <a:pt x="2901156" y="54769"/>
                  <a:pt x="2907506" y="50007"/>
                </a:cubicBezTo>
                <a:lnTo>
                  <a:pt x="3067050" y="50007"/>
                </a:lnTo>
                <a:lnTo>
                  <a:pt x="3064668" y="7144"/>
                </a:lnTo>
                <a:cubicBezTo>
                  <a:pt x="3067050" y="3969"/>
                  <a:pt x="3069431" y="2382"/>
                  <a:pt x="3071812" y="2382"/>
                </a:cubicBezTo>
                <a:close/>
                <a:moveTo>
                  <a:pt x="1059656" y="1191"/>
                </a:moveTo>
                <a:cubicBezTo>
                  <a:pt x="1062037" y="1191"/>
                  <a:pt x="1064418" y="3175"/>
                  <a:pt x="1066800" y="7144"/>
                </a:cubicBezTo>
                <a:lnTo>
                  <a:pt x="1066800" y="121444"/>
                </a:lnTo>
                <a:lnTo>
                  <a:pt x="1190625" y="121444"/>
                </a:lnTo>
                <a:cubicBezTo>
                  <a:pt x="1198562" y="126207"/>
                  <a:pt x="1198562" y="130969"/>
                  <a:pt x="1190625" y="135732"/>
                </a:cubicBezTo>
                <a:lnTo>
                  <a:pt x="1100137" y="135732"/>
                </a:lnTo>
                <a:lnTo>
                  <a:pt x="1100137" y="252413"/>
                </a:lnTo>
                <a:cubicBezTo>
                  <a:pt x="1100137" y="265113"/>
                  <a:pt x="1106487" y="270669"/>
                  <a:pt x="1119187" y="269082"/>
                </a:cubicBezTo>
                <a:lnTo>
                  <a:pt x="1162050" y="269082"/>
                </a:lnTo>
                <a:cubicBezTo>
                  <a:pt x="1176337" y="270669"/>
                  <a:pt x="1184275" y="251619"/>
                  <a:pt x="1185862" y="211932"/>
                </a:cubicBezTo>
                <a:cubicBezTo>
                  <a:pt x="1190625" y="203994"/>
                  <a:pt x="1195387" y="203994"/>
                  <a:pt x="1200150" y="211932"/>
                </a:cubicBezTo>
                <a:cubicBezTo>
                  <a:pt x="1198562" y="261144"/>
                  <a:pt x="1185862" y="284957"/>
                  <a:pt x="1162050" y="283369"/>
                </a:cubicBezTo>
                <a:lnTo>
                  <a:pt x="1116806" y="283369"/>
                </a:lnTo>
                <a:cubicBezTo>
                  <a:pt x="1096169" y="284957"/>
                  <a:pt x="1085850" y="275432"/>
                  <a:pt x="1085850" y="254794"/>
                </a:cubicBezTo>
                <a:lnTo>
                  <a:pt x="1085850" y="135732"/>
                </a:lnTo>
                <a:lnTo>
                  <a:pt x="1028700" y="135732"/>
                </a:lnTo>
                <a:cubicBezTo>
                  <a:pt x="1030287" y="207169"/>
                  <a:pt x="1000919" y="256382"/>
                  <a:pt x="940593" y="283369"/>
                </a:cubicBezTo>
                <a:cubicBezTo>
                  <a:pt x="932656" y="283369"/>
                  <a:pt x="930275" y="279400"/>
                  <a:pt x="933450" y="271463"/>
                </a:cubicBezTo>
                <a:cubicBezTo>
                  <a:pt x="989012" y="242888"/>
                  <a:pt x="1016000" y="197644"/>
                  <a:pt x="1014412" y="135732"/>
                </a:cubicBezTo>
                <a:lnTo>
                  <a:pt x="933450" y="135732"/>
                </a:lnTo>
                <a:cubicBezTo>
                  <a:pt x="925512" y="130969"/>
                  <a:pt x="925512" y="126207"/>
                  <a:pt x="933450" y="121444"/>
                </a:cubicBezTo>
                <a:lnTo>
                  <a:pt x="1052512" y="121444"/>
                </a:lnTo>
                <a:lnTo>
                  <a:pt x="1052512" y="7144"/>
                </a:lnTo>
                <a:cubicBezTo>
                  <a:pt x="1054893" y="3175"/>
                  <a:pt x="1057275" y="1191"/>
                  <a:pt x="1059656" y="1191"/>
                </a:cubicBezTo>
                <a:close/>
                <a:moveTo>
                  <a:pt x="4572000" y="0"/>
                </a:moveTo>
                <a:cubicBezTo>
                  <a:pt x="4574381" y="0"/>
                  <a:pt x="4576762" y="1588"/>
                  <a:pt x="4579144" y="4763"/>
                </a:cubicBezTo>
                <a:lnTo>
                  <a:pt x="4579144" y="28575"/>
                </a:lnTo>
                <a:lnTo>
                  <a:pt x="4698206" y="28575"/>
                </a:lnTo>
                <a:cubicBezTo>
                  <a:pt x="4704556" y="33338"/>
                  <a:pt x="4704556" y="38100"/>
                  <a:pt x="4698206" y="42863"/>
                </a:cubicBezTo>
                <a:lnTo>
                  <a:pt x="4579144" y="42863"/>
                </a:lnTo>
                <a:lnTo>
                  <a:pt x="4579144" y="66675"/>
                </a:lnTo>
                <a:lnTo>
                  <a:pt x="4693444" y="66675"/>
                </a:lnTo>
                <a:cubicBezTo>
                  <a:pt x="4699793" y="71438"/>
                  <a:pt x="4699793" y="76200"/>
                  <a:pt x="4693444" y="80963"/>
                </a:cubicBezTo>
                <a:lnTo>
                  <a:pt x="4450556" y="80963"/>
                </a:lnTo>
                <a:cubicBezTo>
                  <a:pt x="4442618" y="76200"/>
                  <a:pt x="4442618" y="71438"/>
                  <a:pt x="4450556" y="66675"/>
                </a:cubicBezTo>
                <a:lnTo>
                  <a:pt x="4564856" y="66675"/>
                </a:lnTo>
                <a:lnTo>
                  <a:pt x="4564856" y="42863"/>
                </a:lnTo>
                <a:lnTo>
                  <a:pt x="4441031" y="42863"/>
                </a:lnTo>
                <a:cubicBezTo>
                  <a:pt x="4433093" y="38100"/>
                  <a:pt x="4433093" y="33338"/>
                  <a:pt x="4441031" y="28575"/>
                </a:cubicBezTo>
                <a:lnTo>
                  <a:pt x="4564856" y="28575"/>
                </a:lnTo>
                <a:lnTo>
                  <a:pt x="4564856" y="4763"/>
                </a:lnTo>
                <a:cubicBezTo>
                  <a:pt x="4567237" y="1588"/>
                  <a:pt x="4569618" y="0"/>
                  <a:pt x="4572000" y="0"/>
                </a:cubicBezTo>
                <a:close/>
              </a:path>
            </a:pathLst>
          </a:custGeom>
          <a:gradFill>
            <a:gsLst>
              <a:gs pos="100000">
                <a:srgbClr val="0086CD"/>
              </a:gs>
              <a:gs pos="0">
                <a:srgbClr val="013D8C"/>
              </a:gs>
            </a:gsLst>
            <a:lin ang="162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2400" b="0" i="0" u="none" strike="noStrike" kern="1200" cap="none" spc="0" normalizeH="0" baseline="0" noProof="0" dirty="0">
              <a:ln>
                <a:noFill/>
              </a:ln>
              <a:gradFill>
                <a:gsLst>
                  <a:gs pos="100000">
                    <a:srgbClr val="0086CD"/>
                  </a:gs>
                  <a:gs pos="0">
                    <a:srgbClr val="013D8C"/>
                  </a:gs>
                </a:gsLst>
                <a:lin ang="16200000" scaled="1"/>
              </a:gradFill>
              <a:effectLst/>
              <a:uLnTx/>
              <a:uFillTx/>
              <a:latin typeface="幼圆" panose="02010509060101010101" pitchFamily="49" charset="-122"/>
              <a:ea typeface="幼圆" panose="02010509060101010101" pitchFamily="49" charset="-122"/>
              <a:cs typeface="SetoFont" panose="02000600000000000000" pitchFamily="2" charset="-122"/>
            </a:endParaRPr>
          </a:p>
        </p:txBody>
      </p:sp>
      <p:sp>
        <p:nvSpPr>
          <p:cNvPr id="55" name="常用图形-5_矢量">
            <a:extLst>
              <a:ext uri="{FF2B5EF4-FFF2-40B4-BE49-F238E27FC236}">
                <a16:creationId xmlns:a16="http://schemas.microsoft.com/office/drawing/2014/main" id="{84EF78C5-6E3F-4C9E-BD91-6549DD750E7B}"/>
              </a:ext>
            </a:extLst>
          </p:cNvPr>
          <p:cNvSpPr/>
          <p:nvPr/>
        </p:nvSpPr>
        <p:spPr>
          <a:xfrm>
            <a:off x="3630663" y="0"/>
            <a:ext cx="1371650" cy="714375"/>
          </a:xfrm>
          <a:custGeom>
            <a:avLst/>
            <a:gdLst>
              <a:gd name="connsiteX0" fmla="*/ 0 w 1371650"/>
              <a:gd name="connsiteY0" fmla="*/ 0 h 714375"/>
              <a:gd name="connsiteX1" fmla="*/ 1371650 w 1371650"/>
              <a:gd name="connsiteY1" fmla="*/ 0 h 714375"/>
              <a:gd name="connsiteX2" fmla="*/ 1371650 w 1371650"/>
              <a:gd name="connsiteY2" fmla="*/ 714375 h 714375"/>
              <a:gd name="connsiteX3" fmla="*/ 0 w 1371650"/>
              <a:gd name="connsiteY3" fmla="*/ 714375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50" h="714375">
                <a:moveTo>
                  <a:pt x="0" y="0"/>
                </a:moveTo>
                <a:lnTo>
                  <a:pt x="1371650" y="0"/>
                </a:lnTo>
                <a:lnTo>
                  <a:pt x="1371650" y="714375"/>
                </a:lnTo>
                <a:lnTo>
                  <a:pt x="0" y="714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3A83F0A7-45D4-449E-AE26-F03326E0E8A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585"/>
          <a:stretch/>
        </p:blipFill>
        <p:spPr>
          <a:xfrm>
            <a:off x="684537" y="557361"/>
            <a:ext cx="4434826" cy="445144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1720C3BD-EC65-472B-98C5-95D1E7ED402E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EEF60372-3A08-43BD-AD8B-20DB22BE5D16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212C78C0-2503-4F5E-B800-2D260B011238}"/>
                </a:ext>
              </a:extLst>
            </p:cNvPr>
            <p:cNvSpPr/>
            <p:nvPr/>
          </p:nvSpPr>
          <p:spPr>
            <a:xfrm>
              <a:off x="5683270" y="228769"/>
              <a:ext cx="1289030" cy="1289029"/>
            </a:xfrm>
            <a:prstGeom prst="ellipse">
              <a:avLst/>
            </a:prstGeom>
            <a:blipFill>
              <a:blip r:embed="rId3"/>
              <a:srcRect/>
              <a:stretch>
                <a:fillRect l="-1982" r="-1982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58" name="自由线条-22_矢量">
            <a:extLst>
              <a:ext uri="{FF2B5EF4-FFF2-40B4-BE49-F238E27FC236}">
                <a16:creationId xmlns:a16="http://schemas.microsoft.com/office/drawing/2014/main" id="{85BF3F29-245B-4808-B6FA-48D0AB4B64C1}"/>
              </a:ext>
            </a:extLst>
          </p:cNvPr>
          <p:cNvSpPr txBox="1"/>
          <p:nvPr/>
        </p:nvSpPr>
        <p:spPr>
          <a:xfrm>
            <a:off x="5321177" y="2705113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1" name="自由线条-23_矢量">
            <a:extLst>
              <a:ext uri="{FF2B5EF4-FFF2-40B4-BE49-F238E27FC236}">
                <a16:creationId xmlns:a16="http://schemas.microsoft.com/office/drawing/2014/main" id="{3AA37D52-7AF3-40DB-9CC7-27FDD4CAAE6E}"/>
              </a:ext>
            </a:extLst>
          </p:cNvPr>
          <p:cNvSpPr txBox="1"/>
          <p:nvPr/>
        </p:nvSpPr>
        <p:spPr>
          <a:xfrm rot="10800000">
            <a:off x="10723123" y="4231995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5 h 341730"/>
              <a:gd name="connsiteX6" fmla="*/ 154868 w 426204"/>
              <a:gd name="connsiteY6" fmla="*/ 175345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5 h 341730"/>
              <a:gd name="connsiteX13" fmla="*/ 404446 w 426204"/>
              <a:gd name="connsiteY13" fmla="*/ 175345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5"/>
                </a:lnTo>
                <a:lnTo>
                  <a:pt x="154868" y="175345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5"/>
                </a:lnTo>
                <a:lnTo>
                  <a:pt x="404446" y="175345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21" name="常用图形-6" hidden="1">
            <a:extLst>
              <a:ext uri="{FF2B5EF4-FFF2-40B4-BE49-F238E27FC236}">
                <a16:creationId xmlns:a16="http://schemas.microsoft.com/office/drawing/2014/main" id="{686361C1-C690-4B45-84D9-79CD943CC6F0}"/>
              </a:ext>
            </a:extLst>
          </p:cNvPr>
          <p:cNvSpPr/>
          <p:nvPr/>
        </p:nvSpPr>
        <p:spPr>
          <a:xfrm flipH="1">
            <a:off x="0" y="-18514"/>
            <a:ext cx="12192000" cy="501343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5" name="常用图形-9" hidden="1">
            <a:extLst>
              <a:ext uri="{FF2B5EF4-FFF2-40B4-BE49-F238E27FC236}">
                <a16:creationId xmlns:a16="http://schemas.microsoft.com/office/drawing/2014/main" id="{BE812417-E150-454D-9527-1BEFBC0250E0}"/>
              </a:ext>
            </a:extLst>
          </p:cNvPr>
          <p:cNvSpPr/>
          <p:nvPr/>
        </p:nvSpPr>
        <p:spPr>
          <a:xfrm>
            <a:off x="5633081" y="985405"/>
            <a:ext cx="431800" cy="431800"/>
          </a:xfrm>
          <a:prstGeom prst="ellipse">
            <a:avLst/>
          </a:prstGeom>
          <a:solidFill>
            <a:srgbClr val="FC2D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7" name="文本框-39" hidden="1">
            <a:extLst>
              <a:ext uri="{FF2B5EF4-FFF2-40B4-BE49-F238E27FC236}">
                <a16:creationId xmlns:a16="http://schemas.microsoft.com/office/drawing/2014/main" id="{4E874B5C-949E-469E-9954-9CFC418BA1D8}"/>
              </a:ext>
            </a:extLst>
          </p:cNvPr>
          <p:cNvSpPr txBox="1"/>
          <p:nvPr/>
        </p:nvSpPr>
        <p:spPr>
          <a:xfrm>
            <a:off x="5652350" y="5624377"/>
            <a:ext cx="1074012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400">
                <a:latin typeface="SetoFont" panose="02000600000000000000" pitchFamily="2" charset="-122"/>
                <a:ea typeface="SetoFont" panose="02000600000000000000" pitchFamily="2" charset="-122"/>
                <a:cs typeface="SetoFont" panose="020006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幼圆" panose="02010509060101010101" pitchFamily="49" charset="-122"/>
                <a:ea typeface="幼圆" panose="02010509060101010101" pitchFamily="49" charset="-122"/>
                <a:cs typeface="SetoFont" panose="02000600000000000000" pitchFamily="2" charset="-122"/>
              </a:rPr>
              <a:t>幼圆</a:t>
            </a:r>
          </a:p>
        </p:txBody>
      </p:sp>
      <p:sp>
        <p:nvSpPr>
          <p:cNvPr id="29" name="文本框-40" hidden="1">
            <a:extLst>
              <a:ext uri="{FF2B5EF4-FFF2-40B4-BE49-F238E27FC236}">
                <a16:creationId xmlns:a16="http://schemas.microsoft.com/office/drawing/2014/main" id="{856446A2-6152-4A14-BA58-4C6993005267}"/>
              </a:ext>
            </a:extLst>
          </p:cNvPr>
          <p:cNvSpPr txBox="1"/>
          <p:nvPr/>
        </p:nvSpPr>
        <p:spPr>
          <a:xfrm>
            <a:off x="9341667" y="5680893"/>
            <a:ext cx="923330" cy="30604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微软雅黑</a:t>
            </a:r>
          </a:p>
        </p:txBody>
      </p:sp>
      <p:sp>
        <p:nvSpPr>
          <p:cNvPr id="32" name="文本框-44" hidden="1">
            <a:extLst>
              <a:ext uri="{FF2B5EF4-FFF2-40B4-BE49-F238E27FC236}">
                <a16:creationId xmlns:a16="http://schemas.microsoft.com/office/drawing/2014/main" id="{629156F5-9AC2-4689-8E01-34E4EE894458}"/>
              </a:ext>
            </a:extLst>
          </p:cNvPr>
          <p:cNvSpPr txBox="1"/>
          <p:nvPr/>
        </p:nvSpPr>
        <p:spPr>
          <a:xfrm>
            <a:off x="1857590" y="5666584"/>
            <a:ext cx="1128514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华文琥珀" panose="02010800040101010101" pitchFamily="2" charset="-122"/>
                <a:ea typeface="华文琥珀" panose="02010800040101010101" pitchFamily="2" charset="-122"/>
                <a:cs typeface="SetoFont" panose="02000600000000000000" pitchFamily="2" charset="-122"/>
              </a:rPr>
              <a:t>华文琥珀</a:t>
            </a:r>
          </a:p>
        </p:txBody>
      </p:sp>
      <p:sp>
        <p:nvSpPr>
          <p:cNvPr id="35" name="常用图形-45" hidden="1">
            <a:extLst>
              <a:ext uri="{FF2B5EF4-FFF2-40B4-BE49-F238E27FC236}">
                <a16:creationId xmlns:a16="http://schemas.microsoft.com/office/drawing/2014/main" id="{291C70C7-64F9-472C-B06A-B925F2C0EBB5}"/>
              </a:ext>
            </a:extLst>
          </p:cNvPr>
          <p:cNvSpPr/>
          <p:nvPr/>
        </p:nvSpPr>
        <p:spPr>
          <a:xfrm>
            <a:off x="1074163" y="570611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8" name="常用图形-46" hidden="1">
            <a:extLst>
              <a:ext uri="{FF2B5EF4-FFF2-40B4-BE49-F238E27FC236}">
                <a16:creationId xmlns:a16="http://schemas.microsoft.com/office/drawing/2014/main" id="{6531F032-A65C-4C8F-BF2E-D4664D05540C}"/>
              </a:ext>
            </a:extLst>
          </p:cNvPr>
          <p:cNvSpPr/>
          <p:nvPr/>
        </p:nvSpPr>
        <p:spPr>
          <a:xfrm>
            <a:off x="4853038" y="570611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2" name="常用图形-47" hidden="1">
            <a:extLst>
              <a:ext uri="{FF2B5EF4-FFF2-40B4-BE49-F238E27FC236}">
                <a16:creationId xmlns:a16="http://schemas.microsoft.com/office/drawing/2014/main" id="{168A6903-60AE-471A-9BEA-8A8C153A93AA}"/>
              </a:ext>
            </a:extLst>
          </p:cNvPr>
          <p:cNvSpPr/>
          <p:nvPr/>
        </p:nvSpPr>
        <p:spPr>
          <a:xfrm>
            <a:off x="8571794" y="5706114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8" name="文本框-2" hidden="1">
            <a:extLst>
              <a:ext uri="{FF2B5EF4-FFF2-40B4-BE49-F238E27FC236}">
                <a16:creationId xmlns:a16="http://schemas.microsoft.com/office/drawing/2014/main" id="{27ED940D-610F-4E88-ABC0-8952D548FB19}"/>
              </a:ext>
            </a:extLst>
          </p:cNvPr>
          <p:cNvSpPr txBox="1"/>
          <p:nvPr/>
        </p:nvSpPr>
        <p:spPr>
          <a:xfrm>
            <a:off x="5760081" y="985405"/>
            <a:ext cx="5519413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0" i="0" u="none" strike="noStrike" kern="1200" cap="none" spc="-300" normalizeH="0" baseline="0" noProof="0" dirty="0">
                <a:ln>
                  <a:noFill/>
                </a:ln>
                <a:gradFill flip="none" rotWithShape="1">
                  <a:gsLst>
                    <a:gs pos="100000">
                      <a:srgbClr val="0086CD"/>
                    </a:gs>
                    <a:gs pos="0">
                      <a:srgbClr val="013D8C"/>
                    </a:gs>
                  </a:gsLst>
                  <a:lin ang="16200000" scaled="1"/>
                  <a:tileRect/>
                </a:gradFill>
                <a:effectLst/>
                <a:uLnTx/>
                <a:uFillTx/>
                <a:latin typeface="华文琥珀" panose="02010800040101010101" pitchFamily="2" charset="-122"/>
                <a:ea typeface="华文琥珀" panose="02010800040101010101" pitchFamily="2" charset="-122"/>
                <a:cs typeface="SetoFont" panose="02000600000000000000" pitchFamily="2" charset="-122"/>
              </a:rPr>
              <a:t>机器猫</a:t>
            </a:r>
          </a:p>
        </p:txBody>
      </p:sp>
      <p:sp>
        <p:nvSpPr>
          <p:cNvPr id="50" name="文本框-3" hidden="1">
            <a:extLst>
              <a:ext uri="{FF2B5EF4-FFF2-40B4-BE49-F238E27FC236}">
                <a16:creationId xmlns:a16="http://schemas.microsoft.com/office/drawing/2014/main" id="{032F4AE5-6915-40B6-9397-A3E65939BBFA}"/>
              </a:ext>
            </a:extLst>
          </p:cNvPr>
          <p:cNvSpPr txBox="1"/>
          <p:nvPr/>
        </p:nvSpPr>
        <p:spPr>
          <a:xfrm>
            <a:off x="5838321" y="2786362"/>
            <a:ext cx="5006964" cy="157087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学习、体育全不擅长还饱受胖虎（木村昴配音）和小夫（关智一 配音）欺负的少年野比大雄（大原惠美 配音）在</a:t>
            </a:r>
            <a:r>
              <a:rPr kumimoji="0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20</a:t>
            </a:r>
            <a:r>
              <a:rPr kumimoji="0" lang="ja-JP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世纪的日本过着平凡无聊的生活，这一天突然有意外的访客出现在大雄面前，对方是自称来自</a:t>
            </a:r>
            <a:r>
              <a:rPr kumimoji="0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22</a:t>
            </a:r>
            <a:r>
              <a:rPr kumimoji="0" lang="ja-JP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世纪大雄孙子的孙子世修（松本さち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···</a:t>
            </a:r>
          </a:p>
        </p:txBody>
      </p:sp>
      <p:sp>
        <p:nvSpPr>
          <p:cNvPr id="52" name="文本框-4" hidden="1">
            <a:extLst>
              <a:ext uri="{FF2B5EF4-FFF2-40B4-BE49-F238E27FC236}">
                <a16:creationId xmlns:a16="http://schemas.microsoft.com/office/drawing/2014/main" id="{E5126051-1F29-45A3-AC1D-DBA9F3C26DAB}"/>
              </a:ext>
            </a:extLst>
          </p:cNvPr>
          <p:cNvSpPr txBox="1"/>
          <p:nvPr/>
        </p:nvSpPr>
        <p:spPr>
          <a:xfrm>
            <a:off x="5747381" y="2101632"/>
            <a:ext cx="5532113" cy="4766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100000">
                      <a:srgbClr val="0086CD"/>
                    </a:gs>
                    <a:gs pos="0">
                      <a:srgbClr val="013D8C"/>
                    </a:gs>
                  </a:gsLst>
                  <a:lin ang="16200000" scaled="1"/>
                </a:gradFill>
                <a:effectLst/>
                <a:uLnTx/>
                <a:uFillTx/>
                <a:latin typeface="幼圆" panose="02010509060101010101" pitchFamily="49" charset="-122"/>
                <a:ea typeface="幼圆" panose="02010509060101010101" pitchFamily="49" charset="-122"/>
                <a:cs typeface="SetoFont" panose="02000600000000000000" pitchFamily="2" charset="-122"/>
              </a:rPr>
              <a:t>成人眼光下的蓝胖子 或许你不会喜欢</a:t>
            </a:r>
            <a:endParaRPr kumimoji="0" lang="zh-TW" altLang="en-US" sz="2400" b="0" i="0" u="none" strike="noStrike" kern="1200" cap="none" spc="0" normalizeH="0" baseline="0" noProof="0" dirty="0">
              <a:ln>
                <a:noFill/>
              </a:ln>
              <a:gradFill>
                <a:gsLst>
                  <a:gs pos="100000">
                    <a:srgbClr val="0086CD"/>
                  </a:gs>
                  <a:gs pos="0">
                    <a:srgbClr val="013D8C"/>
                  </a:gs>
                </a:gsLst>
                <a:lin ang="16200000" scaled="1"/>
              </a:gradFill>
              <a:effectLst/>
              <a:uLnTx/>
              <a:uFillTx/>
              <a:latin typeface="幼圆" panose="02010509060101010101" pitchFamily="49" charset="-122"/>
              <a:ea typeface="幼圆" panose="02010509060101010101" pitchFamily="49" charset="-122"/>
              <a:cs typeface="SetoFont" panose="02000600000000000000" pitchFamily="2" charset="-122"/>
            </a:endParaRPr>
          </a:p>
        </p:txBody>
      </p:sp>
      <p:sp>
        <p:nvSpPr>
          <p:cNvPr id="54" name="常用图形-5" hidden="1">
            <a:extLst>
              <a:ext uri="{FF2B5EF4-FFF2-40B4-BE49-F238E27FC236}">
                <a16:creationId xmlns:a16="http://schemas.microsoft.com/office/drawing/2014/main" id="{CC3BCD37-BD70-4B66-8917-31E9E9F1BBC1}"/>
              </a:ext>
            </a:extLst>
          </p:cNvPr>
          <p:cNvSpPr/>
          <p:nvPr/>
        </p:nvSpPr>
        <p:spPr>
          <a:xfrm>
            <a:off x="3630663" y="0"/>
            <a:ext cx="1371650" cy="7143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56" name="自由线条-22" hidden="1">
            <a:extLst>
              <a:ext uri="{FF2B5EF4-FFF2-40B4-BE49-F238E27FC236}">
                <a16:creationId xmlns:a16="http://schemas.microsoft.com/office/drawing/2014/main" id="{BE4933C3-8560-43C9-A6CC-080447BC6148}"/>
              </a:ext>
            </a:extLst>
          </p:cNvPr>
          <p:cNvSpPr txBox="1"/>
          <p:nvPr/>
        </p:nvSpPr>
        <p:spPr>
          <a:xfrm>
            <a:off x="5321177" y="2705113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9" name="自由线条-23" hidden="1">
            <a:extLst>
              <a:ext uri="{FF2B5EF4-FFF2-40B4-BE49-F238E27FC236}">
                <a16:creationId xmlns:a16="http://schemas.microsoft.com/office/drawing/2014/main" id="{B154696A-409B-4FEA-992B-383525D33C1B}"/>
              </a:ext>
            </a:extLst>
          </p:cNvPr>
          <p:cNvSpPr txBox="1"/>
          <p:nvPr/>
        </p:nvSpPr>
        <p:spPr>
          <a:xfrm rot="10800000">
            <a:off x="10723123" y="4231995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chemeClr val="bg1">
              <a:lumMod val="75000"/>
              <a:alpha val="18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929559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常用图形-6_矢量">
            <a:extLst>
              <a:ext uri="{FF2B5EF4-FFF2-40B4-BE49-F238E27FC236}">
                <a16:creationId xmlns:a16="http://schemas.microsoft.com/office/drawing/2014/main" id="{36446704-BC42-46FF-A498-53424202D1F6}"/>
              </a:ext>
            </a:extLst>
          </p:cNvPr>
          <p:cNvSpPr/>
          <p:nvPr/>
        </p:nvSpPr>
        <p:spPr>
          <a:xfrm flipH="1">
            <a:off x="0" y="-18514"/>
            <a:ext cx="12192000" cy="5013430"/>
          </a:xfrm>
          <a:custGeom>
            <a:avLst/>
            <a:gdLst>
              <a:gd name="connsiteX0" fmla="*/ 12192000 w 12192000"/>
              <a:gd name="connsiteY0" fmla="*/ 0 h 5013430"/>
              <a:gd name="connsiteX1" fmla="*/ 0 w 12192000"/>
              <a:gd name="connsiteY1" fmla="*/ 0 h 5013430"/>
              <a:gd name="connsiteX2" fmla="*/ 0 w 12192000"/>
              <a:gd name="connsiteY2" fmla="*/ 5013430 h 5013430"/>
              <a:gd name="connsiteX3" fmla="*/ 12192000 w 1219200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5013430">
                <a:moveTo>
                  <a:pt x="12192000" y="0"/>
                </a:moveTo>
                <a:lnTo>
                  <a:pt x="0" y="0"/>
                </a:lnTo>
                <a:lnTo>
                  <a:pt x="0" y="5013430"/>
                </a:lnTo>
                <a:lnTo>
                  <a:pt x="12192000" y="50134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2" name="文本框-39_矢量">
            <a:extLst>
              <a:ext uri="{FF2B5EF4-FFF2-40B4-BE49-F238E27FC236}">
                <a16:creationId xmlns:a16="http://schemas.microsoft.com/office/drawing/2014/main" id="{2380715E-CF22-4B33-9366-D5E599813C4A}"/>
              </a:ext>
            </a:extLst>
          </p:cNvPr>
          <p:cNvSpPr txBox="1"/>
          <p:nvPr/>
        </p:nvSpPr>
        <p:spPr>
          <a:xfrm>
            <a:off x="6130183" y="5743126"/>
            <a:ext cx="902791" cy="216768"/>
          </a:xfrm>
          <a:custGeom>
            <a:avLst/>
            <a:gdLst/>
            <a:ahLst/>
            <a:cxnLst/>
            <a:rect l="l" t="t" r="r" b="b"/>
            <a:pathLst>
              <a:path w="902791" h="216768">
                <a:moveTo>
                  <a:pt x="767618" y="174687"/>
                </a:moveTo>
                <a:cubicBezTo>
                  <a:pt x="772976" y="188156"/>
                  <a:pt x="777255" y="199765"/>
                  <a:pt x="780454" y="209513"/>
                </a:cubicBezTo>
                <a:lnTo>
                  <a:pt x="768734" y="213308"/>
                </a:lnTo>
                <a:cubicBezTo>
                  <a:pt x="764939" y="200806"/>
                  <a:pt x="760921" y="189161"/>
                  <a:pt x="756679" y="178371"/>
                </a:cubicBezTo>
                <a:close/>
                <a:moveTo>
                  <a:pt x="820861" y="172901"/>
                </a:moveTo>
                <a:cubicBezTo>
                  <a:pt x="828228" y="186296"/>
                  <a:pt x="834330" y="197867"/>
                  <a:pt x="839167" y="207615"/>
                </a:cubicBezTo>
                <a:lnTo>
                  <a:pt x="827782" y="212415"/>
                </a:lnTo>
                <a:cubicBezTo>
                  <a:pt x="823019" y="202071"/>
                  <a:pt x="817215" y="190574"/>
                  <a:pt x="810369" y="177924"/>
                </a:cubicBezTo>
                <a:close/>
                <a:moveTo>
                  <a:pt x="719398" y="171450"/>
                </a:moveTo>
                <a:lnTo>
                  <a:pt x="730113" y="176808"/>
                </a:lnTo>
                <a:cubicBezTo>
                  <a:pt x="722821" y="189607"/>
                  <a:pt x="714226" y="202927"/>
                  <a:pt x="704329" y="216768"/>
                </a:cubicBezTo>
                <a:cubicBezTo>
                  <a:pt x="701129" y="214461"/>
                  <a:pt x="697557" y="212266"/>
                  <a:pt x="693613" y="210183"/>
                </a:cubicBezTo>
                <a:cubicBezTo>
                  <a:pt x="704924" y="195151"/>
                  <a:pt x="713519" y="182240"/>
                  <a:pt x="719398" y="171450"/>
                </a:cubicBezTo>
                <a:close/>
                <a:moveTo>
                  <a:pt x="874216" y="170780"/>
                </a:moveTo>
                <a:cubicBezTo>
                  <a:pt x="884113" y="184324"/>
                  <a:pt x="892261" y="196081"/>
                  <a:pt x="898661" y="206053"/>
                </a:cubicBezTo>
                <a:lnTo>
                  <a:pt x="888057" y="212415"/>
                </a:lnTo>
                <a:cubicBezTo>
                  <a:pt x="880095" y="199616"/>
                  <a:pt x="872170" y="187747"/>
                  <a:pt x="864282" y="176808"/>
                </a:cubicBezTo>
                <a:close/>
                <a:moveTo>
                  <a:pt x="568039" y="151358"/>
                </a:moveTo>
                <a:lnTo>
                  <a:pt x="568039" y="190984"/>
                </a:lnTo>
                <a:lnTo>
                  <a:pt x="614027" y="190984"/>
                </a:lnTo>
                <a:lnTo>
                  <a:pt x="614027" y="151358"/>
                </a:lnTo>
                <a:close/>
                <a:moveTo>
                  <a:pt x="66303" y="129704"/>
                </a:moveTo>
                <a:lnTo>
                  <a:pt x="123899" y="129704"/>
                </a:lnTo>
                <a:lnTo>
                  <a:pt x="123899" y="173571"/>
                </a:lnTo>
                <a:cubicBezTo>
                  <a:pt x="124494" y="173050"/>
                  <a:pt x="125387" y="172269"/>
                  <a:pt x="126578" y="171227"/>
                </a:cubicBezTo>
                <a:cubicBezTo>
                  <a:pt x="134615" y="164157"/>
                  <a:pt x="140791" y="158539"/>
                  <a:pt x="145107" y="154372"/>
                </a:cubicBezTo>
                <a:cubicBezTo>
                  <a:pt x="145554" y="156753"/>
                  <a:pt x="146149" y="159693"/>
                  <a:pt x="146893" y="163190"/>
                </a:cubicBezTo>
                <a:cubicBezTo>
                  <a:pt x="147265" y="164678"/>
                  <a:pt x="147526" y="165832"/>
                  <a:pt x="147674" y="166650"/>
                </a:cubicBezTo>
                <a:cubicBezTo>
                  <a:pt x="131824" y="180268"/>
                  <a:pt x="121146" y="189905"/>
                  <a:pt x="115639" y="195560"/>
                </a:cubicBezTo>
                <a:lnTo>
                  <a:pt x="107491" y="184733"/>
                </a:lnTo>
                <a:cubicBezTo>
                  <a:pt x="109723" y="182054"/>
                  <a:pt x="111174" y="179450"/>
                  <a:pt x="111844" y="176920"/>
                </a:cubicBezTo>
                <a:cubicBezTo>
                  <a:pt x="112588" y="174389"/>
                  <a:pt x="112960" y="170669"/>
                  <a:pt x="112960" y="165757"/>
                </a:cubicBezTo>
                <a:lnTo>
                  <a:pt x="112960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6" y="152028"/>
                  <a:pt x="77353" y="153926"/>
                  <a:pt x="77353" y="156381"/>
                </a:cubicBezTo>
                <a:cubicBezTo>
                  <a:pt x="77353" y="178854"/>
                  <a:pt x="69614" y="196379"/>
                  <a:pt x="54136" y="208955"/>
                </a:cubicBezTo>
                <a:cubicBezTo>
                  <a:pt x="51829" y="206053"/>
                  <a:pt x="49039" y="203337"/>
                  <a:pt x="45764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6" y="172343"/>
                  <a:pt x="66451" y="161590"/>
                  <a:pt x="66303" y="146559"/>
                </a:cubicBezTo>
                <a:close/>
                <a:moveTo>
                  <a:pt x="568039" y="101129"/>
                </a:moveTo>
                <a:lnTo>
                  <a:pt x="568039" y="140866"/>
                </a:lnTo>
                <a:lnTo>
                  <a:pt x="614027" y="140866"/>
                </a:lnTo>
                <a:lnTo>
                  <a:pt x="614027" y="101129"/>
                </a:lnTo>
                <a:close/>
                <a:moveTo>
                  <a:pt x="63066" y="95101"/>
                </a:moveTo>
                <a:lnTo>
                  <a:pt x="132159" y="95101"/>
                </a:lnTo>
                <a:lnTo>
                  <a:pt x="132159" y="105705"/>
                </a:lnTo>
                <a:lnTo>
                  <a:pt x="63066" y="105705"/>
                </a:lnTo>
                <a:close/>
                <a:moveTo>
                  <a:pt x="373930" y="67308"/>
                </a:moveTo>
                <a:lnTo>
                  <a:pt x="386097" y="67308"/>
                </a:lnTo>
                <a:cubicBezTo>
                  <a:pt x="385874" y="80256"/>
                  <a:pt x="385502" y="89781"/>
                  <a:pt x="384981" y="95883"/>
                </a:cubicBezTo>
                <a:cubicBezTo>
                  <a:pt x="393613" y="146484"/>
                  <a:pt x="414188" y="181905"/>
                  <a:pt x="446707" y="202146"/>
                </a:cubicBezTo>
                <a:cubicBezTo>
                  <a:pt x="443508" y="205569"/>
                  <a:pt x="440457" y="209215"/>
                  <a:pt x="437554" y="213085"/>
                </a:cubicBezTo>
                <a:cubicBezTo>
                  <a:pt x="406598" y="189644"/>
                  <a:pt x="387548" y="158949"/>
                  <a:pt x="380404" y="120997"/>
                </a:cubicBezTo>
                <a:cubicBezTo>
                  <a:pt x="374228" y="158874"/>
                  <a:pt x="352499" y="190426"/>
                  <a:pt x="315218" y="215652"/>
                </a:cubicBezTo>
                <a:cubicBezTo>
                  <a:pt x="312539" y="211857"/>
                  <a:pt x="309637" y="208211"/>
                  <a:pt x="306511" y="204713"/>
                </a:cubicBezTo>
                <a:cubicBezTo>
                  <a:pt x="346620" y="180380"/>
                  <a:pt x="368721" y="145703"/>
                  <a:pt x="372814" y="100682"/>
                </a:cubicBezTo>
                <a:cubicBezTo>
                  <a:pt x="373558" y="91753"/>
                  <a:pt x="373930" y="80628"/>
                  <a:pt x="373930" y="67308"/>
                </a:cubicBezTo>
                <a:close/>
                <a:moveTo>
                  <a:pt x="42304" y="60610"/>
                </a:moveTo>
                <a:lnTo>
                  <a:pt x="52796" y="66080"/>
                </a:lnTo>
                <a:cubicBezTo>
                  <a:pt x="48778" y="75382"/>
                  <a:pt x="43606" y="85688"/>
                  <a:pt x="37281" y="96999"/>
                </a:cubicBezTo>
                <a:lnTo>
                  <a:pt x="37281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3" y="123118"/>
                  <a:pt x="14176" y="131862"/>
                  <a:pt x="6139" y="141089"/>
                </a:cubicBezTo>
                <a:cubicBezTo>
                  <a:pt x="4204" y="136624"/>
                  <a:pt x="2158" y="132904"/>
                  <a:pt x="0" y="129927"/>
                </a:cubicBezTo>
                <a:cubicBezTo>
                  <a:pt x="17264" y="110579"/>
                  <a:pt x="31365" y="87474"/>
                  <a:pt x="42304" y="60610"/>
                </a:cubicBezTo>
                <a:close/>
                <a:moveTo>
                  <a:pt x="164864" y="54025"/>
                </a:moveTo>
                <a:cubicBezTo>
                  <a:pt x="164492" y="54918"/>
                  <a:pt x="163934" y="56257"/>
                  <a:pt x="163190" y="58043"/>
                </a:cubicBezTo>
                <a:cubicBezTo>
                  <a:pt x="161999" y="61094"/>
                  <a:pt x="161106" y="63401"/>
                  <a:pt x="160511" y="64964"/>
                </a:cubicBezTo>
                <a:cubicBezTo>
                  <a:pt x="164008" y="99343"/>
                  <a:pt x="169701" y="125946"/>
                  <a:pt x="177589" y="144773"/>
                </a:cubicBezTo>
                <a:cubicBezTo>
                  <a:pt x="187709" y="123490"/>
                  <a:pt x="193886" y="93241"/>
                  <a:pt x="196118" y="54025"/>
                </a:cubicBezTo>
                <a:close/>
                <a:moveTo>
                  <a:pt x="568039" y="51011"/>
                </a:moveTo>
                <a:lnTo>
                  <a:pt x="568039" y="90636"/>
                </a:lnTo>
                <a:lnTo>
                  <a:pt x="614027" y="90636"/>
                </a:lnTo>
                <a:lnTo>
                  <a:pt x="614027" y="51011"/>
                </a:lnTo>
                <a:close/>
                <a:moveTo>
                  <a:pt x="841288" y="34156"/>
                </a:moveTo>
                <a:lnTo>
                  <a:pt x="850887" y="40519"/>
                </a:lnTo>
                <a:cubicBezTo>
                  <a:pt x="845529" y="47439"/>
                  <a:pt x="837604" y="56964"/>
                  <a:pt x="827112" y="69094"/>
                </a:cubicBezTo>
                <a:lnTo>
                  <a:pt x="817289" y="62061"/>
                </a:lnTo>
                <a:cubicBezTo>
                  <a:pt x="825326" y="53504"/>
                  <a:pt x="833326" y="44202"/>
                  <a:pt x="841288" y="34156"/>
                </a:cubicBezTo>
                <a:close/>
                <a:moveTo>
                  <a:pt x="748419" y="34156"/>
                </a:moveTo>
                <a:cubicBezTo>
                  <a:pt x="757200" y="44202"/>
                  <a:pt x="764827" y="53504"/>
                  <a:pt x="771301" y="62061"/>
                </a:cubicBezTo>
                <a:lnTo>
                  <a:pt x="761256" y="68870"/>
                </a:lnTo>
                <a:cubicBezTo>
                  <a:pt x="754484" y="59271"/>
                  <a:pt x="747154" y="49820"/>
                  <a:pt x="739266" y="40519"/>
                </a:cubicBezTo>
                <a:close/>
                <a:moveTo>
                  <a:pt x="801216" y="23106"/>
                </a:moveTo>
                <a:lnTo>
                  <a:pt x="801216" y="81707"/>
                </a:lnTo>
                <a:lnTo>
                  <a:pt x="870979" y="81707"/>
                </a:lnTo>
                <a:lnTo>
                  <a:pt x="870979" y="23106"/>
                </a:lnTo>
                <a:close/>
                <a:moveTo>
                  <a:pt x="719621" y="23106"/>
                </a:moveTo>
                <a:lnTo>
                  <a:pt x="719621" y="81707"/>
                </a:lnTo>
                <a:lnTo>
                  <a:pt x="789384" y="81707"/>
                </a:lnTo>
                <a:lnTo>
                  <a:pt x="789384" y="23106"/>
                </a:lnTo>
                <a:close/>
                <a:moveTo>
                  <a:pt x="464790" y="14734"/>
                </a:moveTo>
                <a:lnTo>
                  <a:pt x="541808" y="14734"/>
                </a:lnTo>
                <a:lnTo>
                  <a:pt x="541808" y="25226"/>
                </a:lnTo>
                <a:lnTo>
                  <a:pt x="520042" y="25226"/>
                </a:lnTo>
                <a:lnTo>
                  <a:pt x="520042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2" y="104254"/>
                </a:lnTo>
                <a:lnTo>
                  <a:pt x="520042" y="191430"/>
                </a:lnTo>
                <a:cubicBezTo>
                  <a:pt x="521010" y="206313"/>
                  <a:pt x="514015" y="213680"/>
                  <a:pt x="499058" y="213531"/>
                </a:cubicBezTo>
                <a:cubicBezTo>
                  <a:pt x="496230" y="213829"/>
                  <a:pt x="490202" y="213978"/>
                  <a:pt x="480975" y="213978"/>
                </a:cubicBezTo>
                <a:cubicBezTo>
                  <a:pt x="480826" y="211745"/>
                  <a:pt x="480454" y="208732"/>
                  <a:pt x="479859" y="204936"/>
                </a:cubicBezTo>
                <a:cubicBezTo>
                  <a:pt x="479636" y="203523"/>
                  <a:pt x="479487" y="202444"/>
                  <a:pt x="479412" y="201699"/>
                </a:cubicBezTo>
                <a:cubicBezTo>
                  <a:pt x="482091" y="201848"/>
                  <a:pt x="484584" y="201960"/>
                  <a:pt x="486891" y="202034"/>
                </a:cubicBezTo>
                <a:cubicBezTo>
                  <a:pt x="488007" y="202109"/>
                  <a:pt x="489235" y="202146"/>
                  <a:pt x="490574" y="202146"/>
                </a:cubicBezTo>
                <a:cubicBezTo>
                  <a:pt x="491616" y="202146"/>
                  <a:pt x="493291" y="202146"/>
                  <a:pt x="495597" y="202146"/>
                </a:cubicBezTo>
                <a:cubicBezTo>
                  <a:pt x="504974" y="202592"/>
                  <a:pt x="509401" y="198611"/>
                  <a:pt x="508880" y="190202"/>
                </a:cubicBezTo>
                <a:lnTo>
                  <a:pt x="508880" y="122560"/>
                </a:lnTo>
                <a:cubicBezTo>
                  <a:pt x="498983" y="146819"/>
                  <a:pt x="483952" y="168250"/>
                  <a:pt x="463785" y="186854"/>
                </a:cubicBezTo>
                <a:cubicBezTo>
                  <a:pt x="461181" y="183356"/>
                  <a:pt x="458390" y="180231"/>
                  <a:pt x="455414" y="177478"/>
                </a:cubicBezTo>
                <a:cubicBezTo>
                  <a:pt x="479226" y="156567"/>
                  <a:pt x="496676" y="132159"/>
                  <a:pt x="507764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5" y="46211"/>
                </a:lnTo>
                <a:lnTo>
                  <a:pt x="483766" y="47327"/>
                </a:lnTo>
                <a:lnTo>
                  <a:pt x="475059" y="93762"/>
                </a:lnTo>
                <a:lnTo>
                  <a:pt x="508880" y="93762"/>
                </a:lnTo>
                <a:lnTo>
                  <a:pt x="508880" y="25226"/>
                </a:lnTo>
                <a:lnTo>
                  <a:pt x="464790" y="25226"/>
                </a:lnTo>
                <a:close/>
                <a:moveTo>
                  <a:pt x="708012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6" y="92199"/>
                </a:lnTo>
                <a:lnTo>
                  <a:pt x="801216" y="117091"/>
                </a:lnTo>
                <a:lnTo>
                  <a:pt x="887164" y="117091"/>
                </a:lnTo>
                <a:lnTo>
                  <a:pt x="887164" y="127360"/>
                </a:lnTo>
                <a:lnTo>
                  <a:pt x="801216" y="127360"/>
                </a:lnTo>
                <a:lnTo>
                  <a:pt x="801216" y="153702"/>
                </a:lnTo>
                <a:lnTo>
                  <a:pt x="902791" y="153702"/>
                </a:lnTo>
                <a:lnTo>
                  <a:pt x="902791" y="164195"/>
                </a:lnTo>
                <a:lnTo>
                  <a:pt x="688255" y="164195"/>
                </a:lnTo>
                <a:lnTo>
                  <a:pt x="688255" y="153702"/>
                </a:lnTo>
                <a:lnTo>
                  <a:pt x="789384" y="153702"/>
                </a:lnTo>
                <a:lnTo>
                  <a:pt x="789384" y="127360"/>
                </a:lnTo>
                <a:lnTo>
                  <a:pt x="705668" y="127360"/>
                </a:lnTo>
                <a:lnTo>
                  <a:pt x="705668" y="117091"/>
                </a:lnTo>
                <a:lnTo>
                  <a:pt x="789384" y="117091"/>
                </a:lnTo>
                <a:lnTo>
                  <a:pt x="789384" y="92199"/>
                </a:lnTo>
                <a:lnTo>
                  <a:pt x="708012" y="92199"/>
                </a:lnTo>
                <a:close/>
                <a:moveTo>
                  <a:pt x="93315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6" y="61727"/>
                </a:lnTo>
                <a:lnTo>
                  <a:pt x="126466" y="21096"/>
                </a:lnTo>
                <a:lnTo>
                  <a:pt x="137182" y="21096"/>
                </a:lnTo>
                <a:lnTo>
                  <a:pt x="137182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79" y="21320"/>
                </a:lnTo>
                <a:lnTo>
                  <a:pt x="70879" y="61727"/>
                </a:lnTo>
                <a:lnTo>
                  <a:pt x="93315" y="61727"/>
                </a:lnTo>
                <a:close/>
                <a:moveTo>
                  <a:pt x="612688" y="1674"/>
                </a:moveTo>
                <a:cubicBezTo>
                  <a:pt x="618790" y="10455"/>
                  <a:pt x="625487" y="20948"/>
                  <a:pt x="632780" y="33152"/>
                </a:cubicBezTo>
                <a:lnTo>
                  <a:pt x="621841" y="39179"/>
                </a:lnTo>
                <a:cubicBezTo>
                  <a:pt x="614176" y="25412"/>
                  <a:pt x="607925" y="14585"/>
                  <a:pt x="603088" y="6697"/>
                </a:cubicBezTo>
                <a:close/>
                <a:moveTo>
                  <a:pt x="168659" y="1228"/>
                </a:moveTo>
                <a:lnTo>
                  <a:pt x="180379" y="3237"/>
                </a:lnTo>
                <a:cubicBezTo>
                  <a:pt x="176733" y="17599"/>
                  <a:pt x="172752" y="31105"/>
                  <a:pt x="168436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7" y="54025"/>
                </a:lnTo>
                <a:cubicBezTo>
                  <a:pt x="204006" y="99343"/>
                  <a:pt x="196081" y="133871"/>
                  <a:pt x="183282" y="157609"/>
                </a:cubicBezTo>
                <a:cubicBezTo>
                  <a:pt x="190872" y="172566"/>
                  <a:pt x="202704" y="188082"/>
                  <a:pt x="218777" y="204155"/>
                </a:cubicBezTo>
                <a:cubicBezTo>
                  <a:pt x="216173" y="206834"/>
                  <a:pt x="213419" y="209959"/>
                  <a:pt x="210517" y="213531"/>
                </a:cubicBezTo>
                <a:cubicBezTo>
                  <a:pt x="196006" y="198202"/>
                  <a:pt x="184807" y="183356"/>
                  <a:pt x="176919" y="168994"/>
                </a:cubicBezTo>
                <a:cubicBezTo>
                  <a:pt x="168287" y="183282"/>
                  <a:pt x="155562" y="198537"/>
                  <a:pt x="138745" y="214759"/>
                </a:cubicBezTo>
                <a:cubicBezTo>
                  <a:pt x="136512" y="212303"/>
                  <a:pt x="133610" y="209476"/>
                  <a:pt x="130038" y="206276"/>
                </a:cubicBezTo>
                <a:cubicBezTo>
                  <a:pt x="148791" y="188937"/>
                  <a:pt x="162520" y="172641"/>
                  <a:pt x="171226" y="157386"/>
                </a:cubicBezTo>
                <a:cubicBezTo>
                  <a:pt x="162148" y="137592"/>
                  <a:pt x="155972" y="112514"/>
                  <a:pt x="152697" y="82153"/>
                </a:cubicBezTo>
                <a:cubicBezTo>
                  <a:pt x="152474" y="82525"/>
                  <a:pt x="152176" y="83083"/>
                  <a:pt x="151804" y="83828"/>
                </a:cubicBezTo>
                <a:cubicBezTo>
                  <a:pt x="147786" y="91939"/>
                  <a:pt x="144512" y="98078"/>
                  <a:pt x="141982" y="102245"/>
                </a:cubicBezTo>
                <a:cubicBezTo>
                  <a:pt x="139377" y="98450"/>
                  <a:pt x="136773" y="95250"/>
                  <a:pt x="134168" y="92646"/>
                </a:cubicBezTo>
                <a:cubicBezTo>
                  <a:pt x="149423" y="67419"/>
                  <a:pt x="160920" y="36947"/>
                  <a:pt x="168659" y="1228"/>
                </a:cubicBezTo>
                <a:close/>
                <a:moveTo>
                  <a:pt x="43420" y="1228"/>
                </a:moveTo>
                <a:lnTo>
                  <a:pt x="53689" y="7367"/>
                </a:lnTo>
                <a:cubicBezTo>
                  <a:pt x="42304" y="30882"/>
                  <a:pt x="27682" y="51457"/>
                  <a:pt x="9822" y="69094"/>
                </a:cubicBezTo>
                <a:cubicBezTo>
                  <a:pt x="7888" y="65745"/>
                  <a:pt x="5618" y="62322"/>
                  <a:pt x="3013" y="58824"/>
                </a:cubicBezTo>
                <a:cubicBezTo>
                  <a:pt x="19980" y="42379"/>
                  <a:pt x="33449" y="23180"/>
                  <a:pt x="43420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3" y="16483"/>
                  <a:pt x="361317" y="27384"/>
                  <a:pt x="357299" y="36612"/>
                </a:cubicBezTo>
                <a:lnTo>
                  <a:pt x="443024" y="36612"/>
                </a:lnTo>
                <a:lnTo>
                  <a:pt x="443024" y="49002"/>
                </a:lnTo>
                <a:lnTo>
                  <a:pt x="422262" y="94208"/>
                </a:lnTo>
                <a:cubicBezTo>
                  <a:pt x="418765" y="92422"/>
                  <a:pt x="414933" y="90822"/>
                  <a:pt x="410765" y="89409"/>
                </a:cubicBezTo>
                <a:lnTo>
                  <a:pt x="431080" y="47551"/>
                </a:lnTo>
                <a:lnTo>
                  <a:pt x="352722" y="47551"/>
                </a:lnTo>
                <a:cubicBezTo>
                  <a:pt x="345653" y="63178"/>
                  <a:pt x="337207" y="79028"/>
                  <a:pt x="327384" y="95101"/>
                </a:cubicBezTo>
                <a:cubicBezTo>
                  <a:pt x="323961" y="92646"/>
                  <a:pt x="320203" y="90302"/>
                  <a:pt x="316111" y="88069"/>
                </a:cubicBezTo>
                <a:cubicBezTo>
                  <a:pt x="333747" y="62620"/>
                  <a:pt x="347402" y="33598"/>
                  <a:pt x="357076" y="1005"/>
                </a:cubicBezTo>
                <a:close/>
                <a:moveTo>
                  <a:pt x="577192" y="0"/>
                </a:moveTo>
                <a:lnTo>
                  <a:pt x="588689" y="3684"/>
                </a:lnTo>
                <a:cubicBezTo>
                  <a:pt x="582513" y="17525"/>
                  <a:pt x="576337" y="29803"/>
                  <a:pt x="570160" y="40519"/>
                </a:cubicBezTo>
                <a:lnTo>
                  <a:pt x="671177" y="40519"/>
                </a:lnTo>
                <a:lnTo>
                  <a:pt x="671177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4" y="190984"/>
                </a:lnTo>
                <a:lnTo>
                  <a:pt x="671624" y="201476"/>
                </a:lnTo>
                <a:lnTo>
                  <a:pt x="568039" y="201476"/>
                </a:lnTo>
                <a:lnTo>
                  <a:pt x="568039" y="215652"/>
                </a:lnTo>
                <a:lnTo>
                  <a:pt x="556654" y="215652"/>
                </a:lnTo>
                <a:lnTo>
                  <a:pt x="556654" y="61727"/>
                </a:lnTo>
                <a:cubicBezTo>
                  <a:pt x="551520" y="69242"/>
                  <a:pt x="545715" y="76721"/>
                  <a:pt x="539241" y="84162"/>
                </a:cubicBezTo>
                <a:cubicBezTo>
                  <a:pt x="537455" y="81930"/>
                  <a:pt x="534888" y="79251"/>
                  <a:pt x="531539" y="76126"/>
                </a:cubicBezTo>
                <a:cubicBezTo>
                  <a:pt x="531167" y="75828"/>
                  <a:pt x="530907" y="75605"/>
                  <a:pt x="530758" y="75456"/>
                </a:cubicBezTo>
                <a:cubicBezTo>
                  <a:pt x="550403" y="54769"/>
                  <a:pt x="565881" y="29617"/>
                  <a:pt x="577192" y="0"/>
                </a:cubicBezTo>
                <a:close/>
                <a:moveTo>
                  <a:pt x="271797" y="0"/>
                </a:moveTo>
                <a:lnTo>
                  <a:pt x="283964" y="2344"/>
                </a:lnTo>
                <a:cubicBezTo>
                  <a:pt x="283517" y="3609"/>
                  <a:pt x="282885" y="5581"/>
                  <a:pt x="282066" y="8260"/>
                </a:cubicBezTo>
                <a:cubicBezTo>
                  <a:pt x="278494" y="19497"/>
                  <a:pt x="275592" y="28352"/>
                  <a:pt x="273360" y="34826"/>
                </a:cubicBezTo>
                <a:lnTo>
                  <a:pt x="321580" y="34826"/>
                </a:lnTo>
                <a:lnTo>
                  <a:pt x="321580" y="45541"/>
                </a:lnTo>
                <a:lnTo>
                  <a:pt x="270011" y="45541"/>
                </a:lnTo>
                <a:cubicBezTo>
                  <a:pt x="262123" y="67940"/>
                  <a:pt x="254719" y="88069"/>
                  <a:pt x="247799" y="105928"/>
                </a:cubicBezTo>
                <a:lnTo>
                  <a:pt x="279834" y="105928"/>
                </a:lnTo>
                <a:lnTo>
                  <a:pt x="279834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0" y="105928"/>
                </a:lnTo>
                <a:lnTo>
                  <a:pt x="321580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4" y="153405"/>
                  <a:pt x="314436" y="151954"/>
                  <a:pt x="327161" y="150242"/>
                </a:cubicBezTo>
                <a:cubicBezTo>
                  <a:pt x="326863" y="154558"/>
                  <a:pt x="326715" y="158353"/>
                  <a:pt x="326715" y="161627"/>
                </a:cubicBezTo>
                <a:cubicBezTo>
                  <a:pt x="317785" y="162595"/>
                  <a:pt x="306102" y="163897"/>
                  <a:pt x="291666" y="165534"/>
                </a:cubicBezTo>
                <a:lnTo>
                  <a:pt x="291666" y="216099"/>
                </a:lnTo>
                <a:lnTo>
                  <a:pt x="279834" y="216099"/>
                </a:lnTo>
                <a:lnTo>
                  <a:pt x="279834" y="166985"/>
                </a:lnTo>
                <a:cubicBezTo>
                  <a:pt x="263612" y="168771"/>
                  <a:pt x="247687" y="170743"/>
                  <a:pt x="232060" y="172901"/>
                </a:cubicBezTo>
                <a:lnTo>
                  <a:pt x="230386" y="160734"/>
                </a:lnTo>
                <a:cubicBezTo>
                  <a:pt x="246906" y="159395"/>
                  <a:pt x="263388" y="157795"/>
                  <a:pt x="279834" y="155935"/>
                </a:cubicBezTo>
                <a:lnTo>
                  <a:pt x="279834" y="116421"/>
                </a:lnTo>
                <a:lnTo>
                  <a:pt x="236190" y="116421"/>
                </a:lnTo>
                <a:lnTo>
                  <a:pt x="236190" y="104701"/>
                </a:lnTo>
                <a:cubicBezTo>
                  <a:pt x="244152" y="85130"/>
                  <a:pt x="251370" y="65410"/>
                  <a:pt x="257844" y="45541"/>
                </a:cubicBezTo>
                <a:lnTo>
                  <a:pt x="233846" y="45541"/>
                </a:lnTo>
                <a:lnTo>
                  <a:pt x="233846" y="34826"/>
                </a:lnTo>
                <a:lnTo>
                  <a:pt x="261305" y="34826"/>
                </a:lnTo>
                <a:cubicBezTo>
                  <a:pt x="264132" y="26343"/>
                  <a:pt x="267630" y="14734"/>
                  <a:pt x="271797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  <a:ea typeface="微软雅黑 Light"/>
              <a:cs typeface="+mn-cs"/>
            </a:endParaRPr>
          </a:p>
        </p:txBody>
      </p:sp>
      <p:sp>
        <p:nvSpPr>
          <p:cNvPr id="24" name="文本框-40_矢量">
            <a:extLst>
              <a:ext uri="{FF2B5EF4-FFF2-40B4-BE49-F238E27FC236}">
                <a16:creationId xmlns:a16="http://schemas.microsoft.com/office/drawing/2014/main" id="{44E87D95-9E0A-4E82-A642-FE16B3F37369}"/>
              </a:ext>
            </a:extLst>
          </p:cNvPr>
          <p:cNvSpPr txBox="1"/>
          <p:nvPr/>
        </p:nvSpPr>
        <p:spPr>
          <a:xfrm>
            <a:off x="9333543" y="5753516"/>
            <a:ext cx="902792" cy="216768"/>
          </a:xfrm>
          <a:custGeom>
            <a:avLst/>
            <a:gdLst/>
            <a:ahLst/>
            <a:cxnLst/>
            <a:rect l="l" t="t" r="r" b="b"/>
            <a:pathLst>
              <a:path w="902792" h="216768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3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1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3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1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1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5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3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3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  <a:ea typeface="微软雅黑 Light"/>
              <a:cs typeface="+mn-cs"/>
            </a:endParaRPr>
          </a:p>
        </p:txBody>
      </p:sp>
      <p:sp>
        <p:nvSpPr>
          <p:cNvPr id="27" name="文本框-44_矢量">
            <a:extLst>
              <a:ext uri="{FF2B5EF4-FFF2-40B4-BE49-F238E27FC236}">
                <a16:creationId xmlns:a16="http://schemas.microsoft.com/office/drawing/2014/main" id="{27E82D8D-ACD9-4828-ACE6-70663D22CD6D}"/>
              </a:ext>
            </a:extLst>
          </p:cNvPr>
          <p:cNvSpPr txBox="1"/>
          <p:nvPr/>
        </p:nvSpPr>
        <p:spPr>
          <a:xfrm>
            <a:off x="1856443" y="5750958"/>
            <a:ext cx="2543119" cy="213727"/>
          </a:xfrm>
          <a:custGeom>
            <a:avLst/>
            <a:gdLst/>
            <a:ahLst/>
            <a:cxnLst/>
            <a:rect l="l" t="t" r="r" b="b"/>
            <a:pathLst>
              <a:path w="2543119" h="213727">
                <a:moveTo>
                  <a:pt x="1987079" y="183840"/>
                </a:moveTo>
                <a:lnTo>
                  <a:pt x="2014203" y="183840"/>
                </a:lnTo>
                <a:lnTo>
                  <a:pt x="2029271" y="210713"/>
                </a:lnTo>
                <a:lnTo>
                  <a:pt x="2002148" y="210713"/>
                </a:lnTo>
                <a:close/>
                <a:moveTo>
                  <a:pt x="1924794" y="183840"/>
                </a:moveTo>
                <a:lnTo>
                  <a:pt x="1952923" y="183840"/>
                </a:lnTo>
                <a:lnTo>
                  <a:pt x="1968996" y="210713"/>
                </a:lnTo>
                <a:lnTo>
                  <a:pt x="1941370" y="210713"/>
                </a:lnTo>
                <a:close/>
                <a:moveTo>
                  <a:pt x="1865021" y="183840"/>
                </a:moveTo>
                <a:lnTo>
                  <a:pt x="1892647" y="183840"/>
                </a:lnTo>
                <a:lnTo>
                  <a:pt x="1908721" y="210713"/>
                </a:lnTo>
                <a:lnTo>
                  <a:pt x="1881094" y="210713"/>
                </a:lnTo>
                <a:close/>
                <a:moveTo>
                  <a:pt x="1822828" y="183840"/>
                </a:moveTo>
                <a:lnTo>
                  <a:pt x="1848948" y="183840"/>
                </a:lnTo>
                <a:lnTo>
                  <a:pt x="1832874" y="210713"/>
                </a:lnTo>
                <a:lnTo>
                  <a:pt x="1806755" y="210713"/>
                </a:lnTo>
                <a:close/>
                <a:moveTo>
                  <a:pt x="1330077" y="172790"/>
                </a:moveTo>
                <a:lnTo>
                  <a:pt x="1330077" y="187858"/>
                </a:lnTo>
                <a:lnTo>
                  <a:pt x="1475742" y="187858"/>
                </a:lnTo>
                <a:lnTo>
                  <a:pt x="1475742" y="172790"/>
                </a:lnTo>
                <a:close/>
                <a:moveTo>
                  <a:pt x="2397454" y="158725"/>
                </a:moveTo>
                <a:lnTo>
                  <a:pt x="2397454" y="176808"/>
                </a:lnTo>
                <a:lnTo>
                  <a:pt x="2464259" y="176808"/>
                </a:lnTo>
                <a:lnTo>
                  <a:pt x="2464259" y="158725"/>
                </a:lnTo>
                <a:close/>
                <a:moveTo>
                  <a:pt x="900615" y="154707"/>
                </a:moveTo>
                <a:lnTo>
                  <a:pt x="900615" y="188863"/>
                </a:lnTo>
                <a:lnTo>
                  <a:pt x="969932" y="188863"/>
                </a:lnTo>
                <a:lnTo>
                  <a:pt x="969932" y="154707"/>
                </a:lnTo>
                <a:close/>
                <a:moveTo>
                  <a:pt x="1070391" y="150689"/>
                </a:moveTo>
                <a:lnTo>
                  <a:pt x="1070391" y="162744"/>
                </a:lnTo>
                <a:lnTo>
                  <a:pt x="1221079" y="162744"/>
                </a:lnTo>
                <a:lnTo>
                  <a:pt x="1221079" y="150689"/>
                </a:lnTo>
                <a:close/>
                <a:moveTo>
                  <a:pt x="1682186" y="149684"/>
                </a:moveTo>
                <a:lnTo>
                  <a:pt x="1682186" y="188863"/>
                </a:lnTo>
                <a:lnTo>
                  <a:pt x="1739447" y="188863"/>
                </a:lnTo>
                <a:lnTo>
                  <a:pt x="1739447" y="149684"/>
                </a:lnTo>
                <a:close/>
                <a:moveTo>
                  <a:pt x="666545" y="145666"/>
                </a:moveTo>
                <a:lnTo>
                  <a:pt x="666545" y="158725"/>
                </a:lnTo>
                <a:lnTo>
                  <a:pt x="709743" y="158725"/>
                </a:lnTo>
                <a:lnTo>
                  <a:pt x="709743" y="145666"/>
                </a:lnTo>
                <a:close/>
                <a:moveTo>
                  <a:pt x="599238" y="145666"/>
                </a:moveTo>
                <a:lnTo>
                  <a:pt x="599238" y="158725"/>
                </a:lnTo>
                <a:lnTo>
                  <a:pt x="642435" y="158725"/>
                </a:lnTo>
                <a:lnTo>
                  <a:pt x="642435" y="145666"/>
                </a:lnTo>
                <a:close/>
                <a:moveTo>
                  <a:pt x="1330077" y="137629"/>
                </a:moveTo>
                <a:lnTo>
                  <a:pt x="1330077" y="151693"/>
                </a:lnTo>
                <a:lnTo>
                  <a:pt x="1475742" y="151693"/>
                </a:lnTo>
                <a:lnTo>
                  <a:pt x="1475742" y="137629"/>
                </a:lnTo>
                <a:close/>
                <a:moveTo>
                  <a:pt x="875500" y="132606"/>
                </a:moveTo>
                <a:lnTo>
                  <a:pt x="995046" y="132606"/>
                </a:lnTo>
                <a:lnTo>
                  <a:pt x="995046" y="210713"/>
                </a:lnTo>
                <a:lnTo>
                  <a:pt x="875500" y="210713"/>
                </a:lnTo>
                <a:close/>
                <a:moveTo>
                  <a:pt x="1070391" y="120551"/>
                </a:moveTo>
                <a:lnTo>
                  <a:pt x="1070391" y="132606"/>
                </a:lnTo>
                <a:lnTo>
                  <a:pt x="1221079" y="132606"/>
                </a:lnTo>
                <a:lnTo>
                  <a:pt x="1221079" y="120551"/>
                </a:lnTo>
                <a:close/>
                <a:moveTo>
                  <a:pt x="2397454" y="118542"/>
                </a:moveTo>
                <a:lnTo>
                  <a:pt x="2397454" y="136624"/>
                </a:lnTo>
                <a:lnTo>
                  <a:pt x="2464259" y="136624"/>
                </a:lnTo>
                <a:lnTo>
                  <a:pt x="2464259" y="118542"/>
                </a:lnTo>
                <a:close/>
                <a:moveTo>
                  <a:pt x="666545" y="115528"/>
                </a:moveTo>
                <a:lnTo>
                  <a:pt x="666545" y="127583"/>
                </a:lnTo>
                <a:lnTo>
                  <a:pt x="709743" y="127583"/>
                </a:lnTo>
                <a:lnTo>
                  <a:pt x="709743" y="115528"/>
                </a:lnTo>
                <a:close/>
                <a:moveTo>
                  <a:pt x="599238" y="115528"/>
                </a:moveTo>
                <a:lnTo>
                  <a:pt x="599238" y="127583"/>
                </a:lnTo>
                <a:lnTo>
                  <a:pt x="642435" y="127583"/>
                </a:lnTo>
                <a:lnTo>
                  <a:pt x="642435" y="115528"/>
                </a:lnTo>
                <a:close/>
                <a:moveTo>
                  <a:pt x="1553598" y="107491"/>
                </a:moveTo>
                <a:lnTo>
                  <a:pt x="1576704" y="107491"/>
                </a:lnTo>
                <a:lnTo>
                  <a:pt x="1568667" y="198909"/>
                </a:lnTo>
                <a:lnTo>
                  <a:pt x="1545561" y="198909"/>
                </a:lnTo>
                <a:close/>
                <a:moveTo>
                  <a:pt x="1350169" y="101464"/>
                </a:moveTo>
                <a:lnTo>
                  <a:pt x="1334095" y="116533"/>
                </a:lnTo>
                <a:lnTo>
                  <a:pt x="1471724" y="116533"/>
                </a:lnTo>
                <a:lnTo>
                  <a:pt x="1452637" y="101464"/>
                </a:lnTo>
                <a:close/>
                <a:moveTo>
                  <a:pt x="1045276" y="101464"/>
                </a:moveTo>
                <a:lnTo>
                  <a:pt x="1246194" y="101464"/>
                </a:lnTo>
                <a:lnTo>
                  <a:pt x="1246194" y="210713"/>
                </a:lnTo>
                <a:lnTo>
                  <a:pt x="1207015" y="210713"/>
                </a:lnTo>
                <a:lnTo>
                  <a:pt x="1198978" y="192881"/>
                </a:lnTo>
                <a:lnTo>
                  <a:pt x="1221079" y="192881"/>
                </a:lnTo>
                <a:lnTo>
                  <a:pt x="1221079" y="181831"/>
                </a:lnTo>
                <a:lnTo>
                  <a:pt x="1070391" y="181831"/>
                </a:lnTo>
                <a:lnTo>
                  <a:pt x="1070391" y="210713"/>
                </a:lnTo>
                <a:lnTo>
                  <a:pt x="1045276" y="210713"/>
                </a:lnTo>
                <a:close/>
                <a:moveTo>
                  <a:pt x="574123" y="97445"/>
                </a:moveTo>
                <a:lnTo>
                  <a:pt x="734857" y="97445"/>
                </a:lnTo>
                <a:lnTo>
                  <a:pt x="734857" y="176808"/>
                </a:lnTo>
                <a:lnTo>
                  <a:pt x="574123" y="176808"/>
                </a:lnTo>
                <a:close/>
                <a:moveTo>
                  <a:pt x="2372339" y="96441"/>
                </a:moveTo>
                <a:lnTo>
                  <a:pt x="2489374" y="96441"/>
                </a:lnTo>
                <a:lnTo>
                  <a:pt x="2489374" y="198909"/>
                </a:lnTo>
                <a:lnTo>
                  <a:pt x="2372339" y="198909"/>
                </a:lnTo>
                <a:close/>
                <a:moveTo>
                  <a:pt x="1682186" y="87399"/>
                </a:moveTo>
                <a:lnTo>
                  <a:pt x="1682186" y="127583"/>
                </a:lnTo>
                <a:lnTo>
                  <a:pt x="1739447" y="127583"/>
                </a:lnTo>
                <a:lnTo>
                  <a:pt x="1739447" y="87399"/>
                </a:lnTo>
                <a:close/>
                <a:moveTo>
                  <a:pt x="2325123" y="84386"/>
                </a:moveTo>
                <a:lnTo>
                  <a:pt x="2350238" y="84386"/>
                </a:lnTo>
                <a:lnTo>
                  <a:pt x="2350238" y="210713"/>
                </a:lnTo>
                <a:lnTo>
                  <a:pt x="2325123" y="210713"/>
                </a:lnTo>
                <a:close/>
                <a:moveTo>
                  <a:pt x="518368" y="70321"/>
                </a:moveTo>
                <a:lnTo>
                  <a:pt x="554534" y="70321"/>
                </a:lnTo>
                <a:lnTo>
                  <a:pt x="554534" y="162241"/>
                </a:lnTo>
                <a:lnTo>
                  <a:pt x="583164" y="189868"/>
                </a:lnTo>
                <a:lnTo>
                  <a:pt x="743396" y="189868"/>
                </a:lnTo>
                <a:lnTo>
                  <a:pt x="736364" y="210713"/>
                </a:lnTo>
                <a:lnTo>
                  <a:pt x="572616" y="210713"/>
                </a:lnTo>
                <a:lnTo>
                  <a:pt x="544488" y="184845"/>
                </a:lnTo>
                <a:lnTo>
                  <a:pt x="518368" y="213727"/>
                </a:lnTo>
                <a:lnTo>
                  <a:pt x="518368" y="180826"/>
                </a:lnTo>
                <a:lnTo>
                  <a:pt x="529419" y="166762"/>
                </a:lnTo>
                <a:lnTo>
                  <a:pt x="529419" y="91418"/>
                </a:lnTo>
                <a:lnTo>
                  <a:pt x="518368" y="91418"/>
                </a:lnTo>
                <a:close/>
                <a:moveTo>
                  <a:pt x="290829" y="67308"/>
                </a:moveTo>
                <a:lnTo>
                  <a:pt x="453572" y="67308"/>
                </a:lnTo>
                <a:lnTo>
                  <a:pt x="453572" y="87399"/>
                </a:lnTo>
                <a:lnTo>
                  <a:pt x="395306" y="117035"/>
                </a:lnTo>
                <a:lnTo>
                  <a:pt x="395306" y="123565"/>
                </a:lnTo>
                <a:lnTo>
                  <a:pt x="483710" y="123565"/>
                </a:lnTo>
                <a:lnTo>
                  <a:pt x="483710" y="145666"/>
                </a:lnTo>
                <a:lnTo>
                  <a:pt x="394301" y="145666"/>
                </a:lnTo>
                <a:lnTo>
                  <a:pt x="394301" y="210713"/>
                </a:lnTo>
                <a:lnTo>
                  <a:pt x="328501" y="210713"/>
                </a:lnTo>
                <a:lnTo>
                  <a:pt x="319460" y="189868"/>
                </a:lnTo>
                <a:lnTo>
                  <a:pt x="369187" y="189868"/>
                </a:lnTo>
                <a:lnTo>
                  <a:pt x="369187" y="145666"/>
                </a:lnTo>
                <a:lnTo>
                  <a:pt x="265714" y="145666"/>
                </a:lnTo>
                <a:lnTo>
                  <a:pt x="265714" y="123565"/>
                </a:lnTo>
                <a:lnTo>
                  <a:pt x="369187" y="123565"/>
                </a:lnTo>
                <a:lnTo>
                  <a:pt x="369187" y="106487"/>
                </a:lnTo>
                <a:lnTo>
                  <a:pt x="404347" y="89409"/>
                </a:lnTo>
                <a:lnTo>
                  <a:pt x="290829" y="89409"/>
                </a:lnTo>
                <a:close/>
                <a:moveTo>
                  <a:pt x="785087" y="63289"/>
                </a:moveTo>
                <a:lnTo>
                  <a:pt x="809197" y="63289"/>
                </a:lnTo>
                <a:lnTo>
                  <a:pt x="800156" y="198909"/>
                </a:lnTo>
                <a:lnTo>
                  <a:pt x="777050" y="198909"/>
                </a:lnTo>
                <a:close/>
                <a:moveTo>
                  <a:pt x="2238728" y="62285"/>
                </a:moveTo>
                <a:lnTo>
                  <a:pt x="2263843" y="62285"/>
                </a:lnTo>
                <a:lnTo>
                  <a:pt x="2287451" y="193886"/>
                </a:lnTo>
                <a:lnTo>
                  <a:pt x="2262336" y="193886"/>
                </a:lnTo>
                <a:close/>
                <a:moveTo>
                  <a:pt x="2141785" y="62285"/>
                </a:moveTo>
                <a:lnTo>
                  <a:pt x="2166900" y="62285"/>
                </a:lnTo>
                <a:lnTo>
                  <a:pt x="2140781" y="193886"/>
                </a:lnTo>
                <a:lnTo>
                  <a:pt x="2115666" y="193886"/>
                </a:lnTo>
                <a:close/>
                <a:moveTo>
                  <a:pt x="608279" y="55253"/>
                </a:moveTo>
                <a:lnTo>
                  <a:pt x="608279" y="67308"/>
                </a:lnTo>
                <a:lnTo>
                  <a:pt x="702711" y="67308"/>
                </a:lnTo>
                <a:lnTo>
                  <a:pt x="702711" y="55253"/>
                </a:lnTo>
                <a:close/>
                <a:moveTo>
                  <a:pt x="2392431" y="52239"/>
                </a:moveTo>
                <a:lnTo>
                  <a:pt x="2537092" y="52239"/>
                </a:lnTo>
                <a:lnTo>
                  <a:pt x="2537092" y="210713"/>
                </a:lnTo>
                <a:lnTo>
                  <a:pt x="2502433" y="210713"/>
                </a:lnTo>
                <a:lnTo>
                  <a:pt x="2492387" y="188863"/>
                </a:lnTo>
                <a:lnTo>
                  <a:pt x="2511977" y="188863"/>
                </a:lnTo>
                <a:lnTo>
                  <a:pt x="2511977" y="74340"/>
                </a:lnTo>
                <a:lnTo>
                  <a:pt x="2392431" y="74340"/>
                </a:lnTo>
                <a:close/>
                <a:moveTo>
                  <a:pt x="2341197" y="52239"/>
                </a:moveTo>
                <a:lnTo>
                  <a:pt x="2368320" y="52239"/>
                </a:lnTo>
                <a:lnTo>
                  <a:pt x="2387408" y="83381"/>
                </a:lnTo>
                <a:lnTo>
                  <a:pt x="2360284" y="83381"/>
                </a:lnTo>
                <a:close/>
                <a:moveTo>
                  <a:pt x="121053" y="44202"/>
                </a:moveTo>
                <a:lnTo>
                  <a:pt x="121053" y="111510"/>
                </a:lnTo>
                <a:lnTo>
                  <a:pt x="199411" y="111510"/>
                </a:lnTo>
                <a:lnTo>
                  <a:pt x="199411" y="44202"/>
                </a:lnTo>
                <a:close/>
                <a:moveTo>
                  <a:pt x="583164" y="37170"/>
                </a:moveTo>
                <a:lnTo>
                  <a:pt x="727825" y="37170"/>
                </a:lnTo>
                <a:lnTo>
                  <a:pt x="727825" y="85390"/>
                </a:lnTo>
                <a:lnTo>
                  <a:pt x="583164" y="85390"/>
                </a:lnTo>
                <a:close/>
                <a:moveTo>
                  <a:pt x="1987581" y="34156"/>
                </a:moveTo>
                <a:lnTo>
                  <a:pt x="1987581" y="57262"/>
                </a:lnTo>
                <a:lnTo>
                  <a:pt x="1937351" y="72331"/>
                </a:lnTo>
                <a:lnTo>
                  <a:pt x="1937351" y="50230"/>
                </a:lnTo>
                <a:close/>
                <a:moveTo>
                  <a:pt x="1847943" y="33152"/>
                </a:moveTo>
                <a:lnTo>
                  <a:pt x="1898172" y="48220"/>
                </a:lnTo>
                <a:lnTo>
                  <a:pt x="1898172" y="71326"/>
                </a:lnTo>
                <a:lnTo>
                  <a:pt x="1847943" y="56257"/>
                </a:lnTo>
                <a:close/>
                <a:moveTo>
                  <a:pt x="1930319" y="29133"/>
                </a:moveTo>
                <a:lnTo>
                  <a:pt x="1930319" y="76349"/>
                </a:lnTo>
                <a:lnTo>
                  <a:pt x="1995115" y="76349"/>
                </a:lnTo>
                <a:lnTo>
                  <a:pt x="1995115" y="29133"/>
                </a:lnTo>
                <a:close/>
                <a:moveTo>
                  <a:pt x="1840409" y="29133"/>
                </a:moveTo>
                <a:lnTo>
                  <a:pt x="1840409" y="76349"/>
                </a:lnTo>
                <a:lnTo>
                  <a:pt x="1905205" y="76349"/>
                </a:lnTo>
                <a:lnTo>
                  <a:pt x="1905205" y="29133"/>
                </a:lnTo>
                <a:close/>
                <a:moveTo>
                  <a:pt x="1682186" y="27124"/>
                </a:moveTo>
                <a:lnTo>
                  <a:pt x="1682186" y="65299"/>
                </a:lnTo>
                <a:lnTo>
                  <a:pt x="1739447" y="65299"/>
                </a:lnTo>
                <a:lnTo>
                  <a:pt x="1739447" y="27124"/>
                </a:lnTo>
                <a:close/>
                <a:moveTo>
                  <a:pt x="1628942" y="9041"/>
                </a:moveTo>
                <a:lnTo>
                  <a:pt x="1651546" y="9041"/>
                </a:lnTo>
                <a:lnTo>
                  <a:pt x="1643509" y="60276"/>
                </a:lnTo>
                <a:lnTo>
                  <a:pt x="1620906" y="60276"/>
                </a:lnTo>
                <a:close/>
                <a:moveTo>
                  <a:pt x="1547571" y="9041"/>
                </a:moveTo>
                <a:lnTo>
                  <a:pt x="1570174" y="9041"/>
                </a:lnTo>
                <a:lnTo>
                  <a:pt x="1577206" y="60276"/>
                </a:lnTo>
                <a:lnTo>
                  <a:pt x="1554603" y="60276"/>
                </a:lnTo>
                <a:close/>
                <a:moveTo>
                  <a:pt x="1815294" y="7032"/>
                </a:moveTo>
                <a:lnTo>
                  <a:pt x="2020230" y="7032"/>
                </a:lnTo>
                <a:lnTo>
                  <a:pt x="2020230" y="98450"/>
                </a:lnTo>
                <a:lnTo>
                  <a:pt x="1930319" y="98450"/>
                </a:lnTo>
                <a:lnTo>
                  <a:pt x="1930319" y="113519"/>
                </a:lnTo>
                <a:lnTo>
                  <a:pt x="2018723" y="113519"/>
                </a:lnTo>
                <a:lnTo>
                  <a:pt x="2018723" y="135620"/>
                </a:lnTo>
                <a:lnTo>
                  <a:pt x="1930319" y="135620"/>
                </a:lnTo>
                <a:lnTo>
                  <a:pt x="1930319" y="151693"/>
                </a:lnTo>
                <a:lnTo>
                  <a:pt x="2025253" y="151693"/>
                </a:lnTo>
                <a:lnTo>
                  <a:pt x="2025253" y="173794"/>
                </a:lnTo>
                <a:lnTo>
                  <a:pt x="1808262" y="173794"/>
                </a:lnTo>
                <a:lnTo>
                  <a:pt x="1808262" y="151693"/>
                </a:lnTo>
                <a:lnTo>
                  <a:pt x="1905205" y="151693"/>
                </a:lnTo>
                <a:lnTo>
                  <a:pt x="1905205" y="135620"/>
                </a:lnTo>
                <a:lnTo>
                  <a:pt x="1815796" y="135620"/>
                </a:lnTo>
                <a:lnTo>
                  <a:pt x="1815796" y="113519"/>
                </a:lnTo>
                <a:lnTo>
                  <a:pt x="1905205" y="113519"/>
                </a:lnTo>
                <a:lnTo>
                  <a:pt x="1905205" y="98450"/>
                </a:lnTo>
                <a:lnTo>
                  <a:pt x="1815294" y="98450"/>
                </a:lnTo>
                <a:close/>
                <a:moveTo>
                  <a:pt x="576132" y="7032"/>
                </a:moveTo>
                <a:lnTo>
                  <a:pt x="733853" y="7032"/>
                </a:lnTo>
                <a:lnTo>
                  <a:pt x="733853" y="25115"/>
                </a:lnTo>
                <a:lnTo>
                  <a:pt x="576132" y="25115"/>
                </a:lnTo>
                <a:close/>
                <a:moveTo>
                  <a:pt x="1657071" y="5023"/>
                </a:moveTo>
                <a:lnTo>
                  <a:pt x="1764562" y="5023"/>
                </a:lnTo>
                <a:lnTo>
                  <a:pt x="1764562" y="188863"/>
                </a:lnTo>
                <a:lnTo>
                  <a:pt x="1775110" y="188863"/>
                </a:lnTo>
                <a:lnTo>
                  <a:pt x="1775110" y="210713"/>
                </a:lnTo>
                <a:lnTo>
                  <a:pt x="1646020" y="210713"/>
                </a:lnTo>
                <a:lnTo>
                  <a:pt x="1646020" y="188863"/>
                </a:lnTo>
                <a:lnTo>
                  <a:pt x="1657071" y="188863"/>
                </a:lnTo>
                <a:close/>
                <a:moveTo>
                  <a:pt x="2190006" y="4019"/>
                </a:moveTo>
                <a:lnTo>
                  <a:pt x="2215121" y="4019"/>
                </a:lnTo>
                <a:lnTo>
                  <a:pt x="2215121" y="26119"/>
                </a:lnTo>
                <a:lnTo>
                  <a:pt x="2286446" y="26119"/>
                </a:lnTo>
                <a:lnTo>
                  <a:pt x="2286446" y="47216"/>
                </a:lnTo>
                <a:lnTo>
                  <a:pt x="2261332" y="47216"/>
                </a:lnTo>
                <a:lnTo>
                  <a:pt x="2248774" y="47216"/>
                </a:lnTo>
                <a:lnTo>
                  <a:pt x="2236217" y="47216"/>
                </a:lnTo>
                <a:lnTo>
                  <a:pt x="2215121" y="47216"/>
                </a:lnTo>
                <a:lnTo>
                  <a:pt x="2215121" y="151693"/>
                </a:lnTo>
                <a:lnTo>
                  <a:pt x="2241240" y="151693"/>
                </a:lnTo>
                <a:lnTo>
                  <a:pt x="2241240" y="173794"/>
                </a:lnTo>
                <a:lnTo>
                  <a:pt x="2215121" y="173794"/>
                </a:lnTo>
                <a:lnTo>
                  <a:pt x="2215121" y="210713"/>
                </a:lnTo>
                <a:lnTo>
                  <a:pt x="2190006" y="210713"/>
                </a:lnTo>
                <a:lnTo>
                  <a:pt x="2190006" y="173794"/>
                </a:lnTo>
                <a:lnTo>
                  <a:pt x="2161877" y="173794"/>
                </a:lnTo>
                <a:lnTo>
                  <a:pt x="2161877" y="151693"/>
                </a:lnTo>
                <a:lnTo>
                  <a:pt x="2190006" y="151693"/>
                </a:lnTo>
                <a:lnTo>
                  <a:pt x="2190006" y="47216"/>
                </a:lnTo>
                <a:lnTo>
                  <a:pt x="2118680" y="47216"/>
                </a:lnTo>
                <a:lnTo>
                  <a:pt x="2118680" y="26119"/>
                </a:lnTo>
                <a:lnTo>
                  <a:pt x="2190006" y="26119"/>
                </a:lnTo>
                <a:close/>
                <a:moveTo>
                  <a:pt x="2092561" y="4019"/>
                </a:moveTo>
                <a:lnTo>
                  <a:pt x="2119684" y="4019"/>
                </a:lnTo>
                <a:lnTo>
                  <a:pt x="2094067" y="85390"/>
                </a:lnTo>
                <a:lnTo>
                  <a:pt x="2104616" y="85390"/>
                </a:lnTo>
                <a:lnTo>
                  <a:pt x="2104616" y="210713"/>
                </a:lnTo>
                <a:lnTo>
                  <a:pt x="2079501" y="210713"/>
                </a:lnTo>
                <a:lnTo>
                  <a:pt x="2079501" y="95436"/>
                </a:lnTo>
                <a:lnTo>
                  <a:pt x="2063930" y="95436"/>
                </a:lnTo>
                <a:close/>
                <a:moveTo>
                  <a:pt x="1585745" y="3014"/>
                </a:moveTo>
                <a:lnTo>
                  <a:pt x="1610860" y="3014"/>
                </a:lnTo>
                <a:lnTo>
                  <a:pt x="1610860" y="72331"/>
                </a:lnTo>
                <a:lnTo>
                  <a:pt x="1647025" y="72331"/>
                </a:lnTo>
                <a:lnTo>
                  <a:pt x="1647025" y="94432"/>
                </a:lnTo>
                <a:lnTo>
                  <a:pt x="1610860" y="94432"/>
                </a:lnTo>
                <a:lnTo>
                  <a:pt x="1610860" y="117035"/>
                </a:lnTo>
                <a:lnTo>
                  <a:pt x="1642002" y="138634"/>
                </a:lnTo>
                <a:lnTo>
                  <a:pt x="1642002" y="165757"/>
                </a:lnTo>
                <a:lnTo>
                  <a:pt x="1610860" y="145666"/>
                </a:lnTo>
                <a:lnTo>
                  <a:pt x="1610860" y="210713"/>
                </a:lnTo>
                <a:lnTo>
                  <a:pt x="1585745" y="210713"/>
                </a:lnTo>
                <a:lnTo>
                  <a:pt x="1585745" y="94432"/>
                </a:lnTo>
                <a:lnTo>
                  <a:pt x="1547571" y="94432"/>
                </a:lnTo>
                <a:lnTo>
                  <a:pt x="1547571" y="72331"/>
                </a:lnTo>
                <a:lnTo>
                  <a:pt x="1585745" y="72331"/>
                </a:lnTo>
                <a:close/>
                <a:moveTo>
                  <a:pt x="1133680" y="3014"/>
                </a:moveTo>
                <a:lnTo>
                  <a:pt x="1158794" y="3014"/>
                </a:lnTo>
                <a:lnTo>
                  <a:pt x="1158794" y="12055"/>
                </a:lnTo>
                <a:lnTo>
                  <a:pt x="1251217" y="12055"/>
                </a:lnTo>
                <a:lnTo>
                  <a:pt x="1251217" y="30138"/>
                </a:lnTo>
                <a:lnTo>
                  <a:pt x="1158794" y="30138"/>
                </a:lnTo>
                <a:lnTo>
                  <a:pt x="1158794" y="41188"/>
                </a:lnTo>
                <a:lnTo>
                  <a:pt x="1246194" y="41188"/>
                </a:lnTo>
                <a:lnTo>
                  <a:pt x="1246194" y="59271"/>
                </a:lnTo>
                <a:lnTo>
                  <a:pt x="1158794" y="59271"/>
                </a:lnTo>
                <a:lnTo>
                  <a:pt x="1158794" y="70321"/>
                </a:lnTo>
                <a:lnTo>
                  <a:pt x="1257244" y="70321"/>
                </a:lnTo>
                <a:lnTo>
                  <a:pt x="1257244" y="88404"/>
                </a:lnTo>
                <a:lnTo>
                  <a:pt x="1035230" y="88404"/>
                </a:lnTo>
                <a:lnTo>
                  <a:pt x="1035230" y="70321"/>
                </a:lnTo>
                <a:lnTo>
                  <a:pt x="1133680" y="70321"/>
                </a:lnTo>
                <a:lnTo>
                  <a:pt x="1133680" y="59271"/>
                </a:lnTo>
                <a:lnTo>
                  <a:pt x="1045276" y="59271"/>
                </a:lnTo>
                <a:lnTo>
                  <a:pt x="1045276" y="41188"/>
                </a:lnTo>
                <a:lnTo>
                  <a:pt x="1133680" y="41188"/>
                </a:lnTo>
                <a:lnTo>
                  <a:pt x="1133680" y="30138"/>
                </a:lnTo>
                <a:lnTo>
                  <a:pt x="1039248" y="30138"/>
                </a:lnTo>
                <a:lnTo>
                  <a:pt x="1039248" y="12055"/>
                </a:lnTo>
                <a:lnTo>
                  <a:pt x="1133680" y="12055"/>
                </a:lnTo>
                <a:close/>
                <a:moveTo>
                  <a:pt x="879518" y="3014"/>
                </a:moveTo>
                <a:lnTo>
                  <a:pt x="904633" y="3014"/>
                </a:lnTo>
                <a:lnTo>
                  <a:pt x="904131" y="10046"/>
                </a:lnTo>
                <a:lnTo>
                  <a:pt x="995046" y="10046"/>
                </a:lnTo>
                <a:lnTo>
                  <a:pt x="995046" y="59271"/>
                </a:lnTo>
                <a:lnTo>
                  <a:pt x="957876" y="81372"/>
                </a:lnTo>
                <a:lnTo>
                  <a:pt x="995046" y="102468"/>
                </a:lnTo>
                <a:lnTo>
                  <a:pt x="995046" y="128588"/>
                </a:lnTo>
                <a:lnTo>
                  <a:pt x="934771" y="95436"/>
                </a:lnTo>
                <a:lnTo>
                  <a:pt x="875500" y="127583"/>
                </a:lnTo>
                <a:lnTo>
                  <a:pt x="875500" y="101464"/>
                </a:lnTo>
                <a:lnTo>
                  <a:pt x="914679" y="80367"/>
                </a:lnTo>
                <a:lnTo>
                  <a:pt x="914679" y="56257"/>
                </a:lnTo>
                <a:lnTo>
                  <a:pt x="934771" y="68312"/>
                </a:lnTo>
                <a:lnTo>
                  <a:pt x="968927" y="47216"/>
                </a:lnTo>
                <a:lnTo>
                  <a:pt x="968927" y="32147"/>
                </a:lnTo>
                <a:lnTo>
                  <a:pt x="902122" y="32147"/>
                </a:lnTo>
                <a:lnTo>
                  <a:pt x="898606" y="76349"/>
                </a:lnTo>
                <a:lnTo>
                  <a:pt x="874495" y="76349"/>
                </a:lnTo>
                <a:close/>
                <a:moveTo>
                  <a:pt x="818238" y="3014"/>
                </a:moveTo>
                <a:lnTo>
                  <a:pt x="843353" y="3014"/>
                </a:lnTo>
                <a:lnTo>
                  <a:pt x="843353" y="27124"/>
                </a:lnTo>
                <a:lnTo>
                  <a:pt x="863445" y="27124"/>
                </a:lnTo>
                <a:lnTo>
                  <a:pt x="863445" y="49225"/>
                </a:lnTo>
                <a:lnTo>
                  <a:pt x="843353" y="49225"/>
                </a:lnTo>
                <a:lnTo>
                  <a:pt x="843353" y="93929"/>
                </a:lnTo>
                <a:lnTo>
                  <a:pt x="861436" y="122058"/>
                </a:lnTo>
                <a:lnTo>
                  <a:pt x="861436" y="157218"/>
                </a:lnTo>
                <a:lnTo>
                  <a:pt x="843353" y="129090"/>
                </a:lnTo>
                <a:lnTo>
                  <a:pt x="843353" y="210713"/>
                </a:lnTo>
                <a:lnTo>
                  <a:pt x="818238" y="210713"/>
                </a:lnTo>
                <a:lnTo>
                  <a:pt x="818238" y="49225"/>
                </a:lnTo>
                <a:lnTo>
                  <a:pt x="778055" y="49225"/>
                </a:lnTo>
                <a:lnTo>
                  <a:pt x="778055" y="27124"/>
                </a:lnTo>
                <a:lnTo>
                  <a:pt x="818238" y="27124"/>
                </a:lnTo>
                <a:close/>
                <a:moveTo>
                  <a:pt x="114021" y="3014"/>
                </a:moveTo>
                <a:lnTo>
                  <a:pt x="141145" y="3014"/>
                </a:lnTo>
                <a:lnTo>
                  <a:pt x="151191" y="24110"/>
                </a:lnTo>
                <a:lnTo>
                  <a:pt x="172287" y="24110"/>
                </a:lnTo>
                <a:lnTo>
                  <a:pt x="183338" y="3014"/>
                </a:lnTo>
                <a:lnTo>
                  <a:pt x="209457" y="3014"/>
                </a:lnTo>
                <a:lnTo>
                  <a:pt x="199411" y="24110"/>
                </a:lnTo>
                <a:lnTo>
                  <a:pt x="224526" y="24110"/>
                </a:lnTo>
                <a:lnTo>
                  <a:pt x="224526" y="133611"/>
                </a:lnTo>
                <a:lnTo>
                  <a:pt x="196397" y="133611"/>
                </a:lnTo>
                <a:lnTo>
                  <a:pt x="196397" y="188863"/>
                </a:lnTo>
                <a:lnTo>
                  <a:pt x="209457" y="188863"/>
                </a:lnTo>
                <a:lnTo>
                  <a:pt x="218498" y="161237"/>
                </a:lnTo>
                <a:lnTo>
                  <a:pt x="237585" y="177310"/>
                </a:lnTo>
                <a:lnTo>
                  <a:pt x="226535" y="210713"/>
                </a:lnTo>
                <a:lnTo>
                  <a:pt x="172287" y="210713"/>
                </a:lnTo>
                <a:lnTo>
                  <a:pt x="172287" y="133611"/>
                </a:lnTo>
                <a:lnTo>
                  <a:pt x="150186" y="133611"/>
                </a:lnTo>
                <a:lnTo>
                  <a:pt x="116030" y="210713"/>
                </a:lnTo>
                <a:lnTo>
                  <a:pt x="89911" y="210713"/>
                </a:lnTo>
                <a:lnTo>
                  <a:pt x="124067" y="133611"/>
                </a:lnTo>
                <a:lnTo>
                  <a:pt x="95938" y="133611"/>
                </a:lnTo>
                <a:lnTo>
                  <a:pt x="95938" y="24110"/>
                </a:lnTo>
                <a:lnTo>
                  <a:pt x="124067" y="24110"/>
                </a:lnTo>
                <a:close/>
                <a:moveTo>
                  <a:pt x="18083" y="3014"/>
                </a:moveTo>
                <a:lnTo>
                  <a:pt x="43197" y="3014"/>
                </a:lnTo>
                <a:lnTo>
                  <a:pt x="38174" y="27124"/>
                </a:lnTo>
                <a:lnTo>
                  <a:pt x="80367" y="27124"/>
                </a:lnTo>
                <a:lnTo>
                  <a:pt x="80367" y="48220"/>
                </a:lnTo>
                <a:lnTo>
                  <a:pt x="33151" y="48220"/>
                </a:lnTo>
                <a:lnTo>
                  <a:pt x="29133" y="66303"/>
                </a:lnTo>
                <a:lnTo>
                  <a:pt x="74340" y="66303"/>
                </a:lnTo>
                <a:lnTo>
                  <a:pt x="74340" y="87399"/>
                </a:lnTo>
                <a:lnTo>
                  <a:pt x="48220" y="87399"/>
                </a:lnTo>
                <a:lnTo>
                  <a:pt x="48220" y="107491"/>
                </a:lnTo>
                <a:lnTo>
                  <a:pt x="79865" y="107491"/>
                </a:lnTo>
                <a:lnTo>
                  <a:pt x="79865" y="129592"/>
                </a:lnTo>
                <a:lnTo>
                  <a:pt x="48220" y="129592"/>
                </a:lnTo>
                <a:lnTo>
                  <a:pt x="48220" y="165757"/>
                </a:lnTo>
                <a:lnTo>
                  <a:pt x="79865" y="148679"/>
                </a:lnTo>
                <a:lnTo>
                  <a:pt x="79865" y="173794"/>
                </a:lnTo>
                <a:lnTo>
                  <a:pt x="8539" y="210211"/>
                </a:lnTo>
                <a:lnTo>
                  <a:pt x="8539" y="184845"/>
                </a:lnTo>
                <a:lnTo>
                  <a:pt x="23105" y="176808"/>
                </a:lnTo>
                <a:lnTo>
                  <a:pt x="23105" y="129592"/>
                </a:lnTo>
                <a:lnTo>
                  <a:pt x="4521" y="129592"/>
                </a:lnTo>
                <a:lnTo>
                  <a:pt x="4521" y="107491"/>
                </a:lnTo>
                <a:lnTo>
                  <a:pt x="23105" y="107491"/>
                </a:lnTo>
                <a:lnTo>
                  <a:pt x="23105" y="87399"/>
                </a:lnTo>
                <a:lnTo>
                  <a:pt x="0" y="87399"/>
                </a:lnTo>
                <a:close/>
                <a:moveTo>
                  <a:pt x="363159" y="2512"/>
                </a:moveTo>
                <a:lnTo>
                  <a:pt x="390283" y="2512"/>
                </a:lnTo>
                <a:lnTo>
                  <a:pt x="394804" y="13060"/>
                </a:lnTo>
                <a:lnTo>
                  <a:pt x="480696" y="13060"/>
                </a:lnTo>
                <a:lnTo>
                  <a:pt x="480696" y="57262"/>
                </a:lnTo>
                <a:lnTo>
                  <a:pt x="455581" y="57262"/>
                </a:lnTo>
                <a:lnTo>
                  <a:pt x="455581" y="35161"/>
                </a:lnTo>
                <a:lnTo>
                  <a:pt x="294847" y="35161"/>
                </a:lnTo>
                <a:lnTo>
                  <a:pt x="294847" y="56257"/>
                </a:lnTo>
                <a:lnTo>
                  <a:pt x="269732" y="56257"/>
                </a:lnTo>
                <a:lnTo>
                  <a:pt x="269732" y="13060"/>
                </a:lnTo>
                <a:lnTo>
                  <a:pt x="367178" y="13060"/>
                </a:lnTo>
                <a:close/>
                <a:moveTo>
                  <a:pt x="1368754" y="2009"/>
                </a:moveTo>
                <a:lnTo>
                  <a:pt x="1395375" y="2009"/>
                </a:lnTo>
                <a:lnTo>
                  <a:pt x="1391859" y="12055"/>
                </a:lnTo>
                <a:lnTo>
                  <a:pt x="1509396" y="12055"/>
                </a:lnTo>
                <a:lnTo>
                  <a:pt x="1509396" y="33152"/>
                </a:lnTo>
                <a:lnTo>
                  <a:pt x="1384325" y="33152"/>
                </a:lnTo>
                <a:lnTo>
                  <a:pt x="1378800" y="46211"/>
                </a:lnTo>
                <a:lnTo>
                  <a:pt x="1505378" y="46211"/>
                </a:lnTo>
                <a:lnTo>
                  <a:pt x="1505378" y="67308"/>
                </a:lnTo>
                <a:lnTo>
                  <a:pt x="1369758" y="67308"/>
                </a:lnTo>
                <a:lnTo>
                  <a:pt x="1363228" y="80367"/>
                </a:lnTo>
                <a:lnTo>
                  <a:pt x="1514419" y="80367"/>
                </a:lnTo>
                <a:lnTo>
                  <a:pt x="1514419" y="101464"/>
                </a:lnTo>
                <a:lnTo>
                  <a:pt x="1486793" y="101464"/>
                </a:lnTo>
                <a:lnTo>
                  <a:pt x="1522456" y="130597"/>
                </a:lnTo>
                <a:lnTo>
                  <a:pt x="1500857" y="130597"/>
                </a:lnTo>
                <a:lnTo>
                  <a:pt x="1500857" y="208704"/>
                </a:lnTo>
                <a:lnTo>
                  <a:pt x="1304962" y="208704"/>
                </a:lnTo>
                <a:lnTo>
                  <a:pt x="1304962" y="128588"/>
                </a:lnTo>
                <a:lnTo>
                  <a:pt x="1286880" y="128588"/>
                </a:lnTo>
                <a:lnTo>
                  <a:pt x="1317017" y="101464"/>
                </a:lnTo>
                <a:lnTo>
                  <a:pt x="1292405" y="101464"/>
                </a:lnTo>
                <a:lnTo>
                  <a:pt x="1292405" y="80367"/>
                </a:lnTo>
                <a:lnTo>
                  <a:pt x="1335100" y="80367"/>
                </a:lnTo>
                <a:lnTo>
                  <a:pt x="1342132" y="67308"/>
                </a:lnTo>
                <a:lnTo>
                  <a:pt x="1300442" y="67308"/>
                </a:lnTo>
                <a:lnTo>
                  <a:pt x="1300442" y="46211"/>
                </a:lnTo>
                <a:lnTo>
                  <a:pt x="1352178" y="46211"/>
                </a:lnTo>
                <a:lnTo>
                  <a:pt x="1357703" y="33152"/>
                </a:lnTo>
                <a:lnTo>
                  <a:pt x="1296423" y="33152"/>
                </a:lnTo>
                <a:lnTo>
                  <a:pt x="1296423" y="12055"/>
                </a:lnTo>
                <a:lnTo>
                  <a:pt x="1364735" y="12055"/>
                </a:lnTo>
                <a:close/>
                <a:moveTo>
                  <a:pt x="2455720" y="502"/>
                </a:moveTo>
                <a:lnTo>
                  <a:pt x="2482844" y="502"/>
                </a:lnTo>
                <a:lnTo>
                  <a:pt x="2476816" y="9544"/>
                </a:lnTo>
                <a:lnTo>
                  <a:pt x="2543119" y="9544"/>
                </a:lnTo>
                <a:lnTo>
                  <a:pt x="2543119" y="29636"/>
                </a:lnTo>
                <a:lnTo>
                  <a:pt x="2511977" y="29636"/>
                </a:lnTo>
                <a:lnTo>
                  <a:pt x="2523027" y="44202"/>
                </a:lnTo>
                <a:lnTo>
                  <a:pt x="2496406" y="44202"/>
                </a:lnTo>
                <a:lnTo>
                  <a:pt x="2484351" y="29636"/>
                </a:lnTo>
                <a:lnTo>
                  <a:pt x="2465263" y="29636"/>
                </a:lnTo>
                <a:lnTo>
                  <a:pt x="2456222" y="43198"/>
                </a:lnTo>
                <a:lnTo>
                  <a:pt x="2431107" y="43198"/>
                </a:lnTo>
                <a:close/>
                <a:moveTo>
                  <a:pt x="2348229" y="502"/>
                </a:moveTo>
                <a:lnTo>
                  <a:pt x="2373846" y="502"/>
                </a:lnTo>
                <a:lnTo>
                  <a:pt x="2367818" y="9544"/>
                </a:lnTo>
                <a:lnTo>
                  <a:pt x="2433619" y="9544"/>
                </a:lnTo>
                <a:lnTo>
                  <a:pt x="2433619" y="29636"/>
                </a:lnTo>
                <a:lnTo>
                  <a:pt x="2396951" y="29636"/>
                </a:lnTo>
                <a:lnTo>
                  <a:pt x="2407499" y="44704"/>
                </a:lnTo>
                <a:lnTo>
                  <a:pt x="2380376" y="44704"/>
                </a:lnTo>
                <a:lnTo>
                  <a:pt x="2369325" y="29636"/>
                </a:lnTo>
                <a:lnTo>
                  <a:pt x="2357270" y="29636"/>
                </a:lnTo>
                <a:lnTo>
                  <a:pt x="2345717" y="45709"/>
                </a:lnTo>
                <a:lnTo>
                  <a:pt x="2319598" y="45709"/>
                </a:lnTo>
                <a:close/>
                <a:moveTo>
                  <a:pt x="520378" y="0"/>
                </a:moveTo>
                <a:lnTo>
                  <a:pt x="563575" y="29133"/>
                </a:lnTo>
                <a:lnTo>
                  <a:pt x="563575" y="55253"/>
                </a:lnTo>
                <a:lnTo>
                  <a:pt x="520378" y="25115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锐字逼格青春粗黑体简2.0" panose="02010604000000000000" pitchFamily="2" charset="-122"/>
              <a:ea typeface="锐字逼格青春粗黑体简2.0" panose="02010604000000000000" pitchFamily="2" charset="-122"/>
              <a:cs typeface="+mn-cs"/>
            </a:endParaRPr>
          </a:p>
        </p:txBody>
      </p:sp>
      <p:sp>
        <p:nvSpPr>
          <p:cNvPr id="30" name="常用图形-45_矢量">
            <a:extLst>
              <a:ext uri="{FF2B5EF4-FFF2-40B4-BE49-F238E27FC236}">
                <a16:creationId xmlns:a16="http://schemas.microsoft.com/office/drawing/2014/main" id="{E8052EC2-E63B-4E55-8737-8BD6B92D6DB9}"/>
              </a:ext>
            </a:extLst>
          </p:cNvPr>
          <p:cNvSpPr/>
          <p:nvPr/>
        </p:nvSpPr>
        <p:spPr>
          <a:xfrm>
            <a:off x="1061463" y="572880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3" name="常用图形-46_矢量">
            <a:extLst>
              <a:ext uri="{FF2B5EF4-FFF2-40B4-BE49-F238E27FC236}">
                <a16:creationId xmlns:a16="http://schemas.microsoft.com/office/drawing/2014/main" id="{85DBC54B-62B5-4374-8CB6-9BF7C86E90B3}"/>
              </a:ext>
            </a:extLst>
          </p:cNvPr>
          <p:cNvSpPr/>
          <p:nvPr/>
        </p:nvSpPr>
        <p:spPr>
          <a:xfrm>
            <a:off x="5342179" y="572880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6" name="常用图形-47_矢量">
            <a:extLst>
              <a:ext uri="{FF2B5EF4-FFF2-40B4-BE49-F238E27FC236}">
                <a16:creationId xmlns:a16="http://schemas.microsoft.com/office/drawing/2014/main" id="{163A031D-0848-42E4-8EA0-FBBA765CB102}"/>
              </a:ext>
            </a:extLst>
          </p:cNvPr>
          <p:cNvSpPr/>
          <p:nvPr/>
        </p:nvSpPr>
        <p:spPr>
          <a:xfrm>
            <a:off x="8559094" y="572880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1" name="文本框-3_矢量">
            <a:extLst>
              <a:ext uri="{FF2B5EF4-FFF2-40B4-BE49-F238E27FC236}">
                <a16:creationId xmlns:a16="http://schemas.microsoft.com/office/drawing/2014/main" id="{E148CBCD-A082-4AAE-B0A3-908E91B727EE}"/>
              </a:ext>
            </a:extLst>
          </p:cNvPr>
          <p:cNvSpPr txBox="1"/>
          <p:nvPr/>
        </p:nvSpPr>
        <p:spPr>
          <a:xfrm>
            <a:off x="1228292" y="1150809"/>
            <a:ext cx="3415847" cy="2094868"/>
          </a:xfrm>
          <a:custGeom>
            <a:avLst/>
            <a:gdLst/>
            <a:ahLst/>
            <a:cxnLst/>
            <a:rect l="l" t="t" r="r" b="b"/>
            <a:pathLst>
              <a:path w="3415847" h="2094868">
                <a:moveTo>
                  <a:pt x="2220199" y="2054628"/>
                </a:moveTo>
                <a:cubicBezTo>
                  <a:pt x="2222608" y="2054628"/>
                  <a:pt x="2224659" y="2055410"/>
                  <a:pt x="2226352" y="2056972"/>
                </a:cubicBezTo>
                <a:cubicBezTo>
                  <a:pt x="2228045" y="2058535"/>
                  <a:pt x="2228891" y="2060553"/>
                  <a:pt x="2228891" y="2063028"/>
                </a:cubicBezTo>
                <a:cubicBezTo>
                  <a:pt x="2228891" y="2065437"/>
                  <a:pt x="2228045" y="2067455"/>
                  <a:pt x="2226352" y="2069083"/>
                </a:cubicBezTo>
                <a:cubicBezTo>
                  <a:pt x="2224659" y="2070711"/>
                  <a:pt x="2222608" y="2071525"/>
                  <a:pt x="2220199" y="2071525"/>
                </a:cubicBezTo>
                <a:cubicBezTo>
                  <a:pt x="2217790" y="2071525"/>
                  <a:pt x="2215788" y="2070711"/>
                  <a:pt x="2214192" y="2069083"/>
                </a:cubicBezTo>
                <a:cubicBezTo>
                  <a:pt x="2212597" y="2067455"/>
                  <a:pt x="2211799" y="2065437"/>
                  <a:pt x="2211799" y="2063028"/>
                </a:cubicBezTo>
                <a:cubicBezTo>
                  <a:pt x="2211799" y="2060553"/>
                  <a:pt x="2212597" y="2058535"/>
                  <a:pt x="2214192" y="2056972"/>
                </a:cubicBezTo>
                <a:cubicBezTo>
                  <a:pt x="2215788" y="2055410"/>
                  <a:pt x="2217790" y="2054628"/>
                  <a:pt x="2220199" y="2054628"/>
                </a:cubicBezTo>
                <a:close/>
                <a:moveTo>
                  <a:pt x="2172574" y="2054628"/>
                </a:moveTo>
                <a:cubicBezTo>
                  <a:pt x="2174983" y="2054628"/>
                  <a:pt x="2177034" y="2055410"/>
                  <a:pt x="2178727" y="2056972"/>
                </a:cubicBezTo>
                <a:cubicBezTo>
                  <a:pt x="2180420" y="2058535"/>
                  <a:pt x="2181266" y="2060553"/>
                  <a:pt x="2181266" y="2063028"/>
                </a:cubicBezTo>
                <a:cubicBezTo>
                  <a:pt x="2181266" y="2065437"/>
                  <a:pt x="2180420" y="2067455"/>
                  <a:pt x="2178727" y="2069083"/>
                </a:cubicBezTo>
                <a:cubicBezTo>
                  <a:pt x="2177034" y="2070711"/>
                  <a:pt x="2174983" y="2071525"/>
                  <a:pt x="2172574" y="2071525"/>
                </a:cubicBezTo>
                <a:cubicBezTo>
                  <a:pt x="2170165" y="2071525"/>
                  <a:pt x="2168163" y="2070711"/>
                  <a:pt x="2166567" y="2069083"/>
                </a:cubicBezTo>
                <a:cubicBezTo>
                  <a:pt x="2164972" y="2067455"/>
                  <a:pt x="2164174" y="2065437"/>
                  <a:pt x="2164174" y="2063028"/>
                </a:cubicBezTo>
                <a:cubicBezTo>
                  <a:pt x="2164174" y="2060553"/>
                  <a:pt x="2164972" y="2058535"/>
                  <a:pt x="2166567" y="2056972"/>
                </a:cubicBezTo>
                <a:cubicBezTo>
                  <a:pt x="2168163" y="2055410"/>
                  <a:pt x="2170165" y="2054628"/>
                  <a:pt x="2172574" y="2054628"/>
                </a:cubicBezTo>
                <a:close/>
                <a:moveTo>
                  <a:pt x="1596623" y="2051893"/>
                </a:moveTo>
                <a:lnTo>
                  <a:pt x="1596623" y="2075627"/>
                </a:lnTo>
                <a:lnTo>
                  <a:pt x="1702203" y="2075627"/>
                </a:lnTo>
                <a:lnTo>
                  <a:pt x="1702203" y="2051893"/>
                </a:lnTo>
                <a:close/>
                <a:moveTo>
                  <a:pt x="51569" y="2020054"/>
                </a:moveTo>
                <a:lnTo>
                  <a:pt x="51569" y="2071232"/>
                </a:lnTo>
                <a:lnTo>
                  <a:pt x="159981" y="2071232"/>
                </a:lnTo>
                <a:lnTo>
                  <a:pt x="159981" y="2020054"/>
                </a:lnTo>
                <a:close/>
                <a:moveTo>
                  <a:pt x="1775845" y="2019858"/>
                </a:moveTo>
                <a:lnTo>
                  <a:pt x="1775845" y="2041443"/>
                </a:lnTo>
                <a:lnTo>
                  <a:pt x="1829172" y="2041443"/>
                </a:lnTo>
                <a:lnTo>
                  <a:pt x="1829172" y="2019858"/>
                </a:lnTo>
                <a:close/>
                <a:moveTo>
                  <a:pt x="1596623" y="2018686"/>
                </a:moveTo>
                <a:lnTo>
                  <a:pt x="1596623" y="2042713"/>
                </a:lnTo>
                <a:lnTo>
                  <a:pt x="1702203" y="2042713"/>
                </a:lnTo>
                <a:lnTo>
                  <a:pt x="1702203" y="2018686"/>
                </a:lnTo>
                <a:close/>
                <a:moveTo>
                  <a:pt x="972326" y="2010287"/>
                </a:moveTo>
                <a:lnTo>
                  <a:pt x="972326" y="2064493"/>
                </a:lnTo>
                <a:lnTo>
                  <a:pt x="1022137" y="2064493"/>
                </a:lnTo>
                <a:lnTo>
                  <a:pt x="1022137" y="2010287"/>
                </a:lnTo>
                <a:close/>
                <a:moveTo>
                  <a:pt x="1586173" y="2009310"/>
                </a:moveTo>
                <a:lnTo>
                  <a:pt x="1712556" y="2009310"/>
                </a:lnTo>
                <a:lnTo>
                  <a:pt x="1712556" y="2094086"/>
                </a:lnTo>
                <a:lnTo>
                  <a:pt x="1702203" y="2094086"/>
                </a:lnTo>
                <a:lnTo>
                  <a:pt x="1702203" y="2085101"/>
                </a:lnTo>
                <a:lnTo>
                  <a:pt x="1596623" y="2085101"/>
                </a:lnTo>
                <a:lnTo>
                  <a:pt x="1596623" y="2094086"/>
                </a:lnTo>
                <a:lnTo>
                  <a:pt x="1586173" y="2094086"/>
                </a:lnTo>
                <a:close/>
                <a:moveTo>
                  <a:pt x="1864039" y="2001692"/>
                </a:moveTo>
                <a:lnTo>
                  <a:pt x="1874392" y="2001692"/>
                </a:lnTo>
                <a:lnTo>
                  <a:pt x="1874392" y="2035485"/>
                </a:lnTo>
                <a:cubicBezTo>
                  <a:pt x="1895814" y="2027737"/>
                  <a:pt x="1915478" y="2018523"/>
                  <a:pt x="1933384" y="2007845"/>
                </a:cubicBezTo>
                <a:lnTo>
                  <a:pt x="1939635" y="2017221"/>
                </a:lnTo>
                <a:cubicBezTo>
                  <a:pt x="1917627" y="2028746"/>
                  <a:pt x="1895879" y="2038480"/>
                  <a:pt x="1874392" y="2046424"/>
                </a:cubicBezTo>
                <a:lnTo>
                  <a:pt x="1874392" y="2064883"/>
                </a:lnTo>
                <a:cubicBezTo>
                  <a:pt x="1874001" y="2074650"/>
                  <a:pt x="1878950" y="2079371"/>
                  <a:pt x="1889238" y="2079045"/>
                </a:cubicBezTo>
                <a:lnTo>
                  <a:pt x="1912190" y="2079045"/>
                </a:lnTo>
                <a:cubicBezTo>
                  <a:pt x="1922152" y="2079176"/>
                  <a:pt x="1927817" y="2075399"/>
                  <a:pt x="1929184" y="2067716"/>
                </a:cubicBezTo>
                <a:cubicBezTo>
                  <a:pt x="1930291" y="2062637"/>
                  <a:pt x="1931105" y="2055605"/>
                  <a:pt x="1931626" y="2046619"/>
                </a:cubicBezTo>
                <a:cubicBezTo>
                  <a:pt x="1935272" y="2048117"/>
                  <a:pt x="1938593" y="2049256"/>
                  <a:pt x="1941588" y="2050038"/>
                </a:cubicBezTo>
                <a:cubicBezTo>
                  <a:pt x="1940742" y="2058307"/>
                  <a:pt x="1939765" y="2065046"/>
                  <a:pt x="1938658" y="2070255"/>
                </a:cubicBezTo>
                <a:cubicBezTo>
                  <a:pt x="1936314" y="2083082"/>
                  <a:pt x="1927849" y="2089300"/>
                  <a:pt x="1913264" y="2088910"/>
                </a:cubicBezTo>
                <a:lnTo>
                  <a:pt x="1886991" y="2088910"/>
                </a:lnTo>
                <a:cubicBezTo>
                  <a:pt x="1871299" y="2089300"/>
                  <a:pt x="1863649" y="2081813"/>
                  <a:pt x="1864039" y="2066446"/>
                </a:cubicBezTo>
                <a:close/>
                <a:moveTo>
                  <a:pt x="798262" y="2000422"/>
                </a:moveTo>
                <a:lnTo>
                  <a:pt x="808713" y="2000422"/>
                </a:lnTo>
                <a:lnTo>
                  <a:pt x="808713" y="2026695"/>
                </a:lnTo>
                <a:lnTo>
                  <a:pt x="856277" y="2026695"/>
                </a:lnTo>
                <a:lnTo>
                  <a:pt x="856277" y="2036462"/>
                </a:lnTo>
                <a:lnTo>
                  <a:pt x="808713" y="2036462"/>
                </a:lnTo>
                <a:lnTo>
                  <a:pt x="808713" y="2073283"/>
                </a:lnTo>
                <a:lnTo>
                  <a:pt x="867314" y="2073283"/>
                </a:lnTo>
                <a:lnTo>
                  <a:pt x="867314" y="2083245"/>
                </a:lnTo>
                <a:lnTo>
                  <a:pt x="737903" y="2083245"/>
                </a:lnTo>
                <a:lnTo>
                  <a:pt x="737903" y="2073283"/>
                </a:lnTo>
                <a:lnTo>
                  <a:pt x="798262" y="2073283"/>
                </a:lnTo>
                <a:lnTo>
                  <a:pt x="798262" y="2036462"/>
                </a:lnTo>
                <a:lnTo>
                  <a:pt x="750112" y="2036462"/>
                </a:lnTo>
                <a:lnTo>
                  <a:pt x="750112" y="2026695"/>
                </a:lnTo>
                <a:lnTo>
                  <a:pt x="798262" y="2026695"/>
                </a:lnTo>
                <a:close/>
                <a:moveTo>
                  <a:pt x="310878" y="1998664"/>
                </a:moveTo>
                <a:cubicBezTo>
                  <a:pt x="322794" y="2009929"/>
                  <a:pt x="333244" y="2020314"/>
                  <a:pt x="342230" y="2029820"/>
                </a:cubicBezTo>
                <a:lnTo>
                  <a:pt x="332854" y="2037634"/>
                </a:lnTo>
                <a:cubicBezTo>
                  <a:pt x="325626" y="2028909"/>
                  <a:pt x="315501" y="2018035"/>
                  <a:pt x="302479" y="2005013"/>
                </a:cubicBezTo>
                <a:close/>
                <a:moveTo>
                  <a:pt x="1775845" y="1989483"/>
                </a:moveTo>
                <a:lnTo>
                  <a:pt x="1775845" y="2011068"/>
                </a:lnTo>
                <a:lnTo>
                  <a:pt x="1829172" y="2011068"/>
                </a:lnTo>
                <a:lnTo>
                  <a:pt x="1829172" y="1989483"/>
                </a:lnTo>
                <a:close/>
                <a:moveTo>
                  <a:pt x="1066283" y="1984014"/>
                </a:moveTo>
                <a:cubicBezTo>
                  <a:pt x="1075334" y="1995148"/>
                  <a:pt x="1085882" y="2008822"/>
                  <a:pt x="1097928" y="2025035"/>
                </a:cubicBezTo>
                <a:lnTo>
                  <a:pt x="1089138" y="2031676"/>
                </a:lnTo>
                <a:cubicBezTo>
                  <a:pt x="1078394" y="2016245"/>
                  <a:pt x="1068106" y="2002245"/>
                  <a:pt x="1058275" y="1989679"/>
                </a:cubicBezTo>
                <a:close/>
                <a:moveTo>
                  <a:pt x="1765589" y="1980498"/>
                </a:moveTo>
                <a:lnTo>
                  <a:pt x="1839427" y="1980498"/>
                </a:lnTo>
                <a:lnTo>
                  <a:pt x="1839427" y="2071427"/>
                </a:lnTo>
                <a:cubicBezTo>
                  <a:pt x="1840013" y="2083994"/>
                  <a:pt x="1833925" y="2090277"/>
                  <a:pt x="1821163" y="2090277"/>
                </a:cubicBezTo>
                <a:cubicBezTo>
                  <a:pt x="1815173" y="2090538"/>
                  <a:pt x="1809052" y="2090668"/>
                  <a:pt x="1802801" y="2090668"/>
                </a:cubicBezTo>
                <a:cubicBezTo>
                  <a:pt x="1802345" y="2087217"/>
                  <a:pt x="1801597" y="2083766"/>
                  <a:pt x="1800555" y="2080315"/>
                </a:cubicBezTo>
                <a:cubicBezTo>
                  <a:pt x="1805764" y="2080706"/>
                  <a:pt x="1811787" y="2080901"/>
                  <a:pt x="1818623" y="2080901"/>
                </a:cubicBezTo>
                <a:cubicBezTo>
                  <a:pt x="1825981" y="2081161"/>
                  <a:pt x="1829497" y="2078166"/>
                  <a:pt x="1829172" y="2071915"/>
                </a:cubicBezTo>
                <a:lnTo>
                  <a:pt x="1829172" y="2050233"/>
                </a:lnTo>
                <a:lnTo>
                  <a:pt x="1775845" y="2050233"/>
                </a:lnTo>
                <a:lnTo>
                  <a:pt x="1775845" y="2092035"/>
                </a:lnTo>
                <a:lnTo>
                  <a:pt x="1765589" y="2092035"/>
                </a:lnTo>
                <a:close/>
                <a:moveTo>
                  <a:pt x="617283" y="1973270"/>
                </a:moveTo>
                <a:lnTo>
                  <a:pt x="627440" y="1977666"/>
                </a:lnTo>
                <a:cubicBezTo>
                  <a:pt x="613246" y="2006054"/>
                  <a:pt x="597586" y="2028062"/>
                  <a:pt x="580462" y="2043689"/>
                </a:cubicBezTo>
                <a:cubicBezTo>
                  <a:pt x="598172" y="2057493"/>
                  <a:pt x="626105" y="2069897"/>
                  <a:pt x="664261" y="2080901"/>
                </a:cubicBezTo>
                <a:cubicBezTo>
                  <a:pt x="661136" y="2085980"/>
                  <a:pt x="659280" y="2089561"/>
                  <a:pt x="658694" y="2091645"/>
                </a:cubicBezTo>
                <a:cubicBezTo>
                  <a:pt x="619952" y="2079078"/>
                  <a:pt x="591205" y="2065469"/>
                  <a:pt x="572453" y="2050819"/>
                </a:cubicBezTo>
                <a:cubicBezTo>
                  <a:pt x="552724" y="2067227"/>
                  <a:pt x="523977" y="2081454"/>
                  <a:pt x="486212" y="2093500"/>
                </a:cubicBezTo>
                <a:cubicBezTo>
                  <a:pt x="484519" y="2090310"/>
                  <a:pt x="482272" y="2086891"/>
                  <a:pt x="479473" y="2083245"/>
                </a:cubicBezTo>
                <a:cubicBezTo>
                  <a:pt x="515610" y="2072827"/>
                  <a:pt x="543738" y="2059707"/>
                  <a:pt x="563858" y="2043885"/>
                </a:cubicBezTo>
                <a:cubicBezTo>
                  <a:pt x="546929" y="2029495"/>
                  <a:pt x="530651" y="2008073"/>
                  <a:pt x="515024" y="1979619"/>
                </a:cubicBezTo>
                <a:lnTo>
                  <a:pt x="524888" y="1975028"/>
                </a:lnTo>
                <a:cubicBezTo>
                  <a:pt x="539994" y="2002311"/>
                  <a:pt x="555719" y="2022919"/>
                  <a:pt x="572062" y="2036853"/>
                </a:cubicBezTo>
                <a:cubicBezTo>
                  <a:pt x="589968" y="2021226"/>
                  <a:pt x="605042" y="2000032"/>
                  <a:pt x="617283" y="1973270"/>
                </a:cubicBezTo>
                <a:close/>
                <a:moveTo>
                  <a:pt x="705477" y="1955299"/>
                </a:moveTo>
                <a:cubicBezTo>
                  <a:pt x="700920" y="1981084"/>
                  <a:pt x="696915" y="2001659"/>
                  <a:pt x="693464" y="2017026"/>
                </a:cubicBezTo>
                <a:cubicBezTo>
                  <a:pt x="698022" y="2020672"/>
                  <a:pt x="704631" y="2026011"/>
                  <a:pt x="713291" y="2033043"/>
                </a:cubicBezTo>
                <a:cubicBezTo>
                  <a:pt x="714007" y="2033629"/>
                  <a:pt x="714528" y="2034053"/>
                  <a:pt x="714854" y="2034313"/>
                </a:cubicBezTo>
                <a:cubicBezTo>
                  <a:pt x="723188" y="2017319"/>
                  <a:pt x="728657" y="1990981"/>
                  <a:pt x="731262" y="1955299"/>
                </a:cubicBezTo>
                <a:close/>
                <a:moveTo>
                  <a:pt x="972326" y="1947877"/>
                </a:moveTo>
                <a:lnTo>
                  <a:pt x="972326" y="2000813"/>
                </a:lnTo>
                <a:lnTo>
                  <a:pt x="1022137" y="2000813"/>
                </a:lnTo>
                <a:lnTo>
                  <a:pt x="1022137" y="1947877"/>
                </a:lnTo>
                <a:close/>
                <a:moveTo>
                  <a:pt x="1671828" y="1930492"/>
                </a:moveTo>
                <a:lnTo>
                  <a:pt x="1671828" y="1982256"/>
                </a:lnTo>
                <a:lnTo>
                  <a:pt x="1721639" y="1982256"/>
                </a:lnTo>
                <a:lnTo>
                  <a:pt x="1721639" y="1930492"/>
                </a:lnTo>
                <a:close/>
                <a:moveTo>
                  <a:pt x="1367395" y="1923460"/>
                </a:moveTo>
                <a:lnTo>
                  <a:pt x="1529525" y="1923460"/>
                </a:lnTo>
                <a:lnTo>
                  <a:pt x="1529525" y="1934301"/>
                </a:lnTo>
                <a:lnTo>
                  <a:pt x="1454125" y="1934301"/>
                </a:lnTo>
                <a:lnTo>
                  <a:pt x="1454125" y="2069278"/>
                </a:lnTo>
                <a:lnTo>
                  <a:pt x="1540757" y="2069278"/>
                </a:lnTo>
                <a:lnTo>
                  <a:pt x="1540757" y="2079827"/>
                </a:lnTo>
                <a:lnTo>
                  <a:pt x="1356359" y="2079827"/>
                </a:lnTo>
                <a:lnTo>
                  <a:pt x="1356359" y="2069278"/>
                </a:lnTo>
                <a:lnTo>
                  <a:pt x="1442795" y="2069278"/>
                </a:lnTo>
                <a:lnTo>
                  <a:pt x="1442795" y="1934301"/>
                </a:lnTo>
                <a:lnTo>
                  <a:pt x="1367395" y="1934301"/>
                </a:lnTo>
                <a:close/>
                <a:moveTo>
                  <a:pt x="1661768" y="1921018"/>
                </a:moveTo>
                <a:lnTo>
                  <a:pt x="1731601" y="1921018"/>
                </a:lnTo>
                <a:lnTo>
                  <a:pt x="1731601" y="1991632"/>
                </a:lnTo>
                <a:lnTo>
                  <a:pt x="1661768" y="1991632"/>
                </a:lnTo>
                <a:close/>
                <a:moveTo>
                  <a:pt x="2041210" y="1918869"/>
                </a:moveTo>
                <a:lnTo>
                  <a:pt x="2107038" y="1918869"/>
                </a:lnTo>
                <a:lnTo>
                  <a:pt x="2107038" y="2065665"/>
                </a:lnTo>
                <a:cubicBezTo>
                  <a:pt x="2106713" y="2073413"/>
                  <a:pt x="2109448" y="2077027"/>
                  <a:pt x="2115243" y="2076506"/>
                </a:cubicBezTo>
                <a:lnTo>
                  <a:pt x="2119247" y="2076506"/>
                </a:lnTo>
                <a:cubicBezTo>
                  <a:pt x="2126084" y="2076897"/>
                  <a:pt x="2130023" y="2072697"/>
                  <a:pt x="2131065" y="2063907"/>
                </a:cubicBezTo>
                <a:cubicBezTo>
                  <a:pt x="2131976" y="2057461"/>
                  <a:pt x="2132888" y="2047173"/>
                  <a:pt x="2133800" y="2033043"/>
                </a:cubicBezTo>
                <a:cubicBezTo>
                  <a:pt x="2137120" y="2034541"/>
                  <a:pt x="2140474" y="2035811"/>
                  <a:pt x="2143859" y="2036853"/>
                </a:cubicBezTo>
                <a:cubicBezTo>
                  <a:pt x="2142948" y="2050005"/>
                  <a:pt x="2141939" y="2060195"/>
                  <a:pt x="2140832" y="2067423"/>
                </a:cubicBezTo>
                <a:cubicBezTo>
                  <a:pt x="2139139" y="2080641"/>
                  <a:pt x="2132400" y="2087054"/>
                  <a:pt x="2120614" y="2086663"/>
                </a:cubicBezTo>
                <a:lnTo>
                  <a:pt x="2113484" y="2086663"/>
                </a:lnTo>
                <a:cubicBezTo>
                  <a:pt x="2101829" y="2086924"/>
                  <a:pt x="2096132" y="2080380"/>
                  <a:pt x="2096393" y="2067032"/>
                </a:cubicBezTo>
                <a:lnTo>
                  <a:pt x="2096393" y="1928831"/>
                </a:lnTo>
                <a:lnTo>
                  <a:pt x="2051856" y="1928831"/>
                </a:lnTo>
                <a:lnTo>
                  <a:pt x="2051856" y="1984307"/>
                </a:lnTo>
                <a:cubicBezTo>
                  <a:pt x="2052051" y="2014324"/>
                  <a:pt x="2049740" y="2036136"/>
                  <a:pt x="2044921" y="2049745"/>
                </a:cubicBezTo>
                <a:cubicBezTo>
                  <a:pt x="2040689" y="2063679"/>
                  <a:pt x="2031052" y="2078199"/>
                  <a:pt x="2016011" y="2093305"/>
                </a:cubicBezTo>
                <a:cubicBezTo>
                  <a:pt x="2012235" y="2089789"/>
                  <a:pt x="2009175" y="2087119"/>
                  <a:pt x="2006831" y="2085296"/>
                </a:cubicBezTo>
                <a:cubicBezTo>
                  <a:pt x="2021872" y="2070906"/>
                  <a:pt x="2031248" y="2057591"/>
                  <a:pt x="2034959" y="2045350"/>
                </a:cubicBezTo>
                <a:cubicBezTo>
                  <a:pt x="2039322" y="2033695"/>
                  <a:pt x="2041405" y="2013184"/>
                  <a:pt x="2041210" y="1983819"/>
                </a:cubicBezTo>
                <a:close/>
                <a:moveTo>
                  <a:pt x="923278" y="1918381"/>
                </a:moveTo>
                <a:lnTo>
                  <a:pt x="934510" y="1918381"/>
                </a:lnTo>
                <a:lnTo>
                  <a:pt x="918297" y="1965750"/>
                </a:lnTo>
                <a:lnTo>
                  <a:pt x="910288" y="1965750"/>
                </a:lnTo>
                <a:close/>
                <a:moveTo>
                  <a:pt x="897396" y="1918381"/>
                </a:moveTo>
                <a:lnTo>
                  <a:pt x="908335" y="1918381"/>
                </a:lnTo>
                <a:lnTo>
                  <a:pt x="891927" y="1965750"/>
                </a:lnTo>
                <a:lnTo>
                  <a:pt x="884211" y="1965750"/>
                </a:lnTo>
                <a:close/>
                <a:moveTo>
                  <a:pt x="450447" y="1918381"/>
                </a:moveTo>
                <a:lnTo>
                  <a:pt x="458260" y="1918381"/>
                </a:lnTo>
                <a:lnTo>
                  <a:pt x="445075" y="1965750"/>
                </a:lnTo>
                <a:lnTo>
                  <a:pt x="434038" y="1965750"/>
                </a:lnTo>
                <a:close/>
                <a:moveTo>
                  <a:pt x="424076" y="1918381"/>
                </a:moveTo>
                <a:lnTo>
                  <a:pt x="432085" y="1918381"/>
                </a:lnTo>
                <a:lnTo>
                  <a:pt x="419193" y="1965750"/>
                </a:lnTo>
                <a:lnTo>
                  <a:pt x="407961" y="1965750"/>
                </a:lnTo>
                <a:close/>
                <a:moveTo>
                  <a:pt x="232451" y="1909884"/>
                </a:moveTo>
                <a:cubicBezTo>
                  <a:pt x="240980" y="1917111"/>
                  <a:pt x="250715" y="1926162"/>
                  <a:pt x="261654" y="1937035"/>
                </a:cubicBezTo>
                <a:lnTo>
                  <a:pt x="252863" y="1945044"/>
                </a:lnTo>
                <a:cubicBezTo>
                  <a:pt x="244073" y="1935473"/>
                  <a:pt x="234599" y="1925999"/>
                  <a:pt x="224442" y="1916623"/>
                </a:cubicBezTo>
                <a:close/>
                <a:moveTo>
                  <a:pt x="1243161" y="1908614"/>
                </a:moveTo>
                <a:lnTo>
                  <a:pt x="1254686" y="1908614"/>
                </a:lnTo>
                <a:cubicBezTo>
                  <a:pt x="1254621" y="1910697"/>
                  <a:pt x="1254523" y="1913693"/>
                  <a:pt x="1254393" y="1917599"/>
                </a:cubicBezTo>
                <a:cubicBezTo>
                  <a:pt x="1254132" y="1926976"/>
                  <a:pt x="1253839" y="1933943"/>
                  <a:pt x="1253514" y="1938500"/>
                </a:cubicBezTo>
                <a:cubicBezTo>
                  <a:pt x="1261457" y="2010580"/>
                  <a:pt x="1290791" y="2057558"/>
                  <a:pt x="1341513" y="2079436"/>
                </a:cubicBezTo>
                <a:cubicBezTo>
                  <a:pt x="1338843" y="2082301"/>
                  <a:pt x="1336239" y="2085589"/>
                  <a:pt x="1333700" y="2089300"/>
                </a:cubicBezTo>
                <a:cubicBezTo>
                  <a:pt x="1283693" y="2063190"/>
                  <a:pt x="1255500" y="2021649"/>
                  <a:pt x="1249119" y="1964676"/>
                </a:cubicBezTo>
                <a:cubicBezTo>
                  <a:pt x="1242021" y="2020542"/>
                  <a:pt x="1213567" y="2062865"/>
                  <a:pt x="1163756" y="2091645"/>
                </a:cubicBezTo>
                <a:cubicBezTo>
                  <a:pt x="1160240" y="2087738"/>
                  <a:pt x="1157506" y="2084743"/>
                  <a:pt x="1155552" y="2082659"/>
                </a:cubicBezTo>
                <a:cubicBezTo>
                  <a:pt x="1205493" y="2053945"/>
                  <a:pt x="1233752" y="2012077"/>
                  <a:pt x="1240329" y="1957057"/>
                </a:cubicBezTo>
                <a:cubicBezTo>
                  <a:pt x="1241435" y="1950286"/>
                  <a:pt x="1242184" y="1943351"/>
                  <a:pt x="1242575" y="1936254"/>
                </a:cubicBezTo>
                <a:cubicBezTo>
                  <a:pt x="1242966" y="1929743"/>
                  <a:pt x="1243161" y="1920529"/>
                  <a:pt x="1243161" y="1908614"/>
                </a:cubicBezTo>
                <a:close/>
                <a:moveTo>
                  <a:pt x="1070678" y="1906270"/>
                </a:moveTo>
                <a:lnTo>
                  <a:pt x="1081324" y="1909005"/>
                </a:lnTo>
                <a:cubicBezTo>
                  <a:pt x="1077808" y="1919357"/>
                  <a:pt x="1074194" y="1928961"/>
                  <a:pt x="1070483" y="1937817"/>
                </a:cubicBezTo>
                <a:lnTo>
                  <a:pt x="1135140" y="1937817"/>
                </a:lnTo>
                <a:cubicBezTo>
                  <a:pt x="1134358" y="1983395"/>
                  <a:pt x="1133154" y="2023081"/>
                  <a:pt x="1131526" y="2056875"/>
                </a:cubicBezTo>
                <a:cubicBezTo>
                  <a:pt x="1131526" y="2078752"/>
                  <a:pt x="1120392" y="2089626"/>
                  <a:pt x="1098123" y="2089496"/>
                </a:cubicBezTo>
                <a:cubicBezTo>
                  <a:pt x="1094151" y="2089626"/>
                  <a:pt x="1089724" y="2089724"/>
                  <a:pt x="1084840" y="2089789"/>
                </a:cubicBezTo>
                <a:cubicBezTo>
                  <a:pt x="1082496" y="2089854"/>
                  <a:pt x="1079924" y="2089886"/>
                  <a:pt x="1077125" y="2089886"/>
                </a:cubicBezTo>
                <a:cubicBezTo>
                  <a:pt x="1074650" y="2089886"/>
                  <a:pt x="1071232" y="2089886"/>
                  <a:pt x="1066869" y="2089886"/>
                </a:cubicBezTo>
                <a:cubicBezTo>
                  <a:pt x="1066218" y="2086110"/>
                  <a:pt x="1065372" y="2082431"/>
                  <a:pt x="1064330" y="2078850"/>
                </a:cubicBezTo>
                <a:cubicBezTo>
                  <a:pt x="1074553" y="2079241"/>
                  <a:pt x="1085198" y="2079436"/>
                  <a:pt x="1096268" y="2079436"/>
                </a:cubicBezTo>
                <a:cubicBezTo>
                  <a:pt x="1112741" y="2080282"/>
                  <a:pt x="1121010" y="2072371"/>
                  <a:pt x="1121075" y="2055703"/>
                </a:cubicBezTo>
                <a:cubicBezTo>
                  <a:pt x="1122247" y="2034671"/>
                  <a:pt x="1123322" y="1998729"/>
                  <a:pt x="1124298" y="1947877"/>
                </a:cubicBezTo>
                <a:lnTo>
                  <a:pt x="1066283" y="1947877"/>
                </a:lnTo>
                <a:cubicBezTo>
                  <a:pt x="1060944" y="1960639"/>
                  <a:pt x="1055475" y="1971643"/>
                  <a:pt x="1049875" y="1980889"/>
                </a:cubicBezTo>
                <a:cubicBezTo>
                  <a:pt x="1047661" y="1979131"/>
                  <a:pt x="1044601" y="1977177"/>
                  <a:pt x="1040694" y="1975028"/>
                </a:cubicBezTo>
                <a:cubicBezTo>
                  <a:pt x="1052610" y="1955820"/>
                  <a:pt x="1062605" y="1932901"/>
                  <a:pt x="1070678" y="1906270"/>
                </a:cubicBezTo>
                <a:close/>
                <a:moveTo>
                  <a:pt x="991469" y="1906270"/>
                </a:moveTo>
                <a:lnTo>
                  <a:pt x="1002310" y="1908614"/>
                </a:lnTo>
                <a:cubicBezTo>
                  <a:pt x="1001529" y="1910958"/>
                  <a:pt x="1000194" y="1915060"/>
                  <a:pt x="998306" y="1920920"/>
                </a:cubicBezTo>
                <a:cubicBezTo>
                  <a:pt x="995767" y="1928929"/>
                  <a:pt x="993911" y="1934691"/>
                  <a:pt x="992739" y="1938207"/>
                </a:cubicBezTo>
                <a:lnTo>
                  <a:pt x="1032490" y="1938207"/>
                </a:lnTo>
                <a:lnTo>
                  <a:pt x="1032490" y="2089886"/>
                </a:lnTo>
                <a:lnTo>
                  <a:pt x="1022137" y="2089886"/>
                </a:lnTo>
                <a:lnTo>
                  <a:pt x="1022137" y="2073869"/>
                </a:lnTo>
                <a:lnTo>
                  <a:pt x="972326" y="2073869"/>
                </a:lnTo>
                <a:lnTo>
                  <a:pt x="972326" y="2091254"/>
                </a:lnTo>
                <a:lnTo>
                  <a:pt x="961876" y="2091254"/>
                </a:lnTo>
                <a:lnTo>
                  <a:pt x="961876" y="1938207"/>
                </a:lnTo>
                <a:lnTo>
                  <a:pt x="982288" y="1938207"/>
                </a:lnTo>
                <a:cubicBezTo>
                  <a:pt x="986130" y="1926097"/>
                  <a:pt x="989190" y="1915451"/>
                  <a:pt x="991469" y="1906270"/>
                </a:cubicBezTo>
                <a:close/>
                <a:moveTo>
                  <a:pt x="1985637" y="1906075"/>
                </a:moveTo>
                <a:lnTo>
                  <a:pt x="1995599" y="1906075"/>
                </a:lnTo>
                <a:lnTo>
                  <a:pt x="1995599" y="1944654"/>
                </a:lnTo>
                <a:lnTo>
                  <a:pt x="2022848" y="1944654"/>
                </a:lnTo>
                <a:lnTo>
                  <a:pt x="2022848" y="1953834"/>
                </a:lnTo>
                <a:lnTo>
                  <a:pt x="1995599" y="1953834"/>
                </a:lnTo>
                <a:lnTo>
                  <a:pt x="1995599" y="1985870"/>
                </a:lnTo>
                <a:lnTo>
                  <a:pt x="2001263" y="1980010"/>
                </a:lnTo>
                <a:cubicBezTo>
                  <a:pt x="2013309" y="1990948"/>
                  <a:pt x="2021774" y="1998892"/>
                  <a:pt x="2026657" y="2003841"/>
                </a:cubicBezTo>
                <a:lnTo>
                  <a:pt x="2019430" y="2011263"/>
                </a:lnTo>
                <a:cubicBezTo>
                  <a:pt x="2012984" y="2004557"/>
                  <a:pt x="2005040" y="1996743"/>
                  <a:pt x="1995599" y="1987823"/>
                </a:cubicBezTo>
                <a:lnTo>
                  <a:pt x="1995599" y="2093110"/>
                </a:lnTo>
                <a:lnTo>
                  <a:pt x="1985637" y="2093110"/>
                </a:lnTo>
                <a:lnTo>
                  <a:pt x="1985637" y="1974247"/>
                </a:lnTo>
                <a:cubicBezTo>
                  <a:pt x="1978539" y="2002180"/>
                  <a:pt x="1969261" y="2023798"/>
                  <a:pt x="1957801" y="2039099"/>
                </a:cubicBezTo>
                <a:cubicBezTo>
                  <a:pt x="1956499" y="2035387"/>
                  <a:pt x="1954773" y="2031839"/>
                  <a:pt x="1952625" y="2028453"/>
                </a:cubicBezTo>
                <a:cubicBezTo>
                  <a:pt x="1967080" y="2008464"/>
                  <a:pt x="1977888" y="1983591"/>
                  <a:pt x="1985051" y="1953834"/>
                </a:cubicBezTo>
                <a:lnTo>
                  <a:pt x="1957215" y="1953834"/>
                </a:lnTo>
                <a:lnTo>
                  <a:pt x="1957215" y="1944654"/>
                </a:lnTo>
                <a:lnTo>
                  <a:pt x="1985637" y="1944654"/>
                </a:lnTo>
                <a:close/>
                <a:moveTo>
                  <a:pt x="1864235" y="1906075"/>
                </a:moveTo>
                <a:lnTo>
                  <a:pt x="1874587" y="1906075"/>
                </a:lnTo>
                <a:lnTo>
                  <a:pt x="1874587" y="1943286"/>
                </a:lnTo>
                <a:cubicBezTo>
                  <a:pt x="1894382" y="1935863"/>
                  <a:pt x="1912776" y="1927171"/>
                  <a:pt x="1929770" y="1917209"/>
                </a:cubicBezTo>
                <a:lnTo>
                  <a:pt x="1935826" y="1926292"/>
                </a:lnTo>
                <a:cubicBezTo>
                  <a:pt x="1915511" y="1936775"/>
                  <a:pt x="1895098" y="1945956"/>
                  <a:pt x="1874587" y="1953834"/>
                </a:cubicBezTo>
                <a:lnTo>
                  <a:pt x="1874587" y="1966238"/>
                </a:lnTo>
                <a:cubicBezTo>
                  <a:pt x="1874067" y="1975614"/>
                  <a:pt x="1879015" y="1980075"/>
                  <a:pt x="1889433" y="1979619"/>
                </a:cubicBezTo>
                <a:lnTo>
                  <a:pt x="1911799" y="1979619"/>
                </a:lnTo>
                <a:cubicBezTo>
                  <a:pt x="1921631" y="1979749"/>
                  <a:pt x="1927231" y="1975907"/>
                  <a:pt x="1928598" y="1968094"/>
                </a:cubicBezTo>
                <a:cubicBezTo>
                  <a:pt x="1929835" y="1962234"/>
                  <a:pt x="1930845" y="1955169"/>
                  <a:pt x="1931626" y="1946900"/>
                </a:cubicBezTo>
                <a:cubicBezTo>
                  <a:pt x="1935077" y="1948267"/>
                  <a:pt x="1938463" y="1949439"/>
                  <a:pt x="1941783" y="1950416"/>
                </a:cubicBezTo>
                <a:cubicBezTo>
                  <a:pt x="1940611" y="1958750"/>
                  <a:pt x="1939439" y="1965489"/>
                  <a:pt x="1938267" y="1970633"/>
                </a:cubicBezTo>
                <a:cubicBezTo>
                  <a:pt x="1935533" y="1983460"/>
                  <a:pt x="1927035" y="1989744"/>
                  <a:pt x="1912776" y="1989483"/>
                </a:cubicBezTo>
                <a:lnTo>
                  <a:pt x="1887577" y="1989483"/>
                </a:lnTo>
                <a:cubicBezTo>
                  <a:pt x="1871690" y="1989809"/>
                  <a:pt x="1863909" y="1982679"/>
                  <a:pt x="1864235" y="1968094"/>
                </a:cubicBezTo>
                <a:close/>
                <a:moveTo>
                  <a:pt x="798262" y="1906075"/>
                </a:moveTo>
                <a:lnTo>
                  <a:pt x="808713" y="1906075"/>
                </a:lnTo>
                <a:lnTo>
                  <a:pt x="808713" y="1935082"/>
                </a:lnTo>
                <a:lnTo>
                  <a:pt x="853445" y="1935082"/>
                </a:lnTo>
                <a:lnTo>
                  <a:pt x="853445" y="1944849"/>
                </a:lnTo>
                <a:lnTo>
                  <a:pt x="808713" y="1944849"/>
                </a:lnTo>
                <a:lnTo>
                  <a:pt x="808713" y="1980303"/>
                </a:lnTo>
                <a:lnTo>
                  <a:pt x="864482" y="1980303"/>
                </a:lnTo>
                <a:lnTo>
                  <a:pt x="864482" y="1990265"/>
                </a:lnTo>
                <a:lnTo>
                  <a:pt x="747670" y="1990265"/>
                </a:lnTo>
                <a:lnTo>
                  <a:pt x="747670" y="1980303"/>
                </a:lnTo>
                <a:lnTo>
                  <a:pt x="798262" y="1980303"/>
                </a:lnTo>
                <a:lnTo>
                  <a:pt x="798262" y="1944849"/>
                </a:lnTo>
                <a:lnTo>
                  <a:pt x="754702" y="1944849"/>
                </a:lnTo>
                <a:lnTo>
                  <a:pt x="754702" y="1935082"/>
                </a:lnTo>
                <a:lnTo>
                  <a:pt x="798262" y="1935082"/>
                </a:lnTo>
                <a:close/>
                <a:moveTo>
                  <a:pt x="534265" y="1906075"/>
                </a:moveTo>
                <a:lnTo>
                  <a:pt x="545008" y="1906075"/>
                </a:lnTo>
                <a:lnTo>
                  <a:pt x="545008" y="1934887"/>
                </a:lnTo>
                <a:lnTo>
                  <a:pt x="599214" y="1934887"/>
                </a:lnTo>
                <a:lnTo>
                  <a:pt x="599214" y="1906075"/>
                </a:lnTo>
                <a:lnTo>
                  <a:pt x="610055" y="1906075"/>
                </a:lnTo>
                <a:lnTo>
                  <a:pt x="610055" y="1934887"/>
                </a:lnTo>
                <a:lnTo>
                  <a:pt x="665824" y="1934887"/>
                </a:lnTo>
                <a:lnTo>
                  <a:pt x="665824" y="1944849"/>
                </a:lnTo>
                <a:lnTo>
                  <a:pt x="610055" y="1944849"/>
                </a:lnTo>
                <a:lnTo>
                  <a:pt x="610055" y="1966824"/>
                </a:lnTo>
                <a:lnTo>
                  <a:pt x="599214" y="1966824"/>
                </a:lnTo>
                <a:lnTo>
                  <a:pt x="599214" y="1944849"/>
                </a:lnTo>
                <a:lnTo>
                  <a:pt x="545008" y="1944849"/>
                </a:lnTo>
                <a:lnTo>
                  <a:pt x="545008" y="1966824"/>
                </a:lnTo>
                <a:lnTo>
                  <a:pt x="534265" y="1966824"/>
                </a:lnTo>
                <a:lnTo>
                  <a:pt x="534265" y="1944849"/>
                </a:lnTo>
                <a:lnTo>
                  <a:pt x="478203" y="1944849"/>
                </a:lnTo>
                <a:lnTo>
                  <a:pt x="478203" y="1934887"/>
                </a:lnTo>
                <a:lnTo>
                  <a:pt x="534265" y="1934887"/>
                </a:lnTo>
                <a:close/>
                <a:moveTo>
                  <a:pt x="702840" y="1905293"/>
                </a:moveTo>
                <a:lnTo>
                  <a:pt x="713486" y="1906465"/>
                </a:lnTo>
                <a:cubicBezTo>
                  <a:pt x="712965" y="1909656"/>
                  <a:pt x="712184" y="1914441"/>
                  <a:pt x="711142" y="1920822"/>
                </a:cubicBezTo>
                <a:cubicBezTo>
                  <a:pt x="709384" y="1931892"/>
                  <a:pt x="708017" y="1940161"/>
                  <a:pt x="707040" y="1945630"/>
                </a:cubicBezTo>
                <a:lnTo>
                  <a:pt x="741322" y="1945630"/>
                </a:lnTo>
                <a:lnTo>
                  <a:pt x="741322" y="1955690"/>
                </a:lnTo>
                <a:cubicBezTo>
                  <a:pt x="738913" y="1992934"/>
                  <a:pt x="732825" y="2021323"/>
                  <a:pt x="723058" y="2040857"/>
                </a:cubicBezTo>
                <a:cubicBezTo>
                  <a:pt x="727485" y="2044503"/>
                  <a:pt x="733997" y="2050005"/>
                  <a:pt x="742591" y="2057363"/>
                </a:cubicBezTo>
                <a:cubicBezTo>
                  <a:pt x="743112" y="2057754"/>
                  <a:pt x="743470" y="2058047"/>
                  <a:pt x="743666" y="2058242"/>
                </a:cubicBezTo>
                <a:lnTo>
                  <a:pt x="735852" y="2066251"/>
                </a:lnTo>
                <a:cubicBezTo>
                  <a:pt x="730578" y="2061302"/>
                  <a:pt x="724653" y="2055898"/>
                  <a:pt x="718077" y="2050038"/>
                </a:cubicBezTo>
                <a:cubicBezTo>
                  <a:pt x="710589" y="2063060"/>
                  <a:pt x="699389" y="2076538"/>
                  <a:pt x="684479" y="2090473"/>
                </a:cubicBezTo>
                <a:cubicBezTo>
                  <a:pt x="682069" y="2087673"/>
                  <a:pt x="679530" y="2084938"/>
                  <a:pt x="676861" y="2082268"/>
                </a:cubicBezTo>
                <a:cubicBezTo>
                  <a:pt x="692032" y="2068660"/>
                  <a:pt x="703166" y="2055605"/>
                  <a:pt x="710263" y="2043103"/>
                </a:cubicBezTo>
                <a:cubicBezTo>
                  <a:pt x="702059" y="2035746"/>
                  <a:pt x="692943" y="2027997"/>
                  <a:pt x="682916" y="2019858"/>
                </a:cubicBezTo>
                <a:cubicBezTo>
                  <a:pt x="687734" y="1997264"/>
                  <a:pt x="691771" y="1975745"/>
                  <a:pt x="695027" y="1955299"/>
                </a:cubicBezTo>
                <a:lnTo>
                  <a:pt x="679693" y="1955299"/>
                </a:lnTo>
                <a:lnTo>
                  <a:pt x="679693" y="1945630"/>
                </a:lnTo>
                <a:lnTo>
                  <a:pt x="696687" y="1945630"/>
                </a:lnTo>
                <a:cubicBezTo>
                  <a:pt x="698641" y="1933519"/>
                  <a:pt x="700692" y="1920074"/>
                  <a:pt x="702840" y="1905293"/>
                </a:cubicBezTo>
                <a:close/>
                <a:moveTo>
                  <a:pt x="286461" y="1905293"/>
                </a:moveTo>
                <a:lnTo>
                  <a:pt x="297791" y="1905293"/>
                </a:lnTo>
                <a:cubicBezTo>
                  <a:pt x="297400" y="1926064"/>
                  <a:pt x="296423" y="1943449"/>
                  <a:pt x="294861" y="1957448"/>
                </a:cubicBezTo>
                <a:lnTo>
                  <a:pt x="378270" y="1957448"/>
                </a:lnTo>
                <a:cubicBezTo>
                  <a:pt x="377814" y="1988442"/>
                  <a:pt x="376739" y="2019305"/>
                  <a:pt x="375046" y="2050038"/>
                </a:cubicBezTo>
                <a:cubicBezTo>
                  <a:pt x="374656" y="2076669"/>
                  <a:pt x="362382" y="2089691"/>
                  <a:pt x="338225" y="2089105"/>
                </a:cubicBezTo>
                <a:cubicBezTo>
                  <a:pt x="326896" y="2089366"/>
                  <a:pt x="315371" y="2089496"/>
                  <a:pt x="303651" y="2089496"/>
                </a:cubicBezTo>
                <a:cubicBezTo>
                  <a:pt x="303000" y="2084873"/>
                  <a:pt x="301991" y="2080543"/>
                  <a:pt x="300623" y="2076506"/>
                </a:cubicBezTo>
                <a:cubicBezTo>
                  <a:pt x="307720" y="2076831"/>
                  <a:pt x="319668" y="2077027"/>
                  <a:pt x="336467" y="2077092"/>
                </a:cubicBezTo>
                <a:cubicBezTo>
                  <a:pt x="346495" y="2077222"/>
                  <a:pt x="353331" y="2075366"/>
                  <a:pt x="356978" y="2071525"/>
                </a:cubicBezTo>
                <a:cubicBezTo>
                  <a:pt x="360820" y="2068009"/>
                  <a:pt x="363098" y="2060912"/>
                  <a:pt x="363815" y="2050233"/>
                </a:cubicBezTo>
                <a:cubicBezTo>
                  <a:pt x="365508" y="2025621"/>
                  <a:pt x="366582" y="1998241"/>
                  <a:pt x="367038" y="1968094"/>
                </a:cubicBezTo>
                <a:lnTo>
                  <a:pt x="293396" y="1968094"/>
                </a:lnTo>
                <a:cubicBezTo>
                  <a:pt x="289294" y="2022593"/>
                  <a:pt x="263021" y="2064851"/>
                  <a:pt x="214577" y="2094868"/>
                </a:cubicBezTo>
                <a:cubicBezTo>
                  <a:pt x="212103" y="2091872"/>
                  <a:pt x="209173" y="2088747"/>
                  <a:pt x="205787" y="2085491"/>
                </a:cubicBezTo>
                <a:cubicBezTo>
                  <a:pt x="254100" y="2055996"/>
                  <a:pt x="279722" y="2016863"/>
                  <a:pt x="282652" y="1968094"/>
                </a:cubicBezTo>
                <a:lnTo>
                  <a:pt x="209205" y="1968094"/>
                </a:lnTo>
                <a:lnTo>
                  <a:pt x="209205" y="1957448"/>
                </a:lnTo>
                <a:lnTo>
                  <a:pt x="283824" y="1957448"/>
                </a:lnTo>
                <a:cubicBezTo>
                  <a:pt x="285582" y="1942277"/>
                  <a:pt x="286461" y="1924892"/>
                  <a:pt x="286461" y="1905293"/>
                </a:cubicBezTo>
                <a:close/>
                <a:moveTo>
                  <a:pt x="81650" y="1905293"/>
                </a:moveTo>
                <a:lnTo>
                  <a:pt x="92589" y="1909688"/>
                </a:lnTo>
                <a:cubicBezTo>
                  <a:pt x="87055" y="1916525"/>
                  <a:pt x="81781" y="1922385"/>
                  <a:pt x="76767" y="1927269"/>
                </a:cubicBezTo>
                <a:lnTo>
                  <a:pt x="171212" y="1927269"/>
                </a:lnTo>
                <a:lnTo>
                  <a:pt x="171212" y="1938500"/>
                </a:lnTo>
                <a:cubicBezTo>
                  <a:pt x="144191" y="1968778"/>
                  <a:pt x="108933" y="1992576"/>
                  <a:pt x="65438" y="2009896"/>
                </a:cubicBezTo>
                <a:lnTo>
                  <a:pt x="170822" y="2009896"/>
                </a:lnTo>
                <a:lnTo>
                  <a:pt x="170822" y="2094282"/>
                </a:lnTo>
                <a:lnTo>
                  <a:pt x="159981" y="2094282"/>
                </a:lnTo>
                <a:lnTo>
                  <a:pt x="159981" y="2081487"/>
                </a:lnTo>
                <a:lnTo>
                  <a:pt x="51569" y="2081487"/>
                </a:lnTo>
                <a:lnTo>
                  <a:pt x="51569" y="2094282"/>
                </a:lnTo>
                <a:lnTo>
                  <a:pt x="40825" y="2094282"/>
                </a:lnTo>
                <a:lnTo>
                  <a:pt x="40825" y="2019468"/>
                </a:lnTo>
                <a:cubicBezTo>
                  <a:pt x="30407" y="2023244"/>
                  <a:pt x="19208" y="2027118"/>
                  <a:pt x="7227" y="2031090"/>
                </a:cubicBezTo>
                <a:cubicBezTo>
                  <a:pt x="5143" y="2026988"/>
                  <a:pt x="3190" y="2023570"/>
                  <a:pt x="1367" y="2020835"/>
                </a:cubicBezTo>
                <a:cubicBezTo>
                  <a:pt x="68823" y="2003385"/>
                  <a:pt x="120978" y="1975582"/>
                  <a:pt x="157832" y="1937426"/>
                </a:cubicBezTo>
                <a:lnTo>
                  <a:pt x="66609" y="1937426"/>
                </a:lnTo>
                <a:cubicBezTo>
                  <a:pt x="62833" y="1941007"/>
                  <a:pt x="58959" y="1944426"/>
                  <a:pt x="54987" y="1947681"/>
                </a:cubicBezTo>
                <a:cubicBezTo>
                  <a:pt x="60261" y="1952239"/>
                  <a:pt x="68433" y="1959564"/>
                  <a:pt x="79502" y="1969657"/>
                </a:cubicBezTo>
                <a:cubicBezTo>
                  <a:pt x="81911" y="1971805"/>
                  <a:pt x="83734" y="1973466"/>
                  <a:pt x="84971" y="1974638"/>
                </a:cubicBezTo>
                <a:lnTo>
                  <a:pt x="75790" y="1982256"/>
                </a:lnTo>
                <a:cubicBezTo>
                  <a:pt x="64265" y="1970275"/>
                  <a:pt x="54726" y="1960867"/>
                  <a:pt x="47173" y="1954030"/>
                </a:cubicBezTo>
                <a:cubicBezTo>
                  <a:pt x="36886" y="1962039"/>
                  <a:pt x="24970" y="1970373"/>
                  <a:pt x="11427" y="1979033"/>
                </a:cubicBezTo>
                <a:cubicBezTo>
                  <a:pt x="9213" y="1975647"/>
                  <a:pt x="6869" y="1972652"/>
                  <a:pt x="4395" y="1970047"/>
                </a:cubicBezTo>
                <a:cubicBezTo>
                  <a:pt x="36625" y="1952207"/>
                  <a:pt x="62377" y="1930622"/>
                  <a:pt x="81650" y="1905293"/>
                </a:cubicBezTo>
                <a:close/>
                <a:moveTo>
                  <a:pt x="1797820" y="1904023"/>
                </a:moveTo>
                <a:lnTo>
                  <a:pt x="1807978" y="1909005"/>
                </a:lnTo>
                <a:cubicBezTo>
                  <a:pt x="1795541" y="1924957"/>
                  <a:pt x="1783072" y="1939445"/>
                  <a:pt x="1770571" y="1952467"/>
                </a:cubicBezTo>
                <a:cubicBezTo>
                  <a:pt x="1783723" y="1952011"/>
                  <a:pt x="1803192" y="1951002"/>
                  <a:pt x="1828976" y="1949439"/>
                </a:cubicBezTo>
                <a:cubicBezTo>
                  <a:pt x="1823116" y="1942798"/>
                  <a:pt x="1817451" y="1936677"/>
                  <a:pt x="1811982" y="1931078"/>
                </a:cubicBezTo>
                <a:lnTo>
                  <a:pt x="1819795" y="1924827"/>
                </a:lnTo>
                <a:cubicBezTo>
                  <a:pt x="1831255" y="1936287"/>
                  <a:pt x="1843203" y="1949016"/>
                  <a:pt x="1855640" y="1963015"/>
                </a:cubicBezTo>
                <a:lnTo>
                  <a:pt x="1846850" y="1970243"/>
                </a:lnTo>
                <a:cubicBezTo>
                  <a:pt x="1845417" y="1968485"/>
                  <a:pt x="1843268" y="1965945"/>
                  <a:pt x="1840404" y="1962625"/>
                </a:cubicBezTo>
                <a:cubicBezTo>
                  <a:pt x="1838776" y="1960736"/>
                  <a:pt x="1837571" y="1959336"/>
                  <a:pt x="1836790" y="1958425"/>
                </a:cubicBezTo>
                <a:cubicBezTo>
                  <a:pt x="1815954" y="1959271"/>
                  <a:pt x="1794499" y="1960346"/>
                  <a:pt x="1772426" y="1961648"/>
                </a:cubicBezTo>
                <a:cubicBezTo>
                  <a:pt x="1767087" y="1961973"/>
                  <a:pt x="1762399" y="1962657"/>
                  <a:pt x="1758362" y="1963699"/>
                </a:cubicBezTo>
                <a:lnTo>
                  <a:pt x="1753772" y="1953248"/>
                </a:lnTo>
                <a:cubicBezTo>
                  <a:pt x="1757678" y="1951230"/>
                  <a:pt x="1761683" y="1948105"/>
                  <a:pt x="1765785" y="1943872"/>
                </a:cubicBezTo>
                <a:cubicBezTo>
                  <a:pt x="1777505" y="1931631"/>
                  <a:pt x="1788183" y="1918348"/>
                  <a:pt x="1797820" y="1904023"/>
                </a:cubicBezTo>
                <a:close/>
                <a:moveTo>
                  <a:pt x="1583340" y="1904023"/>
                </a:moveTo>
                <a:lnTo>
                  <a:pt x="1592619" y="1906270"/>
                </a:lnTo>
                <a:cubicBezTo>
                  <a:pt x="1589623" y="1913042"/>
                  <a:pt x="1586824" y="1918706"/>
                  <a:pt x="1584219" y="1923264"/>
                </a:cubicBezTo>
                <a:lnTo>
                  <a:pt x="1644774" y="1923264"/>
                </a:lnTo>
                <a:lnTo>
                  <a:pt x="1644774" y="1932250"/>
                </a:lnTo>
                <a:lnTo>
                  <a:pt x="1614594" y="1932250"/>
                </a:lnTo>
                <a:cubicBezTo>
                  <a:pt x="1614399" y="1942212"/>
                  <a:pt x="1613650" y="1950351"/>
                  <a:pt x="1612348" y="1956667"/>
                </a:cubicBezTo>
                <a:lnTo>
                  <a:pt x="1650829" y="1956667"/>
                </a:lnTo>
                <a:lnTo>
                  <a:pt x="1650829" y="1965848"/>
                </a:lnTo>
                <a:lnTo>
                  <a:pt x="1610004" y="1965848"/>
                </a:lnTo>
                <a:cubicBezTo>
                  <a:pt x="1610004" y="1966238"/>
                  <a:pt x="1609873" y="1966694"/>
                  <a:pt x="1609613" y="1967215"/>
                </a:cubicBezTo>
                <a:cubicBezTo>
                  <a:pt x="1625045" y="1977438"/>
                  <a:pt x="1638360" y="1986521"/>
                  <a:pt x="1649559" y="1994464"/>
                </a:cubicBezTo>
                <a:lnTo>
                  <a:pt x="1643211" y="2002278"/>
                </a:lnTo>
                <a:cubicBezTo>
                  <a:pt x="1628040" y="1990688"/>
                  <a:pt x="1615766" y="1981540"/>
                  <a:pt x="1606390" y="1974833"/>
                </a:cubicBezTo>
                <a:cubicBezTo>
                  <a:pt x="1600074" y="1988897"/>
                  <a:pt x="1585066" y="2001366"/>
                  <a:pt x="1561365" y="2012240"/>
                </a:cubicBezTo>
                <a:cubicBezTo>
                  <a:pt x="1559346" y="2009115"/>
                  <a:pt x="1557230" y="2006120"/>
                  <a:pt x="1555016" y="2003255"/>
                </a:cubicBezTo>
                <a:cubicBezTo>
                  <a:pt x="1580150" y="1993553"/>
                  <a:pt x="1594995" y="1981084"/>
                  <a:pt x="1599553" y="1965848"/>
                </a:cubicBezTo>
                <a:lnTo>
                  <a:pt x="1556970" y="1965848"/>
                </a:lnTo>
                <a:lnTo>
                  <a:pt x="1556970" y="1956667"/>
                </a:lnTo>
                <a:lnTo>
                  <a:pt x="1601995" y="1956667"/>
                </a:lnTo>
                <a:cubicBezTo>
                  <a:pt x="1603362" y="1949635"/>
                  <a:pt x="1604144" y="1941496"/>
                  <a:pt x="1604339" y="1932250"/>
                </a:cubicBezTo>
                <a:lnTo>
                  <a:pt x="1578359" y="1932250"/>
                </a:lnTo>
                <a:cubicBezTo>
                  <a:pt x="1574843" y="1937328"/>
                  <a:pt x="1569927" y="1943123"/>
                  <a:pt x="1563611" y="1949635"/>
                </a:cubicBezTo>
                <a:cubicBezTo>
                  <a:pt x="1560811" y="1946639"/>
                  <a:pt x="1558532" y="1944393"/>
                  <a:pt x="1556774" y="1942896"/>
                </a:cubicBezTo>
                <a:cubicBezTo>
                  <a:pt x="1569081" y="1931892"/>
                  <a:pt x="1577936" y="1918934"/>
                  <a:pt x="1583340" y="1904023"/>
                </a:cubicBezTo>
                <a:close/>
                <a:moveTo>
                  <a:pt x="3219384" y="1732243"/>
                </a:moveTo>
                <a:cubicBezTo>
                  <a:pt x="3219189" y="1734457"/>
                  <a:pt x="3219091" y="1736183"/>
                  <a:pt x="3219091" y="1737420"/>
                </a:cubicBezTo>
                <a:cubicBezTo>
                  <a:pt x="3219026" y="1738527"/>
                  <a:pt x="3218994" y="1740252"/>
                  <a:pt x="3218994" y="1742596"/>
                </a:cubicBezTo>
                <a:cubicBezTo>
                  <a:pt x="3197246" y="1746242"/>
                  <a:pt x="3176443" y="1750182"/>
                  <a:pt x="3156584" y="1754414"/>
                </a:cubicBezTo>
                <a:lnTo>
                  <a:pt x="3153751" y="1744061"/>
                </a:lnTo>
                <a:cubicBezTo>
                  <a:pt x="3182661" y="1739373"/>
                  <a:pt x="3204539" y="1735434"/>
                  <a:pt x="3219384" y="1732243"/>
                </a:cubicBezTo>
                <a:close/>
                <a:moveTo>
                  <a:pt x="3008467" y="1731462"/>
                </a:moveTo>
                <a:cubicBezTo>
                  <a:pt x="3008402" y="1731983"/>
                  <a:pt x="3008337" y="1732699"/>
                  <a:pt x="3008272" y="1733611"/>
                </a:cubicBezTo>
                <a:cubicBezTo>
                  <a:pt x="3008076" y="1735499"/>
                  <a:pt x="3007979" y="1737322"/>
                  <a:pt x="3007979" y="1739080"/>
                </a:cubicBezTo>
                <a:cubicBezTo>
                  <a:pt x="3007979" y="1740122"/>
                  <a:pt x="3008011" y="1741033"/>
                  <a:pt x="3008076" y="1741815"/>
                </a:cubicBezTo>
                <a:cubicBezTo>
                  <a:pt x="2995640" y="1743898"/>
                  <a:pt x="2976334" y="1747545"/>
                  <a:pt x="2950159" y="1752754"/>
                </a:cubicBezTo>
                <a:cubicBezTo>
                  <a:pt x="2948987" y="1752949"/>
                  <a:pt x="2948141" y="1753112"/>
                  <a:pt x="2947620" y="1753242"/>
                </a:cubicBezTo>
                <a:lnTo>
                  <a:pt x="2944397" y="1742401"/>
                </a:lnTo>
                <a:cubicBezTo>
                  <a:pt x="2959112" y="1740252"/>
                  <a:pt x="2979622" y="1736769"/>
                  <a:pt x="3005928" y="1731950"/>
                </a:cubicBezTo>
                <a:cubicBezTo>
                  <a:pt x="3007165" y="1731690"/>
                  <a:pt x="3008011" y="1731527"/>
                  <a:pt x="3008467" y="1731462"/>
                </a:cubicBezTo>
                <a:close/>
                <a:moveTo>
                  <a:pt x="871114" y="1727165"/>
                </a:moveTo>
                <a:cubicBezTo>
                  <a:pt x="868965" y="1727165"/>
                  <a:pt x="866947" y="1727669"/>
                  <a:pt x="865058" y="1728678"/>
                </a:cubicBezTo>
                <a:cubicBezTo>
                  <a:pt x="863170" y="1729688"/>
                  <a:pt x="861526" y="1730974"/>
                  <a:pt x="860126" y="1732536"/>
                </a:cubicBezTo>
                <a:cubicBezTo>
                  <a:pt x="858726" y="1734099"/>
                  <a:pt x="857619" y="1735841"/>
                  <a:pt x="856805" y="1737762"/>
                </a:cubicBezTo>
                <a:cubicBezTo>
                  <a:pt x="855991" y="1739682"/>
                  <a:pt x="855584" y="1741522"/>
                  <a:pt x="855584" y="1743280"/>
                </a:cubicBezTo>
                <a:cubicBezTo>
                  <a:pt x="855584" y="1745233"/>
                  <a:pt x="856008" y="1747203"/>
                  <a:pt x="856854" y="1749189"/>
                </a:cubicBezTo>
                <a:cubicBezTo>
                  <a:pt x="857701" y="1751175"/>
                  <a:pt x="858840" y="1752949"/>
                  <a:pt x="860273" y="1754512"/>
                </a:cubicBezTo>
                <a:cubicBezTo>
                  <a:pt x="861705" y="1756074"/>
                  <a:pt x="863382" y="1757360"/>
                  <a:pt x="865302" y="1758370"/>
                </a:cubicBezTo>
                <a:cubicBezTo>
                  <a:pt x="867223" y="1759379"/>
                  <a:pt x="869258" y="1759883"/>
                  <a:pt x="871407" y="1759883"/>
                </a:cubicBezTo>
                <a:cubicBezTo>
                  <a:pt x="873295" y="1759883"/>
                  <a:pt x="875200" y="1759493"/>
                  <a:pt x="877120" y="1758711"/>
                </a:cubicBezTo>
                <a:cubicBezTo>
                  <a:pt x="879041" y="1757930"/>
                  <a:pt x="880767" y="1756839"/>
                  <a:pt x="882297" y="1755440"/>
                </a:cubicBezTo>
                <a:cubicBezTo>
                  <a:pt x="883827" y="1754040"/>
                  <a:pt x="885080" y="1752396"/>
                  <a:pt x="886057" y="1750507"/>
                </a:cubicBezTo>
                <a:cubicBezTo>
                  <a:pt x="887034" y="1748619"/>
                  <a:pt x="887522" y="1746568"/>
                  <a:pt x="887522" y="1744354"/>
                </a:cubicBezTo>
                <a:cubicBezTo>
                  <a:pt x="887522" y="1741685"/>
                  <a:pt x="887066" y="1739275"/>
                  <a:pt x="886155" y="1737127"/>
                </a:cubicBezTo>
                <a:cubicBezTo>
                  <a:pt x="885243" y="1734978"/>
                  <a:pt x="884022" y="1733171"/>
                  <a:pt x="882492" y="1731706"/>
                </a:cubicBezTo>
                <a:cubicBezTo>
                  <a:pt x="880962" y="1730241"/>
                  <a:pt x="879204" y="1729118"/>
                  <a:pt x="877218" y="1728337"/>
                </a:cubicBezTo>
                <a:cubicBezTo>
                  <a:pt x="875232" y="1727555"/>
                  <a:pt x="873197" y="1727165"/>
                  <a:pt x="871114" y="1727165"/>
                </a:cubicBezTo>
                <a:close/>
                <a:moveTo>
                  <a:pt x="1719178" y="1721890"/>
                </a:moveTo>
                <a:lnTo>
                  <a:pt x="1729922" y="1721890"/>
                </a:lnTo>
                <a:lnTo>
                  <a:pt x="1711560" y="1771994"/>
                </a:lnTo>
                <a:lnTo>
                  <a:pt x="1703356" y="1771994"/>
                </a:lnTo>
                <a:close/>
                <a:moveTo>
                  <a:pt x="871407" y="1718081"/>
                </a:moveTo>
                <a:cubicBezTo>
                  <a:pt x="874793" y="1718081"/>
                  <a:pt x="877999" y="1718749"/>
                  <a:pt x="881027" y="1720084"/>
                </a:cubicBezTo>
                <a:cubicBezTo>
                  <a:pt x="884055" y="1721418"/>
                  <a:pt x="886725" y="1723225"/>
                  <a:pt x="889036" y="1725504"/>
                </a:cubicBezTo>
                <a:cubicBezTo>
                  <a:pt x="891347" y="1727783"/>
                  <a:pt x="893187" y="1730485"/>
                  <a:pt x="894554" y="1733611"/>
                </a:cubicBezTo>
                <a:cubicBezTo>
                  <a:pt x="895922" y="1736736"/>
                  <a:pt x="896605" y="1740057"/>
                  <a:pt x="896605" y="1743573"/>
                </a:cubicBezTo>
                <a:cubicBezTo>
                  <a:pt x="896605" y="1746828"/>
                  <a:pt x="895987" y="1749986"/>
                  <a:pt x="894750" y="1753047"/>
                </a:cubicBezTo>
                <a:cubicBezTo>
                  <a:pt x="893512" y="1756107"/>
                  <a:pt x="891771" y="1758809"/>
                  <a:pt x="889524" y="1761153"/>
                </a:cubicBezTo>
                <a:cubicBezTo>
                  <a:pt x="887278" y="1763497"/>
                  <a:pt x="884625" y="1765385"/>
                  <a:pt x="881564" y="1766818"/>
                </a:cubicBezTo>
                <a:cubicBezTo>
                  <a:pt x="878504" y="1768250"/>
                  <a:pt x="875183" y="1768967"/>
                  <a:pt x="871602" y="1768967"/>
                </a:cubicBezTo>
                <a:cubicBezTo>
                  <a:pt x="868086" y="1768967"/>
                  <a:pt x="864814" y="1768299"/>
                  <a:pt x="861786" y="1766964"/>
                </a:cubicBezTo>
                <a:cubicBezTo>
                  <a:pt x="858759" y="1765630"/>
                  <a:pt x="856105" y="1763806"/>
                  <a:pt x="853827" y="1761495"/>
                </a:cubicBezTo>
                <a:cubicBezTo>
                  <a:pt x="851548" y="1759183"/>
                  <a:pt x="849757" y="1756481"/>
                  <a:pt x="848455" y="1753388"/>
                </a:cubicBezTo>
                <a:cubicBezTo>
                  <a:pt x="847152" y="1750296"/>
                  <a:pt x="846501" y="1746991"/>
                  <a:pt x="846501" y="1743475"/>
                </a:cubicBezTo>
                <a:cubicBezTo>
                  <a:pt x="846501" y="1740024"/>
                  <a:pt x="847152" y="1736769"/>
                  <a:pt x="848455" y="1733708"/>
                </a:cubicBezTo>
                <a:cubicBezTo>
                  <a:pt x="849757" y="1730648"/>
                  <a:pt x="851531" y="1727962"/>
                  <a:pt x="853778" y="1725651"/>
                </a:cubicBezTo>
                <a:cubicBezTo>
                  <a:pt x="856024" y="1723339"/>
                  <a:pt x="858661" y="1721500"/>
                  <a:pt x="861689" y="1720132"/>
                </a:cubicBezTo>
                <a:cubicBezTo>
                  <a:pt x="864716" y="1718765"/>
                  <a:pt x="867956" y="1718081"/>
                  <a:pt x="871407" y="1718081"/>
                </a:cubicBezTo>
                <a:close/>
                <a:moveTo>
                  <a:pt x="1977758" y="1707826"/>
                </a:moveTo>
                <a:lnTo>
                  <a:pt x="1977758" y="1749628"/>
                </a:lnTo>
                <a:lnTo>
                  <a:pt x="2051400" y="1749628"/>
                </a:lnTo>
                <a:lnTo>
                  <a:pt x="2051400" y="1707826"/>
                </a:lnTo>
                <a:close/>
                <a:moveTo>
                  <a:pt x="3243411" y="1700013"/>
                </a:moveTo>
                <a:lnTo>
                  <a:pt x="3243411" y="1749433"/>
                </a:lnTo>
                <a:lnTo>
                  <a:pt x="3315002" y="1749433"/>
                </a:lnTo>
                <a:lnTo>
                  <a:pt x="3315002" y="1700013"/>
                </a:lnTo>
                <a:close/>
                <a:moveTo>
                  <a:pt x="1967307" y="1698255"/>
                </a:moveTo>
                <a:lnTo>
                  <a:pt x="2061753" y="1698255"/>
                </a:lnTo>
                <a:lnTo>
                  <a:pt x="2061753" y="1770041"/>
                </a:lnTo>
                <a:lnTo>
                  <a:pt x="2051400" y="1770041"/>
                </a:lnTo>
                <a:lnTo>
                  <a:pt x="2051400" y="1759200"/>
                </a:lnTo>
                <a:lnTo>
                  <a:pt x="1977758" y="1759200"/>
                </a:lnTo>
                <a:lnTo>
                  <a:pt x="1977758" y="1770041"/>
                </a:lnTo>
                <a:lnTo>
                  <a:pt x="1967307" y="1770041"/>
                </a:lnTo>
                <a:close/>
                <a:moveTo>
                  <a:pt x="3031224" y="1695618"/>
                </a:moveTo>
                <a:lnTo>
                  <a:pt x="3031224" y="1746991"/>
                </a:lnTo>
                <a:lnTo>
                  <a:pt x="3109847" y="1746991"/>
                </a:lnTo>
                <a:lnTo>
                  <a:pt x="3109847" y="1695618"/>
                </a:lnTo>
                <a:close/>
                <a:moveTo>
                  <a:pt x="3232960" y="1690637"/>
                </a:moveTo>
                <a:lnTo>
                  <a:pt x="3325355" y="1690637"/>
                </a:lnTo>
                <a:lnTo>
                  <a:pt x="3325355" y="1770041"/>
                </a:lnTo>
                <a:lnTo>
                  <a:pt x="3315002" y="1770041"/>
                </a:lnTo>
                <a:lnTo>
                  <a:pt x="3315002" y="1758809"/>
                </a:lnTo>
                <a:lnTo>
                  <a:pt x="3243411" y="1758809"/>
                </a:lnTo>
                <a:lnTo>
                  <a:pt x="3243411" y="1770041"/>
                </a:lnTo>
                <a:lnTo>
                  <a:pt x="3232960" y="1770041"/>
                </a:lnTo>
                <a:close/>
                <a:moveTo>
                  <a:pt x="19826" y="1686437"/>
                </a:moveTo>
                <a:lnTo>
                  <a:pt x="19826" y="1740643"/>
                </a:lnTo>
                <a:lnTo>
                  <a:pt x="69637" y="1740643"/>
                </a:lnTo>
                <a:lnTo>
                  <a:pt x="69637" y="1686437"/>
                </a:lnTo>
                <a:close/>
                <a:moveTo>
                  <a:pt x="3020676" y="1685851"/>
                </a:moveTo>
                <a:lnTo>
                  <a:pt x="3120395" y="1685851"/>
                </a:lnTo>
                <a:lnTo>
                  <a:pt x="3120395" y="1770236"/>
                </a:lnTo>
                <a:lnTo>
                  <a:pt x="3109847" y="1770236"/>
                </a:lnTo>
                <a:lnTo>
                  <a:pt x="3109847" y="1756856"/>
                </a:lnTo>
                <a:lnTo>
                  <a:pt x="3031224" y="1756856"/>
                </a:lnTo>
                <a:lnTo>
                  <a:pt x="3031224" y="1770236"/>
                </a:lnTo>
                <a:lnTo>
                  <a:pt x="3020676" y="1770236"/>
                </a:lnTo>
                <a:close/>
                <a:moveTo>
                  <a:pt x="2636150" y="1671200"/>
                </a:moveTo>
                <a:cubicBezTo>
                  <a:pt x="2641620" y="1691971"/>
                  <a:pt x="2650345" y="1708835"/>
                  <a:pt x="2662325" y="1721793"/>
                </a:cubicBezTo>
                <a:cubicBezTo>
                  <a:pt x="2673785" y="1709291"/>
                  <a:pt x="2683064" y="1692427"/>
                  <a:pt x="2690161" y="1671200"/>
                </a:cubicBezTo>
                <a:close/>
                <a:moveTo>
                  <a:pt x="238166" y="1662020"/>
                </a:moveTo>
                <a:lnTo>
                  <a:pt x="238166" y="1730778"/>
                </a:lnTo>
                <a:lnTo>
                  <a:pt x="264928" y="1730778"/>
                </a:lnTo>
                <a:lnTo>
                  <a:pt x="264928" y="1662020"/>
                </a:lnTo>
                <a:close/>
                <a:moveTo>
                  <a:pt x="2444376" y="1660457"/>
                </a:moveTo>
                <a:lnTo>
                  <a:pt x="2454631" y="1660457"/>
                </a:lnTo>
                <a:lnTo>
                  <a:pt x="2454631" y="1683604"/>
                </a:lnTo>
                <a:lnTo>
                  <a:pt x="2496629" y="1683604"/>
                </a:lnTo>
                <a:lnTo>
                  <a:pt x="2496629" y="1692785"/>
                </a:lnTo>
                <a:lnTo>
                  <a:pt x="2455608" y="1692785"/>
                </a:lnTo>
                <a:cubicBezTo>
                  <a:pt x="2468500" y="1714077"/>
                  <a:pt x="2485104" y="1730420"/>
                  <a:pt x="2505419" y="1741815"/>
                </a:cubicBezTo>
                <a:cubicBezTo>
                  <a:pt x="2502293" y="1745136"/>
                  <a:pt x="2499754" y="1748066"/>
                  <a:pt x="2497801" y="1750605"/>
                </a:cubicBezTo>
                <a:cubicBezTo>
                  <a:pt x="2478137" y="1737387"/>
                  <a:pt x="2463747" y="1721988"/>
                  <a:pt x="2454631" y="1704408"/>
                </a:cubicBezTo>
                <a:lnTo>
                  <a:pt x="2454631" y="1769846"/>
                </a:lnTo>
                <a:lnTo>
                  <a:pt x="2444376" y="1769846"/>
                </a:lnTo>
                <a:lnTo>
                  <a:pt x="2444376" y="1704408"/>
                </a:lnTo>
                <a:cubicBezTo>
                  <a:pt x="2434153" y="1723486"/>
                  <a:pt x="2419894" y="1739894"/>
                  <a:pt x="2401597" y="1753633"/>
                </a:cubicBezTo>
                <a:cubicBezTo>
                  <a:pt x="2398993" y="1750572"/>
                  <a:pt x="2396323" y="1747838"/>
                  <a:pt x="2393588" y="1745429"/>
                </a:cubicBezTo>
                <a:cubicBezTo>
                  <a:pt x="2412992" y="1733448"/>
                  <a:pt x="2429661" y="1715900"/>
                  <a:pt x="2443595" y="1692785"/>
                </a:cubicBezTo>
                <a:lnTo>
                  <a:pt x="2412829" y="1692785"/>
                </a:lnTo>
                <a:lnTo>
                  <a:pt x="2412829" y="1683604"/>
                </a:lnTo>
                <a:lnTo>
                  <a:pt x="2444376" y="1683604"/>
                </a:lnTo>
                <a:close/>
                <a:moveTo>
                  <a:pt x="113783" y="1660164"/>
                </a:moveTo>
                <a:cubicBezTo>
                  <a:pt x="122834" y="1671298"/>
                  <a:pt x="133382" y="1684972"/>
                  <a:pt x="145428" y="1701185"/>
                </a:cubicBezTo>
                <a:lnTo>
                  <a:pt x="136638" y="1707826"/>
                </a:lnTo>
                <a:cubicBezTo>
                  <a:pt x="125894" y="1692395"/>
                  <a:pt x="115606" y="1678395"/>
                  <a:pt x="105775" y="1665829"/>
                </a:cubicBezTo>
                <a:close/>
                <a:moveTo>
                  <a:pt x="2786709" y="1659969"/>
                </a:moveTo>
                <a:lnTo>
                  <a:pt x="2797843" y="1659969"/>
                </a:lnTo>
                <a:cubicBezTo>
                  <a:pt x="2797843" y="1668694"/>
                  <a:pt x="2797647" y="1678233"/>
                  <a:pt x="2797257" y="1688585"/>
                </a:cubicBezTo>
                <a:cubicBezTo>
                  <a:pt x="2798038" y="1726872"/>
                  <a:pt x="2784853" y="1754544"/>
                  <a:pt x="2757701" y="1771604"/>
                </a:cubicBezTo>
                <a:cubicBezTo>
                  <a:pt x="2755682" y="1769390"/>
                  <a:pt x="2752883" y="1766525"/>
                  <a:pt x="2749301" y="1763009"/>
                </a:cubicBezTo>
                <a:cubicBezTo>
                  <a:pt x="2774630" y="1748684"/>
                  <a:pt x="2786969" y="1723746"/>
                  <a:pt x="2786318" y="1688195"/>
                </a:cubicBezTo>
                <a:cubicBezTo>
                  <a:pt x="2786448" y="1684614"/>
                  <a:pt x="2786546" y="1680805"/>
                  <a:pt x="2786611" y="1676768"/>
                </a:cubicBezTo>
                <a:cubicBezTo>
                  <a:pt x="2786676" y="1674879"/>
                  <a:pt x="2786709" y="1672666"/>
                  <a:pt x="2786709" y="1670126"/>
                </a:cubicBezTo>
                <a:cubicBezTo>
                  <a:pt x="2786709" y="1668108"/>
                  <a:pt x="2786709" y="1664722"/>
                  <a:pt x="2786709" y="1659969"/>
                </a:cubicBezTo>
                <a:close/>
                <a:moveTo>
                  <a:pt x="2359795" y="1659773"/>
                </a:moveTo>
                <a:lnTo>
                  <a:pt x="2369953" y="1659773"/>
                </a:lnTo>
                <a:lnTo>
                  <a:pt x="2369953" y="1683604"/>
                </a:lnTo>
                <a:lnTo>
                  <a:pt x="2401597" y="1683604"/>
                </a:lnTo>
                <a:lnTo>
                  <a:pt x="2401597" y="1692785"/>
                </a:lnTo>
                <a:lnTo>
                  <a:pt x="2369953" y="1692785"/>
                </a:lnTo>
                <a:lnTo>
                  <a:pt x="2369953" y="1709389"/>
                </a:lnTo>
                <a:lnTo>
                  <a:pt x="2374348" y="1704408"/>
                </a:lnTo>
                <a:cubicBezTo>
                  <a:pt x="2384440" y="1711049"/>
                  <a:pt x="2393523" y="1717463"/>
                  <a:pt x="2401597" y="1723648"/>
                </a:cubicBezTo>
                <a:lnTo>
                  <a:pt x="2395151" y="1731169"/>
                </a:lnTo>
                <a:cubicBezTo>
                  <a:pt x="2385775" y="1723616"/>
                  <a:pt x="2377375" y="1717235"/>
                  <a:pt x="2369953" y="1712026"/>
                </a:cubicBezTo>
                <a:lnTo>
                  <a:pt x="2369953" y="1769846"/>
                </a:lnTo>
                <a:lnTo>
                  <a:pt x="2359795" y="1769846"/>
                </a:lnTo>
                <a:lnTo>
                  <a:pt x="2359795" y="1705384"/>
                </a:lnTo>
                <a:cubicBezTo>
                  <a:pt x="2351656" y="1722118"/>
                  <a:pt x="2339252" y="1737322"/>
                  <a:pt x="2322583" y="1750996"/>
                </a:cubicBezTo>
                <a:cubicBezTo>
                  <a:pt x="2319849" y="1747740"/>
                  <a:pt x="2317179" y="1744810"/>
                  <a:pt x="2314575" y="1742205"/>
                </a:cubicBezTo>
                <a:cubicBezTo>
                  <a:pt x="2333066" y="1729313"/>
                  <a:pt x="2347879" y="1712840"/>
                  <a:pt x="2359014" y="1692785"/>
                </a:cubicBezTo>
                <a:lnTo>
                  <a:pt x="2321997" y="1692785"/>
                </a:lnTo>
                <a:lnTo>
                  <a:pt x="2321997" y="1683604"/>
                </a:lnTo>
                <a:lnTo>
                  <a:pt x="2359795" y="1683604"/>
                </a:lnTo>
                <a:close/>
                <a:moveTo>
                  <a:pt x="2858690" y="1659578"/>
                </a:moveTo>
                <a:lnTo>
                  <a:pt x="2869922" y="1659578"/>
                </a:lnTo>
                <a:lnTo>
                  <a:pt x="2869922" y="1769455"/>
                </a:lnTo>
                <a:lnTo>
                  <a:pt x="2858690" y="1769455"/>
                </a:lnTo>
                <a:close/>
                <a:moveTo>
                  <a:pt x="492546" y="1656648"/>
                </a:moveTo>
                <a:lnTo>
                  <a:pt x="503290" y="1656648"/>
                </a:lnTo>
                <a:cubicBezTo>
                  <a:pt x="502704" y="1666805"/>
                  <a:pt x="501922" y="1675986"/>
                  <a:pt x="500946" y="1684190"/>
                </a:cubicBezTo>
                <a:lnTo>
                  <a:pt x="561305" y="1684190"/>
                </a:lnTo>
                <a:lnTo>
                  <a:pt x="561305" y="1741033"/>
                </a:lnTo>
                <a:cubicBezTo>
                  <a:pt x="561240" y="1745982"/>
                  <a:pt x="562216" y="1749270"/>
                  <a:pt x="564235" y="1750898"/>
                </a:cubicBezTo>
                <a:cubicBezTo>
                  <a:pt x="566188" y="1752656"/>
                  <a:pt x="570095" y="1753502"/>
                  <a:pt x="575955" y="1753437"/>
                </a:cubicBezTo>
                <a:lnTo>
                  <a:pt x="582694" y="1753437"/>
                </a:lnTo>
                <a:cubicBezTo>
                  <a:pt x="591289" y="1753958"/>
                  <a:pt x="596172" y="1750084"/>
                  <a:pt x="597344" y="1741815"/>
                </a:cubicBezTo>
                <a:cubicBezTo>
                  <a:pt x="598451" y="1736085"/>
                  <a:pt x="599428" y="1728271"/>
                  <a:pt x="600275" y="1718374"/>
                </a:cubicBezTo>
                <a:cubicBezTo>
                  <a:pt x="604507" y="1719937"/>
                  <a:pt x="607925" y="1720946"/>
                  <a:pt x="610530" y="1721402"/>
                </a:cubicBezTo>
                <a:cubicBezTo>
                  <a:pt x="609813" y="1730127"/>
                  <a:pt x="608804" y="1737875"/>
                  <a:pt x="607502" y="1744647"/>
                </a:cubicBezTo>
                <a:cubicBezTo>
                  <a:pt x="605744" y="1757800"/>
                  <a:pt x="598289" y="1764051"/>
                  <a:pt x="585136" y="1763400"/>
                </a:cubicBezTo>
                <a:lnTo>
                  <a:pt x="573513" y="1763400"/>
                </a:lnTo>
                <a:cubicBezTo>
                  <a:pt x="557365" y="1764116"/>
                  <a:pt x="549682" y="1757116"/>
                  <a:pt x="550464" y="1742401"/>
                </a:cubicBezTo>
                <a:lnTo>
                  <a:pt x="550464" y="1694055"/>
                </a:lnTo>
                <a:lnTo>
                  <a:pt x="499481" y="1694055"/>
                </a:lnTo>
                <a:cubicBezTo>
                  <a:pt x="496225" y="1729346"/>
                  <a:pt x="472752" y="1754674"/>
                  <a:pt x="429062" y="1770041"/>
                </a:cubicBezTo>
                <a:cubicBezTo>
                  <a:pt x="426392" y="1765548"/>
                  <a:pt x="424211" y="1762195"/>
                  <a:pt x="422518" y="1759981"/>
                </a:cubicBezTo>
                <a:cubicBezTo>
                  <a:pt x="463539" y="1745526"/>
                  <a:pt x="485612" y="1723551"/>
                  <a:pt x="488737" y="1694055"/>
                </a:cubicBezTo>
                <a:lnTo>
                  <a:pt x="436289" y="1694055"/>
                </a:lnTo>
                <a:lnTo>
                  <a:pt x="436289" y="1684190"/>
                </a:lnTo>
                <a:lnTo>
                  <a:pt x="490300" y="1684190"/>
                </a:lnTo>
                <a:cubicBezTo>
                  <a:pt x="490951" y="1679047"/>
                  <a:pt x="491700" y="1669866"/>
                  <a:pt x="492546" y="1656648"/>
                </a:cubicBezTo>
                <a:close/>
                <a:moveTo>
                  <a:pt x="3239602" y="1653034"/>
                </a:moveTo>
                <a:lnTo>
                  <a:pt x="3318811" y="1653034"/>
                </a:lnTo>
                <a:lnTo>
                  <a:pt x="3318811" y="1662410"/>
                </a:lnTo>
                <a:lnTo>
                  <a:pt x="3239602" y="1662410"/>
                </a:lnTo>
                <a:close/>
                <a:moveTo>
                  <a:pt x="1300860" y="1650983"/>
                </a:moveTo>
                <a:cubicBezTo>
                  <a:pt x="1300404" y="1667391"/>
                  <a:pt x="1299883" y="1679730"/>
                  <a:pt x="1299297" y="1687999"/>
                </a:cubicBezTo>
                <a:lnTo>
                  <a:pt x="1339732" y="1687999"/>
                </a:lnTo>
                <a:cubicBezTo>
                  <a:pt x="1339992" y="1672438"/>
                  <a:pt x="1340122" y="1660099"/>
                  <a:pt x="1340122" y="1650983"/>
                </a:cubicBezTo>
                <a:close/>
                <a:moveTo>
                  <a:pt x="657071" y="1649030"/>
                </a:moveTo>
                <a:lnTo>
                  <a:pt x="657071" y="1674619"/>
                </a:lnTo>
                <a:cubicBezTo>
                  <a:pt x="657071" y="1676833"/>
                  <a:pt x="657038" y="1679991"/>
                  <a:pt x="656973" y="1684093"/>
                </a:cubicBezTo>
                <a:cubicBezTo>
                  <a:pt x="656908" y="1687804"/>
                  <a:pt x="656876" y="1690506"/>
                  <a:pt x="656876" y="1692199"/>
                </a:cubicBezTo>
                <a:lnTo>
                  <a:pt x="697896" y="1692199"/>
                </a:lnTo>
                <a:lnTo>
                  <a:pt x="697896" y="1649030"/>
                </a:lnTo>
                <a:close/>
                <a:moveTo>
                  <a:pt x="2206014" y="1643365"/>
                </a:moveTo>
                <a:lnTo>
                  <a:pt x="2206014" y="1675205"/>
                </a:lnTo>
                <a:lnTo>
                  <a:pt x="2265884" y="1675205"/>
                </a:lnTo>
                <a:lnTo>
                  <a:pt x="2265884" y="1643365"/>
                </a:lnTo>
                <a:close/>
                <a:moveTo>
                  <a:pt x="2135985" y="1643365"/>
                </a:moveTo>
                <a:lnTo>
                  <a:pt x="2135985" y="1675205"/>
                </a:lnTo>
                <a:lnTo>
                  <a:pt x="2195466" y="1675205"/>
                </a:lnTo>
                <a:lnTo>
                  <a:pt x="2195466" y="1643365"/>
                </a:lnTo>
                <a:close/>
                <a:moveTo>
                  <a:pt x="1567839" y="1643365"/>
                </a:moveTo>
                <a:lnTo>
                  <a:pt x="1567839" y="1675205"/>
                </a:lnTo>
                <a:lnTo>
                  <a:pt x="1627710" y="1675205"/>
                </a:lnTo>
                <a:lnTo>
                  <a:pt x="1627710" y="1643365"/>
                </a:lnTo>
                <a:close/>
                <a:moveTo>
                  <a:pt x="1497810" y="1643365"/>
                </a:moveTo>
                <a:lnTo>
                  <a:pt x="1497810" y="1675205"/>
                </a:lnTo>
                <a:lnTo>
                  <a:pt x="1557291" y="1675205"/>
                </a:lnTo>
                <a:lnTo>
                  <a:pt x="1557291" y="1643365"/>
                </a:lnTo>
                <a:close/>
                <a:moveTo>
                  <a:pt x="1163780" y="1634770"/>
                </a:moveTo>
                <a:lnTo>
                  <a:pt x="1174523" y="1634770"/>
                </a:lnTo>
                <a:lnTo>
                  <a:pt x="1174523" y="1673838"/>
                </a:lnTo>
                <a:lnTo>
                  <a:pt x="1226385" y="1673838"/>
                </a:lnTo>
                <a:lnTo>
                  <a:pt x="1226385" y="1683604"/>
                </a:lnTo>
                <a:lnTo>
                  <a:pt x="1174523" y="1683604"/>
                </a:lnTo>
                <a:lnTo>
                  <a:pt x="1174523" y="1744647"/>
                </a:lnTo>
                <a:lnTo>
                  <a:pt x="1237617" y="1744647"/>
                </a:lnTo>
                <a:lnTo>
                  <a:pt x="1237617" y="1754414"/>
                </a:lnTo>
                <a:lnTo>
                  <a:pt x="1102151" y="1754414"/>
                </a:lnTo>
                <a:lnTo>
                  <a:pt x="1102151" y="1744647"/>
                </a:lnTo>
                <a:lnTo>
                  <a:pt x="1163780" y="1744647"/>
                </a:lnTo>
                <a:lnTo>
                  <a:pt x="1163780" y="1683604"/>
                </a:lnTo>
                <a:lnTo>
                  <a:pt x="1112308" y="1683604"/>
                </a:lnTo>
                <a:lnTo>
                  <a:pt x="1112308" y="1673838"/>
                </a:lnTo>
                <a:lnTo>
                  <a:pt x="1163780" y="1673838"/>
                </a:lnTo>
                <a:close/>
                <a:moveTo>
                  <a:pt x="535130" y="1632426"/>
                </a:moveTo>
                <a:cubicBezTo>
                  <a:pt x="557463" y="1642844"/>
                  <a:pt x="579732" y="1653848"/>
                  <a:pt x="601935" y="1665438"/>
                </a:cubicBezTo>
                <a:lnTo>
                  <a:pt x="595879" y="1674814"/>
                </a:lnTo>
                <a:cubicBezTo>
                  <a:pt x="576476" y="1663875"/>
                  <a:pt x="554338" y="1652416"/>
                  <a:pt x="529465" y="1640435"/>
                </a:cubicBezTo>
                <a:close/>
                <a:moveTo>
                  <a:pt x="488932" y="1631645"/>
                </a:moveTo>
                <a:lnTo>
                  <a:pt x="495476" y="1640044"/>
                </a:lnTo>
                <a:cubicBezTo>
                  <a:pt x="476789" y="1651374"/>
                  <a:pt x="454456" y="1663354"/>
                  <a:pt x="428476" y="1675986"/>
                </a:cubicBezTo>
                <a:cubicBezTo>
                  <a:pt x="426848" y="1672991"/>
                  <a:pt x="424927" y="1669866"/>
                  <a:pt x="422713" y="1666610"/>
                </a:cubicBezTo>
                <a:cubicBezTo>
                  <a:pt x="446740" y="1656062"/>
                  <a:pt x="468813" y="1644407"/>
                  <a:pt x="488932" y="1631645"/>
                </a:cubicBezTo>
                <a:close/>
                <a:moveTo>
                  <a:pt x="19826" y="1624027"/>
                </a:moveTo>
                <a:lnTo>
                  <a:pt x="19826" y="1676963"/>
                </a:lnTo>
                <a:lnTo>
                  <a:pt x="69637" y="1676963"/>
                </a:lnTo>
                <a:lnTo>
                  <a:pt x="69637" y="1624027"/>
                </a:lnTo>
                <a:close/>
                <a:moveTo>
                  <a:pt x="2614175" y="1620804"/>
                </a:moveTo>
                <a:lnTo>
                  <a:pt x="2614175" y="1661824"/>
                </a:lnTo>
                <a:lnTo>
                  <a:pt x="2653340" y="1661824"/>
                </a:lnTo>
                <a:lnTo>
                  <a:pt x="2653340" y="1620804"/>
                </a:lnTo>
                <a:close/>
                <a:moveTo>
                  <a:pt x="2528129" y="1620218"/>
                </a:moveTo>
                <a:lnTo>
                  <a:pt x="2586535" y="1620218"/>
                </a:lnTo>
                <a:lnTo>
                  <a:pt x="2586535" y="1630570"/>
                </a:lnTo>
                <a:cubicBezTo>
                  <a:pt x="2579112" y="1645286"/>
                  <a:pt x="2571168" y="1658113"/>
                  <a:pt x="2562704" y="1669052"/>
                </a:cubicBezTo>
                <a:lnTo>
                  <a:pt x="2562704" y="1674424"/>
                </a:lnTo>
                <a:cubicBezTo>
                  <a:pt x="2565894" y="1677419"/>
                  <a:pt x="2568954" y="1680414"/>
                  <a:pt x="2571884" y="1683409"/>
                </a:cubicBezTo>
                <a:cubicBezTo>
                  <a:pt x="2576768" y="1678330"/>
                  <a:pt x="2581912" y="1672210"/>
                  <a:pt x="2587316" y="1665047"/>
                </a:cubicBezTo>
                <a:lnTo>
                  <a:pt x="2595130" y="1671005"/>
                </a:lnTo>
                <a:cubicBezTo>
                  <a:pt x="2590116" y="1677126"/>
                  <a:pt x="2584516" y="1683344"/>
                  <a:pt x="2578331" y="1689660"/>
                </a:cubicBezTo>
                <a:cubicBezTo>
                  <a:pt x="2583149" y="1694608"/>
                  <a:pt x="2588097" y="1699589"/>
                  <a:pt x="2593176" y="1704603"/>
                </a:cubicBezTo>
                <a:lnTo>
                  <a:pt x="2585949" y="1711831"/>
                </a:lnTo>
                <a:cubicBezTo>
                  <a:pt x="2578200" y="1703301"/>
                  <a:pt x="2570452" y="1694836"/>
                  <a:pt x="2562704" y="1686437"/>
                </a:cubicBezTo>
                <a:lnTo>
                  <a:pt x="2562704" y="1769650"/>
                </a:lnTo>
                <a:lnTo>
                  <a:pt x="2552546" y="1769650"/>
                </a:lnTo>
                <a:lnTo>
                  <a:pt x="2552546" y="1680967"/>
                </a:lnTo>
                <a:cubicBezTo>
                  <a:pt x="2546881" y="1687153"/>
                  <a:pt x="2539133" y="1694706"/>
                  <a:pt x="2529301" y="1703626"/>
                </a:cubicBezTo>
                <a:cubicBezTo>
                  <a:pt x="2527934" y="1699980"/>
                  <a:pt x="2526338" y="1696562"/>
                  <a:pt x="2524515" y="1693371"/>
                </a:cubicBezTo>
                <a:cubicBezTo>
                  <a:pt x="2546523" y="1675596"/>
                  <a:pt x="2563583" y="1654402"/>
                  <a:pt x="2575693" y="1629789"/>
                </a:cubicBezTo>
                <a:lnTo>
                  <a:pt x="2528129" y="1629789"/>
                </a:lnTo>
                <a:close/>
                <a:moveTo>
                  <a:pt x="1989185" y="1612209"/>
                </a:moveTo>
                <a:cubicBezTo>
                  <a:pt x="1988990" y="1612599"/>
                  <a:pt x="1988664" y="1613185"/>
                  <a:pt x="1988208" y="1613967"/>
                </a:cubicBezTo>
                <a:cubicBezTo>
                  <a:pt x="1987688" y="1614813"/>
                  <a:pt x="1987329" y="1615432"/>
                  <a:pt x="1987134" y="1615822"/>
                </a:cubicBezTo>
                <a:cubicBezTo>
                  <a:pt x="1995078" y="1631189"/>
                  <a:pt x="2004747" y="1643658"/>
                  <a:pt x="2016142" y="1653229"/>
                </a:cubicBezTo>
                <a:cubicBezTo>
                  <a:pt x="2030011" y="1643072"/>
                  <a:pt x="2042219" y="1629398"/>
                  <a:pt x="2052767" y="1612209"/>
                </a:cubicBezTo>
                <a:close/>
                <a:moveTo>
                  <a:pt x="1301348" y="1604786"/>
                </a:moveTo>
                <a:cubicBezTo>
                  <a:pt x="1301348" y="1614357"/>
                  <a:pt x="1301316" y="1621520"/>
                  <a:pt x="1301250" y="1626273"/>
                </a:cubicBezTo>
                <a:cubicBezTo>
                  <a:pt x="1301250" y="1631808"/>
                  <a:pt x="1301185" y="1636789"/>
                  <a:pt x="1301055" y="1641216"/>
                </a:cubicBezTo>
                <a:lnTo>
                  <a:pt x="1340122" y="1641216"/>
                </a:lnTo>
                <a:cubicBezTo>
                  <a:pt x="1340188" y="1636398"/>
                  <a:pt x="1340253" y="1631124"/>
                  <a:pt x="1340318" y="1625394"/>
                </a:cubicBezTo>
                <a:cubicBezTo>
                  <a:pt x="1340318" y="1622659"/>
                  <a:pt x="1340318" y="1619697"/>
                  <a:pt x="1340318" y="1616506"/>
                </a:cubicBezTo>
                <a:cubicBezTo>
                  <a:pt x="1340318" y="1613706"/>
                  <a:pt x="1340318" y="1609800"/>
                  <a:pt x="1340318" y="1604786"/>
                </a:cubicBezTo>
                <a:close/>
                <a:moveTo>
                  <a:pt x="320208" y="1604005"/>
                </a:moveTo>
                <a:lnTo>
                  <a:pt x="320208" y="1656843"/>
                </a:lnTo>
                <a:cubicBezTo>
                  <a:pt x="320208" y="1657950"/>
                  <a:pt x="320143" y="1659610"/>
                  <a:pt x="320013" y="1661824"/>
                </a:cubicBezTo>
                <a:cubicBezTo>
                  <a:pt x="319948" y="1663973"/>
                  <a:pt x="319915" y="1665568"/>
                  <a:pt x="319915" y="1666610"/>
                </a:cubicBezTo>
                <a:lnTo>
                  <a:pt x="362401" y="1666610"/>
                </a:lnTo>
                <a:lnTo>
                  <a:pt x="362401" y="1604005"/>
                </a:lnTo>
                <a:close/>
                <a:moveTo>
                  <a:pt x="2206014" y="1602442"/>
                </a:moveTo>
                <a:lnTo>
                  <a:pt x="2206014" y="1633793"/>
                </a:lnTo>
                <a:lnTo>
                  <a:pt x="2265884" y="1633793"/>
                </a:lnTo>
                <a:lnTo>
                  <a:pt x="2265884" y="1602442"/>
                </a:lnTo>
                <a:close/>
                <a:moveTo>
                  <a:pt x="2135985" y="1602442"/>
                </a:moveTo>
                <a:lnTo>
                  <a:pt x="2135985" y="1633793"/>
                </a:lnTo>
                <a:lnTo>
                  <a:pt x="2195466" y="1633793"/>
                </a:lnTo>
                <a:lnTo>
                  <a:pt x="2195466" y="1602442"/>
                </a:lnTo>
                <a:close/>
                <a:moveTo>
                  <a:pt x="1567839" y="1602442"/>
                </a:moveTo>
                <a:lnTo>
                  <a:pt x="1567839" y="1633793"/>
                </a:lnTo>
                <a:lnTo>
                  <a:pt x="1627710" y="1633793"/>
                </a:lnTo>
                <a:lnTo>
                  <a:pt x="1627710" y="1602442"/>
                </a:lnTo>
                <a:close/>
                <a:moveTo>
                  <a:pt x="1497810" y="1602442"/>
                </a:moveTo>
                <a:lnTo>
                  <a:pt x="1497810" y="1633793"/>
                </a:lnTo>
                <a:lnTo>
                  <a:pt x="1557291" y="1633793"/>
                </a:lnTo>
                <a:lnTo>
                  <a:pt x="1557291" y="1602442"/>
                </a:lnTo>
                <a:close/>
                <a:moveTo>
                  <a:pt x="1378115" y="1596386"/>
                </a:moveTo>
                <a:lnTo>
                  <a:pt x="1442674" y="1596386"/>
                </a:lnTo>
                <a:lnTo>
                  <a:pt x="1442674" y="1607423"/>
                </a:lnTo>
                <a:cubicBezTo>
                  <a:pt x="1437075" y="1622334"/>
                  <a:pt x="1429359" y="1640272"/>
                  <a:pt x="1419527" y="1661238"/>
                </a:cubicBezTo>
                <a:cubicBezTo>
                  <a:pt x="1438084" y="1675368"/>
                  <a:pt x="1446809" y="1692492"/>
                  <a:pt x="1445702" y="1712612"/>
                </a:cubicBezTo>
                <a:cubicBezTo>
                  <a:pt x="1445767" y="1731494"/>
                  <a:pt x="1436977" y="1741359"/>
                  <a:pt x="1419332" y="1742205"/>
                </a:cubicBezTo>
                <a:cubicBezTo>
                  <a:pt x="1413927" y="1742531"/>
                  <a:pt x="1408002" y="1742661"/>
                  <a:pt x="1401556" y="1742596"/>
                </a:cubicBezTo>
                <a:cubicBezTo>
                  <a:pt x="1399993" y="1742596"/>
                  <a:pt x="1398789" y="1742596"/>
                  <a:pt x="1397942" y="1742596"/>
                </a:cubicBezTo>
                <a:cubicBezTo>
                  <a:pt x="1397812" y="1739536"/>
                  <a:pt x="1397193" y="1735727"/>
                  <a:pt x="1396086" y="1731169"/>
                </a:cubicBezTo>
                <a:cubicBezTo>
                  <a:pt x="1399082" y="1731494"/>
                  <a:pt x="1401881" y="1731690"/>
                  <a:pt x="1404486" y="1731755"/>
                </a:cubicBezTo>
                <a:cubicBezTo>
                  <a:pt x="1405788" y="1731820"/>
                  <a:pt x="1407221" y="1731853"/>
                  <a:pt x="1408783" y="1731853"/>
                </a:cubicBezTo>
                <a:cubicBezTo>
                  <a:pt x="1410151" y="1731853"/>
                  <a:pt x="1412462" y="1731853"/>
                  <a:pt x="1415718" y="1731853"/>
                </a:cubicBezTo>
                <a:cubicBezTo>
                  <a:pt x="1429001" y="1732178"/>
                  <a:pt x="1435479" y="1725569"/>
                  <a:pt x="1435154" y="1712026"/>
                </a:cubicBezTo>
                <a:cubicBezTo>
                  <a:pt x="1435935" y="1693664"/>
                  <a:pt x="1426592" y="1677647"/>
                  <a:pt x="1407123" y="1663973"/>
                </a:cubicBezTo>
                <a:cubicBezTo>
                  <a:pt x="1416109" y="1645546"/>
                  <a:pt x="1424508" y="1626273"/>
                  <a:pt x="1432321" y="1606153"/>
                </a:cubicBezTo>
                <a:lnTo>
                  <a:pt x="1388664" y="1606153"/>
                </a:lnTo>
                <a:lnTo>
                  <a:pt x="1388664" y="1770236"/>
                </a:lnTo>
                <a:lnTo>
                  <a:pt x="1378115" y="1770236"/>
                </a:lnTo>
                <a:close/>
                <a:moveTo>
                  <a:pt x="1261499" y="1595019"/>
                </a:moveTo>
                <a:lnTo>
                  <a:pt x="1350866" y="1595019"/>
                </a:lnTo>
                <a:cubicBezTo>
                  <a:pt x="1350540" y="1652904"/>
                  <a:pt x="1349889" y="1699231"/>
                  <a:pt x="1348913" y="1734001"/>
                </a:cubicBezTo>
                <a:cubicBezTo>
                  <a:pt x="1348587" y="1744940"/>
                  <a:pt x="1346406" y="1752461"/>
                  <a:pt x="1342369" y="1756563"/>
                </a:cubicBezTo>
                <a:cubicBezTo>
                  <a:pt x="1338527" y="1760860"/>
                  <a:pt x="1331365" y="1763204"/>
                  <a:pt x="1320882" y="1763595"/>
                </a:cubicBezTo>
                <a:cubicBezTo>
                  <a:pt x="1317691" y="1763725"/>
                  <a:pt x="1314501" y="1763823"/>
                  <a:pt x="1311310" y="1763888"/>
                </a:cubicBezTo>
                <a:cubicBezTo>
                  <a:pt x="1309748" y="1763953"/>
                  <a:pt x="1308120" y="1763986"/>
                  <a:pt x="1306427" y="1763986"/>
                </a:cubicBezTo>
                <a:cubicBezTo>
                  <a:pt x="1304929" y="1763986"/>
                  <a:pt x="1302748" y="1763986"/>
                  <a:pt x="1299883" y="1763986"/>
                </a:cubicBezTo>
                <a:cubicBezTo>
                  <a:pt x="1299623" y="1760730"/>
                  <a:pt x="1298906" y="1757149"/>
                  <a:pt x="1297734" y="1753242"/>
                </a:cubicBezTo>
                <a:cubicBezTo>
                  <a:pt x="1303594" y="1753633"/>
                  <a:pt x="1311115" y="1753828"/>
                  <a:pt x="1320296" y="1753828"/>
                </a:cubicBezTo>
                <a:cubicBezTo>
                  <a:pt x="1332667" y="1754674"/>
                  <a:pt x="1338788" y="1747805"/>
                  <a:pt x="1338657" y="1733220"/>
                </a:cubicBezTo>
                <a:cubicBezTo>
                  <a:pt x="1339048" y="1726513"/>
                  <a:pt x="1339341" y="1714696"/>
                  <a:pt x="1339536" y="1697766"/>
                </a:cubicBezTo>
                <a:lnTo>
                  <a:pt x="1298711" y="1697766"/>
                </a:lnTo>
                <a:cubicBezTo>
                  <a:pt x="1297669" y="1728304"/>
                  <a:pt x="1287121" y="1752396"/>
                  <a:pt x="1267066" y="1770041"/>
                </a:cubicBezTo>
                <a:cubicBezTo>
                  <a:pt x="1265113" y="1767502"/>
                  <a:pt x="1262443" y="1764832"/>
                  <a:pt x="1259058" y="1762032"/>
                </a:cubicBezTo>
                <a:cubicBezTo>
                  <a:pt x="1277745" y="1746210"/>
                  <a:pt x="1287479" y="1724788"/>
                  <a:pt x="1288260" y="1697766"/>
                </a:cubicBezTo>
                <a:lnTo>
                  <a:pt x="1261695" y="1697766"/>
                </a:lnTo>
                <a:lnTo>
                  <a:pt x="1261695" y="1687999"/>
                </a:lnTo>
                <a:lnTo>
                  <a:pt x="1288944" y="1687999"/>
                </a:lnTo>
                <a:cubicBezTo>
                  <a:pt x="1289400" y="1680642"/>
                  <a:pt x="1289856" y="1668303"/>
                  <a:pt x="1290312" y="1650983"/>
                </a:cubicBezTo>
                <a:lnTo>
                  <a:pt x="1263257" y="1650983"/>
                </a:lnTo>
                <a:lnTo>
                  <a:pt x="1263257" y="1641216"/>
                </a:lnTo>
                <a:lnTo>
                  <a:pt x="1290702" y="1641216"/>
                </a:lnTo>
                <a:cubicBezTo>
                  <a:pt x="1290963" y="1624938"/>
                  <a:pt x="1291093" y="1612795"/>
                  <a:pt x="1291093" y="1604786"/>
                </a:cubicBezTo>
                <a:lnTo>
                  <a:pt x="1261499" y="1604786"/>
                </a:lnTo>
                <a:close/>
                <a:moveTo>
                  <a:pt x="215117" y="1594433"/>
                </a:moveTo>
                <a:lnTo>
                  <a:pt x="281922" y="1594433"/>
                </a:lnTo>
                <a:lnTo>
                  <a:pt x="281922" y="1604005"/>
                </a:lnTo>
                <a:lnTo>
                  <a:pt x="253110" y="1604005"/>
                </a:lnTo>
                <a:cubicBezTo>
                  <a:pt x="249203" y="1623082"/>
                  <a:pt x="244743" y="1639295"/>
                  <a:pt x="239729" y="1652643"/>
                </a:cubicBezTo>
                <a:lnTo>
                  <a:pt x="274792" y="1652643"/>
                </a:lnTo>
                <a:lnTo>
                  <a:pt x="274792" y="1740252"/>
                </a:lnTo>
                <a:lnTo>
                  <a:pt x="238166" y="1740252"/>
                </a:lnTo>
                <a:lnTo>
                  <a:pt x="238166" y="1756856"/>
                </a:lnTo>
                <a:lnTo>
                  <a:pt x="228302" y="1756856"/>
                </a:lnTo>
                <a:lnTo>
                  <a:pt x="228302" y="1678037"/>
                </a:lnTo>
                <a:cubicBezTo>
                  <a:pt x="224981" y="1684353"/>
                  <a:pt x="221205" y="1690669"/>
                  <a:pt x="216972" y="1696985"/>
                </a:cubicBezTo>
                <a:cubicBezTo>
                  <a:pt x="214954" y="1693664"/>
                  <a:pt x="212935" y="1690864"/>
                  <a:pt x="210917" y="1688585"/>
                </a:cubicBezTo>
                <a:cubicBezTo>
                  <a:pt x="226349" y="1666968"/>
                  <a:pt x="237157" y="1638775"/>
                  <a:pt x="243343" y="1604005"/>
                </a:cubicBezTo>
                <a:lnTo>
                  <a:pt x="215117" y="1604005"/>
                </a:lnTo>
                <a:close/>
                <a:moveTo>
                  <a:pt x="293935" y="1593554"/>
                </a:moveTo>
                <a:lnTo>
                  <a:pt x="392776" y="1593554"/>
                </a:lnTo>
                <a:lnTo>
                  <a:pt x="392776" y="1604005"/>
                </a:lnTo>
                <a:lnTo>
                  <a:pt x="372949" y="1604005"/>
                </a:lnTo>
                <a:lnTo>
                  <a:pt x="372949" y="1666610"/>
                </a:lnTo>
                <a:lnTo>
                  <a:pt x="399808" y="1666610"/>
                </a:lnTo>
                <a:lnTo>
                  <a:pt x="399808" y="1676768"/>
                </a:lnTo>
                <a:lnTo>
                  <a:pt x="372949" y="1676768"/>
                </a:lnTo>
                <a:lnTo>
                  <a:pt x="372949" y="1769846"/>
                </a:lnTo>
                <a:lnTo>
                  <a:pt x="362401" y="1769846"/>
                </a:lnTo>
                <a:lnTo>
                  <a:pt x="362401" y="1676768"/>
                </a:lnTo>
                <a:lnTo>
                  <a:pt x="319720" y="1676768"/>
                </a:lnTo>
                <a:cubicBezTo>
                  <a:pt x="320175" y="1716421"/>
                  <a:pt x="308195" y="1747512"/>
                  <a:pt x="283778" y="1770041"/>
                </a:cubicBezTo>
                <a:cubicBezTo>
                  <a:pt x="279936" y="1766460"/>
                  <a:pt x="276941" y="1763920"/>
                  <a:pt x="274792" y="1762423"/>
                </a:cubicBezTo>
                <a:cubicBezTo>
                  <a:pt x="298428" y="1742433"/>
                  <a:pt x="309953" y="1713882"/>
                  <a:pt x="309367" y="1676768"/>
                </a:cubicBezTo>
                <a:lnTo>
                  <a:pt x="285926" y="1676768"/>
                </a:lnTo>
                <a:lnTo>
                  <a:pt x="285926" y="1666610"/>
                </a:lnTo>
                <a:lnTo>
                  <a:pt x="309562" y="1666610"/>
                </a:lnTo>
                <a:cubicBezTo>
                  <a:pt x="309758" y="1663029"/>
                  <a:pt x="309822" y="1661434"/>
                  <a:pt x="309758" y="1661824"/>
                </a:cubicBezTo>
                <a:cubicBezTo>
                  <a:pt x="309758" y="1660978"/>
                  <a:pt x="309758" y="1660034"/>
                  <a:pt x="309758" y="1658992"/>
                </a:cubicBezTo>
                <a:cubicBezTo>
                  <a:pt x="309758" y="1658080"/>
                  <a:pt x="309758" y="1656746"/>
                  <a:pt x="309758" y="1654988"/>
                </a:cubicBezTo>
                <a:lnTo>
                  <a:pt x="309758" y="1604005"/>
                </a:lnTo>
                <a:lnTo>
                  <a:pt x="293935" y="1604005"/>
                </a:lnTo>
                <a:close/>
                <a:moveTo>
                  <a:pt x="2125437" y="1592773"/>
                </a:moveTo>
                <a:lnTo>
                  <a:pt x="2276433" y="1592773"/>
                </a:lnTo>
                <a:lnTo>
                  <a:pt x="2276433" y="1684776"/>
                </a:lnTo>
                <a:lnTo>
                  <a:pt x="2206014" y="1684776"/>
                </a:lnTo>
                <a:lnTo>
                  <a:pt x="2206014" y="1711831"/>
                </a:lnTo>
                <a:lnTo>
                  <a:pt x="2283660" y="1711831"/>
                </a:lnTo>
                <a:lnTo>
                  <a:pt x="2283660" y="1721402"/>
                </a:lnTo>
                <a:lnTo>
                  <a:pt x="2206014" y="1721402"/>
                </a:lnTo>
                <a:lnTo>
                  <a:pt x="2206014" y="1749824"/>
                </a:lnTo>
                <a:lnTo>
                  <a:pt x="2295869" y="1749824"/>
                </a:lnTo>
                <a:lnTo>
                  <a:pt x="2295869" y="1759395"/>
                </a:lnTo>
                <a:lnTo>
                  <a:pt x="2106197" y="1759395"/>
                </a:lnTo>
                <a:lnTo>
                  <a:pt x="2106197" y="1749824"/>
                </a:lnTo>
                <a:lnTo>
                  <a:pt x="2195466" y="1749824"/>
                </a:lnTo>
                <a:lnTo>
                  <a:pt x="2195466" y="1721402"/>
                </a:lnTo>
                <a:lnTo>
                  <a:pt x="2118210" y="1721402"/>
                </a:lnTo>
                <a:lnTo>
                  <a:pt x="2118210" y="1711831"/>
                </a:lnTo>
                <a:lnTo>
                  <a:pt x="2195466" y="1711831"/>
                </a:lnTo>
                <a:lnTo>
                  <a:pt x="2195466" y="1684776"/>
                </a:lnTo>
                <a:lnTo>
                  <a:pt x="2125437" y="1684776"/>
                </a:lnTo>
                <a:close/>
                <a:moveTo>
                  <a:pt x="1487262" y="1592773"/>
                </a:moveTo>
                <a:lnTo>
                  <a:pt x="1638258" y="1592773"/>
                </a:lnTo>
                <a:lnTo>
                  <a:pt x="1638258" y="1684776"/>
                </a:lnTo>
                <a:lnTo>
                  <a:pt x="1567839" y="1684776"/>
                </a:lnTo>
                <a:lnTo>
                  <a:pt x="1567839" y="1711831"/>
                </a:lnTo>
                <a:lnTo>
                  <a:pt x="1645485" y="1711831"/>
                </a:lnTo>
                <a:lnTo>
                  <a:pt x="1645485" y="1721402"/>
                </a:lnTo>
                <a:lnTo>
                  <a:pt x="1567839" y="1721402"/>
                </a:lnTo>
                <a:lnTo>
                  <a:pt x="1567839" y="1749824"/>
                </a:lnTo>
                <a:lnTo>
                  <a:pt x="1657694" y="1749824"/>
                </a:lnTo>
                <a:lnTo>
                  <a:pt x="1657694" y="1759395"/>
                </a:lnTo>
                <a:lnTo>
                  <a:pt x="1468022" y="1759395"/>
                </a:lnTo>
                <a:lnTo>
                  <a:pt x="1468022" y="1749824"/>
                </a:lnTo>
                <a:lnTo>
                  <a:pt x="1557291" y="1749824"/>
                </a:lnTo>
                <a:lnTo>
                  <a:pt x="1557291" y="1721402"/>
                </a:lnTo>
                <a:lnTo>
                  <a:pt x="1480035" y="1721402"/>
                </a:lnTo>
                <a:lnTo>
                  <a:pt x="1480035" y="1711831"/>
                </a:lnTo>
                <a:lnTo>
                  <a:pt x="1557291" y="1711831"/>
                </a:lnTo>
                <a:lnTo>
                  <a:pt x="1557291" y="1684776"/>
                </a:lnTo>
                <a:lnTo>
                  <a:pt x="1487262" y="1684776"/>
                </a:lnTo>
                <a:close/>
                <a:moveTo>
                  <a:pt x="3014034" y="1592382"/>
                </a:moveTo>
                <a:lnTo>
                  <a:pt x="3122641" y="1592382"/>
                </a:lnTo>
                <a:cubicBezTo>
                  <a:pt x="3122641" y="1606642"/>
                  <a:pt x="3122121" y="1621129"/>
                  <a:pt x="3121079" y="1635845"/>
                </a:cubicBezTo>
                <a:cubicBezTo>
                  <a:pt x="3120688" y="1656094"/>
                  <a:pt x="3110010" y="1666089"/>
                  <a:pt x="3089044" y="1665829"/>
                </a:cubicBezTo>
                <a:cubicBezTo>
                  <a:pt x="3079537" y="1666089"/>
                  <a:pt x="3070454" y="1666219"/>
                  <a:pt x="3061794" y="1666219"/>
                </a:cubicBezTo>
                <a:cubicBezTo>
                  <a:pt x="3061403" y="1662378"/>
                  <a:pt x="3060622" y="1658634"/>
                  <a:pt x="3059450" y="1654988"/>
                </a:cubicBezTo>
                <a:cubicBezTo>
                  <a:pt x="3066743" y="1655378"/>
                  <a:pt x="3076282" y="1655574"/>
                  <a:pt x="3088067" y="1655574"/>
                </a:cubicBezTo>
                <a:cubicBezTo>
                  <a:pt x="3102847" y="1656290"/>
                  <a:pt x="3110368" y="1649095"/>
                  <a:pt x="3110628" y="1633989"/>
                </a:cubicBezTo>
                <a:cubicBezTo>
                  <a:pt x="3111410" y="1622855"/>
                  <a:pt x="3111800" y="1612274"/>
                  <a:pt x="3111800" y="1602247"/>
                </a:cubicBezTo>
                <a:lnTo>
                  <a:pt x="3057008" y="1602247"/>
                </a:lnTo>
                <a:cubicBezTo>
                  <a:pt x="3057073" y="1603614"/>
                  <a:pt x="3057106" y="1605339"/>
                  <a:pt x="3057106" y="1607423"/>
                </a:cubicBezTo>
                <a:cubicBezTo>
                  <a:pt x="3057106" y="1638221"/>
                  <a:pt x="3043074" y="1660490"/>
                  <a:pt x="3015011" y="1674228"/>
                </a:cubicBezTo>
                <a:cubicBezTo>
                  <a:pt x="3012602" y="1670777"/>
                  <a:pt x="3010127" y="1667847"/>
                  <a:pt x="3007588" y="1665438"/>
                </a:cubicBezTo>
                <a:cubicBezTo>
                  <a:pt x="3023215" y="1656973"/>
                  <a:pt x="3033373" y="1648672"/>
                  <a:pt x="3038061" y="1640533"/>
                </a:cubicBezTo>
                <a:cubicBezTo>
                  <a:pt x="3043204" y="1632654"/>
                  <a:pt x="3046004" y="1619892"/>
                  <a:pt x="3046460" y="1602247"/>
                </a:cubicBezTo>
                <a:lnTo>
                  <a:pt x="3014034" y="1602247"/>
                </a:lnTo>
                <a:close/>
                <a:moveTo>
                  <a:pt x="811680" y="1589647"/>
                </a:moveTo>
                <a:lnTo>
                  <a:pt x="815685" y="1600000"/>
                </a:lnTo>
                <a:cubicBezTo>
                  <a:pt x="793546" y="1602865"/>
                  <a:pt x="768413" y="1605274"/>
                  <a:pt x="740285" y="1607228"/>
                </a:cubicBezTo>
                <a:lnTo>
                  <a:pt x="740285" y="1654402"/>
                </a:lnTo>
                <a:lnTo>
                  <a:pt x="819884" y="1654402"/>
                </a:lnTo>
                <a:lnTo>
                  <a:pt x="819884" y="1663778"/>
                </a:lnTo>
                <a:lnTo>
                  <a:pt x="789900" y="1663778"/>
                </a:lnTo>
                <a:lnTo>
                  <a:pt x="789900" y="1769846"/>
                </a:lnTo>
                <a:lnTo>
                  <a:pt x="779450" y="1769846"/>
                </a:lnTo>
                <a:lnTo>
                  <a:pt x="779450" y="1663778"/>
                </a:lnTo>
                <a:lnTo>
                  <a:pt x="740285" y="1663778"/>
                </a:lnTo>
                <a:cubicBezTo>
                  <a:pt x="741522" y="1709812"/>
                  <a:pt x="730322" y="1745298"/>
                  <a:pt x="706687" y="1770236"/>
                </a:cubicBezTo>
                <a:cubicBezTo>
                  <a:pt x="704733" y="1768088"/>
                  <a:pt x="701803" y="1765418"/>
                  <a:pt x="697896" y="1762227"/>
                </a:cubicBezTo>
                <a:cubicBezTo>
                  <a:pt x="710854" y="1748293"/>
                  <a:pt x="719351" y="1734262"/>
                  <a:pt x="723388" y="1720132"/>
                </a:cubicBezTo>
                <a:cubicBezTo>
                  <a:pt x="727816" y="1706198"/>
                  <a:pt x="729964" y="1685232"/>
                  <a:pt x="729834" y="1657234"/>
                </a:cubicBezTo>
                <a:lnTo>
                  <a:pt x="729834" y="1597754"/>
                </a:lnTo>
                <a:cubicBezTo>
                  <a:pt x="759916" y="1596386"/>
                  <a:pt x="787198" y="1593684"/>
                  <a:pt x="811680" y="1589647"/>
                </a:cubicBezTo>
                <a:close/>
                <a:moveTo>
                  <a:pt x="710691" y="1589647"/>
                </a:moveTo>
                <a:lnTo>
                  <a:pt x="714695" y="1599610"/>
                </a:lnTo>
                <a:cubicBezTo>
                  <a:pt x="697636" y="1602279"/>
                  <a:pt x="678428" y="1604330"/>
                  <a:pt x="657071" y="1605763"/>
                </a:cubicBezTo>
                <a:lnTo>
                  <a:pt x="657071" y="1639849"/>
                </a:lnTo>
                <a:lnTo>
                  <a:pt x="708249" y="1639849"/>
                </a:lnTo>
                <a:lnTo>
                  <a:pt x="708249" y="1701380"/>
                </a:lnTo>
                <a:lnTo>
                  <a:pt x="656485" y="1701380"/>
                </a:lnTo>
                <a:cubicBezTo>
                  <a:pt x="655769" y="1727490"/>
                  <a:pt x="649420" y="1749986"/>
                  <a:pt x="637440" y="1768869"/>
                </a:cubicBezTo>
                <a:cubicBezTo>
                  <a:pt x="635617" y="1767111"/>
                  <a:pt x="632621" y="1764637"/>
                  <a:pt x="628454" y="1761446"/>
                </a:cubicBezTo>
                <a:cubicBezTo>
                  <a:pt x="636203" y="1749205"/>
                  <a:pt x="641086" y="1737648"/>
                  <a:pt x="643104" y="1726774"/>
                </a:cubicBezTo>
                <a:cubicBezTo>
                  <a:pt x="645514" y="1715965"/>
                  <a:pt x="646686" y="1698450"/>
                  <a:pt x="646620" y="1674228"/>
                </a:cubicBezTo>
                <a:lnTo>
                  <a:pt x="646620" y="1596777"/>
                </a:lnTo>
                <a:cubicBezTo>
                  <a:pt x="668759" y="1595800"/>
                  <a:pt x="690116" y="1593424"/>
                  <a:pt x="710691" y="1589647"/>
                </a:cubicBezTo>
                <a:close/>
                <a:moveTo>
                  <a:pt x="2828315" y="1582615"/>
                </a:moveTo>
                <a:lnTo>
                  <a:pt x="2840914" y="1584373"/>
                </a:lnTo>
                <a:cubicBezTo>
                  <a:pt x="2840263" y="1585350"/>
                  <a:pt x="2839287" y="1586782"/>
                  <a:pt x="2837984" y="1588671"/>
                </a:cubicBezTo>
                <a:cubicBezTo>
                  <a:pt x="2837138" y="1589778"/>
                  <a:pt x="2836519" y="1590624"/>
                  <a:pt x="2836129" y="1591210"/>
                </a:cubicBezTo>
                <a:cubicBezTo>
                  <a:pt x="2859178" y="1622594"/>
                  <a:pt x="2888642" y="1646523"/>
                  <a:pt x="2924519" y="1662996"/>
                </a:cubicBezTo>
                <a:cubicBezTo>
                  <a:pt x="2922370" y="1665666"/>
                  <a:pt x="2919831" y="1669280"/>
                  <a:pt x="2916901" y="1673838"/>
                </a:cubicBezTo>
                <a:cubicBezTo>
                  <a:pt x="2879656" y="1653522"/>
                  <a:pt x="2850584" y="1628780"/>
                  <a:pt x="2829683" y="1599610"/>
                </a:cubicBezTo>
                <a:cubicBezTo>
                  <a:pt x="2807740" y="1628845"/>
                  <a:pt x="2778407" y="1654499"/>
                  <a:pt x="2741683" y="1676572"/>
                </a:cubicBezTo>
                <a:cubicBezTo>
                  <a:pt x="2738949" y="1672275"/>
                  <a:pt x="2736474" y="1668759"/>
                  <a:pt x="2734261" y="1666024"/>
                </a:cubicBezTo>
                <a:cubicBezTo>
                  <a:pt x="2774695" y="1644407"/>
                  <a:pt x="2806047" y="1616604"/>
                  <a:pt x="2828315" y="1582615"/>
                </a:cubicBezTo>
                <a:close/>
                <a:moveTo>
                  <a:pt x="118178" y="1582420"/>
                </a:moveTo>
                <a:lnTo>
                  <a:pt x="128824" y="1585155"/>
                </a:lnTo>
                <a:cubicBezTo>
                  <a:pt x="125308" y="1595507"/>
                  <a:pt x="121694" y="1605111"/>
                  <a:pt x="117983" y="1613967"/>
                </a:cubicBezTo>
                <a:lnTo>
                  <a:pt x="182640" y="1613967"/>
                </a:lnTo>
                <a:cubicBezTo>
                  <a:pt x="181858" y="1659545"/>
                  <a:pt x="180654" y="1699231"/>
                  <a:pt x="179026" y="1733025"/>
                </a:cubicBezTo>
                <a:cubicBezTo>
                  <a:pt x="179026" y="1754902"/>
                  <a:pt x="167892" y="1765776"/>
                  <a:pt x="145623" y="1765646"/>
                </a:cubicBezTo>
                <a:cubicBezTo>
                  <a:pt x="141651" y="1765776"/>
                  <a:pt x="137224" y="1765874"/>
                  <a:pt x="132340" y="1765939"/>
                </a:cubicBezTo>
                <a:cubicBezTo>
                  <a:pt x="129996" y="1766004"/>
                  <a:pt x="127424" y="1766037"/>
                  <a:pt x="124624" y="1766037"/>
                </a:cubicBezTo>
                <a:cubicBezTo>
                  <a:pt x="122150" y="1766037"/>
                  <a:pt x="118732" y="1766037"/>
                  <a:pt x="114369" y="1766037"/>
                </a:cubicBezTo>
                <a:cubicBezTo>
                  <a:pt x="113718" y="1762260"/>
                  <a:pt x="112872" y="1758581"/>
                  <a:pt x="111830" y="1755000"/>
                </a:cubicBezTo>
                <a:cubicBezTo>
                  <a:pt x="122053" y="1755391"/>
                  <a:pt x="132698" y="1755586"/>
                  <a:pt x="143768" y="1755586"/>
                </a:cubicBezTo>
                <a:cubicBezTo>
                  <a:pt x="160241" y="1756432"/>
                  <a:pt x="168510" y="1748521"/>
                  <a:pt x="168576" y="1731853"/>
                </a:cubicBezTo>
                <a:cubicBezTo>
                  <a:pt x="169747" y="1710821"/>
                  <a:pt x="170822" y="1674879"/>
                  <a:pt x="171799" y="1624027"/>
                </a:cubicBezTo>
                <a:lnTo>
                  <a:pt x="113783" y="1624027"/>
                </a:lnTo>
                <a:cubicBezTo>
                  <a:pt x="108444" y="1636789"/>
                  <a:pt x="102975" y="1647793"/>
                  <a:pt x="97375" y="1657039"/>
                </a:cubicBezTo>
                <a:cubicBezTo>
                  <a:pt x="95161" y="1655281"/>
                  <a:pt x="92101" y="1653327"/>
                  <a:pt x="88194" y="1651178"/>
                </a:cubicBezTo>
                <a:cubicBezTo>
                  <a:pt x="100110" y="1631970"/>
                  <a:pt x="110105" y="1609051"/>
                  <a:pt x="118178" y="1582420"/>
                </a:cubicBezTo>
                <a:close/>
                <a:moveTo>
                  <a:pt x="38969" y="1582420"/>
                </a:moveTo>
                <a:lnTo>
                  <a:pt x="49811" y="1584764"/>
                </a:lnTo>
                <a:cubicBezTo>
                  <a:pt x="49029" y="1587108"/>
                  <a:pt x="47694" y="1591210"/>
                  <a:pt x="45806" y="1597070"/>
                </a:cubicBezTo>
                <a:cubicBezTo>
                  <a:pt x="43267" y="1605079"/>
                  <a:pt x="41411" y="1610841"/>
                  <a:pt x="40239" y="1614357"/>
                </a:cubicBezTo>
                <a:lnTo>
                  <a:pt x="79990" y="1614357"/>
                </a:lnTo>
                <a:lnTo>
                  <a:pt x="79990" y="1766037"/>
                </a:lnTo>
                <a:lnTo>
                  <a:pt x="69637" y="1766037"/>
                </a:lnTo>
                <a:lnTo>
                  <a:pt x="69637" y="1750019"/>
                </a:lnTo>
                <a:lnTo>
                  <a:pt x="19826" y="1750019"/>
                </a:lnTo>
                <a:lnTo>
                  <a:pt x="19826" y="1767404"/>
                </a:lnTo>
                <a:lnTo>
                  <a:pt x="9376" y="1767404"/>
                </a:lnTo>
                <a:lnTo>
                  <a:pt x="9376" y="1614357"/>
                </a:lnTo>
                <a:lnTo>
                  <a:pt x="29789" y="1614357"/>
                </a:lnTo>
                <a:cubicBezTo>
                  <a:pt x="33630" y="1602247"/>
                  <a:pt x="36690" y="1591601"/>
                  <a:pt x="38969" y="1582420"/>
                </a:cubicBezTo>
                <a:close/>
                <a:moveTo>
                  <a:pt x="3196823" y="1582029"/>
                </a:moveTo>
                <a:lnTo>
                  <a:pt x="3207762" y="1585838"/>
                </a:lnTo>
                <a:cubicBezTo>
                  <a:pt x="3196172" y="1606023"/>
                  <a:pt x="3182791" y="1626826"/>
                  <a:pt x="3167620" y="1648248"/>
                </a:cubicBezTo>
                <a:cubicBezTo>
                  <a:pt x="3169574" y="1648183"/>
                  <a:pt x="3173122" y="1648086"/>
                  <a:pt x="3178266" y="1647955"/>
                </a:cubicBezTo>
                <a:cubicBezTo>
                  <a:pt x="3187838" y="1647630"/>
                  <a:pt x="3194739" y="1647434"/>
                  <a:pt x="3198972" y="1647369"/>
                </a:cubicBezTo>
                <a:cubicBezTo>
                  <a:pt x="3201902" y="1642877"/>
                  <a:pt x="3205971" y="1636072"/>
                  <a:pt x="3211180" y="1626957"/>
                </a:cubicBezTo>
                <a:lnTo>
                  <a:pt x="3221826" y="1631156"/>
                </a:lnTo>
                <a:cubicBezTo>
                  <a:pt x="3203464" y="1658634"/>
                  <a:pt x="3187382" y="1681130"/>
                  <a:pt x="3173578" y="1698645"/>
                </a:cubicBezTo>
                <a:cubicBezTo>
                  <a:pt x="3180415" y="1697994"/>
                  <a:pt x="3191093" y="1697115"/>
                  <a:pt x="3205613" y="1696008"/>
                </a:cubicBezTo>
                <a:cubicBezTo>
                  <a:pt x="3209976" y="1695683"/>
                  <a:pt x="3213296" y="1695422"/>
                  <a:pt x="3215575" y="1695227"/>
                </a:cubicBezTo>
                <a:cubicBezTo>
                  <a:pt x="3215054" y="1697115"/>
                  <a:pt x="3214631" y="1700013"/>
                  <a:pt x="3214306" y="1703919"/>
                </a:cubicBezTo>
                <a:cubicBezTo>
                  <a:pt x="3214241" y="1704180"/>
                  <a:pt x="3214208" y="1704408"/>
                  <a:pt x="3214208" y="1704603"/>
                </a:cubicBezTo>
                <a:cubicBezTo>
                  <a:pt x="3189205" y="1706426"/>
                  <a:pt x="3171527" y="1708087"/>
                  <a:pt x="3161174" y="1709584"/>
                </a:cubicBezTo>
                <a:lnTo>
                  <a:pt x="3157560" y="1700208"/>
                </a:lnTo>
                <a:cubicBezTo>
                  <a:pt x="3161923" y="1697278"/>
                  <a:pt x="3167457" y="1691548"/>
                  <a:pt x="3174164" y="1683018"/>
                </a:cubicBezTo>
                <a:cubicBezTo>
                  <a:pt x="3179633" y="1675921"/>
                  <a:pt x="3185917" y="1667131"/>
                  <a:pt x="3193014" y="1656648"/>
                </a:cubicBezTo>
                <a:cubicBezTo>
                  <a:pt x="3177647" y="1656908"/>
                  <a:pt x="3165764" y="1657364"/>
                  <a:pt x="3157365" y="1658015"/>
                </a:cubicBezTo>
                <a:lnTo>
                  <a:pt x="3154337" y="1647760"/>
                </a:lnTo>
                <a:cubicBezTo>
                  <a:pt x="3158179" y="1644635"/>
                  <a:pt x="3162313" y="1639849"/>
                  <a:pt x="3166741" y="1633403"/>
                </a:cubicBezTo>
                <a:cubicBezTo>
                  <a:pt x="3179373" y="1614650"/>
                  <a:pt x="3189400" y="1597526"/>
                  <a:pt x="3196823" y="1582029"/>
                </a:cubicBezTo>
                <a:close/>
                <a:moveTo>
                  <a:pt x="2653340" y="1582029"/>
                </a:moveTo>
                <a:lnTo>
                  <a:pt x="2663693" y="1582029"/>
                </a:lnTo>
                <a:lnTo>
                  <a:pt x="2663693" y="1611232"/>
                </a:lnTo>
                <a:lnTo>
                  <a:pt x="2710574" y="1611232"/>
                </a:lnTo>
                <a:lnTo>
                  <a:pt x="2706374" y="1645025"/>
                </a:lnTo>
                <a:cubicBezTo>
                  <a:pt x="2702793" y="1644635"/>
                  <a:pt x="2699244" y="1644439"/>
                  <a:pt x="2695728" y="1644439"/>
                </a:cubicBezTo>
                <a:lnTo>
                  <a:pt x="2699537" y="1620804"/>
                </a:lnTo>
                <a:lnTo>
                  <a:pt x="2663693" y="1620804"/>
                </a:lnTo>
                <a:lnTo>
                  <a:pt x="2663693" y="1661824"/>
                </a:lnTo>
                <a:lnTo>
                  <a:pt x="2701100" y="1661824"/>
                </a:lnTo>
                <a:lnTo>
                  <a:pt x="2701100" y="1671591"/>
                </a:lnTo>
                <a:cubicBezTo>
                  <a:pt x="2693026" y="1696008"/>
                  <a:pt x="2682510" y="1715216"/>
                  <a:pt x="2669553" y="1729216"/>
                </a:cubicBezTo>
                <a:cubicBezTo>
                  <a:pt x="2680036" y="1738917"/>
                  <a:pt x="2695109" y="1748391"/>
                  <a:pt x="2714773" y="1757637"/>
                </a:cubicBezTo>
                <a:cubicBezTo>
                  <a:pt x="2712560" y="1760372"/>
                  <a:pt x="2710281" y="1763627"/>
                  <a:pt x="2707937" y="1767404"/>
                </a:cubicBezTo>
                <a:cubicBezTo>
                  <a:pt x="2689314" y="1757442"/>
                  <a:pt x="2674046" y="1747187"/>
                  <a:pt x="2662130" y="1736638"/>
                </a:cubicBezTo>
                <a:cubicBezTo>
                  <a:pt x="2650215" y="1747642"/>
                  <a:pt x="2632830" y="1759037"/>
                  <a:pt x="2609975" y="1770822"/>
                </a:cubicBezTo>
                <a:cubicBezTo>
                  <a:pt x="2607957" y="1767567"/>
                  <a:pt x="2605678" y="1764376"/>
                  <a:pt x="2603138" y="1761251"/>
                </a:cubicBezTo>
                <a:cubicBezTo>
                  <a:pt x="2625928" y="1750833"/>
                  <a:pt x="2643182" y="1740154"/>
                  <a:pt x="2654903" y="1729216"/>
                </a:cubicBezTo>
                <a:cubicBezTo>
                  <a:pt x="2641424" y="1714891"/>
                  <a:pt x="2631625" y="1695552"/>
                  <a:pt x="2625504" y="1671200"/>
                </a:cubicBezTo>
                <a:lnTo>
                  <a:pt x="2614175" y="1671200"/>
                </a:lnTo>
                <a:lnTo>
                  <a:pt x="2614175" y="1672568"/>
                </a:lnTo>
                <a:cubicBezTo>
                  <a:pt x="2614240" y="1674782"/>
                  <a:pt x="2614273" y="1677028"/>
                  <a:pt x="2614273" y="1679307"/>
                </a:cubicBezTo>
                <a:cubicBezTo>
                  <a:pt x="2614273" y="1716486"/>
                  <a:pt x="2605027" y="1746796"/>
                  <a:pt x="2586535" y="1770236"/>
                </a:cubicBezTo>
                <a:cubicBezTo>
                  <a:pt x="2584386" y="1768283"/>
                  <a:pt x="2581326" y="1766004"/>
                  <a:pt x="2577354" y="1763400"/>
                </a:cubicBezTo>
                <a:cubicBezTo>
                  <a:pt x="2587446" y="1750572"/>
                  <a:pt x="2594348" y="1737582"/>
                  <a:pt x="2598060" y="1724430"/>
                </a:cubicBezTo>
                <a:cubicBezTo>
                  <a:pt x="2601901" y="1711407"/>
                  <a:pt x="2603789" y="1693925"/>
                  <a:pt x="2603724" y="1671982"/>
                </a:cubicBezTo>
                <a:lnTo>
                  <a:pt x="2603724" y="1611232"/>
                </a:lnTo>
                <a:lnTo>
                  <a:pt x="2653340" y="1611232"/>
                </a:lnTo>
                <a:close/>
                <a:moveTo>
                  <a:pt x="2985417" y="1581834"/>
                </a:moveTo>
                <a:lnTo>
                  <a:pt x="2996259" y="1586424"/>
                </a:lnTo>
                <a:cubicBezTo>
                  <a:pt x="2984017" y="1607651"/>
                  <a:pt x="2971353" y="1628096"/>
                  <a:pt x="2958265" y="1647760"/>
                </a:cubicBezTo>
                <a:cubicBezTo>
                  <a:pt x="2970507" y="1647304"/>
                  <a:pt x="2980371" y="1646979"/>
                  <a:pt x="2987859" y="1646783"/>
                </a:cubicBezTo>
                <a:cubicBezTo>
                  <a:pt x="2991831" y="1640858"/>
                  <a:pt x="2996421" y="1633338"/>
                  <a:pt x="3001630" y="1624222"/>
                </a:cubicBezTo>
                <a:lnTo>
                  <a:pt x="3011592" y="1629008"/>
                </a:lnTo>
                <a:cubicBezTo>
                  <a:pt x="2997333" y="1651016"/>
                  <a:pt x="2981283" y="1673675"/>
                  <a:pt x="2963442" y="1696985"/>
                </a:cubicBezTo>
                <a:cubicBezTo>
                  <a:pt x="2982194" y="1695487"/>
                  <a:pt x="2996128" y="1694283"/>
                  <a:pt x="3005244" y="1693371"/>
                </a:cubicBezTo>
                <a:cubicBezTo>
                  <a:pt x="3004528" y="1696432"/>
                  <a:pt x="3004072" y="1699720"/>
                  <a:pt x="3003877" y="1703236"/>
                </a:cubicBezTo>
                <a:cubicBezTo>
                  <a:pt x="2984864" y="1704603"/>
                  <a:pt x="2967381" y="1706394"/>
                  <a:pt x="2951429" y="1708608"/>
                </a:cubicBezTo>
                <a:lnTo>
                  <a:pt x="2947034" y="1698645"/>
                </a:lnTo>
                <a:cubicBezTo>
                  <a:pt x="2951071" y="1695650"/>
                  <a:pt x="2954945" y="1691841"/>
                  <a:pt x="2958656" y="1687218"/>
                </a:cubicBezTo>
                <a:cubicBezTo>
                  <a:pt x="2965102" y="1679340"/>
                  <a:pt x="2972753" y="1668922"/>
                  <a:pt x="2981608" y="1655964"/>
                </a:cubicBezTo>
                <a:cubicBezTo>
                  <a:pt x="2969172" y="1656420"/>
                  <a:pt x="2958168" y="1657039"/>
                  <a:pt x="2948596" y="1657820"/>
                </a:cubicBezTo>
                <a:lnTo>
                  <a:pt x="2944397" y="1647565"/>
                </a:lnTo>
                <a:cubicBezTo>
                  <a:pt x="2946936" y="1645807"/>
                  <a:pt x="2950485" y="1641542"/>
                  <a:pt x="2955042" y="1634770"/>
                </a:cubicBezTo>
                <a:cubicBezTo>
                  <a:pt x="2966567" y="1617515"/>
                  <a:pt x="2976692" y="1599870"/>
                  <a:pt x="2985417" y="1581834"/>
                </a:cubicBezTo>
                <a:close/>
                <a:moveTo>
                  <a:pt x="2555281" y="1581834"/>
                </a:moveTo>
                <a:cubicBezTo>
                  <a:pt x="2560229" y="1590038"/>
                  <a:pt x="2565373" y="1599219"/>
                  <a:pt x="2570712" y="1609376"/>
                </a:cubicBezTo>
                <a:lnTo>
                  <a:pt x="2561336" y="1614162"/>
                </a:lnTo>
                <a:cubicBezTo>
                  <a:pt x="2555737" y="1602898"/>
                  <a:pt x="2550723" y="1593522"/>
                  <a:pt x="2546295" y="1586034"/>
                </a:cubicBezTo>
                <a:close/>
                <a:moveTo>
                  <a:pt x="1993385" y="1581834"/>
                </a:moveTo>
                <a:lnTo>
                  <a:pt x="2003738" y="1584764"/>
                </a:lnTo>
                <a:cubicBezTo>
                  <a:pt x="2000091" y="1592577"/>
                  <a:pt x="1997096" y="1598535"/>
                  <a:pt x="1994752" y="1602637"/>
                </a:cubicBezTo>
                <a:lnTo>
                  <a:pt x="2063804" y="1602637"/>
                </a:lnTo>
                <a:lnTo>
                  <a:pt x="2063804" y="1613185"/>
                </a:lnTo>
                <a:cubicBezTo>
                  <a:pt x="2053646" y="1631808"/>
                  <a:pt x="2040624" y="1647272"/>
                  <a:pt x="2024736" y="1659578"/>
                </a:cubicBezTo>
                <a:cubicBezTo>
                  <a:pt x="2038540" y="1669280"/>
                  <a:pt x="2056088" y="1676572"/>
                  <a:pt x="2077380" y="1681456"/>
                </a:cubicBezTo>
                <a:cubicBezTo>
                  <a:pt x="2075557" y="1684386"/>
                  <a:pt x="2073766" y="1687902"/>
                  <a:pt x="2072008" y="1692004"/>
                </a:cubicBezTo>
                <a:cubicBezTo>
                  <a:pt x="2047786" y="1684646"/>
                  <a:pt x="2029034" y="1676051"/>
                  <a:pt x="2015751" y="1666219"/>
                </a:cubicBezTo>
                <a:cubicBezTo>
                  <a:pt x="1999473" y="1677093"/>
                  <a:pt x="1978865" y="1686697"/>
                  <a:pt x="1953927" y="1695032"/>
                </a:cubicBezTo>
                <a:cubicBezTo>
                  <a:pt x="1952169" y="1691841"/>
                  <a:pt x="1950118" y="1688553"/>
                  <a:pt x="1947774" y="1685167"/>
                </a:cubicBezTo>
                <a:cubicBezTo>
                  <a:pt x="1972256" y="1677549"/>
                  <a:pt x="1992050" y="1668889"/>
                  <a:pt x="2007156" y="1659187"/>
                </a:cubicBezTo>
                <a:cubicBezTo>
                  <a:pt x="1997324" y="1650527"/>
                  <a:pt x="1988534" y="1639263"/>
                  <a:pt x="1980786" y="1625394"/>
                </a:cubicBezTo>
                <a:cubicBezTo>
                  <a:pt x="1974795" y="1633924"/>
                  <a:pt x="1967991" y="1642193"/>
                  <a:pt x="1960373" y="1650202"/>
                </a:cubicBezTo>
                <a:cubicBezTo>
                  <a:pt x="1958159" y="1647532"/>
                  <a:pt x="1955620" y="1644993"/>
                  <a:pt x="1952755" y="1642584"/>
                </a:cubicBezTo>
                <a:cubicBezTo>
                  <a:pt x="1969944" y="1625459"/>
                  <a:pt x="1983488" y="1605209"/>
                  <a:pt x="1993385" y="1581834"/>
                </a:cubicBezTo>
                <a:close/>
                <a:moveTo>
                  <a:pt x="1917301" y="1581834"/>
                </a:moveTo>
                <a:lnTo>
                  <a:pt x="1927556" y="1581834"/>
                </a:lnTo>
                <a:lnTo>
                  <a:pt x="1927556" y="1621194"/>
                </a:lnTo>
                <a:lnTo>
                  <a:pt x="1951583" y="1621194"/>
                </a:lnTo>
                <a:lnTo>
                  <a:pt x="1951583" y="1630570"/>
                </a:lnTo>
                <a:lnTo>
                  <a:pt x="1927556" y="1630570"/>
                </a:lnTo>
                <a:lnTo>
                  <a:pt x="1927556" y="1654792"/>
                </a:lnTo>
                <a:lnTo>
                  <a:pt x="1933123" y="1649811"/>
                </a:lnTo>
                <a:cubicBezTo>
                  <a:pt x="1940611" y="1656583"/>
                  <a:pt x="1948099" y="1663713"/>
                  <a:pt x="1955587" y="1671200"/>
                </a:cubicBezTo>
                <a:lnTo>
                  <a:pt x="1947578" y="1678037"/>
                </a:lnTo>
                <a:cubicBezTo>
                  <a:pt x="1940090" y="1669898"/>
                  <a:pt x="1933416" y="1663029"/>
                  <a:pt x="1927556" y="1657429"/>
                </a:cubicBezTo>
                <a:lnTo>
                  <a:pt x="1927556" y="1770041"/>
                </a:lnTo>
                <a:lnTo>
                  <a:pt x="1917301" y="1770041"/>
                </a:lnTo>
                <a:lnTo>
                  <a:pt x="1917301" y="1649030"/>
                </a:lnTo>
                <a:cubicBezTo>
                  <a:pt x="1910269" y="1676442"/>
                  <a:pt x="1901544" y="1698580"/>
                  <a:pt x="1891126" y="1715444"/>
                </a:cubicBezTo>
                <a:cubicBezTo>
                  <a:pt x="1889824" y="1712514"/>
                  <a:pt x="1887968" y="1708835"/>
                  <a:pt x="1885559" y="1704408"/>
                </a:cubicBezTo>
                <a:cubicBezTo>
                  <a:pt x="1898191" y="1684093"/>
                  <a:pt x="1908576" y="1659480"/>
                  <a:pt x="1916715" y="1630570"/>
                </a:cubicBezTo>
                <a:lnTo>
                  <a:pt x="1890735" y="1630570"/>
                </a:lnTo>
                <a:lnTo>
                  <a:pt x="1890735" y="1621194"/>
                </a:lnTo>
                <a:lnTo>
                  <a:pt x="1917301" y="1621194"/>
                </a:lnTo>
                <a:close/>
                <a:moveTo>
                  <a:pt x="2405211" y="1581443"/>
                </a:moveTo>
                <a:lnTo>
                  <a:pt x="2415564" y="1581443"/>
                </a:lnTo>
                <a:lnTo>
                  <a:pt x="2415564" y="1605958"/>
                </a:lnTo>
                <a:lnTo>
                  <a:pt x="2494187" y="1605958"/>
                </a:lnTo>
                <a:lnTo>
                  <a:pt x="2494187" y="1615432"/>
                </a:lnTo>
                <a:lnTo>
                  <a:pt x="2419568" y="1615432"/>
                </a:lnTo>
                <a:cubicBezTo>
                  <a:pt x="2442423" y="1633077"/>
                  <a:pt x="2470095" y="1644602"/>
                  <a:pt x="2502586" y="1650006"/>
                </a:cubicBezTo>
                <a:cubicBezTo>
                  <a:pt x="2500438" y="1653197"/>
                  <a:pt x="2498387" y="1656680"/>
                  <a:pt x="2496433" y="1660457"/>
                </a:cubicBezTo>
                <a:cubicBezTo>
                  <a:pt x="2461728" y="1652057"/>
                  <a:pt x="2434772" y="1638970"/>
                  <a:pt x="2415564" y="1621194"/>
                </a:cubicBezTo>
                <a:lnTo>
                  <a:pt x="2415564" y="1664657"/>
                </a:lnTo>
                <a:lnTo>
                  <a:pt x="2405211" y="1664657"/>
                </a:lnTo>
                <a:lnTo>
                  <a:pt x="2405211" y="1621194"/>
                </a:lnTo>
                <a:cubicBezTo>
                  <a:pt x="2384896" y="1639491"/>
                  <a:pt x="2358135" y="1653295"/>
                  <a:pt x="2324927" y="1662606"/>
                </a:cubicBezTo>
                <a:cubicBezTo>
                  <a:pt x="2323234" y="1659090"/>
                  <a:pt x="2321183" y="1655704"/>
                  <a:pt x="2318774" y="1652448"/>
                </a:cubicBezTo>
                <a:cubicBezTo>
                  <a:pt x="2351135" y="1645351"/>
                  <a:pt x="2378547" y="1633012"/>
                  <a:pt x="2401011" y="1615432"/>
                </a:cubicBezTo>
                <a:lnTo>
                  <a:pt x="2327955" y="1615432"/>
                </a:lnTo>
                <a:lnTo>
                  <a:pt x="2327955" y="1605958"/>
                </a:lnTo>
                <a:lnTo>
                  <a:pt x="2405211" y="1605958"/>
                </a:lnTo>
                <a:close/>
                <a:moveTo>
                  <a:pt x="1124517" y="1581443"/>
                </a:moveTo>
                <a:lnTo>
                  <a:pt x="1135358" y="1583592"/>
                </a:lnTo>
                <a:cubicBezTo>
                  <a:pt x="1131972" y="1592773"/>
                  <a:pt x="1128489" y="1601368"/>
                  <a:pt x="1124908" y="1609376"/>
                </a:cubicBezTo>
                <a:lnTo>
                  <a:pt x="1237617" y="1609376"/>
                </a:lnTo>
                <a:lnTo>
                  <a:pt x="1237617" y="1619436"/>
                </a:lnTo>
                <a:lnTo>
                  <a:pt x="1120513" y="1619436"/>
                </a:lnTo>
                <a:cubicBezTo>
                  <a:pt x="1112569" y="1636105"/>
                  <a:pt x="1103388" y="1651374"/>
                  <a:pt x="1092970" y="1665243"/>
                </a:cubicBezTo>
                <a:lnTo>
                  <a:pt x="1092970" y="1769260"/>
                </a:lnTo>
                <a:lnTo>
                  <a:pt x="1082129" y="1769260"/>
                </a:lnTo>
                <a:lnTo>
                  <a:pt x="1082129" y="1678233"/>
                </a:lnTo>
                <a:cubicBezTo>
                  <a:pt x="1074576" y="1686762"/>
                  <a:pt x="1066046" y="1695292"/>
                  <a:pt x="1056540" y="1703822"/>
                </a:cubicBezTo>
                <a:cubicBezTo>
                  <a:pt x="1054847" y="1701282"/>
                  <a:pt x="1052373" y="1698417"/>
                  <a:pt x="1049117" y="1695227"/>
                </a:cubicBezTo>
                <a:cubicBezTo>
                  <a:pt x="1075943" y="1671656"/>
                  <a:pt x="1095770" y="1646393"/>
                  <a:pt x="1108597" y="1619436"/>
                </a:cubicBezTo>
                <a:lnTo>
                  <a:pt x="1057712" y="1619436"/>
                </a:lnTo>
                <a:lnTo>
                  <a:pt x="1057712" y="1609376"/>
                </a:lnTo>
                <a:lnTo>
                  <a:pt x="1113383" y="1609376"/>
                </a:lnTo>
                <a:cubicBezTo>
                  <a:pt x="1116313" y="1602865"/>
                  <a:pt x="1120024" y="1593554"/>
                  <a:pt x="1124517" y="1581443"/>
                </a:cubicBezTo>
                <a:close/>
                <a:moveTo>
                  <a:pt x="509931" y="1580955"/>
                </a:moveTo>
                <a:cubicBezTo>
                  <a:pt x="513708" y="1587401"/>
                  <a:pt x="517973" y="1595214"/>
                  <a:pt x="522726" y="1604395"/>
                </a:cubicBezTo>
                <a:lnTo>
                  <a:pt x="513740" y="1608400"/>
                </a:lnTo>
                <a:lnTo>
                  <a:pt x="597540" y="1608400"/>
                </a:lnTo>
                <a:lnTo>
                  <a:pt x="597540" y="1638579"/>
                </a:lnTo>
                <a:lnTo>
                  <a:pt x="586699" y="1638579"/>
                </a:lnTo>
                <a:lnTo>
                  <a:pt x="586699" y="1618167"/>
                </a:lnTo>
                <a:lnTo>
                  <a:pt x="439317" y="1618167"/>
                </a:lnTo>
                <a:lnTo>
                  <a:pt x="439317" y="1638579"/>
                </a:lnTo>
                <a:lnTo>
                  <a:pt x="428476" y="1638579"/>
                </a:lnTo>
                <a:lnTo>
                  <a:pt x="428476" y="1608400"/>
                </a:lnTo>
                <a:lnTo>
                  <a:pt x="512080" y="1608400"/>
                </a:lnTo>
                <a:cubicBezTo>
                  <a:pt x="509020" y="1601563"/>
                  <a:pt x="505015" y="1593815"/>
                  <a:pt x="500067" y="1585155"/>
                </a:cubicBezTo>
                <a:close/>
                <a:moveTo>
                  <a:pt x="3278572" y="1579783"/>
                </a:moveTo>
                <a:lnTo>
                  <a:pt x="3289608" y="1581834"/>
                </a:lnTo>
                <a:cubicBezTo>
                  <a:pt x="3289478" y="1582029"/>
                  <a:pt x="3289282" y="1582355"/>
                  <a:pt x="3289022" y="1582811"/>
                </a:cubicBezTo>
                <a:cubicBezTo>
                  <a:pt x="3287720" y="1585285"/>
                  <a:pt x="3286776" y="1587141"/>
                  <a:pt x="3286190" y="1588378"/>
                </a:cubicBezTo>
                <a:cubicBezTo>
                  <a:pt x="3300710" y="1614032"/>
                  <a:pt x="3319722" y="1633370"/>
                  <a:pt x="3343228" y="1646393"/>
                </a:cubicBezTo>
                <a:cubicBezTo>
                  <a:pt x="3343098" y="1646523"/>
                  <a:pt x="3342870" y="1646751"/>
                  <a:pt x="3342544" y="1647076"/>
                </a:cubicBezTo>
                <a:cubicBezTo>
                  <a:pt x="3339745" y="1649941"/>
                  <a:pt x="3337433" y="1652839"/>
                  <a:pt x="3335610" y="1655769"/>
                </a:cubicBezTo>
                <a:cubicBezTo>
                  <a:pt x="3311518" y="1640207"/>
                  <a:pt x="3293254" y="1620804"/>
                  <a:pt x="3280818" y="1597558"/>
                </a:cubicBezTo>
                <a:cubicBezTo>
                  <a:pt x="3267535" y="1621259"/>
                  <a:pt x="3249043" y="1641086"/>
                  <a:pt x="3225342" y="1657039"/>
                </a:cubicBezTo>
                <a:cubicBezTo>
                  <a:pt x="3223193" y="1654043"/>
                  <a:pt x="3220752" y="1651178"/>
                  <a:pt x="3218017" y="1648444"/>
                </a:cubicBezTo>
                <a:cubicBezTo>
                  <a:pt x="3245299" y="1631449"/>
                  <a:pt x="3265484" y="1608562"/>
                  <a:pt x="3278572" y="1579783"/>
                </a:cubicBezTo>
                <a:close/>
                <a:moveTo>
                  <a:pt x="1797215" y="1416063"/>
                </a:moveTo>
                <a:cubicBezTo>
                  <a:pt x="1822153" y="1426155"/>
                  <a:pt x="1845008" y="1435824"/>
                  <a:pt x="1865779" y="1445070"/>
                </a:cubicBezTo>
                <a:lnTo>
                  <a:pt x="1860016" y="1455325"/>
                </a:lnTo>
                <a:cubicBezTo>
                  <a:pt x="1840222" y="1445819"/>
                  <a:pt x="1817433" y="1435889"/>
                  <a:pt x="1791648" y="1425536"/>
                </a:cubicBezTo>
                <a:close/>
                <a:moveTo>
                  <a:pt x="1746037" y="1416063"/>
                </a:moveTo>
                <a:lnTo>
                  <a:pt x="1752581" y="1425536"/>
                </a:lnTo>
                <a:cubicBezTo>
                  <a:pt x="1729271" y="1437712"/>
                  <a:pt x="1706677" y="1448033"/>
                  <a:pt x="1684799" y="1456497"/>
                </a:cubicBezTo>
                <a:cubicBezTo>
                  <a:pt x="1683301" y="1453242"/>
                  <a:pt x="1681316" y="1449856"/>
                  <a:pt x="1678841" y="1446340"/>
                </a:cubicBezTo>
                <a:cubicBezTo>
                  <a:pt x="1701500" y="1438396"/>
                  <a:pt x="1723899" y="1428304"/>
                  <a:pt x="1746037" y="1416063"/>
                </a:cubicBezTo>
                <a:close/>
                <a:moveTo>
                  <a:pt x="1300078" y="1407565"/>
                </a:moveTo>
                <a:lnTo>
                  <a:pt x="1310822" y="1407565"/>
                </a:lnTo>
                <a:lnTo>
                  <a:pt x="1292460" y="1457669"/>
                </a:lnTo>
                <a:lnTo>
                  <a:pt x="1284256" y="1457669"/>
                </a:lnTo>
                <a:close/>
                <a:moveTo>
                  <a:pt x="277918" y="1402682"/>
                </a:moveTo>
                <a:lnTo>
                  <a:pt x="287196" y="1406100"/>
                </a:lnTo>
                <a:cubicBezTo>
                  <a:pt x="282378" y="1418407"/>
                  <a:pt x="276973" y="1430615"/>
                  <a:pt x="270983" y="1442726"/>
                </a:cubicBezTo>
                <a:cubicBezTo>
                  <a:pt x="267923" y="1441163"/>
                  <a:pt x="264700" y="1439829"/>
                  <a:pt x="261314" y="1438722"/>
                </a:cubicBezTo>
                <a:cubicBezTo>
                  <a:pt x="267825" y="1426871"/>
                  <a:pt x="273360" y="1414858"/>
                  <a:pt x="277918" y="1402682"/>
                </a:cubicBezTo>
                <a:close/>
                <a:moveTo>
                  <a:pt x="2797257" y="1400729"/>
                </a:moveTo>
                <a:lnTo>
                  <a:pt x="2797257" y="1422509"/>
                </a:lnTo>
                <a:lnTo>
                  <a:pt x="2861718" y="1422509"/>
                </a:lnTo>
                <a:lnTo>
                  <a:pt x="2861718" y="1400729"/>
                </a:lnTo>
                <a:close/>
                <a:moveTo>
                  <a:pt x="381348" y="1398678"/>
                </a:moveTo>
                <a:cubicBezTo>
                  <a:pt x="387599" y="1407468"/>
                  <a:pt x="394208" y="1417332"/>
                  <a:pt x="401175" y="1428271"/>
                </a:cubicBezTo>
                <a:lnTo>
                  <a:pt x="392385" y="1433741"/>
                </a:lnTo>
                <a:cubicBezTo>
                  <a:pt x="385092" y="1421760"/>
                  <a:pt x="378614" y="1411733"/>
                  <a:pt x="372949" y="1403659"/>
                </a:cubicBezTo>
                <a:close/>
                <a:moveTo>
                  <a:pt x="299600" y="1397896"/>
                </a:moveTo>
                <a:lnTo>
                  <a:pt x="309562" y="1397896"/>
                </a:lnTo>
                <a:lnTo>
                  <a:pt x="309562" y="1427880"/>
                </a:lnTo>
                <a:cubicBezTo>
                  <a:pt x="309497" y="1432634"/>
                  <a:pt x="310571" y="1435889"/>
                  <a:pt x="312785" y="1437647"/>
                </a:cubicBezTo>
                <a:cubicBezTo>
                  <a:pt x="314934" y="1439536"/>
                  <a:pt x="318873" y="1440480"/>
                  <a:pt x="324603" y="1440480"/>
                </a:cubicBezTo>
                <a:lnTo>
                  <a:pt x="342965" y="1440480"/>
                </a:lnTo>
                <a:cubicBezTo>
                  <a:pt x="353253" y="1440935"/>
                  <a:pt x="358982" y="1437419"/>
                  <a:pt x="360154" y="1429931"/>
                </a:cubicBezTo>
                <a:cubicBezTo>
                  <a:pt x="361261" y="1424983"/>
                  <a:pt x="362140" y="1419774"/>
                  <a:pt x="362791" y="1414305"/>
                </a:cubicBezTo>
                <a:cubicBezTo>
                  <a:pt x="365656" y="1415477"/>
                  <a:pt x="368912" y="1416616"/>
                  <a:pt x="372558" y="1417723"/>
                </a:cubicBezTo>
                <a:cubicBezTo>
                  <a:pt x="371451" y="1424495"/>
                  <a:pt x="370312" y="1429899"/>
                  <a:pt x="369140" y="1433936"/>
                </a:cubicBezTo>
                <a:cubicBezTo>
                  <a:pt x="366600" y="1444875"/>
                  <a:pt x="358331" y="1450279"/>
                  <a:pt x="344332" y="1450149"/>
                </a:cubicBezTo>
                <a:lnTo>
                  <a:pt x="322357" y="1450149"/>
                </a:lnTo>
                <a:cubicBezTo>
                  <a:pt x="306795" y="1450540"/>
                  <a:pt x="299209" y="1443573"/>
                  <a:pt x="299600" y="1429248"/>
                </a:cubicBezTo>
                <a:close/>
                <a:moveTo>
                  <a:pt x="2787295" y="1391841"/>
                </a:moveTo>
                <a:lnTo>
                  <a:pt x="2871680" y="1391841"/>
                </a:lnTo>
                <a:lnTo>
                  <a:pt x="2871680" y="1431299"/>
                </a:lnTo>
                <a:lnTo>
                  <a:pt x="2787295" y="1431299"/>
                </a:lnTo>
                <a:close/>
                <a:moveTo>
                  <a:pt x="90831" y="1391645"/>
                </a:moveTo>
                <a:lnTo>
                  <a:pt x="100793" y="1391645"/>
                </a:lnTo>
                <a:lnTo>
                  <a:pt x="100793" y="1405124"/>
                </a:lnTo>
                <a:lnTo>
                  <a:pt x="174435" y="1405124"/>
                </a:lnTo>
                <a:lnTo>
                  <a:pt x="174435" y="1413719"/>
                </a:lnTo>
                <a:lnTo>
                  <a:pt x="100793" y="1413719"/>
                </a:lnTo>
                <a:lnTo>
                  <a:pt x="100793" y="1437061"/>
                </a:lnTo>
                <a:lnTo>
                  <a:pt x="189379" y="1437061"/>
                </a:lnTo>
                <a:lnTo>
                  <a:pt x="189379" y="1445949"/>
                </a:lnTo>
                <a:lnTo>
                  <a:pt x="2148" y="1445949"/>
                </a:lnTo>
                <a:lnTo>
                  <a:pt x="2148" y="1437061"/>
                </a:lnTo>
                <a:lnTo>
                  <a:pt x="90831" y="1437061"/>
                </a:lnTo>
                <a:lnTo>
                  <a:pt x="90831" y="1413719"/>
                </a:lnTo>
                <a:lnTo>
                  <a:pt x="17385" y="1413719"/>
                </a:lnTo>
                <a:lnTo>
                  <a:pt x="17385" y="1405124"/>
                </a:lnTo>
                <a:lnTo>
                  <a:pt x="90831" y="1405124"/>
                </a:lnTo>
                <a:close/>
                <a:moveTo>
                  <a:pt x="331733" y="1389887"/>
                </a:moveTo>
                <a:cubicBezTo>
                  <a:pt x="336877" y="1395943"/>
                  <a:pt x="342900" y="1403528"/>
                  <a:pt x="349802" y="1412644"/>
                </a:cubicBezTo>
                <a:lnTo>
                  <a:pt x="341597" y="1418504"/>
                </a:lnTo>
                <a:cubicBezTo>
                  <a:pt x="335151" y="1409193"/>
                  <a:pt x="329324" y="1401315"/>
                  <a:pt x="324115" y="1394869"/>
                </a:cubicBezTo>
                <a:close/>
                <a:moveTo>
                  <a:pt x="495281" y="1383051"/>
                </a:moveTo>
                <a:lnTo>
                  <a:pt x="495281" y="1410495"/>
                </a:lnTo>
                <a:lnTo>
                  <a:pt x="568337" y="1410495"/>
                </a:lnTo>
                <a:lnTo>
                  <a:pt x="568337" y="1383051"/>
                </a:lnTo>
                <a:close/>
                <a:moveTo>
                  <a:pt x="1723573" y="1372112"/>
                </a:moveTo>
                <a:lnTo>
                  <a:pt x="1723573" y="1397701"/>
                </a:lnTo>
                <a:lnTo>
                  <a:pt x="1820656" y="1397701"/>
                </a:lnTo>
                <a:lnTo>
                  <a:pt x="1820656" y="1372112"/>
                </a:lnTo>
                <a:close/>
                <a:moveTo>
                  <a:pt x="1114555" y="1371721"/>
                </a:moveTo>
                <a:lnTo>
                  <a:pt x="1114555" y="1404733"/>
                </a:lnTo>
                <a:lnTo>
                  <a:pt x="1171984" y="1404733"/>
                </a:lnTo>
                <a:lnTo>
                  <a:pt x="1171984" y="1371721"/>
                </a:lnTo>
                <a:close/>
                <a:moveTo>
                  <a:pt x="2746469" y="1366642"/>
                </a:moveTo>
                <a:lnTo>
                  <a:pt x="2912505" y="1366642"/>
                </a:lnTo>
                <a:lnTo>
                  <a:pt x="2912505" y="1431104"/>
                </a:lnTo>
                <a:cubicBezTo>
                  <a:pt x="2913287" y="1445754"/>
                  <a:pt x="2906222" y="1453014"/>
                  <a:pt x="2891311" y="1452884"/>
                </a:cubicBezTo>
                <a:cubicBezTo>
                  <a:pt x="2884279" y="1453144"/>
                  <a:pt x="2876336" y="1453274"/>
                  <a:pt x="2867480" y="1453274"/>
                </a:cubicBezTo>
                <a:cubicBezTo>
                  <a:pt x="2866959" y="1449693"/>
                  <a:pt x="2866243" y="1446177"/>
                  <a:pt x="2865332" y="1442726"/>
                </a:cubicBezTo>
                <a:cubicBezTo>
                  <a:pt x="2871713" y="1443117"/>
                  <a:pt x="2879103" y="1443312"/>
                  <a:pt x="2887502" y="1443312"/>
                </a:cubicBezTo>
                <a:cubicBezTo>
                  <a:pt x="2893167" y="1443377"/>
                  <a:pt x="2897009" y="1442466"/>
                  <a:pt x="2899027" y="1440577"/>
                </a:cubicBezTo>
                <a:cubicBezTo>
                  <a:pt x="2901111" y="1438819"/>
                  <a:pt x="2902120" y="1435466"/>
                  <a:pt x="2902055" y="1430518"/>
                </a:cubicBezTo>
                <a:lnTo>
                  <a:pt x="2902055" y="1375921"/>
                </a:lnTo>
                <a:lnTo>
                  <a:pt x="2756920" y="1375921"/>
                </a:lnTo>
                <a:lnTo>
                  <a:pt x="2756920" y="1454935"/>
                </a:lnTo>
                <a:lnTo>
                  <a:pt x="2746469" y="1454935"/>
                </a:lnTo>
                <a:close/>
                <a:moveTo>
                  <a:pt x="2109615" y="1365666"/>
                </a:moveTo>
                <a:lnTo>
                  <a:pt x="2293427" y="1365666"/>
                </a:lnTo>
                <a:lnTo>
                  <a:pt x="2293427" y="1374846"/>
                </a:lnTo>
                <a:lnTo>
                  <a:pt x="2209823" y="1374846"/>
                </a:lnTo>
                <a:lnTo>
                  <a:pt x="2209823" y="1399850"/>
                </a:lnTo>
                <a:lnTo>
                  <a:pt x="2279656" y="1399850"/>
                </a:lnTo>
                <a:lnTo>
                  <a:pt x="2279656" y="1409128"/>
                </a:lnTo>
                <a:lnTo>
                  <a:pt x="2209823" y="1409128"/>
                </a:lnTo>
                <a:lnTo>
                  <a:pt x="2209823" y="1436671"/>
                </a:lnTo>
                <a:cubicBezTo>
                  <a:pt x="2210148" y="1436671"/>
                  <a:pt x="2210669" y="1436703"/>
                  <a:pt x="2211385" y="1436768"/>
                </a:cubicBezTo>
                <a:cubicBezTo>
                  <a:pt x="2212037" y="1436833"/>
                  <a:pt x="2212525" y="1436866"/>
                  <a:pt x="2212851" y="1436866"/>
                </a:cubicBezTo>
                <a:cubicBezTo>
                  <a:pt x="2222813" y="1437192"/>
                  <a:pt x="2234207" y="1437387"/>
                  <a:pt x="2247034" y="1437452"/>
                </a:cubicBezTo>
                <a:cubicBezTo>
                  <a:pt x="2257908" y="1437517"/>
                  <a:pt x="2274056" y="1437452"/>
                  <a:pt x="2295478" y="1437257"/>
                </a:cubicBezTo>
                <a:cubicBezTo>
                  <a:pt x="2294176" y="1440187"/>
                  <a:pt x="2293101" y="1443800"/>
                  <a:pt x="2292255" y="1448098"/>
                </a:cubicBezTo>
                <a:cubicBezTo>
                  <a:pt x="2259243" y="1448098"/>
                  <a:pt x="2232775" y="1447837"/>
                  <a:pt x="2212851" y="1447316"/>
                </a:cubicBezTo>
                <a:cubicBezTo>
                  <a:pt x="2181792" y="1447382"/>
                  <a:pt x="2159849" y="1435759"/>
                  <a:pt x="2147022" y="1412449"/>
                </a:cubicBezTo>
                <a:cubicBezTo>
                  <a:pt x="2141553" y="1428141"/>
                  <a:pt x="2130158" y="1442759"/>
                  <a:pt x="2112838" y="1456302"/>
                </a:cubicBezTo>
                <a:cubicBezTo>
                  <a:pt x="2110364" y="1453437"/>
                  <a:pt x="2107889" y="1450833"/>
                  <a:pt x="2105415" y="1448488"/>
                </a:cubicBezTo>
                <a:cubicBezTo>
                  <a:pt x="2127684" y="1432666"/>
                  <a:pt x="2140674" y="1410788"/>
                  <a:pt x="2144385" y="1382855"/>
                </a:cubicBezTo>
                <a:lnTo>
                  <a:pt x="2154835" y="1384906"/>
                </a:lnTo>
                <a:cubicBezTo>
                  <a:pt x="2153533" y="1390832"/>
                  <a:pt x="2152198" y="1396301"/>
                  <a:pt x="2150831" y="1401315"/>
                </a:cubicBezTo>
                <a:cubicBezTo>
                  <a:pt x="2161640" y="1422411"/>
                  <a:pt x="2177788" y="1433936"/>
                  <a:pt x="2199275" y="1435889"/>
                </a:cubicBezTo>
                <a:lnTo>
                  <a:pt x="2199275" y="1374846"/>
                </a:lnTo>
                <a:lnTo>
                  <a:pt x="2109615" y="1374846"/>
                </a:lnTo>
                <a:close/>
                <a:moveTo>
                  <a:pt x="3249955" y="1353262"/>
                </a:moveTo>
                <a:cubicBezTo>
                  <a:pt x="3257898" y="1378135"/>
                  <a:pt x="3268316" y="1396887"/>
                  <a:pt x="3281209" y="1409519"/>
                </a:cubicBezTo>
                <a:cubicBezTo>
                  <a:pt x="3296445" y="1396431"/>
                  <a:pt x="3308491" y="1377679"/>
                  <a:pt x="3317346" y="1353262"/>
                </a:cubicBezTo>
                <a:close/>
                <a:moveTo>
                  <a:pt x="2315747" y="1350039"/>
                </a:moveTo>
                <a:lnTo>
                  <a:pt x="2505419" y="1350039"/>
                </a:lnTo>
                <a:lnTo>
                  <a:pt x="2505419" y="1361661"/>
                </a:lnTo>
                <a:lnTo>
                  <a:pt x="2315747" y="1361661"/>
                </a:lnTo>
                <a:close/>
                <a:moveTo>
                  <a:pt x="1917106" y="1348476"/>
                </a:moveTo>
                <a:cubicBezTo>
                  <a:pt x="1930779" y="1354922"/>
                  <a:pt x="1943607" y="1361401"/>
                  <a:pt x="1955587" y="1367912"/>
                </a:cubicBezTo>
                <a:lnTo>
                  <a:pt x="1949141" y="1377288"/>
                </a:lnTo>
                <a:cubicBezTo>
                  <a:pt x="1936770" y="1369865"/>
                  <a:pt x="1924236" y="1363126"/>
                  <a:pt x="1911539" y="1357071"/>
                </a:cubicBezTo>
                <a:close/>
                <a:moveTo>
                  <a:pt x="1723573" y="1337635"/>
                </a:moveTo>
                <a:lnTo>
                  <a:pt x="1723573" y="1362638"/>
                </a:lnTo>
                <a:lnTo>
                  <a:pt x="1820656" y="1362638"/>
                </a:lnTo>
                <a:lnTo>
                  <a:pt x="1820656" y="1337635"/>
                </a:lnTo>
                <a:close/>
                <a:moveTo>
                  <a:pt x="3033666" y="1336267"/>
                </a:moveTo>
                <a:cubicBezTo>
                  <a:pt x="3043497" y="1343951"/>
                  <a:pt x="3053883" y="1352480"/>
                  <a:pt x="3064822" y="1361857"/>
                </a:cubicBezTo>
                <a:lnTo>
                  <a:pt x="3057008" y="1369670"/>
                </a:lnTo>
                <a:cubicBezTo>
                  <a:pt x="3047307" y="1360685"/>
                  <a:pt x="3037182" y="1351960"/>
                  <a:pt x="3026633" y="1343495"/>
                </a:cubicBezTo>
                <a:close/>
                <a:moveTo>
                  <a:pt x="1505233" y="1329528"/>
                </a:moveTo>
                <a:lnTo>
                  <a:pt x="1516465" y="1329528"/>
                </a:lnTo>
                <a:lnTo>
                  <a:pt x="1516465" y="1381683"/>
                </a:lnTo>
                <a:cubicBezTo>
                  <a:pt x="1557291" y="1369703"/>
                  <a:pt x="1594307" y="1354369"/>
                  <a:pt x="1627514" y="1335681"/>
                </a:cubicBezTo>
                <a:lnTo>
                  <a:pt x="1634058" y="1345253"/>
                </a:lnTo>
                <a:cubicBezTo>
                  <a:pt x="1594339" y="1365959"/>
                  <a:pt x="1555142" y="1381781"/>
                  <a:pt x="1516465" y="1392720"/>
                </a:cubicBezTo>
                <a:lnTo>
                  <a:pt x="1516465" y="1420653"/>
                </a:lnTo>
                <a:cubicBezTo>
                  <a:pt x="1516400" y="1427490"/>
                  <a:pt x="1517702" y="1432113"/>
                  <a:pt x="1520372" y="1434522"/>
                </a:cubicBezTo>
                <a:cubicBezTo>
                  <a:pt x="1522911" y="1437126"/>
                  <a:pt x="1527730" y="1438396"/>
                  <a:pt x="1534827" y="1438331"/>
                </a:cubicBezTo>
                <a:lnTo>
                  <a:pt x="1614036" y="1438331"/>
                </a:lnTo>
                <a:cubicBezTo>
                  <a:pt x="1625691" y="1438591"/>
                  <a:pt x="1632430" y="1433382"/>
                  <a:pt x="1634253" y="1422704"/>
                </a:cubicBezTo>
                <a:cubicBezTo>
                  <a:pt x="1635751" y="1415021"/>
                  <a:pt x="1637021" y="1405872"/>
                  <a:pt x="1638062" y="1395259"/>
                </a:cubicBezTo>
                <a:cubicBezTo>
                  <a:pt x="1641904" y="1396692"/>
                  <a:pt x="1645713" y="1397896"/>
                  <a:pt x="1649490" y="1398873"/>
                </a:cubicBezTo>
                <a:cubicBezTo>
                  <a:pt x="1647927" y="1410854"/>
                  <a:pt x="1646332" y="1420523"/>
                  <a:pt x="1644704" y="1427880"/>
                </a:cubicBezTo>
                <a:cubicBezTo>
                  <a:pt x="1641513" y="1441749"/>
                  <a:pt x="1631974" y="1448814"/>
                  <a:pt x="1616087" y="1449075"/>
                </a:cubicBezTo>
                <a:lnTo>
                  <a:pt x="1532092" y="1449075"/>
                </a:lnTo>
                <a:cubicBezTo>
                  <a:pt x="1513340" y="1449856"/>
                  <a:pt x="1504387" y="1441066"/>
                  <a:pt x="1505233" y="1422704"/>
                </a:cubicBezTo>
                <a:close/>
                <a:moveTo>
                  <a:pt x="1114555" y="1329040"/>
                </a:moveTo>
                <a:lnTo>
                  <a:pt x="1114555" y="1362052"/>
                </a:lnTo>
                <a:lnTo>
                  <a:pt x="1171984" y="1362052"/>
                </a:lnTo>
                <a:lnTo>
                  <a:pt x="1171984" y="1329040"/>
                </a:lnTo>
                <a:close/>
                <a:moveTo>
                  <a:pt x="517745" y="1326501"/>
                </a:moveTo>
                <a:lnTo>
                  <a:pt x="527121" y="1330505"/>
                </a:lnTo>
                <a:cubicBezTo>
                  <a:pt x="522954" y="1337081"/>
                  <a:pt x="519600" y="1342062"/>
                  <a:pt x="517061" y="1345448"/>
                </a:cubicBezTo>
                <a:lnTo>
                  <a:pt x="599884" y="1345448"/>
                </a:lnTo>
                <a:lnTo>
                  <a:pt x="599884" y="1354727"/>
                </a:lnTo>
                <a:lnTo>
                  <a:pt x="510127" y="1354727"/>
                </a:lnTo>
                <a:cubicBezTo>
                  <a:pt x="504136" y="1362084"/>
                  <a:pt x="498048" y="1368531"/>
                  <a:pt x="491863" y="1374065"/>
                </a:cubicBezTo>
                <a:lnTo>
                  <a:pt x="578495" y="1374065"/>
                </a:lnTo>
                <a:lnTo>
                  <a:pt x="578495" y="1419481"/>
                </a:lnTo>
                <a:lnTo>
                  <a:pt x="485123" y="1419481"/>
                </a:lnTo>
                <a:lnTo>
                  <a:pt x="485123" y="1380316"/>
                </a:lnTo>
                <a:cubicBezTo>
                  <a:pt x="477505" y="1386827"/>
                  <a:pt x="468227" y="1393501"/>
                  <a:pt x="457288" y="1400338"/>
                </a:cubicBezTo>
                <a:cubicBezTo>
                  <a:pt x="455595" y="1397473"/>
                  <a:pt x="453479" y="1394510"/>
                  <a:pt x="450940" y="1391450"/>
                </a:cubicBezTo>
                <a:cubicBezTo>
                  <a:pt x="469171" y="1381553"/>
                  <a:pt x="484700" y="1369312"/>
                  <a:pt x="497527" y="1354727"/>
                </a:cubicBezTo>
                <a:lnTo>
                  <a:pt x="454944" y="1354727"/>
                </a:lnTo>
                <a:lnTo>
                  <a:pt x="454944" y="1345448"/>
                </a:lnTo>
                <a:lnTo>
                  <a:pt x="505145" y="1345448"/>
                </a:lnTo>
                <a:cubicBezTo>
                  <a:pt x="509443" y="1339914"/>
                  <a:pt x="513643" y="1333598"/>
                  <a:pt x="517745" y="1326501"/>
                </a:cubicBezTo>
                <a:close/>
                <a:moveTo>
                  <a:pt x="2778504" y="1321910"/>
                </a:moveTo>
                <a:lnTo>
                  <a:pt x="2778504" y="1341053"/>
                </a:lnTo>
                <a:lnTo>
                  <a:pt x="2880470" y="1341053"/>
                </a:lnTo>
                <a:lnTo>
                  <a:pt x="2880470" y="1321910"/>
                </a:lnTo>
                <a:close/>
                <a:moveTo>
                  <a:pt x="1935956" y="1319468"/>
                </a:moveTo>
                <a:cubicBezTo>
                  <a:pt x="1950346" y="1326891"/>
                  <a:pt x="1962815" y="1333630"/>
                  <a:pt x="1973363" y="1339686"/>
                </a:cubicBezTo>
                <a:lnTo>
                  <a:pt x="1967112" y="1348867"/>
                </a:lnTo>
                <a:cubicBezTo>
                  <a:pt x="1954676" y="1341183"/>
                  <a:pt x="1942369" y="1334119"/>
                  <a:pt x="1930193" y="1327673"/>
                </a:cubicBezTo>
                <a:close/>
                <a:moveTo>
                  <a:pt x="1104104" y="1319273"/>
                </a:moveTo>
                <a:lnTo>
                  <a:pt x="1182337" y="1319273"/>
                </a:lnTo>
                <a:lnTo>
                  <a:pt x="1182337" y="1414500"/>
                </a:lnTo>
                <a:lnTo>
                  <a:pt x="1104104" y="1414500"/>
                </a:lnTo>
                <a:close/>
                <a:moveTo>
                  <a:pt x="2591906" y="1318882"/>
                </a:moveTo>
                <a:lnTo>
                  <a:pt x="2602162" y="1321129"/>
                </a:lnTo>
                <a:cubicBezTo>
                  <a:pt x="2599557" y="1328942"/>
                  <a:pt x="2597213" y="1335128"/>
                  <a:pt x="2595130" y="1339686"/>
                </a:cubicBezTo>
                <a:cubicBezTo>
                  <a:pt x="2602487" y="1346653"/>
                  <a:pt x="2610854" y="1354922"/>
                  <a:pt x="2620230" y="1364494"/>
                </a:cubicBezTo>
                <a:cubicBezTo>
                  <a:pt x="2621012" y="1365340"/>
                  <a:pt x="2621630" y="1365991"/>
                  <a:pt x="2622086" y="1366447"/>
                </a:cubicBezTo>
                <a:lnTo>
                  <a:pt x="2613980" y="1373870"/>
                </a:lnTo>
                <a:cubicBezTo>
                  <a:pt x="2604864" y="1363126"/>
                  <a:pt x="2597181" y="1354597"/>
                  <a:pt x="2590930" y="1348281"/>
                </a:cubicBezTo>
                <a:cubicBezTo>
                  <a:pt x="2585395" y="1358959"/>
                  <a:pt x="2578265" y="1368824"/>
                  <a:pt x="2569540" y="1377874"/>
                </a:cubicBezTo>
                <a:cubicBezTo>
                  <a:pt x="2566741" y="1375009"/>
                  <a:pt x="2564006" y="1372763"/>
                  <a:pt x="2561336" y="1371135"/>
                </a:cubicBezTo>
                <a:cubicBezTo>
                  <a:pt x="2575791" y="1357527"/>
                  <a:pt x="2585981" y="1340109"/>
                  <a:pt x="2591906" y="1318882"/>
                </a:cubicBezTo>
                <a:close/>
                <a:moveTo>
                  <a:pt x="2676780" y="1318687"/>
                </a:moveTo>
                <a:lnTo>
                  <a:pt x="2686938" y="1321129"/>
                </a:lnTo>
                <a:cubicBezTo>
                  <a:pt x="2684789" y="1327835"/>
                  <a:pt x="2682380" y="1333956"/>
                  <a:pt x="2679710" y="1339491"/>
                </a:cubicBezTo>
                <a:cubicBezTo>
                  <a:pt x="2687329" y="1346262"/>
                  <a:pt x="2697258" y="1355801"/>
                  <a:pt x="2709499" y="1368107"/>
                </a:cubicBezTo>
                <a:lnTo>
                  <a:pt x="2701588" y="1375921"/>
                </a:lnTo>
                <a:cubicBezTo>
                  <a:pt x="2692928" y="1366089"/>
                  <a:pt x="2684171" y="1356745"/>
                  <a:pt x="2675315" y="1347890"/>
                </a:cubicBezTo>
                <a:cubicBezTo>
                  <a:pt x="2670106" y="1357266"/>
                  <a:pt x="2663302" y="1366121"/>
                  <a:pt x="2654903" y="1374456"/>
                </a:cubicBezTo>
                <a:cubicBezTo>
                  <a:pt x="2654512" y="1374130"/>
                  <a:pt x="2653926" y="1373609"/>
                  <a:pt x="2653145" y="1372893"/>
                </a:cubicBezTo>
                <a:cubicBezTo>
                  <a:pt x="2650280" y="1370354"/>
                  <a:pt x="2648001" y="1368498"/>
                  <a:pt x="2646308" y="1367326"/>
                </a:cubicBezTo>
                <a:cubicBezTo>
                  <a:pt x="2660632" y="1354564"/>
                  <a:pt x="2670790" y="1338351"/>
                  <a:pt x="2676780" y="1318687"/>
                </a:cubicBezTo>
                <a:close/>
                <a:moveTo>
                  <a:pt x="1994557" y="1317320"/>
                </a:moveTo>
                <a:lnTo>
                  <a:pt x="2005789" y="1317320"/>
                </a:lnTo>
                <a:cubicBezTo>
                  <a:pt x="2005789" y="1347988"/>
                  <a:pt x="2003315" y="1371656"/>
                  <a:pt x="1998366" y="1388325"/>
                </a:cubicBezTo>
                <a:lnTo>
                  <a:pt x="2074352" y="1388325"/>
                </a:lnTo>
                <a:lnTo>
                  <a:pt x="2074352" y="1398482"/>
                </a:lnTo>
                <a:lnTo>
                  <a:pt x="1994557" y="1398482"/>
                </a:lnTo>
                <a:cubicBezTo>
                  <a:pt x="1993255" y="1401217"/>
                  <a:pt x="1991725" y="1403887"/>
                  <a:pt x="1989967" y="1406491"/>
                </a:cubicBezTo>
                <a:cubicBezTo>
                  <a:pt x="2022002" y="1420425"/>
                  <a:pt x="2049056" y="1432634"/>
                  <a:pt x="2071129" y="1443117"/>
                </a:cubicBezTo>
                <a:lnTo>
                  <a:pt x="2064781" y="1453079"/>
                </a:lnTo>
                <a:cubicBezTo>
                  <a:pt x="2037564" y="1439470"/>
                  <a:pt x="2010542" y="1426676"/>
                  <a:pt x="1983716" y="1414695"/>
                </a:cubicBezTo>
                <a:cubicBezTo>
                  <a:pt x="1968545" y="1432080"/>
                  <a:pt x="1939081" y="1445884"/>
                  <a:pt x="1895326" y="1456107"/>
                </a:cubicBezTo>
                <a:cubicBezTo>
                  <a:pt x="1893633" y="1452851"/>
                  <a:pt x="1891517" y="1449302"/>
                  <a:pt x="1888977" y="1445461"/>
                </a:cubicBezTo>
                <a:cubicBezTo>
                  <a:pt x="1940416" y="1434782"/>
                  <a:pt x="1971409" y="1419123"/>
                  <a:pt x="1981958" y="1398482"/>
                </a:cubicBezTo>
                <a:lnTo>
                  <a:pt x="1890735" y="1398482"/>
                </a:lnTo>
                <a:lnTo>
                  <a:pt x="1890735" y="1388325"/>
                </a:lnTo>
                <a:lnTo>
                  <a:pt x="1986548" y="1388325"/>
                </a:lnTo>
                <a:cubicBezTo>
                  <a:pt x="1992083" y="1374391"/>
                  <a:pt x="1994752" y="1350722"/>
                  <a:pt x="1994557" y="1317320"/>
                </a:cubicBezTo>
                <a:close/>
                <a:moveTo>
                  <a:pt x="2147413" y="1315269"/>
                </a:moveTo>
                <a:lnTo>
                  <a:pt x="2147413" y="1336267"/>
                </a:lnTo>
                <a:lnTo>
                  <a:pt x="2254457" y="1336267"/>
                </a:lnTo>
                <a:lnTo>
                  <a:pt x="2254457" y="1315269"/>
                </a:lnTo>
                <a:close/>
                <a:moveTo>
                  <a:pt x="2768249" y="1312925"/>
                </a:moveTo>
                <a:lnTo>
                  <a:pt x="2890725" y="1312925"/>
                </a:lnTo>
                <a:lnTo>
                  <a:pt x="2890725" y="1350039"/>
                </a:lnTo>
                <a:lnTo>
                  <a:pt x="2768249" y="1350039"/>
                </a:lnTo>
                <a:close/>
                <a:moveTo>
                  <a:pt x="2630095" y="1312241"/>
                </a:moveTo>
                <a:lnTo>
                  <a:pt x="2640545" y="1312241"/>
                </a:lnTo>
                <a:lnTo>
                  <a:pt x="2640545" y="1394283"/>
                </a:lnTo>
                <a:lnTo>
                  <a:pt x="2700318" y="1394283"/>
                </a:lnTo>
                <a:lnTo>
                  <a:pt x="2700318" y="1403659"/>
                </a:lnTo>
                <a:lnTo>
                  <a:pt x="2640545" y="1403659"/>
                </a:lnTo>
                <a:lnTo>
                  <a:pt x="2640545" y="1437452"/>
                </a:lnTo>
                <a:lnTo>
                  <a:pt x="2713699" y="1437452"/>
                </a:lnTo>
                <a:lnTo>
                  <a:pt x="2713699" y="1446926"/>
                </a:lnTo>
                <a:lnTo>
                  <a:pt x="2556941" y="1446926"/>
                </a:lnTo>
                <a:lnTo>
                  <a:pt x="2556941" y="1437452"/>
                </a:lnTo>
                <a:lnTo>
                  <a:pt x="2630095" y="1437452"/>
                </a:lnTo>
                <a:lnTo>
                  <a:pt x="2630095" y="1403659"/>
                </a:lnTo>
                <a:lnTo>
                  <a:pt x="2569931" y="1403659"/>
                </a:lnTo>
                <a:lnTo>
                  <a:pt x="2569931" y="1394283"/>
                </a:lnTo>
                <a:lnTo>
                  <a:pt x="2630095" y="1394283"/>
                </a:lnTo>
                <a:close/>
                <a:moveTo>
                  <a:pt x="57038" y="1309506"/>
                </a:moveTo>
                <a:lnTo>
                  <a:pt x="57038" y="1326501"/>
                </a:lnTo>
                <a:lnTo>
                  <a:pt x="83604" y="1326501"/>
                </a:lnTo>
                <a:lnTo>
                  <a:pt x="83604" y="1309506"/>
                </a:lnTo>
                <a:close/>
                <a:moveTo>
                  <a:pt x="20998" y="1309506"/>
                </a:moveTo>
                <a:lnTo>
                  <a:pt x="20998" y="1326501"/>
                </a:lnTo>
                <a:lnTo>
                  <a:pt x="47564" y="1326501"/>
                </a:lnTo>
                <a:lnTo>
                  <a:pt x="47564" y="1309506"/>
                </a:lnTo>
                <a:close/>
                <a:moveTo>
                  <a:pt x="1058786" y="1305502"/>
                </a:moveTo>
                <a:lnTo>
                  <a:pt x="1069334" y="1305502"/>
                </a:lnTo>
                <a:lnTo>
                  <a:pt x="1069334" y="1455130"/>
                </a:lnTo>
                <a:lnTo>
                  <a:pt x="1058786" y="1455130"/>
                </a:lnTo>
                <a:close/>
                <a:moveTo>
                  <a:pt x="1723573" y="1303256"/>
                </a:moveTo>
                <a:lnTo>
                  <a:pt x="1723573" y="1328259"/>
                </a:lnTo>
                <a:lnTo>
                  <a:pt x="1820656" y="1328259"/>
                </a:lnTo>
                <a:lnTo>
                  <a:pt x="1820656" y="1303256"/>
                </a:lnTo>
                <a:close/>
                <a:moveTo>
                  <a:pt x="307511" y="1296126"/>
                </a:moveTo>
                <a:cubicBezTo>
                  <a:pt x="301065" y="1304590"/>
                  <a:pt x="294684" y="1312046"/>
                  <a:pt x="288368" y="1318492"/>
                </a:cubicBezTo>
                <a:lnTo>
                  <a:pt x="341402" y="1318492"/>
                </a:lnTo>
                <a:lnTo>
                  <a:pt x="359568" y="1296126"/>
                </a:lnTo>
                <a:close/>
                <a:moveTo>
                  <a:pt x="490886" y="1293098"/>
                </a:moveTo>
                <a:lnTo>
                  <a:pt x="501141" y="1293098"/>
                </a:lnTo>
                <a:lnTo>
                  <a:pt x="501141" y="1308725"/>
                </a:lnTo>
                <a:lnTo>
                  <a:pt x="551929" y="1308725"/>
                </a:lnTo>
                <a:lnTo>
                  <a:pt x="551929" y="1293098"/>
                </a:lnTo>
                <a:lnTo>
                  <a:pt x="562086" y="1293098"/>
                </a:lnTo>
                <a:lnTo>
                  <a:pt x="562086" y="1308725"/>
                </a:lnTo>
                <a:lnTo>
                  <a:pt x="599298" y="1308725"/>
                </a:lnTo>
                <a:lnTo>
                  <a:pt x="599298" y="1317906"/>
                </a:lnTo>
                <a:lnTo>
                  <a:pt x="562086" y="1317906"/>
                </a:lnTo>
                <a:lnTo>
                  <a:pt x="562086" y="1332263"/>
                </a:lnTo>
                <a:lnTo>
                  <a:pt x="551929" y="1332263"/>
                </a:lnTo>
                <a:lnTo>
                  <a:pt x="551929" y="1317906"/>
                </a:lnTo>
                <a:lnTo>
                  <a:pt x="501141" y="1317906"/>
                </a:lnTo>
                <a:lnTo>
                  <a:pt x="501141" y="1332263"/>
                </a:lnTo>
                <a:lnTo>
                  <a:pt x="490886" y="1332263"/>
                </a:lnTo>
                <a:lnTo>
                  <a:pt x="490886" y="1317906"/>
                </a:lnTo>
                <a:lnTo>
                  <a:pt x="457874" y="1317906"/>
                </a:lnTo>
                <a:lnTo>
                  <a:pt x="457874" y="1308725"/>
                </a:lnTo>
                <a:lnTo>
                  <a:pt x="490886" y="1308725"/>
                </a:lnTo>
                <a:close/>
                <a:moveTo>
                  <a:pt x="3044995" y="1289094"/>
                </a:moveTo>
                <a:cubicBezTo>
                  <a:pt x="3054697" y="1296581"/>
                  <a:pt x="3065440" y="1305502"/>
                  <a:pt x="3077226" y="1315855"/>
                </a:cubicBezTo>
                <a:lnTo>
                  <a:pt x="3069608" y="1323668"/>
                </a:lnTo>
                <a:cubicBezTo>
                  <a:pt x="3057952" y="1312794"/>
                  <a:pt x="3047502" y="1303614"/>
                  <a:pt x="3038256" y="1296126"/>
                </a:cubicBezTo>
                <a:close/>
                <a:moveTo>
                  <a:pt x="2147413" y="1285675"/>
                </a:moveTo>
                <a:lnTo>
                  <a:pt x="2147413" y="1306479"/>
                </a:lnTo>
                <a:lnTo>
                  <a:pt x="2254457" y="1306479"/>
                </a:lnTo>
                <a:lnTo>
                  <a:pt x="2254457" y="1285675"/>
                </a:lnTo>
                <a:close/>
                <a:moveTo>
                  <a:pt x="57038" y="1284698"/>
                </a:moveTo>
                <a:lnTo>
                  <a:pt x="57038" y="1301693"/>
                </a:lnTo>
                <a:lnTo>
                  <a:pt x="83604" y="1301693"/>
                </a:lnTo>
                <a:lnTo>
                  <a:pt x="83604" y="1284698"/>
                </a:lnTo>
                <a:close/>
                <a:moveTo>
                  <a:pt x="20998" y="1284698"/>
                </a:moveTo>
                <a:lnTo>
                  <a:pt x="20998" y="1301693"/>
                </a:lnTo>
                <a:lnTo>
                  <a:pt x="47564" y="1301693"/>
                </a:lnTo>
                <a:lnTo>
                  <a:pt x="47564" y="1284698"/>
                </a:lnTo>
                <a:close/>
                <a:moveTo>
                  <a:pt x="646425" y="1282061"/>
                </a:moveTo>
                <a:lnTo>
                  <a:pt x="803671" y="1282061"/>
                </a:lnTo>
                <a:lnTo>
                  <a:pt x="803671" y="1292707"/>
                </a:lnTo>
                <a:lnTo>
                  <a:pt x="733057" y="1292707"/>
                </a:lnTo>
                <a:lnTo>
                  <a:pt x="733057" y="1347890"/>
                </a:lnTo>
                <a:lnTo>
                  <a:pt x="818517" y="1347890"/>
                </a:lnTo>
                <a:lnTo>
                  <a:pt x="818517" y="1358731"/>
                </a:lnTo>
                <a:lnTo>
                  <a:pt x="733057" y="1358731"/>
                </a:lnTo>
                <a:lnTo>
                  <a:pt x="733057" y="1424462"/>
                </a:lnTo>
                <a:cubicBezTo>
                  <a:pt x="733643" y="1443019"/>
                  <a:pt x="725048" y="1452298"/>
                  <a:pt x="707273" y="1452298"/>
                </a:cubicBezTo>
                <a:cubicBezTo>
                  <a:pt x="696985" y="1452558"/>
                  <a:pt x="687706" y="1452688"/>
                  <a:pt x="679437" y="1452688"/>
                </a:cubicBezTo>
                <a:cubicBezTo>
                  <a:pt x="678851" y="1448456"/>
                  <a:pt x="678070" y="1444321"/>
                  <a:pt x="677093" y="1440284"/>
                </a:cubicBezTo>
                <a:cubicBezTo>
                  <a:pt x="684841" y="1440675"/>
                  <a:pt x="693501" y="1440870"/>
                  <a:pt x="703073" y="1440870"/>
                </a:cubicBezTo>
                <a:cubicBezTo>
                  <a:pt x="710105" y="1440935"/>
                  <a:pt x="714891" y="1439601"/>
                  <a:pt x="717430" y="1436866"/>
                </a:cubicBezTo>
                <a:cubicBezTo>
                  <a:pt x="720165" y="1434327"/>
                  <a:pt x="721500" y="1429606"/>
                  <a:pt x="721435" y="1422704"/>
                </a:cubicBezTo>
                <a:lnTo>
                  <a:pt x="721435" y="1358731"/>
                </a:lnTo>
                <a:lnTo>
                  <a:pt x="630603" y="1358731"/>
                </a:lnTo>
                <a:lnTo>
                  <a:pt x="630603" y="1347890"/>
                </a:lnTo>
                <a:lnTo>
                  <a:pt x="721435" y="1347890"/>
                </a:lnTo>
                <a:lnTo>
                  <a:pt x="721435" y="1292707"/>
                </a:lnTo>
                <a:lnTo>
                  <a:pt x="646425" y="1292707"/>
                </a:lnTo>
                <a:close/>
                <a:moveTo>
                  <a:pt x="1120513" y="1279522"/>
                </a:moveTo>
                <a:lnTo>
                  <a:pt x="1229413" y="1279522"/>
                </a:lnTo>
                <a:lnTo>
                  <a:pt x="1229413" y="1426513"/>
                </a:lnTo>
                <a:cubicBezTo>
                  <a:pt x="1229478" y="1444679"/>
                  <a:pt x="1220786" y="1453958"/>
                  <a:pt x="1203335" y="1454349"/>
                </a:cubicBezTo>
                <a:cubicBezTo>
                  <a:pt x="1199559" y="1454414"/>
                  <a:pt x="1195652" y="1454479"/>
                  <a:pt x="1191615" y="1454544"/>
                </a:cubicBezTo>
                <a:cubicBezTo>
                  <a:pt x="1189662" y="1454544"/>
                  <a:pt x="1187513" y="1454544"/>
                  <a:pt x="1185169" y="1454544"/>
                </a:cubicBezTo>
                <a:cubicBezTo>
                  <a:pt x="1183151" y="1454544"/>
                  <a:pt x="1180156" y="1454544"/>
                  <a:pt x="1176184" y="1454544"/>
                </a:cubicBezTo>
                <a:cubicBezTo>
                  <a:pt x="1175858" y="1451223"/>
                  <a:pt x="1175109" y="1447414"/>
                  <a:pt x="1173937" y="1443117"/>
                </a:cubicBezTo>
                <a:cubicBezTo>
                  <a:pt x="1182207" y="1443507"/>
                  <a:pt x="1191159" y="1443703"/>
                  <a:pt x="1200796" y="1443703"/>
                </a:cubicBezTo>
                <a:cubicBezTo>
                  <a:pt x="1213102" y="1444028"/>
                  <a:pt x="1219093" y="1437973"/>
                  <a:pt x="1218767" y="1425536"/>
                </a:cubicBezTo>
                <a:lnTo>
                  <a:pt x="1218767" y="1289484"/>
                </a:lnTo>
                <a:lnTo>
                  <a:pt x="1120513" y="1289484"/>
                </a:lnTo>
                <a:close/>
                <a:moveTo>
                  <a:pt x="107630" y="1278252"/>
                </a:moveTo>
                <a:lnTo>
                  <a:pt x="183421" y="1278252"/>
                </a:lnTo>
                <a:lnTo>
                  <a:pt x="183421" y="1288508"/>
                </a:lnTo>
                <a:lnTo>
                  <a:pt x="148846" y="1315855"/>
                </a:lnTo>
                <a:cubicBezTo>
                  <a:pt x="149367" y="1316245"/>
                  <a:pt x="150116" y="1316831"/>
                  <a:pt x="151093" y="1317613"/>
                </a:cubicBezTo>
                <a:cubicBezTo>
                  <a:pt x="152655" y="1318785"/>
                  <a:pt x="153827" y="1319664"/>
                  <a:pt x="154609" y="1320250"/>
                </a:cubicBezTo>
                <a:lnTo>
                  <a:pt x="149042" y="1325329"/>
                </a:lnTo>
                <a:lnTo>
                  <a:pt x="188207" y="1325329"/>
                </a:lnTo>
                <a:lnTo>
                  <a:pt x="188207" y="1333923"/>
                </a:lnTo>
                <a:lnTo>
                  <a:pt x="176584" y="1357071"/>
                </a:lnTo>
                <a:cubicBezTo>
                  <a:pt x="173654" y="1355769"/>
                  <a:pt x="170594" y="1354694"/>
                  <a:pt x="167403" y="1353848"/>
                </a:cubicBezTo>
                <a:lnTo>
                  <a:pt x="178635" y="1333728"/>
                </a:lnTo>
                <a:lnTo>
                  <a:pt x="148651" y="1333728"/>
                </a:lnTo>
                <a:lnTo>
                  <a:pt x="148651" y="1370451"/>
                </a:lnTo>
                <a:cubicBezTo>
                  <a:pt x="149172" y="1382693"/>
                  <a:pt x="142758" y="1388715"/>
                  <a:pt x="129410" y="1388520"/>
                </a:cubicBezTo>
                <a:cubicBezTo>
                  <a:pt x="127262" y="1388585"/>
                  <a:pt x="124918" y="1388650"/>
                  <a:pt x="122378" y="1388715"/>
                </a:cubicBezTo>
                <a:cubicBezTo>
                  <a:pt x="121141" y="1388715"/>
                  <a:pt x="119806" y="1388715"/>
                  <a:pt x="118374" y="1388715"/>
                </a:cubicBezTo>
                <a:cubicBezTo>
                  <a:pt x="117137" y="1388715"/>
                  <a:pt x="115346" y="1388715"/>
                  <a:pt x="113002" y="1388715"/>
                </a:cubicBezTo>
                <a:cubicBezTo>
                  <a:pt x="112351" y="1385134"/>
                  <a:pt x="111570" y="1381846"/>
                  <a:pt x="110658" y="1378851"/>
                </a:cubicBezTo>
                <a:cubicBezTo>
                  <a:pt x="116714" y="1379307"/>
                  <a:pt x="122574" y="1379535"/>
                  <a:pt x="128238" y="1379535"/>
                </a:cubicBezTo>
                <a:cubicBezTo>
                  <a:pt x="135726" y="1379795"/>
                  <a:pt x="139307" y="1376572"/>
                  <a:pt x="138982" y="1369865"/>
                </a:cubicBezTo>
                <a:lnTo>
                  <a:pt x="138982" y="1333728"/>
                </a:lnTo>
                <a:lnTo>
                  <a:pt x="103821" y="1333728"/>
                </a:lnTo>
                <a:lnTo>
                  <a:pt x="103821" y="1325329"/>
                </a:lnTo>
                <a:lnTo>
                  <a:pt x="145819" y="1325329"/>
                </a:lnTo>
                <a:cubicBezTo>
                  <a:pt x="135271" y="1316864"/>
                  <a:pt x="125406" y="1309246"/>
                  <a:pt x="116225" y="1302474"/>
                </a:cubicBezTo>
                <a:lnTo>
                  <a:pt x="122378" y="1296321"/>
                </a:lnTo>
                <a:cubicBezTo>
                  <a:pt x="123615" y="1297233"/>
                  <a:pt x="125471" y="1298567"/>
                  <a:pt x="127945" y="1300325"/>
                </a:cubicBezTo>
                <a:cubicBezTo>
                  <a:pt x="134001" y="1304623"/>
                  <a:pt x="138559" y="1307944"/>
                  <a:pt x="141619" y="1310288"/>
                </a:cubicBezTo>
                <a:lnTo>
                  <a:pt x="171994" y="1286457"/>
                </a:lnTo>
                <a:lnTo>
                  <a:pt x="107630" y="1286457"/>
                </a:lnTo>
                <a:close/>
                <a:moveTo>
                  <a:pt x="3016671" y="1276885"/>
                </a:moveTo>
                <a:lnTo>
                  <a:pt x="3019211" y="1286847"/>
                </a:lnTo>
                <a:cubicBezTo>
                  <a:pt x="3011658" y="1287954"/>
                  <a:pt x="3001663" y="1289094"/>
                  <a:pt x="2989226" y="1290266"/>
                </a:cubicBezTo>
                <a:lnTo>
                  <a:pt x="2989226" y="1325719"/>
                </a:lnTo>
                <a:lnTo>
                  <a:pt x="3019406" y="1325719"/>
                </a:lnTo>
                <a:lnTo>
                  <a:pt x="3019406" y="1335486"/>
                </a:lnTo>
                <a:lnTo>
                  <a:pt x="2989226" y="1335486"/>
                </a:lnTo>
                <a:lnTo>
                  <a:pt x="2989226" y="1358927"/>
                </a:lnTo>
                <a:lnTo>
                  <a:pt x="2993817" y="1354238"/>
                </a:lnTo>
                <a:cubicBezTo>
                  <a:pt x="2995640" y="1355801"/>
                  <a:pt x="2998603" y="1358373"/>
                  <a:pt x="3002705" y="1361954"/>
                </a:cubicBezTo>
                <a:cubicBezTo>
                  <a:pt x="3011299" y="1369377"/>
                  <a:pt x="3017062" y="1374488"/>
                  <a:pt x="3019992" y="1377288"/>
                </a:cubicBezTo>
                <a:lnTo>
                  <a:pt x="3011983" y="1384711"/>
                </a:lnTo>
                <a:cubicBezTo>
                  <a:pt x="3009965" y="1382562"/>
                  <a:pt x="3005244" y="1377939"/>
                  <a:pt x="2997821" y="1370842"/>
                </a:cubicBezTo>
                <a:cubicBezTo>
                  <a:pt x="2993849" y="1367066"/>
                  <a:pt x="2990984" y="1364331"/>
                  <a:pt x="2989226" y="1362638"/>
                </a:cubicBezTo>
                <a:lnTo>
                  <a:pt x="2989226" y="1455911"/>
                </a:lnTo>
                <a:lnTo>
                  <a:pt x="2978874" y="1455911"/>
                </a:lnTo>
                <a:lnTo>
                  <a:pt x="2978874" y="1355703"/>
                </a:lnTo>
                <a:cubicBezTo>
                  <a:pt x="2972037" y="1379274"/>
                  <a:pt x="2962205" y="1400208"/>
                  <a:pt x="2949378" y="1418504"/>
                </a:cubicBezTo>
                <a:cubicBezTo>
                  <a:pt x="2947620" y="1413816"/>
                  <a:pt x="2945894" y="1409812"/>
                  <a:pt x="2944201" y="1406491"/>
                </a:cubicBezTo>
                <a:cubicBezTo>
                  <a:pt x="2958135" y="1387804"/>
                  <a:pt x="2969693" y="1364136"/>
                  <a:pt x="2978874" y="1335486"/>
                </a:cubicBezTo>
                <a:lnTo>
                  <a:pt x="2946448" y="1335486"/>
                </a:lnTo>
                <a:lnTo>
                  <a:pt x="2946448" y="1325719"/>
                </a:lnTo>
                <a:lnTo>
                  <a:pt x="2978874" y="1325719"/>
                </a:lnTo>
                <a:lnTo>
                  <a:pt x="2978874" y="1291242"/>
                </a:lnTo>
                <a:cubicBezTo>
                  <a:pt x="2972167" y="1291959"/>
                  <a:pt x="2962954" y="1292642"/>
                  <a:pt x="2951233" y="1293293"/>
                </a:cubicBezTo>
                <a:cubicBezTo>
                  <a:pt x="2950778" y="1290038"/>
                  <a:pt x="2950029" y="1286750"/>
                  <a:pt x="2948987" y="1283429"/>
                </a:cubicBezTo>
                <a:cubicBezTo>
                  <a:pt x="2973339" y="1282127"/>
                  <a:pt x="2995900" y="1279945"/>
                  <a:pt x="3016671" y="1276885"/>
                </a:cubicBezTo>
                <a:close/>
                <a:moveTo>
                  <a:pt x="2136864" y="1276690"/>
                </a:moveTo>
                <a:lnTo>
                  <a:pt x="2265005" y="1276690"/>
                </a:lnTo>
                <a:lnTo>
                  <a:pt x="2265005" y="1345253"/>
                </a:lnTo>
                <a:lnTo>
                  <a:pt x="2136864" y="1345253"/>
                </a:lnTo>
                <a:close/>
                <a:moveTo>
                  <a:pt x="11817" y="1276690"/>
                </a:moveTo>
                <a:lnTo>
                  <a:pt x="92785" y="1276690"/>
                </a:lnTo>
                <a:lnTo>
                  <a:pt x="92785" y="1334509"/>
                </a:lnTo>
                <a:lnTo>
                  <a:pt x="57038" y="1334509"/>
                </a:lnTo>
                <a:lnTo>
                  <a:pt x="57038" y="1350527"/>
                </a:lnTo>
                <a:lnTo>
                  <a:pt x="96008" y="1350527"/>
                </a:lnTo>
                <a:lnTo>
                  <a:pt x="96008" y="1358438"/>
                </a:lnTo>
                <a:lnTo>
                  <a:pt x="57038" y="1358438"/>
                </a:lnTo>
                <a:lnTo>
                  <a:pt x="57038" y="1376702"/>
                </a:lnTo>
                <a:cubicBezTo>
                  <a:pt x="71949" y="1375791"/>
                  <a:pt x="85948" y="1374781"/>
                  <a:pt x="99035" y="1373674"/>
                </a:cubicBezTo>
                <a:cubicBezTo>
                  <a:pt x="98645" y="1376865"/>
                  <a:pt x="98449" y="1379860"/>
                  <a:pt x="98449" y="1382660"/>
                </a:cubicBezTo>
                <a:cubicBezTo>
                  <a:pt x="67521" y="1384418"/>
                  <a:pt x="36560" y="1386567"/>
                  <a:pt x="5567" y="1389106"/>
                </a:cubicBezTo>
                <a:lnTo>
                  <a:pt x="4395" y="1379925"/>
                </a:lnTo>
                <a:cubicBezTo>
                  <a:pt x="6023" y="1379795"/>
                  <a:pt x="8497" y="1379632"/>
                  <a:pt x="11817" y="1379437"/>
                </a:cubicBezTo>
                <a:cubicBezTo>
                  <a:pt x="27575" y="1378460"/>
                  <a:pt x="39490" y="1377744"/>
                  <a:pt x="47564" y="1377288"/>
                </a:cubicBezTo>
                <a:lnTo>
                  <a:pt x="47564" y="1358438"/>
                </a:lnTo>
                <a:lnTo>
                  <a:pt x="8985" y="1358438"/>
                </a:lnTo>
                <a:lnTo>
                  <a:pt x="8985" y="1350527"/>
                </a:lnTo>
                <a:lnTo>
                  <a:pt x="47564" y="1350527"/>
                </a:lnTo>
                <a:lnTo>
                  <a:pt x="47564" y="1334509"/>
                </a:lnTo>
                <a:lnTo>
                  <a:pt x="11817" y="1334509"/>
                </a:lnTo>
                <a:close/>
                <a:moveTo>
                  <a:pt x="220391" y="1276299"/>
                </a:moveTo>
                <a:lnTo>
                  <a:pt x="273913" y="1276299"/>
                </a:lnTo>
                <a:lnTo>
                  <a:pt x="273913" y="1287433"/>
                </a:lnTo>
                <a:lnTo>
                  <a:pt x="254770" y="1335291"/>
                </a:lnTo>
                <a:cubicBezTo>
                  <a:pt x="267402" y="1351634"/>
                  <a:pt x="273262" y="1367228"/>
                  <a:pt x="272350" y="1382074"/>
                </a:cubicBezTo>
                <a:cubicBezTo>
                  <a:pt x="271895" y="1396399"/>
                  <a:pt x="265839" y="1404407"/>
                  <a:pt x="254184" y="1406100"/>
                </a:cubicBezTo>
                <a:cubicBezTo>
                  <a:pt x="250017" y="1406621"/>
                  <a:pt x="244547" y="1406882"/>
                  <a:pt x="237776" y="1406882"/>
                </a:cubicBezTo>
                <a:cubicBezTo>
                  <a:pt x="237320" y="1404082"/>
                  <a:pt x="236506" y="1400631"/>
                  <a:pt x="235334" y="1396529"/>
                </a:cubicBezTo>
                <a:cubicBezTo>
                  <a:pt x="240739" y="1396985"/>
                  <a:pt x="245882" y="1397115"/>
                  <a:pt x="250766" y="1396920"/>
                </a:cubicBezTo>
                <a:cubicBezTo>
                  <a:pt x="258579" y="1396594"/>
                  <a:pt x="262453" y="1391580"/>
                  <a:pt x="262388" y="1381879"/>
                </a:cubicBezTo>
                <a:cubicBezTo>
                  <a:pt x="262974" y="1367424"/>
                  <a:pt x="256821" y="1352350"/>
                  <a:pt x="243929" y="1336658"/>
                </a:cubicBezTo>
                <a:lnTo>
                  <a:pt x="263951" y="1285480"/>
                </a:lnTo>
                <a:lnTo>
                  <a:pt x="230353" y="1285480"/>
                </a:lnTo>
                <a:lnTo>
                  <a:pt x="230353" y="1455521"/>
                </a:lnTo>
                <a:lnTo>
                  <a:pt x="220391" y="1455521"/>
                </a:lnTo>
                <a:close/>
                <a:moveTo>
                  <a:pt x="432480" y="1275322"/>
                </a:moveTo>
                <a:lnTo>
                  <a:pt x="605353" y="1275322"/>
                </a:lnTo>
                <a:lnTo>
                  <a:pt x="605353" y="1284698"/>
                </a:lnTo>
                <a:lnTo>
                  <a:pt x="442931" y="1284698"/>
                </a:lnTo>
                <a:lnTo>
                  <a:pt x="442931" y="1439112"/>
                </a:lnTo>
                <a:lnTo>
                  <a:pt x="606721" y="1439112"/>
                </a:lnTo>
                <a:lnTo>
                  <a:pt x="606721" y="1448684"/>
                </a:lnTo>
                <a:lnTo>
                  <a:pt x="432480" y="1448684"/>
                </a:lnTo>
                <a:close/>
                <a:moveTo>
                  <a:pt x="3182759" y="1269072"/>
                </a:moveTo>
                <a:lnTo>
                  <a:pt x="3193209" y="1269072"/>
                </a:lnTo>
                <a:lnTo>
                  <a:pt x="3193209" y="1307065"/>
                </a:lnTo>
                <a:lnTo>
                  <a:pt x="3216943" y="1307065"/>
                </a:lnTo>
                <a:lnTo>
                  <a:pt x="3216943" y="1316245"/>
                </a:lnTo>
                <a:lnTo>
                  <a:pt x="3193209" y="1316245"/>
                </a:lnTo>
                <a:lnTo>
                  <a:pt x="3193209" y="1360489"/>
                </a:lnTo>
                <a:cubicBezTo>
                  <a:pt x="3197311" y="1359382"/>
                  <a:pt x="3203302" y="1357657"/>
                  <a:pt x="3211180" y="1355313"/>
                </a:cubicBezTo>
                <a:cubicBezTo>
                  <a:pt x="3214436" y="1354401"/>
                  <a:pt x="3216845" y="1353718"/>
                  <a:pt x="3218408" y="1353262"/>
                </a:cubicBezTo>
                <a:cubicBezTo>
                  <a:pt x="3218408" y="1357559"/>
                  <a:pt x="3218473" y="1360978"/>
                  <a:pt x="3218603" y="1363517"/>
                </a:cubicBezTo>
                <a:cubicBezTo>
                  <a:pt x="3211441" y="1365470"/>
                  <a:pt x="3202976" y="1367847"/>
                  <a:pt x="3193209" y="1370647"/>
                </a:cubicBezTo>
                <a:lnTo>
                  <a:pt x="3193209" y="1431104"/>
                </a:lnTo>
                <a:cubicBezTo>
                  <a:pt x="3193926" y="1445624"/>
                  <a:pt x="3187447" y="1452949"/>
                  <a:pt x="3173773" y="1453079"/>
                </a:cubicBezTo>
                <a:cubicBezTo>
                  <a:pt x="3169541" y="1453339"/>
                  <a:pt x="3164755" y="1453470"/>
                  <a:pt x="3159416" y="1453470"/>
                </a:cubicBezTo>
                <a:cubicBezTo>
                  <a:pt x="3158830" y="1449954"/>
                  <a:pt x="3157951" y="1446307"/>
                  <a:pt x="3156779" y="1442531"/>
                </a:cubicBezTo>
                <a:cubicBezTo>
                  <a:pt x="3158146" y="1442596"/>
                  <a:pt x="3160002" y="1442661"/>
                  <a:pt x="3162346" y="1442726"/>
                </a:cubicBezTo>
                <a:cubicBezTo>
                  <a:pt x="3163453" y="1442726"/>
                  <a:pt x="3164723" y="1442726"/>
                  <a:pt x="3166155" y="1442726"/>
                </a:cubicBezTo>
                <a:cubicBezTo>
                  <a:pt x="3167392" y="1442726"/>
                  <a:pt x="3169281" y="1442726"/>
                  <a:pt x="3171820" y="1442726"/>
                </a:cubicBezTo>
                <a:cubicBezTo>
                  <a:pt x="3176117" y="1442791"/>
                  <a:pt x="3179015" y="1441945"/>
                  <a:pt x="3180512" y="1440187"/>
                </a:cubicBezTo>
                <a:cubicBezTo>
                  <a:pt x="3182075" y="1438559"/>
                  <a:pt x="3182824" y="1435336"/>
                  <a:pt x="3182759" y="1430518"/>
                </a:cubicBezTo>
                <a:lnTo>
                  <a:pt x="3182759" y="1373674"/>
                </a:lnTo>
                <a:cubicBezTo>
                  <a:pt x="3180740" y="1374260"/>
                  <a:pt x="3177680" y="1375172"/>
                  <a:pt x="3173578" y="1376409"/>
                </a:cubicBezTo>
                <a:cubicBezTo>
                  <a:pt x="3170908" y="1377191"/>
                  <a:pt x="3164625" y="1379079"/>
                  <a:pt x="3154728" y="1382074"/>
                </a:cubicBezTo>
                <a:lnTo>
                  <a:pt x="3153361" y="1370842"/>
                </a:lnTo>
                <a:cubicBezTo>
                  <a:pt x="3157984" y="1369800"/>
                  <a:pt x="3167783" y="1367293"/>
                  <a:pt x="3182759" y="1363322"/>
                </a:cubicBezTo>
                <a:lnTo>
                  <a:pt x="3182759" y="1316245"/>
                </a:lnTo>
                <a:lnTo>
                  <a:pt x="3155607" y="1316245"/>
                </a:lnTo>
                <a:lnTo>
                  <a:pt x="3155607" y="1307065"/>
                </a:lnTo>
                <a:lnTo>
                  <a:pt x="3182759" y="1307065"/>
                </a:lnTo>
                <a:close/>
                <a:moveTo>
                  <a:pt x="963606" y="1268876"/>
                </a:moveTo>
                <a:lnTo>
                  <a:pt x="974056" y="1268876"/>
                </a:lnTo>
                <a:lnTo>
                  <a:pt x="974056" y="1309506"/>
                </a:lnTo>
                <a:lnTo>
                  <a:pt x="1022988" y="1309506"/>
                </a:lnTo>
                <a:lnTo>
                  <a:pt x="1022988" y="1319078"/>
                </a:lnTo>
                <a:lnTo>
                  <a:pt x="974056" y="1319078"/>
                </a:lnTo>
                <a:cubicBezTo>
                  <a:pt x="987079" y="1357364"/>
                  <a:pt x="1005668" y="1387901"/>
                  <a:pt x="1029825" y="1410691"/>
                </a:cubicBezTo>
                <a:cubicBezTo>
                  <a:pt x="1026765" y="1413881"/>
                  <a:pt x="1024095" y="1417072"/>
                  <a:pt x="1021816" y="1420262"/>
                </a:cubicBezTo>
                <a:cubicBezTo>
                  <a:pt x="999353" y="1396561"/>
                  <a:pt x="983433" y="1369182"/>
                  <a:pt x="974056" y="1338123"/>
                </a:cubicBezTo>
                <a:lnTo>
                  <a:pt x="974056" y="1455716"/>
                </a:lnTo>
                <a:lnTo>
                  <a:pt x="963606" y="1455716"/>
                </a:lnTo>
                <a:lnTo>
                  <a:pt x="963606" y="1338318"/>
                </a:lnTo>
                <a:cubicBezTo>
                  <a:pt x="952732" y="1371135"/>
                  <a:pt x="936063" y="1399133"/>
                  <a:pt x="913600" y="1422313"/>
                </a:cubicBezTo>
                <a:cubicBezTo>
                  <a:pt x="911516" y="1419774"/>
                  <a:pt x="908716" y="1416779"/>
                  <a:pt x="905200" y="1413328"/>
                </a:cubicBezTo>
                <a:cubicBezTo>
                  <a:pt x="931896" y="1387478"/>
                  <a:pt x="951300" y="1356062"/>
                  <a:pt x="963411" y="1319078"/>
                </a:cubicBezTo>
                <a:lnTo>
                  <a:pt x="933036" y="1319078"/>
                </a:lnTo>
                <a:lnTo>
                  <a:pt x="933036" y="1309506"/>
                </a:lnTo>
                <a:lnTo>
                  <a:pt x="963606" y="1309506"/>
                </a:lnTo>
                <a:close/>
                <a:moveTo>
                  <a:pt x="881369" y="1268876"/>
                </a:moveTo>
                <a:lnTo>
                  <a:pt x="891820" y="1268876"/>
                </a:lnTo>
                <a:lnTo>
                  <a:pt x="891820" y="1309506"/>
                </a:lnTo>
                <a:lnTo>
                  <a:pt x="921608" y="1309506"/>
                </a:lnTo>
                <a:lnTo>
                  <a:pt x="921608" y="1319078"/>
                </a:lnTo>
                <a:lnTo>
                  <a:pt x="891820" y="1319078"/>
                </a:lnTo>
                <a:lnTo>
                  <a:pt x="891820" y="1346327"/>
                </a:lnTo>
                <a:lnTo>
                  <a:pt x="898363" y="1340467"/>
                </a:lnTo>
                <a:cubicBezTo>
                  <a:pt x="908065" y="1348541"/>
                  <a:pt x="917604" y="1356941"/>
                  <a:pt x="926980" y="1365666"/>
                </a:cubicBezTo>
                <a:lnTo>
                  <a:pt x="919167" y="1372698"/>
                </a:lnTo>
                <a:cubicBezTo>
                  <a:pt x="908619" y="1362345"/>
                  <a:pt x="899503" y="1353815"/>
                  <a:pt x="891820" y="1347109"/>
                </a:cubicBezTo>
                <a:lnTo>
                  <a:pt x="891820" y="1455716"/>
                </a:lnTo>
                <a:lnTo>
                  <a:pt x="881369" y="1455716"/>
                </a:lnTo>
                <a:lnTo>
                  <a:pt x="881369" y="1336658"/>
                </a:lnTo>
                <a:cubicBezTo>
                  <a:pt x="872970" y="1364526"/>
                  <a:pt x="861054" y="1388683"/>
                  <a:pt x="845622" y="1409128"/>
                </a:cubicBezTo>
                <a:cubicBezTo>
                  <a:pt x="843474" y="1405221"/>
                  <a:pt x="841260" y="1401412"/>
                  <a:pt x="838981" y="1397701"/>
                </a:cubicBezTo>
                <a:cubicBezTo>
                  <a:pt x="857082" y="1376019"/>
                  <a:pt x="870886" y="1349811"/>
                  <a:pt x="880392" y="1319078"/>
                </a:cubicBezTo>
                <a:lnTo>
                  <a:pt x="848552" y="1319078"/>
                </a:lnTo>
                <a:lnTo>
                  <a:pt x="848552" y="1309506"/>
                </a:lnTo>
                <a:lnTo>
                  <a:pt x="881369" y="1309506"/>
                </a:lnTo>
                <a:close/>
                <a:moveTo>
                  <a:pt x="1713025" y="1268290"/>
                </a:moveTo>
                <a:lnTo>
                  <a:pt x="1723573" y="1268290"/>
                </a:lnTo>
                <a:lnTo>
                  <a:pt x="1723573" y="1293684"/>
                </a:lnTo>
                <a:lnTo>
                  <a:pt x="1820656" y="1293684"/>
                </a:lnTo>
                <a:lnTo>
                  <a:pt x="1820656" y="1268290"/>
                </a:lnTo>
                <a:lnTo>
                  <a:pt x="1831204" y="1268290"/>
                </a:lnTo>
                <a:lnTo>
                  <a:pt x="1831204" y="1293684"/>
                </a:lnTo>
                <a:lnTo>
                  <a:pt x="1862458" y="1293684"/>
                </a:lnTo>
                <a:lnTo>
                  <a:pt x="1862458" y="1303256"/>
                </a:lnTo>
                <a:lnTo>
                  <a:pt x="1831204" y="1303256"/>
                </a:lnTo>
                <a:lnTo>
                  <a:pt x="1831204" y="1397701"/>
                </a:lnTo>
                <a:lnTo>
                  <a:pt x="1866658" y="1397701"/>
                </a:lnTo>
                <a:lnTo>
                  <a:pt x="1866658" y="1407272"/>
                </a:lnTo>
                <a:lnTo>
                  <a:pt x="1678353" y="1407272"/>
                </a:lnTo>
                <a:lnTo>
                  <a:pt x="1678353" y="1397701"/>
                </a:lnTo>
                <a:lnTo>
                  <a:pt x="1713025" y="1397701"/>
                </a:lnTo>
                <a:lnTo>
                  <a:pt x="1713025" y="1303256"/>
                </a:lnTo>
                <a:lnTo>
                  <a:pt x="1682553" y="1303256"/>
                </a:lnTo>
                <a:lnTo>
                  <a:pt x="1682553" y="1293684"/>
                </a:lnTo>
                <a:lnTo>
                  <a:pt x="1713025" y="1293684"/>
                </a:lnTo>
                <a:close/>
                <a:moveTo>
                  <a:pt x="3276618" y="1267900"/>
                </a:moveTo>
                <a:lnTo>
                  <a:pt x="3287166" y="1267900"/>
                </a:lnTo>
                <a:lnTo>
                  <a:pt x="3287166" y="1299446"/>
                </a:lnTo>
                <a:lnTo>
                  <a:pt x="3340396" y="1299446"/>
                </a:lnTo>
                <a:lnTo>
                  <a:pt x="3340396" y="1309311"/>
                </a:lnTo>
                <a:lnTo>
                  <a:pt x="3287166" y="1309311"/>
                </a:lnTo>
                <a:lnTo>
                  <a:pt x="3287166" y="1343690"/>
                </a:lnTo>
                <a:lnTo>
                  <a:pt x="3328773" y="1343690"/>
                </a:lnTo>
                <a:lnTo>
                  <a:pt x="3328773" y="1353066"/>
                </a:lnTo>
                <a:cubicBezTo>
                  <a:pt x="3318616" y="1380804"/>
                  <a:pt x="3305365" y="1401998"/>
                  <a:pt x="3289022" y="1416649"/>
                </a:cubicBezTo>
                <a:cubicBezTo>
                  <a:pt x="3301198" y="1426806"/>
                  <a:pt x="3319071" y="1436019"/>
                  <a:pt x="3342642" y="1444289"/>
                </a:cubicBezTo>
                <a:cubicBezTo>
                  <a:pt x="3339907" y="1447609"/>
                  <a:pt x="3337628" y="1451028"/>
                  <a:pt x="3335805" y="1454544"/>
                </a:cubicBezTo>
                <a:cubicBezTo>
                  <a:pt x="3312104" y="1444907"/>
                  <a:pt x="3293840" y="1434620"/>
                  <a:pt x="3281013" y="1423681"/>
                </a:cubicBezTo>
                <a:cubicBezTo>
                  <a:pt x="3266168" y="1435271"/>
                  <a:pt x="3245299" y="1446079"/>
                  <a:pt x="3218408" y="1456107"/>
                </a:cubicBezTo>
                <a:cubicBezTo>
                  <a:pt x="3216780" y="1453697"/>
                  <a:pt x="3214436" y="1450572"/>
                  <a:pt x="3211376" y="1446730"/>
                </a:cubicBezTo>
                <a:cubicBezTo>
                  <a:pt x="3238462" y="1436638"/>
                  <a:pt x="3259005" y="1426481"/>
                  <a:pt x="3273004" y="1416258"/>
                </a:cubicBezTo>
                <a:cubicBezTo>
                  <a:pt x="3258940" y="1402389"/>
                  <a:pt x="3247611" y="1381390"/>
                  <a:pt x="3239016" y="1353262"/>
                </a:cubicBezTo>
                <a:lnTo>
                  <a:pt x="3228956" y="1353262"/>
                </a:lnTo>
                <a:lnTo>
                  <a:pt x="3228956" y="1343690"/>
                </a:lnTo>
                <a:lnTo>
                  <a:pt x="3276618" y="1343690"/>
                </a:lnTo>
                <a:lnTo>
                  <a:pt x="3276618" y="1309311"/>
                </a:lnTo>
                <a:lnTo>
                  <a:pt x="3227003" y="1309311"/>
                </a:lnTo>
                <a:lnTo>
                  <a:pt x="3227003" y="1299446"/>
                </a:lnTo>
                <a:lnTo>
                  <a:pt x="3276618" y="1299446"/>
                </a:lnTo>
                <a:close/>
                <a:moveTo>
                  <a:pt x="3090411" y="1267900"/>
                </a:moveTo>
                <a:lnTo>
                  <a:pt x="3101057" y="1267900"/>
                </a:lnTo>
                <a:lnTo>
                  <a:pt x="3101057" y="1387446"/>
                </a:lnTo>
                <a:lnTo>
                  <a:pt x="3132604" y="1384711"/>
                </a:lnTo>
                <a:lnTo>
                  <a:pt x="3133483" y="1394673"/>
                </a:lnTo>
                <a:lnTo>
                  <a:pt x="3101057" y="1397701"/>
                </a:lnTo>
                <a:lnTo>
                  <a:pt x="3101057" y="1455911"/>
                </a:lnTo>
                <a:lnTo>
                  <a:pt x="3090411" y="1455911"/>
                </a:lnTo>
                <a:lnTo>
                  <a:pt x="3090411" y="1398678"/>
                </a:lnTo>
                <a:lnTo>
                  <a:pt x="3015792" y="1405514"/>
                </a:lnTo>
                <a:lnTo>
                  <a:pt x="3014620" y="1395259"/>
                </a:lnTo>
                <a:lnTo>
                  <a:pt x="3090411" y="1388520"/>
                </a:lnTo>
                <a:close/>
                <a:moveTo>
                  <a:pt x="1077929" y="1267704"/>
                </a:moveTo>
                <a:cubicBezTo>
                  <a:pt x="1086198" y="1275387"/>
                  <a:pt x="1094858" y="1283852"/>
                  <a:pt x="1103909" y="1293098"/>
                </a:cubicBezTo>
                <a:lnTo>
                  <a:pt x="1094533" y="1301302"/>
                </a:lnTo>
                <a:cubicBezTo>
                  <a:pt x="1085482" y="1291145"/>
                  <a:pt x="1077148" y="1282257"/>
                  <a:pt x="1069530" y="1274639"/>
                </a:cubicBezTo>
                <a:close/>
                <a:moveTo>
                  <a:pt x="2832320" y="1267314"/>
                </a:moveTo>
                <a:cubicBezTo>
                  <a:pt x="2834013" y="1273629"/>
                  <a:pt x="2835673" y="1280271"/>
                  <a:pt x="2837301" y="1287238"/>
                </a:cubicBezTo>
                <a:lnTo>
                  <a:pt x="2923542" y="1287238"/>
                </a:lnTo>
                <a:lnTo>
                  <a:pt x="2923542" y="1296516"/>
                </a:lnTo>
                <a:lnTo>
                  <a:pt x="2735628" y="1296516"/>
                </a:lnTo>
                <a:lnTo>
                  <a:pt x="2735628" y="1287238"/>
                </a:lnTo>
                <a:lnTo>
                  <a:pt x="2826264" y="1287238"/>
                </a:lnTo>
                <a:cubicBezTo>
                  <a:pt x="2825288" y="1283006"/>
                  <a:pt x="2823692" y="1277080"/>
                  <a:pt x="2821478" y="1269462"/>
                </a:cubicBezTo>
                <a:close/>
                <a:moveTo>
                  <a:pt x="1980786" y="1267314"/>
                </a:moveTo>
                <a:cubicBezTo>
                  <a:pt x="1984692" y="1273825"/>
                  <a:pt x="1989022" y="1281671"/>
                  <a:pt x="1993776" y="1290852"/>
                </a:cubicBezTo>
                <a:lnTo>
                  <a:pt x="1985181" y="1294856"/>
                </a:lnTo>
                <a:lnTo>
                  <a:pt x="2069176" y="1294856"/>
                </a:lnTo>
                <a:lnTo>
                  <a:pt x="2069176" y="1327477"/>
                </a:lnTo>
                <a:lnTo>
                  <a:pt x="2058334" y="1327477"/>
                </a:lnTo>
                <a:lnTo>
                  <a:pt x="2058334" y="1304916"/>
                </a:lnTo>
                <a:lnTo>
                  <a:pt x="1905190" y="1304916"/>
                </a:lnTo>
                <a:lnTo>
                  <a:pt x="1905190" y="1327477"/>
                </a:lnTo>
                <a:lnTo>
                  <a:pt x="1894349" y="1327477"/>
                </a:lnTo>
                <a:lnTo>
                  <a:pt x="1894349" y="1294856"/>
                </a:lnTo>
                <a:lnTo>
                  <a:pt x="1983130" y="1294856"/>
                </a:lnTo>
                <a:cubicBezTo>
                  <a:pt x="1979614" y="1287173"/>
                  <a:pt x="1975609" y="1279457"/>
                  <a:pt x="1971116" y="1271709"/>
                </a:cubicBezTo>
                <a:close/>
                <a:moveTo>
                  <a:pt x="314739" y="1266825"/>
                </a:moveTo>
                <a:lnTo>
                  <a:pt x="324603" y="1270439"/>
                </a:lnTo>
                <a:cubicBezTo>
                  <a:pt x="322454" y="1274150"/>
                  <a:pt x="319264" y="1279229"/>
                  <a:pt x="315032" y="1285675"/>
                </a:cubicBezTo>
                <a:cubicBezTo>
                  <a:pt x="314576" y="1286391"/>
                  <a:pt x="314218" y="1286912"/>
                  <a:pt x="313957" y="1287238"/>
                </a:cubicBezTo>
                <a:lnTo>
                  <a:pt x="370605" y="1287238"/>
                </a:lnTo>
                <a:lnTo>
                  <a:pt x="370605" y="1297688"/>
                </a:lnTo>
                <a:lnTo>
                  <a:pt x="353317" y="1318492"/>
                </a:lnTo>
                <a:lnTo>
                  <a:pt x="387209" y="1318492"/>
                </a:lnTo>
                <a:lnTo>
                  <a:pt x="387209" y="1386469"/>
                </a:lnTo>
                <a:lnTo>
                  <a:pt x="286317" y="1386469"/>
                </a:lnTo>
                <a:lnTo>
                  <a:pt x="286317" y="1377484"/>
                </a:lnTo>
                <a:lnTo>
                  <a:pt x="377149" y="1377484"/>
                </a:lnTo>
                <a:lnTo>
                  <a:pt x="377149" y="1356875"/>
                </a:lnTo>
                <a:lnTo>
                  <a:pt x="289149" y="1356875"/>
                </a:lnTo>
                <a:lnTo>
                  <a:pt x="289149" y="1347890"/>
                </a:lnTo>
                <a:lnTo>
                  <a:pt x="377149" y="1347890"/>
                </a:lnTo>
                <a:lnTo>
                  <a:pt x="377149" y="1327477"/>
                </a:lnTo>
                <a:lnTo>
                  <a:pt x="288173" y="1327477"/>
                </a:lnTo>
                <a:lnTo>
                  <a:pt x="288173" y="1318882"/>
                </a:lnTo>
                <a:cubicBezTo>
                  <a:pt x="287196" y="1319859"/>
                  <a:pt x="285666" y="1321357"/>
                  <a:pt x="283582" y="1323375"/>
                </a:cubicBezTo>
                <a:cubicBezTo>
                  <a:pt x="281238" y="1325589"/>
                  <a:pt x="279480" y="1327282"/>
                  <a:pt x="278308" y="1328454"/>
                </a:cubicBezTo>
                <a:cubicBezTo>
                  <a:pt x="276485" y="1326045"/>
                  <a:pt x="274304" y="1323505"/>
                  <a:pt x="271765" y="1320836"/>
                </a:cubicBezTo>
                <a:cubicBezTo>
                  <a:pt x="289540" y="1305079"/>
                  <a:pt x="303865" y="1287075"/>
                  <a:pt x="314739" y="1266825"/>
                </a:cubicBezTo>
                <a:close/>
                <a:moveTo>
                  <a:pt x="2631560" y="1266239"/>
                </a:moveTo>
                <a:cubicBezTo>
                  <a:pt x="2633318" y="1270146"/>
                  <a:pt x="2635792" y="1276462"/>
                  <a:pt x="2638983" y="1285187"/>
                </a:cubicBezTo>
                <a:cubicBezTo>
                  <a:pt x="2639894" y="1287596"/>
                  <a:pt x="2640545" y="1289354"/>
                  <a:pt x="2640936" y="1290461"/>
                </a:cubicBezTo>
                <a:lnTo>
                  <a:pt x="2631951" y="1293293"/>
                </a:lnTo>
                <a:lnTo>
                  <a:pt x="2712918" y="1293293"/>
                </a:lnTo>
                <a:lnTo>
                  <a:pt x="2712918" y="1302669"/>
                </a:lnTo>
                <a:lnTo>
                  <a:pt x="2555085" y="1302669"/>
                </a:lnTo>
                <a:lnTo>
                  <a:pt x="2555085" y="1345448"/>
                </a:lnTo>
                <a:cubicBezTo>
                  <a:pt x="2555216" y="1374358"/>
                  <a:pt x="2553848" y="1395650"/>
                  <a:pt x="2550983" y="1409323"/>
                </a:cubicBezTo>
                <a:cubicBezTo>
                  <a:pt x="2548444" y="1423257"/>
                  <a:pt x="2542747" y="1437908"/>
                  <a:pt x="2533891" y="1453274"/>
                </a:cubicBezTo>
                <a:cubicBezTo>
                  <a:pt x="2531678" y="1450930"/>
                  <a:pt x="2528813" y="1448391"/>
                  <a:pt x="2525297" y="1445656"/>
                </a:cubicBezTo>
                <a:cubicBezTo>
                  <a:pt x="2533370" y="1431657"/>
                  <a:pt x="2538579" y="1418439"/>
                  <a:pt x="2540924" y="1406003"/>
                </a:cubicBezTo>
                <a:cubicBezTo>
                  <a:pt x="2543528" y="1393827"/>
                  <a:pt x="2544798" y="1374977"/>
                  <a:pt x="2544733" y="1349453"/>
                </a:cubicBezTo>
                <a:lnTo>
                  <a:pt x="2544733" y="1293293"/>
                </a:lnTo>
                <a:lnTo>
                  <a:pt x="2630485" y="1293293"/>
                </a:lnTo>
                <a:cubicBezTo>
                  <a:pt x="2629639" y="1290428"/>
                  <a:pt x="2626937" y="1283201"/>
                  <a:pt x="2622379" y="1271611"/>
                </a:cubicBezTo>
                <a:cubicBezTo>
                  <a:pt x="2621988" y="1270569"/>
                  <a:pt x="2621695" y="1269788"/>
                  <a:pt x="2621500" y="1269267"/>
                </a:cubicBezTo>
                <a:close/>
                <a:moveTo>
                  <a:pt x="1563834" y="1265848"/>
                </a:moveTo>
                <a:cubicBezTo>
                  <a:pt x="1568392" y="1273662"/>
                  <a:pt x="1573015" y="1281866"/>
                  <a:pt x="1577703" y="1290461"/>
                </a:cubicBezTo>
                <a:lnTo>
                  <a:pt x="1569499" y="1294465"/>
                </a:lnTo>
                <a:lnTo>
                  <a:pt x="1650076" y="1294465"/>
                </a:lnTo>
                <a:lnTo>
                  <a:pt x="1650076" y="1328649"/>
                </a:lnTo>
                <a:lnTo>
                  <a:pt x="1639039" y="1328649"/>
                </a:lnTo>
                <a:lnTo>
                  <a:pt x="1639039" y="1304916"/>
                </a:lnTo>
                <a:lnTo>
                  <a:pt x="1487653" y="1304916"/>
                </a:lnTo>
                <a:lnTo>
                  <a:pt x="1487653" y="1328649"/>
                </a:lnTo>
                <a:lnTo>
                  <a:pt x="1476616" y="1328649"/>
                </a:lnTo>
                <a:lnTo>
                  <a:pt x="1476616" y="1294465"/>
                </a:lnTo>
                <a:lnTo>
                  <a:pt x="1566471" y="1294465"/>
                </a:lnTo>
                <a:cubicBezTo>
                  <a:pt x="1561914" y="1285089"/>
                  <a:pt x="1557714" y="1277145"/>
                  <a:pt x="1553872" y="1270634"/>
                </a:cubicBezTo>
                <a:close/>
                <a:moveTo>
                  <a:pt x="2557039" y="1098515"/>
                </a:moveTo>
                <a:cubicBezTo>
                  <a:pt x="2554890" y="1098515"/>
                  <a:pt x="2552872" y="1099019"/>
                  <a:pt x="2550983" y="1100028"/>
                </a:cubicBezTo>
                <a:cubicBezTo>
                  <a:pt x="2549095" y="1101038"/>
                  <a:pt x="2547451" y="1102324"/>
                  <a:pt x="2546051" y="1103886"/>
                </a:cubicBezTo>
                <a:cubicBezTo>
                  <a:pt x="2544651" y="1105449"/>
                  <a:pt x="2543544" y="1107191"/>
                  <a:pt x="2542730" y="1109112"/>
                </a:cubicBezTo>
                <a:cubicBezTo>
                  <a:pt x="2541916" y="1111032"/>
                  <a:pt x="2541510" y="1112872"/>
                  <a:pt x="2541510" y="1114630"/>
                </a:cubicBezTo>
                <a:cubicBezTo>
                  <a:pt x="2541510" y="1116583"/>
                  <a:pt x="2541933" y="1118553"/>
                  <a:pt x="2542779" y="1120539"/>
                </a:cubicBezTo>
                <a:cubicBezTo>
                  <a:pt x="2543626" y="1122525"/>
                  <a:pt x="2544765" y="1124299"/>
                  <a:pt x="2546198" y="1125862"/>
                </a:cubicBezTo>
                <a:cubicBezTo>
                  <a:pt x="2547630" y="1127424"/>
                  <a:pt x="2549307" y="1128710"/>
                  <a:pt x="2551228" y="1129720"/>
                </a:cubicBezTo>
                <a:cubicBezTo>
                  <a:pt x="2553148" y="1130729"/>
                  <a:pt x="2555183" y="1131233"/>
                  <a:pt x="2557332" y="1131233"/>
                </a:cubicBezTo>
                <a:cubicBezTo>
                  <a:pt x="2559220" y="1131233"/>
                  <a:pt x="2561125" y="1130843"/>
                  <a:pt x="2563045" y="1130061"/>
                </a:cubicBezTo>
                <a:cubicBezTo>
                  <a:pt x="2564966" y="1129280"/>
                  <a:pt x="2566692" y="1128189"/>
                  <a:pt x="2568222" y="1126790"/>
                </a:cubicBezTo>
                <a:cubicBezTo>
                  <a:pt x="2569752" y="1125390"/>
                  <a:pt x="2571005" y="1123746"/>
                  <a:pt x="2571982" y="1121857"/>
                </a:cubicBezTo>
                <a:cubicBezTo>
                  <a:pt x="2572959" y="1119969"/>
                  <a:pt x="2573447" y="1117918"/>
                  <a:pt x="2573447" y="1115704"/>
                </a:cubicBezTo>
                <a:cubicBezTo>
                  <a:pt x="2573447" y="1113035"/>
                  <a:pt x="2572991" y="1110625"/>
                  <a:pt x="2572080" y="1108477"/>
                </a:cubicBezTo>
                <a:cubicBezTo>
                  <a:pt x="2571168" y="1106328"/>
                  <a:pt x="2569947" y="1104521"/>
                  <a:pt x="2568417" y="1103056"/>
                </a:cubicBezTo>
                <a:cubicBezTo>
                  <a:pt x="2566887" y="1101591"/>
                  <a:pt x="2565129" y="1100468"/>
                  <a:pt x="2563143" y="1099687"/>
                </a:cubicBezTo>
                <a:cubicBezTo>
                  <a:pt x="2561157" y="1098905"/>
                  <a:pt x="2559122" y="1098515"/>
                  <a:pt x="2557039" y="1098515"/>
                </a:cubicBezTo>
                <a:close/>
                <a:moveTo>
                  <a:pt x="2557332" y="1089431"/>
                </a:moveTo>
                <a:cubicBezTo>
                  <a:pt x="2560718" y="1089431"/>
                  <a:pt x="2563924" y="1090099"/>
                  <a:pt x="2566952" y="1091434"/>
                </a:cubicBezTo>
                <a:cubicBezTo>
                  <a:pt x="2569980" y="1092768"/>
                  <a:pt x="2572649" y="1094575"/>
                  <a:pt x="2574961" y="1096854"/>
                </a:cubicBezTo>
                <a:cubicBezTo>
                  <a:pt x="2577272" y="1099133"/>
                  <a:pt x="2579112" y="1101835"/>
                  <a:pt x="2580479" y="1104961"/>
                </a:cubicBezTo>
                <a:cubicBezTo>
                  <a:pt x="2581847" y="1108086"/>
                  <a:pt x="2582530" y="1111407"/>
                  <a:pt x="2582530" y="1114923"/>
                </a:cubicBezTo>
                <a:cubicBezTo>
                  <a:pt x="2582530" y="1118178"/>
                  <a:pt x="2581912" y="1121336"/>
                  <a:pt x="2580675" y="1124397"/>
                </a:cubicBezTo>
                <a:cubicBezTo>
                  <a:pt x="2579437" y="1127457"/>
                  <a:pt x="2577696" y="1130159"/>
                  <a:pt x="2575449" y="1132503"/>
                </a:cubicBezTo>
                <a:cubicBezTo>
                  <a:pt x="2573203" y="1134847"/>
                  <a:pt x="2570550" y="1136735"/>
                  <a:pt x="2567489" y="1138168"/>
                </a:cubicBezTo>
                <a:cubicBezTo>
                  <a:pt x="2564429" y="1139600"/>
                  <a:pt x="2561108" y="1140317"/>
                  <a:pt x="2557527" y="1140317"/>
                </a:cubicBezTo>
                <a:cubicBezTo>
                  <a:pt x="2554011" y="1140317"/>
                  <a:pt x="2550739" y="1139649"/>
                  <a:pt x="2547711" y="1138314"/>
                </a:cubicBezTo>
                <a:cubicBezTo>
                  <a:pt x="2544684" y="1136980"/>
                  <a:pt x="2542030" y="1135156"/>
                  <a:pt x="2539751" y="1132845"/>
                </a:cubicBezTo>
                <a:cubicBezTo>
                  <a:pt x="2537473" y="1130533"/>
                  <a:pt x="2535682" y="1127831"/>
                  <a:pt x="2534380" y="1124738"/>
                </a:cubicBezTo>
                <a:cubicBezTo>
                  <a:pt x="2533077" y="1121646"/>
                  <a:pt x="2532426" y="1118341"/>
                  <a:pt x="2532426" y="1114825"/>
                </a:cubicBezTo>
                <a:cubicBezTo>
                  <a:pt x="2532426" y="1111374"/>
                  <a:pt x="2533077" y="1108119"/>
                  <a:pt x="2534380" y="1105058"/>
                </a:cubicBezTo>
                <a:cubicBezTo>
                  <a:pt x="2535682" y="1101998"/>
                  <a:pt x="2537456" y="1099312"/>
                  <a:pt x="2539703" y="1097001"/>
                </a:cubicBezTo>
                <a:cubicBezTo>
                  <a:pt x="2541949" y="1094689"/>
                  <a:pt x="2544586" y="1092850"/>
                  <a:pt x="2547614" y="1091482"/>
                </a:cubicBezTo>
                <a:cubicBezTo>
                  <a:pt x="2550642" y="1090115"/>
                  <a:pt x="2553881" y="1089431"/>
                  <a:pt x="2557332" y="1089431"/>
                </a:cubicBezTo>
                <a:close/>
                <a:moveTo>
                  <a:pt x="1797606" y="1088552"/>
                </a:moveTo>
                <a:cubicBezTo>
                  <a:pt x="1820395" y="1102877"/>
                  <a:pt x="1841264" y="1116420"/>
                  <a:pt x="1860212" y="1129182"/>
                </a:cubicBezTo>
                <a:lnTo>
                  <a:pt x="1852984" y="1138168"/>
                </a:lnTo>
                <a:cubicBezTo>
                  <a:pt x="1830781" y="1122867"/>
                  <a:pt x="1809977" y="1109063"/>
                  <a:pt x="1790574" y="1096756"/>
                </a:cubicBezTo>
                <a:close/>
                <a:moveTo>
                  <a:pt x="1744768" y="1088357"/>
                </a:moveTo>
                <a:lnTo>
                  <a:pt x="1752972" y="1096756"/>
                </a:lnTo>
                <a:cubicBezTo>
                  <a:pt x="1730182" y="1113100"/>
                  <a:pt x="1708467" y="1127099"/>
                  <a:pt x="1687827" y="1138754"/>
                </a:cubicBezTo>
                <a:cubicBezTo>
                  <a:pt x="1685613" y="1135303"/>
                  <a:pt x="1683204" y="1132178"/>
                  <a:pt x="1680599" y="1129378"/>
                </a:cubicBezTo>
                <a:cubicBezTo>
                  <a:pt x="1703845" y="1116681"/>
                  <a:pt x="1725234" y="1103007"/>
                  <a:pt x="1744768" y="1088357"/>
                </a:cubicBezTo>
                <a:close/>
                <a:moveTo>
                  <a:pt x="288173" y="1079762"/>
                </a:moveTo>
                <a:lnTo>
                  <a:pt x="288173" y="1097147"/>
                </a:lnTo>
                <a:lnTo>
                  <a:pt x="374805" y="1097147"/>
                </a:lnTo>
                <a:lnTo>
                  <a:pt x="374805" y="1079762"/>
                </a:lnTo>
                <a:close/>
                <a:moveTo>
                  <a:pt x="1557681" y="1077320"/>
                </a:moveTo>
                <a:lnTo>
                  <a:pt x="1567643" y="1077320"/>
                </a:lnTo>
                <a:lnTo>
                  <a:pt x="1567643" y="1090799"/>
                </a:lnTo>
                <a:lnTo>
                  <a:pt x="1641285" y="1090799"/>
                </a:lnTo>
                <a:lnTo>
                  <a:pt x="1641285" y="1099394"/>
                </a:lnTo>
                <a:lnTo>
                  <a:pt x="1567643" y="1099394"/>
                </a:lnTo>
                <a:lnTo>
                  <a:pt x="1567643" y="1122736"/>
                </a:lnTo>
                <a:lnTo>
                  <a:pt x="1656229" y="1122736"/>
                </a:lnTo>
                <a:lnTo>
                  <a:pt x="1656229" y="1131624"/>
                </a:lnTo>
                <a:lnTo>
                  <a:pt x="1468998" y="1131624"/>
                </a:lnTo>
                <a:lnTo>
                  <a:pt x="1468998" y="1122736"/>
                </a:lnTo>
                <a:lnTo>
                  <a:pt x="1557681" y="1122736"/>
                </a:lnTo>
                <a:lnTo>
                  <a:pt x="1557681" y="1099394"/>
                </a:lnTo>
                <a:lnTo>
                  <a:pt x="1484235" y="1099394"/>
                </a:lnTo>
                <a:lnTo>
                  <a:pt x="1484235" y="1090799"/>
                </a:lnTo>
                <a:lnTo>
                  <a:pt x="1557681" y="1090799"/>
                </a:lnTo>
                <a:close/>
                <a:moveTo>
                  <a:pt x="1957931" y="1075562"/>
                </a:moveTo>
                <a:cubicBezTo>
                  <a:pt x="1969391" y="1088910"/>
                  <a:pt x="1981795" y="1099231"/>
                  <a:pt x="1995143" y="1106523"/>
                </a:cubicBezTo>
                <a:cubicBezTo>
                  <a:pt x="2010640" y="1098449"/>
                  <a:pt x="2024443" y="1088129"/>
                  <a:pt x="2036554" y="1075562"/>
                </a:cubicBezTo>
                <a:close/>
                <a:moveTo>
                  <a:pt x="3102424" y="1071167"/>
                </a:moveTo>
                <a:cubicBezTo>
                  <a:pt x="3114079" y="1085492"/>
                  <a:pt x="3125018" y="1099687"/>
                  <a:pt x="3135241" y="1113751"/>
                </a:cubicBezTo>
                <a:lnTo>
                  <a:pt x="3126451" y="1120197"/>
                </a:lnTo>
                <a:cubicBezTo>
                  <a:pt x="3113884" y="1102942"/>
                  <a:pt x="3103075" y="1088585"/>
                  <a:pt x="3094025" y="1077125"/>
                </a:cubicBezTo>
                <a:close/>
                <a:moveTo>
                  <a:pt x="3036596" y="1070386"/>
                </a:moveTo>
                <a:lnTo>
                  <a:pt x="3045874" y="1075758"/>
                </a:lnTo>
                <a:cubicBezTo>
                  <a:pt x="3035326" y="1092166"/>
                  <a:pt x="3024127" y="1107630"/>
                  <a:pt x="3012276" y="1122150"/>
                </a:cubicBezTo>
                <a:cubicBezTo>
                  <a:pt x="3009541" y="1119611"/>
                  <a:pt x="3006514" y="1117299"/>
                  <a:pt x="3003193" y="1115216"/>
                </a:cubicBezTo>
                <a:cubicBezTo>
                  <a:pt x="3015369" y="1101738"/>
                  <a:pt x="3026503" y="1086794"/>
                  <a:pt x="3036596" y="1070386"/>
                </a:cubicBezTo>
                <a:close/>
                <a:moveTo>
                  <a:pt x="2174076" y="1069116"/>
                </a:moveTo>
                <a:lnTo>
                  <a:pt x="2174076" y="1100175"/>
                </a:lnTo>
                <a:lnTo>
                  <a:pt x="2235021" y="1100175"/>
                </a:lnTo>
                <a:lnTo>
                  <a:pt x="2235021" y="1069116"/>
                </a:lnTo>
                <a:close/>
                <a:moveTo>
                  <a:pt x="1932342" y="1066186"/>
                </a:moveTo>
                <a:lnTo>
                  <a:pt x="2049544" y="1066186"/>
                </a:lnTo>
                <a:lnTo>
                  <a:pt x="2049544" y="1076539"/>
                </a:lnTo>
                <a:cubicBezTo>
                  <a:pt x="2035610" y="1091906"/>
                  <a:pt x="2021220" y="1103789"/>
                  <a:pt x="2006375" y="1112188"/>
                </a:cubicBezTo>
                <a:cubicBezTo>
                  <a:pt x="2023434" y="1119546"/>
                  <a:pt x="2046093" y="1125145"/>
                  <a:pt x="2074352" y="1128987"/>
                </a:cubicBezTo>
                <a:cubicBezTo>
                  <a:pt x="2072399" y="1132438"/>
                  <a:pt x="2070673" y="1135954"/>
                  <a:pt x="2069176" y="1139535"/>
                </a:cubicBezTo>
                <a:cubicBezTo>
                  <a:pt x="2038638" y="1134326"/>
                  <a:pt x="2014025" y="1127066"/>
                  <a:pt x="1995338" y="1117755"/>
                </a:cubicBezTo>
                <a:cubicBezTo>
                  <a:pt x="1978018" y="1126741"/>
                  <a:pt x="1953699" y="1134750"/>
                  <a:pt x="1922380" y="1141782"/>
                </a:cubicBezTo>
                <a:cubicBezTo>
                  <a:pt x="1920296" y="1137680"/>
                  <a:pt x="1918343" y="1134294"/>
                  <a:pt x="1916520" y="1131624"/>
                </a:cubicBezTo>
                <a:cubicBezTo>
                  <a:pt x="1942760" y="1126871"/>
                  <a:pt x="1965387" y="1120327"/>
                  <a:pt x="1984399" y="1111993"/>
                </a:cubicBezTo>
                <a:cubicBezTo>
                  <a:pt x="1969684" y="1103268"/>
                  <a:pt x="1956662" y="1091124"/>
                  <a:pt x="1945332" y="1075562"/>
                </a:cubicBezTo>
                <a:lnTo>
                  <a:pt x="1932342" y="1075562"/>
                </a:lnTo>
                <a:close/>
                <a:moveTo>
                  <a:pt x="2163626" y="1059935"/>
                </a:moveTo>
                <a:lnTo>
                  <a:pt x="2245472" y="1059935"/>
                </a:lnTo>
                <a:lnTo>
                  <a:pt x="2245472" y="1109356"/>
                </a:lnTo>
                <a:lnTo>
                  <a:pt x="2163626" y="1109356"/>
                </a:lnTo>
                <a:close/>
                <a:moveTo>
                  <a:pt x="1067576" y="1057787"/>
                </a:moveTo>
                <a:lnTo>
                  <a:pt x="1067576" y="1111993"/>
                </a:lnTo>
                <a:lnTo>
                  <a:pt x="1117387" y="1111993"/>
                </a:lnTo>
                <a:lnTo>
                  <a:pt x="1117387" y="1057787"/>
                </a:lnTo>
                <a:close/>
                <a:moveTo>
                  <a:pt x="288173" y="1053978"/>
                </a:moveTo>
                <a:lnTo>
                  <a:pt x="288173" y="1071363"/>
                </a:lnTo>
                <a:lnTo>
                  <a:pt x="374805" y="1071363"/>
                </a:lnTo>
                <a:lnTo>
                  <a:pt x="374805" y="1053978"/>
                </a:lnTo>
                <a:close/>
                <a:moveTo>
                  <a:pt x="277722" y="1045383"/>
                </a:moveTo>
                <a:lnTo>
                  <a:pt x="385158" y="1045383"/>
                </a:lnTo>
                <a:lnTo>
                  <a:pt x="385158" y="1117951"/>
                </a:lnTo>
                <a:cubicBezTo>
                  <a:pt x="385613" y="1132015"/>
                  <a:pt x="378223" y="1139014"/>
                  <a:pt x="362987" y="1138949"/>
                </a:cubicBezTo>
                <a:cubicBezTo>
                  <a:pt x="353741" y="1139210"/>
                  <a:pt x="344983" y="1139340"/>
                  <a:pt x="336714" y="1139340"/>
                </a:cubicBezTo>
                <a:cubicBezTo>
                  <a:pt x="336649" y="1139145"/>
                  <a:pt x="336584" y="1138884"/>
                  <a:pt x="336519" y="1138559"/>
                </a:cubicBezTo>
                <a:cubicBezTo>
                  <a:pt x="335607" y="1134457"/>
                  <a:pt x="334761" y="1131136"/>
                  <a:pt x="333979" y="1128596"/>
                </a:cubicBezTo>
                <a:cubicBezTo>
                  <a:pt x="338667" y="1128922"/>
                  <a:pt x="342802" y="1129117"/>
                  <a:pt x="346383" y="1129182"/>
                </a:cubicBezTo>
                <a:cubicBezTo>
                  <a:pt x="350030" y="1129313"/>
                  <a:pt x="354685" y="1129378"/>
                  <a:pt x="360350" y="1129378"/>
                </a:cubicBezTo>
                <a:cubicBezTo>
                  <a:pt x="365884" y="1129443"/>
                  <a:pt x="369661" y="1128564"/>
                  <a:pt x="371679" y="1126741"/>
                </a:cubicBezTo>
                <a:cubicBezTo>
                  <a:pt x="373828" y="1124983"/>
                  <a:pt x="374870" y="1121792"/>
                  <a:pt x="374805" y="1117169"/>
                </a:cubicBezTo>
                <a:lnTo>
                  <a:pt x="374805" y="1105547"/>
                </a:lnTo>
                <a:lnTo>
                  <a:pt x="288173" y="1105547"/>
                </a:lnTo>
                <a:lnTo>
                  <a:pt x="288173" y="1141000"/>
                </a:lnTo>
                <a:lnTo>
                  <a:pt x="277722" y="1141000"/>
                </a:lnTo>
                <a:close/>
                <a:moveTo>
                  <a:pt x="472134" y="1040988"/>
                </a:moveTo>
                <a:lnTo>
                  <a:pt x="482682" y="1040988"/>
                </a:lnTo>
                <a:lnTo>
                  <a:pt x="482682" y="1065600"/>
                </a:lnTo>
                <a:lnTo>
                  <a:pt x="527902" y="1065600"/>
                </a:lnTo>
                <a:lnTo>
                  <a:pt x="527902" y="1075172"/>
                </a:lnTo>
                <a:lnTo>
                  <a:pt x="482682" y="1075172"/>
                </a:lnTo>
                <a:lnTo>
                  <a:pt x="482682" y="1115997"/>
                </a:lnTo>
                <a:cubicBezTo>
                  <a:pt x="495444" y="1114434"/>
                  <a:pt x="511852" y="1112221"/>
                  <a:pt x="531907" y="1109356"/>
                </a:cubicBezTo>
                <a:cubicBezTo>
                  <a:pt x="531907" y="1113848"/>
                  <a:pt x="531972" y="1117202"/>
                  <a:pt x="532102" y="1119416"/>
                </a:cubicBezTo>
                <a:cubicBezTo>
                  <a:pt x="504494" y="1122736"/>
                  <a:pt x="468422" y="1127457"/>
                  <a:pt x="423885" y="1133577"/>
                </a:cubicBezTo>
                <a:lnTo>
                  <a:pt x="421248" y="1122736"/>
                </a:lnTo>
                <a:cubicBezTo>
                  <a:pt x="436875" y="1121108"/>
                  <a:pt x="453837" y="1119253"/>
                  <a:pt x="472134" y="1117169"/>
                </a:cubicBezTo>
                <a:lnTo>
                  <a:pt x="472134" y="1075172"/>
                </a:lnTo>
                <a:lnTo>
                  <a:pt x="426132" y="1075172"/>
                </a:lnTo>
                <a:lnTo>
                  <a:pt x="426132" y="1065600"/>
                </a:lnTo>
                <a:lnTo>
                  <a:pt x="472134" y="1065600"/>
                </a:lnTo>
                <a:close/>
                <a:moveTo>
                  <a:pt x="3193014" y="1033370"/>
                </a:moveTo>
                <a:lnTo>
                  <a:pt x="3203562" y="1033370"/>
                </a:lnTo>
                <a:cubicBezTo>
                  <a:pt x="3203562" y="1038709"/>
                  <a:pt x="3203432" y="1045448"/>
                  <a:pt x="3203171" y="1053587"/>
                </a:cubicBezTo>
                <a:lnTo>
                  <a:pt x="3253764" y="1053587"/>
                </a:lnTo>
                <a:cubicBezTo>
                  <a:pt x="3253438" y="1071949"/>
                  <a:pt x="3252722" y="1090148"/>
                  <a:pt x="3251615" y="1108184"/>
                </a:cubicBezTo>
                <a:cubicBezTo>
                  <a:pt x="3251159" y="1127522"/>
                  <a:pt x="3241620" y="1136996"/>
                  <a:pt x="3222998" y="1136605"/>
                </a:cubicBezTo>
                <a:cubicBezTo>
                  <a:pt x="3219547" y="1136670"/>
                  <a:pt x="3216031" y="1136735"/>
                  <a:pt x="3212450" y="1136801"/>
                </a:cubicBezTo>
                <a:cubicBezTo>
                  <a:pt x="3210692" y="1136801"/>
                  <a:pt x="3208836" y="1136801"/>
                  <a:pt x="3206883" y="1136801"/>
                </a:cubicBezTo>
                <a:cubicBezTo>
                  <a:pt x="3205125" y="1136801"/>
                  <a:pt x="3202683" y="1136801"/>
                  <a:pt x="3199558" y="1136801"/>
                </a:cubicBezTo>
                <a:cubicBezTo>
                  <a:pt x="3199102" y="1132373"/>
                  <a:pt x="3198451" y="1128499"/>
                  <a:pt x="3197604" y="1125178"/>
                </a:cubicBezTo>
                <a:cubicBezTo>
                  <a:pt x="3203725" y="1125699"/>
                  <a:pt x="3211376" y="1125959"/>
                  <a:pt x="3220556" y="1125959"/>
                </a:cubicBezTo>
                <a:cubicBezTo>
                  <a:pt x="3233904" y="1126871"/>
                  <a:pt x="3240709" y="1120490"/>
                  <a:pt x="3240969" y="1106816"/>
                </a:cubicBezTo>
                <a:cubicBezTo>
                  <a:pt x="3242011" y="1090603"/>
                  <a:pt x="3242630" y="1076051"/>
                  <a:pt x="3242825" y="1063159"/>
                </a:cubicBezTo>
                <a:lnTo>
                  <a:pt x="3202585" y="1063159"/>
                </a:lnTo>
                <a:cubicBezTo>
                  <a:pt x="3202325" y="1096170"/>
                  <a:pt x="3188782" y="1122183"/>
                  <a:pt x="3161955" y="1141196"/>
                </a:cubicBezTo>
                <a:cubicBezTo>
                  <a:pt x="3159351" y="1138331"/>
                  <a:pt x="3156421" y="1135726"/>
                  <a:pt x="3153165" y="1133382"/>
                </a:cubicBezTo>
                <a:cubicBezTo>
                  <a:pt x="3179145" y="1115802"/>
                  <a:pt x="3192070" y="1092394"/>
                  <a:pt x="3191940" y="1063159"/>
                </a:cubicBezTo>
                <a:lnTo>
                  <a:pt x="3160197" y="1063159"/>
                </a:lnTo>
                <a:lnTo>
                  <a:pt x="3160197" y="1053587"/>
                </a:lnTo>
                <a:lnTo>
                  <a:pt x="3192623" y="1053587"/>
                </a:lnTo>
                <a:cubicBezTo>
                  <a:pt x="3192884" y="1047532"/>
                  <a:pt x="3193014" y="1040792"/>
                  <a:pt x="3193014" y="1033370"/>
                </a:cubicBezTo>
                <a:close/>
                <a:moveTo>
                  <a:pt x="1297539" y="1033370"/>
                </a:moveTo>
                <a:lnTo>
                  <a:pt x="1308087" y="1033370"/>
                </a:lnTo>
                <a:cubicBezTo>
                  <a:pt x="1308087" y="1038709"/>
                  <a:pt x="1307957" y="1045448"/>
                  <a:pt x="1307697" y="1053587"/>
                </a:cubicBezTo>
                <a:lnTo>
                  <a:pt x="1358289" y="1053587"/>
                </a:lnTo>
                <a:cubicBezTo>
                  <a:pt x="1357963" y="1071949"/>
                  <a:pt x="1357247" y="1090148"/>
                  <a:pt x="1356140" y="1108184"/>
                </a:cubicBezTo>
                <a:cubicBezTo>
                  <a:pt x="1355684" y="1127522"/>
                  <a:pt x="1346145" y="1136996"/>
                  <a:pt x="1327523" y="1136605"/>
                </a:cubicBezTo>
                <a:cubicBezTo>
                  <a:pt x="1324072" y="1136670"/>
                  <a:pt x="1320556" y="1136735"/>
                  <a:pt x="1316975" y="1136801"/>
                </a:cubicBezTo>
                <a:cubicBezTo>
                  <a:pt x="1315217" y="1136801"/>
                  <a:pt x="1313361" y="1136801"/>
                  <a:pt x="1311408" y="1136801"/>
                </a:cubicBezTo>
                <a:cubicBezTo>
                  <a:pt x="1309650" y="1136801"/>
                  <a:pt x="1307208" y="1136801"/>
                  <a:pt x="1304083" y="1136801"/>
                </a:cubicBezTo>
                <a:cubicBezTo>
                  <a:pt x="1303627" y="1132373"/>
                  <a:pt x="1302976" y="1128499"/>
                  <a:pt x="1302129" y="1125178"/>
                </a:cubicBezTo>
                <a:cubicBezTo>
                  <a:pt x="1308250" y="1125699"/>
                  <a:pt x="1315901" y="1125959"/>
                  <a:pt x="1325082" y="1125959"/>
                </a:cubicBezTo>
                <a:cubicBezTo>
                  <a:pt x="1338430" y="1126871"/>
                  <a:pt x="1345234" y="1120490"/>
                  <a:pt x="1345494" y="1106816"/>
                </a:cubicBezTo>
                <a:cubicBezTo>
                  <a:pt x="1346536" y="1090603"/>
                  <a:pt x="1347155" y="1076051"/>
                  <a:pt x="1347350" y="1063159"/>
                </a:cubicBezTo>
                <a:lnTo>
                  <a:pt x="1307111" y="1063159"/>
                </a:lnTo>
                <a:cubicBezTo>
                  <a:pt x="1306850" y="1096170"/>
                  <a:pt x="1293307" y="1122183"/>
                  <a:pt x="1266480" y="1141196"/>
                </a:cubicBezTo>
                <a:cubicBezTo>
                  <a:pt x="1263876" y="1138331"/>
                  <a:pt x="1260946" y="1135726"/>
                  <a:pt x="1257690" y="1133382"/>
                </a:cubicBezTo>
                <a:cubicBezTo>
                  <a:pt x="1283670" y="1115802"/>
                  <a:pt x="1296595" y="1092394"/>
                  <a:pt x="1296465" y="1063159"/>
                </a:cubicBezTo>
                <a:lnTo>
                  <a:pt x="1264722" y="1063159"/>
                </a:lnTo>
                <a:lnTo>
                  <a:pt x="1264722" y="1053587"/>
                </a:lnTo>
                <a:lnTo>
                  <a:pt x="1297148" y="1053587"/>
                </a:lnTo>
                <a:cubicBezTo>
                  <a:pt x="1297409" y="1047532"/>
                  <a:pt x="1297539" y="1040792"/>
                  <a:pt x="1297539" y="1033370"/>
                </a:cubicBezTo>
                <a:close/>
                <a:moveTo>
                  <a:pt x="1161533" y="1031514"/>
                </a:moveTo>
                <a:cubicBezTo>
                  <a:pt x="1170584" y="1042648"/>
                  <a:pt x="1181132" y="1056322"/>
                  <a:pt x="1193178" y="1072535"/>
                </a:cubicBezTo>
                <a:lnTo>
                  <a:pt x="1184388" y="1079176"/>
                </a:lnTo>
                <a:cubicBezTo>
                  <a:pt x="1173644" y="1063745"/>
                  <a:pt x="1163357" y="1049745"/>
                  <a:pt x="1153525" y="1037179"/>
                </a:cubicBezTo>
                <a:close/>
                <a:moveTo>
                  <a:pt x="88194" y="1028779"/>
                </a:moveTo>
                <a:lnTo>
                  <a:pt x="95812" y="1043527"/>
                </a:lnTo>
                <a:lnTo>
                  <a:pt x="87803" y="1046946"/>
                </a:lnTo>
                <a:lnTo>
                  <a:pt x="123843" y="1046946"/>
                </a:lnTo>
                <a:lnTo>
                  <a:pt x="123843" y="1054954"/>
                </a:lnTo>
                <a:lnTo>
                  <a:pt x="76767" y="1054954"/>
                </a:lnTo>
                <a:cubicBezTo>
                  <a:pt x="76572" y="1061661"/>
                  <a:pt x="76246" y="1066544"/>
                  <a:pt x="75790" y="1069605"/>
                </a:cubicBezTo>
                <a:lnTo>
                  <a:pt x="115639" y="1069605"/>
                </a:lnTo>
                <a:cubicBezTo>
                  <a:pt x="115379" y="1077418"/>
                  <a:pt x="114760" y="1085329"/>
                  <a:pt x="113783" y="1093338"/>
                </a:cubicBezTo>
                <a:cubicBezTo>
                  <a:pt x="113393" y="1105644"/>
                  <a:pt x="106198" y="1111732"/>
                  <a:pt x="92199" y="1111602"/>
                </a:cubicBezTo>
                <a:cubicBezTo>
                  <a:pt x="90962" y="1111667"/>
                  <a:pt x="89269" y="1111732"/>
                  <a:pt x="87120" y="1111797"/>
                </a:cubicBezTo>
                <a:cubicBezTo>
                  <a:pt x="86078" y="1111797"/>
                  <a:pt x="84906" y="1111797"/>
                  <a:pt x="83604" y="1111797"/>
                </a:cubicBezTo>
                <a:cubicBezTo>
                  <a:pt x="82432" y="1111797"/>
                  <a:pt x="80706" y="1111797"/>
                  <a:pt x="78427" y="1111797"/>
                </a:cubicBezTo>
                <a:cubicBezTo>
                  <a:pt x="78037" y="1108607"/>
                  <a:pt x="77223" y="1105449"/>
                  <a:pt x="75986" y="1102324"/>
                </a:cubicBezTo>
                <a:cubicBezTo>
                  <a:pt x="81195" y="1102779"/>
                  <a:pt x="86404" y="1103007"/>
                  <a:pt x="91613" y="1103007"/>
                </a:cubicBezTo>
                <a:cubicBezTo>
                  <a:pt x="99556" y="1103268"/>
                  <a:pt x="103821" y="1100045"/>
                  <a:pt x="104407" y="1093338"/>
                </a:cubicBezTo>
                <a:cubicBezTo>
                  <a:pt x="104863" y="1089887"/>
                  <a:pt x="105254" y="1084613"/>
                  <a:pt x="105579" y="1077516"/>
                </a:cubicBezTo>
                <a:lnTo>
                  <a:pt x="74814" y="1077516"/>
                </a:lnTo>
                <a:cubicBezTo>
                  <a:pt x="72665" y="1090017"/>
                  <a:pt x="66252" y="1101249"/>
                  <a:pt x="55573" y="1111211"/>
                </a:cubicBezTo>
                <a:lnTo>
                  <a:pt x="47955" y="1104961"/>
                </a:lnTo>
                <a:cubicBezTo>
                  <a:pt x="61368" y="1093696"/>
                  <a:pt x="67847" y="1077027"/>
                  <a:pt x="67391" y="1054954"/>
                </a:cubicBezTo>
                <a:lnTo>
                  <a:pt x="46587" y="1054954"/>
                </a:lnTo>
                <a:lnTo>
                  <a:pt x="46587" y="1046946"/>
                </a:lnTo>
                <a:lnTo>
                  <a:pt x="87218" y="1046946"/>
                </a:lnTo>
                <a:lnTo>
                  <a:pt x="79990" y="1032393"/>
                </a:lnTo>
                <a:close/>
                <a:moveTo>
                  <a:pt x="951202" y="1023993"/>
                </a:moveTo>
                <a:cubicBezTo>
                  <a:pt x="955760" y="1048801"/>
                  <a:pt x="964778" y="1069995"/>
                  <a:pt x="978256" y="1087576"/>
                </a:cubicBezTo>
                <a:cubicBezTo>
                  <a:pt x="991474" y="1071558"/>
                  <a:pt x="1001143" y="1050364"/>
                  <a:pt x="1007264" y="1023993"/>
                </a:cubicBezTo>
                <a:close/>
                <a:moveTo>
                  <a:pt x="2637" y="1022724"/>
                </a:moveTo>
                <a:lnTo>
                  <a:pt x="33793" y="1022724"/>
                </a:lnTo>
                <a:lnTo>
                  <a:pt x="33793" y="1102128"/>
                </a:lnTo>
                <a:cubicBezTo>
                  <a:pt x="44992" y="1118081"/>
                  <a:pt x="62475" y="1125764"/>
                  <a:pt x="86241" y="1125178"/>
                </a:cubicBezTo>
                <a:cubicBezTo>
                  <a:pt x="95747" y="1125308"/>
                  <a:pt x="105286" y="1125373"/>
                  <a:pt x="114858" y="1125373"/>
                </a:cubicBezTo>
                <a:cubicBezTo>
                  <a:pt x="124494" y="1125438"/>
                  <a:pt x="133805" y="1125438"/>
                  <a:pt x="142791" y="1125373"/>
                </a:cubicBezTo>
                <a:cubicBezTo>
                  <a:pt x="160892" y="1125308"/>
                  <a:pt x="176780" y="1125113"/>
                  <a:pt x="190453" y="1124787"/>
                </a:cubicBezTo>
                <a:cubicBezTo>
                  <a:pt x="189216" y="1127131"/>
                  <a:pt x="188077" y="1130582"/>
                  <a:pt x="187035" y="1135140"/>
                </a:cubicBezTo>
                <a:cubicBezTo>
                  <a:pt x="139828" y="1135140"/>
                  <a:pt x="105677" y="1134880"/>
                  <a:pt x="84581" y="1134359"/>
                </a:cubicBezTo>
                <a:cubicBezTo>
                  <a:pt x="58666" y="1134880"/>
                  <a:pt x="40076" y="1127001"/>
                  <a:pt x="28812" y="1110723"/>
                </a:cubicBezTo>
                <a:cubicBezTo>
                  <a:pt x="19957" y="1120750"/>
                  <a:pt x="12892" y="1129573"/>
                  <a:pt x="7618" y="1137191"/>
                </a:cubicBezTo>
                <a:lnTo>
                  <a:pt x="0" y="1129573"/>
                </a:lnTo>
                <a:cubicBezTo>
                  <a:pt x="8464" y="1119220"/>
                  <a:pt x="16473" y="1110137"/>
                  <a:pt x="24026" y="1102324"/>
                </a:cubicBezTo>
                <a:lnTo>
                  <a:pt x="24026" y="1032588"/>
                </a:lnTo>
                <a:lnTo>
                  <a:pt x="2637" y="1032588"/>
                </a:lnTo>
                <a:close/>
                <a:moveTo>
                  <a:pt x="2736116" y="1021942"/>
                </a:moveTo>
                <a:lnTo>
                  <a:pt x="2772449" y="1021942"/>
                </a:lnTo>
                <a:lnTo>
                  <a:pt x="2772449" y="1101152"/>
                </a:lnTo>
                <a:cubicBezTo>
                  <a:pt x="2784299" y="1117430"/>
                  <a:pt x="2800122" y="1125373"/>
                  <a:pt x="2819916" y="1124983"/>
                </a:cubicBezTo>
                <a:cubicBezTo>
                  <a:pt x="2834501" y="1125308"/>
                  <a:pt x="2852863" y="1125438"/>
                  <a:pt x="2875001" y="1125373"/>
                </a:cubicBezTo>
                <a:cubicBezTo>
                  <a:pt x="2896227" y="1125308"/>
                  <a:pt x="2912408" y="1125113"/>
                  <a:pt x="2923542" y="1124787"/>
                </a:cubicBezTo>
                <a:cubicBezTo>
                  <a:pt x="2921393" y="1129801"/>
                  <a:pt x="2920124" y="1133382"/>
                  <a:pt x="2919733" y="1135531"/>
                </a:cubicBezTo>
                <a:cubicBezTo>
                  <a:pt x="2867643" y="1135466"/>
                  <a:pt x="2832906" y="1135140"/>
                  <a:pt x="2815521" y="1134554"/>
                </a:cubicBezTo>
                <a:cubicBezTo>
                  <a:pt x="2794945" y="1134619"/>
                  <a:pt x="2778537" y="1126350"/>
                  <a:pt x="2766296" y="1109746"/>
                </a:cubicBezTo>
                <a:cubicBezTo>
                  <a:pt x="2758287" y="1117560"/>
                  <a:pt x="2750083" y="1126903"/>
                  <a:pt x="2741683" y="1137777"/>
                </a:cubicBezTo>
                <a:lnTo>
                  <a:pt x="2734456" y="1129182"/>
                </a:lnTo>
                <a:cubicBezTo>
                  <a:pt x="2743116" y="1119416"/>
                  <a:pt x="2752199" y="1110007"/>
                  <a:pt x="2761705" y="1100956"/>
                </a:cubicBezTo>
                <a:lnTo>
                  <a:pt x="2761705" y="1032393"/>
                </a:lnTo>
                <a:lnTo>
                  <a:pt x="2736116" y="1032393"/>
                </a:lnTo>
                <a:close/>
                <a:moveTo>
                  <a:pt x="210917" y="1021161"/>
                </a:moveTo>
                <a:lnTo>
                  <a:pt x="244710" y="1021161"/>
                </a:lnTo>
                <a:lnTo>
                  <a:pt x="244710" y="1115411"/>
                </a:lnTo>
                <a:cubicBezTo>
                  <a:pt x="254542" y="1108835"/>
                  <a:pt x="261965" y="1103691"/>
                  <a:pt x="266979" y="1099980"/>
                </a:cubicBezTo>
                <a:cubicBezTo>
                  <a:pt x="267239" y="1103626"/>
                  <a:pt x="267760" y="1107435"/>
                  <a:pt x="268542" y="1111407"/>
                </a:cubicBezTo>
                <a:cubicBezTo>
                  <a:pt x="257798" y="1117788"/>
                  <a:pt x="249594" y="1123192"/>
                  <a:pt x="243929" y="1127620"/>
                </a:cubicBezTo>
                <a:cubicBezTo>
                  <a:pt x="241455" y="1129378"/>
                  <a:pt x="238915" y="1131494"/>
                  <a:pt x="236311" y="1133968"/>
                </a:cubicBezTo>
                <a:lnTo>
                  <a:pt x="229767" y="1125959"/>
                </a:lnTo>
                <a:cubicBezTo>
                  <a:pt x="233218" y="1122769"/>
                  <a:pt x="234813" y="1118699"/>
                  <a:pt x="234553" y="1113751"/>
                </a:cubicBezTo>
                <a:lnTo>
                  <a:pt x="234553" y="1030733"/>
                </a:lnTo>
                <a:lnTo>
                  <a:pt x="210917" y="1030733"/>
                </a:lnTo>
                <a:close/>
                <a:moveTo>
                  <a:pt x="1965745" y="1017743"/>
                </a:moveTo>
                <a:lnTo>
                  <a:pt x="1965745" y="1038741"/>
                </a:lnTo>
                <a:lnTo>
                  <a:pt x="2025518" y="1038741"/>
                </a:lnTo>
                <a:lnTo>
                  <a:pt x="2025518" y="1017743"/>
                </a:lnTo>
                <a:close/>
                <a:moveTo>
                  <a:pt x="1739787" y="1003776"/>
                </a:moveTo>
                <a:lnTo>
                  <a:pt x="1739787" y="1062182"/>
                </a:lnTo>
                <a:lnTo>
                  <a:pt x="1804834" y="1062182"/>
                </a:lnTo>
                <a:lnTo>
                  <a:pt x="1804834" y="1003776"/>
                </a:lnTo>
                <a:close/>
                <a:moveTo>
                  <a:pt x="65828" y="1003581"/>
                </a:moveTo>
                <a:lnTo>
                  <a:pt x="65828" y="1019989"/>
                </a:lnTo>
                <a:lnTo>
                  <a:pt x="105384" y="1019989"/>
                </a:lnTo>
                <a:lnTo>
                  <a:pt x="105384" y="1003581"/>
                </a:lnTo>
                <a:close/>
                <a:moveTo>
                  <a:pt x="1067576" y="995377"/>
                </a:moveTo>
                <a:lnTo>
                  <a:pt x="1067576" y="1048313"/>
                </a:lnTo>
                <a:lnTo>
                  <a:pt x="1117387" y="1048313"/>
                </a:lnTo>
                <a:lnTo>
                  <a:pt x="1117387" y="995377"/>
                </a:lnTo>
                <a:close/>
                <a:moveTo>
                  <a:pt x="1523888" y="995181"/>
                </a:moveTo>
                <a:lnTo>
                  <a:pt x="1523888" y="1012176"/>
                </a:lnTo>
                <a:lnTo>
                  <a:pt x="1550454" y="1012176"/>
                </a:lnTo>
                <a:lnTo>
                  <a:pt x="1550454" y="995181"/>
                </a:lnTo>
                <a:close/>
                <a:moveTo>
                  <a:pt x="1487848" y="995181"/>
                </a:moveTo>
                <a:lnTo>
                  <a:pt x="1487848" y="1012176"/>
                </a:lnTo>
                <a:lnTo>
                  <a:pt x="1514414" y="1012176"/>
                </a:lnTo>
                <a:lnTo>
                  <a:pt x="1514414" y="995181"/>
                </a:lnTo>
                <a:close/>
                <a:moveTo>
                  <a:pt x="1955587" y="991568"/>
                </a:moveTo>
                <a:lnTo>
                  <a:pt x="1965745" y="991568"/>
                </a:lnTo>
                <a:lnTo>
                  <a:pt x="1965745" y="1008367"/>
                </a:lnTo>
                <a:lnTo>
                  <a:pt x="2025518" y="1008367"/>
                </a:lnTo>
                <a:lnTo>
                  <a:pt x="2025518" y="991568"/>
                </a:lnTo>
                <a:lnTo>
                  <a:pt x="2035773" y="991568"/>
                </a:lnTo>
                <a:lnTo>
                  <a:pt x="2035773" y="1008367"/>
                </a:lnTo>
                <a:lnTo>
                  <a:pt x="2072008" y="1008367"/>
                </a:lnTo>
                <a:lnTo>
                  <a:pt x="2072008" y="1017743"/>
                </a:lnTo>
                <a:lnTo>
                  <a:pt x="2035773" y="1017743"/>
                </a:lnTo>
                <a:lnTo>
                  <a:pt x="2035773" y="1047922"/>
                </a:lnTo>
                <a:lnTo>
                  <a:pt x="1955587" y="1047922"/>
                </a:lnTo>
                <a:lnTo>
                  <a:pt x="1955587" y="1017743"/>
                </a:lnTo>
                <a:lnTo>
                  <a:pt x="1926775" y="1017743"/>
                </a:lnTo>
                <a:lnTo>
                  <a:pt x="1926775" y="1008367"/>
                </a:lnTo>
                <a:lnTo>
                  <a:pt x="1955587" y="1008367"/>
                </a:lnTo>
                <a:close/>
                <a:moveTo>
                  <a:pt x="2792471" y="986977"/>
                </a:moveTo>
                <a:lnTo>
                  <a:pt x="2918854" y="986977"/>
                </a:lnTo>
                <a:lnTo>
                  <a:pt x="2918854" y="996939"/>
                </a:lnTo>
                <a:lnTo>
                  <a:pt x="2899906" y="996939"/>
                </a:lnTo>
                <a:cubicBezTo>
                  <a:pt x="2891767" y="1021552"/>
                  <a:pt x="2880373" y="1042225"/>
                  <a:pt x="2865722" y="1058959"/>
                </a:cubicBezTo>
                <a:cubicBezTo>
                  <a:pt x="2867871" y="1060782"/>
                  <a:pt x="2871094" y="1063517"/>
                  <a:pt x="2875391" y="1067163"/>
                </a:cubicBezTo>
                <a:cubicBezTo>
                  <a:pt x="2891670" y="1080967"/>
                  <a:pt x="2903976" y="1091450"/>
                  <a:pt x="2912310" y="1098612"/>
                </a:cubicBezTo>
                <a:lnTo>
                  <a:pt x="2903520" y="1107793"/>
                </a:lnTo>
                <a:cubicBezTo>
                  <a:pt x="2890237" y="1095617"/>
                  <a:pt x="2875098" y="1082074"/>
                  <a:pt x="2858104" y="1067163"/>
                </a:cubicBezTo>
                <a:cubicBezTo>
                  <a:pt x="2842542" y="1082855"/>
                  <a:pt x="2821869" y="1097049"/>
                  <a:pt x="2796085" y="1109746"/>
                </a:cubicBezTo>
                <a:cubicBezTo>
                  <a:pt x="2792699" y="1104863"/>
                  <a:pt x="2790225" y="1101542"/>
                  <a:pt x="2788662" y="1099784"/>
                </a:cubicBezTo>
                <a:cubicBezTo>
                  <a:pt x="2813014" y="1089301"/>
                  <a:pt x="2833427" y="1076018"/>
                  <a:pt x="2849900" y="1059935"/>
                </a:cubicBezTo>
                <a:cubicBezTo>
                  <a:pt x="2831864" y="1044374"/>
                  <a:pt x="2816530" y="1031384"/>
                  <a:pt x="2803898" y="1020966"/>
                </a:cubicBezTo>
                <a:lnTo>
                  <a:pt x="2811516" y="1013348"/>
                </a:lnTo>
                <a:cubicBezTo>
                  <a:pt x="2817181" y="1018101"/>
                  <a:pt x="2826362" y="1025784"/>
                  <a:pt x="2839059" y="1036397"/>
                </a:cubicBezTo>
                <a:cubicBezTo>
                  <a:pt x="2847198" y="1043234"/>
                  <a:pt x="2853351" y="1048411"/>
                  <a:pt x="2857518" y="1051927"/>
                </a:cubicBezTo>
                <a:cubicBezTo>
                  <a:pt x="2870931" y="1036690"/>
                  <a:pt x="2881447" y="1018361"/>
                  <a:pt x="2889065" y="996939"/>
                </a:cubicBezTo>
                <a:lnTo>
                  <a:pt x="2792471" y="996939"/>
                </a:lnTo>
                <a:close/>
                <a:moveTo>
                  <a:pt x="65828" y="979359"/>
                </a:moveTo>
                <a:lnTo>
                  <a:pt x="65828" y="995572"/>
                </a:lnTo>
                <a:lnTo>
                  <a:pt x="105384" y="995572"/>
                </a:lnTo>
                <a:lnTo>
                  <a:pt x="105384" y="979359"/>
                </a:lnTo>
                <a:close/>
                <a:moveTo>
                  <a:pt x="2199665" y="978773"/>
                </a:moveTo>
                <a:lnTo>
                  <a:pt x="2210018" y="978773"/>
                </a:lnTo>
                <a:lnTo>
                  <a:pt x="2210018" y="997721"/>
                </a:lnTo>
                <a:lnTo>
                  <a:pt x="2252211" y="997721"/>
                </a:lnTo>
                <a:lnTo>
                  <a:pt x="2252211" y="1006999"/>
                </a:lnTo>
                <a:lnTo>
                  <a:pt x="2210018" y="1006999"/>
                </a:lnTo>
                <a:lnTo>
                  <a:pt x="2210018" y="1030733"/>
                </a:lnTo>
                <a:lnTo>
                  <a:pt x="2261196" y="1030733"/>
                </a:lnTo>
                <a:lnTo>
                  <a:pt x="2261196" y="1039913"/>
                </a:lnTo>
                <a:lnTo>
                  <a:pt x="2148780" y="1039913"/>
                </a:lnTo>
                <a:lnTo>
                  <a:pt x="2148780" y="1030733"/>
                </a:lnTo>
                <a:lnTo>
                  <a:pt x="2199665" y="1030733"/>
                </a:lnTo>
                <a:lnTo>
                  <a:pt x="2199665" y="1006999"/>
                </a:lnTo>
                <a:lnTo>
                  <a:pt x="2157863" y="1006999"/>
                </a:lnTo>
                <a:lnTo>
                  <a:pt x="2157863" y="997721"/>
                </a:lnTo>
                <a:lnTo>
                  <a:pt x="2199665" y="997721"/>
                </a:lnTo>
                <a:close/>
                <a:moveTo>
                  <a:pt x="3280623" y="974183"/>
                </a:moveTo>
                <a:lnTo>
                  <a:pt x="3291171" y="974183"/>
                </a:lnTo>
                <a:lnTo>
                  <a:pt x="3291171" y="1094608"/>
                </a:lnTo>
                <a:lnTo>
                  <a:pt x="3280623" y="1094608"/>
                </a:lnTo>
                <a:close/>
                <a:moveTo>
                  <a:pt x="3178364" y="974183"/>
                </a:moveTo>
                <a:lnTo>
                  <a:pt x="3178364" y="1016375"/>
                </a:lnTo>
                <a:lnTo>
                  <a:pt x="3241360" y="1016375"/>
                </a:lnTo>
                <a:lnTo>
                  <a:pt x="3241360" y="974183"/>
                </a:lnTo>
                <a:close/>
                <a:moveTo>
                  <a:pt x="1385148" y="974183"/>
                </a:moveTo>
                <a:lnTo>
                  <a:pt x="1395696" y="974183"/>
                </a:lnTo>
                <a:lnTo>
                  <a:pt x="1395696" y="1094608"/>
                </a:lnTo>
                <a:lnTo>
                  <a:pt x="1385148" y="1094608"/>
                </a:lnTo>
                <a:close/>
                <a:moveTo>
                  <a:pt x="1282889" y="974183"/>
                </a:moveTo>
                <a:lnTo>
                  <a:pt x="1282889" y="1016375"/>
                </a:lnTo>
                <a:lnTo>
                  <a:pt x="1345885" y="1016375"/>
                </a:lnTo>
                <a:lnTo>
                  <a:pt x="1345885" y="974183"/>
                </a:lnTo>
                <a:close/>
                <a:moveTo>
                  <a:pt x="547143" y="974183"/>
                </a:moveTo>
                <a:lnTo>
                  <a:pt x="557691" y="974183"/>
                </a:lnTo>
                <a:lnTo>
                  <a:pt x="557691" y="1094608"/>
                </a:lnTo>
                <a:lnTo>
                  <a:pt x="547143" y="1094608"/>
                </a:lnTo>
                <a:close/>
                <a:moveTo>
                  <a:pt x="1523888" y="970373"/>
                </a:moveTo>
                <a:lnTo>
                  <a:pt x="1523888" y="987368"/>
                </a:lnTo>
                <a:lnTo>
                  <a:pt x="1550454" y="987368"/>
                </a:lnTo>
                <a:lnTo>
                  <a:pt x="1550454" y="970373"/>
                </a:lnTo>
                <a:close/>
                <a:moveTo>
                  <a:pt x="1487848" y="970373"/>
                </a:moveTo>
                <a:lnTo>
                  <a:pt x="1487848" y="987368"/>
                </a:lnTo>
                <a:lnTo>
                  <a:pt x="1514414" y="987368"/>
                </a:lnTo>
                <a:lnTo>
                  <a:pt x="1514414" y="970373"/>
                </a:lnTo>
                <a:close/>
                <a:moveTo>
                  <a:pt x="423885" y="965197"/>
                </a:moveTo>
                <a:lnTo>
                  <a:pt x="531907" y="965197"/>
                </a:lnTo>
                <a:lnTo>
                  <a:pt x="531907" y="974964"/>
                </a:lnTo>
                <a:lnTo>
                  <a:pt x="476529" y="974964"/>
                </a:lnTo>
                <a:cubicBezTo>
                  <a:pt x="465785" y="992219"/>
                  <a:pt x="454846" y="1008204"/>
                  <a:pt x="443712" y="1022919"/>
                </a:cubicBezTo>
                <a:cubicBezTo>
                  <a:pt x="460185" y="1022073"/>
                  <a:pt x="481314" y="1020966"/>
                  <a:pt x="507099" y="1019598"/>
                </a:cubicBezTo>
                <a:cubicBezTo>
                  <a:pt x="502671" y="1012371"/>
                  <a:pt x="497462" y="1004362"/>
                  <a:pt x="491472" y="995572"/>
                </a:cubicBezTo>
                <a:lnTo>
                  <a:pt x="500457" y="991177"/>
                </a:lnTo>
                <a:cubicBezTo>
                  <a:pt x="507034" y="1000553"/>
                  <a:pt x="516312" y="1014715"/>
                  <a:pt x="528293" y="1033663"/>
                </a:cubicBezTo>
                <a:cubicBezTo>
                  <a:pt x="528944" y="1034704"/>
                  <a:pt x="529432" y="1035486"/>
                  <a:pt x="529758" y="1036007"/>
                </a:cubicBezTo>
                <a:lnTo>
                  <a:pt x="519893" y="1041378"/>
                </a:lnTo>
                <a:cubicBezTo>
                  <a:pt x="518982" y="1039816"/>
                  <a:pt x="517647" y="1037537"/>
                  <a:pt x="515889" y="1034542"/>
                </a:cubicBezTo>
                <a:cubicBezTo>
                  <a:pt x="514391" y="1032002"/>
                  <a:pt x="513252" y="1030081"/>
                  <a:pt x="512471" y="1028779"/>
                </a:cubicBezTo>
                <a:cubicBezTo>
                  <a:pt x="492416" y="1029626"/>
                  <a:pt x="472557" y="1030830"/>
                  <a:pt x="452893" y="1032393"/>
                </a:cubicBezTo>
                <a:cubicBezTo>
                  <a:pt x="444689" y="1032979"/>
                  <a:pt x="437950" y="1033825"/>
                  <a:pt x="432676" y="1034932"/>
                </a:cubicBezTo>
                <a:lnTo>
                  <a:pt x="427108" y="1024189"/>
                </a:lnTo>
                <a:cubicBezTo>
                  <a:pt x="431471" y="1021129"/>
                  <a:pt x="434792" y="1018133"/>
                  <a:pt x="437071" y="1015203"/>
                </a:cubicBezTo>
                <a:cubicBezTo>
                  <a:pt x="448465" y="1000553"/>
                  <a:pt x="457418" y="987140"/>
                  <a:pt x="463929" y="974964"/>
                </a:cubicBezTo>
                <a:lnTo>
                  <a:pt x="423885" y="974964"/>
                </a:lnTo>
                <a:close/>
                <a:moveTo>
                  <a:pt x="3167815" y="964318"/>
                </a:moveTo>
                <a:lnTo>
                  <a:pt x="3252006" y="964318"/>
                </a:lnTo>
                <a:lnTo>
                  <a:pt x="3252006" y="1025947"/>
                </a:lnTo>
                <a:lnTo>
                  <a:pt x="3167815" y="1025947"/>
                </a:lnTo>
                <a:close/>
                <a:moveTo>
                  <a:pt x="1272341" y="964318"/>
                </a:moveTo>
                <a:lnTo>
                  <a:pt x="1356531" y="964318"/>
                </a:lnTo>
                <a:lnTo>
                  <a:pt x="1356531" y="1025947"/>
                </a:lnTo>
                <a:lnTo>
                  <a:pt x="1272341" y="1025947"/>
                </a:lnTo>
                <a:close/>
                <a:moveTo>
                  <a:pt x="1574480" y="963927"/>
                </a:moveTo>
                <a:lnTo>
                  <a:pt x="1650271" y="963927"/>
                </a:lnTo>
                <a:lnTo>
                  <a:pt x="1650271" y="974183"/>
                </a:lnTo>
                <a:lnTo>
                  <a:pt x="1615696" y="1001530"/>
                </a:lnTo>
                <a:cubicBezTo>
                  <a:pt x="1616217" y="1001920"/>
                  <a:pt x="1616966" y="1002506"/>
                  <a:pt x="1617943" y="1003288"/>
                </a:cubicBezTo>
                <a:cubicBezTo>
                  <a:pt x="1619505" y="1004460"/>
                  <a:pt x="1620677" y="1005339"/>
                  <a:pt x="1621459" y="1005925"/>
                </a:cubicBezTo>
                <a:lnTo>
                  <a:pt x="1615892" y="1011004"/>
                </a:lnTo>
                <a:lnTo>
                  <a:pt x="1655057" y="1011004"/>
                </a:lnTo>
                <a:lnTo>
                  <a:pt x="1655057" y="1019598"/>
                </a:lnTo>
                <a:lnTo>
                  <a:pt x="1643434" y="1042746"/>
                </a:lnTo>
                <a:cubicBezTo>
                  <a:pt x="1640504" y="1041444"/>
                  <a:pt x="1637444" y="1040369"/>
                  <a:pt x="1634253" y="1039523"/>
                </a:cubicBezTo>
                <a:lnTo>
                  <a:pt x="1645485" y="1019403"/>
                </a:lnTo>
                <a:lnTo>
                  <a:pt x="1615501" y="1019403"/>
                </a:lnTo>
                <a:lnTo>
                  <a:pt x="1615501" y="1056126"/>
                </a:lnTo>
                <a:cubicBezTo>
                  <a:pt x="1616022" y="1068368"/>
                  <a:pt x="1609608" y="1074390"/>
                  <a:pt x="1596260" y="1074195"/>
                </a:cubicBezTo>
                <a:cubicBezTo>
                  <a:pt x="1594112" y="1074260"/>
                  <a:pt x="1591768" y="1074325"/>
                  <a:pt x="1589228" y="1074390"/>
                </a:cubicBezTo>
                <a:cubicBezTo>
                  <a:pt x="1587991" y="1074390"/>
                  <a:pt x="1586656" y="1074390"/>
                  <a:pt x="1585224" y="1074390"/>
                </a:cubicBezTo>
                <a:cubicBezTo>
                  <a:pt x="1583987" y="1074390"/>
                  <a:pt x="1582196" y="1074390"/>
                  <a:pt x="1579852" y="1074390"/>
                </a:cubicBezTo>
                <a:cubicBezTo>
                  <a:pt x="1579201" y="1070809"/>
                  <a:pt x="1578420" y="1067521"/>
                  <a:pt x="1577508" y="1064526"/>
                </a:cubicBezTo>
                <a:cubicBezTo>
                  <a:pt x="1583563" y="1064982"/>
                  <a:pt x="1589424" y="1065210"/>
                  <a:pt x="1595088" y="1065210"/>
                </a:cubicBezTo>
                <a:cubicBezTo>
                  <a:pt x="1602576" y="1065470"/>
                  <a:pt x="1606157" y="1062247"/>
                  <a:pt x="1605832" y="1055540"/>
                </a:cubicBezTo>
                <a:lnTo>
                  <a:pt x="1605832" y="1019403"/>
                </a:lnTo>
                <a:lnTo>
                  <a:pt x="1570671" y="1019403"/>
                </a:lnTo>
                <a:lnTo>
                  <a:pt x="1570671" y="1011004"/>
                </a:lnTo>
                <a:lnTo>
                  <a:pt x="1612669" y="1011004"/>
                </a:lnTo>
                <a:cubicBezTo>
                  <a:pt x="1602120" y="1002539"/>
                  <a:pt x="1592256" y="994921"/>
                  <a:pt x="1583075" y="988149"/>
                </a:cubicBezTo>
                <a:lnTo>
                  <a:pt x="1589228" y="981996"/>
                </a:lnTo>
                <a:cubicBezTo>
                  <a:pt x="1590465" y="982908"/>
                  <a:pt x="1592321" y="984242"/>
                  <a:pt x="1594795" y="986000"/>
                </a:cubicBezTo>
                <a:cubicBezTo>
                  <a:pt x="1600851" y="990298"/>
                  <a:pt x="1605409" y="993619"/>
                  <a:pt x="1608469" y="995963"/>
                </a:cubicBezTo>
                <a:lnTo>
                  <a:pt x="1638844" y="972131"/>
                </a:lnTo>
                <a:lnTo>
                  <a:pt x="1574480" y="972131"/>
                </a:lnTo>
                <a:close/>
                <a:moveTo>
                  <a:pt x="1478667" y="962365"/>
                </a:moveTo>
                <a:lnTo>
                  <a:pt x="1559635" y="962365"/>
                </a:lnTo>
                <a:lnTo>
                  <a:pt x="1559635" y="1020184"/>
                </a:lnTo>
                <a:lnTo>
                  <a:pt x="1523888" y="1020184"/>
                </a:lnTo>
                <a:lnTo>
                  <a:pt x="1523888" y="1036202"/>
                </a:lnTo>
                <a:lnTo>
                  <a:pt x="1562858" y="1036202"/>
                </a:lnTo>
                <a:lnTo>
                  <a:pt x="1562858" y="1044113"/>
                </a:lnTo>
                <a:lnTo>
                  <a:pt x="1523888" y="1044113"/>
                </a:lnTo>
                <a:lnTo>
                  <a:pt x="1523888" y="1062377"/>
                </a:lnTo>
                <a:cubicBezTo>
                  <a:pt x="1538799" y="1061466"/>
                  <a:pt x="1552798" y="1060456"/>
                  <a:pt x="1565885" y="1059349"/>
                </a:cubicBezTo>
                <a:cubicBezTo>
                  <a:pt x="1565495" y="1062540"/>
                  <a:pt x="1565299" y="1065535"/>
                  <a:pt x="1565299" y="1068335"/>
                </a:cubicBezTo>
                <a:cubicBezTo>
                  <a:pt x="1534371" y="1070093"/>
                  <a:pt x="1503410" y="1072242"/>
                  <a:pt x="1472417" y="1074781"/>
                </a:cubicBezTo>
                <a:lnTo>
                  <a:pt x="1471245" y="1065600"/>
                </a:lnTo>
                <a:cubicBezTo>
                  <a:pt x="1472872" y="1065470"/>
                  <a:pt x="1475347" y="1065307"/>
                  <a:pt x="1478667" y="1065112"/>
                </a:cubicBezTo>
                <a:cubicBezTo>
                  <a:pt x="1494425" y="1064135"/>
                  <a:pt x="1506340" y="1063419"/>
                  <a:pt x="1514414" y="1062963"/>
                </a:cubicBezTo>
                <a:lnTo>
                  <a:pt x="1514414" y="1044113"/>
                </a:lnTo>
                <a:lnTo>
                  <a:pt x="1475835" y="1044113"/>
                </a:lnTo>
                <a:lnTo>
                  <a:pt x="1475835" y="1036202"/>
                </a:lnTo>
                <a:lnTo>
                  <a:pt x="1514414" y="1036202"/>
                </a:lnTo>
                <a:lnTo>
                  <a:pt x="1514414" y="1020184"/>
                </a:lnTo>
                <a:lnTo>
                  <a:pt x="1478667" y="1020184"/>
                </a:lnTo>
                <a:close/>
                <a:moveTo>
                  <a:pt x="1022207" y="961974"/>
                </a:moveTo>
                <a:lnTo>
                  <a:pt x="1025625" y="971936"/>
                </a:lnTo>
                <a:cubicBezTo>
                  <a:pt x="997953" y="974671"/>
                  <a:pt x="965006" y="976885"/>
                  <a:pt x="926785" y="978578"/>
                </a:cubicBezTo>
                <a:lnTo>
                  <a:pt x="926785" y="1014520"/>
                </a:lnTo>
                <a:lnTo>
                  <a:pt x="1017421" y="1014520"/>
                </a:lnTo>
                <a:lnTo>
                  <a:pt x="1017421" y="1023603"/>
                </a:lnTo>
                <a:cubicBezTo>
                  <a:pt x="1011105" y="1053620"/>
                  <a:pt x="1000232" y="1077613"/>
                  <a:pt x="984800" y="1095584"/>
                </a:cubicBezTo>
                <a:cubicBezTo>
                  <a:pt x="996195" y="1108346"/>
                  <a:pt x="1010878" y="1119546"/>
                  <a:pt x="1028848" y="1129182"/>
                </a:cubicBezTo>
                <a:cubicBezTo>
                  <a:pt x="1026179" y="1132178"/>
                  <a:pt x="1023770" y="1135303"/>
                  <a:pt x="1021621" y="1138559"/>
                </a:cubicBezTo>
                <a:cubicBezTo>
                  <a:pt x="1003259" y="1126838"/>
                  <a:pt x="988739" y="1115118"/>
                  <a:pt x="978061" y="1103398"/>
                </a:cubicBezTo>
                <a:cubicBezTo>
                  <a:pt x="965234" y="1116551"/>
                  <a:pt x="948272" y="1129020"/>
                  <a:pt x="927176" y="1140805"/>
                </a:cubicBezTo>
                <a:cubicBezTo>
                  <a:pt x="925092" y="1137680"/>
                  <a:pt x="922715" y="1134684"/>
                  <a:pt x="920046" y="1131819"/>
                </a:cubicBezTo>
                <a:cubicBezTo>
                  <a:pt x="942444" y="1120099"/>
                  <a:pt x="959504" y="1107956"/>
                  <a:pt x="971224" y="1095389"/>
                </a:cubicBezTo>
                <a:cubicBezTo>
                  <a:pt x="956118" y="1076441"/>
                  <a:pt x="946123" y="1052643"/>
                  <a:pt x="941240" y="1023993"/>
                </a:cubicBezTo>
                <a:lnTo>
                  <a:pt x="926785" y="1023993"/>
                </a:lnTo>
                <a:lnTo>
                  <a:pt x="926785" y="1040792"/>
                </a:lnTo>
                <a:cubicBezTo>
                  <a:pt x="926915" y="1044309"/>
                  <a:pt x="926980" y="1047271"/>
                  <a:pt x="926980" y="1049680"/>
                </a:cubicBezTo>
                <a:cubicBezTo>
                  <a:pt x="926980" y="1087315"/>
                  <a:pt x="917669" y="1117332"/>
                  <a:pt x="899047" y="1139731"/>
                </a:cubicBezTo>
                <a:cubicBezTo>
                  <a:pt x="896052" y="1137191"/>
                  <a:pt x="893317" y="1135010"/>
                  <a:pt x="890843" y="1133187"/>
                </a:cubicBezTo>
                <a:cubicBezTo>
                  <a:pt x="901131" y="1119774"/>
                  <a:pt x="908000" y="1106751"/>
                  <a:pt x="911451" y="1094119"/>
                </a:cubicBezTo>
                <a:cubicBezTo>
                  <a:pt x="915097" y="1081618"/>
                  <a:pt x="916888" y="1064103"/>
                  <a:pt x="916823" y="1041574"/>
                </a:cubicBezTo>
                <a:lnTo>
                  <a:pt x="916823" y="968908"/>
                </a:lnTo>
                <a:cubicBezTo>
                  <a:pt x="952374" y="968583"/>
                  <a:pt x="987502" y="966271"/>
                  <a:pt x="1022207" y="961974"/>
                </a:cubicBezTo>
                <a:close/>
                <a:moveTo>
                  <a:pt x="2124656" y="961388"/>
                </a:moveTo>
                <a:lnTo>
                  <a:pt x="2285418" y="961388"/>
                </a:lnTo>
                <a:lnTo>
                  <a:pt x="2285418" y="1112383"/>
                </a:lnTo>
                <a:cubicBezTo>
                  <a:pt x="2286264" y="1129573"/>
                  <a:pt x="2277865" y="1138233"/>
                  <a:pt x="2260220" y="1138363"/>
                </a:cubicBezTo>
                <a:cubicBezTo>
                  <a:pt x="2256899" y="1138493"/>
                  <a:pt x="2253220" y="1138591"/>
                  <a:pt x="2249183" y="1138656"/>
                </a:cubicBezTo>
                <a:cubicBezTo>
                  <a:pt x="2247230" y="1138721"/>
                  <a:pt x="2245081" y="1138754"/>
                  <a:pt x="2242737" y="1138754"/>
                </a:cubicBezTo>
                <a:cubicBezTo>
                  <a:pt x="2240719" y="1138754"/>
                  <a:pt x="2237756" y="1138754"/>
                  <a:pt x="2233849" y="1138754"/>
                </a:cubicBezTo>
                <a:cubicBezTo>
                  <a:pt x="2233263" y="1135563"/>
                  <a:pt x="2232189" y="1131624"/>
                  <a:pt x="2230626" y="1126936"/>
                </a:cubicBezTo>
                <a:cubicBezTo>
                  <a:pt x="2243518" y="1127522"/>
                  <a:pt x="2252797" y="1127815"/>
                  <a:pt x="2258462" y="1127815"/>
                </a:cubicBezTo>
                <a:cubicBezTo>
                  <a:pt x="2264647" y="1127880"/>
                  <a:pt x="2268912" y="1126708"/>
                  <a:pt x="2271256" y="1124299"/>
                </a:cubicBezTo>
                <a:cubicBezTo>
                  <a:pt x="2273731" y="1122085"/>
                  <a:pt x="2274935" y="1118048"/>
                  <a:pt x="2274870" y="1112188"/>
                </a:cubicBezTo>
                <a:lnTo>
                  <a:pt x="2274870" y="970764"/>
                </a:lnTo>
                <a:lnTo>
                  <a:pt x="2135204" y="970764"/>
                </a:lnTo>
                <a:lnTo>
                  <a:pt x="2135204" y="1036007"/>
                </a:lnTo>
                <a:cubicBezTo>
                  <a:pt x="2135269" y="1064070"/>
                  <a:pt x="2133902" y="1085036"/>
                  <a:pt x="2131102" y="1098905"/>
                </a:cubicBezTo>
                <a:cubicBezTo>
                  <a:pt x="2128563" y="1113100"/>
                  <a:pt x="2123191" y="1127327"/>
                  <a:pt x="2114987" y="1141586"/>
                </a:cubicBezTo>
                <a:cubicBezTo>
                  <a:pt x="2112447" y="1139503"/>
                  <a:pt x="2109257" y="1137419"/>
                  <a:pt x="2105415" y="1135336"/>
                </a:cubicBezTo>
                <a:cubicBezTo>
                  <a:pt x="2113359" y="1122248"/>
                  <a:pt x="2118503" y="1109160"/>
                  <a:pt x="2120847" y="1096073"/>
                </a:cubicBezTo>
                <a:cubicBezTo>
                  <a:pt x="2123451" y="1083115"/>
                  <a:pt x="2124721" y="1062931"/>
                  <a:pt x="2124656" y="1035518"/>
                </a:cubicBezTo>
                <a:close/>
                <a:moveTo>
                  <a:pt x="22952" y="960997"/>
                </a:moveTo>
                <a:cubicBezTo>
                  <a:pt x="27444" y="967378"/>
                  <a:pt x="33565" y="976950"/>
                  <a:pt x="41314" y="989712"/>
                </a:cubicBezTo>
                <a:cubicBezTo>
                  <a:pt x="42290" y="991340"/>
                  <a:pt x="43039" y="992544"/>
                  <a:pt x="43560" y="993326"/>
                </a:cubicBezTo>
                <a:lnTo>
                  <a:pt x="34184" y="998307"/>
                </a:lnTo>
                <a:cubicBezTo>
                  <a:pt x="30147" y="990558"/>
                  <a:pt x="23603" y="979587"/>
                  <a:pt x="14552" y="965392"/>
                </a:cubicBezTo>
                <a:close/>
                <a:moveTo>
                  <a:pt x="230548" y="959923"/>
                </a:moveTo>
                <a:cubicBezTo>
                  <a:pt x="240966" y="969690"/>
                  <a:pt x="250245" y="978838"/>
                  <a:pt x="258384" y="987368"/>
                </a:cubicBezTo>
                <a:lnTo>
                  <a:pt x="249789" y="994791"/>
                </a:lnTo>
                <a:cubicBezTo>
                  <a:pt x="240543" y="984568"/>
                  <a:pt x="231525" y="975159"/>
                  <a:pt x="222735" y="966564"/>
                </a:cubicBezTo>
                <a:close/>
                <a:moveTo>
                  <a:pt x="2753697" y="957774"/>
                </a:moveTo>
                <a:cubicBezTo>
                  <a:pt x="2760859" y="966499"/>
                  <a:pt x="2769519" y="977894"/>
                  <a:pt x="2779676" y="991958"/>
                </a:cubicBezTo>
                <a:lnTo>
                  <a:pt x="2769910" y="998111"/>
                </a:lnTo>
                <a:cubicBezTo>
                  <a:pt x="2761380" y="985480"/>
                  <a:pt x="2753045" y="973890"/>
                  <a:pt x="2744906" y="963341"/>
                </a:cubicBezTo>
                <a:close/>
                <a:moveTo>
                  <a:pt x="1729043" y="955137"/>
                </a:moveTo>
                <a:lnTo>
                  <a:pt x="1739787" y="955137"/>
                </a:lnTo>
                <a:lnTo>
                  <a:pt x="1739787" y="993716"/>
                </a:lnTo>
                <a:lnTo>
                  <a:pt x="1804834" y="993716"/>
                </a:lnTo>
                <a:lnTo>
                  <a:pt x="1804834" y="955137"/>
                </a:lnTo>
                <a:lnTo>
                  <a:pt x="1815577" y="955137"/>
                </a:lnTo>
                <a:lnTo>
                  <a:pt x="1815577" y="993716"/>
                </a:lnTo>
                <a:lnTo>
                  <a:pt x="1858454" y="993716"/>
                </a:lnTo>
                <a:lnTo>
                  <a:pt x="1858454" y="1003776"/>
                </a:lnTo>
                <a:lnTo>
                  <a:pt x="1815577" y="1003776"/>
                </a:lnTo>
                <a:lnTo>
                  <a:pt x="1815577" y="1062182"/>
                </a:lnTo>
                <a:lnTo>
                  <a:pt x="1866267" y="1062182"/>
                </a:lnTo>
                <a:lnTo>
                  <a:pt x="1866267" y="1072144"/>
                </a:lnTo>
                <a:lnTo>
                  <a:pt x="1678353" y="1072144"/>
                </a:lnTo>
                <a:lnTo>
                  <a:pt x="1678353" y="1062182"/>
                </a:lnTo>
                <a:lnTo>
                  <a:pt x="1729043" y="1062182"/>
                </a:lnTo>
                <a:lnTo>
                  <a:pt x="1729043" y="1003776"/>
                </a:lnTo>
                <a:lnTo>
                  <a:pt x="1686167" y="1003776"/>
                </a:lnTo>
                <a:lnTo>
                  <a:pt x="1686167" y="993716"/>
                </a:lnTo>
                <a:lnTo>
                  <a:pt x="1729043" y="993716"/>
                </a:lnTo>
                <a:close/>
                <a:moveTo>
                  <a:pt x="2975064" y="954942"/>
                </a:moveTo>
                <a:lnTo>
                  <a:pt x="2985222" y="954942"/>
                </a:lnTo>
                <a:lnTo>
                  <a:pt x="2985222" y="994107"/>
                </a:lnTo>
                <a:lnTo>
                  <a:pt x="3011202" y="994107"/>
                </a:lnTo>
                <a:lnTo>
                  <a:pt x="3011202" y="1003581"/>
                </a:lnTo>
                <a:lnTo>
                  <a:pt x="2985222" y="1003581"/>
                </a:lnTo>
                <a:lnTo>
                  <a:pt x="2985222" y="1037569"/>
                </a:lnTo>
                <a:lnTo>
                  <a:pt x="2991473" y="1032198"/>
                </a:lnTo>
                <a:cubicBezTo>
                  <a:pt x="2995705" y="1036365"/>
                  <a:pt x="3001630" y="1042323"/>
                  <a:pt x="3009248" y="1050071"/>
                </a:cubicBezTo>
                <a:cubicBezTo>
                  <a:pt x="3011462" y="1052285"/>
                  <a:pt x="3013057" y="1053913"/>
                  <a:pt x="3014034" y="1054954"/>
                </a:cubicBezTo>
                <a:lnTo>
                  <a:pt x="3005830" y="1062182"/>
                </a:lnTo>
                <a:cubicBezTo>
                  <a:pt x="3002705" y="1058340"/>
                  <a:pt x="2997333" y="1052220"/>
                  <a:pt x="2989715" y="1043820"/>
                </a:cubicBezTo>
                <a:cubicBezTo>
                  <a:pt x="2987696" y="1041671"/>
                  <a:pt x="2986199" y="1040044"/>
                  <a:pt x="2985222" y="1038937"/>
                </a:cubicBezTo>
                <a:lnTo>
                  <a:pt x="2985222" y="1141391"/>
                </a:lnTo>
                <a:lnTo>
                  <a:pt x="2975064" y="1141391"/>
                </a:lnTo>
                <a:lnTo>
                  <a:pt x="2975064" y="1026924"/>
                </a:lnTo>
                <a:cubicBezTo>
                  <a:pt x="2969465" y="1050624"/>
                  <a:pt x="2960968" y="1070712"/>
                  <a:pt x="2949573" y="1087185"/>
                </a:cubicBezTo>
                <a:cubicBezTo>
                  <a:pt x="2947685" y="1083734"/>
                  <a:pt x="2945634" y="1080511"/>
                  <a:pt x="2943420" y="1077516"/>
                </a:cubicBezTo>
                <a:cubicBezTo>
                  <a:pt x="2957810" y="1056289"/>
                  <a:pt x="2968358" y="1032100"/>
                  <a:pt x="2975064" y="1004948"/>
                </a:cubicBezTo>
                <a:lnTo>
                  <a:pt x="2975064" y="1003581"/>
                </a:lnTo>
                <a:lnTo>
                  <a:pt x="2947229" y="1003581"/>
                </a:lnTo>
                <a:lnTo>
                  <a:pt x="2947229" y="994107"/>
                </a:lnTo>
                <a:lnTo>
                  <a:pt x="2975064" y="994107"/>
                </a:lnTo>
                <a:close/>
                <a:moveTo>
                  <a:pt x="589140" y="954747"/>
                </a:moveTo>
                <a:lnTo>
                  <a:pt x="599689" y="954747"/>
                </a:lnTo>
                <a:lnTo>
                  <a:pt x="599689" y="1114727"/>
                </a:lnTo>
                <a:cubicBezTo>
                  <a:pt x="600079" y="1129313"/>
                  <a:pt x="593015" y="1136866"/>
                  <a:pt x="578495" y="1137387"/>
                </a:cubicBezTo>
                <a:cubicBezTo>
                  <a:pt x="573611" y="1137582"/>
                  <a:pt x="565081" y="1137712"/>
                  <a:pt x="552905" y="1137777"/>
                </a:cubicBezTo>
                <a:cubicBezTo>
                  <a:pt x="552189" y="1131722"/>
                  <a:pt x="551538" y="1127913"/>
                  <a:pt x="550952" y="1126350"/>
                </a:cubicBezTo>
                <a:cubicBezTo>
                  <a:pt x="554142" y="1126741"/>
                  <a:pt x="562802" y="1126936"/>
                  <a:pt x="576932" y="1126936"/>
                </a:cubicBezTo>
                <a:cubicBezTo>
                  <a:pt x="585201" y="1127131"/>
                  <a:pt x="589271" y="1122736"/>
                  <a:pt x="589140" y="1113751"/>
                </a:cubicBezTo>
                <a:close/>
                <a:moveTo>
                  <a:pt x="3321350" y="954356"/>
                </a:moveTo>
                <a:lnTo>
                  <a:pt x="3332191" y="954356"/>
                </a:lnTo>
                <a:lnTo>
                  <a:pt x="3332191" y="1113946"/>
                </a:lnTo>
                <a:cubicBezTo>
                  <a:pt x="3333103" y="1130029"/>
                  <a:pt x="3324638" y="1138038"/>
                  <a:pt x="3306798" y="1137973"/>
                </a:cubicBezTo>
                <a:cubicBezTo>
                  <a:pt x="3303347" y="1138103"/>
                  <a:pt x="3299668" y="1138200"/>
                  <a:pt x="3295761" y="1138266"/>
                </a:cubicBezTo>
                <a:cubicBezTo>
                  <a:pt x="3293873" y="1138331"/>
                  <a:pt x="3291822" y="1138363"/>
                  <a:pt x="3289608" y="1138363"/>
                </a:cubicBezTo>
                <a:cubicBezTo>
                  <a:pt x="3287720" y="1138363"/>
                  <a:pt x="3284985" y="1138363"/>
                  <a:pt x="3281404" y="1138363"/>
                </a:cubicBezTo>
                <a:cubicBezTo>
                  <a:pt x="3280883" y="1134001"/>
                  <a:pt x="3280199" y="1130257"/>
                  <a:pt x="3279353" y="1127131"/>
                </a:cubicBezTo>
                <a:cubicBezTo>
                  <a:pt x="3284887" y="1127587"/>
                  <a:pt x="3293026" y="1127815"/>
                  <a:pt x="3303770" y="1127815"/>
                </a:cubicBezTo>
                <a:cubicBezTo>
                  <a:pt x="3310346" y="1127880"/>
                  <a:pt x="3314904" y="1126773"/>
                  <a:pt x="3317444" y="1124494"/>
                </a:cubicBezTo>
                <a:cubicBezTo>
                  <a:pt x="3320113" y="1122346"/>
                  <a:pt x="3321415" y="1118569"/>
                  <a:pt x="3321350" y="1113165"/>
                </a:cubicBezTo>
                <a:close/>
                <a:moveTo>
                  <a:pt x="1425875" y="954356"/>
                </a:moveTo>
                <a:lnTo>
                  <a:pt x="1436717" y="954356"/>
                </a:lnTo>
                <a:lnTo>
                  <a:pt x="1436717" y="1113946"/>
                </a:lnTo>
                <a:cubicBezTo>
                  <a:pt x="1437628" y="1130029"/>
                  <a:pt x="1429164" y="1138038"/>
                  <a:pt x="1411323" y="1137973"/>
                </a:cubicBezTo>
                <a:cubicBezTo>
                  <a:pt x="1407872" y="1138103"/>
                  <a:pt x="1404193" y="1138200"/>
                  <a:pt x="1400286" y="1138266"/>
                </a:cubicBezTo>
                <a:cubicBezTo>
                  <a:pt x="1398398" y="1138331"/>
                  <a:pt x="1396347" y="1138363"/>
                  <a:pt x="1394133" y="1138363"/>
                </a:cubicBezTo>
                <a:cubicBezTo>
                  <a:pt x="1392245" y="1138363"/>
                  <a:pt x="1389510" y="1138363"/>
                  <a:pt x="1385929" y="1138363"/>
                </a:cubicBezTo>
                <a:cubicBezTo>
                  <a:pt x="1385408" y="1134001"/>
                  <a:pt x="1384724" y="1130257"/>
                  <a:pt x="1383878" y="1127131"/>
                </a:cubicBezTo>
                <a:cubicBezTo>
                  <a:pt x="1389412" y="1127587"/>
                  <a:pt x="1397551" y="1127815"/>
                  <a:pt x="1408295" y="1127815"/>
                </a:cubicBezTo>
                <a:cubicBezTo>
                  <a:pt x="1414871" y="1127880"/>
                  <a:pt x="1419429" y="1126773"/>
                  <a:pt x="1421969" y="1124494"/>
                </a:cubicBezTo>
                <a:cubicBezTo>
                  <a:pt x="1424638" y="1122346"/>
                  <a:pt x="1425940" y="1118569"/>
                  <a:pt x="1425875" y="1113165"/>
                </a:cubicBezTo>
                <a:close/>
                <a:moveTo>
                  <a:pt x="1165928" y="953770"/>
                </a:moveTo>
                <a:lnTo>
                  <a:pt x="1176574" y="956505"/>
                </a:lnTo>
                <a:cubicBezTo>
                  <a:pt x="1173058" y="966857"/>
                  <a:pt x="1169445" y="976461"/>
                  <a:pt x="1165733" y="985317"/>
                </a:cubicBezTo>
                <a:lnTo>
                  <a:pt x="1230390" y="985317"/>
                </a:lnTo>
                <a:cubicBezTo>
                  <a:pt x="1229608" y="1030895"/>
                  <a:pt x="1228404" y="1070581"/>
                  <a:pt x="1226776" y="1104375"/>
                </a:cubicBezTo>
                <a:cubicBezTo>
                  <a:pt x="1226776" y="1126252"/>
                  <a:pt x="1215642" y="1137126"/>
                  <a:pt x="1193373" y="1136996"/>
                </a:cubicBezTo>
                <a:cubicBezTo>
                  <a:pt x="1189401" y="1137126"/>
                  <a:pt x="1184974" y="1137224"/>
                  <a:pt x="1180090" y="1137289"/>
                </a:cubicBezTo>
                <a:cubicBezTo>
                  <a:pt x="1177746" y="1137354"/>
                  <a:pt x="1175174" y="1137387"/>
                  <a:pt x="1172375" y="1137387"/>
                </a:cubicBezTo>
                <a:cubicBezTo>
                  <a:pt x="1169900" y="1137387"/>
                  <a:pt x="1166482" y="1137387"/>
                  <a:pt x="1162119" y="1137387"/>
                </a:cubicBezTo>
                <a:cubicBezTo>
                  <a:pt x="1161468" y="1133610"/>
                  <a:pt x="1160622" y="1129931"/>
                  <a:pt x="1159580" y="1126350"/>
                </a:cubicBezTo>
                <a:cubicBezTo>
                  <a:pt x="1169803" y="1126741"/>
                  <a:pt x="1180449" y="1126936"/>
                  <a:pt x="1191518" y="1126936"/>
                </a:cubicBezTo>
                <a:cubicBezTo>
                  <a:pt x="1207991" y="1127782"/>
                  <a:pt x="1216260" y="1119871"/>
                  <a:pt x="1216325" y="1103203"/>
                </a:cubicBezTo>
                <a:cubicBezTo>
                  <a:pt x="1217497" y="1082171"/>
                  <a:pt x="1218572" y="1046229"/>
                  <a:pt x="1219548" y="995377"/>
                </a:cubicBezTo>
                <a:lnTo>
                  <a:pt x="1161533" y="995377"/>
                </a:lnTo>
                <a:cubicBezTo>
                  <a:pt x="1156194" y="1008139"/>
                  <a:pt x="1150725" y="1019143"/>
                  <a:pt x="1145125" y="1028389"/>
                </a:cubicBezTo>
                <a:cubicBezTo>
                  <a:pt x="1142911" y="1026631"/>
                  <a:pt x="1139851" y="1024677"/>
                  <a:pt x="1135944" y="1022528"/>
                </a:cubicBezTo>
                <a:cubicBezTo>
                  <a:pt x="1147860" y="1003320"/>
                  <a:pt x="1157855" y="980401"/>
                  <a:pt x="1165928" y="953770"/>
                </a:cubicBezTo>
                <a:close/>
                <a:moveTo>
                  <a:pt x="1086719" y="953770"/>
                </a:moveTo>
                <a:lnTo>
                  <a:pt x="1097561" y="956114"/>
                </a:lnTo>
                <a:cubicBezTo>
                  <a:pt x="1096779" y="958458"/>
                  <a:pt x="1095444" y="962560"/>
                  <a:pt x="1093556" y="968420"/>
                </a:cubicBezTo>
                <a:cubicBezTo>
                  <a:pt x="1091017" y="976429"/>
                  <a:pt x="1089161" y="982191"/>
                  <a:pt x="1087989" y="985707"/>
                </a:cubicBezTo>
                <a:lnTo>
                  <a:pt x="1127740" y="985707"/>
                </a:lnTo>
                <a:lnTo>
                  <a:pt x="1127740" y="1137387"/>
                </a:lnTo>
                <a:lnTo>
                  <a:pt x="1117387" y="1137387"/>
                </a:lnTo>
                <a:lnTo>
                  <a:pt x="1117387" y="1121369"/>
                </a:lnTo>
                <a:lnTo>
                  <a:pt x="1067576" y="1121369"/>
                </a:lnTo>
                <a:lnTo>
                  <a:pt x="1067576" y="1138754"/>
                </a:lnTo>
                <a:lnTo>
                  <a:pt x="1057126" y="1138754"/>
                </a:lnTo>
                <a:lnTo>
                  <a:pt x="1057126" y="985707"/>
                </a:lnTo>
                <a:lnTo>
                  <a:pt x="1077539" y="985707"/>
                </a:lnTo>
                <a:cubicBezTo>
                  <a:pt x="1081380" y="973597"/>
                  <a:pt x="1084440" y="962951"/>
                  <a:pt x="1086719" y="953770"/>
                </a:cubicBezTo>
                <a:close/>
                <a:moveTo>
                  <a:pt x="869356" y="953770"/>
                </a:moveTo>
                <a:lnTo>
                  <a:pt x="879025" y="953770"/>
                </a:lnTo>
                <a:lnTo>
                  <a:pt x="879025" y="992349"/>
                </a:lnTo>
                <a:lnTo>
                  <a:pt x="905396" y="992349"/>
                </a:lnTo>
                <a:lnTo>
                  <a:pt x="905396" y="1001334"/>
                </a:lnTo>
                <a:lnTo>
                  <a:pt x="879025" y="1001334"/>
                </a:lnTo>
                <a:lnTo>
                  <a:pt x="879025" y="1030733"/>
                </a:lnTo>
                <a:lnTo>
                  <a:pt x="882834" y="1027119"/>
                </a:lnTo>
                <a:cubicBezTo>
                  <a:pt x="891689" y="1034932"/>
                  <a:pt x="900089" y="1042616"/>
                  <a:pt x="908033" y="1050169"/>
                </a:cubicBezTo>
                <a:lnTo>
                  <a:pt x="900805" y="1057201"/>
                </a:lnTo>
                <a:cubicBezTo>
                  <a:pt x="893382" y="1049518"/>
                  <a:pt x="886122" y="1042160"/>
                  <a:pt x="879025" y="1035128"/>
                </a:cubicBezTo>
                <a:lnTo>
                  <a:pt x="879025" y="1141000"/>
                </a:lnTo>
                <a:lnTo>
                  <a:pt x="869356" y="1141000"/>
                </a:lnTo>
                <a:lnTo>
                  <a:pt x="869356" y="1020966"/>
                </a:lnTo>
                <a:cubicBezTo>
                  <a:pt x="863235" y="1045969"/>
                  <a:pt x="854771" y="1067488"/>
                  <a:pt x="843962" y="1085525"/>
                </a:cubicBezTo>
                <a:cubicBezTo>
                  <a:pt x="842074" y="1080641"/>
                  <a:pt x="840413" y="1076865"/>
                  <a:pt x="838981" y="1074195"/>
                </a:cubicBezTo>
                <a:cubicBezTo>
                  <a:pt x="851287" y="1055052"/>
                  <a:pt x="861217" y="1030765"/>
                  <a:pt x="868770" y="1001334"/>
                </a:cubicBezTo>
                <a:lnTo>
                  <a:pt x="839958" y="1001334"/>
                </a:lnTo>
                <a:lnTo>
                  <a:pt x="839958" y="992349"/>
                </a:lnTo>
                <a:lnTo>
                  <a:pt x="869356" y="992349"/>
                </a:lnTo>
                <a:close/>
                <a:moveTo>
                  <a:pt x="145819" y="953770"/>
                </a:moveTo>
                <a:lnTo>
                  <a:pt x="155195" y="955723"/>
                </a:lnTo>
                <a:cubicBezTo>
                  <a:pt x="152786" y="966402"/>
                  <a:pt x="149790" y="976689"/>
                  <a:pt x="146209" y="986586"/>
                </a:cubicBezTo>
                <a:lnTo>
                  <a:pt x="188793" y="986586"/>
                </a:lnTo>
                <a:lnTo>
                  <a:pt x="188793" y="995181"/>
                </a:lnTo>
                <a:lnTo>
                  <a:pt x="174435" y="995181"/>
                </a:lnTo>
                <a:cubicBezTo>
                  <a:pt x="172287" y="1025849"/>
                  <a:pt x="167599" y="1049583"/>
                  <a:pt x="160371" y="1066382"/>
                </a:cubicBezTo>
                <a:cubicBezTo>
                  <a:pt x="168445" y="1078232"/>
                  <a:pt x="176649" y="1090636"/>
                  <a:pt x="184984" y="1103593"/>
                </a:cubicBezTo>
                <a:lnTo>
                  <a:pt x="176389" y="1109551"/>
                </a:lnTo>
                <a:cubicBezTo>
                  <a:pt x="169422" y="1098352"/>
                  <a:pt x="162422" y="1087413"/>
                  <a:pt x="155390" y="1076734"/>
                </a:cubicBezTo>
                <a:cubicBezTo>
                  <a:pt x="148879" y="1089431"/>
                  <a:pt x="138754" y="1102096"/>
                  <a:pt x="125015" y="1114727"/>
                </a:cubicBezTo>
                <a:cubicBezTo>
                  <a:pt x="122671" y="1112253"/>
                  <a:pt x="120067" y="1109811"/>
                  <a:pt x="117202" y="1107402"/>
                </a:cubicBezTo>
                <a:cubicBezTo>
                  <a:pt x="131787" y="1094836"/>
                  <a:pt x="142530" y="1081488"/>
                  <a:pt x="149432" y="1067358"/>
                </a:cubicBezTo>
                <a:cubicBezTo>
                  <a:pt x="139340" y="1052122"/>
                  <a:pt x="131722" y="1040858"/>
                  <a:pt x="126578" y="1033565"/>
                </a:cubicBezTo>
                <a:lnTo>
                  <a:pt x="134391" y="1028779"/>
                </a:lnTo>
                <a:cubicBezTo>
                  <a:pt x="139080" y="1035421"/>
                  <a:pt x="145558" y="1044764"/>
                  <a:pt x="153827" y="1056810"/>
                </a:cubicBezTo>
                <a:cubicBezTo>
                  <a:pt x="159688" y="1041509"/>
                  <a:pt x="163269" y="1020966"/>
                  <a:pt x="164571" y="995181"/>
                </a:cubicBezTo>
                <a:lnTo>
                  <a:pt x="142986" y="995181"/>
                </a:lnTo>
                <a:cubicBezTo>
                  <a:pt x="138949" y="1005860"/>
                  <a:pt x="133968" y="1016050"/>
                  <a:pt x="128043" y="1025752"/>
                </a:cubicBezTo>
                <a:cubicBezTo>
                  <a:pt x="126155" y="1023993"/>
                  <a:pt x="123420" y="1021942"/>
                  <a:pt x="119839" y="1019598"/>
                </a:cubicBezTo>
                <a:cubicBezTo>
                  <a:pt x="131624" y="1001302"/>
                  <a:pt x="140284" y="979359"/>
                  <a:pt x="145819" y="953770"/>
                </a:cubicBezTo>
                <a:close/>
                <a:moveTo>
                  <a:pt x="3054860" y="953379"/>
                </a:moveTo>
                <a:lnTo>
                  <a:pt x="3065994" y="955723"/>
                </a:lnTo>
                <a:cubicBezTo>
                  <a:pt x="3061957" y="966727"/>
                  <a:pt x="3058506" y="975680"/>
                  <a:pt x="3055641" y="982582"/>
                </a:cubicBezTo>
                <a:lnTo>
                  <a:pt x="3131236" y="982582"/>
                </a:lnTo>
                <a:lnTo>
                  <a:pt x="3131236" y="992154"/>
                </a:lnTo>
                <a:lnTo>
                  <a:pt x="3051832" y="992154"/>
                </a:lnTo>
                <a:cubicBezTo>
                  <a:pt x="3044409" y="1010776"/>
                  <a:pt x="3037149" y="1028389"/>
                  <a:pt x="3030052" y="1044992"/>
                </a:cubicBezTo>
                <a:lnTo>
                  <a:pt x="3068240" y="1044992"/>
                </a:lnTo>
                <a:lnTo>
                  <a:pt x="3068240" y="1010125"/>
                </a:lnTo>
                <a:lnTo>
                  <a:pt x="3078886" y="1010125"/>
                </a:lnTo>
                <a:lnTo>
                  <a:pt x="3078886" y="1044992"/>
                </a:lnTo>
                <a:lnTo>
                  <a:pt x="3128404" y="1044992"/>
                </a:lnTo>
                <a:lnTo>
                  <a:pt x="3128404" y="1054368"/>
                </a:lnTo>
                <a:lnTo>
                  <a:pt x="3078886" y="1054368"/>
                </a:lnTo>
                <a:lnTo>
                  <a:pt x="3078886" y="1116388"/>
                </a:lnTo>
                <a:cubicBezTo>
                  <a:pt x="3079342" y="1130843"/>
                  <a:pt x="3072798" y="1138103"/>
                  <a:pt x="3059255" y="1138168"/>
                </a:cubicBezTo>
                <a:cubicBezTo>
                  <a:pt x="3053395" y="1138428"/>
                  <a:pt x="3045646" y="1138559"/>
                  <a:pt x="3036010" y="1138559"/>
                </a:cubicBezTo>
                <a:cubicBezTo>
                  <a:pt x="3035358" y="1134522"/>
                  <a:pt x="3034447" y="1130875"/>
                  <a:pt x="3033275" y="1127620"/>
                </a:cubicBezTo>
                <a:cubicBezTo>
                  <a:pt x="3038614" y="1127880"/>
                  <a:pt x="3046069" y="1128010"/>
                  <a:pt x="3055641" y="1128010"/>
                </a:cubicBezTo>
                <a:cubicBezTo>
                  <a:pt x="3060589" y="1128075"/>
                  <a:pt x="3063910" y="1127099"/>
                  <a:pt x="3065603" y="1125080"/>
                </a:cubicBezTo>
                <a:cubicBezTo>
                  <a:pt x="3067426" y="1123192"/>
                  <a:pt x="3068305" y="1119546"/>
                  <a:pt x="3068240" y="1114141"/>
                </a:cubicBezTo>
                <a:lnTo>
                  <a:pt x="3068240" y="1054368"/>
                </a:lnTo>
                <a:lnTo>
                  <a:pt x="3019211" y="1054368"/>
                </a:lnTo>
                <a:lnTo>
                  <a:pt x="3019211" y="1042355"/>
                </a:lnTo>
                <a:cubicBezTo>
                  <a:pt x="3025982" y="1028682"/>
                  <a:pt x="3033177" y="1011948"/>
                  <a:pt x="3040795" y="992154"/>
                </a:cubicBezTo>
                <a:lnTo>
                  <a:pt x="3016476" y="992154"/>
                </a:lnTo>
                <a:lnTo>
                  <a:pt x="3016476" y="982582"/>
                </a:lnTo>
                <a:lnTo>
                  <a:pt x="3044604" y="982582"/>
                </a:lnTo>
                <a:cubicBezTo>
                  <a:pt x="3047469" y="974899"/>
                  <a:pt x="3050888" y="965164"/>
                  <a:pt x="3054860" y="953379"/>
                </a:cubicBezTo>
                <a:close/>
                <a:moveTo>
                  <a:pt x="705222" y="953379"/>
                </a:moveTo>
                <a:lnTo>
                  <a:pt x="715867" y="953379"/>
                </a:lnTo>
                <a:lnTo>
                  <a:pt x="715867" y="978968"/>
                </a:lnTo>
                <a:lnTo>
                  <a:pt x="763627" y="978968"/>
                </a:lnTo>
                <a:lnTo>
                  <a:pt x="763627" y="988344"/>
                </a:lnTo>
                <a:lnTo>
                  <a:pt x="715867" y="988344"/>
                </a:lnTo>
                <a:lnTo>
                  <a:pt x="715867" y="1021552"/>
                </a:lnTo>
                <a:lnTo>
                  <a:pt x="746633" y="1021552"/>
                </a:lnTo>
                <a:cubicBezTo>
                  <a:pt x="764018" y="1009115"/>
                  <a:pt x="780557" y="993716"/>
                  <a:pt x="796249" y="975355"/>
                </a:cubicBezTo>
                <a:lnTo>
                  <a:pt x="804843" y="981801"/>
                </a:lnTo>
                <a:cubicBezTo>
                  <a:pt x="791105" y="997558"/>
                  <a:pt x="777431" y="1010808"/>
                  <a:pt x="763823" y="1021552"/>
                </a:cubicBezTo>
                <a:lnTo>
                  <a:pt x="816661" y="1021552"/>
                </a:lnTo>
                <a:lnTo>
                  <a:pt x="816661" y="1031123"/>
                </a:lnTo>
                <a:lnTo>
                  <a:pt x="751028" y="1031123"/>
                </a:lnTo>
                <a:cubicBezTo>
                  <a:pt x="734490" y="1043039"/>
                  <a:pt x="714435" y="1054401"/>
                  <a:pt x="690864" y="1065210"/>
                </a:cubicBezTo>
                <a:lnTo>
                  <a:pt x="690864" y="1087576"/>
                </a:lnTo>
                <a:cubicBezTo>
                  <a:pt x="723160" y="1079827"/>
                  <a:pt x="752558" y="1070809"/>
                  <a:pt x="779059" y="1060521"/>
                </a:cubicBezTo>
                <a:lnTo>
                  <a:pt x="783649" y="1070581"/>
                </a:lnTo>
                <a:cubicBezTo>
                  <a:pt x="757800" y="1079567"/>
                  <a:pt x="726871" y="1088487"/>
                  <a:pt x="690864" y="1097342"/>
                </a:cubicBezTo>
                <a:lnTo>
                  <a:pt x="690864" y="1108965"/>
                </a:lnTo>
                <a:cubicBezTo>
                  <a:pt x="690669" y="1119318"/>
                  <a:pt x="696464" y="1124397"/>
                  <a:pt x="708249" y="1124201"/>
                </a:cubicBezTo>
                <a:lnTo>
                  <a:pt x="766851" y="1124201"/>
                </a:lnTo>
                <a:cubicBezTo>
                  <a:pt x="778440" y="1124462"/>
                  <a:pt x="785114" y="1119318"/>
                  <a:pt x="786872" y="1108770"/>
                </a:cubicBezTo>
                <a:cubicBezTo>
                  <a:pt x="788305" y="1100435"/>
                  <a:pt x="789444" y="1091580"/>
                  <a:pt x="790291" y="1082204"/>
                </a:cubicBezTo>
                <a:cubicBezTo>
                  <a:pt x="793612" y="1083506"/>
                  <a:pt x="797258" y="1084776"/>
                  <a:pt x="801230" y="1086013"/>
                </a:cubicBezTo>
                <a:cubicBezTo>
                  <a:pt x="799862" y="1096952"/>
                  <a:pt x="798397" y="1106198"/>
                  <a:pt x="796835" y="1113751"/>
                </a:cubicBezTo>
                <a:cubicBezTo>
                  <a:pt x="793970" y="1127294"/>
                  <a:pt x="784528" y="1134163"/>
                  <a:pt x="768511" y="1134359"/>
                </a:cubicBezTo>
                <a:lnTo>
                  <a:pt x="706687" y="1134359"/>
                </a:lnTo>
                <a:cubicBezTo>
                  <a:pt x="689106" y="1134294"/>
                  <a:pt x="680284" y="1126415"/>
                  <a:pt x="680219" y="1110723"/>
                </a:cubicBezTo>
                <a:lnTo>
                  <a:pt x="680219" y="1069800"/>
                </a:lnTo>
                <a:cubicBezTo>
                  <a:pt x="667522" y="1075269"/>
                  <a:pt x="652806" y="1081130"/>
                  <a:pt x="636072" y="1087380"/>
                </a:cubicBezTo>
                <a:cubicBezTo>
                  <a:pt x="634249" y="1083408"/>
                  <a:pt x="632426" y="1079925"/>
                  <a:pt x="630603" y="1076930"/>
                </a:cubicBezTo>
                <a:cubicBezTo>
                  <a:pt x="671363" y="1063842"/>
                  <a:pt x="705384" y="1048573"/>
                  <a:pt x="732667" y="1031123"/>
                </a:cubicBezTo>
                <a:lnTo>
                  <a:pt x="633240" y="1031123"/>
                </a:lnTo>
                <a:lnTo>
                  <a:pt x="633240" y="1021552"/>
                </a:lnTo>
                <a:lnTo>
                  <a:pt x="705222" y="1021552"/>
                </a:lnTo>
                <a:lnTo>
                  <a:pt x="705222" y="988344"/>
                </a:lnTo>
                <a:lnTo>
                  <a:pt x="654629" y="988344"/>
                </a:lnTo>
                <a:lnTo>
                  <a:pt x="654629" y="978968"/>
                </a:lnTo>
                <a:lnTo>
                  <a:pt x="705222" y="978968"/>
                </a:lnTo>
                <a:close/>
                <a:moveTo>
                  <a:pt x="2405211" y="953184"/>
                </a:moveTo>
                <a:lnTo>
                  <a:pt x="2415954" y="953184"/>
                </a:lnTo>
                <a:lnTo>
                  <a:pt x="2415954" y="987368"/>
                </a:lnTo>
                <a:lnTo>
                  <a:pt x="2498777" y="987368"/>
                </a:lnTo>
                <a:lnTo>
                  <a:pt x="2498777" y="997135"/>
                </a:lnTo>
                <a:lnTo>
                  <a:pt x="2415954" y="997135"/>
                </a:lnTo>
                <a:lnTo>
                  <a:pt x="2415954" y="1034737"/>
                </a:lnTo>
                <a:lnTo>
                  <a:pt x="2488424" y="1034737"/>
                </a:lnTo>
                <a:lnTo>
                  <a:pt x="2488424" y="1044406"/>
                </a:lnTo>
                <a:lnTo>
                  <a:pt x="2422010" y="1044406"/>
                </a:lnTo>
                <a:cubicBezTo>
                  <a:pt x="2441088" y="1074488"/>
                  <a:pt x="2468565" y="1097733"/>
                  <a:pt x="2504442" y="1114141"/>
                </a:cubicBezTo>
                <a:cubicBezTo>
                  <a:pt x="2501772" y="1117202"/>
                  <a:pt x="2499298" y="1120490"/>
                  <a:pt x="2497019" y="1124006"/>
                </a:cubicBezTo>
                <a:cubicBezTo>
                  <a:pt x="2460817" y="1105123"/>
                  <a:pt x="2433795" y="1080706"/>
                  <a:pt x="2415954" y="1050755"/>
                </a:cubicBezTo>
                <a:lnTo>
                  <a:pt x="2415954" y="1141586"/>
                </a:lnTo>
                <a:lnTo>
                  <a:pt x="2405211" y="1141586"/>
                </a:lnTo>
                <a:lnTo>
                  <a:pt x="2405211" y="1050559"/>
                </a:lnTo>
                <a:cubicBezTo>
                  <a:pt x="2385221" y="1082790"/>
                  <a:pt x="2358135" y="1108477"/>
                  <a:pt x="2323951" y="1127620"/>
                </a:cubicBezTo>
                <a:cubicBezTo>
                  <a:pt x="2321802" y="1124625"/>
                  <a:pt x="2319263" y="1121532"/>
                  <a:pt x="2316333" y="1118341"/>
                </a:cubicBezTo>
                <a:cubicBezTo>
                  <a:pt x="2350972" y="1100240"/>
                  <a:pt x="2378515" y="1075595"/>
                  <a:pt x="2398960" y="1044406"/>
                </a:cubicBezTo>
                <a:lnTo>
                  <a:pt x="2332546" y="1044406"/>
                </a:lnTo>
                <a:lnTo>
                  <a:pt x="2332546" y="1034737"/>
                </a:lnTo>
                <a:lnTo>
                  <a:pt x="2405211" y="1034737"/>
                </a:lnTo>
                <a:lnTo>
                  <a:pt x="2405211" y="997135"/>
                </a:lnTo>
                <a:lnTo>
                  <a:pt x="2321997" y="997135"/>
                </a:lnTo>
                <a:lnTo>
                  <a:pt x="2321997" y="987368"/>
                </a:lnTo>
                <a:lnTo>
                  <a:pt x="2405211" y="987368"/>
                </a:lnTo>
                <a:close/>
                <a:moveTo>
                  <a:pt x="325971" y="952988"/>
                </a:moveTo>
                <a:lnTo>
                  <a:pt x="336323" y="952988"/>
                </a:lnTo>
                <a:lnTo>
                  <a:pt x="336323" y="970178"/>
                </a:lnTo>
                <a:lnTo>
                  <a:pt x="397171" y="970178"/>
                </a:lnTo>
                <a:lnTo>
                  <a:pt x="397171" y="978968"/>
                </a:lnTo>
                <a:lnTo>
                  <a:pt x="336323" y="978968"/>
                </a:lnTo>
                <a:lnTo>
                  <a:pt x="336323" y="995572"/>
                </a:lnTo>
                <a:lnTo>
                  <a:pt x="390920" y="995572"/>
                </a:lnTo>
                <a:lnTo>
                  <a:pt x="390920" y="1004167"/>
                </a:lnTo>
                <a:lnTo>
                  <a:pt x="336323" y="1004167"/>
                </a:lnTo>
                <a:lnTo>
                  <a:pt x="336323" y="1021161"/>
                </a:lnTo>
                <a:lnTo>
                  <a:pt x="400003" y="1021161"/>
                </a:lnTo>
                <a:lnTo>
                  <a:pt x="400003" y="1029951"/>
                </a:lnTo>
                <a:lnTo>
                  <a:pt x="263365" y="1029951"/>
                </a:lnTo>
                <a:lnTo>
                  <a:pt x="263365" y="1021161"/>
                </a:lnTo>
                <a:lnTo>
                  <a:pt x="325971" y="1021161"/>
                </a:lnTo>
                <a:lnTo>
                  <a:pt x="325971" y="1004167"/>
                </a:lnTo>
                <a:lnTo>
                  <a:pt x="272546" y="1004167"/>
                </a:lnTo>
                <a:lnTo>
                  <a:pt x="272546" y="995572"/>
                </a:lnTo>
                <a:lnTo>
                  <a:pt x="325971" y="995572"/>
                </a:lnTo>
                <a:lnTo>
                  <a:pt x="325971" y="978968"/>
                </a:lnTo>
                <a:lnTo>
                  <a:pt x="268932" y="978968"/>
                </a:lnTo>
                <a:lnTo>
                  <a:pt x="268932" y="970178"/>
                </a:lnTo>
                <a:lnTo>
                  <a:pt x="325971" y="970178"/>
                </a:lnTo>
                <a:close/>
                <a:moveTo>
                  <a:pt x="81162" y="952793"/>
                </a:moveTo>
                <a:lnTo>
                  <a:pt x="91027" y="953574"/>
                </a:lnTo>
                <a:cubicBezTo>
                  <a:pt x="90441" y="957025"/>
                  <a:pt x="89041" y="962886"/>
                  <a:pt x="86827" y="971155"/>
                </a:cubicBezTo>
                <a:lnTo>
                  <a:pt x="115053" y="971155"/>
                </a:lnTo>
                <a:lnTo>
                  <a:pt x="115053" y="1028193"/>
                </a:lnTo>
                <a:lnTo>
                  <a:pt x="56159" y="1028193"/>
                </a:lnTo>
                <a:lnTo>
                  <a:pt x="56159" y="971155"/>
                </a:lnTo>
                <a:lnTo>
                  <a:pt x="77646" y="971155"/>
                </a:lnTo>
                <a:cubicBezTo>
                  <a:pt x="78948" y="965490"/>
                  <a:pt x="80120" y="959369"/>
                  <a:pt x="81162" y="952793"/>
                </a:cubicBezTo>
                <a:close/>
                <a:moveTo>
                  <a:pt x="2848533" y="952500"/>
                </a:moveTo>
                <a:cubicBezTo>
                  <a:pt x="2853025" y="958946"/>
                  <a:pt x="2858820" y="967639"/>
                  <a:pt x="2865918" y="978578"/>
                </a:cubicBezTo>
                <a:lnTo>
                  <a:pt x="2856444" y="984145"/>
                </a:lnTo>
                <a:cubicBezTo>
                  <a:pt x="2850779" y="974573"/>
                  <a:pt x="2845179" y="965783"/>
                  <a:pt x="2839645" y="957774"/>
                </a:cubicBezTo>
                <a:close/>
                <a:moveTo>
                  <a:pt x="1994752" y="952500"/>
                </a:moveTo>
                <a:cubicBezTo>
                  <a:pt x="1997031" y="961030"/>
                  <a:pt x="1998822" y="968453"/>
                  <a:pt x="2000124" y="974769"/>
                </a:cubicBezTo>
                <a:lnTo>
                  <a:pt x="2073961" y="974769"/>
                </a:lnTo>
                <a:lnTo>
                  <a:pt x="2073961" y="984340"/>
                </a:lnTo>
                <a:lnTo>
                  <a:pt x="1917594" y="984340"/>
                </a:lnTo>
                <a:lnTo>
                  <a:pt x="1917594" y="1040597"/>
                </a:lnTo>
                <a:cubicBezTo>
                  <a:pt x="1917659" y="1066316"/>
                  <a:pt x="1916162" y="1085818"/>
                  <a:pt x="1913101" y="1099101"/>
                </a:cubicBezTo>
                <a:cubicBezTo>
                  <a:pt x="1910302" y="1112449"/>
                  <a:pt x="1904376" y="1126545"/>
                  <a:pt x="1895326" y="1141391"/>
                </a:cubicBezTo>
                <a:cubicBezTo>
                  <a:pt x="1892786" y="1138786"/>
                  <a:pt x="1889987" y="1136377"/>
                  <a:pt x="1886926" y="1134163"/>
                </a:cubicBezTo>
                <a:cubicBezTo>
                  <a:pt x="1895847" y="1119643"/>
                  <a:pt x="1901381" y="1106751"/>
                  <a:pt x="1903530" y="1095487"/>
                </a:cubicBezTo>
                <a:cubicBezTo>
                  <a:pt x="1906069" y="1084483"/>
                  <a:pt x="1907274" y="1065763"/>
                  <a:pt x="1907144" y="1039327"/>
                </a:cubicBezTo>
                <a:lnTo>
                  <a:pt x="1907144" y="974769"/>
                </a:lnTo>
                <a:lnTo>
                  <a:pt x="1989185" y="974769"/>
                </a:lnTo>
                <a:cubicBezTo>
                  <a:pt x="1988469" y="971643"/>
                  <a:pt x="1987427" y="967281"/>
                  <a:pt x="1986060" y="961681"/>
                </a:cubicBezTo>
                <a:cubicBezTo>
                  <a:pt x="1985213" y="958490"/>
                  <a:pt x="1984595" y="956049"/>
                  <a:pt x="1984204" y="954356"/>
                </a:cubicBezTo>
                <a:close/>
                <a:moveTo>
                  <a:pt x="261705" y="780869"/>
                </a:moveTo>
                <a:lnTo>
                  <a:pt x="261705" y="806067"/>
                </a:lnTo>
                <a:lnTo>
                  <a:pt x="356932" y="806067"/>
                </a:lnTo>
                <a:lnTo>
                  <a:pt x="356932" y="780869"/>
                </a:lnTo>
                <a:close/>
                <a:moveTo>
                  <a:pt x="1130963" y="778232"/>
                </a:moveTo>
                <a:cubicBezTo>
                  <a:pt x="1139623" y="786436"/>
                  <a:pt x="1147013" y="793989"/>
                  <a:pt x="1153134" y="800891"/>
                </a:cubicBezTo>
                <a:lnTo>
                  <a:pt x="1144734" y="808021"/>
                </a:lnTo>
                <a:cubicBezTo>
                  <a:pt x="1138028" y="799947"/>
                  <a:pt x="1130833" y="792231"/>
                  <a:pt x="1123150" y="784873"/>
                </a:cubicBezTo>
                <a:close/>
                <a:moveTo>
                  <a:pt x="863203" y="770809"/>
                </a:moveTo>
                <a:cubicBezTo>
                  <a:pt x="863007" y="778883"/>
                  <a:pt x="862682" y="784678"/>
                  <a:pt x="862226" y="788194"/>
                </a:cubicBezTo>
                <a:lnTo>
                  <a:pt x="885374" y="788194"/>
                </a:lnTo>
                <a:lnTo>
                  <a:pt x="885374" y="770809"/>
                </a:lnTo>
                <a:close/>
                <a:moveTo>
                  <a:pt x="983433" y="761823"/>
                </a:moveTo>
                <a:cubicBezTo>
                  <a:pt x="988056" y="768335"/>
                  <a:pt x="992320" y="775139"/>
                  <a:pt x="996227" y="782236"/>
                </a:cubicBezTo>
                <a:lnTo>
                  <a:pt x="989000" y="786436"/>
                </a:lnTo>
                <a:cubicBezTo>
                  <a:pt x="985484" y="779599"/>
                  <a:pt x="981349" y="772730"/>
                  <a:pt x="976596" y="765828"/>
                </a:cubicBezTo>
                <a:close/>
                <a:moveTo>
                  <a:pt x="925808" y="755084"/>
                </a:moveTo>
                <a:lnTo>
                  <a:pt x="934403" y="755084"/>
                </a:lnTo>
                <a:lnTo>
                  <a:pt x="934403" y="766804"/>
                </a:lnTo>
                <a:cubicBezTo>
                  <a:pt x="934403" y="775269"/>
                  <a:pt x="933817" y="782627"/>
                  <a:pt x="932645" y="788878"/>
                </a:cubicBezTo>
                <a:cubicBezTo>
                  <a:pt x="940524" y="796561"/>
                  <a:pt x="947035" y="803300"/>
                  <a:pt x="952179" y="809095"/>
                </a:cubicBezTo>
                <a:lnTo>
                  <a:pt x="945830" y="816029"/>
                </a:lnTo>
                <a:cubicBezTo>
                  <a:pt x="940035" y="808802"/>
                  <a:pt x="934891" y="802746"/>
                  <a:pt x="930399" y="797863"/>
                </a:cubicBezTo>
                <a:cubicBezTo>
                  <a:pt x="927273" y="807174"/>
                  <a:pt x="918939" y="816843"/>
                  <a:pt x="905396" y="826871"/>
                </a:cubicBezTo>
                <a:cubicBezTo>
                  <a:pt x="903572" y="824592"/>
                  <a:pt x="901391" y="822248"/>
                  <a:pt x="898852" y="819838"/>
                </a:cubicBezTo>
                <a:cubicBezTo>
                  <a:pt x="909856" y="812546"/>
                  <a:pt x="917051" y="805416"/>
                  <a:pt x="920437" y="798449"/>
                </a:cubicBezTo>
                <a:cubicBezTo>
                  <a:pt x="924148" y="791742"/>
                  <a:pt x="925938" y="781422"/>
                  <a:pt x="925808" y="767488"/>
                </a:cubicBezTo>
                <a:close/>
                <a:moveTo>
                  <a:pt x="68563" y="752643"/>
                </a:moveTo>
                <a:lnTo>
                  <a:pt x="68563" y="802844"/>
                </a:lnTo>
                <a:lnTo>
                  <a:pt x="159981" y="802844"/>
                </a:lnTo>
                <a:lnTo>
                  <a:pt x="159981" y="752643"/>
                </a:lnTo>
                <a:close/>
                <a:moveTo>
                  <a:pt x="520870" y="748833"/>
                </a:moveTo>
                <a:lnTo>
                  <a:pt x="520870" y="802453"/>
                </a:lnTo>
                <a:lnTo>
                  <a:pt x="583085" y="802453"/>
                </a:lnTo>
                <a:lnTo>
                  <a:pt x="583085" y="748833"/>
                </a:lnTo>
                <a:close/>
                <a:moveTo>
                  <a:pt x="447912" y="748833"/>
                </a:moveTo>
                <a:lnTo>
                  <a:pt x="447912" y="802453"/>
                </a:lnTo>
                <a:lnTo>
                  <a:pt x="510127" y="802453"/>
                </a:lnTo>
                <a:lnTo>
                  <a:pt x="510127" y="748833"/>
                </a:lnTo>
                <a:close/>
                <a:moveTo>
                  <a:pt x="267174" y="746392"/>
                </a:moveTo>
                <a:cubicBezTo>
                  <a:pt x="266718" y="746587"/>
                  <a:pt x="266035" y="746913"/>
                  <a:pt x="265123" y="747368"/>
                </a:cubicBezTo>
                <a:cubicBezTo>
                  <a:pt x="263625" y="748150"/>
                  <a:pt x="262486" y="748703"/>
                  <a:pt x="261705" y="749029"/>
                </a:cubicBezTo>
                <a:lnTo>
                  <a:pt x="261705" y="771883"/>
                </a:lnTo>
                <a:lnTo>
                  <a:pt x="356932" y="771883"/>
                </a:lnTo>
                <a:lnTo>
                  <a:pt x="356932" y="746392"/>
                </a:lnTo>
                <a:close/>
                <a:moveTo>
                  <a:pt x="863203" y="746196"/>
                </a:moveTo>
                <a:lnTo>
                  <a:pt x="863203" y="763191"/>
                </a:lnTo>
                <a:lnTo>
                  <a:pt x="885374" y="763191"/>
                </a:lnTo>
                <a:lnTo>
                  <a:pt x="885374" y="746196"/>
                </a:lnTo>
                <a:close/>
                <a:moveTo>
                  <a:pt x="2825092" y="743657"/>
                </a:moveTo>
                <a:lnTo>
                  <a:pt x="2835836" y="743657"/>
                </a:lnTo>
                <a:cubicBezTo>
                  <a:pt x="2835185" y="749973"/>
                  <a:pt x="2834468" y="754889"/>
                  <a:pt x="2833687" y="758405"/>
                </a:cubicBezTo>
                <a:lnTo>
                  <a:pt x="2921296" y="758405"/>
                </a:lnTo>
                <a:lnTo>
                  <a:pt x="2921296" y="768074"/>
                </a:lnTo>
                <a:lnTo>
                  <a:pt x="2837691" y="768074"/>
                </a:lnTo>
                <a:cubicBezTo>
                  <a:pt x="2851105" y="793859"/>
                  <a:pt x="2879233" y="809583"/>
                  <a:pt x="2922077" y="815248"/>
                </a:cubicBezTo>
                <a:cubicBezTo>
                  <a:pt x="2919733" y="818113"/>
                  <a:pt x="2917617" y="821596"/>
                  <a:pt x="2915729" y="825699"/>
                </a:cubicBezTo>
                <a:cubicBezTo>
                  <a:pt x="2870801" y="817690"/>
                  <a:pt x="2842119" y="800337"/>
                  <a:pt x="2829683" y="773641"/>
                </a:cubicBezTo>
                <a:cubicBezTo>
                  <a:pt x="2822650" y="799230"/>
                  <a:pt x="2793317" y="817364"/>
                  <a:pt x="2741683" y="828043"/>
                </a:cubicBezTo>
                <a:cubicBezTo>
                  <a:pt x="2740056" y="824787"/>
                  <a:pt x="2738037" y="821401"/>
                  <a:pt x="2735628" y="817885"/>
                </a:cubicBezTo>
                <a:cubicBezTo>
                  <a:pt x="2786936" y="807988"/>
                  <a:pt x="2815293" y="791384"/>
                  <a:pt x="2820697" y="768074"/>
                </a:cubicBezTo>
                <a:lnTo>
                  <a:pt x="2738656" y="768074"/>
                </a:lnTo>
                <a:lnTo>
                  <a:pt x="2738656" y="758405"/>
                </a:lnTo>
                <a:lnTo>
                  <a:pt x="2823041" y="758405"/>
                </a:lnTo>
                <a:cubicBezTo>
                  <a:pt x="2824018" y="754368"/>
                  <a:pt x="2824702" y="749452"/>
                  <a:pt x="2825092" y="743657"/>
                </a:cubicBezTo>
                <a:close/>
                <a:moveTo>
                  <a:pt x="57819" y="742485"/>
                </a:moveTo>
                <a:lnTo>
                  <a:pt x="170822" y="742485"/>
                </a:lnTo>
                <a:lnTo>
                  <a:pt x="170822" y="825406"/>
                </a:lnTo>
                <a:lnTo>
                  <a:pt x="159981" y="825406"/>
                </a:lnTo>
                <a:lnTo>
                  <a:pt x="159981" y="813002"/>
                </a:lnTo>
                <a:lnTo>
                  <a:pt x="68563" y="813002"/>
                </a:lnTo>
                <a:lnTo>
                  <a:pt x="68563" y="825699"/>
                </a:lnTo>
                <a:lnTo>
                  <a:pt x="57819" y="825699"/>
                </a:lnTo>
                <a:close/>
                <a:moveTo>
                  <a:pt x="966829" y="738871"/>
                </a:moveTo>
                <a:lnTo>
                  <a:pt x="1007264" y="738871"/>
                </a:lnTo>
                <a:lnTo>
                  <a:pt x="1007264" y="808021"/>
                </a:lnTo>
                <a:cubicBezTo>
                  <a:pt x="1006873" y="812123"/>
                  <a:pt x="1009054" y="814011"/>
                  <a:pt x="1013808" y="813685"/>
                </a:cubicBezTo>
                <a:cubicBezTo>
                  <a:pt x="1017519" y="813881"/>
                  <a:pt x="1019603" y="811862"/>
                  <a:pt x="1020058" y="807630"/>
                </a:cubicBezTo>
                <a:cubicBezTo>
                  <a:pt x="1020905" y="801509"/>
                  <a:pt x="1021491" y="795714"/>
                  <a:pt x="1021816" y="790245"/>
                </a:cubicBezTo>
                <a:cubicBezTo>
                  <a:pt x="1024030" y="790896"/>
                  <a:pt x="1026895" y="791547"/>
                  <a:pt x="1030411" y="792198"/>
                </a:cubicBezTo>
                <a:cubicBezTo>
                  <a:pt x="1029890" y="798905"/>
                  <a:pt x="1029239" y="805058"/>
                  <a:pt x="1028458" y="810658"/>
                </a:cubicBezTo>
                <a:cubicBezTo>
                  <a:pt x="1027286" y="818471"/>
                  <a:pt x="1022793" y="822345"/>
                  <a:pt x="1014980" y="822280"/>
                </a:cubicBezTo>
                <a:lnTo>
                  <a:pt x="1009999" y="822280"/>
                </a:lnTo>
                <a:cubicBezTo>
                  <a:pt x="1001794" y="822671"/>
                  <a:pt x="997855" y="818048"/>
                  <a:pt x="998181" y="808411"/>
                </a:cubicBezTo>
                <a:lnTo>
                  <a:pt x="998181" y="746685"/>
                </a:lnTo>
                <a:lnTo>
                  <a:pt x="975815" y="746685"/>
                </a:lnTo>
                <a:lnTo>
                  <a:pt x="975815" y="762995"/>
                </a:lnTo>
                <a:cubicBezTo>
                  <a:pt x="975880" y="780250"/>
                  <a:pt x="974643" y="793045"/>
                  <a:pt x="972103" y="801379"/>
                </a:cubicBezTo>
                <a:cubicBezTo>
                  <a:pt x="969824" y="809713"/>
                  <a:pt x="964876" y="818276"/>
                  <a:pt x="957258" y="827066"/>
                </a:cubicBezTo>
                <a:cubicBezTo>
                  <a:pt x="954979" y="825243"/>
                  <a:pt x="952374" y="823289"/>
                  <a:pt x="949444" y="821206"/>
                </a:cubicBezTo>
                <a:cubicBezTo>
                  <a:pt x="956932" y="812676"/>
                  <a:pt x="961653" y="804895"/>
                  <a:pt x="963606" y="797863"/>
                </a:cubicBezTo>
                <a:cubicBezTo>
                  <a:pt x="965820" y="790831"/>
                  <a:pt x="966894" y="779273"/>
                  <a:pt x="966829" y="763191"/>
                </a:cubicBezTo>
                <a:close/>
                <a:moveTo>
                  <a:pt x="905591" y="738871"/>
                </a:moveTo>
                <a:lnTo>
                  <a:pt x="954425" y="738871"/>
                </a:lnTo>
                <a:lnTo>
                  <a:pt x="954425" y="791222"/>
                </a:lnTo>
                <a:lnTo>
                  <a:pt x="945635" y="791222"/>
                </a:lnTo>
                <a:lnTo>
                  <a:pt x="945635" y="746685"/>
                </a:lnTo>
                <a:lnTo>
                  <a:pt x="914381" y="746685"/>
                </a:lnTo>
                <a:lnTo>
                  <a:pt x="914381" y="791222"/>
                </a:lnTo>
                <a:lnTo>
                  <a:pt x="905591" y="791222"/>
                </a:lnTo>
                <a:close/>
                <a:moveTo>
                  <a:pt x="854217" y="738676"/>
                </a:moveTo>
                <a:lnTo>
                  <a:pt x="894359" y="738676"/>
                </a:lnTo>
                <a:lnTo>
                  <a:pt x="894359" y="806849"/>
                </a:lnTo>
                <a:cubicBezTo>
                  <a:pt x="894424" y="813555"/>
                  <a:pt x="893187" y="818113"/>
                  <a:pt x="890648" y="820522"/>
                </a:cubicBezTo>
                <a:cubicBezTo>
                  <a:pt x="888238" y="823127"/>
                  <a:pt x="883681" y="824494"/>
                  <a:pt x="876974" y="824624"/>
                </a:cubicBezTo>
                <a:cubicBezTo>
                  <a:pt x="873784" y="824754"/>
                  <a:pt x="869779" y="824819"/>
                  <a:pt x="864961" y="824819"/>
                </a:cubicBezTo>
                <a:cubicBezTo>
                  <a:pt x="864700" y="821238"/>
                  <a:pt x="864310" y="818308"/>
                  <a:pt x="863789" y="816029"/>
                </a:cubicBezTo>
                <a:cubicBezTo>
                  <a:pt x="864831" y="816160"/>
                  <a:pt x="866165" y="816257"/>
                  <a:pt x="867793" y="816322"/>
                </a:cubicBezTo>
                <a:cubicBezTo>
                  <a:pt x="868575" y="816387"/>
                  <a:pt x="869519" y="816420"/>
                  <a:pt x="870626" y="816420"/>
                </a:cubicBezTo>
                <a:cubicBezTo>
                  <a:pt x="871472" y="816420"/>
                  <a:pt x="872937" y="816420"/>
                  <a:pt x="875021" y="816420"/>
                </a:cubicBezTo>
                <a:cubicBezTo>
                  <a:pt x="879253" y="816485"/>
                  <a:pt x="882020" y="815801"/>
                  <a:pt x="883323" y="814369"/>
                </a:cubicBezTo>
                <a:cubicBezTo>
                  <a:pt x="884755" y="813067"/>
                  <a:pt x="885439" y="810299"/>
                  <a:pt x="885374" y="806067"/>
                </a:cubicBezTo>
                <a:lnTo>
                  <a:pt x="885374" y="795812"/>
                </a:lnTo>
                <a:lnTo>
                  <a:pt x="861152" y="795812"/>
                </a:lnTo>
                <a:cubicBezTo>
                  <a:pt x="859459" y="806425"/>
                  <a:pt x="854673" y="816583"/>
                  <a:pt x="846795" y="826285"/>
                </a:cubicBezTo>
                <a:cubicBezTo>
                  <a:pt x="844711" y="824592"/>
                  <a:pt x="842041" y="822768"/>
                  <a:pt x="838786" y="820815"/>
                </a:cubicBezTo>
                <a:cubicBezTo>
                  <a:pt x="845167" y="813067"/>
                  <a:pt x="849301" y="805611"/>
                  <a:pt x="851190" y="798449"/>
                </a:cubicBezTo>
                <a:cubicBezTo>
                  <a:pt x="853273" y="791222"/>
                  <a:pt x="854282" y="780022"/>
                  <a:pt x="854217" y="764851"/>
                </a:cubicBezTo>
                <a:close/>
                <a:moveTo>
                  <a:pt x="1501034" y="735258"/>
                </a:moveTo>
                <a:lnTo>
                  <a:pt x="1501034" y="780087"/>
                </a:lnTo>
                <a:lnTo>
                  <a:pt x="1581219" y="780087"/>
                </a:lnTo>
                <a:lnTo>
                  <a:pt x="1581219" y="735258"/>
                </a:lnTo>
                <a:close/>
                <a:moveTo>
                  <a:pt x="1114359" y="734867"/>
                </a:moveTo>
                <a:lnTo>
                  <a:pt x="1234199" y="734867"/>
                </a:lnTo>
                <a:lnTo>
                  <a:pt x="1234199" y="744048"/>
                </a:lnTo>
                <a:lnTo>
                  <a:pt x="1210368" y="744048"/>
                </a:lnTo>
                <a:lnTo>
                  <a:pt x="1210368" y="763679"/>
                </a:lnTo>
                <a:lnTo>
                  <a:pt x="1238398" y="763679"/>
                </a:lnTo>
                <a:lnTo>
                  <a:pt x="1238398" y="773055"/>
                </a:lnTo>
                <a:lnTo>
                  <a:pt x="1210368" y="773055"/>
                </a:lnTo>
                <a:lnTo>
                  <a:pt x="1210368" y="802063"/>
                </a:lnTo>
                <a:cubicBezTo>
                  <a:pt x="1211214" y="816973"/>
                  <a:pt x="1203694" y="824233"/>
                  <a:pt x="1187806" y="823843"/>
                </a:cubicBezTo>
                <a:cubicBezTo>
                  <a:pt x="1179211" y="824103"/>
                  <a:pt x="1170584" y="824233"/>
                  <a:pt x="1161924" y="824233"/>
                </a:cubicBezTo>
                <a:cubicBezTo>
                  <a:pt x="1161143" y="820392"/>
                  <a:pt x="1160101" y="816811"/>
                  <a:pt x="1158799" y="813490"/>
                </a:cubicBezTo>
                <a:cubicBezTo>
                  <a:pt x="1168696" y="813881"/>
                  <a:pt x="1177421" y="814076"/>
                  <a:pt x="1184974" y="814076"/>
                </a:cubicBezTo>
                <a:cubicBezTo>
                  <a:pt x="1190834" y="814141"/>
                  <a:pt x="1194773" y="813295"/>
                  <a:pt x="1196792" y="811537"/>
                </a:cubicBezTo>
                <a:cubicBezTo>
                  <a:pt x="1198940" y="809974"/>
                  <a:pt x="1199982" y="806881"/>
                  <a:pt x="1199917" y="802258"/>
                </a:cubicBezTo>
                <a:lnTo>
                  <a:pt x="1199917" y="773055"/>
                </a:lnTo>
                <a:lnTo>
                  <a:pt x="1105960" y="773055"/>
                </a:lnTo>
                <a:lnTo>
                  <a:pt x="1105960" y="763679"/>
                </a:lnTo>
                <a:lnTo>
                  <a:pt x="1199917" y="763679"/>
                </a:lnTo>
                <a:lnTo>
                  <a:pt x="1199917" y="744048"/>
                </a:lnTo>
                <a:lnTo>
                  <a:pt x="1114359" y="744048"/>
                </a:lnTo>
                <a:close/>
                <a:moveTo>
                  <a:pt x="3264801" y="728225"/>
                </a:moveTo>
                <a:cubicBezTo>
                  <a:pt x="3270270" y="748996"/>
                  <a:pt x="3278995" y="765860"/>
                  <a:pt x="3290976" y="778818"/>
                </a:cubicBezTo>
                <a:cubicBezTo>
                  <a:pt x="3302435" y="766316"/>
                  <a:pt x="3311714" y="749452"/>
                  <a:pt x="3318811" y="728225"/>
                </a:cubicBezTo>
                <a:close/>
                <a:moveTo>
                  <a:pt x="1490290" y="725198"/>
                </a:moveTo>
                <a:lnTo>
                  <a:pt x="1592061" y="725198"/>
                </a:lnTo>
                <a:lnTo>
                  <a:pt x="1592061" y="790050"/>
                </a:lnTo>
                <a:lnTo>
                  <a:pt x="1501034" y="790050"/>
                </a:lnTo>
                <a:lnTo>
                  <a:pt x="1501034" y="804407"/>
                </a:lnTo>
                <a:lnTo>
                  <a:pt x="1490290" y="804407"/>
                </a:lnTo>
                <a:close/>
                <a:moveTo>
                  <a:pt x="1677572" y="721389"/>
                </a:moveTo>
                <a:lnTo>
                  <a:pt x="1867244" y="721389"/>
                </a:lnTo>
                <a:lnTo>
                  <a:pt x="1867244" y="733011"/>
                </a:lnTo>
                <a:lnTo>
                  <a:pt x="1677572" y="733011"/>
                </a:lnTo>
                <a:close/>
                <a:moveTo>
                  <a:pt x="1342955" y="718654"/>
                </a:moveTo>
                <a:lnTo>
                  <a:pt x="1354480" y="724416"/>
                </a:lnTo>
                <a:cubicBezTo>
                  <a:pt x="1336899" y="752089"/>
                  <a:pt x="1317854" y="778297"/>
                  <a:pt x="1297344" y="803039"/>
                </a:cubicBezTo>
                <a:cubicBezTo>
                  <a:pt x="1300209" y="802909"/>
                  <a:pt x="1304441" y="802779"/>
                  <a:pt x="1310041" y="802649"/>
                </a:cubicBezTo>
                <a:cubicBezTo>
                  <a:pt x="1346894" y="801086"/>
                  <a:pt x="1377855" y="799881"/>
                  <a:pt x="1402923" y="799035"/>
                </a:cubicBezTo>
                <a:cubicBezTo>
                  <a:pt x="1395045" y="789268"/>
                  <a:pt x="1384171" y="776148"/>
                  <a:pt x="1370302" y="759675"/>
                </a:cubicBezTo>
                <a:lnTo>
                  <a:pt x="1379092" y="753033"/>
                </a:lnTo>
                <a:cubicBezTo>
                  <a:pt x="1396998" y="773739"/>
                  <a:pt x="1415685" y="795747"/>
                  <a:pt x="1435154" y="819057"/>
                </a:cubicBezTo>
                <a:lnTo>
                  <a:pt x="1425094" y="826871"/>
                </a:lnTo>
                <a:cubicBezTo>
                  <a:pt x="1420536" y="820880"/>
                  <a:pt x="1415881" y="815020"/>
                  <a:pt x="1411127" y="809290"/>
                </a:cubicBezTo>
                <a:cubicBezTo>
                  <a:pt x="1366916" y="810397"/>
                  <a:pt x="1330095" y="811927"/>
                  <a:pt x="1300664" y="813881"/>
                </a:cubicBezTo>
                <a:cubicBezTo>
                  <a:pt x="1293046" y="814336"/>
                  <a:pt x="1286535" y="815053"/>
                  <a:pt x="1281131" y="816029"/>
                </a:cubicBezTo>
                <a:lnTo>
                  <a:pt x="1275661" y="804211"/>
                </a:lnTo>
                <a:cubicBezTo>
                  <a:pt x="1280935" y="801607"/>
                  <a:pt x="1285624" y="798221"/>
                  <a:pt x="1289726" y="794054"/>
                </a:cubicBezTo>
                <a:cubicBezTo>
                  <a:pt x="1308934" y="772762"/>
                  <a:pt x="1326677" y="747629"/>
                  <a:pt x="1342955" y="718654"/>
                </a:cubicBezTo>
                <a:close/>
                <a:moveTo>
                  <a:pt x="2010379" y="714454"/>
                </a:moveTo>
                <a:lnTo>
                  <a:pt x="2020927" y="714454"/>
                </a:lnTo>
                <a:lnTo>
                  <a:pt x="2020927" y="726467"/>
                </a:lnTo>
                <a:cubicBezTo>
                  <a:pt x="2020993" y="743722"/>
                  <a:pt x="2019658" y="757786"/>
                  <a:pt x="2016923" y="768660"/>
                </a:cubicBezTo>
                <a:cubicBezTo>
                  <a:pt x="2036261" y="783766"/>
                  <a:pt x="2055893" y="799491"/>
                  <a:pt x="2075817" y="815834"/>
                </a:cubicBezTo>
                <a:lnTo>
                  <a:pt x="2068004" y="824429"/>
                </a:lnTo>
                <a:cubicBezTo>
                  <a:pt x="2049381" y="808151"/>
                  <a:pt x="2031378" y="792817"/>
                  <a:pt x="2013993" y="778427"/>
                </a:cubicBezTo>
                <a:cubicBezTo>
                  <a:pt x="2007677" y="797700"/>
                  <a:pt x="1987199" y="814109"/>
                  <a:pt x="1952559" y="827652"/>
                </a:cubicBezTo>
                <a:cubicBezTo>
                  <a:pt x="1950867" y="825178"/>
                  <a:pt x="1948392" y="822117"/>
                  <a:pt x="1945137" y="818471"/>
                </a:cubicBezTo>
                <a:cubicBezTo>
                  <a:pt x="1972940" y="807728"/>
                  <a:pt x="1990585" y="796561"/>
                  <a:pt x="1998073" y="784971"/>
                </a:cubicBezTo>
                <a:cubicBezTo>
                  <a:pt x="2006668" y="774032"/>
                  <a:pt x="2010770" y="754791"/>
                  <a:pt x="2010379" y="727249"/>
                </a:cubicBezTo>
                <a:close/>
                <a:moveTo>
                  <a:pt x="2157863" y="708203"/>
                </a:moveTo>
                <a:cubicBezTo>
                  <a:pt x="2159556" y="709896"/>
                  <a:pt x="2162193" y="712436"/>
                  <a:pt x="2165774" y="715821"/>
                </a:cubicBezTo>
                <a:cubicBezTo>
                  <a:pt x="2174369" y="724091"/>
                  <a:pt x="2180457" y="730146"/>
                  <a:pt x="2184038" y="733988"/>
                </a:cubicBezTo>
                <a:lnTo>
                  <a:pt x="2176811" y="739653"/>
                </a:lnTo>
                <a:lnTo>
                  <a:pt x="2214804" y="739653"/>
                </a:lnTo>
                <a:cubicBezTo>
                  <a:pt x="2224440" y="729560"/>
                  <a:pt x="2233719" y="719077"/>
                  <a:pt x="2242639" y="708203"/>
                </a:cubicBezTo>
                <a:close/>
                <a:moveTo>
                  <a:pt x="2317407" y="707031"/>
                </a:moveTo>
                <a:lnTo>
                  <a:pt x="2353349" y="707031"/>
                </a:lnTo>
                <a:lnTo>
                  <a:pt x="2353349" y="783994"/>
                </a:lnTo>
                <a:cubicBezTo>
                  <a:pt x="2366371" y="801119"/>
                  <a:pt x="2384570" y="809486"/>
                  <a:pt x="2407946" y="809095"/>
                </a:cubicBezTo>
                <a:cubicBezTo>
                  <a:pt x="2414847" y="809160"/>
                  <a:pt x="2422921" y="809193"/>
                  <a:pt x="2432167" y="809193"/>
                </a:cubicBezTo>
                <a:cubicBezTo>
                  <a:pt x="2441283" y="809193"/>
                  <a:pt x="2450431" y="809193"/>
                  <a:pt x="2459612" y="809193"/>
                </a:cubicBezTo>
                <a:cubicBezTo>
                  <a:pt x="2477648" y="809127"/>
                  <a:pt x="2492592" y="808997"/>
                  <a:pt x="2504442" y="808802"/>
                </a:cubicBezTo>
                <a:cubicBezTo>
                  <a:pt x="2502489" y="812318"/>
                  <a:pt x="2500991" y="815997"/>
                  <a:pt x="2499949" y="819838"/>
                </a:cubicBezTo>
                <a:cubicBezTo>
                  <a:pt x="2464528" y="819708"/>
                  <a:pt x="2433274" y="819383"/>
                  <a:pt x="2406188" y="818862"/>
                </a:cubicBezTo>
                <a:cubicBezTo>
                  <a:pt x="2381575" y="819252"/>
                  <a:pt x="2362172" y="810723"/>
                  <a:pt x="2347977" y="793273"/>
                </a:cubicBezTo>
                <a:cubicBezTo>
                  <a:pt x="2339382" y="803430"/>
                  <a:pt x="2331178" y="814141"/>
                  <a:pt x="2323365" y="825406"/>
                </a:cubicBezTo>
                <a:lnTo>
                  <a:pt x="2314575" y="817690"/>
                </a:lnTo>
                <a:cubicBezTo>
                  <a:pt x="2323365" y="806686"/>
                  <a:pt x="2332773" y="795747"/>
                  <a:pt x="2342801" y="784873"/>
                </a:cubicBezTo>
                <a:lnTo>
                  <a:pt x="2342801" y="717189"/>
                </a:lnTo>
                <a:lnTo>
                  <a:pt x="2317407" y="717189"/>
                </a:lnTo>
                <a:close/>
                <a:moveTo>
                  <a:pt x="872579" y="706250"/>
                </a:moveTo>
                <a:lnTo>
                  <a:pt x="872579" y="719240"/>
                </a:lnTo>
                <a:lnTo>
                  <a:pt x="995251" y="719240"/>
                </a:lnTo>
                <a:lnTo>
                  <a:pt x="995251" y="706250"/>
                </a:lnTo>
                <a:close/>
                <a:moveTo>
                  <a:pt x="2372590" y="701855"/>
                </a:moveTo>
                <a:lnTo>
                  <a:pt x="2500828" y="701855"/>
                </a:lnTo>
                <a:lnTo>
                  <a:pt x="2500828" y="711622"/>
                </a:lnTo>
                <a:lnTo>
                  <a:pt x="2433144" y="711622"/>
                </a:lnTo>
                <a:cubicBezTo>
                  <a:pt x="2418884" y="733499"/>
                  <a:pt x="2405178" y="752512"/>
                  <a:pt x="2392026" y="768660"/>
                </a:cubicBezTo>
                <a:cubicBezTo>
                  <a:pt x="2416313" y="767488"/>
                  <a:pt x="2442423" y="766479"/>
                  <a:pt x="2470356" y="765632"/>
                </a:cubicBezTo>
                <a:cubicBezTo>
                  <a:pt x="2467947" y="762312"/>
                  <a:pt x="2464365" y="757396"/>
                  <a:pt x="2459612" y="750884"/>
                </a:cubicBezTo>
                <a:cubicBezTo>
                  <a:pt x="2453492" y="742355"/>
                  <a:pt x="2449227" y="736462"/>
                  <a:pt x="2446818" y="733206"/>
                </a:cubicBezTo>
                <a:lnTo>
                  <a:pt x="2455998" y="727835"/>
                </a:lnTo>
                <a:cubicBezTo>
                  <a:pt x="2469542" y="745871"/>
                  <a:pt x="2482955" y="764330"/>
                  <a:pt x="2496238" y="783213"/>
                </a:cubicBezTo>
                <a:lnTo>
                  <a:pt x="2487155" y="789659"/>
                </a:lnTo>
                <a:cubicBezTo>
                  <a:pt x="2486178" y="788161"/>
                  <a:pt x="2484420" y="785687"/>
                  <a:pt x="2481881" y="782236"/>
                </a:cubicBezTo>
                <a:cubicBezTo>
                  <a:pt x="2479732" y="779176"/>
                  <a:pt x="2478104" y="776832"/>
                  <a:pt x="2476997" y="775204"/>
                </a:cubicBezTo>
                <a:cubicBezTo>
                  <a:pt x="2447306" y="776115"/>
                  <a:pt x="2420024" y="777190"/>
                  <a:pt x="2395151" y="778427"/>
                </a:cubicBezTo>
                <a:cubicBezTo>
                  <a:pt x="2388184" y="778818"/>
                  <a:pt x="2382942" y="779436"/>
                  <a:pt x="2379426" y="780283"/>
                </a:cubicBezTo>
                <a:lnTo>
                  <a:pt x="2374348" y="769441"/>
                </a:lnTo>
                <a:cubicBezTo>
                  <a:pt x="2377668" y="767944"/>
                  <a:pt x="2381477" y="764884"/>
                  <a:pt x="2385775" y="760261"/>
                </a:cubicBezTo>
                <a:cubicBezTo>
                  <a:pt x="2396974" y="747564"/>
                  <a:pt x="2408239" y="731351"/>
                  <a:pt x="2419568" y="711622"/>
                </a:cubicBezTo>
                <a:lnTo>
                  <a:pt x="2372590" y="711622"/>
                </a:lnTo>
                <a:close/>
                <a:moveTo>
                  <a:pt x="862812" y="698632"/>
                </a:moveTo>
                <a:lnTo>
                  <a:pt x="1005017" y="698632"/>
                </a:lnTo>
                <a:lnTo>
                  <a:pt x="1005017" y="726858"/>
                </a:lnTo>
                <a:lnTo>
                  <a:pt x="862812" y="726858"/>
                </a:lnTo>
                <a:close/>
                <a:moveTo>
                  <a:pt x="1097170" y="687595"/>
                </a:moveTo>
                <a:lnTo>
                  <a:pt x="1106546" y="692674"/>
                </a:lnTo>
                <a:cubicBezTo>
                  <a:pt x="1100946" y="702115"/>
                  <a:pt x="1094533" y="711980"/>
                  <a:pt x="1087305" y="722268"/>
                </a:cubicBezTo>
                <a:lnTo>
                  <a:pt x="1087305" y="827066"/>
                </a:lnTo>
                <a:lnTo>
                  <a:pt x="1077148" y="827066"/>
                </a:lnTo>
                <a:lnTo>
                  <a:pt x="1077148" y="735844"/>
                </a:lnTo>
                <a:cubicBezTo>
                  <a:pt x="1069725" y="745024"/>
                  <a:pt x="1061977" y="753554"/>
                  <a:pt x="1053903" y="761433"/>
                </a:cubicBezTo>
                <a:cubicBezTo>
                  <a:pt x="1052210" y="757265"/>
                  <a:pt x="1050615" y="753815"/>
                  <a:pt x="1049117" y="751080"/>
                </a:cubicBezTo>
                <a:cubicBezTo>
                  <a:pt x="1067283" y="733890"/>
                  <a:pt x="1083301" y="712729"/>
                  <a:pt x="1097170" y="687595"/>
                </a:cubicBezTo>
                <a:close/>
                <a:moveTo>
                  <a:pt x="1470659" y="687400"/>
                </a:moveTo>
                <a:lnTo>
                  <a:pt x="1615110" y="687400"/>
                </a:lnTo>
                <a:lnTo>
                  <a:pt x="1615110" y="697655"/>
                </a:lnTo>
                <a:lnTo>
                  <a:pt x="1470659" y="697655"/>
                </a:lnTo>
                <a:close/>
                <a:moveTo>
                  <a:pt x="1135358" y="686228"/>
                </a:moveTo>
                <a:lnTo>
                  <a:pt x="1135358" y="707031"/>
                </a:lnTo>
                <a:lnTo>
                  <a:pt x="1212126" y="707031"/>
                </a:lnTo>
                <a:lnTo>
                  <a:pt x="1212126" y="686228"/>
                </a:lnTo>
                <a:close/>
                <a:moveTo>
                  <a:pt x="520870" y="686033"/>
                </a:moveTo>
                <a:lnTo>
                  <a:pt x="520870" y="738871"/>
                </a:lnTo>
                <a:lnTo>
                  <a:pt x="583085" y="738871"/>
                </a:lnTo>
                <a:lnTo>
                  <a:pt x="583085" y="686033"/>
                </a:lnTo>
                <a:close/>
                <a:moveTo>
                  <a:pt x="447912" y="686033"/>
                </a:moveTo>
                <a:lnTo>
                  <a:pt x="447912" y="738871"/>
                </a:lnTo>
                <a:lnTo>
                  <a:pt x="510127" y="738871"/>
                </a:lnTo>
                <a:lnTo>
                  <a:pt x="510127" y="686033"/>
                </a:lnTo>
                <a:close/>
                <a:moveTo>
                  <a:pt x="3242825" y="677828"/>
                </a:moveTo>
                <a:lnTo>
                  <a:pt x="3242825" y="718849"/>
                </a:lnTo>
                <a:lnTo>
                  <a:pt x="3281990" y="718849"/>
                </a:lnTo>
                <a:lnTo>
                  <a:pt x="3281990" y="677828"/>
                </a:lnTo>
                <a:close/>
                <a:moveTo>
                  <a:pt x="3156779" y="677242"/>
                </a:moveTo>
                <a:lnTo>
                  <a:pt x="3215185" y="677242"/>
                </a:lnTo>
                <a:lnTo>
                  <a:pt x="3215185" y="687595"/>
                </a:lnTo>
                <a:cubicBezTo>
                  <a:pt x="3207762" y="702311"/>
                  <a:pt x="3199818" y="715138"/>
                  <a:pt x="3191354" y="726077"/>
                </a:cubicBezTo>
                <a:lnTo>
                  <a:pt x="3191354" y="731448"/>
                </a:lnTo>
                <a:cubicBezTo>
                  <a:pt x="3194544" y="734444"/>
                  <a:pt x="3197605" y="737439"/>
                  <a:pt x="3200535" y="740434"/>
                </a:cubicBezTo>
                <a:cubicBezTo>
                  <a:pt x="3205418" y="735355"/>
                  <a:pt x="3210562" y="729235"/>
                  <a:pt x="3215966" y="722072"/>
                </a:cubicBezTo>
                <a:lnTo>
                  <a:pt x="3223780" y="728030"/>
                </a:lnTo>
                <a:cubicBezTo>
                  <a:pt x="3218766" y="734151"/>
                  <a:pt x="3213166" y="740369"/>
                  <a:pt x="3206981" y="746685"/>
                </a:cubicBezTo>
                <a:cubicBezTo>
                  <a:pt x="3211799" y="751633"/>
                  <a:pt x="3216748" y="756614"/>
                  <a:pt x="3221826" y="761628"/>
                </a:cubicBezTo>
                <a:lnTo>
                  <a:pt x="3214599" y="768855"/>
                </a:lnTo>
                <a:cubicBezTo>
                  <a:pt x="3206850" y="760326"/>
                  <a:pt x="3199102" y="751861"/>
                  <a:pt x="3191354" y="743462"/>
                </a:cubicBezTo>
                <a:lnTo>
                  <a:pt x="3191354" y="826675"/>
                </a:lnTo>
                <a:lnTo>
                  <a:pt x="3181196" y="826675"/>
                </a:lnTo>
                <a:lnTo>
                  <a:pt x="3181196" y="737992"/>
                </a:lnTo>
                <a:cubicBezTo>
                  <a:pt x="3175531" y="744178"/>
                  <a:pt x="3167783" y="751731"/>
                  <a:pt x="3157951" y="760651"/>
                </a:cubicBezTo>
                <a:cubicBezTo>
                  <a:pt x="3156584" y="757005"/>
                  <a:pt x="3154988" y="753587"/>
                  <a:pt x="3153165" y="750396"/>
                </a:cubicBezTo>
                <a:cubicBezTo>
                  <a:pt x="3175173" y="732620"/>
                  <a:pt x="3192233" y="711426"/>
                  <a:pt x="3204344" y="686814"/>
                </a:cubicBezTo>
                <a:lnTo>
                  <a:pt x="3156779" y="686814"/>
                </a:lnTo>
                <a:close/>
                <a:moveTo>
                  <a:pt x="1889759" y="658978"/>
                </a:moveTo>
                <a:lnTo>
                  <a:pt x="1952559" y="658978"/>
                </a:lnTo>
                <a:lnTo>
                  <a:pt x="1952559" y="669038"/>
                </a:lnTo>
                <a:lnTo>
                  <a:pt x="1927166" y="669038"/>
                </a:lnTo>
                <a:lnTo>
                  <a:pt x="1927166" y="774813"/>
                </a:lnTo>
                <a:cubicBezTo>
                  <a:pt x="1934328" y="773120"/>
                  <a:pt x="1943444" y="770809"/>
                  <a:pt x="1954513" y="767879"/>
                </a:cubicBezTo>
                <a:cubicBezTo>
                  <a:pt x="1954513" y="769441"/>
                  <a:pt x="1954871" y="772827"/>
                  <a:pt x="1955587" y="778036"/>
                </a:cubicBezTo>
                <a:cubicBezTo>
                  <a:pt x="1937812" y="782203"/>
                  <a:pt x="1915608" y="787803"/>
                  <a:pt x="1888977" y="794835"/>
                </a:cubicBezTo>
                <a:lnTo>
                  <a:pt x="1885950" y="783994"/>
                </a:lnTo>
                <a:cubicBezTo>
                  <a:pt x="1886340" y="783929"/>
                  <a:pt x="1886926" y="783799"/>
                  <a:pt x="1887708" y="783603"/>
                </a:cubicBezTo>
                <a:cubicBezTo>
                  <a:pt x="1899884" y="781064"/>
                  <a:pt x="1909488" y="778948"/>
                  <a:pt x="1916520" y="777255"/>
                </a:cubicBezTo>
                <a:lnTo>
                  <a:pt x="1916520" y="669038"/>
                </a:lnTo>
                <a:lnTo>
                  <a:pt x="1889759" y="669038"/>
                </a:lnTo>
                <a:close/>
                <a:moveTo>
                  <a:pt x="1135358" y="656634"/>
                </a:moveTo>
                <a:lnTo>
                  <a:pt x="1135358" y="677438"/>
                </a:lnTo>
                <a:lnTo>
                  <a:pt x="1212126" y="677438"/>
                </a:lnTo>
                <a:lnTo>
                  <a:pt x="1212126" y="656634"/>
                </a:lnTo>
                <a:close/>
                <a:moveTo>
                  <a:pt x="2749692" y="656439"/>
                </a:moveTo>
                <a:cubicBezTo>
                  <a:pt x="2762715" y="668745"/>
                  <a:pt x="2772449" y="678284"/>
                  <a:pt x="2778895" y="685056"/>
                </a:cubicBezTo>
                <a:lnTo>
                  <a:pt x="2770496" y="692186"/>
                </a:lnTo>
                <a:cubicBezTo>
                  <a:pt x="2763203" y="684112"/>
                  <a:pt x="2753729" y="674312"/>
                  <a:pt x="2742074" y="662788"/>
                </a:cubicBezTo>
                <a:close/>
                <a:moveTo>
                  <a:pt x="646425" y="653411"/>
                </a:moveTo>
                <a:lnTo>
                  <a:pt x="803671" y="653411"/>
                </a:lnTo>
                <a:lnTo>
                  <a:pt x="803671" y="664057"/>
                </a:lnTo>
                <a:lnTo>
                  <a:pt x="733057" y="664057"/>
                </a:lnTo>
                <a:lnTo>
                  <a:pt x="733057" y="719240"/>
                </a:lnTo>
                <a:lnTo>
                  <a:pt x="818517" y="719240"/>
                </a:lnTo>
                <a:lnTo>
                  <a:pt x="818517" y="730081"/>
                </a:lnTo>
                <a:lnTo>
                  <a:pt x="733057" y="730081"/>
                </a:lnTo>
                <a:lnTo>
                  <a:pt x="733057" y="795812"/>
                </a:lnTo>
                <a:cubicBezTo>
                  <a:pt x="733643" y="814369"/>
                  <a:pt x="725048" y="823647"/>
                  <a:pt x="707273" y="823647"/>
                </a:cubicBezTo>
                <a:cubicBezTo>
                  <a:pt x="696985" y="823908"/>
                  <a:pt x="687706" y="824038"/>
                  <a:pt x="679437" y="824038"/>
                </a:cubicBezTo>
                <a:cubicBezTo>
                  <a:pt x="678851" y="819806"/>
                  <a:pt x="678070" y="815671"/>
                  <a:pt x="677093" y="811634"/>
                </a:cubicBezTo>
                <a:cubicBezTo>
                  <a:pt x="684841" y="812025"/>
                  <a:pt x="693501" y="812220"/>
                  <a:pt x="703073" y="812220"/>
                </a:cubicBezTo>
                <a:cubicBezTo>
                  <a:pt x="710105" y="812285"/>
                  <a:pt x="714891" y="810951"/>
                  <a:pt x="717430" y="808216"/>
                </a:cubicBezTo>
                <a:cubicBezTo>
                  <a:pt x="720165" y="805676"/>
                  <a:pt x="721500" y="800956"/>
                  <a:pt x="721435" y="794054"/>
                </a:cubicBezTo>
                <a:lnTo>
                  <a:pt x="721435" y="730081"/>
                </a:lnTo>
                <a:lnTo>
                  <a:pt x="630603" y="730081"/>
                </a:lnTo>
                <a:lnTo>
                  <a:pt x="630603" y="719240"/>
                </a:lnTo>
                <a:lnTo>
                  <a:pt x="721435" y="719240"/>
                </a:lnTo>
                <a:lnTo>
                  <a:pt x="721435" y="664057"/>
                </a:lnTo>
                <a:lnTo>
                  <a:pt x="646425" y="664057"/>
                </a:lnTo>
                <a:close/>
                <a:moveTo>
                  <a:pt x="2385775" y="651849"/>
                </a:moveTo>
                <a:lnTo>
                  <a:pt x="2489206" y="651849"/>
                </a:lnTo>
                <a:lnTo>
                  <a:pt x="2489206" y="661616"/>
                </a:lnTo>
                <a:lnTo>
                  <a:pt x="2385775" y="661616"/>
                </a:lnTo>
                <a:close/>
                <a:moveTo>
                  <a:pt x="2947034" y="650384"/>
                </a:moveTo>
                <a:lnTo>
                  <a:pt x="3131041" y="650384"/>
                </a:lnTo>
                <a:lnTo>
                  <a:pt x="3131041" y="660834"/>
                </a:lnTo>
                <a:lnTo>
                  <a:pt x="3041186" y="660834"/>
                </a:lnTo>
                <a:lnTo>
                  <a:pt x="3032396" y="696385"/>
                </a:lnTo>
                <a:lnTo>
                  <a:pt x="3119809" y="696385"/>
                </a:lnTo>
                <a:lnTo>
                  <a:pt x="3119809" y="802844"/>
                </a:lnTo>
                <a:cubicBezTo>
                  <a:pt x="3119809" y="816973"/>
                  <a:pt x="3113689" y="824233"/>
                  <a:pt x="3101447" y="824624"/>
                </a:cubicBezTo>
                <a:cubicBezTo>
                  <a:pt x="3095652" y="824819"/>
                  <a:pt x="3088132" y="824950"/>
                  <a:pt x="3078886" y="825015"/>
                </a:cubicBezTo>
                <a:cubicBezTo>
                  <a:pt x="3078365" y="820978"/>
                  <a:pt x="3077681" y="817201"/>
                  <a:pt x="3076835" y="813685"/>
                </a:cubicBezTo>
                <a:cubicBezTo>
                  <a:pt x="3082239" y="814076"/>
                  <a:pt x="3088523" y="814271"/>
                  <a:pt x="3095685" y="814271"/>
                </a:cubicBezTo>
                <a:cubicBezTo>
                  <a:pt x="3105257" y="814597"/>
                  <a:pt x="3109847" y="810527"/>
                  <a:pt x="3109456" y="802063"/>
                </a:cubicBezTo>
                <a:lnTo>
                  <a:pt x="3109456" y="706641"/>
                </a:lnTo>
                <a:lnTo>
                  <a:pt x="3068631" y="706641"/>
                </a:lnTo>
                <a:lnTo>
                  <a:pt x="3068631" y="815639"/>
                </a:lnTo>
                <a:lnTo>
                  <a:pt x="3058278" y="815639"/>
                </a:lnTo>
                <a:lnTo>
                  <a:pt x="3058278" y="706641"/>
                </a:lnTo>
                <a:lnTo>
                  <a:pt x="3018429" y="706641"/>
                </a:lnTo>
                <a:lnTo>
                  <a:pt x="3018429" y="815639"/>
                </a:lnTo>
                <a:lnTo>
                  <a:pt x="3008076" y="815639"/>
                </a:lnTo>
                <a:lnTo>
                  <a:pt x="3008076" y="706641"/>
                </a:lnTo>
                <a:lnTo>
                  <a:pt x="2968228" y="706641"/>
                </a:lnTo>
                <a:lnTo>
                  <a:pt x="2968228" y="827066"/>
                </a:lnTo>
                <a:lnTo>
                  <a:pt x="2957582" y="827066"/>
                </a:lnTo>
                <a:lnTo>
                  <a:pt x="2957582" y="696385"/>
                </a:lnTo>
                <a:lnTo>
                  <a:pt x="3020676" y="696385"/>
                </a:lnTo>
                <a:lnTo>
                  <a:pt x="3029661" y="660834"/>
                </a:lnTo>
                <a:lnTo>
                  <a:pt x="2947034" y="660834"/>
                </a:lnTo>
                <a:close/>
                <a:moveTo>
                  <a:pt x="1960178" y="649407"/>
                </a:moveTo>
                <a:lnTo>
                  <a:pt x="2074352" y="649407"/>
                </a:lnTo>
                <a:lnTo>
                  <a:pt x="2074352" y="659467"/>
                </a:lnTo>
                <a:lnTo>
                  <a:pt x="2019365" y="659467"/>
                </a:lnTo>
                <a:lnTo>
                  <a:pt x="2012137" y="688181"/>
                </a:lnTo>
                <a:lnTo>
                  <a:pt x="2064195" y="688181"/>
                </a:lnTo>
                <a:lnTo>
                  <a:pt x="2064195" y="784287"/>
                </a:lnTo>
                <a:lnTo>
                  <a:pt x="2053549" y="784287"/>
                </a:lnTo>
                <a:lnTo>
                  <a:pt x="2053549" y="698046"/>
                </a:lnTo>
                <a:lnTo>
                  <a:pt x="1976781" y="698046"/>
                </a:lnTo>
                <a:lnTo>
                  <a:pt x="1976781" y="785654"/>
                </a:lnTo>
                <a:lnTo>
                  <a:pt x="1966135" y="785654"/>
                </a:lnTo>
                <a:lnTo>
                  <a:pt x="1966135" y="688181"/>
                </a:lnTo>
                <a:lnTo>
                  <a:pt x="2001394" y="688181"/>
                </a:lnTo>
                <a:lnTo>
                  <a:pt x="2008524" y="659467"/>
                </a:lnTo>
                <a:lnTo>
                  <a:pt x="1960178" y="659467"/>
                </a:lnTo>
                <a:close/>
                <a:moveTo>
                  <a:pt x="1481695" y="649212"/>
                </a:moveTo>
                <a:lnTo>
                  <a:pt x="1646267" y="649212"/>
                </a:lnTo>
                <a:lnTo>
                  <a:pt x="1646267" y="796886"/>
                </a:lnTo>
                <a:cubicBezTo>
                  <a:pt x="1646527" y="815313"/>
                  <a:pt x="1638062" y="824559"/>
                  <a:pt x="1620873" y="824624"/>
                </a:cubicBezTo>
                <a:cubicBezTo>
                  <a:pt x="1616640" y="824689"/>
                  <a:pt x="1612050" y="824754"/>
                  <a:pt x="1607101" y="824819"/>
                </a:cubicBezTo>
                <a:cubicBezTo>
                  <a:pt x="1604627" y="824819"/>
                  <a:pt x="1601925" y="824819"/>
                  <a:pt x="1598995" y="824819"/>
                </a:cubicBezTo>
                <a:cubicBezTo>
                  <a:pt x="1596456" y="824819"/>
                  <a:pt x="1592549" y="824819"/>
                  <a:pt x="1587275" y="824819"/>
                </a:cubicBezTo>
                <a:cubicBezTo>
                  <a:pt x="1586754" y="820913"/>
                  <a:pt x="1585940" y="816908"/>
                  <a:pt x="1584833" y="812806"/>
                </a:cubicBezTo>
                <a:cubicBezTo>
                  <a:pt x="1590693" y="813132"/>
                  <a:pt x="1595870" y="813360"/>
                  <a:pt x="1600362" y="813490"/>
                </a:cubicBezTo>
                <a:cubicBezTo>
                  <a:pt x="1604855" y="813620"/>
                  <a:pt x="1610618" y="813685"/>
                  <a:pt x="1617650" y="813685"/>
                </a:cubicBezTo>
                <a:cubicBezTo>
                  <a:pt x="1629630" y="813946"/>
                  <a:pt x="1635490" y="808346"/>
                  <a:pt x="1635230" y="796886"/>
                </a:cubicBezTo>
                <a:lnTo>
                  <a:pt x="1635230" y="659467"/>
                </a:lnTo>
                <a:lnTo>
                  <a:pt x="1481695" y="659467"/>
                </a:lnTo>
                <a:close/>
                <a:moveTo>
                  <a:pt x="1324105" y="648430"/>
                </a:moveTo>
                <a:lnTo>
                  <a:pt x="1334946" y="652825"/>
                </a:lnTo>
                <a:cubicBezTo>
                  <a:pt x="1318798" y="687140"/>
                  <a:pt x="1296367" y="716017"/>
                  <a:pt x="1267652" y="739457"/>
                </a:cubicBezTo>
                <a:cubicBezTo>
                  <a:pt x="1265243" y="736592"/>
                  <a:pt x="1262248" y="733532"/>
                  <a:pt x="1258667" y="730276"/>
                </a:cubicBezTo>
                <a:cubicBezTo>
                  <a:pt x="1287772" y="708920"/>
                  <a:pt x="1309585" y="681638"/>
                  <a:pt x="1324105" y="648430"/>
                </a:cubicBezTo>
                <a:close/>
                <a:moveTo>
                  <a:pt x="1125201" y="647649"/>
                </a:moveTo>
                <a:lnTo>
                  <a:pt x="1222381" y="647649"/>
                </a:lnTo>
                <a:lnTo>
                  <a:pt x="1222381" y="716017"/>
                </a:lnTo>
                <a:lnTo>
                  <a:pt x="1125201" y="716017"/>
                </a:lnTo>
                <a:close/>
                <a:moveTo>
                  <a:pt x="1382120" y="645207"/>
                </a:moveTo>
                <a:cubicBezTo>
                  <a:pt x="1394947" y="679391"/>
                  <a:pt x="1416825" y="705924"/>
                  <a:pt x="1447753" y="724807"/>
                </a:cubicBezTo>
                <a:cubicBezTo>
                  <a:pt x="1444237" y="728584"/>
                  <a:pt x="1441307" y="732002"/>
                  <a:pt x="1438963" y="735062"/>
                </a:cubicBezTo>
                <a:cubicBezTo>
                  <a:pt x="1406667" y="711947"/>
                  <a:pt x="1384171" y="683265"/>
                  <a:pt x="1371474" y="649016"/>
                </a:cubicBezTo>
                <a:close/>
                <a:moveTo>
                  <a:pt x="173459" y="645012"/>
                </a:moveTo>
                <a:lnTo>
                  <a:pt x="177854" y="656244"/>
                </a:lnTo>
                <a:cubicBezTo>
                  <a:pt x="124266" y="661648"/>
                  <a:pt x="76865" y="665099"/>
                  <a:pt x="35649" y="666597"/>
                </a:cubicBezTo>
                <a:lnTo>
                  <a:pt x="35649" y="697264"/>
                </a:lnTo>
                <a:lnTo>
                  <a:pt x="188793" y="697264"/>
                </a:lnTo>
                <a:lnTo>
                  <a:pt x="188793" y="707617"/>
                </a:lnTo>
                <a:lnTo>
                  <a:pt x="35649" y="707617"/>
                </a:lnTo>
                <a:lnTo>
                  <a:pt x="35649" y="713184"/>
                </a:lnTo>
                <a:cubicBezTo>
                  <a:pt x="35779" y="740532"/>
                  <a:pt x="34119" y="761530"/>
                  <a:pt x="30667" y="776181"/>
                </a:cubicBezTo>
                <a:cubicBezTo>
                  <a:pt x="27672" y="790831"/>
                  <a:pt x="21063" y="807337"/>
                  <a:pt x="10841" y="825699"/>
                </a:cubicBezTo>
                <a:cubicBezTo>
                  <a:pt x="7520" y="822834"/>
                  <a:pt x="4297" y="820294"/>
                  <a:pt x="1172" y="818080"/>
                </a:cubicBezTo>
                <a:cubicBezTo>
                  <a:pt x="10548" y="803495"/>
                  <a:pt x="16766" y="789040"/>
                  <a:pt x="19826" y="774716"/>
                </a:cubicBezTo>
                <a:cubicBezTo>
                  <a:pt x="23082" y="760586"/>
                  <a:pt x="24677" y="740076"/>
                  <a:pt x="24612" y="713184"/>
                </a:cubicBezTo>
                <a:lnTo>
                  <a:pt x="24612" y="656244"/>
                </a:lnTo>
                <a:cubicBezTo>
                  <a:pt x="77939" y="654681"/>
                  <a:pt x="127555" y="650937"/>
                  <a:pt x="173459" y="645012"/>
                </a:cubicBezTo>
                <a:close/>
                <a:moveTo>
                  <a:pt x="2337820" y="641398"/>
                </a:moveTo>
                <a:cubicBezTo>
                  <a:pt x="2346805" y="652597"/>
                  <a:pt x="2355530" y="663992"/>
                  <a:pt x="2363995" y="675582"/>
                </a:cubicBezTo>
                <a:lnTo>
                  <a:pt x="2354130" y="681833"/>
                </a:lnTo>
                <a:cubicBezTo>
                  <a:pt x="2345145" y="668810"/>
                  <a:pt x="2336745" y="657220"/>
                  <a:pt x="2328932" y="647063"/>
                </a:cubicBezTo>
                <a:close/>
                <a:moveTo>
                  <a:pt x="2615347" y="639640"/>
                </a:moveTo>
                <a:lnTo>
                  <a:pt x="2626774" y="639640"/>
                </a:lnTo>
                <a:cubicBezTo>
                  <a:pt x="2626774" y="653704"/>
                  <a:pt x="2626416" y="671513"/>
                  <a:pt x="2625700" y="693065"/>
                </a:cubicBezTo>
                <a:lnTo>
                  <a:pt x="2711941" y="693065"/>
                </a:lnTo>
                <a:lnTo>
                  <a:pt x="2711941" y="703808"/>
                </a:lnTo>
                <a:lnTo>
                  <a:pt x="2625895" y="703808"/>
                </a:lnTo>
                <a:cubicBezTo>
                  <a:pt x="2633513" y="754401"/>
                  <a:pt x="2662781" y="790603"/>
                  <a:pt x="2713699" y="812416"/>
                </a:cubicBezTo>
                <a:cubicBezTo>
                  <a:pt x="2709532" y="817690"/>
                  <a:pt x="2706960" y="821238"/>
                  <a:pt x="2705983" y="823061"/>
                </a:cubicBezTo>
                <a:cubicBezTo>
                  <a:pt x="2656889" y="799426"/>
                  <a:pt x="2628337" y="765470"/>
                  <a:pt x="2620328" y="721193"/>
                </a:cubicBezTo>
                <a:cubicBezTo>
                  <a:pt x="2614142" y="765405"/>
                  <a:pt x="2586014" y="800435"/>
                  <a:pt x="2535942" y="826285"/>
                </a:cubicBezTo>
                <a:cubicBezTo>
                  <a:pt x="2531905" y="821466"/>
                  <a:pt x="2529106" y="818178"/>
                  <a:pt x="2527543" y="816420"/>
                </a:cubicBezTo>
                <a:cubicBezTo>
                  <a:pt x="2581391" y="789724"/>
                  <a:pt x="2609910" y="752187"/>
                  <a:pt x="2613100" y="703808"/>
                </a:cubicBezTo>
                <a:lnTo>
                  <a:pt x="2528324" y="703808"/>
                </a:lnTo>
                <a:lnTo>
                  <a:pt x="2528324" y="693065"/>
                </a:lnTo>
                <a:lnTo>
                  <a:pt x="2613980" y="693065"/>
                </a:lnTo>
                <a:cubicBezTo>
                  <a:pt x="2614500" y="686163"/>
                  <a:pt x="2614859" y="678642"/>
                  <a:pt x="2615054" y="670503"/>
                </a:cubicBezTo>
                <a:cubicBezTo>
                  <a:pt x="2615184" y="666531"/>
                  <a:pt x="2615249" y="662202"/>
                  <a:pt x="2615249" y="657513"/>
                </a:cubicBezTo>
                <a:cubicBezTo>
                  <a:pt x="2615314" y="653411"/>
                  <a:pt x="2615347" y="647454"/>
                  <a:pt x="2615347" y="639640"/>
                </a:cubicBezTo>
                <a:close/>
                <a:moveTo>
                  <a:pt x="2786122" y="639445"/>
                </a:moveTo>
                <a:lnTo>
                  <a:pt x="2796671" y="639445"/>
                </a:lnTo>
                <a:lnTo>
                  <a:pt x="2796671" y="746880"/>
                </a:lnTo>
                <a:lnTo>
                  <a:pt x="2786122" y="746880"/>
                </a:lnTo>
                <a:lnTo>
                  <a:pt x="2786122" y="706250"/>
                </a:lnTo>
                <a:cubicBezTo>
                  <a:pt x="2772123" y="712761"/>
                  <a:pt x="2756627" y="720477"/>
                  <a:pt x="2739632" y="729397"/>
                </a:cubicBezTo>
                <a:lnTo>
                  <a:pt x="2735628" y="718459"/>
                </a:lnTo>
                <a:cubicBezTo>
                  <a:pt x="2754315" y="710580"/>
                  <a:pt x="2771147" y="702897"/>
                  <a:pt x="2786122" y="695409"/>
                </a:cubicBezTo>
                <a:close/>
                <a:moveTo>
                  <a:pt x="288368" y="639249"/>
                </a:moveTo>
                <a:lnTo>
                  <a:pt x="298916" y="639249"/>
                </a:lnTo>
                <a:lnTo>
                  <a:pt x="298916" y="664253"/>
                </a:lnTo>
                <a:lnTo>
                  <a:pt x="347164" y="664253"/>
                </a:lnTo>
                <a:lnTo>
                  <a:pt x="347164" y="673629"/>
                </a:lnTo>
                <a:lnTo>
                  <a:pt x="298916" y="673629"/>
                </a:lnTo>
                <a:lnTo>
                  <a:pt x="298916" y="701855"/>
                </a:lnTo>
                <a:lnTo>
                  <a:pt x="323724" y="701855"/>
                </a:lnTo>
                <a:cubicBezTo>
                  <a:pt x="342672" y="687921"/>
                  <a:pt x="359764" y="671838"/>
                  <a:pt x="375000" y="653607"/>
                </a:cubicBezTo>
                <a:lnTo>
                  <a:pt x="383790" y="660053"/>
                </a:lnTo>
                <a:cubicBezTo>
                  <a:pt x="370182" y="675810"/>
                  <a:pt x="355759" y="689744"/>
                  <a:pt x="340523" y="701855"/>
                </a:cubicBezTo>
                <a:lnTo>
                  <a:pt x="398929" y="701855"/>
                </a:lnTo>
                <a:lnTo>
                  <a:pt x="398929" y="711426"/>
                </a:lnTo>
                <a:lnTo>
                  <a:pt x="327924" y="711426"/>
                </a:lnTo>
                <a:cubicBezTo>
                  <a:pt x="315422" y="720477"/>
                  <a:pt x="301358" y="729072"/>
                  <a:pt x="285731" y="737211"/>
                </a:cubicBezTo>
                <a:lnTo>
                  <a:pt x="367577" y="737211"/>
                </a:lnTo>
                <a:lnTo>
                  <a:pt x="367577" y="827261"/>
                </a:lnTo>
                <a:lnTo>
                  <a:pt x="356932" y="827261"/>
                </a:lnTo>
                <a:lnTo>
                  <a:pt x="356932" y="815248"/>
                </a:lnTo>
                <a:lnTo>
                  <a:pt x="261705" y="815248"/>
                </a:lnTo>
                <a:lnTo>
                  <a:pt x="261705" y="827261"/>
                </a:lnTo>
                <a:lnTo>
                  <a:pt x="251156" y="827261"/>
                </a:lnTo>
                <a:lnTo>
                  <a:pt x="251156" y="753619"/>
                </a:lnTo>
                <a:cubicBezTo>
                  <a:pt x="239957" y="758438"/>
                  <a:pt x="228139" y="763191"/>
                  <a:pt x="215703" y="767879"/>
                </a:cubicBezTo>
                <a:cubicBezTo>
                  <a:pt x="214140" y="764493"/>
                  <a:pt x="212349" y="761140"/>
                  <a:pt x="210331" y="757819"/>
                </a:cubicBezTo>
                <a:cubicBezTo>
                  <a:pt x="249398" y="744992"/>
                  <a:pt x="282606" y="729528"/>
                  <a:pt x="309953" y="711426"/>
                </a:cubicBezTo>
                <a:lnTo>
                  <a:pt x="213554" y="711426"/>
                </a:lnTo>
                <a:lnTo>
                  <a:pt x="213554" y="701855"/>
                </a:lnTo>
                <a:lnTo>
                  <a:pt x="288368" y="701855"/>
                </a:lnTo>
                <a:lnTo>
                  <a:pt x="288368" y="673629"/>
                </a:lnTo>
                <a:lnTo>
                  <a:pt x="233185" y="673629"/>
                </a:lnTo>
                <a:lnTo>
                  <a:pt x="233185" y="664253"/>
                </a:lnTo>
                <a:lnTo>
                  <a:pt x="288368" y="664253"/>
                </a:lnTo>
                <a:close/>
                <a:moveTo>
                  <a:pt x="3281990" y="639054"/>
                </a:moveTo>
                <a:lnTo>
                  <a:pt x="3292343" y="639054"/>
                </a:lnTo>
                <a:lnTo>
                  <a:pt x="3292343" y="668257"/>
                </a:lnTo>
                <a:lnTo>
                  <a:pt x="3339224" y="668257"/>
                </a:lnTo>
                <a:lnTo>
                  <a:pt x="3335024" y="702050"/>
                </a:lnTo>
                <a:cubicBezTo>
                  <a:pt x="3331443" y="701660"/>
                  <a:pt x="3327894" y="701464"/>
                  <a:pt x="3324378" y="701464"/>
                </a:cubicBezTo>
                <a:lnTo>
                  <a:pt x="3328187" y="677828"/>
                </a:lnTo>
                <a:lnTo>
                  <a:pt x="3292343" y="677828"/>
                </a:lnTo>
                <a:lnTo>
                  <a:pt x="3292343" y="718849"/>
                </a:lnTo>
                <a:lnTo>
                  <a:pt x="3329750" y="718849"/>
                </a:lnTo>
                <a:lnTo>
                  <a:pt x="3329750" y="728616"/>
                </a:lnTo>
                <a:cubicBezTo>
                  <a:pt x="3321676" y="753033"/>
                  <a:pt x="3311160" y="772241"/>
                  <a:pt x="3298203" y="786240"/>
                </a:cubicBezTo>
                <a:cubicBezTo>
                  <a:pt x="3308686" y="795942"/>
                  <a:pt x="3323759" y="805416"/>
                  <a:pt x="3343424" y="814662"/>
                </a:cubicBezTo>
                <a:cubicBezTo>
                  <a:pt x="3341210" y="817397"/>
                  <a:pt x="3338931" y="820652"/>
                  <a:pt x="3336587" y="824429"/>
                </a:cubicBezTo>
                <a:cubicBezTo>
                  <a:pt x="3317964" y="814467"/>
                  <a:pt x="3302696" y="804211"/>
                  <a:pt x="3290780" y="793663"/>
                </a:cubicBezTo>
                <a:cubicBezTo>
                  <a:pt x="3278865" y="804667"/>
                  <a:pt x="3261480" y="816062"/>
                  <a:pt x="3238625" y="827847"/>
                </a:cubicBezTo>
                <a:cubicBezTo>
                  <a:pt x="3236607" y="824592"/>
                  <a:pt x="3234328" y="821401"/>
                  <a:pt x="3231789" y="818276"/>
                </a:cubicBezTo>
                <a:cubicBezTo>
                  <a:pt x="3254578" y="807858"/>
                  <a:pt x="3271833" y="797179"/>
                  <a:pt x="3283553" y="786240"/>
                </a:cubicBezTo>
                <a:cubicBezTo>
                  <a:pt x="3270075" y="771916"/>
                  <a:pt x="3260275" y="752577"/>
                  <a:pt x="3254155" y="728225"/>
                </a:cubicBezTo>
                <a:lnTo>
                  <a:pt x="3242825" y="728225"/>
                </a:lnTo>
                <a:lnTo>
                  <a:pt x="3242825" y="729593"/>
                </a:lnTo>
                <a:cubicBezTo>
                  <a:pt x="3242890" y="731807"/>
                  <a:pt x="3242923" y="734053"/>
                  <a:pt x="3242923" y="736332"/>
                </a:cubicBezTo>
                <a:cubicBezTo>
                  <a:pt x="3242923" y="773511"/>
                  <a:pt x="3233677" y="803821"/>
                  <a:pt x="3215185" y="827261"/>
                </a:cubicBezTo>
                <a:cubicBezTo>
                  <a:pt x="3213036" y="825308"/>
                  <a:pt x="3209976" y="823029"/>
                  <a:pt x="3206004" y="820424"/>
                </a:cubicBezTo>
                <a:cubicBezTo>
                  <a:pt x="3216096" y="807597"/>
                  <a:pt x="3222998" y="794607"/>
                  <a:pt x="3226710" y="781455"/>
                </a:cubicBezTo>
                <a:cubicBezTo>
                  <a:pt x="3230551" y="768432"/>
                  <a:pt x="3232439" y="750950"/>
                  <a:pt x="3232375" y="729007"/>
                </a:cubicBezTo>
                <a:lnTo>
                  <a:pt x="3232375" y="668257"/>
                </a:lnTo>
                <a:lnTo>
                  <a:pt x="3281990" y="668257"/>
                </a:lnTo>
                <a:close/>
                <a:moveTo>
                  <a:pt x="3183931" y="638859"/>
                </a:moveTo>
                <a:cubicBezTo>
                  <a:pt x="3188879" y="647063"/>
                  <a:pt x="3194023" y="656244"/>
                  <a:pt x="3199363" y="666401"/>
                </a:cubicBezTo>
                <a:lnTo>
                  <a:pt x="3189986" y="671187"/>
                </a:lnTo>
                <a:cubicBezTo>
                  <a:pt x="3184387" y="659923"/>
                  <a:pt x="3179373" y="650546"/>
                  <a:pt x="3174945" y="643058"/>
                </a:cubicBezTo>
                <a:close/>
                <a:moveTo>
                  <a:pt x="1098537" y="638859"/>
                </a:moveTo>
                <a:lnTo>
                  <a:pt x="1107913" y="644231"/>
                </a:lnTo>
                <a:cubicBezTo>
                  <a:pt x="1094305" y="664155"/>
                  <a:pt x="1077701" y="682484"/>
                  <a:pt x="1058103" y="699218"/>
                </a:cubicBezTo>
                <a:cubicBezTo>
                  <a:pt x="1056540" y="696288"/>
                  <a:pt x="1054554" y="693228"/>
                  <a:pt x="1052145" y="690037"/>
                </a:cubicBezTo>
                <a:cubicBezTo>
                  <a:pt x="1069334" y="676754"/>
                  <a:pt x="1084798" y="659695"/>
                  <a:pt x="1098537" y="638859"/>
                </a:cubicBezTo>
                <a:close/>
                <a:moveTo>
                  <a:pt x="2852439" y="638663"/>
                </a:moveTo>
                <a:lnTo>
                  <a:pt x="2863085" y="641789"/>
                </a:lnTo>
                <a:cubicBezTo>
                  <a:pt x="2858918" y="649016"/>
                  <a:pt x="2854458" y="655690"/>
                  <a:pt x="2849705" y="661811"/>
                </a:cubicBezTo>
                <a:lnTo>
                  <a:pt x="2912701" y="661811"/>
                </a:lnTo>
                <a:lnTo>
                  <a:pt x="2912701" y="671382"/>
                </a:lnTo>
                <a:cubicBezTo>
                  <a:pt x="2895576" y="705501"/>
                  <a:pt x="2863574" y="728193"/>
                  <a:pt x="2816693" y="739457"/>
                </a:cubicBezTo>
                <a:cubicBezTo>
                  <a:pt x="2815195" y="736267"/>
                  <a:pt x="2813339" y="733044"/>
                  <a:pt x="2811126" y="729788"/>
                </a:cubicBezTo>
                <a:cubicBezTo>
                  <a:pt x="2855662" y="719370"/>
                  <a:pt x="2885712" y="699836"/>
                  <a:pt x="2901274" y="671187"/>
                </a:cubicBezTo>
                <a:lnTo>
                  <a:pt x="2842477" y="671187"/>
                </a:lnTo>
                <a:cubicBezTo>
                  <a:pt x="2841566" y="672424"/>
                  <a:pt x="2840068" y="674247"/>
                  <a:pt x="2837984" y="676656"/>
                </a:cubicBezTo>
                <a:cubicBezTo>
                  <a:pt x="2837138" y="677633"/>
                  <a:pt x="2836519" y="678349"/>
                  <a:pt x="2836129" y="678805"/>
                </a:cubicBezTo>
                <a:cubicBezTo>
                  <a:pt x="2843031" y="684079"/>
                  <a:pt x="2851267" y="690753"/>
                  <a:pt x="2860839" y="698827"/>
                </a:cubicBezTo>
                <a:lnTo>
                  <a:pt x="2852439" y="706250"/>
                </a:lnTo>
                <a:cubicBezTo>
                  <a:pt x="2847491" y="701236"/>
                  <a:pt x="2839905" y="694367"/>
                  <a:pt x="2829683" y="685642"/>
                </a:cubicBezTo>
                <a:cubicBezTo>
                  <a:pt x="2823692" y="691697"/>
                  <a:pt x="2818972" y="696223"/>
                  <a:pt x="2815521" y="699218"/>
                </a:cubicBezTo>
                <a:cubicBezTo>
                  <a:pt x="2813828" y="697395"/>
                  <a:pt x="2811093" y="694920"/>
                  <a:pt x="2807317" y="691795"/>
                </a:cubicBezTo>
                <a:cubicBezTo>
                  <a:pt x="2826850" y="676168"/>
                  <a:pt x="2841891" y="658458"/>
                  <a:pt x="2852439" y="638663"/>
                </a:cubicBezTo>
                <a:close/>
                <a:moveTo>
                  <a:pt x="510127" y="638663"/>
                </a:moveTo>
                <a:lnTo>
                  <a:pt x="520870" y="638663"/>
                </a:lnTo>
                <a:lnTo>
                  <a:pt x="520870" y="675582"/>
                </a:lnTo>
                <a:lnTo>
                  <a:pt x="593731" y="675582"/>
                </a:lnTo>
                <a:lnTo>
                  <a:pt x="593731" y="824429"/>
                </a:lnTo>
                <a:lnTo>
                  <a:pt x="583085" y="824429"/>
                </a:lnTo>
                <a:lnTo>
                  <a:pt x="583085" y="812611"/>
                </a:lnTo>
                <a:lnTo>
                  <a:pt x="447912" y="812611"/>
                </a:lnTo>
                <a:lnTo>
                  <a:pt x="447912" y="824429"/>
                </a:lnTo>
                <a:lnTo>
                  <a:pt x="437266" y="824429"/>
                </a:lnTo>
                <a:lnTo>
                  <a:pt x="437266" y="675582"/>
                </a:lnTo>
                <a:lnTo>
                  <a:pt x="510127" y="675582"/>
                </a:lnTo>
                <a:close/>
                <a:moveTo>
                  <a:pt x="2195661" y="638175"/>
                </a:moveTo>
                <a:lnTo>
                  <a:pt x="2206209" y="638175"/>
                </a:lnTo>
                <a:lnTo>
                  <a:pt x="2206209" y="661225"/>
                </a:lnTo>
                <a:lnTo>
                  <a:pt x="2277800" y="661225"/>
                </a:lnTo>
                <a:lnTo>
                  <a:pt x="2277800" y="670796"/>
                </a:lnTo>
                <a:lnTo>
                  <a:pt x="2206209" y="670796"/>
                </a:lnTo>
                <a:lnTo>
                  <a:pt x="2206209" y="698437"/>
                </a:lnTo>
                <a:lnTo>
                  <a:pt x="2294892" y="698437"/>
                </a:lnTo>
                <a:lnTo>
                  <a:pt x="2294892" y="708203"/>
                </a:lnTo>
                <a:lnTo>
                  <a:pt x="2243030" y="708203"/>
                </a:lnTo>
                <a:lnTo>
                  <a:pt x="2252016" y="714454"/>
                </a:lnTo>
                <a:cubicBezTo>
                  <a:pt x="2243030" y="724351"/>
                  <a:pt x="2235184" y="732751"/>
                  <a:pt x="2228477" y="739653"/>
                </a:cubicBezTo>
                <a:lnTo>
                  <a:pt x="2278484" y="739653"/>
                </a:lnTo>
                <a:lnTo>
                  <a:pt x="2278484" y="749224"/>
                </a:lnTo>
                <a:lnTo>
                  <a:pt x="2206209" y="749224"/>
                </a:lnTo>
                <a:lnTo>
                  <a:pt x="2206209" y="777060"/>
                </a:lnTo>
                <a:lnTo>
                  <a:pt x="2294208" y="777060"/>
                </a:lnTo>
                <a:lnTo>
                  <a:pt x="2294208" y="786826"/>
                </a:lnTo>
                <a:lnTo>
                  <a:pt x="2206209" y="786826"/>
                </a:lnTo>
                <a:lnTo>
                  <a:pt x="2206209" y="827847"/>
                </a:lnTo>
                <a:lnTo>
                  <a:pt x="2195661" y="827847"/>
                </a:lnTo>
                <a:lnTo>
                  <a:pt x="2195661" y="786826"/>
                </a:lnTo>
                <a:lnTo>
                  <a:pt x="2106587" y="786826"/>
                </a:lnTo>
                <a:lnTo>
                  <a:pt x="2106587" y="777060"/>
                </a:lnTo>
                <a:lnTo>
                  <a:pt x="2195661" y="777060"/>
                </a:lnTo>
                <a:lnTo>
                  <a:pt x="2195661" y="749224"/>
                </a:lnTo>
                <a:lnTo>
                  <a:pt x="2123582" y="749224"/>
                </a:lnTo>
                <a:lnTo>
                  <a:pt x="2123582" y="739653"/>
                </a:lnTo>
                <a:lnTo>
                  <a:pt x="2174271" y="739653"/>
                </a:lnTo>
                <a:cubicBezTo>
                  <a:pt x="2169453" y="734248"/>
                  <a:pt x="2161249" y="725849"/>
                  <a:pt x="2149659" y="714454"/>
                </a:cubicBezTo>
                <a:lnTo>
                  <a:pt x="2157179" y="708203"/>
                </a:lnTo>
                <a:lnTo>
                  <a:pt x="2107173" y="708203"/>
                </a:lnTo>
                <a:lnTo>
                  <a:pt x="2107173" y="698437"/>
                </a:lnTo>
                <a:lnTo>
                  <a:pt x="2195661" y="698437"/>
                </a:lnTo>
                <a:lnTo>
                  <a:pt x="2195661" y="670796"/>
                </a:lnTo>
                <a:lnTo>
                  <a:pt x="2124070" y="670796"/>
                </a:lnTo>
                <a:lnTo>
                  <a:pt x="2124070" y="661225"/>
                </a:lnTo>
                <a:lnTo>
                  <a:pt x="2195661" y="661225"/>
                </a:lnTo>
                <a:close/>
                <a:moveTo>
                  <a:pt x="935184" y="637980"/>
                </a:moveTo>
                <a:cubicBezTo>
                  <a:pt x="937073" y="643189"/>
                  <a:pt x="939156" y="649277"/>
                  <a:pt x="941435" y="656244"/>
                </a:cubicBezTo>
                <a:lnTo>
                  <a:pt x="1026602" y="656244"/>
                </a:lnTo>
                <a:lnTo>
                  <a:pt x="1026602" y="664448"/>
                </a:lnTo>
                <a:lnTo>
                  <a:pt x="871993" y="664448"/>
                </a:lnTo>
                <a:lnTo>
                  <a:pt x="871993" y="678414"/>
                </a:lnTo>
                <a:lnTo>
                  <a:pt x="1006971" y="678414"/>
                </a:lnTo>
                <a:lnTo>
                  <a:pt x="1006971" y="686423"/>
                </a:lnTo>
                <a:lnTo>
                  <a:pt x="862226" y="686423"/>
                </a:lnTo>
                <a:lnTo>
                  <a:pt x="862226" y="664448"/>
                </a:lnTo>
                <a:lnTo>
                  <a:pt x="840837" y="664448"/>
                </a:lnTo>
                <a:lnTo>
                  <a:pt x="840837" y="656244"/>
                </a:lnTo>
                <a:lnTo>
                  <a:pt x="930399" y="656244"/>
                </a:lnTo>
                <a:cubicBezTo>
                  <a:pt x="928966" y="651295"/>
                  <a:pt x="927306" y="646021"/>
                  <a:pt x="925418" y="640421"/>
                </a:cubicBezTo>
                <a:close/>
                <a:moveTo>
                  <a:pt x="1392473" y="470399"/>
                </a:moveTo>
                <a:cubicBezTo>
                  <a:pt x="1415913" y="479906"/>
                  <a:pt x="1433591" y="487426"/>
                  <a:pt x="1445507" y="492961"/>
                </a:cubicBezTo>
                <a:lnTo>
                  <a:pt x="1439549" y="502239"/>
                </a:lnTo>
                <a:cubicBezTo>
                  <a:pt x="1425159" y="495207"/>
                  <a:pt x="1407611" y="487459"/>
                  <a:pt x="1386906" y="478994"/>
                </a:cubicBezTo>
                <a:close/>
                <a:moveTo>
                  <a:pt x="1354480" y="470204"/>
                </a:moveTo>
                <a:lnTo>
                  <a:pt x="1360926" y="478799"/>
                </a:lnTo>
                <a:cubicBezTo>
                  <a:pt x="1340741" y="488761"/>
                  <a:pt x="1322738" y="497095"/>
                  <a:pt x="1306915" y="503802"/>
                </a:cubicBezTo>
                <a:cubicBezTo>
                  <a:pt x="1304571" y="500221"/>
                  <a:pt x="1302488" y="497226"/>
                  <a:pt x="1300665" y="494816"/>
                </a:cubicBezTo>
                <a:cubicBezTo>
                  <a:pt x="1319091" y="487394"/>
                  <a:pt x="1337030" y="479189"/>
                  <a:pt x="1354480" y="470204"/>
                </a:cubicBezTo>
                <a:close/>
                <a:moveTo>
                  <a:pt x="3405103" y="455065"/>
                </a:moveTo>
                <a:lnTo>
                  <a:pt x="3415847" y="455065"/>
                </a:lnTo>
                <a:lnTo>
                  <a:pt x="3397485" y="505169"/>
                </a:lnTo>
                <a:lnTo>
                  <a:pt x="3389281" y="505169"/>
                </a:lnTo>
                <a:close/>
                <a:moveTo>
                  <a:pt x="252329" y="455065"/>
                </a:moveTo>
                <a:lnTo>
                  <a:pt x="263072" y="455065"/>
                </a:lnTo>
                <a:lnTo>
                  <a:pt x="244710" y="505169"/>
                </a:lnTo>
                <a:lnTo>
                  <a:pt x="236506" y="505169"/>
                </a:lnTo>
                <a:close/>
                <a:moveTo>
                  <a:pt x="63582" y="448229"/>
                </a:moveTo>
                <a:lnTo>
                  <a:pt x="64559" y="458581"/>
                </a:lnTo>
                <a:cubicBezTo>
                  <a:pt x="60847" y="460079"/>
                  <a:pt x="55280" y="462293"/>
                  <a:pt x="47857" y="465223"/>
                </a:cubicBezTo>
                <a:cubicBezTo>
                  <a:pt x="32035" y="471409"/>
                  <a:pt x="19403" y="476455"/>
                  <a:pt x="9962" y="480361"/>
                </a:cubicBezTo>
                <a:lnTo>
                  <a:pt x="7227" y="469813"/>
                </a:lnTo>
                <a:cubicBezTo>
                  <a:pt x="8074" y="469488"/>
                  <a:pt x="9343" y="469032"/>
                  <a:pt x="11036" y="468446"/>
                </a:cubicBezTo>
                <a:cubicBezTo>
                  <a:pt x="32914" y="460437"/>
                  <a:pt x="50429" y="453698"/>
                  <a:pt x="63582" y="448229"/>
                </a:cubicBezTo>
                <a:close/>
                <a:moveTo>
                  <a:pt x="151777" y="446177"/>
                </a:moveTo>
                <a:lnTo>
                  <a:pt x="152851" y="456823"/>
                </a:lnTo>
                <a:cubicBezTo>
                  <a:pt x="134359" y="463530"/>
                  <a:pt x="116160" y="470855"/>
                  <a:pt x="98254" y="478799"/>
                </a:cubicBezTo>
                <a:lnTo>
                  <a:pt x="95422" y="468153"/>
                </a:lnTo>
                <a:cubicBezTo>
                  <a:pt x="115737" y="460925"/>
                  <a:pt x="134522" y="453600"/>
                  <a:pt x="151777" y="446177"/>
                </a:cubicBezTo>
                <a:close/>
                <a:moveTo>
                  <a:pt x="510908" y="441001"/>
                </a:moveTo>
                <a:lnTo>
                  <a:pt x="510908" y="482803"/>
                </a:lnTo>
                <a:lnTo>
                  <a:pt x="584550" y="482803"/>
                </a:lnTo>
                <a:lnTo>
                  <a:pt x="584550" y="441001"/>
                </a:lnTo>
                <a:close/>
                <a:moveTo>
                  <a:pt x="1379874" y="432406"/>
                </a:moveTo>
                <a:lnTo>
                  <a:pt x="1379874" y="454186"/>
                </a:lnTo>
                <a:lnTo>
                  <a:pt x="1421285" y="454186"/>
                </a:lnTo>
                <a:lnTo>
                  <a:pt x="1421285" y="432406"/>
                </a:lnTo>
                <a:close/>
                <a:moveTo>
                  <a:pt x="1328500" y="432406"/>
                </a:moveTo>
                <a:lnTo>
                  <a:pt x="1328500" y="454186"/>
                </a:lnTo>
                <a:lnTo>
                  <a:pt x="1369716" y="454186"/>
                </a:lnTo>
                <a:lnTo>
                  <a:pt x="1369716" y="432406"/>
                </a:lnTo>
                <a:close/>
                <a:moveTo>
                  <a:pt x="500457" y="431430"/>
                </a:moveTo>
                <a:lnTo>
                  <a:pt x="594903" y="431430"/>
                </a:lnTo>
                <a:lnTo>
                  <a:pt x="594903" y="503216"/>
                </a:lnTo>
                <a:lnTo>
                  <a:pt x="584550" y="503216"/>
                </a:lnTo>
                <a:lnTo>
                  <a:pt x="584550" y="492375"/>
                </a:lnTo>
                <a:lnTo>
                  <a:pt x="510908" y="492375"/>
                </a:lnTo>
                <a:lnTo>
                  <a:pt x="510908" y="503216"/>
                </a:lnTo>
                <a:lnTo>
                  <a:pt x="500457" y="503216"/>
                </a:lnTo>
                <a:close/>
                <a:moveTo>
                  <a:pt x="2566168" y="429379"/>
                </a:moveTo>
                <a:lnTo>
                  <a:pt x="2566168" y="480557"/>
                </a:lnTo>
                <a:lnTo>
                  <a:pt x="2674580" y="480557"/>
                </a:lnTo>
                <a:lnTo>
                  <a:pt x="2674580" y="429379"/>
                </a:lnTo>
                <a:close/>
                <a:moveTo>
                  <a:pt x="1284940" y="424007"/>
                </a:moveTo>
                <a:cubicBezTo>
                  <a:pt x="1287349" y="425439"/>
                  <a:pt x="1290865" y="427034"/>
                  <a:pt x="1295488" y="428792"/>
                </a:cubicBezTo>
                <a:cubicBezTo>
                  <a:pt x="1286633" y="457116"/>
                  <a:pt x="1279373" y="481371"/>
                  <a:pt x="1273708" y="501556"/>
                </a:cubicBezTo>
                <a:lnTo>
                  <a:pt x="1262281" y="497649"/>
                </a:lnTo>
                <a:cubicBezTo>
                  <a:pt x="1269899" y="476162"/>
                  <a:pt x="1277452" y="451614"/>
                  <a:pt x="1284940" y="424007"/>
                </a:cubicBezTo>
                <a:close/>
                <a:moveTo>
                  <a:pt x="25198" y="420979"/>
                </a:moveTo>
                <a:cubicBezTo>
                  <a:pt x="26435" y="421956"/>
                  <a:pt x="28356" y="423453"/>
                  <a:pt x="30961" y="425472"/>
                </a:cubicBezTo>
                <a:cubicBezTo>
                  <a:pt x="39751" y="432439"/>
                  <a:pt x="46034" y="437550"/>
                  <a:pt x="49811" y="440806"/>
                </a:cubicBezTo>
                <a:lnTo>
                  <a:pt x="42583" y="448033"/>
                </a:lnTo>
                <a:cubicBezTo>
                  <a:pt x="39653" y="445298"/>
                  <a:pt x="34932" y="441196"/>
                  <a:pt x="28421" y="435727"/>
                </a:cubicBezTo>
                <a:cubicBezTo>
                  <a:pt x="23928" y="432016"/>
                  <a:pt x="20640" y="429248"/>
                  <a:pt x="18557" y="427425"/>
                </a:cubicBezTo>
                <a:close/>
                <a:moveTo>
                  <a:pt x="109388" y="420588"/>
                </a:moveTo>
                <a:cubicBezTo>
                  <a:pt x="120327" y="428727"/>
                  <a:pt x="128792" y="435597"/>
                  <a:pt x="134782" y="441196"/>
                </a:cubicBezTo>
                <a:lnTo>
                  <a:pt x="128043" y="448424"/>
                </a:lnTo>
                <a:cubicBezTo>
                  <a:pt x="124266" y="444908"/>
                  <a:pt x="118276" y="439731"/>
                  <a:pt x="110072" y="432895"/>
                </a:cubicBezTo>
                <a:cubicBezTo>
                  <a:pt x="106751" y="430160"/>
                  <a:pt x="104407" y="428206"/>
                  <a:pt x="103040" y="427034"/>
                </a:cubicBezTo>
                <a:close/>
                <a:moveTo>
                  <a:pt x="2115326" y="419612"/>
                </a:moveTo>
                <a:lnTo>
                  <a:pt x="2115326" y="473818"/>
                </a:lnTo>
                <a:lnTo>
                  <a:pt x="2165137" y="473818"/>
                </a:lnTo>
                <a:lnTo>
                  <a:pt x="2165137" y="419612"/>
                </a:lnTo>
                <a:close/>
                <a:moveTo>
                  <a:pt x="3235644" y="414826"/>
                </a:moveTo>
                <a:lnTo>
                  <a:pt x="3246290" y="414826"/>
                </a:lnTo>
                <a:cubicBezTo>
                  <a:pt x="3246094" y="423551"/>
                  <a:pt x="3245671" y="430811"/>
                  <a:pt x="3245020" y="436606"/>
                </a:cubicBezTo>
                <a:cubicBezTo>
                  <a:pt x="3244434" y="441945"/>
                  <a:pt x="3243457" y="446926"/>
                  <a:pt x="3242090" y="451549"/>
                </a:cubicBezTo>
                <a:cubicBezTo>
                  <a:pt x="3260061" y="459102"/>
                  <a:pt x="3289980" y="472125"/>
                  <a:pt x="3331847" y="490617"/>
                </a:cubicBezTo>
                <a:lnTo>
                  <a:pt x="3325694" y="500579"/>
                </a:lnTo>
                <a:cubicBezTo>
                  <a:pt x="3294701" y="485538"/>
                  <a:pt x="3265563" y="472222"/>
                  <a:pt x="3238281" y="460632"/>
                </a:cubicBezTo>
                <a:cubicBezTo>
                  <a:pt x="3230337" y="478343"/>
                  <a:pt x="3201395" y="492863"/>
                  <a:pt x="3151454" y="504193"/>
                </a:cubicBezTo>
                <a:cubicBezTo>
                  <a:pt x="3150542" y="501914"/>
                  <a:pt x="3148752" y="498463"/>
                  <a:pt x="3146082" y="493840"/>
                </a:cubicBezTo>
                <a:cubicBezTo>
                  <a:pt x="3207092" y="482966"/>
                  <a:pt x="3236621" y="463823"/>
                  <a:pt x="3234667" y="436411"/>
                </a:cubicBezTo>
                <a:cubicBezTo>
                  <a:pt x="3235253" y="429248"/>
                  <a:pt x="3235579" y="422053"/>
                  <a:pt x="3235644" y="414826"/>
                </a:cubicBezTo>
                <a:close/>
                <a:moveTo>
                  <a:pt x="1920134" y="411408"/>
                </a:moveTo>
                <a:lnTo>
                  <a:pt x="1920134" y="456237"/>
                </a:lnTo>
                <a:lnTo>
                  <a:pt x="2000319" y="456237"/>
                </a:lnTo>
                <a:lnTo>
                  <a:pt x="2000319" y="411408"/>
                </a:lnTo>
                <a:close/>
                <a:moveTo>
                  <a:pt x="95227" y="402617"/>
                </a:moveTo>
                <a:lnTo>
                  <a:pt x="171017" y="402617"/>
                </a:lnTo>
                <a:lnTo>
                  <a:pt x="171017" y="478994"/>
                </a:lnTo>
                <a:cubicBezTo>
                  <a:pt x="171603" y="493189"/>
                  <a:pt x="164603" y="500383"/>
                  <a:pt x="150018" y="500579"/>
                </a:cubicBezTo>
                <a:cubicBezTo>
                  <a:pt x="142921" y="500839"/>
                  <a:pt x="134391" y="500969"/>
                  <a:pt x="124429" y="500969"/>
                </a:cubicBezTo>
                <a:cubicBezTo>
                  <a:pt x="124039" y="497714"/>
                  <a:pt x="123355" y="494198"/>
                  <a:pt x="122378" y="490421"/>
                </a:cubicBezTo>
                <a:cubicBezTo>
                  <a:pt x="129996" y="490812"/>
                  <a:pt x="137875" y="491007"/>
                  <a:pt x="146014" y="491007"/>
                </a:cubicBezTo>
                <a:cubicBezTo>
                  <a:pt x="151744" y="491072"/>
                  <a:pt x="155683" y="490063"/>
                  <a:pt x="157832" y="487980"/>
                </a:cubicBezTo>
                <a:cubicBezTo>
                  <a:pt x="160046" y="486026"/>
                  <a:pt x="161120" y="482445"/>
                  <a:pt x="161055" y="477236"/>
                </a:cubicBezTo>
                <a:lnTo>
                  <a:pt x="161055" y="411798"/>
                </a:lnTo>
                <a:lnTo>
                  <a:pt x="95227" y="411798"/>
                </a:lnTo>
                <a:close/>
                <a:moveTo>
                  <a:pt x="10645" y="402617"/>
                </a:moveTo>
                <a:lnTo>
                  <a:pt x="83213" y="402617"/>
                </a:lnTo>
                <a:lnTo>
                  <a:pt x="83213" y="478994"/>
                </a:lnTo>
                <a:cubicBezTo>
                  <a:pt x="83929" y="493319"/>
                  <a:pt x="76604" y="500449"/>
                  <a:pt x="61238" y="500383"/>
                </a:cubicBezTo>
                <a:cubicBezTo>
                  <a:pt x="52513" y="500644"/>
                  <a:pt x="44113" y="500774"/>
                  <a:pt x="36039" y="500774"/>
                </a:cubicBezTo>
                <a:cubicBezTo>
                  <a:pt x="35388" y="497388"/>
                  <a:pt x="34509" y="493872"/>
                  <a:pt x="33402" y="490226"/>
                </a:cubicBezTo>
                <a:cubicBezTo>
                  <a:pt x="41606" y="490617"/>
                  <a:pt x="49811" y="490812"/>
                  <a:pt x="58015" y="490812"/>
                </a:cubicBezTo>
                <a:cubicBezTo>
                  <a:pt x="63875" y="490877"/>
                  <a:pt x="67847" y="489933"/>
                  <a:pt x="69930" y="487980"/>
                </a:cubicBezTo>
                <a:cubicBezTo>
                  <a:pt x="72209" y="486156"/>
                  <a:pt x="73316" y="482771"/>
                  <a:pt x="73251" y="477822"/>
                </a:cubicBezTo>
                <a:lnTo>
                  <a:pt x="73251" y="411798"/>
                </a:lnTo>
                <a:lnTo>
                  <a:pt x="10645" y="411798"/>
                </a:lnTo>
                <a:close/>
                <a:moveTo>
                  <a:pt x="1379874" y="402227"/>
                </a:moveTo>
                <a:lnTo>
                  <a:pt x="1379874" y="423811"/>
                </a:lnTo>
                <a:lnTo>
                  <a:pt x="1421285" y="423811"/>
                </a:lnTo>
                <a:lnTo>
                  <a:pt x="1421285" y="402227"/>
                </a:lnTo>
                <a:close/>
                <a:moveTo>
                  <a:pt x="1328500" y="402227"/>
                </a:moveTo>
                <a:lnTo>
                  <a:pt x="1328500" y="423811"/>
                </a:lnTo>
                <a:lnTo>
                  <a:pt x="1369716" y="423811"/>
                </a:lnTo>
                <a:lnTo>
                  <a:pt x="1369716" y="402227"/>
                </a:lnTo>
                <a:close/>
                <a:moveTo>
                  <a:pt x="2799550" y="402031"/>
                </a:moveTo>
                <a:lnTo>
                  <a:pt x="2908743" y="402031"/>
                </a:lnTo>
                <a:lnTo>
                  <a:pt x="2908743" y="411408"/>
                </a:lnTo>
                <a:lnTo>
                  <a:pt x="2859518" y="411408"/>
                </a:lnTo>
                <a:lnTo>
                  <a:pt x="2859518" y="441978"/>
                </a:lnTo>
                <a:lnTo>
                  <a:pt x="2904152" y="441978"/>
                </a:lnTo>
                <a:lnTo>
                  <a:pt x="2904152" y="451159"/>
                </a:lnTo>
                <a:lnTo>
                  <a:pt x="2859518" y="451159"/>
                </a:lnTo>
                <a:lnTo>
                  <a:pt x="2859518" y="483585"/>
                </a:lnTo>
                <a:lnTo>
                  <a:pt x="2915580" y="483585"/>
                </a:lnTo>
                <a:lnTo>
                  <a:pt x="2915580" y="492961"/>
                </a:lnTo>
                <a:lnTo>
                  <a:pt x="2789197" y="492961"/>
                </a:lnTo>
                <a:lnTo>
                  <a:pt x="2789197" y="483585"/>
                </a:lnTo>
                <a:lnTo>
                  <a:pt x="2848774" y="483585"/>
                </a:lnTo>
                <a:lnTo>
                  <a:pt x="2848774" y="451159"/>
                </a:lnTo>
                <a:lnTo>
                  <a:pt x="2804140" y="451159"/>
                </a:lnTo>
                <a:lnTo>
                  <a:pt x="2804140" y="441978"/>
                </a:lnTo>
                <a:lnTo>
                  <a:pt x="2848774" y="441978"/>
                </a:lnTo>
                <a:lnTo>
                  <a:pt x="2848774" y="411408"/>
                </a:lnTo>
                <a:lnTo>
                  <a:pt x="2799550" y="411408"/>
                </a:lnTo>
                <a:close/>
                <a:moveTo>
                  <a:pt x="1909390" y="401348"/>
                </a:moveTo>
                <a:lnTo>
                  <a:pt x="2011161" y="401348"/>
                </a:lnTo>
                <a:lnTo>
                  <a:pt x="2011161" y="466200"/>
                </a:lnTo>
                <a:lnTo>
                  <a:pt x="1920134" y="466200"/>
                </a:lnTo>
                <a:lnTo>
                  <a:pt x="1920134" y="480557"/>
                </a:lnTo>
                <a:lnTo>
                  <a:pt x="1909390" y="480557"/>
                </a:lnTo>
                <a:close/>
                <a:moveTo>
                  <a:pt x="2306222" y="397539"/>
                </a:moveTo>
                <a:lnTo>
                  <a:pt x="2495894" y="397539"/>
                </a:lnTo>
                <a:lnTo>
                  <a:pt x="2495894" y="409161"/>
                </a:lnTo>
                <a:lnTo>
                  <a:pt x="2306222" y="409161"/>
                </a:lnTo>
                <a:close/>
                <a:moveTo>
                  <a:pt x="3164834" y="394999"/>
                </a:moveTo>
                <a:lnTo>
                  <a:pt x="3313681" y="394999"/>
                </a:lnTo>
                <a:lnTo>
                  <a:pt x="3313681" y="462000"/>
                </a:lnTo>
                <a:lnTo>
                  <a:pt x="3303035" y="462000"/>
                </a:lnTo>
                <a:lnTo>
                  <a:pt x="3303035" y="404571"/>
                </a:lnTo>
                <a:lnTo>
                  <a:pt x="3175480" y="404571"/>
                </a:lnTo>
                <a:lnTo>
                  <a:pt x="3175480" y="463172"/>
                </a:lnTo>
                <a:lnTo>
                  <a:pt x="3164834" y="463172"/>
                </a:lnTo>
                <a:close/>
                <a:moveTo>
                  <a:pt x="1762055" y="394804"/>
                </a:moveTo>
                <a:lnTo>
                  <a:pt x="1773580" y="400566"/>
                </a:lnTo>
                <a:cubicBezTo>
                  <a:pt x="1755999" y="428239"/>
                  <a:pt x="1736954" y="454447"/>
                  <a:pt x="1716444" y="479189"/>
                </a:cubicBezTo>
                <a:cubicBezTo>
                  <a:pt x="1719309" y="479059"/>
                  <a:pt x="1723541" y="478929"/>
                  <a:pt x="1729141" y="478799"/>
                </a:cubicBezTo>
                <a:cubicBezTo>
                  <a:pt x="1765994" y="477236"/>
                  <a:pt x="1796955" y="476031"/>
                  <a:pt x="1822023" y="475185"/>
                </a:cubicBezTo>
                <a:cubicBezTo>
                  <a:pt x="1814145" y="465418"/>
                  <a:pt x="1803271" y="452298"/>
                  <a:pt x="1789402" y="435825"/>
                </a:cubicBezTo>
                <a:lnTo>
                  <a:pt x="1798192" y="429183"/>
                </a:lnTo>
                <a:cubicBezTo>
                  <a:pt x="1816098" y="449889"/>
                  <a:pt x="1834785" y="471897"/>
                  <a:pt x="1854254" y="495207"/>
                </a:cubicBezTo>
                <a:lnTo>
                  <a:pt x="1844194" y="503021"/>
                </a:lnTo>
                <a:cubicBezTo>
                  <a:pt x="1839636" y="497030"/>
                  <a:pt x="1834981" y="491170"/>
                  <a:pt x="1830227" y="485440"/>
                </a:cubicBezTo>
                <a:cubicBezTo>
                  <a:pt x="1786016" y="486547"/>
                  <a:pt x="1749195" y="488077"/>
                  <a:pt x="1719764" y="490031"/>
                </a:cubicBezTo>
                <a:cubicBezTo>
                  <a:pt x="1712146" y="490486"/>
                  <a:pt x="1705635" y="491203"/>
                  <a:pt x="1700231" y="492179"/>
                </a:cubicBezTo>
                <a:lnTo>
                  <a:pt x="1694761" y="480361"/>
                </a:lnTo>
                <a:cubicBezTo>
                  <a:pt x="1700035" y="477757"/>
                  <a:pt x="1704723" y="474371"/>
                  <a:pt x="1708826" y="470204"/>
                </a:cubicBezTo>
                <a:cubicBezTo>
                  <a:pt x="1728034" y="448912"/>
                  <a:pt x="1745777" y="423779"/>
                  <a:pt x="1762055" y="394804"/>
                </a:cubicBezTo>
                <a:close/>
                <a:moveTo>
                  <a:pt x="968001" y="393632"/>
                </a:moveTo>
                <a:lnTo>
                  <a:pt x="978256" y="393632"/>
                </a:lnTo>
                <a:lnTo>
                  <a:pt x="978256" y="416779"/>
                </a:lnTo>
                <a:lnTo>
                  <a:pt x="1020254" y="416779"/>
                </a:lnTo>
                <a:lnTo>
                  <a:pt x="1020254" y="425960"/>
                </a:lnTo>
                <a:lnTo>
                  <a:pt x="979233" y="425960"/>
                </a:lnTo>
                <a:cubicBezTo>
                  <a:pt x="992125" y="447252"/>
                  <a:pt x="1008729" y="463595"/>
                  <a:pt x="1029044" y="474990"/>
                </a:cubicBezTo>
                <a:cubicBezTo>
                  <a:pt x="1025918" y="478310"/>
                  <a:pt x="1023379" y="481240"/>
                  <a:pt x="1021426" y="483780"/>
                </a:cubicBezTo>
                <a:cubicBezTo>
                  <a:pt x="1001762" y="470562"/>
                  <a:pt x="987372" y="455163"/>
                  <a:pt x="978256" y="437583"/>
                </a:cubicBezTo>
                <a:lnTo>
                  <a:pt x="978256" y="503021"/>
                </a:lnTo>
                <a:lnTo>
                  <a:pt x="968001" y="503021"/>
                </a:lnTo>
                <a:lnTo>
                  <a:pt x="968001" y="437583"/>
                </a:lnTo>
                <a:cubicBezTo>
                  <a:pt x="957778" y="456661"/>
                  <a:pt x="943519" y="473069"/>
                  <a:pt x="925222" y="486808"/>
                </a:cubicBezTo>
                <a:cubicBezTo>
                  <a:pt x="922618" y="483747"/>
                  <a:pt x="919948" y="481013"/>
                  <a:pt x="917213" y="478603"/>
                </a:cubicBezTo>
                <a:cubicBezTo>
                  <a:pt x="936617" y="466623"/>
                  <a:pt x="953286" y="449075"/>
                  <a:pt x="967220" y="425960"/>
                </a:cubicBezTo>
                <a:lnTo>
                  <a:pt x="936454" y="425960"/>
                </a:lnTo>
                <a:lnTo>
                  <a:pt x="936454" y="416779"/>
                </a:lnTo>
                <a:lnTo>
                  <a:pt x="968001" y="416779"/>
                </a:lnTo>
                <a:close/>
                <a:moveTo>
                  <a:pt x="2209283" y="393339"/>
                </a:moveTo>
                <a:cubicBezTo>
                  <a:pt x="2218334" y="404473"/>
                  <a:pt x="2228882" y="418147"/>
                  <a:pt x="2240928" y="434360"/>
                </a:cubicBezTo>
                <a:lnTo>
                  <a:pt x="2232138" y="441001"/>
                </a:lnTo>
                <a:cubicBezTo>
                  <a:pt x="2221394" y="425569"/>
                  <a:pt x="2211106" y="411570"/>
                  <a:pt x="2201275" y="399004"/>
                </a:cubicBezTo>
                <a:close/>
                <a:moveTo>
                  <a:pt x="883420" y="392948"/>
                </a:moveTo>
                <a:lnTo>
                  <a:pt x="893578" y="392948"/>
                </a:lnTo>
                <a:lnTo>
                  <a:pt x="893578" y="416779"/>
                </a:lnTo>
                <a:lnTo>
                  <a:pt x="925222" y="416779"/>
                </a:lnTo>
                <a:lnTo>
                  <a:pt x="925222" y="425960"/>
                </a:lnTo>
                <a:lnTo>
                  <a:pt x="893578" y="425960"/>
                </a:lnTo>
                <a:lnTo>
                  <a:pt x="893578" y="442564"/>
                </a:lnTo>
                <a:lnTo>
                  <a:pt x="897973" y="437583"/>
                </a:lnTo>
                <a:cubicBezTo>
                  <a:pt x="908065" y="444224"/>
                  <a:pt x="917148" y="450638"/>
                  <a:pt x="925222" y="456823"/>
                </a:cubicBezTo>
                <a:lnTo>
                  <a:pt x="918776" y="464344"/>
                </a:lnTo>
                <a:cubicBezTo>
                  <a:pt x="909400" y="456791"/>
                  <a:pt x="901000" y="450410"/>
                  <a:pt x="893578" y="445201"/>
                </a:cubicBezTo>
                <a:lnTo>
                  <a:pt x="893578" y="503021"/>
                </a:lnTo>
                <a:lnTo>
                  <a:pt x="883420" y="503021"/>
                </a:lnTo>
                <a:lnTo>
                  <a:pt x="883420" y="438559"/>
                </a:lnTo>
                <a:cubicBezTo>
                  <a:pt x="875281" y="455293"/>
                  <a:pt x="862877" y="470497"/>
                  <a:pt x="846208" y="484171"/>
                </a:cubicBezTo>
                <a:cubicBezTo>
                  <a:pt x="843474" y="480915"/>
                  <a:pt x="840804" y="477985"/>
                  <a:pt x="838200" y="475380"/>
                </a:cubicBezTo>
                <a:cubicBezTo>
                  <a:pt x="856691" y="462488"/>
                  <a:pt x="871505" y="446015"/>
                  <a:pt x="882639" y="425960"/>
                </a:cubicBezTo>
                <a:lnTo>
                  <a:pt x="845622" y="425960"/>
                </a:lnTo>
                <a:lnTo>
                  <a:pt x="845622" y="416779"/>
                </a:lnTo>
                <a:lnTo>
                  <a:pt x="883420" y="416779"/>
                </a:lnTo>
                <a:close/>
                <a:moveTo>
                  <a:pt x="1074511" y="383767"/>
                </a:moveTo>
                <a:lnTo>
                  <a:pt x="1084375" y="383767"/>
                </a:lnTo>
                <a:lnTo>
                  <a:pt x="1084375" y="478603"/>
                </a:lnTo>
                <a:cubicBezTo>
                  <a:pt x="1096161" y="471311"/>
                  <a:pt x="1105700" y="465581"/>
                  <a:pt x="1112992" y="461414"/>
                </a:cubicBezTo>
                <a:cubicBezTo>
                  <a:pt x="1112992" y="465255"/>
                  <a:pt x="1113253" y="469195"/>
                  <a:pt x="1113773" y="473232"/>
                </a:cubicBezTo>
                <a:cubicBezTo>
                  <a:pt x="1103160" y="478962"/>
                  <a:pt x="1093751" y="484431"/>
                  <a:pt x="1085547" y="489640"/>
                </a:cubicBezTo>
                <a:cubicBezTo>
                  <a:pt x="1083138" y="491072"/>
                  <a:pt x="1080208" y="493254"/>
                  <a:pt x="1076757" y="496184"/>
                </a:cubicBezTo>
                <a:lnTo>
                  <a:pt x="1068748" y="487394"/>
                </a:lnTo>
                <a:cubicBezTo>
                  <a:pt x="1072720" y="482640"/>
                  <a:pt x="1074641" y="477562"/>
                  <a:pt x="1074511" y="472157"/>
                </a:cubicBezTo>
                <a:close/>
                <a:moveTo>
                  <a:pt x="729639" y="376540"/>
                </a:moveTo>
                <a:lnTo>
                  <a:pt x="729639" y="408380"/>
                </a:lnTo>
                <a:lnTo>
                  <a:pt x="789509" y="408380"/>
                </a:lnTo>
                <a:lnTo>
                  <a:pt x="789509" y="376540"/>
                </a:lnTo>
                <a:close/>
                <a:moveTo>
                  <a:pt x="659611" y="376540"/>
                </a:moveTo>
                <a:lnTo>
                  <a:pt x="659611" y="408380"/>
                </a:lnTo>
                <a:lnTo>
                  <a:pt x="719091" y="408380"/>
                </a:lnTo>
                <a:lnTo>
                  <a:pt x="719091" y="376540"/>
                </a:lnTo>
                <a:close/>
                <a:moveTo>
                  <a:pt x="1267457" y="369996"/>
                </a:moveTo>
                <a:cubicBezTo>
                  <a:pt x="1278136" y="378916"/>
                  <a:pt x="1287349" y="386990"/>
                  <a:pt x="1295097" y="394218"/>
                </a:cubicBezTo>
                <a:lnTo>
                  <a:pt x="1286698" y="401543"/>
                </a:lnTo>
                <a:cubicBezTo>
                  <a:pt x="1276736" y="391646"/>
                  <a:pt x="1267945" y="383312"/>
                  <a:pt x="1260327" y="376540"/>
                </a:cubicBezTo>
                <a:close/>
                <a:moveTo>
                  <a:pt x="2988296" y="369019"/>
                </a:moveTo>
                <a:lnTo>
                  <a:pt x="3107354" y="369019"/>
                </a:lnTo>
                <a:lnTo>
                  <a:pt x="3107354" y="379372"/>
                </a:lnTo>
                <a:lnTo>
                  <a:pt x="3055101" y="410138"/>
                </a:lnTo>
                <a:cubicBezTo>
                  <a:pt x="3055753" y="410594"/>
                  <a:pt x="3056729" y="411212"/>
                  <a:pt x="3058031" y="411994"/>
                </a:cubicBezTo>
                <a:cubicBezTo>
                  <a:pt x="3059138" y="412710"/>
                  <a:pt x="3059952" y="413231"/>
                  <a:pt x="3060473" y="413556"/>
                </a:cubicBezTo>
                <a:lnTo>
                  <a:pt x="3055297" y="420002"/>
                </a:lnTo>
                <a:lnTo>
                  <a:pt x="3120344" y="420002"/>
                </a:lnTo>
                <a:lnTo>
                  <a:pt x="3120344" y="430160"/>
                </a:lnTo>
                <a:lnTo>
                  <a:pt x="3104912" y="464148"/>
                </a:lnTo>
                <a:lnTo>
                  <a:pt x="3094071" y="459949"/>
                </a:lnTo>
                <a:lnTo>
                  <a:pt x="3109112" y="429769"/>
                </a:lnTo>
                <a:lnTo>
                  <a:pt x="3055492" y="429769"/>
                </a:lnTo>
                <a:lnTo>
                  <a:pt x="3055492" y="476748"/>
                </a:lnTo>
                <a:cubicBezTo>
                  <a:pt x="3055557" y="491528"/>
                  <a:pt x="3048297" y="499146"/>
                  <a:pt x="3033712" y="499602"/>
                </a:cubicBezTo>
                <a:cubicBezTo>
                  <a:pt x="3026354" y="499863"/>
                  <a:pt x="3018411" y="499993"/>
                  <a:pt x="3009881" y="499993"/>
                </a:cubicBezTo>
                <a:cubicBezTo>
                  <a:pt x="3009295" y="496477"/>
                  <a:pt x="3008383" y="492733"/>
                  <a:pt x="3007146" y="488761"/>
                </a:cubicBezTo>
                <a:cubicBezTo>
                  <a:pt x="3015546" y="489217"/>
                  <a:pt x="3023587" y="489445"/>
                  <a:pt x="3031270" y="489445"/>
                </a:cubicBezTo>
                <a:cubicBezTo>
                  <a:pt x="3040581" y="489575"/>
                  <a:pt x="3045139" y="485017"/>
                  <a:pt x="3044944" y="475771"/>
                </a:cubicBezTo>
                <a:lnTo>
                  <a:pt x="3044944" y="429769"/>
                </a:lnTo>
                <a:lnTo>
                  <a:pt x="2978920" y="429769"/>
                </a:lnTo>
                <a:lnTo>
                  <a:pt x="2978920" y="420002"/>
                </a:lnTo>
                <a:lnTo>
                  <a:pt x="3051683" y="420002"/>
                </a:lnTo>
                <a:cubicBezTo>
                  <a:pt x="3037879" y="411082"/>
                  <a:pt x="3024629" y="402943"/>
                  <a:pt x="3011932" y="395585"/>
                </a:cubicBezTo>
                <a:lnTo>
                  <a:pt x="3017890" y="387772"/>
                </a:lnTo>
                <a:cubicBezTo>
                  <a:pt x="3022643" y="390506"/>
                  <a:pt x="3029708" y="394706"/>
                  <a:pt x="3039084" y="400371"/>
                </a:cubicBezTo>
                <a:cubicBezTo>
                  <a:pt x="3042014" y="402129"/>
                  <a:pt x="3044228" y="403464"/>
                  <a:pt x="3045725" y="404375"/>
                </a:cubicBezTo>
                <a:lnTo>
                  <a:pt x="3089871" y="378591"/>
                </a:lnTo>
                <a:lnTo>
                  <a:pt x="2988296" y="378591"/>
                </a:lnTo>
                <a:close/>
                <a:moveTo>
                  <a:pt x="1329477" y="365406"/>
                </a:moveTo>
                <a:lnTo>
                  <a:pt x="1420894" y="365406"/>
                </a:lnTo>
                <a:lnTo>
                  <a:pt x="1420894" y="374196"/>
                </a:lnTo>
                <a:lnTo>
                  <a:pt x="1379874" y="374196"/>
                </a:lnTo>
                <a:lnTo>
                  <a:pt x="1379874" y="393339"/>
                </a:lnTo>
                <a:lnTo>
                  <a:pt x="1431540" y="393339"/>
                </a:lnTo>
                <a:lnTo>
                  <a:pt x="1431540" y="462976"/>
                </a:lnTo>
                <a:lnTo>
                  <a:pt x="1318343" y="462976"/>
                </a:lnTo>
                <a:lnTo>
                  <a:pt x="1318343" y="393339"/>
                </a:lnTo>
                <a:lnTo>
                  <a:pt x="1369716" y="393339"/>
                </a:lnTo>
                <a:lnTo>
                  <a:pt x="1369716" y="374196"/>
                </a:lnTo>
                <a:lnTo>
                  <a:pt x="1329477" y="374196"/>
                </a:lnTo>
                <a:close/>
                <a:moveTo>
                  <a:pt x="1174914" y="364136"/>
                </a:moveTo>
                <a:lnTo>
                  <a:pt x="1184974" y="364136"/>
                </a:lnTo>
                <a:lnTo>
                  <a:pt x="1184974" y="392362"/>
                </a:lnTo>
                <a:lnTo>
                  <a:pt x="1231171" y="392362"/>
                </a:lnTo>
                <a:lnTo>
                  <a:pt x="1231171" y="457800"/>
                </a:lnTo>
                <a:cubicBezTo>
                  <a:pt x="1231692" y="472255"/>
                  <a:pt x="1225702" y="479450"/>
                  <a:pt x="1213200" y="479385"/>
                </a:cubicBezTo>
                <a:cubicBezTo>
                  <a:pt x="1209684" y="479515"/>
                  <a:pt x="1204540" y="479580"/>
                  <a:pt x="1197768" y="479580"/>
                </a:cubicBezTo>
                <a:cubicBezTo>
                  <a:pt x="1197443" y="476324"/>
                  <a:pt x="1196759" y="472743"/>
                  <a:pt x="1195717" y="468837"/>
                </a:cubicBezTo>
                <a:cubicBezTo>
                  <a:pt x="1201382" y="469227"/>
                  <a:pt x="1206526" y="469423"/>
                  <a:pt x="1211149" y="469423"/>
                </a:cubicBezTo>
                <a:cubicBezTo>
                  <a:pt x="1218442" y="469943"/>
                  <a:pt x="1221860" y="465744"/>
                  <a:pt x="1221404" y="456823"/>
                </a:cubicBezTo>
                <a:lnTo>
                  <a:pt x="1221404" y="401738"/>
                </a:lnTo>
                <a:lnTo>
                  <a:pt x="1184974" y="401738"/>
                </a:lnTo>
                <a:lnTo>
                  <a:pt x="1184974" y="503411"/>
                </a:lnTo>
                <a:lnTo>
                  <a:pt x="1174914" y="503411"/>
                </a:lnTo>
                <a:lnTo>
                  <a:pt x="1174914" y="401738"/>
                </a:lnTo>
                <a:lnTo>
                  <a:pt x="1138777" y="401738"/>
                </a:lnTo>
                <a:lnTo>
                  <a:pt x="1138777" y="480166"/>
                </a:lnTo>
                <a:lnTo>
                  <a:pt x="1128912" y="480166"/>
                </a:lnTo>
                <a:lnTo>
                  <a:pt x="1128912" y="392362"/>
                </a:lnTo>
                <a:lnTo>
                  <a:pt x="1174914" y="392362"/>
                </a:lnTo>
                <a:close/>
                <a:moveTo>
                  <a:pt x="1889759" y="363550"/>
                </a:moveTo>
                <a:lnTo>
                  <a:pt x="2034210" y="363550"/>
                </a:lnTo>
                <a:lnTo>
                  <a:pt x="2034210" y="373805"/>
                </a:lnTo>
                <a:lnTo>
                  <a:pt x="1889759" y="373805"/>
                </a:lnTo>
                <a:close/>
                <a:moveTo>
                  <a:pt x="2115326" y="357202"/>
                </a:moveTo>
                <a:lnTo>
                  <a:pt x="2115326" y="410138"/>
                </a:lnTo>
                <a:lnTo>
                  <a:pt x="2165137" y="410138"/>
                </a:lnTo>
                <a:lnTo>
                  <a:pt x="2165137" y="357202"/>
                </a:lnTo>
                <a:close/>
                <a:moveTo>
                  <a:pt x="522335" y="345384"/>
                </a:moveTo>
                <a:cubicBezTo>
                  <a:pt x="522140" y="345774"/>
                  <a:pt x="521814" y="346360"/>
                  <a:pt x="521358" y="347142"/>
                </a:cubicBezTo>
                <a:cubicBezTo>
                  <a:pt x="520838" y="347988"/>
                  <a:pt x="520479" y="348607"/>
                  <a:pt x="520284" y="348997"/>
                </a:cubicBezTo>
                <a:cubicBezTo>
                  <a:pt x="528228" y="364364"/>
                  <a:pt x="537897" y="376833"/>
                  <a:pt x="549292" y="386404"/>
                </a:cubicBezTo>
                <a:cubicBezTo>
                  <a:pt x="563161" y="376247"/>
                  <a:pt x="575369" y="362573"/>
                  <a:pt x="585918" y="345384"/>
                </a:cubicBezTo>
                <a:close/>
                <a:moveTo>
                  <a:pt x="91613" y="339817"/>
                </a:moveTo>
                <a:lnTo>
                  <a:pt x="100208" y="345384"/>
                </a:lnTo>
                <a:cubicBezTo>
                  <a:pt x="86599" y="356974"/>
                  <a:pt x="73544" y="367587"/>
                  <a:pt x="61042" y="377224"/>
                </a:cubicBezTo>
                <a:cubicBezTo>
                  <a:pt x="81097" y="376182"/>
                  <a:pt x="102161" y="375368"/>
                  <a:pt x="124234" y="374782"/>
                </a:cubicBezTo>
                <a:cubicBezTo>
                  <a:pt x="122020" y="372633"/>
                  <a:pt x="118667" y="369540"/>
                  <a:pt x="114174" y="365503"/>
                </a:cubicBezTo>
                <a:cubicBezTo>
                  <a:pt x="111765" y="363355"/>
                  <a:pt x="109974" y="361727"/>
                  <a:pt x="108802" y="360620"/>
                </a:cubicBezTo>
                <a:lnTo>
                  <a:pt x="115639" y="354760"/>
                </a:lnTo>
                <a:cubicBezTo>
                  <a:pt x="128597" y="365959"/>
                  <a:pt x="140121" y="376572"/>
                  <a:pt x="150214" y="386600"/>
                </a:cubicBezTo>
                <a:lnTo>
                  <a:pt x="142596" y="393339"/>
                </a:lnTo>
                <a:lnTo>
                  <a:pt x="141814" y="392557"/>
                </a:lnTo>
                <a:lnTo>
                  <a:pt x="132829" y="383377"/>
                </a:lnTo>
                <a:cubicBezTo>
                  <a:pt x="99166" y="384093"/>
                  <a:pt x="75009" y="384972"/>
                  <a:pt x="60359" y="386014"/>
                </a:cubicBezTo>
                <a:cubicBezTo>
                  <a:pt x="55410" y="386209"/>
                  <a:pt x="51015" y="386665"/>
                  <a:pt x="47174" y="387381"/>
                </a:cubicBezTo>
                <a:lnTo>
                  <a:pt x="42974" y="378396"/>
                </a:lnTo>
                <a:cubicBezTo>
                  <a:pt x="46685" y="377093"/>
                  <a:pt x="49680" y="375563"/>
                  <a:pt x="51959" y="373805"/>
                </a:cubicBezTo>
                <a:cubicBezTo>
                  <a:pt x="66284" y="362866"/>
                  <a:pt x="79502" y="351537"/>
                  <a:pt x="91613" y="339817"/>
                </a:cubicBezTo>
                <a:close/>
                <a:moveTo>
                  <a:pt x="2818595" y="336593"/>
                </a:moveTo>
                <a:lnTo>
                  <a:pt x="2818595" y="369996"/>
                </a:lnTo>
                <a:lnTo>
                  <a:pt x="2890186" y="369996"/>
                </a:lnTo>
                <a:lnTo>
                  <a:pt x="2890186" y="336593"/>
                </a:lnTo>
                <a:close/>
                <a:moveTo>
                  <a:pt x="729639" y="335617"/>
                </a:moveTo>
                <a:lnTo>
                  <a:pt x="729639" y="366968"/>
                </a:lnTo>
                <a:lnTo>
                  <a:pt x="789509" y="366968"/>
                </a:lnTo>
                <a:lnTo>
                  <a:pt x="789509" y="335617"/>
                </a:lnTo>
                <a:close/>
                <a:moveTo>
                  <a:pt x="659611" y="335617"/>
                </a:moveTo>
                <a:lnTo>
                  <a:pt x="659611" y="366968"/>
                </a:lnTo>
                <a:lnTo>
                  <a:pt x="719091" y="366968"/>
                </a:lnTo>
                <a:lnTo>
                  <a:pt x="719091" y="335617"/>
                </a:lnTo>
                <a:close/>
                <a:moveTo>
                  <a:pt x="3186028" y="333956"/>
                </a:moveTo>
                <a:lnTo>
                  <a:pt x="3186028" y="363745"/>
                </a:lnTo>
                <a:lnTo>
                  <a:pt x="3292292" y="363745"/>
                </a:lnTo>
                <a:lnTo>
                  <a:pt x="3292292" y="333956"/>
                </a:lnTo>
                <a:close/>
                <a:moveTo>
                  <a:pt x="2807949" y="327217"/>
                </a:moveTo>
                <a:lnTo>
                  <a:pt x="2900734" y="327217"/>
                </a:lnTo>
                <a:lnTo>
                  <a:pt x="2900734" y="379372"/>
                </a:lnTo>
                <a:lnTo>
                  <a:pt x="2807949" y="379372"/>
                </a:lnTo>
                <a:close/>
                <a:moveTo>
                  <a:pt x="649062" y="325948"/>
                </a:moveTo>
                <a:lnTo>
                  <a:pt x="800058" y="325948"/>
                </a:lnTo>
                <a:lnTo>
                  <a:pt x="800058" y="417951"/>
                </a:lnTo>
                <a:lnTo>
                  <a:pt x="729639" y="417951"/>
                </a:lnTo>
                <a:lnTo>
                  <a:pt x="729639" y="445005"/>
                </a:lnTo>
                <a:lnTo>
                  <a:pt x="807285" y="445005"/>
                </a:lnTo>
                <a:lnTo>
                  <a:pt x="807285" y="454577"/>
                </a:lnTo>
                <a:lnTo>
                  <a:pt x="729639" y="454577"/>
                </a:lnTo>
                <a:lnTo>
                  <a:pt x="729639" y="482999"/>
                </a:lnTo>
                <a:lnTo>
                  <a:pt x="819494" y="482999"/>
                </a:lnTo>
                <a:lnTo>
                  <a:pt x="819494" y="492570"/>
                </a:lnTo>
                <a:lnTo>
                  <a:pt x="629822" y="492570"/>
                </a:lnTo>
                <a:lnTo>
                  <a:pt x="629822" y="482999"/>
                </a:lnTo>
                <a:lnTo>
                  <a:pt x="719091" y="482999"/>
                </a:lnTo>
                <a:lnTo>
                  <a:pt x="719091" y="454577"/>
                </a:lnTo>
                <a:lnTo>
                  <a:pt x="641835" y="454577"/>
                </a:lnTo>
                <a:lnTo>
                  <a:pt x="641835" y="445005"/>
                </a:lnTo>
                <a:lnTo>
                  <a:pt x="719091" y="445005"/>
                </a:lnTo>
                <a:lnTo>
                  <a:pt x="719091" y="417951"/>
                </a:lnTo>
                <a:lnTo>
                  <a:pt x="649062" y="417951"/>
                </a:lnTo>
                <a:close/>
                <a:moveTo>
                  <a:pt x="1900795" y="325362"/>
                </a:moveTo>
                <a:lnTo>
                  <a:pt x="2065367" y="325362"/>
                </a:lnTo>
                <a:lnTo>
                  <a:pt x="2065367" y="473036"/>
                </a:lnTo>
                <a:cubicBezTo>
                  <a:pt x="2065627" y="491463"/>
                  <a:pt x="2057162" y="500709"/>
                  <a:pt x="2039973" y="500774"/>
                </a:cubicBezTo>
                <a:cubicBezTo>
                  <a:pt x="2035740" y="500839"/>
                  <a:pt x="2031150" y="500904"/>
                  <a:pt x="2026201" y="500969"/>
                </a:cubicBezTo>
                <a:cubicBezTo>
                  <a:pt x="2023727" y="500969"/>
                  <a:pt x="2021025" y="500969"/>
                  <a:pt x="2018095" y="500969"/>
                </a:cubicBezTo>
                <a:cubicBezTo>
                  <a:pt x="2015556" y="500969"/>
                  <a:pt x="2011649" y="500969"/>
                  <a:pt x="2006375" y="500969"/>
                </a:cubicBezTo>
                <a:cubicBezTo>
                  <a:pt x="2005854" y="497063"/>
                  <a:pt x="2005040" y="493058"/>
                  <a:pt x="2003933" y="488956"/>
                </a:cubicBezTo>
                <a:cubicBezTo>
                  <a:pt x="2009793" y="489282"/>
                  <a:pt x="2014970" y="489510"/>
                  <a:pt x="2019462" y="489640"/>
                </a:cubicBezTo>
                <a:cubicBezTo>
                  <a:pt x="2023955" y="489770"/>
                  <a:pt x="2029718" y="489835"/>
                  <a:pt x="2036750" y="489835"/>
                </a:cubicBezTo>
                <a:cubicBezTo>
                  <a:pt x="2048730" y="490096"/>
                  <a:pt x="2054590" y="484496"/>
                  <a:pt x="2054330" y="473036"/>
                </a:cubicBezTo>
                <a:lnTo>
                  <a:pt x="2054330" y="335617"/>
                </a:lnTo>
                <a:lnTo>
                  <a:pt x="1900795" y="335617"/>
                </a:lnTo>
                <a:close/>
                <a:moveTo>
                  <a:pt x="2792517" y="324776"/>
                </a:moveTo>
                <a:lnTo>
                  <a:pt x="2794568" y="334152"/>
                </a:lnTo>
                <a:cubicBezTo>
                  <a:pt x="2792876" y="334347"/>
                  <a:pt x="2790401" y="334608"/>
                  <a:pt x="2787146" y="334933"/>
                </a:cubicBezTo>
                <a:cubicBezTo>
                  <a:pt x="2778356" y="335910"/>
                  <a:pt x="2771747" y="336528"/>
                  <a:pt x="2767319" y="336789"/>
                </a:cubicBezTo>
                <a:lnTo>
                  <a:pt x="2767319" y="373610"/>
                </a:lnTo>
                <a:lnTo>
                  <a:pt x="2794764" y="373610"/>
                </a:lnTo>
                <a:lnTo>
                  <a:pt x="2794764" y="382986"/>
                </a:lnTo>
                <a:lnTo>
                  <a:pt x="2767319" y="382986"/>
                </a:lnTo>
                <a:lnTo>
                  <a:pt x="2767319" y="410431"/>
                </a:lnTo>
                <a:lnTo>
                  <a:pt x="2773960" y="405157"/>
                </a:lnTo>
                <a:cubicBezTo>
                  <a:pt x="2784183" y="415119"/>
                  <a:pt x="2792257" y="423323"/>
                  <a:pt x="2798182" y="429769"/>
                </a:cubicBezTo>
                <a:lnTo>
                  <a:pt x="2789783" y="436606"/>
                </a:lnTo>
                <a:cubicBezTo>
                  <a:pt x="2784509" y="430551"/>
                  <a:pt x="2777021" y="422281"/>
                  <a:pt x="2767319" y="411798"/>
                </a:cubicBezTo>
                <a:lnTo>
                  <a:pt x="2767319" y="503411"/>
                </a:lnTo>
                <a:lnTo>
                  <a:pt x="2757161" y="503411"/>
                </a:lnTo>
                <a:lnTo>
                  <a:pt x="2757161" y="404375"/>
                </a:lnTo>
                <a:cubicBezTo>
                  <a:pt x="2750780" y="427230"/>
                  <a:pt x="2741567" y="446894"/>
                  <a:pt x="2729521" y="463367"/>
                </a:cubicBezTo>
                <a:cubicBezTo>
                  <a:pt x="2728089" y="460437"/>
                  <a:pt x="2726103" y="457181"/>
                  <a:pt x="2723564" y="453600"/>
                </a:cubicBezTo>
                <a:cubicBezTo>
                  <a:pt x="2738409" y="433415"/>
                  <a:pt x="2749413" y="409877"/>
                  <a:pt x="2756575" y="382986"/>
                </a:cubicBezTo>
                <a:lnTo>
                  <a:pt x="2727177" y="382986"/>
                </a:lnTo>
                <a:lnTo>
                  <a:pt x="2727177" y="373610"/>
                </a:lnTo>
                <a:lnTo>
                  <a:pt x="2757161" y="373610"/>
                </a:lnTo>
                <a:lnTo>
                  <a:pt x="2757161" y="337570"/>
                </a:lnTo>
                <a:cubicBezTo>
                  <a:pt x="2750650" y="338026"/>
                  <a:pt x="2741697" y="338482"/>
                  <a:pt x="2730303" y="338938"/>
                </a:cubicBezTo>
                <a:cubicBezTo>
                  <a:pt x="2730303" y="338742"/>
                  <a:pt x="2730270" y="338449"/>
                  <a:pt x="2730205" y="338058"/>
                </a:cubicBezTo>
                <a:cubicBezTo>
                  <a:pt x="2729619" y="334152"/>
                  <a:pt x="2729066" y="331254"/>
                  <a:pt x="2728545" y="329366"/>
                </a:cubicBezTo>
                <a:cubicBezTo>
                  <a:pt x="2750422" y="328650"/>
                  <a:pt x="2771747" y="327120"/>
                  <a:pt x="2792517" y="324776"/>
                </a:cubicBezTo>
                <a:close/>
                <a:moveTo>
                  <a:pt x="3175675" y="324580"/>
                </a:moveTo>
                <a:lnTo>
                  <a:pt x="3302644" y="324580"/>
                </a:lnTo>
                <a:lnTo>
                  <a:pt x="3302644" y="373219"/>
                </a:lnTo>
                <a:lnTo>
                  <a:pt x="3175675" y="373219"/>
                </a:lnTo>
                <a:close/>
                <a:moveTo>
                  <a:pt x="1743205" y="324580"/>
                </a:moveTo>
                <a:lnTo>
                  <a:pt x="1754046" y="328975"/>
                </a:lnTo>
                <a:cubicBezTo>
                  <a:pt x="1737898" y="363290"/>
                  <a:pt x="1715467" y="392167"/>
                  <a:pt x="1686752" y="415607"/>
                </a:cubicBezTo>
                <a:cubicBezTo>
                  <a:pt x="1684343" y="412742"/>
                  <a:pt x="1681348" y="409682"/>
                  <a:pt x="1677767" y="406426"/>
                </a:cubicBezTo>
                <a:cubicBezTo>
                  <a:pt x="1706872" y="385070"/>
                  <a:pt x="1728685" y="357788"/>
                  <a:pt x="1743205" y="324580"/>
                </a:cubicBezTo>
                <a:close/>
                <a:moveTo>
                  <a:pt x="1801220" y="321357"/>
                </a:moveTo>
                <a:cubicBezTo>
                  <a:pt x="1814047" y="355541"/>
                  <a:pt x="1835925" y="382074"/>
                  <a:pt x="1866853" y="400957"/>
                </a:cubicBezTo>
                <a:cubicBezTo>
                  <a:pt x="1863337" y="404733"/>
                  <a:pt x="1860407" y="408152"/>
                  <a:pt x="1858063" y="411212"/>
                </a:cubicBezTo>
                <a:cubicBezTo>
                  <a:pt x="1825767" y="388097"/>
                  <a:pt x="1803271" y="359415"/>
                  <a:pt x="1790574" y="325166"/>
                </a:cubicBezTo>
                <a:close/>
                <a:moveTo>
                  <a:pt x="1276345" y="319990"/>
                </a:moveTo>
                <a:cubicBezTo>
                  <a:pt x="1283833" y="326501"/>
                  <a:pt x="1292493" y="334575"/>
                  <a:pt x="1302325" y="344212"/>
                </a:cubicBezTo>
                <a:lnTo>
                  <a:pt x="1294121" y="351146"/>
                </a:lnTo>
                <a:cubicBezTo>
                  <a:pt x="1287740" y="344244"/>
                  <a:pt x="1279210" y="335975"/>
                  <a:pt x="1268532" y="326338"/>
                </a:cubicBezTo>
                <a:close/>
                <a:moveTo>
                  <a:pt x="1585614" y="316767"/>
                </a:moveTo>
                <a:lnTo>
                  <a:pt x="1596260" y="316767"/>
                </a:lnTo>
                <a:lnTo>
                  <a:pt x="1596260" y="369605"/>
                </a:lnTo>
                <a:lnTo>
                  <a:pt x="1647048" y="354174"/>
                </a:lnTo>
                <a:cubicBezTo>
                  <a:pt x="1646462" y="380284"/>
                  <a:pt x="1645746" y="399427"/>
                  <a:pt x="1644899" y="411603"/>
                </a:cubicBezTo>
                <a:cubicBezTo>
                  <a:pt x="1644053" y="422281"/>
                  <a:pt x="1642067" y="429444"/>
                  <a:pt x="1638941" y="433090"/>
                </a:cubicBezTo>
                <a:cubicBezTo>
                  <a:pt x="1636011" y="436932"/>
                  <a:pt x="1630574" y="438950"/>
                  <a:pt x="1622631" y="439145"/>
                </a:cubicBezTo>
                <a:cubicBezTo>
                  <a:pt x="1619571" y="439276"/>
                  <a:pt x="1615110" y="439341"/>
                  <a:pt x="1609250" y="439341"/>
                </a:cubicBezTo>
                <a:cubicBezTo>
                  <a:pt x="1608990" y="436411"/>
                  <a:pt x="1608274" y="432960"/>
                  <a:pt x="1607101" y="428988"/>
                </a:cubicBezTo>
                <a:cubicBezTo>
                  <a:pt x="1608990" y="429118"/>
                  <a:pt x="1610976" y="429216"/>
                  <a:pt x="1613059" y="429281"/>
                </a:cubicBezTo>
                <a:cubicBezTo>
                  <a:pt x="1614036" y="429346"/>
                  <a:pt x="1615143" y="429379"/>
                  <a:pt x="1616380" y="429379"/>
                </a:cubicBezTo>
                <a:cubicBezTo>
                  <a:pt x="1617357" y="429379"/>
                  <a:pt x="1618919" y="429379"/>
                  <a:pt x="1621068" y="429379"/>
                </a:cubicBezTo>
                <a:cubicBezTo>
                  <a:pt x="1629728" y="430095"/>
                  <a:pt x="1634188" y="424430"/>
                  <a:pt x="1634449" y="412384"/>
                </a:cubicBezTo>
                <a:cubicBezTo>
                  <a:pt x="1635490" y="393306"/>
                  <a:pt x="1636109" y="378363"/>
                  <a:pt x="1636304" y="367554"/>
                </a:cubicBezTo>
                <a:lnTo>
                  <a:pt x="1596260" y="379958"/>
                </a:lnTo>
                <a:lnTo>
                  <a:pt x="1596260" y="462586"/>
                </a:lnTo>
                <a:lnTo>
                  <a:pt x="1585614" y="462586"/>
                </a:lnTo>
                <a:lnTo>
                  <a:pt x="1585614" y="383181"/>
                </a:lnTo>
                <a:lnTo>
                  <a:pt x="1547621" y="394804"/>
                </a:lnTo>
                <a:lnTo>
                  <a:pt x="1547621" y="467567"/>
                </a:lnTo>
                <a:cubicBezTo>
                  <a:pt x="1547556" y="475511"/>
                  <a:pt x="1548956" y="480720"/>
                  <a:pt x="1551821" y="483194"/>
                </a:cubicBezTo>
                <a:cubicBezTo>
                  <a:pt x="1554491" y="485863"/>
                  <a:pt x="1560156" y="487133"/>
                  <a:pt x="1568815" y="487003"/>
                </a:cubicBezTo>
                <a:lnTo>
                  <a:pt x="1618236" y="487003"/>
                </a:lnTo>
                <a:cubicBezTo>
                  <a:pt x="1633863" y="487654"/>
                  <a:pt x="1642392" y="482315"/>
                  <a:pt x="1643825" y="470985"/>
                </a:cubicBezTo>
                <a:cubicBezTo>
                  <a:pt x="1645713" y="462260"/>
                  <a:pt x="1647113" y="453405"/>
                  <a:pt x="1648025" y="444419"/>
                </a:cubicBezTo>
                <a:cubicBezTo>
                  <a:pt x="1651606" y="446047"/>
                  <a:pt x="1655024" y="447187"/>
                  <a:pt x="1658280" y="447838"/>
                </a:cubicBezTo>
                <a:cubicBezTo>
                  <a:pt x="1657043" y="458321"/>
                  <a:pt x="1655578" y="467372"/>
                  <a:pt x="1653885" y="474990"/>
                </a:cubicBezTo>
                <a:cubicBezTo>
                  <a:pt x="1652127" y="483194"/>
                  <a:pt x="1648838" y="488891"/>
                  <a:pt x="1644020" y="492082"/>
                </a:cubicBezTo>
                <a:cubicBezTo>
                  <a:pt x="1639267" y="495402"/>
                  <a:pt x="1631682" y="497030"/>
                  <a:pt x="1621263" y="496965"/>
                </a:cubicBezTo>
                <a:lnTo>
                  <a:pt x="1565495" y="496965"/>
                </a:lnTo>
                <a:cubicBezTo>
                  <a:pt x="1545570" y="497942"/>
                  <a:pt x="1536097" y="489217"/>
                  <a:pt x="1537073" y="470790"/>
                </a:cubicBezTo>
                <a:lnTo>
                  <a:pt x="1537073" y="398027"/>
                </a:lnTo>
                <a:lnTo>
                  <a:pt x="1519298" y="403399"/>
                </a:lnTo>
                <a:lnTo>
                  <a:pt x="1517637" y="393339"/>
                </a:lnTo>
                <a:lnTo>
                  <a:pt x="1537073" y="387576"/>
                </a:lnTo>
                <a:lnTo>
                  <a:pt x="1537073" y="339621"/>
                </a:lnTo>
                <a:lnTo>
                  <a:pt x="1547621" y="339621"/>
                </a:lnTo>
                <a:lnTo>
                  <a:pt x="1547621" y="384353"/>
                </a:lnTo>
                <a:lnTo>
                  <a:pt x="1585614" y="372828"/>
                </a:lnTo>
                <a:close/>
                <a:moveTo>
                  <a:pt x="72372" y="316767"/>
                </a:moveTo>
                <a:lnTo>
                  <a:pt x="80381" y="322822"/>
                </a:lnTo>
                <a:cubicBezTo>
                  <a:pt x="61173" y="342030"/>
                  <a:pt x="37309" y="358601"/>
                  <a:pt x="8790" y="372535"/>
                </a:cubicBezTo>
                <a:cubicBezTo>
                  <a:pt x="7032" y="369671"/>
                  <a:pt x="4981" y="366806"/>
                  <a:pt x="2637" y="363941"/>
                </a:cubicBezTo>
                <a:cubicBezTo>
                  <a:pt x="29919" y="351830"/>
                  <a:pt x="53164" y="336105"/>
                  <a:pt x="72372" y="316767"/>
                </a:cubicBezTo>
                <a:close/>
                <a:moveTo>
                  <a:pt x="1513828" y="316376"/>
                </a:moveTo>
                <a:lnTo>
                  <a:pt x="1524474" y="319404"/>
                </a:lnTo>
                <a:cubicBezTo>
                  <a:pt x="1518744" y="335096"/>
                  <a:pt x="1512135" y="350821"/>
                  <a:pt x="1504647" y="366578"/>
                </a:cubicBezTo>
                <a:lnTo>
                  <a:pt x="1504647" y="503021"/>
                </a:lnTo>
                <a:lnTo>
                  <a:pt x="1494001" y="503021"/>
                </a:lnTo>
                <a:lnTo>
                  <a:pt x="1494001" y="387186"/>
                </a:lnTo>
                <a:cubicBezTo>
                  <a:pt x="1486709" y="400599"/>
                  <a:pt x="1479449" y="412124"/>
                  <a:pt x="1472221" y="421760"/>
                </a:cubicBezTo>
                <a:cubicBezTo>
                  <a:pt x="1471049" y="418765"/>
                  <a:pt x="1469519" y="415217"/>
                  <a:pt x="1467631" y="411115"/>
                </a:cubicBezTo>
                <a:cubicBezTo>
                  <a:pt x="1467370" y="410594"/>
                  <a:pt x="1467175" y="410203"/>
                  <a:pt x="1467045" y="409942"/>
                </a:cubicBezTo>
                <a:cubicBezTo>
                  <a:pt x="1486774" y="382726"/>
                  <a:pt x="1502369" y="351537"/>
                  <a:pt x="1513828" y="316376"/>
                </a:cubicBezTo>
                <a:close/>
                <a:moveTo>
                  <a:pt x="2213679" y="315595"/>
                </a:moveTo>
                <a:lnTo>
                  <a:pt x="2224324" y="318329"/>
                </a:lnTo>
                <a:cubicBezTo>
                  <a:pt x="2220808" y="328682"/>
                  <a:pt x="2217195" y="338286"/>
                  <a:pt x="2213483" y="347142"/>
                </a:cubicBezTo>
                <a:lnTo>
                  <a:pt x="2278140" y="347142"/>
                </a:lnTo>
                <a:cubicBezTo>
                  <a:pt x="2277358" y="392720"/>
                  <a:pt x="2276154" y="432406"/>
                  <a:pt x="2274526" y="466200"/>
                </a:cubicBezTo>
                <a:cubicBezTo>
                  <a:pt x="2274526" y="488077"/>
                  <a:pt x="2263392" y="498951"/>
                  <a:pt x="2241123" y="498821"/>
                </a:cubicBezTo>
                <a:cubicBezTo>
                  <a:pt x="2237151" y="498951"/>
                  <a:pt x="2232724" y="499049"/>
                  <a:pt x="2227840" y="499114"/>
                </a:cubicBezTo>
                <a:cubicBezTo>
                  <a:pt x="2225496" y="499179"/>
                  <a:pt x="2222924" y="499211"/>
                  <a:pt x="2220125" y="499211"/>
                </a:cubicBezTo>
                <a:cubicBezTo>
                  <a:pt x="2217650" y="499211"/>
                  <a:pt x="2214232" y="499211"/>
                  <a:pt x="2209869" y="499211"/>
                </a:cubicBezTo>
                <a:cubicBezTo>
                  <a:pt x="2209218" y="495435"/>
                  <a:pt x="2208372" y="491756"/>
                  <a:pt x="2207330" y="488175"/>
                </a:cubicBezTo>
                <a:cubicBezTo>
                  <a:pt x="2217553" y="488566"/>
                  <a:pt x="2228198" y="488761"/>
                  <a:pt x="2239268" y="488761"/>
                </a:cubicBezTo>
                <a:cubicBezTo>
                  <a:pt x="2255741" y="489607"/>
                  <a:pt x="2264010" y="481696"/>
                  <a:pt x="2264075" y="465028"/>
                </a:cubicBezTo>
                <a:cubicBezTo>
                  <a:pt x="2265247" y="443996"/>
                  <a:pt x="2266322" y="408054"/>
                  <a:pt x="2267298" y="357202"/>
                </a:cubicBezTo>
                <a:lnTo>
                  <a:pt x="2209283" y="357202"/>
                </a:lnTo>
                <a:cubicBezTo>
                  <a:pt x="2203944" y="369964"/>
                  <a:pt x="2198475" y="380968"/>
                  <a:pt x="2192875" y="390213"/>
                </a:cubicBezTo>
                <a:cubicBezTo>
                  <a:pt x="2190661" y="388455"/>
                  <a:pt x="2187601" y="386502"/>
                  <a:pt x="2183694" y="384353"/>
                </a:cubicBezTo>
                <a:cubicBezTo>
                  <a:pt x="2195610" y="365145"/>
                  <a:pt x="2205604" y="342226"/>
                  <a:pt x="2213679" y="315595"/>
                </a:cubicBezTo>
                <a:close/>
                <a:moveTo>
                  <a:pt x="2134469" y="315595"/>
                </a:moveTo>
                <a:lnTo>
                  <a:pt x="2145311" y="317939"/>
                </a:lnTo>
                <a:cubicBezTo>
                  <a:pt x="2144529" y="320283"/>
                  <a:pt x="2143194" y="324385"/>
                  <a:pt x="2141306" y="330245"/>
                </a:cubicBezTo>
                <a:cubicBezTo>
                  <a:pt x="2138767" y="338254"/>
                  <a:pt x="2136911" y="344016"/>
                  <a:pt x="2135739" y="347532"/>
                </a:cubicBezTo>
                <a:lnTo>
                  <a:pt x="2175490" y="347532"/>
                </a:lnTo>
                <a:lnTo>
                  <a:pt x="2175490" y="499211"/>
                </a:lnTo>
                <a:lnTo>
                  <a:pt x="2165137" y="499211"/>
                </a:lnTo>
                <a:lnTo>
                  <a:pt x="2165137" y="483194"/>
                </a:lnTo>
                <a:lnTo>
                  <a:pt x="2115326" y="483194"/>
                </a:lnTo>
                <a:lnTo>
                  <a:pt x="2115326" y="500579"/>
                </a:lnTo>
                <a:lnTo>
                  <a:pt x="2104876" y="500579"/>
                </a:lnTo>
                <a:lnTo>
                  <a:pt x="2104876" y="347532"/>
                </a:lnTo>
                <a:lnTo>
                  <a:pt x="2125289" y="347532"/>
                </a:lnTo>
                <a:cubicBezTo>
                  <a:pt x="2129130" y="335421"/>
                  <a:pt x="2132190" y="324776"/>
                  <a:pt x="2134469" y="315595"/>
                </a:cubicBezTo>
                <a:close/>
                <a:moveTo>
                  <a:pt x="526535" y="315009"/>
                </a:moveTo>
                <a:lnTo>
                  <a:pt x="536888" y="317939"/>
                </a:lnTo>
                <a:cubicBezTo>
                  <a:pt x="533242" y="325752"/>
                  <a:pt x="530246" y="331710"/>
                  <a:pt x="527902" y="335812"/>
                </a:cubicBezTo>
                <a:lnTo>
                  <a:pt x="596954" y="335812"/>
                </a:lnTo>
                <a:lnTo>
                  <a:pt x="596954" y="346360"/>
                </a:lnTo>
                <a:cubicBezTo>
                  <a:pt x="586796" y="364982"/>
                  <a:pt x="573774" y="380447"/>
                  <a:pt x="557887" y="392753"/>
                </a:cubicBezTo>
                <a:cubicBezTo>
                  <a:pt x="571691" y="402455"/>
                  <a:pt x="589238" y="409747"/>
                  <a:pt x="610530" y="414631"/>
                </a:cubicBezTo>
                <a:cubicBezTo>
                  <a:pt x="608707" y="417561"/>
                  <a:pt x="606916" y="421077"/>
                  <a:pt x="605158" y="425179"/>
                </a:cubicBezTo>
                <a:cubicBezTo>
                  <a:pt x="580936" y="417821"/>
                  <a:pt x="562184" y="409226"/>
                  <a:pt x="548901" y="399394"/>
                </a:cubicBezTo>
                <a:cubicBezTo>
                  <a:pt x="532623" y="410268"/>
                  <a:pt x="512015" y="419872"/>
                  <a:pt x="487077" y="428206"/>
                </a:cubicBezTo>
                <a:cubicBezTo>
                  <a:pt x="485319" y="425016"/>
                  <a:pt x="483268" y="421728"/>
                  <a:pt x="480924" y="418342"/>
                </a:cubicBezTo>
                <a:cubicBezTo>
                  <a:pt x="505406" y="410724"/>
                  <a:pt x="525200" y="402064"/>
                  <a:pt x="540306" y="392362"/>
                </a:cubicBezTo>
                <a:cubicBezTo>
                  <a:pt x="530474" y="383702"/>
                  <a:pt x="521684" y="372438"/>
                  <a:pt x="513936" y="358569"/>
                </a:cubicBezTo>
                <a:cubicBezTo>
                  <a:pt x="507945" y="367099"/>
                  <a:pt x="501141" y="375368"/>
                  <a:pt x="493523" y="383377"/>
                </a:cubicBezTo>
                <a:cubicBezTo>
                  <a:pt x="491309" y="380707"/>
                  <a:pt x="488770" y="378168"/>
                  <a:pt x="485905" y="375759"/>
                </a:cubicBezTo>
                <a:cubicBezTo>
                  <a:pt x="503094" y="358634"/>
                  <a:pt x="516638" y="338384"/>
                  <a:pt x="526535" y="315009"/>
                </a:cubicBezTo>
                <a:close/>
                <a:moveTo>
                  <a:pt x="450451" y="315009"/>
                </a:moveTo>
                <a:lnTo>
                  <a:pt x="460706" y="315009"/>
                </a:lnTo>
                <a:lnTo>
                  <a:pt x="460706" y="354369"/>
                </a:lnTo>
                <a:lnTo>
                  <a:pt x="484733" y="354369"/>
                </a:lnTo>
                <a:lnTo>
                  <a:pt x="484733" y="363745"/>
                </a:lnTo>
                <a:lnTo>
                  <a:pt x="460706" y="363745"/>
                </a:lnTo>
                <a:lnTo>
                  <a:pt x="460706" y="387967"/>
                </a:lnTo>
                <a:lnTo>
                  <a:pt x="466273" y="382986"/>
                </a:lnTo>
                <a:cubicBezTo>
                  <a:pt x="473761" y="389758"/>
                  <a:pt x="481249" y="396887"/>
                  <a:pt x="488737" y="404375"/>
                </a:cubicBezTo>
                <a:lnTo>
                  <a:pt x="480729" y="411212"/>
                </a:lnTo>
                <a:cubicBezTo>
                  <a:pt x="473240" y="403073"/>
                  <a:pt x="466566" y="396204"/>
                  <a:pt x="460706" y="390604"/>
                </a:cubicBezTo>
                <a:lnTo>
                  <a:pt x="460706" y="503216"/>
                </a:lnTo>
                <a:lnTo>
                  <a:pt x="450451" y="503216"/>
                </a:lnTo>
                <a:lnTo>
                  <a:pt x="450451" y="382205"/>
                </a:lnTo>
                <a:cubicBezTo>
                  <a:pt x="443419" y="409617"/>
                  <a:pt x="434694" y="431755"/>
                  <a:pt x="424276" y="448619"/>
                </a:cubicBezTo>
                <a:cubicBezTo>
                  <a:pt x="422974" y="445689"/>
                  <a:pt x="421118" y="442010"/>
                  <a:pt x="418709" y="437583"/>
                </a:cubicBezTo>
                <a:cubicBezTo>
                  <a:pt x="431341" y="417268"/>
                  <a:pt x="441726" y="392655"/>
                  <a:pt x="449865" y="363745"/>
                </a:cubicBezTo>
                <a:lnTo>
                  <a:pt x="423886" y="363745"/>
                </a:lnTo>
                <a:lnTo>
                  <a:pt x="423886" y="354369"/>
                </a:lnTo>
                <a:lnTo>
                  <a:pt x="450451" y="354369"/>
                </a:lnTo>
                <a:close/>
                <a:moveTo>
                  <a:pt x="3038498" y="314618"/>
                </a:moveTo>
                <a:cubicBezTo>
                  <a:pt x="3042860" y="323083"/>
                  <a:pt x="3046669" y="330994"/>
                  <a:pt x="3049925" y="338352"/>
                </a:cubicBezTo>
                <a:lnTo>
                  <a:pt x="3123567" y="338352"/>
                </a:lnTo>
                <a:lnTo>
                  <a:pt x="3123567" y="348216"/>
                </a:lnTo>
                <a:lnTo>
                  <a:pt x="2966907" y="348216"/>
                </a:lnTo>
                <a:lnTo>
                  <a:pt x="2966907" y="399980"/>
                </a:lnTo>
                <a:cubicBezTo>
                  <a:pt x="2967883" y="444778"/>
                  <a:pt x="2960135" y="479189"/>
                  <a:pt x="2943662" y="503216"/>
                </a:cubicBezTo>
                <a:cubicBezTo>
                  <a:pt x="2941187" y="500807"/>
                  <a:pt x="2938062" y="498332"/>
                  <a:pt x="2934286" y="495793"/>
                </a:cubicBezTo>
                <a:cubicBezTo>
                  <a:pt x="2942945" y="482445"/>
                  <a:pt x="2948708" y="469032"/>
                  <a:pt x="2951573" y="455554"/>
                </a:cubicBezTo>
                <a:cubicBezTo>
                  <a:pt x="2954763" y="441945"/>
                  <a:pt x="2956326" y="422900"/>
                  <a:pt x="2956261" y="398418"/>
                </a:cubicBezTo>
                <a:lnTo>
                  <a:pt x="2956261" y="338352"/>
                </a:lnTo>
                <a:lnTo>
                  <a:pt x="3038302" y="338352"/>
                </a:lnTo>
                <a:cubicBezTo>
                  <a:pt x="3034721" y="330538"/>
                  <a:pt x="3031531" y="323962"/>
                  <a:pt x="3028731" y="318622"/>
                </a:cubicBezTo>
                <a:close/>
                <a:moveTo>
                  <a:pt x="2596250" y="314618"/>
                </a:moveTo>
                <a:lnTo>
                  <a:pt x="2607189" y="319013"/>
                </a:lnTo>
                <a:cubicBezTo>
                  <a:pt x="2601655" y="325850"/>
                  <a:pt x="2596381" y="331710"/>
                  <a:pt x="2591367" y="336593"/>
                </a:cubicBezTo>
                <a:lnTo>
                  <a:pt x="2685812" y="336593"/>
                </a:lnTo>
                <a:lnTo>
                  <a:pt x="2685812" y="347825"/>
                </a:lnTo>
                <a:cubicBezTo>
                  <a:pt x="2658791" y="378103"/>
                  <a:pt x="2623532" y="401901"/>
                  <a:pt x="2580037" y="419221"/>
                </a:cubicBezTo>
                <a:lnTo>
                  <a:pt x="2685422" y="419221"/>
                </a:lnTo>
                <a:lnTo>
                  <a:pt x="2685422" y="503607"/>
                </a:lnTo>
                <a:lnTo>
                  <a:pt x="2674580" y="503607"/>
                </a:lnTo>
                <a:lnTo>
                  <a:pt x="2674580" y="490812"/>
                </a:lnTo>
                <a:lnTo>
                  <a:pt x="2566168" y="490812"/>
                </a:lnTo>
                <a:lnTo>
                  <a:pt x="2566168" y="503607"/>
                </a:lnTo>
                <a:lnTo>
                  <a:pt x="2555425" y="503607"/>
                </a:lnTo>
                <a:lnTo>
                  <a:pt x="2555425" y="428792"/>
                </a:lnTo>
                <a:cubicBezTo>
                  <a:pt x="2545007" y="432569"/>
                  <a:pt x="2533808" y="436443"/>
                  <a:pt x="2521827" y="440415"/>
                </a:cubicBezTo>
                <a:cubicBezTo>
                  <a:pt x="2519743" y="436313"/>
                  <a:pt x="2517790" y="432895"/>
                  <a:pt x="2515967" y="430160"/>
                </a:cubicBezTo>
                <a:cubicBezTo>
                  <a:pt x="2583423" y="412710"/>
                  <a:pt x="2635578" y="384907"/>
                  <a:pt x="2672432" y="346751"/>
                </a:cubicBezTo>
                <a:lnTo>
                  <a:pt x="2581209" y="346751"/>
                </a:lnTo>
                <a:cubicBezTo>
                  <a:pt x="2577433" y="350332"/>
                  <a:pt x="2573559" y="353751"/>
                  <a:pt x="2569587" y="357006"/>
                </a:cubicBezTo>
                <a:cubicBezTo>
                  <a:pt x="2574861" y="361564"/>
                  <a:pt x="2583033" y="368889"/>
                  <a:pt x="2594102" y="378982"/>
                </a:cubicBezTo>
                <a:cubicBezTo>
                  <a:pt x="2596511" y="381130"/>
                  <a:pt x="2598334" y="382791"/>
                  <a:pt x="2599571" y="383963"/>
                </a:cubicBezTo>
                <a:lnTo>
                  <a:pt x="2590390" y="391581"/>
                </a:lnTo>
                <a:cubicBezTo>
                  <a:pt x="2578865" y="379600"/>
                  <a:pt x="2569326" y="370191"/>
                  <a:pt x="2561773" y="363355"/>
                </a:cubicBezTo>
                <a:cubicBezTo>
                  <a:pt x="2551486" y="371363"/>
                  <a:pt x="2539570" y="379698"/>
                  <a:pt x="2526027" y="388358"/>
                </a:cubicBezTo>
                <a:cubicBezTo>
                  <a:pt x="2523813" y="384972"/>
                  <a:pt x="2521469" y="381977"/>
                  <a:pt x="2518995" y="379372"/>
                </a:cubicBezTo>
                <a:cubicBezTo>
                  <a:pt x="2551225" y="361531"/>
                  <a:pt x="2576977" y="339947"/>
                  <a:pt x="2596250" y="314618"/>
                </a:cubicBezTo>
                <a:close/>
                <a:moveTo>
                  <a:pt x="1074706" y="314618"/>
                </a:moveTo>
                <a:lnTo>
                  <a:pt x="1084961" y="316767"/>
                </a:lnTo>
                <a:cubicBezTo>
                  <a:pt x="1081510" y="329333"/>
                  <a:pt x="1078841" y="338482"/>
                  <a:pt x="1076953" y="344212"/>
                </a:cubicBezTo>
                <a:lnTo>
                  <a:pt x="1116997" y="344212"/>
                </a:lnTo>
                <a:lnTo>
                  <a:pt x="1116997" y="352611"/>
                </a:lnTo>
                <a:lnTo>
                  <a:pt x="1103323" y="384939"/>
                </a:lnTo>
                <a:cubicBezTo>
                  <a:pt x="1100458" y="383832"/>
                  <a:pt x="1097398" y="382921"/>
                  <a:pt x="1094142" y="382205"/>
                </a:cubicBezTo>
                <a:lnTo>
                  <a:pt x="1107523" y="353002"/>
                </a:lnTo>
                <a:lnTo>
                  <a:pt x="1074120" y="353002"/>
                </a:lnTo>
                <a:cubicBezTo>
                  <a:pt x="1069172" y="367326"/>
                  <a:pt x="1063116" y="381781"/>
                  <a:pt x="1055954" y="396367"/>
                </a:cubicBezTo>
                <a:cubicBezTo>
                  <a:pt x="1052959" y="394478"/>
                  <a:pt x="1049898" y="392818"/>
                  <a:pt x="1046773" y="391385"/>
                </a:cubicBezTo>
                <a:cubicBezTo>
                  <a:pt x="1059861" y="366447"/>
                  <a:pt x="1069172" y="340858"/>
                  <a:pt x="1074706" y="314618"/>
                </a:cubicBezTo>
                <a:close/>
                <a:moveTo>
                  <a:pt x="928836" y="314618"/>
                </a:moveTo>
                <a:lnTo>
                  <a:pt x="939189" y="314618"/>
                </a:lnTo>
                <a:lnTo>
                  <a:pt x="939189" y="339133"/>
                </a:lnTo>
                <a:lnTo>
                  <a:pt x="1017812" y="339133"/>
                </a:lnTo>
                <a:lnTo>
                  <a:pt x="1017812" y="348607"/>
                </a:lnTo>
                <a:lnTo>
                  <a:pt x="943193" y="348607"/>
                </a:lnTo>
                <a:cubicBezTo>
                  <a:pt x="966048" y="366252"/>
                  <a:pt x="993720" y="377777"/>
                  <a:pt x="1026211" y="383181"/>
                </a:cubicBezTo>
                <a:cubicBezTo>
                  <a:pt x="1024063" y="386372"/>
                  <a:pt x="1022012" y="389855"/>
                  <a:pt x="1020058" y="393632"/>
                </a:cubicBezTo>
                <a:cubicBezTo>
                  <a:pt x="985353" y="385232"/>
                  <a:pt x="958397" y="372145"/>
                  <a:pt x="939189" y="354369"/>
                </a:cubicBezTo>
                <a:lnTo>
                  <a:pt x="939189" y="397832"/>
                </a:lnTo>
                <a:lnTo>
                  <a:pt x="928836" y="397832"/>
                </a:lnTo>
                <a:lnTo>
                  <a:pt x="928836" y="354369"/>
                </a:lnTo>
                <a:cubicBezTo>
                  <a:pt x="908521" y="372666"/>
                  <a:pt x="881760" y="386469"/>
                  <a:pt x="848552" y="395781"/>
                </a:cubicBezTo>
                <a:cubicBezTo>
                  <a:pt x="846860" y="392264"/>
                  <a:pt x="844808" y="388879"/>
                  <a:pt x="842399" y="385623"/>
                </a:cubicBezTo>
                <a:cubicBezTo>
                  <a:pt x="874760" y="378526"/>
                  <a:pt x="902172" y="366187"/>
                  <a:pt x="924636" y="348607"/>
                </a:cubicBezTo>
                <a:lnTo>
                  <a:pt x="851580" y="348607"/>
                </a:lnTo>
                <a:lnTo>
                  <a:pt x="851580" y="339133"/>
                </a:lnTo>
                <a:lnTo>
                  <a:pt x="928836" y="339133"/>
                </a:lnTo>
                <a:close/>
                <a:moveTo>
                  <a:pt x="1376358" y="314325"/>
                </a:moveTo>
                <a:cubicBezTo>
                  <a:pt x="1376878" y="316409"/>
                  <a:pt x="1377822" y="320153"/>
                  <a:pt x="1379190" y="325557"/>
                </a:cubicBezTo>
                <a:cubicBezTo>
                  <a:pt x="1380687" y="331222"/>
                  <a:pt x="1381729" y="335291"/>
                  <a:pt x="1382315" y="337765"/>
                </a:cubicBezTo>
                <a:lnTo>
                  <a:pt x="1440526" y="337765"/>
                </a:lnTo>
                <a:lnTo>
                  <a:pt x="1440526" y="365796"/>
                </a:lnTo>
                <a:lnTo>
                  <a:pt x="1430075" y="365796"/>
                </a:lnTo>
                <a:lnTo>
                  <a:pt x="1430075" y="346751"/>
                </a:lnTo>
                <a:lnTo>
                  <a:pt x="1319514" y="346751"/>
                </a:lnTo>
                <a:lnTo>
                  <a:pt x="1319514" y="365796"/>
                </a:lnTo>
                <a:lnTo>
                  <a:pt x="1309064" y="365796"/>
                </a:lnTo>
                <a:lnTo>
                  <a:pt x="1309064" y="337765"/>
                </a:lnTo>
                <a:lnTo>
                  <a:pt x="1371279" y="337765"/>
                </a:lnTo>
                <a:cubicBezTo>
                  <a:pt x="1369651" y="330212"/>
                  <a:pt x="1367860" y="323148"/>
                  <a:pt x="1365907" y="316571"/>
                </a:cubicBezTo>
                <a:close/>
                <a:moveTo>
                  <a:pt x="1148153" y="314325"/>
                </a:moveTo>
                <a:lnTo>
                  <a:pt x="1158115" y="317157"/>
                </a:lnTo>
                <a:cubicBezTo>
                  <a:pt x="1156031" y="323473"/>
                  <a:pt x="1153101" y="331222"/>
                  <a:pt x="1149325" y="340403"/>
                </a:cubicBezTo>
                <a:lnTo>
                  <a:pt x="1238594" y="340403"/>
                </a:lnTo>
                <a:lnTo>
                  <a:pt x="1238594" y="349974"/>
                </a:lnTo>
                <a:lnTo>
                  <a:pt x="1145320" y="349974"/>
                </a:lnTo>
                <a:cubicBezTo>
                  <a:pt x="1139981" y="362085"/>
                  <a:pt x="1134382" y="373219"/>
                  <a:pt x="1128521" y="383377"/>
                </a:cubicBezTo>
                <a:cubicBezTo>
                  <a:pt x="1124810" y="380837"/>
                  <a:pt x="1121620" y="378916"/>
                  <a:pt x="1118950" y="377614"/>
                </a:cubicBezTo>
                <a:cubicBezTo>
                  <a:pt x="1132038" y="357169"/>
                  <a:pt x="1141772" y="336073"/>
                  <a:pt x="1148153" y="314325"/>
                </a:cubicBezTo>
                <a:close/>
                <a:moveTo>
                  <a:pt x="118178" y="314130"/>
                </a:moveTo>
                <a:cubicBezTo>
                  <a:pt x="136150" y="337310"/>
                  <a:pt x="159883" y="352513"/>
                  <a:pt x="189379" y="359741"/>
                </a:cubicBezTo>
                <a:cubicBezTo>
                  <a:pt x="187556" y="362541"/>
                  <a:pt x="185635" y="365829"/>
                  <a:pt x="183616" y="369605"/>
                </a:cubicBezTo>
                <a:cubicBezTo>
                  <a:pt x="151321" y="359122"/>
                  <a:pt x="126839" y="342323"/>
                  <a:pt x="110170" y="319208"/>
                </a:cubicBezTo>
                <a:close/>
                <a:moveTo>
                  <a:pt x="1602023" y="156074"/>
                </a:moveTo>
                <a:cubicBezTo>
                  <a:pt x="1625463" y="165581"/>
                  <a:pt x="1643141" y="173101"/>
                  <a:pt x="1655057" y="178636"/>
                </a:cubicBezTo>
                <a:lnTo>
                  <a:pt x="1649099" y="187914"/>
                </a:lnTo>
                <a:cubicBezTo>
                  <a:pt x="1634709" y="180882"/>
                  <a:pt x="1617161" y="173134"/>
                  <a:pt x="1596456" y="164669"/>
                </a:cubicBezTo>
                <a:close/>
                <a:moveTo>
                  <a:pt x="1564030" y="155879"/>
                </a:moveTo>
                <a:lnTo>
                  <a:pt x="1570476" y="164474"/>
                </a:lnTo>
                <a:cubicBezTo>
                  <a:pt x="1550291" y="174436"/>
                  <a:pt x="1532288" y="182770"/>
                  <a:pt x="1516465" y="189477"/>
                </a:cubicBezTo>
                <a:cubicBezTo>
                  <a:pt x="1514121" y="185896"/>
                  <a:pt x="1512038" y="182901"/>
                  <a:pt x="1510215" y="180491"/>
                </a:cubicBezTo>
                <a:cubicBezTo>
                  <a:pt x="1528641" y="173069"/>
                  <a:pt x="1546580" y="164864"/>
                  <a:pt x="1564030" y="155879"/>
                </a:cubicBezTo>
                <a:close/>
                <a:moveTo>
                  <a:pt x="3253764" y="151093"/>
                </a:moveTo>
                <a:lnTo>
                  <a:pt x="3253764" y="170432"/>
                </a:lnTo>
                <a:lnTo>
                  <a:pt x="3313146" y="170432"/>
                </a:lnTo>
                <a:lnTo>
                  <a:pt x="3313146" y="151093"/>
                </a:lnTo>
                <a:close/>
                <a:moveTo>
                  <a:pt x="3184419" y="151093"/>
                </a:moveTo>
                <a:lnTo>
                  <a:pt x="3184419" y="170432"/>
                </a:lnTo>
                <a:lnTo>
                  <a:pt x="3243606" y="170432"/>
                </a:lnTo>
                <a:lnTo>
                  <a:pt x="3243606" y="151093"/>
                </a:lnTo>
                <a:close/>
                <a:moveTo>
                  <a:pt x="461879" y="140740"/>
                </a:moveTo>
                <a:lnTo>
                  <a:pt x="472622" y="140740"/>
                </a:lnTo>
                <a:lnTo>
                  <a:pt x="454260" y="190844"/>
                </a:lnTo>
                <a:lnTo>
                  <a:pt x="446056" y="190844"/>
                </a:lnTo>
                <a:close/>
                <a:moveTo>
                  <a:pt x="3253764" y="123453"/>
                </a:moveTo>
                <a:lnTo>
                  <a:pt x="3253764" y="142889"/>
                </a:lnTo>
                <a:lnTo>
                  <a:pt x="3313146" y="142889"/>
                </a:lnTo>
                <a:lnTo>
                  <a:pt x="3313146" y="123453"/>
                </a:lnTo>
                <a:close/>
                <a:moveTo>
                  <a:pt x="3184419" y="123453"/>
                </a:moveTo>
                <a:lnTo>
                  <a:pt x="3184419" y="142889"/>
                </a:lnTo>
                <a:lnTo>
                  <a:pt x="3243606" y="142889"/>
                </a:lnTo>
                <a:lnTo>
                  <a:pt x="3243606" y="123453"/>
                </a:lnTo>
                <a:close/>
                <a:moveTo>
                  <a:pt x="1589424" y="118081"/>
                </a:moveTo>
                <a:lnTo>
                  <a:pt x="1589424" y="139861"/>
                </a:lnTo>
                <a:lnTo>
                  <a:pt x="1630835" y="139861"/>
                </a:lnTo>
                <a:lnTo>
                  <a:pt x="1630835" y="118081"/>
                </a:lnTo>
                <a:close/>
                <a:moveTo>
                  <a:pt x="1538050" y="118081"/>
                </a:moveTo>
                <a:lnTo>
                  <a:pt x="1538050" y="139861"/>
                </a:lnTo>
                <a:lnTo>
                  <a:pt x="1579266" y="139861"/>
                </a:lnTo>
                <a:lnTo>
                  <a:pt x="1579266" y="118081"/>
                </a:lnTo>
                <a:close/>
                <a:moveTo>
                  <a:pt x="3173969" y="115053"/>
                </a:moveTo>
                <a:lnTo>
                  <a:pt x="3323597" y="115053"/>
                </a:lnTo>
                <a:lnTo>
                  <a:pt x="3323597" y="189086"/>
                </a:lnTo>
                <a:lnTo>
                  <a:pt x="3313146" y="189086"/>
                </a:lnTo>
                <a:lnTo>
                  <a:pt x="3313146" y="178831"/>
                </a:lnTo>
                <a:lnTo>
                  <a:pt x="3184419" y="178831"/>
                </a:lnTo>
                <a:lnTo>
                  <a:pt x="3184419" y="189086"/>
                </a:lnTo>
                <a:lnTo>
                  <a:pt x="3173969" y="189086"/>
                </a:lnTo>
                <a:close/>
                <a:moveTo>
                  <a:pt x="1937519" y="115053"/>
                </a:moveTo>
                <a:lnTo>
                  <a:pt x="1937519" y="166232"/>
                </a:lnTo>
                <a:lnTo>
                  <a:pt x="2045931" y="166232"/>
                </a:lnTo>
                <a:lnTo>
                  <a:pt x="2045931" y="115053"/>
                </a:lnTo>
                <a:close/>
                <a:moveTo>
                  <a:pt x="1494490" y="109682"/>
                </a:moveTo>
                <a:cubicBezTo>
                  <a:pt x="1496899" y="111114"/>
                  <a:pt x="1500415" y="112709"/>
                  <a:pt x="1505038" y="114467"/>
                </a:cubicBezTo>
                <a:cubicBezTo>
                  <a:pt x="1496183" y="142791"/>
                  <a:pt x="1488923" y="167046"/>
                  <a:pt x="1483258" y="187230"/>
                </a:cubicBezTo>
                <a:lnTo>
                  <a:pt x="1471831" y="183324"/>
                </a:lnTo>
                <a:cubicBezTo>
                  <a:pt x="1479449" y="161837"/>
                  <a:pt x="1487002" y="137289"/>
                  <a:pt x="1494490" y="109682"/>
                </a:cubicBezTo>
                <a:close/>
                <a:moveTo>
                  <a:pt x="2543951" y="105287"/>
                </a:moveTo>
                <a:lnTo>
                  <a:pt x="2543951" y="159493"/>
                </a:lnTo>
                <a:lnTo>
                  <a:pt x="2593762" y="159493"/>
                </a:lnTo>
                <a:lnTo>
                  <a:pt x="2593762" y="105287"/>
                </a:lnTo>
                <a:close/>
                <a:moveTo>
                  <a:pt x="2153273" y="91418"/>
                </a:moveTo>
                <a:cubicBezTo>
                  <a:pt x="2163951" y="100143"/>
                  <a:pt x="2171016" y="106296"/>
                  <a:pt x="2174467" y="109877"/>
                </a:cubicBezTo>
                <a:lnTo>
                  <a:pt x="2167044" y="117300"/>
                </a:lnTo>
                <a:cubicBezTo>
                  <a:pt x="2163853" y="113914"/>
                  <a:pt x="2157700" y="108021"/>
                  <a:pt x="2148585" y="99622"/>
                </a:cubicBezTo>
                <a:cubicBezTo>
                  <a:pt x="2147738" y="98906"/>
                  <a:pt x="2147152" y="98385"/>
                  <a:pt x="2146827" y="98059"/>
                </a:cubicBezTo>
                <a:close/>
                <a:moveTo>
                  <a:pt x="2238830" y="87902"/>
                </a:moveTo>
                <a:lnTo>
                  <a:pt x="2238830" y="123258"/>
                </a:lnTo>
                <a:lnTo>
                  <a:pt x="2276237" y="123258"/>
                </a:lnTo>
                <a:lnTo>
                  <a:pt x="2276237" y="87902"/>
                </a:lnTo>
                <a:close/>
                <a:moveTo>
                  <a:pt x="2190875" y="87902"/>
                </a:moveTo>
                <a:lnTo>
                  <a:pt x="2190875" y="123258"/>
                </a:lnTo>
                <a:lnTo>
                  <a:pt x="2228282" y="123258"/>
                </a:lnTo>
                <a:lnTo>
                  <a:pt x="2228282" y="87902"/>
                </a:lnTo>
                <a:close/>
                <a:moveTo>
                  <a:pt x="1589424" y="87902"/>
                </a:moveTo>
                <a:lnTo>
                  <a:pt x="1589424" y="109486"/>
                </a:lnTo>
                <a:lnTo>
                  <a:pt x="1630835" y="109486"/>
                </a:lnTo>
                <a:lnTo>
                  <a:pt x="1630835" y="87902"/>
                </a:lnTo>
                <a:close/>
                <a:moveTo>
                  <a:pt x="1538050" y="87902"/>
                </a:moveTo>
                <a:lnTo>
                  <a:pt x="1538050" y="109486"/>
                </a:lnTo>
                <a:lnTo>
                  <a:pt x="1579266" y="109486"/>
                </a:lnTo>
                <a:lnTo>
                  <a:pt x="1579266" y="87902"/>
                </a:lnTo>
                <a:close/>
                <a:moveTo>
                  <a:pt x="1677572" y="83214"/>
                </a:moveTo>
                <a:lnTo>
                  <a:pt x="1867244" y="83214"/>
                </a:lnTo>
                <a:lnTo>
                  <a:pt x="1867244" y="94836"/>
                </a:lnTo>
                <a:lnTo>
                  <a:pt x="1677572" y="94836"/>
                </a:lnTo>
                <a:close/>
                <a:moveTo>
                  <a:pt x="2637908" y="79014"/>
                </a:moveTo>
                <a:cubicBezTo>
                  <a:pt x="2646959" y="90148"/>
                  <a:pt x="2657507" y="103822"/>
                  <a:pt x="2669553" y="120035"/>
                </a:cubicBezTo>
                <a:lnTo>
                  <a:pt x="2660763" y="126676"/>
                </a:lnTo>
                <a:cubicBezTo>
                  <a:pt x="2650019" y="111244"/>
                  <a:pt x="2639731" y="97245"/>
                  <a:pt x="2629899" y="84679"/>
                </a:cubicBezTo>
                <a:close/>
                <a:moveTo>
                  <a:pt x="997594" y="75888"/>
                </a:moveTo>
                <a:lnTo>
                  <a:pt x="1007264" y="81260"/>
                </a:lnTo>
                <a:cubicBezTo>
                  <a:pt x="1006938" y="81651"/>
                  <a:pt x="1006450" y="82269"/>
                  <a:pt x="1005799" y="83116"/>
                </a:cubicBezTo>
                <a:cubicBezTo>
                  <a:pt x="997920" y="93534"/>
                  <a:pt x="991930" y="101250"/>
                  <a:pt x="987828" y="106263"/>
                </a:cubicBezTo>
                <a:lnTo>
                  <a:pt x="1026407" y="106263"/>
                </a:lnTo>
                <a:lnTo>
                  <a:pt x="1026407" y="115249"/>
                </a:lnTo>
                <a:lnTo>
                  <a:pt x="931766" y="115249"/>
                </a:lnTo>
                <a:cubicBezTo>
                  <a:pt x="931766" y="134848"/>
                  <a:pt x="929780" y="149465"/>
                  <a:pt x="925808" y="159102"/>
                </a:cubicBezTo>
                <a:cubicBezTo>
                  <a:pt x="922162" y="168869"/>
                  <a:pt x="914414" y="178864"/>
                  <a:pt x="902563" y="189086"/>
                </a:cubicBezTo>
                <a:cubicBezTo>
                  <a:pt x="899308" y="185570"/>
                  <a:pt x="896573" y="183096"/>
                  <a:pt x="894359" y="181663"/>
                </a:cubicBezTo>
                <a:cubicBezTo>
                  <a:pt x="905428" y="173003"/>
                  <a:pt x="912721" y="164278"/>
                  <a:pt x="916237" y="155488"/>
                </a:cubicBezTo>
                <a:cubicBezTo>
                  <a:pt x="920078" y="146828"/>
                  <a:pt x="921934" y="133676"/>
                  <a:pt x="921804" y="116030"/>
                </a:cubicBezTo>
                <a:lnTo>
                  <a:pt x="921804" y="106263"/>
                </a:lnTo>
                <a:lnTo>
                  <a:pt x="976791" y="106263"/>
                </a:lnTo>
                <a:cubicBezTo>
                  <a:pt x="983302" y="97538"/>
                  <a:pt x="990237" y="87413"/>
                  <a:pt x="997594" y="75888"/>
                </a:cubicBezTo>
                <a:close/>
                <a:moveTo>
                  <a:pt x="941826" y="75888"/>
                </a:moveTo>
                <a:cubicBezTo>
                  <a:pt x="949379" y="85330"/>
                  <a:pt x="955109" y="92850"/>
                  <a:pt x="959015" y="98450"/>
                </a:cubicBezTo>
                <a:lnTo>
                  <a:pt x="950225" y="104310"/>
                </a:lnTo>
                <a:cubicBezTo>
                  <a:pt x="946970" y="99166"/>
                  <a:pt x="941500" y="91353"/>
                  <a:pt x="933817" y="80870"/>
                </a:cubicBezTo>
                <a:close/>
                <a:moveTo>
                  <a:pt x="3201804" y="74619"/>
                </a:moveTo>
                <a:lnTo>
                  <a:pt x="3201804" y="93078"/>
                </a:lnTo>
                <a:lnTo>
                  <a:pt x="3295761" y="93078"/>
                </a:lnTo>
                <a:lnTo>
                  <a:pt x="3295761" y="74619"/>
                </a:lnTo>
                <a:close/>
                <a:moveTo>
                  <a:pt x="736671" y="73447"/>
                </a:moveTo>
                <a:cubicBezTo>
                  <a:pt x="736281" y="89139"/>
                  <a:pt x="735271" y="102487"/>
                  <a:pt x="733643" y="113491"/>
                </a:cubicBezTo>
                <a:lnTo>
                  <a:pt x="789021" y="113491"/>
                </a:lnTo>
                <a:lnTo>
                  <a:pt x="789021" y="73447"/>
                </a:lnTo>
                <a:close/>
                <a:moveTo>
                  <a:pt x="2492233" y="71103"/>
                </a:moveTo>
                <a:cubicBezTo>
                  <a:pt x="2497312" y="88748"/>
                  <a:pt x="2501642" y="105059"/>
                  <a:pt x="2505223" y="120035"/>
                </a:cubicBezTo>
                <a:lnTo>
                  <a:pt x="2494968" y="122867"/>
                </a:lnTo>
                <a:cubicBezTo>
                  <a:pt x="2491322" y="106784"/>
                  <a:pt x="2487057" y="90441"/>
                  <a:pt x="2482174" y="73837"/>
                </a:cubicBezTo>
                <a:close/>
                <a:moveTo>
                  <a:pt x="2396616" y="70028"/>
                </a:moveTo>
                <a:lnTo>
                  <a:pt x="2406188" y="71884"/>
                </a:lnTo>
                <a:cubicBezTo>
                  <a:pt x="2403192" y="91027"/>
                  <a:pt x="2399872" y="109291"/>
                  <a:pt x="2396225" y="126676"/>
                </a:cubicBezTo>
                <a:lnTo>
                  <a:pt x="2385970" y="124625"/>
                </a:lnTo>
                <a:cubicBezTo>
                  <a:pt x="2390658" y="103529"/>
                  <a:pt x="2394207" y="85330"/>
                  <a:pt x="2396616" y="70028"/>
                </a:cubicBezTo>
                <a:close/>
                <a:moveTo>
                  <a:pt x="1284061" y="69442"/>
                </a:moveTo>
                <a:lnTo>
                  <a:pt x="1293925" y="69442"/>
                </a:lnTo>
                <a:lnTo>
                  <a:pt x="1293925" y="164278"/>
                </a:lnTo>
                <a:cubicBezTo>
                  <a:pt x="1305711" y="156986"/>
                  <a:pt x="1315250" y="151256"/>
                  <a:pt x="1322542" y="147089"/>
                </a:cubicBezTo>
                <a:cubicBezTo>
                  <a:pt x="1322542" y="150930"/>
                  <a:pt x="1322803" y="154870"/>
                  <a:pt x="1323323" y="158907"/>
                </a:cubicBezTo>
                <a:cubicBezTo>
                  <a:pt x="1312710" y="164637"/>
                  <a:pt x="1303301" y="170106"/>
                  <a:pt x="1295097" y="175315"/>
                </a:cubicBezTo>
                <a:cubicBezTo>
                  <a:pt x="1292688" y="176747"/>
                  <a:pt x="1289758" y="178929"/>
                  <a:pt x="1286307" y="181859"/>
                </a:cubicBezTo>
                <a:lnTo>
                  <a:pt x="1278298" y="173069"/>
                </a:lnTo>
                <a:cubicBezTo>
                  <a:pt x="1282270" y="168315"/>
                  <a:pt x="1284191" y="163237"/>
                  <a:pt x="1284061" y="157832"/>
                </a:cubicBezTo>
                <a:close/>
                <a:moveTo>
                  <a:pt x="1085547" y="67684"/>
                </a:moveTo>
                <a:lnTo>
                  <a:pt x="1085547" y="109877"/>
                </a:lnTo>
                <a:lnTo>
                  <a:pt x="1202359" y="109877"/>
                </a:lnTo>
                <a:lnTo>
                  <a:pt x="1202359" y="67684"/>
                </a:lnTo>
                <a:close/>
                <a:moveTo>
                  <a:pt x="3191354" y="66415"/>
                </a:moveTo>
                <a:lnTo>
                  <a:pt x="3306212" y="66415"/>
                </a:lnTo>
                <a:lnTo>
                  <a:pt x="3306212" y="101282"/>
                </a:lnTo>
                <a:lnTo>
                  <a:pt x="3191354" y="101282"/>
                </a:lnTo>
                <a:close/>
                <a:moveTo>
                  <a:pt x="1477007" y="55671"/>
                </a:moveTo>
                <a:cubicBezTo>
                  <a:pt x="1487686" y="64591"/>
                  <a:pt x="1496899" y="72665"/>
                  <a:pt x="1504647" y="79893"/>
                </a:cubicBezTo>
                <a:lnTo>
                  <a:pt x="1496248" y="87218"/>
                </a:lnTo>
                <a:cubicBezTo>
                  <a:pt x="1486286" y="77321"/>
                  <a:pt x="1477495" y="68987"/>
                  <a:pt x="1469877" y="62215"/>
                </a:cubicBezTo>
                <a:close/>
                <a:moveTo>
                  <a:pt x="310930" y="53034"/>
                </a:moveTo>
                <a:lnTo>
                  <a:pt x="310930" y="106849"/>
                </a:lnTo>
                <a:lnTo>
                  <a:pt x="376563" y="106849"/>
                </a:lnTo>
                <a:lnTo>
                  <a:pt x="376563" y="53034"/>
                </a:lnTo>
                <a:close/>
                <a:moveTo>
                  <a:pt x="234553" y="53034"/>
                </a:moveTo>
                <a:lnTo>
                  <a:pt x="234553" y="106849"/>
                </a:lnTo>
                <a:lnTo>
                  <a:pt x="299991" y="106849"/>
                </a:lnTo>
                <a:lnTo>
                  <a:pt x="299991" y="53034"/>
                </a:lnTo>
                <a:close/>
                <a:moveTo>
                  <a:pt x="851190" y="52839"/>
                </a:moveTo>
                <a:lnTo>
                  <a:pt x="905396" y="52839"/>
                </a:lnTo>
                <a:lnTo>
                  <a:pt x="905396" y="63289"/>
                </a:lnTo>
                <a:lnTo>
                  <a:pt x="887620" y="96496"/>
                </a:lnTo>
                <a:cubicBezTo>
                  <a:pt x="899145" y="105547"/>
                  <a:pt x="905005" y="116616"/>
                  <a:pt x="905200" y="129704"/>
                </a:cubicBezTo>
                <a:cubicBezTo>
                  <a:pt x="905721" y="144094"/>
                  <a:pt x="899047" y="151940"/>
                  <a:pt x="885178" y="153242"/>
                </a:cubicBezTo>
                <a:cubicBezTo>
                  <a:pt x="881922" y="153633"/>
                  <a:pt x="877397" y="153828"/>
                  <a:pt x="871602" y="153828"/>
                </a:cubicBezTo>
                <a:cubicBezTo>
                  <a:pt x="871342" y="151223"/>
                  <a:pt x="870528" y="147707"/>
                  <a:pt x="869160" y="143280"/>
                </a:cubicBezTo>
                <a:cubicBezTo>
                  <a:pt x="872091" y="143410"/>
                  <a:pt x="875900" y="143475"/>
                  <a:pt x="880588" y="143475"/>
                </a:cubicBezTo>
                <a:cubicBezTo>
                  <a:pt x="891006" y="143996"/>
                  <a:pt x="895954" y="139405"/>
                  <a:pt x="895433" y="129704"/>
                </a:cubicBezTo>
                <a:cubicBezTo>
                  <a:pt x="895433" y="118179"/>
                  <a:pt x="889215" y="107956"/>
                  <a:pt x="876779" y="99036"/>
                </a:cubicBezTo>
                <a:lnTo>
                  <a:pt x="895629" y="61824"/>
                </a:lnTo>
                <a:lnTo>
                  <a:pt x="860957" y="61824"/>
                </a:lnTo>
                <a:lnTo>
                  <a:pt x="860957" y="189086"/>
                </a:lnTo>
                <a:lnTo>
                  <a:pt x="851190" y="189086"/>
                </a:lnTo>
                <a:close/>
                <a:moveTo>
                  <a:pt x="1539027" y="51081"/>
                </a:moveTo>
                <a:lnTo>
                  <a:pt x="1630444" y="51081"/>
                </a:lnTo>
                <a:lnTo>
                  <a:pt x="1630444" y="59871"/>
                </a:lnTo>
                <a:lnTo>
                  <a:pt x="1589424" y="59871"/>
                </a:lnTo>
                <a:lnTo>
                  <a:pt x="1589424" y="79014"/>
                </a:lnTo>
                <a:lnTo>
                  <a:pt x="1641090" y="79014"/>
                </a:lnTo>
                <a:lnTo>
                  <a:pt x="1641090" y="148651"/>
                </a:lnTo>
                <a:lnTo>
                  <a:pt x="1527893" y="148651"/>
                </a:lnTo>
                <a:lnTo>
                  <a:pt x="1527893" y="79014"/>
                </a:lnTo>
                <a:lnTo>
                  <a:pt x="1579266" y="79014"/>
                </a:lnTo>
                <a:lnTo>
                  <a:pt x="1579266" y="59871"/>
                </a:lnTo>
                <a:lnTo>
                  <a:pt x="1539027" y="59871"/>
                </a:lnTo>
                <a:close/>
                <a:moveTo>
                  <a:pt x="1384464" y="49811"/>
                </a:moveTo>
                <a:lnTo>
                  <a:pt x="1394524" y="49811"/>
                </a:lnTo>
                <a:lnTo>
                  <a:pt x="1394524" y="78037"/>
                </a:lnTo>
                <a:lnTo>
                  <a:pt x="1440721" y="78037"/>
                </a:lnTo>
                <a:lnTo>
                  <a:pt x="1440721" y="143475"/>
                </a:lnTo>
                <a:cubicBezTo>
                  <a:pt x="1441242" y="157930"/>
                  <a:pt x="1435252" y="165125"/>
                  <a:pt x="1422750" y="165060"/>
                </a:cubicBezTo>
                <a:cubicBezTo>
                  <a:pt x="1419234" y="165190"/>
                  <a:pt x="1414090" y="165255"/>
                  <a:pt x="1407318" y="165255"/>
                </a:cubicBezTo>
                <a:cubicBezTo>
                  <a:pt x="1406993" y="161999"/>
                  <a:pt x="1406309" y="158418"/>
                  <a:pt x="1405267" y="154512"/>
                </a:cubicBezTo>
                <a:cubicBezTo>
                  <a:pt x="1410932" y="154902"/>
                  <a:pt x="1416076" y="155098"/>
                  <a:pt x="1420699" y="155098"/>
                </a:cubicBezTo>
                <a:cubicBezTo>
                  <a:pt x="1427992" y="155618"/>
                  <a:pt x="1431410" y="151419"/>
                  <a:pt x="1430954" y="142498"/>
                </a:cubicBezTo>
                <a:lnTo>
                  <a:pt x="1430954" y="87413"/>
                </a:lnTo>
                <a:lnTo>
                  <a:pt x="1394524" y="87413"/>
                </a:lnTo>
                <a:lnTo>
                  <a:pt x="1394524" y="189086"/>
                </a:lnTo>
                <a:lnTo>
                  <a:pt x="1384464" y="189086"/>
                </a:lnTo>
                <a:lnTo>
                  <a:pt x="1384464" y="87413"/>
                </a:lnTo>
                <a:lnTo>
                  <a:pt x="1348327" y="87413"/>
                </a:lnTo>
                <a:lnTo>
                  <a:pt x="1348327" y="165841"/>
                </a:lnTo>
                <a:lnTo>
                  <a:pt x="1338462" y="165841"/>
                </a:lnTo>
                <a:lnTo>
                  <a:pt x="1338462" y="78037"/>
                </a:lnTo>
                <a:lnTo>
                  <a:pt x="1384464" y="78037"/>
                </a:lnTo>
                <a:close/>
                <a:moveTo>
                  <a:pt x="3186177" y="44439"/>
                </a:moveTo>
                <a:lnTo>
                  <a:pt x="3311388" y="44439"/>
                </a:lnTo>
                <a:lnTo>
                  <a:pt x="3311388" y="52643"/>
                </a:lnTo>
                <a:lnTo>
                  <a:pt x="3186177" y="52643"/>
                </a:lnTo>
                <a:close/>
                <a:moveTo>
                  <a:pt x="2238830" y="43072"/>
                </a:moveTo>
                <a:lnTo>
                  <a:pt x="2238830" y="78428"/>
                </a:lnTo>
                <a:lnTo>
                  <a:pt x="2276237" y="78428"/>
                </a:lnTo>
                <a:lnTo>
                  <a:pt x="2276237" y="43072"/>
                </a:lnTo>
                <a:close/>
                <a:moveTo>
                  <a:pt x="2190875" y="43072"/>
                </a:moveTo>
                <a:lnTo>
                  <a:pt x="2190875" y="78428"/>
                </a:lnTo>
                <a:lnTo>
                  <a:pt x="2228282" y="78428"/>
                </a:lnTo>
                <a:lnTo>
                  <a:pt x="2228282" y="43072"/>
                </a:lnTo>
                <a:close/>
                <a:moveTo>
                  <a:pt x="2543951" y="42877"/>
                </a:moveTo>
                <a:lnTo>
                  <a:pt x="2543951" y="95813"/>
                </a:lnTo>
                <a:lnTo>
                  <a:pt x="2593762" y="95813"/>
                </a:lnTo>
                <a:lnTo>
                  <a:pt x="2593762" y="42877"/>
                </a:lnTo>
                <a:close/>
                <a:moveTo>
                  <a:pt x="970247" y="42681"/>
                </a:moveTo>
                <a:cubicBezTo>
                  <a:pt x="974089" y="50299"/>
                  <a:pt x="976889" y="55964"/>
                  <a:pt x="978647" y="59675"/>
                </a:cubicBezTo>
                <a:lnTo>
                  <a:pt x="970638" y="62899"/>
                </a:lnTo>
                <a:lnTo>
                  <a:pt x="1021816" y="62899"/>
                </a:lnTo>
                <a:lnTo>
                  <a:pt x="1021816" y="71884"/>
                </a:lnTo>
                <a:lnTo>
                  <a:pt x="920632" y="71884"/>
                </a:lnTo>
                <a:lnTo>
                  <a:pt x="920632" y="62899"/>
                </a:lnTo>
                <a:lnTo>
                  <a:pt x="968978" y="62899"/>
                </a:lnTo>
                <a:cubicBezTo>
                  <a:pt x="966438" y="57494"/>
                  <a:pt x="963769" y="52025"/>
                  <a:pt x="960969" y="46490"/>
                </a:cubicBezTo>
                <a:close/>
                <a:moveTo>
                  <a:pt x="2108052" y="39653"/>
                </a:moveTo>
                <a:lnTo>
                  <a:pt x="2165872" y="39653"/>
                </a:lnTo>
                <a:lnTo>
                  <a:pt x="2165872" y="50006"/>
                </a:lnTo>
                <a:cubicBezTo>
                  <a:pt x="2158775" y="64461"/>
                  <a:pt x="2151677" y="76540"/>
                  <a:pt x="2144580" y="86241"/>
                </a:cubicBezTo>
                <a:lnTo>
                  <a:pt x="2144580" y="188891"/>
                </a:lnTo>
                <a:lnTo>
                  <a:pt x="2134227" y="188891"/>
                </a:lnTo>
                <a:lnTo>
                  <a:pt x="2134227" y="99231"/>
                </a:lnTo>
                <a:cubicBezTo>
                  <a:pt x="2126805" y="107500"/>
                  <a:pt x="2118926" y="115249"/>
                  <a:pt x="2110592" y="122476"/>
                </a:cubicBezTo>
                <a:cubicBezTo>
                  <a:pt x="2108834" y="119221"/>
                  <a:pt x="2106783" y="116030"/>
                  <a:pt x="2104439" y="112905"/>
                </a:cubicBezTo>
                <a:cubicBezTo>
                  <a:pt x="2126186" y="96041"/>
                  <a:pt x="2143050" y="74814"/>
                  <a:pt x="2155031" y="49225"/>
                </a:cubicBezTo>
                <a:lnTo>
                  <a:pt x="2108052" y="49225"/>
                </a:lnTo>
                <a:close/>
                <a:moveTo>
                  <a:pt x="737062" y="24222"/>
                </a:moveTo>
                <a:cubicBezTo>
                  <a:pt x="737062" y="33858"/>
                  <a:pt x="737062" y="41509"/>
                  <a:pt x="737062" y="47174"/>
                </a:cubicBezTo>
                <a:cubicBezTo>
                  <a:pt x="736996" y="53425"/>
                  <a:pt x="736931" y="58927"/>
                  <a:pt x="736866" y="63680"/>
                </a:cubicBezTo>
                <a:lnTo>
                  <a:pt x="789021" y="63680"/>
                </a:lnTo>
                <a:lnTo>
                  <a:pt x="789021" y="24222"/>
                </a:lnTo>
                <a:close/>
                <a:moveTo>
                  <a:pt x="2477193" y="18655"/>
                </a:moveTo>
                <a:lnTo>
                  <a:pt x="2487155" y="22073"/>
                </a:lnTo>
                <a:cubicBezTo>
                  <a:pt x="2474002" y="70061"/>
                  <a:pt x="2454273" y="109128"/>
                  <a:pt x="2427968" y="139275"/>
                </a:cubicBezTo>
                <a:lnTo>
                  <a:pt x="2427968" y="156074"/>
                </a:lnTo>
                <a:cubicBezTo>
                  <a:pt x="2427902" y="161999"/>
                  <a:pt x="2429075" y="166036"/>
                  <a:pt x="2431484" y="168185"/>
                </a:cubicBezTo>
                <a:cubicBezTo>
                  <a:pt x="2433828" y="170464"/>
                  <a:pt x="2438190" y="171571"/>
                  <a:pt x="2444571" y="171506"/>
                </a:cubicBezTo>
                <a:lnTo>
                  <a:pt x="2456975" y="171506"/>
                </a:lnTo>
                <a:cubicBezTo>
                  <a:pt x="2467979" y="172092"/>
                  <a:pt x="2474132" y="167404"/>
                  <a:pt x="2475434" y="157442"/>
                </a:cubicBezTo>
                <a:cubicBezTo>
                  <a:pt x="2476737" y="150279"/>
                  <a:pt x="2477844" y="140903"/>
                  <a:pt x="2478755" y="129313"/>
                </a:cubicBezTo>
                <a:cubicBezTo>
                  <a:pt x="2482857" y="130811"/>
                  <a:pt x="2486276" y="131918"/>
                  <a:pt x="2489010" y="132634"/>
                </a:cubicBezTo>
                <a:cubicBezTo>
                  <a:pt x="2487903" y="143182"/>
                  <a:pt x="2486699" y="152265"/>
                  <a:pt x="2485397" y="159883"/>
                </a:cubicBezTo>
                <a:cubicBezTo>
                  <a:pt x="2482988" y="174338"/>
                  <a:pt x="2474458" y="181468"/>
                  <a:pt x="2459808" y="181273"/>
                </a:cubicBezTo>
                <a:lnTo>
                  <a:pt x="2441348" y="181273"/>
                </a:lnTo>
                <a:cubicBezTo>
                  <a:pt x="2425005" y="181989"/>
                  <a:pt x="2417159" y="173785"/>
                  <a:pt x="2417810" y="156660"/>
                </a:cubicBezTo>
                <a:lnTo>
                  <a:pt x="2417810" y="150312"/>
                </a:lnTo>
                <a:cubicBezTo>
                  <a:pt x="2407132" y="160990"/>
                  <a:pt x="2395184" y="171180"/>
                  <a:pt x="2381966" y="180882"/>
                </a:cubicBezTo>
                <a:cubicBezTo>
                  <a:pt x="2380338" y="178668"/>
                  <a:pt x="2377864" y="175933"/>
                  <a:pt x="2374543" y="172678"/>
                </a:cubicBezTo>
                <a:cubicBezTo>
                  <a:pt x="2391147" y="160827"/>
                  <a:pt x="2405569" y="148293"/>
                  <a:pt x="2417810" y="135076"/>
                </a:cubicBezTo>
                <a:lnTo>
                  <a:pt x="2417810" y="31059"/>
                </a:lnTo>
                <a:lnTo>
                  <a:pt x="2427968" y="31059"/>
                </a:lnTo>
                <a:lnTo>
                  <a:pt x="2427968" y="123062"/>
                </a:lnTo>
                <a:cubicBezTo>
                  <a:pt x="2449715" y="96236"/>
                  <a:pt x="2466123" y="61434"/>
                  <a:pt x="2477193" y="18655"/>
                </a:cubicBezTo>
                <a:close/>
                <a:moveTo>
                  <a:pt x="2948792" y="16897"/>
                </a:moveTo>
                <a:lnTo>
                  <a:pt x="3131236" y="16897"/>
                </a:lnTo>
                <a:lnTo>
                  <a:pt x="3131236" y="27640"/>
                </a:lnTo>
                <a:lnTo>
                  <a:pt x="3019406" y="27640"/>
                </a:lnTo>
                <a:cubicBezTo>
                  <a:pt x="3018950" y="42486"/>
                  <a:pt x="3018039" y="57494"/>
                  <a:pt x="3016671" y="72665"/>
                </a:cubicBezTo>
                <a:lnTo>
                  <a:pt x="3107796" y="72665"/>
                </a:lnTo>
                <a:cubicBezTo>
                  <a:pt x="3106689" y="99427"/>
                  <a:pt x="3105224" y="123974"/>
                  <a:pt x="3103401" y="146307"/>
                </a:cubicBezTo>
                <a:cubicBezTo>
                  <a:pt x="3102164" y="171376"/>
                  <a:pt x="3090118" y="183552"/>
                  <a:pt x="3067263" y="182835"/>
                </a:cubicBezTo>
                <a:cubicBezTo>
                  <a:pt x="3063096" y="182901"/>
                  <a:pt x="3058311" y="182966"/>
                  <a:pt x="3052906" y="183031"/>
                </a:cubicBezTo>
                <a:cubicBezTo>
                  <a:pt x="3050237" y="183031"/>
                  <a:pt x="3047339" y="183031"/>
                  <a:pt x="3044214" y="183031"/>
                </a:cubicBezTo>
                <a:cubicBezTo>
                  <a:pt x="3041479" y="183031"/>
                  <a:pt x="3037768" y="183031"/>
                  <a:pt x="3033080" y="183031"/>
                </a:cubicBezTo>
                <a:cubicBezTo>
                  <a:pt x="3032494" y="178408"/>
                  <a:pt x="3031745" y="174436"/>
                  <a:pt x="3030833" y="171115"/>
                </a:cubicBezTo>
                <a:cubicBezTo>
                  <a:pt x="3038842" y="171441"/>
                  <a:pt x="3044995" y="171636"/>
                  <a:pt x="3049292" y="171701"/>
                </a:cubicBezTo>
                <a:cubicBezTo>
                  <a:pt x="3053915" y="171831"/>
                  <a:pt x="3059483" y="171897"/>
                  <a:pt x="3065994" y="171897"/>
                </a:cubicBezTo>
                <a:cubicBezTo>
                  <a:pt x="3082467" y="172938"/>
                  <a:pt x="3091225" y="164116"/>
                  <a:pt x="3092267" y="145428"/>
                </a:cubicBezTo>
                <a:cubicBezTo>
                  <a:pt x="3093829" y="128499"/>
                  <a:pt x="3095034" y="107761"/>
                  <a:pt x="3095880" y="83214"/>
                </a:cubicBezTo>
                <a:lnTo>
                  <a:pt x="3015402" y="83214"/>
                </a:lnTo>
                <a:cubicBezTo>
                  <a:pt x="3012146" y="127490"/>
                  <a:pt x="2991896" y="162781"/>
                  <a:pt x="2954652" y="189086"/>
                </a:cubicBezTo>
                <a:cubicBezTo>
                  <a:pt x="2953675" y="187849"/>
                  <a:pt x="2950875" y="184984"/>
                  <a:pt x="2946252" y="180491"/>
                </a:cubicBezTo>
                <a:cubicBezTo>
                  <a:pt x="2984148" y="154577"/>
                  <a:pt x="3003812" y="119709"/>
                  <a:pt x="3005244" y="75888"/>
                </a:cubicBezTo>
                <a:cubicBezTo>
                  <a:pt x="3006546" y="60131"/>
                  <a:pt x="3007490" y="44049"/>
                  <a:pt x="3008076" y="27640"/>
                </a:cubicBezTo>
                <a:lnTo>
                  <a:pt x="2948792" y="27640"/>
                </a:lnTo>
                <a:close/>
                <a:moveTo>
                  <a:pt x="2808489" y="16897"/>
                </a:moveTo>
                <a:lnTo>
                  <a:pt x="2907915" y="16897"/>
                </a:lnTo>
                <a:lnTo>
                  <a:pt x="2907915" y="29301"/>
                </a:lnTo>
                <a:cubicBezTo>
                  <a:pt x="2869108" y="71884"/>
                  <a:pt x="2841305" y="104408"/>
                  <a:pt x="2824506" y="126871"/>
                </a:cubicBezTo>
                <a:cubicBezTo>
                  <a:pt x="2814870" y="140024"/>
                  <a:pt x="2810116" y="149823"/>
                  <a:pt x="2810247" y="156270"/>
                </a:cubicBezTo>
                <a:cubicBezTo>
                  <a:pt x="2810116" y="165125"/>
                  <a:pt x="2818386" y="169520"/>
                  <a:pt x="2835054" y="169455"/>
                </a:cubicBezTo>
                <a:lnTo>
                  <a:pt x="2883107" y="169455"/>
                </a:lnTo>
                <a:cubicBezTo>
                  <a:pt x="2884214" y="169520"/>
                  <a:pt x="2885354" y="169552"/>
                  <a:pt x="2886526" y="169552"/>
                </a:cubicBezTo>
                <a:cubicBezTo>
                  <a:pt x="2901632" y="169552"/>
                  <a:pt x="2909608" y="162911"/>
                  <a:pt x="2910454" y="149628"/>
                </a:cubicBezTo>
                <a:cubicBezTo>
                  <a:pt x="2911887" y="139210"/>
                  <a:pt x="2912961" y="128076"/>
                  <a:pt x="2913677" y="116226"/>
                </a:cubicBezTo>
                <a:cubicBezTo>
                  <a:pt x="2918170" y="118049"/>
                  <a:pt x="2921719" y="119318"/>
                  <a:pt x="2924323" y="120035"/>
                </a:cubicBezTo>
                <a:cubicBezTo>
                  <a:pt x="2924258" y="121076"/>
                  <a:pt x="2924128" y="122704"/>
                  <a:pt x="2923933" y="124918"/>
                </a:cubicBezTo>
                <a:cubicBezTo>
                  <a:pt x="2922630" y="140675"/>
                  <a:pt x="2921621" y="150670"/>
                  <a:pt x="2920905" y="154902"/>
                </a:cubicBezTo>
                <a:cubicBezTo>
                  <a:pt x="2918235" y="172222"/>
                  <a:pt x="2906548" y="180622"/>
                  <a:pt x="2885842" y="180101"/>
                </a:cubicBezTo>
                <a:lnTo>
                  <a:pt x="2829487" y="180101"/>
                </a:lnTo>
                <a:cubicBezTo>
                  <a:pt x="2809368" y="179775"/>
                  <a:pt x="2799047" y="172092"/>
                  <a:pt x="2798526" y="157051"/>
                </a:cubicBezTo>
                <a:cubicBezTo>
                  <a:pt x="2798461" y="149237"/>
                  <a:pt x="2802856" y="138787"/>
                  <a:pt x="2811712" y="125699"/>
                </a:cubicBezTo>
                <a:cubicBezTo>
                  <a:pt x="2828250" y="102910"/>
                  <a:pt x="2856053" y="70159"/>
                  <a:pt x="2895120" y="27445"/>
                </a:cubicBezTo>
                <a:lnTo>
                  <a:pt x="2808489" y="27445"/>
                </a:lnTo>
                <a:close/>
                <a:moveTo>
                  <a:pt x="694478" y="14650"/>
                </a:moveTo>
                <a:lnTo>
                  <a:pt x="799862" y="14650"/>
                </a:lnTo>
                <a:lnTo>
                  <a:pt x="799862" y="63680"/>
                </a:lnTo>
                <a:lnTo>
                  <a:pt x="819298" y="63680"/>
                </a:lnTo>
                <a:lnTo>
                  <a:pt x="819298" y="73447"/>
                </a:lnTo>
                <a:lnTo>
                  <a:pt x="799862" y="73447"/>
                </a:lnTo>
                <a:lnTo>
                  <a:pt x="799862" y="136834"/>
                </a:lnTo>
                <a:lnTo>
                  <a:pt x="789021" y="136834"/>
                </a:lnTo>
                <a:lnTo>
                  <a:pt x="789021" y="123062"/>
                </a:lnTo>
                <a:lnTo>
                  <a:pt x="731885" y="123062"/>
                </a:lnTo>
                <a:cubicBezTo>
                  <a:pt x="727979" y="146959"/>
                  <a:pt x="713100" y="168901"/>
                  <a:pt x="687251" y="188891"/>
                </a:cubicBezTo>
                <a:cubicBezTo>
                  <a:pt x="685623" y="186872"/>
                  <a:pt x="682888" y="184007"/>
                  <a:pt x="679047" y="180296"/>
                </a:cubicBezTo>
                <a:cubicBezTo>
                  <a:pt x="703073" y="162520"/>
                  <a:pt x="717072" y="143442"/>
                  <a:pt x="721044" y="123062"/>
                </a:cubicBezTo>
                <a:lnTo>
                  <a:pt x="687251" y="123062"/>
                </a:lnTo>
                <a:lnTo>
                  <a:pt x="687251" y="113491"/>
                </a:lnTo>
                <a:lnTo>
                  <a:pt x="723095" y="113491"/>
                </a:lnTo>
                <a:cubicBezTo>
                  <a:pt x="724658" y="103919"/>
                  <a:pt x="725635" y="90571"/>
                  <a:pt x="726025" y="73447"/>
                </a:cubicBezTo>
                <a:lnTo>
                  <a:pt x="681293" y="73447"/>
                </a:lnTo>
                <a:lnTo>
                  <a:pt x="681293" y="63680"/>
                </a:lnTo>
                <a:lnTo>
                  <a:pt x="726025" y="63680"/>
                </a:lnTo>
                <a:cubicBezTo>
                  <a:pt x="726090" y="59122"/>
                  <a:pt x="726155" y="53620"/>
                  <a:pt x="726221" y="47174"/>
                </a:cubicBezTo>
                <a:cubicBezTo>
                  <a:pt x="726221" y="41118"/>
                  <a:pt x="726221" y="33468"/>
                  <a:pt x="726221" y="24222"/>
                </a:cubicBezTo>
                <a:lnTo>
                  <a:pt x="694478" y="24222"/>
                </a:lnTo>
                <a:close/>
                <a:moveTo>
                  <a:pt x="2383821" y="11232"/>
                </a:moveTo>
                <a:lnTo>
                  <a:pt x="2385775" y="20413"/>
                </a:lnTo>
                <a:cubicBezTo>
                  <a:pt x="2377050" y="21520"/>
                  <a:pt x="2367446" y="22399"/>
                  <a:pt x="2356963" y="23050"/>
                </a:cubicBezTo>
                <a:lnTo>
                  <a:pt x="2356963" y="59285"/>
                </a:lnTo>
                <a:lnTo>
                  <a:pt x="2384993" y="59285"/>
                </a:lnTo>
                <a:lnTo>
                  <a:pt x="2384993" y="68270"/>
                </a:lnTo>
                <a:lnTo>
                  <a:pt x="2356963" y="68270"/>
                </a:lnTo>
                <a:lnTo>
                  <a:pt x="2356963" y="92101"/>
                </a:lnTo>
                <a:lnTo>
                  <a:pt x="2362530" y="87218"/>
                </a:lnTo>
                <a:cubicBezTo>
                  <a:pt x="2369953" y="94445"/>
                  <a:pt x="2376757" y="101445"/>
                  <a:pt x="2382942" y="108217"/>
                </a:cubicBezTo>
                <a:lnTo>
                  <a:pt x="2375227" y="114858"/>
                </a:lnTo>
                <a:cubicBezTo>
                  <a:pt x="2369367" y="108021"/>
                  <a:pt x="2363279" y="101217"/>
                  <a:pt x="2356963" y="94445"/>
                </a:cubicBezTo>
                <a:lnTo>
                  <a:pt x="2356963" y="189086"/>
                </a:lnTo>
                <a:lnTo>
                  <a:pt x="2347000" y="189086"/>
                </a:lnTo>
                <a:lnTo>
                  <a:pt x="2347000" y="86827"/>
                </a:lnTo>
                <a:cubicBezTo>
                  <a:pt x="2340489" y="111049"/>
                  <a:pt x="2331276" y="131787"/>
                  <a:pt x="2319360" y="149042"/>
                </a:cubicBezTo>
                <a:cubicBezTo>
                  <a:pt x="2317928" y="146112"/>
                  <a:pt x="2315942" y="142856"/>
                  <a:pt x="2313403" y="139275"/>
                </a:cubicBezTo>
                <a:cubicBezTo>
                  <a:pt x="2328053" y="118765"/>
                  <a:pt x="2338894" y="95097"/>
                  <a:pt x="2345926" y="68270"/>
                </a:cubicBezTo>
                <a:lnTo>
                  <a:pt x="2317602" y="68270"/>
                </a:lnTo>
                <a:lnTo>
                  <a:pt x="2317602" y="59285"/>
                </a:lnTo>
                <a:lnTo>
                  <a:pt x="2347000" y="59285"/>
                </a:lnTo>
                <a:lnTo>
                  <a:pt x="2347000" y="23440"/>
                </a:lnTo>
                <a:cubicBezTo>
                  <a:pt x="2336127" y="23961"/>
                  <a:pt x="2327369" y="24287"/>
                  <a:pt x="2320728" y="24417"/>
                </a:cubicBezTo>
                <a:cubicBezTo>
                  <a:pt x="2320728" y="24222"/>
                  <a:pt x="2320695" y="23929"/>
                  <a:pt x="2320630" y="23538"/>
                </a:cubicBezTo>
                <a:cubicBezTo>
                  <a:pt x="2320044" y="19631"/>
                  <a:pt x="2319491" y="16799"/>
                  <a:pt x="2318970" y="15041"/>
                </a:cubicBezTo>
                <a:cubicBezTo>
                  <a:pt x="2338568" y="14911"/>
                  <a:pt x="2360186" y="13641"/>
                  <a:pt x="2383821" y="11232"/>
                </a:cubicBezTo>
                <a:close/>
                <a:moveTo>
                  <a:pt x="1485895" y="5665"/>
                </a:moveTo>
                <a:cubicBezTo>
                  <a:pt x="1493383" y="12176"/>
                  <a:pt x="1502043" y="20250"/>
                  <a:pt x="1511875" y="29887"/>
                </a:cubicBezTo>
                <a:lnTo>
                  <a:pt x="1503671" y="36821"/>
                </a:lnTo>
                <a:cubicBezTo>
                  <a:pt x="1497290" y="29919"/>
                  <a:pt x="1488760" y="21650"/>
                  <a:pt x="1478081" y="12013"/>
                </a:cubicBezTo>
                <a:close/>
                <a:moveTo>
                  <a:pt x="2781630" y="1856"/>
                </a:moveTo>
                <a:lnTo>
                  <a:pt x="2792666" y="4688"/>
                </a:lnTo>
                <a:cubicBezTo>
                  <a:pt x="2786481" y="22268"/>
                  <a:pt x="2780816" y="36789"/>
                  <a:pt x="2775672" y="48248"/>
                </a:cubicBezTo>
                <a:lnTo>
                  <a:pt x="2775672" y="188305"/>
                </a:lnTo>
                <a:lnTo>
                  <a:pt x="2764831" y="188305"/>
                </a:lnTo>
                <a:lnTo>
                  <a:pt x="2764831" y="70419"/>
                </a:lnTo>
                <a:cubicBezTo>
                  <a:pt x="2757734" y="83702"/>
                  <a:pt x="2749757" y="96529"/>
                  <a:pt x="2740902" y="108900"/>
                </a:cubicBezTo>
                <a:cubicBezTo>
                  <a:pt x="2738884" y="104994"/>
                  <a:pt x="2736670" y="101250"/>
                  <a:pt x="2734261" y="97669"/>
                </a:cubicBezTo>
                <a:cubicBezTo>
                  <a:pt x="2755487" y="69540"/>
                  <a:pt x="2771277" y="37602"/>
                  <a:pt x="2781630" y="1856"/>
                </a:cubicBezTo>
                <a:close/>
                <a:moveTo>
                  <a:pt x="673870" y="1856"/>
                </a:moveTo>
                <a:lnTo>
                  <a:pt x="684614" y="4883"/>
                </a:lnTo>
                <a:cubicBezTo>
                  <a:pt x="678688" y="21617"/>
                  <a:pt x="672177" y="37407"/>
                  <a:pt x="665080" y="52253"/>
                </a:cubicBezTo>
                <a:lnTo>
                  <a:pt x="665080" y="188891"/>
                </a:lnTo>
                <a:lnTo>
                  <a:pt x="654434" y="188891"/>
                </a:lnTo>
                <a:lnTo>
                  <a:pt x="654434" y="72275"/>
                </a:lnTo>
                <a:cubicBezTo>
                  <a:pt x="648248" y="82823"/>
                  <a:pt x="641444" y="93078"/>
                  <a:pt x="634021" y="103040"/>
                </a:cubicBezTo>
                <a:cubicBezTo>
                  <a:pt x="633370" y="100761"/>
                  <a:pt x="631775" y="96692"/>
                  <a:pt x="629236" y="90832"/>
                </a:cubicBezTo>
                <a:cubicBezTo>
                  <a:pt x="649355" y="63875"/>
                  <a:pt x="664234" y="34217"/>
                  <a:pt x="673870" y="1856"/>
                </a:cubicBezTo>
                <a:close/>
                <a:moveTo>
                  <a:pt x="125406" y="1465"/>
                </a:moveTo>
                <a:lnTo>
                  <a:pt x="136638" y="1465"/>
                </a:lnTo>
                <a:lnTo>
                  <a:pt x="136638" y="58210"/>
                </a:lnTo>
                <a:lnTo>
                  <a:pt x="189574" y="58210"/>
                </a:lnTo>
                <a:lnTo>
                  <a:pt x="189574" y="68856"/>
                </a:lnTo>
                <a:lnTo>
                  <a:pt x="49420" y="68856"/>
                </a:lnTo>
                <a:lnTo>
                  <a:pt x="49420" y="83507"/>
                </a:lnTo>
                <a:cubicBezTo>
                  <a:pt x="49420" y="92297"/>
                  <a:pt x="49225" y="100273"/>
                  <a:pt x="48834" y="107435"/>
                </a:cubicBezTo>
                <a:lnTo>
                  <a:pt x="145037" y="107435"/>
                </a:lnTo>
                <a:lnTo>
                  <a:pt x="145037" y="188891"/>
                </a:lnTo>
                <a:lnTo>
                  <a:pt x="133806" y="188891"/>
                </a:lnTo>
                <a:lnTo>
                  <a:pt x="133806" y="118081"/>
                </a:lnTo>
                <a:lnTo>
                  <a:pt x="47955" y="118081"/>
                </a:lnTo>
                <a:cubicBezTo>
                  <a:pt x="46262" y="144582"/>
                  <a:pt x="36333" y="167990"/>
                  <a:pt x="18166" y="188305"/>
                </a:cubicBezTo>
                <a:cubicBezTo>
                  <a:pt x="15366" y="185700"/>
                  <a:pt x="12110" y="183161"/>
                  <a:pt x="8399" y="180687"/>
                </a:cubicBezTo>
                <a:cubicBezTo>
                  <a:pt x="20771" y="167339"/>
                  <a:pt x="28747" y="154381"/>
                  <a:pt x="32328" y="141815"/>
                </a:cubicBezTo>
                <a:cubicBezTo>
                  <a:pt x="36365" y="129574"/>
                  <a:pt x="38319" y="110398"/>
                  <a:pt x="38188" y="84288"/>
                </a:cubicBezTo>
                <a:lnTo>
                  <a:pt x="38188" y="5469"/>
                </a:lnTo>
                <a:lnTo>
                  <a:pt x="49420" y="5469"/>
                </a:lnTo>
                <a:lnTo>
                  <a:pt x="49420" y="58210"/>
                </a:lnTo>
                <a:lnTo>
                  <a:pt x="125406" y="58210"/>
                </a:lnTo>
                <a:close/>
                <a:moveTo>
                  <a:pt x="2642303" y="1270"/>
                </a:moveTo>
                <a:lnTo>
                  <a:pt x="2652949" y="4004"/>
                </a:lnTo>
                <a:cubicBezTo>
                  <a:pt x="2649433" y="14357"/>
                  <a:pt x="2645819" y="23961"/>
                  <a:pt x="2642108" y="32817"/>
                </a:cubicBezTo>
                <a:lnTo>
                  <a:pt x="2706765" y="32817"/>
                </a:lnTo>
                <a:cubicBezTo>
                  <a:pt x="2705983" y="78395"/>
                  <a:pt x="2704779" y="118081"/>
                  <a:pt x="2703151" y="151875"/>
                </a:cubicBezTo>
                <a:cubicBezTo>
                  <a:pt x="2703151" y="173752"/>
                  <a:pt x="2692017" y="184626"/>
                  <a:pt x="2669748" y="184496"/>
                </a:cubicBezTo>
                <a:cubicBezTo>
                  <a:pt x="2665776" y="184626"/>
                  <a:pt x="2661349" y="184724"/>
                  <a:pt x="2656465" y="184789"/>
                </a:cubicBezTo>
                <a:cubicBezTo>
                  <a:pt x="2654121" y="184854"/>
                  <a:pt x="2651549" y="184886"/>
                  <a:pt x="2648749" y="184886"/>
                </a:cubicBezTo>
                <a:cubicBezTo>
                  <a:pt x="2646275" y="184886"/>
                  <a:pt x="2642857" y="184886"/>
                  <a:pt x="2638494" y="184886"/>
                </a:cubicBezTo>
                <a:cubicBezTo>
                  <a:pt x="2637843" y="181110"/>
                  <a:pt x="2636997" y="177431"/>
                  <a:pt x="2635955" y="173850"/>
                </a:cubicBezTo>
                <a:cubicBezTo>
                  <a:pt x="2646178" y="174241"/>
                  <a:pt x="2656823" y="174436"/>
                  <a:pt x="2667893" y="174436"/>
                </a:cubicBezTo>
                <a:cubicBezTo>
                  <a:pt x="2684366" y="175282"/>
                  <a:pt x="2692635" y="167371"/>
                  <a:pt x="2692700" y="150702"/>
                </a:cubicBezTo>
                <a:cubicBezTo>
                  <a:pt x="2693872" y="129671"/>
                  <a:pt x="2694947" y="93729"/>
                  <a:pt x="2695923" y="42877"/>
                </a:cubicBezTo>
                <a:lnTo>
                  <a:pt x="2637908" y="42877"/>
                </a:lnTo>
                <a:cubicBezTo>
                  <a:pt x="2632569" y="55639"/>
                  <a:pt x="2627100" y="66642"/>
                  <a:pt x="2621500" y="75888"/>
                </a:cubicBezTo>
                <a:cubicBezTo>
                  <a:pt x="2619286" y="74130"/>
                  <a:pt x="2616226" y="72177"/>
                  <a:pt x="2612319" y="70028"/>
                </a:cubicBezTo>
                <a:cubicBezTo>
                  <a:pt x="2624235" y="50820"/>
                  <a:pt x="2634229" y="27901"/>
                  <a:pt x="2642303" y="1270"/>
                </a:cubicBezTo>
                <a:close/>
                <a:moveTo>
                  <a:pt x="2563094" y="1270"/>
                </a:moveTo>
                <a:lnTo>
                  <a:pt x="2573935" y="3614"/>
                </a:lnTo>
                <a:cubicBezTo>
                  <a:pt x="2573154" y="5958"/>
                  <a:pt x="2571819" y="10060"/>
                  <a:pt x="2569931" y="15920"/>
                </a:cubicBezTo>
                <a:cubicBezTo>
                  <a:pt x="2567392" y="23929"/>
                  <a:pt x="2565536" y="29691"/>
                  <a:pt x="2564364" y="33207"/>
                </a:cubicBezTo>
                <a:lnTo>
                  <a:pt x="2604115" y="33207"/>
                </a:lnTo>
                <a:lnTo>
                  <a:pt x="2604115" y="184886"/>
                </a:lnTo>
                <a:lnTo>
                  <a:pt x="2593762" y="184886"/>
                </a:lnTo>
                <a:lnTo>
                  <a:pt x="2593762" y="168869"/>
                </a:lnTo>
                <a:lnTo>
                  <a:pt x="2543951" y="168869"/>
                </a:lnTo>
                <a:lnTo>
                  <a:pt x="2543951" y="186254"/>
                </a:lnTo>
                <a:lnTo>
                  <a:pt x="2533501" y="186254"/>
                </a:lnTo>
                <a:lnTo>
                  <a:pt x="2533501" y="33207"/>
                </a:lnTo>
                <a:lnTo>
                  <a:pt x="2553913" y="33207"/>
                </a:lnTo>
                <a:cubicBezTo>
                  <a:pt x="2557755" y="21096"/>
                  <a:pt x="2560815" y="10451"/>
                  <a:pt x="2563094" y="1270"/>
                </a:cubicBezTo>
                <a:close/>
                <a:moveTo>
                  <a:pt x="2228282" y="684"/>
                </a:moveTo>
                <a:lnTo>
                  <a:pt x="2238830" y="684"/>
                </a:lnTo>
                <a:lnTo>
                  <a:pt x="2238830" y="33500"/>
                </a:lnTo>
                <a:lnTo>
                  <a:pt x="2286688" y="33500"/>
                </a:lnTo>
                <a:lnTo>
                  <a:pt x="2286688" y="143866"/>
                </a:lnTo>
                <a:lnTo>
                  <a:pt x="2276237" y="143866"/>
                </a:lnTo>
                <a:lnTo>
                  <a:pt x="2276237" y="132829"/>
                </a:lnTo>
                <a:lnTo>
                  <a:pt x="2238830" y="132829"/>
                </a:lnTo>
                <a:lnTo>
                  <a:pt x="2238830" y="188891"/>
                </a:lnTo>
                <a:lnTo>
                  <a:pt x="2228282" y="188891"/>
                </a:lnTo>
                <a:lnTo>
                  <a:pt x="2228282" y="132829"/>
                </a:lnTo>
                <a:lnTo>
                  <a:pt x="2190875" y="132829"/>
                </a:lnTo>
                <a:lnTo>
                  <a:pt x="2190875" y="143866"/>
                </a:lnTo>
                <a:lnTo>
                  <a:pt x="2180425" y="143866"/>
                </a:lnTo>
                <a:lnTo>
                  <a:pt x="2180425" y="33500"/>
                </a:lnTo>
                <a:lnTo>
                  <a:pt x="2228282" y="33500"/>
                </a:lnTo>
                <a:close/>
                <a:moveTo>
                  <a:pt x="3252201" y="488"/>
                </a:moveTo>
                <a:cubicBezTo>
                  <a:pt x="3253243" y="7130"/>
                  <a:pt x="3254317" y="14129"/>
                  <a:pt x="3255424" y="21487"/>
                </a:cubicBezTo>
                <a:lnTo>
                  <a:pt x="3335219" y="21487"/>
                </a:lnTo>
                <a:lnTo>
                  <a:pt x="3335219" y="56257"/>
                </a:lnTo>
                <a:lnTo>
                  <a:pt x="3324769" y="56257"/>
                </a:lnTo>
                <a:lnTo>
                  <a:pt x="3324769" y="30082"/>
                </a:lnTo>
                <a:lnTo>
                  <a:pt x="3172797" y="30082"/>
                </a:lnTo>
                <a:lnTo>
                  <a:pt x="3172797" y="56257"/>
                </a:lnTo>
                <a:lnTo>
                  <a:pt x="3162346" y="56257"/>
                </a:lnTo>
                <a:lnTo>
                  <a:pt x="3162346" y="21487"/>
                </a:lnTo>
                <a:lnTo>
                  <a:pt x="3244778" y="21487"/>
                </a:lnTo>
                <a:cubicBezTo>
                  <a:pt x="3243932" y="14650"/>
                  <a:pt x="3242792" y="7976"/>
                  <a:pt x="3241360" y="1465"/>
                </a:cubicBezTo>
                <a:close/>
                <a:moveTo>
                  <a:pt x="897582" y="488"/>
                </a:moveTo>
                <a:lnTo>
                  <a:pt x="907837" y="488"/>
                </a:lnTo>
                <a:lnTo>
                  <a:pt x="907837" y="17873"/>
                </a:lnTo>
                <a:lnTo>
                  <a:pt x="962043" y="17873"/>
                </a:lnTo>
                <a:lnTo>
                  <a:pt x="962043" y="488"/>
                </a:lnTo>
                <a:lnTo>
                  <a:pt x="972201" y="488"/>
                </a:lnTo>
                <a:lnTo>
                  <a:pt x="972201" y="17873"/>
                </a:lnTo>
                <a:lnTo>
                  <a:pt x="1027774" y="17873"/>
                </a:lnTo>
                <a:lnTo>
                  <a:pt x="1027774" y="27054"/>
                </a:lnTo>
                <a:lnTo>
                  <a:pt x="972201" y="27054"/>
                </a:lnTo>
                <a:lnTo>
                  <a:pt x="972201" y="38677"/>
                </a:lnTo>
                <a:lnTo>
                  <a:pt x="962043" y="38677"/>
                </a:lnTo>
                <a:lnTo>
                  <a:pt x="962043" y="27054"/>
                </a:lnTo>
                <a:lnTo>
                  <a:pt x="907837" y="27054"/>
                </a:lnTo>
                <a:lnTo>
                  <a:pt x="907837" y="40825"/>
                </a:lnTo>
                <a:lnTo>
                  <a:pt x="897582" y="40825"/>
                </a:lnTo>
                <a:lnTo>
                  <a:pt x="897582" y="27054"/>
                </a:lnTo>
                <a:lnTo>
                  <a:pt x="843962" y="27054"/>
                </a:lnTo>
                <a:lnTo>
                  <a:pt x="843962" y="17873"/>
                </a:lnTo>
                <a:lnTo>
                  <a:pt x="897582" y="17873"/>
                </a:lnTo>
                <a:close/>
                <a:moveTo>
                  <a:pt x="2434804" y="293"/>
                </a:moveTo>
                <a:cubicBezTo>
                  <a:pt x="2442813" y="11557"/>
                  <a:pt x="2450399" y="22952"/>
                  <a:pt x="2457561" y="34477"/>
                </a:cubicBezTo>
                <a:lnTo>
                  <a:pt x="2448185" y="40044"/>
                </a:lnTo>
                <a:cubicBezTo>
                  <a:pt x="2441674" y="28845"/>
                  <a:pt x="2434414" y="17320"/>
                  <a:pt x="2426405" y="5469"/>
                </a:cubicBezTo>
                <a:close/>
                <a:moveTo>
                  <a:pt x="2136669" y="293"/>
                </a:moveTo>
                <a:cubicBezTo>
                  <a:pt x="2141357" y="8041"/>
                  <a:pt x="2146469" y="17352"/>
                  <a:pt x="2152003" y="28226"/>
                </a:cubicBezTo>
                <a:lnTo>
                  <a:pt x="2142236" y="33012"/>
                </a:lnTo>
                <a:cubicBezTo>
                  <a:pt x="2137678" y="23506"/>
                  <a:pt x="2132730" y="14064"/>
                  <a:pt x="2127391" y="4688"/>
                </a:cubicBezTo>
                <a:close/>
                <a:moveTo>
                  <a:pt x="1967600" y="293"/>
                </a:moveTo>
                <a:lnTo>
                  <a:pt x="1978539" y="4688"/>
                </a:lnTo>
                <a:cubicBezTo>
                  <a:pt x="1973005" y="11525"/>
                  <a:pt x="1967731" y="17385"/>
                  <a:pt x="1962717" y="22268"/>
                </a:cubicBezTo>
                <a:lnTo>
                  <a:pt x="2057162" y="22268"/>
                </a:lnTo>
                <a:lnTo>
                  <a:pt x="2057162" y="33500"/>
                </a:lnTo>
                <a:cubicBezTo>
                  <a:pt x="2030141" y="63778"/>
                  <a:pt x="1994882" y="87576"/>
                  <a:pt x="1951387" y="104896"/>
                </a:cubicBezTo>
                <a:lnTo>
                  <a:pt x="2056772" y="104896"/>
                </a:lnTo>
                <a:lnTo>
                  <a:pt x="2056772" y="189282"/>
                </a:lnTo>
                <a:lnTo>
                  <a:pt x="2045931" y="189282"/>
                </a:lnTo>
                <a:lnTo>
                  <a:pt x="2045931" y="176487"/>
                </a:lnTo>
                <a:lnTo>
                  <a:pt x="1937519" y="176487"/>
                </a:lnTo>
                <a:lnTo>
                  <a:pt x="1937519" y="189282"/>
                </a:lnTo>
                <a:lnTo>
                  <a:pt x="1926775" y="189282"/>
                </a:lnTo>
                <a:lnTo>
                  <a:pt x="1926775" y="114467"/>
                </a:lnTo>
                <a:cubicBezTo>
                  <a:pt x="1916357" y="118244"/>
                  <a:pt x="1905158" y="122118"/>
                  <a:pt x="1893177" y="126090"/>
                </a:cubicBezTo>
                <a:cubicBezTo>
                  <a:pt x="1891093" y="121988"/>
                  <a:pt x="1889140" y="118570"/>
                  <a:pt x="1887317" y="115835"/>
                </a:cubicBezTo>
                <a:cubicBezTo>
                  <a:pt x="1954773" y="98385"/>
                  <a:pt x="2006928" y="70582"/>
                  <a:pt x="2043782" y="32426"/>
                </a:cubicBezTo>
                <a:lnTo>
                  <a:pt x="1952559" y="32426"/>
                </a:lnTo>
                <a:cubicBezTo>
                  <a:pt x="1948783" y="36007"/>
                  <a:pt x="1944909" y="39426"/>
                  <a:pt x="1940937" y="42681"/>
                </a:cubicBezTo>
                <a:cubicBezTo>
                  <a:pt x="1946211" y="47239"/>
                  <a:pt x="1954383" y="54564"/>
                  <a:pt x="1965452" y="64657"/>
                </a:cubicBezTo>
                <a:cubicBezTo>
                  <a:pt x="1967861" y="66805"/>
                  <a:pt x="1969684" y="68466"/>
                  <a:pt x="1970921" y="69638"/>
                </a:cubicBezTo>
                <a:lnTo>
                  <a:pt x="1961740" y="77256"/>
                </a:lnTo>
                <a:cubicBezTo>
                  <a:pt x="1950215" y="65275"/>
                  <a:pt x="1940676" y="55866"/>
                  <a:pt x="1933123" y="49030"/>
                </a:cubicBezTo>
                <a:cubicBezTo>
                  <a:pt x="1922836" y="57038"/>
                  <a:pt x="1910920" y="65373"/>
                  <a:pt x="1897377" y="74033"/>
                </a:cubicBezTo>
                <a:cubicBezTo>
                  <a:pt x="1895163" y="70647"/>
                  <a:pt x="1892819" y="67652"/>
                  <a:pt x="1890345" y="65047"/>
                </a:cubicBezTo>
                <a:cubicBezTo>
                  <a:pt x="1922575" y="47206"/>
                  <a:pt x="1948327" y="25622"/>
                  <a:pt x="1967600" y="293"/>
                </a:cubicBezTo>
                <a:close/>
                <a:moveTo>
                  <a:pt x="1284256" y="293"/>
                </a:moveTo>
                <a:lnTo>
                  <a:pt x="1294511" y="2442"/>
                </a:lnTo>
                <a:cubicBezTo>
                  <a:pt x="1291060" y="15008"/>
                  <a:pt x="1288391" y="24157"/>
                  <a:pt x="1286502" y="29887"/>
                </a:cubicBezTo>
                <a:lnTo>
                  <a:pt x="1326547" y="29887"/>
                </a:lnTo>
                <a:lnTo>
                  <a:pt x="1326547" y="38286"/>
                </a:lnTo>
                <a:lnTo>
                  <a:pt x="1312873" y="70614"/>
                </a:lnTo>
                <a:cubicBezTo>
                  <a:pt x="1310008" y="69507"/>
                  <a:pt x="1306948" y="68596"/>
                  <a:pt x="1303692" y="67880"/>
                </a:cubicBezTo>
                <a:lnTo>
                  <a:pt x="1317073" y="38677"/>
                </a:lnTo>
                <a:lnTo>
                  <a:pt x="1283670" y="38677"/>
                </a:lnTo>
                <a:cubicBezTo>
                  <a:pt x="1278722" y="53001"/>
                  <a:pt x="1272666" y="67456"/>
                  <a:pt x="1265504" y="82042"/>
                </a:cubicBezTo>
                <a:cubicBezTo>
                  <a:pt x="1262509" y="80153"/>
                  <a:pt x="1259448" y="78493"/>
                  <a:pt x="1256323" y="77060"/>
                </a:cubicBezTo>
                <a:cubicBezTo>
                  <a:pt x="1269410" y="52122"/>
                  <a:pt x="1278722" y="26533"/>
                  <a:pt x="1284256" y="293"/>
                </a:cubicBezTo>
                <a:close/>
                <a:moveTo>
                  <a:pt x="1585907" y="0"/>
                </a:moveTo>
                <a:cubicBezTo>
                  <a:pt x="1586428" y="2084"/>
                  <a:pt x="1587372" y="5828"/>
                  <a:pt x="1588740" y="11232"/>
                </a:cubicBezTo>
                <a:cubicBezTo>
                  <a:pt x="1590237" y="16897"/>
                  <a:pt x="1591279" y="20966"/>
                  <a:pt x="1591865" y="23440"/>
                </a:cubicBezTo>
                <a:lnTo>
                  <a:pt x="1650076" y="23440"/>
                </a:lnTo>
                <a:lnTo>
                  <a:pt x="1650076" y="51471"/>
                </a:lnTo>
                <a:lnTo>
                  <a:pt x="1639625" y="51471"/>
                </a:lnTo>
                <a:lnTo>
                  <a:pt x="1639625" y="32426"/>
                </a:lnTo>
                <a:lnTo>
                  <a:pt x="1529065" y="32426"/>
                </a:lnTo>
                <a:lnTo>
                  <a:pt x="1529065" y="51471"/>
                </a:lnTo>
                <a:lnTo>
                  <a:pt x="1518614" y="51471"/>
                </a:lnTo>
                <a:lnTo>
                  <a:pt x="1518614" y="23440"/>
                </a:lnTo>
                <a:lnTo>
                  <a:pt x="1580829" y="23440"/>
                </a:lnTo>
                <a:cubicBezTo>
                  <a:pt x="1579201" y="15887"/>
                  <a:pt x="1577410" y="8823"/>
                  <a:pt x="1575457" y="2246"/>
                </a:cubicBezTo>
                <a:close/>
                <a:moveTo>
                  <a:pt x="1357703" y="0"/>
                </a:moveTo>
                <a:lnTo>
                  <a:pt x="1367665" y="2832"/>
                </a:lnTo>
                <a:cubicBezTo>
                  <a:pt x="1365581" y="9148"/>
                  <a:pt x="1362651" y="16897"/>
                  <a:pt x="1358875" y="26078"/>
                </a:cubicBezTo>
                <a:lnTo>
                  <a:pt x="1448144" y="26078"/>
                </a:lnTo>
                <a:lnTo>
                  <a:pt x="1448144" y="35649"/>
                </a:lnTo>
                <a:lnTo>
                  <a:pt x="1354870" y="35649"/>
                </a:lnTo>
                <a:cubicBezTo>
                  <a:pt x="1349531" y="47760"/>
                  <a:pt x="1343932" y="58894"/>
                  <a:pt x="1338071" y="69052"/>
                </a:cubicBezTo>
                <a:cubicBezTo>
                  <a:pt x="1334360" y="66512"/>
                  <a:pt x="1331170" y="64591"/>
                  <a:pt x="1328500" y="63289"/>
                </a:cubicBezTo>
                <a:cubicBezTo>
                  <a:pt x="1341587" y="42844"/>
                  <a:pt x="1351322" y="21748"/>
                  <a:pt x="1357703" y="0"/>
                </a:cubicBezTo>
                <a:close/>
                <a:moveTo>
                  <a:pt x="1138581" y="0"/>
                </a:moveTo>
                <a:lnTo>
                  <a:pt x="1149130" y="0"/>
                </a:lnTo>
                <a:lnTo>
                  <a:pt x="1149130" y="22854"/>
                </a:lnTo>
                <a:lnTo>
                  <a:pt x="1235957" y="22854"/>
                </a:lnTo>
                <a:lnTo>
                  <a:pt x="1235957" y="32426"/>
                </a:lnTo>
                <a:lnTo>
                  <a:pt x="1149130" y="32426"/>
                </a:lnTo>
                <a:lnTo>
                  <a:pt x="1149130" y="58210"/>
                </a:lnTo>
                <a:lnTo>
                  <a:pt x="1212809" y="58210"/>
                </a:lnTo>
                <a:lnTo>
                  <a:pt x="1212809" y="119253"/>
                </a:lnTo>
                <a:lnTo>
                  <a:pt x="1169347" y="119253"/>
                </a:lnTo>
                <a:lnTo>
                  <a:pt x="1169347" y="161641"/>
                </a:lnTo>
                <a:cubicBezTo>
                  <a:pt x="1168956" y="170692"/>
                  <a:pt x="1173709" y="175022"/>
                  <a:pt x="1183606" y="174631"/>
                </a:cubicBezTo>
                <a:lnTo>
                  <a:pt x="1209586" y="174631"/>
                </a:lnTo>
                <a:cubicBezTo>
                  <a:pt x="1218637" y="174761"/>
                  <a:pt x="1223911" y="170790"/>
                  <a:pt x="1225409" y="162716"/>
                </a:cubicBezTo>
                <a:cubicBezTo>
                  <a:pt x="1226450" y="157442"/>
                  <a:pt x="1227427" y="150019"/>
                  <a:pt x="1228339" y="140447"/>
                </a:cubicBezTo>
                <a:cubicBezTo>
                  <a:pt x="1228534" y="140512"/>
                  <a:pt x="1228794" y="140610"/>
                  <a:pt x="1229120" y="140740"/>
                </a:cubicBezTo>
                <a:cubicBezTo>
                  <a:pt x="1233417" y="142238"/>
                  <a:pt x="1236575" y="143215"/>
                  <a:pt x="1238594" y="143670"/>
                </a:cubicBezTo>
                <a:cubicBezTo>
                  <a:pt x="1237747" y="151419"/>
                  <a:pt x="1236673" y="158679"/>
                  <a:pt x="1235371" y="165450"/>
                </a:cubicBezTo>
                <a:cubicBezTo>
                  <a:pt x="1233027" y="178278"/>
                  <a:pt x="1224888" y="184691"/>
                  <a:pt x="1210954" y="184691"/>
                </a:cubicBezTo>
                <a:lnTo>
                  <a:pt x="1180579" y="184691"/>
                </a:lnTo>
                <a:cubicBezTo>
                  <a:pt x="1165863" y="184886"/>
                  <a:pt x="1158603" y="177626"/>
                  <a:pt x="1158799" y="162911"/>
                </a:cubicBezTo>
                <a:lnTo>
                  <a:pt x="1158799" y="119253"/>
                </a:lnTo>
                <a:lnTo>
                  <a:pt x="1123931" y="119253"/>
                </a:lnTo>
                <a:cubicBezTo>
                  <a:pt x="1124712" y="156237"/>
                  <a:pt x="1101988" y="179645"/>
                  <a:pt x="1055758" y="189477"/>
                </a:cubicBezTo>
                <a:cubicBezTo>
                  <a:pt x="1054586" y="186612"/>
                  <a:pt x="1052796" y="183226"/>
                  <a:pt x="1050387" y="179319"/>
                </a:cubicBezTo>
                <a:cubicBezTo>
                  <a:pt x="1093296" y="170985"/>
                  <a:pt x="1114294" y="150963"/>
                  <a:pt x="1113383" y="119253"/>
                </a:cubicBezTo>
                <a:lnTo>
                  <a:pt x="1075195" y="119253"/>
                </a:lnTo>
                <a:lnTo>
                  <a:pt x="1075195" y="58210"/>
                </a:lnTo>
                <a:lnTo>
                  <a:pt x="1138581" y="58210"/>
                </a:lnTo>
                <a:lnTo>
                  <a:pt x="1138581" y="32426"/>
                </a:lnTo>
                <a:lnTo>
                  <a:pt x="1050777" y="32426"/>
                </a:lnTo>
                <a:lnTo>
                  <a:pt x="1050777" y="22854"/>
                </a:lnTo>
                <a:lnTo>
                  <a:pt x="1138581" y="22854"/>
                </a:lnTo>
                <a:close/>
                <a:moveTo>
                  <a:pt x="299991" y="0"/>
                </a:moveTo>
                <a:lnTo>
                  <a:pt x="310930" y="0"/>
                </a:lnTo>
                <a:lnTo>
                  <a:pt x="310930" y="42877"/>
                </a:lnTo>
                <a:lnTo>
                  <a:pt x="387404" y="42877"/>
                </a:lnTo>
                <a:lnTo>
                  <a:pt x="387404" y="127848"/>
                </a:lnTo>
                <a:lnTo>
                  <a:pt x="376563" y="127848"/>
                </a:lnTo>
                <a:lnTo>
                  <a:pt x="376563" y="117300"/>
                </a:lnTo>
                <a:lnTo>
                  <a:pt x="310930" y="117300"/>
                </a:lnTo>
                <a:lnTo>
                  <a:pt x="310930" y="190063"/>
                </a:lnTo>
                <a:lnTo>
                  <a:pt x="299991" y="190063"/>
                </a:lnTo>
                <a:lnTo>
                  <a:pt x="299991" y="117300"/>
                </a:lnTo>
                <a:lnTo>
                  <a:pt x="234553" y="117300"/>
                </a:lnTo>
                <a:lnTo>
                  <a:pt x="234553" y="127848"/>
                </a:lnTo>
                <a:lnTo>
                  <a:pt x="223712" y="127848"/>
                </a:lnTo>
                <a:lnTo>
                  <a:pt x="223712" y="42877"/>
                </a:lnTo>
                <a:lnTo>
                  <a:pt x="299991" y="42877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/>
              <a:ea typeface="微软雅黑 Light"/>
              <a:cs typeface="+mn-cs"/>
            </a:endParaRPr>
          </a:p>
        </p:txBody>
      </p:sp>
      <p:pic>
        <p:nvPicPr>
          <p:cNvPr id="4098" name="Picture 2" descr="http://img31.mtime.cn/pi/2015/04/27/090359.94546217_1000X1000.jpg">
            <a:extLst>
              <a:ext uri="{FF2B5EF4-FFF2-40B4-BE49-F238E27FC236}">
                <a16:creationId xmlns:a16="http://schemas.microsoft.com/office/drawing/2014/main" id="{BB3DC9E8-3AC1-46AA-9CE8-E134A09CBF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32" t="52907" r="11697" b="10118"/>
          <a:stretch/>
        </p:blipFill>
        <p:spPr bwMode="auto">
          <a:xfrm>
            <a:off x="6521614" y="999375"/>
            <a:ext cx="4742328" cy="32163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文本框-2_矢量">
            <a:extLst>
              <a:ext uri="{FF2B5EF4-FFF2-40B4-BE49-F238E27FC236}">
                <a16:creationId xmlns:a16="http://schemas.microsoft.com/office/drawing/2014/main" id="{5D05CBC5-4CD3-41C4-B205-FEB3393C6D31}"/>
              </a:ext>
            </a:extLst>
          </p:cNvPr>
          <p:cNvSpPr txBox="1"/>
          <p:nvPr/>
        </p:nvSpPr>
        <p:spPr>
          <a:xfrm>
            <a:off x="5545336" y="1159209"/>
            <a:ext cx="2550914" cy="738485"/>
          </a:xfrm>
          <a:custGeom>
            <a:avLst/>
            <a:gdLst/>
            <a:ahLst/>
            <a:cxnLst/>
            <a:rect l="l" t="t" r="r" b="b"/>
            <a:pathLst>
              <a:path w="2550914" h="738485">
                <a:moveTo>
                  <a:pt x="2320528" y="303609"/>
                </a:moveTo>
                <a:lnTo>
                  <a:pt x="2320528" y="439340"/>
                </a:lnTo>
                <a:lnTo>
                  <a:pt x="2409825" y="439340"/>
                </a:lnTo>
                <a:lnTo>
                  <a:pt x="2409825" y="303609"/>
                </a:lnTo>
                <a:close/>
                <a:moveTo>
                  <a:pt x="30361" y="217884"/>
                </a:moveTo>
                <a:lnTo>
                  <a:pt x="116086" y="217884"/>
                </a:lnTo>
                <a:lnTo>
                  <a:pt x="82153" y="696515"/>
                </a:lnTo>
                <a:lnTo>
                  <a:pt x="0" y="696515"/>
                </a:lnTo>
                <a:close/>
                <a:moveTo>
                  <a:pt x="1886545" y="210740"/>
                </a:moveTo>
                <a:lnTo>
                  <a:pt x="1836539" y="392906"/>
                </a:lnTo>
                <a:lnTo>
                  <a:pt x="1879402" y="433982"/>
                </a:lnTo>
                <a:lnTo>
                  <a:pt x="1965127" y="210740"/>
                </a:lnTo>
                <a:close/>
                <a:moveTo>
                  <a:pt x="892374" y="200025"/>
                </a:moveTo>
                <a:lnTo>
                  <a:pt x="970955" y="200025"/>
                </a:lnTo>
                <a:lnTo>
                  <a:pt x="945952" y="696515"/>
                </a:lnTo>
                <a:lnTo>
                  <a:pt x="870942" y="696515"/>
                </a:lnTo>
                <a:close/>
                <a:moveTo>
                  <a:pt x="1181695" y="175021"/>
                </a:moveTo>
                <a:lnTo>
                  <a:pt x="1263849" y="175021"/>
                </a:lnTo>
                <a:lnTo>
                  <a:pt x="1263849" y="357187"/>
                </a:lnTo>
                <a:lnTo>
                  <a:pt x="1324570" y="357187"/>
                </a:lnTo>
                <a:lnTo>
                  <a:pt x="1324570" y="175021"/>
                </a:lnTo>
                <a:lnTo>
                  <a:pt x="1406724" y="175021"/>
                </a:lnTo>
                <a:lnTo>
                  <a:pt x="1406724" y="357187"/>
                </a:lnTo>
                <a:lnTo>
                  <a:pt x="1446014" y="357187"/>
                </a:lnTo>
                <a:lnTo>
                  <a:pt x="1446014" y="432196"/>
                </a:lnTo>
                <a:lnTo>
                  <a:pt x="1406724" y="432196"/>
                </a:lnTo>
                <a:lnTo>
                  <a:pt x="1406724" y="720625"/>
                </a:lnTo>
                <a:lnTo>
                  <a:pt x="1324570" y="720625"/>
                </a:lnTo>
                <a:lnTo>
                  <a:pt x="1324570" y="432196"/>
                </a:lnTo>
                <a:lnTo>
                  <a:pt x="1263849" y="432196"/>
                </a:lnTo>
                <a:lnTo>
                  <a:pt x="1263849" y="562570"/>
                </a:lnTo>
                <a:lnTo>
                  <a:pt x="1220986" y="720625"/>
                </a:lnTo>
                <a:lnTo>
                  <a:pt x="1138833" y="720625"/>
                </a:lnTo>
                <a:lnTo>
                  <a:pt x="1181695" y="558998"/>
                </a:lnTo>
                <a:lnTo>
                  <a:pt x="1181695" y="432196"/>
                </a:lnTo>
                <a:lnTo>
                  <a:pt x="1153121" y="432196"/>
                </a:lnTo>
                <a:lnTo>
                  <a:pt x="1153121" y="357187"/>
                </a:lnTo>
                <a:lnTo>
                  <a:pt x="1181695" y="357187"/>
                </a:lnTo>
                <a:close/>
                <a:moveTo>
                  <a:pt x="2179439" y="96440"/>
                </a:moveTo>
                <a:lnTo>
                  <a:pt x="2179439" y="660796"/>
                </a:lnTo>
                <a:lnTo>
                  <a:pt x="2327672" y="660796"/>
                </a:lnTo>
                <a:lnTo>
                  <a:pt x="2327672" y="517921"/>
                </a:lnTo>
                <a:lnTo>
                  <a:pt x="2238375" y="517921"/>
                </a:lnTo>
                <a:lnTo>
                  <a:pt x="2238375" y="225028"/>
                </a:lnTo>
                <a:lnTo>
                  <a:pt x="2327672" y="225028"/>
                </a:lnTo>
                <a:lnTo>
                  <a:pt x="2327672" y="96440"/>
                </a:lnTo>
                <a:close/>
                <a:moveTo>
                  <a:pt x="2093714" y="17859"/>
                </a:moveTo>
                <a:lnTo>
                  <a:pt x="2547342" y="17859"/>
                </a:lnTo>
                <a:lnTo>
                  <a:pt x="2547342" y="96440"/>
                </a:lnTo>
                <a:lnTo>
                  <a:pt x="2413397" y="96440"/>
                </a:lnTo>
                <a:lnTo>
                  <a:pt x="2413397" y="225028"/>
                </a:lnTo>
                <a:lnTo>
                  <a:pt x="2495550" y="225028"/>
                </a:lnTo>
                <a:lnTo>
                  <a:pt x="2495550" y="517921"/>
                </a:lnTo>
                <a:lnTo>
                  <a:pt x="2413397" y="517921"/>
                </a:lnTo>
                <a:lnTo>
                  <a:pt x="2413397" y="660796"/>
                </a:lnTo>
                <a:lnTo>
                  <a:pt x="2550914" y="660796"/>
                </a:lnTo>
                <a:lnTo>
                  <a:pt x="2550914" y="738485"/>
                </a:lnTo>
                <a:lnTo>
                  <a:pt x="2093714" y="738485"/>
                </a:lnTo>
                <a:close/>
                <a:moveTo>
                  <a:pt x="375047" y="10715"/>
                </a:moveTo>
                <a:lnTo>
                  <a:pt x="712589" y="10715"/>
                </a:lnTo>
                <a:lnTo>
                  <a:pt x="712589" y="660796"/>
                </a:lnTo>
                <a:lnTo>
                  <a:pt x="723305" y="660796"/>
                </a:lnTo>
                <a:lnTo>
                  <a:pt x="769739" y="541139"/>
                </a:lnTo>
                <a:lnTo>
                  <a:pt x="832247" y="609004"/>
                </a:lnTo>
                <a:lnTo>
                  <a:pt x="782241" y="738485"/>
                </a:lnTo>
                <a:lnTo>
                  <a:pt x="623292" y="738485"/>
                </a:lnTo>
                <a:lnTo>
                  <a:pt x="623292" y="89296"/>
                </a:lnTo>
                <a:lnTo>
                  <a:pt x="464344" y="89296"/>
                </a:lnTo>
                <a:lnTo>
                  <a:pt x="464344" y="550068"/>
                </a:lnTo>
                <a:lnTo>
                  <a:pt x="401836" y="738485"/>
                </a:lnTo>
                <a:lnTo>
                  <a:pt x="308967" y="738485"/>
                </a:lnTo>
                <a:lnTo>
                  <a:pt x="375047" y="532209"/>
                </a:lnTo>
                <a:close/>
                <a:moveTo>
                  <a:pt x="1850827" y="0"/>
                </a:moveTo>
                <a:lnTo>
                  <a:pt x="1940124" y="0"/>
                </a:lnTo>
                <a:lnTo>
                  <a:pt x="1907977" y="132159"/>
                </a:lnTo>
                <a:lnTo>
                  <a:pt x="2059781" y="132159"/>
                </a:lnTo>
                <a:lnTo>
                  <a:pt x="2059781" y="201810"/>
                </a:lnTo>
                <a:lnTo>
                  <a:pt x="1941909" y="494704"/>
                </a:lnTo>
                <a:lnTo>
                  <a:pt x="2047280" y="596503"/>
                </a:lnTo>
                <a:lnTo>
                  <a:pt x="2047280" y="708124"/>
                </a:lnTo>
                <a:lnTo>
                  <a:pt x="1906191" y="575071"/>
                </a:lnTo>
                <a:lnTo>
                  <a:pt x="1836539" y="738485"/>
                </a:lnTo>
                <a:lnTo>
                  <a:pt x="1747242" y="738485"/>
                </a:lnTo>
                <a:lnTo>
                  <a:pt x="1840111" y="514350"/>
                </a:lnTo>
                <a:lnTo>
                  <a:pt x="1741884" y="425053"/>
                </a:lnTo>
                <a:lnTo>
                  <a:pt x="1800820" y="210740"/>
                </a:lnTo>
                <a:lnTo>
                  <a:pt x="1754386" y="210740"/>
                </a:lnTo>
                <a:lnTo>
                  <a:pt x="1754386" y="132159"/>
                </a:lnTo>
                <a:lnTo>
                  <a:pt x="1818680" y="132159"/>
                </a:lnTo>
                <a:close/>
                <a:moveTo>
                  <a:pt x="1581745" y="0"/>
                </a:moveTo>
                <a:lnTo>
                  <a:pt x="1660327" y="0"/>
                </a:lnTo>
                <a:lnTo>
                  <a:pt x="1685330" y="132159"/>
                </a:lnTo>
                <a:lnTo>
                  <a:pt x="1606749" y="132159"/>
                </a:lnTo>
                <a:close/>
                <a:moveTo>
                  <a:pt x="1431727" y="0"/>
                </a:moveTo>
                <a:lnTo>
                  <a:pt x="1512094" y="0"/>
                </a:lnTo>
                <a:lnTo>
                  <a:pt x="1519238" y="50006"/>
                </a:lnTo>
                <a:lnTo>
                  <a:pt x="1579959" y="50006"/>
                </a:lnTo>
                <a:lnTo>
                  <a:pt x="1579959" y="125015"/>
                </a:lnTo>
                <a:lnTo>
                  <a:pt x="1528167" y="125015"/>
                </a:lnTo>
                <a:lnTo>
                  <a:pt x="1554956" y="344685"/>
                </a:lnTo>
                <a:lnTo>
                  <a:pt x="1592461" y="207168"/>
                </a:lnTo>
                <a:lnTo>
                  <a:pt x="1671042" y="207168"/>
                </a:lnTo>
                <a:lnTo>
                  <a:pt x="1587103" y="487560"/>
                </a:lnTo>
                <a:lnTo>
                  <a:pt x="1638895" y="617934"/>
                </a:lnTo>
                <a:lnTo>
                  <a:pt x="1663899" y="541139"/>
                </a:lnTo>
                <a:lnTo>
                  <a:pt x="1717477" y="601860"/>
                </a:lnTo>
                <a:lnTo>
                  <a:pt x="1674614" y="738485"/>
                </a:lnTo>
                <a:lnTo>
                  <a:pt x="1604963" y="738485"/>
                </a:lnTo>
                <a:lnTo>
                  <a:pt x="1542455" y="585787"/>
                </a:lnTo>
                <a:lnTo>
                  <a:pt x="1487091" y="738485"/>
                </a:lnTo>
                <a:lnTo>
                  <a:pt x="1410295" y="738485"/>
                </a:lnTo>
                <a:lnTo>
                  <a:pt x="1496020" y="485775"/>
                </a:lnTo>
                <a:lnTo>
                  <a:pt x="1447800" y="125015"/>
                </a:lnTo>
                <a:lnTo>
                  <a:pt x="1174552" y="125015"/>
                </a:lnTo>
                <a:lnTo>
                  <a:pt x="1174552" y="50006"/>
                </a:lnTo>
                <a:lnTo>
                  <a:pt x="1437084" y="50006"/>
                </a:lnTo>
                <a:close/>
                <a:moveTo>
                  <a:pt x="995958" y="0"/>
                </a:moveTo>
                <a:lnTo>
                  <a:pt x="1078111" y="0"/>
                </a:lnTo>
                <a:lnTo>
                  <a:pt x="1078111" y="85725"/>
                </a:lnTo>
                <a:lnTo>
                  <a:pt x="1142405" y="85725"/>
                </a:lnTo>
                <a:lnTo>
                  <a:pt x="1142405" y="160734"/>
                </a:lnTo>
                <a:lnTo>
                  <a:pt x="1078111" y="160734"/>
                </a:lnTo>
                <a:lnTo>
                  <a:pt x="1078111" y="332184"/>
                </a:lnTo>
                <a:lnTo>
                  <a:pt x="1128117" y="382190"/>
                </a:lnTo>
                <a:lnTo>
                  <a:pt x="1128117" y="496490"/>
                </a:lnTo>
                <a:lnTo>
                  <a:pt x="1078111" y="446484"/>
                </a:lnTo>
                <a:lnTo>
                  <a:pt x="1078111" y="738485"/>
                </a:lnTo>
                <a:lnTo>
                  <a:pt x="995958" y="738485"/>
                </a:lnTo>
                <a:lnTo>
                  <a:pt x="995958" y="160734"/>
                </a:lnTo>
                <a:lnTo>
                  <a:pt x="878086" y="160734"/>
                </a:lnTo>
                <a:lnTo>
                  <a:pt x="878086" y="85725"/>
                </a:lnTo>
                <a:lnTo>
                  <a:pt x="995958" y="85725"/>
                </a:lnTo>
                <a:close/>
                <a:moveTo>
                  <a:pt x="157163" y="0"/>
                </a:moveTo>
                <a:lnTo>
                  <a:pt x="246460" y="0"/>
                </a:lnTo>
                <a:lnTo>
                  <a:pt x="246460" y="85725"/>
                </a:lnTo>
                <a:lnTo>
                  <a:pt x="335756" y="85725"/>
                </a:lnTo>
                <a:lnTo>
                  <a:pt x="335756" y="160734"/>
                </a:lnTo>
                <a:lnTo>
                  <a:pt x="246460" y="160734"/>
                </a:lnTo>
                <a:lnTo>
                  <a:pt x="246460" y="319682"/>
                </a:lnTo>
                <a:lnTo>
                  <a:pt x="337542" y="396478"/>
                </a:lnTo>
                <a:lnTo>
                  <a:pt x="337542" y="505420"/>
                </a:lnTo>
                <a:lnTo>
                  <a:pt x="246460" y="426839"/>
                </a:lnTo>
                <a:lnTo>
                  <a:pt x="246460" y="738485"/>
                </a:lnTo>
                <a:lnTo>
                  <a:pt x="157163" y="738485"/>
                </a:lnTo>
                <a:lnTo>
                  <a:pt x="157163" y="160734"/>
                </a:lnTo>
                <a:lnTo>
                  <a:pt x="8930" y="160734"/>
                </a:lnTo>
                <a:lnTo>
                  <a:pt x="8930" y="85725"/>
                </a:lnTo>
                <a:lnTo>
                  <a:pt x="157163" y="85725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200" b="0" i="0" u="none" strike="noStrike" kern="1200" cap="none" spc="-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锐字逼格青春粗黑体简2.0" panose="02010604000000000000" pitchFamily="2" charset="-122"/>
              <a:ea typeface="锐字逼格青春粗黑体简2.0" panose="02010604000000000000" pitchFamily="2" charset="-122"/>
              <a:cs typeface="+mn-cs"/>
            </a:endParaRPr>
          </a:p>
        </p:txBody>
      </p:sp>
      <p:sp>
        <p:nvSpPr>
          <p:cNvPr id="49" name="文本框-4_矢量">
            <a:extLst>
              <a:ext uri="{FF2B5EF4-FFF2-40B4-BE49-F238E27FC236}">
                <a16:creationId xmlns:a16="http://schemas.microsoft.com/office/drawing/2014/main" id="{D7B50C4A-B8AB-43A8-AF86-ABC9C511C437}"/>
              </a:ext>
            </a:extLst>
          </p:cNvPr>
          <p:cNvSpPr txBox="1"/>
          <p:nvPr/>
        </p:nvSpPr>
        <p:spPr>
          <a:xfrm>
            <a:off x="5530910" y="2158809"/>
            <a:ext cx="5172372" cy="296465"/>
          </a:xfrm>
          <a:custGeom>
            <a:avLst/>
            <a:gdLst/>
            <a:ahLst/>
            <a:cxnLst/>
            <a:rect l="l" t="t" r="r" b="b"/>
            <a:pathLst>
              <a:path w="5172372" h="296465">
                <a:moveTo>
                  <a:pt x="3132236" y="252710"/>
                </a:moveTo>
                <a:lnTo>
                  <a:pt x="3345060" y="252710"/>
                </a:lnTo>
                <a:lnTo>
                  <a:pt x="3345060" y="273248"/>
                </a:lnTo>
                <a:lnTo>
                  <a:pt x="3132236" y="273248"/>
                </a:lnTo>
                <a:close/>
                <a:moveTo>
                  <a:pt x="2803624" y="217140"/>
                </a:moveTo>
                <a:lnTo>
                  <a:pt x="2831306" y="217140"/>
                </a:lnTo>
                <a:lnTo>
                  <a:pt x="2806154" y="296465"/>
                </a:lnTo>
                <a:lnTo>
                  <a:pt x="2785318" y="296465"/>
                </a:lnTo>
                <a:close/>
                <a:moveTo>
                  <a:pt x="974824" y="217140"/>
                </a:moveTo>
                <a:lnTo>
                  <a:pt x="1002506" y="217140"/>
                </a:lnTo>
                <a:lnTo>
                  <a:pt x="977354" y="296465"/>
                </a:lnTo>
                <a:lnTo>
                  <a:pt x="956518" y="296465"/>
                </a:lnTo>
                <a:close/>
                <a:moveTo>
                  <a:pt x="4640758" y="184844"/>
                </a:moveTo>
                <a:lnTo>
                  <a:pt x="4640758" y="254198"/>
                </a:lnTo>
                <a:lnTo>
                  <a:pt x="4800600" y="254198"/>
                </a:lnTo>
                <a:lnTo>
                  <a:pt x="4800600" y="184844"/>
                </a:lnTo>
                <a:close/>
                <a:moveTo>
                  <a:pt x="4616946" y="163115"/>
                </a:moveTo>
                <a:lnTo>
                  <a:pt x="4824412" y="163115"/>
                </a:lnTo>
                <a:lnTo>
                  <a:pt x="4824412" y="295275"/>
                </a:lnTo>
                <a:lnTo>
                  <a:pt x="4800600" y="295275"/>
                </a:lnTo>
                <a:lnTo>
                  <a:pt x="4800600" y="275332"/>
                </a:lnTo>
                <a:lnTo>
                  <a:pt x="4640758" y="275332"/>
                </a:lnTo>
                <a:lnTo>
                  <a:pt x="4640758" y="295870"/>
                </a:lnTo>
                <a:lnTo>
                  <a:pt x="4616946" y="295870"/>
                </a:lnTo>
                <a:close/>
                <a:moveTo>
                  <a:pt x="5011042" y="158055"/>
                </a:moveTo>
                <a:lnTo>
                  <a:pt x="5011042" y="209847"/>
                </a:lnTo>
                <a:lnTo>
                  <a:pt x="5122961" y="209847"/>
                </a:lnTo>
                <a:lnTo>
                  <a:pt x="5122961" y="158055"/>
                </a:lnTo>
                <a:close/>
                <a:moveTo>
                  <a:pt x="3359050" y="150018"/>
                </a:moveTo>
                <a:lnTo>
                  <a:pt x="3645396" y="150018"/>
                </a:lnTo>
                <a:lnTo>
                  <a:pt x="3645396" y="170854"/>
                </a:lnTo>
                <a:lnTo>
                  <a:pt x="3518594" y="170854"/>
                </a:lnTo>
                <a:lnTo>
                  <a:pt x="3518594" y="200620"/>
                </a:lnTo>
                <a:lnTo>
                  <a:pt x="3624560" y="200620"/>
                </a:lnTo>
                <a:lnTo>
                  <a:pt x="3624560" y="220860"/>
                </a:lnTo>
                <a:lnTo>
                  <a:pt x="3518594" y="220860"/>
                </a:lnTo>
                <a:lnTo>
                  <a:pt x="3518594" y="262235"/>
                </a:lnTo>
                <a:cubicBezTo>
                  <a:pt x="3556694" y="263028"/>
                  <a:pt x="3600846" y="262632"/>
                  <a:pt x="3651051" y="261044"/>
                </a:cubicBezTo>
                <a:cubicBezTo>
                  <a:pt x="3647876" y="269577"/>
                  <a:pt x="3645098" y="277415"/>
                  <a:pt x="3642717" y="284559"/>
                </a:cubicBezTo>
                <a:cubicBezTo>
                  <a:pt x="3584376" y="284757"/>
                  <a:pt x="3539529" y="284460"/>
                  <a:pt x="3508176" y="283666"/>
                </a:cubicBezTo>
                <a:cubicBezTo>
                  <a:pt x="3466206" y="283170"/>
                  <a:pt x="3435896" y="267592"/>
                  <a:pt x="3417242" y="236934"/>
                </a:cubicBezTo>
                <a:cubicBezTo>
                  <a:pt x="3403649" y="261441"/>
                  <a:pt x="3386435" y="281285"/>
                  <a:pt x="3365599" y="296465"/>
                </a:cubicBezTo>
                <a:cubicBezTo>
                  <a:pt x="3361630" y="290512"/>
                  <a:pt x="3356768" y="284063"/>
                  <a:pt x="3351014" y="277117"/>
                </a:cubicBezTo>
                <a:cubicBezTo>
                  <a:pt x="3382962" y="255686"/>
                  <a:pt x="3404493" y="223341"/>
                  <a:pt x="3415605" y="180082"/>
                </a:cubicBezTo>
                <a:lnTo>
                  <a:pt x="3438227" y="186928"/>
                </a:lnTo>
                <a:cubicBezTo>
                  <a:pt x="3435052" y="197346"/>
                  <a:pt x="3431430" y="207218"/>
                  <a:pt x="3427362" y="216544"/>
                </a:cubicBezTo>
                <a:cubicBezTo>
                  <a:pt x="3442444" y="240952"/>
                  <a:pt x="3464917" y="255587"/>
                  <a:pt x="3494782" y="260449"/>
                </a:cubicBezTo>
                <a:lnTo>
                  <a:pt x="3494782" y="170854"/>
                </a:lnTo>
                <a:lnTo>
                  <a:pt x="3359050" y="170854"/>
                </a:lnTo>
                <a:close/>
                <a:moveTo>
                  <a:pt x="1530251" y="150018"/>
                </a:moveTo>
                <a:lnTo>
                  <a:pt x="1816596" y="150018"/>
                </a:lnTo>
                <a:lnTo>
                  <a:pt x="1816596" y="170854"/>
                </a:lnTo>
                <a:lnTo>
                  <a:pt x="1689794" y="170854"/>
                </a:lnTo>
                <a:lnTo>
                  <a:pt x="1689794" y="200620"/>
                </a:lnTo>
                <a:lnTo>
                  <a:pt x="1795760" y="200620"/>
                </a:lnTo>
                <a:lnTo>
                  <a:pt x="1795760" y="220860"/>
                </a:lnTo>
                <a:lnTo>
                  <a:pt x="1689794" y="220860"/>
                </a:lnTo>
                <a:lnTo>
                  <a:pt x="1689794" y="262235"/>
                </a:lnTo>
                <a:cubicBezTo>
                  <a:pt x="1727894" y="263028"/>
                  <a:pt x="1772047" y="262632"/>
                  <a:pt x="1822251" y="261044"/>
                </a:cubicBezTo>
                <a:cubicBezTo>
                  <a:pt x="1819077" y="269577"/>
                  <a:pt x="1816298" y="277415"/>
                  <a:pt x="1813917" y="284559"/>
                </a:cubicBezTo>
                <a:cubicBezTo>
                  <a:pt x="1755576" y="284757"/>
                  <a:pt x="1710730" y="284460"/>
                  <a:pt x="1679376" y="283666"/>
                </a:cubicBezTo>
                <a:cubicBezTo>
                  <a:pt x="1637407" y="283170"/>
                  <a:pt x="1607095" y="267592"/>
                  <a:pt x="1588442" y="236934"/>
                </a:cubicBezTo>
                <a:cubicBezTo>
                  <a:pt x="1574849" y="261441"/>
                  <a:pt x="1557635" y="281285"/>
                  <a:pt x="1536799" y="296465"/>
                </a:cubicBezTo>
                <a:cubicBezTo>
                  <a:pt x="1532830" y="290512"/>
                  <a:pt x="1527969" y="284063"/>
                  <a:pt x="1522214" y="277117"/>
                </a:cubicBezTo>
                <a:cubicBezTo>
                  <a:pt x="1554162" y="255686"/>
                  <a:pt x="1575693" y="223341"/>
                  <a:pt x="1586805" y="180082"/>
                </a:cubicBezTo>
                <a:lnTo>
                  <a:pt x="1609427" y="186928"/>
                </a:lnTo>
                <a:cubicBezTo>
                  <a:pt x="1606252" y="197346"/>
                  <a:pt x="1602631" y="207218"/>
                  <a:pt x="1598563" y="216544"/>
                </a:cubicBezTo>
                <a:cubicBezTo>
                  <a:pt x="1613644" y="240952"/>
                  <a:pt x="1636117" y="255587"/>
                  <a:pt x="1665982" y="260449"/>
                </a:cubicBezTo>
                <a:lnTo>
                  <a:pt x="1665982" y="170854"/>
                </a:lnTo>
                <a:lnTo>
                  <a:pt x="1530251" y="170854"/>
                </a:lnTo>
                <a:close/>
                <a:moveTo>
                  <a:pt x="1351359" y="136921"/>
                </a:moveTo>
                <a:lnTo>
                  <a:pt x="1373981" y="144363"/>
                </a:lnTo>
                <a:cubicBezTo>
                  <a:pt x="1360686" y="176907"/>
                  <a:pt x="1345902" y="210839"/>
                  <a:pt x="1329630" y="246161"/>
                </a:cubicBezTo>
                <a:cubicBezTo>
                  <a:pt x="1322883" y="242788"/>
                  <a:pt x="1315442" y="239514"/>
                  <a:pt x="1307306" y="236339"/>
                </a:cubicBezTo>
                <a:cubicBezTo>
                  <a:pt x="1324173" y="203398"/>
                  <a:pt x="1338858" y="170259"/>
                  <a:pt x="1351359" y="136921"/>
                </a:cubicBezTo>
                <a:close/>
                <a:moveTo>
                  <a:pt x="1471017" y="135731"/>
                </a:moveTo>
                <a:cubicBezTo>
                  <a:pt x="1484908" y="163512"/>
                  <a:pt x="1500088" y="195957"/>
                  <a:pt x="1516559" y="233064"/>
                </a:cubicBezTo>
                <a:lnTo>
                  <a:pt x="1493937" y="243482"/>
                </a:lnTo>
                <a:cubicBezTo>
                  <a:pt x="1481038" y="211732"/>
                  <a:pt x="1466453" y="178891"/>
                  <a:pt x="1450181" y="144958"/>
                </a:cubicBezTo>
                <a:close/>
                <a:moveTo>
                  <a:pt x="3182540" y="122634"/>
                </a:moveTo>
                <a:lnTo>
                  <a:pt x="3182540" y="183058"/>
                </a:lnTo>
                <a:lnTo>
                  <a:pt x="3296840" y="183058"/>
                </a:lnTo>
                <a:lnTo>
                  <a:pt x="3296840" y="122634"/>
                </a:lnTo>
                <a:close/>
                <a:moveTo>
                  <a:pt x="4457104" y="117871"/>
                </a:moveTo>
                <a:cubicBezTo>
                  <a:pt x="4494212" y="140493"/>
                  <a:pt x="4530030" y="163512"/>
                  <a:pt x="4564558" y="186928"/>
                </a:cubicBezTo>
                <a:lnTo>
                  <a:pt x="4547592" y="210442"/>
                </a:lnTo>
                <a:cubicBezTo>
                  <a:pt x="4506714" y="180082"/>
                  <a:pt x="4471690" y="155971"/>
                  <a:pt x="4442519" y="138112"/>
                </a:cubicBezTo>
                <a:close/>
                <a:moveTo>
                  <a:pt x="494704" y="117871"/>
                </a:moveTo>
                <a:cubicBezTo>
                  <a:pt x="531812" y="140493"/>
                  <a:pt x="567630" y="163512"/>
                  <a:pt x="602158" y="186928"/>
                </a:cubicBezTo>
                <a:lnTo>
                  <a:pt x="585192" y="210442"/>
                </a:lnTo>
                <a:cubicBezTo>
                  <a:pt x="544314" y="180082"/>
                  <a:pt x="509290" y="155971"/>
                  <a:pt x="480119" y="138112"/>
                </a:cubicBezTo>
                <a:close/>
                <a:moveTo>
                  <a:pt x="162520" y="114597"/>
                </a:moveTo>
                <a:cubicBezTo>
                  <a:pt x="178594" y="138211"/>
                  <a:pt x="192782" y="161131"/>
                  <a:pt x="205085" y="183356"/>
                </a:cubicBezTo>
                <a:lnTo>
                  <a:pt x="182761" y="196155"/>
                </a:lnTo>
                <a:cubicBezTo>
                  <a:pt x="171053" y="173732"/>
                  <a:pt x="157857" y="150415"/>
                  <a:pt x="143172" y="126206"/>
                </a:cubicBezTo>
                <a:close/>
                <a:moveTo>
                  <a:pt x="1963638" y="109835"/>
                </a:moveTo>
                <a:lnTo>
                  <a:pt x="1990725" y="109835"/>
                </a:lnTo>
                <a:lnTo>
                  <a:pt x="1990725" y="294084"/>
                </a:lnTo>
                <a:lnTo>
                  <a:pt x="1963638" y="294084"/>
                </a:lnTo>
                <a:close/>
                <a:moveTo>
                  <a:pt x="4879180" y="106263"/>
                </a:moveTo>
                <a:lnTo>
                  <a:pt x="4937521" y="106263"/>
                </a:lnTo>
                <a:lnTo>
                  <a:pt x="4937521" y="234850"/>
                </a:lnTo>
                <a:cubicBezTo>
                  <a:pt x="4949824" y="253702"/>
                  <a:pt x="4970561" y="263326"/>
                  <a:pt x="4999732" y="263723"/>
                </a:cubicBezTo>
                <a:lnTo>
                  <a:pt x="5084564" y="264914"/>
                </a:lnTo>
                <a:lnTo>
                  <a:pt x="5172372" y="262532"/>
                </a:lnTo>
                <a:cubicBezTo>
                  <a:pt x="5169396" y="270668"/>
                  <a:pt x="5166617" y="278507"/>
                  <a:pt x="5164038" y="286047"/>
                </a:cubicBezTo>
                <a:lnTo>
                  <a:pt x="5079801" y="286047"/>
                </a:lnTo>
                <a:lnTo>
                  <a:pt x="4995862" y="284857"/>
                </a:lnTo>
                <a:cubicBezTo>
                  <a:pt x="4961929" y="284460"/>
                  <a:pt x="4937918" y="272851"/>
                  <a:pt x="4923829" y="250031"/>
                </a:cubicBezTo>
                <a:cubicBezTo>
                  <a:pt x="4915693" y="257571"/>
                  <a:pt x="4903786" y="270867"/>
                  <a:pt x="4888110" y="289917"/>
                </a:cubicBezTo>
                <a:lnTo>
                  <a:pt x="4875906" y="265211"/>
                </a:lnTo>
                <a:cubicBezTo>
                  <a:pt x="4893964" y="247848"/>
                  <a:pt x="4906862" y="235545"/>
                  <a:pt x="4914602" y="228302"/>
                </a:cubicBezTo>
                <a:lnTo>
                  <a:pt x="4914602" y="128289"/>
                </a:lnTo>
                <a:lnTo>
                  <a:pt x="4879180" y="128289"/>
                </a:lnTo>
                <a:close/>
                <a:moveTo>
                  <a:pt x="1401663" y="92868"/>
                </a:moveTo>
                <a:lnTo>
                  <a:pt x="1424880" y="92868"/>
                </a:lnTo>
                <a:lnTo>
                  <a:pt x="1424880" y="250031"/>
                </a:lnTo>
                <a:cubicBezTo>
                  <a:pt x="1424880" y="276820"/>
                  <a:pt x="1412676" y="290016"/>
                  <a:pt x="1388269" y="289619"/>
                </a:cubicBezTo>
                <a:cubicBezTo>
                  <a:pt x="1377156" y="289818"/>
                  <a:pt x="1364158" y="289718"/>
                  <a:pt x="1349276" y="289321"/>
                </a:cubicBezTo>
                <a:cubicBezTo>
                  <a:pt x="1348085" y="281781"/>
                  <a:pt x="1346497" y="273248"/>
                  <a:pt x="1344513" y="263723"/>
                </a:cubicBezTo>
                <a:cubicBezTo>
                  <a:pt x="1360388" y="265310"/>
                  <a:pt x="1372890" y="266104"/>
                  <a:pt x="1382018" y="266104"/>
                </a:cubicBezTo>
                <a:cubicBezTo>
                  <a:pt x="1395115" y="266501"/>
                  <a:pt x="1401663" y="259754"/>
                  <a:pt x="1401663" y="245864"/>
                </a:cubicBezTo>
                <a:close/>
                <a:moveTo>
                  <a:pt x="2189410" y="85725"/>
                </a:moveTo>
                <a:cubicBezTo>
                  <a:pt x="2182366" y="123626"/>
                  <a:pt x="2176264" y="150911"/>
                  <a:pt x="2171104" y="167580"/>
                </a:cubicBezTo>
                <a:cubicBezTo>
                  <a:pt x="2181622" y="175815"/>
                  <a:pt x="2192139" y="184100"/>
                  <a:pt x="2202656" y="192434"/>
                </a:cubicBezTo>
                <a:cubicBezTo>
                  <a:pt x="2216051" y="164752"/>
                  <a:pt x="2224087" y="129182"/>
                  <a:pt x="2226766" y="85725"/>
                </a:cubicBezTo>
                <a:close/>
                <a:moveTo>
                  <a:pt x="3423344" y="77985"/>
                </a:moveTo>
                <a:lnTo>
                  <a:pt x="3423344" y="104179"/>
                </a:lnTo>
                <a:lnTo>
                  <a:pt x="3580506" y="104179"/>
                </a:lnTo>
                <a:lnTo>
                  <a:pt x="3580506" y="77985"/>
                </a:lnTo>
                <a:close/>
                <a:moveTo>
                  <a:pt x="1594544" y="77985"/>
                </a:moveTo>
                <a:lnTo>
                  <a:pt x="1594544" y="104179"/>
                </a:lnTo>
                <a:lnTo>
                  <a:pt x="1751707" y="104179"/>
                </a:lnTo>
                <a:lnTo>
                  <a:pt x="1751707" y="77985"/>
                </a:lnTo>
                <a:close/>
                <a:moveTo>
                  <a:pt x="4069258" y="70842"/>
                </a:moveTo>
                <a:lnTo>
                  <a:pt x="4093666" y="70842"/>
                </a:lnTo>
                <a:lnTo>
                  <a:pt x="4093666" y="289619"/>
                </a:lnTo>
                <a:lnTo>
                  <a:pt x="4069258" y="289619"/>
                </a:lnTo>
                <a:close/>
                <a:moveTo>
                  <a:pt x="3182540" y="42267"/>
                </a:moveTo>
                <a:lnTo>
                  <a:pt x="3182540" y="102393"/>
                </a:lnTo>
                <a:lnTo>
                  <a:pt x="3296840" y="102393"/>
                </a:lnTo>
                <a:lnTo>
                  <a:pt x="3296840" y="42267"/>
                </a:lnTo>
                <a:close/>
                <a:moveTo>
                  <a:pt x="8037" y="33932"/>
                </a:moveTo>
                <a:lnTo>
                  <a:pt x="125908" y="33932"/>
                </a:lnTo>
                <a:lnTo>
                  <a:pt x="125908" y="55661"/>
                </a:lnTo>
                <a:cubicBezTo>
                  <a:pt x="120451" y="98722"/>
                  <a:pt x="109885" y="137864"/>
                  <a:pt x="94208" y="173087"/>
                </a:cubicBezTo>
                <a:cubicBezTo>
                  <a:pt x="110381" y="196800"/>
                  <a:pt x="126008" y="219868"/>
                  <a:pt x="141089" y="242292"/>
                </a:cubicBezTo>
                <a:lnTo>
                  <a:pt x="119658" y="256579"/>
                </a:lnTo>
                <a:cubicBezTo>
                  <a:pt x="107255" y="237033"/>
                  <a:pt x="94704" y="217437"/>
                  <a:pt x="82004" y="197792"/>
                </a:cubicBezTo>
                <a:cubicBezTo>
                  <a:pt x="64343" y="230137"/>
                  <a:pt x="41870" y="258762"/>
                  <a:pt x="14585" y="283666"/>
                </a:cubicBezTo>
                <a:cubicBezTo>
                  <a:pt x="10616" y="277514"/>
                  <a:pt x="5755" y="270271"/>
                  <a:pt x="0" y="261937"/>
                </a:cubicBezTo>
                <a:cubicBezTo>
                  <a:pt x="28376" y="236438"/>
                  <a:pt x="50899" y="207664"/>
                  <a:pt x="67568" y="175617"/>
                </a:cubicBezTo>
                <a:cubicBezTo>
                  <a:pt x="49113" y="147339"/>
                  <a:pt x="30361" y="118963"/>
                  <a:pt x="11311" y="90487"/>
                </a:cubicBezTo>
                <a:lnTo>
                  <a:pt x="29170" y="78283"/>
                </a:lnTo>
                <a:cubicBezTo>
                  <a:pt x="46335" y="103088"/>
                  <a:pt x="62954" y="127297"/>
                  <a:pt x="79028" y="150911"/>
                </a:cubicBezTo>
                <a:cubicBezTo>
                  <a:pt x="90835" y="121840"/>
                  <a:pt x="98326" y="90388"/>
                  <a:pt x="101501" y="56554"/>
                </a:cubicBezTo>
                <a:lnTo>
                  <a:pt x="8037" y="56554"/>
                </a:lnTo>
                <a:close/>
                <a:moveTo>
                  <a:pt x="3423344" y="32444"/>
                </a:moveTo>
                <a:lnTo>
                  <a:pt x="3423344" y="58340"/>
                </a:lnTo>
                <a:lnTo>
                  <a:pt x="3580506" y="58340"/>
                </a:lnTo>
                <a:lnTo>
                  <a:pt x="3580506" y="32444"/>
                </a:lnTo>
                <a:close/>
                <a:moveTo>
                  <a:pt x="1594544" y="32444"/>
                </a:moveTo>
                <a:lnTo>
                  <a:pt x="1594544" y="58340"/>
                </a:lnTo>
                <a:lnTo>
                  <a:pt x="1751707" y="58340"/>
                </a:lnTo>
                <a:lnTo>
                  <a:pt x="1751707" y="32444"/>
                </a:lnTo>
                <a:close/>
                <a:moveTo>
                  <a:pt x="4721423" y="30658"/>
                </a:moveTo>
                <a:cubicBezTo>
                  <a:pt x="4701182" y="56653"/>
                  <a:pt x="4674691" y="81160"/>
                  <a:pt x="4641949" y="104179"/>
                </a:cubicBezTo>
                <a:lnTo>
                  <a:pt x="4801194" y="104179"/>
                </a:lnTo>
                <a:cubicBezTo>
                  <a:pt x="4771032" y="83542"/>
                  <a:pt x="4744442" y="59035"/>
                  <a:pt x="4721423" y="30658"/>
                </a:cubicBezTo>
                <a:close/>
                <a:moveTo>
                  <a:pt x="4141886" y="27384"/>
                </a:moveTo>
                <a:lnTo>
                  <a:pt x="4243090" y="27384"/>
                </a:lnTo>
                <a:lnTo>
                  <a:pt x="4243090" y="242589"/>
                </a:lnTo>
                <a:cubicBezTo>
                  <a:pt x="4243090" y="259655"/>
                  <a:pt x="4240113" y="271660"/>
                  <a:pt x="4234160" y="278606"/>
                </a:cubicBezTo>
                <a:cubicBezTo>
                  <a:pt x="4227810" y="285551"/>
                  <a:pt x="4216796" y="289321"/>
                  <a:pt x="4201120" y="289917"/>
                </a:cubicBezTo>
                <a:cubicBezTo>
                  <a:pt x="4189214" y="290314"/>
                  <a:pt x="4173934" y="290115"/>
                  <a:pt x="4155281" y="289321"/>
                </a:cubicBezTo>
                <a:cubicBezTo>
                  <a:pt x="4154487" y="283368"/>
                  <a:pt x="4152900" y="275332"/>
                  <a:pt x="4150518" y="265211"/>
                </a:cubicBezTo>
                <a:cubicBezTo>
                  <a:pt x="4166988" y="266402"/>
                  <a:pt x="4182169" y="266997"/>
                  <a:pt x="4196060" y="266997"/>
                </a:cubicBezTo>
                <a:cubicBezTo>
                  <a:pt x="4205386" y="267196"/>
                  <a:pt x="4211836" y="264814"/>
                  <a:pt x="4215408" y="259853"/>
                </a:cubicBezTo>
                <a:cubicBezTo>
                  <a:pt x="4217590" y="256480"/>
                  <a:pt x="4218682" y="250031"/>
                  <a:pt x="4218682" y="240506"/>
                </a:cubicBezTo>
                <a:lnTo>
                  <a:pt x="4218682" y="50601"/>
                </a:lnTo>
                <a:lnTo>
                  <a:pt x="4141886" y="50601"/>
                </a:lnTo>
                <a:close/>
                <a:moveTo>
                  <a:pt x="4274046" y="26789"/>
                </a:moveTo>
                <a:lnTo>
                  <a:pt x="4557712" y="26789"/>
                </a:lnTo>
                <a:lnTo>
                  <a:pt x="4557712" y="50006"/>
                </a:lnTo>
                <a:lnTo>
                  <a:pt x="4448174" y="50006"/>
                </a:lnTo>
                <a:cubicBezTo>
                  <a:pt x="4438650" y="66476"/>
                  <a:pt x="4425950" y="86022"/>
                  <a:pt x="4410074" y="108644"/>
                </a:cubicBezTo>
                <a:lnTo>
                  <a:pt x="4427338" y="108644"/>
                </a:lnTo>
                <a:lnTo>
                  <a:pt x="4427338" y="295275"/>
                </a:lnTo>
                <a:lnTo>
                  <a:pt x="4401740" y="295275"/>
                </a:lnTo>
                <a:lnTo>
                  <a:pt x="4401740" y="117871"/>
                </a:lnTo>
                <a:cubicBezTo>
                  <a:pt x="4367808" y="159742"/>
                  <a:pt x="4327822" y="195460"/>
                  <a:pt x="4281784" y="225028"/>
                </a:cubicBezTo>
                <a:cubicBezTo>
                  <a:pt x="4276824" y="217884"/>
                  <a:pt x="4271268" y="210740"/>
                  <a:pt x="4265116" y="203596"/>
                </a:cubicBezTo>
                <a:cubicBezTo>
                  <a:pt x="4327624" y="164504"/>
                  <a:pt x="4378027" y="113307"/>
                  <a:pt x="4416326" y="50006"/>
                </a:cubicBezTo>
                <a:lnTo>
                  <a:pt x="4274046" y="50006"/>
                </a:lnTo>
                <a:close/>
                <a:moveTo>
                  <a:pt x="311646" y="26789"/>
                </a:moveTo>
                <a:lnTo>
                  <a:pt x="595312" y="26789"/>
                </a:lnTo>
                <a:lnTo>
                  <a:pt x="595312" y="50006"/>
                </a:lnTo>
                <a:lnTo>
                  <a:pt x="485775" y="50006"/>
                </a:lnTo>
                <a:cubicBezTo>
                  <a:pt x="476250" y="66476"/>
                  <a:pt x="463550" y="86022"/>
                  <a:pt x="447675" y="108644"/>
                </a:cubicBezTo>
                <a:lnTo>
                  <a:pt x="464939" y="108644"/>
                </a:lnTo>
                <a:lnTo>
                  <a:pt x="464939" y="295275"/>
                </a:lnTo>
                <a:lnTo>
                  <a:pt x="439340" y="295275"/>
                </a:lnTo>
                <a:lnTo>
                  <a:pt x="439340" y="117871"/>
                </a:lnTo>
                <a:cubicBezTo>
                  <a:pt x="405408" y="159742"/>
                  <a:pt x="365422" y="195460"/>
                  <a:pt x="319385" y="225028"/>
                </a:cubicBezTo>
                <a:cubicBezTo>
                  <a:pt x="314424" y="217884"/>
                  <a:pt x="308868" y="210740"/>
                  <a:pt x="302716" y="203596"/>
                </a:cubicBezTo>
                <a:cubicBezTo>
                  <a:pt x="365224" y="164504"/>
                  <a:pt x="415627" y="113307"/>
                  <a:pt x="453926" y="50006"/>
                </a:cubicBezTo>
                <a:lnTo>
                  <a:pt x="311646" y="50006"/>
                </a:lnTo>
                <a:close/>
                <a:moveTo>
                  <a:pt x="3159323" y="21431"/>
                </a:moveTo>
                <a:lnTo>
                  <a:pt x="3320058" y="21431"/>
                </a:lnTo>
                <a:lnTo>
                  <a:pt x="3320058" y="223242"/>
                </a:lnTo>
                <a:lnTo>
                  <a:pt x="3296840" y="223242"/>
                </a:lnTo>
                <a:lnTo>
                  <a:pt x="3296840" y="203894"/>
                </a:lnTo>
                <a:lnTo>
                  <a:pt x="3182540" y="203894"/>
                </a:lnTo>
                <a:lnTo>
                  <a:pt x="3182540" y="223242"/>
                </a:lnTo>
                <a:lnTo>
                  <a:pt x="3159323" y="223242"/>
                </a:lnTo>
                <a:close/>
                <a:moveTo>
                  <a:pt x="2260104" y="21133"/>
                </a:moveTo>
                <a:lnTo>
                  <a:pt x="2418159" y="21133"/>
                </a:lnTo>
                <a:lnTo>
                  <a:pt x="2418159" y="44648"/>
                </a:lnTo>
                <a:cubicBezTo>
                  <a:pt x="2396728" y="62904"/>
                  <a:pt x="2375594" y="80863"/>
                  <a:pt x="2354758" y="98524"/>
                </a:cubicBezTo>
                <a:lnTo>
                  <a:pt x="2354758" y="134540"/>
                </a:lnTo>
                <a:lnTo>
                  <a:pt x="2430363" y="134540"/>
                </a:lnTo>
                <a:lnTo>
                  <a:pt x="2430363" y="156269"/>
                </a:lnTo>
                <a:lnTo>
                  <a:pt x="2354758" y="156269"/>
                </a:lnTo>
                <a:lnTo>
                  <a:pt x="2354758" y="251519"/>
                </a:lnTo>
                <a:cubicBezTo>
                  <a:pt x="2354758" y="275728"/>
                  <a:pt x="2341959" y="287833"/>
                  <a:pt x="2316361" y="287833"/>
                </a:cubicBezTo>
                <a:cubicBezTo>
                  <a:pt x="2308026" y="287833"/>
                  <a:pt x="2295029" y="287635"/>
                  <a:pt x="2277368" y="287238"/>
                </a:cubicBezTo>
                <a:cubicBezTo>
                  <a:pt x="2276376" y="279697"/>
                  <a:pt x="2275086" y="271660"/>
                  <a:pt x="2273498" y="263128"/>
                </a:cubicBezTo>
                <a:cubicBezTo>
                  <a:pt x="2291358" y="264715"/>
                  <a:pt x="2304554" y="265608"/>
                  <a:pt x="2313087" y="265807"/>
                </a:cubicBezTo>
                <a:cubicBezTo>
                  <a:pt x="2325191" y="265807"/>
                  <a:pt x="2331244" y="259953"/>
                  <a:pt x="2331244" y="248245"/>
                </a:cubicBezTo>
                <a:lnTo>
                  <a:pt x="2331244" y="156269"/>
                </a:lnTo>
                <a:lnTo>
                  <a:pt x="2249388" y="156269"/>
                </a:lnTo>
                <a:lnTo>
                  <a:pt x="2249388" y="134540"/>
                </a:lnTo>
                <a:lnTo>
                  <a:pt x="2331244" y="134540"/>
                </a:lnTo>
                <a:lnTo>
                  <a:pt x="2331244" y="88106"/>
                </a:lnTo>
                <a:cubicBezTo>
                  <a:pt x="2350889" y="71437"/>
                  <a:pt x="2368848" y="56356"/>
                  <a:pt x="2385119" y="42862"/>
                </a:cubicBezTo>
                <a:lnTo>
                  <a:pt x="2260104" y="42862"/>
                </a:lnTo>
                <a:close/>
                <a:moveTo>
                  <a:pt x="760809" y="18752"/>
                </a:moveTo>
                <a:lnTo>
                  <a:pt x="881955" y="18752"/>
                </a:lnTo>
                <a:lnTo>
                  <a:pt x="881955" y="128289"/>
                </a:lnTo>
                <a:lnTo>
                  <a:pt x="859333" y="128289"/>
                </a:lnTo>
                <a:lnTo>
                  <a:pt x="859333" y="118169"/>
                </a:lnTo>
                <a:lnTo>
                  <a:pt x="789087" y="118169"/>
                </a:lnTo>
                <a:lnTo>
                  <a:pt x="789087" y="189904"/>
                </a:lnTo>
                <a:cubicBezTo>
                  <a:pt x="789087" y="200620"/>
                  <a:pt x="794444" y="205978"/>
                  <a:pt x="805160" y="205978"/>
                </a:cubicBezTo>
                <a:lnTo>
                  <a:pt x="856357" y="205978"/>
                </a:lnTo>
                <a:cubicBezTo>
                  <a:pt x="867469" y="205978"/>
                  <a:pt x="873720" y="201116"/>
                  <a:pt x="875109" y="191392"/>
                </a:cubicBezTo>
                <a:cubicBezTo>
                  <a:pt x="876300" y="182463"/>
                  <a:pt x="877391" y="169168"/>
                  <a:pt x="878383" y="151507"/>
                </a:cubicBezTo>
                <a:cubicBezTo>
                  <a:pt x="884535" y="154285"/>
                  <a:pt x="892076" y="157162"/>
                  <a:pt x="901005" y="160139"/>
                </a:cubicBezTo>
                <a:cubicBezTo>
                  <a:pt x="899219" y="179387"/>
                  <a:pt x="897433" y="193476"/>
                  <a:pt x="895647" y="202406"/>
                </a:cubicBezTo>
                <a:cubicBezTo>
                  <a:pt x="892671" y="219075"/>
                  <a:pt x="880566" y="227409"/>
                  <a:pt x="859333" y="227409"/>
                </a:cubicBezTo>
                <a:lnTo>
                  <a:pt x="799504" y="227409"/>
                </a:lnTo>
                <a:cubicBezTo>
                  <a:pt x="777478" y="227409"/>
                  <a:pt x="766465" y="216098"/>
                  <a:pt x="766465" y="193476"/>
                </a:cubicBezTo>
                <a:lnTo>
                  <a:pt x="766465" y="96738"/>
                </a:lnTo>
                <a:lnTo>
                  <a:pt x="859333" y="96738"/>
                </a:lnTo>
                <a:lnTo>
                  <a:pt x="859333" y="40183"/>
                </a:lnTo>
                <a:lnTo>
                  <a:pt x="760809" y="40183"/>
                </a:lnTo>
                <a:close/>
                <a:moveTo>
                  <a:pt x="3882032" y="12799"/>
                </a:moveTo>
                <a:cubicBezTo>
                  <a:pt x="3899495" y="26094"/>
                  <a:pt x="3917354" y="40878"/>
                  <a:pt x="3935610" y="57150"/>
                </a:cubicBezTo>
                <a:lnTo>
                  <a:pt x="3917454" y="75604"/>
                </a:lnTo>
                <a:cubicBezTo>
                  <a:pt x="3901182" y="59134"/>
                  <a:pt x="3884215" y="43457"/>
                  <a:pt x="3866554" y="28575"/>
                </a:cubicBezTo>
                <a:close/>
                <a:moveTo>
                  <a:pt x="3400722" y="12203"/>
                </a:moveTo>
                <a:lnTo>
                  <a:pt x="3603128" y="12203"/>
                </a:lnTo>
                <a:lnTo>
                  <a:pt x="3603128" y="136326"/>
                </a:lnTo>
                <a:lnTo>
                  <a:pt x="3580506" y="136326"/>
                </a:lnTo>
                <a:lnTo>
                  <a:pt x="3580506" y="124420"/>
                </a:lnTo>
                <a:lnTo>
                  <a:pt x="3423344" y="124420"/>
                </a:lnTo>
                <a:lnTo>
                  <a:pt x="3423344" y="136326"/>
                </a:lnTo>
                <a:lnTo>
                  <a:pt x="3400722" y="136326"/>
                </a:lnTo>
                <a:close/>
                <a:moveTo>
                  <a:pt x="1571923" y="12203"/>
                </a:moveTo>
                <a:lnTo>
                  <a:pt x="1774329" y="12203"/>
                </a:lnTo>
                <a:lnTo>
                  <a:pt x="1774329" y="136326"/>
                </a:lnTo>
                <a:lnTo>
                  <a:pt x="1751707" y="136326"/>
                </a:lnTo>
                <a:lnTo>
                  <a:pt x="1751707" y="124420"/>
                </a:lnTo>
                <a:lnTo>
                  <a:pt x="1594544" y="124420"/>
                </a:lnTo>
                <a:lnTo>
                  <a:pt x="1594544" y="136326"/>
                </a:lnTo>
                <a:lnTo>
                  <a:pt x="1571923" y="136326"/>
                </a:lnTo>
                <a:close/>
                <a:moveTo>
                  <a:pt x="5151238" y="11310"/>
                </a:moveTo>
                <a:lnTo>
                  <a:pt x="5155703" y="33039"/>
                </a:lnTo>
                <a:cubicBezTo>
                  <a:pt x="5130800" y="34925"/>
                  <a:pt x="5105002" y="36760"/>
                  <a:pt x="5078312" y="38546"/>
                </a:cubicBezTo>
                <a:lnTo>
                  <a:pt x="5078312" y="79176"/>
                </a:lnTo>
                <a:lnTo>
                  <a:pt x="5171479" y="79176"/>
                </a:lnTo>
                <a:lnTo>
                  <a:pt x="5171479" y="100607"/>
                </a:lnTo>
                <a:lnTo>
                  <a:pt x="5078312" y="100607"/>
                </a:lnTo>
                <a:lnTo>
                  <a:pt x="5078312" y="137814"/>
                </a:lnTo>
                <a:lnTo>
                  <a:pt x="5145583" y="137814"/>
                </a:lnTo>
                <a:lnTo>
                  <a:pt x="5145583" y="243780"/>
                </a:lnTo>
                <a:lnTo>
                  <a:pt x="5122961" y="243780"/>
                </a:lnTo>
                <a:lnTo>
                  <a:pt x="5122961" y="230088"/>
                </a:lnTo>
                <a:lnTo>
                  <a:pt x="5011042" y="230088"/>
                </a:lnTo>
                <a:lnTo>
                  <a:pt x="5011042" y="243780"/>
                </a:lnTo>
                <a:lnTo>
                  <a:pt x="4988420" y="243780"/>
                </a:lnTo>
                <a:lnTo>
                  <a:pt x="4988420" y="137814"/>
                </a:lnTo>
                <a:lnTo>
                  <a:pt x="5055096" y="137814"/>
                </a:lnTo>
                <a:lnTo>
                  <a:pt x="5055096" y="100607"/>
                </a:lnTo>
                <a:lnTo>
                  <a:pt x="4962226" y="100607"/>
                </a:lnTo>
                <a:lnTo>
                  <a:pt x="4962226" y="79176"/>
                </a:lnTo>
                <a:lnTo>
                  <a:pt x="5055096" y="79176"/>
                </a:lnTo>
                <a:lnTo>
                  <a:pt x="5055096" y="40183"/>
                </a:lnTo>
                <a:cubicBezTo>
                  <a:pt x="5030490" y="41671"/>
                  <a:pt x="5005089" y="43160"/>
                  <a:pt x="4978896" y="44648"/>
                </a:cubicBezTo>
                <a:cubicBezTo>
                  <a:pt x="4977903" y="38298"/>
                  <a:pt x="4976514" y="31253"/>
                  <a:pt x="4974728" y="23514"/>
                </a:cubicBezTo>
                <a:cubicBezTo>
                  <a:pt x="5042991" y="20538"/>
                  <a:pt x="5101828" y="16470"/>
                  <a:pt x="5151238" y="11310"/>
                </a:cubicBezTo>
                <a:close/>
                <a:moveTo>
                  <a:pt x="1966912" y="7441"/>
                </a:moveTo>
                <a:lnTo>
                  <a:pt x="1996380" y="7441"/>
                </a:lnTo>
                <a:lnTo>
                  <a:pt x="1991916" y="14287"/>
                </a:lnTo>
                <a:cubicBezTo>
                  <a:pt x="2024062" y="67270"/>
                  <a:pt x="2068711" y="105171"/>
                  <a:pt x="2125861" y="127992"/>
                </a:cubicBezTo>
                <a:cubicBezTo>
                  <a:pt x="2119709" y="137715"/>
                  <a:pt x="2114450" y="146645"/>
                  <a:pt x="2110085" y="154781"/>
                </a:cubicBezTo>
                <a:cubicBezTo>
                  <a:pt x="2051744" y="124221"/>
                  <a:pt x="2007592" y="84832"/>
                  <a:pt x="1977628" y="36611"/>
                </a:cubicBezTo>
                <a:cubicBezTo>
                  <a:pt x="1948259" y="82450"/>
                  <a:pt x="1903710" y="123229"/>
                  <a:pt x="1843980" y="158948"/>
                </a:cubicBezTo>
                <a:cubicBezTo>
                  <a:pt x="1839615" y="151804"/>
                  <a:pt x="1834555" y="143966"/>
                  <a:pt x="1828800" y="135433"/>
                </a:cubicBezTo>
                <a:cubicBezTo>
                  <a:pt x="1890712" y="101103"/>
                  <a:pt x="1936750" y="58439"/>
                  <a:pt x="1966912" y="7441"/>
                </a:cubicBezTo>
                <a:close/>
                <a:moveTo>
                  <a:pt x="4913708" y="6250"/>
                </a:moveTo>
                <a:cubicBezTo>
                  <a:pt x="4928592" y="25300"/>
                  <a:pt x="4942482" y="44053"/>
                  <a:pt x="4955380" y="62507"/>
                </a:cubicBezTo>
                <a:lnTo>
                  <a:pt x="4934247" y="77390"/>
                </a:lnTo>
                <a:cubicBezTo>
                  <a:pt x="4921746" y="57546"/>
                  <a:pt x="4908549" y="38100"/>
                  <a:pt x="4894658" y="19050"/>
                </a:cubicBezTo>
                <a:close/>
                <a:moveTo>
                  <a:pt x="2576512" y="5357"/>
                </a:moveTo>
                <a:lnTo>
                  <a:pt x="2602706" y="5357"/>
                </a:lnTo>
                <a:cubicBezTo>
                  <a:pt x="2601614" y="26590"/>
                  <a:pt x="2599531" y="46831"/>
                  <a:pt x="2596455" y="66079"/>
                </a:cubicBezTo>
                <a:cubicBezTo>
                  <a:pt x="2621062" y="165298"/>
                  <a:pt x="2667297" y="230584"/>
                  <a:pt x="2735163" y="261937"/>
                </a:cubicBezTo>
                <a:cubicBezTo>
                  <a:pt x="2726829" y="271065"/>
                  <a:pt x="2719486" y="279697"/>
                  <a:pt x="2713136" y="287833"/>
                </a:cubicBezTo>
                <a:cubicBezTo>
                  <a:pt x="2654200" y="254496"/>
                  <a:pt x="2612181" y="195510"/>
                  <a:pt x="2587079" y="110876"/>
                </a:cubicBezTo>
                <a:cubicBezTo>
                  <a:pt x="2565350" y="192633"/>
                  <a:pt x="2522339" y="252710"/>
                  <a:pt x="2458045" y="291107"/>
                </a:cubicBezTo>
                <a:cubicBezTo>
                  <a:pt x="2452687" y="283765"/>
                  <a:pt x="2446436" y="276225"/>
                  <a:pt x="2439293" y="268485"/>
                </a:cubicBezTo>
                <a:cubicBezTo>
                  <a:pt x="2525812" y="218479"/>
                  <a:pt x="2571551" y="130770"/>
                  <a:pt x="2576512" y="5357"/>
                </a:cubicBezTo>
                <a:close/>
                <a:moveTo>
                  <a:pt x="4711005" y="4762"/>
                </a:moveTo>
                <a:lnTo>
                  <a:pt x="4744342" y="4762"/>
                </a:lnTo>
                <a:lnTo>
                  <a:pt x="4737199" y="13394"/>
                </a:lnTo>
                <a:cubicBezTo>
                  <a:pt x="4770338" y="56455"/>
                  <a:pt x="4814292" y="88900"/>
                  <a:pt x="4869060" y="110728"/>
                </a:cubicBezTo>
                <a:cubicBezTo>
                  <a:pt x="4862909" y="119459"/>
                  <a:pt x="4857650" y="127396"/>
                  <a:pt x="4853284" y="134540"/>
                </a:cubicBezTo>
                <a:cubicBezTo>
                  <a:pt x="4837211" y="126801"/>
                  <a:pt x="4821932" y="118070"/>
                  <a:pt x="4807446" y="108346"/>
                </a:cubicBezTo>
                <a:lnTo>
                  <a:pt x="4807446" y="125313"/>
                </a:lnTo>
                <a:lnTo>
                  <a:pt x="4633317" y="125313"/>
                </a:lnTo>
                <a:lnTo>
                  <a:pt x="4633317" y="110430"/>
                </a:lnTo>
                <a:cubicBezTo>
                  <a:pt x="4618830" y="119955"/>
                  <a:pt x="4603352" y="129282"/>
                  <a:pt x="4586882" y="138410"/>
                </a:cubicBezTo>
                <a:cubicBezTo>
                  <a:pt x="4582914" y="131663"/>
                  <a:pt x="4577952" y="124221"/>
                  <a:pt x="4572000" y="116085"/>
                </a:cubicBezTo>
                <a:cubicBezTo>
                  <a:pt x="4633317" y="85328"/>
                  <a:pt x="4679652" y="48220"/>
                  <a:pt x="4711005" y="4762"/>
                </a:cubicBezTo>
                <a:close/>
                <a:moveTo>
                  <a:pt x="4028479" y="3274"/>
                </a:moveTo>
                <a:lnTo>
                  <a:pt x="4051696" y="12501"/>
                </a:lnTo>
                <a:cubicBezTo>
                  <a:pt x="4043958" y="35222"/>
                  <a:pt x="4035424" y="56951"/>
                  <a:pt x="4026098" y="77688"/>
                </a:cubicBezTo>
                <a:lnTo>
                  <a:pt x="4026098" y="292596"/>
                </a:lnTo>
                <a:lnTo>
                  <a:pt x="4002583" y="292596"/>
                </a:lnTo>
                <a:lnTo>
                  <a:pt x="4002583" y="124569"/>
                </a:lnTo>
                <a:cubicBezTo>
                  <a:pt x="3993058" y="141734"/>
                  <a:pt x="3982839" y="158055"/>
                  <a:pt x="3971924" y="173533"/>
                </a:cubicBezTo>
                <a:cubicBezTo>
                  <a:pt x="3969543" y="165397"/>
                  <a:pt x="3966368" y="156170"/>
                  <a:pt x="3962400" y="145851"/>
                </a:cubicBezTo>
                <a:cubicBezTo>
                  <a:pt x="3992959" y="100012"/>
                  <a:pt x="4014986" y="52486"/>
                  <a:pt x="4028479" y="3274"/>
                </a:cubicBezTo>
                <a:close/>
                <a:moveTo>
                  <a:pt x="236934" y="2678"/>
                </a:moveTo>
                <a:lnTo>
                  <a:pt x="261044" y="2678"/>
                </a:lnTo>
                <a:lnTo>
                  <a:pt x="261044" y="66377"/>
                </a:lnTo>
                <a:lnTo>
                  <a:pt x="297358" y="66377"/>
                </a:lnTo>
                <a:lnTo>
                  <a:pt x="297358" y="88999"/>
                </a:lnTo>
                <a:lnTo>
                  <a:pt x="261044" y="88999"/>
                </a:lnTo>
                <a:lnTo>
                  <a:pt x="261044" y="244971"/>
                </a:lnTo>
                <a:cubicBezTo>
                  <a:pt x="261044" y="273744"/>
                  <a:pt x="246856" y="288131"/>
                  <a:pt x="218480" y="288131"/>
                </a:cubicBezTo>
                <a:cubicBezTo>
                  <a:pt x="209550" y="288131"/>
                  <a:pt x="194865" y="288032"/>
                  <a:pt x="174426" y="287833"/>
                </a:cubicBezTo>
                <a:cubicBezTo>
                  <a:pt x="173434" y="280491"/>
                  <a:pt x="171847" y="271561"/>
                  <a:pt x="169664" y="261044"/>
                </a:cubicBezTo>
                <a:cubicBezTo>
                  <a:pt x="189309" y="262632"/>
                  <a:pt x="204291" y="263425"/>
                  <a:pt x="214610" y="263425"/>
                </a:cubicBezTo>
                <a:cubicBezTo>
                  <a:pt x="229493" y="263425"/>
                  <a:pt x="236934" y="255885"/>
                  <a:pt x="236934" y="240803"/>
                </a:cubicBezTo>
                <a:lnTo>
                  <a:pt x="236934" y="88999"/>
                </a:lnTo>
                <a:lnTo>
                  <a:pt x="137815" y="88999"/>
                </a:lnTo>
                <a:lnTo>
                  <a:pt x="137815" y="66377"/>
                </a:lnTo>
                <a:lnTo>
                  <a:pt x="236934" y="66377"/>
                </a:lnTo>
                <a:close/>
                <a:moveTo>
                  <a:pt x="3118246" y="2381"/>
                </a:moveTo>
                <a:lnTo>
                  <a:pt x="3142356" y="10417"/>
                </a:lnTo>
                <a:cubicBezTo>
                  <a:pt x="3132435" y="38000"/>
                  <a:pt x="3121719" y="63400"/>
                  <a:pt x="3110210" y="86617"/>
                </a:cubicBezTo>
                <a:lnTo>
                  <a:pt x="3110210" y="292596"/>
                </a:lnTo>
                <a:lnTo>
                  <a:pt x="3087588" y="292596"/>
                </a:lnTo>
                <a:lnTo>
                  <a:pt x="3087588" y="127396"/>
                </a:lnTo>
                <a:cubicBezTo>
                  <a:pt x="3078162" y="142775"/>
                  <a:pt x="3068240" y="156864"/>
                  <a:pt x="3057822" y="169664"/>
                </a:cubicBezTo>
                <a:cubicBezTo>
                  <a:pt x="3055044" y="161329"/>
                  <a:pt x="3051770" y="152400"/>
                  <a:pt x="3048000" y="142875"/>
                </a:cubicBezTo>
                <a:cubicBezTo>
                  <a:pt x="3079352" y="100210"/>
                  <a:pt x="3102768" y="53379"/>
                  <a:pt x="3118246" y="2381"/>
                </a:cubicBezTo>
                <a:close/>
                <a:moveTo>
                  <a:pt x="4087713" y="2083"/>
                </a:moveTo>
                <a:cubicBezTo>
                  <a:pt x="4105771" y="23118"/>
                  <a:pt x="4118372" y="38397"/>
                  <a:pt x="4125515" y="47922"/>
                </a:cubicBezTo>
                <a:lnTo>
                  <a:pt x="4104977" y="62507"/>
                </a:lnTo>
                <a:cubicBezTo>
                  <a:pt x="4097436" y="50601"/>
                  <a:pt x="4085828" y="34825"/>
                  <a:pt x="4070151" y="15180"/>
                </a:cubicBezTo>
                <a:close/>
                <a:moveTo>
                  <a:pt x="3817739" y="2083"/>
                </a:moveTo>
                <a:lnTo>
                  <a:pt x="3842742" y="2083"/>
                </a:lnTo>
                <a:cubicBezTo>
                  <a:pt x="3843436" y="33833"/>
                  <a:pt x="3844478" y="63202"/>
                  <a:pt x="3845867" y="90189"/>
                </a:cubicBezTo>
                <a:lnTo>
                  <a:pt x="3954660" y="90189"/>
                </a:lnTo>
                <a:lnTo>
                  <a:pt x="3954660" y="112216"/>
                </a:lnTo>
                <a:lnTo>
                  <a:pt x="3847206" y="112216"/>
                </a:lnTo>
                <a:cubicBezTo>
                  <a:pt x="3849489" y="142875"/>
                  <a:pt x="3853556" y="169267"/>
                  <a:pt x="3859410" y="191392"/>
                </a:cubicBezTo>
                <a:cubicBezTo>
                  <a:pt x="3881338" y="171946"/>
                  <a:pt x="3900288" y="150316"/>
                  <a:pt x="3916263" y="126503"/>
                </a:cubicBezTo>
                <a:lnTo>
                  <a:pt x="3937694" y="140791"/>
                </a:lnTo>
                <a:cubicBezTo>
                  <a:pt x="3916957" y="168870"/>
                  <a:pt x="3893542" y="193823"/>
                  <a:pt x="3867447" y="215651"/>
                </a:cubicBezTo>
                <a:cubicBezTo>
                  <a:pt x="3873004" y="229741"/>
                  <a:pt x="3879651" y="241300"/>
                  <a:pt x="3887390" y="250328"/>
                </a:cubicBezTo>
                <a:cubicBezTo>
                  <a:pt x="3897510" y="262235"/>
                  <a:pt x="3906341" y="268188"/>
                  <a:pt x="3913882" y="268188"/>
                </a:cubicBezTo>
                <a:cubicBezTo>
                  <a:pt x="3918049" y="268188"/>
                  <a:pt x="3921025" y="264914"/>
                  <a:pt x="3922811" y="258365"/>
                </a:cubicBezTo>
                <a:cubicBezTo>
                  <a:pt x="3925589" y="248046"/>
                  <a:pt x="3928467" y="231278"/>
                  <a:pt x="3931443" y="208061"/>
                </a:cubicBezTo>
                <a:cubicBezTo>
                  <a:pt x="3939778" y="211832"/>
                  <a:pt x="3947418" y="214709"/>
                  <a:pt x="3954363" y="216693"/>
                </a:cubicBezTo>
                <a:cubicBezTo>
                  <a:pt x="3950791" y="238918"/>
                  <a:pt x="3947219" y="256182"/>
                  <a:pt x="3943647" y="268485"/>
                </a:cubicBezTo>
                <a:cubicBezTo>
                  <a:pt x="3939083" y="284360"/>
                  <a:pt x="3929360" y="292397"/>
                  <a:pt x="3914477" y="292596"/>
                </a:cubicBezTo>
                <a:cubicBezTo>
                  <a:pt x="3897412" y="292397"/>
                  <a:pt x="3881238" y="282178"/>
                  <a:pt x="3865959" y="261937"/>
                </a:cubicBezTo>
                <a:cubicBezTo>
                  <a:pt x="3859212" y="253107"/>
                  <a:pt x="3853259" y="242738"/>
                  <a:pt x="3848100" y="230832"/>
                </a:cubicBezTo>
                <a:cubicBezTo>
                  <a:pt x="3826371" y="246905"/>
                  <a:pt x="3802955" y="261044"/>
                  <a:pt x="3777853" y="273248"/>
                </a:cubicBezTo>
                <a:cubicBezTo>
                  <a:pt x="3772694" y="265509"/>
                  <a:pt x="3767633" y="259258"/>
                  <a:pt x="3762672" y="254496"/>
                </a:cubicBezTo>
                <a:cubicBezTo>
                  <a:pt x="3791049" y="241002"/>
                  <a:pt x="3816697" y="225425"/>
                  <a:pt x="3839616" y="207764"/>
                </a:cubicBezTo>
                <a:cubicBezTo>
                  <a:pt x="3831381" y="181471"/>
                  <a:pt x="3826023" y="149621"/>
                  <a:pt x="3823543" y="112216"/>
                </a:cubicBezTo>
                <a:lnTo>
                  <a:pt x="3746004" y="112216"/>
                </a:lnTo>
                <a:lnTo>
                  <a:pt x="3746004" y="161478"/>
                </a:lnTo>
                <a:cubicBezTo>
                  <a:pt x="3765649" y="158005"/>
                  <a:pt x="3785988" y="154285"/>
                  <a:pt x="3807023" y="150316"/>
                </a:cubicBezTo>
                <a:cubicBezTo>
                  <a:pt x="3807420" y="159246"/>
                  <a:pt x="3807718" y="167084"/>
                  <a:pt x="3807916" y="173831"/>
                </a:cubicBezTo>
                <a:cubicBezTo>
                  <a:pt x="3787080" y="177800"/>
                  <a:pt x="3766443" y="181768"/>
                  <a:pt x="3746004" y="185737"/>
                </a:cubicBezTo>
                <a:lnTo>
                  <a:pt x="3746004" y="255686"/>
                </a:lnTo>
                <a:cubicBezTo>
                  <a:pt x="3746004" y="278308"/>
                  <a:pt x="3735189" y="289718"/>
                  <a:pt x="3713559" y="289917"/>
                </a:cubicBezTo>
                <a:cubicBezTo>
                  <a:pt x="3700264" y="290115"/>
                  <a:pt x="3686968" y="289818"/>
                  <a:pt x="3673673" y="289024"/>
                </a:cubicBezTo>
                <a:cubicBezTo>
                  <a:pt x="3672681" y="280094"/>
                  <a:pt x="3670994" y="271660"/>
                  <a:pt x="3668613" y="263723"/>
                </a:cubicBezTo>
                <a:cubicBezTo>
                  <a:pt x="3683099" y="265707"/>
                  <a:pt x="3696096" y="266700"/>
                  <a:pt x="3707606" y="266700"/>
                </a:cubicBezTo>
                <a:cubicBezTo>
                  <a:pt x="3716932" y="266898"/>
                  <a:pt x="3721596" y="262135"/>
                  <a:pt x="3721596" y="252412"/>
                </a:cubicBezTo>
                <a:lnTo>
                  <a:pt x="3721596" y="190500"/>
                </a:lnTo>
                <a:cubicBezTo>
                  <a:pt x="3701950" y="194369"/>
                  <a:pt x="3682504" y="198239"/>
                  <a:pt x="3663255" y="202108"/>
                </a:cubicBezTo>
                <a:lnTo>
                  <a:pt x="3657302" y="176510"/>
                </a:lnTo>
                <a:cubicBezTo>
                  <a:pt x="3677840" y="173235"/>
                  <a:pt x="3699272" y="169664"/>
                  <a:pt x="3721596" y="165794"/>
                </a:cubicBezTo>
                <a:lnTo>
                  <a:pt x="3721596" y="112216"/>
                </a:lnTo>
                <a:lnTo>
                  <a:pt x="3657600" y="112216"/>
                </a:lnTo>
                <a:lnTo>
                  <a:pt x="3657600" y="90189"/>
                </a:lnTo>
                <a:lnTo>
                  <a:pt x="3721596" y="90189"/>
                </a:lnTo>
                <a:lnTo>
                  <a:pt x="3721596" y="45243"/>
                </a:lnTo>
                <a:cubicBezTo>
                  <a:pt x="3705919" y="47327"/>
                  <a:pt x="3689052" y="49410"/>
                  <a:pt x="3670994" y="51494"/>
                </a:cubicBezTo>
                <a:cubicBezTo>
                  <a:pt x="3669605" y="43953"/>
                  <a:pt x="3667422" y="36016"/>
                  <a:pt x="3664446" y="27682"/>
                </a:cubicBezTo>
                <a:cubicBezTo>
                  <a:pt x="3713261" y="23118"/>
                  <a:pt x="3755231" y="17164"/>
                  <a:pt x="3790354" y="9822"/>
                </a:cubicBezTo>
                <a:lnTo>
                  <a:pt x="3797498" y="33635"/>
                </a:lnTo>
                <a:cubicBezTo>
                  <a:pt x="3782516" y="36314"/>
                  <a:pt x="3765351" y="39092"/>
                  <a:pt x="3746004" y="41969"/>
                </a:cubicBezTo>
                <a:lnTo>
                  <a:pt x="3746004" y="90189"/>
                </a:lnTo>
                <a:lnTo>
                  <a:pt x="3822204" y="90189"/>
                </a:lnTo>
                <a:cubicBezTo>
                  <a:pt x="3820814" y="65881"/>
                  <a:pt x="3819326" y="36512"/>
                  <a:pt x="3817739" y="2083"/>
                </a:cubicBezTo>
                <a:close/>
                <a:moveTo>
                  <a:pt x="673298" y="1190"/>
                </a:moveTo>
                <a:lnTo>
                  <a:pt x="696515" y="1190"/>
                </a:lnTo>
                <a:lnTo>
                  <a:pt x="696515" y="43457"/>
                </a:lnTo>
                <a:lnTo>
                  <a:pt x="746522" y="43457"/>
                </a:lnTo>
                <a:lnTo>
                  <a:pt x="746522" y="65186"/>
                </a:lnTo>
                <a:lnTo>
                  <a:pt x="696515" y="65186"/>
                </a:lnTo>
                <a:lnTo>
                  <a:pt x="696515" y="107751"/>
                </a:lnTo>
                <a:lnTo>
                  <a:pt x="752475" y="107751"/>
                </a:lnTo>
                <a:lnTo>
                  <a:pt x="752475" y="129480"/>
                </a:lnTo>
                <a:lnTo>
                  <a:pt x="704850" y="129480"/>
                </a:lnTo>
                <a:lnTo>
                  <a:pt x="704850" y="175617"/>
                </a:lnTo>
                <a:lnTo>
                  <a:pt x="750094" y="175617"/>
                </a:lnTo>
                <a:lnTo>
                  <a:pt x="750094" y="197048"/>
                </a:lnTo>
                <a:lnTo>
                  <a:pt x="704850" y="197048"/>
                </a:lnTo>
                <a:lnTo>
                  <a:pt x="704850" y="253305"/>
                </a:lnTo>
                <a:cubicBezTo>
                  <a:pt x="718641" y="258861"/>
                  <a:pt x="734516" y="261739"/>
                  <a:pt x="752475" y="261937"/>
                </a:cubicBezTo>
                <a:cubicBezTo>
                  <a:pt x="801092" y="262334"/>
                  <a:pt x="852388" y="261937"/>
                  <a:pt x="906363" y="260746"/>
                </a:cubicBezTo>
                <a:cubicBezTo>
                  <a:pt x="902791" y="269676"/>
                  <a:pt x="900013" y="277514"/>
                  <a:pt x="898029" y="284261"/>
                </a:cubicBezTo>
                <a:cubicBezTo>
                  <a:pt x="835521" y="284460"/>
                  <a:pt x="784919" y="284162"/>
                  <a:pt x="746224" y="283368"/>
                </a:cubicBezTo>
                <a:cubicBezTo>
                  <a:pt x="698202" y="282475"/>
                  <a:pt x="665410" y="265112"/>
                  <a:pt x="647849" y="231278"/>
                </a:cubicBezTo>
                <a:cubicBezTo>
                  <a:pt x="642292" y="257274"/>
                  <a:pt x="634305" y="278407"/>
                  <a:pt x="623887" y="294679"/>
                </a:cubicBezTo>
                <a:cubicBezTo>
                  <a:pt x="619919" y="285353"/>
                  <a:pt x="615553" y="276026"/>
                  <a:pt x="610790" y="266700"/>
                </a:cubicBezTo>
                <a:cubicBezTo>
                  <a:pt x="625872" y="240307"/>
                  <a:pt x="634008" y="200521"/>
                  <a:pt x="635198" y="147339"/>
                </a:cubicBezTo>
                <a:lnTo>
                  <a:pt x="657225" y="148530"/>
                </a:lnTo>
                <a:cubicBezTo>
                  <a:pt x="656530" y="167878"/>
                  <a:pt x="655092" y="185737"/>
                  <a:pt x="652909" y="202108"/>
                </a:cubicBezTo>
                <a:cubicBezTo>
                  <a:pt x="660350" y="218082"/>
                  <a:pt x="670222" y="230832"/>
                  <a:pt x="682526" y="240357"/>
                </a:cubicBezTo>
                <a:lnTo>
                  <a:pt x="682526" y="129480"/>
                </a:lnTo>
                <a:lnTo>
                  <a:pt x="612279" y="129480"/>
                </a:lnTo>
                <a:lnTo>
                  <a:pt x="612279" y="107751"/>
                </a:lnTo>
                <a:lnTo>
                  <a:pt x="673298" y="107751"/>
                </a:lnTo>
                <a:lnTo>
                  <a:pt x="673298" y="65186"/>
                </a:lnTo>
                <a:lnTo>
                  <a:pt x="622697" y="65186"/>
                </a:lnTo>
                <a:lnTo>
                  <a:pt x="622697" y="43457"/>
                </a:lnTo>
                <a:lnTo>
                  <a:pt x="673298" y="43457"/>
                </a:lnTo>
                <a:close/>
                <a:moveTo>
                  <a:pt x="1365944" y="892"/>
                </a:moveTo>
                <a:lnTo>
                  <a:pt x="1388864" y="9525"/>
                </a:lnTo>
                <a:cubicBezTo>
                  <a:pt x="1383407" y="23217"/>
                  <a:pt x="1377801" y="36214"/>
                  <a:pt x="1372046" y="48517"/>
                </a:cubicBezTo>
                <a:lnTo>
                  <a:pt x="1510308" y="48517"/>
                </a:lnTo>
                <a:lnTo>
                  <a:pt x="1510308" y="73223"/>
                </a:lnTo>
                <a:lnTo>
                  <a:pt x="1488579" y="125610"/>
                </a:lnTo>
                <a:cubicBezTo>
                  <a:pt x="1480443" y="122237"/>
                  <a:pt x="1473299" y="119558"/>
                  <a:pt x="1467147" y="117574"/>
                </a:cubicBezTo>
                <a:lnTo>
                  <a:pt x="1486197" y="71139"/>
                </a:lnTo>
                <a:lnTo>
                  <a:pt x="1361033" y="71139"/>
                </a:lnTo>
                <a:cubicBezTo>
                  <a:pt x="1351310" y="90090"/>
                  <a:pt x="1341239" y="107156"/>
                  <a:pt x="1330821" y="122336"/>
                </a:cubicBezTo>
                <a:cubicBezTo>
                  <a:pt x="1324868" y="117177"/>
                  <a:pt x="1318716" y="112117"/>
                  <a:pt x="1312366" y="107156"/>
                </a:cubicBezTo>
                <a:cubicBezTo>
                  <a:pt x="1335187" y="74612"/>
                  <a:pt x="1353046" y="39191"/>
                  <a:pt x="1365944" y="892"/>
                </a:cubicBezTo>
                <a:close/>
                <a:moveTo>
                  <a:pt x="2179439" y="595"/>
                </a:moveTo>
                <a:lnTo>
                  <a:pt x="2203549" y="3869"/>
                </a:lnTo>
                <a:cubicBezTo>
                  <a:pt x="2199977" y="25697"/>
                  <a:pt x="2196604" y="45541"/>
                  <a:pt x="2193429" y="63400"/>
                </a:cubicBezTo>
                <a:lnTo>
                  <a:pt x="2249686" y="63400"/>
                </a:lnTo>
                <a:lnTo>
                  <a:pt x="2249686" y="82748"/>
                </a:lnTo>
                <a:cubicBezTo>
                  <a:pt x="2245221" y="136822"/>
                  <a:pt x="2235497" y="178147"/>
                  <a:pt x="2220515" y="206722"/>
                </a:cubicBezTo>
                <a:cubicBezTo>
                  <a:pt x="2233612" y="217239"/>
                  <a:pt x="2246610" y="227905"/>
                  <a:pt x="2259508" y="238720"/>
                </a:cubicBezTo>
                <a:lnTo>
                  <a:pt x="2241947" y="257472"/>
                </a:lnTo>
                <a:cubicBezTo>
                  <a:pt x="2230537" y="246955"/>
                  <a:pt x="2219374" y="236785"/>
                  <a:pt x="2208460" y="226962"/>
                </a:cubicBezTo>
                <a:cubicBezTo>
                  <a:pt x="2193577" y="249485"/>
                  <a:pt x="2173883" y="270271"/>
                  <a:pt x="2149376" y="289321"/>
                </a:cubicBezTo>
                <a:cubicBezTo>
                  <a:pt x="2145208" y="283170"/>
                  <a:pt x="2140644" y="276721"/>
                  <a:pt x="2135683" y="269974"/>
                </a:cubicBezTo>
                <a:cubicBezTo>
                  <a:pt x="2159298" y="252809"/>
                  <a:pt x="2178000" y="233511"/>
                  <a:pt x="2191792" y="212080"/>
                </a:cubicBezTo>
                <a:cubicBezTo>
                  <a:pt x="2176313" y="198487"/>
                  <a:pt x="2161381" y="185737"/>
                  <a:pt x="2146994" y="173831"/>
                </a:cubicBezTo>
                <a:cubicBezTo>
                  <a:pt x="2154138" y="148629"/>
                  <a:pt x="2160686" y="119260"/>
                  <a:pt x="2166640" y="85725"/>
                </a:cubicBezTo>
                <a:lnTo>
                  <a:pt x="2135088" y="85725"/>
                </a:lnTo>
                <a:lnTo>
                  <a:pt x="2135088" y="63400"/>
                </a:lnTo>
                <a:lnTo>
                  <a:pt x="2170360" y="63400"/>
                </a:lnTo>
                <a:cubicBezTo>
                  <a:pt x="2173535" y="43755"/>
                  <a:pt x="2176562" y="22820"/>
                  <a:pt x="2179439" y="595"/>
                </a:cubicBezTo>
                <a:close/>
                <a:moveTo>
                  <a:pt x="1291233" y="0"/>
                </a:moveTo>
                <a:lnTo>
                  <a:pt x="1315641" y="7143"/>
                </a:lnTo>
                <a:cubicBezTo>
                  <a:pt x="1306711" y="32246"/>
                  <a:pt x="1297285" y="55512"/>
                  <a:pt x="1287363" y="76944"/>
                </a:cubicBezTo>
                <a:lnTo>
                  <a:pt x="1287363" y="292893"/>
                </a:lnTo>
                <a:lnTo>
                  <a:pt x="1264146" y="292893"/>
                </a:lnTo>
                <a:lnTo>
                  <a:pt x="1264146" y="121890"/>
                </a:lnTo>
                <a:cubicBezTo>
                  <a:pt x="1253033" y="141337"/>
                  <a:pt x="1241425" y="158750"/>
                  <a:pt x="1229320" y="174128"/>
                </a:cubicBezTo>
                <a:cubicBezTo>
                  <a:pt x="1226542" y="165397"/>
                  <a:pt x="1223169" y="156666"/>
                  <a:pt x="1219200" y="147935"/>
                </a:cubicBezTo>
                <a:cubicBezTo>
                  <a:pt x="1250950" y="104675"/>
                  <a:pt x="1274961" y="55364"/>
                  <a:pt x="1291233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40E4F611-F58E-475C-A9C1-DA1B88D130E0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B9B1325A-A01D-4CEB-9EEF-DF57ADC0305A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9A43C8A4-562C-46E4-B810-4DA0C18AB38C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16878" t="-20793" r="-14522" b="-16081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19" name="常用图形-6" hidden="1">
            <a:extLst>
              <a:ext uri="{FF2B5EF4-FFF2-40B4-BE49-F238E27FC236}">
                <a16:creationId xmlns:a16="http://schemas.microsoft.com/office/drawing/2014/main" id="{2861842E-3E16-459F-ABCD-4B465559924E}"/>
              </a:ext>
            </a:extLst>
          </p:cNvPr>
          <p:cNvSpPr/>
          <p:nvPr/>
        </p:nvSpPr>
        <p:spPr>
          <a:xfrm flipH="1">
            <a:off x="0" y="-18514"/>
            <a:ext cx="12192000" cy="501343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1" name="文本框-39" hidden="1">
            <a:extLst>
              <a:ext uri="{FF2B5EF4-FFF2-40B4-BE49-F238E27FC236}">
                <a16:creationId xmlns:a16="http://schemas.microsoft.com/office/drawing/2014/main" id="{A70D878B-CB62-40D6-93B1-39BF90F452E7}"/>
              </a:ext>
            </a:extLst>
          </p:cNvPr>
          <p:cNvSpPr txBox="1"/>
          <p:nvPr/>
        </p:nvSpPr>
        <p:spPr>
          <a:xfrm>
            <a:off x="6125606" y="5712244"/>
            <a:ext cx="99225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微软雅黑 </a:t>
            </a:r>
          </a:p>
        </p:txBody>
      </p:sp>
      <p:sp>
        <p:nvSpPr>
          <p:cNvPr id="23" name="文本框-40" hidden="1">
            <a:extLst>
              <a:ext uri="{FF2B5EF4-FFF2-40B4-BE49-F238E27FC236}">
                <a16:creationId xmlns:a16="http://schemas.microsoft.com/office/drawing/2014/main" id="{EE5B76CD-D53C-484C-A9A9-DE5214EBCD46}"/>
              </a:ext>
            </a:extLst>
          </p:cNvPr>
          <p:cNvSpPr txBox="1"/>
          <p:nvPr/>
        </p:nvSpPr>
        <p:spPr>
          <a:xfrm>
            <a:off x="9328967" y="5694059"/>
            <a:ext cx="923330" cy="30604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微软雅黑</a:t>
            </a:r>
          </a:p>
        </p:txBody>
      </p:sp>
      <p:sp>
        <p:nvSpPr>
          <p:cNvPr id="25" name="文本框-44" hidden="1">
            <a:extLst>
              <a:ext uri="{FF2B5EF4-FFF2-40B4-BE49-F238E27FC236}">
                <a16:creationId xmlns:a16="http://schemas.microsoft.com/office/drawing/2014/main" id="{62766EE3-E46A-45A4-9EE0-DD182A13C616}"/>
              </a:ext>
            </a:extLst>
          </p:cNvPr>
          <p:cNvSpPr txBox="1"/>
          <p:nvPr/>
        </p:nvSpPr>
        <p:spPr>
          <a:xfrm>
            <a:off x="1844890" y="5702719"/>
            <a:ext cx="2564805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锐字逼格青春粗黑体简2.0" panose="02010604000000000000" pitchFamily="2" charset="-122"/>
                <a:ea typeface="锐字逼格青春粗黑体简2.0" panose="02010604000000000000" pitchFamily="2" charset="-122"/>
                <a:cs typeface="+mn-cs"/>
              </a:rPr>
              <a:t>锐字逼格青春粗黑体简</a:t>
            </a:r>
          </a:p>
        </p:txBody>
      </p:sp>
      <p:sp>
        <p:nvSpPr>
          <p:cNvPr id="28" name="常用图形-45" hidden="1">
            <a:extLst>
              <a:ext uri="{FF2B5EF4-FFF2-40B4-BE49-F238E27FC236}">
                <a16:creationId xmlns:a16="http://schemas.microsoft.com/office/drawing/2014/main" id="{AECB8BBE-96C2-4121-8CBF-9721541A9798}"/>
              </a:ext>
            </a:extLst>
          </p:cNvPr>
          <p:cNvSpPr/>
          <p:nvPr/>
        </p:nvSpPr>
        <p:spPr>
          <a:xfrm>
            <a:off x="1061463" y="572880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1" name="常用图形-46" hidden="1">
            <a:extLst>
              <a:ext uri="{FF2B5EF4-FFF2-40B4-BE49-F238E27FC236}">
                <a16:creationId xmlns:a16="http://schemas.microsoft.com/office/drawing/2014/main" id="{776E41D4-D103-4881-83AA-14C231EC8FC4}"/>
              </a:ext>
            </a:extLst>
          </p:cNvPr>
          <p:cNvSpPr/>
          <p:nvPr/>
        </p:nvSpPr>
        <p:spPr>
          <a:xfrm>
            <a:off x="5342179" y="572880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4" name="常用图形-47" hidden="1">
            <a:extLst>
              <a:ext uri="{FF2B5EF4-FFF2-40B4-BE49-F238E27FC236}">
                <a16:creationId xmlns:a16="http://schemas.microsoft.com/office/drawing/2014/main" id="{21B2DC3B-222B-43D6-BA45-26291B4EFB89}"/>
              </a:ext>
            </a:extLst>
          </p:cNvPr>
          <p:cNvSpPr/>
          <p:nvPr/>
        </p:nvSpPr>
        <p:spPr>
          <a:xfrm>
            <a:off x="8559094" y="572880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37" name="文本框-3" hidden="1">
            <a:extLst>
              <a:ext uri="{FF2B5EF4-FFF2-40B4-BE49-F238E27FC236}">
                <a16:creationId xmlns:a16="http://schemas.microsoft.com/office/drawing/2014/main" id="{2F9EC10E-005B-43C9-91BE-1E0984F96644}"/>
              </a:ext>
            </a:extLst>
          </p:cNvPr>
          <p:cNvSpPr txBox="1"/>
          <p:nvPr/>
        </p:nvSpPr>
        <p:spPr>
          <a:xfrm>
            <a:off x="1224287" y="1077353"/>
            <a:ext cx="3368046" cy="22110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片中，伊萨克饰演一名神秘的亿万富翁，格里森饰演他公司的一名程序员，后者由于赢得公司一项幸运大奖而被邀请到老板的别墅共度周末。这栋别墅隐匿于林间，它其实是一座高科技的研究所。在那里，格里森被介绍给名为“艾娃”的人工智能机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..</a:t>
            </a:r>
          </a:p>
        </p:txBody>
      </p:sp>
      <p:sp>
        <p:nvSpPr>
          <p:cNvPr id="42" name="文本框-2" hidden="1">
            <a:extLst>
              <a:ext uri="{FF2B5EF4-FFF2-40B4-BE49-F238E27FC236}">
                <a16:creationId xmlns:a16="http://schemas.microsoft.com/office/drawing/2014/main" id="{D15593A3-B9E1-4A2A-91BE-5A0C4571107D}"/>
              </a:ext>
            </a:extLst>
          </p:cNvPr>
          <p:cNvSpPr txBox="1"/>
          <p:nvPr/>
        </p:nvSpPr>
        <p:spPr>
          <a:xfrm>
            <a:off x="5486400" y="962159"/>
            <a:ext cx="5519413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0" i="0" u="none" strike="noStrike" kern="1200" cap="none" spc="-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锐字逼格青春粗黑体简2.0" panose="02010604000000000000" pitchFamily="2" charset="-122"/>
                <a:ea typeface="锐字逼格青春粗黑体简2.0" panose="02010604000000000000" pitchFamily="2" charset="-122"/>
                <a:cs typeface="+mn-cs"/>
              </a:rPr>
              <a:t>机械姬</a:t>
            </a:r>
          </a:p>
        </p:txBody>
      </p:sp>
      <p:sp>
        <p:nvSpPr>
          <p:cNvPr id="48" name="文本框-4" hidden="1">
            <a:extLst>
              <a:ext uri="{FF2B5EF4-FFF2-40B4-BE49-F238E27FC236}">
                <a16:creationId xmlns:a16="http://schemas.microsoft.com/office/drawing/2014/main" id="{9DB169B9-784F-441B-B858-D5D68634479A}"/>
              </a:ext>
            </a:extLst>
          </p:cNvPr>
          <p:cNvSpPr txBox="1"/>
          <p:nvPr/>
        </p:nvSpPr>
        <p:spPr>
          <a:xfrm>
            <a:off x="5435600" y="2033763"/>
            <a:ext cx="5532113" cy="4979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对不起，你是个好人，但是我们不合适</a:t>
            </a:r>
          </a:p>
        </p:txBody>
      </p:sp>
    </p:spTree>
    <p:extLst>
      <p:ext uri="{BB962C8B-B14F-4D97-AF65-F5344CB8AC3E}">
        <p14:creationId xmlns:p14="http://schemas.microsoft.com/office/powerpoint/2010/main" val="327891750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http://img31.mtime.cn/pi/2014/01/24/172423.18667153_1000X1000.jpg">
            <a:extLst>
              <a:ext uri="{FF2B5EF4-FFF2-40B4-BE49-F238E27FC236}">
                <a16:creationId xmlns:a16="http://schemas.microsoft.com/office/drawing/2014/main" id="{5DDE167A-4D48-43E1-AF09-5C997565517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t="39253" r="-1"/>
          <a:stretch/>
        </p:blipFill>
        <p:spPr bwMode="auto">
          <a:xfrm>
            <a:off x="-748" y="-18514"/>
            <a:ext cx="6893276" cy="5004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常用图形-6_矢量">
            <a:extLst>
              <a:ext uri="{FF2B5EF4-FFF2-40B4-BE49-F238E27FC236}">
                <a16:creationId xmlns:a16="http://schemas.microsoft.com/office/drawing/2014/main" id="{1489FD55-99C9-4566-8C4E-A4F43D601C99}"/>
              </a:ext>
            </a:extLst>
          </p:cNvPr>
          <p:cNvSpPr/>
          <p:nvPr/>
        </p:nvSpPr>
        <p:spPr>
          <a:xfrm>
            <a:off x="2895600" y="-18514"/>
            <a:ext cx="9296400" cy="5013430"/>
          </a:xfrm>
          <a:custGeom>
            <a:avLst/>
            <a:gdLst>
              <a:gd name="connsiteX0" fmla="*/ 0 w 9296400"/>
              <a:gd name="connsiteY0" fmla="*/ 0 h 5013430"/>
              <a:gd name="connsiteX1" fmla="*/ 9296400 w 9296400"/>
              <a:gd name="connsiteY1" fmla="*/ 0 h 5013430"/>
              <a:gd name="connsiteX2" fmla="*/ 9296400 w 9296400"/>
              <a:gd name="connsiteY2" fmla="*/ 5013430 h 5013430"/>
              <a:gd name="connsiteX3" fmla="*/ 0 w 929640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96400" h="5013430">
                <a:moveTo>
                  <a:pt x="0" y="0"/>
                </a:moveTo>
                <a:lnTo>
                  <a:pt x="9296400" y="0"/>
                </a:lnTo>
                <a:lnTo>
                  <a:pt x="9296400" y="5013430"/>
                </a:lnTo>
                <a:lnTo>
                  <a:pt x="0" y="5013430"/>
                </a:lnTo>
                <a:close/>
              </a:path>
            </a:pathLst>
          </a:custGeom>
          <a:gradFill flip="none" rotWithShape="1">
            <a:gsLst>
              <a:gs pos="79000">
                <a:srgbClr val="FEE89C"/>
              </a:gs>
              <a:gs pos="100000">
                <a:srgbClr val="FEE89C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2" name="文本框-39_矢量">
            <a:extLst>
              <a:ext uri="{FF2B5EF4-FFF2-40B4-BE49-F238E27FC236}">
                <a16:creationId xmlns:a16="http://schemas.microsoft.com/office/drawing/2014/main" id="{EFA99223-2006-44AC-9607-26DE6F80C22D}"/>
              </a:ext>
            </a:extLst>
          </p:cNvPr>
          <p:cNvSpPr txBox="1"/>
          <p:nvPr/>
        </p:nvSpPr>
        <p:spPr>
          <a:xfrm>
            <a:off x="5815107" y="5719926"/>
            <a:ext cx="583576" cy="264829"/>
          </a:xfrm>
          <a:custGeom>
            <a:avLst/>
            <a:gdLst/>
            <a:ahLst/>
            <a:cxnLst/>
            <a:rect l="l" t="t" r="r" b="b"/>
            <a:pathLst>
              <a:path w="583576" h="264829">
                <a:moveTo>
                  <a:pt x="194455" y="162784"/>
                </a:moveTo>
                <a:cubicBezTo>
                  <a:pt x="185972" y="162635"/>
                  <a:pt x="167442" y="164942"/>
                  <a:pt x="138867" y="169704"/>
                </a:cubicBezTo>
                <a:lnTo>
                  <a:pt x="138867" y="188754"/>
                </a:lnTo>
                <a:cubicBezTo>
                  <a:pt x="151567" y="187167"/>
                  <a:pt x="160894" y="185381"/>
                  <a:pt x="166847" y="183397"/>
                </a:cubicBezTo>
                <a:cubicBezTo>
                  <a:pt x="172800" y="181412"/>
                  <a:pt x="177960" y="182603"/>
                  <a:pt x="182325" y="186968"/>
                </a:cubicBezTo>
                <a:cubicBezTo>
                  <a:pt x="186691" y="191334"/>
                  <a:pt x="182722" y="194509"/>
                  <a:pt x="170419" y="196493"/>
                </a:cubicBezTo>
                <a:cubicBezTo>
                  <a:pt x="158116" y="198478"/>
                  <a:pt x="147599" y="199073"/>
                  <a:pt x="138867" y="198279"/>
                </a:cubicBezTo>
                <a:lnTo>
                  <a:pt x="138867" y="222092"/>
                </a:lnTo>
                <a:cubicBezTo>
                  <a:pt x="151567" y="220504"/>
                  <a:pt x="163474" y="218718"/>
                  <a:pt x="174586" y="216734"/>
                </a:cubicBezTo>
                <a:cubicBezTo>
                  <a:pt x="185699" y="214750"/>
                  <a:pt x="193041" y="216337"/>
                  <a:pt x="196613" y="221497"/>
                </a:cubicBezTo>
                <a:cubicBezTo>
                  <a:pt x="200185" y="226656"/>
                  <a:pt x="202566" y="227450"/>
                  <a:pt x="203757" y="223878"/>
                </a:cubicBezTo>
                <a:cubicBezTo>
                  <a:pt x="204947" y="220306"/>
                  <a:pt x="205146" y="209987"/>
                  <a:pt x="204352" y="192922"/>
                </a:cubicBezTo>
                <a:cubicBezTo>
                  <a:pt x="203558" y="175856"/>
                  <a:pt x="201971" y="166132"/>
                  <a:pt x="199589" y="163751"/>
                </a:cubicBezTo>
                <a:cubicBezTo>
                  <a:pt x="198994" y="163156"/>
                  <a:pt x="197283" y="162833"/>
                  <a:pt x="194455" y="162784"/>
                </a:cubicBezTo>
                <a:close/>
                <a:moveTo>
                  <a:pt x="153601" y="124014"/>
                </a:moveTo>
                <a:cubicBezTo>
                  <a:pt x="155685" y="123121"/>
                  <a:pt x="159505" y="123270"/>
                  <a:pt x="165061" y="124461"/>
                </a:cubicBezTo>
                <a:cubicBezTo>
                  <a:pt x="179349" y="130811"/>
                  <a:pt x="183516" y="135375"/>
                  <a:pt x="177563" y="138153"/>
                </a:cubicBezTo>
                <a:cubicBezTo>
                  <a:pt x="171610" y="140931"/>
                  <a:pt x="164267" y="148273"/>
                  <a:pt x="155536" y="160179"/>
                </a:cubicBezTo>
                <a:cubicBezTo>
                  <a:pt x="175380" y="157004"/>
                  <a:pt x="187683" y="153433"/>
                  <a:pt x="192446" y="149464"/>
                </a:cubicBezTo>
                <a:cubicBezTo>
                  <a:pt x="197208" y="145495"/>
                  <a:pt x="202169" y="144701"/>
                  <a:pt x="207328" y="147082"/>
                </a:cubicBezTo>
                <a:cubicBezTo>
                  <a:pt x="212488" y="149464"/>
                  <a:pt x="217647" y="152242"/>
                  <a:pt x="222807" y="155417"/>
                </a:cubicBezTo>
                <a:cubicBezTo>
                  <a:pt x="227966" y="158592"/>
                  <a:pt x="229157" y="162759"/>
                  <a:pt x="226378" y="167918"/>
                </a:cubicBezTo>
                <a:cubicBezTo>
                  <a:pt x="223600" y="173078"/>
                  <a:pt x="222807" y="186175"/>
                  <a:pt x="223997" y="207209"/>
                </a:cubicBezTo>
                <a:cubicBezTo>
                  <a:pt x="225188" y="228243"/>
                  <a:pt x="223005" y="243920"/>
                  <a:pt x="217449" y="254239"/>
                </a:cubicBezTo>
                <a:cubicBezTo>
                  <a:pt x="211893" y="264557"/>
                  <a:pt x="207725" y="267336"/>
                  <a:pt x="204947" y="262573"/>
                </a:cubicBezTo>
                <a:cubicBezTo>
                  <a:pt x="202169" y="257811"/>
                  <a:pt x="198796" y="246698"/>
                  <a:pt x="194827" y="229236"/>
                </a:cubicBezTo>
                <a:cubicBezTo>
                  <a:pt x="186096" y="228442"/>
                  <a:pt x="167443" y="229236"/>
                  <a:pt x="138867" y="231617"/>
                </a:cubicBezTo>
                <a:cubicBezTo>
                  <a:pt x="137280" y="248286"/>
                  <a:pt x="134502" y="253842"/>
                  <a:pt x="130533" y="248286"/>
                </a:cubicBezTo>
                <a:cubicBezTo>
                  <a:pt x="126564" y="242729"/>
                  <a:pt x="124778" y="234990"/>
                  <a:pt x="125175" y="225068"/>
                </a:cubicBezTo>
                <a:cubicBezTo>
                  <a:pt x="125572" y="215147"/>
                  <a:pt x="125572" y="203637"/>
                  <a:pt x="125175" y="190540"/>
                </a:cubicBezTo>
                <a:cubicBezTo>
                  <a:pt x="124778" y="177443"/>
                  <a:pt x="122596" y="168315"/>
                  <a:pt x="118627" y="163156"/>
                </a:cubicBezTo>
                <a:cubicBezTo>
                  <a:pt x="114658" y="157997"/>
                  <a:pt x="114658" y="155417"/>
                  <a:pt x="118627" y="155417"/>
                </a:cubicBezTo>
                <a:cubicBezTo>
                  <a:pt x="123389" y="155417"/>
                  <a:pt x="127557" y="156012"/>
                  <a:pt x="131128" y="157203"/>
                </a:cubicBezTo>
                <a:cubicBezTo>
                  <a:pt x="134700" y="158393"/>
                  <a:pt x="138867" y="159386"/>
                  <a:pt x="143630" y="160179"/>
                </a:cubicBezTo>
                <a:cubicBezTo>
                  <a:pt x="152361" y="145892"/>
                  <a:pt x="155338" y="135772"/>
                  <a:pt x="152560" y="129818"/>
                </a:cubicBezTo>
                <a:cubicBezTo>
                  <a:pt x="151171" y="126842"/>
                  <a:pt x="151518" y="124907"/>
                  <a:pt x="153601" y="124014"/>
                </a:cubicBezTo>
                <a:close/>
                <a:moveTo>
                  <a:pt x="117436" y="36354"/>
                </a:moveTo>
                <a:cubicBezTo>
                  <a:pt x="123786" y="37148"/>
                  <a:pt x="128747" y="38339"/>
                  <a:pt x="132319" y="39926"/>
                </a:cubicBezTo>
                <a:cubicBezTo>
                  <a:pt x="135891" y="41514"/>
                  <a:pt x="137280" y="44292"/>
                  <a:pt x="136486" y="48261"/>
                </a:cubicBezTo>
                <a:cubicBezTo>
                  <a:pt x="135693" y="52229"/>
                  <a:pt x="135296" y="57389"/>
                  <a:pt x="135296" y="63739"/>
                </a:cubicBezTo>
                <a:cubicBezTo>
                  <a:pt x="140852" y="62945"/>
                  <a:pt x="147003" y="60564"/>
                  <a:pt x="153750" y="56595"/>
                </a:cubicBezTo>
                <a:cubicBezTo>
                  <a:pt x="160497" y="52626"/>
                  <a:pt x="166252" y="52428"/>
                  <a:pt x="171014" y="56000"/>
                </a:cubicBezTo>
                <a:cubicBezTo>
                  <a:pt x="175777" y="59572"/>
                  <a:pt x="172999" y="63540"/>
                  <a:pt x="162680" y="67906"/>
                </a:cubicBezTo>
                <a:cubicBezTo>
                  <a:pt x="152361" y="72272"/>
                  <a:pt x="143233" y="74057"/>
                  <a:pt x="135296" y="73264"/>
                </a:cubicBezTo>
                <a:lnTo>
                  <a:pt x="135296" y="105411"/>
                </a:lnTo>
                <a:cubicBezTo>
                  <a:pt x="151171" y="98267"/>
                  <a:pt x="161291" y="93703"/>
                  <a:pt x="165657" y="91718"/>
                </a:cubicBezTo>
                <a:cubicBezTo>
                  <a:pt x="170022" y="89734"/>
                  <a:pt x="169030" y="91718"/>
                  <a:pt x="162680" y="97672"/>
                </a:cubicBezTo>
                <a:cubicBezTo>
                  <a:pt x="156330" y="103625"/>
                  <a:pt x="148789" y="110372"/>
                  <a:pt x="140058" y="117912"/>
                </a:cubicBezTo>
                <a:cubicBezTo>
                  <a:pt x="131327" y="125453"/>
                  <a:pt x="124977" y="131803"/>
                  <a:pt x="121008" y="136962"/>
                </a:cubicBezTo>
                <a:cubicBezTo>
                  <a:pt x="117039" y="142122"/>
                  <a:pt x="114261" y="140137"/>
                  <a:pt x="112674" y="131009"/>
                </a:cubicBezTo>
                <a:cubicBezTo>
                  <a:pt x="111086" y="121881"/>
                  <a:pt x="112078" y="115928"/>
                  <a:pt x="115650" y="113150"/>
                </a:cubicBezTo>
                <a:cubicBezTo>
                  <a:pt x="119222" y="110372"/>
                  <a:pt x="121603" y="104815"/>
                  <a:pt x="122794" y="96481"/>
                </a:cubicBezTo>
                <a:cubicBezTo>
                  <a:pt x="123985" y="88147"/>
                  <a:pt x="123786" y="78622"/>
                  <a:pt x="122199" y="67906"/>
                </a:cubicBezTo>
                <a:cubicBezTo>
                  <a:pt x="120611" y="57190"/>
                  <a:pt x="117833" y="49054"/>
                  <a:pt x="113864" y="43498"/>
                </a:cubicBezTo>
                <a:cubicBezTo>
                  <a:pt x="109896" y="37942"/>
                  <a:pt x="111086" y="35561"/>
                  <a:pt x="117436" y="36354"/>
                </a:cubicBezTo>
                <a:close/>
                <a:moveTo>
                  <a:pt x="379895" y="11091"/>
                </a:moveTo>
                <a:cubicBezTo>
                  <a:pt x="381234" y="11264"/>
                  <a:pt x="382846" y="11748"/>
                  <a:pt x="384732" y="12542"/>
                </a:cubicBezTo>
                <a:cubicBezTo>
                  <a:pt x="392272" y="15717"/>
                  <a:pt x="397432" y="18693"/>
                  <a:pt x="400210" y="21472"/>
                </a:cubicBezTo>
                <a:cubicBezTo>
                  <a:pt x="402988" y="24250"/>
                  <a:pt x="403186" y="26829"/>
                  <a:pt x="400805" y="29211"/>
                </a:cubicBezTo>
                <a:cubicBezTo>
                  <a:pt x="398424" y="31592"/>
                  <a:pt x="394852" y="37545"/>
                  <a:pt x="390089" y="47070"/>
                </a:cubicBezTo>
                <a:cubicBezTo>
                  <a:pt x="385327" y="56595"/>
                  <a:pt x="376199" y="71676"/>
                  <a:pt x="362705" y="92314"/>
                </a:cubicBezTo>
                <a:cubicBezTo>
                  <a:pt x="375405" y="97870"/>
                  <a:pt x="380763" y="105808"/>
                  <a:pt x="378778" y="116126"/>
                </a:cubicBezTo>
                <a:cubicBezTo>
                  <a:pt x="376794" y="126445"/>
                  <a:pt x="375603" y="146487"/>
                  <a:pt x="375207" y="176253"/>
                </a:cubicBezTo>
                <a:cubicBezTo>
                  <a:pt x="374810" y="206018"/>
                  <a:pt x="373024" y="225267"/>
                  <a:pt x="369849" y="233998"/>
                </a:cubicBezTo>
                <a:cubicBezTo>
                  <a:pt x="366674" y="242729"/>
                  <a:pt x="362705" y="242332"/>
                  <a:pt x="357942" y="232807"/>
                </a:cubicBezTo>
                <a:cubicBezTo>
                  <a:pt x="353180" y="223282"/>
                  <a:pt x="352188" y="215345"/>
                  <a:pt x="354966" y="208995"/>
                </a:cubicBezTo>
                <a:cubicBezTo>
                  <a:pt x="357744" y="202645"/>
                  <a:pt x="359927" y="191731"/>
                  <a:pt x="361514" y="176253"/>
                </a:cubicBezTo>
                <a:cubicBezTo>
                  <a:pt x="363102" y="160775"/>
                  <a:pt x="363896" y="145098"/>
                  <a:pt x="363896" y="129223"/>
                </a:cubicBezTo>
                <a:cubicBezTo>
                  <a:pt x="363896" y="113348"/>
                  <a:pt x="362308" y="103426"/>
                  <a:pt x="359133" y="99457"/>
                </a:cubicBezTo>
                <a:cubicBezTo>
                  <a:pt x="350402" y="111364"/>
                  <a:pt x="341075" y="121881"/>
                  <a:pt x="331153" y="131009"/>
                </a:cubicBezTo>
                <a:cubicBezTo>
                  <a:pt x="321232" y="140137"/>
                  <a:pt x="312500" y="146884"/>
                  <a:pt x="304960" y="151250"/>
                </a:cubicBezTo>
                <a:cubicBezTo>
                  <a:pt x="297419" y="155615"/>
                  <a:pt x="298213" y="152837"/>
                  <a:pt x="307341" y="142915"/>
                </a:cubicBezTo>
                <a:cubicBezTo>
                  <a:pt x="316469" y="132993"/>
                  <a:pt x="326391" y="120492"/>
                  <a:pt x="337107" y="105411"/>
                </a:cubicBezTo>
                <a:cubicBezTo>
                  <a:pt x="347822" y="90329"/>
                  <a:pt x="357149" y="73661"/>
                  <a:pt x="365086" y="55404"/>
                </a:cubicBezTo>
                <a:cubicBezTo>
                  <a:pt x="373024" y="37148"/>
                  <a:pt x="376397" y="24647"/>
                  <a:pt x="375207" y="17900"/>
                </a:cubicBezTo>
                <a:cubicBezTo>
                  <a:pt x="374314" y="12840"/>
                  <a:pt x="375876" y="10570"/>
                  <a:pt x="379895" y="11091"/>
                </a:cubicBezTo>
                <a:close/>
                <a:moveTo>
                  <a:pt x="62072" y="5993"/>
                </a:moveTo>
                <a:cubicBezTo>
                  <a:pt x="69613" y="7978"/>
                  <a:pt x="75566" y="10359"/>
                  <a:pt x="79932" y="13137"/>
                </a:cubicBezTo>
                <a:cubicBezTo>
                  <a:pt x="84297" y="15915"/>
                  <a:pt x="85091" y="19686"/>
                  <a:pt x="82313" y="24448"/>
                </a:cubicBezTo>
                <a:cubicBezTo>
                  <a:pt x="79535" y="29211"/>
                  <a:pt x="77352" y="47864"/>
                  <a:pt x="75764" y="80407"/>
                </a:cubicBezTo>
                <a:cubicBezTo>
                  <a:pt x="83702" y="78820"/>
                  <a:pt x="89258" y="77828"/>
                  <a:pt x="92433" y="77431"/>
                </a:cubicBezTo>
                <a:cubicBezTo>
                  <a:pt x="95608" y="77034"/>
                  <a:pt x="98188" y="77828"/>
                  <a:pt x="100172" y="79812"/>
                </a:cubicBezTo>
                <a:cubicBezTo>
                  <a:pt x="102157" y="81797"/>
                  <a:pt x="101760" y="83979"/>
                  <a:pt x="98982" y="86361"/>
                </a:cubicBezTo>
                <a:cubicBezTo>
                  <a:pt x="96203" y="88742"/>
                  <a:pt x="88464" y="91520"/>
                  <a:pt x="75764" y="94695"/>
                </a:cubicBezTo>
                <a:lnTo>
                  <a:pt x="75764" y="118507"/>
                </a:lnTo>
                <a:cubicBezTo>
                  <a:pt x="82908" y="120095"/>
                  <a:pt x="88663" y="122675"/>
                  <a:pt x="93028" y="126247"/>
                </a:cubicBezTo>
                <a:cubicBezTo>
                  <a:pt x="97394" y="129818"/>
                  <a:pt x="99974" y="135176"/>
                  <a:pt x="100768" y="142320"/>
                </a:cubicBezTo>
                <a:cubicBezTo>
                  <a:pt x="101561" y="149464"/>
                  <a:pt x="98188" y="150456"/>
                  <a:pt x="90647" y="145297"/>
                </a:cubicBezTo>
                <a:cubicBezTo>
                  <a:pt x="83107" y="140137"/>
                  <a:pt x="78146" y="134383"/>
                  <a:pt x="75764" y="128032"/>
                </a:cubicBezTo>
                <a:cubicBezTo>
                  <a:pt x="75764" y="154226"/>
                  <a:pt x="75566" y="176054"/>
                  <a:pt x="75169" y="193517"/>
                </a:cubicBezTo>
                <a:cubicBezTo>
                  <a:pt x="74772" y="210979"/>
                  <a:pt x="73780" y="226061"/>
                  <a:pt x="72192" y="238761"/>
                </a:cubicBezTo>
                <a:cubicBezTo>
                  <a:pt x="70605" y="251461"/>
                  <a:pt x="67430" y="254437"/>
                  <a:pt x="62668" y="247690"/>
                </a:cubicBezTo>
                <a:cubicBezTo>
                  <a:pt x="57905" y="240943"/>
                  <a:pt x="55921" y="234395"/>
                  <a:pt x="56714" y="228045"/>
                </a:cubicBezTo>
                <a:cubicBezTo>
                  <a:pt x="57508" y="221695"/>
                  <a:pt x="58699" y="209392"/>
                  <a:pt x="60286" y="191136"/>
                </a:cubicBezTo>
                <a:cubicBezTo>
                  <a:pt x="61874" y="172879"/>
                  <a:pt x="63064" y="151448"/>
                  <a:pt x="63858" y="126842"/>
                </a:cubicBezTo>
                <a:cubicBezTo>
                  <a:pt x="49571" y="150654"/>
                  <a:pt x="33696" y="168712"/>
                  <a:pt x="16233" y="181015"/>
                </a:cubicBezTo>
                <a:cubicBezTo>
                  <a:pt x="-1229" y="193318"/>
                  <a:pt x="-4603" y="193517"/>
                  <a:pt x="6113" y="181611"/>
                </a:cubicBezTo>
                <a:cubicBezTo>
                  <a:pt x="16828" y="169704"/>
                  <a:pt x="26949" y="156409"/>
                  <a:pt x="36474" y="141725"/>
                </a:cubicBezTo>
                <a:cubicBezTo>
                  <a:pt x="45999" y="127040"/>
                  <a:pt x="53539" y="112951"/>
                  <a:pt x="59096" y="99457"/>
                </a:cubicBezTo>
                <a:cubicBezTo>
                  <a:pt x="47983" y="101839"/>
                  <a:pt x="38657" y="104022"/>
                  <a:pt x="31116" y="106006"/>
                </a:cubicBezTo>
                <a:cubicBezTo>
                  <a:pt x="23575" y="107990"/>
                  <a:pt x="16630" y="106800"/>
                  <a:pt x="10280" y="102434"/>
                </a:cubicBezTo>
                <a:cubicBezTo>
                  <a:pt x="3930" y="98068"/>
                  <a:pt x="6510" y="95290"/>
                  <a:pt x="18019" y="94100"/>
                </a:cubicBezTo>
                <a:cubicBezTo>
                  <a:pt x="29528" y="92909"/>
                  <a:pt x="44808" y="89139"/>
                  <a:pt x="63858" y="82789"/>
                </a:cubicBezTo>
                <a:lnTo>
                  <a:pt x="63858" y="38736"/>
                </a:lnTo>
                <a:cubicBezTo>
                  <a:pt x="63858" y="27623"/>
                  <a:pt x="61675" y="18892"/>
                  <a:pt x="57310" y="12542"/>
                </a:cubicBezTo>
                <a:cubicBezTo>
                  <a:pt x="52944" y="6192"/>
                  <a:pt x="54532" y="4009"/>
                  <a:pt x="62072" y="5993"/>
                </a:cubicBezTo>
                <a:close/>
                <a:moveTo>
                  <a:pt x="178158" y="5398"/>
                </a:moveTo>
                <a:cubicBezTo>
                  <a:pt x="183714" y="6192"/>
                  <a:pt x="188874" y="7779"/>
                  <a:pt x="193636" y="10161"/>
                </a:cubicBezTo>
                <a:cubicBezTo>
                  <a:pt x="198399" y="12542"/>
                  <a:pt x="199589" y="16511"/>
                  <a:pt x="197208" y="22067"/>
                </a:cubicBezTo>
                <a:cubicBezTo>
                  <a:pt x="194827" y="27623"/>
                  <a:pt x="192843" y="40720"/>
                  <a:pt x="191255" y="61357"/>
                </a:cubicBezTo>
                <a:cubicBezTo>
                  <a:pt x="198399" y="57389"/>
                  <a:pt x="204947" y="52825"/>
                  <a:pt x="210900" y="47665"/>
                </a:cubicBezTo>
                <a:cubicBezTo>
                  <a:pt x="216853" y="42506"/>
                  <a:pt x="220425" y="37942"/>
                  <a:pt x="221616" y="33973"/>
                </a:cubicBezTo>
                <a:cubicBezTo>
                  <a:pt x="222807" y="30004"/>
                  <a:pt x="225783" y="29806"/>
                  <a:pt x="230546" y="33378"/>
                </a:cubicBezTo>
                <a:cubicBezTo>
                  <a:pt x="235308" y="36950"/>
                  <a:pt x="239078" y="40720"/>
                  <a:pt x="241857" y="44689"/>
                </a:cubicBezTo>
                <a:cubicBezTo>
                  <a:pt x="244635" y="48657"/>
                  <a:pt x="243047" y="51039"/>
                  <a:pt x="237094" y="51832"/>
                </a:cubicBezTo>
                <a:cubicBezTo>
                  <a:pt x="231141" y="52626"/>
                  <a:pt x="224989" y="54412"/>
                  <a:pt x="218639" y="57190"/>
                </a:cubicBezTo>
                <a:cubicBezTo>
                  <a:pt x="212289" y="59968"/>
                  <a:pt x="203161" y="63739"/>
                  <a:pt x="191255" y="68501"/>
                </a:cubicBezTo>
                <a:cubicBezTo>
                  <a:pt x="190461" y="81995"/>
                  <a:pt x="190461" y="91520"/>
                  <a:pt x="191255" y="97076"/>
                </a:cubicBezTo>
                <a:cubicBezTo>
                  <a:pt x="192049" y="102632"/>
                  <a:pt x="197803" y="105808"/>
                  <a:pt x="208519" y="106601"/>
                </a:cubicBezTo>
                <a:cubicBezTo>
                  <a:pt x="219235" y="107395"/>
                  <a:pt x="227966" y="106800"/>
                  <a:pt x="234713" y="104815"/>
                </a:cubicBezTo>
                <a:cubicBezTo>
                  <a:pt x="241460" y="102831"/>
                  <a:pt x="246619" y="95687"/>
                  <a:pt x="250191" y="83384"/>
                </a:cubicBezTo>
                <a:cubicBezTo>
                  <a:pt x="253763" y="71081"/>
                  <a:pt x="255549" y="70486"/>
                  <a:pt x="255549" y="81598"/>
                </a:cubicBezTo>
                <a:cubicBezTo>
                  <a:pt x="255549" y="91917"/>
                  <a:pt x="256938" y="99457"/>
                  <a:pt x="259716" y="104220"/>
                </a:cubicBezTo>
                <a:cubicBezTo>
                  <a:pt x="262494" y="108982"/>
                  <a:pt x="261105" y="113348"/>
                  <a:pt x="255549" y="117317"/>
                </a:cubicBezTo>
                <a:cubicBezTo>
                  <a:pt x="249992" y="121286"/>
                  <a:pt x="238483" y="123270"/>
                  <a:pt x="221021" y="123270"/>
                </a:cubicBezTo>
                <a:cubicBezTo>
                  <a:pt x="203558" y="123270"/>
                  <a:pt x="192446" y="120492"/>
                  <a:pt x="187683" y="114936"/>
                </a:cubicBezTo>
                <a:cubicBezTo>
                  <a:pt x="182921" y="109379"/>
                  <a:pt x="180539" y="101045"/>
                  <a:pt x="180539" y="89932"/>
                </a:cubicBezTo>
                <a:cubicBezTo>
                  <a:pt x="180539" y="78026"/>
                  <a:pt x="180738" y="63342"/>
                  <a:pt x="181135" y="45879"/>
                </a:cubicBezTo>
                <a:cubicBezTo>
                  <a:pt x="181532" y="28417"/>
                  <a:pt x="179746" y="17106"/>
                  <a:pt x="175777" y="11947"/>
                </a:cubicBezTo>
                <a:cubicBezTo>
                  <a:pt x="171808" y="6787"/>
                  <a:pt x="172602" y="4604"/>
                  <a:pt x="178158" y="5398"/>
                </a:cubicBezTo>
                <a:close/>
                <a:moveTo>
                  <a:pt x="453788" y="40"/>
                </a:moveTo>
                <a:cubicBezTo>
                  <a:pt x="457360" y="437"/>
                  <a:pt x="462717" y="2025"/>
                  <a:pt x="469861" y="4803"/>
                </a:cubicBezTo>
                <a:cubicBezTo>
                  <a:pt x="477005" y="7581"/>
                  <a:pt x="479585" y="11351"/>
                  <a:pt x="477600" y="16114"/>
                </a:cubicBezTo>
                <a:cubicBezTo>
                  <a:pt x="475616" y="20876"/>
                  <a:pt x="473830" y="39926"/>
                  <a:pt x="472242" y="73264"/>
                </a:cubicBezTo>
                <a:cubicBezTo>
                  <a:pt x="484149" y="70882"/>
                  <a:pt x="496253" y="67906"/>
                  <a:pt x="508557" y="64334"/>
                </a:cubicBezTo>
                <a:cubicBezTo>
                  <a:pt x="520860" y="60762"/>
                  <a:pt x="530583" y="61556"/>
                  <a:pt x="537727" y="66715"/>
                </a:cubicBezTo>
                <a:cubicBezTo>
                  <a:pt x="544871" y="71875"/>
                  <a:pt x="544275" y="75248"/>
                  <a:pt x="535941" y="76836"/>
                </a:cubicBezTo>
                <a:cubicBezTo>
                  <a:pt x="527607" y="78423"/>
                  <a:pt x="507167" y="81201"/>
                  <a:pt x="474624" y="85170"/>
                </a:cubicBezTo>
                <a:cubicBezTo>
                  <a:pt x="489705" y="108982"/>
                  <a:pt x="506175" y="129422"/>
                  <a:pt x="524035" y="146487"/>
                </a:cubicBezTo>
                <a:cubicBezTo>
                  <a:pt x="541894" y="163553"/>
                  <a:pt x="557571" y="174665"/>
                  <a:pt x="571064" y="179825"/>
                </a:cubicBezTo>
                <a:cubicBezTo>
                  <a:pt x="584558" y="184984"/>
                  <a:pt x="587138" y="188357"/>
                  <a:pt x="578803" y="189945"/>
                </a:cubicBezTo>
                <a:cubicBezTo>
                  <a:pt x="570469" y="191532"/>
                  <a:pt x="560349" y="191731"/>
                  <a:pt x="548442" y="190540"/>
                </a:cubicBezTo>
                <a:cubicBezTo>
                  <a:pt x="536536" y="189350"/>
                  <a:pt x="528599" y="185579"/>
                  <a:pt x="524630" y="179229"/>
                </a:cubicBezTo>
                <a:cubicBezTo>
                  <a:pt x="520661" y="172879"/>
                  <a:pt x="514907" y="163751"/>
                  <a:pt x="507366" y="151845"/>
                </a:cubicBezTo>
                <a:cubicBezTo>
                  <a:pt x="499825" y="139939"/>
                  <a:pt x="488117" y="120492"/>
                  <a:pt x="472242" y="93504"/>
                </a:cubicBezTo>
                <a:lnTo>
                  <a:pt x="472242" y="170895"/>
                </a:lnTo>
                <a:cubicBezTo>
                  <a:pt x="479386" y="169307"/>
                  <a:pt x="484943" y="167918"/>
                  <a:pt x="488911" y="166728"/>
                </a:cubicBezTo>
                <a:cubicBezTo>
                  <a:pt x="492880" y="165537"/>
                  <a:pt x="497642" y="166728"/>
                  <a:pt x="503199" y="170300"/>
                </a:cubicBezTo>
                <a:cubicBezTo>
                  <a:pt x="508755" y="173872"/>
                  <a:pt x="508755" y="177047"/>
                  <a:pt x="503199" y="179825"/>
                </a:cubicBezTo>
                <a:cubicBezTo>
                  <a:pt x="497642" y="182603"/>
                  <a:pt x="487324" y="185182"/>
                  <a:pt x="472242" y="187564"/>
                </a:cubicBezTo>
                <a:cubicBezTo>
                  <a:pt x="473036" y="205820"/>
                  <a:pt x="472639" y="223084"/>
                  <a:pt x="471052" y="239356"/>
                </a:cubicBezTo>
                <a:cubicBezTo>
                  <a:pt x="469464" y="255628"/>
                  <a:pt x="465893" y="259795"/>
                  <a:pt x="460336" y="251857"/>
                </a:cubicBezTo>
                <a:cubicBezTo>
                  <a:pt x="454780" y="243920"/>
                  <a:pt x="452994" y="235784"/>
                  <a:pt x="454978" y="227450"/>
                </a:cubicBezTo>
                <a:cubicBezTo>
                  <a:pt x="456963" y="219115"/>
                  <a:pt x="458352" y="206614"/>
                  <a:pt x="459146" y="189945"/>
                </a:cubicBezTo>
                <a:cubicBezTo>
                  <a:pt x="447239" y="190739"/>
                  <a:pt x="437317" y="190143"/>
                  <a:pt x="429380" y="188159"/>
                </a:cubicBezTo>
                <a:cubicBezTo>
                  <a:pt x="421442" y="186175"/>
                  <a:pt x="420649" y="184190"/>
                  <a:pt x="426999" y="182206"/>
                </a:cubicBezTo>
                <a:cubicBezTo>
                  <a:pt x="433349" y="180222"/>
                  <a:pt x="444064" y="177642"/>
                  <a:pt x="459146" y="174467"/>
                </a:cubicBezTo>
                <a:lnTo>
                  <a:pt x="459146" y="106601"/>
                </a:lnTo>
                <a:cubicBezTo>
                  <a:pt x="448033" y="127239"/>
                  <a:pt x="435730" y="145098"/>
                  <a:pt x="422236" y="160179"/>
                </a:cubicBezTo>
                <a:cubicBezTo>
                  <a:pt x="408742" y="175261"/>
                  <a:pt x="396638" y="185381"/>
                  <a:pt x="385922" y="190540"/>
                </a:cubicBezTo>
                <a:cubicBezTo>
                  <a:pt x="375207" y="195700"/>
                  <a:pt x="375802" y="192723"/>
                  <a:pt x="387708" y="181611"/>
                </a:cubicBezTo>
                <a:cubicBezTo>
                  <a:pt x="399614" y="170498"/>
                  <a:pt x="411521" y="155814"/>
                  <a:pt x="423427" y="137557"/>
                </a:cubicBezTo>
                <a:cubicBezTo>
                  <a:pt x="435333" y="119301"/>
                  <a:pt x="443667" y="103426"/>
                  <a:pt x="448430" y="89932"/>
                </a:cubicBezTo>
                <a:cubicBezTo>
                  <a:pt x="438111" y="92314"/>
                  <a:pt x="429380" y="94100"/>
                  <a:pt x="422236" y="95290"/>
                </a:cubicBezTo>
                <a:cubicBezTo>
                  <a:pt x="415092" y="96481"/>
                  <a:pt x="408544" y="95092"/>
                  <a:pt x="402591" y="91123"/>
                </a:cubicBezTo>
                <a:cubicBezTo>
                  <a:pt x="396638" y="87154"/>
                  <a:pt x="397630" y="84773"/>
                  <a:pt x="405567" y="83979"/>
                </a:cubicBezTo>
                <a:cubicBezTo>
                  <a:pt x="413505" y="83186"/>
                  <a:pt x="422038" y="81995"/>
                  <a:pt x="431166" y="80407"/>
                </a:cubicBezTo>
                <a:cubicBezTo>
                  <a:pt x="440294" y="78820"/>
                  <a:pt x="449621" y="77232"/>
                  <a:pt x="459146" y="75645"/>
                </a:cubicBezTo>
                <a:cubicBezTo>
                  <a:pt x="459146" y="56595"/>
                  <a:pt x="458550" y="41911"/>
                  <a:pt x="457360" y="31592"/>
                </a:cubicBezTo>
                <a:cubicBezTo>
                  <a:pt x="456169" y="21273"/>
                  <a:pt x="454383" y="13336"/>
                  <a:pt x="452002" y="7779"/>
                </a:cubicBezTo>
                <a:cubicBezTo>
                  <a:pt x="449621" y="2223"/>
                  <a:pt x="450216" y="-357"/>
                  <a:pt x="453788" y="4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+mn-cs"/>
            </a:endParaRPr>
          </a:p>
        </p:txBody>
      </p:sp>
      <p:sp>
        <p:nvSpPr>
          <p:cNvPr id="24" name="文本框-40_矢量">
            <a:extLst>
              <a:ext uri="{FF2B5EF4-FFF2-40B4-BE49-F238E27FC236}">
                <a16:creationId xmlns:a16="http://schemas.microsoft.com/office/drawing/2014/main" id="{53B63D38-6CB2-4194-985D-657023E37996}"/>
              </a:ext>
            </a:extLst>
          </p:cNvPr>
          <p:cNvSpPr txBox="1"/>
          <p:nvPr/>
        </p:nvSpPr>
        <p:spPr>
          <a:xfrm>
            <a:off x="9111519" y="5754928"/>
            <a:ext cx="437683" cy="198621"/>
          </a:xfrm>
          <a:custGeom>
            <a:avLst/>
            <a:gdLst/>
            <a:ahLst/>
            <a:cxnLst/>
            <a:rect l="l" t="t" r="r" b="b"/>
            <a:pathLst>
              <a:path w="437683" h="198621">
                <a:moveTo>
                  <a:pt x="145841" y="122088"/>
                </a:moveTo>
                <a:cubicBezTo>
                  <a:pt x="139479" y="121976"/>
                  <a:pt x="125582" y="123706"/>
                  <a:pt x="104151" y="127278"/>
                </a:cubicBezTo>
                <a:lnTo>
                  <a:pt x="104151" y="141566"/>
                </a:lnTo>
                <a:cubicBezTo>
                  <a:pt x="113676" y="140375"/>
                  <a:pt x="120671" y="139036"/>
                  <a:pt x="125136" y="137547"/>
                </a:cubicBezTo>
                <a:cubicBezTo>
                  <a:pt x="129601" y="136059"/>
                  <a:pt x="133470" y="136952"/>
                  <a:pt x="136744" y="140226"/>
                </a:cubicBezTo>
                <a:cubicBezTo>
                  <a:pt x="140019" y="143500"/>
                  <a:pt x="137042" y="145882"/>
                  <a:pt x="127815" y="147370"/>
                </a:cubicBezTo>
                <a:cubicBezTo>
                  <a:pt x="118587" y="148858"/>
                  <a:pt x="110699" y="149305"/>
                  <a:pt x="104151" y="148709"/>
                </a:cubicBezTo>
                <a:lnTo>
                  <a:pt x="104151" y="166569"/>
                </a:lnTo>
                <a:cubicBezTo>
                  <a:pt x="113676" y="165378"/>
                  <a:pt x="122606" y="164039"/>
                  <a:pt x="130940" y="162550"/>
                </a:cubicBezTo>
                <a:cubicBezTo>
                  <a:pt x="139274" y="161062"/>
                  <a:pt x="144781" y="162253"/>
                  <a:pt x="147460" y="166122"/>
                </a:cubicBezTo>
                <a:cubicBezTo>
                  <a:pt x="150139" y="169992"/>
                  <a:pt x="151925" y="170587"/>
                  <a:pt x="152818" y="167908"/>
                </a:cubicBezTo>
                <a:cubicBezTo>
                  <a:pt x="153711" y="165229"/>
                  <a:pt x="153860" y="157490"/>
                  <a:pt x="153264" y="144691"/>
                </a:cubicBezTo>
                <a:cubicBezTo>
                  <a:pt x="152669" y="131892"/>
                  <a:pt x="151478" y="124599"/>
                  <a:pt x="149692" y="122813"/>
                </a:cubicBezTo>
                <a:cubicBezTo>
                  <a:pt x="149246" y="122367"/>
                  <a:pt x="147962" y="122125"/>
                  <a:pt x="145841" y="122088"/>
                </a:cubicBezTo>
                <a:close/>
                <a:moveTo>
                  <a:pt x="115201" y="93010"/>
                </a:moveTo>
                <a:cubicBezTo>
                  <a:pt x="116764" y="92341"/>
                  <a:pt x="119629" y="92452"/>
                  <a:pt x="123796" y="93345"/>
                </a:cubicBezTo>
                <a:cubicBezTo>
                  <a:pt x="134512" y="98108"/>
                  <a:pt x="137637" y="101531"/>
                  <a:pt x="133172" y="103614"/>
                </a:cubicBezTo>
                <a:cubicBezTo>
                  <a:pt x="128708" y="105698"/>
                  <a:pt x="123201" y="111205"/>
                  <a:pt x="116653" y="120134"/>
                </a:cubicBezTo>
                <a:cubicBezTo>
                  <a:pt x="131535" y="117753"/>
                  <a:pt x="140763" y="115074"/>
                  <a:pt x="144335" y="112098"/>
                </a:cubicBezTo>
                <a:cubicBezTo>
                  <a:pt x="147906" y="109121"/>
                  <a:pt x="151627" y="108526"/>
                  <a:pt x="155497" y="110312"/>
                </a:cubicBezTo>
                <a:cubicBezTo>
                  <a:pt x="159366" y="112098"/>
                  <a:pt x="163236" y="114181"/>
                  <a:pt x="167105" y="116562"/>
                </a:cubicBezTo>
                <a:cubicBezTo>
                  <a:pt x="170975" y="118944"/>
                  <a:pt x="171868" y="122069"/>
                  <a:pt x="169784" y="125939"/>
                </a:cubicBezTo>
                <a:cubicBezTo>
                  <a:pt x="167701" y="129808"/>
                  <a:pt x="167105" y="139631"/>
                  <a:pt x="167998" y="155407"/>
                </a:cubicBezTo>
                <a:cubicBezTo>
                  <a:pt x="168891" y="171182"/>
                  <a:pt x="167254" y="182940"/>
                  <a:pt x="163087" y="190679"/>
                </a:cubicBezTo>
                <a:cubicBezTo>
                  <a:pt x="158920" y="198418"/>
                  <a:pt x="155794" y="200502"/>
                  <a:pt x="153711" y="196930"/>
                </a:cubicBezTo>
                <a:cubicBezTo>
                  <a:pt x="151627" y="193358"/>
                  <a:pt x="149097" y="185023"/>
                  <a:pt x="146120" y="171927"/>
                </a:cubicBezTo>
                <a:cubicBezTo>
                  <a:pt x="139572" y="171331"/>
                  <a:pt x="125582" y="171927"/>
                  <a:pt x="104151" y="173712"/>
                </a:cubicBezTo>
                <a:cubicBezTo>
                  <a:pt x="102960" y="186214"/>
                  <a:pt x="100877" y="190381"/>
                  <a:pt x="97900" y="186214"/>
                </a:cubicBezTo>
                <a:cubicBezTo>
                  <a:pt x="94924" y="182047"/>
                  <a:pt x="93584" y="176243"/>
                  <a:pt x="93882" y="168801"/>
                </a:cubicBezTo>
                <a:cubicBezTo>
                  <a:pt x="94179" y="161360"/>
                  <a:pt x="94179" y="152728"/>
                  <a:pt x="93882" y="142905"/>
                </a:cubicBezTo>
                <a:cubicBezTo>
                  <a:pt x="93584" y="133082"/>
                  <a:pt x="91947" y="126236"/>
                  <a:pt x="88970" y="122367"/>
                </a:cubicBezTo>
                <a:cubicBezTo>
                  <a:pt x="85994" y="118497"/>
                  <a:pt x="85994" y="116562"/>
                  <a:pt x="88970" y="116562"/>
                </a:cubicBezTo>
                <a:cubicBezTo>
                  <a:pt x="92542" y="116562"/>
                  <a:pt x="95668" y="117009"/>
                  <a:pt x="98347" y="117902"/>
                </a:cubicBezTo>
                <a:cubicBezTo>
                  <a:pt x="101026" y="118795"/>
                  <a:pt x="104151" y="119539"/>
                  <a:pt x="107723" y="120134"/>
                </a:cubicBezTo>
                <a:cubicBezTo>
                  <a:pt x="114271" y="109419"/>
                  <a:pt x="116504" y="101828"/>
                  <a:pt x="114420" y="97364"/>
                </a:cubicBezTo>
                <a:cubicBezTo>
                  <a:pt x="113378" y="95131"/>
                  <a:pt x="113639" y="93680"/>
                  <a:pt x="115201" y="93010"/>
                </a:cubicBezTo>
                <a:close/>
                <a:moveTo>
                  <a:pt x="88078" y="27266"/>
                </a:moveTo>
                <a:cubicBezTo>
                  <a:pt x="92840" y="27861"/>
                  <a:pt x="96561" y="28754"/>
                  <a:pt x="99240" y="29944"/>
                </a:cubicBezTo>
                <a:cubicBezTo>
                  <a:pt x="101919" y="31135"/>
                  <a:pt x="102960" y="33219"/>
                  <a:pt x="102365" y="36195"/>
                </a:cubicBezTo>
                <a:cubicBezTo>
                  <a:pt x="101770" y="39172"/>
                  <a:pt x="101472" y="43041"/>
                  <a:pt x="101472" y="47804"/>
                </a:cubicBezTo>
                <a:cubicBezTo>
                  <a:pt x="105639" y="47209"/>
                  <a:pt x="110253" y="45423"/>
                  <a:pt x="115313" y="42446"/>
                </a:cubicBezTo>
                <a:cubicBezTo>
                  <a:pt x="120373" y="39469"/>
                  <a:pt x="124689" y="39321"/>
                  <a:pt x="128261" y="42000"/>
                </a:cubicBezTo>
                <a:cubicBezTo>
                  <a:pt x="131833" y="44678"/>
                  <a:pt x="129749" y="47655"/>
                  <a:pt x="122010" y="50929"/>
                </a:cubicBezTo>
                <a:cubicBezTo>
                  <a:pt x="114271" y="54203"/>
                  <a:pt x="107425" y="55543"/>
                  <a:pt x="101472" y="54948"/>
                </a:cubicBezTo>
                <a:lnTo>
                  <a:pt x="101472" y="79058"/>
                </a:lnTo>
                <a:cubicBezTo>
                  <a:pt x="113378" y="73700"/>
                  <a:pt x="120969" y="70277"/>
                  <a:pt x="124243" y="68789"/>
                </a:cubicBezTo>
                <a:cubicBezTo>
                  <a:pt x="127517" y="67300"/>
                  <a:pt x="126773" y="68789"/>
                  <a:pt x="122010" y="73253"/>
                </a:cubicBezTo>
                <a:cubicBezTo>
                  <a:pt x="117248" y="77718"/>
                  <a:pt x="111592" y="82778"/>
                  <a:pt x="105044" y="88434"/>
                </a:cubicBezTo>
                <a:cubicBezTo>
                  <a:pt x="98495" y="94089"/>
                  <a:pt x="93733" y="98852"/>
                  <a:pt x="90756" y="102721"/>
                </a:cubicBezTo>
                <a:cubicBezTo>
                  <a:pt x="87780" y="106591"/>
                  <a:pt x="85696" y="105103"/>
                  <a:pt x="84506" y="98257"/>
                </a:cubicBezTo>
                <a:cubicBezTo>
                  <a:pt x="83315" y="91411"/>
                  <a:pt x="84059" y="86946"/>
                  <a:pt x="86738" y="84862"/>
                </a:cubicBezTo>
                <a:cubicBezTo>
                  <a:pt x="89417" y="82778"/>
                  <a:pt x="91203" y="78611"/>
                  <a:pt x="92096" y="72361"/>
                </a:cubicBezTo>
                <a:cubicBezTo>
                  <a:pt x="92989" y="66110"/>
                  <a:pt x="92840" y="58966"/>
                  <a:pt x="91649" y="50929"/>
                </a:cubicBezTo>
                <a:cubicBezTo>
                  <a:pt x="90459" y="42893"/>
                  <a:pt x="88375" y="36791"/>
                  <a:pt x="85399" y="32623"/>
                </a:cubicBezTo>
                <a:cubicBezTo>
                  <a:pt x="82422" y="28456"/>
                  <a:pt x="83315" y="26670"/>
                  <a:pt x="88078" y="27266"/>
                </a:cubicBezTo>
                <a:close/>
                <a:moveTo>
                  <a:pt x="282521" y="8625"/>
                </a:moveTo>
                <a:cubicBezTo>
                  <a:pt x="283712" y="7955"/>
                  <a:pt x="285721" y="8216"/>
                  <a:pt x="288549" y="9406"/>
                </a:cubicBezTo>
                <a:cubicBezTo>
                  <a:pt x="294204" y="11787"/>
                  <a:pt x="298074" y="14020"/>
                  <a:pt x="300158" y="16103"/>
                </a:cubicBezTo>
                <a:cubicBezTo>
                  <a:pt x="302241" y="18187"/>
                  <a:pt x="302390" y="20122"/>
                  <a:pt x="300604" y="21908"/>
                </a:cubicBezTo>
                <a:cubicBezTo>
                  <a:pt x="298818" y="23694"/>
                  <a:pt x="296139" y="28159"/>
                  <a:pt x="292567" y="35302"/>
                </a:cubicBezTo>
                <a:cubicBezTo>
                  <a:pt x="288995" y="42446"/>
                  <a:pt x="282149" y="53757"/>
                  <a:pt x="272029" y="69235"/>
                </a:cubicBezTo>
                <a:cubicBezTo>
                  <a:pt x="281554" y="73402"/>
                  <a:pt x="285572" y="79355"/>
                  <a:pt x="284084" y="87094"/>
                </a:cubicBezTo>
                <a:cubicBezTo>
                  <a:pt x="282596" y="94834"/>
                  <a:pt x="281703" y="109865"/>
                  <a:pt x="281405" y="132189"/>
                </a:cubicBezTo>
                <a:cubicBezTo>
                  <a:pt x="281108" y="154514"/>
                  <a:pt x="279768" y="168950"/>
                  <a:pt x="277387" y="175498"/>
                </a:cubicBezTo>
                <a:cubicBezTo>
                  <a:pt x="275006" y="182047"/>
                  <a:pt x="272029" y="181749"/>
                  <a:pt x="268457" y="174605"/>
                </a:cubicBezTo>
                <a:cubicBezTo>
                  <a:pt x="264885" y="167462"/>
                  <a:pt x="264141" y="161509"/>
                  <a:pt x="266225" y="156746"/>
                </a:cubicBezTo>
                <a:cubicBezTo>
                  <a:pt x="268308" y="151984"/>
                  <a:pt x="269945" y="143798"/>
                  <a:pt x="271136" y="132189"/>
                </a:cubicBezTo>
                <a:cubicBezTo>
                  <a:pt x="272327" y="120581"/>
                  <a:pt x="272922" y="108823"/>
                  <a:pt x="272922" y="96917"/>
                </a:cubicBezTo>
                <a:cubicBezTo>
                  <a:pt x="272922" y="85011"/>
                  <a:pt x="271731" y="77569"/>
                  <a:pt x="269350" y="74593"/>
                </a:cubicBezTo>
                <a:cubicBezTo>
                  <a:pt x="262802" y="83523"/>
                  <a:pt x="255807" y="91411"/>
                  <a:pt x="248365" y="98257"/>
                </a:cubicBezTo>
                <a:cubicBezTo>
                  <a:pt x="240924" y="105103"/>
                  <a:pt x="234376" y="110163"/>
                  <a:pt x="228720" y="113437"/>
                </a:cubicBezTo>
                <a:cubicBezTo>
                  <a:pt x="223065" y="116711"/>
                  <a:pt x="223660" y="114628"/>
                  <a:pt x="230506" y="107186"/>
                </a:cubicBezTo>
                <a:cubicBezTo>
                  <a:pt x="237352" y="99745"/>
                  <a:pt x="244794" y="90369"/>
                  <a:pt x="252830" y="79058"/>
                </a:cubicBezTo>
                <a:cubicBezTo>
                  <a:pt x="260867" y="67747"/>
                  <a:pt x="267862" y="55245"/>
                  <a:pt x="273815" y="41553"/>
                </a:cubicBezTo>
                <a:cubicBezTo>
                  <a:pt x="279768" y="27861"/>
                  <a:pt x="282298" y="18485"/>
                  <a:pt x="281405" y="13425"/>
                </a:cubicBezTo>
                <a:cubicBezTo>
                  <a:pt x="280959" y="10894"/>
                  <a:pt x="281331" y="9295"/>
                  <a:pt x="282521" y="8625"/>
                </a:cubicBezTo>
                <a:close/>
                <a:moveTo>
                  <a:pt x="46554" y="4495"/>
                </a:moveTo>
                <a:cubicBezTo>
                  <a:pt x="52210" y="5983"/>
                  <a:pt x="56675" y="7769"/>
                  <a:pt x="59949" y="9853"/>
                </a:cubicBezTo>
                <a:cubicBezTo>
                  <a:pt x="63223" y="11936"/>
                  <a:pt x="63819" y="14764"/>
                  <a:pt x="61735" y="18336"/>
                </a:cubicBezTo>
                <a:cubicBezTo>
                  <a:pt x="59651" y="21908"/>
                  <a:pt x="58014" y="35898"/>
                  <a:pt x="56824" y="60305"/>
                </a:cubicBezTo>
                <a:cubicBezTo>
                  <a:pt x="62777" y="59115"/>
                  <a:pt x="66944" y="58371"/>
                  <a:pt x="69325" y="58073"/>
                </a:cubicBezTo>
                <a:cubicBezTo>
                  <a:pt x="71706" y="57775"/>
                  <a:pt x="73641" y="58371"/>
                  <a:pt x="75129" y="59859"/>
                </a:cubicBezTo>
                <a:cubicBezTo>
                  <a:pt x="76618" y="61347"/>
                  <a:pt x="76320" y="62984"/>
                  <a:pt x="74236" y="64770"/>
                </a:cubicBezTo>
                <a:cubicBezTo>
                  <a:pt x="72153" y="66556"/>
                  <a:pt x="66349" y="68640"/>
                  <a:pt x="56824" y="71021"/>
                </a:cubicBezTo>
                <a:lnTo>
                  <a:pt x="56824" y="88880"/>
                </a:lnTo>
                <a:cubicBezTo>
                  <a:pt x="62181" y="90071"/>
                  <a:pt x="66497" y="92006"/>
                  <a:pt x="69772" y="94685"/>
                </a:cubicBezTo>
                <a:cubicBezTo>
                  <a:pt x="73046" y="97364"/>
                  <a:pt x="74981" y="101382"/>
                  <a:pt x="75576" y="106740"/>
                </a:cubicBezTo>
                <a:cubicBezTo>
                  <a:pt x="76171" y="112098"/>
                  <a:pt x="73641" y="112842"/>
                  <a:pt x="67986" y="108972"/>
                </a:cubicBezTo>
                <a:cubicBezTo>
                  <a:pt x="62330" y="105103"/>
                  <a:pt x="58610" y="100787"/>
                  <a:pt x="56824" y="96024"/>
                </a:cubicBezTo>
                <a:cubicBezTo>
                  <a:pt x="56824" y="115669"/>
                  <a:pt x="56675" y="132041"/>
                  <a:pt x="56377" y="145137"/>
                </a:cubicBezTo>
                <a:cubicBezTo>
                  <a:pt x="56079" y="158234"/>
                  <a:pt x="55335" y="169545"/>
                  <a:pt x="54145" y="179070"/>
                </a:cubicBezTo>
                <a:cubicBezTo>
                  <a:pt x="52954" y="188595"/>
                  <a:pt x="50573" y="190828"/>
                  <a:pt x="47001" y="185768"/>
                </a:cubicBezTo>
                <a:cubicBezTo>
                  <a:pt x="43429" y="180707"/>
                  <a:pt x="41941" y="175796"/>
                  <a:pt x="42536" y="171034"/>
                </a:cubicBezTo>
                <a:cubicBezTo>
                  <a:pt x="43131" y="166271"/>
                  <a:pt x="44024" y="157044"/>
                  <a:pt x="45215" y="143352"/>
                </a:cubicBezTo>
                <a:cubicBezTo>
                  <a:pt x="46406" y="129659"/>
                  <a:pt x="47299" y="113586"/>
                  <a:pt x="47894" y="95131"/>
                </a:cubicBezTo>
                <a:cubicBezTo>
                  <a:pt x="37178" y="112991"/>
                  <a:pt x="25272" y="126534"/>
                  <a:pt x="12175" y="135761"/>
                </a:cubicBezTo>
                <a:cubicBezTo>
                  <a:pt x="-922" y="144989"/>
                  <a:pt x="-3452" y="145137"/>
                  <a:pt x="4585" y="136208"/>
                </a:cubicBezTo>
                <a:cubicBezTo>
                  <a:pt x="12622" y="127278"/>
                  <a:pt x="20212" y="117307"/>
                  <a:pt x="27356" y="106293"/>
                </a:cubicBezTo>
                <a:cubicBezTo>
                  <a:pt x="34499" y="95280"/>
                  <a:pt x="40155" y="84713"/>
                  <a:pt x="44322" y="74593"/>
                </a:cubicBezTo>
                <a:cubicBezTo>
                  <a:pt x="35988" y="76379"/>
                  <a:pt x="28993" y="78016"/>
                  <a:pt x="23337" y="79504"/>
                </a:cubicBezTo>
                <a:cubicBezTo>
                  <a:pt x="17682" y="80993"/>
                  <a:pt x="12473" y="80100"/>
                  <a:pt x="7710" y="76825"/>
                </a:cubicBezTo>
                <a:cubicBezTo>
                  <a:pt x="2948" y="73551"/>
                  <a:pt x="4883" y="71468"/>
                  <a:pt x="13515" y="70575"/>
                </a:cubicBezTo>
                <a:cubicBezTo>
                  <a:pt x="22147" y="69682"/>
                  <a:pt x="33606" y="66854"/>
                  <a:pt x="47894" y="62091"/>
                </a:cubicBezTo>
                <a:lnTo>
                  <a:pt x="47894" y="29052"/>
                </a:lnTo>
                <a:cubicBezTo>
                  <a:pt x="47894" y="20717"/>
                  <a:pt x="46257" y="14169"/>
                  <a:pt x="42983" y="9406"/>
                </a:cubicBezTo>
                <a:cubicBezTo>
                  <a:pt x="39708" y="4644"/>
                  <a:pt x="40899" y="3007"/>
                  <a:pt x="46554" y="4495"/>
                </a:cubicBezTo>
                <a:close/>
                <a:moveTo>
                  <a:pt x="133619" y="4048"/>
                </a:moveTo>
                <a:cubicBezTo>
                  <a:pt x="137786" y="4644"/>
                  <a:pt x="141656" y="5834"/>
                  <a:pt x="145227" y="7620"/>
                </a:cubicBezTo>
                <a:cubicBezTo>
                  <a:pt x="148799" y="9406"/>
                  <a:pt x="149692" y="12383"/>
                  <a:pt x="147906" y="16550"/>
                </a:cubicBezTo>
                <a:cubicBezTo>
                  <a:pt x="146120" y="20717"/>
                  <a:pt x="144632" y="30540"/>
                  <a:pt x="143442" y="46018"/>
                </a:cubicBezTo>
                <a:cubicBezTo>
                  <a:pt x="148799" y="43041"/>
                  <a:pt x="153711" y="39618"/>
                  <a:pt x="158176" y="35749"/>
                </a:cubicBezTo>
                <a:cubicBezTo>
                  <a:pt x="162640" y="31879"/>
                  <a:pt x="165319" y="28456"/>
                  <a:pt x="166212" y="25480"/>
                </a:cubicBezTo>
                <a:cubicBezTo>
                  <a:pt x="167105" y="22503"/>
                  <a:pt x="169338" y="22354"/>
                  <a:pt x="172910" y="25033"/>
                </a:cubicBezTo>
                <a:cubicBezTo>
                  <a:pt x="176481" y="27712"/>
                  <a:pt x="179309" y="30540"/>
                  <a:pt x="181393" y="33516"/>
                </a:cubicBezTo>
                <a:cubicBezTo>
                  <a:pt x="183476" y="36493"/>
                  <a:pt x="182286" y="38279"/>
                  <a:pt x="177821" y="38874"/>
                </a:cubicBezTo>
                <a:cubicBezTo>
                  <a:pt x="173356" y="39469"/>
                  <a:pt x="168742" y="40809"/>
                  <a:pt x="163980" y="42893"/>
                </a:cubicBezTo>
                <a:cubicBezTo>
                  <a:pt x="159217" y="44976"/>
                  <a:pt x="152371" y="47804"/>
                  <a:pt x="143442" y="51376"/>
                </a:cubicBezTo>
                <a:cubicBezTo>
                  <a:pt x="142846" y="61496"/>
                  <a:pt x="142846" y="68640"/>
                  <a:pt x="143442" y="72807"/>
                </a:cubicBezTo>
                <a:cubicBezTo>
                  <a:pt x="144037" y="76974"/>
                  <a:pt x="148353" y="79355"/>
                  <a:pt x="156390" y="79951"/>
                </a:cubicBezTo>
                <a:cubicBezTo>
                  <a:pt x="164426" y="80546"/>
                  <a:pt x="170975" y="80100"/>
                  <a:pt x="176035" y="78611"/>
                </a:cubicBezTo>
                <a:cubicBezTo>
                  <a:pt x="181095" y="77123"/>
                  <a:pt x="184965" y="71765"/>
                  <a:pt x="187644" y="62538"/>
                </a:cubicBezTo>
                <a:cubicBezTo>
                  <a:pt x="190322" y="53311"/>
                  <a:pt x="191662" y="52864"/>
                  <a:pt x="191662" y="61198"/>
                </a:cubicBezTo>
                <a:cubicBezTo>
                  <a:pt x="191662" y="68937"/>
                  <a:pt x="192704" y="74593"/>
                  <a:pt x="194787" y="78165"/>
                </a:cubicBezTo>
                <a:cubicBezTo>
                  <a:pt x="196871" y="81737"/>
                  <a:pt x="195829" y="85011"/>
                  <a:pt x="191662" y="87987"/>
                </a:cubicBezTo>
                <a:cubicBezTo>
                  <a:pt x="187495" y="90964"/>
                  <a:pt x="178863" y="92452"/>
                  <a:pt x="165766" y="92452"/>
                </a:cubicBezTo>
                <a:cubicBezTo>
                  <a:pt x="152669" y="92452"/>
                  <a:pt x="144335" y="90369"/>
                  <a:pt x="140763" y="86202"/>
                </a:cubicBezTo>
                <a:cubicBezTo>
                  <a:pt x="137191" y="82034"/>
                  <a:pt x="135405" y="75784"/>
                  <a:pt x="135405" y="67449"/>
                </a:cubicBezTo>
                <a:cubicBezTo>
                  <a:pt x="135405" y="58519"/>
                  <a:pt x="135554" y="47506"/>
                  <a:pt x="135851" y="34409"/>
                </a:cubicBezTo>
                <a:cubicBezTo>
                  <a:pt x="136149" y="21312"/>
                  <a:pt x="134810" y="12829"/>
                  <a:pt x="131833" y="8960"/>
                </a:cubicBezTo>
                <a:cubicBezTo>
                  <a:pt x="128856" y="5090"/>
                  <a:pt x="129452" y="3453"/>
                  <a:pt x="133619" y="4048"/>
                </a:cubicBezTo>
                <a:close/>
                <a:moveTo>
                  <a:pt x="340341" y="30"/>
                </a:moveTo>
                <a:cubicBezTo>
                  <a:pt x="343020" y="328"/>
                  <a:pt x="347038" y="1518"/>
                  <a:pt x="352396" y="3602"/>
                </a:cubicBezTo>
                <a:cubicBezTo>
                  <a:pt x="357754" y="5686"/>
                  <a:pt x="359689" y="8513"/>
                  <a:pt x="358201" y="12085"/>
                </a:cubicBezTo>
                <a:cubicBezTo>
                  <a:pt x="356712" y="15657"/>
                  <a:pt x="355373" y="29944"/>
                  <a:pt x="354182" y="54948"/>
                </a:cubicBezTo>
                <a:cubicBezTo>
                  <a:pt x="363112" y="53162"/>
                  <a:pt x="372190" y="50929"/>
                  <a:pt x="381418" y="48250"/>
                </a:cubicBezTo>
                <a:cubicBezTo>
                  <a:pt x="390645" y="45571"/>
                  <a:pt x="397938" y="46167"/>
                  <a:pt x="403295" y="50036"/>
                </a:cubicBezTo>
                <a:cubicBezTo>
                  <a:pt x="408653" y="53906"/>
                  <a:pt x="408207" y="56436"/>
                  <a:pt x="401956" y="57627"/>
                </a:cubicBezTo>
                <a:cubicBezTo>
                  <a:pt x="395705" y="58817"/>
                  <a:pt x="380376" y="60901"/>
                  <a:pt x="355968" y="63877"/>
                </a:cubicBezTo>
                <a:cubicBezTo>
                  <a:pt x="367279" y="81737"/>
                  <a:pt x="379632" y="97066"/>
                  <a:pt x="393026" y="109865"/>
                </a:cubicBezTo>
                <a:cubicBezTo>
                  <a:pt x="406421" y="122664"/>
                  <a:pt x="418178" y="130999"/>
                  <a:pt x="428299" y="134868"/>
                </a:cubicBezTo>
                <a:cubicBezTo>
                  <a:pt x="438419" y="138738"/>
                  <a:pt x="440354" y="141268"/>
                  <a:pt x="434103" y="142459"/>
                </a:cubicBezTo>
                <a:cubicBezTo>
                  <a:pt x="427852" y="143649"/>
                  <a:pt x="420262" y="143798"/>
                  <a:pt x="411332" y="142905"/>
                </a:cubicBezTo>
                <a:cubicBezTo>
                  <a:pt x="402403" y="142012"/>
                  <a:pt x="396449" y="139184"/>
                  <a:pt x="393473" y="134422"/>
                </a:cubicBezTo>
                <a:cubicBezTo>
                  <a:pt x="390496" y="129659"/>
                  <a:pt x="386180" y="122813"/>
                  <a:pt x="380525" y="113884"/>
                </a:cubicBezTo>
                <a:cubicBezTo>
                  <a:pt x="374869" y="104954"/>
                  <a:pt x="366088" y="90369"/>
                  <a:pt x="354182" y="70128"/>
                </a:cubicBezTo>
                <a:lnTo>
                  <a:pt x="354182" y="128171"/>
                </a:lnTo>
                <a:cubicBezTo>
                  <a:pt x="359540" y="126980"/>
                  <a:pt x="363707" y="125939"/>
                  <a:pt x="366684" y="125046"/>
                </a:cubicBezTo>
                <a:cubicBezTo>
                  <a:pt x="369660" y="124153"/>
                  <a:pt x="373232" y="125046"/>
                  <a:pt x="377399" y="127725"/>
                </a:cubicBezTo>
                <a:cubicBezTo>
                  <a:pt x="381567" y="130403"/>
                  <a:pt x="381567" y="132785"/>
                  <a:pt x="377399" y="134868"/>
                </a:cubicBezTo>
                <a:cubicBezTo>
                  <a:pt x="373232" y="136952"/>
                  <a:pt x="365493" y="138887"/>
                  <a:pt x="354182" y="140673"/>
                </a:cubicBezTo>
                <a:cubicBezTo>
                  <a:pt x="354777" y="154365"/>
                  <a:pt x="354480" y="167313"/>
                  <a:pt x="353289" y="179517"/>
                </a:cubicBezTo>
                <a:cubicBezTo>
                  <a:pt x="352099" y="191721"/>
                  <a:pt x="349420" y="194846"/>
                  <a:pt x="345253" y="188893"/>
                </a:cubicBezTo>
                <a:cubicBezTo>
                  <a:pt x="341085" y="182940"/>
                  <a:pt x="339746" y="176838"/>
                  <a:pt x="341234" y="170587"/>
                </a:cubicBezTo>
                <a:cubicBezTo>
                  <a:pt x="342722" y="164336"/>
                  <a:pt x="343764" y="154960"/>
                  <a:pt x="344360" y="142459"/>
                </a:cubicBezTo>
                <a:cubicBezTo>
                  <a:pt x="335430" y="143054"/>
                  <a:pt x="327988" y="142607"/>
                  <a:pt x="322035" y="141119"/>
                </a:cubicBezTo>
                <a:cubicBezTo>
                  <a:pt x="316082" y="139631"/>
                  <a:pt x="315487" y="138143"/>
                  <a:pt x="320249" y="136654"/>
                </a:cubicBezTo>
                <a:cubicBezTo>
                  <a:pt x="325012" y="135166"/>
                  <a:pt x="333049" y="133231"/>
                  <a:pt x="344360" y="130850"/>
                </a:cubicBezTo>
                <a:lnTo>
                  <a:pt x="344360" y="79951"/>
                </a:lnTo>
                <a:cubicBezTo>
                  <a:pt x="336025" y="95429"/>
                  <a:pt x="326798" y="108823"/>
                  <a:pt x="316677" y="120134"/>
                </a:cubicBezTo>
                <a:cubicBezTo>
                  <a:pt x="306557" y="131445"/>
                  <a:pt x="297479" y="139036"/>
                  <a:pt x="289442" y="142905"/>
                </a:cubicBezTo>
                <a:cubicBezTo>
                  <a:pt x="281405" y="146775"/>
                  <a:pt x="281852" y="144542"/>
                  <a:pt x="290781" y="136208"/>
                </a:cubicBezTo>
                <a:cubicBezTo>
                  <a:pt x="299711" y="127873"/>
                  <a:pt x="308641" y="116860"/>
                  <a:pt x="317570" y="103168"/>
                </a:cubicBezTo>
                <a:cubicBezTo>
                  <a:pt x="326500" y="89476"/>
                  <a:pt x="332751" y="77569"/>
                  <a:pt x="336323" y="67449"/>
                </a:cubicBezTo>
                <a:cubicBezTo>
                  <a:pt x="328584" y="69235"/>
                  <a:pt x="322035" y="70575"/>
                  <a:pt x="316677" y="71468"/>
                </a:cubicBezTo>
                <a:cubicBezTo>
                  <a:pt x="311320" y="72361"/>
                  <a:pt x="306408" y="71319"/>
                  <a:pt x="301943" y="68342"/>
                </a:cubicBezTo>
                <a:cubicBezTo>
                  <a:pt x="297479" y="65366"/>
                  <a:pt x="298223" y="63580"/>
                  <a:pt x="304176" y="62984"/>
                </a:cubicBezTo>
                <a:cubicBezTo>
                  <a:pt x="310129" y="62389"/>
                  <a:pt x="316529" y="61496"/>
                  <a:pt x="323375" y="60305"/>
                </a:cubicBezTo>
                <a:cubicBezTo>
                  <a:pt x="330221" y="59115"/>
                  <a:pt x="337216" y="57924"/>
                  <a:pt x="344360" y="56734"/>
                </a:cubicBezTo>
                <a:cubicBezTo>
                  <a:pt x="344360" y="42446"/>
                  <a:pt x="343913" y="31433"/>
                  <a:pt x="343020" y="23694"/>
                </a:cubicBezTo>
                <a:cubicBezTo>
                  <a:pt x="342127" y="15955"/>
                  <a:pt x="340788" y="10002"/>
                  <a:pt x="339002" y="5834"/>
                </a:cubicBezTo>
                <a:cubicBezTo>
                  <a:pt x="337216" y="1667"/>
                  <a:pt x="337662" y="-268"/>
                  <a:pt x="340341" y="3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lnSpc>
                <a:spcPct val="120000"/>
              </a:lnSpc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7" name="文本框-44_矢量">
            <a:extLst>
              <a:ext uri="{FF2B5EF4-FFF2-40B4-BE49-F238E27FC236}">
                <a16:creationId xmlns:a16="http://schemas.microsoft.com/office/drawing/2014/main" id="{C4750939-21C6-489E-99DA-8B88BE3ED2DC}"/>
              </a:ext>
            </a:extLst>
          </p:cNvPr>
          <p:cNvSpPr txBox="1"/>
          <p:nvPr/>
        </p:nvSpPr>
        <p:spPr>
          <a:xfrm>
            <a:off x="1733818" y="5695098"/>
            <a:ext cx="2376077" cy="332398"/>
          </a:xfrm>
          <a:custGeom>
            <a:avLst/>
            <a:gdLst/>
            <a:ahLst/>
            <a:cxnLst/>
            <a:rect l="l" t="t" r="r" b="b"/>
            <a:pathLst>
              <a:path w="2376077" h="332398">
                <a:moveTo>
                  <a:pt x="2217886" y="241219"/>
                </a:moveTo>
                <a:cubicBezTo>
                  <a:pt x="2218292" y="242235"/>
                  <a:pt x="2218292" y="242946"/>
                  <a:pt x="2217886" y="243353"/>
                </a:cubicBezTo>
                <a:cubicBezTo>
                  <a:pt x="2217683" y="243556"/>
                  <a:pt x="2217479" y="243454"/>
                  <a:pt x="2217276" y="243048"/>
                </a:cubicBezTo>
                <a:cubicBezTo>
                  <a:pt x="2217276" y="243048"/>
                  <a:pt x="2217276" y="242642"/>
                  <a:pt x="2217276" y="241829"/>
                </a:cubicBezTo>
                <a:cubicBezTo>
                  <a:pt x="2217276" y="241829"/>
                  <a:pt x="2217479" y="241626"/>
                  <a:pt x="2217886" y="241219"/>
                </a:cubicBezTo>
                <a:close/>
                <a:moveTo>
                  <a:pt x="329954" y="231161"/>
                </a:moveTo>
                <a:cubicBezTo>
                  <a:pt x="330970" y="231161"/>
                  <a:pt x="330767" y="231669"/>
                  <a:pt x="329345" y="232685"/>
                </a:cubicBezTo>
                <a:cubicBezTo>
                  <a:pt x="327922" y="233701"/>
                  <a:pt x="326703" y="234209"/>
                  <a:pt x="325687" y="234209"/>
                </a:cubicBezTo>
                <a:cubicBezTo>
                  <a:pt x="324671" y="234209"/>
                  <a:pt x="324874" y="233701"/>
                  <a:pt x="326297" y="232685"/>
                </a:cubicBezTo>
                <a:cubicBezTo>
                  <a:pt x="327719" y="231669"/>
                  <a:pt x="328938" y="231161"/>
                  <a:pt x="329954" y="231161"/>
                </a:cubicBezTo>
                <a:close/>
                <a:moveTo>
                  <a:pt x="355634" y="221255"/>
                </a:moveTo>
                <a:cubicBezTo>
                  <a:pt x="357920" y="220747"/>
                  <a:pt x="358910" y="220798"/>
                  <a:pt x="358606" y="221407"/>
                </a:cubicBezTo>
                <a:cubicBezTo>
                  <a:pt x="358199" y="221814"/>
                  <a:pt x="354542" y="223236"/>
                  <a:pt x="347633" y="225674"/>
                </a:cubicBezTo>
                <a:cubicBezTo>
                  <a:pt x="340724" y="228113"/>
                  <a:pt x="336355" y="229637"/>
                  <a:pt x="334526" y="230246"/>
                </a:cubicBezTo>
                <a:cubicBezTo>
                  <a:pt x="333307" y="230856"/>
                  <a:pt x="332647" y="231110"/>
                  <a:pt x="332545" y="231008"/>
                </a:cubicBezTo>
                <a:cubicBezTo>
                  <a:pt x="332444" y="230907"/>
                  <a:pt x="332596" y="230551"/>
                  <a:pt x="333002" y="229942"/>
                </a:cubicBezTo>
                <a:cubicBezTo>
                  <a:pt x="334222" y="228722"/>
                  <a:pt x="338184" y="226894"/>
                  <a:pt x="344890" y="224455"/>
                </a:cubicBezTo>
                <a:cubicBezTo>
                  <a:pt x="349766" y="222830"/>
                  <a:pt x="353348" y="221763"/>
                  <a:pt x="355634" y="221255"/>
                </a:cubicBezTo>
                <a:close/>
                <a:moveTo>
                  <a:pt x="1970236" y="213787"/>
                </a:moveTo>
                <a:cubicBezTo>
                  <a:pt x="1969118" y="213787"/>
                  <a:pt x="1968559" y="214346"/>
                  <a:pt x="1968559" y="215464"/>
                </a:cubicBezTo>
                <a:cubicBezTo>
                  <a:pt x="1968559" y="216581"/>
                  <a:pt x="1968204" y="218156"/>
                  <a:pt x="1967492" y="220188"/>
                </a:cubicBezTo>
                <a:cubicBezTo>
                  <a:pt x="1966781" y="222220"/>
                  <a:pt x="1967035" y="223236"/>
                  <a:pt x="1968255" y="223236"/>
                </a:cubicBezTo>
                <a:cubicBezTo>
                  <a:pt x="1969474" y="223236"/>
                  <a:pt x="1970388" y="221661"/>
                  <a:pt x="1970998" y="218512"/>
                </a:cubicBezTo>
                <a:cubicBezTo>
                  <a:pt x="1971607" y="215362"/>
                  <a:pt x="1971353" y="213787"/>
                  <a:pt x="1970236" y="213787"/>
                </a:cubicBezTo>
                <a:close/>
                <a:moveTo>
                  <a:pt x="1957891" y="209825"/>
                </a:moveTo>
                <a:cubicBezTo>
                  <a:pt x="1950983" y="209825"/>
                  <a:pt x="1946715" y="210739"/>
                  <a:pt x="1945090" y="212568"/>
                </a:cubicBezTo>
                <a:cubicBezTo>
                  <a:pt x="1943464" y="214397"/>
                  <a:pt x="1942448" y="219477"/>
                  <a:pt x="1942042" y="227808"/>
                </a:cubicBezTo>
                <a:cubicBezTo>
                  <a:pt x="1941432" y="237358"/>
                  <a:pt x="1941635" y="242134"/>
                  <a:pt x="1942651" y="242134"/>
                </a:cubicBezTo>
                <a:cubicBezTo>
                  <a:pt x="1943464" y="242134"/>
                  <a:pt x="1946258" y="240864"/>
                  <a:pt x="1951033" y="238324"/>
                </a:cubicBezTo>
                <a:cubicBezTo>
                  <a:pt x="1955808" y="235784"/>
                  <a:pt x="1959212" y="233752"/>
                  <a:pt x="1961244" y="232228"/>
                </a:cubicBezTo>
                <a:cubicBezTo>
                  <a:pt x="1963276" y="230704"/>
                  <a:pt x="1964699" y="226589"/>
                  <a:pt x="1965511" y="219883"/>
                </a:cubicBezTo>
                <a:lnTo>
                  <a:pt x="1967035" y="209825"/>
                </a:lnTo>
                <a:close/>
                <a:moveTo>
                  <a:pt x="1662540" y="208910"/>
                </a:moveTo>
                <a:cubicBezTo>
                  <a:pt x="1662134" y="208910"/>
                  <a:pt x="1661727" y="209317"/>
                  <a:pt x="1661321" y="210130"/>
                </a:cubicBezTo>
                <a:cubicBezTo>
                  <a:pt x="1660915" y="210942"/>
                  <a:pt x="1661118" y="211349"/>
                  <a:pt x="1661930" y="211349"/>
                </a:cubicBezTo>
                <a:cubicBezTo>
                  <a:pt x="1662743" y="211349"/>
                  <a:pt x="1663150" y="210942"/>
                  <a:pt x="1663150" y="210130"/>
                </a:cubicBezTo>
                <a:cubicBezTo>
                  <a:pt x="1663150" y="209317"/>
                  <a:pt x="1662947" y="208910"/>
                  <a:pt x="1662540" y="208910"/>
                </a:cubicBezTo>
                <a:close/>
                <a:moveTo>
                  <a:pt x="748140" y="208910"/>
                </a:moveTo>
                <a:cubicBezTo>
                  <a:pt x="747734" y="208910"/>
                  <a:pt x="747327" y="209317"/>
                  <a:pt x="746921" y="210130"/>
                </a:cubicBezTo>
                <a:cubicBezTo>
                  <a:pt x="746514" y="210942"/>
                  <a:pt x="746718" y="211349"/>
                  <a:pt x="747531" y="211349"/>
                </a:cubicBezTo>
                <a:cubicBezTo>
                  <a:pt x="748343" y="211349"/>
                  <a:pt x="748750" y="210942"/>
                  <a:pt x="748750" y="210130"/>
                </a:cubicBezTo>
                <a:cubicBezTo>
                  <a:pt x="748750" y="209317"/>
                  <a:pt x="748546" y="208910"/>
                  <a:pt x="748140" y="208910"/>
                </a:cubicBezTo>
                <a:close/>
                <a:moveTo>
                  <a:pt x="128177" y="202205"/>
                </a:moveTo>
                <a:cubicBezTo>
                  <a:pt x="127567" y="202002"/>
                  <a:pt x="127110" y="202052"/>
                  <a:pt x="126805" y="202357"/>
                </a:cubicBezTo>
                <a:cubicBezTo>
                  <a:pt x="126500" y="202662"/>
                  <a:pt x="126450" y="203221"/>
                  <a:pt x="126653" y="204034"/>
                </a:cubicBezTo>
                <a:cubicBezTo>
                  <a:pt x="127059" y="205659"/>
                  <a:pt x="127872" y="206777"/>
                  <a:pt x="129091" y="207386"/>
                </a:cubicBezTo>
                <a:cubicBezTo>
                  <a:pt x="129701" y="207590"/>
                  <a:pt x="130158" y="207488"/>
                  <a:pt x="130463" y="207082"/>
                </a:cubicBezTo>
                <a:cubicBezTo>
                  <a:pt x="130768" y="206675"/>
                  <a:pt x="130818" y="206066"/>
                  <a:pt x="130615" y="205253"/>
                </a:cubicBezTo>
                <a:cubicBezTo>
                  <a:pt x="130209" y="203627"/>
                  <a:pt x="129396" y="202611"/>
                  <a:pt x="128177" y="202205"/>
                </a:cubicBezTo>
                <a:close/>
                <a:moveTo>
                  <a:pt x="1680523" y="199766"/>
                </a:moveTo>
                <a:cubicBezTo>
                  <a:pt x="1681539" y="199970"/>
                  <a:pt x="1679711" y="201798"/>
                  <a:pt x="1675037" y="205253"/>
                </a:cubicBezTo>
                <a:cubicBezTo>
                  <a:pt x="1675037" y="205253"/>
                  <a:pt x="1674834" y="205456"/>
                  <a:pt x="1674427" y="205862"/>
                </a:cubicBezTo>
                <a:cubicBezTo>
                  <a:pt x="1674427" y="205456"/>
                  <a:pt x="1675037" y="204643"/>
                  <a:pt x="1676256" y="203424"/>
                </a:cubicBezTo>
                <a:cubicBezTo>
                  <a:pt x="1678491" y="200986"/>
                  <a:pt x="1679914" y="199766"/>
                  <a:pt x="1680523" y="199766"/>
                </a:cubicBezTo>
                <a:close/>
                <a:moveTo>
                  <a:pt x="766123" y="199766"/>
                </a:moveTo>
                <a:cubicBezTo>
                  <a:pt x="767139" y="199970"/>
                  <a:pt x="765310" y="201798"/>
                  <a:pt x="760637" y="205253"/>
                </a:cubicBezTo>
                <a:cubicBezTo>
                  <a:pt x="760637" y="205253"/>
                  <a:pt x="760434" y="205456"/>
                  <a:pt x="760027" y="205862"/>
                </a:cubicBezTo>
                <a:cubicBezTo>
                  <a:pt x="760027" y="205456"/>
                  <a:pt x="760637" y="204643"/>
                  <a:pt x="761856" y="203424"/>
                </a:cubicBezTo>
                <a:cubicBezTo>
                  <a:pt x="764091" y="200986"/>
                  <a:pt x="765514" y="199766"/>
                  <a:pt x="766123" y="199766"/>
                </a:cubicBezTo>
                <a:close/>
                <a:moveTo>
                  <a:pt x="2241660" y="196109"/>
                </a:moveTo>
                <a:cubicBezTo>
                  <a:pt x="2241050" y="196109"/>
                  <a:pt x="2241660" y="196210"/>
                  <a:pt x="2243489" y="196414"/>
                </a:cubicBezTo>
                <a:lnTo>
                  <a:pt x="2242879" y="196718"/>
                </a:lnTo>
                <a:cubicBezTo>
                  <a:pt x="2242067" y="196922"/>
                  <a:pt x="2241152" y="196922"/>
                  <a:pt x="2240136" y="196718"/>
                </a:cubicBezTo>
                <a:cubicBezTo>
                  <a:pt x="2240136" y="196312"/>
                  <a:pt x="2240644" y="196109"/>
                  <a:pt x="2241660" y="196109"/>
                </a:cubicBezTo>
                <a:close/>
                <a:moveTo>
                  <a:pt x="2259034" y="195499"/>
                </a:moveTo>
                <a:cubicBezTo>
                  <a:pt x="2258018" y="195296"/>
                  <a:pt x="2257357" y="195347"/>
                  <a:pt x="2257053" y="195652"/>
                </a:cubicBezTo>
                <a:cubicBezTo>
                  <a:pt x="2256748" y="195956"/>
                  <a:pt x="2256697" y="196617"/>
                  <a:pt x="2256900" y="197633"/>
                </a:cubicBezTo>
                <a:cubicBezTo>
                  <a:pt x="2257307" y="199462"/>
                  <a:pt x="2258068" y="200173"/>
                  <a:pt x="2259186" y="199766"/>
                </a:cubicBezTo>
                <a:cubicBezTo>
                  <a:pt x="2260304" y="199360"/>
                  <a:pt x="2261167" y="199157"/>
                  <a:pt x="2261777" y="199157"/>
                </a:cubicBezTo>
                <a:cubicBezTo>
                  <a:pt x="2262386" y="199157"/>
                  <a:pt x="2262488" y="198649"/>
                  <a:pt x="2262082" y="197633"/>
                </a:cubicBezTo>
                <a:cubicBezTo>
                  <a:pt x="2261675" y="196617"/>
                  <a:pt x="2260659" y="195906"/>
                  <a:pt x="2259034" y="195499"/>
                </a:cubicBezTo>
                <a:close/>
                <a:moveTo>
                  <a:pt x="2247451" y="193670"/>
                </a:moveTo>
                <a:cubicBezTo>
                  <a:pt x="2246842" y="192858"/>
                  <a:pt x="2245267" y="192959"/>
                  <a:pt x="2242727" y="193975"/>
                </a:cubicBezTo>
                <a:cubicBezTo>
                  <a:pt x="2240187" y="194991"/>
                  <a:pt x="2238917" y="196007"/>
                  <a:pt x="2238917" y="197023"/>
                </a:cubicBezTo>
                <a:cubicBezTo>
                  <a:pt x="2238917" y="198039"/>
                  <a:pt x="2238561" y="199462"/>
                  <a:pt x="2237850" y="201290"/>
                </a:cubicBezTo>
                <a:cubicBezTo>
                  <a:pt x="2237139" y="203119"/>
                  <a:pt x="2237190" y="204288"/>
                  <a:pt x="2238003" y="204796"/>
                </a:cubicBezTo>
                <a:cubicBezTo>
                  <a:pt x="2238815" y="205304"/>
                  <a:pt x="2240441" y="205151"/>
                  <a:pt x="2242879" y="204338"/>
                </a:cubicBezTo>
                <a:cubicBezTo>
                  <a:pt x="2244708" y="203729"/>
                  <a:pt x="2245876" y="203119"/>
                  <a:pt x="2246384" y="202510"/>
                </a:cubicBezTo>
                <a:cubicBezTo>
                  <a:pt x="2246892" y="201900"/>
                  <a:pt x="2247248" y="200681"/>
                  <a:pt x="2247451" y="198852"/>
                </a:cubicBezTo>
                <a:cubicBezTo>
                  <a:pt x="2247654" y="196007"/>
                  <a:pt x="2247654" y="194280"/>
                  <a:pt x="2247451" y="193670"/>
                </a:cubicBezTo>
                <a:close/>
                <a:moveTo>
                  <a:pt x="1968255" y="177516"/>
                </a:moveTo>
                <a:cubicBezTo>
                  <a:pt x="1964394" y="177719"/>
                  <a:pt x="1960279" y="178888"/>
                  <a:pt x="1955910" y="181021"/>
                </a:cubicBezTo>
                <a:cubicBezTo>
                  <a:pt x="1951541" y="183155"/>
                  <a:pt x="1948239" y="185593"/>
                  <a:pt x="1946004" y="188336"/>
                </a:cubicBezTo>
                <a:cubicBezTo>
                  <a:pt x="1943769" y="191080"/>
                  <a:pt x="1943464" y="193264"/>
                  <a:pt x="1945090" y="194890"/>
                </a:cubicBezTo>
                <a:cubicBezTo>
                  <a:pt x="1946106" y="195702"/>
                  <a:pt x="1949001" y="196414"/>
                  <a:pt x="1953776" y="197023"/>
                </a:cubicBezTo>
                <a:cubicBezTo>
                  <a:pt x="1958552" y="197633"/>
                  <a:pt x="1963175" y="197836"/>
                  <a:pt x="1967645" y="197633"/>
                </a:cubicBezTo>
                <a:cubicBezTo>
                  <a:pt x="1972115" y="197430"/>
                  <a:pt x="1974351" y="196922"/>
                  <a:pt x="1974351" y="196109"/>
                </a:cubicBezTo>
                <a:cubicBezTo>
                  <a:pt x="1974351" y="194483"/>
                  <a:pt x="1974757" y="192045"/>
                  <a:pt x="1975570" y="188794"/>
                </a:cubicBezTo>
                <a:lnTo>
                  <a:pt x="1975875" y="185746"/>
                </a:lnTo>
                <a:cubicBezTo>
                  <a:pt x="1975671" y="185746"/>
                  <a:pt x="1975163" y="186152"/>
                  <a:pt x="1974351" y="186965"/>
                </a:cubicBezTo>
                <a:cubicBezTo>
                  <a:pt x="1973131" y="186965"/>
                  <a:pt x="1972522" y="185847"/>
                  <a:pt x="1972522" y="183612"/>
                </a:cubicBezTo>
                <a:cubicBezTo>
                  <a:pt x="1972522" y="181174"/>
                  <a:pt x="1972217" y="179548"/>
                  <a:pt x="1971607" y="178735"/>
                </a:cubicBezTo>
                <a:cubicBezTo>
                  <a:pt x="1970998" y="177922"/>
                  <a:pt x="1969880" y="177516"/>
                  <a:pt x="1968255" y="177516"/>
                </a:cubicBezTo>
                <a:close/>
                <a:moveTo>
                  <a:pt x="50758" y="172487"/>
                </a:moveTo>
                <a:cubicBezTo>
                  <a:pt x="48522" y="172995"/>
                  <a:pt x="44865" y="175687"/>
                  <a:pt x="39785" y="180564"/>
                </a:cubicBezTo>
                <a:cubicBezTo>
                  <a:pt x="36330" y="183815"/>
                  <a:pt x="34197" y="185441"/>
                  <a:pt x="33384" y="185441"/>
                </a:cubicBezTo>
                <a:cubicBezTo>
                  <a:pt x="32571" y="185441"/>
                  <a:pt x="32165" y="186406"/>
                  <a:pt x="32165" y="188336"/>
                </a:cubicBezTo>
                <a:cubicBezTo>
                  <a:pt x="32165" y="190267"/>
                  <a:pt x="31657" y="191537"/>
                  <a:pt x="30641" y="192146"/>
                </a:cubicBezTo>
                <a:cubicBezTo>
                  <a:pt x="30031" y="192553"/>
                  <a:pt x="29269" y="196109"/>
                  <a:pt x="28355" y="202814"/>
                </a:cubicBezTo>
                <a:cubicBezTo>
                  <a:pt x="27440" y="209520"/>
                  <a:pt x="26882" y="215718"/>
                  <a:pt x="26678" y="221407"/>
                </a:cubicBezTo>
                <a:cubicBezTo>
                  <a:pt x="26475" y="227097"/>
                  <a:pt x="26678" y="230348"/>
                  <a:pt x="27288" y="231161"/>
                </a:cubicBezTo>
                <a:cubicBezTo>
                  <a:pt x="27694" y="231161"/>
                  <a:pt x="33486" y="227097"/>
                  <a:pt x="44662" y="218969"/>
                </a:cubicBezTo>
                <a:cubicBezTo>
                  <a:pt x="57463" y="209825"/>
                  <a:pt x="70773" y="201189"/>
                  <a:pt x="84590" y="193061"/>
                </a:cubicBezTo>
                <a:cubicBezTo>
                  <a:pt x="87638" y="191232"/>
                  <a:pt x="89518" y="188235"/>
                  <a:pt x="90229" y="184069"/>
                </a:cubicBezTo>
                <a:cubicBezTo>
                  <a:pt x="90940" y="179904"/>
                  <a:pt x="91093" y="177618"/>
                  <a:pt x="90686" y="177211"/>
                </a:cubicBezTo>
                <a:cubicBezTo>
                  <a:pt x="89874" y="176602"/>
                  <a:pt x="87130" y="177313"/>
                  <a:pt x="82457" y="179345"/>
                </a:cubicBezTo>
                <a:cubicBezTo>
                  <a:pt x="77783" y="181377"/>
                  <a:pt x="75446" y="182901"/>
                  <a:pt x="75446" y="183917"/>
                </a:cubicBezTo>
                <a:cubicBezTo>
                  <a:pt x="75446" y="185339"/>
                  <a:pt x="73719" y="186457"/>
                  <a:pt x="70265" y="187270"/>
                </a:cubicBezTo>
                <a:cubicBezTo>
                  <a:pt x="64372" y="188489"/>
                  <a:pt x="59698" y="185034"/>
                  <a:pt x="56244" y="176906"/>
                </a:cubicBezTo>
                <a:cubicBezTo>
                  <a:pt x="54822" y="173452"/>
                  <a:pt x="52993" y="171979"/>
                  <a:pt x="50758" y="172487"/>
                </a:cubicBezTo>
                <a:close/>
                <a:moveTo>
                  <a:pt x="176640" y="167153"/>
                </a:moveTo>
                <a:cubicBezTo>
                  <a:pt x="173998" y="166950"/>
                  <a:pt x="170290" y="167305"/>
                  <a:pt x="165515" y="168220"/>
                </a:cubicBezTo>
                <a:cubicBezTo>
                  <a:pt x="160740" y="169134"/>
                  <a:pt x="158047" y="169998"/>
                  <a:pt x="157438" y="170810"/>
                </a:cubicBezTo>
                <a:cubicBezTo>
                  <a:pt x="156828" y="171420"/>
                  <a:pt x="153983" y="172639"/>
                  <a:pt x="148903" y="174468"/>
                </a:cubicBezTo>
                <a:cubicBezTo>
                  <a:pt x="143823" y="176297"/>
                  <a:pt x="140470" y="177313"/>
                  <a:pt x="138845" y="177516"/>
                </a:cubicBezTo>
                <a:cubicBezTo>
                  <a:pt x="136610" y="177516"/>
                  <a:pt x="131225" y="179751"/>
                  <a:pt x="122690" y="184222"/>
                </a:cubicBezTo>
                <a:cubicBezTo>
                  <a:pt x="114156" y="188692"/>
                  <a:pt x="109482" y="191537"/>
                  <a:pt x="108670" y="192756"/>
                </a:cubicBezTo>
                <a:cubicBezTo>
                  <a:pt x="108060" y="194178"/>
                  <a:pt x="107501" y="196566"/>
                  <a:pt x="106993" y="199919"/>
                </a:cubicBezTo>
                <a:cubicBezTo>
                  <a:pt x="106485" y="203272"/>
                  <a:pt x="106282" y="206370"/>
                  <a:pt x="106384" y="209215"/>
                </a:cubicBezTo>
                <a:cubicBezTo>
                  <a:pt x="106485" y="212060"/>
                  <a:pt x="106841" y="213482"/>
                  <a:pt x="107450" y="213482"/>
                </a:cubicBezTo>
                <a:cubicBezTo>
                  <a:pt x="108670" y="213482"/>
                  <a:pt x="111159" y="211958"/>
                  <a:pt x="114918" y="208910"/>
                </a:cubicBezTo>
                <a:cubicBezTo>
                  <a:pt x="118677" y="205862"/>
                  <a:pt x="120557" y="203729"/>
                  <a:pt x="120557" y="202510"/>
                </a:cubicBezTo>
                <a:cubicBezTo>
                  <a:pt x="120557" y="200681"/>
                  <a:pt x="121928" y="198598"/>
                  <a:pt x="124672" y="196261"/>
                </a:cubicBezTo>
                <a:cubicBezTo>
                  <a:pt x="127415" y="193924"/>
                  <a:pt x="130006" y="192756"/>
                  <a:pt x="132444" y="192756"/>
                </a:cubicBezTo>
                <a:cubicBezTo>
                  <a:pt x="137524" y="192756"/>
                  <a:pt x="143722" y="197684"/>
                  <a:pt x="151037" y="207539"/>
                </a:cubicBezTo>
                <a:cubicBezTo>
                  <a:pt x="158352" y="217394"/>
                  <a:pt x="160892" y="224354"/>
                  <a:pt x="158657" y="228418"/>
                </a:cubicBezTo>
                <a:cubicBezTo>
                  <a:pt x="158047" y="229840"/>
                  <a:pt x="157234" y="230653"/>
                  <a:pt x="156218" y="230856"/>
                </a:cubicBezTo>
                <a:cubicBezTo>
                  <a:pt x="155202" y="231059"/>
                  <a:pt x="153272" y="230958"/>
                  <a:pt x="150427" y="230551"/>
                </a:cubicBezTo>
                <a:cubicBezTo>
                  <a:pt x="146160" y="229942"/>
                  <a:pt x="142960" y="228672"/>
                  <a:pt x="140826" y="226741"/>
                </a:cubicBezTo>
                <a:cubicBezTo>
                  <a:pt x="138692" y="224811"/>
                  <a:pt x="136762" y="223947"/>
                  <a:pt x="135035" y="224150"/>
                </a:cubicBezTo>
                <a:cubicBezTo>
                  <a:pt x="133308" y="224354"/>
                  <a:pt x="131022" y="225674"/>
                  <a:pt x="128177" y="228113"/>
                </a:cubicBezTo>
                <a:lnTo>
                  <a:pt x="122995" y="232380"/>
                </a:lnTo>
                <a:lnTo>
                  <a:pt x="134273" y="240000"/>
                </a:lnTo>
                <a:cubicBezTo>
                  <a:pt x="140369" y="244064"/>
                  <a:pt x="147024" y="248026"/>
                  <a:pt x="154237" y="251887"/>
                </a:cubicBezTo>
                <a:cubicBezTo>
                  <a:pt x="161451" y="255748"/>
                  <a:pt x="165870" y="257678"/>
                  <a:pt x="167496" y="257678"/>
                </a:cubicBezTo>
                <a:cubicBezTo>
                  <a:pt x="168512" y="257678"/>
                  <a:pt x="169325" y="256358"/>
                  <a:pt x="169934" y="253716"/>
                </a:cubicBezTo>
                <a:cubicBezTo>
                  <a:pt x="170544" y="251074"/>
                  <a:pt x="171560" y="247518"/>
                  <a:pt x="172982" y="243048"/>
                </a:cubicBezTo>
                <a:cubicBezTo>
                  <a:pt x="181517" y="216429"/>
                  <a:pt x="186394" y="194686"/>
                  <a:pt x="187613" y="177821"/>
                </a:cubicBezTo>
                <a:cubicBezTo>
                  <a:pt x="188019" y="172944"/>
                  <a:pt x="188121" y="170048"/>
                  <a:pt x="187918" y="169134"/>
                </a:cubicBezTo>
                <a:cubicBezTo>
                  <a:pt x="187714" y="168220"/>
                  <a:pt x="186800" y="167762"/>
                  <a:pt x="185174" y="167762"/>
                </a:cubicBezTo>
                <a:cubicBezTo>
                  <a:pt x="182939" y="167762"/>
                  <a:pt x="180094" y="167559"/>
                  <a:pt x="176640" y="167153"/>
                </a:cubicBezTo>
                <a:close/>
                <a:moveTo>
                  <a:pt x="1565614" y="163800"/>
                </a:moveTo>
                <a:cubicBezTo>
                  <a:pt x="1564801" y="163800"/>
                  <a:pt x="1564395" y="164156"/>
                  <a:pt x="1564395" y="164867"/>
                </a:cubicBezTo>
                <a:cubicBezTo>
                  <a:pt x="1564395" y="165578"/>
                  <a:pt x="1564801" y="165934"/>
                  <a:pt x="1565614" y="165934"/>
                </a:cubicBezTo>
                <a:cubicBezTo>
                  <a:pt x="1566426" y="165934"/>
                  <a:pt x="1566833" y="165578"/>
                  <a:pt x="1566833" y="164867"/>
                </a:cubicBezTo>
                <a:cubicBezTo>
                  <a:pt x="1566833" y="164156"/>
                  <a:pt x="1566426" y="163800"/>
                  <a:pt x="1565614" y="163800"/>
                </a:cubicBezTo>
                <a:close/>
                <a:moveTo>
                  <a:pt x="651214" y="163800"/>
                </a:moveTo>
                <a:cubicBezTo>
                  <a:pt x="650401" y="163800"/>
                  <a:pt x="649994" y="164156"/>
                  <a:pt x="649994" y="164867"/>
                </a:cubicBezTo>
                <a:cubicBezTo>
                  <a:pt x="649994" y="165578"/>
                  <a:pt x="650401" y="165934"/>
                  <a:pt x="651214" y="165934"/>
                </a:cubicBezTo>
                <a:cubicBezTo>
                  <a:pt x="652027" y="165934"/>
                  <a:pt x="652433" y="165578"/>
                  <a:pt x="652433" y="164867"/>
                </a:cubicBezTo>
                <a:cubicBezTo>
                  <a:pt x="652433" y="164156"/>
                  <a:pt x="652027" y="163800"/>
                  <a:pt x="651214" y="163800"/>
                </a:cubicBezTo>
                <a:close/>
                <a:moveTo>
                  <a:pt x="1899370" y="160447"/>
                </a:moveTo>
                <a:cubicBezTo>
                  <a:pt x="1899573" y="160650"/>
                  <a:pt x="1899624" y="161616"/>
                  <a:pt x="1899522" y="163343"/>
                </a:cubicBezTo>
                <a:cubicBezTo>
                  <a:pt x="1899420" y="165070"/>
                  <a:pt x="1899116" y="167153"/>
                  <a:pt x="1898608" y="169591"/>
                </a:cubicBezTo>
                <a:cubicBezTo>
                  <a:pt x="1898100" y="172030"/>
                  <a:pt x="1897541" y="173757"/>
                  <a:pt x="1896931" y="174773"/>
                </a:cubicBezTo>
                <a:cubicBezTo>
                  <a:pt x="1895915" y="177008"/>
                  <a:pt x="1895407" y="197074"/>
                  <a:pt x="1895407" y="234971"/>
                </a:cubicBezTo>
                <a:cubicBezTo>
                  <a:pt x="1895407" y="272868"/>
                  <a:pt x="1895915" y="295575"/>
                  <a:pt x="1896931" y="303094"/>
                </a:cubicBezTo>
                <a:cubicBezTo>
                  <a:pt x="1897947" y="310409"/>
                  <a:pt x="1897795" y="314930"/>
                  <a:pt x="1896474" y="316657"/>
                </a:cubicBezTo>
                <a:cubicBezTo>
                  <a:pt x="1895153" y="318384"/>
                  <a:pt x="1892156" y="317927"/>
                  <a:pt x="1887483" y="315286"/>
                </a:cubicBezTo>
                <a:cubicBezTo>
                  <a:pt x="1882606" y="312644"/>
                  <a:pt x="1877729" y="306548"/>
                  <a:pt x="1872852" y="296998"/>
                </a:cubicBezTo>
                <a:cubicBezTo>
                  <a:pt x="1869804" y="290698"/>
                  <a:pt x="1867975" y="286431"/>
                  <a:pt x="1867366" y="284196"/>
                </a:cubicBezTo>
                <a:cubicBezTo>
                  <a:pt x="1866756" y="281961"/>
                  <a:pt x="1866959" y="279624"/>
                  <a:pt x="1867975" y="277186"/>
                </a:cubicBezTo>
                <a:cubicBezTo>
                  <a:pt x="1869398" y="273528"/>
                  <a:pt x="1870718" y="265705"/>
                  <a:pt x="1871938" y="253716"/>
                </a:cubicBezTo>
                <a:cubicBezTo>
                  <a:pt x="1873360" y="238273"/>
                  <a:pt x="1875748" y="222322"/>
                  <a:pt x="1879101" y="205862"/>
                </a:cubicBezTo>
                <a:cubicBezTo>
                  <a:pt x="1882453" y="189403"/>
                  <a:pt x="1885451" y="179142"/>
                  <a:pt x="1888092" y="175078"/>
                </a:cubicBezTo>
                <a:cubicBezTo>
                  <a:pt x="1891140" y="170404"/>
                  <a:pt x="1892664" y="167661"/>
                  <a:pt x="1892664" y="166848"/>
                </a:cubicBezTo>
                <a:cubicBezTo>
                  <a:pt x="1892664" y="166035"/>
                  <a:pt x="1893731" y="164816"/>
                  <a:pt x="1895865" y="163190"/>
                </a:cubicBezTo>
                <a:cubicBezTo>
                  <a:pt x="1897998" y="161565"/>
                  <a:pt x="1899167" y="160650"/>
                  <a:pt x="1899370" y="160447"/>
                </a:cubicBezTo>
                <a:close/>
                <a:moveTo>
                  <a:pt x="1613925" y="153437"/>
                </a:moveTo>
                <a:cubicBezTo>
                  <a:pt x="1613620" y="153437"/>
                  <a:pt x="1613010" y="153996"/>
                  <a:pt x="1612096" y="155113"/>
                </a:cubicBezTo>
                <a:cubicBezTo>
                  <a:pt x="1611181" y="156231"/>
                  <a:pt x="1611334" y="156790"/>
                  <a:pt x="1612553" y="156790"/>
                </a:cubicBezTo>
                <a:cubicBezTo>
                  <a:pt x="1613772" y="156790"/>
                  <a:pt x="1614382" y="156231"/>
                  <a:pt x="1614382" y="155113"/>
                </a:cubicBezTo>
                <a:cubicBezTo>
                  <a:pt x="1614382" y="153996"/>
                  <a:pt x="1614229" y="153437"/>
                  <a:pt x="1613925" y="153437"/>
                </a:cubicBezTo>
                <a:close/>
                <a:moveTo>
                  <a:pt x="699525" y="153437"/>
                </a:moveTo>
                <a:cubicBezTo>
                  <a:pt x="699220" y="153437"/>
                  <a:pt x="698610" y="153996"/>
                  <a:pt x="697696" y="155113"/>
                </a:cubicBezTo>
                <a:cubicBezTo>
                  <a:pt x="696781" y="156231"/>
                  <a:pt x="696934" y="156790"/>
                  <a:pt x="698153" y="156790"/>
                </a:cubicBezTo>
                <a:cubicBezTo>
                  <a:pt x="699372" y="156790"/>
                  <a:pt x="699982" y="156231"/>
                  <a:pt x="699982" y="155113"/>
                </a:cubicBezTo>
                <a:cubicBezTo>
                  <a:pt x="699982" y="153996"/>
                  <a:pt x="699829" y="153437"/>
                  <a:pt x="699525" y="153437"/>
                </a:cubicBezTo>
                <a:close/>
                <a:moveTo>
                  <a:pt x="432520" y="151608"/>
                </a:moveTo>
                <a:cubicBezTo>
                  <a:pt x="433637" y="151608"/>
                  <a:pt x="433891" y="152116"/>
                  <a:pt x="433282" y="153132"/>
                </a:cubicBezTo>
                <a:cubicBezTo>
                  <a:pt x="432672" y="154148"/>
                  <a:pt x="432113" y="154656"/>
                  <a:pt x="431605" y="154656"/>
                </a:cubicBezTo>
                <a:cubicBezTo>
                  <a:pt x="431097" y="154656"/>
                  <a:pt x="430843" y="154148"/>
                  <a:pt x="430843" y="153132"/>
                </a:cubicBezTo>
                <a:cubicBezTo>
                  <a:pt x="430843" y="152116"/>
                  <a:pt x="431402" y="151608"/>
                  <a:pt x="432520" y="151608"/>
                </a:cubicBezTo>
                <a:close/>
                <a:moveTo>
                  <a:pt x="1709327" y="150389"/>
                </a:moveTo>
                <a:cubicBezTo>
                  <a:pt x="1708209" y="149982"/>
                  <a:pt x="1705314" y="150186"/>
                  <a:pt x="1700640" y="150998"/>
                </a:cubicBezTo>
                <a:cubicBezTo>
                  <a:pt x="1694138" y="152014"/>
                  <a:pt x="1682962" y="154961"/>
                  <a:pt x="1667112" y="159838"/>
                </a:cubicBezTo>
                <a:cubicBezTo>
                  <a:pt x="1651263" y="164714"/>
                  <a:pt x="1642423" y="167864"/>
                  <a:pt x="1640595" y="169286"/>
                </a:cubicBezTo>
                <a:cubicBezTo>
                  <a:pt x="1639375" y="170302"/>
                  <a:pt x="1638563" y="172639"/>
                  <a:pt x="1638156" y="176297"/>
                </a:cubicBezTo>
                <a:cubicBezTo>
                  <a:pt x="1637750" y="178938"/>
                  <a:pt x="1637496" y="183866"/>
                  <a:pt x="1637394" y="191080"/>
                </a:cubicBezTo>
                <a:cubicBezTo>
                  <a:pt x="1637292" y="198293"/>
                  <a:pt x="1637343" y="202510"/>
                  <a:pt x="1637546" y="203729"/>
                </a:cubicBezTo>
                <a:cubicBezTo>
                  <a:pt x="1638156" y="206574"/>
                  <a:pt x="1637953" y="208606"/>
                  <a:pt x="1636937" y="209825"/>
                </a:cubicBezTo>
                <a:cubicBezTo>
                  <a:pt x="1636530" y="210638"/>
                  <a:pt x="1636886" y="211044"/>
                  <a:pt x="1638004" y="211044"/>
                </a:cubicBezTo>
                <a:cubicBezTo>
                  <a:pt x="1639121" y="211044"/>
                  <a:pt x="1643439" y="210536"/>
                  <a:pt x="1650958" y="209520"/>
                </a:cubicBezTo>
                <a:cubicBezTo>
                  <a:pt x="1654818" y="208910"/>
                  <a:pt x="1659391" y="207996"/>
                  <a:pt x="1664674" y="206777"/>
                </a:cubicBezTo>
                <a:cubicBezTo>
                  <a:pt x="1669144" y="205558"/>
                  <a:pt x="1671379" y="205253"/>
                  <a:pt x="1671379" y="205862"/>
                </a:cubicBezTo>
                <a:cubicBezTo>
                  <a:pt x="1669144" y="207894"/>
                  <a:pt x="1669957" y="208910"/>
                  <a:pt x="1673818" y="208910"/>
                </a:cubicBezTo>
                <a:cubicBezTo>
                  <a:pt x="1677475" y="208910"/>
                  <a:pt x="1682962" y="204643"/>
                  <a:pt x="1690277" y="196109"/>
                </a:cubicBezTo>
                <a:cubicBezTo>
                  <a:pt x="1691699" y="194483"/>
                  <a:pt x="1694087" y="190927"/>
                  <a:pt x="1697440" y="185441"/>
                </a:cubicBezTo>
                <a:cubicBezTo>
                  <a:pt x="1700792" y="179954"/>
                  <a:pt x="1702469" y="176856"/>
                  <a:pt x="1702469" y="176144"/>
                </a:cubicBezTo>
                <a:cubicBezTo>
                  <a:pt x="1702469" y="175433"/>
                  <a:pt x="1702977" y="174620"/>
                  <a:pt x="1703993" y="173706"/>
                </a:cubicBezTo>
                <a:cubicBezTo>
                  <a:pt x="1705009" y="172792"/>
                  <a:pt x="1706025" y="170607"/>
                  <a:pt x="1707041" y="167153"/>
                </a:cubicBezTo>
                <a:cubicBezTo>
                  <a:pt x="1708057" y="163698"/>
                  <a:pt x="1708920" y="161209"/>
                  <a:pt x="1709632" y="159685"/>
                </a:cubicBezTo>
                <a:cubicBezTo>
                  <a:pt x="1710343" y="158161"/>
                  <a:pt x="1710800" y="156180"/>
                  <a:pt x="1711003" y="153742"/>
                </a:cubicBezTo>
                <a:cubicBezTo>
                  <a:pt x="1711003" y="151913"/>
                  <a:pt x="1710445" y="150795"/>
                  <a:pt x="1709327" y="150389"/>
                </a:cubicBezTo>
                <a:close/>
                <a:moveTo>
                  <a:pt x="794927" y="150389"/>
                </a:moveTo>
                <a:cubicBezTo>
                  <a:pt x="793809" y="149982"/>
                  <a:pt x="790914" y="150186"/>
                  <a:pt x="786240" y="150998"/>
                </a:cubicBezTo>
                <a:cubicBezTo>
                  <a:pt x="779738" y="152014"/>
                  <a:pt x="768562" y="154961"/>
                  <a:pt x="752712" y="159838"/>
                </a:cubicBezTo>
                <a:cubicBezTo>
                  <a:pt x="736862" y="164714"/>
                  <a:pt x="728023" y="167864"/>
                  <a:pt x="726194" y="169286"/>
                </a:cubicBezTo>
                <a:cubicBezTo>
                  <a:pt x="724975" y="170302"/>
                  <a:pt x="724162" y="172639"/>
                  <a:pt x="723756" y="176297"/>
                </a:cubicBezTo>
                <a:cubicBezTo>
                  <a:pt x="723350" y="178938"/>
                  <a:pt x="723096" y="183866"/>
                  <a:pt x="722994" y="191080"/>
                </a:cubicBezTo>
                <a:cubicBezTo>
                  <a:pt x="722892" y="198293"/>
                  <a:pt x="722943" y="202510"/>
                  <a:pt x="723146" y="203729"/>
                </a:cubicBezTo>
                <a:cubicBezTo>
                  <a:pt x="723756" y="206574"/>
                  <a:pt x="723553" y="208606"/>
                  <a:pt x="722537" y="209825"/>
                </a:cubicBezTo>
                <a:cubicBezTo>
                  <a:pt x="722131" y="210638"/>
                  <a:pt x="722486" y="211044"/>
                  <a:pt x="723604" y="211044"/>
                </a:cubicBezTo>
                <a:cubicBezTo>
                  <a:pt x="724721" y="211044"/>
                  <a:pt x="729039" y="210536"/>
                  <a:pt x="736558" y="209520"/>
                </a:cubicBezTo>
                <a:cubicBezTo>
                  <a:pt x="740419" y="208910"/>
                  <a:pt x="744990" y="207996"/>
                  <a:pt x="750274" y="206777"/>
                </a:cubicBezTo>
                <a:cubicBezTo>
                  <a:pt x="754744" y="205558"/>
                  <a:pt x="756979" y="205253"/>
                  <a:pt x="756979" y="205862"/>
                </a:cubicBezTo>
                <a:cubicBezTo>
                  <a:pt x="754744" y="207894"/>
                  <a:pt x="755557" y="208910"/>
                  <a:pt x="759418" y="208910"/>
                </a:cubicBezTo>
                <a:cubicBezTo>
                  <a:pt x="763075" y="208910"/>
                  <a:pt x="768562" y="204643"/>
                  <a:pt x="775877" y="196109"/>
                </a:cubicBezTo>
                <a:cubicBezTo>
                  <a:pt x="777299" y="194483"/>
                  <a:pt x="779687" y="190927"/>
                  <a:pt x="783040" y="185441"/>
                </a:cubicBezTo>
                <a:cubicBezTo>
                  <a:pt x="786392" y="179954"/>
                  <a:pt x="788069" y="176856"/>
                  <a:pt x="788069" y="176144"/>
                </a:cubicBezTo>
                <a:cubicBezTo>
                  <a:pt x="788069" y="175433"/>
                  <a:pt x="788577" y="174620"/>
                  <a:pt x="789593" y="173706"/>
                </a:cubicBezTo>
                <a:cubicBezTo>
                  <a:pt x="790609" y="172792"/>
                  <a:pt x="791625" y="170607"/>
                  <a:pt x="792641" y="167153"/>
                </a:cubicBezTo>
                <a:cubicBezTo>
                  <a:pt x="793657" y="163698"/>
                  <a:pt x="794520" y="161209"/>
                  <a:pt x="795232" y="159685"/>
                </a:cubicBezTo>
                <a:cubicBezTo>
                  <a:pt x="795943" y="158161"/>
                  <a:pt x="796400" y="156180"/>
                  <a:pt x="796603" y="153742"/>
                </a:cubicBezTo>
                <a:cubicBezTo>
                  <a:pt x="796603" y="151913"/>
                  <a:pt x="796044" y="150795"/>
                  <a:pt x="794927" y="150389"/>
                </a:cubicBezTo>
                <a:close/>
                <a:moveTo>
                  <a:pt x="2234954" y="141245"/>
                </a:moveTo>
                <a:cubicBezTo>
                  <a:pt x="2235767" y="141245"/>
                  <a:pt x="2235971" y="141651"/>
                  <a:pt x="2235564" y="142464"/>
                </a:cubicBezTo>
                <a:cubicBezTo>
                  <a:pt x="2235158" y="143277"/>
                  <a:pt x="2234751" y="143683"/>
                  <a:pt x="2234345" y="143683"/>
                </a:cubicBezTo>
                <a:cubicBezTo>
                  <a:pt x="2233938" y="143683"/>
                  <a:pt x="2233735" y="143277"/>
                  <a:pt x="2233735" y="142464"/>
                </a:cubicBezTo>
                <a:cubicBezTo>
                  <a:pt x="2233735" y="141651"/>
                  <a:pt x="2234142" y="141245"/>
                  <a:pt x="2234954" y="141245"/>
                </a:cubicBezTo>
                <a:close/>
                <a:moveTo>
                  <a:pt x="2147629" y="133472"/>
                </a:moveTo>
                <a:cubicBezTo>
                  <a:pt x="2146512" y="133574"/>
                  <a:pt x="2145953" y="134133"/>
                  <a:pt x="2145953" y="135149"/>
                </a:cubicBezTo>
                <a:cubicBezTo>
                  <a:pt x="2145953" y="135962"/>
                  <a:pt x="2144937" y="137384"/>
                  <a:pt x="2142905" y="139416"/>
                </a:cubicBezTo>
                <a:cubicBezTo>
                  <a:pt x="2140873" y="141448"/>
                  <a:pt x="2139450" y="142464"/>
                  <a:pt x="2138638" y="142464"/>
                </a:cubicBezTo>
                <a:cubicBezTo>
                  <a:pt x="2137622" y="142464"/>
                  <a:pt x="2136758" y="143378"/>
                  <a:pt x="2136047" y="145207"/>
                </a:cubicBezTo>
                <a:cubicBezTo>
                  <a:pt x="2135336" y="147036"/>
                  <a:pt x="2134066" y="148408"/>
                  <a:pt x="2132237" y="149322"/>
                </a:cubicBezTo>
                <a:cubicBezTo>
                  <a:pt x="2130408" y="150236"/>
                  <a:pt x="2129494" y="151151"/>
                  <a:pt x="2129494" y="152065"/>
                </a:cubicBezTo>
                <a:cubicBezTo>
                  <a:pt x="2129494" y="152980"/>
                  <a:pt x="2129087" y="153437"/>
                  <a:pt x="2128274" y="153437"/>
                </a:cubicBezTo>
                <a:cubicBezTo>
                  <a:pt x="2127462" y="153437"/>
                  <a:pt x="2127055" y="153894"/>
                  <a:pt x="2127055" y="154808"/>
                </a:cubicBezTo>
                <a:cubicBezTo>
                  <a:pt x="2127055" y="155723"/>
                  <a:pt x="2126242" y="157094"/>
                  <a:pt x="2124617" y="158923"/>
                </a:cubicBezTo>
                <a:cubicBezTo>
                  <a:pt x="2122788" y="160752"/>
                  <a:pt x="2122280" y="161666"/>
                  <a:pt x="2123093" y="161666"/>
                </a:cubicBezTo>
                <a:cubicBezTo>
                  <a:pt x="2124515" y="161260"/>
                  <a:pt x="2127767" y="158720"/>
                  <a:pt x="2132846" y="154046"/>
                </a:cubicBezTo>
                <a:cubicBezTo>
                  <a:pt x="2145242" y="142667"/>
                  <a:pt x="2150931" y="136165"/>
                  <a:pt x="2149915" y="134539"/>
                </a:cubicBezTo>
                <a:cubicBezTo>
                  <a:pt x="2149509" y="133726"/>
                  <a:pt x="2148747" y="133371"/>
                  <a:pt x="2147629" y="133472"/>
                </a:cubicBezTo>
                <a:close/>
                <a:moveTo>
                  <a:pt x="2009098" y="126919"/>
                </a:moveTo>
                <a:cubicBezTo>
                  <a:pt x="2014991" y="127529"/>
                  <a:pt x="2020782" y="129612"/>
                  <a:pt x="2026471" y="133168"/>
                </a:cubicBezTo>
                <a:cubicBezTo>
                  <a:pt x="2032161" y="136724"/>
                  <a:pt x="2035818" y="140432"/>
                  <a:pt x="2037444" y="144293"/>
                </a:cubicBezTo>
                <a:cubicBezTo>
                  <a:pt x="2038663" y="147341"/>
                  <a:pt x="2039679" y="174214"/>
                  <a:pt x="2040492" y="224912"/>
                </a:cubicBezTo>
                <a:cubicBezTo>
                  <a:pt x="2041305" y="275611"/>
                  <a:pt x="2041102" y="303906"/>
                  <a:pt x="2039883" y="309799"/>
                </a:cubicBezTo>
                <a:cubicBezTo>
                  <a:pt x="2038257" y="318943"/>
                  <a:pt x="2033075" y="320162"/>
                  <a:pt x="2024338" y="313457"/>
                </a:cubicBezTo>
                <a:cubicBezTo>
                  <a:pt x="2019258" y="309393"/>
                  <a:pt x="2013670" y="302992"/>
                  <a:pt x="2007574" y="294254"/>
                </a:cubicBezTo>
                <a:cubicBezTo>
                  <a:pt x="2000055" y="283078"/>
                  <a:pt x="1995636" y="276220"/>
                  <a:pt x="1994315" y="273680"/>
                </a:cubicBezTo>
                <a:cubicBezTo>
                  <a:pt x="1992994" y="271140"/>
                  <a:pt x="1988371" y="266111"/>
                  <a:pt x="1980446" y="258593"/>
                </a:cubicBezTo>
                <a:lnTo>
                  <a:pt x="1968864" y="247620"/>
                </a:lnTo>
                <a:lnTo>
                  <a:pt x="1960330" y="252497"/>
                </a:lnTo>
                <a:cubicBezTo>
                  <a:pt x="1953015" y="256764"/>
                  <a:pt x="1945293" y="258288"/>
                  <a:pt x="1937165" y="257069"/>
                </a:cubicBezTo>
                <a:cubicBezTo>
                  <a:pt x="1929037" y="255850"/>
                  <a:pt x="1924973" y="252497"/>
                  <a:pt x="1924973" y="247010"/>
                </a:cubicBezTo>
                <a:cubicBezTo>
                  <a:pt x="1924973" y="244978"/>
                  <a:pt x="1923347" y="239390"/>
                  <a:pt x="1920096" y="230246"/>
                </a:cubicBezTo>
                <a:cubicBezTo>
                  <a:pt x="1917048" y="221712"/>
                  <a:pt x="1915575" y="215718"/>
                  <a:pt x="1915676" y="212263"/>
                </a:cubicBezTo>
                <a:cubicBezTo>
                  <a:pt x="1915778" y="208809"/>
                  <a:pt x="1917556" y="203221"/>
                  <a:pt x="1921011" y="195499"/>
                </a:cubicBezTo>
                <a:cubicBezTo>
                  <a:pt x="1924871" y="187168"/>
                  <a:pt x="1926802" y="181783"/>
                  <a:pt x="1926802" y="179345"/>
                </a:cubicBezTo>
                <a:cubicBezTo>
                  <a:pt x="1926802" y="176703"/>
                  <a:pt x="1927868" y="174722"/>
                  <a:pt x="1930002" y="173401"/>
                </a:cubicBezTo>
                <a:cubicBezTo>
                  <a:pt x="1932136" y="172080"/>
                  <a:pt x="1934320" y="172131"/>
                  <a:pt x="1936555" y="173554"/>
                </a:cubicBezTo>
                <a:cubicBezTo>
                  <a:pt x="1938994" y="174976"/>
                  <a:pt x="1943769" y="174468"/>
                  <a:pt x="1950881" y="172030"/>
                </a:cubicBezTo>
                <a:cubicBezTo>
                  <a:pt x="1960025" y="168575"/>
                  <a:pt x="1968255" y="167356"/>
                  <a:pt x="1975570" y="168372"/>
                </a:cubicBezTo>
                <a:cubicBezTo>
                  <a:pt x="1982885" y="169388"/>
                  <a:pt x="1987559" y="172538"/>
                  <a:pt x="1989591" y="177821"/>
                </a:cubicBezTo>
                <a:cubicBezTo>
                  <a:pt x="1992435" y="184526"/>
                  <a:pt x="1991521" y="204034"/>
                  <a:pt x="1986847" y="236342"/>
                </a:cubicBezTo>
                <a:cubicBezTo>
                  <a:pt x="1985628" y="243658"/>
                  <a:pt x="1985069" y="248331"/>
                  <a:pt x="1985171" y="250363"/>
                </a:cubicBezTo>
                <a:cubicBezTo>
                  <a:pt x="1985273" y="252395"/>
                  <a:pt x="1986136" y="254224"/>
                  <a:pt x="1987762" y="255850"/>
                </a:cubicBezTo>
                <a:cubicBezTo>
                  <a:pt x="1990200" y="258085"/>
                  <a:pt x="1992334" y="259202"/>
                  <a:pt x="1994163" y="259202"/>
                </a:cubicBezTo>
                <a:cubicBezTo>
                  <a:pt x="1997211" y="259202"/>
                  <a:pt x="2001021" y="260371"/>
                  <a:pt x="2005592" y="262708"/>
                </a:cubicBezTo>
                <a:cubicBezTo>
                  <a:pt x="2010165" y="265044"/>
                  <a:pt x="2012451" y="267026"/>
                  <a:pt x="2012451" y="268651"/>
                </a:cubicBezTo>
                <a:cubicBezTo>
                  <a:pt x="2012451" y="270683"/>
                  <a:pt x="2013060" y="270175"/>
                  <a:pt x="2014279" y="267127"/>
                </a:cubicBezTo>
                <a:cubicBezTo>
                  <a:pt x="2015499" y="264079"/>
                  <a:pt x="2016261" y="250363"/>
                  <a:pt x="2016565" y="225979"/>
                </a:cubicBezTo>
                <a:cubicBezTo>
                  <a:pt x="2016870" y="201595"/>
                  <a:pt x="2016515" y="181174"/>
                  <a:pt x="2015499" y="164714"/>
                </a:cubicBezTo>
                <a:lnTo>
                  <a:pt x="2013670" y="137282"/>
                </a:lnTo>
                <a:lnTo>
                  <a:pt x="2003307" y="138502"/>
                </a:lnTo>
                <a:cubicBezTo>
                  <a:pt x="1996601" y="139111"/>
                  <a:pt x="1990810" y="140483"/>
                  <a:pt x="1985933" y="142616"/>
                </a:cubicBezTo>
                <a:cubicBezTo>
                  <a:pt x="1981056" y="144750"/>
                  <a:pt x="1975875" y="148154"/>
                  <a:pt x="1970388" y="152827"/>
                </a:cubicBezTo>
                <a:cubicBezTo>
                  <a:pt x="1964089" y="158110"/>
                  <a:pt x="1960939" y="160447"/>
                  <a:pt x="1960939" y="159838"/>
                </a:cubicBezTo>
                <a:cubicBezTo>
                  <a:pt x="1960939" y="159228"/>
                  <a:pt x="1962159" y="156078"/>
                  <a:pt x="1964597" y="150389"/>
                </a:cubicBezTo>
                <a:cubicBezTo>
                  <a:pt x="1966629" y="145512"/>
                  <a:pt x="1969169" y="141854"/>
                  <a:pt x="1972217" y="139416"/>
                </a:cubicBezTo>
                <a:cubicBezTo>
                  <a:pt x="1975265" y="136978"/>
                  <a:pt x="1980853" y="134031"/>
                  <a:pt x="1988981" y="130577"/>
                </a:cubicBezTo>
                <a:cubicBezTo>
                  <a:pt x="1996296" y="127529"/>
                  <a:pt x="2003002" y="126310"/>
                  <a:pt x="2009098" y="126919"/>
                </a:cubicBezTo>
                <a:close/>
                <a:moveTo>
                  <a:pt x="1931221" y="124100"/>
                </a:moveTo>
                <a:cubicBezTo>
                  <a:pt x="1931628" y="123846"/>
                  <a:pt x="1931882" y="124074"/>
                  <a:pt x="1931983" y="124786"/>
                </a:cubicBezTo>
                <a:cubicBezTo>
                  <a:pt x="1932187" y="125598"/>
                  <a:pt x="1932085" y="126614"/>
                  <a:pt x="1931679" y="127834"/>
                </a:cubicBezTo>
                <a:cubicBezTo>
                  <a:pt x="1931069" y="129459"/>
                  <a:pt x="1931171" y="130729"/>
                  <a:pt x="1931983" y="131644"/>
                </a:cubicBezTo>
                <a:cubicBezTo>
                  <a:pt x="1932796" y="132558"/>
                  <a:pt x="1934625" y="133625"/>
                  <a:pt x="1937470" y="134844"/>
                </a:cubicBezTo>
                <a:cubicBezTo>
                  <a:pt x="1941737" y="136470"/>
                  <a:pt x="1945141" y="138349"/>
                  <a:pt x="1947680" y="140483"/>
                </a:cubicBezTo>
                <a:cubicBezTo>
                  <a:pt x="1950221" y="142616"/>
                  <a:pt x="1951491" y="144496"/>
                  <a:pt x="1951491" y="146122"/>
                </a:cubicBezTo>
                <a:cubicBezTo>
                  <a:pt x="1951491" y="147138"/>
                  <a:pt x="1947122" y="148509"/>
                  <a:pt x="1938384" y="150236"/>
                </a:cubicBezTo>
                <a:cubicBezTo>
                  <a:pt x="1929647" y="151964"/>
                  <a:pt x="1921620" y="153030"/>
                  <a:pt x="1914305" y="153437"/>
                </a:cubicBezTo>
                <a:cubicBezTo>
                  <a:pt x="1910444" y="153843"/>
                  <a:pt x="1907599" y="154554"/>
                  <a:pt x="1905771" y="155570"/>
                </a:cubicBezTo>
                <a:lnTo>
                  <a:pt x="1905466" y="155266"/>
                </a:lnTo>
                <a:cubicBezTo>
                  <a:pt x="1905872" y="154656"/>
                  <a:pt x="1907193" y="153437"/>
                  <a:pt x="1909428" y="151608"/>
                </a:cubicBezTo>
                <a:cubicBezTo>
                  <a:pt x="1913695" y="147950"/>
                  <a:pt x="1915422" y="144699"/>
                  <a:pt x="1914610" y="141854"/>
                </a:cubicBezTo>
                <a:cubicBezTo>
                  <a:pt x="1913594" y="138806"/>
                  <a:pt x="1914153" y="135758"/>
                  <a:pt x="1916286" y="132710"/>
                </a:cubicBezTo>
                <a:cubicBezTo>
                  <a:pt x="1918420" y="129662"/>
                  <a:pt x="1921011" y="128138"/>
                  <a:pt x="1924059" y="128138"/>
                </a:cubicBezTo>
                <a:cubicBezTo>
                  <a:pt x="1927107" y="128138"/>
                  <a:pt x="1928935" y="127529"/>
                  <a:pt x="1929545" y="126310"/>
                </a:cubicBezTo>
                <a:cubicBezTo>
                  <a:pt x="1930256" y="125090"/>
                  <a:pt x="1930815" y="124354"/>
                  <a:pt x="1931221" y="124100"/>
                </a:cubicBezTo>
                <a:close/>
                <a:moveTo>
                  <a:pt x="94039" y="121128"/>
                </a:moveTo>
                <a:cubicBezTo>
                  <a:pt x="93023" y="121128"/>
                  <a:pt x="89569" y="122550"/>
                  <a:pt x="83676" y="125395"/>
                </a:cubicBezTo>
                <a:cubicBezTo>
                  <a:pt x="80018" y="127427"/>
                  <a:pt x="77478" y="129053"/>
                  <a:pt x="76056" y="130272"/>
                </a:cubicBezTo>
                <a:cubicBezTo>
                  <a:pt x="74634" y="131491"/>
                  <a:pt x="73618" y="132914"/>
                  <a:pt x="73008" y="134539"/>
                </a:cubicBezTo>
                <a:cubicBezTo>
                  <a:pt x="72398" y="137587"/>
                  <a:pt x="72195" y="139213"/>
                  <a:pt x="72398" y="139416"/>
                </a:cubicBezTo>
                <a:cubicBezTo>
                  <a:pt x="72602" y="139416"/>
                  <a:pt x="74532" y="138095"/>
                  <a:pt x="78190" y="135454"/>
                </a:cubicBezTo>
                <a:cubicBezTo>
                  <a:pt x="81847" y="132812"/>
                  <a:pt x="84997" y="130374"/>
                  <a:pt x="87638" y="128138"/>
                </a:cubicBezTo>
                <a:cubicBezTo>
                  <a:pt x="88858" y="127122"/>
                  <a:pt x="89975" y="126614"/>
                  <a:pt x="90991" y="126614"/>
                </a:cubicBezTo>
                <a:cubicBezTo>
                  <a:pt x="92007" y="126614"/>
                  <a:pt x="93023" y="125598"/>
                  <a:pt x="94039" y="123566"/>
                </a:cubicBezTo>
                <a:cubicBezTo>
                  <a:pt x="95055" y="121738"/>
                  <a:pt x="95055" y="120925"/>
                  <a:pt x="94039" y="121128"/>
                </a:cubicBezTo>
                <a:close/>
                <a:moveTo>
                  <a:pt x="458275" y="87295"/>
                </a:moveTo>
                <a:cubicBezTo>
                  <a:pt x="454008" y="87092"/>
                  <a:pt x="450554" y="87346"/>
                  <a:pt x="447912" y="88057"/>
                </a:cubicBezTo>
                <a:cubicBezTo>
                  <a:pt x="445270" y="88768"/>
                  <a:pt x="441816" y="90242"/>
                  <a:pt x="437549" y="92477"/>
                </a:cubicBezTo>
                <a:cubicBezTo>
                  <a:pt x="433688" y="94509"/>
                  <a:pt x="430996" y="95576"/>
                  <a:pt x="429472" y="95677"/>
                </a:cubicBezTo>
                <a:cubicBezTo>
                  <a:pt x="427948" y="95779"/>
                  <a:pt x="425052" y="96846"/>
                  <a:pt x="420785" y="98878"/>
                </a:cubicBezTo>
                <a:cubicBezTo>
                  <a:pt x="416924" y="100706"/>
                  <a:pt x="414587" y="102891"/>
                  <a:pt x="413774" y="105431"/>
                </a:cubicBezTo>
                <a:cubicBezTo>
                  <a:pt x="412962" y="107971"/>
                  <a:pt x="413266" y="112289"/>
                  <a:pt x="414689" y="118385"/>
                </a:cubicBezTo>
                <a:cubicBezTo>
                  <a:pt x="415705" y="123262"/>
                  <a:pt x="416264" y="126208"/>
                  <a:pt x="416365" y="127224"/>
                </a:cubicBezTo>
                <a:cubicBezTo>
                  <a:pt x="416467" y="128240"/>
                  <a:pt x="417483" y="130120"/>
                  <a:pt x="419413" y="132863"/>
                </a:cubicBezTo>
                <a:cubicBezTo>
                  <a:pt x="421344" y="135606"/>
                  <a:pt x="422512" y="138095"/>
                  <a:pt x="422918" y="140330"/>
                </a:cubicBezTo>
                <a:cubicBezTo>
                  <a:pt x="423731" y="146833"/>
                  <a:pt x="425662" y="151506"/>
                  <a:pt x="428710" y="154351"/>
                </a:cubicBezTo>
                <a:lnTo>
                  <a:pt x="432367" y="157399"/>
                </a:lnTo>
                <a:lnTo>
                  <a:pt x="435720" y="152522"/>
                </a:lnTo>
                <a:cubicBezTo>
                  <a:pt x="439174" y="147849"/>
                  <a:pt x="443594" y="141245"/>
                  <a:pt x="448979" y="132710"/>
                </a:cubicBezTo>
                <a:cubicBezTo>
                  <a:pt x="454364" y="124176"/>
                  <a:pt x="458174" y="117572"/>
                  <a:pt x="460409" y="112898"/>
                </a:cubicBezTo>
                <a:cubicBezTo>
                  <a:pt x="463660" y="106802"/>
                  <a:pt x="465286" y="101011"/>
                  <a:pt x="465286" y="95525"/>
                </a:cubicBezTo>
                <a:lnTo>
                  <a:pt x="465590" y="87600"/>
                </a:lnTo>
                <a:close/>
                <a:moveTo>
                  <a:pt x="938564" y="74760"/>
                </a:moveTo>
                <a:cubicBezTo>
                  <a:pt x="941561" y="74837"/>
                  <a:pt x="944838" y="75306"/>
                  <a:pt x="948394" y="76170"/>
                </a:cubicBezTo>
                <a:cubicBezTo>
                  <a:pt x="955506" y="77897"/>
                  <a:pt x="960687" y="80386"/>
                  <a:pt x="963938" y="83638"/>
                </a:cubicBezTo>
                <a:cubicBezTo>
                  <a:pt x="965767" y="85670"/>
                  <a:pt x="966936" y="87346"/>
                  <a:pt x="967444" y="88667"/>
                </a:cubicBezTo>
                <a:cubicBezTo>
                  <a:pt x="967952" y="89988"/>
                  <a:pt x="968104" y="92172"/>
                  <a:pt x="967901" y="95220"/>
                </a:cubicBezTo>
                <a:cubicBezTo>
                  <a:pt x="967698" y="98674"/>
                  <a:pt x="967291" y="100757"/>
                  <a:pt x="966682" y="101468"/>
                </a:cubicBezTo>
                <a:cubicBezTo>
                  <a:pt x="966072" y="102180"/>
                  <a:pt x="964243" y="102738"/>
                  <a:pt x="961195" y="103145"/>
                </a:cubicBezTo>
                <a:cubicBezTo>
                  <a:pt x="953474" y="104161"/>
                  <a:pt x="948190" y="107209"/>
                  <a:pt x="945346" y="112289"/>
                </a:cubicBezTo>
                <a:cubicBezTo>
                  <a:pt x="944533" y="113914"/>
                  <a:pt x="943060" y="116302"/>
                  <a:pt x="940926" y="119452"/>
                </a:cubicBezTo>
                <a:cubicBezTo>
                  <a:pt x="938792" y="122601"/>
                  <a:pt x="936710" y="125344"/>
                  <a:pt x="934678" y="127681"/>
                </a:cubicBezTo>
                <a:cubicBezTo>
                  <a:pt x="932646" y="130018"/>
                  <a:pt x="931528" y="131085"/>
                  <a:pt x="931325" y="130882"/>
                </a:cubicBezTo>
                <a:cubicBezTo>
                  <a:pt x="930919" y="130475"/>
                  <a:pt x="932493" y="127326"/>
                  <a:pt x="936049" y="121433"/>
                </a:cubicBezTo>
                <a:cubicBezTo>
                  <a:pt x="939605" y="115540"/>
                  <a:pt x="941891" y="110765"/>
                  <a:pt x="942907" y="107107"/>
                </a:cubicBezTo>
                <a:cubicBezTo>
                  <a:pt x="943517" y="104262"/>
                  <a:pt x="943669" y="101367"/>
                  <a:pt x="943364" y="98420"/>
                </a:cubicBezTo>
                <a:cubicBezTo>
                  <a:pt x="943060" y="95474"/>
                  <a:pt x="942399" y="94001"/>
                  <a:pt x="941383" y="94001"/>
                </a:cubicBezTo>
                <a:cubicBezTo>
                  <a:pt x="940570" y="94001"/>
                  <a:pt x="938132" y="92680"/>
                  <a:pt x="934068" y="90038"/>
                </a:cubicBezTo>
                <a:cubicBezTo>
                  <a:pt x="931426" y="88413"/>
                  <a:pt x="929750" y="87041"/>
                  <a:pt x="929039" y="85924"/>
                </a:cubicBezTo>
                <a:cubicBezTo>
                  <a:pt x="928328" y="84806"/>
                  <a:pt x="927972" y="83231"/>
                  <a:pt x="927972" y="81199"/>
                </a:cubicBezTo>
                <a:cubicBezTo>
                  <a:pt x="927972" y="77948"/>
                  <a:pt x="928785" y="76119"/>
                  <a:pt x="930410" y="75713"/>
                </a:cubicBezTo>
                <a:cubicBezTo>
                  <a:pt x="932849" y="75002"/>
                  <a:pt x="935567" y="74684"/>
                  <a:pt x="938564" y="74760"/>
                </a:cubicBezTo>
                <a:close/>
                <a:moveTo>
                  <a:pt x="434882" y="60359"/>
                </a:moveTo>
                <a:cubicBezTo>
                  <a:pt x="438895" y="60079"/>
                  <a:pt x="442934" y="60168"/>
                  <a:pt x="446998" y="60625"/>
                </a:cubicBezTo>
                <a:cubicBezTo>
                  <a:pt x="455126" y="61540"/>
                  <a:pt x="461120" y="63622"/>
                  <a:pt x="464981" y="66874"/>
                </a:cubicBezTo>
                <a:cubicBezTo>
                  <a:pt x="466403" y="68093"/>
                  <a:pt x="468486" y="69007"/>
                  <a:pt x="471229" y="69617"/>
                </a:cubicBezTo>
                <a:cubicBezTo>
                  <a:pt x="473973" y="70226"/>
                  <a:pt x="476157" y="71496"/>
                  <a:pt x="477782" y="73427"/>
                </a:cubicBezTo>
                <a:cubicBezTo>
                  <a:pt x="479408" y="75357"/>
                  <a:pt x="480627" y="76322"/>
                  <a:pt x="481440" y="76322"/>
                </a:cubicBezTo>
                <a:cubicBezTo>
                  <a:pt x="482863" y="76322"/>
                  <a:pt x="484691" y="77846"/>
                  <a:pt x="486927" y="80894"/>
                </a:cubicBezTo>
                <a:cubicBezTo>
                  <a:pt x="489162" y="83942"/>
                  <a:pt x="490889" y="87092"/>
                  <a:pt x="492108" y="90343"/>
                </a:cubicBezTo>
                <a:cubicBezTo>
                  <a:pt x="493327" y="93391"/>
                  <a:pt x="493988" y="95982"/>
                  <a:pt x="494089" y="98116"/>
                </a:cubicBezTo>
                <a:cubicBezTo>
                  <a:pt x="494191" y="100249"/>
                  <a:pt x="493835" y="104059"/>
                  <a:pt x="493023" y="109546"/>
                </a:cubicBezTo>
                <a:cubicBezTo>
                  <a:pt x="491803" y="117877"/>
                  <a:pt x="488959" y="127580"/>
                  <a:pt x="484488" y="138654"/>
                </a:cubicBezTo>
                <a:cubicBezTo>
                  <a:pt x="480018" y="149728"/>
                  <a:pt x="475344" y="158517"/>
                  <a:pt x="470467" y="165019"/>
                </a:cubicBezTo>
                <a:cubicBezTo>
                  <a:pt x="467623" y="168677"/>
                  <a:pt x="466200" y="170912"/>
                  <a:pt x="466200" y="171725"/>
                </a:cubicBezTo>
                <a:cubicBezTo>
                  <a:pt x="466200" y="172741"/>
                  <a:pt x="463863" y="175789"/>
                  <a:pt x="459190" y="180869"/>
                </a:cubicBezTo>
                <a:cubicBezTo>
                  <a:pt x="454516" y="185949"/>
                  <a:pt x="451773" y="188489"/>
                  <a:pt x="450960" y="188489"/>
                </a:cubicBezTo>
                <a:cubicBezTo>
                  <a:pt x="449944" y="188489"/>
                  <a:pt x="448014" y="189708"/>
                  <a:pt x="445169" y="192146"/>
                </a:cubicBezTo>
                <a:cubicBezTo>
                  <a:pt x="440902" y="196210"/>
                  <a:pt x="436431" y="196109"/>
                  <a:pt x="431758" y="191842"/>
                </a:cubicBezTo>
                <a:cubicBezTo>
                  <a:pt x="429929" y="190216"/>
                  <a:pt x="427846" y="187320"/>
                  <a:pt x="425509" y="183155"/>
                </a:cubicBezTo>
                <a:cubicBezTo>
                  <a:pt x="423172" y="178989"/>
                  <a:pt x="422004" y="176144"/>
                  <a:pt x="422004" y="174620"/>
                </a:cubicBezTo>
                <a:cubicBezTo>
                  <a:pt x="422004" y="173096"/>
                  <a:pt x="421648" y="172334"/>
                  <a:pt x="420937" y="172334"/>
                </a:cubicBezTo>
                <a:cubicBezTo>
                  <a:pt x="420226" y="172334"/>
                  <a:pt x="418956" y="169794"/>
                  <a:pt x="417127" y="164714"/>
                </a:cubicBezTo>
                <a:cubicBezTo>
                  <a:pt x="415705" y="160854"/>
                  <a:pt x="414790" y="158822"/>
                  <a:pt x="414384" y="158618"/>
                </a:cubicBezTo>
                <a:cubicBezTo>
                  <a:pt x="413978" y="158415"/>
                  <a:pt x="413571" y="158822"/>
                  <a:pt x="413165" y="159838"/>
                </a:cubicBezTo>
                <a:cubicBezTo>
                  <a:pt x="413165" y="159838"/>
                  <a:pt x="413165" y="160041"/>
                  <a:pt x="413165" y="160447"/>
                </a:cubicBezTo>
                <a:cubicBezTo>
                  <a:pt x="412352" y="162479"/>
                  <a:pt x="411641" y="168778"/>
                  <a:pt x="411031" y="179345"/>
                </a:cubicBezTo>
                <a:cubicBezTo>
                  <a:pt x="410015" y="198852"/>
                  <a:pt x="408491" y="212568"/>
                  <a:pt x="406459" y="220493"/>
                </a:cubicBezTo>
                <a:cubicBezTo>
                  <a:pt x="404834" y="226792"/>
                  <a:pt x="404478" y="230399"/>
                  <a:pt x="405392" y="231313"/>
                </a:cubicBezTo>
                <a:cubicBezTo>
                  <a:pt x="406307" y="232228"/>
                  <a:pt x="412860" y="231669"/>
                  <a:pt x="425052" y="229637"/>
                </a:cubicBezTo>
                <a:cubicBezTo>
                  <a:pt x="444559" y="226792"/>
                  <a:pt x="466302" y="225268"/>
                  <a:pt x="490279" y="225065"/>
                </a:cubicBezTo>
                <a:cubicBezTo>
                  <a:pt x="502878" y="224862"/>
                  <a:pt x="509990" y="224150"/>
                  <a:pt x="511615" y="222931"/>
                </a:cubicBezTo>
                <a:cubicBezTo>
                  <a:pt x="514054" y="221102"/>
                  <a:pt x="517508" y="222220"/>
                  <a:pt x="521978" y="226284"/>
                </a:cubicBezTo>
                <a:cubicBezTo>
                  <a:pt x="523198" y="227503"/>
                  <a:pt x="524620" y="228113"/>
                  <a:pt x="526246" y="228113"/>
                </a:cubicBezTo>
                <a:cubicBezTo>
                  <a:pt x="530310" y="228113"/>
                  <a:pt x="535593" y="229738"/>
                  <a:pt x="542095" y="232990"/>
                </a:cubicBezTo>
                <a:cubicBezTo>
                  <a:pt x="548598" y="236241"/>
                  <a:pt x="553068" y="239390"/>
                  <a:pt x="555506" y="242438"/>
                </a:cubicBezTo>
                <a:cubicBezTo>
                  <a:pt x="559164" y="247315"/>
                  <a:pt x="559672" y="251684"/>
                  <a:pt x="557030" y="255545"/>
                </a:cubicBezTo>
                <a:cubicBezTo>
                  <a:pt x="555608" y="257577"/>
                  <a:pt x="552662" y="258999"/>
                  <a:pt x="548191" y="259812"/>
                </a:cubicBezTo>
                <a:cubicBezTo>
                  <a:pt x="543721" y="260625"/>
                  <a:pt x="540775" y="260218"/>
                  <a:pt x="539352" y="258593"/>
                </a:cubicBezTo>
                <a:cubicBezTo>
                  <a:pt x="537930" y="257170"/>
                  <a:pt x="535491" y="256713"/>
                  <a:pt x="532037" y="257221"/>
                </a:cubicBezTo>
                <a:cubicBezTo>
                  <a:pt x="528583" y="257729"/>
                  <a:pt x="526246" y="257577"/>
                  <a:pt x="525027" y="256764"/>
                </a:cubicBezTo>
                <a:cubicBezTo>
                  <a:pt x="523401" y="255545"/>
                  <a:pt x="520708" y="254986"/>
                  <a:pt x="516949" y="255088"/>
                </a:cubicBezTo>
                <a:cubicBezTo>
                  <a:pt x="513190" y="255189"/>
                  <a:pt x="510295" y="255850"/>
                  <a:pt x="508262" y="257069"/>
                </a:cubicBezTo>
                <a:cubicBezTo>
                  <a:pt x="506637" y="258085"/>
                  <a:pt x="505621" y="258593"/>
                  <a:pt x="505214" y="258593"/>
                </a:cubicBezTo>
                <a:cubicBezTo>
                  <a:pt x="504808" y="258593"/>
                  <a:pt x="504605" y="258085"/>
                  <a:pt x="504605" y="257069"/>
                </a:cubicBezTo>
                <a:cubicBezTo>
                  <a:pt x="504605" y="253818"/>
                  <a:pt x="502268" y="253106"/>
                  <a:pt x="497595" y="254935"/>
                </a:cubicBezTo>
                <a:cubicBezTo>
                  <a:pt x="494953" y="256154"/>
                  <a:pt x="493124" y="256815"/>
                  <a:pt x="492108" y="256916"/>
                </a:cubicBezTo>
                <a:cubicBezTo>
                  <a:pt x="491092" y="257018"/>
                  <a:pt x="490381" y="257272"/>
                  <a:pt x="489975" y="257678"/>
                </a:cubicBezTo>
                <a:cubicBezTo>
                  <a:pt x="488959" y="258085"/>
                  <a:pt x="484285" y="258796"/>
                  <a:pt x="475954" y="259812"/>
                </a:cubicBezTo>
                <a:cubicBezTo>
                  <a:pt x="471077" y="260218"/>
                  <a:pt x="466810" y="260930"/>
                  <a:pt x="463152" y="261946"/>
                </a:cubicBezTo>
                <a:cubicBezTo>
                  <a:pt x="459698" y="262555"/>
                  <a:pt x="458072" y="262555"/>
                  <a:pt x="458275" y="261946"/>
                </a:cubicBezTo>
                <a:cubicBezTo>
                  <a:pt x="458479" y="261742"/>
                  <a:pt x="458479" y="261539"/>
                  <a:pt x="458275" y="261336"/>
                </a:cubicBezTo>
                <a:cubicBezTo>
                  <a:pt x="458072" y="261133"/>
                  <a:pt x="457767" y="260980"/>
                  <a:pt x="457361" y="260879"/>
                </a:cubicBezTo>
                <a:cubicBezTo>
                  <a:pt x="456954" y="260777"/>
                  <a:pt x="456446" y="260726"/>
                  <a:pt x="455837" y="260726"/>
                </a:cubicBezTo>
                <a:cubicBezTo>
                  <a:pt x="454618" y="260726"/>
                  <a:pt x="453906" y="260523"/>
                  <a:pt x="453703" y="260117"/>
                </a:cubicBezTo>
                <a:cubicBezTo>
                  <a:pt x="453703" y="259914"/>
                  <a:pt x="455024" y="258898"/>
                  <a:pt x="457666" y="257069"/>
                </a:cubicBezTo>
                <a:cubicBezTo>
                  <a:pt x="458072" y="256662"/>
                  <a:pt x="458682" y="256154"/>
                  <a:pt x="459494" y="255545"/>
                </a:cubicBezTo>
                <a:cubicBezTo>
                  <a:pt x="462949" y="253106"/>
                  <a:pt x="464981" y="251582"/>
                  <a:pt x="465590" y="250973"/>
                </a:cubicBezTo>
                <a:cubicBezTo>
                  <a:pt x="466200" y="250363"/>
                  <a:pt x="465997" y="249804"/>
                  <a:pt x="464981" y="249296"/>
                </a:cubicBezTo>
                <a:cubicBezTo>
                  <a:pt x="463965" y="248788"/>
                  <a:pt x="461323" y="248839"/>
                  <a:pt x="457056" y="249449"/>
                </a:cubicBezTo>
                <a:cubicBezTo>
                  <a:pt x="457056" y="249449"/>
                  <a:pt x="456243" y="249449"/>
                  <a:pt x="454618" y="249449"/>
                </a:cubicBezTo>
                <a:cubicBezTo>
                  <a:pt x="442832" y="249855"/>
                  <a:pt x="424849" y="252090"/>
                  <a:pt x="400668" y="256154"/>
                </a:cubicBezTo>
                <a:cubicBezTo>
                  <a:pt x="390102" y="257983"/>
                  <a:pt x="383294" y="259202"/>
                  <a:pt x="380246" y="259812"/>
                </a:cubicBezTo>
                <a:cubicBezTo>
                  <a:pt x="376995" y="260218"/>
                  <a:pt x="365616" y="262657"/>
                  <a:pt x="346109" y="267127"/>
                </a:cubicBezTo>
                <a:cubicBezTo>
                  <a:pt x="339403" y="268753"/>
                  <a:pt x="334018" y="269769"/>
                  <a:pt x="329954" y="270175"/>
                </a:cubicBezTo>
                <a:cubicBezTo>
                  <a:pt x="323249" y="270988"/>
                  <a:pt x="315222" y="272512"/>
                  <a:pt x="305875" y="274747"/>
                </a:cubicBezTo>
                <a:cubicBezTo>
                  <a:pt x="299576" y="276373"/>
                  <a:pt x="295410" y="277287"/>
                  <a:pt x="293378" y="277490"/>
                </a:cubicBezTo>
                <a:cubicBezTo>
                  <a:pt x="291346" y="277694"/>
                  <a:pt x="288908" y="278202"/>
                  <a:pt x="286063" y="279014"/>
                </a:cubicBezTo>
                <a:cubicBezTo>
                  <a:pt x="283218" y="279827"/>
                  <a:pt x="281339" y="279421"/>
                  <a:pt x="280424" y="277795"/>
                </a:cubicBezTo>
                <a:cubicBezTo>
                  <a:pt x="279510" y="276170"/>
                  <a:pt x="278342" y="275357"/>
                  <a:pt x="276919" y="275357"/>
                </a:cubicBezTo>
                <a:cubicBezTo>
                  <a:pt x="275903" y="275357"/>
                  <a:pt x="275243" y="274290"/>
                  <a:pt x="274938" y="272156"/>
                </a:cubicBezTo>
                <a:cubicBezTo>
                  <a:pt x="274633" y="270023"/>
                  <a:pt x="274684" y="267483"/>
                  <a:pt x="275090" y="264536"/>
                </a:cubicBezTo>
                <a:cubicBezTo>
                  <a:pt x="275497" y="261590"/>
                  <a:pt x="276106" y="259101"/>
                  <a:pt x="276919" y="257069"/>
                </a:cubicBezTo>
                <a:cubicBezTo>
                  <a:pt x="277935" y="255037"/>
                  <a:pt x="279002" y="253665"/>
                  <a:pt x="280120" y="252954"/>
                </a:cubicBezTo>
                <a:cubicBezTo>
                  <a:pt x="281237" y="252243"/>
                  <a:pt x="283218" y="251684"/>
                  <a:pt x="286063" y="251278"/>
                </a:cubicBezTo>
                <a:cubicBezTo>
                  <a:pt x="290534" y="250668"/>
                  <a:pt x="295207" y="249144"/>
                  <a:pt x="300084" y="246706"/>
                </a:cubicBezTo>
                <a:cubicBezTo>
                  <a:pt x="304961" y="244267"/>
                  <a:pt x="310244" y="242032"/>
                  <a:pt x="315934" y="240000"/>
                </a:cubicBezTo>
                <a:cubicBezTo>
                  <a:pt x="321420" y="238171"/>
                  <a:pt x="325179" y="236952"/>
                  <a:pt x="327211" y="236342"/>
                </a:cubicBezTo>
                <a:cubicBezTo>
                  <a:pt x="328430" y="235936"/>
                  <a:pt x="328735" y="236038"/>
                  <a:pt x="328126" y="236647"/>
                </a:cubicBezTo>
                <a:cubicBezTo>
                  <a:pt x="327719" y="237257"/>
                  <a:pt x="326906" y="238171"/>
                  <a:pt x="325687" y="239390"/>
                </a:cubicBezTo>
                <a:cubicBezTo>
                  <a:pt x="323452" y="241422"/>
                  <a:pt x="322842" y="242438"/>
                  <a:pt x="323858" y="242438"/>
                </a:cubicBezTo>
                <a:cubicBezTo>
                  <a:pt x="325890" y="241626"/>
                  <a:pt x="326805" y="241626"/>
                  <a:pt x="326602" y="242438"/>
                </a:cubicBezTo>
                <a:cubicBezTo>
                  <a:pt x="326398" y="243861"/>
                  <a:pt x="323757" y="245690"/>
                  <a:pt x="318677" y="247925"/>
                </a:cubicBezTo>
                <a:lnTo>
                  <a:pt x="312886" y="251278"/>
                </a:lnTo>
                <a:cubicBezTo>
                  <a:pt x="313089" y="251481"/>
                  <a:pt x="314105" y="251379"/>
                  <a:pt x="315934" y="250973"/>
                </a:cubicBezTo>
                <a:cubicBezTo>
                  <a:pt x="319185" y="250566"/>
                  <a:pt x="322182" y="250363"/>
                  <a:pt x="324925" y="250363"/>
                </a:cubicBezTo>
                <a:cubicBezTo>
                  <a:pt x="327668" y="250363"/>
                  <a:pt x="329802" y="249601"/>
                  <a:pt x="331326" y="248077"/>
                </a:cubicBezTo>
                <a:cubicBezTo>
                  <a:pt x="332850" y="246553"/>
                  <a:pt x="333612" y="246198"/>
                  <a:pt x="333612" y="247010"/>
                </a:cubicBezTo>
                <a:cubicBezTo>
                  <a:pt x="333815" y="247214"/>
                  <a:pt x="334374" y="247315"/>
                  <a:pt x="335288" y="247315"/>
                </a:cubicBezTo>
                <a:cubicBezTo>
                  <a:pt x="336203" y="247315"/>
                  <a:pt x="337473" y="247112"/>
                  <a:pt x="339098" y="246706"/>
                </a:cubicBezTo>
                <a:cubicBezTo>
                  <a:pt x="340724" y="246299"/>
                  <a:pt x="342451" y="245893"/>
                  <a:pt x="344280" y="245486"/>
                </a:cubicBezTo>
                <a:cubicBezTo>
                  <a:pt x="351392" y="243658"/>
                  <a:pt x="358402" y="242184"/>
                  <a:pt x="365311" y="241067"/>
                </a:cubicBezTo>
                <a:cubicBezTo>
                  <a:pt x="372220" y="239949"/>
                  <a:pt x="375674" y="238628"/>
                  <a:pt x="375674" y="237104"/>
                </a:cubicBezTo>
                <a:cubicBezTo>
                  <a:pt x="375674" y="235580"/>
                  <a:pt x="374709" y="234666"/>
                  <a:pt x="372779" y="234361"/>
                </a:cubicBezTo>
                <a:cubicBezTo>
                  <a:pt x="370848" y="234056"/>
                  <a:pt x="369578" y="233447"/>
                  <a:pt x="368969" y="232532"/>
                </a:cubicBezTo>
                <a:cubicBezTo>
                  <a:pt x="368359" y="231618"/>
                  <a:pt x="366327" y="231059"/>
                  <a:pt x="362873" y="230856"/>
                </a:cubicBezTo>
                <a:cubicBezTo>
                  <a:pt x="359622" y="230653"/>
                  <a:pt x="358098" y="230043"/>
                  <a:pt x="358301" y="229027"/>
                </a:cubicBezTo>
                <a:cubicBezTo>
                  <a:pt x="358707" y="228418"/>
                  <a:pt x="357996" y="228214"/>
                  <a:pt x="356167" y="228418"/>
                </a:cubicBezTo>
                <a:cubicBezTo>
                  <a:pt x="355558" y="228418"/>
                  <a:pt x="354643" y="228519"/>
                  <a:pt x="353424" y="228722"/>
                </a:cubicBezTo>
                <a:cubicBezTo>
                  <a:pt x="350579" y="229129"/>
                  <a:pt x="349106" y="229230"/>
                  <a:pt x="349004" y="229027"/>
                </a:cubicBezTo>
                <a:cubicBezTo>
                  <a:pt x="348903" y="228824"/>
                  <a:pt x="349665" y="228316"/>
                  <a:pt x="351290" y="227503"/>
                </a:cubicBezTo>
                <a:cubicBezTo>
                  <a:pt x="353729" y="226284"/>
                  <a:pt x="358199" y="225065"/>
                  <a:pt x="364702" y="223846"/>
                </a:cubicBezTo>
                <a:cubicBezTo>
                  <a:pt x="370798" y="222626"/>
                  <a:pt x="375014" y="221458"/>
                  <a:pt x="377351" y="220340"/>
                </a:cubicBezTo>
                <a:cubicBezTo>
                  <a:pt x="379688" y="219223"/>
                  <a:pt x="380856" y="217800"/>
                  <a:pt x="380856" y="216073"/>
                </a:cubicBezTo>
                <a:cubicBezTo>
                  <a:pt x="380856" y="214346"/>
                  <a:pt x="381364" y="213482"/>
                  <a:pt x="382380" y="213482"/>
                </a:cubicBezTo>
                <a:cubicBezTo>
                  <a:pt x="383396" y="213482"/>
                  <a:pt x="383904" y="212771"/>
                  <a:pt x="383904" y="211349"/>
                </a:cubicBezTo>
                <a:cubicBezTo>
                  <a:pt x="383904" y="209926"/>
                  <a:pt x="384615" y="208656"/>
                  <a:pt x="386038" y="207539"/>
                </a:cubicBezTo>
                <a:cubicBezTo>
                  <a:pt x="387460" y="206421"/>
                  <a:pt x="387917" y="205456"/>
                  <a:pt x="387409" y="204643"/>
                </a:cubicBezTo>
                <a:cubicBezTo>
                  <a:pt x="386901" y="203830"/>
                  <a:pt x="387206" y="203272"/>
                  <a:pt x="388324" y="202967"/>
                </a:cubicBezTo>
                <a:cubicBezTo>
                  <a:pt x="389441" y="202662"/>
                  <a:pt x="390000" y="199563"/>
                  <a:pt x="390000" y="193670"/>
                </a:cubicBezTo>
                <a:cubicBezTo>
                  <a:pt x="390406" y="189606"/>
                  <a:pt x="390813" y="187676"/>
                  <a:pt x="391219" y="187879"/>
                </a:cubicBezTo>
                <a:cubicBezTo>
                  <a:pt x="391829" y="189505"/>
                  <a:pt x="392337" y="189606"/>
                  <a:pt x="392743" y="188184"/>
                </a:cubicBezTo>
                <a:cubicBezTo>
                  <a:pt x="392743" y="187981"/>
                  <a:pt x="392845" y="187574"/>
                  <a:pt x="393048" y="186965"/>
                </a:cubicBezTo>
                <a:cubicBezTo>
                  <a:pt x="393658" y="184526"/>
                  <a:pt x="393556" y="183053"/>
                  <a:pt x="392743" y="182545"/>
                </a:cubicBezTo>
                <a:cubicBezTo>
                  <a:pt x="391930" y="182037"/>
                  <a:pt x="391676" y="180869"/>
                  <a:pt x="391981" y="179040"/>
                </a:cubicBezTo>
                <a:cubicBezTo>
                  <a:pt x="392286" y="177211"/>
                  <a:pt x="392946" y="173046"/>
                  <a:pt x="393962" y="166543"/>
                </a:cubicBezTo>
                <a:cubicBezTo>
                  <a:pt x="394978" y="160041"/>
                  <a:pt x="395994" y="151354"/>
                  <a:pt x="397010" y="140483"/>
                </a:cubicBezTo>
                <a:cubicBezTo>
                  <a:pt x="398027" y="129612"/>
                  <a:pt x="399246" y="121484"/>
                  <a:pt x="400668" y="116099"/>
                </a:cubicBezTo>
                <a:cubicBezTo>
                  <a:pt x="402090" y="110714"/>
                  <a:pt x="402599" y="107920"/>
                  <a:pt x="402192" y="107717"/>
                </a:cubicBezTo>
                <a:cubicBezTo>
                  <a:pt x="401786" y="107310"/>
                  <a:pt x="400414" y="107768"/>
                  <a:pt x="398077" y="109088"/>
                </a:cubicBezTo>
                <a:cubicBezTo>
                  <a:pt x="395740" y="110409"/>
                  <a:pt x="393759" y="111882"/>
                  <a:pt x="392134" y="113508"/>
                </a:cubicBezTo>
                <a:cubicBezTo>
                  <a:pt x="390102" y="115337"/>
                  <a:pt x="388476" y="116251"/>
                  <a:pt x="387257" y="116251"/>
                </a:cubicBezTo>
                <a:cubicBezTo>
                  <a:pt x="386038" y="116251"/>
                  <a:pt x="384768" y="116861"/>
                  <a:pt x="383447" y="118080"/>
                </a:cubicBezTo>
                <a:cubicBezTo>
                  <a:pt x="382126" y="119299"/>
                  <a:pt x="380145" y="120518"/>
                  <a:pt x="377503" y="121738"/>
                </a:cubicBezTo>
                <a:cubicBezTo>
                  <a:pt x="374862" y="122957"/>
                  <a:pt x="373541" y="124074"/>
                  <a:pt x="373541" y="125090"/>
                </a:cubicBezTo>
                <a:cubicBezTo>
                  <a:pt x="373541" y="126106"/>
                  <a:pt x="372576" y="126614"/>
                  <a:pt x="370645" y="126614"/>
                </a:cubicBezTo>
                <a:cubicBezTo>
                  <a:pt x="368715" y="126614"/>
                  <a:pt x="367750" y="127376"/>
                  <a:pt x="367750" y="128900"/>
                </a:cubicBezTo>
                <a:cubicBezTo>
                  <a:pt x="367750" y="130424"/>
                  <a:pt x="366886" y="131491"/>
                  <a:pt x="365159" y="132101"/>
                </a:cubicBezTo>
                <a:cubicBezTo>
                  <a:pt x="363432" y="132710"/>
                  <a:pt x="362263" y="133320"/>
                  <a:pt x="361654" y="133930"/>
                </a:cubicBezTo>
                <a:cubicBezTo>
                  <a:pt x="360841" y="134946"/>
                  <a:pt x="358606" y="136368"/>
                  <a:pt x="354948" y="138197"/>
                </a:cubicBezTo>
                <a:cubicBezTo>
                  <a:pt x="351290" y="140026"/>
                  <a:pt x="348446" y="141245"/>
                  <a:pt x="346414" y="141854"/>
                </a:cubicBezTo>
                <a:cubicBezTo>
                  <a:pt x="342959" y="142667"/>
                  <a:pt x="338794" y="141753"/>
                  <a:pt x="333917" y="139111"/>
                </a:cubicBezTo>
                <a:cubicBezTo>
                  <a:pt x="329040" y="136470"/>
                  <a:pt x="325789" y="133422"/>
                  <a:pt x="324163" y="129967"/>
                </a:cubicBezTo>
                <a:cubicBezTo>
                  <a:pt x="322334" y="126106"/>
                  <a:pt x="321014" y="123465"/>
                  <a:pt x="320201" y="122042"/>
                </a:cubicBezTo>
                <a:cubicBezTo>
                  <a:pt x="317559" y="117369"/>
                  <a:pt x="316645" y="112187"/>
                  <a:pt x="317458" y="106498"/>
                </a:cubicBezTo>
                <a:cubicBezTo>
                  <a:pt x="318270" y="101621"/>
                  <a:pt x="318474" y="98166"/>
                  <a:pt x="318067" y="96134"/>
                </a:cubicBezTo>
                <a:cubicBezTo>
                  <a:pt x="317661" y="94102"/>
                  <a:pt x="318220" y="92477"/>
                  <a:pt x="319744" y="91258"/>
                </a:cubicBezTo>
                <a:cubicBezTo>
                  <a:pt x="321268" y="90038"/>
                  <a:pt x="323706" y="90191"/>
                  <a:pt x="327059" y="91715"/>
                </a:cubicBezTo>
                <a:cubicBezTo>
                  <a:pt x="330412" y="93239"/>
                  <a:pt x="332698" y="94001"/>
                  <a:pt x="333917" y="94001"/>
                </a:cubicBezTo>
                <a:cubicBezTo>
                  <a:pt x="335136" y="94001"/>
                  <a:pt x="339606" y="92680"/>
                  <a:pt x="347328" y="90038"/>
                </a:cubicBezTo>
                <a:cubicBezTo>
                  <a:pt x="355050" y="87397"/>
                  <a:pt x="361349" y="84958"/>
                  <a:pt x="366226" y="82723"/>
                </a:cubicBezTo>
                <a:cubicBezTo>
                  <a:pt x="373947" y="79269"/>
                  <a:pt x="383650" y="75408"/>
                  <a:pt x="395334" y="71141"/>
                </a:cubicBezTo>
                <a:cubicBezTo>
                  <a:pt x="407018" y="66874"/>
                  <a:pt x="416213" y="63927"/>
                  <a:pt x="422918" y="62302"/>
                </a:cubicBezTo>
                <a:cubicBezTo>
                  <a:pt x="426881" y="61286"/>
                  <a:pt x="430869" y="60638"/>
                  <a:pt x="434882" y="60359"/>
                </a:cubicBezTo>
                <a:close/>
                <a:moveTo>
                  <a:pt x="2005745" y="59863"/>
                </a:moveTo>
                <a:cubicBezTo>
                  <a:pt x="2004119" y="59863"/>
                  <a:pt x="2003307" y="60168"/>
                  <a:pt x="2003307" y="60778"/>
                </a:cubicBezTo>
                <a:cubicBezTo>
                  <a:pt x="2004119" y="61590"/>
                  <a:pt x="2005338" y="61692"/>
                  <a:pt x="2006964" y="61082"/>
                </a:cubicBezTo>
                <a:cubicBezTo>
                  <a:pt x="2008183" y="60676"/>
                  <a:pt x="2008285" y="60371"/>
                  <a:pt x="2007269" y="60168"/>
                </a:cubicBezTo>
                <a:cubicBezTo>
                  <a:pt x="2007066" y="59965"/>
                  <a:pt x="2006558" y="59863"/>
                  <a:pt x="2005745" y="59863"/>
                </a:cubicBezTo>
                <a:close/>
                <a:moveTo>
                  <a:pt x="1059665" y="52548"/>
                </a:moveTo>
                <a:cubicBezTo>
                  <a:pt x="1061532" y="51481"/>
                  <a:pt x="1064370" y="53615"/>
                  <a:pt x="1068180" y="58949"/>
                </a:cubicBezTo>
                <a:cubicBezTo>
                  <a:pt x="1070619" y="62403"/>
                  <a:pt x="1073108" y="64740"/>
                  <a:pt x="1075648" y="65959"/>
                </a:cubicBezTo>
                <a:cubicBezTo>
                  <a:pt x="1078188" y="67178"/>
                  <a:pt x="1082302" y="68296"/>
                  <a:pt x="1087992" y="69312"/>
                </a:cubicBezTo>
                <a:cubicBezTo>
                  <a:pt x="1091853" y="69922"/>
                  <a:pt x="1094596" y="70684"/>
                  <a:pt x="1096222" y="71598"/>
                </a:cubicBezTo>
                <a:cubicBezTo>
                  <a:pt x="1097847" y="72512"/>
                  <a:pt x="1100184" y="73478"/>
                  <a:pt x="1103232" y="74494"/>
                </a:cubicBezTo>
                <a:cubicBezTo>
                  <a:pt x="1106077" y="75510"/>
                  <a:pt x="1108414" y="77440"/>
                  <a:pt x="1110242" y="80285"/>
                </a:cubicBezTo>
                <a:cubicBezTo>
                  <a:pt x="1112071" y="83130"/>
                  <a:pt x="1112275" y="85162"/>
                  <a:pt x="1110852" y="86381"/>
                </a:cubicBezTo>
                <a:cubicBezTo>
                  <a:pt x="1110039" y="87194"/>
                  <a:pt x="1106737" y="88311"/>
                  <a:pt x="1100946" y="89734"/>
                </a:cubicBezTo>
                <a:cubicBezTo>
                  <a:pt x="1095155" y="91156"/>
                  <a:pt x="1089618" y="92375"/>
                  <a:pt x="1084334" y="93391"/>
                </a:cubicBezTo>
                <a:cubicBezTo>
                  <a:pt x="1081896" y="93798"/>
                  <a:pt x="1080321" y="94255"/>
                  <a:pt x="1079610" y="94763"/>
                </a:cubicBezTo>
                <a:cubicBezTo>
                  <a:pt x="1078899" y="95271"/>
                  <a:pt x="1078543" y="96236"/>
                  <a:pt x="1078543" y="97658"/>
                </a:cubicBezTo>
                <a:cubicBezTo>
                  <a:pt x="1078543" y="100097"/>
                  <a:pt x="1078035" y="101621"/>
                  <a:pt x="1077019" y="102230"/>
                </a:cubicBezTo>
                <a:cubicBezTo>
                  <a:pt x="1076003" y="102840"/>
                  <a:pt x="1075495" y="104059"/>
                  <a:pt x="1075495" y="105888"/>
                </a:cubicBezTo>
                <a:cubicBezTo>
                  <a:pt x="1075495" y="107717"/>
                  <a:pt x="1074022" y="111527"/>
                  <a:pt x="1071076" y="117318"/>
                </a:cubicBezTo>
                <a:cubicBezTo>
                  <a:pt x="1068129" y="123109"/>
                  <a:pt x="1066656" y="126564"/>
                  <a:pt x="1066656" y="127681"/>
                </a:cubicBezTo>
                <a:cubicBezTo>
                  <a:pt x="1066656" y="128799"/>
                  <a:pt x="1065640" y="130272"/>
                  <a:pt x="1063608" y="132101"/>
                </a:cubicBezTo>
                <a:cubicBezTo>
                  <a:pt x="1061576" y="133930"/>
                  <a:pt x="1060255" y="134539"/>
                  <a:pt x="1059646" y="133930"/>
                </a:cubicBezTo>
                <a:cubicBezTo>
                  <a:pt x="1059036" y="133320"/>
                  <a:pt x="1057664" y="134590"/>
                  <a:pt x="1055531" y="137740"/>
                </a:cubicBezTo>
                <a:cubicBezTo>
                  <a:pt x="1053397" y="140889"/>
                  <a:pt x="1052026" y="142210"/>
                  <a:pt x="1051416" y="141702"/>
                </a:cubicBezTo>
                <a:cubicBezTo>
                  <a:pt x="1050807" y="141194"/>
                  <a:pt x="1049587" y="141753"/>
                  <a:pt x="1047758" y="143378"/>
                </a:cubicBezTo>
                <a:cubicBezTo>
                  <a:pt x="1045930" y="145004"/>
                  <a:pt x="1042678" y="147036"/>
                  <a:pt x="1038005" y="149474"/>
                </a:cubicBezTo>
                <a:cubicBezTo>
                  <a:pt x="1034144" y="151506"/>
                  <a:pt x="1032214" y="152827"/>
                  <a:pt x="1032214" y="153437"/>
                </a:cubicBezTo>
                <a:cubicBezTo>
                  <a:pt x="1034449" y="154046"/>
                  <a:pt x="1039732" y="152624"/>
                  <a:pt x="1048063" y="149170"/>
                </a:cubicBezTo>
                <a:cubicBezTo>
                  <a:pt x="1049892" y="148357"/>
                  <a:pt x="1054972" y="146833"/>
                  <a:pt x="1063303" y="144598"/>
                </a:cubicBezTo>
                <a:cubicBezTo>
                  <a:pt x="1068383" y="143175"/>
                  <a:pt x="1071990" y="142362"/>
                  <a:pt x="1074124" y="142159"/>
                </a:cubicBezTo>
                <a:cubicBezTo>
                  <a:pt x="1076257" y="141956"/>
                  <a:pt x="1078340" y="142261"/>
                  <a:pt x="1080372" y="143074"/>
                </a:cubicBezTo>
                <a:cubicBezTo>
                  <a:pt x="1083826" y="144293"/>
                  <a:pt x="1086265" y="144902"/>
                  <a:pt x="1087687" y="144902"/>
                </a:cubicBezTo>
                <a:cubicBezTo>
                  <a:pt x="1089923" y="144902"/>
                  <a:pt x="1092412" y="145817"/>
                  <a:pt x="1095155" y="147646"/>
                </a:cubicBezTo>
                <a:cubicBezTo>
                  <a:pt x="1097898" y="149474"/>
                  <a:pt x="1099981" y="151506"/>
                  <a:pt x="1101403" y="153742"/>
                </a:cubicBezTo>
                <a:lnTo>
                  <a:pt x="1104146" y="158314"/>
                </a:lnTo>
                <a:lnTo>
                  <a:pt x="1093783" y="168982"/>
                </a:lnTo>
                <a:cubicBezTo>
                  <a:pt x="1086875" y="176297"/>
                  <a:pt x="1078899" y="184374"/>
                  <a:pt x="1069857" y="193213"/>
                </a:cubicBezTo>
                <a:cubicBezTo>
                  <a:pt x="1060814" y="202052"/>
                  <a:pt x="1056394" y="206624"/>
                  <a:pt x="1056598" y="206929"/>
                </a:cubicBezTo>
                <a:cubicBezTo>
                  <a:pt x="1056801" y="207234"/>
                  <a:pt x="1059646" y="206370"/>
                  <a:pt x="1065132" y="204338"/>
                </a:cubicBezTo>
                <a:cubicBezTo>
                  <a:pt x="1083217" y="197430"/>
                  <a:pt x="1094494" y="193975"/>
                  <a:pt x="1098965" y="193975"/>
                </a:cubicBezTo>
                <a:cubicBezTo>
                  <a:pt x="1102419" y="193975"/>
                  <a:pt x="1107042" y="195245"/>
                  <a:pt x="1112833" y="197785"/>
                </a:cubicBezTo>
                <a:cubicBezTo>
                  <a:pt x="1118624" y="200325"/>
                  <a:pt x="1122943" y="203018"/>
                  <a:pt x="1125787" y="205862"/>
                </a:cubicBezTo>
                <a:cubicBezTo>
                  <a:pt x="1128632" y="208707"/>
                  <a:pt x="1130207" y="211400"/>
                  <a:pt x="1130512" y="213940"/>
                </a:cubicBezTo>
                <a:cubicBezTo>
                  <a:pt x="1130817" y="216480"/>
                  <a:pt x="1130258" y="222626"/>
                  <a:pt x="1128835" y="232380"/>
                </a:cubicBezTo>
                <a:cubicBezTo>
                  <a:pt x="1127413" y="240508"/>
                  <a:pt x="1123044" y="247620"/>
                  <a:pt x="1115729" y="253716"/>
                </a:cubicBezTo>
                <a:cubicBezTo>
                  <a:pt x="1108414" y="259812"/>
                  <a:pt x="1100286" y="263063"/>
                  <a:pt x="1091345" y="263470"/>
                </a:cubicBezTo>
                <a:cubicBezTo>
                  <a:pt x="1086062" y="263673"/>
                  <a:pt x="1083014" y="263978"/>
                  <a:pt x="1082201" y="264384"/>
                </a:cubicBezTo>
                <a:cubicBezTo>
                  <a:pt x="1080982" y="265197"/>
                  <a:pt x="1075495" y="265197"/>
                  <a:pt x="1065742" y="264384"/>
                </a:cubicBezTo>
                <a:cubicBezTo>
                  <a:pt x="1064522" y="264181"/>
                  <a:pt x="1068282" y="259710"/>
                  <a:pt x="1077019" y="250973"/>
                </a:cubicBezTo>
                <a:cubicBezTo>
                  <a:pt x="1083115" y="244877"/>
                  <a:pt x="1088449" y="238628"/>
                  <a:pt x="1093021" y="232228"/>
                </a:cubicBezTo>
                <a:cubicBezTo>
                  <a:pt x="1097593" y="225827"/>
                  <a:pt x="1100489" y="220696"/>
                  <a:pt x="1101708" y="216835"/>
                </a:cubicBezTo>
                <a:cubicBezTo>
                  <a:pt x="1102114" y="215006"/>
                  <a:pt x="1102114" y="213990"/>
                  <a:pt x="1101708" y="213787"/>
                </a:cubicBezTo>
                <a:cubicBezTo>
                  <a:pt x="1101302" y="213584"/>
                  <a:pt x="1099676" y="213686"/>
                  <a:pt x="1096831" y="214092"/>
                </a:cubicBezTo>
                <a:cubicBezTo>
                  <a:pt x="1090126" y="215108"/>
                  <a:pt x="1081794" y="217343"/>
                  <a:pt x="1071838" y="220798"/>
                </a:cubicBezTo>
                <a:cubicBezTo>
                  <a:pt x="1059442" y="225268"/>
                  <a:pt x="1053245" y="229027"/>
                  <a:pt x="1053245" y="232075"/>
                </a:cubicBezTo>
                <a:cubicBezTo>
                  <a:pt x="1053245" y="233294"/>
                  <a:pt x="1051467" y="235072"/>
                  <a:pt x="1047911" y="237409"/>
                </a:cubicBezTo>
                <a:cubicBezTo>
                  <a:pt x="1044355" y="239746"/>
                  <a:pt x="1042577" y="241422"/>
                  <a:pt x="1042577" y="242438"/>
                </a:cubicBezTo>
                <a:cubicBezTo>
                  <a:pt x="1042577" y="243454"/>
                  <a:pt x="1040799" y="245436"/>
                  <a:pt x="1037243" y="248382"/>
                </a:cubicBezTo>
                <a:cubicBezTo>
                  <a:pt x="1033687" y="251328"/>
                  <a:pt x="1030842" y="253868"/>
                  <a:pt x="1028709" y="256002"/>
                </a:cubicBezTo>
                <a:cubicBezTo>
                  <a:pt x="1026575" y="258136"/>
                  <a:pt x="1024390" y="259812"/>
                  <a:pt x="1022155" y="261031"/>
                </a:cubicBezTo>
                <a:cubicBezTo>
                  <a:pt x="1020733" y="261641"/>
                  <a:pt x="1019565" y="261793"/>
                  <a:pt x="1018650" y="261488"/>
                </a:cubicBezTo>
                <a:cubicBezTo>
                  <a:pt x="1017736" y="261184"/>
                  <a:pt x="1016262" y="259914"/>
                  <a:pt x="1014230" y="257678"/>
                </a:cubicBezTo>
                <a:cubicBezTo>
                  <a:pt x="1010573" y="253818"/>
                  <a:pt x="1007372" y="247671"/>
                  <a:pt x="1004629" y="239238"/>
                </a:cubicBezTo>
                <a:cubicBezTo>
                  <a:pt x="1001886" y="230805"/>
                  <a:pt x="1001530" y="226081"/>
                  <a:pt x="1003562" y="225065"/>
                </a:cubicBezTo>
                <a:cubicBezTo>
                  <a:pt x="1004375" y="224658"/>
                  <a:pt x="1008338" y="220239"/>
                  <a:pt x="1015450" y="211806"/>
                </a:cubicBezTo>
                <a:cubicBezTo>
                  <a:pt x="1022562" y="203373"/>
                  <a:pt x="1027235" y="198141"/>
                  <a:pt x="1029471" y="196109"/>
                </a:cubicBezTo>
                <a:cubicBezTo>
                  <a:pt x="1032315" y="193467"/>
                  <a:pt x="1040443" y="184831"/>
                  <a:pt x="1053854" y="170201"/>
                </a:cubicBezTo>
                <a:cubicBezTo>
                  <a:pt x="1058325" y="165324"/>
                  <a:pt x="1060154" y="162886"/>
                  <a:pt x="1059341" y="162886"/>
                </a:cubicBezTo>
                <a:cubicBezTo>
                  <a:pt x="1059138" y="162886"/>
                  <a:pt x="1058427" y="162987"/>
                  <a:pt x="1057207" y="163190"/>
                </a:cubicBezTo>
                <a:cubicBezTo>
                  <a:pt x="1054972" y="163800"/>
                  <a:pt x="1050959" y="165324"/>
                  <a:pt x="1045168" y="167762"/>
                </a:cubicBezTo>
                <a:cubicBezTo>
                  <a:pt x="1039377" y="170201"/>
                  <a:pt x="1034855" y="172334"/>
                  <a:pt x="1031604" y="174163"/>
                </a:cubicBezTo>
                <a:cubicBezTo>
                  <a:pt x="1023883" y="178430"/>
                  <a:pt x="1016923" y="181478"/>
                  <a:pt x="1010725" y="183307"/>
                </a:cubicBezTo>
                <a:cubicBezTo>
                  <a:pt x="1004528" y="185136"/>
                  <a:pt x="1000413" y="185441"/>
                  <a:pt x="998381" y="184222"/>
                </a:cubicBezTo>
                <a:cubicBezTo>
                  <a:pt x="996349" y="183002"/>
                  <a:pt x="994927" y="181021"/>
                  <a:pt x="994114" y="178278"/>
                </a:cubicBezTo>
                <a:cubicBezTo>
                  <a:pt x="993301" y="175535"/>
                  <a:pt x="993403" y="172944"/>
                  <a:pt x="994418" y="170506"/>
                </a:cubicBezTo>
                <a:cubicBezTo>
                  <a:pt x="995231" y="167864"/>
                  <a:pt x="997873" y="165730"/>
                  <a:pt x="1002343" y="164105"/>
                </a:cubicBezTo>
                <a:cubicBezTo>
                  <a:pt x="1006814" y="162479"/>
                  <a:pt x="1010471" y="160955"/>
                  <a:pt x="1013316" y="159533"/>
                </a:cubicBezTo>
                <a:cubicBezTo>
                  <a:pt x="1016567" y="157704"/>
                  <a:pt x="1023425" y="151506"/>
                  <a:pt x="1033890" y="140940"/>
                </a:cubicBezTo>
                <a:cubicBezTo>
                  <a:pt x="1044355" y="130374"/>
                  <a:pt x="1050400" y="123465"/>
                  <a:pt x="1052026" y="120214"/>
                </a:cubicBezTo>
                <a:cubicBezTo>
                  <a:pt x="1054261" y="115946"/>
                  <a:pt x="1056191" y="111273"/>
                  <a:pt x="1057817" y="106193"/>
                </a:cubicBezTo>
                <a:cubicBezTo>
                  <a:pt x="1059442" y="101113"/>
                  <a:pt x="1059951" y="98370"/>
                  <a:pt x="1059341" y="97963"/>
                </a:cubicBezTo>
                <a:cubicBezTo>
                  <a:pt x="1058528" y="97354"/>
                  <a:pt x="1055175" y="97557"/>
                  <a:pt x="1049283" y="98573"/>
                </a:cubicBezTo>
                <a:cubicBezTo>
                  <a:pt x="1038106" y="100402"/>
                  <a:pt x="1029166" y="98674"/>
                  <a:pt x="1022460" y="93391"/>
                </a:cubicBezTo>
                <a:cubicBezTo>
                  <a:pt x="1018599" y="90140"/>
                  <a:pt x="1015958" y="88718"/>
                  <a:pt x="1014535" y="89124"/>
                </a:cubicBezTo>
                <a:cubicBezTo>
                  <a:pt x="1013113" y="89734"/>
                  <a:pt x="1009557" y="96744"/>
                  <a:pt x="1003867" y="110155"/>
                </a:cubicBezTo>
                <a:cubicBezTo>
                  <a:pt x="1002039" y="114422"/>
                  <a:pt x="999854" y="121534"/>
                  <a:pt x="997314" y="131491"/>
                </a:cubicBezTo>
                <a:cubicBezTo>
                  <a:pt x="994774" y="141448"/>
                  <a:pt x="993199" y="146985"/>
                  <a:pt x="992590" y="148103"/>
                </a:cubicBezTo>
                <a:cubicBezTo>
                  <a:pt x="991980" y="149220"/>
                  <a:pt x="991523" y="153792"/>
                  <a:pt x="991218" y="161819"/>
                </a:cubicBezTo>
                <a:cubicBezTo>
                  <a:pt x="990913" y="169845"/>
                  <a:pt x="990659" y="173858"/>
                  <a:pt x="990456" y="173858"/>
                </a:cubicBezTo>
                <a:cubicBezTo>
                  <a:pt x="990253" y="173858"/>
                  <a:pt x="989999" y="176195"/>
                  <a:pt x="989694" y="180869"/>
                </a:cubicBezTo>
                <a:cubicBezTo>
                  <a:pt x="989389" y="185542"/>
                  <a:pt x="988475" y="189302"/>
                  <a:pt x="986951" y="192146"/>
                </a:cubicBezTo>
                <a:cubicBezTo>
                  <a:pt x="985427" y="194991"/>
                  <a:pt x="985122" y="196871"/>
                  <a:pt x="986036" y="197785"/>
                </a:cubicBezTo>
                <a:cubicBezTo>
                  <a:pt x="986951" y="198700"/>
                  <a:pt x="986697" y="200579"/>
                  <a:pt x="985274" y="203424"/>
                </a:cubicBezTo>
                <a:cubicBezTo>
                  <a:pt x="983852" y="206269"/>
                  <a:pt x="983141" y="208606"/>
                  <a:pt x="983141" y="210434"/>
                </a:cubicBezTo>
                <a:cubicBezTo>
                  <a:pt x="983141" y="212263"/>
                  <a:pt x="981820" y="215616"/>
                  <a:pt x="979179" y="220493"/>
                </a:cubicBezTo>
                <a:cubicBezTo>
                  <a:pt x="978569" y="221712"/>
                  <a:pt x="978010" y="222880"/>
                  <a:pt x="977502" y="223998"/>
                </a:cubicBezTo>
                <a:cubicBezTo>
                  <a:pt x="976994" y="225116"/>
                  <a:pt x="976689" y="226030"/>
                  <a:pt x="976588" y="226741"/>
                </a:cubicBezTo>
                <a:cubicBezTo>
                  <a:pt x="976486" y="227452"/>
                  <a:pt x="976537" y="227910"/>
                  <a:pt x="976740" y="228113"/>
                </a:cubicBezTo>
                <a:cubicBezTo>
                  <a:pt x="977553" y="228316"/>
                  <a:pt x="977502" y="229840"/>
                  <a:pt x="976588" y="232685"/>
                </a:cubicBezTo>
                <a:cubicBezTo>
                  <a:pt x="975673" y="235530"/>
                  <a:pt x="974302" y="238781"/>
                  <a:pt x="972473" y="242438"/>
                </a:cubicBezTo>
                <a:cubicBezTo>
                  <a:pt x="970847" y="245486"/>
                  <a:pt x="969628" y="248230"/>
                  <a:pt x="968815" y="250668"/>
                </a:cubicBezTo>
                <a:cubicBezTo>
                  <a:pt x="968002" y="253106"/>
                  <a:pt x="966174" y="256612"/>
                  <a:pt x="963329" y="261184"/>
                </a:cubicBezTo>
                <a:cubicBezTo>
                  <a:pt x="960484" y="265756"/>
                  <a:pt x="959062" y="269058"/>
                  <a:pt x="959062" y="271090"/>
                </a:cubicBezTo>
                <a:cubicBezTo>
                  <a:pt x="959062" y="274341"/>
                  <a:pt x="956826" y="276678"/>
                  <a:pt x="952356" y="278100"/>
                </a:cubicBezTo>
                <a:cubicBezTo>
                  <a:pt x="950324" y="278710"/>
                  <a:pt x="946971" y="276982"/>
                  <a:pt x="942298" y="272918"/>
                </a:cubicBezTo>
                <a:cubicBezTo>
                  <a:pt x="937624" y="268854"/>
                  <a:pt x="935389" y="266264"/>
                  <a:pt x="935592" y="265146"/>
                </a:cubicBezTo>
                <a:cubicBezTo>
                  <a:pt x="935795" y="264028"/>
                  <a:pt x="935186" y="262098"/>
                  <a:pt x="933763" y="259355"/>
                </a:cubicBezTo>
                <a:cubicBezTo>
                  <a:pt x="932341" y="256612"/>
                  <a:pt x="931325" y="255240"/>
                  <a:pt x="930715" y="255240"/>
                </a:cubicBezTo>
                <a:cubicBezTo>
                  <a:pt x="929902" y="255240"/>
                  <a:pt x="929191" y="254224"/>
                  <a:pt x="928582" y="252192"/>
                </a:cubicBezTo>
                <a:cubicBezTo>
                  <a:pt x="927972" y="250160"/>
                  <a:pt x="926854" y="248433"/>
                  <a:pt x="925229" y="247010"/>
                </a:cubicBezTo>
                <a:cubicBezTo>
                  <a:pt x="924010" y="245588"/>
                  <a:pt x="923248" y="242642"/>
                  <a:pt x="922943" y="238171"/>
                </a:cubicBezTo>
                <a:cubicBezTo>
                  <a:pt x="922638" y="233701"/>
                  <a:pt x="923095" y="231059"/>
                  <a:pt x="924314" y="230246"/>
                </a:cubicBezTo>
                <a:cubicBezTo>
                  <a:pt x="925737" y="229230"/>
                  <a:pt x="927210" y="225420"/>
                  <a:pt x="928734" y="218816"/>
                </a:cubicBezTo>
                <a:cubicBezTo>
                  <a:pt x="930258" y="212212"/>
                  <a:pt x="930919" y="206878"/>
                  <a:pt x="930715" y="202814"/>
                </a:cubicBezTo>
                <a:cubicBezTo>
                  <a:pt x="930309" y="199157"/>
                  <a:pt x="929648" y="196464"/>
                  <a:pt x="928734" y="194737"/>
                </a:cubicBezTo>
                <a:cubicBezTo>
                  <a:pt x="927820" y="193010"/>
                  <a:pt x="925229" y="190013"/>
                  <a:pt x="920962" y="185746"/>
                </a:cubicBezTo>
                <a:cubicBezTo>
                  <a:pt x="912224" y="177211"/>
                  <a:pt x="907601" y="170302"/>
                  <a:pt x="907093" y="165019"/>
                </a:cubicBezTo>
                <a:cubicBezTo>
                  <a:pt x="906585" y="159736"/>
                  <a:pt x="909786" y="153640"/>
                  <a:pt x="916694" y="146731"/>
                </a:cubicBezTo>
                <a:cubicBezTo>
                  <a:pt x="922384" y="141245"/>
                  <a:pt x="925432" y="138705"/>
                  <a:pt x="925838" y="139111"/>
                </a:cubicBezTo>
                <a:cubicBezTo>
                  <a:pt x="926245" y="139518"/>
                  <a:pt x="925178" y="140889"/>
                  <a:pt x="922638" y="143226"/>
                </a:cubicBezTo>
                <a:cubicBezTo>
                  <a:pt x="920098" y="145563"/>
                  <a:pt x="918828" y="147341"/>
                  <a:pt x="918828" y="148560"/>
                </a:cubicBezTo>
                <a:cubicBezTo>
                  <a:pt x="918828" y="149779"/>
                  <a:pt x="918117" y="150998"/>
                  <a:pt x="916694" y="152218"/>
                </a:cubicBezTo>
                <a:cubicBezTo>
                  <a:pt x="910598" y="157298"/>
                  <a:pt x="918117" y="167458"/>
                  <a:pt x="939250" y="182698"/>
                </a:cubicBezTo>
                <a:cubicBezTo>
                  <a:pt x="945142" y="186965"/>
                  <a:pt x="950121" y="191435"/>
                  <a:pt x="954185" y="196109"/>
                </a:cubicBezTo>
                <a:cubicBezTo>
                  <a:pt x="958249" y="200782"/>
                  <a:pt x="960586" y="203119"/>
                  <a:pt x="961195" y="203119"/>
                </a:cubicBezTo>
                <a:cubicBezTo>
                  <a:pt x="962008" y="203119"/>
                  <a:pt x="965513" y="196160"/>
                  <a:pt x="971711" y="182240"/>
                </a:cubicBezTo>
                <a:cubicBezTo>
                  <a:pt x="977908" y="168321"/>
                  <a:pt x="982938" y="156282"/>
                  <a:pt x="986798" y="146122"/>
                </a:cubicBezTo>
                <a:cubicBezTo>
                  <a:pt x="993098" y="128646"/>
                  <a:pt x="998584" y="115032"/>
                  <a:pt x="1003258" y="105278"/>
                </a:cubicBezTo>
                <a:cubicBezTo>
                  <a:pt x="1006509" y="98370"/>
                  <a:pt x="1008439" y="93086"/>
                  <a:pt x="1009049" y="89429"/>
                </a:cubicBezTo>
                <a:cubicBezTo>
                  <a:pt x="1009659" y="85771"/>
                  <a:pt x="1010573" y="83434"/>
                  <a:pt x="1011792" y="82418"/>
                </a:cubicBezTo>
                <a:cubicBezTo>
                  <a:pt x="1013215" y="81199"/>
                  <a:pt x="1015246" y="80336"/>
                  <a:pt x="1017888" y="79828"/>
                </a:cubicBezTo>
                <a:cubicBezTo>
                  <a:pt x="1020530" y="79320"/>
                  <a:pt x="1022460" y="79370"/>
                  <a:pt x="1023679" y="79980"/>
                </a:cubicBezTo>
                <a:cubicBezTo>
                  <a:pt x="1025305" y="80996"/>
                  <a:pt x="1027184" y="81504"/>
                  <a:pt x="1029318" y="81504"/>
                </a:cubicBezTo>
                <a:cubicBezTo>
                  <a:pt x="1031452" y="81504"/>
                  <a:pt x="1035160" y="80894"/>
                  <a:pt x="1040443" y="79675"/>
                </a:cubicBezTo>
                <a:cubicBezTo>
                  <a:pt x="1051822" y="77237"/>
                  <a:pt x="1058681" y="75052"/>
                  <a:pt x="1061017" y="73122"/>
                </a:cubicBezTo>
                <a:cubicBezTo>
                  <a:pt x="1063354" y="71192"/>
                  <a:pt x="1063202" y="67788"/>
                  <a:pt x="1060560" y="62911"/>
                </a:cubicBezTo>
                <a:cubicBezTo>
                  <a:pt x="1058325" y="59050"/>
                  <a:pt x="1057512" y="56307"/>
                  <a:pt x="1058122" y="54682"/>
                </a:cubicBezTo>
                <a:cubicBezTo>
                  <a:pt x="1058528" y="53615"/>
                  <a:pt x="1059042" y="52904"/>
                  <a:pt x="1059665" y="52548"/>
                </a:cubicBezTo>
                <a:close/>
                <a:moveTo>
                  <a:pt x="1341891" y="45842"/>
                </a:moveTo>
                <a:lnTo>
                  <a:pt x="1347072" y="45842"/>
                </a:lnTo>
                <a:cubicBezTo>
                  <a:pt x="1350527" y="45842"/>
                  <a:pt x="1352559" y="46249"/>
                  <a:pt x="1353168" y="47062"/>
                </a:cubicBezTo>
                <a:cubicBezTo>
                  <a:pt x="1353778" y="47874"/>
                  <a:pt x="1357029" y="48586"/>
                  <a:pt x="1362922" y="49195"/>
                </a:cubicBezTo>
                <a:cubicBezTo>
                  <a:pt x="1370237" y="50008"/>
                  <a:pt x="1376892" y="52396"/>
                  <a:pt x="1382886" y="56358"/>
                </a:cubicBezTo>
                <a:cubicBezTo>
                  <a:pt x="1388880" y="60320"/>
                  <a:pt x="1391268" y="63826"/>
                  <a:pt x="1390049" y="66874"/>
                </a:cubicBezTo>
                <a:cubicBezTo>
                  <a:pt x="1389439" y="68499"/>
                  <a:pt x="1388677" y="69058"/>
                  <a:pt x="1387763" y="68550"/>
                </a:cubicBezTo>
                <a:cubicBezTo>
                  <a:pt x="1386849" y="68042"/>
                  <a:pt x="1386391" y="68296"/>
                  <a:pt x="1386391" y="69312"/>
                </a:cubicBezTo>
                <a:cubicBezTo>
                  <a:pt x="1386391" y="70328"/>
                  <a:pt x="1385579" y="71141"/>
                  <a:pt x="1383953" y="71750"/>
                </a:cubicBezTo>
                <a:cubicBezTo>
                  <a:pt x="1382327" y="72360"/>
                  <a:pt x="1379279" y="74798"/>
                  <a:pt x="1374809" y="79066"/>
                </a:cubicBezTo>
                <a:cubicBezTo>
                  <a:pt x="1370339" y="83333"/>
                  <a:pt x="1367595" y="85466"/>
                  <a:pt x="1366579" y="85466"/>
                </a:cubicBezTo>
                <a:cubicBezTo>
                  <a:pt x="1365563" y="85670"/>
                  <a:pt x="1355911" y="94712"/>
                  <a:pt x="1337623" y="112594"/>
                </a:cubicBezTo>
                <a:cubicBezTo>
                  <a:pt x="1319335" y="130475"/>
                  <a:pt x="1309887" y="140229"/>
                  <a:pt x="1309277" y="141854"/>
                </a:cubicBezTo>
                <a:cubicBezTo>
                  <a:pt x="1308870" y="143074"/>
                  <a:pt x="1308870" y="143785"/>
                  <a:pt x="1309277" y="143988"/>
                </a:cubicBezTo>
                <a:cubicBezTo>
                  <a:pt x="1309683" y="144191"/>
                  <a:pt x="1310699" y="144090"/>
                  <a:pt x="1312325" y="143683"/>
                </a:cubicBezTo>
                <a:cubicBezTo>
                  <a:pt x="1314966" y="143074"/>
                  <a:pt x="1316745" y="142362"/>
                  <a:pt x="1317659" y="141550"/>
                </a:cubicBezTo>
                <a:cubicBezTo>
                  <a:pt x="1318573" y="140737"/>
                  <a:pt x="1319792" y="140280"/>
                  <a:pt x="1321317" y="140178"/>
                </a:cubicBezTo>
                <a:cubicBezTo>
                  <a:pt x="1322841" y="140076"/>
                  <a:pt x="1325584" y="139111"/>
                  <a:pt x="1329546" y="137282"/>
                </a:cubicBezTo>
                <a:cubicBezTo>
                  <a:pt x="1333509" y="135454"/>
                  <a:pt x="1336099" y="134488"/>
                  <a:pt x="1337318" y="134387"/>
                </a:cubicBezTo>
                <a:cubicBezTo>
                  <a:pt x="1338538" y="134285"/>
                  <a:pt x="1341687" y="133117"/>
                  <a:pt x="1346767" y="130882"/>
                </a:cubicBezTo>
                <a:cubicBezTo>
                  <a:pt x="1356724" y="126411"/>
                  <a:pt x="1369627" y="121128"/>
                  <a:pt x="1385477" y="115032"/>
                </a:cubicBezTo>
                <a:cubicBezTo>
                  <a:pt x="1389744" y="113406"/>
                  <a:pt x="1395230" y="110612"/>
                  <a:pt x="1401936" y="106650"/>
                </a:cubicBezTo>
                <a:cubicBezTo>
                  <a:pt x="1408642" y="102688"/>
                  <a:pt x="1412503" y="99894"/>
                  <a:pt x="1413518" y="98268"/>
                </a:cubicBezTo>
                <a:cubicBezTo>
                  <a:pt x="1414128" y="97252"/>
                  <a:pt x="1414433" y="97303"/>
                  <a:pt x="1414433" y="98420"/>
                </a:cubicBezTo>
                <a:cubicBezTo>
                  <a:pt x="1414433" y="99538"/>
                  <a:pt x="1413112" y="101113"/>
                  <a:pt x="1410471" y="103145"/>
                </a:cubicBezTo>
                <a:cubicBezTo>
                  <a:pt x="1407829" y="105177"/>
                  <a:pt x="1407067" y="106193"/>
                  <a:pt x="1408184" y="106193"/>
                </a:cubicBezTo>
                <a:cubicBezTo>
                  <a:pt x="1409302" y="106193"/>
                  <a:pt x="1410166" y="105736"/>
                  <a:pt x="1410775" y="104821"/>
                </a:cubicBezTo>
                <a:cubicBezTo>
                  <a:pt x="1411385" y="103907"/>
                  <a:pt x="1413061" y="102738"/>
                  <a:pt x="1415805" y="101316"/>
                </a:cubicBezTo>
                <a:cubicBezTo>
                  <a:pt x="1418548" y="99894"/>
                  <a:pt x="1422663" y="99792"/>
                  <a:pt x="1428149" y="101011"/>
                </a:cubicBezTo>
                <a:cubicBezTo>
                  <a:pt x="1437699" y="103246"/>
                  <a:pt x="1444710" y="106802"/>
                  <a:pt x="1449180" y="111679"/>
                </a:cubicBezTo>
                <a:cubicBezTo>
                  <a:pt x="1451415" y="113914"/>
                  <a:pt x="1451720" y="115540"/>
                  <a:pt x="1450095" y="116556"/>
                </a:cubicBezTo>
                <a:cubicBezTo>
                  <a:pt x="1449078" y="117166"/>
                  <a:pt x="1442017" y="119299"/>
                  <a:pt x="1428911" y="122957"/>
                </a:cubicBezTo>
                <a:cubicBezTo>
                  <a:pt x="1415805" y="126614"/>
                  <a:pt x="1405594" y="129561"/>
                  <a:pt x="1398279" y="131796"/>
                </a:cubicBezTo>
                <a:cubicBezTo>
                  <a:pt x="1397669" y="131999"/>
                  <a:pt x="1396856" y="132304"/>
                  <a:pt x="1395840" y="132710"/>
                </a:cubicBezTo>
                <a:cubicBezTo>
                  <a:pt x="1391166" y="134133"/>
                  <a:pt x="1388525" y="135657"/>
                  <a:pt x="1387915" y="137282"/>
                </a:cubicBezTo>
                <a:cubicBezTo>
                  <a:pt x="1387306" y="138908"/>
                  <a:pt x="1387611" y="143886"/>
                  <a:pt x="1388830" y="152218"/>
                </a:cubicBezTo>
                <a:cubicBezTo>
                  <a:pt x="1389033" y="154046"/>
                  <a:pt x="1389236" y="155469"/>
                  <a:pt x="1389439" y="156485"/>
                </a:cubicBezTo>
                <a:cubicBezTo>
                  <a:pt x="1391065" y="168474"/>
                  <a:pt x="1391573" y="184730"/>
                  <a:pt x="1390963" y="205253"/>
                </a:cubicBezTo>
                <a:cubicBezTo>
                  <a:pt x="1390354" y="225776"/>
                  <a:pt x="1389033" y="240508"/>
                  <a:pt x="1387001" y="249449"/>
                </a:cubicBezTo>
                <a:cubicBezTo>
                  <a:pt x="1385375" y="255748"/>
                  <a:pt x="1384867" y="263063"/>
                  <a:pt x="1385477" y="271394"/>
                </a:cubicBezTo>
                <a:cubicBezTo>
                  <a:pt x="1386087" y="279726"/>
                  <a:pt x="1385883" y="287041"/>
                  <a:pt x="1384867" y="293340"/>
                </a:cubicBezTo>
                <a:cubicBezTo>
                  <a:pt x="1384258" y="297404"/>
                  <a:pt x="1383597" y="300147"/>
                  <a:pt x="1382886" y="301570"/>
                </a:cubicBezTo>
                <a:cubicBezTo>
                  <a:pt x="1382175" y="302992"/>
                  <a:pt x="1380905" y="304110"/>
                  <a:pt x="1379076" y="304922"/>
                </a:cubicBezTo>
                <a:cubicBezTo>
                  <a:pt x="1376231" y="306345"/>
                  <a:pt x="1373590" y="306497"/>
                  <a:pt x="1371151" y="305380"/>
                </a:cubicBezTo>
                <a:cubicBezTo>
                  <a:pt x="1368713" y="304262"/>
                  <a:pt x="1365462" y="301366"/>
                  <a:pt x="1361398" y="296693"/>
                </a:cubicBezTo>
                <a:cubicBezTo>
                  <a:pt x="1353676" y="287752"/>
                  <a:pt x="1347885" y="281250"/>
                  <a:pt x="1344024" y="277186"/>
                </a:cubicBezTo>
                <a:cubicBezTo>
                  <a:pt x="1342602" y="275560"/>
                  <a:pt x="1339859" y="273731"/>
                  <a:pt x="1335795" y="271699"/>
                </a:cubicBezTo>
                <a:cubicBezTo>
                  <a:pt x="1331730" y="269667"/>
                  <a:pt x="1328886" y="268651"/>
                  <a:pt x="1327260" y="268651"/>
                </a:cubicBezTo>
                <a:cubicBezTo>
                  <a:pt x="1325634" y="268651"/>
                  <a:pt x="1324263" y="267991"/>
                  <a:pt x="1323145" y="266670"/>
                </a:cubicBezTo>
                <a:cubicBezTo>
                  <a:pt x="1322028" y="265349"/>
                  <a:pt x="1319742" y="264333"/>
                  <a:pt x="1316287" y="263622"/>
                </a:cubicBezTo>
                <a:cubicBezTo>
                  <a:pt x="1312833" y="262911"/>
                  <a:pt x="1311106" y="262098"/>
                  <a:pt x="1311106" y="261184"/>
                </a:cubicBezTo>
                <a:cubicBezTo>
                  <a:pt x="1311106" y="260269"/>
                  <a:pt x="1310293" y="259812"/>
                  <a:pt x="1308667" y="259812"/>
                </a:cubicBezTo>
                <a:cubicBezTo>
                  <a:pt x="1307651" y="259609"/>
                  <a:pt x="1307143" y="259406"/>
                  <a:pt x="1307143" y="259202"/>
                </a:cubicBezTo>
                <a:cubicBezTo>
                  <a:pt x="1307753" y="258390"/>
                  <a:pt x="1311715" y="257882"/>
                  <a:pt x="1319030" y="257678"/>
                </a:cubicBezTo>
                <a:cubicBezTo>
                  <a:pt x="1326346" y="257475"/>
                  <a:pt x="1334372" y="257678"/>
                  <a:pt x="1343110" y="258288"/>
                </a:cubicBezTo>
                <a:cubicBezTo>
                  <a:pt x="1354895" y="259101"/>
                  <a:pt x="1361296" y="259304"/>
                  <a:pt x="1362312" y="258898"/>
                </a:cubicBezTo>
                <a:cubicBezTo>
                  <a:pt x="1363734" y="258288"/>
                  <a:pt x="1365360" y="250770"/>
                  <a:pt x="1367189" y="236342"/>
                </a:cubicBezTo>
                <a:cubicBezTo>
                  <a:pt x="1368002" y="228621"/>
                  <a:pt x="1368916" y="220493"/>
                  <a:pt x="1369932" y="211958"/>
                </a:cubicBezTo>
                <a:cubicBezTo>
                  <a:pt x="1371964" y="195702"/>
                  <a:pt x="1373437" y="180005"/>
                  <a:pt x="1374352" y="164867"/>
                </a:cubicBezTo>
                <a:cubicBezTo>
                  <a:pt x="1375266" y="149728"/>
                  <a:pt x="1375215" y="141753"/>
                  <a:pt x="1374199" y="140940"/>
                </a:cubicBezTo>
                <a:cubicBezTo>
                  <a:pt x="1373793" y="140330"/>
                  <a:pt x="1371202" y="140838"/>
                  <a:pt x="1366427" y="142464"/>
                </a:cubicBezTo>
                <a:cubicBezTo>
                  <a:pt x="1361652" y="144090"/>
                  <a:pt x="1358248" y="145055"/>
                  <a:pt x="1356216" y="145360"/>
                </a:cubicBezTo>
                <a:cubicBezTo>
                  <a:pt x="1354184" y="145664"/>
                  <a:pt x="1350527" y="147036"/>
                  <a:pt x="1345243" y="149474"/>
                </a:cubicBezTo>
                <a:cubicBezTo>
                  <a:pt x="1339350" y="152116"/>
                  <a:pt x="1332340" y="154707"/>
                  <a:pt x="1324212" y="157247"/>
                </a:cubicBezTo>
                <a:cubicBezTo>
                  <a:pt x="1316084" y="159787"/>
                  <a:pt x="1310598" y="161057"/>
                  <a:pt x="1307753" y="161057"/>
                </a:cubicBezTo>
                <a:cubicBezTo>
                  <a:pt x="1304299" y="160854"/>
                  <a:pt x="1301200" y="159533"/>
                  <a:pt x="1298457" y="157094"/>
                </a:cubicBezTo>
                <a:cubicBezTo>
                  <a:pt x="1295713" y="154656"/>
                  <a:pt x="1294342" y="151811"/>
                  <a:pt x="1294342" y="148560"/>
                </a:cubicBezTo>
                <a:cubicBezTo>
                  <a:pt x="1294545" y="146122"/>
                  <a:pt x="1295409" y="143378"/>
                  <a:pt x="1296933" y="140330"/>
                </a:cubicBezTo>
                <a:cubicBezTo>
                  <a:pt x="1298457" y="137282"/>
                  <a:pt x="1299726" y="135758"/>
                  <a:pt x="1300742" y="135758"/>
                </a:cubicBezTo>
                <a:cubicBezTo>
                  <a:pt x="1302165" y="135758"/>
                  <a:pt x="1307855" y="130272"/>
                  <a:pt x="1317811" y="119299"/>
                </a:cubicBezTo>
                <a:cubicBezTo>
                  <a:pt x="1322688" y="114016"/>
                  <a:pt x="1326092" y="110968"/>
                  <a:pt x="1328022" y="110155"/>
                </a:cubicBezTo>
                <a:cubicBezTo>
                  <a:pt x="1329953" y="109342"/>
                  <a:pt x="1330359" y="108580"/>
                  <a:pt x="1329241" y="107869"/>
                </a:cubicBezTo>
                <a:cubicBezTo>
                  <a:pt x="1328124" y="107158"/>
                  <a:pt x="1330308" y="104364"/>
                  <a:pt x="1335795" y="99487"/>
                </a:cubicBezTo>
                <a:cubicBezTo>
                  <a:pt x="1341281" y="94610"/>
                  <a:pt x="1344431" y="92070"/>
                  <a:pt x="1345243" y="91867"/>
                </a:cubicBezTo>
                <a:cubicBezTo>
                  <a:pt x="1346463" y="91258"/>
                  <a:pt x="1350679" y="86736"/>
                  <a:pt x="1357892" y="78304"/>
                </a:cubicBezTo>
                <a:cubicBezTo>
                  <a:pt x="1365106" y="69871"/>
                  <a:pt x="1368713" y="65248"/>
                  <a:pt x="1368713" y="64435"/>
                </a:cubicBezTo>
                <a:cubicBezTo>
                  <a:pt x="1368713" y="63013"/>
                  <a:pt x="1366630" y="61489"/>
                  <a:pt x="1362465" y="59863"/>
                </a:cubicBezTo>
                <a:cubicBezTo>
                  <a:pt x="1358299" y="58238"/>
                  <a:pt x="1353879" y="55494"/>
                  <a:pt x="1349206" y="51634"/>
                </a:cubicBezTo>
                <a:close/>
                <a:moveTo>
                  <a:pt x="1250298" y="39289"/>
                </a:moveTo>
                <a:cubicBezTo>
                  <a:pt x="1252025" y="38781"/>
                  <a:pt x="1253854" y="38781"/>
                  <a:pt x="1255784" y="39289"/>
                </a:cubicBezTo>
                <a:cubicBezTo>
                  <a:pt x="1257715" y="39797"/>
                  <a:pt x="1260103" y="40356"/>
                  <a:pt x="1262947" y="40966"/>
                </a:cubicBezTo>
                <a:cubicBezTo>
                  <a:pt x="1265589" y="41372"/>
                  <a:pt x="1269653" y="44268"/>
                  <a:pt x="1275139" y="49652"/>
                </a:cubicBezTo>
                <a:cubicBezTo>
                  <a:pt x="1280626" y="55037"/>
                  <a:pt x="1284080" y="59457"/>
                  <a:pt x="1285503" y="62911"/>
                </a:cubicBezTo>
                <a:cubicBezTo>
                  <a:pt x="1286722" y="65959"/>
                  <a:pt x="1287331" y="70277"/>
                  <a:pt x="1287331" y="75865"/>
                </a:cubicBezTo>
                <a:cubicBezTo>
                  <a:pt x="1287331" y="81453"/>
                  <a:pt x="1286722" y="85873"/>
                  <a:pt x="1285503" y="89124"/>
                </a:cubicBezTo>
                <a:cubicBezTo>
                  <a:pt x="1284080" y="92375"/>
                  <a:pt x="1281235" y="96998"/>
                  <a:pt x="1276968" y="102992"/>
                </a:cubicBezTo>
                <a:cubicBezTo>
                  <a:pt x="1272701" y="108987"/>
                  <a:pt x="1269805" y="113051"/>
                  <a:pt x="1268281" y="115184"/>
                </a:cubicBezTo>
                <a:cubicBezTo>
                  <a:pt x="1266757" y="117318"/>
                  <a:pt x="1264674" y="119706"/>
                  <a:pt x="1262033" y="122347"/>
                </a:cubicBezTo>
                <a:cubicBezTo>
                  <a:pt x="1259391" y="124582"/>
                  <a:pt x="1258121" y="126106"/>
                  <a:pt x="1258223" y="126919"/>
                </a:cubicBezTo>
                <a:cubicBezTo>
                  <a:pt x="1258325" y="127732"/>
                  <a:pt x="1259696" y="128748"/>
                  <a:pt x="1262338" y="129967"/>
                </a:cubicBezTo>
                <a:cubicBezTo>
                  <a:pt x="1267621" y="131999"/>
                  <a:pt x="1271279" y="135860"/>
                  <a:pt x="1273311" y="141550"/>
                </a:cubicBezTo>
                <a:cubicBezTo>
                  <a:pt x="1275342" y="147239"/>
                  <a:pt x="1275139" y="152522"/>
                  <a:pt x="1272701" y="157399"/>
                </a:cubicBezTo>
                <a:cubicBezTo>
                  <a:pt x="1270872" y="161057"/>
                  <a:pt x="1269958" y="163597"/>
                  <a:pt x="1269958" y="165019"/>
                </a:cubicBezTo>
                <a:cubicBezTo>
                  <a:pt x="1269958" y="169490"/>
                  <a:pt x="1264268" y="178430"/>
                  <a:pt x="1252889" y="191842"/>
                </a:cubicBezTo>
                <a:cubicBezTo>
                  <a:pt x="1248419" y="197125"/>
                  <a:pt x="1246183" y="200173"/>
                  <a:pt x="1246183" y="200986"/>
                </a:cubicBezTo>
                <a:cubicBezTo>
                  <a:pt x="1246183" y="201798"/>
                  <a:pt x="1247453" y="203018"/>
                  <a:pt x="1249993" y="204643"/>
                </a:cubicBezTo>
                <a:cubicBezTo>
                  <a:pt x="1252533" y="206269"/>
                  <a:pt x="1254210" y="206472"/>
                  <a:pt x="1255022" y="205253"/>
                </a:cubicBezTo>
                <a:cubicBezTo>
                  <a:pt x="1255835" y="204034"/>
                  <a:pt x="1256597" y="204846"/>
                  <a:pt x="1257309" y="207691"/>
                </a:cubicBezTo>
                <a:cubicBezTo>
                  <a:pt x="1258020" y="210536"/>
                  <a:pt x="1259595" y="213584"/>
                  <a:pt x="1262033" y="216835"/>
                </a:cubicBezTo>
                <a:cubicBezTo>
                  <a:pt x="1267722" y="224150"/>
                  <a:pt x="1270974" y="235022"/>
                  <a:pt x="1271787" y="249449"/>
                </a:cubicBezTo>
                <a:cubicBezTo>
                  <a:pt x="1272193" y="255138"/>
                  <a:pt x="1272244" y="258694"/>
                  <a:pt x="1271939" y="260117"/>
                </a:cubicBezTo>
                <a:cubicBezTo>
                  <a:pt x="1271634" y="261539"/>
                  <a:pt x="1270567" y="262962"/>
                  <a:pt x="1268738" y="264384"/>
                </a:cubicBezTo>
                <a:cubicBezTo>
                  <a:pt x="1266503" y="266213"/>
                  <a:pt x="1264725" y="267076"/>
                  <a:pt x="1263405" y="266975"/>
                </a:cubicBezTo>
                <a:cubicBezTo>
                  <a:pt x="1262084" y="266873"/>
                  <a:pt x="1260204" y="265806"/>
                  <a:pt x="1257766" y="263774"/>
                </a:cubicBezTo>
                <a:cubicBezTo>
                  <a:pt x="1253295" y="259710"/>
                  <a:pt x="1249943" y="252903"/>
                  <a:pt x="1247707" y="243353"/>
                </a:cubicBezTo>
                <a:cubicBezTo>
                  <a:pt x="1246488" y="237663"/>
                  <a:pt x="1245574" y="234818"/>
                  <a:pt x="1244964" y="234818"/>
                </a:cubicBezTo>
                <a:cubicBezTo>
                  <a:pt x="1244355" y="234818"/>
                  <a:pt x="1243847" y="231262"/>
                  <a:pt x="1243440" y="224150"/>
                </a:cubicBezTo>
                <a:cubicBezTo>
                  <a:pt x="1243034" y="217038"/>
                  <a:pt x="1242627" y="213076"/>
                  <a:pt x="1242221" y="212263"/>
                </a:cubicBezTo>
                <a:cubicBezTo>
                  <a:pt x="1240595" y="209622"/>
                  <a:pt x="1235109" y="211958"/>
                  <a:pt x="1225762" y="219274"/>
                </a:cubicBezTo>
                <a:cubicBezTo>
                  <a:pt x="1218650" y="224760"/>
                  <a:pt x="1214840" y="227503"/>
                  <a:pt x="1214332" y="227503"/>
                </a:cubicBezTo>
                <a:cubicBezTo>
                  <a:pt x="1213824" y="227503"/>
                  <a:pt x="1213570" y="226792"/>
                  <a:pt x="1213570" y="225370"/>
                </a:cubicBezTo>
                <a:cubicBezTo>
                  <a:pt x="1213570" y="223947"/>
                  <a:pt x="1212452" y="223541"/>
                  <a:pt x="1210217" y="224150"/>
                </a:cubicBezTo>
                <a:cubicBezTo>
                  <a:pt x="1208591" y="224354"/>
                  <a:pt x="1207474" y="224150"/>
                  <a:pt x="1206864" y="223541"/>
                </a:cubicBezTo>
                <a:cubicBezTo>
                  <a:pt x="1206255" y="222931"/>
                  <a:pt x="1205543" y="221306"/>
                  <a:pt x="1204730" y="218664"/>
                </a:cubicBezTo>
                <a:cubicBezTo>
                  <a:pt x="1203715" y="214600"/>
                  <a:pt x="1203308" y="209114"/>
                  <a:pt x="1203511" y="202205"/>
                </a:cubicBezTo>
                <a:lnTo>
                  <a:pt x="1204121" y="191842"/>
                </a:lnTo>
                <a:lnTo>
                  <a:pt x="1212046" y="187879"/>
                </a:lnTo>
                <a:cubicBezTo>
                  <a:pt x="1225254" y="181783"/>
                  <a:pt x="1236633" y="170506"/>
                  <a:pt x="1246183" y="154046"/>
                </a:cubicBezTo>
                <a:cubicBezTo>
                  <a:pt x="1252686" y="142870"/>
                  <a:pt x="1255124" y="135962"/>
                  <a:pt x="1253499" y="133320"/>
                </a:cubicBezTo>
                <a:cubicBezTo>
                  <a:pt x="1253092" y="132914"/>
                  <a:pt x="1252686" y="132710"/>
                  <a:pt x="1252279" y="132710"/>
                </a:cubicBezTo>
                <a:cubicBezTo>
                  <a:pt x="1251467" y="132710"/>
                  <a:pt x="1247504" y="135454"/>
                  <a:pt x="1240392" y="140940"/>
                </a:cubicBezTo>
                <a:cubicBezTo>
                  <a:pt x="1235922" y="144394"/>
                  <a:pt x="1232569" y="146680"/>
                  <a:pt x="1230334" y="147798"/>
                </a:cubicBezTo>
                <a:cubicBezTo>
                  <a:pt x="1228099" y="148916"/>
                  <a:pt x="1225355" y="149678"/>
                  <a:pt x="1222104" y="150084"/>
                </a:cubicBezTo>
                <a:cubicBezTo>
                  <a:pt x="1218650" y="150490"/>
                  <a:pt x="1216262" y="150541"/>
                  <a:pt x="1214941" y="150236"/>
                </a:cubicBezTo>
                <a:cubicBezTo>
                  <a:pt x="1213620" y="149932"/>
                  <a:pt x="1212046" y="148966"/>
                  <a:pt x="1210217" y="147341"/>
                </a:cubicBezTo>
                <a:cubicBezTo>
                  <a:pt x="1207372" y="145106"/>
                  <a:pt x="1205035" y="141448"/>
                  <a:pt x="1203207" y="136368"/>
                </a:cubicBezTo>
                <a:cubicBezTo>
                  <a:pt x="1199549" y="125598"/>
                  <a:pt x="1201276" y="118080"/>
                  <a:pt x="1208388" y="113813"/>
                </a:cubicBezTo>
                <a:cubicBezTo>
                  <a:pt x="1211436" y="111984"/>
                  <a:pt x="1218751" y="105482"/>
                  <a:pt x="1230334" y="94306"/>
                </a:cubicBezTo>
                <a:cubicBezTo>
                  <a:pt x="1241916" y="83130"/>
                  <a:pt x="1249638" y="73986"/>
                  <a:pt x="1253499" y="66874"/>
                </a:cubicBezTo>
                <a:cubicBezTo>
                  <a:pt x="1256953" y="60778"/>
                  <a:pt x="1258833" y="56764"/>
                  <a:pt x="1259137" y="54834"/>
                </a:cubicBezTo>
                <a:cubicBezTo>
                  <a:pt x="1259442" y="52904"/>
                  <a:pt x="1258375" y="51126"/>
                  <a:pt x="1255937" y="49500"/>
                </a:cubicBezTo>
                <a:cubicBezTo>
                  <a:pt x="1250451" y="46046"/>
                  <a:pt x="1247707" y="43302"/>
                  <a:pt x="1247707" y="41270"/>
                </a:cubicBezTo>
                <a:cubicBezTo>
                  <a:pt x="1247707" y="40458"/>
                  <a:pt x="1248571" y="39797"/>
                  <a:pt x="1250298" y="39289"/>
                </a:cubicBezTo>
                <a:close/>
                <a:moveTo>
                  <a:pt x="2262310" y="22220"/>
                </a:moveTo>
                <a:cubicBezTo>
                  <a:pt x="2262767" y="22220"/>
                  <a:pt x="2263199" y="22881"/>
                  <a:pt x="2263606" y="24202"/>
                </a:cubicBezTo>
                <a:cubicBezTo>
                  <a:pt x="2263809" y="24608"/>
                  <a:pt x="2264012" y="25218"/>
                  <a:pt x="2264215" y="26030"/>
                </a:cubicBezTo>
                <a:cubicBezTo>
                  <a:pt x="2264622" y="28469"/>
                  <a:pt x="2265384" y="32482"/>
                  <a:pt x="2266501" y="38070"/>
                </a:cubicBezTo>
                <a:cubicBezTo>
                  <a:pt x="2267619" y="43658"/>
                  <a:pt x="2268279" y="52142"/>
                  <a:pt x="2268482" y="63521"/>
                </a:cubicBezTo>
                <a:cubicBezTo>
                  <a:pt x="2268686" y="71649"/>
                  <a:pt x="2268940" y="76576"/>
                  <a:pt x="2269245" y="78304"/>
                </a:cubicBezTo>
                <a:cubicBezTo>
                  <a:pt x="2269549" y="80031"/>
                  <a:pt x="2270210" y="81301"/>
                  <a:pt x="2271226" y="82114"/>
                </a:cubicBezTo>
                <a:cubicBezTo>
                  <a:pt x="2273054" y="83130"/>
                  <a:pt x="2273969" y="84704"/>
                  <a:pt x="2273969" y="86838"/>
                </a:cubicBezTo>
                <a:cubicBezTo>
                  <a:pt x="2273969" y="88972"/>
                  <a:pt x="2275493" y="91918"/>
                  <a:pt x="2278541" y="95677"/>
                </a:cubicBezTo>
                <a:cubicBezTo>
                  <a:pt x="2281589" y="99436"/>
                  <a:pt x="2285043" y="102535"/>
                  <a:pt x="2288904" y="104974"/>
                </a:cubicBezTo>
                <a:cubicBezTo>
                  <a:pt x="2292765" y="107818"/>
                  <a:pt x="2295102" y="109241"/>
                  <a:pt x="2295915" y="109241"/>
                </a:cubicBezTo>
                <a:cubicBezTo>
                  <a:pt x="2296727" y="109241"/>
                  <a:pt x="2297896" y="110257"/>
                  <a:pt x="2299420" y="112289"/>
                </a:cubicBezTo>
                <a:cubicBezTo>
                  <a:pt x="2300944" y="114321"/>
                  <a:pt x="2301706" y="115845"/>
                  <a:pt x="2301706" y="116861"/>
                </a:cubicBezTo>
                <a:cubicBezTo>
                  <a:pt x="2301706" y="118486"/>
                  <a:pt x="2300893" y="119756"/>
                  <a:pt x="2299267" y="120671"/>
                </a:cubicBezTo>
                <a:cubicBezTo>
                  <a:pt x="2297642" y="121585"/>
                  <a:pt x="2295711" y="121941"/>
                  <a:pt x="2293476" y="121738"/>
                </a:cubicBezTo>
                <a:cubicBezTo>
                  <a:pt x="2290631" y="121331"/>
                  <a:pt x="2288904" y="120976"/>
                  <a:pt x="2288295" y="120671"/>
                </a:cubicBezTo>
                <a:cubicBezTo>
                  <a:pt x="2287685" y="120366"/>
                  <a:pt x="2285348" y="120925"/>
                  <a:pt x="2281284" y="122347"/>
                </a:cubicBezTo>
                <a:cubicBezTo>
                  <a:pt x="2277017" y="123770"/>
                  <a:pt x="2272851" y="126513"/>
                  <a:pt x="2268787" y="130577"/>
                </a:cubicBezTo>
                <a:cubicBezTo>
                  <a:pt x="2264723" y="134641"/>
                  <a:pt x="2262488" y="138197"/>
                  <a:pt x="2262082" y="141245"/>
                </a:cubicBezTo>
                <a:cubicBezTo>
                  <a:pt x="2261675" y="143683"/>
                  <a:pt x="2261777" y="145156"/>
                  <a:pt x="2262386" y="145664"/>
                </a:cubicBezTo>
                <a:cubicBezTo>
                  <a:pt x="2262996" y="146172"/>
                  <a:pt x="2265333" y="147036"/>
                  <a:pt x="2269397" y="148255"/>
                </a:cubicBezTo>
                <a:lnTo>
                  <a:pt x="2273054" y="149779"/>
                </a:lnTo>
                <a:cubicBezTo>
                  <a:pt x="2273054" y="149779"/>
                  <a:pt x="2272750" y="149881"/>
                  <a:pt x="2272140" y="150084"/>
                </a:cubicBezTo>
                <a:cubicBezTo>
                  <a:pt x="2270921" y="150694"/>
                  <a:pt x="2271327" y="151303"/>
                  <a:pt x="2273359" y="151913"/>
                </a:cubicBezTo>
                <a:cubicBezTo>
                  <a:pt x="2273969" y="151913"/>
                  <a:pt x="2274883" y="152116"/>
                  <a:pt x="2276103" y="152522"/>
                </a:cubicBezTo>
                <a:cubicBezTo>
                  <a:pt x="2280167" y="153538"/>
                  <a:pt x="2282605" y="154250"/>
                  <a:pt x="2283418" y="154656"/>
                </a:cubicBezTo>
                <a:cubicBezTo>
                  <a:pt x="2285246" y="156078"/>
                  <a:pt x="2293781" y="157399"/>
                  <a:pt x="2309021" y="158618"/>
                </a:cubicBezTo>
                <a:cubicBezTo>
                  <a:pt x="2314914" y="159025"/>
                  <a:pt x="2318114" y="159431"/>
                  <a:pt x="2318622" y="159838"/>
                </a:cubicBezTo>
                <a:cubicBezTo>
                  <a:pt x="2319130" y="160244"/>
                  <a:pt x="2322635" y="160752"/>
                  <a:pt x="2329138" y="161362"/>
                </a:cubicBezTo>
                <a:cubicBezTo>
                  <a:pt x="2338688" y="162378"/>
                  <a:pt x="2343057" y="161971"/>
                  <a:pt x="2342244" y="160142"/>
                </a:cubicBezTo>
                <a:cubicBezTo>
                  <a:pt x="2341838" y="159533"/>
                  <a:pt x="2342142" y="159228"/>
                  <a:pt x="2343158" y="159228"/>
                </a:cubicBezTo>
                <a:cubicBezTo>
                  <a:pt x="2344175" y="159228"/>
                  <a:pt x="2344886" y="159787"/>
                  <a:pt x="2345292" y="160904"/>
                </a:cubicBezTo>
                <a:cubicBezTo>
                  <a:pt x="2345699" y="162022"/>
                  <a:pt x="2346410" y="162581"/>
                  <a:pt x="2347426" y="162581"/>
                </a:cubicBezTo>
                <a:cubicBezTo>
                  <a:pt x="2348238" y="162581"/>
                  <a:pt x="2351642" y="164257"/>
                  <a:pt x="2357636" y="167610"/>
                </a:cubicBezTo>
                <a:cubicBezTo>
                  <a:pt x="2363631" y="170963"/>
                  <a:pt x="2367644" y="173452"/>
                  <a:pt x="2369676" y="175078"/>
                </a:cubicBezTo>
                <a:cubicBezTo>
                  <a:pt x="2370286" y="175687"/>
                  <a:pt x="2371505" y="177364"/>
                  <a:pt x="2373334" y="180107"/>
                </a:cubicBezTo>
                <a:cubicBezTo>
                  <a:pt x="2375162" y="182850"/>
                  <a:pt x="2376077" y="184526"/>
                  <a:pt x="2376077" y="185136"/>
                </a:cubicBezTo>
                <a:cubicBezTo>
                  <a:pt x="2376077" y="185542"/>
                  <a:pt x="2375467" y="186355"/>
                  <a:pt x="2374248" y="187574"/>
                </a:cubicBezTo>
                <a:cubicBezTo>
                  <a:pt x="2373232" y="188590"/>
                  <a:pt x="2371251" y="189098"/>
                  <a:pt x="2368304" y="189098"/>
                </a:cubicBezTo>
                <a:cubicBezTo>
                  <a:pt x="2365358" y="189098"/>
                  <a:pt x="2362564" y="188590"/>
                  <a:pt x="2359922" y="187574"/>
                </a:cubicBezTo>
                <a:cubicBezTo>
                  <a:pt x="2357281" y="186355"/>
                  <a:pt x="2355249" y="185746"/>
                  <a:pt x="2353826" y="185746"/>
                </a:cubicBezTo>
                <a:cubicBezTo>
                  <a:pt x="2352404" y="185746"/>
                  <a:pt x="2348340" y="184831"/>
                  <a:pt x="2341634" y="183002"/>
                </a:cubicBezTo>
                <a:cubicBezTo>
                  <a:pt x="2333507" y="180767"/>
                  <a:pt x="2325175" y="179345"/>
                  <a:pt x="2316641" y="178735"/>
                </a:cubicBezTo>
                <a:cubicBezTo>
                  <a:pt x="2310138" y="178126"/>
                  <a:pt x="2303128" y="176500"/>
                  <a:pt x="2295610" y="173858"/>
                </a:cubicBezTo>
                <a:cubicBezTo>
                  <a:pt x="2284637" y="169998"/>
                  <a:pt x="2277626" y="167051"/>
                  <a:pt x="2274578" y="165019"/>
                </a:cubicBezTo>
                <a:cubicBezTo>
                  <a:pt x="2273766" y="164410"/>
                  <a:pt x="2271530" y="162886"/>
                  <a:pt x="2267873" y="160447"/>
                </a:cubicBezTo>
                <a:cubicBezTo>
                  <a:pt x="2264215" y="158009"/>
                  <a:pt x="2262082" y="156790"/>
                  <a:pt x="2261472" y="156790"/>
                </a:cubicBezTo>
                <a:cubicBezTo>
                  <a:pt x="2260456" y="156790"/>
                  <a:pt x="2259237" y="166645"/>
                  <a:pt x="2257815" y="186355"/>
                </a:cubicBezTo>
                <a:lnTo>
                  <a:pt x="2257205" y="193670"/>
                </a:lnTo>
                <a:lnTo>
                  <a:pt x="2260862" y="193366"/>
                </a:lnTo>
                <a:cubicBezTo>
                  <a:pt x="2262894" y="193162"/>
                  <a:pt x="2266501" y="194229"/>
                  <a:pt x="2271683" y="196566"/>
                </a:cubicBezTo>
                <a:cubicBezTo>
                  <a:pt x="2276865" y="198903"/>
                  <a:pt x="2279455" y="200579"/>
                  <a:pt x="2279455" y="201595"/>
                </a:cubicBezTo>
                <a:cubicBezTo>
                  <a:pt x="2279455" y="202205"/>
                  <a:pt x="2280268" y="202510"/>
                  <a:pt x="2281894" y="202510"/>
                </a:cubicBezTo>
                <a:cubicBezTo>
                  <a:pt x="2282910" y="202510"/>
                  <a:pt x="2284281" y="202865"/>
                  <a:pt x="2286008" y="203576"/>
                </a:cubicBezTo>
                <a:cubicBezTo>
                  <a:pt x="2287736" y="204288"/>
                  <a:pt x="2288904" y="204948"/>
                  <a:pt x="2289514" y="205558"/>
                </a:cubicBezTo>
                <a:cubicBezTo>
                  <a:pt x="2289920" y="206167"/>
                  <a:pt x="2290834" y="206878"/>
                  <a:pt x="2292257" y="207691"/>
                </a:cubicBezTo>
                <a:cubicBezTo>
                  <a:pt x="2293476" y="208301"/>
                  <a:pt x="2294289" y="209876"/>
                  <a:pt x="2294695" y="212416"/>
                </a:cubicBezTo>
                <a:cubicBezTo>
                  <a:pt x="2295102" y="214956"/>
                  <a:pt x="2294797" y="216734"/>
                  <a:pt x="2293781" y="217750"/>
                </a:cubicBezTo>
                <a:cubicBezTo>
                  <a:pt x="2290936" y="219782"/>
                  <a:pt x="2282808" y="222322"/>
                  <a:pt x="2269397" y="225370"/>
                </a:cubicBezTo>
                <a:cubicBezTo>
                  <a:pt x="2263911" y="226386"/>
                  <a:pt x="2260608" y="227198"/>
                  <a:pt x="2259491" y="227808"/>
                </a:cubicBezTo>
                <a:cubicBezTo>
                  <a:pt x="2258373" y="228418"/>
                  <a:pt x="2257611" y="232939"/>
                  <a:pt x="2257205" y="241372"/>
                </a:cubicBezTo>
                <a:cubicBezTo>
                  <a:pt x="2256798" y="249804"/>
                  <a:pt x="2256849" y="255900"/>
                  <a:pt x="2257357" y="259660"/>
                </a:cubicBezTo>
                <a:cubicBezTo>
                  <a:pt x="2257865" y="263419"/>
                  <a:pt x="2258119" y="272715"/>
                  <a:pt x="2258119" y="287549"/>
                </a:cubicBezTo>
                <a:cubicBezTo>
                  <a:pt x="2258322" y="302992"/>
                  <a:pt x="2257611" y="311222"/>
                  <a:pt x="2255986" y="312238"/>
                </a:cubicBezTo>
                <a:cubicBezTo>
                  <a:pt x="2255376" y="312644"/>
                  <a:pt x="2254259" y="312644"/>
                  <a:pt x="2252633" y="312238"/>
                </a:cubicBezTo>
                <a:cubicBezTo>
                  <a:pt x="2250398" y="311628"/>
                  <a:pt x="2247908" y="310053"/>
                  <a:pt x="2245165" y="307513"/>
                </a:cubicBezTo>
                <a:cubicBezTo>
                  <a:pt x="2242422" y="304973"/>
                  <a:pt x="2240441" y="302281"/>
                  <a:pt x="2239222" y="299436"/>
                </a:cubicBezTo>
                <a:cubicBezTo>
                  <a:pt x="2237393" y="295982"/>
                  <a:pt x="2235158" y="291714"/>
                  <a:pt x="2232516" y="286634"/>
                </a:cubicBezTo>
                <a:cubicBezTo>
                  <a:pt x="2231703" y="285212"/>
                  <a:pt x="2231043" y="283942"/>
                  <a:pt x="2230535" y="282824"/>
                </a:cubicBezTo>
                <a:cubicBezTo>
                  <a:pt x="2230027" y="281707"/>
                  <a:pt x="2229620" y="280843"/>
                  <a:pt x="2229316" y="280234"/>
                </a:cubicBezTo>
                <a:cubicBezTo>
                  <a:pt x="2229011" y="279624"/>
                  <a:pt x="2228960" y="279319"/>
                  <a:pt x="2229163" y="279319"/>
                </a:cubicBezTo>
                <a:cubicBezTo>
                  <a:pt x="2229773" y="279319"/>
                  <a:pt x="2229671" y="279014"/>
                  <a:pt x="2228858" y="278405"/>
                </a:cubicBezTo>
                <a:cubicBezTo>
                  <a:pt x="2228046" y="277795"/>
                  <a:pt x="2227030" y="275814"/>
                  <a:pt x="2225811" y="272461"/>
                </a:cubicBezTo>
                <a:cubicBezTo>
                  <a:pt x="2224591" y="269108"/>
                  <a:pt x="2223982" y="266670"/>
                  <a:pt x="2223982" y="265146"/>
                </a:cubicBezTo>
                <a:cubicBezTo>
                  <a:pt x="2223982" y="263622"/>
                  <a:pt x="2223524" y="262454"/>
                  <a:pt x="2222610" y="261641"/>
                </a:cubicBezTo>
                <a:cubicBezTo>
                  <a:pt x="2221696" y="260828"/>
                  <a:pt x="2221238" y="258847"/>
                  <a:pt x="2221238" y="255697"/>
                </a:cubicBezTo>
                <a:cubicBezTo>
                  <a:pt x="2221238" y="252548"/>
                  <a:pt x="2220680" y="250109"/>
                  <a:pt x="2219562" y="248382"/>
                </a:cubicBezTo>
                <a:cubicBezTo>
                  <a:pt x="2218445" y="246655"/>
                  <a:pt x="2218292" y="245385"/>
                  <a:pt x="2219105" y="244572"/>
                </a:cubicBezTo>
                <a:cubicBezTo>
                  <a:pt x="2219715" y="243962"/>
                  <a:pt x="2220426" y="244674"/>
                  <a:pt x="2221238" y="246706"/>
                </a:cubicBezTo>
                <a:cubicBezTo>
                  <a:pt x="2221442" y="247315"/>
                  <a:pt x="2221746" y="248128"/>
                  <a:pt x="2222153" y="249144"/>
                </a:cubicBezTo>
                <a:cubicBezTo>
                  <a:pt x="2223575" y="254021"/>
                  <a:pt x="2225404" y="258186"/>
                  <a:pt x="2227639" y="261641"/>
                </a:cubicBezTo>
                <a:cubicBezTo>
                  <a:pt x="2229265" y="264486"/>
                  <a:pt x="2231195" y="267838"/>
                  <a:pt x="2233430" y="271699"/>
                </a:cubicBezTo>
                <a:cubicBezTo>
                  <a:pt x="2238307" y="279624"/>
                  <a:pt x="2241762" y="283586"/>
                  <a:pt x="2243794" y="283586"/>
                </a:cubicBezTo>
                <a:cubicBezTo>
                  <a:pt x="2244606" y="283586"/>
                  <a:pt x="2245013" y="280183"/>
                  <a:pt x="2245013" y="273376"/>
                </a:cubicBezTo>
                <a:cubicBezTo>
                  <a:pt x="2245013" y="266568"/>
                  <a:pt x="2245216" y="257475"/>
                  <a:pt x="2245622" y="246096"/>
                </a:cubicBezTo>
                <a:lnTo>
                  <a:pt x="2246232" y="229027"/>
                </a:lnTo>
                <a:lnTo>
                  <a:pt x="2243489" y="229027"/>
                </a:lnTo>
                <a:cubicBezTo>
                  <a:pt x="2241457" y="229027"/>
                  <a:pt x="2240441" y="228722"/>
                  <a:pt x="2240441" y="228113"/>
                </a:cubicBezTo>
                <a:cubicBezTo>
                  <a:pt x="2240441" y="227503"/>
                  <a:pt x="2239984" y="227198"/>
                  <a:pt x="2239069" y="227198"/>
                </a:cubicBezTo>
                <a:cubicBezTo>
                  <a:pt x="2238155" y="227198"/>
                  <a:pt x="2236377" y="226386"/>
                  <a:pt x="2233735" y="224760"/>
                </a:cubicBezTo>
                <a:cubicBezTo>
                  <a:pt x="2228452" y="221712"/>
                  <a:pt x="2225303" y="217140"/>
                  <a:pt x="2224286" y="211044"/>
                </a:cubicBezTo>
                <a:cubicBezTo>
                  <a:pt x="2224083" y="208606"/>
                  <a:pt x="2223677" y="205964"/>
                  <a:pt x="2223067" y="203119"/>
                </a:cubicBezTo>
                <a:lnTo>
                  <a:pt x="2222458" y="198547"/>
                </a:lnTo>
                <a:lnTo>
                  <a:pt x="2227944" y="196414"/>
                </a:lnTo>
                <a:cubicBezTo>
                  <a:pt x="2233837" y="194382"/>
                  <a:pt x="2236783" y="193569"/>
                  <a:pt x="2236783" y="193975"/>
                </a:cubicBezTo>
                <a:cubicBezTo>
                  <a:pt x="2236783" y="193975"/>
                  <a:pt x="2236885" y="193874"/>
                  <a:pt x="2237088" y="193670"/>
                </a:cubicBezTo>
                <a:cubicBezTo>
                  <a:pt x="2237291" y="193670"/>
                  <a:pt x="2237596" y="193518"/>
                  <a:pt x="2238003" y="193213"/>
                </a:cubicBezTo>
                <a:cubicBezTo>
                  <a:pt x="2238409" y="192908"/>
                  <a:pt x="2238714" y="192654"/>
                  <a:pt x="2238917" y="192451"/>
                </a:cubicBezTo>
                <a:cubicBezTo>
                  <a:pt x="2240339" y="191232"/>
                  <a:pt x="2241711" y="190368"/>
                  <a:pt x="2243032" y="189860"/>
                </a:cubicBezTo>
                <a:cubicBezTo>
                  <a:pt x="2244353" y="189352"/>
                  <a:pt x="2245216" y="187371"/>
                  <a:pt x="2245622" y="183917"/>
                </a:cubicBezTo>
                <a:lnTo>
                  <a:pt x="2246842" y="176906"/>
                </a:lnTo>
                <a:cubicBezTo>
                  <a:pt x="2246842" y="177110"/>
                  <a:pt x="2246943" y="178735"/>
                  <a:pt x="2247146" y="181783"/>
                </a:cubicBezTo>
                <a:cubicBezTo>
                  <a:pt x="2247146" y="185847"/>
                  <a:pt x="2247350" y="187879"/>
                  <a:pt x="2247756" y="187879"/>
                </a:cubicBezTo>
                <a:cubicBezTo>
                  <a:pt x="2248772" y="186863"/>
                  <a:pt x="2248772" y="180462"/>
                  <a:pt x="2247756" y="168677"/>
                </a:cubicBezTo>
                <a:lnTo>
                  <a:pt x="2247756" y="162276"/>
                </a:lnTo>
                <a:cubicBezTo>
                  <a:pt x="2248975" y="164511"/>
                  <a:pt x="2249788" y="164410"/>
                  <a:pt x="2250195" y="161971"/>
                </a:cubicBezTo>
                <a:cubicBezTo>
                  <a:pt x="2250398" y="161158"/>
                  <a:pt x="2250499" y="160142"/>
                  <a:pt x="2250499" y="158923"/>
                </a:cubicBezTo>
                <a:cubicBezTo>
                  <a:pt x="2250499" y="156688"/>
                  <a:pt x="2250398" y="155469"/>
                  <a:pt x="2250195" y="155266"/>
                </a:cubicBezTo>
                <a:cubicBezTo>
                  <a:pt x="2249991" y="155266"/>
                  <a:pt x="2249687" y="155672"/>
                  <a:pt x="2249280" y="156485"/>
                </a:cubicBezTo>
                <a:cubicBezTo>
                  <a:pt x="2248670" y="158314"/>
                  <a:pt x="2248010" y="159228"/>
                  <a:pt x="2247299" y="159228"/>
                </a:cubicBezTo>
                <a:cubicBezTo>
                  <a:pt x="2246588" y="159228"/>
                  <a:pt x="2246029" y="159838"/>
                  <a:pt x="2245622" y="161057"/>
                </a:cubicBezTo>
                <a:cubicBezTo>
                  <a:pt x="2245216" y="162276"/>
                  <a:pt x="2244200" y="163902"/>
                  <a:pt x="2242574" y="165934"/>
                </a:cubicBezTo>
                <a:cubicBezTo>
                  <a:pt x="2237495" y="171420"/>
                  <a:pt x="2234954" y="175078"/>
                  <a:pt x="2234954" y="176906"/>
                </a:cubicBezTo>
                <a:cubicBezTo>
                  <a:pt x="2234954" y="177719"/>
                  <a:pt x="2234142" y="179294"/>
                  <a:pt x="2232516" y="181631"/>
                </a:cubicBezTo>
                <a:cubicBezTo>
                  <a:pt x="2230890" y="183968"/>
                  <a:pt x="2229468" y="185746"/>
                  <a:pt x="2228249" y="186965"/>
                </a:cubicBezTo>
                <a:cubicBezTo>
                  <a:pt x="2227030" y="187981"/>
                  <a:pt x="2225404" y="190216"/>
                  <a:pt x="2223372" y="193670"/>
                </a:cubicBezTo>
                <a:cubicBezTo>
                  <a:pt x="2221746" y="196312"/>
                  <a:pt x="2218648" y="199919"/>
                  <a:pt x="2214076" y="204491"/>
                </a:cubicBezTo>
                <a:cubicBezTo>
                  <a:pt x="2209504" y="209063"/>
                  <a:pt x="2206811" y="211349"/>
                  <a:pt x="2205999" y="211349"/>
                </a:cubicBezTo>
                <a:cubicBezTo>
                  <a:pt x="2205186" y="211349"/>
                  <a:pt x="2203865" y="212466"/>
                  <a:pt x="2202036" y="214702"/>
                </a:cubicBezTo>
                <a:cubicBezTo>
                  <a:pt x="2200207" y="216937"/>
                  <a:pt x="2197921" y="218867"/>
                  <a:pt x="2195178" y="220493"/>
                </a:cubicBezTo>
                <a:cubicBezTo>
                  <a:pt x="2192435" y="222118"/>
                  <a:pt x="2190555" y="223439"/>
                  <a:pt x="2189539" y="224455"/>
                </a:cubicBezTo>
                <a:cubicBezTo>
                  <a:pt x="2188523" y="225471"/>
                  <a:pt x="2186898" y="225674"/>
                  <a:pt x="2184662" y="225065"/>
                </a:cubicBezTo>
                <a:cubicBezTo>
                  <a:pt x="2182224" y="224658"/>
                  <a:pt x="2180751" y="224150"/>
                  <a:pt x="2180243" y="223541"/>
                </a:cubicBezTo>
                <a:cubicBezTo>
                  <a:pt x="2179735" y="222931"/>
                  <a:pt x="2178871" y="220798"/>
                  <a:pt x="2177652" y="217140"/>
                </a:cubicBezTo>
                <a:cubicBezTo>
                  <a:pt x="2176026" y="212873"/>
                  <a:pt x="2175264" y="206472"/>
                  <a:pt x="2175366" y="197938"/>
                </a:cubicBezTo>
                <a:cubicBezTo>
                  <a:pt x="2175468" y="189403"/>
                  <a:pt x="2175925" y="185136"/>
                  <a:pt x="2176738" y="185136"/>
                </a:cubicBezTo>
                <a:cubicBezTo>
                  <a:pt x="2177550" y="185136"/>
                  <a:pt x="2179176" y="184323"/>
                  <a:pt x="2181615" y="182698"/>
                </a:cubicBezTo>
                <a:cubicBezTo>
                  <a:pt x="2184053" y="181072"/>
                  <a:pt x="2186186" y="179345"/>
                  <a:pt x="2188015" y="177516"/>
                </a:cubicBezTo>
                <a:cubicBezTo>
                  <a:pt x="2191470" y="174062"/>
                  <a:pt x="2196956" y="169490"/>
                  <a:pt x="2204474" y="163800"/>
                </a:cubicBezTo>
                <a:cubicBezTo>
                  <a:pt x="2213618" y="156891"/>
                  <a:pt x="2218648" y="153691"/>
                  <a:pt x="2219562" y="154199"/>
                </a:cubicBezTo>
                <a:cubicBezTo>
                  <a:pt x="2220476" y="154707"/>
                  <a:pt x="2221442" y="154250"/>
                  <a:pt x="2222458" y="152827"/>
                </a:cubicBezTo>
                <a:cubicBezTo>
                  <a:pt x="2223474" y="151405"/>
                  <a:pt x="2224286" y="150795"/>
                  <a:pt x="2224896" y="150998"/>
                </a:cubicBezTo>
                <a:cubicBezTo>
                  <a:pt x="2225099" y="150998"/>
                  <a:pt x="2226115" y="150490"/>
                  <a:pt x="2227944" y="149474"/>
                </a:cubicBezTo>
                <a:cubicBezTo>
                  <a:pt x="2229773" y="148458"/>
                  <a:pt x="2230992" y="147646"/>
                  <a:pt x="2231602" y="147036"/>
                </a:cubicBezTo>
                <a:cubicBezTo>
                  <a:pt x="2232008" y="146630"/>
                  <a:pt x="2233227" y="145918"/>
                  <a:pt x="2235259" y="144902"/>
                </a:cubicBezTo>
                <a:cubicBezTo>
                  <a:pt x="2238307" y="143277"/>
                  <a:pt x="2239628" y="141448"/>
                  <a:pt x="2239222" y="139416"/>
                </a:cubicBezTo>
                <a:cubicBezTo>
                  <a:pt x="2239018" y="138400"/>
                  <a:pt x="2238206" y="137892"/>
                  <a:pt x="2236783" y="137892"/>
                </a:cubicBezTo>
                <a:cubicBezTo>
                  <a:pt x="2235971" y="137892"/>
                  <a:pt x="2236072" y="138298"/>
                  <a:pt x="2237088" y="139111"/>
                </a:cubicBezTo>
                <a:cubicBezTo>
                  <a:pt x="2237901" y="139518"/>
                  <a:pt x="2238257" y="139822"/>
                  <a:pt x="2238155" y="140026"/>
                </a:cubicBezTo>
                <a:cubicBezTo>
                  <a:pt x="2238053" y="140229"/>
                  <a:pt x="2237495" y="140330"/>
                  <a:pt x="2236478" y="140330"/>
                </a:cubicBezTo>
                <a:cubicBezTo>
                  <a:pt x="2234853" y="140330"/>
                  <a:pt x="2233583" y="140889"/>
                  <a:pt x="2232668" y="142007"/>
                </a:cubicBezTo>
                <a:cubicBezTo>
                  <a:pt x="2231754" y="143124"/>
                  <a:pt x="2230941" y="143683"/>
                  <a:pt x="2230230" y="143683"/>
                </a:cubicBezTo>
                <a:cubicBezTo>
                  <a:pt x="2229519" y="143683"/>
                  <a:pt x="2229773" y="142972"/>
                  <a:pt x="2230992" y="141550"/>
                </a:cubicBezTo>
                <a:cubicBezTo>
                  <a:pt x="2232414" y="139721"/>
                  <a:pt x="2232821" y="138806"/>
                  <a:pt x="2232211" y="138806"/>
                </a:cubicBezTo>
                <a:cubicBezTo>
                  <a:pt x="2231602" y="138603"/>
                  <a:pt x="2230179" y="138806"/>
                  <a:pt x="2227944" y="139416"/>
                </a:cubicBezTo>
                <a:cubicBezTo>
                  <a:pt x="2217378" y="142667"/>
                  <a:pt x="2208437" y="139721"/>
                  <a:pt x="2201122" y="130577"/>
                </a:cubicBezTo>
                <a:cubicBezTo>
                  <a:pt x="2198886" y="127529"/>
                  <a:pt x="2197312" y="125700"/>
                  <a:pt x="2196397" y="125090"/>
                </a:cubicBezTo>
                <a:cubicBezTo>
                  <a:pt x="2195483" y="124481"/>
                  <a:pt x="2194619" y="124379"/>
                  <a:pt x="2193807" y="124786"/>
                </a:cubicBezTo>
                <a:cubicBezTo>
                  <a:pt x="2192384" y="125598"/>
                  <a:pt x="2191673" y="126513"/>
                  <a:pt x="2191673" y="127529"/>
                </a:cubicBezTo>
                <a:cubicBezTo>
                  <a:pt x="2191673" y="128545"/>
                  <a:pt x="2190708" y="130932"/>
                  <a:pt x="2188777" y="134692"/>
                </a:cubicBezTo>
                <a:cubicBezTo>
                  <a:pt x="2186847" y="138451"/>
                  <a:pt x="2185374" y="140940"/>
                  <a:pt x="2184358" y="142159"/>
                </a:cubicBezTo>
                <a:cubicBezTo>
                  <a:pt x="2183545" y="142972"/>
                  <a:pt x="2182630" y="144191"/>
                  <a:pt x="2181615" y="145817"/>
                </a:cubicBezTo>
                <a:cubicBezTo>
                  <a:pt x="2180598" y="147442"/>
                  <a:pt x="2179227" y="149220"/>
                  <a:pt x="2177500" y="151151"/>
                </a:cubicBezTo>
                <a:cubicBezTo>
                  <a:pt x="2175772" y="153081"/>
                  <a:pt x="2174198" y="155672"/>
                  <a:pt x="2172775" y="158923"/>
                </a:cubicBezTo>
                <a:cubicBezTo>
                  <a:pt x="2170743" y="162581"/>
                  <a:pt x="2169321" y="164511"/>
                  <a:pt x="2168508" y="164714"/>
                </a:cubicBezTo>
                <a:cubicBezTo>
                  <a:pt x="2168305" y="164714"/>
                  <a:pt x="2168203" y="164410"/>
                  <a:pt x="2168203" y="163800"/>
                </a:cubicBezTo>
                <a:cubicBezTo>
                  <a:pt x="2168203" y="163190"/>
                  <a:pt x="2165562" y="165426"/>
                  <a:pt x="2160278" y="170506"/>
                </a:cubicBezTo>
                <a:cubicBezTo>
                  <a:pt x="2156418" y="174163"/>
                  <a:pt x="2154233" y="176398"/>
                  <a:pt x="2153725" y="177211"/>
                </a:cubicBezTo>
                <a:cubicBezTo>
                  <a:pt x="2153217" y="178024"/>
                  <a:pt x="2153471" y="178837"/>
                  <a:pt x="2154487" y="179650"/>
                </a:cubicBezTo>
                <a:cubicBezTo>
                  <a:pt x="2157332" y="181682"/>
                  <a:pt x="2158958" y="181885"/>
                  <a:pt x="2159364" y="180259"/>
                </a:cubicBezTo>
                <a:cubicBezTo>
                  <a:pt x="2159364" y="179853"/>
                  <a:pt x="2160024" y="178430"/>
                  <a:pt x="2161345" y="175992"/>
                </a:cubicBezTo>
                <a:cubicBezTo>
                  <a:pt x="2162666" y="173554"/>
                  <a:pt x="2164038" y="171268"/>
                  <a:pt x="2165460" y="169134"/>
                </a:cubicBezTo>
                <a:cubicBezTo>
                  <a:pt x="2166882" y="167000"/>
                  <a:pt x="2167695" y="166035"/>
                  <a:pt x="2167899" y="166238"/>
                </a:cubicBezTo>
                <a:cubicBezTo>
                  <a:pt x="2168305" y="166442"/>
                  <a:pt x="2167187" y="168982"/>
                  <a:pt x="2164546" y="173858"/>
                </a:cubicBezTo>
                <a:cubicBezTo>
                  <a:pt x="2161904" y="178735"/>
                  <a:pt x="2160939" y="181428"/>
                  <a:pt x="2161650" y="181936"/>
                </a:cubicBezTo>
                <a:cubicBezTo>
                  <a:pt x="2162361" y="182444"/>
                  <a:pt x="2163022" y="182494"/>
                  <a:pt x="2163631" y="182088"/>
                </a:cubicBezTo>
                <a:cubicBezTo>
                  <a:pt x="2165867" y="180666"/>
                  <a:pt x="2167492" y="190114"/>
                  <a:pt x="2168508" y="210434"/>
                </a:cubicBezTo>
                <a:cubicBezTo>
                  <a:pt x="2168711" y="213686"/>
                  <a:pt x="2168813" y="216937"/>
                  <a:pt x="2168813" y="220188"/>
                </a:cubicBezTo>
                <a:lnTo>
                  <a:pt x="2169118" y="236342"/>
                </a:lnTo>
                <a:lnTo>
                  <a:pt x="2166070" y="238781"/>
                </a:lnTo>
                <a:cubicBezTo>
                  <a:pt x="2164241" y="240406"/>
                  <a:pt x="2162717" y="241219"/>
                  <a:pt x="2161498" y="241219"/>
                </a:cubicBezTo>
                <a:cubicBezTo>
                  <a:pt x="2160278" y="241219"/>
                  <a:pt x="2158856" y="240305"/>
                  <a:pt x="2157230" y="238476"/>
                </a:cubicBezTo>
                <a:cubicBezTo>
                  <a:pt x="2155402" y="236647"/>
                  <a:pt x="2154030" y="235733"/>
                  <a:pt x="2153116" y="235733"/>
                </a:cubicBezTo>
                <a:cubicBezTo>
                  <a:pt x="2152201" y="235733"/>
                  <a:pt x="2151693" y="235377"/>
                  <a:pt x="2151592" y="234666"/>
                </a:cubicBezTo>
                <a:cubicBezTo>
                  <a:pt x="2151490" y="233955"/>
                  <a:pt x="2151388" y="233294"/>
                  <a:pt x="2151287" y="232685"/>
                </a:cubicBezTo>
                <a:cubicBezTo>
                  <a:pt x="2151185" y="232075"/>
                  <a:pt x="2150525" y="230450"/>
                  <a:pt x="2149306" y="227808"/>
                </a:cubicBezTo>
                <a:cubicBezTo>
                  <a:pt x="2145648" y="220493"/>
                  <a:pt x="2143819" y="215819"/>
                  <a:pt x="2143819" y="213787"/>
                </a:cubicBezTo>
                <a:cubicBezTo>
                  <a:pt x="2143819" y="212365"/>
                  <a:pt x="2143007" y="211146"/>
                  <a:pt x="2141381" y="210130"/>
                </a:cubicBezTo>
                <a:lnTo>
                  <a:pt x="2138942" y="208301"/>
                </a:lnTo>
                <a:lnTo>
                  <a:pt x="2141990" y="201595"/>
                </a:lnTo>
                <a:cubicBezTo>
                  <a:pt x="2143819" y="197125"/>
                  <a:pt x="2144530" y="193569"/>
                  <a:pt x="2144124" y="190927"/>
                </a:cubicBezTo>
                <a:lnTo>
                  <a:pt x="2143515" y="186660"/>
                </a:lnTo>
                <a:lnTo>
                  <a:pt x="2140162" y="190013"/>
                </a:lnTo>
                <a:cubicBezTo>
                  <a:pt x="2138130" y="192045"/>
                  <a:pt x="2136555" y="193162"/>
                  <a:pt x="2135437" y="193366"/>
                </a:cubicBezTo>
                <a:cubicBezTo>
                  <a:pt x="2134320" y="193569"/>
                  <a:pt x="2132237" y="193264"/>
                  <a:pt x="2129189" y="192451"/>
                </a:cubicBezTo>
                <a:cubicBezTo>
                  <a:pt x="2126344" y="191435"/>
                  <a:pt x="2124922" y="190318"/>
                  <a:pt x="2124922" y="189098"/>
                </a:cubicBezTo>
                <a:cubicBezTo>
                  <a:pt x="2124922" y="187879"/>
                  <a:pt x="2124363" y="186812"/>
                  <a:pt x="2123245" y="185898"/>
                </a:cubicBezTo>
                <a:cubicBezTo>
                  <a:pt x="2122128" y="184984"/>
                  <a:pt x="2121772" y="184222"/>
                  <a:pt x="2122178" y="183612"/>
                </a:cubicBezTo>
                <a:cubicBezTo>
                  <a:pt x="2122382" y="183002"/>
                  <a:pt x="2121823" y="181174"/>
                  <a:pt x="2120502" y="178126"/>
                </a:cubicBezTo>
                <a:cubicBezTo>
                  <a:pt x="2119181" y="175078"/>
                  <a:pt x="2117810" y="172436"/>
                  <a:pt x="2116387" y="170201"/>
                </a:cubicBezTo>
                <a:cubicBezTo>
                  <a:pt x="2115168" y="168169"/>
                  <a:pt x="2114762" y="166289"/>
                  <a:pt x="2115168" y="164562"/>
                </a:cubicBezTo>
                <a:cubicBezTo>
                  <a:pt x="2115575" y="162835"/>
                  <a:pt x="2121874" y="155824"/>
                  <a:pt x="2134066" y="143531"/>
                </a:cubicBezTo>
                <a:cubicBezTo>
                  <a:pt x="2146258" y="131237"/>
                  <a:pt x="2154284" y="122246"/>
                  <a:pt x="2158145" y="116556"/>
                </a:cubicBezTo>
                <a:cubicBezTo>
                  <a:pt x="2162006" y="110866"/>
                  <a:pt x="2163936" y="107615"/>
                  <a:pt x="2163936" y="106802"/>
                </a:cubicBezTo>
                <a:cubicBezTo>
                  <a:pt x="2163936" y="105990"/>
                  <a:pt x="2163123" y="104770"/>
                  <a:pt x="2161498" y="103145"/>
                </a:cubicBezTo>
                <a:cubicBezTo>
                  <a:pt x="2159872" y="101519"/>
                  <a:pt x="2159212" y="99436"/>
                  <a:pt x="2159516" y="96896"/>
                </a:cubicBezTo>
                <a:cubicBezTo>
                  <a:pt x="2159821" y="94356"/>
                  <a:pt x="2160888" y="92883"/>
                  <a:pt x="2162717" y="92477"/>
                </a:cubicBezTo>
                <a:cubicBezTo>
                  <a:pt x="2164342" y="92274"/>
                  <a:pt x="2165968" y="92528"/>
                  <a:pt x="2167594" y="93239"/>
                </a:cubicBezTo>
                <a:cubicBezTo>
                  <a:pt x="2169219" y="93950"/>
                  <a:pt x="2171150" y="94814"/>
                  <a:pt x="2173385" y="95830"/>
                </a:cubicBezTo>
                <a:cubicBezTo>
                  <a:pt x="2175620" y="96642"/>
                  <a:pt x="2178465" y="98878"/>
                  <a:pt x="2181919" y="102535"/>
                </a:cubicBezTo>
                <a:cubicBezTo>
                  <a:pt x="2185374" y="106193"/>
                  <a:pt x="2188015" y="109749"/>
                  <a:pt x="2189844" y="113203"/>
                </a:cubicBezTo>
                <a:cubicBezTo>
                  <a:pt x="2191266" y="115438"/>
                  <a:pt x="2192282" y="116861"/>
                  <a:pt x="2192892" y="117470"/>
                </a:cubicBezTo>
                <a:cubicBezTo>
                  <a:pt x="2193502" y="118080"/>
                  <a:pt x="2194518" y="118283"/>
                  <a:pt x="2195940" y="118080"/>
                </a:cubicBezTo>
                <a:cubicBezTo>
                  <a:pt x="2197972" y="117877"/>
                  <a:pt x="2200258" y="118944"/>
                  <a:pt x="2202798" y="121280"/>
                </a:cubicBezTo>
                <a:cubicBezTo>
                  <a:pt x="2205338" y="123617"/>
                  <a:pt x="2207573" y="124786"/>
                  <a:pt x="2209504" y="124786"/>
                </a:cubicBezTo>
                <a:cubicBezTo>
                  <a:pt x="2211434" y="124786"/>
                  <a:pt x="2215701" y="123668"/>
                  <a:pt x="2222305" y="121433"/>
                </a:cubicBezTo>
                <a:cubicBezTo>
                  <a:pt x="2228909" y="119198"/>
                  <a:pt x="2232313" y="117674"/>
                  <a:pt x="2232516" y="116861"/>
                </a:cubicBezTo>
                <a:cubicBezTo>
                  <a:pt x="2232719" y="116048"/>
                  <a:pt x="2233176" y="115896"/>
                  <a:pt x="2233888" y="116404"/>
                </a:cubicBezTo>
                <a:cubicBezTo>
                  <a:pt x="2234599" y="116912"/>
                  <a:pt x="2236529" y="116454"/>
                  <a:pt x="2239679" y="115032"/>
                </a:cubicBezTo>
                <a:cubicBezTo>
                  <a:pt x="2242829" y="113610"/>
                  <a:pt x="2245775" y="112390"/>
                  <a:pt x="2248518" y="111374"/>
                </a:cubicBezTo>
                <a:cubicBezTo>
                  <a:pt x="2251261" y="110358"/>
                  <a:pt x="2252633" y="109546"/>
                  <a:pt x="2252633" y="108936"/>
                </a:cubicBezTo>
                <a:cubicBezTo>
                  <a:pt x="2252633" y="108326"/>
                  <a:pt x="2253192" y="108022"/>
                  <a:pt x="2254309" y="108022"/>
                </a:cubicBezTo>
                <a:cubicBezTo>
                  <a:pt x="2255427" y="108022"/>
                  <a:pt x="2255986" y="107209"/>
                  <a:pt x="2255986" y="105583"/>
                </a:cubicBezTo>
                <a:cubicBezTo>
                  <a:pt x="2255986" y="104364"/>
                  <a:pt x="2255935" y="103704"/>
                  <a:pt x="2255833" y="103602"/>
                </a:cubicBezTo>
                <a:cubicBezTo>
                  <a:pt x="2255732" y="103500"/>
                  <a:pt x="2255478" y="104059"/>
                  <a:pt x="2255071" y="105278"/>
                </a:cubicBezTo>
                <a:cubicBezTo>
                  <a:pt x="2254665" y="105685"/>
                  <a:pt x="2254462" y="105278"/>
                  <a:pt x="2254462" y="104059"/>
                </a:cubicBezTo>
                <a:cubicBezTo>
                  <a:pt x="2253852" y="96947"/>
                  <a:pt x="2254360" y="88819"/>
                  <a:pt x="2255986" y="79675"/>
                </a:cubicBezTo>
                <a:cubicBezTo>
                  <a:pt x="2256798" y="76018"/>
                  <a:pt x="2257408" y="70074"/>
                  <a:pt x="2257815" y="61844"/>
                </a:cubicBezTo>
                <a:cubicBezTo>
                  <a:pt x="2258221" y="53615"/>
                  <a:pt x="2258526" y="48281"/>
                  <a:pt x="2258729" y="45842"/>
                </a:cubicBezTo>
                <a:cubicBezTo>
                  <a:pt x="2259948" y="35073"/>
                  <a:pt x="2261066" y="29383"/>
                  <a:pt x="2262082" y="28774"/>
                </a:cubicBezTo>
                <a:cubicBezTo>
                  <a:pt x="2262894" y="28164"/>
                  <a:pt x="2262793" y="27554"/>
                  <a:pt x="2261777" y="26945"/>
                </a:cubicBezTo>
                <a:cubicBezTo>
                  <a:pt x="2260761" y="26335"/>
                  <a:pt x="2260456" y="25421"/>
                  <a:pt x="2260862" y="24202"/>
                </a:cubicBezTo>
                <a:cubicBezTo>
                  <a:pt x="2261370" y="22881"/>
                  <a:pt x="2261853" y="22220"/>
                  <a:pt x="2262310" y="22220"/>
                </a:cubicBezTo>
                <a:close/>
                <a:moveTo>
                  <a:pt x="1978618" y="12314"/>
                </a:moveTo>
                <a:cubicBezTo>
                  <a:pt x="1981869" y="12111"/>
                  <a:pt x="1986136" y="13127"/>
                  <a:pt x="1991419" y="15362"/>
                </a:cubicBezTo>
                <a:cubicBezTo>
                  <a:pt x="2000360" y="18817"/>
                  <a:pt x="2004830" y="25319"/>
                  <a:pt x="2004830" y="34870"/>
                </a:cubicBezTo>
                <a:cubicBezTo>
                  <a:pt x="2004830" y="40153"/>
                  <a:pt x="2005694" y="44014"/>
                  <a:pt x="2007421" y="46452"/>
                </a:cubicBezTo>
                <a:cubicBezTo>
                  <a:pt x="2009149" y="48890"/>
                  <a:pt x="2012451" y="50719"/>
                  <a:pt x="2017327" y="51938"/>
                </a:cubicBezTo>
                <a:cubicBezTo>
                  <a:pt x="2030942" y="55393"/>
                  <a:pt x="2039781" y="60270"/>
                  <a:pt x="2043845" y="66569"/>
                </a:cubicBezTo>
                <a:cubicBezTo>
                  <a:pt x="2047909" y="72868"/>
                  <a:pt x="2045572" y="74798"/>
                  <a:pt x="2036834" y="72360"/>
                </a:cubicBezTo>
                <a:cubicBezTo>
                  <a:pt x="2034803" y="71750"/>
                  <a:pt x="2032364" y="70938"/>
                  <a:pt x="2029519" y="69922"/>
                </a:cubicBezTo>
                <a:cubicBezTo>
                  <a:pt x="2016515" y="64842"/>
                  <a:pt x="2007879" y="63419"/>
                  <a:pt x="2003611" y="65654"/>
                </a:cubicBezTo>
                <a:cubicBezTo>
                  <a:pt x="2000563" y="67280"/>
                  <a:pt x="2003002" y="70023"/>
                  <a:pt x="2010926" y="73884"/>
                </a:cubicBezTo>
                <a:cubicBezTo>
                  <a:pt x="2023118" y="79980"/>
                  <a:pt x="2028808" y="84552"/>
                  <a:pt x="2027995" y="87600"/>
                </a:cubicBezTo>
                <a:cubicBezTo>
                  <a:pt x="2027386" y="89226"/>
                  <a:pt x="2024541" y="89937"/>
                  <a:pt x="2019461" y="89734"/>
                </a:cubicBezTo>
                <a:cubicBezTo>
                  <a:pt x="2014584" y="89530"/>
                  <a:pt x="2007929" y="90292"/>
                  <a:pt x="1999496" y="92020"/>
                </a:cubicBezTo>
                <a:cubicBezTo>
                  <a:pt x="1991064" y="93747"/>
                  <a:pt x="1985831" y="95322"/>
                  <a:pt x="1983799" y="96744"/>
                </a:cubicBezTo>
                <a:cubicBezTo>
                  <a:pt x="1981361" y="98776"/>
                  <a:pt x="1977449" y="101011"/>
                  <a:pt x="1972065" y="103450"/>
                </a:cubicBezTo>
                <a:cubicBezTo>
                  <a:pt x="1966680" y="105888"/>
                  <a:pt x="1963073" y="107107"/>
                  <a:pt x="1961244" y="107107"/>
                </a:cubicBezTo>
                <a:cubicBezTo>
                  <a:pt x="1959009" y="107107"/>
                  <a:pt x="1955910" y="105024"/>
                  <a:pt x="1951948" y="100859"/>
                </a:cubicBezTo>
                <a:cubicBezTo>
                  <a:pt x="1947985" y="96693"/>
                  <a:pt x="1945598" y="92883"/>
                  <a:pt x="1944785" y="89429"/>
                </a:cubicBezTo>
                <a:cubicBezTo>
                  <a:pt x="1944378" y="88006"/>
                  <a:pt x="1943921" y="86889"/>
                  <a:pt x="1943413" y="86076"/>
                </a:cubicBezTo>
                <a:cubicBezTo>
                  <a:pt x="1942905" y="85263"/>
                  <a:pt x="1942448" y="85060"/>
                  <a:pt x="1942042" y="85466"/>
                </a:cubicBezTo>
                <a:cubicBezTo>
                  <a:pt x="1940213" y="86482"/>
                  <a:pt x="1932187" y="83028"/>
                  <a:pt x="1917963" y="75103"/>
                </a:cubicBezTo>
                <a:cubicBezTo>
                  <a:pt x="1913899" y="72868"/>
                  <a:pt x="1912527" y="71039"/>
                  <a:pt x="1913848" y="69617"/>
                </a:cubicBezTo>
                <a:cubicBezTo>
                  <a:pt x="1915169" y="68194"/>
                  <a:pt x="1914203" y="66874"/>
                  <a:pt x="1910952" y="65654"/>
                </a:cubicBezTo>
                <a:cubicBezTo>
                  <a:pt x="1906888" y="64029"/>
                  <a:pt x="1904196" y="63622"/>
                  <a:pt x="1902875" y="64435"/>
                </a:cubicBezTo>
                <a:cubicBezTo>
                  <a:pt x="1901554" y="65248"/>
                  <a:pt x="1899675" y="68398"/>
                  <a:pt x="1897236" y="73884"/>
                </a:cubicBezTo>
                <a:cubicBezTo>
                  <a:pt x="1894188" y="80996"/>
                  <a:pt x="1892715" y="86330"/>
                  <a:pt x="1892817" y="89886"/>
                </a:cubicBezTo>
                <a:cubicBezTo>
                  <a:pt x="1892918" y="93442"/>
                  <a:pt x="1894696" y="96236"/>
                  <a:pt x="1898151" y="98268"/>
                </a:cubicBezTo>
                <a:cubicBezTo>
                  <a:pt x="1901808" y="100503"/>
                  <a:pt x="1904653" y="101519"/>
                  <a:pt x="1906685" y="101316"/>
                </a:cubicBezTo>
                <a:cubicBezTo>
                  <a:pt x="1908717" y="101113"/>
                  <a:pt x="1910647" y="99792"/>
                  <a:pt x="1912476" y="97354"/>
                </a:cubicBezTo>
                <a:cubicBezTo>
                  <a:pt x="1914508" y="94509"/>
                  <a:pt x="1915524" y="93899"/>
                  <a:pt x="1915524" y="95525"/>
                </a:cubicBezTo>
                <a:cubicBezTo>
                  <a:pt x="1915524" y="97150"/>
                  <a:pt x="1917048" y="101316"/>
                  <a:pt x="1920096" y="108022"/>
                </a:cubicBezTo>
                <a:cubicBezTo>
                  <a:pt x="1922738" y="113305"/>
                  <a:pt x="1924008" y="117013"/>
                  <a:pt x="1923906" y="119147"/>
                </a:cubicBezTo>
                <a:cubicBezTo>
                  <a:pt x="1923804" y="121280"/>
                  <a:pt x="1922433" y="122347"/>
                  <a:pt x="1919791" y="122347"/>
                </a:cubicBezTo>
                <a:cubicBezTo>
                  <a:pt x="1915931" y="122347"/>
                  <a:pt x="1910546" y="119706"/>
                  <a:pt x="1903637" y="114422"/>
                </a:cubicBezTo>
                <a:cubicBezTo>
                  <a:pt x="1896728" y="109139"/>
                  <a:pt x="1891953" y="103958"/>
                  <a:pt x="1889311" y="98878"/>
                </a:cubicBezTo>
                <a:lnTo>
                  <a:pt x="1886568" y="93391"/>
                </a:lnTo>
                <a:lnTo>
                  <a:pt x="1880472" y="104364"/>
                </a:lnTo>
                <a:cubicBezTo>
                  <a:pt x="1876611" y="111476"/>
                  <a:pt x="1870617" y="119502"/>
                  <a:pt x="1862489" y="128443"/>
                </a:cubicBezTo>
                <a:cubicBezTo>
                  <a:pt x="1857206" y="134133"/>
                  <a:pt x="1853548" y="137689"/>
                  <a:pt x="1851516" y="139111"/>
                </a:cubicBezTo>
                <a:cubicBezTo>
                  <a:pt x="1849484" y="140534"/>
                  <a:pt x="1847351" y="140940"/>
                  <a:pt x="1845115" y="140330"/>
                </a:cubicBezTo>
                <a:cubicBezTo>
                  <a:pt x="1842067" y="139721"/>
                  <a:pt x="1839070" y="137689"/>
                  <a:pt x="1836124" y="134234"/>
                </a:cubicBezTo>
                <a:cubicBezTo>
                  <a:pt x="1833177" y="130780"/>
                  <a:pt x="1831704" y="127427"/>
                  <a:pt x="1831704" y="124176"/>
                </a:cubicBezTo>
                <a:cubicBezTo>
                  <a:pt x="1831501" y="121128"/>
                  <a:pt x="1830485" y="118385"/>
                  <a:pt x="1828656" y="115946"/>
                </a:cubicBezTo>
                <a:cubicBezTo>
                  <a:pt x="1826015" y="112289"/>
                  <a:pt x="1825303" y="107717"/>
                  <a:pt x="1826522" y="102230"/>
                </a:cubicBezTo>
                <a:cubicBezTo>
                  <a:pt x="1827742" y="96744"/>
                  <a:pt x="1830180" y="94001"/>
                  <a:pt x="1833838" y="94001"/>
                </a:cubicBezTo>
                <a:cubicBezTo>
                  <a:pt x="1836886" y="94001"/>
                  <a:pt x="1843490" y="88870"/>
                  <a:pt x="1853650" y="78608"/>
                </a:cubicBezTo>
                <a:cubicBezTo>
                  <a:pt x="1863810" y="68347"/>
                  <a:pt x="1870515" y="60066"/>
                  <a:pt x="1873767" y="53767"/>
                </a:cubicBezTo>
                <a:cubicBezTo>
                  <a:pt x="1877221" y="46655"/>
                  <a:pt x="1880472" y="41270"/>
                  <a:pt x="1883520" y="37613"/>
                </a:cubicBezTo>
                <a:cubicBezTo>
                  <a:pt x="1886568" y="33955"/>
                  <a:pt x="1888854" y="30704"/>
                  <a:pt x="1890378" y="27859"/>
                </a:cubicBezTo>
                <a:cubicBezTo>
                  <a:pt x="1891902" y="25014"/>
                  <a:pt x="1895001" y="23592"/>
                  <a:pt x="1899675" y="23592"/>
                </a:cubicBezTo>
                <a:cubicBezTo>
                  <a:pt x="1903739" y="23592"/>
                  <a:pt x="1906634" y="23998"/>
                  <a:pt x="1908361" y="24811"/>
                </a:cubicBezTo>
                <a:cubicBezTo>
                  <a:pt x="1910088" y="25624"/>
                  <a:pt x="1911663" y="27453"/>
                  <a:pt x="1913086" y="30298"/>
                </a:cubicBezTo>
                <a:cubicBezTo>
                  <a:pt x="1914508" y="33142"/>
                  <a:pt x="1914305" y="37664"/>
                  <a:pt x="1912476" y="43861"/>
                </a:cubicBezTo>
                <a:cubicBezTo>
                  <a:pt x="1910647" y="50059"/>
                  <a:pt x="1909733" y="53259"/>
                  <a:pt x="1909733" y="53462"/>
                </a:cubicBezTo>
                <a:cubicBezTo>
                  <a:pt x="1909733" y="53666"/>
                  <a:pt x="1913137" y="55698"/>
                  <a:pt x="1919944" y="59558"/>
                </a:cubicBezTo>
                <a:cubicBezTo>
                  <a:pt x="1926751" y="63419"/>
                  <a:pt x="1932390" y="67890"/>
                  <a:pt x="1936860" y="72970"/>
                </a:cubicBezTo>
                <a:cubicBezTo>
                  <a:pt x="1939908" y="76221"/>
                  <a:pt x="1941940" y="78100"/>
                  <a:pt x="1942956" y="78608"/>
                </a:cubicBezTo>
                <a:cubicBezTo>
                  <a:pt x="1943972" y="79116"/>
                  <a:pt x="1944988" y="78761"/>
                  <a:pt x="1946004" y="77542"/>
                </a:cubicBezTo>
                <a:cubicBezTo>
                  <a:pt x="1947426" y="75713"/>
                  <a:pt x="1948544" y="75408"/>
                  <a:pt x="1949357" y="76627"/>
                </a:cubicBezTo>
                <a:cubicBezTo>
                  <a:pt x="1949967" y="77643"/>
                  <a:pt x="1952456" y="76830"/>
                  <a:pt x="1956825" y="74189"/>
                </a:cubicBezTo>
                <a:cubicBezTo>
                  <a:pt x="1961193" y="71547"/>
                  <a:pt x="1965410" y="68296"/>
                  <a:pt x="1969474" y="64435"/>
                </a:cubicBezTo>
                <a:cubicBezTo>
                  <a:pt x="1973538" y="60574"/>
                  <a:pt x="1976891" y="55698"/>
                  <a:pt x="1979532" y="49805"/>
                </a:cubicBezTo>
                <a:cubicBezTo>
                  <a:pt x="1982174" y="43912"/>
                  <a:pt x="1983698" y="38019"/>
                  <a:pt x="1984104" y="32126"/>
                </a:cubicBezTo>
                <a:lnTo>
                  <a:pt x="1984714" y="20544"/>
                </a:lnTo>
                <a:lnTo>
                  <a:pt x="1974351" y="21154"/>
                </a:lnTo>
                <a:lnTo>
                  <a:pt x="1963987" y="21458"/>
                </a:lnTo>
                <a:lnTo>
                  <a:pt x="1969169" y="16886"/>
                </a:lnTo>
                <a:cubicBezTo>
                  <a:pt x="1972217" y="14042"/>
                  <a:pt x="1975367" y="12518"/>
                  <a:pt x="1978618" y="12314"/>
                </a:cubicBezTo>
                <a:close/>
                <a:moveTo>
                  <a:pt x="1685553" y="12010"/>
                </a:moveTo>
                <a:cubicBezTo>
                  <a:pt x="1686467" y="12213"/>
                  <a:pt x="1688448" y="13127"/>
                  <a:pt x="1691496" y="14753"/>
                </a:cubicBezTo>
                <a:cubicBezTo>
                  <a:pt x="1699624" y="19223"/>
                  <a:pt x="1705568" y="23135"/>
                  <a:pt x="1709327" y="26488"/>
                </a:cubicBezTo>
                <a:cubicBezTo>
                  <a:pt x="1713086" y="29840"/>
                  <a:pt x="1715271" y="33346"/>
                  <a:pt x="1715880" y="37003"/>
                </a:cubicBezTo>
                <a:cubicBezTo>
                  <a:pt x="1716490" y="40458"/>
                  <a:pt x="1715423" y="42947"/>
                  <a:pt x="1712680" y="44471"/>
                </a:cubicBezTo>
                <a:cubicBezTo>
                  <a:pt x="1709937" y="45995"/>
                  <a:pt x="1707041" y="45741"/>
                  <a:pt x="1703993" y="43709"/>
                </a:cubicBezTo>
                <a:cubicBezTo>
                  <a:pt x="1702367" y="42490"/>
                  <a:pt x="1700132" y="40610"/>
                  <a:pt x="1697287" y="38070"/>
                </a:cubicBezTo>
                <a:cubicBezTo>
                  <a:pt x="1694442" y="35530"/>
                  <a:pt x="1693020" y="34057"/>
                  <a:pt x="1693020" y="33650"/>
                </a:cubicBezTo>
                <a:cubicBezTo>
                  <a:pt x="1693020" y="33041"/>
                  <a:pt x="1692055" y="31314"/>
                  <a:pt x="1690125" y="28469"/>
                </a:cubicBezTo>
                <a:cubicBezTo>
                  <a:pt x="1688194" y="25624"/>
                  <a:pt x="1687229" y="23338"/>
                  <a:pt x="1687229" y="21611"/>
                </a:cubicBezTo>
                <a:cubicBezTo>
                  <a:pt x="1687229" y="19884"/>
                  <a:pt x="1686416" y="18258"/>
                  <a:pt x="1684791" y="16734"/>
                </a:cubicBezTo>
                <a:cubicBezTo>
                  <a:pt x="1683165" y="15210"/>
                  <a:pt x="1682657" y="14042"/>
                  <a:pt x="1683267" y="13229"/>
                </a:cubicBezTo>
                <a:cubicBezTo>
                  <a:pt x="1683876" y="12213"/>
                  <a:pt x="1684638" y="11806"/>
                  <a:pt x="1685553" y="12010"/>
                </a:cubicBezTo>
                <a:close/>
                <a:moveTo>
                  <a:pt x="771152" y="12010"/>
                </a:moveTo>
                <a:cubicBezTo>
                  <a:pt x="772067" y="12213"/>
                  <a:pt x="774048" y="13127"/>
                  <a:pt x="777096" y="14753"/>
                </a:cubicBezTo>
                <a:cubicBezTo>
                  <a:pt x="785224" y="19223"/>
                  <a:pt x="791168" y="23135"/>
                  <a:pt x="794927" y="26488"/>
                </a:cubicBezTo>
                <a:cubicBezTo>
                  <a:pt x="798686" y="29840"/>
                  <a:pt x="800871" y="33346"/>
                  <a:pt x="801480" y="37003"/>
                </a:cubicBezTo>
                <a:cubicBezTo>
                  <a:pt x="802090" y="40458"/>
                  <a:pt x="801023" y="42947"/>
                  <a:pt x="798280" y="44471"/>
                </a:cubicBezTo>
                <a:cubicBezTo>
                  <a:pt x="795536" y="45995"/>
                  <a:pt x="792641" y="45741"/>
                  <a:pt x="789593" y="43709"/>
                </a:cubicBezTo>
                <a:cubicBezTo>
                  <a:pt x="787967" y="42490"/>
                  <a:pt x="785732" y="40610"/>
                  <a:pt x="782887" y="38070"/>
                </a:cubicBezTo>
                <a:cubicBezTo>
                  <a:pt x="780042" y="35530"/>
                  <a:pt x="778620" y="34057"/>
                  <a:pt x="778620" y="33650"/>
                </a:cubicBezTo>
                <a:cubicBezTo>
                  <a:pt x="778620" y="33041"/>
                  <a:pt x="777655" y="31314"/>
                  <a:pt x="775724" y="28469"/>
                </a:cubicBezTo>
                <a:cubicBezTo>
                  <a:pt x="773794" y="25624"/>
                  <a:pt x="772829" y="23338"/>
                  <a:pt x="772829" y="21611"/>
                </a:cubicBezTo>
                <a:cubicBezTo>
                  <a:pt x="772829" y="19884"/>
                  <a:pt x="772016" y="18258"/>
                  <a:pt x="770391" y="16734"/>
                </a:cubicBezTo>
                <a:cubicBezTo>
                  <a:pt x="768765" y="15210"/>
                  <a:pt x="768257" y="14042"/>
                  <a:pt x="768866" y="13229"/>
                </a:cubicBezTo>
                <a:cubicBezTo>
                  <a:pt x="769476" y="12213"/>
                  <a:pt x="770238" y="11806"/>
                  <a:pt x="771152" y="12010"/>
                </a:cubicBezTo>
                <a:close/>
                <a:moveTo>
                  <a:pt x="1614229" y="2561"/>
                </a:moveTo>
                <a:cubicBezTo>
                  <a:pt x="1614737" y="3374"/>
                  <a:pt x="1616312" y="4491"/>
                  <a:pt x="1618954" y="5914"/>
                </a:cubicBezTo>
                <a:cubicBezTo>
                  <a:pt x="1621799" y="7336"/>
                  <a:pt x="1624999" y="10486"/>
                  <a:pt x="1628555" y="15362"/>
                </a:cubicBezTo>
                <a:cubicBezTo>
                  <a:pt x="1632111" y="20239"/>
                  <a:pt x="1634499" y="24710"/>
                  <a:pt x="1635718" y="28774"/>
                </a:cubicBezTo>
                <a:cubicBezTo>
                  <a:pt x="1636937" y="33244"/>
                  <a:pt x="1637851" y="36495"/>
                  <a:pt x="1638461" y="38527"/>
                </a:cubicBezTo>
                <a:cubicBezTo>
                  <a:pt x="1639071" y="40356"/>
                  <a:pt x="1639883" y="42693"/>
                  <a:pt x="1640899" y="45538"/>
                </a:cubicBezTo>
                <a:cubicBezTo>
                  <a:pt x="1641915" y="48179"/>
                  <a:pt x="1642728" y="50262"/>
                  <a:pt x="1643338" y="51786"/>
                </a:cubicBezTo>
                <a:cubicBezTo>
                  <a:pt x="1643947" y="53310"/>
                  <a:pt x="1644557" y="55799"/>
                  <a:pt x="1645167" y="59254"/>
                </a:cubicBezTo>
                <a:cubicBezTo>
                  <a:pt x="1645979" y="65350"/>
                  <a:pt x="1646691" y="68753"/>
                  <a:pt x="1647300" y="69464"/>
                </a:cubicBezTo>
                <a:cubicBezTo>
                  <a:pt x="1647910" y="70176"/>
                  <a:pt x="1650551" y="70531"/>
                  <a:pt x="1655225" y="70531"/>
                </a:cubicBezTo>
                <a:cubicBezTo>
                  <a:pt x="1661118" y="70531"/>
                  <a:pt x="1665131" y="71395"/>
                  <a:pt x="1667265" y="73122"/>
                </a:cubicBezTo>
                <a:cubicBezTo>
                  <a:pt x="1669398" y="74849"/>
                  <a:pt x="1671684" y="76221"/>
                  <a:pt x="1674122" y="77237"/>
                </a:cubicBezTo>
                <a:cubicBezTo>
                  <a:pt x="1678187" y="79066"/>
                  <a:pt x="1682149" y="81555"/>
                  <a:pt x="1686010" y="84704"/>
                </a:cubicBezTo>
                <a:cubicBezTo>
                  <a:pt x="1689870" y="87854"/>
                  <a:pt x="1692309" y="90546"/>
                  <a:pt x="1693325" y="92782"/>
                </a:cubicBezTo>
                <a:cubicBezTo>
                  <a:pt x="1694138" y="95017"/>
                  <a:pt x="1694189" y="98268"/>
                  <a:pt x="1693477" y="102535"/>
                </a:cubicBezTo>
                <a:cubicBezTo>
                  <a:pt x="1692766" y="106802"/>
                  <a:pt x="1691598" y="109749"/>
                  <a:pt x="1689972" y="111374"/>
                </a:cubicBezTo>
                <a:cubicBezTo>
                  <a:pt x="1688143" y="113406"/>
                  <a:pt x="1686924" y="114422"/>
                  <a:pt x="1686315" y="114422"/>
                </a:cubicBezTo>
                <a:cubicBezTo>
                  <a:pt x="1685705" y="114422"/>
                  <a:pt x="1685095" y="114727"/>
                  <a:pt x="1684486" y="115337"/>
                </a:cubicBezTo>
                <a:cubicBezTo>
                  <a:pt x="1683876" y="115946"/>
                  <a:pt x="1682911" y="116251"/>
                  <a:pt x="1681590" y="116251"/>
                </a:cubicBezTo>
                <a:cubicBezTo>
                  <a:pt x="1680269" y="116251"/>
                  <a:pt x="1678898" y="117013"/>
                  <a:pt x="1677475" y="118537"/>
                </a:cubicBezTo>
                <a:cubicBezTo>
                  <a:pt x="1676053" y="120061"/>
                  <a:pt x="1674427" y="120823"/>
                  <a:pt x="1672599" y="120823"/>
                </a:cubicBezTo>
                <a:cubicBezTo>
                  <a:pt x="1670770" y="120823"/>
                  <a:pt x="1669855" y="121128"/>
                  <a:pt x="1669855" y="121738"/>
                </a:cubicBezTo>
                <a:cubicBezTo>
                  <a:pt x="1669855" y="122347"/>
                  <a:pt x="1668941" y="123058"/>
                  <a:pt x="1667112" y="123871"/>
                </a:cubicBezTo>
                <a:cubicBezTo>
                  <a:pt x="1665283" y="124684"/>
                  <a:pt x="1664217" y="124684"/>
                  <a:pt x="1663912" y="123871"/>
                </a:cubicBezTo>
                <a:cubicBezTo>
                  <a:pt x="1663607" y="123058"/>
                  <a:pt x="1662337" y="123312"/>
                  <a:pt x="1660102" y="124633"/>
                </a:cubicBezTo>
                <a:cubicBezTo>
                  <a:pt x="1657866" y="125954"/>
                  <a:pt x="1654311" y="127783"/>
                  <a:pt x="1649434" y="130120"/>
                </a:cubicBezTo>
                <a:cubicBezTo>
                  <a:pt x="1644557" y="132456"/>
                  <a:pt x="1641865" y="134082"/>
                  <a:pt x="1641357" y="134996"/>
                </a:cubicBezTo>
                <a:cubicBezTo>
                  <a:pt x="1640849" y="135911"/>
                  <a:pt x="1640493" y="138197"/>
                  <a:pt x="1640290" y="141854"/>
                </a:cubicBezTo>
                <a:cubicBezTo>
                  <a:pt x="1639883" y="144496"/>
                  <a:pt x="1639833" y="146122"/>
                  <a:pt x="1640137" y="146731"/>
                </a:cubicBezTo>
                <a:cubicBezTo>
                  <a:pt x="1640442" y="147341"/>
                  <a:pt x="1641407" y="147646"/>
                  <a:pt x="1643033" y="147646"/>
                </a:cubicBezTo>
                <a:cubicBezTo>
                  <a:pt x="1645268" y="147646"/>
                  <a:pt x="1647199" y="147036"/>
                  <a:pt x="1648824" y="145817"/>
                </a:cubicBezTo>
                <a:cubicBezTo>
                  <a:pt x="1650450" y="144598"/>
                  <a:pt x="1652634" y="143836"/>
                  <a:pt x="1655377" y="143531"/>
                </a:cubicBezTo>
                <a:cubicBezTo>
                  <a:pt x="1658121" y="143226"/>
                  <a:pt x="1660153" y="142718"/>
                  <a:pt x="1661473" y="142007"/>
                </a:cubicBezTo>
                <a:cubicBezTo>
                  <a:pt x="1662794" y="141296"/>
                  <a:pt x="1664115" y="141092"/>
                  <a:pt x="1665436" y="141397"/>
                </a:cubicBezTo>
                <a:cubicBezTo>
                  <a:pt x="1666757" y="141702"/>
                  <a:pt x="1667671" y="141448"/>
                  <a:pt x="1668179" y="140635"/>
                </a:cubicBezTo>
                <a:cubicBezTo>
                  <a:pt x="1668687" y="139822"/>
                  <a:pt x="1669652" y="139416"/>
                  <a:pt x="1671075" y="139416"/>
                </a:cubicBezTo>
                <a:cubicBezTo>
                  <a:pt x="1672497" y="139416"/>
                  <a:pt x="1674326" y="138806"/>
                  <a:pt x="1676561" y="137587"/>
                </a:cubicBezTo>
                <a:cubicBezTo>
                  <a:pt x="1678593" y="136571"/>
                  <a:pt x="1682657" y="135657"/>
                  <a:pt x="1688753" y="134844"/>
                </a:cubicBezTo>
                <a:cubicBezTo>
                  <a:pt x="1694849" y="134031"/>
                  <a:pt x="1699827" y="133726"/>
                  <a:pt x="1703688" y="133930"/>
                </a:cubicBezTo>
                <a:cubicBezTo>
                  <a:pt x="1707143" y="134336"/>
                  <a:pt x="1710191" y="135250"/>
                  <a:pt x="1712832" y="136673"/>
                </a:cubicBezTo>
                <a:cubicBezTo>
                  <a:pt x="1715474" y="138095"/>
                  <a:pt x="1716998" y="138806"/>
                  <a:pt x="1717404" y="138806"/>
                </a:cubicBezTo>
                <a:cubicBezTo>
                  <a:pt x="1720859" y="139619"/>
                  <a:pt x="1724415" y="141651"/>
                  <a:pt x="1728072" y="144902"/>
                </a:cubicBezTo>
                <a:cubicBezTo>
                  <a:pt x="1729901" y="146731"/>
                  <a:pt x="1731018" y="147646"/>
                  <a:pt x="1731425" y="147646"/>
                </a:cubicBezTo>
                <a:cubicBezTo>
                  <a:pt x="1732441" y="147646"/>
                  <a:pt x="1733508" y="149576"/>
                  <a:pt x="1734625" y="153437"/>
                </a:cubicBezTo>
                <a:cubicBezTo>
                  <a:pt x="1735743" y="157298"/>
                  <a:pt x="1736403" y="160955"/>
                  <a:pt x="1736607" y="164410"/>
                </a:cubicBezTo>
                <a:cubicBezTo>
                  <a:pt x="1736607" y="168067"/>
                  <a:pt x="1736302" y="170963"/>
                  <a:pt x="1735692" y="173096"/>
                </a:cubicBezTo>
                <a:cubicBezTo>
                  <a:pt x="1735083" y="175230"/>
                  <a:pt x="1733660" y="178837"/>
                  <a:pt x="1731425" y="183917"/>
                </a:cubicBezTo>
                <a:cubicBezTo>
                  <a:pt x="1728174" y="191638"/>
                  <a:pt x="1726446" y="196414"/>
                  <a:pt x="1726243" y="198242"/>
                </a:cubicBezTo>
                <a:cubicBezTo>
                  <a:pt x="1726040" y="200274"/>
                  <a:pt x="1723551" y="205202"/>
                  <a:pt x="1718776" y="213025"/>
                </a:cubicBezTo>
                <a:cubicBezTo>
                  <a:pt x="1714001" y="220848"/>
                  <a:pt x="1709581" y="227402"/>
                  <a:pt x="1705517" y="232685"/>
                </a:cubicBezTo>
                <a:cubicBezTo>
                  <a:pt x="1698811" y="241016"/>
                  <a:pt x="1691750" y="247061"/>
                  <a:pt x="1684333" y="250820"/>
                </a:cubicBezTo>
                <a:cubicBezTo>
                  <a:pt x="1676916" y="254580"/>
                  <a:pt x="1671989" y="254529"/>
                  <a:pt x="1669551" y="250668"/>
                </a:cubicBezTo>
                <a:cubicBezTo>
                  <a:pt x="1668738" y="249246"/>
                  <a:pt x="1668026" y="248534"/>
                  <a:pt x="1667417" y="248534"/>
                </a:cubicBezTo>
                <a:cubicBezTo>
                  <a:pt x="1666604" y="248534"/>
                  <a:pt x="1665283" y="247417"/>
                  <a:pt x="1663455" y="245182"/>
                </a:cubicBezTo>
                <a:cubicBezTo>
                  <a:pt x="1661626" y="242946"/>
                  <a:pt x="1660711" y="241422"/>
                  <a:pt x="1660711" y="240610"/>
                </a:cubicBezTo>
                <a:cubicBezTo>
                  <a:pt x="1660711" y="239797"/>
                  <a:pt x="1660000" y="239187"/>
                  <a:pt x="1658578" y="238781"/>
                </a:cubicBezTo>
                <a:cubicBezTo>
                  <a:pt x="1657155" y="238374"/>
                  <a:pt x="1655885" y="236952"/>
                  <a:pt x="1654768" y="234514"/>
                </a:cubicBezTo>
                <a:cubicBezTo>
                  <a:pt x="1653650" y="232075"/>
                  <a:pt x="1652431" y="230856"/>
                  <a:pt x="1651110" y="230856"/>
                </a:cubicBezTo>
                <a:cubicBezTo>
                  <a:pt x="1649789" y="230856"/>
                  <a:pt x="1649129" y="230500"/>
                  <a:pt x="1649129" y="229789"/>
                </a:cubicBezTo>
                <a:cubicBezTo>
                  <a:pt x="1649129" y="229078"/>
                  <a:pt x="1648418" y="228722"/>
                  <a:pt x="1646995" y="228722"/>
                </a:cubicBezTo>
                <a:cubicBezTo>
                  <a:pt x="1645573" y="228722"/>
                  <a:pt x="1643846" y="227960"/>
                  <a:pt x="1641814" y="226436"/>
                </a:cubicBezTo>
                <a:cubicBezTo>
                  <a:pt x="1639782" y="224912"/>
                  <a:pt x="1638359" y="224150"/>
                  <a:pt x="1637546" y="224150"/>
                </a:cubicBezTo>
                <a:cubicBezTo>
                  <a:pt x="1636937" y="224150"/>
                  <a:pt x="1636480" y="226944"/>
                  <a:pt x="1636175" y="232532"/>
                </a:cubicBezTo>
                <a:cubicBezTo>
                  <a:pt x="1635870" y="238120"/>
                  <a:pt x="1635819" y="242845"/>
                  <a:pt x="1636022" y="246706"/>
                </a:cubicBezTo>
                <a:cubicBezTo>
                  <a:pt x="1636226" y="248128"/>
                  <a:pt x="1636429" y="259304"/>
                  <a:pt x="1636632" y="280234"/>
                </a:cubicBezTo>
                <a:cubicBezTo>
                  <a:pt x="1636835" y="312339"/>
                  <a:pt x="1635921" y="328392"/>
                  <a:pt x="1633889" y="328392"/>
                </a:cubicBezTo>
                <a:cubicBezTo>
                  <a:pt x="1633279" y="328392"/>
                  <a:pt x="1633076" y="328798"/>
                  <a:pt x="1633279" y="329611"/>
                </a:cubicBezTo>
                <a:cubicBezTo>
                  <a:pt x="1633279" y="330018"/>
                  <a:pt x="1632975" y="330475"/>
                  <a:pt x="1632365" y="330983"/>
                </a:cubicBezTo>
                <a:cubicBezTo>
                  <a:pt x="1631755" y="331491"/>
                  <a:pt x="1630943" y="331846"/>
                  <a:pt x="1629926" y="332050"/>
                </a:cubicBezTo>
                <a:cubicBezTo>
                  <a:pt x="1628504" y="332456"/>
                  <a:pt x="1627336" y="332507"/>
                  <a:pt x="1626421" y="332202"/>
                </a:cubicBezTo>
                <a:cubicBezTo>
                  <a:pt x="1625507" y="331897"/>
                  <a:pt x="1624237" y="330932"/>
                  <a:pt x="1622611" y="329306"/>
                </a:cubicBezTo>
                <a:cubicBezTo>
                  <a:pt x="1620173" y="326868"/>
                  <a:pt x="1618954" y="325141"/>
                  <a:pt x="1618954" y="324125"/>
                </a:cubicBezTo>
                <a:cubicBezTo>
                  <a:pt x="1618954" y="323109"/>
                  <a:pt x="1618547" y="322601"/>
                  <a:pt x="1617734" y="322601"/>
                </a:cubicBezTo>
                <a:cubicBezTo>
                  <a:pt x="1616922" y="322601"/>
                  <a:pt x="1616515" y="322093"/>
                  <a:pt x="1616515" y="321077"/>
                </a:cubicBezTo>
                <a:cubicBezTo>
                  <a:pt x="1616515" y="320061"/>
                  <a:pt x="1615195" y="316860"/>
                  <a:pt x="1612553" y="311476"/>
                </a:cubicBezTo>
                <a:cubicBezTo>
                  <a:pt x="1609911" y="306091"/>
                  <a:pt x="1608286" y="299639"/>
                  <a:pt x="1607676" y="292121"/>
                </a:cubicBezTo>
                <a:cubicBezTo>
                  <a:pt x="1607270" y="284806"/>
                  <a:pt x="1607574" y="281046"/>
                  <a:pt x="1608591" y="280843"/>
                </a:cubicBezTo>
                <a:cubicBezTo>
                  <a:pt x="1608591" y="280843"/>
                  <a:pt x="1608794" y="280945"/>
                  <a:pt x="1609200" y="281148"/>
                </a:cubicBezTo>
                <a:cubicBezTo>
                  <a:pt x="1610622" y="281351"/>
                  <a:pt x="1611638" y="282570"/>
                  <a:pt x="1612248" y="284806"/>
                </a:cubicBezTo>
                <a:cubicBezTo>
                  <a:pt x="1612451" y="286431"/>
                  <a:pt x="1612655" y="287244"/>
                  <a:pt x="1612858" y="287244"/>
                </a:cubicBezTo>
                <a:cubicBezTo>
                  <a:pt x="1613061" y="287244"/>
                  <a:pt x="1613264" y="287041"/>
                  <a:pt x="1613467" y="286634"/>
                </a:cubicBezTo>
                <a:cubicBezTo>
                  <a:pt x="1614077" y="285415"/>
                  <a:pt x="1614077" y="269159"/>
                  <a:pt x="1613467" y="237866"/>
                </a:cubicBezTo>
                <a:cubicBezTo>
                  <a:pt x="1612858" y="206574"/>
                  <a:pt x="1612248" y="190318"/>
                  <a:pt x="1611638" y="189098"/>
                </a:cubicBezTo>
                <a:cubicBezTo>
                  <a:pt x="1611029" y="187676"/>
                  <a:pt x="1611232" y="186965"/>
                  <a:pt x="1612248" y="186965"/>
                </a:cubicBezTo>
                <a:cubicBezTo>
                  <a:pt x="1613264" y="186965"/>
                  <a:pt x="1613874" y="185746"/>
                  <a:pt x="1614077" y="183307"/>
                </a:cubicBezTo>
                <a:cubicBezTo>
                  <a:pt x="1614280" y="181275"/>
                  <a:pt x="1613823" y="180158"/>
                  <a:pt x="1612705" y="179954"/>
                </a:cubicBezTo>
                <a:cubicBezTo>
                  <a:pt x="1611588" y="179751"/>
                  <a:pt x="1610115" y="180564"/>
                  <a:pt x="1608286" y="182393"/>
                </a:cubicBezTo>
                <a:cubicBezTo>
                  <a:pt x="1606660" y="183815"/>
                  <a:pt x="1605238" y="184323"/>
                  <a:pt x="1604018" y="183917"/>
                </a:cubicBezTo>
                <a:cubicBezTo>
                  <a:pt x="1603206" y="183714"/>
                  <a:pt x="1601529" y="184222"/>
                  <a:pt x="1598989" y="185441"/>
                </a:cubicBezTo>
                <a:cubicBezTo>
                  <a:pt x="1596449" y="186660"/>
                  <a:pt x="1594875" y="187778"/>
                  <a:pt x="1594265" y="188794"/>
                </a:cubicBezTo>
                <a:cubicBezTo>
                  <a:pt x="1593655" y="189810"/>
                  <a:pt x="1592893" y="190368"/>
                  <a:pt x="1591979" y="190470"/>
                </a:cubicBezTo>
                <a:cubicBezTo>
                  <a:pt x="1591065" y="190572"/>
                  <a:pt x="1589795" y="191232"/>
                  <a:pt x="1588169" y="192451"/>
                </a:cubicBezTo>
                <a:cubicBezTo>
                  <a:pt x="1587153" y="193061"/>
                  <a:pt x="1586645" y="193467"/>
                  <a:pt x="1586645" y="193670"/>
                </a:cubicBezTo>
                <a:lnTo>
                  <a:pt x="1588779" y="193366"/>
                </a:lnTo>
                <a:lnTo>
                  <a:pt x="1589083" y="193670"/>
                </a:lnTo>
                <a:cubicBezTo>
                  <a:pt x="1588474" y="194280"/>
                  <a:pt x="1586442" y="195499"/>
                  <a:pt x="1582987" y="197328"/>
                </a:cubicBezTo>
                <a:cubicBezTo>
                  <a:pt x="1577095" y="200579"/>
                  <a:pt x="1573793" y="202560"/>
                  <a:pt x="1573081" y="203272"/>
                </a:cubicBezTo>
                <a:cubicBezTo>
                  <a:pt x="1572370" y="203983"/>
                  <a:pt x="1571507" y="204338"/>
                  <a:pt x="1570491" y="204338"/>
                </a:cubicBezTo>
                <a:cubicBezTo>
                  <a:pt x="1569474" y="204338"/>
                  <a:pt x="1568154" y="205151"/>
                  <a:pt x="1566528" y="206777"/>
                </a:cubicBezTo>
                <a:cubicBezTo>
                  <a:pt x="1564903" y="208402"/>
                  <a:pt x="1563582" y="209012"/>
                  <a:pt x="1562566" y="208606"/>
                </a:cubicBezTo>
                <a:cubicBezTo>
                  <a:pt x="1561550" y="208199"/>
                  <a:pt x="1561042" y="208402"/>
                  <a:pt x="1561042" y="209215"/>
                </a:cubicBezTo>
                <a:cubicBezTo>
                  <a:pt x="1561042" y="210028"/>
                  <a:pt x="1560330" y="210942"/>
                  <a:pt x="1558908" y="211958"/>
                </a:cubicBezTo>
                <a:cubicBezTo>
                  <a:pt x="1557486" y="212974"/>
                  <a:pt x="1556165" y="213482"/>
                  <a:pt x="1554946" y="213482"/>
                </a:cubicBezTo>
                <a:cubicBezTo>
                  <a:pt x="1553726" y="213482"/>
                  <a:pt x="1551491" y="214854"/>
                  <a:pt x="1548240" y="217597"/>
                </a:cubicBezTo>
                <a:cubicBezTo>
                  <a:pt x="1544989" y="220340"/>
                  <a:pt x="1543008" y="221712"/>
                  <a:pt x="1542296" y="221712"/>
                </a:cubicBezTo>
                <a:cubicBezTo>
                  <a:pt x="1541585" y="221712"/>
                  <a:pt x="1540620" y="222830"/>
                  <a:pt x="1539401" y="225065"/>
                </a:cubicBezTo>
                <a:cubicBezTo>
                  <a:pt x="1538182" y="227300"/>
                  <a:pt x="1536455" y="228570"/>
                  <a:pt x="1534219" y="228875"/>
                </a:cubicBezTo>
                <a:cubicBezTo>
                  <a:pt x="1531984" y="229180"/>
                  <a:pt x="1529647" y="228519"/>
                  <a:pt x="1527209" y="226894"/>
                </a:cubicBezTo>
                <a:cubicBezTo>
                  <a:pt x="1524364" y="224862"/>
                  <a:pt x="1522434" y="221763"/>
                  <a:pt x="1521418" y="217597"/>
                </a:cubicBezTo>
                <a:cubicBezTo>
                  <a:pt x="1520402" y="213432"/>
                  <a:pt x="1520605" y="209317"/>
                  <a:pt x="1522027" y="205253"/>
                </a:cubicBezTo>
                <a:cubicBezTo>
                  <a:pt x="1524059" y="199766"/>
                  <a:pt x="1524771" y="194686"/>
                  <a:pt x="1524161" y="190013"/>
                </a:cubicBezTo>
                <a:cubicBezTo>
                  <a:pt x="1524161" y="188997"/>
                  <a:pt x="1523958" y="188590"/>
                  <a:pt x="1523551" y="188794"/>
                </a:cubicBezTo>
                <a:cubicBezTo>
                  <a:pt x="1522942" y="189200"/>
                  <a:pt x="1522637" y="189048"/>
                  <a:pt x="1522637" y="188336"/>
                </a:cubicBezTo>
                <a:cubicBezTo>
                  <a:pt x="1522637" y="187625"/>
                  <a:pt x="1523246" y="187016"/>
                  <a:pt x="1524466" y="186508"/>
                </a:cubicBezTo>
                <a:cubicBezTo>
                  <a:pt x="1525685" y="186000"/>
                  <a:pt x="1526295" y="186152"/>
                  <a:pt x="1526295" y="186965"/>
                </a:cubicBezTo>
                <a:cubicBezTo>
                  <a:pt x="1526295" y="188794"/>
                  <a:pt x="1529342" y="187574"/>
                  <a:pt x="1535438" y="183307"/>
                </a:cubicBezTo>
                <a:cubicBezTo>
                  <a:pt x="1539909" y="180259"/>
                  <a:pt x="1542551" y="178735"/>
                  <a:pt x="1543363" y="178735"/>
                </a:cubicBezTo>
                <a:cubicBezTo>
                  <a:pt x="1544176" y="178735"/>
                  <a:pt x="1544887" y="178278"/>
                  <a:pt x="1545497" y="177364"/>
                </a:cubicBezTo>
                <a:cubicBezTo>
                  <a:pt x="1546107" y="176449"/>
                  <a:pt x="1547224" y="175382"/>
                  <a:pt x="1548850" y="174163"/>
                </a:cubicBezTo>
                <a:lnTo>
                  <a:pt x="1550374" y="173249"/>
                </a:lnTo>
                <a:cubicBezTo>
                  <a:pt x="1550374" y="173249"/>
                  <a:pt x="1550069" y="173655"/>
                  <a:pt x="1549459" y="174468"/>
                </a:cubicBezTo>
                <a:cubicBezTo>
                  <a:pt x="1548443" y="175687"/>
                  <a:pt x="1548342" y="176551"/>
                  <a:pt x="1549155" y="177059"/>
                </a:cubicBezTo>
                <a:cubicBezTo>
                  <a:pt x="1549967" y="177567"/>
                  <a:pt x="1550628" y="177211"/>
                  <a:pt x="1551136" y="175992"/>
                </a:cubicBezTo>
                <a:cubicBezTo>
                  <a:pt x="1551644" y="174773"/>
                  <a:pt x="1552253" y="174366"/>
                  <a:pt x="1552965" y="174773"/>
                </a:cubicBezTo>
                <a:cubicBezTo>
                  <a:pt x="1553676" y="175179"/>
                  <a:pt x="1554031" y="175027"/>
                  <a:pt x="1554031" y="174316"/>
                </a:cubicBezTo>
                <a:cubicBezTo>
                  <a:pt x="1554031" y="173604"/>
                  <a:pt x="1553574" y="173096"/>
                  <a:pt x="1552660" y="172792"/>
                </a:cubicBezTo>
                <a:cubicBezTo>
                  <a:pt x="1551745" y="172487"/>
                  <a:pt x="1552304" y="171674"/>
                  <a:pt x="1554336" y="170353"/>
                </a:cubicBezTo>
                <a:cubicBezTo>
                  <a:pt x="1556368" y="169032"/>
                  <a:pt x="1557384" y="168778"/>
                  <a:pt x="1557384" y="169591"/>
                </a:cubicBezTo>
                <a:cubicBezTo>
                  <a:pt x="1557384" y="171217"/>
                  <a:pt x="1557994" y="171420"/>
                  <a:pt x="1559213" y="170201"/>
                </a:cubicBezTo>
                <a:cubicBezTo>
                  <a:pt x="1559822" y="169388"/>
                  <a:pt x="1560330" y="168372"/>
                  <a:pt x="1560737" y="167153"/>
                </a:cubicBezTo>
                <a:cubicBezTo>
                  <a:pt x="1561550" y="164918"/>
                  <a:pt x="1562261" y="163749"/>
                  <a:pt x="1562871" y="163648"/>
                </a:cubicBezTo>
                <a:cubicBezTo>
                  <a:pt x="1563480" y="163546"/>
                  <a:pt x="1564699" y="163394"/>
                  <a:pt x="1566528" y="163190"/>
                </a:cubicBezTo>
                <a:cubicBezTo>
                  <a:pt x="1570389" y="162581"/>
                  <a:pt x="1572218" y="161666"/>
                  <a:pt x="1572015" y="160447"/>
                </a:cubicBezTo>
                <a:cubicBezTo>
                  <a:pt x="1571608" y="159634"/>
                  <a:pt x="1571811" y="158923"/>
                  <a:pt x="1572624" y="158314"/>
                </a:cubicBezTo>
                <a:cubicBezTo>
                  <a:pt x="1573031" y="158110"/>
                  <a:pt x="1573284" y="158060"/>
                  <a:pt x="1573386" y="158161"/>
                </a:cubicBezTo>
                <a:cubicBezTo>
                  <a:pt x="1573488" y="158263"/>
                  <a:pt x="1573437" y="158517"/>
                  <a:pt x="1573234" y="158923"/>
                </a:cubicBezTo>
                <a:cubicBezTo>
                  <a:pt x="1572624" y="159736"/>
                  <a:pt x="1572726" y="160142"/>
                  <a:pt x="1573538" y="160142"/>
                </a:cubicBezTo>
                <a:cubicBezTo>
                  <a:pt x="1574351" y="160142"/>
                  <a:pt x="1574758" y="159634"/>
                  <a:pt x="1574758" y="158618"/>
                </a:cubicBezTo>
                <a:cubicBezTo>
                  <a:pt x="1574758" y="157602"/>
                  <a:pt x="1575520" y="156637"/>
                  <a:pt x="1577044" y="155723"/>
                </a:cubicBezTo>
                <a:cubicBezTo>
                  <a:pt x="1578568" y="154808"/>
                  <a:pt x="1580244" y="154351"/>
                  <a:pt x="1582073" y="154351"/>
                </a:cubicBezTo>
                <a:cubicBezTo>
                  <a:pt x="1583089" y="154148"/>
                  <a:pt x="1583495" y="153843"/>
                  <a:pt x="1583292" y="153437"/>
                </a:cubicBezTo>
                <a:cubicBezTo>
                  <a:pt x="1582073" y="152827"/>
                  <a:pt x="1582276" y="152218"/>
                  <a:pt x="1583902" y="151608"/>
                </a:cubicBezTo>
                <a:cubicBezTo>
                  <a:pt x="1585934" y="150592"/>
                  <a:pt x="1587559" y="150084"/>
                  <a:pt x="1588779" y="150084"/>
                </a:cubicBezTo>
                <a:cubicBezTo>
                  <a:pt x="1589591" y="149881"/>
                  <a:pt x="1589998" y="149322"/>
                  <a:pt x="1589998" y="148408"/>
                </a:cubicBezTo>
                <a:cubicBezTo>
                  <a:pt x="1589998" y="147493"/>
                  <a:pt x="1594113" y="144293"/>
                  <a:pt x="1602342" y="138806"/>
                </a:cubicBezTo>
                <a:cubicBezTo>
                  <a:pt x="1610572" y="133320"/>
                  <a:pt x="1614991" y="130170"/>
                  <a:pt x="1615601" y="129358"/>
                </a:cubicBezTo>
                <a:cubicBezTo>
                  <a:pt x="1616211" y="128545"/>
                  <a:pt x="1616820" y="125802"/>
                  <a:pt x="1617430" y="121128"/>
                </a:cubicBezTo>
                <a:lnTo>
                  <a:pt x="1618039" y="113813"/>
                </a:lnTo>
                <a:lnTo>
                  <a:pt x="1614077" y="113813"/>
                </a:lnTo>
                <a:cubicBezTo>
                  <a:pt x="1609810" y="113813"/>
                  <a:pt x="1605797" y="112644"/>
                  <a:pt x="1602037" y="110308"/>
                </a:cubicBezTo>
                <a:cubicBezTo>
                  <a:pt x="1598278" y="107971"/>
                  <a:pt x="1595383" y="104872"/>
                  <a:pt x="1593351" y="101011"/>
                </a:cubicBezTo>
                <a:cubicBezTo>
                  <a:pt x="1591928" y="97963"/>
                  <a:pt x="1591420" y="96439"/>
                  <a:pt x="1591826" y="96439"/>
                </a:cubicBezTo>
                <a:cubicBezTo>
                  <a:pt x="1592233" y="96439"/>
                  <a:pt x="1591420" y="95169"/>
                  <a:pt x="1589388" y="92629"/>
                </a:cubicBezTo>
                <a:cubicBezTo>
                  <a:pt x="1587356" y="90089"/>
                  <a:pt x="1586340" y="87397"/>
                  <a:pt x="1586340" y="84552"/>
                </a:cubicBezTo>
                <a:cubicBezTo>
                  <a:pt x="1586340" y="81707"/>
                  <a:pt x="1587509" y="79726"/>
                  <a:pt x="1589845" y="78608"/>
                </a:cubicBezTo>
                <a:cubicBezTo>
                  <a:pt x="1592182" y="77491"/>
                  <a:pt x="1593757" y="76983"/>
                  <a:pt x="1594570" y="77084"/>
                </a:cubicBezTo>
                <a:cubicBezTo>
                  <a:pt x="1595383" y="77186"/>
                  <a:pt x="1596602" y="78050"/>
                  <a:pt x="1598227" y="79675"/>
                </a:cubicBezTo>
                <a:cubicBezTo>
                  <a:pt x="1599650" y="81098"/>
                  <a:pt x="1600818" y="81860"/>
                  <a:pt x="1601733" y="81961"/>
                </a:cubicBezTo>
                <a:cubicBezTo>
                  <a:pt x="1602647" y="82063"/>
                  <a:pt x="1604730" y="81809"/>
                  <a:pt x="1607981" y="81199"/>
                </a:cubicBezTo>
                <a:cubicBezTo>
                  <a:pt x="1614077" y="80183"/>
                  <a:pt x="1617582" y="79116"/>
                  <a:pt x="1618496" y="77999"/>
                </a:cubicBezTo>
                <a:cubicBezTo>
                  <a:pt x="1619411" y="76881"/>
                  <a:pt x="1620173" y="72868"/>
                  <a:pt x="1620783" y="65959"/>
                </a:cubicBezTo>
                <a:cubicBezTo>
                  <a:pt x="1621189" y="58034"/>
                  <a:pt x="1621494" y="53107"/>
                  <a:pt x="1621697" y="51176"/>
                </a:cubicBezTo>
                <a:cubicBezTo>
                  <a:pt x="1621900" y="49246"/>
                  <a:pt x="1621697" y="45588"/>
                  <a:pt x="1621087" y="40204"/>
                </a:cubicBezTo>
                <a:cubicBezTo>
                  <a:pt x="1620478" y="34819"/>
                  <a:pt x="1619970" y="30399"/>
                  <a:pt x="1619563" y="26945"/>
                </a:cubicBezTo>
                <a:cubicBezTo>
                  <a:pt x="1618547" y="15362"/>
                  <a:pt x="1617227" y="9266"/>
                  <a:pt x="1615601" y="8657"/>
                </a:cubicBezTo>
                <a:cubicBezTo>
                  <a:pt x="1613975" y="8047"/>
                  <a:pt x="1612807" y="7133"/>
                  <a:pt x="1612096" y="5914"/>
                </a:cubicBezTo>
                <a:cubicBezTo>
                  <a:pt x="1611384" y="4694"/>
                  <a:pt x="1611435" y="3678"/>
                  <a:pt x="1612248" y="2866"/>
                </a:cubicBezTo>
                <a:cubicBezTo>
                  <a:pt x="1613061" y="1850"/>
                  <a:pt x="1613721" y="1748"/>
                  <a:pt x="1614229" y="2561"/>
                </a:cubicBezTo>
                <a:close/>
                <a:moveTo>
                  <a:pt x="699829" y="2561"/>
                </a:moveTo>
                <a:cubicBezTo>
                  <a:pt x="700337" y="3374"/>
                  <a:pt x="701912" y="4491"/>
                  <a:pt x="704554" y="5914"/>
                </a:cubicBezTo>
                <a:cubicBezTo>
                  <a:pt x="707398" y="7336"/>
                  <a:pt x="710599" y="10486"/>
                  <a:pt x="714155" y="15362"/>
                </a:cubicBezTo>
                <a:cubicBezTo>
                  <a:pt x="717711" y="20239"/>
                  <a:pt x="720098" y="24710"/>
                  <a:pt x="721318" y="28774"/>
                </a:cubicBezTo>
                <a:cubicBezTo>
                  <a:pt x="722537" y="33244"/>
                  <a:pt x="723451" y="36495"/>
                  <a:pt x="724061" y="38527"/>
                </a:cubicBezTo>
                <a:cubicBezTo>
                  <a:pt x="724670" y="40356"/>
                  <a:pt x="725483" y="42693"/>
                  <a:pt x="726499" y="45538"/>
                </a:cubicBezTo>
                <a:cubicBezTo>
                  <a:pt x="727515" y="48179"/>
                  <a:pt x="728328" y="50262"/>
                  <a:pt x="728938" y="51786"/>
                </a:cubicBezTo>
                <a:cubicBezTo>
                  <a:pt x="729547" y="53310"/>
                  <a:pt x="730157" y="55799"/>
                  <a:pt x="730766" y="59254"/>
                </a:cubicBezTo>
                <a:cubicBezTo>
                  <a:pt x="731579" y="65350"/>
                  <a:pt x="732290" y="68753"/>
                  <a:pt x="732900" y="69464"/>
                </a:cubicBezTo>
                <a:cubicBezTo>
                  <a:pt x="733510" y="70176"/>
                  <a:pt x="736151" y="70531"/>
                  <a:pt x="740825" y="70531"/>
                </a:cubicBezTo>
                <a:cubicBezTo>
                  <a:pt x="746718" y="70531"/>
                  <a:pt x="750731" y="71395"/>
                  <a:pt x="752864" y="73122"/>
                </a:cubicBezTo>
                <a:cubicBezTo>
                  <a:pt x="754998" y="74849"/>
                  <a:pt x="757284" y="76221"/>
                  <a:pt x="759723" y="77237"/>
                </a:cubicBezTo>
                <a:cubicBezTo>
                  <a:pt x="763787" y="79066"/>
                  <a:pt x="767749" y="81555"/>
                  <a:pt x="771610" y="84704"/>
                </a:cubicBezTo>
                <a:cubicBezTo>
                  <a:pt x="775470" y="87854"/>
                  <a:pt x="777909" y="90546"/>
                  <a:pt x="778925" y="92782"/>
                </a:cubicBezTo>
                <a:cubicBezTo>
                  <a:pt x="779738" y="95017"/>
                  <a:pt x="779788" y="98268"/>
                  <a:pt x="779077" y="102535"/>
                </a:cubicBezTo>
                <a:cubicBezTo>
                  <a:pt x="778366" y="106802"/>
                  <a:pt x="777198" y="109749"/>
                  <a:pt x="775572" y="111374"/>
                </a:cubicBezTo>
                <a:cubicBezTo>
                  <a:pt x="773743" y="113406"/>
                  <a:pt x="772524" y="114422"/>
                  <a:pt x="771914" y="114422"/>
                </a:cubicBezTo>
                <a:cubicBezTo>
                  <a:pt x="771305" y="114422"/>
                  <a:pt x="770695" y="114727"/>
                  <a:pt x="770086" y="115337"/>
                </a:cubicBezTo>
                <a:cubicBezTo>
                  <a:pt x="769476" y="115946"/>
                  <a:pt x="768511" y="116251"/>
                  <a:pt x="767190" y="116251"/>
                </a:cubicBezTo>
                <a:cubicBezTo>
                  <a:pt x="765869" y="116251"/>
                  <a:pt x="764498" y="117013"/>
                  <a:pt x="763075" y="118537"/>
                </a:cubicBezTo>
                <a:cubicBezTo>
                  <a:pt x="761653" y="120061"/>
                  <a:pt x="760027" y="120823"/>
                  <a:pt x="758198" y="120823"/>
                </a:cubicBezTo>
                <a:cubicBezTo>
                  <a:pt x="756370" y="120823"/>
                  <a:pt x="755455" y="121128"/>
                  <a:pt x="755455" y="121738"/>
                </a:cubicBezTo>
                <a:cubicBezTo>
                  <a:pt x="755455" y="122347"/>
                  <a:pt x="754541" y="123058"/>
                  <a:pt x="752712" y="123871"/>
                </a:cubicBezTo>
                <a:cubicBezTo>
                  <a:pt x="750883" y="124684"/>
                  <a:pt x="749816" y="124684"/>
                  <a:pt x="749512" y="123871"/>
                </a:cubicBezTo>
                <a:cubicBezTo>
                  <a:pt x="749207" y="123058"/>
                  <a:pt x="747937" y="123312"/>
                  <a:pt x="745702" y="124633"/>
                </a:cubicBezTo>
                <a:cubicBezTo>
                  <a:pt x="743467" y="125954"/>
                  <a:pt x="739910" y="127783"/>
                  <a:pt x="735034" y="130120"/>
                </a:cubicBezTo>
                <a:cubicBezTo>
                  <a:pt x="730157" y="132456"/>
                  <a:pt x="727464" y="134082"/>
                  <a:pt x="726956" y="134996"/>
                </a:cubicBezTo>
                <a:cubicBezTo>
                  <a:pt x="726448" y="135911"/>
                  <a:pt x="726093" y="138197"/>
                  <a:pt x="725890" y="141854"/>
                </a:cubicBezTo>
                <a:cubicBezTo>
                  <a:pt x="725483" y="144496"/>
                  <a:pt x="725432" y="146122"/>
                  <a:pt x="725737" y="146731"/>
                </a:cubicBezTo>
                <a:cubicBezTo>
                  <a:pt x="726042" y="147341"/>
                  <a:pt x="727007" y="147646"/>
                  <a:pt x="728633" y="147646"/>
                </a:cubicBezTo>
                <a:cubicBezTo>
                  <a:pt x="730868" y="147646"/>
                  <a:pt x="732798" y="147036"/>
                  <a:pt x="734424" y="145817"/>
                </a:cubicBezTo>
                <a:cubicBezTo>
                  <a:pt x="736050" y="144598"/>
                  <a:pt x="738234" y="143836"/>
                  <a:pt x="740977" y="143531"/>
                </a:cubicBezTo>
                <a:cubicBezTo>
                  <a:pt x="743720" y="143226"/>
                  <a:pt x="745752" y="142718"/>
                  <a:pt x="747073" y="142007"/>
                </a:cubicBezTo>
                <a:cubicBezTo>
                  <a:pt x="748394" y="141296"/>
                  <a:pt x="749715" y="141092"/>
                  <a:pt x="751036" y="141397"/>
                </a:cubicBezTo>
                <a:cubicBezTo>
                  <a:pt x="752356" y="141702"/>
                  <a:pt x="753271" y="141448"/>
                  <a:pt x="753779" y="140635"/>
                </a:cubicBezTo>
                <a:cubicBezTo>
                  <a:pt x="754287" y="139822"/>
                  <a:pt x="755252" y="139416"/>
                  <a:pt x="756675" y="139416"/>
                </a:cubicBezTo>
                <a:cubicBezTo>
                  <a:pt x="758097" y="139416"/>
                  <a:pt x="759926" y="138806"/>
                  <a:pt x="762161" y="137587"/>
                </a:cubicBezTo>
                <a:cubicBezTo>
                  <a:pt x="764193" y="136571"/>
                  <a:pt x="768257" y="135657"/>
                  <a:pt x="774353" y="134844"/>
                </a:cubicBezTo>
                <a:cubicBezTo>
                  <a:pt x="780449" y="134031"/>
                  <a:pt x="785427" y="133726"/>
                  <a:pt x="789288" y="133930"/>
                </a:cubicBezTo>
                <a:cubicBezTo>
                  <a:pt x="792742" y="134336"/>
                  <a:pt x="795790" y="135250"/>
                  <a:pt x="798432" y="136673"/>
                </a:cubicBezTo>
                <a:cubicBezTo>
                  <a:pt x="801074" y="138095"/>
                  <a:pt x="802598" y="138806"/>
                  <a:pt x="803004" y="138806"/>
                </a:cubicBezTo>
                <a:cubicBezTo>
                  <a:pt x="806458" y="139619"/>
                  <a:pt x="810014" y="141651"/>
                  <a:pt x="813672" y="144902"/>
                </a:cubicBezTo>
                <a:cubicBezTo>
                  <a:pt x="815501" y="146731"/>
                  <a:pt x="816618" y="147646"/>
                  <a:pt x="817025" y="147646"/>
                </a:cubicBezTo>
                <a:cubicBezTo>
                  <a:pt x="818041" y="147646"/>
                  <a:pt x="819108" y="149576"/>
                  <a:pt x="820225" y="153437"/>
                </a:cubicBezTo>
                <a:cubicBezTo>
                  <a:pt x="821343" y="157298"/>
                  <a:pt x="822003" y="160955"/>
                  <a:pt x="822206" y="164410"/>
                </a:cubicBezTo>
                <a:cubicBezTo>
                  <a:pt x="822206" y="168067"/>
                  <a:pt x="821902" y="170963"/>
                  <a:pt x="821292" y="173096"/>
                </a:cubicBezTo>
                <a:cubicBezTo>
                  <a:pt x="820683" y="175230"/>
                  <a:pt x="819260" y="178837"/>
                  <a:pt x="817025" y="183917"/>
                </a:cubicBezTo>
                <a:cubicBezTo>
                  <a:pt x="813774" y="191638"/>
                  <a:pt x="812046" y="196414"/>
                  <a:pt x="811843" y="198242"/>
                </a:cubicBezTo>
                <a:cubicBezTo>
                  <a:pt x="811640" y="200274"/>
                  <a:pt x="809151" y="205202"/>
                  <a:pt x="804376" y="213025"/>
                </a:cubicBezTo>
                <a:cubicBezTo>
                  <a:pt x="799600" y="220848"/>
                  <a:pt x="795181" y="227402"/>
                  <a:pt x="791117" y="232685"/>
                </a:cubicBezTo>
                <a:cubicBezTo>
                  <a:pt x="784411" y="241016"/>
                  <a:pt x="777350" y="247061"/>
                  <a:pt x="769933" y="250820"/>
                </a:cubicBezTo>
                <a:cubicBezTo>
                  <a:pt x="762517" y="254580"/>
                  <a:pt x="757589" y="254529"/>
                  <a:pt x="755150" y="250668"/>
                </a:cubicBezTo>
                <a:cubicBezTo>
                  <a:pt x="754338" y="249246"/>
                  <a:pt x="753626" y="248534"/>
                  <a:pt x="753017" y="248534"/>
                </a:cubicBezTo>
                <a:cubicBezTo>
                  <a:pt x="752204" y="248534"/>
                  <a:pt x="750883" y="247417"/>
                  <a:pt x="749054" y="245182"/>
                </a:cubicBezTo>
                <a:cubicBezTo>
                  <a:pt x="747226" y="242946"/>
                  <a:pt x="746311" y="241422"/>
                  <a:pt x="746311" y="240610"/>
                </a:cubicBezTo>
                <a:cubicBezTo>
                  <a:pt x="746311" y="239797"/>
                  <a:pt x="745600" y="239187"/>
                  <a:pt x="744178" y="238781"/>
                </a:cubicBezTo>
                <a:cubicBezTo>
                  <a:pt x="742755" y="238374"/>
                  <a:pt x="741485" y="236952"/>
                  <a:pt x="740368" y="234514"/>
                </a:cubicBezTo>
                <a:cubicBezTo>
                  <a:pt x="739250" y="232075"/>
                  <a:pt x="738031" y="230856"/>
                  <a:pt x="736710" y="230856"/>
                </a:cubicBezTo>
                <a:cubicBezTo>
                  <a:pt x="735389" y="230856"/>
                  <a:pt x="734729" y="230500"/>
                  <a:pt x="734729" y="229789"/>
                </a:cubicBezTo>
                <a:cubicBezTo>
                  <a:pt x="734729" y="229078"/>
                  <a:pt x="734018" y="228722"/>
                  <a:pt x="732595" y="228722"/>
                </a:cubicBezTo>
                <a:cubicBezTo>
                  <a:pt x="731173" y="228722"/>
                  <a:pt x="729446" y="227960"/>
                  <a:pt x="727414" y="226436"/>
                </a:cubicBezTo>
                <a:cubicBezTo>
                  <a:pt x="725382" y="224912"/>
                  <a:pt x="723959" y="224150"/>
                  <a:pt x="723146" y="224150"/>
                </a:cubicBezTo>
                <a:cubicBezTo>
                  <a:pt x="722537" y="224150"/>
                  <a:pt x="722080" y="226944"/>
                  <a:pt x="721775" y="232532"/>
                </a:cubicBezTo>
                <a:cubicBezTo>
                  <a:pt x="721470" y="238120"/>
                  <a:pt x="721419" y="242845"/>
                  <a:pt x="721622" y="246706"/>
                </a:cubicBezTo>
                <a:cubicBezTo>
                  <a:pt x="721826" y="248128"/>
                  <a:pt x="722029" y="259304"/>
                  <a:pt x="722232" y="280234"/>
                </a:cubicBezTo>
                <a:cubicBezTo>
                  <a:pt x="722435" y="312339"/>
                  <a:pt x="721521" y="328392"/>
                  <a:pt x="719489" y="328392"/>
                </a:cubicBezTo>
                <a:cubicBezTo>
                  <a:pt x="718879" y="328392"/>
                  <a:pt x="718676" y="328798"/>
                  <a:pt x="718879" y="329611"/>
                </a:cubicBezTo>
                <a:cubicBezTo>
                  <a:pt x="718879" y="330018"/>
                  <a:pt x="718575" y="330475"/>
                  <a:pt x="717965" y="330983"/>
                </a:cubicBezTo>
                <a:cubicBezTo>
                  <a:pt x="717355" y="331491"/>
                  <a:pt x="716542" y="331846"/>
                  <a:pt x="715527" y="332050"/>
                </a:cubicBezTo>
                <a:cubicBezTo>
                  <a:pt x="714104" y="332456"/>
                  <a:pt x="712936" y="332507"/>
                  <a:pt x="712021" y="332202"/>
                </a:cubicBezTo>
                <a:cubicBezTo>
                  <a:pt x="711107" y="331897"/>
                  <a:pt x="709837" y="330932"/>
                  <a:pt x="708211" y="329306"/>
                </a:cubicBezTo>
                <a:cubicBezTo>
                  <a:pt x="705773" y="326868"/>
                  <a:pt x="704554" y="325141"/>
                  <a:pt x="704554" y="324125"/>
                </a:cubicBezTo>
                <a:cubicBezTo>
                  <a:pt x="704554" y="323109"/>
                  <a:pt x="704147" y="322601"/>
                  <a:pt x="703334" y="322601"/>
                </a:cubicBezTo>
                <a:cubicBezTo>
                  <a:pt x="702522" y="322601"/>
                  <a:pt x="702115" y="322093"/>
                  <a:pt x="702115" y="321077"/>
                </a:cubicBezTo>
                <a:cubicBezTo>
                  <a:pt x="702115" y="320061"/>
                  <a:pt x="700794" y="316860"/>
                  <a:pt x="698153" y="311476"/>
                </a:cubicBezTo>
                <a:cubicBezTo>
                  <a:pt x="695511" y="306091"/>
                  <a:pt x="693886" y="299639"/>
                  <a:pt x="693276" y="292121"/>
                </a:cubicBezTo>
                <a:cubicBezTo>
                  <a:pt x="692870" y="284806"/>
                  <a:pt x="693175" y="281046"/>
                  <a:pt x="694190" y="280843"/>
                </a:cubicBezTo>
                <a:cubicBezTo>
                  <a:pt x="694190" y="280843"/>
                  <a:pt x="694394" y="280945"/>
                  <a:pt x="694800" y="281148"/>
                </a:cubicBezTo>
                <a:cubicBezTo>
                  <a:pt x="696222" y="281351"/>
                  <a:pt x="697239" y="282570"/>
                  <a:pt x="697848" y="284806"/>
                </a:cubicBezTo>
                <a:cubicBezTo>
                  <a:pt x="698051" y="286431"/>
                  <a:pt x="698254" y="287244"/>
                  <a:pt x="698458" y="287244"/>
                </a:cubicBezTo>
                <a:cubicBezTo>
                  <a:pt x="698661" y="287244"/>
                  <a:pt x="698864" y="287041"/>
                  <a:pt x="699067" y="286634"/>
                </a:cubicBezTo>
                <a:cubicBezTo>
                  <a:pt x="699677" y="285415"/>
                  <a:pt x="699677" y="269159"/>
                  <a:pt x="699067" y="237866"/>
                </a:cubicBezTo>
                <a:cubicBezTo>
                  <a:pt x="698458" y="206574"/>
                  <a:pt x="697848" y="190318"/>
                  <a:pt x="697239" y="189098"/>
                </a:cubicBezTo>
                <a:cubicBezTo>
                  <a:pt x="696629" y="187676"/>
                  <a:pt x="696832" y="186965"/>
                  <a:pt x="697848" y="186965"/>
                </a:cubicBezTo>
                <a:cubicBezTo>
                  <a:pt x="698864" y="186965"/>
                  <a:pt x="699474" y="185746"/>
                  <a:pt x="699677" y="183307"/>
                </a:cubicBezTo>
                <a:cubicBezTo>
                  <a:pt x="699880" y="181275"/>
                  <a:pt x="699423" y="180158"/>
                  <a:pt x="698305" y="179954"/>
                </a:cubicBezTo>
                <a:cubicBezTo>
                  <a:pt x="697188" y="179751"/>
                  <a:pt x="695714" y="180564"/>
                  <a:pt x="693886" y="182393"/>
                </a:cubicBezTo>
                <a:cubicBezTo>
                  <a:pt x="692260" y="183815"/>
                  <a:pt x="690838" y="184323"/>
                  <a:pt x="689618" y="183917"/>
                </a:cubicBezTo>
                <a:cubicBezTo>
                  <a:pt x="688806" y="183714"/>
                  <a:pt x="687129" y="184222"/>
                  <a:pt x="684589" y="185441"/>
                </a:cubicBezTo>
                <a:cubicBezTo>
                  <a:pt x="682049" y="186660"/>
                  <a:pt x="680474" y="187778"/>
                  <a:pt x="679865" y="188794"/>
                </a:cubicBezTo>
                <a:cubicBezTo>
                  <a:pt x="679255" y="189810"/>
                  <a:pt x="678493" y="190368"/>
                  <a:pt x="677579" y="190470"/>
                </a:cubicBezTo>
                <a:cubicBezTo>
                  <a:pt x="676664" y="190572"/>
                  <a:pt x="675394" y="191232"/>
                  <a:pt x="673769" y="192451"/>
                </a:cubicBezTo>
                <a:cubicBezTo>
                  <a:pt x="672753" y="193061"/>
                  <a:pt x="672245" y="193467"/>
                  <a:pt x="672245" y="193670"/>
                </a:cubicBezTo>
                <a:lnTo>
                  <a:pt x="674378" y="193366"/>
                </a:lnTo>
                <a:lnTo>
                  <a:pt x="674683" y="193670"/>
                </a:lnTo>
                <a:cubicBezTo>
                  <a:pt x="674074" y="194280"/>
                  <a:pt x="672042" y="195499"/>
                  <a:pt x="668587" y="197328"/>
                </a:cubicBezTo>
                <a:cubicBezTo>
                  <a:pt x="662694" y="200579"/>
                  <a:pt x="659392" y="202560"/>
                  <a:pt x="658681" y="203272"/>
                </a:cubicBezTo>
                <a:cubicBezTo>
                  <a:pt x="657970" y="203983"/>
                  <a:pt x="657106" y="204338"/>
                  <a:pt x="656091" y="204338"/>
                </a:cubicBezTo>
                <a:cubicBezTo>
                  <a:pt x="655074" y="204338"/>
                  <a:pt x="653754" y="205151"/>
                  <a:pt x="652128" y="206777"/>
                </a:cubicBezTo>
                <a:cubicBezTo>
                  <a:pt x="650503" y="208402"/>
                  <a:pt x="649182" y="209012"/>
                  <a:pt x="648166" y="208606"/>
                </a:cubicBezTo>
                <a:cubicBezTo>
                  <a:pt x="647150" y="208199"/>
                  <a:pt x="646642" y="208402"/>
                  <a:pt x="646642" y="209215"/>
                </a:cubicBezTo>
                <a:cubicBezTo>
                  <a:pt x="646642" y="210028"/>
                  <a:pt x="645930" y="210942"/>
                  <a:pt x="644508" y="211958"/>
                </a:cubicBezTo>
                <a:cubicBezTo>
                  <a:pt x="643086" y="212974"/>
                  <a:pt x="641765" y="213482"/>
                  <a:pt x="640546" y="213482"/>
                </a:cubicBezTo>
                <a:cubicBezTo>
                  <a:pt x="639327" y="213482"/>
                  <a:pt x="637091" y="214854"/>
                  <a:pt x="633840" y="217597"/>
                </a:cubicBezTo>
                <a:cubicBezTo>
                  <a:pt x="630589" y="220340"/>
                  <a:pt x="628608" y="221712"/>
                  <a:pt x="627896" y="221712"/>
                </a:cubicBezTo>
                <a:cubicBezTo>
                  <a:pt x="627185" y="221712"/>
                  <a:pt x="626220" y="222830"/>
                  <a:pt x="625001" y="225065"/>
                </a:cubicBezTo>
                <a:cubicBezTo>
                  <a:pt x="623782" y="227300"/>
                  <a:pt x="622054" y="228570"/>
                  <a:pt x="619819" y="228875"/>
                </a:cubicBezTo>
                <a:cubicBezTo>
                  <a:pt x="617584" y="229180"/>
                  <a:pt x="615247" y="228519"/>
                  <a:pt x="612809" y="226894"/>
                </a:cubicBezTo>
                <a:cubicBezTo>
                  <a:pt x="609964" y="224862"/>
                  <a:pt x="608034" y="221763"/>
                  <a:pt x="607018" y="217597"/>
                </a:cubicBezTo>
                <a:cubicBezTo>
                  <a:pt x="606002" y="213432"/>
                  <a:pt x="606205" y="209317"/>
                  <a:pt x="607627" y="205253"/>
                </a:cubicBezTo>
                <a:cubicBezTo>
                  <a:pt x="609659" y="199766"/>
                  <a:pt x="610370" y="194686"/>
                  <a:pt x="609761" y="190013"/>
                </a:cubicBezTo>
                <a:cubicBezTo>
                  <a:pt x="609761" y="188997"/>
                  <a:pt x="609558" y="188590"/>
                  <a:pt x="609151" y="188794"/>
                </a:cubicBezTo>
                <a:cubicBezTo>
                  <a:pt x="608542" y="189200"/>
                  <a:pt x="608237" y="189048"/>
                  <a:pt x="608237" y="188336"/>
                </a:cubicBezTo>
                <a:cubicBezTo>
                  <a:pt x="608237" y="187625"/>
                  <a:pt x="608846" y="187016"/>
                  <a:pt x="610066" y="186508"/>
                </a:cubicBezTo>
                <a:cubicBezTo>
                  <a:pt x="611285" y="186000"/>
                  <a:pt x="611894" y="186152"/>
                  <a:pt x="611894" y="186965"/>
                </a:cubicBezTo>
                <a:cubicBezTo>
                  <a:pt x="611894" y="188794"/>
                  <a:pt x="614942" y="187574"/>
                  <a:pt x="621038" y="183307"/>
                </a:cubicBezTo>
                <a:cubicBezTo>
                  <a:pt x="625509" y="180259"/>
                  <a:pt x="628150" y="178735"/>
                  <a:pt x="628963" y="178735"/>
                </a:cubicBezTo>
                <a:cubicBezTo>
                  <a:pt x="629776" y="178735"/>
                  <a:pt x="630487" y="178278"/>
                  <a:pt x="631097" y="177364"/>
                </a:cubicBezTo>
                <a:cubicBezTo>
                  <a:pt x="631706" y="176449"/>
                  <a:pt x="632824" y="175382"/>
                  <a:pt x="634450" y="174163"/>
                </a:cubicBezTo>
                <a:lnTo>
                  <a:pt x="635974" y="173249"/>
                </a:lnTo>
                <a:cubicBezTo>
                  <a:pt x="635974" y="173249"/>
                  <a:pt x="635669" y="173655"/>
                  <a:pt x="635059" y="174468"/>
                </a:cubicBezTo>
                <a:cubicBezTo>
                  <a:pt x="634043" y="175687"/>
                  <a:pt x="633942" y="176551"/>
                  <a:pt x="634754" y="177059"/>
                </a:cubicBezTo>
                <a:cubicBezTo>
                  <a:pt x="635567" y="177567"/>
                  <a:pt x="636228" y="177211"/>
                  <a:pt x="636736" y="175992"/>
                </a:cubicBezTo>
                <a:cubicBezTo>
                  <a:pt x="637244" y="174773"/>
                  <a:pt x="637853" y="174366"/>
                  <a:pt x="638564" y="174773"/>
                </a:cubicBezTo>
                <a:cubicBezTo>
                  <a:pt x="639276" y="175179"/>
                  <a:pt x="639631" y="175027"/>
                  <a:pt x="639631" y="174316"/>
                </a:cubicBezTo>
                <a:cubicBezTo>
                  <a:pt x="639631" y="173604"/>
                  <a:pt x="639174" y="173096"/>
                  <a:pt x="638260" y="172792"/>
                </a:cubicBezTo>
                <a:cubicBezTo>
                  <a:pt x="637345" y="172487"/>
                  <a:pt x="637904" y="171674"/>
                  <a:pt x="639936" y="170353"/>
                </a:cubicBezTo>
                <a:cubicBezTo>
                  <a:pt x="641968" y="169032"/>
                  <a:pt x="642984" y="168778"/>
                  <a:pt x="642984" y="169591"/>
                </a:cubicBezTo>
                <a:cubicBezTo>
                  <a:pt x="642984" y="171217"/>
                  <a:pt x="643594" y="171420"/>
                  <a:pt x="644813" y="170201"/>
                </a:cubicBezTo>
                <a:cubicBezTo>
                  <a:pt x="645423" y="169388"/>
                  <a:pt x="645930" y="168372"/>
                  <a:pt x="646337" y="167153"/>
                </a:cubicBezTo>
                <a:cubicBezTo>
                  <a:pt x="647150" y="164918"/>
                  <a:pt x="647861" y="163749"/>
                  <a:pt x="648471" y="163648"/>
                </a:cubicBezTo>
                <a:cubicBezTo>
                  <a:pt x="649080" y="163546"/>
                  <a:pt x="650299" y="163394"/>
                  <a:pt x="652128" y="163190"/>
                </a:cubicBezTo>
                <a:cubicBezTo>
                  <a:pt x="655989" y="162581"/>
                  <a:pt x="657818" y="161666"/>
                  <a:pt x="657614" y="160447"/>
                </a:cubicBezTo>
                <a:cubicBezTo>
                  <a:pt x="657208" y="159634"/>
                  <a:pt x="657411" y="158923"/>
                  <a:pt x="658224" y="158314"/>
                </a:cubicBezTo>
                <a:cubicBezTo>
                  <a:pt x="658630" y="158110"/>
                  <a:pt x="658885" y="158060"/>
                  <a:pt x="658986" y="158161"/>
                </a:cubicBezTo>
                <a:cubicBezTo>
                  <a:pt x="659088" y="158263"/>
                  <a:pt x="659037" y="158517"/>
                  <a:pt x="658834" y="158923"/>
                </a:cubicBezTo>
                <a:cubicBezTo>
                  <a:pt x="658224" y="159736"/>
                  <a:pt x="658326" y="160142"/>
                  <a:pt x="659139" y="160142"/>
                </a:cubicBezTo>
                <a:cubicBezTo>
                  <a:pt x="659951" y="160142"/>
                  <a:pt x="660358" y="159634"/>
                  <a:pt x="660358" y="158618"/>
                </a:cubicBezTo>
                <a:cubicBezTo>
                  <a:pt x="660358" y="157602"/>
                  <a:pt x="661120" y="156637"/>
                  <a:pt x="662644" y="155723"/>
                </a:cubicBezTo>
                <a:cubicBezTo>
                  <a:pt x="664168" y="154808"/>
                  <a:pt x="665844" y="154351"/>
                  <a:pt x="667673" y="154351"/>
                </a:cubicBezTo>
                <a:cubicBezTo>
                  <a:pt x="668689" y="154148"/>
                  <a:pt x="669095" y="153843"/>
                  <a:pt x="668892" y="153437"/>
                </a:cubicBezTo>
                <a:cubicBezTo>
                  <a:pt x="667673" y="152827"/>
                  <a:pt x="667876" y="152218"/>
                  <a:pt x="669502" y="151608"/>
                </a:cubicBezTo>
                <a:cubicBezTo>
                  <a:pt x="671534" y="150592"/>
                  <a:pt x="673159" y="150084"/>
                  <a:pt x="674378" y="150084"/>
                </a:cubicBezTo>
                <a:cubicBezTo>
                  <a:pt x="675191" y="149881"/>
                  <a:pt x="675598" y="149322"/>
                  <a:pt x="675598" y="148408"/>
                </a:cubicBezTo>
                <a:cubicBezTo>
                  <a:pt x="675598" y="147493"/>
                  <a:pt x="679712" y="144293"/>
                  <a:pt x="687942" y="138806"/>
                </a:cubicBezTo>
                <a:cubicBezTo>
                  <a:pt x="696172" y="133320"/>
                  <a:pt x="700591" y="130170"/>
                  <a:pt x="701201" y="129358"/>
                </a:cubicBezTo>
                <a:cubicBezTo>
                  <a:pt x="701810" y="128545"/>
                  <a:pt x="702420" y="125802"/>
                  <a:pt x="703030" y="121128"/>
                </a:cubicBezTo>
                <a:lnTo>
                  <a:pt x="703639" y="113813"/>
                </a:lnTo>
                <a:lnTo>
                  <a:pt x="699677" y="113813"/>
                </a:lnTo>
                <a:cubicBezTo>
                  <a:pt x="695410" y="113813"/>
                  <a:pt x="691396" y="112644"/>
                  <a:pt x="687637" y="110308"/>
                </a:cubicBezTo>
                <a:cubicBezTo>
                  <a:pt x="683878" y="107971"/>
                  <a:pt x="680983" y="104872"/>
                  <a:pt x="678950" y="101011"/>
                </a:cubicBezTo>
                <a:cubicBezTo>
                  <a:pt x="677528" y="97963"/>
                  <a:pt x="677020" y="96439"/>
                  <a:pt x="677427" y="96439"/>
                </a:cubicBezTo>
                <a:cubicBezTo>
                  <a:pt x="677833" y="96439"/>
                  <a:pt x="677020" y="95169"/>
                  <a:pt x="674988" y="92629"/>
                </a:cubicBezTo>
                <a:cubicBezTo>
                  <a:pt x="672956" y="90089"/>
                  <a:pt x="671940" y="87397"/>
                  <a:pt x="671940" y="84552"/>
                </a:cubicBezTo>
                <a:cubicBezTo>
                  <a:pt x="671940" y="81707"/>
                  <a:pt x="673108" y="79726"/>
                  <a:pt x="675445" y="78608"/>
                </a:cubicBezTo>
                <a:cubicBezTo>
                  <a:pt x="677782" y="77491"/>
                  <a:pt x="679357" y="76983"/>
                  <a:pt x="680170" y="77084"/>
                </a:cubicBezTo>
                <a:cubicBezTo>
                  <a:pt x="680983" y="77186"/>
                  <a:pt x="682202" y="78050"/>
                  <a:pt x="683827" y="79675"/>
                </a:cubicBezTo>
                <a:cubicBezTo>
                  <a:pt x="685250" y="81098"/>
                  <a:pt x="686418" y="81860"/>
                  <a:pt x="687333" y="81961"/>
                </a:cubicBezTo>
                <a:cubicBezTo>
                  <a:pt x="688247" y="82063"/>
                  <a:pt x="690330" y="81809"/>
                  <a:pt x="693581" y="81199"/>
                </a:cubicBezTo>
                <a:cubicBezTo>
                  <a:pt x="699677" y="80183"/>
                  <a:pt x="703182" y="79116"/>
                  <a:pt x="704096" y="77999"/>
                </a:cubicBezTo>
                <a:cubicBezTo>
                  <a:pt x="705011" y="76881"/>
                  <a:pt x="705773" y="72868"/>
                  <a:pt x="706383" y="65959"/>
                </a:cubicBezTo>
                <a:cubicBezTo>
                  <a:pt x="706789" y="58034"/>
                  <a:pt x="707094" y="53107"/>
                  <a:pt x="707297" y="51176"/>
                </a:cubicBezTo>
                <a:cubicBezTo>
                  <a:pt x="707500" y="49246"/>
                  <a:pt x="707297" y="45588"/>
                  <a:pt x="706687" y="40204"/>
                </a:cubicBezTo>
                <a:cubicBezTo>
                  <a:pt x="706078" y="34819"/>
                  <a:pt x="705570" y="30399"/>
                  <a:pt x="705163" y="26945"/>
                </a:cubicBezTo>
                <a:cubicBezTo>
                  <a:pt x="704147" y="15362"/>
                  <a:pt x="702826" y="9266"/>
                  <a:pt x="701201" y="8657"/>
                </a:cubicBezTo>
                <a:cubicBezTo>
                  <a:pt x="699575" y="8047"/>
                  <a:pt x="698407" y="7133"/>
                  <a:pt x="697696" y="5914"/>
                </a:cubicBezTo>
                <a:cubicBezTo>
                  <a:pt x="696984" y="4694"/>
                  <a:pt x="697035" y="3678"/>
                  <a:pt x="697848" y="2866"/>
                </a:cubicBezTo>
                <a:cubicBezTo>
                  <a:pt x="698661" y="1850"/>
                  <a:pt x="699321" y="1748"/>
                  <a:pt x="699829" y="2561"/>
                </a:cubicBezTo>
                <a:close/>
                <a:moveTo>
                  <a:pt x="114766" y="122"/>
                </a:moveTo>
                <a:cubicBezTo>
                  <a:pt x="116188" y="-284"/>
                  <a:pt x="118423" y="326"/>
                  <a:pt x="121471" y="1951"/>
                </a:cubicBezTo>
                <a:cubicBezTo>
                  <a:pt x="124316" y="3577"/>
                  <a:pt x="128075" y="4390"/>
                  <a:pt x="132749" y="4390"/>
                </a:cubicBezTo>
                <a:cubicBezTo>
                  <a:pt x="137422" y="4390"/>
                  <a:pt x="139759" y="4847"/>
                  <a:pt x="139759" y="5761"/>
                </a:cubicBezTo>
                <a:cubicBezTo>
                  <a:pt x="139759" y="6676"/>
                  <a:pt x="140267" y="7133"/>
                  <a:pt x="141283" y="7133"/>
                </a:cubicBezTo>
                <a:cubicBezTo>
                  <a:pt x="142299" y="7133"/>
                  <a:pt x="144331" y="8758"/>
                  <a:pt x="147379" y="12010"/>
                </a:cubicBezTo>
                <a:cubicBezTo>
                  <a:pt x="149411" y="14245"/>
                  <a:pt x="150580" y="16023"/>
                  <a:pt x="150884" y="17344"/>
                </a:cubicBezTo>
                <a:cubicBezTo>
                  <a:pt x="151189" y="18664"/>
                  <a:pt x="151138" y="21255"/>
                  <a:pt x="150732" y="25116"/>
                </a:cubicBezTo>
                <a:cubicBezTo>
                  <a:pt x="150326" y="28977"/>
                  <a:pt x="149716" y="31771"/>
                  <a:pt x="148903" y="33498"/>
                </a:cubicBezTo>
                <a:cubicBezTo>
                  <a:pt x="148090" y="35225"/>
                  <a:pt x="146058" y="37714"/>
                  <a:pt x="142807" y="40966"/>
                </a:cubicBezTo>
                <a:cubicBezTo>
                  <a:pt x="137930" y="46046"/>
                  <a:pt x="135187" y="48586"/>
                  <a:pt x="134578" y="48586"/>
                </a:cubicBezTo>
                <a:cubicBezTo>
                  <a:pt x="133968" y="48586"/>
                  <a:pt x="131834" y="50008"/>
                  <a:pt x="128177" y="52853"/>
                </a:cubicBezTo>
                <a:cubicBezTo>
                  <a:pt x="123910" y="56307"/>
                  <a:pt x="117864" y="60879"/>
                  <a:pt x="110041" y="66569"/>
                </a:cubicBezTo>
                <a:cubicBezTo>
                  <a:pt x="102218" y="72258"/>
                  <a:pt x="98002" y="75103"/>
                  <a:pt x="97392" y="75103"/>
                </a:cubicBezTo>
                <a:cubicBezTo>
                  <a:pt x="96782" y="75103"/>
                  <a:pt x="95716" y="75814"/>
                  <a:pt x="94192" y="77237"/>
                </a:cubicBezTo>
                <a:cubicBezTo>
                  <a:pt x="92668" y="78659"/>
                  <a:pt x="90636" y="79574"/>
                  <a:pt x="88096" y="79980"/>
                </a:cubicBezTo>
                <a:cubicBezTo>
                  <a:pt x="85556" y="80386"/>
                  <a:pt x="82812" y="81402"/>
                  <a:pt x="79866" y="83028"/>
                </a:cubicBezTo>
                <a:cubicBezTo>
                  <a:pt x="76920" y="84654"/>
                  <a:pt x="75142" y="85466"/>
                  <a:pt x="74532" y="85466"/>
                </a:cubicBezTo>
                <a:cubicBezTo>
                  <a:pt x="73922" y="85466"/>
                  <a:pt x="70824" y="87143"/>
                  <a:pt x="65236" y="90496"/>
                </a:cubicBezTo>
                <a:cubicBezTo>
                  <a:pt x="59648" y="93848"/>
                  <a:pt x="55431" y="95830"/>
                  <a:pt x="52586" y="96439"/>
                </a:cubicBezTo>
                <a:cubicBezTo>
                  <a:pt x="49335" y="97049"/>
                  <a:pt x="47710" y="98014"/>
                  <a:pt x="47710" y="99335"/>
                </a:cubicBezTo>
                <a:cubicBezTo>
                  <a:pt x="47710" y="100656"/>
                  <a:pt x="49335" y="102840"/>
                  <a:pt x="52586" y="105888"/>
                </a:cubicBezTo>
                <a:cubicBezTo>
                  <a:pt x="58479" y="111578"/>
                  <a:pt x="62543" y="114575"/>
                  <a:pt x="64778" y="114880"/>
                </a:cubicBezTo>
                <a:cubicBezTo>
                  <a:pt x="67014" y="115184"/>
                  <a:pt x="72195" y="113406"/>
                  <a:pt x="80323" y="109546"/>
                </a:cubicBezTo>
                <a:cubicBezTo>
                  <a:pt x="89874" y="104872"/>
                  <a:pt x="94903" y="102383"/>
                  <a:pt x="95411" y="102078"/>
                </a:cubicBezTo>
                <a:cubicBezTo>
                  <a:pt x="95919" y="101773"/>
                  <a:pt x="95462" y="98370"/>
                  <a:pt x="94039" y="91867"/>
                </a:cubicBezTo>
                <a:cubicBezTo>
                  <a:pt x="93226" y="87803"/>
                  <a:pt x="92820" y="85060"/>
                  <a:pt x="92820" y="83638"/>
                </a:cubicBezTo>
                <a:cubicBezTo>
                  <a:pt x="92820" y="82215"/>
                  <a:pt x="93226" y="81301"/>
                  <a:pt x="94039" y="80894"/>
                </a:cubicBezTo>
                <a:cubicBezTo>
                  <a:pt x="95665" y="79878"/>
                  <a:pt x="97544" y="79421"/>
                  <a:pt x="99678" y="79523"/>
                </a:cubicBezTo>
                <a:cubicBezTo>
                  <a:pt x="101812" y="79624"/>
                  <a:pt x="102878" y="80183"/>
                  <a:pt x="102878" y="81199"/>
                </a:cubicBezTo>
                <a:cubicBezTo>
                  <a:pt x="102878" y="82215"/>
                  <a:pt x="104098" y="84349"/>
                  <a:pt x="106536" y="87600"/>
                </a:cubicBezTo>
                <a:cubicBezTo>
                  <a:pt x="108974" y="90851"/>
                  <a:pt x="110194" y="93086"/>
                  <a:pt x="110194" y="94306"/>
                </a:cubicBezTo>
                <a:cubicBezTo>
                  <a:pt x="110397" y="94915"/>
                  <a:pt x="111311" y="95220"/>
                  <a:pt x="112937" y="95220"/>
                </a:cubicBezTo>
                <a:cubicBezTo>
                  <a:pt x="114562" y="95220"/>
                  <a:pt x="116493" y="94864"/>
                  <a:pt x="118728" y="94153"/>
                </a:cubicBezTo>
                <a:cubicBezTo>
                  <a:pt x="120963" y="93442"/>
                  <a:pt x="122792" y="92680"/>
                  <a:pt x="124214" y="91867"/>
                </a:cubicBezTo>
                <a:cubicBezTo>
                  <a:pt x="127466" y="89429"/>
                  <a:pt x="131428" y="89429"/>
                  <a:pt x="136102" y="91867"/>
                </a:cubicBezTo>
                <a:cubicBezTo>
                  <a:pt x="138946" y="93493"/>
                  <a:pt x="141283" y="94306"/>
                  <a:pt x="143112" y="94306"/>
                </a:cubicBezTo>
                <a:cubicBezTo>
                  <a:pt x="145957" y="94306"/>
                  <a:pt x="149208" y="95017"/>
                  <a:pt x="152866" y="96439"/>
                </a:cubicBezTo>
                <a:cubicBezTo>
                  <a:pt x="156523" y="97862"/>
                  <a:pt x="159317" y="99589"/>
                  <a:pt x="161248" y="101621"/>
                </a:cubicBezTo>
                <a:cubicBezTo>
                  <a:pt x="163178" y="103653"/>
                  <a:pt x="164245" y="105177"/>
                  <a:pt x="164448" y="106193"/>
                </a:cubicBezTo>
                <a:cubicBezTo>
                  <a:pt x="164651" y="107209"/>
                  <a:pt x="164245" y="109139"/>
                  <a:pt x="163229" y="111984"/>
                </a:cubicBezTo>
                <a:cubicBezTo>
                  <a:pt x="162416" y="114422"/>
                  <a:pt x="161400" y="116251"/>
                  <a:pt x="160181" y="117470"/>
                </a:cubicBezTo>
                <a:cubicBezTo>
                  <a:pt x="158962" y="118690"/>
                  <a:pt x="156625" y="120112"/>
                  <a:pt x="153170" y="121738"/>
                </a:cubicBezTo>
                <a:cubicBezTo>
                  <a:pt x="147684" y="124379"/>
                  <a:pt x="142350" y="127884"/>
                  <a:pt x="137168" y="132253"/>
                </a:cubicBezTo>
                <a:cubicBezTo>
                  <a:pt x="131987" y="136622"/>
                  <a:pt x="127567" y="139213"/>
                  <a:pt x="123910" y="140026"/>
                </a:cubicBezTo>
                <a:cubicBezTo>
                  <a:pt x="121674" y="140635"/>
                  <a:pt x="119338" y="141854"/>
                  <a:pt x="116899" y="143683"/>
                </a:cubicBezTo>
                <a:cubicBezTo>
                  <a:pt x="114461" y="145512"/>
                  <a:pt x="113242" y="146934"/>
                  <a:pt x="113242" y="147950"/>
                </a:cubicBezTo>
                <a:cubicBezTo>
                  <a:pt x="113242" y="148357"/>
                  <a:pt x="114156" y="148560"/>
                  <a:pt x="115985" y="148560"/>
                </a:cubicBezTo>
                <a:cubicBezTo>
                  <a:pt x="118423" y="148560"/>
                  <a:pt x="121522" y="149627"/>
                  <a:pt x="125281" y="151760"/>
                </a:cubicBezTo>
                <a:cubicBezTo>
                  <a:pt x="129040" y="153894"/>
                  <a:pt x="130920" y="155570"/>
                  <a:pt x="130920" y="156790"/>
                </a:cubicBezTo>
                <a:cubicBezTo>
                  <a:pt x="130920" y="158415"/>
                  <a:pt x="129853" y="160142"/>
                  <a:pt x="127720" y="161971"/>
                </a:cubicBezTo>
                <a:cubicBezTo>
                  <a:pt x="125586" y="163800"/>
                  <a:pt x="122995" y="165324"/>
                  <a:pt x="119947" y="166543"/>
                </a:cubicBezTo>
                <a:cubicBezTo>
                  <a:pt x="118525" y="166950"/>
                  <a:pt x="117407" y="167508"/>
                  <a:pt x="116594" y="168220"/>
                </a:cubicBezTo>
                <a:cubicBezTo>
                  <a:pt x="115782" y="168931"/>
                  <a:pt x="115477" y="169591"/>
                  <a:pt x="115680" y="170201"/>
                </a:cubicBezTo>
                <a:cubicBezTo>
                  <a:pt x="116086" y="171217"/>
                  <a:pt x="115274" y="172030"/>
                  <a:pt x="113242" y="172639"/>
                </a:cubicBezTo>
                <a:cubicBezTo>
                  <a:pt x="111210" y="173249"/>
                  <a:pt x="110194" y="174316"/>
                  <a:pt x="110194" y="175840"/>
                </a:cubicBezTo>
                <a:cubicBezTo>
                  <a:pt x="110194" y="177364"/>
                  <a:pt x="110397" y="178126"/>
                  <a:pt x="110803" y="178126"/>
                </a:cubicBezTo>
                <a:cubicBezTo>
                  <a:pt x="111210" y="178126"/>
                  <a:pt x="117001" y="175586"/>
                  <a:pt x="128177" y="170506"/>
                </a:cubicBezTo>
                <a:cubicBezTo>
                  <a:pt x="142401" y="164206"/>
                  <a:pt x="152713" y="160193"/>
                  <a:pt x="159114" y="158466"/>
                </a:cubicBezTo>
                <a:cubicBezTo>
                  <a:pt x="165515" y="156739"/>
                  <a:pt x="172373" y="156180"/>
                  <a:pt x="179688" y="156790"/>
                </a:cubicBezTo>
                <a:cubicBezTo>
                  <a:pt x="188222" y="157399"/>
                  <a:pt x="195436" y="159126"/>
                  <a:pt x="201329" y="161971"/>
                </a:cubicBezTo>
                <a:cubicBezTo>
                  <a:pt x="205393" y="164003"/>
                  <a:pt x="208034" y="165680"/>
                  <a:pt x="209254" y="167000"/>
                </a:cubicBezTo>
                <a:cubicBezTo>
                  <a:pt x="210473" y="168321"/>
                  <a:pt x="211794" y="170810"/>
                  <a:pt x="213216" y="174468"/>
                </a:cubicBezTo>
                <a:cubicBezTo>
                  <a:pt x="215248" y="179954"/>
                  <a:pt x="216264" y="184018"/>
                  <a:pt x="216264" y="186660"/>
                </a:cubicBezTo>
                <a:cubicBezTo>
                  <a:pt x="216264" y="189302"/>
                  <a:pt x="216721" y="191334"/>
                  <a:pt x="217636" y="192756"/>
                </a:cubicBezTo>
                <a:cubicBezTo>
                  <a:pt x="218550" y="194178"/>
                  <a:pt x="218753" y="195296"/>
                  <a:pt x="218245" y="196109"/>
                </a:cubicBezTo>
                <a:cubicBezTo>
                  <a:pt x="217737" y="196922"/>
                  <a:pt x="217280" y="201748"/>
                  <a:pt x="216874" y="210587"/>
                </a:cubicBezTo>
                <a:cubicBezTo>
                  <a:pt x="216467" y="219426"/>
                  <a:pt x="215807" y="225014"/>
                  <a:pt x="214892" y="227351"/>
                </a:cubicBezTo>
                <a:cubicBezTo>
                  <a:pt x="213978" y="229688"/>
                  <a:pt x="213724" y="231059"/>
                  <a:pt x="214130" y="231466"/>
                </a:cubicBezTo>
                <a:cubicBezTo>
                  <a:pt x="214740" y="232075"/>
                  <a:pt x="214130" y="236647"/>
                  <a:pt x="212302" y="245182"/>
                </a:cubicBezTo>
                <a:cubicBezTo>
                  <a:pt x="210473" y="253716"/>
                  <a:pt x="208644" y="260726"/>
                  <a:pt x="206815" y="266213"/>
                </a:cubicBezTo>
                <a:cubicBezTo>
                  <a:pt x="204580" y="273122"/>
                  <a:pt x="203107" y="278608"/>
                  <a:pt x="202396" y="282672"/>
                </a:cubicBezTo>
                <a:cubicBezTo>
                  <a:pt x="201684" y="286736"/>
                  <a:pt x="200872" y="289022"/>
                  <a:pt x="199957" y="289530"/>
                </a:cubicBezTo>
                <a:cubicBezTo>
                  <a:pt x="199043" y="290038"/>
                  <a:pt x="198586" y="291105"/>
                  <a:pt x="198586" y="292730"/>
                </a:cubicBezTo>
                <a:cubicBezTo>
                  <a:pt x="198586" y="294559"/>
                  <a:pt x="197062" y="297252"/>
                  <a:pt x="194014" y="300808"/>
                </a:cubicBezTo>
                <a:cubicBezTo>
                  <a:pt x="190966" y="304364"/>
                  <a:pt x="188629" y="306142"/>
                  <a:pt x="187003" y="306142"/>
                </a:cubicBezTo>
                <a:cubicBezTo>
                  <a:pt x="185378" y="306142"/>
                  <a:pt x="183041" y="306345"/>
                  <a:pt x="179993" y="306751"/>
                </a:cubicBezTo>
                <a:cubicBezTo>
                  <a:pt x="176945" y="307361"/>
                  <a:pt x="173541" y="306650"/>
                  <a:pt x="169782" y="304618"/>
                </a:cubicBezTo>
                <a:cubicBezTo>
                  <a:pt x="166023" y="302586"/>
                  <a:pt x="163026" y="300046"/>
                  <a:pt x="160790" y="296998"/>
                </a:cubicBezTo>
                <a:cubicBezTo>
                  <a:pt x="158555" y="293950"/>
                  <a:pt x="155812" y="289225"/>
                  <a:pt x="152561" y="282824"/>
                </a:cubicBezTo>
                <a:cubicBezTo>
                  <a:pt x="149310" y="276424"/>
                  <a:pt x="146617" y="272004"/>
                  <a:pt x="144484" y="269566"/>
                </a:cubicBezTo>
                <a:cubicBezTo>
                  <a:pt x="142350" y="267127"/>
                  <a:pt x="141486" y="265603"/>
                  <a:pt x="141893" y="264994"/>
                </a:cubicBezTo>
                <a:cubicBezTo>
                  <a:pt x="142299" y="264384"/>
                  <a:pt x="138845" y="260218"/>
                  <a:pt x="131530" y="252497"/>
                </a:cubicBezTo>
                <a:cubicBezTo>
                  <a:pt x="124214" y="244775"/>
                  <a:pt x="120557" y="240203"/>
                  <a:pt x="120557" y="238781"/>
                </a:cubicBezTo>
                <a:cubicBezTo>
                  <a:pt x="120557" y="235123"/>
                  <a:pt x="117102" y="235326"/>
                  <a:pt x="110194" y="239390"/>
                </a:cubicBezTo>
                <a:cubicBezTo>
                  <a:pt x="105723" y="241829"/>
                  <a:pt x="102624" y="243048"/>
                  <a:pt x="100897" y="243048"/>
                </a:cubicBezTo>
                <a:cubicBezTo>
                  <a:pt x="99170" y="243048"/>
                  <a:pt x="98306" y="243454"/>
                  <a:pt x="98306" y="244267"/>
                </a:cubicBezTo>
                <a:cubicBezTo>
                  <a:pt x="98306" y="245283"/>
                  <a:pt x="94852" y="247214"/>
                  <a:pt x="87943" y="250058"/>
                </a:cubicBezTo>
                <a:cubicBezTo>
                  <a:pt x="81034" y="252903"/>
                  <a:pt x="76158" y="254427"/>
                  <a:pt x="73313" y="254630"/>
                </a:cubicBezTo>
                <a:cubicBezTo>
                  <a:pt x="70468" y="254834"/>
                  <a:pt x="67623" y="254427"/>
                  <a:pt x="64778" y="253411"/>
                </a:cubicBezTo>
                <a:cubicBezTo>
                  <a:pt x="61934" y="252395"/>
                  <a:pt x="60206" y="251176"/>
                  <a:pt x="59597" y="249754"/>
                </a:cubicBezTo>
                <a:cubicBezTo>
                  <a:pt x="58987" y="248331"/>
                  <a:pt x="59292" y="245486"/>
                  <a:pt x="60511" y="241219"/>
                </a:cubicBezTo>
                <a:cubicBezTo>
                  <a:pt x="61324" y="238578"/>
                  <a:pt x="62238" y="236698"/>
                  <a:pt x="63254" y="235580"/>
                </a:cubicBezTo>
                <a:cubicBezTo>
                  <a:pt x="64270" y="234463"/>
                  <a:pt x="65998" y="233498"/>
                  <a:pt x="68436" y="232685"/>
                </a:cubicBezTo>
                <a:cubicBezTo>
                  <a:pt x="79206" y="228418"/>
                  <a:pt x="84997" y="223846"/>
                  <a:pt x="85810" y="218969"/>
                </a:cubicBezTo>
                <a:cubicBezTo>
                  <a:pt x="86216" y="215921"/>
                  <a:pt x="86572" y="213076"/>
                  <a:pt x="86876" y="210434"/>
                </a:cubicBezTo>
                <a:cubicBezTo>
                  <a:pt x="87181" y="207793"/>
                  <a:pt x="87384" y="205710"/>
                  <a:pt x="87486" y="204186"/>
                </a:cubicBezTo>
                <a:cubicBezTo>
                  <a:pt x="87588" y="202662"/>
                  <a:pt x="87537" y="201798"/>
                  <a:pt x="87334" y="201595"/>
                </a:cubicBezTo>
                <a:cubicBezTo>
                  <a:pt x="85505" y="201595"/>
                  <a:pt x="80831" y="203932"/>
                  <a:pt x="73313" y="208606"/>
                </a:cubicBezTo>
                <a:cubicBezTo>
                  <a:pt x="65794" y="213279"/>
                  <a:pt x="60410" y="217140"/>
                  <a:pt x="57158" y="220188"/>
                </a:cubicBezTo>
                <a:cubicBezTo>
                  <a:pt x="51672" y="225471"/>
                  <a:pt x="47151" y="229738"/>
                  <a:pt x="43595" y="232990"/>
                </a:cubicBezTo>
                <a:cubicBezTo>
                  <a:pt x="40039" y="236241"/>
                  <a:pt x="36432" y="240102"/>
                  <a:pt x="32774" y="244572"/>
                </a:cubicBezTo>
                <a:lnTo>
                  <a:pt x="27593" y="250973"/>
                </a:lnTo>
                <a:lnTo>
                  <a:pt x="28507" y="261946"/>
                </a:lnTo>
                <a:cubicBezTo>
                  <a:pt x="29320" y="269464"/>
                  <a:pt x="30336" y="275001"/>
                  <a:pt x="31555" y="278557"/>
                </a:cubicBezTo>
                <a:cubicBezTo>
                  <a:pt x="32774" y="282113"/>
                  <a:pt x="33130" y="284145"/>
                  <a:pt x="32622" y="284653"/>
                </a:cubicBezTo>
                <a:cubicBezTo>
                  <a:pt x="32114" y="285161"/>
                  <a:pt x="32368" y="286533"/>
                  <a:pt x="33384" y="288768"/>
                </a:cubicBezTo>
                <a:cubicBezTo>
                  <a:pt x="35822" y="294661"/>
                  <a:pt x="37042" y="298471"/>
                  <a:pt x="37042" y="300198"/>
                </a:cubicBezTo>
                <a:cubicBezTo>
                  <a:pt x="37042" y="301925"/>
                  <a:pt x="36026" y="303703"/>
                  <a:pt x="33994" y="305532"/>
                </a:cubicBezTo>
                <a:cubicBezTo>
                  <a:pt x="32368" y="306751"/>
                  <a:pt x="31149" y="307361"/>
                  <a:pt x="30336" y="307361"/>
                </a:cubicBezTo>
                <a:cubicBezTo>
                  <a:pt x="29523" y="307361"/>
                  <a:pt x="27999" y="306853"/>
                  <a:pt x="25764" y="305837"/>
                </a:cubicBezTo>
                <a:cubicBezTo>
                  <a:pt x="19871" y="302992"/>
                  <a:pt x="15502" y="298420"/>
                  <a:pt x="12658" y="292121"/>
                </a:cubicBezTo>
                <a:cubicBezTo>
                  <a:pt x="11642" y="289886"/>
                  <a:pt x="10676" y="288768"/>
                  <a:pt x="9762" y="288768"/>
                </a:cubicBezTo>
                <a:cubicBezTo>
                  <a:pt x="8848" y="288768"/>
                  <a:pt x="8390" y="288057"/>
                  <a:pt x="8390" y="286634"/>
                </a:cubicBezTo>
                <a:cubicBezTo>
                  <a:pt x="8390" y="285212"/>
                  <a:pt x="6968" y="282977"/>
                  <a:pt x="4123" y="279929"/>
                </a:cubicBezTo>
                <a:cubicBezTo>
                  <a:pt x="1482" y="277084"/>
                  <a:pt x="110" y="275204"/>
                  <a:pt x="8" y="274290"/>
                </a:cubicBezTo>
                <a:cubicBezTo>
                  <a:pt x="-93" y="273376"/>
                  <a:pt x="770" y="271496"/>
                  <a:pt x="2599" y="268651"/>
                </a:cubicBezTo>
                <a:cubicBezTo>
                  <a:pt x="4428" y="265400"/>
                  <a:pt x="5901" y="254884"/>
                  <a:pt x="7019" y="237104"/>
                </a:cubicBezTo>
                <a:cubicBezTo>
                  <a:pt x="8136" y="219324"/>
                  <a:pt x="9152" y="209520"/>
                  <a:pt x="10067" y="207691"/>
                </a:cubicBezTo>
                <a:cubicBezTo>
                  <a:pt x="10981" y="205862"/>
                  <a:pt x="10727" y="204745"/>
                  <a:pt x="9305" y="204338"/>
                </a:cubicBezTo>
                <a:cubicBezTo>
                  <a:pt x="8898" y="204338"/>
                  <a:pt x="8644" y="204135"/>
                  <a:pt x="8543" y="203729"/>
                </a:cubicBezTo>
                <a:cubicBezTo>
                  <a:pt x="8441" y="203322"/>
                  <a:pt x="8543" y="202662"/>
                  <a:pt x="8848" y="201748"/>
                </a:cubicBezTo>
                <a:cubicBezTo>
                  <a:pt x="9152" y="200833"/>
                  <a:pt x="9610" y="199716"/>
                  <a:pt x="10219" y="198395"/>
                </a:cubicBezTo>
                <a:cubicBezTo>
                  <a:pt x="10829" y="197074"/>
                  <a:pt x="11642" y="195296"/>
                  <a:pt x="12658" y="193061"/>
                </a:cubicBezTo>
                <a:cubicBezTo>
                  <a:pt x="14690" y="188794"/>
                  <a:pt x="16620" y="185542"/>
                  <a:pt x="18449" y="183307"/>
                </a:cubicBezTo>
                <a:cubicBezTo>
                  <a:pt x="20278" y="181072"/>
                  <a:pt x="22818" y="178735"/>
                  <a:pt x="26069" y="176297"/>
                </a:cubicBezTo>
                <a:cubicBezTo>
                  <a:pt x="31555" y="172233"/>
                  <a:pt x="34451" y="169794"/>
                  <a:pt x="34756" y="168982"/>
                </a:cubicBezTo>
                <a:cubicBezTo>
                  <a:pt x="35060" y="168169"/>
                  <a:pt x="35873" y="167762"/>
                  <a:pt x="37194" y="167762"/>
                </a:cubicBezTo>
                <a:cubicBezTo>
                  <a:pt x="38515" y="167762"/>
                  <a:pt x="40394" y="166543"/>
                  <a:pt x="42833" y="164105"/>
                </a:cubicBezTo>
                <a:lnTo>
                  <a:pt x="46795" y="160142"/>
                </a:lnTo>
                <a:lnTo>
                  <a:pt x="43138" y="153742"/>
                </a:lnTo>
                <a:cubicBezTo>
                  <a:pt x="41309" y="150897"/>
                  <a:pt x="40293" y="148865"/>
                  <a:pt x="40090" y="147646"/>
                </a:cubicBezTo>
                <a:cubicBezTo>
                  <a:pt x="39886" y="146426"/>
                  <a:pt x="40191" y="144598"/>
                  <a:pt x="41004" y="142159"/>
                </a:cubicBezTo>
                <a:cubicBezTo>
                  <a:pt x="42426" y="138705"/>
                  <a:pt x="44509" y="135352"/>
                  <a:pt x="47252" y="132101"/>
                </a:cubicBezTo>
                <a:cubicBezTo>
                  <a:pt x="49996" y="128850"/>
                  <a:pt x="51977" y="125802"/>
                  <a:pt x="53196" y="122957"/>
                </a:cubicBezTo>
                <a:cubicBezTo>
                  <a:pt x="54212" y="120925"/>
                  <a:pt x="54568" y="119248"/>
                  <a:pt x="54263" y="117928"/>
                </a:cubicBezTo>
                <a:cubicBezTo>
                  <a:pt x="53958" y="116607"/>
                  <a:pt x="52790" y="114118"/>
                  <a:pt x="50758" y="110460"/>
                </a:cubicBezTo>
                <a:cubicBezTo>
                  <a:pt x="47913" y="104974"/>
                  <a:pt x="46186" y="101875"/>
                  <a:pt x="45576" y="101164"/>
                </a:cubicBezTo>
                <a:cubicBezTo>
                  <a:pt x="44966" y="100452"/>
                  <a:pt x="41715" y="101570"/>
                  <a:pt x="35822" y="104516"/>
                </a:cubicBezTo>
                <a:cubicBezTo>
                  <a:pt x="29930" y="107463"/>
                  <a:pt x="26678" y="108377"/>
                  <a:pt x="26069" y="107260"/>
                </a:cubicBezTo>
                <a:cubicBezTo>
                  <a:pt x="25459" y="106142"/>
                  <a:pt x="24748" y="106193"/>
                  <a:pt x="23935" y="107412"/>
                </a:cubicBezTo>
                <a:cubicBezTo>
                  <a:pt x="21903" y="110866"/>
                  <a:pt x="19262" y="109241"/>
                  <a:pt x="16010" y="102535"/>
                </a:cubicBezTo>
                <a:cubicBezTo>
                  <a:pt x="13572" y="97658"/>
                  <a:pt x="13216" y="93696"/>
                  <a:pt x="14944" y="90648"/>
                </a:cubicBezTo>
                <a:cubicBezTo>
                  <a:pt x="16671" y="87600"/>
                  <a:pt x="21598" y="83231"/>
                  <a:pt x="29726" y="77542"/>
                </a:cubicBezTo>
                <a:cubicBezTo>
                  <a:pt x="38667" y="71446"/>
                  <a:pt x="44357" y="67686"/>
                  <a:pt x="46795" y="66264"/>
                </a:cubicBezTo>
                <a:cubicBezTo>
                  <a:pt x="49234" y="64842"/>
                  <a:pt x="52282" y="62606"/>
                  <a:pt x="55939" y="59558"/>
                </a:cubicBezTo>
                <a:cubicBezTo>
                  <a:pt x="59597" y="56510"/>
                  <a:pt x="64474" y="52802"/>
                  <a:pt x="70570" y="48433"/>
                </a:cubicBezTo>
                <a:cubicBezTo>
                  <a:pt x="76666" y="44064"/>
                  <a:pt x="80374" y="41169"/>
                  <a:pt x="81695" y="39746"/>
                </a:cubicBezTo>
                <a:cubicBezTo>
                  <a:pt x="83016" y="38324"/>
                  <a:pt x="85403" y="36495"/>
                  <a:pt x="88858" y="34260"/>
                </a:cubicBezTo>
                <a:cubicBezTo>
                  <a:pt x="92515" y="31822"/>
                  <a:pt x="96732" y="28266"/>
                  <a:pt x="101507" y="23592"/>
                </a:cubicBezTo>
                <a:cubicBezTo>
                  <a:pt x="106282" y="18918"/>
                  <a:pt x="108670" y="16074"/>
                  <a:pt x="108670" y="15058"/>
                </a:cubicBezTo>
                <a:cubicBezTo>
                  <a:pt x="108670" y="14042"/>
                  <a:pt x="107654" y="13737"/>
                  <a:pt x="105622" y="14143"/>
                </a:cubicBezTo>
                <a:cubicBezTo>
                  <a:pt x="103996" y="14550"/>
                  <a:pt x="103183" y="14550"/>
                  <a:pt x="103183" y="14143"/>
                </a:cubicBezTo>
                <a:cubicBezTo>
                  <a:pt x="103183" y="13330"/>
                  <a:pt x="105114" y="10384"/>
                  <a:pt x="108974" y="5304"/>
                </a:cubicBezTo>
                <a:cubicBezTo>
                  <a:pt x="111413" y="2256"/>
                  <a:pt x="113343" y="529"/>
                  <a:pt x="114766" y="122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禹卫书法行书简体&#10;" panose="02000603000000000000" pitchFamily="2" charset="-122"/>
              <a:ea typeface="禹卫书法行书简体&#10;" panose="02000603000000000000" pitchFamily="2" charset="-122"/>
              <a:cs typeface="+mn-cs"/>
            </a:endParaRPr>
          </a:p>
        </p:txBody>
      </p:sp>
      <p:sp>
        <p:nvSpPr>
          <p:cNvPr id="30" name="常用图形-45_矢量">
            <a:extLst>
              <a:ext uri="{FF2B5EF4-FFF2-40B4-BE49-F238E27FC236}">
                <a16:creationId xmlns:a16="http://schemas.microsoft.com/office/drawing/2014/main" id="{516D1649-3CCD-4A2E-8723-4CF34C967160}"/>
              </a:ext>
            </a:extLst>
          </p:cNvPr>
          <p:cNvSpPr/>
          <p:nvPr/>
        </p:nvSpPr>
        <p:spPr>
          <a:xfrm>
            <a:off x="882880" y="5735137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3" name="常用图形-46_矢量">
            <a:extLst>
              <a:ext uri="{FF2B5EF4-FFF2-40B4-BE49-F238E27FC236}">
                <a16:creationId xmlns:a16="http://schemas.microsoft.com/office/drawing/2014/main" id="{74E28B0E-199C-4358-882C-8E914FE6EAAC}"/>
              </a:ext>
            </a:extLst>
          </p:cNvPr>
          <p:cNvSpPr/>
          <p:nvPr/>
        </p:nvSpPr>
        <p:spPr>
          <a:xfrm>
            <a:off x="5030055" y="5735137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6" name="常用图形-47_矢量">
            <a:extLst>
              <a:ext uri="{FF2B5EF4-FFF2-40B4-BE49-F238E27FC236}">
                <a16:creationId xmlns:a16="http://schemas.microsoft.com/office/drawing/2014/main" id="{6E49AB7E-DD8B-46E7-B4F7-C6B42C77DB2B}"/>
              </a:ext>
            </a:extLst>
          </p:cNvPr>
          <p:cNvSpPr/>
          <p:nvPr/>
        </p:nvSpPr>
        <p:spPr>
          <a:xfrm>
            <a:off x="8329711" y="5735137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1" name="文本框-2_矢量">
            <a:extLst>
              <a:ext uri="{FF2B5EF4-FFF2-40B4-BE49-F238E27FC236}">
                <a16:creationId xmlns:a16="http://schemas.microsoft.com/office/drawing/2014/main" id="{7A34F5B3-D0D8-4B06-8AEC-A3CC466AC48F}"/>
              </a:ext>
            </a:extLst>
          </p:cNvPr>
          <p:cNvSpPr txBox="1"/>
          <p:nvPr/>
        </p:nvSpPr>
        <p:spPr>
          <a:xfrm>
            <a:off x="4877523" y="717082"/>
            <a:ext cx="5034920" cy="1106424"/>
          </a:xfrm>
          <a:custGeom>
            <a:avLst/>
            <a:gdLst/>
            <a:ahLst/>
            <a:cxnLst/>
            <a:rect l="l" t="t" r="r" b="b"/>
            <a:pathLst>
              <a:path w="5034920" h="1106424">
                <a:moveTo>
                  <a:pt x="1712184" y="865708"/>
                </a:moveTo>
                <a:cubicBezTo>
                  <a:pt x="1714622" y="865251"/>
                  <a:pt x="1715841" y="865632"/>
                  <a:pt x="1715841" y="866851"/>
                </a:cubicBezTo>
                <a:cubicBezTo>
                  <a:pt x="1715232" y="867461"/>
                  <a:pt x="1714622" y="868375"/>
                  <a:pt x="1714012" y="869594"/>
                </a:cubicBezTo>
                <a:cubicBezTo>
                  <a:pt x="1712184" y="872642"/>
                  <a:pt x="1708221" y="873861"/>
                  <a:pt x="1702125" y="873252"/>
                </a:cubicBezTo>
                <a:cubicBezTo>
                  <a:pt x="1697249" y="873252"/>
                  <a:pt x="1694810" y="873099"/>
                  <a:pt x="1694810" y="872795"/>
                </a:cubicBezTo>
                <a:cubicBezTo>
                  <a:pt x="1694810" y="872490"/>
                  <a:pt x="1696944" y="871423"/>
                  <a:pt x="1701211" y="869594"/>
                </a:cubicBezTo>
                <a:cubicBezTo>
                  <a:pt x="1706088" y="867461"/>
                  <a:pt x="1709745" y="866165"/>
                  <a:pt x="1712184" y="865708"/>
                </a:cubicBezTo>
                <a:close/>
                <a:moveTo>
                  <a:pt x="1683152" y="708888"/>
                </a:moveTo>
                <a:cubicBezTo>
                  <a:pt x="1681475" y="708736"/>
                  <a:pt x="1678961" y="709879"/>
                  <a:pt x="1675608" y="712318"/>
                </a:cubicBezTo>
                <a:cubicBezTo>
                  <a:pt x="1675608" y="712318"/>
                  <a:pt x="1674388" y="713537"/>
                  <a:pt x="1671950" y="715975"/>
                </a:cubicBezTo>
                <a:cubicBezTo>
                  <a:pt x="1668293" y="720242"/>
                  <a:pt x="1667378" y="722376"/>
                  <a:pt x="1669207" y="722376"/>
                </a:cubicBezTo>
                <a:cubicBezTo>
                  <a:pt x="1670426" y="722985"/>
                  <a:pt x="1673474" y="722376"/>
                  <a:pt x="1678351" y="720547"/>
                </a:cubicBezTo>
                <a:cubicBezTo>
                  <a:pt x="1683228" y="718718"/>
                  <a:pt x="1685666" y="716280"/>
                  <a:pt x="1685666" y="713232"/>
                </a:cubicBezTo>
                <a:cubicBezTo>
                  <a:pt x="1685666" y="710489"/>
                  <a:pt x="1684828" y="709041"/>
                  <a:pt x="1683152" y="708888"/>
                </a:cubicBezTo>
                <a:close/>
                <a:moveTo>
                  <a:pt x="448331" y="674827"/>
                </a:moveTo>
                <a:cubicBezTo>
                  <a:pt x="444368" y="674218"/>
                  <a:pt x="438729" y="674522"/>
                  <a:pt x="431414" y="675741"/>
                </a:cubicBezTo>
                <a:cubicBezTo>
                  <a:pt x="424099" y="676961"/>
                  <a:pt x="415565" y="678789"/>
                  <a:pt x="405811" y="681228"/>
                </a:cubicBezTo>
                <a:cubicBezTo>
                  <a:pt x="389352" y="685495"/>
                  <a:pt x="377465" y="688086"/>
                  <a:pt x="370149" y="689000"/>
                </a:cubicBezTo>
                <a:cubicBezTo>
                  <a:pt x="362834" y="689915"/>
                  <a:pt x="359177" y="690677"/>
                  <a:pt x="359177" y="691286"/>
                </a:cubicBezTo>
                <a:cubicBezTo>
                  <a:pt x="359177" y="691896"/>
                  <a:pt x="353995" y="692810"/>
                  <a:pt x="343632" y="694030"/>
                </a:cubicBezTo>
                <a:cubicBezTo>
                  <a:pt x="329611" y="695858"/>
                  <a:pt x="315133" y="701192"/>
                  <a:pt x="300198" y="710031"/>
                </a:cubicBezTo>
                <a:cubicBezTo>
                  <a:pt x="285262" y="718871"/>
                  <a:pt x="275661" y="728167"/>
                  <a:pt x="271394" y="737921"/>
                </a:cubicBezTo>
                <a:cubicBezTo>
                  <a:pt x="268346" y="744017"/>
                  <a:pt x="265755" y="753770"/>
                  <a:pt x="263622" y="767182"/>
                </a:cubicBezTo>
                <a:cubicBezTo>
                  <a:pt x="261488" y="780593"/>
                  <a:pt x="260421" y="792785"/>
                  <a:pt x="260421" y="803757"/>
                </a:cubicBezTo>
                <a:cubicBezTo>
                  <a:pt x="260421" y="814730"/>
                  <a:pt x="261945" y="820217"/>
                  <a:pt x="264993" y="820217"/>
                </a:cubicBezTo>
                <a:cubicBezTo>
                  <a:pt x="268041" y="820217"/>
                  <a:pt x="283586" y="812597"/>
                  <a:pt x="311628" y="797357"/>
                </a:cubicBezTo>
                <a:cubicBezTo>
                  <a:pt x="343936" y="780288"/>
                  <a:pt x="375788" y="758647"/>
                  <a:pt x="407182" y="732434"/>
                </a:cubicBezTo>
                <a:cubicBezTo>
                  <a:pt x="438577" y="706222"/>
                  <a:pt x="454274" y="688543"/>
                  <a:pt x="454274" y="679399"/>
                </a:cubicBezTo>
                <a:cubicBezTo>
                  <a:pt x="454274" y="676961"/>
                  <a:pt x="452293" y="675437"/>
                  <a:pt x="448331" y="674827"/>
                </a:cubicBezTo>
                <a:close/>
                <a:moveTo>
                  <a:pt x="4668895" y="614934"/>
                </a:moveTo>
                <a:cubicBezTo>
                  <a:pt x="4666762" y="615239"/>
                  <a:pt x="4661428" y="618744"/>
                  <a:pt x="4652893" y="625449"/>
                </a:cubicBezTo>
                <a:cubicBezTo>
                  <a:pt x="4640702" y="634593"/>
                  <a:pt x="4632473" y="640385"/>
                  <a:pt x="4628205" y="642823"/>
                </a:cubicBezTo>
                <a:cubicBezTo>
                  <a:pt x="4619671" y="647090"/>
                  <a:pt x="4620280" y="649224"/>
                  <a:pt x="4630033" y="649224"/>
                </a:cubicBezTo>
                <a:cubicBezTo>
                  <a:pt x="4635520" y="649224"/>
                  <a:pt x="4642531" y="648309"/>
                  <a:pt x="4651065" y="646481"/>
                </a:cubicBezTo>
                <a:cubicBezTo>
                  <a:pt x="4666915" y="642823"/>
                  <a:pt x="4676973" y="638861"/>
                  <a:pt x="4681240" y="634593"/>
                </a:cubicBezTo>
                <a:cubicBezTo>
                  <a:pt x="4683679" y="632155"/>
                  <a:pt x="4684897" y="630174"/>
                  <a:pt x="4684897" y="628650"/>
                </a:cubicBezTo>
                <a:cubicBezTo>
                  <a:pt x="4684897" y="627126"/>
                  <a:pt x="4682765" y="624535"/>
                  <a:pt x="4678497" y="620878"/>
                </a:cubicBezTo>
                <a:cubicBezTo>
                  <a:pt x="4674229" y="616610"/>
                  <a:pt x="4671029" y="614629"/>
                  <a:pt x="4668895" y="614934"/>
                </a:cubicBezTo>
                <a:close/>
                <a:moveTo>
                  <a:pt x="3771793" y="580415"/>
                </a:moveTo>
                <a:cubicBezTo>
                  <a:pt x="3769507" y="579501"/>
                  <a:pt x="3763792" y="582016"/>
                  <a:pt x="3754649" y="587959"/>
                </a:cubicBezTo>
                <a:cubicBezTo>
                  <a:pt x="3746723" y="592836"/>
                  <a:pt x="3744590" y="595274"/>
                  <a:pt x="3748248" y="595274"/>
                </a:cubicBezTo>
                <a:cubicBezTo>
                  <a:pt x="3748248" y="595274"/>
                  <a:pt x="3748857" y="595274"/>
                  <a:pt x="3750076" y="595274"/>
                </a:cubicBezTo>
                <a:cubicBezTo>
                  <a:pt x="3754343" y="595274"/>
                  <a:pt x="3759220" y="593750"/>
                  <a:pt x="3764707" y="590702"/>
                </a:cubicBezTo>
                <a:cubicBezTo>
                  <a:pt x="3770193" y="587654"/>
                  <a:pt x="3772936" y="584911"/>
                  <a:pt x="3772936" y="582473"/>
                </a:cubicBezTo>
                <a:cubicBezTo>
                  <a:pt x="3772936" y="581406"/>
                  <a:pt x="3772555" y="580720"/>
                  <a:pt x="3771793" y="580415"/>
                </a:cubicBezTo>
                <a:close/>
                <a:moveTo>
                  <a:pt x="3787567" y="572414"/>
                </a:moveTo>
                <a:cubicBezTo>
                  <a:pt x="3785738" y="573024"/>
                  <a:pt x="3783604" y="574243"/>
                  <a:pt x="3781166" y="576072"/>
                </a:cubicBezTo>
                <a:cubicBezTo>
                  <a:pt x="3779947" y="577901"/>
                  <a:pt x="3780861" y="579120"/>
                  <a:pt x="3783909" y="579730"/>
                </a:cubicBezTo>
                <a:cubicBezTo>
                  <a:pt x="3790005" y="579730"/>
                  <a:pt x="3793053" y="578205"/>
                  <a:pt x="3793053" y="575157"/>
                </a:cubicBezTo>
                <a:cubicBezTo>
                  <a:pt x="3793053" y="573938"/>
                  <a:pt x="3792596" y="573024"/>
                  <a:pt x="3791682" y="572414"/>
                </a:cubicBezTo>
                <a:cubicBezTo>
                  <a:pt x="3790767" y="571805"/>
                  <a:pt x="3789395" y="571805"/>
                  <a:pt x="3787567" y="572414"/>
                </a:cubicBezTo>
                <a:close/>
                <a:moveTo>
                  <a:pt x="1160210" y="548811"/>
                </a:moveTo>
                <a:cubicBezTo>
                  <a:pt x="1157810" y="548240"/>
                  <a:pt x="1151809" y="550926"/>
                  <a:pt x="1142208" y="556870"/>
                </a:cubicBezTo>
                <a:cubicBezTo>
                  <a:pt x="1134283" y="561746"/>
                  <a:pt x="1130320" y="566013"/>
                  <a:pt x="1130320" y="569671"/>
                </a:cubicBezTo>
                <a:cubicBezTo>
                  <a:pt x="1130320" y="573329"/>
                  <a:pt x="1128035" y="575157"/>
                  <a:pt x="1123462" y="575157"/>
                </a:cubicBezTo>
                <a:cubicBezTo>
                  <a:pt x="1118891" y="575157"/>
                  <a:pt x="1116605" y="576682"/>
                  <a:pt x="1116605" y="579730"/>
                </a:cubicBezTo>
                <a:cubicBezTo>
                  <a:pt x="1116605" y="583387"/>
                  <a:pt x="1119653" y="583997"/>
                  <a:pt x="1125749" y="581558"/>
                </a:cubicBezTo>
                <a:cubicBezTo>
                  <a:pt x="1125749" y="581558"/>
                  <a:pt x="1130016" y="579425"/>
                  <a:pt x="1138550" y="575157"/>
                </a:cubicBezTo>
                <a:cubicBezTo>
                  <a:pt x="1153790" y="567233"/>
                  <a:pt x="1161410" y="559003"/>
                  <a:pt x="1161410" y="550469"/>
                </a:cubicBezTo>
                <a:cubicBezTo>
                  <a:pt x="1161410" y="549554"/>
                  <a:pt x="1161010" y="549002"/>
                  <a:pt x="1160210" y="548811"/>
                </a:cubicBezTo>
                <a:close/>
                <a:moveTo>
                  <a:pt x="1043453" y="544068"/>
                </a:moveTo>
                <a:cubicBezTo>
                  <a:pt x="1046500" y="544068"/>
                  <a:pt x="1045281" y="545897"/>
                  <a:pt x="1039795" y="549554"/>
                </a:cubicBezTo>
                <a:cubicBezTo>
                  <a:pt x="1034309" y="553212"/>
                  <a:pt x="1022878" y="561289"/>
                  <a:pt x="1005505" y="573786"/>
                </a:cubicBezTo>
                <a:cubicBezTo>
                  <a:pt x="988131" y="586283"/>
                  <a:pt x="978530" y="592531"/>
                  <a:pt x="976701" y="592531"/>
                </a:cubicBezTo>
                <a:cubicBezTo>
                  <a:pt x="971215" y="592531"/>
                  <a:pt x="977616" y="586130"/>
                  <a:pt x="995904" y="573329"/>
                </a:cubicBezTo>
                <a:cubicBezTo>
                  <a:pt x="999561" y="570281"/>
                  <a:pt x="1004133" y="567233"/>
                  <a:pt x="1009620" y="564185"/>
                </a:cubicBezTo>
                <a:cubicBezTo>
                  <a:pt x="1029127" y="550774"/>
                  <a:pt x="1040404" y="544068"/>
                  <a:pt x="1043453" y="544068"/>
                </a:cubicBezTo>
                <a:close/>
                <a:moveTo>
                  <a:pt x="1181298" y="534009"/>
                </a:moveTo>
                <a:cubicBezTo>
                  <a:pt x="1179927" y="534009"/>
                  <a:pt x="1177869" y="535534"/>
                  <a:pt x="1175126" y="538582"/>
                </a:cubicBezTo>
                <a:cubicBezTo>
                  <a:pt x="1173907" y="540410"/>
                  <a:pt x="1172383" y="542849"/>
                  <a:pt x="1170554" y="545897"/>
                </a:cubicBezTo>
                <a:cubicBezTo>
                  <a:pt x="1165677" y="557479"/>
                  <a:pt x="1164458" y="563270"/>
                  <a:pt x="1166897" y="563270"/>
                </a:cubicBezTo>
                <a:cubicBezTo>
                  <a:pt x="1168116" y="563880"/>
                  <a:pt x="1170554" y="561137"/>
                  <a:pt x="1174212" y="555041"/>
                </a:cubicBezTo>
                <a:cubicBezTo>
                  <a:pt x="1180308" y="545897"/>
                  <a:pt x="1183356" y="540410"/>
                  <a:pt x="1183356" y="538582"/>
                </a:cubicBezTo>
                <a:cubicBezTo>
                  <a:pt x="1183356" y="535534"/>
                  <a:pt x="1182670" y="534009"/>
                  <a:pt x="1181298" y="534009"/>
                </a:cubicBezTo>
                <a:close/>
                <a:moveTo>
                  <a:pt x="2794223" y="507492"/>
                </a:moveTo>
                <a:cubicBezTo>
                  <a:pt x="2791785" y="507492"/>
                  <a:pt x="2789347" y="510845"/>
                  <a:pt x="2786909" y="517550"/>
                </a:cubicBezTo>
                <a:cubicBezTo>
                  <a:pt x="2782641" y="526694"/>
                  <a:pt x="2780812" y="532486"/>
                  <a:pt x="2781422" y="534924"/>
                </a:cubicBezTo>
                <a:cubicBezTo>
                  <a:pt x="2782032" y="537362"/>
                  <a:pt x="2778679" y="546049"/>
                  <a:pt x="2771364" y="560984"/>
                </a:cubicBezTo>
                <a:cubicBezTo>
                  <a:pt x="2764048" y="575920"/>
                  <a:pt x="2758257" y="585521"/>
                  <a:pt x="2753990" y="589788"/>
                </a:cubicBezTo>
                <a:cubicBezTo>
                  <a:pt x="2749723" y="593445"/>
                  <a:pt x="2747589" y="595884"/>
                  <a:pt x="2747589" y="597103"/>
                </a:cubicBezTo>
                <a:cubicBezTo>
                  <a:pt x="2747589" y="598322"/>
                  <a:pt x="2749723" y="600456"/>
                  <a:pt x="2753990" y="603504"/>
                </a:cubicBezTo>
                <a:cubicBezTo>
                  <a:pt x="2759476" y="607161"/>
                  <a:pt x="2762220" y="610819"/>
                  <a:pt x="2762220" y="614477"/>
                </a:cubicBezTo>
                <a:cubicBezTo>
                  <a:pt x="2763439" y="623621"/>
                  <a:pt x="2765572" y="630174"/>
                  <a:pt x="2768620" y="634136"/>
                </a:cubicBezTo>
                <a:cubicBezTo>
                  <a:pt x="2771668" y="638099"/>
                  <a:pt x="2775936" y="639775"/>
                  <a:pt x="2781422" y="639166"/>
                </a:cubicBezTo>
                <a:cubicBezTo>
                  <a:pt x="2786299" y="638556"/>
                  <a:pt x="2789804" y="636727"/>
                  <a:pt x="2791938" y="633679"/>
                </a:cubicBezTo>
                <a:cubicBezTo>
                  <a:pt x="2794071" y="630631"/>
                  <a:pt x="2796357" y="623011"/>
                  <a:pt x="2798796" y="610819"/>
                </a:cubicBezTo>
                <a:cubicBezTo>
                  <a:pt x="2802453" y="593141"/>
                  <a:pt x="2803672" y="573024"/>
                  <a:pt x="2802453" y="550469"/>
                </a:cubicBezTo>
                <a:cubicBezTo>
                  <a:pt x="2800624" y="521818"/>
                  <a:pt x="2797881" y="507492"/>
                  <a:pt x="2794223" y="507492"/>
                </a:cubicBezTo>
                <a:close/>
                <a:moveTo>
                  <a:pt x="1114947" y="490175"/>
                </a:moveTo>
                <a:cubicBezTo>
                  <a:pt x="1115443" y="490137"/>
                  <a:pt x="1115690" y="490423"/>
                  <a:pt x="1115690" y="491033"/>
                </a:cubicBezTo>
                <a:cubicBezTo>
                  <a:pt x="1116300" y="492252"/>
                  <a:pt x="1115995" y="493776"/>
                  <a:pt x="1114776" y="495605"/>
                </a:cubicBezTo>
                <a:cubicBezTo>
                  <a:pt x="1112337" y="499262"/>
                  <a:pt x="1103041" y="506882"/>
                  <a:pt x="1086887" y="518465"/>
                </a:cubicBezTo>
                <a:cubicBezTo>
                  <a:pt x="1070732" y="530047"/>
                  <a:pt x="1062045" y="535229"/>
                  <a:pt x="1060826" y="534009"/>
                </a:cubicBezTo>
                <a:cubicBezTo>
                  <a:pt x="1060216" y="533400"/>
                  <a:pt x="1062045" y="530961"/>
                  <a:pt x="1066312" y="526694"/>
                </a:cubicBezTo>
                <a:cubicBezTo>
                  <a:pt x="1070580" y="522427"/>
                  <a:pt x="1075457" y="518312"/>
                  <a:pt x="1080943" y="514350"/>
                </a:cubicBezTo>
                <a:cubicBezTo>
                  <a:pt x="1086429" y="510388"/>
                  <a:pt x="1090087" y="508406"/>
                  <a:pt x="1091916" y="508406"/>
                </a:cubicBezTo>
                <a:cubicBezTo>
                  <a:pt x="1093745" y="508406"/>
                  <a:pt x="1097707" y="505358"/>
                  <a:pt x="1103803" y="499262"/>
                </a:cubicBezTo>
                <a:cubicBezTo>
                  <a:pt x="1109747" y="493319"/>
                  <a:pt x="1113461" y="490290"/>
                  <a:pt x="1114947" y="490175"/>
                </a:cubicBezTo>
                <a:close/>
                <a:moveTo>
                  <a:pt x="4669353" y="478231"/>
                </a:moveTo>
                <a:cubicBezTo>
                  <a:pt x="4665086" y="478841"/>
                  <a:pt x="4658685" y="481279"/>
                  <a:pt x="4650151" y="485546"/>
                </a:cubicBezTo>
                <a:cubicBezTo>
                  <a:pt x="4641617" y="489813"/>
                  <a:pt x="4637349" y="493166"/>
                  <a:pt x="4637349" y="495605"/>
                </a:cubicBezTo>
                <a:cubicBezTo>
                  <a:pt x="4637349" y="498043"/>
                  <a:pt x="4641769" y="503377"/>
                  <a:pt x="4650607" y="511607"/>
                </a:cubicBezTo>
                <a:cubicBezTo>
                  <a:pt x="4659447" y="519836"/>
                  <a:pt x="4664629" y="523189"/>
                  <a:pt x="4666152" y="521665"/>
                </a:cubicBezTo>
                <a:cubicBezTo>
                  <a:pt x="4667677" y="520141"/>
                  <a:pt x="4669201" y="512521"/>
                  <a:pt x="4670725" y="498805"/>
                </a:cubicBezTo>
                <a:cubicBezTo>
                  <a:pt x="4672249" y="485089"/>
                  <a:pt x="4671791" y="478231"/>
                  <a:pt x="4669353" y="478231"/>
                </a:cubicBezTo>
                <a:close/>
                <a:moveTo>
                  <a:pt x="4782738" y="440741"/>
                </a:moveTo>
                <a:cubicBezTo>
                  <a:pt x="4781519" y="439521"/>
                  <a:pt x="4772832" y="441198"/>
                  <a:pt x="4756678" y="445770"/>
                </a:cubicBezTo>
                <a:cubicBezTo>
                  <a:pt x="4740523" y="450342"/>
                  <a:pt x="4731379" y="453542"/>
                  <a:pt x="4729246" y="455371"/>
                </a:cubicBezTo>
                <a:cubicBezTo>
                  <a:pt x="4727113" y="457200"/>
                  <a:pt x="4726807" y="463753"/>
                  <a:pt x="4728331" y="475031"/>
                </a:cubicBezTo>
                <a:cubicBezTo>
                  <a:pt x="4729856" y="486308"/>
                  <a:pt x="4731837" y="491947"/>
                  <a:pt x="4734275" y="491947"/>
                </a:cubicBezTo>
                <a:cubicBezTo>
                  <a:pt x="4736105" y="491947"/>
                  <a:pt x="4744943" y="483718"/>
                  <a:pt x="4760793" y="467258"/>
                </a:cubicBezTo>
                <a:cubicBezTo>
                  <a:pt x="4776643" y="450799"/>
                  <a:pt x="4783957" y="441960"/>
                  <a:pt x="4782738" y="440741"/>
                </a:cubicBezTo>
                <a:close/>
                <a:moveTo>
                  <a:pt x="3943015" y="433425"/>
                </a:moveTo>
                <a:cubicBezTo>
                  <a:pt x="3946063" y="433425"/>
                  <a:pt x="3946673" y="434797"/>
                  <a:pt x="3944843" y="437540"/>
                </a:cubicBezTo>
                <a:cubicBezTo>
                  <a:pt x="3943015" y="440284"/>
                  <a:pt x="3941491" y="441655"/>
                  <a:pt x="3940272" y="441655"/>
                </a:cubicBezTo>
                <a:cubicBezTo>
                  <a:pt x="3939052" y="441655"/>
                  <a:pt x="3938443" y="440284"/>
                  <a:pt x="3938443" y="437540"/>
                </a:cubicBezTo>
                <a:cubicBezTo>
                  <a:pt x="3938443" y="434797"/>
                  <a:pt x="3939967" y="433425"/>
                  <a:pt x="3943015" y="433425"/>
                </a:cubicBezTo>
                <a:close/>
                <a:moveTo>
                  <a:pt x="427757" y="395021"/>
                </a:moveTo>
                <a:cubicBezTo>
                  <a:pt x="425928" y="395021"/>
                  <a:pt x="421051" y="400355"/>
                  <a:pt x="413126" y="411023"/>
                </a:cubicBezTo>
                <a:cubicBezTo>
                  <a:pt x="405201" y="421691"/>
                  <a:pt x="401239" y="428244"/>
                  <a:pt x="401239" y="430682"/>
                </a:cubicBezTo>
                <a:cubicBezTo>
                  <a:pt x="401239" y="433730"/>
                  <a:pt x="397581" y="440741"/>
                  <a:pt x="390266" y="451713"/>
                </a:cubicBezTo>
                <a:cubicBezTo>
                  <a:pt x="382951" y="462686"/>
                  <a:pt x="379903" y="468782"/>
                  <a:pt x="381122" y="470002"/>
                </a:cubicBezTo>
                <a:cubicBezTo>
                  <a:pt x="382341" y="471221"/>
                  <a:pt x="395600" y="467716"/>
                  <a:pt x="420899" y="459486"/>
                </a:cubicBezTo>
                <a:cubicBezTo>
                  <a:pt x="446197" y="451256"/>
                  <a:pt x="459456" y="446227"/>
                  <a:pt x="460675" y="444398"/>
                </a:cubicBezTo>
                <a:cubicBezTo>
                  <a:pt x="462504" y="441350"/>
                  <a:pt x="457932" y="432359"/>
                  <a:pt x="446959" y="417423"/>
                </a:cubicBezTo>
                <a:cubicBezTo>
                  <a:pt x="435986" y="402488"/>
                  <a:pt x="429585" y="395021"/>
                  <a:pt x="427757" y="395021"/>
                </a:cubicBezTo>
                <a:close/>
                <a:moveTo>
                  <a:pt x="412440" y="357302"/>
                </a:moveTo>
                <a:cubicBezTo>
                  <a:pt x="420213" y="355930"/>
                  <a:pt x="428671" y="359359"/>
                  <a:pt x="437815" y="367589"/>
                </a:cubicBezTo>
                <a:cubicBezTo>
                  <a:pt x="443301" y="372465"/>
                  <a:pt x="445130" y="379019"/>
                  <a:pt x="443301" y="387248"/>
                </a:cubicBezTo>
                <a:cubicBezTo>
                  <a:pt x="441472" y="395478"/>
                  <a:pt x="444520" y="403250"/>
                  <a:pt x="452445" y="410566"/>
                </a:cubicBezTo>
                <a:cubicBezTo>
                  <a:pt x="458541" y="416052"/>
                  <a:pt x="464637" y="419557"/>
                  <a:pt x="470733" y="421081"/>
                </a:cubicBezTo>
                <a:cubicBezTo>
                  <a:pt x="476829" y="422605"/>
                  <a:pt x="487497" y="423062"/>
                  <a:pt x="502737" y="422453"/>
                </a:cubicBezTo>
                <a:cubicBezTo>
                  <a:pt x="513100" y="421843"/>
                  <a:pt x="521330" y="423062"/>
                  <a:pt x="527426" y="426110"/>
                </a:cubicBezTo>
                <a:cubicBezTo>
                  <a:pt x="534132" y="429158"/>
                  <a:pt x="543581" y="433425"/>
                  <a:pt x="555772" y="438912"/>
                </a:cubicBezTo>
                <a:cubicBezTo>
                  <a:pt x="569184" y="445008"/>
                  <a:pt x="582900" y="450494"/>
                  <a:pt x="596921" y="455371"/>
                </a:cubicBezTo>
                <a:cubicBezTo>
                  <a:pt x="615208" y="461467"/>
                  <a:pt x="628772" y="470459"/>
                  <a:pt x="637611" y="482346"/>
                </a:cubicBezTo>
                <a:cubicBezTo>
                  <a:pt x="646450" y="494233"/>
                  <a:pt x="646908" y="503225"/>
                  <a:pt x="638983" y="509321"/>
                </a:cubicBezTo>
                <a:cubicBezTo>
                  <a:pt x="635325" y="512978"/>
                  <a:pt x="615818" y="515569"/>
                  <a:pt x="580461" y="517093"/>
                </a:cubicBezTo>
                <a:cubicBezTo>
                  <a:pt x="545104" y="518617"/>
                  <a:pt x="518587" y="520903"/>
                  <a:pt x="500908" y="523951"/>
                </a:cubicBezTo>
                <a:cubicBezTo>
                  <a:pt x="486888" y="526390"/>
                  <a:pt x="463875" y="531876"/>
                  <a:pt x="431871" y="540410"/>
                </a:cubicBezTo>
                <a:cubicBezTo>
                  <a:pt x="399867" y="548945"/>
                  <a:pt x="378684" y="555041"/>
                  <a:pt x="368320" y="558698"/>
                </a:cubicBezTo>
                <a:cubicBezTo>
                  <a:pt x="366492" y="559918"/>
                  <a:pt x="364663" y="560680"/>
                  <a:pt x="362834" y="560984"/>
                </a:cubicBezTo>
                <a:cubicBezTo>
                  <a:pt x="361005" y="561289"/>
                  <a:pt x="359634" y="561594"/>
                  <a:pt x="358719" y="561899"/>
                </a:cubicBezTo>
                <a:cubicBezTo>
                  <a:pt x="357805" y="562203"/>
                  <a:pt x="357195" y="562203"/>
                  <a:pt x="356890" y="561899"/>
                </a:cubicBezTo>
                <a:cubicBezTo>
                  <a:pt x="356586" y="561594"/>
                  <a:pt x="355976" y="561441"/>
                  <a:pt x="355062" y="561441"/>
                </a:cubicBezTo>
                <a:cubicBezTo>
                  <a:pt x="354147" y="561441"/>
                  <a:pt x="352623" y="561594"/>
                  <a:pt x="350490" y="561899"/>
                </a:cubicBezTo>
                <a:cubicBezTo>
                  <a:pt x="348356" y="562203"/>
                  <a:pt x="346070" y="562966"/>
                  <a:pt x="343632" y="564185"/>
                </a:cubicBezTo>
                <a:cubicBezTo>
                  <a:pt x="335097" y="567233"/>
                  <a:pt x="326410" y="578663"/>
                  <a:pt x="317571" y="598475"/>
                </a:cubicBezTo>
                <a:cubicBezTo>
                  <a:pt x="308732" y="618287"/>
                  <a:pt x="302941" y="633222"/>
                  <a:pt x="300198" y="643280"/>
                </a:cubicBezTo>
                <a:cubicBezTo>
                  <a:pt x="297455" y="653339"/>
                  <a:pt x="294864" y="661416"/>
                  <a:pt x="292425" y="667512"/>
                </a:cubicBezTo>
                <a:cubicBezTo>
                  <a:pt x="290597" y="671779"/>
                  <a:pt x="291206" y="673913"/>
                  <a:pt x="294254" y="673913"/>
                </a:cubicBezTo>
                <a:cubicBezTo>
                  <a:pt x="298521" y="673303"/>
                  <a:pt x="321686" y="666902"/>
                  <a:pt x="363748" y="654710"/>
                </a:cubicBezTo>
                <a:cubicBezTo>
                  <a:pt x="389352" y="646786"/>
                  <a:pt x="410993" y="641909"/>
                  <a:pt x="428671" y="640080"/>
                </a:cubicBezTo>
                <a:cubicBezTo>
                  <a:pt x="446349" y="638251"/>
                  <a:pt x="468600" y="638251"/>
                  <a:pt x="495422" y="640080"/>
                </a:cubicBezTo>
                <a:cubicBezTo>
                  <a:pt x="500299" y="640690"/>
                  <a:pt x="508224" y="646481"/>
                  <a:pt x="519196" y="657453"/>
                </a:cubicBezTo>
                <a:lnTo>
                  <a:pt x="535656" y="672998"/>
                </a:lnTo>
                <a:lnTo>
                  <a:pt x="525597" y="692201"/>
                </a:lnTo>
                <a:cubicBezTo>
                  <a:pt x="519501" y="704393"/>
                  <a:pt x="509900" y="717804"/>
                  <a:pt x="496794" y="732434"/>
                </a:cubicBezTo>
                <a:cubicBezTo>
                  <a:pt x="483687" y="747065"/>
                  <a:pt x="474391" y="754380"/>
                  <a:pt x="468904" y="754380"/>
                </a:cubicBezTo>
                <a:cubicBezTo>
                  <a:pt x="463418" y="754380"/>
                  <a:pt x="455493" y="757885"/>
                  <a:pt x="445130" y="764895"/>
                </a:cubicBezTo>
                <a:cubicBezTo>
                  <a:pt x="434767" y="771906"/>
                  <a:pt x="423946" y="777697"/>
                  <a:pt x="412669" y="782269"/>
                </a:cubicBezTo>
                <a:cubicBezTo>
                  <a:pt x="401391" y="786841"/>
                  <a:pt x="392400" y="791870"/>
                  <a:pt x="385694" y="797357"/>
                </a:cubicBezTo>
                <a:cubicBezTo>
                  <a:pt x="380817" y="801014"/>
                  <a:pt x="378226" y="803605"/>
                  <a:pt x="377922" y="805129"/>
                </a:cubicBezTo>
                <a:cubicBezTo>
                  <a:pt x="377617" y="806653"/>
                  <a:pt x="378989" y="808025"/>
                  <a:pt x="382036" y="809244"/>
                </a:cubicBezTo>
                <a:cubicBezTo>
                  <a:pt x="386304" y="811073"/>
                  <a:pt x="392705" y="811987"/>
                  <a:pt x="401239" y="811987"/>
                </a:cubicBezTo>
                <a:cubicBezTo>
                  <a:pt x="407945" y="811987"/>
                  <a:pt x="418308" y="814730"/>
                  <a:pt x="432328" y="820217"/>
                </a:cubicBezTo>
                <a:cubicBezTo>
                  <a:pt x="446349" y="825703"/>
                  <a:pt x="455798" y="830885"/>
                  <a:pt x="460675" y="835761"/>
                </a:cubicBezTo>
                <a:cubicBezTo>
                  <a:pt x="464333" y="839419"/>
                  <a:pt x="466466" y="843839"/>
                  <a:pt x="467076" y="849020"/>
                </a:cubicBezTo>
                <a:cubicBezTo>
                  <a:pt x="467685" y="854202"/>
                  <a:pt x="466771" y="858926"/>
                  <a:pt x="464333" y="863193"/>
                </a:cubicBezTo>
                <a:cubicBezTo>
                  <a:pt x="460065" y="869290"/>
                  <a:pt x="439034" y="873557"/>
                  <a:pt x="401239" y="875995"/>
                </a:cubicBezTo>
                <a:cubicBezTo>
                  <a:pt x="376245" y="877214"/>
                  <a:pt x="351861" y="881024"/>
                  <a:pt x="328087" y="887425"/>
                </a:cubicBezTo>
                <a:cubicBezTo>
                  <a:pt x="304312" y="893826"/>
                  <a:pt x="289073" y="897636"/>
                  <a:pt x="282367" y="898855"/>
                </a:cubicBezTo>
                <a:cubicBezTo>
                  <a:pt x="275661" y="900074"/>
                  <a:pt x="271699" y="902208"/>
                  <a:pt x="270480" y="905256"/>
                </a:cubicBezTo>
                <a:cubicBezTo>
                  <a:pt x="268041" y="908913"/>
                  <a:pt x="262555" y="909980"/>
                  <a:pt x="254021" y="908456"/>
                </a:cubicBezTo>
                <a:cubicBezTo>
                  <a:pt x="245486" y="906932"/>
                  <a:pt x="238171" y="903427"/>
                  <a:pt x="232075" y="897941"/>
                </a:cubicBezTo>
                <a:cubicBezTo>
                  <a:pt x="225979" y="893064"/>
                  <a:pt x="219426" y="884530"/>
                  <a:pt x="212415" y="872338"/>
                </a:cubicBezTo>
                <a:cubicBezTo>
                  <a:pt x="205405" y="860145"/>
                  <a:pt x="201900" y="851611"/>
                  <a:pt x="201900" y="846734"/>
                </a:cubicBezTo>
                <a:cubicBezTo>
                  <a:pt x="201900" y="843686"/>
                  <a:pt x="198852" y="838200"/>
                  <a:pt x="192756" y="830275"/>
                </a:cubicBezTo>
                <a:cubicBezTo>
                  <a:pt x="187879" y="824789"/>
                  <a:pt x="184983" y="817626"/>
                  <a:pt x="184069" y="808787"/>
                </a:cubicBezTo>
                <a:cubicBezTo>
                  <a:pt x="183154" y="799947"/>
                  <a:pt x="184526" y="794309"/>
                  <a:pt x="188184" y="791870"/>
                </a:cubicBezTo>
                <a:cubicBezTo>
                  <a:pt x="191232" y="790041"/>
                  <a:pt x="192756" y="786384"/>
                  <a:pt x="192756" y="780897"/>
                </a:cubicBezTo>
                <a:cubicBezTo>
                  <a:pt x="192756" y="775411"/>
                  <a:pt x="198852" y="753770"/>
                  <a:pt x="211044" y="715975"/>
                </a:cubicBezTo>
                <a:cubicBezTo>
                  <a:pt x="223236" y="678180"/>
                  <a:pt x="233294" y="649529"/>
                  <a:pt x="241219" y="630022"/>
                </a:cubicBezTo>
                <a:cubicBezTo>
                  <a:pt x="250363" y="608686"/>
                  <a:pt x="254325" y="597408"/>
                  <a:pt x="253106" y="596189"/>
                </a:cubicBezTo>
                <a:cubicBezTo>
                  <a:pt x="252497" y="594970"/>
                  <a:pt x="244419" y="596646"/>
                  <a:pt x="228874" y="601218"/>
                </a:cubicBezTo>
                <a:cubicBezTo>
                  <a:pt x="213330" y="605790"/>
                  <a:pt x="199766" y="610514"/>
                  <a:pt x="188184" y="615391"/>
                </a:cubicBezTo>
                <a:cubicBezTo>
                  <a:pt x="177821" y="619049"/>
                  <a:pt x="162276" y="624078"/>
                  <a:pt x="141549" y="630479"/>
                </a:cubicBezTo>
                <a:cubicBezTo>
                  <a:pt x="120823" y="636880"/>
                  <a:pt x="108021" y="641299"/>
                  <a:pt x="103145" y="643737"/>
                </a:cubicBezTo>
                <a:cubicBezTo>
                  <a:pt x="98268" y="646176"/>
                  <a:pt x="93543" y="647395"/>
                  <a:pt x="88971" y="647395"/>
                </a:cubicBezTo>
                <a:cubicBezTo>
                  <a:pt x="84399" y="647395"/>
                  <a:pt x="80894" y="649834"/>
                  <a:pt x="78456" y="654710"/>
                </a:cubicBezTo>
                <a:cubicBezTo>
                  <a:pt x="76017" y="659587"/>
                  <a:pt x="67483" y="662940"/>
                  <a:pt x="52853" y="664769"/>
                </a:cubicBezTo>
                <a:cubicBezTo>
                  <a:pt x="42489" y="665378"/>
                  <a:pt x="35631" y="664921"/>
                  <a:pt x="32278" y="663397"/>
                </a:cubicBezTo>
                <a:cubicBezTo>
                  <a:pt x="28926" y="661873"/>
                  <a:pt x="23897" y="656539"/>
                  <a:pt x="17191" y="647395"/>
                </a:cubicBezTo>
                <a:cubicBezTo>
                  <a:pt x="7437" y="634593"/>
                  <a:pt x="2256" y="622097"/>
                  <a:pt x="1646" y="609905"/>
                </a:cubicBezTo>
                <a:cubicBezTo>
                  <a:pt x="-183" y="587349"/>
                  <a:pt x="-487" y="570128"/>
                  <a:pt x="732" y="558241"/>
                </a:cubicBezTo>
                <a:cubicBezTo>
                  <a:pt x="1951" y="546354"/>
                  <a:pt x="3780" y="538886"/>
                  <a:pt x="6218" y="535838"/>
                </a:cubicBezTo>
                <a:cubicBezTo>
                  <a:pt x="8657" y="532790"/>
                  <a:pt x="14143" y="529438"/>
                  <a:pt x="22677" y="525780"/>
                </a:cubicBezTo>
                <a:cubicBezTo>
                  <a:pt x="33650" y="521513"/>
                  <a:pt x="39289" y="519379"/>
                  <a:pt x="39594" y="519379"/>
                </a:cubicBezTo>
                <a:cubicBezTo>
                  <a:pt x="39898" y="519379"/>
                  <a:pt x="40051" y="526085"/>
                  <a:pt x="40051" y="539496"/>
                </a:cubicBezTo>
                <a:cubicBezTo>
                  <a:pt x="40051" y="548030"/>
                  <a:pt x="40508" y="553364"/>
                  <a:pt x="41423" y="555498"/>
                </a:cubicBezTo>
                <a:cubicBezTo>
                  <a:pt x="42337" y="557632"/>
                  <a:pt x="44318" y="558393"/>
                  <a:pt x="47366" y="557784"/>
                </a:cubicBezTo>
                <a:cubicBezTo>
                  <a:pt x="52243" y="556565"/>
                  <a:pt x="55138" y="557022"/>
                  <a:pt x="56053" y="559155"/>
                </a:cubicBezTo>
                <a:cubicBezTo>
                  <a:pt x="56967" y="561289"/>
                  <a:pt x="65197" y="560375"/>
                  <a:pt x="80742" y="556412"/>
                </a:cubicBezTo>
                <a:cubicBezTo>
                  <a:pt x="96286" y="552450"/>
                  <a:pt x="107412" y="549707"/>
                  <a:pt x="114117" y="548183"/>
                </a:cubicBezTo>
                <a:cubicBezTo>
                  <a:pt x="120823" y="546659"/>
                  <a:pt x="132405" y="543763"/>
                  <a:pt x="148865" y="539496"/>
                </a:cubicBezTo>
                <a:cubicBezTo>
                  <a:pt x="164714" y="534619"/>
                  <a:pt x="177821" y="530657"/>
                  <a:pt x="188184" y="527609"/>
                </a:cubicBezTo>
                <a:cubicBezTo>
                  <a:pt x="204643" y="523342"/>
                  <a:pt x="227503" y="515417"/>
                  <a:pt x="256764" y="503834"/>
                </a:cubicBezTo>
                <a:cubicBezTo>
                  <a:pt x="261031" y="502615"/>
                  <a:pt x="262860" y="503225"/>
                  <a:pt x="262250" y="505663"/>
                </a:cubicBezTo>
                <a:cubicBezTo>
                  <a:pt x="260421" y="508711"/>
                  <a:pt x="260116" y="510235"/>
                  <a:pt x="261336" y="510235"/>
                </a:cubicBezTo>
                <a:cubicBezTo>
                  <a:pt x="262555" y="510235"/>
                  <a:pt x="269261" y="508406"/>
                  <a:pt x="281452" y="504749"/>
                </a:cubicBezTo>
                <a:cubicBezTo>
                  <a:pt x="289987" y="501701"/>
                  <a:pt x="296388" y="498043"/>
                  <a:pt x="300655" y="493776"/>
                </a:cubicBezTo>
                <a:cubicBezTo>
                  <a:pt x="304922" y="489509"/>
                  <a:pt x="311628" y="480060"/>
                  <a:pt x="320772" y="465430"/>
                </a:cubicBezTo>
                <a:cubicBezTo>
                  <a:pt x="331135" y="448361"/>
                  <a:pt x="346222" y="427329"/>
                  <a:pt x="366034" y="402336"/>
                </a:cubicBezTo>
                <a:cubicBezTo>
                  <a:pt x="385847" y="377342"/>
                  <a:pt x="398800" y="363321"/>
                  <a:pt x="404896" y="360273"/>
                </a:cubicBezTo>
                <a:cubicBezTo>
                  <a:pt x="407335" y="358749"/>
                  <a:pt x="409849" y="357759"/>
                  <a:pt x="412440" y="357302"/>
                </a:cubicBezTo>
                <a:close/>
                <a:moveTo>
                  <a:pt x="3817742" y="348386"/>
                </a:moveTo>
                <a:cubicBezTo>
                  <a:pt x="3815303" y="348386"/>
                  <a:pt x="3807836" y="352349"/>
                  <a:pt x="3795339" y="360273"/>
                </a:cubicBezTo>
                <a:cubicBezTo>
                  <a:pt x="3782842" y="368198"/>
                  <a:pt x="3773851" y="374599"/>
                  <a:pt x="3768365" y="379476"/>
                </a:cubicBezTo>
                <a:cubicBezTo>
                  <a:pt x="3761659" y="386181"/>
                  <a:pt x="3757391" y="389534"/>
                  <a:pt x="3755563" y="389534"/>
                </a:cubicBezTo>
                <a:cubicBezTo>
                  <a:pt x="3752515" y="389534"/>
                  <a:pt x="3743523" y="397154"/>
                  <a:pt x="3728588" y="412394"/>
                </a:cubicBezTo>
                <a:cubicBezTo>
                  <a:pt x="3713653" y="427634"/>
                  <a:pt x="3704661" y="437997"/>
                  <a:pt x="3701613" y="443484"/>
                </a:cubicBezTo>
                <a:cubicBezTo>
                  <a:pt x="3697956" y="450799"/>
                  <a:pt x="3696736" y="460705"/>
                  <a:pt x="3697956" y="473202"/>
                </a:cubicBezTo>
                <a:cubicBezTo>
                  <a:pt x="3699175" y="485699"/>
                  <a:pt x="3700089" y="498957"/>
                  <a:pt x="3700699" y="512978"/>
                </a:cubicBezTo>
                <a:cubicBezTo>
                  <a:pt x="3700699" y="522122"/>
                  <a:pt x="3702223" y="535229"/>
                  <a:pt x="3705271" y="552298"/>
                </a:cubicBezTo>
                <a:cubicBezTo>
                  <a:pt x="3708319" y="569366"/>
                  <a:pt x="3711367" y="581558"/>
                  <a:pt x="3714415" y="588874"/>
                </a:cubicBezTo>
                <a:cubicBezTo>
                  <a:pt x="3715634" y="593141"/>
                  <a:pt x="3719901" y="594207"/>
                  <a:pt x="3727217" y="592074"/>
                </a:cubicBezTo>
                <a:cubicBezTo>
                  <a:pt x="3734532" y="589940"/>
                  <a:pt x="3744285" y="585673"/>
                  <a:pt x="3756477" y="579272"/>
                </a:cubicBezTo>
                <a:cubicBezTo>
                  <a:pt x="3768669" y="572872"/>
                  <a:pt x="3777813" y="567538"/>
                  <a:pt x="3783909" y="563270"/>
                </a:cubicBezTo>
                <a:cubicBezTo>
                  <a:pt x="3790615" y="557784"/>
                  <a:pt x="3795187" y="555955"/>
                  <a:pt x="3797625" y="557784"/>
                </a:cubicBezTo>
                <a:cubicBezTo>
                  <a:pt x="3798844" y="558393"/>
                  <a:pt x="3799606" y="558546"/>
                  <a:pt x="3799911" y="558241"/>
                </a:cubicBezTo>
                <a:cubicBezTo>
                  <a:pt x="3800216" y="557936"/>
                  <a:pt x="3800368" y="557174"/>
                  <a:pt x="3800368" y="555955"/>
                </a:cubicBezTo>
                <a:cubicBezTo>
                  <a:pt x="3799759" y="552907"/>
                  <a:pt x="3801740" y="549707"/>
                  <a:pt x="3806312" y="546354"/>
                </a:cubicBezTo>
                <a:cubicBezTo>
                  <a:pt x="3810884" y="543001"/>
                  <a:pt x="3814999" y="523799"/>
                  <a:pt x="3818657" y="488747"/>
                </a:cubicBezTo>
                <a:cubicBezTo>
                  <a:pt x="3822314" y="453695"/>
                  <a:pt x="3823533" y="420929"/>
                  <a:pt x="3822314" y="390449"/>
                </a:cubicBezTo>
                <a:cubicBezTo>
                  <a:pt x="3821704" y="362407"/>
                  <a:pt x="3820180" y="348386"/>
                  <a:pt x="3817742" y="348386"/>
                </a:cubicBezTo>
                <a:close/>
                <a:moveTo>
                  <a:pt x="1327831" y="344729"/>
                </a:moveTo>
                <a:cubicBezTo>
                  <a:pt x="1325393" y="344729"/>
                  <a:pt x="1315487" y="351282"/>
                  <a:pt x="1298113" y="364388"/>
                </a:cubicBezTo>
                <a:cubicBezTo>
                  <a:pt x="1280739" y="377495"/>
                  <a:pt x="1272053" y="384962"/>
                  <a:pt x="1272053" y="386791"/>
                </a:cubicBezTo>
                <a:cubicBezTo>
                  <a:pt x="1272053" y="387401"/>
                  <a:pt x="1274034" y="386486"/>
                  <a:pt x="1277996" y="384048"/>
                </a:cubicBezTo>
                <a:cubicBezTo>
                  <a:pt x="1281958" y="381609"/>
                  <a:pt x="1286835" y="378409"/>
                  <a:pt x="1292627" y="374447"/>
                </a:cubicBezTo>
                <a:cubicBezTo>
                  <a:pt x="1298418" y="370484"/>
                  <a:pt x="1303447" y="366674"/>
                  <a:pt x="1307714" y="363017"/>
                </a:cubicBezTo>
                <a:cubicBezTo>
                  <a:pt x="1311981" y="359359"/>
                  <a:pt x="1317163" y="355397"/>
                  <a:pt x="1323259" y="351130"/>
                </a:cubicBezTo>
                <a:cubicBezTo>
                  <a:pt x="1329355" y="346862"/>
                  <a:pt x="1330879" y="344729"/>
                  <a:pt x="1327831" y="344729"/>
                </a:cubicBezTo>
                <a:close/>
                <a:moveTo>
                  <a:pt x="4002451" y="286207"/>
                </a:moveTo>
                <a:cubicBezTo>
                  <a:pt x="3980505" y="285597"/>
                  <a:pt x="3964046" y="286817"/>
                  <a:pt x="3953073" y="289865"/>
                </a:cubicBezTo>
                <a:cubicBezTo>
                  <a:pt x="3939661" y="293522"/>
                  <a:pt x="3932499" y="295503"/>
                  <a:pt x="3931585" y="295808"/>
                </a:cubicBezTo>
                <a:cubicBezTo>
                  <a:pt x="3930670" y="296113"/>
                  <a:pt x="3931127" y="294894"/>
                  <a:pt x="3932957" y="292151"/>
                </a:cubicBezTo>
                <a:cubicBezTo>
                  <a:pt x="3934785" y="289407"/>
                  <a:pt x="3934328" y="288036"/>
                  <a:pt x="3931585" y="288036"/>
                </a:cubicBezTo>
                <a:cubicBezTo>
                  <a:pt x="3928841" y="288036"/>
                  <a:pt x="3926556" y="289255"/>
                  <a:pt x="3924727" y="291693"/>
                </a:cubicBezTo>
                <a:cubicBezTo>
                  <a:pt x="3922898" y="294132"/>
                  <a:pt x="3920155" y="294741"/>
                  <a:pt x="3916497" y="293522"/>
                </a:cubicBezTo>
                <a:cubicBezTo>
                  <a:pt x="3912230" y="291693"/>
                  <a:pt x="3908877" y="294741"/>
                  <a:pt x="3906439" y="302666"/>
                </a:cubicBezTo>
                <a:cubicBezTo>
                  <a:pt x="3905219" y="308762"/>
                  <a:pt x="3903085" y="322783"/>
                  <a:pt x="3900038" y="344729"/>
                </a:cubicBezTo>
                <a:cubicBezTo>
                  <a:pt x="3896381" y="367893"/>
                  <a:pt x="3893942" y="389077"/>
                  <a:pt x="3892723" y="408280"/>
                </a:cubicBezTo>
                <a:cubicBezTo>
                  <a:pt x="3891503" y="427482"/>
                  <a:pt x="3891503" y="442569"/>
                  <a:pt x="3892723" y="453542"/>
                </a:cubicBezTo>
                <a:cubicBezTo>
                  <a:pt x="3893942" y="464515"/>
                  <a:pt x="3896075" y="470002"/>
                  <a:pt x="3899124" y="470002"/>
                </a:cubicBezTo>
                <a:cubicBezTo>
                  <a:pt x="3901562" y="470002"/>
                  <a:pt x="3907963" y="465125"/>
                  <a:pt x="3918326" y="455371"/>
                </a:cubicBezTo>
                <a:cubicBezTo>
                  <a:pt x="3929299" y="445618"/>
                  <a:pt x="3934785" y="442265"/>
                  <a:pt x="3934785" y="445313"/>
                </a:cubicBezTo>
                <a:cubicBezTo>
                  <a:pt x="3935395" y="447142"/>
                  <a:pt x="3932042" y="451409"/>
                  <a:pt x="3924727" y="458114"/>
                </a:cubicBezTo>
                <a:cubicBezTo>
                  <a:pt x="3918021" y="464210"/>
                  <a:pt x="3915583" y="468782"/>
                  <a:pt x="3917411" y="471830"/>
                </a:cubicBezTo>
                <a:lnTo>
                  <a:pt x="3916497" y="473659"/>
                </a:lnTo>
                <a:cubicBezTo>
                  <a:pt x="3914668" y="471830"/>
                  <a:pt x="3911163" y="472135"/>
                  <a:pt x="3905982" y="474574"/>
                </a:cubicBezTo>
                <a:cubicBezTo>
                  <a:pt x="3900800" y="477012"/>
                  <a:pt x="3898209" y="479450"/>
                  <a:pt x="3898209" y="481889"/>
                </a:cubicBezTo>
                <a:cubicBezTo>
                  <a:pt x="3898209" y="491033"/>
                  <a:pt x="3906134" y="487985"/>
                  <a:pt x="3921983" y="472745"/>
                </a:cubicBezTo>
                <a:cubicBezTo>
                  <a:pt x="3932347" y="462991"/>
                  <a:pt x="3944234" y="451713"/>
                  <a:pt x="3957645" y="438912"/>
                </a:cubicBezTo>
                <a:cubicBezTo>
                  <a:pt x="3999707" y="399898"/>
                  <a:pt x="4019825" y="379476"/>
                  <a:pt x="4017995" y="377647"/>
                </a:cubicBezTo>
                <a:cubicBezTo>
                  <a:pt x="4016777" y="376428"/>
                  <a:pt x="4012967" y="378714"/>
                  <a:pt x="4006565" y="384505"/>
                </a:cubicBezTo>
                <a:cubicBezTo>
                  <a:pt x="4000165" y="390296"/>
                  <a:pt x="3995440" y="393192"/>
                  <a:pt x="3992393" y="393192"/>
                </a:cubicBezTo>
                <a:cubicBezTo>
                  <a:pt x="3989345" y="393192"/>
                  <a:pt x="3986144" y="395935"/>
                  <a:pt x="3982791" y="401421"/>
                </a:cubicBezTo>
                <a:cubicBezTo>
                  <a:pt x="3979438" y="406908"/>
                  <a:pt x="3976543" y="409651"/>
                  <a:pt x="3974105" y="409651"/>
                </a:cubicBezTo>
                <a:cubicBezTo>
                  <a:pt x="3969227" y="409651"/>
                  <a:pt x="3971361" y="405384"/>
                  <a:pt x="3980505" y="396849"/>
                </a:cubicBezTo>
                <a:cubicBezTo>
                  <a:pt x="3984772" y="393192"/>
                  <a:pt x="3988735" y="390754"/>
                  <a:pt x="3992393" y="389534"/>
                </a:cubicBezTo>
                <a:cubicBezTo>
                  <a:pt x="3996050" y="388315"/>
                  <a:pt x="3998793" y="386944"/>
                  <a:pt x="4000622" y="385419"/>
                </a:cubicBezTo>
                <a:cubicBezTo>
                  <a:pt x="4002451" y="383896"/>
                  <a:pt x="4003061" y="382829"/>
                  <a:pt x="4002451" y="382219"/>
                </a:cubicBezTo>
                <a:cubicBezTo>
                  <a:pt x="4001231" y="379781"/>
                  <a:pt x="4002755" y="376428"/>
                  <a:pt x="4007023" y="372161"/>
                </a:cubicBezTo>
                <a:cubicBezTo>
                  <a:pt x="4011290" y="367893"/>
                  <a:pt x="4014947" y="365455"/>
                  <a:pt x="4017995" y="364845"/>
                </a:cubicBezTo>
                <a:cubicBezTo>
                  <a:pt x="4020434" y="364845"/>
                  <a:pt x="4021653" y="363779"/>
                  <a:pt x="4021653" y="361645"/>
                </a:cubicBezTo>
                <a:cubicBezTo>
                  <a:pt x="4021653" y="359511"/>
                  <a:pt x="4024701" y="355244"/>
                  <a:pt x="4030797" y="348843"/>
                </a:cubicBezTo>
                <a:cubicBezTo>
                  <a:pt x="4036893" y="342443"/>
                  <a:pt x="4039941" y="338175"/>
                  <a:pt x="4039941" y="336042"/>
                </a:cubicBezTo>
                <a:cubicBezTo>
                  <a:pt x="4039941" y="333908"/>
                  <a:pt x="4042685" y="330098"/>
                  <a:pt x="4048171" y="324612"/>
                </a:cubicBezTo>
                <a:cubicBezTo>
                  <a:pt x="4052438" y="320345"/>
                  <a:pt x="4054267" y="314858"/>
                  <a:pt x="4053657" y="308153"/>
                </a:cubicBezTo>
                <a:cubicBezTo>
                  <a:pt x="4053047" y="301447"/>
                  <a:pt x="4049999" y="296570"/>
                  <a:pt x="4044513" y="293522"/>
                </a:cubicBezTo>
                <a:cubicBezTo>
                  <a:pt x="4038417" y="289255"/>
                  <a:pt x="4024397" y="286817"/>
                  <a:pt x="4002451" y="286207"/>
                </a:cubicBezTo>
                <a:close/>
                <a:moveTo>
                  <a:pt x="2772735" y="233629"/>
                </a:moveTo>
                <a:cubicBezTo>
                  <a:pt x="2776698" y="233934"/>
                  <a:pt x="2788737" y="237134"/>
                  <a:pt x="2808854" y="243230"/>
                </a:cubicBezTo>
                <a:cubicBezTo>
                  <a:pt x="2836896" y="251765"/>
                  <a:pt x="2853355" y="257403"/>
                  <a:pt x="2858231" y="260147"/>
                </a:cubicBezTo>
                <a:cubicBezTo>
                  <a:pt x="2863108" y="262890"/>
                  <a:pt x="2867680" y="264261"/>
                  <a:pt x="2871948" y="264261"/>
                </a:cubicBezTo>
                <a:cubicBezTo>
                  <a:pt x="2876215" y="264261"/>
                  <a:pt x="2879110" y="267462"/>
                  <a:pt x="2880634" y="273863"/>
                </a:cubicBezTo>
                <a:cubicBezTo>
                  <a:pt x="2882159" y="280263"/>
                  <a:pt x="2881396" y="286512"/>
                  <a:pt x="2878348" y="292608"/>
                </a:cubicBezTo>
                <a:cubicBezTo>
                  <a:pt x="2875910" y="298094"/>
                  <a:pt x="2868900" y="303428"/>
                  <a:pt x="2857317" y="308610"/>
                </a:cubicBezTo>
                <a:cubicBezTo>
                  <a:pt x="2845735" y="313791"/>
                  <a:pt x="2833238" y="317297"/>
                  <a:pt x="2819827" y="319125"/>
                </a:cubicBezTo>
                <a:cubicBezTo>
                  <a:pt x="2811293" y="320345"/>
                  <a:pt x="2805501" y="322478"/>
                  <a:pt x="2802453" y="325526"/>
                </a:cubicBezTo>
                <a:cubicBezTo>
                  <a:pt x="2799405" y="328574"/>
                  <a:pt x="2794223" y="330098"/>
                  <a:pt x="2786909" y="330098"/>
                </a:cubicBezTo>
                <a:cubicBezTo>
                  <a:pt x="2779593" y="330098"/>
                  <a:pt x="2769840" y="333146"/>
                  <a:pt x="2757648" y="339242"/>
                </a:cubicBezTo>
                <a:cubicBezTo>
                  <a:pt x="2711928" y="361188"/>
                  <a:pt x="2686629" y="414833"/>
                  <a:pt x="2681752" y="500177"/>
                </a:cubicBezTo>
                <a:cubicBezTo>
                  <a:pt x="2679923" y="526390"/>
                  <a:pt x="2678095" y="541934"/>
                  <a:pt x="2676266" y="546811"/>
                </a:cubicBezTo>
                <a:cubicBezTo>
                  <a:pt x="2673218" y="552298"/>
                  <a:pt x="2671084" y="573176"/>
                  <a:pt x="2669865" y="609447"/>
                </a:cubicBezTo>
                <a:cubicBezTo>
                  <a:pt x="2668646" y="645719"/>
                  <a:pt x="2669256" y="669036"/>
                  <a:pt x="2671694" y="679399"/>
                </a:cubicBezTo>
                <a:cubicBezTo>
                  <a:pt x="2685715" y="740359"/>
                  <a:pt x="2683276" y="770534"/>
                  <a:pt x="2664379" y="769925"/>
                </a:cubicBezTo>
                <a:cubicBezTo>
                  <a:pt x="2659502" y="769315"/>
                  <a:pt x="2653711" y="766572"/>
                  <a:pt x="2647005" y="761695"/>
                </a:cubicBezTo>
                <a:cubicBezTo>
                  <a:pt x="2637861" y="754380"/>
                  <a:pt x="2629631" y="740054"/>
                  <a:pt x="2622316" y="718718"/>
                </a:cubicBezTo>
                <a:cubicBezTo>
                  <a:pt x="2610125" y="683361"/>
                  <a:pt x="2603267" y="661111"/>
                  <a:pt x="2601743" y="651967"/>
                </a:cubicBezTo>
                <a:cubicBezTo>
                  <a:pt x="2600218" y="642823"/>
                  <a:pt x="2601895" y="635813"/>
                  <a:pt x="2606772" y="630936"/>
                </a:cubicBezTo>
                <a:cubicBezTo>
                  <a:pt x="2611039" y="627888"/>
                  <a:pt x="2614087" y="618744"/>
                  <a:pt x="2615915" y="603504"/>
                </a:cubicBezTo>
                <a:cubicBezTo>
                  <a:pt x="2625669" y="525475"/>
                  <a:pt x="2636947" y="461772"/>
                  <a:pt x="2649748" y="412394"/>
                </a:cubicBezTo>
                <a:cubicBezTo>
                  <a:pt x="2654016" y="396545"/>
                  <a:pt x="2660417" y="378866"/>
                  <a:pt x="2668951" y="359359"/>
                </a:cubicBezTo>
                <a:cubicBezTo>
                  <a:pt x="2673828" y="347777"/>
                  <a:pt x="2675047" y="340919"/>
                  <a:pt x="2672609" y="338785"/>
                </a:cubicBezTo>
                <a:cubicBezTo>
                  <a:pt x="2670170" y="336651"/>
                  <a:pt x="2657368" y="334061"/>
                  <a:pt x="2634204" y="331013"/>
                </a:cubicBezTo>
                <a:cubicBezTo>
                  <a:pt x="2597018" y="325526"/>
                  <a:pt x="2578425" y="317297"/>
                  <a:pt x="2578425" y="306324"/>
                </a:cubicBezTo>
                <a:cubicBezTo>
                  <a:pt x="2578425" y="301447"/>
                  <a:pt x="2581321" y="298247"/>
                  <a:pt x="2587112" y="296723"/>
                </a:cubicBezTo>
                <a:cubicBezTo>
                  <a:pt x="2592903" y="295199"/>
                  <a:pt x="2607381" y="293522"/>
                  <a:pt x="2630546" y="291693"/>
                </a:cubicBezTo>
                <a:cubicBezTo>
                  <a:pt x="2659197" y="290474"/>
                  <a:pt x="2679466" y="287274"/>
                  <a:pt x="2691354" y="282092"/>
                </a:cubicBezTo>
                <a:cubicBezTo>
                  <a:pt x="2703241" y="276911"/>
                  <a:pt x="2714975" y="272491"/>
                  <a:pt x="2726558" y="268833"/>
                </a:cubicBezTo>
                <a:cubicBezTo>
                  <a:pt x="2746675" y="262128"/>
                  <a:pt x="2759172" y="252374"/>
                  <a:pt x="2764048" y="239573"/>
                </a:cubicBezTo>
                <a:cubicBezTo>
                  <a:pt x="2765877" y="235305"/>
                  <a:pt x="2768773" y="233324"/>
                  <a:pt x="2772735" y="233629"/>
                </a:cubicBezTo>
                <a:close/>
                <a:moveTo>
                  <a:pt x="2998135" y="204825"/>
                </a:moveTo>
                <a:cubicBezTo>
                  <a:pt x="3001793" y="204216"/>
                  <a:pt x="3009717" y="204216"/>
                  <a:pt x="3021909" y="204825"/>
                </a:cubicBezTo>
                <a:cubicBezTo>
                  <a:pt x="3040197" y="206654"/>
                  <a:pt x="3053456" y="209093"/>
                  <a:pt x="3061686" y="212141"/>
                </a:cubicBezTo>
                <a:cubicBezTo>
                  <a:pt x="3069915" y="215189"/>
                  <a:pt x="3076316" y="221132"/>
                  <a:pt x="3080888" y="229971"/>
                </a:cubicBezTo>
                <a:cubicBezTo>
                  <a:pt x="3085460" y="238811"/>
                  <a:pt x="3086222" y="246278"/>
                  <a:pt x="3083174" y="252374"/>
                </a:cubicBezTo>
                <a:cubicBezTo>
                  <a:pt x="3078297" y="262737"/>
                  <a:pt x="3074640" y="286512"/>
                  <a:pt x="3072201" y="323697"/>
                </a:cubicBezTo>
                <a:cubicBezTo>
                  <a:pt x="3071591" y="329793"/>
                  <a:pt x="3069763" y="334061"/>
                  <a:pt x="3066715" y="336499"/>
                </a:cubicBezTo>
                <a:cubicBezTo>
                  <a:pt x="3065496" y="337718"/>
                  <a:pt x="3067020" y="338328"/>
                  <a:pt x="3071287" y="338328"/>
                </a:cubicBezTo>
                <a:cubicBezTo>
                  <a:pt x="3078602" y="337718"/>
                  <a:pt x="3098719" y="334975"/>
                  <a:pt x="3131637" y="330098"/>
                </a:cubicBezTo>
                <a:lnTo>
                  <a:pt x="3159984" y="326441"/>
                </a:lnTo>
                <a:lnTo>
                  <a:pt x="3206618" y="349301"/>
                </a:lnTo>
                <a:cubicBezTo>
                  <a:pt x="3237707" y="364541"/>
                  <a:pt x="3258129" y="377342"/>
                  <a:pt x="3267883" y="387706"/>
                </a:cubicBezTo>
                <a:cubicBezTo>
                  <a:pt x="3276417" y="396240"/>
                  <a:pt x="3285714" y="409956"/>
                  <a:pt x="3295772" y="428854"/>
                </a:cubicBezTo>
                <a:cubicBezTo>
                  <a:pt x="3305830" y="447751"/>
                  <a:pt x="3312079" y="463296"/>
                  <a:pt x="3314517" y="475488"/>
                </a:cubicBezTo>
                <a:cubicBezTo>
                  <a:pt x="3316956" y="487070"/>
                  <a:pt x="3314517" y="512064"/>
                  <a:pt x="3307202" y="550469"/>
                </a:cubicBezTo>
                <a:cubicBezTo>
                  <a:pt x="3299887" y="588874"/>
                  <a:pt x="3292572" y="615391"/>
                  <a:pt x="3285256" y="630022"/>
                </a:cubicBezTo>
                <a:cubicBezTo>
                  <a:pt x="3279770" y="640385"/>
                  <a:pt x="3277027" y="647700"/>
                  <a:pt x="3277027" y="651967"/>
                </a:cubicBezTo>
                <a:cubicBezTo>
                  <a:pt x="3277027" y="656234"/>
                  <a:pt x="3272302" y="667512"/>
                  <a:pt x="3262854" y="685800"/>
                </a:cubicBezTo>
                <a:cubicBezTo>
                  <a:pt x="3253405" y="704088"/>
                  <a:pt x="3245937" y="716890"/>
                  <a:pt x="3240451" y="724205"/>
                </a:cubicBezTo>
                <a:cubicBezTo>
                  <a:pt x="3232526" y="732739"/>
                  <a:pt x="3227802" y="739902"/>
                  <a:pt x="3226278" y="745693"/>
                </a:cubicBezTo>
                <a:cubicBezTo>
                  <a:pt x="3224754" y="751484"/>
                  <a:pt x="3221858" y="754380"/>
                  <a:pt x="3217591" y="754380"/>
                </a:cubicBezTo>
                <a:cubicBezTo>
                  <a:pt x="3213323" y="754380"/>
                  <a:pt x="3211190" y="756361"/>
                  <a:pt x="3211190" y="760324"/>
                </a:cubicBezTo>
                <a:cubicBezTo>
                  <a:pt x="3211190" y="764286"/>
                  <a:pt x="3207380" y="770687"/>
                  <a:pt x="3199760" y="779526"/>
                </a:cubicBezTo>
                <a:cubicBezTo>
                  <a:pt x="3192140" y="788365"/>
                  <a:pt x="3188330" y="793699"/>
                  <a:pt x="3188330" y="795528"/>
                </a:cubicBezTo>
                <a:cubicBezTo>
                  <a:pt x="3188330" y="797966"/>
                  <a:pt x="3178119" y="808482"/>
                  <a:pt x="3157698" y="827075"/>
                </a:cubicBezTo>
                <a:cubicBezTo>
                  <a:pt x="3137276" y="845668"/>
                  <a:pt x="3123103" y="857402"/>
                  <a:pt x="3115178" y="862279"/>
                </a:cubicBezTo>
                <a:cubicBezTo>
                  <a:pt x="3110301" y="864718"/>
                  <a:pt x="3103748" y="864108"/>
                  <a:pt x="3095518" y="860450"/>
                </a:cubicBezTo>
                <a:cubicBezTo>
                  <a:pt x="3087289" y="856793"/>
                  <a:pt x="3080431" y="851306"/>
                  <a:pt x="3074944" y="843991"/>
                </a:cubicBezTo>
                <a:cubicBezTo>
                  <a:pt x="3068848" y="836066"/>
                  <a:pt x="3065801" y="826465"/>
                  <a:pt x="3065801" y="815188"/>
                </a:cubicBezTo>
                <a:cubicBezTo>
                  <a:pt x="3065801" y="803910"/>
                  <a:pt x="3064276" y="796442"/>
                  <a:pt x="3061228" y="792785"/>
                </a:cubicBezTo>
                <a:cubicBezTo>
                  <a:pt x="3058790" y="789737"/>
                  <a:pt x="3054066" y="777849"/>
                  <a:pt x="3047055" y="757123"/>
                </a:cubicBezTo>
                <a:cubicBezTo>
                  <a:pt x="3040045" y="736397"/>
                  <a:pt x="3036844" y="723900"/>
                  <a:pt x="3037454" y="719633"/>
                </a:cubicBezTo>
                <a:cubicBezTo>
                  <a:pt x="3038064" y="709270"/>
                  <a:pt x="3029834" y="689762"/>
                  <a:pt x="3012765" y="661111"/>
                </a:cubicBezTo>
                <a:cubicBezTo>
                  <a:pt x="3003621" y="644652"/>
                  <a:pt x="2999049" y="634746"/>
                  <a:pt x="2999049" y="631393"/>
                </a:cubicBezTo>
                <a:cubicBezTo>
                  <a:pt x="2999049" y="628040"/>
                  <a:pt x="2995087" y="621335"/>
                  <a:pt x="2987162" y="611276"/>
                </a:cubicBezTo>
                <a:cubicBezTo>
                  <a:pt x="2979237" y="601218"/>
                  <a:pt x="2974665" y="587654"/>
                  <a:pt x="2973446" y="570586"/>
                </a:cubicBezTo>
                <a:cubicBezTo>
                  <a:pt x="2972227" y="554736"/>
                  <a:pt x="2973599" y="544525"/>
                  <a:pt x="2977561" y="539953"/>
                </a:cubicBezTo>
                <a:cubicBezTo>
                  <a:pt x="2981523" y="535381"/>
                  <a:pt x="2993258" y="530961"/>
                  <a:pt x="3012765" y="526694"/>
                </a:cubicBezTo>
                <a:cubicBezTo>
                  <a:pt x="3044464" y="519989"/>
                  <a:pt x="3067325" y="519989"/>
                  <a:pt x="3081345" y="526694"/>
                </a:cubicBezTo>
                <a:cubicBezTo>
                  <a:pt x="3089880" y="530961"/>
                  <a:pt x="3099938" y="535534"/>
                  <a:pt x="3111520" y="540410"/>
                </a:cubicBezTo>
                <a:cubicBezTo>
                  <a:pt x="3123103" y="545287"/>
                  <a:pt x="3133161" y="551078"/>
                  <a:pt x="3141696" y="557784"/>
                </a:cubicBezTo>
                <a:cubicBezTo>
                  <a:pt x="3147182" y="562661"/>
                  <a:pt x="3150382" y="566318"/>
                  <a:pt x="3151297" y="568757"/>
                </a:cubicBezTo>
                <a:cubicBezTo>
                  <a:pt x="3152211" y="571195"/>
                  <a:pt x="3151754" y="575157"/>
                  <a:pt x="3149925" y="580644"/>
                </a:cubicBezTo>
                <a:cubicBezTo>
                  <a:pt x="3147487" y="587959"/>
                  <a:pt x="3142610" y="591617"/>
                  <a:pt x="3135295" y="591617"/>
                </a:cubicBezTo>
                <a:cubicBezTo>
                  <a:pt x="3127980" y="591617"/>
                  <a:pt x="3114873" y="588264"/>
                  <a:pt x="3095976" y="581558"/>
                </a:cubicBezTo>
                <a:cubicBezTo>
                  <a:pt x="3079516" y="575462"/>
                  <a:pt x="3066562" y="571652"/>
                  <a:pt x="3057114" y="570128"/>
                </a:cubicBezTo>
                <a:cubicBezTo>
                  <a:pt x="3047665" y="568604"/>
                  <a:pt x="3042178" y="566623"/>
                  <a:pt x="3040654" y="564185"/>
                </a:cubicBezTo>
                <a:cubicBezTo>
                  <a:pt x="3039130" y="561746"/>
                  <a:pt x="3031815" y="560527"/>
                  <a:pt x="3018709" y="560527"/>
                </a:cubicBezTo>
                <a:cubicBezTo>
                  <a:pt x="3005602" y="560527"/>
                  <a:pt x="2999049" y="559003"/>
                  <a:pt x="2999049" y="555955"/>
                </a:cubicBezTo>
                <a:cubicBezTo>
                  <a:pt x="2999049" y="552907"/>
                  <a:pt x="2997525" y="551383"/>
                  <a:pt x="2994477" y="551383"/>
                </a:cubicBezTo>
                <a:cubicBezTo>
                  <a:pt x="2991429" y="551383"/>
                  <a:pt x="2989905" y="557784"/>
                  <a:pt x="2989905" y="570586"/>
                </a:cubicBezTo>
                <a:cubicBezTo>
                  <a:pt x="2989905" y="579120"/>
                  <a:pt x="2991581" y="585978"/>
                  <a:pt x="2994934" y="591159"/>
                </a:cubicBezTo>
                <a:cubicBezTo>
                  <a:pt x="2998287" y="596341"/>
                  <a:pt x="3007583" y="606247"/>
                  <a:pt x="3022823" y="620878"/>
                </a:cubicBezTo>
                <a:cubicBezTo>
                  <a:pt x="3044769" y="642213"/>
                  <a:pt x="3057418" y="652882"/>
                  <a:pt x="3060771" y="652882"/>
                </a:cubicBezTo>
                <a:cubicBezTo>
                  <a:pt x="3064124" y="652882"/>
                  <a:pt x="3069153" y="656387"/>
                  <a:pt x="3075859" y="663397"/>
                </a:cubicBezTo>
                <a:cubicBezTo>
                  <a:pt x="3082564" y="670407"/>
                  <a:pt x="3089270" y="675741"/>
                  <a:pt x="3095976" y="679399"/>
                </a:cubicBezTo>
                <a:cubicBezTo>
                  <a:pt x="3102681" y="683057"/>
                  <a:pt x="3104815" y="687324"/>
                  <a:pt x="3102376" y="692201"/>
                </a:cubicBezTo>
                <a:cubicBezTo>
                  <a:pt x="3099938" y="698297"/>
                  <a:pt x="3098719" y="702411"/>
                  <a:pt x="3098719" y="704545"/>
                </a:cubicBezTo>
                <a:cubicBezTo>
                  <a:pt x="3098719" y="706679"/>
                  <a:pt x="3100243" y="708050"/>
                  <a:pt x="3103291" y="708660"/>
                </a:cubicBezTo>
                <a:cubicBezTo>
                  <a:pt x="3105729" y="709879"/>
                  <a:pt x="3112892" y="703783"/>
                  <a:pt x="3124779" y="690372"/>
                </a:cubicBezTo>
                <a:cubicBezTo>
                  <a:pt x="3136666" y="676961"/>
                  <a:pt x="3149925" y="659892"/>
                  <a:pt x="3164556" y="639166"/>
                </a:cubicBezTo>
                <a:cubicBezTo>
                  <a:pt x="3173090" y="627583"/>
                  <a:pt x="3184520" y="606857"/>
                  <a:pt x="3198846" y="576986"/>
                </a:cubicBezTo>
                <a:cubicBezTo>
                  <a:pt x="3213171" y="547116"/>
                  <a:pt x="3220944" y="528218"/>
                  <a:pt x="3222163" y="520294"/>
                </a:cubicBezTo>
                <a:cubicBezTo>
                  <a:pt x="3223382" y="512978"/>
                  <a:pt x="3225668" y="502768"/>
                  <a:pt x="3229021" y="489661"/>
                </a:cubicBezTo>
                <a:cubicBezTo>
                  <a:pt x="3232374" y="476555"/>
                  <a:pt x="3234660" y="461467"/>
                  <a:pt x="3235879" y="444398"/>
                </a:cubicBezTo>
                <a:cubicBezTo>
                  <a:pt x="3237098" y="432206"/>
                  <a:pt x="3237098" y="424282"/>
                  <a:pt x="3235879" y="420624"/>
                </a:cubicBezTo>
                <a:cubicBezTo>
                  <a:pt x="3234660" y="416966"/>
                  <a:pt x="3230697" y="412089"/>
                  <a:pt x="3223991" y="405994"/>
                </a:cubicBezTo>
                <a:cubicBezTo>
                  <a:pt x="3216067" y="398069"/>
                  <a:pt x="3208142" y="393649"/>
                  <a:pt x="3200217" y="392735"/>
                </a:cubicBezTo>
                <a:cubicBezTo>
                  <a:pt x="3192292" y="391820"/>
                  <a:pt x="3178272" y="393801"/>
                  <a:pt x="3158155" y="398678"/>
                </a:cubicBezTo>
                <a:cubicBezTo>
                  <a:pt x="3139257" y="402945"/>
                  <a:pt x="3115940" y="406603"/>
                  <a:pt x="3088203" y="409651"/>
                </a:cubicBezTo>
                <a:cubicBezTo>
                  <a:pt x="3060467" y="412699"/>
                  <a:pt x="3043855" y="415747"/>
                  <a:pt x="3038368" y="418795"/>
                </a:cubicBezTo>
                <a:cubicBezTo>
                  <a:pt x="3030443" y="423062"/>
                  <a:pt x="3023738" y="424129"/>
                  <a:pt x="3018252" y="421995"/>
                </a:cubicBezTo>
                <a:cubicBezTo>
                  <a:pt x="3012765" y="419862"/>
                  <a:pt x="3006974" y="413918"/>
                  <a:pt x="3000878" y="404165"/>
                </a:cubicBezTo>
                <a:cubicBezTo>
                  <a:pt x="2993563" y="391363"/>
                  <a:pt x="2987772" y="377647"/>
                  <a:pt x="2983504" y="363017"/>
                </a:cubicBezTo>
                <a:cubicBezTo>
                  <a:pt x="2979847" y="352044"/>
                  <a:pt x="2978323" y="344424"/>
                  <a:pt x="2978932" y="340157"/>
                </a:cubicBezTo>
                <a:cubicBezTo>
                  <a:pt x="2979542" y="335889"/>
                  <a:pt x="2982285" y="327660"/>
                  <a:pt x="2987162" y="315468"/>
                </a:cubicBezTo>
                <a:cubicBezTo>
                  <a:pt x="2995087" y="299009"/>
                  <a:pt x="2999964" y="284683"/>
                  <a:pt x="3001793" y="272491"/>
                </a:cubicBezTo>
                <a:cubicBezTo>
                  <a:pt x="3002402" y="268224"/>
                  <a:pt x="3002707" y="265023"/>
                  <a:pt x="3002707" y="262890"/>
                </a:cubicBezTo>
                <a:cubicBezTo>
                  <a:pt x="3002707" y="260756"/>
                  <a:pt x="3002554" y="258928"/>
                  <a:pt x="3002249" y="257403"/>
                </a:cubicBezTo>
                <a:cubicBezTo>
                  <a:pt x="3001945" y="255879"/>
                  <a:pt x="3001488" y="255117"/>
                  <a:pt x="3000878" y="255117"/>
                </a:cubicBezTo>
                <a:lnTo>
                  <a:pt x="2996306" y="256946"/>
                </a:lnTo>
                <a:cubicBezTo>
                  <a:pt x="2991429" y="258775"/>
                  <a:pt x="2985028" y="260604"/>
                  <a:pt x="2977104" y="262433"/>
                </a:cubicBezTo>
                <a:cubicBezTo>
                  <a:pt x="2969179" y="264261"/>
                  <a:pt x="2960340" y="268833"/>
                  <a:pt x="2950586" y="276149"/>
                </a:cubicBezTo>
                <a:cubicBezTo>
                  <a:pt x="2943271" y="281635"/>
                  <a:pt x="2934889" y="288341"/>
                  <a:pt x="2925440" y="296265"/>
                </a:cubicBezTo>
                <a:cubicBezTo>
                  <a:pt x="2915991" y="304190"/>
                  <a:pt x="2908371" y="311201"/>
                  <a:pt x="2902580" y="317297"/>
                </a:cubicBezTo>
                <a:cubicBezTo>
                  <a:pt x="2896789" y="323393"/>
                  <a:pt x="2894503" y="326441"/>
                  <a:pt x="2895722" y="326441"/>
                </a:cubicBezTo>
                <a:cubicBezTo>
                  <a:pt x="2898160" y="326441"/>
                  <a:pt x="2896332" y="328879"/>
                  <a:pt x="2890236" y="333756"/>
                </a:cubicBezTo>
                <a:cubicBezTo>
                  <a:pt x="2884140" y="338633"/>
                  <a:pt x="2875605" y="349606"/>
                  <a:pt x="2864632" y="366674"/>
                </a:cubicBezTo>
                <a:cubicBezTo>
                  <a:pt x="2853660" y="383743"/>
                  <a:pt x="2847411" y="392278"/>
                  <a:pt x="2845887" y="392278"/>
                </a:cubicBezTo>
                <a:cubicBezTo>
                  <a:pt x="2844363" y="392278"/>
                  <a:pt x="2844515" y="390449"/>
                  <a:pt x="2846344" y="386791"/>
                </a:cubicBezTo>
                <a:cubicBezTo>
                  <a:pt x="2847564" y="385572"/>
                  <a:pt x="2848021" y="384810"/>
                  <a:pt x="2847716" y="384505"/>
                </a:cubicBezTo>
                <a:cubicBezTo>
                  <a:pt x="2847411" y="384200"/>
                  <a:pt x="2846344" y="384353"/>
                  <a:pt x="2844515" y="384962"/>
                </a:cubicBezTo>
                <a:cubicBezTo>
                  <a:pt x="2840858" y="387401"/>
                  <a:pt x="2839029" y="391211"/>
                  <a:pt x="2839029" y="396392"/>
                </a:cubicBezTo>
                <a:cubicBezTo>
                  <a:pt x="2839029" y="401574"/>
                  <a:pt x="2837201" y="406908"/>
                  <a:pt x="2833543" y="412394"/>
                </a:cubicBezTo>
                <a:cubicBezTo>
                  <a:pt x="2826837" y="422148"/>
                  <a:pt x="2820589" y="433121"/>
                  <a:pt x="2814798" y="445313"/>
                </a:cubicBezTo>
                <a:cubicBezTo>
                  <a:pt x="2809007" y="457505"/>
                  <a:pt x="2807025" y="464210"/>
                  <a:pt x="2808854" y="465430"/>
                </a:cubicBezTo>
                <a:cubicBezTo>
                  <a:pt x="2814950" y="469087"/>
                  <a:pt x="2822570" y="480212"/>
                  <a:pt x="2831714" y="498805"/>
                </a:cubicBezTo>
                <a:cubicBezTo>
                  <a:pt x="2840858" y="517398"/>
                  <a:pt x="2847564" y="535534"/>
                  <a:pt x="2851831" y="553212"/>
                </a:cubicBezTo>
                <a:cubicBezTo>
                  <a:pt x="2860365" y="589788"/>
                  <a:pt x="2863413" y="627736"/>
                  <a:pt x="2860975" y="667055"/>
                </a:cubicBezTo>
                <a:cubicBezTo>
                  <a:pt x="2858536" y="706374"/>
                  <a:pt x="2851831" y="730910"/>
                  <a:pt x="2840858" y="740664"/>
                </a:cubicBezTo>
                <a:cubicBezTo>
                  <a:pt x="2831104" y="749198"/>
                  <a:pt x="2820131" y="751332"/>
                  <a:pt x="2807940" y="747065"/>
                </a:cubicBezTo>
                <a:cubicBezTo>
                  <a:pt x="2795748" y="742797"/>
                  <a:pt x="2778983" y="730910"/>
                  <a:pt x="2757648" y="711403"/>
                </a:cubicBezTo>
                <a:cubicBezTo>
                  <a:pt x="2753990" y="708355"/>
                  <a:pt x="2749418" y="705155"/>
                  <a:pt x="2743931" y="701802"/>
                </a:cubicBezTo>
                <a:cubicBezTo>
                  <a:pt x="2738445" y="698449"/>
                  <a:pt x="2733416" y="696011"/>
                  <a:pt x="2728844" y="694487"/>
                </a:cubicBezTo>
                <a:cubicBezTo>
                  <a:pt x="2724272" y="692963"/>
                  <a:pt x="2721986" y="692810"/>
                  <a:pt x="2721986" y="694030"/>
                </a:cubicBezTo>
                <a:cubicBezTo>
                  <a:pt x="2721986" y="694639"/>
                  <a:pt x="2716804" y="689153"/>
                  <a:pt x="2706441" y="677570"/>
                </a:cubicBezTo>
                <a:cubicBezTo>
                  <a:pt x="2699126" y="669645"/>
                  <a:pt x="2694859" y="663854"/>
                  <a:pt x="2693640" y="660197"/>
                </a:cubicBezTo>
                <a:cubicBezTo>
                  <a:pt x="2692420" y="656539"/>
                  <a:pt x="2692420" y="651662"/>
                  <a:pt x="2693640" y="645566"/>
                </a:cubicBezTo>
                <a:cubicBezTo>
                  <a:pt x="2696078" y="635203"/>
                  <a:pt x="2699583" y="628345"/>
                  <a:pt x="2704155" y="624992"/>
                </a:cubicBezTo>
                <a:cubicBezTo>
                  <a:pt x="2708727" y="621639"/>
                  <a:pt x="2718328" y="601523"/>
                  <a:pt x="2732959" y="564642"/>
                </a:cubicBezTo>
                <a:cubicBezTo>
                  <a:pt x="2747589" y="527761"/>
                  <a:pt x="2757952" y="502920"/>
                  <a:pt x="2764048" y="490118"/>
                </a:cubicBezTo>
                <a:cubicBezTo>
                  <a:pt x="2770144" y="478536"/>
                  <a:pt x="2772430" y="470459"/>
                  <a:pt x="2770906" y="465887"/>
                </a:cubicBezTo>
                <a:cubicBezTo>
                  <a:pt x="2769382" y="461315"/>
                  <a:pt x="2763744" y="457200"/>
                  <a:pt x="2753990" y="453542"/>
                </a:cubicBezTo>
                <a:cubicBezTo>
                  <a:pt x="2743017" y="449885"/>
                  <a:pt x="2737531" y="446989"/>
                  <a:pt x="2737531" y="444856"/>
                </a:cubicBezTo>
                <a:cubicBezTo>
                  <a:pt x="2737531" y="442722"/>
                  <a:pt x="2735397" y="442265"/>
                  <a:pt x="2731130" y="443484"/>
                </a:cubicBezTo>
                <a:cubicBezTo>
                  <a:pt x="2726863" y="445313"/>
                  <a:pt x="2724729" y="443789"/>
                  <a:pt x="2724729" y="438912"/>
                </a:cubicBezTo>
                <a:cubicBezTo>
                  <a:pt x="2724729" y="434645"/>
                  <a:pt x="2726253" y="431597"/>
                  <a:pt x="2729301" y="429768"/>
                </a:cubicBezTo>
                <a:cubicBezTo>
                  <a:pt x="2731130" y="428549"/>
                  <a:pt x="2732197" y="428092"/>
                  <a:pt x="2732502" y="428396"/>
                </a:cubicBezTo>
                <a:cubicBezTo>
                  <a:pt x="2732806" y="428701"/>
                  <a:pt x="2732349" y="429768"/>
                  <a:pt x="2731130" y="431597"/>
                </a:cubicBezTo>
                <a:cubicBezTo>
                  <a:pt x="2729301" y="435254"/>
                  <a:pt x="2730520" y="436778"/>
                  <a:pt x="2734788" y="436169"/>
                </a:cubicBezTo>
                <a:cubicBezTo>
                  <a:pt x="2736007" y="435559"/>
                  <a:pt x="2737531" y="435254"/>
                  <a:pt x="2739360" y="435254"/>
                </a:cubicBezTo>
                <a:cubicBezTo>
                  <a:pt x="2747284" y="432816"/>
                  <a:pt x="2756733" y="433883"/>
                  <a:pt x="2767706" y="438455"/>
                </a:cubicBezTo>
                <a:cubicBezTo>
                  <a:pt x="2778679" y="443027"/>
                  <a:pt x="2785080" y="444093"/>
                  <a:pt x="2786909" y="441655"/>
                </a:cubicBezTo>
                <a:cubicBezTo>
                  <a:pt x="2788737" y="439826"/>
                  <a:pt x="2799862" y="423672"/>
                  <a:pt x="2820284" y="393192"/>
                </a:cubicBezTo>
                <a:cubicBezTo>
                  <a:pt x="2840706" y="362712"/>
                  <a:pt x="2852136" y="345033"/>
                  <a:pt x="2854574" y="340157"/>
                </a:cubicBezTo>
                <a:cubicBezTo>
                  <a:pt x="2859451" y="332232"/>
                  <a:pt x="2875301" y="315163"/>
                  <a:pt x="2902123" y="288950"/>
                </a:cubicBezTo>
                <a:cubicBezTo>
                  <a:pt x="2928945" y="262737"/>
                  <a:pt x="2945404" y="247802"/>
                  <a:pt x="2951501" y="244145"/>
                </a:cubicBezTo>
                <a:cubicBezTo>
                  <a:pt x="2969788" y="235001"/>
                  <a:pt x="2982285" y="224333"/>
                  <a:pt x="2988991" y="212141"/>
                </a:cubicBezTo>
                <a:cubicBezTo>
                  <a:pt x="2991429" y="207873"/>
                  <a:pt x="2994477" y="205435"/>
                  <a:pt x="2998135" y="204825"/>
                </a:cubicBezTo>
                <a:close/>
                <a:moveTo>
                  <a:pt x="4863435" y="174879"/>
                </a:moveTo>
                <a:cubicBezTo>
                  <a:pt x="4849261" y="174117"/>
                  <a:pt x="4835164" y="174955"/>
                  <a:pt x="4821143" y="177393"/>
                </a:cubicBezTo>
                <a:cubicBezTo>
                  <a:pt x="4808951" y="179832"/>
                  <a:pt x="4798283" y="180746"/>
                  <a:pt x="4789139" y="180137"/>
                </a:cubicBezTo>
                <a:cubicBezTo>
                  <a:pt x="4780605" y="179527"/>
                  <a:pt x="4776337" y="180137"/>
                  <a:pt x="4776337" y="181965"/>
                </a:cubicBezTo>
                <a:cubicBezTo>
                  <a:pt x="4778166" y="183794"/>
                  <a:pt x="4776643" y="185623"/>
                  <a:pt x="4771765" y="187452"/>
                </a:cubicBezTo>
                <a:cubicBezTo>
                  <a:pt x="4765669" y="189890"/>
                  <a:pt x="4762317" y="190500"/>
                  <a:pt x="4761707" y="189281"/>
                </a:cubicBezTo>
                <a:cubicBezTo>
                  <a:pt x="4761707" y="188671"/>
                  <a:pt x="4762317" y="187452"/>
                  <a:pt x="4763535" y="185623"/>
                </a:cubicBezTo>
                <a:cubicBezTo>
                  <a:pt x="4765365" y="182575"/>
                  <a:pt x="4765060" y="181356"/>
                  <a:pt x="4762621" y="181965"/>
                </a:cubicBezTo>
                <a:cubicBezTo>
                  <a:pt x="4759573" y="182575"/>
                  <a:pt x="4750125" y="186537"/>
                  <a:pt x="4734275" y="193853"/>
                </a:cubicBezTo>
                <a:cubicBezTo>
                  <a:pt x="4716597" y="201778"/>
                  <a:pt x="4695719" y="212903"/>
                  <a:pt x="4671639" y="227228"/>
                </a:cubicBezTo>
                <a:cubicBezTo>
                  <a:pt x="4647560" y="241554"/>
                  <a:pt x="4632015" y="251765"/>
                  <a:pt x="4625005" y="257861"/>
                </a:cubicBezTo>
                <a:cubicBezTo>
                  <a:pt x="4617995" y="263957"/>
                  <a:pt x="4614489" y="265176"/>
                  <a:pt x="4614489" y="261518"/>
                </a:cubicBezTo>
                <a:cubicBezTo>
                  <a:pt x="4614489" y="257861"/>
                  <a:pt x="4613117" y="256946"/>
                  <a:pt x="4610374" y="258775"/>
                </a:cubicBezTo>
                <a:cubicBezTo>
                  <a:pt x="4607631" y="260604"/>
                  <a:pt x="4607173" y="263042"/>
                  <a:pt x="4609003" y="266090"/>
                </a:cubicBezTo>
                <a:cubicBezTo>
                  <a:pt x="4610831" y="269138"/>
                  <a:pt x="4609155" y="273558"/>
                  <a:pt x="4603973" y="279349"/>
                </a:cubicBezTo>
                <a:cubicBezTo>
                  <a:pt x="4598792" y="285140"/>
                  <a:pt x="4594677" y="287121"/>
                  <a:pt x="4591629" y="285293"/>
                </a:cubicBezTo>
                <a:cubicBezTo>
                  <a:pt x="4589800" y="284074"/>
                  <a:pt x="4586295" y="286512"/>
                  <a:pt x="4581113" y="292608"/>
                </a:cubicBezTo>
                <a:cubicBezTo>
                  <a:pt x="4575932" y="298704"/>
                  <a:pt x="4573037" y="303885"/>
                  <a:pt x="4572427" y="308153"/>
                </a:cubicBezTo>
                <a:cubicBezTo>
                  <a:pt x="4572427" y="310591"/>
                  <a:pt x="4569379" y="313334"/>
                  <a:pt x="4563283" y="316382"/>
                </a:cubicBezTo>
                <a:cubicBezTo>
                  <a:pt x="4557187" y="319430"/>
                  <a:pt x="4549262" y="328879"/>
                  <a:pt x="4539508" y="344729"/>
                </a:cubicBezTo>
                <a:cubicBezTo>
                  <a:pt x="4529755" y="360578"/>
                  <a:pt x="4523049" y="370332"/>
                  <a:pt x="4519391" y="373990"/>
                </a:cubicBezTo>
                <a:cubicBezTo>
                  <a:pt x="4510247" y="383134"/>
                  <a:pt x="4502780" y="399593"/>
                  <a:pt x="4496989" y="423367"/>
                </a:cubicBezTo>
                <a:cubicBezTo>
                  <a:pt x="4491197" y="447142"/>
                  <a:pt x="4484949" y="486156"/>
                  <a:pt x="4478243" y="540410"/>
                </a:cubicBezTo>
                <a:cubicBezTo>
                  <a:pt x="4476415" y="556870"/>
                  <a:pt x="4475653" y="593293"/>
                  <a:pt x="4475957" y="649681"/>
                </a:cubicBezTo>
                <a:cubicBezTo>
                  <a:pt x="4476263" y="706069"/>
                  <a:pt x="4477329" y="739749"/>
                  <a:pt x="4479157" y="750722"/>
                </a:cubicBezTo>
                <a:cubicBezTo>
                  <a:pt x="4482206" y="764743"/>
                  <a:pt x="4484797" y="772973"/>
                  <a:pt x="4486930" y="775411"/>
                </a:cubicBezTo>
                <a:cubicBezTo>
                  <a:pt x="4489064" y="777849"/>
                  <a:pt x="4493788" y="776935"/>
                  <a:pt x="4501103" y="772668"/>
                </a:cubicBezTo>
                <a:cubicBezTo>
                  <a:pt x="4509638" y="768401"/>
                  <a:pt x="4514515" y="766877"/>
                  <a:pt x="4515733" y="768096"/>
                </a:cubicBezTo>
                <a:cubicBezTo>
                  <a:pt x="4516343" y="768096"/>
                  <a:pt x="4516191" y="768553"/>
                  <a:pt x="4515277" y="769468"/>
                </a:cubicBezTo>
                <a:cubicBezTo>
                  <a:pt x="4514362" y="770382"/>
                  <a:pt x="4513143" y="771296"/>
                  <a:pt x="4511619" y="772211"/>
                </a:cubicBezTo>
                <a:cubicBezTo>
                  <a:pt x="4510095" y="773125"/>
                  <a:pt x="4508419" y="774192"/>
                  <a:pt x="4506590" y="775411"/>
                </a:cubicBezTo>
                <a:cubicBezTo>
                  <a:pt x="4499275" y="779069"/>
                  <a:pt x="4495617" y="782117"/>
                  <a:pt x="4495617" y="784555"/>
                </a:cubicBezTo>
                <a:cubicBezTo>
                  <a:pt x="4495617" y="785774"/>
                  <a:pt x="4495769" y="786689"/>
                  <a:pt x="4496074" y="787298"/>
                </a:cubicBezTo>
                <a:cubicBezTo>
                  <a:pt x="4496379" y="787908"/>
                  <a:pt x="4496989" y="788213"/>
                  <a:pt x="4497903" y="788213"/>
                </a:cubicBezTo>
                <a:cubicBezTo>
                  <a:pt x="4498817" y="788213"/>
                  <a:pt x="4500189" y="787908"/>
                  <a:pt x="4502017" y="787298"/>
                </a:cubicBezTo>
                <a:cubicBezTo>
                  <a:pt x="4503847" y="786689"/>
                  <a:pt x="4505980" y="785774"/>
                  <a:pt x="4508419" y="784555"/>
                </a:cubicBezTo>
                <a:cubicBezTo>
                  <a:pt x="4513295" y="781507"/>
                  <a:pt x="4542556" y="773125"/>
                  <a:pt x="4596201" y="759409"/>
                </a:cubicBezTo>
                <a:cubicBezTo>
                  <a:pt x="4649846" y="745693"/>
                  <a:pt x="4680783" y="736701"/>
                  <a:pt x="4689013" y="732434"/>
                </a:cubicBezTo>
                <a:cubicBezTo>
                  <a:pt x="4697242" y="728167"/>
                  <a:pt x="4703795" y="726034"/>
                  <a:pt x="4708672" y="726034"/>
                </a:cubicBezTo>
                <a:cubicBezTo>
                  <a:pt x="4713549" y="726034"/>
                  <a:pt x="4720711" y="724052"/>
                  <a:pt x="4730161" y="720090"/>
                </a:cubicBezTo>
                <a:cubicBezTo>
                  <a:pt x="4739609" y="716128"/>
                  <a:pt x="4750429" y="715061"/>
                  <a:pt x="4762621" y="716890"/>
                </a:cubicBezTo>
                <a:cubicBezTo>
                  <a:pt x="4771156" y="718109"/>
                  <a:pt x="4775881" y="718413"/>
                  <a:pt x="4776795" y="717804"/>
                </a:cubicBezTo>
                <a:cubicBezTo>
                  <a:pt x="4777709" y="717194"/>
                  <a:pt x="4776033" y="714756"/>
                  <a:pt x="4771765" y="710489"/>
                </a:cubicBezTo>
                <a:cubicBezTo>
                  <a:pt x="4766279" y="704393"/>
                  <a:pt x="4762012" y="698906"/>
                  <a:pt x="4758964" y="694030"/>
                </a:cubicBezTo>
                <a:cubicBezTo>
                  <a:pt x="4756525" y="690372"/>
                  <a:pt x="4753782" y="688543"/>
                  <a:pt x="4750734" y="688543"/>
                </a:cubicBezTo>
                <a:cubicBezTo>
                  <a:pt x="4747687" y="688543"/>
                  <a:pt x="4740067" y="690067"/>
                  <a:pt x="4727875" y="693115"/>
                </a:cubicBezTo>
                <a:cubicBezTo>
                  <a:pt x="4710197" y="697992"/>
                  <a:pt x="4697395" y="701040"/>
                  <a:pt x="4689469" y="702259"/>
                </a:cubicBezTo>
                <a:cubicBezTo>
                  <a:pt x="4681545" y="703478"/>
                  <a:pt x="4671791" y="705612"/>
                  <a:pt x="4660209" y="708660"/>
                </a:cubicBezTo>
                <a:cubicBezTo>
                  <a:pt x="4651065" y="711098"/>
                  <a:pt x="4640092" y="713080"/>
                  <a:pt x="4627291" y="714603"/>
                </a:cubicBezTo>
                <a:cubicBezTo>
                  <a:pt x="4614489" y="716128"/>
                  <a:pt x="4603364" y="716737"/>
                  <a:pt x="4593915" y="716432"/>
                </a:cubicBezTo>
                <a:cubicBezTo>
                  <a:pt x="4584467" y="716128"/>
                  <a:pt x="4579741" y="715061"/>
                  <a:pt x="4579741" y="713232"/>
                </a:cubicBezTo>
                <a:cubicBezTo>
                  <a:pt x="4579741" y="710184"/>
                  <a:pt x="4577761" y="708660"/>
                  <a:pt x="4573798" y="708660"/>
                </a:cubicBezTo>
                <a:cubicBezTo>
                  <a:pt x="4569836" y="708660"/>
                  <a:pt x="4563587" y="704393"/>
                  <a:pt x="4555053" y="695858"/>
                </a:cubicBezTo>
                <a:cubicBezTo>
                  <a:pt x="4549567" y="689762"/>
                  <a:pt x="4546366" y="684885"/>
                  <a:pt x="4545451" y="681228"/>
                </a:cubicBezTo>
                <a:cubicBezTo>
                  <a:pt x="4544537" y="677570"/>
                  <a:pt x="4544690" y="670255"/>
                  <a:pt x="4545909" y="659282"/>
                </a:cubicBezTo>
                <a:cubicBezTo>
                  <a:pt x="4547129" y="648309"/>
                  <a:pt x="4549109" y="640842"/>
                  <a:pt x="4551853" y="636880"/>
                </a:cubicBezTo>
                <a:cubicBezTo>
                  <a:pt x="4554596" y="632917"/>
                  <a:pt x="4561149" y="627278"/>
                  <a:pt x="4571512" y="619963"/>
                </a:cubicBezTo>
                <a:cubicBezTo>
                  <a:pt x="4587362" y="609600"/>
                  <a:pt x="4596658" y="602894"/>
                  <a:pt x="4599401" y="599846"/>
                </a:cubicBezTo>
                <a:cubicBezTo>
                  <a:pt x="4602145" y="596798"/>
                  <a:pt x="4609003" y="591312"/>
                  <a:pt x="4619975" y="583387"/>
                </a:cubicBezTo>
                <a:cubicBezTo>
                  <a:pt x="4629119" y="576682"/>
                  <a:pt x="4633844" y="570128"/>
                  <a:pt x="4634149" y="563728"/>
                </a:cubicBezTo>
                <a:cubicBezTo>
                  <a:pt x="4634453" y="557327"/>
                  <a:pt x="4630339" y="545287"/>
                  <a:pt x="4621805" y="527609"/>
                </a:cubicBezTo>
                <a:lnTo>
                  <a:pt x="4609917" y="502005"/>
                </a:lnTo>
                <a:lnTo>
                  <a:pt x="4590715" y="503834"/>
                </a:lnTo>
                <a:cubicBezTo>
                  <a:pt x="4582790" y="504444"/>
                  <a:pt x="4577303" y="504292"/>
                  <a:pt x="4574255" y="503377"/>
                </a:cubicBezTo>
                <a:cubicBezTo>
                  <a:pt x="4571207" y="502463"/>
                  <a:pt x="4568617" y="500024"/>
                  <a:pt x="4566483" y="496062"/>
                </a:cubicBezTo>
                <a:cubicBezTo>
                  <a:pt x="4564349" y="492099"/>
                  <a:pt x="4563740" y="488594"/>
                  <a:pt x="4564655" y="485546"/>
                </a:cubicBezTo>
                <a:cubicBezTo>
                  <a:pt x="4565569" y="482498"/>
                  <a:pt x="4568921" y="477317"/>
                  <a:pt x="4574713" y="470002"/>
                </a:cubicBezTo>
                <a:cubicBezTo>
                  <a:pt x="4580504" y="462686"/>
                  <a:pt x="4585228" y="458114"/>
                  <a:pt x="4588885" y="456286"/>
                </a:cubicBezTo>
                <a:cubicBezTo>
                  <a:pt x="4592543" y="454457"/>
                  <a:pt x="4598030" y="453542"/>
                  <a:pt x="4605345" y="453542"/>
                </a:cubicBezTo>
                <a:cubicBezTo>
                  <a:pt x="4616317" y="454152"/>
                  <a:pt x="4627291" y="451713"/>
                  <a:pt x="4638263" y="446227"/>
                </a:cubicBezTo>
                <a:cubicBezTo>
                  <a:pt x="4649236" y="440741"/>
                  <a:pt x="4658380" y="436474"/>
                  <a:pt x="4665695" y="433425"/>
                </a:cubicBezTo>
                <a:cubicBezTo>
                  <a:pt x="4670572" y="432206"/>
                  <a:pt x="4673621" y="430073"/>
                  <a:pt x="4674839" y="427025"/>
                </a:cubicBezTo>
                <a:cubicBezTo>
                  <a:pt x="4676059" y="423977"/>
                  <a:pt x="4676973" y="418185"/>
                  <a:pt x="4677582" y="409651"/>
                </a:cubicBezTo>
                <a:cubicBezTo>
                  <a:pt x="4677582" y="396240"/>
                  <a:pt x="4677887" y="384657"/>
                  <a:pt x="4678497" y="374904"/>
                </a:cubicBezTo>
                <a:lnTo>
                  <a:pt x="4678497" y="361188"/>
                </a:lnTo>
                <a:lnTo>
                  <a:pt x="4637349" y="359359"/>
                </a:lnTo>
                <a:cubicBezTo>
                  <a:pt x="4614794" y="358750"/>
                  <a:pt x="4599554" y="357225"/>
                  <a:pt x="4591629" y="354787"/>
                </a:cubicBezTo>
                <a:cubicBezTo>
                  <a:pt x="4583705" y="352349"/>
                  <a:pt x="4579741" y="347777"/>
                  <a:pt x="4579741" y="341071"/>
                </a:cubicBezTo>
                <a:cubicBezTo>
                  <a:pt x="4579741" y="338023"/>
                  <a:pt x="4581419" y="335737"/>
                  <a:pt x="4584771" y="334213"/>
                </a:cubicBezTo>
                <a:cubicBezTo>
                  <a:pt x="4588124" y="332689"/>
                  <a:pt x="4595287" y="331622"/>
                  <a:pt x="4606259" y="331013"/>
                </a:cubicBezTo>
                <a:cubicBezTo>
                  <a:pt x="4624547" y="328574"/>
                  <a:pt x="4638263" y="327355"/>
                  <a:pt x="4647407" y="327355"/>
                </a:cubicBezTo>
                <a:cubicBezTo>
                  <a:pt x="4656551" y="327355"/>
                  <a:pt x="4665695" y="324307"/>
                  <a:pt x="4674839" y="318211"/>
                </a:cubicBezTo>
                <a:cubicBezTo>
                  <a:pt x="4680935" y="313334"/>
                  <a:pt x="4682765" y="311201"/>
                  <a:pt x="4680325" y="311810"/>
                </a:cubicBezTo>
                <a:cubicBezTo>
                  <a:pt x="4677277" y="312420"/>
                  <a:pt x="4675449" y="312420"/>
                  <a:pt x="4674839" y="311810"/>
                </a:cubicBezTo>
                <a:cubicBezTo>
                  <a:pt x="4674229" y="311201"/>
                  <a:pt x="4674839" y="309372"/>
                  <a:pt x="4676668" y="306324"/>
                </a:cubicBezTo>
                <a:cubicBezTo>
                  <a:pt x="4679716" y="301447"/>
                  <a:pt x="4682003" y="296265"/>
                  <a:pt x="4683526" y="290779"/>
                </a:cubicBezTo>
                <a:cubicBezTo>
                  <a:pt x="4685051" y="285293"/>
                  <a:pt x="4689165" y="283769"/>
                  <a:pt x="4695870" y="286207"/>
                </a:cubicBezTo>
                <a:cubicBezTo>
                  <a:pt x="4702576" y="288645"/>
                  <a:pt x="4712177" y="289407"/>
                  <a:pt x="4724674" y="288493"/>
                </a:cubicBezTo>
                <a:cubicBezTo>
                  <a:pt x="4737171" y="287579"/>
                  <a:pt x="4748601" y="291389"/>
                  <a:pt x="4758964" y="299923"/>
                </a:cubicBezTo>
                <a:cubicBezTo>
                  <a:pt x="4768107" y="307238"/>
                  <a:pt x="4772985" y="312725"/>
                  <a:pt x="4773595" y="316382"/>
                </a:cubicBezTo>
                <a:cubicBezTo>
                  <a:pt x="4774205" y="320040"/>
                  <a:pt x="4771156" y="323393"/>
                  <a:pt x="4764450" y="326441"/>
                </a:cubicBezTo>
                <a:cubicBezTo>
                  <a:pt x="4747381" y="334365"/>
                  <a:pt x="4737323" y="339852"/>
                  <a:pt x="4734275" y="342900"/>
                </a:cubicBezTo>
                <a:cubicBezTo>
                  <a:pt x="4731227" y="345948"/>
                  <a:pt x="4728485" y="352958"/>
                  <a:pt x="4726045" y="363931"/>
                </a:cubicBezTo>
                <a:cubicBezTo>
                  <a:pt x="4722998" y="378562"/>
                  <a:pt x="4721473" y="390449"/>
                  <a:pt x="4721473" y="399593"/>
                </a:cubicBezTo>
                <a:cubicBezTo>
                  <a:pt x="4721473" y="405689"/>
                  <a:pt x="4722083" y="409346"/>
                  <a:pt x="4723302" y="410566"/>
                </a:cubicBezTo>
                <a:cubicBezTo>
                  <a:pt x="4724522" y="411785"/>
                  <a:pt x="4727875" y="411785"/>
                  <a:pt x="4733361" y="410566"/>
                </a:cubicBezTo>
                <a:cubicBezTo>
                  <a:pt x="4762012" y="404470"/>
                  <a:pt x="4784567" y="403555"/>
                  <a:pt x="4801027" y="407822"/>
                </a:cubicBezTo>
                <a:cubicBezTo>
                  <a:pt x="4816267" y="410870"/>
                  <a:pt x="4827239" y="416357"/>
                  <a:pt x="4833945" y="424282"/>
                </a:cubicBezTo>
                <a:cubicBezTo>
                  <a:pt x="4840041" y="430377"/>
                  <a:pt x="4842327" y="436778"/>
                  <a:pt x="4840803" y="443484"/>
                </a:cubicBezTo>
                <a:cubicBezTo>
                  <a:pt x="4839279" y="450189"/>
                  <a:pt x="4833031" y="460553"/>
                  <a:pt x="4822057" y="474574"/>
                </a:cubicBezTo>
                <a:lnTo>
                  <a:pt x="4810170" y="490118"/>
                </a:lnTo>
                <a:lnTo>
                  <a:pt x="4828459" y="506578"/>
                </a:lnTo>
                <a:cubicBezTo>
                  <a:pt x="4840650" y="517550"/>
                  <a:pt x="4848727" y="523037"/>
                  <a:pt x="4852689" y="523037"/>
                </a:cubicBezTo>
                <a:cubicBezTo>
                  <a:pt x="4856652" y="523037"/>
                  <a:pt x="4861529" y="528980"/>
                  <a:pt x="4867320" y="540868"/>
                </a:cubicBezTo>
                <a:cubicBezTo>
                  <a:pt x="4873111" y="552755"/>
                  <a:pt x="4876007" y="562966"/>
                  <a:pt x="4876007" y="571500"/>
                </a:cubicBezTo>
                <a:cubicBezTo>
                  <a:pt x="4876007" y="576986"/>
                  <a:pt x="4875245" y="580796"/>
                  <a:pt x="4873721" y="582930"/>
                </a:cubicBezTo>
                <a:cubicBezTo>
                  <a:pt x="4872197" y="585063"/>
                  <a:pt x="4869302" y="586435"/>
                  <a:pt x="4865034" y="587045"/>
                </a:cubicBezTo>
                <a:cubicBezTo>
                  <a:pt x="4857719" y="588874"/>
                  <a:pt x="4853147" y="589026"/>
                  <a:pt x="4851318" y="587502"/>
                </a:cubicBezTo>
                <a:cubicBezTo>
                  <a:pt x="4849489" y="585978"/>
                  <a:pt x="4843393" y="588874"/>
                  <a:pt x="4833031" y="596189"/>
                </a:cubicBezTo>
                <a:cubicBezTo>
                  <a:pt x="4827544" y="599846"/>
                  <a:pt x="4822057" y="602437"/>
                  <a:pt x="4816571" y="603961"/>
                </a:cubicBezTo>
                <a:cubicBezTo>
                  <a:pt x="4811085" y="605485"/>
                  <a:pt x="4806665" y="605790"/>
                  <a:pt x="4803313" y="604876"/>
                </a:cubicBezTo>
                <a:cubicBezTo>
                  <a:pt x="4799959" y="603961"/>
                  <a:pt x="4798283" y="601675"/>
                  <a:pt x="4798283" y="598018"/>
                </a:cubicBezTo>
                <a:cubicBezTo>
                  <a:pt x="4798283" y="593750"/>
                  <a:pt x="4795539" y="591922"/>
                  <a:pt x="4790053" y="592531"/>
                </a:cubicBezTo>
                <a:cubicBezTo>
                  <a:pt x="4786396" y="593141"/>
                  <a:pt x="4785481" y="592226"/>
                  <a:pt x="4787311" y="589788"/>
                </a:cubicBezTo>
                <a:cubicBezTo>
                  <a:pt x="4788529" y="587349"/>
                  <a:pt x="4792187" y="583692"/>
                  <a:pt x="4798283" y="578815"/>
                </a:cubicBezTo>
                <a:cubicBezTo>
                  <a:pt x="4809865" y="568452"/>
                  <a:pt x="4816876" y="562661"/>
                  <a:pt x="4819315" y="561441"/>
                </a:cubicBezTo>
                <a:cubicBezTo>
                  <a:pt x="4821143" y="560832"/>
                  <a:pt x="4819924" y="552755"/>
                  <a:pt x="4815657" y="537210"/>
                </a:cubicBezTo>
                <a:cubicBezTo>
                  <a:pt x="4811390" y="521665"/>
                  <a:pt x="4807427" y="511150"/>
                  <a:pt x="4803769" y="505663"/>
                </a:cubicBezTo>
                <a:cubicBezTo>
                  <a:pt x="4801331" y="502005"/>
                  <a:pt x="4795388" y="504749"/>
                  <a:pt x="4785939" y="513893"/>
                </a:cubicBezTo>
                <a:cubicBezTo>
                  <a:pt x="4776490" y="523037"/>
                  <a:pt x="4771156" y="527304"/>
                  <a:pt x="4769937" y="526694"/>
                </a:cubicBezTo>
                <a:cubicBezTo>
                  <a:pt x="4768718" y="526085"/>
                  <a:pt x="4761403" y="532181"/>
                  <a:pt x="4747991" y="544982"/>
                </a:cubicBezTo>
                <a:cubicBezTo>
                  <a:pt x="4739457" y="553517"/>
                  <a:pt x="4733971" y="560070"/>
                  <a:pt x="4731532" y="564642"/>
                </a:cubicBezTo>
                <a:cubicBezTo>
                  <a:pt x="4729093" y="569214"/>
                  <a:pt x="4727570" y="575767"/>
                  <a:pt x="4726960" y="584301"/>
                </a:cubicBezTo>
                <a:cubicBezTo>
                  <a:pt x="4726351" y="597713"/>
                  <a:pt x="4727722" y="606399"/>
                  <a:pt x="4731075" y="610362"/>
                </a:cubicBezTo>
                <a:cubicBezTo>
                  <a:pt x="4734427" y="614324"/>
                  <a:pt x="4742201" y="616915"/>
                  <a:pt x="4754392" y="618134"/>
                </a:cubicBezTo>
                <a:cubicBezTo>
                  <a:pt x="4777557" y="620573"/>
                  <a:pt x="4792645" y="622706"/>
                  <a:pt x="4799655" y="624535"/>
                </a:cubicBezTo>
                <a:cubicBezTo>
                  <a:pt x="4806665" y="626364"/>
                  <a:pt x="4812609" y="629717"/>
                  <a:pt x="4817485" y="634593"/>
                </a:cubicBezTo>
                <a:lnTo>
                  <a:pt x="4828459" y="645566"/>
                </a:lnTo>
                <a:lnTo>
                  <a:pt x="4815657" y="659282"/>
                </a:lnTo>
                <a:cubicBezTo>
                  <a:pt x="4806513" y="668426"/>
                  <a:pt x="4798893" y="672998"/>
                  <a:pt x="4792797" y="672998"/>
                </a:cubicBezTo>
                <a:cubicBezTo>
                  <a:pt x="4786701" y="672998"/>
                  <a:pt x="4782738" y="674522"/>
                  <a:pt x="4780909" y="677570"/>
                </a:cubicBezTo>
                <a:cubicBezTo>
                  <a:pt x="4779691" y="680009"/>
                  <a:pt x="4788073" y="690220"/>
                  <a:pt x="4806055" y="708203"/>
                </a:cubicBezTo>
                <a:cubicBezTo>
                  <a:pt x="4824039" y="726186"/>
                  <a:pt x="4834859" y="735178"/>
                  <a:pt x="4838517" y="735178"/>
                </a:cubicBezTo>
                <a:cubicBezTo>
                  <a:pt x="4841565" y="735178"/>
                  <a:pt x="4847203" y="739902"/>
                  <a:pt x="4855433" y="749351"/>
                </a:cubicBezTo>
                <a:cubicBezTo>
                  <a:pt x="4863663" y="758799"/>
                  <a:pt x="4867777" y="765048"/>
                  <a:pt x="4867777" y="768096"/>
                </a:cubicBezTo>
                <a:cubicBezTo>
                  <a:pt x="4867777" y="771753"/>
                  <a:pt x="4872045" y="778307"/>
                  <a:pt x="4880579" y="787755"/>
                </a:cubicBezTo>
                <a:cubicBezTo>
                  <a:pt x="4889113" y="797204"/>
                  <a:pt x="4894905" y="801929"/>
                  <a:pt x="4897953" y="801929"/>
                </a:cubicBezTo>
                <a:cubicBezTo>
                  <a:pt x="4901001" y="801929"/>
                  <a:pt x="4902525" y="800862"/>
                  <a:pt x="4902525" y="798728"/>
                </a:cubicBezTo>
                <a:cubicBezTo>
                  <a:pt x="4902525" y="796595"/>
                  <a:pt x="4904049" y="786536"/>
                  <a:pt x="4907097" y="768553"/>
                </a:cubicBezTo>
                <a:cubicBezTo>
                  <a:pt x="4910145" y="750570"/>
                  <a:pt x="4912279" y="732739"/>
                  <a:pt x="4913497" y="715061"/>
                </a:cubicBezTo>
                <a:cubicBezTo>
                  <a:pt x="4915327" y="697382"/>
                  <a:pt x="4917155" y="680618"/>
                  <a:pt x="4918984" y="664769"/>
                </a:cubicBezTo>
                <a:cubicBezTo>
                  <a:pt x="4920203" y="648309"/>
                  <a:pt x="4921423" y="624535"/>
                  <a:pt x="4922641" y="593445"/>
                </a:cubicBezTo>
                <a:cubicBezTo>
                  <a:pt x="4927518" y="467868"/>
                  <a:pt x="4936053" y="359969"/>
                  <a:pt x="4948245" y="269748"/>
                </a:cubicBezTo>
                <a:cubicBezTo>
                  <a:pt x="4951293" y="244145"/>
                  <a:pt x="4951902" y="227685"/>
                  <a:pt x="4950073" y="220370"/>
                </a:cubicBezTo>
                <a:cubicBezTo>
                  <a:pt x="4948245" y="212445"/>
                  <a:pt x="4943215" y="204825"/>
                  <a:pt x="4934985" y="197510"/>
                </a:cubicBezTo>
                <a:cubicBezTo>
                  <a:pt x="4926756" y="190195"/>
                  <a:pt x="4917155" y="185013"/>
                  <a:pt x="4906182" y="181965"/>
                </a:cubicBezTo>
                <a:cubicBezTo>
                  <a:pt x="4891857" y="178003"/>
                  <a:pt x="4877607" y="175641"/>
                  <a:pt x="4863435" y="174879"/>
                </a:cubicBezTo>
                <a:close/>
                <a:moveTo>
                  <a:pt x="1005962" y="151333"/>
                </a:moveTo>
                <a:cubicBezTo>
                  <a:pt x="1013277" y="151028"/>
                  <a:pt x="1017240" y="154229"/>
                  <a:pt x="1017849" y="160934"/>
                </a:cubicBezTo>
                <a:cubicBezTo>
                  <a:pt x="1019068" y="166421"/>
                  <a:pt x="1018611" y="169621"/>
                  <a:pt x="1016478" y="170535"/>
                </a:cubicBezTo>
                <a:cubicBezTo>
                  <a:pt x="1014344" y="171450"/>
                  <a:pt x="1011144" y="169773"/>
                  <a:pt x="1006877" y="165506"/>
                </a:cubicBezTo>
                <a:cubicBezTo>
                  <a:pt x="1003219" y="161849"/>
                  <a:pt x="998342" y="163068"/>
                  <a:pt x="992246" y="169164"/>
                </a:cubicBezTo>
                <a:cubicBezTo>
                  <a:pt x="986150" y="175260"/>
                  <a:pt x="980054" y="184709"/>
                  <a:pt x="973958" y="197510"/>
                </a:cubicBezTo>
                <a:cubicBezTo>
                  <a:pt x="967862" y="210921"/>
                  <a:pt x="963595" y="220370"/>
                  <a:pt x="961157" y="225857"/>
                </a:cubicBezTo>
                <a:cubicBezTo>
                  <a:pt x="953841" y="239877"/>
                  <a:pt x="949117" y="255422"/>
                  <a:pt x="946983" y="272491"/>
                </a:cubicBezTo>
                <a:cubicBezTo>
                  <a:pt x="944850" y="289560"/>
                  <a:pt x="945916" y="301752"/>
                  <a:pt x="950184" y="309067"/>
                </a:cubicBezTo>
                <a:cubicBezTo>
                  <a:pt x="953841" y="314553"/>
                  <a:pt x="975787" y="309067"/>
                  <a:pt x="1016020" y="292608"/>
                </a:cubicBezTo>
                <a:cubicBezTo>
                  <a:pt x="1040404" y="282245"/>
                  <a:pt x="1052901" y="277673"/>
                  <a:pt x="1053511" y="278892"/>
                </a:cubicBezTo>
                <a:cubicBezTo>
                  <a:pt x="1054120" y="279502"/>
                  <a:pt x="1050463" y="282245"/>
                  <a:pt x="1042538" y="287121"/>
                </a:cubicBezTo>
                <a:cubicBezTo>
                  <a:pt x="1032784" y="292608"/>
                  <a:pt x="1027908" y="297485"/>
                  <a:pt x="1027908" y="301752"/>
                </a:cubicBezTo>
                <a:cubicBezTo>
                  <a:pt x="1027908" y="306019"/>
                  <a:pt x="1023031" y="311201"/>
                  <a:pt x="1013277" y="317297"/>
                </a:cubicBezTo>
                <a:cubicBezTo>
                  <a:pt x="996818" y="327050"/>
                  <a:pt x="981273" y="341376"/>
                  <a:pt x="966643" y="360273"/>
                </a:cubicBezTo>
                <a:cubicBezTo>
                  <a:pt x="958718" y="370637"/>
                  <a:pt x="952622" y="376580"/>
                  <a:pt x="948355" y="378104"/>
                </a:cubicBezTo>
                <a:cubicBezTo>
                  <a:pt x="944088" y="379628"/>
                  <a:pt x="937687" y="378562"/>
                  <a:pt x="929153" y="374904"/>
                </a:cubicBezTo>
                <a:cubicBezTo>
                  <a:pt x="923056" y="372465"/>
                  <a:pt x="916198" y="365912"/>
                  <a:pt x="908578" y="355244"/>
                </a:cubicBezTo>
                <a:cubicBezTo>
                  <a:pt x="900958" y="344576"/>
                  <a:pt x="897149" y="335889"/>
                  <a:pt x="897149" y="329184"/>
                </a:cubicBezTo>
                <a:cubicBezTo>
                  <a:pt x="896539" y="323088"/>
                  <a:pt x="895167" y="311658"/>
                  <a:pt x="893034" y="294894"/>
                </a:cubicBezTo>
                <a:cubicBezTo>
                  <a:pt x="890900" y="278130"/>
                  <a:pt x="892881" y="263042"/>
                  <a:pt x="898977" y="249631"/>
                </a:cubicBezTo>
                <a:cubicBezTo>
                  <a:pt x="903854" y="238658"/>
                  <a:pt x="914370" y="224485"/>
                  <a:pt x="930524" y="207111"/>
                </a:cubicBezTo>
                <a:cubicBezTo>
                  <a:pt x="946678" y="189738"/>
                  <a:pt x="962985" y="174955"/>
                  <a:pt x="979444" y="162763"/>
                </a:cubicBezTo>
                <a:cubicBezTo>
                  <a:pt x="989808" y="155448"/>
                  <a:pt x="998647" y="151638"/>
                  <a:pt x="1005962" y="151333"/>
                </a:cubicBezTo>
                <a:close/>
                <a:moveTo>
                  <a:pt x="357119" y="129845"/>
                </a:moveTo>
                <a:cubicBezTo>
                  <a:pt x="359405" y="129540"/>
                  <a:pt x="361310" y="130759"/>
                  <a:pt x="362834" y="133502"/>
                </a:cubicBezTo>
                <a:cubicBezTo>
                  <a:pt x="364663" y="135941"/>
                  <a:pt x="370454" y="138074"/>
                  <a:pt x="380208" y="139903"/>
                </a:cubicBezTo>
                <a:cubicBezTo>
                  <a:pt x="386913" y="141732"/>
                  <a:pt x="396667" y="147828"/>
                  <a:pt x="409468" y="158191"/>
                </a:cubicBezTo>
                <a:cubicBezTo>
                  <a:pt x="422270" y="168554"/>
                  <a:pt x="431719" y="178613"/>
                  <a:pt x="437815" y="188366"/>
                </a:cubicBezTo>
                <a:cubicBezTo>
                  <a:pt x="442082" y="195072"/>
                  <a:pt x="444520" y="202692"/>
                  <a:pt x="445130" y="211226"/>
                </a:cubicBezTo>
                <a:cubicBezTo>
                  <a:pt x="446349" y="219761"/>
                  <a:pt x="445740" y="229667"/>
                  <a:pt x="443301" y="240944"/>
                </a:cubicBezTo>
                <a:cubicBezTo>
                  <a:pt x="440863" y="252222"/>
                  <a:pt x="438425" y="258623"/>
                  <a:pt x="435986" y="260147"/>
                </a:cubicBezTo>
                <a:cubicBezTo>
                  <a:pt x="433548" y="261671"/>
                  <a:pt x="432328" y="266090"/>
                  <a:pt x="432328" y="273405"/>
                </a:cubicBezTo>
                <a:cubicBezTo>
                  <a:pt x="431719" y="279502"/>
                  <a:pt x="430195" y="282549"/>
                  <a:pt x="427757" y="282549"/>
                </a:cubicBezTo>
                <a:cubicBezTo>
                  <a:pt x="425318" y="280721"/>
                  <a:pt x="417851" y="285750"/>
                  <a:pt x="405354" y="297637"/>
                </a:cubicBezTo>
                <a:cubicBezTo>
                  <a:pt x="392857" y="309524"/>
                  <a:pt x="383865" y="315468"/>
                  <a:pt x="378379" y="315468"/>
                </a:cubicBezTo>
                <a:cubicBezTo>
                  <a:pt x="372892" y="315468"/>
                  <a:pt x="370149" y="316992"/>
                  <a:pt x="370149" y="320040"/>
                </a:cubicBezTo>
                <a:cubicBezTo>
                  <a:pt x="370149" y="322478"/>
                  <a:pt x="362834" y="327507"/>
                  <a:pt x="348204" y="335127"/>
                </a:cubicBezTo>
                <a:cubicBezTo>
                  <a:pt x="333573" y="342747"/>
                  <a:pt x="323515" y="346558"/>
                  <a:pt x="318028" y="346558"/>
                </a:cubicBezTo>
                <a:cubicBezTo>
                  <a:pt x="313152" y="346558"/>
                  <a:pt x="305837" y="351282"/>
                  <a:pt x="296083" y="360731"/>
                </a:cubicBezTo>
                <a:cubicBezTo>
                  <a:pt x="286329" y="370180"/>
                  <a:pt x="281452" y="372465"/>
                  <a:pt x="281452" y="367589"/>
                </a:cubicBezTo>
                <a:cubicBezTo>
                  <a:pt x="281452" y="363321"/>
                  <a:pt x="274747" y="364541"/>
                  <a:pt x="261336" y="371246"/>
                </a:cubicBezTo>
                <a:cubicBezTo>
                  <a:pt x="260116" y="371856"/>
                  <a:pt x="258593" y="372465"/>
                  <a:pt x="256764" y="373075"/>
                </a:cubicBezTo>
                <a:cubicBezTo>
                  <a:pt x="240914" y="382219"/>
                  <a:pt x="224912" y="391820"/>
                  <a:pt x="208758" y="401879"/>
                </a:cubicBezTo>
                <a:cubicBezTo>
                  <a:pt x="192603" y="411937"/>
                  <a:pt x="183307" y="416966"/>
                  <a:pt x="180869" y="416966"/>
                </a:cubicBezTo>
                <a:cubicBezTo>
                  <a:pt x="173553" y="415747"/>
                  <a:pt x="164409" y="419710"/>
                  <a:pt x="153436" y="428854"/>
                </a:cubicBezTo>
                <a:cubicBezTo>
                  <a:pt x="143683" y="436778"/>
                  <a:pt x="138197" y="439979"/>
                  <a:pt x="136977" y="438455"/>
                </a:cubicBezTo>
                <a:cubicBezTo>
                  <a:pt x="135758" y="436931"/>
                  <a:pt x="139721" y="432968"/>
                  <a:pt x="148865" y="426568"/>
                </a:cubicBezTo>
                <a:cubicBezTo>
                  <a:pt x="158008" y="420167"/>
                  <a:pt x="169286" y="409346"/>
                  <a:pt x="182697" y="394106"/>
                </a:cubicBezTo>
                <a:cubicBezTo>
                  <a:pt x="196718" y="378866"/>
                  <a:pt x="220188" y="354178"/>
                  <a:pt x="253106" y="320040"/>
                </a:cubicBezTo>
                <a:cubicBezTo>
                  <a:pt x="286025" y="285902"/>
                  <a:pt x="306446" y="264566"/>
                  <a:pt x="314371" y="256032"/>
                </a:cubicBezTo>
                <a:cubicBezTo>
                  <a:pt x="322296" y="247497"/>
                  <a:pt x="331135" y="235610"/>
                  <a:pt x="340888" y="220370"/>
                </a:cubicBezTo>
                <a:cubicBezTo>
                  <a:pt x="350642" y="205130"/>
                  <a:pt x="356433" y="194157"/>
                  <a:pt x="358262" y="187452"/>
                </a:cubicBezTo>
                <a:cubicBezTo>
                  <a:pt x="360091" y="181965"/>
                  <a:pt x="359481" y="176022"/>
                  <a:pt x="356433" y="169621"/>
                </a:cubicBezTo>
                <a:cubicBezTo>
                  <a:pt x="353385" y="163220"/>
                  <a:pt x="349728" y="160020"/>
                  <a:pt x="345460" y="160020"/>
                </a:cubicBezTo>
                <a:cubicBezTo>
                  <a:pt x="339364" y="160020"/>
                  <a:pt x="338450" y="155143"/>
                  <a:pt x="342717" y="145389"/>
                </a:cubicBezTo>
                <a:cubicBezTo>
                  <a:pt x="344546" y="141732"/>
                  <a:pt x="346680" y="138379"/>
                  <a:pt x="349118" y="135331"/>
                </a:cubicBezTo>
                <a:cubicBezTo>
                  <a:pt x="352166" y="131978"/>
                  <a:pt x="354833" y="130149"/>
                  <a:pt x="357119" y="129845"/>
                </a:cubicBezTo>
                <a:close/>
                <a:moveTo>
                  <a:pt x="4530364" y="128016"/>
                </a:moveTo>
                <a:cubicBezTo>
                  <a:pt x="4534022" y="128016"/>
                  <a:pt x="4539813" y="131826"/>
                  <a:pt x="4547738" y="139446"/>
                </a:cubicBezTo>
                <a:cubicBezTo>
                  <a:pt x="4555663" y="147066"/>
                  <a:pt x="4560539" y="153619"/>
                  <a:pt x="4562368" y="159105"/>
                </a:cubicBezTo>
                <a:cubicBezTo>
                  <a:pt x="4566635" y="170078"/>
                  <a:pt x="4568311" y="178917"/>
                  <a:pt x="4567397" y="185623"/>
                </a:cubicBezTo>
                <a:cubicBezTo>
                  <a:pt x="4566483" y="192329"/>
                  <a:pt x="4561759" y="204825"/>
                  <a:pt x="4553224" y="223113"/>
                </a:cubicBezTo>
                <a:cubicBezTo>
                  <a:pt x="4542251" y="246888"/>
                  <a:pt x="4534631" y="263347"/>
                  <a:pt x="4530364" y="272491"/>
                </a:cubicBezTo>
                <a:cubicBezTo>
                  <a:pt x="4528535" y="277977"/>
                  <a:pt x="4526555" y="285293"/>
                  <a:pt x="4524421" y="294437"/>
                </a:cubicBezTo>
                <a:cubicBezTo>
                  <a:pt x="4522287" y="303581"/>
                  <a:pt x="4521068" y="311201"/>
                  <a:pt x="4520763" y="317297"/>
                </a:cubicBezTo>
                <a:cubicBezTo>
                  <a:pt x="4520459" y="323393"/>
                  <a:pt x="4521220" y="326745"/>
                  <a:pt x="4523049" y="327355"/>
                </a:cubicBezTo>
                <a:cubicBezTo>
                  <a:pt x="4525487" y="327355"/>
                  <a:pt x="4526707" y="326136"/>
                  <a:pt x="4526707" y="323697"/>
                </a:cubicBezTo>
                <a:cubicBezTo>
                  <a:pt x="4526707" y="320040"/>
                  <a:pt x="4539051" y="305562"/>
                  <a:pt x="4563740" y="280263"/>
                </a:cubicBezTo>
                <a:cubicBezTo>
                  <a:pt x="4588429" y="254965"/>
                  <a:pt x="4605955" y="238658"/>
                  <a:pt x="4616317" y="231343"/>
                </a:cubicBezTo>
                <a:cubicBezTo>
                  <a:pt x="4628510" y="223418"/>
                  <a:pt x="4635215" y="218541"/>
                  <a:pt x="4636435" y="216713"/>
                </a:cubicBezTo>
                <a:cubicBezTo>
                  <a:pt x="4638873" y="214274"/>
                  <a:pt x="4648931" y="207721"/>
                  <a:pt x="4666609" y="197053"/>
                </a:cubicBezTo>
                <a:cubicBezTo>
                  <a:pt x="4684288" y="186385"/>
                  <a:pt x="4697395" y="178917"/>
                  <a:pt x="4705929" y="174650"/>
                </a:cubicBezTo>
                <a:cubicBezTo>
                  <a:pt x="4717511" y="169164"/>
                  <a:pt x="4724065" y="165201"/>
                  <a:pt x="4725589" y="162763"/>
                </a:cubicBezTo>
                <a:cubicBezTo>
                  <a:pt x="4727113" y="160325"/>
                  <a:pt x="4731227" y="159867"/>
                  <a:pt x="4737933" y="161391"/>
                </a:cubicBezTo>
                <a:cubicBezTo>
                  <a:pt x="4744639" y="162915"/>
                  <a:pt x="4758049" y="160020"/>
                  <a:pt x="4778166" y="152705"/>
                </a:cubicBezTo>
                <a:cubicBezTo>
                  <a:pt x="4798283" y="145389"/>
                  <a:pt x="4816876" y="140817"/>
                  <a:pt x="4833945" y="138989"/>
                </a:cubicBezTo>
                <a:cubicBezTo>
                  <a:pt x="4846747" y="137769"/>
                  <a:pt x="4864425" y="138684"/>
                  <a:pt x="4886980" y="141732"/>
                </a:cubicBezTo>
                <a:cubicBezTo>
                  <a:pt x="4909535" y="144780"/>
                  <a:pt x="4920813" y="147828"/>
                  <a:pt x="4920813" y="150876"/>
                </a:cubicBezTo>
                <a:cubicBezTo>
                  <a:pt x="4920813" y="152705"/>
                  <a:pt x="4926299" y="154686"/>
                  <a:pt x="4937271" y="156819"/>
                </a:cubicBezTo>
                <a:cubicBezTo>
                  <a:pt x="4948245" y="158953"/>
                  <a:pt x="4958913" y="163982"/>
                  <a:pt x="4969276" y="171907"/>
                </a:cubicBezTo>
                <a:cubicBezTo>
                  <a:pt x="4979639" y="179832"/>
                  <a:pt x="4986040" y="183794"/>
                  <a:pt x="4988479" y="183794"/>
                </a:cubicBezTo>
                <a:cubicBezTo>
                  <a:pt x="4992135" y="183794"/>
                  <a:pt x="4999604" y="192633"/>
                  <a:pt x="5010881" y="210312"/>
                </a:cubicBezTo>
                <a:cubicBezTo>
                  <a:pt x="5022159" y="227990"/>
                  <a:pt x="5029017" y="241706"/>
                  <a:pt x="5031455" y="251460"/>
                </a:cubicBezTo>
                <a:cubicBezTo>
                  <a:pt x="5035113" y="263652"/>
                  <a:pt x="5035875" y="278282"/>
                  <a:pt x="5033741" y="295351"/>
                </a:cubicBezTo>
                <a:cubicBezTo>
                  <a:pt x="5031607" y="312420"/>
                  <a:pt x="5029931" y="342443"/>
                  <a:pt x="5028712" y="385419"/>
                </a:cubicBezTo>
                <a:cubicBezTo>
                  <a:pt x="5027493" y="428396"/>
                  <a:pt x="5026121" y="460858"/>
                  <a:pt x="5024597" y="482803"/>
                </a:cubicBezTo>
                <a:cubicBezTo>
                  <a:pt x="5023073" y="504749"/>
                  <a:pt x="5021701" y="548945"/>
                  <a:pt x="5020482" y="615391"/>
                </a:cubicBezTo>
                <a:cubicBezTo>
                  <a:pt x="5018653" y="697687"/>
                  <a:pt x="5015606" y="754685"/>
                  <a:pt x="5011338" y="786384"/>
                </a:cubicBezTo>
                <a:cubicBezTo>
                  <a:pt x="5006461" y="824789"/>
                  <a:pt x="4999756" y="858469"/>
                  <a:pt x="4991221" y="887425"/>
                </a:cubicBezTo>
                <a:cubicBezTo>
                  <a:pt x="4982687" y="916381"/>
                  <a:pt x="4974457" y="932383"/>
                  <a:pt x="4966533" y="935431"/>
                </a:cubicBezTo>
                <a:cubicBezTo>
                  <a:pt x="4959217" y="937869"/>
                  <a:pt x="4955560" y="940765"/>
                  <a:pt x="4955560" y="944118"/>
                </a:cubicBezTo>
                <a:cubicBezTo>
                  <a:pt x="4955560" y="947471"/>
                  <a:pt x="4949311" y="948080"/>
                  <a:pt x="4936815" y="945947"/>
                </a:cubicBezTo>
                <a:cubicBezTo>
                  <a:pt x="4924318" y="943813"/>
                  <a:pt x="4914412" y="938174"/>
                  <a:pt x="4907097" y="929030"/>
                </a:cubicBezTo>
                <a:cubicBezTo>
                  <a:pt x="4899781" y="919886"/>
                  <a:pt x="4892314" y="911352"/>
                  <a:pt x="4884694" y="903427"/>
                </a:cubicBezTo>
                <a:cubicBezTo>
                  <a:pt x="4877074" y="895502"/>
                  <a:pt x="4872349" y="889101"/>
                  <a:pt x="4870521" y="884225"/>
                </a:cubicBezTo>
                <a:cubicBezTo>
                  <a:pt x="4868692" y="879348"/>
                  <a:pt x="4866253" y="877824"/>
                  <a:pt x="4863205" y="879653"/>
                </a:cubicBezTo>
                <a:cubicBezTo>
                  <a:pt x="4861987" y="880262"/>
                  <a:pt x="4860919" y="879957"/>
                  <a:pt x="4860005" y="878738"/>
                </a:cubicBezTo>
                <a:cubicBezTo>
                  <a:pt x="4859091" y="877519"/>
                  <a:pt x="4858633" y="875690"/>
                  <a:pt x="4858633" y="873252"/>
                </a:cubicBezTo>
                <a:cubicBezTo>
                  <a:pt x="4858633" y="867156"/>
                  <a:pt x="4854823" y="857859"/>
                  <a:pt x="4847203" y="845363"/>
                </a:cubicBezTo>
                <a:cubicBezTo>
                  <a:pt x="4839584" y="832866"/>
                  <a:pt x="4833945" y="821436"/>
                  <a:pt x="4830287" y="811073"/>
                </a:cubicBezTo>
                <a:cubicBezTo>
                  <a:pt x="4826629" y="800709"/>
                  <a:pt x="4821295" y="795071"/>
                  <a:pt x="4814285" y="794156"/>
                </a:cubicBezTo>
                <a:cubicBezTo>
                  <a:pt x="4807275" y="793242"/>
                  <a:pt x="4791882" y="795833"/>
                  <a:pt x="4768107" y="801929"/>
                </a:cubicBezTo>
                <a:cubicBezTo>
                  <a:pt x="4742505" y="808025"/>
                  <a:pt x="4728637" y="810311"/>
                  <a:pt x="4726503" y="808787"/>
                </a:cubicBezTo>
                <a:cubicBezTo>
                  <a:pt x="4724369" y="807263"/>
                  <a:pt x="4717359" y="808025"/>
                  <a:pt x="4705472" y="811073"/>
                </a:cubicBezTo>
                <a:cubicBezTo>
                  <a:pt x="4693584" y="814121"/>
                  <a:pt x="4675144" y="817626"/>
                  <a:pt x="4650151" y="821588"/>
                </a:cubicBezTo>
                <a:cubicBezTo>
                  <a:pt x="4625157" y="825551"/>
                  <a:pt x="4603059" y="829970"/>
                  <a:pt x="4583857" y="834847"/>
                </a:cubicBezTo>
                <a:cubicBezTo>
                  <a:pt x="4564655" y="839724"/>
                  <a:pt x="4541947" y="843686"/>
                  <a:pt x="4515733" y="846734"/>
                </a:cubicBezTo>
                <a:lnTo>
                  <a:pt x="4476415" y="851306"/>
                </a:lnTo>
                <a:lnTo>
                  <a:pt x="4463613" y="837590"/>
                </a:lnTo>
                <a:cubicBezTo>
                  <a:pt x="4455688" y="828446"/>
                  <a:pt x="4449897" y="823874"/>
                  <a:pt x="4446239" y="823874"/>
                </a:cubicBezTo>
                <a:cubicBezTo>
                  <a:pt x="4441363" y="823874"/>
                  <a:pt x="4433285" y="816407"/>
                  <a:pt x="4422007" y="801472"/>
                </a:cubicBezTo>
                <a:cubicBezTo>
                  <a:pt x="4410731" y="786536"/>
                  <a:pt x="4402043" y="771753"/>
                  <a:pt x="4395947" y="757123"/>
                </a:cubicBezTo>
                <a:cubicBezTo>
                  <a:pt x="4387413" y="736397"/>
                  <a:pt x="4381013" y="726034"/>
                  <a:pt x="4376745" y="726034"/>
                </a:cubicBezTo>
                <a:cubicBezTo>
                  <a:pt x="4372478" y="726034"/>
                  <a:pt x="4371411" y="724509"/>
                  <a:pt x="4373545" y="721461"/>
                </a:cubicBezTo>
                <a:cubicBezTo>
                  <a:pt x="4375679" y="718413"/>
                  <a:pt x="4374916" y="713384"/>
                  <a:pt x="4371259" y="706374"/>
                </a:cubicBezTo>
                <a:cubicBezTo>
                  <a:pt x="4367601" y="699363"/>
                  <a:pt x="4366687" y="693115"/>
                  <a:pt x="4368515" y="687629"/>
                </a:cubicBezTo>
                <a:cubicBezTo>
                  <a:pt x="4371563" y="681533"/>
                  <a:pt x="4373545" y="674218"/>
                  <a:pt x="4374459" y="665683"/>
                </a:cubicBezTo>
                <a:cubicBezTo>
                  <a:pt x="4375373" y="657149"/>
                  <a:pt x="4376441" y="634593"/>
                  <a:pt x="4377659" y="598018"/>
                </a:cubicBezTo>
                <a:cubicBezTo>
                  <a:pt x="4379488" y="552298"/>
                  <a:pt x="4382689" y="521513"/>
                  <a:pt x="4387261" y="505663"/>
                </a:cubicBezTo>
                <a:cubicBezTo>
                  <a:pt x="4391833" y="489813"/>
                  <a:pt x="4393357" y="479907"/>
                  <a:pt x="4391833" y="475945"/>
                </a:cubicBezTo>
                <a:cubicBezTo>
                  <a:pt x="4390309" y="471983"/>
                  <a:pt x="4391071" y="465125"/>
                  <a:pt x="4394119" y="455371"/>
                </a:cubicBezTo>
                <a:cubicBezTo>
                  <a:pt x="4397167" y="445618"/>
                  <a:pt x="4398995" y="438455"/>
                  <a:pt x="4399605" y="433883"/>
                </a:cubicBezTo>
                <a:cubicBezTo>
                  <a:pt x="4400215" y="429311"/>
                  <a:pt x="4402501" y="420472"/>
                  <a:pt x="4406463" y="407365"/>
                </a:cubicBezTo>
                <a:cubicBezTo>
                  <a:pt x="4410425" y="394259"/>
                  <a:pt x="4412711" y="386181"/>
                  <a:pt x="4413321" y="383134"/>
                </a:cubicBezTo>
                <a:cubicBezTo>
                  <a:pt x="4415759" y="361188"/>
                  <a:pt x="4435267" y="308762"/>
                  <a:pt x="4471843" y="225857"/>
                </a:cubicBezTo>
                <a:cubicBezTo>
                  <a:pt x="4477939" y="212445"/>
                  <a:pt x="4482053" y="202235"/>
                  <a:pt x="4484187" y="195224"/>
                </a:cubicBezTo>
                <a:cubicBezTo>
                  <a:pt x="4486321" y="188214"/>
                  <a:pt x="4493941" y="175260"/>
                  <a:pt x="4507047" y="156362"/>
                </a:cubicBezTo>
                <a:cubicBezTo>
                  <a:pt x="4520153" y="137465"/>
                  <a:pt x="4527926" y="128016"/>
                  <a:pt x="4530364" y="128016"/>
                </a:cubicBezTo>
                <a:close/>
                <a:moveTo>
                  <a:pt x="1991762" y="109728"/>
                </a:moveTo>
                <a:cubicBezTo>
                  <a:pt x="1994657" y="109728"/>
                  <a:pt x="1999000" y="111861"/>
                  <a:pt x="2004792" y="116129"/>
                </a:cubicBezTo>
                <a:cubicBezTo>
                  <a:pt x="2007230" y="117957"/>
                  <a:pt x="2009973" y="120396"/>
                  <a:pt x="2013021" y="123444"/>
                </a:cubicBezTo>
                <a:cubicBezTo>
                  <a:pt x="2028261" y="138684"/>
                  <a:pt x="2043044" y="165811"/>
                  <a:pt x="2057370" y="204825"/>
                </a:cubicBezTo>
                <a:cubicBezTo>
                  <a:pt x="2071695" y="243840"/>
                  <a:pt x="2080077" y="280416"/>
                  <a:pt x="2082516" y="314553"/>
                </a:cubicBezTo>
                <a:cubicBezTo>
                  <a:pt x="2084344" y="339547"/>
                  <a:pt x="2086021" y="360273"/>
                  <a:pt x="2087545" y="376733"/>
                </a:cubicBezTo>
                <a:cubicBezTo>
                  <a:pt x="2089069" y="393192"/>
                  <a:pt x="2089831" y="403860"/>
                  <a:pt x="2089831" y="408737"/>
                </a:cubicBezTo>
                <a:cubicBezTo>
                  <a:pt x="2089831" y="414223"/>
                  <a:pt x="2092269" y="416357"/>
                  <a:pt x="2097146" y="415138"/>
                </a:cubicBezTo>
                <a:cubicBezTo>
                  <a:pt x="2102023" y="413918"/>
                  <a:pt x="2115434" y="407822"/>
                  <a:pt x="2137380" y="396849"/>
                </a:cubicBezTo>
                <a:cubicBezTo>
                  <a:pt x="2162983" y="384048"/>
                  <a:pt x="2181880" y="375209"/>
                  <a:pt x="2194073" y="370332"/>
                </a:cubicBezTo>
                <a:cubicBezTo>
                  <a:pt x="2217237" y="361188"/>
                  <a:pt x="2234306" y="357835"/>
                  <a:pt x="2245279" y="360273"/>
                </a:cubicBezTo>
                <a:cubicBezTo>
                  <a:pt x="2247107" y="360883"/>
                  <a:pt x="2247717" y="361797"/>
                  <a:pt x="2247107" y="363017"/>
                </a:cubicBezTo>
                <a:cubicBezTo>
                  <a:pt x="2244669" y="367284"/>
                  <a:pt x="2245584" y="369722"/>
                  <a:pt x="2249851" y="370332"/>
                </a:cubicBezTo>
                <a:cubicBezTo>
                  <a:pt x="2254118" y="370941"/>
                  <a:pt x="2257623" y="369265"/>
                  <a:pt x="2260366" y="365303"/>
                </a:cubicBezTo>
                <a:cubicBezTo>
                  <a:pt x="2263110" y="361340"/>
                  <a:pt x="2265700" y="359664"/>
                  <a:pt x="2268139" y="360273"/>
                </a:cubicBezTo>
                <a:cubicBezTo>
                  <a:pt x="2270577" y="360883"/>
                  <a:pt x="2275759" y="364236"/>
                  <a:pt x="2283684" y="370332"/>
                </a:cubicBezTo>
                <a:cubicBezTo>
                  <a:pt x="2294657" y="378866"/>
                  <a:pt x="2300905" y="383896"/>
                  <a:pt x="2302429" y="385419"/>
                </a:cubicBezTo>
                <a:cubicBezTo>
                  <a:pt x="2303953" y="386944"/>
                  <a:pt x="2309134" y="389687"/>
                  <a:pt x="2317974" y="393649"/>
                </a:cubicBezTo>
                <a:cubicBezTo>
                  <a:pt x="2326813" y="397611"/>
                  <a:pt x="2335195" y="404774"/>
                  <a:pt x="2343120" y="415138"/>
                </a:cubicBezTo>
                <a:cubicBezTo>
                  <a:pt x="2354093" y="429158"/>
                  <a:pt x="2357902" y="439521"/>
                  <a:pt x="2354550" y="446227"/>
                </a:cubicBezTo>
                <a:cubicBezTo>
                  <a:pt x="2351197" y="452933"/>
                  <a:pt x="2340376" y="456895"/>
                  <a:pt x="2322088" y="458114"/>
                </a:cubicBezTo>
                <a:cubicBezTo>
                  <a:pt x="2304410" y="459333"/>
                  <a:pt x="2293437" y="460553"/>
                  <a:pt x="2289170" y="461772"/>
                </a:cubicBezTo>
                <a:cubicBezTo>
                  <a:pt x="2276978" y="466039"/>
                  <a:pt x="2265396" y="468935"/>
                  <a:pt x="2254423" y="470459"/>
                </a:cubicBezTo>
                <a:cubicBezTo>
                  <a:pt x="2243450" y="471983"/>
                  <a:pt x="2237659" y="471830"/>
                  <a:pt x="2237049" y="470002"/>
                </a:cubicBezTo>
                <a:cubicBezTo>
                  <a:pt x="2235830" y="467563"/>
                  <a:pt x="2234001" y="466496"/>
                  <a:pt x="2231563" y="466801"/>
                </a:cubicBezTo>
                <a:cubicBezTo>
                  <a:pt x="2229125" y="467106"/>
                  <a:pt x="2223943" y="468782"/>
                  <a:pt x="2216018" y="471830"/>
                </a:cubicBezTo>
                <a:cubicBezTo>
                  <a:pt x="2209922" y="474269"/>
                  <a:pt x="2199254" y="475793"/>
                  <a:pt x="2184014" y="476402"/>
                </a:cubicBezTo>
                <a:lnTo>
                  <a:pt x="2162068" y="476402"/>
                </a:lnTo>
                <a:lnTo>
                  <a:pt x="2173041" y="466344"/>
                </a:lnTo>
                <a:lnTo>
                  <a:pt x="2184928" y="456286"/>
                </a:lnTo>
                <a:lnTo>
                  <a:pt x="2160240" y="459029"/>
                </a:lnTo>
                <a:cubicBezTo>
                  <a:pt x="2143781" y="460858"/>
                  <a:pt x="2130674" y="464210"/>
                  <a:pt x="2120921" y="469087"/>
                </a:cubicBezTo>
                <a:cubicBezTo>
                  <a:pt x="2112996" y="472745"/>
                  <a:pt x="2108424" y="475945"/>
                  <a:pt x="2107205" y="478688"/>
                </a:cubicBezTo>
                <a:cubicBezTo>
                  <a:pt x="2105985" y="481432"/>
                  <a:pt x="2105680" y="488290"/>
                  <a:pt x="2106290" y="499262"/>
                </a:cubicBezTo>
                <a:cubicBezTo>
                  <a:pt x="2106900" y="513893"/>
                  <a:pt x="2108881" y="525932"/>
                  <a:pt x="2112234" y="535381"/>
                </a:cubicBezTo>
                <a:cubicBezTo>
                  <a:pt x="2115586" y="544830"/>
                  <a:pt x="2117263" y="571195"/>
                  <a:pt x="2117263" y="614477"/>
                </a:cubicBezTo>
                <a:lnTo>
                  <a:pt x="2118177" y="679399"/>
                </a:lnTo>
                <a:lnTo>
                  <a:pt x="2130979" y="676656"/>
                </a:lnTo>
                <a:cubicBezTo>
                  <a:pt x="2140123" y="674827"/>
                  <a:pt x="2148353" y="673151"/>
                  <a:pt x="2155668" y="671627"/>
                </a:cubicBezTo>
                <a:cubicBezTo>
                  <a:pt x="2162983" y="670103"/>
                  <a:pt x="2171670" y="669493"/>
                  <a:pt x="2181728" y="669798"/>
                </a:cubicBezTo>
                <a:cubicBezTo>
                  <a:pt x="2191786" y="670103"/>
                  <a:pt x="2199711" y="668122"/>
                  <a:pt x="2205503" y="663854"/>
                </a:cubicBezTo>
                <a:cubicBezTo>
                  <a:pt x="2211294" y="659587"/>
                  <a:pt x="2216932" y="658063"/>
                  <a:pt x="2222419" y="659282"/>
                </a:cubicBezTo>
                <a:cubicBezTo>
                  <a:pt x="2227296" y="660501"/>
                  <a:pt x="2238421" y="659587"/>
                  <a:pt x="2255794" y="656539"/>
                </a:cubicBezTo>
                <a:cubicBezTo>
                  <a:pt x="2273168" y="653491"/>
                  <a:pt x="2282769" y="650748"/>
                  <a:pt x="2284598" y="648309"/>
                </a:cubicBezTo>
                <a:cubicBezTo>
                  <a:pt x="2285817" y="646481"/>
                  <a:pt x="2289017" y="644042"/>
                  <a:pt x="2294199" y="640994"/>
                </a:cubicBezTo>
                <a:cubicBezTo>
                  <a:pt x="2299381" y="637946"/>
                  <a:pt x="2304257" y="635660"/>
                  <a:pt x="2308830" y="634136"/>
                </a:cubicBezTo>
                <a:cubicBezTo>
                  <a:pt x="2313402" y="632612"/>
                  <a:pt x="2315688" y="632460"/>
                  <a:pt x="2315688" y="633679"/>
                </a:cubicBezTo>
                <a:cubicBezTo>
                  <a:pt x="2315688" y="636118"/>
                  <a:pt x="2313859" y="638099"/>
                  <a:pt x="2310201" y="639623"/>
                </a:cubicBezTo>
                <a:cubicBezTo>
                  <a:pt x="2306544" y="641147"/>
                  <a:pt x="2306239" y="642061"/>
                  <a:pt x="2309287" y="642366"/>
                </a:cubicBezTo>
                <a:cubicBezTo>
                  <a:pt x="2312335" y="642671"/>
                  <a:pt x="2318126" y="638861"/>
                  <a:pt x="2326660" y="630936"/>
                </a:cubicBezTo>
                <a:cubicBezTo>
                  <a:pt x="2333366" y="624840"/>
                  <a:pt x="2335499" y="622097"/>
                  <a:pt x="2333061" y="622706"/>
                </a:cubicBezTo>
                <a:cubicBezTo>
                  <a:pt x="2327575" y="623926"/>
                  <a:pt x="2324832" y="623316"/>
                  <a:pt x="2324832" y="620878"/>
                </a:cubicBezTo>
                <a:cubicBezTo>
                  <a:pt x="2324832" y="618439"/>
                  <a:pt x="2327270" y="614477"/>
                  <a:pt x="2332147" y="608990"/>
                </a:cubicBezTo>
                <a:cubicBezTo>
                  <a:pt x="2335195" y="605333"/>
                  <a:pt x="2337023" y="603504"/>
                  <a:pt x="2337633" y="603504"/>
                </a:cubicBezTo>
                <a:cubicBezTo>
                  <a:pt x="2337633" y="604113"/>
                  <a:pt x="2337328" y="605637"/>
                  <a:pt x="2336719" y="608076"/>
                </a:cubicBezTo>
                <a:cubicBezTo>
                  <a:pt x="2335499" y="612343"/>
                  <a:pt x="2335499" y="614782"/>
                  <a:pt x="2336719" y="615391"/>
                </a:cubicBezTo>
                <a:cubicBezTo>
                  <a:pt x="2339767" y="614782"/>
                  <a:pt x="2344491" y="615696"/>
                  <a:pt x="2350892" y="618134"/>
                </a:cubicBezTo>
                <a:cubicBezTo>
                  <a:pt x="2357293" y="620573"/>
                  <a:pt x="2360493" y="622706"/>
                  <a:pt x="2360493" y="624535"/>
                </a:cubicBezTo>
                <a:cubicBezTo>
                  <a:pt x="2360493" y="626974"/>
                  <a:pt x="2366437" y="631241"/>
                  <a:pt x="2378324" y="637337"/>
                </a:cubicBezTo>
                <a:cubicBezTo>
                  <a:pt x="2390211" y="643433"/>
                  <a:pt x="2400117" y="647090"/>
                  <a:pt x="2408042" y="648309"/>
                </a:cubicBezTo>
                <a:cubicBezTo>
                  <a:pt x="2420234" y="650748"/>
                  <a:pt x="2439132" y="658063"/>
                  <a:pt x="2464735" y="670255"/>
                </a:cubicBezTo>
                <a:cubicBezTo>
                  <a:pt x="2470221" y="673303"/>
                  <a:pt x="2480280" y="680923"/>
                  <a:pt x="2494910" y="693115"/>
                </a:cubicBezTo>
                <a:cubicBezTo>
                  <a:pt x="2504664" y="701040"/>
                  <a:pt x="2510912" y="707441"/>
                  <a:pt x="2513655" y="712318"/>
                </a:cubicBezTo>
                <a:cubicBezTo>
                  <a:pt x="2516399" y="717194"/>
                  <a:pt x="2518380" y="724205"/>
                  <a:pt x="2519599" y="733349"/>
                </a:cubicBezTo>
                <a:cubicBezTo>
                  <a:pt x="2520208" y="737006"/>
                  <a:pt x="2520665" y="740359"/>
                  <a:pt x="2520970" y="743407"/>
                </a:cubicBezTo>
                <a:cubicBezTo>
                  <a:pt x="2521275" y="746455"/>
                  <a:pt x="2521428" y="748893"/>
                  <a:pt x="2521428" y="750722"/>
                </a:cubicBezTo>
                <a:cubicBezTo>
                  <a:pt x="2521428" y="752551"/>
                  <a:pt x="2521123" y="753466"/>
                  <a:pt x="2520513" y="753466"/>
                </a:cubicBezTo>
                <a:cubicBezTo>
                  <a:pt x="2518684" y="753466"/>
                  <a:pt x="2514112" y="756818"/>
                  <a:pt x="2506797" y="763524"/>
                </a:cubicBezTo>
                <a:cubicBezTo>
                  <a:pt x="2502530" y="767182"/>
                  <a:pt x="2497501" y="769620"/>
                  <a:pt x="2491710" y="770839"/>
                </a:cubicBezTo>
                <a:cubicBezTo>
                  <a:pt x="2485918" y="772058"/>
                  <a:pt x="2475098" y="772973"/>
                  <a:pt x="2459249" y="773582"/>
                </a:cubicBezTo>
                <a:cubicBezTo>
                  <a:pt x="2434255" y="773582"/>
                  <a:pt x="2421148" y="772668"/>
                  <a:pt x="2419929" y="770839"/>
                </a:cubicBezTo>
                <a:cubicBezTo>
                  <a:pt x="2418710" y="769010"/>
                  <a:pt x="2397984" y="768553"/>
                  <a:pt x="2357750" y="769468"/>
                </a:cubicBezTo>
                <a:cubicBezTo>
                  <a:pt x="2317517" y="770382"/>
                  <a:pt x="2295876" y="771753"/>
                  <a:pt x="2292828" y="773582"/>
                </a:cubicBezTo>
                <a:cubicBezTo>
                  <a:pt x="2290389" y="775411"/>
                  <a:pt x="2281398" y="776326"/>
                  <a:pt x="2265853" y="776326"/>
                </a:cubicBezTo>
                <a:cubicBezTo>
                  <a:pt x="2250308" y="776326"/>
                  <a:pt x="2232782" y="777849"/>
                  <a:pt x="2213275" y="780897"/>
                </a:cubicBezTo>
                <a:cubicBezTo>
                  <a:pt x="2185233" y="785165"/>
                  <a:pt x="2158716" y="788518"/>
                  <a:pt x="2133722" y="790956"/>
                </a:cubicBezTo>
                <a:cubicBezTo>
                  <a:pt x="2114215" y="792785"/>
                  <a:pt x="2097146" y="795223"/>
                  <a:pt x="2082516" y="798271"/>
                </a:cubicBezTo>
                <a:cubicBezTo>
                  <a:pt x="2067885" y="801319"/>
                  <a:pt x="2049445" y="803453"/>
                  <a:pt x="2027195" y="804672"/>
                </a:cubicBezTo>
                <a:cubicBezTo>
                  <a:pt x="2004944" y="805891"/>
                  <a:pt x="1989399" y="808177"/>
                  <a:pt x="1980560" y="811530"/>
                </a:cubicBezTo>
                <a:cubicBezTo>
                  <a:pt x="1971721" y="814883"/>
                  <a:pt x="1958157" y="816864"/>
                  <a:pt x="1939869" y="817474"/>
                </a:cubicBezTo>
                <a:cubicBezTo>
                  <a:pt x="1921581" y="818083"/>
                  <a:pt x="1913047" y="818997"/>
                  <a:pt x="1914266" y="820217"/>
                </a:cubicBezTo>
                <a:lnTo>
                  <a:pt x="1905122" y="822960"/>
                </a:lnTo>
                <a:lnTo>
                  <a:pt x="1900550" y="822960"/>
                </a:lnTo>
                <a:cubicBezTo>
                  <a:pt x="1890187" y="822960"/>
                  <a:pt x="1883938" y="824332"/>
                  <a:pt x="1881805" y="827075"/>
                </a:cubicBezTo>
                <a:cubicBezTo>
                  <a:pt x="1879671" y="829818"/>
                  <a:pt x="1872813" y="831647"/>
                  <a:pt x="1861231" y="832561"/>
                </a:cubicBezTo>
                <a:cubicBezTo>
                  <a:pt x="1849649" y="833476"/>
                  <a:pt x="1841876" y="835457"/>
                  <a:pt x="1837914" y="838505"/>
                </a:cubicBezTo>
                <a:cubicBezTo>
                  <a:pt x="1833951" y="841553"/>
                  <a:pt x="1831970" y="842467"/>
                  <a:pt x="1831970" y="841248"/>
                </a:cubicBezTo>
                <a:cubicBezTo>
                  <a:pt x="1830751" y="840029"/>
                  <a:pt x="1827398" y="840029"/>
                  <a:pt x="1821912" y="841248"/>
                </a:cubicBezTo>
                <a:cubicBezTo>
                  <a:pt x="1816425" y="842467"/>
                  <a:pt x="1809872" y="844296"/>
                  <a:pt x="1802252" y="846734"/>
                </a:cubicBezTo>
                <a:cubicBezTo>
                  <a:pt x="1794632" y="849173"/>
                  <a:pt x="1789603" y="851306"/>
                  <a:pt x="1787165" y="853135"/>
                </a:cubicBezTo>
                <a:cubicBezTo>
                  <a:pt x="1782897" y="856793"/>
                  <a:pt x="1774363" y="859536"/>
                  <a:pt x="1761561" y="861365"/>
                </a:cubicBezTo>
                <a:cubicBezTo>
                  <a:pt x="1749369" y="863193"/>
                  <a:pt x="1744797" y="862889"/>
                  <a:pt x="1747845" y="860450"/>
                </a:cubicBezTo>
                <a:cubicBezTo>
                  <a:pt x="1748455" y="858012"/>
                  <a:pt x="1747236" y="856488"/>
                  <a:pt x="1744188" y="855878"/>
                </a:cubicBezTo>
                <a:cubicBezTo>
                  <a:pt x="1737482" y="855878"/>
                  <a:pt x="1734129" y="857402"/>
                  <a:pt x="1734129" y="860450"/>
                </a:cubicBezTo>
                <a:cubicBezTo>
                  <a:pt x="1734129" y="863498"/>
                  <a:pt x="1732605" y="864108"/>
                  <a:pt x="1729557" y="862279"/>
                </a:cubicBezTo>
                <a:cubicBezTo>
                  <a:pt x="1726509" y="860450"/>
                  <a:pt x="1715232" y="858926"/>
                  <a:pt x="1695725" y="857707"/>
                </a:cubicBezTo>
                <a:cubicBezTo>
                  <a:pt x="1668293" y="856488"/>
                  <a:pt x="1648633" y="848868"/>
                  <a:pt x="1636746" y="834847"/>
                </a:cubicBezTo>
                <a:cubicBezTo>
                  <a:pt x="1624859" y="820826"/>
                  <a:pt x="1621963" y="802234"/>
                  <a:pt x="1628059" y="779069"/>
                </a:cubicBezTo>
                <a:cubicBezTo>
                  <a:pt x="1631716" y="766877"/>
                  <a:pt x="1633393" y="755904"/>
                  <a:pt x="1633088" y="746150"/>
                </a:cubicBezTo>
                <a:cubicBezTo>
                  <a:pt x="1632783" y="736397"/>
                  <a:pt x="1634155" y="731520"/>
                  <a:pt x="1637203" y="731520"/>
                </a:cubicBezTo>
                <a:cubicBezTo>
                  <a:pt x="1640251" y="731520"/>
                  <a:pt x="1640861" y="729386"/>
                  <a:pt x="1639032" y="725119"/>
                </a:cubicBezTo>
                <a:cubicBezTo>
                  <a:pt x="1638422" y="723290"/>
                  <a:pt x="1639946" y="721309"/>
                  <a:pt x="1643604" y="719176"/>
                </a:cubicBezTo>
                <a:cubicBezTo>
                  <a:pt x="1647261" y="717042"/>
                  <a:pt x="1653357" y="714451"/>
                  <a:pt x="1661892" y="711403"/>
                </a:cubicBezTo>
                <a:cubicBezTo>
                  <a:pt x="1741749" y="687629"/>
                  <a:pt x="1787469" y="669950"/>
                  <a:pt x="1799052" y="658368"/>
                </a:cubicBezTo>
                <a:cubicBezTo>
                  <a:pt x="1803319" y="654101"/>
                  <a:pt x="1808348" y="651967"/>
                  <a:pt x="1814139" y="651967"/>
                </a:cubicBezTo>
                <a:cubicBezTo>
                  <a:pt x="1819930" y="651967"/>
                  <a:pt x="1822826" y="650748"/>
                  <a:pt x="1822826" y="648309"/>
                </a:cubicBezTo>
                <a:cubicBezTo>
                  <a:pt x="1822826" y="646481"/>
                  <a:pt x="1827550" y="643585"/>
                  <a:pt x="1836999" y="639623"/>
                </a:cubicBezTo>
                <a:cubicBezTo>
                  <a:pt x="1846448" y="635660"/>
                  <a:pt x="1851782" y="634593"/>
                  <a:pt x="1853001" y="636422"/>
                </a:cubicBezTo>
                <a:cubicBezTo>
                  <a:pt x="1853611" y="636422"/>
                  <a:pt x="1853154" y="637032"/>
                  <a:pt x="1851630" y="638251"/>
                </a:cubicBezTo>
                <a:cubicBezTo>
                  <a:pt x="1850106" y="639470"/>
                  <a:pt x="1848124" y="640842"/>
                  <a:pt x="1845686" y="642366"/>
                </a:cubicBezTo>
                <a:cubicBezTo>
                  <a:pt x="1843248" y="643890"/>
                  <a:pt x="1840200" y="645566"/>
                  <a:pt x="1836542" y="647395"/>
                </a:cubicBezTo>
                <a:cubicBezTo>
                  <a:pt x="1824350" y="653491"/>
                  <a:pt x="1818254" y="657911"/>
                  <a:pt x="1818254" y="660654"/>
                </a:cubicBezTo>
                <a:cubicBezTo>
                  <a:pt x="1818254" y="663397"/>
                  <a:pt x="1813225" y="666597"/>
                  <a:pt x="1803167" y="670255"/>
                </a:cubicBezTo>
                <a:cubicBezTo>
                  <a:pt x="1793108" y="673913"/>
                  <a:pt x="1787165" y="678789"/>
                  <a:pt x="1785336" y="684885"/>
                </a:cubicBezTo>
                <a:cubicBezTo>
                  <a:pt x="1784116" y="689153"/>
                  <a:pt x="1779849" y="694182"/>
                  <a:pt x="1772534" y="699973"/>
                </a:cubicBezTo>
                <a:cubicBezTo>
                  <a:pt x="1765219" y="705764"/>
                  <a:pt x="1756380" y="710793"/>
                  <a:pt x="1746017" y="715061"/>
                </a:cubicBezTo>
                <a:cubicBezTo>
                  <a:pt x="1741140" y="716890"/>
                  <a:pt x="1739463" y="719937"/>
                  <a:pt x="1740987" y="724205"/>
                </a:cubicBezTo>
                <a:cubicBezTo>
                  <a:pt x="1742511" y="728472"/>
                  <a:pt x="1740073" y="731520"/>
                  <a:pt x="1733672" y="733349"/>
                </a:cubicBezTo>
                <a:cubicBezTo>
                  <a:pt x="1727271" y="735178"/>
                  <a:pt x="1725138" y="737616"/>
                  <a:pt x="1727271" y="740664"/>
                </a:cubicBezTo>
                <a:cubicBezTo>
                  <a:pt x="1729405" y="743712"/>
                  <a:pt x="1733367" y="743712"/>
                  <a:pt x="1739158" y="740664"/>
                </a:cubicBezTo>
                <a:cubicBezTo>
                  <a:pt x="1744950" y="737616"/>
                  <a:pt x="1751198" y="735635"/>
                  <a:pt x="1757904" y="734720"/>
                </a:cubicBezTo>
                <a:cubicBezTo>
                  <a:pt x="1764609" y="733806"/>
                  <a:pt x="1774211" y="731520"/>
                  <a:pt x="1786707" y="727862"/>
                </a:cubicBezTo>
                <a:cubicBezTo>
                  <a:pt x="1799204" y="724205"/>
                  <a:pt x="1807281" y="722985"/>
                  <a:pt x="1810939" y="724205"/>
                </a:cubicBezTo>
                <a:cubicBezTo>
                  <a:pt x="1813377" y="725424"/>
                  <a:pt x="1813377" y="726338"/>
                  <a:pt x="1810939" y="726948"/>
                </a:cubicBezTo>
                <a:cubicBezTo>
                  <a:pt x="1810939" y="726948"/>
                  <a:pt x="1809720" y="726948"/>
                  <a:pt x="1807281" y="726948"/>
                </a:cubicBezTo>
                <a:cubicBezTo>
                  <a:pt x="1801795" y="727557"/>
                  <a:pt x="1796004" y="729996"/>
                  <a:pt x="1789908" y="734263"/>
                </a:cubicBezTo>
                <a:cubicBezTo>
                  <a:pt x="1785031" y="738530"/>
                  <a:pt x="1784422" y="740359"/>
                  <a:pt x="1788079" y="739749"/>
                </a:cubicBezTo>
                <a:cubicBezTo>
                  <a:pt x="1790517" y="739749"/>
                  <a:pt x="1795394" y="739140"/>
                  <a:pt x="1802710" y="737921"/>
                </a:cubicBezTo>
                <a:cubicBezTo>
                  <a:pt x="1817949" y="736092"/>
                  <a:pt x="1828160" y="733806"/>
                  <a:pt x="1833342" y="731063"/>
                </a:cubicBezTo>
                <a:cubicBezTo>
                  <a:pt x="1838523" y="728320"/>
                  <a:pt x="1842333" y="727710"/>
                  <a:pt x="1844772" y="729234"/>
                </a:cubicBezTo>
                <a:cubicBezTo>
                  <a:pt x="1847210" y="730758"/>
                  <a:pt x="1854982" y="729234"/>
                  <a:pt x="1868089" y="724662"/>
                </a:cubicBezTo>
                <a:cubicBezTo>
                  <a:pt x="1881195" y="720090"/>
                  <a:pt x="1895826" y="717194"/>
                  <a:pt x="1911980" y="715975"/>
                </a:cubicBezTo>
                <a:cubicBezTo>
                  <a:pt x="1928134" y="714756"/>
                  <a:pt x="1946727" y="711403"/>
                  <a:pt x="1967759" y="705917"/>
                </a:cubicBezTo>
                <a:cubicBezTo>
                  <a:pt x="1988790" y="700430"/>
                  <a:pt x="2001439" y="698906"/>
                  <a:pt x="2005706" y="701345"/>
                </a:cubicBezTo>
                <a:cubicBezTo>
                  <a:pt x="2009973" y="703783"/>
                  <a:pt x="2020031" y="699821"/>
                  <a:pt x="2035881" y="689457"/>
                </a:cubicBezTo>
                <a:cubicBezTo>
                  <a:pt x="2036491" y="688848"/>
                  <a:pt x="2034357" y="683361"/>
                  <a:pt x="2029481" y="672998"/>
                </a:cubicBezTo>
                <a:cubicBezTo>
                  <a:pt x="2015460" y="643737"/>
                  <a:pt x="2005097" y="598018"/>
                  <a:pt x="1998391" y="535838"/>
                </a:cubicBezTo>
                <a:cubicBezTo>
                  <a:pt x="1996562" y="524256"/>
                  <a:pt x="1996257" y="516484"/>
                  <a:pt x="1997477" y="512521"/>
                </a:cubicBezTo>
                <a:cubicBezTo>
                  <a:pt x="1998696" y="508559"/>
                  <a:pt x="2002658" y="502615"/>
                  <a:pt x="2009364" y="494690"/>
                </a:cubicBezTo>
                <a:cubicBezTo>
                  <a:pt x="2018508" y="484327"/>
                  <a:pt x="2024451" y="470002"/>
                  <a:pt x="2027195" y="451713"/>
                </a:cubicBezTo>
                <a:cubicBezTo>
                  <a:pt x="2029938" y="433425"/>
                  <a:pt x="2030547" y="422300"/>
                  <a:pt x="2029023" y="418338"/>
                </a:cubicBezTo>
                <a:cubicBezTo>
                  <a:pt x="2027499" y="414375"/>
                  <a:pt x="2026128" y="396240"/>
                  <a:pt x="2024909" y="363931"/>
                </a:cubicBezTo>
                <a:cubicBezTo>
                  <a:pt x="2024909" y="363931"/>
                  <a:pt x="2023689" y="334061"/>
                  <a:pt x="2021251" y="274320"/>
                </a:cubicBezTo>
                <a:cubicBezTo>
                  <a:pt x="2017593" y="184709"/>
                  <a:pt x="2009059" y="135331"/>
                  <a:pt x="1995648" y="126187"/>
                </a:cubicBezTo>
                <a:cubicBezTo>
                  <a:pt x="1990161" y="123139"/>
                  <a:pt x="1987418" y="119786"/>
                  <a:pt x="1987418" y="116129"/>
                </a:cubicBezTo>
                <a:cubicBezTo>
                  <a:pt x="1987418" y="111861"/>
                  <a:pt x="1988866" y="109728"/>
                  <a:pt x="1991762" y="109728"/>
                </a:cubicBezTo>
                <a:close/>
                <a:moveTo>
                  <a:pt x="1145637" y="43662"/>
                </a:moveTo>
                <a:cubicBezTo>
                  <a:pt x="1151580" y="44120"/>
                  <a:pt x="1156533" y="46329"/>
                  <a:pt x="1160496" y="50292"/>
                </a:cubicBezTo>
                <a:cubicBezTo>
                  <a:pt x="1165982" y="55169"/>
                  <a:pt x="1173907" y="62179"/>
                  <a:pt x="1184270" y="71323"/>
                </a:cubicBezTo>
                <a:cubicBezTo>
                  <a:pt x="1225723" y="107899"/>
                  <a:pt x="1246144" y="159715"/>
                  <a:pt x="1245535" y="226771"/>
                </a:cubicBezTo>
                <a:cubicBezTo>
                  <a:pt x="1245535" y="256641"/>
                  <a:pt x="1246907" y="276301"/>
                  <a:pt x="1249650" y="285750"/>
                </a:cubicBezTo>
                <a:cubicBezTo>
                  <a:pt x="1252393" y="295199"/>
                  <a:pt x="1252545" y="303581"/>
                  <a:pt x="1250107" y="310896"/>
                </a:cubicBezTo>
                <a:cubicBezTo>
                  <a:pt x="1247059" y="318821"/>
                  <a:pt x="1243249" y="337566"/>
                  <a:pt x="1238677" y="367132"/>
                </a:cubicBezTo>
                <a:cubicBezTo>
                  <a:pt x="1234105" y="396697"/>
                  <a:pt x="1232429" y="412394"/>
                  <a:pt x="1233648" y="414223"/>
                </a:cubicBezTo>
                <a:cubicBezTo>
                  <a:pt x="1235477" y="416052"/>
                  <a:pt x="1239134" y="414528"/>
                  <a:pt x="1244621" y="409651"/>
                </a:cubicBezTo>
                <a:cubicBezTo>
                  <a:pt x="1248888" y="405384"/>
                  <a:pt x="1250412" y="403250"/>
                  <a:pt x="1249192" y="403250"/>
                </a:cubicBezTo>
                <a:cubicBezTo>
                  <a:pt x="1249192" y="402641"/>
                  <a:pt x="1247364" y="403250"/>
                  <a:pt x="1243706" y="405079"/>
                </a:cubicBezTo>
                <a:cubicBezTo>
                  <a:pt x="1241877" y="405689"/>
                  <a:pt x="1241268" y="405079"/>
                  <a:pt x="1241877" y="403250"/>
                </a:cubicBezTo>
                <a:cubicBezTo>
                  <a:pt x="1244316" y="400812"/>
                  <a:pt x="1250107" y="395935"/>
                  <a:pt x="1259251" y="388620"/>
                </a:cubicBezTo>
                <a:cubicBezTo>
                  <a:pt x="1307409" y="348386"/>
                  <a:pt x="1334232" y="330098"/>
                  <a:pt x="1339718" y="333756"/>
                </a:cubicBezTo>
                <a:cubicBezTo>
                  <a:pt x="1340937" y="334365"/>
                  <a:pt x="1341699" y="334518"/>
                  <a:pt x="1342004" y="334213"/>
                </a:cubicBezTo>
                <a:cubicBezTo>
                  <a:pt x="1342309" y="333908"/>
                  <a:pt x="1342157" y="333146"/>
                  <a:pt x="1341547" y="331927"/>
                </a:cubicBezTo>
                <a:cubicBezTo>
                  <a:pt x="1339718" y="328879"/>
                  <a:pt x="1346119" y="321564"/>
                  <a:pt x="1360749" y="309981"/>
                </a:cubicBezTo>
                <a:cubicBezTo>
                  <a:pt x="1379037" y="294132"/>
                  <a:pt x="1387572" y="288341"/>
                  <a:pt x="1386353" y="292608"/>
                </a:cubicBezTo>
                <a:cubicBezTo>
                  <a:pt x="1385743" y="294437"/>
                  <a:pt x="1383000" y="297789"/>
                  <a:pt x="1378123" y="302666"/>
                </a:cubicBezTo>
                <a:lnTo>
                  <a:pt x="1368065" y="314553"/>
                </a:lnTo>
                <a:lnTo>
                  <a:pt x="1379037" y="308153"/>
                </a:lnTo>
                <a:cubicBezTo>
                  <a:pt x="1386353" y="303276"/>
                  <a:pt x="1389705" y="298094"/>
                  <a:pt x="1389096" y="292608"/>
                </a:cubicBezTo>
                <a:cubicBezTo>
                  <a:pt x="1388486" y="287731"/>
                  <a:pt x="1390620" y="283311"/>
                  <a:pt x="1395496" y="279349"/>
                </a:cubicBezTo>
                <a:cubicBezTo>
                  <a:pt x="1400373" y="275387"/>
                  <a:pt x="1404945" y="274015"/>
                  <a:pt x="1409213" y="275234"/>
                </a:cubicBezTo>
                <a:cubicBezTo>
                  <a:pt x="1412260" y="276453"/>
                  <a:pt x="1417290" y="274015"/>
                  <a:pt x="1424300" y="267919"/>
                </a:cubicBezTo>
                <a:cubicBezTo>
                  <a:pt x="1431311" y="261823"/>
                  <a:pt x="1436645" y="255117"/>
                  <a:pt x="1440302" y="247802"/>
                </a:cubicBezTo>
                <a:cubicBezTo>
                  <a:pt x="1444569" y="239877"/>
                  <a:pt x="1446093" y="235305"/>
                  <a:pt x="1444874" y="234086"/>
                </a:cubicBezTo>
                <a:lnTo>
                  <a:pt x="1440302" y="238658"/>
                </a:lnTo>
                <a:cubicBezTo>
                  <a:pt x="1437254" y="244145"/>
                  <a:pt x="1433597" y="246888"/>
                  <a:pt x="1429329" y="246888"/>
                </a:cubicBezTo>
                <a:cubicBezTo>
                  <a:pt x="1427500" y="246888"/>
                  <a:pt x="1426281" y="246735"/>
                  <a:pt x="1425672" y="246431"/>
                </a:cubicBezTo>
                <a:cubicBezTo>
                  <a:pt x="1425062" y="246126"/>
                  <a:pt x="1424757" y="245516"/>
                  <a:pt x="1424757" y="244602"/>
                </a:cubicBezTo>
                <a:cubicBezTo>
                  <a:pt x="1424757" y="243687"/>
                  <a:pt x="1425215" y="242468"/>
                  <a:pt x="1426129" y="240944"/>
                </a:cubicBezTo>
                <a:cubicBezTo>
                  <a:pt x="1427043" y="239420"/>
                  <a:pt x="1428415" y="237439"/>
                  <a:pt x="1430244" y="235001"/>
                </a:cubicBezTo>
                <a:cubicBezTo>
                  <a:pt x="1435120" y="227076"/>
                  <a:pt x="1436035" y="221894"/>
                  <a:pt x="1432987" y="219456"/>
                </a:cubicBezTo>
                <a:cubicBezTo>
                  <a:pt x="1422014" y="209702"/>
                  <a:pt x="1399154" y="206350"/>
                  <a:pt x="1364407" y="209397"/>
                </a:cubicBezTo>
                <a:cubicBezTo>
                  <a:pt x="1343071" y="211226"/>
                  <a:pt x="1327831" y="209702"/>
                  <a:pt x="1318687" y="204825"/>
                </a:cubicBezTo>
                <a:lnTo>
                  <a:pt x="1307714" y="197510"/>
                </a:lnTo>
                <a:cubicBezTo>
                  <a:pt x="1308933" y="197510"/>
                  <a:pt x="1328136" y="195377"/>
                  <a:pt x="1365321" y="191109"/>
                </a:cubicBezTo>
                <a:cubicBezTo>
                  <a:pt x="1402507" y="186842"/>
                  <a:pt x="1422928" y="184709"/>
                  <a:pt x="1426586" y="184709"/>
                </a:cubicBezTo>
                <a:cubicBezTo>
                  <a:pt x="1430244" y="184709"/>
                  <a:pt x="1431158" y="183185"/>
                  <a:pt x="1429329" y="180137"/>
                </a:cubicBezTo>
                <a:cubicBezTo>
                  <a:pt x="1427500" y="176479"/>
                  <a:pt x="1427805" y="174650"/>
                  <a:pt x="1430244" y="174650"/>
                </a:cubicBezTo>
                <a:cubicBezTo>
                  <a:pt x="1436949" y="174650"/>
                  <a:pt x="1442740" y="178613"/>
                  <a:pt x="1447617" y="186537"/>
                </a:cubicBezTo>
                <a:cubicBezTo>
                  <a:pt x="1452494" y="193853"/>
                  <a:pt x="1456457" y="197510"/>
                  <a:pt x="1459505" y="197510"/>
                </a:cubicBezTo>
                <a:cubicBezTo>
                  <a:pt x="1462552" y="197510"/>
                  <a:pt x="1470477" y="202082"/>
                  <a:pt x="1483279" y="211226"/>
                </a:cubicBezTo>
                <a:cubicBezTo>
                  <a:pt x="1493642" y="219151"/>
                  <a:pt x="1501719" y="228447"/>
                  <a:pt x="1507511" y="239115"/>
                </a:cubicBezTo>
                <a:cubicBezTo>
                  <a:pt x="1513302" y="249783"/>
                  <a:pt x="1515588" y="260299"/>
                  <a:pt x="1514369" y="270662"/>
                </a:cubicBezTo>
                <a:cubicBezTo>
                  <a:pt x="1513759" y="279806"/>
                  <a:pt x="1513149" y="286969"/>
                  <a:pt x="1512540" y="292151"/>
                </a:cubicBezTo>
                <a:cubicBezTo>
                  <a:pt x="1511930" y="297332"/>
                  <a:pt x="1508882" y="302666"/>
                  <a:pt x="1503396" y="308153"/>
                </a:cubicBezTo>
                <a:cubicBezTo>
                  <a:pt x="1497909" y="313639"/>
                  <a:pt x="1493642" y="319125"/>
                  <a:pt x="1490594" y="324612"/>
                </a:cubicBezTo>
                <a:cubicBezTo>
                  <a:pt x="1486327" y="332537"/>
                  <a:pt x="1465296" y="345948"/>
                  <a:pt x="1427500" y="364845"/>
                </a:cubicBezTo>
                <a:cubicBezTo>
                  <a:pt x="1404336" y="376428"/>
                  <a:pt x="1380866" y="391973"/>
                  <a:pt x="1357092" y="411480"/>
                </a:cubicBezTo>
                <a:cubicBezTo>
                  <a:pt x="1347338" y="420014"/>
                  <a:pt x="1340328" y="424282"/>
                  <a:pt x="1336061" y="424282"/>
                </a:cubicBezTo>
                <a:cubicBezTo>
                  <a:pt x="1331793" y="424282"/>
                  <a:pt x="1326612" y="427329"/>
                  <a:pt x="1320516" y="433425"/>
                </a:cubicBezTo>
                <a:cubicBezTo>
                  <a:pt x="1314420" y="439521"/>
                  <a:pt x="1310153" y="441655"/>
                  <a:pt x="1307714" y="439826"/>
                </a:cubicBezTo>
                <a:cubicBezTo>
                  <a:pt x="1305276" y="437997"/>
                  <a:pt x="1301770" y="440436"/>
                  <a:pt x="1297199" y="447142"/>
                </a:cubicBezTo>
                <a:cubicBezTo>
                  <a:pt x="1292627" y="453847"/>
                  <a:pt x="1290341" y="456133"/>
                  <a:pt x="1290341" y="453999"/>
                </a:cubicBezTo>
                <a:cubicBezTo>
                  <a:pt x="1290341" y="451866"/>
                  <a:pt x="1284397" y="454761"/>
                  <a:pt x="1272510" y="462686"/>
                </a:cubicBezTo>
                <a:cubicBezTo>
                  <a:pt x="1260623" y="470611"/>
                  <a:pt x="1254679" y="477012"/>
                  <a:pt x="1254679" y="481889"/>
                </a:cubicBezTo>
                <a:cubicBezTo>
                  <a:pt x="1254679" y="487375"/>
                  <a:pt x="1260775" y="494538"/>
                  <a:pt x="1272967" y="503377"/>
                </a:cubicBezTo>
                <a:cubicBezTo>
                  <a:pt x="1285159" y="512216"/>
                  <a:pt x="1296132" y="517855"/>
                  <a:pt x="1305885" y="520294"/>
                </a:cubicBezTo>
                <a:cubicBezTo>
                  <a:pt x="1317468" y="522122"/>
                  <a:pt x="1328745" y="528523"/>
                  <a:pt x="1339718" y="539496"/>
                </a:cubicBezTo>
                <a:cubicBezTo>
                  <a:pt x="1350691" y="550469"/>
                  <a:pt x="1356177" y="556565"/>
                  <a:pt x="1356177" y="557784"/>
                </a:cubicBezTo>
                <a:cubicBezTo>
                  <a:pt x="1356177" y="559003"/>
                  <a:pt x="1332098" y="571500"/>
                  <a:pt x="1283940" y="595274"/>
                </a:cubicBezTo>
                <a:cubicBezTo>
                  <a:pt x="1234562" y="619049"/>
                  <a:pt x="1209569" y="634593"/>
                  <a:pt x="1208959" y="641909"/>
                </a:cubicBezTo>
                <a:cubicBezTo>
                  <a:pt x="1208349" y="644957"/>
                  <a:pt x="1211397" y="648614"/>
                  <a:pt x="1218103" y="652882"/>
                </a:cubicBezTo>
                <a:cubicBezTo>
                  <a:pt x="1224809" y="655930"/>
                  <a:pt x="1235019" y="663702"/>
                  <a:pt x="1248735" y="676199"/>
                </a:cubicBezTo>
                <a:cubicBezTo>
                  <a:pt x="1262451" y="688695"/>
                  <a:pt x="1272662" y="699516"/>
                  <a:pt x="1279368" y="708660"/>
                </a:cubicBezTo>
                <a:cubicBezTo>
                  <a:pt x="1285464" y="715975"/>
                  <a:pt x="1298265" y="728167"/>
                  <a:pt x="1317773" y="745236"/>
                </a:cubicBezTo>
                <a:cubicBezTo>
                  <a:pt x="1337280" y="762305"/>
                  <a:pt x="1348557" y="770839"/>
                  <a:pt x="1351605" y="770839"/>
                </a:cubicBezTo>
                <a:cubicBezTo>
                  <a:pt x="1354653" y="770839"/>
                  <a:pt x="1361816" y="775716"/>
                  <a:pt x="1373094" y="785470"/>
                </a:cubicBezTo>
                <a:cubicBezTo>
                  <a:pt x="1384371" y="795223"/>
                  <a:pt x="1396716" y="803910"/>
                  <a:pt x="1410127" y="811530"/>
                </a:cubicBezTo>
                <a:cubicBezTo>
                  <a:pt x="1423538" y="819150"/>
                  <a:pt x="1433444" y="826008"/>
                  <a:pt x="1439845" y="832104"/>
                </a:cubicBezTo>
                <a:cubicBezTo>
                  <a:pt x="1446246" y="838200"/>
                  <a:pt x="1457371" y="845515"/>
                  <a:pt x="1473220" y="854049"/>
                </a:cubicBezTo>
                <a:cubicBezTo>
                  <a:pt x="1507968" y="872338"/>
                  <a:pt x="1531437" y="891235"/>
                  <a:pt x="1543629" y="910742"/>
                </a:cubicBezTo>
                <a:cubicBezTo>
                  <a:pt x="1549116" y="919277"/>
                  <a:pt x="1552011" y="924915"/>
                  <a:pt x="1552316" y="927659"/>
                </a:cubicBezTo>
                <a:cubicBezTo>
                  <a:pt x="1552621" y="930402"/>
                  <a:pt x="1551249" y="934212"/>
                  <a:pt x="1548201" y="939089"/>
                </a:cubicBezTo>
                <a:cubicBezTo>
                  <a:pt x="1542715" y="949452"/>
                  <a:pt x="1535857" y="955395"/>
                  <a:pt x="1527627" y="956919"/>
                </a:cubicBezTo>
                <a:cubicBezTo>
                  <a:pt x="1519398" y="958443"/>
                  <a:pt x="1507053" y="955853"/>
                  <a:pt x="1490594" y="949147"/>
                </a:cubicBezTo>
                <a:cubicBezTo>
                  <a:pt x="1451580" y="935126"/>
                  <a:pt x="1416528" y="915314"/>
                  <a:pt x="1385438" y="889711"/>
                </a:cubicBezTo>
                <a:cubicBezTo>
                  <a:pt x="1371417" y="877519"/>
                  <a:pt x="1346881" y="853287"/>
                  <a:pt x="1311829" y="817016"/>
                </a:cubicBezTo>
                <a:cubicBezTo>
                  <a:pt x="1276777" y="780745"/>
                  <a:pt x="1256812" y="758647"/>
                  <a:pt x="1251936" y="750722"/>
                </a:cubicBezTo>
                <a:cubicBezTo>
                  <a:pt x="1240963" y="731215"/>
                  <a:pt x="1229228" y="712775"/>
                  <a:pt x="1216731" y="695401"/>
                </a:cubicBezTo>
                <a:cubicBezTo>
                  <a:pt x="1204234" y="678028"/>
                  <a:pt x="1197072" y="669341"/>
                  <a:pt x="1195243" y="669341"/>
                </a:cubicBezTo>
                <a:cubicBezTo>
                  <a:pt x="1192805" y="670560"/>
                  <a:pt x="1187318" y="680923"/>
                  <a:pt x="1178784" y="700430"/>
                </a:cubicBezTo>
                <a:cubicBezTo>
                  <a:pt x="1162934" y="737616"/>
                  <a:pt x="1137026" y="782726"/>
                  <a:pt x="1101060" y="835761"/>
                </a:cubicBezTo>
                <a:cubicBezTo>
                  <a:pt x="1084601" y="860145"/>
                  <a:pt x="1065398" y="884987"/>
                  <a:pt x="1043453" y="910285"/>
                </a:cubicBezTo>
                <a:cubicBezTo>
                  <a:pt x="1021507" y="935583"/>
                  <a:pt x="1008096" y="948233"/>
                  <a:pt x="1003219" y="948233"/>
                </a:cubicBezTo>
                <a:cubicBezTo>
                  <a:pt x="998952" y="948233"/>
                  <a:pt x="996818" y="950671"/>
                  <a:pt x="996818" y="955548"/>
                </a:cubicBezTo>
                <a:cubicBezTo>
                  <a:pt x="996208" y="958596"/>
                  <a:pt x="995294" y="960120"/>
                  <a:pt x="994075" y="960120"/>
                </a:cubicBezTo>
                <a:cubicBezTo>
                  <a:pt x="991636" y="957681"/>
                  <a:pt x="985540" y="961187"/>
                  <a:pt x="975787" y="970635"/>
                </a:cubicBezTo>
                <a:cubicBezTo>
                  <a:pt x="966033" y="980084"/>
                  <a:pt x="957956" y="985266"/>
                  <a:pt x="951555" y="986180"/>
                </a:cubicBezTo>
                <a:cubicBezTo>
                  <a:pt x="945155" y="987095"/>
                  <a:pt x="939516" y="989990"/>
                  <a:pt x="934639" y="994867"/>
                </a:cubicBezTo>
                <a:cubicBezTo>
                  <a:pt x="928543" y="1000353"/>
                  <a:pt x="919399" y="1001573"/>
                  <a:pt x="907207" y="998525"/>
                </a:cubicBezTo>
                <a:cubicBezTo>
                  <a:pt x="901720" y="996696"/>
                  <a:pt x="899892" y="994410"/>
                  <a:pt x="901720" y="991667"/>
                </a:cubicBezTo>
                <a:cubicBezTo>
                  <a:pt x="903549" y="988923"/>
                  <a:pt x="902178" y="986790"/>
                  <a:pt x="897606" y="985266"/>
                </a:cubicBezTo>
                <a:cubicBezTo>
                  <a:pt x="893034" y="983742"/>
                  <a:pt x="890748" y="978103"/>
                  <a:pt x="890748" y="968349"/>
                </a:cubicBezTo>
                <a:cubicBezTo>
                  <a:pt x="890748" y="958596"/>
                  <a:pt x="889224" y="949147"/>
                  <a:pt x="886176" y="940003"/>
                </a:cubicBezTo>
                <a:cubicBezTo>
                  <a:pt x="881908" y="927811"/>
                  <a:pt x="882213" y="915619"/>
                  <a:pt x="887090" y="903427"/>
                </a:cubicBezTo>
                <a:cubicBezTo>
                  <a:pt x="888919" y="899770"/>
                  <a:pt x="890748" y="898245"/>
                  <a:pt x="892576" y="898855"/>
                </a:cubicBezTo>
                <a:cubicBezTo>
                  <a:pt x="895015" y="900684"/>
                  <a:pt x="896539" y="907694"/>
                  <a:pt x="897149" y="919886"/>
                </a:cubicBezTo>
                <a:lnTo>
                  <a:pt x="897149" y="938174"/>
                </a:lnTo>
                <a:lnTo>
                  <a:pt x="909036" y="929945"/>
                </a:lnTo>
                <a:cubicBezTo>
                  <a:pt x="918789" y="922629"/>
                  <a:pt x="941192" y="899922"/>
                  <a:pt x="976244" y="861822"/>
                </a:cubicBezTo>
                <a:cubicBezTo>
                  <a:pt x="1011296" y="823722"/>
                  <a:pt x="1034918" y="796137"/>
                  <a:pt x="1047110" y="779069"/>
                </a:cubicBezTo>
                <a:cubicBezTo>
                  <a:pt x="1083686" y="728472"/>
                  <a:pt x="1102279" y="700126"/>
                  <a:pt x="1102888" y="694030"/>
                </a:cubicBezTo>
                <a:cubicBezTo>
                  <a:pt x="1102888" y="693420"/>
                  <a:pt x="1100603" y="694182"/>
                  <a:pt x="1096031" y="696316"/>
                </a:cubicBezTo>
                <a:cubicBezTo>
                  <a:pt x="1091459" y="698449"/>
                  <a:pt x="1084905" y="701497"/>
                  <a:pt x="1076371" y="705459"/>
                </a:cubicBezTo>
                <a:cubicBezTo>
                  <a:pt x="1067836" y="709422"/>
                  <a:pt x="1058692" y="713841"/>
                  <a:pt x="1048939" y="718718"/>
                </a:cubicBezTo>
                <a:cubicBezTo>
                  <a:pt x="1020897" y="732739"/>
                  <a:pt x="998342" y="741883"/>
                  <a:pt x="981273" y="746150"/>
                </a:cubicBezTo>
                <a:cubicBezTo>
                  <a:pt x="964205" y="750418"/>
                  <a:pt x="949269" y="750722"/>
                  <a:pt x="936468" y="747065"/>
                </a:cubicBezTo>
                <a:cubicBezTo>
                  <a:pt x="926714" y="744626"/>
                  <a:pt x="921837" y="741426"/>
                  <a:pt x="921837" y="737463"/>
                </a:cubicBezTo>
                <a:cubicBezTo>
                  <a:pt x="921837" y="733501"/>
                  <a:pt x="920161" y="730910"/>
                  <a:pt x="916808" y="729691"/>
                </a:cubicBezTo>
                <a:cubicBezTo>
                  <a:pt x="913455" y="728472"/>
                  <a:pt x="910560" y="717042"/>
                  <a:pt x="908121" y="695401"/>
                </a:cubicBezTo>
                <a:cubicBezTo>
                  <a:pt x="905683" y="673760"/>
                  <a:pt x="902940" y="661263"/>
                  <a:pt x="899892" y="657911"/>
                </a:cubicBezTo>
                <a:cubicBezTo>
                  <a:pt x="896844" y="654558"/>
                  <a:pt x="895320" y="650595"/>
                  <a:pt x="895320" y="646024"/>
                </a:cubicBezTo>
                <a:cubicBezTo>
                  <a:pt x="895320" y="641451"/>
                  <a:pt x="896844" y="641909"/>
                  <a:pt x="899892" y="647395"/>
                </a:cubicBezTo>
                <a:cubicBezTo>
                  <a:pt x="901720" y="651053"/>
                  <a:pt x="904159" y="652424"/>
                  <a:pt x="907207" y="651510"/>
                </a:cubicBezTo>
                <a:cubicBezTo>
                  <a:pt x="910255" y="650595"/>
                  <a:pt x="916960" y="646786"/>
                  <a:pt x="927324" y="640080"/>
                </a:cubicBezTo>
                <a:cubicBezTo>
                  <a:pt x="942564" y="629717"/>
                  <a:pt x="956889" y="619049"/>
                  <a:pt x="970301" y="608076"/>
                </a:cubicBezTo>
                <a:cubicBezTo>
                  <a:pt x="991636" y="590397"/>
                  <a:pt x="1033089" y="560527"/>
                  <a:pt x="1094659" y="518465"/>
                </a:cubicBezTo>
                <a:cubicBezTo>
                  <a:pt x="1111118" y="507492"/>
                  <a:pt x="1120414" y="500177"/>
                  <a:pt x="1122548" y="496519"/>
                </a:cubicBezTo>
                <a:cubicBezTo>
                  <a:pt x="1124682" y="492862"/>
                  <a:pt x="1127882" y="491033"/>
                  <a:pt x="1132149" y="491033"/>
                </a:cubicBezTo>
                <a:cubicBezTo>
                  <a:pt x="1137636" y="491033"/>
                  <a:pt x="1141903" y="487985"/>
                  <a:pt x="1144951" y="481889"/>
                </a:cubicBezTo>
                <a:cubicBezTo>
                  <a:pt x="1146780" y="478841"/>
                  <a:pt x="1146170" y="477317"/>
                  <a:pt x="1143122" y="477317"/>
                </a:cubicBezTo>
                <a:cubicBezTo>
                  <a:pt x="1138855" y="477317"/>
                  <a:pt x="1140684" y="474269"/>
                  <a:pt x="1148608" y="468173"/>
                </a:cubicBezTo>
                <a:cubicBezTo>
                  <a:pt x="1155924" y="462686"/>
                  <a:pt x="1159886" y="457657"/>
                  <a:pt x="1160496" y="453085"/>
                </a:cubicBezTo>
                <a:cubicBezTo>
                  <a:pt x="1161105" y="448513"/>
                  <a:pt x="1158362" y="442874"/>
                  <a:pt x="1152266" y="436169"/>
                </a:cubicBezTo>
                <a:cubicBezTo>
                  <a:pt x="1146170" y="430073"/>
                  <a:pt x="1139465" y="419405"/>
                  <a:pt x="1132149" y="404165"/>
                </a:cubicBezTo>
                <a:cubicBezTo>
                  <a:pt x="1122396" y="384657"/>
                  <a:pt x="1110204" y="362712"/>
                  <a:pt x="1095573" y="338328"/>
                </a:cubicBezTo>
                <a:cubicBezTo>
                  <a:pt x="1088868" y="326745"/>
                  <a:pt x="1087039" y="319125"/>
                  <a:pt x="1090087" y="315468"/>
                </a:cubicBezTo>
                <a:cubicBezTo>
                  <a:pt x="1093135" y="311810"/>
                  <a:pt x="1091916" y="304190"/>
                  <a:pt x="1086429" y="292608"/>
                </a:cubicBezTo>
                <a:cubicBezTo>
                  <a:pt x="1083381" y="285902"/>
                  <a:pt x="1080638" y="281483"/>
                  <a:pt x="1078200" y="279349"/>
                </a:cubicBezTo>
                <a:cubicBezTo>
                  <a:pt x="1075761" y="277215"/>
                  <a:pt x="1072408" y="276453"/>
                  <a:pt x="1068141" y="277063"/>
                </a:cubicBezTo>
                <a:lnTo>
                  <a:pt x="1057169" y="277977"/>
                </a:lnTo>
                <a:lnTo>
                  <a:pt x="1066312" y="271577"/>
                </a:lnTo>
                <a:lnTo>
                  <a:pt x="1076371" y="264261"/>
                </a:lnTo>
                <a:lnTo>
                  <a:pt x="1067227" y="245059"/>
                </a:lnTo>
                <a:cubicBezTo>
                  <a:pt x="1061131" y="232867"/>
                  <a:pt x="1056102" y="225552"/>
                  <a:pt x="1052139" y="223113"/>
                </a:cubicBezTo>
                <a:cubicBezTo>
                  <a:pt x="1048177" y="220675"/>
                  <a:pt x="1046196" y="218237"/>
                  <a:pt x="1046196" y="215798"/>
                </a:cubicBezTo>
                <a:cubicBezTo>
                  <a:pt x="1046196" y="206654"/>
                  <a:pt x="1056864" y="212445"/>
                  <a:pt x="1078200" y="233172"/>
                </a:cubicBezTo>
                <a:cubicBezTo>
                  <a:pt x="1094049" y="247802"/>
                  <a:pt x="1103803" y="255117"/>
                  <a:pt x="1107461" y="255117"/>
                </a:cubicBezTo>
                <a:cubicBezTo>
                  <a:pt x="1111118" y="255117"/>
                  <a:pt x="1112033" y="256641"/>
                  <a:pt x="1110204" y="259689"/>
                </a:cubicBezTo>
                <a:cubicBezTo>
                  <a:pt x="1108375" y="262737"/>
                  <a:pt x="1109442" y="267157"/>
                  <a:pt x="1113404" y="272948"/>
                </a:cubicBezTo>
                <a:cubicBezTo>
                  <a:pt x="1117367" y="278739"/>
                  <a:pt x="1120872" y="281635"/>
                  <a:pt x="1123920" y="281635"/>
                </a:cubicBezTo>
                <a:cubicBezTo>
                  <a:pt x="1126968" y="281635"/>
                  <a:pt x="1130320" y="274777"/>
                  <a:pt x="1133978" y="261061"/>
                </a:cubicBezTo>
                <a:cubicBezTo>
                  <a:pt x="1137636" y="247345"/>
                  <a:pt x="1141598" y="232867"/>
                  <a:pt x="1145865" y="217627"/>
                </a:cubicBezTo>
                <a:cubicBezTo>
                  <a:pt x="1150742" y="199949"/>
                  <a:pt x="1154552" y="180137"/>
                  <a:pt x="1157295" y="158191"/>
                </a:cubicBezTo>
                <a:cubicBezTo>
                  <a:pt x="1160039" y="136245"/>
                  <a:pt x="1160496" y="121920"/>
                  <a:pt x="1158667" y="115214"/>
                </a:cubicBezTo>
                <a:cubicBezTo>
                  <a:pt x="1156228" y="106680"/>
                  <a:pt x="1147847" y="95402"/>
                  <a:pt x="1133521" y="81381"/>
                </a:cubicBezTo>
                <a:cubicBezTo>
                  <a:pt x="1119195" y="67361"/>
                  <a:pt x="1112033" y="58979"/>
                  <a:pt x="1112033" y="56235"/>
                </a:cubicBezTo>
                <a:cubicBezTo>
                  <a:pt x="1112033" y="53492"/>
                  <a:pt x="1116300" y="50597"/>
                  <a:pt x="1124834" y="47549"/>
                </a:cubicBezTo>
                <a:cubicBezTo>
                  <a:pt x="1132759" y="44501"/>
                  <a:pt x="1139693" y="43205"/>
                  <a:pt x="1145637" y="43662"/>
                </a:cubicBezTo>
                <a:close/>
                <a:moveTo>
                  <a:pt x="3813170" y="0"/>
                </a:moveTo>
                <a:cubicBezTo>
                  <a:pt x="3818657" y="0"/>
                  <a:pt x="3821399" y="2133"/>
                  <a:pt x="3821399" y="6401"/>
                </a:cubicBezTo>
                <a:cubicBezTo>
                  <a:pt x="3821399" y="10668"/>
                  <a:pt x="3824143" y="13563"/>
                  <a:pt x="3829629" y="15087"/>
                </a:cubicBezTo>
                <a:cubicBezTo>
                  <a:pt x="3835116" y="16611"/>
                  <a:pt x="3837859" y="18593"/>
                  <a:pt x="3837859" y="21031"/>
                </a:cubicBezTo>
                <a:cubicBezTo>
                  <a:pt x="3837859" y="23469"/>
                  <a:pt x="3839840" y="24689"/>
                  <a:pt x="3843802" y="24689"/>
                </a:cubicBezTo>
                <a:cubicBezTo>
                  <a:pt x="3847765" y="24689"/>
                  <a:pt x="3849746" y="25755"/>
                  <a:pt x="3849746" y="27889"/>
                </a:cubicBezTo>
                <a:cubicBezTo>
                  <a:pt x="3849746" y="30023"/>
                  <a:pt x="3853099" y="32613"/>
                  <a:pt x="3859805" y="35661"/>
                </a:cubicBezTo>
                <a:cubicBezTo>
                  <a:pt x="3866510" y="38709"/>
                  <a:pt x="3869863" y="41910"/>
                  <a:pt x="3869863" y="45263"/>
                </a:cubicBezTo>
                <a:cubicBezTo>
                  <a:pt x="3869863" y="48615"/>
                  <a:pt x="3873215" y="53949"/>
                  <a:pt x="3879921" y="61265"/>
                </a:cubicBezTo>
                <a:cubicBezTo>
                  <a:pt x="3884798" y="66141"/>
                  <a:pt x="3890132" y="75438"/>
                  <a:pt x="3895923" y="89154"/>
                </a:cubicBezTo>
                <a:cubicBezTo>
                  <a:pt x="3901714" y="102870"/>
                  <a:pt x="3905829" y="115519"/>
                  <a:pt x="3908267" y="127101"/>
                </a:cubicBezTo>
                <a:cubicBezTo>
                  <a:pt x="3909487" y="135026"/>
                  <a:pt x="3911468" y="140665"/>
                  <a:pt x="3914211" y="144018"/>
                </a:cubicBezTo>
                <a:cubicBezTo>
                  <a:pt x="3916955" y="147371"/>
                  <a:pt x="3917564" y="149961"/>
                  <a:pt x="3916040" y="151790"/>
                </a:cubicBezTo>
                <a:cubicBezTo>
                  <a:pt x="3914516" y="153619"/>
                  <a:pt x="3915125" y="156210"/>
                  <a:pt x="3917869" y="159563"/>
                </a:cubicBezTo>
                <a:cubicBezTo>
                  <a:pt x="3920612" y="162915"/>
                  <a:pt x="3920917" y="171297"/>
                  <a:pt x="3918783" y="184709"/>
                </a:cubicBezTo>
                <a:cubicBezTo>
                  <a:pt x="3916649" y="198120"/>
                  <a:pt x="3914668" y="213360"/>
                  <a:pt x="3912840" y="230429"/>
                </a:cubicBezTo>
                <a:cubicBezTo>
                  <a:pt x="3911620" y="242011"/>
                  <a:pt x="3911315" y="249021"/>
                  <a:pt x="3911925" y="251460"/>
                </a:cubicBezTo>
                <a:cubicBezTo>
                  <a:pt x="3912535" y="253898"/>
                  <a:pt x="3914668" y="255117"/>
                  <a:pt x="3918326" y="255117"/>
                </a:cubicBezTo>
                <a:cubicBezTo>
                  <a:pt x="3923203" y="255117"/>
                  <a:pt x="3931127" y="252984"/>
                  <a:pt x="3942101" y="248717"/>
                </a:cubicBezTo>
                <a:cubicBezTo>
                  <a:pt x="3951854" y="244449"/>
                  <a:pt x="3966637" y="242926"/>
                  <a:pt x="3986449" y="244145"/>
                </a:cubicBezTo>
                <a:cubicBezTo>
                  <a:pt x="4006261" y="245364"/>
                  <a:pt x="4021348" y="248412"/>
                  <a:pt x="4031711" y="253289"/>
                </a:cubicBezTo>
                <a:cubicBezTo>
                  <a:pt x="4053047" y="264261"/>
                  <a:pt x="4071335" y="277673"/>
                  <a:pt x="4086575" y="293522"/>
                </a:cubicBezTo>
                <a:cubicBezTo>
                  <a:pt x="4099987" y="307543"/>
                  <a:pt x="4107911" y="324459"/>
                  <a:pt x="4110350" y="344271"/>
                </a:cubicBezTo>
                <a:cubicBezTo>
                  <a:pt x="4112788" y="364083"/>
                  <a:pt x="4109131" y="383438"/>
                  <a:pt x="4099377" y="402336"/>
                </a:cubicBezTo>
                <a:cubicBezTo>
                  <a:pt x="4091452" y="417576"/>
                  <a:pt x="4082613" y="428854"/>
                  <a:pt x="4072859" y="436169"/>
                </a:cubicBezTo>
                <a:cubicBezTo>
                  <a:pt x="4063106" y="443484"/>
                  <a:pt x="4057010" y="448666"/>
                  <a:pt x="4054571" y="451713"/>
                </a:cubicBezTo>
                <a:cubicBezTo>
                  <a:pt x="4050914" y="455981"/>
                  <a:pt x="4040703" y="464972"/>
                  <a:pt x="4023939" y="478688"/>
                </a:cubicBezTo>
                <a:cubicBezTo>
                  <a:pt x="4007175" y="492404"/>
                  <a:pt x="3996050" y="501091"/>
                  <a:pt x="3990563" y="504749"/>
                </a:cubicBezTo>
                <a:cubicBezTo>
                  <a:pt x="3982639" y="509626"/>
                  <a:pt x="3977152" y="510540"/>
                  <a:pt x="3974105" y="507492"/>
                </a:cubicBezTo>
                <a:cubicBezTo>
                  <a:pt x="3971665" y="504444"/>
                  <a:pt x="3968923" y="506882"/>
                  <a:pt x="3965875" y="514807"/>
                </a:cubicBezTo>
                <a:cubicBezTo>
                  <a:pt x="3965875" y="516026"/>
                  <a:pt x="3965570" y="517550"/>
                  <a:pt x="3964960" y="519379"/>
                </a:cubicBezTo>
                <a:cubicBezTo>
                  <a:pt x="3959474" y="537667"/>
                  <a:pt x="3962827" y="546811"/>
                  <a:pt x="3975019" y="546811"/>
                </a:cubicBezTo>
                <a:cubicBezTo>
                  <a:pt x="3979895" y="546811"/>
                  <a:pt x="3984010" y="548792"/>
                  <a:pt x="3987363" y="552755"/>
                </a:cubicBezTo>
                <a:cubicBezTo>
                  <a:pt x="3990715" y="556717"/>
                  <a:pt x="3995288" y="559460"/>
                  <a:pt x="4001079" y="560984"/>
                </a:cubicBezTo>
                <a:cubicBezTo>
                  <a:pt x="4006870" y="562508"/>
                  <a:pt x="4011290" y="566623"/>
                  <a:pt x="4014338" y="573329"/>
                </a:cubicBezTo>
                <a:cubicBezTo>
                  <a:pt x="4017995" y="581253"/>
                  <a:pt x="4016319" y="588264"/>
                  <a:pt x="4009309" y="594360"/>
                </a:cubicBezTo>
                <a:cubicBezTo>
                  <a:pt x="4002298" y="600456"/>
                  <a:pt x="3989649" y="606247"/>
                  <a:pt x="3971361" y="611734"/>
                </a:cubicBezTo>
                <a:cubicBezTo>
                  <a:pt x="3920764" y="626974"/>
                  <a:pt x="3892113" y="637641"/>
                  <a:pt x="3885408" y="643737"/>
                </a:cubicBezTo>
                <a:cubicBezTo>
                  <a:pt x="3882969" y="646176"/>
                  <a:pt x="3881140" y="662026"/>
                  <a:pt x="3879921" y="691286"/>
                </a:cubicBezTo>
                <a:cubicBezTo>
                  <a:pt x="3878702" y="720547"/>
                  <a:pt x="3876568" y="745236"/>
                  <a:pt x="3873520" y="765353"/>
                </a:cubicBezTo>
                <a:cubicBezTo>
                  <a:pt x="3870472" y="785470"/>
                  <a:pt x="3869253" y="811987"/>
                  <a:pt x="3869863" y="844905"/>
                </a:cubicBezTo>
                <a:cubicBezTo>
                  <a:pt x="3870472" y="893674"/>
                  <a:pt x="3869253" y="921105"/>
                  <a:pt x="3866205" y="927201"/>
                </a:cubicBezTo>
                <a:cubicBezTo>
                  <a:pt x="3863767" y="932078"/>
                  <a:pt x="3861785" y="951281"/>
                  <a:pt x="3860261" y="984809"/>
                </a:cubicBezTo>
                <a:cubicBezTo>
                  <a:pt x="3858737" y="1018337"/>
                  <a:pt x="3857061" y="1041806"/>
                  <a:pt x="3855233" y="1055217"/>
                </a:cubicBezTo>
                <a:cubicBezTo>
                  <a:pt x="3854623" y="1059485"/>
                  <a:pt x="3854165" y="1063142"/>
                  <a:pt x="3853861" y="1066190"/>
                </a:cubicBezTo>
                <a:cubicBezTo>
                  <a:pt x="3853556" y="1069238"/>
                  <a:pt x="3853403" y="1071677"/>
                  <a:pt x="3853403" y="1073505"/>
                </a:cubicBezTo>
                <a:cubicBezTo>
                  <a:pt x="3853403" y="1075334"/>
                  <a:pt x="3853708" y="1076249"/>
                  <a:pt x="3854318" y="1076249"/>
                </a:cubicBezTo>
                <a:cubicBezTo>
                  <a:pt x="3855537" y="1076249"/>
                  <a:pt x="3853099" y="1079449"/>
                  <a:pt x="3847003" y="1085850"/>
                </a:cubicBezTo>
                <a:cubicBezTo>
                  <a:pt x="3840907" y="1092251"/>
                  <a:pt x="3837859" y="1097280"/>
                  <a:pt x="3837859" y="1100938"/>
                </a:cubicBezTo>
                <a:cubicBezTo>
                  <a:pt x="3837859" y="1104595"/>
                  <a:pt x="3836335" y="1106424"/>
                  <a:pt x="3833287" y="1106424"/>
                </a:cubicBezTo>
                <a:cubicBezTo>
                  <a:pt x="3830848" y="1106424"/>
                  <a:pt x="3828410" y="1103833"/>
                  <a:pt x="3825972" y="1098651"/>
                </a:cubicBezTo>
                <a:cubicBezTo>
                  <a:pt x="3823533" y="1093470"/>
                  <a:pt x="3822314" y="1087831"/>
                  <a:pt x="3822314" y="1081735"/>
                </a:cubicBezTo>
                <a:cubicBezTo>
                  <a:pt x="3822314" y="1075029"/>
                  <a:pt x="3821704" y="1066190"/>
                  <a:pt x="3820485" y="1055217"/>
                </a:cubicBezTo>
                <a:cubicBezTo>
                  <a:pt x="3812560" y="1002182"/>
                  <a:pt x="3808598" y="912876"/>
                  <a:pt x="3808598" y="787298"/>
                </a:cubicBezTo>
                <a:cubicBezTo>
                  <a:pt x="3808598" y="713537"/>
                  <a:pt x="3806769" y="676656"/>
                  <a:pt x="3803111" y="676656"/>
                </a:cubicBezTo>
                <a:cubicBezTo>
                  <a:pt x="3799454" y="676656"/>
                  <a:pt x="3788481" y="682904"/>
                  <a:pt x="3770193" y="695401"/>
                </a:cubicBezTo>
                <a:cubicBezTo>
                  <a:pt x="3751905" y="707898"/>
                  <a:pt x="3741237" y="714756"/>
                  <a:pt x="3738189" y="715975"/>
                </a:cubicBezTo>
                <a:cubicBezTo>
                  <a:pt x="3733922" y="717804"/>
                  <a:pt x="3727217" y="713994"/>
                  <a:pt x="3718073" y="704545"/>
                </a:cubicBezTo>
                <a:cubicBezTo>
                  <a:pt x="3708928" y="695096"/>
                  <a:pt x="3704357" y="687934"/>
                  <a:pt x="3704357" y="683057"/>
                </a:cubicBezTo>
                <a:cubicBezTo>
                  <a:pt x="3704357" y="679399"/>
                  <a:pt x="3702832" y="676656"/>
                  <a:pt x="3699784" y="674827"/>
                </a:cubicBezTo>
                <a:cubicBezTo>
                  <a:pt x="3696736" y="672998"/>
                  <a:pt x="3690335" y="670865"/>
                  <a:pt x="3680582" y="668426"/>
                </a:cubicBezTo>
                <a:cubicBezTo>
                  <a:pt x="3665342" y="664769"/>
                  <a:pt x="3654674" y="659892"/>
                  <a:pt x="3648578" y="653796"/>
                </a:cubicBezTo>
                <a:cubicBezTo>
                  <a:pt x="3642482" y="647700"/>
                  <a:pt x="3638062" y="644652"/>
                  <a:pt x="3635319" y="644652"/>
                </a:cubicBezTo>
                <a:cubicBezTo>
                  <a:pt x="3632576" y="644652"/>
                  <a:pt x="3631205" y="642518"/>
                  <a:pt x="3631205" y="638251"/>
                </a:cubicBezTo>
                <a:cubicBezTo>
                  <a:pt x="3631205" y="633984"/>
                  <a:pt x="3629833" y="631850"/>
                  <a:pt x="3627090" y="631850"/>
                </a:cubicBezTo>
                <a:cubicBezTo>
                  <a:pt x="3624347" y="631850"/>
                  <a:pt x="3620689" y="626821"/>
                  <a:pt x="3616117" y="616763"/>
                </a:cubicBezTo>
                <a:cubicBezTo>
                  <a:pt x="3611545" y="606704"/>
                  <a:pt x="3608192" y="598932"/>
                  <a:pt x="3606058" y="593445"/>
                </a:cubicBezTo>
                <a:cubicBezTo>
                  <a:pt x="3603925" y="587959"/>
                  <a:pt x="3602249" y="579272"/>
                  <a:pt x="3601029" y="567385"/>
                </a:cubicBezTo>
                <a:cubicBezTo>
                  <a:pt x="3599810" y="555498"/>
                  <a:pt x="3597676" y="548945"/>
                  <a:pt x="3594628" y="547726"/>
                </a:cubicBezTo>
                <a:cubicBezTo>
                  <a:pt x="3591580" y="546506"/>
                  <a:pt x="3590056" y="544220"/>
                  <a:pt x="3590056" y="540868"/>
                </a:cubicBezTo>
                <a:cubicBezTo>
                  <a:pt x="3590056" y="537515"/>
                  <a:pt x="3587465" y="534314"/>
                  <a:pt x="3582284" y="531266"/>
                </a:cubicBezTo>
                <a:cubicBezTo>
                  <a:pt x="3577102" y="528218"/>
                  <a:pt x="3574511" y="524866"/>
                  <a:pt x="3574511" y="521208"/>
                </a:cubicBezTo>
                <a:cubicBezTo>
                  <a:pt x="3574511" y="517550"/>
                  <a:pt x="3572530" y="514959"/>
                  <a:pt x="3568568" y="513436"/>
                </a:cubicBezTo>
                <a:cubicBezTo>
                  <a:pt x="3564605" y="511911"/>
                  <a:pt x="3563843" y="506578"/>
                  <a:pt x="3566282" y="497434"/>
                </a:cubicBezTo>
                <a:cubicBezTo>
                  <a:pt x="3567501" y="491338"/>
                  <a:pt x="3569939" y="484480"/>
                  <a:pt x="3573597" y="476860"/>
                </a:cubicBezTo>
                <a:cubicBezTo>
                  <a:pt x="3577255" y="469240"/>
                  <a:pt x="3580303" y="464210"/>
                  <a:pt x="3582741" y="461772"/>
                </a:cubicBezTo>
                <a:cubicBezTo>
                  <a:pt x="3585789" y="459333"/>
                  <a:pt x="3589142" y="453237"/>
                  <a:pt x="3592799" y="443484"/>
                </a:cubicBezTo>
                <a:cubicBezTo>
                  <a:pt x="3596457" y="433730"/>
                  <a:pt x="3598895" y="424282"/>
                  <a:pt x="3600115" y="415138"/>
                </a:cubicBezTo>
                <a:cubicBezTo>
                  <a:pt x="3601943" y="401726"/>
                  <a:pt x="3604077" y="384962"/>
                  <a:pt x="3606515" y="364845"/>
                </a:cubicBezTo>
                <a:cubicBezTo>
                  <a:pt x="3609563" y="344729"/>
                  <a:pt x="3611697" y="329793"/>
                  <a:pt x="3612917" y="320040"/>
                </a:cubicBezTo>
                <a:cubicBezTo>
                  <a:pt x="3614135" y="310896"/>
                  <a:pt x="3615964" y="302666"/>
                  <a:pt x="3618403" y="295351"/>
                </a:cubicBezTo>
                <a:cubicBezTo>
                  <a:pt x="3620841" y="288036"/>
                  <a:pt x="3621298" y="283616"/>
                  <a:pt x="3619775" y="282092"/>
                </a:cubicBezTo>
                <a:cubicBezTo>
                  <a:pt x="3618250" y="280568"/>
                  <a:pt x="3619317" y="276453"/>
                  <a:pt x="3622975" y="269748"/>
                </a:cubicBezTo>
                <a:cubicBezTo>
                  <a:pt x="3626633" y="263042"/>
                  <a:pt x="3627547" y="256337"/>
                  <a:pt x="3625718" y="249631"/>
                </a:cubicBezTo>
                <a:cubicBezTo>
                  <a:pt x="3625108" y="244145"/>
                  <a:pt x="3625718" y="241401"/>
                  <a:pt x="3627547" y="241401"/>
                </a:cubicBezTo>
                <a:cubicBezTo>
                  <a:pt x="3629375" y="242621"/>
                  <a:pt x="3631814" y="241401"/>
                  <a:pt x="3634862" y="237744"/>
                </a:cubicBezTo>
                <a:cubicBezTo>
                  <a:pt x="3637910" y="234086"/>
                  <a:pt x="3644920" y="233781"/>
                  <a:pt x="3655893" y="236829"/>
                </a:cubicBezTo>
                <a:cubicBezTo>
                  <a:pt x="3666866" y="239877"/>
                  <a:pt x="3673876" y="244145"/>
                  <a:pt x="3676925" y="249631"/>
                </a:cubicBezTo>
                <a:cubicBezTo>
                  <a:pt x="3679972" y="254508"/>
                  <a:pt x="3683020" y="258775"/>
                  <a:pt x="3686068" y="262433"/>
                </a:cubicBezTo>
                <a:cubicBezTo>
                  <a:pt x="3691555" y="267919"/>
                  <a:pt x="3696127" y="290779"/>
                  <a:pt x="3699784" y="331013"/>
                </a:cubicBezTo>
                <a:lnTo>
                  <a:pt x="3701613" y="360273"/>
                </a:lnTo>
                <a:lnTo>
                  <a:pt x="3728131" y="346558"/>
                </a:lnTo>
                <a:cubicBezTo>
                  <a:pt x="3745199" y="337414"/>
                  <a:pt x="3761353" y="328879"/>
                  <a:pt x="3776594" y="320954"/>
                </a:cubicBezTo>
                <a:cubicBezTo>
                  <a:pt x="3791834" y="312420"/>
                  <a:pt x="3803721" y="306324"/>
                  <a:pt x="3812256" y="302666"/>
                </a:cubicBezTo>
                <a:cubicBezTo>
                  <a:pt x="3818351" y="299618"/>
                  <a:pt x="3822161" y="296875"/>
                  <a:pt x="3823685" y="294437"/>
                </a:cubicBezTo>
                <a:cubicBezTo>
                  <a:pt x="3825209" y="291998"/>
                  <a:pt x="3825972" y="286817"/>
                  <a:pt x="3825972" y="278892"/>
                </a:cubicBezTo>
                <a:cubicBezTo>
                  <a:pt x="3825972" y="262433"/>
                  <a:pt x="3828410" y="227381"/>
                  <a:pt x="3833287" y="173736"/>
                </a:cubicBezTo>
                <a:cubicBezTo>
                  <a:pt x="3836335" y="137769"/>
                  <a:pt x="3836030" y="105918"/>
                  <a:pt x="3832373" y="78181"/>
                </a:cubicBezTo>
                <a:cubicBezTo>
                  <a:pt x="3828715" y="50444"/>
                  <a:pt x="3822314" y="32309"/>
                  <a:pt x="3813170" y="23774"/>
                </a:cubicBezTo>
                <a:cubicBezTo>
                  <a:pt x="3807683" y="18288"/>
                  <a:pt x="3804941" y="12954"/>
                  <a:pt x="3804941" y="7772"/>
                </a:cubicBezTo>
                <a:cubicBezTo>
                  <a:pt x="3804941" y="2591"/>
                  <a:pt x="3807683" y="0"/>
                  <a:pt x="3813170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200" b="0" i="0" u="none" strike="noStrike" kern="1200" cap="none" spc="-30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禹卫书法行书简体&#10;" panose="02000603000000000000" pitchFamily="2" charset="-122"/>
              <a:ea typeface="禹卫书法行书简体&#10;" panose="02000603000000000000" pitchFamily="2" charset="-122"/>
              <a:cs typeface="+mn-cs"/>
            </a:endParaRPr>
          </a:p>
        </p:txBody>
      </p:sp>
      <p:sp>
        <p:nvSpPr>
          <p:cNvPr id="43" name="文本框-3_矢量">
            <a:extLst>
              <a:ext uri="{FF2B5EF4-FFF2-40B4-BE49-F238E27FC236}">
                <a16:creationId xmlns:a16="http://schemas.microsoft.com/office/drawing/2014/main" id="{DFF82C22-A1B4-40A3-B970-B2F2D45C59CF}"/>
              </a:ext>
            </a:extLst>
          </p:cNvPr>
          <p:cNvSpPr txBox="1"/>
          <p:nvPr/>
        </p:nvSpPr>
        <p:spPr>
          <a:xfrm>
            <a:off x="4933188" y="2599493"/>
            <a:ext cx="6261087" cy="1770299"/>
          </a:xfrm>
          <a:custGeom>
            <a:avLst/>
            <a:gdLst/>
            <a:ahLst/>
            <a:cxnLst/>
            <a:rect l="l" t="t" r="r" b="b"/>
            <a:pathLst>
              <a:path w="6261087" h="1770299">
                <a:moveTo>
                  <a:pt x="3393145" y="1713002"/>
                </a:moveTo>
                <a:cubicBezTo>
                  <a:pt x="3390801" y="1713132"/>
                  <a:pt x="3388522" y="1713979"/>
                  <a:pt x="3386308" y="1715542"/>
                </a:cubicBezTo>
                <a:cubicBezTo>
                  <a:pt x="3381881" y="1718667"/>
                  <a:pt x="3379667" y="1722834"/>
                  <a:pt x="3379667" y="1728043"/>
                </a:cubicBezTo>
                <a:cubicBezTo>
                  <a:pt x="3379667" y="1733252"/>
                  <a:pt x="3382141" y="1737289"/>
                  <a:pt x="3387090" y="1740154"/>
                </a:cubicBezTo>
                <a:cubicBezTo>
                  <a:pt x="3392038" y="1743019"/>
                  <a:pt x="3396856" y="1742889"/>
                  <a:pt x="3401545" y="1739763"/>
                </a:cubicBezTo>
                <a:cubicBezTo>
                  <a:pt x="3406233" y="1736638"/>
                  <a:pt x="3408446" y="1732341"/>
                  <a:pt x="3408186" y="1726871"/>
                </a:cubicBezTo>
                <a:cubicBezTo>
                  <a:pt x="3407926" y="1721402"/>
                  <a:pt x="3405321" y="1717365"/>
                  <a:pt x="3400372" y="1714760"/>
                </a:cubicBezTo>
                <a:cubicBezTo>
                  <a:pt x="3397898" y="1713458"/>
                  <a:pt x="3395489" y="1712872"/>
                  <a:pt x="3393145" y="1713002"/>
                </a:cubicBezTo>
                <a:close/>
                <a:moveTo>
                  <a:pt x="321584" y="1704603"/>
                </a:moveTo>
                <a:cubicBezTo>
                  <a:pt x="315333" y="1705124"/>
                  <a:pt x="299446" y="1706947"/>
                  <a:pt x="273922" y="1710072"/>
                </a:cubicBezTo>
                <a:cubicBezTo>
                  <a:pt x="274963" y="1720490"/>
                  <a:pt x="275745" y="1730387"/>
                  <a:pt x="276266" y="1739763"/>
                </a:cubicBezTo>
                <a:cubicBezTo>
                  <a:pt x="296060" y="1738201"/>
                  <a:pt x="313510" y="1736638"/>
                  <a:pt x="328616" y="1735075"/>
                </a:cubicBezTo>
                <a:cubicBezTo>
                  <a:pt x="329658" y="1725699"/>
                  <a:pt x="330309" y="1718146"/>
                  <a:pt x="330569" y="1712416"/>
                </a:cubicBezTo>
                <a:cubicBezTo>
                  <a:pt x="330830" y="1706686"/>
                  <a:pt x="327835" y="1704082"/>
                  <a:pt x="321584" y="1704603"/>
                </a:cubicBezTo>
                <a:close/>
                <a:moveTo>
                  <a:pt x="3394708" y="1703919"/>
                </a:moveTo>
                <a:cubicBezTo>
                  <a:pt x="3397573" y="1703984"/>
                  <a:pt x="3400503" y="1704603"/>
                  <a:pt x="3403498" y="1705775"/>
                </a:cubicBezTo>
                <a:cubicBezTo>
                  <a:pt x="3409488" y="1708119"/>
                  <a:pt x="3413525" y="1712156"/>
                  <a:pt x="3415609" y="1717886"/>
                </a:cubicBezTo>
                <a:cubicBezTo>
                  <a:pt x="3417692" y="1723616"/>
                  <a:pt x="3417953" y="1729215"/>
                  <a:pt x="3416390" y="1734685"/>
                </a:cubicBezTo>
                <a:cubicBezTo>
                  <a:pt x="3414827" y="1740154"/>
                  <a:pt x="3411962" y="1744321"/>
                  <a:pt x="3407795" y="1747186"/>
                </a:cubicBezTo>
                <a:cubicBezTo>
                  <a:pt x="3403628" y="1750051"/>
                  <a:pt x="3398680" y="1751484"/>
                  <a:pt x="3392950" y="1751484"/>
                </a:cubicBezTo>
                <a:cubicBezTo>
                  <a:pt x="3387220" y="1751484"/>
                  <a:pt x="3382011" y="1749140"/>
                  <a:pt x="3377323" y="1744451"/>
                </a:cubicBezTo>
                <a:cubicBezTo>
                  <a:pt x="3372635" y="1739763"/>
                  <a:pt x="3370291" y="1734685"/>
                  <a:pt x="3370291" y="1729215"/>
                </a:cubicBezTo>
                <a:cubicBezTo>
                  <a:pt x="3370291" y="1723746"/>
                  <a:pt x="3371593" y="1718927"/>
                  <a:pt x="3374197" y="1714760"/>
                </a:cubicBezTo>
                <a:cubicBezTo>
                  <a:pt x="3376802" y="1710593"/>
                  <a:pt x="3380839" y="1707468"/>
                  <a:pt x="3386308" y="1705384"/>
                </a:cubicBezTo>
                <a:cubicBezTo>
                  <a:pt x="3389043" y="1704342"/>
                  <a:pt x="3391843" y="1703854"/>
                  <a:pt x="3394708" y="1703919"/>
                </a:cubicBezTo>
                <a:close/>
                <a:moveTo>
                  <a:pt x="3026888" y="1696399"/>
                </a:moveTo>
                <a:cubicBezTo>
                  <a:pt x="3022982" y="1697180"/>
                  <a:pt x="3013996" y="1699133"/>
                  <a:pt x="2999932" y="1702259"/>
                </a:cubicBezTo>
                <a:cubicBezTo>
                  <a:pt x="3000974" y="1707468"/>
                  <a:pt x="3002015" y="1713979"/>
                  <a:pt x="3003057" y="1721792"/>
                </a:cubicBezTo>
                <a:cubicBezTo>
                  <a:pt x="3009829" y="1720230"/>
                  <a:pt x="3018684" y="1717886"/>
                  <a:pt x="3029623" y="1714760"/>
                </a:cubicBezTo>
                <a:cubicBezTo>
                  <a:pt x="3030665" y="1710072"/>
                  <a:pt x="3031446" y="1705645"/>
                  <a:pt x="3031967" y="1701477"/>
                </a:cubicBezTo>
                <a:cubicBezTo>
                  <a:pt x="3032488" y="1697310"/>
                  <a:pt x="3030795" y="1695617"/>
                  <a:pt x="3026888" y="1696399"/>
                </a:cubicBezTo>
                <a:close/>
                <a:moveTo>
                  <a:pt x="1821850" y="1696203"/>
                </a:moveTo>
                <a:cubicBezTo>
                  <a:pt x="1823218" y="1695813"/>
                  <a:pt x="1825529" y="1696268"/>
                  <a:pt x="1828785" y="1697571"/>
                </a:cubicBezTo>
                <a:cubicBezTo>
                  <a:pt x="1835296" y="1700175"/>
                  <a:pt x="1839072" y="1703431"/>
                  <a:pt x="1840114" y="1707337"/>
                </a:cubicBezTo>
                <a:cubicBezTo>
                  <a:pt x="1841156" y="1711244"/>
                  <a:pt x="1841026" y="1714890"/>
                  <a:pt x="1839724" y="1718276"/>
                </a:cubicBezTo>
                <a:cubicBezTo>
                  <a:pt x="1838421" y="1721662"/>
                  <a:pt x="1836338" y="1721923"/>
                  <a:pt x="1833473" y="1719058"/>
                </a:cubicBezTo>
                <a:cubicBezTo>
                  <a:pt x="1830608" y="1716193"/>
                  <a:pt x="1828134" y="1713198"/>
                  <a:pt x="1826050" y="1710072"/>
                </a:cubicBezTo>
                <a:cubicBezTo>
                  <a:pt x="1823966" y="1706947"/>
                  <a:pt x="1822143" y="1703561"/>
                  <a:pt x="1820581" y="1699915"/>
                </a:cubicBezTo>
                <a:cubicBezTo>
                  <a:pt x="1820060" y="1697831"/>
                  <a:pt x="1820483" y="1696594"/>
                  <a:pt x="1821850" y="1696203"/>
                </a:cubicBezTo>
                <a:close/>
                <a:moveTo>
                  <a:pt x="3034116" y="1685362"/>
                </a:moveTo>
                <a:cubicBezTo>
                  <a:pt x="3035548" y="1685036"/>
                  <a:pt x="3036916" y="1685069"/>
                  <a:pt x="3038218" y="1685460"/>
                </a:cubicBezTo>
                <a:cubicBezTo>
                  <a:pt x="3040822" y="1686241"/>
                  <a:pt x="3044078" y="1687804"/>
                  <a:pt x="3047985" y="1690148"/>
                </a:cubicBezTo>
                <a:cubicBezTo>
                  <a:pt x="3051891" y="1692492"/>
                  <a:pt x="3052412" y="1694836"/>
                  <a:pt x="3049547" y="1697180"/>
                </a:cubicBezTo>
                <a:cubicBezTo>
                  <a:pt x="3046682" y="1699524"/>
                  <a:pt x="3043166" y="1704603"/>
                  <a:pt x="3038999" y="1712416"/>
                </a:cubicBezTo>
                <a:cubicBezTo>
                  <a:pt x="3044208" y="1718146"/>
                  <a:pt x="3044338" y="1721141"/>
                  <a:pt x="3039390" y="1721402"/>
                </a:cubicBezTo>
                <a:cubicBezTo>
                  <a:pt x="3034441" y="1721662"/>
                  <a:pt x="3022591" y="1723355"/>
                  <a:pt x="3003839" y="1726480"/>
                </a:cubicBezTo>
                <a:cubicBezTo>
                  <a:pt x="3002276" y="1733773"/>
                  <a:pt x="3000322" y="1734554"/>
                  <a:pt x="2997978" y="1728824"/>
                </a:cubicBezTo>
                <a:cubicBezTo>
                  <a:pt x="2995634" y="1723095"/>
                  <a:pt x="2993681" y="1717755"/>
                  <a:pt x="2992118" y="1712807"/>
                </a:cubicBezTo>
                <a:cubicBezTo>
                  <a:pt x="2990556" y="1707858"/>
                  <a:pt x="2988342" y="1703952"/>
                  <a:pt x="2985477" y="1701087"/>
                </a:cubicBezTo>
                <a:cubicBezTo>
                  <a:pt x="2982612" y="1698222"/>
                  <a:pt x="2982742" y="1696529"/>
                  <a:pt x="2985868" y="1696008"/>
                </a:cubicBezTo>
                <a:cubicBezTo>
                  <a:pt x="2988993" y="1695487"/>
                  <a:pt x="2991988" y="1695487"/>
                  <a:pt x="2994853" y="1696008"/>
                </a:cubicBezTo>
                <a:cubicBezTo>
                  <a:pt x="2997718" y="1696529"/>
                  <a:pt x="3003448" y="1695747"/>
                  <a:pt x="3012043" y="1693664"/>
                </a:cubicBezTo>
                <a:cubicBezTo>
                  <a:pt x="3020638" y="1691580"/>
                  <a:pt x="3026498" y="1689497"/>
                  <a:pt x="3029623" y="1687413"/>
                </a:cubicBezTo>
                <a:cubicBezTo>
                  <a:pt x="3031186" y="1686371"/>
                  <a:pt x="3032683" y="1685688"/>
                  <a:pt x="3034116" y="1685362"/>
                </a:cubicBezTo>
                <a:close/>
                <a:moveTo>
                  <a:pt x="2840095" y="1675791"/>
                </a:moveTo>
                <a:cubicBezTo>
                  <a:pt x="2841332" y="1675595"/>
                  <a:pt x="2843513" y="1675953"/>
                  <a:pt x="2846639" y="1676865"/>
                </a:cubicBezTo>
                <a:cubicBezTo>
                  <a:pt x="2852890" y="1678688"/>
                  <a:pt x="2857578" y="1681683"/>
                  <a:pt x="2860703" y="1685850"/>
                </a:cubicBezTo>
                <a:cubicBezTo>
                  <a:pt x="2863828" y="1690018"/>
                  <a:pt x="2864740" y="1694966"/>
                  <a:pt x="2863438" y="1700696"/>
                </a:cubicBezTo>
                <a:cubicBezTo>
                  <a:pt x="2862136" y="1706426"/>
                  <a:pt x="2858099" y="1704863"/>
                  <a:pt x="2851327" y="1696008"/>
                </a:cubicBezTo>
                <a:cubicBezTo>
                  <a:pt x="2844555" y="1686632"/>
                  <a:pt x="2840518" y="1680641"/>
                  <a:pt x="2839216" y="1678037"/>
                </a:cubicBezTo>
                <a:cubicBezTo>
                  <a:pt x="2838565" y="1676735"/>
                  <a:pt x="2838858" y="1675986"/>
                  <a:pt x="2840095" y="1675791"/>
                </a:cubicBezTo>
                <a:close/>
                <a:moveTo>
                  <a:pt x="916045" y="1675791"/>
                </a:moveTo>
                <a:cubicBezTo>
                  <a:pt x="917282" y="1675595"/>
                  <a:pt x="919464" y="1675953"/>
                  <a:pt x="922589" y="1676865"/>
                </a:cubicBezTo>
                <a:cubicBezTo>
                  <a:pt x="928840" y="1678688"/>
                  <a:pt x="933528" y="1681683"/>
                  <a:pt x="936653" y="1685850"/>
                </a:cubicBezTo>
                <a:cubicBezTo>
                  <a:pt x="939779" y="1690018"/>
                  <a:pt x="940690" y="1694966"/>
                  <a:pt x="939388" y="1700696"/>
                </a:cubicBezTo>
                <a:cubicBezTo>
                  <a:pt x="938086" y="1706426"/>
                  <a:pt x="934049" y="1704863"/>
                  <a:pt x="927277" y="1696008"/>
                </a:cubicBezTo>
                <a:cubicBezTo>
                  <a:pt x="920505" y="1686632"/>
                  <a:pt x="916468" y="1680641"/>
                  <a:pt x="915166" y="1678037"/>
                </a:cubicBezTo>
                <a:cubicBezTo>
                  <a:pt x="914515" y="1676735"/>
                  <a:pt x="914808" y="1675986"/>
                  <a:pt x="916045" y="1675791"/>
                </a:cubicBezTo>
                <a:close/>
                <a:moveTo>
                  <a:pt x="1332015" y="1673739"/>
                </a:moveTo>
                <a:cubicBezTo>
                  <a:pt x="1336703" y="1674521"/>
                  <a:pt x="1340610" y="1676214"/>
                  <a:pt x="1343735" y="1678818"/>
                </a:cubicBezTo>
                <a:cubicBezTo>
                  <a:pt x="1346861" y="1681423"/>
                  <a:pt x="1348033" y="1684678"/>
                  <a:pt x="1347251" y="1688585"/>
                </a:cubicBezTo>
                <a:cubicBezTo>
                  <a:pt x="1346470" y="1692492"/>
                  <a:pt x="1343735" y="1692883"/>
                  <a:pt x="1339047" y="1689757"/>
                </a:cubicBezTo>
                <a:cubicBezTo>
                  <a:pt x="1334880" y="1686632"/>
                  <a:pt x="1331494" y="1682985"/>
                  <a:pt x="1328890" y="1678818"/>
                </a:cubicBezTo>
                <a:cubicBezTo>
                  <a:pt x="1326285" y="1674651"/>
                  <a:pt x="1327327" y="1672958"/>
                  <a:pt x="1332015" y="1673739"/>
                </a:cubicBezTo>
                <a:close/>
                <a:moveTo>
                  <a:pt x="2620048" y="1672958"/>
                </a:moveTo>
                <a:cubicBezTo>
                  <a:pt x="2624736" y="1673739"/>
                  <a:pt x="2627992" y="1674651"/>
                  <a:pt x="2629815" y="1675693"/>
                </a:cubicBezTo>
                <a:cubicBezTo>
                  <a:pt x="2631638" y="1676735"/>
                  <a:pt x="2632159" y="1678037"/>
                  <a:pt x="2631378" y="1679600"/>
                </a:cubicBezTo>
                <a:cubicBezTo>
                  <a:pt x="2630596" y="1681162"/>
                  <a:pt x="2630206" y="1683246"/>
                  <a:pt x="2630206" y="1685850"/>
                </a:cubicBezTo>
                <a:cubicBezTo>
                  <a:pt x="2646874" y="1684288"/>
                  <a:pt x="2659246" y="1682725"/>
                  <a:pt x="2667320" y="1681162"/>
                </a:cubicBezTo>
                <a:cubicBezTo>
                  <a:pt x="2675393" y="1679600"/>
                  <a:pt x="2682035" y="1681032"/>
                  <a:pt x="2687244" y="1685460"/>
                </a:cubicBezTo>
                <a:cubicBezTo>
                  <a:pt x="2692453" y="1689887"/>
                  <a:pt x="2690630" y="1691971"/>
                  <a:pt x="2681774" y="1691710"/>
                </a:cubicBezTo>
                <a:cubicBezTo>
                  <a:pt x="2672919" y="1691450"/>
                  <a:pt x="2655990" y="1691841"/>
                  <a:pt x="2630987" y="1692883"/>
                </a:cubicBezTo>
                <a:cubicBezTo>
                  <a:pt x="2645051" y="1705905"/>
                  <a:pt x="2659115" y="1716062"/>
                  <a:pt x="2673180" y="1723355"/>
                </a:cubicBezTo>
                <a:cubicBezTo>
                  <a:pt x="2687244" y="1730648"/>
                  <a:pt x="2700657" y="1735336"/>
                  <a:pt x="2713419" y="1737419"/>
                </a:cubicBezTo>
                <a:cubicBezTo>
                  <a:pt x="2726181" y="1739503"/>
                  <a:pt x="2728134" y="1741196"/>
                  <a:pt x="2719279" y="1742498"/>
                </a:cubicBezTo>
                <a:cubicBezTo>
                  <a:pt x="2710424" y="1743800"/>
                  <a:pt x="2701048" y="1744972"/>
                  <a:pt x="2691151" y="1746014"/>
                </a:cubicBezTo>
                <a:cubicBezTo>
                  <a:pt x="2681254" y="1747056"/>
                  <a:pt x="2673440" y="1744321"/>
                  <a:pt x="2667710" y="1737810"/>
                </a:cubicBezTo>
                <a:cubicBezTo>
                  <a:pt x="2661980" y="1731299"/>
                  <a:pt x="2649479" y="1718146"/>
                  <a:pt x="2630206" y="1698352"/>
                </a:cubicBezTo>
                <a:cubicBezTo>
                  <a:pt x="2630726" y="1732731"/>
                  <a:pt x="2630206" y="1754088"/>
                  <a:pt x="2628643" y="1762422"/>
                </a:cubicBezTo>
                <a:cubicBezTo>
                  <a:pt x="2627080" y="1770757"/>
                  <a:pt x="2624345" y="1771668"/>
                  <a:pt x="2620439" y="1765157"/>
                </a:cubicBezTo>
                <a:cubicBezTo>
                  <a:pt x="2616532" y="1758646"/>
                  <a:pt x="2615620" y="1752656"/>
                  <a:pt x="2617704" y="1747186"/>
                </a:cubicBezTo>
                <a:cubicBezTo>
                  <a:pt x="2619788" y="1741717"/>
                  <a:pt x="2620829" y="1725439"/>
                  <a:pt x="2620829" y="1698352"/>
                </a:cubicBezTo>
                <a:cubicBezTo>
                  <a:pt x="2612495" y="1709812"/>
                  <a:pt x="2602989" y="1719579"/>
                  <a:pt x="2592310" y="1727652"/>
                </a:cubicBezTo>
                <a:cubicBezTo>
                  <a:pt x="2581632" y="1735726"/>
                  <a:pt x="2570042" y="1741717"/>
                  <a:pt x="2557540" y="1745623"/>
                </a:cubicBezTo>
                <a:cubicBezTo>
                  <a:pt x="2545039" y="1749530"/>
                  <a:pt x="2544388" y="1748488"/>
                  <a:pt x="2555587" y="1742498"/>
                </a:cubicBezTo>
                <a:cubicBezTo>
                  <a:pt x="2566786" y="1736508"/>
                  <a:pt x="2577074" y="1729476"/>
                  <a:pt x="2586450" y="1721402"/>
                </a:cubicBezTo>
                <a:cubicBezTo>
                  <a:pt x="2595826" y="1713328"/>
                  <a:pt x="2603900" y="1704603"/>
                  <a:pt x="2610672" y="1695227"/>
                </a:cubicBezTo>
                <a:cubicBezTo>
                  <a:pt x="2596087" y="1697310"/>
                  <a:pt x="2585799" y="1699003"/>
                  <a:pt x="2579809" y="1700305"/>
                </a:cubicBezTo>
                <a:cubicBezTo>
                  <a:pt x="2573818" y="1701608"/>
                  <a:pt x="2568349" y="1700566"/>
                  <a:pt x="2563400" y="1697180"/>
                </a:cubicBezTo>
                <a:cubicBezTo>
                  <a:pt x="2558452" y="1693794"/>
                  <a:pt x="2559103" y="1692101"/>
                  <a:pt x="2565354" y="1692101"/>
                </a:cubicBezTo>
                <a:cubicBezTo>
                  <a:pt x="2571604" y="1692101"/>
                  <a:pt x="2589575" y="1690538"/>
                  <a:pt x="2619267" y="1687413"/>
                </a:cubicBezTo>
                <a:cubicBezTo>
                  <a:pt x="2619267" y="1682725"/>
                  <a:pt x="2618225" y="1678948"/>
                  <a:pt x="2616141" y="1676084"/>
                </a:cubicBezTo>
                <a:cubicBezTo>
                  <a:pt x="2614058" y="1673219"/>
                  <a:pt x="2615360" y="1672177"/>
                  <a:pt x="2620048" y="1672958"/>
                </a:cubicBezTo>
                <a:close/>
                <a:moveTo>
                  <a:pt x="3266469" y="1667684"/>
                </a:moveTo>
                <a:cubicBezTo>
                  <a:pt x="3269529" y="1668335"/>
                  <a:pt x="3273143" y="1669963"/>
                  <a:pt x="3277310" y="1672567"/>
                </a:cubicBezTo>
                <a:cubicBezTo>
                  <a:pt x="3285124" y="1677776"/>
                  <a:pt x="3287338" y="1681944"/>
                  <a:pt x="3283952" y="1685069"/>
                </a:cubicBezTo>
                <a:cubicBezTo>
                  <a:pt x="3280566" y="1688194"/>
                  <a:pt x="3277831" y="1692622"/>
                  <a:pt x="3275748" y="1698352"/>
                </a:cubicBezTo>
                <a:cubicBezTo>
                  <a:pt x="3274185" y="1718667"/>
                  <a:pt x="3271059" y="1733252"/>
                  <a:pt x="3266371" y="1742107"/>
                </a:cubicBezTo>
                <a:cubicBezTo>
                  <a:pt x="3261683" y="1750963"/>
                  <a:pt x="3255693" y="1757083"/>
                  <a:pt x="3248400" y="1760469"/>
                </a:cubicBezTo>
                <a:cubicBezTo>
                  <a:pt x="3241108" y="1763855"/>
                  <a:pt x="3237331" y="1762943"/>
                  <a:pt x="3237071" y="1757734"/>
                </a:cubicBezTo>
                <a:cubicBezTo>
                  <a:pt x="3236810" y="1752525"/>
                  <a:pt x="3234727" y="1747186"/>
                  <a:pt x="3230820" y="1741717"/>
                </a:cubicBezTo>
                <a:cubicBezTo>
                  <a:pt x="3226913" y="1736247"/>
                  <a:pt x="3226653" y="1734294"/>
                  <a:pt x="3230039" y="1735857"/>
                </a:cubicBezTo>
                <a:cubicBezTo>
                  <a:pt x="3233425" y="1737419"/>
                  <a:pt x="3238243" y="1739503"/>
                  <a:pt x="3244494" y="1742107"/>
                </a:cubicBezTo>
                <a:cubicBezTo>
                  <a:pt x="3250224" y="1742107"/>
                  <a:pt x="3254781" y="1737289"/>
                  <a:pt x="3258167" y="1727652"/>
                </a:cubicBezTo>
                <a:cubicBezTo>
                  <a:pt x="3261553" y="1718016"/>
                  <a:pt x="3263506" y="1709161"/>
                  <a:pt x="3264027" y="1701087"/>
                </a:cubicBezTo>
                <a:cubicBezTo>
                  <a:pt x="3264548" y="1693013"/>
                  <a:pt x="3264548" y="1687153"/>
                  <a:pt x="3264027" y="1683506"/>
                </a:cubicBezTo>
                <a:cubicBezTo>
                  <a:pt x="3263506" y="1679860"/>
                  <a:pt x="3261293" y="1678167"/>
                  <a:pt x="3257386" y="1678428"/>
                </a:cubicBezTo>
                <a:cubicBezTo>
                  <a:pt x="3253479" y="1678688"/>
                  <a:pt x="3242931" y="1680381"/>
                  <a:pt x="3225741" y="1683506"/>
                </a:cubicBezTo>
                <a:cubicBezTo>
                  <a:pt x="3232513" y="1686632"/>
                  <a:pt x="3234597" y="1689757"/>
                  <a:pt x="3231992" y="1692883"/>
                </a:cubicBezTo>
                <a:cubicBezTo>
                  <a:pt x="3229388" y="1696008"/>
                  <a:pt x="3227434" y="1699394"/>
                  <a:pt x="3226132" y="1703040"/>
                </a:cubicBezTo>
                <a:cubicBezTo>
                  <a:pt x="3224830" y="1706686"/>
                  <a:pt x="3221183" y="1712807"/>
                  <a:pt x="3215193" y="1721402"/>
                </a:cubicBezTo>
                <a:cubicBezTo>
                  <a:pt x="3209203" y="1729997"/>
                  <a:pt x="3202301" y="1737289"/>
                  <a:pt x="3194487" y="1743279"/>
                </a:cubicBezTo>
                <a:cubicBezTo>
                  <a:pt x="3186674" y="1749270"/>
                  <a:pt x="3179902" y="1752656"/>
                  <a:pt x="3174172" y="1753437"/>
                </a:cubicBezTo>
                <a:cubicBezTo>
                  <a:pt x="3168442" y="1754218"/>
                  <a:pt x="3167791" y="1753307"/>
                  <a:pt x="3172219" y="1750702"/>
                </a:cubicBezTo>
                <a:cubicBezTo>
                  <a:pt x="3176647" y="1748098"/>
                  <a:pt x="3182246" y="1743670"/>
                  <a:pt x="3189018" y="1737419"/>
                </a:cubicBezTo>
                <a:cubicBezTo>
                  <a:pt x="3195790" y="1731169"/>
                  <a:pt x="3202301" y="1722704"/>
                  <a:pt x="3208552" y="1712026"/>
                </a:cubicBezTo>
                <a:cubicBezTo>
                  <a:pt x="3214802" y="1701347"/>
                  <a:pt x="3217407" y="1692622"/>
                  <a:pt x="3216365" y="1685850"/>
                </a:cubicBezTo>
                <a:cubicBezTo>
                  <a:pt x="3211677" y="1686892"/>
                  <a:pt x="3207249" y="1688064"/>
                  <a:pt x="3203082" y="1689366"/>
                </a:cubicBezTo>
                <a:cubicBezTo>
                  <a:pt x="3198915" y="1690669"/>
                  <a:pt x="3194487" y="1689497"/>
                  <a:pt x="3189799" y="1685850"/>
                </a:cubicBezTo>
                <a:cubicBezTo>
                  <a:pt x="3185632" y="1682725"/>
                  <a:pt x="3187195" y="1681032"/>
                  <a:pt x="3194487" y="1680772"/>
                </a:cubicBezTo>
                <a:cubicBezTo>
                  <a:pt x="3201780" y="1680511"/>
                  <a:pt x="3213761" y="1679079"/>
                  <a:pt x="3230429" y="1676474"/>
                </a:cubicBezTo>
                <a:cubicBezTo>
                  <a:pt x="3245535" y="1673870"/>
                  <a:pt x="3255042" y="1671265"/>
                  <a:pt x="3258949" y="1668661"/>
                </a:cubicBezTo>
                <a:cubicBezTo>
                  <a:pt x="3260902" y="1667358"/>
                  <a:pt x="3263409" y="1667033"/>
                  <a:pt x="3266469" y="1667684"/>
                </a:cubicBezTo>
                <a:close/>
                <a:moveTo>
                  <a:pt x="2079597" y="1662019"/>
                </a:moveTo>
                <a:cubicBezTo>
                  <a:pt x="2074649" y="1662280"/>
                  <a:pt x="2064361" y="1663452"/>
                  <a:pt x="2048734" y="1665535"/>
                </a:cubicBezTo>
                <a:cubicBezTo>
                  <a:pt x="2049776" y="1685850"/>
                  <a:pt x="2050557" y="1700175"/>
                  <a:pt x="2051078" y="1708509"/>
                </a:cubicBezTo>
                <a:cubicBezTo>
                  <a:pt x="2063059" y="1706426"/>
                  <a:pt x="2074779" y="1704603"/>
                  <a:pt x="2086239" y="1703040"/>
                </a:cubicBezTo>
                <a:cubicBezTo>
                  <a:pt x="2087801" y="1695227"/>
                  <a:pt x="2088843" y="1687413"/>
                  <a:pt x="2089364" y="1679600"/>
                </a:cubicBezTo>
                <a:cubicBezTo>
                  <a:pt x="2089885" y="1671786"/>
                  <a:pt x="2089625" y="1666838"/>
                  <a:pt x="2088583" y="1664754"/>
                </a:cubicBezTo>
                <a:cubicBezTo>
                  <a:pt x="2087541" y="1662670"/>
                  <a:pt x="2084546" y="1661759"/>
                  <a:pt x="2079597" y="1662019"/>
                </a:cubicBezTo>
                <a:close/>
                <a:moveTo>
                  <a:pt x="480588" y="1661238"/>
                </a:moveTo>
                <a:cubicBezTo>
                  <a:pt x="484495" y="1662019"/>
                  <a:pt x="488141" y="1663191"/>
                  <a:pt x="491527" y="1664754"/>
                </a:cubicBezTo>
                <a:cubicBezTo>
                  <a:pt x="494913" y="1666317"/>
                  <a:pt x="496085" y="1668010"/>
                  <a:pt x="495043" y="1669833"/>
                </a:cubicBezTo>
                <a:cubicBezTo>
                  <a:pt x="494001" y="1671656"/>
                  <a:pt x="493480" y="1674651"/>
                  <a:pt x="493480" y="1678818"/>
                </a:cubicBezTo>
                <a:cubicBezTo>
                  <a:pt x="511191" y="1676214"/>
                  <a:pt x="523432" y="1674260"/>
                  <a:pt x="530204" y="1672958"/>
                </a:cubicBezTo>
                <a:cubicBezTo>
                  <a:pt x="536975" y="1671656"/>
                  <a:pt x="542184" y="1671656"/>
                  <a:pt x="545831" y="1672958"/>
                </a:cubicBezTo>
                <a:cubicBezTo>
                  <a:pt x="549477" y="1674260"/>
                  <a:pt x="552212" y="1676344"/>
                  <a:pt x="554035" y="1679209"/>
                </a:cubicBezTo>
                <a:cubicBezTo>
                  <a:pt x="555858" y="1682074"/>
                  <a:pt x="553514" y="1683376"/>
                  <a:pt x="547003" y="1683116"/>
                </a:cubicBezTo>
                <a:cubicBezTo>
                  <a:pt x="540491" y="1682855"/>
                  <a:pt x="532808" y="1682985"/>
                  <a:pt x="523953" y="1683506"/>
                </a:cubicBezTo>
                <a:cubicBezTo>
                  <a:pt x="515098" y="1684027"/>
                  <a:pt x="504680" y="1685329"/>
                  <a:pt x="492699" y="1687413"/>
                </a:cubicBezTo>
                <a:lnTo>
                  <a:pt x="492699" y="1692101"/>
                </a:lnTo>
                <a:cubicBezTo>
                  <a:pt x="502596" y="1704603"/>
                  <a:pt x="514446" y="1716583"/>
                  <a:pt x="528250" y="1728043"/>
                </a:cubicBezTo>
                <a:cubicBezTo>
                  <a:pt x="542054" y="1739503"/>
                  <a:pt x="556900" y="1747316"/>
                  <a:pt x="572787" y="1751484"/>
                </a:cubicBezTo>
                <a:cubicBezTo>
                  <a:pt x="588674" y="1755651"/>
                  <a:pt x="590628" y="1758255"/>
                  <a:pt x="578647" y="1759297"/>
                </a:cubicBezTo>
                <a:cubicBezTo>
                  <a:pt x="566666" y="1760339"/>
                  <a:pt x="556509" y="1760860"/>
                  <a:pt x="548175" y="1760860"/>
                </a:cubicBezTo>
                <a:cubicBezTo>
                  <a:pt x="539840" y="1760860"/>
                  <a:pt x="533199" y="1757213"/>
                  <a:pt x="528250" y="1749921"/>
                </a:cubicBezTo>
                <a:cubicBezTo>
                  <a:pt x="523302" y="1742628"/>
                  <a:pt x="510670" y="1725439"/>
                  <a:pt x="490355" y="1698352"/>
                </a:cubicBezTo>
                <a:cubicBezTo>
                  <a:pt x="486188" y="1713458"/>
                  <a:pt x="479546" y="1725048"/>
                  <a:pt x="470431" y="1733122"/>
                </a:cubicBezTo>
                <a:cubicBezTo>
                  <a:pt x="461315" y="1741196"/>
                  <a:pt x="449464" y="1746665"/>
                  <a:pt x="434879" y="1749530"/>
                </a:cubicBezTo>
                <a:cubicBezTo>
                  <a:pt x="420294" y="1752395"/>
                  <a:pt x="420294" y="1750963"/>
                  <a:pt x="434879" y="1745233"/>
                </a:cubicBezTo>
                <a:cubicBezTo>
                  <a:pt x="449464" y="1739503"/>
                  <a:pt x="460403" y="1731689"/>
                  <a:pt x="467696" y="1721792"/>
                </a:cubicBezTo>
                <a:cubicBezTo>
                  <a:pt x="474988" y="1711895"/>
                  <a:pt x="479416" y="1700956"/>
                  <a:pt x="480979" y="1688976"/>
                </a:cubicBezTo>
                <a:cubicBezTo>
                  <a:pt x="464310" y="1691580"/>
                  <a:pt x="453501" y="1693273"/>
                  <a:pt x="448553" y="1694055"/>
                </a:cubicBezTo>
                <a:cubicBezTo>
                  <a:pt x="443604" y="1694836"/>
                  <a:pt x="438656" y="1693403"/>
                  <a:pt x="433707" y="1689757"/>
                </a:cubicBezTo>
                <a:cubicBezTo>
                  <a:pt x="428759" y="1686111"/>
                  <a:pt x="429670" y="1684418"/>
                  <a:pt x="436442" y="1684678"/>
                </a:cubicBezTo>
                <a:cubicBezTo>
                  <a:pt x="443214" y="1684939"/>
                  <a:pt x="458320" y="1683506"/>
                  <a:pt x="481760" y="1680381"/>
                </a:cubicBezTo>
                <a:cubicBezTo>
                  <a:pt x="481239" y="1673609"/>
                  <a:pt x="479937" y="1668531"/>
                  <a:pt x="477853" y="1665145"/>
                </a:cubicBezTo>
                <a:cubicBezTo>
                  <a:pt x="475770" y="1661759"/>
                  <a:pt x="476681" y="1660457"/>
                  <a:pt x="480588" y="1661238"/>
                </a:cubicBezTo>
                <a:close/>
                <a:moveTo>
                  <a:pt x="2581371" y="1660457"/>
                </a:moveTo>
                <a:cubicBezTo>
                  <a:pt x="2583715" y="1660196"/>
                  <a:pt x="2587231" y="1660977"/>
                  <a:pt x="2591920" y="1662801"/>
                </a:cubicBezTo>
                <a:cubicBezTo>
                  <a:pt x="2596608" y="1664624"/>
                  <a:pt x="2599603" y="1666577"/>
                  <a:pt x="2600905" y="1668661"/>
                </a:cubicBezTo>
                <a:cubicBezTo>
                  <a:pt x="2602207" y="1670744"/>
                  <a:pt x="2602077" y="1673870"/>
                  <a:pt x="2600514" y="1678037"/>
                </a:cubicBezTo>
                <a:cubicBezTo>
                  <a:pt x="2598952" y="1682204"/>
                  <a:pt x="2594003" y="1679860"/>
                  <a:pt x="2585669" y="1671005"/>
                </a:cubicBezTo>
                <a:cubicBezTo>
                  <a:pt x="2580460" y="1664233"/>
                  <a:pt x="2579027" y="1660717"/>
                  <a:pt x="2581371" y="1660457"/>
                </a:cubicBezTo>
                <a:close/>
                <a:moveTo>
                  <a:pt x="2216724" y="1659285"/>
                </a:moveTo>
                <a:cubicBezTo>
                  <a:pt x="2198492" y="1661889"/>
                  <a:pt x="2188595" y="1663191"/>
                  <a:pt x="2187033" y="1663191"/>
                </a:cubicBezTo>
                <a:cubicBezTo>
                  <a:pt x="2190158" y="1679860"/>
                  <a:pt x="2192762" y="1691059"/>
                  <a:pt x="2194846" y="1696789"/>
                </a:cubicBezTo>
                <a:lnTo>
                  <a:pt x="2216724" y="1693664"/>
                </a:lnTo>
                <a:lnTo>
                  <a:pt x="2216724" y="1680381"/>
                </a:lnTo>
                <a:cubicBezTo>
                  <a:pt x="2210473" y="1680902"/>
                  <a:pt x="2204873" y="1680381"/>
                  <a:pt x="2199925" y="1678818"/>
                </a:cubicBezTo>
                <a:cubicBezTo>
                  <a:pt x="2194976" y="1677256"/>
                  <a:pt x="2200576" y="1674912"/>
                  <a:pt x="2216724" y="1671786"/>
                </a:cubicBezTo>
                <a:close/>
                <a:moveTo>
                  <a:pt x="2246610" y="1656159"/>
                </a:moveTo>
                <a:cubicBezTo>
                  <a:pt x="2241792" y="1656159"/>
                  <a:pt x="2234955" y="1656941"/>
                  <a:pt x="2226100" y="1658503"/>
                </a:cubicBezTo>
                <a:lnTo>
                  <a:pt x="2226100" y="1671005"/>
                </a:lnTo>
                <a:cubicBezTo>
                  <a:pt x="2233913" y="1669442"/>
                  <a:pt x="2239253" y="1669833"/>
                  <a:pt x="2242118" y="1672177"/>
                </a:cubicBezTo>
                <a:cubicBezTo>
                  <a:pt x="2244983" y="1674521"/>
                  <a:pt x="2239643" y="1676735"/>
                  <a:pt x="2226100" y="1678818"/>
                </a:cubicBezTo>
                <a:lnTo>
                  <a:pt x="2225319" y="1692883"/>
                </a:lnTo>
                <a:cubicBezTo>
                  <a:pt x="2235216" y="1691320"/>
                  <a:pt x="2243290" y="1690538"/>
                  <a:pt x="2249540" y="1690538"/>
                </a:cubicBezTo>
                <a:cubicBezTo>
                  <a:pt x="2254749" y="1672307"/>
                  <a:pt x="2256573" y="1661629"/>
                  <a:pt x="2255010" y="1658503"/>
                </a:cubicBezTo>
                <a:cubicBezTo>
                  <a:pt x="2254228" y="1656941"/>
                  <a:pt x="2251429" y="1656159"/>
                  <a:pt x="2246610" y="1656159"/>
                </a:cubicBezTo>
                <a:close/>
                <a:moveTo>
                  <a:pt x="2797805" y="1655768"/>
                </a:moveTo>
                <a:cubicBezTo>
                  <a:pt x="2794419" y="1656029"/>
                  <a:pt x="2786215" y="1657461"/>
                  <a:pt x="2773192" y="1660066"/>
                </a:cubicBezTo>
                <a:lnTo>
                  <a:pt x="2773974" y="1686632"/>
                </a:lnTo>
                <a:cubicBezTo>
                  <a:pt x="2780745" y="1685590"/>
                  <a:pt x="2785433" y="1684418"/>
                  <a:pt x="2788038" y="1683116"/>
                </a:cubicBezTo>
                <a:cubicBezTo>
                  <a:pt x="2790642" y="1681813"/>
                  <a:pt x="2793377" y="1682334"/>
                  <a:pt x="2796242" y="1684678"/>
                </a:cubicBezTo>
                <a:cubicBezTo>
                  <a:pt x="2799107" y="1687022"/>
                  <a:pt x="2798065" y="1689106"/>
                  <a:pt x="2793117" y="1690929"/>
                </a:cubicBezTo>
                <a:cubicBezTo>
                  <a:pt x="2788168" y="1692752"/>
                  <a:pt x="2781787" y="1693664"/>
                  <a:pt x="2773974" y="1693664"/>
                </a:cubicBezTo>
                <a:lnTo>
                  <a:pt x="2774755" y="1718667"/>
                </a:lnTo>
                <a:cubicBezTo>
                  <a:pt x="2779443" y="1718146"/>
                  <a:pt x="2784131" y="1716974"/>
                  <a:pt x="2788819" y="1715151"/>
                </a:cubicBezTo>
                <a:cubicBezTo>
                  <a:pt x="2793507" y="1713328"/>
                  <a:pt x="2797023" y="1713588"/>
                  <a:pt x="2799367" y="1715932"/>
                </a:cubicBezTo>
                <a:cubicBezTo>
                  <a:pt x="2801711" y="1718276"/>
                  <a:pt x="2803534" y="1717755"/>
                  <a:pt x="2804837" y="1714370"/>
                </a:cubicBezTo>
                <a:cubicBezTo>
                  <a:pt x="2806139" y="1710984"/>
                  <a:pt x="2806920" y="1701477"/>
                  <a:pt x="2807181" y="1685850"/>
                </a:cubicBezTo>
                <a:cubicBezTo>
                  <a:pt x="2807441" y="1670223"/>
                  <a:pt x="2806790" y="1661238"/>
                  <a:pt x="2805227" y="1658894"/>
                </a:cubicBezTo>
                <a:cubicBezTo>
                  <a:pt x="2803665" y="1656550"/>
                  <a:pt x="2801190" y="1655508"/>
                  <a:pt x="2797805" y="1655768"/>
                </a:cubicBezTo>
                <a:close/>
                <a:moveTo>
                  <a:pt x="873755" y="1655768"/>
                </a:moveTo>
                <a:cubicBezTo>
                  <a:pt x="870369" y="1656029"/>
                  <a:pt x="862165" y="1657461"/>
                  <a:pt x="849142" y="1660066"/>
                </a:cubicBezTo>
                <a:lnTo>
                  <a:pt x="849924" y="1686632"/>
                </a:lnTo>
                <a:cubicBezTo>
                  <a:pt x="856695" y="1685590"/>
                  <a:pt x="861383" y="1684418"/>
                  <a:pt x="863988" y="1683116"/>
                </a:cubicBezTo>
                <a:cubicBezTo>
                  <a:pt x="866592" y="1681813"/>
                  <a:pt x="869327" y="1682334"/>
                  <a:pt x="872192" y="1684678"/>
                </a:cubicBezTo>
                <a:cubicBezTo>
                  <a:pt x="875057" y="1687022"/>
                  <a:pt x="874015" y="1689106"/>
                  <a:pt x="869067" y="1690929"/>
                </a:cubicBezTo>
                <a:cubicBezTo>
                  <a:pt x="864118" y="1692752"/>
                  <a:pt x="857737" y="1693664"/>
                  <a:pt x="849924" y="1693664"/>
                </a:cubicBezTo>
                <a:lnTo>
                  <a:pt x="850705" y="1718667"/>
                </a:lnTo>
                <a:cubicBezTo>
                  <a:pt x="855393" y="1718146"/>
                  <a:pt x="860081" y="1716974"/>
                  <a:pt x="864769" y="1715151"/>
                </a:cubicBezTo>
                <a:cubicBezTo>
                  <a:pt x="869457" y="1713328"/>
                  <a:pt x="872973" y="1713588"/>
                  <a:pt x="875317" y="1715932"/>
                </a:cubicBezTo>
                <a:cubicBezTo>
                  <a:pt x="877661" y="1718276"/>
                  <a:pt x="879485" y="1717755"/>
                  <a:pt x="880787" y="1714370"/>
                </a:cubicBezTo>
                <a:cubicBezTo>
                  <a:pt x="882089" y="1710984"/>
                  <a:pt x="882870" y="1701477"/>
                  <a:pt x="883131" y="1685850"/>
                </a:cubicBezTo>
                <a:cubicBezTo>
                  <a:pt x="883391" y="1670223"/>
                  <a:pt x="882740" y="1661238"/>
                  <a:pt x="881178" y="1658894"/>
                </a:cubicBezTo>
                <a:cubicBezTo>
                  <a:pt x="879615" y="1656550"/>
                  <a:pt x="877141" y="1655508"/>
                  <a:pt x="873755" y="1655768"/>
                </a:cubicBezTo>
                <a:close/>
                <a:moveTo>
                  <a:pt x="1860820" y="1654206"/>
                </a:moveTo>
                <a:cubicBezTo>
                  <a:pt x="1864727" y="1654987"/>
                  <a:pt x="1868503" y="1656159"/>
                  <a:pt x="1872150" y="1657722"/>
                </a:cubicBezTo>
                <a:cubicBezTo>
                  <a:pt x="1875796" y="1659285"/>
                  <a:pt x="1877098" y="1660847"/>
                  <a:pt x="1876056" y="1662410"/>
                </a:cubicBezTo>
                <a:cubicBezTo>
                  <a:pt x="1875014" y="1663973"/>
                  <a:pt x="1874233" y="1667619"/>
                  <a:pt x="1873712" y="1673349"/>
                </a:cubicBezTo>
                <a:cubicBezTo>
                  <a:pt x="1887776" y="1671265"/>
                  <a:pt x="1897413" y="1669703"/>
                  <a:pt x="1902622" y="1668661"/>
                </a:cubicBezTo>
                <a:cubicBezTo>
                  <a:pt x="1907831" y="1667619"/>
                  <a:pt x="1912389" y="1669182"/>
                  <a:pt x="1916296" y="1673349"/>
                </a:cubicBezTo>
                <a:cubicBezTo>
                  <a:pt x="1920202" y="1677516"/>
                  <a:pt x="1919551" y="1679469"/>
                  <a:pt x="1914342" y="1679209"/>
                </a:cubicBezTo>
                <a:cubicBezTo>
                  <a:pt x="1909133" y="1678948"/>
                  <a:pt x="1895590" y="1679600"/>
                  <a:pt x="1873712" y="1681162"/>
                </a:cubicBezTo>
                <a:cubicBezTo>
                  <a:pt x="1874233" y="1707207"/>
                  <a:pt x="1874754" y="1723355"/>
                  <a:pt x="1875275" y="1729606"/>
                </a:cubicBezTo>
                <a:cubicBezTo>
                  <a:pt x="1875796" y="1735857"/>
                  <a:pt x="1875405" y="1741587"/>
                  <a:pt x="1874103" y="1746795"/>
                </a:cubicBezTo>
                <a:cubicBezTo>
                  <a:pt x="1872801" y="1752004"/>
                  <a:pt x="1870066" y="1756562"/>
                  <a:pt x="1865899" y="1760469"/>
                </a:cubicBezTo>
                <a:cubicBezTo>
                  <a:pt x="1861732" y="1764376"/>
                  <a:pt x="1858997" y="1763985"/>
                  <a:pt x="1857695" y="1759297"/>
                </a:cubicBezTo>
                <a:cubicBezTo>
                  <a:pt x="1856392" y="1754609"/>
                  <a:pt x="1852095" y="1750181"/>
                  <a:pt x="1844802" y="1746014"/>
                </a:cubicBezTo>
                <a:cubicBezTo>
                  <a:pt x="1837510" y="1741847"/>
                  <a:pt x="1837249" y="1740284"/>
                  <a:pt x="1844021" y="1741326"/>
                </a:cubicBezTo>
                <a:cubicBezTo>
                  <a:pt x="1850793" y="1742368"/>
                  <a:pt x="1855741" y="1742628"/>
                  <a:pt x="1858867" y="1742107"/>
                </a:cubicBezTo>
                <a:cubicBezTo>
                  <a:pt x="1861992" y="1741587"/>
                  <a:pt x="1863555" y="1738461"/>
                  <a:pt x="1863555" y="1732731"/>
                </a:cubicBezTo>
                <a:lnTo>
                  <a:pt x="1863555" y="1681944"/>
                </a:lnTo>
                <a:cubicBezTo>
                  <a:pt x="1839072" y="1685590"/>
                  <a:pt x="1824097" y="1688064"/>
                  <a:pt x="1818627" y="1689366"/>
                </a:cubicBezTo>
                <a:cubicBezTo>
                  <a:pt x="1813158" y="1690669"/>
                  <a:pt x="1808079" y="1689366"/>
                  <a:pt x="1803391" y="1685460"/>
                </a:cubicBezTo>
                <a:cubicBezTo>
                  <a:pt x="1798703" y="1681553"/>
                  <a:pt x="1799094" y="1679860"/>
                  <a:pt x="1804563" y="1680381"/>
                </a:cubicBezTo>
                <a:cubicBezTo>
                  <a:pt x="1810032" y="1680902"/>
                  <a:pt x="1829436" y="1678818"/>
                  <a:pt x="1862773" y="1674130"/>
                </a:cubicBezTo>
                <a:cubicBezTo>
                  <a:pt x="1862252" y="1666838"/>
                  <a:pt x="1860820" y="1661498"/>
                  <a:pt x="1858476" y="1658113"/>
                </a:cubicBezTo>
                <a:cubicBezTo>
                  <a:pt x="1856132" y="1654727"/>
                  <a:pt x="1856913" y="1653424"/>
                  <a:pt x="1860820" y="1654206"/>
                </a:cubicBezTo>
                <a:close/>
                <a:moveTo>
                  <a:pt x="2614286" y="1653327"/>
                </a:moveTo>
                <a:cubicBezTo>
                  <a:pt x="2615262" y="1652871"/>
                  <a:pt x="2617183" y="1653034"/>
                  <a:pt x="2620048" y="1653815"/>
                </a:cubicBezTo>
                <a:cubicBezTo>
                  <a:pt x="2625778" y="1655378"/>
                  <a:pt x="2629554" y="1657461"/>
                  <a:pt x="2631378" y="1660066"/>
                </a:cubicBezTo>
                <a:cubicBezTo>
                  <a:pt x="2633201" y="1662670"/>
                  <a:pt x="2633201" y="1665796"/>
                  <a:pt x="2631378" y="1669442"/>
                </a:cubicBezTo>
                <a:cubicBezTo>
                  <a:pt x="2629554" y="1673088"/>
                  <a:pt x="2626299" y="1672828"/>
                  <a:pt x="2621611" y="1668661"/>
                </a:cubicBezTo>
                <a:cubicBezTo>
                  <a:pt x="2618485" y="1663973"/>
                  <a:pt x="2616011" y="1659936"/>
                  <a:pt x="2614188" y="1656550"/>
                </a:cubicBezTo>
                <a:cubicBezTo>
                  <a:pt x="2613276" y="1654857"/>
                  <a:pt x="2613309" y="1653783"/>
                  <a:pt x="2614286" y="1653327"/>
                </a:cubicBezTo>
                <a:close/>
                <a:moveTo>
                  <a:pt x="2091513" y="1650983"/>
                </a:moveTo>
                <a:cubicBezTo>
                  <a:pt x="2093336" y="1650918"/>
                  <a:pt x="2095354" y="1651211"/>
                  <a:pt x="2097568" y="1651862"/>
                </a:cubicBezTo>
                <a:cubicBezTo>
                  <a:pt x="2101996" y="1653164"/>
                  <a:pt x="2105903" y="1655117"/>
                  <a:pt x="2109288" y="1657722"/>
                </a:cubicBezTo>
                <a:cubicBezTo>
                  <a:pt x="2112674" y="1660326"/>
                  <a:pt x="2112805" y="1663061"/>
                  <a:pt x="2109679" y="1665926"/>
                </a:cubicBezTo>
                <a:cubicBezTo>
                  <a:pt x="2106554" y="1668791"/>
                  <a:pt x="2101866" y="1680381"/>
                  <a:pt x="2095615" y="1700696"/>
                </a:cubicBezTo>
                <a:cubicBezTo>
                  <a:pt x="2102907" y="1707468"/>
                  <a:pt x="2103168" y="1710984"/>
                  <a:pt x="2096396" y="1711244"/>
                </a:cubicBezTo>
                <a:cubicBezTo>
                  <a:pt x="2089625" y="1711505"/>
                  <a:pt x="2074779" y="1712677"/>
                  <a:pt x="2051860" y="1714760"/>
                </a:cubicBezTo>
                <a:cubicBezTo>
                  <a:pt x="2049255" y="1721011"/>
                  <a:pt x="2047302" y="1722834"/>
                  <a:pt x="2045999" y="1720230"/>
                </a:cubicBezTo>
                <a:cubicBezTo>
                  <a:pt x="2044697" y="1717625"/>
                  <a:pt x="2043655" y="1713067"/>
                  <a:pt x="2042874" y="1706556"/>
                </a:cubicBezTo>
                <a:cubicBezTo>
                  <a:pt x="2042093" y="1700045"/>
                  <a:pt x="2041051" y="1692231"/>
                  <a:pt x="2039749" y="1683116"/>
                </a:cubicBezTo>
                <a:cubicBezTo>
                  <a:pt x="2038446" y="1674000"/>
                  <a:pt x="2036623" y="1667228"/>
                  <a:pt x="2034279" y="1662801"/>
                </a:cubicBezTo>
                <a:cubicBezTo>
                  <a:pt x="2031935" y="1658373"/>
                  <a:pt x="2032456" y="1656420"/>
                  <a:pt x="2035842" y="1656941"/>
                </a:cubicBezTo>
                <a:cubicBezTo>
                  <a:pt x="2039228" y="1657461"/>
                  <a:pt x="2042223" y="1658113"/>
                  <a:pt x="2044827" y="1658894"/>
                </a:cubicBezTo>
                <a:cubicBezTo>
                  <a:pt x="2047432" y="1659675"/>
                  <a:pt x="2051078" y="1659805"/>
                  <a:pt x="2055766" y="1659285"/>
                </a:cubicBezTo>
                <a:cubicBezTo>
                  <a:pt x="2060454" y="1658764"/>
                  <a:pt x="2066054" y="1657852"/>
                  <a:pt x="2072565" y="1656550"/>
                </a:cubicBezTo>
                <a:cubicBezTo>
                  <a:pt x="2079076" y="1655248"/>
                  <a:pt x="2083765" y="1653815"/>
                  <a:pt x="2086629" y="1652252"/>
                </a:cubicBezTo>
                <a:cubicBezTo>
                  <a:pt x="2088062" y="1651471"/>
                  <a:pt x="2089690" y="1651048"/>
                  <a:pt x="2091513" y="1650983"/>
                </a:cubicBezTo>
                <a:close/>
                <a:moveTo>
                  <a:pt x="2664976" y="1644634"/>
                </a:moveTo>
                <a:cubicBezTo>
                  <a:pt x="2666017" y="1644374"/>
                  <a:pt x="2667450" y="1644699"/>
                  <a:pt x="2669273" y="1645611"/>
                </a:cubicBezTo>
                <a:cubicBezTo>
                  <a:pt x="2672919" y="1647434"/>
                  <a:pt x="2676045" y="1649648"/>
                  <a:pt x="2678649" y="1652252"/>
                </a:cubicBezTo>
                <a:cubicBezTo>
                  <a:pt x="2681774" y="1654857"/>
                  <a:pt x="2681644" y="1656420"/>
                  <a:pt x="2678258" y="1656941"/>
                </a:cubicBezTo>
                <a:cubicBezTo>
                  <a:pt x="2674873" y="1657461"/>
                  <a:pt x="2669664" y="1659675"/>
                  <a:pt x="2662631" y="1663582"/>
                </a:cubicBezTo>
                <a:cubicBezTo>
                  <a:pt x="2655599" y="1667489"/>
                  <a:pt x="2648828" y="1670354"/>
                  <a:pt x="2642316" y="1672177"/>
                </a:cubicBezTo>
                <a:cubicBezTo>
                  <a:pt x="2635805" y="1674000"/>
                  <a:pt x="2634763" y="1673479"/>
                  <a:pt x="2639191" y="1670614"/>
                </a:cubicBezTo>
                <a:cubicBezTo>
                  <a:pt x="2643619" y="1667749"/>
                  <a:pt x="2648567" y="1663842"/>
                  <a:pt x="2654037" y="1658894"/>
                </a:cubicBezTo>
                <a:cubicBezTo>
                  <a:pt x="2659506" y="1653945"/>
                  <a:pt x="2662501" y="1650039"/>
                  <a:pt x="2663022" y="1647174"/>
                </a:cubicBezTo>
                <a:cubicBezTo>
                  <a:pt x="2663283" y="1645741"/>
                  <a:pt x="2663934" y="1644895"/>
                  <a:pt x="2664976" y="1644634"/>
                </a:cubicBezTo>
                <a:close/>
                <a:moveTo>
                  <a:pt x="2996611" y="1642681"/>
                </a:moveTo>
                <a:cubicBezTo>
                  <a:pt x="2997523" y="1642030"/>
                  <a:pt x="2999411" y="1642355"/>
                  <a:pt x="3002276" y="1643658"/>
                </a:cubicBezTo>
                <a:cubicBezTo>
                  <a:pt x="3008006" y="1646262"/>
                  <a:pt x="3011001" y="1649387"/>
                  <a:pt x="3011261" y="1653034"/>
                </a:cubicBezTo>
                <a:cubicBezTo>
                  <a:pt x="3011522" y="1656680"/>
                  <a:pt x="3010871" y="1659545"/>
                  <a:pt x="3009308" y="1661629"/>
                </a:cubicBezTo>
                <a:cubicBezTo>
                  <a:pt x="3007745" y="1663712"/>
                  <a:pt x="3005792" y="1663191"/>
                  <a:pt x="3003448" y="1660066"/>
                </a:cubicBezTo>
                <a:cubicBezTo>
                  <a:pt x="3001104" y="1656941"/>
                  <a:pt x="2998890" y="1652773"/>
                  <a:pt x="2996806" y="1647564"/>
                </a:cubicBezTo>
                <a:cubicBezTo>
                  <a:pt x="2995765" y="1644960"/>
                  <a:pt x="2995700" y="1643332"/>
                  <a:pt x="2996611" y="1642681"/>
                </a:cubicBezTo>
                <a:close/>
                <a:moveTo>
                  <a:pt x="1103862" y="1641314"/>
                </a:moveTo>
                <a:cubicBezTo>
                  <a:pt x="1084588" y="1643397"/>
                  <a:pt x="1071305" y="1644960"/>
                  <a:pt x="1064013" y="1646002"/>
                </a:cubicBezTo>
                <a:cubicBezTo>
                  <a:pt x="1065055" y="1658503"/>
                  <a:pt x="1066357" y="1671005"/>
                  <a:pt x="1067920" y="1683506"/>
                </a:cubicBezTo>
                <a:cubicBezTo>
                  <a:pt x="1077817" y="1682465"/>
                  <a:pt x="1089797" y="1680902"/>
                  <a:pt x="1103862" y="1678818"/>
                </a:cubicBezTo>
                <a:close/>
                <a:moveTo>
                  <a:pt x="1149180" y="1636137"/>
                </a:moveTo>
                <a:cubicBezTo>
                  <a:pt x="1147357" y="1635812"/>
                  <a:pt x="1145013" y="1635844"/>
                  <a:pt x="1142148" y="1636235"/>
                </a:cubicBezTo>
                <a:cubicBezTo>
                  <a:pt x="1136418" y="1637016"/>
                  <a:pt x="1127562" y="1638188"/>
                  <a:pt x="1115582" y="1639751"/>
                </a:cubicBezTo>
                <a:cubicBezTo>
                  <a:pt x="1115061" y="1654336"/>
                  <a:pt x="1114800" y="1666838"/>
                  <a:pt x="1114800" y="1677256"/>
                </a:cubicBezTo>
                <a:cubicBezTo>
                  <a:pt x="1126260" y="1676214"/>
                  <a:pt x="1138762" y="1674651"/>
                  <a:pt x="1152305" y="1672567"/>
                </a:cubicBezTo>
                <a:cubicBezTo>
                  <a:pt x="1153868" y="1663191"/>
                  <a:pt x="1154779" y="1655638"/>
                  <a:pt x="1155040" y="1649908"/>
                </a:cubicBezTo>
                <a:cubicBezTo>
                  <a:pt x="1155300" y="1644178"/>
                  <a:pt x="1154649" y="1640272"/>
                  <a:pt x="1153086" y="1638188"/>
                </a:cubicBezTo>
                <a:cubicBezTo>
                  <a:pt x="1152305" y="1637146"/>
                  <a:pt x="1151003" y="1636463"/>
                  <a:pt x="1149180" y="1636137"/>
                </a:cubicBezTo>
                <a:close/>
                <a:moveTo>
                  <a:pt x="3034702" y="1632719"/>
                </a:moveTo>
                <a:cubicBezTo>
                  <a:pt x="3037567" y="1633761"/>
                  <a:pt x="3040432" y="1635193"/>
                  <a:pt x="3043297" y="1637016"/>
                </a:cubicBezTo>
                <a:cubicBezTo>
                  <a:pt x="3046162" y="1638839"/>
                  <a:pt x="3046292" y="1640923"/>
                  <a:pt x="3043687" y="1643267"/>
                </a:cubicBezTo>
                <a:cubicBezTo>
                  <a:pt x="3041083" y="1645611"/>
                  <a:pt x="3035874" y="1652513"/>
                  <a:pt x="3028060" y="1663973"/>
                </a:cubicBezTo>
                <a:cubicBezTo>
                  <a:pt x="3040041" y="1661889"/>
                  <a:pt x="3047985" y="1660457"/>
                  <a:pt x="3051891" y="1659675"/>
                </a:cubicBezTo>
                <a:cubicBezTo>
                  <a:pt x="3055798" y="1658894"/>
                  <a:pt x="3058924" y="1659805"/>
                  <a:pt x="3061268" y="1662410"/>
                </a:cubicBezTo>
                <a:cubicBezTo>
                  <a:pt x="3063612" y="1665014"/>
                  <a:pt x="3060877" y="1666577"/>
                  <a:pt x="3053063" y="1667098"/>
                </a:cubicBezTo>
                <a:cubicBezTo>
                  <a:pt x="3045250" y="1667619"/>
                  <a:pt x="3032748" y="1669703"/>
                  <a:pt x="3015559" y="1673349"/>
                </a:cubicBezTo>
                <a:cubicBezTo>
                  <a:pt x="2998369" y="1676995"/>
                  <a:pt x="2985868" y="1679990"/>
                  <a:pt x="2978054" y="1682334"/>
                </a:cubicBezTo>
                <a:cubicBezTo>
                  <a:pt x="2970241" y="1684678"/>
                  <a:pt x="2965162" y="1684939"/>
                  <a:pt x="2962818" y="1683116"/>
                </a:cubicBezTo>
                <a:cubicBezTo>
                  <a:pt x="2960474" y="1681293"/>
                  <a:pt x="2958130" y="1679209"/>
                  <a:pt x="2955786" y="1676865"/>
                </a:cubicBezTo>
                <a:cubicBezTo>
                  <a:pt x="2953442" y="1674521"/>
                  <a:pt x="2954874" y="1673479"/>
                  <a:pt x="2960083" y="1673739"/>
                </a:cubicBezTo>
                <a:cubicBezTo>
                  <a:pt x="2965292" y="1674000"/>
                  <a:pt x="2972975" y="1673349"/>
                  <a:pt x="2983133" y="1671786"/>
                </a:cubicBezTo>
                <a:cubicBezTo>
                  <a:pt x="2993290" y="1670223"/>
                  <a:pt x="3006703" y="1667879"/>
                  <a:pt x="3023372" y="1664754"/>
                </a:cubicBezTo>
                <a:cubicBezTo>
                  <a:pt x="3025456" y="1658503"/>
                  <a:pt x="3027149" y="1653555"/>
                  <a:pt x="3028451" y="1649908"/>
                </a:cubicBezTo>
                <a:cubicBezTo>
                  <a:pt x="3029753" y="1646262"/>
                  <a:pt x="3030404" y="1642355"/>
                  <a:pt x="3030404" y="1638188"/>
                </a:cubicBezTo>
                <a:cubicBezTo>
                  <a:pt x="3030404" y="1633500"/>
                  <a:pt x="3031837" y="1631677"/>
                  <a:pt x="3034702" y="1632719"/>
                </a:cubicBezTo>
                <a:close/>
                <a:moveTo>
                  <a:pt x="1751724" y="1632426"/>
                </a:moveTo>
                <a:cubicBezTo>
                  <a:pt x="1752961" y="1632230"/>
                  <a:pt x="1755208" y="1632719"/>
                  <a:pt x="1758463" y="1633891"/>
                </a:cubicBezTo>
                <a:cubicBezTo>
                  <a:pt x="1764975" y="1636235"/>
                  <a:pt x="1769272" y="1639621"/>
                  <a:pt x="1771356" y="1644048"/>
                </a:cubicBezTo>
                <a:cubicBezTo>
                  <a:pt x="1773439" y="1648476"/>
                  <a:pt x="1773439" y="1652513"/>
                  <a:pt x="1771356" y="1656159"/>
                </a:cubicBezTo>
                <a:cubicBezTo>
                  <a:pt x="1769272" y="1659805"/>
                  <a:pt x="1766798" y="1659805"/>
                  <a:pt x="1763933" y="1656159"/>
                </a:cubicBezTo>
                <a:cubicBezTo>
                  <a:pt x="1761068" y="1652513"/>
                  <a:pt x="1758594" y="1648867"/>
                  <a:pt x="1756510" y="1645220"/>
                </a:cubicBezTo>
                <a:cubicBezTo>
                  <a:pt x="1754426" y="1641574"/>
                  <a:pt x="1752603" y="1638188"/>
                  <a:pt x="1751041" y="1635063"/>
                </a:cubicBezTo>
                <a:cubicBezTo>
                  <a:pt x="1750259" y="1633500"/>
                  <a:pt x="1750487" y="1632621"/>
                  <a:pt x="1751724" y="1632426"/>
                </a:cubicBezTo>
                <a:close/>
                <a:moveTo>
                  <a:pt x="2638117" y="1631058"/>
                </a:moveTo>
                <a:cubicBezTo>
                  <a:pt x="2639224" y="1630863"/>
                  <a:pt x="2640624" y="1631156"/>
                  <a:pt x="2642316" y="1631937"/>
                </a:cubicBezTo>
                <a:cubicBezTo>
                  <a:pt x="2645702" y="1633500"/>
                  <a:pt x="2648958" y="1635584"/>
                  <a:pt x="2652083" y="1638188"/>
                </a:cubicBezTo>
                <a:cubicBezTo>
                  <a:pt x="2655209" y="1640793"/>
                  <a:pt x="2654948" y="1642355"/>
                  <a:pt x="2651302" y="1642876"/>
                </a:cubicBezTo>
                <a:cubicBezTo>
                  <a:pt x="2647656" y="1643397"/>
                  <a:pt x="2638670" y="1645351"/>
                  <a:pt x="2624345" y="1648736"/>
                </a:cubicBezTo>
                <a:cubicBezTo>
                  <a:pt x="2610021" y="1652122"/>
                  <a:pt x="2599993" y="1653815"/>
                  <a:pt x="2594264" y="1653815"/>
                </a:cubicBezTo>
                <a:cubicBezTo>
                  <a:pt x="2589055" y="1653815"/>
                  <a:pt x="2589966" y="1652904"/>
                  <a:pt x="2596998" y="1651080"/>
                </a:cubicBezTo>
                <a:cubicBezTo>
                  <a:pt x="2604030" y="1649257"/>
                  <a:pt x="2611974" y="1646392"/>
                  <a:pt x="2620829" y="1642486"/>
                </a:cubicBezTo>
                <a:cubicBezTo>
                  <a:pt x="2629685" y="1638579"/>
                  <a:pt x="2634633" y="1635453"/>
                  <a:pt x="2635675" y="1633109"/>
                </a:cubicBezTo>
                <a:cubicBezTo>
                  <a:pt x="2636196" y="1631937"/>
                  <a:pt x="2637010" y="1631254"/>
                  <a:pt x="2638117" y="1631058"/>
                </a:cubicBezTo>
                <a:close/>
                <a:moveTo>
                  <a:pt x="1333773" y="1626175"/>
                </a:moveTo>
                <a:cubicBezTo>
                  <a:pt x="1335726" y="1626370"/>
                  <a:pt x="1337485" y="1626989"/>
                  <a:pt x="1339047" y="1628031"/>
                </a:cubicBezTo>
                <a:cubicBezTo>
                  <a:pt x="1342173" y="1630114"/>
                  <a:pt x="1341652" y="1632198"/>
                  <a:pt x="1337485" y="1634281"/>
                </a:cubicBezTo>
                <a:cubicBezTo>
                  <a:pt x="1333317" y="1636365"/>
                  <a:pt x="1324722" y="1638709"/>
                  <a:pt x="1311700" y="1641314"/>
                </a:cubicBezTo>
                <a:cubicBezTo>
                  <a:pt x="1315346" y="1643918"/>
                  <a:pt x="1316779" y="1646392"/>
                  <a:pt x="1315997" y="1648736"/>
                </a:cubicBezTo>
                <a:cubicBezTo>
                  <a:pt x="1315216" y="1651080"/>
                  <a:pt x="1314565" y="1655117"/>
                  <a:pt x="1314044" y="1660847"/>
                </a:cubicBezTo>
                <a:cubicBezTo>
                  <a:pt x="1319774" y="1659805"/>
                  <a:pt x="1324332" y="1658894"/>
                  <a:pt x="1327718" y="1658113"/>
                </a:cubicBezTo>
                <a:cubicBezTo>
                  <a:pt x="1331104" y="1657331"/>
                  <a:pt x="1334229" y="1658243"/>
                  <a:pt x="1337094" y="1660847"/>
                </a:cubicBezTo>
                <a:cubicBezTo>
                  <a:pt x="1339959" y="1663452"/>
                  <a:pt x="1338526" y="1665535"/>
                  <a:pt x="1332796" y="1667098"/>
                </a:cubicBezTo>
                <a:cubicBezTo>
                  <a:pt x="1327067" y="1668661"/>
                  <a:pt x="1320816" y="1669963"/>
                  <a:pt x="1314044" y="1671005"/>
                </a:cubicBezTo>
                <a:lnTo>
                  <a:pt x="1313263" y="1699915"/>
                </a:lnTo>
                <a:cubicBezTo>
                  <a:pt x="1324202" y="1698352"/>
                  <a:pt x="1333057" y="1696919"/>
                  <a:pt x="1339829" y="1695617"/>
                </a:cubicBezTo>
                <a:cubicBezTo>
                  <a:pt x="1346600" y="1694315"/>
                  <a:pt x="1351679" y="1695617"/>
                  <a:pt x="1355065" y="1699524"/>
                </a:cubicBezTo>
                <a:cubicBezTo>
                  <a:pt x="1358451" y="1703431"/>
                  <a:pt x="1356628" y="1705254"/>
                  <a:pt x="1349595" y="1704993"/>
                </a:cubicBezTo>
                <a:cubicBezTo>
                  <a:pt x="1342563" y="1704733"/>
                  <a:pt x="1334620" y="1705124"/>
                  <a:pt x="1325764" y="1706165"/>
                </a:cubicBezTo>
                <a:cubicBezTo>
                  <a:pt x="1316909" y="1707207"/>
                  <a:pt x="1309486" y="1708379"/>
                  <a:pt x="1303496" y="1709681"/>
                </a:cubicBezTo>
                <a:cubicBezTo>
                  <a:pt x="1297506" y="1710984"/>
                  <a:pt x="1291645" y="1712156"/>
                  <a:pt x="1285916" y="1713198"/>
                </a:cubicBezTo>
                <a:cubicBezTo>
                  <a:pt x="1280186" y="1714239"/>
                  <a:pt x="1275367" y="1713067"/>
                  <a:pt x="1271461" y="1709681"/>
                </a:cubicBezTo>
                <a:cubicBezTo>
                  <a:pt x="1267554" y="1706296"/>
                  <a:pt x="1268465" y="1704603"/>
                  <a:pt x="1274195" y="1704603"/>
                </a:cubicBezTo>
                <a:cubicBezTo>
                  <a:pt x="1280446" y="1704603"/>
                  <a:pt x="1290604" y="1703300"/>
                  <a:pt x="1304668" y="1700696"/>
                </a:cubicBezTo>
                <a:lnTo>
                  <a:pt x="1304668" y="1672567"/>
                </a:lnTo>
                <a:cubicBezTo>
                  <a:pt x="1294771" y="1673088"/>
                  <a:pt x="1288260" y="1672437"/>
                  <a:pt x="1285134" y="1670614"/>
                </a:cubicBezTo>
                <a:cubicBezTo>
                  <a:pt x="1282009" y="1668791"/>
                  <a:pt x="1282790" y="1667358"/>
                  <a:pt x="1287478" y="1666317"/>
                </a:cubicBezTo>
                <a:cubicBezTo>
                  <a:pt x="1292166" y="1665275"/>
                  <a:pt x="1297896" y="1663973"/>
                  <a:pt x="1304668" y="1662410"/>
                </a:cubicBezTo>
                <a:cubicBezTo>
                  <a:pt x="1304668" y="1654596"/>
                  <a:pt x="1303887" y="1648085"/>
                  <a:pt x="1302324" y="1642876"/>
                </a:cubicBezTo>
                <a:cubicBezTo>
                  <a:pt x="1293469" y="1643397"/>
                  <a:pt x="1287088" y="1642746"/>
                  <a:pt x="1283181" y="1640923"/>
                </a:cubicBezTo>
                <a:cubicBezTo>
                  <a:pt x="1279274" y="1639100"/>
                  <a:pt x="1279665" y="1637797"/>
                  <a:pt x="1284353" y="1637016"/>
                </a:cubicBezTo>
                <a:cubicBezTo>
                  <a:pt x="1289041" y="1636235"/>
                  <a:pt x="1296203" y="1634672"/>
                  <a:pt x="1305840" y="1632328"/>
                </a:cubicBezTo>
                <a:cubicBezTo>
                  <a:pt x="1315477" y="1629984"/>
                  <a:pt x="1322639" y="1628161"/>
                  <a:pt x="1327327" y="1626859"/>
                </a:cubicBezTo>
                <a:cubicBezTo>
                  <a:pt x="1329671" y="1626208"/>
                  <a:pt x="1331820" y="1625980"/>
                  <a:pt x="1333773" y="1626175"/>
                </a:cubicBezTo>
                <a:close/>
                <a:moveTo>
                  <a:pt x="2437994" y="1622952"/>
                </a:moveTo>
                <a:cubicBezTo>
                  <a:pt x="2442682" y="1624254"/>
                  <a:pt x="2446328" y="1625687"/>
                  <a:pt x="2448933" y="1627249"/>
                </a:cubicBezTo>
                <a:cubicBezTo>
                  <a:pt x="2452058" y="1628812"/>
                  <a:pt x="2452970" y="1631286"/>
                  <a:pt x="2451668" y="1634672"/>
                </a:cubicBezTo>
                <a:cubicBezTo>
                  <a:pt x="2450365" y="1638058"/>
                  <a:pt x="2449714" y="1642876"/>
                  <a:pt x="2449714" y="1649127"/>
                </a:cubicBezTo>
                <a:cubicBezTo>
                  <a:pt x="2449714" y="1655378"/>
                  <a:pt x="2449844" y="1668661"/>
                  <a:pt x="2450105" y="1688976"/>
                </a:cubicBezTo>
                <a:cubicBezTo>
                  <a:pt x="2450365" y="1709291"/>
                  <a:pt x="2449454" y="1722313"/>
                  <a:pt x="2447370" y="1728043"/>
                </a:cubicBezTo>
                <a:cubicBezTo>
                  <a:pt x="2445287" y="1733773"/>
                  <a:pt x="2443333" y="1735466"/>
                  <a:pt x="2441510" y="1733122"/>
                </a:cubicBezTo>
                <a:cubicBezTo>
                  <a:pt x="2439687" y="1730778"/>
                  <a:pt x="2438254" y="1727001"/>
                  <a:pt x="2437213" y="1721792"/>
                </a:cubicBezTo>
                <a:cubicBezTo>
                  <a:pt x="2436171" y="1716583"/>
                  <a:pt x="2436301" y="1712026"/>
                  <a:pt x="2437603" y="1708119"/>
                </a:cubicBezTo>
                <a:cubicBezTo>
                  <a:pt x="2438906" y="1704212"/>
                  <a:pt x="2439687" y="1694836"/>
                  <a:pt x="2439947" y="1679990"/>
                </a:cubicBezTo>
                <a:cubicBezTo>
                  <a:pt x="2440208" y="1665145"/>
                  <a:pt x="2440078" y="1653815"/>
                  <a:pt x="2439557" y="1646002"/>
                </a:cubicBezTo>
                <a:cubicBezTo>
                  <a:pt x="2439036" y="1638188"/>
                  <a:pt x="2437473" y="1632068"/>
                  <a:pt x="2434869" y="1627640"/>
                </a:cubicBezTo>
                <a:cubicBezTo>
                  <a:pt x="2432264" y="1623212"/>
                  <a:pt x="2433306" y="1621650"/>
                  <a:pt x="2437994" y="1622952"/>
                </a:cubicBezTo>
                <a:close/>
                <a:moveTo>
                  <a:pt x="453925" y="1619729"/>
                </a:moveTo>
                <a:cubicBezTo>
                  <a:pt x="454771" y="1620445"/>
                  <a:pt x="455715" y="1622301"/>
                  <a:pt x="456757" y="1625296"/>
                </a:cubicBezTo>
                <a:cubicBezTo>
                  <a:pt x="458841" y="1631286"/>
                  <a:pt x="457538" y="1638839"/>
                  <a:pt x="452850" y="1647955"/>
                </a:cubicBezTo>
                <a:cubicBezTo>
                  <a:pt x="448162" y="1657071"/>
                  <a:pt x="444255" y="1659545"/>
                  <a:pt x="441130" y="1655378"/>
                </a:cubicBezTo>
                <a:cubicBezTo>
                  <a:pt x="438005" y="1651211"/>
                  <a:pt x="439307" y="1644699"/>
                  <a:pt x="445037" y="1635844"/>
                </a:cubicBezTo>
                <a:cubicBezTo>
                  <a:pt x="448162" y="1629072"/>
                  <a:pt x="450376" y="1624124"/>
                  <a:pt x="451678" y="1620999"/>
                </a:cubicBezTo>
                <a:cubicBezTo>
                  <a:pt x="452329" y="1619436"/>
                  <a:pt x="453078" y="1619013"/>
                  <a:pt x="453925" y="1619729"/>
                </a:cubicBezTo>
                <a:close/>
                <a:moveTo>
                  <a:pt x="3040171" y="1616701"/>
                </a:moveTo>
                <a:cubicBezTo>
                  <a:pt x="3041864" y="1616962"/>
                  <a:pt x="3043687" y="1617613"/>
                  <a:pt x="3045641" y="1618654"/>
                </a:cubicBezTo>
                <a:cubicBezTo>
                  <a:pt x="3049547" y="1620738"/>
                  <a:pt x="3049157" y="1622561"/>
                  <a:pt x="3044469" y="1624124"/>
                </a:cubicBezTo>
                <a:cubicBezTo>
                  <a:pt x="3039781" y="1625687"/>
                  <a:pt x="3032358" y="1627510"/>
                  <a:pt x="3022200" y="1629593"/>
                </a:cubicBezTo>
                <a:cubicBezTo>
                  <a:pt x="3012043" y="1631677"/>
                  <a:pt x="3004490" y="1632979"/>
                  <a:pt x="2999541" y="1633500"/>
                </a:cubicBezTo>
                <a:cubicBezTo>
                  <a:pt x="2994593" y="1634021"/>
                  <a:pt x="2990035" y="1633370"/>
                  <a:pt x="2985868" y="1631547"/>
                </a:cubicBezTo>
                <a:cubicBezTo>
                  <a:pt x="2981700" y="1629724"/>
                  <a:pt x="2982872" y="1628291"/>
                  <a:pt x="2989384" y="1627249"/>
                </a:cubicBezTo>
                <a:cubicBezTo>
                  <a:pt x="2995895" y="1626208"/>
                  <a:pt x="3004359" y="1624645"/>
                  <a:pt x="3014777" y="1622561"/>
                </a:cubicBezTo>
                <a:cubicBezTo>
                  <a:pt x="3025716" y="1619957"/>
                  <a:pt x="3032618" y="1618134"/>
                  <a:pt x="3035483" y="1617092"/>
                </a:cubicBezTo>
                <a:cubicBezTo>
                  <a:pt x="3036916" y="1616571"/>
                  <a:pt x="3038478" y="1616441"/>
                  <a:pt x="3040171" y="1616701"/>
                </a:cubicBezTo>
                <a:close/>
                <a:moveTo>
                  <a:pt x="3208552" y="1614748"/>
                </a:moveTo>
                <a:cubicBezTo>
                  <a:pt x="3211156" y="1614748"/>
                  <a:pt x="3215454" y="1615920"/>
                  <a:pt x="3221444" y="1618264"/>
                </a:cubicBezTo>
                <a:cubicBezTo>
                  <a:pt x="3227434" y="1620608"/>
                  <a:pt x="3228867" y="1623212"/>
                  <a:pt x="3225741" y="1626077"/>
                </a:cubicBezTo>
                <a:cubicBezTo>
                  <a:pt x="3222616" y="1628942"/>
                  <a:pt x="3220011" y="1632458"/>
                  <a:pt x="3217928" y="1636625"/>
                </a:cubicBezTo>
                <a:cubicBezTo>
                  <a:pt x="3210635" y="1647564"/>
                  <a:pt x="3203212" y="1656680"/>
                  <a:pt x="3195659" y="1663973"/>
                </a:cubicBezTo>
                <a:cubicBezTo>
                  <a:pt x="3188106" y="1671265"/>
                  <a:pt x="3180944" y="1677125"/>
                  <a:pt x="3174172" y="1681553"/>
                </a:cubicBezTo>
                <a:cubicBezTo>
                  <a:pt x="3167401" y="1685981"/>
                  <a:pt x="3162452" y="1688585"/>
                  <a:pt x="3159327" y="1689366"/>
                </a:cubicBezTo>
                <a:cubicBezTo>
                  <a:pt x="3156201" y="1690148"/>
                  <a:pt x="3156201" y="1689106"/>
                  <a:pt x="3159327" y="1686241"/>
                </a:cubicBezTo>
                <a:cubicBezTo>
                  <a:pt x="3162452" y="1683376"/>
                  <a:pt x="3167401" y="1678948"/>
                  <a:pt x="3174172" y="1672958"/>
                </a:cubicBezTo>
                <a:cubicBezTo>
                  <a:pt x="3180944" y="1666968"/>
                  <a:pt x="3187716" y="1659154"/>
                  <a:pt x="3194487" y="1649518"/>
                </a:cubicBezTo>
                <a:cubicBezTo>
                  <a:pt x="3201259" y="1639881"/>
                  <a:pt x="3205036" y="1632979"/>
                  <a:pt x="3205817" y="1628812"/>
                </a:cubicBezTo>
                <a:cubicBezTo>
                  <a:pt x="3206598" y="1624645"/>
                  <a:pt x="3206598" y="1621259"/>
                  <a:pt x="3205817" y="1618654"/>
                </a:cubicBezTo>
                <a:cubicBezTo>
                  <a:pt x="3205036" y="1616050"/>
                  <a:pt x="3205947" y="1614748"/>
                  <a:pt x="3208552" y="1614748"/>
                </a:cubicBezTo>
                <a:close/>
                <a:moveTo>
                  <a:pt x="530204" y="1613966"/>
                </a:moveTo>
                <a:cubicBezTo>
                  <a:pt x="538017" y="1615529"/>
                  <a:pt x="544268" y="1618654"/>
                  <a:pt x="548956" y="1623343"/>
                </a:cubicBezTo>
                <a:cubicBezTo>
                  <a:pt x="553644" y="1627510"/>
                  <a:pt x="554816" y="1631677"/>
                  <a:pt x="552472" y="1635844"/>
                </a:cubicBezTo>
                <a:cubicBezTo>
                  <a:pt x="550128" y="1640011"/>
                  <a:pt x="547003" y="1640662"/>
                  <a:pt x="543096" y="1637797"/>
                </a:cubicBezTo>
                <a:cubicBezTo>
                  <a:pt x="539189" y="1634933"/>
                  <a:pt x="534110" y="1629854"/>
                  <a:pt x="527860" y="1622561"/>
                </a:cubicBezTo>
                <a:cubicBezTo>
                  <a:pt x="521609" y="1615269"/>
                  <a:pt x="522390" y="1612404"/>
                  <a:pt x="530204" y="1613966"/>
                </a:cubicBezTo>
                <a:close/>
                <a:moveTo>
                  <a:pt x="2393457" y="1612404"/>
                </a:moveTo>
                <a:cubicBezTo>
                  <a:pt x="2398145" y="1613445"/>
                  <a:pt x="2402052" y="1614748"/>
                  <a:pt x="2405177" y="1616310"/>
                </a:cubicBezTo>
                <a:cubicBezTo>
                  <a:pt x="2408303" y="1617873"/>
                  <a:pt x="2409214" y="1620347"/>
                  <a:pt x="2407912" y="1623733"/>
                </a:cubicBezTo>
                <a:cubicBezTo>
                  <a:pt x="2406610" y="1627119"/>
                  <a:pt x="2405959" y="1636105"/>
                  <a:pt x="2405959" y="1650690"/>
                </a:cubicBezTo>
                <a:cubicBezTo>
                  <a:pt x="2405959" y="1665275"/>
                  <a:pt x="2404396" y="1679860"/>
                  <a:pt x="2401271" y="1694445"/>
                </a:cubicBezTo>
                <a:cubicBezTo>
                  <a:pt x="2398145" y="1709030"/>
                  <a:pt x="2392806" y="1720881"/>
                  <a:pt x="2385253" y="1729997"/>
                </a:cubicBezTo>
                <a:cubicBezTo>
                  <a:pt x="2377700" y="1739112"/>
                  <a:pt x="2369887" y="1745884"/>
                  <a:pt x="2361813" y="1750312"/>
                </a:cubicBezTo>
                <a:cubicBezTo>
                  <a:pt x="2353739" y="1754739"/>
                  <a:pt x="2353608" y="1753307"/>
                  <a:pt x="2361422" y="1746014"/>
                </a:cubicBezTo>
                <a:cubicBezTo>
                  <a:pt x="2369235" y="1738722"/>
                  <a:pt x="2376007" y="1728955"/>
                  <a:pt x="2381737" y="1716714"/>
                </a:cubicBezTo>
                <a:cubicBezTo>
                  <a:pt x="2387467" y="1704472"/>
                  <a:pt x="2391113" y="1691710"/>
                  <a:pt x="2392676" y="1678428"/>
                </a:cubicBezTo>
                <a:cubicBezTo>
                  <a:pt x="2394239" y="1665145"/>
                  <a:pt x="2394890" y="1652904"/>
                  <a:pt x="2394629" y="1641704"/>
                </a:cubicBezTo>
                <a:cubicBezTo>
                  <a:pt x="2394369" y="1630505"/>
                  <a:pt x="2392936" y="1622561"/>
                  <a:pt x="2390332" y="1617873"/>
                </a:cubicBezTo>
                <a:cubicBezTo>
                  <a:pt x="2387727" y="1613185"/>
                  <a:pt x="2388769" y="1611362"/>
                  <a:pt x="2393457" y="1612404"/>
                </a:cubicBezTo>
                <a:close/>
                <a:moveTo>
                  <a:pt x="1345689" y="1610060"/>
                </a:moveTo>
                <a:cubicBezTo>
                  <a:pt x="1339177" y="1610581"/>
                  <a:pt x="1311700" y="1613445"/>
                  <a:pt x="1263256" y="1618654"/>
                </a:cubicBezTo>
                <a:cubicBezTo>
                  <a:pt x="1263256" y="1655638"/>
                  <a:pt x="1262475" y="1694445"/>
                  <a:pt x="1260912" y="1735075"/>
                </a:cubicBezTo>
                <a:cubicBezTo>
                  <a:pt x="1284874" y="1733513"/>
                  <a:pt x="1305579" y="1731689"/>
                  <a:pt x="1323030" y="1729606"/>
                </a:cubicBezTo>
                <a:cubicBezTo>
                  <a:pt x="1340480" y="1727522"/>
                  <a:pt x="1353372" y="1728043"/>
                  <a:pt x="1361706" y="1731169"/>
                </a:cubicBezTo>
                <a:cubicBezTo>
                  <a:pt x="1363790" y="1725439"/>
                  <a:pt x="1364311" y="1705384"/>
                  <a:pt x="1363269" y="1671005"/>
                </a:cubicBezTo>
                <a:cubicBezTo>
                  <a:pt x="1362227" y="1636625"/>
                  <a:pt x="1360664" y="1617743"/>
                  <a:pt x="1358581" y="1614357"/>
                </a:cubicBezTo>
                <a:cubicBezTo>
                  <a:pt x="1356497" y="1610971"/>
                  <a:pt x="1352200" y="1609539"/>
                  <a:pt x="1345689" y="1610060"/>
                </a:cubicBezTo>
                <a:close/>
                <a:moveTo>
                  <a:pt x="1465774" y="1608497"/>
                </a:moveTo>
                <a:cubicBezTo>
                  <a:pt x="1470983" y="1607976"/>
                  <a:pt x="1475671" y="1608106"/>
                  <a:pt x="1479839" y="1608888"/>
                </a:cubicBezTo>
                <a:cubicBezTo>
                  <a:pt x="1484006" y="1609669"/>
                  <a:pt x="1488303" y="1611492"/>
                  <a:pt x="1492731" y="1614357"/>
                </a:cubicBezTo>
                <a:cubicBezTo>
                  <a:pt x="1497158" y="1617222"/>
                  <a:pt x="1500805" y="1621519"/>
                  <a:pt x="1503670" y="1627249"/>
                </a:cubicBezTo>
                <a:cubicBezTo>
                  <a:pt x="1506535" y="1632979"/>
                  <a:pt x="1507576" y="1639881"/>
                  <a:pt x="1506795" y="1647955"/>
                </a:cubicBezTo>
                <a:cubicBezTo>
                  <a:pt x="1506014" y="1656029"/>
                  <a:pt x="1501977" y="1665666"/>
                  <a:pt x="1494684" y="1676865"/>
                </a:cubicBezTo>
                <a:cubicBezTo>
                  <a:pt x="1487392" y="1688064"/>
                  <a:pt x="1473327" y="1705645"/>
                  <a:pt x="1452491" y="1729606"/>
                </a:cubicBezTo>
                <a:lnTo>
                  <a:pt x="1508748" y="1729606"/>
                </a:lnTo>
                <a:lnTo>
                  <a:pt x="1508748" y="1743670"/>
                </a:lnTo>
                <a:lnTo>
                  <a:pt x="1429832" y="1743670"/>
                </a:lnTo>
                <a:lnTo>
                  <a:pt x="1429832" y="1740545"/>
                </a:lnTo>
                <a:cubicBezTo>
                  <a:pt x="1430353" y="1732731"/>
                  <a:pt x="1434000" y="1725699"/>
                  <a:pt x="1440771" y="1719448"/>
                </a:cubicBezTo>
                <a:cubicBezTo>
                  <a:pt x="1447543" y="1713198"/>
                  <a:pt x="1456138" y="1703431"/>
                  <a:pt x="1466556" y="1690148"/>
                </a:cubicBezTo>
                <a:cubicBezTo>
                  <a:pt x="1476974" y="1676865"/>
                  <a:pt x="1483745" y="1666577"/>
                  <a:pt x="1486871" y="1659285"/>
                </a:cubicBezTo>
                <a:cubicBezTo>
                  <a:pt x="1489996" y="1651992"/>
                  <a:pt x="1491168" y="1645741"/>
                  <a:pt x="1490387" y="1640532"/>
                </a:cubicBezTo>
                <a:cubicBezTo>
                  <a:pt x="1489605" y="1635323"/>
                  <a:pt x="1487131" y="1631026"/>
                  <a:pt x="1482964" y="1627640"/>
                </a:cubicBezTo>
                <a:cubicBezTo>
                  <a:pt x="1478797" y="1624254"/>
                  <a:pt x="1473979" y="1622822"/>
                  <a:pt x="1468509" y="1623343"/>
                </a:cubicBezTo>
                <a:cubicBezTo>
                  <a:pt x="1463040" y="1623863"/>
                  <a:pt x="1457831" y="1625947"/>
                  <a:pt x="1452882" y="1629593"/>
                </a:cubicBezTo>
                <a:cubicBezTo>
                  <a:pt x="1447934" y="1633240"/>
                  <a:pt x="1444157" y="1638709"/>
                  <a:pt x="1441553" y="1646002"/>
                </a:cubicBezTo>
                <a:lnTo>
                  <a:pt x="1426707" y="1643658"/>
                </a:lnTo>
                <a:cubicBezTo>
                  <a:pt x="1430874" y="1631677"/>
                  <a:pt x="1436213" y="1622952"/>
                  <a:pt x="1442725" y="1617482"/>
                </a:cubicBezTo>
                <a:cubicBezTo>
                  <a:pt x="1449236" y="1612013"/>
                  <a:pt x="1456919" y="1609018"/>
                  <a:pt x="1465774" y="1608497"/>
                </a:cubicBezTo>
                <a:close/>
                <a:moveTo>
                  <a:pt x="3108832" y="1607618"/>
                </a:moveTo>
                <a:cubicBezTo>
                  <a:pt x="3110330" y="1607423"/>
                  <a:pt x="3111925" y="1607716"/>
                  <a:pt x="3113618" y="1608497"/>
                </a:cubicBezTo>
                <a:cubicBezTo>
                  <a:pt x="3117004" y="1610060"/>
                  <a:pt x="3120390" y="1612273"/>
                  <a:pt x="3123775" y="1615138"/>
                </a:cubicBezTo>
                <a:cubicBezTo>
                  <a:pt x="3127161" y="1618003"/>
                  <a:pt x="3126250" y="1620738"/>
                  <a:pt x="3121041" y="1623343"/>
                </a:cubicBezTo>
                <a:cubicBezTo>
                  <a:pt x="3115832" y="1625947"/>
                  <a:pt x="3108018" y="1635584"/>
                  <a:pt x="3097600" y="1652252"/>
                </a:cubicBezTo>
                <a:cubicBezTo>
                  <a:pt x="3111665" y="1662670"/>
                  <a:pt x="3120520" y="1672047"/>
                  <a:pt x="3124166" y="1680381"/>
                </a:cubicBezTo>
                <a:cubicBezTo>
                  <a:pt x="3127812" y="1688715"/>
                  <a:pt x="3128203" y="1697050"/>
                  <a:pt x="3125338" y="1705384"/>
                </a:cubicBezTo>
                <a:cubicBezTo>
                  <a:pt x="3122473" y="1713718"/>
                  <a:pt x="3119087" y="1715542"/>
                  <a:pt x="3115181" y="1710853"/>
                </a:cubicBezTo>
                <a:cubicBezTo>
                  <a:pt x="3111274" y="1706165"/>
                  <a:pt x="3105804" y="1702389"/>
                  <a:pt x="3098772" y="1699524"/>
                </a:cubicBezTo>
                <a:cubicBezTo>
                  <a:pt x="3091740" y="1696659"/>
                  <a:pt x="3091349" y="1695357"/>
                  <a:pt x="3097600" y="1695617"/>
                </a:cubicBezTo>
                <a:cubicBezTo>
                  <a:pt x="3103851" y="1695878"/>
                  <a:pt x="3108279" y="1695487"/>
                  <a:pt x="3110883" y="1694445"/>
                </a:cubicBezTo>
                <a:cubicBezTo>
                  <a:pt x="3113488" y="1693403"/>
                  <a:pt x="3114269" y="1690148"/>
                  <a:pt x="3113227" y="1684678"/>
                </a:cubicBezTo>
                <a:cubicBezTo>
                  <a:pt x="3112185" y="1679209"/>
                  <a:pt x="3104893" y="1668661"/>
                  <a:pt x="3091349" y="1653034"/>
                </a:cubicBezTo>
                <a:cubicBezTo>
                  <a:pt x="3098642" y="1638970"/>
                  <a:pt x="3103200" y="1629463"/>
                  <a:pt x="3105023" y="1624515"/>
                </a:cubicBezTo>
                <a:cubicBezTo>
                  <a:pt x="3106846" y="1619566"/>
                  <a:pt x="3105935" y="1617222"/>
                  <a:pt x="3102288" y="1617482"/>
                </a:cubicBezTo>
                <a:cubicBezTo>
                  <a:pt x="3098642" y="1617743"/>
                  <a:pt x="3090829" y="1619436"/>
                  <a:pt x="3078848" y="1622561"/>
                </a:cubicBezTo>
                <a:cubicBezTo>
                  <a:pt x="3079369" y="1655899"/>
                  <a:pt x="3079629" y="1680381"/>
                  <a:pt x="3079629" y="1696008"/>
                </a:cubicBezTo>
                <a:lnTo>
                  <a:pt x="3079629" y="1728043"/>
                </a:lnTo>
                <a:cubicBezTo>
                  <a:pt x="3079629" y="1734294"/>
                  <a:pt x="3079108" y="1742628"/>
                  <a:pt x="3078067" y="1753046"/>
                </a:cubicBezTo>
                <a:cubicBezTo>
                  <a:pt x="3077025" y="1763464"/>
                  <a:pt x="3075202" y="1769194"/>
                  <a:pt x="3072597" y="1770236"/>
                </a:cubicBezTo>
                <a:cubicBezTo>
                  <a:pt x="3069993" y="1771278"/>
                  <a:pt x="3068690" y="1759558"/>
                  <a:pt x="3068690" y="1735075"/>
                </a:cubicBezTo>
                <a:lnTo>
                  <a:pt x="3068690" y="1663191"/>
                </a:lnTo>
                <a:cubicBezTo>
                  <a:pt x="3068690" y="1639751"/>
                  <a:pt x="3067258" y="1625556"/>
                  <a:pt x="3064393" y="1620608"/>
                </a:cubicBezTo>
                <a:cubicBezTo>
                  <a:pt x="3061528" y="1615659"/>
                  <a:pt x="3062049" y="1613706"/>
                  <a:pt x="3065956" y="1614748"/>
                </a:cubicBezTo>
                <a:cubicBezTo>
                  <a:pt x="3069862" y="1615790"/>
                  <a:pt x="3073118" y="1616571"/>
                  <a:pt x="3075723" y="1617092"/>
                </a:cubicBezTo>
                <a:cubicBezTo>
                  <a:pt x="3078327" y="1617613"/>
                  <a:pt x="3083145" y="1617092"/>
                  <a:pt x="3090177" y="1615529"/>
                </a:cubicBezTo>
                <a:cubicBezTo>
                  <a:pt x="3097210" y="1613966"/>
                  <a:pt x="3102028" y="1612013"/>
                  <a:pt x="3104632" y="1609669"/>
                </a:cubicBezTo>
                <a:cubicBezTo>
                  <a:pt x="3105935" y="1608497"/>
                  <a:pt x="3107335" y="1607813"/>
                  <a:pt x="3108832" y="1607618"/>
                </a:cubicBezTo>
                <a:close/>
                <a:moveTo>
                  <a:pt x="2486438" y="1602246"/>
                </a:moveTo>
                <a:cubicBezTo>
                  <a:pt x="2491647" y="1603809"/>
                  <a:pt x="2495814" y="1605632"/>
                  <a:pt x="2498939" y="1607716"/>
                </a:cubicBezTo>
                <a:cubicBezTo>
                  <a:pt x="2502585" y="1609799"/>
                  <a:pt x="2503757" y="1612143"/>
                  <a:pt x="2502455" y="1614748"/>
                </a:cubicBezTo>
                <a:cubicBezTo>
                  <a:pt x="2501153" y="1617352"/>
                  <a:pt x="2500241" y="1625947"/>
                  <a:pt x="2499720" y="1640532"/>
                </a:cubicBezTo>
                <a:cubicBezTo>
                  <a:pt x="2499200" y="1655117"/>
                  <a:pt x="2499200" y="1675432"/>
                  <a:pt x="2499720" y="1701477"/>
                </a:cubicBezTo>
                <a:cubicBezTo>
                  <a:pt x="2500241" y="1727522"/>
                  <a:pt x="2499590" y="1745363"/>
                  <a:pt x="2497767" y="1755000"/>
                </a:cubicBezTo>
                <a:cubicBezTo>
                  <a:pt x="2495944" y="1764636"/>
                  <a:pt x="2492949" y="1765157"/>
                  <a:pt x="2488782" y="1756562"/>
                </a:cubicBezTo>
                <a:cubicBezTo>
                  <a:pt x="2484614" y="1747968"/>
                  <a:pt x="2483312" y="1740675"/>
                  <a:pt x="2484875" y="1734685"/>
                </a:cubicBezTo>
                <a:cubicBezTo>
                  <a:pt x="2486438" y="1728694"/>
                  <a:pt x="2487479" y="1715672"/>
                  <a:pt x="2488000" y="1695617"/>
                </a:cubicBezTo>
                <a:cubicBezTo>
                  <a:pt x="2488521" y="1675563"/>
                  <a:pt x="2488651" y="1657201"/>
                  <a:pt x="2488391" y="1640532"/>
                </a:cubicBezTo>
                <a:cubicBezTo>
                  <a:pt x="2488130" y="1623863"/>
                  <a:pt x="2486438" y="1612925"/>
                  <a:pt x="2483312" y="1607716"/>
                </a:cubicBezTo>
                <a:cubicBezTo>
                  <a:pt x="2480187" y="1602507"/>
                  <a:pt x="2481229" y="1600683"/>
                  <a:pt x="2486438" y="1602246"/>
                </a:cubicBezTo>
                <a:close/>
                <a:moveTo>
                  <a:pt x="1990035" y="1600195"/>
                </a:moveTo>
                <a:cubicBezTo>
                  <a:pt x="1991663" y="1600000"/>
                  <a:pt x="1994561" y="1600944"/>
                  <a:pt x="1998728" y="1603028"/>
                </a:cubicBezTo>
                <a:cubicBezTo>
                  <a:pt x="2006020" y="1606153"/>
                  <a:pt x="2008625" y="1609018"/>
                  <a:pt x="2006541" y="1611622"/>
                </a:cubicBezTo>
                <a:cubicBezTo>
                  <a:pt x="2004458" y="1614227"/>
                  <a:pt x="2001593" y="1624905"/>
                  <a:pt x="1997947" y="1643658"/>
                </a:cubicBezTo>
                <a:cubicBezTo>
                  <a:pt x="2004718" y="1642095"/>
                  <a:pt x="2009406" y="1640532"/>
                  <a:pt x="2012011" y="1638970"/>
                </a:cubicBezTo>
                <a:cubicBezTo>
                  <a:pt x="2014615" y="1637407"/>
                  <a:pt x="2017741" y="1637146"/>
                  <a:pt x="2021387" y="1638188"/>
                </a:cubicBezTo>
                <a:cubicBezTo>
                  <a:pt x="2025033" y="1639230"/>
                  <a:pt x="2028159" y="1640923"/>
                  <a:pt x="2030763" y="1643267"/>
                </a:cubicBezTo>
                <a:cubicBezTo>
                  <a:pt x="2033368" y="1645611"/>
                  <a:pt x="2033368" y="1648476"/>
                  <a:pt x="2030763" y="1651862"/>
                </a:cubicBezTo>
                <a:cubicBezTo>
                  <a:pt x="2028159" y="1655248"/>
                  <a:pt x="2026335" y="1660587"/>
                  <a:pt x="2025294" y="1667879"/>
                </a:cubicBezTo>
                <a:cubicBezTo>
                  <a:pt x="2024252" y="1675172"/>
                  <a:pt x="2022819" y="1684288"/>
                  <a:pt x="2020996" y="1695227"/>
                </a:cubicBezTo>
                <a:cubicBezTo>
                  <a:pt x="2019173" y="1706165"/>
                  <a:pt x="2016178" y="1715411"/>
                  <a:pt x="2012011" y="1722964"/>
                </a:cubicBezTo>
                <a:cubicBezTo>
                  <a:pt x="2007844" y="1730517"/>
                  <a:pt x="2003025" y="1735596"/>
                  <a:pt x="1997556" y="1738201"/>
                </a:cubicBezTo>
                <a:cubicBezTo>
                  <a:pt x="1992086" y="1740805"/>
                  <a:pt x="1989221" y="1740024"/>
                  <a:pt x="1988961" y="1735857"/>
                </a:cubicBezTo>
                <a:cubicBezTo>
                  <a:pt x="1988701" y="1731689"/>
                  <a:pt x="1986747" y="1726741"/>
                  <a:pt x="1983101" y="1721011"/>
                </a:cubicBezTo>
                <a:cubicBezTo>
                  <a:pt x="1979455" y="1715281"/>
                  <a:pt x="1979976" y="1713718"/>
                  <a:pt x="1984664" y="1716323"/>
                </a:cubicBezTo>
                <a:cubicBezTo>
                  <a:pt x="1989352" y="1718927"/>
                  <a:pt x="1992998" y="1720230"/>
                  <a:pt x="1995602" y="1720230"/>
                </a:cubicBezTo>
                <a:cubicBezTo>
                  <a:pt x="1998207" y="1720230"/>
                  <a:pt x="2000551" y="1718016"/>
                  <a:pt x="2002635" y="1713588"/>
                </a:cubicBezTo>
                <a:cubicBezTo>
                  <a:pt x="2004718" y="1709161"/>
                  <a:pt x="2006802" y="1702910"/>
                  <a:pt x="2008885" y="1694836"/>
                </a:cubicBezTo>
                <a:cubicBezTo>
                  <a:pt x="2010969" y="1686762"/>
                  <a:pt x="2012662" y="1677516"/>
                  <a:pt x="2013964" y="1667098"/>
                </a:cubicBezTo>
                <a:cubicBezTo>
                  <a:pt x="2015266" y="1656680"/>
                  <a:pt x="2015136" y="1650690"/>
                  <a:pt x="2013573" y="1649127"/>
                </a:cubicBezTo>
                <a:cubicBezTo>
                  <a:pt x="2012011" y="1647564"/>
                  <a:pt x="2006281" y="1648346"/>
                  <a:pt x="1996384" y="1651471"/>
                </a:cubicBezTo>
                <a:cubicBezTo>
                  <a:pt x="1989612" y="1670744"/>
                  <a:pt x="1983492" y="1684809"/>
                  <a:pt x="1978022" y="1693664"/>
                </a:cubicBezTo>
                <a:cubicBezTo>
                  <a:pt x="1972553" y="1702519"/>
                  <a:pt x="1966693" y="1710202"/>
                  <a:pt x="1960442" y="1716714"/>
                </a:cubicBezTo>
                <a:cubicBezTo>
                  <a:pt x="1954191" y="1723225"/>
                  <a:pt x="1947289" y="1728694"/>
                  <a:pt x="1939736" y="1733122"/>
                </a:cubicBezTo>
                <a:cubicBezTo>
                  <a:pt x="1932183" y="1737550"/>
                  <a:pt x="1932313" y="1735987"/>
                  <a:pt x="1940127" y="1728434"/>
                </a:cubicBezTo>
                <a:cubicBezTo>
                  <a:pt x="1947940" y="1720881"/>
                  <a:pt x="1955624" y="1711374"/>
                  <a:pt x="1963177" y="1699915"/>
                </a:cubicBezTo>
                <a:cubicBezTo>
                  <a:pt x="1970730" y="1688455"/>
                  <a:pt x="1977631" y="1673088"/>
                  <a:pt x="1983882" y="1653815"/>
                </a:cubicBezTo>
                <a:cubicBezTo>
                  <a:pt x="1973985" y="1655899"/>
                  <a:pt x="1966562" y="1657722"/>
                  <a:pt x="1961614" y="1659285"/>
                </a:cubicBezTo>
                <a:cubicBezTo>
                  <a:pt x="1956665" y="1660847"/>
                  <a:pt x="1951717" y="1659805"/>
                  <a:pt x="1946768" y="1656159"/>
                </a:cubicBezTo>
                <a:cubicBezTo>
                  <a:pt x="1941820" y="1652513"/>
                  <a:pt x="1942731" y="1650820"/>
                  <a:pt x="1949503" y="1651080"/>
                </a:cubicBezTo>
                <a:cubicBezTo>
                  <a:pt x="1956275" y="1651341"/>
                  <a:pt x="1968255" y="1649648"/>
                  <a:pt x="1985445" y="1646002"/>
                </a:cubicBezTo>
                <a:cubicBezTo>
                  <a:pt x="1987529" y="1639230"/>
                  <a:pt x="1989091" y="1631807"/>
                  <a:pt x="1990133" y="1623733"/>
                </a:cubicBezTo>
                <a:cubicBezTo>
                  <a:pt x="1991175" y="1615659"/>
                  <a:pt x="1990784" y="1609148"/>
                  <a:pt x="1988961" y="1604200"/>
                </a:cubicBezTo>
                <a:cubicBezTo>
                  <a:pt x="1988049" y="1601725"/>
                  <a:pt x="1988408" y="1600390"/>
                  <a:pt x="1990035" y="1600195"/>
                </a:cubicBezTo>
                <a:close/>
                <a:moveTo>
                  <a:pt x="2789307" y="1599316"/>
                </a:moveTo>
                <a:cubicBezTo>
                  <a:pt x="2790805" y="1598925"/>
                  <a:pt x="2793507" y="1599642"/>
                  <a:pt x="2797414" y="1601465"/>
                </a:cubicBezTo>
                <a:cubicBezTo>
                  <a:pt x="2806790" y="1605632"/>
                  <a:pt x="2809785" y="1609148"/>
                  <a:pt x="2806399" y="1612013"/>
                </a:cubicBezTo>
                <a:cubicBezTo>
                  <a:pt x="2803014" y="1614878"/>
                  <a:pt x="2799237" y="1619436"/>
                  <a:pt x="2795070" y="1625687"/>
                </a:cubicBezTo>
                <a:cubicBezTo>
                  <a:pt x="2790903" y="1631937"/>
                  <a:pt x="2784391" y="1641053"/>
                  <a:pt x="2775536" y="1653034"/>
                </a:cubicBezTo>
                <a:cubicBezTo>
                  <a:pt x="2788038" y="1650950"/>
                  <a:pt x="2796112" y="1648346"/>
                  <a:pt x="2799758" y="1645220"/>
                </a:cubicBezTo>
                <a:cubicBezTo>
                  <a:pt x="2803404" y="1642095"/>
                  <a:pt x="2807181" y="1641444"/>
                  <a:pt x="2811088" y="1643267"/>
                </a:cubicBezTo>
                <a:cubicBezTo>
                  <a:pt x="2814994" y="1645090"/>
                  <a:pt x="2818510" y="1647043"/>
                  <a:pt x="2821636" y="1649127"/>
                </a:cubicBezTo>
                <a:cubicBezTo>
                  <a:pt x="2824761" y="1651211"/>
                  <a:pt x="2825412" y="1653685"/>
                  <a:pt x="2823589" y="1656550"/>
                </a:cubicBezTo>
                <a:cubicBezTo>
                  <a:pt x="2821766" y="1659415"/>
                  <a:pt x="2820333" y="1663191"/>
                  <a:pt x="2819292" y="1667879"/>
                </a:cubicBezTo>
                <a:cubicBezTo>
                  <a:pt x="2818250" y="1672567"/>
                  <a:pt x="2817989" y="1681162"/>
                  <a:pt x="2818510" y="1693664"/>
                </a:cubicBezTo>
                <a:cubicBezTo>
                  <a:pt x="2819031" y="1706165"/>
                  <a:pt x="2818641" y="1715542"/>
                  <a:pt x="2817338" y="1721792"/>
                </a:cubicBezTo>
                <a:cubicBezTo>
                  <a:pt x="2816036" y="1728043"/>
                  <a:pt x="2814604" y="1732861"/>
                  <a:pt x="2813041" y="1736247"/>
                </a:cubicBezTo>
                <a:cubicBezTo>
                  <a:pt x="2811478" y="1739633"/>
                  <a:pt x="2809785" y="1739633"/>
                  <a:pt x="2807962" y="1736247"/>
                </a:cubicBezTo>
                <a:cubicBezTo>
                  <a:pt x="2806139" y="1732861"/>
                  <a:pt x="2804446" y="1729736"/>
                  <a:pt x="2802883" y="1726871"/>
                </a:cubicBezTo>
                <a:cubicBezTo>
                  <a:pt x="2801321" y="1724006"/>
                  <a:pt x="2799628" y="1722443"/>
                  <a:pt x="2797805" y="1722183"/>
                </a:cubicBezTo>
                <a:cubicBezTo>
                  <a:pt x="2795981" y="1721923"/>
                  <a:pt x="2788559" y="1722834"/>
                  <a:pt x="2775536" y="1724918"/>
                </a:cubicBezTo>
                <a:cubicBezTo>
                  <a:pt x="2773453" y="1736378"/>
                  <a:pt x="2771239" y="1739763"/>
                  <a:pt x="2768895" y="1735075"/>
                </a:cubicBezTo>
                <a:cubicBezTo>
                  <a:pt x="2766551" y="1730387"/>
                  <a:pt x="2765379" y="1723876"/>
                  <a:pt x="2765379" y="1715542"/>
                </a:cubicBezTo>
                <a:cubicBezTo>
                  <a:pt x="2765379" y="1707207"/>
                  <a:pt x="2765118" y="1696789"/>
                  <a:pt x="2764597" y="1684288"/>
                </a:cubicBezTo>
                <a:cubicBezTo>
                  <a:pt x="2764076" y="1671786"/>
                  <a:pt x="2762253" y="1663191"/>
                  <a:pt x="2759128" y="1658503"/>
                </a:cubicBezTo>
                <a:cubicBezTo>
                  <a:pt x="2756003" y="1653815"/>
                  <a:pt x="2755742" y="1651471"/>
                  <a:pt x="2758347" y="1651471"/>
                </a:cubicBezTo>
                <a:cubicBezTo>
                  <a:pt x="2760951" y="1651471"/>
                  <a:pt x="2764597" y="1651992"/>
                  <a:pt x="2769285" y="1653034"/>
                </a:cubicBezTo>
                <a:cubicBezTo>
                  <a:pt x="2773974" y="1646783"/>
                  <a:pt x="2778792" y="1638318"/>
                  <a:pt x="2783740" y="1627640"/>
                </a:cubicBezTo>
                <a:cubicBezTo>
                  <a:pt x="2788689" y="1616962"/>
                  <a:pt x="2790252" y="1609018"/>
                  <a:pt x="2788428" y="1603809"/>
                </a:cubicBezTo>
                <a:cubicBezTo>
                  <a:pt x="2787517" y="1601204"/>
                  <a:pt x="2787810" y="1599707"/>
                  <a:pt x="2789307" y="1599316"/>
                </a:cubicBezTo>
                <a:close/>
                <a:moveTo>
                  <a:pt x="865258" y="1599316"/>
                </a:moveTo>
                <a:cubicBezTo>
                  <a:pt x="866755" y="1598925"/>
                  <a:pt x="869457" y="1599642"/>
                  <a:pt x="873364" y="1601465"/>
                </a:cubicBezTo>
                <a:cubicBezTo>
                  <a:pt x="882740" y="1605632"/>
                  <a:pt x="885735" y="1609148"/>
                  <a:pt x="882350" y="1612013"/>
                </a:cubicBezTo>
                <a:cubicBezTo>
                  <a:pt x="878964" y="1614878"/>
                  <a:pt x="875187" y="1619436"/>
                  <a:pt x="871020" y="1625687"/>
                </a:cubicBezTo>
                <a:cubicBezTo>
                  <a:pt x="866853" y="1631937"/>
                  <a:pt x="860342" y="1641053"/>
                  <a:pt x="851486" y="1653034"/>
                </a:cubicBezTo>
                <a:cubicBezTo>
                  <a:pt x="863988" y="1650950"/>
                  <a:pt x="872062" y="1648346"/>
                  <a:pt x="875708" y="1645220"/>
                </a:cubicBezTo>
                <a:cubicBezTo>
                  <a:pt x="879354" y="1642095"/>
                  <a:pt x="883131" y="1641444"/>
                  <a:pt x="887038" y="1643267"/>
                </a:cubicBezTo>
                <a:cubicBezTo>
                  <a:pt x="890944" y="1645090"/>
                  <a:pt x="894460" y="1647043"/>
                  <a:pt x="897586" y="1649127"/>
                </a:cubicBezTo>
                <a:cubicBezTo>
                  <a:pt x="900711" y="1651211"/>
                  <a:pt x="901362" y="1653685"/>
                  <a:pt x="899539" y="1656550"/>
                </a:cubicBezTo>
                <a:cubicBezTo>
                  <a:pt x="897716" y="1659415"/>
                  <a:pt x="896284" y="1663191"/>
                  <a:pt x="895242" y="1667879"/>
                </a:cubicBezTo>
                <a:cubicBezTo>
                  <a:pt x="894200" y="1672567"/>
                  <a:pt x="893940" y="1681162"/>
                  <a:pt x="894460" y="1693664"/>
                </a:cubicBezTo>
                <a:cubicBezTo>
                  <a:pt x="894981" y="1706165"/>
                  <a:pt x="894591" y="1715542"/>
                  <a:pt x="893288" y="1721792"/>
                </a:cubicBezTo>
                <a:cubicBezTo>
                  <a:pt x="891986" y="1728043"/>
                  <a:pt x="890554" y="1732861"/>
                  <a:pt x="888991" y="1736247"/>
                </a:cubicBezTo>
                <a:cubicBezTo>
                  <a:pt x="887428" y="1739633"/>
                  <a:pt x="885735" y="1739633"/>
                  <a:pt x="883912" y="1736247"/>
                </a:cubicBezTo>
                <a:cubicBezTo>
                  <a:pt x="882089" y="1732861"/>
                  <a:pt x="880396" y="1729736"/>
                  <a:pt x="878833" y="1726871"/>
                </a:cubicBezTo>
                <a:cubicBezTo>
                  <a:pt x="877271" y="1724006"/>
                  <a:pt x="875578" y="1722443"/>
                  <a:pt x="873755" y="1722183"/>
                </a:cubicBezTo>
                <a:cubicBezTo>
                  <a:pt x="871932" y="1721923"/>
                  <a:pt x="864509" y="1722834"/>
                  <a:pt x="851486" y="1724918"/>
                </a:cubicBezTo>
                <a:cubicBezTo>
                  <a:pt x="849403" y="1736378"/>
                  <a:pt x="847189" y="1739763"/>
                  <a:pt x="844845" y="1735075"/>
                </a:cubicBezTo>
                <a:cubicBezTo>
                  <a:pt x="842501" y="1730387"/>
                  <a:pt x="841329" y="1723876"/>
                  <a:pt x="841329" y="1715542"/>
                </a:cubicBezTo>
                <a:cubicBezTo>
                  <a:pt x="841329" y="1707207"/>
                  <a:pt x="841068" y="1696789"/>
                  <a:pt x="840547" y="1684288"/>
                </a:cubicBezTo>
                <a:cubicBezTo>
                  <a:pt x="840027" y="1671786"/>
                  <a:pt x="838203" y="1663191"/>
                  <a:pt x="835078" y="1658503"/>
                </a:cubicBezTo>
                <a:cubicBezTo>
                  <a:pt x="831953" y="1653815"/>
                  <a:pt x="831692" y="1651471"/>
                  <a:pt x="834297" y="1651471"/>
                </a:cubicBezTo>
                <a:cubicBezTo>
                  <a:pt x="836901" y="1651471"/>
                  <a:pt x="840547" y="1651992"/>
                  <a:pt x="845236" y="1653034"/>
                </a:cubicBezTo>
                <a:cubicBezTo>
                  <a:pt x="849924" y="1646783"/>
                  <a:pt x="854742" y="1638318"/>
                  <a:pt x="859690" y="1627640"/>
                </a:cubicBezTo>
                <a:cubicBezTo>
                  <a:pt x="864639" y="1616962"/>
                  <a:pt x="866202" y="1609018"/>
                  <a:pt x="864379" y="1603809"/>
                </a:cubicBezTo>
                <a:cubicBezTo>
                  <a:pt x="863467" y="1601204"/>
                  <a:pt x="863760" y="1599707"/>
                  <a:pt x="865258" y="1599316"/>
                </a:cubicBezTo>
                <a:close/>
                <a:moveTo>
                  <a:pt x="320119" y="1598242"/>
                </a:moveTo>
                <a:cubicBezTo>
                  <a:pt x="322528" y="1598958"/>
                  <a:pt x="326011" y="1600683"/>
                  <a:pt x="330569" y="1603418"/>
                </a:cubicBezTo>
                <a:cubicBezTo>
                  <a:pt x="339685" y="1608888"/>
                  <a:pt x="341638" y="1612273"/>
                  <a:pt x="336429" y="1613576"/>
                </a:cubicBezTo>
                <a:cubicBezTo>
                  <a:pt x="331220" y="1614878"/>
                  <a:pt x="325881" y="1616571"/>
                  <a:pt x="320412" y="1618654"/>
                </a:cubicBezTo>
                <a:cubicBezTo>
                  <a:pt x="314942" y="1620738"/>
                  <a:pt x="306738" y="1624384"/>
                  <a:pt x="295799" y="1629593"/>
                </a:cubicBezTo>
                <a:cubicBezTo>
                  <a:pt x="303613" y="1634281"/>
                  <a:pt x="306868" y="1637797"/>
                  <a:pt x="305566" y="1640142"/>
                </a:cubicBezTo>
                <a:cubicBezTo>
                  <a:pt x="304264" y="1642486"/>
                  <a:pt x="303092" y="1650429"/>
                  <a:pt x="302050" y="1663973"/>
                </a:cubicBezTo>
                <a:cubicBezTo>
                  <a:pt x="335388" y="1660326"/>
                  <a:pt x="355312" y="1657982"/>
                  <a:pt x="361823" y="1656941"/>
                </a:cubicBezTo>
                <a:cubicBezTo>
                  <a:pt x="368334" y="1655899"/>
                  <a:pt x="373674" y="1657331"/>
                  <a:pt x="377841" y="1661238"/>
                </a:cubicBezTo>
                <a:cubicBezTo>
                  <a:pt x="382008" y="1665145"/>
                  <a:pt x="382920" y="1667358"/>
                  <a:pt x="380576" y="1667879"/>
                </a:cubicBezTo>
                <a:cubicBezTo>
                  <a:pt x="378231" y="1668400"/>
                  <a:pt x="374195" y="1668531"/>
                  <a:pt x="368465" y="1668270"/>
                </a:cubicBezTo>
                <a:cubicBezTo>
                  <a:pt x="362735" y="1668010"/>
                  <a:pt x="353359" y="1668270"/>
                  <a:pt x="340336" y="1669051"/>
                </a:cubicBezTo>
                <a:cubicBezTo>
                  <a:pt x="327314" y="1669833"/>
                  <a:pt x="314552" y="1671005"/>
                  <a:pt x="302050" y="1672567"/>
                </a:cubicBezTo>
                <a:lnTo>
                  <a:pt x="300487" y="1700696"/>
                </a:lnTo>
                <a:cubicBezTo>
                  <a:pt x="306217" y="1699654"/>
                  <a:pt x="311556" y="1698743"/>
                  <a:pt x="316505" y="1697961"/>
                </a:cubicBezTo>
                <a:cubicBezTo>
                  <a:pt x="321454" y="1697180"/>
                  <a:pt x="325230" y="1696138"/>
                  <a:pt x="327835" y="1694836"/>
                </a:cubicBezTo>
                <a:cubicBezTo>
                  <a:pt x="330439" y="1693534"/>
                  <a:pt x="334476" y="1693924"/>
                  <a:pt x="339945" y="1696008"/>
                </a:cubicBezTo>
                <a:cubicBezTo>
                  <a:pt x="345415" y="1698091"/>
                  <a:pt x="349322" y="1700305"/>
                  <a:pt x="351666" y="1702649"/>
                </a:cubicBezTo>
                <a:cubicBezTo>
                  <a:pt x="354010" y="1704993"/>
                  <a:pt x="353749" y="1707337"/>
                  <a:pt x="350884" y="1709681"/>
                </a:cubicBezTo>
                <a:cubicBezTo>
                  <a:pt x="348019" y="1712026"/>
                  <a:pt x="343462" y="1719969"/>
                  <a:pt x="337211" y="1733513"/>
                </a:cubicBezTo>
                <a:cubicBezTo>
                  <a:pt x="343462" y="1740284"/>
                  <a:pt x="344503" y="1743540"/>
                  <a:pt x="340336" y="1743279"/>
                </a:cubicBezTo>
                <a:cubicBezTo>
                  <a:pt x="336169" y="1743019"/>
                  <a:pt x="329137" y="1743149"/>
                  <a:pt x="319240" y="1743670"/>
                </a:cubicBezTo>
                <a:cubicBezTo>
                  <a:pt x="309343" y="1744191"/>
                  <a:pt x="295278" y="1744972"/>
                  <a:pt x="277047" y="1746014"/>
                </a:cubicBezTo>
                <a:cubicBezTo>
                  <a:pt x="276005" y="1750702"/>
                  <a:pt x="274833" y="1753697"/>
                  <a:pt x="273531" y="1755000"/>
                </a:cubicBezTo>
                <a:cubicBezTo>
                  <a:pt x="272229" y="1756302"/>
                  <a:pt x="270796" y="1754479"/>
                  <a:pt x="269233" y="1749530"/>
                </a:cubicBezTo>
                <a:cubicBezTo>
                  <a:pt x="267671" y="1744582"/>
                  <a:pt x="266108" y="1737159"/>
                  <a:pt x="264545" y="1727262"/>
                </a:cubicBezTo>
                <a:cubicBezTo>
                  <a:pt x="262983" y="1717365"/>
                  <a:pt x="260899" y="1710723"/>
                  <a:pt x="258295" y="1707337"/>
                </a:cubicBezTo>
                <a:cubicBezTo>
                  <a:pt x="255690" y="1703952"/>
                  <a:pt x="255690" y="1702259"/>
                  <a:pt x="258295" y="1702259"/>
                </a:cubicBezTo>
                <a:cubicBezTo>
                  <a:pt x="260899" y="1702259"/>
                  <a:pt x="264025" y="1702519"/>
                  <a:pt x="267671" y="1703040"/>
                </a:cubicBezTo>
                <a:cubicBezTo>
                  <a:pt x="271317" y="1703561"/>
                  <a:pt x="279391" y="1703300"/>
                  <a:pt x="291893" y="1702259"/>
                </a:cubicBezTo>
                <a:lnTo>
                  <a:pt x="291893" y="1673349"/>
                </a:lnTo>
                <a:cubicBezTo>
                  <a:pt x="276266" y="1675432"/>
                  <a:pt x="264285" y="1677125"/>
                  <a:pt x="255951" y="1678428"/>
                </a:cubicBezTo>
                <a:cubicBezTo>
                  <a:pt x="247616" y="1679730"/>
                  <a:pt x="241105" y="1680902"/>
                  <a:pt x="236417" y="1681944"/>
                </a:cubicBezTo>
                <a:cubicBezTo>
                  <a:pt x="231729" y="1682985"/>
                  <a:pt x="226910" y="1681683"/>
                  <a:pt x="221962" y="1678037"/>
                </a:cubicBezTo>
                <a:cubicBezTo>
                  <a:pt x="217013" y="1674391"/>
                  <a:pt x="215841" y="1672567"/>
                  <a:pt x="218446" y="1672567"/>
                </a:cubicBezTo>
                <a:cubicBezTo>
                  <a:pt x="221571" y="1672567"/>
                  <a:pt x="227041" y="1672437"/>
                  <a:pt x="234854" y="1672177"/>
                </a:cubicBezTo>
                <a:cubicBezTo>
                  <a:pt x="242668" y="1671916"/>
                  <a:pt x="261680" y="1669442"/>
                  <a:pt x="291893" y="1664754"/>
                </a:cubicBezTo>
                <a:lnTo>
                  <a:pt x="291893" y="1647564"/>
                </a:lnTo>
                <a:cubicBezTo>
                  <a:pt x="291893" y="1640272"/>
                  <a:pt x="290851" y="1635323"/>
                  <a:pt x="288767" y="1632719"/>
                </a:cubicBezTo>
                <a:cubicBezTo>
                  <a:pt x="277307" y="1636365"/>
                  <a:pt x="268061" y="1638579"/>
                  <a:pt x="261029" y="1639360"/>
                </a:cubicBezTo>
                <a:cubicBezTo>
                  <a:pt x="253997" y="1640142"/>
                  <a:pt x="255169" y="1638709"/>
                  <a:pt x="264545" y="1635063"/>
                </a:cubicBezTo>
                <a:cubicBezTo>
                  <a:pt x="273922" y="1631416"/>
                  <a:pt x="283168" y="1626728"/>
                  <a:pt x="292283" y="1620999"/>
                </a:cubicBezTo>
                <a:cubicBezTo>
                  <a:pt x="301399" y="1615269"/>
                  <a:pt x="307520" y="1610841"/>
                  <a:pt x="310645" y="1607716"/>
                </a:cubicBezTo>
                <a:cubicBezTo>
                  <a:pt x="313770" y="1604590"/>
                  <a:pt x="315593" y="1601725"/>
                  <a:pt x="316114" y="1599121"/>
                </a:cubicBezTo>
                <a:cubicBezTo>
                  <a:pt x="316375" y="1597819"/>
                  <a:pt x="317710" y="1597526"/>
                  <a:pt x="320119" y="1598242"/>
                </a:cubicBezTo>
                <a:close/>
                <a:moveTo>
                  <a:pt x="1357116" y="1597949"/>
                </a:moveTo>
                <a:cubicBezTo>
                  <a:pt x="1359395" y="1597949"/>
                  <a:pt x="1361706" y="1598339"/>
                  <a:pt x="1364050" y="1599121"/>
                </a:cubicBezTo>
                <a:cubicBezTo>
                  <a:pt x="1368738" y="1600683"/>
                  <a:pt x="1372906" y="1603158"/>
                  <a:pt x="1376552" y="1606544"/>
                </a:cubicBezTo>
                <a:cubicBezTo>
                  <a:pt x="1380198" y="1609929"/>
                  <a:pt x="1380459" y="1613706"/>
                  <a:pt x="1377333" y="1617873"/>
                </a:cubicBezTo>
                <a:cubicBezTo>
                  <a:pt x="1374208" y="1622040"/>
                  <a:pt x="1373296" y="1640923"/>
                  <a:pt x="1374599" y="1674521"/>
                </a:cubicBezTo>
                <a:cubicBezTo>
                  <a:pt x="1375901" y="1708119"/>
                  <a:pt x="1376812" y="1728564"/>
                  <a:pt x="1377333" y="1735857"/>
                </a:cubicBezTo>
                <a:cubicBezTo>
                  <a:pt x="1377854" y="1743149"/>
                  <a:pt x="1376552" y="1750442"/>
                  <a:pt x="1373426" y="1757734"/>
                </a:cubicBezTo>
                <a:cubicBezTo>
                  <a:pt x="1370301" y="1765027"/>
                  <a:pt x="1367566" y="1765548"/>
                  <a:pt x="1365222" y="1759297"/>
                </a:cubicBezTo>
                <a:cubicBezTo>
                  <a:pt x="1362878" y="1753046"/>
                  <a:pt x="1360925" y="1745754"/>
                  <a:pt x="1359362" y="1737419"/>
                </a:cubicBezTo>
                <a:cubicBezTo>
                  <a:pt x="1348423" y="1736378"/>
                  <a:pt x="1336182" y="1736508"/>
                  <a:pt x="1322639" y="1737810"/>
                </a:cubicBezTo>
                <a:cubicBezTo>
                  <a:pt x="1309096" y="1739112"/>
                  <a:pt x="1297115" y="1740154"/>
                  <a:pt x="1286697" y="1740935"/>
                </a:cubicBezTo>
                <a:cubicBezTo>
                  <a:pt x="1276279" y="1741717"/>
                  <a:pt x="1267684" y="1741847"/>
                  <a:pt x="1260912" y="1741326"/>
                </a:cubicBezTo>
                <a:cubicBezTo>
                  <a:pt x="1257266" y="1754869"/>
                  <a:pt x="1253750" y="1757344"/>
                  <a:pt x="1250364" y="1748749"/>
                </a:cubicBezTo>
                <a:cubicBezTo>
                  <a:pt x="1246978" y="1740154"/>
                  <a:pt x="1246458" y="1732601"/>
                  <a:pt x="1248802" y="1726090"/>
                </a:cubicBezTo>
                <a:cubicBezTo>
                  <a:pt x="1251146" y="1719579"/>
                  <a:pt x="1252578" y="1700956"/>
                  <a:pt x="1253099" y="1670223"/>
                </a:cubicBezTo>
                <a:cubicBezTo>
                  <a:pt x="1253620" y="1639490"/>
                  <a:pt x="1252057" y="1621519"/>
                  <a:pt x="1248411" y="1616310"/>
                </a:cubicBezTo>
                <a:cubicBezTo>
                  <a:pt x="1244765" y="1611101"/>
                  <a:pt x="1244634" y="1608627"/>
                  <a:pt x="1248020" y="1608888"/>
                </a:cubicBezTo>
                <a:cubicBezTo>
                  <a:pt x="1251406" y="1609148"/>
                  <a:pt x="1255183" y="1609799"/>
                  <a:pt x="1259350" y="1610841"/>
                </a:cubicBezTo>
                <a:cubicBezTo>
                  <a:pt x="1263517" y="1611883"/>
                  <a:pt x="1273154" y="1611492"/>
                  <a:pt x="1288260" y="1609669"/>
                </a:cubicBezTo>
                <a:cubicBezTo>
                  <a:pt x="1303366" y="1607846"/>
                  <a:pt x="1316388" y="1606023"/>
                  <a:pt x="1327327" y="1604200"/>
                </a:cubicBezTo>
                <a:cubicBezTo>
                  <a:pt x="1338266" y="1602376"/>
                  <a:pt x="1345949" y="1600683"/>
                  <a:pt x="1350377" y="1599121"/>
                </a:cubicBezTo>
                <a:cubicBezTo>
                  <a:pt x="1352591" y="1598339"/>
                  <a:pt x="1354837" y="1597949"/>
                  <a:pt x="1357116" y="1597949"/>
                </a:cubicBezTo>
                <a:close/>
                <a:moveTo>
                  <a:pt x="689012" y="1595605"/>
                </a:moveTo>
                <a:cubicBezTo>
                  <a:pt x="690445" y="1595084"/>
                  <a:pt x="693505" y="1595735"/>
                  <a:pt x="698193" y="1597558"/>
                </a:cubicBezTo>
                <a:cubicBezTo>
                  <a:pt x="707569" y="1601204"/>
                  <a:pt x="711606" y="1604720"/>
                  <a:pt x="710304" y="1608106"/>
                </a:cubicBezTo>
                <a:cubicBezTo>
                  <a:pt x="709002" y="1611492"/>
                  <a:pt x="707960" y="1617743"/>
                  <a:pt x="707179" y="1626859"/>
                </a:cubicBezTo>
                <a:cubicBezTo>
                  <a:pt x="706397" y="1635974"/>
                  <a:pt x="706007" y="1646523"/>
                  <a:pt x="706007" y="1658503"/>
                </a:cubicBezTo>
                <a:cubicBezTo>
                  <a:pt x="713820" y="1656941"/>
                  <a:pt x="720201" y="1655508"/>
                  <a:pt x="725150" y="1654206"/>
                </a:cubicBezTo>
                <a:cubicBezTo>
                  <a:pt x="730098" y="1652904"/>
                  <a:pt x="735177" y="1651471"/>
                  <a:pt x="740386" y="1649908"/>
                </a:cubicBezTo>
                <a:cubicBezTo>
                  <a:pt x="745595" y="1648346"/>
                  <a:pt x="750804" y="1648606"/>
                  <a:pt x="756013" y="1650690"/>
                </a:cubicBezTo>
                <a:cubicBezTo>
                  <a:pt x="761222" y="1652773"/>
                  <a:pt x="760701" y="1655117"/>
                  <a:pt x="754450" y="1657722"/>
                </a:cubicBezTo>
                <a:cubicBezTo>
                  <a:pt x="748200" y="1660326"/>
                  <a:pt x="740256" y="1662149"/>
                  <a:pt x="730619" y="1663191"/>
                </a:cubicBezTo>
                <a:cubicBezTo>
                  <a:pt x="720983" y="1664233"/>
                  <a:pt x="712778" y="1664754"/>
                  <a:pt x="706007" y="1664754"/>
                </a:cubicBezTo>
                <a:cubicBezTo>
                  <a:pt x="705486" y="1675693"/>
                  <a:pt x="704965" y="1696529"/>
                  <a:pt x="704444" y="1727262"/>
                </a:cubicBezTo>
                <a:cubicBezTo>
                  <a:pt x="720071" y="1725699"/>
                  <a:pt x="732312" y="1724527"/>
                  <a:pt x="741167" y="1723746"/>
                </a:cubicBezTo>
                <a:cubicBezTo>
                  <a:pt x="750023" y="1722964"/>
                  <a:pt x="756925" y="1722183"/>
                  <a:pt x="761873" y="1721402"/>
                </a:cubicBezTo>
                <a:cubicBezTo>
                  <a:pt x="766822" y="1720620"/>
                  <a:pt x="771900" y="1720881"/>
                  <a:pt x="777109" y="1722183"/>
                </a:cubicBezTo>
                <a:cubicBezTo>
                  <a:pt x="782318" y="1723485"/>
                  <a:pt x="786616" y="1726350"/>
                  <a:pt x="790002" y="1730778"/>
                </a:cubicBezTo>
                <a:cubicBezTo>
                  <a:pt x="793388" y="1735206"/>
                  <a:pt x="788179" y="1736898"/>
                  <a:pt x="774375" y="1735857"/>
                </a:cubicBezTo>
                <a:cubicBezTo>
                  <a:pt x="760571" y="1734815"/>
                  <a:pt x="747809" y="1734424"/>
                  <a:pt x="736089" y="1734685"/>
                </a:cubicBezTo>
                <a:cubicBezTo>
                  <a:pt x="724368" y="1734945"/>
                  <a:pt x="711216" y="1735726"/>
                  <a:pt x="696631" y="1737029"/>
                </a:cubicBezTo>
                <a:cubicBezTo>
                  <a:pt x="682045" y="1738331"/>
                  <a:pt x="668632" y="1739763"/>
                  <a:pt x="656391" y="1741326"/>
                </a:cubicBezTo>
                <a:cubicBezTo>
                  <a:pt x="644150" y="1742889"/>
                  <a:pt x="636206" y="1744061"/>
                  <a:pt x="632560" y="1744842"/>
                </a:cubicBezTo>
                <a:cubicBezTo>
                  <a:pt x="628914" y="1745623"/>
                  <a:pt x="624356" y="1743931"/>
                  <a:pt x="618887" y="1739763"/>
                </a:cubicBezTo>
                <a:cubicBezTo>
                  <a:pt x="613417" y="1735596"/>
                  <a:pt x="613547" y="1733513"/>
                  <a:pt x="619277" y="1733513"/>
                </a:cubicBezTo>
                <a:cubicBezTo>
                  <a:pt x="625007" y="1733513"/>
                  <a:pt x="634644" y="1732992"/>
                  <a:pt x="648187" y="1731950"/>
                </a:cubicBezTo>
                <a:cubicBezTo>
                  <a:pt x="661730" y="1730908"/>
                  <a:pt x="677357" y="1729606"/>
                  <a:pt x="695068" y="1728043"/>
                </a:cubicBezTo>
                <a:lnTo>
                  <a:pt x="695068" y="1643658"/>
                </a:lnTo>
                <a:cubicBezTo>
                  <a:pt x="695068" y="1620738"/>
                  <a:pt x="693245" y="1606413"/>
                  <a:pt x="689599" y="1600683"/>
                </a:cubicBezTo>
                <a:cubicBezTo>
                  <a:pt x="687775" y="1597819"/>
                  <a:pt x="687580" y="1596126"/>
                  <a:pt x="689012" y="1595605"/>
                </a:cubicBezTo>
                <a:close/>
                <a:moveTo>
                  <a:pt x="2864610" y="1595214"/>
                </a:moveTo>
                <a:cubicBezTo>
                  <a:pt x="2869819" y="1596777"/>
                  <a:pt x="2873856" y="1598600"/>
                  <a:pt x="2876721" y="1600683"/>
                </a:cubicBezTo>
                <a:cubicBezTo>
                  <a:pt x="2879586" y="1602767"/>
                  <a:pt x="2879846" y="1605111"/>
                  <a:pt x="2877502" y="1607716"/>
                </a:cubicBezTo>
                <a:cubicBezTo>
                  <a:pt x="2875158" y="1610320"/>
                  <a:pt x="2872293" y="1615008"/>
                  <a:pt x="2868907" y="1621780"/>
                </a:cubicBezTo>
                <a:cubicBezTo>
                  <a:pt x="2865521" y="1628552"/>
                  <a:pt x="2860443" y="1636625"/>
                  <a:pt x="2853671" y="1646002"/>
                </a:cubicBezTo>
                <a:cubicBezTo>
                  <a:pt x="2872423" y="1644960"/>
                  <a:pt x="2883623" y="1643137"/>
                  <a:pt x="2887269" y="1640532"/>
                </a:cubicBezTo>
                <a:cubicBezTo>
                  <a:pt x="2890915" y="1637928"/>
                  <a:pt x="2894952" y="1637537"/>
                  <a:pt x="2899380" y="1639360"/>
                </a:cubicBezTo>
                <a:cubicBezTo>
                  <a:pt x="2903807" y="1641183"/>
                  <a:pt x="2907454" y="1643527"/>
                  <a:pt x="2910319" y="1646392"/>
                </a:cubicBezTo>
                <a:cubicBezTo>
                  <a:pt x="2913184" y="1649257"/>
                  <a:pt x="2913314" y="1651992"/>
                  <a:pt x="2910709" y="1654596"/>
                </a:cubicBezTo>
                <a:cubicBezTo>
                  <a:pt x="2908105" y="1657201"/>
                  <a:pt x="2906282" y="1663973"/>
                  <a:pt x="2905240" y="1674912"/>
                </a:cubicBezTo>
                <a:cubicBezTo>
                  <a:pt x="2904198" y="1685850"/>
                  <a:pt x="2903287" y="1696789"/>
                  <a:pt x="2902505" y="1707728"/>
                </a:cubicBezTo>
                <a:cubicBezTo>
                  <a:pt x="2901724" y="1718667"/>
                  <a:pt x="2899510" y="1727913"/>
                  <a:pt x="2895864" y="1735466"/>
                </a:cubicBezTo>
                <a:cubicBezTo>
                  <a:pt x="2892217" y="1743019"/>
                  <a:pt x="2887008" y="1748749"/>
                  <a:pt x="2880237" y="1752656"/>
                </a:cubicBezTo>
                <a:cubicBezTo>
                  <a:pt x="2873465" y="1756562"/>
                  <a:pt x="2869819" y="1755651"/>
                  <a:pt x="2869298" y="1749921"/>
                </a:cubicBezTo>
                <a:cubicBezTo>
                  <a:pt x="2868777" y="1744191"/>
                  <a:pt x="2865521" y="1737940"/>
                  <a:pt x="2859531" y="1731169"/>
                </a:cubicBezTo>
                <a:cubicBezTo>
                  <a:pt x="2853541" y="1724397"/>
                  <a:pt x="2853801" y="1722704"/>
                  <a:pt x="2860312" y="1726090"/>
                </a:cubicBezTo>
                <a:cubicBezTo>
                  <a:pt x="2866824" y="1729476"/>
                  <a:pt x="2872033" y="1731559"/>
                  <a:pt x="2875939" y="1732341"/>
                </a:cubicBezTo>
                <a:cubicBezTo>
                  <a:pt x="2879846" y="1733122"/>
                  <a:pt x="2883232" y="1730127"/>
                  <a:pt x="2886097" y="1723355"/>
                </a:cubicBezTo>
                <a:cubicBezTo>
                  <a:pt x="2888962" y="1716583"/>
                  <a:pt x="2890915" y="1707077"/>
                  <a:pt x="2891957" y="1694836"/>
                </a:cubicBezTo>
                <a:cubicBezTo>
                  <a:pt x="2892999" y="1682595"/>
                  <a:pt x="2893520" y="1672307"/>
                  <a:pt x="2893520" y="1663973"/>
                </a:cubicBezTo>
                <a:cubicBezTo>
                  <a:pt x="2893520" y="1655638"/>
                  <a:pt x="2892478" y="1650820"/>
                  <a:pt x="2890394" y="1649518"/>
                </a:cubicBezTo>
                <a:cubicBezTo>
                  <a:pt x="2888311" y="1648215"/>
                  <a:pt x="2883883" y="1648346"/>
                  <a:pt x="2877111" y="1649908"/>
                </a:cubicBezTo>
                <a:lnTo>
                  <a:pt x="2861484" y="1653815"/>
                </a:lnTo>
                <a:cubicBezTo>
                  <a:pt x="2858359" y="1654336"/>
                  <a:pt x="2854973" y="1653034"/>
                  <a:pt x="2851327" y="1649908"/>
                </a:cubicBezTo>
                <a:cubicBezTo>
                  <a:pt x="2842472" y="1659285"/>
                  <a:pt x="2834398" y="1666317"/>
                  <a:pt x="2827105" y="1671005"/>
                </a:cubicBezTo>
                <a:cubicBezTo>
                  <a:pt x="2819813" y="1675693"/>
                  <a:pt x="2820333" y="1673349"/>
                  <a:pt x="2828668" y="1663973"/>
                </a:cubicBezTo>
                <a:cubicBezTo>
                  <a:pt x="2837002" y="1654596"/>
                  <a:pt x="2844685" y="1643137"/>
                  <a:pt x="2851718" y="1629593"/>
                </a:cubicBezTo>
                <a:cubicBezTo>
                  <a:pt x="2858750" y="1616050"/>
                  <a:pt x="2861354" y="1606544"/>
                  <a:pt x="2859531" y="1601074"/>
                </a:cubicBezTo>
                <a:cubicBezTo>
                  <a:pt x="2857708" y="1595605"/>
                  <a:pt x="2859401" y="1593651"/>
                  <a:pt x="2864610" y="1595214"/>
                </a:cubicBezTo>
                <a:close/>
                <a:moveTo>
                  <a:pt x="940560" y="1595214"/>
                </a:moveTo>
                <a:cubicBezTo>
                  <a:pt x="945769" y="1596777"/>
                  <a:pt x="949806" y="1598600"/>
                  <a:pt x="952671" y="1600683"/>
                </a:cubicBezTo>
                <a:cubicBezTo>
                  <a:pt x="955536" y="1602767"/>
                  <a:pt x="955796" y="1605111"/>
                  <a:pt x="953452" y="1607716"/>
                </a:cubicBezTo>
                <a:cubicBezTo>
                  <a:pt x="951108" y="1610320"/>
                  <a:pt x="948243" y="1615008"/>
                  <a:pt x="944857" y="1621780"/>
                </a:cubicBezTo>
                <a:cubicBezTo>
                  <a:pt x="941472" y="1628552"/>
                  <a:pt x="936393" y="1636625"/>
                  <a:pt x="929621" y="1646002"/>
                </a:cubicBezTo>
                <a:cubicBezTo>
                  <a:pt x="948373" y="1644960"/>
                  <a:pt x="959573" y="1643137"/>
                  <a:pt x="963219" y="1640532"/>
                </a:cubicBezTo>
                <a:cubicBezTo>
                  <a:pt x="966865" y="1637928"/>
                  <a:pt x="970902" y="1637537"/>
                  <a:pt x="975330" y="1639360"/>
                </a:cubicBezTo>
                <a:cubicBezTo>
                  <a:pt x="979758" y="1641183"/>
                  <a:pt x="983404" y="1643527"/>
                  <a:pt x="986269" y="1646392"/>
                </a:cubicBezTo>
                <a:cubicBezTo>
                  <a:pt x="989134" y="1649257"/>
                  <a:pt x="989264" y="1651992"/>
                  <a:pt x="986659" y="1654596"/>
                </a:cubicBezTo>
                <a:cubicBezTo>
                  <a:pt x="984055" y="1657201"/>
                  <a:pt x="982232" y="1663973"/>
                  <a:pt x="981190" y="1674912"/>
                </a:cubicBezTo>
                <a:cubicBezTo>
                  <a:pt x="980148" y="1685850"/>
                  <a:pt x="979237" y="1696789"/>
                  <a:pt x="978455" y="1707728"/>
                </a:cubicBezTo>
                <a:cubicBezTo>
                  <a:pt x="977674" y="1718667"/>
                  <a:pt x="975460" y="1727913"/>
                  <a:pt x="971814" y="1735466"/>
                </a:cubicBezTo>
                <a:cubicBezTo>
                  <a:pt x="968168" y="1743019"/>
                  <a:pt x="962959" y="1748749"/>
                  <a:pt x="956187" y="1752656"/>
                </a:cubicBezTo>
                <a:cubicBezTo>
                  <a:pt x="949415" y="1756562"/>
                  <a:pt x="945769" y="1755651"/>
                  <a:pt x="945248" y="1749921"/>
                </a:cubicBezTo>
                <a:cubicBezTo>
                  <a:pt x="944727" y="1744191"/>
                  <a:pt x="941472" y="1737940"/>
                  <a:pt x="935481" y="1731169"/>
                </a:cubicBezTo>
                <a:cubicBezTo>
                  <a:pt x="929491" y="1724397"/>
                  <a:pt x="929751" y="1722704"/>
                  <a:pt x="936263" y="1726090"/>
                </a:cubicBezTo>
                <a:cubicBezTo>
                  <a:pt x="942774" y="1729476"/>
                  <a:pt x="947983" y="1731559"/>
                  <a:pt x="951889" y="1732341"/>
                </a:cubicBezTo>
                <a:cubicBezTo>
                  <a:pt x="955796" y="1733122"/>
                  <a:pt x="959182" y="1730127"/>
                  <a:pt x="962047" y="1723355"/>
                </a:cubicBezTo>
                <a:cubicBezTo>
                  <a:pt x="964912" y="1716583"/>
                  <a:pt x="966865" y="1707077"/>
                  <a:pt x="967907" y="1694836"/>
                </a:cubicBezTo>
                <a:cubicBezTo>
                  <a:pt x="968949" y="1682595"/>
                  <a:pt x="969470" y="1672307"/>
                  <a:pt x="969470" y="1663973"/>
                </a:cubicBezTo>
                <a:cubicBezTo>
                  <a:pt x="969470" y="1655638"/>
                  <a:pt x="968428" y="1650820"/>
                  <a:pt x="966344" y="1649518"/>
                </a:cubicBezTo>
                <a:cubicBezTo>
                  <a:pt x="964261" y="1648215"/>
                  <a:pt x="959833" y="1648346"/>
                  <a:pt x="953061" y="1649908"/>
                </a:cubicBezTo>
                <a:lnTo>
                  <a:pt x="937435" y="1653815"/>
                </a:lnTo>
                <a:cubicBezTo>
                  <a:pt x="934309" y="1654336"/>
                  <a:pt x="930923" y="1653034"/>
                  <a:pt x="927277" y="1649908"/>
                </a:cubicBezTo>
                <a:cubicBezTo>
                  <a:pt x="918422" y="1659285"/>
                  <a:pt x="910348" y="1666317"/>
                  <a:pt x="903055" y="1671005"/>
                </a:cubicBezTo>
                <a:cubicBezTo>
                  <a:pt x="895763" y="1675693"/>
                  <a:pt x="896284" y="1673349"/>
                  <a:pt x="904618" y="1663973"/>
                </a:cubicBezTo>
                <a:cubicBezTo>
                  <a:pt x="912952" y="1654596"/>
                  <a:pt x="920636" y="1643137"/>
                  <a:pt x="927668" y="1629593"/>
                </a:cubicBezTo>
                <a:cubicBezTo>
                  <a:pt x="934700" y="1616050"/>
                  <a:pt x="937304" y="1606544"/>
                  <a:pt x="935481" y="1601074"/>
                </a:cubicBezTo>
                <a:cubicBezTo>
                  <a:pt x="933658" y="1595605"/>
                  <a:pt x="935351" y="1593651"/>
                  <a:pt x="940560" y="1595214"/>
                </a:cubicBezTo>
                <a:close/>
                <a:moveTo>
                  <a:pt x="3011261" y="1593261"/>
                </a:moveTo>
                <a:cubicBezTo>
                  <a:pt x="3018293" y="1593521"/>
                  <a:pt x="3023372" y="1594954"/>
                  <a:pt x="3026498" y="1597558"/>
                </a:cubicBezTo>
                <a:cubicBezTo>
                  <a:pt x="3029623" y="1600163"/>
                  <a:pt x="3031055" y="1603548"/>
                  <a:pt x="3030795" y="1607716"/>
                </a:cubicBezTo>
                <a:cubicBezTo>
                  <a:pt x="3030535" y="1611883"/>
                  <a:pt x="3028321" y="1612925"/>
                  <a:pt x="3024154" y="1610841"/>
                </a:cubicBezTo>
                <a:cubicBezTo>
                  <a:pt x="3019986" y="1608757"/>
                  <a:pt x="3015038" y="1605372"/>
                  <a:pt x="3009308" y="1600683"/>
                </a:cubicBezTo>
                <a:cubicBezTo>
                  <a:pt x="3003578" y="1595474"/>
                  <a:pt x="3004229" y="1593000"/>
                  <a:pt x="3011261" y="1593261"/>
                </a:cubicBezTo>
                <a:close/>
                <a:moveTo>
                  <a:pt x="1783076" y="1593261"/>
                </a:moveTo>
                <a:cubicBezTo>
                  <a:pt x="1788285" y="1594563"/>
                  <a:pt x="1792713" y="1596516"/>
                  <a:pt x="1796359" y="1599121"/>
                </a:cubicBezTo>
                <a:cubicBezTo>
                  <a:pt x="1800005" y="1601725"/>
                  <a:pt x="1800917" y="1604460"/>
                  <a:pt x="1799094" y="1607325"/>
                </a:cubicBezTo>
                <a:cubicBezTo>
                  <a:pt x="1797270" y="1610190"/>
                  <a:pt x="1796359" y="1623082"/>
                  <a:pt x="1796359" y="1646002"/>
                </a:cubicBezTo>
                <a:cubicBezTo>
                  <a:pt x="1796359" y="1668400"/>
                  <a:pt x="1795708" y="1690278"/>
                  <a:pt x="1794405" y="1711635"/>
                </a:cubicBezTo>
                <a:cubicBezTo>
                  <a:pt x="1793103" y="1732992"/>
                  <a:pt x="1791280" y="1746665"/>
                  <a:pt x="1788936" y="1752656"/>
                </a:cubicBezTo>
                <a:cubicBezTo>
                  <a:pt x="1786592" y="1758646"/>
                  <a:pt x="1783987" y="1757865"/>
                  <a:pt x="1781123" y="1750312"/>
                </a:cubicBezTo>
                <a:cubicBezTo>
                  <a:pt x="1778258" y="1742759"/>
                  <a:pt x="1778127" y="1734945"/>
                  <a:pt x="1780732" y="1726871"/>
                </a:cubicBezTo>
                <a:cubicBezTo>
                  <a:pt x="1783336" y="1718797"/>
                  <a:pt x="1784899" y="1703821"/>
                  <a:pt x="1785420" y="1681944"/>
                </a:cubicBezTo>
                <a:cubicBezTo>
                  <a:pt x="1765626" y="1696008"/>
                  <a:pt x="1754296" y="1704863"/>
                  <a:pt x="1751431" y="1708509"/>
                </a:cubicBezTo>
                <a:cubicBezTo>
                  <a:pt x="1748566" y="1712156"/>
                  <a:pt x="1743878" y="1710984"/>
                  <a:pt x="1737367" y="1704993"/>
                </a:cubicBezTo>
                <a:cubicBezTo>
                  <a:pt x="1730856" y="1699003"/>
                  <a:pt x="1730465" y="1696008"/>
                  <a:pt x="1736195" y="1696008"/>
                </a:cubicBezTo>
                <a:cubicBezTo>
                  <a:pt x="1741925" y="1696008"/>
                  <a:pt x="1747915" y="1694836"/>
                  <a:pt x="1754166" y="1692492"/>
                </a:cubicBezTo>
                <a:cubicBezTo>
                  <a:pt x="1760417" y="1690148"/>
                  <a:pt x="1770835" y="1685069"/>
                  <a:pt x="1785420" y="1677256"/>
                </a:cubicBezTo>
                <a:cubicBezTo>
                  <a:pt x="1785941" y="1653294"/>
                  <a:pt x="1785941" y="1635714"/>
                  <a:pt x="1785420" y="1624515"/>
                </a:cubicBezTo>
                <a:cubicBezTo>
                  <a:pt x="1784899" y="1613315"/>
                  <a:pt x="1783076" y="1604981"/>
                  <a:pt x="1779951" y="1599511"/>
                </a:cubicBezTo>
                <a:cubicBezTo>
                  <a:pt x="1776825" y="1594042"/>
                  <a:pt x="1777867" y="1591958"/>
                  <a:pt x="1783076" y="1593261"/>
                </a:cubicBezTo>
                <a:close/>
                <a:moveTo>
                  <a:pt x="1101518" y="1590135"/>
                </a:moveTo>
                <a:cubicBezTo>
                  <a:pt x="1106726" y="1590917"/>
                  <a:pt x="1111675" y="1592479"/>
                  <a:pt x="1116363" y="1594823"/>
                </a:cubicBezTo>
                <a:cubicBezTo>
                  <a:pt x="1121051" y="1597167"/>
                  <a:pt x="1122223" y="1599772"/>
                  <a:pt x="1119879" y="1602637"/>
                </a:cubicBezTo>
                <a:cubicBezTo>
                  <a:pt x="1117535" y="1605502"/>
                  <a:pt x="1116103" y="1616050"/>
                  <a:pt x="1115582" y="1634281"/>
                </a:cubicBezTo>
                <a:cubicBezTo>
                  <a:pt x="1134855" y="1631156"/>
                  <a:pt x="1146705" y="1628421"/>
                  <a:pt x="1151133" y="1626077"/>
                </a:cubicBezTo>
                <a:cubicBezTo>
                  <a:pt x="1155561" y="1623733"/>
                  <a:pt x="1159598" y="1623603"/>
                  <a:pt x="1163244" y="1625687"/>
                </a:cubicBezTo>
                <a:cubicBezTo>
                  <a:pt x="1166890" y="1627770"/>
                  <a:pt x="1170797" y="1630244"/>
                  <a:pt x="1174964" y="1633109"/>
                </a:cubicBezTo>
                <a:cubicBezTo>
                  <a:pt x="1179131" y="1635974"/>
                  <a:pt x="1179392" y="1638709"/>
                  <a:pt x="1175746" y="1641314"/>
                </a:cubicBezTo>
                <a:cubicBezTo>
                  <a:pt x="1172099" y="1643918"/>
                  <a:pt x="1167411" y="1653815"/>
                  <a:pt x="1161681" y="1671005"/>
                </a:cubicBezTo>
                <a:cubicBezTo>
                  <a:pt x="1169495" y="1677776"/>
                  <a:pt x="1168453" y="1681423"/>
                  <a:pt x="1158556" y="1681944"/>
                </a:cubicBezTo>
                <a:cubicBezTo>
                  <a:pt x="1148659" y="1682465"/>
                  <a:pt x="1134074" y="1683767"/>
                  <a:pt x="1114800" y="1685850"/>
                </a:cubicBezTo>
                <a:cubicBezTo>
                  <a:pt x="1114800" y="1725439"/>
                  <a:pt x="1114280" y="1749270"/>
                  <a:pt x="1113238" y="1757344"/>
                </a:cubicBezTo>
                <a:cubicBezTo>
                  <a:pt x="1112196" y="1765418"/>
                  <a:pt x="1110633" y="1769715"/>
                  <a:pt x="1108550" y="1770236"/>
                </a:cubicBezTo>
                <a:cubicBezTo>
                  <a:pt x="1106466" y="1770757"/>
                  <a:pt x="1105164" y="1765678"/>
                  <a:pt x="1104643" y="1755000"/>
                </a:cubicBezTo>
                <a:cubicBezTo>
                  <a:pt x="1104122" y="1744321"/>
                  <a:pt x="1103862" y="1721532"/>
                  <a:pt x="1103862" y="1686632"/>
                </a:cubicBezTo>
                <a:cubicBezTo>
                  <a:pt x="1093964" y="1687153"/>
                  <a:pt x="1081984" y="1688455"/>
                  <a:pt x="1067920" y="1690538"/>
                </a:cubicBezTo>
                <a:cubicBezTo>
                  <a:pt x="1067399" y="1695747"/>
                  <a:pt x="1066748" y="1699133"/>
                  <a:pt x="1065966" y="1700696"/>
                </a:cubicBezTo>
                <a:cubicBezTo>
                  <a:pt x="1065185" y="1702259"/>
                  <a:pt x="1064143" y="1702519"/>
                  <a:pt x="1062841" y="1701477"/>
                </a:cubicBezTo>
                <a:cubicBezTo>
                  <a:pt x="1061539" y="1700436"/>
                  <a:pt x="1060367" y="1697180"/>
                  <a:pt x="1059325" y="1691710"/>
                </a:cubicBezTo>
                <a:cubicBezTo>
                  <a:pt x="1058283" y="1686241"/>
                  <a:pt x="1056590" y="1678037"/>
                  <a:pt x="1054246" y="1667098"/>
                </a:cubicBezTo>
                <a:cubicBezTo>
                  <a:pt x="1051902" y="1656159"/>
                  <a:pt x="1049297" y="1648476"/>
                  <a:pt x="1046433" y="1644048"/>
                </a:cubicBezTo>
                <a:cubicBezTo>
                  <a:pt x="1043568" y="1639621"/>
                  <a:pt x="1043698" y="1637407"/>
                  <a:pt x="1046823" y="1637407"/>
                </a:cubicBezTo>
                <a:cubicBezTo>
                  <a:pt x="1049949" y="1637407"/>
                  <a:pt x="1053204" y="1637928"/>
                  <a:pt x="1056590" y="1638970"/>
                </a:cubicBezTo>
                <a:cubicBezTo>
                  <a:pt x="1059976" y="1640011"/>
                  <a:pt x="1066227" y="1640011"/>
                  <a:pt x="1075342" y="1638970"/>
                </a:cubicBezTo>
                <a:cubicBezTo>
                  <a:pt x="1084458" y="1637928"/>
                  <a:pt x="1093964" y="1636625"/>
                  <a:pt x="1103862" y="1635063"/>
                </a:cubicBezTo>
                <a:cubicBezTo>
                  <a:pt x="1103862" y="1613706"/>
                  <a:pt x="1102169" y="1600683"/>
                  <a:pt x="1098783" y="1595995"/>
                </a:cubicBezTo>
                <a:cubicBezTo>
                  <a:pt x="1095397" y="1591307"/>
                  <a:pt x="1096309" y="1589354"/>
                  <a:pt x="1101518" y="1590135"/>
                </a:cubicBezTo>
                <a:close/>
                <a:moveTo>
                  <a:pt x="3231211" y="1589745"/>
                </a:moveTo>
                <a:cubicBezTo>
                  <a:pt x="3239024" y="1589745"/>
                  <a:pt x="3244754" y="1592740"/>
                  <a:pt x="3248400" y="1598730"/>
                </a:cubicBezTo>
                <a:cubicBezTo>
                  <a:pt x="3252047" y="1604720"/>
                  <a:pt x="3258558" y="1612664"/>
                  <a:pt x="3267934" y="1622561"/>
                </a:cubicBezTo>
                <a:cubicBezTo>
                  <a:pt x="3277310" y="1632458"/>
                  <a:pt x="3286426" y="1641183"/>
                  <a:pt x="3295281" y="1648736"/>
                </a:cubicBezTo>
                <a:cubicBezTo>
                  <a:pt x="3304136" y="1656289"/>
                  <a:pt x="3313903" y="1662149"/>
                  <a:pt x="3324582" y="1666317"/>
                </a:cubicBezTo>
                <a:cubicBezTo>
                  <a:pt x="3335260" y="1670484"/>
                  <a:pt x="3338386" y="1673088"/>
                  <a:pt x="3333958" y="1674130"/>
                </a:cubicBezTo>
                <a:cubicBezTo>
                  <a:pt x="3329530" y="1675172"/>
                  <a:pt x="3321587" y="1675432"/>
                  <a:pt x="3310127" y="1674912"/>
                </a:cubicBezTo>
                <a:cubicBezTo>
                  <a:pt x="3298667" y="1674391"/>
                  <a:pt x="3291635" y="1672307"/>
                  <a:pt x="3289030" y="1668661"/>
                </a:cubicBezTo>
                <a:cubicBezTo>
                  <a:pt x="3286426" y="1665014"/>
                  <a:pt x="3281868" y="1658503"/>
                  <a:pt x="3275357" y="1649127"/>
                </a:cubicBezTo>
                <a:cubicBezTo>
                  <a:pt x="3268846" y="1639751"/>
                  <a:pt x="3263376" y="1632068"/>
                  <a:pt x="3258949" y="1626077"/>
                </a:cubicBezTo>
                <a:cubicBezTo>
                  <a:pt x="3254521" y="1620087"/>
                  <a:pt x="3250224" y="1614227"/>
                  <a:pt x="3246056" y="1608497"/>
                </a:cubicBezTo>
                <a:cubicBezTo>
                  <a:pt x="3241889" y="1602767"/>
                  <a:pt x="3238373" y="1599121"/>
                  <a:pt x="3235508" y="1597558"/>
                </a:cubicBezTo>
                <a:cubicBezTo>
                  <a:pt x="3232643" y="1595995"/>
                  <a:pt x="3230299" y="1594954"/>
                  <a:pt x="3228476" y="1594433"/>
                </a:cubicBezTo>
                <a:cubicBezTo>
                  <a:pt x="3226653" y="1593912"/>
                  <a:pt x="3225481" y="1593000"/>
                  <a:pt x="3224960" y="1591698"/>
                </a:cubicBezTo>
                <a:cubicBezTo>
                  <a:pt x="3224439" y="1590396"/>
                  <a:pt x="3226523" y="1589745"/>
                  <a:pt x="3231211" y="1589745"/>
                </a:cubicBezTo>
                <a:close/>
                <a:moveTo>
                  <a:pt x="484495" y="1589159"/>
                </a:moveTo>
                <a:cubicBezTo>
                  <a:pt x="486057" y="1588768"/>
                  <a:pt x="489053" y="1589224"/>
                  <a:pt x="493480" y="1590526"/>
                </a:cubicBezTo>
                <a:cubicBezTo>
                  <a:pt x="500252" y="1593130"/>
                  <a:pt x="503117" y="1595735"/>
                  <a:pt x="502075" y="1598339"/>
                </a:cubicBezTo>
                <a:cubicBezTo>
                  <a:pt x="501033" y="1600944"/>
                  <a:pt x="500252" y="1606544"/>
                  <a:pt x="499731" y="1615138"/>
                </a:cubicBezTo>
                <a:cubicBezTo>
                  <a:pt x="499210" y="1623733"/>
                  <a:pt x="498950" y="1631677"/>
                  <a:pt x="498950" y="1638970"/>
                </a:cubicBezTo>
                <a:cubicBezTo>
                  <a:pt x="498950" y="1646262"/>
                  <a:pt x="498168" y="1652122"/>
                  <a:pt x="496606" y="1656550"/>
                </a:cubicBezTo>
                <a:cubicBezTo>
                  <a:pt x="495043" y="1660977"/>
                  <a:pt x="492699" y="1661108"/>
                  <a:pt x="489574" y="1656941"/>
                </a:cubicBezTo>
                <a:cubicBezTo>
                  <a:pt x="486448" y="1652773"/>
                  <a:pt x="485667" y="1647695"/>
                  <a:pt x="487229" y="1641704"/>
                </a:cubicBezTo>
                <a:cubicBezTo>
                  <a:pt x="488792" y="1635714"/>
                  <a:pt x="489313" y="1627119"/>
                  <a:pt x="488792" y="1615920"/>
                </a:cubicBezTo>
                <a:cubicBezTo>
                  <a:pt x="488271" y="1604720"/>
                  <a:pt x="486709" y="1597037"/>
                  <a:pt x="484104" y="1592870"/>
                </a:cubicBezTo>
                <a:cubicBezTo>
                  <a:pt x="482802" y="1590786"/>
                  <a:pt x="482932" y="1589549"/>
                  <a:pt x="484495" y="1589159"/>
                </a:cubicBezTo>
                <a:close/>
                <a:moveTo>
                  <a:pt x="2241825" y="1588084"/>
                </a:moveTo>
                <a:cubicBezTo>
                  <a:pt x="2243062" y="1587628"/>
                  <a:pt x="2244331" y="1587661"/>
                  <a:pt x="2245634" y="1588182"/>
                </a:cubicBezTo>
                <a:cubicBezTo>
                  <a:pt x="2248238" y="1589224"/>
                  <a:pt x="2251624" y="1591698"/>
                  <a:pt x="2255791" y="1595605"/>
                </a:cubicBezTo>
                <a:cubicBezTo>
                  <a:pt x="2259958" y="1599511"/>
                  <a:pt x="2260219" y="1601725"/>
                  <a:pt x="2256573" y="1602246"/>
                </a:cubicBezTo>
                <a:cubicBezTo>
                  <a:pt x="2252926" y="1602767"/>
                  <a:pt x="2247196" y="1603939"/>
                  <a:pt x="2239383" y="1605762"/>
                </a:cubicBezTo>
                <a:cubicBezTo>
                  <a:pt x="2231569" y="1607585"/>
                  <a:pt x="2225840" y="1609018"/>
                  <a:pt x="2222193" y="1610060"/>
                </a:cubicBezTo>
                <a:cubicBezTo>
                  <a:pt x="2226881" y="1614748"/>
                  <a:pt x="2228965" y="1617613"/>
                  <a:pt x="2228444" y="1618654"/>
                </a:cubicBezTo>
                <a:cubicBezTo>
                  <a:pt x="2227923" y="1619696"/>
                  <a:pt x="2227402" y="1623343"/>
                  <a:pt x="2226881" y="1629593"/>
                </a:cubicBezTo>
                <a:cubicBezTo>
                  <a:pt x="2235216" y="1628552"/>
                  <a:pt x="2244592" y="1627249"/>
                  <a:pt x="2255010" y="1625687"/>
                </a:cubicBezTo>
                <a:cubicBezTo>
                  <a:pt x="2265428" y="1624124"/>
                  <a:pt x="2274544" y="1622822"/>
                  <a:pt x="2282357" y="1621780"/>
                </a:cubicBezTo>
                <a:cubicBezTo>
                  <a:pt x="2290170" y="1620738"/>
                  <a:pt x="2296682" y="1621650"/>
                  <a:pt x="2301891" y="1624515"/>
                </a:cubicBezTo>
                <a:cubicBezTo>
                  <a:pt x="2307100" y="1627380"/>
                  <a:pt x="2309444" y="1629724"/>
                  <a:pt x="2308923" y="1631547"/>
                </a:cubicBezTo>
                <a:cubicBezTo>
                  <a:pt x="2308402" y="1633370"/>
                  <a:pt x="2302021" y="1633891"/>
                  <a:pt x="2289780" y="1633109"/>
                </a:cubicBezTo>
                <a:cubicBezTo>
                  <a:pt x="2277539" y="1632328"/>
                  <a:pt x="2256573" y="1633240"/>
                  <a:pt x="2226881" y="1635844"/>
                </a:cubicBezTo>
                <a:cubicBezTo>
                  <a:pt x="2226360" y="1641574"/>
                  <a:pt x="2226100" y="1647304"/>
                  <a:pt x="2226100" y="1653034"/>
                </a:cubicBezTo>
                <a:cubicBezTo>
                  <a:pt x="2242769" y="1651471"/>
                  <a:pt x="2252275" y="1650039"/>
                  <a:pt x="2254619" y="1648736"/>
                </a:cubicBezTo>
                <a:cubicBezTo>
                  <a:pt x="2256963" y="1647434"/>
                  <a:pt x="2259958" y="1647564"/>
                  <a:pt x="2263605" y="1649127"/>
                </a:cubicBezTo>
                <a:cubicBezTo>
                  <a:pt x="2267251" y="1650690"/>
                  <a:pt x="2270767" y="1652643"/>
                  <a:pt x="2274153" y="1654987"/>
                </a:cubicBezTo>
                <a:cubicBezTo>
                  <a:pt x="2277539" y="1657331"/>
                  <a:pt x="2277669" y="1659936"/>
                  <a:pt x="2274544" y="1662801"/>
                </a:cubicBezTo>
                <a:cubicBezTo>
                  <a:pt x="2271418" y="1665666"/>
                  <a:pt x="2268553" y="1670484"/>
                  <a:pt x="2265949" y="1677256"/>
                </a:cubicBezTo>
                <a:cubicBezTo>
                  <a:pt x="2263344" y="1684027"/>
                  <a:pt x="2260349" y="1690408"/>
                  <a:pt x="2256963" y="1696399"/>
                </a:cubicBezTo>
                <a:cubicBezTo>
                  <a:pt x="2253577" y="1702389"/>
                  <a:pt x="2250843" y="1702259"/>
                  <a:pt x="2248759" y="1696008"/>
                </a:cubicBezTo>
                <a:cubicBezTo>
                  <a:pt x="2241466" y="1696529"/>
                  <a:pt x="2233653" y="1697310"/>
                  <a:pt x="2225319" y="1698352"/>
                </a:cubicBezTo>
                <a:lnTo>
                  <a:pt x="2225319" y="1715542"/>
                </a:lnTo>
                <a:cubicBezTo>
                  <a:pt x="2233653" y="1713979"/>
                  <a:pt x="2239774" y="1712807"/>
                  <a:pt x="2243680" y="1712026"/>
                </a:cubicBezTo>
                <a:cubicBezTo>
                  <a:pt x="2247587" y="1711244"/>
                  <a:pt x="2251103" y="1712286"/>
                  <a:pt x="2254228" y="1715151"/>
                </a:cubicBezTo>
                <a:cubicBezTo>
                  <a:pt x="2257354" y="1718016"/>
                  <a:pt x="2256182" y="1719709"/>
                  <a:pt x="2250712" y="1720230"/>
                </a:cubicBezTo>
                <a:cubicBezTo>
                  <a:pt x="2245243" y="1720751"/>
                  <a:pt x="2236778" y="1721792"/>
                  <a:pt x="2225319" y="1723355"/>
                </a:cubicBezTo>
                <a:lnTo>
                  <a:pt x="2224537" y="1742107"/>
                </a:lnTo>
                <a:cubicBezTo>
                  <a:pt x="2240685" y="1740545"/>
                  <a:pt x="2254228" y="1739242"/>
                  <a:pt x="2265167" y="1738201"/>
                </a:cubicBezTo>
                <a:cubicBezTo>
                  <a:pt x="2276106" y="1737159"/>
                  <a:pt x="2283659" y="1738461"/>
                  <a:pt x="2287826" y="1742107"/>
                </a:cubicBezTo>
                <a:cubicBezTo>
                  <a:pt x="2291994" y="1745754"/>
                  <a:pt x="2292775" y="1748228"/>
                  <a:pt x="2290170" y="1749530"/>
                </a:cubicBezTo>
                <a:cubicBezTo>
                  <a:pt x="2287566" y="1750832"/>
                  <a:pt x="2280404" y="1750832"/>
                  <a:pt x="2268683" y="1749530"/>
                </a:cubicBezTo>
                <a:cubicBezTo>
                  <a:pt x="2256963" y="1748228"/>
                  <a:pt x="2243941" y="1748228"/>
                  <a:pt x="2229616" y="1749530"/>
                </a:cubicBezTo>
                <a:cubicBezTo>
                  <a:pt x="2215291" y="1750832"/>
                  <a:pt x="2202920" y="1752395"/>
                  <a:pt x="2192502" y="1754218"/>
                </a:cubicBezTo>
                <a:cubicBezTo>
                  <a:pt x="2182084" y="1756041"/>
                  <a:pt x="2175443" y="1757213"/>
                  <a:pt x="2172578" y="1757734"/>
                </a:cubicBezTo>
                <a:cubicBezTo>
                  <a:pt x="2169713" y="1758255"/>
                  <a:pt x="2166327" y="1757213"/>
                  <a:pt x="2162420" y="1754609"/>
                </a:cubicBezTo>
                <a:cubicBezTo>
                  <a:pt x="2158513" y="1752004"/>
                  <a:pt x="2156951" y="1750312"/>
                  <a:pt x="2157732" y="1749530"/>
                </a:cubicBezTo>
                <a:cubicBezTo>
                  <a:pt x="2158513" y="1748749"/>
                  <a:pt x="2160988" y="1748358"/>
                  <a:pt x="2165155" y="1748358"/>
                </a:cubicBezTo>
                <a:cubicBezTo>
                  <a:pt x="2169322" y="1748358"/>
                  <a:pt x="2175703" y="1747837"/>
                  <a:pt x="2184298" y="1746795"/>
                </a:cubicBezTo>
                <a:cubicBezTo>
                  <a:pt x="2192893" y="1745754"/>
                  <a:pt x="2203701" y="1744451"/>
                  <a:pt x="2216724" y="1742889"/>
                </a:cubicBezTo>
                <a:lnTo>
                  <a:pt x="2216724" y="1724918"/>
                </a:lnTo>
                <a:cubicBezTo>
                  <a:pt x="2210994" y="1725439"/>
                  <a:pt x="2206176" y="1725960"/>
                  <a:pt x="2202269" y="1726480"/>
                </a:cubicBezTo>
                <a:cubicBezTo>
                  <a:pt x="2198362" y="1727001"/>
                  <a:pt x="2194325" y="1726220"/>
                  <a:pt x="2190158" y="1724136"/>
                </a:cubicBezTo>
                <a:cubicBezTo>
                  <a:pt x="2185991" y="1722053"/>
                  <a:pt x="2187163" y="1720751"/>
                  <a:pt x="2193674" y="1720230"/>
                </a:cubicBezTo>
                <a:cubicBezTo>
                  <a:pt x="2200185" y="1719709"/>
                  <a:pt x="2207869" y="1718667"/>
                  <a:pt x="2216724" y="1717104"/>
                </a:cubicBezTo>
                <a:lnTo>
                  <a:pt x="2216724" y="1699133"/>
                </a:lnTo>
                <a:cubicBezTo>
                  <a:pt x="2209952" y="1699654"/>
                  <a:pt x="2202920" y="1700436"/>
                  <a:pt x="2195627" y="1701477"/>
                </a:cubicBezTo>
                <a:cubicBezTo>
                  <a:pt x="2192502" y="1708249"/>
                  <a:pt x="2188856" y="1704863"/>
                  <a:pt x="2184689" y="1691320"/>
                </a:cubicBezTo>
                <a:cubicBezTo>
                  <a:pt x="2180521" y="1677776"/>
                  <a:pt x="2176745" y="1668661"/>
                  <a:pt x="2173359" y="1663973"/>
                </a:cubicBezTo>
                <a:cubicBezTo>
                  <a:pt x="2169973" y="1659285"/>
                  <a:pt x="2169973" y="1657071"/>
                  <a:pt x="2173359" y="1657331"/>
                </a:cubicBezTo>
                <a:cubicBezTo>
                  <a:pt x="2176745" y="1657592"/>
                  <a:pt x="2179740" y="1657852"/>
                  <a:pt x="2182345" y="1658113"/>
                </a:cubicBezTo>
                <a:cubicBezTo>
                  <a:pt x="2184949" y="1658373"/>
                  <a:pt x="2196409" y="1657201"/>
                  <a:pt x="2216724" y="1654596"/>
                </a:cubicBezTo>
                <a:lnTo>
                  <a:pt x="2216724" y="1637407"/>
                </a:lnTo>
                <a:cubicBezTo>
                  <a:pt x="2212557" y="1637407"/>
                  <a:pt x="2203832" y="1638318"/>
                  <a:pt x="2190549" y="1640142"/>
                </a:cubicBezTo>
                <a:cubicBezTo>
                  <a:pt x="2177266" y="1641965"/>
                  <a:pt x="2168280" y="1643397"/>
                  <a:pt x="2163592" y="1644439"/>
                </a:cubicBezTo>
                <a:cubicBezTo>
                  <a:pt x="2158904" y="1645481"/>
                  <a:pt x="2154867" y="1645611"/>
                  <a:pt x="2151481" y="1644830"/>
                </a:cubicBezTo>
                <a:cubicBezTo>
                  <a:pt x="2148095" y="1644048"/>
                  <a:pt x="2145100" y="1642616"/>
                  <a:pt x="2142496" y="1640532"/>
                </a:cubicBezTo>
                <a:cubicBezTo>
                  <a:pt x="2139891" y="1638449"/>
                  <a:pt x="2140412" y="1637407"/>
                  <a:pt x="2144058" y="1637407"/>
                </a:cubicBezTo>
                <a:cubicBezTo>
                  <a:pt x="2147705" y="1637407"/>
                  <a:pt x="2156430" y="1636756"/>
                  <a:pt x="2170234" y="1635453"/>
                </a:cubicBezTo>
                <a:cubicBezTo>
                  <a:pt x="2184037" y="1634151"/>
                  <a:pt x="2199534" y="1632458"/>
                  <a:pt x="2216724" y="1630375"/>
                </a:cubicBezTo>
                <a:cubicBezTo>
                  <a:pt x="2216724" y="1620999"/>
                  <a:pt x="2215422" y="1614748"/>
                  <a:pt x="2212817" y="1611622"/>
                </a:cubicBezTo>
                <a:cubicBezTo>
                  <a:pt x="2204483" y="1612664"/>
                  <a:pt x="2198232" y="1613315"/>
                  <a:pt x="2194065" y="1613576"/>
                </a:cubicBezTo>
                <a:cubicBezTo>
                  <a:pt x="2189898" y="1613836"/>
                  <a:pt x="2187423" y="1613706"/>
                  <a:pt x="2186642" y="1613185"/>
                </a:cubicBezTo>
                <a:cubicBezTo>
                  <a:pt x="2185861" y="1612664"/>
                  <a:pt x="2188595" y="1611492"/>
                  <a:pt x="2194846" y="1609669"/>
                </a:cubicBezTo>
                <a:cubicBezTo>
                  <a:pt x="2201097" y="1607846"/>
                  <a:pt x="2209301" y="1604981"/>
                  <a:pt x="2219459" y="1601074"/>
                </a:cubicBezTo>
                <a:cubicBezTo>
                  <a:pt x="2229616" y="1597167"/>
                  <a:pt x="2235867" y="1593782"/>
                  <a:pt x="2238211" y="1590917"/>
                </a:cubicBezTo>
                <a:cubicBezTo>
                  <a:pt x="2239383" y="1589484"/>
                  <a:pt x="2240587" y="1588540"/>
                  <a:pt x="2241825" y="1588084"/>
                </a:cubicBezTo>
                <a:close/>
                <a:moveTo>
                  <a:pt x="2653939" y="1586522"/>
                </a:moveTo>
                <a:cubicBezTo>
                  <a:pt x="2654655" y="1586066"/>
                  <a:pt x="2655990" y="1586098"/>
                  <a:pt x="2657943" y="1586619"/>
                </a:cubicBezTo>
                <a:cubicBezTo>
                  <a:pt x="2661850" y="1587661"/>
                  <a:pt x="2665236" y="1588963"/>
                  <a:pt x="2668101" y="1590526"/>
                </a:cubicBezTo>
                <a:cubicBezTo>
                  <a:pt x="2670966" y="1592089"/>
                  <a:pt x="2671487" y="1593651"/>
                  <a:pt x="2669664" y="1595214"/>
                </a:cubicBezTo>
                <a:cubicBezTo>
                  <a:pt x="2667840" y="1596777"/>
                  <a:pt x="2665366" y="1600683"/>
                  <a:pt x="2662241" y="1606934"/>
                </a:cubicBezTo>
                <a:cubicBezTo>
                  <a:pt x="2672659" y="1605892"/>
                  <a:pt x="2680733" y="1604851"/>
                  <a:pt x="2686463" y="1603809"/>
                </a:cubicBezTo>
                <a:cubicBezTo>
                  <a:pt x="2692192" y="1602767"/>
                  <a:pt x="2697271" y="1604330"/>
                  <a:pt x="2701699" y="1608497"/>
                </a:cubicBezTo>
                <a:cubicBezTo>
                  <a:pt x="2706126" y="1612664"/>
                  <a:pt x="2703392" y="1614618"/>
                  <a:pt x="2693495" y="1614357"/>
                </a:cubicBezTo>
                <a:cubicBezTo>
                  <a:pt x="2683598" y="1614097"/>
                  <a:pt x="2671877" y="1614487"/>
                  <a:pt x="2658334" y="1615529"/>
                </a:cubicBezTo>
                <a:cubicBezTo>
                  <a:pt x="2653646" y="1623863"/>
                  <a:pt x="2650130" y="1628942"/>
                  <a:pt x="2647786" y="1630765"/>
                </a:cubicBezTo>
                <a:cubicBezTo>
                  <a:pt x="2645442" y="1632589"/>
                  <a:pt x="2644530" y="1632589"/>
                  <a:pt x="2645051" y="1630765"/>
                </a:cubicBezTo>
                <a:cubicBezTo>
                  <a:pt x="2645572" y="1628942"/>
                  <a:pt x="2646874" y="1624124"/>
                  <a:pt x="2648958" y="1616310"/>
                </a:cubicBezTo>
                <a:lnTo>
                  <a:pt x="2616141" y="1620217"/>
                </a:lnTo>
                <a:cubicBezTo>
                  <a:pt x="2616662" y="1625947"/>
                  <a:pt x="2616792" y="1630244"/>
                  <a:pt x="2616532" y="1633109"/>
                </a:cubicBezTo>
                <a:cubicBezTo>
                  <a:pt x="2616272" y="1635974"/>
                  <a:pt x="2615490" y="1636495"/>
                  <a:pt x="2614188" y="1634672"/>
                </a:cubicBezTo>
                <a:cubicBezTo>
                  <a:pt x="2612886" y="1632849"/>
                  <a:pt x="2611193" y="1628552"/>
                  <a:pt x="2609109" y="1621780"/>
                </a:cubicBezTo>
                <a:cubicBezTo>
                  <a:pt x="2591920" y="1623863"/>
                  <a:pt x="2581371" y="1625426"/>
                  <a:pt x="2577465" y="1626468"/>
                </a:cubicBezTo>
                <a:cubicBezTo>
                  <a:pt x="2573558" y="1627510"/>
                  <a:pt x="2569391" y="1626077"/>
                  <a:pt x="2564963" y="1622171"/>
                </a:cubicBezTo>
                <a:cubicBezTo>
                  <a:pt x="2560535" y="1618264"/>
                  <a:pt x="2561838" y="1616441"/>
                  <a:pt x="2568870" y="1616701"/>
                </a:cubicBezTo>
                <a:cubicBezTo>
                  <a:pt x="2575902" y="1616962"/>
                  <a:pt x="2588534" y="1616050"/>
                  <a:pt x="2606765" y="1613966"/>
                </a:cubicBezTo>
                <a:cubicBezTo>
                  <a:pt x="2604161" y="1604590"/>
                  <a:pt x="2601426" y="1598209"/>
                  <a:pt x="2598561" y="1594823"/>
                </a:cubicBezTo>
                <a:cubicBezTo>
                  <a:pt x="2595696" y="1591438"/>
                  <a:pt x="2596608" y="1589875"/>
                  <a:pt x="2601296" y="1590135"/>
                </a:cubicBezTo>
                <a:cubicBezTo>
                  <a:pt x="2605984" y="1590396"/>
                  <a:pt x="2609891" y="1590917"/>
                  <a:pt x="2613016" y="1591698"/>
                </a:cubicBezTo>
                <a:cubicBezTo>
                  <a:pt x="2616141" y="1592479"/>
                  <a:pt x="2617313" y="1594433"/>
                  <a:pt x="2616532" y="1597558"/>
                </a:cubicBezTo>
                <a:cubicBezTo>
                  <a:pt x="2615751" y="1600683"/>
                  <a:pt x="2615620" y="1605892"/>
                  <a:pt x="2616141" y="1613185"/>
                </a:cubicBezTo>
                <a:lnTo>
                  <a:pt x="2651302" y="1609278"/>
                </a:lnTo>
                <a:cubicBezTo>
                  <a:pt x="2653906" y="1598860"/>
                  <a:pt x="2654688" y="1592219"/>
                  <a:pt x="2653646" y="1589354"/>
                </a:cubicBezTo>
                <a:cubicBezTo>
                  <a:pt x="2653125" y="1587921"/>
                  <a:pt x="2653223" y="1586977"/>
                  <a:pt x="2653939" y="1586522"/>
                </a:cubicBezTo>
                <a:close/>
                <a:moveTo>
                  <a:pt x="1846365" y="1586229"/>
                </a:moveTo>
                <a:cubicBezTo>
                  <a:pt x="1850011" y="1587531"/>
                  <a:pt x="1853788" y="1589354"/>
                  <a:pt x="1857695" y="1591698"/>
                </a:cubicBezTo>
                <a:cubicBezTo>
                  <a:pt x="1861601" y="1594042"/>
                  <a:pt x="1861862" y="1596256"/>
                  <a:pt x="1858476" y="1598339"/>
                </a:cubicBezTo>
                <a:cubicBezTo>
                  <a:pt x="1855090" y="1600423"/>
                  <a:pt x="1851053" y="1604851"/>
                  <a:pt x="1846365" y="1611622"/>
                </a:cubicBezTo>
                <a:cubicBezTo>
                  <a:pt x="1860429" y="1611622"/>
                  <a:pt x="1869285" y="1610450"/>
                  <a:pt x="1872931" y="1608106"/>
                </a:cubicBezTo>
                <a:cubicBezTo>
                  <a:pt x="1876577" y="1605762"/>
                  <a:pt x="1879963" y="1605372"/>
                  <a:pt x="1883088" y="1606934"/>
                </a:cubicBezTo>
                <a:cubicBezTo>
                  <a:pt x="1886214" y="1608497"/>
                  <a:pt x="1889079" y="1610450"/>
                  <a:pt x="1891683" y="1612794"/>
                </a:cubicBezTo>
                <a:cubicBezTo>
                  <a:pt x="1894288" y="1615138"/>
                  <a:pt x="1894288" y="1617092"/>
                  <a:pt x="1891683" y="1618654"/>
                </a:cubicBezTo>
                <a:cubicBezTo>
                  <a:pt x="1889079" y="1620217"/>
                  <a:pt x="1881005" y="1627640"/>
                  <a:pt x="1867461" y="1640923"/>
                </a:cubicBezTo>
                <a:cubicBezTo>
                  <a:pt x="1853918" y="1654206"/>
                  <a:pt x="1840765" y="1662670"/>
                  <a:pt x="1828003" y="1666317"/>
                </a:cubicBezTo>
                <a:cubicBezTo>
                  <a:pt x="1815241" y="1669963"/>
                  <a:pt x="1812116" y="1669963"/>
                  <a:pt x="1818627" y="1666317"/>
                </a:cubicBezTo>
                <a:cubicBezTo>
                  <a:pt x="1825138" y="1662670"/>
                  <a:pt x="1832691" y="1657722"/>
                  <a:pt x="1841286" y="1651471"/>
                </a:cubicBezTo>
                <a:cubicBezTo>
                  <a:pt x="1849881" y="1645220"/>
                  <a:pt x="1857695" y="1637667"/>
                  <a:pt x="1864727" y="1628812"/>
                </a:cubicBezTo>
                <a:cubicBezTo>
                  <a:pt x="1871759" y="1619957"/>
                  <a:pt x="1873712" y="1615529"/>
                  <a:pt x="1870587" y="1615529"/>
                </a:cubicBezTo>
                <a:cubicBezTo>
                  <a:pt x="1867982" y="1615529"/>
                  <a:pt x="1863815" y="1615920"/>
                  <a:pt x="1858085" y="1616701"/>
                </a:cubicBezTo>
                <a:cubicBezTo>
                  <a:pt x="1852355" y="1617482"/>
                  <a:pt x="1847667" y="1616831"/>
                  <a:pt x="1844021" y="1614748"/>
                </a:cubicBezTo>
                <a:cubicBezTo>
                  <a:pt x="1840375" y="1618915"/>
                  <a:pt x="1836208" y="1623082"/>
                  <a:pt x="1831519" y="1627249"/>
                </a:cubicBezTo>
                <a:cubicBezTo>
                  <a:pt x="1836208" y="1628291"/>
                  <a:pt x="1840635" y="1630244"/>
                  <a:pt x="1844802" y="1633109"/>
                </a:cubicBezTo>
                <a:cubicBezTo>
                  <a:pt x="1848970" y="1635974"/>
                  <a:pt x="1849881" y="1639100"/>
                  <a:pt x="1847537" y="1642486"/>
                </a:cubicBezTo>
                <a:cubicBezTo>
                  <a:pt x="1845193" y="1645871"/>
                  <a:pt x="1842198" y="1645871"/>
                  <a:pt x="1838552" y="1642486"/>
                </a:cubicBezTo>
                <a:cubicBezTo>
                  <a:pt x="1834905" y="1639100"/>
                  <a:pt x="1831519" y="1634802"/>
                  <a:pt x="1828394" y="1629593"/>
                </a:cubicBezTo>
                <a:cubicBezTo>
                  <a:pt x="1811725" y="1638970"/>
                  <a:pt x="1807558" y="1639621"/>
                  <a:pt x="1815893" y="1631547"/>
                </a:cubicBezTo>
                <a:cubicBezTo>
                  <a:pt x="1824227" y="1623473"/>
                  <a:pt x="1830478" y="1615659"/>
                  <a:pt x="1834645" y="1608106"/>
                </a:cubicBezTo>
                <a:cubicBezTo>
                  <a:pt x="1838812" y="1600553"/>
                  <a:pt x="1840896" y="1594693"/>
                  <a:pt x="1840896" y="1590526"/>
                </a:cubicBezTo>
                <a:cubicBezTo>
                  <a:pt x="1840896" y="1586359"/>
                  <a:pt x="1842719" y="1584926"/>
                  <a:pt x="1846365" y="1586229"/>
                </a:cubicBezTo>
                <a:close/>
                <a:moveTo>
                  <a:pt x="1569619" y="1581150"/>
                </a:moveTo>
                <a:lnTo>
                  <a:pt x="1614937" y="1676474"/>
                </a:lnTo>
                <a:lnTo>
                  <a:pt x="1569619" y="1769455"/>
                </a:lnTo>
                <a:lnTo>
                  <a:pt x="1559462" y="1765548"/>
                </a:lnTo>
                <a:lnTo>
                  <a:pt x="1603998" y="1675693"/>
                </a:lnTo>
                <a:lnTo>
                  <a:pt x="1559462" y="1585057"/>
                </a:lnTo>
                <a:close/>
                <a:moveTo>
                  <a:pt x="1539147" y="1581150"/>
                </a:moveTo>
                <a:lnTo>
                  <a:pt x="1582902" y="1676474"/>
                </a:lnTo>
                <a:lnTo>
                  <a:pt x="1539147" y="1769455"/>
                </a:lnTo>
                <a:lnTo>
                  <a:pt x="1528989" y="1765548"/>
                </a:lnTo>
                <a:lnTo>
                  <a:pt x="1571963" y="1675693"/>
                </a:lnTo>
                <a:lnTo>
                  <a:pt x="1528989" y="1585057"/>
                </a:lnTo>
                <a:close/>
                <a:moveTo>
                  <a:pt x="167509" y="1581150"/>
                </a:moveTo>
                <a:lnTo>
                  <a:pt x="177667" y="1585057"/>
                </a:lnTo>
                <a:lnTo>
                  <a:pt x="133912" y="1676474"/>
                </a:lnTo>
                <a:lnTo>
                  <a:pt x="177667" y="1765548"/>
                </a:lnTo>
                <a:lnTo>
                  <a:pt x="167509" y="1769455"/>
                </a:lnTo>
                <a:lnTo>
                  <a:pt x="121410" y="1675693"/>
                </a:lnTo>
                <a:close/>
                <a:moveTo>
                  <a:pt x="136256" y="1581150"/>
                </a:moveTo>
                <a:lnTo>
                  <a:pt x="146413" y="1585057"/>
                </a:lnTo>
                <a:lnTo>
                  <a:pt x="103439" y="1676474"/>
                </a:lnTo>
                <a:lnTo>
                  <a:pt x="146413" y="1765548"/>
                </a:lnTo>
                <a:lnTo>
                  <a:pt x="136256" y="1769455"/>
                </a:lnTo>
                <a:lnTo>
                  <a:pt x="90937" y="1675693"/>
                </a:lnTo>
                <a:close/>
                <a:moveTo>
                  <a:pt x="6202266" y="1414499"/>
                </a:moveTo>
                <a:cubicBezTo>
                  <a:pt x="6198100" y="1415020"/>
                  <a:pt x="6189765" y="1416323"/>
                  <a:pt x="6177264" y="1418406"/>
                </a:cubicBezTo>
                <a:lnTo>
                  <a:pt x="6180388" y="1438721"/>
                </a:lnTo>
                <a:cubicBezTo>
                  <a:pt x="6188202" y="1437679"/>
                  <a:pt x="6197058" y="1436377"/>
                  <a:pt x="6206954" y="1434815"/>
                </a:cubicBezTo>
                <a:cubicBezTo>
                  <a:pt x="6208517" y="1428564"/>
                  <a:pt x="6209559" y="1424006"/>
                  <a:pt x="6210080" y="1421141"/>
                </a:cubicBezTo>
                <a:cubicBezTo>
                  <a:pt x="6210601" y="1418276"/>
                  <a:pt x="6210470" y="1416323"/>
                  <a:pt x="6209690" y="1415281"/>
                </a:cubicBezTo>
                <a:cubicBezTo>
                  <a:pt x="6208908" y="1414239"/>
                  <a:pt x="6206434" y="1413979"/>
                  <a:pt x="6202266" y="1414499"/>
                </a:cubicBezTo>
                <a:close/>
                <a:moveTo>
                  <a:pt x="5775353" y="1410202"/>
                </a:moveTo>
                <a:cubicBezTo>
                  <a:pt x="5777436" y="1409942"/>
                  <a:pt x="5781604" y="1411114"/>
                  <a:pt x="5787854" y="1413718"/>
                </a:cubicBezTo>
                <a:cubicBezTo>
                  <a:pt x="5794106" y="1415802"/>
                  <a:pt x="5800096" y="1418927"/>
                  <a:pt x="5805826" y="1423094"/>
                </a:cubicBezTo>
                <a:cubicBezTo>
                  <a:pt x="5811556" y="1427262"/>
                  <a:pt x="5813900" y="1432861"/>
                  <a:pt x="5812858" y="1439893"/>
                </a:cubicBezTo>
                <a:cubicBezTo>
                  <a:pt x="5811816" y="1446925"/>
                  <a:pt x="5808170" y="1447056"/>
                  <a:pt x="5801919" y="1440284"/>
                </a:cubicBezTo>
                <a:cubicBezTo>
                  <a:pt x="5795668" y="1433512"/>
                  <a:pt x="5789157" y="1426871"/>
                  <a:pt x="5782385" y="1420360"/>
                </a:cubicBezTo>
                <a:cubicBezTo>
                  <a:pt x="5775614" y="1413848"/>
                  <a:pt x="5773270" y="1410463"/>
                  <a:pt x="5775353" y="1410202"/>
                </a:cubicBezTo>
                <a:close/>
                <a:moveTo>
                  <a:pt x="2132524" y="1409030"/>
                </a:moveTo>
                <a:cubicBezTo>
                  <a:pt x="2137212" y="1410072"/>
                  <a:pt x="2140338" y="1412676"/>
                  <a:pt x="2141900" y="1416844"/>
                </a:cubicBezTo>
                <a:cubicBezTo>
                  <a:pt x="2143463" y="1421011"/>
                  <a:pt x="2143203" y="1426350"/>
                  <a:pt x="2141119" y="1432861"/>
                </a:cubicBezTo>
                <a:cubicBezTo>
                  <a:pt x="2139036" y="1439372"/>
                  <a:pt x="2135259" y="1445623"/>
                  <a:pt x="2129790" y="1451614"/>
                </a:cubicBezTo>
                <a:cubicBezTo>
                  <a:pt x="2124320" y="1457604"/>
                  <a:pt x="2119502" y="1460859"/>
                  <a:pt x="2115335" y="1461380"/>
                </a:cubicBezTo>
                <a:cubicBezTo>
                  <a:pt x="2111167" y="1461901"/>
                  <a:pt x="2110647" y="1460990"/>
                  <a:pt x="2113772" y="1458646"/>
                </a:cubicBezTo>
                <a:cubicBezTo>
                  <a:pt x="2116897" y="1456302"/>
                  <a:pt x="2119893" y="1453306"/>
                  <a:pt x="2122757" y="1449660"/>
                </a:cubicBezTo>
                <a:cubicBezTo>
                  <a:pt x="2125622" y="1446014"/>
                  <a:pt x="2128097" y="1440805"/>
                  <a:pt x="2130180" y="1434033"/>
                </a:cubicBezTo>
                <a:cubicBezTo>
                  <a:pt x="2125492" y="1434033"/>
                  <a:pt x="2122106" y="1433252"/>
                  <a:pt x="2120023" y="1431689"/>
                </a:cubicBezTo>
                <a:cubicBezTo>
                  <a:pt x="2117939" y="1430126"/>
                  <a:pt x="2116507" y="1428043"/>
                  <a:pt x="2115725" y="1425438"/>
                </a:cubicBezTo>
                <a:cubicBezTo>
                  <a:pt x="2114944" y="1422834"/>
                  <a:pt x="2114814" y="1420360"/>
                  <a:pt x="2115335" y="1418016"/>
                </a:cubicBezTo>
                <a:cubicBezTo>
                  <a:pt x="2115856" y="1415672"/>
                  <a:pt x="2117679" y="1413327"/>
                  <a:pt x="2120804" y="1410983"/>
                </a:cubicBezTo>
                <a:cubicBezTo>
                  <a:pt x="2123929" y="1408639"/>
                  <a:pt x="2127836" y="1407988"/>
                  <a:pt x="2132524" y="1409030"/>
                </a:cubicBezTo>
                <a:close/>
                <a:moveTo>
                  <a:pt x="5738922" y="1407077"/>
                </a:moveTo>
                <a:cubicBezTo>
                  <a:pt x="5739769" y="1406556"/>
                  <a:pt x="5740974" y="1406686"/>
                  <a:pt x="5742536" y="1407467"/>
                </a:cubicBezTo>
                <a:cubicBezTo>
                  <a:pt x="5746182" y="1409030"/>
                  <a:pt x="5749178" y="1411244"/>
                  <a:pt x="5751522" y="1414109"/>
                </a:cubicBezTo>
                <a:cubicBezTo>
                  <a:pt x="5753866" y="1416974"/>
                  <a:pt x="5753736" y="1419057"/>
                  <a:pt x="5751131" y="1420360"/>
                </a:cubicBezTo>
                <a:cubicBezTo>
                  <a:pt x="5748526" y="1421662"/>
                  <a:pt x="5742536" y="1425699"/>
                  <a:pt x="5733160" y="1432470"/>
                </a:cubicBezTo>
                <a:cubicBezTo>
                  <a:pt x="5723784" y="1439242"/>
                  <a:pt x="5715710" y="1443540"/>
                  <a:pt x="5708938" y="1445363"/>
                </a:cubicBezTo>
                <a:cubicBezTo>
                  <a:pt x="5702166" y="1447186"/>
                  <a:pt x="5701646" y="1446405"/>
                  <a:pt x="5707376" y="1443019"/>
                </a:cubicBezTo>
                <a:cubicBezTo>
                  <a:pt x="5713106" y="1439633"/>
                  <a:pt x="5719486" y="1434294"/>
                  <a:pt x="5726518" y="1427001"/>
                </a:cubicBezTo>
                <a:cubicBezTo>
                  <a:pt x="5733551" y="1419708"/>
                  <a:pt x="5737197" y="1414239"/>
                  <a:pt x="5737458" y="1410593"/>
                </a:cubicBezTo>
                <a:cubicBezTo>
                  <a:pt x="5737588" y="1408770"/>
                  <a:pt x="5738076" y="1407598"/>
                  <a:pt x="5738922" y="1407077"/>
                </a:cubicBezTo>
                <a:close/>
                <a:moveTo>
                  <a:pt x="1943094" y="1405709"/>
                </a:moveTo>
                <a:cubicBezTo>
                  <a:pt x="1943485" y="1405058"/>
                  <a:pt x="1944852" y="1406686"/>
                  <a:pt x="1947196" y="1410593"/>
                </a:cubicBezTo>
                <a:cubicBezTo>
                  <a:pt x="1951884" y="1418406"/>
                  <a:pt x="1957875" y="1424136"/>
                  <a:pt x="1965167" y="1427782"/>
                </a:cubicBezTo>
                <a:cubicBezTo>
                  <a:pt x="1972460" y="1430908"/>
                  <a:pt x="1981575" y="1432601"/>
                  <a:pt x="1992514" y="1432861"/>
                </a:cubicBezTo>
                <a:cubicBezTo>
                  <a:pt x="2003453" y="1433122"/>
                  <a:pt x="2011006" y="1432470"/>
                  <a:pt x="2015173" y="1430908"/>
                </a:cubicBezTo>
                <a:cubicBezTo>
                  <a:pt x="2019341" y="1429345"/>
                  <a:pt x="2020903" y="1427262"/>
                  <a:pt x="2019861" y="1424657"/>
                </a:cubicBezTo>
                <a:cubicBezTo>
                  <a:pt x="2018820" y="1422053"/>
                  <a:pt x="2016736" y="1418406"/>
                  <a:pt x="2013611" y="1413718"/>
                </a:cubicBezTo>
                <a:cubicBezTo>
                  <a:pt x="2010485" y="1409030"/>
                  <a:pt x="2012569" y="1409942"/>
                  <a:pt x="2019861" y="1416453"/>
                </a:cubicBezTo>
                <a:cubicBezTo>
                  <a:pt x="2027154" y="1422964"/>
                  <a:pt x="2034056" y="1427522"/>
                  <a:pt x="2040567" y="1430126"/>
                </a:cubicBezTo>
                <a:cubicBezTo>
                  <a:pt x="2047078" y="1432731"/>
                  <a:pt x="2046688" y="1435335"/>
                  <a:pt x="2039395" y="1437940"/>
                </a:cubicBezTo>
                <a:cubicBezTo>
                  <a:pt x="2032103" y="1440544"/>
                  <a:pt x="2020382" y="1442107"/>
                  <a:pt x="2004235" y="1442628"/>
                </a:cubicBezTo>
                <a:cubicBezTo>
                  <a:pt x="1988087" y="1443149"/>
                  <a:pt x="1974934" y="1441196"/>
                  <a:pt x="1964776" y="1436768"/>
                </a:cubicBezTo>
                <a:cubicBezTo>
                  <a:pt x="1954619" y="1432340"/>
                  <a:pt x="1947977" y="1424917"/>
                  <a:pt x="1944852" y="1414499"/>
                </a:cubicBezTo>
                <a:cubicBezTo>
                  <a:pt x="1943289" y="1409291"/>
                  <a:pt x="1942703" y="1406360"/>
                  <a:pt x="1943094" y="1405709"/>
                </a:cubicBezTo>
                <a:close/>
                <a:moveTo>
                  <a:pt x="6208224" y="1405319"/>
                </a:moveTo>
                <a:cubicBezTo>
                  <a:pt x="6209462" y="1405188"/>
                  <a:pt x="6210862" y="1405384"/>
                  <a:pt x="6212424" y="1405905"/>
                </a:cubicBezTo>
                <a:cubicBezTo>
                  <a:pt x="6215550" y="1406946"/>
                  <a:pt x="6219066" y="1408900"/>
                  <a:pt x="6222972" y="1411765"/>
                </a:cubicBezTo>
                <a:cubicBezTo>
                  <a:pt x="6226879" y="1414630"/>
                  <a:pt x="6227270" y="1417234"/>
                  <a:pt x="6224144" y="1419578"/>
                </a:cubicBezTo>
                <a:cubicBezTo>
                  <a:pt x="6221019" y="1421922"/>
                  <a:pt x="6218414" y="1425959"/>
                  <a:pt x="6216330" y="1431689"/>
                </a:cubicBezTo>
                <a:cubicBezTo>
                  <a:pt x="6221540" y="1438461"/>
                  <a:pt x="6220758" y="1441716"/>
                  <a:pt x="6213986" y="1441456"/>
                </a:cubicBezTo>
                <a:cubicBezTo>
                  <a:pt x="6207215" y="1441196"/>
                  <a:pt x="6196016" y="1441847"/>
                  <a:pt x="6180388" y="1443409"/>
                </a:cubicBezTo>
                <a:cubicBezTo>
                  <a:pt x="6177784" y="1450181"/>
                  <a:pt x="6175700" y="1452004"/>
                  <a:pt x="6174138" y="1448879"/>
                </a:cubicBezTo>
                <a:cubicBezTo>
                  <a:pt x="6172575" y="1445753"/>
                  <a:pt x="6171534" y="1441196"/>
                  <a:pt x="6171012" y="1435205"/>
                </a:cubicBezTo>
                <a:cubicBezTo>
                  <a:pt x="6170492" y="1429215"/>
                  <a:pt x="6169710" y="1424917"/>
                  <a:pt x="6168668" y="1422313"/>
                </a:cubicBezTo>
                <a:cubicBezTo>
                  <a:pt x="6167626" y="1419708"/>
                  <a:pt x="6166585" y="1416713"/>
                  <a:pt x="6165543" y="1413327"/>
                </a:cubicBezTo>
                <a:cubicBezTo>
                  <a:pt x="6164502" y="1409942"/>
                  <a:pt x="6165282" y="1408509"/>
                  <a:pt x="6167887" y="1409030"/>
                </a:cubicBezTo>
                <a:cubicBezTo>
                  <a:pt x="6170492" y="1409551"/>
                  <a:pt x="6172575" y="1410463"/>
                  <a:pt x="6174138" y="1411765"/>
                </a:cubicBezTo>
                <a:cubicBezTo>
                  <a:pt x="6175700" y="1413067"/>
                  <a:pt x="6178436" y="1413327"/>
                  <a:pt x="6182342" y="1412546"/>
                </a:cubicBezTo>
                <a:cubicBezTo>
                  <a:pt x="6186249" y="1411765"/>
                  <a:pt x="6190546" y="1410983"/>
                  <a:pt x="6195234" y="1410202"/>
                </a:cubicBezTo>
                <a:cubicBezTo>
                  <a:pt x="6199922" y="1409421"/>
                  <a:pt x="6203178" y="1408249"/>
                  <a:pt x="6205001" y="1406686"/>
                </a:cubicBezTo>
                <a:cubicBezTo>
                  <a:pt x="6205912" y="1405905"/>
                  <a:pt x="6206987" y="1405449"/>
                  <a:pt x="6208224" y="1405319"/>
                </a:cubicBezTo>
                <a:close/>
                <a:moveTo>
                  <a:pt x="4959030" y="1401217"/>
                </a:moveTo>
                <a:cubicBezTo>
                  <a:pt x="4964240" y="1401737"/>
                  <a:pt x="4968668" y="1402519"/>
                  <a:pt x="4972314" y="1403561"/>
                </a:cubicBezTo>
                <a:cubicBezTo>
                  <a:pt x="4976481" y="1404602"/>
                  <a:pt x="4980127" y="1406426"/>
                  <a:pt x="4983252" y="1409030"/>
                </a:cubicBezTo>
                <a:cubicBezTo>
                  <a:pt x="4986378" y="1411635"/>
                  <a:pt x="4987680" y="1415541"/>
                  <a:pt x="4987159" y="1420750"/>
                </a:cubicBezTo>
                <a:cubicBezTo>
                  <a:pt x="4986638" y="1425959"/>
                  <a:pt x="4983382" y="1426480"/>
                  <a:pt x="4977392" y="1422313"/>
                </a:cubicBezTo>
                <a:cubicBezTo>
                  <a:pt x="4971402" y="1418146"/>
                  <a:pt x="4965542" y="1413458"/>
                  <a:pt x="4959812" y="1408249"/>
                </a:cubicBezTo>
                <a:cubicBezTo>
                  <a:pt x="4954082" y="1403040"/>
                  <a:pt x="4953822" y="1400696"/>
                  <a:pt x="4959030" y="1401217"/>
                </a:cubicBezTo>
                <a:close/>
                <a:moveTo>
                  <a:pt x="4859311" y="1400045"/>
                </a:moveTo>
                <a:cubicBezTo>
                  <a:pt x="4860028" y="1400826"/>
                  <a:pt x="4860581" y="1402779"/>
                  <a:pt x="4860972" y="1405905"/>
                </a:cubicBezTo>
                <a:cubicBezTo>
                  <a:pt x="4861753" y="1412155"/>
                  <a:pt x="4859800" y="1419578"/>
                  <a:pt x="4855112" y="1428173"/>
                </a:cubicBezTo>
                <a:cubicBezTo>
                  <a:pt x="4850424" y="1436768"/>
                  <a:pt x="4847038" y="1439372"/>
                  <a:pt x="4844954" y="1435987"/>
                </a:cubicBezTo>
                <a:cubicBezTo>
                  <a:pt x="4842870" y="1432601"/>
                  <a:pt x="4842480" y="1428954"/>
                  <a:pt x="4843782" y="1425048"/>
                </a:cubicBezTo>
                <a:cubicBezTo>
                  <a:pt x="4845084" y="1421141"/>
                  <a:pt x="4847038" y="1416844"/>
                  <a:pt x="4849642" y="1412155"/>
                </a:cubicBezTo>
                <a:cubicBezTo>
                  <a:pt x="4852246" y="1407467"/>
                  <a:pt x="4854590" y="1403821"/>
                  <a:pt x="4856674" y="1401217"/>
                </a:cubicBezTo>
                <a:cubicBezTo>
                  <a:pt x="4857716" y="1399654"/>
                  <a:pt x="4858595" y="1399263"/>
                  <a:pt x="4859311" y="1400045"/>
                </a:cubicBezTo>
                <a:close/>
                <a:moveTo>
                  <a:pt x="4874157" y="1399068"/>
                </a:moveTo>
                <a:cubicBezTo>
                  <a:pt x="4874743" y="1398547"/>
                  <a:pt x="4875948" y="1399393"/>
                  <a:pt x="4877770" y="1401607"/>
                </a:cubicBezTo>
                <a:cubicBezTo>
                  <a:pt x="4881417" y="1406035"/>
                  <a:pt x="4885324" y="1410853"/>
                  <a:pt x="4889491" y="1416062"/>
                </a:cubicBezTo>
                <a:cubicBezTo>
                  <a:pt x="4894179" y="1421271"/>
                  <a:pt x="4899388" y="1425178"/>
                  <a:pt x="4905118" y="1427782"/>
                </a:cubicBezTo>
                <a:cubicBezTo>
                  <a:pt x="4910848" y="1430387"/>
                  <a:pt x="4918661" y="1431689"/>
                  <a:pt x="4928558" y="1431689"/>
                </a:cubicBezTo>
                <a:cubicBezTo>
                  <a:pt x="4938976" y="1431689"/>
                  <a:pt x="4944316" y="1430387"/>
                  <a:pt x="4944576" y="1427782"/>
                </a:cubicBezTo>
                <a:cubicBezTo>
                  <a:pt x="4944836" y="1425178"/>
                  <a:pt x="4943664" y="1420490"/>
                  <a:pt x="4941060" y="1413718"/>
                </a:cubicBezTo>
                <a:cubicBezTo>
                  <a:pt x="4938455" y="1406946"/>
                  <a:pt x="4940148" y="1407598"/>
                  <a:pt x="4946138" y="1415672"/>
                </a:cubicBezTo>
                <a:cubicBezTo>
                  <a:pt x="4952129" y="1423745"/>
                  <a:pt x="4957598" y="1429345"/>
                  <a:pt x="4962547" y="1432470"/>
                </a:cubicBezTo>
                <a:cubicBezTo>
                  <a:pt x="4967496" y="1435596"/>
                  <a:pt x="4965672" y="1438331"/>
                  <a:pt x="4957078" y="1440675"/>
                </a:cubicBezTo>
                <a:cubicBezTo>
                  <a:pt x="4948482" y="1443019"/>
                  <a:pt x="4937022" y="1443800"/>
                  <a:pt x="4922698" y="1443019"/>
                </a:cubicBezTo>
                <a:cubicBezTo>
                  <a:pt x="4908374" y="1442237"/>
                  <a:pt x="4897044" y="1437289"/>
                  <a:pt x="4888710" y="1428173"/>
                </a:cubicBezTo>
                <a:cubicBezTo>
                  <a:pt x="4880375" y="1419057"/>
                  <a:pt x="4875556" y="1411244"/>
                  <a:pt x="4874254" y="1404733"/>
                </a:cubicBezTo>
                <a:cubicBezTo>
                  <a:pt x="4873604" y="1401477"/>
                  <a:pt x="4873571" y="1399589"/>
                  <a:pt x="4874157" y="1399068"/>
                </a:cubicBezTo>
                <a:close/>
                <a:moveTo>
                  <a:pt x="5069545" y="1398677"/>
                </a:moveTo>
                <a:cubicBezTo>
                  <a:pt x="5067201" y="1398807"/>
                  <a:pt x="5064922" y="1399654"/>
                  <a:pt x="5062708" y="1401217"/>
                </a:cubicBezTo>
                <a:cubicBezTo>
                  <a:pt x="5058280" y="1404342"/>
                  <a:pt x="5056066" y="1408509"/>
                  <a:pt x="5056066" y="1413718"/>
                </a:cubicBezTo>
                <a:cubicBezTo>
                  <a:pt x="5056066" y="1418927"/>
                  <a:pt x="5058541" y="1422964"/>
                  <a:pt x="5063490" y="1425829"/>
                </a:cubicBezTo>
                <a:cubicBezTo>
                  <a:pt x="5068438" y="1428694"/>
                  <a:pt x="5073256" y="1428564"/>
                  <a:pt x="5077944" y="1425438"/>
                </a:cubicBezTo>
                <a:cubicBezTo>
                  <a:pt x="5082632" y="1422313"/>
                  <a:pt x="5084846" y="1418016"/>
                  <a:pt x="5084586" y="1412546"/>
                </a:cubicBezTo>
                <a:cubicBezTo>
                  <a:pt x="5084326" y="1407077"/>
                  <a:pt x="5081721" y="1403040"/>
                  <a:pt x="5076772" y="1400435"/>
                </a:cubicBezTo>
                <a:cubicBezTo>
                  <a:pt x="5074298" y="1399133"/>
                  <a:pt x="5071889" y="1398547"/>
                  <a:pt x="5069545" y="1398677"/>
                </a:cubicBezTo>
                <a:close/>
                <a:moveTo>
                  <a:pt x="1919654" y="1398506"/>
                </a:moveTo>
                <a:cubicBezTo>
                  <a:pt x="1920630" y="1397969"/>
                  <a:pt x="1921607" y="1400435"/>
                  <a:pt x="1922584" y="1405905"/>
                </a:cubicBezTo>
                <a:cubicBezTo>
                  <a:pt x="1923886" y="1413197"/>
                  <a:pt x="1922063" y="1421011"/>
                  <a:pt x="1917114" y="1429345"/>
                </a:cubicBezTo>
                <a:cubicBezTo>
                  <a:pt x="1912166" y="1437679"/>
                  <a:pt x="1908650" y="1439112"/>
                  <a:pt x="1906566" y="1433643"/>
                </a:cubicBezTo>
                <a:cubicBezTo>
                  <a:pt x="1904482" y="1428173"/>
                  <a:pt x="1905524" y="1422573"/>
                  <a:pt x="1909691" y="1416844"/>
                </a:cubicBezTo>
                <a:cubicBezTo>
                  <a:pt x="1914380" y="1409030"/>
                  <a:pt x="1917375" y="1403430"/>
                  <a:pt x="1918677" y="1400045"/>
                </a:cubicBezTo>
                <a:cubicBezTo>
                  <a:pt x="1919003" y="1399198"/>
                  <a:pt x="1919328" y="1398685"/>
                  <a:pt x="1919654" y="1398506"/>
                </a:cubicBezTo>
                <a:close/>
                <a:moveTo>
                  <a:pt x="1975325" y="1398091"/>
                </a:moveTo>
                <a:cubicBezTo>
                  <a:pt x="1978971" y="1398091"/>
                  <a:pt x="1983138" y="1399393"/>
                  <a:pt x="1987826" y="1401998"/>
                </a:cubicBezTo>
                <a:cubicBezTo>
                  <a:pt x="1993035" y="1404082"/>
                  <a:pt x="1995119" y="1407858"/>
                  <a:pt x="1994077" y="1413327"/>
                </a:cubicBezTo>
                <a:cubicBezTo>
                  <a:pt x="1993035" y="1418797"/>
                  <a:pt x="1990691" y="1420099"/>
                  <a:pt x="1987045" y="1417234"/>
                </a:cubicBezTo>
                <a:cubicBezTo>
                  <a:pt x="1983399" y="1414369"/>
                  <a:pt x="1979622" y="1410463"/>
                  <a:pt x="1975715" y="1405514"/>
                </a:cubicBezTo>
                <a:cubicBezTo>
                  <a:pt x="1971809" y="1400565"/>
                  <a:pt x="1971678" y="1398091"/>
                  <a:pt x="1975325" y="1398091"/>
                </a:cubicBezTo>
                <a:close/>
                <a:moveTo>
                  <a:pt x="5380670" y="1396919"/>
                </a:moveTo>
                <a:cubicBezTo>
                  <a:pt x="5377154" y="1397180"/>
                  <a:pt x="5372140" y="1397831"/>
                  <a:pt x="5365629" y="1398873"/>
                </a:cubicBezTo>
                <a:lnTo>
                  <a:pt x="5349221" y="1400435"/>
                </a:lnTo>
                <a:cubicBezTo>
                  <a:pt x="5350262" y="1408249"/>
                  <a:pt x="5351044" y="1416583"/>
                  <a:pt x="5351565" y="1425438"/>
                </a:cubicBezTo>
                <a:cubicBezTo>
                  <a:pt x="5361983" y="1424917"/>
                  <a:pt x="5373182" y="1423355"/>
                  <a:pt x="5385163" y="1420750"/>
                </a:cubicBezTo>
                <a:cubicBezTo>
                  <a:pt x="5386726" y="1413458"/>
                  <a:pt x="5387637" y="1407988"/>
                  <a:pt x="5387898" y="1404342"/>
                </a:cubicBezTo>
                <a:cubicBezTo>
                  <a:pt x="5388158" y="1400696"/>
                  <a:pt x="5387768" y="1398352"/>
                  <a:pt x="5386726" y="1397310"/>
                </a:cubicBezTo>
                <a:cubicBezTo>
                  <a:pt x="5386204" y="1396789"/>
                  <a:pt x="5384186" y="1396659"/>
                  <a:pt x="5380670" y="1396919"/>
                </a:cubicBezTo>
                <a:close/>
                <a:moveTo>
                  <a:pt x="5490989" y="1393501"/>
                </a:moveTo>
                <a:cubicBezTo>
                  <a:pt x="5492682" y="1393305"/>
                  <a:pt x="5495742" y="1393924"/>
                  <a:pt x="5500170" y="1395356"/>
                </a:cubicBezTo>
                <a:cubicBezTo>
                  <a:pt x="5509025" y="1398221"/>
                  <a:pt x="5513452" y="1401998"/>
                  <a:pt x="5513452" y="1406686"/>
                </a:cubicBezTo>
                <a:cubicBezTo>
                  <a:pt x="5513452" y="1411374"/>
                  <a:pt x="5512280" y="1414369"/>
                  <a:pt x="5509936" y="1415672"/>
                </a:cubicBezTo>
                <a:cubicBezTo>
                  <a:pt x="5507592" y="1416974"/>
                  <a:pt x="5505248" y="1416453"/>
                  <a:pt x="5502904" y="1414109"/>
                </a:cubicBezTo>
                <a:cubicBezTo>
                  <a:pt x="5500560" y="1411765"/>
                  <a:pt x="5498346" y="1409160"/>
                  <a:pt x="5496263" y="1406295"/>
                </a:cubicBezTo>
                <a:cubicBezTo>
                  <a:pt x="5494180" y="1403430"/>
                  <a:pt x="5492096" y="1400175"/>
                  <a:pt x="5490012" y="1396528"/>
                </a:cubicBezTo>
                <a:cubicBezTo>
                  <a:pt x="5488970" y="1394705"/>
                  <a:pt x="5489296" y="1393696"/>
                  <a:pt x="5490989" y="1393501"/>
                </a:cubicBezTo>
                <a:close/>
                <a:moveTo>
                  <a:pt x="5071108" y="1389594"/>
                </a:moveTo>
                <a:cubicBezTo>
                  <a:pt x="5073972" y="1389659"/>
                  <a:pt x="5076902" y="1390278"/>
                  <a:pt x="5079898" y="1391450"/>
                </a:cubicBezTo>
                <a:cubicBezTo>
                  <a:pt x="5085888" y="1393794"/>
                  <a:pt x="5089925" y="1397831"/>
                  <a:pt x="5092008" y="1403561"/>
                </a:cubicBezTo>
                <a:cubicBezTo>
                  <a:pt x="5094092" y="1409291"/>
                  <a:pt x="5094352" y="1414890"/>
                  <a:pt x="5092790" y="1420360"/>
                </a:cubicBezTo>
                <a:cubicBezTo>
                  <a:pt x="5091228" y="1425829"/>
                  <a:pt x="5088362" y="1429996"/>
                  <a:pt x="5084195" y="1432861"/>
                </a:cubicBezTo>
                <a:cubicBezTo>
                  <a:pt x="5080028" y="1435726"/>
                  <a:pt x="5075080" y="1437159"/>
                  <a:pt x="5069350" y="1437159"/>
                </a:cubicBezTo>
                <a:cubicBezTo>
                  <a:pt x="5063620" y="1437159"/>
                  <a:pt x="5058410" y="1434815"/>
                  <a:pt x="5053722" y="1430126"/>
                </a:cubicBezTo>
                <a:cubicBezTo>
                  <a:pt x="5049034" y="1425438"/>
                  <a:pt x="5046690" y="1420360"/>
                  <a:pt x="5046690" y="1414890"/>
                </a:cubicBezTo>
                <a:cubicBezTo>
                  <a:pt x="5046690" y="1409421"/>
                  <a:pt x="5047992" y="1404602"/>
                  <a:pt x="5050597" y="1400435"/>
                </a:cubicBezTo>
                <a:cubicBezTo>
                  <a:pt x="5053202" y="1396268"/>
                  <a:pt x="5057238" y="1393143"/>
                  <a:pt x="5062708" y="1391059"/>
                </a:cubicBezTo>
                <a:cubicBezTo>
                  <a:pt x="5065443" y="1390017"/>
                  <a:pt x="5068242" y="1389529"/>
                  <a:pt x="5071108" y="1389594"/>
                </a:cubicBezTo>
                <a:close/>
                <a:moveTo>
                  <a:pt x="4901602" y="1389496"/>
                </a:moveTo>
                <a:cubicBezTo>
                  <a:pt x="4904988" y="1388975"/>
                  <a:pt x="4907982" y="1389496"/>
                  <a:pt x="4910587" y="1391059"/>
                </a:cubicBezTo>
                <a:cubicBezTo>
                  <a:pt x="4913712" y="1392101"/>
                  <a:pt x="4916317" y="1393664"/>
                  <a:pt x="4918400" y="1395747"/>
                </a:cubicBezTo>
                <a:cubicBezTo>
                  <a:pt x="4920484" y="1397831"/>
                  <a:pt x="4921136" y="1401217"/>
                  <a:pt x="4920354" y="1405905"/>
                </a:cubicBezTo>
                <a:cubicBezTo>
                  <a:pt x="4919572" y="1410593"/>
                  <a:pt x="4917228" y="1411244"/>
                  <a:pt x="4913322" y="1407858"/>
                </a:cubicBezTo>
                <a:cubicBezTo>
                  <a:pt x="4909415" y="1404472"/>
                  <a:pt x="4905638" y="1400696"/>
                  <a:pt x="4901992" y="1396528"/>
                </a:cubicBezTo>
                <a:cubicBezTo>
                  <a:pt x="4898346" y="1392361"/>
                  <a:pt x="4898216" y="1390017"/>
                  <a:pt x="4901602" y="1389496"/>
                </a:cubicBezTo>
                <a:close/>
                <a:moveTo>
                  <a:pt x="2025331" y="1389106"/>
                </a:moveTo>
                <a:cubicBezTo>
                  <a:pt x="2031582" y="1388324"/>
                  <a:pt x="2038353" y="1389236"/>
                  <a:pt x="2045646" y="1391840"/>
                </a:cubicBezTo>
                <a:cubicBezTo>
                  <a:pt x="2052939" y="1393924"/>
                  <a:pt x="2056975" y="1397831"/>
                  <a:pt x="2057757" y="1403561"/>
                </a:cubicBezTo>
                <a:cubicBezTo>
                  <a:pt x="2058538" y="1409291"/>
                  <a:pt x="2055283" y="1410723"/>
                  <a:pt x="2047990" y="1407858"/>
                </a:cubicBezTo>
                <a:cubicBezTo>
                  <a:pt x="2040697" y="1404993"/>
                  <a:pt x="2033535" y="1401347"/>
                  <a:pt x="2026503" y="1396919"/>
                </a:cubicBezTo>
                <a:cubicBezTo>
                  <a:pt x="2019471" y="1392492"/>
                  <a:pt x="2019080" y="1389887"/>
                  <a:pt x="2025331" y="1389106"/>
                </a:cubicBezTo>
                <a:close/>
                <a:moveTo>
                  <a:pt x="3892235" y="1379339"/>
                </a:moveTo>
                <a:cubicBezTo>
                  <a:pt x="3893212" y="1378818"/>
                  <a:pt x="3894612" y="1378818"/>
                  <a:pt x="3896435" y="1379339"/>
                </a:cubicBezTo>
                <a:cubicBezTo>
                  <a:pt x="3900082" y="1380381"/>
                  <a:pt x="3903207" y="1381813"/>
                  <a:pt x="3905811" y="1383636"/>
                </a:cubicBezTo>
                <a:cubicBezTo>
                  <a:pt x="3908416" y="1385459"/>
                  <a:pt x="3906983" y="1387543"/>
                  <a:pt x="3901514" y="1389887"/>
                </a:cubicBezTo>
                <a:cubicBezTo>
                  <a:pt x="3896044" y="1392231"/>
                  <a:pt x="3886017" y="1397310"/>
                  <a:pt x="3871432" y="1405123"/>
                </a:cubicBezTo>
                <a:cubicBezTo>
                  <a:pt x="3889664" y="1408770"/>
                  <a:pt x="3901904" y="1412807"/>
                  <a:pt x="3908155" y="1417234"/>
                </a:cubicBezTo>
                <a:cubicBezTo>
                  <a:pt x="3914406" y="1421662"/>
                  <a:pt x="3917271" y="1426480"/>
                  <a:pt x="3916750" y="1431689"/>
                </a:cubicBezTo>
                <a:cubicBezTo>
                  <a:pt x="3916229" y="1436898"/>
                  <a:pt x="3911411" y="1436377"/>
                  <a:pt x="3902295" y="1430126"/>
                </a:cubicBezTo>
                <a:cubicBezTo>
                  <a:pt x="3893180" y="1423876"/>
                  <a:pt x="3881068" y="1417495"/>
                  <a:pt x="3865962" y="1410983"/>
                </a:cubicBezTo>
                <a:cubicBezTo>
                  <a:pt x="3850856" y="1404472"/>
                  <a:pt x="3844476" y="1401086"/>
                  <a:pt x="3846820" y="1400826"/>
                </a:cubicBezTo>
                <a:cubicBezTo>
                  <a:pt x="3849164" y="1400565"/>
                  <a:pt x="3856066" y="1401477"/>
                  <a:pt x="3867525" y="1403561"/>
                </a:cubicBezTo>
                <a:cubicBezTo>
                  <a:pt x="3882631" y="1392622"/>
                  <a:pt x="3890314" y="1385590"/>
                  <a:pt x="3890575" y="1382464"/>
                </a:cubicBezTo>
                <a:cubicBezTo>
                  <a:pt x="3890705" y="1380902"/>
                  <a:pt x="3891259" y="1379860"/>
                  <a:pt x="3892235" y="1379339"/>
                </a:cubicBezTo>
                <a:close/>
                <a:moveTo>
                  <a:pt x="1377636" y="1379339"/>
                </a:moveTo>
                <a:cubicBezTo>
                  <a:pt x="1378612" y="1378818"/>
                  <a:pt x="1380012" y="1378818"/>
                  <a:pt x="1381835" y="1379339"/>
                </a:cubicBezTo>
                <a:cubicBezTo>
                  <a:pt x="1385482" y="1380381"/>
                  <a:pt x="1388607" y="1381813"/>
                  <a:pt x="1391211" y="1383636"/>
                </a:cubicBezTo>
                <a:cubicBezTo>
                  <a:pt x="1393816" y="1385459"/>
                  <a:pt x="1392383" y="1387543"/>
                  <a:pt x="1386914" y="1389887"/>
                </a:cubicBezTo>
                <a:cubicBezTo>
                  <a:pt x="1381445" y="1392231"/>
                  <a:pt x="1371417" y="1397310"/>
                  <a:pt x="1356832" y="1405123"/>
                </a:cubicBezTo>
                <a:cubicBezTo>
                  <a:pt x="1375064" y="1408770"/>
                  <a:pt x="1387305" y="1412807"/>
                  <a:pt x="1393556" y="1417234"/>
                </a:cubicBezTo>
                <a:cubicBezTo>
                  <a:pt x="1399806" y="1421662"/>
                  <a:pt x="1402671" y="1426480"/>
                  <a:pt x="1402150" y="1431689"/>
                </a:cubicBezTo>
                <a:cubicBezTo>
                  <a:pt x="1401629" y="1436898"/>
                  <a:pt x="1396811" y="1436377"/>
                  <a:pt x="1387695" y="1430126"/>
                </a:cubicBezTo>
                <a:cubicBezTo>
                  <a:pt x="1378580" y="1423876"/>
                  <a:pt x="1366469" y="1417495"/>
                  <a:pt x="1351363" y="1410983"/>
                </a:cubicBezTo>
                <a:cubicBezTo>
                  <a:pt x="1336257" y="1404472"/>
                  <a:pt x="1329876" y="1401086"/>
                  <a:pt x="1332220" y="1400826"/>
                </a:cubicBezTo>
                <a:cubicBezTo>
                  <a:pt x="1334564" y="1400565"/>
                  <a:pt x="1341466" y="1401477"/>
                  <a:pt x="1352925" y="1403561"/>
                </a:cubicBezTo>
                <a:cubicBezTo>
                  <a:pt x="1368031" y="1392622"/>
                  <a:pt x="1375715" y="1385590"/>
                  <a:pt x="1375975" y="1382464"/>
                </a:cubicBezTo>
                <a:cubicBezTo>
                  <a:pt x="1376105" y="1380902"/>
                  <a:pt x="1376659" y="1379860"/>
                  <a:pt x="1377636" y="1379339"/>
                </a:cubicBezTo>
                <a:close/>
                <a:moveTo>
                  <a:pt x="1789997" y="1375041"/>
                </a:moveTo>
                <a:cubicBezTo>
                  <a:pt x="1786350" y="1374781"/>
                  <a:pt x="1773328" y="1376474"/>
                  <a:pt x="1750929" y="1380120"/>
                </a:cubicBezTo>
                <a:lnTo>
                  <a:pt x="1750929" y="1401998"/>
                </a:lnTo>
                <a:cubicBezTo>
                  <a:pt x="1758222" y="1400435"/>
                  <a:pt x="1765905" y="1398742"/>
                  <a:pt x="1773979" y="1396919"/>
                </a:cubicBezTo>
                <a:cubicBezTo>
                  <a:pt x="1782053" y="1395096"/>
                  <a:pt x="1787001" y="1395356"/>
                  <a:pt x="1788825" y="1397701"/>
                </a:cubicBezTo>
                <a:cubicBezTo>
                  <a:pt x="1790648" y="1400045"/>
                  <a:pt x="1787392" y="1401998"/>
                  <a:pt x="1779058" y="1403561"/>
                </a:cubicBezTo>
                <a:cubicBezTo>
                  <a:pt x="1770723" y="1405123"/>
                  <a:pt x="1761607" y="1405644"/>
                  <a:pt x="1751711" y="1405123"/>
                </a:cubicBezTo>
                <a:lnTo>
                  <a:pt x="1751711" y="1429345"/>
                </a:lnTo>
                <a:cubicBezTo>
                  <a:pt x="1765775" y="1427782"/>
                  <a:pt x="1775021" y="1426350"/>
                  <a:pt x="1779448" y="1425048"/>
                </a:cubicBezTo>
                <a:cubicBezTo>
                  <a:pt x="1783876" y="1423745"/>
                  <a:pt x="1787783" y="1424787"/>
                  <a:pt x="1791169" y="1428173"/>
                </a:cubicBezTo>
                <a:cubicBezTo>
                  <a:pt x="1794554" y="1431559"/>
                  <a:pt x="1796508" y="1429866"/>
                  <a:pt x="1797029" y="1423094"/>
                </a:cubicBezTo>
                <a:cubicBezTo>
                  <a:pt x="1797549" y="1416323"/>
                  <a:pt x="1797810" y="1409551"/>
                  <a:pt x="1797810" y="1402779"/>
                </a:cubicBezTo>
                <a:cubicBezTo>
                  <a:pt x="1797810" y="1395487"/>
                  <a:pt x="1797419" y="1389106"/>
                  <a:pt x="1796638" y="1383636"/>
                </a:cubicBezTo>
                <a:cubicBezTo>
                  <a:pt x="1795857" y="1378167"/>
                  <a:pt x="1793643" y="1375302"/>
                  <a:pt x="1789997" y="1375041"/>
                </a:cubicBezTo>
                <a:close/>
                <a:moveTo>
                  <a:pt x="1980794" y="1367619"/>
                </a:moveTo>
                <a:cubicBezTo>
                  <a:pt x="1983919" y="1367098"/>
                  <a:pt x="1987305" y="1368140"/>
                  <a:pt x="1990952" y="1370744"/>
                </a:cubicBezTo>
                <a:cubicBezTo>
                  <a:pt x="1994598" y="1373349"/>
                  <a:pt x="1991472" y="1375432"/>
                  <a:pt x="1981575" y="1376995"/>
                </a:cubicBezTo>
                <a:cubicBezTo>
                  <a:pt x="1971678" y="1378558"/>
                  <a:pt x="1963865" y="1379599"/>
                  <a:pt x="1958135" y="1380120"/>
                </a:cubicBezTo>
                <a:cubicBezTo>
                  <a:pt x="1952405" y="1380641"/>
                  <a:pt x="1947977" y="1379990"/>
                  <a:pt x="1944852" y="1378167"/>
                </a:cubicBezTo>
                <a:cubicBezTo>
                  <a:pt x="1941727" y="1376344"/>
                  <a:pt x="1946675" y="1374130"/>
                  <a:pt x="1959698" y="1371525"/>
                </a:cubicBezTo>
                <a:cubicBezTo>
                  <a:pt x="1970637" y="1369442"/>
                  <a:pt x="1977669" y="1368140"/>
                  <a:pt x="1980794" y="1367619"/>
                </a:cubicBezTo>
                <a:close/>
                <a:moveTo>
                  <a:pt x="5705130" y="1366447"/>
                </a:moveTo>
                <a:cubicBezTo>
                  <a:pt x="5706106" y="1365926"/>
                  <a:pt x="5705813" y="1367879"/>
                  <a:pt x="5704250" y="1372307"/>
                </a:cubicBezTo>
                <a:cubicBezTo>
                  <a:pt x="5701125" y="1381162"/>
                  <a:pt x="5697609" y="1390017"/>
                  <a:pt x="5693702" y="1398873"/>
                </a:cubicBezTo>
                <a:cubicBezTo>
                  <a:pt x="5689796" y="1407728"/>
                  <a:pt x="5687321" y="1416192"/>
                  <a:pt x="5686280" y="1424266"/>
                </a:cubicBezTo>
                <a:cubicBezTo>
                  <a:pt x="5685238" y="1432340"/>
                  <a:pt x="5681982" y="1432080"/>
                  <a:pt x="5676512" y="1423485"/>
                </a:cubicBezTo>
                <a:cubicBezTo>
                  <a:pt x="5671043" y="1414890"/>
                  <a:pt x="5669480" y="1410072"/>
                  <a:pt x="5671824" y="1409030"/>
                </a:cubicBezTo>
                <a:cubicBezTo>
                  <a:pt x="5674168" y="1407988"/>
                  <a:pt x="5677424" y="1404863"/>
                  <a:pt x="5681592" y="1399654"/>
                </a:cubicBezTo>
                <a:cubicBezTo>
                  <a:pt x="5685758" y="1394445"/>
                  <a:pt x="5691358" y="1386371"/>
                  <a:pt x="5698390" y="1375432"/>
                </a:cubicBezTo>
                <a:cubicBezTo>
                  <a:pt x="5701906" y="1369963"/>
                  <a:pt x="5704152" y="1366968"/>
                  <a:pt x="5705130" y="1366447"/>
                </a:cubicBezTo>
                <a:close/>
                <a:moveTo>
                  <a:pt x="1797615" y="1365763"/>
                </a:moveTo>
                <a:cubicBezTo>
                  <a:pt x="1799438" y="1365828"/>
                  <a:pt x="1801196" y="1366316"/>
                  <a:pt x="1802889" y="1367228"/>
                </a:cubicBezTo>
                <a:cubicBezTo>
                  <a:pt x="1806274" y="1369051"/>
                  <a:pt x="1809530" y="1371395"/>
                  <a:pt x="1812656" y="1374260"/>
                </a:cubicBezTo>
                <a:cubicBezTo>
                  <a:pt x="1815781" y="1377125"/>
                  <a:pt x="1816432" y="1379730"/>
                  <a:pt x="1814609" y="1382074"/>
                </a:cubicBezTo>
                <a:cubicBezTo>
                  <a:pt x="1812786" y="1384418"/>
                  <a:pt x="1811614" y="1387413"/>
                  <a:pt x="1811093" y="1391059"/>
                </a:cubicBezTo>
                <a:cubicBezTo>
                  <a:pt x="1810572" y="1394705"/>
                  <a:pt x="1810312" y="1403821"/>
                  <a:pt x="1810312" y="1418406"/>
                </a:cubicBezTo>
                <a:cubicBezTo>
                  <a:pt x="1810312" y="1432470"/>
                  <a:pt x="1808358" y="1442628"/>
                  <a:pt x="1804451" y="1448879"/>
                </a:cubicBezTo>
                <a:cubicBezTo>
                  <a:pt x="1800545" y="1455130"/>
                  <a:pt x="1797680" y="1455650"/>
                  <a:pt x="1795857" y="1450441"/>
                </a:cubicBezTo>
                <a:cubicBezTo>
                  <a:pt x="1794033" y="1445233"/>
                  <a:pt x="1792080" y="1438982"/>
                  <a:pt x="1789997" y="1431689"/>
                </a:cubicBezTo>
                <a:cubicBezTo>
                  <a:pt x="1771244" y="1432731"/>
                  <a:pt x="1758222" y="1434033"/>
                  <a:pt x="1750929" y="1435596"/>
                </a:cubicBezTo>
                <a:cubicBezTo>
                  <a:pt x="1749366" y="1444451"/>
                  <a:pt x="1747543" y="1447967"/>
                  <a:pt x="1745460" y="1446144"/>
                </a:cubicBezTo>
                <a:cubicBezTo>
                  <a:pt x="1743376" y="1444321"/>
                  <a:pt x="1742334" y="1438200"/>
                  <a:pt x="1742334" y="1427782"/>
                </a:cubicBezTo>
                <a:lnTo>
                  <a:pt x="1742334" y="1399654"/>
                </a:lnTo>
                <a:cubicBezTo>
                  <a:pt x="1742334" y="1390799"/>
                  <a:pt x="1741032" y="1384157"/>
                  <a:pt x="1738428" y="1379730"/>
                </a:cubicBezTo>
                <a:cubicBezTo>
                  <a:pt x="1735823" y="1375302"/>
                  <a:pt x="1737386" y="1373739"/>
                  <a:pt x="1743116" y="1375041"/>
                </a:cubicBezTo>
                <a:cubicBezTo>
                  <a:pt x="1748845" y="1376344"/>
                  <a:pt x="1757440" y="1375693"/>
                  <a:pt x="1768900" y="1373088"/>
                </a:cubicBezTo>
                <a:cubicBezTo>
                  <a:pt x="1780360" y="1370484"/>
                  <a:pt x="1788043" y="1368400"/>
                  <a:pt x="1791950" y="1366837"/>
                </a:cubicBezTo>
                <a:cubicBezTo>
                  <a:pt x="1793903" y="1366056"/>
                  <a:pt x="1795792" y="1365698"/>
                  <a:pt x="1797615" y="1365763"/>
                </a:cubicBezTo>
                <a:close/>
                <a:moveTo>
                  <a:pt x="4078345" y="1361466"/>
                </a:moveTo>
                <a:cubicBezTo>
                  <a:pt x="4079582" y="1361270"/>
                  <a:pt x="4081763" y="1361628"/>
                  <a:pt x="4084889" y="1362540"/>
                </a:cubicBezTo>
                <a:cubicBezTo>
                  <a:pt x="4091140" y="1364363"/>
                  <a:pt x="4095828" y="1367358"/>
                  <a:pt x="4098953" y="1371525"/>
                </a:cubicBezTo>
                <a:cubicBezTo>
                  <a:pt x="4102078" y="1375693"/>
                  <a:pt x="4102990" y="1380641"/>
                  <a:pt x="4101688" y="1386371"/>
                </a:cubicBezTo>
                <a:cubicBezTo>
                  <a:pt x="4100386" y="1392101"/>
                  <a:pt x="4096348" y="1390538"/>
                  <a:pt x="4089577" y="1381683"/>
                </a:cubicBezTo>
                <a:cubicBezTo>
                  <a:pt x="4082805" y="1372307"/>
                  <a:pt x="4078768" y="1366316"/>
                  <a:pt x="4077466" y="1363712"/>
                </a:cubicBezTo>
                <a:cubicBezTo>
                  <a:pt x="4076815" y="1362410"/>
                  <a:pt x="4077108" y="1361661"/>
                  <a:pt x="4078345" y="1361466"/>
                </a:cubicBezTo>
                <a:close/>
                <a:moveTo>
                  <a:pt x="1563745" y="1361466"/>
                </a:moveTo>
                <a:cubicBezTo>
                  <a:pt x="1564982" y="1361270"/>
                  <a:pt x="1567164" y="1361628"/>
                  <a:pt x="1570289" y="1362540"/>
                </a:cubicBezTo>
                <a:cubicBezTo>
                  <a:pt x="1576540" y="1364363"/>
                  <a:pt x="1581228" y="1367358"/>
                  <a:pt x="1584353" y="1371525"/>
                </a:cubicBezTo>
                <a:cubicBezTo>
                  <a:pt x="1587479" y="1375693"/>
                  <a:pt x="1588390" y="1380641"/>
                  <a:pt x="1587088" y="1386371"/>
                </a:cubicBezTo>
                <a:cubicBezTo>
                  <a:pt x="1585786" y="1392101"/>
                  <a:pt x="1581749" y="1390538"/>
                  <a:pt x="1574977" y="1381683"/>
                </a:cubicBezTo>
                <a:cubicBezTo>
                  <a:pt x="1568205" y="1372307"/>
                  <a:pt x="1564168" y="1366316"/>
                  <a:pt x="1562866" y="1363712"/>
                </a:cubicBezTo>
                <a:cubicBezTo>
                  <a:pt x="1562215" y="1362410"/>
                  <a:pt x="1562508" y="1361661"/>
                  <a:pt x="1563745" y="1361466"/>
                </a:cubicBezTo>
                <a:close/>
                <a:moveTo>
                  <a:pt x="4239354" y="1360294"/>
                </a:moveTo>
                <a:cubicBezTo>
                  <a:pt x="4240135" y="1359838"/>
                  <a:pt x="4240005" y="1361628"/>
                  <a:pt x="4238963" y="1365665"/>
                </a:cubicBezTo>
                <a:cubicBezTo>
                  <a:pt x="4236880" y="1373739"/>
                  <a:pt x="4234014" y="1382464"/>
                  <a:pt x="4230368" y="1391840"/>
                </a:cubicBezTo>
                <a:cubicBezTo>
                  <a:pt x="4226722" y="1401217"/>
                  <a:pt x="4224118" y="1410983"/>
                  <a:pt x="4222554" y="1421141"/>
                </a:cubicBezTo>
                <a:cubicBezTo>
                  <a:pt x="4220992" y="1431298"/>
                  <a:pt x="4217606" y="1431168"/>
                  <a:pt x="4212397" y="1420750"/>
                </a:cubicBezTo>
                <a:cubicBezTo>
                  <a:pt x="4207188" y="1410332"/>
                  <a:pt x="4206276" y="1404733"/>
                  <a:pt x="4209662" y="1403951"/>
                </a:cubicBezTo>
                <a:cubicBezTo>
                  <a:pt x="4213048" y="1403170"/>
                  <a:pt x="4216694" y="1399524"/>
                  <a:pt x="4220602" y="1393012"/>
                </a:cubicBezTo>
                <a:cubicBezTo>
                  <a:pt x="4224508" y="1386501"/>
                  <a:pt x="4229066" y="1378297"/>
                  <a:pt x="4234275" y="1368400"/>
                </a:cubicBezTo>
                <a:cubicBezTo>
                  <a:pt x="4236880" y="1363451"/>
                  <a:pt x="4238572" y="1360749"/>
                  <a:pt x="4239354" y="1360294"/>
                </a:cubicBezTo>
                <a:close/>
                <a:moveTo>
                  <a:pt x="5756600" y="1359805"/>
                </a:moveTo>
                <a:cubicBezTo>
                  <a:pt x="5748787" y="1361368"/>
                  <a:pt x="5740974" y="1362670"/>
                  <a:pt x="5733160" y="1363712"/>
                </a:cubicBezTo>
                <a:cubicBezTo>
                  <a:pt x="5734202" y="1370484"/>
                  <a:pt x="5735764" y="1381422"/>
                  <a:pt x="5737848" y="1396528"/>
                </a:cubicBezTo>
                <a:cubicBezTo>
                  <a:pt x="5744099" y="1395487"/>
                  <a:pt x="5750350" y="1394184"/>
                  <a:pt x="5756600" y="1392622"/>
                </a:cubicBezTo>
                <a:lnTo>
                  <a:pt x="5756600" y="1380120"/>
                </a:lnTo>
                <a:cubicBezTo>
                  <a:pt x="5750350" y="1380641"/>
                  <a:pt x="5746313" y="1380250"/>
                  <a:pt x="5744490" y="1378948"/>
                </a:cubicBezTo>
                <a:cubicBezTo>
                  <a:pt x="5742666" y="1377646"/>
                  <a:pt x="5742797" y="1376604"/>
                  <a:pt x="5744880" y="1375823"/>
                </a:cubicBezTo>
                <a:cubicBezTo>
                  <a:pt x="5746964" y="1375041"/>
                  <a:pt x="5750870" y="1373609"/>
                  <a:pt x="5756600" y="1371525"/>
                </a:cubicBezTo>
                <a:close/>
                <a:moveTo>
                  <a:pt x="3046515" y="1359414"/>
                </a:moveTo>
                <a:cubicBezTo>
                  <a:pt x="3051203" y="1360196"/>
                  <a:pt x="3055110" y="1361889"/>
                  <a:pt x="3058235" y="1364493"/>
                </a:cubicBezTo>
                <a:cubicBezTo>
                  <a:pt x="3061361" y="1367098"/>
                  <a:pt x="3062533" y="1370353"/>
                  <a:pt x="3061751" y="1374260"/>
                </a:cubicBezTo>
                <a:cubicBezTo>
                  <a:pt x="3060970" y="1378167"/>
                  <a:pt x="3058235" y="1378558"/>
                  <a:pt x="3053547" y="1375432"/>
                </a:cubicBezTo>
                <a:cubicBezTo>
                  <a:pt x="3049380" y="1372307"/>
                  <a:pt x="3045994" y="1368660"/>
                  <a:pt x="3043390" y="1364493"/>
                </a:cubicBezTo>
                <a:cubicBezTo>
                  <a:pt x="3040785" y="1360326"/>
                  <a:pt x="3041827" y="1358633"/>
                  <a:pt x="3046515" y="1359414"/>
                </a:cubicBezTo>
                <a:close/>
                <a:moveTo>
                  <a:pt x="6138978" y="1357852"/>
                </a:moveTo>
                <a:cubicBezTo>
                  <a:pt x="6135852" y="1358633"/>
                  <a:pt x="6129862" y="1360326"/>
                  <a:pt x="6121006" y="1362931"/>
                </a:cubicBezTo>
                <a:lnTo>
                  <a:pt x="6122569" y="1380120"/>
                </a:lnTo>
                <a:cubicBezTo>
                  <a:pt x="6128299" y="1379078"/>
                  <a:pt x="6134810" y="1377776"/>
                  <a:pt x="6142102" y="1376213"/>
                </a:cubicBezTo>
                <a:cubicBezTo>
                  <a:pt x="6143144" y="1368400"/>
                  <a:pt x="6143666" y="1363191"/>
                  <a:pt x="6143666" y="1360587"/>
                </a:cubicBezTo>
                <a:cubicBezTo>
                  <a:pt x="6143666" y="1357982"/>
                  <a:pt x="6142102" y="1357070"/>
                  <a:pt x="6138978" y="1357852"/>
                </a:cubicBezTo>
                <a:close/>
                <a:moveTo>
                  <a:pt x="6184296" y="1357461"/>
                </a:moveTo>
                <a:cubicBezTo>
                  <a:pt x="6182212" y="1360587"/>
                  <a:pt x="6180128" y="1363451"/>
                  <a:pt x="6178044" y="1366056"/>
                </a:cubicBezTo>
                <a:lnTo>
                  <a:pt x="6192109" y="1376995"/>
                </a:lnTo>
                <a:cubicBezTo>
                  <a:pt x="6195234" y="1372307"/>
                  <a:pt x="6197969" y="1368400"/>
                  <a:pt x="6200313" y="1365275"/>
                </a:cubicBezTo>
                <a:cubicBezTo>
                  <a:pt x="6202657" y="1362149"/>
                  <a:pt x="6204090" y="1359935"/>
                  <a:pt x="6204610" y="1358633"/>
                </a:cubicBezTo>
                <a:cubicBezTo>
                  <a:pt x="6205132" y="1357331"/>
                  <a:pt x="6202657" y="1356940"/>
                  <a:pt x="6197188" y="1357461"/>
                </a:cubicBezTo>
                <a:cubicBezTo>
                  <a:pt x="6191718" y="1357982"/>
                  <a:pt x="6187421" y="1357982"/>
                  <a:pt x="6184296" y="1357461"/>
                </a:cubicBezTo>
                <a:close/>
                <a:moveTo>
                  <a:pt x="4897304" y="1357461"/>
                </a:moveTo>
                <a:lnTo>
                  <a:pt x="4880896" y="1360587"/>
                </a:lnTo>
                <a:cubicBezTo>
                  <a:pt x="4881417" y="1366316"/>
                  <a:pt x="4882198" y="1372046"/>
                  <a:pt x="4883240" y="1377776"/>
                </a:cubicBezTo>
                <a:cubicBezTo>
                  <a:pt x="4889491" y="1376213"/>
                  <a:pt x="4896002" y="1374651"/>
                  <a:pt x="4902774" y="1373088"/>
                </a:cubicBezTo>
                <a:lnTo>
                  <a:pt x="4902774" y="1360587"/>
                </a:lnTo>
                <a:cubicBezTo>
                  <a:pt x="4902774" y="1357461"/>
                  <a:pt x="4900950" y="1356419"/>
                  <a:pt x="4897304" y="1357461"/>
                </a:cubicBezTo>
                <a:close/>
                <a:moveTo>
                  <a:pt x="3442956" y="1357461"/>
                </a:moveTo>
                <a:cubicBezTo>
                  <a:pt x="3448165" y="1359024"/>
                  <a:pt x="3452202" y="1360847"/>
                  <a:pt x="3455067" y="1362931"/>
                </a:cubicBezTo>
                <a:cubicBezTo>
                  <a:pt x="3457932" y="1365014"/>
                  <a:pt x="3459624" y="1367879"/>
                  <a:pt x="3460146" y="1371525"/>
                </a:cubicBezTo>
                <a:cubicBezTo>
                  <a:pt x="3460666" y="1375172"/>
                  <a:pt x="3460146" y="1378427"/>
                  <a:pt x="3458583" y="1381292"/>
                </a:cubicBezTo>
                <a:cubicBezTo>
                  <a:pt x="3457020" y="1384157"/>
                  <a:pt x="3454416" y="1383246"/>
                  <a:pt x="3450769" y="1378558"/>
                </a:cubicBezTo>
                <a:cubicBezTo>
                  <a:pt x="3447123" y="1373869"/>
                  <a:pt x="3443477" y="1368921"/>
                  <a:pt x="3439831" y="1363712"/>
                </a:cubicBezTo>
                <a:cubicBezTo>
                  <a:pt x="3436705" y="1357982"/>
                  <a:pt x="3437747" y="1355898"/>
                  <a:pt x="3442956" y="1357461"/>
                </a:cubicBezTo>
                <a:close/>
                <a:moveTo>
                  <a:pt x="5783557" y="1355508"/>
                </a:moveTo>
                <a:cubicBezTo>
                  <a:pt x="5780172" y="1355768"/>
                  <a:pt x="5774572" y="1356680"/>
                  <a:pt x="5766758" y="1358242"/>
                </a:cubicBezTo>
                <a:cubicBezTo>
                  <a:pt x="5766237" y="1362931"/>
                  <a:pt x="5765977" y="1366837"/>
                  <a:pt x="5765977" y="1369963"/>
                </a:cubicBezTo>
                <a:cubicBezTo>
                  <a:pt x="5769102" y="1369442"/>
                  <a:pt x="5772748" y="1369051"/>
                  <a:pt x="5776916" y="1368791"/>
                </a:cubicBezTo>
                <a:cubicBezTo>
                  <a:pt x="5781083" y="1368530"/>
                  <a:pt x="5782385" y="1369702"/>
                  <a:pt x="5780822" y="1372307"/>
                </a:cubicBezTo>
                <a:cubicBezTo>
                  <a:pt x="5779260" y="1374911"/>
                  <a:pt x="5774311" y="1376995"/>
                  <a:pt x="5765977" y="1378558"/>
                </a:cubicBezTo>
                <a:cubicBezTo>
                  <a:pt x="5765456" y="1384287"/>
                  <a:pt x="5765196" y="1388715"/>
                  <a:pt x="5765196" y="1391840"/>
                </a:cubicBezTo>
                <a:cubicBezTo>
                  <a:pt x="5770404" y="1391320"/>
                  <a:pt x="5777176" y="1390538"/>
                  <a:pt x="5785510" y="1389496"/>
                </a:cubicBezTo>
                <a:cubicBezTo>
                  <a:pt x="5787594" y="1383766"/>
                  <a:pt x="5789157" y="1377646"/>
                  <a:pt x="5790198" y="1371135"/>
                </a:cubicBezTo>
                <a:cubicBezTo>
                  <a:pt x="5791240" y="1364623"/>
                  <a:pt x="5791240" y="1360326"/>
                  <a:pt x="5790198" y="1358242"/>
                </a:cubicBezTo>
                <a:cubicBezTo>
                  <a:pt x="5789157" y="1356159"/>
                  <a:pt x="5786943" y="1355247"/>
                  <a:pt x="5783557" y="1355508"/>
                </a:cubicBezTo>
                <a:close/>
                <a:moveTo>
                  <a:pt x="4528796" y="1354238"/>
                </a:moveTo>
                <a:cubicBezTo>
                  <a:pt x="4530490" y="1354303"/>
                  <a:pt x="4532117" y="1354857"/>
                  <a:pt x="4533680" y="1355898"/>
                </a:cubicBezTo>
                <a:cubicBezTo>
                  <a:pt x="4536806" y="1357982"/>
                  <a:pt x="4539670" y="1360456"/>
                  <a:pt x="4542275" y="1363321"/>
                </a:cubicBezTo>
                <a:cubicBezTo>
                  <a:pt x="4544879" y="1366186"/>
                  <a:pt x="4543838" y="1368009"/>
                  <a:pt x="4539150" y="1368791"/>
                </a:cubicBezTo>
                <a:cubicBezTo>
                  <a:pt x="4534462" y="1369572"/>
                  <a:pt x="4529512" y="1371004"/>
                  <a:pt x="4524304" y="1373088"/>
                </a:cubicBezTo>
                <a:cubicBezTo>
                  <a:pt x="4519095" y="1375172"/>
                  <a:pt x="4514928" y="1377255"/>
                  <a:pt x="4511802" y="1379339"/>
                </a:cubicBezTo>
                <a:cubicBezTo>
                  <a:pt x="4514406" y="1382464"/>
                  <a:pt x="4516230" y="1386111"/>
                  <a:pt x="4517272" y="1390278"/>
                </a:cubicBezTo>
                <a:cubicBezTo>
                  <a:pt x="4536024" y="1388194"/>
                  <a:pt x="4549307" y="1386371"/>
                  <a:pt x="4557120" y="1384808"/>
                </a:cubicBezTo>
                <a:cubicBezTo>
                  <a:pt x="4564934" y="1383246"/>
                  <a:pt x="4570924" y="1383897"/>
                  <a:pt x="4575092" y="1386762"/>
                </a:cubicBezTo>
                <a:cubicBezTo>
                  <a:pt x="4579258" y="1389627"/>
                  <a:pt x="4580821" y="1391710"/>
                  <a:pt x="4579780" y="1393012"/>
                </a:cubicBezTo>
                <a:cubicBezTo>
                  <a:pt x="4578738" y="1394315"/>
                  <a:pt x="4574570" y="1395096"/>
                  <a:pt x="4567278" y="1395356"/>
                </a:cubicBezTo>
                <a:cubicBezTo>
                  <a:pt x="4559986" y="1395617"/>
                  <a:pt x="4553344" y="1395877"/>
                  <a:pt x="4547354" y="1396138"/>
                </a:cubicBezTo>
                <a:cubicBezTo>
                  <a:pt x="4541363" y="1396398"/>
                  <a:pt x="4531857" y="1397049"/>
                  <a:pt x="4518834" y="1398091"/>
                </a:cubicBezTo>
                <a:cubicBezTo>
                  <a:pt x="4519876" y="1404863"/>
                  <a:pt x="4520136" y="1413588"/>
                  <a:pt x="4519616" y="1424266"/>
                </a:cubicBezTo>
                <a:cubicBezTo>
                  <a:pt x="4519095" y="1434945"/>
                  <a:pt x="4515839" y="1443019"/>
                  <a:pt x="4509849" y="1448488"/>
                </a:cubicBezTo>
                <a:cubicBezTo>
                  <a:pt x="4503858" y="1453958"/>
                  <a:pt x="4499952" y="1454478"/>
                  <a:pt x="4498128" y="1450051"/>
                </a:cubicBezTo>
                <a:cubicBezTo>
                  <a:pt x="4496306" y="1445623"/>
                  <a:pt x="4492659" y="1441326"/>
                  <a:pt x="4487190" y="1437159"/>
                </a:cubicBezTo>
                <a:cubicBezTo>
                  <a:pt x="4481720" y="1432991"/>
                  <a:pt x="4481590" y="1431689"/>
                  <a:pt x="4486799" y="1433252"/>
                </a:cubicBezTo>
                <a:cubicBezTo>
                  <a:pt x="4492008" y="1434815"/>
                  <a:pt x="4496436" y="1435596"/>
                  <a:pt x="4500082" y="1435596"/>
                </a:cubicBezTo>
                <a:cubicBezTo>
                  <a:pt x="4503728" y="1435596"/>
                  <a:pt x="4506202" y="1431689"/>
                  <a:pt x="4507505" y="1423876"/>
                </a:cubicBezTo>
                <a:cubicBezTo>
                  <a:pt x="4508807" y="1416062"/>
                  <a:pt x="4508937" y="1407988"/>
                  <a:pt x="4507896" y="1399654"/>
                </a:cubicBezTo>
                <a:lnTo>
                  <a:pt x="4477423" y="1403561"/>
                </a:lnTo>
                <a:cubicBezTo>
                  <a:pt x="4470651" y="1404082"/>
                  <a:pt x="4464530" y="1404733"/>
                  <a:pt x="4459061" y="1405514"/>
                </a:cubicBezTo>
                <a:cubicBezTo>
                  <a:pt x="4453592" y="1406295"/>
                  <a:pt x="4448252" y="1405254"/>
                  <a:pt x="4443044" y="1402389"/>
                </a:cubicBezTo>
                <a:cubicBezTo>
                  <a:pt x="4437834" y="1399524"/>
                  <a:pt x="4438876" y="1398091"/>
                  <a:pt x="4446169" y="1398091"/>
                </a:cubicBezTo>
                <a:cubicBezTo>
                  <a:pt x="4453462" y="1398091"/>
                  <a:pt x="4463228" y="1397440"/>
                  <a:pt x="4475470" y="1396138"/>
                </a:cubicBezTo>
                <a:cubicBezTo>
                  <a:pt x="4487710" y="1394836"/>
                  <a:pt x="4498259" y="1393664"/>
                  <a:pt x="4507114" y="1392622"/>
                </a:cubicBezTo>
                <a:cubicBezTo>
                  <a:pt x="4506072" y="1387934"/>
                  <a:pt x="4503988" y="1384157"/>
                  <a:pt x="4500864" y="1381292"/>
                </a:cubicBezTo>
                <a:cubicBezTo>
                  <a:pt x="4497738" y="1378427"/>
                  <a:pt x="4497087" y="1376734"/>
                  <a:pt x="4498910" y="1376213"/>
                </a:cubicBezTo>
                <a:cubicBezTo>
                  <a:pt x="4500733" y="1375693"/>
                  <a:pt x="4504249" y="1375953"/>
                  <a:pt x="4509458" y="1376995"/>
                </a:cubicBezTo>
                <a:cubicBezTo>
                  <a:pt x="4514667" y="1371786"/>
                  <a:pt x="4518053" y="1368140"/>
                  <a:pt x="4519616" y="1366056"/>
                </a:cubicBezTo>
                <a:cubicBezTo>
                  <a:pt x="4521178" y="1363972"/>
                  <a:pt x="4520918" y="1363191"/>
                  <a:pt x="4518834" y="1363712"/>
                </a:cubicBezTo>
                <a:lnTo>
                  <a:pt x="4503208" y="1367619"/>
                </a:lnTo>
                <a:cubicBezTo>
                  <a:pt x="4494873" y="1369702"/>
                  <a:pt x="4488882" y="1371265"/>
                  <a:pt x="4485236" y="1372307"/>
                </a:cubicBezTo>
                <a:cubicBezTo>
                  <a:pt x="4481590" y="1373349"/>
                  <a:pt x="4477553" y="1372176"/>
                  <a:pt x="4473126" y="1368791"/>
                </a:cubicBezTo>
                <a:cubicBezTo>
                  <a:pt x="4468698" y="1365405"/>
                  <a:pt x="4469740" y="1363842"/>
                  <a:pt x="4476251" y="1364103"/>
                </a:cubicBezTo>
                <a:cubicBezTo>
                  <a:pt x="4482762" y="1364363"/>
                  <a:pt x="4491357" y="1363451"/>
                  <a:pt x="4502036" y="1361368"/>
                </a:cubicBezTo>
                <a:cubicBezTo>
                  <a:pt x="4512714" y="1359284"/>
                  <a:pt x="4519876" y="1357331"/>
                  <a:pt x="4523522" y="1355508"/>
                </a:cubicBezTo>
                <a:cubicBezTo>
                  <a:pt x="4525346" y="1354596"/>
                  <a:pt x="4527104" y="1354173"/>
                  <a:pt x="4528796" y="1354238"/>
                </a:cubicBezTo>
                <a:close/>
                <a:moveTo>
                  <a:pt x="4738737" y="1352382"/>
                </a:moveTo>
                <a:cubicBezTo>
                  <a:pt x="4740170" y="1352252"/>
                  <a:pt x="4741667" y="1352513"/>
                  <a:pt x="4743230" y="1353164"/>
                </a:cubicBezTo>
                <a:cubicBezTo>
                  <a:pt x="4746356" y="1354466"/>
                  <a:pt x="4749611" y="1355898"/>
                  <a:pt x="4752997" y="1357461"/>
                </a:cubicBezTo>
                <a:cubicBezTo>
                  <a:pt x="4756382" y="1359024"/>
                  <a:pt x="4757424" y="1360977"/>
                  <a:pt x="4756122" y="1363321"/>
                </a:cubicBezTo>
                <a:cubicBezTo>
                  <a:pt x="4754820" y="1365665"/>
                  <a:pt x="4754169" y="1369442"/>
                  <a:pt x="4754169" y="1374651"/>
                </a:cubicBezTo>
                <a:cubicBezTo>
                  <a:pt x="4754169" y="1379339"/>
                  <a:pt x="4754690" y="1387283"/>
                  <a:pt x="4755732" y="1398482"/>
                </a:cubicBezTo>
                <a:cubicBezTo>
                  <a:pt x="4756774" y="1409681"/>
                  <a:pt x="4757554" y="1419448"/>
                  <a:pt x="4758076" y="1427782"/>
                </a:cubicBezTo>
                <a:cubicBezTo>
                  <a:pt x="4758596" y="1436117"/>
                  <a:pt x="4756774" y="1442758"/>
                  <a:pt x="4752606" y="1447707"/>
                </a:cubicBezTo>
                <a:cubicBezTo>
                  <a:pt x="4748439" y="1452655"/>
                  <a:pt x="4745574" y="1453176"/>
                  <a:pt x="4744012" y="1449269"/>
                </a:cubicBezTo>
                <a:cubicBezTo>
                  <a:pt x="4742448" y="1445363"/>
                  <a:pt x="4738932" y="1440544"/>
                  <a:pt x="4733463" y="1434815"/>
                </a:cubicBezTo>
                <a:cubicBezTo>
                  <a:pt x="4727994" y="1429085"/>
                  <a:pt x="4727864" y="1427392"/>
                  <a:pt x="4733072" y="1429736"/>
                </a:cubicBezTo>
                <a:cubicBezTo>
                  <a:pt x="4738282" y="1432080"/>
                  <a:pt x="4741928" y="1433122"/>
                  <a:pt x="4744012" y="1432861"/>
                </a:cubicBezTo>
                <a:cubicBezTo>
                  <a:pt x="4746095" y="1432601"/>
                  <a:pt x="4746746" y="1425308"/>
                  <a:pt x="4745964" y="1410983"/>
                </a:cubicBezTo>
                <a:cubicBezTo>
                  <a:pt x="4745184" y="1396659"/>
                  <a:pt x="4744402" y="1385329"/>
                  <a:pt x="4743620" y="1376995"/>
                </a:cubicBezTo>
                <a:cubicBezTo>
                  <a:pt x="4742840" y="1368660"/>
                  <a:pt x="4741667" y="1363712"/>
                  <a:pt x="4740104" y="1362149"/>
                </a:cubicBezTo>
                <a:cubicBezTo>
                  <a:pt x="4738542" y="1360587"/>
                  <a:pt x="4736328" y="1360066"/>
                  <a:pt x="4733463" y="1360587"/>
                </a:cubicBezTo>
                <a:cubicBezTo>
                  <a:pt x="4730598" y="1361107"/>
                  <a:pt x="4722915" y="1363191"/>
                  <a:pt x="4710414" y="1366837"/>
                </a:cubicBezTo>
                <a:lnTo>
                  <a:pt x="4710414" y="1382464"/>
                </a:lnTo>
                <a:cubicBezTo>
                  <a:pt x="4716143" y="1381422"/>
                  <a:pt x="4720310" y="1380381"/>
                  <a:pt x="4722915" y="1379339"/>
                </a:cubicBezTo>
                <a:cubicBezTo>
                  <a:pt x="4725520" y="1378297"/>
                  <a:pt x="4728254" y="1378297"/>
                  <a:pt x="4731119" y="1379339"/>
                </a:cubicBezTo>
                <a:cubicBezTo>
                  <a:pt x="4733984" y="1380381"/>
                  <a:pt x="4733463" y="1381813"/>
                  <a:pt x="4729556" y="1383636"/>
                </a:cubicBezTo>
                <a:cubicBezTo>
                  <a:pt x="4725650" y="1385459"/>
                  <a:pt x="4719268" y="1386892"/>
                  <a:pt x="4710414" y="1387934"/>
                </a:cubicBezTo>
                <a:cubicBezTo>
                  <a:pt x="4709892" y="1393143"/>
                  <a:pt x="4709632" y="1397831"/>
                  <a:pt x="4709632" y="1401998"/>
                </a:cubicBezTo>
                <a:lnTo>
                  <a:pt x="4725259" y="1398091"/>
                </a:lnTo>
                <a:cubicBezTo>
                  <a:pt x="4729426" y="1397049"/>
                  <a:pt x="4732682" y="1397701"/>
                  <a:pt x="4735026" y="1400045"/>
                </a:cubicBezTo>
                <a:cubicBezTo>
                  <a:pt x="4737370" y="1402389"/>
                  <a:pt x="4735677" y="1404082"/>
                  <a:pt x="4729947" y="1405123"/>
                </a:cubicBezTo>
                <a:cubicBezTo>
                  <a:pt x="4724217" y="1406165"/>
                  <a:pt x="4717446" y="1406686"/>
                  <a:pt x="4709632" y="1406686"/>
                </a:cubicBezTo>
                <a:cubicBezTo>
                  <a:pt x="4707548" y="1419708"/>
                  <a:pt x="4705465" y="1429736"/>
                  <a:pt x="4703381" y="1436768"/>
                </a:cubicBezTo>
                <a:cubicBezTo>
                  <a:pt x="4701298" y="1443800"/>
                  <a:pt x="4699084" y="1444321"/>
                  <a:pt x="4696740" y="1438331"/>
                </a:cubicBezTo>
                <a:cubicBezTo>
                  <a:pt x="4694396" y="1432340"/>
                  <a:pt x="4693875" y="1427652"/>
                  <a:pt x="4695177" y="1424266"/>
                </a:cubicBezTo>
                <a:cubicBezTo>
                  <a:pt x="4696480" y="1420881"/>
                  <a:pt x="4697912" y="1414760"/>
                  <a:pt x="4699474" y="1405905"/>
                </a:cubicBezTo>
                <a:cubicBezTo>
                  <a:pt x="4701037" y="1397049"/>
                  <a:pt x="4701948" y="1388715"/>
                  <a:pt x="4702209" y="1380902"/>
                </a:cubicBezTo>
                <a:cubicBezTo>
                  <a:pt x="4702470" y="1373088"/>
                  <a:pt x="4701818" y="1367358"/>
                  <a:pt x="4700256" y="1363712"/>
                </a:cubicBezTo>
                <a:cubicBezTo>
                  <a:pt x="4698693" y="1360066"/>
                  <a:pt x="4699604" y="1359024"/>
                  <a:pt x="4702990" y="1360587"/>
                </a:cubicBezTo>
                <a:cubicBezTo>
                  <a:pt x="4706376" y="1362149"/>
                  <a:pt x="4709762" y="1362540"/>
                  <a:pt x="4713148" y="1361759"/>
                </a:cubicBezTo>
                <a:cubicBezTo>
                  <a:pt x="4716534" y="1360977"/>
                  <a:pt x="4720310" y="1359935"/>
                  <a:pt x="4724478" y="1358633"/>
                </a:cubicBezTo>
                <a:cubicBezTo>
                  <a:pt x="4728645" y="1357331"/>
                  <a:pt x="4732030" y="1355768"/>
                  <a:pt x="4734635" y="1353945"/>
                </a:cubicBezTo>
                <a:cubicBezTo>
                  <a:pt x="4735938" y="1353033"/>
                  <a:pt x="4737304" y="1352513"/>
                  <a:pt x="4738737" y="1352382"/>
                </a:cubicBezTo>
                <a:close/>
                <a:moveTo>
                  <a:pt x="560044" y="1351210"/>
                </a:moveTo>
                <a:cubicBezTo>
                  <a:pt x="552751" y="1352252"/>
                  <a:pt x="543375" y="1353554"/>
                  <a:pt x="531915" y="1355117"/>
                </a:cubicBezTo>
                <a:cubicBezTo>
                  <a:pt x="532957" y="1371786"/>
                  <a:pt x="533738" y="1383766"/>
                  <a:pt x="534259" y="1391059"/>
                </a:cubicBezTo>
                <a:cubicBezTo>
                  <a:pt x="545719" y="1390017"/>
                  <a:pt x="558481" y="1388455"/>
                  <a:pt x="572545" y="1386371"/>
                </a:cubicBezTo>
                <a:cubicBezTo>
                  <a:pt x="573587" y="1380120"/>
                  <a:pt x="574629" y="1372958"/>
                  <a:pt x="575671" y="1364884"/>
                </a:cubicBezTo>
                <a:cubicBezTo>
                  <a:pt x="576712" y="1356810"/>
                  <a:pt x="576192" y="1352252"/>
                  <a:pt x="574108" y="1351210"/>
                </a:cubicBezTo>
                <a:cubicBezTo>
                  <a:pt x="572024" y="1350169"/>
                  <a:pt x="567336" y="1350169"/>
                  <a:pt x="560044" y="1351210"/>
                </a:cubicBezTo>
                <a:close/>
                <a:moveTo>
                  <a:pt x="6144154" y="1349941"/>
                </a:moveTo>
                <a:cubicBezTo>
                  <a:pt x="6145391" y="1349745"/>
                  <a:pt x="6146791" y="1349908"/>
                  <a:pt x="6148354" y="1350429"/>
                </a:cubicBezTo>
                <a:cubicBezTo>
                  <a:pt x="6151479" y="1351471"/>
                  <a:pt x="6154604" y="1352903"/>
                  <a:pt x="6157730" y="1354726"/>
                </a:cubicBezTo>
                <a:cubicBezTo>
                  <a:pt x="6160855" y="1356550"/>
                  <a:pt x="6160594" y="1358763"/>
                  <a:pt x="6156948" y="1361368"/>
                </a:cubicBezTo>
                <a:cubicBezTo>
                  <a:pt x="6153302" y="1363972"/>
                  <a:pt x="6150698" y="1368660"/>
                  <a:pt x="6149135" y="1375432"/>
                </a:cubicBezTo>
                <a:cubicBezTo>
                  <a:pt x="6151218" y="1378037"/>
                  <a:pt x="6150568" y="1379599"/>
                  <a:pt x="6147182" y="1380120"/>
                </a:cubicBezTo>
                <a:cubicBezTo>
                  <a:pt x="6143796" y="1380641"/>
                  <a:pt x="6138978" y="1381683"/>
                  <a:pt x="6132726" y="1383246"/>
                </a:cubicBezTo>
                <a:cubicBezTo>
                  <a:pt x="6135331" y="1386892"/>
                  <a:pt x="6136633" y="1389757"/>
                  <a:pt x="6136633" y="1391840"/>
                </a:cubicBezTo>
                <a:cubicBezTo>
                  <a:pt x="6136633" y="1393403"/>
                  <a:pt x="6136373" y="1395487"/>
                  <a:pt x="6135852" y="1398091"/>
                </a:cubicBezTo>
                <a:cubicBezTo>
                  <a:pt x="6139498" y="1397570"/>
                  <a:pt x="6143144" y="1396789"/>
                  <a:pt x="6146791" y="1395747"/>
                </a:cubicBezTo>
                <a:cubicBezTo>
                  <a:pt x="6150437" y="1394705"/>
                  <a:pt x="6153042" y="1395096"/>
                  <a:pt x="6154604" y="1396919"/>
                </a:cubicBezTo>
                <a:cubicBezTo>
                  <a:pt x="6156167" y="1398742"/>
                  <a:pt x="6155125" y="1400175"/>
                  <a:pt x="6151479" y="1401217"/>
                </a:cubicBezTo>
                <a:cubicBezTo>
                  <a:pt x="6147832" y="1402258"/>
                  <a:pt x="6142363" y="1403040"/>
                  <a:pt x="6135070" y="1403561"/>
                </a:cubicBezTo>
                <a:lnTo>
                  <a:pt x="6135070" y="1419969"/>
                </a:lnTo>
                <a:cubicBezTo>
                  <a:pt x="6141842" y="1418927"/>
                  <a:pt x="6147312" y="1418406"/>
                  <a:pt x="6151479" y="1418406"/>
                </a:cubicBezTo>
                <a:cubicBezTo>
                  <a:pt x="6156167" y="1418406"/>
                  <a:pt x="6155256" y="1419448"/>
                  <a:pt x="6148744" y="1421532"/>
                </a:cubicBezTo>
                <a:cubicBezTo>
                  <a:pt x="6142233" y="1423615"/>
                  <a:pt x="6133248" y="1426480"/>
                  <a:pt x="6121788" y="1430126"/>
                </a:cubicBezTo>
                <a:cubicBezTo>
                  <a:pt x="6110328" y="1433773"/>
                  <a:pt x="6102644" y="1436768"/>
                  <a:pt x="6098738" y="1439112"/>
                </a:cubicBezTo>
                <a:cubicBezTo>
                  <a:pt x="6094831" y="1441456"/>
                  <a:pt x="6091706" y="1441586"/>
                  <a:pt x="6089362" y="1439503"/>
                </a:cubicBezTo>
                <a:cubicBezTo>
                  <a:pt x="6087018" y="1437419"/>
                  <a:pt x="6084674" y="1434684"/>
                  <a:pt x="6082330" y="1431298"/>
                </a:cubicBezTo>
                <a:cubicBezTo>
                  <a:pt x="6079986" y="1427913"/>
                  <a:pt x="6080897" y="1426480"/>
                  <a:pt x="6085064" y="1427001"/>
                </a:cubicBezTo>
                <a:cubicBezTo>
                  <a:pt x="6089232" y="1427522"/>
                  <a:pt x="6095482" y="1427001"/>
                  <a:pt x="6103816" y="1425438"/>
                </a:cubicBezTo>
                <a:cubicBezTo>
                  <a:pt x="6103816" y="1413458"/>
                  <a:pt x="6101342" y="1405123"/>
                  <a:pt x="6096394" y="1400435"/>
                </a:cubicBezTo>
                <a:cubicBezTo>
                  <a:pt x="6091446" y="1395747"/>
                  <a:pt x="6093268" y="1394445"/>
                  <a:pt x="6101864" y="1396528"/>
                </a:cubicBezTo>
                <a:cubicBezTo>
                  <a:pt x="6110458" y="1398612"/>
                  <a:pt x="6114104" y="1401217"/>
                  <a:pt x="6112802" y="1404342"/>
                </a:cubicBezTo>
                <a:cubicBezTo>
                  <a:pt x="6111500" y="1407467"/>
                  <a:pt x="6111109" y="1413979"/>
                  <a:pt x="6111630" y="1423876"/>
                </a:cubicBezTo>
                <a:lnTo>
                  <a:pt x="6128038" y="1420750"/>
                </a:lnTo>
                <a:cubicBezTo>
                  <a:pt x="6128038" y="1406686"/>
                  <a:pt x="6127778" y="1397310"/>
                  <a:pt x="6127257" y="1392622"/>
                </a:cubicBezTo>
                <a:cubicBezTo>
                  <a:pt x="6126736" y="1387934"/>
                  <a:pt x="6125434" y="1385329"/>
                  <a:pt x="6123350" y="1384808"/>
                </a:cubicBezTo>
                <a:cubicBezTo>
                  <a:pt x="6119704" y="1388975"/>
                  <a:pt x="6117100" y="1388324"/>
                  <a:pt x="6115537" y="1382855"/>
                </a:cubicBezTo>
                <a:cubicBezTo>
                  <a:pt x="6113974" y="1377385"/>
                  <a:pt x="6112672" y="1372958"/>
                  <a:pt x="6111630" y="1369572"/>
                </a:cubicBezTo>
                <a:cubicBezTo>
                  <a:pt x="6110588" y="1366186"/>
                  <a:pt x="6108896" y="1363191"/>
                  <a:pt x="6106552" y="1360587"/>
                </a:cubicBezTo>
                <a:cubicBezTo>
                  <a:pt x="6104208" y="1357982"/>
                  <a:pt x="6105249" y="1357070"/>
                  <a:pt x="6109677" y="1357852"/>
                </a:cubicBezTo>
                <a:cubicBezTo>
                  <a:pt x="6114104" y="1358633"/>
                  <a:pt x="6118142" y="1358763"/>
                  <a:pt x="6121788" y="1358242"/>
                </a:cubicBezTo>
                <a:lnTo>
                  <a:pt x="6132726" y="1355898"/>
                </a:lnTo>
                <a:cubicBezTo>
                  <a:pt x="6136373" y="1354857"/>
                  <a:pt x="6139108" y="1353424"/>
                  <a:pt x="6140930" y="1351601"/>
                </a:cubicBezTo>
                <a:cubicBezTo>
                  <a:pt x="6141842" y="1350689"/>
                  <a:pt x="6142916" y="1350136"/>
                  <a:pt x="6144154" y="1349941"/>
                </a:cubicBezTo>
                <a:close/>
                <a:moveTo>
                  <a:pt x="5542753" y="1348866"/>
                </a:moveTo>
                <a:cubicBezTo>
                  <a:pt x="5545618" y="1349387"/>
                  <a:pt x="5549134" y="1350429"/>
                  <a:pt x="5553302" y="1351992"/>
                </a:cubicBezTo>
                <a:cubicBezTo>
                  <a:pt x="5557468" y="1353554"/>
                  <a:pt x="5559162" y="1355378"/>
                  <a:pt x="5558380" y="1357461"/>
                </a:cubicBezTo>
                <a:cubicBezTo>
                  <a:pt x="5557599" y="1359545"/>
                  <a:pt x="5556948" y="1363451"/>
                  <a:pt x="5556427" y="1369181"/>
                </a:cubicBezTo>
                <a:cubicBezTo>
                  <a:pt x="5572054" y="1367619"/>
                  <a:pt x="5584686" y="1366186"/>
                  <a:pt x="5594322" y="1364884"/>
                </a:cubicBezTo>
                <a:cubicBezTo>
                  <a:pt x="5603959" y="1363582"/>
                  <a:pt x="5611382" y="1364233"/>
                  <a:pt x="5616590" y="1366837"/>
                </a:cubicBezTo>
                <a:cubicBezTo>
                  <a:pt x="5621800" y="1369442"/>
                  <a:pt x="5624534" y="1372046"/>
                  <a:pt x="5624794" y="1374651"/>
                </a:cubicBezTo>
                <a:cubicBezTo>
                  <a:pt x="5625055" y="1377255"/>
                  <a:pt x="5621930" y="1378167"/>
                  <a:pt x="5615418" y="1377385"/>
                </a:cubicBezTo>
                <a:cubicBezTo>
                  <a:pt x="5608908" y="1376604"/>
                  <a:pt x="5601224" y="1376213"/>
                  <a:pt x="5592369" y="1376213"/>
                </a:cubicBezTo>
                <a:cubicBezTo>
                  <a:pt x="5584034" y="1376213"/>
                  <a:pt x="5572054" y="1376734"/>
                  <a:pt x="5556427" y="1377776"/>
                </a:cubicBezTo>
                <a:cubicBezTo>
                  <a:pt x="5556427" y="1402779"/>
                  <a:pt x="5556687" y="1418667"/>
                  <a:pt x="5557208" y="1425438"/>
                </a:cubicBezTo>
                <a:cubicBezTo>
                  <a:pt x="5557729" y="1432210"/>
                  <a:pt x="5556818" y="1437940"/>
                  <a:pt x="5554474" y="1442628"/>
                </a:cubicBezTo>
                <a:cubicBezTo>
                  <a:pt x="5552130" y="1447316"/>
                  <a:pt x="5549134" y="1451093"/>
                  <a:pt x="5545488" y="1453958"/>
                </a:cubicBezTo>
                <a:cubicBezTo>
                  <a:pt x="5541842" y="1456822"/>
                  <a:pt x="5538976" y="1455911"/>
                  <a:pt x="5536893" y="1451223"/>
                </a:cubicBezTo>
                <a:cubicBezTo>
                  <a:pt x="5534810" y="1446535"/>
                  <a:pt x="5530122" y="1442107"/>
                  <a:pt x="5522829" y="1437940"/>
                </a:cubicBezTo>
                <a:cubicBezTo>
                  <a:pt x="5515536" y="1433773"/>
                  <a:pt x="5515666" y="1432340"/>
                  <a:pt x="5523220" y="1433643"/>
                </a:cubicBezTo>
                <a:cubicBezTo>
                  <a:pt x="5530772" y="1434945"/>
                  <a:pt x="5535852" y="1435596"/>
                  <a:pt x="5538456" y="1435596"/>
                </a:cubicBezTo>
                <a:cubicBezTo>
                  <a:pt x="5541060" y="1435596"/>
                  <a:pt x="5542753" y="1432470"/>
                  <a:pt x="5543534" y="1426220"/>
                </a:cubicBezTo>
                <a:cubicBezTo>
                  <a:pt x="5544316" y="1419969"/>
                  <a:pt x="5544706" y="1404082"/>
                  <a:pt x="5544706" y="1378558"/>
                </a:cubicBezTo>
                <a:cubicBezTo>
                  <a:pt x="5530122" y="1380120"/>
                  <a:pt x="5517490" y="1381553"/>
                  <a:pt x="5506811" y="1382855"/>
                </a:cubicBezTo>
                <a:cubicBezTo>
                  <a:pt x="5496133" y="1384157"/>
                  <a:pt x="5487408" y="1385199"/>
                  <a:pt x="5480636" y="1385980"/>
                </a:cubicBezTo>
                <a:cubicBezTo>
                  <a:pt x="5473864" y="1386762"/>
                  <a:pt x="5467744" y="1385329"/>
                  <a:pt x="5462274" y="1381683"/>
                </a:cubicBezTo>
                <a:cubicBezTo>
                  <a:pt x="5456805" y="1378037"/>
                  <a:pt x="5457586" y="1376344"/>
                  <a:pt x="5464618" y="1376604"/>
                </a:cubicBezTo>
                <a:cubicBezTo>
                  <a:pt x="5471650" y="1376865"/>
                  <a:pt x="5482068" y="1376344"/>
                  <a:pt x="5495872" y="1375041"/>
                </a:cubicBezTo>
                <a:cubicBezTo>
                  <a:pt x="5509676" y="1373739"/>
                  <a:pt x="5525954" y="1372046"/>
                  <a:pt x="5544706" y="1369963"/>
                </a:cubicBezTo>
                <a:cubicBezTo>
                  <a:pt x="5544706" y="1362149"/>
                  <a:pt x="5543665" y="1356550"/>
                  <a:pt x="5541581" y="1353164"/>
                </a:cubicBezTo>
                <a:cubicBezTo>
                  <a:pt x="5539498" y="1349778"/>
                  <a:pt x="5539888" y="1348345"/>
                  <a:pt x="5542753" y="1348866"/>
                </a:cubicBezTo>
                <a:close/>
                <a:moveTo>
                  <a:pt x="3871432" y="1347694"/>
                </a:moveTo>
                <a:cubicBezTo>
                  <a:pt x="3869348" y="1346913"/>
                  <a:pt x="3865051" y="1347173"/>
                  <a:pt x="3858540" y="1348476"/>
                </a:cubicBezTo>
                <a:cubicBezTo>
                  <a:pt x="3852028" y="1349778"/>
                  <a:pt x="3844606" y="1351471"/>
                  <a:pt x="3836271" y="1353554"/>
                </a:cubicBezTo>
                <a:lnTo>
                  <a:pt x="3836271" y="1366837"/>
                </a:lnTo>
                <a:cubicBezTo>
                  <a:pt x="3842001" y="1366316"/>
                  <a:pt x="3847210" y="1365014"/>
                  <a:pt x="3851898" y="1362931"/>
                </a:cubicBezTo>
                <a:cubicBezTo>
                  <a:pt x="3856586" y="1360847"/>
                  <a:pt x="3860233" y="1360847"/>
                  <a:pt x="3862837" y="1362931"/>
                </a:cubicBezTo>
                <a:cubicBezTo>
                  <a:pt x="3865442" y="1365014"/>
                  <a:pt x="3863358" y="1366968"/>
                  <a:pt x="3856586" y="1368791"/>
                </a:cubicBezTo>
                <a:cubicBezTo>
                  <a:pt x="3849815" y="1370614"/>
                  <a:pt x="3843043" y="1371525"/>
                  <a:pt x="3836271" y="1371525"/>
                </a:cubicBezTo>
                <a:lnTo>
                  <a:pt x="3836271" y="1387934"/>
                </a:lnTo>
                <a:cubicBezTo>
                  <a:pt x="3840438" y="1386892"/>
                  <a:pt x="3845257" y="1385590"/>
                  <a:pt x="3850726" y="1384027"/>
                </a:cubicBezTo>
                <a:cubicBezTo>
                  <a:pt x="3856196" y="1382464"/>
                  <a:pt x="3861535" y="1381422"/>
                  <a:pt x="3866744" y="1380902"/>
                </a:cubicBezTo>
                <a:cubicBezTo>
                  <a:pt x="3868828" y="1376213"/>
                  <a:pt x="3870651" y="1369702"/>
                  <a:pt x="3872213" y="1361368"/>
                </a:cubicBezTo>
                <a:cubicBezTo>
                  <a:pt x="3873776" y="1353033"/>
                  <a:pt x="3873516" y="1348476"/>
                  <a:pt x="3871432" y="1347694"/>
                </a:cubicBezTo>
                <a:close/>
                <a:moveTo>
                  <a:pt x="1356832" y="1347694"/>
                </a:moveTo>
                <a:cubicBezTo>
                  <a:pt x="1354749" y="1346913"/>
                  <a:pt x="1350451" y="1347173"/>
                  <a:pt x="1343940" y="1348476"/>
                </a:cubicBezTo>
                <a:cubicBezTo>
                  <a:pt x="1337429" y="1349778"/>
                  <a:pt x="1330006" y="1351471"/>
                  <a:pt x="1321672" y="1353554"/>
                </a:cubicBezTo>
                <a:lnTo>
                  <a:pt x="1321672" y="1366837"/>
                </a:lnTo>
                <a:cubicBezTo>
                  <a:pt x="1327401" y="1366316"/>
                  <a:pt x="1332610" y="1365014"/>
                  <a:pt x="1337298" y="1362931"/>
                </a:cubicBezTo>
                <a:cubicBezTo>
                  <a:pt x="1341987" y="1360847"/>
                  <a:pt x="1345633" y="1360847"/>
                  <a:pt x="1348237" y="1362931"/>
                </a:cubicBezTo>
                <a:cubicBezTo>
                  <a:pt x="1350842" y="1365014"/>
                  <a:pt x="1348758" y="1366968"/>
                  <a:pt x="1341987" y="1368791"/>
                </a:cubicBezTo>
                <a:cubicBezTo>
                  <a:pt x="1335215" y="1370614"/>
                  <a:pt x="1328443" y="1371525"/>
                  <a:pt x="1321672" y="1371525"/>
                </a:cubicBezTo>
                <a:lnTo>
                  <a:pt x="1321672" y="1387934"/>
                </a:lnTo>
                <a:cubicBezTo>
                  <a:pt x="1325839" y="1386892"/>
                  <a:pt x="1330657" y="1385590"/>
                  <a:pt x="1336126" y="1384027"/>
                </a:cubicBezTo>
                <a:cubicBezTo>
                  <a:pt x="1341596" y="1382464"/>
                  <a:pt x="1346935" y="1381422"/>
                  <a:pt x="1352144" y="1380902"/>
                </a:cubicBezTo>
                <a:cubicBezTo>
                  <a:pt x="1354228" y="1376213"/>
                  <a:pt x="1356051" y="1369702"/>
                  <a:pt x="1357614" y="1361368"/>
                </a:cubicBezTo>
                <a:cubicBezTo>
                  <a:pt x="1359176" y="1353033"/>
                  <a:pt x="1358916" y="1348476"/>
                  <a:pt x="1356832" y="1347694"/>
                </a:cubicBezTo>
                <a:close/>
                <a:moveTo>
                  <a:pt x="774672" y="1347694"/>
                </a:moveTo>
                <a:cubicBezTo>
                  <a:pt x="769724" y="1347955"/>
                  <a:pt x="759436" y="1349127"/>
                  <a:pt x="743809" y="1351210"/>
                </a:cubicBezTo>
                <a:cubicBezTo>
                  <a:pt x="744851" y="1371525"/>
                  <a:pt x="745632" y="1385850"/>
                  <a:pt x="746153" y="1394184"/>
                </a:cubicBezTo>
                <a:cubicBezTo>
                  <a:pt x="758134" y="1392101"/>
                  <a:pt x="769854" y="1390278"/>
                  <a:pt x="781314" y="1388715"/>
                </a:cubicBezTo>
                <a:cubicBezTo>
                  <a:pt x="782877" y="1380902"/>
                  <a:pt x="783918" y="1373088"/>
                  <a:pt x="784439" y="1365275"/>
                </a:cubicBezTo>
                <a:cubicBezTo>
                  <a:pt x="784960" y="1357461"/>
                  <a:pt x="784700" y="1352513"/>
                  <a:pt x="783658" y="1350429"/>
                </a:cubicBezTo>
                <a:cubicBezTo>
                  <a:pt x="782616" y="1348345"/>
                  <a:pt x="779621" y="1347434"/>
                  <a:pt x="774672" y="1347694"/>
                </a:cubicBezTo>
                <a:close/>
                <a:moveTo>
                  <a:pt x="4905996" y="1346229"/>
                </a:moveTo>
                <a:cubicBezTo>
                  <a:pt x="4907364" y="1346034"/>
                  <a:pt x="4908764" y="1346262"/>
                  <a:pt x="4910196" y="1346913"/>
                </a:cubicBezTo>
                <a:cubicBezTo>
                  <a:pt x="4913062" y="1348215"/>
                  <a:pt x="4915796" y="1349908"/>
                  <a:pt x="4918400" y="1351992"/>
                </a:cubicBezTo>
                <a:cubicBezTo>
                  <a:pt x="4921005" y="1354075"/>
                  <a:pt x="4920744" y="1356159"/>
                  <a:pt x="4917620" y="1358242"/>
                </a:cubicBezTo>
                <a:cubicBezTo>
                  <a:pt x="4914494" y="1360326"/>
                  <a:pt x="4912150" y="1364233"/>
                  <a:pt x="4910587" y="1369963"/>
                </a:cubicBezTo>
                <a:cubicBezTo>
                  <a:pt x="4915275" y="1374651"/>
                  <a:pt x="4915275" y="1377255"/>
                  <a:pt x="4910587" y="1377776"/>
                </a:cubicBezTo>
                <a:cubicBezTo>
                  <a:pt x="4905899" y="1378297"/>
                  <a:pt x="4896784" y="1380120"/>
                  <a:pt x="4883240" y="1383246"/>
                </a:cubicBezTo>
                <a:cubicBezTo>
                  <a:pt x="4882198" y="1388455"/>
                  <a:pt x="4880506" y="1388585"/>
                  <a:pt x="4878161" y="1383636"/>
                </a:cubicBezTo>
                <a:cubicBezTo>
                  <a:pt x="4875817" y="1378688"/>
                  <a:pt x="4874124" y="1374130"/>
                  <a:pt x="4873082" y="1369963"/>
                </a:cubicBezTo>
                <a:cubicBezTo>
                  <a:pt x="4872040" y="1365795"/>
                  <a:pt x="4870608" y="1362149"/>
                  <a:pt x="4868785" y="1359024"/>
                </a:cubicBezTo>
                <a:cubicBezTo>
                  <a:pt x="4866962" y="1355898"/>
                  <a:pt x="4867352" y="1354596"/>
                  <a:pt x="4869957" y="1355117"/>
                </a:cubicBezTo>
                <a:lnTo>
                  <a:pt x="4877770" y="1355898"/>
                </a:lnTo>
                <a:cubicBezTo>
                  <a:pt x="4880375" y="1355898"/>
                  <a:pt x="4884412" y="1355117"/>
                  <a:pt x="4889882" y="1353554"/>
                </a:cubicBezTo>
                <a:cubicBezTo>
                  <a:pt x="4895351" y="1351992"/>
                  <a:pt x="4899388" y="1350169"/>
                  <a:pt x="4901992" y="1348085"/>
                </a:cubicBezTo>
                <a:cubicBezTo>
                  <a:pt x="4903294" y="1347043"/>
                  <a:pt x="4904630" y="1346425"/>
                  <a:pt x="4905996" y="1346229"/>
                </a:cubicBezTo>
                <a:close/>
                <a:moveTo>
                  <a:pt x="1753175" y="1344960"/>
                </a:moveTo>
                <a:cubicBezTo>
                  <a:pt x="1755324" y="1345220"/>
                  <a:pt x="1758482" y="1346001"/>
                  <a:pt x="1762649" y="1347304"/>
                </a:cubicBezTo>
                <a:cubicBezTo>
                  <a:pt x="1770984" y="1349908"/>
                  <a:pt x="1774370" y="1354206"/>
                  <a:pt x="1772807" y="1360196"/>
                </a:cubicBezTo>
                <a:cubicBezTo>
                  <a:pt x="1771244" y="1366186"/>
                  <a:pt x="1766816" y="1365795"/>
                  <a:pt x="1759524" y="1359024"/>
                </a:cubicBezTo>
                <a:cubicBezTo>
                  <a:pt x="1752752" y="1351731"/>
                  <a:pt x="1749497" y="1347304"/>
                  <a:pt x="1749757" y="1345741"/>
                </a:cubicBezTo>
                <a:cubicBezTo>
                  <a:pt x="1749887" y="1344960"/>
                  <a:pt x="1751027" y="1344699"/>
                  <a:pt x="1753175" y="1344960"/>
                </a:cubicBezTo>
                <a:close/>
                <a:moveTo>
                  <a:pt x="5904424" y="1342616"/>
                </a:moveTo>
                <a:cubicBezTo>
                  <a:pt x="5907550" y="1343136"/>
                  <a:pt x="5910936" y="1344178"/>
                  <a:pt x="5914582" y="1345741"/>
                </a:cubicBezTo>
                <a:cubicBezTo>
                  <a:pt x="5918228" y="1347304"/>
                  <a:pt x="5917968" y="1349908"/>
                  <a:pt x="5913800" y="1353554"/>
                </a:cubicBezTo>
                <a:cubicBezTo>
                  <a:pt x="5909633" y="1357201"/>
                  <a:pt x="5906638" y="1362019"/>
                  <a:pt x="5904815" y="1368009"/>
                </a:cubicBezTo>
                <a:cubicBezTo>
                  <a:pt x="5902992" y="1374000"/>
                  <a:pt x="5904294" y="1380511"/>
                  <a:pt x="5908722" y="1387543"/>
                </a:cubicBezTo>
                <a:cubicBezTo>
                  <a:pt x="5913149" y="1394575"/>
                  <a:pt x="5914582" y="1402779"/>
                  <a:pt x="5913019" y="1412155"/>
                </a:cubicBezTo>
                <a:cubicBezTo>
                  <a:pt x="5918749" y="1413718"/>
                  <a:pt x="5926953" y="1416062"/>
                  <a:pt x="5937632" y="1419188"/>
                </a:cubicBezTo>
                <a:cubicBezTo>
                  <a:pt x="5948310" y="1422313"/>
                  <a:pt x="5958598" y="1424657"/>
                  <a:pt x="5968494" y="1426220"/>
                </a:cubicBezTo>
                <a:cubicBezTo>
                  <a:pt x="5978392" y="1427782"/>
                  <a:pt x="5988810" y="1429085"/>
                  <a:pt x="5999748" y="1430126"/>
                </a:cubicBezTo>
                <a:cubicBezTo>
                  <a:pt x="6010688" y="1431168"/>
                  <a:pt x="6021366" y="1431298"/>
                  <a:pt x="6031784" y="1430517"/>
                </a:cubicBezTo>
                <a:cubicBezTo>
                  <a:pt x="6042202" y="1429736"/>
                  <a:pt x="6048713" y="1429606"/>
                  <a:pt x="6051318" y="1430126"/>
                </a:cubicBezTo>
                <a:cubicBezTo>
                  <a:pt x="6053922" y="1430647"/>
                  <a:pt x="6049234" y="1433252"/>
                  <a:pt x="6037254" y="1437940"/>
                </a:cubicBezTo>
                <a:cubicBezTo>
                  <a:pt x="6025272" y="1442628"/>
                  <a:pt x="6016548" y="1445623"/>
                  <a:pt x="6011078" y="1446925"/>
                </a:cubicBezTo>
                <a:cubicBezTo>
                  <a:pt x="6005608" y="1448228"/>
                  <a:pt x="5998967" y="1447837"/>
                  <a:pt x="5991154" y="1445753"/>
                </a:cubicBezTo>
                <a:cubicBezTo>
                  <a:pt x="5983340" y="1443670"/>
                  <a:pt x="5974876" y="1440805"/>
                  <a:pt x="5965760" y="1437159"/>
                </a:cubicBezTo>
                <a:cubicBezTo>
                  <a:pt x="5956644" y="1433512"/>
                  <a:pt x="5945575" y="1429475"/>
                  <a:pt x="5932552" y="1425048"/>
                </a:cubicBezTo>
                <a:cubicBezTo>
                  <a:pt x="5919530" y="1420620"/>
                  <a:pt x="5910024" y="1418797"/>
                  <a:pt x="5904034" y="1419578"/>
                </a:cubicBezTo>
                <a:cubicBezTo>
                  <a:pt x="5898043" y="1420360"/>
                  <a:pt x="5893225" y="1421662"/>
                  <a:pt x="5889578" y="1423485"/>
                </a:cubicBezTo>
                <a:cubicBezTo>
                  <a:pt x="5885932" y="1425308"/>
                  <a:pt x="5882156" y="1424006"/>
                  <a:pt x="5878249" y="1419578"/>
                </a:cubicBezTo>
                <a:cubicBezTo>
                  <a:pt x="5874342" y="1415151"/>
                  <a:pt x="5874733" y="1413197"/>
                  <a:pt x="5879421" y="1413718"/>
                </a:cubicBezTo>
                <a:cubicBezTo>
                  <a:pt x="5884109" y="1414239"/>
                  <a:pt x="5893225" y="1413718"/>
                  <a:pt x="5906768" y="1412155"/>
                </a:cubicBezTo>
                <a:cubicBezTo>
                  <a:pt x="5907289" y="1405905"/>
                  <a:pt x="5906117" y="1399654"/>
                  <a:pt x="5903252" y="1393403"/>
                </a:cubicBezTo>
                <a:cubicBezTo>
                  <a:pt x="5900387" y="1387152"/>
                  <a:pt x="5898174" y="1382594"/>
                  <a:pt x="5896610" y="1379730"/>
                </a:cubicBezTo>
                <a:cubicBezTo>
                  <a:pt x="5895048" y="1376865"/>
                  <a:pt x="5895048" y="1371786"/>
                  <a:pt x="5896610" y="1364493"/>
                </a:cubicBezTo>
                <a:cubicBezTo>
                  <a:pt x="5898174" y="1357201"/>
                  <a:pt x="5896871" y="1354596"/>
                  <a:pt x="5892704" y="1356680"/>
                </a:cubicBezTo>
                <a:cubicBezTo>
                  <a:pt x="5888016" y="1358763"/>
                  <a:pt x="5883588" y="1358633"/>
                  <a:pt x="5879421" y="1356289"/>
                </a:cubicBezTo>
                <a:cubicBezTo>
                  <a:pt x="5875254" y="1353945"/>
                  <a:pt x="5876296" y="1352252"/>
                  <a:pt x="5882546" y="1351210"/>
                </a:cubicBezTo>
                <a:cubicBezTo>
                  <a:pt x="5888797" y="1350169"/>
                  <a:pt x="5893225" y="1348345"/>
                  <a:pt x="5895830" y="1345741"/>
                </a:cubicBezTo>
                <a:cubicBezTo>
                  <a:pt x="5898434" y="1343136"/>
                  <a:pt x="5901299" y="1342095"/>
                  <a:pt x="5904424" y="1342616"/>
                </a:cubicBezTo>
                <a:close/>
                <a:moveTo>
                  <a:pt x="6175798" y="1341443"/>
                </a:moveTo>
                <a:cubicBezTo>
                  <a:pt x="6176384" y="1340923"/>
                  <a:pt x="6177524" y="1341053"/>
                  <a:pt x="6179216" y="1341834"/>
                </a:cubicBezTo>
                <a:cubicBezTo>
                  <a:pt x="6182602" y="1343397"/>
                  <a:pt x="6185337" y="1345220"/>
                  <a:pt x="6187421" y="1347304"/>
                </a:cubicBezTo>
                <a:cubicBezTo>
                  <a:pt x="6189504" y="1349387"/>
                  <a:pt x="6189244" y="1351731"/>
                  <a:pt x="6186640" y="1354336"/>
                </a:cubicBezTo>
                <a:cubicBezTo>
                  <a:pt x="6194974" y="1352773"/>
                  <a:pt x="6200574" y="1350950"/>
                  <a:pt x="6203438" y="1348866"/>
                </a:cubicBezTo>
                <a:cubicBezTo>
                  <a:pt x="6206304" y="1346783"/>
                  <a:pt x="6209038" y="1346132"/>
                  <a:pt x="6211642" y="1346913"/>
                </a:cubicBezTo>
                <a:cubicBezTo>
                  <a:pt x="6214247" y="1347694"/>
                  <a:pt x="6217242" y="1349648"/>
                  <a:pt x="6220628" y="1352773"/>
                </a:cubicBezTo>
                <a:cubicBezTo>
                  <a:pt x="6224014" y="1355898"/>
                  <a:pt x="6224014" y="1357982"/>
                  <a:pt x="6220628" y="1359024"/>
                </a:cubicBezTo>
                <a:cubicBezTo>
                  <a:pt x="6217242" y="1360066"/>
                  <a:pt x="6210601" y="1367358"/>
                  <a:pt x="6200704" y="1380902"/>
                </a:cubicBezTo>
                <a:cubicBezTo>
                  <a:pt x="6206954" y="1385590"/>
                  <a:pt x="6214638" y="1389887"/>
                  <a:pt x="6223754" y="1393794"/>
                </a:cubicBezTo>
                <a:cubicBezTo>
                  <a:pt x="6232869" y="1397701"/>
                  <a:pt x="6242376" y="1400305"/>
                  <a:pt x="6252272" y="1401607"/>
                </a:cubicBezTo>
                <a:cubicBezTo>
                  <a:pt x="6262170" y="1402910"/>
                  <a:pt x="6263732" y="1404342"/>
                  <a:pt x="6256961" y="1405905"/>
                </a:cubicBezTo>
                <a:cubicBezTo>
                  <a:pt x="6250189" y="1407467"/>
                  <a:pt x="6243678" y="1408639"/>
                  <a:pt x="6237427" y="1409421"/>
                </a:cubicBezTo>
                <a:cubicBezTo>
                  <a:pt x="6231176" y="1410202"/>
                  <a:pt x="6225576" y="1409030"/>
                  <a:pt x="6220628" y="1405905"/>
                </a:cubicBezTo>
                <a:cubicBezTo>
                  <a:pt x="6215680" y="1402779"/>
                  <a:pt x="6206954" y="1396268"/>
                  <a:pt x="6194453" y="1386371"/>
                </a:cubicBezTo>
                <a:cubicBezTo>
                  <a:pt x="6188202" y="1393143"/>
                  <a:pt x="6181691" y="1398352"/>
                  <a:pt x="6174920" y="1401998"/>
                </a:cubicBezTo>
                <a:cubicBezTo>
                  <a:pt x="6168148" y="1405644"/>
                  <a:pt x="6160985" y="1408639"/>
                  <a:pt x="6153432" y="1410983"/>
                </a:cubicBezTo>
                <a:cubicBezTo>
                  <a:pt x="6145879" y="1413327"/>
                  <a:pt x="6145098" y="1412807"/>
                  <a:pt x="6151088" y="1409421"/>
                </a:cubicBezTo>
                <a:cubicBezTo>
                  <a:pt x="6157078" y="1406035"/>
                  <a:pt x="6163069" y="1402128"/>
                  <a:pt x="6169059" y="1397701"/>
                </a:cubicBezTo>
                <a:cubicBezTo>
                  <a:pt x="6175050" y="1393273"/>
                  <a:pt x="6181170" y="1387673"/>
                  <a:pt x="6187421" y="1380902"/>
                </a:cubicBezTo>
                <a:cubicBezTo>
                  <a:pt x="6184296" y="1378297"/>
                  <a:pt x="6180128" y="1374390"/>
                  <a:pt x="6174920" y="1369181"/>
                </a:cubicBezTo>
                <a:cubicBezTo>
                  <a:pt x="6167106" y="1375953"/>
                  <a:pt x="6161766" y="1379469"/>
                  <a:pt x="6158902" y="1379730"/>
                </a:cubicBezTo>
                <a:cubicBezTo>
                  <a:pt x="6156036" y="1379990"/>
                  <a:pt x="6156818" y="1378167"/>
                  <a:pt x="6161246" y="1374260"/>
                </a:cubicBezTo>
                <a:cubicBezTo>
                  <a:pt x="6165674" y="1370353"/>
                  <a:pt x="6169450" y="1365405"/>
                  <a:pt x="6172575" y="1359414"/>
                </a:cubicBezTo>
                <a:cubicBezTo>
                  <a:pt x="6175700" y="1353424"/>
                  <a:pt x="6176742" y="1348606"/>
                  <a:pt x="6175700" y="1344960"/>
                </a:cubicBezTo>
                <a:cubicBezTo>
                  <a:pt x="6175180" y="1343136"/>
                  <a:pt x="6175212" y="1341964"/>
                  <a:pt x="6175798" y="1341443"/>
                </a:cubicBezTo>
                <a:close/>
                <a:moveTo>
                  <a:pt x="4036054" y="1341443"/>
                </a:moveTo>
                <a:cubicBezTo>
                  <a:pt x="4032669" y="1341704"/>
                  <a:pt x="4024464" y="1343136"/>
                  <a:pt x="4011442" y="1345741"/>
                </a:cubicBezTo>
                <a:lnTo>
                  <a:pt x="4012224" y="1372307"/>
                </a:lnTo>
                <a:cubicBezTo>
                  <a:pt x="4018995" y="1371265"/>
                  <a:pt x="4023683" y="1370093"/>
                  <a:pt x="4026288" y="1368791"/>
                </a:cubicBezTo>
                <a:cubicBezTo>
                  <a:pt x="4028892" y="1367488"/>
                  <a:pt x="4031627" y="1368009"/>
                  <a:pt x="4034492" y="1370353"/>
                </a:cubicBezTo>
                <a:cubicBezTo>
                  <a:pt x="4037357" y="1372697"/>
                  <a:pt x="4036315" y="1374781"/>
                  <a:pt x="4031366" y="1376604"/>
                </a:cubicBezTo>
                <a:cubicBezTo>
                  <a:pt x="4026418" y="1378427"/>
                  <a:pt x="4020037" y="1379339"/>
                  <a:pt x="4012224" y="1379339"/>
                </a:cubicBezTo>
                <a:lnTo>
                  <a:pt x="4013005" y="1404342"/>
                </a:lnTo>
                <a:cubicBezTo>
                  <a:pt x="4017693" y="1403821"/>
                  <a:pt x="4022381" y="1402649"/>
                  <a:pt x="4027069" y="1400826"/>
                </a:cubicBezTo>
                <a:cubicBezTo>
                  <a:pt x="4031757" y="1399003"/>
                  <a:pt x="4035273" y="1399263"/>
                  <a:pt x="4037617" y="1401607"/>
                </a:cubicBezTo>
                <a:cubicBezTo>
                  <a:pt x="4039961" y="1403951"/>
                  <a:pt x="4041784" y="1403430"/>
                  <a:pt x="4043086" y="1400045"/>
                </a:cubicBezTo>
                <a:cubicBezTo>
                  <a:pt x="4044389" y="1396659"/>
                  <a:pt x="4045170" y="1387152"/>
                  <a:pt x="4045431" y="1371525"/>
                </a:cubicBezTo>
                <a:cubicBezTo>
                  <a:pt x="4045691" y="1355898"/>
                  <a:pt x="4045040" y="1346913"/>
                  <a:pt x="4043477" y="1344569"/>
                </a:cubicBezTo>
                <a:cubicBezTo>
                  <a:pt x="4041914" y="1342225"/>
                  <a:pt x="4039440" y="1341183"/>
                  <a:pt x="4036054" y="1341443"/>
                </a:cubicBezTo>
                <a:close/>
                <a:moveTo>
                  <a:pt x="1521455" y="1341443"/>
                </a:moveTo>
                <a:cubicBezTo>
                  <a:pt x="1518069" y="1341704"/>
                  <a:pt x="1509865" y="1343136"/>
                  <a:pt x="1496842" y="1345741"/>
                </a:cubicBezTo>
                <a:lnTo>
                  <a:pt x="1497624" y="1372307"/>
                </a:lnTo>
                <a:cubicBezTo>
                  <a:pt x="1504395" y="1371265"/>
                  <a:pt x="1509083" y="1370093"/>
                  <a:pt x="1511688" y="1368791"/>
                </a:cubicBezTo>
                <a:cubicBezTo>
                  <a:pt x="1514292" y="1367488"/>
                  <a:pt x="1517027" y="1368009"/>
                  <a:pt x="1519892" y="1370353"/>
                </a:cubicBezTo>
                <a:cubicBezTo>
                  <a:pt x="1522757" y="1372697"/>
                  <a:pt x="1521715" y="1374781"/>
                  <a:pt x="1516767" y="1376604"/>
                </a:cubicBezTo>
                <a:cubicBezTo>
                  <a:pt x="1511818" y="1378427"/>
                  <a:pt x="1505437" y="1379339"/>
                  <a:pt x="1497624" y="1379339"/>
                </a:cubicBezTo>
                <a:lnTo>
                  <a:pt x="1498405" y="1404342"/>
                </a:lnTo>
                <a:cubicBezTo>
                  <a:pt x="1503093" y="1403821"/>
                  <a:pt x="1507781" y="1402649"/>
                  <a:pt x="1512469" y="1400826"/>
                </a:cubicBezTo>
                <a:cubicBezTo>
                  <a:pt x="1517157" y="1399003"/>
                  <a:pt x="1520673" y="1399263"/>
                  <a:pt x="1523017" y="1401607"/>
                </a:cubicBezTo>
                <a:cubicBezTo>
                  <a:pt x="1525361" y="1403951"/>
                  <a:pt x="1527185" y="1403430"/>
                  <a:pt x="1528487" y="1400045"/>
                </a:cubicBezTo>
                <a:cubicBezTo>
                  <a:pt x="1529789" y="1396659"/>
                  <a:pt x="1530570" y="1387152"/>
                  <a:pt x="1530831" y="1371525"/>
                </a:cubicBezTo>
                <a:cubicBezTo>
                  <a:pt x="1531091" y="1355898"/>
                  <a:pt x="1530440" y="1346913"/>
                  <a:pt x="1528877" y="1344569"/>
                </a:cubicBezTo>
                <a:cubicBezTo>
                  <a:pt x="1527315" y="1342225"/>
                  <a:pt x="1524841" y="1341183"/>
                  <a:pt x="1521455" y="1341443"/>
                </a:cubicBezTo>
                <a:close/>
                <a:moveTo>
                  <a:pt x="577233" y="1338025"/>
                </a:moveTo>
                <a:cubicBezTo>
                  <a:pt x="579447" y="1338090"/>
                  <a:pt x="581921" y="1338709"/>
                  <a:pt x="584656" y="1339881"/>
                </a:cubicBezTo>
                <a:cubicBezTo>
                  <a:pt x="590126" y="1342225"/>
                  <a:pt x="594683" y="1344699"/>
                  <a:pt x="598330" y="1347304"/>
                </a:cubicBezTo>
                <a:cubicBezTo>
                  <a:pt x="601976" y="1349908"/>
                  <a:pt x="601585" y="1352903"/>
                  <a:pt x="597158" y="1356289"/>
                </a:cubicBezTo>
                <a:cubicBezTo>
                  <a:pt x="592730" y="1359675"/>
                  <a:pt x="587391" y="1369442"/>
                  <a:pt x="581140" y="1385590"/>
                </a:cubicBezTo>
                <a:cubicBezTo>
                  <a:pt x="588954" y="1391840"/>
                  <a:pt x="590516" y="1395096"/>
                  <a:pt x="585828" y="1395356"/>
                </a:cubicBezTo>
                <a:cubicBezTo>
                  <a:pt x="581140" y="1395617"/>
                  <a:pt x="575019" y="1395877"/>
                  <a:pt x="567466" y="1396138"/>
                </a:cubicBezTo>
                <a:cubicBezTo>
                  <a:pt x="559913" y="1396398"/>
                  <a:pt x="548844" y="1397310"/>
                  <a:pt x="534259" y="1398873"/>
                </a:cubicBezTo>
                <a:cubicBezTo>
                  <a:pt x="533738" y="1406686"/>
                  <a:pt x="532566" y="1410983"/>
                  <a:pt x="530743" y="1411765"/>
                </a:cubicBezTo>
                <a:cubicBezTo>
                  <a:pt x="528920" y="1412546"/>
                  <a:pt x="527357" y="1407858"/>
                  <a:pt x="526055" y="1397701"/>
                </a:cubicBezTo>
                <a:cubicBezTo>
                  <a:pt x="524753" y="1387543"/>
                  <a:pt x="523320" y="1378037"/>
                  <a:pt x="521758" y="1369181"/>
                </a:cubicBezTo>
                <a:cubicBezTo>
                  <a:pt x="520195" y="1360326"/>
                  <a:pt x="518372" y="1353945"/>
                  <a:pt x="516288" y="1350038"/>
                </a:cubicBezTo>
                <a:cubicBezTo>
                  <a:pt x="514205" y="1346132"/>
                  <a:pt x="515116" y="1344439"/>
                  <a:pt x="519023" y="1344960"/>
                </a:cubicBezTo>
                <a:cubicBezTo>
                  <a:pt x="522930" y="1345480"/>
                  <a:pt x="525925" y="1346262"/>
                  <a:pt x="528008" y="1347304"/>
                </a:cubicBezTo>
                <a:cubicBezTo>
                  <a:pt x="530092" y="1348345"/>
                  <a:pt x="536603" y="1348085"/>
                  <a:pt x="547542" y="1346522"/>
                </a:cubicBezTo>
                <a:cubicBezTo>
                  <a:pt x="560044" y="1343918"/>
                  <a:pt x="567987" y="1341574"/>
                  <a:pt x="571373" y="1339490"/>
                </a:cubicBezTo>
                <a:cubicBezTo>
                  <a:pt x="573066" y="1338448"/>
                  <a:pt x="575019" y="1337960"/>
                  <a:pt x="577233" y="1338025"/>
                </a:cubicBezTo>
                <a:close/>
                <a:moveTo>
                  <a:pt x="67399" y="1337537"/>
                </a:moveTo>
                <a:cubicBezTo>
                  <a:pt x="65772" y="1337797"/>
                  <a:pt x="63590" y="1338448"/>
                  <a:pt x="60856" y="1339490"/>
                </a:cubicBezTo>
                <a:cubicBezTo>
                  <a:pt x="55386" y="1341574"/>
                  <a:pt x="50307" y="1341313"/>
                  <a:pt x="45619" y="1338709"/>
                </a:cubicBezTo>
                <a:cubicBezTo>
                  <a:pt x="42494" y="1346001"/>
                  <a:pt x="38587" y="1353294"/>
                  <a:pt x="33899" y="1360587"/>
                </a:cubicBezTo>
                <a:cubicBezTo>
                  <a:pt x="41713" y="1360587"/>
                  <a:pt x="46922" y="1361628"/>
                  <a:pt x="49526" y="1363712"/>
                </a:cubicBezTo>
                <a:cubicBezTo>
                  <a:pt x="52131" y="1365795"/>
                  <a:pt x="56298" y="1369181"/>
                  <a:pt x="62028" y="1373869"/>
                </a:cubicBezTo>
                <a:cubicBezTo>
                  <a:pt x="66716" y="1361368"/>
                  <a:pt x="69581" y="1352513"/>
                  <a:pt x="70622" y="1347304"/>
                </a:cubicBezTo>
                <a:cubicBezTo>
                  <a:pt x="71664" y="1342095"/>
                  <a:pt x="71664" y="1338969"/>
                  <a:pt x="70622" y="1337927"/>
                </a:cubicBezTo>
                <a:cubicBezTo>
                  <a:pt x="70101" y="1337407"/>
                  <a:pt x="69027" y="1337276"/>
                  <a:pt x="67399" y="1337537"/>
                </a:cubicBezTo>
                <a:close/>
                <a:moveTo>
                  <a:pt x="3874948" y="1336755"/>
                </a:moveTo>
                <a:cubicBezTo>
                  <a:pt x="3876511" y="1336625"/>
                  <a:pt x="3878204" y="1336886"/>
                  <a:pt x="3880027" y="1337537"/>
                </a:cubicBezTo>
                <a:cubicBezTo>
                  <a:pt x="3883673" y="1338839"/>
                  <a:pt x="3886798" y="1340532"/>
                  <a:pt x="3889403" y="1342616"/>
                </a:cubicBezTo>
                <a:cubicBezTo>
                  <a:pt x="3892008" y="1344699"/>
                  <a:pt x="3892138" y="1346522"/>
                  <a:pt x="3889794" y="1348085"/>
                </a:cubicBezTo>
                <a:cubicBezTo>
                  <a:pt x="3887450" y="1349648"/>
                  <a:pt x="3884715" y="1355638"/>
                  <a:pt x="3881590" y="1366056"/>
                </a:cubicBezTo>
                <a:cubicBezTo>
                  <a:pt x="3878464" y="1376474"/>
                  <a:pt x="3875599" y="1383766"/>
                  <a:pt x="3872995" y="1387934"/>
                </a:cubicBezTo>
                <a:cubicBezTo>
                  <a:pt x="3870390" y="1392101"/>
                  <a:pt x="3868306" y="1391580"/>
                  <a:pt x="3866744" y="1386371"/>
                </a:cubicBezTo>
                <a:cubicBezTo>
                  <a:pt x="3856847" y="1388975"/>
                  <a:pt x="3846689" y="1391580"/>
                  <a:pt x="3836271" y="1394184"/>
                </a:cubicBezTo>
                <a:lnTo>
                  <a:pt x="3836271" y="1424657"/>
                </a:lnTo>
                <a:cubicBezTo>
                  <a:pt x="3836271" y="1428824"/>
                  <a:pt x="3837704" y="1429996"/>
                  <a:pt x="3840569" y="1428173"/>
                </a:cubicBezTo>
                <a:cubicBezTo>
                  <a:pt x="3843434" y="1426350"/>
                  <a:pt x="3848773" y="1423876"/>
                  <a:pt x="3856586" y="1420750"/>
                </a:cubicBezTo>
                <a:cubicBezTo>
                  <a:pt x="3864400" y="1417625"/>
                  <a:pt x="3866874" y="1417495"/>
                  <a:pt x="3864009" y="1420360"/>
                </a:cubicBezTo>
                <a:cubicBezTo>
                  <a:pt x="3861144" y="1423225"/>
                  <a:pt x="3855935" y="1427392"/>
                  <a:pt x="3848382" y="1432861"/>
                </a:cubicBezTo>
                <a:cubicBezTo>
                  <a:pt x="3840829" y="1438331"/>
                  <a:pt x="3835490" y="1443149"/>
                  <a:pt x="3832364" y="1447316"/>
                </a:cubicBezTo>
                <a:cubicBezTo>
                  <a:pt x="3829239" y="1451483"/>
                  <a:pt x="3826374" y="1451353"/>
                  <a:pt x="3823770" y="1446925"/>
                </a:cubicBezTo>
                <a:cubicBezTo>
                  <a:pt x="3821165" y="1442498"/>
                  <a:pt x="3820644" y="1438851"/>
                  <a:pt x="3822207" y="1435987"/>
                </a:cubicBezTo>
                <a:cubicBezTo>
                  <a:pt x="3823770" y="1433122"/>
                  <a:pt x="3825072" y="1428954"/>
                  <a:pt x="3826114" y="1423485"/>
                </a:cubicBezTo>
                <a:cubicBezTo>
                  <a:pt x="3827156" y="1418016"/>
                  <a:pt x="3827807" y="1405905"/>
                  <a:pt x="3828067" y="1387152"/>
                </a:cubicBezTo>
                <a:cubicBezTo>
                  <a:pt x="3828328" y="1368400"/>
                  <a:pt x="3827026" y="1356810"/>
                  <a:pt x="3824160" y="1352382"/>
                </a:cubicBezTo>
                <a:cubicBezTo>
                  <a:pt x="3821296" y="1347955"/>
                  <a:pt x="3821426" y="1345871"/>
                  <a:pt x="3824551" y="1346132"/>
                </a:cubicBezTo>
                <a:cubicBezTo>
                  <a:pt x="3827676" y="1346392"/>
                  <a:pt x="3830542" y="1346783"/>
                  <a:pt x="3833146" y="1347304"/>
                </a:cubicBezTo>
                <a:cubicBezTo>
                  <a:pt x="3835750" y="1347824"/>
                  <a:pt x="3842001" y="1346913"/>
                  <a:pt x="3851898" y="1344569"/>
                </a:cubicBezTo>
                <a:cubicBezTo>
                  <a:pt x="3861795" y="1342225"/>
                  <a:pt x="3868046" y="1340141"/>
                  <a:pt x="3870651" y="1338318"/>
                </a:cubicBezTo>
                <a:cubicBezTo>
                  <a:pt x="3871953" y="1337407"/>
                  <a:pt x="3873385" y="1336886"/>
                  <a:pt x="3874948" y="1336755"/>
                </a:cubicBezTo>
                <a:close/>
                <a:moveTo>
                  <a:pt x="1360348" y="1336755"/>
                </a:moveTo>
                <a:cubicBezTo>
                  <a:pt x="1361911" y="1336625"/>
                  <a:pt x="1363604" y="1336886"/>
                  <a:pt x="1365427" y="1337537"/>
                </a:cubicBezTo>
                <a:cubicBezTo>
                  <a:pt x="1369073" y="1338839"/>
                  <a:pt x="1372199" y="1340532"/>
                  <a:pt x="1374803" y="1342616"/>
                </a:cubicBezTo>
                <a:cubicBezTo>
                  <a:pt x="1377408" y="1344699"/>
                  <a:pt x="1377538" y="1346522"/>
                  <a:pt x="1375194" y="1348085"/>
                </a:cubicBezTo>
                <a:cubicBezTo>
                  <a:pt x="1372850" y="1349648"/>
                  <a:pt x="1370115" y="1355638"/>
                  <a:pt x="1366990" y="1366056"/>
                </a:cubicBezTo>
                <a:cubicBezTo>
                  <a:pt x="1363864" y="1376474"/>
                  <a:pt x="1360999" y="1383766"/>
                  <a:pt x="1358395" y="1387934"/>
                </a:cubicBezTo>
                <a:cubicBezTo>
                  <a:pt x="1355790" y="1392101"/>
                  <a:pt x="1353707" y="1391580"/>
                  <a:pt x="1352144" y="1386371"/>
                </a:cubicBezTo>
                <a:cubicBezTo>
                  <a:pt x="1342247" y="1388975"/>
                  <a:pt x="1332089" y="1391580"/>
                  <a:pt x="1321672" y="1394184"/>
                </a:cubicBezTo>
                <a:lnTo>
                  <a:pt x="1321672" y="1424657"/>
                </a:lnTo>
                <a:cubicBezTo>
                  <a:pt x="1321672" y="1428824"/>
                  <a:pt x="1323104" y="1429996"/>
                  <a:pt x="1325969" y="1428173"/>
                </a:cubicBezTo>
                <a:cubicBezTo>
                  <a:pt x="1328834" y="1426350"/>
                  <a:pt x="1334173" y="1423876"/>
                  <a:pt x="1341987" y="1420750"/>
                </a:cubicBezTo>
                <a:cubicBezTo>
                  <a:pt x="1349800" y="1417625"/>
                  <a:pt x="1352274" y="1417495"/>
                  <a:pt x="1349409" y="1420360"/>
                </a:cubicBezTo>
                <a:cubicBezTo>
                  <a:pt x="1346544" y="1423225"/>
                  <a:pt x="1341335" y="1427392"/>
                  <a:pt x="1333782" y="1432861"/>
                </a:cubicBezTo>
                <a:cubicBezTo>
                  <a:pt x="1326229" y="1438331"/>
                  <a:pt x="1320890" y="1443149"/>
                  <a:pt x="1317765" y="1447316"/>
                </a:cubicBezTo>
                <a:cubicBezTo>
                  <a:pt x="1314639" y="1451483"/>
                  <a:pt x="1311774" y="1451353"/>
                  <a:pt x="1309170" y="1446925"/>
                </a:cubicBezTo>
                <a:cubicBezTo>
                  <a:pt x="1306565" y="1442498"/>
                  <a:pt x="1306045" y="1438851"/>
                  <a:pt x="1307607" y="1435987"/>
                </a:cubicBezTo>
                <a:cubicBezTo>
                  <a:pt x="1309170" y="1433122"/>
                  <a:pt x="1310472" y="1428954"/>
                  <a:pt x="1311514" y="1423485"/>
                </a:cubicBezTo>
                <a:cubicBezTo>
                  <a:pt x="1312556" y="1418016"/>
                  <a:pt x="1313207" y="1405905"/>
                  <a:pt x="1313467" y="1387152"/>
                </a:cubicBezTo>
                <a:cubicBezTo>
                  <a:pt x="1313728" y="1368400"/>
                  <a:pt x="1312426" y="1356810"/>
                  <a:pt x="1309561" y="1352382"/>
                </a:cubicBezTo>
                <a:cubicBezTo>
                  <a:pt x="1306696" y="1347955"/>
                  <a:pt x="1306826" y="1345871"/>
                  <a:pt x="1309951" y="1346132"/>
                </a:cubicBezTo>
                <a:cubicBezTo>
                  <a:pt x="1313077" y="1346392"/>
                  <a:pt x="1315942" y="1346783"/>
                  <a:pt x="1318546" y="1347304"/>
                </a:cubicBezTo>
                <a:cubicBezTo>
                  <a:pt x="1321151" y="1347824"/>
                  <a:pt x="1327401" y="1346913"/>
                  <a:pt x="1337298" y="1344569"/>
                </a:cubicBezTo>
                <a:cubicBezTo>
                  <a:pt x="1347196" y="1342225"/>
                  <a:pt x="1353446" y="1340141"/>
                  <a:pt x="1356051" y="1338318"/>
                </a:cubicBezTo>
                <a:cubicBezTo>
                  <a:pt x="1357353" y="1337407"/>
                  <a:pt x="1358786" y="1336886"/>
                  <a:pt x="1360348" y="1336755"/>
                </a:cubicBezTo>
                <a:close/>
                <a:moveTo>
                  <a:pt x="786588" y="1336658"/>
                </a:moveTo>
                <a:cubicBezTo>
                  <a:pt x="788411" y="1336593"/>
                  <a:pt x="790430" y="1336886"/>
                  <a:pt x="792643" y="1337537"/>
                </a:cubicBezTo>
                <a:cubicBezTo>
                  <a:pt x="797071" y="1338839"/>
                  <a:pt x="800978" y="1340792"/>
                  <a:pt x="804364" y="1343397"/>
                </a:cubicBezTo>
                <a:cubicBezTo>
                  <a:pt x="807749" y="1346001"/>
                  <a:pt x="807880" y="1348736"/>
                  <a:pt x="804754" y="1351601"/>
                </a:cubicBezTo>
                <a:cubicBezTo>
                  <a:pt x="801629" y="1354466"/>
                  <a:pt x="796941" y="1366056"/>
                  <a:pt x="790690" y="1386371"/>
                </a:cubicBezTo>
                <a:cubicBezTo>
                  <a:pt x="797983" y="1393143"/>
                  <a:pt x="798243" y="1396659"/>
                  <a:pt x="791471" y="1396919"/>
                </a:cubicBezTo>
                <a:cubicBezTo>
                  <a:pt x="784700" y="1397180"/>
                  <a:pt x="769854" y="1398352"/>
                  <a:pt x="746935" y="1400435"/>
                </a:cubicBezTo>
                <a:cubicBezTo>
                  <a:pt x="744330" y="1406686"/>
                  <a:pt x="742377" y="1408509"/>
                  <a:pt x="741074" y="1405905"/>
                </a:cubicBezTo>
                <a:cubicBezTo>
                  <a:pt x="739772" y="1403300"/>
                  <a:pt x="738730" y="1398742"/>
                  <a:pt x="737949" y="1392231"/>
                </a:cubicBezTo>
                <a:cubicBezTo>
                  <a:pt x="737168" y="1385720"/>
                  <a:pt x="736126" y="1377906"/>
                  <a:pt x="734824" y="1368791"/>
                </a:cubicBezTo>
                <a:cubicBezTo>
                  <a:pt x="733521" y="1359675"/>
                  <a:pt x="731698" y="1352903"/>
                  <a:pt x="729354" y="1348476"/>
                </a:cubicBezTo>
                <a:cubicBezTo>
                  <a:pt x="727010" y="1344048"/>
                  <a:pt x="727531" y="1342095"/>
                  <a:pt x="730917" y="1342616"/>
                </a:cubicBezTo>
                <a:cubicBezTo>
                  <a:pt x="734303" y="1343136"/>
                  <a:pt x="737298" y="1343788"/>
                  <a:pt x="739902" y="1344569"/>
                </a:cubicBezTo>
                <a:cubicBezTo>
                  <a:pt x="742507" y="1345350"/>
                  <a:pt x="746153" y="1345480"/>
                  <a:pt x="750841" y="1344960"/>
                </a:cubicBezTo>
                <a:cubicBezTo>
                  <a:pt x="755529" y="1344439"/>
                  <a:pt x="761129" y="1343527"/>
                  <a:pt x="767640" y="1342225"/>
                </a:cubicBezTo>
                <a:cubicBezTo>
                  <a:pt x="774151" y="1340923"/>
                  <a:pt x="778840" y="1339490"/>
                  <a:pt x="781705" y="1337927"/>
                </a:cubicBezTo>
                <a:cubicBezTo>
                  <a:pt x="783137" y="1337146"/>
                  <a:pt x="784765" y="1336723"/>
                  <a:pt x="786588" y="1336658"/>
                </a:cubicBezTo>
                <a:close/>
                <a:moveTo>
                  <a:pt x="6123350" y="1335974"/>
                </a:moveTo>
                <a:cubicBezTo>
                  <a:pt x="6126476" y="1336235"/>
                  <a:pt x="6129862" y="1336625"/>
                  <a:pt x="6133508" y="1337146"/>
                </a:cubicBezTo>
                <a:cubicBezTo>
                  <a:pt x="6137154" y="1337667"/>
                  <a:pt x="6139108" y="1339620"/>
                  <a:pt x="6139368" y="1343006"/>
                </a:cubicBezTo>
                <a:cubicBezTo>
                  <a:pt x="6139628" y="1346392"/>
                  <a:pt x="6137154" y="1347173"/>
                  <a:pt x="6131945" y="1345350"/>
                </a:cubicBezTo>
                <a:cubicBezTo>
                  <a:pt x="6126736" y="1343527"/>
                  <a:pt x="6123090" y="1341574"/>
                  <a:pt x="6121006" y="1339490"/>
                </a:cubicBezTo>
                <a:cubicBezTo>
                  <a:pt x="6119444" y="1336886"/>
                  <a:pt x="6120225" y="1335714"/>
                  <a:pt x="6123350" y="1335974"/>
                </a:cubicBezTo>
                <a:close/>
                <a:moveTo>
                  <a:pt x="5670946" y="1335583"/>
                </a:moveTo>
                <a:cubicBezTo>
                  <a:pt x="5672834" y="1335193"/>
                  <a:pt x="5675862" y="1335323"/>
                  <a:pt x="5680028" y="1335974"/>
                </a:cubicBezTo>
                <a:cubicBezTo>
                  <a:pt x="5688363" y="1337276"/>
                  <a:pt x="5692270" y="1341574"/>
                  <a:pt x="5691749" y="1348866"/>
                </a:cubicBezTo>
                <a:cubicBezTo>
                  <a:pt x="5691228" y="1355638"/>
                  <a:pt x="5687452" y="1356289"/>
                  <a:pt x="5680419" y="1350820"/>
                </a:cubicBezTo>
                <a:cubicBezTo>
                  <a:pt x="5673387" y="1345350"/>
                  <a:pt x="5669480" y="1341183"/>
                  <a:pt x="5668699" y="1338318"/>
                </a:cubicBezTo>
                <a:cubicBezTo>
                  <a:pt x="5668308" y="1336886"/>
                  <a:pt x="5669057" y="1335974"/>
                  <a:pt x="5670946" y="1335583"/>
                </a:cubicBezTo>
                <a:close/>
                <a:moveTo>
                  <a:pt x="4291020" y="1335388"/>
                </a:moveTo>
                <a:cubicBezTo>
                  <a:pt x="4292127" y="1334867"/>
                  <a:pt x="4294438" y="1335062"/>
                  <a:pt x="4297955" y="1335974"/>
                </a:cubicBezTo>
                <a:cubicBezTo>
                  <a:pt x="4304987" y="1337797"/>
                  <a:pt x="4307982" y="1340011"/>
                  <a:pt x="4306940" y="1342616"/>
                </a:cubicBezTo>
                <a:cubicBezTo>
                  <a:pt x="4305898" y="1345220"/>
                  <a:pt x="4305117" y="1350429"/>
                  <a:pt x="4304596" y="1358242"/>
                </a:cubicBezTo>
                <a:cubicBezTo>
                  <a:pt x="4310326" y="1357201"/>
                  <a:pt x="4316186" y="1355768"/>
                  <a:pt x="4322176" y="1353945"/>
                </a:cubicBezTo>
                <a:cubicBezTo>
                  <a:pt x="4328167" y="1352122"/>
                  <a:pt x="4332725" y="1351210"/>
                  <a:pt x="4335850" y="1351210"/>
                </a:cubicBezTo>
                <a:cubicBezTo>
                  <a:pt x="4338976" y="1351210"/>
                  <a:pt x="4341970" y="1352773"/>
                  <a:pt x="4344836" y="1355898"/>
                </a:cubicBezTo>
                <a:cubicBezTo>
                  <a:pt x="4347700" y="1359024"/>
                  <a:pt x="4346528" y="1360847"/>
                  <a:pt x="4341320" y="1361368"/>
                </a:cubicBezTo>
                <a:cubicBezTo>
                  <a:pt x="4336110" y="1361889"/>
                  <a:pt x="4330772" y="1362410"/>
                  <a:pt x="4325302" y="1362931"/>
                </a:cubicBezTo>
                <a:cubicBezTo>
                  <a:pt x="4319832" y="1363451"/>
                  <a:pt x="4312930" y="1364493"/>
                  <a:pt x="4304596" y="1366056"/>
                </a:cubicBezTo>
                <a:cubicBezTo>
                  <a:pt x="4315535" y="1379599"/>
                  <a:pt x="4325692" y="1389887"/>
                  <a:pt x="4335069" y="1396919"/>
                </a:cubicBezTo>
                <a:cubicBezTo>
                  <a:pt x="4344445" y="1403951"/>
                  <a:pt x="4354082" y="1409030"/>
                  <a:pt x="4363978" y="1412155"/>
                </a:cubicBezTo>
                <a:cubicBezTo>
                  <a:pt x="4373876" y="1415281"/>
                  <a:pt x="4375568" y="1417234"/>
                  <a:pt x="4369058" y="1418016"/>
                </a:cubicBezTo>
                <a:cubicBezTo>
                  <a:pt x="4362546" y="1418797"/>
                  <a:pt x="4355514" y="1419318"/>
                  <a:pt x="4347961" y="1419578"/>
                </a:cubicBezTo>
                <a:cubicBezTo>
                  <a:pt x="4340408" y="1419839"/>
                  <a:pt x="4334548" y="1417104"/>
                  <a:pt x="4330380" y="1411374"/>
                </a:cubicBezTo>
                <a:cubicBezTo>
                  <a:pt x="4326214" y="1405644"/>
                  <a:pt x="4322567" y="1400565"/>
                  <a:pt x="4319442" y="1396138"/>
                </a:cubicBezTo>
                <a:cubicBezTo>
                  <a:pt x="4316316" y="1391710"/>
                  <a:pt x="4311368" y="1384808"/>
                  <a:pt x="4304596" y="1375432"/>
                </a:cubicBezTo>
                <a:cubicBezTo>
                  <a:pt x="4304596" y="1393664"/>
                  <a:pt x="4304336" y="1409030"/>
                  <a:pt x="4303815" y="1421532"/>
                </a:cubicBezTo>
                <a:cubicBezTo>
                  <a:pt x="4303294" y="1434033"/>
                  <a:pt x="4302252" y="1442368"/>
                  <a:pt x="4300690" y="1446535"/>
                </a:cubicBezTo>
                <a:cubicBezTo>
                  <a:pt x="4299127" y="1450702"/>
                  <a:pt x="4296913" y="1449530"/>
                  <a:pt x="4294048" y="1443019"/>
                </a:cubicBezTo>
                <a:cubicBezTo>
                  <a:pt x="4291183" y="1436507"/>
                  <a:pt x="4290402" y="1430647"/>
                  <a:pt x="4291704" y="1425438"/>
                </a:cubicBezTo>
                <a:cubicBezTo>
                  <a:pt x="4293006" y="1420229"/>
                  <a:pt x="4294048" y="1413848"/>
                  <a:pt x="4294830" y="1406295"/>
                </a:cubicBezTo>
                <a:cubicBezTo>
                  <a:pt x="4295610" y="1398742"/>
                  <a:pt x="4296002" y="1389496"/>
                  <a:pt x="4296002" y="1378558"/>
                </a:cubicBezTo>
                <a:cubicBezTo>
                  <a:pt x="4291314" y="1385850"/>
                  <a:pt x="4284802" y="1393924"/>
                  <a:pt x="4276468" y="1402779"/>
                </a:cubicBezTo>
                <a:cubicBezTo>
                  <a:pt x="4268134" y="1411635"/>
                  <a:pt x="4258236" y="1418276"/>
                  <a:pt x="4246776" y="1422704"/>
                </a:cubicBezTo>
                <a:cubicBezTo>
                  <a:pt x="4235316" y="1427131"/>
                  <a:pt x="4234405" y="1426220"/>
                  <a:pt x="4244042" y="1419969"/>
                </a:cubicBezTo>
                <a:cubicBezTo>
                  <a:pt x="4253678" y="1413718"/>
                  <a:pt x="4262794" y="1405514"/>
                  <a:pt x="4271389" y="1395356"/>
                </a:cubicBezTo>
                <a:cubicBezTo>
                  <a:pt x="4279984" y="1385199"/>
                  <a:pt x="4285844" y="1376213"/>
                  <a:pt x="4288970" y="1368400"/>
                </a:cubicBezTo>
                <a:cubicBezTo>
                  <a:pt x="4279072" y="1370484"/>
                  <a:pt x="4272170" y="1372046"/>
                  <a:pt x="4268264" y="1373088"/>
                </a:cubicBezTo>
                <a:cubicBezTo>
                  <a:pt x="4264357" y="1374130"/>
                  <a:pt x="4260320" y="1373218"/>
                  <a:pt x="4256152" y="1370353"/>
                </a:cubicBezTo>
                <a:cubicBezTo>
                  <a:pt x="4251986" y="1367488"/>
                  <a:pt x="4251725" y="1365926"/>
                  <a:pt x="4255372" y="1365665"/>
                </a:cubicBezTo>
                <a:cubicBezTo>
                  <a:pt x="4259018" y="1365405"/>
                  <a:pt x="4263966" y="1364884"/>
                  <a:pt x="4270217" y="1364103"/>
                </a:cubicBezTo>
                <a:cubicBezTo>
                  <a:pt x="4276468" y="1363321"/>
                  <a:pt x="4285062" y="1361889"/>
                  <a:pt x="4296002" y="1359805"/>
                </a:cubicBezTo>
                <a:cubicBezTo>
                  <a:pt x="4295480" y="1349908"/>
                  <a:pt x="4293918" y="1343006"/>
                  <a:pt x="4291314" y="1339099"/>
                </a:cubicBezTo>
                <a:cubicBezTo>
                  <a:pt x="4290011" y="1337146"/>
                  <a:pt x="4289914" y="1335909"/>
                  <a:pt x="4291020" y="1335388"/>
                </a:cubicBezTo>
                <a:close/>
                <a:moveTo>
                  <a:pt x="6181952" y="1330895"/>
                </a:moveTo>
                <a:cubicBezTo>
                  <a:pt x="6185598" y="1330895"/>
                  <a:pt x="6189374" y="1331416"/>
                  <a:pt x="6193281" y="1332458"/>
                </a:cubicBezTo>
                <a:cubicBezTo>
                  <a:pt x="6197188" y="1333500"/>
                  <a:pt x="6199011" y="1335193"/>
                  <a:pt x="6198750" y="1337537"/>
                </a:cubicBezTo>
                <a:cubicBezTo>
                  <a:pt x="6198490" y="1339881"/>
                  <a:pt x="6196276" y="1340532"/>
                  <a:pt x="6192109" y="1339490"/>
                </a:cubicBezTo>
                <a:cubicBezTo>
                  <a:pt x="6187942" y="1338448"/>
                  <a:pt x="6184296" y="1336886"/>
                  <a:pt x="6181170" y="1334802"/>
                </a:cubicBezTo>
                <a:cubicBezTo>
                  <a:pt x="6178566" y="1332198"/>
                  <a:pt x="6178826" y="1330895"/>
                  <a:pt x="6181952" y="1330895"/>
                </a:cubicBezTo>
                <a:close/>
                <a:moveTo>
                  <a:pt x="4632889" y="1330724"/>
                </a:moveTo>
                <a:cubicBezTo>
                  <a:pt x="4633914" y="1329601"/>
                  <a:pt x="4635014" y="1332653"/>
                  <a:pt x="4636186" y="1339881"/>
                </a:cubicBezTo>
                <a:cubicBezTo>
                  <a:pt x="4637748" y="1349517"/>
                  <a:pt x="4635925" y="1359154"/>
                  <a:pt x="4630716" y="1368791"/>
                </a:cubicBezTo>
                <a:cubicBezTo>
                  <a:pt x="4625507" y="1378427"/>
                  <a:pt x="4622252" y="1379860"/>
                  <a:pt x="4620949" y="1373088"/>
                </a:cubicBezTo>
                <a:cubicBezTo>
                  <a:pt x="4619647" y="1366316"/>
                  <a:pt x="4619777" y="1361498"/>
                  <a:pt x="4621340" y="1358633"/>
                </a:cubicBezTo>
                <a:cubicBezTo>
                  <a:pt x="4622902" y="1355768"/>
                  <a:pt x="4624726" y="1352252"/>
                  <a:pt x="4626809" y="1348085"/>
                </a:cubicBezTo>
                <a:cubicBezTo>
                  <a:pt x="4628892" y="1343397"/>
                  <a:pt x="4630586" y="1338448"/>
                  <a:pt x="4631888" y="1333239"/>
                </a:cubicBezTo>
                <a:cubicBezTo>
                  <a:pt x="4632214" y="1331937"/>
                  <a:pt x="4632547" y="1331099"/>
                  <a:pt x="4632889" y="1330724"/>
                </a:cubicBezTo>
                <a:close/>
                <a:moveTo>
                  <a:pt x="4207318" y="1330505"/>
                </a:moveTo>
                <a:cubicBezTo>
                  <a:pt x="4213830" y="1331807"/>
                  <a:pt x="4218258" y="1333890"/>
                  <a:pt x="4220602" y="1336755"/>
                </a:cubicBezTo>
                <a:cubicBezTo>
                  <a:pt x="4222946" y="1339620"/>
                  <a:pt x="4223596" y="1343527"/>
                  <a:pt x="4222554" y="1348476"/>
                </a:cubicBezTo>
                <a:cubicBezTo>
                  <a:pt x="4221513" y="1353424"/>
                  <a:pt x="4218127" y="1353815"/>
                  <a:pt x="4212397" y="1349648"/>
                </a:cubicBezTo>
                <a:cubicBezTo>
                  <a:pt x="4207188" y="1344960"/>
                  <a:pt x="4203412" y="1340271"/>
                  <a:pt x="4201068" y="1335583"/>
                </a:cubicBezTo>
                <a:cubicBezTo>
                  <a:pt x="4198724" y="1330895"/>
                  <a:pt x="4200807" y="1329202"/>
                  <a:pt x="4207318" y="1330505"/>
                </a:cubicBezTo>
                <a:close/>
                <a:moveTo>
                  <a:pt x="5776525" y="1327379"/>
                </a:moveTo>
                <a:cubicBezTo>
                  <a:pt x="5779911" y="1326598"/>
                  <a:pt x="5782776" y="1326728"/>
                  <a:pt x="5785120" y="1327770"/>
                </a:cubicBezTo>
                <a:cubicBezTo>
                  <a:pt x="5787464" y="1328812"/>
                  <a:pt x="5787073" y="1330635"/>
                  <a:pt x="5783948" y="1333239"/>
                </a:cubicBezTo>
                <a:cubicBezTo>
                  <a:pt x="5780822" y="1335844"/>
                  <a:pt x="5773790" y="1338709"/>
                  <a:pt x="5762852" y="1341834"/>
                </a:cubicBezTo>
                <a:cubicBezTo>
                  <a:pt x="5764935" y="1342876"/>
                  <a:pt x="5766368" y="1344048"/>
                  <a:pt x="5767149" y="1345350"/>
                </a:cubicBezTo>
                <a:cubicBezTo>
                  <a:pt x="5767930" y="1346652"/>
                  <a:pt x="5767800" y="1349127"/>
                  <a:pt x="5766758" y="1352773"/>
                </a:cubicBezTo>
                <a:cubicBezTo>
                  <a:pt x="5775614" y="1350689"/>
                  <a:pt x="5781734" y="1348866"/>
                  <a:pt x="5785120" y="1347304"/>
                </a:cubicBezTo>
                <a:cubicBezTo>
                  <a:pt x="5788506" y="1345741"/>
                  <a:pt x="5792282" y="1345611"/>
                  <a:pt x="5796450" y="1346913"/>
                </a:cubicBezTo>
                <a:cubicBezTo>
                  <a:pt x="5800616" y="1348215"/>
                  <a:pt x="5804393" y="1350169"/>
                  <a:pt x="5807779" y="1352773"/>
                </a:cubicBezTo>
                <a:cubicBezTo>
                  <a:pt x="5811164" y="1355378"/>
                  <a:pt x="5811686" y="1357722"/>
                  <a:pt x="5809342" y="1359805"/>
                </a:cubicBezTo>
                <a:cubicBezTo>
                  <a:pt x="5806998" y="1361889"/>
                  <a:pt x="5803612" y="1368530"/>
                  <a:pt x="5799184" y="1379730"/>
                </a:cubicBezTo>
                <a:cubicBezTo>
                  <a:pt x="5794756" y="1390929"/>
                  <a:pt x="5791240" y="1397701"/>
                  <a:pt x="5788636" y="1400045"/>
                </a:cubicBezTo>
                <a:cubicBezTo>
                  <a:pt x="5786032" y="1402389"/>
                  <a:pt x="5784468" y="1401217"/>
                  <a:pt x="5783948" y="1396528"/>
                </a:cubicBezTo>
                <a:cubicBezTo>
                  <a:pt x="5768842" y="1397570"/>
                  <a:pt x="5754256" y="1399133"/>
                  <a:pt x="5740192" y="1401217"/>
                </a:cubicBezTo>
                <a:cubicBezTo>
                  <a:pt x="5737588" y="1405905"/>
                  <a:pt x="5735374" y="1406165"/>
                  <a:pt x="5733551" y="1401998"/>
                </a:cubicBezTo>
                <a:cubicBezTo>
                  <a:pt x="5731728" y="1397831"/>
                  <a:pt x="5730296" y="1393012"/>
                  <a:pt x="5729254" y="1387543"/>
                </a:cubicBezTo>
                <a:cubicBezTo>
                  <a:pt x="5728212" y="1382074"/>
                  <a:pt x="5727040" y="1376995"/>
                  <a:pt x="5725738" y="1372307"/>
                </a:cubicBezTo>
                <a:cubicBezTo>
                  <a:pt x="5724435" y="1367619"/>
                  <a:pt x="5722612" y="1363842"/>
                  <a:pt x="5720268" y="1360977"/>
                </a:cubicBezTo>
                <a:cubicBezTo>
                  <a:pt x="5717924" y="1358112"/>
                  <a:pt x="5718054" y="1356680"/>
                  <a:pt x="5720658" y="1356680"/>
                </a:cubicBezTo>
                <a:cubicBezTo>
                  <a:pt x="5723784" y="1356680"/>
                  <a:pt x="5726910" y="1357070"/>
                  <a:pt x="5730035" y="1357852"/>
                </a:cubicBezTo>
                <a:cubicBezTo>
                  <a:pt x="5733160" y="1358633"/>
                  <a:pt x="5742016" y="1357461"/>
                  <a:pt x="5756600" y="1354336"/>
                </a:cubicBezTo>
                <a:cubicBezTo>
                  <a:pt x="5756600" y="1348606"/>
                  <a:pt x="5755820" y="1344699"/>
                  <a:pt x="5754256" y="1342616"/>
                </a:cubicBezTo>
                <a:cubicBezTo>
                  <a:pt x="5749568" y="1342616"/>
                  <a:pt x="5745662" y="1341834"/>
                  <a:pt x="5742536" y="1340271"/>
                </a:cubicBezTo>
                <a:cubicBezTo>
                  <a:pt x="5739411" y="1338709"/>
                  <a:pt x="5739672" y="1337537"/>
                  <a:pt x="5743318" y="1336755"/>
                </a:cubicBezTo>
                <a:cubicBezTo>
                  <a:pt x="5746964" y="1335974"/>
                  <a:pt x="5752564" y="1334411"/>
                  <a:pt x="5760116" y="1332067"/>
                </a:cubicBezTo>
                <a:cubicBezTo>
                  <a:pt x="5767670" y="1329723"/>
                  <a:pt x="5773139" y="1328161"/>
                  <a:pt x="5776525" y="1327379"/>
                </a:cubicBezTo>
                <a:close/>
                <a:moveTo>
                  <a:pt x="2808836" y="1326989"/>
                </a:moveTo>
                <a:cubicBezTo>
                  <a:pt x="2789563" y="1329072"/>
                  <a:pt x="2776280" y="1330635"/>
                  <a:pt x="2768988" y="1331677"/>
                </a:cubicBezTo>
                <a:cubicBezTo>
                  <a:pt x="2770030" y="1344178"/>
                  <a:pt x="2771332" y="1356680"/>
                  <a:pt x="2772895" y="1369181"/>
                </a:cubicBezTo>
                <a:cubicBezTo>
                  <a:pt x="2782792" y="1368140"/>
                  <a:pt x="2794772" y="1366577"/>
                  <a:pt x="2808836" y="1364493"/>
                </a:cubicBezTo>
                <a:close/>
                <a:moveTo>
                  <a:pt x="4909415" y="1325426"/>
                </a:moveTo>
                <a:cubicBezTo>
                  <a:pt x="4911238" y="1325686"/>
                  <a:pt x="4912931" y="1326468"/>
                  <a:pt x="4914494" y="1327770"/>
                </a:cubicBezTo>
                <a:cubicBezTo>
                  <a:pt x="4917620" y="1330374"/>
                  <a:pt x="4916838" y="1332458"/>
                  <a:pt x="4912150" y="1334021"/>
                </a:cubicBezTo>
                <a:cubicBezTo>
                  <a:pt x="4907462" y="1335583"/>
                  <a:pt x="4902383" y="1336886"/>
                  <a:pt x="4896914" y="1337927"/>
                </a:cubicBezTo>
                <a:cubicBezTo>
                  <a:pt x="4891444" y="1338969"/>
                  <a:pt x="4886366" y="1338839"/>
                  <a:pt x="4881678" y="1337537"/>
                </a:cubicBezTo>
                <a:cubicBezTo>
                  <a:pt x="4876989" y="1336235"/>
                  <a:pt x="4876338" y="1335062"/>
                  <a:pt x="4879724" y="1334021"/>
                </a:cubicBezTo>
                <a:cubicBezTo>
                  <a:pt x="4883110" y="1332979"/>
                  <a:pt x="4886886" y="1331807"/>
                  <a:pt x="4891054" y="1330505"/>
                </a:cubicBezTo>
                <a:cubicBezTo>
                  <a:pt x="4895220" y="1329202"/>
                  <a:pt x="4899388" y="1327770"/>
                  <a:pt x="4903555" y="1326207"/>
                </a:cubicBezTo>
                <a:cubicBezTo>
                  <a:pt x="4905638" y="1325426"/>
                  <a:pt x="4907592" y="1325165"/>
                  <a:pt x="4909415" y="1325426"/>
                </a:cubicBezTo>
                <a:close/>
                <a:moveTo>
                  <a:pt x="2854155" y="1321812"/>
                </a:moveTo>
                <a:cubicBezTo>
                  <a:pt x="2852332" y="1321487"/>
                  <a:pt x="2849987" y="1321519"/>
                  <a:pt x="2847123" y="1321910"/>
                </a:cubicBezTo>
                <a:cubicBezTo>
                  <a:pt x="2841393" y="1322691"/>
                  <a:pt x="2832537" y="1323863"/>
                  <a:pt x="2820557" y="1325426"/>
                </a:cubicBezTo>
                <a:cubicBezTo>
                  <a:pt x="2820036" y="1340011"/>
                  <a:pt x="2819775" y="1352513"/>
                  <a:pt x="2819775" y="1362931"/>
                </a:cubicBezTo>
                <a:cubicBezTo>
                  <a:pt x="2831235" y="1361889"/>
                  <a:pt x="2843737" y="1360326"/>
                  <a:pt x="2857280" y="1358242"/>
                </a:cubicBezTo>
                <a:cubicBezTo>
                  <a:pt x="2858843" y="1348866"/>
                  <a:pt x="2859754" y="1341313"/>
                  <a:pt x="2860015" y="1335583"/>
                </a:cubicBezTo>
                <a:cubicBezTo>
                  <a:pt x="2860275" y="1329853"/>
                  <a:pt x="2859624" y="1325947"/>
                  <a:pt x="2858061" y="1323863"/>
                </a:cubicBezTo>
                <a:cubicBezTo>
                  <a:pt x="2857280" y="1322821"/>
                  <a:pt x="2855978" y="1322138"/>
                  <a:pt x="2854155" y="1321812"/>
                </a:cubicBezTo>
                <a:close/>
                <a:moveTo>
                  <a:pt x="6127257" y="1321519"/>
                </a:moveTo>
                <a:cubicBezTo>
                  <a:pt x="6130904" y="1321519"/>
                  <a:pt x="6134550" y="1321780"/>
                  <a:pt x="6138196" y="1322300"/>
                </a:cubicBezTo>
                <a:cubicBezTo>
                  <a:pt x="6141842" y="1322821"/>
                  <a:pt x="6143666" y="1324645"/>
                  <a:pt x="6143666" y="1327770"/>
                </a:cubicBezTo>
                <a:cubicBezTo>
                  <a:pt x="6143666" y="1330374"/>
                  <a:pt x="6141712" y="1331286"/>
                  <a:pt x="6137806" y="1330505"/>
                </a:cubicBezTo>
                <a:cubicBezTo>
                  <a:pt x="6133898" y="1329723"/>
                  <a:pt x="6130382" y="1328030"/>
                  <a:pt x="6127257" y="1325426"/>
                </a:cubicBezTo>
                <a:cubicBezTo>
                  <a:pt x="6124132" y="1322821"/>
                  <a:pt x="6124132" y="1321519"/>
                  <a:pt x="6127257" y="1321519"/>
                </a:cubicBezTo>
                <a:close/>
                <a:moveTo>
                  <a:pt x="3688838" y="1319956"/>
                </a:moveTo>
                <a:cubicBezTo>
                  <a:pt x="3694308" y="1319436"/>
                  <a:pt x="3698084" y="1320347"/>
                  <a:pt x="3700168" y="1322691"/>
                </a:cubicBezTo>
                <a:cubicBezTo>
                  <a:pt x="3702252" y="1325035"/>
                  <a:pt x="3701861" y="1326989"/>
                  <a:pt x="3698996" y="1328551"/>
                </a:cubicBezTo>
                <a:cubicBezTo>
                  <a:pt x="3696131" y="1330114"/>
                  <a:pt x="3689750" y="1331807"/>
                  <a:pt x="3679853" y="1333630"/>
                </a:cubicBezTo>
                <a:cubicBezTo>
                  <a:pt x="3669956" y="1335453"/>
                  <a:pt x="3660840" y="1337146"/>
                  <a:pt x="3652506" y="1338709"/>
                </a:cubicBezTo>
                <a:cubicBezTo>
                  <a:pt x="3659798" y="1343397"/>
                  <a:pt x="3662663" y="1346913"/>
                  <a:pt x="3661101" y="1349257"/>
                </a:cubicBezTo>
                <a:cubicBezTo>
                  <a:pt x="3659538" y="1351601"/>
                  <a:pt x="3658756" y="1359545"/>
                  <a:pt x="3658756" y="1373088"/>
                </a:cubicBezTo>
                <a:cubicBezTo>
                  <a:pt x="3668654" y="1369963"/>
                  <a:pt x="3676207" y="1368400"/>
                  <a:pt x="3681416" y="1368400"/>
                </a:cubicBezTo>
                <a:cubicBezTo>
                  <a:pt x="3687146" y="1368400"/>
                  <a:pt x="3690922" y="1369832"/>
                  <a:pt x="3692745" y="1372697"/>
                </a:cubicBezTo>
                <a:cubicBezTo>
                  <a:pt x="3694568" y="1375562"/>
                  <a:pt x="3691313" y="1377906"/>
                  <a:pt x="3682978" y="1379730"/>
                </a:cubicBezTo>
                <a:cubicBezTo>
                  <a:pt x="3674644" y="1381553"/>
                  <a:pt x="3666570" y="1382985"/>
                  <a:pt x="3658756" y="1384027"/>
                </a:cubicBezTo>
                <a:cubicBezTo>
                  <a:pt x="3658236" y="1397570"/>
                  <a:pt x="3657975" y="1409551"/>
                  <a:pt x="3657975" y="1419969"/>
                </a:cubicBezTo>
                <a:cubicBezTo>
                  <a:pt x="3682978" y="1417885"/>
                  <a:pt x="3699908" y="1416062"/>
                  <a:pt x="3708763" y="1414499"/>
                </a:cubicBezTo>
                <a:cubicBezTo>
                  <a:pt x="3717618" y="1412937"/>
                  <a:pt x="3725301" y="1413718"/>
                  <a:pt x="3731812" y="1416844"/>
                </a:cubicBezTo>
                <a:cubicBezTo>
                  <a:pt x="3738324" y="1419969"/>
                  <a:pt x="3741580" y="1423094"/>
                  <a:pt x="3741580" y="1426220"/>
                </a:cubicBezTo>
                <a:cubicBezTo>
                  <a:pt x="3741580" y="1428824"/>
                  <a:pt x="3735068" y="1429345"/>
                  <a:pt x="3722046" y="1427782"/>
                </a:cubicBezTo>
                <a:cubicBezTo>
                  <a:pt x="3709023" y="1426220"/>
                  <a:pt x="3692224" y="1426220"/>
                  <a:pt x="3671649" y="1427782"/>
                </a:cubicBezTo>
                <a:cubicBezTo>
                  <a:pt x="3651073" y="1429345"/>
                  <a:pt x="3633363" y="1431429"/>
                  <a:pt x="3618517" y="1434033"/>
                </a:cubicBezTo>
                <a:cubicBezTo>
                  <a:pt x="3603672" y="1436638"/>
                  <a:pt x="3593644" y="1438591"/>
                  <a:pt x="3588435" y="1439893"/>
                </a:cubicBezTo>
                <a:cubicBezTo>
                  <a:pt x="3583226" y="1441196"/>
                  <a:pt x="3578148" y="1439633"/>
                  <a:pt x="3573199" y="1435205"/>
                </a:cubicBezTo>
                <a:cubicBezTo>
                  <a:pt x="3568250" y="1430778"/>
                  <a:pt x="3567339" y="1428564"/>
                  <a:pt x="3570464" y="1428564"/>
                </a:cubicBezTo>
                <a:lnTo>
                  <a:pt x="3585310" y="1428564"/>
                </a:lnTo>
                <a:cubicBezTo>
                  <a:pt x="3591561" y="1428564"/>
                  <a:pt x="3612396" y="1426220"/>
                  <a:pt x="3647818" y="1421532"/>
                </a:cubicBezTo>
                <a:lnTo>
                  <a:pt x="3647818" y="1386371"/>
                </a:lnTo>
                <a:lnTo>
                  <a:pt x="3627503" y="1388715"/>
                </a:lnTo>
                <a:cubicBezTo>
                  <a:pt x="3623336" y="1389236"/>
                  <a:pt x="3618126" y="1388324"/>
                  <a:pt x="3611876" y="1385980"/>
                </a:cubicBezTo>
                <a:cubicBezTo>
                  <a:pt x="3605625" y="1383636"/>
                  <a:pt x="3607188" y="1381943"/>
                  <a:pt x="3616564" y="1380902"/>
                </a:cubicBezTo>
                <a:cubicBezTo>
                  <a:pt x="3625940" y="1379860"/>
                  <a:pt x="3636358" y="1378037"/>
                  <a:pt x="3647818" y="1375432"/>
                </a:cubicBezTo>
                <a:cubicBezTo>
                  <a:pt x="3647818" y="1363451"/>
                  <a:pt x="3647557" y="1355378"/>
                  <a:pt x="3647036" y="1351210"/>
                </a:cubicBezTo>
                <a:cubicBezTo>
                  <a:pt x="3646516" y="1347043"/>
                  <a:pt x="3645734" y="1343657"/>
                  <a:pt x="3644692" y="1341053"/>
                </a:cubicBezTo>
                <a:cubicBezTo>
                  <a:pt x="3636879" y="1341053"/>
                  <a:pt x="3630107" y="1341313"/>
                  <a:pt x="3624377" y="1341834"/>
                </a:cubicBezTo>
                <a:cubicBezTo>
                  <a:pt x="3618648" y="1342355"/>
                  <a:pt x="3613569" y="1341704"/>
                  <a:pt x="3609141" y="1339881"/>
                </a:cubicBezTo>
                <a:cubicBezTo>
                  <a:pt x="3604713" y="1338058"/>
                  <a:pt x="3605234" y="1336886"/>
                  <a:pt x="3610704" y="1336365"/>
                </a:cubicBezTo>
                <a:cubicBezTo>
                  <a:pt x="3616173" y="1335844"/>
                  <a:pt x="3623726" y="1334542"/>
                  <a:pt x="3633363" y="1332458"/>
                </a:cubicBezTo>
                <a:cubicBezTo>
                  <a:pt x="3643000" y="1330374"/>
                  <a:pt x="3653287" y="1327900"/>
                  <a:pt x="3664226" y="1325035"/>
                </a:cubicBezTo>
                <a:cubicBezTo>
                  <a:pt x="3675165" y="1322170"/>
                  <a:pt x="3683369" y="1320477"/>
                  <a:pt x="3688838" y="1319956"/>
                </a:cubicBezTo>
                <a:close/>
                <a:moveTo>
                  <a:pt x="1174239" y="1319956"/>
                </a:moveTo>
                <a:cubicBezTo>
                  <a:pt x="1179708" y="1319436"/>
                  <a:pt x="1183485" y="1320347"/>
                  <a:pt x="1185568" y="1322691"/>
                </a:cubicBezTo>
                <a:cubicBezTo>
                  <a:pt x="1187652" y="1325035"/>
                  <a:pt x="1187261" y="1326989"/>
                  <a:pt x="1184396" y="1328551"/>
                </a:cubicBezTo>
                <a:cubicBezTo>
                  <a:pt x="1181531" y="1330114"/>
                  <a:pt x="1175150" y="1331807"/>
                  <a:pt x="1165253" y="1333630"/>
                </a:cubicBezTo>
                <a:cubicBezTo>
                  <a:pt x="1155356" y="1335453"/>
                  <a:pt x="1146240" y="1337146"/>
                  <a:pt x="1137906" y="1338709"/>
                </a:cubicBezTo>
                <a:cubicBezTo>
                  <a:pt x="1145199" y="1343397"/>
                  <a:pt x="1148064" y="1346913"/>
                  <a:pt x="1146501" y="1349257"/>
                </a:cubicBezTo>
                <a:cubicBezTo>
                  <a:pt x="1144938" y="1351601"/>
                  <a:pt x="1144157" y="1359545"/>
                  <a:pt x="1144157" y="1373088"/>
                </a:cubicBezTo>
                <a:cubicBezTo>
                  <a:pt x="1154054" y="1369963"/>
                  <a:pt x="1161607" y="1368400"/>
                  <a:pt x="1166816" y="1368400"/>
                </a:cubicBezTo>
                <a:cubicBezTo>
                  <a:pt x="1172546" y="1368400"/>
                  <a:pt x="1176322" y="1369832"/>
                  <a:pt x="1178145" y="1372697"/>
                </a:cubicBezTo>
                <a:cubicBezTo>
                  <a:pt x="1179969" y="1375562"/>
                  <a:pt x="1176713" y="1377906"/>
                  <a:pt x="1168379" y="1379730"/>
                </a:cubicBezTo>
                <a:cubicBezTo>
                  <a:pt x="1160044" y="1381553"/>
                  <a:pt x="1151970" y="1382985"/>
                  <a:pt x="1144157" y="1384027"/>
                </a:cubicBezTo>
                <a:cubicBezTo>
                  <a:pt x="1143636" y="1397570"/>
                  <a:pt x="1143375" y="1409551"/>
                  <a:pt x="1143375" y="1419969"/>
                </a:cubicBezTo>
                <a:cubicBezTo>
                  <a:pt x="1168379" y="1417885"/>
                  <a:pt x="1185308" y="1416062"/>
                  <a:pt x="1194163" y="1414499"/>
                </a:cubicBezTo>
                <a:cubicBezTo>
                  <a:pt x="1203018" y="1412937"/>
                  <a:pt x="1210702" y="1413718"/>
                  <a:pt x="1217213" y="1416844"/>
                </a:cubicBezTo>
                <a:cubicBezTo>
                  <a:pt x="1223724" y="1419969"/>
                  <a:pt x="1226980" y="1423094"/>
                  <a:pt x="1226980" y="1426220"/>
                </a:cubicBezTo>
                <a:cubicBezTo>
                  <a:pt x="1226980" y="1428824"/>
                  <a:pt x="1220468" y="1429345"/>
                  <a:pt x="1207446" y="1427782"/>
                </a:cubicBezTo>
                <a:cubicBezTo>
                  <a:pt x="1194424" y="1426220"/>
                  <a:pt x="1177625" y="1426220"/>
                  <a:pt x="1157049" y="1427782"/>
                </a:cubicBezTo>
                <a:cubicBezTo>
                  <a:pt x="1136474" y="1429345"/>
                  <a:pt x="1118763" y="1431429"/>
                  <a:pt x="1103917" y="1434033"/>
                </a:cubicBezTo>
                <a:cubicBezTo>
                  <a:pt x="1089072" y="1436638"/>
                  <a:pt x="1079044" y="1438591"/>
                  <a:pt x="1073835" y="1439893"/>
                </a:cubicBezTo>
                <a:cubicBezTo>
                  <a:pt x="1068627" y="1441196"/>
                  <a:pt x="1063548" y="1439633"/>
                  <a:pt x="1058599" y="1435205"/>
                </a:cubicBezTo>
                <a:cubicBezTo>
                  <a:pt x="1053651" y="1430778"/>
                  <a:pt x="1052739" y="1428564"/>
                  <a:pt x="1055864" y="1428564"/>
                </a:cubicBezTo>
                <a:lnTo>
                  <a:pt x="1070710" y="1428564"/>
                </a:lnTo>
                <a:cubicBezTo>
                  <a:pt x="1076961" y="1428564"/>
                  <a:pt x="1097797" y="1426220"/>
                  <a:pt x="1133218" y="1421532"/>
                </a:cubicBezTo>
                <a:lnTo>
                  <a:pt x="1133218" y="1386371"/>
                </a:lnTo>
                <a:lnTo>
                  <a:pt x="1112903" y="1388715"/>
                </a:lnTo>
                <a:cubicBezTo>
                  <a:pt x="1108736" y="1389236"/>
                  <a:pt x="1103527" y="1388324"/>
                  <a:pt x="1097276" y="1385980"/>
                </a:cubicBezTo>
                <a:cubicBezTo>
                  <a:pt x="1091025" y="1383636"/>
                  <a:pt x="1092588" y="1381943"/>
                  <a:pt x="1101964" y="1380902"/>
                </a:cubicBezTo>
                <a:cubicBezTo>
                  <a:pt x="1111340" y="1379860"/>
                  <a:pt x="1121758" y="1378037"/>
                  <a:pt x="1133218" y="1375432"/>
                </a:cubicBezTo>
                <a:cubicBezTo>
                  <a:pt x="1133218" y="1363451"/>
                  <a:pt x="1132957" y="1355378"/>
                  <a:pt x="1132437" y="1351210"/>
                </a:cubicBezTo>
                <a:cubicBezTo>
                  <a:pt x="1131916" y="1347043"/>
                  <a:pt x="1131134" y="1343657"/>
                  <a:pt x="1130093" y="1341053"/>
                </a:cubicBezTo>
                <a:cubicBezTo>
                  <a:pt x="1122279" y="1341053"/>
                  <a:pt x="1115507" y="1341313"/>
                  <a:pt x="1109777" y="1341834"/>
                </a:cubicBezTo>
                <a:cubicBezTo>
                  <a:pt x="1104048" y="1342355"/>
                  <a:pt x="1098969" y="1341704"/>
                  <a:pt x="1094541" y="1339881"/>
                </a:cubicBezTo>
                <a:cubicBezTo>
                  <a:pt x="1090114" y="1338058"/>
                  <a:pt x="1090634" y="1336886"/>
                  <a:pt x="1096104" y="1336365"/>
                </a:cubicBezTo>
                <a:cubicBezTo>
                  <a:pt x="1101573" y="1335844"/>
                  <a:pt x="1109126" y="1334542"/>
                  <a:pt x="1118763" y="1332458"/>
                </a:cubicBezTo>
                <a:cubicBezTo>
                  <a:pt x="1128400" y="1330374"/>
                  <a:pt x="1138687" y="1327900"/>
                  <a:pt x="1149626" y="1325035"/>
                </a:cubicBezTo>
                <a:cubicBezTo>
                  <a:pt x="1160565" y="1322170"/>
                  <a:pt x="1168769" y="1320477"/>
                  <a:pt x="1174239" y="1319956"/>
                </a:cubicBezTo>
                <a:close/>
                <a:moveTo>
                  <a:pt x="2337777" y="1316831"/>
                </a:moveTo>
                <a:cubicBezTo>
                  <a:pt x="2341684" y="1317352"/>
                  <a:pt x="2345460" y="1318654"/>
                  <a:pt x="2349106" y="1320738"/>
                </a:cubicBezTo>
                <a:cubicBezTo>
                  <a:pt x="2353274" y="1322821"/>
                  <a:pt x="2354576" y="1325686"/>
                  <a:pt x="2353013" y="1329333"/>
                </a:cubicBezTo>
                <a:cubicBezTo>
                  <a:pt x="2351450" y="1332979"/>
                  <a:pt x="2350539" y="1341574"/>
                  <a:pt x="2350278" y="1355117"/>
                </a:cubicBezTo>
                <a:cubicBezTo>
                  <a:pt x="2350018" y="1368660"/>
                  <a:pt x="2349888" y="1377255"/>
                  <a:pt x="2349888" y="1380902"/>
                </a:cubicBezTo>
                <a:cubicBezTo>
                  <a:pt x="2349888" y="1384548"/>
                  <a:pt x="2352232" y="1384548"/>
                  <a:pt x="2356920" y="1380902"/>
                </a:cubicBezTo>
                <a:cubicBezTo>
                  <a:pt x="2361608" y="1377255"/>
                  <a:pt x="2369291" y="1370744"/>
                  <a:pt x="2379970" y="1361368"/>
                </a:cubicBezTo>
                <a:cubicBezTo>
                  <a:pt x="2390648" y="1351992"/>
                  <a:pt x="2396638" y="1347694"/>
                  <a:pt x="2397941" y="1348476"/>
                </a:cubicBezTo>
                <a:cubicBezTo>
                  <a:pt x="2399243" y="1349257"/>
                  <a:pt x="2396118" y="1353815"/>
                  <a:pt x="2388564" y="1362149"/>
                </a:cubicBezTo>
                <a:cubicBezTo>
                  <a:pt x="2381011" y="1370484"/>
                  <a:pt x="2373589" y="1378427"/>
                  <a:pt x="2366296" y="1385980"/>
                </a:cubicBezTo>
                <a:cubicBezTo>
                  <a:pt x="2359003" y="1393533"/>
                  <a:pt x="2353404" y="1400565"/>
                  <a:pt x="2349497" y="1407077"/>
                </a:cubicBezTo>
                <a:cubicBezTo>
                  <a:pt x="2345590" y="1413588"/>
                  <a:pt x="2342595" y="1416844"/>
                  <a:pt x="2340512" y="1416844"/>
                </a:cubicBezTo>
                <a:cubicBezTo>
                  <a:pt x="2338428" y="1416844"/>
                  <a:pt x="2336214" y="1415020"/>
                  <a:pt x="2333870" y="1411374"/>
                </a:cubicBezTo>
                <a:cubicBezTo>
                  <a:pt x="2331526" y="1407728"/>
                  <a:pt x="2331656" y="1404082"/>
                  <a:pt x="2334261" y="1400435"/>
                </a:cubicBezTo>
                <a:cubicBezTo>
                  <a:pt x="2336865" y="1396789"/>
                  <a:pt x="2338949" y="1391189"/>
                  <a:pt x="2340512" y="1383636"/>
                </a:cubicBezTo>
                <a:cubicBezTo>
                  <a:pt x="2342074" y="1376083"/>
                  <a:pt x="2342335" y="1364884"/>
                  <a:pt x="2341293" y="1350038"/>
                </a:cubicBezTo>
                <a:cubicBezTo>
                  <a:pt x="2340251" y="1335193"/>
                  <a:pt x="2338428" y="1325817"/>
                  <a:pt x="2335824" y="1321910"/>
                </a:cubicBezTo>
                <a:cubicBezTo>
                  <a:pt x="2333219" y="1318003"/>
                  <a:pt x="2333870" y="1316310"/>
                  <a:pt x="2337777" y="1316831"/>
                </a:cubicBezTo>
                <a:close/>
                <a:moveTo>
                  <a:pt x="3847210" y="1316050"/>
                </a:moveTo>
                <a:cubicBezTo>
                  <a:pt x="3849033" y="1316050"/>
                  <a:pt x="3851898" y="1316571"/>
                  <a:pt x="3855805" y="1317612"/>
                </a:cubicBezTo>
                <a:cubicBezTo>
                  <a:pt x="3863618" y="1319696"/>
                  <a:pt x="3866874" y="1323603"/>
                  <a:pt x="3865572" y="1329333"/>
                </a:cubicBezTo>
                <a:cubicBezTo>
                  <a:pt x="3864270" y="1335062"/>
                  <a:pt x="3860493" y="1335062"/>
                  <a:pt x="3854242" y="1329333"/>
                </a:cubicBezTo>
                <a:cubicBezTo>
                  <a:pt x="3848512" y="1323603"/>
                  <a:pt x="3845387" y="1319696"/>
                  <a:pt x="3844866" y="1317612"/>
                </a:cubicBezTo>
                <a:cubicBezTo>
                  <a:pt x="3844606" y="1316571"/>
                  <a:pt x="3845387" y="1316050"/>
                  <a:pt x="3847210" y="1316050"/>
                </a:cubicBezTo>
                <a:close/>
                <a:moveTo>
                  <a:pt x="1332610" y="1316050"/>
                </a:moveTo>
                <a:cubicBezTo>
                  <a:pt x="1334434" y="1316050"/>
                  <a:pt x="1337298" y="1316571"/>
                  <a:pt x="1341205" y="1317612"/>
                </a:cubicBezTo>
                <a:cubicBezTo>
                  <a:pt x="1349019" y="1319696"/>
                  <a:pt x="1352274" y="1323603"/>
                  <a:pt x="1350972" y="1329333"/>
                </a:cubicBezTo>
                <a:cubicBezTo>
                  <a:pt x="1349670" y="1335062"/>
                  <a:pt x="1345893" y="1335062"/>
                  <a:pt x="1339643" y="1329333"/>
                </a:cubicBezTo>
                <a:cubicBezTo>
                  <a:pt x="1333913" y="1323603"/>
                  <a:pt x="1330787" y="1319696"/>
                  <a:pt x="1330266" y="1317612"/>
                </a:cubicBezTo>
                <a:cubicBezTo>
                  <a:pt x="1330006" y="1316571"/>
                  <a:pt x="1330787" y="1316050"/>
                  <a:pt x="1332610" y="1316050"/>
                </a:cubicBezTo>
                <a:close/>
                <a:moveTo>
                  <a:pt x="6188593" y="1315268"/>
                </a:moveTo>
                <a:cubicBezTo>
                  <a:pt x="6194062" y="1315789"/>
                  <a:pt x="6197188" y="1317482"/>
                  <a:pt x="6197969" y="1320347"/>
                </a:cubicBezTo>
                <a:cubicBezTo>
                  <a:pt x="6198750" y="1323212"/>
                  <a:pt x="6198100" y="1324645"/>
                  <a:pt x="6196016" y="1324645"/>
                </a:cubicBezTo>
                <a:cubicBezTo>
                  <a:pt x="6193932" y="1324645"/>
                  <a:pt x="6191067" y="1323863"/>
                  <a:pt x="6187421" y="1322300"/>
                </a:cubicBezTo>
                <a:cubicBezTo>
                  <a:pt x="6184296" y="1320738"/>
                  <a:pt x="6182342" y="1319045"/>
                  <a:pt x="6181560" y="1317222"/>
                </a:cubicBezTo>
                <a:cubicBezTo>
                  <a:pt x="6180780" y="1315399"/>
                  <a:pt x="6183124" y="1314747"/>
                  <a:pt x="6188593" y="1315268"/>
                </a:cubicBezTo>
                <a:close/>
                <a:moveTo>
                  <a:pt x="4279691" y="1314682"/>
                </a:moveTo>
                <a:cubicBezTo>
                  <a:pt x="4281188" y="1314813"/>
                  <a:pt x="4283500" y="1315789"/>
                  <a:pt x="4286625" y="1317612"/>
                </a:cubicBezTo>
                <a:cubicBezTo>
                  <a:pt x="4293397" y="1321259"/>
                  <a:pt x="4295090" y="1323993"/>
                  <a:pt x="4291704" y="1325817"/>
                </a:cubicBezTo>
                <a:cubicBezTo>
                  <a:pt x="4288318" y="1327640"/>
                  <a:pt x="4283760" y="1331026"/>
                  <a:pt x="4278030" y="1335974"/>
                </a:cubicBezTo>
                <a:cubicBezTo>
                  <a:pt x="4272300" y="1340923"/>
                  <a:pt x="4266701" y="1344699"/>
                  <a:pt x="4261232" y="1347304"/>
                </a:cubicBezTo>
                <a:cubicBezTo>
                  <a:pt x="4255762" y="1349908"/>
                  <a:pt x="4255372" y="1348997"/>
                  <a:pt x="4260060" y="1344569"/>
                </a:cubicBezTo>
                <a:cubicBezTo>
                  <a:pt x="4264748" y="1340141"/>
                  <a:pt x="4268914" y="1335193"/>
                  <a:pt x="4272561" y="1329723"/>
                </a:cubicBezTo>
                <a:cubicBezTo>
                  <a:pt x="4276208" y="1324254"/>
                  <a:pt x="4277900" y="1319956"/>
                  <a:pt x="4277640" y="1316831"/>
                </a:cubicBezTo>
                <a:cubicBezTo>
                  <a:pt x="4277510" y="1315268"/>
                  <a:pt x="4278193" y="1314552"/>
                  <a:pt x="4279691" y="1314682"/>
                </a:cubicBezTo>
                <a:close/>
                <a:moveTo>
                  <a:pt x="1818125" y="1314487"/>
                </a:moveTo>
                <a:cubicBezTo>
                  <a:pt x="1812916" y="1315529"/>
                  <a:pt x="1805102" y="1316831"/>
                  <a:pt x="1794685" y="1318394"/>
                </a:cubicBezTo>
                <a:cubicBezTo>
                  <a:pt x="1795205" y="1322561"/>
                  <a:pt x="1795987" y="1331156"/>
                  <a:pt x="1797029" y="1344178"/>
                </a:cubicBezTo>
                <a:cubicBezTo>
                  <a:pt x="1812135" y="1342095"/>
                  <a:pt x="1822032" y="1340532"/>
                  <a:pt x="1826720" y="1339490"/>
                </a:cubicBezTo>
                <a:cubicBezTo>
                  <a:pt x="1829324" y="1324384"/>
                  <a:pt x="1829845" y="1316180"/>
                  <a:pt x="1828283" y="1314878"/>
                </a:cubicBezTo>
                <a:cubicBezTo>
                  <a:pt x="1826720" y="1313575"/>
                  <a:pt x="1823334" y="1313445"/>
                  <a:pt x="1818125" y="1314487"/>
                </a:cubicBezTo>
                <a:close/>
                <a:moveTo>
                  <a:pt x="3048273" y="1311850"/>
                </a:moveTo>
                <a:cubicBezTo>
                  <a:pt x="3050226" y="1312045"/>
                  <a:pt x="3051984" y="1312664"/>
                  <a:pt x="3053547" y="1313706"/>
                </a:cubicBezTo>
                <a:cubicBezTo>
                  <a:pt x="3056673" y="1315789"/>
                  <a:pt x="3056152" y="1317873"/>
                  <a:pt x="3051984" y="1319956"/>
                </a:cubicBezTo>
                <a:cubicBezTo>
                  <a:pt x="3047817" y="1322040"/>
                  <a:pt x="3039222" y="1324384"/>
                  <a:pt x="3026200" y="1326989"/>
                </a:cubicBezTo>
                <a:cubicBezTo>
                  <a:pt x="3029846" y="1329593"/>
                  <a:pt x="3031279" y="1332067"/>
                  <a:pt x="3030497" y="1334411"/>
                </a:cubicBezTo>
                <a:cubicBezTo>
                  <a:pt x="3029716" y="1336755"/>
                  <a:pt x="3029065" y="1340792"/>
                  <a:pt x="3028544" y="1346522"/>
                </a:cubicBezTo>
                <a:cubicBezTo>
                  <a:pt x="3034274" y="1345480"/>
                  <a:pt x="3038832" y="1344569"/>
                  <a:pt x="3042218" y="1343788"/>
                </a:cubicBezTo>
                <a:cubicBezTo>
                  <a:pt x="3045603" y="1343006"/>
                  <a:pt x="3048729" y="1343918"/>
                  <a:pt x="3051594" y="1346522"/>
                </a:cubicBezTo>
                <a:cubicBezTo>
                  <a:pt x="3054459" y="1349127"/>
                  <a:pt x="3053026" y="1351210"/>
                  <a:pt x="3047296" y="1352773"/>
                </a:cubicBezTo>
                <a:cubicBezTo>
                  <a:pt x="3041566" y="1354336"/>
                  <a:pt x="3035316" y="1355638"/>
                  <a:pt x="3028544" y="1356680"/>
                </a:cubicBezTo>
                <a:lnTo>
                  <a:pt x="3027763" y="1385590"/>
                </a:lnTo>
                <a:cubicBezTo>
                  <a:pt x="3038702" y="1384027"/>
                  <a:pt x="3047557" y="1382594"/>
                  <a:pt x="3054328" y="1381292"/>
                </a:cubicBezTo>
                <a:cubicBezTo>
                  <a:pt x="3061100" y="1379990"/>
                  <a:pt x="3066179" y="1381292"/>
                  <a:pt x="3069565" y="1385199"/>
                </a:cubicBezTo>
                <a:cubicBezTo>
                  <a:pt x="3072951" y="1389106"/>
                  <a:pt x="3071127" y="1390929"/>
                  <a:pt x="3064095" y="1390668"/>
                </a:cubicBezTo>
                <a:cubicBezTo>
                  <a:pt x="3057063" y="1390408"/>
                  <a:pt x="3049120" y="1390799"/>
                  <a:pt x="3040264" y="1391840"/>
                </a:cubicBezTo>
                <a:cubicBezTo>
                  <a:pt x="3031409" y="1392882"/>
                  <a:pt x="3023986" y="1394054"/>
                  <a:pt x="3017996" y="1395356"/>
                </a:cubicBezTo>
                <a:cubicBezTo>
                  <a:pt x="3012005" y="1396659"/>
                  <a:pt x="3006145" y="1397831"/>
                  <a:pt x="3000416" y="1398873"/>
                </a:cubicBezTo>
                <a:cubicBezTo>
                  <a:pt x="2994686" y="1399914"/>
                  <a:pt x="2989867" y="1398742"/>
                  <a:pt x="2985961" y="1395356"/>
                </a:cubicBezTo>
                <a:cubicBezTo>
                  <a:pt x="2982054" y="1391971"/>
                  <a:pt x="2982965" y="1390278"/>
                  <a:pt x="2988695" y="1390278"/>
                </a:cubicBezTo>
                <a:cubicBezTo>
                  <a:pt x="2994946" y="1390278"/>
                  <a:pt x="3005104" y="1388975"/>
                  <a:pt x="3019168" y="1386371"/>
                </a:cubicBezTo>
                <a:lnTo>
                  <a:pt x="3019168" y="1358242"/>
                </a:lnTo>
                <a:cubicBezTo>
                  <a:pt x="3009271" y="1358763"/>
                  <a:pt x="3002760" y="1358112"/>
                  <a:pt x="2999634" y="1356289"/>
                </a:cubicBezTo>
                <a:cubicBezTo>
                  <a:pt x="2996509" y="1354466"/>
                  <a:pt x="2997290" y="1353033"/>
                  <a:pt x="3001978" y="1351992"/>
                </a:cubicBezTo>
                <a:cubicBezTo>
                  <a:pt x="3006666" y="1350950"/>
                  <a:pt x="3012396" y="1349648"/>
                  <a:pt x="3019168" y="1348085"/>
                </a:cubicBezTo>
                <a:cubicBezTo>
                  <a:pt x="3019168" y="1340271"/>
                  <a:pt x="3018386" y="1333760"/>
                  <a:pt x="3016824" y="1328551"/>
                </a:cubicBezTo>
                <a:cubicBezTo>
                  <a:pt x="3007969" y="1329072"/>
                  <a:pt x="3001588" y="1328421"/>
                  <a:pt x="2997681" y="1326598"/>
                </a:cubicBezTo>
                <a:cubicBezTo>
                  <a:pt x="2993774" y="1324775"/>
                  <a:pt x="2994165" y="1323472"/>
                  <a:pt x="2998853" y="1322691"/>
                </a:cubicBezTo>
                <a:cubicBezTo>
                  <a:pt x="3003541" y="1321910"/>
                  <a:pt x="3010703" y="1320347"/>
                  <a:pt x="3020340" y="1318003"/>
                </a:cubicBezTo>
                <a:cubicBezTo>
                  <a:pt x="3029976" y="1315659"/>
                  <a:pt x="3037139" y="1313836"/>
                  <a:pt x="3041827" y="1312534"/>
                </a:cubicBezTo>
                <a:cubicBezTo>
                  <a:pt x="3044171" y="1311883"/>
                  <a:pt x="3046320" y="1311655"/>
                  <a:pt x="3048273" y="1311850"/>
                </a:cubicBezTo>
                <a:close/>
                <a:moveTo>
                  <a:pt x="4310066" y="1311752"/>
                </a:moveTo>
                <a:cubicBezTo>
                  <a:pt x="4315274" y="1312013"/>
                  <a:pt x="4319962" y="1313185"/>
                  <a:pt x="4324130" y="1315268"/>
                </a:cubicBezTo>
                <a:cubicBezTo>
                  <a:pt x="4328297" y="1316831"/>
                  <a:pt x="4331292" y="1318654"/>
                  <a:pt x="4333116" y="1320738"/>
                </a:cubicBezTo>
                <a:cubicBezTo>
                  <a:pt x="4334938" y="1322821"/>
                  <a:pt x="4335850" y="1325947"/>
                  <a:pt x="4335850" y="1330114"/>
                </a:cubicBezTo>
                <a:cubicBezTo>
                  <a:pt x="4335850" y="1334281"/>
                  <a:pt x="4333506" y="1335193"/>
                  <a:pt x="4328818" y="1332849"/>
                </a:cubicBezTo>
                <a:cubicBezTo>
                  <a:pt x="4324130" y="1330505"/>
                  <a:pt x="4318530" y="1326337"/>
                  <a:pt x="4312019" y="1320347"/>
                </a:cubicBezTo>
                <a:cubicBezTo>
                  <a:pt x="4305508" y="1314357"/>
                  <a:pt x="4304856" y="1311492"/>
                  <a:pt x="4310066" y="1311752"/>
                </a:cubicBezTo>
                <a:close/>
                <a:moveTo>
                  <a:pt x="4526550" y="1309994"/>
                </a:moveTo>
                <a:cubicBezTo>
                  <a:pt x="4524141" y="1309994"/>
                  <a:pt x="4520918" y="1310320"/>
                  <a:pt x="4516881" y="1310971"/>
                </a:cubicBezTo>
                <a:cubicBezTo>
                  <a:pt x="4508807" y="1312273"/>
                  <a:pt x="4496956" y="1314227"/>
                  <a:pt x="4481330" y="1316831"/>
                </a:cubicBezTo>
                <a:cubicBezTo>
                  <a:pt x="4482892" y="1323082"/>
                  <a:pt x="4483934" y="1326728"/>
                  <a:pt x="4484455" y="1327770"/>
                </a:cubicBezTo>
                <a:cubicBezTo>
                  <a:pt x="4490185" y="1326728"/>
                  <a:pt x="4496436" y="1325296"/>
                  <a:pt x="4503208" y="1323472"/>
                </a:cubicBezTo>
                <a:cubicBezTo>
                  <a:pt x="4509979" y="1321649"/>
                  <a:pt x="4514798" y="1321128"/>
                  <a:pt x="4517662" y="1321910"/>
                </a:cubicBezTo>
                <a:cubicBezTo>
                  <a:pt x="4520527" y="1322691"/>
                  <a:pt x="4521178" y="1323993"/>
                  <a:pt x="4519616" y="1325817"/>
                </a:cubicBezTo>
                <a:cubicBezTo>
                  <a:pt x="4518053" y="1327640"/>
                  <a:pt x="4512584" y="1329333"/>
                  <a:pt x="4503208" y="1330895"/>
                </a:cubicBezTo>
                <a:cubicBezTo>
                  <a:pt x="4493831" y="1332458"/>
                  <a:pt x="4487841" y="1333239"/>
                  <a:pt x="4485236" y="1333239"/>
                </a:cubicBezTo>
                <a:cubicBezTo>
                  <a:pt x="4486278" y="1337927"/>
                  <a:pt x="4486799" y="1341313"/>
                  <a:pt x="4486799" y="1343397"/>
                </a:cubicBezTo>
                <a:cubicBezTo>
                  <a:pt x="4493570" y="1341834"/>
                  <a:pt x="4500864" y="1340402"/>
                  <a:pt x="4508677" y="1339099"/>
                </a:cubicBezTo>
                <a:cubicBezTo>
                  <a:pt x="4516490" y="1337797"/>
                  <a:pt x="4522480" y="1337407"/>
                  <a:pt x="4526648" y="1337927"/>
                </a:cubicBezTo>
                <a:cubicBezTo>
                  <a:pt x="4530294" y="1329072"/>
                  <a:pt x="4532378" y="1322691"/>
                  <a:pt x="4532898" y="1318784"/>
                </a:cubicBezTo>
                <a:cubicBezTo>
                  <a:pt x="4533420" y="1314878"/>
                  <a:pt x="4532898" y="1312273"/>
                  <a:pt x="4531336" y="1310971"/>
                </a:cubicBezTo>
                <a:cubicBezTo>
                  <a:pt x="4530554" y="1310320"/>
                  <a:pt x="4528960" y="1309994"/>
                  <a:pt x="4526550" y="1309994"/>
                </a:cubicBezTo>
                <a:close/>
                <a:moveTo>
                  <a:pt x="317677" y="1308236"/>
                </a:moveTo>
                <a:cubicBezTo>
                  <a:pt x="310384" y="1309278"/>
                  <a:pt x="302831" y="1310580"/>
                  <a:pt x="295018" y="1312143"/>
                </a:cubicBezTo>
                <a:cubicBezTo>
                  <a:pt x="295539" y="1320998"/>
                  <a:pt x="297622" y="1337667"/>
                  <a:pt x="301269" y="1362149"/>
                </a:cubicBezTo>
                <a:cubicBezTo>
                  <a:pt x="307520" y="1361107"/>
                  <a:pt x="313510" y="1360066"/>
                  <a:pt x="319240" y="1359024"/>
                </a:cubicBezTo>
                <a:lnTo>
                  <a:pt x="319240" y="1340271"/>
                </a:lnTo>
                <a:lnTo>
                  <a:pt x="311426" y="1340271"/>
                </a:lnTo>
                <a:cubicBezTo>
                  <a:pt x="309343" y="1340271"/>
                  <a:pt x="307129" y="1339620"/>
                  <a:pt x="304785" y="1338318"/>
                </a:cubicBezTo>
                <a:cubicBezTo>
                  <a:pt x="302441" y="1337016"/>
                  <a:pt x="302962" y="1335974"/>
                  <a:pt x="306348" y="1335193"/>
                </a:cubicBezTo>
                <a:cubicBezTo>
                  <a:pt x="309733" y="1334411"/>
                  <a:pt x="314031" y="1332979"/>
                  <a:pt x="319240" y="1330895"/>
                </a:cubicBezTo>
                <a:cubicBezTo>
                  <a:pt x="319240" y="1319956"/>
                  <a:pt x="318719" y="1312403"/>
                  <a:pt x="317677" y="1308236"/>
                </a:cubicBezTo>
                <a:close/>
                <a:moveTo>
                  <a:pt x="2384658" y="1307260"/>
                </a:moveTo>
                <a:cubicBezTo>
                  <a:pt x="2386220" y="1306869"/>
                  <a:pt x="2388955" y="1306934"/>
                  <a:pt x="2392862" y="1307455"/>
                </a:cubicBezTo>
                <a:cubicBezTo>
                  <a:pt x="2400675" y="1308497"/>
                  <a:pt x="2406145" y="1310841"/>
                  <a:pt x="2409270" y="1314487"/>
                </a:cubicBezTo>
                <a:cubicBezTo>
                  <a:pt x="2412396" y="1318133"/>
                  <a:pt x="2413568" y="1322300"/>
                  <a:pt x="2412786" y="1326989"/>
                </a:cubicBezTo>
                <a:cubicBezTo>
                  <a:pt x="2412005" y="1331677"/>
                  <a:pt x="2409400" y="1332458"/>
                  <a:pt x="2404973" y="1329333"/>
                </a:cubicBezTo>
                <a:cubicBezTo>
                  <a:pt x="2400545" y="1326207"/>
                  <a:pt x="2396248" y="1322821"/>
                  <a:pt x="2392081" y="1319175"/>
                </a:cubicBezTo>
                <a:cubicBezTo>
                  <a:pt x="2387913" y="1315529"/>
                  <a:pt x="2385048" y="1312403"/>
                  <a:pt x="2383486" y="1309799"/>
                </a:cubicBezTo>
                <a:cubicBezTo>
                  <a:pt x="2382704" y="1308497"/>
                  <a:pt x="2383095" y="1307650"/>
                  <a:pt x="2384658" y="1307260"/>
                </a:cubicBezTo>
                <a:close/>
                <a:moveTo>
                  <a:pt x="262592" y="1306283"/>
                </a:moveTo>
                <a:cubicBezTo>
                  <a:pt x="264936" y="1305501"/>
                  <a:pt x="267931" y="1305892"/>
                  <a:pt x="271578" y="1307455"/>
                </a:cubicBezTo>
                <a:cubicBezTo>
                  <a:pt x="275224" y="1309018"/>
                  <a:pt x="275745" y="1310841"/>
                  <a:pt x="273140" y="1312924"/>
                </a:cubicBezTo>
                <a:cubicBezTo>
                  <a:pt x="270536" y="1315008"/>
                  <a:pt x="263504" y="1317612"/>
                  <a:pt x="252044" y="1320738"/>
                </a:cubicBezTo>
                <a:cubicBezTo>
                  <a:pt x="258816" y="1324384"/>
                  <a:pt x="261680" y="1327640"/>
                  <a:pt x="260639" y="1330505"/>
                </a:cubicBezTo>
                <a:cubicBezTo>
                  <a:pt x="259597" y="1333370"/>
                  <a:pt x="258816" y="1340271"/>
                  <a:pt x="258295" y="1351210"/>
                </a:cubicBezTo>
                <a:cubicBezTo>
                  <a:pt x="261420" y="1350169"/>
                  <a:pt x="264285" y="1349257"/>
                  <a:pt x="266889" y="1348476"/>
                </a:cubicBezTo>
                <a:cubicBezTo>
                  <a:pt x="269494" y="1347694"/>
                  <a:pt x="272098" y="1348085"/>
                  <a:pt x="274703" y="1349648"/>
                </a:cubicBezTo>
                <a:cubicBezTo>
                  <a:pt x="277307" y="1351210"/>
                  <a:pt x="276917" y="1353033"/>
                  <a:pt x="273531" y="1355117"/>
                </a:cubicBezTo>
                <a:cubicBezTo>
                  <a:pt x="270145" y="1357201"/>
                  <a:pt x="265066" y="1359284"/>
                  <a:pt x="258295" y="1361368"/>
                </a:cubicBezTo>
                <a:cubicBezTo>
                  <a:pt x="257774" y="1374911"/>
                  <a:pt x="257513" y="1385850"/>
                  <a:pt x="257513" y="1394184"/>
                </a:cubicBezTo>
                <a:cubicBezTo>
                  <a:pt x="267931" y="1389496"/>
                  <a:pt x="275094" y="1386762"/>
                  <a:pt x="279000" y="1385980"/>
                </a:cubicBezTo>
                <a:cubicBezTo>
                  <a:pt x="282907" y="1385199"/>
                  <a:pt x="281996" y="1386762"/>
                  <a:pt x="276266" y="1390668"/>
                </a:cubicBezTo>
                <a:cubicBezTo>
                  <a:pt x="270536" y="1394575"/>
                  <a:pt x="262332" y="1399914"/>
                  <a:pt x="251653" y="1406686"/>
                </a:cubicBezTo>
                <a:cubicBezTo>
                  <a:pt x="240975" y="1413458"/>
                  <a:pt x="234333" y="1418276"/>
                  <a:pt x="231729" y="1421141"/>
                </a:cubicBezTo>
                <a:cubicBezTo>
                  <a:pt x="229124" y="1424006"/>
                  <a:pt x="224827" y="1423094"/>
                  <a:pt x="218837" y="1418406"/>
                </a:cubicBezTo>
                <a:cubicBezTo>
                  <a:pt x="212846" y="1413718"/>
                  <a:pt x="212586" y="1411114"/>
                  <a:pt x="218055" y="1410593"/>
                </a:cubicBezTo>
                <a:cubicBezTo>
                  <a:pt x="223525" y="1410072"/>
                  <a:pt x="233812" y="1405644"/>
                  <a:pt x="248919" y="1397310"/>
                </a:cubicBezTo>
                <a:lnTo>
                  <a:pt x="248919" y="1363712"/>
                </a:lnTo>
                <a:cubicBezTo>
                  <a:pt x="244751" y="1364754"/>
                  <a:pt x="241105" y="1365275"/>
                  <a:pt x="237980" y="1365275"/>
                </a:cubicBezTo>
                <a:cubicBezTo>
                  <a:pt x="234854" y="1365275"/>
                  <a:pt x="231729" y="1364754"/>
                  <a:pt x="228603" y="1363712"/>
                </a:cubicBezTo>
                <a:cubicBezTo>
                  <a:pt x="225478" y="1362670"/>
                  <a:pt x="226259" y="1361368"/>
                  <a:pt x="230947" y="1359805"/>
                </a:cubicBezTo>
                <a:cubicBezTo>
                  <a:pt x="235636" y="1358242"/>
                  <a:pt x="241626" y="1356159"/>
                  <a:pt x="248919" y="1353554"/>
                </a:cubicBezTo>
                <a:cubicBezTo>
                  <a:pt x="248919" y="1340532"/>
                  <a:pt x="248137" y="1329853"/>
                  <a:pt x="246574" y="1321519"/>
                </a:cubicBezTo>
                <a:cubicBezTo>
                  <a:pt x="237719" y="1322040"/>
                  <a:pt x="231729" y="1321519"/>
                  <a:pt x="228603" y="1319956"/>
                </a:cubicBezTo>
                <a:cubicBezTo>
                  <a:pt x="225478" y="1318394"/>
                  <a:pt x="226911" y="1316961"/>
                  <a:pt x="232901" y="1315659"/>
                </a:cubicBezTo>
                <a:cubicBezTo>
                  <a:pt x="238891" y="1314357"/>
                  <a:pt x="244751" y="1312664"/>
                  <a:pt x="250481" y="1310580"/>
                </a:cubicBezTo>
                <a:cubicBezTo>
                  <a:pt x="256211" y="1308497"/>
                  <a:pt x="260248" y="1307064"/>
                  <a:pt x="262592" y="1306283"/>
                </a:cubicBezTo>
                <a:close/>
                <a:moveTo>
                  <a:pt x="3413655" y="1305599"/>
                </a:moveTo>
                <a:cubicBezTo>
                  <a:pt x="3415218" y="1305404"/>
                  <a:pt x="3416911" y="1305632"/>
                  <a:pt x="3418734" y="1306283"/>
                </a:cubicBezTo>
                <a:cubicBezTo>
                  <a:pt x="3422380" y="1307585"/>
                  <a:pt x="3425636" y="1309278"/>
                  <a:pt x="3428501" y="1311362"/>
                </a:cubicBezTo>
                <a:cubicBezTo>
                  <a:pt x="3431366" y="1313445"/>
                  <a:pt x="3431626" y="1315268"/>
                  <a:pt x="3429282" y="1316831"/>
                </a:cubicBezTo>
                <a:cubicBezTo>
                  <a:pt x="3426938" y="1318394"/>
                  <a:pt x="3425115" y="1321519"/>
                  <a:pt x="3423813" y="1326207"/>
                </a:cubicBezTo>
                <a:cubicBezTo>
                  <a:pt x="3422511" y="1330895"/>
                  <a:pt x="3420688" y="1337407"/>
                  <a:pt x="3418343" y="1345741"/>
                </a:cubicBezTo>
                <a:cubicBezTo>
                  <a:pt x="3415999" y="1354075"/>
                  <a:pt x="3413786" y="1361368"/>
                  <a:pt x="3411702" y="1367619"/>
                </a:cubicBezTo>
                <a:cubicBezTo>
                  <a:pt x="3420036" y="1377516"/>
                  <a:pt x="3425376" y="1384808"/>
                  <a:pt x="3427720" y="1389496"/>
                </a:cubicBezTo>
                <a:cubicBezTo>
                  <a:pt x="3430064" y="1394184"/>
                  <a:pt x="3430324" y="1398873"/>
                  <a:pt x="3428501" y="1403561"/>
                </a:cubicBezTo>
                <a:cubicBezTo>
                  <a:pt x="3426678" y="1408249"/>
                  <a:pt x="3423422" y="1406946"/>
                  <a:pt x="3418734" y="1399654"/>
                </a:cubicBezTo>
                <a:cubicBezTo>
                  <a:pt x="3414046" y="1392361"/>
                  <a:pt x="3409618" y="1385590"/>
                  <a:pt x="3405451" y="1379339"/>
                </a:cubicBezTo>
                <a:cubicBezTo>
                  <a:pt x="3398159" y="1389757"/>
                  <a:pt x="3390736" y="1397961"/>
                  <a:pt x="3383183" y="1403951"/>
                </a:cubicBezTo>
                <a:cubicBezTo>
                  <a:pt x="3375630" y="1409942"/>
                  <a:pt x="3368337" y="1414239"/>
                  <a:pt x="3361305" y="1416844"/>
                </a:cubicBezTo>
                <a:cubicBezTo>
                  <a:pt x="3354273" y="1419448"/>
                  <a:pt x="3353882" y="1418276"/>
                  <a:pt x="3360133" y="1413327"/>
                </a:cubicBezTo>
                <a:cubicBezTo>
                  <a:pt x="3366384" y="1408379"/>
                  <a:pt x="3372765" y="1402649"/>
                  <a:pt x="3379276" y="1396138"/>
                </a:cubicBezTo>
                <a:cubicBezTo>
                  <a:pt x="3385787" y="1389627"/>
                  <a:pt x="3391908" y="1381162"/>
                  <a:pt x="3397638" y="1370744"/>
                </a:cubicBezTo>
                <a:cubicBezTo>
                  <a:pt x="3390345" y="1362410"/>
                  <a:pt x="3385266" y="1356550"/>
                  <a:pt x="3382401" y="1353164"/>
                </a:cubicBezTo>
                <a:cubicBezTo>
                  <a:pt x="3379537" y="1349778"/>
                  <a:pt x="3375890" y="1345741"/>
                  <a:pt x="3371463" y="1341053"/>
                </a:cubicBezTo>
                <a:cubicBezTo>
                  <a:pt x="3367035" y="1336365"/>
                  <a:pt x="3368467" y="1336104"/>
                  <a:pt x="3375760" y="1340271"/>
                </a:cubicBezTo>
                <a:cubicBezTo>
                  <a:pt x="3383053" y="1344439"/>
                  <a:pt x="3391908" y="1351210"/>
                  <a:pt x="3402326" y="1360587"/>
                </a:cubicBezTo>
                <a:cubicBezTo>
                  <a:pt x="3404409" y="1355898"/>
                  <a:pt x="3406753" y="1348345"/>
                  <a:pt x="3409358" y="1337927"/>
                </a:cubicBezTo>
                <a:cubicBezTo>
                  <a:pt x="3411962" y="1327509"/>
                  <a:pt x="3412744" y="1321649"/>
                  <a:pt x="3411702" y="1320347"/>
                </a:cubicBezTo>
                <a:cubicBezTo>
                  <a:pt x="3410660" y="1319045"/>
                  <a:pt x="3409358" y="1318394"/>
                  <a:pt x="3407795" y="1318394"/>
                </a:cubicBezTo>
                <a:cubicBezTo>
                  <a:pt x="3406753" y="1318394"/>
                  <a:pt x="3403498" y="1319175"/>
                  <a:pt x="3398028" y="1320738"/>
                </a:cubicBezTo>
                <a:cubicBezTo>
                  <a:pt x="3392559" y="1322300"/>
                  <a:pt x="3387480" y="1323733"/>
                  <a:pt x="3382792" y="1325035"/>
                </a:cubicBezTo>
                <a:cubicBezTo>
                  <a:pt x="3378104" y="1326337"/>
                  <a:pt x="3373546" y="1325686"/>
                  <a:pt x="3369119" y="1323082"/>
                </a:cubicBezTo>
                <a:cubicBezTo>
                  <a:pt x="3364691" y="1320477"/>
                  <a:pt x="3365733" y="1319045"/>
                  <a:pt x="3372244" y="1318784"/>
                </a:cubicBezTo>
                <a:cubicBezTo>
                  <a:pt x="3378755" y="1318524"/>
                  <a:pt x="3385918" y="1317091"/>
                  <a:pt x="3393731" y="1314487"/>
                </a:cubicBezTo>
                <a:cubicBezTo>
                  <a:pt x="3401545" y="1311883"/>
                  <a:pt x="3406753" y="1309538"/>
                  <a:pt x="3409358" y="1307455"/>
                </a:cubicBezTo>
                <a:cubicBezTo>
                  <a:pt x="3410660" y="1306413"/>
                  <a:pt x="3412093" y="1305795"/>
                  <a:pt x="3413655" y="1305599"/>
                </a:cubicBezTo>
                <a:close/>
                <a:moveTo>
                  <a:pt x="1831603" y="1303743"/>
                </a:moveTo>
                <a:cubicBezTo>
                  <a:pt x="1834077" y="1304395"/>
                  <a:pt x="1837398" y="1305892"/>
                  <a:pt x="1841566" y="1308236"/>
                </a:cubicBezTo>
                <a:cubicBezTo>
                  <a:pt x="1849900" y="1312924"/>
                  <a:pt x="1852374" y="1316310"/>
                  <a:pt x="1848988" y="1318394"/>
                </a:cubicBezTo>
                <a:cubicBezTo>
                  <a:pt x="1845602" y="1320477"/>
                  <a:pt x="1840524" y="1326989"/>
                  <a:pt x="1833752" y="1337927"/>
                </a:cubicBezTo>
                <a:cubicBezTo>
                  <a:pt x="1838961" y="1343136"/>
                  <a:pt x="1838440" y="1345871"/>
                  <a:pt x="1832189" y="1346132"/>
                </a:cubicBezTo>
                <a:cubicBezTo>
                  <a:pt x="1825939" y="1346392"/>
                  <a:pt x="1814218" y="1347564"/>
                  <a:pt x="1797029" y="1349648"/>
                </a:cubicBezTo>
                <a:cubicBezTo>
                  <a:pt x="1796508" y="1354336"/>
                  <a:pt x="1795466" y="1357070"/>
                  <a:pt x="1793903" y="1357852"/>
                </a:cubicBezTo>
                <a:cubicBezTo>
                  <a:pt x="1792341" y="1358633"/>
                  <a:pt x="1790778" y="1353033"/>
                  <a:pt x="1789215" y="1341053"/>
                </a:cubicBezTo>
                <a:cubicBezTo>
                  <a:pt x="1787653" y="1329072"/>
                  <a:pt x="1785569" y="1320868"/>
                  <a:pt x="1782964" y="1316440"/>
                </a:cubicBezTo>
                <a:cubicBezTo>
                  <a:pt x="1780360" y="1312013"/>
                  <a:pt x="1780490" y="1309929"/>
                  <a:pt x="1783355" y="1310190"/>
                </a:cubicBezTo>
                <a:cubicBezTo>
                  <a:pt x="1786220" y="1310450"/>
                  <a:pt x="1788694" y="1311101"/>
                  <a:pt x="1790778" y="1312143"/>
                </a:cubicBezTo>
                <a:cubicBezTo>
                  <a:pt x="1792861" y="1313185"/>
                  <a:pt x="1798982" y="1312664"/>
                  <a:pt x="1809140" y="1310580"/>
                </a:cubicBezTo>
                <a:cubicBezTo>
                  <a:pt x="1819297" y="1308497"/>
                  <a:pt x="1825157" y="1306413"/>
                  <a:pt x="1826720" y="1304329"/>
                </a:cubicBezTo>
                <a:cubicBezTo>
                  <a:pt x="1827501" y="1303288"/>
                  <a:pt x="1829129" y="1303092"/>
                  <a:pt x="1831603" y="1303743"/>
                </a:cubicBezTo>
                <a:close/>
                <a:moveTo>
                  <a:pt x="5373442" y="1303548"/>
                </a:moveTo>
                <a:cubicBezTo>
                  <a:pt x="5371359" y="1303548"/>
                  <a:pt x="5360680" y="1305111"/>
                  <a:pt x="5341408" y="1308236"/>
                </a:cubicBezTo>
                <a:cubicBezTo>
                  <a:pt x="5340366" y="1316571"/>
                  <a:pt x="5339584" y="1324645"/>
                  <a:pt x="5339064" y="1332458"/>
                </a:cubicBezTo>
                <a:lnTo>
                  <a:pt x="5374224" y="1325426"/>
                </a:lnTo>
                <a:cubicBezTo>
                  <a:pt x="5375266" y="1318654"/>
                  <a:pt x="5376047" y="1313315"/>
                  <a:pt x="5376568" y="1309408"/>
                </a:cubicBezTo>
                <a:cubicBezTo>
                  <a:pt x="5377089" y="1305501"/>
                  <a:pt x="5376047" y="1303548"/>
                  <a:pt x="5373442" y="1303548"/>
                </a:cubicBezTo>
                <a:close/>
                <a:moveTo>
                  <a:pt x="2625071" y="1303157"/>
                </a:moveTo>
                <a:cubicBezTo>
                  <a:pt x="2622987" y="1302897"/>
                  <a:pt x="2619602" y="1303288"/>
                  <a:pt x="2614913" y="1304329"/>
                </a:cubicBezTo>
                <a:cubicBezTo>
                  <a:pt x="2610225" y="1305371"/>
                  <a:pt x="2602412" y="1307455"/>
                  <a:pt x="2591473" y="1310580"/>
                </a:cubicBezTo>
                <a:cubicBezTo>
                  <a:pt x="2596682" y="1314747"/>
                  <a:pt x="2597984" y="1318264"/>
                  <a:pt x="2595380" y="1321128"/>
                </a:cubicBezTo>
                <a:cubicBezTo>
                  <a:pt x="2592775" y="1323993"/>
                  <a:pt x="2590692" y="1328291"/>
                  <a:pt x="2589129" y="1334021"/>
                </a:cubicBezTo>
                <a:cubicBezTo>
                  <a:pt x="2587566" y="1339751"/>
                  <a:pt x="2585222" y="1347043"/>
                  <a:pt x="2582097" y="1355898"/>
                </a:cubicBezTo>
                <a:cubicBezTo>
                  <a:pt x="2588348" y="1356940"/>
                  <a:pt x="2593296" y="1359284"/>
                  <a:pt x="2596942" y="1362931"/>
                </a:cubicBezTo>
                <a:cubicBezTo>
                  <a:pt x="2600589" y="1366577"/>
                  <a:pt x="2608402" y="1374130"/>
                  <a:pt x="2620383" y="1385590"/>
                </a:cubicBezTo>
                <a:cubicBezTo>
                  <a:pt x="2623508" y="1380902"/>
                  <a:pt x="2626113" y="1376083"/>
                  <a:pt x="2628196" y="1371135"/>
                </a:cubicBezTo>
                <a:cubicBezTo>
                  <a:pt x="2630280" y="1366186"/>
                  <a:pt x="2631712" y="1361238"/>
                  <a:pt x="2632494" y="1356289"/>
                </a:cubicBezTo>
                <a:cubicBezTo>
                  <a:pt x="2633275" y="1351341"/>
                  <a:pt x="2631322" y="1349648"/>
                  <a:pt x="2626634" y="1351210"/>
                </a:cubicBezTo>
                <a:cubicBezTo>
                  <a:pt x="2621946" y="1352773"/>
                  <a:pt x="2618299" y="1354336"/>
                  <a:pt x="2615695" y="1355898"/>
                </a:cubicBezTo>
                <a:cubicBezTo>
                  <a:pt x="2613090" y="1357461"/>
                  <a:pt x="2611267" y="1356289"/>
                  <a:pt x="2610225" y="1352382"/>
                </a:cubicBezTo>
                <a:cubicBezTo>
                  <a:pt x="2609184" y="1348476"/>
                  <a:pt x="2610095" y="1345220"/>
                  <a:pt x="2612960" y="1342616"/>
                </a:cubicBezTo>
                <a:cubicBezTo>
                  <a:pt x="2615825" y="1340011"/>
                  <a:pt x="2618690" y="1334802"/>
                  <a:pt x="2621555" y="1326989"/>
                </a:cubicBezTo>
                <a:cubicBezTo>
                  <a:pt x="2624420" y="1319175"/>
                  <a:pt x="2626243" y="1313315"/>
                  <a:pt x="2627024" y="1309408"/>
                </a:cubicBezTo>
                <a:cubicBezTo>
                  <a:pt x="2627806" y="1305501"/>
                  <a:pt x="2627155" y="1303418"/>
                  <a:pt x="2625071" y="1303157"/>
                </a:cubicBezTo>
                <a:close/>
                <a:moveTo>
                  <a:pt x="346587" y="1302376"/>
                </a:moveTo>
                <a:cubicBezTo>
                  <a:pt x="342941" y="1302637"/>
                  <a:pt x="335909" y="1303809"/>
                  <a:pt x="325491" y="1305892"/>
                </a:cubicBezTo>
                <a:cubicBezTo>
                  <a:pt x="330179" y="1311101"/>
                  <a:pt x="332132" y="1314617"/>
                  <a:pt x="331351" y="1316440"/>
                </a:cubicBezTo>
                <a:cubicBezTo>
                  <a:pt x="330569" y="1318264"/>
                  <a:pt x="329918" y="1322040"/>
                  <a:pt x="329397" y="1327770"/>
                </a:cubicBezTo>
                <a:cubicBezTo>
                  <a:pt x="331481" y="1327249"/>
                  <a:pt x="334346" y="1326728"/>
                  <a:pt x="337992" y="1326207"/>
                </a:cubicBezTo>
                <a:cubicBezTo>
                  <a:pt x="341638" y="1325686"/>
                  <a:pt x="344243" y="1326207"/>
                  <a:pt x="345806" y="1327770"/>
                </a:cubicBezTo>
                <a:cubicBezTo>
                  <a:pt x="347368" y="1329333"/>
                  <a:pt x="347108" y="1331026"/>
                  <a:pt x="345024" y="1332849"/>
                </a:cubicBezTo>
                <a:cubicBezTo>
                  <a:pt x="342941" y="1334672"/>
                  <a:pt x="337732" y="1336625"/>
                  <a:pt x="329397" y="1338709"/>
                </a:cubicBezTo>
                <a:lnTo>
                  <a:pt x="328616" y="1357461"/>
                </a:lnTo>
                <a:cubicBezTo>
                  <a:pt x="336950" y="1355898"/>
                  <a:pt x="343722" y="1354857"/>
                  <a:pt x="348931" y="1354336"/>
                </a:cubicBezTo>
                <a:cubicBezTo>
                  <a:pt x="353619" y="1337667"/>
                  <a:pt x="356224" y="1325426"/>
                  <a:pt x="356744" y="1317612"/>
                </a:cubicBezTo>
                <a:cubicBezTo>
                  <a:pt x="357265" y="1309799"/>
                  <a:pt x="356614" y="1305241"/>
                  <a:pt x="354791" y="1303939"/>
                </a:cubicBezTo>
                <a:cubicBezTo>
                  <a:pt x="352968" y="1302637"/>
                  <a:pt x="350233" y="1302116"/>
                  <a:pt x="346587" y="1302376"/>
                </a:cubicBezTo>
                <a:close/>
                <a:moveTo>
                  <a:pt x="970647" y="1301790"/>
                </a:moveTo>
                <a:cubicBezTo>
                  <a:pt x="974228" y="1302181"/>
                  <a:pt x="977321" y="1303288"/>
                  <a:pt x="979925" y="1305111"/>
                </a:cubicBezTo>
                <a:cubicBezTo>
                  <a:pt x="985134" y="1308757"/>
                  <a:pt x="982920" y="1311362"/>
                  <a:pt x="973284" y="1312924"/>
                </a:cubicBezTo>
                <a:cubicBezTo>
                  <a:pt x="963647" y="1314487"/>
                  <a:pt x="947890" y="1316831"/>
                  <a:pt x="926012" y="1319956"/>
                </a:cubicBezTo>
                <a:cubicBezTo>
                  <a:pt x="933305" y="1323082"/>
                  <a:pt x="937342" y="1325947"/>
                  <a:pt x="938123" y="1328551"/>
                </a:cubicBezTo>
                <a:cubicBezTo>
                  <a:pt x="938904" y="1331156"/>
                  <a:pt x="939034" y="1333630"/>
                  <a:pt x="938514" y="1335974"/>
                </a:cubicBezTo>
                <a:cubicBezTo>
                  <a:pt x="937993" y="1338318"/>
                  <a:pt x="937472" y="1344699"/>
                  <a:pt x="936951" y="1355117"/>
                </a:cubicBezTo>
                <a:cubicBezTo>
                  <a:pt x="936430" y="1365535"/>
                  <a:pt x="935909" y="1381683"/>
                  <a:pt x="935388" y="1403561"/>
                </a:cubicBezTo>
                <a:cubicBezTo>
                  <a:pt x="968726" y="1400956"/>
                  <a:pt x="987739" y="1399133"/>
                  <a:pt x="992427" y="1398091"/>
                </a:cubicBezTo>
                <a:cubicBezTo>
                  <a:pt x="997115" y="1397049"/>
                  <a:pt x="1001933" y="1397701"/>
                  <a:pt x="1006882" y="1400045"/>
                </a:cubicBezTo>
                <a:cubicBezTo>
                  <a:pt x="1011830" y="1402389"/>
                  <a:pt x="1015216" y="1404863"/>
                  <a:pt x="1017039" y="1407467"/>
                </a:cubicBezTo>
                <a:cubicBezTo>
                  <a:pt x="1018862" y="1410072"/>
                  <a:pt x="1018341" y="1411504"/>
                  <a:pt x="1015476" y="1411765"/>
                </a:cubicBezTo>
                <a:cubicBezTo>
                  <a:pt x="1012611" y="1412025"/>
                  <a:pt x="1004407" y="1411895"/>
                  <a:pt x="990864" y="1411374"/>
                </a:cubicBezTo>
                <a:cubicBezTo>
                  <a:pt x="977320" y="1410853"/>
                  <a:pt x="960261" y="1411504"/>
                  <a:pt x="939686" y="1413327"/>
                </a:cubicBezTo>
                <a:cubicBezTo>
                  <a:pt x="919110" y="1415151"/>
                  <a:pt x="902051" y="1416974"/>
                  <a:pt x="888507" y="1418797"/>
                </a:cubicBezTo>
                <a:cubicBezTo>
                  <a:pt x="874964" y="1420620"/>
                  <a:pt x="866109" y="1421922"/>
                  <a:pt x="861942" y="1422704"/>
                </a:cubicBezTo>
                <a:cubicBezTo>
                  <a:pt x="857774" y="1423485"/>
                  <a:pt x="852826" y="1421792"/>
                  <a:pt x="847096" y="1417625"/>
                </a:cubicBezTo>
                <a:cubicBezTo>
                  <a:pt x="841366" y="1413458"/>
                  <a:pt x="842147" y="1411374"/>
                  <a:pt x="849440" y="1411374"/>
                </a:cubicBezTo>
                <a:cubicBezTo>
                  <a:pt x="856732" y="1411374"/>
                  <a:pt x="866499" y="1410853"/>
                  <a:pt x="878741" y="1409811"/>
                </a:cubicBezTo>
                <a:cubicBezTo>
                  <a:pt x="890982" y="1408770"/>
                  <a:pt x="906478" y="1406946"/>
                  <a:pt x="925231" y="1404342"/>
                </a:cubicBezTo>
                <a:cubicBezTo>
                  <a:pt x="925231" y="1394966"/>
                  <a:pt x="925361" y="1379339"/>
                  <a:pt x="925621" y="1357461"/>
                </a:cubicBezTo>
                <a:cubicBezTo>
                  <a:pt x="925882" y="1335583"/>
                  <a:pt x="924189" y="1323342"/>
                  <a:pt x="920543" y="1320738"/>
                </a:cubicBezTo>
                <a:cubicBezTo>
                  <a:pt x="912208" y="1321780"/>
                  <a:pt x="905567" y="1322691"/>
                  <a:pt x="900618" y="1323472"/>
                </a:cubicBezTo>
                <a:cubicBezTo>
                  <a:pt x="895670" y="1324254"/>
                  <a:pt x="890721" y="1323212"/>
                  <a:pt x="885773" y="1320347"/>
                </a:cubicBezTo>
                <a:cubicBezTo>
                  <a:pt x="880824" y="1317482"/>
                  <a:pt x="879782" y="1315789"/>
                  <a:pt x="882647" y="1315268"/>
                </a:cubicBezTo>
                <a:cubicBezTo>
                  <a:pt x="885512" y="1314747"/>
                  <a:pt x="891112" y="1314096"/>
                  <a:pt x="899446" y="1313315"/>
                </a:cubicBezTo>
                <a:cubicBezTo>
                  <a:pt x="907781" y="1312534"/>
                  <a:pt x="917417" y="1311101"/>
                  <a:pt x="928356" y="1309018"/>
                </a:cubicBezTo>
                <a:cubicBezTo>
                  <a:pt x="939295" y="1306934"/>
                  <a:pt x="949322" y="1304850"/>
                  <a:pt x="958438" y="1302767"/>
                </a:cubicBezTo>
                <a:cubicBezTo>
                  <a:pt x="962996" y="1301725"/>
                  <a:pt x="967065" y="1301399"/>
                  <a:pt x="970647" y="1301790"/>
                </a:cubicBezTo>
                <a:close/>
                <a:moveTo>
                  <a:pt x="4533192" y="1300911"/>
                </a:moveTo>
                <a:cubicBezTo>
                  <a:pt x="4535340" y="1300976"/>
                  <a:pt x="4537586" y="1301465"/>
                  <a:pt x="4539930" y="1302376"/>
                </a:cubicBezTo>
                <a:cubicBezTo>
                  <a:pt x="4544619" y="1304199"/>
                  <a:pt x="4548396" y="1306543"/>
                  <a:pt x="4551260" y="1309408"/>
                </a:cubicBezTo>
                <a:cubicBezTo>
                  <a:pt x="4554125" y="1312273"/>
                  <a:pt x="4553864" y="1315138"/>
                  <a:pt x="4550479" y="1318003"/>
                </a:cubicBezTo>
                <a:cubicBezTo>
                  <a:pt x="4547093" y="1320868"/>
                  <a:pt x="4543707" y="1325556"/>
                  <a:pt x="4540322" y="1332067"/>
                </a:cubicBezTo>
                <a:cubicBezTo>
                  <a:pt x="4536936" y="1338579"/>
                  <a:pt x="4534070" y="1343006"/>
                  <a:pt x="4531726" y="1345350"/>
                </a:cubicBezTo>
                <a:cubicBezTo>
                  <a:pt x="4529382" y="1347694"/>
                  <a:pt x="4527429" y="1347043"/>
                  <a:pt x="4525866" y="1343397"/>
                </a:cubicBezTo>
                <a:cubicBezTo>
                  <a:pt x="4508677" y="1344960"/>
                  <a:pt x="4495915" y="1346522"/>
                  <a:pt x="4487580" y="1348085"/>
                </a:cubicBezTo>
                <a:cubicBezTo>
                  <a:pt x="4485497" y="1353294"/>
                  <a:pt x="4483153" y="1352773"/>
                  <a:pt x="4480548" y="1346522"/>
                </a:cubicBezTo>
                <a:cubicBezTo>
                  <a:pt x="4477944" y="1340271"/>
                  <a:pt x="4475730" y="1334151"/>
                  <a:pt x="4473907" y="1328161"/>
                </a:cubicBezTo>
                <a:cubicBezTo>
                  <a:pt x="4472084" y="1322170"/>
                  <a:pt x="4470000" y="1317743"/>
                  <a:pt x="4467656" y="1314878"/>
                </a:cubicBezTo>
                <a:cubicBezTo>
                  <a:pt x="4465312" y="1312013"/>
                  <a:pt x="4465702" y="1310580"/>
                  <a:pt x="4468828" y="1310580"/>
                </a:cubicBezTo>
                <a:cubicBezTo>
                  <a:pt x="4471954" y="1310580"/>
                  <a:pt x="4475860" y="1311101"/>
                  <a:pt x="4480548" y="1312143"/>
                </a:cubicBezTo>
                <a:cubicBezTo>
                  <a:pt x="4496175" y="1309538"/>
                  <a:pt x="4506854" y="1307585"/>
                  <a:pt x="4512584" y="1306283"/>
                </a:cubicBezTo>
                <a:cubicBezTo>
                  <a:pt x="4518314" y="1304981"/>
                  <a:pt x="4523132" y="1303548"/>
                  <a:pt x="4527038" y="1301985"/>
                </a:cubicBezTo>
                <a:cubicBezTo>
                  <a:pt x="4528992" y="1301204"/>
                  <a:pt x="4531043" y="1300846"/>
                  <a:pt x="4533192" y="1300911"/>
                </a:cubicBezTo>
                <a:close/>
                <a:moveTo>
                  <a:pt x="5809244" y="1299348"/>
                </a:moveTo>
                <a:cubicBezTo>
                  <a:pt x="5811784" y="1299934"/>
                  <a:pt x="5814681" y="1301204"/>
                  <a:pt x="5817936" y="1303157"/>
                </a:cubicBezTo>
                <a:cubicBezTo>
                  <a:pt x="5824448" y="1307064"/>
                  <a:pt x="5828224" y="1310190"/>
                  <a:pt x="5829266" y="1312534"/>
                </a:cubicBezTo>
                <a:cubicBezTo>
                  <a:pt x="5830308" y="1314878"/>
                  <a:pt x="5827834" y="1316440"/>
                  <a:pt x="5821843" y="1317222"/>
                </a:cubicBezTo>
                <a:cubicBezTo>
                  <a:pt x="5815853" y="1318003"/>
                  <a:pt x="5810123" y="1320347"/>
                  <a:pt x="5804654" y="1324254"/>
                </a:cubicBezTo>
                <a:cubicBezTo>
                  <a:pt x="5799184" y="1328161"/>
                  <a:pt x="5798142" y="1327249"/>
                  <a:pt x="5801528" y="1321519"/>
                </a:cubicBezTo>
                <a:cubicBezTo>
                  <a:pt x="5804914" y="1315789"/>
                  <a:pt x="5805826" y="1312143"/>
                  <a:pt x="5804263" y="1310580"/>
                </a:cubicBezTo>
                <a:cubicBezTo>
                  <a:pt x="5802700" y="1309018"/>
                  <a:pt x="5796710" y="1309408"/>
                  <a:pt x="5786292" y="1311752"/>
                </a:cubicBezTo>
                <a:cubicBezTo>
                  <a:pt x="5775874" y="1314096"/>
                  <a:pt x="5767800" y="1315659"/>
                  <a:pt x="5762070" y="1316440"/>
                </a:cubicBezTo>
                <a:cubicBezTo>
                  <a:pt x="5756340" y="1317222"/>
                  <a:pt x="5750610" y="1318133"/>
                  <a:pt x="5744880" y="1319175"/>
                </a:cubicBezTo>
                <a:cubicBezTo>
                  <a:pt x="5739150" y="1320217"/>
                  <a:pt x="5733681" y="1320738"/>
                  <a:pt x="5728472" y="1320738"/>
                </a:cubicBezTo>
                <a:cubicBezTo>
                  <a:pt x="5727430" y="1326468"/>
                  <a:pt x="5724956" y="1332458"/>
                  <a:pt x="5721050" y="1338709"/>
                </a:cubicBezTo>
                <a:cubicBezTo>
                  <a:pt x="5717142" y="1344960"/>
                  <a:pt x="5714278" y="1345871"/>
                  <a:pt x="5712454" y="1341443"/>
                </a:cubicBezTo>
                <a:cubicBezTo>
                  <a:pt x="5710632" y="1337016"/>
                  <a:pt x="5710892" y="1332849"/>
                  <a:pt x="5713236" y="1328942"/>
                </a:cubicBezTo>
                <a:cubicBezTo>
                  <a:pt x="5715580" y="1325035"/>
                  <a:pt x="5717924" y="1320217"/>
                  <a:pt x="5720268" y="1314487"/>
                </a:cubicBezTo>
                <a:cubicBezTo>
                  <a:pt x="5722612" y="1308757"/>
                  <a:pt x="5724305" y="1306413"/>
                  <a:pt x="5725346" y="1307455"/>
                </a:cubicBezTo>
                <a:cubicBezTo>
                  <a:pt x="5726388" y="1308497"/>
                  <a:pt x="5727691" y="1311101"/>
                  <a:pt x="5729254" y="1315268"/>
                </a:cubicBezTo>
                <a:cubicBezTo>
                  <a:pt x="5731337" y="1315789"/>
                  <a:pt x="5739150" y="1314747"/>
                  <a:pt x="5752694" y="1312143"/>
                </a:cubicBezTo>
                <a:cubicBezTo>
                  <a:pt x="5766237" y="1309538"/>
                  <a:pt x="5777046" y="1307194"/>
                  <a:pt x="5785120" y="1305111"/>
                </a:cubicBezTo>
                <a:cubicBezTo>
                  <a:pt x="5793194" y="1303027"/>
                  <a:pt x="5799054" y="1301204"/>
                  <a:pt x="5802700" y="1299641"/>
                </a:cubicBezTo>
                <a:cubicBezTo>
                  <a:pt x="5804524" y="1298860"/>
                  <a:pt x="5806704" y="1298762"/>
                  <a:pt x="5809244" y="1299348"/>
                </a:cubicBezTo>
                <a:close/>
                <a:moveTo>
                  <a:pt x="3060189" y="1295735"/>
                </a:moveTo>
                <a:cubicBezTo>
                  <a:pt x="3053677" y="1296256"/>
                  <a:pt x="3026200" y="1299120"/>
                  <a:pt x="2977756" y="1304329"/>
                </a:cubicBezTo>
                <a:cubicBezTo>
                  <a:pt x="2977756" y="1341313"/>
                  <a:pt x="2976975" y="1380120"/>
                  <a:pt x="2975412" y="1420750"/>
                </a:cubicBezTo>
                <a:cubicBezTo>
                  <a:pt x="2999374" y="1419188"/>
                  <a:pt x="3020079" y="1417364"/>
                  <a:pt x="3037530" y="1415281"/>
                </a:cubicBezTo>
                <a:cubicBezTo>
                  <a:pt x="3054980" y="1413197"/>
                  <a:pt x="3067872" y="1413718"/>
                  <a:pt x="3076206" y="1416844"/>
                </a:cubicBezTo>
                <a:cubicBezTo>
                  <a:pt x="3078290" y="1411114"/>
                  <a:pt x="3078811" y="1391059"/>
                  <a:pt x="3077769" y="1356680"/>
                </a:cubicBezTo>
                <a:cubicBezTo>
                  <a:pt x="3076727" y="1322300"/>
                  <a:pt x="3075164" y="1303418"/>
                  <a:pt x="3073081" y="1300032"/>
                </a:cubicBezTo>
                <a:cubicBezTo>
                  <a:pt x="3070997" y="1296646"/>
                  <a:pt x="3066700" y="1295214"/>
                  <a:pt x="3060189" y="1295735"/>
                </a:cubicBezTo>
                <a:close/>
                <a:moveTo>
                  <a:pt x="2446775" y="1294953"/>
                </a:moveTo>
                <a:cubicBezTo>
                  <a:pt x="2448858" y="1294953"/>
                  <a:pt x="2452505" y="1296386"/>
                  <a:pt x="2457714" y="1299251"/>
                </a:cubicBezTo>
                <a:cubicBezTo>
                  <a:pt x="2462923" y="1302116"/>
                  <a:pt x="2465397" y="1304460"/>
                  <a:pt x="2465137" y="1306283"/>
                </a:cubicBezTo>
                <a:cubicBezTo>
                  <a:pt x="2464876" y="1308106"/>
                  <a:pt x="2463965" y="1310580"/>
                  <a:pt x="2462402" y="1313706"/>
                </a:cubicBezTo>
                <a:cubicBezTo>
                  <a:pt x="2460839" y="1316831"/>
                  <a:pt x="2458235" y="1325556"/>
                  <a:pt x="2454588" y="1339881"/>
                </a:cubicBezTo>
                <a:cubicBezTo>
                  <a:pt x="2450942" y="1354206"/>
                  <a:pt x="2445473" y="1367358"/>
                  <a:pt x="2438180" y="1379339"/>
                </a:cubicBezTo>
                <a:cubicBezTo>
                  <a:pt x="2453807" y="1388194"/>
                  <a:pt x="2464095" y="1394705"/>
                  <a:pt x="2469043" y="1398873"/>
                </a:cubicBezTo>
                <a:cubicBezTo>
                  <a:pt x="2473992" y="1403040"/>
                  <a:pt x="2476857" y="1407728"/>
                  <a:pt x="2477638" y="1412937"/>
                </a:cubicBezTo>
                <a:cubicBezTo>
                  <a:pt x="2478419" y="1418146"/>
                  <a:pt x="2477899" y="1422313"/>
                  <a:pt x="2476075" y="1425438"/>
                </a:cubicBezTo>
                <a:cubicBezTo>
                  <a:pt x="2474252" y="1428564"/>
                  <a:pt x="2471518" y="1427522"/>
                  <a:pt x="2467871" y="1422313"/>
                </a:cubicBezTo>
                <a:cubicBezTo>
                  <a:pt x="2464225" y="1417104"/>
                  <a:pt x="2460709" y="1412025"/>
                  <a:pt x="2457323" y="1407077"/>
                </a:cubicBezTo>
                <a:cubicBezTo>
                  <a:pt x="2453937" y="1402128"/>
                  <a:pt x="2447035" y="1393924"/>
                  <a:pt x="2436617" y="1382464"/>
                </a:cubicBezTo>
                <a:cubicBezTo>
                  <a:pt x="2426199" y="1397049"/>
                  <a:pt x="2416172" y="1407858"/>
                  <a:pt x="2406535" y="1414890"/>
                </a:cubicBezTo>
                <a:cubicBezTo>
                  <a:pt x="2396899" y="1421922"/>
                  <a:pt x="2388304" y="1426350"/>
                  <a:pt x="2380751" y="1428173"/>
                </a:cubicBezTo>
                <a:cubicBezTo>
                  <a:pt x="2373198" y="1429996"/>
                  <a:pt x="2369552" y="1430387"/>
                  <a:pt x="2369812" y="1429345"/>
                </a:cubicBezTo>
                <a:cubicBezTo>
                  <a:pt x="2370073" y="1428303"/>
                  <a:pt x="2374761" y="1425178"/>
                  <a:pt x="2383876" y="1419969"/>
                </a:cubicBezTo>
                <a:cubicBezTo>
                  <a:pt x="2392992" y="1414760"/>
                  <a:pt x="2402499" y="1406556"/>
                  <a:pt x="2412396" y="1395356"/>
                </a:cubicBezTo>
                <a:cubicBezTo>
                  <a:pt x="2422293" y="1384157"/>
                  <a:pt x="2429976" y="1372307"/>
                  <a:pt x="2435445" y="1359805"/>
                </a:cubicBezTo>
                <a:cubicBezTo>
                  <a:pt x="2440915" y="1347304"/>
                  <a:pt x="2444561" y="1335714"/>
                  <a:pt x="2446384" y="1325035"/>
                </a:cubicBezTo>
                <a:cubicBezTo>
                  <a:pt x="2448207" y="1314357"/>
                  <a:pt x="2448338" y="1306674"/>
                  <a:pt x="2446775" y="1301985"/>
                </a:cubicBezTo>
                <a:cubicBezTo>
                  <a:pt x="2445212" y="1297297"/>
                  <a:pt x="2445212" y="1294953"/>
                  <a:pt x="2446775" y="1294953"/>
                </a:cubicBezTo>
                <a:close/>
                <a:moveTo>
                  <a:pt x="5894560" y="1294465"/>
                </a:moveTo>
                <a:cubicBezTo>
                  <a:pt x="5896708" y="1294530"/>
                  <a:pt x="5900257" y="1295214"/>
                  <a:pt x="5905206" y="1296516"/>
                </a:cubicBezTo>
                <a:cubicBezTo>
                  <a:pt x="5915102" y="1299120"/>
                  <a:pt x="5919400" y="1304329"/>
                  <a:pt x="5918098" y="1312143"/>
                </a:cubicBezTo>
                <a:cubicBezTo>
                  <a:pt x="5916796" y="1319956"/>
                  <a:pt x="5912498" y="1319956"/>
                  <a:pt x="5905206" y="1312143"/>
                </a:cubicBezTo>
                <a:cubicBezTo>
                  <a:pt x="5897913" y="1303809"/>
                  <a:pt x="5893616" y="1298469"/>
                  <a:pt x="5892314" y="1296125"/>
                </a:cubicBezTo>
                <a:cubicBezTo>
                  <a:pt x="5891662" y="1294953"/>
                  <a:pt x="5892411" y="1294400"/>
                  <a:pt x="5894560" y="1294465"/>
                </a:cubicBezTo>
                <a:close/>
                <a:moveTo>
                  <a:pt x="5378619" y="1292805"/>
                </a:moveTo>
                <a:cubicBezTo>
                  <a:pt x="5380247" y="1292674"/>
                  <a:pt x="5382038" y="1292870"/>
                  <a:pt x="5383991" y="1293391"/>
                </a:cubicBezTo>
                <a:cubicBezTo>
                  <a:pt x="5387898" y="1294432"/>
                  <a:pt x="5391804" y="1296125"/>
                  <a:pt x="5395711" y="1298469"/>
                </a:cubicBezTo>
                <a:cubicBezTo>
                  <a:pt x="5399618" y="1300813"/>
                  <a:pt x="5399097" y="1303809"/>
                  <a:pt x="5394148" y="1307455"/>
                </a:cubicBezTo>
                <a:cubicBezTo>
                  <a:pt x="5389200" y="1311101"/>
                  <a:pt x="5385163" y="1316310"/>
                  <a:pt x="5382038" y="1323082"/>
                </a:cubicBezTo>
                <a:cubicBezTo>
                  <a:pt x="5387768" y="1329333"/>
                  <a:pt x="5387376" y="1332718"/>
                  <a:pt x="5380866" y="1333239"/>
                </a:cubicBezTo>
                <a:cubicBezTo>
                  <a:pt x="5374354" y="1333760"/>
                  <a:pt x="5360160" y="1335583"/>
                  <a:pt x="5338282" y="1338709"/>
                </a:cubicBezTo>
                <a:cubicBezTo>
                  <a:pt x="5336720" y="1349648"/>
                  <a:pt x="5335417" y="1357982"/>
                  <a:pt x="5334375" y="1363712"/>
                </a:cubicBezTo>
                <a:cubicBezTo>
                  <a:pt x="5341147" y="1363712"/>
                  <a:pt x="5350523" y="1362670"/>
                  <a:pt x="5362504" y="1360587"/>
                </a:cubicBezTo>
                <a:cubicBezTo>
                  <a:pt x="5364066" y="1352252"/>
                  <a:pt x="5364066" y="1346522"/>
                  <a:pt x="5362504" y="1343397"/>
                </a:cubicBezTo>
                <a:cubicBezTo>
                  <a:pt x="5360941" y="1340271"/>
                  <a:pt x="5361852" y="1339099"/>
                  <a:pt x="5365238" y="1339881"/>
                </a:cubicBezTo>
                <a:cubicBezTo>
                  <a:pt x="5368624" y="1340662"/>
                  <a:pt x="5372010" y="1341964"/>
                  <a:pt x="5375396" y="1343788"/>
                </a:cubicBezTo>
                <a:cubicBezTo>
                  <a:pt x="5378782" y="1345611"/>
                  <a:pt x="5379563" y="1347564"/>
                  <a:pt x="5377740" y="1349648"/>
                </a:cubicBezTo>
                <a:cubicBezTo>
                  <a:pt x="5375917" y="1351731"/>
                  <a:pt x="5374224" y="1355117"/>
                  <a:pt x="5372662" y="1359805"/>
                </a:cubicBezTo>
                <a:cubicBezTo>
                  <a:pt x="5383079" y="1357722"/>
                  <a:pt x="5392325" y="1355898"/>
                  <a:pt x="5400399" y="1354336"/>
                </a:cubicBezTo>
                <a:cubicBezTo>
                  <a:pt x="5408473" y="1352773"/>
                  <a:pt x="5414724" y="1353945"/>
                  <a:pt x="5419152" y="1357852"/>
                </a:cubicBezTo>
                <a:cubicBezTo>
                  <a:pt x="5423579" y="1361759"/>
                  <a:pt x="5419282" y="1363842"/>
                  <a:pt x="5406259" y="1364103"/>
                </a:cubicBezTo>
                <a:cubicBezTo>
                  <a:pt x="5393237" y="1364363"/>
                  <a:pt x="5381256" y="1365535"/>
                  <a:pt x="5370317" y="1367619"/>
                </a:cubicBezTo>
                <a:cubicBezTo>
                  <a:pt x="5368234" y="1374390"/>
                  <a:pt x="5365108" y="1383246"/>
                  <a:pt x="5360941" y="1394184"/>
                </a:cubicBezTo>
                <a:cubicBezTo>
                  <a:pt x="5373442" y="1391580"/>
                  <a:pt x="5380866" y="1389496"/>
                  <a:pt x="5383210" y="1387934"/>
                </a:cubicBezTo>
                <a:cubicBezTo>
                  <a:pt x="5385554" y="1386371"/>
                  <a:pt x="5388809" y="1386371"/>
                  <a:pt x="5392976" y="1387934"/>
                </a:cubicBezTo>
                <a:cubicBezTo>
                  <a:pt x="5397144" y="1389496"/>
                  <a:pt x="5401180" y="1391840"/>
                  <a:pt x="5405087" y="1394966"/>
                </a:cubicBezTo>
                <a:cubicBezTo>
                  <a:pt x="5408994" y="1398091"/>
                  <a:pt x="5408994" y="1400826"/>
                  <a:pt x="5405087" y="1403170"/>
                </a:cubicBezTo>
                <a:cubicBezTo>
                  <a:pt x="5401180" y="1405514"/>
                  <a:pt x="5397664" y="1411114"/>
                  <a:pt x="5394539" y="1419969"/>
                </a:cubicBezTo>
                <a:cubicBezTo>
                  <a:pt x="5401832" y="1426220"/>
                  <a:pt x="5402092" y="1429215"/>
                  <a:pt x="5395320" y="1428954"/>
                </a:cubicBezTo>
                <a:cubicBezTo>
                  <a:pt x="5388548" y="1428694"/>
                  <a:pt x="5373964" y="1429606"/>
                  <a:pt x="5351565" y="1431689"/>
                </a:cubicBezTo>
                <a:cubicBezTo>
                  <a:pt x="5349482" y="1439503"/>
                  <a:pt x="5347658" y="1441456"/>
                  <a:pt x="5346096" y="1437549"/>
                </a:cubicBezTo>
                <a:cubicBezTo>
                  <a:pt x="5344533" y="1433643"/>
                  <a:pt x="5343100" y="1427392"/>
                  <a:pt x="5341798" y="1418797"/>
                </a:cubicBezTo>
                <a:cubicBezTo>
                  <a:pt x="5340496" y="1410202"/>
                  <a:pt x="5338542" y="1403430"/>
                  <a:pt x="5335938" y="1398482"/>
                </a:cubicBezTo>
                <a:cubicBezTo>
                  <a:pt x="5333334" y="1393533"/>
                  <a:pt x="5333203" y="1391189"/>
                  <a:pt x="5335548" y="1391450"/>
                </a:cubicBezTo>
                <a:cubicBezTo>
                  <a:pt x="5337892" y="1391710"/>
                  <a:pt x="5340236" y="1392361"/>
                  <a:pt x="5342580" y="1393403"/>
                </a:cubicBezTo>
                <a:cubicBezTo>
                  <a:pt x="5344924" y="1394445"/>
                  <a:pt x="5348700" y="1394705"/>
                  <a:pt x="5353909" y="1394184"/>
                </a:cubicBezTo>
                <a:cubicBezTo>
                  <a:pt x="5357555" y="1380641"/>
                  <a:pt x="5359639" y="1372046"/>
                  <a:pt x="5360160" y="1368400"/>
                </a:cubicBezTo>
                <a:cubicBezTo>
                  <a:pt x="5351304" y="1369442"/>
                  <a:pt x="5345705" y="1370223"/>
                  <a:pt x="5343360" y="1370744"/>
                </a:cubicBezTo>
                <a:cubicBezTo>
                  <a:pt x="5341016" y="1371265"/>
                  <a:pt x="5337761" y="1370223"/>
                  <a:pt x="5333594" y="1367619"/>
                </a:cubicBezTo>
                <a:cubicBezTo>
                  <a:pt x="5332031" y="1379078"/>
                  <a:pt x="5328776" y="1391580"/>
                  <a:pt x="5323827" y="1405123"/>
                </a:cubicBezTo>
                <a:cubicBezTo>
                  <a:pt x="5318878" y="1418667"/>
                  <a:pt x="5312237" y="1428954"/>
                  <a:pt x="5303902" y="1435987"/>
                </a:cubicBezTo>
                <a:cubicBezTo>
                  <a:pt x="5295568" y="1443019"/>
                  <a:pt x="5294396" y="1442628"/>
                  <a:pt x="5300386" y="1434815"/>
                </a:cubicBezTo>
                <a:cubicBezTo>
                  <a:pt x="5306377" y="1427001"/>
                  <a:pt x="5311456" y="1417104"/>
                  <a:pt x="5315623" y="1405123"/>
                </a:cubicBezTo>
                <a:cubicBezTo>
                  <a:pt x="5319790" y="1393143"/>
                  <a:pt x="5322916" y="1380381"/>
                  <a:pt x="5324999" y="1366837"/>
                </a:cubicBezTo>
                <a:cubicBezTo>
                  <a:pt x="5327082" y="1353294"/>
                  <a:pt x="5328646" y="1340923"/>
                  <a:pt x="5329687" y="1329723"/>
                </a:cubicBezTo>
                <a:cubicBezTo>
                  <a:pt x="5330729" y="1318524"/>
                  <a:pt x="5329948" y="1310710"/>
                  <a:pt x="5327343" y="1306283"/>
                </a:cubicBezTo>
                <a:cubicBezTo>
                  <a:pt x="5324738" y="1301855"/>
                  <a:pt x="5324478" y="1299641"/>
                  <a:pt x="5326562" y="1299641"/>
                </a:cubicBezTo>
                <a:cubicBezTo>
                  <a:pt x="5329166" y="1299641"/>
                  <a:pt x="5332031" y="1300032"/>
                  <a:pt x="5335156" y="1300813"/>
                </a:cubicBezTo>
                <a:cubicBezTo>
                  <a:pt x="5338282" y="1301595"/>
                  <a:pt x="5342058" y="1301725"/>
                  <a:pt x="5346486" y="1301204"/>
                </a:cubicBezTo>
                <a:cubicBezTo>
                  <a:pt x="5350914" y="1300683"/>
                  <a:pt x="5355992" y="1299772"/>
                  <a:pt x="5361722" y="1298469"/>
                </a:cubicBezTo>
                <a:cubicBezTo>
                  <a:pt x="5367452" y="1297167"/>
                  <a:pt x="5371620" y="1295735"/>
                  <a:pt x="5374224" y="1294172"/>
                </a:cubicBezTo>
                <a:cubicBezTo>
                  <a:pt x="5375526" y="1293391"/>
                  <a:pt x="5376991" y="1292935"/>
                  <a:pt x="5378619" y="1292805"/>
                </a:cubicBezTo>
                <a:close/>
                <a:moveTo>
                  <a:pt x="5688038" y="1290949"/>
                </a:moveTo>
                <a:cubicBezTo>
                  <a:pt x="5689990" y="1290754"/>
                  <a:pt x="5693312" y="1291307"/>
                  <a:pt x="5698000" y="1292609"/>
                </a:cubicBezTo>
                <a:cubicBezTo>
                  <a:pt x="5707376" y="1295214"/>
                  <a:pt x="5711282" y="1300293"/>
                  <a:pt x="5709720" y="1307846"/>
                </a:cubicBezTo>
                <a:cubicBezTo>
                  <a:pt x="5708157" y="1315399"/>
                  <a:pt x="5704250" y="1315789"/>
                  <a:pt x="5698000" y="1309018"/>
                </a:cubicBezTo>
                <a:cubicBezTo>
                  <a:pt x="5691749" y="1302246"/>
                  <a:pt x="5687842" y="1297167"/>
                  <a:pt x="5686280" y="1293781"/>
                </a:cubicBezTo>
                <a:cubicBezTo>
                  <a:pt x="5685498" y="1292088"/>
                  <a:pt x="5686084" y="1291144"/>
                  <a:pt x="5688038" y="1290949"/>
                </a:cubicBezTo>
                <a:close/>
                <a:moveTo>
                  <a:pt x="2631419" y="1290363"/>
                </a:moveTo>
                <a:cubicBezTo>
                  <a:pt x="2633308" y="1290037"/>
                  <a:pt x="2635228" y="1290265"/>
                  <a:pt x="2637182" y="1291047"/>
                </a:cubicBezTo>
                <a:cubicBezTo>
                  <a:pt x="2641089" y="1292609"/>
                  <a:pt x="2644474" y="1294302"/>
                  <a:pt x="2647339" y="1296125"/>
                </a:cubicBezTo>
                <a:cubicBezTo>
                  <a:pt x="2650204" y="1297948"/>
                  <a:pt x="2649944" y="1300293"/>
                  <a:pt x="2646558" y="1303157"/>
                </a:cubicBezTo>
                <a:cubicBezTo>
                  <a:pt x="2643172" y="1306022"/>
                  <a:pt x="2639396" y="1312013"/>
                  <a:pt x="2635228" y="1321128"/>
                </a:cubicBezTo>
                <a:cubicBezTo>
                  <a:pt x="2631061" y="1330244"/>
                  <a:pt x="2627415" y="1338448"/>
                  <a:pt x="2624290" y="1345741"/>
                </a:cubicBezTo>
                <a:cubicBezTo>
                  <a:pt x="2628978" y="1345220"/>
                  <a:pt x="2632494" y="1344439"/>
                  <a:pt x="2634838" y="1343397"/>
                </a:cubicBezTo>
                <a:cubicBezTo>
                  <a:pt x="2637182" y="1342355"/>
                  <a:pt x="2639786" y="1342616"/>
                  <a:pt x="2642651" y="1344178"/>
                </a:cubicBezTo>
                <a:cubicBezTo>
                  <a:pt x="2645516" y="1345741"/>
                  <a:pt x="2647991" y="1347694"/>
                  <a:pt x="2650074" y="1350038"/>
                </a:cubicBezTo>
                <a:cubicBezTo>
                  <a:pt x="2652158" y="1352382"/>
                  <a:pt x="2652027" y="1354336"/>
                  <a:pt x="2649683" y="1355898"/>
                </a:cubicBezTo>
                <a:cubicBezTo>
                  <a:pt x="2647339" y="1357461"/>
                  <a:pt x="2645256" y="1360977"/>
                  <a:pt x="2643433" y="1366447"/>
                </a:cubicBezTo>
                <a:cubicBezTo>
                  <a:pt x="2641609" y="1371916"/>
                  <a:pt x="2636531" y="1381162"/>
                  <a:pt x="2628196" y="1394184"/>
                </a:cubicBezTo>
                <a:cubicBezTo>
                  <a:pt x="2642261" y="1405123"/>
                  <a:pt x="2654111" y="1412807"/>
                  <a:pt x="2663748" y="1417234"/>
                </a:cubicBezTo>
                <a:cubicBezTo>
                  <a:pt x="2673384" y="1421662"/>
                  <a:pt x="2682630" y="1424527"/>
                  <a:pt x="2691486" y="1425829"/>
                </a:cubicBezTo>
                <a:cubicBezTo>
                  <a:pt x="2700341" y="1427131"/>
                  <a:pt x="2700601" y="1428694"/>
                  <a:pt x="2692267" y="1430517"/>
                </a:cubicBezTo>
                <a:cubicBezTo>
                  <a:pt x="2683932" y="1432340"/>
                  <a:pt x="2675859" y="1433382"/>
                  <a:pt x="2668045" y="1433643"/>
                </a:cubicBezTo>
                <a:cubicBezTo>
                  <a:pt x="2660232" y="1433903"/>
                  <a:pt x="2654502" y="1432470"/>
                  <a:pt x="2650855" y="1429345"/>
                </a:cubicBezTo>
                <a:cubicBezTo>
                  <a:pt x="2647209" y="1426220"/>
                  <a:pt x="2637573" y="1416844"/>
                  <a:pt x="2621946" y="1401217"/>
                </a:cubicBezTo>
                <a:cubicBezTo>
                  <a:pt x="2614653" y="1407988"/>
                  <a:pt x="2606709" y="1413197"/>
                  <a:pt x="2598114" y="1416844"/>
                </a:cubicBezTo>
                <a:cubicBezTo>
                  <a:pt x="2589520" y="1420490"/>
                  <a:pt x="2581316" y="1422313"/>
                  <a:pt x="2573502" y="1422313"/>
                </a:cubicBezTo>
                <a:cubicBezTo>
                  <a:pt x="2565689" y="1422313"/>
                  <a:pt x="2565558" y="1421141"/>
                  <a:pt x="2573111" y="1418797"/>
                </a:cubicBezTo>
                <a:cubicBezTo>
                  <a:pt x="2580664" y="1416453"/>
                  <a:pt x="2588217" y="1413067"/>
                  <a:pt x="2595770" y="1408639"/>
                </a:cubicBezTo>
                <a:cubicBezTo>
                  <a:pt x="2603323" y="1404212"/>
                  <a:pt x="2609444" y="1398873"/>
                  <a:pt x="2614132" y="1392622"/>
                </a:cubicBezTo>
                <a:cubicBezTo>
                  <a:pt x="2601631" y="1378037"/>
                  <a:pt x="2590692" y="1366837"/>
                  <a:pt x="2581316" y="1359024"/>
                </a:cubicBezTo>
                <a:cubicBezTo>
                  <a:pt x="2576107" y="1371004"/>
                  <a:pt x="2568944" y="1383246"/>
                  <a:pt x="2559828" y="1395747"/>
                </a:cubicBezTo>
                <a:cubicBezTo>
                  <a:pt x="2550713" y="1408249"/>
                  <a:pt x="2540685" y="1416844"/>
                  <a:pt x="2529747" y="1421532"/>
                </a:cubicBezTo>
                <a:cubicBezTo>
                  <a:pt x="2518808" y="1426220"/>
                  <a:pt x="2518287" y="1424787"/>
                  <a:pt x="2528184" y="1417234"/>
                </a:cubicBezTo>
                <a:cubicBezTo>
                  <a:pt x="2538081" y="1409681"/>
                  <a:pt x="2548629" y="1396659"/>
                  <a:pt x="2559828" y="1378167"/>
                </a:cubicBezTo>
                <a:cubicBezTo>
                  <a:pt x="2571028" y="1359675"/>
                  <a:pt x="2578451" y="1338188"/>
                  <a:pt x="2582097" y="1313706"/>
                </a:cubicBezTo>
                <a:cubicBezTo>
                  <a:pt x="2570116" y="1315789"/>
                  <a:pt x="2562693" y="1317612"/>
                  <a:pt x="2559828" y="1319175"/>
                </a:cubicBezTo>
                <a:cubicBezTo>
                  <a:pt x="2556963" y="1320738"/>
                  <a:pt x="2552796" y="1319696"/>
                  <a:pt x="2547327" y="1316050"/>
                </a:cubicBezTo>
                <a:cubicBezTo>
                  <a:pt x="2541857" y="1312403"/>
                  <a:pt x="2541988" y="1310580"/>
                  <a:pt x="2547718" y="1310580"/>
                </a:cubicBezTo>
                <a:cubicBezTo>
                  <a:pt x="2553968" y="1310580"/>
                  <a:pt x="2561261" y="1309799"/>
                  <a:pt x="2569595" y="1308236"/>
                </a:cubicBezTo>
                <a:cubicBezTo>
                  <a:pt x="2577930" y="1306674"/>
                  <a:pt x="2588478" y="1304460"/>
                  <a:pt x="2601240" y="1301595"/>
                </a:cubicBezTo>
                <a:cubicBezTo>
                  <a:pt x="2614002" y="1298730"/>
                  <a:pt x="2622206" y="1295865"/>
                  <a:pt x="2625852" y="1293000"/>
                </a:cubicBezTo>
                <a:cubicBezTo>
                  <a:pt x="2627675" y="1291567"/>
                  <a:pt x="2629531" y="1290688"/>
                  <a:pt x="2631419" y="1290363"/>
                </a:cubicBezTo>
                <a:close/>
                <a:moveTo>
                  <a:pt x="358112" y="1290168"/>
                </a:moveTo>
                <a:cubicBezTo>
                  <a:pt x="360065" y="1290102"/>
                  <a:pt x="362214" y="1290526"/>
                  <a:pt x="364558" y="1291437"/>
                </a:cubicBezTo>
                <a:cubicBezTo>
                  <a:pt x="369246" y="1293260"/>
                  <a:pt x="373674" y="1295604"/>
                  <a:pt x="377841" y="1298469"/>
                </a:cubicBezTo>
                <a:cubicBezTo>
                  <a:pt x="382008" y="1301334"/>
                  <a:pt x="382268" y="1304590"/>
                  <a:pt x="378622" y="1308236"/>
                </a:cubicBezTo>
                <a:cubicBezTo>
                  <a:pt x="374976" y="1311883"/>
                  <a:pt x="371981" y="1317352"/>
                  <a:pt x="369637" y="1324645"/>
                </a:cubicBezTo>
                <a:cubicBezTo>
                  <a:pt x="367293" y="1331937"/>
                  <a:pt x="365079" y="1338448"/>
                  <a:pt x="362995" y="1344178"/>
                </a:cubicBezTo>
                <a:cubicBezTo>
                  <a:pt x="360912" y="1349908"/>
                  <a:pt x="358047" y="1355638"/>
                  <a:pt x="354400" y="1361368"/>
                </a:cubicBezTo>
                <a:cubicBezTo>
                  <a:pt x="350754" y="1367098"/>
                  <a:pt x="348150" y="1367098"/>
                  <a:pt x="346587" y="1361368"/>
                </a:cubicBezTo>
                <a:lnTo>
                  <a:pt x="328616" y="1363712"/>
                </a:lnTo>
                <a:lnTo>
                  <a:pt x="327835" y="1387152"/>
                </a:lnTo>
                <a:cubicBezTo>
                  <a:pt x="332523" y="1386111"/>
                  <a:pt x="337081" y="1384939"/>
                  <a:pt x="341508" y="1383636"/>
                </a:cubicBezTo>
                <a:cubicBezTo>
                  <a:pt x="345936" y="1382334"/>
                  <a:pt x="349843" y="1383115"/>
                  <a:pt x="353228" y="1385980"/>
                </a:cubicBezTo>
                <a:cubicBezTo>
                  <a:pt x="356614" y="1388845"/>
                  <a:pt x="356093" y="1390929"/>
                  <a:pt x="351666" y="1392231"/>
                </a:cubicBezTo>
                <a:cubicBezTo>
                  <a:pt x="347238" y="1393533"/>
                  <a:pt x="339294" y="1394966"/>
                  <a:pt x="327835" y="1396528"/>
                </a:cubicBezTo>
                <a:lnTo>
                  <a:pt x="327053" y="1421532"/>
                </a:lnTo>
                <a:cubicBezTo>
                  <a:pt x="339555" y="1419448"/>
                  <a:pt x="349061" y="1418146"/>
                  <a:pt x="355572" y="1417625"/>
                </a:cubicBezTo>
                <a:cubicBezTo>
                  <a:pt x="362084" y="1417104"/>
                  <a:pt x="368465" y="1416323"/>
                  <a:pt x="374715" y="1415281"/>
                </a:cubicBezTo>
                <a:cubicBezTo>
                  <a:pt x="380966" y="1414239"/>
                  <a:pt x="385915" y="1416192"/>
                  <a:pt x="389561" y="1421141"/>
                </a:cubicBezTo>
                <a:cubicBezTo>
                  <a:pt x="393207" y="1426089"/>
                  <a:pt x="391645" y="1428434"/>
                  <a:pt x="384873" y="1428173"/>
                </a:cubicBezTo>
                <a:cubicBezTo>
                  <a:pt x="378101" y="1427913"/>
                  <a:pt x="370027" y="1427782"/>
                  <a:pt x="360651" y="1427782"/>
                </a:cubicBezTo>
                <a:cubicBezTo>
                  <a:pt x="351796" y="1427782"/>
                  <a:pt x="342159" y="1428434"/>
                  <a:pt x="331741" y="1429736"/>
                </a:cubicBezTo>
                <a:cubicBezTo>
                  <a:pt x="321323" y="1431038"/>
                  <a:pt x="311296" y="1432340"/>
                  <a:pt x="301659" y="1433643"/>
                </a:cubicBezTo>
                <a:cubicBezTo>
                  <a:pt x="292023" y="1434945"/>
                  <a:pt x="284991" y="1436247"/>
                  <a:pt x="280563" y="1437549"/>
                </a:cubicBezTo>
                <a:cubicBezTo>
                  <a:pt x="276135" y="1438851"/>
                  <a:pt x="271317" y="1437810"/>
                  <a:pt x="266108" y="1434424"/>
                </a:cubicBezTo>
                <a:cubicBezTo>
                  <a:pt x="260899" y="1431038"/>
                  <a:pt x="261941" y="1429215"/>
                  <a:pt x="269234" y="1428954"/>
                </a:cubicBezTo>
                <a:cubicBezTo>
                  <a:pt x="276526" y="1428694"/>
                  <a:pt x="284079" y="1427782"/>
                  <a:pt x="291893" y="1426220"/>
                </a:cubicBezTo>
                <a:cubicBezTo>
                  <a:pt x="299706" y="1424657"/>
                  <a:pt x="308822" y="1423355"/>
                  <a:pt x="319240" y="1422313"/>
                </a:cubicBezTo>
                <a:lnTo>
                  <a:pt x="319240" y="1398091"/>
                </a:lnTo>
                <a:cubicBezTo>
                  <a:pt x="312989" y="1399133"/>
                  <a:pt x="308171" y="1399524"/>
                  <a:pt x="304785" y="1399263"/>
                </a:cubicBezTo>
                <a:cubicBezTo>
                  <a:pt x="301399" y="1399003"/>
                  <a:pt x="298143" y="1397831"/>
                  <a:pt x="295018" y="1395747"/>
                </a:cubicBezTo>
                <a:cubicBezTo>
                  <a:pt x="291893" y="1393664"/>
                  <a:pt x="292544" y="1392361"/>
                  <a:pt x="296971" y="1391840"/>
                </a:cubicBezTo>
                <a:cubicBezTo>
                  <a:pt x="301399" y="1391320"/>
                  <a:pt x="308822" y="1390017"/>
                  <a:pt x="319240" y="1387934"/>
                </a:cubicBezTo>
                <a:lnTo>
                  <a:pt x="319240" y="1365275"/>
                </a:lnTo>
                <a:lnTo>
                  <a:pt x="301269" y="1367619"/>
                </a:lnTo>
                <a:cubicBezTo>
                  <a:pt x="299185" y="1375432"/>
                  <a:pt x="296971" y="1375302"/>
                  <a:pt x="294627" y="1367228"/>
                </a:cubicBezTo>
                <a:cubicBezTo>
                  <a:pt x="292283" y="1359154"/>
                  <a:pt x="289939" y="1348345"/>
                  <a:pt x="287595" y="1334802"/>
                </a:cubicBezTo>
                <a:cubicBezTo>
                  <a:pt x="285251" y="1321259"/>
                  <a:pt x="282777" y="1312794"/>
                  <a:pt x="280172" y="1309408"/>
                </a:cubicBezTo>
                <a:cubicBezTo>
                  <a:pt x="277568" y="1306022"/>
                  <a:pt x="277828" y="1304329"/>
                  <a:pt x="280954" y="1304329"/>
                </a:cubicBezTo>
                <a:cubicBezTo>
                  <a:pt x="284079" y="1304329"/>
                  <a:pt x="286814" y="1304590"/>
                  <a:pt x="289158" y="1305111"/>
                </a:cubicBezTo>
                <a:cubicBezTo>
                  <a:pt x="291502" y="1305632"/>
                  <a:pt x="298143" y="1304981"/>
                  <a:pt x="309082" y="1303157"/>
                </a:cubicBezTo>
                <a:cubicBezTo>
                  <a:pt x="320021" y="1301334"/>
                  <a:pt x="329267" y="1299511"/>
                  <a:pt x="336820" y="1297688"/>
                </a:cubicBezTo>
                <a:cubicBezTo>
                  <a:pt x="344373" y="1295865"/>
                  <a:pt x="349712" y="1293912"/>
                  <a:pt x="352838" y="1291828"/>
                </a:cubicBezTo>
                <a:cubicBezTo>
                  <a:pt x="354400" y="1290786"/>
                  <a:pt x="356158" y="1290233"/>
                  <a:pt x="358112" y="1290168"/>
                </a:cubicBezTo>
                <a:close/>
                <a:moveTo>
                  <a:pt x="4228806" y="1289875"/>
                </a:moveTo>
                <a:cubicBezTo>
                  <a:pt x="4235577" y="1291698"/>
                  <a:pt x="4240005" y="1294302"/>
                  <a:pt x="4242088" y="1297688"/>
                </a:cubicBezTo>
                <a:cubicBezTo>
                  <a:pt x="4244172" y="1301074"/>
                  <a:pt x="4244562" y="1304850"/>
                  <a:pt x="4243260" y="1309018"/>
                </a:cubicBezTo>
                <a:cubicBezTo>
                  <a:pt x="4241958" y="1313185"/>
                  <a:pt x="4239354" y="1313706"/>
                  <a:pt x="4235447" y="1310580"/>
                </a:cubicBezTo>
                <a:cubicBezTo>
                  <a:pt x="4231540" y="1307455"/>
                  <a:pt x="4227764" y="1302767"/>
                  <a:pt x="4224118" y="1296516"/>
                </a:cubicBezTo>
                <a:cubicBezTo>
                  <a:pt x="4220471" y="1290265"/>
                  <a:pt x="4222034" y="1288051"/>
                  <a:pt x="4228806" y="1289875"/>
                </a:cubicBezTo>
                <a:close/>
                <a:moveTo>
                  <a:pt x="3222955" y="1289484"/>
                </a:moveTo>
                <a:cubicBezTo>
                  <a:pt x="3223932" y="1288703"/>
                  <a:pt x="3225853" y="1288963"/>
                  <a:pt x="3228718" y="1290265"/>
                </a:cubicBezTo>
                <a:cubicBezTo>
                  <a:pt x="3234448" y="1292870"/>
                  <a:pt x="3238875" y="1295474"/>
                  <a:pt x="3242001" y="1298079"/>
                </a:cubicBezTo>
                <a:cubicBezTo>
                  <a:pt x="3245126" y="1300683"/>
                  <a:pt x="3245387" y="1303418"/>
                  <a:pt x="3242782" y="1306283"/>
                </a:cubicBezTo>
                <a:cubicBezTo>
                  <a:pt x="3240178" y="1309148"/>
                  <a:pt x="3237443" y="1313836"/>
                  <a:pt x="3234578" y="1320347"/>
                </a:cubicBezTo>
                <a:cubicBezTo>
                  <a:pt x="3231713" y="1326858"/>
                  <a:pt x="3228718" y="1333760"/>
                  <a:pt x="3225592" y="1341053"/>
                </a:cubicBezTo>
                <a:cubicBezTo>
                  <a:pt x="3234448" y="1351992"/>
                  <a:pt x="3245647" y="1364103"/>
                  <a:pt x="3259190" y="1377385"/>
                </a:cubicBezTo>
                <a:cubicBezTo>
                  <a:pt x="3272734" y="1390668"/>
                  <a:pt x="3283803" y="1399784"/>
                  <a:pt x="3292398" y="1404733"/>
                </a:cubicBezTo>
                <a:cubicBezTo>
                  <a:pt x="3300993" y="1409681"/>
                  <a:pt x="3310499" y="1413848"/>
                  <a:pt x="3320917" y="1417234"/>
                </a:cubicBezTo>
                <a:cubicBezTo>
                  <a:pt x="3331335" y="1420620"/>
                  <a:pt x="3331074" y="1422964"/>
                  <a:pt x="3320136" y="1424266"/>
                </a:cubicBezTo>
                <a:cubicBezTo>
                  <a:pt x="3309197" y="1425569"/>
                  <a:pt x="3299951" y="1425829"/>
                  <a:pt x="3292398" y="1425048"/>
                </a:cubicBezTo>
                <a:cubicBezTo>
                  <a:pt x="3284845" y="1424266"/>
                  <a:pt x="3279115" y="1421141"/>
                  <a:pt x="3275208" y="1415672"/>
                </a:cubicBezTo>
                <a:cubicBezTo>
                  <a:pt x="3271301" y="1410202"/>
                  <a:pt x="3263878" y="1400305"/>
                  <a:pt x="3252940" y="1385980"/>
                </a:cubicBezTo>
                <a:cubicBezTo>
                  <a:pt x="3242001" y="1371656"/>
                  <a:pt x="3232104" y="1357982"/>
                  <a:pt x="3223248" y="1344960"/>
                </a:cubicBezTo>
                <a:cubicBezTo>
                  <a:pt x="3213872" y="1361107"/>
                  <a:pt x="3205277" y="1374521"/>
                  <a:pt x="3197464" y="1385199"/>
                </a:cubicBezTo>
                <a:cubicBezTo>
                  <a:pt x="3189650" y="1395877"/>
                  <a:pt x="3181967" y="1404342"/>
                  <a:pt x="3174414" y="1410593"/>
                </a:cubicBezTo>
                <a:cubicBezTo>
                  <a:pt x="3166861" y="1416844"/>
                  <a:pt x="3158917" y="1421532"/>
                  <a:pt x="3150583" y="1424657"/>
                </a:cubicBezTo>
                <a:cubicBezTo>
                  <a:pt x="3142249" y="1427782"/>
                  <a:pt x="3142770" y="1425829"/>
                  <a:pt x="3152146" y="1418797"/>
                </a:cubicBezTo>
                <a:cubicBezTo>
                  <a:pt x="3161522" y="1411765"/>
                  <a:pt x="3170898" y="1402519"/>
                  <a:pt x="3180274" y="1391059"/>
                </a:cubicBezTo>
                <a:cubicBezTo>
                  <a:pt x="3189650" y="1379599"/>
                  <a:pt x="3197985" y="1366707"/>
                  <a:pt x="3205277" y="1352382"/>
                </a:cubicBezTo>
                <a:cubicBezTo>
                  <a:pt x="3212570" y="1338058"/>
                  <a:pt x="3217779" y="1326337"/>
                  <a:pt x="3220904" y="1317222"/>
                </a:cubicBezTo>
                <a:cubicBezTo>
                  <a:pt x="3224030" y="1308106"/>
                  <a:pt x="3224681" y="1300683"/>
                  <a:pt x="3222858" y="1294953"/>
                </a:cubicBezTo>
                <a:cubicBezTo>
                  <a:pt x="3221946" y="1292088"/>
                  <a:pt x="3221979" y="1290265"/>
                  <a:pt x="3222955" y="1289484"/>
                </a:cubicBezTo>
                <a:close/>
                <a:moveTo>
                  <a:pt x="5537674" y="1285968"/>
                </a:moveTo>
                <a:cubicBezTo>
                  <a:pt x="5531944" y="1286749"/>
                  <a:pt x="5522308" y="1288442"/>
                  <a:pt x="5508764" y="1291047"/>
                </a:cubicBezTo>
                <a:lnTo>
                  <a:pt x="5508764" y="1313706"/>
                </a:lnTo>
                <a:cubicBezTo>
                  <a:pt x="5522829" y="1311622"/>
                  <a:pt x="5535330" y="1309018"/>
                  <a:pt x="5546270" y="1305892"/>
                </a:cubicBezTo>
                <a:cubicBezTo>
                  <a:pt x="5548353" y="1299641"/>
                  <a:pt x="5549525" y="1294953"/>
                  <a:pt x="5549786" y="1291828"/>
                </a:cubicBezTo>
                <a:cubicBezTo>
                  <a:pt x="5550046" y="1288703"/>
                  <a:pt x="5549525" y="1286749"/>
                  <a:pt x="5548222" y="1285968"/>
                </a:cubicBezTo>
                <a:cubicBezTo>
                  <a:pt x="5546920" y="1285186"/>
                  <a:pt x="5543404" y="1285186"/>
                  <a:pt x="5537674" y="1285968"/>
                </a:cubicBezTo>
                <a:close/>
                <a:moveTo>
                  <a:pt x="685110" y="1285870"/>
                </a:moveTo>
                <a:cubicBezTo>
                  <a:pt x="686738" y="1285675"/>
                  <a:pt x="689636" y="1286619"/>
                  <a:pt x="693803" y="1288703"/>
                </a:cubicBezTo>
                <a:cubicBezTo>
                  <a:pt x="701096" y="1291828"/>
                  <a:pt x="703700" y="1294693"/>
                  <a:pt x="701616" y="1297297"/>
                </a:cubicBezTo>
                <a:cubicBezTo>
                  <a:pt x="699533" y="1299902"/>
                  <a:pt x="696668" y="1310580"/>
                  <a:pt x="693022" y="1329333"/>
                </a:cubicBezTo>
                <a:cubicBezTo>
                  <a:pt x="699793" y="1327770"/>
                  <a:pt x="704481" y="1326207"/>
                  <a:pt x="707086" y="1324645"/>
                </a:cubicBezTo>
                <a:cubicBezTo>
                  <a:pt x="709690" y="1323082"/>
                  <a:pt x="712816" y="1322821"/>
                  <a:pt x="716462" y="1323863"/>
                </a:cubicBezTo>
                <a:cubicBezTo>
                  <a:pt x="720108" y="1324905"/>
                  <a:pt x="723234" y="1326598"/>
                  <a:pt x="725838" y="1328942"/>
                </a:cubicBezTo>
                <a:cubicBezTo>
                  <a:pt x="728443" y="1331286"/>
                  <a:pt x="728443" y="1334151"/>
                  <a:pt x="725838" y="1337537"/>
                </a:cubicBezTo>
                <a:cubicBezTo>
                  <a:pt x="723234" y="1340923"/>
                  <a:pt x="721411" y="1346262"/>
                  <a:pt x="720369" y="1353554"/>
                </a:cubicBezTo>
                <a:cubicBezTo>
                  <a:pt x="719327" y="1360847"/>
                  <a:pt x="717894" y="1369963"/>
                  <a:pt x="716071" y="1380902"/>
                </a:cubicBezTo>
                <a:cubicBezTo>
                  <a:pt x="714248" y="1391840"/>
                  <a:pt x="711253" y="1401086"/>
                  <a:pt x="707086" y="1408639"/>
                </a:cubicBezTo>
                <a:cubicBezTo>
                  <a:pt x="702919" y="1416192"/>
                  <a:pt x="698100" y="1421271"/>
                  <a:pt x="692631" y="1423876"/>
                </a:cubicBezTo>
                <a:cubicBezTo>
                  <a:pt x="687161" y="1426480"/>
                  <a:pt x="684297" y="1425699"/>
                  <a:pt x="684036" y="1421532"/>
                </a:cubicBezTo>
                <a:cubicBezTo>
                  <a:pt x="683776" y="1417364"/>
                  <a:pt x="681822" y="1412416"/>
                  <a:pt x="678176" y="1406686"/>
                </a:cubicBezTo>
                <a:cubicBezTo>
                  <a:pt x="674530" y="1400956"/>
                  <a:pt x="675051" y="1399393"/>
                  <a:pt x="679739" y="1401998"/>
                </a:cubicBezTo>
                <a:cubicBezTo>
                  <a:pt x="684427" y="1404602"/>
                  <a:pt x="688073" y="1405905"/>
                  <a:pt x="690678" y="1405905"/>
                </a:cubicBezTo>
                <a:cubicBezTo>
                  <a:pt x="693282" y="1405905"/>
                  <a:pt x="695626" y="1403691"/>
                  <a:pt x="697710" y="1399263"/>
                </a:cubicBezTo>
                <a:cubicBezTo>
                  <a:pt x="699793" y="1394836"/>
                  <a:pt x="701877" y="1388585"/>
                  <a:pt x="703960" y="1380511"/>
                </a:cubicBezTo>
                <a:cubicBezTo>
                  <a:pt x="706044" y="1372437"/>
                  <a:pt x="707737" y="1363191"/>
                  <a:pt x="709039" y="1352773"/>
                </a:cubicBezTo>
                <a:cubicBezTo>
                  <a:pt x="710341" y="1342355"/>
                  <a:pt x="710211" y="1336365"/>
                  <a:pt x="708649" y="1334802"/>
                </a:cubicBezTo>
                <a:cubicBezTo>
                  <a:pt x="707086" y="1333239"/>
                  <a:pt x="701356" y="1334021"/>
                  <a:pt x="691459" y="1337146"/>
                </a:cubicBezTo>
                <a:cubicBezTo>
                  <a:pt x="684687" y="1356419"/>
                  <a:pt x="678567" y="1370484"/>
                  <a:pt x="673097" y="1379339"/>
                </a:cubicBezTo>
                <a:cubicBezTo>
                  <a:pt x="667628" y="1388194"/>
                  <a:pt x="661768" y="1395877"/>
                  <a:pt x="655517" y="1402389"/>
                </a:cubicBezTo>
                <a:cubicBezTo>
                  <a:pt x="649266" y="1408900"/>
                  <a:pt x="642364" y="1414369"/>
                  <a:pt x="634811" y="1418797"/>
                </a:cubicBezTo>
                <a:cubicBezTo>
                  <a:pt x="627258" y="1423225"/>
                  <a:pt x="627388" y="1421662"/>
                  <a:pt x="635202" y="1414109"/>
                </a:cubicBezTo>
                <a:cubicBezTo>
                  <a:pt x="643015" y="1406556"/>
                  <a:pt x="650699" y="1397049"/>
                  <a:pt x="658252" y="1385590"/>
                </a:cubicBezTo>
                <a:cubicBezTo>
                  <a:pt x="665805" y="1374130"/>
                  <a:pt x="672707" y="1358763"/>
                  <a:pt x="678957" y="1339490"/>
                </a:cubicBezTo>
                <a:cubicBezTo>
                  <a:pt x="669060" y="1341574"/>
                  <a:pt x="661637" y="1343397"/>
                  <a:pt x="656689" y="1344960"/>
                </a:cubicBezTo>
                <a:cubicBezTo>
                  <a:pt x="651740" y="1346522"/>
                  <a:pt x="646792" y="1345480"/>
                  <a:pt x="641843" y="1341834"/>
                </a:cubicBezTo>
                <a:cubicBezTo>
                  <a:pt x="636895" y="1338188"/>
                  <a:pt x="637806" y="1336495"/>
                  <a:pt x="644578" y="1336755"/>
                </a:cubicBezTo>
                <a:cubicBezTo>
                  <a:pt x="651350" y="1337016"/>
                  <a:pt x="663330" y="1335323"/>
                  <a:pt x="680520" y="1331677"/>
                </a:cubicBezTo>
                <a:cubicBezTo>
                  <a:pt x="682604" y="1324905"/>
                  <a:pt x="684166" y="1317482"/>
                  <a:pt x="685208" y="1309408"/>
                </a:cubicBezTo>
                <a:cubicBezTo>
                  <a:pt x="686250" y="1301334"/>
                  <a:pt x="685859" y="1294823"/>
                  <a:pt x="684036" y="1289875"/>
                </a:cubicBezTo>
                <a:cubicBezTo>
                  <a:pt x="683124" y="1287400"/>
                  <a:pt x="683483" y="1286065"/>
                  <a:pt x="685110" y="1285870"/>
                </a:cubicBezTo>
                <a:close/>
                <a:moveTo>
                  <a:pt x="50698" y="1285186"/>
                </a:moveTo>
                <a:cubicBezTo>
                  <a:pt x="54605" y="1286489"/>
                  <a:pt x="58121" y="1288312"/>
                  <a:pt x="61246" y="1290656"/>
                </a:cubicBezTo>
                <a:cubicBezTo>
                  <a:pt x="64372" y="1293000"/>
                  <a:pt x="65023" y="1295344"/>
                  <a:pt x="63200" y="1297688"/>
                </a:cubicBezTo>
                <a:cubicBezTo>
                  <a:pt x="61376" y="1300032"/>
                  <a:pt x="59423" y="1303809"/>
                  <a:pt x="57339" y="1309018"/>
                </a:cubicBezTo>
                <a:cubicBezTo>
                  <a:pt x="55256" y="1314227"/>
                  <a:pt x="51870" y="1322821"/>
                  <a:pt x="47182" y="1334802"/>
                </a:cubicBezTo>
                <a:cubicBezTo>
                  <a:pt x="59163" y="1333760"/>
                  <a:pt x="66976" y="1331677"/>
                  <a:pt x="70622" y="1328551"/>
                </a:cubicBezTo>
                <a:cubicBezTo>
                  <a:pt x="74269" y="1325426"/>
                  <a:pt x="77524" y="1324254"/>
                  <a:pt x="80389" y="1325035"/>
                </a:cubicBezTo>
                <a:cubicBezTo>
                  <a:pt x="83254" y="1325817"/>
                  <a:pt x="86249" y="1327379"/>
                  <a:pt x="89375" y="1329723"/>
                </a:cubicBezTo>
                <a:cubicBezTo>
                  <a:pt x="92500" y="1332067"/>
                  <a:pt x="92761" y="1334411"/>
                  <a:pt x="90156" y="1336755"/>
                </a:cubicBezTo>
                <a:cubicBezTo>
                  <a:pt x="87552" y="1339099"/>
                  <a:pt x="84817" y="1344178"/>
                  <a:pt x="81952" y="1351992"/>
                </a:cubicBezTo>
                <a:cubicBezTo>
                  <a:pt x="79087" y="1359805"/>
                  <a:pt x="75310" y="1369442"/>
                  <a:pt x="70622" y="1380902"/>
                </a:cubicBezTo>
                <a:cubicBezTo>
                  <a:pt x="82082" y="1389236"/>
                  <a:pt x="91458" y="1396138"/>
                  <a:pt x="98751" y="1401607"/>
                </a:cubicBezTo>
                <a:cubicBezTo>
                  <a:pt x="106043" y="1407077"/>
                  <a:pt x="115680" y="1412546"/>
                  <a:pt x="127661" y="1418016"/>
                </a:cubicBezTo>
                <a:cubicBezTo>
                  <a:pt x="139641" y="1423485"/>
                  <a:pt x="151752" y="1427131"/>
                  <a:pt x="163993" y="1428954"/>
                </a:cubicBezTo>
                <a:cubicBezTo>
                  <a:pt x="176235" y="1430778"/>
                  <a:pt x="180141" y="1432601"/>
                  <a:pt x="175714" y="1434424"/>
                </a:cubicBezTo>
                <a:cubicBezTo>
                  <a:pt x="171286" y="1436247"/>
                  <a:pt x="162431" y="1438070"/>
                  <a:pt x="149148" y="1439893"/>
                </a:cubicBezTo>
                <a:cubicBezTo>
                  <a:pt x="135865" y="1441716"/>
                  <a:pt x="125838" y="1440024"/>
                  <a:pt x="119066" y="1434815"/>
                </a:cubicBezTo>
                <a:cubicBezTo>
                  <a:pt x="112294" y="1429606"/>
                  <a:pt x="104351" y="1422573"/>
                  <a:pt x="95235" y="1413718"/>
                </a:cubicBezTo>
                <a:cubicBezTo>
                  <a:pt x="86119" y="1404863"/>
                  <a:pt x="76613" y="1396268"/>
                  <a:pt x="66716" y="1387934"/>
                </a:cubicBezTo>
                <a:cubicBezTo>
                  <a:pt x="58381" y="1398873"/>
                  <a:pt x="49786" y="1407728"/>
                  <a:pt x="40931" y="1414499"/>
                </a:cubicBezTo>
                <a:cubicBezTo>
                  <a:pt x="32076" y="1421271"/>
                  <a:pt x="23091" y="1426350"/>
                  <a:pt x="13975" y="1429736"/>
                </a:cubicBezTo>
                <a:cubicBezTo>
                  <a:pt x="4859" y="1433122"/>
                  <a:pt x="3687" y="1432601"/>
                  <a:pt x="10459" y="1428173"/>
                </a:cubicBezTo>
                <a:cubicBezTo>
                  <a:pt x="17230" y="1423745"/>
                  <a:pt x="24914" y="1417755"/>
                  <a:pt x="33508" y="1410202"/>
                </a:cubicBezTo>
                <a:cubicBezTo>
                  <a:pt x="42103" y="1402649"/>
                  <a:pt x="50307" y="1392882"/>
                  <a:pt x="58121" y="1380902"/>
                </a:cubicBezTo>
                <a:cubicBezTo>
                  <a:pt x="47703" y="1370484"/>
                  <a:pt x="38848" y="1364754"/>
                  <a:pt x="31555" y="1363712"/>
                </a:cubicBezTo>
                <a:cubicBezTo>
                  <a:pt x="25304" y="1371004"/>
                  <a:pt x="20225" y="1375693"/>
                  <a:pt x="16319" y="1377776"/>
                </a:cubicBezTo>
                <a:cubicBezTo>
                  <a:pt x="12412" y="1379860"/>
                  <a:pt x="12672" y="1377906"/>
                  <a:pt x="17100" y="1371916"/>
                </a:cubicBezTo>
                <a:cubicBezTo>
                  <a:pt x="21528" y="1365926"/>
                  <a:pt x="25695" y="1358633"/>
                  <a:pt x="29602" y="1350038"/>
                </a:cubicBezTo>
                <a:cubicBezTo>
                  <a:pt x="33508" y="1341443"/>
                  <a:pt x="37806" y="1330244"/>
                  <a:pt x="42494" y="1316440"/>
                </a:cubicBezTo>
                <a:cubicBezTo>
                  <a:pt x="47182" y="1302637"/>
                  <a:pt x="48745" y="1293651"/>
                  <a:pt x="47182" y="1289484"/>
                </a:cubicBezTo>
                <a:cubicBezTo>
                  <a:pt x="45619" y="1285317"/>
                  <a:pt x="46791" y="1283884"/>
                  <a:pt x="50698" y="1285186"/>
                </a:cubicBezTo>
                <a:close/>
                <a:moveTo>
                  <a:pt x="4027557" y="1284991"/>
                </a:moveTo>
                <a:cubicBezTo>
                  <a:pt x="4029055" y="1284600"/>
                  <a:pt x="4031757" y="1285317"/>
                  <a:pt x="4035664" y="1287140"/>
                </a:cubicBezTo>
                <a:cubicBezTo>
                  <a:pt x="4045040" y="1291307"/>
                  <a:pt x="4048035" y="1294823"/>
                  <a:pt x="4044649" y="1297688"/>
                </a:cubicBezTo>
                <a:cubicBezTo>
                  <a:pt x="4041264" y="1300553"/>
                  <a:pt x="4037487" y="1305111"/>
                  <a:pt x="4033320" y="1311362"/>
                </a:cubicBezTo>
                <a:cubicBezTo>
                  <a:pt x="4029152" y="1317612"/>
                  <a:pt x="4022641" y="1326728"/>
                  <a:pt x="4013786" y="1338709"/>
                </a:cubicBezTo>
                <a:cubicBezTo>
                  <a:pt x="4026288" y="1336625"/>
                  <a:pt x="4034362" y="1334021"/>
                  <a:pt x="4038008" y="1330895"/>
                </a:cubicBezTo>
                <a:cubicBezTo>
                  <a:pt x="4041654" y="1327770"/>
                  <a:pt x="4045431" y="1327119"/>
                  <a:pt x="4049338" y="1328942"/>
                </a:cubicBezTo>
                <a:cubicBezTo>
                  <a:pt x="4053244" y="1330765"/>
                  <a:pt x="4056760" y="1332718"/>
                  <a:pt x="4059886" y="1334802"/>
                </a:cubicBezTo>
                <a:cubicBezTo>
                  <a:pt x="4063011" y="1336886"/>
                  <a:pt x="4063662" y="1339360"/>
                  <a:pt x="4061839" y="1342225"/>
                </a:cubicBezTo>
                <a:cubicBezTo>
                  <a:pt x="4060016" y="1345090"/>
                  <a:pt x="4058583" y="1348866"/>
                  <a:pt x="4057542" y="1353554"/>
                </a:cubicBezTo>
                <a:cubicBezTo>
                  <a:pt x="4056500" y="1358242"/>
                  <a:pt x="4056239" y="1366837"/>
                  <a:pt x="4056760" y="1379339"/>
                </a:cubicBezTo>
                <a:cubicBezTo>
                  <a:pt x="4057281" y="1391840"/>
                  <a:pt x="4056890" y="1401217"/>
                  <a:pt x="4055588" y="1407467"/>
                </a:cubicBezTo>
                <a:cubicBezTo>
                  <a:pt x="4054286" y="1413718"/>
                  <a:pt x="4052854" y="1418536"/>
                  <a:pt x="4051291" y="1421922"/>
                </a:cubicBezTo>
                <a:cubicBezTo>
                  <a:pt x="4049728" y="1425308"/>
                  <a:pt x="4048035" y="1425308"/>
                  <a:pt x="4046212" y="1421922"/>
                </a:cubicBezTo>
                <a:cubicBezTo>
                  <a:pt x="4044389" y="1418536"/>
                  <a:pt x="4042696" y="1415411"/>
                  <a:pt x="4041133" y="1412546"/>
                </a:cubicBezTo>
                <a:cubicBezTo>
                  <a:pt x="4039570" y="1409681"/>
                  <a:pt x="4037878" y="1408118"/>
                  <a:pt x="4036054" y="1407858"/>
                </a:cubicBezTo>
                <a:cubicBezTo>
                  <a:pt x="4034231" y="1407598"/>
                  <a:pt x="4026808" y="1408509"/>
                  <a:pt x="4013786" y="1410593"/>
                </a:cubicBezTo>
                <a:cubicBezTo>
                  <a:pt x="4011702" y="1422053"/>
                  <a:pt x="4009489" y="1425438"/>
                  <a:pt x="4007144" y="1420750"/>
                </a:cubicBezTo>
                <a:cubicBezTo>
                  <a:pt x="4004800" y="1416062"/>
                  <a:pt x="4003628" y="1409551"/>
                  <a:pt x="4003628" y="1401217"/>
                </a:cubicBezTo>
                <a:cubicBezTo>
                  <a:pt x="4003628" y="1392882"/>
                  <a:pt x="4003368" y="1382464"/>
                  <a:pt x="4002847" y="1369963"/>
                </a:cubicBezTo>
                <a:cubicBezTo>
                  <a:pt x="4002326" y="1357461"/>
                  <a:pt x="4000503" y="1348866"/>
                  <a:pt x="3997378" y="1344178"/>
                </a:cubicBezTo>
                <a:cubicBezTo>
                  <a:pt x="3994252" y="1339490"/>
                  <a:pt x="3993992" y="1337146"/>
                  <a:pt x="3996596" y="1337146"/>
                </a:cubicBezTo>
                <a:cubicBezTo>
                  <a:pt x="3999201" y="1337146"/>
                  <a:pt x="4002847" y="1337667"/>
                  <a:pt x="4007535" y="1338709"/>
                </a:cubicBezTo>
                <a:cubicBezTo>
                  <a:pt x="4012224" y="1332458"/>
                  <a:pt x="4017042" y="1323993"/>
                  <a:pt x="4021990" y="1313315"/>
                </a:cubicBezTo>
                <a:cubicBezTo>
                  <a:pt x="4026939" y="1302637"/>
                  <a:pt x="4028502" y="1294693"/>
                  <a:pt x="4026678" y="1289484"/>
                </a:cubicBezTo>
                <a:cubicBezTo>
                  <a:pt x="4025767" y="1286879"/>
                  <a:pt x="4026060" y="1285382"/>
                  <a:pt x="4027557" y="1284991"/>
                </a:cubicBezTo>
                <a:close/>
                <a:moveTo>
                  <a:pt x="1512958" y="1284991"/>
                </a:moveTo>
                <a:cubicBezTo>
                  <a:pt x="1514455" y="1284600"/>
                  <a:pt x="1517157" y="1285317"/>
                  <a:pt x="1521064" y="1287140"/>
                </a:cubicBezTo>
                <a:cubicBezTo>
                  <a:pt x="1530440" y="1291307"/>
                  <a:pt x="1533435" y="1294823"/>
                  <a:pt x="1530049" y="1297688"/>
                </a:cubicBezTo>
                <a:cubicBezTo>
                  <a:pt x="1526664" y="1300553"/>
                  <a:pt x="1522887" y="1305111"/>
                  <a:pt x="1518720" y="1311362"/>
                </a:cubicBezTo>
                <a:cubicBezTo>
                  <a:pt x="1514553" y="1317612"/>
                  <a:pt x="1508042" y="1326728"/>
                  <a:pt x="1499186" y="1338709"/>
                </a:cubicBezTo>
                <a:cubicBezTo>
                  <a:pt x="1511688" y="1336625"/>
                  <a:pt x="1519762" y="1334021"/>
                  <a:pt x="1523408" y="1330895"/>
                </a:cubicBezTo>
                <a:cubicBezTo>
                  <a:pt x="1527054" y="1327770"/>
                  <a:pt x="1530831" y="1327119"/>
                  <a:pt x="1534738" y="1328942"/>
                </a:cubicBezTo>
                <a:cubicBezTo>
                  <a:pt x="1538644" y="1330765"/>
                  <a:pt x="1542160" y="1332718"/>
                  <a:pt x="1545286" y="1334802"/>
                </a:cubicBezTo>
                <a:cubicBezTo>
                  <a:pt x="1548411" y="1336886"/>
                  <a:pt x="1549062" y="1339360"/>
                  <a:pt x="1547239" y="1342225"/>
                </a:cubicBezTo>
                <a:cubicBezTo>
                  <a:pt x="1545416" y="1345090"/>
                  <a:pt x="1543984" y="1348866"/>
                  <a:pt x="1542942" y="1353554"/>
                </a:cubicBezTo>
                <a:cubicBezTo>
                  <a:pt x="1541900" y="1358242"/>
                  <a:pt x="1541639" y="1366837"/>
                  <a:pt x="1542160" y="1379339"/>
                </a:cubicBezTo>
                <a:cubicBezTo>
                  <a:pt x="1542681" y="1391840"/>
                  <a:pt x="1542291" y="1401217"/>
                  <a:pt x="1540988" y="1407467"/>
                </a:cubicBezTo>
                <a:cubicBezTo>
                  <a:pt x="1539686" y="1413718"/>
                  <a:pt x="1538254" y="1418536"/>
                  <a:pt x="1536691" y="1421922"/>
                </a:cubicBezTo>
                <a:cubicBezTo>
                  <a:pt x="1535128" y="1425308"/>
                  <a:pt x="1533435" y="1425308"/>
                  <a:pt x="1531612" y="1421922"/>
                </a:cubicBezTo>
                <a:cubicBezTo>
                  <a:pt x="1529789" y="1418536"/>
                  <a:pt x="1528096" y="1415411"/>
                  <a:pt x="1526533" y="1412546"/>
                </a:cubicBezTo>
                <a:cubicBezTo>
                  <a:pt x="1524971" y="1409681"/>
                  <a:pt x="1523278" y="1408118"/>
                  <a:pt x="1521455" y="1407858"/>
                </a:cubicBezTo>
                <a:cubicBezTo>
                  <a:pt x="1519632" y="1407598"/>
                  <a:pt x="1512209" y="1408509"/>
                  <a:pt x="1499186" y="1410593"/>
                </a:cubicBezTo>
                <a:cubicBezTo>
                  <a:pt x="1497103" y="1422053"/>
                  <a:pt x="1494889" y="1425438"/>
                  <a:pt x="1492545" y="1420750"/>
                </a:cubicBezTo>
                <a:cubicBezTo>
                  <a:pt x="1490201" y="1416062"/>
                  <a:pt x="1489029" y="1409551"/>
                  <a:pt x="1489029" y="1401217"/>
                </a:cubicBezTo>
                <a:cubicBezTo>
                  <a:pt x="1489029" y="1392882"/>
                  <a:pt x="1488768" y="1382464"/>
                  <a:pt x="1488247" y="1369963"/>
                </a:cubicBezTo>
                <a:cubicBezTo>
                  <a:pt x="1487726" y="1357461"/>
                  <a:pt x="1485903" y="1348866"/>
                  <a:pt x="1482778" y="1344178"/>
                </a:cubicBezTo>
                <a:cubicBezTo>
                  <a:pt x="1479653" y="1339490"/>
                  <a:pt x="1479392" y="1337146"/>
                  <a:pt x="1481997" y="1337146"/>
                </a:cubicBezTo>
                <a:cubicBezTo>
                  <a:pt x="1484601" y="1337146"/>
                  <a:pt x="1488247" y="1337667"/>
                  <a:pt x="1492935" y="1338709"/>
                </a:cubicBezTo>
                <a:cubicBezTo>
                  <a:pt x="1497624" y="1332458"/>
                  <a:pt x="1502442" y="1323993"/>
                  <a:pt x="1507390" y="1313315"/>
                </a:cubicBezTo>
                <a:cubicBezTo>
                  <a:pt x="1512339" y="1302637"/>
                  <a:pt x="1513902" y="1294693"/>
                  <a:pt x="1512079" y="1289484"/>
                </a:cubicBezTo>
                <a:cubicBezTo>
                  <a:pt x="1511167" y="1286879"/>
                  <a:pt x="1511460" y="1285382"/>
                  <a:pt x="1512958" y="1284991"/>
                </a:cubicBezTo>
                <a:close/>
                <a:moveTo>
                  <a:pt x="3071616" y="1283624"/>
                </a:moveTo>
                <a:cubicBezTo>
                  <a:pt x="3073895" y="1283624"/>
                  <a:pt x="3076206" y="1284014"/>
                  <a:pt x="3078550" y="1284796"/>
                </a:cubicBezTo>
                <a:cubicBezTo>
                  <a:pt x="3083238" y="1286358"/>
                  <a:pt x="3087406" y="1288833"/>
                  <a:pt x="3091052" y="1292219"/>
                </a:cubicBezTo>
                <a:cubicBezTo>
                  <a:pt x="3094698" y="1295604"/>
                  <a:pt x="3094959" y="1299381"/>
                  <a:pt x="3091833" y="1303548"/>
                </a:cubicBezTo>
                <a:cubicBezTo>
                  <a:pt x="3088708" y="1307715"/>
                  <a:pt x="3087796" y="1326598"/>
                  <a:pt x="3089098" y="1360196"/>
                </a:cubicBezTo>
                <a:cubicBezTo>
                  <a:pt x="3090401" y="1393794"/>
                  <a:pt x="3091312" y="1414239"/>
                  <a:pt x="3091833" y="1421532"/>
                </a:cubicBezTo>
                <a:cubicBezTo>
                  <a:pt x="3092354" y="1428824"/>
                  <a:pt x="3091052" y="1436117"/>
                  <a:pt x="3087926" y="1443409"/>
                </a:cubicBezTo>
                <a:cubicBezTo>
                  <a:pt x="3084801" y="1450702"/>
                  <a:pt x="3082066" y="1451223"/>
                  <a:pt x="3079722" y="1444972"/>
                </a:cubicBezTo>
                <a:cubicBezTo>
                  <a:pt x="3077378" y="1438721"/>
                  <a:pt x="3075425" y="1431429"/>
                  <a:pt x="3073862" y="1423094"/>
                </a:cubicBezTo>
                <a:cubicBezTo>
                  <a:pt x="3062923" y="1422053"/>
                  <a:pt x="3050682" y="1422183"/>
                  <a:pt x="3037139" y="1423485"/>
                </a:cubicBezTo>
                <a:cubicBezTo>
                  <a:pt x="3023595" y="1424787"/>
                  <a:pt x="3011615" y="1425829"/>
                  <a:pt x="3001197" y="1426610"/>
                </a:cubicBezTo>
                <a:cubicBezTo>
                  <a:pt x="2990779" y="1427392"/>
                  <a:pt x="2982184" y="1427522"/>
                  <a:pt x="2975412" y="1427001"/>
                </a:cubicBezTo>
                <a:cubicBezTo>
                  <a:pt x="2971766" y="1440544"/>
                  <a:pt x="2968250" y="1443019"/>
                  <a:pt x="2964864" y="1434424"/>
                </a:cubicBezTo>
                <a:cubicBezTo>
                  <a:pt x="2961478" y="1425829"/>
                  <a:pt x="2960957" y="1418276"/>
                  <a:pt x="2963301" y="1411765"/>
                </a:cubicBezTo>
                <a:cubicBezTo>
                  <a:pt x="2965646" y="1405254"/>
                  <a:pt x="2967078" y="1386631"/>
                  <a:pt x="2967599" y="1355898"/>
                </a:cubicBezTo>
                <a:cubicBezTo>
                  <a:pt x="2968120" y="1325165"/>
                  <a:pt x="2966557" y="1307194"/>
                  <a:pt x="2962911" y="1301985"/>
                </a:cubicBezTo>
                <a:cubicBezTo>
                  <a:pt x="2959265" y="1296776"/>
                  <a:pt x="2959134" y="1294302"/>
                  <a:pt x="2962520" y="1294563"/>
                </a:cubicBezTo>
                <a:cubicBezTo>
                  <a:pt x="2965906" y="1294823"/>
                  <a:pt x="2969682" y="1295474"/>
                  <a:pt x="2973850" y="1296516"/>
                </a:cubicBezTo>
                <a:cubicBezTo>
                  <a:pt x="2978017" y="1297558"/>
                  <a:pt x="2987653" y="1297167"/>
                  <a:pt x="3002760" y="1295344"/>
                </a:cubicBezTo>
                <a:cubicBezTo>
                  <a:pt x="3017866" y="1293521"/>
                  <a:pt x="3030888" y="1291698"/>
                  <a:pt x="3041827" y="1289875"/>
                </a:cubicBezTo>
                <a:cubicBezTo>
                  <a:pt x="3052766" y="1288051"/>
                  <a:pt x="3060449" y="1286358"/>
                  <a:pt x="3064877" y="1284796"/>
                </a:cubicBezTo>
                <a:cubicBezTo>
                  <a:pt x="3067091" y="1284014"/>
                  <a:pt x="3069337" y="1283624"/>
                  <a:pt x="3071616" y="1283624"/>
                </a:cubicBezTo>
                <a:close/>
                <a:moveTo>
                  <a:pt x="3648599" y="1283233"/>
                </a:moveTo>
                <a:cubicBezTo>
                  <a:pt x="3657454" y="1284275"/>
                  <a:pt x="3663445" y="1286879"/>
                  <a:pt x="3666570" y="1291047"/>
                </a:cubicBezTo>
                <a:cubicBezTo>
                  <a:pt x="3669696" y="1295214"/>
                  <a:pt x="3670868" y="1299511"/>
                  <a:pt x="3670086" y="1303939"/>
                </a:cubicBezTo>
                <a:cubicBezTo>
                  <a:pt x="3669305" y="1308366"/>
                  <a:pt x="3666830" y="1309278"/>
                  <a:pt x="3662663" y="1306674"/>
                </a:cubicBezTo>
                <a:cubicBezTo>
                  <a:pt x="3658496" y="1304069"/>
                  <a:pt x="3654068" y="1300944"/>
                  <a:pt x="3649380" y="1297297"/>
                </a:cubicBezTo>
                <a:cubicBezTo>
                  <a:pt x="3645213" y="1293651"/>
                  <a:pt x="3641828" y="1290135"/>
                  <a:pt x="3639223" y="1286749"/>
                </a:cubicBezTo>
                <a:cubicBezTo>
                  <a:pt x="3636618" y="1283363"/>
                  <a:pt x="3639744" y="1282191"/>
                  <a:pt x="3648599" y="1283233"/>
                </a:cubicBezTo>
                <a:close/>
                <a:moveTo>
                  <a:pt x="1133999" y="1283233"/>
                </a:moveTo>
                <a:cubicBezTo>
                  <a:pt x="1142855" y="1284275"/>
                  <a:pt x="1148845" y="1286879"/>
                  <a:pt x="1151970" y="1291047"/>
                </a:cubicBezTo>
                <a:cubicBezTo>
                  <a:pt x="1155096" y="1295214"/>
                  <a:pt x="1156268" y="1299511"/>
                  <a:pt x="1155486" y="1303939"/>
                </a:cubicBezTo>
                <a:cubicBezTo>
                  <a:pt x="1154705" y="1308366"/>
                  <a:pt x="1152231" y="1309278"/>
                  <a:pt x="1148064" y="1306674"/>
                </a:cubicBezTo>
                <a:cubicBezTo>
                  <a:pt x="1143896" y="1304069"/>
                  <a:pt x="1139469" y="1300944"/>
                  <a:pt x="1134781" y="1297297"/>
                </a:cubicBezTo>
                <a:cubicBezTo>
                  <a:pt x="1130613" y="1293651"/>
                  <a:pt x="1127228" y="1290135"/>
                  <a:pt x="1124623" y="1286749"/>
                </a:cubicBezTo>
                <a:cubicBezTo>
                  <a:pt x="1122019" y="1283363"/>
                  <a:pt x="1125144" y="1282191"/>
                  <a:pt x="1133999" y="1283233"/>
                </a:cubicBezTo>
                <a:close/>
                <a:moveTo>
                  <a:pt x="4338976" y="1281768"/>
                </a:moveTo>
                <a:cubicBezTo>
                  <a:pt x="4341059" y="1282094"/>
                  <a:pt x="4343403" y="1282973"/>
                  <a:pt x="4346008" y="1284405"/>
                </a:cubicBezTo>
                <a:cubicBezTo>
                  <a:pt x="4351216" y="1287270"/>
                  <a:pt x="4355384" y="1290265"/>
                  <a:pt x="4358509" y="1293391"/>
                </a:cubicBezTo>
                <a:cubicBezTo>
                  <a:pt x="4361634" y="1296516"/>
                  <a:pt x="4359942" y="1298469"/>
                  <a:pt x="4353430" y="1299251"/>
                </a:cubicBezTo>
                <a:cubicBezTo>
                  <a:pt x="4346919" y="1300032"/>
                  <a:pt x="4340798" y="1302506"/>
                  <a:pt x="4335069" y="1306674"/>
                </a:cubicBezTo>
                <a:cubicBezTo>
                  <a:pt x="4329339" y="1310841"/>
                  <a:pt x="4327386" y="1310971"/>
                  <a:pt x="4329208" y="1307064"/>
                </a:cubicBezTo>
                <a:cubicBezTo>
                  <a:pt x="4331032" y="1303157"/>
                  <a:pt x="4332594" y="1299641"/>
                  <a:pt x="4333897" y="1296516"/>
                </a:cubicBezTo>
                <a:cubicBezTo>
                  <a:pt x="4335199" y="1293391"/>
                  <a:pt x="4334548" y="1291828"/>
                  <a:pt x="4331944" y="1291828"/>
                </a:cubicBezTo>
                <a:cubicBezTo>
                  <a:pt x="4329339" y="1291828"/>
                  <a:pt x="4319962" y="1293391"/>
                  <a:pt x="4303815" y="1296516"/>
                </a:cubicBezTo>
                <a:cubicBezTo>
                  <a:pt x="4287667" y="1299641"/>
                  <a:pt x="4275947" y="1301465"/>
                  <a:pt x="4268654" y="1301985"/>
                </a:cubicBezTo>
                <a:cubicBezTo>
                  <a:pt x="4267612" y="1311362"/>
                  <a:pt x="4265138" y="1318654"/>
                  <a:pt x="4261232" y="1323863"/>
                </a:cubicBezTo>
                <a:cubicBezTo>
                  <a:pt x="4257324" y="1329072"/>
                  <a:pt x="4254590" y="1329202"/>
                  <a:pt x="4253028" y="1324254"/>
                </a:cubicBezTo>
                <a:cubicBezTo>
                  <a:pt x="4251464" y="1319305"/>
                  <a:pt x="4251856" y="1315008"/>
                  <a:pt x="4254200" y="1311362"/>
                </a:cubicBezTo>
                <a:cubicBezTo>
                  <a:pt x="4256544" y="1307715"/>
                  <a:pt x="4258366" y="1303939"/>
                  <a:pt x="4259668" y="1300032"/>
                </a:cubicBezTo>
                <a:cubicBezTo>
                  <a:pt x="4260971" y="1296125"/>
                  <a:pt x="4261752" y="1292609"/>
                  <a:pt x="4262013" y="1289484"/>
                </a:cubicBezTo>
                <a:cubicBezTo>
                  <a:pt x="4262273" y="1286358"/>
                  <a:pt x="4263185" y="1285838"/>
                  <a:pt x="4264748" y="1287921"/>
                </a:cubicBezTo>
                <a:cubicBezTo>
                  <a:pt x="4266310" y="1290005"/>
                  <a:pt x="4267612" y="1292870"/>
                  <a:pt x="4268654" y="1296516"/>
                </a:cubicBezTo>
                <a:cubicBezTo>
                  <a:pt x="4276988" y="1295474"/>
                  <a:pt x="4285584" y="1294172"/>
                  <a:pt x="4294438" y="1292609"/>
                </a:cubicBezTo>
                <a:cubicBezTo>
                  <a:pt x="4303294" y="1291047"/>
                  <a:pt x="4311238" y="1289354"/>
                  <a:pt x="4318270" y="1287531"/>
                </a:cubicBezTo>
                <a:cubicBezTo>
                  <a:pt x="4325302" y="1285707"/>
                  <a:pt x="4330380" y="1284014"/>
                  <a:pt x="4333506" y="1282452"/>
                </a:cubicBezTo>
                <a:cubicBezTo>
                  <a:pt x="4335069" y="1281670"/>
                  <a:pt x="4336892" y="1281443"/>
                  <a:pt x="4338976" y="1281768"/>
                </a:cubicBezTo>
                <a:close/>
                <a:moveTo>
                  <a:pt x="498220" y="1281573"/>
                </a:moveTo>
                <a:cubicBezTo>
                  <a:pt x="499587" y="1281377"/>
                  <a:pt x="501443" y="1281670"/>
                  <a:pt x="503787" y="1282452"/>
                </a:cubicBezTo>
                <a:cubicBezTo>
                  <a:pt x="508475" y="1284014"/>
                  <a:pt x="512251" y="1286228"/>
                  <a:pt x="515116" y="1289093"/>
                </a:cubicBezTo>
                <a:cubicBezTo>
                  <a:pt x="517981" y="1291958"/>
                  <a:pt x="517460" y="1293912"/>
                  <a:pt x="513554" y="1294953"/>
                </a:cubicBezTo>
                <a:cubicBezTo>
                  <a:pt x="509647" y="1295995"/>
                  <a:pt x="504438" y="1297818"/>
                  <a:pt x="497927" y="1300423"/>
                </a:cubicBezTo>
                <a:cubicBezTo>
                  <a:pt x="491415" y="1303027"/>
                  <a:pt x="484774" y="1305632"/>
                  <a:pt x="478002" y="1308236"/>
                </a:cubicBezTo>
                <a:cubicBezTo>
                  <a:pt x="486337" y="1311883"/>
                  <a:pt x="489983" y="1315008"/>
                  <a:pt x="488941" y="1317612"/>
                </a:cubicBezTo>
                <a:cubicBezTo>
                  <a:pt x="487899" y="1320217"/>
                  <a:pt x="487378" y="1325947"/>
                  <a:pt x="487378" y="1334802"/>
                </a:cubicBezTo>
                <a:cubicBezTo>
                  <a:pt x="494671" y="1333239"/>
                  <a:pt x="500271" y="1331677"/>
                  <a:pt x="504177" y="1330114"/>
                </a:cubicBezTo>
                <a:cubicBezTo>
                  <a:pt x="508084" y="1328551"/>
                  <a:pt x="511600" y="1329202"/>
                  <a:pt x="514726" y="1332067"/>
                </a:cubicBezTo>
                <a:cubicBezTo>
                  <a:pt x="517851" y="1334932"/>
                  <a:pt x="516679" y="1336886"/>
                  <a:pt x="511209" y="1337927"/>
                </a:cubicBezTo>
                <a:cubicBezTo>
                  <a:pt x="505740" y="1338969"/>
                  <a:pt x="498057" y="1340532"/>
                  <a:pt x="488160" y="1342616"/>
                </a:cubicBezTo>
                <a:lnTo>
                  <a:pt x="488160" y="1366837"/>
                </a:lnTo>
                <a:cubicBezTo>
                  <a:pt x="496494" y="1368921"/>
                  <a:pt x="502615" y="1371004"/>
                  <a:pt x="506521" y="1373088"/>
                </a:cubicBezTo>
                <a:cubicBezTo>
                  <a:pt x="510428" y="1375172"/>
                  <a:pt x="512642" y="1378688"/>
                  <a:pt x="513163" y="1383636"/>
                </a:cubicBezTo>
                <a:cubicBezTo>
                  <a:pt x="513684" y="1388585"/>
                  <a:pt x="511600" y="1390147"/>
                  <a:pt x="506912" y="1388324"/>
                </a:cubicBezTo>
                <a:cubicBezTo>
                  <a:pt x="502224" y="1386501"/>
                  <a:pt x="495973" y="1380902"/>
                  <a:pt x="488160" y="1371525"/>
                </a:cubicBezTo>
                <a:lnTo>
                  <a:pt x="488160" y="1406686"/>
                </a:lnTo>
                <a:cubicBezTo>
                  <a:pt x="488160" y="1419708"/>
                  <a:pt x="487378" y="1429996"/>
                  <a:pt x="485816" y="1437549"/>
                </a:cubicBezTo>
                <a:cubicBezTo>
                  <a:pt x="484253" y="1445102"/>
                  <a:pt x="481779" y="1445884"/>
                  <a:pt x="478393" y="1439893"/>
                </a:cubicBezTo>
                <a:cubicBezTo>
                  <a:pt x="475007" y="1433903"/>
                  <a:pt x="473835" y="1428954"/>
                  <a:pt x="474877" y="1425048"/>
                </a:cubicBezTo>
                <a:cubicBezTo>
                  <a:pt x="475919" y="1421141"/>
                  <a:pt x="476830" y="1414630"/>
                  <a:pt x="477612" y="1405514"/>
                </a:cubicBezTo>
                <a:cubicBezTo>
                  <a:pt x="478393" y="1396398"/>
                  <a:pt x="478784" y="1382464"/>
                  <a:pt x="478784" y="1363712"/>
                </a:cubicBezTo>
                <a:cubicBezTo>
                  <a:pt x="475137" y="1371004"/>
                  <a:pt x="469277" y="1379599"/>
                  <a:pt x="461203" y="1389496"/>
                </a:cubicBezTo>
                <a:cubicBezTo>
                  <a:pt x="453129" y="1399393"/>
                  <a:pt x="444144" y="1407337"/>
                  <a:pt x="434247" y="1413327"/>
                </a:cubicBezTo>
                <a:cubicBezTo>
                  <a:pt x="424350" y="1419318"/>
                  <a:pt x="422917" y="1418927"/>
                  <a:pt x="429949" y="1412155"/>
                </a:cubicBezTo>
                <a:cubicBezTo>
                  <a:pt x="436981" y="1405384"/>
                  <a:pt x="445316" y="1395487"/>
                  <a:pt x="454952" y="1382464"/>
                </a:cubicBezTo>
                <a:cubicBezTo>
                  <a:pt x="464589" y="1369442"/>
                  <a:pt x="471230" y="1357461"/>
                  <a:pt x="474877" y="1346522"/>
                </a:cubicBezTo>
                <a:cubicBezTo>
                  <a:pt x="468105" y="1348606"/>
                  <a:pt x="462115" y="1350689"/>
                  <a:pt x="456906" y="1352773"/>
                </a:cubicBezTo>
                <a:lnTo>
                  <a:pt x="441279" y="1358242"/>
                </a:lnTo>
                <a:cubicBezTo>
                  <a:pt x="436070" y="1359805"/>
                  <a:pt x="430731" y="1358763"/>
                  <a:pt x="425261" y="1355117"/>
                </a:cubicBezTo>
                <a:cubicBezTo>
                  <a:pt x="419792" y="1351471"/>
                  <a:pt x="420182" y="1349517"/>
                  <a:pt x="426433" y="1349257"/>
                </a:cubicBezTo>
                <a:cubicBezTo>
                  <a:pt x="432684" y="1348997"/>
                  <a:pt x="439716" y="1347955"/>
                  <a:pt x="447530" y="1346132"/>
                </a:cubicBezTo>
                <a:cubicBezTo>
                  <a:pt x="455343" y="1344308"/>
                  <a:pt x="465501" y="1341574"/>
                  <a:pt x="478002" y="1337927"/>
                </a:cubicBezTo>
                <a:cubicBezTo>
                  <a:pt x="478002" y="1332198"/>
                  <a:pt x="477742" y="1327379"/>
                  <a:pt x="477221" y="1323472"/>
                </a:cubicBezTo>
                <a:cubicBezTo>
                  <a:pt x="476700" y="1319566"/>
                  <a:pt x="475658" y="1315529"/>
                  <a:pt x="474095" y="1311362"/>
                </a:cubicBezTo>
                <a:cubicBezTo>
                  <a:pt x="467845" y="1312924"/>
                  <a:pt x="462636" y="1313706"/>
                  <a:pt x="458469" y="1313706"/>
                </a:cubicBezTo>
                <a:cubicBezTo>
                  <a:pt x="454822" y="1313706"/>
                  <a:pt x="455734" y="1312403"/>
                  <a:pt x="461203" y="1309799"/>
                </a:cubicBezTo>
                <a:cubicBezTo>
                  <a:pt x="466673" y="1307194"/>
                  <a:pt x="472142" y="1304199"/>
                  <a:pt x="477612" y="1300813"/>
                </a:cubicBezTo>
                <a:cubicBezTo>
                  <a:pt x="483081" y="1297428"/>
                  <a:pt x="487248" y="1294302"/>
                  <a:pt x="490113" y="1291437"/>
                </a:cubicBezTo>
                <a:cubicBezTo>
                  <a:pt x="492978" y="1288572"/>
                  <a:pt x="494801" y="1285968"/>
                  <a:pt x="495583" y="1283624"/>
                </a:cubicBezTo>
                <a:cubicBezTo>
                  <a:pt x="495973" y="1282452"/>
                  <a:pt x="496852" y="1281768"/>
                  <a:pt x="498220" y="1281573"/>
                </a:cubicBezTo>
                <a:close/>
                <a:moveTo>
                  <a:pt x="4102860" y="1280889"/>
                </a:moveTo>
                <a:cubicBezTo>
                  <a:pt x="4108069" y="1282452"/>
                  <a:pt x="4112106" y="1284275"/>
                  <a:pt x="4114970" y="1286358"/>
                </a:cubicBezTo>
                <a:cubicBezTo>
                  <a:pt x="4117836" y="1288442"/>
                  <a:pt x="4118096" y="1290786"/>
                  <a:pt x="4115752" y="1293391"/>
                </a:cubicBezTo>
                <a:cubicBezTo>
                  <a:pt x="4113408" y="1295995"/>
                  <a:pt x="4110543" y="1300683"/>
                  <a:pt x="4107157" y="1307455"/>
                </a:cubicBezTo>
                <a:cubicBezTo>
                  <a:pt x="4103771" y="1314227"/>
                  <a:pt x="4098692" y="1322300"/>
                  <a:pt x="4091921" y="1331677"/>
                </a:cubicBezTo>
                <a:cubicBezTo>
                  <a:pt x="4110673" y="1330635"/>
                  <a:pt x="4121872" y="1328812"/>
                  <a:pt x="4125519" y="1326207"/>
                </a:cubicBezTo>
                <a:cubicBezTo>
                  <a:pt x="4129165" y="1323603"/>
                  <a:pt x="4133202" y="1323212"/>
                  <a:pt x="4137630" y="1325035"/>
                </a:cubicBezTo>
                <a:cubicBezTo>
                  <a:pt x="4142057" y="1326858"/>
                  <a:pt x="4145704" y="1329202"/>
                  <a:pt x="4148568" y="1332067"/>
                </a:cubicBezTo>
                <a:cubicBezTo>
                  <a:pt x="4151434" y="1334932"/>
                  <a:pt x="4151564" y="1337667"/>
                  <a:pt x="4148959" y="1340271"/>
                </a:cubicBezTo>
                <a:cubicBezTo>
                  <a:pt x="4146355" y="1342876"/>
                  <a:pt x="4144532" y="1349648"/>
                  <a:pt x="4143490" y="1360587"/>
                </a:cubicBezTo>
                <a:cubicBezTo>
                  <a:pt x="4142448" y="1371525"/>
                  <a:pt x="4141536" y="1382464"/>
                  <a:pt x="4140755" y="1393403"/>
                </a:cubicBezTo>
                <a:cubicBezTo>
                  <a:pt x="4139974" y="1404342"/>
                  <a:pt x="4137760" y="1413588"/>
                  <a:pt x="4134114" y="1421141"/>
                </a:cubicBezTo>
                <a:cubicBezTo>
                  <a:pt x="4130467" y="1428694"/>
                  <a:pt x="4125258" y="1434424"/>
                  <a:pt x="4118487" y="1438331"/>
                </a:cubicBezTo>
                <a:cubicBezTo>
                  <a:pt x="4111715" y="1442237"/>
                  <a:pt x="4108069" y="1441326"/>
                  <a:pt x="4107548" y="1435596"/>
                </a:cubicBezTo>
                <a:cubicBezTo>
                  <a:pt x="4107027" y="1429866"/>
                  <a:pt x="4103771" y="1423615"/>
                  <a:pt x="4097781" y="1416844"/>
                </a:cubicBezTo>
                <a:cubicBezTo>
                  <a:pt x="4091790" y="1410072"/>
                  <a:pt x="4092051" y="1408379"/>
                  <a:pt x="4098562" y="1411765"/>
                </a:cubicBezTo>
                <a:cubicBezTo>
                  <a:pt x="4105074" y="1415151"/>
                  <a:pt x="4110282" y="1417234"/>
                  <a:pt x="4114189" y="1418016"/>
                </a:cubicBezTo>
                <a:cubicBezTo>
                  <a:pt x="4118096" y="1418797"/>
                  <a:pt x="4121482" y="1415802"/>
                  <a:pt x="4124347" y="1409030"/>
                </a:cubicBezTo>
                <a:cubicBezTo>
                  <a:pt x="4127212" y="1402258"/>
                  <a:pt x="4129165" y="1392752"/>
                  <a:pt x="4130207" y="1380511"/>
                </a:cubicBezTo>
                <a:cubicBezTo>
                  <a:pt x="4131249" y="1368270"/>
                  <a:pt x="4131770" y="1357982"/>
                  <a:pt x="4131770" y="1349648"/>
                </a:cubicBezTo>
                <a:cubicBezTo>
                  <a:pt x="4131770" y="1341313"/>
                  <a:pt x="4130728" y="1336495"/>
                  <a:pt x="4128644" y="1335193"/>
                </a:cubicBezTo>
                <a:cubicBezTo>
                  <a:pt x="4126560" y="1333890"/>
                  <a:pt x="4122133" y="1334021"/>
                  <a:pt x="4115361" y="1335583"/>
                </a:cubicBezTo>
                <a:lnTo>
                  <a:pt x="4099734" y="1339490"/>
                </a:lnTo>
                <a:cubicBezTo>
                  <a:pt x="4096609" y="1340011"/>
                  <a:pt x="4093223" y="1338709"/>
                  <a:pt x="4089577" y="1335583"/>
                </a:cubicBezTo>
                <a:cubicBezTo>
                  <a:pt x="4080722" y="1344960"/>
                  <a:pt x="4072648" y="1351992"/>
                  <a:pt x="4065355" y="1356680"/>
                </a:cubicBezTo>
                <a:cubicBezTo>
                  <a:pt x="4058062" y="1361368"/>
                  <a:pt x="4058583" y="1359024"/>
                  <a:pt x="4066918" y="1349648"/>
                </a:cubicBezTo>
                <a:cubicBezTo>
                  <a:pt x="4075252" y="1340271"/>
                  <a:pt x="4082935" y="1328812"/>
                  <a:pt x="4089968" y="1315268"/>
                </a:cubicBezTo>
                <a:cubicBezTo>
                  <a:pt x="4097000" y="1301725"/>
                  <a:pt x="4099604" y="1292219"/>
                  <a:pt x="4097781" y="1286749"/>
                </a:cubicBezTo>
                <a:cubicBezTo>
                  <a:pt x="4095958" y="1281280"/>
                  <a:pt x="4097651" y="1279326"/>
                  <a:pt x="4102860" y="1280889"/>
                </a:cubicBezTo>
                <a:close/>
                <a:moveTo>
                  <a:pt x="1588260" y="1280889"/>
                </a:moveTo>
                <a:cubicBezTo>
                  <a:pt x="1593469" y="1282452"/>
                  <a:pt x="1597506" y="1284275"/>
                  <a:pt x="1600371" y="1286358"/>
                </a:cubicBezTo>
                <a:cubicBezTo>
                  <a:pt x="1603236" y="1288442"/>
                  <a:pt x="1603496" y="1290786"/>
                  <a:pt x="1601152" y="1293391"/>
                </a:cubicBezTo>
                <a:cubicBezTo>
                  <a:pt x="1598808" y="1295995"/>
                  <a:pt x="1595943" y="1300683"/>
                  <a:pt x="1592557" y="1307455"/>
                </a:cubicBezTo>
                <a:cubicBezTo>
                  <a:pt x="1589171" y="1314227"/>
                  <a:pt x="1584093" y="1322300"/>
                  <a:pt x="1577321" y="1331677"/>
                </a:cubicBezTo>
                <a:cubicBezTo>
                  <a:pt x="1596073" y="1330635"/>
                  <a:pt x="1607273" y="1328812"/>
                  <a:pt x="1610919" y="1326207"/>
                </a:cubicBezTo>
                <a:cubicBezTo>
                  <a:pt x="1614565" y="1323603"/>
                  <a:pt x="1618602" y="1323212"/>
                  <a:pt x="1623030" y="1325035"/>
                </a:cubicBezTo>
                <a:cubicBezTo>
                  <a:pt x="1627458" y="1326858"/>
                  <a:pt x="1631104" y="1329202"/>
                  <a:pt x="1633969" y="1332067"/>
                </a:cubicBezTo>
                <a:cubicBezTo>
                  <a:pt x="1636834" y="1334932"/>
                  <a:pt x="1636964" y="1337667"/>
                  <a:pt x="1634359" y="1340271"/>
                </a:cubicBezTo>
                <a:cubicBezTo>
                  <a:pt x="1631755" y="1342876"/>
                  <a:pt x="1629932" y="1349648"/>
                  <a:pt x="1628890" y="1360587"/>
                </a:cubicBezTo>
                <a:cubicBezTo>
                  <a:pt x="1627848" y="1371525"/>
                  <a:pt x="1626937" y="1382464"/>
                  <a:pt x="1626155" y="1393403"/>
                </a:cubicBezTo>
                <a:cubicBezTo>
                  <a:pt x="1625374" y="1404342"/>
                  <a:pt x="1623160" y="1413588"/>
                  <a:pt x="1619514" y="1421141"/>
                </a:cubicBezTo>
                <a:cubicBezTo>
                  <a:pt x="1615868" y="1428694"/>
                  <a:pt x="1610659" y="1434424"/>
                  <a:pt x="1603887" y="1438331"/>
                </a:cubicBezTo>
                <a:cubicBezTo>
                  <a:pt x="1597115" y="1442237"/>
                  <a:pt x="1593469" y="1441326"/>
                  <a:pt x="1592948" y="1435596"/>
                </a:cubicBezTo>
                <a:cubicBezTo>
                  <a:pt x="1592427" y="1429866"/>
                  <a:pt x="1589171" y="1423615"/>
                  <a:pt x="1583181" y="1416844"/>
                </a:cubicBezTo>
                <a:cubicBezTo>
                  <a:pt x="1577191" y="1410072"/>
                  <a:pt x="1577451" y="1408379"/>
                  <a:pt x="1583962" y="1411765"/>
                </a:cubicBezTo>
                <a:cubicBezTo>
                  <a:pt x="1590474" y="1415151"/>
                  <a:pt x="1595683" y="1417234"/>
                  <a:pt x="1599589" y="1418016"/>
                </a:cubicBezTo>
                <a:cubicBezTo>
                  <a:pt x="1603496" y="1418797"/>
                  <a:pt x="1606882" y="1415802"/>
                  <a:pt x="1609747" y="1409030"/>
                </a:cubicBezTo>
                <a:cubicBezTo>
                  <a:pt x="1612612" y="1402258"/>
                  <a:pt x="1614565" y="1392752"/>
                  <a:pt x="1615607" y="1380511"/>
                </a:cubicBezTo>
                <a:cubicBezTo>
                  <a:pt x="1616649" y="1368270"/>
                  <a:pt x="1617170" y="1357982"/>
                  <a:pt x="1617170" y="1349648"/>
                </a:cubicBezTo>
                <a:cubicBezTo>
                  <a:pt x="1617170" y="1341313"/>
                  <a:pt x="1616128" y="1336495"/>
                  <a:pt x="1614044" y="1335193"/>
                </a:cubicBezTo>
                <a:cubicBezTo>
                  <a:pt x="1611961" y="1333890"/>
                  <a:pt x="1607533" y="1334021"/>
                  <a:pt x="1600761" y="1335583"/>
                </a:cubicBezTo>
                <a:lnTo>
                  <a:pt x="1585135" y="1339490"/>
                </a:lnTo>
                <a:cubicBezTo>
                  <a:pt x="1582009" y="1340011"/>
                  <a:pt x="1578623" y="1338709"/>
                  <a:pt x="1574977" y="1335583"/>
                </a:cubicBezTo>
                <a:cubicBezTo>
                  <a:pt x="1566122" y="1344960"/>
                  <a:pt x="1558048" y="1351992"/>
                  <a:pt x="1550755" y="1356680"/>
                </a:cubicBezTo>
                <a:cubicBezTo>
                  <a:pt x="1543463" y="1361368"/>
                  <a:pt x="1543984" y="1359024"/>
                  <a:pt x="1552318" y="1349648"/>
                </a:cubicBezTo>
                <a:cubicBezTo>
                  <a:pt x="1560652" y="1340271"/>
                  <a:pt x="1568336" y="1328812"/>
                  <a:pt x="1575368" y="1315268"/>
                </a:cubicBezTo>
                <a:cubicBezTo>
                  <a:pt x="1582400" y="1301725"/>
                  <a:pt x="1585004" y="1292219"/>
                  <a:pt x="1583181" y="1286749"/>
                </a:cubicBezTo>
                <a:cubicBezTo>
                  <a:pt x="1581358" y="1281280"/>
                  <a:pt x="1583051" y="1279326"/>
                  <a:pt x="1588260" y="1280889"/>
                </a:cubicBezTo>
                <a:close/>
                <a:moveTo>
                  <a:pt x="108518" y="1280791"/>
                </a:moveTo>
                <a:cubicBezTo>
                  <a:pt x="110080" y="1280596"/>
                  <a:pt x="113076" y="1281410"/>
                  <a:pt x="117503" y="1283233"/>
                </a:cubicBezTo>
                <a:cubicBezTo>
                  <a:pt x="124796" y="1285317"/>
                  <a:pt x="127661" y="1287921"/>
                  <a:pt x="126098" y="1291047"/>
                </a:cubicBezTo>
                <a:cubicBezTo>
                  <a:pt x="124535" y="1294172"/>
                  <a:pt x="123494" y="1307715"/>
                  <a:pt x="122973" y="1331677"/>
                </a:cubicBezTo>
                <a:cubicBezTo>
                  <a:pt x="137037" y="1334281"/>
                  <a:pt x="147064" y="1337407"/>
                  <a:pt x="153055" y="1341053"/>
                </a:cubicBezTo>
                <a:cubicBezTo>
                  <a:pt x="159045" y="1344699"/>
                  <a:pt x="162561" y="1348997"/>
                  <a:pt x="163603" y="1353945"/>
                </a:cubicBezTo>
                <a:cubicBezTo>
                  <a:pt x="164645" y="1358894"/>
                  <a:pt x="163863" y="1362149"/>
                  <a:pt x="161259" y="1363712"/>
                </a:cubicBezTo>
                <a:cubicBezTo>
                  <a:pt x="158654" y="1365275"/>
                  <a:pt x="153445" y="1362410"/>
                  <a:pt x="145632" y="1355117"/>
                </a:cubicBezTo>
                <a:cubicBezTo>
                  <a:pt x="137818" y="1347824"/>
                  <a:pt x="130265" y="1341574"/>
                  <a:pt x="122973" y="1336365"/>
                </a:cubicBezTo>
                <a:lnTo>
                  <a:pt x="122973" y="1371525"/>
                </a:lnTo>
                <a:cubicBezTo>
                  <a:pt x="122973" y="1380381"/>
                  <a:pt x="122452" y="1388715"/>
                  <a:pt x="121410" y="1396528"/>
                </a:cubicBezTo>
                <a:cubicBezTo>
                  <a:pt x="120368" y="1404342"/>
                  <a:pt x="119066" y="1408249"/>
                  <a:pt x="117503" y="1408249"/>
                </a:cubicBezTo>
                <a:cubicBezTo>
                  <a:pt x="115941" y="1408249"/>
                  <a:pt x="114117" y="1405905"/>
                  <a:pt x="112034" y="1401217"/>
                </a:cubicBezTo>
                <a:cubicBezTo>
                  <a:pt x="109950" y="1396528"/>
                  <a:pt x="109429" y="1391971"/>
                  <a:pt x="110471" y="1387543"/>
                </a:cubicBezTo>
                <a:cubicBezTo>
                  <a:pt x="111513" y="1383115"/>
                  <a:pt x="112294" y="1374781"/>
                  <a:pt x="112815" y="1362540"/>
                </a:cubicBezTo>
                <a:cubicBezTo>
                  <a:pt x="113336" y="1350299"/>
                  <a:pt x="113336" y="1335323"/>
                  <a:pt x="112815" y="1317612"/>
                </a:cubicBezTo>
                <a:cubicBezTo>
                  <a:pt x="112294" y="1299902"/>
                  <a:pt x="110732" y="1288833"/>
                  <a:pt x="108127" y="1284405"/>
                </a:cubicBezTo>
                <a:cubicBezTo>
                  <a:pt x="106825" y="1282191"/>
                  <a:pt x="106955" y="1280987"/>
                  <a:pt x="108518" y="1280791"/>
                </a:cubicBezTo>
                <a:close/>
                <a:moveTo>
                  <a:pt x="4942622" y="1279326"/>
                </a:moveTo>
                <a:cubicBezTo>
                  <a:pt x="4948352" y="1279326"/>
                  <a:pt x="4953562" y="1280238"/>
                  <a:pt x="4958250" y="1282061"/>
                </a:cubicBezTo>
                <a:cubicBezTo>
                  <a:pt x="4962938" y="1283884"/>
                  <a:pt x="4965152" y="1287400"/>
                  <a:pt x="4964891" y="1292609"/>
                </a:cubicBezTo>
                <a:cubicBezTo>
                  <a:pt x="4964630" y="1297818"/>
                  <a:pt x="4962026" y="1298990"/>
                  <a:pt x="4957078" y="1296125"/>
                </a:cubicBezTo>
                <a:cubicBezTo>
                  <a:pt x="4952129" y="1293260"/>
                  <a:pt x="4947050" y="1289744"/>
                  <a:pt x="4941841" y="1285577"/>
                </a:cubicBezTo>
                <a:cubicBezTo>
                  <a:pt x="4937153" y="1281410"/>
                  <a:pt x="4937414" y="1279326"/>
                  <a:pt x="4942622" y="1279326"/>
                </a:cubicBezTo>
                <a:close/>
                <a:moveTo>
                  <a:pt x="6188495" y="1279131"/>
                </a:moveTo>
                <a:cubicBezTo>
                  <a:pt x="6190904" y="1279261"/>
                  <a:pt x="6192890" y="1279847"/>
                  <a:pt x="6194453" y="1280889"/>
                </a:cubicBezTo>
                <a:cubicBezTo>
                  <a:pt x="6197578" y="1282973"/>
                  <a:pt x="6197318" y="1284796"/>
                  <a:pt x="6193672" y="1286358"/>
                </a:cubicBezTo>
                <a:cubicBezTo>
                  <a:pt x="6190026" y="1287921"/>
                  <a:pt x="6180128" y="1289744"/>
                  <a:pt x="6163980" y="1291828"/>
                </a:cubicBezTo>
                <a:cubicBezTo>
                  <a:pt x="6167626" y="1293391"/>
                  <a:pt x="6170362" y="1294953"/>
                  <a:pt x="6172184" y="1296516"/>
                </a:cubicBezTo>
                <a:cubicBezTo>
                  <a:pt x="6174008" y="1298079"/>
                  <a:pt x="6173617" y="1300944"/>
                  <a:pt x="6171012" y="1305111"/>
                </a:cubicBezTo>
                <a:cubicBezTo>
                  <a:pt x="6196536" y="1302506"/>
                  <a:pt x="6211642" y="1300423"/>
                  <a:pt x="6216330" y="1298860"/>
                </a:cubicBezTo>
                <a:cubicBezTo>
                  <a:pt x="6221019" y="1297297"/>
                  <a:pt x="6225316" y="1297428"/>
                  <a:pt x="6229223" y="1299251"/>
                </a:cubicBezTo>
                <a:cubicBezTo>
                  <a:pt x="6233130" y="1301074"/>
                  <a:pt x="6237688" y="1304460"/>
                  <a:pt x="6242896" y="1309408"/>
                </a:cubicBezTo>
                <a:cubicBezTo>
                  <a:pt x="6248106" y="1314357"/>
                  <a:pt x="6247064" y="1317482"/>
                  <a:pt x="6239771" y="1318784"/>
                </a:cubicBezTo>
                <a:cubicBezTo>
                  <a:pt x="6232478" y="1320087"/>
                  <a:pt x="6225707" y="1322561"/>
                  <a:pt x="6219456" y="1326207"/>
                </a:cubicBezTo>
                <a:cubicBezTo>
                  <a:pt x="6213206" y="1329853"/>
                  <a:pt x="6212424" y="1328291"/>
                  <a:pt x="6217112" y="1321519"/>
                </a:cubicBezTo>
                <a:cubicBezTo>
                  <a:pt x="6221800" y="1314747"/>
                  <a:pt x="6223363" y="1310320"/>
                  <a:pt x="6221800" y="1308236"/>
                </a:cubicBezTo>
                <a:cubicBezTo>
                  <a:pt x="6220238" y="1306153"/>
                  <a:pt x="6215550" y="1305501"/>
                  <a:pt x="6207736" y="1306283"/>
                </a:cubicBezTo>
                <a:cubicBezTo>
                  <a:pt x="6199922" y="1307064"/>
                  <a:pt x="6187421" y="1308236"/>
                  <a:pt x="6170231" y="1309799"/>
                </a:cubicBezTo>
                <a:cubicBezTo>
                  <a:pt x="6169710" y="1326468"/>
                  <a:pt x="6168538" y="1336625"/>
                  <a:pt x="6166715" y="1340271"/>
                </a:cubicBezTo>
                <a:cubicBezTo>
                  <a:pt x="6164892" y="1343918"/>
                  <a:pt x="6162808" y="1343788"/>
                  <a:pt x="6160464" y="1339881"/>
                </a:cubicBezTo>
                <a:cubicBezTo>
                  <a:pt x="6158120" y="1335974"/>
                  <a:pt x="6157600" y="1332198"/>
                  <a:pt x="6158902" y="1328551"/>
                </a:cubicBezTo>
                <a:cubicBezTo>
                  <a:pt x="6160204" y="1324905"/>
                  <a:pt x="6160855" y="1318915"/>
                  <a:pt x="6160855" y="1310580"/>
                </a:cubicBezTo>
                <a:cubicBezTo>
                  <a:pt x="6150437" y="1312143"/>
                  <a:pt x="6141452" y="1313185"/>
                  <a:pt x="6133898" y="1313706"/>
                </a:cubicBezTo>
                <a:cubicBezTo>
                  <a:pt x="6126346" y="1314227"/>
                  <a:pt x="6119444" y="1314227"/>
                  <a:pt x="6113193" y="1313706"/>
                </a:cubicBezTo>
                <a:cubicBezTo>
                  <a:pt x="6110588" y="1320998"/>
                  <a:pt x="6107463" y="1328291"/>
                  <a:pt x="6103816" y="1335583"/>
                </a:cubicBezTo>
                <a:cubicBezTo>
                  <a:pt x="6100170" y="1342876"/>
                  <a:pt x="6097175" y="1343918"/>
                  <a:pt x="6094831" y="1338709"/>
                </a:cubicBezTo>
                <a:cubicBezTo>
                  <a:pt x="6092487" y="1333500"/>
                  <a:pt x="6092487" y="1329072"/>
                  <a:pt x="6094831" y="1325426"/>
                </a:cubicBezTo>
                <a:cubicBezTo>
                  <a:pt x="6097175" y="1321780"/>
                  <a:pt x="6099389" y="1318264"/>
                  <a:pt x="6101472" y="1314878"/>
                </a:cubicBezTo>
                <a:cubicBezTo>
                  <a:pt x="6103556" y="1311492"/>
                  <a:pt x="6105249" y="1307194"/>
                  <a:pt x="6106552" y="1301985"/>
                </a:cubicBezTo>
                <a:cubicBezTo>
                  <a:pt x="6107854" y="1296776"/>
                  <a:pt x="6110588" y="1299120"/>
                  <a:pt x="6114756" y="1309018"/>
                </a:cubicBezTo>
                <a:cubicBezTo>
                  <a:pt x="6128820" y="1308497"/>
                  <a:pt x="6144186" y="1307455"/>
                  <a:pt x="6160855" y="1305892"/>
                </a:cubicBezTo>
                <a:cubicBezTo>
                  <a:pt x="6160855" y="1301204"/>
                  <a:pt x="6160334" y="1296776"/>
                  <a:pt x="6159292" y="1292609"/>
                </a:cubicBezTo>
                <a:cubicBezTo>
                  <a:pt x="6151479" y="1293130"/>
                  <a:pt x="6146400" y="1293521"/>
                  <a:pt x="6144056" y="1293781"/>
                </a:cubicBezTo>
                <a:cubicBezTo>
                  <a:pt x="6141712" y="1294042"/>
                  <a:pt x="6138847" y="1293130"/>
                  <a:pt x="6135461" y="1291047"/>
                </a:cubicBezTo>
                <a:cubicBezTo>
                  <a:pt x="6132076" y="1288963"/>
                  <a:pt x="6132726" y="1287661"/>
                  <a:pt x="6137414" y="1287140"/>
                </a:cubicBezTo>
                <a:cubicBezTo>
                  <a:pt x="6142102" y="1286619"/>
                  <a:pt x="6148744" y="1285707"/>
                  <a:pt x="6157339" y="1284405"/>
                </a:cubicBezTo>
                <a:cubicBezTo>
                  <a:pt x="6165934" y="1283103"/>
                  <a:pt x="6173487" y="1281670"/>
                  <a:pt x="6179998" y="1280108"/>
                </a:cubicBezTo>
                <a:cubicBezTo>
                  <a:pt x="6183254" y="1279326"/>
                  <a:pt x="6186086" y="1279001"/>
                  <a:pt x="6188495" y="1279131"/>
                </a:cubicBezTo>
                <a:close/>
                <a:moveTo>
                  <a:pt x="5286322" y="1278936"/>
                </a:moveTo>
                <a:cubicBezTo>
                  <a:pt x="5291792" y="1280238"/>
                  <a:pt x="5296089" y="1281931"/>
                  <a:pt x="5299214" y="1284014"/>
                </a:cubicBezTo>
                <a:cubicBezTo>
                  <a:pt x="5302340" y="1286098"/>
                  <a:pt x="5302600" y="1288963"/>
                  <a:pt x="5299996" y="1292609"/>
                </a:cubicBezTo>
                <a:cubicBezTo>
                  <a:pt x="5297392" y="1296256"/>
                  <a:pt x="5296089" y="1308236"/>
                  <a:pt x="5296089" y="1328551"/>
                </a:cubicBezTo>
                <a:lnTo>
                  <a:pt x="5297652" y="1328551"/>
                </a:lnTo>
                <a:cubicBezTo>
                  <a:pt x="5304944" y="1325426"/>
                  <a:pt x="5310154" y="1324384"/>
                  <a:pt x="5313279" y="1325426"/>
                </a:cubicBezTo>
                <a:cubicBezTo>
                  <a:pt x="5316404" y="1326468"/>
                  <a:pt x="5317446" y="1327900"/>
                  <a:pt x="5316404" y="1329723"/>
                </a:cubicBezTo>
                <a:cubicBezTo>
                  <a:pt x="5315362" y="1331546"/>
                  <a:pt x="5308591" y="1334021"/>
                  <a:pt x="5296089" y="1337146"/>
                </a:cubicBezTo>
                <a:lnTo>
                  <a:pt x="5295308" y="1362931"/>
                </a:lnTo>
                <a:cubicBezTo>
                  <a:pt x="5307810" y="1357201"/>
                  <a:pt x="5312888" y="1355768"/>
                  <a:pt x="5310544" y="1358633"/>
                </a:cubicBezTo>
                <a:cubicBezTo>
                  <a:pt x="5308200" y="1361498"/>
                  <a:pt x="5303122" y="1365275"/>
                  <a:pt x="5295308" y="1369963"/>
                </a:cubicBezTo>
                <a:cubicBezTo>
                  <a:pt x="5295308" y="1391840"/>
                  <a:pt x="5295438" y="1406946"/>
                  <a:pt x="5295698" y="1415281"/>
                </a:cubicBezTo>
                <a:cubicBezTo>
                  <a:pt x="5295959" y="1423615"/>
                  <a:pt x="5294006" y="1430647"/>
                  <a:pt x="5289838" y="1436377"/>
                </a:cubicBezTo>
                <a:cubicBezTo>
                  <a:pt x="5285671" y="1442107"/>
                  <a:pt x="5282806" y="1442758"/>
                  <a:pt x="5281244" y="1438331"/>
                </a:cubicBezTo>
                <a:cubicBezTo>
                  <a:pt x="5279681" y="1433903"/>
                  <a:pt x="5276165" y="1429215"/>
                  <a:pt x="5270696" y="1424266"/>
                </a:cubicBezTo>
                <a:cubicBezTo>
                  <a:pt x="5265226" y="1419318"/>
                  <a:pt x="5265747" y="1417755"/>
                  <a:pt x="5272258" y="1419578"/>
                </a:cubicBezTo>
                <a:cubicBezTo>
                  <a:pt x="5278770" y="1421401"/>
                  <a:pt x="5282676" y="1421662"/>
                  <a:pt x="5283978" y="1420360"/>
                </a:cubicBezTo>
                <a:cubicBezTo>
                  <a:pt x="5285280" y="1419057"/>
                  <a:pt x="5286062" y="1414630"/>
                  <a:pt x="5286322" y="1407077"/>
                </a:cubicBezTo>
                <a:cubicBezTo>
                  <a:pt x="5286583" y="1399524"/>
                  <a:pt x="5286713" y="1388975"/>
                  <a:pt x="5286713" y="1375432"/>
                </a:cubicBezTo>
                <a:cubicBezTo>
                  <a:pt x="5269002" y="1386371"/>
                  <a:pt x="5258975" y="1393403"/>
                  <a:pt x="5256631" y="1396528"/>
                </a:cubicBezTo>
                <a:cubicBezTo>
                  <a:pt x="5254287" y="1399654"/>
                  <a:pt x="5250380" y="1398612"/>
                  <a:pt x="5244911" y="1393403"/>
                </a:cubicBezTo>
                <a:cubicBezTo>
                  <a:pt x="5239442" y="1388194"/>
                  <a:pt x="5239312" y="1385199"/>
                  <a:pt x="5244520" y="1384418"/>
                </a:cubicBezTo>
                <a:cubicBezTo>
                  <a:pt x="5249729" y="1383636"/>
                  <a:pt x="5255720" y="1381813"/>
                  <a:pt x="5262492" y="1378948"/>
                </a:cubicBezTo>
                <a:cubicBezTo>
                  <a:pt x="5269263" y="1376083"/>
                  <a:pt x="5277337" y="1371786"/>
                  <a:pt x="5286713" y="1366056"/>
                </a:cubicBezTo>
                <a:lnTo>
                  <a:pt x="5286713" y="1340271"/>
                </a:lnTo>
                <a:cubicBezTo>
                  <a:pt x="5279420" y="1342355"/>
                  <a:pt x="5273430" y="1344048"/>
                  <a:pt x="5268742" y="1345350"/>
                </a:cubicBezTo>
                <a:cubicBezTo>
                  <a:pt x="5264054" y="1346652"/>
                  <a:pt x="5259626" y="1346132"/>
                  <a:pt x="5255459" y="1343788"/>
                </a:cubicBezTo>
                <a:cubicBezTo>
                  <a:pt x="5251292" y="1341443"/>
                  <a:pt x="5252334" y="1339620"/>
                  <a:pt x="5258584" y="1338318"/>
                </a:cubicBezTo>
                <a:cubicBezTo>
                  <a:pt x="5264836" y="1337016"/>
                  <a:pt x="5274212" y="1334542"/>
                  <a:pt x="5286713" y="1330895"/>
                </a:cubicBezTo>
                <a:cubicBezTo>
                  <a:pt x="5287234" y="1305371"/>
                  <a:pt x="5285932" y="1290005"/>
                  <a:pt x="5282806" y="1284796"/>
                </a:cubicBezTo>
                <a:cubicBezTo>
                  <a:pt x="5279681" y="1279587"/>
                  <a:pt x="5280853" y="1277633"/>
                  <a:pt x="5286322" y="1278936"/>
                </a:cubicBezTo>
                <a:close/>
                <a:moveTo>
                  <a:pt x="4645757" y="1278838"/>
                </a:moveTo>
                <a:cubicBezTo>
                  <a:pt x="4647190" y="1278382"/>
                  <a:pt x="4649989" y="1278805"/>
                  <a:pt x="4654156" y="1280108"/>
                </a:cubicBezTo>
                <a:cubicBezTo>
                  <a:pt x="4662490" y="1282712"/>
                  <a:pt x="4665486" y="1285707"/>
                  <a:pt x="4663142" y="1289093"/>
                </a:cubicBezTo>
                <a:cubicBezTo>
                  <a:pt x="4660798" y="1292479"/>
                  <a:pt x="4659626" y="1301985"/>
                  <a:pt x="4659626" y="1317612"/>
                </a:cubicBezTo>
                <a:cubicBezTo>
                  <a:pt x="4664834" y="1318133"/>
                  <a:pt x="4669653" y="1319436"/>
                  <a:pt x="4674080" y="1321519"/>
                </a:cubicBezTo>
                <a:cubicBezTo>
                  <a:pt x="4678508" y="1323603"/>
                  <a:pt x="4681113" y="1327249"/>
                  <a:pt x="4681894" y="1332458"/>
                </a:cubicBezTo>
                <a:cubicBezTo>
                  <a:pt x="4682676" y="1337667"/>
                  <a:pt x="4680722" y="1338709"/>
                  <a:pt x="4676034" y="1335583"/>
                </a:cubicBezTo>
                <a:cubicBezTo>
                  <a:pt x="4671346" y="1332458"/>
                  <a:pt x="4665876" y="1326989"/>
                  <a:pt x="4659626" y="1319175"/>
                </a:cubicBezTo>
                <a:lnTo>
                  <a:pt x="4659626" y="1384808"/>
                </a:lnTo>
                <a:cubicBezTo>
                  <a:pt x="4659626" y="1398352"/>
                  <a:pt x="4658584" y="1412155"/>
                  <a:pt x="4656500" y="1426220"/>
                </a:cubicBezTo>
                <a:cubicBezTo>
                  <a:pt x="4654416" y="1440284"/>
                  <a:pt x="4651292" y="1443149"/>
                  <a:pt x="4647124" y="1434815"/>
                </a:cubicBezTo>
                <a:cubicBezTo>
                  <a:pt x="4642957" y="1426480"/>
                  <a:pt x="4642046" y="1419318"/>
                  <a:pt x="4644390" y="1413327"/>
                </a:cubicBezTo>
                <a:cubicBezTo>
                  <a:pt x="4646734" y="1407337"/>
                  <a:pt x="4648426" y="1399654"/>
                  <a:pt x="4649468" y="1390278"/>
                </a:cubicBezTo>
                <a:cubicBezTo>
                  <a:pt x="4650510" y="1380902"/>
                  <a:pt x="4651422" y="1367228"/>
                  <a:pt x="4652203" y="1349257"/>
                </a:cubicBezTo>
                <a:cubicBezTo>
                  <a:pt x="4652984" y="1331286"/>
                  <a:pt x="4652724" y="1316831"/>
                  <a:pt x="4651422" y="1305892"/>
                </a:cubicBezTo>
                <a:cubicBezTo>
                  <a:pt x="4650120" y="1294953"/>
                  <a:pt x="4648166" y="1287270"/>
                  <a:pt x="4645562" y="1282842"/>
                </a:cubicBezTo>
                <a:cubicBezTo>
                  <a:pt x="4644259" y="1280629"/>
                  <a:pt x="4644324" y="1279294"/>
                  <a:pt x="4645757" y="1278838"/>
                </a:cubicBezTo>
                <a:close/>
                <a:moveTo>
                  <a:pt x="1939383" y="1278545"/>
                </a:moveTo>
                <a:cubicBezTo>
                  <a:pt x="1942508" y="1278545"/>
                  <a:pt x="1945894" y="1279326"/>
                  <a:pt x="1949540" y="1280889"/>
                </a:cubicBezTo>
                <a:cubicBezTo>
                  <a:pt x="1953186" y="1282452"/>
                  <a:pt x="1954489" y="1283884"/>
                  <a:pt x="1953447" y="1285186"/>
                </a:cubicBezTo>
                <a:cubicBezTo>
                  <a:pt x="1952405" y="1286489"/>
                  <a:pt x="1951624" y="1289744"/>
                  <a:pt x="1951103" y="1294953"/>
                </a:cubicBezTo>
                <a:cubicBezTo>
                  <a:pt x="1955791" y="1293912"/>
                  <a:pt x="1959828" y="1293000"/>
                  <a:pt x="1963214" y="1292219"/>
                </a:cubicBezTo>
                <a:cubicBezTo>
                  <a:pt x="1966600" y="1291437"/>
                  <a:pt x="1969465" y="1292219"/>
                  <a:pt x="1971809" y="1294563"/>
                </a:cubicBezTo>
                <a:cubicBezTo>
                  <a:pt x="1974153" y="1296907"/>
                  <a:pt x="1972720" y="1298730"/>
                  <a:pt x="1967511" y="1300032"/>
                </a:cubicBezTo>
                <a:cubicBezTo>
                  <a:pt x="1962302" y="1301334"/>
                  <a:pt x="1956833" y="1302246"/>
                  <a:pt x="1951103" y="1302767"/>
                </a:cubicBezTo>
                <a:lnTo>
                  <a:pt x="1951103" y="1315268"/>
                </a:lnTo>
                <a:cubicBezTo>
                  <a:pt x="1960479" y="1313706"/>
                  <a:pt x="1965297" y="1314227"/>
                  <a:pt x="1965558" y="1316831"/>
                </a:cubicBezTo>
                <a:cubicBezTo>
                  <a:pt x="1965818" y="1319436"/>
                  <a:pt x="1961000" y="1321519"/>
                  <a:pt x="1951103" y="1323082"/>
                </a:cubicBezTo>
                <a:lnTo>
                  <a:pt x="1951103" y="1334021"/>
                </a:lnTo>
                <a:cubicBezTo>
                  <a:pt x="1962563" y="1331937"/>
                  <a:pt x="1967902" y="1332067"/>
                  <a:pt x="1967120" y="1334411"/>
                </a:cubicBezTo>
                <a:cubicBezTo>
                  <a:pt x="1966339" y="1336755"/>
                  <a:pt x="1961000" y="1338969"/>
                  <a:pt x="1951103" y="1341053"/>
                </a:cubicBezTo>
                <a:cubicBezTo>
                  <a:pt x="1949019" y="1353033"/>
                  <a:pt x="1946805" y="1357722"/>
                  <a:pt x="1944461" y="1355117"/>
                </a:cubicBezTo>
                <a:cubicBezTo>
                  <a:pt x="1942117" y="1352513"/>
                  <a:pt x="1941206" y="1348085"/>
                  <a:pt x="1941727" y="1341834"/>
                </a:cubicBezTo>
                <a:cubicBezTo>
                  <a:pt x="1928704" y="1343918"/>
                  <a:pt x="1920500" y="1346001"/>
                  <a:pt x="1917114" y="1348085"/>
                </a:cubicBezTo>
                <a:cubicBezTo>
                  <a:pt x="1913728" y="1350169"/>
                  <a:pt x="1909040" y="1349127"/>
                  <a:pt x="1903050" y="1344960"/>
                </a:cubicBezTo>
                <a:cubicBezTo>
                  <a:pt x="1897060" y="1340792"/>
                  <a:pt x="1897841" y="1338969"/>
                  <a:pt x="1905394" y="1339490"/>
                </a:cubicBezTo>
                <a:cubicBezTo>
                  <a:pt x="1912947" y="1340011"/>
                  <a:pt x="1925058" y="1338709"/>
                  <a:pt x="1941727" y="1335583"/>
                </a:cubicBezTo>
                <a:lnTo>
                  <a:pt x="1941727" y="1323082"/>
                </a:lnTo>
                <a:cubicBezTo>
                  <a:pt x="1934955" y="1323603"/>
                  <a:pt x="1929746" y="1323342"/>
                  <a:pt x="1926100" y="1322300"/>
                </a:cubicBezTo>
                <a:cubicBezTo>
                  <a:pt x="1922453" y="1321259"/>
                  <a:pt x="1922844" y="1320217"/>
                  <a:pt x="1927272" y="1319175"/>
                </a:cubicBezTo>
                <a:cubicBezTo>
                  <a:pt x="1931699" y="1318133"/>
                  <a:pt x="1936518" y="1317091"/>
                  <a:pt x="1941727" y="1316050"/>
                </a:cubicBezTo>
                <a:lnTo>
                  <a:pt x="1941727" y="1303548"/>
                </a:lnTo>
                <a:cubicBezTo>
                  <a:pt x="1939643" y="1304069"/>
                  <a:pt x="1936648" y="1304590"/>
                  <a:pt x="1932741" y="1305111"/>
                </a:cubicBezTo>
                <a:cubicBezTo>
                  <a:pt x="1928834" y="1305632"/>
                  <a:pt x="1925188" y="1304590"/>
                  <a:pt x="1921802" y="1301985"/>
                </a:cubicBezTo>
                <a:cubicBezTo>
                  <a:pt x="1918416" y="1299381"/>
                  <a:pt x="1918807" y="1298079"/>
                  <a:pt x="1922974" y="1298079"/>
                </a:cubicBezTo>
                <a:cubicBezTo>
                  <a:pt x="1927142" y="1298079"/>
                  <a:pt x="1933392" y="1297558"/>
                  <a:pt x="1941727" y="1296516"/>
                </a:cubicBezTo>
                <a:cubicBezTo>
                  <a:pt x="1941727" y="1290265"/>
                  <a:pt x="1940555" y="1285707"/>
                  <a:pt x="1938211" y="1282842"/>
                </a:cubicBezTo>
                <a:cubicBezTo>
                  <a:pt x="1935867" y="1279977"/>
                  <a:pt x="1936257" y="1278545"/>
                  <a:pt x="1939383" y="1278545"/>
                </a:cubicBezTo>
                <a:close/>
                <a:moveTo>
                  <a:pt x="5756210" y="1277764"/>
                </a:moveTo>
                <a:cubicBezTo>
                  <a:pt x="5757642" y="1277503"/>
                  <a:pt x="5759986" y="1277764"/>
                  <a:pt x="5763242" y="1278545"/>
                </a:cubicBezTo>
                <a:cubicBezTo>
                  <a:pt x="5769754" y="1280108"/>
                  <a:pt x="5773790" y="1282452"/>
                  <a:pt x="5775353" y="1285577"/>
                </a:cubicBezTo>
                <a:cubicBezTo>
                  <a:pt x="5776916" y="1288703"/>
                  <a:pt x="5777046" y="1292349"/>
                  <a:pt x="5775744" y="1296516"/>
                </a:cubicBezTo>
                <a:cubicBezTo>
                  <a:pt x="5774442" y="1300683"/>
                  <a:pt x="5772488" y="1301855"/>
                  <a:pt x="5769884" y="1300032"/>
                </a:cubicBezTo>
                <a:cubicBezTo>
                  <a:pt x="5767279" y="1298209"/>
                  <a:pt x="5764154" y="1295214"/>
                  <a:pt x="5760508" y="1291047"/>
                </a:cubicBezTo>
                <a:cubicBezTo>
                  <a:pt x="5757382" y="1286358"/>
                  <a:pt x="5755428" y="1282712"/>
                  <a:pt x="5754648" y="1280108"/>
                </a:cubicBezTo>
                <a:cubicBezTo>
                  <a:pt x="5754256" y="1278805"/>
                  <a:pt x="5754778" y="1278024"/>
                  <a:pt x="5756210" y="1277764"/>
                </a:cubicBezTo>
                <a:close/>
                <a:moveTo>
                  <a:pt x="4530066" y="1277568"/>
                </a:moveTo>
                <a:cubicBezTo>
                  <a:pt x="4533778" y="1277178"/>
                  <a:pt x="4536806" y="1277243"/>
                  <a:pt x="4539150" y="1277764"/>
                </a:cubicBezTo>
                <a:cubicBezTo>
                  <a:pt x="4543838" y="1278805"/>
                  <a:pt x="4546312" y="1280368"/>
                  <a:pt x="4546572" y="1282452"/>
                </a:cubicBezTo>
                <a:cubicBezTo>
                  <a:pt x="4546832" y="1284535"/>
                  <a:pt x="4542926" y="1286228"/>
                  <a:pt x="4534852" y="1287531"/>
                </a:cubicBezTo>
                <a:cubicBezTo>
                  <a:pt x="4526778" y="1288833"/>
                  <a:pt x="4517011" y="1290265"/>
                  <a:pt x="4505552" y="1291828"/>
                </a:cubicBezTo>
                <a:cubicBezTo>
                  <a:pt x="4494092" y="1293391"/>
                  <a:pt x="4479506" y="1294432"/>
                  <a:pt x="4461796" y="1294953"/>
                </a:cubicBezTo>
                <a:cubicBezTo>
                  <a:pt x="4459712" y="1309538"/>
                  <a:pt x="4457368" y="1323342"/>
                  <a:pt x="4454764" y="1336365"/>
                </a:cubicBezTo>
                <a:cubicBezTo>
                  <a:pt x="4452160" y="1349387"/>
                  <a:pt x="4449164" y="1361238"/>
                  <a:pt x="4445778" y="1371916"/>
                </a:cubicBezTo>
                <a:cubicBezTo>
                  <a:pt x="4442392" y="1382594"/>
                  <a:pt x="4437704" y="1393403"/>
                  <a:pt x="4431714" y="1404342"/>
                </a:cubicBezTo>
                <a:cubicBezTo>
                  <a:pt x="4425724" y="1415281"/>
                  <a:pt x="4418431" y="1424266"/>
                  <a:pt x="4409836" y="1431298"/>
                </a:cubicBezTo>
                <a:cubicBezTo>
                  <a:pt x="4401242" y="1438331"/>
                  <a:pt x="4400070" y="1437549"/>
                  <a:pt x="4406320" y="1428954"/>
                </a:cubicBezTo>
                <a:cubicBezTo>
                  <a:pt x="4412571" y="1420360"/>
                  <a:pt x="4418301" y="1410723"/>
                  <a:pt x="4423510" y="1400045"/>
                </a:cubicBezTo>
                <a:cubicBezTo>
                  <a:pt x="4428719" y="1389366"/>
                  <a:pt x="4433407" y="1376865"/>
                  <a:pt x="4437574" y="1362540"/>
                </a:cubicBezTo>
                <a:cubicBezTo>
                  <a:pt x="4441742" y="1348215"/>
                  <a:pt x="4444997" y="1333500"/>
                  <a:pt x="4447341" y="1318394"/>
                </a:cubicBezTo>
                <a:cubicBezTo>
                  <a:pt x="4449685" y="1303288"/>
                  <a:pt x="4449816" y="1293781"/>
                  <a:pt x="4447732" y="1289875"/>
                </a:cubicBezTo>
                <a:cubicBezTo>
                  <a:pt x="4445648" y="1285968"/>
                  <a:pt x="4446169" y="1284405"/>
                  <a:pt x="4449294" y="1285186"/>
                </a:cubicBezTo>
                <a:cubicBezTo>
                  <a:pt x="4452420" y="1285968"/>
                  <a:pt x="4455415" y="1286879"/>
                  <a:pt x="4458280" y="1287921"/>
                </a:cubicBezTo>
                <a:cubicBezTo>
                  <a:pt x="4461145" y="1288963"/>
                  <a:pt x="4469088" y="1288572"/>
                  <a:pt x="4482111" y="1286749"/>
                </a:cubicBezTo>
                <a:cubicBezTo>
                  <a:pt x="4495134" y="1284926"/>
                  <a:pt x="4506724" y="1282712"/>
                  <a:pt x="4516881" y="1280108"/>
                </a:cubicBezTo>
                <a:cubicBezTo>
                  <a:pt x="4521960" y="1278805"/>
                  <a:pt x="4526355" y="1277959"/>
                  <a:pt x="4530066" y="1277568"/>
                </a:cubicBezTo>
                <a:close/>
                <a:moveTo>
                  <a:pt x="5978652" y="1276982"/>
                </a:moveTo>
                <a:cubicBezTo>
                  <a:pt x="5980215" y="1276982"/>
                  <a:pt x="5984122" y="1278285"/>
                  <a:pt x="5990372" y="1280889"/>
                </a:cubicBezTo>
                <a:cubicBezTo>
                  <a:pt x="5996623" y="1283494"/>
                  <a:pt x="5996754" y="1285968"/>
                  <a:pt x="5990763" y="1288312"/>
                </a:cubicBezTo>
                <a:cubicBezTo>
                  <a:pt x="5984772" y="1290656"/>
                  <a:pt x="5976829" y="1294432"/>
                  <a:pt x="5966932" y="1299641"/>
                </a:cubicBezTo>
                <a:cubicBezTo>
                  <a:pt x="5972662" y="1302246"/>
                  <a:pt x="5975266" y="1307194"/>
                  <a:pt x="5974746" y="1314487"/>
                </a:cubicBezTo>
                <a:cubicBezTo>
                  <a:pt x="5984642" y="1311883"/>
                  <a:pt x="5993238" y="1309278"/>
                  <a:pt x="6000530" y="1306674"/>
                </a:cubicBezTo>
                <a:cubicBezTo>
                  <a:pt x="6007822" y="1304069"/>
                  <a:pt x="6013943" y="1304329"/>
                  <a:pt x="6018892" y="1307455"/>
                </a:cubicBezTo>
                <a:cubicBezTo>
                  <a:pt x="6023840" y="1310580"/>
                  <a:pt x="6022017" y="1312664"/>
                  <a:pt x="6013422" y="1313706"/>
                </a:cubicBezTo>
                <a:cubicBezTo>
                  <a:pt x="6004828" y="1314747"/>
                  <a:pt x="5992716" y="1317091"/>
                  <a:pt x="5977090" y="1320738"/>
                </a:cubicBezTo>
                <a:cubicBezTo>
                  <a:pt x="5978132" y="1322300"/>
                  <a:pt x="5979824" y="1323863"/>
                  <a:pt x="5982168" y="1325426"/>
                </a:cubicBezTo>
                <a:cubicBezTo>
                  <a:pt x="5984512" y="1326989"/>
                  <a:pt x="5991024" y="1330244"/>
                  <a:pt x="6001702" y="1335193"/>
                </a:cubicBezTo>
                <a:cubicBezTo>
                  <a:pt x="6012380" y="1340141"/>
                  <a:pt x="6021756" y="1343397"/>
                  <a:pt x="6029830" y="1344960"/>
                </a:cubicBezTo>
                <a:cubicBezTo>
                  <a:pt x="6037904" y="1346522"/>
                  <a:pt x="6041420" y="1347564"/>
                  <a:pt x="6040378" y="1348085"/>
                </a:cubicBezTo>
                <a:cubicBezTo>
                  <a:pt x="6039337" y="1348606"/>
                  <a:pt x="6033477" y="1349778"/>
                  <a:pt x="6022798" y="1351601"/>
                </a:cubicBezTo>
                <a:cubicBezTo>
                  <a:pt x="6012120" y="1353424"/>
                  <a:pt x="6005478" y="1353164"/>
                  <a:pt x="6002874" y="1350820"/>
                </a:cubicBezTo>
                <a:cubicBezTo>
                  <a:pt x="6000270" y="1348476"/>
                  <a:pt x="5997404" y="1346132"/>
                  <a:pt x="5994279" y="1343788"/>
                </a:cubicBezTo>
                <a:cubicBezTo>
                  <a:pt x="5991154" y="1341443"/>
                  <a:pt x="5984642" y="1335323"/>
                  <a:pt x="5974746" y="1325426"/>
                </a:cubicBezTo>
                <a:cubicBezTo>
                  <a:pt x="5974746" y="1333760"/>
                  <a:pt x="5974615" y="1340402"/>
                  <a:pt x="5974355" y="1345350"/>
                </a:cubicBezTo>
                <a:cubicBezTo>
                  <a:pt x="5974224" y="1347824"/>
                  <a:pt x="5973996" y="1349908"/>
                  <a:pt x="5973671" y="1351601"/>
                </a:cubicBezTo>
                <a:lnTo>
                  <a:pt x="5972503" y="1355194"/>
                </a:lnTo>
                <a:lnTo>
                  <a:pt x="5981778" y="1350820"/>
                </a:lnTo>
                <a:cubicBezTo>
                  <a:pt x="5983861" y="1348476"/>
                  <a:pt x="5987768" y="1348736"/>
                  <a:pt x="5993498" y="1351601"/>
                </a:cubicBezTo>
                <a:cubicBezTo>
                  <a:pt x="5999228" y="1354466"/>
                  <a:pt x="6001051" y="1356550"/>
                  <a:pt x="5998967" y="1357852"/>
                </a:cubicBezTo>
                <a:cubicBezTo>
                  <a:pt x="5996884" y="1359154"/>
                  <a:pt x="5993498" y="1363321"/>
                  <a:pt x="5988810" y="1370353"/>
                </a:cubicBezTo>
                <a:cubicBezTo>
                  <a:pt x="5984122" y="1377385"/>
                  <a:pt x="5983340" y="1380250"/>
                  <a:pt x="5986466" y="1378948"/>
                </a:cubicBezTo>
                <a:cubicBezTo>
                  <a:pt x="5989591" y="1377646"/>
                  <a:pt x="5991805" y="1376734"/>
                  <a:pt x="5993107" y="1376213"/>
                </a:cubicBezTo>
                <a:cubicBezTo>
                  <a:pt x="5994410" y="1375693"/>
                  <a:pt x="5996623" y="1375823"/>
                  <a:pt x="5999748" y="1376604"/>
                </a:cubicBezTo>
                <a:cubicBezTo>
                  <a:pt x="6002874" y="1377385"/>
                  <a:pt x="6005608" y="1378818"/>
                  <a:pt x="6007952" y="1380902"/>
                </a:cubicBezTo>
                <a:cubicBezTo>
                  <a:pt x="6010297" y="1382985"/>
                  <a:pt x="6010297" y="1384808"/>
                  <a:pt x="6007952" y="1386371"/>
                </a:cubicBezTo>
                <a:cubicBezTo>
                  <a:pt x="6005608" y="1387934"/>
                  <a:pt x="6003786" y="1391059"/>
                  <a:pt x="6002484" y="1395747"/>
                </a:cubicBezTo>
                <a:cubicBezTo>
                  <a:pt x="6001181" y="1400435"/>
                  <a:pt x="6000009" y="1404863"/>
                  <a:pt x="5998967" y="1409030"/>
                </a:cubicBezTo>
                <a:cubicBezTo>
                  <a:pt x="5997926" y="1413197"/>
                  <a:pt x="5995190" y="1417364"/>
                  <a:pt x="5990763" y="1421532"/>
                </a:cubicBezTo>
                <a:cubicBezTo>
                  <a:pt x="5986336" y="1425699"/>
                  <a:pt x="5983340" y="1425699"/>
                  <a:pt x="5981778" y="1421532"/>
                </a:cubicBezTo>
                <a:cubicBezTo>
                  <a:pt x="5980215" y="1417364"/>
                  <a:pt x="5977350" y="1413718"/>
                  <a:pt x="5973183" y="1410593"/>
                </a:cubicBezTo>
                <a:cubicBezTo>
                  <a:pt x="5969016" y="1407467"/>
                  <a:pt x="5969146" y="1406295"/>
                  <a:pt x="5973574" y="1407077"/>
                </a:cubicBezTo>
                <a:cubicBezTo>
                  <a:pt x="5978001" y="1407858"/>
                  <a:pt x="5981256" y="1408249"/>
                  <a:pt x="5983340" y="1408249"/>
                </a:cubicBezTo>
                <a:cubicBezTo>
                  <a:pt x="5985945" y="1408249"/>
                  <a:pt x="5988550" y="1404472"/>
                  <a:pt x="5991154" y="1396919"/>
                </a:cubicBezTo>
                <a:cubicBezTo>
                  <a:pt x="5993758" y="1389366"/>
                  <a:pt x="5993888" y="1385069"/>
                  <a:pt x="5991544" y="1384027"/>
                </a:cubicBezTo>
                <a:cubicBezTo>
                  <a:pt x="5989200" y="1382985"/>
                  <a:pt x="5986986" y="1383115"/>
                  <a:pt x="5984903" y="1384418"/>
                </a:cubicBezTo>
                <a:cubicBezTo>
                  <a:pt x="5982820" y="1385720"/>
                  <a:pt x="5980866" y="1387022"/>
                  <a:pt x="5979043" y="1388324"/>
                </a:cubicBezTo>
                <a:cubicBezTo>
                  <a:pt x="5977220" y="1389627"/>
                  <a:pt x="5975918" y="1388845"/>
                  <a:pt x="5975136" y="1385980"/>
                </a:cubicBezTo>
                <a:cubicBezTo>
                  <a:pt x="5974355" y="1383115"/>
                  <a:pt x="5974615" y="1381032"/>
                  <a:pt x="5975918" y="1379730"/>
                </a:cubicBezTo>
                <a:cubicBezTo>
                  <a:pt x="5977220" y="1378427"/>
                  <a:pt x="5979173" y="1374260"/>
                  <a:pt x="5981778" y="1367228"/>
                </a:cubicBezTo>
                <a:cubicBezTo>
                  <a:pt x="5984382" y="1360196"/>
                  <a:pt x="5982820" y="1357722"/>
                  <a:pt x="5977090" y="1359805"/>
                </a:cubicBezTo>
                <a:cubicBezTo>
                  <a:pt x="5971360" y="1361889"/>
                  <a:pt x="5966672" y="1363712"/>
                  <a:pt x="5963025" y="1365275"/>
                </a:cubicBezTo>
                <a:cubicBezTo>
                  <a:pt x="5967714" y="1368400"/>
                  <a:pt x="5969146" y="1370744"/>
                  <a:pt x="5967322" y="1372307"/>
                </a:cubicBezTo>
                <a:cubicBezTo>
                  <a:pt x="5965500" y="1373869"/>
                  <a:pt x="5963416" y="1376734"/>
                  <a:pt x="5961072" y="1380902"/>
                </a:cubicBezTo>
                <a:cubicBezTo>
                  <a:pt x="5958728" y="1385069"/>
                  <a:pt x="5955212" y="1390147"/>
                  <a:pt x="5950524" y="1396138"/>
                </a:cubicBezTo>
                <a:cubicBezTo>
                  <a:pt x="5945836" y="1402128"/>
                  <a:pt x="5939976" y="1406946"/>
                  <a:pt x="5932944" y="1410593"/>
                </a:cubicBezTo>
                <a:cubicBezTo>
                  <a:pt x="5925911" y="1414239"/>
                  <a:pt x="5924479" y="1414239"/>
                  <a:pt x="5928646" y="1410593"/>
                </a:cubicBezTo>
                <a:cubicBezTo>
                  <a:pt x="5932813" y="1406946"/>
                  <a:pt x="5936199" y="1403561"/>
                  <a:pt x="5938804" y="1400435"/>
                </a:cubicBezTo>
                <a:cubicBezTo>
                  <a:pt x="5941408" y="1397310"/>
                  <a:pt x="5944664" y="1392492"/>
                  <a:pt x="5948570" y="1385980"/>
                </a:cubicBezTo>
                <a:cubicBezTo>
                  <a:pt x="5952477" y="1379469"/>
                  <a:pt x="5954952" y="1373609"/>
                  <a:pt x="5955993" y="1368400"/>
                </a:cubicBezTo>
                <a:cubicBezTo>
                  <a:pt x="5948180" y="1372046"/>
                  <a:pt x="5943492" y="1373869"/>
                  <a:pt x="5941929" y="1373869"/>
                </a:cubicBezTo>
                <a:cubicBezTo>
                  <a:pt x="5940887" y="1373869"/>
                  <a:pt x="5938804" y="1372697"/>
                  <a:pt x="5935678" y="1370353"/>
                </a:cubicBezTo>
                <a:cubicBezTo>
                  <a:pt x="5932552" y="1368009"/>
                  <a:pt x="5933074" y="1366837"/>
                  <a:pt x="5937241" y="1366837"/>
                </a:cubicBezTo>
                <a:cubicBezTo>
                  <a:pt x="5941408" y="1366837"/>
                  <a:pt x="5949352" y="1364754"/>
                  <a:pt x="5961072" y="1360587"/>
                </a:cubicBezTo>
                <a:lnTo>
                  <a:pt x="5970673" y="1356058"/>
                </a:lnTo>
                <a:lnTo>
                  <a:pt x="5970252" y="1356191"/>
                </a:lnTo>
                <a:cubicBezTo>
                  <a:pt x="5969341" y="1355736"/>
                  <a:pt x="5968234" y="1354596"/>
                  <a:pt x="5966932" y="1352773"/>
                </a:cubicBezTo>
                <a:cubicBezTo>
                  <a:pt x="5964328" y="1349127"/>
                  <a:pt x="5963286" y="1345871"/>
                  <a:pt x="5963806" y="1343006"/>
                </a:cubicBezTo>
                <a:cubicBezTo>
                  <a:pt x="5964328" y="1340141"/>
                  <a:pt x="5964848" y="1335062"/>
                  <a:pt x="5965370" y="1327770"/>
                </a:cubicBezTo>
                <a:cubicBezTo>
                  <a:pt x="5962765" y="1333500"/>
                  <a:pt x="5956904" y="1340662"/>
                  <a:pt x="5947789" y="1349257"/>
                </a:cubicBezTo>
                <a:cubicBezTo>
                  <a:pt x="5938673" y="1357852"/>
                  <a:pt x="5930860" y="1363582"/>
                  <a:pt x="5924348" y="1366447"/>
                </a:cubicBezTo>
                <a:cubicBezTo>
                  <a:pt x="5917838" y="1369312"/>
                  <a:pt x="5915754" y="1369702"/>
                  <a:pt x="5918098" y="1367619"/>
                </a:cubicBezTo>
                <a:cubicBezTo>
                  <a:pt x="5920442" y="1365535"/>
                  <a:pt x="5924088" y="1362279"/>
                  <a:pt x="5929036" y="1357852"/>
                </a:cubicBezTo>
                <a:cubicBezTo>
                  <a:pt x="5933985" y="1353424"/>
                  <a:pt x="5939194" y="1348085"/>
                  <a:pt x="5944664" y="1341834"/>
                </a:cubicBezTo>
                <a:cubicBezTo>
                  <a:pt x="5950133" y="1335583"/>
                  <a:pt x="5953910" y="1330374"/>
                  <a:pt x="5955993" y="1326207"/>
                </a:cubicBezTo>
                <a:cubicBezTo>
                  <a:pt x="5950784" y="1327249"/>
                  <a:pt x="5945445" y="1328942"/>
                  <a:pt x="5939976" y="1331286"/>
                </a:cubicBezTo>
                <a:cubicBezTo>
                  <a:pt x="5934506" y="1333630"/>
                  <a:pt x="5929818" y="1333500"/>
                  <a:pt x="5925911" y="1330895"/>
                </a:cubicBezTo>
                <a:cubicBezTo>
                  <a:pt x="5922004" y="1328291"/>
                  <a:pt x="5921484" y="1326858"/>
                  <a:pt x="5924348" y="1326598"/>
                </a:cubicBezTo>
                <a:cubicBezTo>
                  <a:pt x="5927214" y="1326337"/>
                  <a:pt x="5931250" y="1325686"/>
                  <a:pt x="5936460" y="1324645"/>
                </a:cubicBezTo>
                <a:cubicBezTo>
                  <a:pt x="5941668" y="1323603"/>
                  <a:pt x="5951044" y="1320998"/>
                  <a:pt x="5964588" y="1316831"/>
                </a:cubicBezTo>
                <a:cubicBezTo>
                  <a:pt x="5964067" y="1309538"/>
                  <a:pt x="5963025" y="1305111"/>
                  <a:pt x="5961462" y="1303548"/>
                </a:cubicBezTo>
                <a:lnTo>
                  <a:pt x="5959900" y="1304329"/>
                </a:lnTo>
                <a:cubicBezTo>
                  <a:pt x="5954691" y="1306934"/>
                  <a:pt x="5949742" y="1308757"/>
                  <a:pt x="5945054" y="1309799"/>
                </a:cubicBezTo>
                <a:cubicBezTo>
                  <a:pt x="5940366" y="1310841"/>
                  <a:pt x="5940236" y="1310059"/>
                  <a:pt x="5944664" y="1307455"/>
                </a:cubicBezTo>
                <a:cubicBezTo>
                  <a:pt x="5949091" y="1304850"/>
                  <a:pt x="5952998" y="1302246"/>
                  <a:pt x="5956384" y="1299641"/>
                </a:cubicBezTo>
                <a:cubicBezTo>
                  <a:pt x="5959770" y="1297037"/>
                  <a:pt x="5963676" y="1293651"/>
                  <a:pt x="5968104" y="1289484"/>
                </a:cubicBezTo>
                <a:cubicBezTo>
                  <a:pt x="5972532" y="1285317"/>
                  <a:pt x="5975006" y="1282191"/>
                  <a:pt x="5975527" y="1280108"/>
                </a:cubicBezTo>
                <a:cubicBezTo>
                  <a:pt x="5976048" y="1278024"/>
                  <a:pt x="5977090" y="1276982"/>
                  <a:pt x="5978652" y="1276982"/>
                </a:cubicBezTo>
                <a:close/>
                <a:moveTo>
                  <a:pt x="5559552" y="1276201"/>
                </a:moveTo>
                <a:cubicBezTo>
                  <a:pt x="5562678" y="1277243"/>
                  <a:pt x="5566584" y="1278936"/>
                  <a:pt x="5571272" y="1281280"/>
                </a:cubicBezTo>
                <a:cubicBezTo>
                  <a:pt x="5575960" y="1283624"/>
                  <a:pt x="5576090" y="1286098"/>
                  <a:pt x="5571663" y="1288703"/>
                </a:cubicBezTo>
                <a:cubicBezTo>
                  <a:pt x="5567236" y="1291307"/>
                  <a:pt x="5562678" y="1296516"/>
                  <a:pt x="5557990" y="1304329"/>
                </a:cubicBezTo>
                <a:cubicBezTo>
                  <a:pt x="5562156" y="1309538"/>
                  <a:pt x="5562026" y="1312403"/>
                  <a:pt x="5557599" y="1312924"/>
                </a:cubicBezTo>
                <a:cubicBezTo>
                  <a:pt x="5553171" y="1313445"/>
                  <a:pt x="5536893" y="1315529"/>
                  <a:pt x="5508764" y="1319175"/>
                </a:cubicBezTo>
                <a:cubicBezTo>
                  <a:pt x="5508244" y="1329593"/>
                  <a:pt x="5510588" y="1335453"/>
                  <a:pt x="5515796" y="1336755"/>
                </a:cubicBezTo>
                <a:cubicBezTo>
                  <a:pt x="5521006" y="1338058"/>
                  <a:pt x="5528038" y="1338709"/>
                  <a:pt x="5536893" y="1338709"/>
                </a:cubicBezTo>
                <a:cubicBezTo>
                  <a:pt x="5545748" y="1338709"/>
                  <a:pt x="5554994" y="1337797"/>
                  <a:pt x="5564631" y="1335974"/>
                </a:cubicBezTo>
                <a:cubicBezTo>
                  <a:pt x="5574268" y="1334151"/>
                  <a:pt x="5579607" y="1331546"/>
                  <a:pt x="5580648" y="1328161"/>
                </a:cubicBezTo>
                <a:cubicBezTo>
                  <a:pt x="5581690" y="1324775"/>
                  <a:pt x="5582862" y="1320217"/>
                  <a:pt x="5584164" y="1314487"/>
                </a:cubicBezTo>
                <a:cubicBezTo>
                  <a:pt x="5585467" y="1308757"/>
                  <a:pt x="5586508" y="1309408"/>
                  <a:pt x="5587290" y="1316440"/>
                </a:cubicBezTo>
                <a:cubicBezTo>
                  <a:pt x="5588072" y="1323472"/>
                  <a:pt x="5590025" y="1328681"/>
                  <a:pt x="5593150" y="1332067"/>
                </a:cubicBezTo>
                <a:cubicBezTo>
                  <a:pt x="5596276" y="1335453"/>
                  <a:pt x="5593280" y="1338839"/>
                  <a:pt x="5584164" y="1342225"/>
                </a:cubicBezTo>
                <a:cubicBezTo>
                  <a:pt x="5575049" y="1345611"/>
                  <a:pt x="5561636" y="1347564"/>
                  <a:pt x="5543925" y="1348085"/>
                </a:cubicBezTo>
                <a:cubicBezTo>
                  <a:pt x="5526214" y="1348606"/>
                  <a:pt x="5514624" y="1347173"/>
                  <a:pt x="5509156" y="1343788"/>
                </a:cubicBezTo>
                <a:cubicBezTo>
                  <a:pt x="5503686" y="1340402"/>
                  <a:pt x="5500560" y="1335714"/>
                  <a:pt x="5499779" y="1329723"/>
                </a:cubicBezTo>
                <a:cubicBezTo>
                  <a:pt x="5498998" y="1323733"/>
                  <a:pt x="5498738" y="1316310"/>
                  <a:pt x="5498998" y="1307455"/>
                </a:cubicBezTo>
                <a:cubicBezTo>
                  <a:pt x="5499258" y="1298600"/>
                  <a:pt x="5498216" y="1292088"/>
                  <a:pt x="5495872" y="1287921"/>
                </a:cubicBezTo>
                <a:cubicBezTo>
                  <a:pt x="5493528" y="1283754"/>
                  <a:pt x="5493789" y="1281931"/>
                  <a:pt x="5496654" y="1282452"/>
                </a:cubicBezTo>
                <a:cubicBezTo>
                  <a:pt x="5499518" y="1282973"/>
                  <a:pt x="5503295" y="1283754"/>
                  <a:pt x="5507983" y="1284796"/>
                </a:cubicBezTo>
                <a:cubicBezTo>
                  <a:pt x="5524652" y="1283233"/>
                  <a:pt x="5535200" y="1281801"/>
                  <a:pt x="5539628" y="1280498"/>
                </a:cubicBezTo>
                <a:cubicBezTo>
                  <a:pt x="5544056" y="1279196"/>
                  <a:pt x="5547702" y="1277894"/>
                  <a:pt x="5550566" y="1276592"/>
                </a:cubicBezTo>
                <a:cubicBezTo>
                  <a:pt x="5553432" y="1275289"/>
                  <a:pt x="5556427" y="1275159"/>
                  <a:pt x="5559552" y="1276201"/>
                </a:cubicBezTo>
                <a:close/>
                <a:moveTo>
                  <a:pt x="2806492" y="1275810"/>
                </a:moveTo>
                <a:cubicBezTo>
                  <a:pt x="2811701" y="1276592"/>
                  <a:pt x="2816650" y="1278154"/>
                  <a:pt x="2821338" y="1280498"/>
                </a:cubicBezTo>
                <a:cubicBezTo>
                  <a:pt x="2826026" y="1282842"/>
                  <a:pt x="2827198" y="1285447"/>
                  <a:pt x="2824854" y="1288312"/>
                </a:cubicBezTo>
                <a:cubicBezTo>
                  <a:pt x="2822510" y="1291177"/>
                  <a:pt x="2821078" y="1301725"/>
                  <a:pt x="2820557" y="1319956"/>
                </a:cubicBezTo>
                <a:cubicBezTo>
                  <a:pt x="2839830" y="1316831"/>
                  <a:pt x="2851680" y="1314096"/>
                  <a:pt x="2856108" y="1311752"/>
                </a:cubicBezTo>
                <a:cubicBezTo>
                  <a:pt x="2860536" y="1309408"/>
                  <a:pt x="2864573" y="1309278"/>
                  <a:pt x="2868219" y="1311362"/>
                </a:cubicBezTo>
                <a:cubicBezTo>
                  <a:pt x="2871865" y="1313445"/>
                  <a:pt x="2875772" y="1315919"/>
                  <a:pt x="2879939" y="1318784"/>
                </a:cubicBezTo>
                <a:cubicBezTo>
                  <a:pt x="2884106" y="1321649"/>
                  <a:pt x="2884367" y="1324384"/>
                  <a:pt x="2880720" y="1326989"/>
                </a:cubicBezTo>
                <a:cubicBezTo>
                  <a:pt x="2877074" y="1329593"/>
                  <a:pt x="2872386" y="1339490"/>
                  <a:pt x="2866656" y="1356680"/>
                </a:cubicBezTo>
                <a:cubicBezTo>
                  <a:pt x="2874470" y="1363451"/>
                  <a:pt x="2873428" y="1367098"/>
                  <a:pt x="2863531" y="1367619"/>
                </a:cubicBezTo>
                <a:cubicBezTo>
                  <a:pt x="2853634" y="1368140"/>
                  <a:pt x="2839049" y="1369442"/>
                  <a:pt x="2819775" y="1371525"/>
                </a:cubicBezTo>
                <a:cubicBezTo>
                  <a:pt x="2819775" y="1411114"/>
                  <a:pt x="2819254" y="1434945"/>
                  <a:pt x="2818213" y="1443019"/>
                </a:cubicBezTo>
                <a:cubicBezTo>
                  <a:pt x="2817171" y="1451093"/>
                  <a:pt x="2815608" y="1455390"/>
                  <a:pt x="2813525" y="1455911"/>
                </a:cubicBezTo>
                <a:cubicBezTo>
                  <a:pt x="2811441" y="1456432"/>
                  <a:pt x="2810139" y="1451353"/>
                  <a:pt x="2809618" y="1440675"/>
                </a:cubicBezTo>
                <a:cubicBezTo>
                  <a:pt x="2809097" y="1429996"/>
                  <a:pt x="2808836" y="1407207"/>
                  <a:pt x="2808836" y="1372307"/>
                </a:cubicBezTo>
                <a:cubicBezTo>
                  <a:pt x="2798939" y="1372828"/>
                  <a:pt x="2786959" y="1374130"/>
                  <a:pt x="2772895" y="1376213"/>
                </a:cubicBezTo>
                <a:cubicBezTo>
                  <a:pt x="2772374" y="1381422"/>
                  <a:pt x="2771722" y="1384808"/>
                  <a:pt x="2770941" y="1386371"/>
                </a:cubicBezTo>
                <a:cubicBezTo>
                  <a:pt x="2770160" y="1387934"/>
                  <a:pt x="2769118" y="1388194"/>
                  <a:pt x="2767816" y="1387152"/>
                </a:cubicBezTo>
                <a:cubicBezTo>
                  <a:pt x="2766513" y="1386111"/>
                  <a:pt x="2765341" y="1382855"/>
                  <a:pt x="2764300" y="1377385"/>
                </a:cubicBezTo>
                <a:cubicBezTo>
                  <a:pt x="2763258" y="1371916"/>
                  <a:pt x="2761565" y="1363712"/>
                  <a:pt x="2759221" y="1352773"/>
                </a:cubicBezTo>
                <a:cubicBezTo>
                  <a:pt x="2756877" y="1341834"/>
                  <a:pt x="2754272" y="1334151"/>
                  <a:pt x="2751407" y="1329723"/>
                </a:cubicBezTo>
                <a:cubicBezTo>
                  <a:pt x="2748543" y="1325296"/>
                  <a:pt x="2748673" y="1323082"/>
                  <a:pt x="2751798" y="1323082"/>
                </a:cubicBezTo>
                <a:cubicBezTo>
                  <a:pt x="2754924" y="1323082"/>
                  <a:pt x="2758179" y="1323603"/>
                  <a:pt x="2761565" y="1324645"/>
                </a:cubicBezTo>
                <a:cubicBezTo>
                  <a:pt x="2764951" y="1325686"/>
                  <a:pt x="2771202" y="1325686"/>
                  <a:pt x="2780317" y="1324645"/>
                </a:cubicBezTo>
                <a:cubicBezTo>
                  <a:pt x="2789433" y="1323603"/>
                  <a:pt x="2798939" y="1322300"/>
                  <a:pt x="2808836" y="1320738"/>
                </a:cubicBezTo>
                <a:cubicBezTo>
                  <a:pt x="2808836" y="1299381"/>
                  <a:pt x="2807144" y="1286358"/>
                  <a:pt x="2803758" y="1281670"/>
                </a:cubicBezTo>
                <a:cubicBezTo>
                  <a:pt x="2800372" y="1276982"/>
                  <a:pt x="2801283" y="1275029"/>
                  <a:pt x="2806492" y="1275810"/>
                </a:cubicBezTo>
                <a:close/>
                <a:moveTo>
                  <a:pt x="4719399" y="1274931"/>
                </a:moveTo>
                <a:cubicBezTo>
                  <a:pt x="4720701" y="1274345"/>
                  <a:pt x="4723436" y="1274378"/>
                  <a:pt x="4727603" y="1275029"/>
                </a:cubicBezTo>
                <a:cubicBezTo>
                  <a:pt x="4735938" y="1276331"/>
                  <a:pt x="4739323" y="1278545"/>
                  <a:pt x="4737760" y="1281670"/>
                </a:cubicBezTo>
                <a:cubicBezTo>
                  <a:pt x="4736198" y="1284796"/>
                  <a:pt x="4735156" y="1290265"/>
                  <a:pt x="4734635" y="1298079"/>
                </a:cubicBezTo>
                <a:cubicBezTo>
                  <a:pt x="4739844" y="1297037"/>
                  <a:pt x="4744402" y="1295865"/>
                  <a:pt x="4748308" y="1294563"/>
                </a:cubicBezTo>
                <a:cubicBezTo>
                  <a:pt x="4752216" y="1293260"/>
                  <a:pt x="4755862" y="1294042"/>
                  <a:pt x="4759248" y="1296907"/>
                </a:cubicBezTo>
                <a:cubicBezTo>
                  <a:pt x="4762634" y="1299772"/>
                  <a:pt x="4761462" y="1301725"/>
                  <a:pt x="4755732" y="1302767"/>
                </a:cubicBezTo>
                <a:cubicBezTo>
                  <a:pt x="4750002" y="1303809"/>
                  <a:pt x="4742970" y="1305111"/>
                  <a:pt x="4734635" y="1306674"/>
                </a:cubicBezTo>
                <a:cubicBezTo>
                  <a:pt x="4734114" y="1308236"/>
                  <a:pt x="4733854" y="1311883"/>
                  <a:pt x="4733854" y="1317612"/>
                </a:cubicBezTo>
                <a:cubicBezTo>
                  <a:pt x="4738542" y="1316050"/>
                  <a:pt x="4742448" y="1315268"/>
                  <a:pt x="4745574" y="1315268"/>
                </a:cubicBezTo>
                <a:cubicBezTo>
                  <a:pt x="4748700" y="1315268"/>
                  <a:pt x="4750913" y="1315919"/>
                  <a:pt x="4752216" y="1317222"/>
                </a:cubicBezTo>
                <a:cubicBezTo>
                  <a:pt x="4753518" y="1318524"/>
                  <a:pt x="4752476" y="1319956"/>
                  <a:pt x="4749090" y="1321519"/>
                </a:cubicBezTo>
                <a:cubicBezTo>
                  <a:pt x="4745704" y="1323082"/>
                  <a:pt x="4740626" y="1324384"/>
                  <a:pt x="4733854" y="1325426"/>
                </a:cubicBezTo>
                <a:cubicBezTo>
                  <a:pt x="4733333" y="1330635"/>
                  <a:pt x="4733072" y="1334802"/>
                  <a:pt x="4733072" y="1337927"/>
                </a:cubicBezTo>
                <a:cubicBezTo>
                  <a:pt x="4748178" y="1335323"/>
                  <a:pt x="4758596" y="1333239"/>
                  <a:pt x="4764326" y="1331677"/>
                </a:cubicBezTo>
                <a:cubicBezTo>
                  <a:pt x="4770056" y="1330114"/>
                  <a:pt x="4775265" y="1330114"/>
                  <a:pt x="4779954" y="1331677"/>
                </a:cubicBezTo>
                <a:cubicBezTo>
                  <a:pt x="4784642" y="1333239"/>
                  <a:pt x="4787636" y="1335453"/>
                  <a:pt x="4788939" y="1338318"/>
                </a:cubicBezTo>
                <a:cubicBezTo>
                  <a:pt x="4790241" y="1341183"/>
                  <a:pt x="4787116" y="1342485"/>
                  <a:pt x="4779562" y="1342225"/>
                </a:cubicBezTo>
                <a:cubicBezTo>
                  <a:pt x="4772010" y="1341964"/>
                  <a:pt x="4764196" y="1342095"/>
                  <a:pt x="4756122" y="1342616"/>
                </a:cubicBezTo>
                <a:cubicBezTo>
                  <a:pt x="4748048" y="1343136"/>
                  <a:pt x="4739584" y="1344178"/>
                  <a:pt x="4730728" y="1345741"/>
                </a:cubicBezTo>
                <a:cubicBezTo>
                  <a:pt x="4721873" y="1347304"/>
                  <a:pt x="4713278" y="1349127"/>
                  <a:pt x="4704944" y="1351210"/>
                </a:cubicBezTo>
                <a:cubicBezTo>
                  <a:pt x="4696610" y="1353294"/>
                  <a:pt x="4691010" y="1354857"/>
                  <a:pt x="4688145" y="1355898"/>
                </a:cubicBezTo>
                <a:cubicBezTo>
                  <a:pt x="4685280" y="1356940"/>
                  <a:pt x="4681243" y="1355768"/>
                  <a:pt x="4676034" y="1352382"/>
                </a:cubicBezTo>
                <a:cubicBezTo>
                  <a:pt x="4670825" y="1348997"/>
                  <a:pt x="4671086" y="1347304"/>
                  <a:pt x="4676816" y="1347304"/>
                </a:cubicBezTo>
                <a:cubicBezTo>
                  <a:pt x="4682546" y="1347304"/>
                  <a:pt x="4698432" y="1344699"/>
                  <a:pt x="4724478" y="1339490"/>
                </a:cubicBezTo>
                <a:lnTo>
                  <a:pt x="4724478" y="1326989"/>
                </a:lnTo>
                <a:cubicBezTo>
                  <a:pt x="4719268" y="1328551"/>
                  <a:pt x="4715362" y="1329333"/>
                  <a:pt x="4712758" y="1329333"/>
                </a:cubicBezTo>
                <a:cubicBezTo>
                  <a:pt x="4710674" y="1329333"/>
                  <a:pt x="4707809" y="1328551"/>
                  <a:pt x="4704162" y="1326989"/>
                </a:cubicBezTo>
                <a:cubicBezTo>
                  <a:pt x="4700516" y="1325426"/>
                  <a:pt x="4701037" y="1324254"/>
                  <a:pt x="4705725" y="1323472"/>
                </a:cubicBezTo>
                <a:cubicBezTo>
                  <a:pt x="4710414" y="1322691"/>
                  <a:pt x="4716664" y="1321259"/>
                  <a:pt x="4724478" y="1319175"/>
                </a:cubicBezTo>
                <a:lnTo>
                  <a:pt x="4724478" y="1307455"/>
                </a:lnTo>
                <a:cubicBezTo>
                  <a:pt x="4718227" y="1309018"/>
                  <a:pt x="4713408" y="1310059"/>
                  <a:pt x="4710022" y="1310580"/>
                </a:cubicBezTo>
                <a:cubicBezTo>
                  <a:pt x="4706637" y="1311101"/>
                  <a:pt x="4702990" y="1310059"/>
                  <a:pt x="4699084" y="1307455"/>
                </a:cubicBezTo>
                <a:cubicBezTo>
                  <a:pt x="4695177" y="1304850"/>
                  <a:pt x="4696610" y="1303288"/>
                  <a:pt x="4703381" y="1302767"/>
                </a:cubicBezTo>
                <a:cubicBezTo>
                  <a:pt x="4710153" y="1302246"/>
                  <a:pt x="4717185" y="1301204"/>
                  <a:pt x="4724478" y="1299641"/>
                </a:cubicBezTo>
                <a:cubicBezTo>
                  <a:pt x="4724478" y="1289223"/>
                  <a:pt x="4722915" y="1282191"/>
                  <a:pt x="4719790" y="1278545"/>
                </a:cubicBezTo>
                <a:cubicBezTo>
                  <a:pt x="4718227" y="1276722"/>
                  <a:pt x="4718096" y="1275517"/>
                  <a:pt x="4719399" y="1274931"/>
                </a:cubicBezTo>
                <a:close/>
                <a:moveTo>
                  <a:pt x="3847796" y="1274248"/>
                </a:moveTo>
                <a:cubicBezTo>
                  <a:pt x="3849098" y="1273727"/>
                  <a:pt x="3851378" y="1274378"/>
                  <a:pt x="3854633" y="1276201"/>
                </a:cubicBezTo>
                <a:cubicBezTo>
                  <a:pt x="3861144" y="1279847"/>
                  <a:pt x="3864009" y="1282191"/>
                  <a:pt x="3863228" y="1283233"/>
                </a:cubicBezTo>
                <a:cubicBezTo>
                  <a:pt x="3862446" y="1284275"/>
                  <a:pt x="3861274" y="1286098"/>
                  <a:pt x="3859712" y="1288703"/>
                </a:cubicBezTo>
                <a:cubicBezTo>
                  <a:pt x="3875339" y="1302246"/>
                  <a:pt x="3890705" y="1313836"/>
                  <a:pt x="3905811" y="1323472"/>
                </a:cubicBezTo>
                <a:cubicBezTo>
                  <a:pt x="3920917" y="1333109"/>
                  <a:pt x="3934721" y="1339099"/>
                  <a:pt x="3947223" y="1341443"/>
                </a:cubicBezTo>
                <a:cubicBezTo>
                  <a:pt x="3959724" y="1343788"/>
                  <a:pt x="3959724" y="1345871"/>
                  <a:pt x="3947223" y="1347694"/>
                </a:cubicBezTo>
                <a:cubicBezTo>
                  <a:pt x="3934721" y="1349517"/>
                  <a:pt x="3926126" y="1350299"/>
                  <a:pt x="3921438" y="1350038"/>
                </a:cubicBezTo>
                <a:cubicBezTo>
                  <a:pt x="3916750" y="1349778"/>
                  <a:pt x="3911281" y="1346783"/>
                  <a:pt x="3905030" y="1341053"/>
                </a:cubicBezTo>
                <a:lnTo>
                  <a:pt x="3857368" y="1292609"/>
                </a:lnTo>
                <a:cubicBezTo>
                  <a:pt x="3844345" y="1312403"/>
                  <a:pt x="3831974" y="1328421"/>
                  <a:pt x="3820254" y="1340662"/>
                </a:cubicBezTo>
                <a:cubicBezTo>
                  <a:pt x="3808534" y="1352903"/>
                  <a:pt x="3795772" y="1362279"/>
                  <a:pt x="3781968" y="1368791"/>
                </a:cubicBezTo>
                <a:cubicBezTo>
                  <a:pt x="3768164" y="1375302"/>
                  <a:pt x="3768554" y="1373218"/>
                  <a:pt x="3783140" y="1362540"/>
                </a:cubicBezTo>
                <a:cubicBezTo>
                  <a:pt x="3797725" y="1351861"/>
                  <a:pt x="3812310" y="1336755"/>
                  <a:pt x="3826895" y="1317222"/>
                </a:cubicBezTo>
                <a:cubicBezTo>
                  <a:pt x="3841480" y="1297688"/>
                  <a:pt x="3848122" y="1285056"/>
                  <a:pt x="3846820" y="1279326"/>
                </a:cubicBezTo>
                <a:cubicBezTo>
                  <a:pt x="3846168" y="1276461"/>
                  <a:pt x="3846494" y="1274768"/>
                  <a:pt x="3847796" y="1274248"/>
                </a:cubicBezTo>
                <a:close/>
                <a:moveTo>
                  <a:pt x="1735302" y="1274248"/>
                </a:moveTo>
                <a:cubicBezTo>
                  <a:pt x="1737907" y="1274508"/>
                  <a:pt x="1741292" y="1275680"/>
                  <a:pt x="1745460" y="1277764"/>
                </a:cubicBezTo>
                <a:cubicBezTo>
                  <a:pt x="1749627" y="1279847"/>
                  <a:pt x="1750278" y="1282322"/>
                  <a:pt x="1747413" y="1285186"/>
                </a:cubicBezTo>
                <a:cubicBezTo>
                  <a:pt x="1744548" y="1288051"/>
                  <a:pt x="1739209" y="1295995"/>
                  <a:pt x="1731395" y="1309018"/>
                </a:cubicBezTo>
                <a:cubicBezTo>
                  <a:pt x="1747543" y="1304329"/>
                  <a:pt x="1757961" y="1301074"/>
                  <a:pt x="1762649" y="1299251"/>
                </a:cubicBezTo>
                <a:cubicBezTo>
                  <a:pt x="1767337" y="1297428"/>
                  <a:pt x="1771374" y="1297428"/>
                  <a:pt x="1774760" y="1299251"/>
                </a:cubicBezTo>
                <a:cubicBezTo>
                  <a:pt x="1778146" y="1301074"/>
                  <a:pt x="1776844" y="1302897"/>
                  <a:pt x="1770854" y="1304720"/>
                </a:cubicBezTo>
                <a:cubicBezTo>
                  <a:pt x="1764863" y="1306543"/>
                  <a:pt x="1757701" y="1308757"/>
                  <a:pt x="1749366" y="1311362"/>
                </a:cubicBezTo>
                <a:cubicBezTo>
                  <a:pt x="1751450" y="1313966"/>
                  <a:pt x="1751971" y="1316831"/>
                  <a:pt x="1750929" y="1319956"/>
                </a:cubicBezTo>
                <a:cubicBezTo>
                  <a:pt x="1749887" y="1323082"/>
                  <a:pt x="1749106" y="1326468"/>
                  <a:pt x="1748585" y="1330114"/>
                </a:cubicBezTo>
                <a:cubicBezTo>
                  <a:pt x="1758482" y="1328030"/>
                  <a:pt x="1765254" y="1326598"/>
                  <a:pt x="1768900" y="1325817"/>
                </a:cubicBezTo>
                <a:cubicBezTo>
                  <a:pt x="1772546" y="1325035"/>
                  <a:pt x="1775672" y="1325556"/>
                  <a:pt x="1778276" y="1327379"/>
                </a:cubicBezTo>
                <a:cubicBezTo>
                  <a:pt x="1780881" y="1329202"/>
                  <a:pt x="1778667" y="1330765"/>
                  <a:pt x="1771635" y="1332067"/>
                </a:cubicBezTo>
                <a:cubicBezTo>
                  <a:pt x="1764603" y="1333370"/>
                  <a:pt x="1756399" y="1335323"/>
                  <a:pt x="1747022" y="1337927"/>
                </a:cubicBezTo>
                <a:cubicBezTo>
                  <a:pt x="1743376" y="1350950"/>
                  <a:pt x="1737907" y="1361759"/>
                  <a:pt x="1730614" y="1370353"/>
                </a:cubicBezTo>
                <a:cubicBezTo>
                  <a:pt x="1723321" y="1378948"/>
                  <a:pt x="1715247" y="1385069"/>
                  <a:pt x="1706392" y="1388715"/>
                </a:cubicBezTo>
                <a:cubicBezTo>
                  <a:pt x="1697537" y="1392361"/>
                  <a:pt x="1696365" y="1391710"/>
                  <a:pt x="1702876" y="1386762"/>
                </a:cubicBezTo>
                <a:cubicBezTo>
                  <a:pt x="1709387" y="1381813"/>
                  <a:pt x="1715638" y="1375562"/>
                  <a:pt x="1721629" y="1368009"/>
                </a:cubicBezTo>
                <a:cubicBezTo>
                  <a:pt x="1727619" y="1360456"/>
                  <a:pt x="1732177" y="1351471"/>
                  <a:pt x="1735302" y="1341053"/>
                </a:cubicBezTo>
                <a:cubicBezTo>
                  <a:pt x="1718113" y="1345220"/>
                  <a:pt x="1707304" y="1348345"/>
                  <a:pt x="1702876" y="1350429"/>
                </a:cubicBezTo>
                <a:cubicBezTo>
                  <a:pt x="1698449" y="1352513"/>
                  <a:pt x="1693500" y="1351861"/>
                  <a:pt x="1688031" y="1348476"/>
                </a:cubicBezTo>
                <a:cubicBezTo>
                  <a:pt x="1682561" y="1345090"/>
                  <a:pt x="1683212" y="1343397"/>
                  <a:pt x="1689984" y="1343397"/>
                </a:cubicBezTo>
                <a:cubicBezTo>
                  <a:pt x="1697276" y="1343397"/>
                  <a:pt x="1713424" y="1340011"/>
                  <a:pt x="1738428" y="1333239"/>
                </a:cubicBezTo>
                <a:cubicBezTo>
                  <a:pt x="1739990" y="1323863"/>
                  <a:pt x="1740251" y="1317612"/>
                  <a:pt x="1739209" y="1314487"/>
                </a:cubicBezTo>
                <a:cubicBezTo>
                  <a:pt x="1735563" y="1314487"/>
                  <a:pt x="1732437" y="1313706"/>
                  <a:pt x="1729833" y="1312143"/>
                </a:cubicBezTo>
                <a:cubicBezTo>
                  <a:pt x="1720977" y="1320998"/>
                  <a:pt x="1714206" y="1326337"/>
                  <a:pt x="1709518" y="1328161"/>
                </a:cubicBezTo>
                <a:cubicBezTo>
                  <a:pt x="1704830" y="1329984"/>
                  <a:pt x="1705220" y="1328161"/>
                  <a:pt x="1710690" y="1322691"/>
                </a:cubicBezTo>
                <a:cubicBezTo>
                  <a:pt x="1716159" y="1317222"/>
                  <a:pt x="1721238" y="1309669"/>
                  <a:pt x="1725926" y="1300032"/>
                </a:cubicBezTo>
                <a:cubicBezTo>
                  <a:pt x="1730614" y="1290395"/>
                  <a:pt x="1732698" y="1283624"/>
                  <a:pt x="1732177" y="1279717"/>
                </a:cubicBezTo>
                <a:cubicBezTo>
                  <a:pt x="1731656" y="1275810"/>
                  <a:pt x="1732698" y="1273987"/>
                  <a:pt x="1735302" y="1274248"/>
                </a:cubicBezTo>
                <a:close/>
                <a:moveTo>
                  <a:pt x="1333196" y="1274248"/>
                </a:moveTo>
                <a:cubicBezTo>
                  <a:pt x="1334499" y="1273727"/>
                  <a:pt x="1336778" y="1274378"/>
                  <a:pt x="1340033" y="1276201"/>
                </a:cubicBezTo>
                <a:cubicBezTo>
                  <a:pt x="1346544" y="1279847"/>
                  <a:pt x="1349409" y="1282191"/>
                  <a:pt x="1348628" y="1283233"/>
                </a:cubicBezTo>
                <a:cubicBezTo>
                  <a:pt x="1347847" y="1284275"/>
                  <a:pt x="1346675" y="1286098"/>
                  <a:pt x="1345112" y="1288703"/>
                </a:cubicBezTo>
                <a:cubicBezTo>
                  <a:pt x="1360739" y="1302246"/>
                  <a:pt x="1376105" y="1313836"/>
                  <a:pt x="1391211" y="1323472"/>
                </a:cubicBezTo>
                <a:cubicBezTo>
                  <a:pt x="1406318" y="1333109"/>
                  <a:pt x="1420121" y="1339099"/>
                  <a:pt x="1432623" y="1341443"/>
                </a:cubicBezTo>
                <a:cubicBezTo>
                  <a:pt x="1445124" y="1343788"/>
                  <a:pt x="1445124" y="1345871"/>
                  <a:pt x="1432623" y="1347694"/>
                </a:cubicBezTo>
                <a:cubicBezTo>
                  <a:pt x="1420121" y="1349517"/>
                  <a:pt x="1411526" y="1350299"/>
                  <a:pt x="1406838" y="1350038"/>
                </a:cubicBezTo>
                <a:cubicBezTo>
                  <a:pt x="1402150" y="1349778"/>
                  <a:pt x="1396681" y="1346783"/>
                  <a:pt x="1390430" y="1341053"/>
                </a:cubicBezTo>
                <a:lnTo>
                  <a:pt x="1342768" y="1292609"/>
                </a:lnTo>
                <a:cubicBezTo>
                  <a:pt x="1329745" y="1312403"/>
                  <a:pt x="1317374" y="1328421"/>
                  <a:pt x="1305654" y="1340662"/>
                </a:cubicBezTo>
                <a:cubicBezTo>
                  <a:pt x="1293934" y="1352903"/>
                  <a:pt x="1281172" y="1362279"/>
                  <a:pt x="1267368" y="1368791"/>
                </a:cubicBezTo>
                <a:cubicBezTo>
                  <a:pt x="1253564" y="1375302"/>
                  <a:pt x="1253955" y="1373218"/>
                  <a:pt x="1268540" y="1362540"/>
                </a:cubicBezTo>
                <a:cubicBezTo>
                  <a:pt x="1283125" y="1351861"/>
                  <a:pt x="1297710" y="1336755"/>
                  <a:pt x="1312295" y="1317222"/>
                </a:cubicBezTo>
                <a:cubicBezTo>
                  <a:pt x="1326881" y="1297688"/>
                  <a:pt x="1333522" y="1285056"/>
                  <a:pt x="1332220" y="1279326"/>
                </a:cubicBezTo>
                <a:cubicBezTo>
                  <a:pt x="1331569" y="1276461"/>
                  <a:pt x="1331894" y="1274768"/>
                  <a:pt x="1333196" y="1274248"/>
                </a:cubicBezTo>
                <a:close/>
                <a:moveTo>
                  <a:pt x="3474991" y="1274150"/>
                </a:moveTo>
                <a:cubicBezTo>
                  <a:pt x="3476814" y="1273955"/>
                  <a:pt x="3480460" y="1274899"/>
                  <a:pt x="3485930" y="1276982"/>
                </a:cubicBezTo>
                <a:cubicBezTo>
                  <a:pt x="3493744" y="1280108"/>
                  <a:pt x="3496999" y="1283233"/>
                  <a:pt x="3495697" y="1286358"/>
                </a:cubicBezTo>
                <a:cubicBezTo>
                  <a:pt x="3494394" y="1289484"/>
                  <a:pt x="3493483" y="1294432"/>
                  <a:pt x="3492962" y="1301204"/>
                </a:cubicBezTo>
                <a:cubicBezTo>
                  <a:pt x="3492441" y="1307976"/>
                  <a:pt x="3492181" y="1317352"/>
                  <a:pt x="3492181" y="1329333"/>
                </a:cubicBezTo>
                <a:cubicBezTo>
                  <a:pt x="3503120" y="1327770"/>
                  <a:pt x="3511063" y="1326337"/>
                  <a:pt x="3516012" y="1325035"/>
                </a:cubicBezTo>
                <a:cubicBezTo>
                  <a:pt x="3520960" y="1323733"/>
                  <a:pt x="3525518" y="1325035"/>
                  <a:pt x="3529686" y="1328942"/>
                </a:cubicBezTo>
                <a:cubicBezTo>
                  <a:pt x="3533852" y="1332849"/>
                  <a:pt x="3532160" y="1335062"/>
                  <a:pt x="3524607" y="1335583"/>
                </a:cubicBezTo>
                <a:cubicBezTo>
                  <a:pt x="3517054" y="1336104"/>
                  <a:pt x="3506245" y="1337146"/>
                  <a:pt x="3492181" y="1338709"/>
                </a:cubicBezTo>
                <a:cubicBezTo>
                  <a:pt x="3492702" y="1372567"/>
                  <a:pt x="3493353" y="1394966"/>
                  <a:pt x="3494134" y="1405905"/>
                </a:cubicBezTo>
                <a:cubicBezTo>
                  <a:pt x="3494916" y="1416844"/>
                  <a:pt x="3494264" y="1424787"/>
                  <a:pt x="3492181" y="1429736"/>
                </a:cubicBezTo>
                <a:cubicBezTo>
                  <a:pt x="3490097" y="1434684"/>
                  <a:pt x="3487232" y="1438851"/>
                  <a:pt x="3483586" y="1442237"/>
                </a:cubicBezTo>
                <a:cubicBezTo>
                  <a:pt x="3479940" y="1445623"/>
                  <a:pt x="3477335" y="1444581"/>
                  <a:pt x="3475772" y="1439112"/>
                </a:cubicBezTo>
                <a:cubicBezTo>
                  <a:pt x="3474210" y="1433643"/>
                  <a:pt x="3470173" y="1427913"/>
                  <a:pt x="3463662" y="1421922"/>
                </a:cubicBezTo>
                <a:cubicBezTo>
                  <a:pt x="3457150" y="1415932"/>
                  <a:pt x="3457020" y="1413979"/>
                  <a:pt x="3463271" y="1416062"/>
                </a:cubicBezTo>
                <a:cubicBezTo>
                  <a:pt x="3469522" y="1418146"/>
                  <a:pt x="3474210" y="1419188"/>
                  <a:pt x="3477335" y="1419188"/>
                </a:cubicBezTo>
                <a:cubicBezTo>
                  <a:pt x="3480460" y="1419188"/>
                  <a:pt x="3482023" y="1413458"/>
                  <a:pt x="3482023" y="1401998"/>
                </a:cubicBezTo>
                <a:lnTo>
                  <a:pt x="3482023" y="1340271"/>
                </a:lnTo>
                <a:cubicBezTo>
                  <a:pt x="3475252" y="1340792"/>
                  <a:pt x="3468870" y="1341443"/>
                  <a:pt x="3462880" y="1342225"/>
                </a:cubicBezTo>
                <a:cubicBezTo>
                  <a:pt x="3456890" y="1343006"/>
                  <a:pt x="3451681" y="1343918"/>
                  <a:pt x="3447253" y="1344960"/>
                </a:cubicBezTo>
                <a:cubicBezTo>
                  <a:pt x="3442826" y="1346001"/>
                  <a:pt x="3438138" y="1344829"/>
                  <a:pt x="3433189" y="1341443"/>
                </a:cubicBezTo>
                <a:cubicBezTo>
                  <a:pt x="3428241" y="1338058"/>
                  <a:pt x="3428631" y="1336235"/>
                  <a:pt x="3434361" y="1335974"/>
                </a:cubicBezTo>
                <a:cubicBezTo>
                  <a:pt x="3440091" y="1335714"/>
                  <a:pt x="3446602" y="1335193"/>
                  <a:pt x="3453895" y="1334411"/>
                </a:cubicBezTo>
                <a:cubicBezTo>
                  <a:pt x="3461187" y="1333630"/>
                  <a:pt x="3470564" y="1332458"/>
                  <a:pt x="3482023" y="1330895"/>
                </a:cubicBezTo>
                <a:cubicBezTo>
                  <a:pt x="3482023" y="1322561"/>
                  <a:pt x="3481763" y="1312924"/>
                  <a:pt x="3481242" y="1301985"/>
                </a:cubicBezTo>
                <a:cubicBezTo>
                  <a:pt x="3480721" y="1291047"/>
                  <a:pt x="3478637" y="1283103"/>
                  <a:pt x="3474991" y="1278154"/>
                </a:cubicBezTo>
                <a:cubicBezTo>
                  <a:pt x="3473168" y="1275680"/>
                  <a:pt x="3473168" y="1274345"/>
                  <a:pt x="3474991" y="1274150"/>
                </a:cubicBezTo>
                <a:close/>
                <a:moveTo>
                  <a:pt x="2002281" y="1271513"/>
                </a:moveTo>
                <a:cubicBezTo>
                  <a:pt x="2006188" y="1272555"/>
                  <a:pt x="2009704" y="1273987"/>
                  <a:pt x="2012829" y="1275810"/>
                </a:cubicBezTo>
                <a:cubicBezTo>
                  <a:pt x="2015955" y="1277633"/>
                  <a:pt x="2016736" y="1278936"/>
                  <a:pt x="2015173" y="1279717"/>
                </a:cubicBezTo>
                <a:cubicBezTo>
                  <a:pt x="2013611" y="1280498"/>
                  <a:pt x="2012308" y="1283233"/>
                  <a:pt x="2011267" y="1287921"/>
                </a:cubicBezTo>
                <a:cubicBezTo>
                  <a:pt x="2016997" y="1286879"/>
                  <a:pt x="2021033" y="1286228"/>
                  <a:pt x="2023378" y="1285968"/>
                </a:cubicBezTo>
                <a:cubicBezTo>
                  <a:pt x="2025722" y="1285707"/>
                  <a:pt x="2028326" y="1286749"/>
                  <a:pt x="2031191" y="1289093"/>
                </a:cubicBezTo>
                <a:cubicBezTo>
                  <a:pt x="2034056" y="1291437"/>
                  <a:pt x="2033535" y="1293130"/>
                  <a:pt x="2029628" y="1294172"/>
                </a:cubicBezTo>
                <a:cubicBezTo>
                  <a:pt x="2025722" y="1295214"/>
                  <a:pt x="2019341" y="1296256"/>
                  <a:pt x="2010485" y="1297297"/>
                </a:cubicBezTo>
                <a:lnTo>
                  <a:pt x="2007360" y="1309018"/>
                </a:lnTo>
                <a:cubicBezTo>
                  <a:pt x="2012048" y="1308497"/>
                  <a:pt x="2015434" y="1307976"/>
                  <a:pt x="2017517" y="1307455"/>
                </a:cubicBezTo>
                <a:cubicBezTo>
                  <a:pt x="2019601" y="1306934"/>
                  <a:pt x="2021945" y="1307715"/>
                  <a:pt x="2024550" y="1309799"/>
                </a:cubicBezTo>
                <a:cubicBezTo>
                  <a:pt x="2027154" y="1311883"/>
                  <a:pt x="2026503" y="1313445"/>
                  <a:pt x="2022596" y="1314487"/>
                </a:cubicBezTo>
                <a:cubicBezTo>
                  <a:pt x="2018689" y="1315529"/>
                  <a:pt x="2013350" y="1316050"/>
                  <a:pt x="2006579" y="1316050"/>
                </a:cubicBezTo>
                <a:lnTo>
                  <a:pt x="2004235" y="1327770"/>
                </a:lnTo>
                <a:cubicBezTo>
                  <a:pt x="2017778" y="1325686"/>
                  <a:pt x="2026373" y="1324254"/>
                  <a:pt x="2030019" y="1323472"/>
                </a:cubicBezTo>
                <a:cubicBezTo>
                  <a:pt x="2033665" y="1322691"/>
                  <a:pt x="2037181" y="1323993"/>
                  <a:pt x="2040567" y="1327379"/>
                </a:cubicBezTo>
                <a:cubicBezTo>
                  <a:pt x="2043953" y="1330765"/>
                  <a:pt x="2041479" y="1332588"/>
                  <a:pt x="2033144" y="1332849"/>
                </a:cubicBezTo>
                <a:cubicBezTo>
                  <a:pt x="2024810" y="1333109"/>
                  <a:pt x="2014652" y="1333760"/>
                  <a:pt x="2002672" y="1334802"/>
                </a:cubicBezTo>
                <a:lnTo>
                  <a:pt x="1998765" y="1348866"/>
                </a:lnTo>
                <a:cubicBezTo>
                  <a:pt x="2002411" y="1346783"/>
                  <a:pt x="2006448" y="1346652"/>
                  <a:pt x="2010876" y="1348476"/>
                </a:cubicBezTo>
                <a:cubicBezTo>
                  <a:pt x="2015304" y="1350299"/>
                  <a:pt x="2018950" y="1352643"/>
                  <a:pt x="2021815" y="1355508"/>
                </a:cubicBezTo>
                <a:cubicBezTo>
                  <a:pt x="2024680" y="1358373"/>
                  <a:pt x="2024419" y="1360717"/>
                  <a:pt x="2021033" y="1362540"/>
                </a:cubicBezTo>
                <a:cubicBezTo>
                  <a:pt x="2017648" y="1364363"/>
                  <a:pt x="2012829" y="1371004"/>
                  <a:pt x="2006579" y="1382464"/>
                </a:cubicBezTo>
                <a:cubicBezTo>
                  <a:pt x="2009183" y="1387152"/>
                  <a:pt x="2008271" y="1389757"/>
                  <a:pt x="2003844" y="1390278"/>
                </a:cubicBezTo>
                <a:cubicBezTo>
                  <a:pt x="1999416" y="1390799"/>
                  <a:pt x="1990691" y="1392101"/>
                  <a:pt x="1977669" y="1394184"/>
                </a:cubicBezTo>
                <a:cubicBezTo>
                  <a:pt x="1964646" y="1396268"/>
                  <a:pt x="1955140" y="1397831"/>
                  <a:pt x="1949149" y="1398873"/>
                </a:cubicBezTo>
                <a:cubicBezTo>
                  <a:pt x="1943159" y="1399914"/>
                  <a:pt x="1937820" y="1398873"/>
                  <a:pt x="1933132" y="1395747"/>
                </a:cubicBezTo>
                <a:cubicBezTo>
                  <a:pt x="1928444" y="1392622"/>
                  <a:pt x="1929876" y="1390929"/>
                  <a:pt x="1937429" y="1390668"/>
                </a:cubicBezTo>
                <a:cubicBezTo>
                  <a:pt x="1944982" y="1390408"/>
                  <a:pt x="1953838" y="1389627"/>
                  <a:pt x="1963995" y="1388324"/>
                </a:cubicBezTo>
                <a:cubicBezTo>
                  <a:pt x="1974153" y="1387022"/>
                  <a:pt x="1985222" y="1385329"/>
                  <a:pt x="1997202" y="1383246"/>
                </a:cubicBezTo>
                <a:cubicBezTo>
                  <a:pt x="1998765" y="1379599"/>
                  <a:pt x="2000328" y="1374781"/>
                  <a:pt x="2001890" y="1368791"/>
                </a:cubicBezTo>
                <a:cubicBezTo>
                  <a:pt x="2003453" y="1362800"/>
                  <a:pt x="2003714" y="1359024"/>
                  <a:pt x="2002672" y="1357461"/>
                </a:cubicBezTo>
                <a:cubicBezTo>
                  <a:pt x="2001630" y="1355898"/>
                  <a:pt x="1999416" y="1355378"/>
                  <a:pt x="1996030" y="1355898"/>
                </a:cubicBezTo>
                <a:cubicBezTo>
                  <a:pt x="1992645" y="1356419"/>
                  <a:pt x="1984831" y="1357722"/>
                  <a:pt x="1972590" y="1359805"/>
                </a:cubicBezTo>
                <a:cubicBezTo>
                  <a:pt x="1960349" y="1361889"/>
                  <a:pt x="1951494" y="1363712"/>
                  <a:pt x="1946024" y="1365275"/>
                </a:cubicBezTo>
                <a:cubicBezTo>
                  <a:pt x="1940555" y="1366837"/>
                  <a:pt x="1935476" y="1366316"/>
                  <a:pt x="1930788" y="1363712"/>
                </a:cubicBezTo>
                <a:cubicBezTo>
                  <a:pt x="1926100" y="1361107"/>
                  <a:pt x="1926621" y="1359675"/>
                  <a:pt x="1932351" y="1359414"/>
                </a:cubicBezTo>
                <a:cubicBezTo>
                  <a:pt x="1938080" y="1359154"/>
                  <a:pt x="1946154" y="1358242"/>
                  <a:pt x="1956572" y="1356680"/>
                </a:cubicBezTo>
                <a:cubicBezTo>
                  <a:pt x="1966990" y="1355117"/>
                  <a:pt x="1978971" y="1352773"/>
                  <a:pt x="1992514" y="1349648"/>
                </a:cubicBezTo>
                <a:cubicBezTo>
                  <a:pt x="1991472" y="1348606"/>
                  <a:pt x="1991993" y="1344178"/>
                  <a:pt x="1994077" y="1336365"/>
                </a:cubicBezTo>
                <a:cubicBezTo>
                  <a:pt x="1991993" y="1336886"/>
                  <a:pt x="1989649" y="1337276"/>
                  <a:pt x="1987045" y="1337537"/>
                </a:cubicBezTo>
                <a:cubicBezTo>
                  <a:pt x="1984440" y="1337797"/>
                  <a:pt x="1981706" y="1336625"/>
                  <a:pt x="1978841" y="1334021"/>
                </a:cubicBezTo>
                <a:cubicBezTo>
                  <a:pt x="1975976" y="1331416"/>
                  <a:pt x="1976366" y="1330114"/>
                  <a:pt x="1980013" y="1330114"/>
                </a:cubicBezTo>
                <a:cubicBezTo>
                  <a:pt x="1983659" y="1330114"/>
                  <a:pt x="1988868" y="1329593"/>
                  <a:pt x="1995640" y="1328551"/>
                </a:cubicBezTo>
                <a:lnTo>
                  <a:pt x="1997984" y="1316831"/>
                </a:lnTo>
                <a:cubicBezTo>
                  <a:pt x="1992254" y="1317352"/>
                  <a:pt x="1987826" y="1316571"/>
                  <a:pt x="1984701" y="1314487"/>
                </a:cubicBezTo>
                <a:cubicBezTo>
                  <a:pt x="1981575" y="1312403"/>
                  <a:pt x="1981836" y="1311362"/>
                  <a:pt x="1985482" y="1311362"/>
                </a:cubicBezTo>
                <a:cubicBezTo>
                  <a:pt x="1989128" y="1311362"/>
                  <a:pt x="1993556" y="1310841"/>
                  <a:pt x="1998765" y="1309799"/>
                </a:cubicBezTo>
                <a:lnTo>
                  <a:pt x="2000328" y="1298079"/>
                </a:lnTo>
                <a:cubicBezTo>
                  <a:pt x="1998244" y="1298600"/>
                  <a:pt x="1995770" y="1298730"/>
                  <a:pt x="1992905" y="1298469"/>
                </a:cubicBezTo>
                <a:cubicBezTo>
                  <a:pt x="1990040" y="1298209"/>
                  <a:pt x="1987175" y="1297167"/>
                  <a:pt x="1984310" y="1295344"/>
                </a:cubicBezTo>
                <a:cubicBezTo>
                  <a:pt x="1981445" y="1293521"/>
                  <a:pt x="1982617" y="1292349"/>
                  <a:pt x="1987826" y="1291828"/>
                </a:cubicBezTo>
                <a:cubicBezTo>
                  <a:pt x="1993035" y="1291307"/>
                  <a:pt x="1997463" y="1290526"/>
                  <a:pt x="2001109" y="1289484"/>
                </a:cubicBezTo>
                <a:cubicBezTo>
                  <a:pt x="2001630" y="1283233"/>
                  <a:pt x="2000979" y="1278415"/>
                  <a:pt x="1999156" y="1275029"/>
                </a:cubicBezTo>
                <a:cubicBezTo>
                  <a:pt x="1997333" y="1271643"/>
                  <a:pt x="1998374" y="1270471"/>
                  <a:pt x="2002281" y="1271513"/>
                </a:cubicBezTo>
                <a:close/>
                <a:moveTo>
                  <a:pt x="4904727" y="1269560"/>
                </a:moveTo>
                <a:cubicBezTo>
                  <a:pt x="4909154" y="1269299"/>
                  <a:pt x="4913322" y="1269690"/>
                  <a:pt x="4917228" y="1270732"/>
                </a:cubicBezTo>
                <a:cubicBezTo>
                  <a:pt x="4921136" y="1271773"/>
                  <a:pt x="4922438" y="1273727"/>
                  <a:pt x="4921136" y="1276592"/>
                </a:cubicBezTo>
                <a:cubicBezTo>
                  <a:pt x="4919833" y="1279457"/>
                  <a:pt x="4921005" y="1287400"/>
                  <a:pt x="4924652" y="1300423"/>
                </a:cubicBezTo>
                <a:cubicBezTo>
                  <a:pt x="4930902" y="1298860"/>
                  <a:pt x="4935981" y="1297688"/>
                  <a:pt x="4939888" y="1296907"/>
                </a:cubicBezTo>
                <a:cubicBezTo>
                  <a:pt x="4943794" y="1296125"/>
                  <a:pt x="4947310" y="1296776"/>
                  <a:pt x="4950436" y="1298860"/>
                </a:cubicBezTo>
                <a:cubicBezTo>
                  <a:pt x="4953562" y="1300944"/>
                  <a:pt x="4951868" y="1302767"/>
                  <a:pt x="4945357" y="1304329"/>
                </a:cubicBezTo>
                <a:cubicBezTo>
                  <a:pt x="4938846" y="1305892"/>
                  <a:pt x="4932726" y="1307194"/>
                  <a:pt x="4926996" y="1308236"/>
                </a:cubicBezTo>
                <a:cubicBezTo>
                  <a:pt x="4931162" y="1323863"/>
                  <a:pt x="4936892" y="1337667"/>
                  <a:pt x="4944185" y="1349648"/>
                </a:cubicBezTo>
                <a:cubicBezTo>
                  <a:pt x="4947310" y="1344960"/>
                  <a:pt x="4949524" y="1340792"/>
                  <a:pt x="4950826" y="1337146"/>
                </a:cubicBezTo>
                <a:cubicBezTo>
                  <a:pt x="4952129" y="1333500"/>
                  <a:pt x="4952520" y="1329853"/>
                  <a:pt x="4951998" y="1326207"/>
                </a:cubicBezTo>
                <a:cubicBezTo>
                  <a:pt x="4951478" y="1322561"/>
                  <a:pt x="4952650" y="1321519"/>
                  <a:pt x="4955514" y="1323082"/>
                </a:cubicBezTo>
                <a:cubicBezTo>
                  <a:pt x="4958380" y="1324645"/>
                  <a:pt x="4961375" y="1326728"/>
                  <a:pt x="4964500" y="1329333"/>
                </a:cubicBezTo>
                <a:cubicBezTo>
                  <a:pt x="4967626" y="1331937"/>
                  <a:pt x="4968016" y="1333890"/>
                  <a:pt x="4965672" y="1335193"/>
                </a:cubicBezTo>
                <a:cubicBezTo>
                  <a:pt x="4963328" y="1336495"/>
                  <a:pt x="4961244" y="1338839"/>
                  <a:pt x="4959422" y="1342225"/>
                </a:cubicBezTo>
                <a:cubicBezTo>
                  <a:pt x="4957598" y="1345611"/>
                  <a:pt x="4954342" y="1351471"/>
                  <a:pt x="4949654" y="1359805"/>
                </a:cubicBezTo>
                <a:cubicBezTo>
                  <a:pt x="4955384" y="1367098"/>
                  <a:pt x="4960594" y="1372567"/>
                  <a:pt x="4965282" y="1376213"/>
                </a:cubicBezTo>
                <a:cubicBezTo>
                  <a:pt x="4969970" y="1379860"/>
                  <a:pt x="4973746" y="1382204"/>
                  <a:pt x="4976611" y="1383246"/>
                </a:cubicBezTo>
                <a:cubicBezTo>
                  <a:pt x="4979476" y="1384287"/>
                  <a:pt x="4981560" y="1383376"/>
                  <a:pt x="4982862" y="1380511"/>
                </a:cubicBezTo>
                <a:cubicBezTo>
                  <a:pt x="4984164" y="1377646"/>
                  <a:pt x="4985596" y="1373869"/>
                  <a:pt x="4987159" y="1369181"/>
                </a:cubicBezTo>
                <a:cubicBezTo>
                  <a:pt x="4988722" y="1364493"/>
                  <a:pt x="4989373" y="1366577"/>
                  <a:pt x="4989112" y="1375432"/>
                </a:cubicBezTo>
                <a:cubicBezTo>
                  <a:pt x="4988852" y="1384287"/>
                  <a:pt x="4990024" y="1391320"/>
                  <a:pt x="4992628" y="1396528"/>
                </a:cubicBezTo>
                <a:cubicBezTo>
                  <a:pt x="4995233" y="1401737"/>
                  <a:pt x="4992368" y="1402910"/>
                  <a:pt x="4984034" y="1400045"/>
                </a:cubicBezTo>
                <a:cubicBezTo>
                  <a:pt x="4975700" y="1397180"/>
                  <a:pt x="4968146" y="1392752"/>
                  <a:pt x="4961375" y="1386762"/>
                </a:cubicBezTo>
                <a:cubicBezTo>
                  <a:pt x="4954603" y="1380771"/>
                  <a:pt x="4948612" y="1374390"/>
                  <a:pt x="4943404" y="1367619"/>
                </a:cubicBezTo>
                <a:cubicBezTo>
                  <a:pt x="4934028" y="1377516"/>
                  <a:pt x="4925433" y="1384157"/>
                  <a:pt x="4917620" y="1387543"/>
                </a:cubicBezTo>
                <a:cubicBezTo>
                  <a:pt x="4909806" y="1390929"/>
                  <a:pt x="4909024" y="1390147"/>
                  <a:pt x="4915275" y="1385199"/>
                </a:cubicBezTo>
                <a:cubicBezTo>
                  <a:pt x="4921526" y="1380250"/>
                  <a:pt x="4929079" y="1371525"/>
                  <a:pt x="4937934" y="1359024"/>
                </a:cubicBezTo>
                <a:cubicBezTo>
                  <a:pt x="4930642" y="1344960"/>
                  <a:pt x="4923870" y="1328812"/>
                  <a:pt x="4917620" y="1310580"/>
                </a:cubicBezTo>
                <a:cubicBezTo>
                  <a:pt x="4893658" y="1315268"/>
                  <a:pt x="4878031" y="1317612"/>
                  <a:pt x="4870738" y="1317612"/>
                </a:cubicBezTo>
                <a:cubicBezTo>
                  <a:pt x="4870738" y="1332718"/>
                  <a:pt x="4869436" y="1344829"/>
                  <a:pt x="4866832" y="1353945"/>
                </a:cubicBezTo>
                <a:cubicBezTo>
                  <a:pt x="4864227" y="1363061"/>
                  <a:pt x="4860711" y="1371395"/>
                  <a:pt x="4856284" y="1378948"/>
                </a:cubicBezTo>
                <a:cubicBezTo>
                  <a:pt x="4851856" y="1386501"/>
                  <a:pt x="4844694" y="1393403"/>
                  <a:pt x="4834796" y="1399654"/>
                </a:cubicBezTo>
                <a:cubicBezTo>
                  <a:pt x="4824900" y="1405905"/>
                  <a:pt x="4824118" y="1404863"/>
                  <a:pt x="4832452" y="1396528"/>
                </a:cubicBezTo>
                <a:cubicBezTo>
                  <a:pt x="4840787" y="1388194"/>
                  <a:pt x="4846516" y="1380511"/>
                  <a:pt x="4849642" y="1373479"/>
                </a:cubicBezTo>
                <a:cubicBezTo>
                  <a:pt x="4852768" y="1366447"/>
                  <a:pt x="4855372" y="1359284"/>
                  <a:pt x="4857456" y="1351992"/>
                </a:cubicBezTo>
                <a:cubicBezTo>
                  <a:pt x="4859539" y="1344699"/>
                  <a:pt x="4860711" y="1337797"/>
                  <a:pt x="4860972" y="1331286"/>
                </a:cubicBezTo>
                <a:cubicBezTo>
                  <a:pt x="4861232" y="1324775"/>
                  <a:pt x="4859930" y="1319175"/>
                  <a:pt x="4857065" y="1314487"/>
                </a:cubicBezTo>
                <a:cubicBezTo>
                  <a:pt x="4854200" y="1309799"/>
                  <a:pt x="4854721" y="1308106"/>
                  <a:pt x="4858628" y="1309408"/>
                </a:cubicBezTo>
                <a:cubicBezTo>
                  <a:pt x="4862534" y="1310710"/>
                  <a:pt x="4865790" y="1311622"/>
                  <a:pt x="4868394" y="1312143"/>
                </a:cubicBezTo>
                <a:cubicBezTo>
                  <a:pt x="4870999" y="1312664"/>
                  <a:pt x="4886626" y="1309538"/>
                  <a:pt x="4915275" y="1302767"/>
                </a:cubicBezTo>
                <a:cubicBezTo>
                  <a:pt x="4914754" y="1299641"/>
                  <a:pt x="4913322" y="1294823"/>
                  <a:pt x="4910978" y="1288312"/>
                </a:cubicBezTo>
                <a:cubicBezTo>
                  <a:pt x="4908634" y="1281801"/>
                  <a:pt x="4905899" y="1277113"/>
                  <a:pt x="4902774" y="1274248"/>
                </a:cubicBezTo>
                <a:cubicBezTo>
                  <a:pt x="4899648" y="1271383"/>
                  <a:pt x="4900300" y="1269820"/>
                  <a:pt x="4904727" y="1269560"/>
                </a:cubicBezTo>
                <a:close/>
                <a:moveTo>
                  <a:pt x="6113974" y="1094705"/>
                </a:moveTo>
                <a:cubicBezTo>
                  <a:pt x="6118662" y="1095747"/>
                  <a:pt x="6121788" y="1098351"/>
                  <a:pt x="6123350" y="1102519"/>
                </a:cubicBezTo>
                <a:cubicBezTo>
                  <a:pt x="6124913" y="1106686"/>
                  <a:pt x="6124652" y="1112025"/>
                  <a:pt x="6122569" y="1118536"/>
                </a:cubicBezTo>
                <a:cubicBezTo>
                  <a:pt x="6120486" y="1125047"/>
                  <a:pt x="6116709" y="1131298"/>
                  <a:pt x="6111240" y="1137289"/>
                </a:cubicBezTo>
                <a:cubicBezTo>
                  <a:pt x="6105770" y="1143279"/>
                  <a:pt x="6100952" y="1146534"/>
                  <a:pt x="6096784" y="1147055"/>
                </a:cubicBezTo>
                <a:cubicBezTo>
                  <a:pt x="6092618" y="1147576"/>
                  <a:pt x="6092096" y="1146665"/>
                  <a:pt x="6095222" y="1144321"/>
                </a:cubicBezTo>
                <a:cubicBezTo>
                  <a:pt x="6098347" y="1141977"/>
                  <a:pt x="6101342" y="1138981"/>
                  <a:pt x="6104208" y="1135335"/>
                </a:cubicBezTo>
                <a:cubicBezTo>
                  <a:pt x="6107072" y="1131689"/>
                  <a:pt x="6109546" y="1126480"/>
                  <a:pt x="6111630" y="1119708"/>
                </a:cubicBezTo>
                <a:cubicBezTo>
                  <a:pt x="6106942" y="1119708"/>
                  <a:pt x="6103556" y="1118927"/>
                  <a:pt x="6101472" y="1117364"/>
                </a:cubicBezTo>
                <a:cubicBezTo>
                  <a:pt x="6099389" y="1115801"/>
                  <a:pt x="6097956" y="1113718"/>
                  <a:pt x="6097175" y="1111113"/>
                </a:cubicBezTo>
                <a:cubicBezTo>
                  <a:pt x="6096394" y="1108509"/>
                  <a:pt x="6096264" y="1106035"/>
                  <a:pt x="6096784" y="1103691"/>
                </a:cubicBezTo>
                <a:cubicBezTo>
                  <a:pt x="6097306" y="1101347"/>
                  <a:pt x="6099128" y="1099002"/>
                  <a:pt x="6102254" y="1096658"/>
                </a:cubicBezTo>
                <a:cubicBezTo>
                  <a:pt x="6105380" y="1094314"/>
                  <a:pt x="6109286" y="1093663"/>
                  <a:pt x="6113974" y="1094705"/>
                </a:cubicBezTo>
                <a:close/>
                <a:moveTo>
                  <a:pt x="2551624" y="1094705"/>
                </a:moveTo>
                <a:cubicBezTo>
                  <a:pt x="2556312" y="1095747"/>
                  <a:pt x="2559438" y="1098351"/>
                  <a:pt x="2561000" y="1102519"/>
                </a:cubicBezTo>
                <a:cubicBezTo>
                  <a:pt x="2562563" y="1106686"/>
                  <a:pt x="2562303" y="1112025"/>
                  <a:pt x="2560219" y="1118536"/>
                </a:cubicBezTo>
                <a:cubicBezTo>
                  <a:pt x="2558136" y="1125047"/>
                  <a:pt x="2554359" y="1131298"/>
                  <a:pt x="2548890" y="1137289"/>
                </a:cubicBezTo>
                <a:cubicBezTo>
                  <a:pt x="2543420" y="1143279"/>
                  <a:pt x="2538602" y="1146534"/>
                  <a:pt x="2534435" y="1147055"/>
                </a:cubicBezTo>
                <a:cubicBezTo>
                  <a:pt x="2530267" y="1147576"/>
                  <a:pt x="2529747" y="1146665"/>
                  <a:pt x="2532872" y="1144321"/>
                </a:cubicBezTo>
                <a:cubicBezTo>
                  <a:pt x="2535997" y="1141977"/>
                  <a:pt x="2538993" y="1138981"/>
                  <a:pt x="2541857" y="1135335"/>
                </a:cubicBezTo>
                <a:cubicBezTo>
                  <a:pt x="2544722" y="1131689"/>
                  <a:pt x="2547197" y="1126480"/>
                  <a:pt x="2549280" y="1119708"/>
                </a:cubicBezTo>
                <a:cubicBezTo>
                  <a:pt x="2544592" y="1119708"/>
                  <a:pt x="2541206" y="1118927"/>
                  <a:pt x="2539123" y="1117364"/>
                </a:cubicBezTo>
                <a:cubicBezTo>
                  <a:pt x="2537039" y="1115801"/>
                  <a:pt x="2535607" y="1113718"/>
                  <a:pt x="2534825" y="1111113"/>
                </a:cubicBezTo>
                <a:cubicBezTo>
                  <a:pt x="2534044" y="1108509"/>
                  <a:pt x="2533914" y="1106035"/>
                  <a:pt x="2534435" y="1103691"/>
                </a:cubicBezTo>
                <a:cubicBezTo>
                  <a:pt x="2534956" y="1101347"/>
                  <a:pt x="2536779" y="1099002"/>
                  <a:pt x="2539904" y="1096658"/>
                </a:cubicBezTo>
                <a:cubicBezTo>
                  <a:pt x="2543029" y="1094314"/>
                  <a:pt x="2546936" y="1093663"/>
                  <a:pt x="2551624" y="1094705"/>
                </a:cubicBezTo>
                <a:close/>
                <a:moveTo>
                  <a:pt x="5378130" y="1086892"/>
                </a:moveTo>
                <a:cubicBezTo>
                  <a:pt x="5383340" y="1087412"/>
                  <a:pt x="5387768" y="1088194"/>
                  <a:pt x="5391414" y="1089236"/>
                </a:cubicBezTo>
                <a:cubicBezTo>
                  <a:pt x="5395581" y="1090277"/>
                  <a:pt x="5399227" y="1092101"/>
                  <a:pt x="5402352" y="1094705"/>
                </a:cubicBezTo>
                <a:cubicBezTo>
                  <a:pt x="5405478" y="1097310"/>
                  <a:pt x="5406780" y="1101216"/>
                  <a:pt x="5406259" y="1106425"/>
                </a:cubicBezTo>
                <a:cubicBezTo>
                  <a:pt x="5405738" y="1111634"/>
                  <a:pt x="5402482" y="1112155"/>
                  <a:pt x="5396492" y="1107988"/>
                </a:cubicBezTo>
                <a:cubicBezTo>
                  <a:pt x="5390502" y="1103821"/>
                  <a:pt x="5384642" y="1099133"/>
                  <a:pt x="5378912" y="1093924"/>
                </a:cubicBezTo>
                <a:cubicBezTo>
                  <a:pt x="5373182" y="1088715"/>
                  <a:pt x="5372922" y="1086371"/>
                  <a:pt x="5378130" y="1086892"/>
                </a:cubicBezTo>
                <a:close/>
                <a:moveTo>
                  <a:pt x="5278411" y="1085720"/>
                </a:moveTo>
                <a:cubicBezTo>
                  <a:pt x="5279128" y="1086501"/>
                  <a:pt x="5279681" y="1088454"/>
                  <a:pt x="5280072" y="1091580"/>
                </a:cubicBezTo>
                <a:cubicBezTo>
                  <a:pt x="5280853" y="1097830"/>
                  <a:pt x="5278900" y="1105253"/>
                  <a:pt x="5274212" y="1113848"/>
                </a:cubicBezTo>
                <a:cubicBezTo>
                  <a:pt x="5269524" y="1122443"/>
                  <a:pt x="5266138" y="1125047"/>
                  <a:pt x="5264054" y="1121662"/>
                </a:cubicBezTo>
                <a:cubicBezTo>
                  <a:pt x="5261970" y="1118276"/>
                  <a:pt x="5261580" y="1114629"/>
                  <a:pt x="5262882" y="1110723"/>
                </a:cubicBezTo>
                <a:cubicBezTo>
                  <a:pt x="5264184" y="1106816"/>
                  <a:pt x="5266138" y="1102519"/>
                  <a:pt x="5268742" y="1097830"/>
                </a:cubicBezTo>
                <a:cubicBezTo>
                  <a:pt x="5271346" y="1093142"/>
                  <a:pt x="5273690" y="1089496"/>
                  <a:pt x="5275774" y="1086892"/>
                </a:cubicBezTo>
                <a:cubicBezTo>
                  <a:pt x="5276816" y="1085329"/>
                  <a:pt x="5277695" y="1084938"/>
                  <a:pt x="5278411" y="1085720"/>
                </a:cubicBezTo>
                <a:close/>
                <a:moveTo>
                  <a:pt x="5293257" y="1084743"/>
                </a:moveTo>
                <a:cubicBezTo>
                  <a:pt x="5293843" y="1084222"/>
                  <a:pt x="5295048" y="1085068"/>
                  <a:pt x="5296870" y="1087282"/>
                </a:cubicBezTo>
                <a:cubicBezTo>
                  <a:pt x="5300517" y="1091710"/>
                  <a:pt x="5304424" y="1096528"/>
                  <a:pt x="5308591" y="1101737"/>
                </a:cubicBezTo>
                <a:cubicBezTo>
                  <a:pt x="5313279" y="1106946"/>
                  <a:pt x="5318488" y="1110853"/>
                  <a:pt x="5324218" y="1113457"/>
                </a:cubicBezTo>
                <a:cubicBezTo>
                  <a:pt x="5329948" y="1116062"/>
                  <a:pt x="5337761" y="1117364"/>
                  <a:pt x="5347658" y="1117364"/>
                </a:cubicBezTo>
                <a:cubicBezTo>
                  <a:pt x="5358076" y="1117364"/>
                  <a:pt x="5363416" y="1116062"/>
                  <a:pt x="5363676" y="1113457"/>
                </a:cubicBezTo>
                <a:cubicBezTo>
                  <a:pt x="5363936" y="1110853"/>
                  <a:pt x="5362764" y="1106165"/>
                  <a:pt x="5360160" y="1099393"/>
                </a:cubicBezTo>
                <a:cubicBezTo>
                  <a:pt x="5357555" y="1092621"/>
                  <a:pt x="5359248" y="1093273"/>
                  <a:pt x="5365238" y="1101347"/>
                </a:cubicBezTo>
                <a:cubicBezTo>
                  <a:pt x="5371229" y="1109420"/>
                  <a:pt x="5376698" y="1115020"/>
                  <a:pt x="5381647" y="1118145"/>
                </a:cubicBezTo>
                <a:cubicBezTo>
                  <a:pt x="5386596" y="1121271"/>
                  <a:pt x="5384772" y="1124006"/>
                  <a:pt x="5376178" y="1126350"/>
                </a:cubicBezTo>
                <a:cubicBezTo>
                  <a:pt x="5367582" y="1128694"/>
                  <a:pt x="5356122" y="1129475"/>
                  <a:pt x="5341798" y="1128694"/>
                </a:cubicBezTo>
                <a:cubicBezTo>
                  <a:pt x="5327474" y="1127912"/>
                  <a:pt x="5316144" y="1122964"/>
                  <a:pt x="5307810" y="1113848"/>
                </a:cubicBezTo>
                <a:cubicBezTo>
                  <a:pt x="5299475" y="1104732"/>
                  <a:pt x="5294656" y="1096919"/>
                  <a:pt x="5293354" y="1090408"/>
                </a:cubicBezTo>
                <a:cubicBezTo>
                  <a:pt x="5292704" y="1087152"/>
                  <a:pt x="5292671" y="1085264"/>
                  <a:pt x="5293257" y="1084743"/>
                </a:cubicBezTo>
                <a:close/>
                <a:moveTo>
                  <a:pt x="4834015" y="1080641"/>
                </a:moveTo>
                <a:cubicBezTo>
                  <a:pt x="4845996" y="1083245"/>
                  <a:pt x="4855242" y="1086501"/>
                  <a:pt x="4861753" y="1090408"/>
                </a:cubicBezTo>
                <a:cubicBezTo>
                  <a:pt x="4868264" y="1094314"/>
                  <a:pt x="4872952" y="1097830"/>
                  <a:pt x="4875817" y="1100956"/>
                </a:cubicBezTo>
                <a:cubicBezTo>
                  <a:pt x="4878682" y="1104081"/>
                  <a:pt x="4880506" y="1108248"/>
                  <a:pt x="4881286" y="1113457"/>
                </a:cubicBezTo>
                <a:cubicBezTo>
                  <a:pt x="4882068" y="1118666"/>
                  <a:pt x="4880506" y="1122834"/>
                  <a:pt x="4876598" y="1125959"/>
                </a:cubicBezTo>
                <a:cubicBezTo>
                  <a:pt x="4872692" y="1129084"/>
                  <a:pt x="4868394" y="1125047"/>
                  <a:pt x="4863706" y="1113848"/>
                </a:cubicBezTo>
                <a:cubicBezTo>
                  <a:pt x="4859018" y="1102649"/>
                  <a:pt x="4848860" y="1092361"/>
                  <a:pt x="4833234" y="1082985"/>
                </a:cubicBezTo>
                <a:close/>
                <a:moveTo>
                  <a:pt x="5320702" y="1075171"/>
                </a:moveTo>
                <a:cubicBezTo>
                  <a:pt x="5324088" y="1074650"/>
                  <a:pt x="5327082" y="1075171"/>
                  <a:pt x="5329687" y="1076734"/>
                </a:cubicBezTo>
                <a:cubicBezTo>
                  <a:pt x="5332812" y="1077776"/>
                  <a:pt x="5335417" y="1079339"/>
                  <a:pt x="5337500" y="1081422"/>
                </a:cubicBezTo>
                <a:cubicBezTo>
                  <a:pt x="5339584" y="1083506"/>
                  <a:pt x="5340236" y="1086892"/>
                  <a:pt x="5339454" y="1091580"/>
                </a:cubicBezTo>
                <a:cubicBezTo>
                  <a:pt x="5338672" y="1096268"/>
                  <a:pt x="5336328" y="1096919"/>
                  <a:pt x="5332422" y="1093533"/>
                </a:cubicBezTo>
                <a:cubicBezTo>
                  <a:pt x="5328515" y="1090147"/>
                  <a:pt x="5324738" y="1086371"/>
                  <a:pt x="5321092" y="1082203"/>
                </a:cubicBezTo>
                <a:cubicBezTo>
                  <a:pt x="5317446" y="1078036"/>
                  <a:pt x="5317316" y="1075692"/>
                  <a:pt x="5320702" y="1075171"/>
                </a:cubicBezTo>
                <a:close/>
                <a:moveTo>
                  <a:pt x="2149128" y="1071655"/>
                </a:moveTo>
                <a:cubicBezTo>
                  <a:pt x="2146654" y="1071916"/>
                  <a:pt x="2143203" y="1072567"/>
                  <a:pt x="2138775" y="1073609"/>
                </a:cubicBezTo>
                <a:lnTo>
                  <a:pt x="2123148" y="1076734"/>
                </a:lnTo>
                <a:cubicBezTo>
                  <a:pt x="2124190" y="1085068"/>
                  <a:pt x="2125232" y="1093924"/>
                  <a:pt x="2126274" y="1103300"/>
                </a:cubicBezTo>
                <a:cubicBezTo>
                  <a:pt x="2135650" y="1101737"/>
                  <a:pt x="2144766" y="1099654"/>
                  <a:pt x="2153621" y="1097049"/>
                </a:cubicBezTo>
                <a:cubicBezTo>
                  <a:pt x="2154662" y="1089236"/>
                  <a:pt x="2155183" y="1083506"/>
                  <a:pt x="2155183" y="1079859"/>
                </a:cubicBezTo>
                <a:cubicBezTo>
                  <a:pt x="2155183" y="1075692"/>
                  <a:pt x="2154662" y="1073088"/>
                  <a:pt x="2153621" y="1072046"/>
                </a:cubicBezTo>
                <a:cubicBezTo>
                  <a:pt x="2153100" y="1071525"/>
                  <a:pt x="2151602" y="1071395"/>
                  <a:pt x="2149128" y="1071655"/>
                </a:cubicBezTo>
                <a:close/>
                <a:moveTo>
                  <a:pt x="4101785" y="1065014"/>
                </a:moveTo>
                <a:cubicBezTo>
                  <a:pt x="4102762" y="1064493"/>
                  <a:pt x="4104162" y="1064493"/>
                  <a:pt x="4105985" y="1065014"/>
                </a:cubicBezTo>
                <a:cubicBezTo>
                  <a:pt x="4109632" y="1066056"/>
                  <a:pt x="4112757" y="1067488"/>
                  <a:pt x="4115361" y="1069311"/>
                </a:cubicBezTo>
                <a:cubicBezTo>
                  <a:pt x="4117966" y="1071134"/>
                  <a:pt x="4116533" y="1073218"/>
                  <a:pt x="4111064" y="1075562"/>
                </a:cubicBezTo>
                <a:cubicBezTo>
                  <a:pt x="4105594" y="1077906"/>
                  <a:pt x="4095567" y="1082985"/>
                  <a:pt x="4080982" y="1090798"/>
                </a:cubicBezTo>
                <a:cubicBezTo>
                  <a:pt x="4099214" y="1094445"/>
                  <a:pt x="4111454" y="1098482"/>
                  <a:pt x="4117705" y="1102909"/>
                </a:cubicBezTo>
                <a:cubicBezTo>
                  <a:pt x="4123956" y="1107337"/>
                  <a:pt x="4126821" y="1112155"/>
                  <a:pt x="4126300" y="1117364"/>
                </a:cubicBezTo>
                <a:cubicBezTo>
                  <a:pt x="4125779" y="1122573"/>
                  <a:pt x="4120961" y="1122052"/>
                  <a:pt x="4111845" y="1115801"/>
                </a:cubicBezTo>
                <a:cubicBezTo>
                  <a:pt x="4102730" y="1109551"/>
                  <a:pt x="4090618" y="1103170"/>
                  <a:pt x="4075512" y="1096658"/>
                </a:cubicBezTo>
                <a:cubicBezTo>
                  <a:pt x="4060406" y="1090147"/>
                  <a:pt x="4054026" y="1086761"/>
                  <a:pt x="4056370" y="1086501"/>
                </a:cubicBezTo>
                <a:cubicBezTo>
                  <a:pt x="4058714" y="1086240"/>
                  <a:pt x="4065616" y="1087152"/>
                  <a:pt x="4077075" y="1089236"/>
                </a:cubicBezTo>
                <a:cubicBezTo>
                  <a:pt x="4092181" y="1078297"/>
                  <a:pt x="4099864" y="1071265"/>
                  <a:pt x="4100125" y="1068139"/>
                </a:cubicBezTo>
                <a:cubicBezTo>
                  <a:pt x="4100255" y="1066577"/>
                  <a:pt x="4100809" y="1065535"/>
                  <a:pt x="4101785" y="1065014"/>
                </a:cubicBezTo>
                <a:close/>
                <a:moveTo>
                  <a:pt x="1796736" y="1065014"/>
                </a:moveTo>
                <a:cubicBezTo>
                  <a:pt x="1797712" y="1064493"/>
                  <a:pt x="1799112" y="1064493"/>
                  <a:pt x="1800935" y="1065014"/>
                </a:cubicBezTo>
                <a:cubicBezTo>
                  <a:pt x="1804582" y="1066056"/>
                  <a:pt x="1807707" y="1067488"/>
                  <a:pt x="1810312" y="1069311"/>
                </a:cubicBezTo>
                <a:cubicBezTo>
                  <a:pt x="1812916" y="1071134"/>
                  <a:pt x="1811484" y="1073218"/>
                  <a:pt x="1806014" y="1075562"/>
                </a:cubicBezTo>
                <a:cubicBezTo>
                  <a:pt x="1800545" y="1077906"/>
                  <a:pt x="1790517" y="1082985"/>
                  <a:pt x="1775932" y="1090798"/>
                </a:cubicBezTo>
                <a:cubicBezTo>
                  <a:pt x="1794164" y="1094445"/>
                  <a:pt x="1806405" y="1098482"/>
                  <a:pt x="1812656" y="1102909"/>
                </a:cubicBezTo>
                <a:cubicBezTo>
                  <a:pt x="1818906" y="1107337"/>
                  <a:pt x="1821771" y="1112155"/>
                  <a:pt x="1821250" y="1117364"/>
                </a:cubicBezTo>
                <a:cubicBezTo>
                  <a:pt x="1820729" y="1122573"/>
                  <a:pt x="1815911" y="1122052"/>
                  <a:pt x="1806796" y="1115801"/>
                </a:cubicBezTo>
                <a:cubicBezTo>
                  <a:pt x="1797680" y="1109551"/>
                  <a:pt x="1785569" y="1103170"/>
                  <a:pt x="1770463" y="1096658"/>
                </a:cubicBezTo>
                <a:cubicBezTo>
                  <a:pt x="1755357" y="1090147"/>
                  <a:pt x="1748976" y="1086761"/>
                  <a:pt x="1751320" y="1086501"/>
                </a:cubicBezTo>
                <a:cubicBezTo>
                  <a:pt x="1753664" y="1086240"/>
                  <a:pt x="1760566" y="1087152"/>
                  <a:pt x="1772026" y="1089236"/>
                </a:cubicBezTo>
                <a:cubicBezTo>
                  <a:pt x="1787131" y="1078297"/>
                  <a:pt x="1794815" y="1071265"/>
                  <a:pt x="1795075" y="1068139"/>
                </a:cubicBezTo>
                <a:cubicBezTo>
                  <a:pt x="1795205" y="1066577"/>
                  <a:pt x="1795759" y="1065535"/>
                  <a:pt x="1796736" y="1065014"/>
                </a:cubicBezTo>
                <a:close/>
                <a:moveTo>
                  <a:pt x="2431148" y="1063451"/>
                </a:moveTo>
                <a:cubicBezTo>
                  <a:pt x="2420209" y="1064493"/>
                  <a:pt x="2409530" y="1065535"/>
                  <a:pt x="2399113" y="1066577"/>
                </a:cubicBezTo>
                <a:lnTo>
                  <a:pt x="2399113" y="1079859"/>
                </a:lnTo>
                <a:cubicBezTo>
                  <a:pt x="2413177" y="1078297"/>
                  <a:pt x="2423074" y="1076995"/>
                  <a:pt x="2428804" y="1075953"/>
                </a:cubicBezTo>
                <a:cubicBezTo>
                  <a:pt x="2429846" y="1072827"/>
                  <a:pt x="2430627" y="1068660"/>
                  <a:pt x="2431148" y="1063451"/>
                </a:cubicBezTo>
                <a:close/>
                <a:moveTo>
                  <a:pt x="5940757" y="1062181"/>
                </a:moveTo>
                <a:cubicBezTo>
                  <a:pt x="5941018" y="1062507"/>
                  <a:pt x="5939585" y="1063972"/>
                  <a:pt x="5936460" y="1066577"/>
                </a:cubicBezTo>
                <a:cubicBezTo>
                  <a:pt x="5930208" y="1071786"/>
                  <a:pt x="5922265" y="1078427"/>
                  <a:pt x="5912628" y="1086501"/>
                </a:cubicBezTo>
                <a:cubicBezTo>
                  <a:pt x="5902992" y="1094575"/>
                  <a:pt x="5897392" y="1100044"/>
                  <a:pt x="5895830" y="1102909"/>
                </a:cubicBezTo>
                <a:cubicBezTo>
                  <a:pt x="5894266" y="1105774"/>
                  <a:pt x="5890360" y="1104342"/>
                  <a:pt x="5884109" y="1098612"/>
                </a:cubicBezTo>
                <a:cubicBezTo>
                  <a:pt x="5878379" y="1092361"/>
                  <a:pt x="5877988" y="1089105"/>
                  <a:pt x="5882937" y="1088845"/>
                </a:cubicBezTo>
                <a:cubicBezTo>
                  <a:pt x="5887886" y="1088585"/>
                  <a:pt x="5895960" y="1085459"/>
                  <a:pt x="5907159" y="1079469"/>
                </a:cubicBezTo>
                <a:cubicBezTo>
                  <a:pt x="5918358" y="1073478"/>
                  <a:pt x="5927604" y="1068530"/>
                  <a:pt x="5934896" y="1064623"/>
                </a:cubicBezTo>
                <a:cubicBezTo>
                  <a:pt x="5938543" y="1062670"/>
                  <a:pt x="5940496" y="1061856"/>
                  <a:pt x="5940757" y="1062181"/>
                </a:cubicBezTo>
                <a:close/>
                <a:moveTo>
                  <a:pt x="5781604" y="1054856"/>
                </a:moveTo>
                <a:cubicBezTo>
                  <a:pt x="5779000" y="1054856"/>
                  <a:pt x="5767800" y="1056940"/>
                  <a:pt x="5748006" y="1061107"/>
                </a:cubicBezTo>
                <a:lnTo>
                  <a:pt x="5748006" y="1082985"/>
                </a:lnTo>
                <a:cubicBezTo>
                  <a:pt x="5761028" y="1080901"/>
                  <a:pt x="5772748" y="1078297"/>
                  <a:pt x="5783166" y="1075171"/>
                </a:cubicBezTo>
                <a:cubicBezTo>
                  <a:pt x="5784208" y="1067879"/>
                  <a:pt x="5784860" y="1062670"/>
                  <a:pt x="5785120" y="1059544"/>
                </a:cubicBezTo>
                <a:cubicBezTo>
                  <a:pt x="5785380" y="1056419"/>
                  <a:pt x="5784208" y="1054856"/>
                  <a:pt x="5781604" y="1054856"/>
                </a:cubicBezTo>
                <a:close/>
                <a:moveTo>
                  <a:pt x="5545195" y="1047141"/>
                </a:moveTo>
                <a:cubicBezTo>
                  <a:pt x="5546432" y="1046945"/>
                  <a:pt x="5548614" y="1047303"/>
                  <a:pt x="5551738" y="1048215"/>
                </a:cubicBezTo>
                <a:cubicBezTo>
                  <a:pt x="5557990" y="1050038"/>
                  <a:pt x="5562678" y="1053033"/>
                  <a:pt x="5565803" y="1057200"/>
                </a:cubicBezTo>
                <a:cubicBezTo>
                  <a:pt x="5568928" y="1061368"/>
                  <a:pt x="5569840" y="1066316"/>
                  <a:pt x="5568538" y="1072046"/>
                </a:cubicBezTo>
                <a:cubicBezTo>
                  <a:pt x="5567236" y="1077776"/>
                  <a:pt x="5563198" y="1076213"/>
                  <a:pt x="5556427" y="1067358"/>
                </a:cubicBezTo>
                <a:cubicBezTo>
                  <a:pt x="5549655" y="1057982"/>
                  <a:pt x="5545618" y="1051991"/>
                  <a:pt x="5544316" y="1049387"/>
                </a:cubicBezTo>
                <a:cubicBezTo>
                  <a:pt x="5543665" y="1048085"/>
                  <a:pt x="5543958" y="1047336"/>
                  <a:pt x="5545195" y="1047141"/>
                </a:cubicBezTo>
                <a:close/>
                <a:moveTo>
                  <a:pt x="4287895" y="1047141"/>
                </a:moveTo>
                <a:cubicBezTo>
                  <a:pt x="4289132" y="1046945"/>
                  <a:pt x="4291314" y="1047303"/>
                  <a:pt x="4294438" y="1048215"/>
                </a:cubicBezTo>
                <a:cubicBezTo>
                  <a:pt x="4300690" y="1050038"/>
                  <a:pt x="4305378" y="1053033"/>
                  <a:pt x="4308503" y="1057200"/>
                </a:cubicBezTo>
                <a:cubicBezTo>
                  <a:pt x="4311628" y="1061368"/>
                  <a:pt x="4312540" y="1066316"/>
                  <a:pt x="4311238" y="1072046"/>
                </a:cubicBezTo>
                <a:cubicBezTo>
                  <a:pt x="4309936" y="1077776"/>
                  <a:pt x="4305898" y="1076213"/>
                  <a:pt x="4299127" y="1067358"/>
                </a:cubicBezTo>
                <a:cubicBezTo>
                  <a:pt x="4292355" y="1057982"/>
                  <a:pt x="4288318" y="1051991"/>
                  <a:pt x="4287016" y="1049387"/>
                </a:cubicBezTo>
                <a:cubicBezTo>
                  <a:pt x="4286365" y="1048085"/>
                  <a:pt x="4286658" y="1047336"/>
                  <a:pt x="4287895" y="1047141"/>
                </a:cubicBezTo>
                <a:close/>
                <a:moveTo>
                  <a:pt x="1982845" y="1047141"/>
                </a:moveTo>
                <a:cubicBezTo>
                  <a:pt x="1984082" y="1046945"/>
                  <a:pt x="1986264" y="1047303"/>
                  <a:pt x="1989389" y="1048215"/>
                </a:cubicBezTo>
                <a:cubicBezTo>
                  <a:pt x="1995640" y="1050038"/>
                  <a:pt x="2000328" y="1053033"/>
                  <a:pt x="2003453" y="1057200"/>
                </a:cubicBezTo>
                <a:cubicBezTo>
                  <a:pt x="2006579" y="1061368"/>
                  <a:pt x="2007490" y="1066316"/>
                  <a:pt x="2006188" y="1072046"/>
                </a:cubicBezTo>
                <a:cubicBezTo>
                  <a:pt x="2004886" y="1077776"/>
                  <a:pt x="2000849" y="1076213"/>
                  <a:pt x="1994077" y="1067358"/>
                </a:cubicBezTo>
                <a:cubicBezTo>
                  <a:pt x="1987305" y="1057982"/>
                  <a:pt x="1983268" y="1051991"/>
                  <a:pt x="1981966" y="1049387"/>
                </a:cubicBezTo>
                <a:cubicBezTo>
                  <a:pt x="1981315" y="1048085"/>
                  <a:pt x="1981608" y="1047336"/>
                  <a:pt x="1982845" y="1047141"/>
                </a:cubicBezTo>
                <a:close/>
                <a:moveTo>
                  <a:pt x="935095" y="1047141"/>
                </a:moveTo>
                <a:cubicBezTo>
                  <a:pt x="936332" y="1046945"/>
                  <a:pt x="938514" y="1047303"/>
                  <a:pt x="941639" y="1048215"/>
                </a:cubicBezTo>
                <a:cubicBezTo>
                  <a:pt x="947890" y="1050038"/>
                  <a:pt x="952578" y="1053033"/>
                  <a:pt x="955703" y="1057200"/>
                </a:cubicBezTo>
                <a:cubicBezTo>
                  <a:pt x="958829" y="1061368"/>
                  <a:pt x="959740" y="1066316"/>
                  <a:pt x="958438" y="1072046"/>
                </a:cubicBezTo>
                <a:cubicBezTo>
                  <a:pt x="957136" y="1077776"/>
                  <a:pt x="953099" y="1076213"/>
                  <a:pt x="946327" y="1067358"/>
                </a:cubicBezTo>
                <a:cubicBezTo>
                  <a:pt x="939555" y="1057982"/>
                  <a:pt x="935518" y="1051991"/>
                  <a:pt x="934216" y="1049387"/>
                </a:cubicBezTo>
                <a:cubicBezTo>
                  <a:pt x="933565" y="1048085"/>
                  <a:pt x="933858" y="1047336"/>
                  <a:pt x="935095" y="1047141"/>
                </a:cubicBezTo>
                <a:close/>
                <a:moveTo>
                  <a:pt x="114866" y="1044992"/>
                </a:moveTo>
                <a:cubicBezTo>
                  <a:pt x="116754" y="1044666"/>
                  <a:pt x="121410" y="1046001"/>
                  <a:pt x="128833" y="1048996"/>
                </a:cubicBezTo>
                <a:cubicBezTo>
                  <a:pt x="143678" y="1054987"/>
                  <a:pt x="154487" y="1060716"/>
                  <a:pt x="161259" y="1066186"/>
                </a:cubicBezTo>
                <a:cubicBezTo>
                  <a:pt x="168030" y="1071655"/>
                  <a:pt x="171286" y="1078297"/>
                  <a:pt x="171026" y="1086110"/>
                </a:cubicBezTo>
                <a:cubicBezTo>
                  <a:pt x="170765" y="1093924"/>
                  <a:pt x="167770" y="1095356"/>
                  <a:pt x="162040" y="1090408"/>
                </a:cubicBezTo>
                <a:cubicBezTo>
                  <a:pt x="156310" y="1085459"/>
                  <a:pt x="149278" y="1079339"/>
                  <a:pt x="140944" y="1072046"/>
                </a:cubicBezTo>
                <a:cubicBezTo>
                  <a:pt x="132609" y="1064753"/>
                  <a:pt x="124796" y="1057721"/>
                  <a:pt x="117503" y="1050950"/>
                </a:cubicBezTo>
                <a:cubicBezTo>
                  <a:pt x="113857" y="1047303"/>
                  <a:pt x="112978" y="1045317"/>
                  <a:pt x="114866" y="1044992"/>
                </a:cubicBezTo>
                <a:close/>
                <a:moveTo>
                  <a:pt x="305957" y="1043917"/>
                </a:moveTo>
                <a:cubicBezTo>
                  <a:pt x="303352" y="1043397"/>
                  <a:pt x="292934" y="1044699"/>
                  <a:pt x="274703" y="1047824"/>
                </a:cubicBezTo>
                <a:lnTo>
                  <a:pt x="277047" y="1073609"/>
                </a:lnTo>
                <a:cubicBezTo>
                  <a:pt x="289028" y="1071525"/>
                  <a:pt x="298925" y="1069702"/>
                  <a:pt x="306738" y="1068139"/>
                </a:cubicBezTo>
                <a:cubicBezTo>
                  <a:pt x="308301" y="1059805"/>
                  <a:pt x="309212" y="1053815"/>
                  <a:pt x="309473" y="1050168"/>
                </a:cubicBezTo>
                <a:cubicBezTo>
                  <a:pt x="309733" y="1046522"/>
                  <a:pt x="308561" y="1044438"/>
                  <a:pt x="305957" y="1043917"/>
                </a:cubicBezTo>
                <a:close/>
                <a:moveTo>
                  <a:pt x="5316404" y="1043136"/>
                </a:moveTo>
                <a:lnTo>
                  <a:pt x="5299996" y="1046262"/>
                </a:lnTo>
                <a:cubicBezTo>
                  <a:pt x="5300517" y="1051991"/>
                  <a:pt x="5301298" y="1057721"/>
                  <a:pt x="5302340" y="1063451"/>
                </a:cubicBezTo>
                <a:cubicBezTo>
                  <a:pt x="5308591" y="1061888"/>
                  <a:pt x="5315102" y="1060326"/>
                  <a:pt x="5321874" y="1058763"/>
                </a:cubicBezTo>
                <a:lnTo>
                  <a:pt x="5321874" y="1046262"/>
                </a:lnTo>
                <a:cubicBezTo>
                  <a:pt x="5321874" y="1043136"/>
                  <a:pt x="5320050" y="1042094"/>
                  <a:pt x="5316404" y="1043136"/>
                </a:cubicBezTo>
                <a:close/>
                <a:moveTo>
                  <a:pt x="3652506" y="1043136"/>
                </a:moveTo>
                <a:cubicBezTo>
                  <a:pt x="3657715" y="1044699"/>
                  <a:pt x="3661752" y="1046522"/>
                  <a:pt x="3664617" y="1048606"/>
                </a:cubicBezTo>
                <a:cubicBezTo>
                  <a:pt x="3667482" y="1050689"/>
                  <a:pt x="3669174" y="1053554"/>
                  <a:pt x="3669696" y="1057200"/>
                </a:cubicBezTo>
                <a:cubicBezTo>
                  <a:pt x="3670216" y="1060847"/>
                  <a:pt x="3669696" y="1064102"/>
                  <a:pt x="3668133" y="1066967"/>
                </a:cubicBezTo>
                <a:cubicBezTo>
                  <a:pt x="3666570" y="1069832"/>
                  <a:pt x="3663966" y="1068921"/>
                  <a:pt x="3660319" y="1064233"/>
                </a:cubicBezTo>
                <a:cubicBezTo>
                  <a:pt x="3656673" y="1059544"/>
                  <a:pt x="3653027" y="1054596"/>
                  <a:pt x="3649380" y="1049387"/>
                </a:cubicBezTo>
                <a:cubicBezTo>
                  <a:pt x="3646255" y="1043657"/>
                  <a:pt x="3647297" y="1041573"/>
                  <a:pt x="3652506" y="1043136"/>
                </a:cubicBezTo>
                <a:close/>
                <a:moveTo>
                  <a:pt x="5902862" y="1042745"/>
                </a:moveTo>
                <a:cubicBezTo>
                  <a:pt x="5909112" y="1041964"/>
                  <a:pt x="5914061" y="1042876"/>
                  <a:pt x="5917707" y="1045480"/>
                </a:cubicBezTo>
                <a:cubicBezTo>
                  <a:pt x="5921354" y="1048085"/>
                  <a:pt x="5923046" y="1051210"/>
                  <a:pt x="5922786" y="1054856"/>
                </a:cubicBezTo>
                <a:cubicBezTo>
                  <a:pt x="5922526" y="1058503"/>
                  <a:pt x="5920182" y="1059805"/>
                  <a:pt x="5915754" y="1058763"/>
                </a:cubicBezTo>
                <a:cubicBezTo>
                  <a:pt x="5911326" y="1057721"/>
                  <a:pt x="5906508" y="1054987"/>
                  <a:pt x="5901299" y="1050559"/>
                </a:cubicBezTo>
                <a:cubicBezTo>
                  <a:pt x="5896090" y="1046131"/>
                  <a:pt x="5896610" y="1043527"/>
                  <a:pt x="5902862" y="1042745"/>
                </a:cubicBezTo>
                <a:close/>
                <a:moveTo>
                  <a:pt x="2427241" y="1042745"/>
                </a:moveTo>
                <a:cubicBezTo>
                  <a:pt x="2423595" y="1043006"/>
                  <a:pt x="2414219" y="1044178"/>
                  <a:pt x="2399113" y="1046262"/>
                </a:cubicBezTo>
                <a:lnTo>
                  <a:pt x="2399113" y="1060326"/>
                </a:lnTo>
                <a:lnTo>
                  <a:pt x="2431929" y="1055638"/>
                </a:lnTo>
                <a:cubicBezTo>
                  <a:pt x="2432450" y="1051991"/>
                  <a:pt x="2432711" y="1048866"/>
                  <a:pt x="2432711" y="1046262"/>
                </a:cubicBezTo>
                <a:cubicBezTo>
                  <a:pt x="2432711" y="1043657"/>
                  <a:pt x="2430887" y="1042485"/>
                  <a:pt x="2427241" y="1042745"/>
                </a:cubicBezTo>
                <a:close/>
                <a:moveTo>
                  <a:pt x="5697120" y="1036104"/>
                </a:moveTo>
                <a:cubicBezTo>
                  <a:pt x="5699009" y="1036364"/>
                  <a:pt x="5701386" y="1037406"/>
                  <a:pt x="5704250" y="1039229"/>
                </a:cubicBezTo>
                <a:cubicBezTo>
                  <a:pt x="5709980" y="1042876"/>
                  <a:pt x="5711804" y="1045741"/>
                  <a:pt x="5709720" y="1047824"/>
                </a:cubicBezTo>
                <a:cubicBezTo>
                  <a:pt x="5707636" y="1049908"/>
                  <a:pt x="5705683" y="1051731"/>
                  <a:pt x="5703860" y="1053294"/>
                </a:cubicBezTo>
                <a:cubicBezTo>
                  <a:pt x="5702036" y="1054856"/>
                  <a:pt x="5700474" y="1057851"/>
                  <a:pt x="5699172" y="1062279"/>
                </a:cubicBezTo>
                <a:cubicBezTo>
                  <a:pt x="5697870" y="1066707"/>
                  <a:pt x="5698650" y="1071395"/>
                  <a:pt x="5701516" y="1076343"/>
                </a:cubicBezTo>
                <a:cubicBezTo>
                  <a:pt x="5704380" y="1081292"/>
                  <a:pt x="5705032" y="1086892"/>
                  <a:pt x="5703469" y="1093142"/>
                </a:cubicBezTo>
                <a:cubicBezTo>
                  <a:pt x="5707116" y="1094184"/>
                  <a:pt x="5710110" y="1094835"/>
                  <a:pt x="5712454" y="1095096"/>
                </a:cubicBezTo>
                <a:cubicBezTo>
                  <a:pt x="5714798" y="1095356"/>
                  <a:pt x="5719617" y="1096528"/>
                  <a:pt x="5726910" y="1098612"/>
                </a:cubicBezTo>
                <a:cubicBezTo>
                  <a:pt x="5734202" y="1100695"/>
                  <a:pt x="5742276" y="1102909"/>
                  <a:pt x="5751131" y="1105253"/>
                </a:cubicBezTo>
                <a:cubicBezTo>
                  <a:pt x="5759986" y="1107597"/>
                  <a:pt x="5770144" y="1109681"/>
                  <a:pt x="5781604" y="1111504"/>
                </a:cubicBezTo>
                <a:cubicBezTo>
                  <a:pt x="5793064" y="1113327"/>
                  <a:pt x="5806086" y="1113848"/>
                  <a:pt x="5820671" y="1113067"/>
                </a:cubicBezTo>
                <a:cubicBezTo>
                  <a:pt x="5835256" y="1112285"/>
                  <a:pt x="5841898" y="1112416"/>
                  <a:pt x="5840596" y="1113457"/>
                </a:cubicBezTo>
                <a:cubicBezTo>
                  <a:pt x="5839294" y="1114499"/>
                  <a:pt x="5834084" y="1116973"/>
                  <a:pt x="5824968" y="1120880"/>
                </a:cubicBezTo>
                <a:cubicBezTo>
                  <a:pt x="5815853" y="1124787"/>
                  <a:pt x="5808040" y="1127261"/>
                  <a:pt x="5801528" y="1128303"/>
                </a:cubicBezTo>
                <a:cubicBezTo>
                  <a:pt x="5795017" y="1129345"/>
                  <a:pt x="5785120" y="1127522"/>
                  <a:pt x="5771837" y="1122834"/>
                </a:cubicBezTo>
                <a:cubicBezTo>
                  <a:pt x="5758554" y="1118145"/>
                  <a:pt x="5743708" y="1113067"/>
                  <a:pt x="5727300" y="1107597"/>
                </a:cubicBezTo>
                <a:cubicBezTo>
                  <a:pt x="5710892" y="1102128"/>
                  <a:pt x="5700604" y="1099654"/>
                  <a:pt x="5696437" y="1100174"/>
                </a:cubicBezTo>
                <a:cubicBezTo>
                  <a:pt x="5692270" y="1100695"/>
                  <a:pt x="5688754" y="1101737"/>
                  <a:pt x="5685888" y="1103300"/>
                </a:cubicBezTo>
                <a:cubicBezTo>
                  <a:pt x="5683024" y="1104863"/>
                  <a:pt x="5680419" y="1106425"/>
                  <a:pt x="5678075" y="1107988"/>
                </a:cubicBezTo>
                <a:cubicBezTo>
                  <a:pt x="5675731" y="1109551"/>
                  <a:pt x="5673257" y="1109551"/>
                  <a:pt x="5670652" y="1107988"/>
                </a:cubicBezTo>
                <a:cubicBezTo>
                  <a:pt x="5668048" y="1106425"/>
                  <a:pt x="5666094" y="1104863"/>
                  <a:pt x="5664792" y="1103300"/>
                </a:cubicBezTo>
                <a:cubicBezTo>
                  <a:pt x="5663490" y="1101737"/>
                  <a:pt x="5665834" y="1100174"/>
                  <a:pt x="5671824" y="1098612"/>
                </a:cubicBezTo>
                <a:cubicBezTo>
                  <a:pt x="5677814" y="1097049"/>
                  <a:pt x="5686019" y="1094705"/>
                  <a:pt x="5696437" y="1091580"/>
                </a:cubicBezTo>
                <a:cubicBezTo>
                  <a:pt x="5698000" y="1089496"/>
                  <a:pt x="5698000" y="1086501"/>
                  <a:pt x="5696437" y="1082594"/>
                </a:cubicBezTo>
                <a:cubicBezTo>
                  <a:pt x="5694874" y="1078687"/>
                  <a:pt x="5693181" y="1075171"/>
                  <a:pt x="5691358" y="1072046"/>
                </a:cubicBezTo>
                <a:cubicBezTo>
                  <a:pt x="5689535" y="1068921"/>
                  <a:pt x="5688884" y="1065405"/>
                  <a:pt x="5689404" y="1061498"/>
                </a:cubicBezTo>
                <a:cubicBezTo>
                  <a:pt x="5689926" y="1057591"/>
                  <a:pt x="5690056" y="1054856"/>
                  <a:pt x="5689796" y="1053294"/>
                </a:cubicBezTo>
                <a:cubicBezTo>
                  <a:pt x="5689535" y="1051731"/>
                  <a:pt x="5687712" y="1051470"/>
                  <a:pt x="5684326" y="1052512"/>
                </a:cubicBezTo>
                <a:cubicBezTo>
                  <a:pt x="5680940" y="1053554"/>
                  <a:pt x="5676903" y="1053424"/>
                  <a:pt x="5672215" y="1052122"/>
                </a:cubicBezTo>
                <a:cubicBezTo>
                  <a:pt x="5667527" y="1050819"/>
                  <a:pt x="5667527" y="1049647"/>
                  <a:pt x="5672215" y="1048606"/>
                </a:cubicBezTo>
                <a:cubicBezTo>
                  <a:pt x="5676903" y="1047564"/>
                  <a:pt x="5681070" y="1046131"/>
                  <a:pt x="5684716" y="1044308"/>
                </a:cubicBezTo>
                <a:cubicBezTo>
                  <a:pt x="5688363" y="1042485"/>
                  <a:pt x="5691098" y="1040271"/>
                  <a:pt x="5692921" y="1037667"/>
                </a:cubicBezTo>
                <a:cubicBezTo>
                  <a:pt x="5693832" y="1036364"/>
                  <a:pt x="5695232" y="1035844"/>
                  <a:pt x="5697120" y="1036104"/>
                </a:cubicBezTo>
                <a:close/>
                <a:moveTo>
                  <a:pt x="2829152" y="1035323"/>
                </a:moveTo>
                <a:cubicBezTo>
                  <a:pt x="2822380" y="1036364"/>
                  <a:pt x="2815608" y="1037667"/>
                  <a:pt x="2808836" y="1039229"/>
                </a:cubicBezTo>
                <a:cubicBezTo>
                  <a:pt x="2808316" y="1046522"/>
                  <a:pt x="2807795" y="1053294"/>
                  <a:pt x="2807274" y="1059544"/>
                </a:cubicBezTo>
                <a:cubicBezTo>
                  <a:pt x="2813525" y="1057982"/>
                  <a:pt x="2819775" y="1056679"/>
                  <a:pt x="2826026" y="1055638"/>
                </a:cubicBezTo>
                <a:cubicBezTo>
                  <a:pt x="2827589" y="1049387"/>
                  <a:pt x="2828631" y="1042615"/>
                  <a:pt x="2829152" y="1035323"/>
                </a:cubicBezTo>
                <a:close/>
                <a:moveTo>
                  <a:pt x="4080982" y="1033369"/>
                </a:moveTo>
                <a:cubicBezTo>
                  <a:pt x="4078898" y="1032588"/>
                  <a:pt x="4074601" y="1032848"/>
                  <a:pt x="4068090" y="1034151"/>
                </a:cubicBezTo>
                <a:cubicBezTo>
                  <a:pt x="4061578" y="1035453"/>
                  <a:pt x="4054156" y="1037146"/>
                  <a:pt x="4045821" y="1039229"/>
                </a:cubicBezTo>
                <a:lnTo>
                  <a:pt x="4045821" y="1052512"/>
                </a:lnTo>
                <a:cubicBezTo>
                  <a:pt x="4051551" y="1051991"/>
                  <a:pt x="4056760" y="1050689"/>
                  <a:pt x="4061448" y="1048606"/>
                </a:cubicBezTo>
                <a:cubicBezTo>
                  <a:pt x="4066136" y="1046522"/>
                  <a:pt x="4069783" y="1046522"/>
                  <a:pt x="4072387" y="1048606"/>
                </a:cubicBezTo>
                <a:cubicBezTo>
                  <a:pt x="4074992" y="1050689"/>
                  <a:pt x="4072908" y="1052643"/>
                  <a:pt x="4066136" y="1054466"/>
                </a:cubicBezTo>
                <a:cubicBezTo>
                  <a:pt x="4059365" y="1056289"/>
                  <a:pt x="4052593" y="1057200"/>
                  <a:pt x="4045821" y="1057200"/>
                </a:cubicBezTo>
                <a:lnTo>
                  <a:pt x="4045821" y="1073609"/>
                </a:lnTo>
                <a:cubicBezTo>
                  <a:pt x="4049988" y="1072567"/>
                  <a:pt x="4054807" y="1071265"/>
                  <a:pt x="4060276" y="1069702"/>
                </a:cubicBezTo>
                <a:cubicBezTo>
                  <a:pt x="4065746" y="1068139"/>
                  <a:pt x="4071085" y="1067097"/>
                  <a:pt x="4076294" y="1066577"/>
                </a:cubicBezTo>
                <a:cubicBezTo>
                  <a:pt x="4078378" y="1061888"/>
                  <a:pt x="4080201" y="1055377"/>
                  <a:pt x="4081763" y="1047043"/>
                </a:cubicBezTo>
                <a:cubicBezTo>
                  <a:pt x="4083326" y="1038708"/>
                  <a:pt x="4083066" y="1034151"/>
                  <a:pt x="4080982" y="1033369"/>
                </a:cubicBezTo>
                <a:close/>
                <a:moveTo>
                  <a:pt x="1775932" y="1033369"/>
                </a:moveTo>
                <a:cubicBezTo>
                  <a:pt x="1773849" y="1032588"/>
                  <a:pt x="1769551" y="1032848"/>
                  <a:pt x="1763040" y="1034151"/>
                </a:cubicBezTo>
                <a:cubicBezTo>
                  <a:pt x="1756529" y="1035453"/>
                  <a:pt x="1749106" y="1037146"/>
                  <a:pt x="1740772" y="1039229"/>
                </a:cubicBezTo>
                <a:lnTo>
                  <a:pt x="1740772" y="1052512"/>
                </a:lnTo>
                <a:cubicBezTo>
                  <a:pt x="1746501" y="1051991"/>
                  <a:pt x="1751711" y="1050689"/>
                  <a:pt x="1756399" y="1048606"/>
                </a:cubicBezTo>
                <a:cubicBezTo>
                  <a:pt x="1761087" y="1046522"/>
                  <a:pt x="1764733" y="1046522"/>
                  <a:pt x="1767337" y="1048606"/>
                </a:cubicBezTo>
                <a:cubicBezTo>
                  <a:pt x="1769942" y="1050689"/>
                  <a:pt x="1767858" y="1052643"/>
                  <a:pt x="1761087" y="1054466"/>
                </a:cubicBezTo>
                <a:cubicBezTo>
                  <a:pt x="1754315" y="1056289"/>
                  <a:pt x="1747543" y="1057200"/>
                  <a:pt x="1740772" y="1057200"/>
                </a:cubicBezTo>
                <a:lnTo>
                  <a:pt x="1740772" y="1073609"/>
                </a:lnTo>
                <a:cubicBezTo>
                  <a:pt x="1744939" y="1072567"/>
                  <a:pt x="1749757" y="1071265"/>
                  <a:pt x="1755227" y="1069702"/>
                </a:cubicBezTo>
                <a:cubicBezTo>
                  <a:pt x="1760696" y="1068139"/>
                  <a:pt x="1766035" y="1067097"/>
                  <a:pt x="1771244" y="1066577"/>
                </a:cubicBezTo>
                <a:cubicBezTo>
                  <a:pt x="1773328" y="1061888"/>
                  <a:pt x="1775151" y="1055377"/>
                  <a:pt x="1776714" y="1047043"/>
                </a:cubicBezTo>
                <a:cubicBezTo>
                  <a:pt x="1778276" y="1038708"/>
                  <a:pt x="1778016" y="1034151"/>
                  <a:pt x="1775932" y="1033369"/>
                </a:cubicBezTo>
                <a:close/>
                <a:moveTo>
                  <a:pt x="5325096" y="1031904"/>
                </a:moveTo>
                <a:cubicBezTo>
                  <a:pt x="5326464" y="1031709"/>
                  <a:pt x="5327864" y="1031937"/>
                  <a:pt x="5329296" y="1032588"/>
                </a:cubicBezTo>
                <a:cubicBezTo>
                  <a:pt x="5332162" y="1033890"/>
                  <a:pt x="5334896" y="1035583"/>
                  <a:pt x="5337500" y="1037667"/>
                </a:cubicBezTo>
                <a:cubicBezTo>
                  <a:pt x="5340105" y="1039750"/>
                  <a:pt x="5339844" y="1041834"/>
                  <a:pt x="5336720" y="1043917"/>
                </a:cubicBezTo>
                <a:cubicBezTo>
                  <a:pt x="5333594" y="1046001"/>
                  <a:pt x="5331250" y="1049908"/>
                  <a:pt x="5329687" y="1055638"/>
                </a:cubicBezTo>
                <a:cubicBezTo>
                  <a:pt x="5334375" y="1060326"/>
                  <a:pt x="5334375" y="1062930"/>
                  <a:pt x="5329687" y="1063451"/>
                </a:cubicBezTo>
                <a:cubicBezTo>
                  <a:pt x="5324999" y="1063972"/>
                  <a:pt x="5315884" y="1065795"/>
                  <a:pt x="5302340" y="1068921"/>
                </a:cubicBezTo>
                <a:cubicBezTo>
                  <a:pt x="5301298" y="1074130"/>
                  <a:pt x="5299606" y="1074260"/>
                  <a:pt x="5297261" y="1069311"/>
                </a:cubicBezTo>
                <a:cubicBezTo>
                  <a:pt x="5294917" y="1064363"/>
                  <a:pt x="5293224" y="1059805"/>
                  <a:pt x="5292182" y="1055638"/>
                </a:cubicBezTo>
                <a:cubicBezTo>
                  <a:pt x="5291140" y="1051470"/>
                  <a:pt x="5289708" y="1047824"/>
                  <a:pt x="5287885" y="1044699"/>
                </a:cubicBezTo>
                <a:cubicBezTo>
                  <a:pt x="5286062" y="1041573"/>
                  <a:pt x="5286452" y="1040271"/>
                  <a:pt x="5289057" y="1040792"/>
                </a:cubicBezTo>
                <a:lnTo>
                  <a:pt x="5296870" y="1041573"/>
                </a:lnTo>
                <a:cubicBezTo>
                  <a:pt x="5299475" y="1041573"/>
                  <a:pt x="5303512" y="1040792"/>
                  <a:pt x="5308982" y="1039229"/>
                </a:cubicBezTo>
                <a:cubicBezTo>
                  <a:pt x="5314451" y="1037667"/>
                  <a:pt x="5318488" y="1035844"/>
                  <a:pt x="5321092" y="1033760"/>
                </a:cubicBezTo>
                <a:cubicBezTo>
                  <a:pt x="5322394" y="1032718"/>
                  <a:pt x="5323730" y="1032100"/>
                  <a:pt x="5325096" y="1031904"/>
                </a:cubicBezTo>
                <a:close/>
                <a:moveTo>
                  <a:pt x="311426" y="1031318"/>
                </a:moveTo>
                <a:cubicBezTo>
                  <a:pt x="313119" y="1031253"/>
                  <a:pt x="315073" y="1031676"/>
                  <a:pt x="317286" y="1032588"/>
                </a:cubicBezTo>
                <a:cubicBezTo>
                  <a:pt x="321714" y="1034411"/>
                  <a:pt x="325621" y="1036755"/>
                  <a:pt x="329007" y="1039620"/>
                </a:cubicBezTo>
                <a:cubicBezTo>
                  <a:pt x="332392" y="1042485"/>
                  <a:pt x="332262" y="1045220"/>
                  <a:pt x="328616" y="1047824"/>
                </a:cubicBezTo>
                <a:cubicBezTo>
                  <a:pt x="324970" y="1050429"/>
                  <a:pt x="321063" y="1057200"/>
                  <a:pt x="316896" y="1068139"/>
                </a:cubicBezTo>
                <a:cubicBezTo>
                  <a:pt x="323667" y="1073348"/>
                  <a:pt x="323407" y="1076083"/>
                  <a:pt x="316114" y="1076343"/>
                </a:cubicBezTo>
                <a:cubicBezTo>
                  <a:pt x="308822" y="1076604"/>
                  <a:pt x="296320" y="1078036"/>
                  <a:pt x="278610" y="1080641"/>
                </a:cubicBezTo>
                <a:cubicBezTo>
                  <a:pt x="276526" y="1089496"/>
                  <a:pt x="274312" y="1091580"/>
                  <a:pt x="271968" y="1086892"/>
                </a:cubicBezTo>
                <a:cubicBezTo>
                  <a:pt x="269624" y="1082203"/>
                  <a:pt x="267801" y="1075432"/>
                  <a:pt x="266499" y="1066577"/>
                </a:cubicBezTo>
                <a:cubicBezTo>
                  <a:pt x="265197" y="1057721"/>
                  <a:pt x="263113" y="1051210"/>
                  <a:pt x="260248" y="1047043"/>
                </a:cubicBezTo>
                <a:cubicBezTo>
                  <a:pt x="257383" y="1042876"/>
                  <a:pt x="257253" y="1040792"/>
                  <a:pt x="259857" y="1040792"/>
                </a:cubicBezTo>
                <a:cubicBezTo>
                  <a:pt x="262983" y="1040792"/>
                  <a:pt x="265978" y="1041183"/>
                  <a:pt x="268843" y="1041964"/>
                </a:cubicBezTo>
                <a:cubicBezTo>
                  <a:pt x="271708" y="1042745"/>
                  <a:pt x="278219" y="1041964"/>
                  <a:pt x="288377" y="1039620"/>
                </a:cubicBezTo>
                <a:cubicBezTo>
                  <a:pt x="298534" y="1037276"/>
                  <a:pt x="304785" y="1035062"/>
                  <a:pt x="307129" y="1032979"/>
                </a:cubicBezTo>
                <a:cubicBezTo>
                  <a:pt x="308301" y="1031937"/>
                  <a:pt x="309733" y="1031383"/>
                  <a:pt x="311426" y="1031318"/>
                </a:cubicBezTo>
                <a:close/>
                <a:moveTo>
                  <a:pt x="5502904" y="1027118"/>
                </a:moveTo>
                <a:cubicBezTo>
                  <a:pt x="5499518" y="1027379"/>
                  <a:pt x="5491314" y="1028811"/>
                  <a:pt x="5478292" y="1031416"/>
                </a:cubicBezTo>
                <a:lnTo>
                  <a:pt x="5479074" y="1057982"/>
                </a:lnTo>
                <a:cubicBezTo>
                  <a:pt x="5485845" y="1056940"/>
                  <a:pt x="5490533" y="1055768"/>
                  <a:pt x="5493138" y="1054466"/>
                </a:cubicBezTo>
                <a:cubicBezTo>
                  <a:pt x="5495742" y="1053163"/>
                  <a:pt x="5498477" y="1053684"/>
                  <a:pt x="5501342" y="1056028"/>
                </a:cubicBezTo>
                <a:cubicBezTo>
                  <a:pt x="5504206" y="1058372"/>
                  <a:pt x="5503165" y="1060456"/>
                  <a:pt x="5498216" y="1062279"/>
                </a:cubicBezTo>
                <a:cubicBezTo>
                  <a:pt x="5493268" y="1064102"/>
                  <a:pt x="5486887" y="1065014"/>
                  <a:pt x="5479074" y="1065014"/>
                </a:cubicBezTo>
                <a:lnTo>
                  <a:pt x="5479854" y="1090017"/>
                </a:lnTo>
                <a:cubicBezTo>
                  <a:pt x="5484543" y="1089496"/>
                  <a:pt x="5489231" y="1088324"/>
                  <a:pt x="5493919" y="1086501"/>
                </a:cubicBezTo>
                <a:cubicBezTo>
                  <a:pt x="5498607" y="1084678"/>
                  <a:pt x="5502123" y="1084938"/>
                  <a:pt x="5504467" y="1087282"/>
                </a:cubicBezTo>
                <a:cubicBezTo>
                  <a:pt x="5506811" y="1089626"/>
                  <a:pt x="5508634" y="1089105"/>
                  <a:pt x="5509936" y="1085720"/>
                </a:cubicBezTo>
                <a:cubicBezTo>
                  <a:pt x="5511239" y="1082334"/>
                  <a:pt x="5512020" y="1072827"/>
                  <a:pt x="5512280" y="1057200"/>
                </a:cubicBezTo>
                <a:cubicBezTo>
                  <a:pt x="5512541" y="1041573"/>
                  <a:pt x="5511890" y="1032588"/>
                  <a:pt x="5510328" y="1030244"/>
                </a:cubicBezTo>
                <a:cubicBezTo>
                  <a:pt x="5508764" y="1027900"/>
                  <a:pt x="5506290" y="1026858"/>
                  <a:pt x="5502904" y="1027118"/>
                </a:cubicBezTo>
                <a:close/>
                <a:moveTo>
                  <a:pt x="4245604" y="1027118"/>
                </a:moveTo>
                <a:cubicBezTo>
                  <a:pt x="4242218" y="1027379"/>
                  <a:pt x="4234014" y="1028811"/>
                  <a:pt x="4220992" y="1031416"/>
                </a:cubicBezTo>
                <a:lnTo>
                  <a:pt x="4221774" y="1057982"/>
                </a:lnTo>
                <a:cubicBezTo>
                  <a:pt x="4228545" y="1056940"/>
                  <a:pt x="4233233" y="1055768"/>
                  <a:pt x="4235838" y="1054466"/>
                </a:cubicBezTo>
                <a:cubicBezTo>
                  <a:pt x="4238442" y="1053163"/>
                  <a:pt x="4241177" y="1053684"/>
                  <a:pt x="4244042" y="1056028"/>
                </a:cubicBezTo>
                <a:cubicBezTo>
                  <a:pt x="4246906" y="1058372"/>
                  <a:pt x="4245865" y="1060456"/>
                  <a:pt x="4240916" y="1062279"/>
                </a:cubicBezTo>
                <a:cubicBezTo>
                  <a:pt x="4235968" y="1064102"/>
                  <a:pt x="4229587" y="1065014"/>
                  <a:pt x="4221774" y="1065014"/>
                </a:cubicBezTo>
                <a:lnTo>
                  <a:pt x="4222554" y="1090017"/>
                </a:lnTo>
                <a:cubicBezTo>
                  <a:pt x="4227243" y="1089496"/>
                  <a:pt x="4231931" y="1088324"/>
                  <a:pt x="4236619" y="1086501"/>
                </a:cubicBezTo>
                <a:cubicBezTo>
                  <a:pt x="4241307" y="1084678"/>
                  <a:pt x="4244823" y="1084938"/>
                  <a:pt x="4247167" y="1087282"/>
                </a:cubicBezTo>
                <a:cubicBezTo>
                  <a:pt x="4249511" y="1089626"/>
                  <a:pt x="4251334" y="1089105"/>
                  <a:pt x="4252636" y="1085720"/>
                </a:cubicBezTo>
                <a:cubicBezTo>
                  <a:pt x="4253939" y="1082334"/>
                  <a:pt x="4254720" y="1072827"/>
                  <a:pt x="4254980" y="1057200"/>
                </a:cubicBezTo>
                <a:cubicBezTo>
                  <a:pt x="4255241" y="1041573"/>
                  <a:pt x="4254590" y="1032588"/>
                  <a:pt x="4253028" y="1030244"/>
                </a:cubicBezTo>
                <a:cubicBezTo>
                  <a:pt x="4251464" y="1027900"/>
                  <a:pt x="4248990" y="1026858"/>
                  <a:pt x="4245604" y="1027118"/>
                </a:cubicBezTo>
                <a:close/>
                <a:moveTo>
                  <a:pt x="1940555" y="1027118"/>
                </a:moveTo>
                <a:cubicBezTo>
                  <a:pt x="1937169" y="1027379"/>
                  <a:pt x="1928965" y="1028811"/>
                  <a:pt x="1915942" y="1031416"/>
                </a:cubicBezTo>
                <a:lnTo>
                  <a:pt x="1916724" y="1057982"/>
                </a:lnTo>
                <a:cubicBezTo>
                  <a:pt x="1923495" y="1056940"/>
                  <a:pt x="1928183" y="1055768"/>
                  <a:pt x="1930788" y="1054466"/>
                </a:cubicBezTo>
                <a:cubicBezTo>
                  <a:pt x="1933392" y="1053163"/>
                  <a:pt x="1936127" y="1053684"/>
                  <a:pt x="1938992" y="1056028"/>
                </a:cubicBezTo>
                <a:cubicBezTo>
                  <a:pt x="1941857" y="1058372"/>
                  <a:pt x="1940815" y="1060456"/>
                  <a:pt x="1935867" y="1062279"/>
                </a:cubicBezTo>
                <a:cubicBezTo>
                  <a:pt x="1930918" y="1064102"/>
                  <a:pt x="1924537" y="1065014"/>
                  <a:pt x="1916724" y="1065014"/>
                </a:cubicBezTo>
                <a:lnTo>
                  <a:pt x="1917505" y="1090017"/>
                </a:lnTo>
                <a:cubicBezTo>
                  <a:pt x="1922193" y="1089496"/>
                  <a:pt x="1926881" y="1088324"/>
                  <a:pt x="1931569" y="1086501"/>
                </a:cubicBezTo>
                <a:cubicBezTo>
                  <a:pt x="1936257" y="1084678"/>
                  <a:pt x="1939773" y="1084938"/>
                  <a:pt x="1942117" y="1087282"/>
                </a:cubicBezTo>
                <a:cubicBezTo>
                  <a:pt x="1944461" y="1089626"/>
                  <a:pt x="1946285" y="1089105"/>
                  <a:pt x="1947587" y="1085720"/>
                </a:cubicBezTo>
                <a:cubicBezTo>
                  <a:pt x="1948889" y="1082334"/>
                  <a:pt x="1949670" y="1072827"/>
                  <a:pt x="1949931" y="1057200"/>
                </a:cubicBezTo>
                <a:cubicBezTo>
                  <a:pt x="1950191" y="1041573"/>
                  <a:pt x="1949540" y="1032588"/>
                  <a:pt x="1947977" y="1030244"/>
                </a:cubicBezTo>
                <a:cubicBezTo>
                  <a:pt x="1946415" y="1027900"/>
                  <a:pt x="1943941" y="1026858"/>
                  <a:pt x="1940555" y="1027118"/>
                </a:cubicBezTo>
                <a:close/>
                <a:moveTo>
                  <a:pt x="892805" y="1027118"/>
                </a:moveTo>
                <a:cubicBezTo>
                  <a:pt x="889419" y="1027379"/>
                  <a:pt x="881215" y="1028811"/>
                  <a:pt x="868192" y="1031416"/>
                </a:cubicBezTo>
                <a:lnTo>
                  <a:pt x="868974" y="1057982"/>
                </a:lnTo>
                <a:cubicBezTo>
                  <a:pt x="875745" y="1056940"/>
                  <a:pt x="880433" y="1055768"/>
                  <a:pt x="883038" y="1054466"/>
                </a:cubicBezTo>
                <a:cubicBezTo>
                  <a:pt x="885642" y="1053163"/>
                  <a:pt x="888377" y="1053684"/>
                  <a:pt x="891242" y="1056028"/>
                </a:cubicBezTo>
                <a:cubicBezTo>
                  <a:pt x="894107" y="1058372"/>
                  <a:pt x="893065" y="1060456"/>
                  <a:pt x="888117" y="1062279"/>
                </a:cubicBezTo>
                <a:cubicBezTo>
                  <a:pt x="883168" y="1064102"/>
                  <a:pt x="876787" y="1065014"/>
                  <a:pt x="868974" y="1065014"/>
                </a:cubicBezTo>
                <a:lnTo>
                  <a:pt x="869755" y="1090017"/>
                </a:lnTo>
                <a:cubicBezTo>
                  <a:pt x="874443" y="1089496"/>
                  <a:pt x="879131" y="1088324"/>
                  <a:pt x="883819" y="1086501"/>
                </a:cubicBezTo>
                <a:cubicBezTo>
                  <a:pt x="888507" y="1084678"/>
                  <a:pt x="892023" y="1084938"/>
                  <a:pt x="894367" y="1087282"/>
                </a:cubicBezTo>
                <a:cubicBezTo>
                  <a:pt x="896712" y="1089626"/>
                  <a:pt x="898535" y="1089105"/>
                  <a:pt x="899837" y="1085720"/>
                </a:cubicBezTo>
                <a:cubicBezTo>
                  <a:pt x="901139" y="1082334"/>
                  <a:pt x="901920" y="1072827"/>
                  <a:pt x="902181" y="1057200"/>
                </a:cubicBezTo>
                <a:cubicBezTo>
                  <a:pt x="902441" y="1041573"/>
                  <a:pt x="901790" y="1032588"/>
                  <a:pt x="900228" y="1030244"/>
                </a:cubicBezTo>
                <a:cubicBezTo>
                  <a:pt x="898665" y="1027900"/>
                  <a:pt x="896191" y="1026858"/>
                  <a:pt x="892805" y="1027118"/>
                </a:cubicBezTo>
                <a:close/>
                <a:moveTo>
                  <a:pt x="4084498" y="1022430"/>
                </a:moveTo>
                <a:cubicBezTo>
                  <a:pt x="4086061" y="1022300"/>
                  <a:pt x="4087754" y="1022561"/>
                  <a:pt x="4089577" y="1023212"/>
                </a:cubicBezTo>
                <a:cubicBezTo>
                  <a:pt x="4093223" y="1024514"/>
                  <a:pt x="4096348" y="1026207"/>
                  <a:pt x="4098953" y="1028291"/>
                </a:cubicBezTo>
                <a:cubicBezTo>
                  <a:pt x="4101558" y="1030374"/>
                  <a:pt x="4101688" y="1032197"/>
                  <a:pt x="4099344" y="1033760"/>
                </a:cubicBezTo>
                <a:cubicBezTo>
                  <a:pt x="4097000" y="1035323"/>
                  <a:pt x="4094265" y="1041313"/>
                  <a:pt x="4091140" y="1051731"/>
                </a:cubicBezTo>
                <a:cubicBezTo>
                  <a:pt x="4088014" y="1062149"/>
                  <a:pt x="4085149" y="1069441"/>
                  <a:pt x="4082545" y="1073609"/>
                </a:cubicBezTo>
                <a:cubicBezTo>
                  <a:pt x="4079940" y="1077776"/>
                  <a:pt x="4077856" y="1077255"/>
                  <a:pt x="4076294" y="1072046"/>
                </a:cubicBezTo>
                <a:cubicBezTo>
                  <a:pt x="4066397" y="1074650"/>
                  <a:pt x="4056239" y="1077255"/>
                  <a:pt x="4045821" y="1079859"/>
                </a:cubicBezTo>
                <a:lnTo>
                  <a:pt x="4045821" y="1110332"/>
                </a:lnTo>
                <a:cubicBezTo>
                  <a:pt x="4045821" y="1114499"/>
                  <a:pt x="4047254" y="1115671"/>
                  <a:pt x="4050119" y="1113848"/>
                </a:cubicBezTo>
                <a:cubicBezTo>
                  <a:pt x="4052984" y="1112025"/>
                  <a:pt x="4058323" y="1109551"/>
                  <a:pt x="4066136" y="1106425"/>
                </a:cubicBezTo>
                <a:cubicBezTo>
                  <a:pt x="4073950" y="1103300"/>
                  <a:pt x="4076424" y="1103170"/>
                  <a:pt x="4073559" y="1106035"/>
                </a:cubicBezTo>
                <a:cubicBezTo>
                  <a:pt x="4070694" y="1108900"/>
                  <a:pt x="4065485" y="1113067"/>
                  <a:pt x="4057932" y="1118536"/>
                </a:cubicBezTo>
                <a:cubicBezTo>
                  <a:pt x="4050379" y="1124006"/>
                  <a:pt x="4045040" y="1128824"/>
                  <a:pt x="4041914" y="1132991"/>
                </a:cubicBezTo>
                <a:cubicBezTo>
                  <a:pt x="4038789" y="1137158"/>
                  <a:pt x="4035924" y="1137028"/>
                  <a:pt x="4033320" y="1132600"/>
                </a:cubicBezTo>
                <a:cubicBezTo>
                  <a:pt x="4030715" y="1128173"/>
                  <a:pt x="4030194" y="1124526"/>
                  <a:pt x="4031757" y="1121662"/>
                </a:cubicBezTo>
                <a:cubicBezTo>
                  <a:pt x="4033320" y="1118797"/>
                  <a:pt x="4034622" y="1114629"/>
                  <a:pt x="4035664" y="1109160"/>
                </a:cubicBezTo>
                <a:cubicBezTo>
                  <a:pt x="4036706" y="1103691"/>
                  <a:pt x="4037357" y="1091580"/>
                  <a:pt x="4037617" y="1072827"/>
                </a:cubicBezTo>
                <a:cubicBezTo>
                  <a:pt x="4037878" y="1054075"/>
                  <a:pt x="4036576" y="1042485"/>
                  <a:pt x="4033710" y="1038057"/>
                </a:cubicBezTo>
                <a:cubicBezTo>
                  <a:pt x="4030846" y="1033630"/>
                  <a:pt x="4030976" y="1031546"/>
                  <a:pt x="4034101" y="1031807"/>
                </a:cubicBezTo>
                <a:cubicBezTo>
                  <a:pt x="4037226" y="1032067"/>
                  <a:pt x="4040092" y="1032458"/>
                  <a:pt x="4042696" y="1032979"/>
                </a:cubicBezTo>
                <a:cubicBezTo>
                  <a:pt x="4045300" y="1033499"/>
                  <a:pt x="4051551" y="1032588"/>
                  <a:pt x="4061448" y="1030244"/>
                </a:cubicBezTo>
                <a:cubicBezTo>
                  <a:pt x="4071345" y="1027900"/>
                  <a:pt x="4077596" y="1025816"/>
                  <a:pt x="4080201" y="1023993"/>
                </a:cubicBezTo>
                <a:cubicBezTo>
                  <a:pt x="4081503" y="1023082"/>
                  <a:pt x="4082935" y="1022561"/>
                  <a:pt x="4084498" y="1022430"/>
                </a:cubicBezTo>
                <a:close/>
                <a:moveTo>
                  <a:pt x="1779448" y="1022430"/>
                </a:moveTo>
                <a:cubicBezTo>
                  <a:pt x="1781011" y="1022300"/>
                  <a:pt x="1782704" y="1022561"/>
                  <a:pt x="1784527" y="1023212"/>
                </a:cubicBezTo>
                <a:cubicBezTo>
                  <a:pt x="1788173" y="1024514"/>
                  <a:pt x="1791299" y="1026207"/>
                  <a:pt x="1793903" y="1028291"/>
                </a:cubicBezTo>
                <a:cubicBezTo>
                  <a:pt x="1796508" y="1030374"/>
                  <a:pt x="1796638" y="1032197"/>
                  <a:pt x="1794294" y="1033760"/>
                </a:cubicBezTo>
                <a:cubicBezTo>
                  <a:pt x="1791950" y="1035323"/>
                  <a:pt x="1789215" y="1041313"/>
                  <a:pt x="1786090" y="1051731"/>
                </a:cubicBezTo>
                <a:cubicBezTo>
                  <a:pt x="1782964" y="1062149"/>
                  <a:pt x="1780099" y="1069441"/>
                  <a:pt x="1777495" y="1073609"/>
                </a:cubicBezTo>
                <a:cubicBezTo>
                  <a:pt x="1774890" y="1077776"/>
                  <a:pt x="1772807" y="1077255"/>
                  <a:pt x="1771244" y="1072046"/>
                </a:cubicBezTo>
                <a:cubicBezTo>
                  <a:pt x="1761347" y="1074650"/>
                  <a:pt x="1751189" y="1077255"/>
                  <a:pt x="1740772" y="1079859"/>
                </a:cubicBezTo>
                <a:lnTo>
                  <a:pt x="1740772" y="1110332"/>
                </a:lnTo>
                <a:cubicBezTo>
                  <a:pt x="1740772" y="1114499"/>
                  <a:pt x="1742204" y="1115671"/>
                  <a:pt x="1745069" y="1113848"/>
                </a:cubicBezTo>
                <a:cubicBezTo>
                  <a:pt x="1747934" y="1112025"/>
                  <a:pt x="1753273" y="1109551"/>
                  <a:pt x="1761087" y="1106425"/>
                </a:cubicBezTo>
                <a:cubicBezTo>
                  <a:pt x="1768900" y="1103300"/>
                  <a:pt x="1771374" y="1103170"/>
                  <a:pt x="1768510" y="1106035"/>
                </a:cubicBezTo>
                <a:cubicBezTo>
                  <a:pt x="1765644" y="1108900"/>
                  <a:pt x="1760435" y="1113067"/>
                  <a:pt x="1752883" y="1118536"/>
                </a:cubicBezTo>
                <a:cubicBezTo>
                  <a:pt x="1745329" y="1124006"/>
                  <a:pt x="1739990" y="1128824"/>
                  <a:pt x="1736865" y="1132991"/>
                </a:cubicBezTo>
                <a:cubicBezTo>
                  <a:pt x="1733740" y="1137158"/>
                  <a:pt x="1730874" y="1137028"/>
                  <a:pt x="1728270" y="1132600"/>
                </a:cubicBezTo>
                <a:cubicBezTo>
                  <a:pt x="1725665" y="1128173"/>
                  <a:pt x="1725145" y="1124526"/>
                  <a:pt x="1726707" y="1121662"/>
                </a:cubicBezTo>
                <a:cubicBezTo>
                  <a:pt x="1728270" y="1118797"/>
                  <a:pt x="1729572" y="1114629"/>
                  <a:pt x="1730614" y="1109160"/>
                </a:cubicBezTo>
                <a:cubicBezTo>
                  <a:pt x="1731656" y="1103691"/>
                  <a:pt x="1732307" y="1091580"/>
                  <a:pt x="1732568" y="1072827"/>
                </a:cubicBezTo>
                <a:cubicBezTo>
                  <a:pt x="1732828" y="1054075"/>
                  <a:pt x="1731526" y="1042485"/>
                  <a:pt x="1728661" y="1038057"/>
                </a:cubicBezTo>
                <a:cubicBezTo>
                  <a:pt x="1725796" y="1033630"/>
                  <a:pt x="1725926" y="1031546"/>
                  <a:pt x="1729051" y="1031807"/>
                </a:cubicBezTo>
                <a:cubicBezTo>
                  <a:pt x="1732177" y="1032067"/>
                  <a:pt x="1735042" y="1032458"/>
                  <a:pt x="1737646" y="1032979"/>
                </a:cubicBezTo>
                <a:cubicBezTo>
                  <a:pt x="1740251" y="1033499"/>
                  <a:pt x="1746501" y="1032588"/>
                  <a:pt x="1756399" y="1030244"/>
                </a:cubicBezTo>
                <a:cubicBezTo>
                  <a:pt x="1766296" y="1027900"/>
                  <a:pt x="1772546" y="1025816"/>
                  <a:pt x="1775151" y="1023993"/>
                </a:cubicBezTo>
                <a:cubicBezTo>
                  <a:pt x="1776453" y="1023082"/>
                  <a:pt x="1777886" y="1022561"/>
                  <a:pt x="1779448" y="1022430"/>
                </a:cubicBezTo>
                <a:close/>
                <a:moveTo>
                  <a:pt x="5995646" y="1018035"/>
                </a:moveTo>
                <a:cubicBezTo>
                  <a:pt x="5997340" y="1018361"/>
                  <a:pt x="6000009" y="1019696"/>
                  <a:pt x="6003656" y="1022040"/>
                </a:cubicBezTo>
                <a:cubicBezTo>
                  <a:pt x="6010948" y="1026207"/>
                  <a:pt x="6012510" y="1029072"/>
                  <a:pt x="6008344" y="1030635"/>
                </a:cubicBezTo>
                <a:cubicBezTo>
                  <a:pt x="6004176" y="1032197"/>
                  <a:pt x="5998446" y="1035453"/>
                  <a:pt x="5991154" y="1040401"/>
                </a:cubicBezTo>
                <a:cubicBezTo>
                  <a:pt x="5983861" y="1045350"/>
                  <a:pt x="5976960" y="1049257"/>
                  <a:pt x="5970448" y="1052122"/>
                </a:cubicBezTo>
                <a:cubicBezTo>
                  <a:pt x="5963937" y="1054987"/>
                  <a:pt x="5963546" y="1054205"/>
                  <a:pt x="5969276" y="1049778"/>
                </a:cubicBezTo>
                <a:cubicBezTo>
                  <a:pt x="5975006" y="1045350"/>
                  <a:pt x="5980606" y="1040141"/>
                  <a:pt x="5986075" y="1034151"/>
                </a:cubicBezTo>
                <a:cubicBezTo>
                  <a:pt x="5991544" y="1028160"/>
                  <a:pt x="5994018" y="1023472"/>
                  <a:pt x="5993498" y="1020086"/>
                </a:cubicBezTo>
                <a:cubicBezTo>
                  <a:pt x="5993238" y="1018393"/>
                  <a:pt x="5993954" y="1017710"/>
                  <a:pt x="5995646" y="1018035"/>
                </a:cubicBezTo>
                <a:close/>
                <a:moveTo>
                  <a:pt x="4741862" y="1012371"/>
                </a:moveTo>
                <a:cubicBezTo>
                  <a:pt x="4740690" y="1012175"/>
                  <a:pt x="4739062" y="1012403"/>
                  <a:pt x="4736979" y="1013054"/>
                </a:cubicBezTo>
                <a:cubicBezTo>
                  <a:pt x="4732812" y="1014356"/>
                  <a:pt x="4720310" y="1017091"/>
                  <a:pt x="4699474" y="1021258"/>
                </a:cubicBezTo>
                <a:lnTo>
                  <a:pt x="4701818" y="1036104"/>
                </a:lnTo>
                <a:cubicBezTo>
                  <a:pt x="4707028" y="1035062"/>
                  <a:pt x="4712236" y="1033499"/>
                  <a:pt x="4717446" y="1031416"/>
                </a:cubicBezTo>
                <a:cubicBezTo>
                  <a:pt x="4722654" y="1029332"/>
                  <a:pt x="4726952" y="1029202"/>
                  <a:pt x="4730338" y="1031025"/>
                </a:cubicBezTo>
                <a:cubicBezTo>
                  <a:pt x="4733724" y="1032848"/>
                  <a:pt x="4732161" y="1034932"/>
                  <a:pt x="4725650" y="1037276"/>
                </a:cubicBezTo>
                <a:cubicBezTo>
                  <a:pt x="4719138" y="1039620"/>
                  <a:pt x="4711455" y="1041313"/>
                  <a:pt x="4702600" y="1042355"/>
                </a:cubicBezTo>
                <a:lnTo>
                  <a:pt x="4704944" y="1057200"/>
                </a:lnTo>
                <a:cubicBezTo>
                  <a:pt x="4711194" y="1055638"/>
                  <a:pt x="4716924" y="1054335"/>
                  <a:pt x="4722134" y="1053294"/>
                </a:cubicBezTo>
                <a:cubicBezTo>
                  <a:pt x="4727342" y="1052252"/>
                  <a:pt x="4732291" y="1051731"/>
                  <a:pt x="4736979" y="1051731"/>
                </a:cubicBezTo>
                <a:cubicBezTo>
                  <a:pt x="4739062" y="1046522"/>
                  <a:pt x="4740886" y="1039490"/>
                  <a:pt x="4742448" y="1030635"/>
                </a:cubicBezTo>
                <a:cubicBezTo>
                  <a:pt x="4744012" y="1021779"/>
                  <a:pt x="4744532" y="1016310"/>
                  <a:pt x="4744012" y="1014226"/>
                </a:cubicBezTo>
                <a:cubicBezTo>
                  <a:pt x="4743751" y="1013184"/>
                  <a:pt x="4743034" y="1012566"/>
                  <a:pt x="4741862" y="1012371"/>
                </a:cubicBezTo>
                <a:close/>
                <a:moveTo>
                  <a:pt x="760413" y="1012371"/>
                </a:moveTo>
                <a:cubicBezTo>
                  <a:pt x="759241" y="1012175"/>
                  <a:pt x="757613" y="1012403"/>
                  <a:pt x="755529" y="1013054"/>
                </a:cubicBezTo>
                <a:cubicBezTo>
                  <a:pt x="751362" y="1014356"/>
                  <a:pt x="738861" y="1017091"/>
                  <a:pt x="718025" y="1021258"/>
                </a:cubicBezTo>
                <a:lnTo>
                  <a:pt x="720369" y="1036104"/>
                </a:lnTo>
                <a:cubicBezTo>
                  <a:pt x="725578" y="1035062"/>
                  <a:pt x="730787" y="1033499"/>
                  <a:pt x="735996" y="1031416"/>
                </a:cubicBezTo>
                <a:cubicBezTo>
                  <a:pt x="741205" y="1029332"/>
                  <a:pt x="745502" y="1029202"/>
                  <a:pt x="748888" y="1031025"/>
                </a:cubicBezTo>
                <a:cubicBezTo>
                  <a:pt x="752274" y="1032848"/>
                  <a:pt x="750711" y="1034932"/>
                  <a:pt x="744200" y="1037276"/>
                </a:cubicBezTo>
                <a:cubicBezTo>
                  <a:pt x="737689" y="1039620"/>
                  <a:pt x="730005" y="1041313"/>
                  <a:pt x="721150" y="1042355"/>
                </a:cubicBezTo>
                <a:lnTo>
                  <a:pt x="723494" y="1057200"/>
                </a:lnTo>
                <a:cubicBezTo>
                  <a:pt x="729745" y="1055638"/>
                  <a:pt x="735475" y="1054335"/>
                  <a:pt x="740684" y="1053294"/>
                </a:cubicBezTo>
                <a:cubicBezTo>
                  <a:pt x="745893" y="1052252"/>
                  <a:pt x="750841" y="1051731"/>
                  <a:pt x="755529" y="1051731"/>
                </a:cubicBezTo>
                <a:cubicBezTo>
                  <a:pt x="757613" y="1046522"/>
                  <a:pt x="759436" y="1039490"/>
                  <a:pt x="760999" y="1030635"/>
                </a:cubicBezTo>
                <a:cubicBezTo>
                  <a:pt x="762562" y="1021779"/>
                  <a:pt x="763082" y="1016310"/>
                  <a:pt x="762562" y="1014226"/>
                </a:cubicBezTo>
                <a:cubicBezTo>
                  <a:pt x="762301" y="1013184"/>
                  <a:pt x="761585" y="1012566"/>
                  <a:pt x="760413" y="1012371"/>
                </a:cubicBezTo>
                <a:close/>
                <a:moveTo>
                  <a:pt x="5144456" y="1011492"/>
                </a:moveTo>
                <a:cubicBezTo>
                  <a:pt x="5141266" y="1011361"/>
                  <a:pt x="5137327" y="1011622"/>
                  <a:pt x="5132638" y="1012273"/>
                </a:cubicBezTo>
                <a:cubicBezTo>
                  <a:pt x="5123262" y="1013575"/>
                  <a:pt x="5105812" y="1016049"/>
                  <a:pt x="5080288" y="1019696"/>
                </a:cubicBezTo>
                <a:cubicBezTo>
                  <a:pt x="5081330" y="1037927"/>
                  <a:pt x="5082632" y="1058503"/>
                  <a:pt x="5084195" y="1081422"/>
                </a:cubicBezTo>
                <a:cubicBezTo>
                  <a:pt x="5099301" y="1079339"/>
                  <a:pt x="5121179" y="1076734"/>
                  <a:pt x="5149828" y="1073609"/>
                </a:cubicBezTo>
                <a:cubicBezTo>
                  <a:pt x="5151912" y="1062149"/>
                  <a:pt x="5153605" y="1049647"/>
                  <a:pt x="5154907" y="1036104"/>
                </a:cubicBezTo>
                <a:cubicBezTo>
                  <a:pt x="5156210" y="1022561"/>
                  <a:pt x="5155168" y="1014877"/>
                  <a:pt x="5151782" y="1013054"/>
                </a:cubicBezTo>
                <a:cubicBezTo>
                  <a:pt x="5150089" y="1012143"/>
                  <a:pt x="5147647" y="1011622"/>
                  <a:pt x="5144456" y="1011492"/>
                </a:cubicBezTo>
                <a:close/>
                <a:moveTo>
                  <a:pt x="5328515" y="1011101"/>
                </a:moveTo>
                <a:cubicBezTo>
                  <a:pt x="5330338" y="1011361"/>
                  <a:pt x="5332031" y="1012143"/>
                  <a:pt x="5333594" y="1013445"/>
                </a:cubicBezTo>
                <a:cubicBezTo>
                  <a:pt x="5336720" y="1016049"/>
                  <a:pt x="5335938" y="1018133"/>
                  <a:pt x="5331250" y="1019696"/>
                </a:cubicBezTo>
                <a:cubicBezTo>
                  <a:pt x="5326562" y="1021258"/>
                  <a:pt x="5321483" y="1022561"/>
                  <a:pt x="5316014" y="1023602"/>
                </a:cubicBezTo>
                <a:cubicBezTo>
                  <a:pt x="5310544" y="1024644"/>
                  <a:pt x="5305466" y="1024514"/>
                  <a:pt x="5300778" y="1023212"/>
                </a:cubicBezTo>
                <a:cubicBezTo>
                  <a:pt x="5296089" y="1021910"/>
                  <a:pt x="5295438" y="1020737"/>
                  <a:pt x="5298824" y="1019696"/>
                </a:cubicBezTo>
                <a:cubicBezTo>
                  <a:pt x="5302210" y="1018654"/>
                  <a:pt x="5305986" y="1017482"/>
                  <a:pt x="5310154" y="1016180"/>
                </a:cubicBezTo>
                <a:cubicBezTo>
                  <a:pt x="5314320" y="1014877"/>
                  <a:pt x="5318488" y="1013445"/>
                  <a:pt x="5322655" y="1011882"/>
                </a:cubicBezTo>
                <a:cubicBezTo>
                  <a:pt x="5324738" y="1011101"/>
                  <a:pt x="5326692" y="1010840"/>
                  <a:pt x="5328515" y="1011101"/>
                </a:cubicBezTo>
                <a:close/>
                <a:moveTo>
                  <a:pt x="4621926" y="1009147"/>
                </a:moveTo>
                <a:cubicBezTo>
                  <a:pt x="4622838" y="1008627"/>
                  <a:pt x="4624465" y="1008757"/>
                  <a:pt x="4626809" y="1009538"/>
                </a:cubicBezTo>
                <a:cubicBezTo>
                  <a:pt x="4631497" y="1011101"/>
                  <a:pt x="4635014" y="1013445"/>
                  <a:pt x="4637358" y="1016570"/>
                </a:cubicBezTo>
                <a:cubicBezTo>
                  <a:pt x="4639702" y="1019696"/>
                  <a:pt x="4639962" y="1022821"/>
                  <a:pt x="4638138" y="1025946"/>
                </a:cubicBezTo>
                <a:cubicBezTo>
                  <a:pt x="4636316" y="1029072"/>
                  <a:pt x="4633320" y="1028551"/>
                  <a:pt x="4629153" y="1024384"/>
                </a:cubicBezTo>
                <a:cubicBezTo>
                  <a:pt x="4624986" y="1020217"/>
                  <a:pt x="4622382" y="1016310"/>
                  <a:pt x="4621340" y="1012664"/>
                </a:cubicBezTo>
                <a:cubicBezTo>
                  <a:pt x="4620819" y="1010840"/>
                  <a:pt x="4621014" y="1009668"/>
                  <a:pt x="4621926" y="1009147"/>
                </a:cubicBezTo>
                <a:close/>
                <a:moveTo>
                  <a:pt x="640476" y="1009147"/>
                </a:moveTo>
                <a:cubicBezTo>
                  <a:pt x="641388" y="1008627"/>
                  <a:pt x="643015" y="1008757"/>
                  <a:pt x="645359" y="1009538"/>
                </a:cubicBezTo>
                <a:cubicBezTo>
                  <a:pt x="650048" y="1011101"/>
                  <a:pt x="653563" y="1013445"/>
                  <a:pt x="655908" y="1016570"/>
                </a:cubicBezTo>
                <a:cubicBezTo>
                  <a:pt x="658252" y="1019696"/>
                  <a:pt x="658512" y="1022821"/>
                  <a:pt x="656689" y="1025946"/>
                </a:cubicBezTo>
                <a:cubicBezTo>
                  <a:pt x="654866" y="1029072"/>
                  <a:pt x="651871" y="1028551"/>
                  <a:pt x="647703" y="1024384"/>
                </a:cubicBezTo>
                <a:cubicBezTo>
                  <a:pt x="643536" y="1020217"/>
                  <a:pt x="640932" y="1016310"/>
                  <a:pt x="639890" y="1012664"/>
                </a:cubicBezTo>
                <a:cubicBezTo>
                  <a:pt x="639369" y="1010840"/>
                  <a:pt x="639564" y="1009668"/>
                  <a:pt x="640476" y="1009147"/>
                </a:cubicBezTo>
                <a:close/>
                <a:moveTo>
                  <a:pt x="2388955" y="1007975"/>
                </a:moveTo>
                <a:cubicBezTo>
                  <a:pt x="2377495" y="1009017"/>
                  <a:pt x="2367859" y="1009799"/>
                  <a:pt x="2360045" y="1010320"/>
                </a:cubicBezTo>
                <a:cubicBezTo>
                  <a:pt x="2360566" y="1016049"/>
                  <a:pt x="2361087" y="1021258"/>
                  <a:pt x="2361608" y="1025946"/>
                </a:cubicBezTo>
                <a:cubicBezTo>
                  <a:pt x="2372547" y="1024905"/>
                  <a:pt x="2381663" y="1023863"/>
                  <a:pt x="2388955" y="1022821"/>
                </a:cubicBezTo>
                <a:close/>
                <a:moveTo>
                  <a:pt x="3424594" y="1006022"/>
                </a:moveTo>
                <a:cubicBezTo>
                  <a:pt x="3429022" y="1006803"/>
                  <a:pt x="3433059" y="1008496"/>
                  <a:pt x="3436705" y="1011101"/>
                </a:cubicBezTo>
                <a:cubicBezTo>
                  <a:pt x="3440872" y="1013184"/>
                  <a:pt x="3441914" y="1016049"/>
                  <a:pt x="3439831" y="1019696"/>
                </a:cubicBezTo>
                <a:cubicBezTo>
                  <a:pt x="3437747" y="1023342"/>
                  <a:pt x="3436835" y="1035323"/>
                  <a:pt x="3437096" y="1055638"/>
                </a:cubicBezTo>
                <a:cubicBezTo>
                  <a:pt x="3437356" y="1075953"/>
                  <a:pt x="3436835" y="1092752"/>
                  <a:pt x="3435533" y="1106035"/>
                </a:cubicBezTo>
                <a:cubicBezTo>
                  <a:pt x="3434231" y="1119318"/>
                  <a:pt x="3431757" y="1122313"/>
                  <a:pt x="3428110" y="1115020"/>
                </a:cubicBezTo>
                <a:cubicBezTo>
                  <a:pt x="3424464" y="1107728"/>
                  <a:pt x="3423552" y="1100435"/>
                  <a:pt x="3425376" y="1093142"/>
                </a:cubicBezTo>
                <a:cubicBezTo>
                  <a:pt x="3427199" y="1085850"/>
                  <a:pt x="3428110" y="1071525"/>
                  <a:pt x="3428110" y="1050168"/>
                </a:cubicBezTo>
                <a:cubicBezTo>
                  <a:pt x="3428110" y="1028291"/>
                  <a:pt x="3426417" y="1015268"/>
                  <a:pt x="3423032" y="1011101"/>
                </a:cubicBezTo>
                <a:cubicBezTo>
                  <a:pt x="3419646" y="1006934"/>
                  <a:pt x="3420167" y="1005241"/>
                  <a:pt x="3424594" y="1006022"/>
                </a:cubicBezTo>
                <a:close/>
                <a:moveTo>
                  <a:pt x="3898388" y="1005631"/>
                </a:moveTo>
                <a:cubicBezTo>
                  <a:pt x="3903858" y="1005111"/>
                  <a:pt x="3907634" y="1006022"/>
                  <a:pt x="3909718" y="1008366"/>
                </a:cubicBezTo>
                <a:cubicBezTo>
                  <a:pt x="3911802" y="1010710"/>
                  <a:pt x="3911411" y="1012664"/>
                  <a:pt x="3908546" y="1014226"/>
                </a:cubicBezTo>
                <a:cubicBezTo>
                  <a:pt x="3905681" y="1015789"/>
                  <a:pt x="3899300" y="1017482"/>
                  <a:pt x="3889403" y="1019305"/>
                </a:cubicBezTo>
                <a:cubicBezTo>
                  <a:pt x="3879506" y="1021128"/>
                  <a:pt x="3870390" y="1022821"/>
                  <a:pt x="3862056" y="1024384"/>
                </a:cubicBezTo>
                <a:cubicBezTo>
                  <a:pt x="3869348" y="1029072"/>
                  <a:pt x="3872213" y="1032588"/>
                  <a:pt x="3870651" y="1034932"/>
                </a:cubicBezTo>
                <a:cubicBezTo>
                  <a:pt x="3869088" y="1037276"/>
                  <a:pt x="3868306" y="1045220"/>
                  <a:pt x="3868306" y="1058763"/>
                </a:cubicBezTo>
                <a:cubicBezTo>
                  <a:pt x="3878204" y="1055638"/>
                  <a:pt x="3885757" y="1054075"/>
                  <a:pt x="3890966" y="1054075"/>
                </a:cubicBezTo>
                <a:cubicBezTo>
                  <a:pt x="3896696" y="1054075"/>
                  <a:pt x="3900472" y="1055507"/>
                  <a:pt x="3902295" y="1058372"/>
                </a:cubicBezTo>
                <a:cubicBezTo>
                  <a:pt x="3904118" y="1061237"/>
                  <a:pt x="3900863" y="1063581"/>
                  <a:pt x="3892528" y="1065405"/>
                </a:cubicBezTo>
                <a:cubicBezTo>
                  <a:pt x="3884194" y="1067228"/>
                  <a:pt x="3876120" y="1068660"/>
                  <a:pt x="3868306" y="1069702"/>
                </a:cubicBezTo>
                <a:cubicBezTo>
                  <a:pt x="3867786" y="1083245"/>
                  <a:pt x="3867525" y="1095226"/>
                  <a:pt x="3867525" y="1105644"/>
                </a:cubicBezTo>
                <a:cubicBezTo>
                  <a:pt x="3892528" y="1103560"/>
                  <a:pt x="3909458" y="1101737"/>
                  <a:pt x="3918313" y="1100174"/>
                </a:cubicBezTo>
                <a:cubicBezTo>
                  <a:pt x="3927168" y="1098612"/>
                  <a:pt x="3934851" y="1099393"/>
                  <a:pt x="3941362" y="1102519"/>
                </a:cubicBezTo>
                <a:cubicBezTo>
                  <a:pt x="3947874" y="1105644"/>
                  <a:pt x="3951130" y="1108769"/>
                  <a:pt x="3951130" y="1111895"/>
                </a:cubicBezTo>
                <a:cubicBezTo>
                  <a:pt x="3951130" y="1114499"/>
                  <a:pt x="3944618" y="1115020"/>
                  <a:pt x="3931596" y="1113457"/>
                </a:cubicBezTo>
                <a:cubicBezTo>
                  <a:pt x="3918573" y="1111895"/>
                  <a:pt x="3901774" y="1111895"/>
                  <a:pt x="3881199" y="1113457"/>
                </a:cubicBezTo>
                <a:cubicBezTo>
                  <a:pt x="3860623" y="1115020"/>
                  <a:pt x="3842913" y="1117104"/>
                  <a:pt x="3828067" y="1119708"/>
                </a:cubicBezTo>
                <a:cubicBezTo>
                  <a:pt x="3813222" y="1122313"/>
                  <a:pt x="3803194" y="1124266"/>
                  <a:pt x="3797985" y="1125568"/>
                </a:cubicBezTo>
                <a:cubicBezTo>
                  <a:pt x="3792776" y="1126871"/>
                  <a:pt x="3787698" y="1125308"/>
                  <a:pt x="3782749" y="1120880"/>
                </a:cubicBezTo>
                <a:cubicBezTo>
                  <a:pt x="3777800" y="1116453"/>
                  <a:pt x="3776889" y="1114239"/>
                  <a:pt x="3780014" y="1114239"/>
                </a:cubicBezTo>
                <a:lnTo>
                  <a:pt x="3794860" y="1114239"/>
                </a:lnTo>
                <a:cubicBezTo>
                  <a:pt x="3801111" y="1114239"/>
                  <a:pt x="3821946" y="1111895"/>
                  <a:pt x="3857368" y="1107207"/>
                </a:cubicBezTo>
                <a:lnTo>
                  <a:pt x="3857368" y="1072046"/>
                </a:lnTo>
                <a:lnTo>
                  <a:pt x="3837053" y="1074390"/>
                </a:lnTo>
                <a:cubicBezTo>
                  <a:pt x="3832886" y="1074911"/>
                  <a:pt x="3827676" y="1073999"/>
                  <a:pt x="3821426" y="1071655"/>
                </a:cubicBezTo>
                <a:cubicBezTo>
                  <a:pt x="3815175" y="1069311"/>
                  <a:pt x="3816738" y="1067618"/>
                  <a:pt x="3826114" y="1066577"/>
                </a:cubicBezTo>
                <a:cubicBezTo>
                  <a:pt x="3835490" y="1065535"/>
                  <a:pt x="3845908" y="1063712"/>
                  <a:pt x="3857368" y="1061107"/>
                </a:cubicBezTo>
                <a:cubicBezTo>
                  <a:pt x="3857368" y="1049126"/>
                  <a:pt x="3857107" y="1041053"/>
                  <a:pt x="3856586" y="1036885"/>
                </a:cubicBezTo>
                <a:cubicBezTo>
                  <a:pt x="3856066" y="1032718"/>
                  <a:pt x="3855284" y="1029332"/>
                  <a:pt x="3854242" y="1026728"/>
                </a:cubicBezTo>
                <a:cubicBezTo>
                  <a:pt x="3846429" y="1026728"/>
                  <a:pt x="3839657" y="1026988"/>
                  <a:pt x="3833927" y="1027509"/>
                </a:cubicBezTo>
                <a:cubicBezTo>
                  <a:pt x="3828198" y="1028030"/>
                  <a:pt x="3823119" y="1027379"/>
                  <a:pt x="3818691" y="1025556"/>
                </a:cubicBezTo>
                <a:cubicBezTo>
                  <a:pt x="3814263" y="1023733"/>
                  <a:pt x="3814784" y="1022561"/>
                  <a:pt x="3820254" y="1022040"/>
                </a:cubicBezTo>
                <a:cubicBezTo>
                  <a:pt x="3825723" y="1021519"/>
                  <a:pt x="3833276" y="1020217"/>
                  <a:pt x="3842913" y="1018133"/>
                </a:cubicBezTo>
                <a:cubicBezTo>
                  <a:pt x="3852550" y="1016049"/>
                  <a:pt x="3862837" y="1013575"/>
                  <a:pt x="3873776" y="1010710"/>
                </a:cubicBezTo>
                <a:cubicBezTo>
                  <a:pt x="3884715" y="1007845"/>
                  <a:pt x="3892919" y="1006152"/>
                  <a:pt x="3898388" y="1005631"/>
                </a:cubicBezTo>
                <a:close/>
                <a:moveTo>
                  <a:pt x="1593339" y="1005631"/>
                </a:moveTo>
                <a:cubicBezTo>
                  <a:pt x="1598808" y="1005111"/>
                  <a:pt x="1602585" y="1006022"/>
                  <a:pt x="1604668" y="1008366"/>
                </a:cubicBezTo>
                <a:cubicBezTo>
                  <a:pt x="1606752" y="1010710"/>
                  <a:pt x="1606361" y="1012664"/>
                  <a:pt x="1603496" y="1014226"/>
                </a:cubicBezTo>
                <a:cubicBezTo>
                  <a:pt x="1600631" y="1015789"/>
                  <a:pt x="1594250" y="1017482"/>
                  <a:pt x="1584353" y="1019305"/>
                </a:cubicBezTo>
                <a:cubicBezTo>
                  <a:pt x="1574456" y="1021128"/>
                  <a:pt x="1565340" y="1022821"/>
                  <a:pt x="1557006" y="1024384"/>
                </a:cubicBezTo>
                <a:cubicBezTo>
                  <a:pt x="1564299" y="1029072"/>
                  <a:pt x="1567164" y="1032588"/>
                  <a:pt x="1565601" y="1034932"/>
                </a:cubicBezTo>
                <a:cubicBezTo>
                  <a:pt x="1564038" y="1037276"/>
                  <a:pt x="1563257" y="1045220"/>
                  <a:pt x="1563257" y="1058763"/>
                </a:cubicBezTo>
                <a:cubicBezTo>
                  <a:pt x="1573154" y="1055638"/>
                  <a:pt x="1580707" y="1054075"/>
                  <a:pt x="1585916" y="1054075"/>
                </a:cubicBezTo>
                <a:cubicBezTo>
                  <a:pt x="1591646" y="1054075"/>
                  <a:pt x="1595422" y="1055507"/>
                  <a:pt x="1597245" y="1058372"/>
                </a:cubicBezTo>
                <a:cubicBezTo>
                  <a:pt x="1599069" y="1061237"/>
                  <a:pt x="1595813" y="1063581"/>
                  <a:pt x="1587479" y="1065405"/>
                </a:cubicBezTo>
                <a:cubicBezTo>
                  <a:pt x="1579144" y="1067228"/>
                  <a:pt x="1571070" y="1068660"/>
                  <a:pt x="1563257" y="1069702"/>
                </a:cubicBezTo>
                <a:cubicBezTo>
                  <a:pt x="1562736" y="1083245"/>
                  <a:pt x="1562475" y="1095226"/>
                  <a:pt x="1562475" y="1105644"/>
                </a:cubicBezTo>
                <a:cubicBezTo>
                  <a:pt x="1587479" y="1103560"/>
                  <a:pt x="1604408" y="1101737"/>
                  <a:pt x="1613263" y="1100174"/>
                </a:cubicBezTo>
                <a:cubicBezTo>
                  <a:pt x="1622118" y="1098612"/>
                  <a:pt x="1629802" y="1099393"/>
                  <a:pt x="1636313" y="1102519"/>
                </a:cubicBezTo>
                <a:cubicBezTo>
                  <a:pt x="1642824" y="1105644"/>
                  <a:pt x="1646080" y="1108769"/>
                  <a:pt x="1646080" y="1111895"/>
                </a:cubicBezTo>
                <a:cubicBezTo>
                  <a:pt x="1646080" y="1114499"/>
                  <a:pt x="1639568" y="1115020"/>
                  <a:pt x="1626546" y="1113457"/>
                </a:cubicBezTo>
                <a:cubicBezTo>
                  <a:pt x="1613523" y="1111895"/>
                  <a:pt x="1596724" y="1111895"/>
                  <a:pt x="1576149" y="1113457"/>
                </a:cubicBezTo>
                <a:cubicBezTo>
                  <a:pt x="1555574" y="1115020"/>
                  <a:pt x="1537863" y="1117104"/>
                  <a:pt x="1523017" y="1119708"/>
                </a:cubicBezTo>
                <a:cubicBezTo>
                  <a:pt x="1508172" y="1122313"/>
                  <a:pt x="1498144" y="1124266"/>
                  <a:pt x="1492935" y="1125568"/>
                </a:cubicBezTo>
                <a:cubicBezTo>
                  <a:pt x="1487726" y="1126871"/>
                  <a:pt x="1482648" y="1125308"/>
                  <a:pt x="1477699" y="1120880"/>
                </a:cubicBezTo>
                <a:cubicBezTo>
                  <a:pt x="1472751" y="1116453"/>
                  <a:pt x="1471839" y="1114239"/>
                  <a:pt x="1474964" y="1114239"/>
                </a:cubicBezTo>
                <a:lnTo>
                  <a:pt x="1489810" y="1114239"/>
                </a:lnTo>
                <a:cubicBezTo>
                  <a:pt x="1496061" y="1114239"/>
                  <a:pt x="1516897" y="1111895"/>
                  <a:pt x="1552318" y="1107207"/>
                </a:cubicBezTo>
                <a:lnTo>
                  <a:pt x="1552318" y="1072046"/>
                </a:lnTo>
                <a:lnTo>
                  <a:pt x="1532003" y="1074390"/>
                </a:lnTo>
                <a:cubicBezTo>
                  <a:pt x="1527836" y="1074911"/>
                  <a:pt x="1522627" y="1073999"/>
                  <a:pt x="1516376" y="1071655"/>
                </a:cubicBezTo>
                <a:cubicBezTo>
                  <a:pt x="1510125" y="1069311"/>
                  <a:pt x="1511688" y="1067618"/>
                  <a:pt x="1521064" y="1066577"/>
                </a:cubicBezTo>
                <a:cubicBezTo>
                  <a:pt x="1530440" y="1065535"/>
                  <a:pt x="1540858" y="1063712"/>
                  <a:pt x="1552318" y="1061107"/>
                </a:cubicBezTo>
                <a:cubicBezTo>
                  <a:pt x="1552318" y="1049126"/>
                  <a:pt x="1552057" y="1041053"/>
                  <a:pt x="1551537" y="1036885"/>
                </a:cubicBezTo>
                <a:cubicBezTo>
                  <a:pt x="1551016" y="1032718"/>
                  <a:pt x="1550234" y="1029332"/>
                  <a:pt x="1549193" y="1026728"/>
                </a:cubicBezTo>
                <a:cubicBezTo>
                  <a:pt x="1541379" y="1026728"/>
                  <a:pt x="1534607" y="1026988"/>
                  <a:pt x="1528877" y="1027509"/>
                </a:cubicBezTo>
                <a:cubicBezTo>
                  <a:pt x="1523148" y="1028030"/>
                  <a:pt x="1518069" y="1027379"/>
                  <a:pt x="1513641" y="1025556"/>
                </a:cubicBezTo>
                <a:cubicBezTo>
                  <a:pt x="1509214" y="1023733"/>
                  <a:pt x="1509734" y="1022561"/>
                  <a:pt x="1515204" y="1022040"/>
                </a:cubicBezTo>
                <a:cubicBezTo>
                  <a:pt x="1520673" y="1021519"/>
                  <a:pt x="1528226" y="1020217"/>
                  <a:pt x="1537863" y="1018133"/>
                </a:cubicBezTo>
                <a:cubicBezTo>
                  <a:pt x="1547500" y="1016049"/>
                  <a:pt x="1557787" y="1013575"/>
                  <a:pt x="1568726" y="1010710"/>
                </a:cubicBezTo>
                <a:cubicBezTo>
                  <a:pt x="1579665" y="1007845"/>
                  <a:pt x="1587869" y="1006152"/>
                  <a:pt x="1593339" y="1005631"/>
                </a:cubicBezTo>
                <a:close/>
                <a:moveTo>
                  <a:pt x="3040264" y="1004069"/>
                </a:moveTo>
                <a:cubicBezTo>
                  <a:pt x="3041827" y="1004069"/>
                  <a:pt x="3044822" y="1004720"/>
                  <a:pt x="3049250" y="1006022"/>
                </a:cubicBezTo>
                <a:cubicBezTo>
                  <a:pt x="3053677" y="1007324"/>
                  <a:pt x="3055370" y="1009278"/>
                  <a:pt x="3054328" y="1011882"/>
                </a:cubicBezTo>
                <a:cubicBezTo>
                  <a:pt x="3053287" y="1014487"/>
                  <a:pt x="3052636" y="1017873"/>
                  <a:pt x="3052375" y="1022040"/>
                </a:cubicBezTo>
                <a:cubicBezTo>
                  <a:pt x="3052115" y="1026207"/>
                  <a:pt x="3051594" y="1031937"/>
                  <a:pt x="3050812" y="1039229"/>
                </a:cubicBezTo>
                <a:cubicBezTo>
                  <a:pt x="3050031" y="1046522"/>
                  <a:pt x="3048859" y="1053554"/>
                  <a:pt x="3047296" y="1060326"/>
                </a:cubicBezTo>
                <a:cubicBezTo>
                  <a:pt x="3055631" y="1064493"/>
                  <a:pt x="3059017" y="1067879"/>
                  <a:pt x="3057454" y="1070483"/>
                </a:cubicBezTo>
                <a:cubicBezTo>
                  <a:pt x="3055891" y="1073088"/>
                  <a:pt x="3054719" y="1078297"/>
                  <a:pt x="3053938" y="1086110"/>
                </a:cubicBezTo>
                <a:cubicBezTo>
                  <a:pt x="3053156" y="1093924"/>
                  <a:pt x="3053938" y="1100174"/>
                  <a:pt x="3056282" y="1104863"/>
                </a:cubicBezTo>
                <a:cubicBezTo>
                  <a:pt x="3058626" y="1109551"/>
                  <a:pt x="3064616" y="1112155"/>
                  <a:pt x="3074253" y="1112676"/>
                </a:cubicBezTo>
                <a:cubicBezTo>
                  <a:pt x="3083889" y="1113197"/>
                  <a:pt x="3091312" y="1112546"/>
                  <a:pt x="3096521" y="1110723"/>
                </a:cubicBezTo>
                <a:cubicBezTo>
                  <a:pt x="3101730" y="1108900"/>
                  <a:pt x="3105637" y="1101607"/>
                  <a:pt x="3108241" y="1088845"/>
                </a:cubicBezTo>
                <a:cubicBezTo>
                  <a:pt x="3110846" y="1076083"/>
                  <a:pt x="3112148" y="1073348"/>
                  <a:pt x="3112148" y="1080641"/>
                </a:cubicBezTo>
                <a:cubicBezTo>
                  <a:pt x="3112148" y="1087412"/>
                  <a:pt x="3112278" y="1093273"/>
                  <a:pt x="3112539" y="1098221"/>
                </a:cubicBezTo>
                <a:cubicBezTo>
                  <a:pt x="3112799" y="1103170"/>
                  <a:pt x="3113711" y="1107728"/>
                  <a:pt x="3115274" y="1111895"/>
                </a:cubicBezTo>
                <a:cubicBezTo>
                  <a:pt x="3116836" y="1116062"/>
                  <a:pt x="3113841" y="1119578"/>
                  <a:pt x="3106288" y="1122443"/>
                </a:cubicBezTo>
                <a:cubicBezTo>
                  <a:pt x="3098735" y="1125308"/>
                  <a:pt x="3087536" y="1125829"/>
                  <a:pt x="3072690" y="1124006"/>
                </a:cubicBezTo>
                <a:cubicBezTo>
                  <a:pt x="3057845" y="1122182"/>
                  <a:pt x="3049771" y="1116453"/>
                  <a:pt x="3048468" y="1106816"/>
                </a:cubicBezTo>
                <a:cubicBezTo>
                  <a:pt x="3047166" y="1097179"/>
                  <a:pt x="3046906" y="1089236"/>
                  <a:pt x="3047687" y="1082985"/>
                </a:cubicBezTo>
                <a:cubicBezTo>
                  <a:pt x="3048468" y="1076734"/>
                  <a:pt x="3048078" y="1072046"/>
                  <a:pt x="3046515" y="1068921"/>
                </a:cubicBezTo>
                <a:cubicBezTo>
                  <a:pt x="3041827" y="1081422"/>
                  <a:pt x="3035316" y="1091970"/>
                  <a:pt x="3026981" y="1100565"/>
                </a:cubicBezTo>
                <a:cubicBezTo>
                  <a:pt x="3018647" y="1109160"/>
                  <a:pt x="3010052" y="1115020"/>
                  <a:pt x="3001197" y="1118145"/>
                </a:cubicBezTo>
                <a:cubicBezTo>
                  <a:pt x="2992342" y="1121271"/>
                  <a:pt x="2990258" y="1121401"/>
                  <a:pt x="2994946" y="1118536"/>
                </a:cubicBezTo>
                <a:cubicBezTo>
                  <a:pt x="2999634" y="1115671"/>
                  <a:pt x="3005755" y="1110592"/>
                  <a:pt x="3013308" y="1103300"/>
                </a:cubicBezTo>
                <a:cubicBezTo>
                  <a:pt x="3020861" y="1096007"/>
                  <a:pt x="3026981" y="1087803"/>
                  <a:pt x="3031669" y="1078687"/>
                </a:cubicBezTo>
                <a:cubicBezTo>
                  <a:pt x="3036357" y="1069572"/>
                  <a:pt x="3039353" y="1059805"/>
                  <a:pt x="3040655" y="1049387"/>
                </a:cubicBezTo>
                <a:cubicBezTo>
                  <a:pt x="3041957" y="1038969"/>
                  <a:pt x="3042478" y="1029853"/>
                  <a:pt x="3042218" y="1022040"/>
                </a:cubicBezTo>
                <a:cubicBezTo>
                  <a:pt x="3041957" y="1014226"/>
                  <a:pt x="3041176" y="1009278"/>
                  <a:pt x="3039874" y="1007194"/>
                </a:cubicBezTo>
                <a:cubicBezTo>
                  <a:pt x="3038571" y="1005111"/>
                  <a:pt x="3038702" y="1004069"/>
                  <a:pt x="3040264" y="1004069"/>
                </a:cubicBezTo>
                <a:close/>
                <a:moveTo>
                  <a:pt x="317384" y="1004069"/>
                </a:moveTo>
                <a:cubicBezTo>
                  <a:pt x="320314" y="1004199"/>
                  <a:pt x="322626" y="1004850"/>
                  <a:pt x="324319" y="1006022"/>
                </a:cubicBezTo>
                <a:cubicBezTo>
                  <a:pt x="327704" y="1008366"/>
                  <a:pt x="327053" y="1010450"/>
                  <a:pt x="322365" y="1012273"/>
                </a:cubicBezTo>
                <a:cubicBezTo>
                  <a:pt x="317677" y="1014096"/>
                  <a:pt x="308822" y="1015919"/>
                  <a:pt x="295799" y="1017742"/>
                </a:cubicBezTo>
                <a:cubicBezTo>
                  <a:pt x="282777" y="1019565"/>
                  <a:pt x="273401" y="1019305"/>
                  <a:pt x="267671" y="1016961"/>
                </a:cubicBezTo>
                <a:cubicBezTo>
                  <a:pt x="261941" y="1014617"/>
                  <a:pt x="261290" y="1013054"/>
                  <a:pt x="265717" y="1012273"/>
                </a:cubicBezTo>
                <a:cubicBezTo>
                  <a:pt x="270145" y="1011492"/>
                  <a:pt x="276005" y="1010580"/>
                  <a:pt x="283298" y="1009538"/>
                </a:cubicBezTo>
                <a:cubicBezTo>
                  <a:pt x="290590" y="1008496"/>
                  <a:pt x="298404" y="1007064"/>
                  <a:pt x="306738" y="1005241"/>
                </a:cubicBezTo>
                <a:cubicBezTo>
                  <a:pt x="310905" y="1004329"/>
                  <a:pt x="314454" y="1003939"/>
                  <a:pt x="317384" y="1004069"/>
                </a:cubicBezTo>
                <a:close/>
                <a:moveTo>
                  <a:pt x="2422944" y="1003287"/>
                </a:moveTo>
                <a:cubicBezTo>
                  <a:pt x="2419037" y="1003808"/>
                  <a:pt x="2411093" y="1004850"/>
                  <a:pt x="2399113" y="1006413"/>
                </a:cubicBezTo>
                <a:lnTo>
                  <a:pt x="2399113" y="1021258"/>
                </a:lnTo>
                <a:cubicBezTo>
                  <a:pt x="2409010" y="1020217"/>
                  <a:pt x="2418125" y="1019175"/>
                  <a:pt x="2426460" y="1018133"/>
                </a:cubicBezTo>
                <a:cubicBezTo>
                  <a:pt x="2427501" y="1013445"/>
                  <a:pt x="2428153" y="1009668"/>
                  <a:pt x="2428413" y="1006803"/>
                </a:cubicBezTo>
                <a:cubicBezTo>
                  <a:pt x="2428674" y="1003939"/>
                  <a:pt x="2426851" y="1002766"/>
                  <a:pt x="2422944" y="1003287"/>
                </a:cubicBezTo>
                <a:close/>
                <a:moveTo>
                  <a:pt x="4545302" y="1001725"/>
                </a:moveTo>
                <a:cubicBezTo>
                  <a:pt x="4547712" y="1001985"/>
                  <a:pt x="4550088" y="1002766"/>
                  <a:pt x="4552432" y="1004069"/>
                </a:cubicBezTo>
                <a:cubicBezTo>
                  <a:pt x="4557120" y="1006673"/>
                  <a:pt x="4555297" y="1009147"/>
                  <a:pt x="4546963" y="1011492"/>
                </a:cubicBezTo>
                <a:cubicBezTo>
                  <a:pt x="4538628" y="1013836"/>
                  <a:pt x="4530554" y="1015789"/>
                  <a:pt x="4522741" y="1017352"/>
                </a:cubicBezTo>
                <a:cubicBezTo>
                  <a:pt x="4525346" y="1020998"/>
                  <a:pt x="4526388" y="1023733"/>
                  <a:pt x="4525866" y="1025556"/>
                </a:cubicBezTo>
                <a:cubicBezTo>
                  <a:pt x="4525346" y="1027379"/>
                  <a:pt x="4524824" y="1030114"/>
                  <a:pt x="4524304" y="1033760"/>
                </a:cubicBezTo>
                <a:cubicBezTo>
                  <a:pt x="4528992" y="1032718"/>
                  <a:pt x="4533290" y="1031807"/>
                  <a:pt x="4537196" y="1031025"/>
                </a:cubicBezTo>
                <a:cubicBezTo>
                  <a:pt x="4541102" y="1030244"/>
                  <a:pt x="4544098" y="1031025"/>
                  <a:pt x="4546182" y="1033369"/>
                </a:cubicBezTo>
                <a:cubicBezTo>
                  <a:pt x="4548265" y="1035713"/>
                  <a:pt x="4547093" y="1037406"/>
                  <a:pt x="4542666" y="1038448"/>
                </a:cubicBezTo>
                <a:cubicBezTo>
                  <a:pt x="4538238" y="1039490"/>
                  <a:pt x="4532117" y="1041053"/>
                  <a:pt x="4524304" y="1043136"/>
                </a:cubicBezTo>
                <a:lnTo>
                  <a:pt x="4524304" y="1062670"/>
                </a:lnTo>
                <a:cubicBezTo>
                  <a:pt x="4535242" y="1060065"/>
                  <a:pt x="4545270" y="1058242"/>
                  <a:pt x="4554386" y="1057200"/>
                </a:cubicBezTo>
                <a:cubicBezTo>
                  <a:pt x="4563502" y="1056159"/>
                  <a:pt x="4569622" y="1056419"/>
                  <a:pt x="4572748" y="1057982"/>
                </a:cubicBezTo>
                <a:cubicBezTo>
                  <a:pt x="4575872" y="1059544"/>
                  <a:pt x="4578347" y="1061498"/>
                  <a:pt x="4580170" y="1063842"/>
                </a:cubicBezTo>
                <a:cubicBezTo>
                  <a:pt x="4581994" y="1066186"/>
                  <a:pt x="4578086" y="1067228"/>
                  <a:pt x="4568450" y="1066967"/>
                </a:cubicBezTo>
                <a:cubicBezTo>
                  <a:pt x="4558814" y="1066707"/>
                  <a:pt x="4551130" y="1066837"/>
                  <a:pt x="4545400" y="1067358"/>
                </a:cubicBezTo>
                <a:cubicBezTo>
                  <a:pt x="4539670" y="1067879"/>
                  <a:pt x="4532638" y="1068660"/>
                  <a:pt x="4524304" y="1069702"/>
                </a:cubicBezTo>
                <a:cubicBezTo>
                  <a:pt x="4523783" y="1094184"/>
                  <a:pt x="4523392" y="1110202"/>
                  <a:pt x="4523132" y="1117755"/>
                </a:cubicBezTo>
                <a:cubicBezTo>
                  <a:pt x="4522872" y="1125308"/>
                  <a:pt x="4521960" y="1131689"/>
                  <a:pt x="4520397" y="1136898"/>
                </a:cubicBezTo>
                <a:cubicBezTo>
                  <a:pt x="4518834" y="1142107"/>
                  <a:pt x="4517272" y="1143800"/>
                  <a:pt x="4515709" y="1141977"/>
                </a:cubicBezTo>
                <a:cubicBezTo>
                  <a:pt x="4514146" y="1140153"/>
                  <a:pt x="4513365" y="1134814"/>
                  <a:pt x="4513365" y="1125959"/>
                </a:cubicBezTo>
                <a:lnTo>
                  <a:pt x="4513365" y="1071265"/>
                </a:lnTo>
                <a:cubicBezTo>
                  <a:pt x="4495134" y="1074911"/>
                  <a:pt x="4483934" y="1076995"/>
                  <a:pt x="4479767" y="1077515"/>
                </a:cubicBezTo>
                <a:cubicBezTo>
                  <a:pt x="4475600" y="1078036"/>
                  <a:pt x="4471172" y="1076995"/>
                  <a:pt x="4466484" y="1074390"/>
                </a:cubicBezTo>
                <a:cubicBezTo>
                  <a:pt x="4461796" y="1071786"/>
                  <a:pt x="4463358" y="1070353"/>
                  <a:pt x="4471172" y="1070093"/>
                </a:cubicBezTo>
                <a:cubicBezTo>
                  <a:pt x="4478986" y="1069832"/>
                  <a:pt x="4493050" y="1067879"/>
                  <a:pt x="4513365" y="1064233"/>
                </a:cubicBezTo>
                <a:lnTo>
                  <a:pt x="4513365" y="1045480"/>
                </a:lnTo>
                <a:cubicBezTo>
                  <a:pt x="4507114" y="1046522"/>
                  <a:pt x="4502036" y="1046913"/>
                  <a:pt x="4498128" y="1046652"/>
                </a:cubicBezTo>
                <a:cubicBezTo>
                  <a:pt x="4494222" y="1046392"/>
                  <a:pt x="4491096" y="1045350"/>
                  <a:pt x="4488752" y="1043527"/>
                </a:cubicBezTo>
                <a:cubicBezTo>
                  <a:pt x="4486408" y="1041704"/>
                  <a:pt x="4486799" y="1040662"/>
                  <a:pt x="4489924" y="1040401"/>
                </a:cubicBezTo>
                <a:cubicBezTo>
                  <a:pt x="4493050" y="1040141"/>
                  <a:pt x="4500864" y="1038708"/>
                  <a:pt x="4513365" y="1036104"/>
                </a:cubicBezTo>
                <a:cubicBezTo>
                  <a:pt x="4513365" y="1027249"/>
                  <a:pt x="4512323" y="1021519"/>
                  <a:pt x="4510240" y="1018914"/>
                </a:cubicBezTo>
                <a:cubicBezTo>
                  <a:pt x="4505030" y="1019435"/>
                  <a:pt x="4500864" y="1019956"/>
                  <a:pt x="4497738" y="1020477"/>
                </a:cubicBezTo>
                <a:cubicBezTo>
                  <a:pt x="4494612" y="1020998"/>
                  <a:pt x="4491226" y="1020217"/>
                  <a:pt x="4487580" y="1018133"/>
                </a:cubicBezTo>
                <a:cubicBezTo>
                  <a:pt x="4483934" y="1016049"/>
                  <a:pt x="4485366" y="1014487"/>
                  <a:pt x="4491878" y="1013445"/>
                </a:cubicBezTo>
                <a:cubicBezTo>
                  <a:pt x="4498389" y="1012403"/>
                  <a:pt x="4506463" y="1010710"/>
                  <a:pt x="4516100" y="1008366"/>
                </a:cubicBezTo>
                <a:cubicBezTo>
                  <a:pt x="4525736" y="1006022"/>
                  <a:pt x="4533029" y="1004069"/>
                  <a:pt x="4537978" y="1002506"/>
                </a:cubicBezTo>
                <a:cubicBezTo>
                  <a:pt x="4540452" y="1001725"/>
                  <a:pt x="4542894" y="1001464"/>
                  <a:pt x="4545302" y="1001725"/>
                </a:cubicBezTo>
                <a:close/>
                <a:moveTo>
                  <a:pt x="4056760" y="1001725"/>
                </a:moveTo>
                <a:cubicBezTo>
                  <a:pt x="4058583" y="1001725"/>
                  <a:pt x="4061448" y="1002246"/>
                  <a:pt x="4065355" y="1003287"/>
                </a:cubicBezTo>
                <a:cubicBezTo>
                  <a:pt x="4073168" y="1005371"/>
                  <a:pt x="4076424" y="1009278"/>
                  <a:pt x="4075122" y="1015008"/>
                </a:cubicBezTo>
                <a:cubicBezTo>
                  <a:pt x="4073820" y="1020737"/>
                  <a:pt x="4070043" y="1020737"/>
                  <a:pt x="4063792" y="1015008"/>
                </a:cubicBezTo>
                <a:cubicBezTo>
                  <a:pt x="4058062" y="1009278"/>
                  <a:pt x="4054937" y="1005371"/>
                  <a:pt x="4054416" y="1003287"/>
                </a:cubicBezTo>
                <a:cubicBezTo>
                  <a:pt x="4054156" y="1002246"/>
                  <a:pt x="4054937" y="1001725"/>
                  <a:pt x="4056760" y="1001725"/>
                </a:cubicBezTo>
                <a:close/>
                <a:moveTo>
                  <a:pt x="1751711" y="1001725"/>
                </a:moveTo>
                <a:cubicBezTo>
                  <a:pt x="1753534" y="1001725"/>
                  <a:pt x="1756399" y="1002246"/>
                  <a:pt x="1760305" y="1003287"/>
                </a:cubicBezTo>
                <a:cubicBezTo>
                  <a:pt x="1768119" y="1005371"/>
                  <a:pt x="1771374" y="1009278"/>
                  <a:pt x="1770072" y="1015008"/>
                </a:cubicBezTo>
                <a:cubicBezTo>
                  <a:pt x="1768770" y="1020737"/>
                  <a:pt x="1764993" y="1020737"/>
                  <a:pt x="1758743" y="1015008"/>
                </a:cubicBezTo>
                <a:cubicBezTo>
                  <a:pt x="1753013" y="1009278"/>
                  <a:pt x="1749887" y="1005371"/>
                  <a:pt x="1749366" y="1003287"/>
                </a:cubicBezTo>
                <a:cubicBezTo>
                  <a:pt x="1749106" y="1002246"/>
                  <a:pt x="1749887" y="1001725"/>
                  <a:pt x="1751711" y="1001725"/>
                </a:cubicBezTo>
                <a:close/>
                <a:moveTo>
                  <a:pt x="5780822" y="1001334"/>
                </a:moveTo>
                <a:cubicBezTo>
                  <a:pt x="5779260" y="1000553"/>
                  <a:pt x="5768321" y="1003027"/>
                  <a:pt x="5748006" y="1008757"/>
                </a:cubicBezTo>
                <a:lnTo>
                  <a:pt x="5748006" y="1029853"/>
                </a:lnTo>
                <a:cubicBezTo>
                  <a:pt x="5759986" y="1027770"/>
                  <a:pt x="5770144" y="1025165"/>
                  <a:pt x="5778478" y="1022040"/>
                </a:cubicBezTo>
                <a:cubicBezTo>
                  <a:pt x="5781604" y="1009017"/>
                  <a:pt x="5782385" y="1002115"/>
                  <a:pt x="5780822" y="1001334"/>
                </a:cubicBezTo>
                <a:close/>
                <a:moveTo>
                  <a:pt x="515019" y="998697"/>
                </a:moveTo>
                <a:cubicBezTo>
                  <a:pt x="516386" y="998371"/>
                  <a:pt x="518632" y="998860"/>
                  <a:pt x="521758" y="1000162"/>
                </a:cubicBezTo>
                <a:cubicBezTo>
                  <a:pt x="528529" y="1003808"/>
                  <a:pt x="531264" y="1006673"/>
                  <a:pt x="529962" y="1008757"/>
                </a:cubicBezTo>
                <a:cubicBezTo>
                  <a:pt x="528660" y="1010840"/>
                  <a:pt x="526446" y="1015919"/>
                  <a:pt x="523320" y="1023993"/>
                </a:cubicBezTo>
                <a:cubicBezTo>
                  <a:pt x="520195" y="1032067"/>
                  <a:pt x="516809" y="1040271"/>
                  <a:pt x="513163" y="1048606"/>
                </a:cubicBezTo>
                <a:cubicBezTo>
                  <a:pt x="519934" y="1057461"/>
                  <a:pt x="525534" y="1065795"/>
                  <a:pt x="529962" y="1073609"/>
                </a:cubicBezTo>
                <a:cubicBezTo>
                  <a:pt x="534389" y="1081422"/>
                  <a:pt x="535561" y="1087933"/>
                  <a:pt x="533478" y="1093142"/>
                </a:cubicBezTo>
                <a:cubicBezTo>
                  <a:pt x="531394" y="1098351"/>
                  <a:pt x="527488" y="1095877"/>
                  <a:pt x="521758" y="1085720"/>
                </a:cubicBezTo>
                <a:cubicBezTo>
                  <a:pt x="516028" y="1075562"/>
                  <a:pt x="511079" y="1067358"/>
                  <a:pt x="506912" y="1061107"/>
                </a:cubicBezTo>
                <a:cubicBezTo>
                  <a:pt x="501703" y="1068921"/>
                  <a:pt x="495322" y="1076343"/>
                  <a:pt x="487769" y="1083376"/>
                </a:cubicBezTo>
                <a:cubicBezTo>
                  <a:pt x="480216" y="1090408"/>
                  <a:pt x="473054" y="1095226"/>
                  <a:pt x="466282" y="1097830"/>
                </a:cubicBezTo>
                <a:cubicBezTo>
                  <a:pt x="459510" y="1100435"/>
                  <a:pt x="461073" y="1097830"/>
                  <a:pt x="470970" y="1090017"/>
                </a:cubicBezTo>
                <a:cubicBezTo>
                  <a:pt x="480867" y="1082203"/>
                  <a:pt x="491025" y="1069441"/>
                  <a:pt x="501443" y="1051731"/>
                </a:cubicBezTo>
                <a:cubicBezTo>
                  <a:pt x="494150" y="1039750"/>
                  <a:pt x="488420" y="1030635"/>
                  <a:pt x="484253" y="1024384"/>
                </a:cubicBezTo>
                <a:cubicBezTo>
                  <a:pt x="480086" y="1018133"/>
                  <a:pt x="481909" y="1018263"/>
                  <a:pt x="489722" y="1024774"/>
                </a:cubicBezTo>
                <a:cubicBezTo>
                  <a:pt x="497536" y="1031286"/>
                  <a:pt x="502745" y="1036625"/>
                  <a:pt x="505349" y="1040792"/>
                </a:cubicBezTo>
                <a:cubicBezTo>
                  <a:pt x="508996" y="1032458"/>
                  <a:pt x="511470" y="1024905"/>
                  <a:pt x="512772" y="1018133"/>
                </a:cubicBezTo>
                <a:cubicBezTo>
                  <a:pt x="514074" y="1011361"/>
                  <a:pt x="514335" y="1006022"/>
                  <a:pt x="513554" y="1002115"/>
                </a:cubicBezTo>
                <a:cubicBezTo>
                  <a:pt x="513163" y="1000162"/>
                  <a:pt x="513651" y="999023"/>
                  <a:pt x="515019" y="998697"/>
                </a:cubicBezTo>
                <a:close/>
                <a:moveTo>
                  <a:pt x="5155298" y="998404"/>
                </a:moveTo>
                <a:cubicBezTo>
                  <a:pt x="5157251" y="998404"/>
                  <a:pt x="5159204" y="998860"/>
                  <a:pt x="5161158" y="999771"/>
                </a:cubicBezTo>
                <a:cubicBezTo>
                  <a:pt x="5165064" y="1001594"/>
                  <a:pt x="5170144" y="1004720"/>
                  <a:pt x="5176394" y="1009147"/>
                </a:cubicBezTo>
                <a:cubicBezTo>
                  <a:pt x="5182645" y="1013575"/>
                  <a:pt x="5183296" y="1018003"/>
                  <a:pt x="5178348" y="1022430"/>
                </a:cubicBezTo>
                <a:cubicBezTo>
                  <a:pt x="5173399" y="1026858"/>
                  <a:pt x="5167278" y="1043917"/>
                  <a:pt x="5159986" y="1073609"/>
                </a:cubicBezTo>
                <a:cubicBezTo>
                  <a:pt x="5168841" y="1080901"/>
                  <a:pt x="5168841" y="1084548"/>
                  <a:pt x="5159986" y="1084548"/>
                </a:cubicBezTo>
                <a:cubicBezTo>
                  <a:pt x="5151130" y="1084548"/>
                  <a:pt x="5139410" y="1085068"/>
                  <a:pt x="5124825" y="1086110"/>
                </a:cubicBezTo>
                <a:cubicBezTo>
                  <a:pt x="5110240" y="1087152"/>
                  <a:pt x="5096696" y="1088194"/>
                  <a:pt x="5084195" y="1089236"/>
                </a:cubicBezTo>
                <a:cubicBezTo>
                  <a:pt x="5081590" y="1098091"/>
                  <a:pt x="5079507" y="1100565"/>
                  <a:pt x="5077944" y="1096658"/>
                </a:cubicBezTo>
                <a:cubicBezTo>
                  <a:pt x="5076382" y="1092752"/>
                  <a:pt x="5074819" y="1084287"/>
                  <a:pt x="5073256" y="1071265"/>
                </a:cubicBezTo>
                <a:cubicBezTo>
                  <a:pt x="5071694" y="1058242"/>
                  <a:pt x="5070131" y="1046652"/>
                  <a:pt x="5068568" y="1036495"/>
                </a:cubicBezTo>
                <a:cubicBezTo>
                  <a:pt x="5067006" y="1026337"/>
                  <a:pt x="5064792" y="1018654"/>
                  <a:pt x="5061927" y="1013445"/>
                </a:cubicBezTo>
                <a:cubicBezTo>
                  <a:pt x="5059062" y="1008236"/>
                  <a:pt x="5059974" y="1006152"/>
                  <a:pt x="5064662" y="1007194"/>
                </a:cubicBezTo>
                <a:cubicBezTo>
                  <a:pt x="5069350" y="1008236"/>
                  <a:pt x="5073126" y="1009278"/>
                  <a:pt x="5075991" y="1010320"/>
                </a:cubicBezTo>
                <a:cubicBezTo>
                  <a:pt x="5078856" y="1011361"/>
                  <a:pt x="5087060" y="1011101"/>
                  <a:pt x="5100604" y="1009538"/>
                </a:cubicBezTo>
                <a:cubicBezTo>
                  <a:pt x="5114147" y="1007975"/>
                  <a:pt x="5124695" y="1006413"/>
                  <a:pt x="5132248" y="1004850"/>
                </a:cubicBezTo>
                <a:cubicBezTo>
                  <a:pt x="5139801" y="1003287"/>
                  <a:pt x="5145531" y="1001594"/>
                  <a:pt x="5149438" y="999771"/>
                </a:cubicBezTo>
                <a:cubicBezTo>
                  <a:pt x="5151391" y="998860"/>
                  <a:pt x="5153344" y="998404"/>
                  <a:pt x="5155298" y="998404"/>
                </a:cubicBezTo>
                <a:close/>
                <a:moveTo>
                  <a:pt x="4675350" y="991567"/>
                </a:moveTo>
                <a:cubicBezTo>
                  <a:pt x="4676066" y="991046"/>
                  <a:pt x="4677076" y="991046"/>
                  <a:pt x="4678378" y="991567"/>
                </a:cubicBezTo>
                <a:cubicBezTo>
                  <a:pt x="4680982" y="992609"/>
                  <a:pt x="4683978" y="994693"/>
                  <a:pt x="4687364" y="997818"/>
                </a:cubicBezTo>
                <a:cubicBezTo>
                  <a:pt x="4690750" y="1000943"/>
                  <a:pt x="4690880" y="1003027"/>
                  <a:pt x="4687754" y="1004069"/>
                </a:cubicBezTo>
                <a:cubicBezTo>
                  <a:pt x="4684629" y="1005111"/>
                  <a:pt x="4682154" y="1006283"/>
                  <a:pt x="4680332" y="1007585"/>
                </a:cubicBezTo>
                <a:cubicBezTo>
                  <a:pt x="4678508" y="1008887"/>
                  <a:pt x="4674211" y="1012273"/>
                  <a:pt x="4667439" y="1017742"/>
                </a:cubicBezTo>
                <a:cubicBezTo>
                  <a:pt x="4660668" y="1023212"/>
                  <a:pt x="4652854" y="1028811"/>
                  <a:pt x="4643999" y="1034541"/>
                </a:cubicBezTo>
                <a:cubicBezTo>
                  <a:pt x="4648166" y="1037667"/>
                  <a:pt x="4652594" y="1042094"/>
                  <a:pt x="4657282" y="1047824"/>
                </a:cubicBezTo>
                <a:cubicBezTo>
                  <a:pt x="4661970" y="1053554"/>
                  <a:pt x="4665226" y="1060586"/>
                  <a:pt x="4667048" y="1068921"/>
                </a:cubicBezTo>
                <a:cubicBezTo>
                  <a:pt x="4668872" y="1077255"/>
                  <a:pt x="4669653" y="1086240"/>
                  <a:pt x="4669392" y="1095877"/>
                </a:cubicBezTo>
                <a:cubicBezTo>
                  <a:pt x="4669132" y="1105514"/>
                  <a:pt x="4666658" y="1113718"/>
                  <a:pt x="4661970" y="1120490"/>
                </a:cubicBezTo>
                <a:cubicBezTo>
                  <a:pt x="4657282" y="1127261"/>
                  <a:pt x="4653636" y="1128173"/>
                  <a:pt x="4651031" y="1123224"/>
                </a:cubicBezTo>
                <a:cubicBezTo>
                  <a:pt x="4648426" y="1118276"/>
                  <a:pt x="4644780" y="1114109"/>
                  <a:pt x="4640092" y="1110723"/>
                </a:cubicBezTo>
                <a:cubicBezTo>
                  <a:pt x="4635404" y="1107337"/>
                  <a:pt x="4635664" y="1106165"/>
                  <a:pt x="4640874" y="1107207"/>
                </a:cubicBezTo>
                <a:cubicBezTo>
                  <a:pt x="4646082" y="1108248"/>
                  <a:pt x="4650120" y="1108379"/>
                  <a:pt x="4652984" y="1107597"/>
                </a:cubicBezTo>
                <a:cubicBezTo>
                  <a:pt x="4655849" y="1106816"/>
                  <a:pt x="4657672" y="1103039"/>
                  <a:pt x="4658454" y="1096268"/>
                </a:cubicBezTo>
                <a:cubicBezTo>
                  <a:pt x="4659235" y="1089496"/>
                  <a:pt x="4658844" y="1080380"/>
                  <a:pt x="4657282" y="1068921"/>
                </a:cubicBezTo>
                <a:cubicBezTo>
                  <a:pt x="4645822" y="1084548"/>
                  <a:pt x="4634883" y="1095356"/>
                  <a:pt x="4624465" y="1101347"/>
                </a:cubicBezTo>
                <a:cubicBezTo>
                  <a:pt x="4614047" y="1107337"/>
                  <a:pt x="4611312" y="1107988"/>
                  <a:pt x="4616261" y="1103300"/>
                </a:cubicBezTo>
                <a:cubicBezTo>
                  <a:pt x="4621210" y="1098612"/>
                  <a:pt x="4626940" y="1092752"/>
                  <a:pt x="4633450" y="1085720"/>
                </a:cubicBezTo>
                <a:cubicBezTo>
                  <a:pt x="4639962" y="1078687"/>
                  <a:pt x="4646604" y="1069181"/>
                  <a:pt x="4653375" y="1057200"/>
                </a:cubicBezTo>
                <a:cubicBezTo>
                  <a:pt x="4651812" y="1053554"/>
                  <a:pt x="4649989" y="1050950"/>
                  <a:pt x="4647906" y="1049387"/>
                </a:cubicBezTo>
                <a:cubicBezTo>
                  <a:pt x="4643218" y="1056159"/>
                  <a:pt x="4638008" y="1061758"/>
                  <a:pt x="4632278" y="1066186"/>
                </a:cubicBezTo>
                <a:cubicBezTo>
                  <a:pt x="4626548" y="1070614"/>
                  <a:pt x="4621730" y="1073609"/>
                  <a:pt x="4617824" y="1075171"/>
                </a:cubicBezTo>
                <a:cubicBezTo>
                  <a:pt x="4613917" y="1076734"/>
                  <a:pt x="4615610" y="1073999"/>
                  <a:pt x="4622902" y="1066967"/>
                </a:cubicBezTo>
                <a:cubicBezTo>
                  <a:pt x="4630195" y="1059935"/>
                  <a:pt x="4636706" y="1051470"/>
                  <a:pt x="4642436" y="1041573"/>
                </a:cubicBezTo>
                <a:lnTo>
                  <a:pt x="4638530" y="1038448"/>
                </a:lnTo>
                <a:cubicBezTo>
                  <a:pt x="4630716" y="1042094"/>
                  <a:pt x="4624596" y="1044178"/>
                  <a:pt x="4620168" y="1044699"/>
                </a:cubicBezTo>
                <a:cubicBezTo>
                  <a:pt x="4615740" y="1045220"/>
                  <a:pt x="4615870" y="1044308"/>
                  <a:pt x="4620558" y="1041964"/>
                </a:cubicBezTo>
                <a:cubicBezTo>
                  <a:pt x="4625246" y="1039620"/>
                  <a:pt x="4630456" y="1036364"/>
                  <a:pt x="4636186" y="1032197"/>
                </a:cubicBezTo>
                <a:cubicBezTo>
                  <a:pt x="4641915" y="1028030"/>
                  <a:pt x="4648166" y="1023082"/>
                  <a:pt x="4654938" y="1017352"/>
                </a:cubicBezTo>
                <a:cubicBezTo>
                  <a:pt x="4650770" y="1013705"/>
                  <a:pt x="4647515" y="1009799"/>
                  <a:pt x="4645171" y="1005631"/>
                </a:cubicBezTo>
                <a:cubicBezTo>
                  <a:pt x="4642827" y="1001464"/>
                  <a:pt x="4643608" y="999771"/>
                  <a:pt x="4647515" y="1000553"/>
                </a:cubicBezTo>
                <a:cubicBezTo>
                  <a:pt x="4651422" y="1001334"/>
                  <a:pt x="4654156" y="1002636"/>
                  <a:pt x="4655719" y="1004459"/>
                </a:cubicBezTo>
                <a:cubicBezTo>
                  <a:pt x="4657282" y="1006283"/>
                  <a:pt x="4658844" y="1008757"/>
                  <a:pt x="4660407" y="1011882"/>
                </a:cubicBezTo>
                <a:cubicBezTo>
                  <a:pt x="4669262" y="1003548"/>
                  <a:pt x="4673820" y="997818"/>
                  <a:pt x="4674080" y="994693"/>
                </a:cubicBezTo>
                <a:cubicBezTo>
                  <a:pt x="4674211" y="993130"/>
                  <a:pt x="4674634" y="992088"/>
                  <a:pt x="4675350" y="991567"/>
                </a:cubicBezTo>
                <a:close/>
                <a:moveTo>
                  <a:pt x="693901" y="991567"/>
                </a:moveTo>
                <a:cubicBezTo>
                  <a:pt x="694617" y="991046"/>
                  <a:pt x="695626" y="991046"/>
                  <a:pt x="696928" y="991567"/>
                </a:cubicBezTo>
                <a:cubicBezTo>
                  <a:pt x="699533" y="992609"/>
                  <a:pt x="702528" y="994693"/>
                  <a:pt x="705914" y="997818"/>
                </a:cubicBezTo>
                <a:cubicBezTo>
                  <a:pt x="709300" y="1000943"/>
                  <a:pt x="709430" y="1003027"/>
                  <a:pt x="706305" y="1004069"/>
                </a:cubicBezTo>
                <a:cubicBezTo>
                  <a:pt x="703179" y="1005111"/>
                  <a:pt x="700705" y="1006283"/>
                  <a:pt x="698882" y="1007585"/>
                </a:cubicBezTo>
                <a:cubicBezTo>
                  <a:pt x="697059" y="1008887"/>
                  <a:pt x="692761" y="1012273"/>
                  <a:pt x="685989" y="1017742"/>
                </a:cubicBezTo>
                <a:cubicBezTo>
                  <a:pt x="679218" y="1023212"/>
                  <a:pt x="671404" y="1028811"/>
                  <a:pt x="662549" y="1034541"/>
                </a:cubicBezTo>
                <a:cubicBezTo>
                  <a:pt x="666716" y="1037667"/>
                  <a:pt x="671144" y="1042094"/>
                  <a:pt x="675832" y="1047824"/>
                </a:cubicBezTo>
                <a:cubicBezTo>
                  <a:pt x="680520" y="1053554"/>
                  <a:pt x="683776" y="1060586"/>
                  <a:pt x="685599" y="1068921"/>
                </a:cubicBezTo>
                <a:cubicBezTo>
                  <a:pt x="687422" y="1077255"/>
                  <a:pt x="688203" y="1086240"/>
                  <a:pt x="687943" y="1095877"/>
                </a:cubicBezTo>
                <a:cubicBezTo>
                  <a:pt x="687682" y="1105514"/>
                  <a:pt x="685208" y="1113718"/>
                  <a:pt x="680520" y="1120490"/>
                </a:cubicBezTo>
                <a:cubicBezTo>
                  <a:pt x="675832" y="1127261"/>
                  <a:pt x="672186" y="1128173"/>
                  <a:pt x="669581" y="1123224"/>
                </a:cubicBezTo>
                <a:cubicBezTo>
                  <a:pt x="666977" y="1118276"/>
                  <a:pt x="663330" y="1114109"/>
                  <a:pt x="658642" y="1110723"/>
                </a:cubicBezTo>
                <a:cubicBezTo>
                  <a:pt x="653954" y="1107337"/>
                  <a:pt x="654215" y="1106165"/>
                  <a:pt x="659424" y="1107207"/>
                </a:cubicBezTo>
                <a:cubicBezTo>
                  <a:pt x="664633" y="1108248"/>
                  <a:pt x="668670" y="1108379"/>
                  <a:pt x="671535" y="1107597"/>
                </a:cubicBezTo>
                <a:cubicBezTo>
                  <a:pt x="674400" y="1106816"/>
                  <a:pt x="676223" y="1103039"/>
                  <a:pt x="677004" y="1096268"/>
                </a:cubicBezTo>
                <a:cubicBezTo>
                  <a:pt x="677785" y="1089496"/>
                  <a:pt x="677395" y="1080380"/>
                  <a:pt x="675832" y="1068921"/>
                </a:cubicBezTo>
                <a:cubicBezTo>
                  <a:pt x="664372" y="1084548"/>
                  <a:pt x="653433" y="1095356"/>
                  <a:pt x="643015" y="1101347"/>
                </a:cubicBezTo>
                <a:cubicBezTo>
                  <a:pt x="632597" y="1107337"/>
                  <a:pt x="629863" y="1107988"/>
                  <a:pt x="634811" y="1103300"/>
                </a:cubicBezTo>
                <a:cubicBezTo>
                  <a:pt x="639760" y="1098612"/>
                  <a:pt x="645490" y="1092752"/>
                  <a:pt x="652001" y="1085720"/>
                </a:cubicBezTo>
                <a:cubicBezTo>
                  <a:pt x="658512" y="1078687"/>
                  <a:pt x="665153" y="1069181"/>
                  <a:pt x="671925" y="1057200"/>
                </a:cubicBezTo>
                <a:cubicBezTo>
                  <a:pt x="670362" y="1053554"/>
                  <a:pt x="668539" y="1050950"/>
                  <a:pt x="666456" y="1049387"/>
                </a:cubicBezTo>
                <a:cubicBezTo>
                  <a:pt x="661768" y="1056159"/>
                  <a:pt x="656559" y="1061758"/>
                  <a:pt x="650829" y="1066186"/>
                </a:cubicBezTo>
                <a:cubicBezTo>
                  <a:pt x="645099" y="1070614"/>
                  <a:pt x="640281" y="1073609"/>
                  <a:pt x="636374" y="1075171"/>
                </a:cubicBezTo>
                <a:cubicBezTo>
                  <a:pt x="632467" y="1076734"/>
                  <a:pt x="634160" y="1073999"/>
                  <a:pt x="641453" y="1066967"/>
                </a:cubicBezTo>
                <a:cubicBezTo>
                  <a:pt x="648745" y="1059935"/>
                  <a:pt x="655256" y="1051470"/>
                  <a:pt x="660986" y="1041573"/>
                </a:cubicBezTo>
                <a:lnTo>
                  <a:pt x="657080" y="1038448"/>
                </a:lnTo>
                <a:cubicBezTo>
                  <a:pt x="649266" y="1042094"/>
                  <a:pt x="643146" y="1044178"/>
                  <a:pt x="638718" y="1044699"/>
                </a:cubicBezTo>
                <a:cubicBezTo>
                  <a:pt x="634290" y="1045220"/>
                  <a:pt x="634420" y="1044308"/>
                  <a:pt x="639109" y="1041964"/>
                </a:cubicBezTo>
                <a:cubicBezTo>
                  <a:pt x="643797" y="1039620"/>
                  <a:pt x="649006" y="1036364"/>
                  <a:pt x="654736" y="1032197"/>
                </a:cubicBezTo>
                <a:cubicBezTo>
                  <a:pt x="660465" y="1028030"/>
                  <a:pt x="666716" y="1023082"/>
                  <a:pt x="673488" y="1017352"/>
                </a:cubicBezTo>
                <a:cubicBezTo>
                  <a:pt x="669321" y="1013705"/>
                  <a:pt x="666065" y="1009799"/>
                  <a:pt x="663721" y="1005631"/>
                </a:cubicBezTo>
                <a:cubicBezTo>
                  <a:pt x="661377" y="1001464"/>
                  <a:pt x="662158" y="999771"/>
                  <a:pt x="666065" y="1000553"/>
                </a:cubicBezTo>
                <a:cubicBezTo>
                  <a:pt x="669972" y="1001334"/>
                  <a:pt x="672707" y="1002636"/>
                  <a:pt x="674269" y="1004459"/>
                </a:cubicBezTo>
                <a:cubicBezTo>
                  <a:pt x="675832" y="1006283"/>
                  <a:pt x="677395" y="1008757"/>
                  <a:pt x="678957" y="1011882"/>
                </a:cubicBezTo>
                <a:cubicBezTo>
                  <a:pt x="687813" y="1003548"/>
                  <a:pt x="692370" y="997818"/>
                  <a:pt x="692631" y="994693"/>
                </a:cubicBezTo>
                <a:cubicBezTo>
                  <a:pt x="692761" y="993130"/>
                  <a:pt x="693184" y="992088"/>
                  <a:pt x="693901" y="991567"/>
                </a:cubicBezTo>
                <a:close/>
                <a:moveTo>
                  <a:pt x="3623205" y="991274"/>
                </a:moveTo>
                <a:cubicBezTo>
                  <a:pt x="3624768" y="991079"/>
                  <a:pt x="3626461" y="991307"/>
                  <a:pt x="3628284" y="991958"/>
                </a:cubicBezTo>
                <a:cubicBezTo>
                  <a:pt x="3631930" y="993260"/>
                  <a:pt x="3635186" y="994953"/>
                  <a:pt x="3638051" y="997037"/>
                </a:cubicBezTo>
                <a:cubicBezTo>
                  <a:pt x="3640916" y="999120"/>
                  <a:pt x="3641176" y="1000943"/>
                  <a:pt x="3638832" y="1002506"/>
                </a:cubicBezTo>
                <a:cubicBezTo>
                  <a:pt x="3636488" y="1004069"/>
                  <a:pt x="3634665" y="1007194"/>
                  <a:pt x="3633363" y="1011882"/>
                </a:cubicBezTo>
                <a:cubicBezTo>
                  <a:pt x="3632060" y="1016570"/>
                  <a:pt x="3630238" y="1023082"/>
                  <a:pt x="3627893" y="1031416"/>
                </a:cubicBezTo>
                <a:cubicBezTo>
                  <a:pt x="3625549" y="1039750"/>
                  <a:pt x="3623336" y="1047043"/>
                  <a:pt x="3621252" y="1053294"/>
                </a:cubicBezTo>
                <a:cubicBezTo>
                  <a:pt x="3629586" y="1063191"/>
                  <a:pt x="3634926" y="1070483"/>
                  <a:pt x="3637270" y="1075171"/>
                </a:cubicBezTo>
                <a:cubicBezTo>
                  <a:pt x="3639614" y="1079859"/>
                  <a:pt x="3639874" y="1084548"/>
                  <a:pt x="3638051" y="1089236"/>
                </a:cubicBezTo>
                <a:cubicBezTo>
                  <a:pt x="3636228" y="1093924"/>
                  <a:pt x="3632972" y="1092621"/>
                  <a:pt x="3628284" y="1085329"/>
                </a:cubicBezTo>
                <a:cubicBezTo>
                  <a:pt x="3623596" y="1078036"/>
                  <a:pt x="3619168" y="1071265"/>
                  <a:pt x="3615001" y="1065014"/>
                </a:cubicBezTo>
                <a:cubicBezTo>
                  <a:pt x="3607708" y="1075432"/>
                  <a:pt x="3600286" y="1083636"/>
                  <a:pt x="3592733" y="1089626"/>
                </a:cubicBezTo>
                <a:cubicBezTo>
                  <a:pt x="3585180" y="1095617"/>
                  <a:pt x="3577887" y="1099914"/>
                  <a:pt x="3570855" y="1102519"/>
                </a:cubicBezTo>
                <a:cubicBezTo>
                  <a:pt x="3563823" y="1105123"/>
                  <a:pt x="3563432" y="1103951"/>
                  <a:pt x="3569683" y="1099002"/>
                </a:cubicBezTo>
                <a:cubicBezTo>
                  <a:pt x="3575934" y="1094054"/>
                  <a:pt x="3582315" y="1088324"/>
                  <a:pt x="3588826" y="1081813"/>
                </a:cubicBezTo>
                <a:cubicBezTo>
                  <a:pt x="3595337" y="1075302"/>
                  <a:pt x="3601458" y="1066837"/>
                  <a:pt x="3607188" y="1056419"/>
                </a:cubicBezTo>
                <a:cubicBezTo>
                  <a:pt x="3599895" y="1048085"/>
                  <a:pt x="3594816" y="1042225"/>
                  <a:pt x="3591951" y="1038839"/>
                </a:cubicBezTo>
                <a:cubicBezTo>
                  <a:pt x="3589086" y="1035453"/>
                  <a:pt x="3585440" y="1031416"/>
                  <a:pt x="3581012" y="1026728"/>
                </a:cubicBezTo>
                <a:cubicBezTo>
                  <a:pt x="3576585" y="1022040"/>
                  <a:pt x="3578017" y="1021779"/>
                  <a:pt x="3585310" y="1025946"/>
                </a:cubicBezTo>
                <a:cubicBezTo>
                  <a:pt x="3592602" y="1030114"/>
                  <a:pt x="3601458" y="1036885"/>
                  <a:pt x="3611876" y="1046262"/>
                </a:cubicBezTo>
                <a:cubicBezTo>
                  <a:pt x="3613959" y="1041573"/>
                  <a:pt x="3616303" y="1034020"/>
                  <a:pt x="3618908" y="1023602"/>
                </a:cubicBezTo>
                <a:cubicBezTo>
                  <a:pt x="3621512" y="1013184"/>
                  <a:pt x="3622294" y="1007324"/>
                  <a:pt x="3621252" y="1006022"/>
                </a:cubicBezTo>
                <a:cubicBezTo>
                  <a:pt x="3620210" y="1004720"/>
                  <a:pt x="3618908" y="1004069"/>
                  <a:pt x="3617345" y="1004069"/>
                </a:cubicBezTo>
                <a:cubicBezTo>
                  <a:pt x="3616303" y="1004069"/>
                  <a:pt x="3613048" y="1004850"/>
                  <a:pt x="3607578" y="1006413"/>
                </a:cubicBezTo>
                <a:cubicBezTo>
                  <a:pt x="3602109" y="1007975"/>
                  <a:pt x="3597030" y="1009408"/>
                  <a:pt x="3592342" y="1010710"/>
                </a:cubicBezTo>
                <a:cubicBezTo>
                  <a:pt x="3587654" y="1012012"/>
                  <a:pt x="3583096" y="1011361"/>
                  <a:pt x="3578668" y="1008757"/>
                </a:cubicBezTo>
                <a:cubicBezTo>
                  <a:pt x="3574241" y="1006152"/>
                  <a:pt x="3575282" y="1004720"/>
                  <a:pt x="3581794" y="1004459"/>
                </a:cubicBezTo>
                <a:cubicBezTo>
                  <a:pt x="3588305" y="1004199"/>
                  <a:pt x="3595468" y="1002766"/>
                  <a:pt x="3603281" y="1000162"/>
                </a:cubicBezTo>
                <a:cubicBezTo>
                  <a:pt x="3611094" y="997558"/>
                  <a:pt x="3616303" y="995213"/>
                  <a:pt x="3618908" y="993130"/>
                </a:cubicBezTo>
                <a:cubicBezTo>
                  <a:pt x="3620210" y="992088"/>
                  <a:pt x="3621642" y="991470"/>
                  <a:pt x="3623205" y="991274"/>
                </a:cubicBezTo>
                <a:close/>
                <a:moveTo>
                  <a:pt x="2996313" y="988930"/>
                </a:moveTo>
                <a:cubicBezTo>
                  <a:pt x="2998267" y="988995"/>
                  <a:pt x="3000155" y="989484"/>
                  <a:pt x="3001978" y="990395"/>
                </a:cubicBezTo>
                <a:cubicBezTo>
                  <a:pt x="3005624" y="992218"/>
                  <a:pt x="3005494" y="994302"/>
                  <a:pt x="3001588" y="996646"/>
                </a:cubicBezTo>
                <a:cubicBezTo>
                  <a:pt x="2997681" y="998990"/>
                  <a:pt x="2990518" y="1001725"/>
                  <a:pt x="2980100" y="1004850"/>
                </a:cubicBezTo>
                <a:cubicBezTo>
                  <a:pt x="2984268" y="1007975"/>
                  <a:pt x="2985961" y="1011361"/>
                  <a:pt x="2985179" y="1015008"/>
                </a:cubicBezTo>
                <a:cubicBezTo>
                  <a:pt x="2984398" y="1018654"/>
                  <a:pt x="2984007" y="1024384"/>
                  <a:pt x="2984007" y="1032197"/>
                </a:cubicBezTo>
                <a:cubicBezTo>
                  <a:pt x="2986612" y="1031155"/>
                  <a:pt x="2989477" y="1030114"/>
                  <a:pt x="2992602" y="1029072"/>
                </a:cubicBezTo>
                <a:cubicBezTo>
                  <a:pt x="2995727" y="1028030"/>
                  <a:pt x="2998332" y="1028291"/>
                  <a:pt x="3000416" y="1029853"/>
                </a:cubicBezTo>
                <a:cubicBezTo>
                  <a:pt x="3002499" y="1031416"/>
                  <a:pt x="3002108" y="1033239"/>
                  <a:pt x="2999243" y="1035323"/>
                </a:cubicBezTo>
                <a:cubicBezTo>
                  <a:pt x="2996379" y="1037406"/>
                  <a:pt x="2991300" y="1039750"/>
                  <a:pt x="2984007" y="1042355"/>
                </a:cubicBezTo>
                <a:cubicBezTo>
                  <a:pt x="2983486" y="1053294"/>
                  <a:pt x="2983226" y="1064753"/>
                  <a:pt x="2983226" y="1076734"/>
                </a:cubicBezTo>
                <a:cubicBezTo>
                  <a:pt x="2994686" y="1072046"/>
                  <a:pt x="3002108" y="1069181"/>
                  <a:pt x="3005494" y="1068139"/>
                </a:cubicBezTo>
                <a:cubicBezTo>
                  <a:pt x="3008880" y="1067097"/>
                  <a:pt x="3009271" y="1067749"/>
                  <a:pt x="3006666" y="1070093"/>
                </a:cubicBezTo>
                <a:cubicBezTo>
                  <a:pt x="3004062" y="1072437"/>
                  <a:pt x="2999243" y="1075562"/>
                  <a:pt x="2992211" y="1079469"/>
                </a:cubicBezTo>
                <a:cubicBezTo>
                  <a:pt x="2985179" y="1083376"/>
                  <a:pt x="2977887" y="1087543"/>
                  <a:pt x="2970334" y="1091970"/>
                </a:cubicBezTo>
                <a:cubicBezTo>
                  <a:pt x="2962781" y="1096398"/>
                  <a:pt x="2957572" y="1099914"/>
                  <a:pt x="2954707" y="1102519"/>
                </a:cubicBezTo>
                <a:cubicBezTo>
                  <a:pt x="2951842" y="1105123"/>
                  <a:pt x="2947805" y="1103821"/>
                  <a:pt x="2942596" y="1098612"/>
                </a:cubicBezTo>
                <a:cubicBezTo>
                  <a:pt x="2937387" y="1093403"/>
                  <a:pt x="2937387" y="1090798"/>
                  <a:pt x="2942596" y="1090798"/>
                </a:cubicBezTo>
                <a:cubicBezTo>
                  <a:pt x="2948326" y="1090798"/>
                  <a:pt x="2959004" y="1086892"/>
                  <a:pt x="2974631" y="1079078"/>
                </a:cubicBezTo>
                <a:lnTo>
                  <a:pt x="2974631" y="1045480"/>
                </a:lnTo>
                <a:cubicBezTo>
                  <a:pt x="2969943" y="1046522"/>
                  <a:pt x="2966297" y="1047173"/>
                  <a:pt x="2963692" y="1047434"/>
                </a:cubicBezTo>
                <a:cubicBezTo>
                  <a:pt x="2961088" y="1047694"/>
                  <a:pt x="2958223" y="1047303"/>
                  <a:pt x="2955097" y="1046262"/>
                </a:cubicBezTo>
                <a:cubicBezTo>
                  <a:pt x="2951972" y="1045220"/>
                  <a:pt x="2952102" y="1044178"/>
                  <a:pt x="2955488" y="1043136"/>
                </a:cubicBezTo>
                <a:cubicBezTo>
                  <a:pt x="2958874" y="1042094"/>
                  <a:pt x="2965255" y="1039490"/>
                  <a:pt x="2974631" y="1035323"/>
                </a:cubicBezTo>
                <a:cubicBezTo>
                  <a:pt x="2974631" y="1021779"/>
                  <a:pt x="2973850" y="1012143"/>
                  <a:pt x="2972287" y="1006413"/>
                </a:cubicBezTo>
                <a:cubicBezTo>
                  <a:pt x="2964474" y="1006934"/>
                  <a:pt x="2958874" y="1006543"/>
                  <a:pt x="2955488" y="1005241"/>
                </a:cubicBezTo>
                <a:cubicBezTo>
                  <a:pt x="2952102" y="1003939"/>
                  <a:pt x="2952753" y="1002766"/>
                  <a:pt x="2957441" y="1001725"/>
                </a:cubicBezTo>
                <a:cubicBezTo>
                  <a:pt x="2962129" y="1000683"/>
                  <a:pt x="2967729" y="998860"/>
                  <a:pt x="2974240" y="996255"/>
                </a:cubicBezTo>
                <a:cubicBezTo>
                  <a:pt x="2980752" y="993651"/>
                  <a:pt x="2986091" y="991567"/>
                  <a:pt x="2990258" y="990004"/>
                </a:cubicBezTo>
                <a:cubicBezTo>
                  <a:pt x="2992342" y="989223"/>
                  <a:pt x="2994360" y="988865"/>
                  <a:pt x="2996313" y="988930"/>
                </a:cubicBezTo>
                <a:close/>
                <a:moveTo>
                  <a:pt x="5684912" y="988735"/>
                </a:moveTo>
                <a:cubicBezTo>
                  <a:pt x="5686605" y="988670"/>
                  <a:pt x="5689144" y="988963"/>
                  <a:pt x="5692530" y="989614"/>
                </a:cubicBezTo>
                <a:cubicBezTo>
                  <a:pt x="5699302" y="990916"/>
                  <a:pt x="5704120" y="993521"/>
                  <a:pt x="5706985" y="997427"/>
                </a:cubicBezTo>
                <a:cubicBezTo>
                  <a:pt x="5709850" y="1001334"/>
                  <a:pt x="5710632" y="1005111"/>
                  <a:pt x="5709329" y="1008757"/>
                </a:cubicBezTo>
                <a:cubicBezTo>
                  <a:pt x="5708027" y="1012403"/>
                  <a:pt x="5705813" y="1013575"/>
                  <a:pt x="5702688" y="1012273"/>
                </a:cubicBezTo>
                <a:cubicBezTo>
                  <a:pt x="5699562" y="1010971"/>
                  <a:pt x="5695395" y="1007194"/>
                  <a:pt x="5690186" y="1000943"/>
                </a:cubicBezTo>
                <a:cubicBezTo>
                  <a:pt x="5684977" y="994693"/>
                  <a:pt x="5682372" y="991046"/>
                  <a:pt x="5682372" y="990004"/>
                </a:cubicBezTo>
                <a:cubicBezTo>
                  <a:pt x="5682372" y="989223"/>
                  <a:pt x="5683219" y="988800"/>
                  <a:pt x="5684912" y="988735"/>
                </a:cubicBezTo>
                <a:close/>
                <a:moveTo>
                  <a:pt x="3500776" y="988637"/>
                </a:moveTo>
                <a:cubicBezTo>
                  <a:pt x="3502338" y="988637"/>
                  <a:pt x="3504161" y="988963"/>
                  <a:pt x="3506245" y="989614"/>
                </a:cubicBezTo>
                <a:cubicBezTo>
                  <a:pt x="3510412" y="990916"/>
                  <a:pt x="3514058" y="992869"/>
                  <a:pt x="3517184" y="995474"/>
                </a:cubicBezTo>
                <a:cubicBezTo>
                  <a:pt x="3520830" y="997558"/>
                  <a:pt x="3521742" y="1000553"/>
                  <a:pt x="3519918" y="1004459"/>
                </a:cubicBezTo>
                <a:cubicBezTo>
                  <a:pt x="3518096" y="1008366"/>
                  <a:pt x="3517184" y="1016310"/>
                  <a:pt x="3517184" y="1028291"/>
                </a:cubicBezTo>
                <a:cubicBezTo>
                  <a:pt x="3517184" y="1039750"/>
                  <a:pt x="3518096" y="1056289"/>
                  <a:pt x="3519918" y="1077906"/>
                </a:cubicBezTo>
                <a:cubicBezTo>
                  <a:pt x="3521742" y="1099523"/>
                  <a:pt x="3520179" y="1114760"/>
                  <a:pt x="3515230" y="1123615"/>
                </a:cubicBezTo>
                <a:cubicBezTo>
                  <a:pt x="3510282" y="1132470"/>
                  <a:pt x="3506245" y="1133903"/>
                  <a:pt x="3503120" y="1127912"/>
                </a:cubicBezTo>
                <a:cubicBezTo>
                  <a:pt x="3499994" y="1121922"/>
                  <a:pt x="3494655" y="1116973"/>
                  <a:pt x="3487102" y="1113067"/>
                </a:cubicBezTo>
                <a:cubicBezTo>
                  <a:pt x="3479549" y="1109160"/>
                  <a:pt x="3479549" y="1107597"/>
                  <a:pt x="3487102" y="1108379"/>
                </a:cubicBezTo>
                <a:cubicBezTo>
                  <a:pt x="3494655" y="1109160"/>
                  <a:pt x="3499994" y="1109290"/>
                  <a:pt x="3503120" y="1108769"/>
                </a:cubicBezTo>
                <a:cubicBezTo>
                  <a:pt x="3506245" y="1108248"/>
                  <a:pt x="3507808" y="1098091"/>
                  <a:pt x="3507808" y="1078297"/>
                </a:cubicBezTo>
                <a:cubicBezTo>
                  <a:pt x="3507808" y="1057982"/>
                  <a:pt x="3507156" y="1040922"/>
                  <a:pt x="3505854" y="1027118"/>
                </a:cubicBezTo>
                <a:cubicBezTo>
                  <a:pt x="3504552" y="1013315"/>
                  <a:pt x="3502989" y="1004980"/>
                  <a:pt x="3501166" y="1002115"/>
                </a:cubicBezTo>
                <a:cubicBezTo>
                  <a:pt x="3499343" y="999250"/>
                  <a:pt x="3496348" y="998469"/>
                  <a:pt x="3492181" y="999771"/>
                </a:cubicBezTo>
                <a:cubicBezTo>
                  <a:pt x="3488014" y="1001074"/>
                  <a:pt x="3483716" y="1002636"/>
                  <a:pt x="3479288" y="1004459"/>
                </a:cubicBezTo>
                <a:cubicBezTo>
                  <a:pt x="3474861" y="1006283"/>
                  <a:pt x="3470303" y="1005501"/>
                  <a:pt x="3465615" y="1002115"/>
                </a:cubicBezTo>
                <a:cubicBezTo>
                  <a:pt x="3460927" y="998730"/>
                  <a:pt x="3461708" y="997037"/>
                  <a:pt x="3467959" y="997037"/>
                </a:cubicBezTo>
                <a:cubicBezTo>
                  <a:pt x="3474210" y="997037"/>
                  <a:pt x="3480070" y="996125"/>
                  <a:pt x="3485539" y="994302"/>
                </a:cubicBezTo>
                <a:cubicBezTo>
                  <a:pt x="3491009" y="992479"/>
                  <a:pt x="3494785" y="990916"/>
                  <a:pt x="3496869" y="989614"/>
                </a:cubicBezTo>
                <a:cubicBezTo>
                  <a:pt x="3497910" y="988963"/>
                  <a:pt x="3499213" y="988637"/>
                  <a:pt x="3500776" y="988637"/>
                </a:cubicBezTo>
                <a:close/>
                <a:moveTo>
                  <a:pt x="3438268" y="984535"/>
                </a:moveTo>
                <a:cubicBezTo>
                  <a:pt x="3444519" y="985056"/>
                  <a:pt x="3449337" y="986619"/>
                  <a:pt x="3452723" y="989223"/>
                </a:cubicBezTo>
                <a:cubicBezTo>
                  <a:pt x="3456108" y="991828"/>
                  <a:pt x="3457150" y="995213"/>
                  <a:pt x="3455848" y="999381"/>
                </a:cubicBezTo>
                <a:cubicBezTo>
                  <a:pt x="3454546" y="1003548"/>
                  <a:pt x="3451941" y="1004459"/>
                  <a:pt x="3448035" y="1002115"/>
                </a:cubicBezTo>
                <a:cubicBezTo>
                  <a:pt x="3444128" y="999771"/>
                  <a:pt x="3440091" y="995995"/>
                  <a:pt x="3435924" y="990786"/>
                </a:cubicBezTo>
                <a:cubicBezTo>
                  <a:pt x="3431757" y="985577"/>
                  <a:pt x="3432538" y="983493"/>
                  <a:pt x="3438268" y="984535"/>
                </a:cubicBezTo>
                <a:close/>
                <a:moveTo>
                  <a:pt x="1315811" y="978284"/>
                </a:moveTo>
                <a:cubicBezTo>
                  <a:pt x="1321802" y="980368"/>
                  <a:pt x="1326490" y="982972"/>
                  <a:pt x="1329876" y="986098"/>
                </a:cubicBezTo>
                <a:cubicBezTo>
                  <a:pt x="1333262" y="989223"/>
                  <a:pt x="1334564" y="993130"/>
                  <a:pt x="1333782" y="997818"/>
                </a:cubicBezTo>
                <a:cubicBezTo>
                  <a:pt x="1333001" y="1002506"/>
                  <a:pt x="1331569" y="1005111"/>
                  <a:pt x="1329485" y="1005631"/>
                </a:cubicBezTo>
                <a:cubicBezTo>
                  <a:pt x="1327401" y="1006152"/>
                  <a:pt x="1325057" y="1004590"/>
                  <a:pt x="1322453" y="1000943"/>
                </a:cubicBezTo>
                <a:cubicBezTo>
                  <a:pt x="1319848" y="997297"/>
                  <a:pt x="1316723" y="992349"/>
                  <a:pt x="1313077" y="986098"/>
                </a:cubicBezTo>
                <a:cubicBezTo>
                  <a:pt x="1308910" y="978805"/>
                  <a:pt x="1309821" y="976201"/>
                  <a:pt x="1315811" y="978284"/>
                </a:cubicBezTo>
                <a:close/>
                <a:moveTo>
                  <a:pt x="2139556" y="976722"/>
                </a:moveTo>
                <a:cubicBezTo>
                  <a:pt x="2143724" y="977763"/>
                  <a:pt x="2147891" y="979326"/>
                  <a:pt x="2152058" y="981410"/>
                </a:cubicBezTo>
                <a:cubicBezTo>
                  <a:pt x="2156225" y="983493"/>
                  <a:pt x="2157267" y="986098"/>
                  <a:pt x="2155183" y="989223"/>
                </a:cubicBezTo>
                <a:cubicBezTo>
                  <a:pt x="2153100" y="992349"/>
                  <a:pt x="2151277" y="1004850"/>
                  <a:pt x="2149714" y="1026728"/>
                </a:cubicBezTo>
                <a:cubicBezTo>
                  <a:pt x="2155444" y="1025165"/>
                  <a:pt x="2160132" y="1023863"/>
                  <a:pt x="2163778" y="1022821"/>
                </a:cubicBezTo>
                <a:cubicBezTo>
                  <a:pt x="2167425" y="1021779"/>
                  <a:pt x="2170941" y="1022430"/>
                  <a:pt x="2174326" y="1024774"/>
                </a:cubicBezTo>
                <a:cubicBezTo>
                  <a:pt x="2177712" y="1027118"/>
                  <a:pt x="2176540" y="1029202"/>
                  <a:pt x="2170810" y="1031025"/>
                </a:cubicBezTo>
                <a:cubicBezTo>
                  <a:pt x="2165081" y="1032848"/>
                  <a:pt x="2158048" y="1034541"/>
                  <a:pt x="2149714" y="1036104"/>
                </a:cubicBezTo>
                <a:cubicBezTo>
                  <a:pt x="2148151" y="1042876"/>
                  <a:pt x="2146589" y="1052773"/>
                  <a:pt x="2145026" y="1065795"/>
                </a:cubicBezTo>
                <a:cubicBezTo>
                  <a:pt x="2149714" y="1064753"/>
                  <a:pt x="2152970" y="1063451"/>
                  <a:pt x="2154793" y="1061888"/>
                </a:cubicBezTo>
                <a:cubicBezTo>
                  <a:pt x="2156616" y="1060326"/>
                  <a:pt x="2158830" y="1060065"/>
                  <a:pt x="2161434" y="1061107"/>
                </a:cubicBezTo>
                <a:cubicBezTo>
                  <a:pt x="2164039" y="1062149"/>
                  <a:pt x="2167425" y="1063972"/>
                  <a:pt x="2171592" y="1066577"/>
                </a:cubicBezTo>
                <a:cubicBezTo>
                  <a:pt x="2175759" y="1069181"/>
                  <a:pt x="2176019" y="1071786"/>
                  <a:pt x="2172373" y="1074390"/>
                </a:cubicBezTo>
                <a:cubicBezTo>
                  <a:pt x="2168727" y="1076995"/>
                  <a:pt x="2165601" y="1084027"/>
                  <a:pt x="2162997" y="1095486"/>
                </a:cubicBezTo>
                <a:cubicBezTo>
                  <a:pt x="2169248" y="1099654"/>
                  <a:pt x="2170420" y="1102128"/>
                  <a:pt x="2166513" y="1102909"/>
                </a:cubicBezTo>
                <a:cubicBezTo>
                  <a:pt x="2162606" y="1103691"/>
                  <a:pt x="2149193" y="1105904"/>
                  <a:pt x="2126274" y="1109551"/>
                </a:cubicBezTo>
                <a:cubicBezTo>
                  <a:pt x="2126274" y="1115801"/>
                  <a:pt x="2125362" y="1119057"/>
                  <a:pt x="2123539" y="1119318"/>
                </a:cubicBezTo>
                <a:cubicBezTo>
                  <a:pt x="2121716" y="1119578"/>
                  <a:pt x="2120283" y="1116843"/>
                  <a:pt x="2119241" y="1111113"/>
                </a:cubicBezTo>
                <a:cubicBezTo>
                  <a:pt x="2118200" y="1105383"/>
                  <a:pt x="2116897" y="1098612"/>
                  <a:pt x="2115335" y="1090798"/>
                </a:cubicBezTo>
                <a:cubicBezTo>
                  <a:pt x="2113772" y="1082985"/>
                  <a:pt x="2111558" y="1077255"/>
                  <a:pt x="2108693" y="1073609"/>
                </a:cubicBezTo>
                <a:cubicBezTo>
                  <a:pt x="2105828" y="1069962"/>
                  <a:pt x="2105698" y="1068139"/>
                  <a:pt x="2108303" y="1068139"/>
                </a:cubicBezTo>
                <a:cubicBezTo>
                  <a:pt x="2111428" y="1068139"/>
                  <a:pt x="2114684" y="1068790"/>
                  <a:pt x="2118069" y="1070093"/>
                </a:cubicBezTo>
                <a:cubicBezTo>
                  <a:pt x="2121455" y="1071395"/>
                  <a:pt x="2127836" y="1070744"/>
                  <a:pt x="2137212" y="1068139"/>
                </a:cubicBezTo>
                <a:cubicBezTo>
                  <a:pt x="2137733" y="1061368"/>
                  <a:pt x="2138515" y="1051470"/>
                  <a:pt x="2139556" y="1038448"/>
                </a:cubicBezTo>
                <a:cubicBezTo>
                  <a:pt x="2125492" y="1041053"/>
                  <a:pt x="2116637" y="1042355"/>
                  <a:pt x="2112991" y="1042355"/>
                </a:cubicBezTo>
                <a:cubicBezTo>
                  <a:pt x="2109344" y="1042355"/>
                  <a:pt x="2105958" y="1041313"/>
                  <a:pt x="2102833" y="1039229"/>
                </a:cubicBezTo>
                <a:cubicBezTo>
                  <a:pt x="2099708" y="1037146"/>
                  <a:pt x="2100880" y="1035713"/>
                  <a:pt x="2106349" y="1034932"/>
                </a:cubicBezTo>
                <a:cubicBezTo>
                  <a:pt x="2111819" y="1034151"/>
                  <a:pt x="2123148" y="1031937"/>
                  <a:pt x="2140338" y="1028291"/>
                </a:cubicBezTo>
                <a:cubicBezTo>
                  <a:pt x="2140859" y="1017873"/>
                  <a:pt x="2140989" y="1008496"/>
                  <a:pt x="2140728" y="1000162"/>
                </a:cubicBezTo>
                <a:cubicBezTo>
                  <a:pt x="2140468" y="991828"/>
                  <a:pt x="2139166" y="985577"/>
                  <a:pt x="2136822" y="981410"/>
                </a:cubicBezTo>
                <a:cubicBezTo>
                  <a:pt x="2134478" y="977242"/>
                  <a:pt x="2135389" y="975680"/>
                  <a:pt x="2139556" y="976722"/>
                </a:cubicBezTo>
                <a:close/>
                <a:moveTo>
                  <a:pt x="146315" y="976526"/>
                </a:moveTo>
                <a:cubicBezTo>
                  <a:pt x="149245" y="976526"/>
                  <a:pt x="151883" y="976982"/>
                  <a:pt x="154227" y="977894"/>
                </a:cubicBezTo>
                <a:cubicBezTo>
                  <a:pt x="158915" y="979717"/>
                  <a:pt x="162561" y="982061"/>
                  <a:pt x="165165" y="984926"/>
                </a:cubicBezTo>
                <a:cubicBezTo>
                  <a:pt x="167770" y="987791"/>
                  <a:pt x="165165" y="989223"/>
                  <a:pt x="157352" y="989223"/>
                </a:cubicBezTo>
                <a:cubicBezTo>
                  <a:pt x="150059" y="989223"/>
                  <a:pt x="142506" y="989353"/>
                  <a:pt x="134693" y="989614"/>
                </a:cubicBezTo>
                <a:cubicBezTo>
                  <a:pt x="126879" y="989874"/>
                  <a:pt x="117243" y="990786"/>
                  <a:pt x="105783" y="992349"/>
                </a:cubicBezTo>
                <a:cubicBezTo>
                  <a:pt x="112555" y="998599"/>
                  <a:pt x="114638" y="1002897"/>
                  <a:pt x="112034" y="1005241"/>
                </a:cubicBezTo>
                <a:cubicBezTo>
                  <a:pt x="109429" y="1007585"/>
                  <a:pt x="103439" y="1015268"/>
                  <a:pt x="94063" y="1028291"/>
                </a:cubicBezTo>
                <a:cubicBezTo>
                  <a:pt x="94584" y="1052252"/>
                  <a:pt x="94974" y="1070353"/>
                  <a:pt x="95235" y="1082594"/>
                </a:cubicBezTo>
                <a:cubicBezTo>
                  <a:pt x="95495" y="1094835"/>
                  <a:pt x="94974" y="1106425"/>
                  <a:pt x="93672" y="1117364"/>
                </a:cubicBezTo>
                <a:cubicBezTo>
                  <a:pt x="92370" y="1128303"/>
                  <a:pt x="89635" y="1129996"/>
                  <a:pt x="85468" y="1122443"/>
                </a:cubicBezTo>
                <a:cubicBezTo>
                  <a:pt x="81301" y="1114890"/>
                  <a:pt x="80129" y="1107988"/>
                  <a:pt x="81952" y="1101737"/>
                </a:cubicBezTo>
                <a:cubicBezTo>
                  <a:pt x="83775" y="1095486"/>
                  <a:pt x="84687" y="1088194"/>
                  <a:pt x="84687" y="1079859"/>
                </a:cubicBezTo>
                <a:lnTo>
                  <a:pt x="84687" y="1041573"/>
                </a:lnTo>
                <a:cubicBezTo>
                  <a:pt x="71143" y="1058763"/>
                  <a:pt x="58511" y="1071916"/>
                  <a:pt x="46791" y="1081031"/>
                </a:cubicBezTo>
                <a:cubicBezTo>
                  <a:pt x="35071" y="1090147"/>
                  <a:pt x="24653" y="1096528"/>
                  <a:pt x="15537" y="1100174"/>
                </a:cubicBezTo>
                <a:cubicBezTo>
                  <a:pt x="6422" y="1103821"/>
                  <a:pt x="6812" y="1102128"/>
                  <a:pt x="16710" y="1095096"/>
                </a:cubicBezTo>
                <a:cubicBezTo>
                  <a:pt x="26606" y="1088064"/>
                  <a:pt x="37415" y="1078557"/>
                  <a:pt x="49135" y="1066577"/>
                </a:cubicBezTo>
                <a:cubicBezTo>
                  <a:pt x="60856" y="1054596"/>
                  <a:pt x="71404" y="1041313"/>
                  <a:pt x="80780" y="1026728"/>
                </a:cubicBezTo>
                <a:cubicBezTo>
                  <a:pt x="80259" y="1020998"/>
                  <a:pt x="79087" y="1016570"/>
                  <a:pt x="77264" y="1013445"/>
                </a:cubicBezTo>
                <a:cubicBezTo>
                  <a:pt x="75441" y="1010320"/>
                  <a:pt x="76222" y="1009147"/>
                  <a:pt x="79608" y="1009929"/>
                </a:cubicBezTo>
                <a:cubicBezTo>
                  <a:pt x="82994" y="1010710"/>
                  <a:pt x="86510" y="1012403"/>
                  <a:pt x="90156" y="1015008"/>
                </a:cubicBezTo>
                <a:cubicBezTo>
                  <a:pt x="96928" y="1003548"/>
                  <a:pt x="99793" y="995995"/>
                  <a:pt x="98751" y="992349"/>
                </a:cubicBezTo>
                <a:cubicBezTo>
                  <a:pt x="67497" y="997037"/>
                  <a:pt x="48484" y="1000162"/>
                  <a:pt x="41713" y="1001725"/>
                </a:cubicBezTo>
                <a:cubicBezTo>
                  <a:pt x="34941" y="1003287"/>
                  <a:pt x="28820" y="1001985"/>
                  <a:pt x="23351" y="997818"/>
                </a:cubicBezTo>
                <a:cubicBezTo>
                  <a:pt x="17881" y="993651"/>
                  <a:pt x="18272" y="991437"/>
                  <a:pt x="24523" y="991176"/>
                </a:cubicBezTo>
                <a:cubicBezTo>
                  <a:pt x="30774" y="990916"/>
                  <a:pt x="36894" y="990525"/>
                  <a:pt x="42885" y="990004"/>
                </a:cubicBezTo>
                <a:cubicBezTo>
                  <a:pt x="48875" y="989484"/>
                  <a:pt x="64241" y="987791"/>
                  <a:pt x="88984" y="984926"/>
                </a:cubicBezTo>
                <a:cubicBezTo>
                  <a:pt x="113727" y="982061"/>
                  <a:pt x="129614" y="979717"/>
                  <a:pt x="136646" y="977894"/>
                </a:cubicBezTo>
                <a:cubicBezTo>
                  <a:pt x="140162" y="976982"/>
                  <a:pt x="143385" y="976526"/>
                  <a:pt x="146315" y="976526"/>
                </a:cubicBezTo>
                <a:close/>
                <a:moveTo>
                  <a:pt x="2830324" y="976331"/>
                </a:moveTo>
                <a:cubicBezTo>
                  <a:pt x="2825896" y="977112"/>
                  <a:pt x="2809878" y="980107"/>
                  <a:pt x="2782271" y="985316"/>
                </a:cubicBezTo>
                <a:cubicBezTo>
                  <a:pt x="2781750" y="991567"/>
                  <a:pt x="2781229" y="998078"/>
                  <a:pt x="2780708" y="1004850"/>
                </a:cubicBezTo>
                <a:cubicBezTo>
                  <a:pt x="2805190" y="999641"/>
                  <a:pt x="2822640" y="995474"/>
                  <a:pt x="2833058" y="992349"/>
                </a:cubicBezTo>
                <a:cubicBezTo>
                  <a:pt x="2835142" y="988181"/>
                  <a:pt x="2836314" y="984275"/>
                  <a:pt x="2836574" y="980628"/>
                </a:cubicBezTo>
                <a:cubicBezTo>
                  <a:pt x="2836835" y="976982"/>
                  <a:pt x="2834751" y="975550"/>
                  <a:pt x="2830324" y="976331"/>
                </a:cubicBezTo>
                <a:close/>
                <a:moveTo>
                  <a:pt x="3064681" y="975843"/>
                </a:moveTo>
                <a:cubicBezTo>
                  <a:pt x="3066504" y="975777"/>
                  <a:pt x="3068393" y="976201"/>
                  <a:pt x="3070346" y="977112"/>
                </a:cubicBezTo>
                <a:cubicBezTo>
                  <a:pt x="3074253" y="978935"/>
                  <a:pt x="3077769" y="980889"/>
                  <a:pt x="3080894" y="982972"/>
                </a:cubicBezTo>
                <a:cubicBezTo>
                  <a:pt x="3084020" y="985056"/>
                  <a:pt x="3084671" y="987009"/>
                  <a:pt x="3082848" y="988832"/>
                </a:cubicBezTo>
                <a:cubicBezTo>
                  <a:pt x="3081025" y="990656"/>
                  <a:pt x="3079853" y="993651"/>
                  <a:pt x="3079332" y="997818"/>
                </a:cubicBezTo>
                <a:cubicBezTo>
                  <a:pt x="3078811" y="1001985"/>
                  <a:pt x="3078420" y="1010189"/>
                  <a:pt x="3078160" y="1022430"/>
                </a:cubicBezTo>
                <a:cubicBezTo>
                  <a:pt x="3077899" y="1034672"/>
                  <a:pt x="3077248" y="1044438"/>
                  <a:pt x="3076206" y="1051731"/>
                </a:cubicBezTo>
                <a:cubicBezTo>
                  <a:pt x="3075164" y="1059024"/>
                  <a:pt x="3073732" y="1064233"/>
                  <a:pt x="3071909" y="1067358"/>
                </a:cubicBezTo>
                <a:cubicBezTo>
                  <a:pt x="3070086" y="1070483"/>
                  <a:pt x="3068132" y="1069181"/>
                  <a:pt x="3066049" y="1063451"/>
                </a:cubicBezTo>
                <a:cubicBezTo>
                  <a:pt x="3063965" y="1057721"/>
                  <a:pt x="3063314" y="1053294"/>
                  <a:pt x="3064095" y="1050168"/>
                </a:cubicBezTo>
                <a:cubicBezTo>
                  <a:pt x="3064877" y="1047043"/>
                  <a:pt x="3065658" y="1041443"/>
                  <a:pt x="3066439" y="1033369"/>
                </a:cubicBezTo>
                <a:cubicBezTo>
                  <a:pt x="3067221" y="1025295"/>
                  <a:pt x="3067611" y="1016570"/>
                  <a:pt x="3067611" y="1007194"/>
                </a:cubicBezTo>
                <a:cubicBezTo>
                  <a:pt x="3067611" y="997297"/>
                  <a:pt x="3066830" y="991176"/>
                  <a:pt x="3065267" y="988832"/>
                </a:cubicBezTo>
                <a:cubicBezTo>
                  <a:pt x="3063705" y="986488"/>
                  <a:pt x="3060579" y="985577"/>
                  <a:pt x="3055891" y="986098"/>
                </a:cubicBezTo>
                <a:cubicBezTo>
                  <a:pt x="3039743" y="989223"/>
                  <a:pt x="3030107" y="991046"/>
                  <a:pt x="3026981" y="991567"/>
                </a:cubicBezTo>
                <a:cubicBezTo>
                  <a:pt x="3027502" y="1012403"/>
                  <a:pt x="3027632" y="1027770"/>
                  <a:pt x="3027372" y="1037667"/>
                </a:cubicBezTo>
                <a:cubicBezTo>
                  <a:pt x="3027112" y="1047564"/>
                  <a:pt x="3026330" y="1055117"/>
                  <a:pt x="3025028" y="1060326"/>
                </a:cubicBezTo>
                <a:cubicBezTo>
                  <a:pt x="3023726" y="1065535"/>
                  <a:pt x="3022423" y="1067749"/>
                  <a:pt x="3021121" y="1066967"/>
                </a:cubicBezTo>
                <a:cubicBezTo>
                  <a:pt x="3019819" y="1066186"/>
                  <a:pt x="3018647" y="1063712"/>
                  <a:pt x="3017605" y="1059544"/>
                </a:cubicBezTo>
                <a:cubicBezTo>
                  <a:pt x="3016563" y="1055377"/>
                  <a:pt x="3016303" y="1051861"/>
                  <a:pt x="3016824" y="1048996"/>
                </a:cubicBezTo>
                <a:cubicBezTo>
                  <a:pt x="3017345" y="1046131"/>
                  <a:pt x="3017866" y="1041704"/>
                  <a:pt x="3018386" y="1035713"/>
                </a:cubicBezTo>
                <a:cubicBezTo>
                  <a:pt x="3018907" y="1029723"/>
                  <a:pt x="3019298" y="1023863"/>
                  <a:pt x="3019559" y="1018133"/>
                </a:cubicBezTo>
                <a:cubicBezTo>
                  <a:pt x="3019819" y="1012403"/>
                  <a:pt x="3019689" y="1006803"/>
                  <a:pt x="3019168" y="1001334"/>
                </a:cubicBezTo>
                <a:cubicBezTo>
                  <a:pt x="3018647" y="995865"/>
                  <a:pt x="3017084" y="991567"/>
                  <a:pt x="3014480" y="988442"/>
                </a:cubicBezTo>
                <a:cubicBezTo>
                  <a:pt x="3011875" y="985316"/>
                  <a:pt x="3012396" y="983884"/>
                  <a:pt x="3016042" y="984144"/>
                </a:cubicBezTo>
                <a:cubicBezTo>
                  <a:pt x="3019689" y="984405"/>
                  <a:pt x="3022684" y="984795"/>
                  <a:pt x="3025028" y="985316"/>
                </a:cubicBezTo>
                <a:cubicBezTo>
                  <a:pt x="3027372" y="985837"/>
                  <a:pt x="3032841" y="985186"/>
                  <a:pt x="3041436" y="983363"/>
                </a:cubicBezTo>
                <a:cubicBezTo>
                  <a:pt x="3050031" y="981540"/>
                  <a:pt x="3056021" y="979587"/>
                  <a:pt x="3059407" y="977503"/>
                </a:cubicBezTo>
                <a:cubicBezTo>
                  <a:pt x="3061100" y="976461"/>
                  <a:pt x="3062858" y="975908"/>
                  <a:pt x="3064681" y="975843"/>
                </a:cubicBezTo>
                <a:close/>
                <a:moveTo>
                  <a:pt x="4486408" y="975550"/>
                </a:moveTo>
                <a:cubicBezTo>
                  <a:pt x="4486669" y="974768"/>
                  <a:pt x="4489664" y="975680"/>
                  <a:pt x="4495394" y="978284"/>
                </a:cubicBezTo>
                <a:cubicBezTo>
                  <a:pt x="4501644" y="980368"/>
                  <a:pt x="4505552" y="983233"/>
                  <a:pt x="4507114" y="986879"/>
                </a:cubicBezTo>
                <a:cubicBezTo>
                  <a:pt x="4508677" y="990525"/>
                  <a:pt x="4508546" y="993781"/>
                  <a:pt x="4506724" y="996646"/>
                </a:cubicBezTo>
                <a:cubicBezTo>
                  <a:pt x="4504900" y="999511"/>
                  <a:pt x="4502296" y="999120"/>
                  <a:pt x="4498910" y="995474"/>
                </a:cubicBezTo>
                <a:cubicBezTo>
                  <a:pt x="4495524" y="991828"/>
                  <a:pt x="4492529" y="987791"/>
                  <a:pt x="4489924" y="983363"/>
                </a:cubicBezTo>
                <a:cubicBezTo>
                  <a:pt x="4487320" y="978935"/>
                  <a:pt x="4486148" y="976331"/>
                  <a:pt x="4486408" y="975550"/>
                </a:cubicBezTo>
                <a:close/>
                <a:moveTo>
                  <a:pt x="3222955" y="975159"/>
                </a:moveTo>
                <a:cubicBezTo>
                  <a:pt x="3223932" y="974377"/>
                  <a:pt x="3225853" y="974638"/>
                  <a:pt x="3228718" y="975940"/>
                </a:cubicBezTo>
                <a:cubicBezTo>
                  <a:pt x="3234448" y="978545"/>
                  <a:pt x="3238875" y="981149"/>
                  <a:pt x="3242001" y="983754"/>
                </a:cubicBezTo>
                <a:cubicBezTo>
                  <a:pt x="3245126" y="986358"/>
                  <a:pt x="3245387" y="989093"/>
                  <a:pt x="3242782" y="991958"/>
                </a:cubicBezTo>
                <a:cubicBezTo>
                  <a:pt x="3240178" y="994823"/>
                  <a:pt x="3237443" y="999511"/>
                  <a:pt x="3234578" y="1006022"/>
                </a:cubicBezTo>
                <a:cubicBezTo>
                  <a:pt x="3231713" y="1012533"/>
                  <a:pt x="3228718" y="1019435"/>
                  <a:pt x="3225592" y="1026728"/>
                </a:cubicBezTo>
                <a:cubicBezTo>
                  <a:pt x="3234448" y="1037667"/>
                  <a:pt x="3245647" y="1049778"/>
                  <a:pt x="3259190" y="1063060"/>
                </a:cubicBezTo>
                <a:cubicBezTo>
                  <a:pt x="3272734" y="1076343"/>
                  <a:pt x="3283803" y="1085459"/>
                  <a:pt x="3292398" y="1090408"/>
                </a:cubicBezTo>
                <a:cubicBezTo>
                  <a:pt x="3300993" y="1095356"/>
                  <a:pt x="3310499" y="1099523"/>
                  <a:pt x="3320917" y="1102909"/>
                </a:cubicBezTo>
                <a:cubicBezTo>
                  <a:pt x="3331335" y="1106295"/>
                  <a:pt x="3331074" y="1108639"/>
                  <a:pt x="3320136" y="1109941"/>
                </a:cubicBezTo>
                <a:cubicBezTo>
                  <a:pt x="3309197" y="1111244"/>
                  <a:pt x="3299951" y="1111504"/>
                  <a:pt x="3292398" y="1110723"/>
                </a:cubicBezTo>
                <a:cubicBezTo>
                  <a:pt x="3284845" y="1109941"/>
                  <a:pt x="3279115" y="1106816"/>
                  <a:pt x="3275208" y="1101347"/>
                </a:cubicBezTo>
                <a:cubicBezTo>
                  <a:pt x="3271301" y="1095877"/>
                  <a:pt x="3263878" y="1085980"/>
                  <a:pt x="3252940" y="1071655"/>
                </a:cubicBezTo>
                <a:cubicBezTo>
                  <a:pt x="3242001" y="1057331"/>
                  <a:pt x="3232104" y="1043657"/>
                  <a:pt x="3223248" y="1030635"/>
                </a:cubicBezTo>
                <a:cubicBezTo>
                  <a:pt x="3213872" y="1046782"/>
                  <a:pt x="3205277" y="1060196"/>
                  <a:pt x="3197464" y="1070874"/>
                </a:cubicBezTo>
                <a:cubicBezTo>
                  <a:pt x="3189650" y="1081552"/>
                  <a:pt x="3181967" y="1090017"/>
                  <a:pt x="3174414" y="1096268"/>
                </a:cubicBezTo>
                <a:cubicBezTo>
                  <a:pt x="3166861" y="1102519"/>
                  <a:pt x="3158917" y="1107207"/>
                  <a:pt x="3150583" y="1110332"/>
                </a:cubicBezTo>
                <a:cubicBezTo>
                  <a:pt x="3142249" y="1113457"/>
                  <a:pt x="3142770" y="1111504"/>
                  <a:pt x="3152146" y="1104472"/>
                </a:cubicBezTo>
                <a:cubicBezTo>
                  <a:pt x="3161522" y="1097440"/>
                  <a:pt x="3170898" y="1088194"/>
                  <a:pt x="3180274" y="1076734"/>
                </a:cubicBezTo>
                <a:cubicBezTo>
                  <a:pt x="3189650" y="1065274"/>
                  <a:pt x="3197985" y="1052382"/>
                  <a:pt x="3205277" y="1038057"/>
                </a:cubicBezTo>
                <a:cubicBezTo>
                  <a:pt x="3212570" y="1023733"/>
                  <a:pt x="3217779" y="1012012"/>
                  <a:pt x="3220904" y="1002897"/>
                </a:cubicBezTo>
                <a:cubicBezTo>
                  <a:pt x="3224030" y="993781"/>
                  <a:pt x="3224681" y="986358"/>
                  <a:pt x="3222858" y="980628"/>
                </a:cubicBezTo>
                <a:cubicBezTo>
                  <a:pt x="3221946" y="977763"/>
                  <a:pt x="3221979" y="975940"/>
                  <a:pt x="3222955" y="975159"/>
                </a:cubicBezTo>
                <a:close/>
                <a:moveTo>
                  <a:pt x="5997795" y="973205"/>
                </a:moveTo>
                <a:cubicBezTo>
                  <a:pt x="6004828" y="972945"/>
                  <a:pt x="6010036" y="974117"/>
                  <a:pt x="6013422" y="976722"/>
                </a:cubicBezTo>
                <a:cubicBezTo>
                  <a:pt x="6016808" y="979326"/>
                  <a:pt x="6018110" y="982451"/>
                  <a:pt x="6017329" y="986098"/>
                </a:cubicBezTo>
                <a:cubicBezTo>
                  <a:pt x="6016548" y="989744"/>
                  <a:pt x="6013292" y="990395"/>
                  <a:pt x="6007562" y="988051"/>
                </a:cubicBezTo>
                <a:cubicBezTo>
                  <a:pt x="6001832" y="985707"/>
                  <a:pt x="5996884" y="982712"/>
                  <a:pt x="5992716" y="979066"/>
                </a:cubicBezTo>
                <a:cubicBezTo>
                  <a:pt x="5989070" y="975419"/>
                  <a:pt x="5990763" y="973466"/>
                  <a:pt x="5997795" y="973205"/>
                </a:cubicBezTo>
                <a:close/>
                <a:moveTo>
                  <a:pt x="341020" y="971545"/>
                </a:moveTo>
                <a:cubicBezTo>
                  <a:pt x="343689" y="971871"/>
                  <a:pt x="346587" y="972815"/>
                  <a:pt x="349712" y="974377"/>
                </a:cubicBezTo>
                <a:cubicBezTo>
                  <a:pt x="355963" y="977503"/>
                  <a:pt x="360912" y="980498"/>
                  <a:pt x="364558" y="983363"/>
                </a:cubicBezTo>
                <a:cubicBezTo>
                  <a:pt x="368204" y="986228"/>
                  <a:pt x="368986" y="988963"/>
                  <a:pt x="366902" y="991567"/>
                </a:cubicBezTo>
                <a:cubicBezTo>
                  <a:pt x="364818" y="994172"/>
                  <a:pt x="363516" y="1000162"/>
                  <a:pt x="362995" y="1009538"/>
                </a:cubicBezTo>
                <a:cubicBezTo>
                  <a:pt x="362474" y="1018914"/>
                  <a:pt x="362735" y="1034541"/>
                  <a:pt x="363777" y="1056419"/>
                </a:cubicBezTo>
                <a:cubicBezTo>
                  <a:pt x="364818" y="1078297"/>
                  <a:pt x="365730" y="1094705"/>
                  <a:pt x="366511" y="1105644"/>
                </a:cubicBezTo>
                <a:cubicBezTo>
                  <a:pt x="367293" y="1116583"/>
                  <a:pt x="365339" y="1125829"/>
                  <a:pt x="360651" y="1133382"/>
                </a:cubicBezTo>
                <a:cubicBezTo>
                  <a:pt x="355963" y="1140935"/>
                  <a:pt x="351926" y="1141065"/>
                  <a:pt x="348540" y="1133772"/>
                </a:cubicBezTo>
                <a:cubicBezTo>
                  <a:pt x="345154" y="1126480"/>
                  <a:pt x="339685" y="1119708"/>
                  <a:pt x="332132" y="1113457"/>
                </a:cubicBezTo>
                <a:cubicBezTo>
                  <a:pt x="324579" y="1107207"/>
                  <a:pt x="325230" y="1105383"/>
                  <a:pt x="334085" y="1107988"/>
                </a:cubicBezTo>
                <a:cubicBezTo>
                  <a:pt x="342941" y="1110592"/>
                  <a:pt x="348019" y="1110462"/>
                  <a:pt x="349322" y="1107597"/>
                </a:cubicBezTo>
                <a:cubicBezTo>
                  <a:pt x="350624" y="1104732"/>
                  <a:pt x="351405" y="1098872"/>
                  <a:pt x="351666" y="1090017"/>
                </a:cubicBezTo>
                <a:cubicBezTo>
                  <a:pt x="351926" y="1081162"/>
                  <a:pt x="351405" y="1062800"/>
                  <a:pt x="350103" y="1034932"/>
                </a:cubicBezTo>
                <a:cubicBezTo>
                  <a:pt x="348801" y="1007064"/>
                  <a:pt x="346717" y="991697"/>
                  <a:pt x="343852" y="988832"/>
                </a:cubicBezTo>
                <a:cubicBezTo>
                  <a:pt x="340987" y="985968"/>
                  <a:pt x="336690" y="984405"/>
                  <a:pt x="330960" y="984144"/>
                </a:cubicBezTo>
                <a:cubicBezTo>
                  <a:pt x="325230" y="983884"/>
                  <a:pt x="316505" y="984405"/>
                  <a:pt x="304785" y="985707"/>
                </a:cubicBezTo>
                <a:cubicBezTo>
                  <a:pt x="293065" y="987009"/>
                  <a:pt x="274963" y="988963"/>
                  <a:pt x="250481" y="991567"/>
                </a:cubicBezTo>
                <a:cubicBezTo>
                  <a:pt x="251002" y="1029593"/>
                  <a:pt x="251002" y="1057982"/>
                  <a:pt x="250481" y="1076734"/>
                </a:cubicBezTo>
                <a:cubicBezTo>
                  <a:pt x="249960" y="1095486"/>
                  <a:pt x="248398" y="1109551"/>
                  <a:pt x="245793" y="1118927"/>
                </a:cubicBezTo>
                <a:cubicBezTo>
                  <a:pt x="243189" y="1128303"/>
                  <a:pt x="240193" y="1129215"/>
                  <a:pt x="236808" y="1121662"/>
                </a:cubicBezTo>
                <a:cubicBezTo>
                  <a:pt x="233422" y="1114109"/>
                  <a:pt x="232510" y="1108118"/>
                  <a:pt x="234073" y="1103691"/>
                </a:cubicBezTo>
                <a:cubicBezTo>
                  <a:pt x="235636" y="1099263"/>
                  <a:pt x="237198" y="1090017"/>
                  <a:pt x="238761" y="1075953"/>
                </a:cubicBezTo>
                <a:cubicBezTo>
                  <a:pt x="240324" y="1061888"/>
                  <a:pt x="241105" y="1044959"/>
                  <a:pt x="241105" y="1025165"/>
                </a:cubicBezTo>
                <a:cubicBezTo>
                  <a:pt x="241105" y="1004850"/>
                  <a:pt x="239542" y="992479"/>
                  <a:pt x="236417" y="988051"/>
                </a:cubicBezTo>
                <a:cubicBezTo>
                  <a:pt x="233292" y="983623"/>
                  <a:pt x="233422" y="981540"/>
                  <a:pt x="236808" y="981800"/>
                </a:cubicBezTo>
                <a:cubicBezTo>
                  <a:pt x="240193" y="982061"/>
                  <a:pt x="243449" y="982712"/>
                  <a:pt x="246574" y="983754"/>
                </a:cubicBezTo>
                <a:cubicBezTo>
                  <a:pt x="249700" y="984795"/>
                  <a:pt x="257644" y="984665"/>
                  <a:pt x="270406" y="983363"/>
                </a:cubicBezTo>
                <a:cubicBezTo>
                  <a:pt x="283168" y="982061"/>
                  <a:pt x="295799" y="980368"/>
                  <a:pt x="308301" y="978284"/>
                </a:cubicBezTo>
                <a:cubicBezTo>
                  <a:pt x="320802" y="976201"/>
                  <a:pt x="329267" y="974247"/>
                  <a:pt x="333695" y="972424"/>
                </a:cubicBezTo>
                <a:cubicBezTo>
                  <a:pt x="335909" y="971513"/>
                  <a:pt x="338350" y="971220"/>
                  <a:pt x="341020" y="971545"/>
                </a:cubicBezTo>
                <a:close/>
                <a:moveTo>
                  <a:pt x="5494408" y="970666"/>
                </a:moveTo>
                <a:cubicBezTo>
                  <a:pt x="5495905" y="970275"/>
                  <a:pt x="5498607" y="970992"/>
                  <a:pt x="5502514" y="972815"/>
                </a:cubicBezTo>
                <a:cubicBezTo>
                  <a:pt x="5511890" y="976982"/>
                  <a:pt x="5514885" y="980498"/>
                  <a:pt x="5511500" y="983363"/>
                </a:cubicBezTo>
                <a:cubicBezTo>
                  <a:pt x="5508114" y="986228"/>
                  <a:pt x="5504337" y="990786"/>
                  <a:pt x="5500170" y="997037"/>
                </a:cubicBezTo>
                <a:cubicBezTo>
                  <a:pt x="5496002" y="1003287"/>
                  <a:pt x="5489492" y="1012403"/>
                  <a:pt x="5480636" y="1024384"/>
                </a:cubicBezTo>
                <a:cubicBezTo>
                  <a:pt x="5493138" y="1022300"/>
                  <a:pt x="5501212" y="1019696"/>
                  <a:pt x="5504858" y="1016570"/>
                </a:cubicBezTo>
                <a:cubicBezTo>
                  <a:pt x="5508504" y="1013445"/>
                  <a:pt x="5512280" y="1012794"/>
                  <a:pt x="5516188" y="1014617"/>
                </a:cubicBezTo>
                <a:cubicBezTo>
                  <a:pt x="5520094" y="1016440"/>
                  <a:pt x="5523610" y="1018393"/>
                  <a:pt x="5526736" y="1020477"/>
                </a:cubicBezTo>
                <a:cubicBezTo>
                  <a:pt x="5529861" y="1022561"/>
                  <a:pt x="5530512" y="1025035"/>
                  <a:pt x="5528689" y="1027900"/>
                </a:cubicBezTo>
                <a:cubicBezTo>
                  <a:pt x="5526866" y="1030765"/>
                  <a:pt x="5525434" y="1034541"/>
                  <a:pt x="5524392" y="1039229"/>
                </a:cubicBezTo>
                <a:cubicBezTo>
                  <a:pt x="5523350" y="1043917"/>
                  <a:pt x="5523090" y="1052512"/>
                  <a:pt x="5523610" y="1065014"/>
                </a:cubicBezTo>
                <a:cubicBezTo>
                  <a:pt x="5524131" y="1077515"/>
                  <a:pt x="5523740" y="1086892"/>
                  <a:pt x="5522438" y="1093142"/>
                </a:cubicBezTo>
                <a:cubicBezTo>
                  <a:pt x="5521136" y="1099393"/>
                  <a:pt x="5519704" y="1104211"/>
                  <a:pt x="5518141" y="1107597"/>
                </a:cubicBezTo>
                <a:cubicBezTo>
                  <a:pt x="5516578" y="1110983"/>
                  <a:pt x="5514885" y="1110983"/>
                  <a:pt x="5513062" y="1107597"/>
                </a:cubicBezTo>
                <a:cubicBezTo>
                  <a:pt x="5511239" y="1104211"/>
                  <a:pt x="5509546" y="1101086"/>
                  <a:pt x="5507983" y="1098221"/>
                </a:cubicBezTo>
                <a:cubicBezTo>
                  <a:pt x="5506420" y="1095356"/>
                  <a:pt x="5504728" y="1093793"/>
                  <a:pt x="5502904" y="1093533"/>
                </a:cubicBezTo>
                <a:cubicBezTo>
                  <a:pt x="5501082" y="1093273"/>
                  <a:pt x="5493658" y="1094184"/>
                  <a:pt x="5480636" y="1096268"/>
                </a:cubicBezTo>
                <a:cubicBezTo>
                  <a:pt x="5478552" y="1107728"/>
                  <a:pt x="5476338" y="1111113"/>
                  <a:pt x="5473994" y="1106425"/>
                </a:cubicBezTo>
                <a:cubicBezTo>
                  <a:pt x="5471650" y="1101737"/>
                  <a:pt x="5470478" y="1095226"/>
                  <a:pt x="5470478" y="1086892"/>
                </a:cubicBezTo>
                <a:cubicBezTo>
                  <a:pt x="5470478" y="1078557"/>
                  <a:pt x="5470218" y="1068139"/>
                  <a:pt x="5469697" y="1055638"/>
                </a:cubicBezTo>
                <a:cubicBezTo>
                  <a:pt x="5469176" y="1043136"/>
                  <a:pt x="5467353" y="1034541"/>
                  <a:pt x="5464228" y="1029853"/>
                </a:cubicBezTo>
                <a:cubicBezTo>
                  <a:pt x="5461102" y="1025165"/>
                  <a:pt x="5460842" y="1022821"/>
                  <a:pt x="5463446" y="1022821"/>
                </a:cubicBezTo>
                <a:cubicBezTo>
                  <a:pt x="5466051" y="1022821"/>
                  <a:pt x="5469697" y="1023342"/>
                  <a:pt x="5474386" y="1024384"/>
                </a:cubicBezTo>
                <a:cubicBezTo>
                  <a:pt x="5479074" y="1018133"/>
                  <a:pt x="5483892" y="1009668"/>
                  <a:pt x="5488840" y="998990"/>
                </a:cubicBezTo>
                <a:cubicBezTo>
                  <a:pt x="5493789" y="988312"/>
                  <a:pt x="5495352" y="980368"/>
                  <a:pt x="5493528" y="975159"/>
                </a:cubicBezTo>
                <a:cubicBezTo>
                  <a:pt x="5492616" y="972554"/>
                  <a:pt x="5492910" y="971057"/>
                  <a:pt x="5494408" y="970666"/>
                </a:cubicBezTo>
                <a:close/>
                <a:moveTo>
                  <a:pt x="4237108" y="970666"/>
                </a:moveTo>
                <a:cubicBezTo>
                  <a:pt x="4238605" y="970275"/>
                  <a:pt x="4241307" y="970992"/>
                  <a:pt x="4245214" y="972815"/>
                </a:cubicBezTo>
                <a:cubicBezTo>
                  <a:pt x="4254590" y="976982"/>
                  <a:pt x="4257585" y="980498"/>
                  <a:pt x="4254200" y="983363"/>
                </a:cubicBezTo>
                <a:cubicBezTo>
                  <a:pt x="4250814" y="986228"/>
                  <a:pt x="4247037" y="990786"/>
                  <a:pt x="4242870" y="997037"/>
                </a:cubicBezTo>
                <a:cubicBezTo>
                  <a:pt x="4238702" y="1003287"/>
                  <a:pt x="4232192" y="1012403"/>
                  <a:pt x="4223336" y="1024384"/>
                </a:cubicBezTo>
                <a:cubicBezTo>
                  <a:pt x="4235838" y="1022300"/>
                  <a:pt x="4243912" y="1019696"/>
                  <a:pt x="4247558" y="1016570"/>
                </a:cubicBezTo>
                <a:cubicBezTo>
                  <a:pt x="4251204" y="1013445"/>
                  <a:pt x="4254980" y="1012794"/>
                  <a:pt x="4258888" y="1014617"/>
                </a:cubicBezTo>
                <a:cubicBezTo>
                  <a:pt x="4262794" y="1016440"/>
                  <a:pt x="4266310" y="1018393"/>
                  <a:pt x="4269436" y="1020477"/>
                </a:cubicBezTo>
                <a:cubicBezTo>
                  <a:pt x="4272561" y="1022561"/>
                  <a:pt x="4273212" y="1025035"/>
                  <a:pt x="4271389" y="1027900"/>
                </a:cubicBezTo>
                <a:cubicBezTo>
                  <a:pt x="4269566" y="1030765"/>
                  <a:pt x="4268134" y="1034541"/>
                  <a:pt x="4267092" y="1039229"/>
                </a:cubicBezTo>
                <a:cubicBezTo>
                  <a:pt x="4266050" y="1043917"/>
                  <a:pt x="4265790" y="1052512"/>
                  <a:pt x="4266310" y="1065014"/>
                </a:cubicBezTo>
                <a:cubicBezTo>
                  <a:pt x="4266831" y="1077515"/>
                  <a:pt x="4266440" y="1086892"/>
                  <a:pt x="4265138" y="1093142"/>
                </a:cubicBezTo>
                <a:cubicBezTo>
                  <a:pt x="4263836" y="1099393"/>
                  <a:pt x="4262404" y="1104211"/>
                  <a:pt x="4260841" y="1107597"/>
                </a:cubicBezTo>
                <a:cubicBezTo>
                  <a:pt x="4259278" y="1110983"/>
                  <a:pt x="4257585" y="1110983"/>
                  <a:pt x="4255762" y="1107597"/>
                </a:cubicBezTo>
                <a:cubicBezTo>
                  <a:pt x="4253939" y="1104211"/>
                  <a:pt x="4252246" y="1101086"/>
                  <a:pt x="4250683" y="1098221"/>
                </a:cubicBezTo>
                <a:cubicBezTo>
                  <a:pt x="4249120" y="1095356"/>
                  <a:pt x="4247428" y="1093793"/>
                  <a:pt x="4245604" y="1093533"/>
                </a:cubicBezTo>
                <a:cubicBezTo>
                  <a:pt x="4243782" y="1093273"/>
                  <a:pt x="4236358" y="1094184"/>
                  <a:pt x="4223336" y="1096268"/>
                </a:cubicBezTo>
                <a:cubicBezTo>
                  <a:pt x="4221252" y="1107728"/>
                  <a:pt x="4219038" y="1111113"/>
                  <a:pt x="4216694" y="1106425"/>
                </a:cubicBezTo>
                <a:cubicBezTo>
                  <a:pt x="4214350" y="1101737"/>
                  <a:pt x="4213178" y="1095226"/>
                  <a:pt x="4213178" y="1086892"/>
                </a:cubicBezTo>
                <a:cubicBezTo>
                  <a:pt x="4213178" y="1078557"/>
                  <a:pt x="4212918" y="1068139"/>
                  <a:pt x="4212397" y="1055638"/>
                </a:cubicBezTo>
                <a:cubicBezTo>
                  <a:pt x="4211876" y="1043136"/>
                  <a:pt x="4210053" y="1034541"/>
                  <a:pt x="4206928" y="1029853"/>
                </a:cubicBezTo>
                <a:cubicBezTo>
                  <a:pt x="4203802" y="1025165"/>
                  <a:pt x="4203542" y="1022821"/>
                  <a:pt x="4206146" y="1022821"/>
                </a:cubicBezTo>
                <a:cubicBezTo>
                  <a:pt x="4208751" y="1022821"/>
                  <a:pt x="4212397" y="1023342"/>
                  <a:pt x="4217086" y="1024384"/>
                </a:cubicBezTo>
                <a:cubicBezTo>
                  <a:pt x="4221774" y="1018133"/>
                  <a:pt x="4226592" y="1009668"/>
                  <a:pt x="4231540" y="998990"/>
                </a:cubicBezTo>
                <a:cubicBezTo>
                  <a:pt x="4236489" y="988312"/>
                  <a:pt x="4238052" y="980368"/>
                  <a:pt x="4236228" y="975159"/>
                </a:cubicBezTo>
                <a:cubicBezTo>
                  <a:pt x="4235316" y="972554"/>
                  <a:pt x="4235610" y="971057"/>
                  <a:pt x="4237108" y="970666"/>
                </a:cubicBezTo>
                <a:close/>
                <a:moveTo>
                  <a:pt x="1932058" y="970666"/>
                </a:moveTo>
                <a:cubicBezTo>
                  <a:pt x="1933555" y="970275"/>
                  <a:pt x="1936257" y="970992"/>
                  <a:pt x="1940164" y="972815"/>
                </a:cubicBezTo>
                <a:cubicBezTo>
                  <a:pt x="1949540" y="976982"/>
                  <a:pt x="1952535" y="980498"/>
                  <a:pt x="1949149" y="983363"/>
                </a:cubicBezTo>
                <a:cubicBezTo>
                  <a:pt x="1945764" y="986228"/>
                  <a:pt x="1941987" y="990786"/>
                  <a:pt x="1937820" y="997037"/>
                </a:cubicBezTo>
                <a:cubicBezTo>
                  <a:pt x="1933653" y="1003287"/>
                  <a:pt x="1927142" y="1012403"/>
                  <a:pt x="1918286" y="1024384"/>
                </a:cubicBezTo>
                <a:cubicBezTo>
                  <a:pt x="1930788" y="1022300"/>
                  <a:pt x="1938862" y="1019696"/>
                  <a:pt x="1942508" y="1016570"/>
                </a:cubicBezTo>
                <a:cubicBezTo>
                  <a:pt x="1946154" y="1013445"/>
                  <a:pt x="1949931" y="1012794"/>
                  <a:pt x="1953838" y="1014617"/>
                </a:cubicBezTo>
                <a:cubicBezTo>
                  <a:pt x="1957744" y="1016440"/>
                  <a:pt x="1961260" y="1018393"/>
                  <a:pt x="1964386" y="1020477"/>
                </a:cubicBezTo>
                <a:cubicBezTo>
                  <a:pt x="1967511" y="1022561"/>
                  <a:pt x="1968162" y="1025035"/>
                  <a:pt x="1966339" y="1027900"/>
                </a:cubicBezTo>
                <a:cubicBezTo>
                  <a:pt x="1964516" y="1030765"/>
                  <a:pt x="1963084" y="1034541"/>
                  <a:pt x="1962042" y="1039229"/>
                </a:cubicBezTo>
                <a:cubicBezTo>
                  <a:pt x="1961000" y="1043917"/>
                  <a:pt x="1960739" y="1052512"/>
                  <a:pt x="1961260" y="1065014"/>
                </a:cubicBezTo>
                <a:cubicBezTo>
                  <a:pt x="1961781" y="1077515"/>
                  <a:pt x="1961391" y="1086892"/>
                  <a:pt x="1960088" y="1093142"/>
                </a:cubicBezTo>
                <a:cubicBezTo>
                  <a:pt x="1958786" y="1099393"/>
                  <a:pt x="1957354" y="1104211"/>
                  <a:pt x="1955791" y="1107597"/>
                </a:cubicBezTo>
                <a:cubicBezTo>
                  <a:pt x="1954228" y="1110983"/>
                  <a:pt x="1952535" y="1110983"/>
                  <a:pt x="1950712" y="1107597"/>
                </a:cubicBezTo>
                <a:cubicBezTo>
                  <a:pt x="1948889" y="1104211"/>
                  <a:pt x="1947196" y="1101086"/>
                  <a:pt x="1945633" y="1098221"/>
                </a:cubicBezTo>
                <a:cubicBezTo>
                  <a:pt x="1944071" y="1095356"/>
                  <a:pt x="1942378" y="1093793"/>
                  <a:pt x="1940555" y="1093533"/>
                </a:cubicBezTo>
                <a:cubicBezTo>
                  <a:pt x="1938732" y="1093273"/>
                  <a:pt x="1931309" y="1094184"/>
                  <a:pt x="1918286" y="1096268"/>
                </a:cubicBezTo>
                <a:cubicBezTo>
                  <a:pt x="1916203" y="1107728"/>
                  <a:pt x="1913989" y="1111113"/>
                  <a:pt x="1911645" y="1106425"/>
                </a:cubicBezTo>
                <a:cubicBezTo>
                  <a:pt x="1909301" y="1101737"/>
                  <a:pt x="1908129" y="1095226"/>
                  <a:pt x="1908129" y="1086892"/>
                </a:cubicBezTo>
                <a:cubicBezTo>
                  <a:pt x="1908129" y="1078557"/>
                  <a:pt x="1907868" y="1068139"/>
                  <a:pt x="1907347" y="1055638"/>
                </a:cubicBezTo>
                <a:cubicBezTo>
                  <a:pt x="1906826" y="1043136"/>
                  <a:pt x="1905003" y="1034541"/>
                  <a:pt x="1901878" y="1029853"/>
                </a:cubicBezTo>
                <a:cubicBezTo>
                  <a:pt x="1898753" y="1025165"/>
                  <a:pt x="1898492" y="1022821"/>
                  <a:pt x="1901097" y="1022821"/>
                </a:cubicBezTo>
                <a:cubicBezTo>
                  <a:pt x="1903701" y="1022821"/>
                  <a:pt x="1907347" y="1023342"/>
                  <a:pt x="1912035" y="1024384"/>
                </a:cubicBezTo>
                <a:cubicBezTo>
                  <a:pt x="1916724" y="1018133"/>
                  <a:pt x="1921542" y="1009668"/>
                  <a:pt x="1926490" y="998990"/>
                </a:cubicBezTo>
                <a:cubicBezTo>
                  <a:pt x="1931439" y="988312"/>
                  <a:pt x="1933002" y="980368"/>
                  <a:pt x="1931179" y="975159"/>
                </a:cubicBezTo>
                <a:cubicBezTo>
                  <a:pt x="1930267" y="972554"/>
                  <a:pt x="1930560" y="971057"/>
                  <a:pt x="1932058" y="970666"/>
                </a:cubicBezTo>
                <a:close/>
                <a:moveTo>
                  <a:pt x="884308" y="970666"/>
                </a:moveTo>
                <a:cubicBezTo>
                  <a:pt x="885805" y="970275"/>
                  <a:pt x="888507" y="970992"/>
                  <a:pt x="892414" y="972815"/>
                </a:cubicBezTo>
                <a:cubicBezTo>
                  <a:pt x="901790" y="976982"/>
                  <a:pt x="904785" y="980498"/>
                  <a:pt x="901400" y="983363"/>
                </a:cubicBezTo>
                <a:cubicBezTo>
                  <a:pt x="898014" y="986228"/>
                  <a:pt x="894237" y="990786"/>
                  <a:pt x="890070" y="997037"/>
                </a:cubicBezTo>
                <a:cubicBezTo>
                  <a:pt x="885903" y="1003287"/>
                  <a:pt x="879392" y="1012403"/>
                  <a:pt x="870536" y="1024384"/>
                </a:cubicBezTo>
                <a:cubicBezTo>
                  <a:pt x="883038" y="1022300"/>
                  <a:pt x="891112" y="1019696"/>
                  <a:pt x="894758" y="1016570"/>
                </a:cubicBezTo>
                <a:cubicBezTo>
                  <a:pt x="898404" y="1013445"/>
                  <a:pt x="902181" y="1012794"/>
                  <a:pt x="906088" y="1014617"/>
                </a:cubicBezTo>
                <a:cubicBezTo>
                  <a:pt x="909994" y="1016440"/>
                  <a:pt x="913510" y="1018393"/>
                  <a:pt x="916636" y="1020477"/>
                </a:cubicBezTo>
                <a:cubicBezTo>
                  <a:pt x="919761" y="1022561"/>
                  <a:pt x="920412" y="1025035"/>
                  <a:pt x="918589" y="1027900"/>
                </a:cubicBezTo>
                <a:cubicBezTo>
                  <a:pt x="916766" y="1030765"/>
                  <a:pt x="915334" y="1034541"/>
                  <a:pt x="914292" y="1039229"/>
                </a:cubicBezTo>
                <a:cubicBezTo>
                  <a:pt x="913250" y="1043917"/>
                  <a:pt x="912990" y="1052512"/>
                  <a:pt x="913510" y="1065014"/>
                </a:cubicBezTo>
                <a:cubicBezTo>
                  <a:pt x="914031" y="1077515"/>
                  <a:pt x="913641" y="1086892"/>
                  <a:pt x="912339" y="1093142"/>
                </a:cubicBezTo>
                <a:cubicBezTo>
                  <a:pt x="911036" y="1099393"/>
                  <a:pt x="909604" y="1104211"/>
                  <a:pt x="908041" y="1107597"/>
                </a:cubicBezTo>
                <a:cubicBezTo>
                  <a:pt x="906478" y="1110983"/>
                  <a:pt x="904785" y="1110983"/>
                  <a:pt x="902962" y="1107597"/>
                </a:cubicBezTo>
                <a:cubicBezTo>
                  <a:pt x="901139" y="1104211"/>
                  <a:pt x="899446" y="1101086"/>
                  <a:pt x="897884" y="1098221"/>
                </a:cubicBezTo>
                <a:cubicBezTo>
                  <a:pt x="896321" y="1095356"/>
                  <a:pt x="894628" y="1093793"/>
                  <a:pt x="892805" y="1093533"/>
                </a:cubicBezTo>
                <a:cubicBezTo>
                  <a:pt x="890982" y="1093273"/>
                  <a:pt x="883559" y="1094184"/>
                  <a:pt x="870536" y="1096268"/>
                </a:cubicBezTo>
                <a:cubicBezTo>
                  <a:pt x="868453" y="1107728"/>
                  <a:pt x="866239" y="1111113"/>
                  <a:pt x="863895" y="1106425"/>
                </a:cubicBezTo>
                <a:cubicBezTo>
                  <a:pt x="861551" y="1101737"/>
                  <a:pt x="860379" y="1095226"/>
                  <a:pt x="860379" y="1086892"/>
                </a:cubicBezTo>
                <a:cubicBezTo>
                  <a:pt x="860379" y="1078557"/>
                  <a:pt x="860118" y="1068139"/>
                  <a:pt x="859598" y="1055638"/>
                </a:cubicBezTo>
                <a:cubicBezTo>
                  <a:pt x="859077" y="1043136"/>
                  <a:pt x="857254" y="1034541"/>
                  <a:pt x="854128" y="1029853"/>
                </a:cubicBezTo>
                <a:cubicBezTo>
                  <a:pt x="851003" y="1025165"/>
                  <a:pt x="850742" y="1022821"/>
                  <a:pt x="853347" y="1022821"/>
                </a:cubicBezTo>
                <a:cubicBezTo>
                  <a:pt x="855951" y="1022821"/>
                  <a:pt x="859598" y="1023342"/>
                  <a:pt x="864286" y="1024384"/>
                </a:cubicBezTo>
                <a:cubicBezTo>
                  <a:pt x="868974" y="1018133"/>
                  <a:pt x="873792" y="1009668"/>
                  <a:pt x="878741" y="998990"/>
                </a:cubicBezTo>
                <a:cubicBezTo>
                  <a:pt x="883689" y="988312"/>
                  <a:pt x="885252" y="980368"/>
                  <a:pt x="883429" y="975159"/>
                </a:cubicBezTo>
                <a:cubicBezTo>
                  <a:pt x="882517" y="972554"/>
                  <a:pt x="882810" y="971057"/>
                  <a:pt x="884308" y="970666"/>
                </a:cubicBezTo>
                <a:close/>
                <a:moveTo>
                  <a:pt x="2207143" y="970471"/>
                </a:moveTo>
                <a:cubicBezTo>
                  <a:pt x="2210529" y="972033"/>
                  <a:pt x="2213915" y="973987"/>
                  <a:pt x="2217301" y="976331"/>
                </a:cubicBezTo>
                <a:cubicBezTo>
                  <a:pt x="2220686" y="978675"/>
                  <a:pt x="2221207" y="981149"/>
                  <a:pt x="2218863" y="983754"/>
                </a:cubicBezTo>
                <a:cubicBezTo>
                  <a:pt x="2216519" y="986358"/>
                  <a:pt x="2213654" y="991567"/>
                  <a:pt x="2210268" y="999381"/>
                </a:cubicBezTo>
                <a:cubicBezTo>
                  <a:pt x="2206883" y="1007194"/>
                  <a:pt x="2201804" y="1017352"/>
                  <a:pt x="2195032" y="1029853"/>
                </a:cubicBezTo>
                <a:cubicBezTo>
                  <a:pt x="2209096" y="1027249"/>
                  <a:pt x="2221207" y="1023863"/>
                  <a:pt x="2231365" y="1019696"/>
                </a:cubicBezTo>
                <a:cubicBezTo>
                  <a:pt x="2241522" y="1015528"/>
                  <a:pt x="2248294" y="1015008"/>
                  <a:pt x="2251680" y="1018133"/>
                </a:cubicBezTo>
                <a:cubicBezTo>
                  <a:pt x="2255066" y="1021258"/>
                  <a:pt x="2253373" y="1023863"/>
                  <a:pt x="2246601" y="1025946"/>
                </a:cubicBezTo>
                <a:cubicBezTo>
                  <a:pt x="2239829" y="1028030"/>
                  <a:pt x="2232276" y="1030374"/>
                  <a:pt x="2223942" y="1032979"/>
                </a:cubicBezTo>
                <a:cubicBezTo>
                  <a:pt x="2227067" y="1037146"/>
                  <a:pt x="2227979" y="1040011"/>
                  <a:pt x="2226677" y="1041573"/>
                </a:cubicBezTo>
                <a:cubicBezTo>
                  <a:pt x="2225374" y="1043136"/>
                  <a:pt x="2224202" y="1047173"/>
                  <a:pt x="2223161" y="1053684"/>
                </a:cubicBezTo>
                <a:cubicBezTo>
                  <a:pt x="2222119" y="1060196"/>
                  <a:pt x="2220035" y="1069441"/>
                  <a:pt x="2216910" y="1081422"/>
                </a:cubicBezTo>
                <a:cubicBezTo>
                  <a:pt x="2226807" y="1092361"/>
                  <a:pt x="2236183" y="1100305"/>
                  <a:pt x="2245038" y="1105253"/>
                </a:cubicBezTo>
                <a:cubicBezTo>
                  <a:pt x="2253894" y="1110202"/>
                  <a:pt x="2262228" y="1113848"/>
                  <a:pt x="2270041" y="1116192"/>
                </a:cubicBezTo>
                <a:cubicBezTo>
                  <a:pt x="2277855" y="1118536"/>
                  <a:pt x="2279287" y="1120099"/>
                  <a:pt x="2274339" y="1120880"/>
                </a:cubicBezTo>
                <a:cubicBezTo>
                  <a:pt x="2269390" y="1121662"/>
                  <a:pt x="2262358" y="1122182"/>
                  <a:pt x="2253243" y="1122443"/>
                </a:cubicBezTo>
                <a:cubicBezTo>
                  <a:pt x="2244127" y="1122703"/>
                  <a:pt x="2237876" y="1121271"/>
                  <a:pt x="2234490" y="1118145"/>
                </a:cubicBezTo>
                <a:cubicBezTo>
                  <a:pt x="2231104" y="1115020"/>
                  <a:pt x="2223421" y="1105904"/>
                  <a:pt x="2211440" y="1090798"/>
                </a:cubicBezTo>
                <a:cubicBezTo>
                  <a:pt x="2204669" y="1098612"/>
                  <a:pt x="2198157" y="1104081"/>
                  <a:pt x="2191907" y="1107207"/>
                </a:cubicBezTo>
                <a:cubicBezTo>
                  <a:pt x="2185656" y="1110332"/>
                  <a:pt x="2179145" y="1112285"/>
                  <a:pt x="2172373" y="1113067"/>
                </a:cubicBezTo>
                <a:cubicBezTo>
                  <a:pt x="2165601" y="1113848"/>
                  <a:pt x="2165211" y="1112937"/>
                  <a:pt x="2171201" y="1110332"/>
                </a:cubicBezTo>
                <a:cubicBezTo>
                  <a:pt x="2177191" y="1107728"/>
                  <a:pt x="2183442" y="1103821"/>
                  <a:pt x="2189953" y="1098612"/>
                </a:cubicBezTo>
                <a:cubicBezTo>
                  <a:pt x="2196465" y="1093403"/>
                  <a:pt x="2201283" y="1087933"/>
                  <a:pt x="2204408" y="1082203"/>
                </a:cubicBezTo>
                <a:cubicBezTo>
                  <a:pt x="2193990" y="1064493"/>
                  <a:pt x="2187219" y="1054335"/>
                  <a:pt x="2184093" y="1051731"/>
                </a:cubicBezTo>
                <a:cubicBezTo>
                  <a:pt x="2180968" y="1049126"/>
                  <a:pt x="2180968" y="1047694"/>
                  <a:pt x="2184093" y="1047434"/>
                </a:cubicBezTo>
                <a:cubicBezTo>
                  <a:pt x="2187219" y="1047173"/>
                  <a:pt x="2189823" y="1048475"/>
                  <a:pt x="2191907" y="1051340"/>
                </a:cubicBezTo>
                <a:cubicBezTo>
                  <a:pt x="2193990" y="1054205"/>
                  <a:pt x="2199720" y="1061368"/>
                  <a:pt x="2209096" y="1072827"/>
                </a:cubicBezTo>
                <a:cubicBezTo>
                  <a:pt x="2210659" y="1066577"/>
                  <a:pt x="2211961" y="1059935"/>
                  <a:pt x="2213003" y="1052903"/>
                </a:cubicBezTo>
                <a:cubicBezTo>
                  <a:pt x="2214045" y="1045871"/>
                  <a:pt x="2213784" y="1040011"/>
                  <a:pt x="2212222" y="1035323"/>
                </a:cubicBezTo>
                <a:cubicBezTo>
                  <a:pt x="2205450" y="1035844"/>
                  <a:pt x="2198939" y="1035583"/>
                  <a:pt x="2192688" y="1034541"/>
                </a:cubicBezTo>
                <a:cubicBezTo>
                  <a:pt x="2189042" y="1040271"/>
                  <a:pt x="2184354" y="1044959"/>
                  <a:pt x="2178624" y="1048606"/>
                </a:cubicBezTo>
                <a:cubicBezTo>
                  <a:pt x="2172894" y="1052252"/>
                  <a:pt x="2172243" y="1051080"/>
                  <a:pt x="2176670" y="1045089"/>
                </a:cubicBezTo>
                <a:cubicBezTo>
                  <a:pt x="2181098" y="1039099"/>
                  <a:pt x="2185265" y="1031807"/>
                  <a:pt x="2189172" y="1023212"/>
                </a:cubicBezTo>
                <a:cubicBezTo>
                  <a:pt x="2193079" y="1014617"/>
                  <a:pt x="2196595" y="1005892"/>
                  <a:pt x="2199720" y="997037"/>
                </a:cubicBezTo>
                <a:cubicBezTo>
                  <a:pt x="2202846" y="988181"/>
                  <a:pt x="2204018" y="981149"/>
                  <a:pt x="2203236" y="975940"/>
                </a:cubicBezTo>
                <a:cubicBezTo>
                  <a:pt x="2202455" y="970731"/>
                  <a:pt x="2203757" y="968908"/>
                  <a:pt x="2207143" y="970471"/>
                </a:cubicBezTo>
                <a:close/>
                <a:moveTo>
                  <a:pt x="546077" y="970080"/>
                </a:moveTo>
                <a:cubicBezTo>
                  <a:pt x="547575" y="969950"/>
                  <a:pt x="549105" y="970210"/>
                  <a:pt x="550668" y="970861"/>
                </a:cubicBezTo>
                <a:cubicBezTo>
                  <a:pt x="553793" y="972164"/>
                  <a:pt x="557048" y="974117"/>
                  <a:pt x="560434" y="976722"/>
                </a:cubicBezTo>
                <a:cubicBezTo>
                  <a:pt x="563820" y="979326"/>
                  <a:pt x="564341" y="981410"/>
                  <a:pt x="561997" y="982972"/>
                </a:cubicBezTo>
                <a:cubicBezTo>
                  <a:pt x="559653" y="984535"/>
                  <a:pt x="557700" y="986879"/>
                  <a:pt x="556137" y="990004"/>
                </a:cubicBezTo>
                <a:cubicBezTo>
                  <a:pt x="554574" y="993130"/>
                  <a:pt x="553142" y="998599"/>
                  <a:pt x="551840" y="1006413"/>
                </a:cubicBezTo>
                <a:cubicBezTo>
                  <a:pt x="550537" y="1014226"/>
                  <a:pt x="549886" y="1024123"/>
                  <a:pt x="549886" y="1036104"/>
                </a:cubicBezTo>
                <a:cubicBezTo>
                  <a:pt x="549886" y="1047564"/>
                  <a:pt x="551058" y="1059284"/>
                  <a:pt x="553402" y="1071265"/>
                </a:cubicBezTo>
                <a:cubicBezTo>
                  <a:pt x="555746" y="1083245"/>
                  <a:pt x="560955" y="1092752"/>
                  <a:pt x="569029" y="1099784"/>
                </a:cubicBezTo>
                <a:cubicBezTo>
                  <a:pt x="577103" y="1106816"/>
                  <a:pt x="582312" y="1108379"/>
                  <a:pt x="584656" y="1104472"/>
                </a:cubicBezTo>
                <a:cubicBezTo>
                  <a:pt x="587000" y="1100565"/>
                  <a:pt x="589474" y="1094705"/>
                  <a:pt x="592079" y="1086892"/>
                </a:cubicBezTo>
                <a:cubicBezTo>
                  <a:pt x="594683" y="1079078"/>
                  <a:pt x="595595" y="1080901"/>
                  <a:pt x="594814" y="1092361"/>
                </a:cubicBezTo>
                <a:cubicBezTo>
                  <a:pt x="594032" y="1103821"/>
                  <a:pt x="594553" y="1112676"/>
                  <a:pt x="596376" y="1118927"/>
                </a:cubicBezTo>
                <a:cubicBezTo>
                  <a:pt x="598199" y="1125178"/>
                  <a:pt x="594423" y="1127261"/>
                  <a:pt x="585047" y="1125178"/>
                </a:cubicBezTo>
                <a:cubicBezTo>
                  <a:pt x="575671" y="1123094"/>
                  <a:pt x="566685" y="1116843"/>
                  <a:pt x="558090" y="1106425"/>
                </a:cubicBezTo>
                <a:cubicBezTo>
                  <a:pt x="549496" y="1096007"/>
                  <a:pt x="544156" y="1081683"/>
                  <a:pt x="542073" y="1063451"/>
                </a:cubicBezTo>
                <a:cubicBezTo>
                  <a:pt x="539989" y="1045220"/>
                  <a:pt x="539729" y="1027509"/>
                  <a:pt x="541291" y="1010320"/>
                </a:cubicBezTo>
                <a:cubicBezTo>
                  <a:pt x="542854" y="993130"/>
                  <a:pt x="543245" y="983884"/>
                  <a:pt x="542463" y="982582"/>
                </a:cubicBezTo>
                <a:cubicBezTo>
                  <a:pt x="541682" y="981279"/>
                  <a:pt x="533869" y="981800"/>
                  <a:pt x="519023" y="984144"/>
                </a:cubicBezTo>
                <a:cubicBezTo>
                  <a:pt x="504177" y="986488"/>
                  <a:pt x="488160" y="988702"/>
                  <a:pt x="470970" y="990786"/>
                </a:cubicBezTo>
                <a:cubicBezTo>
                  <a:pt x="471491" y="1014226"/>
                  <a:pt x="470840" y="1033239"/>
                  <a:pt x="469017" y="1047824"/>
                </a:cubicBezTo>
                <a:cubicBezTo>
                  <a:pt x="467194" y="1062409"/>
                  <a:pt x="463677" y="1075041"/>
                  <a:pt x="458469" y="1085720"/>
                </a:cubicBezTo>
                <a:cubicBezTo>
                  <a:pt x="453259" y="1096398"/>
                  <a:pt x="444795" y="1104993"/>
                  <a:pt x="433075" y="1111504"/>
                </a:cubicBezTo>
                <a:cubicBezTo>
                  <a:pt x="421355" y="1118015"/>
                  <a:pt x="420313" y="1117104"/>
                  <a:pt x="429949" y="1108769"/>
                </a:cubicBezTo>
                <a:cubicBezTo>
                  <a:pt x="439586" y="1100435"/>
                  <a:pt x="446618" y="1090408"/>
                  <a:pt x="451046" y="1078687"/>
                </a:cubicBezTo>
                <a:cubicBezTo>
                  <a:pt x="455473" y="1066967"/>
                  <a:pt x="458208" y="1054856"/>
                  <a:pt x="459250" y="1042355"/>
                </a:cubicBezTo>
                <a:cubicBezTo>
                  <a:pt x="460292" y="1029853"/>
                  <a:pt x="460813" y="1019435"/>
                  <a:pt x="460813" y="1011101"/>
                </a:cubicBezTo>
                <a:cubicBezTo>
                  <a:pt x="460813" y="1002246"/>
                  <a:pt x="460161" y="996255"/>
                  <a:pt x="458859" y="993130"/>
                </a:cubicBezTo>
                <a:cubicBezTo>
                  <a:pt x="457557" y="990004"/>
                  <a:pt x="455994" y="987140"/>
                  <a:pt x="454171" y="984535"/>
                </a:cubicBezTo>
                <a:cubicBezTo>
                  <a:pt x="452348" y="981931"/>
                  <a:pt x="453129" y="980759"/>
                  <a:pt x="456515" y="981019"/>
                </a:cubicBezTo>
                <a:cubicBezTo>
                  <a:pt x="459901" y="981279"/>
                  <a:pt x="462896" y="981931"/>
                  <a:pt x="465501" y="982972"/>
                </a:cubicBezTo>
                <a:cubicBezTo>
                  <a:pt x="468105" y="984014"/>
                  <a:pt x="470710" y="984535"/>
                  <a:pt x="473314" y="984535"/>
                </a:cubicBezTo>
                <a:cubicBezTo>
                  <a:pt x="476440" y="984535"/>
                  <a:pt x="483341" y="983754"/>
                  <a:pt x="494020" y="982191"/>
                </a:cubicBezTo>
                <a:cubicBezTo>
                  <a:pt x="504698" y="980628"/>
                  <a:pt x="514595" y="978935"/>
                  <a:pt x="523711" y="977112"/>
                </a:cubicBezTo>
                <a:cubicBezTo>
                  <a:pt x="532827" y="975289"/>
                  <a:pt x="538817" y="973466"/>
                  <a:pt x="541682" y="971643"/>
                </a:cubicBezTo>
                <a:cubicBezTo>
                  <a:pt x="543114" y="970731"/>
                  <a:pt x="544580" y="970210"/>
                  <a:pt x="546077" y="970080"/>
                </a:cubicBezTo>
                <a:close/>
                <a:moveTo>
                  <a:pt x="3858149" y="968908"/>
                </a:moveTo>
                <a:cubicBezTo>
                  <a:pt x="3867004" y="969950"/>
                  <a:pt x="3872995" y="972554"/>
                  <a:pt x="3876120" y="976722"/>
                </a:cubicBezTo>
                <a:cubicBezTo>
                  <a:pt x="3879246" y="980889"/>
                  <a:pt x="3880418" y="985186"/>
                  <a:pt x="3879636" y="989614"/>
                </a:cubicBezTo>
                <a:cubicBezTo>
                  <a:pt x="3878855" y="994041"/>
                  <a:pt x="3876380" y="994953"/>
                  <a:pt x="3872213" y="992349"/>
                </a:cubicBezTo>
                <a:cubicBezTo>
                  <a:pt x="3868046" y="989744"/>
                  <a:pt x="3863618" y="986619"/>
                  <a:pt x="3858930" y="982972"/>
                </a:cubicBezTo>
                <a:cubicBezTo>
                  <a:pt x="3854763" y="979326"/>
                  <a:pt x="3851378" y="975810"/>
                  <a:pt x="3848773" y="972424"/>
                </a:cubicBezTo>
                <a:cubicBezTo>
                  <a:pt x="3846168" y="969038"/>
                  <a:pt x="3849294" y="967866"/>
                  <a:pt x="3858149" y="968908"/>
                </a:cubicBezTo>
                <a:close/>
                <a:moveTo>
                  <a:pt x="1553099" y="968908"/>
                </a:moveTo>
                <a:cubicBezTo>
                  <a:pt x="1561955" y="969950"/>
                  <a:pt x="1567945" y="972554"/>
                  <a:pt x="1571070" y="976722"/>
                </a:cubicBezTo>
                <a:cubicBezTo>
                  <a:pt x="1574196" y="980889"/>
                  <a:pt x="1575368" y="985186"/>
                  <a:pt x="1574586" y="989614"/>
                </a:cubicBezTo>
                <a:cubicBezTo>
                  <a:pt x="1573805" y="994041"/>
                  <a:pt x="1571331" y="994953"/>
                  <a:pt x="1567164" y="992349"/>
                </a:cubicBezTo>
                <a:cubicBezTo>
                  <a:pt x="1562996" y="989744"/>
                  <a:pt x="1558569" y="986619"/>
                  <a:pt x="1553881" y="982972"/>
                </a:cubicBezTo>
                <a:cubicBezTo>
                  <a:pt x="1549713" y="979326"/>
                  <a:pt x="1546328" y="975810"/>
                  <a:pt x="1543723" y="972424"/>
                </a:cubicBezTo>
                <a:cubicBezTo>
                  <a:pt x="1541119" y="969038"/>
                  <a:pt x="1544244" y="967866"/>
                  <a:pt x="1553099" y="968908"/>
                </a:cubicBezTo>
                <a:close/>
                <a:moveTo>
                  <a:pt x="4662654" y="967443"/>
                </a:moveTo>
                <a:cubicBezTo>
                  <a:pt x="4663760" y="967117"/>
                  <a:pt x="4665356" y="967345"/>
                  <a:pt x="4667439" y="968127"/>
                </a:cubicBezTo>
                <a:cubicBezTo>
                  <a:pt x="4671606" y="969689"/>
                  <a:pt x="4674992" y="971773"/>
                  <a:pt x="4677596" y="974377"/>
                </a:cubicBezTo>
                <a:cubicBezTo>
                  <a:pt x="4680722" y="976982"/>
                  <a:pt x="4680462" y="978675"/>
                  <a:pt x="4676816" y="979456"/>
                </a:cubicBezTo>
                <a:cubicBezTo>
                  <a:pt x="4673169" y="980238"/>
                  <a:pt x="4667309" y="983233"/>
                  <a:pt x="4659235" y="988442"/>
                </a:cubicBezTo>
                <a:cubicBezTo>
                  <a:pt x="4651161" y="993651"/>
                  <a:pt x="4643348" y="997558"/>
                  <a:pt x="4635794" y="1000162"/>
                </a:cubicBezTo>
                <a:cubicBezTo>
                  <a:pt x="4628242" y="1002766"/>
                  <a:pt x="4627720" y="1001725"/>
                  <a:pt x="4634232" y="997037"/>
                </a:cubicBezTo>
                <a:cubicBezTo>
                  <a:pt x="4640743" y="992349"/>
                  <a:pt x="4646734" y="987400"/>
                  <a:pt x="4652203" y="982191"/>
                </a:cubicBezTo>
                <a:cubicBezTo>
                  <a:pt x="4657672" y="976982"/>
                  <a:pt x="4660538" y="972945"/>
                  <a:pt x="4660798" y="970080"/>
                </a:cubicBezTo>
                <a:cubicBezTo>
                  <a:pt x="4660928" y="968648"/>
                  <a:pt x="4661546" y="967769"/>
                  <a:pt x="4662654" y="967443"/>
                </a:cubicBezTo>
                <a:close/>
                <a:moveTo>
                  <a:pt x="681204" y="967443"/>
                </a:moveTo>
                <a:cubicBezTo>
                  <a:pt x="682311" y="967117"/>
                  <a:pt x="683906" y="967345"/>
                  <a:pt x="685989" y="968127"/>
                </a:cubicBezTo>
                <a:cubicBezTo>
                  <a:pt x="690157" y="969689"/>
                  <a:pt x="693543" y="971773"/>
                  <a:pt x="696147" y="974377"/>
                </a:cubicBezTo>
                <a:cubicBezTo>
                  <a:pt x="699272" y="976982"/>
                  <a:pt x="699012" y="978675"/>
                  <a:pt x="695366" y="979456"/>
                </a:cubicBezTo>
                <a:cubicBezTo>
                  <a:pt x="691719" y="980238"/>
                  <a:pt x="685859" y="983233"/>
                  <a:pt x="677785" y="988442"/>
                </a:cubicBezTo>
                <a:cubicBezTo>
                  <a:pt x="669711" y="993651"/>
                  <a:pt x="661898" y="997558"/>
                  <a:pt x="654345" y="1000162"/>
                </a:cubicBezTo>
                <a:cubicBezTo>
                  <a:pt x="646792" y="1002766"/>
                  <a:pt x="646271" y="1001725"/>
                  <a:pt x="652782" y="997037"/>
                </a:cubicBezTo>
                <a:cubicBezTo>
                  <a:pt x="659293" y="992349"/>
                  <a:pt x="665284" y="987400"/>
                  <a:pt x="670753" y="982191"/>
                </a:cubicBezTo>
                <a:cubicBezTo>
                  <a:pt x="676223" y="976982"/>
                  <a:pt x="679088" y="972945"/>
                  <a:pt x="679348" y="970080"/>
                </a:cubicBezTo>
                <a:cubicBezTo>
                  <a:pt x="679478" y="968648"/>
                  <a:pt x="680097" y="967769"/>
                  <a:pt x="681204" y="967443"/>
                </a:cubicBezTo>
                <a:close/>
                <a:moveTo>
                  <a:pt x="5569710" y="966564"/>
                </a:moveTo>
                <a:cubicBezTo>
                  <a:pt x="5574918" y="968127"/>
                  <a:pt x="5578956" y="969950"/>
                  <a:pt x="5581820" y="972033"/>
                </a:cubicBezTo>
                <a:cubicBezTo>
                  <a:pt x="5584686" y="974117"/>
                  <a:pt x="5584946" y="976461"/>
                  <a:pt x="5582602" y="979066"/>
                </a:cubicBezTo>
                <a:cubicBezTo>
                  <a:pt x="5580258" y="981670"/>
                  <a:pt x="5577393" y="986358"/>
                  <a:pt x="5574007" y="993130"/>
                </a:cubicBezTo>
                <a:cubicBezTo>
                  <a:pt x="5570622" y="999902"/>
                  <a:pt x="5565542" y="1007975"/>
                  <a:pt x="5558771" y="1017352"/>
                </a:cubicBezTo>
                <a:cubicBezTo>
                  <a:pt x="5577523" y="1016310"/>
                  <a:pt x="5588722" y="1014487"/>
                  <a:pt x="5592369" y="1011882"/>
                </a:cubicBezTo>
                <a:cubicBezTo>
                  <a:pt x="5596015" y="1009278"/>
                  <a:pt x="5600052" y="1008887"/>
                  <a:pt x="5604480" y="1010710"/>
                </a:cubicBezTo>
                <a:cubicBezTo>
                  <a:pt x="5608908" y="1012533"/>
                  <a:pt x="5612554" y="1014877"/>
                  <a:pt x="5615418" y="1017742"/>
                </a:cubicBezTo>
                <a:cubicBezTo>
                  <a:pt x="5618284" y="1020607"/>
                  <a:pt x="5618414" y="1023342"/>
                  <a:pt x="5615809" y="1025946"/>
                </a:cubicBezTo>
                <a:cubicBezTo>
                  <a:pt x="5613204" y="1028551"/>
                  <a:pt x="5611382" y="1035323"/>
                  <a:pt x="5610340" y="1046262"/>
                </a:cubicBezTo>
                <a:cubicBezTo>
                  <a:pt x="5609298" y="1057200"/>
                  <a:pt x="5608386" y="1068139"/>
                  <a:pt x="5607605" y="1079078"/>
                </a:cubicBezTo>
                <a:cubicBezTo>
                  <a:pt x="5606824" y="1090017"/>
                  <a:pt x="5604610" y="1099263"/>
                  <a:pt x="5600964" y="1106816"/>
                </a:cubicBezTo>
                <a:cubicBezTo>
                  <a:pt x="5597318" y="1114369"/>
                  <a:pt x="5592108" y="1120099"/>
                  <a:pt x="5585336" y="1124006"/>
                </a:cubicBezTo>
                <a:cubicBezTo>
                  <a:pt x="5578565" y="1127912"/>
                  <a:pt x="5574918" y="1127001"/>
                  <a:pt x="5574398" y="1121271"/>
                </a:cubicBezTo>
                <a:cubicBezTo>
                  <a:pt x="5573877" y="1115541"/>
                  <a:pt x="5570622" y="1109290"/>
                  <a:pt x="5564631" y="1102519"/>
                </a:cubicBezTo>
                <a:cubicBezTo>
                  <a:pt x="5558640" y="1095747"/>
                  <a:pt x="5558901" y="1094054"/>
                  <a:pt x="5565412" y="1097440"/>
                </a:cubicBezTo>
                <a:cubicBezTo>
                  <a:pt x="5571924" y="1100826"/>
                  <a:pt x="5577132" y="1102909"/>
                  <a:pt x="5581040" y="1103691"/>
                </a:cubicBezTo>
                <a:cubicBezTo>
                  <a:pt x="5584946" y="1104472"/>
                  <a:pt x="5588332" y="1101477"/>
                  <a:pt x="5591197" y="1094705"/>
                </a:cubicBezTo>
                <a:cubicBezTo>
                  <a:pt x="5594062" y="1087933"/>
                  <a:pt x="5596015" y="1078427"/>
                  <a:pt x="5597057" y="1066186"/>
                </a:cubicBezTo>
                <a:cubicBezTo>
                  <a:pt x="5598098" y="1053945"/>
                  <a:pt x="5598620" y="1043657"/>
                  <a:pt x="5598620" y="1035323"/>
                </a:cubicBezTo>
                <a:cubicBezTo>
                  <a:pt x="5598620" y="1026988"/>
                  <a:pt x="5597578" y="1022170"/>
                  <a:pt x="5595494" y="1020868"/>
                </a:cubicBezTo>
                <a:cubicBezTo>
                  <a:pt x="5593410" y="1019565"/>
                  <a:pt x="5588983" y="1019696"/>
                  <a:pt x="5582212" y="1021258"/>
                </a:cubicBezTo>
                <a:lnTo>
                  <a:pt x="5566584" y="1025165"/>
                </a:lnTo>
                <a:cubicBezTo>
                  <a:pt x="5563459" y="1025686"/>
                  <a:pt x="5560073" y="1024384"/>
                  <a:pt x="5556427" y="1021258"/>
                </a:cubicBezTo>
                <a:cubicBezTo>
                  <a:pt x="5547572" y="1030635"/>
                  <a:pt x="5539498" y="1037667"/>
                  <a:pt x="5532205" y="1042355"/>
                </a:cubicBezTo>
                <a:cubicBezTo>
                  <a:pt x="5524912" y="1047043"/>
                  <a:pt x="5525434" y="1044699"/>
                  <a:pt x="5533768" y="1035323"/>
                </a:cubicBezTo>
                <a:cubicBezTo>
                  <a:pt x="5542102" y="1025946"/>
                  <a:pt x="5549786" y="1014487"/>
                  <a:pt x="5556818" y="1000943"/>
                </a:cubicBezTo>
                <a:cubicBezTo>
                  <a:pt x="5563850" y="987400"/>
                  <a:pt x="5566454" y="977894"/>
                  <a:pt x="5564631" y="972424"/>
                </a:cubicBezTo>
                <a:cubicBezTo>
                  <a:pt x="5562808" y="966955"/>
                  <a:pt x="5564500" y="965001"/>
                  <a:pt x="5569710" y="966564"/>
                </a:cubicBezTo>
                <a:close/>
                <a:moveTo>
                  <a:pt x="4312410" y="966564"/>
                </a:moveTo>
                <a:cubicBezTo>
                  <a:pt x="4317618" y="968127"/>
                  <a:pt x="4321656" y="969950"/>
                  <a:pt x="4324520" y="972033"/>
                </a:cubicBezTo>
                <a:cubicBezTo>
                  <a:pt x="4327386" y="974117"/>
                  <a:pt x="4327646" y="976461"/>
                  <a:pt x="4325302" y="979066"/>
                </a:cubicBezTo>
                <a:cubicBezTo>
                  <a:pt x="4322958" y="981670"/>
                  <a:pt x="4320093" y="986358"/>
                  <a:pt x="4316707" y="993130"/>
                </a:cubicBezTo>
                <a:cubicBezTo>
                  <a:pt x="4313322" y="999902"/>
                  <a:pt x="4308242" y="1007975"/>
                  <a:pt x="4301471" y="1017352"/>
                </a:cubicBezTo>
                <a:cubicBezTo>
                  <a:pt x="4320223" y="1016310"/>
                  <a:pt x="4331422" y="1014487"/>
                  <a:pt x="4335069" y="1011882"/>
                </a:cubicBezTo>
                <a:cubicBezTo>
                  <a:pt x="4338715" y="1009278"/>
                  <a:pt x="4342752" y="1008887"/>
                  <a:pt x="4347180" y="1010710"/>
                </a:cubicBezTo>
                <a:cubicBezTo>
                  <a:pt x="4351608" y="1012533"/>
                  <a:pt x="4355254" y="1014877"/>
                  <a:pt x="4358118" y="1017742"/>
                </a:cubicBezTo>
                <a:cubicBezTo>
                  <a:pt x="4360984" y="1020607"/>
                  <a:pt x="4361114" y="1023342"/>
                  <a:pt x="4358509" y="1025946"/>
                </a:cubicBezTo>
                <a:cubicBezTo>
                  <a:pt x="4355904" y="1028551"/>
                  <a:pt x="4354082" y="1035323"/>
                  <a:pt x="4353040" y="1046262"/>
                </a:cubicBezTo>
                <a:cubicBezTo>
                  <a:pt x="4351998" y="1057200"/>
                  <a:pt x="4351086" y="1068139"/>
                  <a:pt x="4350305" y="1079078"/>
                </a:cubicBezTo>
                <a:cubicBezTo>
                  <a:pt x="4349524" y="1090017"/>
                  <a:pt x="4347310" y="1099263"/>
                  <a:pt x="4343664" y="1106816"/>
                </a:cubicBezTo>
                <a:cubicBezTo>
                  <a:pt x="4340018" y="1114369"/>
                  <a:pt x="4334808" y="1120099"/>
                  <a:pt x="4328036" y="1124006"/>
                </a:cubicBezTo>
                <a:cubicBezTo>
                  <a:pt x="4321265" y="1127912"/>
                  <a:pt x="4317618" y="1127001"/>
                  <a:pt x="4317098" y="1121271"/>
                </a:cubicBezTo>
                <a:cubicBezTo>
                  <a:pt x="4316577" y="1115541"/>
                  <a:pt x="4313322" y="1109290"/>
                  <a:pt x="4307331" y="1102519"/>
                </a:cubicBezTo>
                <a:cubicBezTo>
                  <a:pt x="4301340" y="1095747"/>
                  <a:pt x="4301601" y="1094054"/>
                  <a:pt x="4308112" y="1097440"/>
                </a:cubicBezTo>
                <a:cubicBezTo>
                  <a:pt x="4314624" y="1100826"/>
                  <a:pt x="4319832" y="1102909"/>
                  <a:pt x="4323740" y="1103691"/>
                </a:cubicBezTo>
                <a:cubicBezTo>
                  <a:pt x="4327646" y="1104472"/>
                  <a:pt x="4331032" y="1101477"/>
                  <a:pt x="4333897" y="1094705"/>
                </a:cubicBezTo>
                <a:cubicBezTo>
                  <a:pt x="4336762" y="1087933"/>
                  <a:pt x="4338715" y="1078427"/>
                  <a:pt x="4339757" y="1066186"/>
                </a:cubicBezTo>
                <a:cubicBezTo>
                  <a:pt x="4340798" y="1053945"/>
                  <a:pt x="4341320" y="1043657"/>
                  <a:pt x="4341320" y="1035323"/>
                </a:cubicBezTo>
                <a:cubicBezTo>
                  <a:pt x="4341320" y="1026988"/>
                  <a:pt x="4340278" y="1022170"/>
                  <a:pt x="4338194" y="1020868"/>
                </a:cubicBezTo>
                <a:cubicBezTo>
                  <a:pt x="4336110" y="1019565"/>
                  <a:pt x="4331683" y="1019696"/>
                  <a:pt x="4324912" y="1021258"/>
                </a:cubicBezTo>
                <a:lnTo>
                  <a:pt x="4309284" y="1025165"/>
                </a:lnTo>
                <a:cubicBezTo>
                  <a:pt x="4306159" y="1025686"/>
                  <a:pt x="4302773" y="1024384"/>
                  <a:pt x="4299127" y="1021258"/>
                </a:cubicBezTo>
                <a:cubicBezTo>
                  <a:pt x="4290272" y="1030635"/>
                  <a:pt x="4282198" y="1037667"/>
                  <a:pt x="4274905" y="1042355"/>
                </a:cubicBezTo>
                <a:cubicBezTo>
                  <a:pt x="4267612" y="1047043"/>
                  <a:pt x="4268134" y="1044699"/>
                  <a:pt x="4276468" y="1035323"/>
                </a:cubicBezTo>
                <a:cubicBezTo>
                  <a:pt x="4284802" y="1025946"/>
                  <a:pt x="4292486" y="1014487"/>
                  <a:pt x="4299518" y="1000943"/>
                </a:cubicBezTo>
                <a:cubicBezTo>
                  <a:pt x="4306550" y="987400"/>
                  <a:pt x="4309154" y="977894"/>
                  <a:pt x="4307331" y="972424"/>
                </a:cubicBezTo>
                <a:cubicBezTo>
                  <a:pt x="4305508" y="966955"/>
                  <a:pt x="4307200" y="965001"/>
                  <a:pt x="4312410" y="966564"/>
                </a:cubicBezTo>
                <a:close/>
                <a:moveTo>
                  <a:pt x="2007360" y="966564"/>
                </a:moveTo>
                <a:cubicBezTo>
                  <a:pt x="2012569" y="968127"/>
                  <a:pt x="2016606" y="969950"/>
                  <a:pt x="2019471" y="972033"/>
                </a:cubicBezTo>
                <a:cubicBezTo>
                  <a:pt x="2022336" y="974117"/>
                  <a:pt x="2022596" y="976461"/>
                  <a:pt x="2020252" y="979066"/>
                </a:cubicBezTo>
                <a:cubicBezTo>
                  <a:pt x="2017908" y="981670"/>
                  <a:pt x="2015043" y="986358"/>
                  <a:pt x="2011657" y="993130"/>
                </a:cubicBezTo>
                <a:cubicBezTo>
                  <a:pt x="2008271" y="999902"/>
                  <a:pt x="2003193" y="1007975"/>
                  <a:pt x="1996421" y="1017352"/>
                </a:cubicBezTo>
                <a:cubicBezTo>
                  <a:pt x="2015173" y="1016310"/>
                  <a:pt x="2026373" y="1014487"/>
                  <a:pt x="2030019" y="1011882"/>
                </a:cubicBezTo>
                <a:cubicBezTo>
                  <a:pt x="2033665" y="1009278"/>
                  <a:pt x="2037702" y="1008887"/>
                  <a:pt x="2042130" y="1010710"/>
                </a:cubicBezTo>
                <a:cubicBezTo>
                  <a:pt x="2046558" y="1012533"/>
                  <a:pt x="2050204" y="1014877"/>
                  <a:pt x="2053069" y="1017742"/>
                </a:cubicBezTo>
                <a:cubicBezTo>
                  <a:pt x="2055934" y="1020607"/>
                  <a:pt x="2056064" y="1023342"/>
                  <a:pt x="2053459" y="1025946"/>
                </a:cubicBezTo>
                <a:cubicBezTo>
                  <a:pt x="2050855" y="1028551"/>
                  <a:pt x="2049032" y="1035323"/>
                  <a:pt x="2047990" y="1046262"/>
                </a:cubicBezTo>
                <a:cubicBezTo>
                  <a:pt x="2046948" y="1057200"/>
                  <a:pt x="2046037" y="1068139"/>
                  <a:pt x="2045255" y="1079078"/>
                </a:cubicBezTo>
                <a:cubicBezTo>
                  <a:pt x="2044474" y="1090017"/>
                  <a:pt x="2042260" y="1099263"/>
                  <a:pt x="2038614" y="1106816"/>
                </a:cubicBezTo>
                <a:cubicBezTo>
                  <a:pt x="2034968" y="1114369"/>
                  <a:pt x="2029759" y="1120099"/>
                  <a:pt x="2022987" y="1124006"/>
                </a:cubicBezTo>
                <a:cubicBezTo>
                  <a:pt x="2016215" y="1127912"/>
                  <a:pt x="2012569" y="1127001"/>
                  <a:pt x="2012048" y="1121271"/>
                </a:cubicBezTo>
                <a:cubicBezTo>
                  <a:pt x="2011527" y="1115541"/>
                  <a:pt x="2008271" y="1109290"/>
                  <a:pt x="2002281" y="1102519"/>
                </a:cubicBezTo>
                <a:cubicBezTo>
                  <a:pt x="1996291" y="1095747"/>
                  <a:pt x="1996551" y="1094054"/>
                  <a:pt x="2003062" y="1097440"/>
                </a:cubicBezTo>
                <a:cubicBezTo>
                  <a:pt x="2009574" y="1100826"/>
                  <a:pt x="2014783" y="1102909"/>
                  <a:pt x="2018689" y="1103691"/>
                </a:cubicBezTo>
                <a:cubicBezTo>
                  <a:pt x="2022596" y="1104472"/>
                  <a:pt x="2025982" y="1101477"/>
                  <a:pt x="2028847" y="1094705"/>
                </a:cubicBezTo>
                <a:cubicBezTo>
                  <a:pt x="2031712" y="1087933"/>
                  <a:pt x="2033665" y="1078427"/>
                  <a:pt x="2034707" y="1066186"/>
                </a:cubicBezTo>
                <a:cubicBezTo>
                  <a:pt x="2035749" y="1053945"/>
                  <a:pt x="2036270" y="1043657"/>
                  <a:pt x="2036270" y="1035323"/>
                </a:cubicBezTo>
                <a:cubicBezTo>
                  <a:pt x="2036270" y="1026988"/>
                  <a:pt x="2035228" y="1022170"/>
                  <a:pt x="2033144" y="1020868"/>
                </a:cubicBezTo>
                <a:cubicBezTo>
                  <a:pt x="2031061" y="1019565"/>
                  <a:pt x="2026633" y="1019696"/>
                  <a:pt x="2019861" y="1021258"/>
                </a:cubicBezTo>
                <a:lnTo>
                  <a:pt x="2004235" y="1025165"/>
                </a:lnTo>
                <a:cubicBezTo>
                  <a:pt x="2001109" y="1025686"/>
                  <a:pt x="1997723" y="1024384"/>
                  <a:pt x="1994077" y="1021258"/>
                </a:cubicBezTo>
                <a:cubicBezTo>
                  <a:pt x="1985222" y="1030635"/>
                  <a:pt x="1977148" y="1037667"/>
                  <a:pt x="1969855" y="1042355"/>
                </a:cubicBezTo>
                <a:cubicBezTo>
                  <a:pt x="1962563" y="1047043"/>
                  <a:pt x="1963084" y="1044699"/>
                  <a:pt x="1971418" y="1035323"/>
                </a:cubicBezTo>
                <a:cubicBezTo>
                  <a:pt x="1979752" y="1025946"/>
                  <a:pt x="1987436" y="1014487"/>
                  <a:pt x="1994468" y="1000943"/>
                </a:cubicBezTo>
                <a:cubicBezTo>
                  <a:pt x="2001500" y="987400"/>
                  <a:pt x="2004104" y="977894"/>
                  <a:pt x="2002281" y="972424"/>
                </a:cubicBezTo>
                <a:cubicBezTo>
                  <a:pt x="2000458" y="966955"/>
                  <a:pt x="2002151" y="965001"/>
                  <a:pt x="2007360" y="966564"/>
                </a:cubicBezTo>
                <a:close/>
                <a:moveTo>
                  <a:pt x="959610" y="966564"/>
                </a:moveTo>
                <a:cubicBezTo>
                  <a:pt x="964819" y="968127"/>
                  <a:pt x="968856" y="969950"/>
                  <a:pt x="971721" y="972033"/>
                </a:cubicBezTo>
                <a:cubicBezTo>
                  <a:pt x="974586" y="974117"/>
                  <a:pt x="974846" y="976461"/>
                  <a:pt x="972502" y="979066"/>
                </a:cubicBezTo>
                <a:cubicBezTo>
                  <a:pt x="970158" y="981670"/>
                  <a:pt x="967293" y="986358"/>
                  <a:pt x="963907" y="993130"/>
                </a:cubicBezTo>
                <a:cubicBezTo>
                  <a:pt x="960522" y="999902"/>
                  <a:pt x="955443" y="1007975"/>
                  <a:pt x="948671" y="1017352"/>
                </a:cubicBezTo>
                <a:cubicBezTo>
                  <a:pt x="967423" y="1016310"/>
                  <a:pt x="978623" y="1014487"/>
                  <a:pt x="982269" y="1011882"/>
                </a:cubicBezTo>
                <a:cubicBezTo>
                  <a:pt x="985915" y="1009278"/>
                  <a:pt x="989952" y="1008887"/>
                  <a:pt x="994380" y="1010710"/>
                </a:cubicBezTo>
                <a:cubicBezTo>
                  <a:pt x="998808" y="1012533"/>
                  <a:pt x="1002454" y="1014877"/>
                  <a:pt x="1005319" y="1017742"/>
                </a:cubicBezTo>
                <a:cubicBezTo>
                  <a:pt x="1008184" y="1020607"/>
                  <a:pt x="1008314" y="1023342"/>
                  <a:pt x="1005710" y="1025946"/>
                </a:cubicBezTo>
                <a:cubicBezTo>
                  <a:pt x="1003105" y="1028551"/>
                  <a:pt x="1001282" y="1035323"/>
                  <a:pt x="1000240" y="1046262"/>
                </a:cubicBezTo>
                <a:cubicBezTo>
                  <a:pt x="999198" y="1057200"/>
                  <a:pt x="998287" y="1068139"/>
                  <a:pt x="997505" y="1079078"/>
                </a:cubicBezTo>
                <a:cubicBezTo>
                  <a:pt x="996724" y="1090017"/>
                  <a:pt x="994510" y="1099263"/>
                  <a:pt x="990864" y="1106816"/>
                </a:cubicBezTo>
                <a:cubicBezTo>
                  <a:pt x="987218" y="1114369"/>
                  <a:pt x="982009" y="1120099"/>
                  <a:pt x="975237" y="1124006"/>
                </a:cubicBezTo>
                <a:cubicBezTo>
                  <a:pt x="968465" y="1127912"/>
                  <a:pt x="964819" y="1127001"/>
                  <a:pt x="964298" y="1121271"/>
                </a:cubicBezTo>
                <a:cubicBezTo>
                  <a:pt x="963777" y="1115541"/>
                  <a:pt x="960522" y="1109290"/>
                  <a:pt x="954531" y="1102519"/>
                </a:cubicBezTo>
                <a:cubicBezTo>
                  <a:pt x="948541" y="1095747"/>
                  <a:pt x="948801" y="1094054"/>
                  <a:pt x="955313" y="1097440"/>
                </a:cubicBezTo>
                <a:cubicBezTo>
                  <a:pt x="961824" y="1100826"/>
                  <a:pt x="967033" y="1102909"/>
                  <a:pt x="970940" y="1103691"/>
                </a:cubicBezTo>
                <a:cubicBezTo>
                  <a:pt x="974846" y="1104472"/>
                  <a:pt x="978232" y="1101477"/>
                  <a:pt x="981097" y="1094705"/>
                </a:cubicBezTo>
                <a:cubicBezTo>
                  <a:pt x="983962" y="1087933"/>
                  <a:pt x="985915" y="1078427"/>
                  <a:pt x="986957" y="1066186"/>
                </a:cubicBezTo>
                <a:cubicBezTo>
                  <a:pt x="987999" y="1053945"/>
                  <a:pt x="988520" y="1043657"/>
                  <a:pt x="988520" y="1035323"/>
                </a:cubicBezTo>
                <a:cubicBezTo>
                  <a:pt x="988520" y="1026988"/>
                  <a:pt x="987478" y="1022170"/>
                  <a:pt x="985394" y="1020868"/>
                </a:cubicBezTo>
                <a:cubicBezTo>
                  <a:pt x="983311" y="1019565"/>
                  <a:pt x="978883" y="1019696"/>
                  <a:pt x="972112" y="1021258"/>
                </a:cubicBezTo>
                <a:lnTo>
                  <a:pt x="956485" y="1025165"/>
                </a:lnTo>
                <a:cubicBezTo>
                  <a:pt x="953359" y="1025686"/>
                  <a:pt x="949973" y="1024384"/>
                  <a:pt x="946327" y="1021258"/>
                </a:cubicBezTo>
                <a:cubicBezTo>
                  <a:pt x="937472" y="1030635"/>
                  <a:pt x="929398" y="1037667"/>
                  <a:pt x="922105" y="1042355"/>
                </a:cubicBezTo>
                <a:cubicBezTo>
                  <a:pt x="914813" y="1047043"/>
                  <a:pt x="915334" y="1044699"/>
                  <a:pt x="923668" y="1035323"/>
                </a:cubicBezTo>
                <a:cubicBezTo>
                  <a:pt x="932002" y="1025946"/>
                  <a:pt x="939686" y="1014487"/>
                  <a:pt x="946718" y="1000943"/>
                </a:cubicBezTo>
                <a:cubicBezTo>
                  <a:pt x="953750" y="987400"/>
                  <a:pt x="956354" y="977894"/>
                  <a:pt x="954531" y="972424"/>
                </a:cubicBezTo>
                <a:cubicBezTo>
                  <a:pt x="952708" y="966955"/>
                  <a:pt x="954401" y="965001"/>
                  <a:pt x="959610" y="966564"/>
                </a:cubicBezTo>
                <a:close/>
                <a:moveTo>
                  <a:pt x="4718227" y="966466"/>
                </a:moveTo>
                <a:cubicBezTo>
                  <a:pt x="4719008" y="965490"/>
                  <a:pt x="4720310" y="965522"/>
                  <a:pt x="4722134" y="966564"/>
                </a:cubicBezTo>
                <a:cubicBezTo>
                  <a:pt x="4725780" y="968648"/>
                  <a:pt x="4729166" y="971122"/>
                  <a:pt x="4732291" y="973987"/>
                </a:cubicBezTo>
                <a:cubicBezTo>
                  <a:pt x="4735416" y="976852"/>
                  <a:pt x="4735416" y="979326"/>
                  <a:pt x="4732291" y="981410"/>
                </a:cubicBezTo>
                <a:cubicBezTo>
                  <a:pt x="4729166" y="983493"/>
                  <a:pt x="4725780" y="987270"/>
                  <a:pt x="4722134" y="992739"/>
                </a:cubicBezTo>
                <a:cubicBezTo>
                  <a:pt x="4718487" y="998209"/>
                  <a:pt x="4713018" y="1005371"/>
                  <a:pt x="4705725" y="1014226"/>
                </a:cubicBezTo>
                <a:cubicBezTo>
                  <a:pt x="4728124" y="1009538"/>
                  <a:pt x="4740626" y="1006152"/>
                  <a:pt x="4743230" y="1004069"/>
                </a:cubicBezTo>
                <a:cubicBezTo>
                  <a:pt x="4745834" y="1001985"/>
                  <a:pt x="4748960" y="1001594"/>
                  <a:pt x="4752606" y="1002897"/>
                </a:cubicBezTo>
                <a:cubicBezTo>
                  <a:pt x="4756252" y="1004199"/>
                  <a:pt x="4759768" y="1006152"/>
                  <a:pt x="4763154" y="1008757"/>
                </a:cubicBezTo>
                <a:cubicBezTo>
                  <a:pt x="4766540" y="1011361"/>
                  <a:pt x="4766410" y="1014487"/>
                  <a:pt x="4762764" y="1018133"/>
                </a:cubicBezTo>
                <a:cubicBezTo>
                  <a:pt x="4759118" y="1021779"/>
                  <a:pt x="4755471" y="1028030"/>
                  <a:pt x="4751825" y="1036885"/>
                </a:cubicBezTo>
                <a:cubicBezTo>
                  <a:pt x="4748178" y="1045741"/>
                  <a:pt x="4745314" y="1052512"/>
                  <a:pt x="4743230" y="1057200"/>
                </a:cubicBezTo>
                <a:cubicBezTo>
                  <a:pt x="4741146" y="1061888"/>
                  <a:pt x="4739062" y="1061628"/>
                  <a:pt x="4736979" y="1056419"/>
                </a:cubicBezTo>
                <a:lnTo>
                  <a:pt x="4725259" y="1057200"/>
                </a:lnTo>
                <a:cubicBezTo>
                  <a:pt x="4732030" y="1061368"/>
                  <a:pt x="4734635" y="1064493"/>
                  <a:pt x="4733072" y="1066577"/>
                </a:cubicBezTo>
                <a:cubicBezTo>
                  <a:pt x="4731510" y="1068660"/>
                  <a:pt x="4730338" y="1073869"/>
                  <a:pt x="4729556" y="1082203"/>
                </a:cubicBezTo>
                <a:cubicBezTo>
                  <a:pt x="4728775" y="1090538"/>
                  <a:pt x="4729296" y="1097570"/>
                  <a:pt x="4731119" y="1103300"/>
                </a:cubicBezTo>
                <a:cubicBezTo>
                  <a:pt x="4732942" y="1109030"/>
                  <a:pt x="4739323" y="1112025"/>
                  <a:pt x="4750262" y="1112285"/>
                </a:cubicBezTo>
                <a:cubicBezTo>
                  <a:pt x="4761201" y="1112546"/>
                  <a:pt x="4769014" y="1111374"/>
                  <a:pt x="4773702" y="1108769"/>
                </a:cubicBezTo>
                <a:cubicBezTo>
                  <a:pt x="4778390" y="1106165"/>
                  <a:pt x="4781776" y="1099784"/>
                  <a:pt x="4783860" y="1089626"/>
                </a:cubicBezTo>
                <a:cubicBezTo>
                  <a:pt x="4785944" y="1079469"/>
                  <a:pt x="4787246" y="1079208"/>
                  <a:pt x="4787766" y="1088845"/>
                </a:cubicBezTo>
                <a:cubicBezTo>
                  <a:pt x="4788288" y="1098482"/>
                  <a:pt x="4789590" y="1105383"/>
                  <a:pt x="4791674" y="1109551"/>
                </a:cubicBezTo>
                <a:cubicBezTo>
                  <a:pt x="4793757" y="1113718"/>
                  <a:pt x="4790762" y="1117364"/>
                  <a:pt x="4782688" y="1120490"/>
                </a:cubicBezTo>
                <a:cubicBezTo>
                  <a:pt x="4774614" y="1123615"/>
                  <a:pt x="4764066" y="1124787"/>
                  <a:pt x="4751044" y="1124006"/>
                </a:cubicBezTo>
                <a:cubicBezTo>
                  <a:pt x="4738021" y="1123224"/>
                  <a:pt x="4729817" y="1119969"/>
                  <a:pt x="4726431" y="1114239"/>
                </a:cubicBezTo>
                <a:cubicBezTo>
                  <a:pt x="4723045" y="1108509"/>
                  <a:pt x="4721743" y="1099393"/>
                  <a:pt x="4722524" y="1086892"/>
                </a:cubicBezTo>
                <a:cubicBezTo>
                  <a:pt x="4723306" y="1074390"/>
                  <a:pt x="4722654" y="1065274"/>
                  <a:pt x="4720571" y="1059544"/>
                </a:cubicBezTo>
                <a:cubicBezTo>
                  <a:pt x="4716404" y="1060586"/>
                  <a:pt x="4711976" y="1061628"/>
                  <a:pt x="4707288" y="1062670"/>
                </a:cubicBezTo>
                <a:cubicBezTo>
                  <a:pt x="4711455" y="1065274"/>
                  <a:pt x="4714580" y="1067879"/>
                  <a:pt x="4716664" y="1070483"/>
                </a:cubicBezTo>
                <a:cubicBezTo>
                  <a:pt x="4718748" y="1073088"/>
                  <a:pt x="4718748" y="1074911"/>
                  <a:pt x="4716664" y="1075953"/>
                </a:cubicBezTo>
                <a:cubicBezTo>
                  <a:pt x="4714580" y="1076995"/>
                  <a:pt x="4710022" y="1082203"/>
                  <a:pt x="4702990" y="1091580"/>
                </a:cubicBezTo>
                <a:cubicBezTo>
                  <a:pt x="4695958" y="1100956"/>
                  <a:pt x="4688145" y="1107467"/>
                  <a:pt x="4679550" y="1111113"/>
                </a:cubicBezTo>
                <a:cubicBezTo>
                  <a:pt x="4670956" y="1114760"/>
                  <a:pt x="4670304" y="1113457"/>
                  <a:pt x="4677596" y="1107207"/>
                </a:cubicBezTo>
                <a:cubicBezTo>
                  <a:pt x="4684890" y="1100956"/>
                  <a:pt x="4691140" y="1093663"/>
                  <a:pt x="4696349" y="1085329"/>
                </a:cubicBezTo>
                <a:cubicBezTo>
                  <a:pt x="4701558" y="1076995"/>
                  <a:pt x="4704684" y="1069702"/>
                  <a:pt x="4705725" y="1063451"/>
                </a:cubicBezTo>
                <a:cubicBezTo>
                  <a:pt x="4702600" y="1067097"/>
                  <a:pt x="4700386" y="1066186"/>
                  <a:pt x="4699084" y="1060716"/>
                </a:cubicBezTo>
                <a:cubicBezTo>
                  <a:pt x="4697782" y="1055247"/>
                  <a:pt x="4695568" y="1047954"/>
                  <a:pt x="4692442" y="1038839"/>
                </a:cubicBezTo>
                <a:cubicBezTo>
                  <a:pt x="4689317" y="1029723"/>
                  <a:pt x="4686582" y="1023602"/>
                  <a:pt x="4684238" y="1020477"/>
                </a:cubicBezTo>
                <a:cubicBezTo>
                  <a:pt x="4681894" y="1017352"/>
                  <a:pt x="4681764" y="1015789"/>
                  <a:pt x="4683848" y="1015789"/>
                </a:cubicBezTo>
                <a:cubicBezTo>
                  <a:pt x="4686452" y="1015789"/>
                  <a:pt x="4689186" y="1016049"/>
                  <a:pt x="4692052" y="1016570"/>
                </a:cubicBezTo>
                <a:cubicBezTo>
                  <a:pt x="4694916" y="1017091"/>
                  <a:pt x="4697130" y="1016831"/>
                  <a:pt x="4698693" y="1015789"/>
                </a:cubicBezTo>
                <a:cubicBezTo>
                  <a:pt x="4711716" y="992869"/>
                  <a:pt x="4717966" y="978414"/>
                  <a:pt x="4717446" y="972424"/>
                </a:cubicBezTo>
                <a:cubicBezTo>
                  <a:pt x="4717185" y="969429"/>
                  <a:pt x="4717446" y="967443"/>
                  <a:pt x="4718227" y="966466"/>
                </a:cubicBezTo>
                <a:close/>
                <a:moveTo>
                  <a:pt x="736777" y="966466"/>
                </a:moveTo>
                <a:cubicBezTo>
                  <a:pt x="737558" y="965490"/>
                  <a:pt x="738861" y="965522"/>
                  <a:pt x="740684" y="966564"/>
                </a:cubicBezTo>
                <a:cubicBezTo>
                  <a:pt x="744330" y="968648"/>
                  <a:pt x="747716" y="971122"/>
                  <a:pt x="750841" y="973987"/>
                </a:cubicBezTo>
                <a:cubicBezTo>
                  <a:pt x="753967" y="976852"/>
                  <a:pt x="753967" y="979326"/>
                  <a:pt x="750841" y="981410"/>
                </a:cubicBezTo>
                <a:cubicBezTo>
                  <a:pt x="747716" y="983493"/>
                  <a:pt x="744330" y="987270"/>
                  <a:pt x="740684" y="992739"/>
                </a:cubicBezTo>
                <a:cubicBezTo>
                  <a:pt x="737037" y="998209"/>
                  <a:pt x="731568" y="1005371"/>
                  <a:pt x="724275" y="1014226"/>
                </a:cubicBezTo>
                <a:cubicBezTo>
                  <a:pt x="746674" y="1009538"/>
                  <a:pt x="759176" y="1006152"/>
                  <a:pt x="761780" y="1004069"/>
                </a:cubicBezTo>
                <a:cubicBezTo>
                  <a:pt x="764385" y="1001985"/>
                  <a:pt x="767510" y="1001594"/>
                  <a:pt x="771156" y="1002897"/>
                </a:cubicBezTo>
                <a:cubicBezTo>
                  <a:pt x="774803" y="1004199"/>
                  <a:pt x="778319" y="1006152"/>
                  <a:pt x="781705" y="1008757"/>
                </a:cubicBezTo>
                <a:cubicBezTo>
                  <a:pt x="785090" y="1011361"/>
                  <a:pt x="784960" y="1014487"/>
                  <a:pt x="781314" y="1018133"/>
                </a:cubicBezTo>
                <a:cubicBezTo>
                  <a:pt x="777668" y="1021779"/>
                  <a:pt x="774021" y="1028030"/>
                  <a:pt x="770375" y="1036885"/>
                </a:cubicBezTo>
                <a:cubicBezTo>
                  <a:pt x="766729" y="1045741"/>
                  <a:pt x="763864" y="1052512"/>
                  <a:pt x="761780" y="1057200"/>
                </a:cubicBezTo>
                <a:cubicBezTo>
                  <a:pt x="759697" y="1061888"/>
                  <a:pt x="757613" y="1061628"/>
                  <a:pt x="755529" y="1056419"/>
                </a:cubicBezTo>
                <a:lnTo>
                  <a:pt x="743809" y="1057200"/>
                </a:lnTo>
                <a:cubicBezTo>
                  <a:pt x="750581" y="1061368"/>
                  <a:pt x="753185" y="1064493"/>
                  <a:pt x="751623" y="1066577"/>
                </a:cubicBezTo>
                <a:cubicBezTo>
                  <a:pt x="750060" y="1068660"/>
                  <a:pt x="748888" y="1073869"/>
                  <a:pt x="748107" y="1082203"/>
                </a:cubicBezTo>
                <a:cubicBezTo>
                  <a:pt x="747325" y="1090538"/>
                  <a:pt x="747846" y="1097570"/>
                  <a:pt x="749669" y="1103300"/>
                </a:cubicBezTo>
                <a:cubicBezTo>
                  <a:pt x="751492" y="1109030"/>
                  <a:pt x="757873" y="1112025"/>
                  <a:pt x="768812" y="1112285"/>
                </a:cubicBezTo>
                <a:cubicBezTo>
                  <a:pt x="779751" y="1112546"/>
                  <a:pt x="787565" y="1111374"/>
                  <a:pt x="792253" y="1108769"/>
                </a:cubicBezTo>
                <a:cubicBezTo>
                  <a:pt x="796941" y="1106165"/>
                  <a:pt x="800327" y="1099784"/>
                  <a:pt x="802410" y="1089626"/>
                </a:cubicBezTo>
                <a:cubicBezTo>
                  <a:pt x="804494" y="1079469"/>
                  <a:pt x="805796" y="1079208"/>
                  <a:pt x="806317" y="1088845"/>
                </a:cubicBezTo>
                <a:cubicBezTo>
                  <a:pt x="806838" y="1098482"/>
                  <a:pt x="808140" y="1105383"/>
                  <a:pt x="810224" y="1109551"/>
                </a:cubicBezTo>
                <a:cubicBezTo>
                  <a:pt x="812307" y="1113718"/>
                  <a:pt x="809312" y="1117364"/>
                  <a:pt x="801238" y="1120490"/>
                </a:cubicBezTo>
                <a:cubicBezTo>
                  <a:pt x="793164" y="1123615"/>
                  <a:pt x="782616" y="1124787"/>
                  <a:pt x="769594" y="1124006"/>
                </a:cubicBezTo>
                <a:cubicBezTo>
                  <a:pt x="756571" y="1123224"/>
                  <a:pt x="748367" y="1119969"/>
                  <a:pt x="744981" y="1114239"/>
                </a:cubicBezTo>
                <a:cubicBezTo>
                  <a:pt x="741595" y="1108509"/>
                  <a:pt x="740293" y="1099393"/>
                  <a:pt x="741075" y="1086892"/>
                </a:cubicBezTo>
                <a:cubicBezTo>
                  <a:pt x="741856" y="1074390"/>
                  <a:pt x="741205" y="1065274"/>
                  <a:pt x="739121" y="1059544"/>
                </a:cubicBezTo>
                <a:cubicBezTo>
                  <a:pt x="734954" y="1060586"/>
                  <a:pt x="730526" y="1061628"/>
                  <a:pt x="725838" y="1062670"/>
                </a:cubicBezTo>
                <a:cubicBezTo>
                  <a:pt x="730005" y="1065274"/>
                  <a:pt x="733131" y="1067879"/>
                  <a:pt x="735214" y="1070483"/>
                </a:cubicBezTo>
                <a:cubicBezTo>
                  <a:pt x="737298" y="1073088"/>
                  <a:pt x="737298" y="1074911"/>
                  <a:pt x="735214" y="1075953"/>
                </a:cubicBezTo>
                <a:cubicBezTo>
                  <a:pt x="733131" y="1076995"/>
                  <a:pt x="728573" y="1082203"/>
                  <a:pt x="721541" y="1091580"/>
                </a:cubicBezTo>
                <a:cubicBezTo>
                  <a:pt x="714509" y="1100956"/>
                  <a:pt x="706695" y="1107467"/>
                  <a:pt x="698100" y="1111113"/>
                </a:cubicBezTo>
                <a:cubicBezTo>
                  <a:pt x="689505" y="1114760"/>
                  <a:pt x="688854" y="1113457"/>
                  <a:pt x="696147" y="1107207"/>
                </a:cubicBezTo>
                <a:cubicBezTo>
                  <a:pt x="703440" y="1100956"/>
                  <a:pt x="709690" y="1093663"/>
                  <a:pt x="714899" y="1085329"/>
                </a:cubicBezTo>
                <a:cubicBezTo>
                  <a:pt x="720108" y="1076995"/>
                  <a:pt x="723234" y="1069702"/>
                  <a:pt x="724275" y="1063451"/>
                </a:cubicBezTo>
                <a:cubicBezTo>
                  <a:pt x="721150" y="1067097"/>
                  <a:pt x="718936" y="1066186"/>
                  <a:pt x="717634" y="1060716"/>
                </a:cubicBezTo>
                <a:cubicBezTo>
                  <a:pt x="716332" y="1055247"/>
                  <a:pt x="714118" y="1047954"/>
                  <a:pt x="710993" y="1038839"/>
                </a:cubicBezTo>
                <a:cubicBezTo>
                  <a:pt x="707867" y="1029723"/>
                  <a:pt x="705132" y="1023602"/>
                  <a:pt x="702788" y="1020477"/>
                </a:cubicBezTo>
                <a:cubicBezTo>
                  <a:pt x="700444" y="1017352"/>
                  <a:pt x="700314" y="1015789"/>
                  <a:pt x="702398" y="1015789"/>
                </a:cubicBezTo>
                <a:cubicBezTo>
                  <a:pt x="705002" y="1015789"/>
                  <a:pt x="707737" y="1016049"/>
                  <a:pt x="710602" y="1016570"/>
                </a:cubicBezTo>
                <a:cubicBezTo>
                  <a:pt x="713467" y="1017091"/>
                  <a:pt x="715681" y="1016831"/>
                  <a:pt x="717243" y="1015789"/>
                </a:cubicBezTo>
                <a:cubicBezTo>
                  <a:pt x="730266" y="992869"/>
                  <a:pt x="736517" y="978414"/>
                  <a:pt x="735996" y="972424"/>
                </a:cubicBezTo>
                <a:cubicBezTo>
                  <a:pt x="735735" y="969429"/>
                  <a:pt x="735996" y="967443"/>
                  <a:pt x="736777" y="966466"/>
                </a:cubicBezTo>
                <a:close/>
                <a:moveTo>
                  <a:pt x="5361722" y="965001"/>
                </a:moveTo>
                <a:cubicBezTo>
                  <a:pt x="5367452" y="965001"/>
                  <a:pt x="5372662" y="965913"/>
                  <a:pt x="5377350" y="967736"/>
                </a:cubicBezTo>
                <a:cubicBezTo>
                  <a:pt x="5382038" y="969559"/>
                  <a:pt x="5384252" y="973075"/>
                  <a:pt x="5383991" y="978284"/>
                </a:cubicBezTo>
                <a:cubicBezTo>
                  <a:pt x="5383730" y="983493"/>
                  <a:pt x="5381126" y="984665"/>
                  <a:pt x="5376178" y="981800"/>
                </a:cubicBezTo>
                <a:cubicBezTo>
                  <a:pt x="5371229" y="978935"/>
                  <a:pt x="5366150" y="975419"/>
                  <a:pt x="5360941" y="971252"/>
                </a:cubicBezTo>
                <a:cubicBezTo>
                  <a:pt x="5356253" y="967085"/>
                  <a:pt x="5356514" y="965001"/>
                  <a:pt x="5361722" y="965001"/>
                </a:cubicBezTo>
                <a:close/>
                <a:moveTo>
                  <a:pt x="3404279" y="965001"/>
                </a:moveTo>
                <a:cubicBezTo>
                  <a:pt x="3405191" y="964480"/>
                  <a:pt x="3406753" y="964741"/>
                  <a:pt x="3408967" y="965783"/>
                </a:cubicBezTo>
                <a:cubicBezTo>
                  <a:pt x="3413395" y="967866"/>
                  <a:pt x="3417041" y="970471"/>
                  <a:pt x="3419906" y="973596"/>
                </a:cubicBezTo>
                <a:cubicBezTo>
                  <a:pt x="3422771" y="976722"/>
                  <a:pt x="3422901" y="979196"/>
                  <a:pt x="3420297" y="981019"/>
                </a:cubicBezTo>
                <a:cubicBezTo>
                  <a:pt x="3417692" y="982842"/>
                  <a:pt x="3414827" y="986488"/>
                  <a:pt x="3411702" y="991958"/>
                </a:cubicBezTo>
                <a:cubicBezTo>
                  <a:pt x="3408577" y="997427"/>
                  <a:pt x="3403107" y="1007194"/>
                  <a:pt x="3395294" y="1021258"/>
                </a:cubicBezTo>
                <a:cubicBezTo>
                  <a:pt x="3402065" y="1026467"/>
                  <a:pt x="3404670" y="1032197"/>
                  <a:pt x="3403107" y="1038448"/>
                </a:cubicBezTo>
                <a:cubicBezTo>
                  <a:pt x="3401545" y="1044699"/>
                  <a:pt x="3400763" y="1058503"/>
                  <a:pt x="3400763" y="1079859"/>
                </a:cubicBezTo>
                <a:cubicBezTo>
                  <a:pt x="3400763" y="1100695"/>
                  <a:pt x="3399331" y="1114499"/>
                  <a:pt x="3396466" y="1121271"/>
                </a:cubicBezTo>
                <a:cubicBezTo>
                  <a:pt x="3393601" y="1128043"/>
                  <a:pt x="3390866" y="1127912"/>
                  <a:pt x="3388262" y="1120880"/>
                </a:cubicBezTo>
                <a:cubicBezTo>
                  <a:pt x="3385657" y="1113848"/>
                  <a:pt x="3385136" y="1108248"/>
                  <a:pt x="3386699" y="1104081"/>
                </a:cubicBezTo>
                <a:cubicBezTo>
                  <a:pt x="3388262" y="1099914"/>
                  <a:pt x="3389564" y="1091840"/>
                  <a:pt x="3390606" y="1079859"/>
                </a:cubicBezTo>
                <a:cubicBezTo>
                  <a:pt x="3391647" y="1067879"/>
                  <a:pt x="3392168" y="1056679"/>
                  <a:pt x="3392168" y="1046262"/>
                </a:cubicBezTo>
                <a:cubicBezTo>
                  <a:pt x="3392168" y="1035844"/>
                  <a:pt x="3391387" y="1030114"/>
                  <a:pt x="3389824" y="1029072"/>
                </a:cubicBezTo>
                <a:cubicBezTo>
                  <a:pt x="3380448" y="1040532"/>
                  <a:pt x="3371202" y="1049387"/>
                  <a:pt x="3362086" y="1055638"/>
                </a:cubicBezTo>
                <a:cubicBezTo>
                  <a:pt x="3352971" y="1061888"/>
                  <a:pt x="3352059" y="1060977"/>
                  <a:pt x="3359352" y="1052903"/>
                </a:cubicBezTo>
                <a:cubicBezTo>
                  <a:pt x="3366644" y="1044829"/>
                  <a:pt x="3373807" y="1035192"/>
                  <a:pt x="3380839" y="1023993"/>
                </a:cubicBezTo>
                <a:cubicBezTo>
                  <a:pt x="3387871" y="1012794"/>
                  <a:pt x="3393601" y="1001855"/>
                  <a:pt x="3398028" y="991176"/>
                </a:cubicBezTo>
                <a:cubicBezTo>
                  <a:pt x="3402456" y="980498"/>
                  <a:pt x="3404279" y="973075"/>
                  <a:pt x="3403498" y="968908"/>
                </a:cubicBezTo>
                <a:cubicBezTo>
                  <a:pt x="3403107" y="966824"/>
                  <a:pt x="3403368" y="965522"/>
                  <a:pt x="3404279" y="965001"/>
                </a:cubicBezTo>
                <a:close/>
                <a:moveTo>
                  <a:pt x="2842337" y="964025"/>
                </a:moveTo>
                <a:cubicBezTo>
                  <a:pt x="2844355" y="963894"/>
                  <a:pt x="2846341" y="964220"/>
                  <a:pt x="2848295" y="965001"/>
                </a:cubicBezTo>
                <a:cubicBezTo>
                  <a:pt x="2852201" y="966564"/>
                  <a:pt x="2856368" y="968648"/>
                  <a:pt x="2860796" y="971252"/>
                </a:cubicBezTo>
                <a:cubicBezTo>
                  <a:pt x="2865224" y="973857"/>
                  <a:pt x="2864442" y="976461"/>
                  <a:pt x="2858452" y="979066"/>
                </a:cubicBezTo>
                <a:cubicBezTo>
                  <a:pt x="2852462" y="981670"/>
                  <a:pt x="2847383" y="985577"/>
                  <a:pt x="2843216" y="990786"/>
                </a:cubicBezTo>
                <a:cubicBezTo>
                  <a:pt x="2846862" y="995474"/>
                  <a:pt x="2847774" y="998209"/>
                  <a:pt x="2845951" y="998990"/>
                </a:cubicBezTo>
                <a:cubicBezTo>
                  <a:pt x="2844127" y="999771"/>
                  <a:pt x="2840611" y="1000422"/>
                  <a:pt x="2835402" y="1000943"/>
                </a:cubicBezTo>
                <a:cubicBezTo>
                  <a:pt x="2830193" y="1001464"/>
                  <a:pt x="2822771" y="1002506"/>
                  <a:pt x="2813134" y="1004069"/>
                </a:cubicBezTo>
                <a:cubicBezTo>
                  <a:pt x="2803497" y="1005631"/>
                  <a:pt x="2792428" y="1007715"/>
                  <a:pt x="2779927" y="1010320"/>
                </a:cubicBezTo>
                <a:cubicBezTo>
                  <a:pt x="2775759" y="1033239"/>
                  <a:pt x="2771592" y="1051470"/>
                  <a:pt x="2767425" y="1065014"/>
                </a:cubicBezTo>
                <a:cubicBezTo>
                  <a:pt x="2777843" y="1064493"/>
                  <a:pt x="2788521" y="1063191"/>
                  <a:pt x="2799460" y="1061107"/>
                </a:cubicBezTo>
                <a:lnTo>
                  <a:pt x="2799460" y="1040792"/>
                </a:lnTo>
                <a:cubicBezTo>
                  <a:pt x="2796856" y="1041313"/>
                  <a:pt x="2794642" y="1041704"/>
                  <a:pt x="2792819" y="1041964"/>
                </a:cubicBezTo>
                <a:cubicBezTo>
                  <a:pt x="2790996" y="1042225"/>
                  <a:pt x="2788261" y="1040922"/>
                  <a:pt x="2784615" y="1038057"/>
                </a:cubicBezTo>
                <a:cubicBezTo>
                  <a:pt x="2780968" y="1035192"/>
                  <a:pt x="2780968" y="1033760"/>
                  <a:pt x="2784615" y="1033760"/>
                </a:cubicBezTo>
                <a:cubicBezTo>
                  <a:pt x="2788782" y="1033760"/>
                  <a:pt x="2793730" y="1033239"/>
                  <a:pt x="2799460" y="1032197"/>
                </a:cubicBezTo>
                <a:cubicBezTo>
                  <a:pt x="2798939" y="1025426"/>
                  <a:pt x="2797637" y="1020477"/>
                  <a:pt x="2795554" y="1017352"/>
                </a:cubicBezTo>
                <a:cubicBezTo>
                  <a:pt x="2793470" y="1014226"/>
                  <a:pt x="2795684" y="1013705"/>
                  <a:pt x="2802195" y="1015789"/>
                </a:cubicBezTo>
                <a:cubicBezTo>
                  <a:pt x="2808706" y="1017873"/>
                  <a:pt x="2811571" y="1019696"/>
                  <a:pt x="2810790" y="1021258"/>
                </a:cubicBezTo>
                <a:cubicBezTo>
                  <a:pt x="2810009" y="1022821"/>
                  <a:pt x="2809357" y="1025946"/>
                  <a:pt x="2808836" y="1030635"/>
                </a:cubicBezTo>
                <a:cubicBezTo>
                  <a:pt x="2816650" y="1029072"/>
                  <a:pt x="2823682" y="1027770"/>
                  <a:pt x="2829933" y="1026728"/>
                </a:cubicBezTo>
                <a:cubicBezTo>
                  <a:pt x="2831496" y="1017352"/>
                  <a:pt x="2831626" y="1010971"/>
                  <a:pt x="2830324" y="1007585"/>
                </a:cubicBezTo>
                <a:cubicBezTo>
                  <a:pt x="2829021" y="1004199"/>
                  <a:pt x="2831365" y="1003939"/>
                  <a:pt x="2837356" y="1006803"/>
                </a:cubicBezTo>
                <a:cubicBezTo>
                  <a:pt x="2843346" y="1009668"/>
                  <a:pt x="2845690" y="1012012"/>
                  <a:pt x="2844388" y="1013836"/>
                </a:cubicBezTo>
                <a:cubicBezTo>
                  <a:pt x="2843086" y="1015659"/>
                  <a:pt x="2841653" y="1019175"/>
                  <a:pt x="2840090" y="1024384"/>
                </a:cubicBezTo>
                <a:cubicBezTo>
                  <a:pt x="2845820" y="1023342"/>
                  <a:pt x="2849857" y="1022561"/>
                  <a:pt x="2852201" y="1022040"/>
                </a:cubicBezTo>
                <a:cubicBezTo>
                  <a:pt x="2854545" y="1021519"/>
                  <a:pt x="2857020" y="1022430"/>
                  <a:pt x="2859624" y="1024774"/>
                </a:cubicBezTo>
                <a:cubicBezTo>
                  <a:pt x="2862229" y="1027118"/>
                  <a:pt x="2862619" y="1028681"/>
                  <a:pt x="2860796" y="1029463"/>
                </a:cubicBezTo>
                <a:cubicBezTo>
                  <a:pt x="2858973" y="1030244"/>
                  <a:pt x="2851550" y="1031416"/>
                  <a:pt x="2838528" y="1032979"/>
                </a:cubicBezTo>
                <a:cubicBezTo>
                  <a:pt x="2838007" y="1034541"/>
                  <a:pt x="2836705" y="1041573"/>
                  <a:pt x="2834621" y="1054075"/>
                </a:cubicBezTo>
                <a:cubicBezTo>
                  <a:pt x="2846081" y="1051991"/>
                  <a:pt x="2854676" y="1050298"/>
                  <a:pt x="2860405" y="1048996"/>
                </a:cubicBezTo>
                <a:cubicBezTo>
                  <a:pt x="2866135" y="1047694"/>
                  <a:pt x="2870954" y="1048085"/>
                  <a:pt x="2874860" y="1050168"/>
                </a:cubicBezTo>
                <a:cubicBezTo>
                  <a:pt x="2878767" y="1052252"/>
                  <a:pt x="2880590" y="1054205"/>
                  <a:pt x="2880330" y="1056028"/>
                </a:cubicBezTo>
                <a:cubicBezTo>
                  <a:pt x="2880069" y="1057851"/>
                  <a:pt x="2876684" y="1058893"/>
                  <a:pt x="2870172" y="1059154"/>
                </a:cubicBezTo>
                <a:cubicBezTo>
                  <a:pt x="2863661" y="1059414"/>
                  <a:pt x="2855196" y="1060065"/>
                  <a:pt x="2844778" y="1061107"/>
                </a:cubicBezTo>
                <a:cubicBezTo>
                  <a:pt x="2834361" y="1062149"/>
                  <a:pt x="2822119" y="1063972"/>
                  <a:pt x="2808055" y="1066577"/>
                </a:cubicBezTo>
                <a:cubicBezTo>
                  <a:pt x="2818994" y="1076474"/>
                  <a:pt x="2825896" y="1082334"/>
                  <a:pt x="2828761" y="1084157"/>
                </a:cubicBezTo>
                <a:cubicBezTo>
                  <a:pt x="2831626" y="1085980"/>
                  <a:pt x="2836574" y="1083896"/>
                  <a:pt x="2843606" y="1077906"/>
                </a:cubicBezTo>
                <a:cubicBezTo>
                  <a:pt x="2850639" y="1071916"/>
                  <a:pt x="2854676" y="1067749"/>
                  <a:pt x="2855717" y="1065405"/>
                </a:cubicBezTo>
                <a:cubicBezTo>
                  <a:pt x="2856759" y="1063060"/>
                  <a:pt x="2860015" y="1063972"/>
                  <a:pt x="2865484" y="1068139"/>
                </a:cubicBezTo>
                <a:cubicBezTo>
                  <a:pt x="2870954" y="1072306"/>
                  <a:pt x="2870823" y="1075302"/>
                  <a:pt x="2865094" y="1077125"/>
                </a:cubicBezTo>
                <a:cubicBezTo>
                  <a:pt x="2859364" y="1078948"/>
                  <a:pt x="2849727" y="1082464"/>
                  <a:pt x="2836184" y="1087673"/>
                </a:cubicBezTo>
                <a:cubicBezTo>
                  <a:pt x="2847123" y="1096007"/>
                  <a:pt x="2857541" y="1102388"/>
                  <a:pt x="2867438" y="1106816"/>
                </a:cubicBezTo>
                <a:cubicBezTo>
                  <a:pt x="2877335" y="1111244"/>
                  <a:pt x="2887362" y="1114629"/>
                  <a:pt x="2897519" y="1116973"/>
                </a:cubicBezTo>
                <a:cubicBezTo>
                  <a:pt x="2907677" y="1119318"/>
                  <a:pt x="2910672" y="1121010"/>
                  <a:pt x="2906505" y="1122052"/>
                </a:cubicBezTo>
                <a:cubicBezTo>
                  <a:pt x="2902338" y="1123094"/>
                  <a:pt x="2895827" y="1124006"/>
                  <a:pt x="2886971" y="1124787"/>
                </a:cubicBezTo>
                <a:cubicBezTo>
                  <a:pt x="2878116" y="1125568"/>
                  <a:pt x="2871344" y="1125438"/>
                  <a:pt x="2866656" y="1124396"/>
                </a:cubicBezTo>
                <a:cubicBezTo>
                  <a:pt x="2861968" y="1123354"/>
                  <a:pt x="2858192" y="1121531"/>
                  <a:pt x="2855327" y="1118927"/>
                </a:cubicBezTo>
                <a:cubicBezTo>
                  <a:pt x="2852462" y="1116322"/>
                  <a:pt x="2847643" y="1111634"/>
                  <a:pt x="2840872" y="1104863"/>
                </a:cubicBezTo>
                <a:lnTo>
                  <a:pt x="2819775" y="1084548"/>
                </a:lnTo>
                <a:cubicBezTo>
                  <a:pt x="2813004" y="1077255"/>
                  <a:pt x="2807534" y="1071786"/>
                  <a:pt x="2803367" y="1068139"/>
                </a:cubicBezTo>
                <a:lnTo>
                  <a:pt x="2793210" y="1069702"/>
                </a:lnTo>
                <a:cubicBezTo>
                  <a:pt x="2798419" y="1074390"/>
                  <a:pt x="2800502" y="1078557"/>
                  <a:pt x="2799460" y="1082203"/>
                </a:cubicBezTo>
                <a:cubicBezTo>
                  <a:pt x="2798419" y="1085850"/>
                  <a:pt x="2797637" y="1090798"/>
                  <a:pt x="2797116" y="1097049"/>
                </a:cubicBezTo>
                <a:cubicBezTo>
                  <a:pt x="2796595" y="1103300"/>
                  <a:pt x="2796205" y="1109030"/>
                  <a:pt x="2795944" y="1114239"/>
                </a:cubicBezTo>
                <a:cubicBezTo>
                  <a:pt x="2795684" y="1119448"/>
                  <a:pt x="2797507" y="1120880"/>
                  <a:pt x="2801414" y="1118536"/>
                </a:cubicBezTo>
                <a:cubicBezTo>
                  <a:pt x="2805320" y="1116192"/>
                  <a:pt x="2811181" y="1113067"/>
                  <a:pt x="2818994" y="1109160"/>
                </a:cubicBezTo>
                <a:cubicBezTo>
                  <a:pt x="2826807" y="1105253"/>
                  <a:pt x="2829542" y="1104472"/>
                  <a:pt x="2827198" y="1106816"/>
                </a:cubicBezTo>
                <a:cubicBezTo>
                  <a:pt x="2824854" y="1109160"/>
                  <a:pt x="2819515" y="1113978"/>
                  <a:pt x="2811181" y="1121271"/>
                </a:cubicBezTo>
                <a:cubicBezTo>
                  <a:pt x="2802846" y="1128563"/>
                  <a:pt x="2797116" y="1134163"/>
                  <a:pt x="2793991" y="1138070"/>
                </a:cubicBezTo>
                <a:cubicBezTo>
                  <a:pt x="2790866" y="1141977"/>
                  <a:pt x="2787870" y="1141586"/>
                  <a:pt x="2785005" y="1136898"/>
                </a:cubicBezTo>
                <a:cubicBezTo>
                  <a:pt x="2782140" y="1132210"/>
                  <a:pt x="2781750" y="1128433"/>
                  <a:pt x="2783833" y="1125568"/>
                </a:cubicBezTo>
                <a:cubicBezTo>
                  <a:pt x="2785917" y="1122703"/>
                  <a:pt x="2787480" y="1114369"/>
                  <a:pt x="2788521" y="1100565"/>
                </a:cubicBezTo>
                <a:cubicBezTo>
                  <a:pt x="2789563" y="1086761"/>
                  <a:pt x="2788782" y="1076734"/>
                  <a:pt x="2786177" y="1070483"/>
                </a:cubicBezTo>
                <a:cubicBezTo>
                  <a:pt x="2782531" y="1071004"/>
                  <a:pt x="2779145" y="1071655"/>
                  <a:pt x="2776020" y="1072437"/>
                </a:cubicBezTo>
                <a:cubicBezTo>
                  <a:pt x="2772895" y="1073218"/>
                  <a:pt x="2769769" y="1072046"/>
                  <a:pt x="2766644" y="1068921"/>
                </a:cubicBezTo>
                <a:cubicBezTo>
                  <a:pt x="2762477" y="1079859"/>
                  <a:pt x="2757268" y="1089887"/>
                  <a:pt x="2751017" y="1099002"/>
                </a:cubicBezTo>
                <a:cubicBezTo>
                  <a:pt x="2744766" y="1108118"/>
                  <a:pt x="2737994" y="1115281"/>
                  <a:pt x="2730702" y="1120490"/>
                </a:cubicBezTo>
                <a:cubicBezTo>
                  <a:pt x="2723409" y="1125699"/>
                  <a:pt x="2722758" y="1124787"/>
                  <a:pt x="2728748" y="1117755"/>
                </a:cubicBezTo>
                <a:cubicBezTo>
                  <a:pt x="2734739" y="1110723"/>
                  <a:pt x="2740469" y="1102128"/>
                  <a:pt x="2745938" y="1091970"/>
                </a:cubicBezTo>
                <a:cubicBezTo>
                  <a:pt x="2751407" y="1081813"/>
                  <a:pt x="2755835" y="1071004"/>
                  <a:pt x="2759221" y="1059544"/>
                </a:cubicBezTo>
                <a:cubicBezTo>
                  <a:pt x="2762607" y="1048085"/>
                  <a:pt x="2765211" y="1037406"/>
                  <a:pt x="2767034" y="1027509"/>
                </a:cubicBezTo>
                <a:cubicBezTo>
                  <a:pt x="2768858" y="1017612"/>
                  <a:pt x="2770030" y="1008106"/>
                  <a:pt x="2770550" y="998990"/>
                </a:cubicBezTo>
                <a:cubicBezTo>
                  <a:pt x="2771071" y="989874"/>
                  <a:pt x="2770030" y="983233"/>
                  <a:pt x="2767425" y="979066"/>
                </a:cubicBezTo>
                <a:cubicBezTo>
                  <a:pt x="2764821" y="974898"/>
                  <a:pt x="2765602" y="973075"/>
                  <a:pt x="2769769" y="973596"/>
                </a:cubicBezTo>
                <a:cubicBezTo>
                  <a:pt x="2773936" y="974117"/>
                  <a:pt x="2777322" y="975289"/>
                  <a:pt x="2779927" y="977112"/>
                </a:cubicBezTo>
                <a:cubicBezTo>
                  <a:pt x="2782531" y="978935"/>
                  <a:pt x="2788131" y="978935"/>
                  <a:pt x="2796726" y="977112"/>
                </a:cubicBezTo>
                <a:cubicBezTo>
                  <a:pt x="2805320" y="975289"/>
                  <a:pt x="2813004" y="973466"/>
                  <a:pt x="2819775" y="971643"/>
                </a:cubicBezTo>
                <a:cubicBezTo>
                  <a:pt x="2826547" y="969820"/>
                  <a:pt x="2832016" y="967866"/>
                  <a:pt x="2836184" y="965783"/>
                </a:cubicBezTo>
                <a:cubicBezTo>
                  <a:pt x="2838267" y="964741"/>
                  <a:pt x="2840318" y="964155"/>
                  <a:pt x="2842337" y="964025"/>
                </a:cubicBezTo>
                <a:close/>
                <a:moveTo>
                  <a:pt x="4442653" y="963048"/>
                </a:moveTo>
                <a:cubicBezTo>
                  <a:pt x="4446560" y="963829"/>
                  <a:pt x="4450336" y="965132"/>
                  <a:pt x="4453982" y="966955"/>
                </a:cubicBezTo>
                <a:cubicBezTo>
                  <a:pt x="4457629" y="968778"/>
                  <a:pt x="4458410" y="971903"/>
                  <a:pt x="4456326" y="976331"/>
                </a:cubicBezTo>
                <a:cubicBezTo>
                  <a:pt x="4454243" y="980759"/>
                  <a:pt x="4453201" y="992349"/>
                  <a:pt x="4453201" y="1011101"/>
                </a:cubicBezTo>
                <a:cubicBezTo>
                  <a:pt x="4457368" y="1010059"/>
                  <a:pt x="4460754" y="1009147"/>
                  <a:pt x="4463358" y="1008366"/>
                </a:cubicBezTo>
                <a:cubicBezTo>
                  <a:pt x="4465963" y="1007585"/>
                  <a:pt x="4468568" y="1007845"/>
                  <a:pt x="4471172" y="1009147"/>
                </a:cubicBezTo>
                <a:cubicBezTo>
                  <a:pt x="4473776" y="1010450"/>
                  <a:pt x="4474688" y="1011882"/>
                  <a:pt x="4473907" y="1013445"/>
                </a:cubicBezTo>
                <a:cubicBezTo>
                  <a:pt x="4473126" y="1015008"/>
                  <a:pt x="4466224" y="1018133"/>
                  <a:pt x="4453201" y="1022821"/>
                </a:cubicBezTo>
                <a:cubicBezTo>
                  <a:pt x="4452680" y="1029072"/>
                  <a:pt x="4452420" y="1035062"/>
                  <a:pt x="4452420" y="1040792"/>
                </a:cubicBezTo>
                <a:cubicBezTo>
                  <a:pt x="4459712" y="1041313"/>
                  <a:pt x="4465442" y="1042485"/>
                  <a:pt x="4469610" y="1044308"/>
                </a:cubicBezTo>
                <a:cubicBezTo>
                  <a:pt x="4473776" y="1046131"/>
                  <a:pt x="4475730" y="1049257"/>
                  <a:pt x="4475470" y="1053684"/>
                </a:cubicBezTo>
                <a:cubicBezTo>
                  <a:pt x="4475209" y="1058112"/>
                  <a:pt x="4472474" y="1058893"/>
                  <a:pt x="4467266" y="1056028"/>
                </a:cubicBezTo>
                <a:cubicBezTo>
                  <a:pt x="4462056" y="1053163"/>
                  <a:pt x="4457108" y="1049387"/>
                  <a:pt x="4452420" y="1044699"/>
                </a:cubicBezTo>
                <a:cubicBezTo>
                  <a:pt x="4452420" y="1061888"/>
                  <a:pt x="4452550" y="1075953"/>
                  <a:pt x="4452810" y="1086892"/>
                </a:cubicBezTo>
                <a:cubicBezTo>
                  <a:pt x="4453071" y="1097830"/>
                  <a:pt x="4452810" y="1106816"/>
                  <a:pt x="4452029" y="1113848"/>
                </a:cubicBezTo>
                <a:cubicBezTo>
                  <a:pt x="4451248" y="1120880"/>
                  <a:pt x="4450076" y="1124917"/>
                  <a:pt x="4448513" y="1125959"/>
                </a:cubicBezTo>
                <a:cubicBezTo>
                  <a:pt x="4446950" y="1127001"/>
                  <a:pt x="4445388" y="1125568"/>
                  <a:pt x="4443825" y="1121662"/>
                </a:cubicBezTo>
                <a:cubicBezTo>
                  <a:pt x="4442262" y="1117755"/>
                  <a:pt x="4440960" y="1114760"/>
                  <a:pt x="4439918" y="1112676"/>
                </a:cubicBezTo>
                <a:cubicBezTo>
                  <a:pt x="4438876" y="1110592"/>
                  <a:pt x="4439267" y="1107076"/>
                  <a:pt x="4441090" y="1102128"/>
                </a:cubicBezTo>
                <a:cubicBezTo>
                  <a:pt x="4442914" y="1097179"/>
                  <a:pt x="4443955" y="1090147"/>
                  <a:pt x="4444216" y="1081031"/>
                </a:cubicBezTo>
                <a:cubicBezTo>
                  <a:pt x="4444476" y="1071916"/>
                  <a:pt x="4444606" y="1059544"/>
                  <a:pt x="4444606" y="1043917"/>
                </a:cubicBezTo>
                <a:cubicBezTo>
                  <a:pt x="4437314" y="1056419"/>
                  <a:pt x="4430932" y="1065925"/>
                  <a:pt x="4425464" y="1072437"/>
                </a:cubicBezTo>
                <a:cubicBezTo>
                  <a:pt x="4419994" y="1078948"/>
                  <a:pt x="4413613" y="1084548"/>
                  <a:pt x="4406320" y="1089236"/>
                </a:cubicBezTo>
                <a:cubicBezTo>
                  <a:pt x="4399028" y="1093924"/>
                  <a:pt x="4398637" y="1092882"/>
                  <a:pt x="4405148" y="1086110"/>
                </a:cubicBezTo>
                <a:cubicBezTo>
                  <a:pt x="4411660" y="1079339"/>
                  <a:pt x="4418562" y="1069441"/>
                  <a:pt x="4425854" y="1056419"/>
                </a:cubicBezTo>
                <a:cubicBezTo>
                  <a:pt x="4433146" y="1043397"/>
                  <a:pt x="4438356" y="1032979"/>
                  <a:pt x="4441481" y="1025165"/>
                </a:cubicBezTo>
                <a:cubicBezTo>
                  <a:pt x="4436793" y="1026207"/>
                  <a:pt x="4432365" y="1026728"/>
                  <a:pt x="4428198" y="1026728"/>
                </a:cubicBezTo>
                <a:cubicBezTo>
                  <a:pt x="4424031" y="1026728"/>
                  <a:pt x="4420124" y="1026207"/>
                  <a:pt x="4416478" y="1025165"/>
                </a:cubicBezTo>
                <a:cubicBezTo>
                  <a:pt x="4412832" y="1024123"/>
                  <a:pt x="4414264" y="1022951"/>
                  <a:pt x="4420775" y="1021649"/>
                </a:cubicBezTo>
                <a:cubicBezTo>
                  <a:pt x="4427286" y="1020347"/>
                  <a:pt x="4435230" y="1017612"/>
                  <a:pt x="4444606" y="1013445"/>
                </a:cubicBezTo>
                <a:cubicBezTo>
                  <a:pt x="4444606" y="999902"/>
                  <a:pt x="4444476" y="989744"/>
                  <a:pt x="4444216" y="982972"/>
                </a:cubicBezTo>
                <a:cubicBezTo>
                  <a:pt x="4443955" y="976201"/>
                  <a:pt x="4442653" y="970992"/>
                  <a:pt x="4440309" y="967345"/>
                </a:cubicBezTo>
                <a:cubicBezTo>
                  <a:pt x="4437965" y="963699"/>
                  <a:pt x="4438746" y="962267"/>
                  <a:pt x="4442653" y="963048"/>
                </a:cubicBezTo>
                <a:close/>
                <a:moveTo>
                  <a:pt x="5943687" y="961974"/>
                </a:moveTo>
                <a:cubicBezTo>
                  <a:pt x="5945250" y="961648"/>
                  <a:pt x="5948180" y="962136"/>
                  <a:pt x="5952477" y="963439"/>
                </a:cubicBezTo>
                <a:cubicBezTo>
                  <a:pt x="5961072" y="966043"/>
                  <a:pt x="5964848" y="969038"/>
                  <a:pt x="5963806" y="972424"/>
                </a:cubicBezTo>
                <a:cubicBezTo>
                  <a:pt x="5962765" y="975810"/>
                  <a:pt x="5961723" y="980628"/>
                  <a:pt x="5960681" y="986879"/>
                </a:cubicBezTo>
                <a:cubicBezTo>
                  <a:pt x="5959640" y="993130"/>
                  <a:pt x="5959118" y="1000943"/>
                  <a:pt x="5959118" y="1010320"/>
                </a:cubicBezTo>
                <a:lnTo>
                  <a:pt x="5973183" y="1005631"/>
                </a:lnTo>
                <a:cubicBezTo>
                  <a:pt x="5977871" y="1004069"/>
                  <a:pt x="5982298" y="1004850"/>
                  <a:pt x="5986466" y="1007975"/>
                </a:cubicBezTo>
                <a:cubicBezTo>
                  <a:pt x="5990633" y="1011101"/>
                  <a:pt x="5989330" y="1013575"/>
                  <a:pt x="5982559" y="1015398"/>
                </a:cubicBezTo>
                <a:cubicBezTo>
                  <a:pt x="5975787" y="1017221"/>
                  <a:pt x="5967974" y="1019175"/>
                  <a:pt x="5959118" y="1021258"/>
                </a:cubicBezTo>
                <a:lnTo>
                  <a:pt x="5959118" y="1053294"/>
                </a:lnTo>
                <a:cubicBezTo>
                  <a:pt x="5968494" y="1060586"/>
                  <a:pt x="5978392" y="1067488"/>
                  <a:pt x="5988810" y="1073999"/>
                </a:cubicBezTo>
                <a:cubicBezTo>
                  <a:pt x="5999228" y="1080511"/>
                  <a:pt x="6009776" y="1085068"/>
                  <a:pt x="6020454" y="1087673"/>
                </a:cubicBezTo>
                <a:cubicBezTo>
                  <a:pt x="6031132" y="1090277"/>
                  <a:pt x="6039467" y="1091970"/>
                  <a:pt x="6045458" y="1092752"/>
                </a:cubicBezTo>
                <a:cubicBezTo>
                  <a:pt x="6051448" y="1093533"/>
                  <a:pt x="6048583" y="1095356"/>
                  <a:pt x="6036862" y="1098221"/>
                </a:cubicBezTo>
                <a:cubicBezTo>
                  <a:pt x="6025142" y="1101086"/>
                  <a:pt x="6016808" y="1102649"/>
                  <a:pt x="6011860" y="1102909"/>
                </a:cubicBezTo>
                <a:cubicBezTo>
                  <a:pt x="6006911" y="1103170"/>
                  <a:pt x="6002484" y="1101607"/>
                  <a:pt x="5998576" y="1098221"/>
                </a:cubicBezTo>
                <a:cubicBezTo>
                  <a:pt x="5994670" y="1094835"/>
                  <a:pt x="5988419" y="1088845"/>
                  <a:pt x="5979824" y="1080250"/>
                </a:cubicBezTo>
                <a:cubicBezTo>
                  <a:pt x="5971230" y="1071655"/>
                  <a:pt x="5964328" y="1065014"/>
                  <a:pt x="5959118" y="1060326"/>
                </a:cubicBezTo>
                <a:cubicBezTo>
                  <a:pt x="5959640" y="1077515"/>
                  <a:pt x="5960290" y="1091189"/>
                  <a:pt x="5961072" y="1101347"/>
                </a:cubicBezTo>
                <a:cubicBezTo>
                  <a:pt x="5961853" y="1111504"/>
                  <a:pt x="5960160" y="1120359"/>
                  <a:pt x="5955993" y="1127912"/>
                </a:cubicBezTo>
                <a:cubicBezTo>
                  <a:pt x="5951826" y="1135465"/>
                  <a:pt x="5948440" y="1136507"/>
                  <a:pt x="5945836" y="1131038"/>
                </a:cubicBezTo>
                <a:cubicBezTo>
                  <a:pt x="5943231" y="1125568"/>
                  <a:pt x="5938673" y="1120490"/>
                  <a:pt x="5932162" y="1115801"/>
                </a:cubicBezTo>
                <a:cubicBezTo>
                  <a:pt x="5925651" y="1111113"/>
                  <a:pt x="5925911" y="1109551"/>
                  <a:pt x="5932944" y="1111113"/>
                </a:cubicBezTo>
                <a:cubicBezTo>
                  <a:pt x="5939976" y="1112676"/>
                  <a:pt x="5944273" y="1112285"/>
                  <a:pt x="5945836" y="1109941"/>
                </a:cubicBezTo>
                <a:cubicBezTo>
                  <a:pt x="5947398" y="1107597"/>
                  <a:pt x="5948440" y="1099784"/>
                  <a:pt x="5948961" y="1086501"/>
                </a:cubicBezTo>
                <a:cubicBezTo>
                  <a:pt x="5949482" y="1073218"/>
                  <a:pt x="5949742" y="1052252"/>
                  <a:pt x="5949742" y="1023602"/>
                </a:cubicBezTo>
                <a:cubicBezTo>
                  <a:pt x="5937762" y="1026207"/>
                  <a:pt x="5929688" y="1027900"/>
                  <a:pt x="5925520" y="1028681"/>
                </a:cubicBezTo>
                <a:cubicBezTo>
                  <a:pt x="5921354" y="1029463"/>
                  <a:pt x="5916796" y="1028551"/>
                  <a:pt x="5911847" y="1025946"/>
                </a:cubicBezTo>
                <a:cubicBezTo>
                  <a:pt x="5906898" y="1023342"/>
                  <a:pt x="5908070" y="1021519"/>
                  <a:pt x="5915363" y="1020477"/>
                </a:cubicBezTo>
                <a:cubicBezTo>
                  <a:pt x="5922656" y="1019435"/>
                  <a:pt x="5934116" y="1016831"/>
                  <a:pt x="5949742" y="1012664"/>
                </a:cubicBezTo>
                <a:cubicBezTo>
                  <a:pt x="5949742" y="997558"/>
                  <a:pt x="5949222" y="986879"/>
                  <a:pt x="5948180" y="980628"/>
                </a:cubicBezTo>
                <a:cubicBezTo>
                  <a:pt x="5947138" y="974377"/>
                  <a:pt x="5945445" y="969299"/>
                  <a:pt x="5943101" y="965392"/>
                </a:cubicBezTo>
                <a:cubicBezTo>
                  <a:pt x="5941929" y="963439"/>
                  <a:pt x="5942124" y="962299"/>
                  <a:pt x="5943687" y="961974"/>
                </a:cubicBezTo>
                <a:close/>
                <a:moveTo>
                  <a:pt x="5764316" y="961778"/>
                </a:moveTo>
                <a:cubicBezTo>
                  <a:pt x="5765944" y="961713"/>
                  <a:pt x="5768842" y="962397"/>
                  <a:pt x="5773009" y="963829"/>
                </a:cubicBezTo>
                <a:cubicBezTo>
                  <a:pt x="5781344" y="966694"/>
                  <a:pt x="5784338" y="968778"/>
                  <a:pt x="5781994" y="970080"/>
                </a:cubicBezTo>
                <a:cubicBezTo>
                  <a:pt x="5779650" y="971382"/>
                  <a:pt x="5776525" y="974117"/>
                  <a:pt x="5772618" y="978284"/>
                </a:cubicBezTo>
                <a:cubicBezTo>
                  <a:pt x="5768712" y="982451"/>
                  <a:pt x="5762330" y="990265"/>
                  <a:pt x="5753475" y="1001725"/>
                </a:cubicBezTo>
                <a:cubicBezTo>
                  <a:pt x="5768060" y="998599"/>
                  <a:pt x="5776655" y="995734"/>
                  <a:pt x="5779260" y="993130"/>
                </a:cubicBezTo>
                <a:cubicBezTo>
                  <a:pt x="5781864" y="990525"/>
                  <a:pt x="5784599" y="989744"/>
                  <a:pt x="5787464" y="990786"/>
                </a:cubicBezTo>
                <a:cubicBezTo>
                  <a:pt x="5790329" y="991828"/>
                  <a:pt x="5793845" y="993651"/>
                  <a:pt x="5798012" y="996255"/>
                </a:cubicBezTo>
                <a:cubicBezTo>
                  <a:pt x="5802179" y="998860"/>
                  <a:pt x="5802830" y="1001074"/>
                  <a:pt x="5799966" y="1002897"/>
                </a:cubicBezTo>
                <a:cubicBezTo>
                  <a:pt x="5797100" y="1004720"/>
                  <a:pt x="5793324" y="1010059"/>
                  <a:pt x="5788636" y="1018914"/>
                </a:cubicBezTo>
                <a:cubicBezTo>
                  <a:pt x="5791762" y="1024123"/>
                  <a:pt x="5791762" y="1026988"/>
                  <a:pt x="5788636" y="1027509"/>
                </a:cubicBezTo>
                <a:cubicBezTo>
                  <a:pt x="5785510" y="1028030"/>
                  <a:pt x="5781213" y="1028811"/>
                  <a:pt x="5775744" y="1029853"/>
                </a:cubicBezTo>
                <a:cubicBezTo>
                  <a:pt x="5770274" y="1030895"/>
                  <a:pt x="5761028" y="1032718"/>
                  <a:pt x="5748006" y="1035323"/>
                </a:cubicBezTo>
                <a:lnTo>
                  <a:pt x="5748006" y="1054856"/>
                </a:lnTo>
                <a:cubicBezTo>
                  <a:pt x="5769362" y="1051210"/>
                  <a:pt x="5781083" y="1048475"/>
                  <a:pt x="5783166" y="1046652"/>
                </a:cubicBezTo>
                <a:cubicBezTo>
                  <a:pt x="5785250" y="1044829"/>
                  <a:pt x="5787854" y="1044308"/>
                  <a:pt x="5790980" y="1045089"/>
                </a:cubicBezTo>
                <a:cubicBezTo>
                  <a:pt x="5794106" y="1045871"/>
                  <a:pt x="5797752" y="1047303"/>
                  <a:pt x="5801919" y="1049387"/>
                </a:cubicBezTo>
                <a:cubicBezTo>
                  <a:pt x="5806086" y="1051470"/>
                  <a:pt x="5806346" y="1054075"/>
                  <a:pt x="5802700" y="1057200"/>
                </a:cubicBezTo>
                <a:cubicBezTo>
                  <a:pt x="5799054" y="1060326"/>
                  <a:pt x="5795147" y="1065795"/>
                  <a:pt x="5790980" y="1073609"/>
                </a:cubicBezTo>
                <a:cubicBezTo>
                  <a:pt x="5794106" y="1077776"/>
                  <a:pt x="5794626" y="1080380"/>
                  <a:pt x="5792542" y="1081422"/>
                </a:cubicBezTo>
                <a:cubicBezTo>
                  <a:pt x="5790459" y="1082464"/>
                  <a:pt x="5775614" y="1084808"/>
                  <a:pt x="5748006" y="1088454"/>
                </a:cubicBezTo>
                <a:cubicBezTo>
                  <a:pt x="5746443" y="1093663"/>
                  <a:pt x="5745010" y="1096528"/>
                  <a:pt x="5743708" y="1097049"/>
                </a:cubicBezTo>
                <a:cubicBezTo>
                  <a:pt x="5742406" y="1097570"/>
                  <a:pt x="5740844" y="1096007"/>
                  <a:pt x="5739020" y="1092361"/>
                </a:cubicBezTo>
                <a:cubicBezTo>
                  <a:pt x="5737197" y="1088715"/>
                  <a:pt x="5736676" y="1083896"/>
                  <a:pt x="5737458" y="1077906"/>
                </a:cubicBezTo>
                <a:cubicBezTo>
                  <a:pt x="5738239" y="1071916"/>
                  <a:pt x="5738630" y="1064233"/>
                  <a:pt x="5738630" y="1054856"/>
                </a:cubicBezTo>
                <a:lnTo>
                  <a:pt x="5738630" y="1028291"/>
                </a:lnTo>
                <a:cubicBezTo>
                  <a:pt x="5738630" y="1019956"/>
                  <a:pt x="5737328" y="1013315"/>
                  <a:pt x="5734723" y="1008366"/>
                </a:cubicBezTo>
                <a:cubicBezTo>
                  <a:pt x="5732118" y="1003418"/>
                  <a:pt x="5732118" y="1001204"/>
                  <a:pt x="5734723" y="1001725"/>
                </a:cubicBezTo>
                <a:cubicBezTo>
                  <a:pt x="5737328" y="1002246"/>
                  <a:pt x="5740713" y="1003027"/>
                  <a:pt x="5744880" y="1004069"/>
                </a:cubicBezTo>
                <a:cubicBezTo>
                  <a:pt x="5746443" y="1003027"/>
                  <a:pt x="5748918" y="999641"/>
                  <a:pt x="5752303" y="993911"/>
                </a:cubicBezTo>
                <a:cubicBezTo>
                  <a:pt x="5755689" y="988181"/>
                  <a:pt x="5758814" y="982582"/>
                  <a:pt x="5761680" y="977112"/>
                </a:cubicBezTo>
                <a:cubicBezTo>
                  <a:pt x="5764544" y="971643"/>
                  <a:pt x="5765065" y="967345"/>
                  <a:pt x="5763242" y="964220"/>
                </a:cubicBezTo>
                <a:cubicBezTo>
                  <a:pt x="5762330" y="962657"/>
                  <a:pt x="5762688" y="961843"/>
                  <a:pt x="5764316" y="961778"/>
                </a:cubicBezTo>
                <a:close/>
                <a:moveTo>
                  <a:pt x="4539150" y="961095"/>
                </a:moveTo>
                <a:cubicBezTo>
                  <a:pt x="4541754" y="961095"/>
                  <a:pt x="4545921" y="962397"/>
                  <a:pt x="4551651" y="965001"/>
                </a:cubicBezTo>
                <a:cubicBezTo>
                  <a:pt x="4557381" y="967606"/>
                  <a:pt x="4558422" y="969950"/>
                  <a:pt x="4554776" y="972033"/>
                </a:cubicBezTo>
                <a:cubicBezTo>
                  <a:pt x="4551130" y="974117"/>
                  <a:pt x="4547354" y="977112"/>
                  <a:pt x="4543447" y="981019"/>
                </a:cubicBezTo>
                <a:cubicBezTo>
                  <a:pt x="4539540" y="984926"/>
                  <a:pt x="4534462" y="989353"/>
                  <a:pt x="4528210" y="994302"/>
                </a:cubicBezTo>
                <a:cubicBezTo>
                  <a:pt x="4521960" y="999250"/>
                  <a:pt x="4520788" y="999120"/>
                  <a:pt x="4524694" y="993911"/>
                </a:cubicBezTo>
                <a:cubicBezTo>
                  <a:pt x="4528601" y="988702"/>
                  <a:pt x="4531857" y="983233"/>
                  <a:pt x="4534462" y="977503"/>
                </a:cubicBezTo>
                <a:cubicBezTo>
                  <a:pt x="4537066" y="971773"/>
                  <a:pt x="4537978" y="967606"/>
                  <a:pt x="4537196" y="965001"/>
                </a:cubicBezTo>
                <a:cubicBezTo>
                  <a:pt x="4536414" y="962397"/>
                  <a:pt x="4537066" y="961095"/>
                  <a:pt x="4539150" y="961095"/>
                </a:cubicBezTo>
                <a:close/>
                <a:moveTo>
                  <a:pt x="1378319" y="961095"/>
                </a:moveTo>
                <a:cubicBezTo>
                  <a:pt x="1382226" y="962657"/>
                  <a:pt x="1386133" y="965001"/>
                  <a:pt x="1390039" y="968127"/>
                </a:cubicBezTo>
                <a:cubicBezTo>
                  <a:pt x="1393946" y="971252"/>
                  <a:pt x="1394337" y="973987"/>
                  <a:pt x="1391211" y="976331"/>
                </a:cubicBezTo>
                <a:cubicBezTo>
                  <a:pt x="1388086" y="978675"/>
                  <a:pt x="1383919" y="982972"/>
                  <a:pt x="1378710" y="989223"/>
                </a:cubicBezTo>
                <a:lnTo>
                  <a:pt x="1359176" y="1012664"/>
                </a:lnTo>
                <a:cubicBezTo>
                  <a:pt x="1365948" y="1011622"/>
                  <a:pt x="1371938" y="1010450"/>
                  <a:pt x="1377147" y="1009147"/>
                </a:cubicBezTo>
                <a:cubicBezTo>
                  <a:pt x="1382356" y="1007845"/>
                  <a:pt x="1387174" y="1009017"/>
                  <a:pt x="1391602" y="1012664"/>
                </a:cubicBezTo>
                <a:cubicBezTo>
                  <a:pt x="1396030" y="1016310"/>
                  <a:pt x="1394076" y="1018784"/>
                  <a:pt x="1385742" y="1020086"/>
                </a:cubicBezTo>
                <a:cubicBezTo>
                  <a:pt x="1377408" y="1021389"/>
                  <a:pt x="1371027" y="1022170"/>
                  <a:pt x="1366599" y="1022430"/>
                </a:cubicBezTo>
                <a:cubicBezTo>
                  <a:pt x="1362171" y="1022691"/>
                  <a:pt x="1355790" y="1023342"/>
                  <a:pt x="1347456" y="1024384"/>
                </a:cubicBezTo>
                <a:cubicBezTo>
                  <a:pt x="1351623" y="1028551"/>
                  <a:pt x="1353186" y="1031676"/>
                  <a:pt x="1352144" y="1033760"/>
                </a:cubicBezTo>
                <a:cubicBezTo>
                  <a:pt x="1351102" y="1035844"/>
                  <a:pt x="1349540" y="1041053"/>
                  <a:pt x="1347456" y="1049387"/>
                </a:cubicBezTo>
                <a:cubicBezTo>
                  <a:pt x="1356832" y="1048345"/>
                  <a:pt x="1365167" y="1047303"/>
                  <a:pt x="1372459" y="1046262"/>
                </a:cubicBezTo>
                <a:cubicBezTo>
                  <a:pt x="1379752" y="1045220"/>
                  <a:pt x="1386523" y="1044178"/>
                  <a:pt x="1392774" y="1043136"/>
                </a:cubicBezTo>
                <a:cubicBezTo>
                  <a:pt x="1399025" y="1042094"/>
                  <a:pt x="1404364" y="1041834"/>
                  <a:pt x="1408792" y="1042355"/>
                </a:cubicBezTo>
                <a:cubicBezTo>
                  <a:pt x="1413219" y="1042876"/>
                  <a:pt x="1417256" y="1045089"/>
                  <a:pt x="1420903" y="1048996"/>
                </a:cubicBezTo>
                <a:cubicBezTo>
                  <a:pt x="1424549" y="1052903"/>
                  <a:pt x="1419340" y="1054856"/>
                  <a:pt x="1405276" y="1054856"/>
                </a:cubicBezTo>
                <a:cubicBezTo>
                  <a:pt x="1391211" y="1054856"/>
                  <a:pt x="1371938" y="1055638"/>
                  <a:pt x="1347456" y="1057200"/>
                </a:cubicBezTo>
                <a:cubicBezTo>
                  <a:pt x="1359958" y="1072827"/>
                  <a:pt x="1370896" y="1085068"/>
                  <a:pt x="1380273" y="1093924"/>
                </a:cubicBezTo>
                <a:cubicBezTo>
                  <a:pt x="1389649" y="1102779"/>
                  <a:pt x="1398374" y="1109160"/>
                  <a:pt x="1406448" y="1113067"/>
                </a:cubicBezTo>
                <a:cubicBezTo>
                  <a:pt x="1414522" y="1116973"/>
                  <a:pt x="1421944" y="1119969"/>
                  <a:pt x="1428716" y="1122052"/>
                </a:cubicBezTo>
                <a:cubicBezTo>
                  <a:pt x="1435488" y="1124136"/>
                  <a:pt x="1435748" y="1125829"/>
                  <a:pt x="1429497" y="1127131"/>
                </a:cubicBezTo>
                <a:cubicBezTo>
                  <a:pt x="1423247" y="1128433"/>
                  <a:pt x="1414652" y="1129084"/>
                  <a:pt x="1403713" y="1129084"/>
                </a:cubicBezTo>
                <a:cubicBezTo>
                  <a:pt x="1393295" y="1129084"/>
                  <a:pt x="1385742" y="1125178"/>
                  <a:pt x="1381054" y="1117364"/>
                </a:cubicBezTo>
                <a:cubicBezTo>
                  <a:pt x="1376366" y="1109551"/>
                  <a:pt x="1371417" y="1101867"/>
                  <a:pt x="1366208" y="1094314"/>
                </a:cubicBezTo>
                <a:cubicBezTo>
                  <a:pt x="1360999" y="1086761"/>
                  <a:pt x="1353967" y="1076474"/>
                  <a:pt x="1345112" y="1063451"/>
                </a:cubicBezTo>
                <a:cubicBezTo>
                  <a:pt x="1339382" y="1083245"/>
                  <a:pt x="1330917" y="1097570"/>
                  <a:pt x="1319718" y="1106425"/>
                </a:cubicBezTo>
                <a:cubicBezTo>
                  <a:pt x="1308519" y="1115281"/>
                  <a:pt x="1297059" y="1120620"/>
                  <a:pt x="1285339" y="1122443"/>
                </a:cubicBezTo>
                <a:cubicBezTo>
                  <a:pt x="1273619" y="1124266"/>
                  <a:pt x="1273619" y="1122834"/>
                  <a:pt x="1285339" y="1118145"/>
                </a:cubicBezTo>
                <a:cubicBezTo>
                  <a:pt x="1297059" y="1113457"/>
                  <a:pt x="1307347" y="1106165"/>
                  <a:pt x="1316202" y="1096268"/>
                </a:cubicBezTo>
                <a:cubicBezTo>
                  <a:pt x="1325057" y="1086371"/>
                  <a:pt x="1331048" y="1073869"/>
                  <a:pt x="1334173" y="1058763"/>
                </a:cubicBezTo>
                <a:cubicBezTo>
                  <a:pt x="1314379" y="1061368"/>
                  <a:pt x="1301096" y="1063191"/>
                  <a:pt x="1294324" y="1064233"/>
                </a:cubicBezTo>
                <a:cubicBezTo>
                  <a:pt x="1287553" y="1065274"/>
                  <a:pt x="1281432" y="1063972"/>
                  <a:pt x="1275963" y="1060326"/>
                </a:cubicBezTo>
                <a:cubicBezTo>
                  <a:pt x="1270493" y="1056679"/>
                  <a:pt x="1271405" y="1054856"/>
                  <a:pt x="1278697" y="1054856"/>
                </a:cubicBezTo>
                <a:cubicBezTo>
                  <a:pt x="1285990" y="1054856"/>
                  <a:pt x="1294324" y="1054335"/>
                  <a:pt x="1303701" y="1053294"/>
                </a:cubicBezTo>
                <a:cubicBezTo>
                  <a:pt x="1313077" y="1052252"/>
                  <a:pt x="1323755" y="1051210"/>
                  <a:pt x="1335736" y="1050168"/>
                </a:cubicBezTo>
                <a:cubicBezTo>
                  <a:pt x="1337819" y="1038708"/>
                  <a:pt x="1338080" y="1030374"/>
                  <a:pt x="1336517" y="1025165"/>
                </a:cubicBezTo>
                <a:cubicBezTo>
                  <a:pt x="1329745" y="1026207"/>
                  <a:pt x="1324016" y="1027118"/>
                  <a:pt x="1319327" y="1027900"/>
                </a:cubicBezTo>
                <a:cubicBezTo>
                  <a:pt x="1314639" y="1028681"/>
                  <a:pt x="1309951" y="1027379"/>
                  <a:pt x="1305263" y="1023993"/>
                </a:cubicBezTo>
                <a:cubicBezTo>
                  <a:pt x="1300575" y="1020607"/>
                  <a:pt x="1300966" y="1018784"/>
                  <a:pt x="1306435" y="1018524"/>
                </a:cubicBezTo>
                <a:cubicBezTo>
                  <a:pt x="1311905" y="1018263"/>
                  <a:pt x="1317244" y="1017873"/>
                  <a:pt x="1322453" y="1017352"/>
                </a:cubicBezTo>
                <a:cubicBezTo>
                  <a:pt x="1327662" y="1016831"/>
                  <a:pt x="1337559" y="1015528"/>
                  <a:pt x="1352144" y="1013445"/>
                </a:cubicBezTo>
                <a:cubicBezTo>
                  <a:pt x="1356832" y="1007194"/>
                  <a:pt x="1361781" y="998990"/>
                  <a:pt x="1366990" y="988832"/>
                </a:cubicBezTo>
                <a:cubicBezTo>
                  <a:pt x="1372199" y="978675"/>
                  <a:pt x="1374412" y="971122"/>
                  <a:pt x="1373631" y="966173"/>
                </a:cubicBezTo>
                <a:cubicBezTo>
                  <a:pt x="1372850" y="961225"/>
                  <a:pt x="1374412" y="959532"/>
                  <a:pt x="1378319" y="961095"/>
                </a:cubicBezTo>
                <a:close/>
                <a:moveTo>
                  <a:pt x="4057346" y="959923"/>
                </a:moveTo>
                <a:cubicBezTo>
                  <a:pt x="4058648" y="959402"/>
                  <a:pt x="4060928" y="960053"/>
                  <a:pt x="4064183" y="961876"/>
                </a:cubicBezTo>
                <a:cubicBezTo>
                  <a:pt x="4070694" y="965522"/>
                  <a:pt x="4073559" y="967866"/>
                  <a:pt x="4072778" y="968908"/>
                </a:cubicBezTo>
                <a:cubicBezTo>
                  <a:pt x="4071996" y="969950"/>
                  <a:pt x="4070824" y="971773"/>
                  <a:pt x="4069262" y="974377"/>
                </a:cubicBezTo>
                <a:cubicBezTo>
                  <a:pt x="4084889" y="987921"/>
                  <a:pt x="4100255" y="999511"/>
                  <a:pt x="4115361" y="1009147"/>
                </a:cubicBezTo>
                <a:cubicBezTo>
                  <a:pt x="4130467" y="1018784"/>
                  <a:pt x="4144271" y="1024774"/>
                  <a:pt x="4156773" y="1027118"/>
                </a:cubicBezTo>
                <a:cubicBezTo>
                  <a:pt x="4169274" y="1029463"/>
                  <a:pt x="4169274" y="1031546"/>
                  <a:pt x="4156773" y="1033369"/>
                </a:cubicBezTo>
                <a:cubicBezTo>
                  <a:pt x="4144271" y="1035192"/>
                  <a:pt x="4135676" y="1035974"/>
                  <a:pt x="4130988" y="1035713"/>
                </a:cubicBezTo>
                <a:cubicBezTo>
                  <a:pt x="4126300" y="1035453"/>
                  <a:pt x="4120831" y="1032458"/>
                  <a:pt x="4114580" y="1026728"/>
                </a:cubicBezTo>
                <a:lnTo>
                  <a:pt x="4066918" y="978284"/>
                </a:lnTo>
                <a:cubicBezTo>
                  <a:pt x="4053895" y="998078"/>
                  <a:pt x="4041524" y="1014096"/>
                  <a:pt x="4029804" y="1026337"/>
                </a:cubicBezTo>
                <a:cubicBezTo>
                  <a:pt x="4018084" y="1038578"/>
                  <a:pt x="4005322" y="1047954"/>
                  <a:pt x="3991518" y="1054466"/>
                </a:cubicBezTo>
                <a:cubicBezTo>
                  <a:pt x="3977714" y="1060977"/>
                  <a:pt x="3978104" y="1058893"/>
                  <a:pt x="3992690" y="1048215"/>
                </a:cubicBezTo>
                <a:cubicBezTo>
                  <a:pt x="4007275" y="1037536"/>
                  <a:pt x="4021860" y="1022430"/>
                  <a:pt x="4036445" y="1002897"/>
                </a:cubicBezTo>
                <a:cubicBezTo>
                  <a:pt x="4051030" y="983363"/>
                  <a:pt x="4057672" y="970731"/>
                  <a:pt x="4056370" y="965001"/>
                </a:cubicBezTo>
                <a:cubicBezTo>
                  <a:pt x="4055718" y="962136"/>
                  <a:pt x="4056044" y="960443"/>
                  <a:pt x="4057346" y="959923"/>
                </a:cubicBezTo>
                <a:close/>
                <a:moveTo>
                  <a:pt x="1752296" y="959923"/>
                </a:moveTo>
                <a:cubicBezTo>
                  <a:pt x="1753599" y="959402"/>
                  <a:pt x="1755878" y="960053"/>
                  <a:pt x="1759133" y="961876"/>
                </a:cubicBezTo>
                <a:cubicBezTo>
                  <a:pt x="1765644" y="965522"/>
                  <a:pt x="1768510" y="967866"/>
                  <a:pt x="1767728" y="968908"/>
                </a:cubicBezTo>
                <a:cubicBezTo>
                  <a:pt x="1766947" y="969950"/>
                  <a:pt x="1765775" y="971773"/>
                  <a:pt x="1764212" y="974377"/>
                </a:cubicBezTo>
                <a:cubicBezTo>
                  <a:pt x="1779839" y="987921"/>
                  <a:pt x="1795205" y="999511"/>
                  <a:pt x="1810312" y="1009147"/>
                </a:cubicBezTo>
                <a:cubicBezTo>
                  <a:pt x="1825418" y="1018784"/>
                  <a:pt x="1839221" y="1024774"/>
                  <a:pt x="1851723" y="1027118"/>
                </a:cubicBezTo>
                <a:cubicBezTo>
                  <a:pt x="1864225" y="1029463"/>
                  <a:pt x="1864225" y="1031546"/>
                  <a:pt x="1851723" y="1033369"/>
                </a:cubicBezTo>
                <a:cubicBezTo>
                  <a:pt x="1839221" y="1035192"/>
                  <a:pt x="1830627" y="1035974"/>
                  <a:pt x="1825939" y="1035713"/>
                </a:cubicBezTo>
                <a:cubicBezTo>
                  <a:pt x="1821250" y="1035453"/>
                  <a:pt x="1815781" y="1032458"/>
                  <a:pt x="1809530" y="1026728"/>
                </a:cubicBezTo>
                <a:lnTo>
                  <a:pt x="1761868" y="978284"/>
                </a:lnTo>
                <a:cubicBezTo>
                  <a:pt x="1748845" y="998078"/>
                  <a:pt x="1736474" y="1014096"/>
                  <a:pt x="1724754" y="1026337"/>
                </a:cubicBezTo>
                <a:cubicBezTo>
                  <a:pt x="1713034" y="1038578"/>
                  <a:pt x="1700272" y="1047954"/>
                  <a:pt x="1686468" y="1054466"/>
                </a:cubicBezTo>
                <a:cubicBezTo>
                  <a:pt x="1672664" y="1060977"/>
                  <a:pt x="1673055" y="1058893"/>
                  <a:pt x="1687640" y="1048215"/>
                </a:cubicBezTo>
                <a:cubicBezTo>
                  <a:pt x="1702225" y="1037536"/>
                  <a:pt x="1716810" y="1022430"/>
                  <a:pt x="1731395" y="1002897"/>
                </a:cubicBezTo>
                <a:cubicBezTo>
                  <a:pt x="1745981" y="983363"/>
                  <a:pt x="1752622" y="970731"/>
                  <a:pt x="1751320" y="965001"/>
                </a:cubicBezTo>
                <a:cubicBezTo>
                  <a:pt x="1750669" y="962136"/>
                  <a:pt x="1750994" y="960443"/>
                  <a:pt x="1752296" y="959923"/>
                </a:cubicBezTo>
                <a:close/>
                <a:moveTo>
                  <a:pt x="3684541" y="959825"/>
                </a:moveTo>
                <a:cubicBezTo>
                  <a:pt x="3686364" y="959630"/>
                  <a:pt x="3690010" y="960574"/>
                  <a:pt x="3695480" y="962657"/>
                </a:cubicBezTo>
                <a:cubicBezTo>
                  <a:pt x="3703294" y="965783"/>
                  <a:pt x="3706549" y="968908"/>
                  <a:pt x="3705247" y="972033"/>
                </a:cubicBezTo>
                <a:cubicBezTo>
                  <a:pt x="3703944" y="975159"/>
                  <a:pt x="3703033" y="980107"/>
                  <a:pt x="3702512" y="986879"/>
                </a:cubicBezTo>
                <a:cubicBezTo>
                  <a:pt x="3701991" y="993651"/>
                  <a:pt x="3701731" y="1003027"/>
                  <a:pt x="3701731" y="1015008"/>
                </a:cubicBezTo>
                <a:cubicBezTo>
                  <a:pt x="3712670" y="1013445"/>
                  <a:pt x="3720613" y="1012012"/>
                  <a:pt x="3725562" y="1010710"/>
                </a:cubicBezTo>
                <a:cubicBezTo>
                  <a:pt x="3730510" y="1009408"/>
                  <a:pt x="3735068" y="1010710"/>
                  <a:pt x="3739236" y="1014617"/>
                </a:cubicBezTo>
                <a:cubicBezTo>
                  <a:pt x="3743402" y="1018524"/>
                  <a:pt x="3741710" y="1020737"/>
                  <a:pt x="3734157" y="1021258"/>
                </a:cubicBezTo>
                <a:cubicBezTo>
                  <a:pt x="3726604" y="1021779"/>
                  <a:pt x="3715795" y="1022821"/>
                  <a:pt x="3701731" y="1024384"/>
                </a:cubicBezTo>
                <a:cubicBezTo>
                  <a:pt x="3702252" y="1058242"/>
                  <a:pt x="3702903" y="1080641"/>
                  <a:pt x="3703684" y="1091580"/>
                </a:cubicBezTo>
                <a:cubicBezTo>
                  <a:pt x="3704466" y="1102519"/>
                  <a:pt x="3703814" y="1110462"/>
                  <a:pt x="3701731" y="1115411"/>
                </a:cubicBezTo>
                <a:cubicBezTo>
                  <a:pt x="3699647" y="1120359"/>
                  <a:pt x="3696782" y="1124526"/>
                  <a:pt x="3693136" y="1127912"/>
                </a:cubicBezTo>
                <a:cubicBezTo>
                  <a:pt x="3689490" y="1131298"/>
                  <a:pt x="3686885" y="1130256"/>
                  <a:pt x="3685322" y="1124787"/>
                </a:cubicBezTo>
                <a:cubicBezTo>
                  <a:pt x="3683760" y="1119318"/>
                  <a:pt x="3679723" y="1113588"/>
                  <a:pt x="3673212" y="1107597"/>
                </a:cubicBezTo>
                <a:cubicBezTo>
                  <a:pt x="3666700" y="1101607"/>
                  <a:pt x="3666570" y="1099654"/>
                  <a:pt x="3672821" y="1101737"/>
                </a:cubicBezTo>
                <a:cubicBezTo>
                  <a:pt x="3679072" y="1103821"/>
                  <a:pt x="3683760" y="1104863"/>
                  <a:pt x="3686885" y="1104863"/>
                </a:cubicBezTo>
                <a:cubicBezTo>
                  <a:pt x="3690010" y="1104863"/>
                  <a:pt x="3691573" y="1099133"/>
                  <a:pt x="3691573" y="1087673"/>
                </a:cubicBezTo>
                <a:lnTo>
                  <a:pt x="3691573" y="1025946"/>
                </a:lnTo>
                <a:cubicBezTo>
                  <a:pt x="3684802" y="1026467"/>
                  <a:pt x="3678420" y="1027118"/>
                  <a:pt x="3672430" y="1027900"/>
                </a:cubicBezTo>
                <a:cubicBezTo>
                  <a:pt x="3666440" y="1028681"/>
                  <a:pt x="3661231" y="1029593"/>
                  <a:pt x="3656803" y="1030635"/>
                </a:cubicBezTo>
                <a:cubicBezTo>
                  <a:pt x="3652376" y="1031676"/>
                  <a:pt x="3647688" y="1030504"/>
                  <a:pt x="3642739" y="1027118"/>
                </a:cubicBezTo>
                <a:cubicBezTo>
                  <a:pt x="3637790" y="1023733"/>
                  <a:pt x="3638181" y="1021910"/>
                  <a:pt x="3643911" y="1021649"/>
                </a:cubicBezTo>
                <a:cubicBezTo>
                  <a:pt x="3649641" y="1021389"/>
                  <a:pt x="3656152" y="1020868"/>
                  <a:pt x="3663445" y="1020086"/>
                </a:cubicBezTo>
                <a:cubicBezTo>
                  <a:pt x="3670737" y="1019305"/>
                  <a:pt x="3680114" y="1018133"/>
                  <a:pt x="3691573" y="1016570"/>
                </a:cubicBezTo>
                <a:cubicBezTo>
                  <a:pt x="3691573" y="1008236"/>
                  <a:pt x="3691313" y="998599"/>
                  <a:pt x="3690792" y="987660"/>
                </a:cubicBezTo>
                <a:cubicBezTo>
                  <a:pt x="3690271" y="976722"/>
                  <a:pt x="3688187" y="968778"/>
                  <a:pt x="3684541" y="963829"/>
                </a:cubicBezTo>
                <a:cubicBezTo>
                  <a:pt x="3682718" y="961355"/>
                  <a:pt x="3682718" y="960020"/>
                  <a:pt x="3684541" y="959825"/>
                </a:cubicBezTo>
                <a:close/>
                <a:moveTo>
                  <a:pt x="1130874" y="958751"/>
                </a:moveTo>
                <a:cubicBezTo>
                  <a:pt x="1132957" y="958751"/>
                  <a:pt x="1136994" y="959792"/>
                  <a:pt x="1142985" y="961876"/>
                </a:cubicBezTo>
                <a:cubicBezTo>
                  <a:pt x="1148975" y="963960"/>
                  <a:pt x="1151059" y="966173"/>
                  <a:pt x="1149236" y="968517"/>
                </a:cubicBezTo>
                <a:cubicBezTo>
                  <a:pt x="1147412" y="970861"/>
                  <a:pt x="1145720" y="974117"/>
                  <a:pt x="1144157" y="978284"/>
                </a:cubicBezTo>
                <a:cubicBezTo>
                  <a:pt x="1142594" y="982451"/>
                  <a:pt x="1140511" y="987660"/>
                  <a:pt x="1137906" y="993911"/>
                </a:cubicBezTo>
                <a:cubicBezTo>
                  <a:pt x="1148324" y="992349"/>
                  <a:pt x="1158612" y="990786"/>
                  <a:pt x="1168769" y="989223"/>
                </a:cubicBezTo>
                <a:cubicBezTo>
                  <a:pt x="1178927" y="987660"/>
                  <a:pt x="1187001" y="986488"/>
                  <a:pt x="1192991" y="985707"/>
                </a:cubicBezTo>
                <a:cubicBezTo>
                  <a:pt x="1198981" y="984926"/>
                  <a:pt x="1204711" y="984926"/>
                  <a:pt x="1210181" y="985707"/>
                </a:cubicBezTo>
                <a:cubicBezTo>
                  <a:pt x="1215650" y="986488"/>
                  <a:pt x="1219687" y="988442"/>
                  <a:pt x="1222292" y="991567"/>
                </a:cubicBezTo>
                <a:cubicBezTo>
                  <a:pt x="1224896" y="994693"/>
                  <a:pt x="1224636" y="996516"/>
                  <a:pt x="1221510" y="997037"/>
                </a:cubicBezTo>
                <a:cubicBezTo>
                  <a:pt x="1218385" y="997558"/>
                  <a:pt x="1212655" y="997558"/>
                  <a:pt x="1204321" y="997037"/>
                </a:cubicBezTo>
                <a:cubicBezTo>
                  <a:pt x="1195986" y="996516"/>
                  <a:pt x="1186219" y="996646"/>
                  <a:pt x="1175020" y="997427"/>
                </a:cubicBezTo>
                <a:cubicBezTo>
                  <a:pt x="1163821" y="998209"/>
                  <a:pt x="1150668" y="999641"/>
                  <a:pt x="1135562" y="1001725"/>
                </a:cubicBezTo>
                <a:cubicBezTo>
                  <a:pt x="1130874" y="1012143"/>
                  <a:pt x="1126186" y="1020737"/>
                  <a:pt x="1121498" y="1027509"/>
                </a:cubicBezTo>
                <a:cubicBezTo>
                  <a:pt x="1123581" y="1030114"/>
                  <a:pt x="1129441" y="1030244"/>
                  <a:pt x="1139078" y="1027900"/>
                </a:cubicBezTo>
                <a:cubicBezTo>
                  <a:pt x="1148715" y="1025556"/>
                  <a:pt x="1155096" y="1023863"/>
                  <a:pt x="1158221" y="1022821"/>
                </a:cubicBezTo>
                <a:cubicBezTo>
                  <a:pt x="1161346" y="1021779"/>
                  <a:pt x="1164732" y="1021779"/>
                  <a:pt x="1168379" y="1022821"/>
                </a:cubicBezTo>
                <a:cubicBezTo>
                  <a:pt x="1172025" y="1023863"/>
                  <a:pt x="1175281" y="1025165"/>
                  <a:pt x="1178145" y="1026728"/>
                </a:cubicBezTo>
                <a:cubicBezTo>
                  <a:pt x="1181010" y="1028291"/>
                  <a:pt x="1181531" y="1031937"/>
                  <a:pt x="1179708" y="1037667"/>
                </a:cubicBezTo>
                <a:cubicBezTo>
                  <a:pt x="1177885" y="1043397"/>
                  <a:pt x="1177234" y="1049778"/>
                  <a:pt x="1177755" y="1056810"/>
                </a:cubicBezTo>
                <a:cubicBezTo>
                  <a:pt x="1178276" y="1063842"/>
                  <a:pt x="1178797" y="1072046"/>
                  <a:pt x="1179317" y="1081422"/>
                </a:cubicBezTo>
                <a:cubicBezTo>
                  <a:pt x="1179838" y="1090798"/>
                  <a:pt x="1180359" y="1099263"/>
                  <a:pt x="1180880" y="1106816"/>
                </a:cubicBezTo>
                <a:cubicBezTo>
                  <a:pt x="1181401" y="1114369"/>
                  <a:pt x="1180620" y="1120620"/>
                  <a:pt x="1178536" y="1125568"/>
                </a:cubicBezTo>
                <a:cubicBezTo>
                  <a:pt x="1176453" y="1130517"/>
                  <a:pt x="1173718" y="1134554"/>
                  <a:pt x="1170332" y="1137679"/>
                </a:cubicBezTo>
                <a:cubicBezTo>
                  <a:pt x="1166946" y="1140805"/>
                  <a:pt x="1164732" y="1140153"/>
                  <a:pt x="1163690" y="1135726"/>
                </a:cubicBezTo>
                <a:cubicBezTo>
                  <a:pt x="1162649" y="1131298"/>
                  <a:pt x="1159523" y="1126350"/>
                  <a:pt x="1154314" y="1120880"/>
                </a:cubicBezTo>
                <a:cubicBezTo>
                  <a:pt x="1149105" y="1115411"/>
                  <a:pt x="1148715" y="1113327"/>
                  <a:pt x="1153142" y="1114629"/>
                </a:cubicBezTo>
                <a:cubicBezTo>
                  <a:pt x="1157570" y="1115932"/>
                  <a:pt x="1161216" y="1116713"/>
                  <a:pt x="1164081" y="1116973"/>
                </a:cubicBezTo>
                <a:cubicBezTo>
                  <a:pt x="1166946" y="1117234"/>
                  <a:pt x="1168379" y="1110592"/>
                  <a:pt x="1168379" y="1097049"/>
                </a:cubicBezTo>
                <a:cubicBezTo>
                  <a:pt x="1168379" y="1082985"/>
                  <a:pt x="1167858" y="1068660"/>
                  <a:pt x="1166816" y="1054075"/>
                </a:cubicBezTo>
                <a:cubicBezTo>
                  <a:pt x="1165774" y="1039490"/>
                  <a:pt x="1163430" y="1031676"/>
                  <a:pt x="1159784" y="1030635"/>
                </a:cubicBezTo>
                <a:cubicBezTo>
                  <a:pt x="1156138" y="1029593"/>
                  <a:pt x="1144157" y="1031155"/>
                  <a:pt x="1123842" y="1035323"/>
                </a:cubicBezTo>
                <a:lnTo>
                  <a:pt x="1123842" y="1055638"/>
                </a:lnTo>
                <a:cubicBezTo>
                  <a:pt x="1129572" y="1055117"/>
                  <a:pt x="1135953" y="1053945"/>
                  <a:pt x="1142985" y="1052122"/>
                </a:cubicBezTo>
                <a:cubicBezTo>
                  <a:pt x="1150017" y="1050298"/>
                  <a:pt x="1154445" y="1050689"/>
                  <a:pt x="1156268" y="1053294"/>
                </a:cubicBezTo>
                <a:cubicBezTo>
                  <a:pt x="1158091" y="1055898"/>
                  <a:pt x="1155617" y="1057851"/>
                  <a:pt x="1148845" y="1059154"/>
                </a:cubicBezTo>
                <a:cubicBezTo>
                  <a:pt x="1142073" y="1060456"/>
                  <a:pt x="1133739" y="1061107"/>
                  <a:pt x="1123842" y="1061107"/>
                </a:cubicBezTo>
                <a:cubicBezTo>
                  <a:pt x="1123842" y="1067879"/>
                  <a:pt x="1123321" y="1074911"/>
                  <a:pt x="1122279" y="1082203"/>
                </a:cubicBezTo>
                <a:cubicBezTo>
                  <a:pt x="1131655" y="1081683"/>
                  <a:pt x="1139078" y="1080511"/>
                  <a:pt x="1144547" y="1078687"/>
                </a:cubicBezTo>
                <a:cubicBezTo>
                  <a:pt x="1150017" y="1076864"/>
                  <a:pt x="1154054" y="1077385"/>
                  <a:pt x="1156658" y="1080250"/>
                </a:cubicBezTo>
                <a:cubicBezTo>
                  <a:pt x="1159263" y="1083115"/>
                  <a:pt x="1155877" y="1085329"/>
                  <a:pt x="1146501" y="1086892"/>
                </a:cubicBezTo>
                <a:cubicBezTo>
                  <a:pt x="1137125" y="1088454"/>
                  <a:pt x="1129051" y="1088194"/>
                  <a:pt x="1122279" y="1086110"/>
                </a:cubicBezTo>
                <a:cubicBezTo>
                  <a:pt x="1121237" y="1100695"/>
                  <a:pt x="1119024" y="1111634"/>
                  <a:pt x="1115638" y="1118927"/>
                </a:cubicBezTo>
                <a:cubicBezTo>
                  <a:pt x="1112252" y="1126219"/>
                  <a:pt x="1109387" y="1127522"/>
                  <a:pt x="1107043" y="1122834"/>
                </a:cubicBezTo>
                <a:cubicBezTo>
                  <a:pt x="1104699" y="1118145"/>
                  <a:pt x="1104699" y="1113197"/>
                  <a:pt x="1107043" y="1107988"/>
                </a:cubicBezTo>
                <a:cubicBezTo>
                  <a:pt x="1109387" y="1102779"/>
                  <a:pt x="1111210" y="1096789"/>
                  <a:pt x="1112512" y="1090017"/>
                </a:cubicBezTo>
                <a:cubicBezTo>
                  <a:pt x="1113815" y="1083245"/>
                  <a:pt x="1114856" y="1073739"/>
                  <a:pt x="1115638" y="1061498"/>
                </a:cubicBezTo>
                <a:cubicBezTo>
                  <a:pt x="1116419" y="1049257"/>
                  <a:pt x="1116549" y="1040792"/>
                  <a:pt x="1116028" y="1036104"/>
                </a:cubicBezTo>
                <a:cubicBezTo>
                  <a:pt x="1107694" y="1047564"/>
                  <a:pt x="1099490" y="1057200"/>
                  <a:pt x="1091416" y="1065014"/>
                </a:cubicBezTo>
                <a:cubicBezTo>
                  <a:pt x="1083342" y="1072827"/>
                  <a:pt x="1074096" y="1079339"/>
                  <a:pt x="1063678" y="1084548"/>
                </a:cubicBezTo>
                <a:cubicBezTo>
                  <a:pt x="1053260" y="1089757"/>
                  <a:pt x="1053000" y="1088454"/>
                  <a:pt x="1062897" y="1080641"/>
                </a:cubicBezTo>
                <a:cubicBezTo>
                  <a:pt x="1072794" y="1072827"/>
                  <a:pt x="1083212" y="1062279"/>
                  <a:pt x="1094151" y="1048996"/>
                </a:cubicBezTo>
                <a:cubicBezTo>
                  <a:pt x="1105089" y="1035713"/>
                  <a:pt x="1114986" y="1020217"/>
                  <a:pt x="1123842" y="1002506"/>
                </a:cubicBezTo>
                <a:cubicBezTo>
                  <a:pt x="1101964" y="1005111"/>
                  <a:pt x="1088290" y="1007064"/>
                  <a:pt x="1082821" y="1008366"/>
                </a:cubicBezTo>
                <a:cubicBezTo>
                  <a:pt x="1077352" y="1009668"/>
                  <a:pt x="1072273" y="1008757"/>
                  <a:pt x="1067585" y="1005631"/>
                </a:cubicBezTo>
                <a:cubicBezTo>
                  <a:pt x="1062897" y="1002506"/>
                  <a:pt x="1061725" y="1000813"/>
                  <a:pt x="1064069" y="1000553"/>
                </a:cubicBezTo>
                <a:cubicBezTo>
                  <a:pt x="1066413" y="1000292"/>
                  <a:pt x="1071752" y="1000032"/>
                  <a:pt x="1080086" y="999771"/>
                </a:cubicBezTo>
                <a:cubicBezTo>
                  <a:pt x="1088421" y="999511"/>
                  <a:pt x="1103787" y="997818"/>
                  <a:pt x="1126186" y="994693"/>
                </a:cubicBezTo>
                <a:cubicBezTo>
                  <a:pt x="1132437" y="979066"/>
                  <a:pt x="1134390" y="969169"/>
                  <a:pt x="1132046" y="965001"/>
                </a:cubicBezTo>
                <a:cubicBezTo>
                  <a:pt x="1129702" y="960834"/>
                  <a:pt x="1129311" y="958751"/>
                  <a:pt x="1130874" y="958751"/>
                </a:cubicBezTo>
                <a:close/>
                <a:moveTo>
                  <a:pt x="2387392" y="955625"/>
                </a:moveTo>
                <a:cubicBezTo>
                  <a:pt x="2392081" y="956667"/>
                  <a:pt x="2395857" y="958099"/>
                  <a:pt x="2398722" y="959923"/>
                </a:cubicBezTo>
                <a:cubicBezTo>
                  <a:pt x="2401587" y="961746"/>
                  <a:pt x="2402368" y="963829"/>
                  <a:pt x="2401066" y="966173"/>
                </a:cubicBezTo>
                <a:cubicBezTo>
                  <a:pt x="2399764" y="968517"/>
                  <a:pt x="2399113" y="972815"/>
                  <a:pt x="2399113" y="979066"/>
                </a:cubicBezTo>
                <a:cubicBezTo>
                  <a:pt x="2409530" y="978024"/>
                  <a:pt x="2421511" y="976722"/>
                  <a:pt x="2435055" y="975159"/>
                </a:cubicBezTo>
                <a:cubicBezTo>
                  <a:pt x="2448598" y="973596"/>
                  <a:pt x="2457063" y="972554"/>
                  <a:pt x="2460448" y="972033"/>
                </a:cubicBezTo>
                <a:cubicBezTo>
                  <a:pt x="2463834" y="971513"/>
                  <a:pt x="2467871" y="973596"/>
                  <a:pt x="2472559" y="978284"/>
                </a:cubicBezTo>
                <a:cubicBezTo>
                  <a:pt x="2477247" y="982972"/>
                  <a:pt x="2475815" y="985186"/>
                  <a:pt x="2468262" y="984926"/>
                </a:cubicBezTo>
                <a:cubicBezTo>
                  <a:pt x="2460709" y="984665"/>
                  <a:pt x="2451072" y="984665"/>
                  <a:pt x="2439352" y="984926"/>
                </a:cubicBezTo>
                <a:cubicBezTo>
                  <a:pt x="2427632" y="985186"/>
                  <a:pt x="2414219" y="985837"/>
                  <a:pt x="2399113" y="986879"/>
                </a:cubicBezTo>
                <a:lnTo>
                  <a:pt x="2399113" y="1001725"/>
                </a:lnTo>
                <a:cubicBezTo>
                  <a:pt x="2413177" y="1000162"/>
                  <a:pt x="2422293" y="998469"/>
                  <a:pt x="2426460" y="996646"/>
                </a:cubicBezTo>
                <a:cubicBezTo>
                  <a:pt x="2430627" y="994823"/>
                  <a:pt x="2433883" y="994562"/>
                  <a:pt x="2436227" y="995865"/>
                </a:cubicBezTo>
                <a:cubicBezTo>
                  <a:pt x="2438571" y="997167"/>
                  <a:pt x="2441305" y="998860"/>
                  <a:pt x="2444431" y="1000943"/>
                </a:cubicBezTo>
                <a:cubicBezTo>
                  <a:pt x="2447556" y="1003027"/>
                  <a:pt x="2447426" y="1004980"/>
                  <a:pt x="2444040" y="1006803"/>
                </a:cubicBezTo>
                <a:cubicBezTo>
                  <a:pt x="2440654" y="1008627"/>
                  <a:pt x="2437659" y="1012143"/>
                  <a:pt x="2435055" y="1017352"/>
                </a:cubicBezTo>
                <a:cubicBezTo>
                  <a:pt x="2440785" y="1022040"/>
                  <a:pt x="2440003" y="1024384"/>
                  <a:pt x="2432711" y="1024384"/>
                </a:cubicBezTo>
                <a:cubicBezTo>
                  <a:pt x="2425418" y="1024384"/>
                  <a:pt x="2414219" y="1025165"/>
                  <a:pt x="2399113" y="1026728"/>
                </a:cubicBezTo>
                <a:lnTo>
                  <a:pt x="2399113" y="1040011"/>
                </a:lnTo>
                <a:cubicBezTo>
                  <a:pt x="2416823" y="1037406"/>
                  <a:pt x="2427241" y="1035192"/>
                  <a:pt x="2430367" y="1033369"/>
                </a:cubicBezTo>
                <a:cubicBezTo>
                  <a:pt x="2433492" y="1031546"/>
                  <a:pt x="2436617" y="1031286"/>
                  <a:pt x="2439743" y="1032588"/>
                </a:cubicBezTo>
                <a:cubicBezTo>
                  <a:pt x="2442868" y="1033890"/>
                  <a:pt x="2445994" y="1035713"/>
                  <a:pt x="2449119" y="1038057"/>
                </a:cubicBezTo>
                <a:cubicBezTo>
                  <a:pt x="2452244" y="1040401"/>
                  <a:pt x="2452765" y="1042355"/>
                  <a:pt x="2450682" y="1043917"/>
                </a:cubicBezTo>
                <a:cubicBezTo>
                  <a:pt x="2448598" y="1045480"/>
                  <a:pt x="2446514" y="1048866"/>
                  <a:pt x="2444431" y="1054075"/>
                </a:cubicBezTo>
                <a:cubicBezTo>
                  <a:pt x="2449119" y="1053554"/>
                  <a:pt x="2454067" y="1052773"/>
                  <a:pt x="2459276" y="1051731"/>
                </a:cubicBezTo>
                <a:cubicBezTo>
                  <a:pt x="2464485" y="1050689"/>
                  <a:pt x="2468913" y="1052122"/>
                  <a:pt x="2472559" y="1056028"/>
                </a:cubicBezTo>
                <a:cubicBezTo>
                  <a:pt x="2476206" y="1059935"/>
                  <a:pt x="2474382" y="1061888"/>
                  <a:pt x="2467090" y="1061888"/>
                </a:cubicBezTo>
                <a:cubicBezTo>
                  <a:pt x="2460318" y="1061888"/>
                  <a:pt x="2451984" y="1062149"/>
                  <a:pt x="2442087" y="1062670"/>
                </a:cubicBezTo>
                <a:cubicBezTo>
                  <a:pt x="2440524" y="1067879"/>
                  <a:pt x="2439482" y="1071786"/>
                  <a:pt x="2438961" y="1074390"/>
                </a:cubicBezTo>
                <a:cubicBezTo>
                  <a:pt x="2444691" y="1080120"/>
                  <a:pt x="2444952" y="1083115"/>
                  <a:pt x="2439743" y="1083376"/>
                </a:cubicBezTo>
                <a:cubicBezTo>
                  <a:pt x="2434534" y="1083636"/>
                  <a:pt x="2420990" y="1084808"/>
                  <a:pt x="2399113" y="1086892"/>
                </a:cubicBezTo>
                <a:cubicBezTo>
                  <a:pt x="2399113" y="1100435"/>
                  <a:pt x="2399373" y="1110592"/>
                  <a:pt x="2399894" y="1117364"/>
                </a:cubicBezTo>
                <a:cubicBezTo>
                  <a:pt x="2400415" y="1124136"/>
                  <a:pt x="2398462" y="1130126"/>
                  <a:pt x="2394034" y="1135335"/>
                </a:cubicBezTo>
                <a:cubicBezTo>
                  <a:pt x="2389606" y="1140544"/>
                  <a:pt x="2386220" y="1140674"/>
                  <a:pt x="2383876" y="1135726"/>
                </a:cubicBezTo>
                <a:cubicBezTo>
                  <a:pt x="2381532" y="1130777"/>
                  <a:pt x="2376714" y="1126089"/>
                  <a:pt x="2369421" y="1121662"/>
                </a:cubicBezTo>
                <a:cubicBezTo>
                  <a:pt x="2362129" y="1117234"/>
                  <a:pt x="2362650" y="1116062"/>
                  <a:pt x="2370984" y="1118145"/>
                </a:cubicBezTo>
                <a:cubicBezTo>
                  <a:pt x="2379319" y="1120229"/>
                  <a:pt x="2384267" y="1120880"/>
                  <a:pt x="2385830" y="1120099"/>
                </a:cubicBezTo>
                <a:cubicBezTo>
                  <a:pt x="2387392" y="1119318"/>
                  <a:pt x="2388304" y="1118145"/>
                  <a:pt x="2388564" y="1116583"/>
                </a:cubicBezTo>
                <a:cubicBezTo>
                  <a:pt x="2388825" y="1115020"/>
                  <a:pt x="2388955" y="1105644"/>
                  <a:pt x="2388955" y="1088454"/>
                </a:cubicBezTo>
                <a:cubicBezTo>
                  <a:pt x="2374891" y="1090017"/>
                  <a:pt x="2365384" y="1091449"/>
                  <a:pt x="2360436" y="1092752"/>
                </a:cubicBezTo>
                <a:cubicBezTo>
                  <a:pt x="2355487" y="1094054"/>
                  <a:pt x="2350539" y="1093142"/>
                  <a:pt x="2345590" y="1090017"/>
                </a:cubicBezTo>
                <a:cubicBezTo>
                  <a:pt x="2340642" y="1086892"/>
                  <a:pt x="2341553" y="1085329"/>
                  <a:pt x="2348325" y="1085329"/>
                </a:cubicBezTo>
                <a:cubicBezTo>
                  <a:pt x="2355097" y="1085329"/>
                  <a:pt x="2368640" y="1083766"/>
                  <a:pt x="2388955" y="1080641"/>
                </a:cubicBezTo>
                <a:lnTo>
                  <a:pt x="2388955" y="1068139"/>
                </a:lnTo>
                <a:cubicBezTo>
                  <a:pt x="2364473" y="1071265"/>
                  <a:pt x="2349237" y="1073478"/>
                  <a:pt x="2343246" y="1074781"/>
                </a:cubicBezTo>
                <a:cubicBezTo>
                  <a:pt x="2337256" y="1076083"/>
                  <a:pt x="2331786" y="1075041"/>
                  <a:pt x="2326838" y="1071655"/>
                </a:cubicBezTo>
                <a:cubicBezTo>
                  <a:pt x="2321889" y="1068269"/>
                  <a:pt x="2322541" y="1066707"/>
                  <a:pt x="2328791" y="1066967"/>
                </a:cubicBezTo>
                <a:cubicBezTo>
                  <a:pt x="2335042" y="1067228"/>
                  <a:pt x="2343246" y="1066837"/>
                  <a:pt x="2353404" y="1065795"/>
                </a:cubicBezTo>
                <a:cubicBezTo>
                  <a:pt x="2363561" y="1064753"/>
                  <a:pt x="2375412" y="1063191"/>
                  <a:pt x="2388955" y="1061107"/>
                </a:cubicBezTo>
                <a:lnTo>
                  <a:pt x="2388955" y="1047824"/>
                </a:lnTo>
                <a:cubicBezTo>
                  <a:pt x="2376974" y="1049908"/>
                  <a:pt x="2368900" y="1051470"/>
                  <a:pt x="2364733" y="1052512"/>
                </a:cubicBezTo>
                <a:cubicBezTo>
                  <a:pt x="2360566" y="1053554"/>
                  <a:pt x="2356269" y="1052643"/>
                  <a:pt x="2351841" y="1049778"/>
                </a:cubicBezTo>
                <a:cubicBezTo>
                  <a:pt x="2347413" y="1046913"/>
                  <a:pt x="2348325" y="1045480"/>
                  <a:pt x="2354576" y="1045480"/>
                </a:cubicBezTo>
                <a:cubicBezTo>
                  <a:pt x="2361348" y="1045480"/>
                  <a:pt x="2372807" y="1044178"/>
                  <a:pt x="2388955" y="1041573"/>
                </a:cubicBezTo>
                <a:lnTo>
                  <a:pt x="2388955" y="1028291"/>
                </a:lnTo>
                <a:cubicBezTo>
                  <a:pt x="2382704" y="1028811"/>
                  <a:pt x="2373588" y="1029853"/>
                  <a:pt x="2361608" y="1031416"/>
                </a:cubicBezTo>
                <a:cubicBezTo>
                  <a:pt x="2360045" y="1036625"/>
                  <a:pt x="2358483" y="1038057"/>
                  <a:pt x="2356920" y="1035713"/>
                </a:cubicBezTo>
                <a:cubicBezTo>
                  <a:pt x="2355357" y="1033369"/>
                  <a:pt x="2353925" y="1028811"/>
                  <a:pt x="2352622" y="1022040"/>
                </a:cubicBezTo>
                <a:cubicBezTo>
                  <a:pt x="2351320" y="1015268"/>
                  <a:pt x="2349497" y="1010320"/>
                  <a:pt x="2347153" y="1007194"/>
                </a:cubicBezTo>
                <a:cubicBezTo>
                  <a:pt x="2344809" y="1004069"/>
                  <a:pt x="2344939" y="1002506"/>
                  <a:pt x="2347544" y="1002506"/>
                </a:cubicBezTo>
                <a:cubicBezTo>
                  <a:pt x="2350148" y="1002506"/>
                  <a:pt x="2353143" y="1003157"/>
                  <a:pt x="2356529" y="1004459"/>
                </a:cubicBezTo>
                <a:cubicBezTo>
                  <a:pt x="2359915" y="1005762"/>
                  <a:pt x="2370724" y="1005111"/>
                  <a:pt x="2388955" y="1002506"/>
                </a:cubicBezTo>
                <a:lnTo>
                  <a:pt x="2388955" y="988442"/>
                </a:lnTo>
                <a:cubicBezTo>
                  <a:pt x="2374891" y="990004"/>
                  <a:pt x="2363952" y="991307"/>
                  <a:pt x="2356139" y="992349"/>
                </a:cubicBezTo>
                <a:cubicBezTo>
                  <a:pt x="2348325" y="993390"/>
                  <a:pt x="2341684" y="994432"/>
                  <a:pt x="2336214" y="995474"/>
                </a:cubicBezTo>
                <a:cubicBezTo>
                  <a:pt x="2330745" y="996516"/>
                  <a:pt x="2325275" y="995344"/>
                  <a:pt x="2319806" y="991958"/>
                </a:cubicBezTo>
                <a:cubicBezTo>
                  <a:pt x="2314336" y="988572"/>
                  <a:pt x="2314987" y="986879"/>
                  <a:pt x="2321759" y="986879"/>
                </a:cubicBezTo>
                <a:cubicBezTo>
                  <a:pt x="2328531" y="986879"/>
                  <a:pt x="2337256" y="986358"/>
                  <a:pt x="2347934" y="985316"/>
                </a:cubicBezTo>
                <a:cubicBezTo>
                  <a:pt x="2358613" y="984275"/>
                  <a:pt x="2372286" y="982712"/>
                  <a:pt x="2388955" y="980628"/>
                </a:cubicBezTo>
                <a:cubicBezTo>
                  <a:pt x="2388955" y="972294"/>
                  <a:pt x="2387523" y="965783"/>
                  <a:pt x="2384658" y="961095"/>
                </a:cubicBezTo>
                <a:cubicBezTo>
                  <a:pt x="2381793" y="956406"/>
                  <a:pt x="2382704" y="954583"/>
                  <a:pt x="2387392" y="955625"/>
                </a:cubicBezTo>
                <a:close/>
                <a:moveTo>
                  <a:pt x="5323827" y="955234"/>
                </a:moveTo>
                <a:cubicBezTo>
                  <a:pt x="5328254" y="954974"/>
                  <a:pt x="5332422" y="955365"/>
                  <a:pt x="5336328" y="956406"/>
                </a:cubicBezTo>
                <a:cubicBezTo>
                  <a:pt x="5340236" y="957448"/>
                  <a:pt x="5341538" y="959402"/>
                  <a:pt x="5340236" y="962267"/>
                </a:cubicBezTo>
                <a:cubicBezTo>
                  <a:pt x="5338933" y="965132"/>
                  <a:pt x="5340105" y="973075"/>
                  <a:pt x="5343752" y="986098"/>
                </a:cubicBezTo>
                <a:cubicBezTo>
                  <a:pt x="5350002" y="984535"/>
                  <a:pt x="5355081" y="983363"/>
                  <a:pt x="5358988" y="982582"/>
                </a:cubicBezTo>
                <a:cubicBezTo>
                  <a:pt x="5362894" y="981800"/>
                  <a:pt x="5366410" y="982451"/>
                  <a:pt x="5369536" y="984535"/>
                </a:cubicBezTo>
                <a:cubicBezTo>
                  <a:pt x="5372662" y="986619"/>
                  <a:pt x="5370968" y="988442"/>
                  <a:pt x="5364457" y="990004"/>
                </a:cubicBezTo>
                <a:cubicBezTo>
                  <a:pt x="5357946" y="991567"/>
                  <a:pt x="5351826" y="992869"/>
                  <a:pt x="5346096" y="993911"/>
                </a:cubicBezTo>
                <a:cubicBezTo>
                  <a:pt x="5350262" y="1009538"/>
                  <a:pt x="5355992" y="1023342"/>
                  <a:pt x="5363285" y="1035323"/>
                </a:cubicBezTo>
                <a:cubicBezTo>
                  <a:pt x="5366410" y="1030635"/>
                  <a:pt x="5368624" y="1026467"/>
                  <a:pt x="5369926" y="1022821"/>
                </a:cubicBezTo>
                <a:cubicBezTo>
                  <a:pt x="5371229" y="1019175"/>
                  <a:pt x="5371620" y="1015528"/>
                  <a:pt x="5371098" y="1011882"/>
                </a:cubicBezTo>
                <a:cubicBezTo>
                  <a:pt x="5370578" y="1008236"/>
                  <a:pt x="5371750" y="1007194"/>
                  <a:pt x="5374614" y="1008757"/>
                </a:cubicBezTo>
                <a:cubicBezTo>
                  <a:pt x="5377480" y="1010320"/>
                  <a:pt x="5380475" y="1012403"/>
                  <a:pt x="5383600" y="1015008"/>
                </a:cubicBezTo>
                <a:cubicBezTo>
                  <a:pt x="5386726" y="1017612"/>
                  <a:pt x="5387116" y="1019565"/>
                  <a:pt x="5384772" y="1020868"/>
                </a:cubicBezTo>
                <a:cubicBezTo>
                  <a:pt x="5382428" y="1022170"/>
                  <a:pt x="5380344" y="1024514"/>
                  <a:pt x="5378522" y="1027900"/>
                </a:cubicBezTo>
                <a:cubicBezTo>
                  <a:pt x="5376698" y="1031286"/>
                  <a:pt x="5373442" y="1037146"/>
                  <a:pt x="5368754" y="1045480"/>
                </a:cubicBezTo>
                <a:cubicBezTo>
                  <a:pt x="5374484" y="1052773"/>
                  <a:pt x="5379694" y="1058242"/>
                  <a:pt x="5384382" y="1061888"/>
                </a:cubicBezTo>
                <a:cubicBezTo>
                  <a:pt x="5389070" y="1065535"/>
                  <a:pt x="5392846" y="1067879"/>
                  <a:pt x="5395711" y="1068921"/>
                </a:cubicBezTo>
                <a:cubicBezTo>
                  <a:pt x="5398576" y="1069962"/>
                  <a:pt x="5400660" y="1069051"/>
                  <a:pt x="5401962" y="1066186"/>
                </a:cubicBezTo>
                <a:cubicBezTo>
                  <a:pt x="5403264" y="1063321"/>
                  <a:pt x="5404696" y="1059544"/>
                  <a:pt x="5406259" y="1054856"/>
                </a:cubicBezTo>
                <a:cubicBezTo>
                  <a:pt x="5407822" y="1050168"/>
                  <a:pt x="5408473" y="1052252"/>
                  <a:pt x="5408212" y="1061107"/>
                </a:cubicBezTo>
                <a:cubicBezTo>
                  <a:pt x="5407952" y="1069962"/>
                  <a:pt x="5409124" y="1076995"/>
                  <a:pt x="5411728" y="1082203"/>
                </a:cubicBezTo>
                <a:cubicBezTo>
                  <a:pt x="5414333" y="1087412"/>
                  <a:pt x="5411468" y="1088585"/>
                  <a:pt x="5403134" y="1085720"/>
                </a:cubicBezTo>
                <a:cubicBezTo>
                  <a:pt x="5394800" y="1082855"/>
                  <a:pt x="5387246" y="1078427"/>
                  <a:pt x="5380475" y="1072437"/>
                </a:cubicBezTo>
                <a:cubicBezTo>
                  <a:pt x="5373703" y="1066446"/>
                  <a:pt x="5367712" y="1060065"/>
                  <a:pt x="5362504" y="1053294"/>
                </a:cubicBezTo>
                <a:cubicBezTo>
                  <a:pt x="5353128" y="1063191"/>
                  <a:pt x="5344533" y="1069832"/>
                  <a:pt x="5336720" y="1073218"/>
                </a:cubicBezTo>
                <a:cubicBezTo>
                  <a:pt x="5328906" y="1076604"/>
                  <a:pt x="5328124" y="1075822"/>
                  <a:pt x="5334375" y="1070874"/>
                </a:cubicBezTo>
                <a:cubicBezTo>
                  <a:pt x="5340626" y="1065925"/>
                  <a:pt x="5348179" y="1057200"/>
                  <a:pt x="5357034" y="1044699"/>
                </a:cubicBezTo>
                <a:cubicBezTo>
                  <a:pt x="5349742" y="1030635"/>
                  <a:pt x="5342970" y="1014487"/>
                  <a:pt x="5336720" y="996255"/>
                </a:cubicBezTo>
                <a:cubicBezTo>
                  <a:pt x="5312758" y="1000943"/>
                  <a:pt x="5297131" y="1003287"/>
                  <a:pt x="5289838" y="1003287"/>
                </a:cubicBezTo>
                <a:cubicBezTo>
                  <a:pt x="5289838" y="1018393"/>
                  <a:pt x="5288536" y="1030504"/>
                  <a:pt x="5285932" y="1039620"/>
                </a:cubicBezTo>
                <a:cubicBezTo>
                  <a:pt x="5283327" y="1048736"/>
                  <a:pt x="5279811" y="1057070"/>
                  <a:pt x="5275384" y="1064623"/>
                </a:cubicBezTo>
                <a:cubicBezTo>
                  <a:pt x="5270956" y="1072176"/>
                  <a:pt x="5263794" y="1079078"/>
                  <a:pt x="5253896" y="1085329"/>
                </a:cubicBezTo>
                <a:cubicBezTo>
                  <a:pt x="5244000" y="1091580"/>
                  <a:pt x="5243218" y="1090538"/>
                  <a:pt x="5251552" y="1082203"/>
                </a:cubicBezTo>
                <a:cubicBezTo>
                  <a:pt x="5259887" y="1073869"/>
                  <a:pt x="5265616" y="1066186"/>
                  <a:pt x="5268742" y="1059154"/>
                </a:cubicBezTo>
                <a:cubicBezTo>
                  <a:pt x="5271868" y="1052122"/>
                  <a:pt x="5274472" y="1044959"/>
                  <a:pt x="5276556" y="1037667"/>
                </a:cubicBezTo>
                <a:cubicBezTo>
                  <a:pt x="5278639" y="1030374"/>
                  <a:pt x="5279811" y="1023472"/>
                  <a:pt x="5280072" y="1016961"/>
                </a:cubicBezTo>
                <a:cubicBezTo>
                  <a:pt x="5280332" y="1010450"/>
                  <a:pt x="5279030" y="1004850"/>
                  <a:pt x="5276165" y="1000162"/>
                </a:cubicBezTo>
                <a:cubicBezTo>
                  <a:pt x="5273300" y="995474"/>
                  <a:pt x="5273821" y="993781"/>
                  <a:pt x="5277728" y="995083"/>
                </a:cubicBezTo>
                <a:cubicBezTo>
                  <a:pt x="5281634" y="996385"/>
                  <a:pt x="5284890" y="997297"/>
                  <a:pt x="5287494" y="997818"/>
                </a:cubicBezTo>
                <a:cubicBezTo>
                  <a:pt x="5290099" y="998339"/>
                  <a:pt x="5305726" y="995213"/>
                  <a:pt x="5334375" y="988442"/>
                </a:cubicBezTo>
                <a:cubicBezTo>
                  <a:pt x="5333854" y="985316"/>
                  <a:pt x="5332422" y="980498"/>
                  <a:pt x="5330078" y="973987"/>
                </a:cubicBezTo>
                <a:cubicBezTo>
                  <a:pt x="5327734" y="967476"/>
                  <a:pt x="5324999" y="962788"/>
                  <a:pt x="5321874" y="959923"/>
                </a:cubicBezTo>
                <a:cubicBezTo>
                  <a:pt x="5318748" y="957058"/>
                  <a:pt x="5319400" y="955495"/>
                  <a:pt x="5323827" y="955234"/>
                </a:cubicBezTo>
                <a:close/>
                <a:moveTo>
                  <a:pt x="4050216" y="772664"/>
                </a:moveTo>
                <a:cubicBezTo>
                  <a:pt x="4050802" y="772990"/>
                  <a:pt x="4049988" y="773869"/>
                  <a:pt x="4047775" y="775301"/>
                </a:cubicBezTo>
                <a:cubicBezTo>
                  <a:pt x="4043347" y="778166"/>
                  <a:pt x="4035794" y="781813"/>
                  <a:pt x="4025116" y="786240"/>
                </a:cubicBezTo>
                <a:cubicBezTo>
                  <a:pt x="4014437" y="790668"/>
                  <a:pt x="4007275" y="794444"/>
                  <a:pt x="4003628" y="797570"/>
                </a:cubicBezTo>
                <a:cubicBezTo>
                  <a:pt x="3999982" y="800695"/>
                  <a:pt x="3996857" y="801086"/>
                  <a:pt x="3994252" y="798742"/>
                </a:cubicBezTo>
                <a:cubicBezTo>
                  <a:pt x="3991648" y="796398"/>
                  <a:pt x="3988783" y="793402"/>
                  <a:pt x="3985658" y="789756"/>
                </a:cubicBezTo>
                <a:cubicBezTo>
                  <a:pt x="3982532" y="786110"/>
                  <a:pt x="3983314" y="784677"/>
                  <a:pt x="3988002" y="785459"/>
                </a:cubicBezTo>
                <a:cubicBezTo>
                  <a:pt x="3992690" y="786240"/>
                  <a:pt x="4001545" y="784808"/>
                  <a:pt x="4014568" y="781161"/>
                </a:cubicBezTo>
                <a:cubicBezTo>
                  <a:pt x="4027590" y="777515"/>
                  <a:pt x="4037487" y="774911"/>
                  <a:pt x="4044259" y="773348"/>
                </a:cubicBezTo>
                <a:cubicBezTo>
                  <a:pt x="4047644" y="772567"/>
                  <a:pt x="4049630" y="772339"/>
                  <a:pt x="4050216" y="772664"/>
                </a:cubicBezTo>
                <a:close/>
                <a:moveTo>
                  <a:pt x="4930902" y="770223"/>
                </a:moveTo>
                <a:cubicBezTo>
                  <a:pt x="4933506" y="770223"/>
                  <a:pt x="4932074" y="771915"/>
                  <a:pt x="4926605" y="775301"/>
                </a:cubicBezTo>
                <a:cubicBezTo>
                  <a:pt x="4921136" y="778687"/>
                  <a:pt x="4914364" y="782464"/>
                  <a:pt x="4906290" y="786631"/>
                </a:cubicBezTo>
                <a:cubicBezTo>
                  <a:pt x="4898216" y="790798"/>
                  <a:pt x="4892486" y="794314"/>
                  <a:pt x="4889100" y="797179"/>
                </a:cubicBezTo>
                <a:cubicBezTo>
                  <a:pt x="4885714" y="800044"/>
                  <a:pt x="4881286" y="799002"/>
                  <a:pt x="4875817" y="794054"/>
                </a:cubicBezTo>
                <a:cubicBezTo>
                  <a:pt x="4870348" y="789105"/>
                  <a:pt x="4870348" y="786761"/>
                  <a:pt x="4875817" y="787021"/>
                </a:cubicBezTo>
                <a:cubicBezTo>
                  <a:pt x="4881286" y="787282"/>
                  <a:pt x="4891314" y="784547"/>
                  <a:pt x="4905899" y="778817"/>
                </a:cubicBezTo>
                <a:cubicBezTo>
                  <a:pt x="4920484" y="773087"/>
                  <a:pt x="4928818" y="770223"/>
                  <a:pt x="4930902" y="770223"/>
                </a:cubicBezTo>
                <a:close/>
                <a:moveTo>
                  <a:pt x="1926295" y="770027"/>
                </a:moveTo>
                <a:cubicBezTo>
                  <a:pt x="1923951" y="770157"/>
                  <a:pt x="1921672" y="771004"/>
                  <a:pt x="1919458" y="772567"/>
                </a:cubicBezTo>
                <a:cubicBezTo>
                  <a:pt x="1915031" y="775692"/>
                  <a:pt x="1912817" y="779859"/>
                  <a:pt x="1912817" y="785068"/>
                </a:cubicBezTo>
                <a:cubicBezTo>
                  <a:pt x="1912817" y="790277"/>
                  <a:pt x="1915291" y="794314"/>
                  <a:pt x="1920240" y="797179"/>
                </a:cubicBezTo>
                <a:cubicBezTo>
                  <a:pt x="1925188" y="800044"/>
                  <a:pt x="1930006" y="799914"/>
                  <a:pt x="1934695" y="796788"/>
                </a:cubicBezTo>
                <a:cubicBezTo>
                  <a:pt x="1939383" y="793663"/>
                  <a:pt x="1941596" y="789366"/>
                  <a:pt x="1941336" y="783896"/>
                </a:cubicBezTo>
                <a:cubicBezTo>
                  <a:pt x="1941076" y="778427"/>
                  <a:pt x="1938471" y="774390"/>
                  <a:pt x="1933523" y="771785"/>
                </a:cubicBezTo>
                <a:cubicBezTo>
                  <a:pt x="1931048" y="770483"/>
                  <a:pt x="1928639" y="769897"/>
                  <a:pt x="1926295" y="770027"/>
                </a:cubicBezTo>
                <a:close/>
                <a:moveTo>
                  <a:pt x="6091315" y="766316"/>
                </a:moveTo>
                <a:cubicBezTo>
                  <a:pt x="6103296" y="768920"/>
                  <a:pt x="6112542" y="772176"/>
                  <a:pt x="6119053" y="776083"/>
                </a:cubicBezTo>
                <a:cubicBezTo>
                  <a:pt x="6125564" y="779989"/>
                  <a:pt x="6130252" y="783505"/>
                  <a:pt x="6133117" y="786631"/>
                </a:cubicBezTo>
                <a:cubicBezTo>
                  <a:pt x="6135982" y="789756"/>
                  <a:pt x="6137806" y="793923"/>
                  <a:pt x="6138586" y="799132"/>
                </a:cubicBezTo>
                <a:cubicBezTo>
                  <a:pt x="6139368" y="804341"/>
                  <a:pt x="6137806" y="808509"/>
                  <a:pt x="6133898" y="811634"/>
                </a:cubicBezTo>
                <a:cubicBezTo>
                  <a:pt x="6129992" y="814759"/>
                  <a:pt x="6125694" y="810722"/>
                  <a:pt x="6121006" y="799523"/>
                </a:cubicBezTo>
                <a:cubicBezTo>
                  <a:pt x="6116318" y="788324"/>
                  <a:pt x="6106160" y="778036"/>
                  <a:pt x="6090534" y="768660"/>
                </a:cubicBezTo>
                <a:close/>
                <a:moveTo>
                  <a:pt x="5043565" y="766316"/>
                </a:moveTo>
                <a:cubicBezTo>
                  <a:pt x="5055546" y="768920"/>
                  <a:pt x="5064792" y="772176"/>
                  <a:pt x="5071303" y="776083"/>
                </a:cubicBezTo>
                <a:cubicBezTo>
                  <a:pt x="5077814" y="779989"/>
                  <a:pt x="5082502" y="783505"/>
                  <a:pt x="5085367" y="786631"/>
                </a:cubicBezTo>
                <a:cubicBezTo>
                  <a:pt x="5088232" y="789756"/>
                  <a:pt x="5090056" y="793923"/>
                  <a:pt x="5090836" y="799132"/>
                </a:cubicBezTo>
                <a:cubicBezTo>
                  <a:pt x="5091618" y="804341"/>
                  <a:pt x="5090056" y="808509"/>
                  <a:pt x="5086148" y="811634"/>
                </a:cubicBezTo>
                <a:cubicBezTo>
                  <a:pt x="5082242" y="814759"/>
                  <a:pt x="5077944" y="810722"/>
                  <a:pt x="5073256" y="799523"/>
                </a:cubicBezTo>
                <a:cubicBezTo>
                  <a:pt x="5068568" y="788324"/>
                  <a:pt x="5058410" y="778036"/>
                  <a:pt x="5042784" y="768660"/>
                </a:cubicBezTo>
                <a:close/>
                <a:moveTo>
                  <a:pt x="2590692" y="762702"/>
                </a:moveTo>
                <a:cubicBezTo>
                  <a:pt x="2594078" y="761856"/>
                  <a:pt x="2593557" y="762930"/>
                  <a:pt x="2589129" y="765925"/>
                </a:cubicBezTo>
                <a:cubicBezTo>
                  <a:pt x="2580274" y="771915"/>
                  <a:pt x="2571288" y="777645"/>
                  <a:pt x="2562172" y="783115"/>
                </a:cubicBezTo>
                <a:cubicBezTo>
                  <a:pt x="2553057" y="788584"/>
                  <a:pt x="2546936" y="793012"/>
                  <a:pt x="2543811" y="796398"/>
                </a:cubicBezTo>
                <a:cubicBezTo>
                  <a:pt x="2540685" y="799783"/>
                  <a:pt x="2537560" y="800174"/>
                  <a:pt x="2534435" y="797570"/>
                </a:cubicBezTo>
                <a:cubicBezTo>
                  <a:pt x="2531309" y="794965"/>
                  <a:pt x="2528444" y="792230"/>
                  <a:pt x="2525840" y="789366"/>
                </a:cubicBezTo>
                <a:cubicBezTo>
                  <a:pt x="2523235" y="786501"/>
                  <a:pt x="2524407" y="784938"/>
                  <a:pt x="2529356" y="784677"/>
                </a:cubicBezTo>
                <a:cubicBezTo>
                  <a:pt x="2534304" y="784417"/>
                  <a:pt x="2547457" y="779859"/>
                  <a:pt x="2568814" y="771004"/>
                </a:cubicBezTo>
                <a:cubicBezTo>
                  <a:pt x="2580013" y="766316"/>
                  <a:pt x="2587306" y="763549"/>
                  <a:pt x="2590692" y="762702"/>
                </a:cubicBezTo>
                <a:close/>
                <a:moveTo>
                  <a:pt x="2798288" y="762116"/>
                </a:moveTo>
                <a:cubicBezTo>
                  <a:pt x="2799070" y="761921"/>
                  <a:pt x="2798939" y="762669"/>
                  <a:pt x="2797898" y="764362"/>
                </a:cubicBezTo>
                <a:cubicBezTo>
                  <a:pt x="2795814" y="767748"/>
                  <a:pt x="2790996" y="772957"/>
                  <a:pt x="2783443" y="779989"/>
                </a:cubicBezTo>
                <a:cubicBezTo>
                  <a:pt x="2775890" y="787021"/>
                  <a:pt x="2771332" y="792100"/>
                  <a:pt x="2769769" y="795226"/>
                </a:cubicBezTo>
                <a:cubicBezTo>
                  <a:pt x="2768206" y="798351"/>
                  <a:pt x="2765472" y="799132"/>
                  <a:pt x="2761565" y="797570"/>
                </a:cubicBezTo>
                <a:cubicBezTo>
                  <a:pt x="2757658" y="796007"/>
                  <a:pt x="2754012" y="793793"/>
                  <a:pt x="2750626" y="790928"/>
                </a:cubicBezTo>
                <a:cubicBezTo>
                  <a:pt x="2747240" y="788063"/>
                  <a:pt x="2748152" y="786240"/>
                  <a:pt x="2753361" y="785459"/>
                </a:cubicBezTo>
                <a:cubicBezTo>
                  <a:pt x="2758570" y="784677"/>
                  <a:pt x="2765211" y="782073"/>
                  <a:pt x="2773285" y="777645"/>
                </a:cubicBezTo>
                <a:cubicBezTo>
                  <a:pt x="2781359" y="773218"/>
                  <a:pt x="2788001" y="769181"/>
                  <a:pt x="2793210" y="765534"/>
                </a:cubicBezTo>
                <a:cubicBezTo>
                  <a:pt x="2795814" y="763451"/>
                  <a:pt x="2797507" y="762311"/>
                  <a:pt x="2798288" y="762116"/>
                </a:cubicBezTo>
                <a:close/>
                <a:moveTo>
                  <a:pt x="1927858" y="760944"/>
                </a:moveTo>
                <a:cubicBezTo>
                  <a:pt x="1930723" y="761009"/>
                  <a:pt x="1933653" y="761628"/>
                  <a:pt x="1936648" y="762800"/>
                </a:cubicBezTo>
                <a:cubicBezTo>
                  <a:pt x="1942638" y="765144"/>
                  <a:pt x="1946675" y="769181"/>
                  <a:pt x="1948759" y="774911"/>
                </a:cubicBezTo>
                <a:cubicBezTo>
                  <a:pt x="1950842" y="780640"/>
                  <a:pt x="1951103" y="786240"/>
                  <a:pt x="1949540" y="791710"/>
                </a:cubicBezTo>
                <a:cubicBezTo>
                  <a:pt x="1947977" y="797179"/>
                  <a:pt x="1945113" y="801346"/>
                  <a:pt x="1940945" y="804211"/>
                </a:cubicBezTo>
                <a:cubicBezTo>
                  <a:pt x="1936778" y="807076"/>
                  <a:pt x="1931830" y="808509"/>
                  <a:pt x="1926100" y="808509"/>
                </a:cubicBezTo>
                <a:cubicBezTo>
                  <a:pt x="1920370" y="808509"/>
                  <a:pt x="1915161" y="806165"/>
                  <a:pt x="1910473" y="801476"/>
                </a:cubicBezTo>
                <a:cubicBezTo>
                  <a:pt x="1905785" y="796788"/>
                  <a:pt x="1903441" y="791710"/>
                  <a:pt x="1903441" y="786240"/>
                </a:cubicBezTo>
                <a:cubicBezTo>
                  <a:pt x="1903441" y="780771"/>
                  <a:pt x="1904743" y="775952"/>
                  <a:pt x="1907347" y="771785"/>
                </a:cubicBezTo>
                <a:cubicBezTo>
                  <a:pt x="1909952" y="767618"/>
                  <a:pt x="1913989" y="764493"/>
                  <a:pt x="1919458" y="762409"/>
                </a:cubicBezTo>
                <a:cubicBezTo>
                  <a:pt x="1922193" y="761367"/>
                  <a:pt x="1924993" y="760879"/>
                  <a:pt x="1927858" y="760944"/>
                </a:cubicBezTo>
                <a:close/>
                <a:moveTo>
                  <a:pt x="2379188" y="753424"/>
                </a:moveTo>
                <a:cubicBezTo>
                  <a:pt x="2375282" y="754205"/>
                  <a:pt x="2366296" y="756158"/>
                  <a:pt x="2352232" y="759284"/>
                </a:cubicBezTo>
                <a:cubicBezTo>
                  <a:pt x="2353274" y="764493"/>
                  <a:pt x="2354315" y="771004"/>
                  <a:pt x="2355357" y="778817"/>
                </a:cubicBezTo>
                <a:cubicBezTo>
                  <a:pt x="2362129" y="777255"/>
                  <a:pt x="2370984" y="774911"/>
                  <a:pt x="2381923" y="771785"/>
                </a:cubicBezTo>
                <a:cubicBezTo>
                  <a:pt x="2382965" y="767097"/>
                  <a:pt x="2383746" y="762669"/>
                  <a:pt x="2384267" y="758502"/>
                </a:cubicBezTo>
                <a:cubicBezTo>
                  <a:pt x="2384788" y="754335"/>
                  <a:pt x="2383095" y="752642"/>
                  <a:pt x="2379188" y="753424"/>
                </a:cubicBezTo>
                <a:close/>
                <a:moveTo>
                  <a:pt x="3231550" y="753228"/>
                </a:moveTo>
                <a:cubicBezTo>
                  <a:pt x="3232918" y="752838"/>
                  <a:pt x="3235229" y="753293"/>
                  <a:pt x="3238485" y="754596"/>
                </a:cubicBezTo>
                <a:cubicBezTo>
                  <a:pt x="3244996" y="757200"/>
                  <a:pt x="3248772" y="760456"/>
                  <a:pt x="3249814" y="764362"/>
                </a:cubicBezTo>
                <a:cubicBezTo>
                  <a:pt x="3250856" y="768269"/>
                  <a:pt x="3250726" y="771915"/>
                  <a:pt x="3249424" y="775301"/>
                </a:cubicBezTo>
                <a:cubicBezTo>
                  <a:pt x="3248121" y="778687"/>
                  <a:pt x="3246038" y="778948"/>
                  <a:pt x="3243173" y="776083"/>
                </a:cubicBezTo>
                <a:cubicBezTo>
                  <a:pt x="3240308" y="773218"/>
                  <a:pt x="3237834" y="770223"/>
                  <a:pt x="3235750" y="767097"/>
                </a:cubicBezTo>
                <a:cubicBezTo>
                  <a:pt x="3233666" y="763972"/>
                  <a:pt x="3231843" y="760586"/>
                  <a:pt x="3230281" y="756940"/>
                </a:cubicBezTo>
                <a:cubicBezTo>
                  <a:pt x="3229760" y="754856"/>
                  <a:pt x="3230183" y="753619"/>
                  <a:pt x="3231550" y="753228"/>
                </a:cubicBezTo>
                <a:close/>
                <a:moveTo>
                  <a:pt x="1399880" y="750982"/>
                </a:moveTo>
                <a:cubicBezTo>
                  <a:pt x="1401654" y="751307"/>
                  <a:pt x="1403973" y="751991"/>
                  <a:pt x="1406838" y="753033"/>
                </a:cubicBezTo>
                <a:cubicBezTo>
                  <a:pt x="1418298" y="757200"/>
                  <a:pt x="1425200" y="761888"/>
                  <a:pt x="1427544" y="767097"/>
                </a:cubicBezTo>
                <a:cubicBezTo>
                  <a:pt x="1429888" y="772306"/>
                  <a:pt x="1430279" y="777385"/>
                  <a:pt x="1428716" y="782333"/>
                </a:cubicBezTo>
                <a:cubicBezTo>
                  <a:pt x="1427153" y="787282"/>
                  <a:pt x="1423247" y="786240"/>
                  <a:pt x="1416996" y="779208"/>
                </a:cubicBezTo>
                <a:cubicBezTo>
                  <a:pt x="1410745" y="772176"/>
                  <a:pt x="1404625" y="765014"/>
                  <a:pt x="1398634" y="757721"/>
                </a:cubicBezTo>
                <a:cubicBezTo>
                  <a:pt x="1394142" y="752252"/>
                  <a:pt x="1394557" y="750005"/>
                  <a:pt x="1399880" y="750982"/>
                </a:cubicBezTo>
                <a:close/>
                <a:moveTo>
                  <a:pt x="120336" y="750689"/>
                </a:moveTo>
                <a:cubicBezTo>
                  <a:pt x="121312" y="750168"/>
                  <a:pt x="122712" y="750168"/>
                  <a:pt x="124535" y="750689"/>
                </a:cubicBezTo>
                <a:cubicBezTo>
                  <a:pt x="128182" y="751731"/>
                  <a:pt x="131307" y="753163"/>
                  <a:pt x="133912" y="754986"/>
                </a:cubicBezTo>
                <a:cubicBezTo>
                  <a:pt x="136516" y="756809"/>
                  <a:pt x="135084" y="758893"/>
                  <a:pt x="129614" y="761237"/>
                </a:cubicBezTo>
                <a:cubicBezTo>
                  <a:pt x="124145" y="763581"/>
                  <a:pt x="114117" y="768660"/>
                  <a:pt x="99532" y="776473"/>
                </a:cubicBezTo>
                <a:cubicBezTo>
                  <a:pt x="117764" y="780120"/>
                  <a:pt x="130005" y="784157"/>
                  <a:pt x="136256" y="788584"/>
                </a:cubicBezTo>
                <a:cubicBezTo>
                  <a:pt x="142506" y="793012"/>
                  <a:pt x="145371" y="797830"/>
                  <a:pt x="144850" y="803039"/>
                </a:cubicBezTo>
                <a:cubicBezTo>
                  <a:pt x="144330" y="808248"/>
                  <a:pt x="139511" y="807727"/>
                  <a:pt x="130395" y="801476"/>
                </a:cubicBezTo>
                <a:cubicBezTo>
                  <a:pt x="121280" y="795226"/>
                  <a:pt x="109169" y="788845"/>
                  <a:pt x="94063" y="782333"/>
                </a:cubicBezTo>
                <a:cubicBezTo>
                  <a:pt x="78957" y="775822"/>
                  <a:pt x="72576" y="772436"/>
                  <a:pt x="74920" y="772176"/>
                </a:cubicBezTo>
                <a:cubicBezTo>
                  <a:pt x="77264" y="771915"/>
                  <a:pt x="84166" y="772827"/>
                  <a:pt x="95626" y="774911"/>
                </a:cubicBezTo>
                <a:cubicBezTo>
                  <a:pt x="110732" y="763972"/>
                  <a:pt x="118415" y="756940"/>
                  <a:pt x="118675" y="753814"/>
                </a:cubicBezTo>
                <a:cubicBezTo>
                  <a:pt x="118805" y="752252"/>
                  <a:pt x="119359" y="751210"/>
                  <a:pt x="120336" y="750689"/>
                </a:cubicBezTo>
                <a:close/>
                <a:moveTo>
                  <a:pt x="3452332" y="748345"/>
                </a:moveTo>
                <a:cubicBezTo>
                  <a:pt x="3446081" y="749387"/>
                  <a:pt x="3435924" y="750949"/>
                  <a:pt x="3421860" y="753033"/>
                </a:cubicBezTo>
                <a:lnTo>
                  <a:pt x="3421860" y="765534"/>
                </a:lnTo>
                <a:cubicBezTo>
                  <a:pt x="3432278" y="763451"/>
                  <a:pt x="3440612" y="761888"/>
                  <a:pt x="3446863" y="760846"/>
                </a:cubicBezTo>
                <a:cubicBezTo>
                  <a:pt x="3453113" y="759805"/>
                  <a:pt x="3457020" y="760456"/>
                  <a:pt x="3458583" y="762800"/>
                </a:cubicBezTo>
                <a:cubicBezTo>
                  <a:pt x="3460146" y="765144"/>
                  <a:pt x="3457411" y="767097"/>
                  <a:pt x="3450379" y="768660"/>
                </a:cubicBezTo>
                <a:cubicBezTo>
                  <a:pt x="3443347" y="770223"/>
                  <a:pt x="3433840" y="770483"/>
                  <a:pt x="3421860" y="769441"/>
                </a:cubicBezTo>
                <a:lnTo>
                  <a:pt x="3421078" y="785068"/>
                </a:lnTo>
                <a:cubicBezTo>
                  <a:pt x="3430454" y="784026"/>
                  <a:pt x="3438659" y="782594"/>
                  <a:pt x="3445691" y="780771"/>
                </a:cubicBezTo>
                <a:cubicBezTo>
                  <a:pt x="3452723" y="778948"/>
                  <a:pt x="3457150" y="779338"/>
                  <a:pt x="3458974" y="781943"/>
                </a:cubicBezTo>
                <a:cubicBezTo>
                  <a:pt x="3460796" y="784547"/>
                  <a:pt x="3457541" y="786631"/>
                  <a:pt x="3449207" y="788194"/>
                </a:cubicBezTo>
                <a:cubicBezTo>
                  <a:pt x="3440872" y="789756"/>
                  <a:pt x="3431496" y="790277"/>
                  <a:pt x="3421078" y="789756"/>
                </a:cubicBezTo>
                <a:cubicBezTo>
                  <a:pt x="3420557" y="795486"/>
                  <a:pt x="3420297" y="800174"/>
                  <a:pt x="3420297" y="803820"/>
                </a:cubicBezTo>
                <a:cubicBezTo>
                  <a:pt x="3432278" y="801737"/>
                  <a:pt x="3442044" y="800304"/>
                  <a:pt x="3449597" y="799523"/>
                </a:cubicBezTo>
                <a:cubicBezTo>
                  <a:pt x="3457150" y="798742"/>
                  <a:pt x="3462359" y="799914"/>
                  <a:pt x="3465224" y="803039"/>
                </a:cubicBezTo>
                <a:cubicBezTo>
                  <a:pt x="3468089" y="806165"/>
                  <a:pt x="3469782" y="806034"/>
                  <a:pt x="3470303" y="802648"/>
                </a:cubicBezTo>
                <a:cubicBezTo>
                  <a:pt x="3470824" y="799263"/>
                  <a:pt x="3471214" y="793663"/>
                  <a:pt x="3471475" y="785849"/>
                </a:cubicBezTo>
                <a:cubicBezTo>
                  <a:pt x="3471736" y="778036"/>
                  <a:pt x="3471475" y="770092"/>
                  <a:pt x="3470694" y="762018"/>
                </a:cubicBezTo>
                <a:cubicBezTo>
                  <a:pt x="3469912" y="753944"/>
                  <a:pt x="3468220" y="749387"/>
                  <a:pt x="3465615" y="748345"/>
                </a:cubicBezTo>
                <a:cubicBezTo>
                  <a:pt x="3463010" y="747303"/>
                  <a:pt x="3458583" y="747303"/>
                  <a:pt x="3452332" y="748345"/>
                </a:cubicBezTo>
                <a:close/>
                <a:moveTo>
                  <a:pt x="480737" y="746001"/>
                </a:moveTo>
                <a:cubicBezTo>
                  <a:pt x="484123" y="746522"/>
                  <a:pt x="487509" y="747433"/>
                  <a:pt x="490894" y="748735"/>
                </a:cubicBezTo>
                <a:cubicBezTo>
                  <a:pt x="494280" y="750038"/>
                  <a:pt x="495192" y="751731"/>
                  <a:pt x="493629" y="753814"/>
                </a:cubicBezTo>
                <a:cubicBezTo>
                  <a:pt x="492066" y="755898"/>
                  <a:pt x="490374" y="762018"/>
                  <a:pt x="488550" y="772176"/>
                </a:cubicBezTo>
                <a:cubicBezTo>
                  <a:pt x="486727" y="782333"/>
                  <a:pt x="482430" y="791189"/>
                  <a:pt x="475658" y="798742"/>
                </a:cubicBezTo>
                <a:cubicBezTo>
                  <a:pt x="468886" y="806295"/>
                  <a:pt x="460813" y="811764"/>
                  <a:pt x="451436" y="815150"/>
                </a:cubicBezTo>
                <a:cubicBezTo>
                  <a:pt x="442060" y="818536"/>
                  <a:pt x="441279" y="817364"/>
                  <a:pt x="449092" y="811634"/>
                </a:cubicBezTo>
                <a:cubicBezTo>
                  <a:pt x="456906" y="806425"/>
                  <a:pt x="463417" y="800044"/>
                  <a:pt x="468626" y="792491"/>
                </a:cubicBezTo>
                <a:cubicBezTo>
                  <a:pt x="473835" y="784938"/>
                  <a:pt x="477351" y="776734"/>
                  <a:pt x="479174" y="767878"/>
                </a:cubicBezTo>
                <a:cubicBezTo>
                  <a:pt x="480997" y="759023"/>
                  <a:pt x="480867" y="753033"/>
                  <a:pt x="478784" y="749907"/>
                </a:cubicBezTo>
                <a:cubicBezTo>
                  <a:pt x="476700" y="746782"/>
                  <a:pt x="477351" y="745480"/>
                  <a:pt x="480737" y="746001"/>
                </a:cubicBezTo>
                <a:close/>
                <a:moveTo>
                  <a:pt x="1341889" y="743461"/>
                </a:moveTo>
                <a:cubicBezTo>
                  <a:pt x="1342605" y="744112"/>
                  <a:pt x="1343028" y="746782"/>
                  <a:pt x="1343159" y="751470"/>
                </a:cubicBezTo>
                <a:cubicBezTo>
                  <a:pt x="1343419" y="760846"/>
                  <a:pt x="1341075" y="769832"/>
                  <a:pt x="1336126" y="778427"/>
                </a:cubicBezTo>
                <a:cubicBezTo>
                  <a:pt x="1331178" y="787021"/>
                  <a:pt x="1327792" y="788454"/>
                  <a:pt x="1325969" y="782724"/>
                </a:cubicBezTo>
                <a:cubicBezTo>
                  <a:pt x="1324146" y="776994"/>
                  <a:pt x="1325188" y="771264"/>
                  <a:pt x="1329094" y="765534"/>
                </a:cubicBezTo>
                <a:cubicBezTo>
                  <a:pt x="1333001" y="759805"/>
                  <a:pt x="1336257" y="753814"/>
                  <a:pt x="1338861" y="747563"/>
                </a:cubicBezTo>
                <a:cubicBezTo>
                  <a:pt x="1340163" y="744178"/>
                  <a:pt x="1341173" y="742810"/>
                  <a:pt x="1341889" y="743461"/>
                </a:cubicBezTo>
                <a:close/>
                <a:moveTo>
                  <a:pt x="2386416" y="742387"/>
                </a:moveTo>
                <a:cubicBezTo>
                  <a:pt x="2387848" y="742061"/>
                  <a:pt x="2389216" y="742094"/>
                  <a:pt x="2390518" y="742485"/>
                </a:cubicBezTo>
                <a:cubicBezTo>
                  <a:pt x="2393122" y="743266"/>
                  <a:pt x="2396378" y="744829"/>
                  <a:pt x="2400285" y="747173"/>
                </a:cubicBezTo>
                <a:cubicBezTo>
                  <a:pt x="2404191" y="749517"/>
                  <a:pt x="2404712" y="751861"/>
                  <a:pt x="2401847" y="754205"/>
                </a:cubicBezTo>
                <a:cubicBezTo>
                  <a:pt x="2398982" y="756549"/>
                  <a:pt x="2395466" y="761628"/>
                  <a:pt x="2391299" y="769441"/>
                </a:cubicBezTo>
                <a:cubicBezTo>
                  <a:pt x="2396508" y="775171"/>
                  <a:pt x="2396638" y="778166"/>
                  <a:pt x="2391690" y="778427"/>
                </a:cubicBezTo>
                <a:cubicBezTo>
                  <a:pt x="2386741" y="778687"/>
                  <a:pt x="2374891" y="780380"/>
                  <a:pt x="2356139" y="783505"/>
                </a:cubicBezTo>
                <a:cubicBezTo>
                  <a:pt x="2354576" y="790798"/>
                  <a:pt x="2352622" y="791579"/>
                  <a:pt x="2350278" y="785849"/>
                </a:cubicBezTo>
                <a:cubicBezTo>
                  <a:pt x="2347934" y="780120"/>
                  <a:pt x="2345981" y="774780"/>
                  <a:pt x="2344418" y="769832"/>
                </a:cubicBezTo>
                <a:cubicBezTo>
                  <a:pt x="2342856" y="764883"/>
                  <a:pt x="2340642" y="760977"/>
                  <a:pt x="2337777" y="758112"/>
                </a:cubicBezTo>
                <a:cubicBezTo>
                  <a:pt x="2334912" y="755247"/>
                  <a:pt x="2335042" y="753554"/>
                  <a:pt x="2338168" y="753033"/>
                </a:cubicBezTo>
                <a:cubicBezTo>
                  <a:pt x="2341293" y="752512"/>
                  <a:pt x="2344288" y="752512"/>
                  <a:pt x="2347153" y="753033"/>
                </a:cubicBezTo>
                <a:cubicBezTo>
                  <a:pt x="2350018" y="753554"/>
                  <a:pt x="2355748" y="752772"/>
                  <a:pt x="2364343" y="750689"/>
                </a:cubicBezTo>
                <a:cubicBezTo>
                  <a:pt x="2372938" y="748605"/>
                  <a:pt x="2378798" y="746522"/>
                  <a:pt x="2381923" y="744438"/>
                </a:cubicBezTo>
                <a:cubicBezTo>
                  <a:pt x="2383486" y="743396"/>
                  <a:pt x="2384983" y="742713"/>
                  <a:pt x="2386416" y="742387"/>
                </a:cubicBezTo>
                <a:close/>
                <a:moveTo>
                  <a:pt x="4140560" y="741020"/>
                </a:moveTo>
                <a:cubicBezTo>
                  <a:pt x="4143685" y="741475"/>
                  <a:pt x="4146615" y="742615"/>
                  <a:pt x="4149350" y="744438"/>
                </a:cubicBezTo>
                <a:cubicBezTo>
                  <a:pt x="4154819" y="748084"/>
                  <a:pt x="4156252" y="750428"/>
                  <a:pt x="4153647" y="751470"/>
                </a:cubicBezTo>
                <a:cubicBezTo>
                  <a:pt x="4151043" y="752512"/>
                  <a:pt x="4146876" y="753033"/>
                  <a:pt x="4141146" y="753033"/>
                </a:cubicBezTo>
                <a:cubicBezTo>
                  <a:pt x="4135416" y="753033"/>
                  <a:pt x="4128514" y="753163"/>
                  <a:pt x="4120440" y="753424"/>
                </a:cubicBezTo>
                <a:cubicBezTo>
                  <a:pt x="4112366" y="753684"/>
                  <a:pt x="4102078" y="754335"/>
                  <a:pt x="4089577" y="755377"/>
                </a:cubicBezTo>
                <a:cubicBezTo>
                  <a:pt x="4095307" y="762149"/>
                  <a:pt x="4097000" y="766316"/>
                  <a:pt x="4094656" y="767878"/>
                </a:cubicBezTo>
                <a:cubicBezTo>
                  <a:pt x="4092312" y="769441"/>
                  <a:pt x="4090098" y="771785"/>
                  <a:pt x="4088014" y="774911"/>
                </a:cubicBezTo>
                <a:cubicBezTo>
                  <a:pt x="4085930" y="778036"/>
                  <a:pt x="4082935" y="781943"/>
                  <a:pt x="4079028" y="786631"/>
                </a:cubicBezTo>
                <a:cubicBezTo>
                  <a:pt x="4075122" y="791319"/>
                  <a:pt x="4075382" y="793533"/>
                  <a:pt x="4079810" y="793272"/>
                </a:cubicBezTo>
                <a:cubicBezTo>
                  <a:pt x="4084238" y="793012"/>
                  <a:pt x="4097130" y="791840"/>
                  <a:pt x="4118487" y="789756"/>
                </a:cubicBezTo>
                <a:cubicBezTo>
                  <a:pt x="4113798" y="780380"/>
                  <a:pt x="4110934" y="773999"/>
                  <a:pt x="4109892" y="770613"/>
                </a:cubicBezTo>
                <a:cubicBezTo>
                  <a:pt x="4108850" y="767227"/>
                  <a:pt x="4111064" y="767227"/>
                  <a:pt x="4116533" y="770613"/>
                </a:cubicBezTo>
                <a:cubicBezTo>
                  <a:pt x="4122003" y="773999"/>
                  <a:pt x="4127082" y="779078"/>
                  <a:pt x="4131770" y="785849"/>
                </a:cubicBezTo>
                <a:cubicBezTo>
                  <a:pt x="4136458" y="792621"/>
                  <a:pt x="4137890" y="799393"/>
                  <a:pt x="4136067" y="806165"/>
                </a:cubicBezTo>
                <a:cubicBezTo>
                  <a:pt x="4134244" y="812936"/>
                  <a:pt x="4131770" y="813848"/>
                  <a:pt x="4128644" y="808899"/>
                </a:cubicBezTo>
                <a:cubicBezTo>
                  <a:pt x="4125519" y="803951"/>
                  <a:pt x="4122914" y="799393"/>
                  <a:pt x="4120831" y="795226"/>
                </a:cubicBezTo>
                <a:cubicBezTo>
                  <a:pt x="4103641" y="797830"/>
                  <a:pt x="4090749" y="800435"/>
                  <a:pt x="4082154" y="803039"/>
                </a:cubicBezTo>
                <a:cubicBezTo>
                  <a:pt x="4073559" y="805644"/>
                  <a:pt x="4067308" y="807988"/>
                  <a:pt x="4063402" y="810071"/>
                </a:cubicBezTo>
                <a:cubicBezTo>
                  <a:pt x="4059495" y="812155"/>
                  <a:pt x="4056760" y="810983"/>
                  <a:pt x="4055198" y="806555"/>
                </a:cubicBezTo>
                <a:cubicBezTo>
                  <a:pt x="4053635" y="802128"/>
                  <a:pt x="4054416" y="799132"/>
                  <a:pt x="4057542" y="797570"/>
                </a:cubicBezTo>
                <a:cubicBezTo>
                  <a:pt x="4060667" y="796007"/>
                  <a:pt x="4063922" y="793272"/>
                  <a:pt x="4067308" y="789366"/>
                </a:cubicBezTo>
                <a:cubicBezTo>
                  <a:pt x="4070694" y="785459"/>
                  <a:pt x="4074080" y="780380"/>
                  <a:pt x="4077466" y="774129"/>
                </a:cubicBezTo>
                <a:cubicBezTo>
                  <a:pt x="4080852" y="767878"/>
                  <a:pt x="4082545" y="762149"/>
                  <a:pt x="4082545" y="756940"/>
                </a:cubicBezTo>
                <a:cubicBezTo>
                  <a:pt x="4071085" y="758502"/>
                  <a:pt x="4062881" y="760065"/>
                  <a:pt x="4057932" y="761628"/>
                </a:cubicBezTo>
                <a:cubicBezTo>
                  <a:pt x="4052984" y="763190"/>
                  <a:pt x="4048035" y="762279"/>
                  <a:pt x="4043086" y="758893"/>
                </a:cubicBezTo>
                <a:cubicBezTo>
                  <a:pt x="4038138" y="755507"/>
                  <a:pt x="4038789" y="753814"/>
                  <a:pt x="4045040" y="753814"/>
                </a:cubicBezTo>
                <a:cubicBezTo>
                  <a:pt x="4051291" y="753814"/>
                  <a:pt x="4058453" y="753293"/>
                  <a:pt x="4066527" y="752252"/>
                </a:cubicBezTo>
                <a:cubicBezTo>
                  <a:pt x="4074601" y="751210"/>
                  <a:pt x="4085540" y="749647"/>
                  <a:pt x="4099344" y="747563"/>
                </a:cubicBezTo>
                <a:cubicBezTo>
                  <a:pt x="4113148" y="745480"/>
                  <a:pt x="4123566" y="743526"/>
                  <a:pt x="4130598" y="741703"/>
                </a:cubicBezTo>
                <a:cubicBezTo>
                  <a:pt x="4134114" y="740792"/>
                  <a:pt x="4137434" y="740564"/>
                  <a:pt x="4140560" y="741020"/>
                </a:cubicBezTo>
                <a:close/>
                <a:moveTo>
                  <a:pt x="3886278" y="739750"/>
                </a:moveTo>
                <a:cubicBezTo>
                  <a:pt x="3879506" y="740271"/>
                  <a:pt x="3871172" y="741313"/>
                  <a:pt x="3861274" y="742875"/>
                </a:cubicBezTo>
                <a:cubicBezTo>
                  <a:pt x="3862837" y="758502"/>
                  <a:pt x="3864400" y="774390"/>
                  <a:pt x="3865962" y="790538"/>
                </a:cubicBezTo>
                <a:lnTo>
                  <a:pt x="3887840" y="786631"/>
                </a:lnTo>
                <a:lnTo>
                  <a:pt x="3887840" y="768660"/>
                </a:lnTo>
                <a:cubicBezTo>
                  <a:pt x="3880548" y="769702"/>
                  <a:pt x="3875208" y="769050"/>
                  <a:pt x="3871823" y="766706"/>
                </a:cubicBezTo>
                <a:cubicBezTo>
                  <a:pt x="3868437" y="764362"/>
                  <a:pt x="3868306" y="762930"/>
                  <a:pt x="3871432" y="762409"/>
                </a:cubicBezTo>
                <a:cubicBezTo>
                  <a:pt x="3874557" y="761888"/>
                  <a:pt x="3880027" y="760846"/>
                  <a:pt x="3887840" y="759284"/>
                </a:cubicBezTo>
                <a:cubicBezTo>
                  <a:pt x="3887840" y="749907"/>
                  <a:pt x="3887320" y="743396"/>
                  <a:pt x="3886278" y="739750"/>
                </a:cubicBezTo>
                <a:close/>
                <a:moveTo>
                  <a:pt x="519023" y="738969"/>
                </a:moveTo>
                <a:cubicBezTo>
                  <a:pt x="523451" y="740010"/>
                  <a:pt x="526967" y="741573"/>
                  <a:pt x="529571" y="743657"/>
                </a:cubicBezTo>
                <a:cubicBezTo>
                  <a:pt x="532176" y="745219"/>
                  <a:pt x="532957" y="747173"/>
                  <a:pt x="531915" y="749517"/>
                </a:cubicBezTo>
                <a:cubicBezTo>
                  <a:pt x="530873" y="751861"/>
                  <a:pt x="530352" y="757461"/>
                  <a:pt x="530352" y="766316"/>
                </a:cubicBezTo>
                <a:lnTo>
                  <a:pt x="530352" y="796788"/>
                </a:lnTo>
                <a:cubicBezTo>
                  <a:pt x="530352" y="808248"/>
                  <a:pt x="529701" y="816713"/>
                  <a:pt x="528399" y="822182"/>
                </a:cubicBezTo>
                <a:cubicBezTo>
                  <a:pt x="527097" y="827652"/>
                  <a:pt x="524753" y="827652"/>
                  <a:pt x="521367" y="822182"/>
                </a:cubicBezTo>
                <a:cubicBezTo>
                  <a:pt x="517981" y="816713"/>
                  <a:pt x="516939" y="811113"/>
                  <a:pt x="518242" y="805383"/>
                </a:cubicBezTo>
                <a:cubicBezTo>
                  <a:pt x="519544" y="799653"/>
                  <a:pt x="520195" y="789235"/>
                  <a:pt x="520195" y="774129"/>
                </a:cubicBezTo>
                <a:cubicBezTo>
                  <a:pt x="520195" y="759023"/>
                  <a:pt x="518893" y="749126"/>
                  <a:pt x="516288" y="744438"/>
                </a:cubicBezTo>
                <a:cubicBezTo>
                  <a:pt x="513684" y="739750"/>
                  <a:pt x="514595" y="737927"/>
                  <a:pt x="519023" y="738969"/>
                </a:cubicBezTo>
                <a:close/>
                <a:moveTo>
                  <a:pt x="2768206" y="735843"/>
                </a:moveTo>
                <a:cubicBezTo>
                  <a:pt x="2773415" y="735843"/>
                  <a:pt x="2778364" y="736625"/>
                  <a:pt x="2783052" y="738187"/>
                </a:cubicBezTo>
                <a:cubicBezTo>
                  <a:pt x="2787740" y="739750"/>
                  <a:pt x="2789693" y="742745"/>
                  <a:pt x="2788912" y="747173"/>
                </a:cubicBezTo>
                <a:cubicBezTo>
                  <a:pt x="2788131" y="751600"/>
                  <a:pt x="2785917" y="753163"/>
                  <a:pt x="2782271" y="751861"/>
                </a:cubicBezTo>
                <a:cubicBezTo>
                  <a:pt x="2778624" y="750559"/>
                  <a:pt x="2775759" y="749126"/>
                  <a:pt x="2773676" y="747563"/>
                </a:cubicBezTo>
                <a:cubicBezTo>
                  <a:pt x="2771592" y="746001"/>
                  <a:pt x="2768988" y="743657"/>
                  <a:pt x="2765862" y="740531"/>
                </a:cubicBezTo>
                <a:cubicBezTo>
                  <a:pt x="2762737" y="737406"/>
                  <a:pt x="2763518" y="735843"/>
                  <a:pt x="2768206" y="735843"/>
                </a:cubicBezTo>
                <a:close/>
                <a:moveTo>
                  <a:pt x="4911368" y="734671"/>
                </a:moveTo>
                <a:cubicBezTo>
                  <a:pt x="4909806" y="734411"/>
                  <a:pt x="4907202" y="734801"/>
                  <a:pt x="4903555" y="735843"/>
                </a:cubicBezTo>
                <a:cubicBezTo>
                  <a:pt x="4899908" y="736885"/>
                  <a:pt x="4896784" y="737927"/>
                  <a:pt x="4894179" y="738969"/>
                </a:cubicBezTo>
                <a:cubicBezTo>
                  <a:pt x="4895220" y="746782"/>
                  <a:pt x="4896002" y="752772"/>
                  <a:pt x="4896523" y="756940"/>
                </a:cubicBezTo>
                <a:cubicBezTo>
                  <a:pt x="4897044" y="756940"/>
                  <a:pt x="4902253" y="755377"/>
                  <a:pt x="4912150" y="752252"/>
                </a:cubicBezTo>
                <a:cubicBezTo>
                  <a:pt x="4912150" y="749647"/>
                  <a:pt x="4912410" y="746131"/>
                  <a:pt x="4912931" y="741703"/>
                </a:cubicBezTo>
                <a:cubicBezTo>
                  <a:pt x="4913452" y="737276"/>
                  <a:pt x="4912931" y="734932"/>
                  <a:pt x="4911368" y="734671"/>
                </a:cubicBezTo>
                <a:close/>
                <a:moveTo>
                  <a:pt x="3920657" y="734281"/>
                </a:moveTo>
                <a:cubicBezTo>
                  <a:pt x="3917010" y="734281"/>
                  <a:pt x="3909458" y="735322"/>
                  <a:pt x="3897998" y="737406"/>
                </a:cubicBezTo>
                <a:cubicBezTo>
                  <a:pt x="3900082" y="741573"/>
                  <a:pt x="3900732" y="744698"/>
                  <a:pt x="3899951" y="746782"/>
                </a:cubicBezTo>
                <a:cubicBezTo>
                  <a:pt x="3899170" y="748866"/>
                  <a:pt x="3898519" y="752512"/>
                  <a:pt x="3897998" y="757721"/>
                </a:cubicBezTo>
                <a:cubicBezTo>
                  <a:pt x="3901123" y="757200"/>
                  <a:pt x="3904379" y="756549"/>
                  <a:pt x="3907765" y="755768"/>
                </a:cubicBezTo>
                <a:cubicBezTo>
                  <a:pt x="3911150" y="754986"/>
                  <a:pt x="3914016" y="755898"/>
                  <a:pt x="3916360" y="758502"/>
                </a:cubicBezTo>
                <a:cubicBezTo>
                  <a:pt x="3918704" y="761107"/>
                  <a:pt x="3918182" y="762800"/>
                  <a:pt x="3914797" y="763581"/>
                </a:cubicBezTo>
                <a:cubicBezTo>
                  <a:pt x="3911411" y="764362"/>
                  <a:pt x="3905811" y="765534"/>
                  <a:pt x="3897998" y="767097"/>
                </a:cubicBezTo>
                <a:lnTo>
                  <a:pt x="3897216" y="785068"/>
                </a:lnTo>
                <a:cubicBezTo>
                  <a:pt x="3904509" y="784026"/>
                  <a:pt x="3909718" y="783375"/>
                  <a:pt x="3912844" y="783115"/>
                </a:cubicBezTo>
                <a:cubicBezTo>
                  <a:pt x="3915969" y="782854"/>
                  <a:pt x="3918704" y="783896"/>
                  <a:pt x="3921048" y="786240"/>
                </a:cubicBezTo>
                <a:cubicBezTo>
                  <a:pt x="3923392" y="788584"/>
                  <a:pt x="3925475" y="785198"/>
                  <a:pt x="3927298" y="776083"/>
                </a:cubicBezTo>
                <a:cubicBezTo>
                  <a:pt x="3929122" y="766967"/>
                  <a:pt x="3930163" y="758372"/>
                  <a:pt x="3930424" y="750298"/>
                </a:cubicBezTo>
                <a:cubicBezTo>
                  <a:pt x="3930684" y="742224"/>
                  <a:pt x="3930163" y="737536"/>
                  <a:pt x="3928861" y="736234"/>
                </a:cubicBezTo>
                <a:cubicBezTo>
                  <a:pt x="3927559" y="734932"/>
                  <a:pt x="3924824" y="734281"/>
                  <a:pt x="3920657" y="734281"/>
                </a:cubicBezTo>
                <a:close/>
                <a:moveTo>
                  <a:pt x="5353616" y="730667"/>
                </a:moveTo>
                <a:cubicBezTo>
                  <a:pt x="5355504" y="730341"/>
                  <a:pt x="5360160" y="731676"/>
                  <a:pt x="5367582" y="734671"/>
                </a:cubicBezTo>
                <a:cubicBezTo>
                  <a:pt x="5382428" y="740662"/>
                  <a:pt x="5393237" y="746391"/>
                  <a:pt x="5400008" y="751861"/>
                </a:cubicBezTo>
                <a:cubicBezTo>
                  <a:pt x="5406780" y="757330"/>
                  <a:pt x="5410036" y="763972"/>
                  <a:pt x="5409776" y="771785"/>
                </a:cubicBezTo>
                <a:cubicBezTo>
                  <a:pt x="5409515" y="779599"/>
                  <a:pt x="5406520" y="781031"/>
                  <a:pt x="5400790" y="776083"/>
                </a:cubicBezTo>
                <a:cubicBezTo>
                  <a:pt x="5395060" y="771134"/>
                  <a:pt x="5388028" y="765014"/>
                  <a:pt x="5379694" y="757721"/>
                </a:cubicBezTo>
                <a:cubicBezTo>
                  <a:pt x="5371359" y="750428"/>
                  <a:pt x="5363546" y="743396"/>
                  <a:pt x="5356253" y="736625"/>
                </a:cubicBezTo>
                <a:cubicBezTo>
                  <a:pt x="5352606" y="732978"/>
                  <a:pt x="5351728" y="730992"/>
                  <a:pt x="5353616" y="730667"/>
                </a:cubicBezTo>
                <a:close/>
                <a:moveTo>
                  <a:pt x="4305866" y="730667"/>
                </a:moveTo>
                <a:cubicBezTo>
                  <a:pt x="4307754" y="730341"/>
                  <a:pt x="4312410" y="731676"/>
                  <a:pt x="4319832" y="734671"/>
                </a:cubicBezTo>
                <a:cubicBezTo>
                  <a:pt x="4334678" y="740662"/>
                  <a:pt x="4345487" y="746391"/>
                  <a:pt x="4352258" y="751861"/>
                </a:cubicBezTo>
                <a:cubicBezTo>
                  <a:pt x="4359030" y="757330"/>
                  <a:pt x="4362286" y="763972"/>
                  <a:pt x="4362026" y="771785"/>
                </a:cubicBezTo>
                <a:cubicBezTo>
                  <a:pt x="4361765" y="779599"/>
                  <a:pt x="4358770" y="781031"/>
                  <a:pt x="4353040" y="776083"/>
                </a:cubicBezTo>
                <a:cubicBezTo>
                  <a:pt x="4347310" y="771134"/>
                  <a:pt x="4340278" y="765014"/>
                  <a:pt x="4331944" y="757721"/>
                </a:cubicBezTo>
                <a:cubicBezTo>
                  <a:pt x="4323609" y="750428"/>
                  <a:pt x="4315796" y="743396"/>
                  <a:pt x="4308503" y="736625"/>
                </a:cubicBezTo>
                <a:cubicBezTo>
                  <a:pt x="4304856" y="732978"/>
                  <a:pt x="4303978" y="730992"/>
                  <a:pt x="4305866" y="730667"/>
                </a:cubicBezTo>
                <a:close/>
                <a:moveTo>
                  <a:pt x="5544706" y="729592"/>
                </a:moveTo>
                <a:cubicBezTo>
                  <a:pt x="5542102" y="729072"/>
                  <a:pt x="5531684" y="730374"/>
                  <a:pt x="5513452" y="733499"/>
                </a:cubicBezTo>
                <a:lnTo>
                  <a:pt x="5515796" y="759284"/>
                </a:lnTo>
                <a:cubicBezTo>
                  <a:pt x="5527778" y="757200"/>
                  <a:pt x="5537674" y="755377"/>
                  <a:pt x="5545488" y="753814"/>
                </a:cubicBezTo>
                <a:cubicBezTo>
                  <a:pt x="5547050" y="745480"/>
                  <a:pt x="5547962" y="739490"/>
                  <a:pt x="5548222" y="735843"/>
                </a:cubicBezTo>
                <a:cubicBezTo>
                  <a:pt x="5548483" y="732197"/>
                  <a:pt x="5547311" y="730113"/>
                  <a:pt x="5544706" y="729592"/>
                </a:cubicBezTo>
                <a:close/>
                <a:moveTo>
                  <a:pt x="4496956" y="729592"/>
                </a:moveTo>
                <a:cubicBezTo>
                  <a:pt x="4494352" y="729072"/>
                  <a:pt x="4483934" y="730374"/>
                  <a:pt x="4465702" y="733499"/>
                </a:cubicBezTo>
                <a:lnTo>
                  <a:pt x="4468046" y="759284"/>
                </a:lnTo>
                <a:cubicBezTo>
                  <a:pt x="4480028" y="757200"/>
                  <a:pt x="4489924" y="755377"/>
                  <a:pt x="4497738" y="753814"/>
                </a:cubicBezTo>
                <a:cubicBezTo>
                  <a:pt x="4499300" y="745480"/>
                  <a:pt x="4500212" y="739490"/>
                  <a:pt x="4500472" y="735843"/>
                </a:cubicBezTo>
                <a:cubicBezTo>
                  <a:pt x="4500733" y="732197"/>
                  <a:pt x="4499561" y="730113"/>
                  <a:pt x="4496956" y="729592"/>
                </a:cubicBezTo>
                <a:close/>
                <a:moveTo>
                  <a:pt x="4918010" y="725295"/>
                </a:moveTo>
                <a:cubicBezTo>
                  <a:pt x="4920875" y="726076"/>
                  <a:pt x="4923870" y="727379"/>
                  <a:pt x="4926996" y="729202"/>
                </a:cubicBezTo>
                <a:cubicBezTo>
                  <a:pt x="4930121" y="731025"/>
                  <a:pt x="4930121" y="733369"/>
                  <a:pt x="4926996" y="736234"/>
                </a:cubicBezTo>
                <a:cubicBezTo>
                  <a:pt x="4923870" y="739099"/>
                  <a:pt x="4921005" y="744178"/>
                  <a:pt x="4918400" y="751470"/>
                </a:cubicBezTo>
                <a:cubicBezTo>
                  <a:pt x="4924130" y="755116"/>
                  <a:pt x="4924130" y="757330"/>
                  <a:pt x="4918400" y="758112"/>
                </a:cubicBezTo>
                <a:cubicBezTo>
                  <a:pt x="4912670" y="758893"/>
                  <a:pt x="4905378" y="760325"/>
                  <a:pt x="4896523" y="762409"/>
                </a:cubicBezTo>
                <a:cubicBezTo>
                  <a:pt x="4895481" y="769181"/>
                  <a:pt x="4894179" y="770483"/>
                  <a:pt x="4892616" y="766316"/>
                </a:cubicBezTo>
                <a:cubicBezTo>
                  <a:pt x="4891054" y="762149"/>
                  <a:pt x="4889621" y="756940"/>
                  <a:pt x="4888318" y="750689"/>
                </a:cubicBezTo>
                <a:cubicBezTo>
                  <a:pt x="4887016" y="744438"/>
                  <a:pt x="4885063" y="739750"/>
                  <a:pt x="4882458" y="736625"/>
                </a:cubicBezTo>
                <a:cubicBezTo>
                  <a:pt x="4879854" y="733499"/>
                  <a:pt x="4881026" y="732327"/>
                  <a:pt x="4885974" y="733108"/>
                </a:cubicBezTo>
                <a:cubicBezTo>
                  <a:pt x="4890923" y="733890"/>
                  <a:pt x="4895872" y="733369"/>
                  <a:pt x="4900820" y="731546"/>
                </a:cubicBezTo>
                <a:cubicBezTo>
                  <a:pt x="4905769" y="729723"/>
                  <a:pt x="4909154" y="728030"/>
                  <a:pt x="4910978" y="726467"/>
                </a:cubicBezTo>
                <a:cubicBezTo>
                  <a:pt x="4912801" y="724904"/>
                  <a:pt x="4915145" y="724514"/>
                  <a:pt x="4918010" y="725295"/>
                </a:cubicBezTo>
                <a:close/>
                <a:moveTo>
                  <a:pt x="3927494" y="723732"/>
                </a:moveTo>
                <a:cubicBezTo>
                  <a:pt x="3929447" y="723602"/>
                  <a:pt x="3931335" y="723863"/>
                  <a:pt x="3933158" y="724514"/>
                </a:cubicBezTo>
                <a:cubicBezTo>
                  <a:pt x="3936805" y="725816"/>
                  <a:pt x="3940972" y="727900"/>
                  <a:pt x="3945660" y="730764"/>
                </a:cubicBezTo>
                <a:cubicBezTo>
                  <a:pt x="3950348" y="733629"/>
                  <a:pt x="3951260" y="736885"/>
                  <a:pt x="3948395" y="740531"/>
                </a:cubicBezTo>
                <a:cubicBezTo>
                  <a:pt x="3945530" y="744178"/>
                  <a:pt x="3943186" y="754075"/>
                  <a:pt x="3941362" y="770223"/>
                </a:cubicBezTo>
                <a:cubicBezTo>
                  <a:pt x="3939540" y="786370"/>
                  <a:pt x="3936414" y="797960"/>
                  <a:pt x="3931986" y="804992"/>
                </a:cubicBezTo>
                <a:cubicBezTo>
                  <a:pt x="3927559" y="812025"/>
                  <a:pt x="3924694" y="812806"/>
                  <a:pt x="3923392" y="807337"/>
                </a:cubicBezTo>
                <a:cubicBezTo>
                  <a:pt x="3922089" y="801867"/>
                  <a:pt x="3920657" y="796788"/>
                  <a:pt x="3919094" y="792100"/>
                </a:cubicBezTo>
                <a:cubicBezTo>
                  <a:pt x="3907114" y="791579"/>
                  <a:pt x="3889403" y="792882"/>
                  <a:pt x="3865962" y="796007"/>
                </a:cubicBezTo>
                <a:cubicBezTo>
                  <a:pt x="3863879" y="804862"/>
                  <a:pt x="3861795" y="804992"/>
                  <a:pt x="3859712" y="796398"/>
                </a:cubicBezTo>
                <a:cubicBezTo>
                  <a:pt x="3857628" y="787803"/>
                  <a:pt x="3855544" y="777645"/>
                  <a:pt x="3853461" y="765925"/>
                </a:cubicBezTo>
                <a:cubicBezTo>
                  <a:pt x="3851378" y="754205"/>
                  <a:pt x="3848903" y="746261"/>
                  <a:pt x="3846038" y="742094"/>
                </a:cubicBezTo>
                <a:cubicBezTo>
                  <a:pt x="3843173" y="737927"/>
                  <a:pt x="3843043" y="735713"/>
                  <a:pt x="3845648" y="735453"/>
                </a:cubicBezTo>
                <a:cubicBezTo>
                  <a:pt x="3848252" y="735192"/>
                  <a:pt x="3851378" y="735453"/>
                  <a:pt x="3855024" y="736234"/>
                </a:cubicBezTo>
                <a:cubicBezTo>
                  <a:pt x="3858670" y="737015"/>
                  <a:pt x="3865312" y="736625"/>
                  <a:pt x="3874948" y="735062"/>
                </a:cubicBezTo>
                <a:cubicBezTo>
                  <a:pt x="3884585" y="733499"/>
                  <a:pt x="3893700" y="731936"/>
                  <a:pt x="3902295" y="730374"/>
                </a:cubicBezTo>
                <a:cubicBezTo>
                  <a:pt x="3910890" y="728811"/>
                  <a:pt x="3917271" y="727118"/>
                  <a:pt x="3921438" y="725295"/>
                </a:cubicBezTo>
                <a:cubicBezTo>
                  <a:pt x="3923522" y="724383"/>
                  <a:pt x="3925540" y="723863"/>
                  <a:pt x="3927494" y="723732"/>
                </a:cubicBezTo>
                <a:close/>
                <a:moveTo>
                  <a:pt x="1527315" y="723342"/>
                </a:moveTo>
                <a:cubicBezTo>
                  <a:pt x="1522106" y="723863"/>
                  <a:pt x="1514032" y="724904"/>
                  <a:pt x="1503093" y="726467"/>
                </a:cubicBezTo>
                <a:cubicBezTo>
                  <a:pt x="1504656" y="741573"/>
                  <a:pt x="1505697" y="753554"/>
                  <a:pt x="1506218" y="762409"/>
                </a:cubicBezTo>
                <a:cubicBezTo>
                  <a:pt x="1506739" y="771264"/>
                  <a:pt x="1507260" y="779338"/>
                  <a:pt x="1507781" y="786631"/>
                </a:cubicBezTo>
                <a:cubicBezTo>
                  <a:pt x="1512990" y="786631"/>
                  <a:pt x="1521585" y="786110"/>
                  <a:pt x="1533566" y="785068"/>
                </a:cubicBezTo>
                <a:cubicBezTo>
                  <a:pt x="1533566" y="759544"/>
                  <a:pt x="1533045" y="743787"/>
                  <a:pt x="1532003" y="737797"/>
                </a:cubicBezTo>
                <a:cubicBezTo>
                  <a:pt x="1530961" y="731806"/>
                  <a:pt x="1529398" y="726988"/>
                  <a:pt x="1527315" y="723342"/>
                </a:cubicBezTo>
                <a:close/>
                <a:moveTo>
                  <a:pt x="329397" y="722560"/>
                </a:moveTo>
                <a:cubicBezTo>
                  <a:pt x="316375" y="724123"/>
                  <a:pt x="306999" y="725425"/>
                  <a:pt x="301269" y="726467"/>
                </a:cubicBezTo>
                <a:cubicBezTo>
                  <a:pt x="301269" y="735322"/>
                  <a:pt x="301008" y="745480"/>
                  <a:pt x="300487" y="756940"/>
                </a:cubicBezTo>
                <a:cubicBezTo>
                  <a:pt x="315073" y="753814"/>
                  <a:pt x="324188" y="752512"/>
                  <a:pt x="327835" y="753033"/>
                </a:cubicBezTo>
                <a:cubicBezTo>
                  <a:pt x="328355" y="743657"/>
                  <a:pt x="328876" y="733499"/>
                  <a:pt x="329397" y="722560"/>
                </a:cubicBezTo>
                <a:close/>
                <a:moveTo>
                  <a:pt x="1566382" y="719435"/>
                </a:moveTo>
                <a:cubicBezTo>
                  <a:pt x="1554922" y="720477"/>
                  <a:pt x="1545286" y="721519"/>
                  <a:pt x="1537472" y="722560"/>
                </a:cubicBezTo>
                <a:cubicBezTo>
                  <a:pt x="1539035" y="724644"/>
                  <a:pt x="1539947" y="726207"/>
                  <a:pt x="1540207" y="727248"/>
                </a:cubicBezTo>
                <a:cubicBezTo>
                  <a:pt x="1540467" y="728290"/>
                  <a:pt x="1540598" y="731416"/>
                  <a:pt x="1540598" y="736625"/>
                </a:cubicBezTo>
                <a:cubicBezTo>
                  <a:pt x="1545807" y="736104"/>
                  <a:pt x="1550365" y="735192"/>
                  <a:pt x="1554271" y="733890"/>
                </a:cubicBezTo>
                <a:cubicBezTo>
                  <a:pt x="1558178" y="732588"/>
                  <a:pt x="1561173" y="733239"/>
                  <a:pt x="1563257" y="735843"/>
                </a:cubicBezTo>
                <a:cubicBezTo>
                  <a:pt x="1565340" y="738448"/>
                  <a:pt x="1563778" y="740271"/>
                  <a:pt x="1558569" y="741313"/>
                </a:cubicBezTo>
                <a:cubicBezTo>
                  <a:pt x="1553360" y="742354"/>
                  <a:pt x="1547369" y="742875"/>
                  <a:pt x="1540598" y="742875"/>
                </a:cubicBezTo>
                <a:lnTo>
                  <a:pt x="1540598" y="758502"/>
                </a:lnTo>
                <a:cubicBezTo>
                  <a:pt x="1545807" y="757981"/>
                  <a:pt x="1550104" y="757200"/>
                  <a:pt x="1553490" y="756158"/>
                </a:cubicBezTo>
                <a:cubicBezTo>
                  <a:pt x="1556876" y="755116"/>
                  <a:pt x="1559610" y="755768"/>
                  <a:pt x="1561694" y="758112"/>
                </a:cubicBezTo>
                <a:cubicBezTo>
                  <a:pt x="1563778" y="760456"/>
                  <a:pt x="1562606" y="762279"/>
                  <a:pt x="1558178" y="763581"/>
                </a:cubicBezTo>
                <a:cubicBezTo>
                  <a:pt x="1553750" y="764883"/>
                  <a:pt x="1547890" y="765534"/>
                  <a:pt x="1540598" y="765534"/>
                </a:cubicBezTo>
                <a:lnTo>
                  <a:pt x="1540598" y="784287"/>
                </a:lnTo>
                <a:lnTo>
                  <a:pt x="1566382" y="781161"/>
                </a:lnTo>
                <a:cubicBezTo>
                  <a:pt x="1567424" y="770223"/>
                  <a:pt x="1568075" y="758502"/>
                  <a:pt x="1568336" y="746001"/>
                </a:cubicBezTo>
                <a:cubicBezTo>
                  <a:pt x="1568596" y="733499"/>
                  <a:pt x="1567945" y="724644"/>
                  <a:pt x="1566382" y="719435"/>
                </a:cubicBezTo>
                <a:close/>
                <a:moveTo>
                  <a:pt x="99532" y="719044"/>
                </a:moveTo>
                <a:cubicBezTo>
                  <a:pt x="97449" y="718263"/>
                  <a:pt x="93151" y="718523"/>
                  <a:pt x="86640" y="719826"/>
                </a:cubicBezTo>
                <a:cubicBezTo>
                  <a:pt x="80129" y="721128"/>
                  <a:pt x="72706" y="722821"/>
                  <a:pt x="64372" y="724904"/>
                </a:cubicBezTo>
                <a:lnTo>
                  <a:pt x="64372" y="738187"/>
                </a:lnTo>
                <a:cubicBezTo>
                  <a:pt x="70101" y="737666"/>
                  <a:pt x="75310" y="736364"/>
                  <a:pt x="79999" y="734281"/>
                </a:cubicBezTo>
                <a:cubicBezTo>
                  <a:pt x="84687" y="732197"/>
                  <a:pt x="88333" y="732197"/>
                  <a:pt x="90937" y="734281"/>
                </a:cubicBezTo>
                <a:cubicBezTo>
                  <a:pt x="93542" y="736364"/>
                  <a:pt x="91458" y="738317"/>
                  <a:pt x="84687" y="740141"/>
                </a:cubicBezTo>
                <a:cubicBezTo>
                  <a:pt x="77915" y="741964"/>
                  <a:pt x="71143" y="742875"/>
                  <a:pt x="64372" y="742875"/>
                </a:cubicBezTo>
                <a:lnTo>
                  <a:pt x="64372" y="759284"/>
                </a:lnTo>
                <a:cubicBezTo>
                  <a:pt x="68539" y="758242"/>
                  <a:pt x="73357" y="756940"/>
                  <a:pt x="78827" y="755377"/>
                </a:cubicBezTo>
                <a:cubicBezTo>
                  <a:pt x="84296" y="753814"/>
                  <a:pt x="89635" y="752772"/>
                  <a:pt x="94844" y="752252"/>
                </a:cubicBezTo>
                <a:cubicBezTo>
                  <a:pt x="96928" y="747563"/>
                  <a:pt x="98751" y="741052"/>
                  <a:pt x="100314" y="732718"/>
                </a:cubicBezTo>
                <a:cubicBezTo>
                  <a:pt x="101876" y="724383"/>
                  <a:pt x="101616" y="719826"/>
                  <a:pt x="99532" y="719044"/>
                </a:cubicBezTo>
                <a:close/>
                <a:moveTo>
                  <a:pt x="1367771" y="717872"/>
                </a:moveTo>
                <a:cubicBezTo>
                  <a:pt x="1371417" y="717872"/>
                  <a:pt x="1375324" y="718914"/>
                  <a:pt x="1379491" y="720998"/>
                </a:cubicBezTo>
                <a:cubicBezTo>
                  <a:pt x="1383658" y="723081"/>
                  <a:pt x="1384961" y="725555"/>
                  <a:pt x="1383398" y="728420"/>
                </a:cubicBezTo>
                <a:cubicBezTo>
                  <a:pt x="1381835" y="731285"/>
                  <a:pt x="1381054" y="739490"/>
                  <a:pt x="1381054" y="753033"/>
                </a:cubicBezTo>
                <a:cubicBezTo>
                  <a:pt x="1381054" y="766055"/>
                  <a:pt x="1381445" y="777124"/>
                  <a:pt x="1382226" y="786240"/>
                </a:cubicBezTo>
                <a:cubicBezTo>
                  <a:pt x="1383007" y="795356"/>
                  <a:pt x="1381054" y="803300"/>
                  <a:pt x="1376366" y="810071"/>
                </a:cubicBezTo>
                <a:cubicBezTo>
                  <a:pt x="1371678" y="816843"/>
                  <a:pt x="1368031" y="817624"/>
                  <a:pt x="1365427" y="812415"/>
                </a:cubicBezTo>
                <a:cubicBezTo>
                  <a:pt x="1362822" y="807206"/>
                  <a:pt x="1358395" y="802648"/>
                  <a:pt x="1352144" y="798742"/>
                </a:cubicBezTo>
                <a:cubicBezTo>
                  <a:pt x="1345893" y="794835"/>
                  <a:pt x="1345763" y="793402"/>
                  <a:pt x="1351753" y="794444"/>
                </a:cubicBezTo>
                <a:cubicBezTo>
                  <a:pt x="1357744" y="795486"/>
                  <a:pt x="1362302" y="795877"/>
                  <a:pt x="1365427" y="795616"/>
                </a:cubicBezTo>
                <a:cubicBezTo>
                  <a:pt x="1368552" y="795356"/>
                  <a:pt x="1370245" y="789886"/>
                  <a:pt x="1370506" y="779208"/>
                </a:cubicBezTo>
                <a:cubicBezTo>
                  <a:pt x="1370766" y="768530"/>
                  <a:pt x="1370636" y="757461"/>
                  <a:pt x="1370115" y="746001"/>
                </a:cubicBezTo>
                <a:cubicBezTo>
                  <a:pt x="1369594" y="734541"/>
                  <a:pt x="1368292" y="726988"/>
                  <a:pt x="1366208" y="723342"/>
                </a:cubicBezTo>
                <a:cubicBezTo>
                  <a:pt x="1364125" y="719695"/>
                  <a:pt x="1364646" y="717872"/>
                  <a:pt x="1367771" y="717872"/>
                </a:cubicBezTo>
                <a:close/>
                <a:moveTo>
                  <a:pt x="746446" y="717482"/>
                </a:moveTo>
                <a:cubicBezTo>
                  <a:pt x="748595" y="717742"/>
                  <a:pt x="750581" y="718393"/>
                  <a:pt x="752404" y="719435"/>
                </a:cubicBezTo>
                <a:cubicBezTo>
                  <a:pt x="756050" y="721519"/>
                  <a:pt x="757483" y="723472"/>
                  <a:pt x="756701" y="725295"/>
                </a:cubicBezTo>
                <a:cubicBezTo>
                  <a:pt x="755920" y="727118"/>
                  <a:pt x="752534" y="728290"/>
                  <a:pt x="746544" y="728811"/>
                </a:cubicBezTo>
                <a:cubicBezTo>
                  <a:pt x="740554" y="729332"/>
                  <a:pt x="731308" y="730374"/>
                  <a:pt x="718806" y="731936"/>
                </a:cubicBezTo>
                <a:cubicBezTo>
                  <a:pt x="722973" y="735062"/>
                  <a:pt x="724666" y="737927"/>
                  <a:pt x="723885" y="740531"/>
                </a:cubicBezTo>
                <a:cubicBezTo>
                  <a:pt x="723103" y="743136"/>
                  <a:pt x="722452" y="747824"/>
                  <a:pt x="721931" y="754596"/>
                </a:cubicBezTo>
                <a:cubicBezTo>
                  <a:pt x="728182" y="753554"/>
                  <a:pt x="733261" y="752642"/>
                  <a:pt x="737168" y="751861"/>
                </a:cubicBezTo>
                <a:cubicBezTo>
                  <a:pt x="741074" y="751079"/>
                  <a:pt x="744851" y="752121"/>
                  <a:pt x="748497" y="754986"/>
                </a:cubicBezTo>
                <a:cubicBezTo>
                  <a:pt x="752144" y="757851"/>
                  <a:pt x="751102" y="759935"/>
                  <a:pt x="745372" y="761237"/>
                </a:cubicBezTo>
                <a:cubicBezTo>
                  <a:pt x="739642" y="762539"/>
                  <a:pt x="731828" y="763972"/>
                  <a:pt x="721931" y="765534"/>
                </a:cubicBezTo>
                <a:cubicBezTo>
                  <a:pt x="721411" y="774390"/>
                  <a:pt x="721150" y="782724"/>
                  <a:pt x="721150" y="790538"/>
                </a:cubicBezTo>
                <a:lnTo>
                  <a:pt x="746153" y="788975"/>
                </a:lnTo>
                <a:cubicBezTo>
                  <a:pt x="756571" y="787933"/>
                  <a:pt x="764645" y="787152"/>
                  <a:pt x="770375" y="786631"/>
                </a:cubicBezTo>
                <a:cubicBezTo>
                  <a:pt x="776105" y="786110"/>
                  <a:pt x="781705" y="786240"/>
                  <a:pt x="787174" y="787021"/>
                </a:cubicBezTo>
                <a:cubicBezTo>
                  <a:pt x="792643" y="787803"/>
                  <a:pt x="797071" y="790538"/>
                  <a:pt x="800457" y="795226"/>
                </a:cubicBezTo>
                <a:cubicBezTo>
                  <a:pt x="803843" y="799914"/>
                  <a:pt x="799676" y="801476"/>
                  <a:pt x="787955" y="799914"/>
                </a:cubicBezTo>
                <a:cubicBezTo>
                  <a:pt x="776235" y="798351"/>
                  <a:pt x="765557" y="797700"/>
                  <a:pt x="755920" y="797960"/>
                </a:cubicBezTo>
                <a:cubicBezTo>
                  <a:pt x="746283" y="798221"/>
                  <a:pt x="737037" y="798611"/>
                  <a:pt x="728182" y="799132"/>
                </a:cubicBezTo>
                <a:cubicBezTo>
                  <a:pt x="719327" y="799653"/>
                  <a:pt x="707867" y="800825"/>
                  <a:pt x="693803" y="802648"/>
                </a:cubicBezTo>
                <a:cubicBezTo>
                  <a:pt x="679739" y="804472"/>
                  <a:pt x="669321" y="806165"/>
                  <a:pt x="662549" y="807727"/>
                </a:cubicBezTo>
                <a:cubicBezTo>
                  <a:pt x="655777" y="809290"/>
                  <a:pt x="649006" y="807988"/>
                  <a:pt x="642234" y="803820"/>
                </a:cubicBezTo>
                <a:cubicBezTo>
                  <a:pt x="635462" y="799653"/>
                  <a:pt x="635983" y="797570"/>
                  <a:pt x="643797" y="797570"/>
                </a:cubicBezTo>
                <a:cubicBezTo>
                  <a:pt x="651610" y="797570"/>
                  <a:pt x="661247" y="797049"/>
                  <a:pt x="672707" y="796007"/>
                </a:cubicBezTo>
                <a:cubicBezTo>
                  <a:pt x="684166" y="794965"/>
                  <a:pt x="696928" y="793402"/>
                  <a:pt x="710993" y="791319"/>
                </a:cubicBezTo>
                <a:lnTo>
                  <a:pt x="710993" y="767097"/>
                </a:lnTo>
                <a:cubicBezTo>
                  <a:pt x="703179" y="768139"/>
                  <a:pt x="697449" y="768790"/>
                  <a:pt x="693803" y="769050"/>
                </a:cubicBezTo>
                <a:cubicBezTo>
                  <a:pt x="690157" y="769311"/>
                  <a:pt x="686120" y="768009"/>
                  <a:pt x="681692" y="765144"/>
                </a:cubicBezTo>
                <a:cubicBezTo>
                  <a:pt x="677264" y="762279"/>
                  <a:pt x="678567" y="760586"/>
                  <a:pt x="685599" y="760065"/>
                </a:cubicBezTo>
                <a:cubicBezTo>
                  <a:pt x="692631" y="759544"/>
                  <a:pt x="701095" y="758502"/>
                  <a:pt x="710993" y="756940"/>
                </a:cubicBezTo>
                <a:cubicBezTo>
                  <a:pt x="710993" y="751210"/>
                  <a:pt x="710732" y="746652"/>
                  <a:pt x="710211" y="743266"/>
                </a:cubicBezTo>
                <a:cubicBezTo>
                  <a:pt x="709690" y="739880"/>
                  <a:pt x="709169" y="736625"/>
                  <a:pt x="708649" y="733499"/>
                </a:cubicBezTo>
                <a:cubicBezTo>
                  <a:pt x="699793" y="734541"/>
                  <a:pt x="693412" y="735192"/>
                  <a:pt x="689505" y="735453"/>
                </a:cubicBezTo>
                <a:cubicBezTo>
                  <a:pt x="685599" y="735713"/>
                  <a:pt x="681822" y="734411"/>
                  <a:pt x="678176" y="731546"/>
                </a:cubicBezTo>
                <a:cubicBezTo>
                  <a:pt x="674530" y="728681"/>
                  <a:pt x="674660" y="727118"/>
                  <a:pt x="678567" y="726858"/>
                </a:cubicBezTo>
                <a:cubicBezTo>
                  <a:pt x="682473" y="726597"/>
                  <a:pt x="688333" y="726076"/>
                  <a:pt x="696147" y="725295"/>
                </a:cubicBezTo>
                <a:cubicBezTo>
                  <a:pt x="703960" y="724514"/>
                  <a:pt x="711904" y="723342"/>
                  <a:pt x="719978" y="721779"/>
                </a:cubicBezTo>
                <a:cubicBezTo>
                  <a:pt x="728052" y="720216"/>
                  <a:pt x="734563" y="718914"/>
                  <a:pt x="739512" y="717872"/>
                </a:cubicBezTo>
                <a:cubicBezTo>
                  <a:pt x="741986" y="717351"/>
                  <a:pt x="744297" y="717221"/>
                  <a:pt x="746446" y="717482"/>
                </a:cubicBezTo>
                <a:close/>
                <a:moveTo>
                  <a:pt x="1780620" y="717091"/>
                </a:moveTo>
                <a:cubicBezTo>
                  <a:pt x="1785308" y="718133"/>
                  <a:pt x="1788694" y="719565"/>
                  <a:pt x="1790778" y="721388"/>
                </a:cubicBezTo>
                <a:cubicBezTo>
                  <a:pt x="1792861" y="723211"/>
                  <a:pt x="1793252" y="725295"/>
                  <a:pt x="1791950" y="727639"/>
                </a:cubicBezTo>
                <a:cubicBezTo>
                  <a:pt x="1790648" y="729983"/>
                  <a:pt x="1790127" y="735453"/>
                  <a:pt x="1790387" y="744047"/>
                </a:cubicBezTo>
                <a:cubicBezTo>
                  <a:pt x="1790648" y="752642"/>
                  <a:pt x="1790517" y="759414"/>
                  <a:pt x="1789997" y="764362"/>
                </a:cubicBezTo>
                <a:cubicBezTo>
                  <a:pt x="1789476" y="769311"/>
                  <a:pt x="1788564" y="772697"/>
                  <a:pt x="1787262" y="774520"/>
                </a:cubicBezTo>
                <a:cubicBezTo>
                  <a:pt x="1785959" y="776343"/>
                  <a:pt x="1784006" y="775431"/>
                  <a:pt x="1781402" y="771785"/>
                </a:cubicBezTo>
                <a:cubicBezTo>
                  <a:pt x="1778797" y="768139"/>
                  <a:pt x="1778016" y="764362"/>
                  <a:pt x="1779058" y="760456"/>
                </a:cubicBezTo>
                <a:cubicBezTo>
                  <a:pt x="1780099" y="756549"/>
                  <a:pt x="1780750" y="751991"/>
                  <a:pt x="1781011" y="746782"/>
                </a:cubicBezTo>
                <a:cubicBezTo>
                  <a:pt x="1781271" y="741573"/>
                  <a:pt x="1781011" y="736885"/>
                  <a:pt x="1780230" y="732718"/>
                </a:cubicBezTo>
                <a:cubicBezTo>
                  <a:pt x="1779448" y="728551"/>
                  <a:pt x="1778146" y="724644"/>
                  <a:pt x="1776323" y="720998"/>
                </a:cubicBezTo>
                <a:cubicBezTo>
                  <a:pt x="1774500" y="717351"/>
                  <a:pt x="1775932" y="716049"/>
                  <a:pt x="1780620" y="717091"/>
                </a:cubicBezTo>
                <a:close/>
                <a:moveTo>
                  <a:pt x="5550176" y="716993"/>
                </a:moveTo>
                <a:cubicBezTo>
                  <a:pt x="5551869" y="716928"/>
                  <a:pt x="5553822" y="717351"/>
                  <a:pt x="5556036" y="718263"/>
                </a:cubicBezTo>
                <a:cubicBezTo>
                  <a:pt x="5560464" y="720086"/>
                  <a:pt x="5564370" y="722430"/>
                  <a:pt x="5567756" y="725295"/>
                </a:cubicBezTo>
                <a:cubicBezTo>
                  <a:pt x="5571142" y="728160"/>
                  <a:pt x="5571012" y="730895"/>
                  <a:pt x="5567366" y="733499"/>
                </a:cubicBezTo>
                <a:cubicBezTo>
                  <a:pt x="5563720" y="736104"/>
                  <a:pt x="5559812" y="742875"/>
                  <a:pt x="5555646" y="753814"/>
                </a:cubicBezTo>
                <a:cubicBezTo>
                  <a:pt x="5562417" y="759023"/>
                  <a:pt x="5562156" y="761758"/>
                  <a:pt x="5554864" y="762018"/>
                </a:cubicBezTo>
                <a:cubicBezTo>
                  <a:pt x="5547572" y="762279"/>
                  <a:pt x="5535070" y="763711"/>
                  <a:pt x="5517360" y="766316"/>
                </a:cubicBezTo>
                <a:cubicBezTo>
                  <a:pt x="5515276" y="775171"/>
                  <a:pt x="5513062" y="777255"/>
                  <a:pt x="5510718" y="772567"/>
                </a:cubicBezTo>
                <a:cubicBezTo>
                  <a:pt x="5508374" y="767878"/>
                  <a:pt x="5506551" y="761107"/>
                  <a:pt x="5505248" y="752252"/>
                </a:cubicBezTo>
                <a:cubicBezTo>
                  <a:pt x="5503946" y="743396"/>
                  <a:pt x="5501862" y="736885"/>
                  <a:pt x="5498998" y="732718"/>
                </a:cubicBezTo>
                <a:cubicBezTo>
                  <a:pt x="5496133" y="728551"/>
                  <a:pt x="5496002" y="726467"/>
                  <a:pt x="5498607" y="726467"/>
                </a:cubicBezTo>
                <a:cubicBezTo>
                  <a:pt x="5501732" y="726467"/>
                  <a:pt x="5504728" y="726858"/>
                  <a:pt x="5507592" y="727639"/>
                </a:cubicBezTo>
                <a:cubicBezTo>
                  <a:pt x="5510458" y="728420"/>
                  <a:pt x="5516968" y="727639"/>
                  <a:pt x="5527126" y="725295"/>
                </a:cubicBezTo>
                <a:cubicBezTo>
                  <a:pt x="5537284" y="722951"/>
                  <a:pt x="5543534" y="720737"/>
                  <a:pt x="5545878" y="718654"/>
                </a:cubicBezTo>
                <a:cubicBezTo>
                  <a:pt x="5547050" y="717612"/>
                  <a:pt x="5548483" y="717058"/>
                  <a:pt x="5550176" y="716993"/>
                </a:cubicBezTo>
                <a:close/>
                <a:moveTo>
                  <a:pt x="4502426" y="716993"/>
                </a:moveTo>
                <a:cubicBezTo>
                  <a:pt x="4504119" y="716928"/>
                  <a:pt x="4506072" y="717351"/>
                  <a:pt x="4508286" y="718263"/>
                </a:cubicBezTo>
                <a:cubicBezTo>
                  <a:pt x="4512714" y="720086"/>
                  <a:pt x="4516620" y="722430"/>
                  <a:pt x="4520006" y="725295"/>
                </a:cubicBezTo>
                <a:cubicBezTo>
                  <a:pt x="4523392" y="728160"/>
                  <a:pt x="4523262" y="730895"/>
                  <a:pt x="4519616" y="733499"/>
                </a:cubicBezTo>
                <a:cubicBezTo>
                  <a:pt x="4515970" y="736104"/>
                  <a:pt x="4512062" y="742875"/>
                  <a:pt x="4507896" y="753814"/>
                </a:cubicBezTo>
                <a:cubicBezTo>
                  <a:pt x="4514667" y="759023"/>
                  <a:pt x="4514406" y="761758"/>
                  <a:pt x="4507114" y="762018"/>
                </a:cubicBezTo>
                <a:cubicBezTo>
                  <a:pt x="4499822" y="762279"/>
                  <a:pt x="4487320" y="763711"/>
                  <a:pt x="4469610" y="766316"/>
                </a:cubicBezTo>
                <a:cubicBezTo>
                  <a:pt x="4467526" y="775171"/>
                  <a:pt x="4465312" y="777255"/>
                  <a:pt x="4462968" y="772567"/>
                </a:cubicBezTo>
                <a:cubicBezTo>
                  <a:pt x="4460624" y="767878"/>
                  <a:pt x="4458801" y="761107"/>
                  <a:pt x="4457498" y="752252"/>
                </a:cubicBezTo>
                <a:cubicBezTo>
                  <a:pt x="4456196" y="743396"/>
                  <a:pt x="4454112" y="736885"/>
                  <a:pt x="4451248" y="732718"/>
                </a:cubicBezTo>
                <a:cubicBezTo>
                  <a:pt x="4448383" y="728551"/>
                  <a:pt x="4448252" y="726467"/>
                  <a:pt x="4450857" y="726467"/>
                </a:cubicBezTo>
                <a:cubicBezTo>
                  <a:pt x="4453982" y="726467"/>
                  <a:pt x="4456978" y="726858"/>
                  <a:pt x="4459842" y="727639"/>
                </a:cubicBezTo>
                <a:cubicBezTo>
                  <a:pt x="4462708" y="728420"/>
                  <a:pt x="4469218" y="727639"/>
                  <a:pt x="4479376" y="725295"/>
                </a:cubicBezTo>
                <a:cubicBezTo>
                  <a:pt x="4489534" y="722951"/>
                  <a:pt x="4495784" y="720737"/>
                  <a:pt x="4498128" y="718654"/>
                </a:cubicBezTo>
                <a:cubicBezTo>
                  <a:pt x="4499300" y="717612"/>
                  <a:pt x="4500733" y="717058"/>
                  <a:pt x="4502426" y="716993"/>
                </a:cubicBezTo>
                <a:close/>
                <a:moveTo>
                  <a:pt x="4106180" y="716993"/>
                </a:moveTo>
                <a:cubicBezTo>
                  <a:pt x="4109957" y="716928"/>
                  <a:pt x="4112496" y="717612"/>
                  <a:pt x="4113798" y="719044"/>
                </a:cubicBezTo>
                <a:cubicBezTo>
                  <a:pt x="4116403" y="721909"/>
                  <a:pt x="4113278" y="724383"/>
                  <a:pt x="4104422" y="726467"/>
                </a:cubicBezTo>
                <a:cubicBezTo>
                  <a:pt x="4095567" y="728551"/>
                  <a:pt x="4088274" y="729723"/>
                  <a:pt x="4082545" y="729983"/>
                </a:cubicBezTo>
                <a:cubicBezTo>
                  <a:pt x="4076815" y="730244"/>
                  <a:pt x="4072387" y="729592"/>
                  <a:pt x="4069262" y="728030"/>
                </a:cubicBezTo>
                <a:cubicBezTo>
                  <a:pt x="4066136" y="726467"/>
                  <a:pt x="4066006" y="725295"/>
                  <a:pt x="4068871" y="724514"/>
                </a:cubicBezTo>
                <a:cubicBezTo>
                  <a:pt x="4071736" y="723732"/>
                  <a:pt x="4079159" y="722039"/>
                  <a:pt x="4091140" y="719435"/>
                </a:cubicBezTo>
                <a:cubicBezTo>
                  <a:pt x="4097390" y="717872"/>
                  <a:pt x="4102404" y="717058"/>
                  <a:pt x="4106180" y="716993"/>
                </a:cubicBezTo>
                <a:close/>
                <a:moveTo>
                  <a:pt x="3645474" y="716310"/>
                </a:moveTo>
                <a:cubicBezTo>
                  <a:pt x="3627242" y="718914"/>
                  <a:pt x="3617345" y="720216"/>
                  <a:pt x="3615782" y="720216"/>
                </a:cubicBezTo>
                <a:cubicBezTo>
                  <a:pt x="3618908" y="736885"/>
                  <a:pt x="3621512" y="748084"/>
                  <a:pt x="3623596" y="753814"/>
                </a:cubicBezTo>
                <a:lnTo>
                  <a:pt x="3645474" y="750689"/>
                </a:lnTo>
                <a:lnTo>
                  <a:pt x="3645474" y="737406"/>
                </a:lnTo>
                <a:cubicBezTo>
                  <a:pt x="3639223" y="737927"/>
                  <a:pt x="3633623" y="737406"/>
                  <a:pt x="3628675" y="735843"/>
                </a:cubicBezTo>
                <a:cubicBezTo>
                  <a:pt x="3623726" y="734281"/>
                  <a:pt x="3629326" y="731936"/>
                  <a:pt x="3645474" y="728811"/>
                </a:cubicBezTo>
                <a:close/>
                <a:moveTo>
                  <a:pt x="2134575" y="715333"/>
                </a:moveTo>
                <a:cubicBezTo>
                  <a:pt x="2136594" y="715593"/>
                  <a:pt x="2139036" y="716570"/>
                  <a:pt x="2141900" y="718263"/>
                </a:cubicBezTo>
                <a:cubicBezTo>
                  <a:pt x="2147630" y="721649"/>
                  <a:pt x="2148412" y="724904"/>
                  <a:pt x="2144245" y="728030"/>
                </a:cubicBezTo>
                <a:cubicBezTo>
                  <a:pt x="2140077" y="731155"/>
                  <a:pt x="2137473" y="735453"/>
                  <a:pt x="2136431" y="740922"/>
                </a:cubicBezTo>
                <a:cubicBezTo>
                  <a:pt x="2135389" y="746391"/>
                  <a:pt x="2136561" y="751991"/>
                  <a:pt x="2139947" y="757721"/>
                </a:cubicBezTo>
                <a:cubicBezTo>
                  <a:pt x="2143333" y="763451"/>
                  <a:pt x="2143463" y="769962"/>
                  <a:pt x="2140338" y="777255"/>
                </a:cubicBezTo>
                <a:cubicBezTo>
                  <a:pt x="2148672" y="778817"/>
                  <a:pt x="2158179" y="780901"/>
                  <a:pt x="2168857" y="783505"/>
                </a:cubicBezTo>
                <a:cubicBezTo>
                  <a:pt x="2179535" y="786110"/>
                  <a:pt x="2193860" y="788714"/>
                  <a:pt x="2211831" y="791319"/>
                </a:cubicBezTo>
                <a:cubicBezTo>
                  <a:pt x="2229802" y="793923"/>
                  <a:pt x="2246861" y="794184"/>
                  <a:pt x="2263009" y="792100"/>
                </a:cubicBezTo>
                <a:cubicBezTo>
                  <a:pt x="2279157" y="790017"/>
                  <a:pt x="2284887" y="790277"/>
                  <a:pt x="2280199" y="792882"/>
                </a:cubicBezTo>
                <a:cubicBezTo>
                  <a:pt x="2275511" y="795486"/>
                  <a:pt x="2268088" y="799263"/>
                  <a:pt x="2257931" y="804211"/>
                </a:cubicBezTo>
                <a:cubicBezTo>
                  <a:pt x="2247773" y="809160"/>
                  <a:pt x="2239960" y="811373"/>
                  <a:pt x="2234490" y="810853"/>
                </a:cubicBezTo>
                <a:cubicBezTo>
                  <a:pt x="2229021" y="810332"/>
                  <a:pt x="2219384" y="807727"/>
                  <a:pt x="2205580" y="803039"/>
                </a:cubicBezTo>
                <a:cubicBezTo>
                  <a:pt x="2191776" y="798351"/>
                  <a:pt x="2180056" y="794575"/>
                  <a:pt x="2170420" y="791710"/>
                </a:cubicBezTo>
                <a:cubicBezTo>
                  <a:pt x="2160783" y="788845"/>
                  <a:pt x="2152449" y="786501"/>
                  <a:pt x="2145417" y="784677"/>
                </a:cubicBezTo>
                <a:cubicBezTo>
                  <a:pt x="2138384" y="782854"/>
                  <a:pt x="2132394" y="783375"/>
                  <a:pt x="2127446" y="786240"/>
                </a:cubicBezTo>
                <a:cubicBezTo>
                  <a:pt x="2122497" y="789105"/>
                  <a:pt x="2118590" y="791189"/>
                  <a:pt x="2115725" y="792491"/>
                </a:cubicBezTo>
                <a:cubicBezTo>
                  <a:pt x="2112860" y="793793"/>
                  <a:pt x="2109344" y="792882"/>
                  <a:pt x="2105177" y="789756"/>
                </a:cubicBezTo>
                <a:cubicBezTo>
                  <a:pt x="2101010" y="786631"/>
                  <a:pt x="2101140" y="784808"/>
                  <a:pt x="2105568" y="784287"/>
                </a:cubicBezTo>
                <a:cubicBezTo>
                  <a:pt x="2109995" y="783766"/>
                  <a:pt x="2114684" y="782594"/>
                  <a:pt x="2119632" y="780771"/>
                </a:cubicBezTo>
                <a:cubicBezTo>
                  <a:pt x="2124581" y="778948"/>
                  <a:pt x="2129659" y="777515"/>
                  <a:pt x="2134868" y="776473"/>
                </a:cubicBezTo>
                <a:cubicBezTo>
                  <a:pt x="2134347" y="768660"/>
                  <a:pt x="2132655" y="761888"/>
                  <a:pt x="2129790" y="756158"/>
                </a:cubicBezTo>
                <a:cubicBezTo>
                  <a:pt x="2126925" y="750428"/>
                  <a:pt x="2125883" y="745740"/>
                  <a:pt x="2126664" y="742094"/>
                </a:cubicBezTo>
                <a:cubicBezTo>
                  <a:pt x="2127446" y="738448"/>
                  <a:pt x="2128357" y="735062"/>
                  <a:pt x="2129399" y="731936"/>
                </a:cubicBezTo>
                <a:cubicBezTo>
                  <a:pt x="2130441" y="728811"/>
                  <a:pt x="2128487" y="728290"/>
                  <a:pt x="2123539" y="730374"/>
                </a:cubicBezTo>
                <a:cubicBezTo>
                  <a:pt x="2118590" y="732457"/>
                  <a:pt x="2114163" y="732718"/>
                  <a:pt x="2110256" y="731155"/>
                </a:cubicBezTo>
                <a:cubicBezTo>
                  <a:pt x="2106349" y="729592"/>
                  <a:pt x="2106089" y="728420"/>
                  <a:pt x="2109475" y="727639"/>
                </a:cubicBezTo>
                <a:cubicBezTo>
                  <a:pt x="2112860" y="726858"/>
                  <a:pt x="2116507" y="725425"/>
                  <a:pt x="2120413" y="723342"/>
                </a:cubicBezTo>
                <a:cubicBezTo>
                  <a:pt x="2124320" y="721258"/>
                  <a:pt x="2127446" y="719044"/>
                  <a:pt x="2129790" y="716700"/>
                </a:cubicBezTo>
                <a:cubicBezTo>
                  <a:pt x="2130962" y="715528"/>
                  <a:pt x="2132557" y="715072"/>
                  <a:pt x="2134575" y="715333"/>
                </a:cubicBezTo>
                <a:close/>
                <a:moveTo>
                  <a:pt x="1607012" y="715138"/>
                </a:moveTo>
                <a:cubicBezTo>
                  <a:pt x="1603887" y="714356"/>
                  <a:pt x="1593729" y="715268"/>
                  <a:pt x="1576540" y="717872"/>
                </a:cubicBezTo>
                <a:cubicBezTo>
                  <a:pt x="1581749" y="723081"/>
                  <a:pt x="1583572" y="726988"/>
                  <a:pt x="1582009" y="729592"/>
                </a:cubicBezTo>
                <a:cubicBezTo>
                  <a:pt x="1580446" y="732197"/>
                  <a:pt x="1579144" y="737276"/>
                  <a:pt x="1578102" y="744829"/>
                </a:cubicBezTo>
                <a:cubicBezTo>
                  <a:pt x="1577061" y="752382"/>
                  <a:pt x="1576019" y="764232"/>
                  <a:pt x="1574977" y="780380"/>
                </a:cubicBezTo>
                <a:cubicBezTo>
                  <a:pt x="1584353" y="779338"/>
                  <a:pt x="1590474" y="779208"/>
                  <a:pt x="1593339" y="779989"/>
                </a:cubicBezTo>
                <a:cubicBezTo>
                  <a:pt x="1596204" y="780771"/>
                  <a:pt x="1598417" y="782464"/>
                  <a:pt x="1599980" y="785068"/>
                </a:cubicBezTo>
                <a:cubicBezTo>
                  <a:pt x="1601543" y="787673"/>
                  <a:pt x="1603496" y="784417"/>
                  <a:pt x="1605840" y="775301"/>
                </a:cubicBezTo>
                <a:cubicBezTo>
                  <a:pt x="1608184" y="766186"/>
                  <a:pt x="1609747" y="757200"/>
                  <a:pt x="1610528" y="748345"/>
                </a:cubicBezTo>
                <a:cubicBezTo>
                  <a:pt x="1611310" y="739490"/>
                  <a:pt x="1611700" y="731936"/>
                  <a:pt x="1611700" y="725686"/>
                </a:cubicBezTo>
                <a:cubicBezTo>
                  <a:pt x="1611700" y="719435"/>
                  <a:pt x="1610138" y="715919"/>
                  <a:pt x="1607012" y="715138"/>
                </a:cubicBezTo>
                <a:close/>
                <a:moveTo>
                  <a:pt x="3675360" y="713184"/>
                </a:moveTo>
                <a:cubicBezTo>
                  <a:pt x="3670542" y="713184"/>
                  <a:pt x="3663705" y="713965"/>
                  <a:pt x="3654850" y="715528"/>
                </a:cubicBezTo>
                <a:lnTo>
                  <a:pt x="3654850" y="728030"/>
                </a:lnTo>
                <a:cubicBezTo>
                  <a:pt x="3662663" y="726467"/>
                  <a:pt x="3668002" y="726858"/>
                  <a:pt x="3670868" y="729202"/>
                </a:cubicBezTo>
                <a:cubicBezTo>
                  <a:pt x="3673732" y="731546"/>
                  <a:pt x="3668393" y="733760"/>
                  <a:pt x="3654850" y="735843"/>
                </a:cubicBezTo>
                <a:lnTo>
                  <a:pt x="3654068" y="749907"/>
                </a:lnTo>
                <a:cubicBezTo>
                  <a:pt x="3663966" y="748345"/>
                  <a:pt x="3672040" y="747563"/>
                  <a:pt x="3678290" y="747563"/>
                </a:cubicBezTo>
                <a:cubicBezTo>
                  <a:pt x="3683499" y="729332"/>
                  <a:pt x="3685322" y="718654"/>
                  <a:pt x="3683760" y="715528"/>
                </a:cubicBezTo>
                <a:cubicBezTo>
                  <a:pt x="3682978" y="713965"/>
                  <a:pt x="3680178" y="713184"/>
                  <a:pt x="3675360" y="713184"/>
                </a:cubicBezTo>
                <a:close/>
                <a:moveTo>
                  <a:pt x="1747413" y="712403"/>
                </a:moveTo>
                <a:cubicBezTo>
                  <a:pt x="1750799" y="713445"/>
                  <a:pt x="1753924" y="715007"/>
                  <a:pt x="1756789" y="717091"/>
                </a:cubicBezTo>
                <a:cubicBezTo>
                  <a:pt x="1759654" y="719174"/>
                  <a:pt x="1760175" y="721779"/>
                  <a:pt x="1758352" y="724904"/>
                </a:cubicBezTo>
                <a:cubicBezTo>
                  <a:pt x="1756529" y="728030"/>
                  <a:pt x="1755617" y="733760"/>
                  <a:pt x="1755617" y="742094"/>
                </a:cubicBezTo>
                <a:cubicBezTo>
                  <a:pt x="1755617" y="750428"/>
                  <a:pt x="1756268" y="761497"/>
                  <a:pt x="1757571" y="775301"/>
                </a:cubicBezTo>
                <a:cubicBezTo>
                  <a:pt x="1758873" y="789105"/>
                  <a:pt x="1757571" y="799914"/>
                  <a:pt x="1753664" y="807727"/>
                </a:cubicBezTo>
                <a:cubicBezTo>
                  <a:pt x="1749757" y="815541"/>
                  <a:pt x="1746762" y="816713"/>
                  <a:pt x="1744678" y="811243"/>
                </a:cubicBezTo>
                <a:cubicBezTo>
                  <a:pt x="1742595" y="805774"/>
                  <a:pt x="1738948" y="801086"/>
                  <a:pt x="1733740" y="797179"/>
                </a:cubicBezTo>
                <a:cubicBezTo>
                  <a:pt x="1728530" y="793272"/>
                  <a:pt x="1728010" y="791710"/>
                  <a:pt x="1732177" y="792491"/>
                </a:cubicBezTo>
                <a:cubicBezTo>
                  <a:pt x="1736344" y="793272"/>
                  <a:pt x="1739469" y="793402"/>
                  <a:pt x="1741553" y="792882"/>
                </a:cubicBezTo>
                <a:cubicBezTo>
                  <a:pt x="1743636" y="792361"/>
                  <a:pt x="1745069" y="787933"/>
                  <a:pt x="1745850" y="779599"/>
                </a:cubicBezTo>
                <a:cubicBezTo>
                  <a:pt x="1746632" y="771264"/>
                  <a:pt x="1746892" y="762930"/>
                  <a:pt x="1746632" y="754596"/>
                </a:cubicBezTo>
                <a:cubicBezTo>
                  <a:pt x="1746371" y="746261"/>
                  <a:pt x="1745981" y="738578"/>
                  <a:pt x="1745460" y="731546"/>
                </a:cubicBezTo>
                <a:cubicBezTo>
                  <a:pt x="1744939" y="724514"/>
                  <a:pt x="1742855" y="720998"/>
                  <a:pt x="1739209" y="720998"/>
                </a:cubicBezTo>
                <a:cubicBezTo>
                  <a:pt x="1735563" y="720998"/>
                  <a:pt x="1729051" y="722300"/>
                  <a:pt x="1719675" y="724904"/>
                </a:cubicBezTo>
                <a:cubicBezTo>
                  <a:pt x="1719675" y="730634"/>
                  <a:pt x="1719936" y="736104"/>
                  <a:pt x="1720457" y="741313"/>
                </a:cubicBezTo>
                <a:cubicBezTo>
                  <a:pt x="1723582" y="740792"/>
                  <a:pt x="1726707" y="739880"/>
                  <a:pt x="1729833" y="738578"/>
                </a:cubicBezTo>
                <a:cubicBezTo>
                  <a:pt x="1732958" y="737276"/>
                  <a:pt x="1735693" y="737927"/>
                  <a:pt x="1738037" y="740531"/>
                </a:cubicBezTo>
                <a:cubicBezTo>
                  <a:pt x="1740381" y="743136"/>
                  <a:pt x="1738948" y="745089"/>
                  <a:pt x="1733740" y="746391"/>
                </a:cubicBezTo>
                <a:cubicBezTo>
                  <a:pt x="1728530" y="747694"/>
                  <a:pt x="1724103" y="747824"/>
                  <a:pt x="1720457" y="746782"/>
                </a:cubicBezTo>
                <a:cubicBezTo>
                  <a:pt x="1719936" y="753554"/>
                  <a:pt x="1719415" y="759805"/>
                  <a:pt x="1718894" y="765534"/>
                </a:cubicBezTo>
                <a:cubicBezTo>
                  <a:pt x="1721498" y="765014"/>
                  <a:pt x="1724624" y="764232"/>
                  <a:pt x="1728270" y="763190"/>
                </a:cubicBezTo>
                <a:cubicBezTo>
                  <a:pt x="1731916" y="762149"/>
                  <a:pt x="1734781" y="762800"/>
                  <a:pt x="1736865" y="765144"/>
                </a:cubicBezTo>
                <a:cubicBezTo>
                  <a:pt x="1738948" y="767488"/>
                  <a:pt x="1737907" y="769181"/>
                  <a:pt x="1733740" y="770223"/>
                </a:cubicBezTo>
                <a:cubicBezTo>
                  <a:pt x="1729572" y="771264"/>
                  <a:pt x="1724363" y="771525"/>
                  <a:pt x="1718113" y="771004"/>
                </a:cubicBezTo>
                <a:cubicBezTo>
                  <a:pt x="1716029" y="783505"/>
                  <a:pt x="1713294" y="793402"/>
                  <a:pt x="1709908" y="800695"/>
                </a:cubicBezTo>
                <a:cubicBezTo>
                  <a:pt x="1706522" y="807988"/>
                  <a:pt x="1703918" y="808899"/>
                  <a:pt x="1702095" y="803430"/>
                </a:cubicBezTo>
                <a:cubicBezTo>
                  <a:pt x="1700272" y="797960"/>
                  <a:pt x="1700272" y="793402"/>
                  <a:pt x="1702095" y="789756"/>
                </a:cubicBezTo>
                <a:cubicBezTo>
                  <a:pt x="1703918" y="786110"/>
                  <a:pt x="1705741" y="781292"/>
                  <a:pt x="1707564" y="775301"/>
                </a:cubicBezTo>
                <a:cubicBezTo>
                  <a:pt x="1709387" y="769311"/>
                  <a:pt x="1710690" y="759935"/>
                  <a:pt x="1711471" y="747173"/>
                </a:cubicBezTo>
                <a:cubicBezTo>
                  <a:pt x="1712252" y="734411"/>
                  <a:pt x="1711601" y="726337"/>
                  <a:pt x="1709518" y="722951"/>
                </a:cubicBezTo>
                <a:cubicBezTo>
                  <a:pt x="1707434" y="719565"/>
                  <a:pt x="1707434" y="717872"/>
                  <a:pt x="1709518" y="717872"/>
                </a:cubicBezTo>
                <a:cubicBezTo>
                  <a:pt x="1711601" y="717872"/>
                  <a:pt x="1713685" y="718133"/>
                  <a:pt x="1715769" y="718654"/>
                </a:cubicBezTo>
                <a:cubicBezTo>
                  <a:pt x="1717852" y="719174"/>
                  <a:pt x="1720196" y="719174"/>
                  <a:pt x="1722801" y="718654"/>
                </a:cubicBezTo>
                <a:cubicBezTo>
                  <a:pt x="1725405" y="718133"/>
                  <a:pt x="1728270" y="717351"/>
                  <a:pt x="1731395" y="716310"/>
                </a:cubicBezTo>
                <a:cubicBezTo>
                  <a:pt x="1734521" y="715268"/>
                  <a:pt x="1737125" y="714096"/>
                  <a:pt x="1739209" y="712793"/>
                </a:cubicBezTo>
                <a:cubicBezTo>
                  <a:pt x="1741292" y="711491"/>
                  <a:pt x="1744027" y="711361"/>
                  <a:pt x="1747413" y="712403"/>
                </a:cubicBezTo>
                <a:close/>
                <a:moveTo>
                  <a:pt x="484351" y="711621"/>
                </a:moveTo>
                <a:cubicBezTo>
                  <a:pt x="485197" y="711101"/>
                  <a:pt x="486337" y="711361"/>
                  <a:pt x="487769" y="712403"/>
                </a:cubicBezTo>
                <a:cubicBezTo>
                  <a:pt x="490634" y="714486"/>
                  <a:pt x="492848" y="716830"/>
                  <a:pt x="494411" y="719435"/>
                </a:cubicBezTo>
                <a:cubicBezTo>
                  <a:pt x="496494" y="721519"/>
                  <a:pt x="496103" y="723472"/>
                  <a:pt x="493238" y="725295"/>
                </a:cubicBezTo>
                <a:cubicBezTo>
                  <a:pt x="490374" y="727118"/>
                  <a:pt x="485165" y="732588"/>
                  <a:pt x="477611" y="741703"/>
                </a:cubicBezTo>
                <a:cubicBezTo>
                  <a:pt x="470058" y="750819"/>
                  <a:pt x="461854" y="758633"/>
                  <a:pt x="452999" y="765144"/>
                </a:cubicBezTo>
                <a:cubicBezTo>
                  <a:pt x="444144" y="771655"/>
                  <a:pt x="435158" y="776213"/>
                  <a:pt x="426043" y="778817"/>
                </a:cubicBezTo>
                <a:cubicBezTo>
                  <a:pt x="416927" y="781422"/>
                  <a:pt x="416145" y="780640"/>
                  <a:pt x="423699" y="776473"/>
                </a:cubicBezTo>
                <a:cubicBezTo>
                  <a:pt x="431252" y="772306"/>
                  <a:pt x="439586" y="766446"/>
                  <a:pt x="448702" y="758893"/>
                </a:cubicBezTo>
                <a:cubicBezTo>
                  <a:pt x="457817" y="751340"/>
                  <a:pt x="465631" y="743266"/>
                  <a:pt x="472142" y="734671"/>
                </a:cubicBezTo>
                <a:cubicBezTo>
                  <a:pt x="478653" y="726076"/>
                  <a:pt x="482169" y="719695"/>
                  <a:pt x="482690" y="715528"/>
                </a:cubicBezTo>
                <a:cubicBezTo>
                  <a:pt x="482951" y="713445"/>
                  <a:pt x="483504" y="712142"/>
                  <a:pt x="484351" y="711621"/>
                </a:cubicBezTo>
                <a:close/>
                <a:moveTo>
                  <a:pt x="3270520" y="711231"/>
                </a:moveTo>
                <a:cubicBezTo>
                  <a:pt x="3274427" y="712012"/>
                  <a:pt x="3278203" y="713184"/>
                  <a:pt x="3281849" y="714747"/>
                </a:cubicBezTo>
                <a:cubicBezTo>
                  <a:pt x="3285496" y="716310"/>
                  <a:pt x="3286798" y="717872"/>
                  <a:pt x="3285756" y="719435"/>
                </a:cubicBezTo>
                <a:cubicBezTo>
                  <a:pt x="3284714" y="720998"/>
                  <a:pt x="3283933" y="724644"/>
                  <a:pt x="3283412" y="730374"/>
                </a:cubicBezTo>
                <a:cubicBezTo>
                  <a:pt x="3297476" y="728290"/>
                  <a:pt x="3307113" y="726727"/>
                  <a:pt x="3312322" y="725686"/>
                </a:cubicBezTo>
                <a:cubicBezTo>
                  <a:pt x="3317531" y="724644"/>
                  <a:pt x="3322089" y="726207"/>
                  <a:pt x="3325996" y="730374"/>
                </a:cubicBezTo>
                <a:cubicBezTo>
                  <a:pt x="3329902" y="734541"/>
                  <a:pt x="3329251" y="736494"/>
                  <a:pt x="3324042" y="736234"/>
                </a:cubicBezTo>
                <a:cubicBezTo>
                  <a:pt x="3318833" y="735973"/>
                  <a:pt x="3305290" y="736625"/>
                  <a:pt x="3283412" y="738187"/>
                </a:cubicBezTo>
                <a:cubicBezTo>
                  <a:pt x="3283933" y="764232"/>
                  <a:pt x="3284454" y="780380"/>
                  <a:pt x="3284975" y="786631"/>
                </a:cubicBezTo>
                <a:cubicBezTo>
                  <a:pt x="3285496" y="792882"/>
                  <a:pt x="3285105" y="798611"/>
                  <a:pt x="3283803" y="803820"/>
                </a:cubicBezTo>
                <a:cubicBezTo>
                  <a:pt x="3282501" y="809029"/>
                  <a:pt x="3279766" y="813587"/>
                  <a:pt x="3275599" y="817494"/>
                </a:cubicBezTo>
                <a:cubicBezTo>
                  <a:pt x="3271432" y="821401"/>
                  <a:pt x="3268697" y="821010"/>
                  <a:pt x="3267395" y="816322"/>
                </a:cubicBezTo>
                <a:cubicBezTo>
                  <a:pt x="3266092" y="811634"/>
                  <a:pt x="3261795" y="807206"/>
                  <a:pt x="3254502" y="803039"/>
                </a:cubicBezTo>
                <a:cubicBezTo>
                  <a:pt x="3247210" y="798872"/>
                  <a:pt x="3246949" y="797309"/>
                  <a:pt x="3253721" y="798351"/>
                </a:cubicBezTo>
                <a:cubicBezTo>
                  <a:pt x="3260493" y="799393"/>
                  <a:pt x="3265441" y="799653"/>
                  <a:pt x="3268567" y="799132"/>
                </a:cubicBezTo>
                <a:cubicBezTo>
                  <a:pt x="3271692" y="798611"/>
                  <a:pt x="3273255" y="795486"/>
                  <a:pt x="3273255" y="789756"/>
                </a:cubicBezTo>
                <a:lnTo>
                  <a:pt x="3273255" y="738969"/>
                </a:lnTo>
                <a:cubicBezTo>
                  <a:pt x="3248772" y="742615"/>
                  <a:pt x="3233797" y="745089"/>
                  <a:pt x="3228327" y="746391"/>
                </a:cubicBezTo>
                <a:cubicBezTo>
                  <a:pt x="3222858" y="747694"/>
                  <a:pt x="3217779" y="746391"/>
                  <a:pt x="3213091" y="742485"/>
                </a:cubicBezTo>
                <a:cubicBezTo>
                  <a:pt x="3208403" y="738578"/>
                  <a:pt x="3208793" y="736885"/>
                  <a:pt x="3214263" y="737406"/>
                </a:cubicBezTo>
                <a:cubicBezTo>
                  <a:pt x="3219732" y="737927"/>
                  <a:pt x="3239136" y="735843"/>
                  <a:pt x="3272473" y="731155"/>
                </a:cubicBezTo>
                <a:cubicBezTo>
                  <a:pt x="3271952" y="723863"/>
                  <a:pt x="3270520" y="718523"/>
                  <a:pt x="3268176" y="715138"/>
                </a:cubicBezTo>
                <a:cubicBezTo>
                  <a:pt x="3265832" y="711752"/>
                  <a:pt x="3266613" y="710449"/>
                  <a:pt x="3270520" y="711231"/>
                </a:cubicBezTo>
                <a:close/>
                <a:moveTo>
                  <a:pt x="103048" y="708105"/>
                </a:moveTo>
                <a:cubicBezTo>
                  <a:pt x="104611" y="707975"/>
                  <a:pt x="106304" y="708236"/>
                  <a:pt x="108127" y="708887"/>
                </a:cubicBezTo>
                <a:cubicBezTo>
                  <a:pt x="111773" y="710189"/>
                  <a:pt x="114899" y="711882"/>
                  <a:pt x="117503" y="713965"/>
                </a:cubicBezTo>
                <a:cubicBezTo>
                  <a:pt x="120108" y="716049"/>
                  <a:pt x="120238" y="717872"/>
                  <a:pt x="117894" y="719435"/>
                </a:cubicBezTo>
                <a:cubicBezTo>
                  <a:pt x="115550" y="720998"/>
                  <a:pt x="112815" y="726988"/>
                  <a:pt x="109690" y="737406"/>
                </a:cubicBezTo>
                <a:cubicBezTo>
                  <a:pt x="106564" y="747824"/>
                  <a:pt x="103699" y="755116"/>
                  <a:pt x="101095" y="759284"/>
                </a:cubicBezTo>
                <a:cubicBezTo>
                  <a:pt x="98490" y="763451"/>
                  <a:pt x="96407" y="762930"/>
                  <a:pt x="94844" y="757721"/>
                </a:cubicBezTo>
                <a:cubicBezTo>
                  <a:pt x="84947" y="760325"/>
                  <a:pt x="74790" y="762930"/>
                  <a:pt x="64372" y="765534"/>
                </a:cubicBezTo>
                <a:lnTo>
                  <a:pt x="64372" y="796007"/>
                </a:lnTo>
                <a:cubicBezTo>
                  <a:pt x="64372" y="800174"/>
                  <a:pt x="65804" y="801346"/>
                  <a:pt x="68669" y="799523"/>
                </a:cubicBezTo>
                <a:cubicBezTo>
                  <a:pt x="71534" y="797700"/>
                  <a:pt x="76873" y="795226"/>
                  <a:pt x="84687" y="792100"/>
                </a:cubicBezTo>
                <a:cubicBezTo>
                  <a:pt x="92500" y="788975"/>
                  <a:pt x="94974" y="788845"/>
                  <a:pt x="92109" y="791710"/>
                </a:cubicBezTo>
                <a:cubicBezTo>
                  <a:pt x="89244" y="794575"/>
                  <a:pt x="84036" y="798742"/>
                  <a:pt x="76482" y="804211"/>
                </a:cubicBezTo>
                <a:cubicBezTo>
                  <a:pt x="68929" y="809681"/>
                  <a:pt x="63590" y="814499"/>
                  <a:pt x="60465" y="818666"/>
                </a:cubicBezTo>
                <a:cubicBezTo>
                  <a:pt x="57339" y="822833"/>
                  <a:pt x="54475" y="822703"/>
                  <a:pt x="51870" y="818275"/>
                </a:cubicBezTo>
                <a:cubicBezTo>
                  <a:pt x="49266" y="813848"/>
                  <a:pt x="48745" y="810201"/>
                  <a:pt x="50307" y="807337"/>
                </a:cubicBezTo>
                <a:cubicBezTo>
                  <a:pt x="51870" y="804472"/>
                  <a:pt x="53172" y="800304"/>
                  <a:pt x="54214" y="794835"/>
                </a:cubicBezTo>
                <a:cubicBezTo>
                  <a:pt x="55256" y="789366"/>
                  <a:pt x="55907" y="777255"/>
                  <a:pt x="56167" y="758502"/>
                </a:cubicBezTo>
                <a:cubicBezTo>
                  <a:pt x="56428" y="739750"/>
                  <a:pt x="55126" y="728160"/>
                  <a:pt x="52261" y="723732"/>
                </a:cubicBezTo>
                <a:cubicBezTo>
                  <a:pt x="49396" y="719305"/>
                  <a:pt x="49526" y="717221"/>
                  <a:pt x="52651" y="717482"/>
                </a:cubicBezTo>
                <a:cubicBezTo>
                  <a:pt x="55777" y="717742"/>
                  <a:pt x="58642" y="718133"/>
                  <a:pt x="61246" y="718654"/>
                </a:cubicBezTo>
                <a:cubicBezTo>
                  <a:pt x="63851" y="719174"/>
                  <a:pt x="70101" y="718263"/>
                  <a:pt x="79999" y="715919"/>
                </a:cubicBezTo>
                <a:cubicBezTo>
                  <a:pt x="89896" y="713575"/>
                  <a:pt x="96146" y="711491"/>
                  <a:pt x="98751" y="709668"/>
                </a:cubicBezTo>
                <a:cubicBezTo>
                  <a:pt x="100053" y="708756"/>
                  <a:pt x="101486" y="708236"/>
                  <a:pt x="103048" y="708105"/>
                </a:cubicBezTo>
                <a:close/>
                <a:moveTo>
                  <a:pt x="1151580" y="703027"/>
                </a:moveTo>
                <a:cubicBezTo>
                  <a:pt x="1153403" y="702506"/>
                  <a:pt x="1157179" y="703287"/>
                  <a:pt x="1162909" y="705371"/>
                </a:cubicBezTo>
                <a:cubicBezTo>
                  <a:pt x="1168639" y="707454"/>
                  <a:pt x="1170723" y="710189"/>
                  <a:pt x="1169160" y="713575"/>
                </a:cubicBezTo>
                <a:cubicBezTo>
                  <a:pt x="1167597" y="716961"/>
                  <a:pt x="1166555" y="725686"/>
                  <a:pt x="1166035" y="739750"/>
                </a:cubicBezTo>
                <a:cubicBezTo>
                  <a:pt x="1174369" y="738187"/>
                  <a:pt x="1181010" y="736625"/>
                  <a:pt x="1185959" y="735062"/>
                </a:cubicBezTo>
                <a:cubicBezTo>
                  <a:pt x="1190907" y="733499"/>
                  <a:pt x="1195205" y="734150"/>
                  <a:pt x="1198851" y="737015"/>
                </a:cubicBezTo>
                <a:cubicBezTo>
                  <a:pt x="1202497" y="739880"/>
                  <a:pt x="1201325" y="742354"/>
                  <a:pt x="1195335" y="744438"/>
                </a:cubicBezTo>
                <a:cubicBezTo>
                  <a:pt x="1189345" y="746522"/>
                  <a:pt x="1179578" y="748605"/>
                  <a:pt x="1166035" y="750689"/>
                </a:cubicBezTo>
                <a:cubicBezTo>
                  <a:pt x="1165514" y="762149"/>
                  <a:pt x="1165253" y="773087"/>
                  <a:pt x="1165253" y="783505"/>
                </a:cubicBezTo>
                <a:cubicBezTo>
                  <a:pt x="1179838" y="781422"/>
                  <a:pt x="1191559" y="779859"/>
                  <a:pt x="1200414" y="778817"/>
                </a:cubicBezTo>
                <a:cubicBezTo>
                  <a:pt x="1209269" y="777776"/>
                  <a:pt x="1216041" y="779729"/>
                  <a:pt x="1220729" y="784677"/>
                </a:cubicBezTo>
                <a:cubicBezTo>
                  <a:pt x="1225417" y="789626"/>
                  <a:pt x="1224375" y="791970"/>
                  <a:pt x="1217603" y="791710"/>
                </a:cubicBezTo>
                <a:cubicBezTo>
                  <a:pt x="1210832" y="791449"/>
                  <a:pt x="1203149" y="791058"/>
                  <a:pt x="1194554" y="790538"/>
                </a:cubicBezTo>
                <a:cubicBezTo>
                  <a:pt x="1185959" y="790017"/>
                  <a:pt x="1173327" y="790928"/>
                  <a:pt x="1156658" y="793272"/>
                </a:cubicBezTo>
                <a:cubicBezTo>
                  <a:pt x="1139990" y="795616"/>
                  <a:pt x="1129181" y="797439"/>
                  <a:pt x="1124232" y="798742"/>
                </a:cubicBezTo>
                <a:cubicBezTo>
                  <a:pt x="1119284" y="800044"/>
                  <a:pt x="1114466" y="799002"/>
                  <a:pt x="1109777" y="795616"/>
                </a:cubicBezTo>
                <a:cubicBezTo>
                  <a:pt x="1105089" y="792230"/>
                  <a:pt x="1104569" y="790407"/>
                  <a:pt x="1108215" y="790147"/>
                </a:cubicBezTo>
                <a:cubicBezTo>
                  <a:pt x="1111861" y="789886"/>
                  <a:pt x="1127488" y="787933"/>
                  <a:pt x="1155096" y="784287"/>
                </a:cubicBezTo>
                <a:lnTo>
                  <a:pt x="1155096" y="753033"/>
                </a:lnTo>
                <a:cubicBezTo>
                  <a:pt x="1141552" y="755116"/>
                  <a:pt x="1132306" y="754856"/>
                  <a:pt x="1127358" y="752252"/>
                </a:cubicBezTo>
                <a:cubicBezTo>
                  <a:pt x="1122409" y="749647"/>
                  <a:pt x="1122540" y="747954"/>
                  <a:pt x="1127748" y="747173"/>
                </a:cubicBezTo>
                <a:cubicBezTo>
                  <a:pt x="1132957" y="746391"/>
                  <a:pt x="1142073" y="744698"/>
                  <a:pt x="1155096" y="742094"/>
                </a:cubicBezTo>
                <a:cubicBezTo>
                  <a:pt x="1154575" y="722300"/>
                  <a:pt x="1153403" y="710970"/>
                  <a:pt x="1151580" y="708105"/>
                </a:cubicBezTo>
                <a:cubicBezTo>
                  <a:pt x="1149756" y="705240"/>
                  <a:pt x="1149756" y="703548"/>
                  <a:pt x="1151580" y="703027"/>
                </a:cubicBezTo>
                <a:close/>
                <a:moveTo>
                  <a:pt x="5972596" y="701366"/>
                </a:moveTo>
                <a:cubicBezTo>
                  <a:pt x="5973899" y="701301"/>
                  <a:pt x="5976048" y="701985"/>
                  <a:pt x="5979043" y="703417"/>
                </a:cubicBezTo>
                <a:cubicBezTo>
                  <a:pt x="5985033" y="706282"/>
                  <a:pt x="5986856" y="708626"/>
                  <a:pt x="5984512" y="710449"/>
                </a:cubicBezTo>
                <a:cubicBezTo>
                  <a:pt x="5982168" y="712273"/>
                  <a:pt x="5978652" y="717091"/>
                  <a:pt x="5973964" y="724904"/>
                </a:cubicBezTo>
                <a:lnTo>
                  <a:pt x="5975527" y="724123"/>
                </a:lnTo>
                <a:cubicBezTo>
                  <a:pt x="5983861" y="722039"/>
                  <a:pt x="5990112" y="720216"/>
                  <a:pt x="5994279" y="718654"/>
                </a:cubicBezTo>
                <a:cubicBezTo>
                  <a:pt x="5998446" y="717091"/>
                  <a:pt x="6003134" y="715398"/>
                  <a:pt x="6008344" y="713575"/>
                </a:cubicBezTo>
                <a:cubicBezTo>
                  <a:pt x="6013552" y="711752"/>
                  <a:pt x="6017850" y="712012"/>
                  <a:pt x="6021236" y="714356"/>
                </a:cubicBezTo>
                <a:cubicBezTo>
                  <a:pt x="6024622" y="716700"/>
                  <a:pt x="6022278" y="719174"/>
                  <a:pt x="6014204" y="721779"/>
                </a:cubicBezTo>
                <a:cubicBezTo>
                  <a:pt x="6006130" y="724383"/>
                  <a:pt x="5997926" y="726727"/>
                  <a:pt x="5989591" y="728811"/>
                </a:cubicBezTo>
                <a:cubicBezTo>
                  <a:pt x="5995321" y="731936"/>
                  <a:pt x="5997535" y="734801"/>
                  <a:pt x="5996232" y="737406"/>
                </a:cubicBezTo>
                <a:cubicBezTo>
                  <a:pt x="5994930" y="740010"/>
                  <a:pt x="5994018" y="743917"/>
                  <a:pt x="5993498" y="749126"/>
                </a:cubicBezTo>
                <a:cubicBezTo>
                  <a:pt x="6004958" y="746522"/>
                  <a:pt x="6014594" y="744178"/>
                  <a:pt x="6022408" y="742094"/>
                </a:cubicBezTo>
                <a:cubicBezTo>
                  <a:pt x="6030221" y="740010"/>
                  <a:pt x="6036472" y="741052"/>
                  <a:pt x="6041160" y="745219"/>
                </a:cubicBezTo>
                <a:cubicBezTo>
                  <a:pt x="6045848" y="749387"/>
                  <a:pt x="6043764" y="751470"/>
                  <a:pt x="6034909" y="751470"/>
                </a:cubicBezTo>
                <a:cubicBezTo>
                  <a:pt x="6026054" y="751470"/>
                  <a:pt x="6011990" y="753033"/>
                  <a:pt x="5992716" y="756158"/>
                </a:cubicBezTo>
                <a:lnTo>
                  <a:pt x="5991935" y="760065"/>
                </a:lnTo>
                <a:cubicBezTo>
                  <a:pt x="5996623" y="765795"/>
                  <a:pt x="6002092" y="771785"/>
                  <a:pt x="6008344" y="778036"/>
                </a:cubicBezTo>
                <a:cubicBezTo>
                  <a:pt x="6014594" y="784287"/>
                  <a:pt x="6020845" y="789235"/>
                  <a:pt x="6027096" y="792882"/>
                </a:cubicBezTo>
                <a:cubicBezTo>
                  <a:pt x="6033346" y="796528"/>
                  <a:pt x="6039467" y="799523"/>
                  <a:pt x="6045458" y="801867"/>
                </a:cubicBezTo>
                <a:cubicBezTo>
                  <a:pt x="6051448" y="804211"/>
                  <a:pt x="6050796" y="805774"/>
                  <a:pt x="6043504" y="806555"/>
                </a:cubicBezTo>
                <a:cubicBezTo>
                  <a:pt x="6036212" y="807337"/>
                  <a:pt x="6030091" y="807467"/>
                  <a:pt x="6025142" y="806946"/>
                </a:cubicBezTo>
                <a:cubicBezTo>
                  <a:pt x="6020194" y="806425"/>
                  <a:pt x="6016418" y="804472"/>
                  <a:pt x="6013813" y="801086"/>
                </a:cubicBezTo>
                <a:cubicBezTo>
                  <a:pt x="6011208" y="797700"/>
                  <a:pt x="6007302" y="791840"/>
                  <a:pt x="6002092" y="783505"/>
                </a:cubicBezTo>
                <a:cubicBezTo>
                  <a:pt x="5996884" y="775171"/>
                  <a:pt x="5992977" y="768660"/>
                  <a:pt x="5990372" y="763972"/>
                </a:cubicBezTo>
                <a:cubicBezTo>
                  <a:pt x="5986726" y="775431"/>
                  <a:pt x="5981256" y="784417"/>
                  <a:pt x="5973964" y="790928"/>
                </a:cubicBezTo>
                <a:cubicBezTo>
                  <a:pt x="5966672" y="797439"/>
                  <a:pt x="5958468" y="801997"/>
                  <a:pt x="5949352" y="804602"/>
                </a:cubicBezTo>
                <a:cubicBezTo>
                  <a:pt x="5940236" y="807206"/>
                  <a:pt x="5939976" y="806165"/>
                  <a:pt x="5948570" y="801476"/>
                </a:cubicBezTo>
                <a:cubicBezTo>
                  <a:pt x="5957165" y="796788"/>
                  <a:pt x="5964328" y="790538"/>
                  <a:pt x="5970058" y="782724"/>
                </a:cubicBezTo>
                <a:cubicBezTo>
                  <a:pt x="5975787" y="774911"/>
                  <a:pt x="5979694" y="766576"/>
                  <a:pt x="5981778" y="757721"/>
                </a:cubicBezTo>
                <a:cubicBezTo>
                  <a:pt x="5970838" y="759805"/>
                  <a:pt x="5963416" y="761367"/>
                  <a:pt x="5959509" y="762409"/>
                </a:cubicBezTo>
                <a:cubicBezTo>
                  <a:pt x="5955602" y="763451"/>
                  <a:pt x="5951826" y="762539"/>
                  <a:pt x="5948180" y="759674"/>
                </a:cubicBezTo>
                <a:cubicBezTo>
                  <a:pt x="5944534" y="756809"/>
                  <a:pt x="5945054" y="755377"/>
                  <a:pt x="5949742" y="755377"/>
                </a:cubicBezTo>
                <a:cubicBezTo>
                  <a:pt x="5954952" y="755377"/>
                  <a:pt x="5966150" y="753814"/>
                  <a:pt x="5983340" y="750689"/>
                </a:cubicBezTo>
                <a:cubicBezTo>
                  <a:pt x="5984382" y="740792"/>
                  <a:pt x="5984382" y="733760"/>
                  <a:pt x="5983340" y="729592"/>
                </a:cubicBezTo>
                <a:cubicBezTo>
                  <a:pt x="5979694" y="730113"/>
                  <a:pt x="5975787" y="729853"/>
                  <a:pt x="5971620" y="728811"/>
                </a:cubicBezTo>
                <a:cubicBezTo>
                  <a:pt x="5965890" y="735583"/>
                  <a:pt x="5960812" y="740010"/>
                  <a:pt x="5956384" y="742094"/>
                </a:cubicBezTo>
                <a:cubicBezTo>
                  <a:pt x="5951956" y="744178"/>
                  <a:pt x="5951044" y="743526"/>
                  <a:pt x="5953649" y="740141"/>
                </a:cubicBezTo>
                <a:cubicBezTo>
                  <a:pt x="5956254" y="736755"/>
                  <a:pt x="5959118" y="732718"/>
                  <a:pt x="5962244" y="728030"/>
                </a:cubicBezTo>
                <a:cubicBezTo>
                  <a:pt x="5965370" y="723342"/>
                  <a:pt x="5967844" y="718914"/>
                  <a:pt x="5969666" y="714747"/>
                </a:cubicBezTo>
                <a:cubicBezTo>
                  <a:pt x="5971490" y="710580"/>
                  <a:pt x="5972010" y="706933"/>
                  <a:pt x="5971230" y="703808"/>
                </a:cubicBezTo>
                <a:cubicBezTo>
                  <a:pt x="5970838" y="702245"/>
                  <a:pt x="5971294" y="701431"/>
                  <a:pt x="5972596" y="701366"/>
                </a:cubicBezTo>
                <a:close/>
                <a:moveTo>
                  <a:pt x="2348911" y="699706"/>
                </a:moveTo>
                <a:cubicBezTo>
                  <a:pt x="2349823" y="699055"/>
                  <a:pt x="2351711" y="699380"/>
                  <a:pt x="2354576" y="700683"/>
                </a:cubicBezTo>
                <a:cubicBezTo>
                  <a:pt x="2360306" y="703287"/>
                  <a:pt x="2363301" y="706412"/>
                  <a:pt x="2363561" y="710059"/>
                </a:cubicBezTo>
                <a:cubicBezTo>
                  <a:pt x="2363822" y="713705"/>
                  <a:pt x="2363171" y="716570"/>
                  <a:pt x="2361608" y="718654"/>
                </a:cubicBezTo>
                <a:cubicBezTo>
                  <a:pt x="2360045" y="720737"/>
                  <a:pt x="2358092" y="720216"/>
                  <a:pt x="2355748" y="717091"/>
                </a:cubicBezTo>
                <a:cubicBezTo>
                  <a:pt x="2353404" y="713965"/>
                  <a:pt x="2351190" y="709798"/>
                  <a:pt x="2349106" y="704589"/>
                </a:cubicBezTo>
                <a:cubicBezTo>
                  <a:pt x="2348065" y="701985"/>
                  <a:pt x="2348000" y="700357"/>
                  <a:pt x="2348911" y="699706"/>
                </a:cubicBezTo>
                <a:close/>
                <a:moveTo>
                  <a:pt x="5941440" y="697753"/>
                </a:moveTo>
                <a:cubicBezTo>
                  <a:pt x="5943459" y="698013"/>
                  <a:pt x="5945314" y="698859"/>
                  <a:pt x="5947008" y="700292"/>
                </a:cubicBezTo>
                <a:cubicBezTo>
                  <a:pt x="5950394" y="703157"/>
                  <a:pt x="5949091" y="705501"/>
                  <a:pt x="5943101" y="707324"/>
                </a:cubicBezTo>
                <a:cubicBezTo>
                  <a:pt x="5937110" y="709147"/>
                  <a:pt x="5928646" y="711361"/>
                  <a:pt x="5917707" y="713965"/>
                </a:cubicBezTo>
                <a:cubicBezTo>
                  <a:pt x="5922916" y="718654"/>
                  <a:pt x="5925130" y="721649"/>
                  <a:pt x="5924348" y="722951"/>
                </a:cubicBezTo>
                <a:cubicBezTo>
                  <a:pt x="5923567" y="724253"/>
                  <a:pt x="5922395" y="726467"/>
                  <a:pt x="5920832" y="729592"/>
                </a:cubicBezTo>
                <a:cubicBezTo>
                  <a:pt x="5925520" y="730113"/>
                  <a:pt x="5929297" y="729983"/>
                  <a:pt x="5932162" y="729202"/>
                </a:cubicBezTo>
                <a:cubicBezTo>
                  <a:pt x="5935027" y="728420"/>
                  <a:pt x="5937762" y="729072"/>
                  <a:pt x="5940366" y="731155"/>
                </a:cubicBezTo>
                <a:cubicBezTo>
                  <a:pt x="5942970" y="733239"/>
                  <a:pt x="5944794" y="734932"/>
                  <a:pt x="5945836" y="736234"/>
                </a:cubicBezTo>
                <a:cubicBezTo>
                  <a:pt x="5946878" y="737536"/>
                  <a:pt x="5946617" y="739099"/>
                  <a:pt x="5945054" y="740922"/>
                </a:cubicBezTo>
                <a:cubicBezTo>
                  <a:pt x="5943492" y="742745"/>
                  <a:pt x="5942190" y="745480"/>
                  <a:pt x="5941148" y="749126"/>
                </a:cubicBezTo>
                <a:cubicBezTo>
                  <a:pt x="5940106" y="752772"/>
                  <a:pt x="5938804" y="759674"/>
                  <a:pt x="5937241" y="769832"/>
                </a:cubicBezTo>
                <a:cubicBezTo>
                  <a:pt x="5935678" y="779989"/>
                  <a:pt x="5933464" y="787021"/>
                  <a:pt x="5930600" y="790928"/>
                </a:cubicBezTo>
                <a:cubicBezTo>
                  <a:pt x="5927734" y="794835"/>
                  <a:pt x="5924609" y="798091"/>
                  <a:pt x="5921223" y="800695"/>
                </a:cubicBezTo>
                <a:cubicBezTo>
                  <a:pt x="5917838" y="803300"/>
                  <a:pt x="5915624" y="802388"/>
                  <a:pt x="5914582" y="797960"/>
                </a:cubicBezTo>
                <a:cubicBezTo>
                  <a:pt x="5913540" y="793533"/>
                  <a:pt x="5911066" y="789626"/>
                  <a:pt x="5907159" y="786240"/>
                </a:cubicBezTo>
                <a:cubicBezTo>
                  <a:pt x="5903252" y="782854"/>
                  <a:pt x="5903643" y="781943"/>
                  <a:pt x="5908331" y="783505"/>
                </a:cubicBezTo>
                <a:cubicBezTo>
                  <a:pt x="5913019" y="785068"/>
                  <a:pt x="5917056" y="785459"/>
                  <a:pt x="5920442" y="784677"/>
                </a:cubicBezTo>
                <a:cubicBezTo>
                  <a:pt x="5923828" y="783896"/>
                  <a:pt x="5926692" y="777515"/>
                  <a:pt x="5929036" y="765534"/>
                </a:cubicBezTo>
                <a:cubicBezTo>
                  <a:pt x="5931380" y="753554"/>
                  <a:pt x="5932292" y="745480"/>
                  <a:pt x="5931772" y="741313"/>
                </a:cubicBezTo>
                <a:cubicBezTo>
                  <a:pt x="5931250" y="737145"/>
                  <a:pt x="5927083" y="734801"/>
                  <a:pt x="5919270" y="734281"/>
                </a:cubicBezTo>
                <a:cubicBezTo>
                  <a:pt x="5914582" y="744698"/>
                  <a:pt x="5909503" y="754205"/>
                  <a:pt x="5904034" y="762800"/>
                </a:cubicBezTo>
                <a:cubicBezTo>
                  <a:pt x="5898564" y="771395"/>
                  <a:pt x="5892964" y="778166"/>
                  <a:pt x="5887234" y="783115"/>
                </a:cubicBezTo>
                <a:cubicBezTo>
                  <a:pt x="5881504" y="788063"/>
                  <a:pt x="5877207" y="791058"/>
                  <a:pt x="5874342" y="792100"/>
                </a:cubicBezTo>
                <a:cubicBezTo>
                  <a:pt x="5871478" y="793142"/>
                  <a:pt x="5872650" y="790798"/>
                  <a:pt x="5877858" y="785068"/>
                </a:cubicBezTo>
                <a:cubicBezTo>
                  <a:pt x="5883068" y="779338"/>
                  <a:pt x="5888016" y="773087"/>
                  <a:pt x="5892704" y="766316"/>
                </a:cubicBezTo>
                <a:cubicBezTo>
                  <a:pt x="5897392" y="759544"/>
                  <a:pt x="5901429" y="752121"/>
                  <a:pt x="5904815" y="744047"/>
                </a:cubicBezTo>
                <a:cubicBezTo>
                  <a:pt x="5908200" y="735973"/>
                  <a:pt x="5910284" y="729332"/>
                  <a:pt x="5911066" y="724123"/>
                </a:cubicBezTo>
                <a:cubicBezTo>
                  <a:pt x="5911847" y="718914"/>
                  <a:pt x="5911456" y="716310"/>
                  <a:pt x="5909894" y="716310"/>
                </a:cubicBezTo>
                <a:cubicBezTo>
                  <a:pt x="5903122" y="718393"/>
                  <a:pt x="5897132" y="719695"/>
                  <a:pt x="5891922" y="720216"/>
                </a:cubicBezTo>
                <a:cubicBezTo>
                  <a:pt x="5886714" y="720737"/>
                  <a:pt x="5882546" y="719956"/>
                  <a:pt x="5879421" y="717872"/>
                </a:cubicBezTo>
                <a:cubicBezTo>
                  <a:pt x="5876296" y="715789"/>
                  <a:pt x="5877338" y="714356"/>
                  <a:pt x="5882546" y="713575"/>
                </a:cubicBezTo>
                <a:cubicBezTo>
                  <a:pt x="5887756" y="712793"/>
                  <a:pt x="5896610" y="710580"/>
                  <a:pt x="5909112" y="706933"/>
                </a:cubicBezTo>
                <a:cubicBezTo>
                  <a:pt x="5921614" y="703287"/>
                  <a:pt x="5930208" y="700552"/>
                  <a:pt x="5934896" y="698729"/>
                </a:cubicBezTo>
                <a:cubicBezTo>
                  <a:pt x="5937241" y="697818"/>
                  <a:pt x="5939422" y="697492"/>
                  <a:pt x="5941440" y="697753"/>
                </a:cubicBezTo>
                <a:close/>
                <a:moveTo>
                  <a:pt x="1808749" y="697557"/>
                </a:moveTo>
                <a:cubicBezTo>
                  <a:pt x="1813437" y="698078"/>
                  <a:pt x="1817604" y="699511"/>
                  <a:pt x="1821250" y="701855"/>
                </a:cubicBezTo>
                <a:cubicBezTo>
                  <a:pt x="1824897" y="704199"/>
                  <a:pt x="1825939" y="706673"/>
                  <a:pt x="1824376" y="709277"/>
                </a:cubicBezTo>
                <a:cubicBezTo>
                  <a:pt x="1822813" y="711882"/>
                  <a:pt x="1822032" y="718133"/>
                  <a:pt x="1822032" y="728030"/>
                </a:cubicBezTo>
                <a:cubicBezTo>
                  <a:pt x="1822032" y="737927"/>
                  <a:pt x="1822422" y="748735"/>
                  <a:pt x="1823204" y="760456"/>
                </a:cubicBezTo>
                <a:cubicBezTo>
                  <a:pt x="1823985" y="772176"/>
                  <a:pt x="1824636" y="781161"/>
                  <a:pt x="1825157" y="787412"/>
                </a:cubicBezTo>
                <a:cubicBezTo>
                  <a:pt x="1825678" y="793663"/>
                  <a:pt x="1825418" y="799393"/>
                  <a:pt x="1824376" y="804602"/>
                </a:cubicBezTo>
                <a:cubicBezTo>
                  <a:pt x="1823334" y="809811"/>
                  <a:pt x="1820860" y="814629"/>
                  <a:pt x="1816953" y="819057"/>
                </a:cubicBezTo>
                <a:cubicBezTo>
                  <a:pt x="1813046" y="823484"/>
                  <a:pt x="1810312" y="823094"/>
                  <a:pt x="1808749" y="817885"/>
                </a:cubicBezTo>
                <a:cubicBezTo>
                  <a:pt x="1807186" y="812676"/>
                  <a:pt x="1803800" y="807727"/>
                  <a:pt x="1798591" y="803039"/>
                </a:cubicBezTo>
                <a:cubicBezTo>
                  <a:pt x="1793382" y="798351"/>
                  <a:pt x="1793252" y="796658"/>
                  <a:pt x="1798201" y="797960"/>
                </a:cubicBezTo>
                <a:cubicBezTo>
                  <a:pt x="1803149" y="799263"/>
                  <a:pt x="1806665" y="799914"/>
                  <a:pt x="1808749" y="799914"/>
                </a:cubicBezTo>
                <a:cubicBezTo>
                  <a:pt x="1811353" y="799914"/>
                  <a:pt x="1812786" y="797179"/>
                  <a:pt x="1813046" y="791710"/>
                </a:cubicBezTo>
                <a:cubicBezTo>
                  <a:pt x="1813307" y="786240"/>
                  <a:pt x="1813307" y="775692"/>
                  <a:pt x="1813046" y="760065"/>
                </a:cubicBezTo>
                <a:cubicBezTo>
                  <a:pt x="1812786" y="744438"/>
                  <a:pt x="1812135" y="731936"/>
                  <a:pt x="1811093" y="722560"/>
                </a:cubicBezTo>
                <a:cubicBezTo>
                  <a:pt x="1810051" y="713184"/>
                  <a:pt x="1808358" y="706412"/>
                  <a:pt x="1806014" y="702245"/>
                </a:cubicBezTo>
                <a:cubicBezTo>
                  <a:pt x="1803670" y="698078"/>
                  <a:pt x="1804582" y="696515"/>
                  <a:pt x="1808749" y="697557"/>
                </a:cubicBezTo>
                <a:close/>
                <a:moveTo>
                  <a:pt x="5556134" y="689744"/>
                </a:moveTo>
                <a:cubicBezTo>
                  <a:pt x="5559064" y="689874"/>
                  <a:pt x="5561376" y="690525"/>
                  <a:pt x="5563068" y="691697"/>
                </a:cubicBezTo>
                <a:cubicBezTo>
                  <a:pt x="5566454" y="694041"/>
                  <a:pt x="5565803" y="696125"/>
                  <a:pt x="5561115" y="697948"/>
                </a:cubicBezTo>
                <a:cubicBezTo>
                  <a:pt x="5556427" y="699771"/>
                  <a:pt x="5547572" y="701594"/>
                  <a:pt x="5534549" y="703417"/>
                </a:cubicBezTo>
                <a:cubicBezTo>
                  <a:pt x="5521526" y="705240"/>
                  <a:pt x="5512150" y="704980"/>
                  <a:pt x="5506420" y="702636"/>
                </a:cubicBezTo>
                <a:cubicBezTo>
                  <a:pt x="5500690" y="700292"/>
                  <a:pt x="5500040" y="698729"/>
                  <a:pt x="5504467" y="697948"/>
                </a:cubicBezTo>
                <a:cubicBezTo>
                  <a:pt x="5508895" y="697167"/>
                  <a:pt x="5514755" y="696255"/>
                  <a:pt x="5522048" y="695213"/>
                </a:cubicBezTo>
                <a:cubicBezTo>
                  <a:pt x="5529340" y="694171"/>
                  <a:pt x="5537154" y="692739"/>
                  <a:pt x="5545488" y="690916"/>
                </a:cubicBezTo>
                <a:cubicBezTo>
                  <a:pt x="5549655" y="690004"/>
                  <a:pt x="5553204" y="689613"/>
                  <a:pt x="5556134" y="689744"/>
                </a:cubicBezTo>
                <a:close/>
                <a:moveTo>
                  <a:pt x="4508384" y="689744"/>
                </a:moveTo>
                <a:cubicBezTo>
                  <a:pt x="4511314" y="689874"/>
                  <a:pt x="4513626" y="690525"/>
                  <a:pt x="4515318" y="691697"/>
                </a:cubicBezTo>
                <a:cubicBezTo>
                  <a:pt x="4518704" y="694041"/>
                  <a:pt x="4518053" y="696125"/>
                  <a:pt x="4513365" y="697948"/>
                </a:cubicBezTo>
                <a:cubicBezTo>
                  <a:pt x="4508677" y="699771"/>
                  <a:pt x="4499822" y="701594"/>
                  <a:pt x="4486799" y="703417"/>
                </a:cubicBezTo>
                <a:cubicBezTo>
                  <a:pt x="4473776" y="705240"/>
                  <a:pt x="4464400" y="704980"/>
                  <a:pt x="4458670" y="702636"/>
                </a:cubicBezTo>
                <a:cubicBezTo>
                  <a:pt x="4452940" y="700292"/>
                  <a:pt x="4452290" y="698729"/>
                  <a:pt x="4456717" y="697948"/>
                </a:cubicBezTo>
                <a:cubicBezTo>
                  <a:pt x="4461145" y="697167"/>
                  <a:pt x="4467005" y="696255"/>
                  <a:pt x="4474298" y="695213"/>
                </a:cubicBezTo>
                <a:cubicBezTo>
                  <a:pt x="4481590" y="694171"/>
                  <a:pt x="4489404" y="692739"/>
                  <a:pt x="4497738" y="690916"/>
                </a:cubicBezTo>
                <a:cubicBezTo>
                  <a:pt x="4501905" y="690004"/>
                  <a:pt x="4505454" y="689613"/>
                  <a:pt x="4508384" y="689744"/>
                </a:cubicBezTo>
                <a:close/>
                <a:moveTo>
                  <a:pt x="2387002" y="689744"/>
                </a:moveTo>
                <a:cubicBezTo>
                  <a:pt x="2389867" y="690786"/>
                  <a:pt x="2392732" y="692218"/>
                  <a:pt x="2395597" y="694041"/>
                </a:cubicBezTo>
                <a:cubicBezTo>
                  <a:pt x="2398462" y="695864"/>
                  <a:pt x="2398592" y="697948"/>
                  <a:pt x="2395987" y="700292"/>
                </a:cubicBezTo>
                <a:cubicBezTo>
                  <a:pt x="2393383" y="702636"/>
                  <a:pt x="2388174" y="709538"/>
                  <a:pt x="2380360" y="720998"/>
                </a:cubicBezTo>
                <a:cubicBezTo>
                  <a:pt x="2392341" y="718914"/>
                  <a:pt x="2400285" y="717482"/>
                  <a:pt x="2404191" y="716700"/>
                </a:cubicBezTo>
                <a:cubicBezTo>
                  <a:pt x="2408098" y="715919"/>
                  <a:pt x="2411224" y="716830"/>
                  <a:pt x="2413568" y="719435"/>
                </a:cubicBezTo>
                <a:cubicBezTo>
                  <a:pt x="2415912" y="722039"/>
                  <a:pt x="2413177" y="723602"/>
                  <a:pt x="2405363" y="724123"/>
                </a:cubicBezTo>
                <a:cubicBezTo>
                  <a:pt x="2397550" y="724644"/>
                  <a:pt x="2385048" y="726727"/>
                  <a:pt x="2367859" y="730374"/>
                </a:cubicBezTo>
                <a:cubicBezTo>
                  <a:pt x="2350669" y="734020"/>
                  <a:pt x="2338168" y="737015"/>
                  <a:pt x="2330354" y="739359"/>
                </a:cubicBezTo>
                <a:cubicBezTo>
                  <a:pt x="2322541" y="741703"/>
                  <a:pt x="2317462" y="741964"/>
                  <a:pt x="2315118" y="740141"/>
                </a:cubicBezTo>
                <a:cubicBezTo>
                  <a:pt x="2312774" y="738317"/>
                  <a:pt x="2310430" y="736234"/>
                  <a:pt x="2308086" y="733890"/>
                </a:cubicBezTo>
                <a:cubicBezTo>
                  <a:pt x="2305742" y="731546"/>
                  <a:pt x="2307174" y="730504"/>
                  <a:pt x="2312383" y="730764"/>
                </a:cubicBezTo>
                <a:cubicBezTo>
                  <a:pt x="2317592" y="731025"/>
                  <a:pt x="2325275" y="730374"/>
                  <a:pt x="2335433" y="728811"/>
                </a:cubicBezTo>
                <a:cubicBezTo>
                  <a:pt x="2345590" y="727248"/>
                  <a:pt x="2359003" y="724904"/>
                  <a:pt x="2375672" y="721779"/>
                </a:cubicBezTo>
                <a:cubicBezTo>
                  <a:pt x="2377756" y="715528"/>
                  <a:pt x="2379449" y="710580"/>
                  <a:pt x="2380751" y="706933"/>
                </a:cubicBezTo>
                <a:cubicBezTo>
                  <a:pt x="2382053" y="703287"/>
                  <a:pt x="2382704" y="699380"/>
                  <a:pt x="2382704" y="695213"/>
                </a:cubicBezTo>
                <a:cubicBezTo>
                  <a:pt x="2382704" y="690525"/>
                  <a:pt x="2384137" y="688702"/>
                  <a:pt x="2387002" y="689744"/>
                </a:cubicBezTo>
                <a:close/>
                <a:moveTo>
                  <a:pt x="944764" y="689744"/>
                </a:moveTo>
                <a:cubicBezTo>
                  <a:pt x="946327" y="689744"/>
                  <a:pt x="949322" y="690395"/>
                  <a:pt x="953750" y="691697"/>
                </a:cubicBezTo>
                <a:cubicBezTo>
                  <a:pt x="958177" y="692999"/>
                  <a:pt x="959870" y="694953"/>
                  <a:pt x="958829" y="697557"/>
                </a:cubicBezTo>
                <a:cubicBezTo>
                  <a:pt x="957787" y="700162"/>
                  <a:pt x="957136" y="703548"/>
                  <a:pt x="956875" y="707715"/>
                </a:cubicBezTo>
                <a:cubicBezTo>
                  <a:pt x="956615" y="711882"/>
                  <a:pt x="956094" y="717612"/>
                  <a:pt x="955313" y="724904"/>
                </a:cubicBezTo>
                <a:cubicBezTo>
                  <a:pt x="954531" y="732197"/>
                  <a:pt x="953359" y="739229"/>
                  <a:pt x="951797" y="746001"/>
                </a:cubicBezTo>
                <a:cubicBezTo>
                  <a:pt x="960131" y="750168"/>
                  <a:pt x="963517" y="753554"/>
                  <a:pt x="961954" y="756158"/>
                </a:cubicBezTo>
                <a:cubicBezTo>
                  <a:pt x="960391" y="758763"/>
                  <a:pt x="959219" y="763972"/>
                  <a:pt x="958438" y="771785"/>
                </a:cubicBezTo>
                <a:cubicBezTo>
                  <a:pt x="957657" y="779599"/>
                  <a:pt x="958438" y="785849"/>
                  <a:pt x="960782" y="790538"/>
                </a:cubicBezTo>
                <a:cubicBezTo>
                  <a:pt x="963126" y="795226"/>
                  <a:pt x="969116" y="797830"/>
                  <a:pt x="978753" y="798351"/>
                </a:cubicBezTo>
                <a:cubicBezTo>
                  <a:pt x="988390" y="798872"/>
                  <a:pt x="995812" y="798221"/>
                  <a:pt x="1001021" y="796398"/>
                </a:cubicBezTo>
                <a:cubicBezTo>
                  <a:pt x="1006230" y="794575"/>
                  <a:pt x="1010137" y="787282"/>
                  <a:pt x="1012742" y="774520"/>
                </a:cubicBezTo>
                <a:cubicBezTo>
                  <a:pt x="1015346" y="761758"/>
                  <a:pt x="1016648" y="759023"/>
                  <a:pt x="1016648" y="766316"/>
                </a:cubicBezTo>
                <a:cubicBezTo>
                  <a:pt x="1016648" y="773087"/>
                  <a:pt x="1016779" y="778948"/>
                  <a:pt x="1017039" y="783896"/>
                </a:cubicBezTo>
                <a:cubicBezTo>
                  <a:pt x="1017299" y="788845"/>
                  <a:pt x="1018211" y="793402"/>
                  <a:pt x="1019774" y="797570"/>
                </a:cubicBezTo>
                <a:cubicBezTo>
                  <a:pt x="1021336" y="801737"/>
                  <a:pt x="1018341" y="805253"/>
                  <a:pt x="1010788" y="808118"/>
                </a:cubicBezTo>
                <a:cubicBezTo>
                  <a:pt x="1003235" y="810983"/>
                  <a:pt x="992036" y="811504"/>
                  <a:pt x="977190" y="809681"/>
                </a:cubicBezTo>
                <a:cubicBezTo>
                  <a:pt x="962345" y="807857"/>
                  <a:pt x="954271" y="802128"/>
                  <a:pt x="952969" y="792491"/>
                </a:cubicBezTo>
                <a:cubicBezTo>
                  <a:pt x="951666" y="782854"/>
                  <a:pt x="951406" y="774911"/>
                  <a:pt x="952187" y="768660"/>
                </a:cubicBezTo>
                <a:cubicBezTo>
                  <a:pt x="952969" y="762409"/>
                  <a:pt x="952578" y="757721"/>
                  <a:pt x="951015" y="754596"/>
                </a:cubicBezTo>
                <a:cubicBezTo>
                  <a:pt x="946327" y="767097"/>
                  <a:pt x="939816" y="777645"/>
                  <a:pt x="931481" y="786240"/>
                </a:cubicBezTo>
                <a:cubicBezTo>
                  <a:pt x="923147" y="794835"/>
                  <a:pt x="914552" y="800695"/>
                  <a:pt x="905697" y="803820"/>
                </a:cubicBezTo>
                <a:cubicBezTo>
                  <a:pt x="896842" y="806946"/>
                  <a:pt x="894758" y="807076"/>
                  <a:pt x="899446" y="804211"/>
                </a:cubicBezTo>
                <a:cubicBezTo>
                  <a:pt x="904134" y="801346"/>
                  <a:pt x="910255" y="796267"/>
                  <a:pt x="917808" y="788975"/>
                </a:cubicBezTo>
                <a:cubicBezTo>
                  <a:pt x="925361" y="781682"/>
                  <a:pt x="931481" y="773478"/>
                  <a:pt x="936170" y="764362"/>
                </a:cubicBezTo>
                <a:cubicBezTo>
                  <a:pt x="940858" y="755247"/>
                  <a:pt x="943853" y="745480"/>
                  <a:pt x="945155" y="735062"/>
                </a:cubicBezTo>
                <a:cubicBezTo>
                  <a:pt x="946457" y="724644"/>
                  <a:pt x="946978" y="715528"/>
                  <a:pt x="946718" y="707715"/>
                </a:cubicBezTo>
                <a:cubicBezTo>
                  <a:pt x="946457" y="699901"/>
                  <a:pt x="945676" y="694953"/>
                  <a:pt x="944374" y="692869"/>
                </a:cubicBezTo>
                <a:cubicBezTo>
                  <a:pt x="943071" y="690786"/>
                  <a:pt x="943202" y="689744"/>
                  <a:pt x="944764" y="689744"/>
                </a:cubicBezTo>
                <a:close/>
                <a:moveTo>
                  <a:pt x="3161424" y="689451"/>
                </a:moveTo>
                <a:cubicBezTo>
                  <a:pt x="3162661" y="689255"/>
                  <a:pt x="3164908" y="689744"/>
                  <a:pt x="3168163" y="690916"/>
                </a:cubicBezTo>
                <a:cubicBezTo>
                  <a:pt x="3174675" y="693260"/>
                  <a:pt x="3178972" y="696646"/>
                  <a:pt x="3181056" y="701073"/>
                </a:cubicBezTo>
                <a:cubicBezTo>
                  <a:pt x="3183139" y="705501"/>
                  <a:pt x="3183139" y="709538"/>
                  <a:pt x="3181056" y="713184"/>
                </a:cubicBezTo>
                <a:cubicBezTo>
                  <a:pt x="3178972" y="716830"/>
                  <a:pt x="3176498" y="716830"/>
                  <a:pt x="3173633" y="713184"/>
                </a:cubicBezTo>
                <a:cubicBezTo>
                  <a:pt x="3170768" y="709538"/>
                  <a:pt x="3168294" y="705892"/>
                  <a:pt x="3166210" y="702245"/>
                </a:cubicBezTo>
                <a:cubicBezTo>
                  <a:pt x="3164126" y="698599"/>
                  <a:pt x="3162303" y="695213"/>
                  <a:pt x="3160741" y="692088"/>
                </a:cubicBezTo>
                <a:cubicBezTo>
                  <a:pt x="3159959" y="690525"/>
                  <a:pt x="3160187" y="689646"/>
                  <a:pt x="3161424" y="689451"/>
                </a:cubicBezTo>
                <a:close/>
                <a:moveTo>
                  <a:pt x="75310" y="687400"/>
                </a:moveTo>
                <a:cubicBezTo>
                  <a:pt x="77134" y="687400"/>
                  <a:pt x="79999" y="687921"/>
                  <a:pt x="83905" y="688962"/>
                </a:cubicBezTo>
                <a:cubicBezTo>
                  <a:pt x="91719" y="691046"/>
                  <a:pt x="94974" y="694953"/>
                  <a:pt x="93672" y="700683"/>
                </a:cubicBezTo>
                <a:cubicBezTo>
                  <a:pt x="92370" y="706412"/>
                  <a:pt x="88593" y="706412"/>
                  <a:pt x="82343" y="700683"/>
                </a:cubicBezTo>
                <a:cubicBezTo>
                  <a:pt x="76613" y="694953"/>
                  <a:pt x="73487" y="691046"/>
                  <a:pt x="72966" y="688962"/>
                </a:cubicBezTo>
                <a:cubicBezTo>
                  <a:pt x="72706" y="687921"/>
                  <a:pt x="73487" y="687400"/>
                  <a:pt x="75310" y="687400"/>
                </a:cubicBezTo>
                <a:close/>
                <a:moveTo>
                  <a:pt x="2241718" y="680856"/>
                </a:moveTo>
                <a:cubicBezTo>
                  <a:pt x="2244713" y="681181"/>
                  <a:pt x="2247382" y="682191"/>
                  <a:pt x="2249726" y="683884"/>
                </a:cubicBezTo>
                <a:cubicBezTo>
                  <a:pt x="2254415" y="687269"/>
                  <a:pt x="2253633" y="689353"/>
                  <a:pt x="2247382" y="690134"/>
                </a:cubicBezTo>
                <a:cubicBezTo>
                  <a:pt x="2241132" y="690916"/>
                  <a:pt x="2230714" y="692609"/>
                  <a:pt x="2216128" y="695213"/>
                </a:cubicBezTo>
                <a:cubicBezTo>
                  <a:pt x="2223421" y="699901"/>
                  <a:pt x="2226416" y="703548"/>
                  <a:pt x="2225114" y="706152"/>
                </a:cubicBezTo>
                <a:cubicBezTo>
                  <a:pt x="2223812" y="708756"/>
                  <a:pt x="2219775" y="719174"/>
                  <a:pt x="2213003" y="737406"/>
                </a:cubicBezTo>
                <a:cubicBezTo>
                  <a:pt x="2226026" y="748345"/>
                  <a:pt x="2234490" y="756288"/>
                  <a:pt x="2238397" y="761237"/>
                </a:cubicBezTo>
                <a:cubicBezTo>
                  <a:pt x="2242304" y="766186"/>
                  <a:pt x="2243085" y="770743"/>
                  <a:pt x="2240741" y="774911"/>
                </a:cubicBezTo>
                <a:cubicBezTo>
                  <a:pt x="2238397" y="779078"/>
                  <a:pt x="2234360" y="777776"/>
                  <a:pt x="2228630" y="771004"/>
                </a:cubicBezTo>
                <a:cubicBezTo>
                  <a:pt x="2222900" y="764232"/>
                  <a:pt x="2215868" y="756940"/>
                  <a:pt x="2207534" y="749126"/>
                </a:cubicBezTo>
                <a:cubicBezTo>
                  <a:pt x="2198678" y="760065"/>
                  <a:pt x="2190604" y="767618"/>
                  <a:pt x="2183312" y="771785"/>
                </a:cubicBezTo>
                <a:cubicBezTo>
                  <a:pt x="2176019" y="775952"/>
                  <a:pt x="2169769" y="778427"/>
                  <a:pt x="2164560" y="779208"/>
                </a:cubicBezTo>
                <a:cubicBezTo>
                  <a:pt x="2159351" y="779989"/>
                  <a:pt x="2159741" y="778817"/>
                  <a:pt x="2165732" y="775692"/>
                </a:cubicBezTo>
                <a:cubicBezTo>
                  <a:pt x="2171722" y="772567"/>
                  <a:pt x="2177712" y="767878"/>
                  <a:pt x="2183703" y="761628"/>
                </a:cubicBezTo>
                <a:cubicBezTo>
                  <a:pt x="2189693" y="755377"/>
                  <a:pt x="2194772" y="748605"/>
                  <a:pt x="2198939" y="741313"/>
                </a:cubicBezTo>
                <a:cubicBezTo>
                  <a:pt x="2188521" y="731936"/>
                  <a:pt x="2180838" y="725165"/>
                  <a:pt x="2175889" y="720998"/>
                </a:cubicBezTo>
                <a:cubicBezTo>
                  <a:pt x="2170941" y="716830"/>
                  <a:pt x="2172243" y="716179"/>
                  <a:pt x="2179796" y="719044"/>
                </a:cubicBezTo>
                <a:cubicBezTo>
                  <a:pt x="2187349" y="721909"/>
                  <a:pt x="2195813" y="726207"/>
                  <a:pt x="2205190" y="731936"/>
                </a:cubicBezTo>
                <a:cubicBezTo>
                  <a:pt x="2210399" y="719956"/>
                  <a:pt x="2212743" y="707975"/>
                  <a:pt x="2212222" y="695994"/>
                </a:cubicBezTo>
                <a:cubicBezTo>
                  <a:pt x="2198678" y="698078"/>
                  <a:pt x="2188781" y="700031"/>
                  <a:pt x="2182531" y="701855"/>
                </a:cubicBezTo>
                <a:cubicBezTo>
                  <a:pt x="2176280" y="703678"/>
                  <a:pt x="2170420" y="702896"/>
                  <a:pt x="2164950" y="699511"/>
                </a:cubicBezTo>
                <a:cubicBezTo>
                  <a:pt x="2159481" y="696125"/>
                  <a:pt x="2159090" y="694432"/>
                  <a:pt x="2163778" y="694432"/>
                </a:cubicBezTo>
                <a:cubicBezTo>
                  <a:pt x="2168987" y="694432"/>
                  <a:pt x="2176150" y="693650"/>
                  <a:pt x="2185265" y="692088"/>
                </a:cubicBezTo>
                <a:cubicBezTo>
                  <a:pt x="2194381" y="690525"/>
                  <a:pt x="2202585" y="688962"/>
                  <a:pt x="2209878" y="687400"/>
                </a:cubicBezTo>
                <a:cubicBezTo>
                  <a:pt x="2217170" y="685837"/>
                  <a:pt x="2224463" y="684014"/>
                  <a:pt x="2231755" y="681930"/>
                </a:cubicBezTo>
                <a:cubicBezTo>
                  <a:pt x="2235402" y="680888"/>
                  <a:pt x="2238722" y="680530"/>
                  <a:pt x="2241718" y="680856"/>
                </a:cubicBezTo>
                <a:close/>
                <a:moveTo>
                  <a:pt x="1833459" y="677633"/>
                </a:moveTo>
                <a:cubicBezTo>
                  <a:pt x="1837170" y="677242"/>
                  <a:pt x="1840263" y="677242"/>
                  <a:pt x="1842738" y="677633"/>
                </a:cubicBezTo>
                <a:cubicBezTo>
                  <a:pt x="1847686" y="678414"/>
                  <a:pt x="1851593" y="680628"/>
                  <a:pt x="1854458" y="684274"/>
                </a:cubicBezTo>
                <a:cubicBezTo>
                  <a:pt x="1857323" y="687921"/>
                  <a:pt x="1857062" y="690004"/>
                  <a:pt x="1853676" y="690525"/>
                </a:cubicBezTo>
                <a:cubicBezTo>
                  <a:pt x="1850290" y="691046"/>
                  <a:pt x="1845602" y="691046"/>
                  <a:pt x="1839612" y="690525"/>
                </a:cubicBezTo>
                <a:cubicBezTo>
                  <a:pt x="1833622" y="690004"/>
                  <a:pt x="1825548" y="690134"/>
                  <a:pt x="1815390" y="690916"/>
                </a:cubicBezTo>
                <a:cubicBezTo>
                  <a:pt x="1805233" y="691697"/>
                  <a:pt x="1789085" y="693260"/>
                  <a:pt x="1766947" y="695604"/>
                </a:cubicBezTo>
                <a:cubicBezTo>
                  <a:pt x="1744808" y="697948"/>
                  <a:pt x="1729702" y="699901"/>
                  <a:pt x="1721629" y="701464"/>
                </a:cubicBezTo>
                <a:cubicBezTo>
                  <a:pt x="1713555" y="703027"/>
                  <a:pt x="1707564" y="704329"/>
                  <a:pt x="1703658" y="705371"/>
                </a:cubicBezTo>
                <a:cubicBezTo>
                  <a:pt x="1699751" y="706412"/>
                  <a:pt x="1694672" y="705110"/>
                  <a:pt x="1688421" y="701464"/>
                </a:cubicBezTo>
                <a:cubicBezTo>
                  <a:pt x="1682171" y="697818"/>
                  <a:pt x="1681650" y="695994"/>
                  <a:pt x="1686859" y="695994"/>
                </a:cubicBezTo>
                <a:cubicBezTo>
                  <a:pt x="1692068" y="695994"/>
                  <a:pt x="1698318" y="695734"/>
                  <a:pt x="1705611" y="695213"/>
                </a:cubicBezTo>
                <a:cubicBezTo>
                  <a:pt x="1712903" y="694692"/>
                  <a:pt x="1722019" y="693911"/>
                  <a:pt x="1732958" y="692869"/>
                </a:cubicBezTo>
                <a:cubicBezTo>
                  <a:pt x="1743897" y="691306"/>
                  <a:pt x="1753924" y="690004"/>
                  <a:pt x="1763040" y="688962"/>
                </a:cubicBezTo>
                <a:cubicBezTo>
                  <a:pt x="1772156" y="687921"/>
                  <a:pt x="1781532" y="686749"/>
                  <a:pt x="1791169" y="685446"/>
                </a:cubicBezTo>
                <a:cubicBezTo>
                  <a:pt x="1800805" y="684144"/>
                  <a:pt x="1810572" y="682321"/>
                  <a:pt x="1820469" y="679977"/>
                </a:cubicBezTo>
                <a:cubicBezTo>
                  <a:pt x="1825418" y="678805"/>
                  <a:pt x="1829747" y="678023"/>
                  <a:pt x="1833459" y="677633"/>
                </a:cubicBezTo>
                <a:close/>
                <a:moveTo>
                  <a:pt x="2646265" y="676461"/>
                </a:moveTo>
                <a:cubicBezTo>
                  <a:pt x="2647763" y="676200"/>
                  <a:pt x="2649293" y="676461"/>
                  <a:pt x="2650855" y="677242"/>
                </a:cubicBezTo>
                <a:cubicBezTo>
                  <a:pt x="2653981" y="678805"/>
                  <a:pt x="2657757" y="680758"/>
                  <a:pt x="2662185" y="683102"/>
                </a:cubicBezTo>
                <a:cubicBezTo>
                  <a:pt x="2666613" y="685446"/>
                  <a:pt x="2666352" y="688051"/>
                  <a:pt x="2661404" y="690916"/>
                </a:cubicBezTo>
                <a:cubicBezTo>
                  <a:pt x="2656455" y="693781"/>
                  <a:pt x="2651116" y="703548"/>
                  <a:pt x="2645386" y="720216"/>
                </a:cubicBezTo>
                <a:cubicBezTo>
                  <a:pt x="2649553" y="724904"/>
                  <a:pt x="2649423" y="727769"/>
                  <a:pt x="2644995" y="728811"/>
                </a:cubicBezTo>
                <a:cubicBezTo>
                  <a:pt x="2640568" y="729853"/>
                  <a:pt x="2630020" y="732197"/>
                  <a:pt x="2613351" y="735843"/>
                </a:cubicBezTo>
                <a:cubicBezTo>
                  <a:pt x="2611267" y="754596"/>
                  <a:pt x="2611007" y="767618"/>
                  <a:pt x="2612569" y="774911"/>
                </a:cubicBezTo>
                <a:cubicBezTo>
                  <a:pt x="2614132" y="782203"/>
                  <a:pt x="2617388" y="786761"/>
                  <a:pt x="2622336" y="788584"/>
                </a:cubicBezTo>
                <a:cubicBezTo>
                  <a:pt x="2627285" y="790407"/>
                  <a:pt x="2635098" y="791189"/>
                  <a:pt x="2645777" y="790928"/>
                </a:cubicBezTo>
                <a:cubicBezTo>
                  <a:pt x="2656455" y="790668"/>
                  <a:pt x="2664529" y="789105"/>
                  <a:pt x="2669998" y="786240"/>
                </a:cubicBezTo>
                <a:cubicBezTo>
                  <a:pt x="2675468" y="783375"/>
                  <a:pt x="2679244" y="779599"/>
                  <a:pt x="2681328" y="774911"/>
                </a:cubicBezTo>
                <a:cubicBezTo>
                  <a:pt x="2683412" y="770223"/>
                  <a:pt x="2685105" y="765014"/>
                  <a:pt x="2686407" y="759284"/>
                </a:cubicBezTo>
                <a:cubicBezTo>
                  <a:pt x="2687709" y="753554"/>
                  <a:pt x="2688621" y="755507"/>
                  <a:pt x="2689141" y="765144"/>
                </a:cubicBezTo>
                <a:cubicBezTo>
                  <a:pt x="2689662" y="774780"/>
                  <a:pt x="2691095" y="781552"/>
                  <a:pt x="2693439" y="785459"/>
                </a:cubicBezTo>
                <a:cubicBezTo>
                  <a:pt x="2695783" y="789366"/>
                  <a:pt x="2691616" y="793272"/>
                  <a:pt x="2680937" y="797179"/>
                </a:cubicBezTo>
                <a:cubicBezTo>
                  <a:pt x="2670259" y="801086"/>
                  <a:pt x="2658669" y="803039"/>
                  <a:pt x="2646167" y="803039"/>
                </a:cubicBezTo>
                <a:cubicBezTo>
                  <a:pt x="2634187" y="803039"/>
                  <a:pt x="2624290" y="801216"/>
                  <a:pt x="2616476" y="797570"/>
                </a:cubicBezTo>
                <a:cubicBezTo>
                  <a:pt x="2608663" y="793923"/>
                  <a:pt x="2604495" y="786891"/>
                  <a:pt x="2603975" y="776473"/>
                </a:cubicBezTo>
                <a:cubicBezTo>
                  <a:pt x="2603454" y="766055"/>
                  <a:pt x="2603454" y="757200"/>
                  <a:pt x="2603975" y="749907"/>
                </a:cubicBezTo>
                <a:cubicBezTo>
                  <a:pt x="2604495" y="742615"/>
                  <a:pt x="2603714" y="736625"/>
                  <a:pt x="2601631" y="731936"/>
                </a:cubicBezTo>
                <a:cubicBezTo>
                  <a:pt x="2599547" y="727248"/>
                  <a:pt x="2600068" y="725295"/>
                  <a:pt x="2603193" y="726076"/>
                </a:cubicBezTo>
                <a:cubicBezTo>
                  <a:pt x="2606319" y="726858"/>
                  <a:pt x="2610225" y="727769"/>
                  <a:pt x="2614913" y="728811"/>
                </a:cubicBezTo>
                <a:cubicBezTo>
                  <a:pt x="2623769" y="726727"/>
                  <a:pt x="2631061" y="724904"/>
                  <a:pt x="2636791" y="723342"/>
                </a:cubicBezTo>
                <a:cubicBezTo>
                  <a:pt x="2639917" y="709277"/>
                  <a:pt x="2641609" y="700162"/>
                  <a:pt x="2641870" y="695994"/>
                </a:cubicBezTo>
                <a:cubicBezTo>
                  <a:pt x="2642130" y="691827"/>
                  <a:pt x="2640047" y="690395"/>
                  <a:pt x="2635619" y="691697"/>
                </a:cubicBezTo>
                <a:cubicBezTo>
                  <a:pt x="2631192" y="692999"/>
                  <a:pt x="2626503" y="694692"/>
                  <a:pt x="2621555" y="696776"/>
                </a:cubicBezTo>
                <a:cubicBezTo>
                  <a:pt x="2616606" y="698859"/>
                  <a:pt x="2611788" y="698469"/>
                  <a:pt x="2607100" y="695604"/>
                </a:cubicBezTo>
                <a:cubicBezTo>
                  <a:pt x="2602412" y="692739"/>
                  <a:pt x="2602151" y="691176"/>
                  <a:pt x="2606319" y="690916"/>
                </a:cubicBezTo>
                <a:cubicBezTo>
                  <a:pt x="2610486" y="690655"/>
                  <a:pt x="2615304" y="690004"/>
                  <a:pt x="2620774" y="688962"/>
                </a:cubicBezTo>
                <a:cubicBezTo>
                  <a:pt x="2626243" y="687921"/>
                  <a:pt x="2630410" y="686618"/>
                  <a:pt x="2633275" y="685056"/>
                </a:cubicBezTo>
                <a:cubicBezTo>
                  <a:pt x="2636140" y="683493"/>
                  <a:pt x="2639005" y="681409"/>
                  <a:pt x="2641870" y="678805"/>
                </a:cubicBezTo>
                <a:cubicBezTo>
                  <a:pt x="2643302" y="677503"/>
                  <a:pt x="2644767" y="676721"/>
                  <a:pt x="2646265" y="676461"/>
                </a:cubicBezTo>
                <a:close/>
                <a:moveTo>
                  <a:pt x="3473233" y="674703"/>
                </a:moveTo>
                <a:cubicBezTo>
                  <a:pt x="3475447" y="675093"/>
                  <a:pt x="3477596" y="675940"/>
                  <a:pt x="3479679" y="677242"/>
                </a:cubicBezTo>
                <a:cubicBezTo>
                  <a:pt x="3483846" y="679847"/>
                  <a:pt x="3482414" y="681800"/>
                  <a:pt x="3475382" y="683102"/>
                </a:cubicBezTo>
                <a:cubicBezTo>
                  <a:pt x="3468350" y="684404"/>
                  <a:pt x="3456760" y="686618"/>
                  <a:pt x="3440612" y="689744"/>
                </a:cubicBezTo>
                <a:cubicBezTo>
                  <a:pt x="3442175" y="693390"/>
                  <a:pt x="3442826" y="695604"/>
                  <a:pt x="3442565" y="696385"/>
                </a:cubicBezTo>
                <a:cubicBezTo>
                  <a:pt x="3442305" y="697167"/>
                  <a:pt x="3441654" y="698599"/>
                  <a:pt x="3440612" y="700683"/>
                </a:cubicBezTo>
                <a:cubicBezTo>
                  <a:pt x="3449467" y="699120"/>
                  <a:pt x="3456630" y="697818"/>
                  <a:pt x="3462099" y="696776"/>
                </a:cubicBezTo>
                <a:cubicBezTo>
                  <a:pt x="3467568" y="695734"/>
                  <a:pt x="3471996" y="696776"/>
                  <a:pt x="3475382" y="699901"/>
                </a:cubicBezTo>
                <a:cubicBezTo>
                  <a:pt x="3478768" y="703027"/>
                  <a:pt x="3477856" y="704850"/>
                  <a:pt x="3472647" y="705371"/>
                </a:cubicBezTo>
                <a:cubicBezTo>
                  <a:pt x="3467438" y="705892"/>
                  <a:pt x="3455718" y="707454"/>
                  <a:pt x="3437486" y="710059"/>
                </a:cubicBezTo>
                <a:cubicBezTo>
                  <a:pt x="3435924" y="714747"/>
                  <a:pt x="3434101" y="718654"/>
                  <a:pt x="3432017" y="721779"/>
                </a:cubicBezTo>
                <a:cubicBezTo>
                  <a:pt x="3445560" y="719695"/>
                  <a:pt x="3458062" y="717872"/>
                  <a:pt x="3469522" y="716310"/>
                </a:cubicBezTo>
                <a:cubicBezTo>
                  <a:pt x="3480982" y="714747"/>
                  <a:pt x="3490227" y="713314"/>
                  <a:pt x="3497260" y="712012"/>
                </a:cubicBezTo>
                <a:cubicBezTo>
                  <a:pt x="3504292" y="710710"/>
                  <a:pt x="3509891" y="710970"/>
                  <a:pt x="3514058" y="712793"/>
                </a:cubicBezTo>
                <a:cubicBezTo>
                  <a:pt x="3518226" y="714617"/>
                  <a:pt x="3521090" y="716700"/>
                  <a:pt x="3522653" y="719044"/>
                </a:cubicBezTo>
                <a:cubicBezTo>
                  <a:pt x="3524216" y="721388"/>
                  <a:pt x="3522002" y="722300"/>
                  <a:pt x="3516012" y="721779"/>
                </a:cubicBezTo>
                <a:cubicBezTo>
                  <a:pt x="3510022" y="721258"/>
                  <a:pt x="3502078" y="721519"/>
                  <a:pt x="3492181" y="722560"/>
                </a:cubicBezTo>
                <a:cubicBezTo>
                  <a:pt x="3482284" y="723602"/>
                  <a:pt x="3473689" y="724644"/>
                  <a:pt x="3466396" y="725686"/>
                </a:cubicBezTo>
                <a:cubicBezTo>
                  <a:pt x="3459104" y="726727"/>
                  <a:pt x="3446602" y="728290"/>
                  <a:pt x="3428892" y="730374"/>
                </a:cubicBezTo>
                <a:cubicBezTo>
                  <a:pt x="3425766" y="735583"/>
                  <a:pt x="3422120" y="741573"/>
                  <a:pt x="3417953" y="748345"/>
                </a:cubicBezTo>
                <a:cubicBezTo>
                  <a:pt x="3429933" y="746782"/>
                  <a:pt x="3439179" y="745219"/>
                  <a:pt x="3445691" y="743657"/>
                </a:cubicBezTo>
                <a:cubicBezTo>
                  <a:pt x="3452202" y="742094"/>
                  <a:pt x="3457541" y="740401"/>
                  <a:pt x="3461708" y="738578"/>
                </a:cubicBezTo>
                <a:cubicBezTo>
                  <a:pt x="3465875" y="736755"/>
                  <a:pt x="3469652" y="736494"/>
                  <a:pt x="3473038" y="737797"/>
                </a:cubicBezTo>
                <a:cubicBezTo>
                  <a:pt x="3476424" y="739099"/>
                  <a:pt x="3479809" y="740792"/>
                  <a:pt x="3483195" y="742875"/>
                </a:cubicBezTo>
                <a:cubicBezTo>
                  <a:pt x="3486581" y="744959"/>
                  <a:pt x="3487232" y="747694"/>
                  <a:pt x="3485148" y="751079"/>
                </a:cubicBezTo>
                <a:cubicBezTo>
                  <a:pt x="3483065" y="754465"/>
                  <a:pt x="3482154" y="759414"/>
                  <a:pt x="3482414" y="765925"/>
                </a:cubicBezTo>
                <a:cubicBezTo>
                  <a:pt x="3482674" y="772436"/>
                  <a:pt x="3483065" y="778687"/>
                  <a:pt x="3483586" y="784677"/>
                </a:cubicBezTo>
                <a:cubicBezTo>
                  <a:pt x="3484107" y="790668"/>
                  <a:pt x="3484237" y="796788"/>
                  <a:pt x="3483976" y="803039"/>
                </a:cubicBezTo>
                <a:cubicBezTo>
                  <a:pt x="3483716" y="809290"/>
                  <a:pt x="3481893" y="814759"/>
                  <a:pt x="3478507" y="819447"/>
                </a:cubicBezTo>
                <a:cubicBezTo>
                  <a:pt x="3475121" y="824136"/>
                  <a:pt x="3472517" y="824787"/>
                  <a:pt x="3470694" y="821401"/>
                </a:cubicBezTo>
                <a:cubicBezTo>
                  <a:pt x="3468870" y="818015"/>
                  <a:pt x="3467308" y="814759"/>
                  <a:pt x="3466006" y="811634"/>
                </a:cubicBezTo>
                <a:cubicBezTo>
                  <a:pt x="3464703" y="808509"/>
                  <a:pt x="3461187" y="807076"/>
                  <a:pt x="3455457" y="807337"/>
                </a:cubicBezTo>
                <a:cubicBezTo>
                  <a:pt x="3449728" y="807597"/>
                  <a:pt x="3443868" y="807988"/>
                  <a:pt x="3437877" y="808509"/>
                </a:cubicBezTo>
                <a:cubicBezTo>
                  <a:pt x="3431887" y="809029"/>
                  <a:pt x="3426027" y="809290"/>
                  <a:pt x="3420297" y="809290"/>
                </a:cubicBezTo>
                <a:cubicBezTo>
                  <a:pt x="3418734" y="813978"/>
                  <a:pt x="3417041" y="816973"/>
                  <a:pt x="3415218" y="818275"/>
                </a:cubicBezTo>
                <a:cubicBezTo>
                  <a:pt x="3413395" y="819578"/>
                  <a:pt x="3411832" y="817885"/>
                  <a:pt x="3410530" y="813197"/>
                </a:cubicBezTo>
                <a:cubicBezTo>
                  <a:pt x="3409228" y="808509"/>
                  <a:pt x="3409098" y="804081"/>
                  <a:pt x="3410139" y="799914"/>
                </a:cubicBezTo>
                <a:cubicBezTo>
                  <a:pt x="3411181" y="795747"/>
                  <a:pt x="3412093" y="789626"/>
                  <a:pt x="3412874" y="781552"/>
                </a:cubicBezTo>
                <a:cubicBezTo>
                  <a:pt x="3413655" y="773478"/>
                  <a:pt x="3413265" y="764753"/>
                  <a:pt x="3411702" y="755377"/>
                </a:cubicBezTo>
                <a:cubicBezTo>
                  <a:pt x="3405972" y="764232"/>
                  <a:pt x="3399331" y="772046"/>
                  <a:pt x="3391778" y="778817"/>
                </a:cubicBezTo>
                <a:cubicBezTo>
                  <a:pt x="3384225" y="785589"/>
                  <a:pt x="3375239" y="791058"/>
                  <a:pt x="3364821" y="795226"/>
                </a:cubicBezTo>
                <a:cubicBezTo>
                  <a:pt x="3354403" y="799393"/>
                  <a:pt x="3354403" y="797700"/>
                  <a:pt x="3364821" y="790147"/>
                </a:cubicBezTo>
                <a:cubicBezTo>
                  <a:pt x="3375239" y="782594"/>
                  <a:pt x="3384615" y="774259"/>
                  <a:pt x="3392950" y="765144"/>
                </a:cubicBezTo>
                <a:cubicBezTo>
                  <a:pt x="3401284" y="756028"/>
                  <a:pt x="3409358" y="745219"/>
                  <a:pt x="3417171" y="732718"/>
                </a:cubicBezTo>
                <a:cubicBezTo>
                  <a:pt x="3399982" y="735322"/>
                  <a:pt x="3388652" y="737145"/>
                  <a:pt x="3383183" y="738187"/>
                </a:cubicBezTo>
                <a:cubicBezTo>
                  <a:pt x="3377713" y="739229"/>
                  <a:pt x="3372765" y="738838"/>
                  <a:pt x="3368337" y="737015"/>
                </a:cubicBezTo>
                <a:cubicBezTo>
                  <a:pt x="3363910" y="735192"/>
                  <a:pt x="3361956" y="733890"/>
                  <a:pt x="3362477" y="733108"/>
                </a:cubicBezTo>
                <a:cubicBezTo>
                  <a:pt x="3362998" y="732327"/>
                  <a:pt x="3365082" y="731806"/>
                  <a:pt x="3368728" y="731546"/>
                </a:cubicBezTo>
                <a:cubicBezTo>
                  <a:pt x="3372374" y="731285"/>
                  <a:pt x="3378755" y="730634"/>
                  <a:pt x="3387871" y="729592"/>
                </a:cubicBezTo>
                <a:cubicBezTo>
                  <a:pt x="3396987" y="728551"/>
                  <a:pt x="3408056" y="726988"/>
                  <a:pt x="3421078" y="724904"/>
                </a:cubicBezTo>
                <a:lnTo>
                  <a:pt x="3425766" y="712403"/>
                </a:lnTo>
                <a:cubicBezTo>
                  <a:pt x="3422641" y="712924"/>
                  <a:pt x="3419385" y="713314"/>
                  <a:pt x="3415999" y="713575"/>
                </a:cubicBezTo>
                <a:cubicBezTo>
                  <a:pt x="3412614" y="713835"/>
                  <a:pt x="3409228" y="712924"/>
                  <a:pt x="3405842" y="710840"/>
                </a:cubicBezTo>
                <a:cubicBezTo>
                  <a:pt x="3402456" y="708756"/>
                  <a:pt x="3403498" y="707454"/>
                  <a:pt x="3408967" y="706933"/>
                </a:cubicBezTo>
                <a:cubicBezTo>
                  <a:pt x="3414437" y="706412"/>
                  <a:pt x="3420818" y="705371"/>
                  <a:pt x="3428110" y="703808"/>
                </a:cubicBezTo>
                <a:cubicBezTo>
                  <a:pt x="3429152" y="701203"/>
                  <a:pt x="3429673" y="697297"/>
                  <a:pt x="3429673" y="692088"/>
                </a:cubicBezTo>
                <a:cubicBezTo>
                  <a:pt x="3417692" y="694171"/>
                  <a:pt x="3410530" y="695474"/>
                  <a:pt x="3408186" y="695994"/>
                </a:cubicBezTo>
                <a:cubicBezTo>
                  <a:pt x="3405842" y="696515"/>
                  <a:pt x="3402196" y="695474"/>
                  <a:pt x="3397247" y="692869"/>
                </a:cubicBezTo>
                <a:cubicBezTo>
                  <a:pt x="3392299" y="690265"/>
                  <a:pt x="3394382" y="688572"/>
                  <a:pt x="3403498" y="687790"/>
                </a:cubicBezTo>
                <a:cubicBezTo>
                  <a:pt x="3412614" y="687009"/>
                  <a:pt x="3424204" y="684925"/>
                  <a:pt x="3438268" y="681540"/>
                </a:cubicBezTo>
                <a:cubicBezTo>
                  <a:pt x="3452332" y="678154"/>
                  <a:pt x="3461708" y="675940"/>
                  <a:pt x="3466396" y="674898"/>
                </a:cubicBezTo>
                <a:cubicBezTo>
                  <a:pt x="3468740" y="674377"/>
                  <a:pt x="3471019" y="674312"/>
                  <a:pt x="3473233" y="674703"/>
                </a:cubicBezTo>
                <a:close/>
                <a:moveTo>
                  <a:pt x="900814" y="674605"/>
                </a:moveTo>
                <a:cubicBezTo>
                  <a:pt x="902767" y="674670"/>
                  <a:pt x="904655" y="675159"/>
                  <a:pt x="906478" y="676070"/>
                </a:cubicBezTo>
                <a:cubicBezTo>
                  <a:pt x="910125" y="677893"/>
                  <a:pt x="909994" y="679977"/>
                  <a:pt x="906088" y="682321"/>
                </a:cubicBezTo>
                <a:cubicBezTo>
                  <a:pt x="902181" y="684665"/>
                  <a:pt x="895019" y="687400"/>
                  <a:pt x="884601" y="690525"/>
                </a:cubicBezTo>
                <a:cubicBezTo>
                  <a:pt x="888768" y="693650"/>
                  <a:pt x="890461" y="697036"/>
                  <a:pt x="889679" y="700683"/>
                </a:cubicBezTo>
                <a:cubicBezTo>
                  <a:pt x="888898" y="704329"/>
                  <a:pt x="888507" y="710059"/>
                  <a:pt x="888507" y="717872"/>
                </a:cubicBezTo>
                <a:cubicBezTo>
                  <a:pt x="891112" y="716830"/>
                  <a:pt x="893977" y="715789"/>
                  <a:pt x="897102" y="714747"/>
                </a:cubicBezTo>
                <a:cubicBezTo>
                  <a:pt x="900228" y="713705"/>
                  <a:pt x="902832" y="713965"/>
                  <a:pt x="904916" y="715528"/>
                </a:cubicBezTo>
                <a:cubicBezTo>
                  <a:pt x="906999" y="717091"/>
                  <a:pt x="906609" y="718914"/>
                  <a:pt x="903744" y="720998"/>
                </a:cubicBezTo>
                <a:cubicBezTo>
                  <a:pt x="900879" y="723081"/>
                  <a:pt x="895800" y="725425"/>
                  <a:pt x="888507" y="728030"/>
                </a:cubicBezTo>
                <a:cubicBezTo>
                  <a:pt x="887986" y="738969"/>
                  <a:pt x="887726" y="750428"/>
                  <a:pt x="887726" y="762409"/>
                </a:cubicBezTo>
                <a:cubicBezTo>
                  <a:pt x="899186" y="757721"/>
                  <a:pt x="906609" y="754856"/>
                  <a:pt x="909994" y="753814"/>
                </a:cubicBezTo>
                <a:cubicBezTo>
                  <a:pt x="913380" y="752772"/>
                  <a:pt x="913771" y="753424"/>
                  <a:pt x="911167" y="755768"/>
                </a:cubicBezTo>
                <a:cubicBezTo>
                  <a:pt x="908562" y="758112"/>
                  <a:pt x="903744" y="761237"/>
                  <a:pt x="896712" y="765144"/>
                </a:cubicBezTo>
                <a:cubicBezTo>
                  <a:pt x="889679" y="769050"/>
                  <a:pt x="882387" y="773218"/>
                  <a:pt x="874834" y="777645"/>
                </a:cubicBezTo>
                <a:cubicBezTo>
                  <a:pt x="867281" y="782073"/>
                  <a:pt x="862072" y="785589"/>
                  <a:pt x="859207" y="788194"/>
                </a:cubicBezTo>
                <a:cubicBezTo>
                  <a:pt x="856342" y="790798"/>
                  <a:pt x="852305" y="789496"/>
                  <a:pt x="847096" y="784287"/>
                </a:cubicBezTo>
                <a:cubicBezTo>
                  <a:pt x="841887" y="779078"/>
                  <a:pt x="841887" y="776473"/>
                  <a:pt x="847096" y="776473"/>
                </a:cubicBezTo>
                <a:cubicBezTo>
                  <a:pt x="852826" y="776473"/>
                  <a:pt x="863504" y="772567"/>
                  <a:pt x="879131" y="764753"/>
                </a:cubicBezTo>
                <a:lnTo>
                  <a:pt x="879131" y="731155"/>
                </a:lnTo>
                <a:cubicBezTo>
                  <a:pt x="874443" y="732197"/>
                  <a:pt x="870797" y="732848"/>
                  <a:pt x="868192" y="733108"/>
                </a:cubicBezTo>
                <a:cubicBezTo>
                  <a:pt x="865588" y="733369"/>
                  <a:pt x="862723" y="732978"/>
                  <a:pt x="859598" y="731936"/>
                </a:cubicBezTo>
                <a:cubicBezTo>
                  <a:pt x="856472" y="730895"/>
                  <a:pt x="856602" y="729853"/>
                  <a:pt x="859988" y="728811"/>
                </a:cubicBezTo>
                <a:cubicBezTo>
                  <a:pt x="863374" y="727769"/>
                  <a:pt x="869755" y="725165"/>
                  <a:pt x="879131" y="720998"/>
                </a:cubicBezTo>
                <a:cubicBezTo>
                  <a:pt x="879131" y="707454"/>
                  <a:pt x="878350" y="697818"/>
                  <a:pt x="876787" y="692088"/>
                </a:cubicBezTo>
                <a:cubicBezTo>
                  <a:pt x="868974" y="692609"/>
                  <a:pt x="863374" y="692218"/>
                  <a:pt x="859988" y="690916"/>
                </a:cubicBezTo>
                <a:cubicBezTo>
                  <a:pt x="856602" y="689613"/>
                  <a:pt x="857253" y="688441"/>
                  <a:pt x="861942" y="687400"/>
                </a:cubicBezTo>
                <a:cubicBezTo>
                  <a:pt x="866630" y="686358"/>
                  <a:pt x="872229" y="684535"/>
                  <a:pt x="878741" y="681930"/>
                </a:cubicBezTo>
                <a:cubicBezTo>
                  <a:pt x="885252" y="679326"/>
                  <a:pt x="890591" y="677242"/>
                  <a:pt x="894758" y="675679"/>
                </a:cubicBezTo>
                <a:cubicBezTo>
                  <a:pt x="896842" y="674898"/>
                  <a:pt x="898860" y="674540"/>
                  <a:pt x="900814" y="674605"/>
                </a:cubicBezTo>
                <a:close/>
                <a:moveTo>
                  <a:pt x="4642534" y="673726"/>
                </a:moveTo>
                <a:cubicBezTo>
                  <a:pt x="4644292" y="673466"/>
                  <a:pt x="4647645" y="674377"/>
                  <a:pt x="4652594" y="676461"/>
                </a:cubicBezTo>
                <a:cubicBezTo>
                  <a:pt x="4658844" y="678544"/>
                  <a:pt x="4661318" y="681540"/>
                  <a:pt x="4660016" y="685446"/>
                </a:cubicBezTo>
                <a:cubicBezTo>
                  <a:pt x="4658714" y="689353"/>
                  <a:pt x="4658063" y="700683"/>
                  <a:pt x="4658063" y="719435"/>
                </a:cubicBezTo>
                <a:cubicBezTo>
                  <a:pt x="4663793" y="717351"/>
                  <a:pt x="4667830" y="715789"/>
                  <a:pt x="4670174" y="714747"/>
                </a:cubicBezTo>
                <a:cubicBezTo>
                  <a:pt x="4672518" y="713705"/>
                  <a:pt x="4674992" y="714226"/>
                  <a:pt x="4677596" y="716310"/>
                </a:cubicBezTo>
                <a:cubicBezTo>
                  <a:pt x="4680201" y="718393"/>
                  <a:pt x="4679160" y="720737"/>
                  <a:pt x="4674472" y="723342"/>
                </a:cubicBezTo>
                <a:cubicBezTo>
                  <a:pt x="4669783" y="725946"/>
                  <a:pt x="4664314" y="728290"/>
                  <a:pt x="4658063" y="730374"/>
                </a:cubicBezTo>
                <a:lnTo>
                  <a:pt x="4657282" y="762409"/>
                </a:lnTo>
                <a:cubicBezTo>
                  <a:pt x="4661970" y="760325"/>
                  <a:pt x="4666267" y="758502"/>
                  <a:pt x="4670174" y="756940"/>
                </a:cubicBezTo>
                <a:cubicBezTo>
                  <a:pt x="4674080" y="755377"/>
                  <a:pt x="4675774" y="755247"/>
                  <a:pt x="4675252" y="756549"/>
                </a:cubicBezTo>
                <a:cubicBezTo>
                  <a:pt x="4674732" y="757851"/>
                  <a:pt x="4672388" y="759935"/>
                  <a:pt x="4668220" y="762800"/>
                </a:cubicBezTo>
                <a:cubicBezTo>
                  <a:pt x="4664054" y="765665"/>
                  <a:pt x="4657542" y="770223"/>
                  <a:pt x="4648687" y="776473"/>
                </a:cubicBezTo>
                <a:cubicBezTo>
                  <a:pt x="4639832" y="782724"/>
                  <a:pt x="4633842" y="787542"/>
                  <a:pt x="4630716" y="790928"/>
                </a:cubicBezTo>
                <a:cubicBezTo>
                  <a:pt x="4627590" y="794314"/>
                  <a:pt x="4624465" y="795095"/>
                  <a:pt x="4621340" y="793272"/>
                </a:cubicBezTo>
                <a:cubicBezTo>
                  <a:pt x="4618214" y="791449"/>
                  <a:pt x="4615480" y="789105"/>
                  <a:pt x="4613136" y="786240"/>
                </a:cubicBezTo>
                <a:cubicBezTo>
                  <a:pt x="4610792" y="783375"/>
                  <a:pt x="4611834" y="781682"/>
                  <a:pt x="4616261" y="781161"/>
                </a:cubicBezTo>
                <a:cubicBezTo>
                  <a:pt x="4620688" y="780640"/>
                  <a:pt x="4631497" y="775692"/>
                  <a:pt x="4648687" y="766316"/>
                </a:cubicBezTo>
                <a:lnTo>
                  <a:pt x="4648687" y="733499"/>
                </a:lnTo>
                <a:cubicBezTo>
                  <a:pt x="4638269" y="736104"/>
                  <a:pt x="4630716" y="736755"/>
                  <a:pt x="4626028" y="735453"/>
                </a:cubicBezTo>
                <a:cubicBezTo>
                  <a:pt x="4621340" y="734150"/>
                  <a:pt x="4621470" y="732718"/>
                  <a:pt x="4626418" y="731155"/>
                </a:cubicBezTo>
                <a:cubicBezTo>
                  <a:pt x="4631367" y="729592"/>
                  <a:pt x="4638530" y="726727"/>
                  <a:pt x="4647906" y="722560"/>
                </a:cubicBezTo>
                <a:cubicBezTo>
                  <a:pt x="4647906" y="714226"/>
                  <a:pt x="4647645" y="706022"/>
                  <a:pt x="4647124" y="697948"/>
                </a:cubicBezTo>
                <a:cubicBezTo>
                  <a:pt x="4646604" y="689874"/>
                  <a:pt x="4644910" y="683232"/>
                  <a:pt x="4642046" y="678023"/>
                </a:cubicBezTo>
                <a:cubicBezTo>
                  <a:pt x="4640613" y="675419"/>
                  <a:pt x="4640776" y="673987"/>
                  <a:pt x="4642534" y="673726"/>
                </a:cubicBezTo>
                <a:close/>
                <a:moveTo>
                  <a:pt x="2392471" y="673726"/>
                </a:moveTo>
                <a:cubicBezTo>
                  <a:pt x="2394164" y="673987"/>
                  <a:pt x="2395987" y="674638"/>
                  <a:pt x="2397941" y="675679"/>
                </a:cubicBezTo>
                <a:cubicBezTo>
                  <a:pt x="2401847" y="677763"/>
                  <a:pt x="2401457" y="679586"/>
                  <a:pt x="2396769" y="681149"/>
                </a:cubicBezTo>
                <a:cubicBezTo>
                  <a:pt x="2392081" y="682712"/>
                  <a:pt x="2384658" y="684535"/>
                  <a:pt x="2374500" y="686618"/>
                </a:cubicBezTo>
                <a:cubicBezTo>
                  <a:pt x="2364343" y="688702"/>
                  <a:pt x="2356790" y="690004"/>
                  <a:pt x="2351841" y="690525"/>
                </a:cubicBezTo>
                <a:cubicBezTo>
                  <a:pt x="2346893" y="691046"/>
                  <a:pt x="2342335" y="690395"/>
                  <a:pt x="2338168" y="688572"/>
                </a:cubicBezTo>
                <a:cubicBezTo>
                  <a:pt x="2334000" y="686749"/>
                  <a:pt x="2335172" y="685316"/>
                  <a:pt x="2341684" y="684274"/>
                </a:cubicBezTo>
                <a:cubicBezTo>
                  <a:pt x="2348195" y="683232"/>
                  <a:pt x="2356659" y="681670"/>
                  <a:pt x="2367077" y="679586"/>
                </a:cubicBezTo>
                <a:cubicBezTo>
                  <a:pt x="2378016" y="676982"/>
                  <a:pt x="2384918" y="675159"/>
                  <a:pt x="2387783" y="674117"/>
                </a:cubicBezTo>
                <a:cubicBezTo>
                  <a:pt x="2389216" y="673596"/>
                  <a:pt x="2390778" y="673466"/>
                  <a:pt x="2392471" y="673726"/>
                </a:cubicBezTo>
                <a:close/>
                <a:moveTo>
                  <a:pt x="729745" y="668257"/>
                </a:moveTo>
                <a:cubicBezTo>
                  <a:pt x="722452" y="669038"/>
                  <a:pt x="709951" y="670731"/>
                  <a:pt x="692240" y="673335"/>
                </a:cubicBezTo>
                <a:cubicBezTo>
                  <a:pt x="693803" y="685316"/>
                  <a:pt x="695105" y="693911"/>
                  <a:pt x="696147" y="699120"/>
                </a:cubicBezTo>
                <a:cubicBezTo>
                  <a:pt x="711253" y="697036"/>
                  <a:pt x="724275" y="694953"/>
                  <a:pt x="735214" y="692869"/>
                </a:cubicBezTo>
                <a:cubicBezTo>
                  <a:pt x="736777" y="687660"/>
                  <a:pt x="738079" y="682060"/>
                  <a:pt x="739121" y="676070"/>
                </a:cubicBezTo>
                <a:cubicBezTo>
                  <a:pt x="740163" y="670080"/>
                  <a:pt x="737037" y="667475"/>
                  <a:pt x="729745" y="668257"/>
                </a:cubicBezTo>
                <a:close/>
                <a:moveTo>
                  <a:pt x="2127055" y="667475"/>
                </a:moveTo>
                <a:cubicBezTo>
                  <a:pt x="2132264" y="668257"/>
                  <a:pt x="2136822" y="670601"/>
                  <a:pt x="2140728" y="674507"/>
                </a:cubicBezTo>
                <a:cubicBezTo>
                  <a:pt x="2144635" y="678414"/>
                  <a:pt x="2145937" y="682451"/>
                  <a:pt x="2144635" y="686618"/>
                </a:cubicBezTo>
                <a:cubicBezTo>
                  <a:pt x="2143333" y="690786"/>
                  <a:pt x="2140728" y="691697"/>
                  <a:pt x="2136822" y="689353"/>
                </a:cubicBezTo>
                <a:cubicBezTo>
                  <a:pt x="2132915" y="687009"/>
                  <a:pt x="2129138" y="683493"/>
                  <a:pt x="2125492" y="678805"/>
                </a:cubicBezTo>
                <a:cubicBezTo>
                  <a:pt x="2122367" y="673596"/>
                  <a:pt x="2120544" y="670210"/>
                  <a:pt x="2120023" y="668647"/>
                </a:cubicBezTo>
                <a:cubicBezTo>
                  <a:pt x="2119502" y="667085"/>
                  <a:pt x="2121846" y="666694"/>
                  <a:pt x="2127055" y="667475"/>
                </a:cubicBezTo>
                <a:close/>
                <a:moveTo>
                  <a:pt x="5753475" y="667085"/>
                </a:moveTo>
                <a:cubicBezTo>
                  <a:pt x="5752434" y="667085"/>
                  <a:pt x="5748787" y="667866"/>
                  <a:pt x="5742536" y="669429"/>
                </a:cubicBezTo>
                <a:lnTo>
                  <a:pt x="5708157" y="678023"/>
                </a:lnTo>
                <a:lnTo>
                  <a:pt x="5707376" y="701464"/>
                </a:lnTo>
                <a:cubicBezTo>
                  <a:pt x="5725607" y="696776"/>
                  <a:pt x="5741234" y="691827"/>
                  <a:pt x="5754256" y="686618"/>
                </a:cubicBezTo>
                <a:cubicBezTo>
                  <a:pt x="5755298" y="680368"/>
                  <a:pt x="5755820" y="675679"/>
                  <a:pt x="5755820" y="672554"/>
                </a:cubicBezTo>
                <a:cubicBezTo>
                  <a:pt x="5755820" y="668908"/>
                  <a:pt x="5755038" y="667085"/>
                  <a:pt x="5753475" y="667085"/>
                </a:cubicBezTo>
                <a:close/>
                <a:moveTo>
                  <a:pt x="495192" y="665522"/>
                </a:moveTo>
                <a:cubicBezTo>
                  <a:pt x="486857" y="666564"/>
                  <a:pt x="478263" y="667606"/>
                  <a:pt x="469407" y="668647"/>
                </a:cubicBezTo>
                <a:cubicBezTo>
                  <a:pt x="470970" y="681149"/>
                  <a:pt x="472793" y="693650"/>
                  <a:pt x="474877" y="706152"/>
                </a:cubicBezTo>
                <a:lnTo>
                  <a:pt x="496755" y="702245"/>
                </a:lnTo>
                <a:lnTo>
                  <a:pt x="496755" y="688962"/>
                </a:lnTo>
                <a:cubicBezTo>
                  <a:pt x="492587" y="689483"/>
                  <a:pt x="489462" y="689613"/>
                  <a:pt x="487378" y="689353"/>
                </a:cubicBezTo>
                <a:cubicBezTo>
                  <a:pt x="485295" y="689093"/>
                  <a:pt x="483081" y="688181"/>
                  <a:pt x="480737" y="686618"/>
                </a:cubicBezTo>
                <a:cubicBezTo>
                  <a:pt x="478393" y="685056"/>
                  <a:pt x="478653" y="683884"/>
                  <a:pt x="481518" y="683102"/>
                </a:cubicBezTo>
                <a:cubicBezTo>
                  <a:pt x="484383" y="682321"/>
                  <a:pt x="489462" y="681149"/>
                  <a:pt x="496755" y="679586"/>
                </a:cubicBezTo>
                <a:cubicBezTo>
                  <a:pt x="496755" y="672815"/>
                  <a:pt x="496234" y="668126"/>
                  <a:pt x="495192" y="665522"/>
                </a:cubicBezTo>
                <a:close/>
                <a:moveTo>
                  <a:pt x="2461132" y="664643"/>
                </a:moveTo>
                <a:cubicBezTo>
                  <a:pt x="2462630" y="664448"/>
                  <a:pt x="2464225" y="664741"/>
                  <a:pt x="2465918" y="665522"/>
                </a:cubicBezTo>
                <a:cubicBezTo>
                  <a:pt x="2469304" y="667085"/>
                  <a:pt x="2472690" y="669298"/>
                  <a:pt x="2476075" y="672163"/>
                </a:cubicBezTo>
                <a:cubicBezTo>
                  <a:pt x="2479461" y="675028"/>
                  <a:pt x="2478550" y="677763"/>
                  <a:pt x="2473341" y="680368"/>
                </a:cubicBezTo>
                <a:cubicBezTo>
                  <a:pt x="2468132" y="682972"/>
                  <a:pt x="2460318" y="692609"/>
                  <a:pt x="2449900" y="709277"/>
                </a:cubicBezTo>
                <a:cubicBezTo>
                  <a:pt x="2463965" y="719695"/>
                  <a:pt x="2472820" y="729072"/>
                  <a:pt x="2476466" y="737406"/>
                </a:cubicBezTo>
                <a:cubicBezTo>
                  <a:pt x="2480112" y="745740"/>
                  <a:pt x="2480503" y="754075"/>
                  <a:pt x="2477638" y="762409"/>
                </a:cubicBezTo>
                <a:cubicBezTo>
                  <a:pt x="2474773" y="770743"/>
                  <a:pt x="2471387" y="772567"/>
                  <a:pt x="2467481" y="767878"/>
                </a:cubicBezTo>
                <a:cubicBezTo>
                  <a:pt x="2463574" y="763190"/>
                  <a:pt x="2458104" y="759414"/>
                  <a:pt x="2451072" y="756549"/>
                </a:cubicBezTo>
                <a:cubicBezTo>
                  <a:pt x="2444040" y="753684"/>
                  <a:pt x="2443649" y="752382"/>
                  <a:pt x="2449900" y="752642"/>
                </a:cubicBezTo>
                <a:cubicBezTo>
                  <a:pt x="2456151" y="752903"/>
                  <a:pt x="2460579" y="752512"/>
                  <a:pt x="2463183" y="751470"/>
                </a:cubicBezTo>
                <a:cubicBezTo>
                  <a:pt x="2465788" y="750428"/>
                  <a:pt x="2466569" y="747173"/>
                  <a:pt x="2465527" y="741703"/>
                </a:cubicBezTo>
                <a:cubicBezTo>
                  <a:pt x="2464485" y="736234"/>
                  <a:pt x="2457193" y="725686"/>
                  <a:pt x="2443649" y="710059"/>
                </a:cubicBezTo>
                <a:cubicBezTo>
                  <a:pt x="2450942" y="695994"/>
                  <a:pt x="2455500" y="686488"/>
                  <a:pt x="2457323" y="681540"/>
                </a:cubicBezTo>
                <a:cubicBezTo>
                  <a:pt x="2459146" y="676591"/>
                  <a:pt x="2458235" y="674247"/>
                  <a:pt x="2454588" y="674507"/>
                </a:cubicBezTo>
                <a:cubicBezTo>
                  <a:pt x="2450942" y="674768"/>
                  <a:pt x="2443129" y="676461"/>
                  <a:pt x="2431148" y="679586"/>
                </a:cubicBezTo>
                <a:cubicBezTo>
                  <a:pt x="2431669" y="712924"/>
                  <a:pt x="2431929" y="737406"/>
                  <a:pt x="2431929" y="753033"/>
                </a:cubicBezTo>
                <a:lnTo>
                  <a:pt x="2431929" y="785068"/>
                </a:lnTo>
                <a:cubicBezTo>
                  <a:pt x="2431929" y="791319"/>
                  <a:pt x="2431408" y="799653"/>
                  <a:pt x="2430367" y="810071"/>
                </a:cubicBezTo>
                <a:cubicBezTo>
                  <a:pt x="2429325" y="820489"/>
                  <a:pt x="2427502" y="826219"/>
                  <a:pt x="2424897" y="827261"/>
                </a:cubicBezTo>
                <a:cubicBezTo>
                  <a:pt x="2422293" y="828303"/>
                  <a:pt x="2420990" y="816582"/>
                  <a:pt x="2420990" y="792100"/>
                </a:cubicBezTo>
                <a:lnTo>
                  <a:pt x="2420990" y="720216"/>
                </a:lnTo>
                <a:cubicBezTo>
                  <a:pt x="2420990" y="696776"/>
                  <a:pt x="2419558" y="682581"/>
                  <a:pt x="2416693" y="677633"/>
                </a:cubicBezTo>
                <a:cubicBezTo>
                  <a:pt x="2413828" y="672684"/>
                  <a:pt x="2414349" y="670731"/>
                  <a:pt x="2418256" y="671773"/>
                </a:cubicBezTo>
                <a:cubicBezTo>
                  <a:pt x="2422162" y="672815"/>
                  <a:pt x="2425418" y="673596"/>
                  <a:pt x="2428023" y="674117"/>
                </a:cubicBezTo>
                <a:cubicBezTo>
                  <a:pt x="2430627" y="674638"/>
                  <a:pt x="2435445" y="674117"/>
                  <a:pt x="2442477" y="672554"/>
                </a:cubicBezTo>
                <a:cubicBezTo>
                  <a:pt x="2449510" y="670991"/>
                  <a:pt x="2454328" y="669038"/>
                  <a:pt x="2456932" y="666694"/>
                </a:cubicBezTo>
                <a:cubicBezTo>
                  <a:pt x="2458235" y="665522"/>
                  <a:pt x="2459635" y="664838"/>
                  <a:pt x="2461132" y="664643"/>
                </a:cubicBezTo>
                <a:close/>
                <a:moveTo>
                  <a:pt x="4846516" y="662787"/>
                </a:moveTo>
                <a:cubicBezTo>
                  <a:pt x="4848600" y="662527"/>
                  <a:pt x="4852768" y="663699"/>
                  <a:pt x="4859018" y="666303"/>
                </a:cubicBezTo>
                <a:cubicBezTo>
                  <a:pt x="4865269" y="668908"/>
                  <a:pt x="4867613" y="671773"/>
                  <a:pt x="4866050" y="674898"/>
                </a:cubicBezTo>
                <a:cubicBezTo>
                  <a:pt x="4864488" y="678023"/>
                  <a:pt x="4863706" y="689223"/>
                  <a:pt x="4863706" y="708496"/>
                </a:cubicBezTo>
                <a:cubicBezTo>
                  <a:pt x="4867352" y="706412"/>
                  <a:pt x="4870868" y="704980"/>
                  <a:pt x="4874254" y="704199"/>
                </a:cubicBezTo>
                <a:cubicBezTo>
                  <a:pt x="4877640" y="703417"/>
                  <a:pt x="4880114" y="703938"/>
                  <a:pt x="4881678" y="705761"/>
                </a:cubicBezTo>
                <a:cubicBezTo>
                  <a:pt x="4883240" y="707584"/>
                  <a:pt x="4881808" y="709798"/>
                  <a:pt x="4877380" y="712403"/>
                </a:cubicBezTo>
                <a:cubicBezTo>
                  <a:pt x="4872952" y="715007"/>
                  <a:pt x="4868394" y="717351"/>
                  <a:pt x="4863706" y="719435"/>
                </a:cubicBezTo>
                <a:lnTo>
                  <a:pt x="4862925" y="755377"/>
                </a:lnTo>
                <a:cubicBezTo>
                  <a:pt x="4869176" y="751731"/>
                  <a:pt x="4873734" y="749387"/>
                  <a:pt x="4876598" y="748345"/>
                </a:cubicBezTo>
                <a:cubicBezTo>
                  <a:pt x="4879464" y="747303"/>
                  <a:pt x="4881417" y="747043"/>
                  <a:pt x="4882458" y="747563"/>
                </a:cubicBezTo>
                <a:cubicBezTo>
                  <a:pt x="4883500" y="748084"/>
                  <a:pt x="4881417" y="750428"/>
                  <a:pt x="4876208" y="754596"/>
                </a:cubicBezTo>
                <a:cubicBezTo>
                  <a:pt x="4870999" y="758763"/>
                  <a:pt x="4864488" y="763842"/>
                  <a:pt x="4856674" y="769832"/>
                </a:cubicBezTo>
                <a:cubicBezTo>
                  <a:pt x="4848860" y="775822"/>
                  <a:pt x="4843652" y="780250"/>
                  <a:pt x="4841047" y="783115"/>
                </a:cubicBezTo>
                <a:cubicBezTo>
                  <a:pt x="4838442" y="785980"/>
                  <a:pt x="4835578" y="786370"/>
                  <a:pt x="4832452" y="784287"/>
                </a:cubicBezTo>
                <a:cubicBezTo>
                  <a:pt x="4829327" y="782203"/>
                  <a:pt x="4826852" y="779989"/>
                  <a:pt x="4825030" y="777645"/>
                </a:cubicBezTo>
                <a:cubicBezTo>
                  <a:pt x="4823206" y="775301"/>
                  <a:pt x="4824378" y="773869"/>
                  <a:pt x="4828546" y="773348"/>
                </a:cubicBezTo>
                <a:cubicBezTo>
                  <a:pt x="4832713" y="772827"/>
                  <a:pt x="4841047" y="768139"/>
                  <a:pt x="4853549" y="759284"/>
                </a:cubicBezTo>
                <a:lnTo>
                  <a:pt x="4853549" y="722560"/>
                </a:lnTo>
                <a:cubicBezTo>
                  <a:pt x="4849382" y="724123"/>
                  <a:pt x="4845344" y="725035"/>
                  <a:pt x="4841438" y="725295"/>
                </a:cubicBezTo>
                <a:cubicBezTo>
                  <a:pt x="4837531" y="725555"/>
                  <a:pt x="4833885" y="725035"/>
                  <a:pt x="4830499" y="723732"/>
                </a:cubicBezTo>
                <a:cubicBezTo>
                  <a:pt x="4827113" y="722430"/>
                  <a:pt x="4827894" y="721128"/>
                  <a:pt x="4832843" y="719826"/>
                </a:cubicBezTo>
                <a:cubicBezTo>
                  <a:pt x="4837792" y="718523"/>
                  <a:pt x="4844694" y="716049"/>
                  <a:pt x="4853549" y="712403"/>
                </a:cubicBezTo>
                <a:cubicBezTo>
                  <a:pt x="4853549" y="706152"/>
                  <a:pt x="4853158" y="698339"/>
                  <a:pt x="4852377" y="688962"/>
                </a:cubicBezTo>
                <a:cubicBezTo>
                  <a:pt x="4851596" y="679586"/>
                  <a:pt x="4849902" y="672945"/>
                  <a:pt x="4847298" y="669038"/>
                </a:cubicBezTo>
                <a:cubicBezTo>
                  <a:pt x="4844694" y="665131"/>
                  <a:pt x="4844433" y="663048"/>
                  <a:pt x="4846516" y="662787"/>
                </a:cubicBezTo>
                <a:close/>
                <a:moveTo>
                  <a:pt x="5385065" y="662201"/>
                </a:moveTo>
                <a:cubicBezTo>
                  <a:pt x="5387995" y="662201"/>
                  <a:pt x="5390632" y="662657"/>
                  <a:pt x="5392976" y="663569"/>
                </a:cubicBezTo>
                <a:cubicBezTo>
                  <a:pt x="5397664" y="665392"/>
                  <a:pt x="5401310" y="667736"/>
                  <a:pt x="5403915" y="670601"/>
                </a:cubicBezTo>
                <a:cubicBezTo>
                  <a:pt x="5406520" y="673466"/>
                  <a:pt x="5403915" y="674898"/>
                  <a:pt x="5396102" y="674898"/>
                </a:cubicBezTo>
                <a:cubicBezTo>
                  <a:pt x="5388809" y="674898"/>
                  <a:pt x="5381256" y="675028"/>
                  <a:pt x="5373442" y="675289"/>
                </a:cubicBezTo>
                <a:cubicBezTo>
                  <a:pt x="5365629" y="675549"/>
                  <a:pt x="5355992" y="676461"/>
                  <a:pt x="5344533" y="678023"/>
                </a:cubicBezTo>
                <a:cubicBezTo>
                  <a:pt x="5351304" y="684274"/>
                  <a:pt x="5353388" y="688572"/>
                  <a:pt x="5350784" y="690916"/>
                </a:cubicBezTo>
                <a:cubicBezTo>
                  <a:pt x="5348179" y="693260"/>
                  <a:pt x="5342188" y="700943"/>
                  <a:pt x="5332812" y="713965"/>
                </a:cubicBezTo>
                <a:cubicBezTo>
                  <a:pt x="5333334" y="737927"/>
                  <a:pt x="5333724" y="756028"/>
                  <a:pt x="5333984" y="768269"/>
                </a:cubicBezTo>
                <a:cubicBezTo>
                  <a:pt x="5334245" y="780510"/>
                  <a:pt x="5333724" y="792100"/>
                  <a:pt x="5332422" y="803039"/>
                </a:cubicBezTo>
                <a:cubicBezTo>
                  <a:pt x="5331120" y="813978"/>
                  <a:pt x="5328385" y="815671"/>
                  <a:pt x="5324218" y="808118"/>
                </a:cubicBezTo>
                <a:cubicBezTo>
                  <a:pt x="5320050" y="800565"/>
                  <a:pt x="5318878" y="793663"/>
                  <a:pt x="5320702" y="787412"/>
                </a:cubicBezTo>
                <a:cubicBezTo>
                  <a:pt x="5322525" y="781161"/>
                  <a:pt x="5323436" y="773869"/>
                  <a:pt x="5323436" y="765534"/>
                </a:cubicBezTo>
                <a:lnTo>
                  <a:pt x="5323436" y="727248"/>
                </a:lnTo>
                <a:cubicBezTo>
                  <a:pt x="5309893" y="744438"/>
                  <a:pt x="5297261" y="757591"/>
                  <a:pt x="5285541" y="766706"/>
                </a:cubicBezTo>
                <a:cubicBezTo>
                  <a:pt x="5273821" y="775822"/>
                  <a:pt x="5263403" y="782203"/>
                  <a:pt x="5254287" y="785849"/>
                </a:cubicBezTo>
                <a:cubicBezTo>
                  <a:pt x="5245172" y="789496"/>
                  <a:pt x="5245562" y="787803"/>
                  <a:pt x="5255459" y="780771"/>
                </a:cubicBezTo>
                <a:cubicBezTo>
                  <a:pt x="5265356" y="773739"/>
                  <a:pt x="5276165" y="764232"/>
                  <a:pt x="5287885" y="752252"/>
                </a:cubicBezTo>
                <a:cubicBezTo>
                  <a:pt x="5299606" y="740271"/>
                  <a:pt x="5310154" y="726988"/>
                  <a:pt x="5319530" y="712403"/>
                </a:cubicBezTo>
                <a:cubicBezTo>
                  <a:pt x="5319008" y="706673"/>
                  <a:pt x="5317836" y="702245"/>
                  <a:pt x="5316014" y="699120"/>
                </a:cubicBezTo>
                <a:cubicBezTo>
                  <a:pt x="5314190" y="695994"/>
                  <a:pt x="5314972" y="694822"/>
                  <a:pt x="5318358" y="695604"/>
                </a:cubicBezTo>
                <a:cubicBezTo>
                  <a:pt x="5321744" y="696385"/>
                  <a:pt x="5325260" y="698078"/>
                  <a:pt x="5328906" y="700683"/>
                </a:cubicBezTo>
                <a:cubicBezTo>
                  <a:pt x="5335678" y="689223"/>
                  <a:pt x="5338542" y="681670"/>
                  <a:pt x="5337500" y="678023"/>
                </a:cubicBezTo>
                <a:cubicBezTo>
                  <a:pt x="5306246" y="682712"/>
                  <a:pt x="5287234" y="685837"/>
                  <a:pt x="5280462" y="687400"/>
                </a:cubicBezTo>
                <a:cubicBezTo>
                  <a:pt x="5273690" y="688962"/>
                  <a:pt x="5267570" y="687660"/>
                  <a:pt x="5262100" y="683493"/>
                </a:cubicBezTo>
                <a:cubicBezTo>
                  <a:pt x="5256631" y="679326"/>
                  <a:pt x="5257022" y="677112"/>
                  <a:pt x="5263272" y="676851"/>
                </a:cubicBezTo>
                <a:cubicBezTo>
                  <a:pt x="5269524" y="676591"/>
                  <a:pt x="5275644" y="676200"/>
                  <a:pt x="5281634" y="675679"/>
                </a:cubicBezTo>
                <a:cubicBezTo>
                  <a:pt x="5287624" y="675159"/>
                  <a:pt x="5302991" y="673466"/>
                  <a:pt x="5327734" y="670601"/>
                </a:cubicBezTo>
                <a:cubicBezTo>
                  <a:pt x="5352476" y="667736"/>
                  <a:pt x="5368364" y="665392"/>
                  <a:pt x="5375396" y="663569"/>
                </a:cubicBezTo>
                <a:cubicBezTo>
                  <a:pt x="5378912" y="662657"/>
                  <a:pt x="5382135" y="662201"/>
                  <a:pt x="5385065" y="662201"/>
                </a:cubicBezTo>
                <a:close/>
                <a:moveTo>
                  <a:pt x="4337315" y="662201"/>
                </a:moveTo>
                <a:cubicBezTo>
                  <a:pt x="4340245" y="662201"/>
                  <a:pt x="4342882" y="662657"/>
                  <a:pt x="4345226" y="663569"/>
                </a:cubicBezTo>
                <a:cubicBezTo>
                  <a:pt x="4349914" y="665392"/>
                  <a:pt x="4353560" y="667736"/>
                  <a:pt x="4356165" y="670601"/>
                </a:cubicBezTo>
                <a:cubicBezTo>
                  <a:pt x="4358770" y="673466"/>
                  <a:pt x="4356165" y="674898"/>
                  <a:pt x="4348352" y="674898"/>
                </a:cubicBezTo>
                <a:cubicBezTo>
                  <a:pt x="4341059" y="674898"/>
                  <a:pt x="4333506" y="675028"/>
                  <a:pt x="4325692" y="675289"/>
                </a:cubicBezTo>
                <a:cubicBezTo>
                  <a:pt x="4317879" y="675549"/>
                  <a:pt x="4308242" y="676461"/>
                  <a:pt x="4296783" y="678023"/>
                </a:cubicBezTo>
                <a:cubicBezTo>
                  <a:pt x="4303554" y="684274"/>
                  <a:pt x="4305638" y="688572"/>
                  <a:pt x="4303034" y="690916"/>
                </a:cubicBezTo>
                <a:cubicBezTo>
                  <a:pt x="4300429" y="693260"/>
                  <a:pt x="4294438" y="700943"/>
                  <a:pt x="4285062" y="713965"/>
                </a:cubicBezTo>
                <a:cubicBezTo>
                  <a:pt x="4285584" y="737927"/>
                  <a:pt x="4285974" y="756028"/>
                  <a:pt x="4286234" y="768269"/>
                </a:cubicBezTo>
                <a:cubicBezTo>
                  <a:pt x="4286495" y="780510"/>
                  <a:pt x="4285974" y="792100"/>
                  <a:pt x="4284672" y="803039"/>
                </a:cubicBezTo>
                <a:cubicBezTo>
                  <a:pt x="4283370" y="813978"/>
                  <a:pt x="4280635" y="815671"/>
                  <a:pt x="4276468" y="808118"/>
                </a:cubicBezTo>
                <a:cubicBezTo>
                  <a:pt x="4272300" y="800565"/>
                  <a:pt x="4271128" y="793663"/>
                  <a:pt x="4272952" y="787412"/>
                </a:cubicBezTo>
                <a:cubicBezTo>
                  <a:pt x="4274775" y="781161"/>
                  <a:pt x="4275686" y="773869"/>
                  <a:pt x="4275686" y="765534"/>
                </a:cubicBezTo>
                <a:lnTo>
                  <a:pt x="4275686" y="727248"/>
                </a:lnTo>
                <a:cubicBezTo>
                  <a:pt x="4262143" y="744438"/>
                  <a:pt x="4249511" y="757591"/>
                  <a:pt x="4237791" y="766706"/>
                </a:cubicBezTo>
                <a:cubicBezTo>
                  <a:pt x="4226071" y="775822"/>
                  <a:pt x="4215653" y="782203"/>
                  <a:pt x="4206537" y="785849"/>
                </a:cubicBezTo>
                <a:cubicBezTo>
                  <a:pt x="4197422" y="789496"/>
                  <a:pt x="4197812" y="787803"/>
                  <a:pt x="4207709" y="780771"/>
                </a:cubicBezTo>
                <a:cubicBezTo>
                  <a:pt x="4217606" y="773739"/>
                  <a:pt x="4228415" y="764232"/>
                  <a:pt x="4240135" y="752252"/>
                </a:cubicBezTo>
                <a:cubicBezTo>
                  <a:pt x="4251856" y="740271"/>
                  <a:pt x="4262404" y="726988"/>
                  <a:pt x="4271780" y="712403"/>
                </a:cubicBezTo>
                <a:cubicBezTo>
                  <a:pt x="4271258" y="706673"/>
                  <a:pt x="4270086" y="702245"/>
                  <a:pt x="4268264" y="699120"/>
                </a:cubicBezTo>
                <a:cubicBezTo>
                  <a:pt x="4266440" y="695994"/>
                  <a:pt x="4267222" y="694822"/>
                  <a:pt x="4270608" y="695604"/>
                </a:cubicBezTo>
                <a:cubicBezTo>
                  <a:pt x="4273994" y="696385"/>
                  <a:pt x="4277510" y="698078"/>
                  <a:pt x="4281156" y="700683"/>
                </a:cubicBezTo>
                <a:cubicBezTo>
                  <a:pt x="4287928" y="689223"/>
                  <a:pt x="4290792" y="681670"/>
                  <a:pt x="4289750" y="678023"/>
                </a:cubicBezTo>
                <a:cubicBezTo>
                  <a:pt x="4258496" y="682712"/>
                  <a:pt x="4239484" y="685837"/>
                  <a:pt x="4232712" y="687400"/>
                </a:cubicBezTo>
                <a:cubicBezTo>
                  <a:pt x="4225940" y="688962"/>
                  <a:pt x="4219820" y="687660"/>
                  <a:pt x="4214350" y="683493"/>
                </a:cubicBezTo>
                <a:cubicBezTo>
                  <a:pt x="4208881" y="679326"/>
                  <a:pt x="4209272" y="677112"/>
                  <a:pt x="4215522" y="676851"/>
                </a:cubicBezTo>
                <a:cubicBezTo>
                  <a:pt x="4221774" y="676591"/>
                  <a:pt x="4227894" y="676200"/>
                  <a:pt x="4233884" y="675679"/>
                </a:cubicBezTo>
                <a:cubicBezTo>
                  <a:pt x="4239874" y="675159"/>
                  <a:pt x="4255241" y="673466"/>
                  <a:pt x="4279984" y="670601"/>
                </a:cubicBezTo>
                <a:cubicBezTo>
                  <a:pt x="4304726" y="667736"/>
                  <a:pt x="4320614" y="665392"/>
                  <a:pt x="4327646" y="663569"/>
                </a:cubicBezTo>
                <a:cubicBezTo>
                  <a:pt x="4331162" y="662657"/>
                  <a:pt x="4334385" y="662201"/>
                  <a:pt x="4337315" y="662201"/>
                </a:cubicBezTo>
                <a:close/>
                <a:moveTo>
                  <a:pt x="4944966" y="662006"/>
                </a:moveTo>
                <a:cubicBezTo>
                  <a:pt x="4954342" y="662266"/>
                  <a:pt x="4960333" y="664089"/>
                  <a:pt x="4962938" y="667475"/>
                </a:cubicBezTo>
                <a:cubicBezTo>
                  <a:pt x="4965542" y="670861"/>
                  <a:pt x="4966454" y="673726"/>
                  <a:pt x="4965672" y="676070"/>
                </a:cubicBezTo>
                <a:cubicBezTo>
                  <a:pt x="4964891" y="678414"/>
                  <a:pt x="4962416" y="678935"/>
                  <a:pt x="4958250" y="677633"/>
                </a:cubicBezTo>
                <a:cubicBezTo>
                  <a:pt x="4954082" y="676331"/>
                  <a:pt x="4948352" y="673335"/>
                  <a:pt x="4941060" y="668647"/>
                </a:cubicBezTo>
                <a:cubicBezTo>
                  <a:pt x="4934288" y="663959"/>
                  <a:pt x="4935590" y="661745"/>
                  <a:pt x="4944966" y="662006"/>
                </a:cubicBezTo>
                <a:close/>
                <a:moveTo>
                  <a:pt x="969181" y="661518"/>
                </a:moveTo>
                <a:cubicBezTo>
                  <a:pt x="971005" y="661452"/>
                  <a:pt x="972893" y="661876"/>
                  <a:pt x="974846" y="662787"/>
                </a:cubicBezTo>
                <a:cubicBezTo>
                  <a:pt x="978753" y="664610"/>
                  <a:pt x="982269" y="666564"/>
                  <a:pt x="985394" y="668647"/>
                </a:cubicBezTo>
                <a:cubicBezTo>
                  <a:pt x="988520" y="670731"/>
                  <a:pt x="989171" y="672684"/>
                  <a:pt x="987348" y="674507"/>
                </a:cubicBezTo>
                <a:cubicBezTo>
                  <a:pt x="985525" y="676331"/>
                  <a:pt x="984353" y="679326"/>
                  <a:pt x="983832" y="683493"/>
                </a:cubicBezTo>
                <a:cubicBezTo>
                  <a:pt x="983311" y="687660"/>
                  <a:pt x="982920" y="695864"/>
                  <a:pt x="982660" y="708105"/>
                </a:cubicBezTo>
                <a:cubicBezTo>
                  <a:pt x="982399" y="720346"/>
                  <a:pt x="981748" y="730113"/>
                  <a:pt x="980706" y="737406"/>
                </a:cubicBezTo>
                <a:cubicBezTo>
                  <a:pt x="979665" y="744698"/>
                  <a:pt x="978232" y="749907"/>
                  <a:pt x="976409" y="753033"/>
                </a:cubicBezTo>
                <a:cubicBezTo>
                  <a:pt x="974586" y="756158"/>
                  <a:pt x="972632" y="754856"/>
                  <a:pt x="970549" y="749126"/>
                </a:cubicBezTo>
                <a:cubicBezTo>
                  <a:pt x="968465" y="743396"/>
                  <a:pt x="967814" y="738969"/>
                  <a:pt x="968596" y="735843"/>
                </a:cubicBezTo>
                <a:cubicBezTo>
                  <a:pt x="969377" y="732718"/>
                  <a:pt x="970158" y="727118"/>
                  <a:pt x="970940" y="719044"/>
                </a:cubicBezTo>
                <a:cubicBezTo>
                  <a:pt x="971721" y="710970"/>
                  <a:pt x="972112" y="702245"/>
                  <a:pt x="972112" y="692869"/>
                </a:cubicBezTo>
                <a:cubicBezTo>
                  <a:pt x="972112" y="682972"/>
                  <a:pt x="971330" y="676851"/>
                  <a:pt x="969768" y="674507"/>
                </a:cubicBezTo>
                <a:cubicBezTo>
                  <a:pt x="968205" y="672163"/>
                  <a:pt x="965079" y="671252"/>
                  <a:pt x="960391" y="671773"/>
                </a:cubicBezTo>
                <a:cubicBezTo>
                  <a:pt x="944243" y="674898"/>
                  <a:pt x="934607" y="676721"/>
                  <a:pt x="931481" y="677242"/>
                </a:cubicBezTo>
                <a:cubicBezTo>
                  <a:pt x="932002" y="698078"/>
                  <a:pt x="932133" y="713445"/>
                  <a:pt x="931872" y="723342"/>
                </a:cubicBezTo>
                <a:cubicBezTo>
                  <a:pt x="931612" y="733239"/>
                  <a:pt x="930830" y="740792"/>
                  <a:pt x="929528" y="746001"/>
                </a:cubicBezTo>
                <a:cubicBezTo>
                  <a:pt x="928226" y="751210"/>
                  <a:pt x="926924" y="753424"/>
                  <a:pt x="925621" y="752642"/>
                </a:cubicBezTo>
                <a:cubicBezTo>
                  <a:pt x="924319" y="751861"/>
                  <a:pt x="923147" y="749387"/>
                  <a:pt x="922105" y="745219"/>
                </a:cubicBezTo>
                <a:cubicBezTo>
                  <a:pt x="921063" y="741052"/>
                  <a:pt x="920803" y="737536"/>
                  <a:pt x="921324" y="734671"/>
                </a:cubicBezTo>
                <a:cubicBezTo>
                  <a:pt x="921845" y="731806"/>
                  <a:pt x="922366" y="727379"/>
                  <a:pt x="922887" y="721388"/>
                </a:cubicBezTo>
                <a:cubicBezTo>
                  <a:pt x="923407" y="715398"/>
                  <a:pt x="923798" y="709538"/>
                  <a:pt x="924059" y="703808"/>
                </a:cubicBezTo>
                <a:cubicBezTo>
                  <a:pt x="924319" y="698078"/>
                  <a:pt x="924189" y="692478"/>
                  <a:pt x="923668" y="687009"/>
                </a:cubicBezTo>
                <a:cubicBezTo>
                  <a:pt x="923147" y="681540"/>
                  <a:pt x="921584" y="677242"/>
                  <a:pt x="918980" y="674117"/>
                </a:cubicBezTo>
                <a:cubicBezTo>
                  <a:pt x="916375" y="670991"/>
                  <a:pt x="916896" y="669559"/>
                  <a:pt x="920543" y="669819"/>
                </a:cubicBezTo>
                <a:cubicBezTo>
                  <a:pt x="924189" y="670080"/>
                  <a:pt x="927184" y="670470"/>
                  <a:pt x="929528" y="670991"/>
                </a:cubicBezTo>
                <a:cubicBezTo>
                  <a:pt x="931872" y="671512"/>
                  <a:pt x="937342" y="670861"/>
                  <a:pt x="945936" y="669038"/>
                </a:cubicBezTo>
                <a:cubicBezTo>
                  <a:pt x="954531" y="667215"/>
                  <a:pt x="960522" y="665261"/>
                  <a:pt x="963907" y="663178"/>
                </a:cubicBezTo>
                <a:cubicBezTo>
                  <a:pt x="965600" y="662136"/>
                  <a:pt x="967358" y="661583"/>
                  <a:pt x="969181" y="661518"/>
                </a:cubicBezTo>
                <a:close/>
                <a:moveTo>
                  <a:pt x="1593729" y="660834"/>
                </a:moveTo>
                <a:cubicBezTo>
                  <a:pt x="1597376" y="660313"/>
                  <a:pt x="1601152" y="661485"/>
                  <a:pt x="1605059" y="664350"/>
                </a:cubicBezTo>
                <a:cubicBezTo>
                  <a:pt x="1608966" y="667215"/>
                  <a:pt x="1608314" y="669429"/>
                  <a:pt x="1603106" y="670991"/>
                </a:cubicBezTo>
                <a:cubicBezTo>
                  <a:pt x="1597897" y="672554"/>
                  <a:pt x="1582530" y="675159"/>
                  <a:pt x="1557006" y="678805"/>
                </a:cubicBezTo>
                <a:cubicBezTo>
                  <a:pt x="1562215" y="684014"/>
                  <a:pt x="1562736" y="687921"/>
                  <a:pt x="1558569" y="690525"/>
                </a:cubicBezTo>
                <a:cubicBezTo>
                  <a:pt x="1554401" y="693130"/>
                  <a:pt x="1546588" y="701985"/>
                  <a:pt x="1535128" y="717091"/>
                </a:cubicBezTo>
                <a:cubicBezTo>
                  <a:pt x="1553360" y="714486"/>
                  <a:pt x="1568596" y="712273"/>
                  <a:pt x="1580837" y="710449"/>
                </a:cubicBezTo>
                <a:cubicBezTo>
                  <a:pt x="1593078" y="708626"/>
                  <a:pt x="1601152" y="707064"/>
                  <a:pt x="1605059" y="705761"/>
                </a:cubicBezTo>
                <a:cubicBezTo>
                  <a:pt x="1608966" y="704459"/>
                  <a:pt x="1612612" y="704459"/>
                  <a:pt x="1615998" y="705761"/>
                </a:cubicBezTo>
                <a:cubicBezTo>
                  <a:pt x="1619384" y="707064"/>
                  <a:pt x="1623681" y="709929"/>
                  <a:pt x="1628890" y="714356"/>
                </a:cubicBezTo>
                <a:cubicBezTo>
                  <a:pt x="1634099" y="718784"/>
                  <a:pt x="1635271" y="722430"/>
                  <a:pt x="1632406" y="725295"/>
                </a:cubicBezTo>
                <a:cubicBezTo>
                  <a:pt x="1629541" y="728160"/>
                  <a:pt x="1627327" y="733369"/>
                  <a:pt x="1625765" y="740922"/>
                </a:cubicBezTo>
                <a:cubicBezTo>
                  <a:pt x="1624202" y="748475"/>
                  <a:pt x="1622900" y="757721"/>
                  <a:pt x="1621858" y="768660"/>
                </a:cubicBezTo>
                <a:cubicBezTo>
                  <a:pt x="1620816" y="779599"/>
                  <a:pt x="1618732" y="788454"/>
                  <a:pt x="1615607" y="795226"/>
                </a:cubicBezTo>
                <a:cubicBezTo>
                  <a:pt x="1612482" y="801997"/>
                  <a:pt x="1609096" y="806685"/>
                  <a:pt x="1605450" y="809290"/>
                </a:cubicBezTo>
                <a:cubicBezTo>
                  <a:pt x="1601803" y="811894"/>
                  <a:pt x="1599329" y="809811"/>
                  <a:pt x="1598027" y="803039"/>
                </a:cubicBezTo>
                <a:cubicBezTo>
                  <a:pt x="1596724" y="796267"/>
                  <a:pt x="1595292" y="790798"/>
                  <a:pt x="1593729" y="786631"/>
                </a:cubicBezTo>
                <a:cubicBezTo>
                  <a:pt x="1586437" y="786110"/>
                  <a:pt x="1573675" y="786631"/>
                  <a:pt x="1555443" y="788194"/>
                </a:cubicBezTo>
                <a:cubicBezTo>
                  <a:pt x="1537212" y="789756"/>
                  <a:pt x="1521324" y="791058"/>
                  <a:pt x="1507781" y="792100"/>
                </a:cubicBezTo>
                <a:cubicBezTo>
                  <a:pt x="1504656" y="802518"/>
                  <a:pt x="1502051" y="804992"/>
                  <a:pt x="1499968" y="799523"/>
                </a:cubicBezTo>
                <a:cubicBezTo>
                  <a:pt x="1497884" y="794054"/>
                  <a:pt x="1496582" y="785849"/>
                  <a:pt x="1496061" y="774911"/>
                </a:cubicBezTo>
                <a:cubicBezTo>
                  <a:pt x="1495540" y="763972"/>
                  <a:pt x="1494498" y="754335"/>
                  <a:pt x="1492935" y="746001"/>
                </a:cubicBezTo>
                <a:cubicBezTo>
                  <a:pt x="1491373" y="737666"/>
                  <a:pt x="1489159" y="730634"/>
                  <a:pt x="1486294" y="724904"/>
                </a:cubicBezTo>
                <a:cubicBezTo>
                  <a:pt x="1483429" y="719174"/>
                  <a:pt x="1483950" y="716570"/>
                  <a:pt x="1487857" y="717091"/>
                </a:cubicBezTo>
                <a:cubicBezTo>
                  <a:pt x="1491763" y="717612"/>
                  <a:pt x="1495149" y="718393"/>
                  <a:pt x="1498014" y="719435"/>
                </a:cubicBezTo>
                <a:cubicBezTo>
                  <a:pt x="1500879" y="720477"/>
                  <a:pt x="1510906" y="719956"/>
                  <a:pt x="1528096" y="717872"/>
                </a:cubicBezTo>
                <a:cubicBezTo>
                  <a:pt x="1535910" y="705892"/>
                  <a:pt x="1540467" y="697687"/>
                  <a:pt x="1541770" y="693260"/>
                </a:cubicBezTo>
                <a:cubicBezTo>
                  <a:pt x="1543072" y="688832"/>
                  <a:pt x="1543723" y="684535"/>
                  <a:pt x="1543723" y="680368"/>
                </a:cubicBezTo>
                <a:cubicBezTo>
                  <a:pt x="1539035" y="680888"/>
                  <a:pt x="1534998" y="681409"/>
                  <a:pt x="1531612" y="681930"/>
                </a:cubicBezTo>
                <a:cubicBezTo>
                  <a:pt x="1528226" y="682451"/>
                  <a:pt x="1525361" y="682581"/>
                  <a:pt x="1523017" y="682321"/>
                </a:cubicBezTo>
                <a:cubicBezTo>
                  <a:pt x="1520673" y="682060"/>
                  <a:pt x="1517548" y="680498"/>
                  <a:pt x="1513641" y="677633"/>
                </a:cubicBezTo>
                <a:cubicBezTo>
                  <a:pt x="1509734" y="674768"/>
                  <a:pt x="1511948" y="673335"/>
                  <a:pt x="1520283" y="673335"/>
                </a:cubicBezTo>
                <a:cubicBezTo>
                  <a:pt x="1528617" y="673335"/>
                  <a:pt x="1539556" y="672163"/>
                  <a:pt x="1553099" y="669819"/>
                </a:cubicBezTo>
                <a:cubicBezTo>
                  <a:pt x="1566643" y="667475"/>
                  <a:pt x="1575889" y="665522"/>
                  <a:pt x="1580837" y="663959"/>
                </a:cubicBezTo>
                <a:cubicBezTo>
                  <a:pt x="1585786" y="662397"/>
                  <a:pt x="1590083" y="661355"/>
                  <a:pt x="1593729" y="660834"/>
                </a:cubicBezTo>
                <a:close/>
                <a:moveTo>
                  <a:pt x="1730712" y="660443"/>
                </a:moveTo>
                <a:cubicBezTo>
                  <a:pt x="1732079" y="659922"/>
                  <a:pt x="1734781" y="660313"/>
                  <a:pt x="1738818" y="661615"/>
                </a:cubicBezTo>
                <a:cubicBezTo>
                  <a:pt x="1746892" y="664220"/>
                  <a:pt x="1751580" y="667606"/>
                  <a:pt x="1752883" y="671773"/>
                </a:cubicBezTo>
                <a:cubicBezTo>
                  <a:pt x="1754185" y="675940"/>
                  <a:pt x="1753924" y="679586"/>
                  <a:pt x="1752101" y="682712"/>
                </a:cubicBezTo>
                <a:cubicBezTo>
                  <a:pt x="1750278" y="685837"/>
                  <a:pt x="1746892" y="684795"/>
                  <a:pt x="1741944" y="679586"/>
                </a:cubicBezTo>
                <a:cubicBezTo>
                  <a:pt x="1736995" y="674377"/>
                  <a:pt x="1733218" y="669429"/>
                  <a:pt x="1730614" y="664741"/>
                </a:cubicBezTo>
                <a:cubicBezTo>
                  <a:pt x="1729312" y="662397"/>
                  <a:pt x="1729344" y="660964"/>
                  <a:pt x="1730712" y="660443"/>
                </a:cubicBezTo>
                <a:close/>
                <a:moveTo>
                  <a:pt x="533087" y="659271"/>
                </a:moveTo>
                <a:cubicBezTo>
                  <a:pt x="527618" y="659792"/>
                  <a:pt x="519153" y="661355"/>
                  <a:pt x="507693" y="663959"/>
                </a:cubicBezTo>
                <a:cubicBezTo>
                  <a:pt x="508735" y="666564"/>
                  <a:pt x="508996" y="668908"/>
                  <a:pt x="508475" y="670991"/>
                </a:cubicBezTo>
                <a:cubicBezTo>
                  <a:pt x="507954" y="673075"/>
                  <a:pt x="507433" y="675419"/>
                  <a:pt x="506912" y="678023"/>
                </a:cubicBezTo>
                <a:cubicBezTo>
                  <a:pt x="512642" y="676982"/>
                  <a:pt x="516939" y="676070"/>
                  <a:pt x="519804" y="675289"/>
                </a:cubicBezTo>
                <a:cubicBezTo>
                  <a:pt x="522669" y="674507"/>
                  <a:pt x="525404" y="675289"/>
                  <a:pt x="528008" y="677633"/>
                </a:cubicBezTo>
                <a:cubicBezTo>
                  <a:pt x="530613" y="679977"/>
                  <a:pt x="529962" y="681800"/>
                  <a:pt x="526055" y="683102"/>
                </a:cubicBezTo>
                <a:cubicBezTo>
                  <a:pt x="522148" y="684404"/>
                  <a:pt x="515767" y="685837"/>
                  <a:pt x="506912" y="687400"/>
                </a:cubicBezTo>
                <a:lnTo>
                  <a:pt x="506131" y="701464"/>
                </a:lnTo>
                <a:cubicBezTo>
                  <a:pt x="513944" y="700422"/>
                  <a:pt x="519674" y="699901"/>
                  <a:pt x="523320" y="699901"/>
                </a:cubicBezTo>
                <a:cubicBezTo>
                  <a:pt x="527488" y="699901"/>
                  <a:pt x="530222" y="700683"/>
                  <a:pt x="531524" y="702245"/>
                </a:cubicBezTo>
                <a:cubicBezTo>
                  <a:pt x="532827" y="703808"/>
                  <a:pt x="534520" y="701724"/>
                  <a:pt x="536603" y="695994"/>
                </a:cubicBezTo>
                <a:cubicBezTo>
                  <a:pt x="538687" y="690265"/>
                  <a:pt x="540510" y="683623"/>
                  <a:pt x="542073" y="676070"/>
                </a:cubicBezTo>
                <a:cubicBezTo>
                  <a:pt x="543635" y="668517"/>
                  <a:pt x="543896" y="663699"/>
                  <a:pt x="542854" y="661615"/>
                </a:cubicBezTo>
                <a:cubicBezTo>
                  <a:pt x="541812" y="659532"/>
                  <a:pt x="538557" y="658750"/>
                  <a:pt x="533087" y="659271"/>
                </a:cubicBezTo>
                <a:close/>
                <a:moveTo>
                  <a:pt x="5918098" y="658099"/>
                </a:moveTo>
                <a:cubicBezTo>
                  <a:pt x="5920962" y="658360"/>
                  <a:pt x="5925260" y="660052"/>
                  <a:pt x="5930990" y="663178"/>
                </a:cubicBezTo>
                <a:cubicBezTo>
                  <a:pt x="5936720" y="665782"/>
                  <a:pt x="5939194" y="669950"/>
                  <a:pt x="5938413" y="675679"/>
                </a:cubicBezTo>
                <a:cubicBezTo>
                  <a:pt x="5937632" y="681409"/>
                  <a:pt x="5935157" y="682842"/>
                  <a:pt x="5930990" y="679977"/>
                </a:cubicBezTo>
                <a:cubicBezTo>
                  <a:pt x="5926823" y="677112"/>
                  <a:pt x="5922916" y="672684"/>
                  <a:pt x="5919270" y="666694"/>
                </a:cubicBezTo>
                <a:cubicBezTo>
                  <a:pt x="5915624" y="660704"/>
                  <a:pt x="5915233" y="657839"/>
                  <a:pt x="5918098" y="658099"/>
                </a:cubicBezTo>
                <a:close/>
                <a:moveTo>
                  <a:pt x="5579770" y="657220"/>
                </a:moveTo>
                <a:cubicBezTo>
                  <a:pt x="5582439" y="657546"/>
                  <a:pt x="5585336" y="658490"/>
                  <a:pt x="5588462" y="660052"/>
                </a:cubicBezTo>
                <a:cubicBezTo>
                  <a:pt x="5594713" y="663178"/>
                  <a:pt x="5599662" y="666173"/>
                  <a:pt x="5603308" y="669038"/>
                </a:cubicBezTo>
                <a:cubicBezTo>
                  <a:pt x="5606954" y="671903"/>
                  <a:pt x="5607736" y="674638"/>
                  <a:pt x="5605652" y="677242"/>
                </a:cubicBezTo>
                <a:cubicBezTo>
                  <a:pt x="5603568" y="679847"/>
                  <a:pt x="5602266" y="685837"/>
                  <a:pt x="5601745" y="695213"/>
                </a:cubicBezTo>
                <a:cubicBezTo>
                  <a:pt x="5601224" y="704589"/>
                  <a:pt x="5601484" y="720216"/>
                  <a:pt x="5602526" y="742094"/>
                </a:cubicBezTo>
                <a:cubicBezTo>
                  <a:pt x="5603568" y="763972"/>
                  <a:pt x="5604480" y="780380"/>
                  <a:pt x="5605261" y="791319"/>
                </a:cubicBezTo>
                <a:cubicBezTo>
                  <a:pt x="5606042" y="802258"/>
                  <a:pt x="5604089" y="811504"/>
                  <a:pt x="5599401" y="819057"/>
                </a:cubicBezTo>
                <a:cubicBezTo>
                  <a:pt x="5594713" y="826610"/>
                  <a:pt x="5590676" y="826740"/>
                  <a:pt x="5587290" y="819447"/>
                </a:cubicBezTo>
                <a:cubicBezTo>
                  <a:pt x="5583904" y="812155"/>
                  <a:pt x="5578435" y="805383"/>
                  <a:pt x="5570882" y="799132"/>
                </a:cubicBezTo>
                <a:cubicBezTo>
                  <a:pt x="5563328" y="792882"/>
                  <a:pt x="5563980" y="791058"/>
                  <a:pt x="5572835" y="793663"/>
                </a:cubicBezTo>
                <a:cubicBezTo>
                  <a:pt x="5581690" y="796267"/>
                  <a:pt x="5586769" y="796137"/>
                  <a:pt x="5588072" y="793272"/>
                </a:cubicBezTo>
                <a:cubicBezTo>
                  <a:pt x="5589374" y="790407"/>
                  <a:pt x="5590155" y="784547"/>
                  <a:pt x="5590416" y="775692"/>
                </a:cubicBezTo>
                <a:cubicBezTo>
                  <a:pt x="5590676" y="766837"/>
                  <a:pt x="5590155" y="748475"/>
                  <a:pt x="5588852" y="720607"/>
                </a:cubicBezTo>
                <a:cubicBezTo>
                  <a:pt x="5587550" y="692739"/>
                  <a:pt x="5585467" y="677372"/>
                  <a:pt x="5582602" y="674507"/>
                </a:cubicBezTo>
                <a:cubicBezTo>
                  <a:pt x="5579737" y="671642"/>
                  <a:pt x="5575440" y="670080"/>
                  <a:pt x="5569710" y="669819"/>
                </a:cubicBezTo>
                <a:cubicBezTo>
                  <a:pt x="5563980" y="669559"/>
                  <a:pt x="5555255" y="670080"/>
                  <a:pt x="5543534" y="671382"/>
                </a:cubicBezTo>
                <a:cubicBezTo>
                  <a:pt x="5531814" y="672684"/>
                  <a:pt x="5513713" y="674638"/>
                  <a:pt x="5489231" y="677242"/>
                </a:cubicBezTo>
                <a:cubicBezTo>
                  <a:pt x="5489752" y="715268"/>
                  <a:pt x="5489752" y="743657"/>
                  <a:pt x="5489231" y="762409"/>
                </a:cubicBezTo>
                <a:cubicBezTo>
                  <a:pt x="5488710" y="781161"/>
                  <a:pt x="5487148" y="795226"/>
                  <a:pt x="5484543" y="804602"/>
                </a:cubicBezTo>
                <a:cubicBezTo>
                  <a:pt x="5481938" y="813978"/>
                  <a:pt x="5478943" y="814890"/>
                  <a:pt x="5475558" y="807337"/>
                </a:cubicBezTo>
                <a:cubicBezTo>
                  <a:pt x="5472172" y="799783"/>
                  <a:pt x="5471260" y="793793"/>
                  <a:pt x="5472822" y="789366"/>
                </a:cubicBezTo>
                <a:cubicBezTo>
                  <a:pt x="5474386" y="784938"/>
                  <a:pt x="5475948" y="775692"/>
                  <a:pt x="5477510" y="761628"/>
                </a:cubicBezTo>
                <a:cubicBezTo>
                  <a:pt x="5479074" y="747563"/>
                  <a:pt x="5479854" y="730634"/>
                  <a:pt x="5479854" y="710840"/>
                </a:cubicBezTo>
                <a:cubicBezTo>
                  <a:pt x="5479854" y="690525"/>
                  <a:pt x="5478292" y="678154"/>
                  <a:pt x="5475166" y="673726"/>
                </a:cubicBezTo>
                <a:cubicBezTo>
                  <a:pt x="5472042" y="669298"/>
                  <a:pt x="5472172" y="667215"/>
                  <a:pt x="5475558" y="667475"/>
                </a:cubicBezTo>
                <a:cubicBezTo>
                  <a:pt x="5478943" y="667736"/>
                  <a:pt x="5482199" y="668387"/>
                  <a:pt x="5485324" y="669429"/>
                </a:cubicBezTo>
                <a:cubicBezTo>
                  <a:pt x="5488450" y="670470"/>
                  <a:pt x="5496394" y="670340"/>
                  <a:pt x="5509156" y="669038"/>
                </a:cubicBezTo>
                <a:cubicBezTo>
                  <a:pt x="5521918" y="667736"/>
                  <a:pt x="5534549" y="666043"/>
                  <a:pt x="5547050" y="663959"/>
                </a:cubicBezTo>
                <a:cubicBezTo>
                  <a:pt x="5559552" y="661876"/>
                  <a:pt x="5568017" y="659922"/>
                  <a:pt x="5572444" y="658099"/>
                </a:cubicBezTo>
                <a:cubicBezTo>
                  <a:pt x="5574658" y="657188"/>
                  <a:pt x="5577100" y="656895"/>
                  <a:pt x="5579770" y="657220"/>
                </a:cubicBezTo>
                <a:close/>
                <a:moveTo>
                  <a:pt x="4532020" y="657220"/>
                </a:moveTo>
                <a:cubicBezTo>
                  <a:pt x="4534689" y="657546"/>
                  <a:pt x="4537586" y="658490"/>
                  <a:pt x="4540712" y="660052"/>
                </a:cubicBezTo>
                <a:cubicBezTo>
                  <a:pt x="4546963" y="663178"/>
                  <a:pt x="4551912" y="666173"/>
                  <a:pt x="4555558" y="669038"/>
                </a:cubicBezTo>
                <a:cubicBezTo>
                  <a:pt x="4559204" y="671903"/>
                  <a:pt x="4559986" y="674638"/>
                  <a:pt x="4557902" y="677242"/>
                </a:cubicBezTo>
                <a:cubicBezTo>
                  <a:pt x="4555818" y="679847"/>
                  <a:pt x="4554516" y="685837"/>
                  <a:pt x="4553995" y="695213"/>
                </a:cubicBezTo>
                <a:cubicBezTo>
                  <a:pt x="4553474" y="704589"/>
                  <a:pt x="4553734" y="720216"/>
                  <a:pt x="4554776" y="742094"/>
                </a:cubicBezTo>
                <a:cubicBezTo>
                  <a:pt x="4555818" y="763972"/>
                  <a:pt x="4556730" y="780380"/>
                  <a:pt x="4557511" y="791319"/>
                </a:cubicBezTo>
                <a:cubicBezTo>
                  <a:pt x="4558292" y="802258"/>
                  <a:pt x="4556339" y="811504"/>
                  <a:pt x="4551651" y="819057"/>
                </a:cubicBezTo>
                <a:cubicBezTo>
                  <a:pt x="4546963" y="826610"/>
                  <a:pt x="4542926" y="826740"/>
                  <a:pt x="4539540" y="819447"/>
                </a:cubicBezTo>
                <a:cubicBezTo>
                  <a:pt x="4536154" y="812155"/>
                  <a:pt x="4530685" y="805383"/>
                  <a:pt x="4523132" y="799132"/>
                </a:cubicBezTo>
                <a:cubicBezTo>
                  <a:pt x="4515578" y="792882"/>
                  <a:pt x="4516230" y="791058"/>
                  <a:pt x="4525085" y="793663"/>
                </a:cubicBezTo>
                <a:cubicBezTo>
                  <a:pt x="4533940" y="796267"/>
                  <a:pt x="4539019" y="796137"/>
                  <a:pt x="4540322" y="793272"/>
                </a:cubicBezTo>
                <a:cubicBezTo>
                  <a:pt x="4541624" y="790407"/>
                  <a:pt x="4542405" y="784547"/>
                  <a:pt x="4542666" y="775692"/>
                </a:cubicBezTo>
                <a:cubicBezTo>
                  <a:pt x="4542926" y="766837"/>
                  <a:pt x="4542405" y="748475"/>
                  <a:pt x="4541102" y="720607"/>
                </a:cubicBezTo>
                <a:cubicBezTo>
                  <a:pt x="4539800" y="692739"/>
                  <a:pt x="4537717" y="677372"/>
                  <a:pt x="4534852" y="674507"/>
                </a:cubicBezTo>
                <a:cubicBezTo>
                  <a:pt x="4531987" y="671642"/>
                  <a:pt x="4527690" y="670080"/>
                  <a:pt x="4521960" y="669819"/>
                </a:cubicBezTo>
                <a:cubicBezTo>
                  <a:pt x="4516230" y="669559"/>
                  <a:pt x="4507505" y="670080"/>
                  <a:pt x="4495784" y="671382"/>
                </a:cubicBezTo>
                <a:cubicBezTo>
                  <a:pt x="4484064" y="672684"/>
                  <a:pt x="4465963" y="674638"/>
                  <a:pt x="4441481" y="677242"/>
                </a:cubicBezTo>
                <a:cubicBezTo>
                  <a:pt x="4442002" y="715268"/>
                  <a:pt x="4442002" y="743657"/>
                  <a:pt x="4441481" y="762409"/>
                </a:cubicBezTo>
                <a:cubicBezTo>
                  <a:pt x="4440960" y="781161"/>
                  <a:pt x="4439398" y="795226"/>
                  <a:pt x="4436793" y="804602"/>
                </a:cubicBezTo>
                <a:cubicBezTo>
                  <a:pt x="4434188" y="813978"/>
                  <a:pt x="4431193" y="814890"/>
                  <a:pt x="4427808" y="807337"/>
                </a:cubicBezTo>
                <a:cubicBezTo>
                  <a:pt x="4424422" y="799783"/>
                  <a:pt x="4423510" y="793793"/>
                  <a:pt x="4425072" y="789366"/>
                </a:cubicBezTo>
                <a:cubicBezTo>
                  <a:pt x="4426636" y="784938"/>
                  <a:pt x="4428198" y="775692"/>
                  <a:pt x="4429760" y="761628"/>
                </a:cubicBezTo>
                <a:cubicBezTo>
                  <a:pt x="4431324" y="747563"/>
                  <a:pt x="4432104" y="730634"/>
                  <a:pt x="4432104" y="710840"/>
                </a:cubicBezTo>
                <a:cubicBezTo>
                  <a:pt x="4432104" y="690525"/>
                  <a:pt x="4430542" y="678154"/>
                  <a:pt x="4427416" y="673726"/>
                </a:cubicBezTo>
                <a:cubicBezTo>
                  <a:pt x="4424292" y="669298"/>
                  <a:pt x="4424422" y="667215"/>
                  <a:pt x="4427808" y="667475"/>
                </a:cubicBezTo>
                <a:cubicBezTo>
                  <a:pt x="4431193" y="667736"/>
                  <a:pt x="4434449" y="668387"/>
                  <a:pt x="4437574" y="669429"/>
                </a:cubicBezTo>
                <a:cubicBezTo>
                  <a:pt x="4440700" y="670470"/>
                  <a:pt x="4448644" y="670340"/>
                  <a:pt x="4461406" y="669038"/>
                </a:cubicBezTo>
                <a:cubicBezTo>
                  <a:pt x="4474168" y="667736"/>
                  <a:pt x="4486799" y="666043"/>
                  <a:pt x="4499300" y="663959"/>
                </a:cubicBezTo>
                <a:cubicBezTo>
                  <a:pt x="4511802" y="661876"/>
                  <a:pt x="4520267" y="659922"/>
                  <a:pt x="4524694" y="658099"/>
                </a:cubicBezTo>
                <a:cubicBezTo>
                  <a:pt x="4526908" y="657188"/>
                  <a:pt x="4529350" y="656895"/>
                  <a:pt x="4532020" y="657220"/>
                </a:cubicBezTo>
                <a:close/>
                <a:moveTo>
                  <a:pt x="742930" y="655853"/>
                </a:moveTo>
                <a:cubicBezTo>
                  <a:pt x="744949" y="655788"/>
                  <a:pt x="747195" y="656146"/>
                  <a:pt x="749669" y="656927"/>
                </a:cubicBezTo>
                <a:cubicBezTo>
                  <a:pt x="754618" y="658490"/>
                  <a:pt x="758785" y="660834"/>
                  <a:pt x="762171" y="663959"/>
                </a:cubicBezTo>
                <a:cubicBezTo>
                  <a:pt x="765557" y="667085"/>
                  <a:pt x="765166" y="670080"/>
                  <a:pt x="760999" y="672945"/>
                </a:cubicBezTo>
                <a:cubicBezTo>
                  <a:pt x="756832" y="675810"/>
                  <a:pt x="751883" y="681930"/>
                  <a:pt x="746153" y="691306"/>
                </a:cubicBezTo>
                <a:cubicBezTo>
                  <a:pt x="753446" y="697557"/>
                  <a:pt x="754488" y="700683"/>
                  <a:pt x="749279" y="700683"/>
                </a:cubicBezTo>
                <a:cubicBezTo>
                  <a:pt x="744590" y="700683"/>
                  <a:pt x="737037" y="701334"/>
                  <a:pt x="726619" y="702636"/>
                </a:cubicBezTo>
                <a:cubicBezTo>
                  <a:pt x="716202" y="703938"/>
                  <a:pt x="706044" y="705110"/>
                  <a:pt x="696147" y="706152"/>
                </a:cubicBezTo>
                <a:cubicBezTo>
                  <a:pt x="694063" y="712403"/>
                  <a:pt x="692110" y="713705"/>
                  <a:pt x="690287" y="710059"/>
                </a:cubicBezTo>
                <a:cubicBezTo>
                  <a:pt x="688464" y="706412"/>
                  <a:pt x="686771" y="701985"/>
                  <a:pt x="685208" y="696776"/>
                </a:cubicBezTo>
                <a:cubicBezTo>
                  <a:pt x="683645" y="691567"/>
                  <a:pt x="682343" y="687009"/>
                  <a:pt x="681301" y="683102"/>
                </a:cubicBezTo>
                <a:cubicBezTo>
                  <a:pt x="680260" y="679196"/>
                  <a:pt x="678306" y="675419"/>
                  <a:pt x="675441" y="671773"/>
                </a:cubicBezTo>
                <a:cubicBezTo>
                  <a:pt x="672576" y="668126"/>
                  <a:pt x="672576" y="666173"/>
                  <a:pt x="675441" y="665913"/>
                </a:cubicBezTo>
                <a:cubicBezTo>
                  <a:pt x="678306" y="665652"/>
                  <a:pt x="681432" y="665782"/>
                  <a:pt x="684817" y="666303"/>
                </a:cubicBezTo>
                <a:cubicBezTo>
                  <a:pt x="688203" y="666824"/>
                  <a:pt x="692371" y="666824"/>
                  <a:pt x="697319" y="666303"/>
                </a:cubicBezTo>
                <a:cubicBezTo>
                  <a:pt x="702267" y="665782"/>
                  <a:pt x="709430" y="664610"/>
                  <a:pt x="718806" y="662787"/>
                </a:cubicBezTo>
                <a:cubicBezTo>
                  <a:pt x="728182" y="660964"/>
                  <a:pt x="734433" y="659141"/>
                  <a:pt x="737558" y="657318"/>
                </a:cubicBezTo>
                <a:cubicBezTo>
                  <a:pt x="739121" y="656406"/>
                  <a:pt x="740912" y="655918"/>
                  <a:pt x="742930" y="655853"/>
                </a:cubicBezTo>
                <a:close/>
                <a:moveTo>
                  <a:pt x="4714710" y="655755"/>
                </a:moveTo>
                <a:cubicBezTo>
                  <a:pt x="4719138" y="657057"/>
                  <a:pt x="4723176" y="658620"/>
                  <a:pt x="4726822" y="660443"/>
                </a:cubicBezTo>
                <a:cubicBezTo>
                  <a:pt x="4730468" y="662266"/>
                  <a:pt x="4731510" y="664741"/>
                  <a:pt x="4729947" y="667866"/>
                </a:cubicBezTo>
                <a:cubicBezTo>
                  <a:pt x="4728384" y="670991"/>
                  <a:pt x="4727342" y="676851"/>
                  <a:pt x="4726822" y="685446"/>
                </a:cubicBezTo>
                <a:cubicBezTo>
                  <a:pt x="4726300" y="694041"/>
                  <a:pt x="4726040" y="703548"/>
                  <a:pt x="4726040" y="713965"/>
                </a:cubicBezTo>
                <a:cubicBezTo>
                  <a:pt x="4735938" y="707715"/>
                  <a:pt x="4741798" y="703287"/>
                  <a:pt x="4743620" y="700683"/>
                </a:cubicBezTo>
                <a:cubicBezTo>
                  <a:pt x="4745444" y="698078"/>
                  <a:pt x="4748569" y="697297"/>
                  <a:pt x="4752997" y="698339"/>
                </a:cubicBezTo>
                <a:cubicBezTo>
                  <a:pt x="4757424" y="699380"/>
                  <a:pt x="4761331" y="700943"/>
                  <a:pt x="4764717" y="703027"/>
                </a:cubicBezTo>
                <a:cubicBezTo>
                  <a:pt x="4768103" y="705110"/>
                  <a:pt x="4768884" y="707064"/>
                  <a:pt x="4767061" y="708887"/>
                </a:cubicBezTo>
                <a:cubicBezTo>
                  <a:pt x="4765238" y="710710"/>
                  <a:pt x="4763414" y="713705"/>
                  <a:pt x="4761592" y="717872"/>
                </a:cubicBezTo>
                <a:cubicBezTo>
                  <a:pt x="4759768" y="722039"/>
                  <a:pt x="4758466" y="727509"/>
                  <a:pt x="4757685" y="734281"/>
                </a:cubicBezTo>
                <a:cubicBezTo>
                  <a:pt x="4756904" y="741052"/>
                  <a:pt x="4755732" y="746391"/>
                  <a:pt x="4754169" y="750298"/>
                </a:cubicBezTo>
                <a:cubicBezTo>
                  <a:pt x="4752606" y="754205"/>
                  <a:pt x="4750002" y="757851"/>
                  <a:pt x="4746356" y="761237"/>
                </a:cubicBezTo>
                <a:cubicBezTo>
                  <a:pt x="4742709" y="764623"/>
                  <a:pt x="4740365" y="764102"/>
                  <a:pt x="4739323" y="759674"/>
                </a:cubicBezTo>
                <a:cubicBezTo>
                  <a:pt x="4738282" y="755247"/>
                  <a:pt x="4735938" y="750689"/>
                  <a:pt x="4732291" y="746001"/>
                </a:cubicBezTo>
                <a:cubicBezTo>
                  <a:pt x="4728645" y="741313"/>
                  <a:pt x="4728514" y="739620"/>
                  <a:pt x="4731900" y="740922"/>
                </a:cubicBezTo>
                <a:cubicBezTo>
                  <a:pt x="4735286" y="742224"/>
                  <a:pt x="4738021" y="743266"/>
                  <a:pt x="4740104" y="744047"/>
                </a:cubicBezTo>
                <a:cubicBezTo>
                  <a:pt x="4742188" y="744829"/>
                  <a:pt x="4743881" y="743396"/>
                  <a:pt x="4745184" y="739750"/>
                </a:cubicBezTo>
                <a:cubicBezTo>
                  <a:pt x="4746486" y="736104"/>
                  <a:pt x="4747528" y="729853"/>
                  <a:pt x="4748308" y="720998"/>
                </a:cubicBezTo>
                <a:cubicBezTo>
                  <a:pt x="4749090" y="712142"/>
                  <a:pt x="4747136" y="708887"/>
                  <a:pt x="4742448" y="711231"/>
                </a:cubicBezTo>
                <a:cubicBezTo>
                  <a:pt x="4737760" y="713575"/>
                  <a:pt x="4732291" y="717091"/>
                  <a:pt x="4726040" y="721779"/>
                </a:cubicBezTo>
                <a:cubicBezTo>
                  <a:pt x="4725520" y="736364"/>
                  <a:pt x="4724738" y="748084"/>
                  <a:pt x="4723696" y="756940"/>
                </a:cubicBezTo>
                <a:cubicBezTo>
                  <a:pt x="4722654" y="765795"/>
                  <a:pt x="4721222" y="769571"/>
                  <a:pt x="4719399" y="768269"/>
                </a:cubicBezTo>
                <a:cubicBezTo>
                  <a:pt x="4717576" y="766967"/>
                  <a:pt x="4716404" y="764362"/>
                  <a:pt x="4715883" y="760456"/>
                </a:cubicBezTo>
                <a:cubicBezTo>
                  <a:pt x="4715362" y="756549"/>
                  <a:pt x="4715362" y="746001"/>
                  <a:pt x="4715883" y="728811"/>
                </a:cubicBezTo>
                <a:cubicBezTo>
                  <a:pt x="4709632" y="731936"/>
                  <a:pt x="4702860" y="735843"/>
                  <a:pt x="4695568" y="740531"/>
                </a:cubicBezTo>
                <a:cubicBezTo>
                  <a:pt x="4695047" y="763451"/>
                  <a:pt x="4697391" y="777906"/>
                  <a:pt x="4702600" y="783896"/>
                </a:cubicBezTo>
                <a:cubicBezTo>
                  <a:pt x="4707809" y="789886"/>
                  <a:pt x="4718227" y="792751"/>
                  <a:pt x="4733854" y="792491"/>
                </a:cubicBezTo>
                <a:cubicBezTo>
                  <a:pt x="4749480" y="792230"/>
                  <a:pt x="4760290" y="790668"/>
                  <a:pt x="4766280" y="787803"/>
                </a:cubicBezTo>
                <a:cubicBezTo>
                  <a:pt x="4772270" y="784938"/>
                  <a:pt x="4776307" y="781943"/>
                  <a:pt x="4778390" y="778817"/>
                </a:cubicBezTo>
                <a:cubicBezTo>
                  <a:pt x="4780474" y="775692"/>
                  <a:pt x="4782298" y="768920"/>
                  <a:pt x="4783860" y="758502"/>
                </a:cubicBezTo>
                <a:cubicBezTo>
                  <a:pt x="4785422" y="748084"/>
                  <a:pt x="4786594" y="748345"/>
                  <a:pt x="4787376" y="759284"/>
                </a:cubicBezTo>
                <a:cubicBezTo>
                  <a:pt x="4788158" y="770223"/>
                  <a:pt x="4789850" y="777906"/>
                  <a:pt x="4792455" y="782333"/>
                </a:cubicBezTo>
                <a:cubicBezTo>
                  <a:pt x="4795060" y="786761"/>
                  <a:pt x="4794148" y="790538"/>
                  <a:pt x="4789720" y="793663"/>
                </a:cubicBezTo>
                <a:cubicBezTo>
                  <a:pt x="4785292" y="796788"/>
                  <a:pt x="4778000" y="799393"/>
                  <a:pt x="4767842" y="801476"/>
                </a:cubicBezTo>
                <a:cubicBezTo>
                  <a:pt x="4757685" y="803560"/>
                  <a:pt x="4746616" y="804472"/>
                  <a:pt x="4734635" y="804211"/>
                </a:cubicBezTo>
                <a:cubicBezTo>
                  <a:pt x="4722654" y="803951"/>
                  <a:pt x="4712888" y="802128"/>
                  <a:pt x="4705334" y="798742"/>
                </a:cubicBezTo>
                <a:cubicBezTo>
                  <a:pt x="4697782" y="795356"/>
                  <a:pt x="4692833" y="789496"/>
                  <a:pt x="4690489" y="781161"/>
                </a:cubicBezTo>
                <a:cubicBezTo>
                  <a:pt x="4688145" y="772827"/>
                  <a:pt x="4686973" y="760846"/>
                  <a:pt x="4686973" y="745219"/>
                </a:cubicBezTo>
                <a:cubicBezTo>
                  <a:pt x="4684368" y="747303"/>
                  <a:pt x="4682415" y="748605"/>
                  <a:pt x="4681113" y="749126"/>
                </a:cubicBezTo>
                <a:cubicBezTo>
                  <a:pt x="4679810" y="749647"/>
                  <a:pt x="4677336" y="748996"/>
                  <a:pt x="4673690" y="747173"/>
                </a:cubicBezTo>
                <a:cubicBezTo>
                  <a:pt x="4670044" y="745350"/>
                  <a:pt x="4669914" y="743917"/>
                  <a:pt x="4673300" y="742875"/>
                </a:cubicBezTo>
                <a:cubicBezTo>
                  <a:pt x="4676685" y="741834"/>
                  <a:pt x="4680982" y="740010"/>
                  <a:pt x="4686192" y="737406"/>
                </a:cubicBezTo>
                <a:cubicBezTo>
                  <a:pt x="4686192" y="729592"/>
                  <a:pt x="4686062" y="722821"/>
                  <a:pt x="4685801" y="717091"/>
                </a:cubicBezTo>
                <a:cubicBezTo>
                  <a:pt x="4685540" y="711361"/>
                  <a:pt x="4684368" y="706412"/>
                  <a:pt x="4682285" y="702245"/>
                </a:cubicBezTo>
                <a:cubicBezTo>
                  <a:pt x="4680201" y="698078"/>
                  <a:pt x="4681373" y="696515"/>
                  <a:pt x="4685801" y="697557"/>
                </a:cubicBezTo>
                <a:cubicBezTo>
                  <a:pt x="4690228" y="698599"/>
                  <a:pt x="4693744" y="700031"/>
                  <a:pt x="4696349" y="701855"/>
                </a:cubicBezTo>
                <a:cubicBezTo>
                  <a:pt x="4698954" y="703678"/>
                  <a:pt x="4699474" y="705761"/>
                  <a:pt x="4697912" y="708105"/>
                </a:cubicBezTo>
                <a:cubicBezTo>
                  <a:pt x="4696349" y="710449"/>
                  <a:pt x="4695568" y="718654"/>
                  <a:pt x="4695568" y="732718"/>
                </a:cubicBezTo>
                <a:cubicBezTo>
                  <a:pt x="4703381" y="728551"/>
                  <a:pt x="4710153" y="724123"/>
                  <a:pt x="4715883" y="719435"/>
                </a:cubicBezTo>
                <a:cubicBezTo>
                  <a:pt x="4715883" y="702766"/>
                  <a:pt x="4715752" y="689744"/>
                  <a:pt x="4715492" y="680368"/>
                </a:cubicBezTo>
                <a:cubicBezTo>
                  <a:pt x="4715232" y="670991"/>
                  <a:pt x="4713930" y="664220"/>
                  <a:pt x="4711586" y="660052"/>
                </a:cubicBezTo>
                <a:cubicBezTo>
                  <a:pt x="4709242" y="655885"/>
                  <a:pt x="4710283" y="654453"/>
                  <a:pt x="4714710" y="655755"/>
                </a:cubicBezTo>
                <a:close/>
                <a:moveTo>
                  <a:pt x="2561293" y="655462"/>
                </a:moveTo>
                <a:cubicBezTo>
                  <a:pt x="2562921" y="655137"/>
                  <a:pt x="2565689" y="656146"/>
                  <a:pt x="2569595" y="658490"/>
                </a:cubicBezTo>
                <a:cubicBezTo>
                  <a:pt x="2577409" y="662657"/>
                  <a:pt x="2579362" y="666043"/>
                  <a:pt x="2575455" y="668647"/>
                </a:cubicBezTo>
                <a:cubicBezTo>
                  <a:pt x="2571549" y="671252"/>
                  <a:pt x="2562303" y="685837"/>
                  <a:pt x="2547718" y="712403"/>
                </a:cubicBezTo>
                <a:lnTo>
                  <a:pt x="2568814" y="712403"/>
                </a:lnTo>
                <a:cubicBezTo>
                  <a:pt x="2576107" y="701464"/>
                  <a:pt x="2579623" y="693911"/>
                  <a:pt x="2579362" y="689744"/>
                </a:cubicBezTo>
                <a:cubicBezTo>
                  <a:pt x="2579102" y="685577"/>
                  <a:pt x="2580404" y="684144"/>
                  <a:pt x="2583269" y="685446"/>
                </a:cubicBezTo>
                <a:cubicBezTo>
                  <a:pt x="2586134" y="686749"/>
                  <a:pt x="2588999" y="688572"/>
                  <a:pt x="2591864" y="690916"/>
                </a:cubicBezTo>
                <a:cubicBezTo>
                  <a:pt x="2594729" y="693260"/>
                  <a:pt x="2594729" y="695604"/>
                  <a:pt x="2591864" y="697948"/>
                </a:cubicBezTo>
                <a:cubicBezTo>
                  <a:pt x="2588999" y="700292"/>
                  <a:pt x="2584441" y="705631"/>
                  <a:pt x="2578190" y="713965"/>
                </a:cubicBezTo>
                <a:cubicBezTo>
                  <a:pt x="2571939" y="722300"/>
                  <a:pt x="2565949" y="730244"/>
                  <a:pt x="2560219" y="737797"/>
                </a:cubicBezTo>
                <a:cubicBezTo>
                  <a:pt x="2554489" y="745350"/>
                  <a:pt x="2555010" y="748084"/>
                  <a:pt x="2561782" y="746001"/>
                </a:cubicBezTo>
                <a:cubicBezTo>
                  <a:pt x="2568553" y="743917"/>
                  <a:pt x="2575846" y="741834"/>
                  <a:pt x="2583660" y="739750"/>
                </a:cubicBezTo>
                <a:cubicBezTo>
                  <a:pt x="2591473" y="737666"/>
                  <a:pt x="2592775" y="738187"/>
                  <a:pt x="2587566" y="741313"/>
                </a:cubicBezTo>
                <a:cubicBezTo>
                  <a:pt x="2582357" y="744438"/>
                  <a:pt x="2576107" y="747694"/>
                  <a:pt x="2568814" y="751079"/>
                </a:cubicBezTo>
                <a:cubicBezTo>
                  <a:pt x="2561521" y="754465"/>
                  <a:pt x="2555791" y="757981"/>
                  <a:pt x="2551624" y="761628"/>
                </a:cubicBezTo>
                <a:cubicBezTo>
                  <a:pt x="2547457" y="765274"/>
                  <a:pt x="2544462" y="765795"/>
                  <a:pt x="2542639" y="763190"/>
                </a:cubicBezTo>
                <a:cubicBezTo>
                  <a:pt x="2540816" y="760586"/>
                  <a:pt x="2539644" y="757981"/>
                  <a:pt x="2539123" y="755377"/>
                </a:cubicBezTo>
                <a:cubicBezTo>
                  <a:pt x="2538602" y="752772"/>
                  <a:pt x="2540295" y="750038"/>
                  <a:pt x="2544201" y="747173"/>
                </a:cubicBezTo>
                <a:cubicBezTo>
                  <a:pt x="2548108" y="744308"/>
                  <a:pt x="2555531" y="734281"/>
                  <a:pt x="2566470" y="717091"/>
                </a:cubicBezTo>
                <a:cubicBezTo>
                  <a:pt x="2555531" y="718654"/>
                  <a:pt x="2548369" y="720477"/>
                  <a:pt x="2544983" y="722560"/>
                </a:cubicBezTo>
                <a:cubicBezTo>
                  <a:pt x="2541597" y="724644"/>
                  <a:pt x="2539253" y="724514"/>
                  <a:pt x="2537951" y="722170"/>
                </a:cubicBezTo>
                <a:cubicBezTo>
                  <a:pt x="2536648" y="719826"/>
                  <a:pt x="2535476" y="717351"/>
                  <a:pt x="2534435" y="714747"/>
                </a:cubicBezTo>
                <a:cubicBezTo>
                  <a:pt x="2533393" y="712142"/>
                  <a:pt x="2534956" y="709798"/>
                  <a:pt x="2539123" y="707715"/>
                </a:cubicBezTo>
                <a:cubicBezTo>
                  <a:pt x="2543290" y="705631"/>
                  <a:pt x="2548108" y="698729"/>
                  <a:pt x="2553578" y="687009"/>
                </a:cubicBezTo>
                <a:cubicBezTo>
                  <a:pt x="2559047" y="675289"/>
                  <a:pt x="2561131" y="666433"/>
                  <a:pt x="2559828" y="660443"/>
                </a:cubicBezTo>
                <a:cubicBezTo>
                  <a:pt x="2559177" y="657448"/>
                  <a:pt x="2559666" y="655788"/>
                  <a:pt x="2561293" y="655462"/>
                </a:cubicBezTo>
                <a:close/>
                <a:moveTo>
                  <a:pt x="331741" y="654974"/>
                </a:moveTo>
                <a:cubicBezTo>
                  <a:pt x="335388" y="655234"/>
                  <a:pt x="339685" y="656797"/>
                  <a:pt x="344634" y="659662"/>
                </a:cubicBezTo>
                <a:cubicBezTo>
                  <a:pt x="349582" y="662527"/>
                  <a:pt x="351275" y="665001"/>
                  <a:pt x="349712" y="667085"/>
                </a:cubicBezTo>
                <a:cubicBezTo>
                  <a:pt x="348150" y="669168"/>
                  <a:pt x="346847" y="673856"/>
                  <a:pt x="345806" y="681149"/>
                </a:cubicBezTo>
                <a:cubicBezTo>
                  <a:pt x="344764" y="688441"/>
                  <a:pt x="343201" y="698859"/>
                  <a:pt x="341118" y="712403"/>
                </a:cubicBezTo>
                <a:cubicBezTo>
                  <a:pt x="353619" y="710840"/>
                  <a:pt x="363646" y="709408"/>
                  <a:pt x="371199" y="708105"/>
                </a:cubicBezTo>
                <a:cubicBezTo>
                  <a:pt x="378752" y="706803"/>
                  <a:pt x="385133" y="708366"/>
                  <a:pt x="390342" y="712793"/>
                </a:cubicBezTo>
                <a:cubicBezTo>
                  <a:pt x="395551" y="717221"/>
                  <a:pt x="392426" y="719435"/>
                  <a:pt x="380966" y="719435"/>
                </a:cubicBezTo>
                <a:cubicBezTo>
                  <a:pt x="369506" y="719435"/>
                  <a:pt x="355963" y="720216"/>
                  <a:pt x="340336" y="721779"/>
                </a:cubicBezTo>
                <a:cubicBezTo>
                  <a:pt x="338773" y="734281"/>
                  <a:pt x="337732" y="744438"/>
                  <a:pt x="337211" y="752252"/>
                </a:cubicBezTo>
                <a:cubicBezTo>
                  <a:pt x="343462" y="757461"/>
                  <a:pt x="342810" y="760195"/>
                  <a:pt x="335257" y="760456"/>
                </a:cubicBezTo>
                <a:cubicBezTo>
                  <a:pt x="327704" y="760716"/>
                  <a:pt x="316375" y="761888"/>
                  <a:pt x="301269" y="763972"/>
                </a:cubicBezTo>
                <a:cubicBezTo>
                  <a:pt x="300227" y="767618"/>
                  <a:pt x="298795" y="770092"/>
                  <a:pt x="296971" y="771395"/>
                </a:cubicBezTo>
                <a:cubicBezTo>
                  <a:pt x="295148" y="772697"/>
                  <a:pt x="293976" y="769571"/>
                  <a:pt x="293455" y="762018"/>
                </a:cubicBezTo>
                <a:cubicBezTo>
                  <a:pt x="292934" y="754465"/>
                  <a:pt x="292413" y="743136"/>
                  <a:pt x="291893" y="728030"/>
                </a:cubicBezTo>
                <a:cubicBezTo>
                  <a:pt x="281996" y="729072"/>
                  <a:pt x="272619" y="730113"/>
                  <a:pt x="263764" y="731155"/>
                </a:cubicBezTo>
                <a:cubicBezTo>
                  <a:pt x="263764" y="750949"/>
                  <a:pt x="264025" y="771264"/>
                  <a:pt x="264545" y="792100"/>
                </a:cubicBezTo>
                <a:cubicBezTo>
                  <a:pt x="282777" y="790538"/>
                  <a:pt x="298534" y="788714"/>
                  <a:pt x="311817" y="786631"/>
                </a:cubicBezTo>
                <a:cubicBezTo>
                  <a:pt x="325100" y="784547"/>
                  <a:pt x="335518" y="782854"/>
                  <a:pt x="343071" y="781552"/>
                </a:cubicBezTo>
                <a:cubicBezTo>
                  <a:pt x="350624" y="780250"/>
                  <a:pt x="356614" y="781161"/>
                  <a:pt x="361042" y="784287"/>
                </a:cubicBezTo>
                <a:cubicBezTo>
                  <a:pt x="365470" y="787412"/>
                  <a:pt x="367423" y="790277"/>
                  <a:pt x="366902" y="792882"/>
                </a:cubicBezTo>
                <a:cubicBezTo>
                  <a:pt x="366381" y="795486"/>
                  <a:pt x="361693" y="796398"/>
                  <a:pt x="352838" y="795616"/>
                </a:cubicBezTo>
                <a:cubicBezTo>
                  <a:pt x="343982" y="794835"/>
                  <a:pt x="331611" y="795095"/>
                  <a:pt x="315724" y="796398"/>
                </a:cubicBezTo>
                <a:cubicBezTo>
                  <a:pt x="299836" y="797700"/>
                  <a:pt x="287725" y="798872"/>
                  <a:pt x="279391" y="799914"/>
                </a:cubicBezTo>
                <a:cubicBezTo>
                  <a:pt x="271057" y="800956"/>
                  <a:pt x="265457" y="802518"/>
                  <a:pt x="262592" y="804602"/>
                </a:cubicBezTo>
                <a:cubicBezTo>
                  <a:pt x="259727" y="806685"/>
                  <a:pt x="257383" y="806165"/>
                  <a:pt x="255560" y="803039"/>
                </a:cubicBezTo>
                <a:cubicBezTo>
                  <a:pt x="253737" y="799914"/>
                  <a:pt x="253216" y="796658"/>
                  <a:pt x="253997" y="793272"/>
                </a:cubicBezTo>
                <a:cubicBezTo>
                  <a:pt x="254779" y="789886"/>
                  <a:pt x="255169" y="785329"/>
                  <a:pt x="255169" y="779599"/>
                </a:cubicBezTo>
                <a:cubicBezTo>
                  <a:pt x="255169" y="773348"/>
                  <a:pt x="254648" y="757721"/>
                  <a:pt x="253607" y="732718"/>
                </a:cubicBezTo>
                <a:cubicBezTo>
                  <a:pt x="240584" y="734801"/>
                  <a:pt x="231859" y="736234"/>
                  <a:pt x="227431" y="737015"/>
                </a:cubicBezTo>
                <a:cubicBezTo>
                  <a:pt x="223004" y="737797"/>
                  <a:pt x="218446" y="736364"/>
                  <a:pt x="213758" y="732718"/>
                </a:cubicBezTo>
                <a:cubicBezTo>
                  <a:pt x="209070" y="729072"/>
                  <a:pt x="208288" y="726988"/>
                  <a:pt x="211414" y="726467"/>
                </a:cubicBezTo>
                <a:cubicBezTo>
                  <a:pt x="214539" y="725946"/>
                  <a:pt x="218055" y="725816"/>
                  <a:pt x="221962" y="726076"/>
                </a:cubicBezTo>
                <a:cubicBezTo>
                  <a:pt x="225869" y="726337"/>
                  <a:pt x="236156" y="725686"/>
                  <a:pt x="252825" y="724123"/>
                </a:cubicBezTo>
                <a:cubicBezTo>
                  <a:pt x="251783" y="704850"/>
                  <a:pt x="249830" y="693520"/>
                  <a:pt x="246965" y="690134"/>
                </a:cubicBezTo>
                <a:cubicBezTo>
                  <a:pt x="244100" y="686749"/>
                  <a:pt x="244621" y="685186"/>
                  <a:pt x="248528" y="685446"/>
                </a:cubicBezTo>
                <a:cubicBezTo>
                  <a:pt x="252435" y="685707"/>
                  <a:pt x="256472" y="686749"/>
                  <a:pt x="260639" y="688572"/>
                </a:cubicBezTo>
                <a:cubicBezTo>
                  <a:pt x="264806" y="690395"/>
                  <a:pt x="266369" y="693130"/>
                  <a:pt x="265327" y="696776"/>
                </a:cubicBezTo>
                <a:cubicBezTo>
                  <a:pt x="264285" y="700422"/>
                  <a:pt x="263764" y="708756"/>
                  <a:pt x="263764" y="721779"/>
                </a:cubicBezTo>
                <a:cubicBezTo>
                  <a:pt x="271578" y="720737"/>
                  <a:pt x="280433" y="719695"/>
                  <a:pt x="290330" y="718654"/>
                </a:cubicBezTo>
                <a:cubicBezTo>
                  <a:pt x="289809" y="692609"/>
                  <a:pt x="287986" y="677242"/>
                  <a:pt x="284860" y="672554"/>
                </a:cubicBezTo>
                <a:cubicBezTo>
                  <a:pt x="281735" y="667866"/>
                  <a:pt x="282516" y="665782"/>
                  <a:pt x="287205" y="666303"/>
                </a:cubicBezTo>
                <a:cubicBezTo>
                  <a:pt x="291893" y="666824"/>
                  <a:pt x="296190" y="668126"/>
                  <a:pt x="300097" y="670210"/>
                </a:cubicBezTo>
                <a:cubicBezTo>
                  <a:pt x="304003" y="672294"/>
                  <a:pt x="305176" y="675289"/>
                  <a:pt x="303613" y="679196"/>
                </a:cubicBezTo>
                <a:cubicBezTo>
                  <a:pt x="302050" y="683102"/>
                  <a:pt x="301269" y="695734"/>
                  <a:pt x="301269" y="717091"/>
                </a:cubicBezTo>
                <a:lnTo>
                  <a:pt x="330179" y="713965"/>
                </a:lnTo>
                <a:cubicBezTo>
                  <a:pt x="332783" y="684274"/>
                  <a:pt x="332783" y="666954"/>
                  <a:pt x="330179" y="662006"/>
                </a:cubicBezTo>
                <a:cubicBezTo>
                  <a:pt x="327574" y="657057"/>
                  <a:pt x="328095" y="654713"/>
                  <a:pt x="331741" y="654974"/>
                </a:cubicBezTo>
                <a:close/>
                <a:moveTo>
                  <a:pt x="4025213" y="654778"/>
                </a:moveTo>
                <a:cubicBezTo>
                  <a:pt x="4025930" y="654127"/>
                  <a:pt x="4027069" y="654323"/>
                  <a:pt x="4028632" y="655364"/>
                </a:cubicBezTo>
                <a:cubicBezTo>
                  <a:pt x="4031757" y="657448"/>
                  <a:pt x="4034492" y="659792"/>
                  <a:pt x="4036836" y="662397"/>
                </a:cubicBezTo>
                <a:cubicBezTo>
                  <a:pt x="4039180" y="665001"/>
                  <a:pt x="4038529" y="667606"/>
                  <a:pt x="4034882" y="670210"/>
                </a:cubicBezTo>
                <a:cubicBezTo>
                  <a:pt x="4031236" y="672815"/>
                  <a:pt x="4022641" y="686358"/>
                  <a:pt x="4009098" y="710840"/>
                </a:cubicBezTo>
                <a:lnTo>
                  <a:pt x="4028632" y="711621"/>
                </a:lnTo>
                <a:cubicBezTo>
                  <a:pt x="4036445" y="702245"/>
                  <a:pt x="4040482" y="694692"/>
                  <a:pt x="4040742" y="688962"/>
                </a:cubicBezTo>
                <a:cubicBezTo>
                  <a:pt x="4041003" y="683232"/>
                  <a:pt x="4042696" y="681540"/>
                  <a:pt x="4045821" y="683884"/>
                </a:cubicBezTo>
                <a:cubicBezTo>
                  <a:pt x="4048947" y="686228"/>
                  <a:pt x="4051551" y="688832"/>
                  <a:pt x="4053635" y="691697"/>
                </a:cubicBezTo>
                <a:cubicBezTo>
                  <a:pt x="4055718" y="694562"/>
                  <a:pt x="4055458" y="696776"/>
                  <a:pt x="4052854" y="698339"/>
                </a:cubicBezTo>
                <a:cubicBezTo>
                  <a:pt x="4050249" y="699901"/>
                  <a:pt x="4046082" y="704199"/>
                  <a:pt x="4040352" y="711231"/>
                </a:cubicBezTo>
                <a:cubicBezTo>
                  <a:pt x="4034622" y="718263"/>
                  <a:pt x="4025506" y="730113"/>
                  <a:pt x="4013005" y="746782"/>
                </a:cubicBezTo>
                <a:cubicBezTo>
                  <a:pt x="4028111" y="745740"/>
                  <a:pt x="4038008" y="745219"/>
                  <a:pt x="4042696" y="745219"/>
                </a:cubicBezTo>
                <a:cubicBezTo>
                  <a:pt x="4047905" y="745219"/>
                  <a:pt x="4043868" y="747173"/>
                  <a:pt x="4030585" y="751079"/>
                </a:cubicBezTo>
                <a:cubicBezTo>
                  <a:pt x="4017302" y="754986"/>
                  <a:pt x="4008838" y="758502"/>
                  <a:pt x="4005191" y="761628"/>
                </a:cubicBezTo>
                <a:cubicBezTo>
                  <a:pt x="4001545" y="764753"/>
                  <a:pt x="3998550" y="763711"/>
                  <a:pt x="3996206" y="758502"/>
                </a:cubicBezTo>
                <a:cubicBezTo>
                  <a:pt x="3993862" y="753293"/>
                  <a:pt x="3995294" y="749387"/>
                  <a:pt x="4000503" y="746782"/>
                </a:cubicBezTo>
                <a:cubicBezTo>
                  <a:pt x="4005712" y="744178"/>
                  <a:pt x="4014307" y="734020"/>
                  <a:pt x="4026288" y="716310"/>
                </a:cubicBezTo>
                <a:cubicBezTo>
                  <a:pt x="4013786" y="717351"/>
                  <a:pt x="4005972" y="718914"/>
                  <a:pt x="4002847" y="720998"/>
                </a:cubicBezTo>
                <a:cubicBezTo>
                  <a:pt x="3999722" y="723081"/>
                  <a:pt x="3997117" y="722170"/>
                  <a:pt x="3995034" y="718263"/>
                </a:cubicBezTo>
                <a:cubicBezTo>
                  <a:pt x="3992950" y="714356"/>
                  <a:pt x="3993210" y="711491"/>
                  <a:pt x="3995815" y="709668"/>
                </a:cubicBezTo>
                <a:cubicBezTo>
                  <a:pt x="3998420" y="707845"/>
                  <a:pt x="4001284" y="705240"/>
                  <a:pt x="4004410" y="701855"/>
                </a:cubicBezTo>
                <a:cubicBezTo>
                  <a:pt x="4007535" y="698469"/>
                  <a:pt x="4011702" y="691697"/>
                  <a:pt x="4016912" y="681540"/>
                </a:cubicBezTo>
                <a:cubicBezTo>
                  <a:pt x="4022120" y="671382"/>
                  <a:pt x="4024595" y="663959"/>
                  <a:pt x="4024334" y="659271"/>
                </a:cubicBezTo>
                <a:cubicBezTo>
                  <a:pt x="4024204" y="656927"/>
                  <a:pt x="4024497" y="655430"/>
                  <a:pt x="4025213" y="654778"/>
                </a:cubicBezTo>
                <a:close/>
                <a:moveTo>
                  <a:pt x="3409260" y="653997"/>
                </a:moveTo>
                <a:cubicBezTo>
                  <a:pt x="3411018" y="653867"/>
                  <a:pt x="3414046" y="654583"/>
                  <a:pt x="3418343" y="656146"/>
                </a:cubicBezTo>
                <a:cubicBezTo>
                  <a:pt x="3426938" y="659271"/>
                  <a:pt x="3430454" y="664089"/>
                  <a:pt x="3428892" y="670601"/>
                </a:cubicBezTo>
                <a:cubicBezTo>
                  <a:pt x="3427329" y="677112"/>
                  <a:pt x="3423683" y="677503"/>
                  <a:pt x="3417953" y="671773"/>
                </a:cubicBezTo>
                <a:cubicBezTo>
                  <a:pt x="3412744" y="665522"/>
                  <a:pt x="3409358" y="660573"/>
                  <a:pt x="3407795" y="656927"/>
                </a:cubicBezTo>
                <a:cubicBezTo>
                  <a:pt x="3407014" y="655104"/>
                  <a:pt x="3407502" y="654127"/>
                  <a:pt x="3409260" y="653997"/>
                </a:cubicBezTo>
                <a:close/>
                <a:moveTo>
                  <a:pt x="2193469" y="653802"/>
                </a:moveTo>
                <a:cubicBezTo>
                  <a:pt x="2198678" y="653802"/>
                  <a:pt x="2204018" y="655364"/>
                  <a:pt x="2209487" y="658490"/>
                </a:cubicBezTo>
                <a:cubicBezTo>
                  <a:pt x="2214956" y="661615"/>
                  <a:pt x="2217040" y="666303"/>
                  <a:pt x="2215738" y="672554"/>
                </a:cubicBezTo>
                <a:cubicBezTo>
                  <a:pt x="2214436" y="678805"/>
                  <a:pt x="2209878" y="678414"/>
                  <a:pt x="2202064" y="671382"/>
                </a:cubicBezTo>
                <a:cubicBezTo>
                  <a:pt x="2194251" y="664350"/>
                  <a:pt x="2189563" y="659662"/>
                  <a:pt x="2188000" y="657318"/>
                </a:cubicBezTo>
                <a:cubicBezTo>
                  <a:pt x="2186437" y="654974"/>
                  <a:pt x="2188260" y="653802"/>
                  <a:pt x="2193469" y="653802"/>
                </a:cubicBezTo>
                <a:close/>
                <a:moveTo>
                  <a:pt x="5757870" y="653704"/>
                </a:moveTo>
                <a:cubicBezTo>
                  <a:pt x="5759628" y="653378"/>
                  <a:pt x="5761549" y="653541"/>
                  <a:pt x="5763633" y="654192"/>
                </a:cubicBezTo>
                <a:cubicBezTo>
                  <a:pt x="5767800" y="655495"/>
                  <a:pt x="5772358" y="657839"/>
                  <a:pt x="5777306" y="661225"/>
                </a:cubicBezTo>
                <a:cubicBezTo>
                  <a:pt x="5782255" y="664610"/>
                  <a:pt x="5782385" y="667475"/>
                  <a:pt x="5777697" y="669819"/>
                </a:cubicBezTo>
                <a:cubicBezTo>
                  <a:pt x="5773009" y="672163"/>
                  <a:pt x="5769362" y="676721"/>
                  <a:pt x="5766758" y="683493"/>
                </a:cubicBezTo>
                <a:cubicBezTo>
                  <a:pt x="5770926" y="688181"/>
                  <a:pt x="5771056" y="691046"/>
                  <a:pt x="5767149" y="692088"/>
                </a:cubicBezTo>
                <a:cubicBezTo>
                  <a:pt x="5763242" y="693130"/>
                  <a:pt x="5756861" y="694953"/>
                  <a:pt x="5748006" y="697557"/>
                </a:cubicBezTo>
                <a:cubicBezTo>
                  <a:pt x="5752694" y="701203"/>
                  <a:pt x="5754648" y="704199"/>
                  <a:pt x="5753866" y="706543"/>
                </a:cubicBezTo>
                <a:cubicBezTo>
                  <a:pt x="5753084" y="708887"/>
                  <a:pt x="5753736" y="713965"/>
                  <a:pt x="5755820" y="721779"/>
                </a:cubicBezTo>
                <a:cubicBezTo>
                  <a:pt x="5761549" y="719695"/>
                  <a:pt x="5766498" y="717612"/>
                  <a:pt x="5770665" y="715528"/>
                </a:cubicBezTo>
                <a:cubicBezTo>
                  <a:pt x="5774832" y="713445"/>
                  <a:pt x="5779260" y="713575"/>
                  <a:pt x="5783948" y="715919"/>
                </a:cubicBezTo>
                <a:cubicBezTo>
                  <a:pt x="5788636" y="718263"/>
                  <a:pt x="5787334" y="720867"/>
                  <a:pt x="5780041" y="723732"/>
                </a:cubicBezTo>
                <a:cubicBezTo>
                  <a:pt x="5772748" y="726597"/>
                  <a:pt x="5765456" y="729072"/>
                  <a:pt x="5758164" y="731155"/>
                </a:cubicBezTo>
                <a:cubicBezTo>
                  <a:pt x="5764935" y="748345"/>
                  <a:pt x="5773400" y="762930"/>
                  <a:pt x="5783557" y="774911"/>
                </a:cubicBezTo>
                <a:cubicBezTo>
                  <a:pt x="5793714" y="786891"/>
                  <a:pt x="5801919" y="793923"/>
                  <a:pt x="5808170" y="796007"/>
                </a:cubicBezTo>
                <a:cubicBezTo>
                  <a:pt x="5814420" y="798091"/>
                  <a:pt x="5818066" y="797179"/>
                  <a:pt x="5819108" y="793272"/>
                </a:cubicBezTo>
                <a:cubicBezTo>
                  <a:pt x="5820150" y="789366"/>
                  <a:pt x="5821582" y="782985"/>
                  <a:pt x="5823406" y="774129"/>
                </a:cubicBezTo>
                <a:cubicBezTo>
                  <a:pt x="5825229" y="765274"/>
                  <a:pt x="5826531" y="768139"/>
                  <a:pt x="5827312" y="782724"/>
                </a:cubicBezTo>
                <a:cubicBezTo>
                  <a:pt x="5828094" y="797309"/>
                  <a:pt x="5829787" y="807337"/>
                  <a:pt x="5832392" y="812806"/>
                </a:cubicBezTo>
                <a:cubicBezTo>
                  <a:pt x="5834996" y="818275"/>
                  <a:pt x="5833954" y="821010"/>
                  <a:pt x="5829266" y="821010"/>
                </a:cubicBezTo>
                <a:cubicBezTo>
                  <a:pt x="5825099" y="821010"/>
                  <a:pt x="5818066" y="818406"/>
                  <a:pt x="5808170" y="813197"/>
                </a:cubicBezTo>
                <a:cubicBezTo>
                  <a:pt x="5798272" y="807988"/>
                  <a:pt x="5787985" y="798872"/>
                  <a:pt x="5777306" y="785849"/>
                </a:cubicBezTo>
                <a:cubicBezTo>
                  <a:pt x="5766628" y="772827"/>
                  <a:pt x="5757122" y="755898"/>
                  <a:pt x="5748787" y="735062"/>
                </a:cubicBezTo>
                <a:cubicBezTo>
                  <a:pt x="5740453" y="737666"/>
                  <a:pt x="5733942" y="740010"/>
                  <a:pt x="5729254" y="742094"/>
                </a:cubicBezTo>
                <a:cubicBezTo>
                  <a:pt x="5724566" y="744178"/>
                  <a:pt x="5719617" y="743787"/>
                  <a:pt x="5714408" y="740922"/>
                </a:cubicBezTo>
                <a:cubicBezTo>
                  <a:pt x="5709199" y="738057"/>
                  <a:pt x="5709850" y="736104"/>
                  <a:pt x="5716361" y="735062"/>
                </a:cubicBezTo>
                <a:cubicBezTo>
                  <a:pt x="5722872" y="734020"/>
                  <a:pt x="5732640" y="731155"/>
                  <a:pt x="5745662" y="726467"/>
                </a:cubicBezTo>
                <a:cubicBezTo>
                  <a:pt x="5742536" y="712924"/>
                  <a:pt x="5739672" y="704329"/>
                  <a:pt x="5737067" y="700683"/>
                </a:cubicBezTo>
                <a:cubicBezTo>
                  <a:pt x="5729254" y="703287"/>
                  <a:pt x="5723524" y="705110"/>
                  <a:pt x="5719878" y="706152"/>
                </a:cubicBezTo>
                <a:cubicBezTo>
                  <a:pt x="5716231" y="707194"/>
                  <a:pt x="5712064" y="707715"/>
                  <a:pt x="5707376" y="707715"/>
                </a:cubicBezTo>
                <a:cubicBezTo>
                  <a:pt x="5706334" y="747303"/>
                  <a:pt x="5705552" y="770743"/>
                  <a:pt x="5705032" y="778036"/>
                </a:cubicBezTo>
                <a:cubicBezTo>
                  <a:pt x="5719617" y="770743"/>
                  <a:pt x="5730035" y="765795"/>
                  <a:pt x="5736286" y="763190"/>
                </a:cubicBezTo>
                <a:cubicBezTo>
                  <a:pt x="5742536" y="760586"/>
                  <a:pt x="5740844" y="762930"/>
                  <a:pt x="5731207" y="770223"/>
                </a:cubicBezTo>
                <a:cubicBezTo>
                  <a:pt x="5721570" y="777515"/>
                  <a:pt x="5713626" y="784157"/>
                  <a:pt x="5707376" y="790147"/>
                </a:cubicBezTo>
                <a:cubicBezTo>
                  <a:pt x="5701125" y="796137"/>
                  <a:pt x="5696306" y="801346"/>
                  <a:pt x="5692921" y="805774"/>
                </a:cubicBezTo>
                <a:cubicBezTo>
                  <a:pt x="5689535" y="810201"/>
                  <a:pt x="5686800" y="808899"/>
                  <a:pt x="5684716" y="801867"/>
                </a:cubicBezTo>
                <a:cubicBezTo>
                  <a:pt x="5682633" y="794835"/>
                  <a:pt x="5683024" y="789626"/>
                  <a:pt x="5685888" y="786240"/>
                </a:cubicBezTo>
                <a:cubicBezTo>
                  <a:pt x="5688754" y="782854"/>
                  <a:pt x="5691098" y="778036"/>
                  <a:pt x="5692921" y="771785"/>
                </a:cubicBezTo>
                <a:cubicBezTo>
                  <a:pt x="5694744" y="765534"/>
                  <a:pt x="5696046" y="748996"/>
                  <a:pt x="5696828" y="722170"/>
                </a:cubicBezTo>
                <a:cubicBezTo>
                  <a:pt x="5697609" y="695343"/>
                  <a:pt x="5696698" y="679847"/>
                  <a:pt x="5694093" y="675679"/>
                </a:cubicBezTo>
                <a:cubicBezTo>
                  <a:pt x="5691488" y="671512"/>
                  <a:pt x="5691488" y="669429"/>
                  <a:pt x="5694093" y="669429"/>
                </a:cubicBezTo>
                <a:cubicBezTo>
                  <a:pt x="5697218" y="669429"/>
                  <a:pt x="5700214" y="669950"/>
                  <a:pt x="5703078" y="670991"/>
                </a:cubicBezTo>
                <a:cubicBezTo>
                  <a:pt x="5705944" y="672033"/>
                  <a:pt x="5710371" y="671773"/>
                  <a:pt x="5716361" y="670210"/>
                </a:cubicBezTo>
                <a:cubicBezTo>
                  <a:pt x="5722352" y="668647"/>
                  <a:pt x="5729254" y="666564"/>
                  <a:pt x="5737067" y="663959"/>
                </a:cubicBezTo>
                <a:cubicBezTo>
                  <a:pt x="5744880" y="661355"/>
                  <a:pt x="5750220" y="658750"/>
                  <a:pt x="5753084" y="656146"/>
                </a:cubicBezTo>
                <a:cubicBezTo>
                  <a:pt x="5754517" y="654844"/>
                  <a:pt x="5756112" y="654030"/>
                  <a:pt x="5757870" y="653704"/>
                </a:cubicBezTo>
                <a:close/>
                <a:moveTo>
                  <a:pt x="2840969" y="653509"/>
                </a:moveTo>
                <a:cubicBezTo>
                  <a:pt x="2842597" y="653444"/>
                  <a:pt x="2844258" y="653802"/>
                  <a:pt x="2845951" y="654583"/>
                </a:cubicBezTo>
                <a:cubicBezTo>
                  <a:pt x="2849336" y="656146"/>
                  <a:pt x="2852852" y="658360"/>
                  <a:pt x="2856499" y="661225"/>
                </a:cubicBezTo>
                <a:cubicBezTo>
                  <a:pt x="2860145" y="664089"/>
                  <a:pt x="2860015" y="666824"/>
                  <a:pt x="2856108" y="669429"/>
                </a:cubicBezTo>
                <a:cubicBezTo>
                  <a:pt x="2852201" y="672033"/>
                  <a:pt x="2846862" y="683493"/>
                  <a:pt x="2840090" y="703808"/>
                </a:cubicBezTo>
                <a:cubicBezTo>
                  <a:pt x="2853113" y="701724"/>
                  <a:pt x="2862619" y="700162"/>
                  <a:pt x="2868610" y="699120"/>
                </a:cubicBezTo>
                <a:cubicBezTo>
                  <a:pt x="2874600" y="698078"/>
                  <a:pt x="2879548" y="699901"/>
                  <a:pt x="2883455" y="704589"/>
                </a:cubicBezTo>
                <a:cubicBezTo>
                  <a:pt x="2887362" y="709277"/>
                  <a:pt x="2885799" y="711361"/>
                  <a:pt x="2878767" y="710840"/>
                </a:cubicBezTo>
                <a:cubicBezTo>
                  <a:pt x="2871735" y="710319"/>
                  <a:pt x="2863010" y="710319"/>
                  <a:pt x="2852592" y="710840"/>
                </a:cubicBezTo>
                <a:cubicBezTo>
                  <a:pt x="2842174" y="711361"/>
                  <a:pt x="2828891" y="712663"/>
                  <a:pt x="2812743" y="714747"/>
                </a:cubicBezTo>
                <a:cubicBezTo>
                  <a:pt x="2818473" y="718393"/>
                  <a:pt x="2820817" y="721128"/>
                  <a:pt x="2819775" y="722951"/>
                </a:cubicBezTo>
                <a:cubicBezTo>
                  <a:pt x="2818734" y="724774"/>
                  <a:pt x="2818213" y="728290"/>
                  <a:pt x="2818213" y="733499"/>
                </a:cubicBezTo>
                <a:cubicBezTo>
                  <a:pt x="2826026" y="739229"/>
                  <a:pt x="2831496" y="743917"/>
                  <a:pt x="2834621" y="747563"/>
                </a:cubicBezTo>
                <a:cubicBezTo>
                  <a:pt x="2847123" y="737666"/>
                  <a:pt x="2852852" y="730113"/>
                  <a:pt x="2851811" y="724904"/>
                </a:cubicBezTo>
                <a:cubicBezTo>
                  <a:pt x="2850769" y="719695"/>
                  <a:pt x="2854285" y="719826"/>
                  <a:pt x="2862359" y="725295"/>
                </a:cubicBezTo>
                <a:cubicBezTo>
                  <a:pt x="2870433" y="730764"/>
                  <a:pt x="2871865" y="734020"/>
                  <a:pt x="2866656" y="735062"/>
                </a:cubicBezTo>
                <a:cubicBezTo>
                  <a:pt x="2861447" y="736104"/>
                  <a:pt x="2851811" y="741313"/>
                  <a:pt x="2837746" y="750689"/>
                </a:cubicBezTo>
                <a:cubicBezTo>
                  <a:pt x="2848685" y="761107"/>
                  <a:pt x="2858582" y="768790"/>
                  <a:pt x="2867438" y="773739"/>
                </a:cubicBezTo>
                <a:cubicBezTo>
                  <a:pt x="2876293" y="778687"/>
                  <a:pt x="2885669" y="782464"/>
                  <a:pt x="2895566" y="785068"/>
                </a:cubicBezTo>
                <a:cubicBezTo>
                  <a:pt x="2905463" y="787673"/>
                  <a:pt x="2907026" y="789496"/>
                  <a:pt x="2900254" y="790538"/>
                </a:cubicBezTo>
                <a:cubicBezTo>
                  <a:pt x="2893482" y="791579"/>
                  <a:pt x="2885539" y="792361"/>
                  <a:pt x="2876423" y="792882"/>
                </a:cubicBezTo>
                <a:cubicBezTo>
                  <a:pt x="2867307" y="793402"/>
                  <a:pt x="2858452" y="788324"/>
                  <a:pt x="2849857" y="777645"/>
                </a:cubicBezTo>
                <a:cubicBezTo>
                  <a:pt x="2841262" y="766967"/>
                  <a:pt x="2830454" y="754596"/>
                  <a:pt x="2817431" y="740531"/>
                </a:cubicBezTo>
                <a:cubicBezTo>
                  <a:pt x="2817952" y="761888"/>
                  <a:pt x="2818603" y="778036"/>
                  <a:pt x="2819385" y="788975"/>
                </a:cubicBezTo>
                <a:cubicBezTo>
                  <a:pt x="2820166" y="799914"/>
                  <a:pt x="2818343" y="808899"/>
                  <a:pt x="2813915" y="815931"/>
                </a:cubicBezTo>
                <a:cubicBezTo>
                  <a:pt x="2809488" y="822963"/>
                  <a:pt x="2806362" y="824005"/>
                  <a:pt x="2804539" y="819057"/>
                </a:cubicBezTo>
                <a:cubicBezTo>
                  <a:pt x="2802716" y="814108"/>
                  <a:pt x="2798809" y="808769"/>
                  <a:pt x="2792819" y="803039"/>
                </a:cubicBezTo>
                <a:cubicBezTo>
                  <a:pt x="2786829" y="797309"/>
                  <a:pt x="2787610" y="795747"/>
                  <a:pt x="2795163" y="798351"/>
                </a:cubicBezTo>
                <a:cubicBezTo>
                  <a:pt x="2802716" y="800956"/>
                  <a:pt x="2806883" y="800825"/>
                  <a:pt x="2807664" y="797960"/>
                </a:cubicBezTo>
                <a:cubicBezTo>
                  <a:pt x="2808446" y="795095"/>
                  <a:pt x="2808967" y="786501"/>
                  <a:pt x="2809227" y="772176"/>
                </a:cubicBezTo>
                <a:cubicBezTo>
                  <a:pt x="2809488" y="757851"/>
                  <a:pt x="2809357" y="746391"/>
                  <a:pt x="2808836" y="737797"/>
                </a:cubicBezTo>
                <a:cubicBezTo>
                  <a:pt x="2808316" y="729202"/>
                  <a:pt x="2806753" y="722039"/>
                  <a:pt x="2804148" y="716310"/>
                </a:cubicBezTo>
                <a:cubicBezTo>
                  <a:pt x="2780187" y="719435"/>
                  <a:pt x="2765993" y="721649"/>
                  <a:pt x="2761565" y="722951"/>
                </a:cubicBezTo>
                <a:cubicBezTo>
                  <a:pt x="2757137" y="724253"/>
                  <a:pt x="2752059" y="722951"/>
                  <a:pt x="2746329" y="719044"/>
                </a:cubicBezTo>
                <a:cubicBezTo>
                  <a:pt x="2740599" y="715138"/>
                  <a:pt x="2741380" y="713184"/>
                  <a:pt x="2748673" y="713184"/>
                </a:cubicBezTo>
                <a:cubicBezTo>
                  <a:pt x="2755965" y="713184"/>
                  <a:pt x="2766513" y="712403"/>
                  <a:pt x="2780317" y="710840"/>
                </a:cubicBezTo>
                <a:cubicBezTo>
                  <a:pt x="2794121" y="709277"/>
                  <a:pt x="2811441" y="707194"/>
                  <a:pt x="2832277" y="704589"/>
                </a:cubicBezTo>
                <a:lnTo>
                  <a:pt x="2835402" y="688962"/>
                </a:lnTo>
                <a:cubicBezTo>
                  <a:pt x="2822380" y="690004"/>
                  <a:pt x="2812092" y="691306"/>
                  <a:pt x="2804539" y="692869"/>
                </a:cubicBezTo>
                <a:cubicBezTo>
                  <a:pt x="2796986" y="694432"/>
                  <a:pt x="2790735" y="693781"/>
                  <a:pt x="2785787" y="690916"/>
                </a:cubicBezTo>
                <a:cubicBezTo>
                  <a:pt x="2780838" y="688051"/>
                  <a:pt x="2781229" y="686618"/>
                  <a:pt x="2786959" y="686618"/>
                </a:cubicBezTo>
                <a:cubicBezTo>
                  <a:pt x="2792689" y="686618"/>
                  <a:pt x="2799460" y="685837"/>
                  <a:pt x="2807274" y="684274"/>
                </a:cubicBezTo>
                <a:cubicBezTo>
                  <a:pt x="2815087" y="682712"/>
                  <a:pt x="2820687" y="681670"/>
                  <a:pt x="2824073" y="681149"/>
                </a:cubicBezTo>
                <a:cubicBezTo>
                  <a:pt x="2827459" y="680628"/>
                  <a:pt x="2831496" y="681409"/>
                  <a:pt x="2836184" y="683493"/>
                </a:cubicBezTo>
                <a:cubicBezTo>
                  <a:pt x="2838267" y="674638"/>
                  <a:pt x="2839049" y="669298"/>
                  <a:pt x="2838528" y="667475"/>
                </a:cubicBezTo>
                <a:cubicBezTo>
                  <a:pt x="2838007" y="665652"/>
                  <a:pt x="2831626" y="665652"/>
                  <a:pt x="2819385" y="667475"/>
                </a:cubicBezTo>
                <a:cubicBezTo>
                  <a:pt x="2807144" y="669298"/>
                  <a:pt x="2796986" y="670991"/>
                  <a:pt x="2788912" y="672554"/>
                </a:cubicBezTo>
                <a:cubicBezTo>
                  <a:pt x="2780838" y="674117"/>
                  <a:pt x="2774327" y="673205"/>
                  <a:pt x="2769378" y="669819"/>
                </a:cubicBezTo>
                <a:cubicBezTo>
                  <a:pt x="2764430" y="666433"/>
                  <a:pt x="2766513" y="664871"/>
                  <a:pt x="2775629" y="665131"/>
                </a:cubicBezTo>
                <a:cubicBezTo>
                  <a:pt x="2784745" y="665392"/>
                  <a:pt x="2796335" y="664220"/>
                  <a:pt x="2810399" y="661615"/>
                </a:cubicBezTo>
                <a:cubicBezTo>
                  <a:pt x="2824463" y="659011"/>
                  <a:pt x="2833058" y="656797"/>
                  <a:pt x="2836184" y="654974"/>
                </a:cubicBezTo>
                <a:cubicBezTo>
                  <a:pt x="2837746" y="654062"/>
                  <a:pt x="2839342" y="653574"/>
                  <a:pt x="2840969" y="653509"/>
                </a:cubicBezTo>
                <a:close/>
                <a:moveTo>
                  <a:pt x="1313760" y="653216"/>
                </a:moveTo>
                <a:cubicBezTo>
                  <a:pt x="1315388" y="653085"/>
                  <a:pt x="1318025" y="654323"/>
                  <a:pt x="1321672" y="656927"/>
                </a:cubicBezTo>
                <a:cubicBezTo>
                  <a:pt x="1328964" y="662136"/>
                  <a:pt x="1331569" y="665782"/>
                  <a:pt x="1329485" y="667866"/>
                </a:cubicBezTo>
                <a:cubicBezTo>
                  <a:pt x="1327401" y="669950"/>
                  <a:pt x="1324927" y="673335"/>
                  <a:pt x="1322062" y="678023"/>
                </a:cubicBezTo>
                <a:cubicBezTo>
                  <a:pt x="1319197" y="682712"/>
                  <a:pt x="1313858" y="691567"/>
                  <a:pt x="1306045" y="704589"/>
                </a:cubicBezTo>
                <a:cubicBezTo>
                  <a:pt x="1312295" y="710319"/>
                  <a:pt x="1314770" y="715007"/>
                  <a:pt x="1313467" y="718654"/>
                </a:cubicBezTo>
                <a:cubicBezTo>
                  <a:pt x="1312165" y="722300"/>
                  <a:pt x="1311514" y="729072"/>
                  <a:pt x="1311514" y="738969"/>
                </a:cubicBezTo>
                <a:cubicBezTo>
                  <a:pt x="1311514" y="748345"/>
                  <a:pt x="1311254" y="759805"/>
                  <a:pt x="1310733" y="773348"/>
                </a:cubicBezTo>
                <a:cubicBezTo>
                  <a:pt x="1310212" y="786891"/>
                  <a:pt x="1308910" y="796658"/>
                  <a:pt x="1306826" y="802648"/>
                </a:cubicBezTo>
                <a:cubicBezTo>
                  <a:pt x="1304742" y="808639"/>
                  <a:pt x="1302268" y="808248"/>
                  <a:pt x="1299403" y="801476"/>
                </a:cubicBezTo>
                <a:cubicBezTo>
                  <a:pt x="1296538" y="794705"/>
                  <a:pt x="1296017" y="788975"/>
                  <a:pt x="1297840" y="784287"/>
                </a:cubicBezTo>
                <a:cubicBezTo>
                  <a:pt x="1299664" y="779599"/>
                  <a:pt x="1300966" y="772436"/>
                  <a:pt x="1301747" y="762800"/>
                </a:cubicBezTo>
                <a:cubicBezTo>
                  <a:pt x="1302529" y="753163"/>
                  <a:pt x="1302919" y="743396"/>
                  <a:pt x="1302919" y="733499"/>
                </a:cubicBezTo>
                <a:cubicBezTo>
                  <a:pt x="1302919" y="723081"/>
                  <a:pt x="1302398" y="715789"/>
                  <a:pt x="1301356" y="711621"/>
                </a:cubicBezTo>
                <a:cubicBezTo>
                  <a:pt x="1295106" y="719435"/>
                  <a:pt x="1289506" y="725555"/>
                  <a:pt x="1284558" y="729983"/>
                </a:cubicBezTo>
                <a:cubicBezTo>
                  <a:pt x="1279609" y="734411"/>
                  <a:pt x="1273749" y="738578"/>
                  <a:pt x="1266977" y="742485"/>
                </a:cubicBezTo>
                <a:cubicBezTo>
                  <a:pt x="1260206" y="746391"/>
                  <a:pt x="1260336" y="744829"/>
                  <a:pt x="1267368" y="737797"/>
                </a:cubicBezTo>
                <a:cubicBezTo>
                  <a:pt x="1274400" y="730764"/>
                  <a:pt x="1281172" y="722821"/>
                  <a:pt x="1287683" y="713965"/>
                </a:cubicBezTo>
                <a:cubicBezTo>
                  <a:pt x="1294194" y="705110"/>
                  <a:pt x="1300054" y="694953"/>
                  <a:pt x="1305263" y="683493"/>
                </a:cubicBezTo>
                <a:cubicBezTo>
                  <a:pt x="1310472" y="672033"/>
                  <a:pt x="1312686" y="663438"/>
                  <a:pt x="1311905" y="657708"/>
                </a:cubicBezTo>
                <a:cubicBezTo>
                  <a:pt x="1311514" y="654844"/>
                  <a:pt x="1312133" y="653346"/>
                  <a:pt x="1313760" y="653216"/>
                </a:cubicBezTo>
                <a:close/>
                <a:moveTo>
                  <a:pt x="3911672" y="652239"/>
                </a:moveTo>
                <a:cubicBezTo>
                  <a:pt x="3917141" y="653802"/>
                  <a:pt x="3921438" y="655625"/>
                  <a:pt x="3924564" y="657708"/>
                </a:cubicBezTo>
                <a:cubicBezTo>
                  <a:pt x="3927689" y="659792"/>
                  <a:pt x="3928080" y="662266"/>
                  <a:pt x="3925736" y="665131"/>
                </a:cubicBezTo>
                <a:cubicBezTo>
                  <a:pt x="3923392" y="667996"/>
                  <a:pt x="3920396" y="676200"/>
                  <a:pt x="3916750" y="689744"/>
                </a:cubicBezTo>
                <a:cubicBezTo>
                  <a:pt x="3923522" y="688181"/>
                  <a:pt x="3928861" y="686879"/>
                  <a:pt x="3932768" y="685837"/>
                </a:cubicBezTo>
                <a:cubicBezTo>
                  <a:pt x="3936674" y="684795"/>
                  <a:pt x="3939930" y="684535"/>
                  <a:pt x="3942534" y="685056"/>
                </a:cubicBezTo>
                <a:cubicBezTo>
                  <a:pt x="3945139" y="685577"/>
                  <a:pt x="3947744" y="687269"/>
                  <a:pt x="3950348" y="690134"/>
                </a:cubicBezTo>
                <a:cubicBezTo>
                  <a:pt x="3952952" y="692999"/>
                  <a:pt x="3951390" y="694562"/>
                  <a:pt x="3945660" y="694822"/>
                </a:cubicBezTo>
                <a:cubicBezTo>
                  <a:pt x="3939930" y="695083"/>
                  <a:pt x="3934461" y="695604"/>
                  <a:pt x="3929252" y="696385"/>
                </a:cubicBezTo>
                <a:cubicBezTo>
                  <a:pt x="3924043" y="697167"/>
                  <a:pt x="3918573" y="698078"/>
                  <a:pt x="3912844" y="699120"/>
                </a:cubicBezTo>
                <a:cubicBezTo>
                  <a:pt x="3909197" y="707975"/>
                  <a:pt x="3905681" y="714486"/>
                  <a:pt x="3902295" y="718654"/>
                </a:cubicBezTo>
                <a:cubicBezTo>
                  <a:pt x="3898909" y="722821"/>
                  <a:pt x="3897737" y="722691"/>
                  <a:pt x="3898779" y="718263"/>
                </a:cubicBezTo>
                <a:cubicBezTo>
                  <a:pt x="3899821" y="713835"/>
                  <a:pt x="3901123" y="707975"/>
                  <a:pt x="3902686" y="700683"/>
                </a:cubicBezTo>
                <a:lnTo>
                  <a:pt x="3880808" y="705371"/>
                </a:lnTo>
                <a:cubicBezTo>
                  <a:pt x="3881329" y="709538"/>
                  <a:pt x="3881329" y="713314"/>
                  <a:pt x="3880808" y="716700"/>
                </a:cubicBezTo>
                <a:cubicBezTo>
                  <a:pt x="3880287" y="720086"/>
                  <a:pt x="3879115" y="720216"/>
                  <a:pt x="3877292" y="717091"/>
                </a:cubicBezTo>
                <a:cubicBezTo>
                  <a:pt x="3875469" y="713965"/>
                  <a:pt x="3874036" y="710580"/>
                  <a:pt x="3872995" y="706933"/>
                </a:cubicBezTo>
                <a:cubicBezTo>
                  <a:pt x="3867265" y="707975"/>
                  <a:pt x="3863098" y="708887"/>
                  <a:pt x="3860493" y="709668"/>
                </a:cubicBezTo>
                <a:cubicBezTo>
                  <a:pt x="3857888" y="710449"/>
                  <a:pt x="3854372" y="709408"/>
                  <a:pt x="3849945" y="706543"/>
                </a:cubicBezTo>
                <a:cubicBezTo>
                  <a:pt x="3845517" y="703678"/>
                  <a:pt x="3845648" y="701985"/>
                  <a:pt x="3850336" y="701464"/>
                </a:cubicBezTo>
                <a:cubicBezTo>
                  <a:pt x="3855024" y="700943"/>
                  <a:pt x="3861535" y="699901"/>
                  <a:pt x="3869869" y="698339"/>
                </a:cubicBezTo>
                <a:cubicBezTo>
                  <a:pt x="3866744" y="688962"/>
                  <a:pt x="3862837" y="682060"/>
                  <a:pt x="3858149" y="677633"/>
                </a:cubicBezTo>
                <a:cubicBezTo>
                  <a:pt x="3853461" y="673205"/>
                  <a:pt x="3853852" y="671122"/>
                  <a:pt x="3859321" y="671382"/>
                </a:cubicBezTo>
                <a:cubicBezTo>
                  <a:pt x="3864790" y="671642"/>
                  <a:pt x="3869218" y="672294"/>
                  <a:pt x="3872604" y="673335"/>
                </a:cubicBezTo>
                <a:cubicBezTo>
                  <a:pt x="3875990" y="674377"/>
                  <a:pt x="3877422" y="676331"/>
                  <a:pt x="3876902" y="679196"/>
                </a:cubicBezTo>
                <a:cubicBezTo>
                  <a:pt x="3876380" y="682060"/>
                  <a:pt x="3877162" y="687921"/>
                  <a:pt x="3879246" y="696776"/>
                </a:cubicBezTo>
                <a:lnTo>
                  <a:pt x="3904248" y="692088"/>
                </a:lnTo>
                <a:cubicBezTo>
                  <a:pt x="3908416" y="673856"/>
                  <a:pt x="3909327" y="662266"/>
                  <a:pt x="3906983" y="657318"/>
                </a:cubicBezTo>
                <a:cubicBezTo>
                  <a:pt x="3904639" y="652369"/>
                  <a:pt x="3906202" y="650676"/>
                  <a:pt x="3911672" y="652239"/>
                </a:cubicBezTo>
                <a:close/>
                <a:moveTo>
                  <a:pt x="4911368" y="651067"/>
                </a:moveTo>
                <a:cubicBezTo>
                  <a:pt x="4913452" y="650807"/>
                  <a:pt x="4916838" y="651197"/>
                  <a:pt x="4921526" y="652239"/>
                </a:cubicBezTo>
                <a:cubicBezTo>
                  <a:pt x="4926214" y="653281"/>
                  <a:pt x="4928428" y="655625"/>
                  <a:pt x="4928168" y="659271"/>
                </a:cubicBezTo>
                <a:cubicBezTo>
                  <a:pt x="4927907" y="662917"/>
                  <a:pt x="4928168" y="667606"/>
                  <a:pt x="4928949" y="673335"/>
                </a:cubicBezTo>
                <a:cubicBezTo>
                  <a:pt x="4929730" y="679065"/>
                  <a:pt x="4931162" y="686358"/>
                  <a:pt x="4933246" y="695213"/>
                </a:cubicBezTo>
                <a:cubicBezTo>
                  <a:pt x="4940018" y="693650"/>
                  <a:pt x="4945878" y="691827"/>
                  <a:pt x="4950826" y="689744"/>
                </a:cubicBezTo>
                <a:cubicBezTo>
                  <a:pt x="4955775" y="687660"/>
                  <a:pt x="4960333" y="687660"/>
                  <a:pt x="4964500" y="689744"/>
                </a:cubicBezTo>
                <a:cubicBezTo>
                  <a:pt x="4968668" y="691827"/>
                  <a:pt x="4966844" y="694302"/>
                  <a:pt x="4959030" y="697167"/>
                </a:cubicBezTo>
                <a:cubicBezTo>
                  <a:pt x="4951217" y="700031"/>
                  <a:pt x="4943404" y="702766"/>
                  <a:pt x="4935590" y="705371"/>
                </a:cubicBezTo>
                <a:cubicBezTo>
                  <a:pt x="4937674" y="713705"/>
                  <a:pt x="4940539" y="722951"/>
                  <a:pt x="4944185" y="733108"/>
                </a:cubicBezTo>
                <a:cubicBezTo>
                  <a:pt x="4947832" y="743266"/>
                  <a:pt x="4951217" y="751210"/>
                  <a:pt x="4954342" y="756940"/>
                </a:cubicBezTo>
                <a:cubicBezTo>
                  <a:pt x="4957468" y="750168"/>
                  <a:pt x="4959812" y="743266"/>
                  <a:pt x="4961375" y="736234"/>
                </a:cubicBezTo>
                <a:cubicBezTo>
                  <a:pt x="4962938" y="729202"/>
                  <a:pt x="4963068" y="724253"/>
                  <a:pt x="4961766" y="721388"/>
                </a:cubicBezTo>
                <a:cubicBezTo>
                  <a:pt x="4960463" y="718523"/>
                  <a:pt x="4961114" y="717221"/>
                  <a:pt x="4963719" y="717482"/>
                </a:cubicBezTo>
                <a:cubicBezTo>
                  <a:pt x="4966324" y="717742"/>
                  <a:pt x="4969448" y="719044"/>
                  <a:pt x="4973095" y="721388"/>
                </a:cubicBezTo>
                <a:cubicBezTo>
                  <a:pt x="4976742" y="723732"/>
                  <a:pt x="4978044" y="725686"/>
                  <a:pt x="4977002" y="727248"/>
                </a:cubicBezTo>
                <a:cubicBezTo>
                  <a:pt x="4975960" y="728811"/>
                  <a:pt x="4974788" y="731155"/>
                  <a:pt x="4973486" y="734281"/>
                </a:cubicBezTo>
                <a:cubicBezTo>
                  <a:pt x="4972184" y="737406"/>
                  <a:pt x="4970881" y="741313"/>
                  <a:pt x="4969579" y="746001"/>
                </a:cubicBezTo>
                <a:cubicBezTo>
                  <a:pt x="4968276" y="750689"/>
                  <a:pt x="4965021" y="757981"/>
                  <a:pt x="4959812" y="767878"/>
                </a:cubicBezTo>
                <a:cubicBezTo>
                  <a:pt x="4962938" y="772046"/>
                  <a:pt x="4966454" y="776604"/>
                  <a:pt x="4970360" y="781552"/>
                </a:cubicBezTo>
                <a:cubicBezTo>
                  <a:pt x="4974267" y="786501"/>
                  <a:pt x="4978174" y="790277"/>
                  <a:pt x="4982080" y="792882"/>
                </a:cubicBezTo>
                <a:cubicBezTo>
                  <a:pt x="4985987" y="795486"/>
                  <a:pt x="4988592" y="795095"/>
                  <a:pt x="4989894" y="791710"/>
                </a:cubicBezTo>
                <a:cubicBezTo>
                  <a:pt x="4991196" y="788324"/>
                  <a:pt x="4992889" y="782724"/>
                  <a:pt x="4994972" y="774911"/>
                </a:cubicBezTo>
                <a:cubicBezTo>
                  <a:pt x="4997056" y="767097"/>
                  <a:pt x="4997838" y="768790"/>
                  <a:pt x="4997316" y="779989"/>
                </a:cubicBezTo>
                <a:cubicBezTo>
                  <a:pt x="4996796" y="791189"/>
                  <a:pt x="4997316" y="801216"/>
                  <a:pt x="4998880" y="810071"/>
                </a:cubicBezTo>
                <a:cubicBezTo>
                  <a:pt x="5000442" y="818927"/>
                  <a:pt x="4995884" y="819317"/>
                  <a:pt x="4985206" y="811243"/>
                </a:cubicBezTo>
                <a:cubicBezTo>
                  <a:pt x="4974528" y="803169"/>
                  <a:pt x="4964240" y="791319"/>
                  <a:pt x="4954342" y="775692"/>
                </a:cubicBezTo>
                <a:cubicBezTo>
                  <a:pt x="4944966" y="787152"/>
                  <a:pt x="4935850" y="794575"/>
                  <a:pt x="4926996" y="797960"/>
                </a:cubicBezTo>
                <a:cubicBezTo>
                  <a:pt x="4918140" y="801346"/>
                  <a:pt x="4917750" y="800174"/>
                  <a:pt x="4925824" y="794444"/>
                </a:cubicBezTo>
                <a:cubicBezTo>
                  <a:pt x="4933898" y="788714"/>
                  <a:pt x="4941841" y="779338"/>
                  <a:pt x="4949654" y="766316"/>
                </a:cubicBezTo>
                <a:cubicBezTo>
                  <a:pt x="4946529" y="760586"/>
                  <a:pt x="4942883" y="751861"/>
                  <a:pt x="4938716" y="740141"/>
                </a:cubicBezTo>
                <a:cubicBezTo>
                  <a:pt x="4934548" y="728420"/>
                  <a:pt x="4930902" y="717612"/>
                  <a:pt x="4927777" y="707715"/>
                </a:cubicBezTo>
                <a:cubicBezTo>
                  <a:pt x="4922568" y="708756"/>
                  <a:pt x="4916578" y="709668"/>
                  <a:pt x="4909806" y="710449"/>
                </a:cubicBezTo>
                <a:cubicBezTo>
                  <a:pt x="4903034" y="711231"/>
                  <a:pt x="4897174" y="710970"/>
                  <a:pt x="4892226" y="709668"/>
                </a:cubicBezTo>
                <a:cubicBezTo>
                  <a:pt x="4887277" y="708366"/>
                  <a:pt x="4887798" y="707194"/>
                  <a:pt x="4893788" y="706152"/>
                </a:cubicBezTo>
                <a:cubicBezTo>
                  <a:pt x="4899778" y="705110"/>
                  <a:pt x="4910326" y="702245"/>
                  <a:pt x="4925433" y="697557"/>
                </a:cubicBezTo>
                <a:cubicBezTo>
                  <a:pt x="4923349" y="689223"/>
                  <a:pt x="4921136" y="680888"/>
                  <a:pt x="4918792" y="672554"/>
                </a:cubicBezTo>
                <a:cubicBezTo>
                  <a:pt x="4916448" y="664220"/>
                  <a:pt x="4914103" y="658620"/>
                  <a:pt x="4911759" y="655755"/>
                </a:cubicBezTo>
                <a:cubicBezTo>
                  <a:pt x="4909415" y="652890"/>
                  <a:pt x="4909285" y="651327"/>
                  <a:pt x="4911368" y="651067"/>
                </a:cubicBezTo>
                <a:close/>
                <a:moveTo>
                  <a:pt x="3192776" y="650286"/>
                </a:moveTo>
                <a:cubicBezTo>
                  <a:pt x="3197985" y="651588"/>
                  <a:pt x="3202412" y="653541"/>
                  <a:pt x="3206059" y="656146"/>
                </a:cubicBezTo>
                <a:cubicBezTo>
                  <a:pt x="3209705" y="658750"/>
                  <a:pt x="3210617" y="661485"/>
                  <a:pt x="3208793" y="664350"/>
                </a:cubicBezTo>
                <a:cubicBezTo>
                  <a:pt x="3206970" y="667215"/>
                  <a:pt x="3206059" y="680107"/>
                  <a:pt x="3206059" y="703027"/>
                </a:cubicBezTo>
                <a:cubicBezTo>
                  <a:pt x="3206059" y="725425"/>
                  <a:pt x="3205408" y="747303"/>
                  <a:pt x="3204105" y="768660"/>
                </a:cubicBezTo>
                <a:cubicBezTo>
                  <a:pt x="3202803" y="790017"/>
                  <a:pt x="3200980" y="803690"/>
                  <a:pt x="3198636" y="809681"/>
                </a:cubicBezTo>
                <a:cubicBezTo>
                  <a:pt x="3196292" y="815671"/>
                  <a:pt x="3193687" y="814890"/>
                  <a:pt x="3190822" y="807337"/>
                </a:cubicBezTo>
                <a:cubicBezTo>
                  <a:pt x="3187958" y="799783"/>
                  <a:pt x="3187827" y="791970"/>
                  <a:pt x="3190432" y="783896"/>
                </a:cubicBezTo>
                <a:cubicBezTo>
                  <a:pt x="3193036" y="775822"/>
                  <a:pt x="3194599" y="760846"/>
                  <a:pt x="3195120" y="738969"/>
                </a:cubicBezTo>
                <a:cubicBezTo>
                  <a:pt x="3175326" y="753033"/>
                  <a:pt x="3163996" y="761888"/>
                  <a:pt x="3161131" y="765534"/>
                </a:cubicBezTo>
                <a:cubicBezTo>
                  <a:pt x="3158266" y="769181"/>
                  <a:pt x="3153578" y="768009"/>
                  <a:pt x="3147067" y="762018"/>
                </a:cubicBezTo>
                <a:cubicBezTo>
                  <a:pt x="3140556" y="756028"/>
                  <a:pt x="3140165" y="753033"/>
                  <a:pt x="3145895" y="753033"/>
                </a:cubicBezTo>
                <a:cubicBezTo>
                  <a:pt x="3151625" y="753033"/>
                  <a:pt x="3157615" y="751861"/>
                  <a:pt x="3163866" y="749517"/>
                </a:cubicBezTo>
                <a:cubicBezTo>
                  <a:pt x="3170117" y="747173"/>
                  <a:pt x="3180535" y="742094"/>
                  <a:pt x="3195120" y="734281"/>
                </a:cubicBezTo>
                <a:cubicBezTo>
                  <a:pt x="3195641" y="710319"/>
                  <a:pt x="3195641" y="692739"/>
                  <a:pt x="3195120" y="681540"/>
                </a:cubicBezTo>
                <a:cubicBezTo>
                  <a:pt x="3194599" y="670340"/>
                  <a:pt x="3192776" y="662006"/>
                  <a:pt x="3189650" y="656536"/>
                </a:cubicBezTo>
                <a:cubicBezTo>
                  <a:pt x="3186525" y="651067"/>
                  <a:pt x="3187567" y="648983"/>
                  <a:pt x="3192776" y="650286"/>
                </a:cubicBezTo>
                <a:close/>
                <a:moveTo>
                  <a:pt x="2363561" y="650286"/>
                </a:moveTo>
                <a:cubicBezTo>
                  <a:pt x="2370593" y="650546"/>
                  <a:pt x="2375672" y="651979"/>
                  <a:pt x="2378798" y="654583"/>
                </a:cubicBezTo>
                <a:cubicBezTo>
                  <a:pt x="2381923" y="657188"/>
                  <a:pt x="2383355" y="660573"/>
                  <a:pt x="2383095" y="664741"/>
                </a:cubicBezTo>
                <a:cubicBezTo>
                  <a:pt x="2382835" y="668908"/>
                  <a:pt x="2380621" y="669950"/>
                  <a:pt x="2376454" y="667866"/>
                </a:cubicBezTo>
                <a:cubicBezTo>
                  <a:pt x="2372286" y="665782"/>
                  <a:pt x="2367338" y="662397"/>
                  <a:pt x="2361608" y="657708"/>
                </a:cubicBezTo>
                <a:cubicBezTo>
                  <a:pt x="2355878" y="652499"/>
                  <a:pt x="2356529" y="650025"/>
                  <a:pt x="2363561" y="650286"/>
                </a:cubicBezTo>
                <a:close/>
                <a:moveTo>
                  <a:pt x="543147" y="650286"/>
                </a:moveTo>
                <a:cubicBezTo>
                  <a:pt x="544905" y="650286"/>
                  <a:pt x="546761" y="650676"/>
                  <a:pt x="548714" y="651458"/>
                </a:cubicBezTo>
                <a:cubicBezTo>
                  <a:pt x="552621" y="653020"/>
                  <a:pt x="556918" y="655364"/>
                  <a:pt x="561606" y="658490"/>
                </a:cubicBezTo>
                <a:cubicBezTo>
                  <a:pt x="566294" y="661615"/>
                  <a:pt x="567076" y="664350"/>
                  <a:pt x="563950" y="666694"/>
                </a:cubicBezTo>
                <a:cubicBezTo>
                  <a:pt x="560825" y="669038"/>
                  <a:pt x="557700" y="674117"/>
                  <a:pt x="554574" y="681930"/>
                </a:cubicBezTo>
                <a:cubicBezTo>
                  <a:pt x="551449" y="689744"/>
                  <a:pt x="547542" y="697557"/>
                  <a:pt x="542854" y="705371"/>
                </a:cubicBezTo>
                <a:cubicBezTo>
                  <a:pt x="538166" y="713184"/>
                  <a:pt x="534780" y="713705"/>
                  <a:pt x="532696" y="706933"/>
                </a:cubicBezTo>
                <a:cubicBezTo>
                  <a:pt x="524883" y="707454"/>
                  <a:pt x="516288" y="707975"/>
                  <a:pt x="506912" y="708496"/>
                </a:cubicBezTo>
                <a:lnTo>
                  <a:pt x="510819" y="708496"/>
                </a:lnTo>
                <a:lnTo>
                  <a:pt x="529571" y="722560"/>
                </a:lnTo>
                <a:cubicBezTo>
                  <a:pt x="533738" y="725686"/>
                  <a:pt x="541161" y="730634"/>
                  <a:pt x="551840" y="737406"/>
                </a:cubicBezTo>
                <a:cubicBezTo>
                  <a:pt x="562518" y="744178"/>
                  <a:pt x="575150" y="748866"/>
                  <a:pt x="589735" y="751470"/>
                </a:cubicBezTo>
                <a:cubicBezTo>
                  <a:pt x="604320" y="754075"/>
                  <a:pt x="606273" y="756158"/>
                  <a:pt x="595595" y="757721"/>
                </a:cubicBezTo>
                <a:cubicBezTo>
                  <a:pt x="584917" y="759284"/>
                  <a:pt x="576061" y="759935"/>
                  <a:pt x="569029" y="759674"/>
                </a:cubicBezTo>
                <a:cubicBezTo>
                  <a:pt x="561997" y="759414"/>
                  <a:pt x="556788" y="757981"/>
                  <a:pt x="553402" y="755377"/>
                </a:cubicBezTo>
                <a:cubicBezTo>
                  <a:pt x="550016" y="752772"/>
                  <a:pt x="546240" y="749647"/>
                  <a:pt x="542073" y="746001"/>
                </a:cubicBezTo>
                <a:lnTo>
                  <a:pt x="527227" y="730374"/>
                </a:lnTo>
                <a:cubicBezTo>
                  <a:pt x="520976" y="724123"/>
                  <a:pt x="513423" y="717091"/>
                  <a:pt x="504568" y="709277"/>
                </a:cubicBezTo>
                <a:cubicBezTo>
                  <a:pt x="495192" y="709798"/>
                  <a:pt x="485295" y="710580"/>
                  <a:pt x="474877" y="711621"/>
                </a:cubicBezTo>
                <a:cubicBezTo>
                  <a:pt x="472272" y="718393"/>
                  <a:pt x="469928" y="717612"/>
                  <a:pt x="467845" y="709277"/>
                </a:cubicBezTo>
                <a:cubicBezTo>
                  <a:pt x="465761" y="700943"/>
                  <a:pt x="463417" y="692478"/>
                  <a:pt x="460813" y="683884"/>
                </a:cubicBezTo>
                <a:cubicBezTo>
                  <a:pt x="458208" y="675289"/>
                  <a:pt x="455734" y="669298"/>
                  <a:pt x="453390" y="665913"/>
                </a:cubicBezTo>
                <a:cubicBezTo>
                  <a:pt x="451046" y="662527"/>
                  <a:pt x="451697" y="660834"/>
                  <a:pt x="455343" y="660834"/>
                </a:cubicBezTo>
                <a:cubicBezTo>
                  <a:pt x="459510" y="660834"/>
                  <a:pt x="463026" y="661225"/>
                  <a:pt x="465891" y="662006"/>
                </a:cubicBezTo>
                <a:cubicBezTo>
                  <a:pt x="468756" y="662787"/>
                  <a:pt x="475788" y="662266"/>
                  <a:pt x="486988" y="660443"/>
                </a:cubicBezTo>
                <a:cubicBezTo>
                  <a:pt x="498187" y="658620"/>
                  <a:pt x="508735" y="657057"/>
                  <a:pt x="518632" y="655755"/>
                </a:cubicBezTo>
                <a:cubicBezTo>
                  <a:pt x="528529" y="654453"/>
                  <a:pt x="535041" y="653020"/>
                  <a:pt x="538166" y="651458"/>
                </a:cubicBezTo>
                <a:cubicBezTo>
                  <a:pt x="539729" y="650676"/>
                  <a:pt x="541389" y="650286"/>
                  <a:pt x="543147" y="650286"/>
                </a:cubicBezTo>
                <a:close/>
                <a:moveTo>
                  <a:pt x="3814394" y="649895"/>
                </a:moveTo>
                <a:cubicBezTo>
                  <a:pt x="3819602" y="650937"/>
                  <a:pt x="3824030" y="652499"/>
                  <a:pt x="3827676" y="654583"/>
                </a:cubicBezTo>
                <a:cubicBezTo>
                  <a:pt x="3831323" y="656667"/>
                  <a:pt x="3831974" y="659532"/>
                  <a:pt x="3829630" y="663178"/>
                </a:cubicBezTo>
                <a:cubicBezTo>
                  <a:pt x="3827286" y="666824"/>
                  <a:pt x="3826374" y="680628"/>
                  <a:pt x="3826895" y="704589"/>
                </a:cubicBezTo>
                <a:cubicBezTo>
                  <a:pt x="3837834" y="701464"/>
                  <a:pt x="3843434" y="701334"/>
                  <a:pt x="3843694" y="704199"/>
                </a:cubicBezTo>
                <a:cubicBezTo>
                  <a:pt x="3843954" y="707064"/>
                  <a:pt x="3842913" y="709147"/>
                  <a:pt x="3840569" y="710449"/>
                </a:cubicBezTo>
                <a:cubicBezTo>
                  <a:pt x="3838225" y="711752"/>
                  <a:pt x="3833667" y="713184"/>
                  <a:pt x="3826895" y="714747"/>
                </a:cubicBezTo>
                <a:lnTo>
                  <a:pt x="3826895" y="731936"/>
                </a:lnTo>
                <a:cubicBezTo>
                  <a:pt x="3828979" y="729853"/>
                  <a:pt x="3831974" y="727639"/>
                  <a:pt x="3835881" y="725295"/>
                </a:cubicBezTo>
                <a:cubicBezTo>
                  <a:pt x="3839788" y="722951"/>
                  <a:pt x="3840438" y="723732"/>
                  <a:pt x="3837834" y="727639"/>
                </a:cubicBezTo>
                <a:cubicBezTo>
                  <a:pt x="3835230" y="731546"/>
                  <a:pt x="3831583" y="736104"/>
                  <a:pt x="3826895" y="741313"/>
                </a:cubicBezTo>
                <a:cubicBezTo>
                  <a:pt x="3826895" y="765795"/>
                  <a:pt x="3827156" y="782333"/>
                  <a:pt x="3827676" y="790928"/>
                </a:cubicBezTo>
                <a:cubicBezTo>
                  <a:pt x="3828198" y="799523"/>
                  <a:pt x="3826765" y="806555"/>
                  <a:pt x="3823379" y="812025"/>
                </a:cubicBezTo>
                <a:cubicBezTo>
                  <a:pt x="3819993" y="817494"/>
                  <a:pt x="3816998" y="817364"/>
                  <a:pt x="3814394" y="811634"/>
                </a:cubicBezTo>
                <a:cubicBezTo>
                  <a:pt x="3811789" y="805904"/>
                  <a:pt x="3807882" y="800435"/>
                  <a:pt x="3802674" y="795226"/>
                </a:cubicBezTo>
                <a:cubicBezTo>
                  <a:pt x="3797464" y="790017"/>
                  <a:pt x="3798116" y="788454"/>
                  <a:pt x="3804627" y="790538"/>
                </a:cubicBezTo>
                <a:cubicBezTo>
                  <a:pt x="3811138" y="792621"/>
                  <a:pt x="3814914" y="793272"/>
                  <a:pt x="3815956" y="792491"/>
                </a:cubicBezTo>
                <a:cubicBezTo>
                  <a:pt x="3816998" y="791710"/>
                  <a:pt x="3817649" y="787412"/>
                  <a:pt x="3817910" y="779599"/>
                </a:cubicBezTo>
                <a:cubicBezTo>
                  <a:pt x="3818170" y="771785"/>
                  <a:pt x="3818300" y="761628"/>
                  <a:pt x="3818300" y="749126"/>
                </a:cubicBezTo>
                <a:cubicBezTo>
                  <a:pt x="3804236" y="763190"/>
                  <a:pt x="3795902" y="772176"/>
                  <a:pt x="3793297" y="776083"/>
                </a:cubicBezTo>
                <a:cubicBezTo>
                  <a:pt x="3790693" y="779989"/>
                  <a:pt x="3785874" y="779729"/>
                  <a:pt x="3778842" y="775301"/>
                </a:cubicBezTo>
                <a:cubicBezTo>
                  <a:pt x="3771810" y="770874"/>
                  <a:pt x="3770508" y="768139"/>
                  <a:pt x="3774936" y="767097"/>
                </a:cubicBezTo>
                <a:cubicBezTo>
                  <a:pt x="3779363" y="766055"/>
                  <a:pt x="3783921" y="764102"/>
                  <a:pt x="3788609" y="761237"/>
                </a:cubicBezTo>
                <a:cubicBezTo>
                  <a:pt x="3793297" y="758372"/>
                  <a:pt x="3803194" y="750689"/>
                  <a:pt x="3818300" y="738187"/>
                </a:cubicBezTo>
                <a:lnTo>
                  <a:pt x="3818300" y="716310"/>
                </a:lnTo>
                <a:cubicBezTo>
                  <a:pt x="3814654" y="717351"/>
                  <a:pt x="3810487" y="718523"/>
                  <a:pt x="3805799" y="719826"/>
                </a:cubicBezTo>
                <a:cubicBezTo>
                  <a:pt x="3801111" y="721128"/>
                  <a:pt x="3796162" y="720477"/>
                  <a:pt x="3790953" y="717872"/>
                </a:cubicBezTo>
                <a:cubicBezTo>
                  <a:pt x="3785744" y="715268"/>
                  <a:pt x="3786265" y="713445"/>
                  <a:pt x="3792516" y="712403"/>
                </a:cubicBezTo>
                <a:cubicBezTo>
                  <a:pt x="3798767" y="711361"/>
                  <a:pt x="3807362" y="709538"/>
                  <a:pt x="3818300" y="706933"/>
                </a:cubicBezTo>
                <a:cubicBezTo>
                  <a:pt x="3818300" y="679326"/>
                  <a:pt x="3816347" y="662657"/>
                  <a:pt x="3812440" y="656927"/>
                </a:cubicBezTo>
                <a:cubicBezTo>
                  <a:pt x="3808534" y="651197"/>
                  <a:pt x="3809184" y="648853"/>
                  <a:pt x="3814394" y="649895"/>
                </a:cubicBezTo>
                <a:close/>
                <a:moveTo>
                  <a:pt x="4084303" y="649309"/>
                </a:moveTo>
                <a:cubicBezTo>
                  <a:pt x="4084824" y="648788"/>
                  <a:pt x="4085930" y="648853"/>
                  <a:pt x="4087624" y="649504"/>
                </a:cubicBezTo>
                <a:cubicBezTo>
                  <a:pt x="4091009" y="650807"/>
                  <a:pt x="4094135" y="652499"/>
                  <a:pt x="4097000" y="654583"/>
                </a:cubicBezTo>
                <a:cubicBezTo>
                  <a:pt x="4099864" y="656667"/>
                  <a:pt x="4100516" y="658620"/>
                  <a:pt x="4098953" y="660443"/>
                </a:cubicBezTo>
                <a:cubicBezTo>
                  <a:pt x="4097390" y="662266"/>
                  <a:pt x="4095567" y="665522"/>
                  <a:pt x="4093484" y="670210"/>
                </a:cubicBezTo>
                <a:cubicBezTo>
                  <a:pt x="4107027" y="684795"/>
                  <a:pt x="4119008" y="695734"/>
                  <a:pt x="4129426" y="703027"/>
                </a:cubicBezTo>
                <a:cubicBezTo>
                  <a:pt x="4139844" y="710319"/>
                  <a:pt x="4148568" y="715268"/>
                  <a:pt x="4155601" y="717872"/>
                </a:cubicBezTo>
                <a:cubicBezTo>
                  <a:pt x="4162633" y="720477"/>
                  <a:pt x="4164977" y="722300"/>
                  <a:pt x="4162633" y="723342"/>
                </a:cubicBezTo>
                <a:cubicBezTo>
                  <a:pt x="4160289" y="724383"/>
                  <a:pt x="4154168" y="725035"/>
                  <a:pt x="4144271" y="725295"/>
                </a:cubicBezTo>
                <a:cubicBezTo>
                  <a:pt x="4134374" y="725555"/>
                  <a:pt x="4127602" y="722951"/>
                  <a:pt x="4123956" y="717482"/>
                </a:cubicBezTo>
                <a:cubicBezTo>
                  <a:pt x="4120310" y="712012"/>
                  <a:pt x="4109632" y="697818"/>
                  <a:pt x="4091921" y="674898"/>
                </a:cubicBezTo>
                <a:cubicBezTo>
                  <a:pt x="4085149" y="688962"/>
                  <a:pt x="4078768" y="700031"/>
                  <a:pt x="4072778" y="708105"/>
                </a:cubicBezTo>
                <a:cubicBezTo>
                  <a:pt x="4066788" y="716179"/>
                  <a:pt x="4058974" y="723342"/>
                  <a:pt x="4049338" y="729592"/>
                </a:cubicBezTo>
                <a:cubicBezTo>
                  <a:pt x="4039701" y="735843"/>
                  <a:pt x="4039701" y="734150"/>
                  <a:pt x="4049338" y="724514"/>
                </a:cubicBezTo>
                <a:cubicBezTo>
                  <a:pt x="4058974" y="714877"/>
                  <a:pt x="4067178" y="703417"/>
                  <a:pt x="4073950" y="690134"/>
                </a:cubicBezTo>
                <a:cubicBezTo>
                  <a:pt x="4080722" y="676851"/>
                  <a:pt x="4084498" y="668126"/>
                  <a:pt x="4085280" y="663959"/>
                </a:cubicBezTo>
                <a:cubicBezTo>
                  <a:pt x="4086061" y="659792"/>
                  <a:pt x="4085800" y="656016"/>
                  <a:pt x="4084498" y="652630"/>
                </a:cubicBezTo>
                <a:cubicBezTo>
                  <a:pt x="4083847" y="650937"/>
                  <a:pt x="4083782" y="649830"/>
                  <a:pt x="4084303" y="649309"/>
                </a:cubicBezTo>
                <a:close/>
                <a:moveTo>
                  <a:pt x="1363278" y="648723"/>
                </a:moveTo>
                <a:cubicBezTo>
                  <a:pt x="1364971" y="648463"/>
                  <a:pt x="1367771" y="649374"/>
                  <a:pt x="1371678" y="651458"/>
                </a:cubicBezTo>
                <a:cubicBezTo>
                  <a:pt x="1379491" y="655625"/>
                  <a:pt x="1382096" y="659141"/>
                  <a:pt x="1379491" y="662006"/>
                </a:cubicBezTo>
                <a:cubicBezTo>
                  <a:pt x="1376887" y="664871"/>
                  <a:pt x="1374022" y="669168"/>
                  <a:pt x="1370896" y="674898"/>
                </a:cubicBezTo>
                <a:cubicBezTo>
                  <a:pt x="1367771" y="680628"/>
                  <a:pt x="1362302" y="690004"/>
                  <a:pt x="1354488" y="703027"/>
                </a:cubicBezTo>
                <a:cubicBezTo>
                  <a:pt x="1357614" y="703027"/>
                  <a:pt x="1362953" y="702115"/>
                  <a:pt x="1370506" y="700292"/>
                </a:cubicBezTo>
                <a:cubicBezTo>
                  <a:pt x="1378059" y="698469"/>
                  <a:pt x="1384440" y="696646"/>
                  <a:pt x="1389649" y="694822"/>
                </a:cubicBezTo>
                <a:cubicBezTo>
                  <a:pt x="1394858" y="692999"/>
                  <a:pt x="1398895" y="691176"/>
                  <a:pt x="1401760" y="689353"/>
                </a:cubicBezTo>
                <a:cubicBezTo>
                  <a:pt x="1404625" y="687530"/>
                  <a:pt x="1408141" y="687400"/>
                  <a:pt x="1412308" y="688962"/>
                </a:cubicBezTo>
                <a:cubicBezTo>
                  <a:pt x="1416475" y="690525"/>
                  <a:pt x="1420903" y="693130"/>
                  <a:pt x="1425591" y="696776"/>
                </a:cubicBezTo>
                <a:cubicBezTo>
                  <a:pt x="1430279" y="700422"/>
                  <a:pt x="1429237" y="703287"/>
                  <a:pt x="1422465" y="705371"/>
                </a:cubicBezTo>
                <a:cubicBezTo>
                  <a:pt x="1415694" y="707454"/>
                  <a:pt x="1409052" y="712012"/>
                  <a:pt x="1402541" y="719044"/>
                </a:cubicBezTo>
                <a:cubicBezTo>
                  <a:pt x="1396030" y="726076"/>
                  <a:pt x="1394597" y="725035"/>
                  <a:pt x="1398244" y="715919"/>
                </a:cubicBezTo>
                <a:cubicBezTo>
                  <a:pt x="1401890" y="706803"/>
                  <a:pt x="1403453" y="701724"/>
                  <a:pt x="1402932" y="700683"/>
                </a:cubicBezTo>
                <a:cubicBezTo>
                  <a:pt x="1402411" y="699641"/>
                  <a:pt x="1400457" y="699511"/>
                  <a:pt x="1397072" y="700292"/>
                </a:cubicBezTo>
                <a:cubicBezTo>
                  <a:pt x="1393686" y="701073"/>
                  <a:pt x="1386523" y="702766"/>
                  <a:pt x="1375585" y="705371"/>
                </a:cubicBezTo>
                <a:lnTo>
                  <a:pt x="1369334" y="707715"/>
                </a:lnTo>
                <a:cubicBezTo>
                  <a:pt x="1365687" y="708756"/>
                  <a:pt x="1362692" y="709668"/>
                  <a:pt x="1360348" y="710449"/>
                </a:cubicBezTo>
                <a:cubicBezTo>
                  <a:pt x="1358004" y="711231"/>
                  <a:pt x="1355009" y="710059"/>
                  <a:pt x="1351363" y="706933"/>
                </a:cubicBezTo>
                <a:cubicBezTo>
                  <a:pt x="1345633" y="714747"/>
                  <a:pt x="1339643" y="720867"/>
                  <a:pt x="1333392" y="725295"/>
                </a:cubicBezTo>
                <a:cubicBezTo>
                  <a:pt x="1327141" y="729723"/>
                  <a:pt x="1326099" y="729072"/>
                  <a:pt x="1330266" y="723342"/>
                </a:cubicBezTo>
                <a:cubicBezTo>
                  <a:pt x="1334434" y="717612"/>
                  <a:pt x="1339252" y="710449"/>
                  <a:pt x="1344721" y="701855"/>
                </a:cubicBezTo>
                <a:cubicBezTo>
                  <a:pt x="1350191" y="693260"/>
                  <a:pt x="1354618" y="684274"/>
                  <a:pt x="1358004" y="674898"/>
                </a:cubicBezTo>
                <a:cubicBezTo>
                  <a:pt x="1361390" y="665522"/>
                  <a:pt x="1362562" y="658229"/>
                  <a:pt x="1361520" y="653020"/>
                </a:cubicBezTo>
                <a:cubicBezTo>
                  <a:pt x="1360999" y="650416"/>
                  <a:pt x="1361585" y="648983"/>
                  <a:pt x="1363278" y="648723"/>
                </a:cubicBezTo>
                <a:close/>
                <a:moveTo>
                  <a:pt x="5980215" y="647942"/>
                </a:moveTo>
                <a:cubicBezTo>
                  <a:pt x="5983340" y="648723"/>
                  <a:pt x="5986596" y="650155"/>
                  <a:pt x="5989982" y="652239"/>
                </a:cubicBezTo>
                <a:cubicBezTo>
                  <a:pt x="5993368" y="654323"/>
                  <a:pt x="5994018" y="656406"/>
                  <a:pt x="5991935" y="658490"/>
                </a:cubicBezTo>
                <a:cubicBezTo>
                  <a:pt x="5989852" y="660573"/>
                  <a:pt x="5987768" y="663569"/>
                  <a:pt x="5985684" y="667475"/>
                </a:cubicBezTo>
                <a:cubicBezTo>
                  <a:pt x="5983600" y="671382"/>
                  <a:pt x="5979434" y="678284"/>
                  <a:pt x="5973183" y="688181"/>
                </a:cubicBezTo>
                <a:cubicBezTo>
                  <a:pt x="5984642" y="686618"/>
                  <a:pt x="5995060" y="684274"/>
                  <a:pt x="6004436" y="681149"/>
                </a:cubicBezTo>
                <a:cubicBezTo>
                  <a:pt x="6013813" y="678023"/>
                  <a:pt x="6020454" y="677633"/>
                  <a:pt x="6024361" y="679977"/>
                </a:cubicBezTo>
                <a:cubicBezTo>
                  <a:pt x="6028268" y="682321"/>
                  <a:pt x="6027356" y="684535"/>
                  <a:pt x="6021626" y="686618"/>
                </a:cubicBezTo>
                <a:cubicBezTo>
                  <a:pt x="6015896" y="688702"/>
                  <a:pt x="6009906" y="690265"/>
                  <a:pt x="6003656" y="691306"/>
                </a:cubicBezTo>
                <a:cubicBezTo>
                  <a:pt x="5997404" y="692348"/>
                  <a:pt x="5991414" y="693260"/>
                  <a:pt x="5985684" y="694041"/>
                </a:cubicBezTo>
                <a:cubicBezTo>
                  <a:pt x="5979954" y="694822"/>
                  <a:pt x="5975527" y="693650"/>
                  <a:pt x="5972402" y="690525"/>
                </a:cubicBezTo>
                <a:cubicBezTo>
                  <a:pt x="5964588" y="697818"/>
                  <a:pt x="5959248" y="702115"/>
                  <a:pt x="5956384" y="703417"/>
                </a:cubicBezTo>
                <a:cubicBezTo>
                  <a:pt x="5953519" y="704720"/>
                  <a:pt x="5953519" y="703417"/>
                  <a:pt x="5956384" y="699511"/>
                </a:cubicBezTo>
                <a:cubicBezTo>
                  <a:pt x="5959248" y="695604"/>
                  <a:pt x="5962765" y="690004"/>
                  <a:pt x="5966932" y="682712"/>
                </a:cubicBezTo>
                <a:cubicBezTo>
                  <a:pt x="5971099" y="675419"/>
                  <a:pt x="5973964" y="669038"/>
                  <a:pt x="5975527" y="663569"/>
                </a:cubicBezTo>
                <a:cubicBezTo>
                  <a:pt x="5977090" y="658099"/>
                  <a:pt x="5977480" y="653932"/>
                  <a:pt x="5976699" y="651067"/>
                </a:cubicBezTo>
                <a:cubicBezTo>
                  <a:pt x="5975918" y="648202"/>
                  <a:pt x="5977090" y="647160"/>
                  <a:pt x="5980215" y="647942"/>
                </a:cubicBezTo>
                <a:close/>
                <a:moveTo>
                  <a:pt x="3032255" y="646281"/>
                </a:moveTo>
                <a:cubicBezTo>
                  <a:pt x="3033818" y="645956"/>
                  <a:pt x="3036878" y="646509"/>
                  <a:pt x="3041436" y="647942"/>
                </a:cubicBezTo>
                <a:cubicBezTo>
                  <a:pt x="3050552" y="650807"/>
                  <a:pt x="3053808" y="654583"/>
                  <a:pt x="3051203" y="659271"/>
                </a:cubicBezTo>
                <a:cubicBezTo>
                  <a:pt x="3048599" y="663959"/>
                  <a:pt x="3046515" y="675679"/>
                  <a:pt x="3044952" y="694432"/>
                </a:cubicBezTo>
                <a:cubicBezTo>
                  <a:pt x="3057454" y="689744"/>
                  <a:pt x="3065658" y="688832"/>
                  <a:pt x="3069565" y="691697"/>
                </a:cubicBezTo>
                <a:cubicBezTo>
                  <a:pt x="3073472" y="694562"/>
                  <a:pt x="3071518" y="697427"/>
                  <a:pt x="3063705" y="700292"/>
                </a:cubicBezTo>
                <a:cubicBezTo>
                  <a:pt x="3055891" y="703157"/>
                  <a:pt x="3045083" y="706022"/>
                  <a:pt x="3031279" y="708887"/>
                </a:cubicBezTo>
                <a:cubicBezTo>
                  <a:pt x="3017475" y="711752"/>
                  <a:pt x="3007187" y="713184"/>
                  <a:pt x="3000416" y="713184"/>
                </a:cubicBezTo>
                <a:cubicBezTo>
                  <a:pt x="2999895" y="726727"/>
                  <a:pt x="2999113" y="737927"/>
                  <a:pt x="2998071" y="746782"/>
                </a:cubicBezTo>
                <a:cubicBezTo>
                  <a:pt x="3025158" y="741052"/>
                  <a:pt x="3040264" y="736885"/>
                  <a:pt x="3043390" y="734281"/>
                </a:cubicBezTo>
                <a:cubicBezTo>
                  <a:pt x="3046515" y="731676"/>
                  <a:pt x="3049901" y="731025"/>
                  <a:pt x="3053547" y="732327"/>
                </a:cubicBezTo>
                <a:cubicBezTo>
                  <a:pt x="3057193" y="733629"/>
                  <a:pt x="3060579" y="735322"/>
                  <a:pt x="3063705" y="737406"/>
                </a:cubicBezTo>
                <a:cubicBezTo>
                  <a:pt x="3066830" y="739490"/>
                  <a:pt x="3067091" y="741964"/>
                  <a:pt x="3064486" y="744829"/>
                </a:cubicBezTo>
                <a:cubicBezTo>
                  <a:pt x="3061882" y="747694"/>
                  <a:pt x="3060319" y="751079"/>
                  <a:pt x="3059798" y="754986"/>
                </a:cubicBezTo>
                <a:cubicBezTo>
                  <a:pt x="3059277" y="758893"/>
                  <a:pt x="3059277" y="768920"/>
                  <a:pt x="3059798" y="785068"/>
                </a:cubicBezTo>
                <a:cubicBezTo>
                  <a:pt x="3060319" y="801216"/>
                  <a:pt x="3059668" y="812546"/>
                  <a:pt x="3057845" y="819057"/>
                </a:cubicBezTo>
                <a:cubicBezTo>
                  <a:pt x="3056021" y="825568"/>
                  <a:pt x="3053677" y="826349"/>
                  <a:pt x="3050812" y="821401"/>
                </a:cubicBezTo>
                <a:cubicBezTo>
                  <a:pt x="3047947" y="816452"/>
                  <a:pt x="3046906" y="810983"/>
                  <a:pt x="3047687" y="804992"/>
                </a:cubicBezTo>
                <a:cubicBezTo>
                  <a:pt x="3048468" y="799002"/>
                  <a:pt x="3048729" y="788194"/>
                  <a:pt x="3048468" y="772567"/>
                </a:cubicBezTo>
                <a:cubicBezTo>
                  <a:pt x="3048208" y="756940"/>
                  <a:pt x="3047557" y="748084"/>
                  <a:pt x="3046515" y="746001"/>
                </a:cubicBezTo>
                <a:cubicBezTo>
                  <a:pt x="3045473" y="743917"/>
                  <a:pt x="3043129" y="743396"/>
                  <a:pt x="3039483" y="744438"/>
                </a:cubicBezTo>
                <a:cubicBezTo>
                  <a:pt x="3035837" y="745480"/>
                  <a:pt x="3029456" y="747043"/>
                  <a:pt x="3020340" y="749126"/>
                </a:cubicBezTo>
                <a:cubicBezTo>
                  <a:pt x="3011224" y="751210"/>
                  <a:pt x="3003801" y="751991"/>
                  <a:pt x="2998071" y="751470"/>
                </a:cubicBezTo>
                <a:cubicBezTo>
                  <a:pt x="2993904" y="765534"/>
                  <a:pt x="2988826" y="776083"/>
                  <a:pt x="2982835" y="783115"/>
                </a:cubicBezTo>
                <a:cubicBezTo>
                  <a:pt x="2976845" y="790147"/>
                  <a:pt x="2968641" y="795877"/>
                  <a:pt x="2958223" y="800304"/>
                </a:cubicBezTo>
                <a:cubicBezTo>
                  <a:pt x="2947805" y="804732"/>
                  <a:pt x="2946503" y="804211"/>
                  <a:pt x="2954316" y="798742"/>
                </a:cubicBezTo>
                <a:cubicBezTo>
                  <a:pt x="2962129" y="793272"/>
                  <a:pt x="2968901" y="786631"/>
                  <a:pt x="2974631" y="778817"/>
                </a:cubicBezTo>
                <a:cubicBezTo>
                  <a:pt x="2980361" y="771004"/>
                  <a:pt x="2984268" y="761628"/>
                  <a:pt x="2986351" y="750689"/>
                </a:cubicBezTo>
                <a:cubicBezTo>
                  <a:pt x="2988435" y="739750"/>
                  <a:pt x="2989607" y="729072"/>
                  <a:pt x="2989867" y="718654"/>
                </a:cubicBezTo>
                <a:cubicBezTo>
                  <a:pt x="2990128" y="708236"/>
                  <a:pt x="2989737" y="698729"/>
                  <a:pt x="2988695" y="690134"/>
                </a:cubicBezTo>
                <a:cubicBezTo>
                  <a:pt x="2987653" y="681540"/>
                  <a:pt x="2986091" y="675419"/>
                  <a:pt x="2984007" y="671773"/>
                </a:cubicBezTo>
                <a:cubicBezTo>
                  <a:pt x="2981924" y="668126"/>
                  <a:pt x="2981924" y="666303"/>
                  <a:pt x="2984007" y="666303"/>
                </a:cubicBezTo>
                <a:cubicBezTo>
                  <a:pt x="2986612" y="666303"/>
                  <a:pt x="2990649" y="667606"/>
                  <a:pt x="2996118" y="670210"/>
                </a:cubicBezTo>
                <a:cubicBezTo>
                  <a:pt x="3001588" y="672815"/>
                  <a:pt x="3003671" y="676331"/>
                  <a:pt x="3002369" y="680758"/>
                </a:cubicBezTo>
                <a:cubicBezTo>
                  <a:pt x="3001067" y="685186"/>
                  <a:pt x="3000155" y="693911"/>
                  <a:pt x="2999634" y="706933"/>
                </a:cubicBezTo>
                <a:cubicBezTo>
                  <a:pt x="3005364" y="705892"/>
                  <a:pt x="3017084" y="702766"/>
                  <a:pt x="3034795" y="697557"/>
                </a:cubicBezTo>
                <a:cubicBezTo>
                  <a:pt x="3035837" y="689223"/>
                  <a:pt x="3036357" y="680368"/>
                  <a:pt x="3036357" y="670991"/>
                </a:cubicBezTo>
                <a:cubicBezTo>
                  <a:pt x="3036357" y="661094"/>
                  <a:pt x="3034925" y="654062"/>
                  <a:pt x="3032060" y="649895"/>
                </a:cubicBezTo>
                <a:cubicBezTo>
                  <a:pt x="3030628" y="647811"/>
                  <a:pt x="3030693" y="646607"/>
                  <a:pt x="3032255" y="646281"/>
                </a:cubicBezTo>
                <a:close/>
                <a:moveTo>
                  <a:pt x="1133218" y="645988"/>
                </a:moveTo>
                <a:cubicBezTo>
                  <a:pt x="1134650" y="645598"/>
                  <a:pt x="1137125" y="646249"/>
                  <a:pt x="1140641" y="647942"/>
                </a:cubicBezTo>
                <a:cubicBezTo>
                  <a:pt x="1147673" y="651327"/>
                  <a:pt x="1149887" y="654583"/>
                  <a:pt x="1147282" y="657708"/>
                </a:cubicBezTo>
                <a:cubicBezTo>
                  <a:pt x="1144678" y="660834"/>
                  <a:pt x="1142594" y="664350"/>
                  <a:pt x="1141031" y="668257"/>
                </a:cubicBezTo>
                <a:cubicBezTo>
                  <a:pt x="1139469" y="672163"/>
                  <a:pt x="1137385" y="677763"/>
                  <a:pt x="1134781" y="685056"/>
                </a:cubicBezTo>
                <a:cubicBezTo>
                  <a:pt x="1143636" y="683493"/>
                  <a:pt x="1151319" y="681930"/>
                  <a:pt x="1157830" y="680368"/>
                </a:cubicBezTo>
                <a:cubicBezTo>
                  <a:pt x="1164342" y="678805"/>
                  <a:pt x="1170332" y="677242"/>
                  <a:pt x="1175801" y="675679"/>
                </a:cubicBezTo>
                <a:cubicBezTo>
                  <a:pt x="1181271" y="674117"/>
                  <a:pt x="1186219" y="675028"/>
                  <a:pt x="1190647" y="678414"/>
                </a:cubicBezTo>
                <a:cubicBezTo>
                  <a:pt x="1195075" y="681800"/>
                  <a:pt x="1192470" y="684535"/>
                  <a:pt x="1182833" y="686618"/>
                </a:cubicBezTo>
                <a:cubicBezTo>
                  <a:pt x="1173197" y="688702"/>
                  <a:pt x="1163821" y="690525"/>
                  <a:pt x="1154705" y="692088"/>
                </a:cubicBezTo>
                <a:cubicBezTo>
                  <a:pt x="1145589" y="693650"/>
                  <a:pt x="1137385" y="694953"/>
                  <a:pt x="1130093" y="695994"/>
                </a:cubicBezTo>
                <a:cubicBezTo>
                  <a:pt x="1122279" y="711621"/>
                  <a:pt x="1113684" y="726207"/>
                  <a:pt x="1104308" y="739750"/>
                </a:cubicBezTo>
                <a:cubicBezTo>
                  <a:pt x="1104308" y="764753"/>
                  <a:pt x="1104178" y="781943"/>
                  <a:pt x="1103917" y="791319"/>
                </a:cubicBezTo>
                <a:cubicBezTo>
                  <a:pt x="1103657" y="800695"/>
                  <a:pt x="1102615" y="808639"/>
                  <a:pt x="1100792" y="815150"/>
                </a:cubicBezTo>
                <a:cubicBezTo>
                  <a:pt x="1098969" y="821661"/>
                  <a:pt x="1096625" y="821531"/>
                  <a:pt x="1093760" y="814759"/>
                </a:cubicBezTo>
                <a:cubicBezTo>
                  <a:pt x="1090895" y="807988"/>
                  <a:pt x="1090374" y="801867"/>
                  <a:pt x="1092197" y="796398"/>
                </a:cubicBezTo>
                <a:cubicBezTo>
                  <a:pt x="1094020" y="790928"/>
                  <a:pt x="1094671" y="776473"/>
                  <a:pt x="1094151" y="753033"/>
                </a:cubicBezTo>
                <a:cubicBezTo>
                  <a:pt x="1087379" y="760325"/>
                  <a:pt x="1080086" y="767227"/>
                  <a:pt x="1072273" y="773739"/>
                </a:cubicBezTo>
                <a:cubicBezTo>
                  <a:pt x="1064459" y="780250"/>
                  <a:pt x="1057688" y="784677"/>
                  <a:pt x="1051958" y="787021"/>
                </a:cubicBezTo>
                <a:cubicBezTo>
                  <a:pt x="1046228" y="789366"/>
                  <a:pt x="1045837" y="788324"/>
                  <a:pt x="1050786" y="783896"/>
                </a:cubicBezTo>
                <a:cubicBezTo>
                  <a:pt x="1055734" y="779468"/>
                  <a:pt x="1061855" y="773608"/>
                  <a:pt x="1069147" y="766316"/>
                </a:cubicBezTo>
                <a:cubicBezTo>
                  <a:pt x="1076440" y="759023"/>
                  <a:pt x="1084514" y="749126"/>
                  <a:pt x="1093369" y="736625"/>
                </a:cubicBezTo>
                <a:cubicBezTo>
                  <a:pt x="1093369" y="733499"/>
                  <a:pt x="1092848" y="729983"/>
                  <a:pt x="1091806" y="726076"/>
                </a:cubicBezTo>
                <a:cubicBezTo>
                  <a:pt x="1090765" y="722170"/>
                  <a:pt x="1093890" y="722560"/>
                  <a:pt x="1101183" y="727248"/>
                </a:cubicBezTo>
                <a:cubicBezTo>
                  <a:pt x="1104308" y="723602"/>
                  <a:pt x="1110038" y="713705"/>
                  <a:pt x="1118372" y="697557"/>
                </a:cubicBezTo>
                <a:cubicBezTo>
                  <a:pt x="1111601" y="699120"/>
                  <a:pt x="1106261" y="700162"/>
                  <a:pt x="1102355" y="700683"/>
                </a:cubicBezTo>
                <a:cubicBezTo>
                  <a:pt x="1098448" y="701203"/>
                  <a:pt x="1094151" y="699901"/>
                  <a:pt x="1089462" y="696776"/>
                </a:cubicBezTo>
                <a:cubicBezTo>
                  <a:pt x="1084774" y="693650"/>
                  <a:pt x="1085816" y="691958"/>
                  <a:pt x="1092588" y="691697"/>
                </a:cubicBezTo>
                <a:cubicBezTo>
                  <a:pt x="1099360" y="691437"/>
                  <a:pt x="1109257" y="690265"/>
                  <a:pt x="1122279" y="688181"/>
                </a:cubicBezTo>
                <a:cubicBezTo>
                  <a:pt x="1130093" y="667866"/>
                  <a:pt x="1133348" y="655234"/>
                  <a:pt x="1132046" y="650286"/>
                </a:cubicBezTo>
                <a:cubicBezTo>
                  <a:pt x="1131395" y="647811"/>
                  <a:pt x="1131785" y="646379"/>
                  <a:pt x="1133218" y="645988"/>
                </a:cubicBezTo>
                <a:close/>
                <a:moveTo>
                  <a:pt x="75896" y="645598"/>
                </a:moveTo>
                <a:cubicBezTo>
                  <a:pt x="77199" y="645077"/>
                  <a:pt x="79478" y="645728"/>
                  <a:pt x="82733" y="647551"/>
                </a:cubicBezTo>
                <a:cubicBezTo>
                  <a:pt x="89244" y="651197"/>
                  <a:pt x="92109" y="653541"/>
                  <a:pt x="91328" y="654583"/>
                </a:cubicBezTo>
                <a:cubicBezTo>
                  <a:pt x="90547" y="655625"/>
                  <a:pt x="89375" y="657448"/>
                  <a:pt x="87812" y="660052"/>
                </a:cubicBezTo>
                <a:cubicBezTo>
                  <a:pt x="103439" y="673596"/>
                  <a:pt x="118805" y="685186"/>
                  <a:pt x="133912" y="694822"/>
                </a:cubicBezTo>
                <a:cubicBezTo>
                  <a:pt x="149018" y="704459"/>
                  <a:pt x="162821" y="710449"/>
                  <a:pt x="175323" y="712793"/>
                </a:cubicBezTo>
                <a:cubicBezTo>
                  <a:pt x="187825" y="715138"/>
                  <a:pt x="187825" y="717221"/>
                  <a:pt x="175323" y="719044"/>
                </a:cubicBezTo>
                <a:cubicBezTo>
                  <a:pt x="162821" y="720867"/>
                  <a:pt x="154227" y="721649"/>
                  <a:pt x="149538" y="721388"/>
                </a:cubicBezTo>
                <a:cubicBezTo>
                  <a:pt x="144850" y="721128"/>
                  <a:pt x="139381" y="718133"/>
                  <a:pt x="133130" y="712403"/>
                </a:cubicBezTo>
                <a:lnTo>
                  <a:pt x="85468" y="663959"/>
                </a:lnTo>
                <a:cubicBezTo>
                  <a:pt x="72446" y="683753"/>
                  <a:pt x="60074" y="699771"/>
                  <a:pt x="48354" y="712012"/>
                </a:cubicBezTo>
                <a:cubicBezTo>
                  <a:pt x="36634" y="724253"/>
                  <a:pt x="23872" y="733629"/>
                  <a:pt x="10068" y="740141"/>
                </a:cubicBezTo>
                <a:cubicBezTo>
                  <a:pt x="-3736" y="746652"/>
                  <a:pt x="-3345" y="744568"/>
                  <a:pt x="11240" y="733890"/>
                </a:cubicBezTo>
                <a:cubicBezTo>
                  <a:pt x="25825" y="723211"/>
                  <a:pt x="40410" y="708105"/>
                  <a:pt x="54995" y="688572"/>
                </a:cubicBezTo>
                <a:cubicBezTo>
                  <a:pt x="69581" y="669038"/>
                  <a:pt x="76222" y="656406"/>
                  <a:pt x="74920" y="650676"/>
                </a:cubicBezTo>
                <a:cubicBezTo>
                  <a:pt x="74269" y="647811"/>
                  <a:pt x="74594" y="646118"/>
                  <a:pt x="75896" y="645598"/>
                </a:cubicBezTo>
                <a:close/>
                <a:moveTo>
                  <a:pt x="3670574" y="645109"/>
                </a:moveTo>
                <a:cubicBezTo>
                  <a:pt x="3671812" y="644653"/>
                  <a:pt x="3673081" y="644686"/>
                  <a:pt x="3674384" y="645207"/>
                </a:cubicBezTo>
                <a:cubicBezTo>
                  <a:pt x="3676988" y="646249"/>
                  <a:pt x="3680374" y="648723"/>
                  <a:pt x="3684541" y="652630"/>
                </a:cubicBezTo>
                <a:cubicBezTo>
                  <a:pt x="3688708" y="656536"/>
                  <a:pt x="3688969" y="658750"/>
                  <a:pt x="3685322" y="659271"/>
                </a:cubicBezTo>
                <a:cubicBezTo>
                  <a:pt x="3681676" y="659792"/>
                  <a:pt x="3675946" y="660964"/>
                  <a:pt x="3668133" y="662787"/>
                </a:cubicBezTo>
                <a:cubicBezTo>
                  <a:pt x="3660319" y="664610"/>
                  <a:pt x="3654590" y="666043"/>
                  <a:pt x="3650943" y="667085"/>
                </a:cubicBezTo>
                <a:cubicBezTo>
                  <a:pt x="3655631" y="671773"/>
                  <a:pt x="3657715" y="674638"/>
                  <a:pt x="3657194" y="675679"/>
                </a:cubicBezTo>
                <a:cubicBezTo>
                  <a:pt x="3656673" y="676721"/>
                  <a:pt x="3656152" y="680368"/>
                  <a:pt x="3655631" y="686618"/>
                </a:cubicBezTo>
                <a:cubicBezTo>
                  <a:pt x="3663966" y="685577"/>
                  <a:pt x="3673342" y="684274"/>
                  <a:pt x="3683760" y="682712"/>
                </a:cubicBezTo>
                <a:cubicBezTo>
                  <a:pt x="3694178" y="681149"/>
                  <a:pt x="3703294" y="679847"/>
                  <a:pt x="3711107" y="678805"/>
                </a:cubicBezTo>
                <a:cubicBezTo>
                  <a:pt x="3718920" y="677763"/>
                  <a:pt x="3725432" y="678675"/>
                  <a:pt x="3730640" y="681540"/>
                </a:cubicBezTo>
                <a:cubicBezTo>
                  <a:pt x="3735850" y="684404"/>
                  <a:pt x="3738194" y="686749"/>
                  <a:pt x="3737673" y="688572"/>
                </a:cubicBezTo>
                <a:cubicBezTo>
                  <a:pt x="3737152" y="690395"/>
                  <a:pt x="3730771" y="690916"/>
                  <a:pt x="3718530" y="690134"/>
                </a:cubicBezTo>
                <a:cubicBezTo>
                  <a:pt x="3706288" y="689353"/>
                  <a:pt x="3685322" y="690265"/>
                  <a:pt x="3655631" y="692869"/>
                </a:cubicBezTo>
                <a:cubicBezTo>
                  <a:pt x="3655110" y="698599"/>
                  <a:pt x="3654850" y="704329"/>
                  <a:pt x="3654850" y="710059"/>
                </a:cubicBezTo>
                <a:cubicBezTo>
                  <a:pt x="3671518" y="708496"/>
                  <a:pt x="3681025" y="707064"/>
                  <a:pt x="3683369" y="705761"/>
                </a:cubicBezTo>
                <a:cubicBezTo>
                  <a:pt x="3685713" y="704459"/>
                  <a:pt x="3688708" y="704589"/>
                  <a:pt x="3692354" y="706152"/>
                </a:cubicBezTo>
                <a:cubicBezTo>
                  <a:pt x="3696001" y="707715"/>
                  <a:pt x="3699517" y="709668"/>
                  <a:pt x="3702903" y="712012"/>
                </a:cubicBezTo>
                <a:cubicBezTo>
                  <a:pt x="3706288" y="714356"/>
                  <a:pt x="3706419" y="716961"/>
                  <a:pt x="3703294" y="719826"/>
                </a:cubicBezTo>
                <a:cubicBezTo>
                  <a:pt x="3700168" y="722691"/>
                  <a:pt x="3697303" y="727509"/>
                  <a:pt x="3694698" y="734281"/>
                </a:cubicBezTo>
                <a:cubicBezTo>
                  <a:pt x="3692094" y="741052"/>
                  <a:pt x="3689099" y="747433"/>
                  <a:pt x="3685713" y="753424"/>
                </a:cubicBezTo>
                <a:cubicBezTo>
                  <a:pt x="3682327" y="759414"/>
                  <a:pt x="3679592" y="759284"/>
                  <a:pt x="3677509" y="753033"/>
                </a:cubicBezTo>
                <a:cubicBezTo>
                  <a:pt x="3670216" y="753554"/>
                  <a:pt x="3662403" y="754335"/>
                  <a:pt x="3654068" y="755377"/>
                </a:cubicBezTo>
                <a:lnTo>
                  <a:pt x="3654068" y="772567"/>
                </a:lnTo>
                <a:cubicBezTo>
                  <a:pt x="3662403" y="771004"/>
                  <a:pt x="3668524" y="769832"/>
                  <a:pt x="3672430" y="769050"/>
                </a:cubicBezTo>
                <a:cubicBezTo>
                  <a:pt x="3676337" y="768269"/>
                  <a:pt x="3679853" y="769311"/>
                  <a:pt x="3682978" y="772176"/>
                </a:cubicBezTo>
                <a:cubicBezTo>
                  <a:pt x="3686104" y="775041"/>
                  <a:pt x="3684932" y="776734"/>
                  <a:pt x="3679462" y="777255"/>
                </a:cubicBezTo>
                <a:cubicBezTo>
                  <a:pt x="3673993" y="777776"/>
                  <a:pt x="3665528" y="778817"/>
                  <a:pt x="3654068" y="780380"/>
                </a:cubicBezTo>
                <a:lnTo>
                  <a:pt x="3653287" y="799132"/>
                </a:lnTo>
                <a:cubicBezTo>
                  <a:pt x="3669435" y="797570"/>
                  <a:pt x="3682978" y="796267"/>
                  <a:pt x="3693917" y="795226"/>
                </a:cubicBezTo>
                <a:cubicBezTo>
                  <a:pt x="3704856" y="794184"/>
                  <a:pt x="3712409" y="795486"/>
                  <a:pt x="3716576" y="799132"/>
                </a:cubicBezTo>
                <a:cubicBezTo>
                  <a:pt x="3720744" y="802779"/>
                  <a:pt x="3721525" y="805253"/>
                  <a:pt x="3718920" y="806555"/>
                </a:cubicBezTo>
                <a:cubicBezTo>
                  <a:pt x="3716316" y="807857"/>
                  <a:pt x="3709154" y="807857"/>
                  <a:pt x="3697433" y="806555"/>
                </a:cubicBezTo>
                <a:cubicBezTo>
                  <a:pt x="3685713" y="805253"/>
                  <a:pt x="3672690" y="805253"/>
                  <a:pt x="3658366" y="806555"/>
                </a:cubicBezTo>
                <a:cubicBezTo>
                  <a:pt x="3644041" y="807857"/>
                  <a:pt x="3631670" y="809420"/>
                  <a:pt x="3621252" y="811243"/>
                </a:cubicBezTo>
                <a:cubicBezTo>
                  <a:pt x="3610834" y="813066"/>
                  <a:pt x="3604192" y="814238"/>
                  <a:pt x="3601328" y="814759"/>
                </a:cubicBezTo>
                <a:cubicBezTo>
                  <a:pt x="3598462" y="815280"/>
                  <a:pt x="3595077" y="814238"/>
                  <a:pt x="3591170" y="811634"/>
                </a:cubicBezTo>
                <a:cubicBezTo>
                  <a:pt x="3587263" y="809029"/>
                  <a:pt x="3585700" y="807337"/>
                  <a:pt x="3586482" y="806555"/>
                </a:cubicBezTo>
                <a:cubicBezTo>
                  <a:pt x="3587263" y="805774"/>
                  <a:pt x="3589738" y="805383"/>
                  <a:pt x="3593905" y="805383"/>
                </a:cubicBezTo>
                <a:cubicBezTo>
                  <a:pt x="3598072" y="805383"/>
                  <a:pt x="3604453" y="804862"/>
                  <a:pt x="3613048" y="803820"/>
                </a:cubicBezTo>
                <a:cubicBezTo>
                  <a:pt x="3621642" y="802779"/>
                  <a:pt x="3632451" y="801476"/>
                  <a:pt x="3645474" y="799914"/>
                </a:cubicBezTo>
                <a:lnTo>
                  <a:pt x="3645474" y="781943"/>
                </a:lnTo>
                <a:cubicBezTo>
                  <a:pt x="3639744" y="782464"/>
                  <a:pt x="3634926" y="782985"/>
                  <a:pt x="3631019" y="783505"/>
                </a:cubicBezTo>
                <a:cubicBezTo>
                  <a:pt x="3627112" y="784026"/>
                  <a:pt x="3623075" y="783245"/>
                  <a:pt x="3618908" y="781161"/>
                </a:cubicBezTo>
                <a:cubicBezTo>
                  <a:pt x="3614741" y="779078"/>
                  <a:pt x="3615913" y="777776"/>
                  <a:pt x="3622424" y="777255"/>
                </a:cubicBezTo>
                <a:cubicBezTo>
                  <a:pt x="3628935" y="776734"/>
                  <a:pt x="3636618" y="775692"/>
                  <a:pt x="3645474" y="774129"/>
                </a:cubicBezTo>
                <a:lnTo>
                  <a:pt x="3645474" y="756158"/>
                </a:lnTo>
                <a:cubicBezTo>
                  <a:pt x="3638702" y="756679"/>
                  <a:pt x="3631670" y="757461"/>
                  <a:pt x="3624377" y="758502"/>
                </a:cubicBezTo>
                <a:cubicBezTo>
                  <a:pt x="3621252" y="765274"/>
                  <a:pt x="3617606" y="761888"/>
                  <a:pt x="3613438" y="748345"/>
                </a:cubicBezTo>
                <a:cubicBezTo>
                  <a:pt x="3609271" y="734801"/>
                  <a:pt x="3605495" y="725686"/>
                  <a:pt x="3602109" y="720998"/>
                </a:cubicBezTo>
                <a:cubicBezTo>
                  <a:pt x="3598723" y="716310"/>
                  <a:pt x="3598723" y="714096"/>
                  <a:pt x="3602109" y="714356"/>
                </a:cubicBezTo>
                <a:cubicBezTo>
                  <a:pt x="3605495" y="714617"/>
                  <a:pt x="3608490" y="714877"/>
                  <a:pt x="3611094" y="715138"/>
                </a:cubicBezTo>
                <a:cubicBezTo>
                  <a:pt x="3613699" y="715398"/>
                  <a:pt x="3625159" y="714226"/>
                  <a:pt x="3645474" y="711621"/>
                </a:cubicBezTo>
                <a:lnTo>
                  <a:pt x="3645474" y="694432"/>
                </a:lnTo>
                <a:cubicBezTo>
                  <a:pt x="3641306" y="694432"/>
                  <a:pt x="3632582" y="695343"/>
                  <a:pt x="3619298" y="697167"/>
                </a:cubicBezTo>
                <a:cubicBezTo>
                  <a:pt x="3606016" y="698990"/>
                  <a:pt x="3597030" y="700422"/>
                  <a:pt x="3592342" y="701464"/>
                </a:cubicBezTo>
                <a:cubicBezTo>
                  <a:pt x="3587654" y="702506"/>
                  <a:pt x="3583617" y="702636"/>
                  <a:pt x="3580231" y="701855"/>
                </a:cubicBezTo>
                <a:cubicBezTo>
                  <a:pt x="3576845" y="701073"/>
                  <a:pt x="3573850" y="699641"/>
                  <a:pt x="3571246" y="697557"/>
                </a:cubicBezTo>
                <a:cubicBezTo>
                  <a:pt x="3568641" y="695474"/>
                  <a:pt x="3569162" y="694432"/>
                  <a:pt x="3572808" y="694432"/>
                </a:cubicBezTo>
                <a:cubicBezTo>
                  <a:pt x="3576455" y="694432"/>
                  <a:pt x="3585180" y="693781"/>
                  <a:pt x="3598984" y="692478"/>
                </a:cubicBezTo>
                <a:cubicBezTo>
                  <a:pt x="3612787" y="691176"/>
                  <a:pt x="3628284" y="689483"/>
                  <a:pt x="3645474" y="687400"/>
                </a:cubicBezTo>
                <a:cubicBezTo>
                  <a:pt x="3645474" y="678023"/>
                  <a:pt x="3644172" y="671773"/>
                  <a:pt x="3641567" y="668647"/>
                </a:cubicBezTo>
                <a:cubicBezTo>
                  <a:pt x="3633232" y="669689"/>
                  <a:pt x="3626982" y="670340"/>
                  <a:pt x="3622814" y="670601"/>
                </a:cubicBezTo>
                <a:cubicBezTo>
                  <a:pt x="3618648" y="670861"/>
                  <a:pt x="3616173" y="670731"/>
                  <a:pt x="3615392" y="670210"/>
                </a:cubicBezTo>
                <a:cubicBezTo>
                  <a:pt x="3614610" y="669689"/>
                  <a:pt x="3617345" y="668517"/>
                  <a:pt x="3623596" y="666694"/>
                </a:cubicBezTo>
                <a:cubicBezTo>
                  <a:pt x="3629847" y="664871"/>
                  <a:pt x="3638051" y="662006"/>
                  <a:pt x="3648208" y="658099"/>
                </a:cubicBezTo>
                <a:cubicBezTo>
                  <a:pt x="3658366" y="654192"/>
                  <a:pt x="3664617" y="650807"/>
                  <a:pt x="3666961" y="647942"/>
                </a:cubicBezTo>
                <a:cubicBezTo>
                  <a:pt x="3668133" y="646509"/>
                  <a:pt x="3669337" y="645565"/>
                  <a:pt x="3670574" y="645109"/>
                </a:cubicBezTo>
                <a:close/>
                <a:moveTo>
                  <a:pt x="3462587" y="644816"/>
                </a:moveTo>
                <a:cubicBezTo>
                  <a:pt x="3464085" y="645077"/>
                  <a:pt x="3466396" y="646249"/>
                  <a:pt x="3469522" y="648332"/>
                </a:cubicBezTo>
                <a:cubicBezTo>
                  <a:pt x="3475772" y="652499"/>
                  <a:pt x="3476814" y="655495"/>
                  <a:pt x="3472647" y="657318"/>
                </a:cubicBezTo>
                <a:cubicBezTo>
                  <a:pt x="3468480" y="659141"/>
                  <a:pt x="3463922" y="662006"/>
                  <a:pt x="3458974" y="665913"/>
                </a:cubicBezTo>
                <a:cubicBezTo>
                  <a:pt x="3454025" y="669819"/>
                  <a:pt x="3449076" y="673075"/>
                  <a:pt x="3444128" y="675679"/>
                </a:cubicBezTo>
                <a:cubicBezTo>
                  <a:pt x="3439179" y="678284"/>
                  <a:pt x="3438789" y="677372"/>
                  <a:pt x="3442956" y="672945"/>
                </a:cubicBezTo>
                <a:cubicBezTo>
                  <a:pt x="3447123" y="668517"/>
                  <a:pt x="3451160" y="663829"/>
                  <a:pt x="3455067" y="658880"/>
                </a:cubicBezTo>
                <a:cubicBezTo>
                  <a:pt x="3458974" y="653932"/>
                  <a:pt x="3460796" y="649895"/>
                  <a:pt x="3460536" y="646770"/>
                </a:cubicBezTo>
                <a:cubicBezTo>
                  <a:pt x="3460406" y="645207"/>
                  <a:pt x="3461090" y="644556"/>
                  <a:pt x="3462587" y="644816"/>
                </a:cubicBezTo>
                <a:close/>
                <a:moveTo>
                  <a:pt x="1791071" y="643644"/>
                </a:moveTo>
                <a:cubicBezTo>
                  <a:pt x="1791917" y="643123"/>
                  <a:pt x="1793382" y="643123"/>
                  <a:pt x="1795466" y="643644"/>
                </a:cubicBezTo>
                <a:cubicBezTo>
                  <a:pt x="1799633" y="644165"/>
                  <a:pt x="1803540" y="645728"/>
                  <a:pt x="1807186" y="648332"/>
                </a:cubicBezTo>
                <a:cubicBezTo>
                  <a:pt x="1810832" y="650937"/>
                  <a:pt x="1811223" y="653151"/>
                  <a:pt x="1808358" y="654974"/>
                </a:cubicBezTo>
                <a:cubicBezTo>
                  <a:pt x="1805493" y="656797"/>
                  <a:pt x="1801586" y="660313"/>
                  <a:pt x="1796638" y="665522"/>
                </a:cubicBezTo>
                <a:cubicBezTo>
                  <a:pt x="1791689" y="670731"/>
                  <a:pt x="1786220" y="675679"/>
                  <a:pt x="1780230" y="680368"/>
                </a:cubicBezTo>
                <a:cubicBezTo>
                  <a:pt x="1774239" y="685056"/>
                  <a:pt x="1773328" y="684404"/>
                  <a:pt x="1777495" y="678414"/>
                </a:cubicBezTo>
                <a:cubicBezTo>
                  <a:pt x="1781662" y="672424"/>
                  <a:pt x="1785048" y="666433"/>
                  <a:pt x="1787653" y="660443"/>
                </a:cubicBezTo>
                <a:cubicBezTo>
                  <a:pt x="1790257" y="654453"/>
                  <a:pt x="1791169" y="649895"/>
                  <a:pt x="1790387" y="646770"/>
                </a:cubicBezTo>
                <a:cubicBezTo>
                  <a:pt x="1789997" y="645207"/>
                  <a:pt x="1790224" y="644165"/>
                  <a:pt x="1791071" y="643644"/>
                </a:cubicBezTo>
                <a:close/>
                <a:moveTo>
                  <a:pt x="3256065" y="643254"/>
                </a:moveTo>
                <a:cubicBezTo>
                  <a:pt x="3259711" y="644556"/>
                  <a:pt x="3263488" y="646379"/>
                  <a:pt x="3267395" y="648723"/>
                </a:cubicBezTo>
                <a:cubicBezTo>
                  <a:pt x="3271301" y="651067"/>
                  <a:pt x="3271562" y="653281"/>
                  <a:pt x="3268176" y="655364"/>
                </a:cubicBezTo>
                <a:cubicBezTo>
                  <a:pt x="3264790" y="657448"/>
                  <a:pt x="3260753" y="661876"/>
                  <a:pt x="3256065" y="668647"/>
                </a:cubicBezTo>
                <a:cubicBezTo>
                  <a:pt x="3270129" y="668647"/>
                  <a:pt x="3278985" y="667475"/>
                  <a:pt x="3282631" y="665131"/>
                </a:cubicBezTo>
                <a:cubicBezTo>
                  <a:pt x="3286277" y="662787"/>
                  <a:pt x="3289663" y="662397"/>
                  <a:pt x="3292788" y="663959"/>
                </a:cubicBezTo>
                <a:cubicBezTo>
                  <a:pt x="3295914" y="665522"/>
                  <a:pt x="3298779" y="667475"/>
                  <a:pt x="3301383" y="669819"/>
                </a:cubicBezTo>
                <a:cubicBezTo>
                  <a:pt x="3303988" y="672163"/>
                  <a:pt x="3303988" y="674117"/>
                  <a:pt x="3301383" y="675679"/>
                </a:cubicBezTo>
                <a:cubicBezTo>
                  <a:pt x="3298779" y="677242"/>
                  <a:pt x="3290705" y="684665"/>
                  <a:pt x="3277161" y="697948"/>
                </a:cubicBezTo>
                <a:cubicBezTo>
                  <a:pt x="3263618" y="711231"/>
                  <a:pt x="3250465" y="719695"/>
                  <a:pt x="3237703" y="723342"/>
                </a:cubicBezTo>
                <a:cubicBezTo>
                  <a:pt x="3224941" y="726988"/>
                  <a:pt x="3221816" y="726988"/>
                  <a:pt x="3228327" y="723342"/>
                </a:cubicBezTo>
                <a:cubicBezTo>
                  <a:pt x="3234838" y="719695"/>
                  <a:pt x="3242391" y="714747"/>
                  <a:pt x="3250986" y="708496"/>
                </a:cubicBezTo>
                <a:cubicBezTo>
                  <a:pt x="3259581" y="702245"/>
                  <a:pt x="3267395" y="694692"/>
                  <a:pt x="3274427" y="685837"/>
                </a:cubicBezTo>
                <a:cubicBezTo>
                  <a:pt x="3281459" y="676982"/>
                  <a:pt x="3283412" y="672554"/>
                  <a:pt x="3280287" y="672554"/>
                </a:cubicBezTo>
                <a:cubicBezTo>
                  <a:pt x="3277682" y="672554"/>
                  <a:pt x="3273515" y="672945"/>
                  <a:pt x="3267785" y="673726"/>
                </a:cubicBezTo>
                <a:cubicBezTo>
                  <a:pt x="3262055" y="674507"/>
                  <a:pt x="3257367" y="673856"/>
                  <a:pt x="3253721" y="671773"/>
                </a:cubicBezTo>
                <a:cubicBezTo>
                  <a:pt x="3250075" y="675940"/>
                  <a:pt x="3245907" y="680107"/>
                  <a:pt x="3241219" y="684274"/>
                </a:cubicBezTo>
                <a:cubicBezTo>
                  <a:pt x="3245907" y="685316"/>
                  <a:pt x="3250335" y="687269"/>
                  <a:pt x="3254502" y="690134"/>
                </a:cubicBezTo>
                <a:cubicBezTo>
                  <a:pt x="3258670" y="692999"/>
                  <a:pt x="3259581" y="696125"/>
                  <a:pt x="3257237" y="699511"/>
                </a:cubicBezTo>
                <a:cubicBezTo>
                  <a:pt x="3254893" y="702896"/>
                  <a:pt x="3251898" y="702896"/>
                  <a:pt x="3248252" y="699511"/>
                </a:cubicBezTo>
                <a:cubicBezTo>
                  <a:pt x="3244605" y="696125"/>
                  <a:pt x="3241219" y="691827"/>
                  <a:pt x="3238094" y="686618"/>
                </a:cubicBezTo>
                <a:cubicBezTo>
                  <a:pt x="3221425" y="695994"/>
                  <a:pt x="3217258" y="696646"/>
                  <a:pt x="3225592" y="688572"/>
                </a:cubicBezTo>
                <a:cubicBezTo>
                  <a:pt x="3233927" y="680498"/>
                  <a:pt x="3240178" y="672684"/>
                  <a:pt x="3244345" y="665131"/>
                </a:cubicBezTo>
                <a:cubicBezTo>
                  <a:pt x="3248512" y="657578"/>
                  <a:pt x="3250596" y="651718"/>
                  <a:pt x="3250596" y="647551"/>
                </a:cubicBezTo>
                <a:cubicBezTo>
                  <a:pt x="3250596" y="643384"/>
                  <a:pt x="3252419" y="641951"/>
                  <a:pt x="3256065" y="643254"/>
                </a:cubicBezTo>
                <a:close/>
                <a:moveTo>
                  <a:pt x="3389824" y="456530"/>
                </a:moveTo>
                <a:cubicBezTo>
                  <a:pt x="3394512" y="457572"/>
                  <a:pt x="3397638" y="460176"/>
                  <a:pt x="3399200" y="464344"/>
                </a:cubicBezTo>
                <a:cubicBezTo>
                  <a:pt x="3400763" y="468511"/>
                  <a:pt x="3400503" y="473850"/>
                  <a:pt x="3398419" y="480361"/>
                </a:cubicBezTo>
                <a:cubicBezTo>
                  <a:pt x="3396336" y="486872"/>
                  <a:pt x="3392559" y="493123"/>
                  <a:pt x="3387090" y="499113"/>
                </a:cubicBezTo>
                <a:cubicBezTo>
                  <a:pt x="3381620" y="505104"/>
                  <a:pt x="3376802" y="508359"/>
                  <a:pt x="3372635" y="508880"/>
                </a:cubicBezTo>
                <a:cubicBezTo>
                  <a:pt x="3368467" y="509401"/>
                  <a:pt x="3367947" y="508490"/>
                  <a:pt x="3371072" y="506146"/>
                </a:cubicBezTo>
                <a:cubicBezTo>
                  <a:pt x="3374197" y="503802"/>
                  <a:pt x="3377193" y="500806"/>
                  <a:pt x="3380057" y="497160"/>
                </a:cubicBezTo>
                <a:cubicBezTo>
                  <a:pt x="3382922" y="493514"/>
                  <a:pt x="3385397" y="488305"/>
                  <a:pt x="3387480" y="481533"/>
                </a:cubicBezTo>
                <a:cubicBezTo>
                  <a:pt x="3382792" y="481533"/>
                  <a:pt x="3379406" y="480752"/>
                  <a:pt x="3377323" y="479189"/>
                </a:cubicBezTo>
                <a:cubicBezTo>
                  <a:pt x="3375239" y="477626"/>
                  <a:pt x="3373807" y="475543"/>
                  <a:pt x="3373025" y="472938"/>
                </a:cubicBezTo>
                <a:cubicBezTo>
                  <a:pt x="3372244" y="470334"/>
                  <a:pt x="3372114" y="467860"/>
                  <a:pt x="3372635" y="465516"/>
                </a:cubicBezTo>
                <a:cubicBezTo>
                  <a:pt x="3373156" y="463171"/>
                  <a:pt x="3374979" y="460827"/>
                  <a:pt x="3378104" y="458483"/>
                </a:cubicBezTo>
                <a:cubicBezTo>
                  <a:pt x="3381229" y="456139"/>
                  <a:pt x="3385136" y="455488"/>
                  <a:pt x="3389824" y="456530"/>
                </a:cubicBezTo>
                <a:close/>
                <a:moveTo>
                  <a:pt x="908822" y="448717"/>
                </a:moveTo>
                <a:lnTo>
                  <a:pt x="893195" y="449498"/>
                </a:lnTo>
                <a:cubicBezTo>
                  <a:pt x="894237" y="454186"/>
                  <a:pt x="895019" y="463823"/>
                  <a:pt x="895539" y="478408"/>
                </a:cubicBezTo>
                <a:lnTo>
                  <a:pt x="912729" y="476845"/>
                </a:lnTo>
                <a:cubicBezTo>
                  <a:pt x="912208" y="471636"/>
                  <a:pt x="911687" y="466688"/>
                  <a:pt x="911166" y="461999"/>
                </a:cubicBezTo>
                <a:cubicBezTo>
                  <a:pt x="910645" y="457311"/>
                  <a:pt x="909864" y="452884"/>
                  <a:pt x="908822" y="448717"/>
                </a:cubicBezTo>
                <a:close/>
                <a:moveTo>
                  <a:pt x="933826" y="445591"/>
                </a:moveTo>
                <a:lnTo>
                  <a:pt x="913510" y="447935"/>
                </a:lnTo>
                <a:cubicBezTo>
                  <a:pt x="915594" y="451061"/>
                  <a:pt x="917287" y="454577"/>
                  <a:pt x="918589" y="458483"/>
                </a:cubicBezTo>
                <a:cubicBezTo>
                  <a:pt x="919891" y="462390"/>
                  <a:pt x="919240" y="468511"/>
                  <a:pt x="916636" y="476845"/>
                </a:cubicBezTo>
                <a:lnTo>
                  <a:pt x="933826" y="475282"/>
                </a:lnTo>
                <a:cubicBezTo>
                  <a:pt x="934867" y="467990"/>
                  <a:pt x="935518" y="461739"/>
                  <a:pt x="935779" y="456530"/>
                </a:cubicBezTo>
                <a:cubicBezTo>
                  <a:pt x="936039" y="451321"/>
                  <a:pt x="935388" y="447675"/>
                  <a:pt x="933826" y="445591"/>
                </a:cubicBezTo>
                <a:close/>
                <a:moveTo>
                  <a:pt x="4834015" y="442466"/>
                </a:moveTo>
                <a:cubicBezTo>
                  <a:pt x="4845996" y="445070"/>
                  <a:pt x="4855242" y="448326"/>
                  <a:pt x="4861753" y="452233"/>
                </a:cubicBezTo>
                <a:cubicBezTo>
                  <a:pt x="4868264" y="456139"/>
                  <a:pt x="4872952" y="459655"/>
                  <a:pt x="4875817" y="462781"/>
                </a:cubicBezTo>
                <a:cubicBezTo>
                  <a:pt x="4878682" y="465906"/>
                  <a:pt x="4880506" y="470073"/>
                  <a:pt x="4881286" y="475282"/>
                </a:cubicBezTo>
                <a:cubicBezTo>
                  <a:pt x="4882068" y="480491"/>
                  <a:pt x="4880506" y="484659"/>
                  <a:pt x="4876598" y="487784"/>
                </a:cubicBezTo>
                <a:cubicBezTo>
                  <a:pt x="4872692" y="490909"/>
                  <a:pt x="4868394" y="486872"/>
                  <a:pt x="4863706" y="475673"/>
                </a:cubicBezTo>
                <a:cubicBezTo>
                  <a:pt x="4859018" y="464474"/>
                  <a:pt x="4848860" y="454186"/>
                  <a:pt x="4833234" y="444810"/>
                </a:cubicBezTo>
                <a:close/>
                <a:moveTo>
                  <a:pt x="1271665" y="442466"/>
                </a:moveTo>
                <a:cubicBezTo>
                  <a:pt x="1283646" y="445070"/>
                  <a:pt x="1292892" y="448326"/>
                  <a:pt x="1299403" y="452233"/>
                </a:cubicBezTo>
                <a:cubicBezTo>
                  <a:pt x="1305914" y="456139"/>
                  <a:pt x="1310602" y="459655"/>
                  <a:pt x="1313467" y="462781"/>
                </a:cubicBezTo>
                <a:cubicBezTo>
                  <a:pt x="1316332" y="465906"/>
                  <a:pt x="1318155" y="470073"/>
                  <a:pt x="1318937" y="475282"/>
                </a:cubicBezTo>
                <a:cubicBezTo>
                  <a:pt x="1319718" y="480491"/>
                  <a:pt x="1318155" y="484659"/>
                  <a:pt x="1314249" y="487784"/>
                </a:cubicBezTo>
                <a:cubicBezTo>
                  <a:pt x="1310342" y="490909"/>
                  <a:pt x="1306045" y="486872"/>
                  <a:pt x="1301356" y="475673"/>
                </a:cubicBezTo>
                <a:cubicBezTo>
                  <a:pt x="1296668" y="464474"/>
                  <a:pt x="1286511" y="454186"/>
                  <a:pt x="1270884" y="444810"/>
                </a:cubicBezTo>
                <a:close/>
                <a:moveTo>
                  <a:pt x="959610" y="442466"/>
                </a:moveTo>
                <a:cubicBezTo>
                  <a:pt x="956485" y="442466"/>
                  <a:pt x="951276" y="442987"/>
                  <a:pt x="943983" y="444028"/>
                </a:cubicBezTo>
                <a:cubicBezTo>
                  <a:pt x="947629" y="447675"/>
                  <a:pt x="948801" y="450540"/>
                  <a:pt x="947499" y="452623"/>
                </a:cubicBezTo>
                <a:cubicBezTo>
                  <a:pt x="946197" y="454707"/>
                  <a:pt x="943983" y="461999"/>
                  <a:pt x="940858" y="474501"/>
                </a:cubicBezTo>
                <a:lnTo>
                  <a:pt x="961954" y="472157"/>
                </a:lnTo>
                <a:cubicBezTo>
                  <a:pt x="963517" y="466427"/>
                  <a:pt x="964558" y="460958"/>
                  <a:pt x="965079" y="455749"/>
                </a:cubicBezTo>
                <a:cubicBezTo>
                  <a:pt x="965600" y="450540"/>
                  <a:pt x="965730" y="447024"/>
                  <a:pt x="965470" y="445200"/>
                </a:cubicBezTo>
                <a:cubicBezTo>
                  <a:pt x="965210" y="443377"/>
                  <a:pt x="963256" y="442466"/>
                  <a:pt x="959610" y="442466"/>
                </a:cubicBezTo>
                <a:close/>
                <a:moveTo>
                  <a:pt x="119652" y="441001"/>
                </a:moveTo>
                <a:cubicBezTo>
                  <a:pt x="120303" y="440545"/>
                  <a:pt x="121410" y="440643"/>
                  <a:pt x="122973" y="441294"/>
                </a:cubicBezTo>
                <a:cubicBezTo>
                  <a:pt x="126098" y="442596"/>
                  <a:pt x="128833" y="444419"/>
                  <a:pt x="131177" y="446763"/>
                </a:cubicBezTo>
                <a:cubicBezTo>
                  <a:pt x="133521" y="449107"/>
                  <a:pt x="133521" y="450540"/>
                  <a:pt x="131177" y="451061"/>
                </a:cubicBezTo>
                <a:cubicBezTo>
                  <a:pt x="128833" y="451581"/>
                  <a:pt x="121931" y="456270"/>
                  <a:pt x="110471" y="465125"/>
                </a:cubicBezTo>
                <a:cubicBezTo>
                  <a:pt x="125056" y="468250"/>
                  <a:pt x="134823" y="471245"/>
                  <a:pt x="139772" y="474110"/>
                </a:cubicBezTo>
                <a:cubicBezTo>
                  <a:pt x="144720" y="476975"/>
                  <a:pt x="147715" y="480882"/>
                  <a:pt x="148757" y="485831"/>
                </a:cubicBezTo>
                <a:cubicBezTo>
                  <a:pt x="149799" y="490779"/>
                  <a:pt x="145632" y="490779"/>
                  <a:pt x="136256" y="485831"/>
                </a:cubicBezTo>
                <a:cubicBezTo>
                  <a:pt x="126879" y="480882"/>
                  <a:pt x="117243" y="476454"/>
                  <a:pt x="107346" y="472548"/>
                </a:cubicBezTo>
                <a:cubicBezTo>
                  <a:pt x="97449" y="468641"/>
                  <a:pt x="88854" y="465125"/>
                  <a:pt x="81561" y="461999"/>
                </a:cubicBezTo>
                <a:cubicBezTo>
                  <a:pt x="74269" y="458874"/>
                  <a:pt x="73878" y="457832"/>
                  <a:pt x="80389" y="458874"/>
                </a:cubicBezTo>
                <a:cubicBezTo>
                  <a:pt x="86900" y="459916"/>
                  <a:pt x="95625" y="461739"/>
                  <a:pt x="106564" y="464344"/>
                </a:cubicBezTo>
                <a:cubicBezTo>
                  <a:pt x="115420" y="453926"/>
                  <a:pt x="119587" y="447154"/>
                  <a:pt x="119066" y="444028"/>
                </a:cubicBezTo>
                <a:cubicBezTo>
                  <a:pt x="118805" y="442466"/>
                  <a:pt x="119001" y="441457"/>
                  <a:pt x="119652" y="441001"/>
                </a:cubicBezTo>
                <a:close/>
                <a:moveTo>
                  <a:pt x="4472344" y="435434"/>
                </a:moveTo>
                <a:cubicBezTo>
                  <a:pt x="4477292" y="434392"/>
                  <a:pt x="4476512" y="436085"/>
                  <a:pt x="4470000" y="440512"/>
                </a:cubicBezTo>
                <a:cubicBezTo>
                  <a:pt x="4463489" y="444940"/>
                  <a:pt x="4455806" y="449758"/>
                  <a:pt x="4446950" y="454967"/>
                </a:cubicBezTo>
                <a:cubicBezTo>
                  <a:pt x="4438095" y="460176"/>
                  <a:pt x="4431844" y="464734"/>
                  <a:pt x="4428198" y="468641"/>
                </a:cubicBezTo>
                <a:cubicBezTo>
                  <a:pt x="4424552" y="472548"/>
                  <a:pt x="4419603" y="471506"/>
                  <a:pt x="4413352" y="465516"/>
                </a:cubicBezTo>
                <a:cubicBezTo>
                  <a:pt x="4407102" y="459525"/>
                  <a:pt x="4406580" y="456530"/>
                  <a:pt x="4411790" y="456530"/>
                </a:cubicBezTo>
                <a:cubicBezTo>
                  <a:pt x="4417520" y="456530"/>
                  <a:pt x="4428198" y="453405"/>
                  <a:pt x="4443825" y="447154"/>
                </a:cubicBezTo>
                <a:cubicBezTo>
                  <a:pt x="4457889" y="440382"/>
                  <a:pt x="4467396" y="436475"/>
                  <a:pt x="4472344" y="435434"/>
                </a:cubicBezTo>
                <a:close/>
                <a:moveTo>
                  <a:pt x="2370594" y="435043"/>
                </a:moveTo>
                <a:cubicBezTo>
                  <a:pt x="2369291" y="434783"/>
                  <a:pt x="2365254" y="435173"/>
                  <a:pt x="2358483" y="436215"/>
                </a:cubicBezTo>
                <a:cubicBezTo>
                  <a:pt x="2351711" y="437257"/>
                  <a:pt x="2347283" y="438038"/>
                  <a:pt x="2345200" y="438559"/>
                </a:cubicBezTo>
                <a:lnTo>
                  <a:pt x="2345981" y="464344"/>
                </a:lnTo>
                <a:cubicBezTo>
                  <a:pt x="2357441" y="461218"/>
                  <a:pt x="2366036" y="459135"/>
                  <a:pt x="2371766" y="458093"/>
                </a:cubicBezTo>
                <a:cubicBezTo>
                  <a:pt x="2372807" y="448717"/>
                  <a:pt x="2373198" y="442596"/>
                  <a:pt x="2372938" y="439731"/>
                </a:cubicBezTo>
                <a:cubicBezTo>
                  <a:pt x="2372677" y="436866"/>
                  <a:pt x="2371896" y="435303"/>
                  <a:pt x="2370594" y="435043"/>
                </a:cubicBezTo>
                <a:close/>
                <a:moveTo>
                  <a:pt x="2627415" y="434652"/>
                </a:moveTo>
                <a:cubicBezTo>
                  <a:pt x="2624290" y="435173"/>
                  <a:pt x="2618820" y="436215"/>
                  <a:pt x="2611007" y="437778"/>
                </a:cubicBezTo>
                <a:cubicBezTo>
                  <a:pt x="2611528" y="442987"/>
                  <a:pt x="2612049" y="447935"/>
                  <a:pt x="2612569" y="452623"/>
                </a:cubicBezTo>
                <a:cubicBezTo>
                  <a:pt x="2618820" y="451061"/>
                  <a:pt x="2624811" y="449498"/>
                  <a:pt x="2630540" y="447935"/>
                </a:cubicBezTo>
                <a:cubicBezTo>
                  <a:pt x="2631061" y="443768"/>
                  <a:pt x="2631452" y="440382"/>
                  <a:pt x="2631712" y="437778"/>
                </a:cubicBezTo>
                <a:cubicBezTo>
                  <a:pt x="2631973" y="435173"/>
                  <a:pt x="2630540" y="434131"/>
                  <a:pt x="2627415" y="434652"/>
                </a:cubicBezTo>
                <a:close/>
                <a:moveTo>
                  <a:pt x="966740" y="432504"/>
                </a:moveTo>
                <a:cubicBezTo>
                  <a:pt x="968237" y="432504"/>
                  <a:pt x="969768" y="432829"/>
                  <a:pt x="971330" y="433480"/>
                </a:cubicBezTo>
                <a:cubicBezTo>
                  <a:pt x="974456" y="434783"/>
                  <a:pt x="977711" y="436736"/>
                  <a:pt x="981097" y="439340"/>
                </a:cubicBezTo>
                <a:cubicBezTo>
                  <a:pt x="984483" y="441945"/>
                  <a:pt x="984613" y="444289"/>
                  <a:pt x="981488" y="446372"/>
                </a:cubicBezTo>
                <a:cubicBezTo>
                  <a:pt x="978362" y="448456"/>
                  <a:pt x="974456" y="457051"/>
                  <a:pt x="969768" y="472157"/>
                </a:cubicBezTo>
                <a:cubicBezTo>
                  <a:pt x="985915" y="470073"/>
                  <a:pt x="996854" y="469032"/>
                  <a:pt x="1002584" y="469032"/>
                </a:cubicBezTo>
                <a:cubicBezTo>
                  <a:pt x="1008314" y="469032"/>
                  <a:pt x="1012742" y="470594"/>
                  <a:pt x="1015867" y="473720"/>
                </a:cubicBezTo>
                <a:cubicBezTo>
                  <a:pt x="1018992" y="476845"/>
                  <a:pt x="1019904" y="479059"/>
                  <a:pt x="1018602" y="480361"/>
                </a:cubicBezTo>
                <a:cubicBezTo>
                  <a:pt x="1017299" y="481663"/>
                  <a:pt x="1012221" y="481924"/>
                  <a:pt x="1003365" y="481142"/>
                </a:cubicBezTo>
                <a:cubicBezTo>
                  <a:pt x="994510" y="480361"/>
                  <a:pt x="981618" y="480361"/>
                  <a:pt x="964689" y="481142"/>
                </a:cubicBezTo>
                <a:cubicBezTo>
                  <a:pt x="947759" y="481924"/>
                  <a:pt x="932393" y="482966"/>
                  <a:pt x="918589" y="484268"/>
                </a:cubicBezTo>
                <a:cubicBezTo>
                  <a:pt x="904785" y="485570"/>
                  <a:pt x="892414" y="486872"/>
                  <a:pt x="881475" y="488175"/>
                </a:cubicBezTo>
                <a:cubicBezTo>
                  <a:pt x="870536" y="489477"/>
                  <a:pt x="863244" y="490128"/>
                  <a:pt x="859598" y="490128"/>
                </a:cubicBezTo>
                <a:cubicBezTo>
                  <a:pt x="856472" y="490128"/>
                  <a:pt x="852435" y="488435"/>
                  <a:pt x="847487" y="485049"/>
                </a:cubicBezTo>
                <a:cubicBezTo>
                  <a:pt x="842538" y="481663"/>
                  <a:pt x="844101" y="480231"/>
                  <a:pt x="852175" y="480752"/>
                </a:cubicBezTo>
                <a:cubicBezTo>
                  <a:pt x="860249" y="481273"/>
                  <a:pt x="872620" y="480491"/>
                  <a:pt x="889289" y="478408"/>
                </a:cubicBezTo>
                <a:cubicBezTo>
                  <a:pt x="888768" y="473199"/>
                  <a:pt x="887986" y="467599"/>
                  <a:pt x="886945" y="461609"/>
                </a:cubicBezTo>
                <a:cubicBezTo>
                  <a:pt x="885903" y="455618"/>
                  <a:pt x="884210" y="450930"/>
                  <a:pt x="881866" y="447545"/>
                </a:cubicBezTo>
                <a:cubicBezTo>
                  <a:pt x="879522" y="444159"/>
                  <a:pt x="879652" y="442596"/>
                  <a:pt x="882257" y="442856"/>
                </a:cubicBezTo>
                <a:cubicBezTo>
                  <a:pt x="884861" y="443117"/>
                  <a:pt x="887335" y="443638"/>
                  <a:pt x="889679" y="444419"/>
                </a:cubicBezTo>
                <a:cubicBezTo>
                  <a:pt x="892023" y="445200"/>
                  <a:pt x="897884" y="445070"/>
                  <a:pt x="907260" y="444028"/>
                </a:cubicBezTo>
                <a:cubicBezTo>
                  <a:pt x="916636" y="442987"/>
                  <a:pt x="927444" y="441294"/>
                  <a:pt x="939686" y="438950"/>
                </a:cubicBezTo>
                <a:cubicBezTo>
                  <a:pt x="951927" y="436606"/>
                  <a:pt x="959480" y="434783"/>
                  <a:pt x="962345" y="433480"/>
                </a:cubicBezTo>
                <a:cubicBezTo>
                  <a:pt x="963777" y="432829"/>
                  <a:pt x="965242" y="432504"/>
                  <a:pt x="966740" y="432504"/>
                </a:cubicBezTo>
                <a:close/>
                <a:moveTo>
                  <a:pt x="3263585" y="426839"/>
                </a:moveTo>
                <a:cubicBezTo>
                  <a:pt x="3264562" y="426318"/>
                  <a:pt x="3265962" y="426318"/>
                  <a:pt x="3267785" y="426839"/>
                </a:cubicBezTo>
                <a:cubicBezTo>
                  <a:pt x="3271432" y="427881"/>
                  <a:pt x="3274557" y="429313"/>
                  <a:pt x="3277161" y="431136"/>
                </a:cubicBezTo>
                <a:cubicBezTo>
                  <a:pt x="3279766" y="432959"/>
                  <a:pt x="3278333" y="435043"/>
                  <a:pt x="3272864" y="437387"/>
                </a:cubicBezTo>
                <a:cubicBezTo>
                  <a:pt x="3267395" y="439731"/>
                  <a:pt x="3257367" y="444810"/>
                  <a:pt x="3242782" y="452623"/>
                </a:cubicBezTo>
                <a:cubicBezTo>
                  <a:pt x="3261014" y="456270"/>
                  <a:pt x="3273255" y="460307"/>
                  <a:pt x="3279505" y="464734"/>
                </a:cubicBezTo>
                <a:cubicBezTo>
                  <a:pt x="3285756" y="469162"/>
                  <a:pt x="3288621" y="473980"/>
                  <a:pt x="3288100" y="479189"/>
                </a:cubicBezTo>
                <a:cubicBezTo>
                  <a:pt x="3287579" y="484398"/>
                  <a:pt x="3282761" y="483877"/>
                  <a:pt x="3273645" y="477626"/>
                </a:cubicBezTo>
                <a:cubicBezTo>
                  <a:pt x="3264530" y="471376"/>
                  <a:pt x="3252419" y="464995"/>
                  <a:pt x="3237313" y="458483"/>
                </a:cubicBezTo>
                <a:cubicBezTo>
                  <a:pt x="3222207" y="451972"/>
                  <a:pt x="3215826" y="448586"/>
                  <a:pt x="3218170" y="448326"/>
                </a:cubicBezTo>
                <a:cubicBezTo>
                  <a:pt x="3220514" y="448065"/>
                  <a:pt x="3227416" y="448977"/>
                  <a:pt x="3238875" y="451061"/>
                </a:cubicBezTo>
                <a:cubicBezTo>
                  <a:pt x="3253981" y="440122"/>
                  <a:pt x="3261665" y="433090"/>
                  <a:pt x="3261925" y="429964"/>
                </a:cubicBezTo>
                <a:cubicBezTo>
                  <a:pt x="3262055" y="428402"/>
                  <a:pt x="3262609" y="427360"/>
                  <a:pt x="3263585" y="426839"/>
                </a:cubicBezTo>
                <a:close/>
                <a:moveTo>
                  <a:pt x="4349719" y="422248"/>
                </a:moveTo>
                <a:cubicBezTo>
                  <a:pt x="4351412" y="422444"/>
                  <a:pt x="4353821" y="424495"/>
                  <a:pt x="4356946" y="428402"/>
                </a:cubicBezTo>
                <a:cubicBezTo>
                  <a:pt x="4362676" y="434652"/>
                  <a:pt x="4363718" y="438689"/>
                  <a:pt x="4360072" y="440512"/>
                </a:cubicBezTo>
                <a:cubicBezTo>
                  <a:pt x="4356426" y="442336"/>
                  <a:pt x="4352128" y="445982"/>
                  <a:pt x="4347180" y="451451"/>
                </a:cubicBezTo>
                <a:cubicBezTo>
                  <a:pt x="4342231" y="456921"/>
                  <a:pt x="4334027" y="464734"/>
                  <a:pt x="4322567" y="474892"/>
                </a:cubicBezTo>
                <a:cubicBezTo>
                  <a:pt x="4311108" y="485049"/>
                  <a:pt x="4300038" y="491691"/>
                  <a:pt x="4289360" y="494816"/>
                </a:cubicBezTo>
                <a:cubicBezTo>
                  <a:pt x="4278682" y="497941"/>
                  <a:pt x="4278160" y="496769"/>
                  <a:pt x="4287798" y="491300"/>
                </a:cubicBezTo>
                <a:cubicBezTo>
                  <a:pt x="4297434" y="485831"/>
                  <a:pt x="4309545" y="475543"/>
                  <a:pt x="4324130" y="460437"/>
                </a:cubicBezTo>
                <a:cubicBezTo>
                  <a:pt x="4338715" y="445331"/>
                  <a:pt x="4346268" y="434262"/>
                  <a:pt x="4346789" y="427229"/>
                </a:cubicBezTo>
                <a:cubicBezTo>
                  <a:pt x="4347050" y="423713"/>
                  <a:pt x="4348026" y="422053"/>
                  <a:pt x="4349719" y="422248"/>
                </a:cubicBezTo>
                <a:close/>
                <a:moveTo>
                  <a:pt x="103048" y="419807"/>
                </a:moveTo>
                <a:cubicBezTo>
                  <a:pt x="100704" y="420328"/>
                  <a:pt x="90417" y="422151"/>
                  <a:pt x="72185" y="425276"/>
                </a:cubicBezTo>
                <a:lnTo>
                  <a:pt x="71404" y="433871"/>
                </a:lnTo>
                <a:cubicBezTo>
                  <a:pt x="78175" y="433350"/>
                  <a:pt x="83254" y="432308"/>
                  <a:pt x="86640" y="430746"/>
                </a:cubicBezTo>
                <a:cubicBezTo>
                  <a:pt x="90026" y="429183"/>
                  <a:pt x="93151" y="429183"/>
                  <a:pt x="96016" y="430746"/>
                </a:cubicBezTo>
                <a:cubicBezTo>
                  <a:pt x="98881" y="432308"/>
                  <a:pt x="98230" y="433871"/>
                  <a:pt x="94063" y="435434"/>
                </a:cubicBezTo>
                <a:cubicBezTo>
                  <a:pt x="89896" y="436996"/>
                  <a:pt x="82343" y="438038"/>
                  <a:pt x="71404" y="438559"/>
                </a:cubicBezTo>
                <a:lnTo>
                  <a:pt x="71404" y="449498"/>
                </a:lnTo>
                <a:cubicBezTo>
                  <a:pt x="84947" y="447414"/>
                  <a:pt x="95365" y="445070"/>
                  <a:pt x="102658" y="442466"/>
                </a:cubicBezTo>
                <a:cubicBezTo>
                  <a:pt x="104741" y="434652"/>
                  <a:pt x="105913" y="428792"/>
                  <a:pt x="106174" y="424885"/>
                </a:cubicBezTo>
                <a:cubicBezTo>
                  <a:pt x="106434" y="420979"/>
                  <a:pt x="105392" y="419286"/>
                  <a:pt x="103048" y="419807"/>
                </a:cubicBezTo>
                <a:close/>
                <a:moveTo>
                  <a:pt x="2137994" y="411896"/>
                </a:moveTo>
                <a:cubicBezTo>
                  <a:pt x="2138775" y="411700"/>
                  <a:pt x="2138515" y="413816"/>
                  <a:pt x="2137212" y="418244"/>
                </a:cubicBezTo>
                <a:cubicBezTo>
                  <a:pt x="2135129" y="426578"/>
                  <a:pt x="2132134" y="435043"/>
                  <a:pt x="2128227" y="443638"/>
                </a:cubicBezTo>
                <a:cubicBezTo>
                  <a:pt x="2124320" y="452233"/>
                  <a:pt x="2121716" y="460437"/>
                  <a:pt x="2120413" y="468250"/>
                </a:cubicBezTo>
                <a:cubicBezTo>
                  <a:pt x="2119111" y="476064"/>
                  <a:pt x="2115856" y="476064"/>
                  <a:pt x="2110647" y="468250"/>
                </a:cubicBezTo>
                <a:cubicBezTo>
                  <a:pt x="2105438" y="460437"/>
                  <a:pt x="2104135" y="456009"/>
                  <a:pt x="2106740" y="454967"/>
                </a:cubicBezTo>
                <a:cubicBezTo>
                  <a:pt x="2109344" y="453926"/>
                  <a:pt x="2112860" y="450149"/>
                  <a:pt x="2117288" y="443638"/>
                </a:cubicBezTo>
                <a:cubicBezTo>
                  <a:pt x="2121716" y="437127"/>
                  <a:pt x="2126794" y="429053"/>
                  <a:pt x="2132524" y="419416"/>
                </a:cubicBezTo>
                <a:cubicBezTo>
                  <a:pt x="2135389" y="414598"/>
                  <a:pt x="2137212" y="412091"/>
                  <a:pt x="2137994" y="411896"/>
                </a:cubicBezTo>
                <a:close/>
                <a:moveTo>
                  <a:pt x="5135374" y="411505"/>
                </a:moveTo>
                <a:cubicBezTo>
                  <a:pt x="5136806" y="411440"/>
                  <a:pt x="5138368" y="411733"/>
                  <a:pt x="5140062" y="412384"/>
                </a:cubicBezTo>
                <a:cubicBezTo>
                  <a:pt x="5143448" y="413686"/>
                  <a:pt x="5146703" y="415639"/>
                  <a:pt x="5149828" y="418244"/>
                </a:cubicBezTo>
                <a:cubicBezTo>
                  <a:pt x="5152954" y="420848"/>
                  <a:pt x="5153084" y="422932"/>
                  <a:pt x="5150219" y="424495"/>
                </a:cubicBezTo>
                <a:cubicBezTo>
                  <a:pt x="5147354" y="426057"/>
                  <a:pt x="5143968" y="430615"/>
                  <a:pt x="5140062" y="438168"/>
                </a:cubicBezTo>
                <a:cubicBezTo>
                  <a:pt x="5136155" y="445721"/>
                  <a:pt x="5131336" y="452884"/>
                  <a:pt x="5125606" y="459655"/>
                </a:cubicBezTo>
                <a:cubicBezTo>
                  <a:pt x="5134462" y="465385"/>
                  <a:pt x="5143968" y="470204"/>
                  <a:pt x="5154126" y="474110"/>
                </a:cubicBezTo>
                <a:cubicBezTo>
                  <a:pt x="5164284" y="478017"/>
                  <a:pt x="5175092" y="480882"/>
                  <a:pt x="5186552" y="482705"/>
                </a:cubicBezTo>
                <a:cubicBezTo>
                  <a:pt x="5198012" y="484528"/>
                  <a:pt x="5203742" y="485961"/>
                  <a:pt x="5203742" y="487003"/>
                </a:cubicBezTo>
                <a:cubicBezTo>
                  <a:pt x="5203742" y="488044"/>
                  <a:pt x="5199965" y="489347"/>
                  <a:pt x="5192412" y="490909"/>
                </a:cubicBezTo>
                <a:cubicBezTo>
                  <a:pt x="5184859" y="492472"/>
                  <a:pt x="5176785" y="493514"/>
                  <a:pt x="5168190" y="494035"/>
                </a:cubicBezTo>
                <a:cubicBezTo>
                  <a:pt x="5159595" y="494556"/>
                  <a:pt x="5152172" y="492472"/>
                  <a:pt x="5145922" y="487784"/>
                </a:cubicBezTo>
                <a:cubicBezTo>
                  <a:pt x="5139671" y="483096"/>
                  <a:pt x="5130294" y="476324"/>
                  <a:pt x="5117793" y="467469"/>
                </a:cubicBezTo>
                <a:cubicBezTo>
                  <a:pt x="5108417" y="474761"/>
                  <a:pt x="5097738" y="480361"/>
                  <a:pt x="5085758" y="484268"/>
                </a:cubicBezTo>
                <a:cubicBezTo>
                  <a:pt x="5073777" y="488175"/>
                  <a:pt x="5063880" y="489998"/>
                  <a:pt x="5056066" y="489737"/>
                </a:cubicBezTo>
                <a:cubicBezTo>
                  <a:pt x="5048253" y="489477"/>
                  <a:pt x="5048644" y="488305"/>
                  <a:pt x="5057238" y="486221"/>
                </a:cubicBezTo>
                <a:cubicBezTo>
                  <a:pt x="5065834" y="484138"/>
                  <a:pt x="5075080" y="480752"/>
                  <a:pt x="5084976" y="476064"/>
                </a:cubicBezTo>
                <a:cubicBezTo>
                  <a:pt x="5094874" y="471376"/>
                  <a:pt x="5102687" y="466167"/>
                  <a:pt x="5108417" y="460437"/>
                </a:cubicBezTo>
                <a:cubicBezTo>
                  <a:pt x="5102687" y="455749"/>
                  <a:pt x="5096957" y="451581"/>
                  <a:pt x="5091228" y="447935"/>
                </a:cubicBezTo>
                <a:cubicBezTo>
                  <a:pt x="5085498" y="444289"/>
                  <a:pt x="5080418" y="441815"/>
                  <a:pt x="5075991" y="440512"/>
                </a:cubicBezTo>
                <a:cubicBezTo>
                  <a:pt x="5071564" y="439210"/>
                  <a:pt x="5071954" y="437908"/>
                  <a:pt x="5077163" y="436606"/>
                </a:cubicBezTo>
                <a:cubicBezTo>
                  <a:pt x="5082372" y="435303"/>
                  <a:pt x="5087451" y="436345"/>
                  <a:pt x="5092400" y="439731"/>
                </a:cubicBezTo>
                <a:cubicBezTo>
                  <a:pt x="5097348" y="443117"/>
                  <a:pt x="5105031" y="448196"/>
                  <a:pt x="5115449" y="454967"/>
                </a:cubicBezTo>
                <a:cubicBezTo>
                  <a:pt x="5122220" y="447154"/>
                  <a:pt x="5126909" y="439731"/>
                  <a:pt x="5129514" y="432699"/>
                </a:cubicBezTo>
                <a:cubicBezTo>
                  <a:pt x="5132118" y="425667"/>
                  <a:pt x="5131727" y="422281"/>
                  <a:pt x="5128342" y="422541"/>
                </a:cubicBezTo>
                <a:cubicBezTo>
                  <a:pt x="5124956" y="422802"/>
                  <a:pt x="5120137" y="423583"/>
                  <a:pt x="5113886" y="424885"/>
                </a:cubicBezTo>
                <a:cubicBezTo>
                  <a:pt x="5107636" y="426188"/>
                  <a:pt x="5101646" y="427620"/>
                  <a:pt x="5095916" y="429183"/>
                </a:cubicBezTo>
                <a:cubicBezTo>
                  <a:pt x="5090186" y="430746"/>
                  <a:pt x="5084586" y="429964"/>
                  <a:pt x="5079116" y="426839"/>
                </a:cubicBezTo>
                <a:cubicBezTo>
                  <a:pt x="5073647" y="423713"/>
                  <a:pt x="5074819" y="422151"/>
                  <a:pt x="5082632" y="422151"/>
                </a:cubicBezTo>
                <a:cubicBezTo>
                  <a:pt x="5090967" y="422151"/>
                  <a:pt x="5100604" y="420979"/>
                  <a:pt x="5111542" y="418635"/>
                </a:cubicBezTo>
                <a:cubicBezTo>
                  <a:pt x="5122481" y="416291"/>
                  <a:pt x="5129122" y="414337"/>
                  <a:pt x="5131466" y="412775"/>
                </a:cubicBezTo>
                <a:cubicBezTo>
                  <a:pt x="5132638" y="411993"/>
                  <a:pt x="5133941" y="411570"/>
                  <a:pt x="5135374" y="411505"/>
                </a:cubicBezTo>
                <a:close/>
                <a:moveTo>
                  <a:pt x="2011267" y="411212"/>
                </a:moveTo>
                <a:cubicBezTo>
                  <a:pt x="2003453" y="411733"/>
                  <a:pt x="1994077" y="412514"/>
                  <a:pt x="1983138" y="413556"/>
                </a:cubicBezTo>
                <a:lnTo>
                  <a:pt x="1983138" y="437778"/>
                </a:lnTo>
                <a:cubicBezTo>
                  <a:pt x="1990431" y="437257"/>
                  <a:pt x="1997723" y="436475"/>
                  <a:pt x="2005016" y="435434"/>
                </a:cubicBezTo>
                <a:cubicBezTo>
                  <a:pt x="2006579" y="428141"/>
                  <a:pt x="2008662" y="420067"/>
                  <a:pt x="2011267" y="411212"/>
                </a:cubicBezTo>
                <a:close/>
                <a:moveTo>
                  <a:pt x="5964295" y="408965"/>
                </a:moveTo>
                <a:cubicBezTo>
                  <a:pt x="5965532" y="408770"/>
                  <a:pt x="5967714" y="409128"/>
                  <a:pt x="5970838" y="410040"/>
                </a:cubicBezTo>
                <a:cubicBezTo>
                  <a:pt x="5977090" y="411863"/>
                  <a:pt x="5981778" y="414858"/>
                  <a:pt x="5984903" y="419025"/>
                </a:cubicBezTo>
                <a:cubicBezTo>
                  <a:pt x="5988028" y="423193"/>
                  <a:pt x="5988940" y="428141"/>
                  <a:pt x="5987638" y="433871"/>
                </a:cubicBezTo>
                <a:cubicBezTo>
                  <a:pt x="5986336" y="439601"/>
                  <a:pt x="5982298" y="438038"/>
                  <a:pt x="5975527" y="429183"/>
                </a:cubicBezTo>
                <a:cubicBezTo>
                  <a:pt x="5968755" y="419807"/>
                  <a:pt x="5964718" y="413816"/>
                  <a:pt x="5963416" y="411212"/>
                </a:cubicBezTo>
                <a:cubicBezTo>
                  <a:pt x="5962765" y="409910"/>
                  <a:pt x="5963058" y="409161"/>
                  <a:pt x="5964295" y="408965"/>
                </a:cubicBezTo>
                <a:close/>
                <a:moveTo>
                  <a:pt x="2821045" y="408965"/>
                </a:moveTo>
                <a:cubicBezTo>
                  <a:pt x="2822282" y="408770"/>
                  <a:pt x="2824463" y="409128"/>
                  <a:pt x="2827589" y="410040"/>
                </a:cubicBezTo>
                <a:cubicBezTo>
                  <a:pt x="2833840" y="411863"/>
                  <a:pt x="2838528" y="414858"/>
                  <a:pt x="2841653" y="419025"/>
                </a:cubicBezTo>
                <a:cubicBezTo>
                  <a:pt x="2844778" y="423193"/>
                  <a:pt x="2845690" y="428141"/>
                  <a:pt x="2844388" y="433871"/>
                </a:cubicBezTo>
                <a:cubicBezTo>
                  <a:pt x="2843086" y="439601"/>
                  <a:pt x="2839049" y="438038"/>
                  <a:pt x="2832277" y="429183"/>
                </a:cubicBezTo>
                <a:cubicBezTo>
                  <a:pt x="2825505" y="419807"/>
                  <a:pt x="2821468" y="413816"/>
                  <a:pt x="2820166" y="411212"/>
                </a:cubicBezTo>
                <a:cubicBezTo>
                  <a:pt x="2819515" y="409910"/>
                  <a:pt x="2819808" y="409161"/>
                  <a:pt x="2821045" y="408965"/>
                </a:cubicBezTo>
                <a:close/>
                <a:moveTo>
                  <a:pt x="1144645" y="408965"/>
                </a:moveTo>
                <a:cubicBezTo>
                  <a:pt x="1145882" y="408770"/>
                  <a:pt x="1148064" y="409128"/>
                  <a:pt x="1151189" y="410040"/>
                </a:cubicBezTo>
                <a:cubicBezTo>
                  <a:pt x="1157440" y="411863"/>
                  <a:pt x="1162128" y="414858"/>
                  <a:pt x="1165253" y="419025"/>
                </a:cubicBezTo>
                <a:cubicBezTo>
                  <a:pt x="1168379" y="423193"/>
                  <a:pt x="1169290" y="428141"/>
                  <a:pt x="1167988" y="433871"/>
                </a:cubicBezTo>
                <a:cubicBezTo>
                  <a:pt x="1166686" y="439601"/>
                  <a:pt x="1162649" y="438038"/>
                  <a:pt x="1155877" y="429183"/>
                </a:cubicBezTo>
                <a:cubicBezTo>
                  <a:pt x="1149105" y="419807"/>
                  <a:pt x="1145068" y="413816"/>
                  <a:pt x="1143766" y="411212"/>
                </a:cubicBezTo>
                <a:cubicBezTo>
                  <a:pt x="1143115" y="409910"/>
                  <a:pt x="1143408" y="409161"/>
                  <a:pt x="1144645" y="408965"/>
                </a:cubicBezTo>
                <a:close/>
                <a:moveTo>
                  <a:pt x="5682372" y="408868"/>
                </a:moveTo>
                <a:cubicBezTo>
                  <a:pt x="5687060" y="409910"/>
                  <a:pt x="5691098" y="411863"/>
                  <a:pt x="5694484" y="414728"/>
                </a:cubicBezTo>
                <a:cubicBezTo>
                  <a:pt x="5697870" y="417593"/>
                  <a:pt x="5698260" y="421239"/>
                  <a:pt x="5695656" y="425667"/>
                </a:cubicBezTo>
                <a:cubicBezTo>
                  <a:pt x="5693051" y="430094"/>
                  <a:pt x="5688624" y="427620"/>
                  <a:pt x="5682372" y="418244"/>
                </a:cubicBezTo>
                <a:cubicBezTo>
                  <a:pt x="5677684" y="410951"/>
                  <a:pt x="5677684" y="407826"/>
                  <a:pt x="5682372" y="408868"/>
                </a:cubicBezTo>
                <a:close/>
                <a:moveTo>
                  <a:pt x="4533192" y="406817"/>
                </a:moveTo>
                <a:cubicBezTo>
                  <a:pt x="4534559" y="406882"/>
                  <a:pt x="4536024" y="407305"/>
                  <a:pt x="4537586" y="408086"/>
                </a:cubicBezTo>
                <a:cubicBezTo>
                  <a:pt x="4540712" y="409649"/>
                  <a:pt x="4543838" y="411603"/>
                  <a:pt x="4546963" y="413947"/>
                </a:cubicBezTo>
                <a:cubicBezTo>
                  <a:pt x="4550088" y="416291"/>
                  <a:pt x="4550218" y="418635"/>
                  <a:pt x="4547354" y="420979"/>
                </a:cubicBezTo>
                <a:cubicBezTo>
                  <a:pt x="4544488" y="423323"/>
                  <a:pt x="4542535" y="430225"/>
                  <a:pt x="4541494" y="441684"/>
                </a:cubicBezTo>
                <a:cubicBezTo>
                  <a:pt x="4540452" y="453144"/>
                  <a:pt x="4539019" y="462520"/>
                  <a:pt x="4537196" y="469813"/>
                </a:cubicBezTo>
                <a:cubicBezTo>
                  <a:pt x="4535373" y="477106"/>
                  <a:pt x="4531987" y="483356"/>
                  <a:pt x="4527038" y="488565"/>
                </a:cubicBezTo>
                <a:cubicBezTo>
                  <a:pt x="4522090" y="493774"/>
                  <a:pt x="4518574" y="493774"/>
                  <a:pt x="4516490" y="488565"/>
                </a:cubicBezTo>
                <a:cubicBezTo>
                  <a:pt x="4514406" y="483356"/>
                  <a:pt x="4510890" y="478668"/>
                  <a:pt x="4505942" y="474501"/>
                </a:cubicBezTo>
                <a:cubicBezTo>
                  <a:pt x="4500994" y="470334"/>
                  <a:pt x="4500733" y="468901"/>
                  <a:pt x="4505160" y="470204"/>
                </a:cubicBezTo>
                <a:cubicBezTo>
                  <a:pt x="4509588" y="471506"/>
                  <a:pt x="4513886" y="472417"/>
                  <a:pt x="4518053" y="472938"/>
                </a:cubicBezTo>
                <a:cubicBezTo>
                  <a:pt x="4522220" y="473459"/>
                  <a:pt x="4525476" y="469162"/>
                  <a:pt x="4527820" y="460046"/>
                </a:cubicBezTo>
                <a:cubicBezTo>
                  <a:pt x="4530164" y="450930"/>
                  <a:pt x="4531596" y="441424"/>
                  <a:pt x="4532117" y="431527"/>
                </a:cubicBezTo>
                <a:cubicBezTo>
                  <a:pt x="4532638" y="421630"/>
                  <a:pt x="4531336" y="416681"/>
                  <a:pt x="4528210" y="416681"/>
                </a:cubicBezTo>
                <a:cubicBezTo>
                  <a:pt x="4525606" y="416681"/>
                  <a:pt x="4518834" y="418244"/>
                  <a:pt x="4507896" y="421369"/>
                </a:cubicBezTo>
                <a:cubicBezTo>
                  <a:pt x="4511021" y="423453"/>
                  <a:pt x="4512844" y="425276"/>
                  <a:pt x="4513365" y="426839"/>
                </a:cubicBezTo>
                <a:cubicBezTo>
                  <a:pt x="4513886" y="428402"/>
                  <a:pt x="4513495" y="429834"/>
                  <a:pt x="4512193" y="431136"/>
                </a:cubicBezTo>
                <a:cubicBezTo>
                  <a:pt x="4510890" y="432438"/>
                  <a:pt x="4508677" y="436215"/>
                  <a:pt x="4505552" y="442466"/>
                </a:cubicBezTo>
                <a:cubicBezTo>
                  <a:pt x="4502426" y="448717"/>
                  <a:pt x="4497998" y="455488"/>
                  <a:pt x="4492268" y="462781"/>
                </a:cubicBezTo>
                <a:cubicBezTo>
                  <a:pt x="4486538" y="470073"/>
                  <a:pt x="4479506" y="475673"/>
                  <a:pt x="4471172" y="479580"/>
                </a:cubicBezTo>
                <a:cubicBezTo>
                  <a:pt x="4462838" y="483487"/>
                  <a:pt x="4462708" y="481663"/>
                  <a:pt x="4470782" y="474110"/>
                </a:cubicBezTo>
                <a:cubicBezTo>
                  <a:pt x="4478856" y="466557"/>
                  <a:pt x="4485627" y="457832"/>
                  <a:pt x="4491096" y="447935"/>
                </a:cubicBezTo>
                <a:cubicBezTo>
                  <a:pt x="4496566" y="438038"/>
                  <a:pt x="4499561" y="429443"/>
                  <a:pt x="4500082" y="422151"/>
                </a:cubicBezTo>
                <a:cubicBezTo>
                  <a:pt x="4496956" y="423713"/>
                  <a:pt x="4493570" y="423193"/>
                  <a:pt x="4489924" y="420588"/>
                </a:cubicBezTo>
                <a:cubicBezTo>
                  <a:pt x="4486278" y="417984"/>
                  <a:pt x="4486799" y="416681"/>
                  <a:pt x="4491487" y="416681"/>
                </a:cubicBezTo>
                <a:cubicBezTo>
                  <a:pt x="4496696" y="416681"/>
                  <a:pt x="4503728" y="415509"/>
                  <a:pt x="4512584" y="413165"/>
                </a:cubicBezTo>
                <a:cubicBezTo>
                  <a:pt x="4521439" y="410821"/>
                  <a:pt x="4527038" y="408998"/>
                  <a:pt x="4529382" y="407696"/>
                </a:cubicBezTo>
                <a:cubicBezTo>
                  <a:pt x="4530554" y="407045"/>
                  <a:pt x="4531824" y="406752"/>
                  <a:pt x="4533192" y="406817"/>
                </a:cubicBezTo>
                <a:close/>
                <a:moveTo>
                  <a:pt x="2565200" y="402226"/>
                </a:moveTo>
                <a:cubicBezTo>
                  <a:pt x="2565786" y="402747"/>
                  <a:pt x="2564907" y="406524"/>
                  <a:pt x="2562563" y="413556"/>
                </a:cubicBezTo>
                <a:cubicBezTo>
                  <a:pt x="2550062" y="442205"/>
                  <a:pt x="2543160" y="460176"/>
                  <a:pt x="2541857" y="467469"/>
                </a:cubicBezTo>
                <a:cubicBezTo>
                  <a:pt x="2540555" y="474761"/>
                  <a:pt x="2538211" y="476064"/>
                  <a:pt x="2534825" y="471376"/>
                </a:cubicBezTo>
                <a:cubicBezTo>
                  <a:pt x="2531439" y="466688"/>
                  <a:pt x="2529095" y="462260"/>
                  <a:pt x="2527793" y="458093"/>
                </a:cubicBezTo>
                <a:cubicBezTo>
                  <a:pt x="2526491" y="453926"/>
                  <a:pt x="2527012" y="451191"/>
                  <a:pt x="2529356" y="449889"/>
                </a:cubicBezTo>
                <a:cubicBezTo>
                  <a:pt x="2531700" y="448586"/>
                  <a:pt x="2535476" y="444680"/>
                  <a:pt x="2540685" y="438168"/>
                </a:cubicBezTo>
                <a:cubicBezTo>
                  <a:pt x="2545894" y="431657"/>
                  <a:pt x="2552015" y="422411"/>
                  <a:pt x="2559047" y="410431"/>
                </a:cubicBezTo>
                <a:cubicBezTo>
                  <a:pt x="2562563" y="404440"/>
                  <a:pt x="2564614" y="401705"/>
                  <a:pt x="2565200" y="402226"/>
                </a:cubicBezTo>
                <a:close/>
                <a:moveTo>
                  <a:pt x="2414642" y="400761"/>
                </a:moveTo>
                <a:cubicBezTo>
                  <a:pt x="2415879" y="400436"/>
                  <a:pt x="2418125" y="400794"/>
                  <a:pt x="2421381" y="401836"/>
                </a:cubicBezTo>
                <a:cubicBezTo>
                  <a:pt x="2427892" y="403919"/>
                  <a:pt x="2430497" y="406133"/>
                  <a:pt x="2429195" y="408477"/>
                </a:cubicBezTo>
                <a:cubicBezTo>
                  <a:pt x="2427892" y="410821"/>
                  <a:pt x="2426981" y="416160"/>
                  <a:pt x="2426460" y="424495"/>
                </a:cubicBezTo>
                <a:cubicBezTo>
                  <a:pt x="2435315" y="436996"/>
                  <a:pt x="2444040" y="447414"/>
                  <a:pt x="2452635" y="455749"/>
                </a:cubicBezTo>
                <a:cubicBezTo>
                  <a:pt x="2461230" y="464083"/>
                  <a:pt x="2470346" y="469813"/>
                  <a:pt x="2479982" y="472938"/>
                </a:cubicBezTo>
                <a:cubicBezTo>
                  <a:pt x="2489619" y="476064"/>
                  <a:pt x="2491702" y="478147"/>
                  <a:pt x="2486233" y="479189"/>
                </a:cubicBezTo>
                <a:cubicBezTo>
                  <a:pt x="2480763" y="480231"/>
                  <a:pt x="2475424" y="480752"/>
                  <a:pt x="2470215" y="480752"/>
                </a:cubicBezTo>
                <a:cubicBezTo>
                  <a:pt x="2465527" y="480752"/>
                  <a:pt x="2461620" y="480361"/>
                  <a:pt x="2458495" y="479580"/>
                </a:cubicBezTo>
                <a:cubicBezTo>
                  <a:pt x="2455370" y="478798"/>
                  <a:pt x="2452114" y="475413"/>
                  <a:pt x="2448728" y="469422"/>
                </a:cubicBezTo>
                <a:cubicBezTo>
                  <a:pt x="2445342" y="463432"/>
                  <a:pt x="2437399" y="450800"/>
                  <a:pt x="2424897" y="431527"/>
                </a:cubicBezTo>
                <a:cubicBezTo>
                  <a:pt x="2420730" y="447675"/>
                  <a:pt x="2415130" y="458874"/>
                  <a:pt x="2408098" y="465125"/>
                </a:cubicBezTo>
                <a:cubicBezTo>
                  <a:pt x="2401066" y="471376"/>
                  <a:pt x="2393904" y="475673"/>
                  <a:pt x="2386611" y="478017"/>
                </a:cubicBezTo>
                <a:cubicBezTo>
                  <a:pt x="2379319" y="480361"/>
                  <a:pt x="2378016" y="480101"/>
                  <a:pt x="2382704" y="477236"/>
                </a:cubicBezTo>
                <a:cubicBezTo>
                  <a:pt x="2387392" y="474371"/>
                  <a:pt x="2392471" y="469943"/>
                  <a:pt x="2397941" y="463953"/>
                </a:cubicBezTo>
                <a:cubicBezTo>
                  <a:pt x="2403410" y="457963"/>
                  <a:pt x="2407838" y="450800"/>
                  <a:pt x="2411224" y="442466"/>
                </a:cubicBezTo>
                <a:cubicBezTo>
                  <a:pt x="2414609" y="434131"/>
                  <a:pt x="2416302" y="426578"/>
                  <a:pt x="2416302" y="419807"/>
                </a:cubicBezTo>
                <a:cubicBezTo>
                  <a:pt x="2416302" y="412514"/>
                  <a:pt x="2415521" y="407175"/>
                  <a:pt x="2413958" y="403789"/>
                </a:cubicBezTo>
                <a:cubicBezTo>
                  <a:pt x="2413177" y="402096"/>
                  <a:pt x="2413405" y="401087"/>
                  <a:pt x="2414642" y="400761"/>
                </a:cubicBezTo>
                <a:close/>
                <a:moveTo>
                  <a:pt x="4051291" y="399492"/>
                </a:moveTo>
                <a:cubicBezTo>
                  <a:pt x="4054937" y="400013"/>
                  <a:pt x="4058193" y="401054"/>
                  <a:pt x="4061058" y="402617"/>
                </a:cubicBezTo>
                <a:cubicBezTo>
                  <a:pt x="4063922" y="404180"/>
                  <a:pt x="4064704" y="405612"/>
                  <a:pt x="4063402" y="406914"/>
                </a:cubicBezTo>
                <a:cubicBezTo>
                  <a:pt x="4062100" y="408217"/>
                  <a:pt x="4061448" y="412514"/>
                  <a:pt x="4061448" y="419807"/>
                </a:cubicBezTo>
                <a:lnTo>
                  <a:pt x="4095046" y="416681"/>
                </a:lnTo>
                <a:cubicBezTo>
                  <a:pt x="4095046" y="411472"/>
                  <a:pt x="4094395" y="407696"/>
                  <a:pt x="4093093" y="405352"/>
                </a:cubicBezTo>
                <a:cubicBezTo>
                  <a:pt x="4091790" y="403008"/>
                  <a:pt x="4091921" y="401705"/>
                  <a:pt x="4093484" y="401445"/>
                </a:cubicBezTo>
                <a:cubicBezTo>
                  <a:pt x="4095046" y="401185"/>
                  <a:pt x="4098042" y="401705"/>
                  <a:pt x="4102469" y="403008"/>
                </a:cubicBezTo>
                <a:cubicBezTo>
                  <a:pt x="4106897" y="404310"/>
                  <a:pt x="4108590" y="406003"/>
                  <a:pt x="4107548" y="408086"/>
                </a:cubicBezTo>
                <a:cubicBezTo>
                  <a:pt x="4106506" y="410170"/>
                  <a:pt x="4105985" y="412514"/>
                  <a:pt x="4105985" y="415119"/>
                </a:cubicBezTo>
                <a:cubicBezTo>
                  <a:pt x="4117966" y="413556"/>
                  <a:pt x="4126821" y="412384"/>
                  <a:pt x="4132551" y="411603"/>
                </a:cubicBezTo>
                <a:cubicBezTo>
                  <a:pt x="4138281" y="410821"/>
                  <a:pt x="4143490" y="410431"/>
                  <a:pt x="4148178" y="410431"/>
                </a:cubicBezTo>
                <a:cubicBezTo>
                  <a:pt x="4152866" y="410431"/>
                  <a:pt x="4157163" y="412514"/>
                  <a:pt x="4161070" y="416681"/>
                </a:cubicBezTo>
                <a:cubicBezTo>
                  <a:pt x="4164977" y="420848"/>
                  <a:pt x="4163414" y="422541"/>
                  <a:pt x="4156382" y="421760"/>
                </a:cubicBezTo>
                <a:cubicBezTo>
                  <a:pt x="4149350" y="420979"/>
                  <a:pt x="4132551" y="421369"/>
                  <a:pt x="4105985" y="422932"/>
                </a:cubicBezTo>
                <a:cubicBezTo>
                  <a:pt x="4106506" y="454186"/>
                  <a:pt x="4106636" y="472678"/>
                  <a:pt x="4106376" y="478408"/>
                </a:cubicBezTo>
                <a:cubicBezTo>
                  <a:pt x="4106115" y="484138"/>
                  <a:pt x="4104943" y="489998"/>
                  <a:pt x="4102860" y="495988"/>
                </a:cubicBezTo>
                <a:cubicBezTo>
                  <a:pt x="4100776" y="501978"/>
                  <a:pt x="4099083" y="500937"/>
                  <a:pt x="4097781" y="492863"/>
                </a:cubicBezTo>
                <a:cubicBezTo>
                  <a:pt x="4096479" y="484789"/>
                  <a:pt x="4095828" y="475543"/>
                  <a:pt x="4095828" y="465125"/>
                </a:cubicBezTo>
                <a:cubicBezTo>
                  <a:pt x="4095828" y="454707"/>
                  <a:pt x="4095567" y="440903"/>
                  <a:pt x="4095046" y="423713"/>
                </a:cubicBezTo>
                <a:cubicBezTo>
                  <a:pt x="4085149" y="424234"/>
                  <a:pt x="4073950" y="425276"/>
                  <a:pt x="4061448" y="426839"/>
                </a:cubicBezTo>
                <a:cubicBezTo>
                  <a:pt x="4059365" y="442987"/>
                  <a:pt x="4055328" y="454837"/>
                  <a:pt x="4049338" y="462390"/>
                </a:cubicBezTo>
                <a:cubicBezTo>
                  <a:pt x="4043347" y="469943"/>
                  <a:pt x="4036966" y="475413"/>
                  <a:pt x="4030194" y="478798"/>
                </a:cubicBezTo>
                <a:cubicBezTo>
                  <a:pt x="4023423" y="482184"/>
                  <a:pt x="4017172" y="484528"/>
                  <a:pt x="4011442" y="485831"/>
                </a:cubicBezTo>
                <a:cubicBezTo>
                  <a:pt x="4005712" y="487133"/>
                  <a:pt x="4007535" y="485179"/>
                  <a:pt x="4016912" y="479970"/>
                </a:cubicBezTo>
                <a:cubicBezTo>
                  <a:pt x="4026288" y="474761"/>
                  <a:pt x="4034231" y="467208"/>
                  <a:pt x="4040742" y="457311"/>
                </a:cubicBezTo>
                <a:cubicBezTo>
                  <a:pt x="4047254" y="447414"/>
                  <a:pt x="4050510" y="437517"/>
                  <a:pt x="4050510" y="427620"/>
                </a:cubicBezTo>
                <a:cubicBezTo>
                  <a:pt x="4028111" y="430746"/>
                  <a:pt x="4014698" y="432569"/>
                  <a:pt x="4010270" y="433090"/>
                </a:cubicBezTo>
                <a:cubicBezTo>
                  <a:pt x="4005842" y="433610"/>
                  <a:pt x="4001284" y="432048"/>
                  <a:pt x="3996596" y="428402"/>
                </a:cubicBezTo>
                <a:cubicBezTo>
                  <a:pt x="3991908" y="424755"/>
                  <a:pt x="3993080" y="423062"/>
                  <a:pt x="4000112" y="423323"/>
                </a:cubicBezTo>
                <a:cubicBezTo>
                  <a:pt x="4007144" y="423583"/>
                  <a:pt x="4024204" y="422672"/>
                  <a:pt x="4051291" y="420588"/>
                </a:cubicBezTo>
                <a:cubicBezTo>
                  <a:pt x="4051291" y="412775"/>
                  <a:pt x="4050379" y="407175"/>
                  <a:pt x="4048556" y="403789"/>
                </a:cubicBezTo>
                <a:cubicBezTo>
                  <a:pt x="4046733" y="400403"/>
                  <a:pt x="4047644" y="398971"/>
                  <a:pt x="4051291" y="399492"/>
                </a:cubicBezTo>
                <a:close/>
                <a:moveTo>
                  <a:pt x="2369812" y="397636"/>
                </a:moveTo>
                <a:cubicBezTo>
                  <a:pt x="2371505" y="397310"/>
                  <a:pt x="2374891" y="397668"/>
                  <a:pt x="2379970" y="398710"/>
                </a:cubicBezTo>
                <a:cubicBezTo>
                  <a:pt x="2390127" y="400794"/>
                  <a:pt x="2395727" y="404701"/>
                  <a:pt x="2396769" y="410431"/>
                </a:cubicBezTo>
                <a:cubicBezTo>
                  <a:pt x="2397810" y="416160"/>
                  <a:pt x="2394425" y="416942"/>
                  <a:pt x="2386611" y="412775"/>
                </a:cubicBezTo>
                <a:cubicBezTo>
                  <a:pt x="2378798" y="408086"/>
                  <a:pt x="2373198" y="404049"/>
                  <a:pt x="2369812" y="400664"/>
                </a:cubicBezTo>
                <a:cubicBezTo>
                  <a:pt x="2368119" y="398971"/>
                  <a:pt x="2368119" y="397961"/>
                  <a:pt x="2369812" y="397636"/>
                </a:cubicBezTo>
                <a:close/>
                <a:moveTo>
                  <a:pt x="3242782" y="395194"/>
                </a:moveTo>
                <a:cubicBezTo>
                  <a:pt x="3240699" y="394413"/>
                  <a:pt x="3236401" y="394673"/>
                  <a:pt x="3229890" y="395976"/>
                </a:cubicBezTo>
                <a:cubicBezTo>
                  <a:pt x="3223379" y="397278"/>
                  <a:pt x="3215956" y="398971"/>
                  <a:pt x="3207621" y="401054"/>
                </a:cubicBezTo>
                <a:lnTo>
                  <a:pt x="3207621" y="414337"/>
                </a:lnTo>
                <a:cubicBezTo>
                  <a:pt x="3213351" y="413816"/>
                  <a:pt x="3218560" y="412514"/>
                  <a:pt x="3223248" y="410431"/>
                </a:cubicBezTo>
                <a:cubicBezTo>
                  <a:pt x="3227936" y="408347"/>
                  <a:pt x="3231583" y="408347"/>
                  <a:pt x="3234187" y="410431"/>
                </a:cubicBezTo>
                <a:cubicBezTo>
                  <a:pt x="3236792" y="412514"/>
                  <a:pt x="3234708" y="414467"/>
                  <a:pt x="3227936" y="416291"/>
                </a:cubicBezTo>
                <a:cubicBezTo>
                  <a:pt x="3221165" y="418114"/>
                  <a:pt x="3214393" y="419025"/>
                  <a:pt x="3207621" y="419025"/>
                </a:cubicBezTo>
                <a:lnTo>
                  <a:pt x="3207621" y="435434"/>
                </a:lnTo>
                <a:cubicBezTo>
                  <a:pt x="3211789" y="434392"/>
                  <a:pt x="3216607" y="433090"/>
                  <a:pt x="3222076" y="431527"/>
                </a:cubicBezTo>
                <a:cubicBezTo>
                  <a:pt x="3227546" y="429964"/>
                  <a:pt x="3232885" y="428922"/>
                  <a:pt x="3238094" y="428402"/>
                </a:cubicBezTo>
                <a:cubicBezTo>
                  <a:pt x="3240178" y="423713"/>
                  <a:pt x="3242001" y="417202"/>
                  <a:pt x="3243563" y="408868"/>
                </a:cubicBezTo>
                <a:cubicBezTo>
                  <a:pt x="3245126" y="400533"/>
                  <a:pt x="3244866" y="395976"/>
                  <a:pt x="3242782" y="395194"/>
                </a:cubicBezTo>
                <a:close/>
                <a:moveTo>
                  <a:pt x="3717553" y="394022"/>
                </a:moveTo>
                <a:cubicBezTo>
                  <a:pt x="3722892" y="394413"/>
                  <a:pt x="3727515" y="395585"/>
                  <a:pt x="3731422" y="397538"/>
                </a:cubicBezTo>
                <a:cubicBezTo>
                  <a:pt x="3739236" y="401445"/>
                  <a:pt x="3742752" y="404701"/>
                  <a:pt x="3741970" y="407305"/>
                </a:cubicBezTo>
                <a:cubicBezTo>
                  <a:pt x="3741189" y="409910"/>
                  <a:pt x="3737542" y="410951"/>
                  <a:pt x="3731031" y="410431"/>
                </a:cubicBezTo>
                <a:cubicBezTo>
                  <a:pt x="3724520" y="409910"/>
                  <a:pt x="3714753" y="409649"/>
                  <a:pt x="3701731" y="409649"/>
                </a:cubicBezTo>
                <a:cubicBezTo>
                  <a:pt x="3688708" y="409649"/>
                  <a:pt x="3674774" y="410300"/>
                  <a:pt x="3659928" y="411603"/>
                </a:cubicBezTo>
                <a:cubicBezTo>
                  <a:pt x="3645083" y="412905"/>
                  <a:pt x="3632582" y="414467"/>
                  <a:pt x="3622424" y="416291"/>
                </a:cubicBezTo>
                <a:cubicBezTo>
                  <a:pt x="3612266" y="418114"/>
                  <a:pt x="3603672" y="419807"/>
                  <a:pt x="3596640" y="421369"/>
                </a:cubicBezTo>
                <a:cubicBezTo>
                  <a:pt x="3589607" y="422932"/>
                  <a:pt x="3582445" y="421369"/>
                  <a:pt x="3575152" y="416681"/>
                </a:cubicBezTo>
                <a:cubicBezTo>
                  <a:pt x="3568381" y="411472"/>
                  <a:pt x="3567730" y="409128"/>
                  <a:pt x="3573199" y="409649"/>
                </a:cubicBezTo>
                <a:cubicBezTo>
                  <a:pt x="3578668" y="410170"/>
                  <a:pt x="3589086" y="409779"/>
                  <a:pt x="3604453" y="408477"/>
                </a:cubicBezTo>
                <a:cubicBezTo>
                  <a:pt x="3619820" y="407175"/>
                  <a:pt x="3636098" y="405222"/>
                  <a:pt x="3653287" y="402617"/>
                </a:cubicBezTo>
                <a:cubicBezTo>
                  <a:pt x="3670477" y="400013"/>
                  <a:pt x="3685843" y="397538"/>
                  <a:pt x="3699387" y="395194"/>
                </a:cubicBezTo>
                <a:cubicBezTo>
                  <a:pt x="3706158" y="394022"/>
                  <a:pt x="3712214" y="393632"/>
                  <a:pt x="3717553" y="394022"/>
                </a:cubicBezTo>
                <a:close/>
                <a:moveTo>
                  <a:pt x="4727896" y="393632"/>
                </a:moveTo>
                <a:cubicBezTo>
                  <a:pt x="4730044" y="393892"/>
                  <a:pt x="4732030" y="394543"/>
                  <a:pt x="4733854" y="395585"/>
                </a:cubicBezTo>
                <a:cubicBezTo>
                  <a:pt x="4737500" y="397668"/>
                  <a:pt x="4738932" y="399622"/>
                  <a:pt x="4738151" y="401445"/>
                </a:cubicBezTo>
                <a:cubicBezTo>
                  <a:pt x="4737370" y="403268"/>
                  <a:pt x="4733984" y="404440"/>
                  <a:pt x="4727994" y="404961"/>
                </a:cubicBezTo>
                <a:cubicBezTo>
                  <a:pt x="4722004" y="405482"/>
                  <a:pt x="4712758" y="406524"/>
                  <a:pt x="4700256" y="408086"/>
                </a:cubicBezTo>
                <a:cubicBezTo>
                  <a:pt x="4704423" y="411212"/>
                  <a:pt x="4706116" y="414077"/>
                  <a:pt x="4705334" y="416681"/>
                </a:cubicBezTo>
                <a:cubicBezTo>
                  <a:pt x="4704553" y="419286"/>
                  <a:pt x="4703902" y="423974"/>
                  <a:pt x="4703381" y="430746"/>
                </a:cubicBezTo>
                <a:cubicBezTo>
                  <a:pt x="4709632" y="429704"/>
                  <a:pt x="4714710" y="428792"/>
                  <a:pt x="4718618" y="428011"/>
                </a:cubicBezTo>
                <a:cubicBezTo>
                  <a:pt x="4722524" y="427229"/>
                  <a:pt x="4726300" y="428271"/>
                  <a:pt x="4729947" y="431136"/>
                </a:cubicBezTo>
                <a:cubicBezTo>
                  <a:pt x="4733594" y="434001"/>
                  <a:pt x="4732552" y="436085"/>
                  <a:pt x="4726822" y="437387"/>
                </a:cubicBezTo>
                <a:cubicBezTo>
                  <a:pt x="4721092" y="438689"/>
                  <a:pt x="4713278" y="440122"/>
                  <a:pt x="4703381" y="441684"/>
                </a:cubicBezTo>
                <a:cubicBezTo>
                  <a:pt x="4702860" y="450540"/>
                  <a:pt x="4702600" y="458874"/>
                  <a:pt x="4702600" y="466688"/>
                </a:cubicBezTo>
                <a:lnTo>
                  <a:pt x="4727603" y="465125"/>
                </a:lnTo>
                <a:cubicBezTo>
                  <a:pt x="4738021" y="464083"/>
                  <a:pt x="4746095" y="463302"/>
                  <a:pt x="4751825" y="462781"/>
                </a:cubicBezTo>
                <a:cubicBezTo>
                  <a:pt x="4757554" y="462260"/>
                  <a:pt x="4763154" y="462390"/>
                  <a:pt x="4768624" y="463171"/>
                </a:cubicBezTo>
                <a:cubicBezTo>
                  <a:pt x="4774093" y="463953"/>
                  <a:pt x="4778521" y="466688"/>
                  <a:pt x="4781906" y="471376"/>
                </a:cubicBezTo>
                <a:cubicBezTo>
                  <a:pt x="4785292" y="476064"/>
                  <a:pt x="4781126" y="477626"/>
                  <a:pt x="4769405" y="476064"/>
                </a:cubicBezTo>
                <a:cubicBezTo>
                  <a:pt x="4757685" y="474501"/>
                  <a:pt x="4747006" y="473850"/>
                  <a:pt x="4737370" y="474110"/>
                </a:cubicBezTo>
                <a:cubicBezTo>
                  <a:pt x="4727733" y="474371"/>
                  <a:pt x="4718487" y="474761"/>
                  <a:pt x="4709632" y="475282"/>
                </a:cubicBezTo>
                <a:cubicBezTo>
                  <a:pt x="4700776" y="475803"/>
                  <a:pt x="4689317" y="476975"/>
                  <a:pt x="4675252" y="478798"/>
                </a:cubicBezTo>
                <a:cubicBezTo>
                  <a:pt x="4661188" y="480622"/>
                  <a:pt x="4650770" y="482315"/>
                  <a:pt x="4643999" y="483877"/>
                </a:cubicBezTo>
                <a:cubicBezTo>
                  <a:pt x="4637227" y="485440"/>
                  <a:pt x="4630456" y="484138"/>
                  <a:pt x="4623684" y="479970"/>
                </a:cubicBezTo>
                <a:cubicBezTo>
                  <a:pt x="4616912" y="475803"/>
                  <a:pt x="4617433" y="473720"/>
                  <a:pt x="4625246" y="473720"/>
                </a:cubicBezTo>
                <a:cubicBezTo>
                  <a:pt x="4633060" y="473720"/>
                  <a:pt x="4642696" y="473199"/>
                  <a:pt x="4654156" y="472157"/>
                </a:cubicBezTo>
                <a:cubicBezTo>
                  <a:pt x="4665616" y="471115"/>
                  <a:pt x="4678378" y="469552"/>
                  <a:pt x="4692442" y="467469"/>
                </a:cubicBezTo>
                <a:lnTo>
                  <a:pt x="4692442" y="443247"/>
                </a:lnTo>
                <a:cubicBezTo>
                  <a:pt x="4684629" y="444289"/>
                  <a:pt x="4678899" y="444940"/>
                  <a:pt x="4675252" y="445200"/>
                </a:cubicBezTo>
                <a:cubicBezTo>
                  <a:pt x="4671606" y="445461"/>
                  <a:pt x="4667570" y="444159"/>
                  <a:pt x="4663142" y="441294"/>
                </a:cubicBezTo>
                <a:cubicBezTo>
                  <a:pt x="4658714" y="438429"/>
                  <a:pt x="4660016" y="436736"/>
                  <a:pt x="4667048" y="436215"/>
                </a:cubicBezTo>
                <a:cubicBezTo>
                  <a:pt x="4674080" y="435694"/>
                  <a:pt x="4682546" y="434652"/>
                  <a:pt x="4692442" y="433090"/>
                </a:cubicBezTo>
                <a:cubicBezTo>
                  <a:pt x="4692442" y="427360"/>
                  <a:pt x="4692182" y="422802"/>
                  <a:pt x="4691661" y="419416"/>
                </a:cubicBezTo>
                <a:cubicBezTo>
                  <a:pt x="4691140" y="416030"/>
                  <a:pt x="4690619" y="412775"/>
                  <a:pt x="4690098" y="409649"/>
                </a:cubicBezTo>
                <a:cubicBezTo>
                  <a:pt x="4681243" y="410691"/>
                  <a:pt x="4674862" y="411342"/>
                  <a:pt x="4670956" y="411603"/>
                </a:cubicBezTo>
                <a:cubicBezTo>
                  <a:pt x="4667048" y="411863"/>
                  <a:pt x="4663272" y="410561"/>
                  <a:pt x="4659626" y="407696"/>
                </a:cubicBezTo>
                <a:cubicBezTo>
                  <a:pt x="4655980" y="404831"/>
                  <a:pt x="4656110" y="403268"/>
                  <a:pt x="4660016" y="403008"/>
                </a:cubicBezTo>
                <a:cubicBezTo>
                  <a:pt x="4663923" y="402747"/>
                  <a:pt x="4669783" y="402226"/>
                  <a:pt x="4677596" y="401445"/>
                </a:cubicBezTo>
                <a:cubicBezTo>
                  <a:pt x="4685410" y="400664"/>
                  <a:pt x="4693354" y="399492"/>
                  <a:pt x="4701428" y="397929"/>
                </a:cubicBezTo>
                <a:cubicBezTo>
                  <a:pt x="4709502" y="396366"/>
                  <a:pt x="4716013" y="395064"/>
                  <a:pt x="4720962" y="394022"/>
                </a:cubicBezTo>
                <a:cubicBezTo>
                  <a:pt x="4723436" y="393501"/>
                  <a:pt x="4725748" y="393371"/>
                  <a:pt x="4727896" y="393632"/>
                </a:cubicBezTo>
                <a:close/>
                <a:moveTo>
                  <a:pt x="5713529" y="392167"/>
                </a:moveTo>
                <a:cubicBezTo>
                  <a:pt x="5714636" y="391841"/>
                  <a:pt x="5716492" y="392199"/>
                  <a:pt x="5719096" y="393241"/>
                </a:cubicBezTo>
                <a:cubicBezTo>
                  <a:pt x="5728993" y="396887"/>
                  <a:pt x="5732248" y="400273"/>
                  <a:pt x="5728863" y="403398"/>
                </a:cubicBezTo>
                <a:cubicBezTo>
                  <a:pt x="5725477" y="406524"/>
                  <a:pt x="5719356" y="417984"/>
                  <a:pt x="5710501" y="437778"/>
                </a:cubicBezTo>
                <a:cubicBezTo>
                  <a:pt x="5726128" y="432569"/>
                  <a:pt x="5732640" y="431136"/>
                  <a:pt x="5730035" y="433480"/>
                </a:cubicBezTo>
                <a:cubicBezTo>
                  <a:pt x="5727430" y="435824"/>
                  <a:pt x="5724044" y="438038"/>
                  <a:pt x="5719878" y="440122"/>
                </a:cubicBezTo>
                <a:cubicBezTo>
                  <a:pt x="5715710" y="442205"/>
                  <a:pt x="5709590" y="445461"/>
                  <a:pt x="5701516" y="449889"/>
                </a:cubicBezTo>
                <a:cubicBezTo>
                  <a:pt x="5693442" y="454316"/>
                  <a:pt x="5686800" y="458353"/>
                  <a:pt x="5681592" y="461999"/>
                </a:cubicBezTo>
                <a:cubicBezTo>
                  <a:pt x="5676382" y="465646"/>
                  <a:pt x="5671434" y="464864"/>
                  <a:pt x="5666746" y="459655"/>
                </a:cubicBezTo>
                <a:cubicBezTo>
                  <a:pt x="5661536" y="454967"/>
                  <a:pt x="5660756" y="452623"/>
                  <a:pt x="5664402" y="452623"/>
                </a:cubicBezTo>
                <a:cubicBezTo>
                  <a:pt x="5668048" y="452623"/>
                  <a:pt x="5671564" y="452102"/>
                  <a:pt x="5674950" y="451061"/>
                </a:cubicBezTo>
                <a:cubicBezTo>
                  <a:pt x="5678336" y="450019"/>
                  <a:pt x="5688363" y="446372"/>
                  <a:pt x="5705032" y="440122"/>
                </a:cubicBezTo>
                <a:cubicBezTo>
                  <a:pt x="5710762" y="418765"/>
                  <a:pt x="5713626" y="406784"/>
                  <a:pt x="5713626" y="404180"/>
                </a:cubicBezTo>
                <a:cubicBezTo>
                  <a:pt x="5713626" y="401575"/>
                  <a:pt x="5713236" y="398580"/>
                  <a:pt x="5712454" y="395194"/>
                </a:cubicBezTo>
                <a:cubicBezTo>
                  <a:pt x="5712064" y="393501"/>
                  <a:pt x="5712422" y="392492"/>
                  <a:pt x="5713529" y="392167"/>
                </a:cubicBezTo>
                <a:close/>
                <a:moveTo>
                  <a:pt x="5805240" y="390408"/>
                </a:moveTo>
                <a:cubicBezTo>
                  <a:pt x="5807454" y="390213"/>
                  <a:pt x="5809212" y="390376"/>
                  <a:pt x="5810514" y="390897"/>
                </a:cubicBezTo>
                <a:cubicBezTo>
                  <a:pt x="5813118" y="391939"/>
                  <a:pt x="5814030" y="393111"/>
                  <a:pt x="5813248" y="394413"/>
                </a:cubicBezTo>
                <a:cubicBezTo>
                  <a:pt x="5812467" y="395715"/>
                  <a:pt x="5810123" y="397278"/>
                  <a:pt x="5806216" y="399101"/>
                </a:cubicBezTo>
                <a:cubicBezTo>
                  <a:pt x="5802310" y="400924"/>
                  <a:pt x="5791762" y="404180"/>
                  <a:pt x="5774572" y="408868"/>
                </a:cubicBezTo>
                <a:cubicBezTo>
                  <a:pt x="5778218" y="412514"/>
                  <a:pt x="5778739" y="415379"/>
                  <a:pt x="5776134" y="417463"/>
                </a:cubicBezTo>
                <a:cubicBezTo>
                  <a:pt x="5773530" y="419546"/>
                  <a:pt x="5768842" y="425276"/>
                  <a:pt x="5762070" y="434652"/>
                </a:cubicBezTo>
                <a:cubicBezTo>
                  <a:pt x="5773530" y="432569"/>
                  <a:pt x="5784078" y="430094"/>
                  <a:pt x="5793714" y="427229"/>
                </a:cubicBezTo>
                <a:cubicBezTo>
                  <a:pt x="5803352" y="424365"/>
                  <a:pt x="5809342" y="422020"/>
                  <a:pt x="5811686" y="420197"/>
                </a:cubicBezTo>
                <a:cubicBezTo>
                  <a:pt x="5814030" y="418374"/>
                  <a:pt x="5817155" y="418244"/>
                  <a:pt x="5821062" y="419807"/>
                </a:cubicBezTo>
                <a:cubicBezTo>
                  <a:pt x="5824968" y="421369"/>
                  <a:pt x="5828615" y="423323"/>
                  <a:pt x="5832000" y="425667"/>
                </a:cubicBezTo>
                <a:cubicBezTo>
                  <a:pt x="5835386" y="428011"/>
                  <a:pt x="5836298" y="430094"/>
                  <a:pt x="5834736" y="431918"/>
                </a:cubicBezTo>
                <a:cubicBezTo>
                  <a:pt x="5833172" y="433741"/>
                  <a:pt x="5832000" y="437647"/>
                  <a:pt x="5831220" y="443638"/>
                </a:cubicBezTo>
                <a:cubicBezTo>
                  <a:pt x="5830438" y="449628"/>
                  <a:pt x="5830048" y="456790"/>
                  <a:pt x="5830048" y="465125"/>
                </a:cubicBezTo>
                <a:cubicBezTo>
                  <a:pt x="5830048" y="473459"/>
                  <a:pt x="5829136" y="479710"/>
                  <a:pt x="5827312" y="483877"/>
                </a:cubicBezTo>
                <a:cubicBezTo>
                  <a:pt x="5825490" y="488044"/>
                  <a:pt x="5823015" y="491430"/>
                  <a:pt x="5819890" y="494035"/>
                </a:cubicBezTo>
                <a:cubicBezTo>
                  <a:pt x="5816764" y="496639"/>
                  <a:pt x="5814550" y="496118"/>
                  <a:pt x="5813248" y="492472"/>
                </a:cubicBezTo>
                <a:cubicBezTo>
                  <a:pt x="5811946" y="488826"/>
                  <a:pt x="5808430" y="484659"/>
                  <a:pt x="5802700" y="479970"/>
                </a:cubicBezTo>
                <a:cubicBezTo>
                  <a:pt x="5796970" y="475282"/>
                  <a:pt x="5796840" y="473589"/>
                  <a:pt x="5802310" y="474892"/>
                </a:cubicBezTo>
                <a:cubicBezTo>
                  <a:pt x="5807779" y="476194"/>
                  <a:pt x="5811556" y="476585"/>
                  <a:pt x="5813639" y="476064"/>
                </a:cubicBezTo>
                <a:cubicBezTo>
                  <a:pt x="5815722" y="475543"/>
                  <a:pt x="5817286" y="471506"/>
                  <a:pt x="5818327" y="463953"/>
                </a:cubicBezTo>
                <a:cubicBezTo>
                  <a:pt x="5819369" y="456400"/>
                  <a:pt x="5819890" y="449758"/>
                  <a:pt x="5819890" y="444028"/>
                </a:cubicBezTo>
                <a:cubicBezTo>
                  <a:pt x="5819890" y="437778"/>
                  <a:pt x="5818848" y="433871"/>
                  <a:pt x="5816764" y="432308"/>
                </a:cubicBezTo>
                <a:cubicBezTo>
                  <a:pt x="5814681" y="430746"/>
                  <a:pt x="5811556" y="430225"/>
                  <a:pt x="5807388" y="430746"/>
                </a:cubicBezTo>
                <a:cubicBezTo>
                  <a:pt x="5803221" y="431266"/>
                  <a:pt x="5796450" y="432829"/>
                  <a:pt x="5787073" y="435434"/>
                </a:cubicBezTo>
                <a:cubicBezTo>
                  <a:pt x="5792803" y="437517"/>
                  <a:pt x="5795278" y="440122"/>
                  <a:pt x="5794496" y="443247"/>
                </a:cubicBezTo>
                <a:cubicBezTo>
                  <a:pt x="5793714" y="446372"/>
                  <a:pt x="5793194" y="449237"/>
                  <a:pt x="5792934" y="451842"/>
                </a:cubicBezTo>
                <a:cubicBezTo>
                  <a:pt x="5792673" y="454446"/>
                  <a:pt x="5792412" y="457311"/>
                  <a:pt x="5792152" y="460437"/>
                </a:cubicBezTo>
                <a:cubicBezTo>
                  <a:pt x="5791892" y="463562"/>
                  <a:pt x="5791110" y="467078"/>
                  <a:pt x="5789808" y="470985"/>
                </a:cubicBezTo>
                <a:cubicBezTo>
                  <a:pt x="5788506" y="474892"/>
                  <a:pt x="5787073" y="476845"/>
                  <a:pt x="5785510" y="476845"/>
                </a:cubicBezTo>
                <a:cubicBezTo>
                  <a:pt x="5784468" y="476845"/>
                  <a:pt x="5783688" y="475022"/>
                  <a:pt x="5783166" y="471376"/>
                </a:cubicBezTo>
                <a:cubicBezTo>
                  <a:pt x="5782646" y="467729"/>
                  <a:pt x="5782646" y="464083"/>
                  <a:pt x="5783166" y="460437"/>
                </a:cubicBezTo>
                <a:cubicBezTo>
                  <a:pt x="5783688" y="456790"/>
                  <a:pt x="5783948" y="452884"/>
                  <a:pt x="5783948" y="448717"/>
                </a:cubicBezTo>
                <a:cubicBezTo>
                  <a:pt x="5783948" y="444549"/>
                  <a:pt x="5783427" y="440643"/>
                  <a:pt x="5782385" y="436996"/>
                </a:cubicBezTo>
                <a:lnTo>
                  <a:pt x="5761288" y="440122"/>
                </a:lnTo>
                <a:cubicBezTo>
                  <a:pt x="5764414" y="443768"/>
                  <a:pt x="5765716" y="446763"/>
                  <a:pt x="5765196" y="449107"/>
                </a:cubicBezTo>
                <a:cubicBezTo>
                  <a:pt x="5764674" y="451451"/>
                  <a:pt x="5764284" y="455488"/>
                  <a:pt x="5764024" y="461218"/>
                </a:cubicBezTo>
                <a:cubicBezTo>
                  <a:pt x="5763763" y="466948"/>
                  <a:pt x="5762852" y="470985"/>
                  <a:pt x="5761288" y="473329"/>
                </a:cubicBezTo>
                <a:cubicBezTo>
                  <a:pt x="5759726" y="475673"/>
                  <a:pt x="5758164" y="475803"/>
                  <a:pt x="5756600" y="473720"/>
                </a:cubicBezTo>
                <a:cubicBezTo>
                  <a:pt x="5755038" y="471636"/>
                  <a:pt x="5754648" y="468120"/>
                  <a:pt x="5755428" y="463171"/>
                </a:cubicBezTo>
                <a:cubicBezTo>
                  <a:pt x="5756210" y="458223"/>
                  <a:pt x="5756340" y="451061"/>
                  <a:pt x="5755820" y="441684"/>
                </a:cubicBezTo>
                <a:lnTo>
                  <a:pt x="5737848" y="444028"/>
                </a:lnTo>
                <a:lnTo>
                  <a:pt x="5738630" y="448717"/>
                </a:lnTo>
                <a:cubicBezTo>
                  <a:pt x="5738630" y="466427"/>
                  <a:pt x="5738239" y="476715"/>
                  <a:pt x="5737458" y="479580"/>
                </a:cubicBezTo>
                <a:cubicBezTo>
                  <a:pt x="5736676" y="482445"/>
                  <a:pt x="5735764" y="484007"/>
                  <a:pt x="5734723" y="484268"/>
                </a:cubicBezTo>
                <a:cubicBezTo>
                  <a:pt x="5733681" y="484528"/>
                  <a:pt x="5732379" y="483226"/>
                  <a:pt x="5730816" y="480361"/>
                </a:cubicBezTo>
                <a:cubicBezTo>
                  <a:pt x="5729254" y="477496"/>
                  <a:pt x="5728732" y="474631"/>
                  <a:pt x="5729254" y="471766"/>
                </a:cubicBezTo>
                <a:cubicBezTo>
                  <a:pt x="5729774" y="468901"/>
                  <a:pt x="5730165" y="465255"/>
                  <a:pt x="5730426" y="460827"/>
                </a:cubicBezTo>
                <a:cubicBezTo>
                  <a:pt x="5730686" y="456400"/>
                  <a:pt x="5730426" y="452623"/>
                  <a:pt x="5729644" y="449498"/>
                </a:cubicBezTo>
                <a:cubicBezTo>
                  <a:pt x="5728863" y="446372"/>
                  <a:pt x="5727821" y="443638"/>
                  <a:pt x="5726518" y="441294"/>
                </a:cubicBezTo>
                <a:cubicBezTo>
                  <a:pt x="5725216" y="438950"/>
                  <a:pt x="5725868" y="437778"/>
                  <a:pt x="5728472" y="437778"/>
                </a:cubicBezTo>
                <a:cubicBezTo>
                  <a:pt x="5731076" y="437778"/>
                  <a:pt x="5733681" y="438038"/>
                  <a:pt x="5736286" y="438559"/>
                </a:cubicBezTo>
                <a:cubicBezTo>
                  <a:pt x="5738890" y="439080"/>
                  <a:pt x="5744880" y="438299"/>
                  <a:pt x="5754256" y="436215"/>
                </a:cubicBezTo>
                <a:cubicBezTo>
                  <a:pt x="5759986" y="427881"/>
                  <a:pt x="5764154" y="418765"/>
                  <a:pt x="5766758" y="408868"/>
                </a:cubicBezTo>
                <a:cubicBezTo>
                  <a:pt x="5764154" y="409389"/>
                  <a:pt x="5761419" y="409519"/>
                  <a:pt x="5758554" y="409258"/>
                </a:cubicBezTo>
                <a:cubicBezTo>
                  <a:pt x="5755689" y="408998"/>
                  <a:pt x="5753345" y="408477"/>
                  <a:pt x="5751522" y="407696"/>
                </a:cubicBezTo>
                <a:cubicBezTo>
                  <a:pt x="5749698" y="406914"/>
                  <a:pt x="5749308" y="406133"/>
                  <a:pt x="5750350" y="405352"/>
                </a:cubicBezTo>
                <a:cubicBezTo>
                  <a:pt x="5751392" y="404570"/>
                  <a:pt x="5758424" y="402877"/>
                  <a:pt x="5771446" y="400273"/>
                </a:cubicBezTo>
                <a:cubicBezTo>
                  <a:pt x="5782385" y="396627"/>
                  <a:pt x="5790980" y="393892"/>
                  <a:pt x="5797230" y="392069"/>
                </a:cubicBezTo>
                <a:cubicBezTo>
                  <a:pt x="5800356" y="391157"/>
                  <a:pt x="5803026" y="390604"/>
                  <a:pt x="5805240" y="390408"/>
                </a:cubicBezTo>
                <a:close/>
                <a:moveTo>
                  <a:pt x="5922004" y="388943"/>
                </a:moveTo>
                <a:cubicBezTo>
                  <a:pt x="5918618" y="389204"/>
                  <a:pt x="5910414" y="390636"/>
                  <a:pt x="5897392" y="393241"/>
                </a:cubicBezTo>
                <a:lnTo>
                  <a:pt x="5898174" y="419807"/>
                </a:lnTo>
                <a:cubicBezTo>
                  <a:pt x="5904945" y="418765"/>
                  <a:pt x="5909633" y="417593"/>
                  <a:pt x="5912238" y="416291"/>
                </a:cubicBezTo>
                <a:cubicBezTo>
                  <a:pt x="5914842" y="414988"/>
                  <a:pt x="5917577" y="415509"/>
                  <a:pt x="5920442" y="417853"/>
                </a:cubicBezTo>
                <a:cubicBezTo>
                  <a:pt x="5923306" y="420197"/>
                  <a:pt x="5922265" y="422281"/>
                  <a:pt x="5917316" y="424104"/>
                </a:cubicBezTo>
                <a:cubicBezTo>
                  <a:pt x="5912368" y="425927"/>
                  <a:pt x="5905987" y="426839"/>
                  <a:pt x="5898174" y="426839"/>
                </a:cubicBezTo>
                <a:lnTo>
                  <a:pt x="5898954" y="451842"/>
                </a:lnTo>
                <a:cubicBezTo>
                  <a:pt x="5903643" y="451321"/>
                  <a:pt x="5908331" y="450149"/>
                  <a:pt x="5913019" y="448326"/>
                </a:cubicBezTo>
                <a:cubicBezTo>
                  <a:pt x="5917707" y="446503"/>
                  <a:pt x="5921223" y="446763"/>
                  <a:pt x="5923567" y="449107"/>
                </a:cubicBezTo>
                <a:cubicBezTo>
                  <a:pt x="5925911" y="451451"/>
                  <a:pt x="5927734" y="450930"/>
                  <a:pt x="5929036" y="447545"/>
                </a:cubicBezTo>
                <a:cubicBezTo>
                  <a:pt x="5930339" y="444159"/>
                  <a:pt x="5931120" y="434652"/>
                  <a:pt x="5931380" y="419025"/>
                </a:cubicBezTo>
                <a:cubicBezTo>
                  <a:pt x="5931641" y="403398"/>
                  <a:pt x="5930990" y="394413"/>
                  <a:pt x="5929428" y="392069"/>
                </a:cubicBezTo>
                <a:cubicBezTo>
                  <a:pt x="5927864" y="389725"/>
                  <a:pt x="5925390" y="388683"/>
                  <a:pt x="5922004" y="388943"/>
                </a:cubicBezTo>
                <a:close/>
                <a:moveTo>
                  <a:pt x="2778755" y="388943"/>
                </a:moveTo>
                <a:cubicBezTo>
                  <a:pt x="2775369" y="389204"/>
                  <a:pt x="2767165" y="390636"/>
                  <a:pt x="2754142" y="393241"/>
                </a:cubicBezTo>
                <a:lnTo>
                  <a:pt x="2754924" y="419807"/>
                </a:lnTo>
                <a:cubicBezTo>
                  <a:pt x="2761695" y="418765"/>
                  <a:pt x="2766383" y="417593"/>
                  <a:pt x="2768988" y="416291"/>
                </a:cubicBezTo>
                <a:cubicBezTo>
                  <a:pt x="2771592" y="414988"/>
                  <a:pt x="2774327" y="415509"/>
                  <a:pt x="2777192" y="417853"/>
                </a:cubicBezTo>
                <a:cubicBezTo>
                  <a:pt x="2780057" y="420197"/>
                  <a:pt x="2779015" y="422281"/>
                  <a:pt x="2774067" y="424104"/>
                </a:cubicBezTo>
                <a:cubicBezTo>
                  <a:pt x="2769118" y="425927"/>
                  <a:pt x="2762737" y="426839"/>
                  <a:pt x="2754924" y="426839"/>
                </a:cubicBezTo>
                <a:lnTo>
                  <a:pt x="2755705" y="451842"/>
                </a:lnTo>
                <a:cubicBezTo>
                  <a:pt x="2760393" y="451321"/>
                  <a:pt x="2765081" y="450149"/>
                  <a:pt x="2769769" y="448326"/>
                </a:cubicBezTo>
                <a:cubicBezTo>
                  <a:pt x="2774457" y="446503"/>
                  <a:pt x="2777973" y="446763"/>
                  <a:pt x="2780317" y="449107"/>
                </a:cubicBezTo>
                <a:cubicBezTo>
                  <a:pt x="2782661" y="451451"/>
                  <a:pt x="2784484" y="450930"/>
                  <a:pt x="2785787" y="447545"/>
                </a:cubicBezTo>
                <a:cubicBezTo>
                  <a:pt x="2787089" y="444159"/>
                  <a:pt x="2787870" y="434652"/>
                  <a:pt x="2788131" y="419025"/>
                </a:cubicBezTo>
                <a:cubicBezTo>
                  <a:pt x="2788391" y="403398"/>
                  <a:pt x="2787740" y="394413"/>
                  <a:pt x="2786177" y="392069"/>
                </a:cubicBezTo>
                <a:cubicBezTo>
                  <a:pt x="2784615" y="389725"/>
                  <a:pt x="2782140" y="388683"/>
                  <a:pt x="2778755" y="388943"/>
                </a:cubicBezTo>
                <a:close/>
                <a:moveTo>
                  <a:pt x="1102355" y="388943"/>
                </a:moveTo>
                <a:cubicBezTo>
                  <a:pt x="1098969" y="389204"/>
                  <a:pt x="1090765" y="390636"/>
                  <a:pt x="1077742" y="393241"/>
                </a:cubicBezTo>
                <a:lnTo>
                  <a:pt x="1078524" y="419807"/>
                </a:lnTo>
                <a:cubicBezTo>
                  <a:pt x="1085295" y="418765"/>
                  <a:pt x="1089983" y="417593"/>
                  <a:pt x="1092588" y="416291"/>
                </a:cubicBezTo>
                <a:cubicBezTo>
                  <a:pt x="1095192" y="414988"/>
                  <a:pt x="1097927" y="415509"/>
                  <a:pt x="1100792" y="417853"/>
                </a:cubicBezTo>
                <a:cubicBezTo>
                  <a:pt x="1103657" y="420197"/>
                  <a:pt x="1102615" y="422281"/>
                  <a:pt x="1097667" y="424104"/>
                </a:cubicBezTo>
                <a:cubicBezTo>
                  <a:pt x="1092718" y="425927"/>
                  <a:pt x="1086337" y="426839"/>
                  <a:pt x="1078524" y="426839"/>
                </a:cubicBezTo>
                <a:lnTo>
                  <a:pt x="1079305" y="451842"/>
                </a:lnTo>
                <a:cubicBezTo>
                  <a:pt x="1083993" y="451321"/>
                  <a:pt x="1088681" y="450149"/>
                  <a:pt x="1093369" y="448326"/>
                </a:cubicBezTo>
                <a:cubicBezTo>
                  <a:pt x="1098057" y="446503"/>
                  <a:pt x="1101573" y="446763"/>
                  <a:pt x="1103917" y="449107"/>
                </a:cubicBezTo>
                <a:cubicBezTo>
                  <a:pt x="1106261" y="451451"/>
                  <a:pt x="1108085" y="450930"/>
                  <a:pt x="1109387" y="447545"/>
                </a:cubicBezTo>
                <a:cubicBezTo>
                  <a:pt x="1110689" y="444159"/>
                  <a:pt x="1111470" y="434652"/>
                  <a:pt x="1111731" y="419025"/>
                </a:cubicBezTo>
                <a:cubicBezTo>
                  <a:pt x="1111991" y="403398"/>
                  <a:pt x="1111340" y="394413"/>
                  <a:pt x="1109777" y="392069"/>
                </a:cubicBezTo>
                <a:cubicBezTo>
                  <a:pt x="1108215" y="389725"/>
                  <a:pt x="1105741" y="388683"/>
                  <a:pt x="1102355" y="388943"/>
                </a:cubicBezTo>
                <a:close/>
                <a:moveTo>
                  <a:pt x="5546074" y="388553"/>
                </a:moveTo>
                <a:cubicBezTo>
                  <a:pt x="5546986" y="388292"/>
                  <a:pt x="5548353" y="388553"/>
                  <a:pt x="5550176" y="389334"/>
                </a:cubicBezTo>
                <a:cubicBezTo>
                  <a:pt x="5553822" y="390897"/>
                  <a:pt x="5556687" y="392850"/>
                  <a:pt x="5558771" y="395194"/>
                </a:cubicBezTo>
                <a:cubicBezTo>
                  <a:pt x="5560854" y="397538"/>
                  <a:pt x="5560854" y="399361"/>
                  <a:pt x="5558771" y="400664"/>
                </a:cubicBezTo>
                <a:cubicBezTo>
                  <a:pt x="5556687" y="401966"/>
                  <a:pt x="5554083" y="404180"/>
                  <a:pt x="5550958" y="407305"/>
                </a:cubicBezTo>
                <a:cubicBezTo>
                  <a:pt x="5557729" y="407305"/>
                  <a:pt x="5564110" y="406654"/>
                  <a:pt x="5570100" y="405352"/>
                </a:cubicBezTo>
                <a:cubicBezTo>
                  <a:pt x="5576090" y="404049"/>
                  <a:pt x="5580518" y="402617"/>
                  <a:pt x="5583384" y="401054"/>
                </a:cubicBezTo>
                <a:cubicBezTo>
                  <a:pt x="5586248" y="399492"/>
                  <a:pt x="5589764" y="399622"/>
                  <a:pt x="5593932" y="401445"/>
                </a:cubicBezTo>
                <a:cubicBezTo>
                  <a:pt x="5598098" y="403268"/>
                  <a:pt x="5602006" y="405742"/>
                  <a:pt x="5605652" y="408868"/>
                </a:cubicBezTo>
                <a:cubicBezTo>
                  <a:pt x="5609298" y="411993"/>
                  <a:pt x="5609298" y="414467"/>
                  <a:pt x="5605652" y="416291"/>
                </a:cubicBezTo>
                <a:cubicBezTo>
                  <a:pt x="5602006" y="418114"/>
                  <a:pt x="5597318" y="422411"/>
                  <a:pt x="5591588" y="429183"/>
                </a:cubicBezTo>
                <a:cubicBezTo>
                  <a:pt x="5585858" y="435955"/>
                  <a:pt x="5576872" y="444940"/>
                  <a:pt x="5564631" y="456139"/>
                </a:cubicBezTo>
                <a:cubicBezTo>
                  <a:pt x="5552390" y="467339"/>
                  <a:pt x="5538456" y="476715"/>
                  <a:pt x="5522829" y="484268"/>
                </a:cubicBezTo>
                <a:cubicBezTo>
                  <a:pt x="5507202" y="491821"/>
                  <a:pt x="5492226" y="496379"/>
                  <a:pt x="5477902" y="497941"/>
                </a:cubicBezTo>
                <a:cubicBezTo>
                  <a:pt x="5463576" y="499504"/>
                  <a:pt x="5463186" y="498202"/>
                  <a:pt x="5476730" y="494035"/>
                </a:cubicBezTo>
                <a:cubicBezTo>
                  <a:pt x="5490272" y="489868"/>
                  <a:pt x="5504076" y="483877"/>
                  <a:pt x="5518141" y="476064"/>
                </a:cubicBezTo>
                <a:cubicBezTo>
                  <a:pt x="5532205" y="468250"/>
                  <a:pt x="5542362" y="461218"/>
                  <a:pt x="5548614" y="454967"/>
                </a:cubicBezTo>
                <a:cubicBezTo>
                  <a:pt x="5544446" y="451842"/>
                  <a:pt x="5539498" y="447284"/>
                  <a:pt x="5533768" y="441294"/>
                </a:cubicBezTo>
                <a:cubicBezTo>
                  <a:pt x="5528038" y="435303"/>
                  <a:pt x="5526475" y="432048"/>
                  <a:pt x="5529080" y="431527"/>
                </a:cubicBezTo>
                <a:cubicBezTo>
                  <a:pt x="5531684" y="431006"/>
                  <a:pt x="5536242" y="431918"/>
                  <a:pt x="5542753" y="434262"/>
                </a:cubicBezTo>
                <a:cubicBezTo>
                  <a:pt x="5549264" y="436606"/>
                  <a:pt x="5552780" y="442466"/>
                  <a:pt x="5553302" y="451842"/>
                </a:cubicBezTo>
                <a:cubicBezTo>
                  <a:pt x="5561636" y="445070"/>
                  <a:pt x="5568928" y="437647"/>
                  <a:pt x="5575179" y="429574"/>
                </a:cubicBezTo>
                <a:cubicBezTo>
                  <a:pt x="5581430" y="421500"/>
                  <a:pt x="5584556" y="416160"/>
                  <a:pt x="5584556" y="413556"/>
                </a:cubicBezTo>
                <a:cubicBezTo>
                  <a:pt x="5584556" y="410951"/>
                  <a:pt x="5581820" y="410170"/>
                  <a:pt x="5576351" y="411212"/>
                </a:cubicBezTo>
                <a:cubicBezTo>
                  <a:pt x="5570882" y="412254"/>
                  <a:pt x="5565672" y="413165"/>
                  <a:pt x="5560724" y="413947"/>
                </a:cubicBezTo>
                <a:cubicBezTo>
                  <a:pt x="5555776" y="414728"/>
                  <a:pt x="5551218" y="413556"/>
                  <a:pt x="5547050" y="410431"/>
                </a:cubicBezTo>
                <a:cubicBezTo>
                  <a:pt x="5538716" y="418765"/>
                  <a:pt x="5529340" y="425667"/>
                  <a:pt x="5518922" y="431136"/>
                </a:cubicBezTo>
                <a:cubicBezTo>
                  <a:pt x="5508504" y="436606"/>
                  <a:pt x="5499258" y="440382"/>
                  <a:pt x="5491184" y="442466"/>
                </a:cubicBezTo>
                <a:cubicBezTo>
                  <a:pt x="5483110" y="444549"/>
                  <a:pt x="5483501" y="443247"/>
                  <a:pt x="5492356" y="438559"/>
                </a:cubicBezTo>
                <a:cubicBezTo>
                  <a:pt x="5501212" y="433871"/>
                  <a:pt x="5510458" y="428011"/>
                  <a:pt x="5520094" y="420979"/>
                </a:cubicBezTo>
                <a:cubicBezTo>
                  <a:pt x="5529731" y="413947"/>
                  <a:pt x="5536242" y="407696"/>
                  <a:pt x="5539628" y="402226"/>
                </a:cubicBezTo>
                <a:cubicBezTo>
                  <a:pt x="5543014" y="396757"/>
                  <a:pt x="5544706" y="392980"/>
                  <a:pt x="5544706" y="390897"/>
                </a:cubicBezTo>
                <a:cubicBezTo>
                  <a:pt x="5544706" y="389595"/>
                  <a:pt x="5545162" y="388813"/>
                  <a:pt x="5546074" y="388553"/>
                </a:cubicBezTo>
                <a:close/>
                <a:moveTo>
                  <a:pt x="3851508" y="387771"/>
                </a:moveTo>
                <a:cubicBezTo>
                  <a:pt x="3856456" y="388292"/>
                  <a:pt x="3860754" y="389595"/>
                  <a:pt x="3864400" y="391678"/>
                </a:cubicBezTo>
                <a:cubicBezTo>
                  <a:pt x="3868567" y="393241"/>
                  <a:pt x="3869739" y="395585"/>
                  <a:pt x="3867916" y="398710"/>
                </a:cubicBezTo>
                <a:cubicBezTo>
                  <a:pt x="3866093" y="401836"/>
                  <a:pt x="3865442" y="416160"/>
                  <a:pt x="3865962" y="441684"/>
                </a:cubicBezTo>
                <a:cubicBezTo>
                  <a:pt x="3866484" y="467208"/>
                  <a:pt x="3865832" y="484138"/>
                  <a:pt x="3864009" y="492472"/>
                </a:cubicBezTo>
                <a:cubicBezTo>
                  <a:pt x="3862186" y="500806"/>
                  <a:pt x="3859582" y="501718"/>
                  <a:pt x="3856196" y="495207"/>
                </a:cubicBezTo>
                <a:cubicBezTo>
                  <a:pt x="3852810" y="488696"/>
                  <a:pt x="3851508" y="483487"/>
                  <a:pt x="3852289" y="479580"/>
                </a:cubicBezTo>
                <a:cubicBezTo>
                  <a:pt x="3853070" y="475673"/>
                  <a:pt x="3853982" y="467469"/>
                  <a:pt x="3855024" y="454967"/>
                </a:cubicBezTo>
                <a:cubicBezTo>
                  <a:pt x="3856066" y="442466"/>
                  <a:pt x="3855935" y="429704"/>
                  <a:pt x="3854633" y="416681"/>
                </a:cubicBezTo>
                <a:cubicBezTo>
                  <a:pt x="3853331" y="403659"/>
                  <a:pt x="3851247" y="395455"/>
                  <a:pt x="3848382" y="392069"/>
                </a:cubicBezTo>
                <a:cubicBezTo>
                  <a:pt x="3845517" y="388683"/>
                  <a:pt x="3846559" y="387251"/>
                  <a:pt x="3851508" y="387771"/>
                </a:cubicBezTo>
                <a:close/>
                <a:moveTo>
                  <a:pt x="1517548" y="386990"/>
                </a:moveTo>
                <a:cubicBezTo>
                  <a:pt x="1519892" y="387511"/>
                  <a:pt x="1522887" y="388813"/>
                  <a:pt x="1526533" y="390897"/>
                </a:cubicBezTo>
                <a:cubicBezTo>
                  <a:pt x="1530701" y="392980"/>
                  <a:pt x="1531352" y="395455"/>
                  <a:pt x="1528487" y="398320"/>
                </a:cubicBezTo>
                <a:cubicBezTo>
                  <a:pt x="1525622" y="401185"/>
                  <a:pt x="1523799" y="404961"/>
                  <a:pt x="1523017" y="409649"/>
                </a:cubicBezTo>
                <a:cubicBezTo>
                  <a:pt x="1522236" y="414337"/>
                  <a:pt x="1521324" y="421890"/>
                  <a:pt x="1520283" y="432308"/>
                </a:cubicBezTo>
                <a:cubicBezTo>
                  <a:pt x="1519241" y="442726"/>
                  <a:pt x="1518980" y="448586"/>
                  <a:pt x="1519501" y="449889"/>
                </a:cubicBezTo>
                <a:cubicBezTo>
                  <a:pt x="1520022" y="451191"/>
                  <a:pt x="1521845" y="450670"/>
                  <a:pt x="1524971" y="448326"/>
                </a:cubicBezTo>
                <a:cubicBezTo>
                  <a:pt x="1528096" y="445982"/>
                  <a:pt x="1533435" y="442075"/>
                  <a:pt x="1540988" y="436606"/>
                </a:cubicBezTo>
                <a:cubicBezTo>
                  <a:pt x="1548541" y="431136"/>
                  <a:pt x="1549193" y="432178"/>
                  <a:pt x="1542942" y="439731"/>
                </a:cubicBezTo>
                <a:cubicBezTo>
                  <a:pt x="1536691" y="447284"/>
                  <a:pt x="1530701" y="454316"/>
                  <a:pt x="1524971" y="460827"/>
                </a:cubicBezTo>
                <a:cubicBezTo>
                  <a:pt x="1519241" y="467339"/>
                  <a:pt x="1514943" y="472808"/>
                  <a:pt x="1512079" y="477236"/>
                </a:cubicBezTo>
                <a:cubicBezTo>
                  <a:pt x="1509214" y="481663"/>
                  <a:pt x="1506479" y="481012"/>
                  <a:pt x="1503874" y="475282"/>
                </a:cubicBezTo>
                <a:cubicBezTo>
                  <a:pt x="1501270" y="469552"/>
                  <a:pt x="1501009" y="465516"/>
                  <a:pt x="1503093" y="463171"/>
                </a:cubicBezTo>
                <a:cubicBezTo>
                  <a:pt x="1505177" y="460827"/>
                  <a:pt x="1507000" y="457181"/>
                  <a:pt x="1508562" y="452233"/>
                </a:cubicBezTo>
                <a:cubicBezTo>
                  <a:pt x="1510125" y="447284"/>
                  <a:pt x="1511167" y="439080"/>
                  <a:pt x="1511688" y="427620"/>
                </a:cubicBezTo>
                <a:cubicBezTo>
                  <a:pt x="1512209" y="416160"/>
                  <a:pt x="1512599" y="407956"/>
                  <a:pt x="1512860" y="403008"/>
                </a:cubicBezTo>
                <a:cubicBezTo>
                  <a:pt x="1513120" y="398059"/>
                  <a:pt x="1510646" y="396887"/>
                  <a:pt x="1505437" y="399492"/>
                </a:cubicBezTo>
                <a:cubicBezTo>
                  <a:pt x="1500228" y="402096"/>
                  <a:pt x="1495149" y="404310"/>
                  <a:pt x="1490201" y="406133"/>
                </a:cubicBezTo>
                <a:cubicBezTo>
                  <a:pt x="1485252" y="407956"/>
                  <a:pt x="1480694" y="407435"/>
                  <a:pt x="1476527" y="404570"/>
                </a:cubicBezTo>
                <a:cubicBezTo>
                  <a:pt x="1472360" y="401705"/>
                  <a:pt x="1471969" y="400143"/>
                  <a:pt x="1475355" y="399882"/>
                </a:cubicBezTo>
                <a:cubicBezTo>
                  <a:pt x="1478741" y="399622"/>
                  <a:pt x="1482778" y="398971"/>
                  <a:pt x="1487466" y="397929"/>
                </a:cubicBezTo>
                <a:cubicBezTo>
                  <a:pt x="1492154" y="396887"/>
                  <a:pt x="1496582" y="395455"/>
                  <a:pt x="1500749" y="393632"/>
                </a:cubicBezTo>
                <a:cubicBezTo>
                  <a:pt x="1504916" y="391808"/>
                  <a:pt x="1508172" y="390115"/>
                  <a:pt x="1510516" y="388553"/>
                </a:cubicBezTo>
                <a:cubicBezTo>
                  <a:pt x="1512860" y="386990"/>
                  <a:pt x="1515204" y="386469"/>
                  <a:pt x="1517548" y="386990"/>
                </a:cubicBezTo>
                <a:close/>
                <a:moveTo>
                  <a:pt x="3246298" y="384255"/>
                </a:moveTo>
                <a:cubicBezTo>
                  <a:pt x="3247861" y="384125"/>
                  <a:pt x="3249554" y="384386"/>
                  <a:pt x="3251377" y="385037"/>
                </a:cubicBezTo>
                <a:cubicBezTo>
                  <a:pt x="3255023" y="386339"/>
                  <a:pt x="3258149" y="388032"/>
                  <a:pt x="3260753" y="390115"/>
                </a:cubicBezTo>
                <a:cubicBezTo>
                  <a:pt x="3263358" y="392199"/>
                  <a:pt x="3263488" y="394022"/>
                  <a:pt x="3261144" y="395585"/>
                </a:cubicBezTo>
                <a:cubicBezTo>
                  <a:pt x="3258800" y="397148"/>
                  <a:pt x="3256065" y="403138"/>
                  <a:pt x="3252940" y="413556"/>
                </a:cubicBezTo>
                <a:cubicBezTo>
                  <a:pt x="3249814" y="423974"/>
                  <a:pt x="3246949" y="431266"/>
                  <a:pt x="3244345" y="435434"/>
                </a:cubicBezTo>
                <a:cubicBezTo>
                  <a:pt x="3241740" y="439601"/>
                  <a:pt x="3239657" y="439080"/>
                  <a:pt x="3238094" y="433871"/>
                </a:cubicBezTo>
                <a:cubicBezTo>
                  <a:pt x="3228197" y="436475"/>
                  <a:pt x="3218039" y="439080"/>
                  <a:pt x="3207621" y="441684"/>
                </a:cubicBezTo>
                <a:lnTo>
                  <a:pt x="3207621" y="472157"/>
                </a:lnTo>
                <a:cubicBezTo>
                  <a:pt x="3207621" y="476324"/>
                  <a:pt x="3209054" y="477496"/>
                  <a:pt x="3211919" y="475673"/>
                </a:cubicBezTo>
                <a:cubicBezTo>
                  <a:pt x="3214784" y="473850"/>
                  <a:pt x="3220123" y="471376"/>
                  <a:pt x="3227936" y="468250"/>
                </a:cubicBezTo>
                <a:cubicBezTo>
                  <a:pt x="3235750" y="465125"/>
                  <a:pt x="3238224" y="464995"/>
                  <a:pt x="3235359" y="467860"/>
                </a:cubicBezTo>
                <a:cubicBezTo>
                  <a:pt x="3232494" y="470725"/>
                  <a:pt x="3227285" y="474892"/>
                  <a:pt x="3219732" y="480361"/>
                </a:cubicBezTo>
                <a:cubicBezTo>
                  <a:pt x="3212179" y="485831"/>
                  <a:pt x="3206840" y="490649"/>
                  <a:pt x="3203715" y="494816"/>
                </a:cubicBezTo>
                <a:cubicBezTo>
                  <a:pt x="3200589" y="498983"/>
                  <a:pt x="3197724" y="498853"/>
                  <a:pt x="3195120" y="494425"/>
                </a:cubicBezTo>
                <a:cubicBezTo>
                  <a:pt x="3192515" y="489998"/>
                  <a:pt x="3191995" y="486351"/>
                  <a:pt x="3193557" y="483487"/>
                </a:cubicBezTo>
                <a:cubicBezTo>
                  <a:pt x="3195120" y="480622"/>
                  <a:pt x="3196422" y="476454"/>
                  <a:pt x="3197464" y="470985"/>
                </a:cubicBezTo>
                <a:cubicBezTo>
                  <a:pt x="3198506" y="465516"/>
                  <a:pt x="3199157" y="453405"/>
                  <a:pt x="3199417" y="434652"/>
                </a:cubicBezTo>
                <a:cubicBezTo>
                  <a:pt x="3199678" y="415900"/>
                  <a:pt x="3198376" y="404310"/>
                  <a:pt x="3195511" y="399882"/>
                </a:cubicBezTo>
                <a:cubicBezTo>
                  <a:pt x="3192646" y="395455"/>
                  <a:pt x="3192776" y="393371"/>
                  <a:pt x="3195901" y="393632"/>
                </a:cubicBezTo>
                <a:cubicBezTo>
                  <a:pt x="3199027" y="393892"/>
                  <a:pt x="3201892" y="394283"/>
                  <a:pt x="3204496" y="394804"/>
                </a:cubicBezTo>
                <a:cubicBezTo>
                  <a:pt x="3207101" y="395324"/>
                  <a:pt x="3213351" y="394413"/>
                  <a:pt x="3223248" y="392069"/>
                </a:cubicBezTo>
                <a:cubicBezTo>
                  <a:pt x="3233145" y="389725"/>
                  <a:pt x="3239396" y="387641"/>
                  <a:pt x="3242001" y="385818"/>
                </a:cubicBezTo>
                <a:cubicBezTo>
                  <a:pt x="3243303" y="384906"/>
                  <a:pt x="3244735" y="384386"/>
                  <a:pt x="3246298" y="384255"/>
                </a:cubicBezTo>
                <a:close/>
                <a:moveTo>
                  <a:pt x="2105372" y="381716"/>
                </a:moveTo>
                <a:cubicBezTo>
                  <a:pt x="2107196" y="381325"/>
                  <a:pt x="2110386" y="381521"/>
                  <a:pt x="2114944" y="382302"/>
                </a:cubicBezTo>
                <a:cubicBezTo>
                  <a:pt x="2124060" y="383865"/>
                  <a:pt x="2127966" y="388032"/>
                  <a:pt x="2126664" y="394804"/>
                </a:cubicBezTo>
                <a:cubicBezTo>
                  <a:pt x="2125362" y="401575"/>
                  <a:pt x="2121585" y="402357"/>
                  <a:pt x="2115335" y="397148"/>
                </a:cubicBezTo>
                <a:cubicBezTo>
                  <a:pt x="2109605" y="391939"/>
                  <a:pt x="2105828" y="387771"/>
                  <a:pt x="2104005" y="384646"/>
                </a:cubicBezTo>
                <a:cubicBezTo>
                  <a:pt x="2103094" y="383083"/>
                  <a:pt x="2103549" y="382107"/>
                  <a:pt x="2105372" y="381716"/>
                </a:cubicBezTo>
                <a:close/>
                <a:moveTo>
                  <a:pt x="4253222" y="381032"/>
                </a:moveTo>
                <a:cubicBezTo>
                  <a:pt x="4254655" y="380577"/>
                  <a:pt x="4257455" y="380739"/>
                  <a:pt x="4261622" y="381521"/>
                </a:cubicBezTo>
                <a:cubicBezTo>
                  <a:pt x="4266310" y="382562"/>
                  <a:pt x="4268394" y="383995"/>
                  <a:pt x="4267873" y="385818"/>
                </a:cubicBezTo>
                <a:cubicBezTo>
                  <a:pt x="4267352" y="387641"/>
                  <a:pt x="4266570" y="390636"/>
                  <a:pt x="4265529" y="394804"/>
                </a:cubicBezTo>
                <a:cubicBezTo>
                  <a:pt x="4272822" y="393762"/>
                  <a:pt x="4279072" y="392460"/>
                  <a:pt x="4284281" y="390897"/>
                </a:cubicBezTo>
                <a:cubicBezTo>
                  <a:pt x="4289490" y="389334"/>
                  <a:pt x="4293788" y="389855"/>
                  <a:pt x="4297174" y="392460"/>
                </a:cubicBezTo>
                <a:cubicBezTo>
                  <a:pt x="4300560" y="395064"/>
                  <a:pt x="4298866" y="396757"/>
                  <a:pt x="4292094" y="397538"/>
                </a:cubicBezTo>
                <a:cubicBezTo>
                  <a:pt x="4285323" y="398320"/>
                  <a:pt x="4276468" y="400013"/>
                  <a:pt x="4265529" y="402617"/>
                </a:cubicBezTo>
                <a:lnTo>
                  <a:pt x="4265529" y="416681"/>
                </a:lnTo>
                <a:cubicBezTo>
                  <a:pt x="4273342" y="417723"/>
                  <a:pt x="4279332" y="419156"/>
                  <a:pt x="4283500" y="420979"/>
                </a:cubicBezTo>
                <a:cubicBezTo>
                  <a:pt x="4287667" y="422802"/>
                  <a:pt x="4290011" y="426318"/>
                  <a:pt x="4290532" y="431527"/>
                </a:cubicBezTo>
                <a:cubicBezTo>
                  <a:pt x="4291053" y="436736"/>
                  <a:pt x="4288970" y="437908"/>
                  <a:pt x="4284281" y="435043"/>
                </a:cubicBezTo>
                <a:cubicBezTo>
                  <a:pt x="4279593" y="432178"/>
                  <a:pt x="4273342" y="427881"/>
                  <a:pt x="4265529" y="422151"/>
                </a:cubicBezTo>
                <a:cubicBezTo>
                  <a:pt x="4265529" y="429443"/>
                  <a:pt x="4265659" y="438819"/>
                  <a:pt x="4265920" y="450279"/>
                </a:cubicBezTo>
                <a:cubicBezTo>
                  <a:pt x="4266180" y="461739"/>
                  <a:pt x="4265398" y="471506"/>
                  <a:pt x="4263576" y="479580"/>
                </a:cubicBezTo>
                <a:cubicBezTo>
                  <a:pt x="4261752" y="487654"/>
                  <a:pt x="4259408" y="488175"/>
                  <a:pt x="4256544" y="481142"/>
                </a:cubicBezTo>
                <a:cubicBezTo>
                  <a:pt x="4253678" y="474110"/>
                  <a:pt x="4253028" y="468250"/>
                  <a:pt x="4254590" y="463562"/>
                </a:cubicBezTo>
                <a:cubicBezTo>
                  <a:pt x="4256152" y="458874"/>
                  <a:pt x="4257194" y="443508"/>
                  <a:pt x="4257716" y="417463"/>
                </a:cubicBezTo>
                <a:cubicBezTo>
                  <a:pt x="4250423" y="428402"/>
                  <a:pt x="4243000" y="437517"/>
                  <a:pt x="4235447" y="444810"/>
                </a:cubicBezTo>
                <a:cubicBezTo>
                  <a:pt x="4227894" y="452102"/>
                  <a:pt x="4220602" y="457572"/>
                  <a:pt x="4213569" y="461218"/>
                </a:cubicBezTo>
                <a:cubicBezTo>
                  <a:pt x="4206537" y="464864"/>
                  <a:pt x="4205626" y="464474"/>
                  <a:pt x="4210834" y="460046"/>
                </a:cubicBezTo>
                <a:cubicBezTo>
                  <a:pt x="4216044" y="455618"/>
                  <a:pt x="4222815" y="448586"/>
                  <a:pt x="4231150" y="438950"/>
                </a:cubicBezTo>
                <a:cubicBezTo>
                  <a:pt x="4239484" y="429313"/>
                  <a:pt x="4247037" y="417984"/>
                  <a:pt x="4253808" y="404961"/>
                </a:cubicBezTo>
                <a:cubicBezTo>
                  <a:pt x="4231410" y="409649"/>
                  <a:pt x="4218258" y="412775"/>
                  <a:pt x="4214350" y="414337"/>
                </a:cubicBezTo>
                <a:cubicBezTo>
                  <a:pt x="4210444" y="415900"/>
                  <a:pt x="4205886" y="414988"/>
                  <a:pt x="4200677" y="411603"/>
                </a:cubicBezTo>
                <a:cubicBezTo>
                  <a:pt x="4195468" y="408217"/>
                  <a:pt x="4195468" y="406394"/>
                  <a:pt x="4200677" y="406133"/>
                </a:cubicBezTo>
                <a:cubicBezTo>
                  <a:pt x="4205886" y="405873"/>
                  <a:pt x="4213048" y="405091"/>
                  <a:pt x="4222164" y="403789"/>
                </a:cubicBezTo>
                <a:cubicBezTo>
                  <a:pt x="4231280" y="402487"/>
                  <a:pt x="4242870" y="400013"/>
                  <a:pt x="4256934" y="396366"/>
                </a:cubicBezTo>
                <a:cubicBezTo>
                  <a:pt x="4256934" y="391678"/>
                  <a:pt x="4255632" y="387641"/>
                  <a:pt x="4253028" y="384255"/>
                </a:cubicBezTo>
                <a:cubicBezTo>
                  <a:pt x="4251725" y="382562"/>
                  <a:pt x="4251790" y="381488"/>
                  <a:pt x="4253222" y="381032"/>
                </a:cubicBezTo>
                <a:close/>
                <a:moveTo>
                  <a:pt x="4341222" y="379470"/>
                </a:moveTo>
                <a:cubicBezTo>
                  <a:pt x="4342198" y="378884"/>
                  <a:pt x="4343664" y="379437"/>
                  <a:pt x="4345617" y="381130"/>
                </a:cubicBezTo>
                <a:cubicBezTo>
                  <a:pt x="4349524" y="384516"/>
                  <a:pt x="4352258" y="387511"/>
                  <a:pt x="4353821" y="390115"/>
                </a:cubicBezTo>
                <a:cubicBezTo>
                  <a:pt x="4355904" y="392720"/>
                  <a:pt x="4355774" y="394673"/>
                  <a:pt x="4353430" y="395976"/>
                </a:cubicBezTo>
                <a:cubicBezTo>
                  <a:pt x="4351086" y="397278"/>
                  <a:pt x="4345878" y="402096"/>
                  <a:pt x="4337804" y="410431"/>
                </a:cubicBezTo>
                <a:cubicBezTo>
                  <a:pt x="4329730" y="418765"/>
                  <a:pt x="4319962" y="425667"/>
                  <a:pt x="4308503" y="431136"/>
                </a:cubicBezTo>
                <a:cubicBezTo>
                  <a:pt x="4297043" y="436606"/>
                  <a:pt x="4296262" y="435434"/>
                  <a:pt x="4306159" y="427620"/>
                </a:cubicBezTo>
                <a:cubicBezTo>
                  <a:pt x="4316056" y="419807"/>
                  <a:pt x="4324130" y="411993"/>
                  <a:pt x="4330380" y="404180"/>
                </a:cubicBezTo>
                <a:cubicBezTo>
                  <a:pt x="4336632" y="396366"/>
                  <a:pt x="4339757" y="389855"/>
                  <a:pt x="4339757" y="384646"/>
                </a:cubicBezTo>
                <a:cubicBezTo>
                  <a:pt x="4339757" y="381781"/>
                  <a:pt x="4340245" y="380056"/>
                  <a:pt x="4341222" y="379470"/>
                </a:cubicBezTo>
                <a:close/>
                <a:moveTo>
                  <a:pt x="2530821" y="376051"/>
                </a:moveTo>
                <a:cubicBezTo>
                  <a:pt x="2532188" y="375661"/>
                  <a:pt x="2534435" y="375791"/>
                  <a:pt x="2537560" y="376442"/>
                </a:cubicBezTo>
                <a:cubicBezTo>
                  <a:pt x="2543811" y="377744"/>
                  <a:pt x="2547978" y="379958"/>
                  <a:pt x="2550062" y="383083"/>
                </a:cubicBezTo>
                <a:cubicBezTo>
                  <a:pt x="2552145" y="386209"/>
                  <a:pt x="2552666" y="389855"/>
                  <a:pt x="2551624" y="394022"/>
                </a:cubicBezTo>
                <a:cubicBezTo>
                  <a:pt x="2550582" y="398189"/>
                  <a:pt x="2546415" y="397148"/>
                  <a:pt x="2539123" y="390897"/>
                </a:cubicBezTo>
                <a:cubicBezTo>
                  <a:pt x="2533393" y="385688"/>
                  <a:pt x="2530137" y="381651"/>
                  <a:pt x="2529356" y="378786"/>
                </a:cubicBezTo>
                <a:cubicBezTo>
                  <a:pt x="2528965" y="377353"/>
                  <a:pt x="2529454" y="376442"/>
                  <a:pt x="2530821" y="376051"/>
                </a:cubicBezTo>
                <a:close/>
                <a:moveTo>
                  <a:pt x="5722808" y="374586"/>
                </a:moveTo>
                <a:cubicBezTo>
                  <a:pt x="5725021" y="374651"/>
                  <a:pt x="5726910" y="375270"/>
                  <a:pt x="5728472" y="376442"/>
                </a:cubicBezTo>
                <a:cubicBezTo>
                  <a:pt x="5731598" y="378786"/>
                  <a:pt x="5731207" y="380870"/>
                  <a:pt x="5727300" y="382693"/>
                </a:cubicBezTo>
                <a:cubicBezTo>
                  <a:pt x="5723394" y="384516"/>
                  <a:pt x="5719486" y="385948"/>
                  <a:pt x="5715580" y="386990"/>
                </a:cubicBezTo>
                <a:cubicBezTo>
                  <a:pt x="5711673" y="388032"/>
                  <a:pt x="5706464" y="389334"/>
                  <a:pt x="5699953" y="390897"/>
                </a:cubicBezTo>
                <a:cubicBezTo>
                  <a:pt x="5693442" y="392460"/>
                  <a:pt x="5688363" y="393111"/>
                  <a:pt x="5684716" y="392850"/>
                </a:cubicBezTo>
                <a:cubicBezTo>
                  <a:pt x="5681070" y="392590"/>
                  <a:pt x="5677684" y="391808"/>
                  <a:pt x="5674559" y="390506"/>
                </a:cubicBezTo>
                <a:cubicBezTo>
                  <a:pt x="5671434" y="389204"/>
                  <a:pt x="5673778" y="387771"/>
                  <a:pt x="5681592" y="386209"/>
                </a:cubicBezTo>
                <a:cubicBezTo>
                  <a:pt x="5689404" y="384646"/>
                  <a:pt x="5700604" y="381260"/>
                  <a:pt x="5715189" y="376051"/>
                </a:cubicBezTo>
                <a:cubicBezTo>
                  <a:pt x="5718054" y="375009"/>
                  <a:pt x="5720594" y="374521"/>
                  <a:pt x="5722808" y="374586"/>
                </a:cubicBezTo>
                <a:close/>
                <a:moveTo>
                  <a:pt x="5147484" y="374489"/>
                </a:moveTo>
                <a:cubicBezTo>
                  <a:pt x="5149438" y="373968"/>
                  <a:pt x="5152954" y="373968"/>
                  <a:pt x="5158032" y="374489"/>
                </a:cubicBezTo>
                <a:cubicBezTo>
                  <a:pt x="5168190" y="375530"/>
                  <a:pt x="5174832" y="378395"/>
                  <a:pt x="5177957" y="383083"/>
                </a:cubicBezTo>
                <a:cubicBezTo>
                  <a:pt x="5181082" y="387771"/>
                  <a:pt x="5182254" y="391678"/>
                  <a:pt x="5181473" y="394804"/>
                </a:cubicBezTo>
                <a:cubicBezTo>
                  <a:pt x="5180692" y="397929"/>
                  <a:pt x="5175874" y="397148"/>
                  <a:pt x="5167018" y="392460"/>
                </a:cubicBezTo>
                <a:cubicBezTo>
                  <a:pt x="5155558" y="385688"/>
                  <a:pt x="5148656" y="380739"/>
                  <a:pt x="5146312" y="377614"/>
                </a:cubicBezTo>
                <a:cubicBezTo>
                  <a:pt x="5145140" y="376051"/>
                  <a:pt x="5145531" y="375009"/>
                  <a:pt x="5147484" y="374489"/>
                </a:cubicBezTo>
                <a:close/>
                <a:moveTo>
                  <a:pt x="78924" y="374391"/>
                </a:moveTo>
                <a:cubicBezTo>
                  <a:pt x="80422" y="373935"/>
                  <a:pt x="82863" y="374228"/>
                  <a:pt x="86249" y="375270"/>
                </a:cubicBezTo>
                <a:cubicBezTo>
                  <a:pt x="91458" y="377353"/>
                  <a:pt x="94063" y="378916"/>
                  <a:pt x="94063" y="379958"/>
                </a:cubicBezTo>
                <a:cubicBezTo>
                  <a:pt x="94063" y="381000"/>
                  <a:pt x="93542" y="381781"/>
                  <a:pt x="92500" y="382302"/>
                </a:cubicBezTo>
                <a:cubicBezTo>
                  <a:pt x="108127" y="392720"/>
                  <a:pt x="122061" y="400924"/>
                  <a:pt x="134302" y="406914"/>
                </a:cubicBezTo>
                <a:cubicBezTo>
                  <a:pt x="146543" y="412905"/>
                  <a:pt x="158524" y="417463"/>
                  <a:pt x="170244" y="420588"/>
                </a:cubicBezTo>
                <a:cubicBezTo>
                  <a:pt x="181964" y="423713"/>
                  <a:pt x="186262" y="425667"/>
                  <a:pt x="183136" y="426448"/>
                </a:cubicBezTo>
                <a:cubicBezTo>
                  <a:pt x="180011" y="427229"/>
                  <a:pt x="173760" y="428141"/>
                  <a:pt x="164384" y="429183"/>
                </a:cubicBezTo>
                <a:cubicBezTo>
                  <a:pt x="155008" y="430225"/>
                  <a:pt x="146413" y="427881"/>
                  <a:pt x="138600" y="422151"/>
                </a:cubicBezTo>
                <a:cubicBezTo>
                  <a:pt x="130786" y="416421"/>
                  <a:pt x="123494" y="410951"/>
                  <a:pt x="116722" y="405742"/>
                </a:cubicBezTo>
                <a:cubicBezTo>
                  <a:pt x="109950" y="400533"/>
                  <a:pt x="100834" y="393762"/>
                  <a:pt x="89375" y="385427"/>
                </a:cubicBezTo>
                <a:cubicBezTo>
                  <a:pt x="86770" y="389595"/>
                  <a:pt x="83645" y="393762"/>
                  <a:pt x="79999" y="397929"/>
                </a:cubicBezTo>
                <a:cubicBezTo>
                  <a:pt x="85728" y="398971"/>
                  <a:pt x="89765" y="400273"/>
                  <a:pt x="92109" y="401836"/>
                </a:cubicBezTo>
                <a:cubicBezTo>
                  <a:pt x="94453" y="403398"/>
                  <a:pt x="95495" y="405742"/>
                  <a:pt x="95235" y="408868"/>
                </a:cubicBezTo>
                <a:cubicBezTo>
                  <a:pt x="94974" y="411993"/>
                  <a:pt x="94063" y="413556"/>
                  <a:pt x="92500" y="413556"/>
                </a:cubicBezTo>
                <a:cubicBezTo>
                  <a:pt x="91458" y="413556"/>
                  <a:pt x="89765" y="412384"/>
                  <a:pt x="87421" y="410040"/>
                </a:cubicBezTo>
                <a:cubicBezTo>
                  <a:pt x="85077" y="407696"/>
                  <a:pt x="82082" y="404180"/>
                  <a:pt x="78436" y="399492"/>
                </a:cubicBezTo>
                <a:cubicBezTo>
                  <a:pt x="73227" y="406263"/>
                  <a:pt x="67497" y="412775"/>
                  <a:pt x="61246" y="419025"/>
                </a:cubicBezTo>
                <a:cubicBezTo>
                  <a:pt x="64893" y="421630"/>
                  <a:pt x="70492" y="422151"/>
                  <a:pt x="78045" y="420588"/>
                </a:cubicBezTo>
                <a:cubicBezTo>
                  <a:pt x="85598" y="419025"/>
                  <a:pt x="91589" y="417463"/>
                  <a:pt x="96016" y="415900"/>
                </a:cubicBezTo>
                <a:cubicBezTo>
                  <a:pt x="100444" y="414337"/>
                  <a:pt x="103699" y="412775"/>
                  <a:pt x="105783" y="411212"/>
                </a:cubicBezTo>
                <a:cubicBezTo>
                  <a:pt x="107867" y="409649"/>
                  <a:pt x="110341" y="409519"/>
                  <a:pt x="113206" y="410821"/>
                </a:cubicBezTo>
                <a:cubicBezTo>
                  <a:pt x="116071" y="412123"/>
                  <a:pt x="118805" y="413556"/>
                  <a:pt x="121410" y="415119"/>
                </a:cubicBezTo>
                <a:cubicBezTo>
                  <a:pt x="124014" y="416681"/>
                  <a:pt x="124145" y="418635"/>
                  <a:pt x="121801" y="420979"/>
                </a:cubicBezTo>
                <a:cubicBezTo>
                  <a:pt x="119457" y="423323"/>
                  <a:pt x="117113" y="428271"/>
                  <a:pt x="114769" y="435824"/>
                </a:cubicBezTo>
                <a:cubicBezTo>
                  <a:pt x="112424" y="443377"/>
                  <a:pt x="110211" y="448456"/>
                  <a:pt x="108127" y="451061"/>
                </a:cubicBezTo>
                <a:cubicBezTo>
                  <a:pt x="106043" y="453665"/>
                  <a:pt x="103960" y="453144"/>
                  <a:pt x="101876" y="449498"/>
                </a:cubicBezTo>
                <a:cubicBezTo>
                  <a:pt x="87291" y="451581"/>
                  <a:pt x="77134" y="453144"/>
                  <a:pt x="71404" y="454186"/>
                </a:cubicBezTo>
                <a:cubicBezTo>
                  <a:pt x="71404" y="464083"/>
                  <a:pt x="71143" y="471636"/>
                  <a:pt x="70622" y="476845"/>
                </a:cubicBezTo>
                <a:cubicBezTo>
                  <a:pt x="70101" y="482054"/>
                  <a:pt x="71274" y="483747"/>
                  <a:pt x="74138" y="481924"/>
                </a:cubicBezTo>
                <a:cubicBezTo>
                  <a:pt x="77003" y="480101"/>
                  <a:pt x="82082" y="477626"/>
                  <a:pt x="89375" y="474501"/>
                </a:cubicBezTo>
                <a:cubicBezTo>
                  <a:pt x="96667" y="471376"/>
                  <a:pt x="95495" y="473459"/>
                  <a:pt x="85859" y="480752"/>
                </a:cubicBezTo>
                <a:cubicBezTo>
                  <a:pt x="76222" y="488044"/>
                  <a:pt x="69450" y="493774"/>
                  <a:pt x="65544" y="497941"/>
                </a:cubicBezTo>
                <a:cubicBezTo>
                  <a:pt x="61637" y="502109"/>
                  <a:pt x="58772" y="501848"/>
                  <a:pt x="56949" y="497160"/>
                </a:cubicBezTo>
                <a:cubicBezTo>
                  <a:pt x="55126" y="492472"/>
                  <a:pt x="55126" y="488956"/>
                  <a:pt x="56949" y="486612"/>
                </a:cubicBezTo>
                <a:cubicBezTo>
                  <a:pt x="58772" y="484268"/>
                  <a:pt x="60465" y="478147"/>
                  <a:pt x="62028" y="468250"/>
                </a:cubicBezTo>
                <a:cubicBezTo>
                  <a:pt x="63590" y="458353"/>
                  <a:pt x="64111" y="448717"/>
                  <a:pt x="63590" y="439340"/>
                </a:cubicBezTo>
                <a:cubicBezTo>
                  <a:pt x="63069" y="429964"/>
                  <a:pt x="61507" y="424234"/>
                  <a:pt x="58902" y="422151"/>
                </a:cubicBezTo>
                <a:cubicBezTo>
                  <a:pt x="45880" y="435173"/>
                  <a:pt x="31685" y="444940"/>
                  <a:pt x="16319" y="451451"/>
                </a:cubicBezTo>
                <a:cubicBezTo>
                  <a:pt x="952" y="457963"/>
                  <a:pt x="-1001" y="457572"/>
                  <a:pt x="10459" y="450279"/>
                </a:cubicBezTo>
                <a:cubicBezTo>
                  <a:pt x="21918" y="442987"/>
                  <a:pt x="31946" y="435564"/>
                  <a:pt x="40540" y="428011"/>
                </a:cubicBezTo>
                <a:cubicBezTo>
                  <a:pt x="49135" y="420458"/>
                  <a:pt x="57600" y="411212"/>
                  <a:pt x="65934" y="400273"/>
                </a:cubicBezTo>
                <a:cubicBezTo>
                  <a:pt x="74269" y="389334"/>
                  <a:pt x="78045" y="381911"/>
                  <a:pt x="77264" y="378005"/>
                </a:cubicBezTo>
                <a:cubicBezTo>
                  <a:pt x="76873" y="376051"/>
                  <a:pt x="77427" y="374847"/>
                  <a:pt x="78924" y="374391"/>
                </a:cubicBezTo>
                <a:close/>
                <a:moveTo>
                  <a:pt x="5075405" y="371412"/>
                </a:moveTo>
                <a:cubicBezTo>
                  <a:pt x="5076772" y="371119"/>
                  <a:pt x="5076968" y="374489"/>
                  <a:pt x="5075991" y="381521"/>
                </a:cubicBezTo>
                <a:cubicBezTo>
                  <a:pt x="5074689" y="390897"/>
                  <a:pt x="5070652" y="398971"/>
                  <a:pt x="5063880" y="405742"/>
                </a:cubicBezTo>
                <a:cubicBezTo>
                  <a:pt x="5057108" y="412514"/>
                  <a:pt x="5053853" y="412905"/>
                  <a:pt x="5054114" y="406914"/>
                </a:cubicBezTo>
                <a:cubicBezTo>
                  <a:pt x="5054374" y="400924"/>
                  <a:pt x="5055546" y="396496"/>
                  <a:pt x="5057630" y="393632"/>
                </a:cubicBezTo>
                <a:cubicBezTo>
                  <a:pt x="5059713" y="390767"/>
                  <a:pt x="5062057" y="387511"/>
                  <a:pt x="5064662" y="383865"/>
                </a:cubicBezTo>
                <a:cubicBezTo>
                  <a:pt x="5067787" y="380218"/>
                  <a:pt x="5070782" y="376572"/>
                  <a:pt x="5073647" y="372926"/>
                </a:cubicBezTo>
                <a:cubicBezTo>
                  <a:pt x="5074363" y="372014"/>
                  <a:pt x="5074949" y="371510"/>
                  <a:pt x="5075405" y="371412"/>
                </a:cubicBezTo>
                <a:close/>
                <a:moveTo>
                  <a:pt x="2359264" y="371363"/>
                </a:moveTo>
                <a:cubicBezTo>
                  <a:pt x="2360827" y="371363"/>
                  <a:pt x="2363431" y="372275"/>
                  <a:pt x="2367077" y="374098"/>
                </a:cubicBezTo>
                <a:cubicBezTo>
                  <a:pt x="2370724" y="375921"/>
                  <a:pt x="2372286" y="377744"/>
                  <a:pt x="2371766" y="379567"/>
                </a:cubicBezTo>
                <a:cubicBezTo>
                  <a:pt x="2371245" y="381390"/>
                  <a:pt x="2369552" y="384255"/>
                  <a:pt x="2366687" y="388162"/>
                </a:cubicBezTo>
                <a:cubicBezTo>
                  <a:pt x="2363822" y="392069"/>
                  <a:pt x="2360176" y="397799"/>
                  <a:pt x="2355748" y="405352"/>
                </a:cubicBezTo>
                <a:cubicBezTo>
                  <a:pt x="2351320" y="412905"/>
                  <a:pt x="2344418" y="421890"/>
                  <a:pt x="2335042" y="432308"/>
                </a:cubicBezTo>
                <a:cubicBezTo>
                  <a:pt x="2342335" y="433350"/>
                  <a:pt x="2349497" y="433090"/>
                  <a:pt x="2356529" y="431527"/>
                </a:cubicBezTo>
                <a:cubicBezTo>
                  <a:pt x="2363561" y="429964"/>
                  <a:pt x="2368770" y="428402"/>
                  <a:pt x="2372156" y="426839"/>
                </a:cubicBezTo>
                <a:cubicBezTo>
                  <a:pt x="2375542" y="425276"/>
                  <a:pt x="2378537" y="425146"/>
                  <a:pt x="2381142" y="426448"/>
                </a:cubicBezTo>
                <a:cubicBezTo>
                  <a:pt x="2383746" y="427750"/>
                  <a:pt x="2386481" y="429443"/>
                  <a:pt x="2389346" y="431527"/>
                </a:cubicBezTo>
                <a:cubicBezTo>
                  <a:pt x="2392211" y="433610"/>
                  <a:pt x="2392081" y="435955"/>
                  <a:pt x="2388955" y="438559"/>
                </a:cubicBezTo>
                <a:cubicBezTo>
                  <a:pt x="2385830" y="441164"/>
                  <a:pt x="2382444" y="447414"/>
                  <a:pt x="2378798" y="457311"/>
                </a:cubicBezTo>
                <a:cubicBezTo>
                  <a:pt x="2385569" y="463041"/>
                  <a:pt x="2385569" y="466036"/>
                  <a:pt x="2378798" y="466297"/>
                </a:cubicBezTo>
                <a:cubicBezTo>
                  <a:pt x="2372026" y="466557"/>
                  <a:pt x="2361348" y="467729"/>
                  <a:pt x="2346762" y="469813"/>
                </a:cubicBezTo>
                <a:cubicBezTo>
                  <a:pt x="2346241" y="475543"/>
                  <a:pt x="2345069" y="478929"/>
                  <a:pt x="2343246" y="479970"/>
                </a:cubicBezTo>
                <a:cubicBezTo>
                  <a:pt x="2341423" y="481012"/>
                  <a:pt x="2339991" y="478929"/>
                  <a:pt x="2338949" y="473720"/>
                </a:cubicBezTo>
                <a:cubicBezTo>
                  <a:pt x="2337907" y="468511"/>
                  <a:pt x="2336996" y="461348"/>
                  <a:pt x="2336214" y="452233"/>
                </a:cubicBezTo>
                <a:cubicBezTo>
                  <a:pt x="2335433" y="443117"/>
                  <a:pt x="2333740" y="437778"/>
                  <a:pt x="2331135" y="436215"/>
                </a:cubicBezTo>
                <a:cubicBezTo>
                  <a:pt x="2315509" y="447154"/>
                  <a:pt x="2307435" y="452233"/>
                  <a:pt x="2306914" y="451451"/>
                </a:cubicBezTo>
                <a:cubicBezTo>
                  <a:pt x="2306393" y="450670"/>
                  <a:pt x="2308867" y="447675"/>
                  <a:pt x="2314336" y="442466"/>
                </a:cubicBezTo>
                <a:cubicBezTo>
                  <a:pt x="2319806" y="437257"/>
                  <a:pt x="2325666" y="430876"/>
                  <a:pt x="2331917" y="423323"/>
                </a:cubicBezTo>
                <a:cubicBezTo>
                  <a:pt x="2338168" y="415770"/>
                  <a:pt x="2343897" y="407045"/>
                  <a:pt x="2349106" y="397148"/>
                </a:cubicBezTo>
                <a:cubicBezTo>
                  <a:pt x="2354315" y="387251"/>
                  <a:pt x="2356920" y="380479"/>
                  <a:pt x="2356920" y="376833"/>
                </a:cubicBezTo>
                <a:cubicBezTo>
                  <a:pt x="2356920" y="373186"/>
                  <a:pt x="2357701" y="371363"/>
                  <a:pt x="2359264" y="371363"/>
                </a:cubicBezTo>
                <a:close/>
                <a:moveTo>
                  <a:pt x="4492952" y="370386"/>
                </a:moveTo>
                <a:cubicBezTo>
                  <a:pt x="4494059" y="369996"/>
                  <a:pt x="4495915" y="370582"/>
                  <a:pt x="4498520" y="372144"/>
                </a:cubicBezTo>
                <a:cubicBezTo>
                  <a:pt x="4505812" y="376312"/>
                  <a:pt x="4508416" y="379567"/>
                  <a:pt x="4506333" y="381911"/>
                </a:cubicBezTo>
                <a:cubicBezTo>
                  <a:pt x="4504249" y="384255"/>
                  <a:pt x="4501644" y="388032"/>
                  <a:pt x="4498520" y="393241"/>
                </a:cubicBezTo>
                <a:cubicBezTo>
                  <a:pt x="4495394" y="398450"/>
                  <a:pt x="4491748" y="403529"/>
                  <a:pt x="4487580" y="408477"/>
                </a:cubicBezTo>
                <a:cubicBezTo>
                  <a:pt x="4483413" y="413426"/>
                  <a:pt x="4479116" y="417202"/>
                  <a:pt x="4474688" y="419807"/>
                </a:cubicBezTo>
                <a:cubicBezTo>
                  <a:pt x="4470260" y="422411"/>
                  <a:pt x="4469740" y="421630"/>
                  <a:pt x="4473126" y="417463"/>
                </a:cubicBezTo>
                <a:cubicBezTo>
                  <a:pt x="4476512" y="413295"/>
                  <a:pt x="4480678" y="406263"/>
                  <a:pt x="4485627" y="396366"/>
                </a:cubicBezTo>
                <a:cubicBezTo>
                  <a:pt x="4490576" y="386469"/>
                  <a:pt x="4492659" y="379177"/>
                  <a:pt x="4491878" y="374489"/>
                </a:cubicBezTo>
                <a:cubicBezTo>
                  <a:pt x="4491487" y="372144"/>
                  <a:pt x="4491846" y="370777"/>
                  <a:pt x="4492952" y="370386"/>
                </a:cubicBezTo>
                <a:close/>
                <a:moveTo>
                  <a:pt x="6203438" y="367456"/>
                </a:moveTo>
                <a:cubicBezTo>
                  <a:pt x="6208908" y="366935"/>
                  <a:pt x="6212684" y="367847"/>
                  <a:pt x="6214768" y="370191"/>
                </a:cubicBezTo>
                <a:cubicBezTo>
                  <a:pt x="6216852" y="372535"/>
                  <a:pt x="6216461" y="374489"/>
                  <a:pt x="6213596" y="376051"/>
                </a:cubicBezTo>
                <a:cubicBezTo>
                  <a:pt x="6210731" y="377614"/>
                  <a:pt x="6204350" y="379307"/>
                  <a:pt x="6194453" y="381130"/>
                </a:cubicBezTo>
                <a:cubicBezTo>
                  <a:pt x="6184556" y="382953"/>
                  <a:pt x="6175440" y="384646"/>
                  <a:pt x="6167106" y="386209"/>
                </a:cubicBezTo>
                <a:cubicBezTo>
                  <a:pt x="6174398" y="390897"/>
                  <a:pt x="6177264" y="394413"/>
                  <a:pt x="6175700" y="396757"/>
                </a:cubicBezTo>
                <a:cubicBezTo>
                  <a:pt x="6174138" y="399101"/>
                  <a:pt x="6173356" y="407045"/>
                  <a:pt x="6173356" y="420588"/>
                </a:cubicBezTo>
                <a:cubicBezTo>
                  <a:pt x="6183254" y="417463"/>
                  <a:pt x="6190806" y="415900"/>
                  <a:pt x="6196016" y="415900"/>
                </a:cubicBezTo>
                <a:cubicBezTo>
                  <a:pt x="6201746" y="415900"/>
                  <a:pt x="6205522" y="417332"/>
                  <a:pt x="6207345" y="420197"/>
                </a:cubicBezTo>
                <a:cubicBezTo>
                  <a:pt x="6209168" y="423062"/>
                  <a:pt x="6205912" y="425406"/>
                  <a:pt x="6197578" y="427229"/>
                </a:cubicBezTo>
                <a:cubicBezTo>
                  <a:pt x="6189244" y="429053"/>
                  <a:pt x="6181170" y="430485"/>
                  <a:pt x="6173356" y="431527"/>
                </a:cubicBezTo>
                <a:cubicBezTo>
                  <a:pt x="6172836" y="445070"/>
                  <a:pt x="6172575" y="457051"/>
                  <a:pt x="6172575" y="467469"/>
                </a:cubicBezTo>
                <a:cubicBezTo>
                  <a:pt x="6197578" y="465385"/>
                  <a:pt x="6214508" y="463562"/>
                  <a:pt x="6223363" y="461999"/>
                </a:cubicBezTo>
                <a:cubicBezTo>
                  <a:pt x="6232218" y="460437"/>
                  <a:pt x="6239902" y="461218"/>
                  <a:pt x="6246412" y="464344"/>
                </a:cubicBezTo>
                <a:cubicBezTo>
                  <a:pt x="6252924" y="467469"/>
                  <a:pt x="6256180" y="470594"/>
                  <a:pt x="6256180" y="473720"/>
                </a:cubicBezTo>
                <a:cubicBezTo>
                  <a:pt x="6256180" y="476324"/>
                  <a:pt x="6249668" y="476845"/>
                  <a:pt x="6236646" y="475282"/>
                </a:cubicBezTo>
                <a:cubicBezTo>
                  <a:pt x="6223624" y="473720"/>
                  <a:pt x="6206824" y="473720"/>
                  <a:pt x="6186249" y="475282"/>
                </a:cubicBezTo>
                <a:cubicBezTo>
                  <a:pt x="6165674" y="476845"/>
                  <a:pt x="6147963" y="478929"/>
                  <a:pt x="6133117" y="481533"/>
                </a:cubicBezTo>
                <a:cubicBezTo>
                  <a:pt x="6118272" y="484138"/>
                  <a:pt x="6108244" y="486091"/>
                  <a:pt x="6103036" y="487393"/>
                </a:cubicBezTo>
                <a:cubicBezTo>
                  <a:pt x="6097826" y="488696"/>
                  <a:pt x="6092748" y="487133"/>
                  <a:pt x="6087799" y="482705"/>
                </a:cubicBezTo>
                <a:cubicBezTo>
                  <a:pt x="6082850" y="478278"/>
                  <a:pt x="6081939" y="476064"/>
                  <a:pt x="6085064" y="476064"/>
                </a:cubicBezTo>
                <a:lnTo>
                  <a:pt x="6099910" y="476064"/>
                </a:lnTo>
                <a:cubicBezTo>
                  <a:pt x="6106160" y="476064"/>
                  <a:pt x="6126996" y="473720"/>
                  <a:pt x="6162418" y="469032"/>
                </a:cubicBezTo>
                <a:lnTo>
                  <a:pt x="6162418" y="433871"/>
                </a:lnTo>
                <a:lnTo>
                  <a:pt x="6142102" y="436215"/>
                </a:lnTo>
                <a:cubicBezTo>
                  <a:pt x="6137936" y="436736"/>
                  <a:pt x="6132726" y="435824"/>
                  <a:pt x="6126476" y="433480"/>
                </a:cubicBezTo>
                <a:cubicBezTo>
                  <a:pt x="6120225" y="431136"/>
                  <a:pt x="6121788" y="429443"/>
                  <a:pt x="6131164" y="428402"/>
                </a:cubicBezTo>
                <a:cubicBezTo>
                  <a:pt x="6140540" y="427360"/>
                  <a:pt x="6150958" y="425537"/>
                  <a:pt x="6162418" y="422932"/>
                </a:cubicBezTo>
                <a:cubicBezTo>
                  <a:pt x="6162418" y="410951"/>
                  <a:pt x="6162158" y="402877"/>
                  <a:pt x="6161636" y="398710"/>
                </a:cubicBezTo>
                <a:cubicBezTo>
                  <a:pt x="6161116" y="394543"/>
                  <a:pt x="6160334" y="391157"/>
                  <a:pt x="6159292" y="388553"/>
                </a:cubicBezTo>
                <a:cubicBezTo>
                  <a:pt x="6151479" y="388553"/>
                  <a:pt x="6144707" y="388813"/>
                  <a:pt x="6138978" y="389334"/>
                </a:cubicBezTo>
                <a:cubicBezTo>
                  <a:pt x="6133248" y="389855"/>
                  <a:pt x="6128168" y="389204"/>
                  <a:pt x="6123741" y="387381"/>
                </a:cubicBezTo>
                <a:cubicBezTo>
                  <a:pt x="6119314" y="385558"/>
                  <a:pt x="6119834" y="384386"/>
                  <a:pt x="6125304" y="383865"/>
                </a:cubicBezTo>
                <a:cubicBezTo>
                  <a:pt x="6130773" y="383344"/>
                  <a:pt x="6138326" y="382042"/>
                  <a:pt x="6147963" y="379958"/>
                </a:cubicBezTo>
                <a:cubicBezTo>
                  <a:pt x="6157600" y="377874"/>
                  <a:pt x="6167887" y="375400"/>
                  <a:pt x="6178826" y="372535"/>
                </a:cubicBezTo>
                <a:cubicBezTo>
                  <a:pt x="6189765" y="369670"/>
                  <a:pt x="6197969" y="367977"/>
                  <a:pt x="6203438" y="367456"/>
                </a:cubicBezTo>
                <a:close/>
                <a:moveTo>
                  <a:pt x="4223336" y="365308"/>
                </a:moveTo>
                <a:cubicBezTo>
                  <a:pt x="4224638" y="364917"/>
                  <a:pt x="4226982" y="365373"/>
                  <a:pt x="4230368" y="366675"/>
                </a:cubicBezTo>
                <a:cubicBezTo>
                  <a:pt x="4237140" y="369280"/>
                  <a:pt x="4240786" y="372665"/>
                  <a:pt x="4241307" y="376833"/>
                </a:cubicBezTo>
                <a:cubicBezTo>
                  <a:pt x="4241828" y="381000"/>
                  <a:pt x="4241046" y="383474"/>
                  <a:pt x="4238963" y="384255"/>
                </a:cubicBezTo>
                <a:cubicBezTo>
                  <a:pt x="4236880" y="385037"/>
                  <a:pt x="4234144" y="383604"/>
                  <a:pt x="4230759" y="379958"/>
                </a:cubicBezTo>
                <a:cubicBezTo>
                  <a:pt x="4227373" y="376312"/>
                  <a:pt x="4224638" y="372665"/>
                  <a:pt x="4222554" y="369019"/>
                </a:cubicBezTo>
                <a:cubicBezTo>
                  <a:pt x="4221774" y="366935"/>
                  <a:pt x="4222034" y="365698"/>
                  <a:pt x="4223336" y="365308"/>
                </a:cubicBezTo>
                <a:close/>
                <a:moveTo>
                  <a:pt x="3218560" y="363550"/>
                </a:moveTo>
                <a:cubicBezTo>
                  <a:pt x="3220383" y="363550"/>
                  <a:pt x="3223248" y="364071"/>
                  <a:pt x="3227155" y="365112"/>
                </a:cubicBezTo>
                <a:cubicBezTo>
                  <a:pt x="3234969" y="367196"/>
                  <a:pt x="3238224" y="371103"/>
                  <a:pt x="3236922" y="376833"/>
                </a:cubicBezTo>
                <a:cubicBezTo>
                  <a:pt x="3235620" y="382562"/>
                  <a:pt x="3231843" y="382562"/>
                  <a:pt x="3225592" y="376833"/>
                </a:cubicBezTo>
                <a:cubicBezTo>
                  <a:pt x="3219863" y="371103"/>
                  <a:pt x="3216737" y="367196"/>
                  <a:pt x="3216216" y="365112"/>
                </a:cubicBezTo>
                <a:cubicBezTo>
                  <a:pt x="3215956" y="364071"/>
                  <a:pt x="3216737" y="363550"/>
                  <a:pt x="3218560" y="363550"/>
                </a:cubicBezTo>
                <a:close/>
                <a:moveTo>
                  <a:pt x="324709" y="363550"/>
                </a:moveTo>
                <a:cubicBezTo>
                  <a:pt x="320542" y="364071"/>
                  <a:pt x="313510" y="364982"/>
                  <a:pt x="303613" y="366284"/>
                </a:cubicBezTo>
                <a:cubicBezTo>
                  <a:pt x="293716" y="367587"/>
                  <a:pt x="281475" y="369800"/>
                  <a:pt x="266889" y="372926"/>
                </a:cubicBezTo>
                <a:cubicBezTo>
                  <a:pt x="267410" y="378135"/>
                  <a:pt x="267931" y="382302"/>
                  <a:pt x="268452" y="385427"/>
                </a:cubicBezTo>
                <a:cubicBezTo>
                  <a:pt x="277828" y="383344"/>
                  <a:pt x="284991" y="381651"/>
                  <a:pt x="289939" y="380349"/>
                </a:cubicBezTo>
                <a:cubicBezTo>
                  <a:pt x="294888" y="379046"/>
                  <a:pt x="299576" y="378005"/>
                  <a:pt x="304003" y="377223"/>
                </a:cubicBezTo>
                <a:cubicBezTo>
                  <a:pt x="308431" y="376442"/>
                  <a:pt x="311296" y="377223"/>
                  <a:pt x="312598" y="379567"/>
                </a:cubicBezTo>
                <a:cubicBezTo>
                  <a:pt x="313901" y="381911"/>
                  <a:pt x="308822" y="384255"/>
                  <a:pt x="297362" y="386599"/>
                </a:cubicBezTo>
                <a:cubicBezTo>
                  <a:pt x="285902" y="388943"/>
                  <a:pt x="276526" y="389855"/>
                  <a:pt x="269234" y="389334"/>
                </a:cubicBezTo>
                <a:cubicBezTo>
                  <a:pt x="271317" y="394543"/>
                  <a:pt x="272619" y="399752"/>
                  <a:pt x="273140" y="404961"/>
                </a:cubicBezTo>
                <a:cubicBezTo>
                  <a:pt x="294497" y="400273"/>
                  <a:pt x="306868" y="397668"/>
                  <a:pt x="310254" y="397148"/>
                </a:cubicBezTo>
                <a:cubicBezTo>
                  <a:pt x="313640" y="396627"/>
                  <a:pt x="317677" y="396887"/>
                  <a:pt x="322365" y="397929"/>
                </a:cubicBezTo>
                <a:cubicBezTo>
                  <a:pt x="327574" y="382823"/>
                  <a:pt x="330309" y="373186"/>
                  <a:pt x="330569" y="369019"/>
                </a:cubicBezTo>
                <a:cubicBezTo>
                  <a:pt x="330830" y="364852"/>
                  <a:pt x="328876" y="363029"/>
                  <a:pt x="324709" y="363550"/>
                </a:cubicBezTo>
                <a:close/>
                <a:moveTo>
                  <a:pt x="2174326" y="362768"/>
                </a:moveTo>
                <a:cubicBezTo>
                  <a:pt x="2177191" y="363289"/>
                  <a:pt x="2179926" y="364461"/>
                  <a:pt x="2182531" y="366284"/>
                </a:cubicBezTo>
                <a:cubicBezTo>
                  <a:pt x="2185135" y="368108"/>
                  <a:pt x="2185135" y="370061"/>
                  <a:pt x="2182531" y="372144"/>
                </a:cubicBezTo>
                <a:cubicBezTo>
                  <a:pt x="2179926" y="374228"/>
                  <a:pt x="2177322" y="378005"/>
                  <a:pt x="2174717" y="383474"/>
                </a:cubicBezTo>
                <a:cubicBezTo>
                  <a:pt x="2172113" y="388943"/>
                  <a:pt x="2169508" y="395324"/>
                  <a:pt x="2166904" y="402617"/>
                </a:cubicBezTo>
                <a:cubicBezTo>
                  <a:pt x="2177322" y="405742"/>
                  <a:pt x="2181749" y="408998"/>
                  <a:pt x="2180186" y="412384"/>
                </a:cubicBezTo>
                <a:cubicBezTo>
                  <a:pt x="2178624" y="415770"/>
                  <a:pt x="2177322" y="419156"/>
                  <a:pt x="2176280" y="422541"/>
                </a:cubicBezTo>
                <a:cubicBezTo>
                  <a:pt x="2175238" y="425927"/>
                  <a:pt x="2173154" y="431527"/>
                  <a:pt x="2170029" y="439340"/>
                </a:cubicBezTo>
                <a:cubicBezTo>
                  <a:pt x="2179926" y="445070"/>
                  <a:pt x="2191646" y="450800"/>
                  <a:pt x="2205190" y="456530"/>
                </a:cubicBezTo>
                <a:cubicBezTo>
                  <a:pt x="2218733" y="462260"/>
                  <a:pt x="2230583" y="466167"/>
                  <a:pt x="2240741" y="468250"/>
                </a:cubicBezTo>
                <a:cubicBezTo>
                  <a:pt x="2250898" y="470334"/>
                  <a:pt x="2261316" y="471897"/>
                  <a:pt x="2271995" y="472938"/>
                </a:cubicBezTo>
                <a:cubicBezTo>
                  <a:pt x="2282673" y="473980"/>
                  <a:pt x="2283455" y="475933"/>
                  <a:pt x="2274339" y="478798"/>
                </a:cubicBezTo>
                <a:cubicBezTo>
                  <a:pt x="2265223" y="481663"/>
                  <a:pt x="2256107" y="483617"/>
                  <a:pt x="2246992" y="484659"/>
                </a:cubicBezTo>
                <a:cubicBezTo>
                  <a:pt x="2237876" y="485700"/>
                  <a:pt x="2231625" y="484919"/>
                  <a:pt x="2228239" y="482315"/>
                </a:cubicBezTo>
                <a:cubicBezTo>
                  <a:pt x="2224854" y="479710"/>
                  <a:pt x="2217561" y="475152"/>
                  <a:pt x="2206362" y="468641"/>
                </a:cubicBezTo>
                <a:cubicBezTo>
                  <a:pt x="2195162" y="462130"/>
                  <a:pt x="2182010" y="454967"/>
                  <a:pt x="2166904" y="447154"/>
                </a:cubicBezTo>
                <a:cubicBezTo>
                  <a:pt x="2164299" y="452363"/>
                  <a:pt x="2160262" y="457963"/>
                  <a:pt x="2154793" y="463953"/>
                </a:cubicBezTo>
                <a:cubicBezTo>
                  <a:pt x="2149323" y="469943"/>
                  <a:pt x="2143463" y="474110"/>
                  <a:pt x="2137212" y="476454"/>
                </a:cubicBezTo>
                <a:cubicBezTo>
                  <a:pt x="2130962" y="478798"/>
                  <a:pt x="2130180" y="478017"/>
                  <a:pt x="2134868" y="474110"/>
                </a:cubicBezTo>
                <a:cubicBezTo>
                  <a:pt x="2139556" y="470204"/>
                  <a:pt x="2143724" y="465776"/>
                  <a:pt x="2147370" y="460827"/>
                </a:cubicBezTo>
                <a:cubicBezTo>
                  <a:pt x="2151016" y="455879"/>
                  <a:pt x="2154923" y="450019"/>
                  <a:pt x="2159090" y="443247"/>
                </a:cubicBezTo>
                <a:cubicBezTo>
                  <a:pt x="2152839" y="439080"/>
                  <a:pt x="2147891" y="436475"/>
                  <a:pt x="2144245" y="435434"/>
                </a:cubicBezTo>
                <a:cubicBezTo>
                  <a:pt x="2140598" y="434392"/>
                  <a:pt x="2140208" y="433090"/>
                  <a:pt x="2143072" y="431527"/>
                </a:cubicBezTo>
                <a:cubicBezTo>
                  <a:pt x="2145937" y="429964"/>
                  <a:pt x="2148412" y="429704"/>
                  <a:pt x="2150495" y="430746"/>
                </a:cubicBezTo>
                <a:lnTo>
                  <a:pt x="2161434" y="435434"/>
                </a:lnTo>
                <a:cubicBezTo>
                  <a:pt x="2163518" y="430225"/>
                  <a:pt x="2164950" y="424625"/>
                  <a:pt x="2165732" y="418635"/>
                </a:cubicBezTo>
                <a:cubicBezTo>
                  <a:pt x="2166513" y="412644"/>
                  <a:pt x="2164820" y="410040"/>
                  <a:pt x="2160653" y="410821"/>
                </a:cubicBezTo>
                <a:cubicBezTo>
                  <a:pt x="2156486" y="411603"/>
                  <a:pt x="2154142" y="411212"/>
                  <a:pt x="2153621" y="409649"/>
                </a:cubicBezTo>
                <a:cubicBezTo>
                  <a:pt x="2153100" y="408086"/>
                  <a:pt x="2154402" y="405091"/>
                  <a:pt x="2157527" y="400664"/>
                </a:cubicBezTo>
                <a:cubicBezTo>
                  <a:pt x="2160653" y="396236"/>
                  <a:pt x="2162997" y="390636"/>
                  <a:pt x="2164560" y="383865"/>
                </a:cubicBezTo>
                <a:cubicBezTo>
                  <a:pt x="2166122" y="377093"/>
                  <a:pt x="2164560" y="374879"/>
                  <a:pt x="2159871" y="377223"/>
                </a:cubicBezTo>
                <a:cubicBezTo>
                  <a:pt x="2155183" y="379567"/>
                  <a:pt x="2150756" y="379567"/>
                  <a:pt x="2146589" y="377223"/>
                </a:cubicBezTo>
                <a:cubicBezTo>
                  <a:pt x="2142421" y="374879"/>
                  <a:pt x="2143724" y="373186"/>
                  <a:pt x="2150495" y="372144"/>
                </a:cubicBezTo>
                <a:cubicBezTo>
                  <a:pt x="2157267" y="371103"/>
                  <a:pt x="2162216" y="369149"/>
                  <a:pt x="2165341" y="366284"/>
                </a:cubicBezTo>
                <a:cubicBezTo>
                  <a:pt x="2168466" y="363419"/>
                  <a:pt x="2171461" y="362247"/>
                  <a:pt x="2174326" y="362768"/>
                </a:cubicBezTo>
                <a:close/>
                <a:moveTo>
                  <a:pt x="4253418" y="357690"/>
                </a:moveTo>
                <a:cubicBezTo>
                  <a:pt x="4257324" y="358471"/>
                  <a:pt x="4260580" y="359773"/>
                  <a:pt x="4263185" y="361596"/>
                </a:cubicBezTo>
                <a:cubicBezTo>
                  <a:pt x="4265790" y="363419"/>
                  <a:pt x="4266962" y="366284"/>
                  <a:pt x="4266701" y="370191"/>
                </a:cubicBezTo>
                <a:cubicBezTo>
                  <a:pt x="4266440" y="374098"/>
                  <a:pt x="4265268" y="375530"/>
                  <a:pt x="4263185" y="374489"/>
                </a:cubicBezTo>
                <a:cubicBezTo>
                  <a:pt x="4261101" y="373447"/>
                  <a:pt x="4258496" y="371624"/>
                  <a:pt x="4255372" y="369019"/>
                </a:cubicBezTo>
                <a:cubicBezTo>
                  <a:pt x="4252246" y="366415"/>
                  <a:pt x="4250162" y="363680"/>
                  <a:pt x="4249120" y="360815"/>
                </a:cubicBezTo>
                <a:cubicBezTo>
                  <a:pt x="4248079" y="357950"/>
                  <a:pt x="4249511" y="356908"/>
                  <a:pt x="4253418" y="357690"/>
                </a:cubicBezTo>
                <a:close/>
                <a:moveTo>
                  <a:pt x="3057356" y="357006"/>
                </a:moveTo>
                <a:cubicBezTo>
                  <a:pt x="3059896" y="357331"/>
                  <a:pt x="3062142" y="358341"/>
                  <a:pt x="3064095" y="360034"/>
                </a:cubicBezTo>
                <a:cubicBezTo>
                  <a:pt x="3068002" y="363419"/>
                  <a:pt x="3066700" y="365633"/>
                  <a:pt x="3060189" y="366675"/>
                </a:cubicBezTo>
                <a:cubicBezTo>
                  <a:pt x="3053677" y="367717"/>
                  <a:pt x="3041827" y="369540"/>
                  <a:pt x="3024637" y="372144"/>
                </a:cubicBezTo>
                <a:cubicBezTo>
                  <a:pt x="3027242" y="373707"/>
                  <a:pt x="3028284" y="375270"/>
                  <a:pt x="3027763" y="376833"/>
                </a:cubicBezTo>
                <a:cubicBezTo>
                  <a:pt x="3027242" y="378395"/>
                  <a:pt x="3026981" y="380739"/>
                  <a:pt x="3026981" y="383865"/>
                </a:cubicBezTo>
                <a:cubicBezTo>
                  <a:pt x="3032190" y="383344"/>
                  <a:pt x="3037009" y="382432"/>
                  <a:pt x="3041436" y="381130"/>
                </a:cubicBezTo>
                <a:cubicBezTo>
                  <a:pt x="3045864" y="379828"/>
                  <a:pt x="3049771" y="380479"/>
                  <a:pt x="3053156" y="383083"/>
                </a:cubicBezTo>
                <a:cubicBezTo>
                  <a:pt x="3056542" y="385688"/>
                  <a:pt x="3056152" y="387511"/>
                  <a:pt x="3051984" y="388553"/>
                </a:cubicBezTo>
                <a:cubicBezTo>
                  <a:pt x="3047817" y="389595"/>
                  <a:pt x="3039222" y="390897"/>
                  <a:pt x="3026200" y="392460"/>
                </a:cubicBezTo>
                <a:lnTo>
                  <a:pt x="3026200" y="408086"/>
                </a:lnTo>
                <a:cubicBezTo>
                  <a:pt x="3054849" y="405482"/>
                  <a:pt x="3072169" y="403268"/>
                  <a:pt x="3078160" y="401445"/>
                </a:cubicBezTo>
                <a:cubicBezTo>
                  <a:pt x="3084150" y="399622"/>
                  <a:pt x="3089750" y="400664"/>
                  <a:pt x="3094959" y="404570"/>
                </a:cubicBezTo>
                <a:cubicBezTo>
                  <a:pt x="3100168" y="408477"/>
                  <a:pt x="3098996" y="410691"/>
                  <a:pt x="3091443" y="411212"/>
                </a:cubicBezTo>
                <a:cubicBezTo>
                  <a:pt x="3083889" y="411733"/>
                  <a:pt x="3076336" y="412123"/>
                  <a:pt x="3068783" y="412384"/>
                </a:cubicBezTo>
                <a:cubicBezTo>
                  <a:pt x="3061230" y="412644"/>
                  <a:pt x="3045473" y="413556"/>
                  <a:pt x="3021512" y="415119"/>
                </a:cubicBezTo>
                <a:cubicBezTo>
                  <a:pt x="3026200" y="419807"/>
                  <a:pt x="3027893" y="422802"/>
                  <a:pt x="3026591" y="424104"/>
                </a:cubicBezTo>
                <a:cubicBezTo>
                  <a:pt x="3025288" y="425406"/>
                  <a:pt x="3023856" y="428141"/>
                  <a:pt x="3022293" y="432308"/>
                </a:cubicBezTo>
                <a:cubicBezTo>
                  <a:pt x="3030107" y="431787"/>
                  <a:pt x="3037139" y="431266"/>
                  <a:pt x="3043390" y="430746"/>
                </a:cubicBezTo>
                <a:lnTo>
                  <a:pt x="3062923" y="428402"/>
                </a:lnTo>
                <a:cubicBezTo>
                  <a:pt x="3069695" y="427360"/>
                  <a:pt x="3074774" y="428532"/>
                  <a:pt x="3078160" y="431918"/>
                </a:cubicBezTo>
                <a:cubicBezTo>
                  <a:pt x="3081545" y="435303"/>
                  <a:pt x="3079722" y="437127"/>
                  <a:pt x="3072690" y="437387"/>
                </a:cubicBezTo>
                <a:cubicBezTo>
                  <a:pt x="3065658" y="437647"/>
                  <a:pt x="3058235" y="437908"/>
                  <a:pt x="3050422" y="438168"/>
                </a:cubicBezTo>
                <a:cubicBezTo>
                  <a:pt x="3042608" y="438429"/>
                  <a:pt x="3033493" y="438819"/>
                  <a:pt x="3023075" y="439340"/>
                </a:cubicBezTo>
                <a:cubicBezTo>
                  <a:pt x="3042348" y="459135"/>
                  <a:pt x="3057845" y="471636"/>
                  <a:pt x="3069565" y="476845"/>
                </a:cubicBezTo>
                <a:cubicBezTo>
                  <a:pt x="3081285" y="482054"/>
                  <a:pt x="3091573" y="485961"/>
                  <a:pt x="3100428" y="488565"/>
                </a:cubicBezTo>
                <a:cubicBezTo>
                  <a:pt x="3109283" y="491170"/>
                  <a:pt x="3110195" y="492732"/>
                  <a:pt x="3103163" y="493253"/>
                </a:cubicBezTo>
                <a:cubicBezTo>
                  <a:pt x="3096131" y="493774"/>
                  <a:pt x="3088447" y="494425"/>
                  <a:pt x="3080113" y="495207"/>
                </a:cubicBezTo>
                <a:cubicBezTo>
                  <a:pt x="3071779" y="495988"/>
                  <a:pt x="3064095" y="493123"/>
                  <a:pt x="3057063" y="486612"/>
                </a:cubicBezTo>
                <a:cubicBezTo>
                  <a:pt x="3050031" y="480101"/>
                  <a:pt x="3037399" y="465906"/>
                  <a:pt x="3019168" y="444028"/>
                </a:cubicBezTo>
                <a:cubicBezTo>
                  <a:pt x="3012917" y="461739"/>
                  <a:pt x="3005234" y="473980"/>
                  <a:pt x="2996118" y="480752"/>
                </a:cubicBezTo>
                <a:cubicBezTo>
                  <a:pt x="2987002" y="487523"/>
                  <a:pt x="2977756" y="491560"/>
                  <a:pt x="2968380" y="492863"/>
                </a:cubicBezTo>
                <a:cubicBezTo>
                  <a:pt x="2959004" y="494165"/>
                  <a:pt x="2959395" y="492342"/>
                  <a:pt x="2969552" y="487393"/>
                </a:cubicBezTo>
                <a:cubicBezTo>
                  <a:pt x="2979710" y="482445"/>
                  <a:pt x="2987653" y="476715"/>
                  <a:pt x="2993383" y="470204"/>
                </a:cubicBezTo>
                <a:cubicBezTo>
                  <a:pt x="2999113" y="463692"/>
                  <a:pt x="3004062" y="454186"/>
                  <a:pt x="3008229" y="441684"/>
                </a:cubicBezTo>
                <a:cubicBezTo>
                  <a:pt x="2993123" y="443768"/>
                  <a:pt x="2983096" y="445070"/>
                  <a:pt x="2978147" y="445591"/>
                </a:cubicBezTo>
                <a:cubicBezTo>
                  <a:pt x="2973199" y="446112"/>
                  <a:pt x="2968510" y="444680"/>
                  <a:pt x="2964083" y="441294"/>
                </a:cubicBezTo>
                <a:cubicBezTo>
                  <a:pt x="2959655" y="437908"/>
                  <a:pt x="2961088" y="436215"/>
                  <a:pt x="2968380" y="436215"/>
                </a:cubicBezTo>
                <a:cubicBezTo>
                  <a:pt x="2975673" y="436215"/>
                  <a:pt x="2981142" y="436085"/>
                  <a:pt x="2984789" y="435824"/>
                </a:cubicBezTo>
                <a:cubicBezTo>
                  <a:pt x="2988435" y="435564"/>
                  <a:pt x="2997030" y="434652"/>
                  <a:pt x="3010573" y="433090"/>
                </a:cubicBezTo>
                <a:cubicBezTo>
                  <a:pt x="3011094" y="429443"/>
                  <a:pt x="3011485" y="425797"/>
                  <a:pt x="3011745" y="422151"/>
                </a:cubicBezTo>
                <a:cubicBezTo>
                  <a:pt x="3012005" y="418504"/>
                  <a:pt x="3011354" y="416681"/>
                  <a:pt x="3009792" y="416681"/>
                </a:cubicBezTo>
                <a:cubicBezTo>
                  <a:pt x="2986872" y="420328"/>
                  <a:pt x="2973068" y="422672"/>
                  <a:pt x="2968380" y="423713"/>
                </a:cubicBezTo>
                <a:cubicBezTo>
                  <a:pt x="2963692" y="424755"/>
                  <a:pt x="2958744" y="423323"/>
                  <a:pt x="2953535" y="419416"/>
                </a:cubicBezTo>
                <a:cubicBezTo>
                  <a:pt x="2948326" y="415509"/>
                  <a:pt x="2949237" y="413816"/>
                  <a:pt x="2956269" y="414337"/>
                </a:cubicBezTo>
                <a:cubicBezTo>
                  <a:pt x="2963301" y="414858"/>
                  <a:pt x="2983486" y="413035"/>
                  <a:pt x="3016824" y="408868"/>
                </a:cubicBezTo>
                <a:lnTo>
                  <a:pt x="3016824" y="394022"/>
                </a:lnTo>
                <a:cubicBezTo>
                  <a:pt x="3008489" y="395064"/>
                  <a:pt x="3002890" y="395845"/>
                  <a:pt x="3000025" y="396366"/>
                </a:cubicBezTo>
                <a:cubicBezTo>
                  <a:pt x="2997160" y="396887"/>
                  <a:pt x="2993644" y="395715"/>
                  <a:pt x="2989477" y="392850"/>
                </a:cubicBezTo>
                <a:cubicBezTo>
                  <a:pt x="2985309" y="389985"/>
                  <a:pt x="2985570" y="388553"/>
                  <a:pt x="2990258" y="388553"/>
                </a:cubicBezTo>
                <a:cubicBezTo>
                  <a:pt x="2995467" y="388553"/>
                  <a:pt x="3004322" y="387771"/>
                  <a:pt x="3016824" y="386209"/>
                </a:cubicBezTo>
                <a:cubicBezTo>
                  <a:pt x="3016824" y="382042"/>
                  <a:pt x="3016042" y="377874"/>
                  <a:pt x="3014480" y="373707"/>
                </a:cubicBezTo>
                <a:cubicBezTo>
                  <a:pt x="3006145" y="374749"/>
                  <a:pt x="2999634" y="375530"/>
                  <a:pt x="2994946" y="376051"/>
                </a:cubicBezTo>
                <a:cubicBezTo>
                  <a:pt x="2990258" y="376572"/>
                  <a:pt x="2985830" y="375270"/>
                  <a:pt x="2981663" y="372144"/>
                </a:cubicBezTo>
                <a:cubicBezTo>
                  <a:pt x="2977496" y="369019"/>
                  <a:pt x="2979059" y="367456"/>
                  <a:pt x="2986351" y="367456"/>
                </a:cubicBezTo>
                <a:cubicBezTo>
                  <a:pt x="2994165" y="367456"/>
                  <a:pt x="3004973" y="366415"/>
                  <a:pt x="3018777" y="364331"/>
                </a:cubicBezTo>
                <a:cubicBezTo>
                  <a:pt x="3032581" y="362247"/>
                  <a:pt x="3042608" y="360164"/>
                  <a:pt x="3048859" y="358080"/>
                </a:cubicBezTo>
                <a:cubicBezTo>
                  <a:pt x="3051984" y="357038"/>
                  <a:pt x="3054817" y="356680"/>
                  <a:pt x="3057356" y="357006"/>
                </a:cubicBezTo>
                <a:close/>
                <a:moveTo>
                  <a:pt x="4289262" y="347923"/>
                </a:moveTo>
                <a:cubicBezTo>
                  <a:pt x="4291150" y="348183"/>
                  <a:pt x="4293918" y="349225"/>
                  <a:pt x="4297564" y="351048"/>
                </a:cubicBezTo>
                <a:cubicBezTo>
                  <a:pt x="4303815" y="357299"/>
                  <a:pt x="4304856" y="360685"/>
                  <a:pt x="4300690" y="361206"/>
                </a:cubicBezTo>
                <a:cubicBezTo>
                  <a:pt x="4296522" y="361727"/>
                  <a:pt x="4289881" y="363940"/>
                  <a:pt x="4280765" y="367847"/>
                </a:cubicBezTo>
                <a:cubicBezTo>
                  <a:pt x="4271650" y="371754"/>
                  <a:pt x="4268784" y="372275"/>
                  <a:pt x="4272170" y="369410"/>
                </a:cubicBezTo>
                <a:cubicBezTo>
                  <a:pt x="4275556" y="366545"/>
                  <a:pt x="4278682" y="363159"/>
                  <a:pt x="4281546" y="359252"/>
                </a:cubicBezTo>
                <a:cubicBezTo>
                  <a:pt x="4284412" y="355345"/>
                  <a:pt x="4285974" y="352090"/>
                  <a:pt x="4286234" y="349485"/>
                </a:cubicBezTo>
                <a:cubicBezTo>
                  <a:pt x="4286365" y="348183"/>
                  <a:pt x="4287374" y="347662"/>
                  <a:pt x="4289262" y="347923"/>
                </a:cubicBezTo>
                <a:close/>
                <a:moveTo>
                  <a:pt x="2342856" y="347532"/>
                </a:moveTo>
                <a:cubicBezTo>
                  <a:pt x="2345981" y="348313"/>
                  <a:pt x="2348846" y="350006"/>
                  <a:pt x="2351450" y="352611"/>
                </a:cubicBezTo>
                <a:cubicBezTo>
                  <a:pt x="2354576" y="354694"/>
                  <a:pt x="2354706" y="357169"/>
                  <a:pt x="2351841" y="360034"/>
                </a:cubicBezTo>
                <a:cubicBezTo>
                  <a:pt x="2348976" y="362899"/>
                  <a:pt x="2345590" y="367066"/>
                  <a:pt x="2341684" y="372535"/>
                </a:cubicBezTo>
                <a:cubicBezTo>
                  <a:pt x="2337777" y="378005"/>
                  <a:pt x="2333479" y="382823"/>
                  <a:pt x="2328791" y="386990"/>
                </a:cubicBezTo>
                <a:cubicBezTo>
                  <a:pt x="2324103" y="391157"/>
                  <a:pt x="2320197" y="394022"/>
                  <a:pt x="2317071" y="395585"/>
                </a:cubicBezTo>
                <a:cubicBezTo>
                  <a:pt x="2313946" y="397148"/>
                  <a:pt x="2314727" y="395194"/>
                  <a:pt x="2319415" y="389725"/>
                </a:cubicBezTo>
                <a:cubicBezTo>
                  <a:pt x="2324103" y="384255"/>
                  <a:pt x="2328531" y="377223"/>
                  <a:pt x="2332698" y="368628"/>
                </a:cubicBezTo>
                <a:cubicBezTo>
                  <a:pt x="2336865" y="360034"/>
                  <a:pt x="2338819" y="354173"/>
                  <a:pt x="2338558" y="351048"/>
                </a:cubicBezTo>
                <a:cubicBezTo>
                  <a:pt x="2338298" y="347923"/>
                  <a:pt x="2339730" y="346751"/>
                  <a:pt x="2342856" y="347532"/>
                </a:cubicBezTo>
                <a:close/>
                <a:moveTo>
                  <a:pt x="4711194" y="344407"/>
                </a:moveTo>
                <a:cubicBezTo>
                  <a:pt x="4703902" y="345188"/>
                  <a:pt x="4691400" y="346881"/>
                  <a:pt x="4673690" y="349485"/>
                </a:cubicBezTo>
                <a:cubicBezTo>
                  <a:pt x="4675252" y="361466"/>
                  <a:pt x="4676555" y="370061"/>
                  <a:pt x="4677596" y="375270"/>
                </a:cubicBezTo>
                <a:cubicBezTo>
                  <a:pt x="4692703" y="373186"/>
                  <a:pt x="4705725" y="371103"/>
                  <a:pt x="4716664" y="369019"/>
                </a:cubicBezTo>
                <a:cubicBezTo>
                  <a:pt x="4718227" y="363810"/>
                  <a:pt x="4719529" y="358210"/>
                  <a:pt x="4720571" y="352220"/>
                </a:cubicBezTo>
                <a:cubicBezTo>
                  <a:pt x="4721612" y="346230"/>
                  <a:pt x="4718487" y="343625"/>
                  <a:pt x="4711194" y="344407"/>
                </a:cubicBezTo>
                <a:close/>
                <a:moveTo>
                  <a:pt x="2373817" y="343332"/>
                </a:moveTo>
                <a:cubicBezTo>
                  <a:pt x="2375184" y="342746"/>
                  <a:pt x="2378537" y="343235"/>
                  <a:pt x="2383876" y="344797"/>
                </a:cubicBezTo>
                <a:cubicBezTo>
                  <a:pt x="2394555" y="347923"/>
                  <a:pt x="2399634" y="352350"/>
                  <a:pt x="2399113" y="358080"/>
                </a:cubicBezTo>
                <a:cubicBezTo>
                  <a:pt x="2398592" y="363810"/>
                  <a:pt x="2395727" y="365112"/>
                  <a:pt x="2390518" y="361987"/>
                </a:cubicBezTo>
                <a:cubicBezTo>
                  <a:pt x="2385830" y="358341"/>
                  <a:pt x="2380881" y="353783"/>
                  <a:pt x="2375672" y="348313"/>
                </a:cubicBezTo>
                <a:cubicBezTo>
                  <a:pt x="2373068" y="345579"/>
                  <a:pt x="2372449" y="343918"/>
                  <a:pt x="2373817" y="343332"/>
                </a:cubicBezTo>
                <a:close/>
                <a:moveTo>
                  <a:pt x="5169460" y="342356"/>
                </a:moveTo>
                <a:cubicBezTo>
                  <a:pt x="5172520" y="342811"/>
                  <a:pt x="5175352" y="343756"/>
                  <a:pt x="5177957" y="345188"/>
                </a:cubicBezTo>
                <a:cubicBezTo>
                  <a:pt x="5183166" y="348053"/>
                  <a:pt x="5184728" y="350137"/>
                  <a:pt x="5182645" y="351439"/>
                </a:cubicBezTo>
                <a:cubicBezTo>
                  <a:pt x="5180562" y="352741"/>
                  <a:pt x="5176004" y="353262"/>
                  <a:pt x="5168972" y="353001"/>
                </a:cubicBezTo>
                <a:cubicBezTo>
                  <a:pt x="5161940" y="352741"/>
                  <a:pt x="5149047" y="353392"/>
                  <a:pt x="5130294" y="354955"/>
                </a:cubicBezTo>
                <a:cubicBezTo>
                  <a:pt x="5134462" y="359643"/>
                  <a:pt x="5136285" y="363029"/>
                  <a:pt x="5135764" y="365112"/>
                </a:cubicBezTo>
                <a:cubicBezTo>
                  <a:pt x="5135243" y="367196"/>
                  <a:pt x="5134722" y="370712"/>
                  <a:pt x="5134202" y="375661"/>
                </a:cubicBezTo>
                <a:cubicBezTo>
                  <a:pt x="5133680" y="380609"/>
                  <a:pt x="5133420" y="385948"/>
                  <a:pt x="5133420" y="391678"/>
                </a:cubicBezTo>
                <a:cubicBezTo>
                  <a:pt x="5133420" y="397408"/>
                  <a:pt x="5132769" y="402096"/>
                  <a:pt x="5131466" y="405742"/>
                </a:cubicBezTo>
                <a:cubicBezTo>
                  <a:pt x="5130164" y="409389"/>
                  <a:pt x="5128992" y="411212"/>
                  <a:pt x="5127950" y="411212"/>
                </a:cubicBezTo>
                <a:cubicBezTo>
                  <a:pt x="5126909" y="411212"/>
                  <a:pt x="5125606" y="409649"/>
                  <a:pt x="5124044" y="406524"/>
                </a:cubicBezTo>
                <a:cubicBezTo>
                  <a:pt x="5122481" y="403398"/>
                  <a:pt x="5122220" y="398580"/>
                  <a:pt x="5123262" y="392069"/>
                </a:cubicBezTo>
                <a:cubicBezTo>
                  <a:pt x="5124304" y="385558"/>
                  <a:pt x="5124695" y="379437"/>
                  <a:pt x="5124434" y="373707"/>
                </a:cubicBezTo>
                <a:cubicBezTo>
                  <a:pt x="5124174" y="367977"/>
                  <a:pt x="5122742" y="362247"/>
                  <a:pt x="5120137" y="356518"/>
                </a:cubicBezTo>
                <a:cubicBezTo>
                  <a:pt x="5114928" y="357038"/>
                  <a:pt x="5108156" y="357820"/>
                  <a:pt x="5099822" y="358862"/>
                </a:cubicBezTo>
                <a:cubicBezTo>
                  <a:pt x="5104510" y="363029"/>
                  <a:pt x="5106464" y="366675"/>
                  <a:pt x="5105682" y="369800"/>
                </a:cubicBezTo>
                <a:cubicBezTo>
                  <a:pt x="5104901" y="372926"/>
                  <a:pt x="5104380" y="377744"/>
                  <a:pt x="5104120" y="384255"/>
                </a:cubicBezTo>
                <a:cubicBezTo>
                  <a:pt x="5103859" y="390767"/>
                  <a:pt x="5103598" y="396106"/>
                  <a:pt x="5103338" y="400273"/>
                </a:cubicBezTo>
                <a:cubicBezTo>
                  <a:pt x="5103078" y="404440"/>
                  <a:pt x="5102036" y="407956"/>
                  <a:pt x="5100213" y="410821"/>
                </a:cubicBezTo>
                <a:cubicBezTo>
                  <a:pt x="5098390" y="413686"/>
                  <a:pt x="5096566" y="412644"/>
                  <a:pt x="5094744" y="407696"/>
                </a:cubicBezTo>
                <a:cubicBezTo>
                  <a:pt x="5092920" y="402747"/>
                  <a:pt x="5092400" y="399231"/>
                  <a:pt x="5093180" y="397148"/>
                </a:cubicBezTo>
                <a:cubicBezTo>
                  <a:pt x="5093962" y="395064"/>
                  <a:pt x="5094613" y="390636"/>
                  <a:pt x="5095134" y="383865"/>
                </a:cubicBezTo>
                <a:cubicBezTo>
                  <a:pt x="5095655" y="377093"/>
                  <a:pt x="5095134" y="369280"/>
                  <a:pt x="5093572" y="360424"/>
                </a:cubicBezTo>
                <a:lnTo>
                  <a:pt x="5072475" y="364331"/>
                </a:lnTo>
                <a:cubicBezTo>
                  <a:pt x="5067787" y="364852"/>
                  <a:pt x="5062968" y="363550"/>
                  <a:pt x="5058020" y="360424"/>
                </a:cubicBezTo>
                <a:cubicBezTo>
                  <a:pt x="5053072" y="357299"/>
                  <a:pt x="5054504" y="355606"/>
                  <a:pt x="5062318" y="355345"/>
                </a:cubicBezTo>
                <a:cubicBezTo>
                  <a:pt x="5070131" y="355085"/>
                  <a:pt x="5084456" y="353653"/>
                  <a:pt x="5105292" y="351048"/>
                </a:cubicBezTo>
                <a:cubicBezTo>
                  <a:pt x="5134462" y="346360"/>
                  <a:pt x="5152563" y="343495"/>
                  <a:pt x="5159595" y="342453"/>
                </a:cubicBezTo>
                <a:cubicBezTo>
                  <a:pt x="5163112" y="341932"/>
                  <a:pt x="5166400" y="341900"/>
                  <a:pt x="5169460" y="342356"/>
                </a:cubicBezTo>
                <a:close/>
                <a:moveTo>
                  <a:pt x="2675273" y="342063"/>
                </a:moveTo>
                <a:cubicBezTo>
                  <a:pt x="2678007" y="342583"/>
                  <a:pt x="2680807" y="343756"/>
                  <a:pt x="2683672" y="345579"/>
                </a:cubicBezTo>
                <a:cubicBezTo>
                  <a:pt x="2689402" y="349225"/>
                  <a:pt x="2687579" y="351309"/>
                  <a:pt x="2678203" y="351829"/>
                </a:cubicBezTo>
                <a:cubicBezTo>
                  <a:pt x="2668826" y="352350"/>
                  <a:pt x="2656064" y="353913"/>
                  <a:pt x="2639917" y="356518"/>
                </a:cubicBezTo>
                <a:cubicBezTo>
                  <a:pt x="2648251" y="360164"/>
                  <a:pt x="2650595" y="363419"/>
                  <a:pt x="2646949" y="366284"/>
                </a:cubicBezTo>
                <a:cubicBezTo>
                  <a:pt x="2643302" y="369149"/>
                  <a:pt x="2637312" y="376312"/>
                  <a:pt x="2628978" y="387771"/>
                </a:cubicBezTo>
                <a:cubicBezTo>
                  <a:pt x="2638354" y="385688"/>
                  <a:pt x="2644865" y="383865"/>
                  <a:pt x="2648511" y="382302"/>
                </a:cubicBezTo>
                <a:cubicBezTo>
                  <a:pt x="2652158" y="380739"/>
                  <a:pt x="2655674" y="380218"/>
                  <a:pt x="2659060" y="380739"/>
                </a:cubicBezTo>
                <a:cubicBezTo>
                  <a:pt x="2662445" y="381260"/>
                  <a:pt x="2666092" y="382693"/>
                  <a:pt x="2669998" y="385037"/>
                </a:cubicBezTo>
                <a:cubicBezTo>
                  <a:pt x="2673905" y="387381"/>
                  <a:pt x="2674947" y="389725"/>
                  <a:pt x="2673124" y="392069"/>
                </a:cubicBezTo>
                <a:cubicBezTo>
                  <a:pt x="2671301" y="394413"/>
                  <a:pt x="2670519" y="402747"/>
                  <a:pt x="2670780" y="417072"/>
                </a:cubicBezTo>
                <a:cubicBezTo>
                  <a:pt x="2671040" y="431397"/>
                  <a:pt x="2671691" y="444549"/>
                  <a:pt x="2672733" y="456530"/>
                </a:cubicBezTo>
                <a:cubicBezTo>
                  <a:pt x="2673775" y="468511"/>
                  <a:pt x="2673645" y="476975"/>
                  <a:pt x="2672343" y="481924"/>
                </a:cubicBezTo>
                <a:cubicBezTo>
                  <a:pt x="2671040" y="486872"/>
                  <a:pt x="2668566" y="491170"/>
                  <a:pt x="2664920" y="494816"/>
                </a:cubicBezTo>
                <a:cubicBezTo>
                  <a:pt x="2661273" y="498462"/>
                  <a:pt x="2658539" y="497681"/>
                  <a:pt x="2656716" y="492472"/>
                </a:cubicBezTo>
                <a:cubicBezTo>
                  <a:pt x="2654892" y="487263"/>
                  <a:pt x="2650725" y="482315"/>
                  <a:pt x="2644214" y="477626"/>
                </a:cubicBezTo>
                <a:cubicBezTo>
                  <a:pt x="2637703" y="472938"/>
                  <a:pt x="2638093" y="471245"/>
                  <a:pt x="2645386" y="472548"/>
                </a:cubicBezTo>
                <a:cubicBezTo>
                  <a:pt x="2652679" y="473850"/>
                  <a:pt x="2657236" y="474241"/>
                  <a:pt x="2659060" y="473720"/>
                </a:cubicBezTo>
                <a:cubicBezTo>
                  <a:pt x="2660883" y="473199"/>
                  <a:pt x="2661794" y="467208"/>
                  <a:pt x="2661794" y="455749"/>
                </a:cubicBezTo>
                <a:cubicBezTo>
                  <a:pt x="2661794" y="443768"/>
                  <a:pt x="2661534" y="433090"/>
                  <a:pt x="2661013" y="423713"/>
                </a:cubicBezTo>
                <a:cubicBezTo>
                  <a:pt x="2660492" y="414337"/>
                  <a:pt x="2659971" y="407305"/>
                  <a:pt x="2659450" y="402617"/>
                </a:cubicBezTo>
                <a:cubicBezTo>
                  <a:pt x="2658929" y="397929"/>
                  <a:pt x="2657627" y="394543"/>
                  <a:pt x="2655544" y="392460"/>
                </a:cubicBezTo>
                <a:cubicBezTo>
                  <a:pt x="2653460" y="390376"/>
                  <a:pt x="2649814" y="389725"/>
                  <a:pt x="2644605" y="390506"/>
                </a:cubicBezTo>
                <a:cubicBezTo>
                  <a:pt x="2639396" y="391287"/>
                  <a:pt x="2633405" y="392460"/>
                  <a:pt x="2626634" y="394022"/>
                </a:cubicBezTo>
                <a:cubicBezTo>
                  <a:pt x="2630801" y="396106"/>
                  <a:pt x="2632494" y="398059"/>
                  <a:pt x="2631712" y="399882"/>
                </a:cubicBezTo>
                <a:cubicBezTo>
                  <a:pt x="2630931" y="401705"/>
                  <a:pt x="2630020" y="403919"/>
                  <a:pt x="2628978" y="406524"/>
                </a:cubicBezTo>
                <a:cubicBezTo>
                  <a:pt x="2634187" y="405482"/>
                  <a:pt x="2637963" y="404701"/>
                  <a:pt x="2640307" y="404180"/>
                </a:cubicBezTo>
                <a:cubicBezTo>
                  <a:pt x="2642651" y="403659"/>
                  <a:pt x="2645126" y="404570"/>
                  <a:pt x="2647730" y="406914"/>
                </a:cubicBezTo>
                <a:cubicBezTo>
                  <a:pt x="2650335" y="409258"/>
                  <a:pt x="2649553" y="410821"/>
                  <a:pt x="2645386" y="411603"/>
                </a:cubicBezTo>
                <a:cubicBezTo>
                  <a:pt x="2641219" y="412384"/>
                  <a:pt x="2635228" y="413556"/>
                  <a:pt x="2627415" y="415119"/>
                </a:cubicBezTo>
                <a:cubicBezTo>
                  <a:pt x="2625331" y="420848"/>
                  <a:pt x="2623508" y="426057"/>
                  <a:pt x="2621946" y="430746"/>
                </a:cubicBezTo>
                <a:cubicBezTo>
                  <a:pt x="2625592" y="429704"/>
                  <a:pt x="2628457" y="428402"/>
                  <a:pt x="2630540" y="426839"/>
                </a:cubicBezTo>
                <a:cubicBezTo>
                  <a:pt x="2632624" y="425276"/>
                  <a:pt x="2634838" y="424755"/>
                  <a:pt x="2637182" y="425276"/>
                </a:cubicBezTo>
                <a:cubicBezTo>
                  <a:pt x="2639526" y="425797"/>
                  <a:pt x="2642261" y="426969"/>
                  <a:pt x="2645386" y="428792"/>
                </a:cubicBezTo>
                <a:cubicBezTo>
                  <a:pt x="2648511" y="430615"/>
                  <a:pt x="2648642" y="432699"/>
                  <a:pt x="2645777" y="435043"/>
                </a:cubicBezTo>
                <a:cubicBezTo>
                  <a:pt x="2642912" y="437387"/>
                  <a:pt x="2640698" y="441164"/>
                  <a:pt x="2639135" y="446372"/>
                </a:cubicBezTo>
                <a:cubicBezTo>
                  <a:pt x="2643302" y="451061"/>
                  <a:pt x="2643042" y="453535"/>
                  <a:pt x="2638354" y="453795"/>
                </a:cubicBezTo>
                <a:cubicBezTo>
                  <a:pt x="2633666" y="454056"/>
                  <a:pt x="2625071" y="455228"/>
                  <a:pt x="2612569" y="457311"/>
                </a:cubicBezTo>
                <a:cubicBezTo>
                  <a:pt x="2610486" y="464604"/>
                  <a:pt x="2608532" y="464734"/>
                  <a:pt x="2606709" y="457702"/>
                </a:cubicBezTo>
                <a:cubicBezTo>
                  <a:pt x="2604886" y="450670"/>
                  <a:pt x="2603584" y="445852"/>
                  <a:pt x="2602803" y="443247"/>
                </a:cubicBezTo>
                <a:cubicBezTo>
                  <a:pt x="2602021" y="440643"/>
                  <a:pt x="2600849" y="438168"/>
                  <a:pt x="2599286" y="435824"/>
                </a:cubicBezTo>
                <a:cubicBezTo>
                  <a:pt x="2597724" y="433480"/>
                  <a:pt x="2597984" y="432308"/>
                  <a:pt x="2600068" y="432308"/>
                </a:cubicBezTo>
                <a:cubicBezTo>
                  <a:pt x="2602151" y="432308"/>
                  <a:pt x="2604235" y="432569"/>
                  <a:pt x="2606319" y="433090"/>
                </a:cubicBezTo>
                <a:cubicBezTo>
                  <a:pt x="2608402" y="433610"/>
                  <a:pt x="2611007" y="433350"/>
                  <a:pt x="2614132" y="432308"/>
                </a:cubicBezTo>
                <a:cubicBezTo>
                  <a:pt x="2616216" y="426578"/>
                  <a:pt x="2617778" y="421369"/>
                  <a:pt x="2618820" y="416681"/>
                </a:cubicBezTo>
                <a:cubicBezTo>
                  <a:pt x="2615174" y="417202"/>
                  <a:pt x="2611918" y="417723"/>
                  <a:pt x="2609053" y="418244"/>
                </a:cubicBezTo>
                <a:cubicBezTo>
                  <a:pt x="2606188" y="418765"/>
                  <a:pt x="2603193" y="417853"/>
                  <a:pt x="2600068" y="415509"/>
                </a:cubicBezTo>
                <a:cubicBezTo>
                  <a:pt x="2596942" y="413165"/>
                  <a:pt x="2596942" y="411993"/>
                  <a:pt x="2600068" y="411993"/>
                </a:cubicBezTo>
                <a:cubicBezTo>
                  <a:pt x="2603714" y="411993"/>
                  <a:pt x="2610225" y="410951"/>
                  <a:pt x="2619602" y="408868"/>
                </a:cubicBezTo>
                <a:cubicBezTo>
                  <a:pt x="2620122" y="404180"/>
                  <a:pt x="2620122" y="399752"/>
                  <a:pt x="2619602" y="395585"/>
                </a:cubicBezTo>
                <a:cubicBezTo>
                  <a:pt x="2610225" y="397148"/>
                  <a:pt x="2601370" y="398971"/>
                  <a:pt x="2593036" y="401054"/>
                </a:cubicBezTo>
                <a:cubicBezTo>
                  <a:pt x="2592515" y="429183"/>
                  <a:pt x="2591343" y="448586"/>
                  <a:pt x="2589520" y="459265"/>
                </a:cubicBezTo>
                <a:cubicBezTo>
                  <a:pt x="2587697" y="469943"/>
                  <a:pt x="2585873" y="477106"/>
                  <a:pt x="2584050" y="480752"/>
                </a:cubicBezTo>
                <a:cubicBezTo>
                  <a:pt x="2582227" y="484398"/>
                  <a:pt x="2580404" y="484007"/>
                  <a:pt x="2578581" y="479580"/>
                </a:cubicBezTo>
                <a:cubicBezTo>
                  <a:pt x="2576758" y="475152"/>
                  <a:pt x="2576237" y="471245"/>
                  <a:pt x="2577018" y="467860"/>
                </a:cubicBezTo>
                <a:cubicBezTo>
                  <a:pt x="2577799" y="464474"/>
                  <a:pt x="2578841" y="460046"/>
                  <a:pt x="2580143" y="454577"/>
                </a:cubicBezTo>
                <a:cubicBezTo>
                  <a:pt x="2581446" y="449107"/>
                  <a:pt x="2582878" y="439471"/>
                  <a:pt x="2584441" y="425667"/>
                </a:cubicBezTo>
                <a:cubicBezTo>
                  <a:pt x="2586004" y="411863"/>
                  <a:pt x="2585613" y="403008"/>
                  <a:pt x="2583269" y="399101"/>
                </a:cubicBezTo>
                <a:cubicBezTo>
                  <a:pt x="2580925" y="395194"/>
                  <a:pt x="2581055" y="393241"/>
                  <a:pt x="2583660" y="393241"/>
                </a:cubicBezTo>
                <a:cubicBezTo>
                  <a:pt x="2586264" y="393241"/>
                  <a:pt x="2588348" y="393501"/>
                  <a:pt x="2589910" y="394022"/>
                </a:cubicBezTo>
                <a:cubicBezTo>
                  <a:pt x="2591473" y="394543"/>
                  <a:pt x="2594208" y="394543"/>
                  <a:pt x="2598114" y="394022"/>
                </a:cubicBezTo>
                <a:cubicBezTo>
                  <a:pt x="2602021" y="393501"/>
                  <a:pt x="2610225" y="391939"/>
                  <a:pt x="2622727" y="389334"/>
                </a:cubicBezTo>
                <a:cubicBezTo>
                  <a:pt x="2629499" y="375791"/>
                  <a:pt x="2632884" y="365633"/>
                  <a:pt x="2632884" y="358862"/>
                </a:cubicBezTo>
                <a:cubicBezTo>
                  <a:pt x="2624550" y="360424"/>
                  <a:pt x="2615434" y="362247"/>
                  <a:pt x="2605537" y="364331"/>
                </a:cubicBezTo>
                <a:cubicBezTo>
                  <a:pt x="2609704" y="367456"/>
                  <a:pt x="2612309" y="370712"/>
                  <a:pt x="2613351" y="374098"/>
                </a:cubicBezTo>
                <a:cubicBezTo>
                  <a:pt x="2614393" y="377484"/>
                  <a:pt x="2614523" y="380609"/>
                  <a:pt x="2613741" y="383474"/>
                </a:cubicBezTo>
                <a:cubicBezTo>
                  <a:pt x="2612960" y="386339"/>
                  <a:pt x="2611267" y="386860"/>
                  <a:pt x="2608663" y="385037"/>
                </a:cubicBezTo>
                <a:cubicBezTo>
                  <a:pt x="2606058" y="383214"/>
                  <a:pt x="2603975" y="376572"/>
                  <a:pt x="2602412" y="365112"/>
                </a:cubicBezTo>
                <a:cubicBezTo>
                  <a:pt x="2594598" y="366675"/>
                  <a:pt x="2588869" y="367977"/>
                  <a:pt x="2585222" y="369019"/>
                </a:cubicBezTo>
                <a:cubicBezTo>
                  <a:pt x="2581576" y="370061"/>
                  <a:pt x="2577148" y="369149"/>
                  <a:pt x="2571939" y="366284"/>
                </a:cubicBezTo>
                <a:cubicBezTo>
                  <a:pt x="2566730" y="363419"/>
                  <a:pt x="2567121" y="361857"/>
                  <a:pt x="2573111" y="361596"/>
                </a:cubicBezTo>
                <a:cubicBezTo>
                  <a:pt x="2579102" y="361336"/>
                  <a:pt x="2595380" y="358341"/>
                  <a:pt x="2621946" y="352611"/>
                </a:cubicBezTo>
                <a:cubicBezTo>
                  <a:pt x="2646949" y="347402"/>
                  <a:pt x="2662055" y="344016"/>
                  <a:pt x="2667264" y="342453"/>
                </a:cubicBezTo>
                <a:cubicBezTo>
                  <a:pt x="2669868" y="341672"/>
                  <a:pt x="2672538" y="341542"/>
                  <a:pt x="2675273" y="342063"/>
                </a:cubicBezTo>
                <a:close/>
                <a:moveTo>
                  <a:pt x="1508562" y="340891"/>
                </a:moveTo>
                <a:cubicBezTo>
                  <a:pt x="1515855" y="341932"/>
                  <a:pt x="1521715" y="343756"/>
                  <a:pt x="1526143" y="346360"/>
                </a:cubicBezTo>
                <a:cubicBezTo>
                  <a:pt x="1530570" y="348964"/>
                  <a:pt x="1532263" y="353392"/>
                  <a:pt x="1531222" y="359643"/>
                </a:cubicBezTo>
                <a:cubicBezTo>
                  <a:pt x="1530180" y="365894"/>
                  <a:pt x="1527315" y="367587"/>
                  <a:pt x="1522627" y="364722"/>
                </a:cubicBezTo>
                <a:cubicBezTo>
                  <a:pt x="1517939" y="361857"/>
                  <a:pt x="1512599" y="356908"/>
                  <a:pt x="1506609" y="349876"/>
                </a:cubicBezTo>
                <a:cubicBezTo>
                  <a:pt x="1500619" y="342844"/>
                  <a:pt x="1501270" y="339849"/>
                  <a:pt x="1508562" y="340891"/>
                </a:cubicBezTo>
                <a:close/>
                <a:moveTo>
                  <a:pt x="5696437" y="339328"/>
                </a:moveTo>
                <a:cubicBezTo>
                  <a:pt x="5701646" y="339849"/>
                  <a:pt x="5706464" y="341411"/>
                  <a:pt x="5710892" y="344016"/>
                </a:cubicBezTo>
                <a:cubicBezTo>
                  <a:pt x="5715320" y="346620"/>
                  <a:pt x="5717142" y="350918"/>
                  <a:pt x="5716361" y="356908"/>
                </a:cubicBezTo>
                <a:cubicBezTo>
                  <a:pt x="5715580" y="362899"/>
                  <a:pt x="5710762" y="362247"/>
                  <a:pt x="5701906" y="354955"/>
                </a:cubicBezTo>
                <a:cubicBezTo>
                  <a:pt x="5696176" y="349746"/>
                  <a:pt x="5692530" y="345709"/>
                  <a:pt x="5690968" y="342844"/>
                </a:cubicBezTo>
                <a:cubicBezTo>
                  <a:pt x="5689404" y="339979"/>
                  <a:pt x="5691228" y="338807"/>
                  <a:pt x="5696437" y="339328"/>
                </a:cubicBezTo>
                <a:close/>
                <a:moveTo>
                  <a:pt x="4087233" y="338449"/>
                </a:moveTo>
                <a:cubicBezTo>
                  <a:pt x="4085410" y="338123"/>
                  <a:pt x="4082805" y="338286"/>
                  <a:pt x="4079419" y="338937"/>
                </a:cubicBezTo>
                <a:cubicBezTo>
                  <a:pt x="4072648" y="340239"/>
                  <a:pt x="4062490" y="341932"/>
                  <a:pt x="4048947" y="344016"/>
                </a:cubicBezTo>
                <a:cubicBezTo>
                  <a:pt x="4048426" y="350267"/>
                  <a:pt x="4048166" y="356778"/>
                  <a:pt x="4048166" y="363550"/>
                </a:cubicBezTo>
                <a:cubicBezTo>
                  <a:pt x="4063792" y="361987"/>
                  <a:pt x="4076554" y="360164"/>
                  <a:pt x="4086452" y="358080"/>
                </a:cubicBezTo>
                <a:cubicBezTo>
                  <a:pt x="4089577" y="349225"/>
                  <a:pt x="4090879" y="343495"/>
                  <a:pt x="4090358" y="340891"/>
                </a:cubicBezTo>
                <a:cubicBezTo>
                  <a:pt x="4090098" y="339588"/>
                  <a:pt x="4089056" y="338774"/>
                  <a:pt x="4087233" y="338449"/>
                </a:cubicBezTo>
                <a:close/>
                <a:moveTo>
                  <a:pt x="2546350" y="337765"/>
                </a:moveTo>
                <a:cubicBezTo>
                  <a:pt x="2547522" y="337244"/>
                  <a:pt x="2549541" y="337244"/>
                  <a:pt x="2552406" y="337765"/>
                </a:cubicBezTo>
                <a:cubicBezTo>
                  <a:pt x="2558136" y="338807"/>
                  <a:pt x="2562303" y="340500"/>
                  <a:pt x="2564907" y="342844"/>
                </a:cubicBezTo>
                <a:cubicBezTo>
                  <a:pt x="2567512" y="345188"/>
                  <a:pt x="2568423" y="348834"/>
                  <a:pt x="2567642" y="353783"/>
                </a:cubicBezTo>
                <a:cubicBezTo>
                  <a:pt x="2566861" y="358731"/>
                  <a:pt x="2562563" y="358341"/>
                  <a:pt x="2554750" y="352611"/>
                </a:cubicBezTo>
                <a:cubicBezTo>
                  <a:pt x="2549541" y="347923"/>
                  <a:pt x="2546415" y="344016"/>
                  <a:pt x="2545374" y="340891"/>
                </a:cubicBezTo>
                <a:cubicBezTo>
                  <a:pt x="2544853" y="339328"/>
                  <a:pt x="2545178" y="338286"/>
                  <a:pt x="2546350" y="337765"/>
                </a:cubicBezTo>
                <a:close/>
                <a:moveTo>
                  <a:pt x="1756105" y="336984"/>
                </a:moveTo>
                <a:cubicBezTo>
                  <a:pt x="1757082" y="336202"/>
                  <a:pt x="1759003" y="336463"/>
                  <a:pt x="1761868" y="337765"/>
                </a:cubicBezTo>
                <a:cubicBezTo>
                  <a:pt x="1767598" y="340370"/>
                  <a:pt x="1772025" y="342974"/>
                  <a:pt x="1775151" y="345579"/>
                </a:cubicBezTo>
                <a:cubicBezTo>
                  <a:pt x="1778276" y="348183"/>
                  <a:pt x="1778537" y="350918"/>
                  <a:pt x="1775932" y="353783"/>
                </a:cubicBezTo>
                <a:cubicBezTo>
                  <a:pt x="1773328" y="356648"/>
                  <a:pt x="1770593" y="361336"/>
                  <a:pt x="1767728" y="367847"/>
                </a:cubicBezTo>
                <a:cubicBezTo>
                  <a:pt x="1764863" y="374358"/>
                  <a:pt x="1761868" y="381260"/>
                  <a:pt x="1758743" y="388553"/>
                </a:cubicBezTo>
                <a:cubicBezTo>
                  <a:pt x="1767598" y="399492"/>
                  <a:pt x="1778797" y="411603"/>
                  <a:pt x="1792340" y="424885"/>
                </a:cubicBezTo>
                <a:cubicBezTo>
                  <a:pt x="1805884" y="438168"/>
                  <a:pt x="1816953" y="447284"/>
                  <a:pt x="1825548" y="452233"/>
                </a:cubicBezTo>
                <a:cubicBezTo>
                  <a:pt x="1834143" y="457181"/>
                  <a:pt x="1843649" y="461348"/>
                  <a:pt x="1854067" y="464734"/>
                </a:cubicBezTo>
                <a:cubicBezTo>
                  <a:pt x="1864485" y="468120"/>
                  <a:pt x="1864224" y="470464"/>
                  <a:pt x="1853286" y="471766"/>
                </a:cubicBezTo>
                <a:cubicBezTo>
                  <a:pt x="1842347" y="473069"/>
                  <a:pt x="1833101" y="473329"/>
                  <a:pt x="1825548" y="472548"/>
                </a:cubicBezTo>
                <a:cubicBezTo>
                  <a:pt x="1817995" y="471766"/>
                  <a:pt x="1812265" y="468641"/>
                  <a:pt x="1808358" y="463171"/>
                </a:cubicBezTo>
                <a:cubicBezTo>
                  <a:pt x="1804451" y="457702"/>
                  <a:pt x="1797029" y="447805"/>
                  <a:pt x="1786090" y="433480"/>
                </a:cubicBezTo>
                <a:cubicBezTo>
                  <a:pt x="1775151" y="419156"/>
                  <a:pt x="1765254" y="405482"/>
                  <a:pt x="1756398" y="392460"/>
                </a:cubicBezTo>
                <a:cubicBezTo>
                  <a:pt x="1747022" y="408607"/>
                  <a:pt x="1738427" y="422020"/>
                  <a:pt x="1730614" y="432699"/>
                </a:cubicBezTo>
                <a:cubicBezTo>
                  <a:pt x="1722801" y="443377"/>
                  <a:pt x="1715117" y="451842"/>
                  <a:pt x="1707564" y="458093"/>
                </a:cubicBezTo>
                <a:cubicBezTo>
                  <a:pt x="1700011" y="464344"/>
                  <a:pt x="1692068" y="469032"/>
                  <a:pt x="1683733" y="472157"/>
                </a:cubicBezTo>
                <a:cubicBezTo>
                  <a:pt x="1675399" y="475282"/>
                  <a:pt x="1675920" y="473329"/>
                  <a:pt x="1685296" y="466297"/>
                </a:cubicBezTo>
                <a:cubicBezTo>
                  <a:pt x="1694672" y="459265"/>
                  <a:pt x="1704048" y="450019"/>
                  <a:pt x="1713424" y="438559"/>
                </a:cubicBezTo>
                <a:cubicBezTo>
                  <a:pt x="1722801" y="427099"/>
                  <a:pt x="1731135" y="414207"/>
                  <a:pt x="1738427" y="399882"/>
                </a:cubicBezTo>
                <a:cubicBezTo>
                  <a:pt x="1745720" y="385558"/>
                  <a:pt x="1750929" y="373837"/>
                  <a:pt x="1754054" y="364722"/>
                </a:cubicBezTo>
                <a:cubicBezTo>
                  <a:pt x="1757180" y="355606"/>
                  <a:pt x="1757831" y="348183"/>
                  <a:pt x="1756008" y="342453"/>
                </a:cubicBezTo>
                <a:cubicBezTo>
                  <a:pt x="1755096" y="339588"/>
                  <a:pt x="1755129" y="337765"/>
                  <a:pt x="1756105" y="336984"/>
                </a:cubicBezTo>
                <a:close/>
                <a:moveTo>
                  <a:pt x="2124515" y="336398"/>
                </a:moveTo>
                <a:cubicBezTo>
                  <a:pt x="2125948" y="335616"/>
                  <a:pt x="2128878" y="335682"/>
                  <a:pt x="2133306" y="336593"/>
                </a:cubicBezTo>
                <a:cubicBezTo>
                  <a:pt x="2142161" y="338416"/>
                  <a:pt x="2146328" y="342453"/>
                  <a:pt x="2145807" y="348704"/>
                </a:cubicBezTo>
                <a:cubicBezTo>
                  <a:pt x="2145286" y="354955"/>
                  <a:pt x="2142421" y="356518"/>
                  <a:pt x="2137212" y="353392"/>
                </a:cubicBezTo>
                <a:cubicBezTo>
                  <a:pt x="2132003" y="350267"/>
                  <a:pt x="2127836" y="346230"/>
                  <a:pt x="2124711" y="341281"/>
                </a:cubicBezTo>
                <a:cubicBezTo>
                  <a:pt x="2123148" y="338807"/>
                  <a:pt x="2123083" y="337179"/>
                  <a:pt x="2124515" y="336398"/>
                </a:cubicBezTo>
                <a:close/>
                <a:moveTo>
                  <a:pt x="4444606" y="334249"/>
                </a:moveTo>
                <a:cubicBezTo>
                  <a:pt x="4448252" y="335551"/>
                  <a:pt x="4451638" y="337505"/>
                  <a:pt x="4454764" y="340109"/>
                </a:cubicBezTo>
                <a:cubicBezTo>
                  <a:pt x="4457889" y="342714"/>
                  <a:pt x="4457889" y="345448"/>
                  <a:pt x="4454764" y="348313"/>
                </a:cubicBezTo>
                <a:cubicBezTo>
                  <a:pt x="4451638" y="351178"/>
                  <a:pt x="4447732" y="355345"/>
                  <a:pt x="4443044" y="360815"/>
                </a:cubicBezTo>
                <a:cubicBezTo>
                  <a:pt x="4438356" y="366284"/>
                  <a:pt x="4435100" y="370582"/>
                  <a:pt x="4433277" y="373707"/>
                </a:cubicBezTo>
                <a:cubicBezTo>
                  <a:pt x="4431454" y="376833"/>
                  <a:pt x="4429240" y="379958"/>
                  <a:pt x="4426636" y="383083"/>
                </a:cubicBezTo>
                <a:cubicBezTo>
                  <a:pt x="4424031" y="386209"/>
                  <a:pt x="4423770" y="387771"/>
                  <a:pt x="4425854" y="387771"/>
                </a:cubicBezTo>
                <a:lnTo>
                  <a:pt x="4432104" y="387771"/>
                </a:lnTo>
                <a:cubicBezTo>
                  <a:pt x="4433668" y="387771"/>
                  <a:pt x="4438616" y="387511"/>
                  <a:pt x="4446950" y="386990"/>
                </a:cubicBezTo>
                <a:cubicBezTo>
                  <a:pt x="4453722" y="377614"/>
                  <a:pt x="4457238" y="370842"/>
                  <a:pt x="4457498" y="366675"/>
                </a:cubicBezTo>
                <a:cubicBezTo>
                  <a:pt x="4457759" y="362508"/>
                  <a:pt x="4459582" y="361466"/>
                  <a:pt x="4462968" y="363550"/>
                </a:cubicBezTo>
                <a:cubicBezTo>
                  <a:pt x="4466354" y="365633"/>
                  <a:pt x="4468958" y="367717"/>
                  <a:pt x="4470782" y="369800"/>
                </a:cubicBezTo>
                <a:cubicBezTo>
                  <a:pt x="4472604" y="371884"/>
                  <a:pt x="4471693" y="374358"/>
                  <a:pt x="4468046" y="377223"/>
                </a:cubicBezTo>
                <a:cubicBezTo>
                  <a:pt x="4464400" y="380088"/>
                  <a:pt x="4451899" y="394022"/>
                  <a:pt x="4430542" y="419025"/>
                </a:cubicBezTo>
                <a:cubicBezTo>
                  <a:pt x="4445127" y="415379"/>
                  <a:pt x="4455806" y="413035"/>
                  <a:pt x="4462578" y="411993"/>
                </a:cubicBezTo>
                <a:cubicBezTo>
                  <a:pt x="4469349" y="410951"/>
                  <a:pt x="4465442" y="413686"/>
                  <a:pt x="4450857" y="420197"/>
                </a:cubicBezTo>
                <a:cubicBezTo>
                  <a:pt x="4436272" y="426709"/>
                  <a:pt x="4427547" y="431136"/>
                  <a:pt x="4424682" y="433480"/>
                </a:cubicBezTo>
                <a:cubicBezTo>
                  <a:pt x="4421817" y="435824"/>
                  <a:pt x="4419342" y="434392"/>
                  <a:pt x="4417259" y="429183"/>
                </a:cubicBezTo>
                <a:cubicBezTo>
                  <a:pt x="4415176" y="423974"/>
                  <a:pt x="4415957" y="420848"/>
                  <a:pt x="4419603" y="419807"/>
                </a:cubicBezTo>
                <a:cubicBezTo>
                  <a:pt x="4423250" y="418765"/>
                  <a:pt x="4431063" y="409389"/>
                  <a:pt x="4443044" y="391678"/>
                </a:cubicBezTo>
                <a:cubicBezTo>
                  <a:pt x="4428458" y="393762"/>
                  <a:pt x="4419603" y="395585"/>
                  <a:pt x="4416478" y="397148"/>
                </a:cubicBezTo>
                <a:cubicBezTo>
                  <a:pt x="4413352" y="398710"/>
                  <a:pt x="4411399" y="397148"/>
                  <a:pt x="4410618" y="392460"/>
                </a:cubicBezTo>
                <a:cubicBezTo>
                  <a:pt x="4409836" y="387771"/>
                  <a:pt x="4410748" y="384906"/>
                  <a:pt x="4413352" y="383865"/>
                </a:cubicBezTo>
                <a:cubicBezTo>
                  <a:pt x="4415957" y="382823"/>
                  <a:pt x="4418692" y="381000"/>
                  <a:pt x="4421556" y="378395"/>
                </a:cubicBezTo>
                <a:cubicBezTo>
                  <a:pt x="4424422" y="375791"/>
                  <a:pt x="4428588" y="369670"/>
                  <a:pt x="4434058" y="360034"/>
                </a:cubicBezTo>
                <a:cubicBezTo>
                  <a:pt x="4439528" y="350397"/>
                  <a:pt x="4441742" y="343365"/>
                  <a:pt x="4440700" y="338937"/>
                </a:cubicBezTo>
                <a:cubicBezTo>
                  <a:pt x="4439658" y="334510"/>
                  <a:pt x="4440960" y="332947"/>
                  <a:pt x="4444606" y="334249"/>
                </a:cubicBezTo>
                <a:close/>
                <a:moveTo>
                  <a:pt x="2422260" y="333956"/>
                </a:moveTo>
                <a:cubicBezTo>
                  <a:pt x="2423758" y="333631"/>
                  <a:pt x="2426460" y="334379"/>
                  <a:pt x="2430367" y="336202"/>
                </a:cubicBezTo>
                <a:cubicBezTo>
                  <a:pt x="2438180" y="339849"/>
                  <a:pt x="2440915" y="343235"/>
                  <a:pt x="2438571" y="346360"/>
                </a:cubicBezTo>
                <a:cubicBezTo>
                  <a:pt x="2436227" y="349485"/>
                  <a:pt x="2430367" y="361206"/>
                  <a:pt x="2420990" y="381521"/>
                </a:cubicBezTo>
                <a:cubicBezTo>
                  <a:pt x="2435055" y="377353"/>
                  <a:pt x="2444040" y="373837"/>
                  <a:pt x="2447947" y="370972"/>
                </a:cubicBezTo>
                <a:cubicBezTo>
                  <a:pt x="2451854" y="368108"/>
                  <a:pt x="2457714" y="369280"/>
                  <a:pt x="2465527" y="374489"/>
                </a:cubicBezTo>
                <a:cubicBezTo>
                  <a:pt x="2473341" y="379697"/>
                  <a:pt x="2474773" y="382823"/>
                  <a:pt x="2469825" y="383865"/>
                </a:cubicBezTo>
                <a:cubicBezTo>
                  <a:pt x="2464876" y="384906"/>
                  <a:pt x="2459928" y="387251"/>
                  <a:pt x="2454979" y="390897"/>
                </a:cubicBezTo>
                <a:cubicBezTo>
                  <a:pt x="2450030" y="394543"/>
                  <a:pt x="2446905" y="396757"/>
                  <a:pt x="2445603" y="397538"/>
                </a:cubicBezTo>
                <a:cubicBezTo>
                  <a:pt x="2444301" y="398320"/>
                  <a:pt x="2444822" y="395976"/>
                  <a:pt x="2447166" y="390506"/>
                </a:cubicBezTo>
                <a:cubicBezTo>
                  <a:pt x="2449510" y="385037"/>
                  <a:pt x="2449900" y="381911"/>
                  <a:pt x="2448338" y="381130"/>
                </a:cubicBezTo>
                <a:cubicBezTo>
                  <a:pt x="2446775" y="380349"/>
                  <a:pt x="2442347" y="381260"/>
                  <a:pt x="2435055" y="383865"/>
                </a:cubicBezTo>
                <a:cubicBezTo>
                  <a:pt x="2427762" y="386469"/>
                  <a:pt x="2422553" y="386730"/>
                  <a:pt x="2419428" y="384646"/>
                </a:cubicBezTo>
                <a:cubicBezTo>
                  <a:pt x="2410572" y="397668"/>
                  <a:pt x="2404712" y="404701"/>
                  <a:pt x="2401847" y="405742"/>
                </a:cubicBezTo>
                <a:cubicBezTo>
                  <a:pt x="2398982" y="406784"/>
                  <a:pt x="2399503" y="404440"/>
                  <a:pt x="2403410" y="398710"/>
                </a:cubicBezTo>
                <a:cubicBezTo>
                  <a:pt x="2407317" y="392980"/>
                  <a:pt x="2411744" y="382693"/>
                  <a:pt x="2416693" y="367847"/>
                </a:cubicBezTo>
                <a:cubicBezTo>
                  <a:pt x="2421642" y="353001"/>
                  <a:pt x="2423204" y="343104"/>
                  <a:pt x="2421381" y="338156"/>
                </a:cubicBezTo>
                <a:cubicBezTo>
                  <a:pt x="2420470" y="335682"/>
                  <a:pt x="2420763" y="334282"/>
                  <a:pt x="2422260" y="333956"/>
                </a:cubicBezTo>
                <a:close/>
                <a:moveTo>
                  <a:pt x="2232537" y="333956"/>
                </a:moveTo>
                <a:cubicBezTo>
                  <a:pt x="2233318" y="333500"/>
                  <a:pt x="2234620" y="333598"/>
                  <a:pt x="2236444" y="334249"/>
                </a:cubicBezTo>
                <a:cubicBezTo>
                  <a:pt x="2240090" y="335551"/>
                  <a:pt x="2243997" y="337374"/>
                  <a:pt x="2248164" y="339719"/>
                </a:cubicBezTo>
                <a:cubicBezTo>
                  <a:pt x="2252331" y="342063"/>
                  <a:pt x="2252331" y="344146"/>
                  <a:pt x="2248164" y="345969"/>
                </a:cubicBezTo>
                <a:cubicBezTo>
                  <a:pt x="2243997" y="347792"/>
                  <a:pt x="2239829" y="350397"/>
                  <a:pt x="2235662" y="353783"/>
                </a:cubicBezTo>
                <a:cubicBezTo>
                  <a:pt x="2231495" y="357169"/>
                  <a:pt x="2226286" y="360945"/>
                  <a:pt x="2220035" y="365112"/>
                </a:cubicBezTo>
                <a:cubicBezTo>
                  <a:pt x="2227849" y="367717"/>
                  <a:pt x="2231235" y="370842"/>
                  <a:pt x="2230193" y="374489"/>
                </a:cubicBezTo>
                <a:cubicBezTo>
                  <a:pt x="2229151" y="378135"/>
                  <a:pt x="2228630" y="383865"/>
                  <a:pt x="2228630" y="391678"/>
                </a:cubicBezTo>
                <a:cubicBezTo>
                  <a:pt x="2233318" y="390636"/>
                  <a:pt x="2238267" y="389204"/>
                  <a:pt x="2243476" y="387381"/>
                </a:cubicBezTo>
                <a:cubicBezTo>
                  <a:pt x="2248685" y="385558"/>
                  <a:pt x="2252461" y="385948"/>
                  <a:pt x="2254805" y="388553"/>
                </a:cubicBezTo>
                <a:cubicBezTo>
                  <a:pt x="2257149" y="391157"/>
                  <a:pt x="2254935" y="393632"/>
                  <a:pt x="2248164" y="395976"/>
                </a:cubicBezTo>
                <a:cubicBezTo>
                  <a:pt x="2241392" y="398320"/>
                  <a:pt x="2234881" y="398710"/>
                  <a:pt x="2228630" y="397148"/>
                </a:cubicBezTo>
                <a:cubicBezTo>
                  <a:pt x="2228109" y="408607"/>
                  <a:pt x="2227849" y="417463"/>
                  <a:pt x="2227849" y="423713"/>
                </a:cubicBezTo>
                <a:cubicBezTo>
                  <a:pt x="2236704" y="422151"/>
                  <a:pt x="2242825" y="421239"/>
                  <a:pt x="2246210" y="420979"/>
                </a:cubicBezTo>
                <a:cubicBezTo>
                  <a:pt x="2249596" y="420718"/>
                  <a:pt x="2252591" y="422281"/>
                  <a:pt x="2255196" y="425667"/>
                </a:cubicBezTo>
                <a:cubicBezTo>
                  <a:pt x="2257800" y="429053"/>
                  <a:pt x="2255066" y="430876"/>
                  <a:pt x="2246992" y="431136"/>
                </a:cubicBezTo>
                <a:cubicBezTo>
                  <a:pt x="2238918" y="431397"/>
                  <a:pt x="2231235" y="432178"/>
                  <a:pt x="2223942" y="433480"/>
                </a:cubicBezTo>
                <a:cubicBezTo>
                  <a:pt x="2216649" y="434783"/>
                  <a:pt x="2210659" y="436345"/>
                  <a:pt x="2205971" y="438168"/>
                </a:cubicBezTo>
                <a:cubicBezTo>
                  <a:pt x="2201283" y="439991"/>
                  <a:pt x="2197506" y="441945"/>
                  <a:pt x="2194641" y="444028"/>
                </a:cubicBezTo>
                <a:cubicBezTo>
                  <a:pt x="2191776" y="446112"/>
                  <a:pt x="2189563" y="445200"/>
                  <a:pt x="2188000" y="441294"/>
                </a:cubicBezTo>
                <a:cubicBezTo>
                  <a:pt x="2186437" y="437387"/>
                  <a:pt x="2186698" y="433610"/>
                  <a:pt x="2188781" y="429964"/>
                </a:cubicBezTo>
                <a:cubicBezTo>
                  <a:pt x="2190865" y="426318"/>
                  <a:pt x="2191646" y="421500"/>
                  <a:pt x="2191125" y="415509"/>
                </a:cubicBezTo>
                <a:cubicBezTo>
                  <a:pt x="2190604" y="409519"/>
                  <a:pt x="2189302" y="404831"/>
                  <a:pt x="2187219" y="401445"/>
                </a:cubicBezTo>
                <a:cubicBezTo>
                  <a:pt x="2185135" y="398059"/>
                  <a:pt x="2185395" y="396366"/>
                  <a:pt x="2188000" y="396366"/>
                </a:cubicBezTo>
                <a:cubicBezTo>
                  <a:pt x="2190604" y="396366"/>
                  <a:pt x="2193730" y="397148"/>
                  <a:pt x="2197376" y="398710"/>
                </a:cubicBezTo>
                <a:cubicBezTo>
                  <a:pt x="2201022" y="400273"/>
                  <a:pt x="2202585" y="402226"/>
                  <a:pt x="2202064" y="404570"/>
                </a:cubicBezTo>
                <a:cubicBezTo>
                  <a:pt x="2201543" y="406914"/>
                  <a:pt x="2201153" y="410300"/>
                  <a:pt x="2200892" y="414728"/>
                </a:cubicBezTo>
                <a:cubicBezTo>
                  <a:pt x="2200632" y="419156"/>
                  <a:pt x="2200502" y="422932"/>
                  <a:pt x="2200502" y="426057"/>
                </a:cubicBezTo>
                <a:cubicBezTo>
                  <a:pt x="2200502" y="428662"/>
                  <a:pt x="2201153" y="429834"/>
                  <a:pt x="2202455" y="429574"/>
                </a:cubicBezTo>
                <a:cubicBezTo>
                  <a:pt x="2203757" y="429313"/>
                  <a:pt x="2209357" y="427881"/>
                  <a:pt x="2219254" y="425276"/>
                </a:cubicBezTo>
                <a:cubicBezTo>
                  <a:pt x="2219775" y="400273"/>
                  <a:pt x="2218733" y="381000"/>
                  <a:pt x="2216128" y="367456"/>
                </a:cubicBezTo>
                <a:cubicBezTo>
                  <a:pt x="2210920" y="370061"/>
                  <a:pt x="2205841" y="372014"/>
                  <a:pt x="2200892" y="373316"/>
                </a:cubicBezTo>
                <a:cubicBezTo>
                  <a:pt x="2195944" y="374619"/>
                  <a:pt x="2196595" y="373186"/>
                  <a:pt x="2202846" y="369019"/>
                </a:cubicBezTo>
                <a:cubicBezTo>
                  <a:pt x="2209096" y="364852"/>
                  <a:pt x="2215608" y="359252"/>
                  <a:pt x="2222379" y="352220"/>
                </a:cubicBezTo>
                <a:cubicBezTo>
                  <a:pt x="2229151" y="345188"/>
                  <a:pt x="2232276" y="340109"/>
                  <a:pt x="2231755" y="336984"/>
                </a:cubicBezTo>
                <a:cubicBezTo>
                  <a:pt x="2231495" y="335421"/>
                  <a:pt x="2231755" y="334412"/>
                  <a:pt x="2232537" y="333956"/>
                </a:cubicBezTo>
                <a:close/>
                <a:moveTo>
                  <a:pt x="4505552" y="333077"/>
                </a:moveTo>
                <a:cubicBezTo>
                  <a:pt x="4510760" y="332556"/>
                  <a:pt x="4514667" y="334900"/>
                  <a:pt x="4517272" y="340109"/>
                </a:cubicBezTo>
                <a:cubicBezTo>
                  <a:pt x="4519876" y="345318"/>
                  <a:pt x="4523652" y="351569"/>
                  <a:pt x="4528601" y="358862"/>
                </a:cubicBezTo>
                <a:cubicBezTo>
                  <a:pt x="4533550" y="366154"/>
                  <a:pt x="4540452" y="373837"/>
                  <a:pt x="4549307" y="381911"/>
                </a:cubicBezTo>
                <a:cubicBezTo>
                  <a:pt x="4558162" y="389985"/>
                  <a:pt x="4566366" y="395845"/>
                  <a:pt x="4573920" y="399492"/>
                </a:cubicBezTo>
                <a:cubicBezTo>
                  <a:pt x="4581472" y="403138"/>
                  <a:pt x="4585118" y="405352"/>
                  <a:pt x="4584858" y="406133"/>
                </a:cubicBezTo>
                <a:cubicBezTo>
                  <a:pt x="4584598" y="406914"/>
                  <a:pt x="4579910" y="407435"/>
                  <a:pt x="4570794" y="407696"/>
                </a:cubicBezTo>
                <a:cubicBezTo>
                  <a:pt x="4561678" y="407956"/>
                  <a:pt x="4555167" y="406394"/>
                  <a:pt x="4551260" y="403008"/>
                </a:cubicBezTo>
                <a:cubicBezTo>
                  <a:pt x="4547354" y="399622"/>
                  <a:pt x="4543056" y="394413"/>
                  <a:pt x="4538368" y="387381"/>
                </a:cubicBezTo>
                <a:cubicBezTo>
                  <a:pt x="4533680" y="380349"/>
                  <a:pt x="4527820" y="371363"/>
                  <a:pt x="4520788" y="360424"/>
                </a:cubicBezTo>
                <a:cubicBezTo>
                  <a:pt x="4513756" y="349485"/>
                  <a:pt x="4507896" y="342063"/>
                  <a:pt x="4503208" y="338156"/>
                </a:cubicBezTo>
                <a:cubicBezTo>
                  <a:pt x="4498520" y="334249"/>
                  <a:pt x="4499300" y="332556"/>
                  <a:pt x="4505552" y="333077"/>
                </a:cubicBezTo>
                <a:close/>
                <a:moveTo>
                  <a:pt x="1571461" y="332686"/>
                </a:moveTo>
                <a:cubicBezTo>
                  <a:pt x="1576409" y="333468"/>
                  <a:pt x="1580837" y="335030"/>
                  <a:pt x="1584744" y="337374"/>
                </a:cubicBezTo>
                <a:cubicBezTo>
                  <a:pt x="1588651" y="339719"/>
                  <a:pt x="1589823" y="342323"/>
                  <a:pt x="1588260" y="345188"/>
                </a:cubicBezTo>
                <a:cubicBezTo>
                  <a:pt x="1586697" y="348053"/>
                  <a:pt x="1585655" y="353262"/>
                  <a:pt x="1585135" y="360815"/>
                </a:cubicBezTo>
                <a:cubicBezTo>
                  <a:pt x="1584614" y="368368"/>
                  <a:pt x="1584353" y="378656"/>
                  <a:pt x="1584353" y="391678"/>
                </a:cubicBezTo>
                <a:cubicBezTo>
                  <a:pt x="1594250" y="389595"/>
                  <a:pt x="1601803" y="387381"/>
                  <a:pt x="1607012" y="385037"/>
                </a:cubicBezTo>
                <a:cubicBezTo>
                  <a:pt x="1612221" y="382693"/>
                  <a:pt x="1617300" y="382953"/>
                  <a:pt x="1622249" y="385818"/>
                </a:cubicBezTo>
                <a:cubicBezTo>
                  <a:pt x="1627197" y="388683"/>
                  <a:pt x="1625634" y="391287"/>
                  <a:pt x="1617560" y="393632"/>
                </a:cubicBezTo>
                <a:cubicBezTo>
                  <a:pt x="1609487" y="395976"/>
                  <a:pt x="1598417" y="397148"/>
                  <a:pt x="1584353" y="397148"/>
                </a:cubicBezTo>
                <a:cubicBezTo>
                  <a:pt x="1584353" y="409128"/>
                  <a:pt x="1584093" y="429183"/>
                  <a:pt x="1583572" y="457311"/>
                </a:cubicBezTo>
                <a:cubicBezTo>
                  <a:pt x="1600241" y="454707"/>
                  <a:pt x="1612872" y="453014"/>
                  <a:pt x="1621467" y="452233"/>
                </a:cubicBezTo>
                <a:cubicBezTo>
                  <a:pt x="1630062" y="451451"/>
                  <a:pt x="1636443" y="452363"/>
                  <a:pt x="1640610" y="454967"/>
                </a:cubicBezTo>
                <a:cubicBezTo>
                  <a:pt x="1644777" y="457572"/>
                  <a:pt x="1646861" y="459916"/>
                  <a:pt x="1646861" y="461999"/>
                </a:cubicBezTo>
                <a:cubicBezTo>
                  <a:pt x="1646861" y="463562"/>
                  <a:pt x="1643736" y="464344"/>
                  <a:pt x="1637485" y="464344"/>
                </a:cubicBezTo>
                <a:lnTo>
                  <a:pt x="1618732" y="463562"/>
                </a:lnTo>
                <a:cubicBezTo>
                  <a:pt x="1612482" y="463041"/>
                  <a:pt x="1601282" y="463823"/>
                  <a:pt x="1585135" y="465906"/>
                </a:cubicBezTo>
                <a:cubicBezTo>
                  <a:pt x="1568987" y="467990"/>
                  <a:pt x="1557657" y="469943"/>
                  <a:pt x="1551146" y="471766"/>
                </a:cubicBezTo>
                <a:cubicBezTo>
                  <a:pt x="1544635" y="473589"/>
                  <a:pt x="1538644" y="472938"/>
                  <a:pt x="1533175" y="469813"/>
                </a:cubicBezTo>
                <a:cubicBezTo>
                  <a:pt x="1527705" y="466688"/>
                  <a:pt x="1526794" y="464995"/>
                  <a:pt x="1530440" y="464734"/>
                </a:cubicBezTo>
                <a:cubicBezTo>
                  <a:pt x="1534086" y="464474"/>
                  <a:pt x="1539426" y="463953"/>
                  <a:pt x="1546458" y="463171"/>
                </a:cubicBezTo>
                <a:cubicBezTo>
                  <a:pt x="1553490" y="462390"/>
                  <a:pt x="1562736" y="460958"/>
                  <a:pt x="1574196" y="458874"/>
                </a:cubicBezTo>
                <a:lnTo>
                  <a:pt x="1574196" y="377614"/>
                </a:lnTo>
                <a:cubicBezTo>
                  <a:pt x="1574196" y="355736"/>
                  <a:pt x="1572503" y="342583"/>
                  <a:pt x="1569117" y="338156"/>
                </a:cubicBezTo>
                <a:cubicBezTo>
                  <a:pt x="1565731" y="333728"/>
                  <a:pt x="1566512" y="331905"/>
                  <a:pt x="1571461" y="332686"/>
                </a:cubicBezTo>
                <a:close/>
                <a:moveTo>
                  <a:pt x="2992309" y="332589"/>
                </a:moveTo>
                <a:cubicBezTo>
                  <a:pt x="2993155" y="331742"/>
                  <a:pt x="2995207" y="331775"/>
                  <a:pt x="2998462" y="332686"/>
                </a:cubicBezTo>
                <a:cubicBezTo>
                  <a:pt x="3004973" y="334510"/>
                  <a:pt x="3009010" y="336854"/>
                  <a:pt x="3010573" y="339719"/>
                </a:cubicBezTo>
                <a:cubicBezTo>
                  <a:pt x="3012136" y="342583"/>
                  <a:pt x="3012526" y="345969"/>
                  <a:pt x="3011745" y="349876"/>
                </a:cubicBezTo>
                <a:cubicBezTo>
                  <a:pt x="3010964" y="353783"/>
                  <a:pt x="3008620" y="354043"/>
                  <a:pt x="3004713" y="350657"/>
                </a:cubicBezTo>
                <a:cubicBezTo>
                  <a:pt x="3000806" y="347272"/>
                  <a:pt x="2997030" y="342974"/>
                  <a:pt x="2993383" y="337765"/>
                </a:cubicBezTo>
                <a:cubicBezTo>
                  <a:pt x="2991821" y="335161"/>
                  <a:pt x="2991463" y="333435"/>
                  <a:pt x="2992309" y="332589"/>
                </a:cubicBezTo>
                <a:close/>
                <a:moveTo>
                  <a:pt x="5913508" y="332491"/>
                </a:moveTo>
                <a:cubicBezTo>
                  <a:pt x="5915005" y="332100"/>
                  <a:pt x="5917707" y="332817"/>
                  <a:pt x="5921614" y="334640"/>
                </a:cubicBezTo>
                <a:cubicBezTo>
                  <a:pt x="5930990" y="338807"/>
                  <a:pt x="5933985" y="342323"/>
                  <a:pt x="5930600" y="345188"/>
                </a:cubicBezTo>
                <a:cubicBezTo>
                  <a:pt x="5927214" y="348053"/>
                  <a:pt x="5923437" y="352611"/>
                  <a:pt x="5919270" y="358862"/>
                </a:cubicBezTo>
                <a:cubicBezTo>
                  <a:pt x="5915102" y="365112"/>
                  <a:pt x="5908592" y="374228"/>
                  <a:pt x="5899736" y="386209"/>
                </a:cubicBezTo>
                <a:cubicBezTo>
                  <a:pt x="5912238" y="384125"/>
                  <a:pt x="5920312" y="381521"/>
                  <a:pt x="5923958" y="378395"/>
                </a:cubicBezTo>
                <a:cubicBezTo>
                  <a:pt x="5927604" y="375270"/>
                  <a:pt x="5931380" y="374619"/>
                  <a:pt x="5935288" y="376442"/>
                </a:cubicBezTo>
                <a:cubicBezTo>
                  <a:pt x="5939194" y="378265"/>
                  <a:pt x="5942710" y="380218"/>
                  <a:pt x="5945836" y="382302"/>
                </a:cubicBezTo>
                <a:cubicBezTo>
                  <a:pt x="5948961" y="384386"/>
                  <a:pt x="5949612" y="386860"/>
                  <a:pt x="5947789" y="389725"/>
                </a:cubicBezTo>
                <a:cubicBezTo>
                  <a:pt x="5945966" y="392590"/>
                  <a:pt x="5944534" y="396366"/>
                  <a:pt x="5943492" y="401054"/>
                </a:cubicBezTo>
                <a:cubicBezTo>
                  <a:pt x="5942450" y="405742"/>
                  <a:pt x="5942190" y="414337"/>
                  <a:pt x="5942710" y="426839"/>
                </a:cubicBezTo>
                <a:cubicBezTo>
                  <a:pt x="5943231" y="439340"/>
                  <a:pt x="5942840" y="448717"/>
                  <a:pt x="5941538" y="454967"/>
                </a:cubicBezTo>
                <a:cubicBezTo>
                  <a:pt x="5940236" y="461218"/>
                  <a:pt x="5938804" y="466036"/>
                  <a:pt x="5937241" y="469422"/>
                </a:cubicBezTo>
                <a:cubicBezTo>
                  <a:pt x="5935678" y="472808"/>
                  <a:pt x="5933985" y="472808"/>
                  <a:pt x="5932162" y="469422"/>
                </a:cubicBezTo>
                <a:cubicBezTo>
                  <a:pt x="5930339" y="466036"/>
                  <a:pt x="5928646" y="462911"/>
                  <a:pt x="5927083" y="460046"/>
                </a:cubicBezTo>
                <a:cubicBezTo>
                  <a:pt x="5925520" y="457181"/>
                  <a:pt x="5923828" y="455618"/>
                  <a:pt x="5922004" y="455358"/>
                </a:cubicBezTo>
                <a:cubicBezTo>
                  <a:pt x="5920182" y="455098"/>
                  <a:pt x="5912758" y="456009"/>
                  <a:pt x="5899736" y="458093"/>
                </a:cubicBezTo>
                <a:cubicBezTo>
                  <a:pt x="5897652" y="469552"/>
                  <a:pt x="5895438" y="472938"/>
                  <a:pt x="5893094" y="468250"/>
                </a:cubicBezTo>
                <a:cubicBezTo>
                  <a:pt x="5890750" y="463562"/>
                  <a:pt x="5889578" y="457051"/>
                  <a:pt x="5889578" y="448717"/>
                </a:cubicBezTo>
                <a:cubicBezTo>
                  <a:pt x="5889578" y="440382"/>
                  <a:pt x="5889318" y="429964"/>
                  <a:pt x="5888797" y="417463"/>
                </a:cubicBezTo>
                <a:cubicBezTo>
                  <a:pt x="5888276" y="404961"/>
                  <a:pt x="5886453" y="396366"/>
                  <a:pt x="5883328" y="391678"/>
                </a:cubicBezTo>
                <a:cubicBezTo>
                  <a:pt x="5880202" y="386990"/>
                  <a:pt x="5879942" y="384646"/>
                  <a:pt x="5882546" y="384646"/>
                </a:cubicBezTo>
                <a:cubicBezTo>
                  <a:pt x="5885151" y="384646"/>
                  <a:pt x="5888797" y="385167"/>
                  <a:pt x="5893486" y="386209"/>
                </a:cubicBezTo>
                <a:cubicBezTo>
                  <a:pt x="5898174" y="379958"/>
                  <a:pt x="5902992" y="371493"/>
                  <a:pt x="5907940" y="360815"/>
                </a:cubicBezTo>
                <a:cubicBezTo>
                  <a:pt x="5912889" y="350137"/>
                  <a:pt x="5914452" y="342193"/>
                  <a:pt x="5912628" y="336984"/>
                </a:cubicBezTo>
                <a:cubicBezTo>
                  <a:pt x="5911716" y="334379"/>
                  <a:pt x="5912010" y="332882"/>
                  <a:pt x="5913508" y="332491"/>
                </a:cubicBezTo>
                <a:close/>
                <a:moveTo>
                  <a:pt x="2770257" y="332491"/>
                </a:moveTo>
                <a:cubicBezTo>
                  <a:pt x="2771755" y="332100"/>
                  <a:pt x="2774457" y="332817"/>
                  <a:pt x="2778364" y="334640"/>
                </a:cubicBezTo>
                <a:cubicBezTo>
                  <a:pt x="2787740" y="338807"/>
                  <a:pt x="2790735" y="342323"/>
                  <a:pt x="2787349" y="345188"/>
                </a:cubicBezTo>
                <a:cubicBezTo>
                  <a:pt x="2783964" y="348053"/>
                  <a:pt x="2780187" y="352611"/>
                  <a:pt x="2776020" y="358862"/>
                </a:cubicBezTo>
                <a:cubicBezTo>
                  <a:pt x="2771853" y="365112"/>
                  <a:pt x="2765341" y="374228"/>
                  <a:pt x="2756486" y="386209"/>
                </a:cubicBezTo>
                <a:cubicBezTo>
                  <a:pt x="2768988" y="384125"/>
                  <a:pt x="2777062" y="381521"/>
                  <a:pt x="2780708" y="378395"/>
                </a:cubicBezTo>
                <a:cubicBezTo>
                  <a:pt x="2784354" y="375270"/>
                  <a:pt x="2788131" y="374619"/>
                  <a:pt x="2792038" y="376442"/>
                </a:cubicBezTo>
                <a:cubicBezTo>
                  <a:pt x="2795944" y="378265"/>
                  <a:pt x="2799460" y="380218"/>
                  <a:pt x="2802586" y="382302"/>
                </a:cubicBezTo>
                <a:cubicBezTo>
                  <a:pt x="2805711" y="384386"/>
                  <a:pt x="2806362" y="386860"/>
                  <a:pt x="2804539" y="389725"/>
                </a:cubicBezTo>
                <a:cubicBezTo>
                  <a:pt x="2802716" y="392590"/>
                  <a:pt x="2801283" y="396366"/>
                  <a:pt x="2800242" y="401054"/>
                </a:cubicBezTo>
                <a:cubicBezTo>
                  <a:pt x="2799200" y="405742"/>
                  <a:pt x="2798939" y="414337"/>
                  <a:pt x="2799460" y="426839"/>
                </a:cubicBezTo>
                <a:cubicBezTo>
                  <a:pt x="2799981" y="439340"/>
                  <a:pt x="2799591" y="448717"/>
                  <a:pt x="2798288" y="454967"/>
                </a:cubicBezTo>
                <a:cubicBezTo>
                  <a:pt x="2796986" y="461218"/>
                  <a:pt x="2795554" y="466036"/>
                  <a:pt x="2793991" y="469422"/>
                </a:cubicBezTo>
                <a:cubicBezTo>
                  <a:pt x="2792428" y="472808"/>
                  <a:pt x="2790735" y="472808"/>
                  <a:pt x="2788912" y="469422"/>
                </a:cubicBezTo>
                <a:cubicBezTo>
                  <a:pt x="2787089" y="466036"/>
                  <a:pt x="2785396" y="462911"/>
                  <a:pt x="2783833" y="460046"/>
                </a:cubicBezTo>
                <a:cubicBezTo>
                  <a:pt x="2782271" y="457181"/>
                  <a:pt x="2780578" y="455618"/>
                  <a:pt x="2778755" y="455358"/>
                </a:cubicBezTo>
                <a:cubicBezTo>
                  <a:pt x="2776931" y="455098"/>
                  <a:pt x="2769509" y="456009"/>
                  <a:pt x="2756486" y="458093"/>
                </a:cubicBezTo>
                <a:cubicBezTo>
                  <a:pt x="2754403" y="469552"/>
                  <a:pt x="2752189" y="472938"/>
                  <a:pt x="2749845" y="468250"/>
                </a:cubicBezTo>
                <a:cubicBezTo>
                  <a:pt x="2747501" y="463562"/>
                  <a:pt x="2746329" y="457051"/>
                  <a:pt x="2746329" y="448717"/>
                </a:cubicBezTo>
                <a:cubicBezTo>
                  <a:pt x="2746329" y="440382"/>
                  <a:pt x="2746068" y="429964"/>
                  <a:pt x="2745547" y="417463"/>
                </a:cubicBezTo>
                <a:cubicBezTo>
                  <a:pt x="2745026" y="404961"/>
                  <a:pt x="2743203" y="396366"/>
                  <a:pt x="2740078" y="391678"/>
                </a:cubicBezTo>
                <a:cubicBezTo>
                  <a:pt x="2736953" y="386990"/>
                  <a:pt x="2736692" y="384646"/>
                  <a:pt x="2739297" y="384646"/>
                </a:cubicBezTo>
                <a:cubicBezTo>
                  <a:pt x="2741901" y="384646"/>
                  <a:pt x="2745547" y="385167"/>
                  <a:pt x="2750235" y="386209"/>
                </a:cubicBezTo>
                <a:cubicBezTo>
                  <a:pt x="2754924" y="379958"/>
                  <a:pt x="2759742" y="371493"/>
                  <a:pt x="2764690" y="360815"/>
                </a:cubicBezTo>
                <a:cubicBezTo>
                  <a:pt x="2769639" y="350137"/>
                  <a:pt x="2771202" y="342193"/>
                  <a:pt x="2769378" y="336984"/>
                </a:cubicBezTo>
                <a:cubicBezTo>
                  <a:pt x="2768467" y="334379"/>
                  <a:pt x="2768760" y="332882"/>
                  <a:pt x="2770257" y="332491"/>
                </a:cubicBezTo>
                <a:close/>
                <a:moveTo>
                  <a:pt x="1093858" y="332491"/>
                </a:moveTo>
                <a:cubicBezTo>
                  <a:pt x="1095355" y="332100"/>
                  <a:pt x="1098057" y="332817"/>
                  <a:pt x="1101964" y="334640"/>
                </a:cubicBezTo>
                <a:cubicBezTo>
                  <a:pt x="1111340" y="338807"/>
                  <a:pt x="1114335" y="342323"/>
                  <a:pt x="1110949" y="345188"/>
                </a:cubicBezTo>
                <a:cubicBezTo>
                  <a:pt x="1107564" y="348053"/>
                  <a:pt x="1103787" y="352611"/>
                  <a:pt x="1099620" y="358862"/>
                </a:cubicBezTo>
                <a:cubicBezTo>
                  <a:pt x="1095453" y="365112"/>
                  <a:pt x="1088942" y="374228"/>
                  <a:pt x="1080086" y="386209"/>
                </a:cubicBezTo>
                <a:cubicBezTo>
                  <a:pt x="1092588" y="384125"/>
                  <a:pt x="1100662" y="381521"/>
                  <a:pt x="1104308" y="378395"/>
                </a:cubicBezTo>
                <a:cubicBezTo>
                  <a:pt x="1107954" y="375270"/>
                  <a:pt x="1111731" y="374619"/>
                  <a:pt x="1115638" y="376442"/>
                </a:cubicBezTo>
                <a:cubicBezTo>
                  <a:pt x="1119544" y="378265"/>
                  <a:pt x="1123060" y="380218"/>
                  <a:pt x="1126186" y="382302"/>
                </a:cubicBezTo>
                <a:cubicBezTo>
                  <a:pt x="1129311" y="384386"/>
                  <a:pt x="1129962" y="386860"/>
                  <a:pt x="1128139" y="389725"/>
                </a:cubicBezTo>
                <a:cubicBezTo>
                  <a:pt x="1126316" y="392590"/>
                  <a:pt x="1124884" y="396366"/>
                  <a:pt x="1123842" y="401054"/>
                </a:cubicBezTo>
                <a:cubicBezTo>
                  <a:pt x="1122800" y="405742"/>
                  <a:pt x="1122540" y="414337"/>
                  <a:pt x="1123060" y="426839"/>
                </a:cubicBezTo>
                <a:cubicBezTo>
                  <a:pt x="1123581" y="439340"/>
                  <a:pt x="1123191" y="448717"/>
                  <a:pt x="1121888" y="454967"/>
                </a:cubicBezTo>
                <a:cubicBezTo>
                  <a:pt x="1120586" y="461218"/>
                  <a:pt x="1119154" y="466036"/>
                  <a:pt x="1117591" y="469422"/>
                </a:cubicBezTo>
                <a:cubicBezTo>
                  <a:pt x="1116028" y="472808"/>
                  <a:pt x="1114335" y="472808"/>
                  <a:pt x="1112512" y="469422"/>
                </a:cubicBezTo>
                <a:cubicBezTo>
                  <a:pt x="1110689" y="466036"/>
                  <a:pt x="1108996" y="462911"/>
                  <a:pt x="1107433" y="460046"/>
                </a:cubicBezTo>
                <a:cubicBezTo>
                  <a:pt x="1105871" y="457181"/>
                  <a:pt x="1104178" y="455618"/>
                  <a:pt x="1102355" y="455358"/>
                </a:cubicBezTo>
                <a:cubicBezTo>
                  <a:pt x="1100532" y="455098"/>
                  <a:pt x="1093109" y="456009"/>
                  <a:pt x="1080086" y="458093"/>
                </a:cubicBezTo>
                <a:cubicBezTo>
                  <a:pt x="1078003" y="469552"/>
                  <a:pt x="1075789" y="472938"/>
                  <a:pt x="1073445" y="468250"/>
                </a:cubicBezTo>
                <a:cubicBezTo>
                  <a:pt x="1071101" y="463562"/>
                  <a:pt x="1069929" y="457051"/>
                  <a:pt x="1069929" y="448717"/>
                </a:cubicBezTo>
                <a:cubicBezTo>
                  <a:pt x="1069929" y="440382"/>
                  <a:pt x="1069668" y="429964"/>
                  <a:pt x="1069147" y="417463"/>
                </a:cubicBezTo>
                <a:cubicBezTo>
                  <a:pt x="1068627" y="404961"/>
                  <a:pt x="1066803" y="396366"/>
                  <a:pt x="1063678" y="391678"/>
                </a:cubicBezTo>
                <a:cubicBezTo>
                  <a:pt x="1060553" y="386990"/>
                  <a:pt x="1060292" y="384646"/>
                  <a:pt x="1062897" y="384646"/>
                </a:cubicBezTo>
                <a:cubicBezTo>
                  <a:pt x="1065501" y="384646"/>
                  <a:pt x="1069147" y="385167"/>
                  <a:pt x="1073835" y="386209"/>
                </a:cubicBezTo>
                <a:cubicBezTo>
                  <a:pt x="1078524" y="379958"/>
                  <a:pt x="1083342" y="371493"/>
                  <a:pt x="1088290" y="360815"/>
                </a:cubicBezTo>
                <a:cubicBezTo>
                  <a:pt x="1093239" y="350137"/>
                  <a:pt x="1094802" y="342193"/>
                  <a:pt x="1092979" y="336984"/>
                </a:cubicBezTo>
                <a:cubicBezTo>
                  <a:pt x="1092067" y="334379"/>
                  <a:pt x="1092360" y="332882"/>
                  <a:pt x="1093858" y="332491"/>
                </a:cubicBezTo>
                <a:close/>
                <a:moveTo>
                  <a:pt x="133228" y="332491"/>
                </a:moveTo>
                <a:cubicBezTo>
                  <a:pt x="134595" y="332361"/>
                  <a:pt x="135995" y="332556"/>
                  <a:pt x="137428" y="333077"/>
                </a:cubicBezTo>
                <a:cubicBezTo>
                  <a:pt x="140293" y="334119"/>
                  <a:pt x="142897" y="335812"/>
                  <a:pt x="145241" y="338156"/>
                </a:cubicBezTo>
                <a:cubicBezTo>
                  <a:pt x="147585" y="340500"/>
                  <a:pt x="147455" y="342323"/>
                  <a:pt x="144850" y="343625"/>
                </a:cubicBezTo>
                <a:cubicBezTo>
                  <a:pt x="142246" y="344928"/>
                  <a:pt x="139641" y="347402"/>
                  <a:pt x="137037" y="351048"/>
                </a:cubicBezTo>
                <a:cubicBezTo>
                  <a:pt x="134432" y="354694"/>
                  <a:pt x="131828" y="357820"/>
                  <a:pt x="129223" y="360424"/>
                </a:cubicBezTo>
                <a:cubicBezTo>
                  <a:pt x="134953" y="363550"/>
                  <a:pt x="140162" y="366154"/>
                  <a:pt x="144850" y="368238"/>
                </a:cubicBezTo>
                <a:cubicBezTo>
                  <a:pt x="149538" y="370321"/>
                  <a:pt x="152013" y="373968"/>
                  <a:pt x="152273" y="379177"/>
                </a:cubicBezTo>
                <a:cubicBezTo>
                  <a:pt x="152534" y="384386"/>
                  <a:pt x="149148" y="384646"/>
                  <a:pt x="142116" y="379958"/>
                </a:cubicBezTo>
                <a:cubicBezTo>
                  <a:pt x="135084" y="375270"/>
                  <a:pt x="127921" y="371363"/>
                  <a:pt x="120629" y="368238"/>
                </a:cubicBezTo>
                <a:cubicBezTo>
                  <a:pt x="113857" y="373968"/>
                  <a:pt x="107476" y="377874"/>
                  <a:pt x="101486" y="379958"/>
                </a:cubicBezTo>
                <a:cubicBezTo>
                  <a:pt x="95495" y="382042"/>
                  <a:pt x="94714" y="381260"/>
                  <a:pt x="99142" y="377614"/>
                </a:cubicBezTo>
                <a:cubicBezTo>
                  <a:pt x="103569" y="373968"/>
                  <a:pt x="108648" y="369540"/>
                  <a:pt x="114378" y="364331"/>
                </a:cubicBezTo>
                <a:cubicBezTo>
                  <a:pt x="110211" y="362247"/>
                  <a:pt x="105913" y="360164"/>
                  <a:pt x="101486" y="358080"/>
                </a:cubicBezTo>
                <a:cubicBezTo>
                  <a:pt x="97058" y="355997"/>
                  <a:pt x="96277" y="354825"/>
                  <a:pt x="99142" y="354564"/>
                </a:cubicBezTo>
                <a:cubicBezTo>
                  <a:pt x="102007" y="354304"/>
                  <a:pt x="108648" y="355476"/>
                  <a:pt x="119066" y="358080"/>
                </a:cubicBezTo>
                <a:cubicBezTo>
                  <a:pt x="122712" y="353913"/>
                  <a:pt x="125707" y="350006"/>
                  <a:pt x="128051" y="346360"/>
                </a:cubicBezTo>
                <a:cubicBezTo>
                  <a:pt x="130395" y="342714"/>
                  <a:pt x="129223" y="341411"/>
                  <a:pt x="124535" y="342453"/>
                </a:cubicBezTo>
                <a:cubicBezTo>
                  <a:pt x="119847" y="343495"/>
                  <a:pt x="115810" y="344407"/>
                  <a:pt x="112424" y="345188"/>
                </a:cubicBezTo>
                <a:cubicBezTo>
                  <a:pt x="109039" y="345969"/>
                  <a:pt x="105392" y="345188"/>
                  <a:pt x="101486" y="342844"/>
                </a:cubicBezTo>
                <a:cubicBezTo>
                  <a:pt x="97579" y="340500"/>
                  <a:pt x="98360" y="339198"/>
                  <a:pt x="103830" y="338937"/>
                </a:cubicBezTo>
                <a:cubicBezTo>
                  <a:pt x="109299" y="338677"/>
                  <a:pt x="114248" y="338156"/>
                  <a:pt x="118675" y="337374"/>
                </a:cubicBezTo>
                <a:cubicBezTo>
                  <a:pt x="123103" y="336593"/>
                  <a:pt x="126619" y="335421"/>
                  <a:pt x="129223" y="333858"/>
                </a:cubicBezTo>
                <a:cubicBezTo>
                  <a:pt x="130526" y="333077"/>
                  <a:pt x="131860" y="332621"/>
                  <a:pt x="133228" y="332491"/>
                </a:cubicBezTo>
                <a:close/>
                <a:moveTo>
                  <a:pt x="4724380" y="332003"/>
                </a:moveTo>
                <a:cubicBezTo>
                  <a:pt x="4726398" y="331938"/>
                  <a:pt x="4728645" y="332296"/>
                  <a:pt x="4731119" y="333077"/>
                </a:cubicBezTo>
                <a:cubicBezTo>
                  <a:pt x="4736068" y="334640"/>
                  <a:pt x="4740235" y="336984"/>
                  <a:pt x="4743620" y="340109"/>
                </a:cubicBezTo>
                <a:cubicBezTo>
                  <a:pt x="4747006" y="343235"/>
                  <a:pt x="4746616" y="346230"/>
                  <a:pt x="4742448" y="349095"/>
                </a:cubicBezTo>
                <a:cubicBezTo>
                  <a:pt x="4738282" y="351960"/>
                  <a:pt x="4733333" y="358080"/>
                  <a:pt x="4727603" y="367456"/>
                </a:cubicBezTo>
                <a:cubicBezTo>
                  <a:pt x="4734896" y="373707"/>
                  <a:pt x="4735938" y="376833"/>
                  <a:pt x="4730728" y="376833"/>
                </a:cubicBezTo>
                <a:cubicBezTo>
                  <a:pt x="4726040" y="376833"/>
                  <a:pt x="4718487" y="377484"/>
                  <a:pt x="4708070" y="378786"/>
                </a:cubicBezTo>
                <a:cubicBezTo>
                  <a:pt x="4697652" y="380088"/>
                  <a:pt x="4687494" y="381260"/>
                  <a:pt x="4677596" y="382302"/>
                </a:cubicBezTo>
                <a:cubicBezTo>
                  <a:pt x="4675513" y="388553"/>
                  <a:pt x="4673560" y="389855"/>
                  <a:pt x="4671736" y="386209"/>
                </a:cubicBezTo>
                <a:cubicBezTo>
                  <a:pt x="4669914" y="382562"/>
                  <a:pt x="4668220" y="378135"/>
                  <a:pt x="4666658" y="372926"/>
                </a:cubicBezTo>
                <a:cubicBezTo>
                  <a:pt x="4665095" y="367717"/>
                  <a:pt x="4663793" y="363159"/>
                  <a:pt x="4662751" y="359252"/>
                </a:cubicBezTo>
                <a:cubicBezTo>
                  <a:pt x="4661710" y="355345"/>
                  <a:pt x="4659756" y="351569"/>
                  <a:pt x="4656891" y="347923"/>
                </a:cubicBezTo>
                <a:cubicBezTo>
                  <a:pt x="4654026" y="344276"/>
                  <a:pt x="4654026" y="342323"/>
                  <a:pt x="4656891" y="342063"/>
                </a:cubicBezTo>
                <a:cubicBezTo>
                  <a:pt x="4659756" y="341802"/>
                  <a:pt x="4662882" y="341932"/>
                  <a:pt x="4666267" y="342453"/>
                </a:cubicBezTo>
                <a:cubicBezTo>
                  <a:pt x="4669653" y="342974"/>
                  <a:pt x="4673820" y="342974"/>
                  <a:pt x="4678768" y="342453"/>
                </a:cubicBezTo>
                <a:cubicBezTo>
                  <a:pt x="4683718" y="341932"/>
                  <a:pt x="4690880" y="340760"/>
                  <a:pt x="4700256" y="338937"/>
                </a:cubicBezTo>
                <a:cubicBezTo>
                  <a:pt x="4709632" y="337114"/>
                  <a:pt x="4715883" y="335291"/>
                  <a:pt x="4719008" y="333468"/>
                </a:cubicBezTo>
                <a:cubicBezTo>
                  <a:pt x="4720571" y="332556"/>
                  <a:pt x="4722362" y="332068"/>
                  <a:pt x="4724380" y="332003"/>
                </a:cubicBezTo>
                <a:close/>
                <a:moveTo>
                  <a:pt x="5328124" y="331514"/>
                </a:moveTo>
                <a:cubicBezTo>
                  <a:pt x="5332812" y="332556"/>
                  <a:pt x="5337110" y="334249"/>
                  <a:pt x="5341016" y="336593"/>
                </a:cubicBezTo>
                <a:cubicBezTo>
                  <a:pt x="5344924" y="338937"/>
                  <a:pt x="5346096" y="341672"/>
                  <a:pt x="5344533" y="344797"/>
                </a:cubicBezTo>
                <a:cubicBezTo>
                  <a:pt x="5342970" y="347923"/>
                  <a:pt x="5341798" y="355476"/>
                  <a:pt x="5341016" y="367456"/>
                </a:cubicBezTo>
                <a:cubicBezTo>
                  <a:pt x="5340236" y="379437"/>
                  <a:pt x="5339584" y="390897"/>
                  <a:pt x="5339064" y="401836"/>
                </a:cubicBezTo>
                <a:cubicBezTo>
                  <a:pt x="5345314" y="395585"/>
                  <a:pt x="5351956" y="387902"/>
                  <a:pt x="5358988" y="378786"/>
                </a:cubicBezTo>
                <a:cubicBezTo>
                  <a:pt x="5366020" y="369670"/>
                  <a:pt x="5369276" y="362899"/>
                  <a:pt x="5368754" y="358471"/>
                </a:cubicBezTo>
                <a:cubicBezTo>
                  <a:pt x="5368234" y="354043"/>
                  <a:pt x="5369666" y="352611"/>
                  <a:pt x="5373052" y="354173"/>
                </a:cubicBezTo>
                <a:cubicBezTo>
                  <a:pt x="5376438" y="355736"/>
                  <a:pt x="5379824" y="358471"/>
                  <a:pt x="5383210" y="362378"/>
                </a:cubicBezTo>
                <a:cubicBezTo>
                  <a:pt x="5386596" y="366284"/>
                  <a:pt x="5386726" y="369149"/>
                  <a:pt x="5383600" y="370972"/>
                </a:cubicBezTo>
                <a:cubicBezTo>
                  <a:pt x="5380475" y="372796"/>
                  <a:pt x="5375396" y="377744"/>
                  <a:pt x="5368364" y="385818"/>
                </a:cubicBezTo>
                <a:cubicBezTo>
                  <a:pt x="5361332" y="393892"/>
                  <a:pt x="5351565" y="403919"/>
                  <a:pt x="5339064" y="415900"/>
                </a:cubicBezTo>
                <a:cubicBezTo>
                  <a:pt x="5338542" y="426318"/>
                  <a:pt x="5338933" y="435303"/>
                  <a:pt x="5340236" y="442856"/>
                </a:cubicBezTo>
                <a:cubicBezTo>
                  <a:pt x="5341538" y="450409"/>
                  <a:pt x="5344924" y="456139"/>
                  <a:pt x="5350393" y="460046"/>
                </a:cubicBezTo>
                <a:cubicBezTo>
                  <a:pt x="5355862" y="463953"/>
                  <a:pt x="5364457" y="465516"/>
                  <a:pt x="5376178" y="464734"/>
                </a:cubicBezTo>
                <a:cubicBezTo>
                  <a:pt x="5387898" y="463953"/>
                  <a:pt x="5395972" y="461609"/>
                  <a:pt x="5400399" y="457702"/>
                </a:cubicBezTo>
                <a:cubicBezTo>
                  <a:pt x="5404827" y="453795"/>
                  <a:pt x="5408082" y="446763"/>
                  <a:pt x="5410166" y="436606"/>
                </a:cubicBezTo>
                <a:cubicBezTo>
                  <a:pt x="5412250" y="426448"/>
                  <a:pt x="5413292" y="426578"/>
                  <a:pt x="5413292" y="436996"/>
                </a:cubicBezTo>
                <a:cubicBezTo>
                  <a:pt x="5413292" y="446893"/>
                  <a:pt x="5414333" y="454707"/>
                  <a:pt x="5416416" y="460437"/>
                </a:cubicBezTo>
                <a:cubicBezTo>
                  <a:pt x="5418500" y="466167"/>
                  <a:pt x="5415244" y="470725"/>
                  <a:pt x="5406650" y="474110"/>
                </a:cubicBezTo>
                <a:cubicBezTo>
                  <a:pt x="5398055" y="477496"/>
                  <a:pt x="5386335" y="478929"/>
                  <a:pt x="5371490" y="478408"/>
                </a:cubicBezTo>
                <a:cubicBezTo>
                  <a:pt x="5356644" y="477887"/>
                  <a:pt x="5346356" y="475022"/>
                  <a:pt x="5340626" y="469813"/>
                </a:cubicBezTo>
                <a:cubicBezTo>
                  <a:pt x="5334896" y="464604"/>
                  <a:pt x="5331510" y="457702"/>
                  <a:pt x="5330468" y="449107"/>
                </a:cubicBezTo>
                <a:cubicBezTo>
                  <a:pt x="5329426" y="440512"/>
                  <a:pt x="5329166" y="432308"/>
                  <a:pt x="5329687" y="424495"/>
                </a:cubicBezTo>
                <a:cubicBezTo>
                  <a:pt x="5325520" y="428141"/>
                  <a:pt x="5320832" y="431397"/>
                  <a:pt x="5315623" y="434262"/>
                </a:cubicBezTo>
                <a:cubicBezTo>
                  <a:pt x="5310414" y="437127"/>
                  <a:pt x="5305466" y="439210"/>
                  <a:pt x="5300778" y="440512"/>
                </a:cubicBezTo>
                <a:cubicBezTo>
                  <a:pt x="5296089" y="441815"/>
                  <a:pt x="5295698" y="441033"/>
                  <a:pt x="5299606" y="438168"/>
                </a:cubicBezTo>
                <a:cubicBezTo>
                  <a:pt x="5303512" y="435303"/>
                  <a:pt x="5308330" y="431397"/>
                  <a:pt x="5314060" y="426448"/>
                </a:cubicBezTo>
                <a:cubicBezTo>
                  <a:pt x="5319790" y="421500"/>
                  <a:pt x="5324999" y="416160"/>
                  <a:pt x="5329687" y="410431"/>
                </a:cubicBezTo>
                <a:cubicBezTo>
                  <a:pt x="5330208" y="396887"/>
                  <a:pt x="5330468" y="385688"/>
                  <a:pt x="5330468" y="376833"/>
                </a:cubicBezTo>
                <a:cubicBezTo>
                  <a:pt x="5330468" y="367456"/>
                  <a:pt x="5330208" y="359643"/>
                  <a:pt x="5329687" y="353392"/>
                </a:cubicBezTo>
                <a:cubicBezTo>
                  <a:pt x="5329166" y="347141"/>
                  <a:pt x="5327604" y="341672"/>
                  <a:pt x="5324999" y="336984"/>
                </a:cubicBezTo>
                <a:cubicBezTo>
                  <a:pt x="5322394" y="332296"/>
                  <a:pt x="5323436" y="330473"/>
                  <a:pt x="5328124" y="331514"/>
                </a:cubicBezTo>
                <a:close/>
                <a:moveTo>
                  <a:pt x="5289057" y="331124"/>
                </a:moveTo>
                <a:cubicBezTo>
                  <a:pt x="5292704" y="332426"/>
                  <a:pt x="5296350" y="334770"/>
                  <a:pt x="5299996" y="338156"/>
                </a:cubicBezTo>
                <a:cubicBezTo>
                  <a:pt x="5303642" y="341542"/>
                  <a:pt x="5304163" y="344407"/>
                  <a:pt x="5301558" y="346751"/>
                </a:cubicBezTo>
                <a:cubicBezTo>
                  <a:pt x="5298954" y="349095"/>
                  <a:pt x="5295829" y="354043"/>
                  <a:pt x="5292182" y="361596"/>
                </a:cubicBezTo>
                <a:cubicBezTo>
                  <a:pt x="5288536" y="369149"/>
                  <a:pt x="5284630" y="376833"/>
                  <a:pt x="5280462" y="384646"/>
                </a:cubicBezTo>
                <a:cubicBezTo>
                  <a:pt x="5288276" y="389334"/>
                  <a:pt x="5291662" y="395324"/>
                  <a:pt x="5290620" y="402617"/>
                </a:cubicBezTo>
                <a:cubicBezTo>
                  <a:pt x="5289578" y="409910"/>
                  <a:pt x="5289188" y="421630"/>
                  <a:pt x="5289448" y="437778"/>
                </a:cubicBezTo>
                <a:cubicBezTo>
                  <a:pt x="5289708" y="453926"/>
                  <a:pt x="5288796" y="467208"/>
                  <a:pt x="5286713" y="477626"/>
                </a:cubicBezTo>
                <a:cubicBezTo>
                  <a:pt x="5284630" y="488044"/>
                  <a:pt x="5281894" y="489477"/>
                  <a:pt x="5278509" y="481924"/>
                </a:cubicBezTo>
                <a:cubicBezTo>
                  <a:pt x="5275123" y="474371"/>
                  <a:pt x="5274472" y="468120"/>
                  <a:pt x="5276556" y="463171"/>
                </a:cubicBezTo>
                <a:cubicBezTo>
                  <a:pt x="5278639" y="458223"/>
                  <a:pt x="5280072" y="450670"/>
                  <a:pt x="5280853" y="440512"/>
                </a:cubicBezTo>
                <a:cubicBezTo>
                  <a:pt x="5281634" y="430355"/>
                  <a:pt x="5281894" y="419546"/>
                  <a:pt x="5281634" y="408086"/>
                </a:cubicBezTo>
                <a:cubicBezTo>
                  <a:pt x="5281374" y="396627"/>
                  <a:pt x="5279681" y="390376"/>
                  <a:pt x="5276556" y="389334"/>
                </a:cubicBezTo>
                <a:cubicBezTo>
                  <a:pt x="5268221" y="401836"/>
                  <a:pt x="5259236" y="411733"/>
                  <a:pt x="5249599" y="419025"/>
                </a:cubicBezTo>
                <a:cubicBezTo>
                  <a:pt x="5239962" y="426318"/>
                  <a:pt x="5239051" y="425406"/>
                  <a:pt x="5246864" y="416291"/>
                </a:cubicBezTo>
                <a:cubicBezTo>
                  <a:pt x="5254678" y="407175"/>
                  <a:pt x="5262100" y="396236"/>
                  <a:pt x="5269132" y="383474"/>
                </a:cubicBezTo>
                <a:cubicBezTo>
                  <a:pt x="5276165" y="370712"/>
                  <a:pt x="5280853" y="360554"/>
                  <a:pt x="5283197" y="353001"/>
                </a:cubicBezTo>
                <a:cubicBezTo>
                  <a:pt x="5285541" y="345448"/>
                  <a:pt x="5286192" y="339588"/>
                  <a:pt x="5285150" y="335421"/>
                </a:cubicBezTo>
                <a:cubicBezTo>
                  <a:pt x="5284108" y="331254"/>
                  <a:pt x="5285411" y="329821"/>
                  <a:pt x="5289057" y="331124"/>
                </a:cubicBezTo>
                <a:close/>
                <a:moveTo>
                  <a:pt x="1991733" y="330928"/>
                </a:moveTo>
                <a:cubicBezTo>
                  <a:pt x="1992775" y="330538"/>
                  <a:pt x="1994337" y="330733"/>
                  <a:pt x="1996421" y="331514"/>
                </a:cubicBezTo>
                <a:cubicBezTo>
                  <a:pt x="2000588" y="333077"/>
                  <a:pt x="2004625" y="335421"/>
                  <a:pt x="2008532" y="338547"/>
                </a:cubicBezTo>
                <a:cubicBezTo>
                  <a:pt x="2012439" y="341672"/>
                  <a:pt x="2011657" y="343886"/>
                  <a:pt x="2006188" y="345188"/>
                </a:cubicBezTo>
                <a:cubicBezTo>
                  <a:pt x="2000718" y="346490"/>
                  <a:pt x="1991212" y="349225"/>
                  <a:pt x="1977669" y="353392"/>
                </a:cubicBezTo>
                <a:cubicBezTo>
                  <a:pt x="1983399" y="355997"/>
                  <a:pt x="1986003" y="358341"/>
                  <a:pt x="1985482" y="360424"/>
                </a:cubicBezTo>
                <a:cubicBezTo>
                  <a:pt x="1984961" y="362508"/>
                  <a:pt x="1984440" y="366935"/>
                  <a:pt x="1983919" y="373707"/>
                </a:cubicBezTo>
                <a:cubicBezTo>
                  <a:pt x="1992254" y="372144"/>
                  <a:pt x="1999026" y="370972"/>
                  <a:pt x="2004235" y="370191"/>
                </a:cubicBezTo>
                <a:cubicBezTo>
                  <a:pt x="2009443" y="369410"/>
                  <a:pt x="2013871" y="368498"/>
                  <a:pt x="2017517" y="367456"/>
                </a:cubicBezTo>
                <a:cubicBezTo>
                  <a:pt x="2021164" y="366415"/>
                  <a:pt x="2025201" y="367456"/>
                  <a:pt x="2029628" y="370582"/>
                </a:cubicBezTo>
                <a:cubicBezTo>
                  <a:pt x="2034056" y="373707"/>
                  <a:pt x="2031712" y="375791"/>
                  <a:pt x="2022596" y="376833"/>
                </a:cubicBezTo>
                <a:cubicBezTo>
                  <a:pt x="2013480" y="377874"/>
                  <a:pt x="2000588" y="379437"/>
                  <a:pt x="1983919" y="381521"/>
                </a:cubicBezTo>
                <a:lnTo>
                  <a:pt x="1983138" y="405742"/>
                </a:lnTo>
                <a:cubicBezTo>
                  <a:pt x="1997202" y="403659"/>
                  <a:pt x="2007099" y="402357"/>
                  <a:pt x="2012829" y="401836"/>
                </a:cubicBezTo>
                <a:cubicBezTo>
                  <a:pt x="2014392" y="393501"/>
                  <a:pt x="2014522" y="387771"/>
                  <a:pt x="2013220" y="384646"/>
                </a:cubicBezTo>
                <a:cubicBezTo>
                  <a:pt x="2011918" y="381521"/>
                  <a:pt x="2013090" y="380349"/>
                  <a:pt x="2016736" y="381130"/>
                </a:cubicBezTo>
                <a:cubicBezTo>
                  <a:pt x="2020382" y="381911"/>
                  <a:pt x="2023898" y="383344"/>
                  <a:pt x="2027284" y="385427"/>
                </a:cubicBezTo>
                <a:cubicBezTo>
                  <a:pt x="2030670" y="387511"/>
                  <a:pt x="2031582" y="389204"/>
                  <a:pt x="2030019" y="390506"/>
                </a:cubicBezTo>
                <a:cubicBezTo>
                  <a:pt x="2028456" y="391808"/>
                  <a:pt x="2026633" y="395064"/>
                  <a:pt x="2024550" y="400273"/>
                </a:cubicBezTo>
                <a:cubicBezTo>
                  <a:pt x="2032884" y="399231"/>
                  <a:pt x="2038614" y="398320"/>
                  <a:pt x="2041739" y="397538"/>
                </a:cubicBezTo>
                <a:cubicBezTo>
                  <a:pt x="2044865" y="396757"/>
                  <a:pt x="2048120" y="398059"/>
                  <a:pt x="2051506" y="401445"/>
                </a:cubicBezTo>
                <a:cubicBezTo>
                  <a:pt x="2054892" y="404831"/>
                  <a:pt x="2054501" y="406654"/>
                  <a:pt x="2050334" y="406914"/>
                </a:cubicBezTo>
                <a:cubicBezTo>
                  <a:pt x="2046167" y="407175"/>
                  <a:pt x="2036791" y="408086"/>
                  <a:pt x="2022206" y="409649"/>
                </a:cubicBezTo>
                <a:cubicBezTo>
                  <a:pt x="2019601" y="415900"/>
                  <a:pt x="2016215" y="424234"/>
                  <a:pt x="2012048" y="434652"/>
                </a:cubicBezTo>
                <a:cubicBezTo>
                  <a:pt x="2030800" y="433090"/>
                  <a:pt x="2042521" y="431787"/>
                  <a:pt x="2047209" y="430746"/>
                </a:cubicBezTo>
                <a:cubicBezTo>
                  <a:pt x="2051897" y="429704"/>
                  <a:pt x="2056194" y="430355"/>
                  <a:pt x="2060101" y="432699"/>
                </a:cubicBezTo>
                <a:cubicBezTo>
                  <a:pt x="2064008" y="435043"/>
                  <a:pt x="2066091" y="437127"/>
                  <a:pt x="2066352" y="438950"/>
                </a:cubicBezTo>
                <a:cubicBezTo>
                  <a:pt x="2066612" y="440773"/>
                  <a:pt x="2063096" y="441684"/>
                  <a:pt x="2055803" y="441684"/>
                </a:cubicBezTo>
                <a:cubicBezTo>
                  <a:pt x="2049032" y="441684"/>
                  <a:pt x="2039525" y="442075"/>
                  <a:pt x="2027284" y="442856"/>
                </a:cubicBezTo>
                <a:cubicBezTo>
                  <a:pt x="2015043" y="443638"/>
                  <a:pt x="2000328" y="444810"/>
                  <a:pt x="1983138" y="446372"/>
                </a:cubicBezTo>
                <a:lnTo>
                  <a:pt x="1982357" y="471376"/>
                </a:lnTo>
                <a:cubicBezTo>
                  <a:pt x="1996421" y="469813"/>
                  <a:pt x="2005016" y="468771"/>
                  <a:pt x="2008141" y="468250"/>
                </a:cubicBezTo>
                <a:cubicBezTo>
                  <a:pt x="2011267" y="467729"/>
                  <a:pt x="2015824" y="467078"/>
                  <a:pt x="2021815" y="466297"/>
                </a:cubicBezTo>
                <a:cubicBezTo>
                  <a:pt x="2027805" y="465516"/>
                  <a:pt x="2032884" y="467208"/>
                  <a:pt x="2037051" y="471376"/>
                </a:cubicBezTo>
                <a:cubicBezTo>
                  <a:pt x="2041218" y="475543"/>
                  <a:pt x="2038874" y="477496"/>
                  <a:pt x="2030019" y="477236"/>
                </a:cubicBezTo>
                <a:cubicBezTo>
                  <a:pt x="2021164" y="476975"/>
                  <a:pt x="2011788" y="477106"/>
                  <a:pt x="2001890" y="477626"/>
                </a:cubicBezTo>
                <a:cubicBezTo>
                  <a:pt x="1991993" y="478147"/>
                  <a:pt x="1980924" y="479450"/>
                  <a:pt x="1968683" y="481533"/>
                </a:cubicBezTo>
                <a:cubicBezTo>
                  <a:pt x="1956442" y="483617"/>
                  <a:pt x="1947717" y="485049"/>
                  <a:pt x="1942508" y="485831"/>
                </a:cubicBezTo>
                <a:cubicBezTo>
                  <a:pt x="1937299" y="486612"/>
                  <a:pt x="1932220" y="485310"/>
                  <a:pt x="1927272" y="481924"/>
                </a:cubicBezTo>
                <a:cubicBezTo>
                  <a:pt x="1922323" y="478538"/>
                  <a:pt x="1922974" y="476845"/>
                  <a:pt x="1929225" y="476845"/>
                </a:cubicBezTo>
                <a:cubicBezTo>
                  <a:pt x="1935476" y="476845"/>
                  <a:pt x="1941857" y="476454"/>
                  <a:pt x="1948368" y="475673"/>
                </a:cubicBezTo>
                <a:cubicBezTo>
                  <a:pt x="1954879" y="474892"/>
                  <a:pt x="1963084" y="473720"/>
                  <a:pt x="1972981" y="472157"/>
                </a:cubicBezTo>
                <a:lnTo>
                  <a:pt x="1972981" y="447154"/>
                </a:lnTo>
                <a:cubicBezTo>
                  <a:pt x="1957354" y="449237"/>
                  <a:pt x="1946805" y="450670"/>
                  <a:pt x="1941336" y="451451"/>
                </a:cubicBezTo>
                <a:cubicBezTo>
                  <a:pt x="1935867" y="452233"/>
                  <a:pt x="1931048" y="453014"/>
                  <a:pt x="1926881" y="453795"/>
                </a:cubicBezTo>
                <a:cubicBezTo>
                  <a:pt x="1922714" y="454577"/>
                  <a:pt x="1918677" y="455228"/>
                  <a:pt x="1914770" y="455749"/>
                </a:cubicBezTo>
                <a:cubicBezTo>
                  <a:pt x="1910863" y="456270"/>
                  <a:pt x="1906566" y="454837"/>
                  <a:pt x="1901878" y="451451"/>
                </a:cubicBezTo>
                <a:cubicBezTo>
                  <a:pt x="1897190" y="448065"/>
                  <a:pt x="1897450" y="446372"/>
                  <a:pt x="1902659" y="446372"/>
                </a:cubicBezTo>
                <a:cubicBezTo>
                  <a:pt x="1908389" y="446372"/>
                  <a:pt x="1915942" y="445852"/>
                  <a:pt x="1925318" y="444810"/>
                </a:cubicBezTo>
                <a:cubicBezTo>
                  <a:pt x="1934695" y="443768"/>
                  <a:pt x="1950582" y="441684"/>
                  <a:pt x="1972981" y="438559"/>
                </a:cubicBezTo>
                <a:lnTo>
                  <a:pt x="1972981" y="415119"/>
                </a:lnTo>
                <a:cubicBezTo>
                  <a:pt x="1963084" y="416160"/>
                  <a:pt x="1955531" y="417202"/>
                  <a:pt x="1950322" y="418244"/>
                </a:cubicBezTo>
                <a:cubicBezTo>
                  <a:pt x="1949801" y="435434"/>
                  <a:pt x="1948498" y="442466"/>
                  <a:pt x="1946415" y="439340"/>
                </a:cubicBezTo>
                <a:cubicBezTo>
                  <a:pt x="1944331" y="436215"/>
                  <a:pt x="1942508" y="429704"/>
                  <a:pt x="1940945" y="419807"/>
                </a:cubicBezTo>
                <a:cubicBezTo>
                  <a:pt x="1933653" y="420848"/>
                  <a:pt x="1928574" y="421500"/>
                  <a:pt x="1925709" y="421760"/>
                </a:cubicBezTo>
                <a:cubicBezTo>
                  <a:pt x="1922844" y="422020"/>
                  <a:pt x="1919719" y="420718"/>
                  <a:pt x="1916333" y="417853"/>
                </a:cubicBezTo>
                <a:cubicBezTo>
                  <a:pt x="1912947" y="414988"/>
                  <a:pt x="1912817" y="413556"/>
                  <a:pt x="1915942" y="413556"/>
                </a:cubicBezTo>
                <a:cubicBezTo>
                  <a:pt x="1919589" y="413556"/>
                  <a:pt x="1927402" y="413035"/>
                  <a:pt x="1939383" y="411993"/>
                </a:cubicBezTo>
                <a:cubicBezTo>
                  <a:pt x="1937820" y="405742"/>
                  <a:pt x="1935867" y="401315"/>
                  <a:pt x="1933523" y="398710"/>
                </a:cubicBezTo>
                <a:cubicBezTo>
                  <a:pt x="1931179" y="396106"/>
                  <a:pt x="1932090" y="394804"/>
                  <a:pt x="1936257" y="394804"/>
                </a:cubicBezTo>
                <a:cubicBezTo>
                  <a:pt x="1940424" y="394804"/>
                  <a:pt x="1943941" y="395194"/>
                  <a:pt x="1946805" y="395976"/>
                </a:cubicBezTo>
                <a:cubicBezTo>
                  <a:pt x="1949670" y="396757"/>
                  <a:pt x="1950973" y="398710"/>
                  <a:pt x="1950712" y="401836"/>
                </a:cubicBezTo>
                <a:cubicBezTo>
                  <a:pt x="1950452" y="404961"/>
                  <a:pt x="1950322" y="407826"/>
                  <a:pt x="1950322" y="410431"/>
                </a:cubicBezTo>
                <a:cubicBezTo>
                  <a:pt x="1954489" y="409910"/>
                  <a:pt x="1962042" y="408868"/>
                  <a:pt x="1972981" y="407305"/>
                </a:cubicBezTo>
                <a:lnTo>
                  <a:pt x="1972981" y="383083"/>
                </a:lnTo>
                <a:cubicBezTo>
                  <a:pt x="1961000" y="385688"/>
                  <a:pt x="1952926" y="387381"/>
                  <a:pt x="1948759" y="388162"/>
                </a:cubicBezTo>
                <a:cubicBezTo>
                  <a:pt x="1944592" y="388943"/>
                  <a:pt x="1940164" y="387902"/>
                  <a:pt x="1935476" y="385037"/>
                </a:cubicBezTo>
                <a:cubicBezTo>
                  <a:pt x="1930788" y="382172"/>
                  <a:pt x="1930918" y="380609"/>
                  <a:pt x="1935867" y="380349"/>
                </a:cubicBezTo>
                <a:cubicBezTo>
                  <a:pt x="1940815" y="380088"/>
                  <a:pt x="1944852" y="379828"/>
                  <a:pt x="1947977" y="379567"/>
                </a:cubicBezTo>
                <a:cubicBezTo>
                  <a:pt x="1951103" y="379307"/>
                  <a:pt x="1959437" y="377874"/>
                  <a:pt x="1972981" y="375270"/>
                </a:cubicBezTo>
                <a:cubicBezTo>
                  <a:pt x="1972981" y="366935"/>
                  <a:pt x="1971939" y="360424"/>
                  <a:pt x="1969855" y="355736"/>
                </a:cubicBezTo>
                <a:cubicBezTo>
                  <a:pt x="1962042" y="357820"/>
                  <a:pt x="1955010" y="358992"/>
                  <a:pt x="1948759" y="359252"/>
                </a:cubicBezTo>
                <a:cubicBezTo>
                  <a:pt x="1942508" y="359513"/>
                  <a:pt x="1943420" y="358210"/>
                  <a:pt x="1951494" y="355345"/>
                </a:cubicBezTo>
                <a:cubicBezTo>
                  <a:pt x="1959567" y="352481"/>
                  <a:pt x="1968032" y="348834"/>
                  <a:pt x="1976887" y="344407"/>
                </a:cubicBezTo>
                <a:cubicBezTo>
                  <a:pt x="1985743" y="339979"/>
                  <a:pt x="1990170" y="336463"/>
                  <a:pt x="1990170" y="333858"/>
                </a:cubicBezTo>
                <a:cubicBezTo>
                  <a:pt x="1990170" y="332296"/>
                  <a:pt x="1990691" y="331319"/>
                  <a:pt x="1991733" y="330928"/>
                </a:cubicBezTo>
                <a:close/>
                <a:moveTo>
                  <a:pt x="6163199" y="330733"/>
                </a:moveTo>
                <a:cubicBezTo>
                  <a:pt x="6172054" y="331775"/>
                  <a:pt x="6178044" y="334379"/>
                  <a:pt x="6181170" y="338547"/>
                </a:cubicBezTo>
                <a:cubicBezTo>
                  <a:pt x="6184296" y="342714"/>
                  <a:pt x="6185468" y="347011"/>
                  <a:pt x="6184686" y="351439"/>
                </a:cubicBezTo>
                <a:cubicBezTo>
                  <a:pt x="6183905" y="355866"/>
                  <a:pt x="6181430" y="356778"/>
                  <a:pt x="6177264" y="354173"/>
                </a:cubicBezTo>
                <a:cubicBezTo>
                  <a:pt x="6173096" y="351569"/>
                  <a:pt x="6168668" y="348444"/>
                  <a:pt x="6163980" y="344797"/>
                </a:cubicBezTo>
                <a:cubicBezTo>
                  <a:pt x="6159813" y="341151"/>
                  <a:pt x="6156428" y="337635"/>
                  <a:pt x="6153823" y="334249"/>
                </a:cubicBezTo>
                <a:cubicBezTo>
                  <a:pt x="6151218" y="330863"/>
                  <a:pt x="6154344" y="329691"/>
                  <a:pt x="6163199" y="330733"/>
                </a:cubicBezTo>
                <a:close/>
                <a:moveTo>
                  <a:pt x="954824" y="329854"/>
                </a:moveTo>
                <a:cubicBezTo>
                  <a:pt x="956452" y="329659"/>
                  <a:pt x="959349" y="329952"/>
                  <a:pt x="963517" y="330733"/>
                </a:cubicBezTo>
                <a:cubicBezTo>
                  <a:pt x="971851" y="332296"/>
                  <a:pt x="975888" y="335942"/>
                  <a:pt x="975628" y="341672"/>
                </a:cubicBezTo>
                <a:cubicBezTo>
                  <a:pt x="975367" y="347402"/>
                  <a:pt x="972112" y="347923"/>
                  <a:pt x="965861" y="343235"/>
                </a:cubicBezTo>
                <a:cubicBezTo>
                  <a:pt x="959610" y="338026"/>
                  <a:pt x="955573" y="334249"/>
                  <a:pt x="953750" y="331905"/>
                </a:cubicBezTo>
                <a:cubicBezTo>
                  <a:pt x="952838" y="330733"/>
                  <a:pt x="953196" y="330049"/>
                  <a:pt x="954824" y="329854"/>
                </a:cubicBezTo>
                <a:close/>
                <a:moveTo>
                  <a:pt x="4346496" y="328975"/>
                </a:moveTo>
                <a:cubicBezTo>
                  <a:pt x="4348254" y="329366"/>
                  <a:pt x="4350956" y="330733"/>
                  <a:pt x="4354602" y="333077"/>
                </a:cubicBezTo>
                <a:cubicBezTo>
                  <a:pt x="4360854" y="337765"/>
                  <a:pt x="4362676" y="341281"/>
                  <a:pt x="4360072" y="343625"/>
                </a:cubicBezTo>
                <a:cubicBezTo>
                  <a:pt x="4357468" y="345969"/>
                  <a:pt x="4354082" y="349746"/>
                  <a:pt x="4349914" y="354955"/>
                </a:cubicBezTo>
                <a:cubicBezTo>
                  <a:pt x="4345747" y="360164"/>
                  <a:pt x="4340798" y="365894"/>
                  <a:pt x="4335069" y="372144"/>
                </a:cubicBezTo>
                <a:cubicBezTo>
                  <a:pt x="4329339" y="378395"/>
                  <a:pt x="4321786" y="383865"/>
                  <a:pt x="4312410" y="388553"/>
                </a:cubicBezTo>
                <a:cubicBezTo>
                  <a:pt x="4303034" y="393241"/>
                  <a:pt x="4302382" y="391939"/>
                  <a:pt x="4310456" y="384646"/>
                </a:cubicBezTo>
                <a:cubicBezTo>
                  <a:pt x="4318530" y="377353"/>
                  <a:pt x="4325432" y="369800"/>
                  <a:pt x="4331162" y="361987"/>
                </a:cubicBezTo>
                <a:cubicBezTo>
                  <a:pt x="4336892" y="354173"/>
                  <a:pt x="4340538" y="347792"/>
                  <a:pt x="4342101" y="342844"/>
                </a:cubicBezTo>
                <a:cubicBezTo>
                  <a:pt x="4343664" y="337895"/>
                  <a:pt x="4344314" y="333858"/>
                  <a:pt x="4344054" y="330733"/>
                </a:cubicBezTo>
                <a:cubicBezTo>
                  <a:pt x="4343924" y="329170"/>
                  <a:pt x="4344738" y="328584"/>
                  <a:pt x="4346496" y="328975"/>
                </a:cubicBezTo>
                <a:close/>
                <a:moveTo>
                  <a:pt x="498513" y="328780"/>
                </a:moveTo>
                <a:cubicBezTo>
                  <a:pt x="499945" y="328259"/>
                  <a:pt x="503005" y="328910"/>
                  <a:pt x="507693" y="330733"/>
                </a:cubicBezTo>
                <a:cubicBezTo>
                  <a:pt x="517070" y="334379"/>
                  <a:pt x="521106" y="337895"/>
                  <a:pt x="519804" y="341281"/>
                </a:cubicBezTo>
                <a:cubicBezTo>
                  <a:pt x="518502" y="344667"/>
                  <a:pt x="517460" y="350918"/>
                  <a:pt x="516679" y="360034"/>
                </a:cubicBezTo>
                <a:cubicBezTo>
                  <a:pt x="515898" y="369149"/>
                  <a:pt x="515507" y="379697"/>
                  <a:pt x="515507" y="391678"/>
                </a:cubicBezTo>
                <a:cubicBezTo>
                  <a:pt x="523320" y="390115"/>
                  <a:pt x="529701" y="388683"/>
                  <a:pt x="534650" y="387381"/>
                </a:cubicBezTo>
                <a:cubicBezTo>
                  <a:pt x="539598" y="386079"/>
                  <a:pt x="544677" y="384646"/>
                  <a:pt x="549886" y="383083"/>
                </a:cubicBezTo>
                <a:cubicBezTo>
                  <a:pt x="555095" y="381521"/>
                  <a:pt x="560304" y="381781"/>
                  <a:pt x="565513" y="383865"/>
                </a:cubicBezTo>
                <a:cubicBezTo>
                  <a:pt x="570722" y="385948"/>
                  <a:pt x="570201" y="388292"/>
                  <a:pt x="563950" y="390897"/>
                </a:cubicBezTo>
                <a:cubicBezTo>
                  <a:pt x="557700" y="393501"/>
                  <a:pt x="549756" y="395324"/>
                  <a:pt x="540119" y="396366"/>
                </a:cubicBezTo>
                <a:cubicBezTo>
                  <a:pt x="530483" y="397408"/>
                  <a:pt x="522278" y="397929"/>
                  <a:pt x="515507" y="397929"/>
                </a:cubicBezTo>
                <a:cubicBezTo>
                  <a:pt x="514986" y="408868"/>
                  <a:pt x="514465" y="429704"/>
                  <a:pt x="513944" y="460437"/>
                </a:cubicBezTo>
                <a:cubicBezTo>
                  <a:pt x="529571" y="458874"/>
                  <a:pt x="541812" y="457702"/>
                  <a:pt x="550667" y="456921"/>
                </a:cubicBezTo>
                <a:cubicBezTo>
                  <a:pt x="559523" y="456139"/>
                  <a:pt x="566425" y="455358"/>
                  <a:pt x="571373" y="454577"/>
                </a:cubicBezTo>
                <a:cubicBezTo>
                  <a:pt x="576322" y="453795"/>
                  <a:pt x="581400" y="454056"/>
                  <a:pt x="586609" y="455358"/>
                </a:cubicBezTo>
                <a:cubicBezTo>
                  <a:pt x="591818" y="456660"/>
                  <a:pt x="596116" y="459525"/>
                  <a:pt x="599502" y="463953"/>
                </a:cubicBezTo>
                <a:cubicBezTo>
                  <a:pt x="602888" y="468380"/>
                  <a:pt x="597679" y="470073"/>
                  <a:pt x="583875" y="469032"/>
                </a:cubicBezTo>
                <a:cubicBezTo>
                  <a:pt x="570071" y="467990"/>
                  <a:pt x="557309" y="467599"/>
                  <a:pt x="545589" y="467860"/>
                </a:cubicBezTo>
                <a:cubicBezTo>
                  <a:pt x="533869" y="468120"/>
                  <a:pt x="520716" y="468901"/>
                  <a:pt x="506131" y="470204"/>
                </a:cubicBezTo>
                <a:cubicBezTo>
                  <a:pt x="491546" y="471506"/>
                  <a:pt x="478132" y="472938"/>
                  <a:pt x="465891" y="474501"/>
                </a:cubicBezTo>
                <a:cubicBezTo>
                  <a:pt x="453650" y="476064"/>
                  <a:pt x="445706" y="477236"/>
                  <a:pt x="442060" y="478017"/>
                </a:cubicBezTo>
                <a:cubicBezTo>
                  <a:pt x="438414" y="478798"/>
                  <a:pt x="433856" y="477106"/>
                  <a:pt x="428387" y="472938"/>
                </a:cubicBezTo>
                <a:cubicBezTo>
                  <a:pt x="422917" y="468771"/>
                  <a:pt x="423047" y="466688"/>
                  <a:pt x="428777" y="466688"/>
                </a:cubicBezTo>
                <a:cubicBezTo>
                  <a:pt x="434507" y="466688"/>
                  <a:pt x="444144" y="466167"/>
                  <a:pt x="457687" y="465125"/>
                </a:cubicBezTo>
                <a:cubicBezTo>
                  <a:pt x="471230" y="464083"/>
                  <a:pt x="486857" y="462781"/>
                  <a:pt x="504568" y="461218"/>
                </a:cubicBezTo>
                <a:lnTo>
                  <a:pt x="504568" y="376833"/>
                </a:lnTo>
                <a:cubicBezTo>
                  <a:pt x="504568" y="353913"/>
                  <a:pt x="502745" y="339588"/>
                  <a:pt x="499099" y="333858"/>
                </a:cubicBezTo>
                <a:cubicBezTo>
                  <a:pt x="497275" y="330993"/>
                  <a:pt x="497080" y="329301"/>
                  <a:pt x="498513" y="328780"/>
                </a:cubicBezTo>
                <a:close/>
                <a:moveTo>
                  <a:pt x="5988810" y="328389"/>
                </a:moveTo>
                <a:cubicBezTo>
                  <a:pt x="5994018" y="329952"/>
                  <a:pt x="5998056" y="331775"/>
                  <a:pt x="6000920" y="333858"/>
                </a:cubicBezTo>
                <a:cubicBezTo>
                  <a:pt x="6003786" y="335942"/>
                  <a:pt x="6004046" y="338286"/>
                  <a:pt x="6001702" y="340891"/>
                </a:cubicBezTo>
                <a:cubicBezTo>
                  <a:pt x="5999358" y="343495"/>
                  <a:pt x="5996493" y="348183"/>
                  <a:pt x="5993107" y="354955"/>
                </a:cubicBezTo>
                <a:cubicBezTo>
                  <a:pt x="5989722" y="361727"/>
                  <a:pt x="5984642" y="369800"/>
                  <a:pt x="5977871" y="379177"/>
                </a:cubicBezTo>
                <a:cubicBezTo>
                  <a:pt x="5996623" y="378135"/>
                  <a:pt x="6007822" y="376312"/>
                  <a:pt x="6011469" y="373707"/>
                </a:cubicBezTo>
                <a:cubicBezTo>
                  <a:pt x="6015115" y="371103"/>
                  <a:pt x="6019152" y="370712"/>
                  <a:pt x="6023580" y="372535"/>
                </a:cubicBezTo>
                <a:cubicBezTo>
                  <a:pt x="6028008" y="374358"/>
                  <a:pt x="6031654" y="376702"/>
                  <a:pt x="6034518" y="379567"/>
                </a:cubicBezTo>
                <a:cubicBezTo>
                  <a:pt x="6037384" y="382432"/>
                  <a:pt x="6037514" y="385167"/>
                  <a:pt x="6034909" y="387771"/>
                </a:cubicBezTo>
                <a:cubicBezTo>
                  <a:pt x="6032304" y="390376"/>
                  <a:pt x="6030482" y="397148"/>
                  <a:pt x="6029440" y="408086"/>
                </a:cubicBezTo>
                <a:cubicBezTo>
                  <a:pt x="6028398" y="419025"/>
                  <a:pt x="6027486" y="429964"/>
                  <a:pt x="6026705" y="440903"/>
                </a:cubicBezTo>
                <a:cubicBezTo>
                  <a:pt x="6025924" y="451842"/>
                  <a:pt x="6023710" y="461088"/>
                  <a:pt x="6020064" y="468641"/>
                </a:cubicBezTo>
                <a:cubicBezTo>
                  <a:pt x="6016418" y="476194"/>
                  <a:pt x="6011208" y="481924"/>
                  <a:pt x="6004436" y="485831"/>
                </a:cubicBezTo>
                <a:cubicBezTo>
                  <a:pt x="5997665" y="489737"/>
                  <a:pt x="5994018" y="488826"/>
                  <a:pt x="5993498" y="483096"/>
                </a:cubicBezTo>
                <a:cubicBezTo>
                  <a:pt x="5992977" y="477366"/>
                  <a:pt x="5989722" y="471115"/>
                  <a:pt x="5983731" y="464344"/>
                </a:cubicBezTo>
                <a:cubicBezTo>
                  <a:pt x="5977740" y="457572"/>
                  <a:pt x="5978001" y="455879"/>
                  <a:pt x="5984512" y="459265"/>
                </a:cubicBezTo>
                <a:cubicBezTo>
                  <a:pt x="5991024" y="462651"/>
                  <a:pt x="5996232" y="464734"/>
                  <a:pt x="6000140" y="465516"/>
                </a:cubicBezTo>
                <a:cubicBezTo>
                  <a:pt x="6004046" y="466297"/>
                  <a:pt x="6007432" y="463302"/>
                  <a:pt x="6010297" y="456530"/>
                </a:cubicBezTo>
                <a:cubicBezTo>
                  <a:pt x="6013162" y="449758"/>
                  <a:pt x="6015115" y="440252"/>
                  <a:pt x="6016157" y="428011"/>
                </a:cubicBezTo>
                <a:cubicBezTo>
                  <a:pt x="6017198" y="415770"/>
                  <a:pt x="6017720" y="405482"/>
                  <a:pt x="6017720" y="397148"/>
                </a:cubicBezTo>
                <a:cubicBezTo>
                  <a:pt x="6017720" y="388813"/>
                  <a:pt x="6016678" y="383995"/>
                  <a:pt x="6014594" y="382693"/>
                </a:cubicBezTo>
                <a:cubicBezTo>
                  <a:pt x="6012510" y="381390"/>
                  <a:pt x="6008083" y="381521"/>
                  <a:pt x="6001312" y="383083"/>
                </a:cubicBezTo>
                <a:lnTo>
                  <a:pt x="5985684" y="386990"/>
                </a:lnTo>
                <a:cubicBezTo>
                  <a:pt x="5982559" y="387511"/>
                  <a:pt x="5979173" y="386209"/>
                  <a:pt x="5975527" y="383083"/>
                </a:cubicBezTo>
                <a:cubicBezTo>
                  <a:pt x="5966672" y="392460"/>
                  <a:pt x="5958598" y="399492"/>
                  <a:pt x="5951305" y="404180"/>
                </a:cubicBezTo>
                <a:cubicBezTo>
                  <a:pt x="5944012" y="408868"/>
                  <a:pt x="5944534" y="406524"/>
                  <a:pt x="5952868" y="397148"/>
                </a:cubicBezTo>
                <a:cubicBezTo>
                  <a:pt x="5961202" y="387771"/>
                  <a:pt x="5968886" y="376312"/>
                  <a:pt x="5975918" y="362768"/>
                </a:cubicBezTo>
                <a:cubicBezTo>
                  <a:pt x="5982950" y="349225"/>
                  <a:pt x="5985554" y="339719"/>
                  <a:pt x="5983731" y="334249"/>
                </a:cubicBezTo>
                <a:cubicBezTo>
                  <a:pt x="5981908" y="328780"/>
                  <a:pt x="5983600" y="326826"/>
                  <a:pt x="5988810" y="328389"/>
                </a:cubicBezTo>
                <a:close/>
                <a:moveTo>
                  <a:pt x="2845560" y="328389"/>
                </a:moveTo>
                <a:cubicBezTo>
                  <a:pt x="2850769" y="329952"/>
                  <a:pt x="2854806" y="331775"/>
                  <a:pt x="2857671" y="333858"/>
                </a:cubicBezTo>
                <a:cubicBezTo>
                  <a:pt x="2860536" y="335942"/>
                  <a:pt x="2860796" y="338286"/>
                  <a:pt x="2858452" y="340891"/>
                </a:cubicBezTo>
                <a:cubicBezTo>
                  <a:pt x="2856108" y="343495"/>
                  <a:pt x="2853243" y="348183"/>
                  <a:pt x="2849857" y="354955"/>
                </a:cubicBezTo>
                <a:cubicBezTo>
                  <a:pt x="2846471" y="361727"/>
                  <a:pt x="2841393" y="369800"/>
                  <a:pt x="2834621" y="379177"/>
                </a:cubicBezTo>
                <a:cubicBezTo>
                  <a:pt x="2853373" y="378135"/>
                  <a:pt x="2864573" y="376312"/>
                  <a:pt x="2868219" y="373707"/>
                </a:cubicBezTo>
                <a:cubicBezTo>
                  <a:pt x="2871865" y="371103"/>
                  <a:pt x="2875902" y="370712"/>
                  <a:pt x="2880330" y="372535"/>
                </a:cubicBezTo>
                <a:cubicBezTo>
                  <a:pt x="2884757" y="374358"/>
                  <a:pt x="2888404" y="376702"/>
                  <a:pt x="2891269" y="379567"/>
                </a:cubicBezTo>
                <a:cubicBezTo>
                  <a:pt x="2894134" y="382432"/>
                  <a:pt x="2894264" y="385167"/>
                  <a:pt x="2891659" y="387771"/>
                </a:cubicBezTo>
                <a:cubicBezTo>
                  <a:pt x="2889055" y="390376"/>
                  <a:pt x="2887232" y="397148"/>
                  <a:pt x="2886190" y="408086"/>
                </a:cubicBezTo>
                <a:cubicBezTo>
                  <a:pt x="2885148" y="419025"/>
                  <a:pt x="2884237" y="429964"/>
                  <a:pt x="2883455" y="440903"/>
                </a:cubicBezTo>
                <a:cubicBezTo>
                  <a:pt x="2882674" y="451842"/>
                  <a:pt x="2880460" y="461088"/>
                  <a:pt x="2876814" y="468641"/>
                </a:cubicBezTo>
                <a:cubicBezTo>
                  <a:pt x="2873167" y="476194"/>
                  <a:pt x="2867958" y="481924"/>
                  <a:pt x="2861187" y="485831"/>
                </a:cubicBezTo>
                <a:cubicBezTo>
                  <a:pt x="2854415" y="489737"/>
                  <a:pt x="2850769" y="488826"/>
                  <a:pt x="2850248" y="483096"/>
                </a:cubicBezTo>
                <a:cubicBezTo>
                  <a:pt x="2849727" y="477366"/>
                  <a:pt x="2846471" y="471115"/>
                  <a:pt x="2840481" y="464344"/>
                </a:cubicBezTo>
                <a:cubicBezTo>
                  <a:pt x="2834491" y="457572"/>
                  <a:pt x="2834751" y="455879"/>
                  <a:pt x="2841262" y="459265"/>
                </a:cubicBezTo>
                <a:cubicBezTo>
                  <a:pt x="2847774" y="462651"/>
                  <a:pt x="2852983" y="464734"/>
                  <a:pt x="2856889" y="465516"/>
                </a:cubicBezTo>
                <a:cubicBezTo>
                  <a:pt x="2860796" y="466297"/>
                  <a:pt x="2864182" y="463302"/>
                  <a:pt x="2867047" y="456530"/>
                </a:cubicBezTo>
                <a:cubicBezTo>
                  <a:pt x="2869912" y="449758"/>
                  <a:pt x="2871865" y="440252"/>
                  <a:pt x="2872907" y="428011"/>
                </a:cubicBezTo>
                <a:cubicBezTo>
                  <a:pt x="2873949" y="415770"/>
                  <a:pt x="2874470" y="405482"/>
                  <a:pt x="2874470" y="397148"/>
                </a:cubicBezTo>
                <a:cubicBezTo>
                  <a:pt x="2874470" y="388813"/>
                  <a:pt x="2873428" y="383995"/>
                  <a:pt x="2871344" y="382693"/>
                </a:cubicBezTo>
                <a:cubicBezTo>
                  <a:pt x="2869261" y="381390"/>
                  <a:pt x="2864833" y="381521"/>
                  <a:pt x="2858061" y="383083"/>
                </a:cubicBezTo>
                <a:lnTo>
                  <a:pt x="2842434" y="386990"/>
                </a:lnTo>
                <a:cubicBezTo>
                  <a:pt x="2839309" y="387511"/>
                  <a:pt x="2835923" y="386209"/>
                  <a:pt x="2832277" y="383083"/>
                </a:cubicBezTo>
                <a:cubicBezTo>
                  <a:pt x="2823422" y="392460"/>
                  <a:pt x="2815348" y="399492"/>
                  <a:pt x="2808055" y="404180"/>
                </a:cubicBezTo>
                <a:cubicBezTo>
                  <a:pt x="2800763" y="408868"/>
                  <a:pt x="2801283" y="406524"/>
                  <a:pt x="2809618" y="397148"/>
                </a:cubicBezTo>
                <a:cubicBezTo>
                  <a:pt x="2817952" y="387771"/>
                  <a:pt x="2825635" y="376312"/>
                  <a:pt x="2832668" y="362768"/>
                </a:cubicBezTo>
                <a:cubicBezTo>
                  <a:pt x="2839700" y="349225"/>
                  <a:pt x="2842304" y="339719"/>
                  <a:pt x="2840481" y="334249"/>
                </a:cubicBezTo>
                <a:cubicBezTo>
                  <a:pt x="2838658" y="328780"/>
                  <a:pt x="2840351" y="326826"/>
                  <a:pt x="2845560" y="328389"/>
                </a:cubicBezTo>
                <a:close/>
                <a:moveTo>
                  <a:pt x="1169160" y="328389"/>
                </a:moveTo>
                <a:cubicBezTo>
                  <a:pt x="1174369" y="329952"/>
                  <a:pt x="1178406" y="331775"/>
                  <a:pt x="1181271" y="333858"/>
                </a:cubicBezTo>
                <a:cubicBezTo>
                  <a:pt x="1184136" y="335942"/>
                  <a:pt x="1184396" y="338286"/>
                  <a:pt x="1182052" y="340891"/>
                </a:cubicBezTo>
                <a:cubicBezTo>
                  <a:pt x="1179708" y="343495"/>
                  <a:pt x="1176843" y="348183"/>
                  <a:pt x="1173457" y="354955"/>
                </a:cubicBezTo>
                <a:cubicBezTo>
                  <a:pt x="1170071" y="361727"/>
                  <a:pt x="1164993" y="369800"/>
                  <a:pt x="1158221" y="379177"/>
                </a:cubicBezTo>
                <a:cubicBezTo>
                  <a:pt x="1176973" y="378135"/>
                  <a:pt x="1188173" y="376312"/>
                  <a:pt x="1191819" y="373707"/>
                </a:cubicBezTo>
                <a:cubicBezTo>
                  <a:pt x="1195465" y="371103"/>
                  <a:pt x="1199502" y="370712"/>
                  <a:pt x="1203930" y="372535"/>
                </a:cubicBezTo>
                <a:cubicBezTo>
                  <a:pt x="1208358" y="374358"/>
                  <a:pt x="1212004" y="376702"/>
                  <a:pt x="1214869" y="379567"/>
                </a:cubicBezTo>
                <a:cubicBezTo>
                  <a:pt x="1217734" y="382432"/>
                  <a:pt x="1217864" y="385167"/>
                  <a:pt x="1215259" y="387771"/>
                </a:cubicBezTo>
                <a:cubicBezTo>
                  <a:pt x="1212655" y="390376"/>
                  <a:pt x="1210832" y="397148"/>
                  <a:pt x="1209790" y="408086"/>
                </a:cubicBezTo>
                <a:cubicBezTo>
                  <a:pt x="1208748" y="419025"/>
                  <a:pt x="1207837" y="429964"/>
                  <a:pt x="1207055" y="440903"/>
                </a:cubicBezTo>
                <a:cubicBezTo>
                  <a:pt x="1206274" y="451842"/>
                  <a:pt x="1204060" y="461088"/>
                  <a:pt x="1200414" y="468641"/>
                </a:cubicBezTo>
                <a:cubicBezTo>
                  <a:pt x="1196768" y="476194"/>
                  <a:pt x="1191559" y="481924"/>
                  <a:pt x="1184787" y="485831"/>
                </a:cubicBezTo>
                <a:cubicBezTo>
                  <a:pt x="1178015" y="489737"/>
                  <a:pt x="1174369" y="488826"/>
                  <a:pt x="1173848" y="483096"/>
                </a:cubicBezTo>
                <a:cubicBezTo>
                  <a:pt x="1173327" y="477366"/>
                  <a:pt x="1170071" y="471115"/>
                  <a:pt x="1164081" y="464344"/>
                </a:cubicBezTo>
                <a:cubicBezTo>
                  <a:pt x="1158091" y="457572"/>
                  <a:pt x="1158351" y="455879"/>
                  <a:pt x="1164862" y="459265"/>
                </a:cubicBezTo>
                <a:cubicBezTo>
                  <a:pt x="1171374" y="462651"/>
                  <a:pt x="1176583" y="464734"/>
                  <a:pt x="1180489" y="465516"/>
                </a:cubicBezTo>
                <a:cubicBezTo>
                  <a:pt x="1184396" y="466297"/>
                  <a:pt x="1187782" y="463302"/>
                  <a:pt x="1190647" y="456530"/>
                </a:cubicBezTo>
                <a:cubicBezTo>
                  <a:pt x="1193512" y="449758"/>
                  <a:pt x="1195465" y="440252"/>
                  <a:pt x="1196507" y="428011"/>
                </a:cubicBezTo>
                <a:cubicBezTo>
                  <a:pt x="1197549" y="415770"/>
                  <a:pt x="1198070" y="405482"/>
                  <a:pt x="1198070" y="397148"/>
                </a:cubicBezTo>
                <a:cubicBezTo>
                  <a:pt x="1198070" y="388813"/>
                  <a:pt x="1197028" y="383995"/>
                  <a:pt x="1194944" y="382693"/>
                </a:cubicBezTo>
                <a:cubicBezTo>
                  <a:pt x="1192861" y="381390"/>
                  <a:pt x="1188433" y="381521"/>
                  <a:pt x="1181661" y="383083"/>
                </a:cubicBezTo>
                <a:lnTo>
                  <a:pt x="1166035" y="386990"/>
                </a:lnTo>
                <a:cubicBezTo>
                  <a:pt x="1162909" y="387511"/>
                  <a:pt x="1159523" y="386209"/>
                  <a:pt x="1155877" y="383083"/>
                </a:cubicBezTo>
                <a:cubicBezTo>
                  <a:pt x="1147022" y="392460"/>
                  <a:pt x="1138948" y="399492"/>
                  <a:pt x="1131655" y="404180"/>
                </a:cubicBezTo>
                <a:cubicBezTo>
                  <a:pt x="1124363" y="408868"/>
                  <a:pt x="1124884" y="406524"/>
                  <a:pt x="1133218" y="397148"/>
                </a:cubicBezTo>
                <a:cubicBezTo>
                  <a:pt x="1141552" y="387771"/>
                  <a:pt x="1149236" y="376312"/>
                  <a:pt x="1156268" y="362768"/>
                </a:cubicBezTo>
                <a:cubicBezTo>
                  <a:pt x="1163300" y="349225"/>
                  <a:pt x="1165904" y="339719"/>
                  <a:pt x="1164081" y="334249"/>
                </a:cubicBezTo>
                <a:cubicBezTo>
                  <a:pt x="1162258" y="328780"/>
                  <a:pt x="1163951" y="326826"/>
                  <a:pt x="1169160" y="328389"/>
                </a:cubicBezTo>
                <a:close/>
                <a:moveTo>
                  <a:pt x="4096609" y="327412"/>
                </a:moveTo>
                <a:cubicBezTo>
                  <a:pt x="4098953" y="327933"/>
                  <a:pt x="4102078" y="329170"/>
                  <a:pt x="4105985" y="331124"/>
                </a:cubicBezTo>
                <a:cubicBezTo>
                  <a:pt x="4113798" y="335030"/>
                  <a:pt x="4115622" y="337895"/>
                  <a:pt x="4111454" y="339719"/>
                </a:cubicBezTo>
                <a:cubicBezTo>
                  <a:pt x="4107287" y="341542"/>
                  <a:pt x="4102339" y="347402"/>
                  <a:pt x="4096609" y="357299"/>
                </a:cubicBezTo>
                <a:cubicBezTo>
                  <a:pt x="4101297" y="362508"/>
                  <a:pt x="4099995" y="365243"/>
                  <a:pt x="4092702" y="365503"/>
                </a:cubicBezTo>
                <a:cubicBezTo>
                  <a:pt x="4085410" y="365763"/>
                  <a:pt x="4070564" y="367196"/>
                  <a:pt x="4048166" y="369800"/>
                </a:cubicBezTo>
                <a:cubicBezTo>
                  <a:pt x="4047644" y="375530"/>
                  <a:pt x="4049077" y="380088"/>
                  <a:pt x="4052463" y="383474"/>
                </a:cubicBezTo>
                <a:cubicBezTo>
                  <a:pt x="4055849" y="386860"/>
                  <a:pt x="4063272" y="388683"/>
                  <a:pt x="4074731" y="388943"/>
                </a:cubicBezTo>
                <a:cubicBezTo>
                  <a:pt x="4086191" y="389204"/>
                  <a:pt x="4096348" y="388553"/>
                  <a:pt x="4105204" y="386990"/>
                </a:cubicBezTo>
                <a:cubicBezTo>
                  <a:pt x="4114059" y="385427"/>
                  <a:pt x="4119659" y="379828"/>
                  <a:pt x="4122003" y="370191"/>
                </a:cubicBezTo>
                <a:cubicBezTo>
                  <a:pt x="4124347" y="360554"/>
                  <a:pt x="4125649" y="359773"/>
                  <a:pt x="4125910" y="367847"/>
                </a:cubicBezTo>
                <a:cubicBezTo>
                  <a:pt x="4126170" y="375921"/>
                  <a:pt x="4127602" y="381390"/>
                  <a:pt x="4130207" y="384255"/>
                </a:cubicBezTo>
                <a:cubicBezTo>
                  <a:pt x="4132811" y="387120"/>
                  <a:pt x="4130207" y="390246"/>
                  <a:pt x="4122394" y="393632"/>
                </a:cubicBezTo>
                <a:cubicBezTo>
                  <a:pt x="4114580" y="397017"/>
                  <a:pt x="4101558" y="398841"/>
                  <a:pt x="4083326" y="399101"/>
                </a:cubicBezTo>
                <a:cubicBezTo>
                  <a:pt x="4065094" y="399361"/>
                  <a:pt x="4053504" y="397408"/>
                  <a:pt x="4048556" y="393241"/>
                </a:cubicBezTo>
                <a:cubicBezTo>
                  <a:pt x="4043608" y="389074"/>
                  <a:pt x="4040873" y="384516"/>
                  <a:pt x="4040352" y="379567"/>
                </a:cubicBezTo>
                <a:cubicBezTo>
                  <a:pt x="4039831" y="374619"/>
                  <a:pt x="4039701" y="367587"/>
                  <a:pt x="4039961" y="358471"/>
                </a:cubicBezTo>
                <a:cubicBezTo>
                  <a:pt x="4040222" y="349355"/>
                  <a:pt x="4039310" y="343235"/>
                  <a:pt x="4037226" y="340109"/>
                </a:cubicBezTo>
                <a:cubicBezTo>
                  <a:pt x="4035143" y="336984"/>
                  <a:pt x="4035143" y="335421"/>
                  <a:pt x="4037226" y="335421"/>
                </a:cubicBezTo>
                <a:cubicBezTo>
                  <a:pt x="4039831" y="335421"/>
                  <a:pt x="4042826" y="336072"/>
                  <a:pt x="4046212" y="337374"/>
                </a:cubicBezTo>
                <a:cubicBezTo>
                  <a:pt x="4049598" y="338677"/>
                  <a:pt x="4057672" y="337895"/>
                  <a:pt x="4070434" y="335030"/>
                </a:cubicBezTo>
                <a:cubicBezTo>
                  <a:pt x="4083196" y="332166"/>
                  <a:pt x="4090358" y="329821"/>
                  <a:pt x="4091921" y="327998"/>
                </a:cubicBezTo>
                <a:cubicBezTo>
                  <a:pt x="4092702" y="327087"/>
                  <a:pt x="4094265" y="326891"/>
                  <a:pt x="4096609" y="327412"/>
                </a:cubicBezTo>
                <a:close/>
                <a:moveTo>
                  <a:pt x="5773009" y="325264"/>
                </a:moveTo>
                <a:cubicBezTo>
                  <a:pt x="5774572" y="324743"/>
                  <a:pt x="5778218" y="325264"/>
                  <a:pt x="5783948" y="326826"/>
                </a:cubicBezTo>
                <a:cubicBezTo>
                  <a:pt x="5788115" y="327868"/>
                  <a:pt x="5789678" y="330082"/>
                  <a:pt x="5788636" y="333468"/>
                </a:cubicBezTo>
                <a:cubicBezTo>
                  <a:pt x="5787594" y="336854"/>
                  <a:pt x="5786943" y="340239"/>
                  <a:pt x="5786682" y="343625"/>
                </a:cubicBezTo>
                <a:cubicBezTo>
                  <a:pt x="5786422" y="347011"/>
                  <a:pt x="5786032" y="354955"/>
                  <a:pt x="5785510" y="367456"/>
                </a:cubicBezTo>
                <a:lnTo>
                  <a:pt x="5807388" y="364331"/>
                </a:lnTo>
                <a:cubicBezTo>
                  <a:pt x="5809472" y="355476"/>
                  <a:pt x="5809992" y="348964"/>
                  <a:pt x="5808951" y="344797"/>
                </a:cubicBezTo>
                <a:cubicBezTo>
                  <a:pt x="5807909" y="340630"/>
                  <a:pt x="5810253" y="340109"/>
                  <a:pt x="5815983" y="343235"/>
                </a:cubicBezTo>
                <a:cubicBezTo>
                  <a:pt x="5823796" y="347402"/>
                  <a:pt x="5826922" y="350267"/>
                  <a:pt x="5825359" y="351829"/>
                </a:cubicBezTo>
                <a:cubicBezTo>
                  <a:pt x="5823796" y="353392"/>
                  <a:pt x="5822104" y="355997"/>
                  <a:pt x="5820280" y="359643"/>
                </a:cubicBezTo>
                <a:cubicBezTo>
                  <a:pt x="5818458" y="363289"/>
                  <a:pt x="5816374" y="367847"/>
                  <a:pt x="5814030" y="373316"/>
                </a:cubicBezTo>
                <a:cubicBezTo>
                  <a:pt x="5811686" y="378786"/>
                  <a:pt x="5809602" y="381130"/>
                  <a:pt x="5807779" y="380349"/>
                </a:cubicBezTo>
                <a:cubicBezTo>
                  <a:pt x="5805956" y="379567"/>
                  <a:pt x="5805565" y="375791"/>
                  <a:pt x="5806607" y="369019"/>
                </a:cubicBezTo>
                <a:cubicBezTo>
                  <a:pt x="5787334" y="373186"/>
                  <a:pt x="5774311" y="376312"/>
                  <a:pt x="5767540" y="378395"/>
                </a:cubicBezTo>
                <a:cubicBezTo>
                  <a:pt x="5760768" y="380479"/>
                  <a:pt x="5755298" y="382823"/>
                  <a:pt x="5751131" y="385427"/>
                </a:cubicBezTo>
                <a:cubicBezTo>
                  <a:pt x="5746964" y="388032"/>
                  <a:pt x="5744620" y="387120"/>
                  <a:pt x="5744099" y="382693"/>
                </a:cubicBezTo>
                <a:cubicBezTo>
                  <a:pt x="5743578" y="378265"/>
                  <a:pt x="5743969" y="375140"/>
                  <a:pt x="5745271" y="373316"/>
                </a:cubicBezTo>
                <a:cubicBezTo>
                  <a:pt x="5746574" y="371493"/>
                  <a:pt x="5747224" y="368498"/>
                  <a:pt x="5747224" y="364331"/>
                </a:cubicBezTo>
                <a:cubicBezTo>
                  <a:pt x="5747224" y="360164"/>
                  <a:pt x="5746574" y="356257"/>
                  <a:pt x="5745271" y="352611"/>
                </a:cubicBezTo>
                <a:cubicBezTo>
                  <a:pt x="5743969" y="348964"/>
                  <a:pt x="5745922" y="348183"/>
                  <a:pt x="5751131" y="350267"/>
                </a:cubicBezTo>
                <a:cubicBezTo>
                  <a:pt x="5757382" y="351829"/>
                  <a:pt x="5759726" y="354304"/>
                  <a:pt x="5758164" y="357690"/>
                </a:cubicBezTo>
                <a:cubicBezTo>
                  <a:pt x="5756600" y="361075"/>
                  <a:pt x="5755689" y="364331"/>
                  <a:pt x="5755428" y="367456"/>
                </a:cubicBezTo>
                <a:cubicBezTo>
                  <a:pt x="5755168" y="370582"/>
                  <a:pt x="5756992" y="372014"/>
                  <a:pt x="5760898" y="371754"/>
                </a:cubicBezTo>
                <a:cubicBezTo>
                  <a:pt x="5764805" y="371493"/>
                  <a:pt x="5770144" y="370582"/>
                  <a:pt x="5776916" y="369019"/>
                </a:cubicBezTo>
                <a:cubicBezTo>
                  <a:pt x="5776916" y="358080"/>
                  <a:pt x="5776655" y="349355"/>
                  <a:pt x="5776134" y="342844"/>
                </a:cubicBezTo>
                <a:cubicBezTo>
                  <a:pt x="5775614" y="336333"/>
                  <a:pt x="5774572" y="331905"/>
                  <a:pt x="5773009" y="329561"/>
                </a:cubicBezTo>
                <a:cubicBezTo>
                  <a:pt x="5771446" y="327217"/>
                  <a:pt x="5771446" y="325785"/>
                  <a:pt x="5773009" y="325264"/>
                </a:cubicBezTo>
                <a:close/>
                <a:moveTo>
                  <a:pt x="5110370" y="324873"/>
                </a:moveTo>
                <a:cubicBezTo>
                  <a:pt x="5117402" y="325133"/>
                  <a:pt x="5122481" y="327087"/>
                  <a:pt x="5125606" y="330733"/>
                </a:cubicBezTo>
                <a:cubicBezTo>
                  <a:pt x="5128732" y="334379"/>
                  <a:pt x="5129253" y="337765"/>
                  <a:pt x="5127170" y="340891"/>
                </a:cubicBezTo>
                <a:cubicBezTo>
                  <a:pt x="5125086" y="344016"/>
                  <a:pt x="5120398" y="343235"/>
                  <a:pt x="5113105" y="338547"/>
                </a:cubicBezTo>
                <a:cubicBezTo>
                  <a:pt x="5105812" y="333338"/>
                  <a:pt x="5101776" y="329691"/>
                  <a:pt x="5100994" y="327608"/>
                </a:cubicBezTo>
                <a:cubicBezTo>
                  <a:pt x="5100213" y="325524"/>
                  <a:pt x="5103338" y="324612"/>
                  <a:pt x="5110370" y="324873"/>
                </a:cubicBezTo>
                <a:close/>
                <a:moveTo>
                  <a:pt x="712946" y="324873"/>
                </a:moveTo>
                <a:cubicBezTo>
                  <a:pt x="717894" y="325654"/>
                  <a:pt x="722452" y="327087"/>
                  <a:pt x="726619" y="329170"/>
                </a:cubicBezTo>
                <a:cubicBezTo>
                  <a:pt x="730787" y="331254"/>
                  <a:pt x="732089" y="333728"/>
                  <a:pt x="730526" y="336593"/>
                </a:cubicBezTo>
                <a:cubicBezTo>
                  <a:pt x="728964" y="339458"/>
                  <a:pt x="727922" y="348704"/>
                  <a:pt x="727401" y="364331"/>
                </a:cubicBezTo>
                <a:cubicBezTo>
                  <a:pt x="733652" y="363810"/>
                  <a:pt x="741074" y="362247"/>
                  <a:pt x="749669" y="359643"/>
                </a:cubicBezTo>
                <a:cubicBezTo>
                  <a:pt x="758264" y="357038"/>
                  <a:pt x="765426" y="357820"/>
                  <a:pt x="771156" y="361987"/>
                </a:cubicBezTo>
                <a:cubicBezTo>
                  <a:pt x="776886" y="366154"/>
                  <a:pt x="774803" y="368628"/>
                  <a:pt x="764906" y="369410"/>
                </a:cubicBezTo>
                <a:cubicBezTo>
                  <a:pt x="755008" y="370191"/>
                  <a:pt x="742507" y="371884"/>
                  <a:pt x="727401" y="374489"/>
                </a:cubicBezTo>
                <a:lnTo>
                  <a:pt x="727401" y="392460"/>
                </a:lnTo>
                <a:cubicBezTo>
                  <a:pt x="736777" y="390897"/>
                  <a:pt x="743549" y="389464"/>
                  <a:pt x="747716" y="388162"/>
                </a:cubicBezTo>
                <a:cubicBezTo>
                  <a:pt x="751883" y="386860"/>
                  <a:pt x="756311" y="388162"/>
                  <a:pt x="760999" y="392069"/>
                </a:cubicBezTo>
                <a:cubicBezTo>
                  <a:pt x="765687" y="395976"/>
                  <a:pt x="764385" y="398189"/>
                  <a:pt x="757092" y="398710"/>
                </a:cubicBezTo>
                <a:cubicBezTo>
                  <a:pt x="749799" y="399231"/>
                  <a:pt x="739902" y="400794"/>
                  <a:pt x="727401" y="403398"/>
                </a:cubicBezTo>
                <a:lnTo>
                  <a:pt x="727401" y="421369"/>
                </a:lnTo>
                <a:cubicBezTo>
                  <a:pt x="746153" y="419286"/>
                  <a:pt x="759697" y="417723"/>
                  <a:pt x="768031" y="416681"/>
                </a:cubicBezTo>
                <a:cubicBezTo>
                  <a:pt x="776365" y="415639"/>
                  <a:pt x="783267" y="414728"/>
                  <a:pt x="788737" y="413947"/>
                </a:cubicBezTo>
                <a:cubicBezTo>
                  <a:pt x="794206" y="413165"/>
                  <a:pt x="799676" y="415249"/>
                  <a:pt x="805145" y="420197"/>
                </a:cubicBezTo>
                <a:cubicBezTo>
                  <a:pt x="810614" y="425146"/>
                  <a:pt x="809442" y="427620"/>
                  <a:pt x="801629" y="427620"/>
                </a:cubicBezTo>
                <a:lnTo>
                  <a:pt x="772719" y="427620"/>
                </a:lnTo>
                <a:cubicBezTo>
                  <a:pt x="761259" y="427620"/>
                  <a:pt x="746153" y="428662"/>
                  <a:pt x="727401" y="430746"/>
                </a:cubicBezTo>
                <a:cubicBezTo>
                  <a:pt x="727401" y="457311"/>
                  <a:pt x="726489" y="475933"/>
                  <a:pt x="724666" y="486612"/>
                </a:cubicBezTo>
                <a:cubicBezTo>
                  <a:pt x="722843" y="497290"/>
                  <a:pt x="721150" y="502630"/>
                  <a:pt x="719587" y="502630"/>
                </a:cubicBezTo>
                <a:cubicBezTo>
                  <a:pt x="718025" y="502630"/>
                  <a:pt x="716983" y="498332"/>
                  <a:pt x="716462" y="489737"/>
                </a:cubicBezTo>
                <a:cubicBezTo>
                  <a:pt x="715941" y="481142"/>
                  <a:pt x="715681" y="461999"/>
                  <a:pt x="715681" y="432308"/>
                </a:cubicBezTo>
                <a:cubicBezTo>
                  <a:pt x="681301" y="437517"/>
                  <a:pt x="661637" y="440903"/>
                  <a:pt x="656689" y="442466"/>
                </a:cubicBezTo>
                <a:cubicBezTo>
                  <a:pt x="651740" y="444028"/>
                  <a:pt x="646141" y="442726"/>
                  <a:pt x="639890" y="438559"/>
                </a:cubicBezTo>
                <a:cubicBezTo>
                  <a:pt x="633639" y="434392"/>
                  <a:pt x="633639" y="432308"/>
                  <a:pt x="639890" y="432308"/>
                </a:cubicBezTo>
                <a:cubicBezTo>
                  <a:pt x="646662" y="432308"/>
                  <a:pt x="656819" y="431527"/>
                  <a:pt x="670362" y="429964"/>
                </a:cubicBezTo>
                <a:cubicBezTo>
                  <a:pt x="683906" y="428402"/>
                  <a:pt x="699012" y="426318"/>
                  <a:pt x="715681" y="423713"/>
                </a:cubicBezTo>
                <a:lnTo>
                  <a:pt x="715681" y="404961"/>
                </a:lnTo>
                <a:cubicBezTo>
                  <a:pt x="708388" y="406003"/>
                  <a:pt x="702528" y="407045"/>
                  <a:pt x="698100" y="408086"/>
                </a:cubicBezTo>
                <a:cubicBezTo>
                  <a:pt x="693673" y="409128"/>
                  <a:pt x="688985" y="407956"/>
                  <a:pt x="684036" y="404570"/>
                </a:cubicBezTo>
                <a:cubicBezTo>
                  <a:pt x="679088" y="401185"/>
                  <a:pt x="679869" y="399361"/>
                  <a:pt x="686380" y="399101"/>
                </a:cubicBezTo>
                <a:cubicBezTo>
                  <a:pt x="692891" y="398841"/>
                  <a:pt x="702658" y="397408"/>
                  <a:pt x="715681" y="394804"/>
                </a:cubicBezTo>
                <a:lnTo>
                  <a:pt x="715681" y="376833"/>
                </a:lnTo>
                <a:cubicBezTo>
                  <a:pt x="703700" y="378916"/>
                  <a:pt x="695235" y="380739"/>
                  <a:pt x="690287" y="382302"/>
                </a:cubicBezTo>
                <a:cubicBezTo>
                  <a:pt x="685338" y="383865"/>
                  <a:pt x="679608" y="382693"/>
                  <a:pt x="673097" y="378786"/>
                </a:cubicBezTo>
                <a:cubicBezTo>
                  <a:pt x="666586" y="374879"/>
                  <a:pt x="667498" y="372796"/>
                  <a:pt x="675832" y="372535"/>
                </a:cubicBezTo>
                <a:cubicBezTo>
                  <a:pt x="684166" y="372275"/>
                  <a:pt x="697449" y="370321"/>
                  <a:pt x="715681" y="366675"/>
                </a:cubicBezTo>
                <a:cubicBezTo>
                  <a:pt x="715681" y="347402"/>
                  <a:pt x="713988" y="335421"/>
                  <a:pt x="710602" y="330733"/>
                </a:cubicBezTo>
                <a:cubicBezTo>
                  <a:pt x="707216" y="326045"/>
                  <a:pt x="707997" y="324092"/>
                  <a:pt x="712946" y="324873"/>
                </a:cubicBezTo>
                <a:close/>
                <a:moveTo>
                  <a:pt x="4268850" y="323310"/>
                </a:moveTo>
                <a:cubicBezTo>
                  <a:pt x="4269892" y="323050"/>
                  <a:pt x="4271519" y="323440"/>
                  <a:pt x="4273733" y="324482"/>
                </a:cubicBezTo>
                <a:cubicBezTo>
                  <a:pt x="4278160" y="326566"/>
                  <a:pt x="4281937" y="328910"/>
                  <a:pt x="4285062" y="331514"/>
                </a:cubicBezTo>
                <a:cubicBezTo>
                  <a:pt x="4288188" y="334119"/>
                  <a:pt x="4287667" y="336072"/>
                  <a:pt x="4283500" y="337374"/>
                </a:cubicBezTo>
                <a:cubicBezTo>
                  <a:pt x="4279332" y="338677"/>
                  <a:pt x="4272691" y="341932"/>
                  <a:pt x="4263576" y="347141"/>
                </a:cubicBezTo>
                <a:cubicBezTo>
                  <a:pt x="4254460" y="352350"/>
                  <a:pt x="4246516" y="355997"/>
                  <a:pt x="4239744" y="358080"/>
                </a:cubicBezTo>
                <a:cubicBezTo>
                  <a:pt x="4232972" y="360164"/>
                  <a:pt x="4233754" y="358601"/>
                  <a:pt x="4242088" y="353392"/>
                </a:cubicBezTo>
                <a:cubicBezTo>
                  <a:pt x="4250423" y="348183"/>
                  <a:pt x="4256804" y="343104"/>
                  <a:pt x="4261232" y="338156"/>
                </a:cubicBezTo>
                <a:cubicBezTo>
                  <a:pt x="4265659" y="333207"/>
                  <a:pt x="4267742" y="329170"/>
                  <a:pt x="4267482" y="326045"/>
                </a:cubicBezTo>
                <a:cubicBezTo>
                  <a:pt x="4267352" y="324482"/>
                  <a:pt x="4267808" y="323571"/>
                  <a:pt x="4268850" y="323310"/>
                </a:cubicBezTo>
                <a:close/>
                <a:moveTo>
                  <a:pt x="2617257" y="322920"/>
                </a:moveTo>
                <a:cubicBezTo>
                  <a:pt x="2625071" y="323440"/>
                  <a:pt x="2630150" y="325264"/>
                  <a:pt x="2632494" y="328389"/>
                </a:cubicBezTo>
                <a:cubicBezTo>
                  <a:pt x="2634838" y="331514"/>
                  <a:pt x="2635489" y="335421"/>
                  <a:pt x="2634447" y="340109"/>
                </a:cubicBezTo>
                <a:cubicBezTo>
                  <a:pt x="2633405" y="344797"/>
                  <a:pt x="2628457" y="342974"/>
                  <a:pt x="2619602" y="334640"/>
                </a:cubicBezTo>
                <a:cubicBezTo>
                  <a:pt x="2610225" y="326305"/>
                  <a:pt x="2609444" y="322399"/>
                  <a:pt x="2617257" y="322920"/>
                </a:cubicBezTo>
                <a:close/>
                <a:moveTo>
                  <a:pt x="918980" y="322138"/>
                </a:moveTo>
                <a:cubicBezTo>
                  <a:pt x="922626" y="322138"/>
                  <a:pt x="926403" y="322659"/>
                  <a:pt x="930309" y="323701"/>
                </a:cubicBezTo>
                <a:cubicBezTo>
                  <a:pt x="934216" y="324743"/>
                  <a:pt x="935909" y="326696"/>
                  <a:pt x="935388" y="329561"/>
                </a:cubicBezTo>
                <a:cubicBezTo>
                  <a:pt x="934867" y="332426"/>
                  <a:pt x="936690" y="341411"/>
                  <a:pt x="940858" y="356518"/>
                </a:cubicBezTo>
                <a:cubicBezTo>
                  <a:pt x="948671" y="354434"/>
                  <a:pt x="954661" y="353262"/>
                  <a:pt x="958829" y="353001"/>
                </a:cubicBezTo>
                <a:cubicBezTo>
                  <a:pt x="962996" y="352741"/>
                  <a:pt x="966251" y="353522"/>
                  <a:pt x="968596" y="355345"/>
                </a:cubicBezTo>
                <a:cubicBezTo>
                  <a:pt x="970940" y="357169"/>
                  <a:pt x="968856" y="358992"/>
                  <a:pt x="962345" y="360815"/>
                </a:cubicBezTo>
                <a:cubicBezTo>
                  <a:pt x="955833" y="362638"/>
                  <a:pt x="949452" y="364071"/>
                  <a:pt x="943202" y="365112"/>
                </a:cubicBezTo>
                <a:cubicBezTo>
                  <a:pt x="946327" y="377614"/>
                  <a:pt x="950234" y="387511"/>
                  <a:pt x="954922" y="394804"/>
                </a:cubicBezTo>
                <a:cubicBezTo>
                  <a:pt x="961173" y="385948"/>
                  <a:pt x="964038" y="379567"/>
                  <a:pt x="963517" y="375661"/>
                </a:cubicBezTo>
                <a:cubicBezTo>
                  <a:pt x="962996" y="371754"/>
                  <a:pt x="964168" y="370321"/>
                  <a:pt x="967033" y="371363"/>
                </a:cubicBezTo>
                <a:cubicBezTo>
                  <a:pt x="969898" y="372405"/>
                  <a:pt x="972372" y="374098"/>
                  <a:pt x="974456" y="376442"/>
                </a:cubicBezTo>
                <a:cubicBezTo>
                  <a:pt x="976539" y="378786"/>
                  <a:pt x="976930" y="380739"/>
                  <a:pt x="975628" y="382302"/>
                </a:cubicBezTo>
                <a:cubicBezTo>
                  <a:pt x="974325" y="383865"/>
                  <a:pt x="969247" y="391157"/>
                  <a:pt x="960391" y="404180"/>
                </a:cubicBezTo>
                <a:cubicBezTo>
                  <a:pt x="967684" y="411993"/>
                  <a:pt x="974976" y="417723"/>
                  <a:pt x="982269" y="421369"/>
                </a:cubicBezTo>
                <a:cubicBezTo>
                  <a:pt x="989562" y="425016"/>
                  <a:pt x="993599" y="425927"/>
                  <a:pt x="994380" y="424104"/>
                </a:cubicBezTo>
                <a:cubicBezTo>
                  <a:pt x="995161" y="422281"/>
                  <a:pt x="996073" y="417984"/>
                  <a:pt x="997115" y="411212"/>
                </a:cubicBezTo>
                <a:cubicBezTo>
                  <a:pt x="998156" y="404440"/>
                  <a:pt x="999068" y="405091"/>
                  <a:pt x="999849" y="413165"/>
                </a:cubicBezTo>
                <a:cubicBezTo>
                  <a:pt x="1000631" y="421239"/>
                  <a:pt x="1002844" y="427881"/>
                  <a:pt x="1006491" y="433090"/>
                </a:cubicBezTo>
                <a:cubicBezTo>
                  <a:pt x="1010137" y="438299"/>
                  <a:pt x="1007663" y="440122"/>
                  <a:pt x="999068" y="438559"/>
                </a:cubicBezTo>
                <a:cubicBezTo>
                  <a:pt x="990473" y="436996"/>
                  <a:pt x="982529" y="433871"/>
                  <a:pt x="975237" y="429183"/>
                </a:cubicBezTo>
                <a:cubicBezTo>
                  <a:pt x="967944" y="424495"/>
                  <a:pt x="960912" y="418504"/>
                  <a:pt x="954141" y="411212"/>
                </a:cubicBezTo>
                <a:cubicBezTo>
                  <a:pt x="951015" y="413816"/>
                  <a:pt x="947239" y="416681"/>
                  <a:pt x="942811" y="419807"/>
                </a:cubicBezTo>
                <a:cubicBezTo>
                  <a:pt x="938383" y="422932"/>
                  <a:pt x="933305" y="425406"/>
                  <a:pt x="927575" y="427229"/>
                </a:cubicBezTo>
                <a:cubicBezTo>
                  <a:pt x="921845" y="429053"/>
                  <a:pt x="922105" y="427750"/>
                  <a:pt x="928356" y="423323"/>
                </a:cubicBezTo>
                <a:cubicBezTo>
                  <a:pt x="934607" y="418895"/>
                  <a:pt x="941378" y="412254"/>
                  <a:pt x="948671" y="403398"/>
                </a:cubicBezTo>
                <a:cubicBezTo>
                  <a:pt x="943983" y="394022"/>
                  <a:pt x="939034" y="382042"/>
                  <a:pt x="933826" y="367456"/>
                </a:cubicBezTo>
                <a:cubicBezTo>
                  <a:pt x="923928" y="369019"/>
                  <a:pt x="915464" y="370191"/>
                  <a:pt x="908432" y="370972"/>
                </a:cubicBezTo>
                <a:cubicBezTo>
                  <a:pt x="901400" y="371754"/>
                  <a:pt x="895539" y="372144"/>
                  <a:pt x="890851" y="372144"/>
                </a:cubicBezTo>
                <a:cubicBezTo>
                  <a:pt x="890851" y="379958"/>
                  <a:pt x="890591" y="386730"/>
                  <a:pt x="890070" y="392460"/>
                </a:cubicBezTo>
                <a:cubicBezTo>
                  <a:pt x="893195" y="392460"/>
                  <a:pt x="896972" y="392069"/>
                  <a:pt x="901400" y="391287"/>
                </a:cubicBezTo>
                <a:cubicBezTo>
                  <a:pt x="905827" y="390506"/>
                  <a:pt x="909213" y="389204"/>
                  <a:pt x="911557" y="387381"/>
                </a:cubicBezTo>
                <a:cubicBezTo>
                  <a:pt x="913901" y="385558"/>
                  <a:pt x="916506" y="385037"/>
                  <a:pt x="919371" y="385818"/>
                </a:cubicBezTo>
                <a:cubicBezTo>
                  <a:pt x="922235" y="386599"/>
                  <a:pt x="924840" y="387771"/>
                  <a:pt x="927184" y="389334"/>
                </a:cubicBezTo>
                <a:cubicBezTo>
                  <a:pt x="929528" y="390897"/>
                  <a:pt x="929658" y="392590"/>
                  <a:pt x="927575" y="394413"/>
                </a:cubicBezTo>
                <a:cubicBezTo>
                  <a:pt x="925491" y="396236"/>
                  <a:pt x="924059" y="398971"/>
                  <a:pt x="923277" y="402617"/>
                </a:cubicBezTo>
                <a:cubicBezTo>
                  <a:pt x="922496" y="406263"/>
                  <a:pt x="921324" y="410821"/>
                  <a:pt x="919761" y="416291"/>
                </a:cubicBezTo>
                <a:cubicBezTo>
                  <a:pt x="918199" y="421760"/>
                  <a:pt x="915594" y="425927"/>
                  <a:pt x="911948" y="428792"/>
                </a:cubicBezTo>
                <a:cubicBezTo>
                  <a:pt x="908301" y="431657"/>
                  <a:pt x="905957" y="431397"/>
                  <a:pt x="904916" y="428011"/>
                </a:cubicBezTo>
                <a:cubicBezTo>
                  <a:pt x="903874" y="424625"/>
                  <a:pt x="901139" y="421239"/>
                  <a:pt x="896712" y="417853"/>
                </a:cubicBezTo>
                <a:cubicBezTo>
                  <a:pt x="892284" y="414467"/>
                  <a:pt x="892805" y="413426"/>
                  <a:pt x="898274" y="414728"/>
                </a:cubicBezTo>
                <a:cubicBezTo>
                  <a:pt x="903744" y="416030"/>
                  <a:pt x="907260" y="415900"/>
                  <a:pt x="908822" y="414337"/>
                </a:cubicBezTo>
                <a:cubicBezTo>
                  <a:pt x="910385" y="412775"/>
                  <a:pt x="911687" y="409128"/>
                  <a:pt x="912729" y="403398"/>
                </a:cubicBezTo>
                <a:cubicBezTo>
                  <a:pt x="913771" y="397668"/>
                  <a:pt x="912729" y="394804"/>
                  <a:pt x="909604" y="394804"/>
                </a:cubicBezTo>
                <a:cubicBezTo>
                  <a:pt x="906999" y="394804"/>
                  <a:pt x="903874" y="395715"/>
                  <a:pt x="900228" y="397538"/>
                </a:cubicBezTo>
                <a:cubicBezTo>
                  <a:pt x="896581" y="399361"/>
                  <a:pt x="893195" y="398710"/>
                  <a:pt x="890070" y="395585"/>
                </a:cubicBezTo>
                <a:cubicBezTo>
                  <a:pt x="889549" y="402877"/>
                  <a:pt x="887075" y="410691"/>
                  <a:pt x="882647" y="419025"/>
                </a:cubicBezTo>
                <a:cubicBezTo>
                  <a:pt x="878220" y="427360"/>
                  <a:pt x="872229" y="433220"/>
                  <a:pt x="864676" y="436606"/>
                </a:cubicBezTo>
                <a:cubicBezTo>
                  <a:pt x="857123" y="439991"/>
                  <a:pt x="855430" y="439861"/>
                  <a:pt x="859598" y="436215"/>
                </a:cubicBezTo>
                <a:cubicBezTo>
                  <a:pt x="863765" y="432569"/>
                  <a:pt x="867671" y="428141"/>
                  <a:pt x="871318" y="422932"/>
                </a:cubicBezTo>
                <a:cubicBezTo>
                  <a:pt x="874964" y="417723"/>
                  <a:pt x="877568" y="410561"/>
                  <a:pt x="879131" y="401445"/>
                </a:cubicBezTo>
                <a:cubicBezTo>
                  <a:pt x="880694" y="392329"/>
                  <a:pt x="881215" y="385037"/>
                  <a:pt x="880694" y="379567"/>
                </a:cubicBezTo>
                <a:cubicBezTo>
                  <a:pt x="880173" y="374098"/>
                  <a:pt x="879131" y="369800"/>
                  <a:pt x="877568" y="366675"/>
                </a:cubicBezTo>
                <a:cubicBezTo>
                  <a:pt x="876006" y="363550"/>
                  <a:pt x="877959" y="362899"/>
                  <a:pt x="883429" y="364722"/>
                </a:cubicBezTo>
                <a:cubicBezTo>
                  <a:pt x="888898" y="366545"/>
                  <a:pt x="895279" y="366935"/>
                  <a:pt x="902572" y="365894"/>
                </a:cubicBezTo>
                <a:cubicBezTo>
                  <a:pt x="909864" y="364852"/>
                  <a:pt x="919501" y="362768"/>
                  <a:pt x="931481" y="359643"/>
                </a:cubicBezTo>
                <a:cubicBezTo>
                  <a:pt x="929398" y="352350"/>
                  <a:pt x="927444" y="345839"/>
                  <a:pt x="925621" y="340109"/>
                </a:cubicBezTo>
                <a:cubicBezTo>
                  <a:pt x="923798" y="334379"/>
                  <a:pt x="921454" y="329952"/>
                  <a:pt x="918589" y="326826"/>
                </a:cubicBezTo>
                <a:cubicBezTo>
                  <a:pt x="915724" y="323701"/>
                  <a:pt x="915855" y="322138"/>
                  <a:pt x="918980" y="322138"/>
                </a:cubicBezTo>
                <a:close/>
                <a:moveTo>
                  <a:pt x="3849359" y="321943"/>
                </a:moveTo>
                <a:cubicBezTo>
                  <a:pt x="3850140" y="321292"/>
                  <a:pt x="3851638" y="321357"/>
                  <a:pt x="3853852" y="322138"/>
                </a:cubicBezTo>
                <a:cubicBezTo>
                  <a:pt x="3858279" y="323701"/>
                  <a:pt x="3862316" y="325915"/>
                  <a:pt x="3865962" y="328780"/>
                </a:cubicBezTo>
                <a:cubicBezTo>
                  <a:pt x="3869609" y="331645"/>
                  <a:pt x="3870520" y="333989"/>
                  <a:pt x="3868697" y="335812"/>
                </a:cubicBezTo>
                <a:cubicBezTo>
                  <a:pt x="3866874" y="337635"/>
                  <a:pt x="3864921" y="340109"/>
                  <a:pt x="3862837" y="343235"/>
                </a:cubicBezTo>
                <a:cubicBezTo>
                  <a:pt x="3881068" y="362508"/>
                  <a:pt x="3893830" y="375270"/>
                  <a:pt x="3901123" y="381521"/>
                </a:cubicBezTo>
                <a:cubicBezTo>
                  <a:pt x="3908416" y="387771"/>
                  <a:pt x="3915969" y="393111"/>
                  <a:pt x="3923782" y="397538"/>
                </a:cubicBezTo>
                <a:cubicBezTo>
                  <a:pt x="3931596" y="401966"/>
                  <a:pt x="3940190" y="405612"/>
                  <a:pt x="3949567" y="408477"/>
                </a:cubicBezTo>
                <a:cubicBezTo>
                  <a:pt x="3958943" y="411342"/>
                  <a:pt x="3959854" y="413426"/>
                  <a:pt x="3952302" y="414728"/>
                </a:cubicBezTo>
                <a:cubicBezTo>
                  <a:pt x="3944748" y="416030"/>
                  <a:pt x="3936284" y="416421"/>
                  <a:pt x="3926908" y="415900"/>
                </a:cubicBezTo>
                <a:cubicBezTo>
                  <a:pt x="3917532" y="415379"/>
                  <a:pt x="3911020" y="412775"/>
                  <a:pt x="3907374" y="408086"/>
                </a:cubicBezTo>
                <a:cubicBezTo>
                  <a:pt x="3903728" y="403398"/>
                  <a:pt x="3898258" y="396236"/>
                  <a:pt x="3890966" y="386599"/>
                </a:cubicBezTo>
                <a:cubicBezTo>
                  <a:pt x="3883673" y="376963"/>
                  <a:pt x="3873255" y="364071"/>
                  <a:pt x="3859712" y="347923"/>
                </a:cubicBezTo>
                <a:cubicBezTo>
                  <a:pt x="3852940" y="360424"/>
                  <a:pt x="3846299" y="371233"/>
                  <a:pt x="3839788" y="380349"/>
                </a:cubicBezTo>
                <a:cubicBezTo>
                  <a:pt x="3833276" y="389464"/>
                  <a:pt x="3825332" y="398971"/>
                  <a:pt x="3815956" y="408868"/>
                </a:cubicBezTo>
                <a:cubicBezTo>
                  <a:pt x="3806580" y="418765"/>
                  <a:pt x="3796162" y="426578"/>
                  <a:pt x="3784702" y="432308"/>
                </a:cubicBezTo>
                <a:cubicBezTo>
                  <a:pt x="3773242" y="438038"/>
                  <a:pt x="3772331" y="436996"/>
                  <a:pt x="3781968" y="429183"/>
                </a:cubicBezTo>
                <a:cubicBezTo>
                  <a:pt x="3791604" y="421369"/>
                  <a:pt x="3800850" y="412384"/>
                  <a:pt x="3809706" y="402226"/>
                </a:cubicBezTo>
                <a:cubicBezTo>
                  <a:pt x="3818561" y="392069"/>
                  <a:pt x="3826114" y="382172"/>
                  <a:pt x="3832364" y="372535"/>
                </a:cubicBezTo>
                <a:cubicBezTo>
                  <a:pt x="3838616" y="362899"/>
                  <a:pt x="3843304" y="353783"/>
                  <a:pt x="3846429" y="345188"/>
                </a:cubicBezTo>
                <a:cubicBezTo>
                  <a:pt x="3849554" y="336593"/>
                  <a:pt x="3850466" y="330212"/>
                  <a:pt x="3849164" y="326045"/>
                </a:cubicBezTo>
                <a:cubicBezTo>
                  <a:pt x="3848512" y="323961"/>
                  <a:pt x="3848578" y="322594"/>
                  <a:pt x="3849359" y="321943"/>
                </a:cubicBezTo>
                <a:close/>
                <a:moveTo>
                  <a:pt x="3219146" y="321748"/>
                </a:moveTo>
                <a:cubicBezTo>
                  <a:pt x="3220449" y="321227"/>
                  <a:pt x="3222728" y="321878"/>
                  <a:pt x="3225983" y="323701"/>
                </a:cubicBezTo>
                <a:cubicBezTo>
                  <a:pt x="3232494" y="327347"/>
                  <a:pt x="3235359" y="329691"/>
                  <a:pt x="3234578" y="330733"/>
                </a:cubicBezTo>
                <a:cubicBezTo>
                  <a:pt x="3233797" y="331775"/>
                  <a:pt x="3232625" y="333598"/>
                  <a:pt x="3231062" y="336202"/>
                </a:cubicBezTo>
                <a:cubicBezTo>
                  <a:pt x="3246689" y="349746"/>
                  <a:pt x="3262055" y="361336"/>
                  <a:pt x="3277161" y="370972"/>
                </a:cubicBezTo>
                <a:cubicBezTo>
                  <a:pt x="3292267" y="380609"/>
                  <a:pt x="3306071" y="386599"/>
                  <a:pt x="3318573" y="388943"/>
                </a:cubicBezTo>
                <a:cubicBezTo>
                  <a:pt x="3331074" y="391287"/>
                  <a:pt x="3331074" y="393371"/>
                  <a:pt x="3318573" y="395194"/>
                </a:cubicBezTo>
                <a:cubicBezTo>
                  <a:pt x="3306071" y="397017"/>
                  <a:pt x="3297476" y="397799"/>
                  <a:pt x="3292788" y="397538"/>
                </a:cubicBezTo>
                <a:cubicBezTo>
                  <a:pt x="3288100" y="397278"/>
                  <a:pt x="3282631" y="394283"/>
                  <a:pt x="3276380" y="388553"/>
                </a:cubicBezTo>
                <a:lnTo>
                  <a:pt x="3228718" y="340109"/>
                </a:lnTo>
                <a:cubicBezTo>
                  <a:pt x="3215695" y="359903"/>
                  <a:pt x="3203324" y="375921"/>
                  <a:pt x="3191604" y="388162"/>
                </a:cubicBezTo>
                <a:cubicBezTo>
                  <a:pt x="3179884" y="400403"/>
                  <a:pt x="3167122" y="409779"/>
                  <a:pt x="3153318" y="416291"/>
                </a:cubicBezTo>
                <a:cubicBezTo>
                  <a:pt x="3139514" y="422802"/>
                  <a:pt x="3139905" y="420718"/>
                  <a:pt x="3154490" y="410040"/>
                </a:cubicBezTo>
                <a:cubicBezTo>
                  <a:pt x="3169075" y="399361"/>
                  <a:pt x="3183660" y="384255"/>
                  <a:pt x="3198245" y="364722"/>
                </a:cubicBezTo>
                <a:cubicBezTo>
                  <a:pt x="3212830" y="345188"/>
                  <a:pt x="3219472" y="332556"/>
                  <a:pt x="3218170" y="326826"/>
                </a:cubicBezTo>
                <a:cubicBezTo>
                  <a:pt x="3217519" y="323961"/>
                  <a:pt x="3217844" y="322268"/>
                  <a:pt x="3219146" y="321748"/>
                </a:cubicBezTo>
                <a:close/>
                <a:moveTo>
                  <a:pt x="3040167" y="321357"/>
                </a:moveTo>
                <a:cubicBezTo>
                  <a:pt x="3041013" y="320836"/>
                  <a:pt x="3042608" y="320836"/>
                  <a:pt x="3044952" y="321357"/>
                </a:cubicBezTo>
                <a:cubicBezTo>
                  <a:pt x="3049640" y="322399"/>
                  <a:pt x="3054589" y="324482"/>
                  <a:pt x="3059798" y="327608"/>
                </a:cubicBezTo>
                <a:cubicBezTo>
                  <a:pt x="3065528" y="330212"/>
                  <a:pt x="3066309" y="332166"/>
                  <a:pt x="3062142" y="333468"/>
                </a:cubicBezTo>
                <a:cubicBezTo>
                  <a:pt x="3057975" y="334770"/>
                  <a:pt x="3054068" y="337114"/>
                  <a:pt x="3050422" y="340500"/>
                </a:cubicBezTo>
                <a:cubicBezTo>
                  <a:pt x="3046775" y="343886"/>
                  <a:pt x="3041306" y="348444"/>
                  <a:pt x="3034013" y="354173"/>
                </a:cubicBezTo>
                <a:cubicBezTo>
                  <a:pt x="3026721" y="359903"/>
                  <a:pt x="3025028" y="359773"/>
                  <a:pt x="3028935" y="353783"/>
                </a:cubicBezTo>
                <a:cubicBezTo>
                  <a:pt x="3032841" y="347792"/>
                  <a:pt x="3035967" y="342193"/>
                  <a:pt x="3038311" y="336984"/>
                </a:cubicBezTo>
                <a:cubicBezTo>
                  <a:pt x="3040655" y="331775"/>
                  <a:pt x="3041176" y="327608"/>
                  <a:pt x="3039874" y="324482"/>
                </a:cubicBezTo>
                <a:cubicBezTo>
                  <a:pt x="3039222" y="322920"/>
                  <a:pt x="3039320" y="321878"/>
                  <a:pt x="3040167" y="321357"/>
                </a:cubicBezTo>
                <a:close/>
                <a:moveTo>
                  <a:pt x="51968" y="321357"/>
                </a:moveTo>
                <a:cubicBezTo>
                  <a:pt x="52684" y="320836"/>
                  <a:pt x="54214" y="320836"/>
                  <a:pt x="56558" y="321357"/>
                </a:cubicBezTo>
                <a:cubicBezTo>
                  <a:pt x="62809" y="322920"/>
                  <a:pt x="65674" y="324482"/>
                  <a:pt x="65153" y="326045"/>
                </a:cubicBezTo>
                <a:lnTo>
                  <a:pt x="64372" y="333077"/>
                </a:lnTo>
                <a:cubicBezTo>
                  <a:pt x="69581" y="332035"/>
                  <a:pt x="73748" y="330993"/>
                  <a:pt x="76873" y="329952"/>
                </a:cubicBezTo>
                <a:cubicBezTo>
                  <a:pt x="79999" y="328910"/>
                  <a:pt x="82603" y="328780"/>
                  <a:pt x="84687" y="329561"/>
                </a:cubicBezTo>
                <a:cubicBezTo>
                  <a:pt x="86770" y="330342"/>
                  <a:pt x="88072" y="331384"/>
                  <a:pt x="88593" y="332686"/>
                </a:cubicBezTo>
                <a:cubicBezTo>
                  <a:pt x="89114" y="333989"/>
                  <a:pt x="86900" y="335161"/>
                  <a:pt x="81952" y="336202"/>
                </a:cubicBezTo>
                <a:cubicBezTo>
                  <a:pt x="77003" y="337244"/>
                  <a:pt x="71143" y="338026"/>
                  <a:pt x="64372" y="338547"/>
                </a:cubicBezTo>
                <a:lnTo>
                  <a:pt x="63590" y="353392"/>
                </a:lnTo>
                <a:cubicBezTo>
                  <a:pt x="66195" y="353392"/>
                  <a:pt x="68409" y="352871"/>
                  <a:pt x="70232" y="351829"/>
                </a:cubicBezTo>
                <a:cubicBezTo>
                  <a:pt x="72055" y="350788"/>
                  <a:pt x="74269" y="350788"/>
                  <a:pt x="76873" y="351829"/>
                </a:cubicBezTo>
                <a:cubicBezTo>
                  <a:pt x="79478" y="352871"/>
                  <a:pt x="81561" y="354564"/>
                  <a:pt x="83124" y="356908"/>
                </a:cubicBezTo>
                <a:cubicBezTo>
                  <a:pt x="84687" y="359252"/>
                  <a:pt x="84296" y="360815"/>
                  <a:pt x="81952" y="361596"/>
                </a:cubicBezTo>
                <a:cubicBezTo>
                  <a:pt x="79608" y="362378"/>
                  <a:pt x="75701" y="366415"/>
                  <a:pt x="70232" y="373707"/>
                </a:cubicBezTo>
                <a:cubicBezTo>
                  <a:pt x="64762" y="381000"/>
                  <a:pt x="58642" y="387771"/>
                  <a:pt x="51870" y="394022"/>
                </a:cubicBezTo>
                <a:cubicBezTo>
                  <a:pt x="45098" y="400273"/>
                  <a:pt x="37806" y="404440"/>
                  <a:pt x="29992" y="406524"/>
                </a:cubicBezTo>
                <a:cubicBezTo>
                  <a:pt x="22179" y="408607"/>
                  <a:pt x="21528" y="407826"/>
                  <a:pt x="28039" y="404180"/>
                </a:cubicBezTo>
                <a:cubicBezTo>
                  <a:pt x="34550" y="400533"/>
                  <a:pt x="41713" y="394804"/>
                  <a:pt x="49526" y="386990"/>
                </a:cubicBezTo>
                <a:lnTo>
                  <a:pt x="54995" y="380739"/>
                </a:lnTo>
                <a:cubicBezTo>
                  <a:pt x="48745" y="378135"/>
                  <a:pt x="44968" y="375530"/>
                  <a:pt x="43666" y="372926"/>
                </a:cubicBezTo>
                <a:cubicBezTo>
                  <a:pt x="42364" y="370321"/>
                  <a:pt x="44187" y="369280"/>
                  <a:pt x="49135" y="369800"/>
                </a:cubicBezTo>
                <a:cubicBezTo>
                  <a:pt x="54084" y="370321"/>
                  <a:pt x="56819" y="372926"/>
                  <a:pt x="57339" y="377614"/>
                </a:cubicBezTo>
                <a:cubicBezTo>
                  <a:pt x="60986" y="373447"/>
                  <a:pt x="64111" y="369149"/>
                  <a:pt x="66716" y="364722"/>
                </a:cubicBezTo>
                <a:cubicBezTo>
                  <a:pt x="69320" y="360294"/>
                  <a:pt x="69581" y="358210"/>
                  <a:pt x="67497" y="358471"/>
                </a:cubicBezTo>
                <a:cubicBezTo>
                  <a:pt x="65413" y="358731"/>
                  <a:pt x="62939" y="359252"/>
                  <a:pt x="60074" y="360034"/>
                </a:cubicBezTo>
                <a:cubicBezTo>
                  <a:pt x="57209" y="360815"/>
                  <a:pt x="54475" y="360164"/>
                  <a:pt x="51870" y="358080"/>
                </a:cubicBezTo>
                <a:cubicBezTo>
                  <a:pt x="49786" y="361727"/>
                  <a:pt x="46661" y="365894"/>
                  <a:pt x="42494" y="370582"/>
                </a:cubicBezTo>
                <a:cubicBezTo>
                  <a:pt x="38327" y="375270"/>
                  <a:pt x="34029" y="378525"/>
                  <a:pt x="29602" y="380349"/>
                </a:cubicBezTo>
                <a:cubicBezTo>
                  <a:pt x="25174" y="382172"/>
                  <a:pt x="24914" y="380870"/>
                  <a:pt x="28820" y="376442"/>
                </a:cubicBezTo>
                <a:cubicBezTo>
                  <a:pt x="32727" y="372014"/>
                  <a:pt x="36243" y="367066"/>
                  <a:pt x="39368" y="361596"/>
                </a:cubicBezTo>
                <a:cubicBezTo>
                  <a:pt x="42494" y="356127"/>
                  <a:pt x="43796" y="352220"/>
                  <a:pt x="43275" y="349876"/>
                </a:cubicBezTo>
                <a:cubicBezTo>
                  <a:pt x="42754" y="347532"/>
                  <a:pt x="43275" y="346490"/>
                  <a:pt x="44838" y="346751"/>
                </a:cubicBezTo>
                <a:cubicBezTo>
                  <a:pt x="46401" y="347011"/>
                  <a:pt x="48614" y="347923"/>
                  <a:pt x="51479" y="349485"/>
                </a:cubicBezTo>
                <a:cubicBezTo>
                  <a:pt x="54344" y="351048"/>
                  <a:pt x="54735" y="352871"/>
                  <a:pt x="52651" y="354955"/>
                </a:cubicBezTo>
                <a:lnTo>
                  <a:pt x="55777" y="354955"/>
                </a:lnTo>
                <a:cubicBezTo>
                  <a:pt x="55777" y="349225"/>
                  <a:pt x="55647" y="343495"/>
                  <a:pt x="55386" y="337765"/>
                </a:cubicBezTo>
                <a:cubicBezTo>
                  <a:pt x="55126" y="332035"/>
                  <a:pt x="54084" y="327608"/>
                  <a:pt x="52261" y="324482"/>
                </a:cubicBezTo>
                <a:cubicBezTo>
                  <a:pt x="51349" y="322920"/>
                  <a:pt x="51251" y="321878"/>
                  <a:pt x="51968" y="321357"/>
                </a:cubicBezTo>
                <a:close/>
                <a:moveTo>
                  <a:pt x="284470" y="320966"/>
                </a:moveTo>
                <a:cubicBezTo>
                  <a:pt x="286293" y="320706"/>
                  <a:pt x="290069" y="321096"/>
                  <a:pt x="295799" y="322138"/>
                </a:cubicBezTo>
                <a:cubicBezTo>
                  <a:pt x="301529" y="323180"/>
                  <a:pt x="304003" y="324743"/>
                  <a:pt x="303222" y="326826"/>
                </a:cubicBezTo>
                <a:cubicBezTo>
                  <a:pt x="302441" y="328910"/>
                  <a:pt x="301790" y="332556"/>
                  <a:pt x="301269" y="337765"/>
                </a:cubicBezTo>
                <a:cubicBezTo>
                  <a:pt x="303873" y="337765"/>
                  <a:pt x="309473" y="336593"/>
                  <a:pt x="318068" y="334249"/>
                </a:cubicBezTo>
                <a:cubicBezTo>
                  <a:pt x="326663" y="331905"/>
                  <a:pt x="332002" y="332296"/>
                  <a:pt x="334085" y="335421"/>
                </a:cubicBezTo>
                <a:cubicBezTo>
                  <a:pt x="336169" y="338547"/>
                  <a:pt x="333304" y="341021"/>
                  <a:pt x="325491" y="342844"/>
                </a:cubicBezTo>
                <a:cubicBezTo>
                  <a:pt x="317677" y="344667"/>
                  <a:pt x="309603" y="344537"/>
                  <a:pt x="301269" y="342453"/>
                </a:cubicBezTo>
                <a:cubicBezTo>
                  <a:pt x="301790" y="347141"/>
                  <a:pt x="302050" y="353392"/>
                  <a:pt x="302050" y="361206"/>
                </a:cubicBezTo>
                <a:cubicBezTo>
                  <a:pt x="315073" y="358601"/>
                  <a:pt x="323147" y="356518"/>
                  <a:pt x="326272" y="354955"/>
                </a:cubicBezTo>
                <a:cubicBezTo>
                  <a:pt x="329397" y="353392"/>
                  <a:pt x="332913" y="353392"/>
                  <a:pt x="336820" y="354955"/>
                </a:cubicBezTo>
                <a:cubicBezTo>
                  <a:pt x="340727" y="356518"/>
                  <a:pt x="344634" y="358731"/>
                  <a:pt x="348540" y="361596"/>
                </a:cubicBezTo>
                <a:cubicBezTo>
                  <a:pt x="352447" y="364461"/>
                  <a:pt x="353489" y="366675"/>
                  <a:pt x="351666" y="368238"/>
                </a:cubicBezTo>
                <a:cubicBezTo>
                  <a:pt x="349843" y="369800"/>
                  <a:pt x="347889" y="371754"/>
                  <a:pt x="345806" y="374098"/>
                </a:cubicBezTo>
                <a:cubicBezTo>
                  <a:pt x="343722" y="376442"/>
                  <a:pt x="340597" y="381521"/>
                  <a:pt x="336429" y="389334"/>
                </a:cubicBezTo>
                <a:cubicBezTo>
                  <a:pt x="332262" y="397148"/>
                  <a:pt x="329267" y="402487"/>
                  <a:pt x="327444" y="405352"/>
                </a:cubicBezTo>
                <a:cubicBezTo>
                  <a:pt x="325621" y="408217"/>
                  <a:pt x="323407" y="407826"/>
                  <a:pt x="320802" y="404180"/>
                </a:cubicBezTo>
                <a:cubicBezTo>
                  <a:pt x="308822" y="405222"/>
                  <a:pt x="299446" y="406263"/>
                  <a:pt x="292674" y="407305"/>
                </a:cubicBezTo>
                <a:cubicBezTo>
                  <a:pt x="296320" y="409389"/>
                  <a:pt x="299055" y="411212"/>
                  <a:pt x="300878" y="412775"/>
                </a:cubicBezTo>
                <a:cubicBezTo>
                  <a:pt x="302701" y="414337"/>
                  <a:pt x="303222" y="415900"/>
                  <a:pt x="302441" y="417463"/>
                </a:cubicBezTo>
                <a:cubicBezTo>
                  <a:pt x="301659" y="419025"/>
                  <a:pt x="301008" y="421109"/>
                  <a:pt x="300487" y="423713"/>
                </a:cubicBezTo>
                <a:cubicBezTo>
                  <a:pt x="312989" y="422672"/>
                  <a:pt x="323798" y="421239"/>
                  <a:pt x="332913" y="419416"/>
                </a:cubicBezTo>
                <a:cubicBezTo>
                  <a:pt x="342029" y="417593"/>
                  <a:pt x="349322" y="416551"/>
                  <a:pt x="354791" y="416291"/>
                </a:cubicBezTo>
                <a:cubicBezTo>
                  <a:pt x="360261" y="416030"/>
                  <a:pt x="365079" y="416942"/>
                  <a:pt x="369246" y="419025"/>
                </a:cubicBezTo>
                <a:cubicBezTo>
                  <a:pt x="373413" y="421109"/>
                  <a:pt x="375627" y="423193"/>
                  <a:pt x="375887" y="425276"/>
                </a:cubicBezTo>
                <a:cubicBezTo>
                  <a:pt x="376148" y="427360"/>
                  <a:pt x="372632" y="428271"/>
                  <a:pt x="365339" y="428011"/>
                </a:cubicBezTo>
                <a:cubicBezTo>
                  <a:pt x="358047" y="427750"/>
                  <a:pt x="350233" y="427620"/>
                  <a:pt x="341899" y="427620"/>
                </a:cubicBezTo>
                <a:cubicBezTo>
                  <a:pt x="333564" y="427620"/>
                  <a:pt x="320021" y="428662"/>
                  <a:pt x="301269" y="430746"/>
                </a:cubicBezTo>
                <a:cubicBezTo>
                  <a:pt x="306999" y="435955"/>
                  <a:pt x="313380" y="440773"/>
                  <a:pt x="320412" y="445200"/>
                </a:cubicBezTo>
                <a:cubicBezTo>
                  <a:pt x="327444" y="449628"/>
                  <a:pt x="336560" y="454446"/>
                  <a:pt x="347759" y="459655"/>
                </a:cubicBezTo>
                <a:cubicBezTo>
                  <a:pt x="358958" y="464864"/>
                  <a:pt x="368986" y="468250"/>
                  <a:pt x="377841" y="469813"/>
                </a:cubicBezTo>
                <a:cubicBezTo>
                  <a:pt x="386696" y="471376"/>
                  <a:pt x="387998" y="472938"/>
                  <a:pt x="381748" y="474501"/>
                </a:cubicBezTo>
                <a:cubicBezTo>
                  <a:pt x="375497" y="476064"/>
                  <a:pt x="367423" y="477106"/>
                  <a:pt x="357526" y="477626"/>
                </a:cubicBezTo>
                <a:cubicBezTo>
                  <a:pt x="347629" y="478147"/>
                  <a:pt x="340076" y="475803"/>
                  <a:pt x="334867" y="470594"/>
                </a:cubicBezTo>
                <a:lnTo>
                  <a:pt x="321584" y="458093"/>
                </a:lnTo>
                <a:cubicBezTo>
                  <a:pt x="318458" y="454446"/>
                  <a:pt x="311687" y="447675"/>
                  <a:pt x="301269" y="437778"/>
                </a:cubicBezTo>
                <a:cubicBezTo>
                  <a:pt x="300748" y="454967"/>
                  <a:pt x="300618" y="467860"/>
                  <a:pt x="300878" y="476454"/>
                </a:cubicBezTo>
                <a:cubicBezTo>
                  <a:pt x="301139" y="485049"/>
                  <a:pt x="300227" y="492212"/>
                  <a:pt x="298143" y="497941"/>
                </a:cubicBezTo>
                <a:cubicBezTo>
                  <a:pt x="296060" y="503671"/>
                  <a:pt x="293716" y="502760"/>
                  <a:pt x="291111" y="495207"/>
                </a:cubicBezTo>
                <a:cubicBezTo>
                  <a:pt x="288507" y="487654"/>
                  <a:pt x="287725" y="481142"/>
                  <a:pt x="288767" y="475673"/>
                </a:cubicBezTo>
                <a:cubicBezTo>
                  <a:pt x="289809" y="470204"/>
                  <a:pt x="291111" y="457311"/>
                  <a:pt x="292674" y="436996"/>
                </a:cubicBezTo>
                <a:cubicBezTo>
                  <a:pt x="285902" y="444810"/>
                  <a:pt x="277438" y="453535"/>
                  <a:pt x="267280" y="463171"/>
                </a:cubicBezTo>
                <a:cubicBezTo>
                  <a:pt x="257123" y="472808"/>
                  <a:pt x="246184" y="479840"/>
                  <a:pt x="234464" y="484268"/>
                </a:cubicBezTo>
                <a:cubicBezTo>
                  <a:pt x="222743" y="488696"/>
                  <a:pt x="221181" y="488175"/>
                  <a:pt x="229775" y="482705"/>
                </a:cubicBezTo>
                <a:cubicBezTo>
                  <a:pt x="238370" y="477236"/>
                  <a:pt x="248007" y="469813"/>
                  <a:pt x="258685" y="460437"/>
                </a:cubicBezTo>
                <a:cubicBezTo>
                  <a:pt x="269364" y="451061"/>
                  <a:pt x="276787" y="441945"/>
                  <a:pt x="280954" y="433090"/>
                </a:cubicBezTo>
                <a:cubicBezTo>
                  <a:pt x="260118" y="436215"/>
                  <a:pt x="247095" y="438299"/>
                  <a:pt x="241886" y="439340"/>
                </a:cubicBezTo>
                <a:cubicBezTo>
                  <a:pt x="236677" y="440382"/>
                  <a:pt x="231729" y="439471"/>
                  <a:pt x="227041" y="436606"/>
                </a:cubicBezTo>
                <a:cubicBezTo>
                  <a:pt x="222353" y="433741"/>
                  <a:pt x="221571" y="432308"/>
                  <a:pt x="224697" y="432308"/>
                </a:cubicBezTo>
                <a:cubicBezTo>
                  <a:pt x="227822" y="432308"/>
                  <a:pt x="230687" y="432048"/>
                  <a:pt x="233292" y="431527"/>
                </a:cubicBezTo>
                <a:cubicBezTo>
                  <a:pt x="235896" y="431006"/>
                  <a:pt x="242147" y="430355"/>
                  <a:pt x="252044" y="429574"/>
                </a:cubicBezTo>
                <a:cubicBezTo>
                  <a:pt x="261941" y="428792"/>
                  <a:pt x="274703" y="427099"/>
                  <a:pt x="290330" y="424495"/>
                </a:cubicBezTo>
                <a:cubicBezTo>
                  <a:pt x="290330" y="417723"/>
                  <a:pt x="289028" y="412254"/>
                  <a:pt x="286423" y="408086"/>
                </a:cubicBezTo>
                <a:cubicBezTo>
                  <a:pt x="281735" y="409128"/>
                  <a:pt x="277568" y="409910"/>
                  <a:pt x="273922" y="410431"/>
                </a:cubicBezTo>
                <a:cubicBezTo>
                  <a:pt x="271838" y="416681"/>
                  <a:pt x="269364" y="416030"/>
                  <a:pt x="266499" y="408477"/>
                </a:cubicBezTo>
                <a:cubicBezTo>
                  <a:pt x="263634" y="400924"/>
                  <a:pt x="261160" y="393762"/>
                  <a:pt x="259076" y="386990"/>
                </a:cubicBezTo>
                <a:cubicBezTo>
                  <a:pt x="256992" y="380218"/>
                  <a:pt x="254648" y="375140"/>
                  <a:pt x="252044" y="371754"/>
                </a:cubicBezTo>
                <a:cubicBezTo>
                  <a:pt x="249439" y="368368"/>
                  <a:pt x="249049" y="366545"/>
                  <a:pt x="250872" y="366284"/>
                </a:cubicBezTo>
                <a:cubicBezTo>
                  <a:pt x="252695" y="366024"/>
                  <a:pt x="255299" y="366154"/>
                  <a:pt x="258685" y="366675"/>
                </a:cubicBezTo>
                <a:cubicBezTo>
                  <a:pt x="262071" y="367196"/>
                  <a:pt x="266499" y="367066"/>
                  <a:pt x="271968" y="366284"/>
                </a:cubicBezTo>
                <a:cubicBezTo>
                  <a:pt x="277438" y="365503"/>
                  <a:pt x="284340" y="364331"/>
                  <a:pt x="292674" y="362768"/>
                </a:cubicBezTo>
                <a:cubicBezTo>
                  <a:pt x="292674" y="353913"/>
                  <a:pt x="292023" y="346360"/>
                  <a:pt x="290721" y="340109"/>
                </a:cubicBezTo>
                <a:cubicBezTo>
                  <a:pt x="289418" y="333858"/>
                  <a:pt x="287595" y="329170"/>
                  <a:pt x="285251" y="326045"/>
                </a:cubicBezTo>
                <a:cubicBezTo>
                  <a:pt x="282907" y="322920"/>
                  <a:pt x="282647" y="321227"/>
                  <a:pt x="284470" y="320966"/>
                </a:cubicBezTo>
                <a:close/>
                <a:moveTo>
                  <a:pt x="5540409" y="318622"/>
                </a:moveTo>
                <a:cubicBezTo>
                  <a:pt x="5543274" y="319924"/>
                  <a:pt x="5546270" y="321878"/>
                  <a:pt x="5549394" y="324482"/>
                </a:cubicBezTo>
                <a:cubicBezTo>
                  <a:pt x="5552520" y="327087"/>
                  <a:pt x="5553302" y="328910"/>
                  <a:pt x="5551738" y="329952"/>
                </a:cubicBezTo>
                <a:cubicBezTo>
                  <a:pt x="5550176" y="330993"/>
                  <a:pt x="5547050" y="333338"/>
                  <a:pt x="5542362" y="336984"/>
                </a:cubicBezTo>
                <a:cubicBezTo>
                  <a:pt x="5555906" y="336984"/>
                  <a:pt x="5564631" y="336072"/>
                  <a:pt x="5568538" y="334249"/>
                </a:cubicBezTo>
                <a:cubicBezTo>
                  <a:pt x="5572444" y="332426"/>
                  <a:pt x="5576090" y="332296"/>
                  <a:pt x="5579476" y="333858"/>
                </a:cubicBezTo>
                <a:cubicBezTo>
                  <a:pt x="5582862" y="335421"/>
                  <a:pt x="5585988" y="337374"/>
                  <a:pt x="5588852" y="339719"/>
                </a:cubicBezTo>
                <a:cubicBezTo>
                  <a:pt x="5591718" y="342063"/>
                  <a:pt x="5591457" y="343886"/>
                  <a:pt x="5588072" y="345188"/>
                </a:cubicBezTo>
                <a:cubicBezTo>
                  <a:pt x="5584686" y="346490"/>
                  <a:pt x="5581300" y="349225"/>
                  <a:pt x="5577914" y="353392"/>
                </a:cubicBezTo>
                <a:cubicBezTo>
                  <a:pt x="5574528" y="357559"/>
                  <a:pt x="5569840" y="362508"/>
                  <a:pt x="5563850" y="368238"/>
                </a:cubicBezTo>
                <a:cubicBezTo>
                  <a:pt x="5557860" y="373968"/>
                  <a:pt x="5551738" y="379046"/>
                  <a:pt x="5545488" y="383474"/>
                </a:cubicBezTo>
                <a:cubicBezTo>
                  <a:pt x="5539237" y="387902"/>
                  <a:pt x="5530512" y="392720"/>
                  <a:pt x="5519313" y="397929"/>
                </a:cubicBezTo>
                <a:cubicBezTo>
                  <a:pt x="5508114" y="403138"/>
                  <a:pt x="5497956" y="406003"/>
                  <a:pt x="5488840" y="406524"/>
                </a:cubicBezTo>
                <a:cubicBezTo>
                  <a:pt x="5479724" y="407045"/>
                  <a:pt x="5479074" y="405873"/>
                  <a:pt x="5486887" y="403008"/>
                </a:cubicBezTo>
                <a:cubicBezTo>
                  <a:pt x="5494700" y="400143"/>
                  <a:pt x="5502644" y="396757"/>
                  <a:pt x="5510718" y="392850"/>
                </a:cubicBezTo>
                <a:cubicBezTo>
                  <a:pt x="5518792" y="388943"/>
                  <a:pt x="5527517" y="383865"/>
                  <a:pt x="5536893" y="377614"/>
                </a:cubicBezTo>
                <a:cubicBezTo>
                  <a:pt x="5528038" y="370321"/>
                  <a:pt x="5523090" y="365373"/>
                  <a:pt x="5522048" y="362768"/>
                </a:cubicBezTo>
                <a:cubicBezTo>
                  <a:pt x="5521006" y="360164"/>
                  <a:pt x="5522959" y="359252"/>
                  <a:pt x="5527908" y="360034"/>
                </a:cubicBezTo>
                <a:cubicBezTo>
                  <a:pt x="5532856" y="360815"/>
                  <a:pt x="5536632" y="362508"/>
                  <a:pt x="5539237" y="365112"/>
                </a:cubicBezTo>
                <a:cubicBezTo>
                  <a:pt x="5541842" y="367717"/>
                  <a:pt x="5542884" y="370582"/>
                  <a:pt x="5542362" y="373707"/>
                </a:cubicBezTo>
                <a:cubicBezTo>
                  <a:pt x="5546530" y="370582"/>
                  <a:pt x="5551218" y="366154"/>
                  <a:pt x="5556427" y="360424"/>
                </a:cubicBezTo>
                <a:cubicBezTo>
                  <a:pt x="5561636" y="354694"/>
                  <a:pt x="5564761" y="350267"/>
                  <a:pt x="5565803" y="347141"/>
                </a:cubicBezTo>
                <a:cubicBezTo>
                  <a:pt x="5566845" y="344016"/>
                  <a:pt x="5565282" y="342453"/>
                  <a:pt x="5561115" y="342453"/>
                </a:cubicBezTo>
                <a:cubicBezTo>
                  <a:pt x="5557468" y="342453"/>
                  <a:pt x="5553822" y="342714"/>
                  <a:pt x="5550176" y="343235"/>
                </a:cubicBezTo>
                <a:cubicBezTo>
                  <a:pt x="5546530" y="343756"/>
                  <a:pt x="5542884" y="342974"/>
                  <a:pt x="5539237" y="340891"/>
                </a:cubicBezTo>
                <a:cubicBezTo>
                  <a:pt x="5534028" y="345579"/>
                  <a:pt x="5527126" y="351178"/>
                  <a:pt x="5518532" y="357690"/>
                </a:cubicBezTo>
                <a:cubicBezTo>
                  <a:pt x="5509936" y="364201"/>
                  <a:pt x="5500821" y="368889"/>
                  <a:pt x="5491184" y="371754"/>
                </a:cubicBezTo>
                <a:cubicBezTo>
                  <a:pt x="5481548" y="374619"/>
                  <a:pt x="5481418" y="373316"/>
                  <a:pt x="5490794" y="367847"/>
                </a:cubicBezTo>
                <a:cubicBezTo>
                  <a:pt x="5500170" y="362378"/>
                  <a:pt x="5509936" y="354564"/>
                  <a:pt x="5520094" y="344407"/>
                </a:cubicBezTo>
                <a:cubicBezTo>
                  <a:pt x="5530252" y="334249"/>
                  <a:pt x="5535460" y="327087"/>
                  <a:pt x="5535721" y="322920"/>
                </a:cubicBezTo>
                <a:cubicBezTo>
                  <a:pt x="5535982" y="318752"/>
                  <a:pt x="5537544" y="317320"/>
                  <a:pt x="5540409" y="318622"/>
                </a:cubicBezTo>
                <a:close/>
                <a:moveTo>
                  <a:pt x="4668904" y="143084"/>
                </a:moveTo>
                <a:cubicBezTo>
                  <a:pt x="4669881" y="142368"/>
                  <a:pt x="4671606" y="142465"/>
                  <a:pt x="4674080" y="143377"/>
                </a:cubicBezTo>
                <a:cubicBezTo>
                  <a:pt x="4679029" y="145200"/>
                  <a:pt x="4682676" y="148065"/>
                  <a:pt x="4685020" y="151972"/>
                </a:cubicBezTo>
                <a:cubicBezTo>
                  <a:pt x="4687364" y="155879"/>
                  <a:pt x="4687754" y="160306"/>
                  <a:pt x="4686192" y="165255"/>
                </a:cubicBezTo>
                <a:cubicBezTo>
                  <a:pt x="4684629" y="170203"/>
                  <a:pt x="4682806" y="171636"/>
                  <a:pt x="4680722" y="169552"/>
                </a:cubicBezTo>
                <a:cubicBezTo>
                  <a:pt x="4678638" y="167469"/>
                  <a:pt x="4676294" y="164604"/>
                  <a:pt x="4673690" y="160957"/>
                </a:cubicBezTo>
                <a:cubicBezTo>
                  <a:pt x="4671086" y="156790"/>
                  <a:pt x="4669262" y="152363"/>
                  <a:pt x="4668220" y="147674"/>
                </a:cubicBezTo>
                <a:cubicBezTo>
                  <a:pt x="4667700" y="145330"/>
                  <a:pt x="4667928" y="143800"/>
                  <a:pt x="4668904" y="143084"/>
                </a:cubicBezTo>
                <a:close/>
                <a:moveTo>
                  <a:pt x="4639506" y="141131"/>
                </a:moveTo>
                <a:cubicBezTo>
                  <a:pt x="4640418" y="140935"/>
                  <a:pt x="4641394" y="141945"/>
                  <a:pt x="4642436" y="144158"/>
                </a:cubicBezTo>
                <a:cubicBezTo>
                  <a:pt x="4644520" y="148586"/>
                  <a:pt x="4644780" y="153795"/>
                  <a:pt x="4643218" y="159785"/>
                </a:cubicBezTo>
                <a:cubicBezTo>
                  <a:pt x="4641654" y="165776"/>
                  <a:pt x="4639050" y="171375"/>
                  <a:pt x="4635404" y="176584"/>
                </a:cubicBezTo>
                <a:cubicBezTo>
                  <a:pt x="4631758" y="181793"/>
                  <a:pt x="4629023" y="182054"/>
                  <a:pt x="4627200" y="177366"/>
                </a:cubicBezTo>
                <a:cubicBezTo>
                  <a:pt x="4625376" y="172678"/>
                  <a:pt x="4626028" y="167469"/>
                  <a:pt x="4629153" y="161739"/>
                </a:cubicBezTo>
                <a:cubicBezTo>
                  <a:pt x="4632800" y="156009"/>
                  <a:pt x="4635404" y="150539"/>
                  <a:pt x="4636966" y="145330"/>
                </a:cubicBezTo>
                <a:cubicBezTo>
                  <a:pt x="4637748" y="142726"/>
                  <a:pt x="4638594" y="141326"/>
                  <a:pt x="4639506" y="141131"/>
                </a:cubicBezTo>
                <a:close/>
                <a:moveTo>
                  <a:pt x="4713930" y="140642"/>
                </a:moveTo>
                <a:cubicBezTo>
                  <a:pt x="4719920" y="142205"/>
                  <a:pt x="4724087" y="144810"/>
                  <a:pt x="4726431" y="148456"/>
                </a:cubicBezTo>
                <a:cubicBezTo>
                  <a:pt x="4728775" y="152102"/>
                  <a:pt x="4729036" y="156399"/>
                  <a:pt x="4727212" y="161348"/>
                </a:cubicBezTo>
                <a:cubicBezTo>
                  <a:pt x="4725389" y="166297"/>
                  <a:pt x="4722784" y="166557"/>
                  <a:pt x="4719399" y="162129"/>
                </a:cubicBezTo>
                <a:cubicBezTo>
                  <a:pt x="4716013" y="157702"/>
                  <a:pt x="4712758" y="152623"/>
                  <a:pt x="4709632" y="146893"/>
                </a:cubicBezTo>
                <a:cubicBezTo>
                  <a:pt x="4706506" y="141163"/>
                  <a:pt x="4707939" y="139080"/>
                  <a:pt x="4713930" y="140642"/>
                </a:cubicBezTo>
                <a:close/>
                <a:moveTo>
                  <a:pt x="3488372" y="138103"/>
                </a:moveTo>
                <a:cubicBezTo>
                  <a:pt x="3489739" y="137973"/>
                  <a:pt x="3492181" y="138819"/>
                  <a:pt x="3495697" y="140642"/>
                </a:cubicBezTo>
                <a:cubicBezTo>
                  <a:pt x="3502729" y="144289"/>
                  <a:pt x="3508198" y="147544"/>
                  <a:pt x="3512105" y="150409"/>
                </a:cubicBezTo>
                <a:cubicBezTo>
                  <a:pt x="3516012" y="153274"/>
                  <a:pt x="3518226" y="157051"/>
                  <a:pt x="3518747" y="161739"/>
                </a:cubicBezTo>
                <a:cubicBezTo>
                  <a:pt x="3519268" y="166427"/>
                  <a:pt x="3518877" y="169813"/>
                  <a:pt x="3517574" y="171896"/>
                </a:cubicBezTo>
                <a:cubicBezTo>
                  <a:pt x="3516272" y="173980"/>
                  <a:pt x="3513798" y="173329"/>
                  <a:pt x="3510152" y="169943"/>
                </a:cubicBezTo>
                <a:cubicBezTo>
                  <a:pt x="3506506" y="166557"/>
                  <a:pt x="3502338" y="161869"/>
                  <a:pt x="3497650" y="155879"/>
                </a:cubicBezTo>
                <a:cubicBezTo>
                  <a:pt x="3492962" y="149888"/>
                  <a:pt x="3489576" y="145070"/>
                  <a:pt x="3487493" y="141424"/>
                </a:cubicBezTo>
                <a:cubicBezTo>
                  <a:pt x="3486712" y="139340"/>
                  <a:pt x="3487004" y="138233"/>
                  <a:pt x="3488372" y="138103"/>
                </a:cubicBezTo>
                <a:close/>
                <a:moveTo>
                  <a:pt x="4744792" y="134709"/>
                </a:moveTo>
                <a:cubicBezTo>
                  <a:pt x="4745704" y="134693"/>
                  <a:pt x="4747006" y="134978"/>
                  <a:pt x="4748700" y="135564"/>
                </a:cubicBezTo>
                <a:cubicBezTo>
                  <a:pt x="4755471" y="137908"/>
                  <a:pt x="4761201" y="140642"/>
                  <a:pt x="4765889" y="143768"/>
                </a:cubicBezTo>
                <a:cubicBezTo>
                  <a:pt x="4771098" y="146893"/>
                  <a:pt x="4774744" y="150800"/>
                  <a:pt x="4776828" y="155488"/>
                </a:cubicBezTo>
                <a:cubicBezTo>
                  <a:pt x="4778912" y="160176"/>
                  <a:pt x="4778781" y="164734"/>
                  <a:pt x="4776437" y="169162"/>
                </a:cubicBezTo>
                <a:cubicBezTo>
                  <a:pt x="4774093" y="173589"/>
                  <a:pt x="4770056" y="172157"/>
                  <a:pt x="4764326" y="164864"/>
                </a:cubicBezTo>
                <a:lnTo>
                  <a:pt x="4747136" y="142986"/>
                </a:lnTo>
                <a:cubicBezTo>
                  <a:pt x="4742840" y="137517"/>
                  <a:pt x="4742058" y="134758"/>
                  <a:pt x="4744792" y="134709"/>
                </a:cubicBezTo>
                <a:close/>
                <a:moveTo>
                  <a:pt x="4927777" y="125797"/>
                </a:moveTo>
                <a:cubicBezTo>
                  <a:pt x="4923610" y="125797"/>
                  <a:pt x="4918661" y="126187"/>
                  <a:pt x="4912931" y="126969"/>
                </a:cubicBezTo>
                <a:cubicBezTo>
                  <a:pt x="4907202" y="127750"/>
                  <a:pt x="4897304" y="129183"/>
                  <a:pt x="4883240" y="131266"/>
                </a:cubicBezTo>
                <a:cubicBezTo>
                  <a:pt x="4883761" y="141684"/>
                  <a:pt x="4884542" y="152363"/>
                  <a:pt x="4885584" y="163301"/>
                </a:cubicBezTo>
                <a:cubicBezTo>
                  <a:pt x="4900169" y="161218"/>
                  <a:pt x="4914494" y="159655"/>
                  <a:pt x="4928558" y="158613"/>
                </a:cubicBezTo>
                <a:cubicBezTo>
                  <a:pt x="4930642" y="149758"/>
                  <a:pt x="4932204" y="142075"/>
                  <a:pt x="4933246" y="135564"/>
                </a:cubicBezTo>
                <a:cubicBezTo>
                  <a:pt x="4934288" y="129052"/>
                  <a:pt x="4932465" y="125797"/>
                  <a:pt x="4927777" y="125797"/>
                </a:cubicBezTo>
                <a:close/>
                <a:moveTo>
                  <a:pt x="321584" y="123453"/>
                </a:moveTo>
                <a:cubicBezTo>
                  <a:pt x="315333" y="123974"/>
                  <a:pt x="299446" y="125797"/>
                  <a:pt x="273922" y="128922"/>
                </a:cubicBezTo>
                <a:cubicBezTo>
                  <a:pt x="274963" y="139340"/>
                  <a:pt x="275745" y="149237"/>
                  <a:pt x="276266" y="158613"/>
                </a:cubicBezTo>
                <a:cubicBezTo>
                  <a:pt x="296060" y="157051"/>
                  <a:pt x="313510" y="155488"/>
                  <a:pt x="328616" y="153925"/>
                </a:cubicBezTo>
                <a:cubicBezTo>
                  <a:pt x="329658" y="144549"/>
                  <a:pt x="330309" y="136996"/>
                  <a:pt x="330569" y="131266"/>
                </a:cubicBezTo>
                <a:cubicBezTo>
                  <a:pt x="330830" y="125536"/>
                  <a:pt x="327835" y="122932"/>
                  <a:pt x="321584" y="123453"/>
                </a:cubicBezTo>
                <a:close/>
                <a:moveTo>
                  <a:pt x="2835402" y="123160"/>
                </a:moveTo>
                <a:cubicBezTo>
                  <a:pt x="2832668" y="122964"/>
                  <a:pt x="2828891" y="123192"/>
                  <a:pt x="2824073" y="123843"/>
                </a:cubicBezTo>
                <a:cubicBezTo>
                  <a:pt x="2814436" y="125146"/>
                  <a:pt x="2801804" y="127099"/>
                  <a:pt x="2786177" y="129703"/>
                </a:cubicBezTo>
                <a:cubicBezTo>
                  <a:pt x="2786698" y="139080"/>
                  <a:pt x="2787219" y="150018"/>
                  <a:pt x="2787740" y="162520"/>
                </a:cubicBezTo>
                <a:cubicBezTo>
                  <a:pt x="2805451" y="160957"/>
                  <a:pt x="2821859" y="159395"/>
                  <a:pt x="2836965" y="157832"/>
                </a:cubicBezTo>
                <a:cubicBezTo>
                  <a:pt x="2839049" y="149498"/>
                  <a:pt x="2840481" y="142465"/>
                  <a:pt x="2841262" y="136736"/>
                </a:cubicBezTo>
                <a:cubicBezTo>
                  <a:pt x="2842044" y="131006"/>
                  <a:pt x="2841783" y="127099"/>
                  <a:pt x="2840481" y="125015"/>
                </a:cubicBezTo>
                <a:cubicBezTo>
                  <a:pt x="2839830" y="123974"/>
                  <a:pt x="2838137" y="123355"/>
                  <a:pt x="2835402" y="123160"/>
                </a:cubicBezTo>
                <a:close/>
                <a:moveTo>
                  <a:pt x="4936470" y="113881"/>
                </a:moveTo>
                <a:cubicBezTo>
                  <a:pt x="4938228" y="114142"/>
                  <a:pt x="4940278" y="114858"/>
                  <a:pt x="4942622" y="116030"/>
                </a:cubicBezTo>
                <a:cubicBezTo>
                  <a:pt x="4947310" y="118374"/>
                  <a:pt x="4951087" y="120848"/>
                  <a:pt x="4953952" y="123453"/>
                </a:cubicBezTo>
                <a:cubicBezTo>
                  <a:pt x="4956817" y="126057"/>
                  <a:pt x="4956166" y="129313"/>
                  <a:pt x="4951998" y="133220"/>
                </a:cubicBezTo>
                <a:cubicBezTo>
                  <a:pt x="4947832" y="137126"/>
                  <a:pt x="4943404" y="145330"/>
                  <a:pt x="4938716" y="157832"/>
                </a:cubicBezTo>
                <a:cubicBezTo>
                  <a:pt x="4946529" y="164083"/>
                  <a:pt x="4947050" y="167208"/>
                  <a:pt x="4940278" y="167208"/>
                </a:cubicBezTo>
                <a:cubicBezTo>
                  <a:pt x="4934028" y="167208"/>
                  <a:pt x="4926735" y="167338"/>
                  <a:pt x="4918400" y="167599"/>
                </a:cubicBezTo>
                <a:cubicBezTo>
                  <a:pt x="4910066" y="167859"/>
                  <a:pt x="4899128" y="168771"/>
                  <a:pt x="4885584" y="170334"/>
                </a:cubicBezTo>
                <a:cubicBezTo>
                  <a:pt x="4884022" y="179189"/>
                  <a:pt x="4882198" y="182184"/>
                  <a:pt x="4880114" y="179319"/>
                </a:cubicBezTo>
                <a:cubicBezTo>
                  <a:pt x="4878031" y="176454"/>
                  <a:pt x="4876078" y="167989"/>
                  <a:pt x="4874254" y="153925"/>
                </a:cubicBezTo>
                <a:cubicBezTo>
                  <a:pt x="4872432" y="139861"/>
                  <a:pt x="4870478" y="131136"/>
                  <a:pt x="4868394" y="127750"/>
                </a:cubicBezTo>
                <a:cubicBezTo>
                  <a:pt x="4866311" y="124364"/>
                  <a:pt x="4866441" y="122541"/>
                  <a:pt x="4868785" y="122281"/>
                </a:cubicBezTo>
                <a:cubicBezTo>
                  <a:pt x="4871129" y="122020"/>
                  <a:pt x="4873994" y="122281"/>
                  <a:pt x="4877380" y="123062"/>
                </a:cubicBezTo>
                <a:cubicBezTo>
                  <a:pt x="4880766" y="123843"/>
                  <a:pt x="4887798" y="123583"/>
                  <a:pt x="4898476" y="122281"/>
                </a:cubicBezTo>
                <a:cubicBezTo>
                  <a:pt x="4909154" y="120978"/>
                  <a:pt x="4916838" y="119676"/>
                  <a:pt x="4921526" y="118374"/>
                </a:cubicBezTo>
                <a:cubicBezTo>
                  <a:pt x="4926214" y="117072"/>
                  <a:pt x="4929730" y="115769"/>
                  <a:pt x="4932074" y="114467"/>
                </a:cubicBezTo>
                <a:cubicBezTo>
                  <a:pt x="4933246" y="113816"/>
                  <a:pt x="4934712" y="113621"/>
                  <a:pt x="4936470" y="113881"/>
                </a:cubicBezTo>
                <a:close/>
                <a:moveTo>
                  <a:pt x="5764805" y="104993"/>
                </a:moveTo>
                <a:cubicBezTo>
                  <a:pt x="5766758" y="105058"/>
                  <a:pt x="5768582" y="105742"/>
                  <a:pt x="5770274" y="107044"/>
                </a:cubicBezTo>
                <a:cubicBezTo>
                  <a:pt x="5773660" y="109649"/>
                  <a:pt x="5776655" y="112514"/>
                  <a:pt x="5779260" y="115639"/>
                </a:cubicBezTo>
                <a:cubicBezTo>
                  <a:pt x="5782385" y="118244"/>
                  <a:pt x="5782516" y="120327"/>
                  <a:pt x="5779650" y="121890"/>
                </a:cubicBezTo>
                <a:cubicBezTo>
                  <a:pt x="5776786" y="123453"/>
                  <a:pt x="5774181" y="126578"/>
                  <a:pt x="5771837" y="131266"/>
                </a:cubicBezTo>
                <a:cubicBezTo>
                  <a:pt x="5769493" y="135954"/>
                  <a:pt x="5765716" y="144158"/>
                  <a:pt x="5760508" y="155879"/>
                </a:cubicBezTo>
                <a:cubicBezTo>
                  <a:pt x="5755298" y="167599"/>
                  <a:pt x="5750870" y="175673"/>
                  <a:pt x="5747224" y="180100"/>
                </a:cubicBezTo>
                <a:cubicBezTo>
                  <a:pt x="5743578" y="184528"/>
                  <a:pt x="5741234" y="183486"/>
                  <a:pt x="5740192" y="176975"/>
                </a:cubicBezTo>
                <a:cubicBezTo>
                  <a:pt x="5739150" y="170464"/>
                  <a:pt x="5740974" y="164343"/>
                  <a:pt x="5745662" y="158613"/>
                </a:cubicBezTo>
                <a:cubicBezTo>
                  <a:pt x="5750350" y="152883"/>
                  <a:pt x="5754517" y="144810"/>
                  <a:pt x="5758164" y="134392"/>
                </a:cubicBezTo>
                <a:cubicBezTo>
                  <a:pt x="5761810" y="123974"/>
                  <a:pt x="5762721" y="118374"/>
                  <a:pt x="5760898" y="117593"/>
                </a:cubicBezTo>
                <a:cubicBezTo>
                  <a:pt x="5759075" y="116811"/>
                  <a:pt x="5752434" y="117332"/>
                  <a:pt x="5740974" y="119155"/>
                </a:cubicBezTo>
                <a:cubicBezTo>
                  <a:pt x="5729514" y="120978"/>
                  <a:pt x="5721570" y="122802"/>
                  <a:pt x="5717142" y="124625"/>
                </a:cubicBezTo>
                <a:cubicBezTo>
                  <a:pt x="5712715" y="126448"/>
                  <a:pt x="5707636" y="125276"/>
                  <a:pt x="5701906" y="121109"/>
                </a:cubicBezTo>
                <a:cubicBezTo>
                  <a:pt x="5696176" y="116941"/>
                  <a:pt x="5696828" y="114988"/>
                  <a:pt x="5703860" y="115249"/>
                </a:cubicBezTo>
                <a:cubicBezTo>
                  <a:pt x="5710892" y="115509"/>
                  <a:pt x="5720658" y="114728"/>
                  <a:pt x="5733160" y="112904"/>
                </a:cubicBezTo>
                <a:cubicBezTo>
                  <a:pt x="5745662" y="111081"/>
                  <a:pt x="5754126" y="108998"/>
                  <a:pt x="5758554" y="106654"/>
                </a:cubicBezTo>
                <a:cubicBezTo>
                  <a:pt x="5760768" y="105482"/>
                  <a:pt x="5762852" y="104928"/>
                  <a:pt x="5764805" y="104993"/>
                </a:cubicBezTo>
                <a:close/>
                <a:moveTo>
                  <a:pt x="3023075" y="98450"/>
                </a:moveTo>
                <a:cubicBezTo>
                  <a:pt x="3030888" y="99491"/>
                  <a:pt x="3035967" y="101966"/>
                  <a:pt x="3038311" y="105872"/>
                </a:cubicBezTo>
                <a:cubicBezTo>
                  <a:pt x="3040655" y="109779"/>
                  <a:pt x="3041306" y="113686"/>
                  <a:pt x="3040264" y="117593"/>
                </a:cubicBezTo>
                <a:cubicBezTo>
                  <a:pt x="3039222" y="121499"/>
                  <a:pt x="3036357" y="121760"/>
                  <a:pt x="3031669" y="118374"/>
                </a:cubicBezTo>
                <a:cubicBezTo>
                  <a:pt x="3026981" y="114988"/>
                  <a:pt x="3022293" y="110691"/>
                  <a:pt x="3017605" y="105482"/>
                </a:cubicBezTo>
                <a:cubicBezTo>
                  <a:pt x="3013438" y="99752"/>
                  <a:pt x="3015261" y="97408"/>
                  <a:pt x="3023075" y="98450"/>
                </a:cubicBezTo>
                <a:close/>
                <a:moveTo>
                  <a:pt x="2002183" y="95031"/>
                </a:moveTo>
                <a:cubicBezTo>
                  <a:pt x="2004593" y="94966"/>
                  <a:pt x="2009183" y="95585"/>
                  <a:pt x="2015955" y="96887"/>
                </a:cubicBezTo>
                <a:cubicBezTo>
                  <a:pt x="2029498" y="99491"/>
                  <a:pt x="2037963" y="103398"/>
                  <a:pt x="2041349" y="108607"/>
                </a:cubicBezTo>
                <a:cubicBezTo>
                  <a:pt x="2044734" y="113816"/>
                  <a:pt x="2045907" y="118113"/>
                  <a:pt x="2044865" y="121499"/>
                </a:cubicBezTo>
                <a:cubicBezTo>
                  <a:pt x="2043823" y="124885"/>
                  <a:pt x="2041609" y="125536"/>
                  <a:pt x="2038223" y="123453"/>
                </a:cubicBezTo>
                <a:cubicBezTo>
                  <a:pt x="2034837" y="121369"/>
                  <a:pt x="2028717" y="117202"/>
                  <a:pt x="2019861" y="110951"/>
                </a:cubicBezTo>
                <a:cubicBezTo>
                  <a:pt x="2011527" y="104700"/>
                  <a:pt x="2005407" y="100142"/>
                  <a:pt x="2001500" y="97278"/>
                </a:cubicBezTo>
                <a:cubicBezTo>
                  <a:pt x="1999546" y="95845"/>
                  <a:pt x="1999774" y="95096"/>
                  <a:pt x="2002183" y="95031"/>
                </a:cubicBezTo>
                <a:close/>
                <a:moveTo>
                  <a:pt x="4287895" y="94640"/>
                </a:moveTo>
                <a:cubicBezTo>
                  <a:pt x="4289132" y="94445"/>
                  <a:pt x="4291314" y="94803"/>
                  <a:pt x="4294438" y="95715"/>
                </a:cubicBezTo>
                <a:cubicBezTo>
                  <a:pt x="4300690" y="97538"/>
                  <a:pt x="4305378" y="100533"/>
                  <a:pt x="4308503" y="104700"/>
                </a:cubicBezTo>
                <a:cubicBezTo>
                  <a:pt x="4311628" y="108868"/>
                  <a:pt x="4312540" y="113816"/>
                  <a:pt x="4311238" y="119546"/>
                </a:cubicBezTo>
                <a:cubicBezTo>
                  <a:pt x="4309936" y="125276"/>
                  <a:pt x="4305898" y="123713"/>
                  <a:pt x="4299127" y="114858"/>
                </a:cubicBezTo>
                <a:cubicBezTo>
                  <a:pt x="4292355" y="105482"/>
                  <a:pt x="4288318" y="99491"/>
                  <a:pt x="4287016" y="96887"/>
                </a:cubicBezTo>
                <a:cubicBezTo>
                  <a:pt x="4286365" y="95585"/>
                  <a:pt x="4286658" y="94836"/>
                  <a:pt x="4287895" y="94640"/>
                </a:cubicBezTo>
                <a:close/>
                <a:moveTo>
                  <a:pt x="935095" y="94640"/>
                </a:moveTo>
                <a:cubicBezTo>
                  <a:pt x="936332" y="94445"/>
                  <a:pt x="938514" y="94803"/>
                  <a:pt x="941639" y="95715"/>
                </a:cubicBezTo>
                <a:cubicBezTo>
                  <a:pt x="947890" y="97538"/>
                  <a:pt x="952578" y="100533"/>
                  <a:pt x="955703" y="104700"/>
                </a:cubicBezTo>
                <a:cubicBezTo>
                  <a:pt x="958829" y="108868"/>
                  <a:pt x="959740" y="113816"/>
                  <a:pt x="958438" y="119546"/>
                </a:cubicBezTo>
                <a:cubicBezTo>
                  <a:pt x="957136" y="125276"/>
                  <a:pt x="953099" y="123713"/>
                  <a:pt x="946327" y="114858"/>
                </a:cubicBezTo>
                <a:cubicBezTo>
                  <a:pt x="939555" y="105482"/>
                  <a:pt x="935518" y="99491"/>
                  <a:pt x="934216" y="96887"/>
                </a:cubicBezTo>
                <a:cubicBezTo>
                  <a:pt x="933565" y="95585"/>
                  <a:pt x="933858" y="94836"/>
                  <a:pt x="935095" y="94640"/>
                </a:cubicBezTo>
                <a:close/>
                <a:moveTo>
                  <a:pt x="1370115" y="92589"/>
                </a:moveTo>
                <a:cubicBezTo>
                  <a:pt x="1374803" y="93371"/>
                  <a:pt x="1378710" y="95064"/>
                  <a:pt x="1381835" y="97668"/>
                </a:cubicBezTo>
                <a:cubicBezTo>
                  <a:pt x="1384961" y="100273"/>
                  <a:pt x="1386133" y="103528"/>
                  <a:pt x="1385351" y="107435"/>
                </a:cubicBezTo>
                <a:cubicBezTo>
                  <a:pt x="1384570" y="111342"/>
                  <a:pt x="1381835" y="111732"/>
                  <a:pt x="1377147" y="108607"/>
                </a:cubicBezTo>
                <a:cubicBezTo>
                  <a:pt x="1372980" y="105482"/>
                  <a:pt x="1369594" y="101835"/>
                  <a:pt x="1366990" y="97668"/>
                </a:cubicBezTo>
                <a:cubicBezTo>
                  <a:pt x="1364385" y="93501"/>
                  <a:pt x="1365427" y="91808"/>
                  <a:pt x="1370115" y="92589"/>
                </a:cubicBezTo>
                <a:close/>
                <a:moveTo>
                  <a:pt x="3477335" y="89073"/>
                </a:moveTo>
                <a:cubicBezTo>
                  <a:pt x="3480982" y="89594"/>
                  <a:pt x="3484237" y="90636"/>
                  <a:pt x="3487102" y="92199"/>
                </a:cubicBezTo>
                <a:cubicBezTo>
                  <a:pt x="3489967" y="93761"/>
                  <a:pt x="3490618" y="95715"/>
                  <a:pt x="3489055" y="98059"/>
                </a:cubicBezTo>
                <a:cubicBezTo>
                  <a:pt x="3487493" y="100403"/>
                  <a:pt x="3485800" y="109258"/>
                  <a:pt x="3483976" y="124625"/>
                </a:cubicBezTo>
                <a:cubicBezTo>
                  <a:pt x="3482154" y="139991"/>
                  <a:pt x="3477465" y="151711"/>
                  <a:pt x="3469912" y="159785"/>
                </a:cubicBezTo>
                <a:cubicBezTo>
                  <a:pt x="3462359" y="167859"/>
                  <a:pt x="3453244" y="173459"/>
                  <a:pt x="3442565" y="176584"/>
                </a:cubicBezTo>
                <a:cubicBezTo>
                  <a:pt x="3431887" y="179710"/>
                  <a:pt x="3431496" y="178407"/>
                  <a:pt x="3441394" y="172678"/>
                </a:cubicBezTo>
                <a:cubicBezTo>
                  <a:pt x="3451290" y="166948"/>
                  <a:pt x="3458974" y="160046"/>
                  <a:pt x="3464443" y="151972"/>
                </a:cubicBezTo>
                <a:cubicBezTo>
                  <a:pt x="3469912" y="143898"/>
                  <a:pt x="3473429" y="133220"/>
                  <a:pt x="3474991" y="119937"/>
                </a:cubicBezTo>
                <a:cubicBezTo>
                  <a:pt x="3476554" y="106654"/>
                  <a:pt x="3476424" y="97929"/>
                  <a:pt x="3474600" y="93761"/>
                </a:cubicBezTo>
                <a:cubicBezTo>
                  <a:pt x="3472777" y="89594"/>
                  <a:pt x="3473689" y="88032"/>
                  <a:pt x="3477335" y="89073"/>
                </a:cubicBezTo>
                <a:close/>
                <a:moveTo>
                  <a:pt x="5591197" y="86339"/>
                </a:moveTo>
                <a:cubicBezTo>
                  <a:pt x="5586248" y="87120"/>
                  <a:pt x="5577523" y="88292"/>
                  <a:pt x="5565022" y="89855"/>
                </a:cubicBezTo>
                <a:cubicBezTo>
                  <a:pt x="5565542" y="101835"/>
                  <a:pt x="5566064" y="115118"/>
                  <a:pt x="5566584" y="129703"/>
                </a:cubicBezTo>
                <a:cubicBezTo>
                  <a:pt x="5574918" y="128662"/>
                  <a:pt x="5586118" y="126839"/>
                  <a:pt x="5600182" y="124234"/>
                </a:cubicBezTo>
                <a:cubicBezTo>
                  <a:pt x="5601224" y="110170"/>
                  <a:pt x="5601745" y="100794"/>
                  <a:pt x="5601745" y="96105"/>
                </a:cubicBezTo>
                <a:cubicBezTo>
                  <a:pt x="5601745" y="91417"/>
                  <a:pt x="5601224" y="88422"/>
                  <a:pt x="5600182" y="87120"/>
                </a:cubicBezTo>
                <a:cubicBezTo>
                  <a:pt x="5599140" y="85818"/>
                  <a:pt x="5596146" y="85557"/>
                  <a:pt x="5591197" y="86339"/>
                </a:cubicBezTo>
                <a:close/>
                <a:moveTo>
                  <a:pt x="5529080" y="85948"/>
                </a:moveTo>
                <a:cubicBezTo>
                  <a:pt x="5518662" y="88032"/>
                  <a:pt x="5510588" y="89855"/>
                  <a:pt x="5504858" y="91417"/>
                </a:cubicBezTo>
                <a:cubicBezTo>
                  <a:pt x="5501732" y="103398"/>
                  <a:pt x="5500170" y="110430"/>
                  <a:pt x="5500170" y="112514"/>
                </a:cubicBezTo>
                <a:cubicBezTo>
                  <a:pt x="5500170" y="114076"/>
                  <a:pt x="5501342" y="115639"/>
                  <a:pt x="5503686" y="117202"/>
                </a:cubicBezTo>
                <a:cubicBezTo>
                  <a:pt x="5506030" y="118765"/>
                  <a:pt x="5510067" y="121369"/>
                  <a:pt x="5515796" y="125015"/>
                </a:cubicBezTo>
                <a:cubicBezTo>
                  <a:pt x="5521526" y="115118"/>
                  <a:pt x="5525954" y="102096"/>
                  <a:pt x="5529080" y="85948"/>
                </a:cubicBezTo>
                <a:close/>
                <a:moveTo>
                  <a:pt x="4016228" y="82041"/>
                </a:moveTo>
                <a:cubicBezTo>
                  <a:pt x="4017204" y="81260"/>
                  <a:pt x="4019256" y="81260"/>
                  <a:pt x="4022381" y="82041"/>
                </a:cubicBezTo>
                <a:cubicBezTo>
                  <a:pt x="4029674" y="87250"/>
                  <a:pt x="4032538" y="91027"/>
                  <a:pt x="4030976" y="93371"/>
                </a:cubicBezTo>
                <a:cubicBezTo>
                  <a:pt x="4029413" y="95715"/>
                  <a:pt x="4028111" y="103528"/>
                  <a:pt x="4027069" y="116811"/>
                </a:cubicBezTo>
                <a:cubicBezTo>
                  <a:pt x="4026027" y="130094"/>
                  <a:pt x="4025506" y="137777"/>
                  <a:pt x="4025506" y="139861"/>
                </a:cubicBezTo>
                <a:cubicBezTo>
                  <a:pt x="4025506" y="141945"/>
                  <a:pt x="4028111" y="141163"/>
                  <a:pt x="4033320" y="137517"/>
                </a:cubicBezTo>
                <a:cubicBezTo>
                  <a:pt x="4038529" y="133871"/>
                  <a:pt x="4043217" y="130615"/>
                  <a:pt x="4047384" y="127750"/>
                </a:cubicBezTo>
                <a:cubicBezTo>
                  <a:pt x="4051551" y="124885"/>
                  <a:pt x="4052072" y="125536"/>
                  <a:pt x="4048947" y="129703"/>
                </a:cubicBezTo>
                <a:cubicBezTo>
                  <a:pt x="4045821" y="133871"/>
                  <a:pt x="4040742" y="139470"/>
                  <a:pt x="4033710" y="146502"/>
                </a:cubicBezTo>
                <a:cubicBezTo>
                  <a:pt x="4026678" y="153535"/>
                  <a:pt x="4021600" y="159655"/>
                  <a:pt x="4018474" y="164864"/>
                </a:cubicBezTo>
                <a:cubicBezTo>
                  <a:pt x="4015349" y="170073"/>
                  <a:pt x="4012354" y="169162"/>
                  <a:pt x="4009489" y="162129"/>
                </a:cubicBezTo>
                <a:cubicBezTo>
                  <a:pt x="4006624" y="155097"/>
                  <a:pt x="4006363" y="150539"/>
                  <a:pt x="4008707" y="148456"/>
                </a:cubicBezTo>
                <a:cubicBezTo>
                  <a:pt x="4011051" y="146372"/>
                  <a:pt x="4013265" y="142856"/>
                  <a:pt x="4015349" y="137908"/>
                </a:cubicBezTo>
                <a:cubicBezTo>
                  <a:pt x="4017432" y="132959"/>
                  <a:pt x="4018734" y="124364"/>
                  <a:pt x="4019256" y="112123"/>
                </a:cubicBezTo>
                <a:cubicBezTo>
                  <a:pt x="4019776" y="99882"/>
                  <a:pt x="4018865" y="91417"/>
                  <a:pt x="4016521" y="86729"/>
                </a:cubicBezTo>
                <a:cubicBezTo>
                  <a:pt x="4015349" y="84385"/>
                  <a:pt x="4015251" y="82823"/>
                  <a:pt x="4016228" y="82041"/>
                </a:cubicBezTo>
                <a:close/>
                <a:moveTo>
                  <a:pt x="1926491" y="80869"/>
                </a:moveTo>
                <a:cubicBezTo>
                  <a:pt x="1929876" y="81651"/>
                  <a:pt x="1933132" y="83213"/>
                  <a:pt x="1936257" y="85557"/>
                </a:cubicBezTo>
                <a:cubicBezTo>
                  <a:pt x="1939383" y="87901"/>
                  <a:pt x="1939252" y="90506"/>
                  <a:pt x="1935867" y="93371"/>
                </a:cubicBezTo>
                <a:cubicBezTo>
                  <a:pt x="1932481" y="96236"/>
                  <a:pt x="1929876" y="100663"/>
                  <a:pt x="1928053" y="106654"/>
                </a:cubicBezTo>
                <a:cubicBezTo>
                  <a:pt x="1926230" y="112644"/>
                  <a:pt x="1926751" y="118244"/>
                  <a:pt x="1929616" y="123453"/>
                </a:cubicBezTo>
                <a:cubicBezTo>
                  <a:pt x="1932481" y="128662"/>
                  <a:pt x="1932351" y="135173"/>
                  <a:pt x="1929225" y="142986"/>
                </a:cubicBezTo>
                <a:cubicBezTo>
                  <a:pt x="1939643" y="145070"/>
                  <a:pt x="1949801" y="147284"/>
                  <a:pt x="1959698" y="149628"/>
                </a:cubicBezTo>
                <a:cubicBezTo>
                  <a:pt x="1969595" y="151972"/>
                  <a:pt x="1979492" y="153925"/>
                  <a:pt x="1989389" y="155488"/>
                </a:cubicBezTo>
                <a:cubicBezTo>
                  <a:pt x="1999286" y="157051"/>
                  <a:pt x="2009704" y="158353"/>
                  <a:pt x="2020643" y="159395"/>
                </a:cubicBezTo>
                <a:cubicBezTo>
                  <a:pt x="2031582" y="160436"/>
                  <a:pt x="2042390" y="160176"/>
                  <a:pt x="2053069" y="158613"/>
                </a:cubicBezTo>
                <a:cubicBezTo>
                  <a:pt x="2063747" y="157051"/>
                  <a:pt x="2069868" y="156530"/>
                  <a:pt x="2071431" y="157051"/>
                </a:cubicBezTo>
                <a:cubicBezTo>
                  <a:pt x="2072993" y="157572"/>
                  <a:pt x="2066873" y="161348"/>
                  <a:pt x="2053069" y="168380"/>
                </a:cubicBezTo>
                <a:cubicBezTo>
                  <a:pt x="2039265" y="175412"/>
                  <a:pt x="2029889" y="178538"/>
                  <a:pt x="2024940" y="177756"/>
                </a:cubicBezTo>
                <a:cubicBezTo>
                  <a:pt x="2019992" y="176975"/>
                  <a:pt x="2011788" y="174501"/>
                  <a:pt x="2000328" y="170334"/>
                </a:cubicBezTo>
                <a:cubicBezTo>
                  <a:pt x="1988868" y="166166"/>
                  <a:pt x="1979101" y="162911"/>
                  <a:pt x="1971027" y="160567"/>
                </a:cubicBezTo>
                <a:cubicBezTo>
                  <a:pt x="1962953" y="158223"/>
                  <a:pt x="1953577" y="155618"/>
                  <a:pt x="1942899" y="152753"/>
                </a:cubicBezTo>
                <a:cubicBezTo>
                  <a:pt x="1932220" y="149888"/>
                  <a:pt x="1924277" y="149628"/>
                  <a:pt x="1919068" y="151972"/>
                </a:cubicBezTo>
                <a:cubicBezTo>
                  <a:pt x="1913859" y="154316"/>
                  <a:pt x="1909822" y="156530"/>
                  <a:pt x="1906957" y="158613"/>
                </a:cubicBezTo>
                <a:cubicBezTo>
                  <a:pt x="1904092" y="160697"/>
                  <a:pt x="1900576" y="159395"/>
                  <a:pt x="1896409" y="154707"/>
                </a:cubicBezTo>
                <a:cubicBezTo>
                  <a:pt x="1892241" y="150018"/>
                  <a:pt x="1892502" y="147674"/>
                  <a:pt x="1897190" y="147674"/>
                </a:cubicBezTo>
                <a:cubicBezTo>
                  <a:pt x="1902399" y="147674"/>
                  <a:pt x="1910994" y="146112"/>
                  <a:pt x="1922974" y="142986"/>
                </a:cubicBezTo>
                <a:cubicBezTo>
                  <a:pt x="1924016" y="138298"/>
                  <a:pt x="1923886" y="133871"/>
                  <a:pt x="1922584" y="129703"/>
                </a:cubicBezTo>
                <a:cubicBezTo>
                  <a:pt x="1921281" y="125536"/>
                  <a:pt x="1919979" y="122020"/>
                  <a:pt x="1918677" y="119155"/>
                </a:cubicBezTo>
                <a:cubicBezTo>
                  <a:pt x="1917375" y="116290"/>
                  <a:pt x="1917244" y="112384"/>
                  <a:pt x="1918286" y="107435"/>
                </a:cubicBezTo>
                <a:cubicBezTo>
                  <a:pt x="1919328" y="102487"/>
                  <a:pt x="1919849" y="98970"/>
                  <a:pt x="1919849" y="96887"/>
                </a:cubicBezTo>
                <a:cubicBezTo>
                  <a:pt x="1919849" y="94803"/>
                  <a:pt x="1918807" y="93892"/>
                  <a:pt x="1916724" y="94152"/>
                </a:cubicBezTo>
                <a:cubicBezTo>
                  <a:pt x="1914640" y="94413"/>
                  <a:pt x="1911645" y="95324"/>
                  <a:pt x="1907738" y="96887"/>
                </a:cubicBezTo>
                <a:cubicBezTo>
                  <a:pt x="1903831" y="98450"/>
                  <a:pt x="1899925" y="98059"/>
                  <a:pt x="1896018" y="95715"/>
                </a:cubicBezTo>
                <a:cubicBezTo>
                  <a:pt x="1892111" y="93371"/>
                  <a:pt x="1893674" y="91678"/>
                  <a:pt x="1900706" y="90636"/>
                </a:cubicBezTo>
                <a:cubicBezTo>
                  <a:pt x="1907738" y="89594"/>
                  <a:pt x="1912947" y="87511"/>
                  <a:pt x="1916333" y="84385"/>
                </a:cubicBezTo>
                <a:cubicBezTo>
                  <a:pt x="1919719" y="81260"/>
                  <a:pt x="1923105" y="80088"/>
                  <a:pt x="1926491" y="80869"/>
                </a:cubicBezTo>
                <a:close/>
                <a:moveTo>
                  <a:pt x="490113" y="80088"/>
                </a:moveTo>
                <a:cubicBezTo>
                  <a:pt x="494020" y="80869"/>
                  <a:pt x="497666" y="82041"/>
                  <a:pt x="501052" y="83604"/>
                </a:cubicBezTo>
                <a:cubicBezTo>
                  <a:pt x="504438" y="85167"/>
                  <a:pt x="505610" y="86860"/>
                  <a:pt x="504568" y="88683"/>
                </a:cubicBezTo>
                <a:cubicBezTo>
                  <a:pt x="503526" y="90506"/>
                  <a:pt x="503005" y="93501"/>
                  <a:pt x="503005" y="97668"/>
                </a:cubicBezTo>
                <a:cubicBezTo>
                  <a:pt x="520716" y="95064"/>
                  <a:pt x="532957" y="93110"/>
                  <a:pt x="539729" y="91808"/>
                </a:cubicBezTo>
                <a:cubicBezTo>
                  <a:pt x="546500" y="90506"/>
                  <a:pt x="551709" y="90506"/>
                  <a:pt x="555356" y="91808"/>
                </a:cubicBezTo>
                <a:cubicBezTo>
                  <a:pt x="559002" y="93110"/>
                  <a:pt x="561737" y="95194"/>
                  <a:pt x="563560" y="98059"/>
                </a:cubicBezTo>
                <a:cubicBezTo>
                  <a:pt x="565383" y="100924"/>
                  <a:pt x="563039" y="102226"/>
                  <a:pt x="556528" y="101966"/>
                </a:cubicBezTo>
                <a:cubicBezTo>
                  <a:pt x="550016" y="101705"/>
                  <a:pt x="542333" y="101835"/>
                  <a:pt x="533478" y="102356"/>
                </a:cubicBezTo>
                <a:cubicBezTo>
                  <a:pt x="524623" y="102877"/>
                  <a:pt x="514205" y="104179"/>
                  <a:pt x="502224" y="106263"/>
                </a:cubicBezTo>
                <a:lnTo>
                  <a:pt x="502224" y="110951"/>
                </a:lnTo>
                <a:cubicBezTo>
                  <a:pt x="512121" y="123453"/>
                  <a:pt x="523971" y="135433"/>
                  <a:pt x="537775" y="146893"/>
                </a:cubicBezTo>
                <a:cubicBezTo>
                  <a:pt x="551579" y="158353"/>
                  <a:pt x="566425" y="166166"/>
                  <a:pt x="582312" y="170334"/>
                </a:cubicBezTo>
                <a:cubicBezTo>
                  <a:pt x="598199" y="174501"/>
                  <a:pt x="600153" y="177105"/>
                  <a:pt x="588172" y="178147"/>
                </a:cubicBezTo>
                <a:cubicBezTo>
                  <a:pt x="576191" y="179189"/>
                  <a:pt x="566034" y="179710"/>
                  <a:pt x="557700" y="179710"/>
                </a:cubicBezTo>
                <a:cubicBezTo>
                  <a:pt x="549365" y="179710"/>
                  <a:pt x="542724" y="176063"/>
                  <a:pt x="537775" y="168771"/>
                </a:cubicBezTo>
                <a:cubicBezTo>
                  <a:pt x="532827" y="161478"/>
                  <a:pt x="520195" y="144289"/>
                  <a:pt x="499880" y="117202"/>
                </a:cubicBezTo>
                <a:cubicBezTo>
                  <a:pt x="495713" y="132308"/>
                  <a:pt x="489071" y="143898"/>
                  <a:pt x="479956" y="151972"/>
                </a:cubicBezTo>
                <a:cubicBezTo>
                  <a:pt x="470840" y="160046"/>
                  <a:pt x="458989" y="165515"/>
                  <a:pt x="444404" y="168380"/>
                </a:cubicBezTo>
                <a:cubicBezTo>
                  <a:pt x="429819" y="171245"/>
                  <a:pt x="429819" y="169813"/>
                  <a:pt x="444404" y="164083"/>
                </a:cubicBezTo>
                <a:cubicBezTo>
                  <a:pt x="458989" y="158353"/>
                  <a:pt x="469928" y="150539"/>
                  <a:pt x="477221" y="140642"/>
                </a:cubicBezTo>
                <a:cubicBezTo>
                  <a:pt x="484513" y="130745"/>
                  <a:pt x="488941" y="119806"/>
                  <a:pt x="490504" y="107826"/>
                </a:cubicBezTo>
                <a:cubicBezTo>
                  <a:pt x="473835" y="110430"/>
                  <a:pt x="463026" y="112123"/>
                  <a:pt x="458078" y="112904"/>
                </a:cubicBezTo>
                <a:cubicBezTo>
                  <a:pt x="453129" y="113686"/>
                  <a:pt x="448181" y="112253"/>
                  <a:pt x="443232" y="108607"/>
                </a:cubicBezTo>
                <a:cubicBezTo>
                  <a:pt x="438284" y="104961"/>
                  <a:pt x="439195" y="103268"/>
                  <a:pt x="445967" y="103528"/>
                </a:cubicBezTo>
                <a:cubicBezTo>
                  <a:pt x="452739" y="103789"/>
                  <a:pt x="467845" y="102356"/>
                  <a:pt x="491285" y="99231"/>
                </a:cubicBezTo>
                <a:cubicBezTo>
                  <a:pt x="490764" y="92459"/>
                  <a:pt x="489462" y="87380"/>
                  <a:pt x="487378" y="83995"/>
                </a:cubicBezTo>
                <a:cubicBezTo>
                  <a:pt x="485295" y="80609"/>
                  <a:pt x="486206" y="79307"/>
                  <a:pt x="490113" y="80088"/>
                </a:cubicBezTo>
                <a:close/>
                <a:moveTo>
                  <a:pt x="3403889" y="76572"/>
                </a:moveTo>
                <a:cubicBezTo>
                  <a:pt x="3396596" y="78135"/>
                  <a:pt x="3389564" y="79437"/>
                  <a:pt x="3382792" y="80479"/>
                </a:cubicBezTo>
                <a:cubicBezTo>
                  <a:pt x="3383313" y="84646"/>
                  <a:pt x="3384355" y="90115"/>
                  <a:pt x="3385918" y="96887"/>
                </a:cubicBezTo>
                <a:cubicBezTo>
                  <a:pt x="3391647" y="95845"/>
                  <a:pt x="3397638" y="94803"/>
                  <a:pt x="3403889" y="93761"/>
                </a:cubicBezTo>
                <a:close/>
                <a:moveTo>
                  <a:pt x="4245604" y="74618"/>
                </a:moveTo>
                <a:cubicBezTo>
                  <a:pt x="4242218" y="74879"/>
                  <a:pt x="4234014" y="76311"/>
                  <a:pt x="4220992" y="78916"/>
                </a:cubicBezTo>
                <a:lnTo>
                  <a:pt x="4221774" y="105482"/>
                </a:lnTo>
                <a:cubicBezTo>
                  <a:pt x="4228545" y="104440"/>
                  <a:pt x="4233233" y="103268"/>
                  <a:pt x="4235838" y="101966"/>
                </a:cubicBezTo>
                <a:cubicBezTo>
                  <a:pt x="4238442" y="100663"/>
                  <a:pt x="4241177" y="101184"/>
                  <a:pt x="4244042" y="103528"/>
                </a:cubicBezTo>
                <a:cubicBezTo>
                  <a:pt x="4246906" y="105872"/>
                  <a:pt x="4245865" y="107956"/>
                  <a:pt x="4240916" y="109779"/>
                </a:cubicBezTo>
                <a:cubicBezTo>
                  <a:pt x="4235968" y="111602"/>
                  <a:pt x="4229587" y="112514"/>
                  <a:pt x="4221774" y="112514"/>
                </a:cubicBezTo>
                <a:lnTo>
                  <a:pt x="4222554" y="137517"/>
                </a:lnTo>
                <a:cubicBezTo>
                  <a:pt x="4227243" y="136996"/>
                  <a:pt x="4231931" y="135824"/>
                  <a:pt x="4236619" y="134001"/>
                </a:cubicBezTo>
                <a:cubicBezTo>
                  <a:pt x="4241307" y="132178"/>
                  <a:pt x="4244823" y="132438"/>
                  <a:pt x="4247167" y="134782"/>
                </a:cubicBezTo>
                <a:cubicBezTo>
                  <a:pt x="4249511" y="137126"/>
                  <a:pt x="4251334" y="136605"/>
                  <a:pt x="4252636" y="133220"/>
                </a:cubicBezTo>
                <a:cubicBezTo>
                  <a:pt x="4253939" y="129834"/>
                  <a:pt x="4254720" y="120327"/>
                  <a:pt x="4254980" y="104700"/>
                </a:cubicBezTo>
                <a:cubicBezTo>
                  <a:pt x="4255241" y="89073"/>
                  <a:pt x="4254590" y="80088"/>
                  <a:pt x="4253028" y="77744"/>
                </a:cubicBezTo>
                <a:cubicBezTo>
                  <a:pt x="4251464" y="75400"/>
                  <a:pt x="4248990" y="74358"/>
                  <a:pt x="4245604" y="74618"/>
                </a:cubicBezTo>
                <a:close/>
                <a:moveTo>
                  <a:pt x="892805" y="74618"/>
                </a:moveTo>
                <a:cubicBezTo>
                  <a:pt x="889419" y="74879"/>
                  <a:pt x="881215" y="76311"/>
                  <a:pt x="868192" y="78916"/>
                </a:cubicBezTo>
                <a:lnTo>
                  <a:pt x="868974" y="105482"/>
                </a:lnTo>
                <a:cubicBezTo>
                  <a:pt x="875745" y="104440"/>
                  <a:pt x="880433" y="103268"/>
                  <a:pt x="883038" y="101966"/>
                </a:cubicBezTo>
                <a:cubicBezTo>
                  <a:pt x="885642" y="100663"/>
                  <a:pt x="888377" y="101184"/>
                  <a:pt x="891242" y="103528"/>
                </a:cubicBezTo>
                <a:cubicBezTo>
                  <a:pt x="894107" y="105872"/>
                  <a:pt x="893065" y="107956"/>
                  <a:pt x="888117" y="109779"/>
                </a:cubicBezTo>
                <a:cubicBezTo>
                  <a:pt x="883168" y="111602"/>
                  <a:pt x="876787" y="112514"/>
                  <a:pt x="868974" y="112514"/>
                </a:cubicBezTo>
                <a:lnTo>
                  <a:pt x="869755" y="137517"/>
                </a:lnTo>
                <a:cubicBezTo>
                  <a:pt x="874443" y="136996"/>
                  <a:pt x="879131" y="135824"/>
                  <a:pt x="883819" y="134001"/>
                </a:cubicBezTo>
                <a:cubicBezTo>
                  <a:pt x="888507" y="132178"/>
                  <a:pt x="892023" y="132438"/>
                  <a:pt x="894367" y="134782"/>
                </a:cubicBezTo>
                <a:cubicBezTo>
                  <a:pt x="896711" y="137126"/>
                  <a:pt x="898535" y="136605"/>
                  <a:pt x="899837" y="133220"/>
                </a:cubicBezTo>
                <a:cubicBezTo>
                  <a:pt x="901139" y="129834"/>
                  <a:pt x="901920" y="120327"/>
                  <a:pt x="902181" y="104700"/>
                </a:cubicBezTo>
                <a:cubicBezTo>
                  <a:pt x="902441" y="89073"/>
                  <a:pt x="901790" y="80088"/>
                  <a:pt x="900228" y="77744"/>
                </a:cubicBezTo>
                <a:cubicBezTo>
                  <a:pt x="898665" y="75400"/>
                  <a:pt x="896191" y="74358"/>
                  <a:pt x="892805" y="74618"/>
                </a:cubicBezTo>
                <a:close/>
                <a:moveTo>
                  <a:pt x="5735504" y="74228"/>
                </a:moveTo>
                <a:cubicBezTo>
                  <a:pt x="5741234" y="74228"/>
                  <a:pt x="5746182" y="74879"/>
                  <a:pt x="5750350" y="76181"/>
                </a:cubicBezTo>
                <a:cubicBezTo>
                  <a:pt x="5754517" y="77483"/>
                  <a:pt x="5757382" y="79958"/>
                  <a:pt x="5758944" y="83604"/>
                </a:cubicBezTo>
                <a:cubicBezTo>
                  <a:pt x="5760508" y="87250"/>
                  <a:pt x="5760898" y="90506"/>
                  <a:pt x="5760116" y="93371"/>
                </a:cubicBezTo>
                <a:cubicBezTo>
                  <a:pt x="5759336" y="96236"/>
                  <a:pt x="5756080" y="95975"/>
                  <a:pt x="5750350" y="92589"/>
                </a:cubicBezTo>
                <a:cubicBezTo>
                  <a:pt x="5744620" y="89204"/>
                  <a:pt x="5739411" y="85427"/>
                  <a:pt x="5734723" y="81260"/>
                </a:cubicBezTo>
                <a:cubicBezTo>
                  <a:pt x="5730035" y="76572"/>
                  <a:pt x="5730296" y="74228"/>
                  <a:pt x="5735504" y="74228"/>
                </a:cubicBezTo>
                <a:close/>
                <a:moveTo>
                  <a:pt x="5604870" y="73935"/>
                </a:moveTo>
                <a:cubicBezTo>
                  <a:pt x="5606694" y="73870"/>
                  <a:pt x="5608777" y="74228"/>
                  <a:pt x="5611121" y="75009"/>
                </a:cubicBezTo>
                <a:cubicBezTo>
                  <a:pt x="5615809" y="76572"/>
                  <a:pt x="5619846" y="78916"/>
                  <a:pt x="5623232" y="82041"/>
                </a:cubicBezTo>
                <a:cubicBezTo>
                  <a:pt x="5626618" y="85167"/>
                  <a:pt x="5626358" y="88552"/>
                  <a:pt x="5622450" y="92199"/>
                </a:cubicBezTo>
                <a:cubicBezTo>
                  <a:pt x="5618544" y="95845"/>
                  <a:pt x="5613986" y="106003"/>
                  <a:pt x="5608777" y="122671"/>
                </a:cubicBezTo>
                <a:cubicBezTo>
                  <a:pt x="5615549" y="129964"/>
                  <a:pt x="5616460" y="133480"/>
                  <a:pt x="5611512" y="133220"/>
                </a:cubicBezTo>
                <a:cubicBezTo>
                  <a:pt x="5606564" y="132959"/>
                  <a:pt x="5601224" y="132959"/>
                  <a:pt x="5595494" y="133220"/>
                </a:cubicBezTo>
                <a:cubicBezTo>
                  <a:pt x="5589764" y="133480"/>
                  <a:pt x="5580128" y="134131"/>
                  <a:pt x="5566584" y="135173"/>
                </a:cubicBezTo>
                <a:cubicBezTo>
                  <a:pt x="5565542" y="142465"/>
                  <a:pt x="5564240" y="145721"/>
                  <a:pt x="5562678" y="144940"/>
                </a:cubicBezTo>
                <a:cubicBezTo>
                  <a:pt x="5561115" y="144158"/>
                  <a:pt x="5559943" y="140512"/>
                  <a:pt x="5559162" y="134001"/>
                </a:cubicBezTo>
                <a:cubicBezTo>
                  <a:pt x="5558380" y="127490"/>
                  <a:pt x="5557599" y="119546"/>
                  <a:pt x="5556818" y="110170"/>
                </a:cubicBezTo>
                <a:cubicBezTo>
                  <a:pt x="5556036" y="100794"/>
                  <a:pt x="5554213" y="93241"/>
                  <a:pt x="5551348" y="87511"/>
                </a:cubicBezTo>
                <a:cubicBezTo>
                  <a:pt x="5548483" y="81781"/>
                  <a:pt x="5549134" y="79437"/>
                  <a:pt x="5553302" y="80479"/>
                </a:cubicBezTo>
                <a:cubicBezTo>
                  <a:pt x="5557468" y="81520"/>
                  <a:pt x="5560854" y="82562"/>
                  <a:pt x="5563459" y="83604"/>
                </a:cubicBezTo>
                <a:cubicBezTo>
                  <a:pt x="5566064" y="84646"/>
                  <a:pt x="5572184" y="83995"/>
                  <a:pt x="5581820" y="81651"/>
                </a:cubicBezTo>
                <a:cubicBezTo>
                  <a:pt x="5591457" y="79307"/>
                  <a:pt x="5597578" y="77223"/>
                  <a:pt x="5600182" y="75400"/>
                </a:cubicBezTo>
                <a:cubicBezTo>
                  <a:pt x="5601484" y="74488"/>
                  <a:pt x="5603047" y="74000"/>
                  <a:pt x="5604870" y="73935"/>
                </a:cubicBezTo>
                <a:close/>
                <a:moveTo>
                  <a:pt x="3427720" y="71493"/>
                </a:moveTo>
                <a:cubicBezTo>
                  <a:pt x="3426417" y="71233"/>
                  <a:pt x="3420818" y="72405"/>
                  <a:pt x="3410921" y="75009"/>
                </a:cubicBezTo>
                <a:lnTo>
                  <a:pt x="3410921" y="92199"/>
                </a:lnTo>
                <a:cubicBezTo>
                  <a:pt x="3415609" y="91157"/>
                  <a:pt x="3421339" y="90115"/>
                  <a:pt x="3428110" y="89073"/>
                </a:cubicBezTo>
                <a:lnTo>
                  <a:pt x="3428892" y="76572"/>
                </a:lnTo>
                <a:cubicBezTo>
                  <a:pt x="3429413" y="73446"/>
                  <a:pt x="3429022" y="71753"/>
                  <a:pt x="3427720" y="71493"/>
                </a:cubicBezTo>
                <a:close/>
                <a:moveTo>
                  <a:pt x="1718894" y="70126"/>
                </a:moveTo>
                <a:cubicBezTo>
                  <a:pt x="1720717" y="69995"/>
                  <a:pt x="1722801" y="70321"/>
                  <a:pt x="1725145" y="71102"/>
                </a:cubicBezTo>
                <a:cubicBezTo>
                  <a:pt x="1733479" y="73707"/>
                  <a:pt x="1736083" y="76702"/>
                  <a:pt x="1732958" y="80088"/>
                </a:cubicBezTo>
                <a:cubicBezTo>
                  <a:pt x="1729833" y="83474"/>
                  <a:pt x="1727749" y="88162"/>
                  <a:pt x="1726707" y="94152"/>
                </a:cubicBezTo>
                <a:cubicBezTo>
                  <a:pt x="1725665" y="100142"/>
                  <a:pt x="1724624" y="109128"/>
                  <a:pt x="1723582" y="121109"/>
                </a:cubicBezTo>
                <a:cubicBezTo>
                  <a:pt x="1722540" y="133089"/>
                  <a:pt x="1723321" y="138298"/>
                  <a:pt x="1725926" y="136736"/>
                </a:cubicBezTo>
                <a:cubicBezTo>
                  <a:pt x="1728531" y="135173"/>
                  <a:pt x="1733870" y="132438"/>
                  <a:pt x="1741944" y="128531"/>
                </a:cubicBezTo>
                <a:cubicBezTo>
                  <a:pt x="1750018" y="124625"/>
                  <a:pt x="1748976" y="127229"/>
                  <a:pt x="1738818" y="136345"/>
                </a:cubicBezTo>
                <a:cubicBezTo>
                  <a:pt x="1728661" y="145461"/>
                  <a:pt x="1721498" y="153144"/>
                  <a:pt x="1717331" y="159395"/>
                </a:cubicBezTo>
                <a:cubicBezTo>
                  <a:pt x="1713164" y="165645"/>
                  <a:pt x="1709778" y="166036"/>
                  <a:pt x="1707174" y="160567"/>
                </a:cubicBezTo>
                <a:cubicBezTo>
                  <a:pt x="1704569" y="155097"/>
                  <a:pt x="1704439" y="150539"/>
                  <a:pt x="1706783" y="146893"/>
                </a:cubicBezTo>
                <a:cubicBezTo>
                  <a:pt x="1709127" y="143247"/>
                  <a:pt x="1710950" y="139080"/>
                  <a:pt x="1712252" y="134392"/>
                </a:cubicBezTo>
                <a:cubicBezTo>
                  <a:pt x="1713555" y="129703"/>
                  <a:pt x="1714466" y="122411"/>
                  <a:pt x="1714987" y="112514"/>
                </a:cubicBezTo>
                <a:cubicBezTo>
                  <a:pt x="1715508" y="102617"/>
                  <a:pt x="1715899" y="94673"/>
                  <a:pt x="1716159" y="88683"/>
                </a:cubicBezTo>
                <a:cubicBezTo>
                  <a:pt x="1716420" y="82692"/>
                  <a:pt x="1713945" y="80869"/>
                  <a:pt x="1708736" y="83213"/>
                </a:cubicBezTo>
                <a:cubicBezTo>
                  <a:pt x="1703527" y="85557"/>
                  <a:pt x="1698970" y="87771"/>
                  <a:pt x="1695063" y="89855"/>
                </a:cubicBezTo>
                <a:cubicBezTo>
                  <a:pt x="1691156" y="91938"/>
                  <a:pt x="1686859" y="91548"/>
                  <a:pt x="1682171" y="88683"/>
                </a:cubicBezTo>
                <a:cubicBezTo>
                  <a:pt x="1677483" y="85818"/>
                  <a:pt x="1677483" y="84125"/>
                  <a:pt x="1682171" y="83604"/>
                </a:cubicBezTo>
                <a:cubicBezTo>
                  <a:pt x="1686859" y="83083"/>
                  <a:pt x="1692719" y="81520"/>
                  <a:pt x="1699751" y="78916"/>
                </a:cubicBezTo>
                <a:cubicBezTo>
                  <a:pt x="1706783" y="76311"/>
                  <a:pt x="1711601" y="73967"/>
                  <a:pt x="1714206" y="71884"/>
                </a:cubicBezTo>
                <a:cubicBezTo>
                  <a:pt x="1715508" y="70842"/>
                  <a:pt x="1717071" y="70256"/>
                  <a:pt x="1718894" y="70126"/>
                </a:cubicBezTo>
                <a:close/>
                <a:moveTo>
                  <a:pt x="2552503" y="70028"/>
                </a:moveTo>
                <a:cubicBezTo>
                  <a:pt x="2553740" y="69702"/>
                  <a:pt x="2555010" y="69800"/>
                  <a:pt x="2556312" y="70321"/>
                </a:cubicBezTo>
                <a:cubicBezTo>
                  <a:pt x="2558917" y="71363"/>
                  <a:pt x="2561782" y="72926"/>
                  <a:pt x="2564907" y="75009"/>
                </a:cubicBezTo>
                <a:cubicBezTo>
                  <a:pt x="2568033" y="77093"/>
                  <a:pt x="2567512" y="79697"/>
                  <a:pt x="2563345" y="82823"/>
                </a:cubicBezTo>
                <a:cubicBezTo>
                  <a:pt x="2559177" y="85948"/>
                  <a:pt x="2556573" y="90636"/>
                  <a:pt x="2555531" y="96887"/>
                </a:cubicBezTo>
                <a:cubicBezTo>
                  <a:pt x="2554489" y="103138"/>
                  <a:pt x="2555140" y="109388"/>
                  <a:pt x="2557484" y="115639"/>
                </a:cubicBezTo>
                <a:cubicBezTo>
                  <a:pt x="2559828" y="121890"/>
                  <a:pt x="2559959" y="127880"/>
                  <a:pt x="2557875" y="133610"/>
                </a:cubicBezTo>
                <a:cubicBezTo>
                  <a:pt x="2582357" y="140382"/>
                  <a:pt x="2599807" y="145070"/>
                  <a:pt x="2610225" y="147674"/>
                </a:cubicBezTo>
                <a:cubicBezTo>
                  <a:pt x="2620643" y="150279"/>
                  <a:pt x="2631582" y="152232"/>
                  <a:pt x="2643042" y="153535"/>
                </a:cubicBezTo>
                <a:cubicBezTo>
                  <a:pt x="2654502" y="154837"/>
                  <a:pt x="2666613" y="154967"/>
                  <a:pt x="2679375" y="153925"/>
                </a:cubicBezTo>
                <a:cubicBezTo>
                  <a:pt x="2692137" y="152883"/>
                  <a:pt x="2699039" y="152753"/>
                  <a:pt x="2700080" y="153535"/>
                </a:cubicBezTo>
                <a:cubicBezTo>
                  <a:pt x="2701122" y="154316"/>
                  <a:pt x="2696304" y="156920"/>
                  <a:pt x="2685625" y="161348"/>
                </a:cubicBezTo>
                <a:cubicBezTo>
                  <a:pt x="2674947" y="165776"/>
                  <a:pt x="2666092" y="168641"/>
                  <a:pt x="2659060" y="169943"/>
                </a:cubicBezTo>
                <a:cubicBezTo>
                  <a:pt x="2652027" y="171245"/>
                  <a:pt x="2644865" y="170724"/>
                  <a:pt x="2637573" y="168380"/>
                </a:cubicBezTo>
                <a:cubicBezTo>
                  <a:pt x="2630280" y="166036"/>
                  <a:pt x="2620774" y="162650"/>
                  <a:pt x="2609053" y="158223"/>
                </a:cubicBezTo>
                <a:cubicBezTo>
                  <a:pt x="2597333" y="153795"/>
                  <a:pt x="2586394" y="149498"/>
                  <a:pt x="2576237" y="145330"/>
                </a:cubicBezTo>
                <a:cubicBezTo>
                  <a:pt x="2566079" y="141163"/>
                  <a:pt x="2557745" y="139731"/>
                  <a:pt x="2551234" y="141033"/>
                </a:cubicBezTo>
                <a:cubicBezTo>
                  <a:pt x="2544722" y="142335"/>
                  <a:pt x="2539513" y="144158"/>
                  <a:pt x="2535607" y="146502"/>
                </a:cubicBezTo>
                <a:cubicBezTo>
                  <a:pt x="2531700" y="148846"/>
                  <a:pt x="2527012" y="148195"/>
                  <a:pt x="2521542" y="144549"/>
                </a:cubicBezTo>
                <a:cubicBezTo>
                  <a:pt x="2516073" y="140903"/>
                  <a:pt x="2516985" y="138689"/>
                  <a:pt x="2524277" y="137908"/>
                </a:cubicBezTo>
                <a:cubicBezTo>
                  <a:pt x="2531570" y="137126"/>
                  <a:pt x="2541206" y="135433"/>
                  <a:pt x="2553187" y="132829"/>
                </a:cubicBezTo>
                <a:cubicBezTo>
                  <a:pt x="2552145" y="122411"/>
                  <a:pt x="2550322" y="115118"/>
                  <a:pt x="2547718" y="110951"/>
                </a:cubicBezTo>
                <a:cubicBezTo>
                  <a:pt x="2545113" y="106784"/>
                  <a:pt x="2544722" y="101314"/>
                  <a:pt x="2546546" y="94543"/>
                </a:cubicBezTo>
                <a:cubicBezTo>
                  <a:pt x="2548369" y="87771"/>
                  <a:pt x="2546936" y="84776"/>
                  <a:pt x="2542248" y="85557"/>
                </a:cubicBezTo>
                <a:cubicBezTo>
                  <a:pt x="2537560" y="86339"/>
                  <a:pt x="2533263" y="85818"/>
                  <a:pt x="2529356" y="83995"/>
                </a:cubicBezTo>
                <a:cubicBezTo>
                  <a:pt x="2525449" y="82171"/>
                  <a:pt x="2525579" y="80869"/>
                  <a:pt x="2529747" y="80088"/>
                </a:cubicBezTo>
                <a:cubicBezTo>
                  <a:pt x="2533914" y="79307"/>
                  <a:pt x="2537560" y="78395"/>
                  <a:pt x="2540685" y="77353"/>
                </a:cubicBezTo>
                <a:cubicBezTo>
                  <a:pt x="2543811" y="76311"/>
                  <a:pt x="2546546" y="74618"/>
                  <a:pt x="2548890" y="72274"/>
                </a:cubicBezTo>
                <a:cubicBezTo>
                  <a:pt x="2550062" y="71102"/>
                  <a:pt x="2551266" y="70354"/>
                  <a:pt x="2552503" y="70028"/>
                </a:cubicBezTo>
                <a:close/>
                <a:moveTo>
                  <a:pt x="1806405" y="68758"/>
                </a:moveTo>
                <a:cubicBezTo>
                  <a:pt x="1794945" y="70321"/>
                  <a:pt x="1786090" y="71623"/>
                  <a:pt x="1779839" y="72665"/>
                </a:cubicBezTo>
                <a:lnTo>
                  <a:pt x="1779839" y="100794"/>
                </a:lnTo>
                <a:cubicBezTo>
                  <a:pt x="1788173" y="99752"/>
                  <a:pt x="1797029" y="98450"/>
                  <a:pt x="1806405" y="96887"/>
                </a:cubicBezTo>
                <a:close/>
                <a:moveTo>
                  <a:pt x="1132437" y="60164"/>
                </a:moveTo>
                <a:cubicBezTo>
                  <a:pt x="1113163" y="62247"/>
                  <a:pt x="1099880" y="63810"/>
                  <a:pt x="1092588" y="64852"/>
                </a:cubicBezTo>
                <a:cubicBezTo>
                  <a:pt x="1093630" y="77353"/>
                  <a:pt x="1094932" y="89855"/>
                  <a:pt x="1096495" y="102356"/>
                </a:cubicBezTo>
                <a:cubicBezTo>
                  <a:pt x="1106392" y="101314"/>
                  <a:pt x="1118372" y="99752"/>
                  <a:pt x="1132437" y="97668"/>
                </a:cubicBezTo>
                <a:close/>
                <a:moveTo>
                  <a:pt x="4508677" y="55866"/>
                </a:moveTo>
                <a:cubicBezTo>
                  <a:pt x="4502426" y="56647"/>
                  <a:pt x="4486278" y="58601"/>
                  <a:pt x="4460233" y="61726"/>
                </a:cubicBezTo>
                <a:lnTo>
                  <a:pt x="4460233" y="92980"/>
                </a:lnTo>
                <a:cubicBezTo>
                  <a:pt x="4472214" y="91938"/>
                  <a:pt x="4482502" y="90245"/>
                  <a:pt x="4491096" y="87901"/>
                </a:cubicBezTo>
                <a:cubicBezTo>
                  <a:pt x="4499692" y="85557"/>
                  <a:pt x="4505291" y="86078"/>
                  <a:pt x="4507896" y="89464"/>
                </a:cubicBezTo>
                <a:cubicBezTo>
                  <a:pt x="4510500" y="92850"/>
                  <a:pt x="4505291" y="95585"/>
                  <a:pt x="4492268" y="97668"/>
                </a:cubicBezTo>
                <a:cubicBezTo>
                  <a:pt x="4479246" y="99752"/>
                  <a:pt x="4468307" y="100533"/>
                  <a:pt x="4459452" y="100012"/>
                </a:cubicBezTo>
                <a:lnTo>
                  <a:pt x="4459452" y="121109"/>
                </a:lnTo>
                <a:cubicBezTo>
                  <a:pt x="4469349" y="120067"/>
                  <a:pt x="4478856" y="118504"/>
                  <a:pt x="4487971" y="116421"/>
                </a:cubicBezTo>
                <a:cubicBezTo>
                  <a:pt x="4497087" y="114337"/>
                  <a:pt x="4503468" y="114597"/>
                  <a:pt x="4507114" y="117202"/>
                </a:cubicBezTo>
                <a:cubicBezTo>
                  <a:pt x="4510760" y="119806"/>
                  <a:pt x="4508807" y="122281"/>
                  <a:pt x="4501254" y="124625"/>
                </a:cubicBezTo>
                <a:cubicBezTo>
                  <a:pt x="4493701" y="126969"/>
                  <a:pt x="4479767" y="128141"/>
                  <a:pt x="4459452" y="128141"/>
                </a:cubicBezTo>
                <a:lnTo>
                  <a:pt x="4459452" y="152363"/>
                </a:lnTo>
                <a:cubicBezTo>
                  <a:pt x="4471954" y="150800"/>
                  <a:pt x="4484064" y="149367"/>
                  <a:pt x="4495784" y="148065"/>
                </a:cubicBezTo>
                <a:cubicBezTo>
                  <a:pt x="4507505" y="146763"/>
                  <a:pt x="4514798" y="147805"/>
                  <a:pt x="4517662" y="151191"/>
                </a:cubicBezTo>
                <a:cubicBezTo>
                  <a:pt x="4520527" y="154576"/>
                  <a:pt x="4522480" y="155227"/>
                  <a:pt x="4523522" y="153144"/>
                </a:cubicBezTo>
                <a:cubicBezTo>
                  <a:pt x="4524564" y="151060"/>
                  <a:pt x="4525216" y="148716"/>
                  <a:pt x="4525476" y="146112"/>
                </a:cubicBezTo>
                <a:cubicBezTo>
                  <a:pt x="4525736" y="143507"/>
                  <a:pt x="4525866" y="135173"/>
                  <a:pt x="4525866" y="121109"/>
                </a:cubicBezTo>
                <a:cubicBezTo>
                  <a:pt x="4525866" y="107044"/>
                  <a:pt x="4525736" y="96626"/>
                  <a:pt x="4525476" y="89855"/>
                </a:cubicBezTo>
                <a:cubicBezTo>
                  <a:pt x="4525216" y="83083"/>
                  <a:pt x="4524694" y="76962"/>
                  <a:pt x="4523913" y="71493"/>
                </a:cubicBezTo>
                <a:cubicBezTo>
                  <a:pt x="4523132" y="66024"/>
                  <a:pt x="4521960" y="61856"/>
                  <a:pt x="4520397" y="58991"/>
                </a:cubicBezTo>
                <a:cubicBezTo>
                  <a:pt x="4518834" y="56127"/>
                  <a:pt x="4514928" y="55085"/>
                  <a:pt x="4508677" y="55866"/>
                </a:cubicBezTo>
                <a:close/>
                <a:moveTo>
                  <a:pt x="1177755" y="54987"/>
                </a:moveTo>
                <a:cubicBezTo>
                  <a:pt x="1175932" y="54662"/>
                  <a:pt x="1173588" y="54694"/>
                  <a:pt x="1170723" y="55085"/>
                </a:cubicBezTo>
                <a:cubicBezTo>
                  <a:pt x="1164993" y="55866"/>
                  <a:pt x="1156137" y="57038"/>
                  <a:pt x="1144157" y="58601"/>
                </a:cubicBezTo>
                <a:cubicBezTo>
                  <a:pt x="1143636" y="73186"/>
                  <a:pt x="1143375" y="85688"/>
                  <a:pt x="1143375" y="96105"/>
                </a:cubicBezTo>
                <a:cubicBezTo>
                  <a:pt x="1154835" y="95064"/>
                  <a:pt x="1167337" y="93501"/>
                  <a:pt x="1180880" y="91417"/>
                </a:cubicBezTo>
                <a:cubicBezTo>
                  <a:pt x="1182443" y="82041"/>
                  <a:pt x="1183354" y="74488"/>
                  <a:pt x="1183615" y="68758"/>
                </a:cubicBezTo>
                <a:cubicBezTo>
                  <a:pt x="1183875" y="63028"/>
                  <a:pt x="1183224" y="59122"/>
                  <a:pt x="1181662" y="57038"/>
                </a:cubicBezTo>
                <a:cubicBezTo>
                  <a:pt x="1180880" y="55996"/>
                  <a:pt x="1179578" y="55313"/>
                  <a:pt x="1177755" y="54987"/>
                </a:cubicBezTo>
                <a:close/>
                <a:moveTo>
                  <a:pt x="6148744" y="53522"/>
                </a:moveTo>
                <a:cubicBezTo>
                  <a:pt x="6153172" y="54303"/>
                  <a:pt x="6157208" y="55996"/>
                  <a:pt x="6160855" y="58601"/>
                </a:cubicBezTo>
                <a:cubicBezTo>
                  <a:pt x="6165022" y="60684"/>
                  <a:pt x="6166064" y="63549"/>
                  <a:pt x="6163980" y="67196"/>
                </a:cubicBezTo>
                <a:cubicBezTo>
                  <a:pt x="6161897" y="70842"/>
                  <a:pt x="6160985" y="82823"/>
                  <a:pt x="6161246" y="103138"/>
                </a:cubicBezTo>
                <a:cubicBezTo>
                  <a:pt x="6161506" y="123453"/>
                  <a:pt x="6160985" y="140252"/>
                  <a:pt x="6159683" y="153535"/>
                </a:cubicBezTo>
                <a:cubicBezTo>
                  <a:pt x="6158381" y="166817"/>
                  <a:pt x="6155906" y="169813"/>
                  <a:pt x="6152260" y="162520"/>
                </a:cubicBezTo>
                <a:cubicBezTo>
                  <a:pt x="6148614" y="155227"/>
                  <a:pt x="6147702" y="147935"/>
                  <a:pt x="6149526" y="140642"/>
                </a:cubicBezTo>
                <a:cubicBezTo>
                  <a:pt x="6151348" y="133350"/>
                  <a:pt x="6152260" y="119025"/>
                  <a:pt x="6152260" y="97668"/>
                </a:cubicBezTo>
                <a:cubicBezTo>
                  <a:pt x="6152260" y="75790"/>
                  <a:pt x="6150568" y="62768"/>
                  <a:pt x="6147182" y="58601"/>
                </a:cubicBezTo>
                <a:cubicBezTo>
                  <a:pt x="6143796" y="54434"/>
                  <a:pt x="6144316" y="52741"/>
                  <a:pt x="6148744" y="53522"/>
                </a:cubicBezTo>
                <a:close/>
                <a:moveTo>
                  <a:pt x="2664236" y="53424"/>
                </a:moveTo>
                <a:cubicBezTo>
                  <a:pt x="2666906" y="53880"/>
                  <a:pt x="2669347" y="54955"/>
                  <a:pt x="2671561" y="56647"/>
                </a:cubicBezTo>
                <a:cubicBezTo>
                  <a:pt x="2675989" y="60033"/>
                  <a:pt x="2673515" y="62377"/>
                  <a:pt x="2664138" y="63680"/>
                </a:cubicBezTo>
                <a:cubicBezTo>
                  <a:pt x="2654762" y="64982"/>
                  <a:pt x="2643823" y="66414"/>
                  <a:pt x="2631322" y="67977"/>
                </a:cubicBezTo>
                <a:cubicBezTo>
                  <a:pt x="2636531" y="72144"/>
                  <a:pt x="2638354" y="75790"/>
                  <a:pt x="2636791" y="78916"/>
                </a:cubicBezTo>
                <a:cubicBezTo>
                  <a:pt x="2635228" y="82041"/>
                  <a:pt x="2634317" y="88162"/>
                  <a:pt x="2634056" y="97278"/>
                </a:cubicBezTo>
                <a:cubicBezTo>
                  <a:pt x="2633796" y="106393"/>
                  <a:pt x="2634056" y="113035"/>
                  <a:pt x="2634838" y="117202"/>
                </a:cubicBezTo>
                <a:cubicBezTo>
                  <a:pt x="2635619" y="121369"/>
                  <a:pt x="2639265" y="123322"/>
                  <a:pt x="2645777" y="123062"/>
                </a:cubicBezTo>
                <a:cubicBezTo>
                  <a:pt x="2652288" y="122802"/>
                  <a:pt x="2657106" y="122281"/>
                  <a:pt x="2660232" y="121499"/>
                </a:cubicBezTo>
                <a:cubicBezTo>
                  <a:pt x="2663357" y="120718"/>
                  <a:pt x="2665180" y="118374"/>
                  <a:pt x="2665701" y="114467"/>
                </a:cubicBezTo>
                <a:cubicBezTo>
                  <a:pt x="2666222" y="110560"/>
                  <a:pt x="2666873" y="105482"/>
                  <a:pt x="2667654" y="99231"/>
                </a:cubicBezTo>
                <a:cubicBezTo>
                  <a:pt x="2668436" y="92980"/>
                  <a:pt x="2669478" y="94152"/>
                  <a:pt x="2670780" y="102747"/>
                </a:cubicBezTo>
                <a:cubicBezTo>
                  <a:pt x="2672082" y="111342"/>
                  <a:pt x="2674296" y="117202"/>
                  <a:pt x="2677421" y="120327"/>
                </a:cubicBezTo>
                <a:cubicBezTo>
                  <a:pt x="2680547" y="123453"/>
                  <a:pt x="2678854" y="126708"/>
                  <a:pt x="2672343" y="130094"/>
                </a:cubicBezTo>
                <a:cubicBezTo>
                  <a:pt x="2665831" y="133480"/>
                  <a:pt x="2657888" y="135043"/>
                  <a:pt x="2648511" y="134782"/>
                </a:cubicBezTo>
                <a:cubicBezTo>
                  <a:pt x="2639135" y="134522"/>
                  <a:pt x="2632884" y="132308"/>
                  <a:pt x="2629759" y="128141"/>
                </a:cubicBezTo>
                <a:cubicBezTo>
                  <a:pt x="2626634" y="123974"/>
                  <a:pt x="2625201" y="118374"/>
                  <a:pt x="2625462" y="111342"/>
                </a:cubicBezTo>
                <a:cubicBezTo>
                  <a:pt x="2625722" y="104310"/>
                  <a:pt x="2625852" y="96887"/>
                  <a:pt x="2625852" y="89073"/>
                </a:cubicBezTo>
                <a:cubicBezTo>
                  <a:pt x="2625852" y="81260"/>
                  <a:pt x="2625331" y="74488"/>
                  <a:pt x="2624290" y="68758"/>
                </a:cubicBezTo>
                <a:lnTo>
                  <a:pt x="2607881" y="71102"/>
                </a:lnTo>
                <a:cubicBezTo>
                  <a:pt x="2613090" y="74749"/>
                  <a:pt x="2615044" y="78525"/>
                  <a:pt x="2613741" y="82432"/>
                </a:cubicBezTo>
                <a:cubicBezTo>
                  <a:pt x="2612439" y="86339"/>
                  <a:pt x="2609704" y="93371"/>
                  <a:pt x="2605537" y="103528"/>
                </a:cubicBezTo>
                <a:cubicBezTo>
                  <a:pt x="2601370" y="113686"/>
                  <a:pt x="2594208" y="121630"/>
                  <a:pt x="2584050" y="127359"/>
                </a:cubicBezTo>
                <a:cubicBezTo>
                  <a:pt x="2573893" y="133089"/>
                  <a:pt x="2572460" y="132438"/>
                  <a:pt x="2579753" y="125406"/>
                </a:cubicBezTo>
                <a:cubicBezTo>
                  <a:pt x="2587045" y="118374"/>
                  <a:pt x="2592775" y="110040"/>
                  <a:pt x="2596942" y="100403"/>
                </a:cubicBezTo>
                <a:cubicBezTo>
                  <a:pt x="2601110" y="90766"/>
                  <a:pt x="2602933" y="81260"/>
                  <a:pt x="2602412" y="71884"/>
                </a:cubicBezTo>
                <a:cubicBezTo>
                  <a:pt x="2594078" y="73446"/>
                  <a:pt x="2588348" y="74358"/>
                  <a:pt x="2585222" y="74618"/>
                </a:cubicBezTo>
                <a:cubicBezTo>
                  <a:pt x="2582097" y="74879"/>
                  <a:pt x="2578581" y="73707"/>
                  <a:pt x="2574674" y="71102"/>
                </a:cubicBezTo>
                <a:cubicBezTo>
                  <a:pt x="2570767" y="68498"/>
                  <a:pt x="2571939" y="67196"/>
                  <a:pt x="2578190" y="67196"/>
                </a:cubicBezTo>
                <a:cubicBezTo>
                  <a:pt x="2584962" y="67196"/>
                  <a:pt x="2593296" y="66284"/>
                  <a:pt x="2603193" y="64461"/>
                </a:cubicBezTo>
                <a:cubicBezTo>
                  <a:pt x="2613090" y="62638"/>
                  <a:pt x="2622727" y="60815"/>
                  <a:pt x="2632103" y="58991"/>
                </a:cubicBezTo>
                <a:cubicBezTo>
                  <a:pt x="2641479" y="57168"/>
                  <a:pt x="2649293" y="55475"/>
                  <a:pt x="2655544" y="53913"/>
                </a:cubicBezTo>
                <a:cubicBezTo>
                  <a:pt x="2658669" y="53131"/>
                  <a:pt x="2661566" y="52969"/>
                  <a:pt x="2664236" y="53424"/>
                </a:cubicBezTo>
                <a:close/>
                <a:moveTo>
                  <a:pt x="3595077" y="50006"/>
                </a:moveTo>
                <a:cubicBezTo>
                  <a:pt x="3598984" y="50527"/>
                  <a:pt x="3602760" y="51829"/>
                  <a:pt x="3606406" y="53913"/>
                </a:cubicBezTo>
                <a:cubicBezTo>
                  <a:pt x="3610574" y="55996"/>
                  <a:pt x="3611876" y="58861"/>
                  <a:pt x="3610313" y="62508"/>
                </a:cubicBezTo>
                <a:cubicBezTo>
                  <a:pt x="3608750" y="66154"/>
                  <a:pt x="3607839" y="74749"/>
                  <a:pt x="3607578" y="88292"/>
                </a:cubicBezTo>
                <a:cubicBezTo>
                  <a:pt x="3607318" y="101835"/>
                  <a:pt x="3607188" y="110430"/>
                  <a:pt x="3607188" y="114076"/>
                </a:cubicBezTo>
                <a:cubicBezTo>
                  <a:pt x="3607188" y="117723"/>
                  <a:pt x="3609532" y="117723"/>
                  <a:pt x="3614220" y="114076"/>
                </a:cubicBezTo>
                <a:cubicBezTo>
                  <a:pt x="3618908" y="110430"/>
                  <a:pt x="3626591" y="103919"/>
                  <a:pt x="3637270" y="94543"/>
                </a:cubicBezTo>
                <a:cubicBezTo>
                  <a:pt x="3647948" y="85167"/>
                  <a:pt x="3653938" y="80869"/>
                  <a:pt x="3655240" y="81651"/>
                </a:cubicBezTo>
                <a:cubicBezTo>
                  <a:pt x="3656543" y="82432"/>
                  <a:pt x="3653418" y="86990"/>
                  <a:pt x="3645864" y="95324"/>
                </a:cubicBezTo>
                <a:cubicBezTo>
                  <a:pt x="3638311" y="103659"/>
                  <a:pt x="3630888" y="111602"/>
                  <a:pt x="3623596" y="119155"/>
                </a:cubicBezTo>
                <a:cubicBezTo>
                  <a:pt x="3616303" y="126708"/>
                  <a:pt x="3610704" y="133740"/>
                  <a:pt x="3606797" y="140252"/>
                </a:cubicBezTo>
                <a:cubicBezTo>
                  <a:pt x="3602890" y="146763"/>
                  <a:pt x="3599895" y="150018"/>
                  <a:pt x="3597812" y="150018"/>
                </a:cubicBezTo>
                <a:cubicBezTo>
                  <a:pt x="3595728" y="150018"/>
                  <a:pt x="3593514" y="148195"/>
                  <a:pt x="3591170" y="144549"/>
                </a:cubicBezTo>
                <a:cubicBezTo>
                  <a:pt x="3588826" y="140903"/>
                  <a:pt x="3588956" y="137256"/>
                  <a:pt x="3591561" y="133610"/>
                </a:cubicBezTo>
                <a:cubicBezTo>
                  <a:pt x="3594165" y="129964"/>
                  <a:pt x="3596249" y="124364"/>
                  <a:pt x="3597812" y="116811"/>
                </a:cubicBezTo>
                <a:cubicBezTo>
                  <a:pt x="3599374" y="109258"/>
                  <a:pt x="3599634" y="98059"/>
                  <a:pt x="3598593" y="83213"/>
                </a:cubicBezTo>
                <a:cubicBezTo>
                  <a:pt x="3597551" y="68368"/>
                  <a:pt x="3595728" y="58991"/>
                  <a:pt x="3593124" y="55085"/>
                </a:cubicBezTo>
                <a:cubicBezTo>
                  <a:pt x="3590519" y="51178"/>
                  <a:pt x="3591170" y="49485"/>
                  <a:pt x="3595077" y="50006"/>
                </a:cubicBezTo>
                <a:close/>
                <a:moveTo>
                  <a:pt x="5350393" y="48150"/>
                </a:moveTo>
                <a:cubicBezTo>
                  <a:pt x="5351956" y="47825"/>
                  <a:pt x="5354950" y="48704"/>
                  <a:pt x="5359378" y="50787"/>
                </a:cubicBezTo>
                <a:cubicBezTo>
                  <a:pt x="5366150" y="52871"/>
                  <a:pt x="5368494" y="55866"/>
                  <a:pt x="5366410" y="59773"/>
                </a:cubicBezTo>
                <a:cubicBezTo>
                  <a:pt x="5364327" y="63680"/>
                  <a:pt x="5363676" y="73316"/>
                  <a:pt x="5364457" y="88683"/>
                </a:cubicBezTo>
                <a:cubicBezTo>
                  <a:pt x="5365238" y="104049"/>
                  <a:pt x="5364327" y="114076"/>
                  <a:pt x="5361722" y="118765"/>
                </a:cubicBezTo>
                <a:cubicBezTo>
                  <a:pt x="5359118" y="123453"/>
                  <a:pt x="5356774" y="122802"/>
                  <a:pt x="5354690" y="116811"/>
                </a:cubicBezTo>
                <a:cubicBezTo>
                  <a:pt x="5352606" y="110821"/>
                  <a:pt x="5351956" y="106133"/>
                  <a:pt x="5352737" y="102747"/>
                </a:cubicBezTo>
                <a:cubicBezTo>
                  <a:pt x="5353518" y="99361"/>
                  <a:pt x="5353909" y="91678"/>
                  <a:pt x="5353909" y="79697"/>
                </a:cubicBezTo>
                <a:cubicBezTo>
                  <a:pt x="5353909" y="67196"/>
                  <a:pt x="5352606" y="58210"/>
                  <a:pt x="5350002" y="52741"/>
                </a:cubicBezTo>
                <a:cubicBezTo>
                  <a:pt x="5348700" y="50006"/>
                  <a:pt x="5348830" y="48476"/>
                  <a:pt x="5350393" y="48150"/>
                </a:cubicBezTo>
                <a:close/>
                <a:moveTo>
                  <a:pt x="4900039" y="47955"/>
                </a:moveTo>
                <a:cubicBezTo>
                  <a:pt x="4901602" y="47629"/>
                  <a:pt x="4903816" y="48443"/>
                  <a:pt x="4906680" y="50397"/>
                </a:cubicBezTo>
                <a:cubicBezTo>
                  <a:pt x="4912410" y="54303"/>
                  <a:pt x="4914754" y="56908"/>
                  <a:pt x="4913712" y="58210"/>
                </a:cubicBezTo>
                <a:cubicBezTo>
                  <a:pt x="4912670" y="59512"/>
                  <a:pt x="4911629" y="60945"/>
                  <a:pt x="4910587" y="62508"/>
                </a:cubicBezTo>
                <a:cubicBezTo>
                  <a:pt x="4928298" y="78135"/>
                  <a:pt x="4940800" y="88683"/>
                  <a:pt x="4948092" y="94152"/>
                </a:cubicBezTo>
                <a:cubicBezTo>
                  <a:pt x="4955384" y="99622"/>
                  <a:pt x="4962807" y="104310"/>
                  <a:pt x="4970360" y="108216"/>
                </a:cubicBezTo>
                <a:cubicBezTo>
                  <a:pt x="4977914" y="112123"/>
                  <a:pt x="4986378" y="115509"/>
                  <a:pt x="4995754" y="118374"/>
                </a:cubicBezTo>
                <a:cubicBezTo>
                  <a:pt x="5005130" y="121239"/>
                  <a:pt x="5007344" y="123062"/>
                  <a:pt x="5002396" y="123843"/>
                </a:cubicBezTo>
                <a:cubicBezTo>
                  <a:pt x="4997447" y="124625"/>
                  <a:pt x="4988722" y="125015"/>
                  <a:pt x="4976220" y="125015"/>
                </a:cubicBezTo>
                <a:cubicBezTo>
                  <a:pt x="4964240" y="125015"/>
                  <a:pt x="4956036" y="122671"/>
                  <a:pt x="4951608" y="117983"/>
                </a:cubicBezTo>
                <a:cubicBezTo>
                  <a:pt x="4947180" y="113295"/>
                  <a:pt x="4941972" y="107435"/>
                  <a:pt x="4935981" y="100403"/>
                </a:cubicBezTo>
                <a:cubicBezTo>
                  <a:pt x="4929990" y="93371"/>
                  <a:pt x="4920484" y="82823"/>
                  <a:pt x="4907462" y="68758"/>
                </a:cubicBezTo>
                <a:cubicBezTo>
                  <a:pt x="4898606" y="83864"/>
                  <a:pt x="4889751" y="96366"/>
                  <a:pt x="4880896" y="106263"/>
                </a:cubicBezTo>
                <a:cubicBezTo>
                  <a:pt x="4872040" y="116160"/>
                  <a:pt x="4863316" y="124234"/>
                  <a:pt x="4854721" y="130485"/>
                </a:cubicBezTo>
                <a:cubicBezTo>
                  <a:pt x="4846126" y="136736"/>
                  <a:pt x="4836880" y="141554"/>
                  <a:pt x="4826983" y="144940"/>
                </a:cubicBezTo>
                <a:cubicBezTo>
                  <a:pt x="4817086" y="148326"/>
                  <a:pt x="4817086" y="146893"/>
                  <a:pt x="4826983" y="140642"/>
                </a:cubicBezTo>
                <a:cubicBezTo>
                  <a:pt x="4836880" y="134392"/>
                  <a:pt x="4846647" y="126708"/>
                  <a:pt x="4856284" y="117593"/>
                </a:cubicBezTo>
                <a:cubicBezTo>
                  <a:pt x="4865920" y="108477"/>
                  <a:pt x="4873994" y="99361"/>
                  <a:pt x="4880506" y="90245"/>
                </a:cubicBezTo>
                <a:cubicBezTo>
                  <a:pt x="4887016" y="81130"/>
                  <a:pt x="4891314" y="73837"/>
                  <a:pt x="4893398" y="68368"/>
                </a:cubicBezTo>
                <a:cubicBezTo>
                  <a:pt x="4895481" y="62898"/>
                  <a:pt x="4896784" y="57559"/>
                  <a:pt x="4897304" y="52350"/>
                </a:cubicBezTo>
                <a:cubicBezTo>
                  <a:pt x="4897564" y="49746"/>
                  <a:pt x="4898476" y="48281"/>
                  <a:pt x="4900039" y="47955"/>
                </a:cubicBezTo>
                <a:close/>
                <a:moveTo>
                  <a:pt x="2978538" y="46392"/>
                </a:moveTo>
                <a:cubicBezTo>
                  <a:pt x="2974631" y="46718"/>
                  <a:pt x="2969162" y="47922"/>
                  <a:pt x="2962129" y="50006"/>
                </a:cubicBezTo>
                <a:lnTo>
                  <a:pt x="2962129" y="89073"/>
                </a:lnTo>
                <a:cubicBezTo>
                  <a:pt x="2965776" y="87511"/>
                  <a:pt x="2969552" y="86208"/>
                  <a:pt x="2973459" y="85167"/>
                </a:cubicBezTo>
                <a:cubicBezTo>
                  <a:pt x="2977366" y="84125"/>
                  <a:pt x="2980231" y="84776"/>
                  <a:pt x="2982054" y="87120"/>
                </a:cubicBezTo>
                <a:cubicBezTo>
                  <a:pt x="2983877" y="89464"/>
                  <a:pt x="2982445" y="91287"/>
                  <a:pt x="2977756" y="92589"/>
                </a:cubicBezTo>
                <a:cubicBezTo>
                  <a:pt x="2973068" y="93892"/>
                  <a:pt x="2967599" y="94543"/>
                  <a:pt x="2961348" y="94543"/>
                </a:cubicBezTo>
                <a:lnTo>
                  <a:pt x="2961348" y="136736"/>
                </a:lnTo>
                <a:cubicBezTo>
                  <a:pt x="2970203" y="135173"/>
                  <a:pt x="2978017" y="134392"/>
                  <a:pt x="2984789" y="134392"/>
                </a:cubicBezTo>
                <a:cubicBezTo>
                  <a:pt x="2986872" y="129703"/>
                  <a:pt x="2987914" y="122932"/>
                  <a:pt x="2987914" y="114076"/>
                </a:cubicBezTo>
                <a:lnTo>
                  <a:pt x="2987914" y="76572"/>
                </a:lnTo>
                <a:cubicBezTo>
                  <a:pt x="2987914" y="60424"/>
                  <a:pt x="2987133" y="50918"/>
                  <a:pt x="2985570" y="48053"/>
                </a:cubicBezTo>
                <a:cubicBezTo>
                  <a:pt x="2984789" y="46620"/>
                  <a:pt x="2982445" y="46067"/>
                  <a:pt x="2978538" y="46392"/>
                </a:cubicBezTo>
                <a:close/>
                <a:moveTo>
                  <a:pt x="1371873" y="45025"/>
                </a:moveTo>
                <a:cubicBezTo>
                  <a:pt x="1373826" y="45220"/>
                  <a:pt x="1375585" y="45839"/>
                  <a:pt x="1377147" y="46881"/>
                </a:cubicBezTo>
                <a:cubicBezTo>
                  <a:pt x="1380273" y="48964"/>
                  <a:pt x="1379752" y="51048"/>
                  <a:pt x="1375585" y="53131"/>
                </a:cubicBezTo>
                <a:cubicBezTo>
                  <a:pt x="1371417" y="55215"/>
                  <a:pt x="1362822" y="57559"/>
                  <a:pt x="1349800" y="60164"/>
                </a:cubicBezTo>
                <a:cubicBezTo>
                  <a:pt x="1353446" y="62768"/>
                  <a:pt x="1354879" y="65242"/>
                  <a:pt x="1354097" y="67586"/>
                </a:cubicBezTo>
                <a:cubicBezTo>
                  <a:pt x="1353316" y="69930"/>
                  <a:pt x="1352665" y="73967"/>
                  <a:pt x="1352144" y="79697"/>
                </a:cubicBezTo>
                <a:cubicBezTo>
                  <a:pt x="1357874" y="78655"/>
                  <a:pt x="1362432" y="77744"/>
                  <a:pt x="1365818" y="76962"/>
                </a:cubicBezTo>
                <a:cubicBezTo>
                  <a:pt x="1369204" y="76181"/>
                  <a:pt x="1372329" y="77093"/>
                  <a:pt x="1375194" y="79697"/>
                </a:cubicBezTo>
                <a:cubicBezTo>
                  <a:pt x="1378059" y="82302"/>
                  <a:pt x="1376626" y="84385"/>
                  <a:pt x="1370896" y="85948"/>
                </a:cubicBezTo>
                <a:cubicBezTo>
                  <a:pt x="1365167" y="87511"/>
                  <a:pt x="1358916" y="88813"/>
                  <a:pt x="1352144" y="89855"/>
                </a:cubicBezTo>
                <a:lnTo>
                  <a:pt x="1351363" y="118765"/>
                </a:lnTo>
                <a:cubicBezTo>
                  <a:pt x="1362302" y="117202"/>
                  <a:pt x="1371157" y="115769"/>
                  <a:pt x="1377929" y="114467"/>
                </a:cubicBezTo>
                <a:cubicBezTo>
                  <a:pt x="1384700" y="113165"/>
                  <a:pt x="1389779" y="114467"/>
                  <a:pt x="1393165" y="118374"/>
                </a:cubicBezTo>
                <a:cubicBezTo>
                  <a:pt x="1396551" y="122281"/>
                  <a:pt x="1394728" y="124104"/>
                  <a:pt x="1387695" y="123843"/>
                </a:cubicBezTo>
                <a:cubicBezTo>
                  <a:pt x="1380663" y="123583"/>
                  <a:pt x="1372720" y="123974"/>
                  <a:pt x="1363864" y="125015"/>
                </a:cubicBezTo>
                <a:cubicBezTo>
                  <a:pt x="1355009" y="126057"/>
                  <a:pt x="1347586" y="127229"/>
                  <a:pt x="1341596" y="128531"/>
                </a:cubicBezTo>
                <a:cubicBezTo>
                  <a:pt x="1335606" y="129834"/>
                  <a:pt x="1329745" y="131006"/>
                  <a:pt x="1324016" y="132047"/>
                </a:cubicBezTo>
                <a:cubicBezTo>
                  <a:pt x="1318286" y="133089"/>
                  <a:pt x="1313467" y="131917"/>
                  <a:pt x="1309561" y="128531"/>
                </a:cubicBezTo>
                <a:cubicBezTo>
                  <a:pt x="1305654" y="125146"/>
                  <a:pt x="1306565" y="123453"/>
                  <a:pt x="1312295" y="123453"/>
                </a:cubicBezTo>
                <a:cubicBezTo>
                  <a:pt x="1318546" y="123453"/>
                  <a:pt x="1328704" y="122150"/>
                  <a:pt x="1342768" y="119546"/>
                </a:cubicBezTo>
                <a:lnTo>
                  <a:pt x="1342768" y="91417"/>
                </a:lnTo>
                <a:cubicBezTo>
                  <a:pt x="1332871" y="91938"/>
                  <a:pt x="1326360" y="91287"/>
                  <a:pt x="1323234" y="89464"/>
                </a:cubicBezTo>
                <a:cubicBezTo>
                  <a:pt x="1320109" y="87641"/>
                  <a:pt x="1320890" y="86208"/>
                  <a:pt x="1325578" y="85167"/>
                </a:cubicBezTo>
                <a:cubicBezTo>
                  <a:pt x="1330266" y="84125"/>
                  <a:pt x="1335996" y="82823"/>
                  <a:pt x="1342768" y="81260"/>
                </a:cubicBezTo>
                <a:cubicBezTo>
                  <a:pt x="1342768" y="73446"/>
                  <a:pt x="1341987" y="66935"/>
                  <a:pt x="1340424" y="61726"/>
                </a:cubicBezTo>
                <a:cubicBezTo>
                  <a:pt x="1331569" y="62247"/>
                  <a:pt x="1325188" y="61596"/>
                  <a:pt x="1321281" y="59773"/>
                </a:cubicBezTo>
                <a:cubicBezTo>
                  <a:pt x="1317374" y="57950"/>
                  <a:pt x="1317765" y="56647"/>
                  <a:pt x="1322453" y="55866"/>
                </a:cubicBezTo>
                <a:cubicBezTo>
                  <a:pt x="1327141" y="55085"/>
                  <a:pt x="1334303" y="53522"/>
                  <a:pt x="1343940" y="51178"/>
                </a:cubicBezTo>
                <a:cubicBezTo>
                  <a:pt x="1353577" y="48834"/>
                  <a:pt x="1360739" y="47011"/>
                  <a:pt x="1365427" y="45709"/>
                </a:cubicBezTo>
                <a:cubicBezTo>
                  <a:pt x="1367771" y="45057"/>
                  <a:pt x="1369920" y="44830"/>
                  <a:pt x="1371873" y="45025"/>
                </a:cubicBezTo>
                <a:close/>
                <a:moveTo>
                  <a:pt x="3641958" y="40434"/>
                </a:moveTo>
                <a:cubicBezTo>
                  <a:pt x="3643520" y="40044"/>
                  <a:pt x="3646255" y="40109"/>
                  <a:pt x="3650162" y="40630"/>
                </a:cubicBezTo>
                <a:cubicBezTo>
                  <a:pt x="3657975" y="41672"/>
                  <a:pt x="3663445" y="44016"/>
                  <a:pt x="3666570" y="47662"/>
                </a:cubicBezTo>
                <a:cubicBezTo>
                  <a:pt x="3669696" y="51308"/>
                  <a:pt x="3670868" y="55475"/>
                  <a:pt x="3670086" y="60164"/>
                </a:cubicBezTo>
                <a:cubicBezTo>
                  <a:pt x="3669305" y="64852"/>
                  <a:pt x="3666700" y="65633"/>
                  <a:pt x="3662273" y="62508"/>
                </a:cubicBezTo>
                <a:cubicBezTo>
                  <a:pt x="3657845" y="59382"/>
                  <a:pt x="3653548" y="55996"/>
                  <a:pt x="3649380" y="52350"/>
                </a:cubicBezTo>
                <a:cubicBezTo>
                  <a:pt x="3645213" y="48704"/>
                  <a:pt x="3642348" y="45578"/>
                  <a:pt x="3640786" y="42974"/>
                </a:cubicBezTo>
                <a:cubicBezTo>
                  <a:pt x="3640004" y="41672"/>
                  <a:pt x="3640395" y="40825"/>
                  <a:pt x="3641958" y="40434"/>
                </a:cubicBezTo>
                <a:close/>
                <a:moveTo>
                  <a:pt x="463450" y="38579"/>
                </a:moveTo>
                <a:cubicBezTo>
                  <a:pt x="464296" y="39295"/>
                  <a:pt x="465240" y="41151"/>
                  <a:pt x="466282" y="44146"/>
                </a:cubicBezTo>
                <a:cubicBezTo>
                  <a:pt x="468366" y="50136"/>
                  <a:pt x="467063" y="57689"/>
                  <a:pt x="462375" y="66805"/>
                </a:cubicBezTo>
                <a:cubicBezTo>
                  <a:pt x="457687" y="75921"/>
                  <a:pt x="453780" y="78395"/>
                  <a:pt x="450655" y="74228"/>
                </a:cubicBezTo>
                <a:cubicBezTo>
                  <a:pt x="447530" y="70061"/>
                  <a:pt x="448832" y="63549"/>
                  <a:pt x="454562" y="54694"/>
                </a:cubicBezTo>
                <a:cubicBezTo>
                  <a:pt x="457687" y="47922"/>
                  <a:pt x="459901" y="42974"/>
                  <a:pt x="461203" y="39848"/>
                </a:cubicBezTo>
                <a:cubicBezTo>
                  <a:pt x="461854" y="38286"/>
                  <a:pt x="462603" y="37863"/>
                  <a:pt x="463450" y="38579"/>
                </a:cubicBezTo>
                <a:close/>
                <a:moveTo>
                  <a:pt x="2988012" y="37602"/>
                </a:moveTo>
                <a:cubicBezTo>
                  <a:pt x="2990160" y="37928"/>
                  <a:pt x="2992862" y="38807"/>
                  <a:pt x="2996118" y="40239"/>
                </a:cubicBezTo>
                <a:cubicBezTo>
                  <a:pt x="3002629" y="43104"/>
                  <a:pt x="3004973" y="45709"/>
                  <a:pt x="3003150" y="48053"/>
                </a:cubicBezTo>
                <a:cubicBezTo>
                  <a:pt x="3001327" y="50397"/>
                  <a:pt x="2999634" y="54173"/>
                  <a:pt x="2998071" y="59382"/>
                </a:cubicBezTo>
                <a:cubicBezTo>
                  <a:pt x="2996509" y="64591"/>
                  <a:pt x="2996118" y="78655"/>
                  <a:pt x="2996899" y="101575"/>
                </a:cubicBezTo>
                <a:cubicBezTo>
                  <a:pt x="2997681" y="124494"/>
                  <a:pt x="2997030" y="139601"/>
                  <a:pt x="2994946" y="146893"/>
                </a:cubicBezTo>
                <a:cubicBezTo>
                  <a:pt x="2992862" y="154186"/>
                  <a:pt x="2991039" y="157181"/>
                  <a:pt x="2989477" y="155879"/>
                </a:cubicBezTo>
                <a:cubicBezTo>
                  <a:pt x="2987914" y="154576"/>
                  <a:pt x="2986351" y="149498"/>
                  <a:pt x="2984789" y="140642"/>
                </a:cubicBezTo>
                <a:cubicBezTo>
                  <a:pt x="2977496" y="141163"/>
                  <a:pt x="2969682" y="142205"/>
                  <a:pt x="2961348" y="143768"/>
                </a:cubicBezTo>
                <a:cubicBezTo>
                  <a:pt x="2960306" y="155227"/>
                  <a:pt x="2957962" y="157572"/>
                  <a:pt x="2954316" y="150800"/>
                </a:cubicBezTo>
                <a:cubicBezTo>
                  <a:pt x="2950670" y="144028"/>
                  <a:pt x="2949628" y="137777"/>
                  <a:pt x="2951191" y="132047"/>
                </a:cubicBezTo>
                <a:cubicBezTo>
                  <a:pt x="2952753" y="126318"/>
                  <a:pt x="2953665" y="112253"/>
                  <a:pt x="2953925" y="89855"/>
                </a:cubicBezTo>
                <a:cubicBezTo>
                  <a:pt x="2954186" y="67456"/>
                  <a:pt x="2952884" y="53392"/>
                  <a:pt x="2950019" y="47662"/>
                </a:cubicBezTo>
                <a:cubicBezTo>
                  <a:pt x="2947154" y="41932"/>
                  <a:pt x="2947675" y="39848"/>
                  <a:pt x="2951581" y="41411"/>
                </a:cubicBezTo>
                <a:cubicBezTo>
                  <a:pt x="2955488" y="42974"/>
                  <a:pt x="2961218" y="43234"/>
                  <a:pt x="2968771" y="42193"/>
                </a:cubicBezTo>
                <a:cubicBezTo>
                  <a:pt x="2976324" y="41151"/>
                  <a:pt x="2981142" y="39848"/>
                  <a:pt x="2983226" y="38286"/>
                </a:cubicBezTo>
                <a:cubicBezTo>
                  <a:pt x="2984268" y="37504"/>
                  <a:pt x="2985863" y="37277"/>
                  <a:pt x="2988012" y="37602"/>
                </a:cubicBezTo>
                <a:close/>
                <a:moveTo>
                  <a:pt x="1918189" y="37114"/>
                </a:moveTo>
                <a:cubicBezTo>
                  <a:pt x="1920337" y="37244"/>
                  <a:pt x="1923756" y="38025"/>
                  <a:pt x="1928444" y="39458"/>
                </a:cubicBezTo>
                <a:cubicBezTo>
                  <a:pt x="1937820" y="42323"/>
                  <a:pt x="1941727" y="47792"/>
                  <a:pt x="1940164" y="55866"/>
                </a:cubicBezTo>
                <a:cubicBezTo>
                  <a:pt x="1938601" y="63940"/>
                  <a:pt x="1934174" y="63810"/>
                  <a:pt x="1926881" y="55475"/>
                </a:cubicBezTo>
                <a:cubicBezTo>
                  <a:pt x="1920109" y="46620"/>
                  <a:pt x="1916333" y="41020"/>
                  <a:pt x="1915552" y="38676"/>
                </a:cubicBezTo>
                <a:cubicBezTo>
                  <a:pt x="1915161" y="37504"/>
                  <a:pt x="1916040" y="36984"/>
                  <a:pt x="1918189" y="37114"/>
                </a:cubicBezTo>
                <a:close/>
                <a:moveTo>
                  <a:pt x="4116729" y="36235"/>
                </a:moveTo>
                <a:cubicBezTo>
                  <a:pt x="4118161" y="36170"/>
                  <a:pt x="4119789" y="36463"/>
                  <a:pt x="4121612" y="37114"/>
                </a:cubicBezTo>
                <a:cubicBezTo>
                  <a:pt x="4125258" y="38416"/>
                  <a:pt x="4129035" y="40239"/>
                  <a:pt x="4132942" y="42583"/>
                </a:cubicBezTo>
                <a:cubicBezTo>
                  <a:pt x="4136848" y="44927"/>
                  <a:pt x="4136588" y="47662"/>
                  <a:pt x="4132160" y="50787"/>
                </a:cubicBezTo>
                <a:cubicBezTo>
                  <a:pt x="4127732" y="53913"/>
                  <a:pt x="4123696" y="61726"/>
                  <a:pt x="4120049" y="74228"/>
                </a:cubicBezTo>
                <a:cubicBezTo>
                  <a:pt x="4116403" y="86729"/>
                  <a:pt x="4114320" y="99882"/>
                  <a:pt x="4113798" y="113686"/>
                </a:cubicBezTo>
                <a:cubicBezTo>
                  <a:pt x="4113278" y="127490"/>
                  <a:pt x="4115101" y="136866"/>
                  <a:pt x="4119268" y="141814"/>
                </a:cubicBezTo>
                <a:cubicBezTo>
                  <a:pt x="4123435" y="146763"/>
                  <a:pt x="4129816" y="148586"/>
                  <a:pt x="4138411" y="147284"/>
                </a:cubicBezTo>
                <a:cubicBezTo>
                  <a:pt x="4147006" y="145982"/>
                  <a:pt x="4151954" y="143247"/>
                  <a:pt x="4153257" y="139080"/>
                </a:cubicBezTo>
                <a:cubicBezTo>
                  <a:pt x="4154559" y="134912"/>
                  <a:pt x="4155991" y="129052"/>
                  <a:pt x="4157554" y="121499"/>
                </a:cubicBezTo>
                <a:cubicBezTo>
                  <a:pt x="4159117" y="113946"/>
                  <a:pt x="4160158" y="114988"/>
                  <a:pt x="4160680" y="124625"/>
                </a:cubicBezTo>
                <a:cubicBezTo>
                  <a:pt x="4161200" y="134261"/>
                  <a:pt x="4162242" y="141424"/>
                  <a:pt x="4163805" y="146112"/>
                </a:cubicBezTo>
                <a:cubicBezTo>
                  <a:pt x="4165368" y="150800"/>
                  <a:pt x="4163935" y="154316"/>
                  <a:pt x="4159508" y="156660"/>
                </a:cubicBezTo>
                <a:cubicBezTo>
                  <a:pt x="4155080" y="159004"/>
                  <a:pt x="4147657" y="160176"/>
                  <a:pt x="4137239" y="160176"/>
                </a:cubicBezTo>
                <a:cubicBezTo>
                  <a:pt x="4127342" y="160176"/>
                  <a:pt x="4119919" y="157572"/>
                  <a:pt x="4114970" y="152363"/>
                </a:cubicBezTo>
                <a:cubicBezTo>
                  <a:pt x="4110022" y="147154"/>
                  <a:pt x="4107157" y="140382"/>
                  <a:pt x="4106376" y="132047"/>
                </a:cubicBezTo>
                <a:cubicBezTo>
                  <a:pt x="4105594" y="123713"/>
                  <a:pt x="4105985" y="112514"/>
                  <a:pt x="4107548" y="98450"/>
                </a:cubicBezTo>
                <a:cubicBezTo>
                  <a:pt x="4109110" y="84385"/>
                  <a:pt x="4110543" y="73056"/>
                  <a:pt x="4111845" y="64461"/>
                </a:cubicBezTo>
                <a:cubicBezTo>
                  <a:pt x="4113148" y="55866"/>
                  <a:pt x="4113668" y="50918"/>
                  <a:pt x="4113408" y="49615"/>
                </a:cubicBezTo>
                <a:cubicBezTo>
                  <a:pt x="4113148" y="48313"/>
                  <a:pt x="4110673" y="48183"/>
                  <a:pt x="4105985" y="49225"/>
                </a:cubicBezTo>
                <a:cubicBezTo>
                  <a:pt x="4101297" y="50266"/>
                  <a:pt x="4095307" y="51829"/>
                  <a:pt x="4088014" y="53913"/>
                </a:cubicBezTo>
                <a:cubicBezTo>
                  <a:pt x="4087493" y="72144"/>
                  <a:pt x="4085280" y="91938"/>
                  <a:pt x="4081373" y="113295"/>
                </a:cubicBezTo>
                <a:cubicBezTo>
                  <a:pt x="4077466" y="134652"/>
                  <a:pt x="4068611" y="150018"/>
                  <a:pt x="4054807" y="159395"/>
                </a:cubicBezTo>
                <a:cubicBezTo>
                  <a:pt x="4041003" y="168771"/>
                  <a:pt x="4038659" y="168901"/>
                  <a:pt x="4047775" y="159785"/>
                </a:cubicBezTo>
                <a:cubicBezTo>
                  <a:pt x="4056890" y="150670"/>
                  <a:pt x="4063532" y="140121"/>
                  <a:pt x="4067699" y="128141"/>
                </a:cubicBezTo>
                <a:cubicBezTo>
                  <a:pt x="4071866" y="116160"/>
                  <a:pt x="4074471" y="101705"/>
                  <a:pt x="4075512" y="84776"/>
                </a:cubicBezTo>
                <a:cubicBezTo>
                  <a:pt x="4076554" y="67847"/>
                  <a:pt x="4075903" y="56908"/>
                  <a:pt x="4073559" y="51959"/>
                </a:cubicBezTo>
                <a:cubicBezTo>
                  <a:pt x="4071215" y="47011"/>
                  <a:pt x="4071606" y="44797"/>
                  <a:pt x="4074731" y="45318"/>
                </a:cubicBezTo>
                <a:cubicBezTo>
                  <a:pt x="4077856" y="45839"/>
                  <a:pt x="4080722" y="46490"/>
                  <a:pt x="4083326" y="47271"/>
                </a:cubicBezTo>
                <a:cubicBezTo>
                  <a:pt x="4085930" y="48053"/>
                  <a:pt x="4089316" y="47922"/>
                  <a:pt x="4093484" y="46881"/>
                </a:cubicBezTo>
                <a:cubicBezTo>
                  <a:pt x="4097651" y="45839"/>
                  <a:pt x="4101427" y="44406"/>
                  <a:pt x="4104813" y="42583"/>
                </a:cubicBezTo>
                <a:cubicBezTo>
                  <a:pt x="4108199" y="40760"/>
                  <a:pt x="4110934" y="39067"/>
                  <a:pt x="4113017" y="37504"/>
                </a:cubicBezTo>
                <a:cubicBezTo>
                  <a:pt x="4114059" y="36723"/>
                  <a:pt x="4115296" y="36300"/>
                  <a:pt x="4116729" y="36235"/>
                </a:cubicBezTo>
                <a:close/>
                <a:moveTo>
                  <a:pt x="6224926" y="36137"/>
                </a:moveTo>
                <a:cubicBezTo>
                  <a:pt x="6226488" y="36137"/>
                  <a:pt x="6228312" y="36463"/>
                  <a:pt x="6230395" y="37114"/>
                </a:cubicBezTo>
                <a:cubicBezTo>
                  <a:pt x="6234562" y="38416"/>
                  <a:pt x="6238208" y="40369"/>
                  <a:pt x="6241334" y="42974"/>
                </a:cubicBezTo>
                <a:cubicBezTo>
                  <a:pt x="6244980" y="45057"/>
                  <a:pt x="6245892" y="48053"/>
                  <a:pt x="6244068" y="51959"/>
                </a:cubicBezTo>
                <a:cubicBezTo>
                  <a:pt x="6242246" y="55866"/>
                  <a:pt x="6241334" y="63810"/>
                  <a:pt x="6241334" y="75790"/>
                </a:cubicBezTo>
                <a:cubicBezTo>
                  <a:pt x="6241334" y="87250"/>
                  <a:pt x="6242246" y="103789"/>
                  <a:pt x="6244068" y="125406"/>
                </a:cubicBezTo>
                <a:cubicBezTo>
                  <a:pt x="6245892" y="147023"/>
                  <a:pt x="6244329" y="162260"/>
                  <a:pt x="6239380" y="171115"/>
                </a:cubicBezTo>
                <a:cubicBezTo>
                  <a:pt x="6234432" y="179970"/>
                  <a:pt x="6230395" y="181403"/>
                  <a:pt x="6227270" y="175412"/>
                </a:cubicBezTo>
                <a:cubicBezTo>
                  <a:pt x="6224144" y="169422"/>
                  <a:pt x="6218805" y="164473"/>
                  <a:pt x="6211252" y="160567"/>
                </a:cubicBezTo>
                <a:cubicBezTo>
                  <a:pt x="6203699" y="156660"/>
                  <a:pt x="6203699" y="155097"/>
                  <a:pt x="6211252" y="155879"/>
                </a:cubicBezTo>
                <a:cubicBezTo>
                  <a:pt x="6218805" y="156660"/>
                  <a:pt x="6224144" y="156790"/>
                  <a:pt x="6227270" y="156269"/>
                </a:cubicBezTo>
                <a:cubicBezTo>
                  <a:pt x="6230395" y="155748"/>
                  <a:pt x="6231958" y="145591"/>
                  <a:pt x="6231958" y="125797"/>
                </a:cubicBezTo>
                <a:cubicBezTo>
                  <a:pt x="6231958" y="105482"/>
                  <a:pt x="6231306" y="88422"/>
                  <a:pt x="6230004" y="74618"/>
                </a:cubicBezTo>
                <a:cubicBezTo>
                  <a:pt x="6228702" y="60815"/>
                  <a:pt x="6227140" y="52480"/>
                  <a:pt x="6225316" y="49615"/>
                </a:cubicBezTo>
                <a:cubicBezTo>
                  <a:pt x="6223493" y="46750"/>
                  <a:pt x="6220498" y="45969"/>
                  <a:pt x="6216330" y="47271"/>
                </a:cubicBezTo>
                <a:cubicBezTo>
                  <a:pt x="6212164" y="48574"/>
                  <a:pt x="6207866" y="50136"/>
                  <a:pt x="6203438" y="51959"/>
                </a:cubicBezTo>
                <a:cubicBezTo>
                  <a:pt x="6199011" y="53782"/>
                  <a:pt x="6194453" y="53001"/>
                  <a:pt x="6189765" y="49615"/>
                </a:cubicBezTo>
                <a:cubicBezTo>
                  <a:pt x="6185077" y="46229"/>
                  <a:pt x="6185858" y="44537"/>
                  <a:pt x="6192109" y="44537"/>
                </a:cubicBezTo>
                <a:cubicBezTo>
                  <a:pt x="6198360" y="44537"/>
                  <a:pt x="6204220" y="43625"/>
                  <a:pt x="6209690" y="41802"/>
                </a:cubicBezTo>
                <a:cubicBezTo>
                  <a:pt x="6215158" y="39979"/>
                  <a:pt x="6218935" y="38416"/>
                  <a:pt x="6221019" y="37114"/>
                </a:cubicBezTo>
                <a:cubicBezTo>
                  <a:pt x="6222060" y="36463"/>
                  <a:pt x="6223363" y="36137"/>
                  <a:pt x="6224926" y="36137"/>
                </a:cubicBezTo>
                <a:close/>
                <a:moveTo>
                  <a:pt x="3911964" y="34281"/>
                </a:moveTo>
                <a:cubicBezTo>
                  <a:pt x="3914764" y="34477"/>
                  <a:pt x="3917271" y="35160"/>
                  <a:pt x="3919485" y="36332"/>
                </a:cubicBezTo>
                <a:cubicBezTo>
                  <a:pt x="3923913" y="38676"/>
                  <a:pt x="3925476" y="40630"/>
                  <a:pt x="3924173" y="42193"/>
                </a:cubicBezTo>
                <a:cubicBezTo>
                  <a:pt x="3922871" y="43755"/>
                  <a:pt x="3920136" y="44797"/>
                  <a:pt x="3915969" y="45318"/>
                </a:cubicBezTo>
                <a:cubicBezTo>
                  <a:pt x="3911802" y="45839"/>
                  <a:pt x="3893310" y="47662"/>
                  <a:pt x="3860493" y="50787"/>
                </a:cubicBezTo>
                <a:cubicBezTo>
                  <a:pt x="3866744" y="55996"/>
                  <a:pt x="3868306" y="59773"/>
                  <a:pt x="3865181" y="62117"/>
                </a:cubicBezTo>
                <a:cubicBezTo>
                  <a:pt x="3862056" y="64461"/>
                  <a:pt x="3858410" y="67326"/>
                  <a:pt x="3854242" y="70712"/>
                </a:cubicBezTo>
                <a:cubicBezTo>
                  <a:pt x="3850075" y="74098"/>
                  <a:pt x="3845126" y="78265"/>
                  <a:pt x="3839397" y="83213"/>
                </a:cubicBezTo>
                <a:cubicBezTo>
                  <a:pt x="3833667" y="88162"/>
                  <a:pt x="3834318" y="90376"/>
                  <a:pt x="3841350" y="89855"/>
                </a:cubicBezTo>
                <a:cubicBezTo>
                  <a:pt x="3848382" y="89334"/>
                  <a:pt x="3863098" y="88032"/>
                  <a:pt x="3885496" y="85948"/>
                </a:cubicBezTo>
                <a:cubicBezTo>
                  <a:pt x="3882892" y="81781"/>
                  <a:pt x="3880418" y="77614"/>
                  <a:pt x="3878074" y="73446"/>
                </a:cubicBezTo>
                <a:cubicBezTo>
                  <a:pt x="3875730" y="69279"/>
                  <a:pt x="3876511" y="67717"/>
                  <a:pt x="3880418" y="68758"/>
                </a:cubicBezTo>
                <a:cubicBezTo>
                  <a:pt x="3884324" y="69800"/>
                  <a:pt x="3888752" y="72014"/>
                  <a:pt x="3893700" y="75400"/>
                </a:cubicBezTo>
                <a:cubicBezTo>
                  <a:pt x="3898649" y="78786"/>
                  <a:pt x="3901904" y="82432"/>
                  <a:pt x="3903467" y="86339"/>
                </a:cubicBezTo>
                <a:cubicBezTo>
                  <a:pt x="3905030" y="90245"/>
                  <a:pt x="3905290" y="93761"/>
                  <a:pt x="3904248" y="96887"/>
                </a:cubicBezTo>
                <a:cubicBezTo>
                  <a:pt x="3903207" y="100012"/>
                  <a:pt x="3900993" y="100663"/>
                  <a:pt x="3897607" y="98840"/>
                </a:cubicBezTo>
                <a:cubicBezTo>
                  <a:pt x="3894222" y="97017"/>
                  <a:pt x="3891226" y="94282"/>
                  <a:pt x="3888622" y="90636"/>
                </a:cubicBezTo>
                <a:cubicBezTo>
                  <a:pt x="3879246" y="91678"/>
                  <a:pt x="3871172" y="92720"/>
                  <a:pt x="3864400" y="93761"/>
                </a:cubicBezTo>
                <a:cubicBezTo>
                  <a:pt x="3872734" y="100533"/>
                  <a:pt x="3875990" y="105091"/>
                  <a:pt x="3874167" y="107435"/>
                </a:cubicBezTo>
                <a:cubicBezTo>
                  <a:pt x="3872344" y="109779"/>
                  <a:pt x="3871041" y="117072"/>
                  <a:pt x="3870260" y="129313"/>
                </a:cubicBezTo>
                <a:cubicBezTo>
                  <a:pt x="3869478" y="141554"/>
                  <a:pt x="3871172" y="149758"/>
                  <a:pt x="3875339" y="153925"/>
                </a:cubicBezTo>
                <a:cubicBezTo>
                  <a:pt x="3879506" y="158092"/>
                  <a:pt x="3888752" y="159916"/>
                  <a:pt x="3903076" y="159395"/>
                </a:cubicBezTo>
                <a:cubicBezTo>
                  <a:pt x="3917401" y="158874"/>
                  <a:pt x="3926647" y="157441"/>
                  <a:pt x="3930814" y="155097"/>
                </a:cubicBezTo>
                <a:cubicBezTo>
                  <a:pt x="3934982" y="152753"/>
                  <a:pt x="3937716" y="145982"/>
                  <a:pt x="3939018" y="134782"/>
                </a:cubicBezTo>
                <a:cubicBezTo>
                  <a:pt x="3940321" y="123583"/>
                  <a:pt x="3941493" y="123192"/>
                  <a:pt x="3942534" y="133610"/>
                </a:cubicBezTo>
                <a:cubicBezTo>
                  <a:pt x="3943576" y="144028"/>
                  <a:pt x="3945660" y="151321"/>
                  <a:pt x="3948786" y="155488"/>
                </a:cubicBezTo>
                <a:cubicBezTo>
                  <a:pt x="3951911" y="159655"/>
                  <a:pt x="3949306" y="163562"/>
                  <a:pt x="3940972" y="167208"/>
                </a:cubicBezTo>
                <a:cubicBezTo>
                  <a:pt x="3932638" y="170854"/>
                  <a:pt x="3920136" y="172678"/>
                  <a:pt x="3903467" y="172678"/>
                </a:cubicBezTo>
                <a:cubicBezTo>
                  <a:pt x="3887320" y="172678"/>
                  <a:pt x="3876380" y="169552"/>
                  <a:pt x="3870651" y="163301"/>
                </a:cubicBezTo>
                <a:cubicBezTo>
                  <a:pt x="3864921" y="157051"/>
                  <a:pt x="3862186" y="147805"/>
                  <a:pt x="3862446" y="135564"/>
                </a:cubicBezTo>
                <a:cubicBezTo>
                  <a:pt x="3862707" y="123322"/>
                  <a:pt x="3862837" y="114597"/>
                  <a:pt x="3862837" y="109388"/>
                </a:cubicBezTo>
                <a:cubicBezTo>
                  <a:pt x="3862837" y="103659"/>
                  <a:pt x="3861535" y="98710"/>
                  <a:pt x="3858930" y="94543"/>
                </a:cubicBezTo>
                <a:cubicBezTo>
                  <a:pt x="3852159" y="95585"/>
                  <a:pt x="3845908" y="96626"/>
                  <a:pt x="3840178" y="97668"/>
                </a:cubicBezTo>
                <a:cubicBezTo>
                  <a:pt x="3850075" y="106523"/>
                  <a:pt x="3853461" y="112514"/>
                  <a:pt x="3850336" y="115639"/>
                </a:cubicBezTo>
                <a:cubicBezTo>
                  <a:pt x="3847210" y="118765"/>
                  <a:pt x="3843564" y="123583"/>
                  <a:pt x="3839397" y="130094"/>
                </a:cubicBezTo>
                <a:cubicBezTo>
                  <a:pt x="3835230" y="136605"/>
                  <a:pt x="3829760" y="143507"/>
                  <a:pt x="3822988" y="150800"/>
                </a:cubicBezTo>
                <a:cubicBezTo>
                  <a:pt x="3816217" y="158092"/>
                  <a:pt x="3807231" y="164604"/>
                  <a:pt x="3796032" y="170334"/>
                </a:cubicBezTo>
                <a:cubicBezTo>
                  <a:pt x="3784833" y="176063"/>
                  <a:pt x="3784182" y="175022"/>
                  <a:pt x="3794078" y="167208"/>
                </a:cubicBezTo>
                <a:cubicBezTo>
                  <a:pt x="3803976" y="159395"/>
                  <a:pt x="3814133" y="148586"/>
                  <a:pt x="3824551" y="134782"/>
                </a:cubicBezTo>
                <a:cubicBezTo>
                  <a:pt x="3834969" y="120978"/>
                  <a:pt x="3838616" y="109128"/>
                  <a:pt x="3835490" y="99231"/>
                </a:cubicBezTo>
                <a:cubicBezTo>
                  <a:pt x="3827676" y="101314"/>
                  <a:pt x="3822077" y="103659"/>
                  <a:pt x="3818691" y="106263"/>
                </a:cubicBezTo>
                <a:cubicBezTo>
                  <a:pt x="3815306" y="108868"/>
                  <a:pt x="3812831" y="107695"/>
                  <a:pt x="3811268" y="102747"/>
                </a:cubicBezTo>
                <a:cubicBezTo>
                  <a:pt x="3809706" y="97798"/>
                  <a:pt x="3810487" y="94543"/>
                  <a:pt x="3813612" y="92980"/>
                </a:cubicBezTo>
                <a:cubicBezTo>
                  <a:pt x="3816738" y="91417"/>
                  <a:pt x="3820254" y="89464"/>
                  <a:pt x="3824160" y="87120"/>
                </a:cubicBezTo>
                <a:cubicBezTo>
                  <a:pt x="3828067" y="84776"/>
                  <a:pt x="3833146" y="80088"/>
                  <a:pt x="3839397" y="73056"/>
                </a:cubicBezTo>
                <a:cubicBezTo>
                  <a:pt x="3845648" y="66024"/>
                  <a:pt x="3849554" y="59122"/>
                  <a:pt x="3851117" y="52350"/>
                </a:cubicBezTo>
                <a:cubicBezTo>
                  <a:pt x="3837053" y="54434"/>
                  <a:pt x="3827026" y="56257"/>
                  <a:pt x="3821035" y="57819"/>
                </a:cubicBezTo>
                <a:cubicBezTo>
                  <a:pt x="3815045" y="59382"/>
                  <a:pt x="3808664" y="58471"/>
                  <a:pt x="3801892" y="55085"/>
                </a:cubicBezTo>
                <a:cubicBezTo>
                  <a:pt x="3795120" y="51699"/>
                  <a:pt x="3795511" y="49876"/>
                  <a:pt x="3803064" y="49615"/>
                </a:cubicBezTo>
                <a:cubicBezTo>
                  <a:pt x="3810617" y="49355"/>
                  <a:pt x="3819602" y="48574"/>
                  <a:pt x="3830020" y="47271"/>
                </a:cubicBezTo>
                <a:cubicBezTo>
                  <a:pt x="3840438" y="45969"/>
                  <a:pt x="3853461" y="44016"/>
                  <a:pt x="3869088" y="41411"/>
                </a:cubicBezTo>
                <a:cubicBezTo>
                  <a:pt x="3884715" y="38807"/>
                  <a:pt x="3895914" y="36723"/>
                  <a:pt x="3902686" y="35160"/>
                </a:cubicBezTo>
                <a:cubicBezTo>
                  <a:pt x="3906072" y="34379"/>
                  <a:pt x="3909164" y="34086"/>
                  <a:pt x="3911964" y="34281"/>
                </a:cubicBezTo>
                <a:close/>
                <a:moveTo>
                  <a:pt x="539729" y="32816"/>
                </a:moveTo>
                <a:cubicBezTo>
                  <a:pt x="547542" y="34379"/>
                  <a:pt x="553793" y="37504"/>
                  <a:pt x="558481" y="42193"/>
                </a:cubicBezTo>
                <a:cubicBezTo>
                  <a:pt x="563169" y="46360"/>
                  <a:pt x="564341" y="50527"/>
                  <a:pt x="561997" y="54694"/>
                </a:cubicBezTo>
                <a:cubicBezTo>
                  <a:pt x="559653" y="58861"/>
                  <a:pt x="556528" y="59512"/>
                  <a:pt x="552621" y="56647"/>
                </a:cubicBezTo>
                <a:cubicBezTo>
                  <a:pt x="548714" y="53782"/>
                  <a:pt x="543635" y="48704"/>
                  <a:pt x="537385" y="41411"/>
                </a:cubicBezTo>
                <a:cubicBezTo>
                  <a:pt x="531134" y="34119"/>
                  <a:pt x="531915" y="31254"/>
                  <a:pt x="539729" y="32816"/>
                </a:cubicBezTo>
                <a:close/>
                <a:moveTo>
                  <a:pt x="6162418" y="32035"/>
                </a:moveTo>
                <a:cubicBezTo>
                  <a:pt x="6168668" y="32556"/>
                  <a:pt x="6173487" y="34119"/>
                  <a:pt x="6176872" y="36723"/>
                </a:cubicBezTo>
                <a:cubicBezTo>
                  <a:pt x="6180258" y="39328"/>
                  <a:pt x="6181300" y="42713"/>
                  <a:pt x="6179998" y="46881"/>
                </a:cubicBezTo>
                <a:cubicBezTo>
                  <a:pt x="6178696" y="51048"/>
                  <a:pt x="6176092" y="51959"/>
                  <a:pt x="6172184" y="49615"/>
                </a:cubicBezTo>
                <a:cubicBezTo>
                  <a:pt x="6168278" y="47271"/>
                  <a:pt x="6164241" y="43495"/>
                  <a:pt x="6160074" y="38286"/>
                </a:cubicBezTo>
                <a:cubicBezTo>
                  <a:pt x="6155906" y="33077"/>
                  <a:pt x="6156688" y="30993"/>
                  <a:pt x="6162418" y="32035"/>
                </a:cubicBezTo>
                <a:close/>
                <a:moveTo>
                  <a:pt x="2018103" y="30668"/>
                </a:moveTo>
                <a:cubicBezTo>
                  <a:pt x="2020838" y="30798"/>
                  <a:pt x="2024550" y="31254"/>
                  <a:pt x="2029238" y="32035"/>
                </a:cubicBezTo>
                <a:cubicBezTo>
                  <a:pt x="2039135" y="33077"/>
                  <a:pt x="2043693" y="36853"/>
                  <a:pt x="2042911" y="43365"/>
                </a:cubicBezTo>
                <a:cubicBezTo>
                  <a:pt x="2042130" y="49876"/>
                  <a:pt x="2036530" y="49746"/>
                  <a:pt x="2026112" y="42974"/>
                </a:cubicBezTo>
                <a:cubicBezTo>
                  <a:pt x="2015694" y="36202"/>
                  <a:pt x="2011267" y="32295"/>
                  <a:pt x="2012829" y="31254"/>
                </a:cubicBezTo>
                <a:cubicBezTo>
                  <a:pt x="2013611" y="30733"/>
                  <a:pt x="2015369" y="30537"/>
                  <a:pt x="2018103" y="30668"/>
                </a:cubicBezTo>
                <a:close/>
                <a:moveTo>
                  <a:pt x="1383789" y="28910"/>
                </a:moveTo>
                <a:cubicBezTo>
                  <a:pt x="1377277" y="29430"/>
                  <a:pt x="1349800" y="32295"/>
                  <a:pt x="1301356" y="37504"/>
                </a:cubicBezTo>
                <a:cubicBezTo>
                  <a:pt x="1301356" y="74488"/>
                  <a:pt x="1300575" y="113295"/>
                  <a:pt x="1299012" y="153925"/>
                </a:cubicBezTo>
                <a:cubicBezTo>
                  <a:pt x="1322974" y="152363"/>
                  <a:pt x="1343679" y="150539"/>
                  <a:pt x="1361130" y="148456"/>
                </a:cubicBezTo>
                <a:cubicBezTo>
                  <a:pt x="1378580" y="146372"/>
                  <a:pt x="1391472" y="146893"/>
                  <a:pt x="1399806" y="150018"/>
                </a:cubicBezTo>
                <a:cubicBezTo>
                  <a:pt x="1401890" y="144289"/>
                  <a:pt x="1402411" y="124234"/>
                  <a:pt x="1401369" y="89855"/>
                </a:cubicBezTo>
                <a:cubicBezTo>
                  <a:pt x="1400327" y="55475"/>
                  <a:pt x="1398764" y="36593"/>
                  <a:pt x="1396681" y="33207"/>
                </a:cubicBezTo>
                <a:cubicBezTo>
                  <a:pt x="1394597" y="29821"/>
                  <a:pt x="1390300" y="28389"/>
                  <a:pt x="1383789" y="28910"/>
                </a:cubicBezTo>
                <a:close/>
                <a:moveTo>
                  <a:pt x="3704075" y="28128"/>
                </a:moveTo>
                <a:cubicBezTo>
                  <a:pt x="3706158" y="28128"/>
                  <a:pt x="3709805" y="29561"/>
                  <a:pt x="3715014" y="32426"/>
                </a:cubicBezTo>
                <a:cubicBezTo>
                  <a:pt x="3720222" y="35291"/>
                  <a:pt x="3722697" y="37635"/>
                  <a:pt x="3722436" y="39458"/>
                </a:cubicBezTo>
                <a:cubicBezTo>
                  <a:pt x="3722176" y="41281"/>
                  <a:pt x="3721264" y="43755"/>
                  <a:pt x="3719702" y="46881"/>
                </a:cubicBezTo>
                <a:cubicBezTo>
                  <a:pt x="3718139" y="50006"/>
                  <a:pt x="3715534" y="58731"/>
                  <a:pt x="3711888" y="73056"/>
                </a:cubicBezTo>
                <a:cubicBezTo>
                  <a:pt x="3708242" y="87380"/>
                  <a:pt x="3702772" y="100533"/>
                  <a:pt x="3695480" y="112514"/>
                </a:cubicBezTo>
                <a:cubicBezTo>
                  <a:pt x="3711107" y="121369"/>
                  <a:pt x="3721394" y="127880"/>
                  <a:pt x="3726343" y="132047"/>
                </a:cubicBezTo>
                <a:cubicBezTo>
                  <a:pt x="3731292" y="136215"/>
                  <a:pt x="3734157" y="140903"/>
                  <a:pt x="3734938" y="146112"/>
                </a:cubicBezTo>
                <a:cubicBezTo>
                  <a:pt x="3735719" y="151321"/>
                  <a:pt x="3735198" y="155488"/>
                  <a:pt x="3733375" y="158613"/>
                </a:cubicBezTo>
                <a:cubicBezTo>
                  <a:pt x="3731552" y="161739"/>
                  <a:pt x="3728818" y="160697"/>
                  <a:pt x="3725171" y="155488"/>
                </a:cubicBezTo>
                <a:cubicBezTo>
                  <a:pt x="3721525" y="150279"/>
                  <a:pt x="3718009" y="145200"/>
                  <a:pt x="3714623" y="140252"/>
                </a:cubicBezTo>
                <a:cubicBezTo>
                  <a:pt x="3711237" y="135303"/>
                  <a:pt x="3704335" y="127099"/>
                  <a:pt x="3693917" y="115639"/>
                </a:cubicBezTo>
                <a:cubicBezTo>
                  <a:pt x="3683499" y="130224"/>
                  <a:pt x="3673472" y="141033"/>
                  <a:pt x="3663835" y="148065"/>
                </a:cubicBezTo>
                <a:cubicBezTo>
                  <a:pt x="3654199" y="155097"/>
                  <a:pt x="3645604" y="159525"/>
                  <a:pt x="3638051" y="161348"/>
                </a:cubicBezTo>
                <a:cubicBezTo>
                  <a:pt x="3630498" y="163171"/>
                  <a:pt x="3626852" y="163562"/>
                  <a:pt x="3627112" y="162520"/>
                </a:cubicBezTo>
                <a:cubicBezTo>
                  <a:pt x="3627372" y="161478"/>
                  <a:pt x="3632060" y="158353"/>
                  <a:pt x="3641176" y="153144"/>
                </a:cubicBezTo>
                <a:cubicBezTo>
                  <a:pt x="3650292" y="147935"/>
                  <a:pt x="3659798" y="139731"/>
                  <a:pt x="3669696" y="128531"/>
                </a:cubicBezTo>
                <a:cubicBezTo>
                  <a:pt x="3679592" y="117332"/>
                  <a:pt x="3687276" y="105482"/>
                  <a:pt x="3692745" y="92980"/>
                </a:cubicBezTo>
                <a:cubicBezTo>
                  <a:pt x="3698215" y="80479"/>
                  <a:pt x="3701861" y="68889"/>
                  <a:pt x="3703684" y="58210"/>
                </a:cubicBezTo>
                <a:cubicBezTo>
                  <a:pt x="3705507" y="47532"/>
                  <a:pt x="3705638" y="39848"/>
                  <a:pt x="3704075" y="35160"/>
                </a:cubicBezTo>
                <a:cubicBezTo>
                  <a:pt x="3702512" y="30472"/>
                  <a:pt x="3702512" y="28128"/>
                  <a:pt x="3704075" y="28128"/>
                </a:cubicBezTo>
                <a:close/>
                <a:moveTo>
                  <a:pt x="2361217" y="27738"/>
                </a:moveTo>
                <a:cubicBezTo>
                  <a:pt x="2365645" y="29040"/>
                  <a:pt x="2369682" y="31123"/>
                  <a:pt x="2373328" y="33988"/>
                </a:cubicBezTo>
                <a:cubicBezTo>
                  <a:pt x="2376974" y="36853"/>
                  <a:pt x="2377495" y="39979"/>
                  <a:pt x="2374891" y="43365"/>
                </a:cubicBezTo>
                <a:cubicBezTo>
                  <a:pt x="2372286" y="46750"/>
                  <a:pt x="2369291" y="52871"/>
                  <a:pt x="2365905" y="61726"/>
                </a:cubicBezTo>
                <a:cubicBezTo>
                  <a:pt x="2362520" y="70581"/>
                  <a:pt x="2359264" y="80479"/>
                  <a:pt x="2356139" y="91417"/>
                </a:cubicBezTo>
                <a:cubicBezTo>
                  <a:pt x="2369161" y="95585"/>
                  <a:pt x="2377365" y="100924"/>
                  <a:pt x="2380751" y="107435"/>
                </a:cubicBezTo>
                <a:cubicBezTo>
                  <a:pt x="2384137" y="113946"/>
                  <a:pt x="2384658" y="119806"/>
                  <a:pt x="2382314" y="125015"/>
                </a:cubicBezTo>
                <a:cubicBezTo>
                  <a:pt x="2379970" y="130224"/>
                  <a:pt x="2375802" y="128141"/>
                  <a:pt x="2369812" y="118765"/>
                </a:cubicBezTo>
                <a:cubicBezTo>
                  <a:pt x="2363822" y="109388"/>
                  <a:pt x="2358743" y="101314"/>
                  <a:pt x="2354576" y="94543"/>
                </a:cubicBezTo>
                <a:cubicBezTo>
                  <a:pt x="2349367" y="107044"/>
                  <a:pt x="2343116" y="118244"/>
                  <a:pt x="2335824" y="128141"/>
                </a:cubicBezTo>
                <a:cubicBezTo>
                  <a:pt x="2328531" y="138038"/>
                  <a:pt x="2321238" y="145200"/>
                  <a:pt x="2313946" y="149628"/>
                </a:cubicBezTo>
                <a:cubicBezTo>
                  <a:pt x="2306653" y="154055"/>
                  <a:pt x="2306263" y="152493"/>
                  <a:pt x="2312774" y="144940"/>
                </a:cubicBezTo>
                <a:cubicBezTo>
                  <a:pt x="2319285" y="137387"/>
                  <a:pt x="2325666" y="128011"/>
                  <a:pt x="2331917" y="116811"/>
                </a:cubicBezTo>
                <a:cubicBezTo>
                  <a:pt x="2338168" y="105612"/>
                  <a:pt x="2343246" y="94673"/>
                  <a:pt x="2347153" y="83995"/>
                </a:cubicBezTo>
                <a:cubicBezTo>
                  <a:pt x="2351060" y="73316"/>
                  <a:pt x="2354055" y="63028"/>
                  <a:pt x="2356139" y="53131"/>
                </a:cubicBezTo>
                <a:cubicBezTo>
                  <a:pt x="2358222" y="43234"/>
                  <a:pt x="2358483" y="36202"/>
                  <a:pt x="2356920" y="32035"/>
                </a:cubicBezTo>
                <a:cubicBezTo>
                  <a:pt x="2355357" y="27868"/>
                  <a:pt x="2356790" y="26435"/>
                  <a:pt x="2361217" y="27738"/>
                </a:cubicBezTo>
                <a:close/>
                <a:moveTo>
                  <a:pt x="5328613" y="27152"/>
                </a:moveTo>
                <a:cubicBezTo>
                  <a:pt x="5330501" y="27412"/>
                  <a:pt x="5332292" y="28128"/>
                  <a:pt x="5333984" y="29300"/>
                </a:cubicBezTo>
                <a:cubicBezTo>
                  <a:pt x="5337370" y="31644"/>
                  <a:pt x="5336720" y="33858"/>
                  <a:pt x="5332031" y="35942"/>
                </a:cubicBezTo>
                <a:cubicBezTo>
                  <a:pt x="5327343" y="38025"/>
                  <a:pt x="5317967" y="40109"/>
                  <a:pt x="5303902" y="42193"/>
                </a:cubicBezTo>
                <a:cubicBezTo>
                  <a:pt x="5309112" y="46360"/>
                  <a:pt x="5310023" y="49615"/>
                  <a:pt x="5306638" y="51959"/>
                </a:cubicBezTo>
                <a:cubicBezTo>
                  <a:pt x="5303252" y="54303"/>
                  <a:pt x="5299475" y="57950"/>
                  <a:pt x="5295308" y="62898"/>
                </a:cubicBezTo>
                <a:cubicBezTo>
                  <a:pt x="5291140" y="67847"/>
                  <a:pt x="5287885" y="71753"/>
                  <a:pt x="5285541" y="74618"/>
                </a:cubicBezTo>
                <a:cubicBezTo>
                  <a:pt x="5283197" y="77483"/>
                  <a:pt x="5284239" y="78525"/>
                  <a:pt x="5288666" y="77744"/>
                </a:cubicBezTo>
                <a:cubicBezTo>
                  <a:pt x="5293094" y="76962"/>
                  <a:pt x="5303122" y="75530"/>
                  <a:pt x="5318748" y="73446"/>
                </a:cubicBezTo>
                <a:cubicBezTo>
                  <a:pt x="5317706" y="69279"/>
                  <a:pt x="5316404" y="64982"/>
                  <a:pt x="5314842" y="60554"/>
                </a:cubicBezTo>
                <a:cubicBezTo>
                  <a:pt x="5313279" y="56127"/>
                  <a:pt x="5314581" y="54955"/>
                  <a:pt x="5318748" y="57038"/>
                </a:cubicBezTo>
                <a:cubicBezTo>
                  <a:pt x="5322916" y="59122"/>
                  <a:pt x="5326562" y="61987"/>
                  <a:pt x="5329687" y="65633"/>
                </a:cubicBezTo>
                <a:cubicBezTo>
                  <a:pt x="5332812" y="69279"/>
                  <a:pt x="5334506" y="73056"/>
                  <a:pt x="5334766" y="76962"/>
                </a:cubicBezTo>
                <a:cubicBezTo>
                  <a:pt x="5335026" y="80869"/>
                  <a:pt x="5333984" y="84125"/>
                  <a:pt x="5331640" y="86729"/>
                </a:cubicBezTo>
                <a:cubicBezTo>
                  <a:pt x="5329296" y="89334"/>
                  <a:pt x="5326041" y="86469"/>
                  <a:pt x="5321874" y="78135"/>
                </a:cubicBezTo>
                <a:cubicBezTo>
                  <a:pt x="5311456" y="80218"/>
                  <a:pt x="5304163" y="81781"/>
                  <a:pt x="5299996" y="82823"/>
                </a:cubicBezTo>
                <a:cubicBezTo>
                  <a:pt x="5305726" y="86469"/>
                  <a:pt x="5308070" y="89594"/>
                  <a:pt x="5307028" y="92199"/>
                </a:cubicBezTo>
                <a:cubicBezTo>
                  <a:pt x="5305986" y="94803"/>
                  <a:pt x="5305466" y="100012"/>
                  <a:pt x="5305466" y="107826"/>
                </a:cubicBezTo>
                <a:cubicBezTo>
                  <a:pt x="5308070" y="107305"/>
                  <a:pt x="5311846" y="106393"/>
                  <a:pt x="5316795" y="105091"/>
                </a:cubicBezTo>
                <a:cubicBezTo>
                  <a:pt x="5321744" y="103789"/>
                  <a:pt x="5325780" y="104440"/>
                  <a:pt x="5328906" y="107044"/>
                </a:cubicBezTo>
                <a:cubicBezTo>
                  <a:pt x="5332031" y="109649"/>
                  <a:pt x="5330468" y="111732"/>
                  <a:pt x="5324218" y="113295"/>
                </a:cubicBezTo>
                <a:cubicBezTo>
                  <a:pt x="5317967" y="114858"/>
                  <a:pt x="5311456" y="116421"/>
                  <a:pt x="5304684" y="117983"/>
                </a:cubicBezTo>
                <a:cubicBezTo>
                  <a:pt x="5304163" y="126318"/>
                  <a:pt x="5303902" y="132568"/>
                  <a:pt x="5303902" y="136736"/>
                </a:cubicBezTo>
                <a:cubicBezTo>
                  <a:pt x="5308591" y="135694"/>
                  <a:pt x="5316014" y="134131"/>
                  <a:pt x="5326171" y="132047"/>
                </a:cubicBezTo>
                <a:cubicBezTo>
                  <a:pt x="5336328" y="129964"/>
                  <a:pt x="5342319" y="129703"/>
                  <a:pt x="5344142" y="131266"/>
                </a:cubicBezTo>
                <a:cubicBezTo>
                  <a:pt x="5345965" y="132829"/>
                  <a:pt x="5338933" y="135694"/>
                  <a:pt x="5323046" y="139861"/>
                </a:cubicBezTo>
                <a:cubicBezTo>
                  <a:pt x="5307158" y="144028"/>
                  <a:pt x="5294526" y="147935"/>
                  <a:pt x="5285150" y="151581"/>
                </a:cubicBezTo>
                <a:cubicBezTo>
                  <a:pt x="5275774" y="155227"/>
                  <a:pt x="5269654" y="157832"/>
                  <a:pt x="5266788" y="159395"/>
                </a:cubicBezTo>
                <a:cubicBezTo>
                  <a:pt x="5263924" y="160957"/>
                  <a:pt x="5261189" y="160697"/>
                  <a:pt x="5258584" y="158613"/>
                </a:cubicBezTo>
                <a:cubicBezTo>
                  <a:pt x="5255980" y="156530"/>
                  <a:pt x="5253636" y="153665"/>
                  <a:pt x="5251552" y="150018"/>
                </a:cubicBezTo>
                <a:cubicBezTo>
                  <a:pt x="5249469" y="146372"/>
                  <a:pt x="5251552" y="144679"/>
                  <a:pt x="5257803" y="144940"/>
                </a:cubicBezTo>
                <a:cubicBezTo>
                  <a:pt x="5264054" y="145200"/>
                  <a:pt x="5276295" y="142986"/>
                  <a:pt x="5294526" y="138298"/>
                </a:cubicBezTo>
                <a:lnTo>
                  <a:pt x="5294526" y="120327"/>
                </a:lnTo>
                <a:cubicBezTo>
                  <a:pt x="5288276" y="121369"/>
                  <a:pt x="5283718" y="122150"/>
                  <a:pt x="5280853" y="122671"/>
                </a:cubicBezTo>
                <a:cubicBezTo>
                  <a:pt x="5277988" y="123192"/>
                  <a:pt x="5274862" y="122150"/>
                  <a:pt x="5271477" y="119546"/>
                </a:cubicBezTo>
                <a:cubicBezTo>
                  <a:pt x="5268091" y="116941"/>
                  <a:pt x="5268482" y="115509"/>
                  <a:pt x="5272649" y="115249"/>
                </a:cubicBezTo>
                <a:cubicBezTo>
                  <a:pt x="5276816" y="114988"/>
                  <a:pt x="5284108" y="113556"/>
                  <a:pt x="5294526" y="110951"/>
                </a:cubicBezTo>
                <a:cubicBezTo>
                  <a:pt x="5294526" y="100012"/>
                  <a:pt x="5293224" y="91417"/>
                  <a:pt x="5290620" y="85167"/>
                </a:cubicBezTo>
                <a:cubicBezTo>
                  <a:pt x="5281764" y="88292"/>
                  <a:pt x="5275514" y="90897"/>
                  <a:pt x="5271868" y="92980"/>
                </a:cubicBezTo>
                <a:cubicBezTo>
                  <a:pt x="5268221" y="95064"/>
                  <a:pt x="5265616" y="95454"/>
                  <a:pt x="5264054" y="94152"/>
                </a:cubicBezTo>
                <a:cubicBezTo>
                  <a:pt x="5262492" y="92850"/>
                  <a:pt x="5261450" y="90506"/>
                  <a:pt x="5260928" y="87120"/>
                </a:cubicBezTo>
                <a:cubicBezTo>
                  <a:pt x="5260408" y="83734"/>
                  <a:pt x="5262882" y="80999"/>
                  <a:pt x="5268352" y="78916"/>
                </a:cubicBezTo>
                <a:cubicBezTo>
                  <a:pt x="5273821" y="76832"/>
                  <a:pt x="5279290" y="72144"/>
                  <a:pt x="5284760" y="64852"/>
                </a:cubicBezTo>
                <a:cubicBezTo>
                  <a:pt x="5290229" y="57559"/>
                  <a:pt x="5293224" y="50787"/>
                  <a:pt x="5293745" y="44537"/>
                </a:cubicBezTo>
                <a:cubicBezTo>
                  <a:pt x="5288016" y="45578"/>
                  <a:pt x="5283197" y="45969"/>
                  <a:pt x="5279290" y="45709"/>
                </a:cubicBezTo>
                <a:cubicBezTo>
                  <a:pt x="5275384" y="45448"/>
                  <a:pt x="5271998" y="44406"/>
                  <a:pt x="5269132" y="42583"/>
                </a:cubicBezTo>
                <a:cubicBezTo>
                  <a:pt x="5266268" y="40760"/>
                  <a:pt x="5267049" y="39588"/>
                  <a:pt x="5271477" y="39067"/>
                </a:cubicBezTo>
                <a:cubicBezTo>
                  <a:pt x="5275904" y="38546"/>
                  <a:pt x="5284499" y="36853"/>
                  <a:pt x="5297261" y="33988"/>
                </a:cubicBezTo>
                <a:cubicBezTo>
                  <a:pt x="5310023" y="31123"/>
                  <a:pt x="5318488" y="29040"/>
                  <a:pt x="5322655" y="27738"/>
                </a:cubicBezTo>
                <a:cubicBezTo>
                  <a:pt x="5324738" y="27086"/>
                  <a:pt x="5326724" y="26891"/>
                  <a:pt x="5328613" y="27152"/>
                </a:cubicBezTo>
                <a:close/>
                <a:moveTo>
                  <a:pt x="4740104" y="26175"/>
                </a:moveTo>
                <a:cubicBezTo>
                  <a:pt x="4746876" y="26956"/>
                  <a:pt x="4751955" y="29040"/>
                  <a:pt x="4755341" y="32426"/>
                </a:cubicBezTo>
                <a:cubicBezTo>
                  <a:pt x="4758726" y="35811"/>
                  <a:pt x="4760159" y="39458"/>
                  <a:pt x="4759638" y="43365"/>
                </a:cubicBezTo>
                <a:cubicBezTo>
                  <a:pt x="4759118" y="47271"/>
                  <a:pt x="4757034" y="48443"/>
                  <a:pt x="4753388" y="46881"/>
                </a:cubicBezTo>
                <a:cubicBezTo>
                  <a:pt x="4749741" y="45318"/>
                  <a:pt x="4746095" y="42974"/>
                  <a:pt x="4742448" y="39848"/>
                </a:cubicBezTo>
                <a:cubicBezTo>
                  <a:pt x="4739323" y="36202"/>
                  <a:pt x="4736458" y="32816"/>
                  <a:pt x="4733854" y="29691"/>
                </a:cubicBezTo>
                <a:cubicBezTo>
                  <a:pt x="4731250" y="26566"/>
                  <a:pt x="4733333" y="25394"/>
                  <a:pt x="4740104" y="26175"/>
                </a:cubicBezTo>
                <a:close/>
                <a:moveTo>
                  <a:pt x="4931684" y="25003"/>
                </a:moveTo>
                <a:cubicBezTo>
                  <a:pt x="4938455" y="26045"/>
                  <a:pt x="4945748" y="28389"/>
                  <a:pt x="4953562" y="32035"/>
                </a:cubicBezTo>
                <a:cubicBezTo>
                  <a:pt x="4961375" y="35681"/>
                  <a:pt x="4965152" y="41151"/>
                  <a:pt x="4964891" y="48443"/>
                </a:cubicBezTo>
                <a:cubicBezTo>
                  <a:pt x="4964630" y="55736"/>
                  <a:pt x="4960202" y="56127"/>
                  <a:pt x="4951608" y="49615"/>
                </a:cubicBezTo>
                <a:cubicBezTo>
                  <a:pt x="4943013" y="43104"/>
                  <a:pt x="4935850" y="37114"/>
                  <a:pt x="4930121" y="31644"/>
                </a:cubicBezTo>
                <a:cubicBezTo>
                  <a:pt x="4924391" y="26175"/>
                  <a:pt x="4924912" y="23961"/>
                  <a:pt x="4931684" y="25003"/>
                </a:cubicBezTo>
                <a:close/>
                <a:moveTo>
                  <a:pt x="4873082" y="24319"/>
                </a:moveTo>
                <a:cubicBezTo>
                  <a:pt x="4874906" y="24775"/>
                  <a:pt x="4877510" y="26305"/>
                  <a:pt x="4880896" y="28910"/>
                </a:cubicBezTo>
                <a:cubicBezTo>
                  <a:pt x="4886105" y="33598"/>
                  <a:pt x="4887277" y="36853"/>
                  <a:pt x="4884412" y="38676"/>
                </a:cubicBezTo>
                <a:cubicBezTo>
                  <a:pt x="4881547" y="40500"/>
                  <a:pt x="4876468" y="45057"/>
                  <a:pt x="4869176" y="52350"/>
                </a:cubicBezTo>
                <a:cubicBezTo>
                  <a:pt x="4861883" y="59643"/>
                  <a:pt x="4854070" y="65242"/>
                  <a:pt x="4845736" y="69149"/>
                </a:cubicBezTo>
                <a:cubicBezTo>
                  <a:pt x="4837401" y="73056"/>
                  <a:pt x="4836359" y="72144"/>
                  <a:pt x="4842610" y="66414"/>
                </a:cubicBezTo>
                <a:cubicBezTo>
                  <a:pt x="4848860" y="60684"/>
                  <a:pt x="4853940" y="55215"/>
                  <a:pt x="4857846" y="50006"/>
                </a:cubicBezTo>
                <a:cubicBezTo>
                  <a:pt x="4861753" y="44797"/>
                  <a:pt x="4864618" y="40369"/>
                  <a:pt x="4866441" y="36723"/>
                </a:cubicBezTo>
                <a:cubicBezTo>
                  <a:pt x="4868264" y="33077"/>
                  <a:pt x="4869436" y="29561"/>
                  <a:pt x="4869957" y="26175"/>
                </a:cubicBezTo>
                <a:cubicBezTo>
                  <a:pt x="4870218" y="24482"/>
                  <a:pt x="4871260" y="23863"/>
                  <a:pt x="4873082" y="24319"/>
                </a:cubicBezTo>
                <a:close/>
                <a:moveTo>
                  <a:pt x="2549158" y="23001"/>
                </a:moveTo>
                <a:cubicBezTo>
                  <a:pt x="2550737" y="23229"/>
                  <a:pt x="2552731" y="23766"/>
                  <a:pt x="2555140" y="24612"/>
                </a:cubicBezTo>
                <a:cubicBezTo>
                  <a:pt x="2564777" y="27998"/>
                  <a:pt x="2568944" y="32947"/>
                  <a:pt x="2567642" y="39458"/>
                </a:cubicBezTo>
                <a:cubicBezTo>
                  <a:pt x="2566340" y="45969"/>
                  <a:pt x="2563345" y="47662"/>
                  <a:pt x="2558656" y="44537"/>
                </a:cubicBezTo>
                <a:cubicBezTo>
                  <a:pt x="2553968" y="40890"/>
                  <a:pt x="2549801" y="35811"/>
                  <a:pt x="2546155" y="29300"/>
                </a:cubicBezTo>
                <a:cubicBezTo>
                  <a:pt x="2543420" y="24417"/>
                  <a:pt x="2544421" y="22317"/>
                  <a:pt x="2549158" y="23001"/>
                </a:cubicBezTo>
                <a:close/>
                <a:moveTo>
                  <a:pt x="5947106" y="22659"/>
                </a:moveTo>
                <a:cubicBezTo>
                  <a:pt x="5948082" y="21877"/>
                  <a:pt x="5950003" y="22138"/>
                  <a:pt x="5952868" y="23440"/>
                </a:cubicBezTo>
                <a:cubicBezTo>
                  <a:pt x="5958598" y="26045"/>
                  <a:pt x="5963025" y="28649"/>
                  <a:pt x="5966150" y="31254"/>
                </a:cubicBezTo>
                <a:cubicBezTo>
                  <a:pt x="5969276" y="33858"/>
                  <a:pt x="5969536" y="36593"/>
                  <a:pt x="5966932" y="39458"/>
                </a:cubicBezTo>
                <a:cubicBezTo>
                  <a:pt x="5964328" y="42323"/>
                  <a:pt x="5961593" y="47011"/>
                  <a:pt x="5958728" y="53522"/>
                </a:cubicBezTo>
                <a:cubicBezTo>
                  <a:pt x="5955863" y="60033"/>
                  <a:pt x="5952868" y="66935"/>
                  <a:pt x="5949742" y="74228"/>
                </a:cubicBezTo>
                <a:cubicBezTo>
                  <a:pt x="5958598" y="85167"/>
                  <a:pt x="5969797" y="97278"/>
                  <a:pt x="5983340" y="110560"/>
                </a:cubicBezTo>
                <a:cubicBezTo>
                  <a:pt x="5996884" y="123843"/>
                  <a:pt x="6007952" y="132959"/>
                  <a:pt x="6016548" y="137908"/>
                </a:cubicBezTo>
                <a:cubicBezTo>
                  <a:pt x="6025142" y="142856"/>
                  <a:pt x="6034649" y="147023"/>
                  <a:pt x="6045066" y="150409"/>
                </a:cubicBezTo>
                <a:cubicBezTo>
                  <a:pt x="6055484" y="153795"/>
                  <a:pt x="6055224" y="156139"/>
                  <a:pt x="6044286" y="157441"/>
                </a:cubicBezTo>
                <a:cubicBezTo>
                  <a:pt x="6033346" y="158744"/>
                  <a:pt x="6024100" y="159004"/>
                  <a:pt x="6016548" y="158223"/>
                </a:cubicBezTo>
                <a:cubicBezTo>
                  <a:pt x="6008994" y="157441"/>
                  <a:pt x="6003264" y="154316"/>
                  <a:pt x="5999358" y="148846"/>
                </a:cubicBezTo>
                <a:cubicBezTo>
                  <a:pt x="5995451" y="143377"/>
                  <a:pt x="5988028" y="133480"/>
                  <a:pt x="5977090" y="119155"/>
                </a:cubicBezTo>
                <a:cubicBezTo>
                  <a:pt x="5966150" y="104831"/>
                  <a:pt x="5956254" y="91157"/>
                  <a:pt x="5947398" y="78135"/>
                </a:cubicBezTo>
                <a:cubicBezTo>
                  <a:pt x="5938022" y="94282"/>
                  <a:pt x="5929428" y="107695"/>
                  <a:pt x="5921614" y="118374"/>
                </a:cubicBezTo>
                <a:cubicBezTo>
                  <a:pt x="5913800" y="129052"/>
                  <a:pt x="5906117" y="137517"/>
                  <a:pt x="5898564" y="143768"/>
                </a:cubicBezTo>
                <a:cubicBezTo>
                  <a:pt x="5891011" y="150018"/>
                  <a:pt x="5883068" y="154707"/>
                  <a:pt x="5874733" y="157832"/>
                </a:cubicBezTo>
                <a:cubicBezTo>
                  <a:pt x="5866398" y="160957"/>
                  <a:pt x="5866920" y="159004"/>
                  <a:pt x="5876296" y="151972"/>
                </a:cubicBezTo>
                <a:cubicBezTo>
                  <a:pt x="5885672" y="144940"/>
                  <a:pt x="5895048" y="135694"/>
                  <a:pt x="5904424" y="124234"/>
                </a:cubicBezTo>
                <a:cubicBezTo>
                  <a:pt x="5913800" y="112774"/>
                  <a:pt x="5922134" y="99882"/>
                  <a:pt x="5929428" y="85557"/>
                </a:cubicBezTo>
                <a:cubicBezTo>
                  <a:pt x="5936720" y="71233"/>
                  <a:pt x="5941929" y="59512"/>
                  <a:pt x="5945054" y="50397"/>
                </a:cubicBezTo>
                <a:cubicBezTo>
                  <a:pt x="5948180" y="41281"/>
                  <a:pt x="5948831" y="33858"/>
                  <a:pt x="5947008" y="28128"/>
                </a:cubicBezTo>
                <a:cubicBezTo>
                  <a:pt x="5946096" y="25263"/>
                  <a:pt x="5946128" y="23440"/>
                  <a:pt x="5947106" y="22659"/>
                </a:cubicBezTo>
                <a:close/>
                <a:moveTo>
                  <a:pt x="3200296" y="22659"/>
                </a:moveTo>
                <a:cubicBezTo>
                  <a:pt x="3202315" y="22919"/>
                  <a:pt x="3205538" y="24482"/>
                  <a:pt x="3209966" y="27347"/>
                </a:cubicBezTo>
                <a:cubicBezTo>
                  <a:pt x="3215695" y="30472"/>
                  <a:pt x="3217258" y="33598"/>
                  <a:pt x="3214654" y="36723"/>
                </a:cubicBezTo>
                <a:cubicBezTo>
                  <a:pt x="3212049" y="39848"/>
                  <a:pt x="3208924" y="44276"/>
                  <a:pt x="3205277" y="50006"/>
                </a:cubicBezTo>
                <a:cubicBezTo>
                  <a:pt x="3201631" y="55736"/>
                  <a:pt x="3196943" y="64331"/>
                  <a:pt x="3191213" y="75790"/>
                </a:cubicBezTo>
                <a:cubicBezTo>
                  <a:pt x="3200068" y="79437"/>
                  <a:pt x="3203845" y="83083"/>
                  <a:pt x="3202543" y="86729"/>
                </a:cubicBezTo>
                <a:cubicBezTo>
                  <a:pt x="3201240" y="90376"/>
                  <a:pt x="3200589" y="94282"/>
                  <a:pt x="3200589" y="98450"/>
                </a:cubicBezTo>
                <a:lnTo>
                  <a:pt x="3200589" y="119546"/>
                </a:lnTo>
                <a:cubicBezTo>
                  <a:pt x="3200589" y="129443"/>
                  <a:pt x="3200459" y="139470"/>
                  <a:pt x="3200199" y="149628"/>
                </a:cubicBezTo>
                <a:cubicBezTo>
                  <a:pt x="3199938" y="159785"/>
                  <a:pt x="3198766" y="166687"/>
                  <a:pt x="3196683" y="170334"/>
                </a:cubicBezTo>
                <a:cubicBezTo>
                  <a:pt x="3194599" y="173980"/>
                  <a:pt x="3192385" y="172417"/>
                  <a:pt x="3190041" y="165645"/>
                </a:cubicBezTo>
                <a:cubicBezTo>
                  <a:pt x="3187697" y="158874"/>
                  <a:pt x="3187306" y="152883"/>
                  <a:pt x="3188869" y="147674"/>
                </a:cubicBezTo>
                <a:cubicBezTo>
                  <a:pt x="3190432" y="142465"/>
                  <a:pt x="3191343" y="134261"/>
                  <a:pt x="3191604" y="123062"/>
                </a:cubicBezTo>
                <a:cubicBezTo>
                  <a:pt x="3191864" y="111863"/>
                  <a:pt x="3191995" y="102617"/>
                  <a:pt x="3191995" y="95324"/>
                </a:cubicBezTo>
                <a:cubicBezTo>
                  <a:pt x="3191995" y="87511"/>
                  <a:pt x="3190953" y="82302"/>
                  <a:pt x="3188869" y="79697"/>
                </a:cubicBezTo>
                <a:cubicBezTo>
                  <a:pt x="3182097" y="89594"/>
                  <a:pt x="3176237" y="97408"/>
                  <a:pt x="3171289" y="103138"/>
                </a:cubicBezTo>
                <a:cubicBezTo>
                  <a:pt x="3166340" y="108868"/>
                  <a:pt x="3160741" y="113425"/>
                  <a:pt x="3154490" y="116811"/>
                </a:cubicBezTo>
                <a:cubicBezTo>
                  <a:pt x="3148239" y="120197"/>
                  <a:pt x="3148369" y="118374"/>
                  <a:pt x="3154880" y="111342"/>
                </a:cubicBezTo>
                <a:cubicBezTo>
                  <a:pt x="3161392" y="104310"/>
                  <a:pt x="3167382" y="96366"/>
                  <a:pt x="3172851" y="87511"/>
                </a:cubicBezTo>
                <a:cubicBezTo>
                  <a:pt x="3178321" y="78655"/>
                  <a:pt x="3183009" y="70451"/>
                  <a:pt x="3186916" y="62898"/>
                </a:cubicBezTo>
                <a:cubicBezTo>
                  <a:pt x="3190822" y="55345"/>
                  <a:pt x="3193818" y="48443"/>
                  <a:pt x="3195901" y="42193"/>
                </a:cubicBezTo>
                <a:cubicBezTo>
                  <a:pt x="3197985" y="35942"/>
                  <a:pt x="3198636" y="30472"/>
                  <a:pt x="3197855" y="25784"/>
                </a:cubicBezTo>
                <a:cubicBezTo>
                  <a:pt x="3197464" y="23440"/>
                  <a:pt x="3198278" y="22398"/>
                  <a:pt x="3200296" y="22659"/>
                </a:cubicBezTo>
                <a:close/>
                <a:moveTo>
                  <a:pt x="2642261" y="22659"/>
                </a:moveTo>
                <a:cubicBezTo>
                  <a:pt x="2644474" y="22919"/>
                  <a:pt x="2646688" y="23701"/>
                  <a:pt x="2648902" y="25003"/>
                </a:cubicBezTo>
                <a:cubicBezTo>
                  <a:pt x="2653330" y="27607"/>
                  <a:pt x="2651116" y="30212"/>
                  <a:pt x="2642261" y="32816"/>
                </a:cubicBezTo>
                <a:cubicBezTo>
                  <a:pt x="2633405" y="35421"/>
                  <a:pt x="2625071" y="37504"/>
                  <a:pt x="2617257" y="39067"/>
                </a:cubicBezTo>
                <a:cubicBezTo>
                  <a:pt x="2609444" y="40630"/>
                  <a:pt x="2603193" y="40369"/>
                  <a:pt x="2598505" y="38286"/>
                </a:cubicBezTo>
                <a:cubicBezTo>
                  <a:pt x="2593817" y="36202"/>
                  <a:pt x="2593687" y="34770"/>
                  <a:pt x="2598114" y="33988"/>
                </a:cubicBezTo>
                <a:cubicBezTo>
                  <a:pt x="2602542" y="33207"/>
                  <a:pt x="2608663" y="31775"/>
                  <a:pt x="2616476" y="29691"/>
                </a:cubicBezTo>
                <a:cubicBezTo>
                  <a:pt x="2624811" y="27086"/>
                  <a:pt x="2631192" y="25003"/>
                  <a:pt x="2635619" y="23440"/>
                </a:cubicBezTo>
                <a:cubicBezTo>
                  <a:pt x="2637833" y="22659"/>
                  <a:pt x="2640047" y="22398"/>
                  <a:pt x="2642261" y="22659"/>
                </a:cubicBezTo>
                <a:close/>
                <a:moveTo>
                  <a:pt x="1710690" y="21780"/>
                </a:moveTo>
                <a:cubicBezTo>
                  <a:pt x="1712252" y="20803"/>
                  <a:pt x="1716029" y="20836"/>
                  <a:pt x="1722019" y="21877"/>
                </a:cubicBezTo>
                <a:cubicBezTo>
                  <a:pt x="1734521" y="23440"/>
                  <a:pt x="1740511" y="28389"/>
                  <a:pt x="1739990" y="36723"/>
                </a:cubicBezTo>
                <a:cubicBezTo>
                  <a:pt x="1739469" y="45057"/>
                  <a:pt x="1736214" y="47141"/>
                  <a:pt x="1730223" y="42974"/>
                </a:cubicBezTo>
                <a:cubicBezTo>
                  <a:pt x="1724233" y="38807"/>
                  <a:pt x="1718373" y="33728"/>
                  <a:pt x="1712643" y="27738"/>
                </a:cubicBezTo>
                <a:cubicBezTo>
                  <a:pt x="1709778" y="24742"/>
                  <a:pt x="1709127" y="22756"/>
                  <a:pt x="1710690" y="21780"/>
                </a:cubicBezTo>
                <a:close/>
                <a:moveTo>
                  <a:pt x="2227458" y="21584"/>
                </a:moveTo>
                <a:cubicBezTo>
                  <a:pt x="2229542" y="21910"/>
                  <a:pt x="2231756" y="22919"/>
                  <a:pt x="2234100" y="24612"/>
                </a:cubicBezTo>
                <a:cubicBezTo>
                  <a:pt x="2238788" y="27998"/>
                  <a:pt x="2242174" y="31254"/>
                  <a:pt x="2244257" y="34379"/>
                </a:cubicBezTo>
                <a:cubicBezTo>
                  <a:pt x="2246341" y="37504"/>
                  <a:pt x="2245169" y="39588"/>
                  <a:pt x="2240741" y="40630"/>
                </a:cubicBezTo>
                <a:cubicBezTo>
                  <a:pt x="2236313" y="41672"/>
                  <a:pt x="2229542" y="45057"/>
                  <a:pt x="2220426" y="50787"/>
                </a:cubicBezTo>
                <a:cubicBezTo>
                  <a:pt x="2211310" y="56517"/>
                  <a:pt x="2202064" y="63289"/>
                  <a:pt x="2192688" y="71102"/>
                </a:cubicBezTo>
                <a:cubicBezTo>
                  <a:pt x="2199460" y="74228"/>
                  <a:pt x="2202064" y="76962"/>
                  <a:pt x="2200502" y="79307"/>
                </a:cubicBezTo>
                <a:cubicBezTo>
                  <a:pt x="2198939" y="81651"/>
                  <a:pt x="2197897" y="86469"/>
                  <a:pt x="2197376" y="93761"/>
                </a:cubicBezTo>
                <a:cubicBezTo>
                  <a:pt x="2196855" y="101054"/>
                  <a:pt x="2196986" y="111472"/>
                  <a:pt x="2197767" y="125015"/>
                </a:cubicBezTo>
                <a:cubicBezTo>
                  <a:pt x="2198548" y="138559"/>
                  <a:pt x="2198809" y="148586"/>
                  <a:pt x="2198548" y="155097"/>
                </a:cubicBezTo>
                <a:cubicBezTo>
                  <a:pt x="2198288" y="161608"/>
                  <a:pt x="2195553" y="168510"/>
                  <a:pt x="2190344" y="175803"/>
                </a:cubicBezTo>
                <a:cubicBezTo>
                  <a:pt x="2185135" y="183096"/>
                  <a:pt x="2181098" y="184007"/>
                  <a:pt x="2178233" y="178538"/>
                </a:cubicBezTo>
                <a:cubicBezTo>
                  <a:pt x="2175368" y="173068"/>
                  <a:pt x="2170810" y="167729"/>
                  <a:pt x="2164560" y="162520"/>
                </a:cubicBezTo>
                <a:cubicBezTo>
                  <a:pt x="2158309" y="157311"/>
                  <a:pt x="2158179" y="155618"/>
                  <a:pt x="2164169" y="157441"/>
                </a:cubicBezTo>
                <a:cubicBezTo>
                  <a:pt x="2170159" y="159264"/>
                  <a:pt x="2174847" y="159916"/>
                  <a:pt x="2178233" y="159395"/>
                </a:cubicBezTo>
                <a:cubicBezTo>
                  <a:pt x="2181619" y="158874"/>
                  <a:pt x="2183703" y="156530"/>
                  <a:pt x="2184484" y="152363"/>
                </a:cubicBezTo>
                <a:cubicBezTo>
                  <a:pt x="2185265" y="148195"/>
                  <a:pt x="2185786" y="138689"/>
                  <a:pt x="2186047" y="123843"/>
                </a:cubicBezTo>
                <a:cubicBezTo>
                  <a:pt x="2186307" y="108998"/>
                  <a:pt x="2185916" y="97408"/>
                  <a:pt x="2184875" y="89073"/>
                </a:cubicBezTo>
                <a:cubicBezTo>
                  <a:pt x="2183833" y="80739"/>
                  <a:pt x="2181879" y="74879"/>
                  <a:pt x="2179015" y="71493"/>
                </a:cubicBezTo>
                <a:cubicBezTo>
                  <a:pt x="2176150" y="68107"/>
                  <a:pt x="2176019" y="66545"/>
                  <a:pt x="2178624" y="66805"/>
                </a:cubicBezTo>
                <a:cubicBezTo>
                  <a:pt x="2181228" y="67065"/>
                  <a:pt x="2184614" y="67717"/>
                  <a:pt x="2188781" y="68758"/>
                </a:cubicBezTo>
                <a:cubicBezTo>
                  <a:pt x="2202325" y="55736"/>
                  <a:pt x="2211571" y="46099"/>
                  <a:pt x="2216519" y="39848"/>
                </a:cubicBezTo>
                <a:cubicBezTo>
                  <a:pt x="2221468" y="33598"/>
                  <a:pt x="2218603" y="31384"/>
                  <a:pt x="2207924" y="33207"/>
                </a:cubicBezTo>
                <a:cubicBezTo>
                  <a:pt x="2197246" y="35030"/>
                  <a:pt x="2185396" y="37244"/>
                  <a:pt x="2172373" y="39848"/>
                </a:cubicBezTo>
                <a:cubicBezTo>
                  <a:pt x="2159351" y="42453"/>
                  <a:pt x="2151016" y="44537"/>
                  <a:pt x="2147370" y="46099"/>
                </a:cubicBezTo>
                <a:cubicBezTo>
                  <a:pt x="2143724" y="47662"/>
                  <a:pt x="2139947" y="47662"/>
                  <a:pt x="2136040" y="46099"/>
                </a:cubicBezTo>
                <a:cubicBezTo>
                  <a:pt x="2132134" y="44537"/>
                  <a:pt x="2128748" y="42323"/>
                  <a:pt x="2125883" y="39458"/>
                </a:cubicBezTo>
                <a:cubicBezTo>
                  <a:pt x="2123018" y="36593"/>
                  <a:pt x="2124581" y="35291"/>
                  <a:pt x="2130571" y="35551"/>
                </a:cubicBezTo>
                <a:cubicBezTo>
                  <a:pt x="2136561" y="35811"/>
                  <a:pt x="2146328" y="35291"/>
                  <a:pt x="2159872" y="33988"/>
                </a:cubicBezTo>
                <a:cubicBezTo>
                  <a:pt x="2173415" y="32686"/>
                  <a:pt x="2186177" y="30993"/>
                  <a:pt x="2198158" y="28910"/>
                </a:cubicBezTo>
                <a:cubicBezTo>
                  <a:pt x="2210138" y="26826"/>
                  <a:pt x="2217952" y="24742"/>
                  <a:pt x="2221598" y="22659"/>
                </a:cubicBezTo>
                <a:cubicBezTo>
                  <a:pt x="2223421" y="21617"/>
                  <a:pt x="2225374" y="21259"/>
                  <a:pt x="2227458" y="21584"/>
                </a:cubicBezTo>
                <a:close/>
                <a:moveTo>
                  <a:pt x="1983529" y="20705"/>
                </a:moveTo>
                <a:cubicBezTo>
                  <a:pt x="1986394" y="20966"/>
                  <a:pt x="1990170" y="22008"/>
                  <a:pt x="1994858" y="23831"/>
                </a:cubicBezTo>
                <a:cubicBezTo>
                  <a:pt x="1999546" y="25654"/>
                  <a:pt x="2000979" y="28128"/>
                  <a:pt x="1999156" y="31254"/>
                </a:cubicBezTo>
                <a:cubicBezTo>
                  <a:pt x="1997333" y="34379"/>
                  <a:pt x="1996421" y="45578"/>
                  <a:pt x="1996421" y="64852"/>
                </a:cubicBezTo>
                <a:cubicBezTo>
                  <a:pt x="2002672" y="63810"/>
                  <a:pt x="2008011" y="62768"/>
                  <a:pt x="2012439" y="61726"/>
                </a:cubicBezTo>
                <a:cubicBezTo>
                  <a:pt x="2016866" y="60684"/>
                  <a:pt x="2021164" y="61466"/>
                  <a:pt x="2025331" y="64070"/>
                </a:cubicBezTo>
                <a:cubicBezTo>
                  <a:pt x="2029498" y="66675"/>
                  <a:pt x="2028326" y="68889"/>
                  <a:pt x="2021815" y="70712"/>
                </a:cubicBezTo>
                <a:cubicBezTo>
                  <a:pt x="2015304" y="72535"/>
                  <a:pt x="2006839" y="74228"/>
                  <a:pt x="1996421" y="75790"/>
                </a:cubicBezTo>
                <a:cubicBezTo>
                  <a:pt x="1996421" y="94543"/>
                  <a:pt x="1996291" y="109388"/>
                  <a:pt x="1996030" y="120327"/>
                </a:cubicBezTo>
                <a:cubicBezTo>
                  <a:pt x="1995770" y="131266"/>
                  <a:pt x="1995119" y="139080"/>
                  <a:pt x="1994077" y="143768"/>
                </a:cubicBezTo>
                <a:cubicBezTo>
                  <a:pt x="1993035" y="148456"/>
                  <a:pt x="1991733" y="150279"/>
                  <a:pt x="1990170" y="149237"/>
                </a:cubicBezTo>
                <a:cubicBezTo>
                  <a:pt x="1988608" y="148195"/>
                  <a:pt x="1986654" y="145330"/>
                  <a:pt x="1984310" y="140642"/>
                </a:cubicBezTo>
                <a:cubicBezTo>
                  <a:pt x="1981966" y="135954"/>
                  <a:pt x="1981575" y="130615"/>
                  <a:pt x="1983138" y="124625"/>
                </a:cubicBezTo>
                <a:cubicBezTo>
                  <a:pt x="1984701" y="118634"/>
                  <a:pt x="1986003" y="106003"/>
                  <a:pt x="1987045" y="86729"/>
                </a:cubicBezTo>
                <a:cubicBezTo>
                  <a:pt x="1980794" y="96626"/>
                  <a:pt x="1973762" y="105091"/>
                  <a:pt x="1965949" y="112123"/>
                </a:cubicBezTo>
                <a:cubicBezTo>
                  <a:pt x="1958135" y="119155"/>
                  <a:pt x="1949931" y="124494"/>
                  <a:pt x="1941336" y="128141"/>
                </a:cubicBezTo>
                <a:cubicBezTo>
                  <a:pt x="1932741" y="131787"/>
                  <a:pt x="1932351" y="130485"/>
                  <a:pt x="1940164" y="124234"/>
                </a:cubicBezTo>
                <a:cubicBezTo>
                  <a:pt x="1947978" y="117983"/>
                  <a:pt x="1955661" y="110430"/>
                  <a:pt x="1963214" y="101575"/>
                </a:cubicBezTo>
                <a:cubicBezTo>
                  <a:pt x="1970767" y="92720"/>
                  <a:pt x="1976106" y="84906"/>
                  <a:pt x="1979232" y="78135"/>
                </a:cubicBezTo>
                <a:cubicBezTo>
                  <a:pt x="1975064" y="78655"/>
                  <a:pt x="1970897" y="78786"/>
                  <a:pt x="1966730" y="78525"/>
                </a:cubicBezTo>
                <a:cubicBezTo>
                  <a:pt x="1962563" y="78265"/>
                  <a:pt x="1958526" y="77483"/>
                  <a:pt x="1954619" y="76181"/>
                </a:cubicBezTo>
                <a:cubicBezTo>
                  <a:pt x="1950712" y="74879"/>
                  <a:pt x="1952796" y="73577"/>
                  <a:pt x="1960870" y="72274"/>
                </a:cubicBezTo>
                <a:cubicBezTo>
                  <a:pt x="1968944" y="70972"/>
                  <a:pt x="1977669" y="69279"/>
                  <a:pt x="1987045" y="67196"/>
                </a:cubicBezTo>
                <a:cubicBezTo>
                  <a:pt x="1987045" y="55215"/>
                  <a:pt x="1986784" y="46360"/>
                  <a:pt x="1986264" y="40630"/>
                </a:cubicBezTo>
                <a:cubicBezTo>
                  <a:pt x="1985743" y="34900"/>
                  <a:pt x="1984440" y="30082"/>
                  <a:pt x="1982357" y="26175"/>
                </a:cubicBezTo>
                <a:cubicBezTo>
                  <a:pt x="1980273" y="22268"/>
                  <a:pt x="1980664" y="20445"/>
                  <a:pt x="1983529" y="20705"/>
                </a:cubicBezTo>
                <a:close/>
                <a:moveTo>
                  <a:pt x="2415912" y="19924"/>
                </a:moveTo>
                <a:cubicBezTo>
                  <a:pt x="2420339" y="21226"/>
                  <a:pt x="2424376" y="23310"/>
                  <a:pt x="2428023" y="26175"/>
                </a:cubicBezTo>
                <a:cubicBezTo>
                  <a:pt x="2431669" y="29040"/>
                  <a:pt x="2432580" y="31905"/>
                  <a:pt x="2430757" y="34770"/>
                </a:cubicBezTo>
                <a:cubicBezTo>
                  <a:pt x="2428934" y="37635"/>
                  <a:pt x="2426981" y="44016"/>
                  <a:pt x="2424897" y="53913"/>
                </a:cubicBezTo>
                <a:cubicBezTo>
                  <a:pt x="2422814" y="63810"/>
                  <a:pt x="2420209" y="75009"/>
                  <a:pt x="2417084" y="87511"/>
                </a:cubicBezTo>
                <a:cubicBezTo>
                  <a:pt x="2430106" y="107305"/>
                  <a:pt x="2440915" y="121109"/>
                  <a:pt x="2449510" y="128922"/>
                </a:cubicBezTo>
                <a:cubicBezTo>
                  <a:pt x="2458104" y="136736"/>
                  <a:pt x="2467741" y="142726"/>
                  <a:pt x="2478419" y="146893"/>
                </a:cubicBezTo>
                <a:cubicBezTo>
                  <a:pt x="2489098" y="151060"/>
                  <a:pt x="2490530" y="153404"/>
                  <a:pt x="2482717" y="153925"/>
                </a:cubicBezTo>
                <a:cubicBezTo>
                  <a:pt x="2474903" y="154446"/>
                  <a:pt x="2466829" y="154576"/>
                  <a:pt x="2458495" y="154316"/>
                </a:cubicBezTo>
                <a:cubicBezTo>
                  <a:pt x="2450161" y="154055"/>
                  <a:pt x="2443259" y="149237"/>
                  <a:pt x="2437789" y="139861"/>
                </a:cubicBezTo>
                <a:cubicBezTo>
                  <a:pt x="2432320" y="130485"/>
                  <a:pt x="2424897" y="115379"/>
                  <a:pt x="2415521" y="94543"/>
                </a:cubicBezTo>
                <a:cubicBezTo>
                  <a:pt x="2407707" y="115379"/>
                  <a:pt x="2399634" y="131136"/>
                  <a:pt x="2391299" y="141814"/>
                </a:cubicBezTo>
                <a:cubicBezTo>
                  <a:pt x="2382965" y="152493"/>
                  <a:pt x="2373979" y="160436"/>
                  <a:pt x="2364343" y="165645"/>
                </a:cubicBezTo>
                <a:cubicBezTo>
                  <a:pt x="2354706" y="170854"/>
                  <a:pt x="2354706" y="168771"/>
                  <a:pt x="2364343" y="159395"/>
                </a:cubicBezTo>
                <a:cubicBezTo>
                  <a:pt x="2373979" y="150018"/>
                  <a:pt x="2382444" y="138168"/>
                  <a:pt x="2389736" y="123843"/>
                </a:cubicBezTo>
                <a:cubicBezTo>
                  <a:pt x="2397029" y="109519"/>
                  <a:pt x="2402368" y="95845"/>
                  <a:pt x="2405754" y="82823"/>
                </a:cubicBezTo>
                <a:cubicBezTo>
                  <a:pt x="2409140" y="69800"/>
                  <a:pt x="2411484" y="58471"/>
                  <a:pt x="2412786" y="48834"/>
                </a:cubicBezTo>
                <a:cubicBezTo>
                  <a:pt x="2414088" y="39197"/>
                  <a:pt x="2413828" y="31644"/>
                  <a:pt x="2412005" y="26175"/>
                </a:cubicBezTo>
                <a:cubicBezTo>
                  <a:pt x="2410182" y="20705"/>
                  <a:pt x="2411484" y="18622"/>
                  <a:pt x="2415912" y="19924"/>
                </a:cubicBezTo>
                <a:close/>
                <a:moveTo>
                  <a:pt x="5502612" y="19143"/>
                </a:moveTo>
                <a:cubicBezTo>
                  <a:pt x="5503458" y="18231"/>
                  <a:pt x="5505118" y="18231"/>
                  <a:pt x="5507592" y="19143"/>
                </a:cubicBezTo>
                <a:cubicBezTo>
                  <a:pt x="5512541" y="20966"/>
                  <a:pt x="5516318" y="23180"/>
                  <a:pt x="5518922" y="25784"/>
                </a:cubicBezTo>
                <a:cubicBezTo>
                  <a:pt x="5521526" y="28389"/>
                  <a:pt x="5521918" y="30993"/>
                  <a:pt x="5520094" y="33598"/>
                </a:cubicBezTo>
                <a:cubicBezTo>
                  <a:pt x="5518271" y="36202"/>
                  <a:pt x="5516188" y="42583"/>
                  <a:pt x="5513844" y="52741"/>
                </a:cubicBezTo>
                <a:cubicBezTo>
                  <a:pt x="5511500" y="62898"/>
                  <a:pt x="5509025" y="73186"/>
                  <a:pt x="5506420" y="83604"/>
                </a:cubicBezTo>
                <a:cubicBezTo>
                  <a:pt x="5514234" y="82562"/>
                  <a:pt x="5521787" y="81260"/>
                  <a:pt x="5529080" y="79697"/>
                </a:cubicBezTo>
                <a:cubicBezTo>
                  <a:pt x="5530642" y="74488"/>
                  <a:pt x="5530903" y="70061"/>
                  <a:pt x="5529861" y="66414"/>
                </a:cubicBezTo>
                <a:cubicBezTo>
                  <a:pt x="5528819" y="62768"/>
                  <a:pt x="5531163" y="62638"/>
                  <a:pt x="5536893" y="66024"/>
                </a:cubicBezTo>
                <a:cubicBezTo>
                  <a:pt x="5542623" y="69409"/>
                  <a:pt x="5544837" y="72665"/>
                  <a:pt x="5543534" y="75790"/>
                </a:cubicBezTo>
                <a:cubicBezTo>
                  <a:pt x="5542232" y="78916"/>
                  <a:pt x="5540930" y="83343"/>
                  <a:pt x="5539628" y="89073"/>
                </a:cubicBezTo>
                <a:cubicBezTo>
                  <a:pt x="5538326" y="94803"/>
                  <a:pt x="5536242" y="101575"/>
                  <a:pt x="5533377" y="109388"/>
                </a:cubicBezTo>
                <a:cubicBezTo>
                  <a:pt x="5530512" y="117202"/>
                  <a:pt x="5527256" y="124494"/>
                  <a:pt x="5523610" y="131266"/>
                </a:cubicBezTo>
                <a:cubicBezTo>
                  <a:pt x="5531944" y="137517"/>
                  <a:pt x="5537024" y="143117"/>
                  <a:pt x="5538846" y="148065"/>
                </a:cubicBezTo>
                <a:cubicBezTo>
                  <a:pt x="5540670" y="153014"/>
                  <a:pt x="5540670" y="157702"/>
                  <a:pt x="5538846" y="162129"/>
                </a:cubicBezTo>
                <a:cubicBezTo>
                  <a:pt x="5537024" y="166557"/>
                  <a:pt x="5534158" y="165385"/>
                  <a:pt x="5530252" y="158613"/>
                </a:cubicBezTo>
                <a:cubicBezTo>
                  <a:pt x="5526345" y="151842"/>
                  <a:pt x="5522048" y="145330"/>
                  <a:pt x="5517360" y="139080"/>
                </a:cubicBezTo>
                <a:cubicBezTo>
                  <a:pt x="5507462" y="147935"/>
                  <a:pt x="5498738" y="153925"/>
                  <a:pt x="5491184" y="157051"/>
                </a:cubicBezTo>
                <a:cubicBezTo>
                  <a:pt x="5483631" y="160176"/>
                  <a:pt x="5476730" y="161999"/>
                  <a:pt x="5470478" y="162520"/>
                </a:cubicBezTo>
                <a:cubicBezTo>
                  <a:pt x="5464228" y="163041"/>
                  <a:pt x="5463707" y="162260"/>
                  <a:pt x="5468916" y="160176"/>
                </a:cubicBezTo>
                <a:cubicBezTo>
                  <a:pt x="5474125" y="158092"/>
                  <a:pt x="5480636" y="154707"/>
                  <a:pt x="5488450" y="150018"/>
                </a:cubicBezTo>
                <a:cubicBezTo>
                  <a:pt x="5496263" y="145330"/>
                  <a:pt x="5503816" y="139340"/>
                  <a:pt x="5511108" y="132047"/>
                </a:cubicBezTo>
                <a:cubicBezTo>
                  <a:pt x="5502774" y="123713"/>
                  <a:pt x="5497435" y="118765"/>
                  <a:pt x="5495091" y="117202"/>
                </a:cubicBezTo>
                <a:cubicBezTo>
                  <a:pt x="5492747" y="115639"/>
                  <a:pt x="5492096" y="113035"/>
                  <a:pt x="5493138" y="109388"/>
                </a:cubicBezTo>
                <a:cubicBezTo>
                  <a:pt x="5494180" y="105742"/>
                  <a:pt x="5495482" y="100273"/>
                  <a:pt x="5497044" y="92980"/>
                </a:cubicBezTo>
                <a:cubicBezTo>
                  <a:pt x="5479854" y="96626"/>
                  <a:pt x="5469176" y="99491"/>
                  <a:pt x="5465009" y="101575"/>
                </a:cubicBezTo>
                <a:cubicBezTo>
                  <a:pt x="5460842" y="103659"/>
                  <a:pt x="5456284" y="102356"/>
                  <a:pt x="5451336" y="97668"/>
                </a:cubicBezTo>
                <a:cubicBezTo>
                  <a:pt x="5446387" y="92980"/>
                  <a:pt x="5447038" y="90897"/>
                  <a:pt x="5453289" y="91417"/>
                </a:cubicBezTo>
                <a:cubicBezTo>
                  <a:pt x="5459540" y="91938"/>
                  <a:pt x="5474646" y="90115"/>
                  <a:pt x="5498607" y="85948"/>
                </a:cubicBezTo>
                <a:cubicBezTo>
                  <a:pt x="5500690" y="69800"/>
                  <a:pt x="5502254" y="56908"/>
                  <a:pt x="5503295" y="47271"/>
                </a:cubicBezTo>
                <a:cubicBezTo>
                  <a:pt x="5504337" y="37635"/>
                  <a:pt x="5504076" y="30082"/>
                  <a:pt x="5502514" y="24612"/>
                </a:cubicBezTo>
                <a:cubicBezTo>
                  <a:pt x="5501732" y="21877"/>
                  <a:pt x="5501765" y="20054"/>
                  <a:pt x="5502612" y="19143"/>
                </a:cubicBezTo>
                <a:close/>
                <a:moveTo>
                  <a:pt x="3268567" y="18752"/>
                </a:moveTo>
                <a:cubicBezTo>
                  <a:pt x="3275859" y="18752"/>
                  <a:pt x="3281589" y="19924"/>
                  <a:pt x="3285756" y="22268"/>
                </a:cubicBezTo>
                <a:cubicBezTo>
                  <a:pt x="3289923" y="24612"/>
                  <a:pt x="3292137" y="28389"/>
                  <a:pt x="3292398" y="33598"/>
                </a:cubicBezTo>
                <a:cubicBezTo>
                  <a:pt x="3292658" y="38807"/>
                  <a:pt x="3290575" y="40630"/>
                  <a:pt x="3286147" y="39067"/>
                </a:cubicBezTo>
                <a:cubicBezTo>
                  <a:pt x="3281719" y="37504"/>
                  <a:pt x="3275989" y="33598"/>
                  <a:pt x="3268957" y="27347"/>
                </a:cubicBezTo>
                <a:cubicBezTo>
                  <a:pt x="3261925" y="21096"/>
                  <a:pt x="3261795" y="18231"/>
                  <a:pt x="3268567" y="18752"/>
                </a:cubicBezTo>
                <a:close/>
                <a:moveTo>
                  <a:pt x="4237108" y="18166"/>
                </a:moveTo>
                <a:cubicBezTo>
                  <a:pt x="4238605" y="17775"/>
                  <a:pt x="4241307" y="18492"/>
                  <a:pt x="4245214" y="20315"/>
                </a:cubicBezTo>
                <a:cubicBezTo>
                  <a:pt x="4254590" y="24482"/>
                  <a:pt x="4257585" y="27998"/>
                  <a:pt x="4254200" y="30863"/>
                </a:cubicBezTo>
                <a:cubicBezTo>
                  <a:pt x="4250814" y="33728"/>
                  <a:pt x="4247037" y="38286"/>
                  <a:pt x="4242870" y="44537"/>
                </a:cubicBezTo>
                <a:cubicBezTo>
                  <a:pt x="4238702" y="50787"/>
                  <a:pt x="4232192" y="59903"/>
                  <a:pt x="4223336" y="71884"/>
                </a:cubicBezTo>
                <a:cubicBezTo>
                  <a:pt x="4235838" y="69800"/>
                  <a:pt x="4243912" y="67196"/>
                  <a:pt x="4247558" y="64070"/>
                </a:cubicBezTo>
                <a:cubicBezTo>
                  <a:pt x="4251204" y="60945"/>
                  <a:pt x="4254980" y="60294"/>
                  <a:pt x="4258888" y="62117"/>
                </a:cubicBezTo>
                <a:cubicBezTo>
                  <a:pt x="4262794" y="63940"/>
                  <a:pt x="4266310" y="65893"/>
                  <a:pt x="4269436" y="67977"/>
                </a:cubicBezTo>
                <a:cubicBezTo>
                  <a:pt x="4272561" y="70061"/>
                  <a:pt x="4273212" y="72535"/>
                  <a:pt x="4271389" y="75400"/>
                </a:cubicBezTo>
                <a:cubicBezTo>
                  <a:pt x="4269566" y="78265"/>
                  <a:pt x="4268134" y="82041"/>
                  <a:pt x="4267092" y="86729"/>
                </a:cubicBezTo>
                <a:cubicBezTo>
                  <a:pt x="4266050" y="91417"/>
                  <a:pt x="4265790" y="100012"/>
                  <a:pt x="4266310" y="112514"/>
                </a:cubicBezTo>
                <a:cubicBezTo>
                  <a:pt x="4266831" y="125015"/>
                  <a:pt x="4266440" y="134392"/>
                  <a:pt x="4265138" y="140642"/>
                </a:cubicBezTo>
                <a:cubicBezTo>
                  <a:pt x="4263836" y="146893"/>
                  <a:pt x="4262404" y="151711"/>
                  <a:pt x="4260841" y="155097"/>
                </a:cubicBezTo>
                <a:cubicBezTo>
                  <a:pt x="4259278" y="158483"/>
                  <a:pt x="4257585" y="158483"/>
                  <a:pt x="4255762" y="155097"/>
                </a:cubicBezTo>
                <a:cubicBezTo>
                  <a:pt x="4253939" y="151711"/>
                  <a:pt x="4252246" y="148586"/>
                  <a:pt x="4250683" y="145721"/>
                </a:cubicBezTo>
                <a:cubicBezTo>
                  <a:pt x="4249120" y="142856"/>
                  <a:pt x="4247428" y="141293"/>
                  <a:pt x="4245604" y="141033"/>
                </a:cubicBezTo>
                <a:cubicBezTo>
                  <a:pt x="4243782" y="140773"/>
                  <a:pt x="4236358" y="141684"/>
                  <a:pt x="4223336" y="143768"/>
                </a:cubicBezTo>
                <a:cubicBezTo>
                  <a:pt x="4221252" y="155227"/>
                  <a:pt x="4219038" y="158613"/>
                  <a:pt x="4216694" y="153925"/>
                </a:cubicBezTo>
                <a:cubicBezTo>
                  <a:pt x="4214350" y="149237"/>
                  <a:pt x="4213178" y="142726"/>
                  <a:pt x="4213178" y="134392"/>
                </a:cubicBezTo>
                <a:cubicBezTo>
                  <a:pt x="4213178" y="126057"/>
                  <a:pt x="4212918" y="115639"/>
                  <a:pt x="4212397" y="103138"/>
                </a:cubicBezTo>
                <a:cubicBezTo>
                  <a:pt x="4211876" y="90636"/>
                  <a:pt x="4210053" y="82041"/>
                  <a:pt x="4206928" y="77353"/>
                </a:cubicBezTo>
                <a:cubicBezTo>
                  <a:pt x="4203802" y="72665"/>
                  <a:pt x="4203542" y="70321"/>
                  <a:pt x="4206146" y="70321"/>
                </a:cubicBezTo>
                <a:cubicBezTo>
                  <a:pt x="4208751" y="70321"/>
                  <a:pt x="4212397" y="70842"/>
                  <a:pt x="4217086" y="71884"/>
                </a:cubicBezTo>
                <a:cubicBezTo>
                  <a:pt x="4221774" y="65633"/>
                  <a:pt x="4226592" y="57168"/>
                  <a:pt x="4231540" y="46490"/>
                </a:cubicBezTo>
                <a:cubicBezTo>
                  <a:pt x="4236489" y="35811"/>
                  <a:pt x="4238052" y="27868"/>
                  <a:pt x="4236228" y="22659"/>
                </a:cubicBezTo>
                <a:cubicBezTo>
                  <a:pt x="4235316" y="20054"/>
                  <a:pt x="4235610" y="18557"/>
                  <a:pt x="4237108" y="18166"/>
                </a:cubicBezTo>
                <a:close/>
                <a:moveTo>
                  <a:pt x="884308" y="18166"/>
                </a:moveTo>
                <a:cubicBezTo>
                  <a:pt x="885805" y="17775"/>
                  <a:pt x="888507" y="18492"/>
                  <a:pt x="892414" y="20315"/>
                </a:cubicBezTo>
                <a:cubicBezTo>
                  <a:pt x="901790" y="24482"/>
                  <a:pt x="904785" y="27998"/>
                  <a:pt x="901400" y="30863"/>
                </a:cubicBezTo>
                <a:cubicBezTo>
                  <a:pt x="898014" y="33728"/>
                  <a:pt x="894237" y="38286"/>
                  <a:pt x="890070" y="44537"/>
                </a:cubicBezTo>
                <a:cubicBezTo>
                  <a:pt x="885903" y="50787"/>
                  <a:pt x="879392" y="59903"/>
                  <a:pt x="870536" y="71884"/>
                </a:cubicBezTo>
                <a:cubicBezTo>
                  <a:pt x="883038" y="69800"/>
                  <a:pt x="891112" y="67196"/>
                  <a:pt x="894758" y="64070"/>
                </a:cubicBezTo>
                <a:cubicBezTo>
                  <a:pt x="898404" y="60945"/>
                  <a:pt x="902181" y="60294"/>
                  <a:pt x="906088" y="62117"/>
                </a:cubicBezTo>
                <a:cubicBezTo>
                  <a:pt x="909994" y="63940"/>
                  <a:pt x="913510" y="65893"/>
                  <a:pt x="916636" y="67977"/>
                </a:cubicBezTo>
                <a:cubicBezTo>
                  <a:pt x="919761" y="70061"/>
                  <a:pt x="920412" y="72535"/>
                  <a:pt x="918589" y="75400"/>
                </a:cubicBezTo>
                <a:cubicBezTo>
                  <a:pt x="916766" y="78265"/>
                  <a:pt x="915334" y="82041"/>
                  <a:pt x="914292" y="86729"/>
                </a:cubicBezTo>
                <a:cubicBezTo>
                  <a:pt x="913250" y="91417"/>
                  <a:pt x="912990" y="100012"/>
                  <a:pt x="913510" y="112514"/>
                </a:cubicBezTo>
                <a:cubicBezTo>
                  <a:pt x="914031" y="125015"/>
                  <a:pt x="913641" y="134392"/>
                  <a:pt x="912338" y="140642"/>
                </a:cubicBezTo>
                <a:cubicBezTo>
                  <a:pt x="911036" y="146893"/>
                  <a:pt x="909604" y="151711"/>
                  <a:pt x="908041" y="155097"/>
                </a:cubicBezTo>
                <a:cubicBezTo>
                  <a:pt x="906478" y="158483"/>
                  <a:pt x="904785" y="158483"/>
                  <a:pt x="902962" y="155097"/>
                </a:cubicBezTo>
                <a:cubicBezTo>
                  <a:pt x="901139" y="151711"/>
                  <a:pt x="899446" y="148586"/>
                  <a:pt x="897883" y="145721"/>
                </a:cubicBezTo>
                <a:cubicBezTo>
                  <a:pt x="896321" y="142856"/>
                  <a:pt x="894628" y="141293"/>
                  <a:pt x="892805" y="141033"/>
                </a:cubicBezTo>
                <a:cubicBezTo>
                  <a:pt x="890982" y="140773"/>
                  <a:pt x="883559" y="141684"/>
                  <a:pt x="870536" y="143768"/>
                </a:cubicBezTo>
                <a:cubicBezTo>
                  <a:pt x="868453" y="155227"/>
                  <a:pt x="866239" y="158613"/>
                  <a:pt x="863895" y="153925"/>
                </a:cubicBezTo>
                <a:cubicBezTo>
                  <a:pt x="861551" y="149237"/>
                  <a:pt x="860379" y="142726"/>
                  <a:pt x="860379" y="134392"/>
                </a:cubicBezTo>
                <a:cubicBezTo>
                  <a:pt x="860379" y="126057"/>
                  <a:pt x="860118" y="115639"/>
                  <a:pt x="859597" y="103138"/>
                </a:cubicBezTo>
                <a:cubicBezTo>
                  <a:pt x="859077" y="90636"/>
                  <a:pt x="857253" y="82041"/>
                  <a:pt x="854128" y="77353"/>
                </a:cubicBezTo>
                <a:cubicBezTo>
                  <a:pt x="851003" y="72665"/>
                  <a:pt x="850742" y="70321"/>
                  <a:pt x="853347" y="70321"/>
                </a:cubicBezTo>
                <a:cubicBezTo>
                  <a:pt x="855951" y="70321"/>
                  <a:pt x="859597" y="70842"/>
                  <a:pt x="864286" y="71884"/>
                </a:cubicBezTo>
                <a:cubicBezTo>
                  <a:pt x="868974" y="65633"/>
                  <a:pt x="873792" y="57168"/>
                  <a:pt x="878740" y="46490"/>
                </a:cubicBezTo>
                <a:cubicBezTo>
                  <a:pt x="883689" y="35811"/>
                  <a:pt x="885252" y="27868"/>
                  <a:pt x="883429" y="22659"/>
                </a:cubicBezTo>
                <a:cubicBezTo>
                  <a:pt x="882517" y="20054"/>
                  <a:pt x="882810" y="18557"/>
                  <a:pt x="884308" y="18166"/>
                </a:cubicBezTo>
                <a:close/>
                <a:moveTo>
                  <a:pt x="3231843" y="17189"/>
                </a:moveTo>
                <a:cubicBezTo>
                  <a:pt x="3237052" y="17710"/>
                  <a:pt x="3241610" y="18622"/>
                  <a:pt x="3245517" y="19924"/>
                </a:cubicBezTo>
                <a:cubicBezTo>
                  <a:pt x="3249424" y="21226"/>
                  <a:pt x="3250465" y="23701"/>
                  <a:pt x="3248642" y="27347"/>
                </a:cubicBezTo>
                <a:cubicBezTo>
                  <a:pt x="3246819" y="30993"/>
                  <a:pt x="3248772" y="45839"/>
                  <a:pt x="3254502" y="71884"/>
                </a:cubicBezTo>
                <a:cubicBezTo>
                  <a:pt x="3264399" y="66675"/>
                  <a:pt x="3271432" y="63028"/>
                  <a:pt x="3275599" y="60945"/>
                </a:cubicBezTo>
                <a:cubicBezTo>
                  <a:pt x="3279766" y="58861"/>
                  <a:pt x="3283673" y="58731"/>
                  <a:pt x="3287319" y="60554"/>
                </a:cubicBezTo>
                <a:cubicBezTo>
                  <a:pt x="3290965" y="62377"/>
                  <a:pt x="3289663" y="65242"/>
                  <a:pt x="3283412" y="69149"/>
                </a:cubicBezTo>
                <a:cubicBezTo>
                  <a:pt x="3277161" y="73056"/>
                  <a:pt x="3268567" y="77614"/>
                  <a:pt x="3257628" y="82823"/>
                </a:cubicBezTo>
                <a:cubicBezTo>
                  <a:pt x="3262316" y="96366"/>
                  <a:pt x="3268046" y="108477"/>
                  <a:pt x="3274817" y="119155"/>
                </a:cubicBezTo>
                <a:cubicBezTo>
                  <a:pt x="3281589" y="129834"/>
                  <a:pt x="3287319" y="137517"/>
                  <a:pt x="3292007" y="142205"/>
                </a:cubicBezTo>
                <a:cubicBezTo>
                  <a:pt x="3296695" y="146893"/>
                  <a:pt x="3300732" y="149888"/>
                  <a:pt x="3304118" y="151191"/>
                </a:cubicBezTo>
                <a:cubicBezTo>
                  <a:pt x="3307504" y="152493"/>
                  <a:pt x="3309848" y="150800"/>
                  <a:pt x="3311150" y="146112"/>
                </a:cubicBezTo>
                <a:cubicBezTo>
                  <a:pt x="3312452" y="141424"/>
                  <a:pt x="3314015" y="136475"/>
                  <a:pt x="3315838" y="131266"/>
                </a:cubicBezTo>
                <a:cubicBezTo>
                  <a:pt x="3317661" y="126057"/>
                  <a:pt x="3318312" y="129052"/>
                  <a:pt x="3317791" y="140252"/>
                </a:cubicBezTo>
                <a:cubicBezTo>
                  <a:pt x="3317271" y="151451"/>
                  <a:pt x="3318443" y="160436"/>
                  <a:pt x="3321308" y="167208"/>
                </a:cubicBezTo>
                <a:cubicBezTo>
                  <a:pt x="3324172" y="173980"/>
                  <a:pt x="3319875" y="174891"/>
                  <a:pt x="3308415" y="169943"/>
                </a:cubicBezTo>
                <a:cubicBezTo>
                  <a:pt x="3296956" y="164994"/>
                  <a:pt x="3285886" y="155358"/>
                  <a:pt x="3275208" y="141033"/>
                </a:cubicBezTo>
                <a:cubicBezTo>
                  <a:pt x="3264530" y="126708"/>
                  <a:pt x="3255805" y="108347"/>
                  <a:pt x="3249033" y="85948"/>
                </a:cubicBezTo>
                <a:cubicBezTo>
                  <a:pt x="3238615" y="90636"/>
                  <a:pt x="3230541" y="93501"/>
                  <a:pt x="3224811" y="94543"/>
                </a:cubicBezTo>
                <a:cubicBezTo>
                  <a:pt x="3219081" y="95585"/>
                  <a:pt x="3214654" y="95715"/>
                  <a:pt x="3211528" y="94933"/>
                </a:cubicBezTo>
                <a:cubicBezTo>
                  <a:pt x="3208403" y="94152"/>
                  <a:pt x="3209835" y="92589"/>
                  <a:pt x="3215826" y="90245"/>
                </a:cubicBezTo>
                <a:cubicBezTo>
                  <a:pt x="3221816" y="87901"/>
                  <a:pt x="3231843" y="83343"/>
                  <a:pt x="3245907" y="76572"/>
                </a:cubicBezTo>
                <a:cubicBezTo>
                  <a:pt x="3241740" y="60945"/>
                  <a:pt x="3238615" y="48704"/>
                  <a:pt x="3236531" y="39848"/>
                </a:cubicBezTo>
                <a:cubicBezTo>
                  <a:pt x="3234448" y="30993"/>
                  <a:pt x="3231843" y="24873"/>
                  <a:pt x="3228718" y="21487"/>
                </a:cubicBezTo>
                <a:cubicBezTo>
                  <a:pt x="3225592" y="18101"/>
                  <a:pt x="3226634" y="16668"/>
                  <a:pt x="3231843" y="17189"/>
                </a:cubicBezTo>
                <a:close/>
                <a:moveTo>
                  <a:pt x="320119" y="17092"/>
                </a:moveTo>
                <a:cubicBezTo>
                  <a:pt x="322528" y="17808"/>
                  <a:pt x="326011" y="19533"/>
                  <a:pt x="330569" y="22268"/>
                </a:cubicBezTo>
                <a:cubicBezTo>
                  <a:pt x="339685" y="27738"/>
                  <a:pt x="341638" y="31123"/>
                  <a:pt x="336429" y="32426"/>
                </a:cubicBezTo>
                <a:cubicBezTo>
                  <a:pt x="331220" y="33728"/>
                  <a:pt x="325881" y="35421"/>
                  <a:pt x="320412" y="37504"/>
                </a:cubicBezTo>
                <a:cubicBezTo>
                  <a:pt x="314942" y="39588"/>
                  <a:pt x="306738" y="43234"/>
                  <a:pt x="295799" y="48443"/>
                </a:cubicBezTo>
                <a:cubicBezTo>
                  <a:pt x="303613" y="53131"/>
                  <a:pt x="306868" y="56647"/>
                  <a:pt x="305566" y="58991"/>
                </a:cubicBezTo>
                <a:cubicBezTo>
                  <a:pt x="304264" y="61336"/>
                  <a:pt x="303092" y="69279"/>
                  <a:pt x="302050" y="82823"/>
                </a:cubicBezTo>
                <a:cubicBezTo>
                  <a:pt x="335388" y="79176"/>
                  <a:pt x="355312" y="76832"/>
                  <a:pt x="361823" y="75790"/>
                </a:cubicBezTo>
                <a:cubicBezTo>
                  <a:pt x="368334" y="74749"/>
                  <a:pt x="373674" y="76181"/>
                  <a:pt x="377841" y="80088"/>
                </a:cubicBezTo>
                <a:cubicBezTo>
                  <a:pt x="382008" y="83995"/>
                  <a:pt x="382920" y="86208"/>
                  <a:pt x="380576" y="86729"/>
                </a:cubicBezTo>
                <a:cubicBezTo>
                  <a:pt x="378231" y="87250"/>
                  <a:pt x="374195" y="87380"/>
                  <a:pt x="368465" y="87120"/>
                </a:cubicBezTo>
                <a:cubicBezTo>
                  <a:pt x="362735" y="86860"/>
                  <a:pt x="353359" y="87120"/>
                  <a:pt x="340336" y="87901"/>
                </a:cubicBezTo>
                <a:cubicBezTo>
                  <a:pt x="327314" y="88683"/>
                  <a:pt x="314552" y="89855"/>
                  <a:pt x="302050" y="91417"/>
                </a:cubicBezTo>
                <a:lnTo>
                  <a:pt x="300487" y="119546"/>
                </a:lnTo>
                <a:cubicBezTo>
                  <a:pt x="306217" y="118504"/>
                  <a:pt x="311556" y="117593"/>
                  <a:pt x="316505" y="116811"/>
                </a:cubicBezTo>
                <a:cubicBezTo>
                  <a:pt x="321454" y="116030"/>
                  <a:pt x="325230" y="114988"/>
                  <a:pt x="327835" y="113686"/>
                </a:cubicBezTo>
                <a:cubicBezTo>
                  <a:pt x="330439" y="112384"/>
                  <a:pt x="334476" y="112774"/>
                  <a:pt x="339945" y="114858"/>
                </a:cubicBezTo>
                <a:cubicBezTo>
                  <a:pt x="345415" y="116941"/>
                  <a:pt x="349322" y="119155"/>
                  <a:pt x="351666" y="121499"/>
                </a:cubicBezTo>
                <a:cubicBezTo>
                  <a:pt x="354010" y="123843"/>
                  <a:pt x="353749" y="126187"/>
                  <a:pt x="350884" y="128531"/>
                </a:cubicBezTo>
                <a:cubicBezTo>
                  <a:pt x="348019" y="130875"/>
                  <a:pt x="343462" y="138819"/>
                  <a:pt x="337211" y="152363"/>
                </a:cubicBezTo>
                <a:cubicBezTo>
                  <a:pt x="343462" y="159134"/>
                  <a:pt x="344503" y="162390"/>
                  <a:pt x="340336" y="162129"/>
                </a:cubicBezTo>
                <a:cubicBezTo>
                  <a:pt x="336169" y="161869"/>
                  <a:pt x="329137" y="161999"/>
                  <a:pt x="319240" y="162520"/>
                </a:cubicBezTo>
                <a:cubicBezTo>
                  <a:pt x="309343" y="163041"/>
                  <a:pt x="295278" y="163822"/>
                  <a:pt x="277047" y="164864"/>
                </a:cubicBezTo>
                <a:cubicBezTo>
                  <a:pt x="276005" y="169552"/>
                  <a:pt x="274833" y="172547"/>
                  <a:pt x="273531" y="173850"/>
                </a:cubicBezTo>
                <a:cubicBezTo>
                  <a:pt x="272229" y="175152"/>
                  <a:pt x="270796" y="173329"/>
                  <a:pt x="269233" y="168380"/>
                </a:cubicBezTo>
                <a:cubicBezTo>
                  <a:pt x="267671" y="163432"/>
                  <a:pt x="266108" y="156009"/>
                  <a:pt x="264545" y="146112"/>
                </a:cubicBezTo>
                <a:cubicBezTo>
                  <a:pt x="262983" y="136215"/>
                  <a:pt x="260899" y="129573"/>
                  <a:pt x="258295" y="126187"/>
                </a:cubicBezTo>
                <a:cubicBezTo>
                  <a:pt x="255690" y="122802"/>
                  <a:pt x="255690" y="121109"/>
                  <a:pt x="258295" y="121109"/>
                </a:cubicBezTo>
                <a:cubicBezTo>
                  <a:pt x="260899" y="121109"/>
                  <a:pt x="264025" y="121369"/>
                  <a:pt x="267671" y="121890"/>
                </a:cubicBezTo>
                <a:cubicBezTo>
                  <a:pt x="271317" y="122411"/>
                  <a:pt x="279391" y="122150"/>
                  <a:pt x="291893" y="121109"/>
                </a:cubicBezTo>
                <a:lnTo>
                  <a:pt x="291893" y="92199"/>
                </a:lnTo>
                <a:cubicBezTo>
                  <a:pt x="276266" y="94282"/>
                  <a:pt x="264285" y="95975"/>
                  <a:pt x="255951" y="97278"/>
                </a:cubicBezTo>
                <a:cubicBezTo>
                  <a:pt x="247616" y="98580"/>
                  <a:pt x="241105" y="99752"/>
                  <a:pt x="236417" y="100794"/>
                </a:cubicBezTo>
                <a:cubicBezTo>
                  <a:pt x="231729" y="101835"/>
                  <a:pt x="226911" y="100533"/>
                  <a:pt x="221962" y="96887"/>
                </a:cubicBezTo>
                <a:cubicBezTo>
                  <a:pt x="217013" y="93241"/>
                  <a:pt x="215841" y="91417"/>
                  <a:pt x="218446" y="91417"/>
                </a:cubicBezTo>
                <a:cubicBezTo>
                  <a:pt x="221571" y="91417"/>
                  <a:pt x="227041" y="91287"/>
                  <a:pt x="234854" y="91027"/>
                </a:cubicBezTo>
                <a:cubicBezTo>
                  <a:pt x="242668" y="90766"/>
                  <a:pt x="261680" y="88292"/>
                  <a:pt x="291893" y="83604"/>
                </a:cubicBezTo>
                <a:lnTo>
                  <a:pt x="291893" y="66414"/>
                </a:lnTo>
                <a:cubicBezTo>
                  <a:pt x="291893" y="59122"/>
                  <a:pt x="290851" y="54173"/>
                  <a:pt x="288767" y="51569"/>
                </a:cubicBezTo>
                <a:cubicBezTo>
                  <a:pt x="277307" y="55215"/>
                  <a:pt x="268061" y="57429"/>
                  <a:pt x="261029" y="58210"/>
                </a:cubicBezTo>
                <a:cubicBezTo>
                  <a:pt x="253997" y="58991"/>
                  <a:pt x="255169" y="57559"/>
                  <a:pt x="264545" y="53913"/>
                </a:cubicBezTo>
                <a:cubicBezTo>
                  <a:pt x="273922" y="50266"/>
                  <a:pt x="283168" y="45578"/>
                  <a:pt x="292283" y="39848"/>
                </a:cubicBezTo>
                <a:cubicBezTo>
                  <a:pt x="301399" y="34119"/>
                  <a:pt x="307520" y="29691"/>
                  <a:pt x="310645" y="26566"/>
                </a:cubicBezTo>
                <a:cubicBezTo>
                  <a:pt x="313770" y="23440"/>
                  <a:pt x="315593" y="20575"/>
                  <a:pt x="316114" y="17971"/>
                </a:cubicBezTo>
                <a:cubicBezTo>
                  <a:pt x="316375" y="16668"/>
                  <a:pt x="317710" y="16375"/>
                  <a:pt x="320119" y="17092"/>
                </a:cubicBezTo>
                <a:close/>
                <a:moveTo>
                  <a:pt x="1395216" y="16799"/>
                </a:moveTo>
                <a:cubicBezTo>
                  <a:pt x="1397495" y="16799"/>
                  <a:pt x="1399806" y="17189"/>
                  <a:pt x="1402150" y="17971"/>
                </a:cubicBezTo>
                <a:cubicBezTo>
                  <a:pt x="1406838" y="19533"/>
                  <a:pt x="1411006" y="22008"/>
                  <a:pt x="1414652" y="25394"/>
                </a:cubicBezTo>
                <a:cubicBezTo>
                  <a:pt x="1418298" y="28779"/>
                  <a:pt x="1418559" y="32556"/>
                  <a:pt x="1415433" y="36723"/>
                </a:cubicBezTo>
                <a:cubicBezTo>
                  <a:pt x="1412308" y="40890"/>
                  <a:pt x="1411396" y="59773"/>
                  <a:pt x="1412699" y="93371"/>
                </a:cubicBezTo>
                <a:cubicBezTo>
                  <a:pt x="1414001" y="126969"/>
                  <a:pt x="1414912" y="147414"/>
                  <a:pt x="1415433" y="154707"/>
                </a:cubicBezTo>
                <a:cubicBezTo>
                  <a:pt x="1415954" y="161999"/>
                  <a:pt x="1414652" y="169292"/>
                  <a:pt x="1411526" y="176584"/>
                </a:cubicBezTo>
                <a:cubicBezTo>
                  <a:pt x="1408401" y="183877"/>
                  <a:pt x="1405666" y="184398"/>
                  <a:pt x="1403322" y="178147"/>
                </a:cubicBezTo>
                <a:cubicBezTo>
                  <a:pt x="1400978" y="171896"/>
                  <a:pt x="1399025" y="164604"/>
                  <a:pt x="1397462" y="156269"/>
                </a:cubicBezTo>
                <a:cubicBezTo>
                  <a:pt x="1386523" y="155227"/>
                  <a:pt x="1374282" y="155358"/>
                  <a:pt x="1360739" y="156660"/>
                </a:cubicBezTo>
                <a:cubicBezTo>
                  <a:pt x="1347196" y="157962"/>
                  <a:pt x="1335215" y="159004"/>
                  <a:pt x="1324797" y="159785"/>
                </a:cubicBezTo>
                <a:cubicBezTo>
                  <a:pt x="1314379" y="160567"/>
                  <a:pt x="1305784" y="160697"/>
                  <a:pt x="1299012" y="160176"/>
                </a:cubicBezTo>
                <a:cubicBezTo>
                  <a:pt x="1295366" y="173719"/>
                  <a:pt x="1291850" y="176194"/>
                  <a:pt x="1288464" y="167599"/>
                </a:cubicBezTo>
                <a:cubicBezTo>
                  <a:pt x="1285078" y="159004"/>
                  <a:pt x="1284558" y="151451"/>
                  <a:pt x="1286902" y="144940"/>
                </a:cubicBezTo>
                <a:cubicBezTo>
                  <a:pt x="1289246" y="138428"/>
                  <a:pt x="1290678" y="119806"/>
                  <a:pt x="1291199" y="89073"/>
                </a:cubicBezTo>
                <a:cubicBezTo>
                  <a:pt x="1291720" y="58340"/>
                  <a:pt x="1290157" y="40369"/>
                  <a:pt x="1286511" y="35160"/>
                </a:cubicBezTo>
                <a:cubicBezTo>
                  <a:pt x="1282865" y="29951"/>
                  <a:pt x="1282734" y="27477"/>
                  <a:pt x="1286120" y="27738"/>
                </a:cubicBezTo>
                <a:cubicBezTo>
                  <a:pt x="1289506" y="27998"/>
                  <a:pt x="1293283" y="28649"/>
                  <a:pt x="1297450" y="29691"/>
                </a:cubicBezTo>
                <a:cubicBezTo>
                  <a:pt x="1301617" y="30733"/>
                  <a:pt x="1311254" y="30342"/>
                  <a:pt x="1326360" y="28519"/>
                </a:cubicBezTo>
                <a:cubicBezTo>
                  <a:pt x="1341466" y="26696"/>
                  <a:pt x="1354488" y="24873"/>
                  <a:pt x="1365427" y="23049"/>
                </a:cubicBezTo>
                <a:cubicBezTo>
                  <a:pt x="1376366" y="21226"/>
                  <a:pt x="1384049" y="19533"/>
                  <a:pt x="1388477" y="17971"/>
                </a:cubicBezTo>
                <a:cubicBezTo>
                  <a:pt x="1390691" y="17189"/>
                  <a:pt x="1392937" y="16799"/>
                  <a:pt x="1395216" y="16799"/>
                </a:cubicBezTo>
                <a:close/>
                <a:moveTo>
                  <a:pt x="4016032" y="16310"/>
                </a:moveTo>
                <a:cubicBezTo>
                  <a:pt x="4016879" y="15594"/>
                  <a:pt x="4018474" y="15627"/>
                  <a:pt x="4020818" y="16408"/>
                </a:cubicBezTo>
                <a:cubicBezTo>
                  <a:pt x="4025506" y="17971"/>
                  <a:pt x="4029413" y="20185"/>
                  <a:pt x="4032538" y="23049"/>
                </a:cubicBezTo>
                <a:cubicBezTo>
                  <a:pt x="4035664" y="25914"/>
                  <a:pt x="4035924" y="28389"/>
                  <a:pt x="4033320" y="30472"/>
                </a:cubicBezTo>
                <a:cubicBezTo>
                  <a:pt x="4030715" y="32556"/>
                  <a:pt x="4025246" y="42193"/>
                  <a:pt x="4016912" y="59382"/>
                </a:cubicBezTo>
                <a:cubicBezTo>
                  <a:pt x="4028892" y="57299"/>
                  <a:pt x="4036185" y="54955"/>
                  <a:pt x="4038789" y="52350"/>
                </a:cubicBezTo>
                <a:cubicBezTo>
                  <a:pt x="4041394" y="49746"/>
                  <a:pt x="4044519" y="48964"/>
                  <a:pt x="4048166" y="50006"/>
                </a:cubicBezTo>
                <a:cubicBezTo>
                  <a:pt x="4051812" y="51048"/>
                  <a:pt x="4055849" y="52871"/>
                  <a:pt x="4060276" y="55475"/>
                </a:cubicBezTo>
                <a:cubicBezTo>
                  <a:pt x="4064704" y="58080"/>
                  <a:pt x="4064444" y="60424"/>
                  <a:pt x="4059495" y="62508"/>
                </a:cubicBezTo>
                <a:cubicBezTo>
                  <a:pt x="4054546" y="64591"/>
                  <a:pt x="4048947" y="68758"/>
                  <a:pt x="4042696" y="75009"/>
                </a:cubicBezTo>
                <a:cubicBezTo>
                  <a:pt x="4036445" y="81260"/>
                  <a:pt x="4035013" y="80609"/>
                  <a:pt x="4038398" y="73056"/>
                </a:cubicBezTo>
                <a:cubicBezTo>
                  <a:pt x="4041784" y="65503"/>
                  <a:pt x="4042956" y="61336"/>
                  <a:pt x="4041914" y="60554"/>
                </a:cubicBezTo>
                <a:cubicBezTo>
                  <a:pt x="4040873" y="59773"/>
                  <a:pt x="4037357" y="60033"/>
                  <a:pt x="4031366" y="61336"/>
                </a:cubicBezTo>
                <a:cubicBezTo>
                  <a:pt x="4025376" y="62638"/>
                  <a:pt x="4020037" y="63810"/>
                  <a:pt x="4015349" y="64852"/>
                </a:cubicBezTo>
                <a:cubicBezTo>
                  <a:pt x="4011702" y="70581"/>
                  <a:pt x="4007796" y="76442"/>
                  <a:pt x="4003628" y="82432"/>
                </a:cubicBezTo>
                <a:cubicBezTo>
                  <a:pt x="3999461" y="88422"/>
                  <a:pt x="3993601" y="94803"/>
                  <a:pt x="3986048" y="101575"/>
                </a:cubicBezTo>
                <a:cubicBezTo>
                  <a:pt x="3978495" y="108347"/>
                  <a:pt x="3977714" y="107695"/>
                  <a:pt x="3983704" y="99622"/>
                </a:cubicBezTo>
                <a:cubicBezTo>
                  <a:pt x="3989694" y="91548"/>
                  <a:pt x="3995294" y="82432"/>
                  <a:pt x="4000503" y="72274"/>
                </a:cubicBezTo>
                <a:cubicBezTo>
                  <a:pt x="4005712" y="62117"/>
                  <a:pt x="4009879" y="52090"/>
                  <a:pt x="4013005" y="42193"/>
                </a:cubicBezTo>
                <a:cubicBezTo>
                  <a:pt x="4016130" y="32295"/>
                  <a:pt x="4017042" y="25133"/>
                  <a:pt x="4015740" y="20705"/>
                </a:cubicBezTo>
                <a:cubicBezTo>
                  <a:pt x="4015088" y="18492"/>
                  <a:pt x="4015186" y="17027"/>
                  <a:pt x="4016032" y="16310"/>
                </a:cubicBezTo>
                <a:close/>
                <a:moveTo>
                  <a:pt x="5384772" y="16017"/>
                </a:moveTo>
                <a:cubicBezTo>
                  <a:pt x="5390242" y="17320"/>
                  <a:pt x="5394800" y="19273"/>
                  <a:pt x="5398446" y="21877"/>
                </a:cubicBezTo>
                <a:cubicBezTo>
                  <a:pt x="5402092" y="23961"/>
                  <a:pt x="5402874" y="26566"/>
                  <a:pt x="5400790" y="29691"/>
                </a:cubicBezTo>
                <a:cubicBezTo>
                  <a:pt x="5398706" y="32816"/>
                  <a:pt x="5397404" y="41802"/>
                  <a:pt x="5396883" y="56647"/>
                </a:cubicBezTo>
                <a:cubicBezTo>
                  <a:pt x="5396362" y="71493"/>
                  <a:pt x="5396232" y="86599"/>
                  <a:pt x="5396492" y="101966"/>
                </a:cubicBezTo>
                <a:cubicBezTo>
                  <a:pt x="5396753" y="117332"/>
                  <a:pt x="5397144" y="130224"/>
                  <a:pt x="5397664" y="140642"/>
                </a:cubicBezTo>
                <a:cubicBezTo>
                  <a:pt x="5398186" y="151060"/>
                  <a:pt x="5397794" y="159395"/>
                  <a:pt x="5396492" y="165645"/>
                </a:cubicBezTo>
                <a:cubicBezTo>
                  <a:pt x="5395190" y="171896"/>
                  <a:pt x="5392976" y="176845"/>
                  <a:pt x="5389851" y="180491"/>
                </a:cubicBezTo>
                <a:cubicBezTo>
                  <a:pt x="5386726" y="184137"/>
                  <a:pt x="5383860" y="182835"/>
                  <a:pt x="5381256" y="176584"/>
                </a:cubicBezTo>
                <a:cubicBezTo>
                  <a:pt x="5378652" y="170334"/>
                  <a:pt x="5374094" y="164213"/>
                  <a:pt x="5367582" y="158223"/>
                </a:cubicBezTo>
                <a:cubicBezTo>
                  <a:pt x="5361072" y="152232"/>
                  <a:pt x="5361202" y="150279"/>
                  <a:pt x="5367973" y="152363"/>
                </a:cubicBezTo>
                <a:cubicBezTo>
                  <a:pt x="5374745" y="154446"/>
                  <a:pt x="5379042" y="155358"/>
                  <a:pt x="5380866" y="155097"/>
                </a:cubicBezTo>
                <a:cubicBezTo>
                  <a:pt x="5382688" y="154837"/>
                  <a:pt x="5383991" y="152883"/>
                  <a:pt x="5384772" y="149237"/>
                </a:cubicBezTo>
                <a:cubicBezTo>
                  <a:pt x="5385554" y="145591"/>
                  <a:pt x="5386074" y="135954"/>
                  <a:pt x="5386335" y="120327"/>
                </a:cubicBezTo>
                <a:cubicBezTo>
                  <a:pt x="5386596" y="104700"/>
                  <a:pt x="5386726" y="86208"/>
                  <a:pt x="5386726" y="64852"/>
                </a:cubicBezTo>
                <a:cubicBezTo>
                  <a:pt x="5386726" y="42974"/>
                  <a:pt x="5385032" y="29040"/>
                  <a:pt x="5381647" y="23049"/>
                </a:cubicBezTo>
                <a:cubicBezTo>
                  <a:pt x="5378261" y="17059"/>
                  <a:pt x="5379302" y="14715"/>
                  <a:pt x="5384772" y="16017"/>
                </a:cubicBezTo>
                <a:close/>
                <a:moveTo>
                  <a:pt x="5139671" y="16017"/>
                </a:moveTo>
                <a:cubicBezTo>
                  <a:pt x="5141234" y="15757"/>
                  <a:pt x="5144750" y="16929"/>
                  <a:pt x="5150219" y="19533"/>
                </a:cubicBezTo>
                <a:cubicBezTo>
                  <a:pt x="5155688" y="22138"/>
                  <a:pt x="5157251" y="24742"/>
                  <a:pt x="5154907" y="27347"/>
                </a:cubicBezTo>
                <a:cubicBezTo>
                  <a:pt x="5152563" y="29951"/>
                  <a:pt x="5150740" y="32947"/>
                  <a:pt x="5149438" y="36332"/>
                </a:cubicBezTo>
                <a:cubicBezTo>
                  <a:pt x="5148136" y="39718"/>
                  <a:pt x="5145270" y="46099"/>
                  <a:pt x="5140843" y="55475"/>
                </a:cubicBezTo>
                <a:cubicBezTo>
                  <a:pt x="5136415" y="64852"/>
                  <a:pt x="5133290" y="70581"/>
                  <a:pt x="5131466" y="72665"/>
                </a:cubicBezTo>
                <a:cubicBezTo>
                  <a:pt x="5129644" y="74749"/>
                  <a:pt x="5127690" y="77353"/>
                  <a:pt x="5125606" y="80479"/>
                </a:cubicBezTo>
                <a:cubicBezTo>
                  <a:pt x="5140192" y="78395"/>
                  <a:pt x="5152302" y="76311"/>
                  <a:pt x="5161940" y="74228"/>
                </a:cubicBezTo>
                <a:cubicBezTo>
                  <a:pt x="5171576" y="72144"/>
                  <a:pt x="5178348" y="70061"/>
                  <a:pt x="5182254" y="67977"/>
                </a:cubicBezTo>
                <a:cubicBezTo>
                  <a:pt x="5186161" y="65893"/>
                  <a:pt x="5190458" y="65893"/>
                  <a:pt x="5195146" y="67977"/>
                </a:cubicBezTo>
                <a:cubicBezTo>
                  <a:pt x="5199834" y="70061"/>
                  <a:pt x="5203350" y="72144"/>
                  <a:pt x="5205694" y="74228"/>
                </a:cubicBezTo>
                <a:cubicBezTo>
                  <a:pt x="5208039" y="76311"/>
                  <a:pt x="5207778" y="78525"/>
                  <a:pt x="5204914" y="80869"/>
                </a:cubicBezTo>
                <a:cubicBezTo>
                  <a:pt x="5202048" y="83213"/>
                  <a:pt x="5199314" y="90897"/>
                  <a:pt x="5196709" y="103919"/>
                </a:cubicBezTo>
                <a:cubicBezTo>
                  <a:pt x="5194104" y="116941"/>
                  <a:pt x="5192152" y="126578"/>
                  <a:pt x="5190849" y="132829"/>
                </a:cubicBezTo>
                <a:cubicBezTo>
                  <a:pt x="5189547" y="139080"/>
                  <a:pt x="5187464" y="145070"/>
                  <a:pt x="5184598" y="150800"/>
                </a:cubicBezTo>
                <a:cubicBezTo>
                  <a:pt x="5181734" y="156530"/>
                  <a:pt x="5177306" y="161088"/>
                  <a:pt x="5171316" y="164473"/>
                </a:cubicBezTo>
                <a:cubicBezTo>
                  <a:pt x="5165325" y="167859"/>
                  <a:pt x="5162330" y="166948"/>
                  <a:pt x="5162330" y="161739"/>
                </a:cubicBezTo>
                <a:cubicBezTo>
                  <a:pt x="5162330" y="156009"/>
                  <a:pt x="5160116" y="150409"/>
                  <a:pt x="5155688" y="144940"/>
                </a:cubicBezTo>
                <a:cubicBezTo>
                  <a:pt x="5151261" y="139470"/>
                  <a:pt x="5150870" y="137777"/>
                  <a:pt x="5154516" y="139861"/>
                </a:cubicBezTo>
                <a:lnTo>
                  <a:pt x="5165456" y="146112"/>
                </a:lnTo>
                <a:cubicBezTo>
                  <a:pt x="5169102" y="148195"/>
                  <a:pt x="5172748" y="145070"/>
                  <a:pt x="5176394" y="136736"/>
                </a:cubicBezTo>
                <a:cubicBezTo>
                  <a:pt x="5180040" y="128401"/>
                  <a:pt x="5183166" y="116421"/>
                  <a:pt x="5185770" y="100794"/>
                </a:cubicBezTo>
                <a:cubicBezTo>
                  <a:pt x="5188375" y="85167"/>
                  <a:pt x="5187072" y="77353"/>
                  <a:pt x="5181864" y="77353"/>
                </a:cubicBezTo>
                <a:cubicBezTo>
                  <a:pt x="5177176" y="77353"/>
                  <a:pt x="5171185" y="78395"/>
                  <a:pt x="5163892" y="80479"/>
                </a:cubicBezTo>
                <a:cubicBezTo>
                  <a:pt x="5170664" y="86208"/>
                  <a:pt x="5172878" y="90115"/>
                  <a:pt x="5170534" y="92199"/>
                </a:cubicBezTo>
                <a:cubicBezTo>
                  <a:pt x="5168190" y="94282"/>
                  <a:pt x="5164284" y="99491"/>
                  <a:pt x="5158814" y="107826"/>
                </a:cubicBezTo>
                <a:cubicBezTo>
                  <a:pt x="5153344" y="116160"/>
                  <a:pt x="5145661" y="125276"/>
                  <a:pt x="5135764" y="135173"/>
                </a:cubicBezTo>
                <a:cubicBezTo>
                  <a:pt x="5125867" y="145070"/>
                  <a:pt x="5116882" y="151451"/>
                  <a:pt x="5108808" y="154316"/>
                </a:cubicBezTo>
                <a:cubicBezTo>
                  <a:pt x="5100734" y="157181"/>
                  <a:pt x="5099952" y="156139"/>
                  <a:pt x="5106464" y="151191"/>
                </a:cubicBezTo>
                <a:cubicBezTo>
                  <a:pt x="5112975" y="146242"/>
                  <a:pt x="5119616" y="140252"/>
                  <a:pt x="5126388" y="133220"/>
                </a:cubicBezTo>
                <a:cubicBezTo>
                  <a:pt x="5133160" y="126187"/>
                  <a:pt x="5139280" y="118634"/>
                  <a:pt x="5144750" y="110560"/>
                </a:cubicBezTo>
                <a:cubicBezTo>
                  <a:pt x="5150219" y="102487"/>
                  <a:pt x="5153605" y="96366"/>
                  <a:pt x="5154907" y="92199"/>
                </a:cubicBezTo>
                <a:cubicBezTo>
                  <a:pt x="5156210" y="88032"/>
                  <a:pt x="5157121" y="84646"/>
                  <a:pt x="5157642" y="82041"/>
                </a:cubicBezTo>
                <a:cubicBezTo>
                  <a:pt x="5150350" y="83083"/>
                  <a:pt x="5144098" y="84385"/>
                  <a:pt x="5138890" y="85948"/>
                </a:cubicBezTo>
                <a:cubicBezTo>
                  <a:pt x="5142536" y="88552"/>
                  <a:pt x="5143578" y="90636"/>
                  <a:pt x="5142015" y="92199"/>
                </a:cubicBezTo>
                <a:cubicBezTo>
                  <a:pt x="5140452" y="93761"/>
                  <a:pt x="5138499" y="95975"/>
                  <a:pt x="5136155" y="98840"/>
                </a:cubicBezTo>
                <a:cubicBezTo>
                  <a:pt x="5133810" y="101705"/>
                  <a:pt x="5130555" y="105091"/>
                  <a:pt x="5126388" y="108998"/>
                </a:cubicBezTo>
                <a:cubicBezTo>
                  <a:pt x="5122220" y="112904"/>
                  <a:pt x="5118314" y="115900"/>
                  <a:pt x="5114668" y="117983"/>
                </a:cubicBezTo>
                <a:cubicBezTo>
                  <a:pt x="5111022" y="120067"/>
                  <a:pt x="5107636" y="121630"/>
                  <a:pt x="5104510" y="122671"/>
                </a:cubicBezTo>
                <a:cubicBezTo>
                  <a:pt x="5101385" y="123713"/>
                  <a:pt x="5102166" y="122281"/>
                  <a:pt x="5106854" y="118374"/>
                </a:cubicBezTo>
                <a:cubicBezTo>
                  <a:pt x="5111542" y="114467"/>
                  <a:pt x="5115710" y="110040"/>
                  <a:pt x="5119356" y="105091"/>
                </a:cubicBezTo>
                <a:cubicBezTo>
                  <a:pt x="5123002" y="100142"/>
                  <a:pt x="5126258" y="95715"/>
                  <a:pt x="5129122" y="91808"/>
                </a:cubicBezTo>
                <a:cubicBezTo>
                  <a:pt x="5131988" y="87901"/>
                  <a:pt x="5132378" y="85948"/>
                  <a:pt x="5130294" y="85948"/>
                </a:cubicBezTo>
                <a:cubicBezTo>
                  <a:pt x="5128732" y="85948"/>
                  <a:pt x="5126648" y="85167"/>
                  <a:pt x="5124044" y="83604"/>
                </a:cubicBezTo>
                <a:cubicBezTo>
                  <a:pt x="5118835" y="89334"/>
                  <a:pt x="5114016" y="93110"/>
                  <a:pt x="5109589" y="94933"/>
                </a:cubicBezTo>
                <a:cubicBezTo>
                  <a:pt x="5105162" y="96757"/>
                  <a:pt x="5105031" y="95454"/>
                  <a:pt x="5109198" y="91027"/>
                </a:cubicBezTo>
                <a:cubicBezTo>
                  <a:pt x="5113366" y="86599"/>
                  <a:pt x="5117142" y="81390"/>
                  <a:pt x="5120528" y="75400"/>
                </a:cubicBezTo>
                <a:cubicBezTo>
                  <a:pt x="5123914" y="69409"/>
                  <a:pt x="5126909" y="63680"/>
                  <a:pt x="5129514" y="58210"/>
                </a:cubicBezTo>
                <a:cubicBezTo>
                  <a:pt x="5132118" y="52741"/>
                  <a:pt x="5134592" y="45709"/>
                  <a:pt x="5136936" y="37114"/>
                </a:cubicBezTo>
                <a:cubicBezTo>
                  <a:pt x="5139280" y="28519"/>
                  <a:pt x="5139932" y="22919"/>
                  <a:pt x="5138890" y="20315"/>
                </a:cubicBezTo>
                <a:cubicBezTo>
                  <a:pt x="5137848" y="17710"/>
                  <a:pt x="5138108" y="16278"/>
                  <a:pt x="5139671" y="16017"/>
                </a:cubicBezTo>
                <a:close/>
                <a:moveTo>
                  <a:pt x="4659821" y="14943"/>
                </a:moveTo>
                <a:cubicBezTo>
                  <a:pt x="4661384" y="14487"/>
                  <a:pt x="4664054" y="15106"/>
                  <a:pt x="4667830" y="16799"/>
                </a:cubicBezTo>
                <a:cubicBezTo>
                  <a:pt x="4675383" y="20185"/>
                  <a:pt x="4677988" y="23180"/>
                  <a:pt x="4675644" y="25784"/>
                </a:cubicBezTo>
                <a:cubicBezTo>
                  <a:pt x="4673300" y="28389"/>
                  <a:pt x="4671346" y="31123"/>
                  <a:pt x="4669783" y="33988"/>
                </a:cubicBezTo>
                <a:cubicBezTo>
                  <a:pt x="4668220" y="36853"/>
                  <a:pt x="4664574" y="43755"/>
                  <a:pt x="4658844" y="54694"/>
                </a:cubicBezTo>
                <a:cubicBezTo>
                  <a:pt x="4667179" y="54173"/>
                  <a:pt x="4672648" y="53001"/>
                  <a:pt x="4675252" y="51178"/>
                </a:cubicBezTo>
                <a:cubicBezTo>
                  <a:pt x="4677857" y="49355"/>
                  <a:pt x="4680592" y="49094"/>
                  <a:pt x="4683457" y="50397"/>
                </a:cubicBezTo>
                <a:cubicBezTo>
                  <a:pt x="4686322" y="51699"/>
                  <a:pt x="4689186" y="53392"/>
                  <a:pt x="4692052" y="55475"/>
                </a:cubicBezTo>
                <a:cubicBezTo>
                  <a:pt x="4694916" y="57559"/>
                  <a:pt x="4694786" y="59643"/>
                  <a:pt x="4691661" y="61726"/>
                </a:cubicBezTo>
                <a:cubicBezTo>
                  <a:pt x="4688536" y="63810"/>
                  <a:pt x="4684498" y="69800"/>
                  <a:pt x="4679550" y="79697"/>
                </a:cubicBezTo>
                <a:cubicBezTo>
                  <a:pt x="4674602" y="89594"/>
                  <a:pt x="4667700" y="99622"/>
                  <a:pt x="4658844" y="109779"/>
                </a:cubicBezTo>
                <a:cubicBezTo>
                  <a:pt x="4649989" y="119937"/>
                  <a:pt x="4640743" y="127229"/>
                  <a:pt x="4631106" y="131657"/>
                </a:cubicBezTo>
                <a:cubicBezTo>
                  <a:pt x="4621470" y="136084"/>
                  <a:pt x="4620038" y="135694"/>
                  <a:pt x="4626809" y="130485"/>
                </a:cubicBezTo>
                <a:cubicBezTo>
                  <a:pt x="4633581" y="125276"/>
                  <a:pt x="4641654" y="116681"/>
                  <a:pt x="4651031" y="104700"/>
                </a:cubicBezTo>
                <a:cubicBezTo>
                  <a:pt x="4645822" y="101575"/>
                  <a:pt x="4642046" y="98189"/>
                  <a:pt x="4639702" y="94543"/>
                </a:cubicBezTo>
                <a:cubicBezTo>
                  <a:pt x="4637358" y="90897"/>
                  <a:pt x="4637097" y="88943"/>
                  <a:pt x="4638920" y="88683"/>
                </a:cubicBezTo>
                <a:cubicBezTo>
                  <a:pt x="4640743" y="88422"/>
                  <a:pt x="4643868" y="89204"/>
                  <a:pt x="4648296" y="91027"/>
                </a:cubicBezTo>
                <a:cubicBezTo>
                  <a:pt x="4652724" y="92850"/>
                  <a:pt x="4655198" y="95324"/>
                  <a:pt x="4655719" y="98450"/>
                </a:cubicBezTo>
                <a:cubicBezTo>
                  <a:pt x="4657802" y="95324"/>
                  <a:pt x="4660407" y="91157"/>
                  <a:pt x="4663532" y="85948"/>
                </a:cubicBezTo>
                <a:cubicBezTo>
                  <a:pt x="4659366" y="83864"/>
                  <a:pt x="4655719" y="81130"/>
                  <a:pt x="4652594" y="77744"/>
                </a:cubicBezTo>
                <a:cubicBezTo>
                  <a:pt x="4649468" y="74358"/>
                  <a:pt x="4649468" y="72665"/>
                  <a:pt x="4652594" y="72665"/>
                </a:cubicBezTo>
                <a:cubicBezTo>
                  <a:pt x="4656240" y="72665"/>
                  <a:pt x="4658974" y="73056"/>
                  <a:pt x="4660798" y="73837"/>
                </a:cubicBezTo>
                <a:cubicBezTo>
                  <a:pt x="4662621" y="74618"/>
                  <a:pt x="4664834" y="76311"/>
                  <a:pt x="4667439" y="78916"/>
                </a:cubicBezTo>
                <a:cubicBezTo>
                  <a:pt x="4671606" y="72144"/>
                  <a:pt x="4674080" y="66935"/>
                  <a:pt x="4674862" y="63289"/>
                </a:cubicBezTo>
                <a:cubicBezTo>
                  <a:pt x="4675644" y="59643"/>
                  <a:pt x="4674732" y="58210"/>
                  <a:pt x="4672128" y="58991"/>
                </a:cubicBezTo>
                <a:cubicBezTo>
                  <a:pt x="4669523" y="59773"/>
                  <a:pt x="4667179" y="60424"/>
                  <a:pt x="4665095" y="60945"/>
                </a:cubicBezTo>
                <a:cubicBezTo>
                  <a:pt x="4663012" y="61466"/>
                  <a:pt x="4659886" y="60945"/>
                  <a:pt x="4655719" y="59382"/>
                </a:cubicBezTo>
                <a:cubicBezTo>
                  <a:pt x="4654156" y="61987"/>
                  <a:pt x="4651552" y="65372"/>
                  <a:pt x="4647906" y="69540"/>
                </a:cubicBezTo>
                <a:cubicBezTo>
                  <a:pt x="4644259" y="73707"/>
                  <a:pt x="4639441" y="77744"/>
                  <a:pt x="4633450" y="81651"/>
                </a:cubicBezTo>
                <a:cubicBezTo>
                  <a:pt x="4627460" y="85557"/>
                  <a:pt x="4626028" y="85557"/>
                  <a:pt x="4629153" y="81651"/>
                </a:cubicBezTo>
                <a:cubicBezTo>
                  <a:pt x="4632278" y="77744"/>
                  <a:pt x="4635794" y="73056"/>
                  <a:pt x="4639702" y="67586"/>
                </a:cubicBezTo>
                <a:cubicBezTo>
                  <a:pt x="4643608" y="62117"/>
                  <a:pt x="4648036" y="54043"/>
                  <a:pt x="4652984" y="43365"/>
                </a:cubicBezTo>
                <a:cubicBezTo>
                  <a:pt x="4657933" y="32686"/>
                  <a:pt x="4659756" y="24742"/>
                  <a:pt x="4658454" y="19533"/>
                </a:cubicBezTo>
                <a:cubicBezTo>
                  <a:pt x="4657802" y="16929"/>
                  <a:pt x="4658258" y="15399"/>
                  <a:pt x="4659821" y="14943"/>
                </a:cubicBezTo>
                <a:close/>
                <a:moveTo>
                  <a:pt x="708062" y="14455"/>
                </a:moveTo>
                <a:cubicBezTo>
                  <a:pt x="709495" y="13934"/>
                  <a:pt x="712555" y="14585"/>
                  <a:pt x="717243" y="16408"/>
                </a:cubicBezTo>
                <a:cubicBezTo>
                  <a:pt x="726619" y="20054"/>
                  <a:pt x="730656" y="23570"/>
                  <a:pt x="729354" y="26956"/>
                </a:cubicBezTo>
                <a:cubicBezTo>
                  <a:pt x="728052" y="30342"/>
                  <a:pt x="727010" y="36593"/>
                  <a:pt x="726229" y="45709"/>
                </a:cubicBezTo>
                <a:cubicBezTo>
                  <a:pt x="725447" y="54824"/>
                  <a:pt x="725057" y="65372"/>
                  <a:pt x="725057" y="77353"/>
                </a:cubicBezTo>
                <a:cubicBezTo>
                  <a:pt x="732870" y="75790"/>
                  <a:pt x="739251" y="74358"/>
                  <a:pt x="744200" y="73056"/>
                </a:cubicBezTo>
                <a:cubicBezTo>
                  <a:pt x="749148" y="71753"/>
                  <a:pt x="754227" y="70321"/>
                  <a:pt x="759436" y="68758"/>
                </a:cubicBezTo>
                <a:cubicBezTo>
                  <a:pt x="764645" y="67196"/>
                  <a:pt x="769854" y="67456"/>
                  <a:pt x="775063" y="69540"/>
                </a:cubicBezTo>
                <a:cubicBezTo>
                  <a:pt x="780272" y="71623"/>
                  <a:pt x="779751" y="73967"/>
                  <a:pt x="773500" y="76572"/>
                </a:cubicBezTo>
                <a:cubicBezTo>
                  <a:pt x="767250" y="79176"/>
                  <a:pt x="759306" y="80999"/>
                  <a:pt x="749669" y="82041"/>
                </a:cubicBezTo>
                <a:cubicBezTo>
                  <a:pt x="740033" y="83083"/>
                  <a:pt x="731828" y="83604"/>
                  <a:pt x="725057" y="83604"/>
                </a:cubicBezTo>
                <a:cubicBezTo>
                  <a:pt x="724536" y="94543"/>
                  <a:pt x="724015" y="115379"/>
                  <a:pt x="723494" y="146112"/>
                </a:cubicBezTo>
                <a:cubicBezTo>
                  <a:pt x="739121" y="144549"/>
                  <a:pt x="751362" y="143377"/>
                  <a:pt x="760217" y="142596"/>
                </a:cubicBezTo>
                <a:cubicBezTo>
                  <a:pt x="769073" y="141814"/>
                  <a:pt x="775975" y="141033"/>
                  <a:pt x="780923" y="140252"/>
                </a:cubicBezTo>
                <a:cubicBezTo>
                  <a:pt x="785872" y="139470"/>
                  <a:pt x="790950" y="139731"/>
                  <a:pt x="796160" y="141033"/>
                </a:cubicBezTo>
                <a:cubicBezTo>
                  <a:pt x="801368" y="142335"/>
                  <a:pt x="805666" y="145200"/>
                  <a:pt x="809052" y="149628"/>
                </a:cubicBezTo>
                <a:cubicBezTo>
                  <a:pt x="812438" y="154055"/>
                  <a:pt x="807229" y="155748"/>
                  <a:pt x="793425" y="154707"/>
                </a:cubicBezTo>
                <a:cubicBezTo>
                  <a:pt x="779621" y="153665"/>
                  <a:pt x="766859" y="153274"/>
                  <a:pt x="755139" y="153535"/>
                </a:cubicBezTo>
                <a:cubicBezTo>
                  <a:pt x="743418" y="153795"/>
                  <a:pt x="730266" y="154576"/>
                  <a:pt x="715681" y="155879"/>
                </a:cubicBezTo>
                <a:cubicBezTo>
                  <a:pt x="701095" y="157181"/>
                  <a:pt x="687682" y="158613"/>
                  <a:pt x="675441" y="160176"/>
                </a:cubicBezTo>
                <a:cubicBezTo>
                  <a:pt x="663200" y="161739"/>
                  <a:pt x="655256" y="162911"/>
                  <a:pt x="651610" y="163692"/>
                </a:cubicBezTo>
                <a:cubicBezTo>
                  <a:pt x="647964" y="164473"/>
                  <a:pt x="643406" y="162780"/>
                  <a:pt x="637937" y="158613"/>
                </a:cubicBezTo>
                <a:cubicBezTo>
                  <a:pt x="632467" y="154446"/>
                  <a:pt x="632597" y="152363"/>
                  <a:pt x="638327" y="152363"/>
                </a:cubicBezTo>
                <a:cubicBezTo>
                  <a:pt x="644057" y="152363"/>
                  <a:pt x="653694" y="151842"/>
                  <a:pt x="667237" y="150800"/>
                </a:cubicBezTo>
                <a:cubicBezTo>
                  <a:pt x="680780" y="149758"/>
                  <a:pt x="696407" y="148456"/>
                  <a:pt x="714118" y="146893"/>
                </a:cubicBezTo>
                <a:lnTo>
                  <a:pt x="714118" y="62508"/>
                </a:lnTo>
                <a:cubicBezTo>
                  <a:pt x="714118" y="39588"/>
                  <a:pt x="712295" y="25263"/>
                  <a:pt x="708649" y="19533"/>
                </a:cubicBezTo>
                <a:cubicBezTo>
                  <a:pt x="706825" y="16668"/>
                  <a:pt x="706630" y="14976"/>
                  <a:pt x="708062" y="14455"/>
                </a:cubicBezTo>
                <a:close/>
                <a:moveTo>
                  <a:pt x="4312410" y="14064"/>
                </a:moveTo>
                <a:cubicBezTo>
                  <a:pt x="4317618" y="15627"/>
                  <a:pt x="4321656" y="17450"/>
                  <a:pt x="4324520" y="19533"/>
                </a:cubicBezTo>
                <a:cubicBezTo>
                  <a:pt x="4327386" y="21617"/>
                  <a:pt x="4327646" y="23961"/>
                  <a:pt x="4325302" y="26566"/>
                </a:cubicBezTo>
                <a:cubicBezTo>
                  <a:pt x="4322958" y="29170"/>
                  <a:pt x="4320093" y="33858"/>
                  <a:pt x="4316707" y="40630"/>
                </a:cubicBezTo>
                <a:cubicBezTo>
                  <a:pt x="4313322" y="47401"/>
                  <a:pt x="4308242" y="55475"/>
                  <a:pt x="4301471" y="64852"/>
                </a:cubicBezTo>
                <a:cubicBezTo>
                  <a:pt x="4320223" y="63810"/>
                  <a:pt x="4331422" y="61987"/>
                  <a:pt x="4335069" y="59382"/>
                </a:cubicBezTo>
                <a:cubicBezTo>
                  <a:pt x="4338715" y="56778"/>
                  <a:pt x="4342752" y="56387"/>
                  <a:pt x="4347180" y="58210"/>
                </a:cubicBezTo>
                <a:cubicBezTo>
                  <a:pt x="4351608" y="60033"/>
                  <a:pt x="4355254" y="62377"/>
                  <a:pt x="4358118" y="65242"/>
                </a:cubicBezTo>
                <a:cubicBezTo>
                  <a:pt x="4360984" y="68107"/>
                  <a:pt x="4361114" y="70842"/>
                  <a:pt x="4358509" y="73446"/>
                </a:cubicBezTo>
                <a:cubicBezTo>
                  <a:pt x="4355904" y="76051"/>
                  <a:pt x="4354082" y="82823"/>
                  <a:pt x="4353040" y="93761"/>
                </a:cubicBezTo>
                <a:cubicBezTo>
                  <a:pt x="4351998" y="104700"/>
                  <a:pt x="4351086" y="115639"/>
                  <a:pt x="4350305" y="126578"/>
                </a:cubicBezTo>
                <a:cubicBezTo>
                  <a:pt x="4349524" y="137517"/>
                  <a:pt x="4347310" y="146763"/>
                  <a:pt x="4343664" y="154316"/>
                </a:cubicBezTo>
                <a:cubicBezTo>
                  <a:pt x="4340018" y="161869"/>
                  <a:pt x="4334808" y="167599"/>
                  <a:pt x="4328036" y="171506"/>
                </a:cubicBezTo>
                <a:cubicBezTo>
                  <a:pt x="4321265" y="175412"/>
                  <a:pt x="4317618" y="174501"/>
                  <a:pt x="4317098" y="168771"/>
                </a:cubicBezTo>
                <a:cubicBezTo>
                  <a:pt x="4316577" y="163041"/>
                  <a:pt x="4313322" y="156790"/>
                  <a:pt x="4307331" y="150018"/>
                </a:cubicBezTo>
                <a:cubicBezTo>
                  <a:pt x="4301340" y="143247"/>
                  <a:pt x="4301601" y="141554"/>
                  <a:pt x="4308112" y="144940"/>
                </a:cubicBezTo>
                <a:cubicBezTo>
                  <a:pt x="4314624" y="148326"/>
                  <a:pt x="4319832" y="150409"/>
                  <a:pt x="4323740" y="151191"/>
                </a:cubicBezTo>
                <a:cubicBezTo>
                  <a:pt x="4327646" y="151972"/>
                  <a:pt x="4331032" y="148977"/>
                  <a:pt x="4333897" y="142205"/>
                </a:cubicBezTo>
                <a:cubicBezTo>
                  <a:pt x="4336762" y="135433"/>
                  <a:pt x="4338715" y="125927"/>
                  <a:pt x="4339757" y="113686"/>
                </a:cubicBezTo>
                <a:cubicBezTo>
                  <a:pt x="4340798" y="101445"/>
                  <a:pt x="4341320" y="91157"/>
                  <a:pt x="4341320" y="82823"/>
                </a:cubicBezTo>
                <a:cubicBezTo>
                  <a:pt x="4341320" y="74488"/>
                  <a:pt x="4340278" y="69670"/>
                  <a:pt x="4338194" y="68368"/>
                </a:cubicBezTo>
                <a:cubicBezTo>
                  <a:pt x="4336110" y="67065"/>
                  <a:pt x="4331683" y="67196"/>
                  <a:pt x="4324912" y="68758"/>
                </a:cubicBezTo>
                <a:lnTo>
                  <a:pt x="4309284" y="72665"/>
                </a:lnTo>
                <a:cubicBezTo>
                  <a:pt x="4306159" y="73186"/>
                  <a:pt x="4302773" y="71884"/>
                  <a:pt x="4299127" y="68758"/>
                </a:cubicBezTo>
                <a:cubicBezTo>
                  <a:pt x="4290272" y="78135"/>
                  <a:pt x="4282198" y="85167"/>
                  <a:pt x="4274905" y="89855"/>
                </a:cubicBezTo>
                <a:cubicBezTo>
                  <a:pt x="4267612" y="94543"/>
                  <a:pt x="4268134" y="92199"/>
                  <a:pt x="4276468" y="82823"/>
                </a:cubicBezTo>
                <a:cubicBezTo>
                  <a:pt x="4284802" y="73446"/>
                  <a:pt x="4292486" y="61987"/>
                  <a:pt x="4299518" y="48443"/>
                </a:cubicBezTo>
                <a:cubicBezTo>
                  <a:pt x="4306550" y="34900"/>
                  <a:pt x="4309154" y="25394"/>
                  <a:pt x="4307331" y="19924"/>
                </a:cubicBezTo>
                <a:cubicBezTo>
                  <a:pt x="4305508" y="14455"/>
                  <a:pt x="4307200" y="12501"/>
                  <a:pt x="4312410" y="14064"/>
                </a:cubicBezTo>
                <a:close/>
                <a:moveTo>
                  <a:pt x="959610" y="14064"/>
                </a:moveTo>
                <a:cubicBezTo>
                  <a:pt x="964819" y="15627"/>
                  <a:pt x="968856" y="17450"/>
                  <a:pt x="971721" y="19533"/>
                </a:cubicBezTo>
                <a:cubicBezTo>
                  <a:pt x="974586" y="21617"/>
                  <a:pt x="974846" y="23961"/>
                  <a:pt x="972502" y="26566"/>
                </a:cubicBezTo>
                <a:cubicBezTo>
                  <a:pt x="970158" y="29170"/>
                  <a:pt x="967293" y="33858"/>
                  <a:pt x="963907" y="40630"/>
                </a:cubicBezTo>
                <a:cubicBezTo>
                  <a:pt x="960522" y="47401"/>
                  <a:pt x="955443" y="55475"/>
                  <a:pt x="948671" y="64852"/>
                </a:cubicBezTo>
                <a:cubicBezTo>
                  <a:pt x="967423" y="63810"/>
                  <a:pt x="978623" y="61987"/>
                  <a:pt x="982269" y="59382"/>
                </a:cubicBezTo>
                <a:cubicBezTo>
                  <a:pt x="985915" y="56778"/>
                  <a:pt x="989952" y="56387"/>
                  <a:pt x="994380" y="58210"/>
                </a:cubicBezTo>
                <a:cubicBezTo>
                  <a:pt x="998808" y="60033"/>
                  <a:pt x="1002454" y="62377"/>
                  <a:pt x="1005319" y="65242"/>
                </a:cubicBezTo>
                <a:cubicBezTo>
                  <a:pt x="1008184" y="68107"/>
                  <a:pt x="1008314" y="70842"/>
                  <a:pt x="1005709" y="73446"/>
                </a:cubicBezTo>
                <a:cubicBezTo>
                  <a:pt x="1003105" y="76051"/>
                  <a:pt x="1001282" y="82823"/>
                  <a:pt x="1000240" y="93761"/>
                </a:cubicBezTo>
                <a:cubicBezTo>
                  <a:pt x="999198" y="104700"/>
                  <a:pt x="998287" y="115639"/>
                  <a:pt x="997505" y="126578"/>
                </a:cubicBezTo>
                <a:cubicBezTo>
                  <a:pt x="996724" y="137517"/>
                  <a:pt x="994510" y="146763"/>
                  <a:pt x="990864" y="154316"/>
                </a:cubicBezTo>
                <a:cubicBezTo>
                  <a:pt x="987218" y="161869"/>
                  <a:pt x="982009" y="167599"/>
                  <a:pt x="975237" y="171506"/>
                </a:cubicBezTo>
                <a:cubicBezTo>
                  <a:pt x="968465" y="175412"/>
                  <a:pt x="964819" y="174501"/>
                  <a:pt x="964298" y="168771"/>
                </a:cubicBezTo>
                <a:cubicBezTo>
                  <a:pt x="963777" y="163041"/>
                  <a:pt x="960522" y="156790"/>
                  <a:pt x="954531" y="150018"/>
                </a:cubicBezTo>
                <a:cubicBezTo>
                  <a:pt x="948541" y="143247"/>
                  <a:pt x="948801" y="141554"/>
                  <a:pt x="955313" y="144940"/>
                </a:cubicBezTo>
                <a:cubicBezTo>
                  <a:pt x="961824" y="148326"/>
                  <a:pt x="967033" y="150409"/>
                  <a:pt x="970939" y="151191"/>
                </a:cubicBezTo>
                <a:cubicBezTo>
                  <a:pt x="974846" y="151972"/>
                  <a:pt x="978232" y="148977"/>
                  <a:pt x="981097" y="142205"/>
                </a:cubicBezTo>
                <a:cubicBezTo>
                  <a:pt x="983962" y="135433"/>
                  <a:pt x="985915" y="125927"/>
                  <a:pt x="986957" y="113686"/>
                </a:cubicBezTo>
                <a:cubicBezTo>
                  <a:pt x="987999" y="101445"/>
                  <a:pt x="988520" y="91157"/>
                  <a:pt x="988520" y="82823"/>
                </a:cubicBezTo>
                <a:cubicBezTo>
                  <a:pt x="988520" y="74488"/>
                  <a:pt x="987478" y="69670"/>
                  <a:pt x="985394" y="68368"/>
                </a:cubicBezTo>
                <a:cubicBezTo>
                  <a:pt x="983311" y="67065"/>
                  <a:pt x="978883" y="67196"/>
                  <a:pt x="972111" y="68758"/>
                </a:cubicBezTo>
                <a:lnTo>
                  <a:pt x="956485" y="72665"/>
                </a:lnTo>
                <a:cubicBezTo>
                  <a:pt x="953359" y="73186"/>
                  <a:pt x="949973" y="71884"/>
                  <a:pt x="946327" y="68758"/>
                </a:cubicBezTo>
                <a:cubicBezTo>
                  <a:pt x="937472" y="78135"/>
                  <a:pt x="929398" y="85167"/>
                  <a:pt x="922105" y="89855"/>
                </a:cubicBezTo>
                <a:cubicBezTo>
                  <a:pt x="914813" y="94543"/>
                  <a:pt x="915334" y="92199"/>
                  <a:pt x="923668" y="82823"/>
                </a:cubicBezTo>
                <a:cubicBezTo>
                  <a:pt x="932002" y="73446"/>
                  <a:pt x="939686" y="61987"/>
                  <a:pt x="946718" y="48443"/>
                </a:cubicBezTo>
                <a:cubicBezTo>
                  <a:pt x="953750" y="34900"/>
                  <a:pt x="956354" y="25394"/>
                  <a:pt x="954531" y="19924"/>
                </a:cubicBezTo>
                <a:cubicBezTo>
                  <a:pt x="952708" y="14455"/>
                  <a:pt x="954401" y="12501"/>
                  <a:pt x="959610" y="14064"/>
                </a:cubicBezTo>
                <a:close/>
                <a:moveTo>
                  <a:pt x="6128429" y="12501"/>
                </a:moveTo>
                <a:cubicBezTo>
                  <a:pt x="6129340" y="11980"/>
                  <a:pt x="6130904" y="12241"/>
                  <a:pt x="6133117" y="13283"/>
                </a:cubicBezTo>
                <a:cubicBezTo>
                  <a:pt x="6137545" y="15366"/>
                  <a:pt x="6141191" y="17971"/>
                  <a:pt x="6144056" y="21096"/>
                </a:cubicBezTo>
                <a:cubicBezTo>
                  <a:pt x="6146921" y="24222"/>
                  <a:pt x="6147051" y="26696"/>
                  <a:pt x="6144446" y="28519"/>
                </a:cubicBezTo>
                <a:cubicBezTo>
                  <a:pt x="6141842" y="30342"/>
                  <a:pt x="6138978" y="33988"/>
                  <a:pt x="6135852" y="39458"/>
                </a:cubicBezTo>
                <a:cubicBezTo>
                  <a:pt x="6132726" y="44927"/>
                  <a:pt x="6127257" y="54694"/>
                  <a:pt x="6119444" y="68758"/>
                </a:cubicBezTo>
                <a:cubicBezTo>
                  <a:pt x="6126216" y="73967"/>
                  <a:pt x="6128820" y="79697"/>
                  <a:pt x="6127257" y="85948"/>
                </a:cubicBezTo>
                <a:cubicBezTo>
                  <a:pt x="6125694" y="92199"/>
                  <a:pt x="6124913" y="106003"/>
                  <a:pt x="6124913" y="127359"/>
                </a:cubicBezTo>
                <a:cubicBezTo>
                  <a:pt x="6124913" y="148195"/>
                  <a:pt x="6123480" y="161999"/>
                  <a:pt x="6120616" y="168771"/>
                </a:cubicBezTo>
                <a:cubicBezTo>
                  <a:pt x="6117750" y="175543"/>
                  <a:pt x="6115016" y="175412"/>
                  <a:pt x="6112412" y="168380"/>
                </a:cubicBezTo>
                <a:cubicBezTo>
                  <a:pt x="6109807" y="161348"/>
                  <a:pt x="6109286" y="155748"/>
                  <a:pt x="6110849" y="151581"/>
                </a:cubicBezTo>
                <a:cubicBezTo>
                  <a:pt x="6112412" y="147414"/>
                  <a:pt x="6113714" y="139340"/>
                  <a:pt x="6114756" y="127359"/>
                </a:cubicBezTo>
                <a:cubicBezTo>
                  <a:pt x="6115798" y="115379"/>
                  <a:pt x="6116318" y="104179"/>
                  <a:pt x="6116318" y="93761"/>
                </a:cubicBezTo>
                <a:cubicBezTo>
                  <a:pt x="6116318" y="83343"/>
                  <a:pt x="6115537" y="77614"/>
                  <a:pt x="6113974" y="76572"/>
                </a:cubicBezTo>
                <a:cubicBezTo>
                  <a:pt x="6104598" y="88032"/>
                  <a:pt x="6095352" y="96887"/>
                  <a:pt x="6086236" y="103138"/>
                </a:cubicBezTo>
                <a:cubicBezTo>
                  <a:pt x="6077120" y="109388"/>
                  <a:pt x="6076209" y="108477"/>
                  <a:pt x="6083502" y="100403"/>
                </a:cubicBezTo>
                <a:cubicBezTo>
                  <a:pt x="6090794" y="92329"/>
                  <a:pt x="6097956" y="82692"/>
                  <a:pt x="6104988" y="71493"/>
                </a:cubicBezTo>
                <a:cubicBezTo>
                  <a:pt x="6112021" y="60294"/>
                  <a:pt x="6117750" y="49355"/>
                  <a:pt x="6122178" y="38676"/>
                </a:cubicBezTo>
                <a:cubicBezTo>
                  <a:pt x="6126606" y="27998"/>
                  <a:pt x="6128429" y="20575"/>
                  <a:pt x="6127648" y="16408"/>
                </a:cubicBezTo>
                <a:cubicBezTo>
                  <a:pt x="6127257" y="14324"/>
                  <a:pt x="6127518" y="13022"/>
                  <a:pt x="6128429" y="12501"/>
                </a:cubicBezTo>
                <a:close/>
                <a:moveTo>
                  <a:pt x="5082242" y="12501"/>
                </a:moveTo>
                <a:cubicBezTo>
                  <a:pt x="5085628" y="13022"/>
                  <a:pt x="5089014" y="13934"/>
                  <a:pt x="5092400" y="15236"/>
                </a:cubicBezTo>
                <a:cubicBezTo>
                  <a:pt x="5095785" y="16538"/>
                  <a:pt x="5096957" y="19273"/>
                  <a:pt x="5095916" y="23440"/>
                </a:cubicBezTo>
                <a:cubicBezTo>
                  <a:pt x="5094874" y="27607"/>
                  <a:pt x="5094222" y="33077"/>
                  <a:pt x="5093962" y="39848"/>
                </a:cubicBezTo>
                <a:cubicBezTo>
                  <a:pt x="5093702" y="46620"/>
                  <a:pt x="5093572" y="55475"/>
                  <a:pt x="5093572" y="66414"/>
                </a:cubicBezTo>
                <a:cubicBezTo>
                  <a:pt x="5096176" y="65893"/>
                  <a:pt x="5098260" y="65372"/>
                  <a:pt x="5099822" y="64852"/>
                </a:cubicBezTo>
                <a:cubicBezTo>
                  <a:pt x="5101385" y="64331"/>
                  <a:pt x="5103078" y="64982"/>
                  <a:pt x="5104901" y="66805"/>
                </a:cubicBezTo>
                <a:cubicBezTo>
                  <a:pt x="5106724" y="68628"/>
                  <a:pt x="5106073" y="70451"/>
                  <a:pt x="5102948" y="72274"/>
                </a:cubicBezTo>
                <a:cubicBezTo>
                  <a:pt x="5099822" y="74098"/>
                  <a:pt x="5096696" y="75530"/>
                  <a:pt x="5093572" y="76572"/>
                </a:cubicBezTo>
                <a:lnTo>
                  <a:pt x="5093572" y="98450"/>
                </a:lnTo>
                <a:cubicBezTo>
                  <a:pt x="5101385" y="94282"/>
                  <a:pt x="5104640" y="93110"/>
                  <a:pt x="5103338" y="94933"/>
                </a:cubicBezTo>
                <a:cubicBezTo>
                  <a:pt x="5102036" y="96757"/>
                  <a:pt x="5098780" y="100012"/>
                  <a:pt x="5093572" y="104700"/>
                </a:cubicBezTo>
                <a:cubicBezTo>
                  <a:pt x="5093050" y="120848"/>
                  <a:pt x="5092790" y="133610"/>
                  <a:pt x="5092790" y="142986"/>
                </a:cubicBezTo>
                <a:cubicBezTo>
                  <a:pt x="5092790" y="152363"/>
                  <a:pt x="5092400" y="159395"/>
                  <a:pt x="5091618" y="164083"/>
                </a:cubicBezTo>
                <a:cubicBezTo>
                  <a:pt x="5090836" y="168771"/>
                  <a:pt x="5089534" y="172026"/>
                  <a:pt x="5087711" y="173850"/>
                </a:cubicBezTo>
                <a:cubicBezTo>
                  <a:pt x="5085888" y="175673"/>
                  <a:pt x="5083934" y="173329"/>
                  <a:pt x="5081851" y="166817"/>
                </a:cubicBezTo>
                <a:cubicBezTo>
                  <a:pt x="5079768" y="160306"/>
                  <a:pt x="5079507" y="154837"/>
                  <a:pt x="5081070" y="150409"/>
                </a:cubicBezTo>
                <a:cubicBezTo>
                  <a:pt x="5082632" y="145982"/>
                  <a:pt x="5083674" y="133350"/>
                  <a:pt x="5084195" y="112514"/>
                </a:cubicBezTo>
                <a:cubicBezTo>
                  <a:pt x="5063359" y="127099"/>
                  <a:pt x="5051639" y="135954"/>
                  <a:pt x="5049034" y="139080"/>
                </a:cubicBezTo>
                <a:cubicBezTo>
                  <a:pt x="5046430" y="142205"/>
                  <a:pt x="5043435" y="142335"/>
                  <a:pt x="5040049" y="139470"/>
                </a:cubicBezTo>
                <a:cubicBezTo>
                  <a:pt x="5036663" y="136605"/>
                  <a:pt x="5034580" y="134392"/>
                  <a:pt x="5033798" y="132829"/>
                </a:cubicBezTo>
                <a:cubicBezTo>
                  <a:pt x="5033017" y="131266"/>
                  <a:pt x="5034580" y="130094"/>
                  <a:pt x="5038486" y="129313"/>
                </a:cubicBezTo>
                <a:cubicBezTo>
                  <a:pt x="5042393" y="128531"/>
                  <a:pt x="5047732" y="126187"/>
                  <a:pt x="5054504" y="122281"/>
                </a:cubicBezTo>
                <a:cubicBezTo>
                  <a:pt x="5061276" y="118374"/>
                  <a:pt x="5071433" y="111732"/>
                  <a:pt x="5084976" y="102356"/>
                </a:cubicBezTo>
                <a:lnTo>
                  <a:pt x="5084976" y="78916"/>
                </a:lnTo>
                <a:cubicBezTo>
                  <a:pt x="5077163" y="80999"/>
                  <a:pt x="5071433" y="81781"/>
                  <a:pt x="5067787" y="81260"/>
                </a:cubicBezTo>
                <a:cubicBezTo>
                  <a:pt x="5064140" y="80739"/>
                  <a:pt x="5061015" y="79958"/>
                  <a:pt x="5058410" y="78916"/>
                </a:cubicBezTo>
                <a:cubicBezTo>
                  <a:pt x="5052160" y="85688"/>
                  <a:pt x="5046040" y="90636"/>
                  <a:pt x="5040049" y="93761"/>
                </a:cubicBezTo>
                <a:cubicBezTo>
                  <a:pt x="5034058" y="96887"/>
                  <a:pt x="5034058" y="95324"/>
                  <a:pt x="5040049" y="89073"/>
                </a:cubicBezTo>
                <a:cubicBezTo>
                  <a:pt x="5046040" y="82823"/>
                  <a:pt x="5051118" y="75921"/>
                  <a:pt x="5055286" y="68368"/>
                </a:cubicBezTo>
                <a:cubicBezTo>
                  <a:pt x="5059452" y="60815"/>
                  <a:pt x="5061015" y="54694"/>
                  <a:pt x="5059974" y="50006"/>
                </a:cubicBezTo>
                <a:cubicBezTo>
                  <a:pt x="5058932" y="45318"/>
                  <a:pt x="5061796" y="45188"/>
                  <a:pt x="5068568" y="49615"/>
                </a:cubicBezTo>
                <a:cubicBezTo>
                  <a:pt x="5075340" y="54043"/>
                  <a:pt x="5077554" y="57559"/>
                  <a:pt x="5075210" y="60164"/>
                </a:cubicBezTo>
                <a:cubicBezTo>
                  <a:pt x="5072866" y="62768"/>
                  <a:pt x="5068308" y="67717"/>
                  <a:pt x="5061536" y="75009"/>
                </a:cubicBezTo>
                <a:cubicBezTo>
                  <a:pt x="5062578" y="75009"/>
                  <a:pt x="5065312" y="74488"/>
                  <a:pt x="5069740" y="73446"/>
                </a:cubicBezTo>
                <a:cubicBezTo>
                  <a:pt x="5074168" y="72405"/>
                  <a:pt x="5079246" y="70842"/>
                  <a:pt x="5084976" y="68758"/>
                </a:cubicBezTo>
                <a:cubicBezTo>
                  <a:pt x="5084976" y="51048"/>
                  <a:pt x="5084716" y="38807"/>
                  <a:pt x="5084195" y="32035"/>
                </a:cubicBezTo>
                <a:cubicBezTo>
                  <a:pt x="5083674" y="25263"/>
                  <a:pt x="5082372" y="20185"/>
                  <a:pt x="5080288" y="16799"/>
                </a:cubicBezTo>
                <a:cubicBezTo>
                  <a:pt x="5078205" y="13413"/>
                  <a:pt x="5078856" y="11980"/>
                  <a:pt x="5082242" y="12501"/>
                </a:cubicBezTo>
                <a:close/>
                <a:moveTo>
                  <a:pt x="1804451" y="12501"/>
                </a:moveTo>
                <a:cubicBezTo>
                  <a:pt x="1809400" y="13543"/>
                  <a:pt x="1813307" y="15106"/>
                  <a:pt x="1816172" y="17189"/>
                </a:cubicBezTo>
                <a:cubicBezTo>
                  <a:pt x="1819037" y="19273"/>
                  <a:pt x="1819557" y="22268"/>
                  <a:pt x="1817734" y="26175"/>
                </a:cubicBezTo>
                <a:cubicBezTo>
                  <a:pt x="1815911" y="30082"/>
                  <a:pt x="1815000" y="40890"/>
                  <a:pt x="1815000" y="58601"/>
                </a:cubicBezTo>
                <a:cubicBezTo>
                  <a:pt x="1818646" y="58080"/>
                  <a:pt x="1822943" y="57168"/>
                  <a:pt x="1827892" y="55866"/>
                </a:cubicBezTo>
                <a:cubicBezTo>
                  <a:pt x="1832840" y="54564"/>
                  <a:pt x="1837008" y="55475"/>
                  <a:pt x="1840393" y="58601"/>
                </a:cubicBezTo>
                <a:cubicBezTo>
                  <a:pt x="1843779" y="61726"/>
                  <a:pt x="1843389" y="63680"/>
                  <a:pt x="1839221" y="64461"/>
                </a:cubicBezTo>
                <a:cubicBezTo>
                  <a:pt x="1835054" y="65242"/>
                  <a:pt x="1826980" y="66414"/>
                  <a:pt x="1815000" y="67977"/>
                </a:cubicBezTo>
                <a:lnTo>
                  <a:pt x="1815000" y="96105"/>
                </a:lnTo>
                <a:cubicBezTo>
                  <a:pt x="1821250" y="95585"/>
                  <a:pt x="1828934" y="94543"/>
                  <a:pt x="1838049" y="92980"/>
                </a:cubicBezTo>
                <a:cubicBezTo>
                  <a:pt x="1847165" y="91417"/>
                  <a:pt x="1853806" y="92720"/>
                  <a:pt x="1857974" y="96887"/>
                </a:cubicBezTo>
                <a:cubicBezTo>
                  <a:pt x="1862141" y="101054"/>
                  <a:pt x="1860318" y="103007"/>
                  <a:pt x="1852504" y="102747"/>
                </a:cubicBezTo>
                <a:cubicBezTo>
                  <a:pt x="1844691" y="102487"/>
                  <a:pt x="1832189" y="102877"/>
                  <a:pt x="1815000" y="103919"/>
                </a:cubicBezTo>
                <a:cubicBezTo>
                  <a:pt x="1815520" y="123713"/>
                  <a:pt x="1815781" y="138298"/>
                  <a:pt x="1815781" y="147674"/>
                </a:cubicBezTo>
                <a:cubicBezTo>
                  <a:pt x="1815781" y="156530"/>
                  <a:pt x="1815260" y="166036"/>
                  <a:pt x="1814218" y="176194"/>
                </a:cubicBezTo>
                <a:cubicBezTo>
                  <a:pt x="1813177" y="186351"/>
                  <a:pt x="1810833" y="188695"/>
                  <a:pt x="1807186" y="183226"/>
                </a:cubicBezTo>
                <a:cubicBezTo>
                  <a:pt x="1803540" y="177756"/>
                  <a:pt x="1802238" y="171766"/>
                  <a:pt x="1803279" y="165255"/>
                </a:cubicBezTo>
                <a:cubicBezTo>
                  <a:pt x="1804321" y="158744"/>
                  <a:pt x="1805103" y="150800"/>
                  <a:pt x="1805623" y="141424"/>
                </a:cubicBezTo>
                <a:cubicBezTo>
                  <a:pt x="1806144" y="132047"/>
                  <a:pt x="1806405" y="120067"/>
                  <a:pt x="1806405" y="105482"/>
                </a:cubicBezTo>
                <a:cubicBezTo>
                  <a:pt x="1796508" y="106523"/>
                  <a:pt x="1787653" y="107826"/>
                  <a:pt x="1779839" y="109388"/>
                </a:cubicBezTo>
                <a:cubicBezTo>
                  <a:pt x="1778797" y="126057"/>
                  <a:pt x="1774890" y="139601"/>
                  <a:pt x="1768119" y="150018"/>
                </a:cubicBezTo>
                <a:cubicBezTo>
                  <a:pt x="1761347" y="160436"/>
                  <a:pt x="1753403" y="167729"/>
                  <a:pt x="1744288" y="171896"/>
                </a:cubicBezTo>
                <a:cubicBezTo>
                  <a:pt x="1735172" y="176063"/>
                  <a:pt x="1734391" y="175022"/>
                  <a:pt x="1741944" y="168771"/>
                </a:cubicBezTo>
                <a:cubicBezTo>
                  <a:pt x="1749497" y="162520"/>
                  <a:pt x="1755878" y="154316"/>
                  <a:pt x="1761087" y="144158"/>
                </a:cubicBezTo>
                <a:cubicBezTo>
                  <a:pt x="1766296" y="134001"/>
                  <a:pt x="1769421" y="122932"/>
                  <a:pt x="1770463" y="110951"/>
                </a:cubicBezTo>
                <a:cubicBezTo>
                  <a:pt x="1763170" y="111993"/>
                  <a:pt x="1757180" y="113165"/>
                  <a:pt x="1752492" y="114467"/>
                </a:cubicBezTo>
                <a:cubicBezTo>
                  <a:pt x="1747804" y="115769"/>
                  <a:pt x="1743116" y="114728"/>
                  <a:pt x="1738428" y="111342"/>
                </a:cubicBezTo>
                <a:cubicBezTo>
                  <a:pt x="1733739" y="107956"/>
                  <a:pt x="1733739" y="106263"/>
                  <a:pt x="1738428" y="106263"/>
                </a:cubicBezTo>
                <a:cubicBezTo>
                  <a:pt x="1743116" y="106263"/>
                  <a:pt x="1754055" y="104961"/>
                  <a:pt x="1771244" y="102356"/>
                </a:cubicBezTo>
                <a:lnTo>
                  <a:pt x="1771244" y="74228"/>
                </a:lnTo>
                <a:cubicBezTo>
                  <a:pt x="1767598" y="74749"/>
                  <a:pt x="1764082" y="75270"/>
                  <a:pt x="1760696" y="75790"/>
                </a:cubicBezTo>
                <a:cubicBezTo>
                  <a:pt x="1757310" y="76311"/>
                  <a:pt x="1753794" y="75270"/>
                  <a:pt x="1750148" y="72665"/>
                </a:cubicBezTo>
                <a:cubicBezTo>
                  <a:pt x="1746502" y="70061"/>
                  <a:pt x="1747022" y="68628"/>
                  <a:pt x="1751710" y="68368"/>
                </a:cubicBezTo>
                <a:cubicBezTo>
                  <a:pt x="1756399" y="68107"/>
                  <a:pt x="1762910" y="67196"/>
                  <a:pt x="1771244" y="65633"/>
                </a:cubicBezTo>
                <a:cubicBezTo>
                  <a:pt x="1771244" y="59382"/>
                  <a:pt x="1770984" y="53392"/>
                  <a:pt x="1770463" y="47662"/>
                </a:cubicBezTo>
                <a:cubicBezTo>
                  <a:pt x="1769942" y="41932"/>
                  <a:pt x="1768640" y="37114"/>
                  <a:pt x="1766556" y="33207"/>
                </a:cubicBezTo>
                <a:cubicBezTo>
                  <a:pt x="1764472" y="29300"/>
                  <a:pt x="1765514" y="27868"/>
                  <a:pt x="1769682" y="28910"/>
                </a:cubicBezTo>
                <a:cubicBezTo>
                  <a:pt x="1773849" y="29951"/>
                  <a:pt x="1777234" y="31254"/>
                  <a:pt x="1779839" y="32816"/>
                </a:cubicBezTo>
                <a:cubicBezTo>
                  <a:pt x="1782443" y="34379"/>
                  <a:pt x="1783225" y="36463"/>
                  <a:pt x="1782183" y="39067"/>
                </a:cubicBezTo>
                <a:cubicBezTo>
                  <a:pt x="1781141" y="41672"/>
                  <a:pt x="1780360" y="50006"/>
                  <a:pt x="1779839" y="64070"/>
                </a:cubicBezTo>
                <a:cubicBezTo>
                  <a:pt x="1788173" y="63028"/>
                  <a:pt x="1796768" y="61726"/>
                  <a:pt x="1805623" y="60164"/>
                </a:cubicBezTo>
                <a:cubicBezTo>
                  <a:pt x="1805623" y="49746"/>
                  <a:pt x="1805363" y="40890"/>
                  <a:pt x="1804842" y="33598"/>
                </a:cubicBezTo>
                <a:cubicBezTo>
                  <a:pt x="1804321" y="26305"/>
                  <a:pt x="1802889" y="20705"/>
                  <a:pt x="1800545" y="16799"/>
                </a:cubicBezTo>
                <a:cubicBezTo>
                  <a:pt x="1798201" y="12892"/>
                  <a:pt x="1799503" y="11459"/>
                  <a:pt x="1804451" y="12501"/>
                </a:cubicBezTo>
                <a:close/>
                <a:moveTo>
                  <a:pt x="3400470" y="12208"/>
                </a:moveTo>
                <a:cubicBezTo>
                  <a:pt x="3401707" y="11622"/>
                  <a:pt x="3404149" y="11980"/>
                  <a:pt x="3407796" y="13283"/>
                </a:cubicBezTo>
                <a:cubicBezTo>
                  <a:pt x="3415088" y="15887"/>
                  <a:pt x="3417692" y="18882"/>
                  <a:pt x="3415609" y="22268"/>
                </a:cubicBezTo>
                <a:cubicBezTo>
                  <a:pt x="3413525" y="25654"/>
                  <a:pt x="3412223" y="32816"/>
                  <a:pt x="3411702" y="43755"/>
                </a:cubicBezTo>
                <a:cubicBezTo>
                  <a:pt x="3416390" y="42193"/>
                  <a:pt x="3420427" y="41020"/>
                  <a:pt x="3423813" y="40239"/>
                </a:cubicBezTo>
                <a:cubicBezTo>
                  <a:pt x="3427199" y="39458"/>
                  <a:pt x="3430324" y="40239"/>
                  <a:pt x="3433189" y="42583"/>
                </a:cubicBezTo>
                <a:cubicBezTo>
                  <a:pt x="3436054" y="44927"/>
                  <a:pt x="3435403" y="46750"/>
                  <a:pt x="3431236" y="48053"/>
                </a:cubicBezTo>
                <a:cubicBezTo>
                  <a:pt x="3427069" y="49355"/>
                  <a:pt x="3420557" y="50787"/>
                  <a:pt x="3411702" y="52350"/>
                </a:cubicBezTo>
                <a:lnTo>
                  <a:pt x="3410921" y="69540"/>
                </a:lnTo>
                <a:cubicBezTo>
                  <a:pt x="3419255" y="67456"/>
                  <a:pt x="3424594" y="65503"/>
                  <a:pt x="3426938" y="63680"/>
                </a:cubicBezTo>
                <a:cubicBezTo>
                  <a:pt x="3429283" y="61856"/>
                  <a:pt x="3432147" y="61726"/>
                  <a:pt x="3435533" y="63289"/>
                </a:cubicBezTo>
                <a:cubicBezTo>
                  <a:pt x="3438919" y="64852"/>
                  <a:pt x="3441784" y="66414"/>
                  <a:pt x="3444128" y="67977"/>
                </a:cubicBezTo>
                <a:cubicBezTo>
                  <a:pt x="3446472" y="69540"/>
                  <a:pt x="3446472" y="71493"/>
                  <a:pt x="3444128" y="73837"/>
                </a:cubicBezTo>
                <a:cubicBezTo>
                  <a:pt x="3441784" y="76181"/>
                  <a:pt x="3439049" y="80999"/>
                  <a:pt x="3435924" y="88292"/>
                </a:cubicBezTo>
                <a:cubicBezTo>
                  <a:pt x="3440612" y="91938"/>
                  <a:pt x="3440221" y="94022"/>
                  <a:pt x="3434752" y="94543"/>
                </a:cubicBezTo>
                <a:cubicBezTo>
                  <a:pt x="3429283" y="95064"/>
                  <a:pt x="3421339" y="96105"/>
                  <a:pt x="3410921" y="97668"/>
                </a:cubicBezTo>
                <a:lnTo>
                  <a:pt x="3410921" y="107044"/>
                </a:lnTo>
                <a:cubicBezTo>
                  <a:pt x="3419255" y="109128"/>
                  <a:pt x="3425506" y="111342"/>
                  <a:pt x="3429673" y="113686"/>
                </a:cubicBezTo>
                <a:cubicBezTo>
                  <a:pt x="3433840" y="116030"/>
                  <a:pt x="3435924" y="119806"/>
                  <a:pt x="3435924" y="125015"/>
                </a:cubicBezTo>
                <a:cubicBezTo>
                  <a:pt x="3435924" y="129703"/>
                  <a:pt x="3433319" y="130224"/>
                  <a:pt x="3428110" y="126578"/>
                </a:cubicBezTo>
                <a:cubicBezTo>
                  <a:pt x="3422901" y="122932"/>
                  <a:pt x="3417171" y="117983"/>
                  <a:pt x="3410921" y="111732"/>
                </a:cubicBezTo>
                <a:cubicBezTo>
                  <a:pt x="3410921" y="138298"/>
                  <a:pt x="3409879" y="155748"/>
                  <a:pt x="3407796" y="164083"/>
                </a:cubicBezTo>
                <a:cubicBezTo>
                  <a:pt x="3405712" y="172417"/>
                  <a:pt x="3403628" y="172547"/>
                  <a:pt x="3401545" y="164473"/>
                </a:cubicBezTo>
                <a:cubicBezTo>
                  <a:pt x="3399461" y="156399"/>
                  <a:pt x="3399200" y="149107"/>
                  <a:pt x="3400763" y="142596"/>
                </a:cubicBezTo>
                <a:cubicBezTo>
                  <a:pt x="3402326" y="136084"/>
                  <a:pt x="3403368" y="124234"/>
                  <a:pt x="3403889" y="107044"/>
                </a:cubicBezTo>
                <a:cubicBezTo>
                  <a:pt x="3399200" y="114858"/>
                  <a:pt x="3392559" y="123192"/>
                  <a:pt x="3383964" y="132047"/>
                </a:cubicBezTo>
                <a:cubicBezTo>
                  <a:pt x="3375369" y="140903"/>
                  <a:pt x="3367426" y="147284"/>
                  <a:pt x="3360133" y="151191"/>
                </a:cubicBezTo>
                <a:cubicBezTo>
                  <a:pt x="3352841" y="155097"/>
                  <a:pt x="3352320" y="154316"/>
                  <a:pt x="3358570" y="148846"/>
                </a:cubicBezTo>
                <a:cubicBezTo>
                  <a:pt x="3364821" y="143377"/>
                  <a:pt x="3371463" y="136345"/>
                  <a:pt x="3378495" y="127750"/>
                </a:cubicBezTo>
                <a:cubicBezTo>
                  <a:pt x="3385527" y="119155"/>
                  <a:pt x="3391908" y="109909"/>
                  <a:pt x="3397638" y="100012"/>
                </a:cubicBezTo>
                <a:lnTo>
                  <a:pt x="3385918" y="102356"/>
                </a:lnTo>
                <a:cubicBezTo>
                  <a:pt x="3384876" y="108086"/>
                  <a:pt x="3383443" y="108998"/>
                  <a:pt x="3381620" y="105091"/>
                </a:cubicBezTo>
                <a:cubicBezTo>
                  <a:pt x="3379797" y="101184"/>
                  <a:pt x="3378104" y="96496"/>
                  <a:pt x="3376542" y="91027"/>
                </a:cubicBezTo>
                <a:cubicBezTo>
                  <a:pt x="3374979" y="85557"/>
                  <a:pt x="3373156" y="81390"/>
                  <a:pt x="3371072" y="78525"/>
                </a:cubicBezTo>
                <a:cubicBezTo>
                  <a:pt x="3368988" y="75660"/>
                  <a:pt x="3368988" y="74228"/>
                  <a:pt x="3371072" y="74228"/>
                </a:cubicBezTo>
                <a:cubicBezTo>
                  <a:pt x="3373676" y="74228"/>
                  <a:pt x="3376281" y="74488"/>
                  <a:pt x="3378886" y="75009"/>
                </a:cubicBezTo>
                <a:cubicBezTo>
                  <a:pt x="3381490" y="75530"/>
                  <a:pt x="3389824" y="74228"/>
                  <a:pt x="3403889" y="71102"/>
                </a:cubicBezTo>
                <a:lnTo>
                  <a:pt x="3403889" y="53913"/>
                </a:lnTo>
                <a:cubicBezTo>
                  <a:pt x="3393991" y="55475"/>
                  <a:pt x="3387090" y="55215"/>
                  <a:pt x="3383183" y="53131"/>
                </a:cubicBezTo>
                <a:cubicBezTo>
                  <a:pt x="3379276" y="51048"/>
                  <a:pt x="3380188" y="49615"/>
                  <a:pt x="3385918" y="48834"/>
                </a:cubicBezTo>
                <a:cubicBezTo>
                  <a:pt x="3391647" y="48053"/>
                  <a:pt x="3397638" y="46881"/>
                  <a:pt x="3403889" y="45318"/>
                </a:cubicBezTo>
                <a:cubicBezTo>
                  <a:pt x="3403889" y="31254"/>
                  <a:pt x="3402717" y="21747"/>
                  <a:pt x="3400373" y="16799"/>
                </a:cubicBezTo>
                <a:cubicBezTo>
                  <a:pt x="3399200" y="14324"/>
                  <a:pt x="3399233" y="12794"/>
                  <a:pt x="3400470" y="12208"/>
                </a:cubicBezTo>
                <a:close/>
                <a:moveTo>
                  <a:pt x="3053547" y="12111"/>
                </a:moveTo>
                <a:cubicBezTo>
                  <a:pt x="3057714" y="12892"/>
                  <a:pt x="3062012" y="14194"/>
                  <a:pt x="3066439" y="16017"/>
                </a:cubicBezTo>
                <a:cubicBezTo>
                  <a:pt x="3070867" y="17841"/>
                  <a:pt x="3072169" y="21226"/>
                  <a:pt x="3070346" y="26175"/>
                </a:cubicBezTo>
                <a:cubicBezTo>
                  <a:pt x="3068523" y="31123"/>
                  <a:pt x="3067872" y="44276"/>
                  <a:pt x="3068393" y="65633"/>
                </a:cubicBezTo>
                <a:cubicBezTo>
                  <a:pt x="3078811" y="64591"/>
                  <a:pt x="3087145" y="63419"/>
                  <a:pt x="3093396" y="62117"/>
                </a:cubicBezTo>
                <a:cubicBezTo>
                  <a:pt x="3099647" y="60815"/>
                  <a:pt x="3105246" y="62377"/>
                  <a:pt x="3110195" y="66805"/>
                </a:cubicBezTo>
                <a:cubicBezTo>
                  <a:pt x="3115143" y="71233"/>
                  <a:pt x="3113320" y="73316"/>
                  <a:pt x="3104725" y="73056"/>
                </a:cubicBezTo>
                <a:cubicBezTo>
                  <a:pt x="3096131" y="72795"/>
                  <a:pt x="3084020" y="73446"/>
                  <a:pt x="3068393" y="75009"/>
                </a:cubicBezTo>
                <a:cubicBezTo>
                  <a:pt x="3068393" y="95324"/>
                  <a:pt x="3068914" y="115118"/>
                  <a:pt x="3069955" y="134392"/>
                </a:cubicBezTo>
                <a:cubicBezTo>
                  <a:pt x="3070997" y="153665"/>
                  <a:pt x="3069174" y="167469"/>
                  <a:pt x="3064486" y="175803"/>
                </a:cubicBezTo>
                <a:cubicBezTo>
                  <a:pt x="3059798" y="184137"/>
                  <a:pt x="3056282" y="185179"/>
                  <a:pt x="3053938" y="178928"/>
                </a:cubicBezTo>
                <a:cubicBezTo>
                  <a:pt x="3051594" y="172678"/>
                  <a:pt x="3047557" y="166687"/>
                  <a:pt x="3041827" y="160957"/>
                </a:cubicBezTo>
                <a:cubicBezTo>
                  <a:pt x="3036097" y="155227"/>
                  <a:pt x="3034795" y="152883"/>
                  <a:pt x="3037920" y="153925"/>
                </a:cubicBezTo>
                <a:cubicBezTo>
                  <a:pt x="3041046" y="154967"/>
                  <a:pt x="3044692" y="156269"/>
                  <a:pt x="3048859" y="157832"/>
                </a:cubicBezTo>
                <a:cubicBezTo>
                  <a:pt x="3053026" y="159395"/>
                  <a:pt x="3055631" y="158744"/>
                  <a:pt x="3056673" y="155879"/>
                </a:cubicBezTo>
                <a:cubicBezTo>
                  <a:pt x="3057714" y="153014"/>
                  <a:pt x="3058365" y="148065"/>
                  <a:pt x="3058626" y="141033"/>
                </a:cubicBezTo>
                <a:cubicBezTo>
                  <a:pt x="3058886" y="134001"/>
                  <a:pt x="3059017" y="112253"/>
                  <a:pt x="3059017" y="75790"/>
                </a:cubicBezTo>
                <a:cubicBezTo>
                  <a:pt x="3039222" y="78916"/>
                  <a:pt x="3026721" y="80999"/>
                  <a:pt x="3021512" y="82041"/>
                </a:cubicBezTo>
                <a:cubicBezTo>
                  <a:pt x="3016303" y="83083"/>
                  <a:pt x="3011354" y="81651"/>
                  <a:pt x="3006666" y="77744"/>
                </a:cubicBezTo>
                <a:cubicBezTo>
                  <a:pt x="3001978" y="73837"/>
                  <a:pt x="3001978" y="72014"/>
                  <a:pt x="3006666" y="72274"/>
                </a:cubicBezTo>
                <a:cubicBezTo>
                  <a:pt x="3011354" y="72535"/>
                  <a:pt x="3018126" y="72274"/>
                  <a:pt x="3026981" y="71493"/>
                </a:cubicBezTo>
                <a:cubicBezTo>
                  <a:pt x="3035837" y="70712"/>
                  <a:pt x="3046255" y="69540"/>
                  <a:pt x="3058235" y="67977"/>
                </a:cubicBezTo>
                <a:cubicBezTo>
                  <a:pt x="3058235" y="41411"/>
                  <a:pt x="3056412" y="25263"/>
                  <a:pt x="3052766" y="19533"/>
                </a:cubicBezTo>
                <a:cubicBezTo>
                  <a:pt x="3049120" y="13804"/>
                  <a:pt x="3049380" y="11329"/>
                  <a:pt x="3053547" y="12111"/>
                </a:cubicBezTo>
                <a:close/>
                <a:moveTo>
                  <a:pt x="2810790" y="12111"/>
                </a:moveTo>
                <a:cubicBezTo>
                  <a:pt x="2816259" y="13413"/>
                  <a:pt x="2821078" y="15366"/>
                  <a:pt x="2825245" y="17971"/>
                </a:cubicBezTo>
                <a:cubicBezTo>
                  <a:pt x="2829412" y="20575"/>
                  <a:pt x="2830324" y="23440"/>
                  <a:pt x="2827980" y="26566"/>
                </a:cubicBezTo>
                <a:cubicBezTo>
                  <a:pt x="2825635" y="29691"/>
                  <a:pt x="2822380" y="44797"/>
                  <a:pt x="2818213" y="71884"/>
                </a:cubicBezTo>
                <a:cubicBezTo>
                  <a:pt x="2834881" y="70321"/>
                  <a:pt x="2847383" y="69019"/>
                  <a:pt x="2855717" y="67977"/>
                </a:cubicBezTo>
                <a:cubicBezTo>
                  <a:pt x="2864052" y="66935"/>
                  <a:pt x="2870954" y="65893"/>
                  <a:pt x="2876423" y="64852"/>
                </a:cubicBezTo>
                <a:cubicBezTo>
                  <a:pt x="2881893" y="63810"/>
                  <a:pt x="2886581" y="64200"/>
                  <a:pt x="2890487" y="66024"/>
                </a:cubicBezTo>
                <a:cubicBezTo>
                  <a:pt x="2894394" y="67847"/>
                  <a:pt x="2897389" y="70451"/>
                  <a:pt x="2899473" y="73837"/>
                </a:cubicBezTo>
                <a:cubicBezTo>
                  <a:pt x="2901556" y="77223"/>
                  <a:pt x="2897259" y="78525"/>
                  <a:pt x="2886581" y="77744"/>
                </a:cubicBezTo>
                <a:cubicBezTo>
                  <a:pt x="2875902" y="76962"/>
                  <a:pt x="2865484" y="76962"/>
                  <a:pt x="2855327" y="77744"/>
                </a:cubicBezTo>
                <a:cubicBezTo>
                  <a:pt x="2845169" y="78525"/>
                  <a:pt x="2832537" y="79437"/>
                  <a:pt x="2817431" y="80479"/>
                </a:cubicBezTo>
                <a:cubicBezTo>
                  <a:pt x="2816390" y="87250"/>
                  <a:pt x="2814306" y="100012"/>
                  <a:pt x="2811181" y="118765"/>
                </a:cubicBezTo>
                <a:cubicBezTo>
                  <a:pt x="2822119" y="117202"/>
                  <a:pt x="2829542" y="115639"/>
                  <a:pt x="2833449" y="114076"/>
                </a:cubicBezTo>
                <a:cubicBezTo>
                  <a:pt x="2837356" y="112514"/>
                  <a:pt x="2841914" y="112774"/>
                  <a:pt x="2847123" y="114858"/>
                </a:cubicBezTo>
                <a:cubicBezTo>
                  <a:pt x="2852332" y="116941"/>
                  <a:pt x="2857410" y="119806"/>
                  <a:pt x="2862359" y="123453"/>
                </a:cubicBezTo>
                <a:cubicBezTo>
                  <a:pt x="2867307" y="127099"/>
                  <a:pt x="2867307" y="130745"/>
                  <a:pt x="2862359" y="134392"/>
                </a:cubicBezTo>
                <a:cubicBezTo>
                  <a:pt x="2857410" y="138038"/>
                  <a:pt x="2852592" y="145591"/>
                  <a:pt x="2847904" y="157051"/>
                </a:cubicBezTo>
                <a:cubicBezTo>
                  <a:pt x="2855196" y="164864"/>
                  <a:pt x="2855587" y="168510"/>
                  <a:pt x="2849076" y="167989"/>
                </a:cubicBezTo>
                <a:cubicBezTo>
                  <a:pt x="2842565" y="167469"/>
                  <a:pt x="2822380" y="167989"/>
                  <a:pt x="2788521" y="169552"/>
                </a:cubicBezTo>
                <a:cubicBezTo>
                  <a:pt x="2786438" y="176324"/>
                  <a:pt x="2784224" y="178407"/>
                  <a:pt x="2781880" y="175803"/>
                </a:cubicBezTo>
                <a:cubicBezTo>
                  <a:pt x="2779536" y="173198"/>
                  <a:pt x="2777583" y="165385"/>
                  <a:pt x="2776020" y="152363"/>
                </a:cubicBezTo>
                <a:cubicBezTo>
                  <a:pt x="2774457" y="139340"/>
                  <a:pt x="2772113" y="130615"/>
                  <a:pt x="2768988" y="126187"/>
                </a:cubicBezTo>
                <a:cubicBezTo>
                  <a:pt x="2765862" y="121760"/>
                  <a:pt x="2766123" y="119676"/>
                  <a:pt x="2769769" y="119937"/>
                </a:cubicBezTo>
                <a:cubicBezTo>
                  <a:pt x="2773415" y="120197"/>
                  <a:pt x="2777062" y="120718"/>
                  <a:pt x="2780708" y="121499"/>
                </a:cubicBezTo>
                <a:cubicBezTo>
                  <a:pt x="2784354" y="122281"/>
                  <a:pt x="2790866" y="121890"/>
                  <a:pt x="2800242" y="120327"/>
                </a:cubicBezTo>
                <a:cubicBezTo>
                  <a:pt x="2801804" y="109909"/>
                  <a:pt x="2803367" y="96887"/>
                  <a:pt x="2804930" y="81260"/>
                </a:cubicBezTo>
                <a:cubicBezTo>
                  <a:pt x="2789824" y="82823"/>
                  <a:pt x="2778624" y="84255"/>
                  <a:pt x="2771332" y="85557"/>
                </a:cubicBezTo>
                <a:cubicBezTo>
                  <a:pt x="2764039" y="86860"/>
                  <a:pt x="2758309" y="87771"/>
                  <a:pt x="2754142" y="88292"/>
                </a:cubicBezTo>
                <a:cubicBezTo>
                  <a:pt x="2749975" y="88813"/>
                  <a:pt x="2746329" y="88683"/>
                  <a:pt x="2743203" y="87901"/>
                </a:cubicBezTo>
                <a:cubicBezTo>
                  <a:pt x="2740078" y="87120"/>
                  <a:pt x="2736692" y="85036"/>
                  <a:pt x="2733046" y="81651"/>
                </a:cubicBezTo>
                <a:cubicBezTo>
                  <a:pt x="2729399" y="78265"/>
                  <a:pt x="2730962" y="76832"/>
                  <a:pt x="2737734" y="77353"/>
                </a:cubicBezTo>
                <a:cubicBezTo>
                  <a:pt x="2744506" y="77874"/>
                  <a:pt x="2753361" y="77614"/>
                  <a:pt x="2764300" y="76572"/>
                </a:cubicBezTo>
                <a:cubicBezTo>
                  <a:pt x="2775239" y="75530"/>
                  <a:pt x="2789563" y="74228"/>
                  <a:pt x="2807274" y="72665"/>
                </a:cubicBezTo>
                <a:cubicBezTo>
                  <a:pt x="2808836" y="57559"/>
                  <a:pt x="2809748" y="46229"/>
                  <a:pt x="2810009" y="38676"/>
                </a:cubicBezTo>
                <a:cubicBezTo>
                  <a:pt x="2810269" y="31123"/>
                  <a:pt x="2809097" y="24482"/>
                  <a:pt x="2806492" y="18752"/>
                </a:cubicBezTo>
                <a:cubicBezTo>
                  <a:pt x="2803888" y="13022"/>
                  <a:pt x="2805320" y="10808"/>
                  <a:pt x="2810790" y="12111"/>
                </a:cubicBezTo>
                <a:close/>
                <a:moveTo>
                  <a:pt x="4705725" y="11818"/>
                </a:moveTo>
                <a:cubicBezTo>
                  <a:pt x="4707158" y="11362"/>
                  <a:pt x="4709892" y="11720"/>
                  <a:pt x="4713930" y="12892"/>
                </a:cubicBezTo>
                <a:cubicBezTo>
                  <a:pt x="4722004" y="15236"/>
                  <a:pt x="4725259" y="18231"/>
                  <a:pt x="4723696" y="21877"/>
                </a:cubicBezTo>
                <a:cubicBezTo>
                  <a:pt x="4722134" y="25524"/>
                  <a:pt x="4721222" y="30472"/>
                  <a:pt x="4720962" y="36723"/>
                </a:cubicBezTo>
                <a:cubicBezTo>
                  <a:pt x="4720701" y="42974"/>
                  <a:pt x="4720310" y="51829"/>
                  <a:pt x="4719790" y="63289"/>
                </a:cubicBezTo>
                <a:cubicBezTo>
                  <a:pt x="4726040" y="61726"/>
                  <a:pt x="4730858" y="60424"/>
                  <a:pt x="4734244" y="59382"/>
                </a:cubicBezTo>
                <a:cubicBezTo>
                  <a:pt x="4737630" y="58340"/>
                  <a:pt x="4741407" y="57819"/>
                  <a:pt x="4745574" y="57819"/>
                </a:cubicBezTo>
                <a:cubicBezTo>
                  <a:pt x="4752346" y="59903"/>
                  <a:pt x="4754038" y="61987"/>
                  <a:pt x="4750652" y="64070"/>
                </a:cubicBezTo>
                <a:cubicBezTo>
                  <a:pt x="4747267" y="66154"/>
                  <a:pt x="4740886" y="68498"/>
                  <a:pt x="4731510" y="71102"/>
                </a:cubicBezTo>
                <a:lnTo>
                  <a:pt x="4719790" y="74228"/>
                </a:lnTo>
                <a:cubicBezTo>
                  <a:pt x="4719268" y="77353"/>
                  <a:pt x="4719008" y="79697"/>
                  <a:pt x="4719008" y="81260"/>
                </a:cubicBezTo>
                <a:cubicBezTo>
                  <a:pt x="4724738" y="87511"/>
                  <a:pt x="4731640" y="93631"/>
                  <a:pt x="4739714" y="99622"/>
                </a:cubicBezTo>
                <a:cubicBezTo>
                  <a:pt x="4747788" y="105612"/>
                  <a:pt x="4755210" y="109909"/>
                  <a:pt x="4761982" y="112514"/>
                </a:cubicBezTo>
                <a:cubicBezTo>
                  <a:pt x="4768754" y="115118"/>
                  <a:pt x="4775135" y="117202"/>
                  <a:pt x="4781126" y="118765"/>
                </a:cubicBezTo>
                <a:cubicBezTo>
                  <a:pt x="4787116" y="120327"/>
                  <a:pt x="4785162" y="121630"/>
                  <a:pt x="4775265" y="122671"/>
                </a:cubicBezTo>
                <a:cubicBezTo>
                  <a:pt x="4765368" y="123713"/>
                  <a:pt x="4757554" y="123974"/>
                  <a:pt x="4751825" y="123453"/>
                </a:cubicBezTo>
                <a:cubicBezTo>
                  <a:pt x="4746095" y="122932"/>
                  <a:pt x="4741146" y="119676"/>
                  <a:pt x="4736979" y="113686"/>
                </a:cubicBezTo>
                <a:cubicBezTo>
                  <a:pt x="4732812" y="107695"/>
                  <a:pt x="4726561" y="98970"/>
                  <a:pt x="4718227" y="87511"/>
                </a:cubicBezTo>
                <a:cubicBezTo>
                  <a:pt x="4716143" y="95845"/>
                  <a:pt x="4711716" y="103528"/>
                  <a:pt x="4704944" y="110560"/>
                </a:cubicBezTo>
                <a:cubicBezTo>
                  <a:pt x="4698172" y="117593"/>
                  <a:pt x="4690358" y="122281"/>
                  <a:pt x="4681504" y="124625"/>
                </a:cubicBezTo>
                <a:cubicBezTo>
                  <a:pt x="4672648" y="126969"/>
                  <a:pt x="4671867" y="126057"/>
                  <a:pt x="4679160" y="121890"/>
                </a:cubicBezTo>
                <a:cubicBezTo>
                  <a:pt x="4686452" y="117723"/>
                  <a:pt x="4692963" y="111863"/>
                  <a:pt x="4698693" y="104310"/>
                </a:cubicBezTo>
                <a:cubicBezTo>
                  <a:pt x="4704423" y="96757"/>
                  <a:pt x="4707809" y="87250"/>
                  <a:pt x="4708850" y="75790"/>
                </a:cubicBezTo>
                <a:cubicBezTo>
                  <a:pt x="4702600" y="76311"/>
                  <a:pt x="4697652" y="75790"/>
                  <a:pt x="4694005" y="74228"/>
                </a:cubicBezTo>
                <a:cubicBezTo>
                  <a:pt x="4690358" y="72665"/>
                  <a:pt x="4690358" y="71493"/>
                  <a:pt x="4694005" y="70712"/>
                </a:cubicBezTo>
                <a:cubicBezTo>
                  <a:pt x="4697652" y="69930"/>
                  <a:pt x="4702860" y="68498"/>
                  <a:pt x="4709632" y="66414"/>
                </a:cubicBezTo>
                <a:cubicBezTo>
                  <a:pt x="4710153" y="49746"/>
                  <a:pt x="4710153" y="38156"/>
                  <a:pt x="4709632" y="31644"/>
                </a:cubicBezTo>
                <a:cubicBezTo>
                  <a:pt x="4709111" y="25133"/>
                  <a:pt x="4707678" y="19794"/>
                  <a:pt x="4705334" y="15627"/>
                </a:cubicBezTo>
                <a:cubicBezTo>
                  <a:pt x="4704162" y="13543"/>
                  <a:pt x="4704293" y="12273"/>
                  <a:pt x="4705725" y="11818"/>
                </a:cubicBezTo>
                <a:close/>
                <a:moveTo>
                  <a:pt x="3480070" y="10646"/>
                </a:moveTo>
                <a:cubicBezTo>
                  <a:pt x="3480982" y="10190"/>
                  <a:pt x="3482284" y="10418"/>
                  <a:pt x="3483976" y="11329"/>
                </a:cubicBezTo>
                <a:cubicBezTo>
                  <a:pt x="3487362" y="13152"/>
                  <a:pt x="3490228" y="14976"/>
                  <a:pt x="3492572" y="16799"/>
                </a:cubicBezTo>
                <a:cubicBezTo>
                  <a:pt x="3494916" y="18622"/>
                  <a:pt x="3494655" y="20575"/>
                  <a:pt x="3491790" y="22659"/>
                </a:cubicBezTo>
                <a:cubicBezTo>
                  <a:pt x="3488925" y="24742"/>
                  <a:pt x="3484107" y="30993"/>
                  <a:pt x="3477335" y="41411"/>
                </a:cubicBezTo>
                <a:cubicBezTo>
                  <a:pt x="3486190" y="41411"/>
                  <a:pt x="3491920" y="40239"/>
                  <a:pt x="3494525" y="37895"/>
                </a:cubicBezTo>
                <a:cubicBezTo>
                  <a:pt x="3497129" y="35551"/>
                  <a:pt x="3501166" y="36463"/>
                  <a:pt x="3506636" y="40630"/>
                </a:cubicBezTo>
                <a:cubicBezTo>
                  <a:pt x="3512105" y="44797"/>
                  <a:pt x="3513278" y="47271"/>
                  <a:pt x="3510152" y="48053"/>
                </a:cubicBezTo>
                <a:cubicBezTo>
                  <a:pt x="3507026" y="48834"/>
                  <a:pt x="3503640" y="50657"/>
                  <a:pt x="3499994" y="53522"/>
                </a:cubicBezTo>
                <a:cubicBezTo>
                  <a:pt x="3496348" y="56387"/>
                  <a:pt x="3491139" y="62768"/>
                  <a:pt x="3484368" y="72665"/>
                </a:cubicBezTo>
                <a:cubicBezTo>
                  <a:pt x="3492181" y="71623"/>
                  <a:pt x="3497260" y="70321"/>
                  <a:pt x="3499604" y="68758"/>
                </a:cubicBezTo>
                <a:cubicBezTo>
                  <a:pt x="3501948" y="67196"/>
                  <a:pt x="3504552" y="66935"/>
                  <a:pt x="3507417" y="67977"/>
                </a:cubicBezTo>
                <a:cubicBezTo>
                  <a:pt x="3510282" y="69019"/>
                  <a:pt x="3513147" y="70451"/>
                  <a:pt x="3516012" y="72274"/>
                </a:cubicBezTo>
                <a:cubicBezTo>
                  <a:pt x="3518877" y="74098"/>
                  <a:pt x="3519398" y="76311"/>
                  <a:pt x="3517574" y="78916"/>
                </a:cubicBezTo>
                <a:cubicBezTo>
                  <a:pt x="3515751" y="81520"/>
                  <a:pt x="3514579" y="86990"/>
                  <a:pt x="3514059" y="95324"/>
                </a:cubicBezTo>
                <a:cubicBezTo>
                  <a:pt x="3513538" y="103659"/>
                  <a:pt x="3513278" y="111732"/>
                  <a:pt x="3513278" y="119546"/>
                </a:cubicBezTo>
                <a:cubicBezTo>
                  <a:pt x="3513278" y="126839"/>
                  <a:pt x="3512496" y="132699"/>
                  <a:pt x="3510933" y="137126"/>
                </a:cubicBezTo>
                <a:cubicBezTo>
                  <a:pt x="3509370" y="141554"/>
                  <a:pt x="3507547" y="141163"/>
                  <a:pt x="3505464" y="135954"/>
                </a:cubicBezTo>
                <a:cubicBezTo>
                  <a:pt x="3503380" y="130745"/>
                  <a:pt x="3502729" y="125276"/>
                  <a:pt x="3503510" y="119546"/>
                </a:cubicBezTo>
                <a:cubicBezTo>
                  <a:pt x="3504292" y="113816"/>
                  <a:pt x="3504682" y="107044"/>
                  <a:pt x="3504682" y="99231"/>
                </a:cubicBezTo>
                <a:cubicBezTo>
                  <a:pt x="3504682" y="90897"/>
                  <a:pt x="3504292" y="85036"/>
                  <a:pt x="3503510" y="81651"/>
                </a:cubicBezTo>
                <a:cubicBezTo>
                  <a:pt x="3502729" y="78265"/>
                  <a:pt x="3500255" y="76572"/>
                  <a:pt x="3496088" y="76572"/>
                </a:cubicBezTo>
                <a:cubicBezTo>
                  <a:pt x="3492441" y="76572"/>
                  <a:pt x="3480721" y="77874"/>
                  <a:pt x="3460927" y="80479"/>
                </a:cubicBezTo>
                <a:cubicBezTo>
                  <a:pt x="3461448" y="105482"/>
                  <a:pt x="3460927" y="122671"/>
                  <a:pt x="3459364" y="132047"/>
                </a:cubicBezTo>
                <a:cubicBezTo>
                  <a:pt x="3457802" y="141424"/>
                  <a:pt x="3455588" y="143637"/>
                  <a:pt x="3452723" y="138689"/>
                </a:cubicBezTo>
                <a:cubicBezTo>
                  <a:pt x="3449858" y="133740"/>
                  <a:pt x="3449207" y="128662"/>
                  <a:pt x="3450769" y="123453"/>
                </a:cubicBezTo>
                <a:cubicBezTo>
                  <a:pt x="3452332" y="118244"/>
                  <a:pt x="3453244" y="110560"/>
                  <a:pt x="3453504" y="100403"/>
                </a:cubicBezTo>
                <a:cubicBezTo>
                  <a:pt x="3453765" y="90245"/>
                  <a:pt x="3452723" y="83083"/>
                  <a:pt x="3450379" y="78916"/>
                </a:cubicBezTo>
                <a:cubicBezTo>
                  <a:pt x="3448035" y="74749"/>
                  <a:pt x="3448295" y="72926"/>
                  <a:pt x="3451160" y="73446"/>
                </a:cubicBezTo>
                <a:cubicBezTo>
                  <a:pt x="3454025" y="73967"/>
                  <a:pt x="3456369" y="74488"/>
                  <a:pt x="3458192" y="75009"/>
                </a:cubicBezTo>
                <a:cubicBezTo>
                  <a:pt x="3460015" y="75530"/>
                  <a:pt x="3462620" y="75530"/>
                  <a:pt x="3466006" y="75009"/>
                </a:cubicBezTo>
                <a:cubicBezTo>
                  <a:pt x="3469392" y="74488"/>
                  <a:pt x="3473689" y="73967"/>
                  <a:pt x="3478898" y="73446"/>
                </a:cubicBezTo>
                <a:cubicBezTo>
                  <a:pt x="3481502" y="67717"/>
                  <a:pt x="3484107" y="62117"/>
                  <a:pt x="3486712" y="56647"/>
                </a:cubicBezTo>
                <a:cubicBezTo>
                  <a:pt x="3489316" y="51178"/>
                  <a:pt x="3490097" y="48183"/>
                  <a:pt x="3489055" y="47662"/>
                </a:cubicBezTo>
                <a:cubicBezTo>
                  <a:pt x="3488014" y="47141"/>
                  <a:pt x="3486320" y="47141"/>
                  <a:pt x="3483976" y="47662"/>
                </a:cubicBezTo>
                <a:cubicBezTo>
                  <a:pt x="3481632" y="48183"/>
                  <a:pt x="3478898" y="47401"/>
                  <a:pt x="3475772" y="45318"/>
                </a:cubicBezTo>
                <a:cubicBezTo>
                  <a:pt x="3469522" y="52090"/>
                  <a:pt x="3463531" y="57168"/>
                  <a:pt x="3457802" y="60554"/>
                </a:cubicBezTo>
                <a:cubicBezTo>
                  <a:pt x="3452072" y="63940"/>
                  <a:pt x="3452072" y="62377"/>
                  <a:pt x="3457802" y="55866"/>
                </a:cubicBezTo>
                <a:cubicBezTo>
                  <a:pt x="3463531" y="49355"/>
                  <a:pt x="3468350" y="41672"/>
                  <a:pt x="3472256" y="32816"/>
                </a:cubicBezTo>
                <a:cubicBezTo>
                  <a:pt x="3476163" y="23961"/>
                  <a:pt x="3478247" y="17710"/>
                  <a:pt x="3478508" y="14064"/>
                </a:cubicBezTo>
                <a:cubicBezTo>
                  <a:pt x="3478637" y="12241"/>
                  <a:pt x="3479158" y="11101"/>
                  <a:pt x="3480070" y="10646"/>
                </a:cubicBezTo>
                <a:close/>
                <a:moveTo>
                  <a:pt x="3851800" y="10548"/>
                </a:moveTo>
                <a:cubicBezTo>
                  <a:pt x="3853298" y="10027"/>
                  <a:pt x="3856066" y="10157"/>
                  <a:pt x="3860102" y="10939"/>
                </a:cubicBezTo>
                <a:cubicBezTo>
                  <a:pt x="3868176" y="12501"/>
                  <a:pt x="3873516" y="15496"/>
                  <a:pt x="3876120" y="19924"/>
                </a:cubicBezTo>
                <a:cubicBezTo>
                  <a:pt x="3878724" y="24352"/>
                  <a:pt x="3879115" y="28128"/>
                  <a:pt x="3877292" y="31254"/>
                </a:cubicBezTo>
                <a:cubicBezTo>
                  <a:pt x="3875469" y="34379"/>
                  <a:pt x="3870390" y="32816"/>
                  <a:pt x="3862056" y="26566"/>
                </a:cubicBezTo>
                <a:cubicBezTo>
                  <a:pt x="3856847" y="21877"/>
                  <a:pt x="3853201" y="17710"/>
                  <a:pt x="3851117" y="14064"/>
                </a:cubicBezTo>
                <a:cubicBezTo>
                  <a:pt x="3850075" y="12241"/>
                  <a:pt x="3850303" y="11069"/>
                  <a:pt x="3851800" y="10548"/>
                </a:cubicBezTo>
                <a:close/>
                <a:moveTo>
                  <a:pt x="1130093" y="8985"/>
                </a:moveTo>
                <a:cubicBezTo>
                  <a:pt x="1135301" y="9767"/>
                  <a:pt x="1140250" y="11329"/>
                  <a:pt x="1144938" y="13673"/>
                </a:cubicBezTo>
                <a:cubicBezTo>
                  <a:pt x="1149626" y="16017"/>
                  <a:pt x="1150798" y="18622"/>
                  <a:pt x="1148454" y="21487"/>
                </a:cubicBezTo>
                <a:cubicBezTo>
                  <a:pt x="1146110" y="24352"/>
                  <a:pt x="1144678" y="34900"/>
                  <a:pt x="1144157" y="53131"/>
                </a:cubicBezTo>
                <a:cubicBezTo>
                  <a:pt x="1163430" y="50006"/>
                  <a:pt x="1175280" y="47271"/>
                  <a:pt x="1179708" y="44927"/>
                </a:cubicBezTo>
                <a:cubicBezTo>
                  <a:pt x="1184136" y="42583"/>
                  <a:pt x="1188173" y="42453"/>
                  <a:pt x="1191819" y="44537"/>
                </a:cubicBezTo>
                <a:cubicBezTo>
                  <a:pt x="1195465" y="46620"/>
                  <a:pt x="1199372" y="49094"/>
                  <a:pt x="1203539" y="51959"/>
                </a:cubicBezTo>
                <a:cubicBezTo>
                  <a:pt x="1207706" y="54824"/>
                  <a:pt x="1207967" y="57559"/>
                  <a:pt x="1204321" y="60164"/>
                </a:cubicBezTo>
                <a:cubicBezTo>
                  <a:pt x="1200674" y="62768"/>
                  <a:pt x="1195986" y="72665"/>
                  <a:pt x="1190256" y="89855"/>
                </a:cubicBezTo>
                <a:cubicBezTo>
                  <a:pt x="1198070" y="96626"/>
                  <a:pt x="1197028" y="100273"/>
                  <a:pt x="1187131" y="100794"/>
                </a:cubicBezTo>
                <a:cubicBezTo>
                  <a:pt x="1177234" y="101314"/>
                  <a:pt x="1162649" y="102617"/>
                  <a:pt x="1143375" y="104700"/>
                </a:cubicBezTo>
                <a:cubicBezTo>
                  <a:pt x="1143375" y="144289"/>
                  <a:pt x="1142855" y="168120"/>
                  <a:pt x="1141813" y="176194"/>
                </a:cubicBezTo>
                <a:cubicBezTo>
                  <a:pt x="1140771" y="184268"/>
                  <a:pt x="1139208" y="188565"/>
                  <a:pt x="1137125" y="189086"/>
                </a:cubicBezTo>
                <a:cubicBezTo>
                  <a:pt x="1135041" y="189607"/>
                  <a:pt x="1133739" y="184528"/>
                  <a:pt x="1133218" y="173850"/>
                </a:cubicBezTo>
                <a:cubicBezTo>
                  <a:pt x="1132697" y="163171"/>
                  <a:pt x="1132437" y="140382"/>
                  <a:pt x="1132437" y="105482"/>
                </a:cubicBezTo>
                <a:cubicBezTo>
                  <a:pt x="1122539" y="106003"/>
                  <a:pt x="1110559" y="107305"/>
                  <a:pt x="1096495" y="109388"/>
                </a:cubicBezTo>
                <a:cubicBezTo>
                  <a:pt x="1095974" y="114597"/>
                  <a:pt x="1095323" y="117983"/>
                  <a:pt x="1094541" y="119546"/>
                </a:cubicBezTo>
                <a:cubicBezTo>
                  <a:pt x="1093760" y="121109"/>
                  <a:pt x="1092718" y="121369"/>
                  <a:pt x="1091416" y="120327"/>
                </a:cubicBezTo>
                <a:cubicBezTo>
                  <a:pt x="1090114" y="119285"/>
                  <a:pt x="1088942" y="116030"/>
                  <a:pt x="1087900" y="110560"/>
                </a:cubicBezTo>
                <a:cubicBezTo>
                  <a:pt x="1086858" y="105091"/>
                  <a:pt x="1085165" y="96887"/>
                  <a:pt x="1082821" y="85948"/>
                </a:cubicBezTo>
                <a:cubicBezTo>
                  <a:pt x="1080477" y="75009"/>
                  <a:pt x="1077872" y="67326"/>
                  <a:pt x="1075008" y="62898"/>
                </a:cubicBezTo>
                <a:cubicBezTo>
                  <a:pt x="1072143" y="58471"/>
                  <a:pt x="1072273" y="56257"/>
                  <a:pt x="1075398" y="56257"/>
                </a:cubicBezTo>
                <a:cubicBezTo>
                  <a:pt x="1078524" y="56257"/>
                  <a:pt x="1081779" y="56778"/>
                  <a:pt x="1085165" y="57819"/>
                </a:cubicBezTo>
                <a:cubicBezTo>
                  <a:pt x="1088551" y="58861"/>
                  <a:pt x="1094802" y="58861"/>
                  <a:pt x="1103917" y="57819"/>
                </a:cubicBezTo>
                <a:cubicBezTo>
                  <a:pt x="1113033" y="56778"/>
                  <a:pt x="1122539" y="55475"/>
                  <a:pt x="1132437" y="53913"/>
                </a:cubicBezTo>
                <a:cubicBezTo>
                  <a:pt x="1132437" y="32556"/>
                  <a:pt x="1130744" y="19533"/>
                  <a:pt x="1127358" y="14845"/>
                </a:cubicBezTo>
                <a:cubicBezTo>
                  <a:pt x="1123972" y="10157"/>
                  <a:pt x="1124884" y="8204"/>
                  <a:pt x="1130093" y="8985"/>
                </a:cubicBezTo>
                <a:close/>
                <a:moveTo>
                  <a:pt x="4481720" y="8204"/>
                </a:moveTo>
                <a:cubicBezTo>
                  <a:pt x="4484064" y="7943"/>
                  <a:pt x="4488362" y="9115"/>
                  <a:pt x="4494612" y="11720"/>
                </a:cubicBezTo>
                <a:cubicBezTo>
                  <a:pt x="4500864" y="14324"/>
                  <a:pt x="4501644" y="18101"/>
                  <a:pt x="4496956" y="23049"/>
                </a:cubicBezTo>
                <a:cubicBezTo>
                  <a:pt x="4492268" y="27998"/>
                  <a:pt x="4488362" y="32426"/>
                  <a:pt x="4485236" y="36332"/>
                </a:cubicBezTo>
                <a:cubicBezTo>
                  <a:pt x="4482111" y="40239"/>
                  <a:pt x="4478204" y="46360"/>
                  <a:pt x="4473516" y="54694"/>
                </a:cubicBezTo>
                <a:cubicBezTo>
                  <a:pt x="4483413" y="53652"/>
                  <a:pt x="4491487" y="52610"/>
                  <a:pt x="4497738" y="51569"/>
                </a:cubicBezTo>
                <a:cubicBezTo>
                  <a:pt x="4503988" y="50527"/>
                  <a:pt x="4509068" y="49225"/>
                  <a:pt x="4512974" y="47662"/>
                </a:cubicBezTo>
                <a:cubicBezTo>
                  <a:pt x="4516881" y="46099"/>
                  <a:pt x="4521048" y="45969"/>
                  <a:pt x="4525476" y="47271"/>
                </a:cubicBezTo>
                <a:cubicBezTo>
                  <a:pt x="4529904" y="48574"/>
                  <a:pt x="4534722" y="51048"/>
                  <a:pt x="4539930" y="54694"/>
                </a:cubicBezTo>
                <a:cubicBezTo>
                  <a:pt x="4545140" y="58340"/>
                  <a:pt x="4546442" y="61987"/>
                  <a:pt x="4543838" y="65633"/>
                </a:cubicBezTo>
                <a:cubicBezTo>
                  <a:pt x="4541233" y="69279"/>
                  <a:pt x="4539800" y="74879"/>
                  <a:pt x="4539540" y="82432"/>
                </a:cubicBezTo>
                <a:cubicBezTo>
                  <a:pt x="4539280" y="89985"/>
                  <a:pt x="4539150" y="99491"/>
                  <a:pt x="4539150" y="110951"/>
                </a:cubicBezTo>
                <a:lnTo>
                  <a:pt x="4539150" y="135954"/>
                </a:lnTo>
                <a:cubicBezTo>
                  <a:pt x="4539150" y="141163"/>
                  <a:pt x="4539280" y="146502"/>
                  <a:pt x="4539540" y="151972"/>
                </a:cubicBezTo>
                <a:cubicBezTo>
                  <a:pt x="4539800" y="157441"/>
                  <a:pt x="4537978" y="164864"/>
                  <a:pt x="4534070" y="174240"/>
                </a:cubicBezTo>
                <a:cubicBezTo>
                  <a:pt x="4530164" y="183616"/>
                  <a:pt x="4526648" y="184658"/>
                  <a:pt x="4523522" y="177366"/>
                </a:cubicBezTo>
                <a:cubicBezTo>
                  <a:pt x="4520397" y="170073"/>
                  <a:pt x="4517532" y="164473"/>
                  <a:pt x="4514928" y="160567"/>
                </a:cubicBezTo>
                <a:cubicBezTo>
                  <a:pt x="4512323" y="156660"/>
                  <a:pt x="4508156" y="154967"/>
                  <a:pt x="4502426" y="155488"/>
                </a:cubicBezTo>
                <a:cubicBezTo>
                  <a:pt x="4496696" y="156009"/>
                  <a:pt x="4490966" y="156269"/>
                  <a:pt x="4485236" y="156269"/>
                </a:cubicBezTo>
                <a:cubicBezTo>
                  <a:pt x="4479506" y="156269"/>
                  <a:pt x="4470912" y="156790"/>
                  <a:pt x="4459452" y="157832"/>
                </a:cubicBezTo>
                <a:cubicBezTo>
                  <a:pt x="4456848" y="170854"/>
                  <a:pt x="4453982" y="173719"/>
                  <a:pt x="4450857" y="166427"/>
                </a:cubicBezTo>
                <a:cubicBezTo>
                  <a:pt x="4447732" y="159134"/>
                  <a:pt x="4446950" y="151321"/>
                  <a:pt x="4448513" y="142986"/>
                </a:cubicBezTo>
                <a:cubicBezTo>
                  <a:pt x="4450076" y="134652"/>
                  <a:pt x="4450857" y="120327"/>
                  <a:pt x="4450857" y="100012"/>
                </a:cubicBezTo>
                <a:cubicBezTo>
                  <a:pt x="4450857" y="79176"/>
                  <a:pt x="4449685" y="66545"/>
                  <a:pt x="4447341" y="62117"/>
                </a:cubicBezTo>
                <a:cubicBezTo>
                  <a:pt x="4444997" y="57689"/>
                  <a:pt x="4445648" y="55606"/>
                  <a:pt x="4449294" y="55866"/>
                </a:cubicBezTo>
                <a:cubicBezTo>
                  <a:pt x="4452940" y="56127"/>
                  <a:pt x="4458670" y="55996"/>
                  <a:pt x="4466484" y="55475"/>
                </a:cubicBezTo>
                <a:cubicBezTo>
                  <a:pt x="4469610" y="50787"/>
                  <a:pt x="4473126" y="43625"/>
                  <a:pt x="4477032" y="33988"/>
                </a:cubicBezTo>
                <a:cubicBezTo>
                  <a:pt x="4480939" y="24352"/>
                  <a:pt x="4482111" y="17710"/>
                  <a:pt x="4480548" y="14064"/>
                </a:cubicBezTo>
                <a:cubicBezTo>
                  <a:pt x="4478986" y="10418"/>
                  <a:pt x="4479376" y="8464"/>
                  <a:pt x="4481720" y="8204"/>
                </a:cubicBezTo>
                <a:close/>
                <a:moveTo>
                  <a:pt x="494020" y="8009"/>
                </a:moveTo>
                <a:cubicBezTo>
                  <a:pt x="495582" y="7618"/>
                  <a:pt x="498578" y="8074"/>
                  <a:pt x="503005" y="9376"/>
                </a:cubicBezTo>
                <a:cubicBezTo>
                  <a:pt x="509777" y="11980"/>
                  <a:pt x="512642" y="14585"/>
                  <a:pt x="511600" y="17189"/>
                </a:cubicBezTo>
                <a:cubicBezTo>
                  <a:pt x="510558" y="19794"/>
                  <a:pt x="509777" y="25394"/>
                  <a:pt x="509256" y="33988"/>
                </a:cubicBezTo>
                <a:cubicBezTo>
                  <a:pt x="508735" y="42583"/>
                  <a:pt x="508475" y="50527"/>
                  <a:pt x="508475" y="57819"/>
                </a:cubicBezTo>
                <a:cubicBezTo>
                  <a:pt x="508475" y="65112"/>
                  <a:pt x="507693" y="70972"/>
                  <a:pt x="506131" y="75400"/>
                </a:cubicBezTo>
                <a:cubicBezTo>
                  <a:pt x="504568" y="79827"/>
                  <a:pt x="502224" y="79958"/>
                  <a:pt x="499099" y="75790"/>
                </a:cubicBezTo>
                <a:cubicBezTo>
                  <a:pt x="495973" y="71623"/>
                  <a:pt x="495192" y="66545"/>
                  <a:pt x="496755" y="60554"/>
                </a:cubicBezTo>
                <a:cubicBezTo>
                  <a:pt x="498317" y="54564"/>
                  <a:pt x="498838" y="45969"/>
                  <a:pt x="498317" y="34770"/>
                </a:cubicBezTo>
                <a:cubicBezTo>
                  <a:pt x="497796" y="23570"/>
                  <a:pt x="496234" y="15887"/>
                  <a:pt x="493629" y="11720"/>
                </a:cubicBezTo>
                <a:cubicBezTo>
                  <a:pt x="492327" y="9636"/>
                  <a:pt x="492457" y="8399"/>
                  <a:pt x="494020" y="8009"/>
                </a:cubicBezTo>
                <a:close/>
                <a:moveTo>
                  <a:pt x="5742146" y="6641"/>
                </a:moveTo>
                <a:cubicBezTo>
                  <a:pt x="5746052" y="7943"/>
                  <a:pt x="5749568" y="9767"/>
                  <a:pt x="5752694" y="12111"/>
                </a:cubicBezTo>
                <a:cubicBezTo>
                  <a:pt x="5755820" y="14455"/>
                  <a:pt x="5756600" y="16278"/>
                  <a:pt x="5755038" y="17580"/>
                </a:cubicBezTo>
                <a:cubicBezTo>
                  <a:pt x="5753475" y="18882"/>
                  <a:pt x="5751912" y="21357"/>
                  <a:pt x="5750350" y="25003"/>
                </a:cubicBezTo>
                <a:cubicBezTo>
                  <a:pt x="5769102" y="44797"/>
                  <a:pt x="5784729" y="60033"/>
                  <a:pt x="5797230" y="70712"/>
                </a:cubicBezTo>
                <a:cubicBezTo>
                  <a:pt x="5809732" y="81390"/>
                  <a:pt x="5821452" y="88422"/>
                  <a:pt x="5832392" y="91808"/>
                </a:cubicBezTo>
                <a:cubicBezTo>
                  <a:pt x="5843330" y="95194"/>
                  <a:pt x="5845023" y="97538"/>
                  <a:pt x="5837470" y="98840"/>
                </a:cubicBezTo>
                <a:cubicBezTo>
                  <a:pt x="5829917" y="100142"/>
                  <a:pt x="5821974" y="100663"/>
                  <a:pt x="5813639" y="100403"/>
                </a:cubicBezTo>
                <a:cubicBezTo>
                  <a:pt x="5805304" y="100142"/>
                  <a:pt x="5799184" y="97017"/>
                  <a:pt x="5795278" y="91027"/>
                </a:cubicBezTo>
                <a:cubicBezTo>
                  <a:pt x="5791370" y="85036"/>
                  <a:pt x="5784990" y="76181"/>
                  <a:pt x="5776134" y="64461"/>
                </a:cubicBezTo>
                <a:cubicBezTo>
                  <a:pt x="5767279" y="52741"/>
                  <a:pt x="5757642" y="41151"/>
                  <a:pt x="5747224" y="29691"/>
                </a:cubicBezTo>
                <a:cubicBezTo>
                  <a:pt x="5739932" y="43234"/>
                  <a:pt x="5732640" y="54955"/>
                  <a:pt x="5725346" y="64852"/>
                </a:cubicBezTo>
                <a:cubicBezTo>
                  <a:pt x="5718054" y="74749"/>
                  <a:pt x="5709199" y="84385"/>
                  <a:pt x="5698781" y="93761"/>
                </a:cubicBezTo>
                <a:cubicBezTo>
                  <a:pt x="5688363" y="103138"/>
                  <a:pt x="5678206" y="110170"/>
                  <a:pt x="5668308" y="114858"/>
                </a:cubicBezTo>
                <a:cubicBezTo>
                  <a:pt x="5658412" y="119546"/>
                  <a:pt x="5657760" y="118504"/>
                  <a:pt x="5666355" y="111732"/>
                </a:cubicBezTo>
                <a:cubicBezTo>
                  <a:pt x="5674950" y="104961"/>
                  <a:pt x="5684326" y="96366"/>
                  <a:pt x="5694484" y="85948"/>
                </a:cubicBezTo>
                <a:cubicBezTo>
                  <a:pt x="5704641" y="75530"/>
                  <a:pt x="5714668" y="61856"/>
                  <a:pt x="5724566" y="44927"/>
                </a:cubicBezTo>
                <a:cubicBezTo>
                  <a:pt x="5734462" y="27998"/>
                  <a:pt x="5738890" y="17059"/>
                  <a:pt x="5737848" y="12111"/>
                </a:cubicBezTo>
                <a:cubicBezTo>
                  <a:pt x="5736806" y="7162"/>
                  <a:pt x="5738239" y="5339"/>
                  <a:pt x="5742146" y="6641"/>
                </a:cubicBezTo>
                <a:close/>
                <a:moveTo>
                  <a:pt x="1512469" y="0"/>
                </a:moveTo>
                <a:lnTo>
                  <a:pt x="1557787" y="95324"/>
                </a:lnTo>
                <a:lnTo>
                  <a:pt x="1512469" y="188305"/>
                </a:lnTo>
                <a:lnTo>
                  <a:pt x="1502312" y="184398"/>
                </a:lnTo>
                <a:lnTo>
                  <a:pt x="1546848" y="94543"/>
                </a:lnTo>
                <a:lnTo>
                  <a:pt x="1502312" y="3906"/>
                </a:lnTo>
                <a:close/>
                <a:moveTo>
                  <a:pt x="1481997" y="0"/>
                </a:moveTo>
                <a:lnTo>
                  <a:pt x="1525752" y="95324"/>
                </a:lnTo>
                <a:lnTo>
                  <a:pt x="1481997" y="188305"/>
                </a:lnTo>
                <a:lnTo>
                  <a:pt x="1471839" y="184398"/>
                </a:lnTo>
                <a:lnTo>
                  <a:pt x="1514813" y="94543"/>
                </a:lnTo>
                <a:lnTo>
                  <a:pt x="1471839" y="3906"/>
                </a:lnTo>
                <a:close/>
                <a:moveTo>
                  <a:pt x="167509" y="0"/>
                </a:moveTo>
                <a:lnTo>
                  <a:pt x="177667" y="3906"/>
                </a:lnTo>
                <a:lnTo>
                  <a:pt x="133912" y="95324"/>
                </a:lnTo>
                <a:lnTo>
                  <a:pt x="177667" y="184398"/>
                </a:lnTo>
                <a:lnTo>
                  <a:pt x="167509" y="188305"/>
                </a:lnTo>
                <a:lnTo>
                  <a:pt x="121410" y="94543"/>
                </a:lnTo>
                <a:close/>
                <a:moveTo>
                  <a:pt x="136256" y="0"/>
                </a:moveTo>
                <a:lnTo>
                  <a:pt x="146413" y="3906"/>
                </a:lnTo>
                <a:lnTo>
                  <a:pt x="103439" y="95324"/>
                </a:lnTo>
                <a:lnTo>
                  <a:pt x="146413" y="184398"/>
                </a:lnTo>
                <a:lnTo>
                  <a:pt x="136256" y="188305"/>
                </a:lnTo>
                <a:lnTo>
                  <a:pt x="90937" y="94543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9" name="文本框-4_矢量">
            <a:extLst>
              <a:ext uri="{FF2B5EF4-FFF2-40B4-BE49-F238E27FC236}">
                <a16:creationId xmlns:a16="http://schemas.microsoft.com/office/drawing/2014/main" id="{E0D3DC05-9579-4720-9907-88D4E2F5B360}"/>
              </a:ext>
            </a:extLst>
          </p:cNvPr>
          <p:cNvSpPr txBox="1"/>
          <p:nvPr/>
        </p:nvSpPr>
        <p:spPr>
          <a:xfrm>
            <a:off x="4960663" y="1920663"/>
            <a:ext cx="4579862" cy="313712"/>
          </a:xfrm>
          <a:custGeom>
            <a:avLst/>
            <a:gdLst/>
            <a:ahLst/>
            <a:cxnLst/>
            <a:rect l="l" t="t" r="r" b="b"/>
            <a:pathLst>
              <a:path w="4579862" h="313712">
                <a:moveTo>
                  <a:pt x="2206878" y="238507"/>
                </a:moveTo>
                <a:cubicBezTo>
                  <a:pt x="2211008" y="238507"/>
                  <a:pt x="2215138" y="239539"/>
                  <a:pt x="2219268" y="241604"/>
                </a:cubicBezTo>
                <a:cubicBezTo>
                  <a:pt x="2227528" y="245734"/>
                  <a:pt x="2231658" y="252618"/>
                  <a:pt x="2231658" y="262254"/>
                </a:cubicBezTo>
                <a:cubicBezTo>
                  <a:pt x="2231658" y="271891"/>
                  <a:pt x="2226839" y="278774"/>
                  <a:pt x="2217203" y="282904"/>
                </a:cubicBezTo>
                <a:cubicBezTo>
                  <a:pt x="2207566" y="287034"/>
                  <a:pt x="2199077" y="286575"/>
                  <a:pt x="2191735" y="281527"/>
                </a:cubicBezTo>
                <a:cubicBezTo>
                  <a:pt x="2184393" y="276480"/>
                  <a:pt x="2180951" y="269596"/>
                  <a:pt x="2181410" y="260878"/>
                </a:cubicBezTo>
                <a:cubicBezTo>
                  <a:pt x="2181869" y="252159"/>
                  <a:pt x="2186228" y="245734"/>
                  <a:pt x="2194488" y="241604"/>
                </a:cubicBezTo>
                <a:cubicBezTo>
                  <a:pt x="2198618" y="239539"/>
                  <a:pt x="2202748" y="238507"/>
                  <a:pt x="2206878" y="238507"/>
                </a:cubicBezTo>
                <a:close/>
                <a:moveTo>
                  <a:pt x="3046529" y="207876"/>
                </a:moveTo>
                <a:cubicBezTo>
                  <a:pt x="3035516" y="208794"/>
                  <a:pt x="3007523" y="212006"/>
                  <a:pt x="2962553" y="217513"/>
                </a:cubicBezTo>
                <a:cubicBezTo>
                  <a:pt x="2964388" y="235868"/>
                  <a:pt x="2965765" y="253306"/>
                  <a:pt x="2966683" y="269826"/>
                </a:cubicBezTo>
                <a:cubicBezTo>
                  <a:pt x="3001558" y="267073"/>
                  <a:pt x="3032303" y="264319"/>
                  <a:pt x="3058919" y="261566"/>
                </a:cubicBezTo>
                <a:cubicBezTo>
                  <a:pt x="3060754" y="245046"/>
                  <a:pt x="3061901" y="231738"/>
                  <a:pt x="3062360" y="221643"/>
                </a:cubicBezTo>
                <a:cubicBezTo>
                  <a:pt x="3062819" y="211547"/>
                  <a:pt x="3057542" y="206958"/>
                  <a:pt x="3046529" y="207876"/>
                </a:cubicBezTo>
                <a:close/>
                <a:moveTo>
                  <a:pt x="575131" y="188603"/>
                </a:moveTo>
                <a:cubicBezTo>
                  <a:pt x="576852" y="187685"/>
                  <a:pt x="579318" y="187685"/>
                  <a:pt x="582531" y="188603"/>
                </a:cubicBezTo>
                <a:cubicBezTo>
                  <a:pt x="588955" y="190438"/>
                  <a:pt x="594462" y="192962"/>
                  <a:pt x="599050" y="196175"/>
                </a:cubicBezTo>
                <a:cubicBezTo>
                  <a:pt x="603639" y="199387"/>
                  <a:pt x="601115" y="203058"/>
                  <a:pt x="591479" y="207188"/>
                </a:cubicBezTo>
                <a:cubicBezTo>
                  <a:pt x="581842" y="211318"/>
                  <a:pt x="564175" y="220266"/>
                  <a:pt x="538477" y="234033"/>
                </a:cubicBezTo>
                <a:cubicBezTo>
                  <a:pt x="570599" y="240457"/>
                  <a:pt x="592167" y="247570"/>
                  <a:pt x="603180" y="255371"/>
                </a:cubicBezTo>
                <a:cubicBezTo>
                  <a:pt x="614194" y="263172"/>
                  <a:pt x="619241" y="271661"/>
                  <a:pt x="618324" y="280839"/>
                </a:cubicBezTo>
                <a:cubicBezTo>
                  <a:pt x="617406" y="290017"/>
                  <a:pt x="608917" y="289099"/>
                  <a:pt x="592855" y="278086"/>
                </a:cubicBezTo>
                <a:cubicBezTo>
                  <a:pt x="576795" y="267073"/>
                  <a:pt x="555456" y="255830"/>
                  <a:pt x="528841" y="244358"/>
                </a:cubicBezTo>
                <a:cubicBezTo>
                  <a:pt x="502225" y="232886"/>
                  <a:pt x="490983" y="226920"/>
                  <a:pt x="495113" y="226461"/>
                </a:cubicBezTo>
                <a:cubicBezTo>
                  <a:pt x="499243" y="226002"/>
                  <a:pt x="511403" y="227608"/>
                  <a:pt x="531594" y="231279"/>
                </a:cubicBezTo>
                <a:cubicBezTo>
                  <a:pt x="558210" y="212006"/>
                  <a:pt x="571747" y="199616"/>
                  <a:pt x="572206" y="194110"/>
                </a:cubicBezTo>
                <a:cubicBezTo>
                  <a:pt x="572435" y="191356"/>
                  <a:pt x="573410" y="189521"/>
                  <a:pt x="575131" y="188603"/>
                </a:cubicBezTo>
                <a:close/>
                <a:moveTo>
                  <a:pt x="175667" y="154186"/>
                </a:moveTo>
                <a:cubicBezTo>
                  <a:pt x="176699" y="153269"/>
                  <a:pt x="178822" y="153269"/>
                  <a:pt x="182034" y="154186"/>
                </a:cubicBezTo>
                <a:cubicBezTo>
                  <a:pt x="188458" y="156022"/>
                  <a:pt x="194195" y="158316"/>
                  <a:pt x="199242" y="161070"/>
                </a:cubicBezTo>
                <a:cubicBezTo>
                  <a:pt x="204290" y="163823"/>
                  <a:pt x="205437" y="166806"/>
                  <a:pt x="202684" y="170018"/>
                </a:cubicBezTo>
                <a:cubicBezTo>
                  <a:pt x="199931" y="173230"/>
                  <a:pt x="198095" y="183096"/>
                  <a:pt x="197177" y="199616"/>
                </a:cubicBezTo>
                <a:cubicBezTo>
                  <a:pt x="210026" y="218889"/>
                  <a:pt x="226087" y="237015"/>
                  <a:pt x="245360" y="253994"/>
                </a:cubicBezTo>
                <a:cubicBezTo>
                  <a:pt x="264634" y="270973"/>
                  <a:pt x="283677" y="282216"/>
                  <a:pt x="302492" y="287722"/>
                </a:cubicBezTo>
                <a:cubicBezTo>
                  <a:pt x="321306" y="293229"/>
                  <a:pt x="324977" y="296900"/>
                  <a:pt x="313505" y="298736"/>
                </a:cubicBezTo>
                <a:cubicBezTo>
                  <a:pt x="302033" y="300571"/>
                  <a:pt x="289643" y="301719"/>
                  <a:pt x="276335" y="302177"/>
                </a:cubicBezTo>
                <a:cubicBezTo>
                  <a:pt x="263028" y="302636"/>
                  <a:pt x="252244" y="297130"/>
                  <a:pt x="243984" y="285657"/>
                </a:cubicBezTo>
                <a:cubicBezTo>
                  <a:pt x="235724" y="274185"/>
                  <a:pt x="218745" y="249176"/>
                  <a:pt x="193047" y="210629"/>
                </a:cubicBezTo>
                <a:cubicBezTo>
                  <a:pt x="185705" y="235409"/>
                  <a:pt x="175151" y="254453"/>
                  <a:pt x="161384" y="267761"/>
                </a:cubicBezTo>
                <a:cubicBezTo>
                  <a:pt x="147618" y="281069"/>
                  <a:pt x="133163" y="290017"/>
                  <a:pt x="118019" y="294606"/>
                </a:cubicBezTo>
                <a:cubicBezTo>
                  <a:pt x="102876" y="299195"/>
                  <a:pt x="99434" y="298965"/>
                  <a:pt x="107694" y="293917"/>
                </a:cubicBezTo>
                <a:cubicBezTo>
                  <a:pt x="115954" y="288870"/>
                  <a:pt x="127197" y="279921"/>
                  <a:pt x="141423" y="267073"/>
                </a:cubicBezTo>
                <a:cubicBezTo>
                  <a:pt x="155648" y="254224"/>
                  <a:pt x="165514" y="238622"/>
                  <a:pt x="171021" y="220266"/>
                </a:cubicBezTo>
                <a:cubicBezTo>
                  <a:pt x="176527" y="201911"/>
                  <a:pt x="179281" y="188603"/>
                  <a:pt x="179281" y="180343"/>
                </a:cubicBezTo>
                <a:cubicBezTo>
                  <a:pt x="179281" y="172083"/>
                  <a:pt x="178134" y="165200"/>
                  <a:pt x="175839" y="159693"/>
                </a:cubicBezTo>
                <a:cubicBezTo>
                  <a:pt x="174692" y="156940"/>
                  <a:pt x="174634" y="155104"/>
                  <a:pt x="175667" y="154186"/>
                </a:cubicBezTo>
                <a:close/>
                <a:moveTo>
                  <a:pt x="67728" y="146012"/>
                </a:moveTo>
                <a:cubicBezTo>
                  <a:pt x="69592" y="146414"/>
                  <a:pt x="71901" y="147303"/>
                  <a:pt x="74655" y="148680"/>
                </a:cubicBezTo>
                <a:cubicBezTo>
                  <a:pt x="85668" y="153269"/>
                  <a:pt x="90027" y="159922"/>
                  <a:pt x="87733" y="168641"/>
                </a:cubicBezTo>
                <a:cubicBezTo>
                  <a:pt x="85438" y="177360"/>
                  <a:pt x="83603" y="191356"/>
                  <a:pt x="82226" y="210629"/>
                </a:cubicBezTo>
                <a:cubicBezTo>
                  <a:pt x="80850" y="229903"/>
                  <a:pt x="80161" y="240457"/>
                  <a:pt x="80161" y="242293"/>
                </a:cubicBezTo>
                <a:cubicBezTo>
                  <a:pt x="80161" y="244128"/>
                  <a:pt x="89109" y="238851"/>
                  <a:pt x="107006" y="226461"/>
                </a:cubicBezTo>
                <a:cubicBezTo>
                  <a:pt x="124903" y="214071"/>
                  <a:pt x="131327" y="211547"/>
                  <a:pt x="126279" y="218889"/>
                </a:cubicBezTo>
                <a:cubicBezTo>
                  <a:pt x="121232" y="226232"/>
                  <a:pt x="111365" y="237474"/>
                  <a:pt x="96681" y="252618"/>
                </a:cubicBezTo>
                <a:cubicBezTo>
                  <a:pt x="81997" y="267761"/>
                  <a:pt x="71213" y="280151"/>
                  <a:pt x="64330" y="289787"/>
                </a:cubicBezTo>
                <a:cubicBezTo>
                  <a:pt x="57446" y="299424"/>
                  <a:pt x="52169" y="298047"/>
                  <a:pt x="48498" y="285657"/>
                </a:cubicBezTo>
                <a:cubicBezTo>
                  <a:pt x="44827" y="273268"/>
                  <a:pt x="44827" y="266155"/>
                  <a:pt x="48498" y="264319"/>
                </a:cubicBezTo>
                <a:cubicBezTo>
                  <a:pt x="52169" y="262484"/>
                  <a:pt x="56070" y="256059"/>
                  <a:pt x="60200" y="245046"/>
                </a:cubicBezTo>
                <a:cubicBezTo>
                  <a:pt x="64330" y="234033"/>
                  <a:pt x="66624" y="218889"/>
                  <a:pt x="67083" y="199616"/>
                </a:cubicBezTo>
                <a:cubicBezTo>
                  <a:pt x="67542" y="180343"/>
                  <a:pt x="66165" y="165659"/>
                  <a:pt x="62953" y="155563"/>
                </a:cubicBezTo>
                <a:cubicBezTo>
                  <a:pt x="60544" y="147991"/>
                  <a:pt x="62136" y="144808"/>
                  <a:pt x="67728" y="146012"/>
                </a:cubicBezTo>
                <a:close/>
                <a:moveTo>
                  <a:pt x="3999410" y="138871"/>
                </a:moveTo>
                <a:cubicBezTo>
                  <a:pt x="4000099" y="137609"/>
                  <a:pt x="4001819" y="139502"/>
                  <a:pt x="4004573" y="144550"/>
                </a:cubicBezTo>
                <a:cubicBezTo>
                  <a:pt x="4010079" y="154645"/>
                  <a:pt x="4016045" y="166576"/>
                  <a:pt x="4022469" y="180343"/>
                </a:cubicBezTo>
                <a:cubicBezTo>
                  <a:pt x="4029811" y="194110"/>
                  <a:pt x="4040825" y="205582"/>
                  <a:pt x="4055509" y="214759"/>
                </a:cubicBezTo>
                <a:cubicBezTo>
                  <a:pt x="4070193" y="223937"/>
                  <a:pt x="4087631" y="228067"/>
                  <a:pt x="4107822" y="227149"/>
                </a:cubicBezTo>
                <a:cubicBezTo>
                  <a:pt x="4128013" y="226232"/>
                  <a:pt x="4140403" y="223249"/>
                  <a:pt x="4144992" y="218201"/>
                </a:cubicBezTo>
                <a:cubicBezTo>
                  <a:pt x="4149581" y="213153"/>
                  <a:pt x="4150269" y="206729"/>
                  <a:pt x="4147057" y="198928"/>
                </a:cubicBezTo>
                <a:cubicBezTo>
                  <a:pt x="4143845" y="191127"/>
                  <a:pt x="4139485" y="180572"/>
                  <a:pt x="4133979" y="167265"/>
                </a:cubicBezTo>
                <a:cubicBezTo>
                  <a:pt x="4128472" y="153957"/>
                  <a:pt x="4130307" y="152351"/>
                  <a:pt x="4139485" y="162446"/>
                </a:cubicBezTo>
                <a:cubicBezTo>
                  <a:pt x="4148663" y="172542"/>
                  <a:pt x="4157611" y="181720"/>
                  <a:pt x="4166330" y="189980"/>
                </a:cubicBezTo>
                <a:cubicBezTo>
                  <a:pt x="4175049" y="198240"/>
                  <a:pt x="4183539" y="205123"/>
                  <a:pt x="4191799" y="210629"/>
                </a:cubicBezTo>
                <a:cubicBezTo>
                  <a:pt x="4200059" y="216136"/>
                  <a:pt x="4203271" y="220496"/>
                  <a:pt x="4201435" y="223708"/>
                </a:cubicBezTo>
                <a:cubicBezTo>
                  <a:pt x="4199599" y="226920"/>
                  <a:pt x="4189963" y="232656"/>
                  <a:pt x="4172525" y="240916"/>
                </a:cubicBezTo>
                <a:cubicBezTo>
                  <a:pt x="4155087" y="249176"/>
                  <a:pt x="4132373" y="253077"/>
                  <a:pt x="4104381" y="252618"/>
                </a:cubicBezTo>
                <a:cubicBezTo>
                  <a:pt x="4076388" y="252159"/>
                  <a:pt x="4056197" y="246193"/>
                  <a:pt x="4043807" y="234721"/>
                </a:cubicBezTo>
                <a:cubicBezTo>
                  <a:pt x="4031417" y="223249"/>
                  <a:pt x="4021781" y="210400"/>
                  <a:pt x="4014897" y="196175"/>
                </a:cubicBezTo>
                <a:cubicBezTo>
                  <a:pt x="4008014" y="181949"/>
                  <a:pt x="4003196" y="167265"/>
                  <a:pt x="4000443" y="152121"/>
                </a:cubicBezTo>
                <a:cubicBezTo>
                  <a:pt x="3999066" y="144550"/>
                  <a:pt x="3998722" y="140133"/>
                  <a:pt x="3999410" y="138871"/>
                </a:cubicBezTo>
                <a:close/>
                <a:moveTo>
                  <a:pt x="2206878" y="135257"/>
                </a:moveTo>
                <a:cubicBezTo>
                  <a:pt x="2211008" y="135257"/>
                  <a:pt x="2215138" y="136290"/>
                  <a:pt x="2219268" y="138355"/>
                </a:cubicBezTo>
                <a:cubicBezTo>
                  <a:pt x="2227528" y="142485"/>
                  <a:pt x="2231658" y="149368"/>
                  <a:pt x="2231658" y="159005"/>
                </a:cubicBezTo>
                <a:cubicBezTo>
                  <a:pt x="2231658" y="168641"/>
                  <a:pt x="2226839" y="175525"/>
                  <a:pt x="2217203" y="179655"/>
                </a:cubicBezTo>
                <a:cubicBezTo>
                  <a:pt x="2207566" y="183785"/>
                  <a:pt x="2199077" y="183326"/>
                  <a:pt x="2191735" y="178278"/>
                </a:cubicBezTo>
                <a:cubicBezTo>
                  <a:pt x="2184393" y="173230"/>
                  <a:pt x="2180951" y="166347"/>
                  <a:pt x="2181410" y="157628"/>
                </a:cubicBezTo>
                <a:cubicBezTo>
                  <a:pt x="2181869" y="148909"/>
                  <a:pt x="2186228" y="142485"/>
                  <a:pt x="2194488" y="138355"/>
                </a:cubicBezTo>
                <a:cubicBezTo>
                  <a:pt x="2198618" y="136290"/>
                  <a:pt x="2202748" y="135257"/>
                  <a:pt x="2206878" y="135257"/>
                </a:cubicBezTo>
                <a:close/>
                <a:moveTo>
                  <a:pt x="530045" y="132160"/>
                </a:moveTo>
                <a:cubicBezTo>
                  <a:pt x="526260" y="132389"/>
                  <a:pt x="521499" y="133078"/>
                  <a:pt x="515762" y="134225"/>
                </a:cubicBezTo>
                <a:cubicBezTo>
                  <a:pt x="504290" y="136519"/>
                  <a:pt x="491212" y="139502"/>
                  <a:pt x="476528" y="143173"/>
                </a:cubicBezTo>
                <a:lnTo>
                  <a:pt x="476528" y="166576"/>
                </a:lnTo>
                <a:cubicBezTo>
                  <a:pt x="486623" y="165659"/>
                  <a:pt x="495801" y="163364"/>
                  <a:pt x="504061" y="159693"/>
                </a:cubicBezTo>
                <a:cubicBezTo>
                  <a:pt x="512321" y="156022"/>
                  <a:pt x="518745" y="156022"/>
                  <a:pt x="523334" y="159693"/>
                </a:cubicBezTo>
                <a:cubicBezTo>
                  <a:pt x="527923" y="163364"/>
                  <a:pt x="524252" y="166806"/>
                  <a:pt x="512321" y="170018"/>
                </a:cubicBezTo>
                <a:cubicBezTo>
                  <a:pt x="500390" y="173230"/>
                  <a:pt x="488459" y="174836"/>
                  <a:pt x="476528" y="174836"/>
                </a:cubicBezTo>
                <a:lnTo>
                  <a:pt x="476528" y="203746"/>
                </a:lnTo>
                <a:cubicBezTo>
                  <a:pt x="483870" y="201911"/>
                  <a:pt x="492359" y="199616"/>
                  <a:pt x="501996" y="196863"/>
                </a:cubicBezTo>
                <a:cubicBezTo>
                  <a:pt x="511633" y="194110"/>
                  <a:pt x="521040" y="192274"/>
                  <a:pt x="530217" y="191356"/>
                </a:cubicBezTo>
                <a:cubicBezTo>
                  <a:pt x="533889" y="183096"/>
                  <a:pt x="537101" y="171624"/>
                  <a:pt x="539854" y="156940"/>
                </a:cubicBezTo>
                <a:cubicBezTo>
                  <a:pt x="542607" y="142255"/>
                  <a:pt x="542148" y="134225"/>
                  <a:pt x="538477" y="132848"/>
                </a:cubicBezTo>
                <a:cubicBezTo>
                  <a:pt x="536642" y="132160"/>
                  <a:pt x="533831" y="131930"/>
                  <a:pt x="530045" y="132160"/>
                </a:cubicBezTo>
                <a:close/>
                <a:moveTo>
                  <a:pt x="4393479" y="131471"/>
                </a:moveTo>
                <a:cubicBezTo>
                  <a:pt x="4400363" y="132848"/>
                  <a:pt x="4406787" y="134913"/>
                  <a:pt x="4412753" y="137666"/>
                </a:cubicBezTo>
                <a:cubicBezTo>
                  <a:pt x="4418718" y="140420"/>
                  <a:pt x="4420783" y="143403"/>
                  <a:pt x="4418947" y="146615"/>
                </a:cubicBezTo>
                <a:cubicBezTo>
                  <a:pt x="4417111" y="149827"/>
                  <a:pt x="4416194" y="155104"/>
                  <a:pt x="4416194" y="162446"/>
                </a:cubicBezTo>
                <a:cubicBezTo>
                  <a:pt x="4447398" y="157857"/>
                  <a:pt x="4468966" y="154416"/>
                  <a:pt x="4480897" y="152121"/>
                </a:cubicBezTo>
                <a:cubicBezTo>
                  <a:pt x="4492828" y="149827"/>
                  <a:pt x="4502006" y="149827"/>
                  <a:pt x="4508430" y="152121"/>
                </a:cubicBezTo>
                <a:cubicBezTo>
                  <a:pt x="4514855" y="154416"/>
                  <a:pt x="4519673" y="158087"/>
                  <a:pt x="4522885" y="163135"/>
                </a:cubicBezTo>
                <a:cubicBezTo>
                  <a:pt x="4526097" y="168182"/>
                  <a:pt x="4521967" y="170477"/>
                  <a:pt x="4510495" y="170018"/>
                </a:cubicBezTo>
                <a:cubicBezTo>
                  <a:pt x="4499023" y="169559"/>
                  <a:pt x="4485486" y="169789"/>
                  <a:pt x="4469883" y="170706"/>
                </a:cubicBezTo>
                <a:cubicBezTo>
                  <a:pt x="4454281" y="171624"/>
                  <a:pt x="4435926" y="173919"/>
                  <a:pt x="4414817" y="177590"/>
                </a:cubicBezTo>
                <a:lnTo>
                  <a:pt x="4414817" y="185850"/>
                </a:lnTo>
                <a:cubicBezTo>
                  <a:pt x="4432255" y="207876"/>
                  <a:pt x="4453135" y="228985"/>
                  <a:pt x="4477455" y="249176"/>
                </a:cubicBezTo>
                <a:cubicBezTo>
                  <a:pt x="4501776" y="269367"/>
                  <a:pt x="4527933" y="283134"/>
                  <a:pt x="4555925" y="290476"/>
                </a:cubicBezTo>
                <a:cubicBezTo>
                  <a:pt x="4583917" y="297818"/>
                  <a:pt x="4587359" y="302407"/>
                  <a:pt x="4566250" y="304242"/>
                </a:cubicBezTo>
                <a:cubicBezTo>
                  <a:pt x="4545141" y="306078"/>
                  <a:pt x="4527245" y="306996"/>
                  <a:pt x="4512560" y="306996"/>
                </a:cubicBezTo>
                <a:cubicBezTo>
                  <a:pt x="4497876" y="306996"/>
                  <a:pt x="4486175" y="300571"/>
                  <a:pt x="4477455" y="287722"/>
                </a:cubicBezTo>
                <a:cubicBezTo>
                  <a:pt x="4468737" y="274874"/>
                  <a:pt x="4446481" y="244587"/>
                  <a:pt x="4410687" y="196863"/>
                </a:cubicBezTo>
                <a:cubicBezTo>
                  <a:pt x="4403345" y="223478"/>
                  <a:pt x="4391643" y="243899"/>
                  <a:pt x="4375583" y="258124"/>
                </a:cubicBezTo>
                <a:cubicBezTo>
                  <a:pt x="4359521" y="272350"/>
                  <a:pt x="4338642" y="281986"/>
                  <a:pt x="4312945" y="287034"/>
                </a:cubicBezTo>
                <a:cubicBezTo>
                  <a:pt x="4287247" y="292082"/>
                  <a:pt x="4287247" y="289558"/>
                  <a:pt x="4312945" y="279462"/>
                </a:cubicBezTo>
                <a:cubicBezTo>
                  <a:pt x="4338642" y="269367"/>
                  <a:pt x="4357915" y="255600"/>
                  <a:pt x="4370764" y="238163"/>
                </a:cubicBezTo>
                <a:cubicBezTo>
                  <a:pt x="4383613" y="220725"/>
                  <a:pt x="4391414" y="201452"/>
                  <a:pt x="4394167" y="180343"/>
                </a:cubicBezTo>
                <a:cubicBezTo>
                  <a:pt x="4364799" y="184932"/>
                  <a:pt x="4345755" y="187915"/>
                  <a:pt x="4337036" y="189291"/>
                </a:cubicBezTo>
                <a:cubicBezTo>
                  <a:pt x="4328317" y="190668"/>
                  <a:pt x="4319599" y="188144"/>
                  <a:pt x="4310879" y="181720"/>
                </a:cubicBezTo>
                <a:cubicBezTo>
                  <a:pt x="4302161" y="175295"/>
                  <a:pt x="4303767" y="172312"/>
                  <a:pt x="4315698" y="172771"/>
                </a:cubicBezTo>
                <a:cubicBezTo>
                  <a:pt x="4327629" y="173230"/>
                  <a:pt x="4354244" y="170706"/>
                  <a:pt x="4395544" y="165200"/>
                </a:cubicBezTo>
                <a:cubicBezTo>
                  <a:pt x="4394627" y="153269"/>
                  <a:pt x="4392332" y="144320"/>
                  <a:pt x="4388661" y="138355"/>
                </a:cubicBezTo>
                <a:cubicBezTo>
                  <a:pt x="4384990" y="132389"/>
                  <a:pt x="4386596" y="130095"/>
                  <a:pt x="4393479" y="131471"/>
                </a:cubicBezTo>
                <a:close/>
                <a:moveTo>
                  <a:pt x="3326679" y="131471"/>
                </a:moveTo>
                <a:cubicBezTo>
                  <a:pt x="3333562" y="132848"/>
                  <a:pt x="3339987" y="134913"/>
                  <a:pt x="3345952" y="137666"/>
                </a:cubicBezTo>
                <a:cubicBezTo>
                  <a:pt x="3351918" y="140420"/>
                  <a:pt x="3353983" y="143403"/>
                  <a:pt x="3352147" y="146615"/>
                </a:cubicBezTo>
                <a:cubicBezTo>
                  <a:pt x="3350312" y="149827"/>
                  <a:pt x="3349394" y="155104"/>
                  <a:pt x="3349394" y="162446"/>
                </a:cubicBezTo>
                <a:cubicBezTo>
                  <a:pt x="3380598" y="157857"/>
                  <a:pt x="3402166" y="154416"/>
                  <a:pt x="3414097" y="152121"/>
                </a:cubicBezTo>
                <a:cubicBezTo>
                  <a:pt x="3426028" y="149827"/>
                  <a:pt x="3435206" y="149827"/>
                  <a:pt x="3441630" y="152121"/>
                </a:cubicBezTo>
                <a:cubicBezTo>
                  <a:pt x="3448055" y="154416"/>
                  <a:pt x="3452873" y="158087"/>
                  <a:pt x="3456085" y="163135"/>
                </a:cubicBezTo>
                <a:cubicBezTo>
                  <a:pt x="3459297" y="168182"/>
                  <a:pt x="3455167" y="170477"/>
                  <a:pt x="3443695" y="170018"/>
                </a:cubicBezTo>
                <a:cubicBezTo>
                  <a:pt x="3432223" y="169559"/>
                  <a:pt x="3418686" y="169789"/>
                  <a:pt x="3403084" y="170706"/>
                </a:cubicBezTo>
                <a:cubicBezTo>
                  <a:pt x="3387482" y="171624"/>
                  <a:pt x="3369126" y="173919"/>
                  <a:pt x="3348017" y="177590"/>
                </a:cubicBezTo>
                <a:lnTo>
                  <a:pt x="3348017" y="185850"/>
                </a:lnTo>
                <a:cubicBezTo>
                  <a:pt x="3365455" y="207876"/>
                  <a:pt x="3386335" y="228985"/>
                  <a:pt x="3410655" y="249176"/>
                </a:cubicBezTo>
                <a:cubicBezTo>
                  <a:pt x="3434976" y="269367"/>
                  <a:pt x="3461133" y="283134"/>
                  <a:pt x="3489125" y="290476"/>
                </a:cubicBezTo>
                <a:cubicBezTo>
                  <a:pt x="3517117" y="297818"/>
                  <a:pt x="3520559" y="302407"/>
                  <a:pt x="3499450" y="304242"/>
                </a:cubicBezTo>
                <a:cubicBezTo>
                  <a:pt x="3478341" y="306078"/>
                  <a:pt x="3460445" y="306996"/>
                  <a:pt x="3445760" y="306996"/>
                </a:cubicBezTo>
                <a:cubicBezTo>
                  <a:pt x="3431076" y="306996"/>
                  <a:pt x="3419374" y="300571"/>
                  <a:pt x="3410655" y="287722"/>
                </a:cubicBezTo>
                <a:cubicBezTo>
                  <a:pt x="3401937" y="274874"/>
                  <a:pt x="3379681" y="244587"/>
                  <a:pt x="3343887" y="196863"/>
                </a:cubicBezTo>
                <a:cubicBezTo>
                  <a:pt x="3336545" y="223478"/>
                  <a:pt x="3324844" y="243899"/>
                  <a:pt x="3308783" y="258124"/>
                </a:cubicBezTo>
                <a:cubicBezTo>
                  <a:pt x="3292722" y="272350"/>
                  <a:pt x="3271842" y="281986"/>
                  <a:pt x="3246145" y="287034"/>
                </a:cubicBezTo>
                <a:cubicBezTo>
                  <a:pt x="3220447" y="292082"/>
                  <a:pt x="3220447" y="289558"/>
                  <a:pt x="3246145" y="279462"/>
                </a:cubicBezTo>
                <a:cubicBezTo>
                  <a:pt x="3271842" y="269367"/>
                  <a:pt x="3291115" y="255600"/>
                  <a:pt x="3303964" y="238163"/>
                </a:cubicBezTo>
                <a:cubicBezTo>
                  <a:pt x="3316813" y="220725"/>
                  <a:pt x="3324614" y="201452"/>
                  <a:pt x="3327368" y="180343"/>
                </a:cubicBezTo>
                <a:cubicBezTo>
                  <a:pt x="3297999" y="184932"/>
                  <a:pt x="3278955" y="187915"/>
                  <a:pt x="3270236" y="189291"/>
                </a:cubicBezTo>
                <a:cubicBezTo>
                  <a:pt x="3261517" y="190668"/>
                  <a:pt x="3252799" y="188144"/>
                  <a:pt x="3244080" y="181720"/>
                </a:cubicBezTo>
                <a:cubicBezTo>
                  <a:pt x="3235361" y="175295"/>
                  <a:pt x="3236967" y="172312"/>
                  <a:pt x="3248898" y="172771"/>
                </a:cubicBezTo>
                <a:cubicBezTo>
                  <a:pt x="3260829" y="173230"/>
                  <a:pt x="3287444" y="170706"/>
                  <a:pt x="3328744" y="165200"/>
                </a:cubicBezTo>
                <a:cubicBezTo>
                  <a:pt x="3327827" y="153269"/>
                  <a:pt x="3325532" y="144320"/>
                  <a:pt x="3321861" y="138355"/>
                </a:cubicBezTo>
                <a:cubicBezTo>
                  <a:pt x="3318190" y="132389"/>
                  <a:pt x="3319796" y="130095"/>
                  <a:pt x="3326679" y="131471"/>
                </a:cubicBezTo>
                <a:close/>
                <a:moveTo>
                  <a:pt x="3957594" y="125793"/>
                </a:moveTo>
                <a:cubicBezTo>
                  <a:pt x="3959085" y="127055"/>
                  <a:pt x="3960978" y="131242"/>
                  <a:pt x="3963273" y="138355"/>
                </a:cubicBezTo>
                <a:cubicBezTo>
                  <a:pt x="3967862" y="152580"/>
                  <a:pt x="3966255" y="171624"/>
                  <a:pt x="3958455" y="195486"/>
                </a:cubicBezTo>
                <a:cubicBezTo>
                  <a:pt x="3950653" y="219348"/>
                  <a:pt x="3943541" y="225084"/>
                  <a:pt x="3937116" y="212694"/>
                </a:cubicBezTo>
                <a:cubicBezTo>
                  <a:pt x="3930692" y="200305"/>
                  <a:pt x="3929545" y="190897"/>
                  <a:pt x="3933675" y="184473"/>
                </a:cubicBezTo>
                <a:cubicBezTo>
                  <a:pt x="3937805" y="178049"/>
                  <a:pt x="3941705" y="169789"/>
                  <a:pt x="3945376" y="159693"/>
                </a:cubicBezTo>
                <a:cubicBezTo>
                  <a:pt x="3949965" y="149598"/>
                  <a:pt x="3952948" y="139961"/>
                  <a:pt x="3954325" y="130783"/>
                </a:cubicBezTo>
                <a:cubicBezTo>
                  <a:pt x="3955013" y="126194"/>
                  <a:pt x="3956103" y="124531"/>
                  <a:pt x="3957594" y="125793"/>
                </a:cubicBezTo>
                <a:close/>
                <a:moveTo>
                  <a:pt x="544672" y="113575"/>
                </a:moveTo>
                <a:cubicBezTo>
                  <a:pt x="547426" y="113345"/>
                  <a:pt x="550408" y="113804"/>
                  <a:pt x="553621" y="114952"/>
                </a:cubicBezTo>
                <a:cubicBezTo>
                  <a:pt x="560045" y="117246"/>
                  <a:pt x="565552" y="120229"/>
                  <a:pt x="570141" y="123900"/>
                </a:cubicBezTo>
                <a:cubicBezTo>
                  <a:pt x="574729" y="127571"/>
                  <a:pt x="574959" y="130783"/>
                  <a:pt x="570829" y="133536"/>
                </a:cubicBezTo>
                <a:cubicBezTo>
                  <a:pt x="566699" y="136290"/>
                  <a:pt x="561881" y="146844"/>
                  <a:pt x="556374" y="165200"/>
                </a:cubicBezTo>
                <a:cubicBezTo>
                  <a:pt x="550867" y="183555"/>
                  <a:pt x="545820" y="196404"/>
                  <a:pt x="541231" y="203746"/>
                </a:cubicBezTo>
                <a:cubicBezTo>
                  <a:pt x="536642" y="211088"/>
                  <a:pt x="532971" y="210171"/>
                  <a:pt x="530217" y="200993"/>
                </a:cubicBezTo>
                <a:cubicBezTo>
                  <a:pt x="512780" y="205582"/>
                  <a:pt x="494883" y="210171"/>
                  <a:pt x="476528" y="214759"/>
                </a:cubicBezTo>
                <a:lnTo>
                  <a:pt x="476528" y="268449"/>
                </a:lnTo>
                <a:cubicBezTo>
                  <a:pt x="476528" y="275791"/>
                  <a:pt x="479052" y="277856"/>
                  <a:pt x="484099" y="274644"/>
                </a:cubicBezTo>
                <a:cubicBezTo>
                  <a:pt x="489147" y="271432"/>
                  <a:pt x="498554" y="267073"/>
                  <a:pt x="512321" y="261566"/>
                </a:cubicBezTo>
                <a:cubicBezTo>
                  <a:pt x="526087" y="256059"/>
                  <a:pt x="530447" y="255830"/>
                  <a:pt x="525399" y="260878"/>
                </a:cubicBezTo>
                <a:cubicBezTo>
                  <a:pt x="520351" y="265925"/>
                  <a:pt x="511174" y="273268"/>
                  <a:pt x="497866" y="282904"/>
                </a:cubicBezTo>
                <a:cubicBezTo>
                  <a:pt x="484558" y="292541"/>
                  <a:pt x="475151" y="301030"/>
                  <a:pt x="469644" y="308372"/>
                </a:cubicBezTo>
                <a:cubicBezTo>
                  <a:pt x="464138" y="315715"/>
                  <a:pt x="459090" y="315485"/>
                  <a:pt x="454501" y="307684"/>
                </a:cubicBezTo>
                <a:cubicBezTo>
                  <a:pt x="449912" y="299883"/>
                  <a:pt x="448995" y="293459"/>
                  <a:pt x="451748" y="288411"/>
                </a:cubicBezTo>
                <a:cubicBezTo>
                  <a:pt x="454501" y="283363"/>
                  <a:pt x="456796" y="276021"/>
                  <a:pt x="458631" y="266384"/>
                </a:cubicBezTo>
                <a:cubicBezTo>
                  <a:pt x="460467" y="256748"/>
                  <a:pt x="461614" y="235409"/>
                  <a:pt x="462073" y="202370"/>
                </a:cubicBezTo>
                <a:cubicBezTo>
                  <a:pt x="462532" y="169330"/>
                  <a:pt x="460237" y="148909"/>
                  <a:pt x="455189" y="141108"/>
                </a:cubicBezTo>
                <a:cubicBezTo>
                  <a:pt x="450142" y="133307"/>
                  <a:pt x="450371" y="129636"/>
                  <a:pt x="455878" y="130095"/>
                </a:cubicBezTo>
                <a:cubicBezTo>
                  <a:pt x="461384" y="130554"/>
                  <a:pt x="466432" y="131242"/>
                  <a:pt x="471021" y="132160"/>
                </a:cubicBezTo>
                <a:cubicBezTo>
                  <a:pt x="475610" y="133078"/>
                  <a:pt x="486623" y="131471"/>
                  <a:pt x="504061" y="127341"/>
                </a:cubicBezTo>
                <a:cubicBezTo>
                  <a:pt x="521499" y="123211"/>
                  <a:pt x="532512" y="119540"/>
                  <a:pt x="537101" y="116328"/>
                </a:cubicBezTo>
                <a:cubicBezTo>
                  <a:pt x="539395" y="114722"/>
                  <a:pt x="541919" y="113804"/>
                  <a:pt x="544672" y="113575"/>
                </a:cubicBezTo>
                <a:close/>
                <a:moveTo>
                  <a:pt x="1506158" y="96367"/>
                </a:moveTo>
                <a:cubicBezTo>
                  <a:pt x="1502487" y="95449"/>
                  <a:pt x="1489638" y="97743"/>
                  <a:pt x="1467611" y="103250"/>
                </a:cubicBezTo>
                <a:lnTo>
                  <a:pt x="1470365" y="161070"/>
                </a:lnTo>
                <a:cubicBezTo>
                  <a:pt x="1478625" y="160152"/>
                  <a:pt x="1491473" y="157399"/>
                  <a:pt x="1508911" y="152810"/>
                </a:cubicBezTo>
                <a:cubicBezTo>
                  <a:pt x="1510747" y="140879"/>
                  <a:pt x="1511894" y="130095"/>
                  <a:pt x="1512353" y="120458"/>
                </a:cubicBezTo>
                <a:cubicBezTo>
                  <a:pt x="1512812" y="110822"/>
                  <a:pt x="1512812" y="104627"/>
                  <a:pt x="1512353" y="101873"/>
                </a:cubicBezTo>
                <a:cubicBezTo>
                  <a:pt x="1511894" y="99120"/>
                  <a:pt x="1509829" y="97284"/>
                  <a:pt x="1506158" y="96367"/>
                </a:cubicBezTo>
                <a:close/>
                <a:moveTo>
                  <a:pt x="495801" y="77093"/>
                </a:moveTo>
                <a:cubicBezTo>
                  <a:pt x="499013" y="77093"/>
                  <a:pt x="504061" y="78011"/>
                  <a:pt x="510944" y="79847"/>
                </a:cubicBezTo>
                <a:cubicBezTo>
                  <a:pt x="524711" y="83518"/>
                  <a:pt x="530447" y="90401"/>
                  <a:pt x="528152" y="100497"/>
                </a:cubicBezTo>
                <a:cubicBezTo>
                  <a:pt x="525858" y="110592"/>
                  <a:pt x="519204" y="110592"/>
                  <a:pt x="508191" y="100497"/>
                </a:cubicBezTo>
                <a:cubicBezTo>
                  <a:pt x="498095" y="90401"/>
                  <a:pt x="492589" y="83518"/>
                  <a:pt x="491671" y="79847"/>
                </a:cubicBezTo>
                <a:cubicBezTo>
                  <a:pt x="491212" y="78011"/>
                  <a:pt x="492589" y="77093"/>
                  <a:pt x="495801" y="77093"/>
                </a:cubicBezTo>
                <a:close/>
                <a:moveTo>
                  <a:pt x="3760215" y="75200"/>
                </a:moveTo>
                <a:cubicBezTo>
                  <a:pt x="3762969" y="74627"/>
                  <a:pt x="3768246" y="76176"/>
                  <a:pt x="3776047" y="79847"/>
                </a:cubicBezTo>
                <a:cubicBezTo>
                  <a:pt x="3787978" y="83518"/>
                  <a:pt x="3792108" y="88795"/>
                  <a:pt x="3788437" y="95678"/>
                </a:cubicBezTo>
                <a:cubicBezTo>
                  <a:pt x="3784766" y="102562"/>
                  <a:pt x="3783619" y="119540"/>
                  <a:pt x="3784995" y="146615"/>
                </a:cubicBezTo>
                <a:cubicBezTo>
                  <a:pt x="3786372" y="173689"/>
                  <a:pt x="3784766" y="191356"/>
                  <a:pt x="3780177" y="199616"/>
                </a:cubicBezTo>
                <a:cubicBezTo>
                  <a:pt x="3775588" y="207876"/>
                  <a:pt x="3771458" y="206729"/>
                  <a:pt x="3767787" y="196175"/>
                </a:cubicBezTo>
                <a:cubicBezTo>
                  <a:pt x="3764116" y="185620"/>
                  <a:pt x="3762969" y="177360"/>
                  <a:pt x="3764345" y="171395"/>
                </a:cubicBezTo>
                <a:cubicBezTo>
                  <a:pt x="3765722" y="165429"/>
                  <a:pt x="3766410" y="151892"/>
                  <a:pt x="3766410" y="130783"/>
                </a:cubicBezTo>
                <a:cubicBezTo>
                  <a:pt x="3766410" y="108757"/>
                  <a:pt x="3764116" y="92925"/>
                  <a:pt x="3759527" y="83288"/>
                </a:cubicBezTo>
                <a:cubicBezTo>
                  <a:pt x="3757233" y="78470"/>
                  <a:pt x="3757462" y="75774"/>
                  <a:pt x="3760215" y="75200"/>
                </a:cubicBezTo>
                <a:close/>
                <a:moveTo>
                  <a:pt x="4149810" y="75028"/>
                </a:moveTo>
                <a:cubicBezTo>
                  <a:pt x="4154858" y="74570"/>
                  <a:pt x="4162889" y="74799"/>
                  <a:pt x="4173902" y="75717"/>
                </a:cubicBezTo>
                <a:cubicBezTo>
                  <a:pt x="4184915" y="76635"/>
                  <a:pt x="4195240" y="80994"/>
                  <a:pt x="4204877" y="88795"/>
                </a:cubicBezTo>
                <a:cubicBezTo>
                  <a:pt x="4214513" y="96596"/>
                  <a:pt x="4218643" y="107380"/>
                  <a:pt x="4217267" y="121147"/>
                </a:cubicBezTo>
                <a:cubicBezTo>
                  <a:pt x="4215890" y="134913"/>
                  <a:pt x="4209465" y="134913"/>
                  <a:pt x="4197993" y="121147"/>
                </a:cubicBezTo>
                <a:cubicBezTo>
                  <a:pt x="4186521" y="107380"/>
                  <a:pt x="4174361" y="96367"/>
                  <a:pt x="4161512" y="88107"/>
                </a:cubicBezTo>
                <a:cubicBezTo>
                  <a:pt x="4148663" y="79847"/>
                  <a:pt x="4144763" y="75487"/>
                  <a:pt x="4149810" y="75028"/>
                </a:cubicBezTo>
                <a:close/>
                <a:moveTo>
                  <a:pt x="1515967" y="75028"/>
                </a:moveTo>
                <a:cubicBezTo>
                  <a:pt x="1518605" y="74570"/>
                  <a:pt x="1521301" y="74799"/>
                  <a:pt x="1524055" y="75717"/>
                </a:cubicBezTo>
                <a:cubicBezTo>
                  <a:pt x="1529561" y="77552"/>
                  <a:pt x="1536215" y="80994"/>
                  <a:pt x="1544016" y="86042"/>
                </a:cubicBezTo>
                <a:cubicBezTo>
                  <a:pt x="1551817" y="91089"/>
                  <a:pt x="1552046" y="97284"/>
                  <a:pt x="1544704" y="104627"/>
                </a:cubicBezTo>
                <a:cubicBezTo>
                  <a:pt x="1537362" y="111969"/>
                  <a:pt x="1530938" y="126653"/>
                  <a:pt x="1525431" y="148680"/>
                </a:cubicBezTo>
                <a:cubicBezTo>
                  <a:pt x="1535527" y="156940"/>
                  <a:pt x="1536444" y="161758"/>
                  <a:pt x="1528184" y="163135"/>
                </a:cubicBezTo>
                <a:cubicBezTo>
                  <a:pt x="1519924" y="164511"/>
                  <a:pt x="1501110" y="167953"/>
                  <a:pt x="1471741" y="173460"/>
                </a:cubicBezTo>
                <a:cubicBezTo>
                  <a:pt x="1470824" y="186309"/>
                  <a:pt x="1468988" y="193192"/>
                  <a:pt x="1466235" y="194110"/>
                </a:cubicBezTo>
                <a:cubicBezTo>
                  <a:pt x="1463481" y="195027"/>
                  <a:pt x="1460958" y="191815"/>
                  <a:pt x="1458663" y="184473"/>
                </a:cubicBezTo>
                <a:cubicBezTo>
                  <a:pt x="1456369" y="177131"/>
                  <a:pt x="1454074" y="162905"/>
                  <a:pt x="1451780" y="141796"/>
                </a:cubicBezTo>
                <a:cubicBezTo>
                  <a:pt x="1449485" y="120688"/>
                  <a:pt x="1446044" y="106003"/>
                  <a:pt x="1441455" y="97743"/>
                </a:cubicBezTo>
                <a:cubicBezTo>
                  <a:pt x="1436866" y="89483"/>
                  <a:pt x="1437554" y="85812"/>
                  <a:pt x="1443520" y="86730"/>
                </a:cubicBezTo>
                <a:cubicBezTo>
                  <a:pt x="1449485" y="87648"/>
                  <a:pt x="1454304" y="88795"/>
                  <a:pt x="1457975" y="90172"/>
                </a:cubicBezTo>
                <a:cubicBezTo>
                  <a:pt x="1461646" y="91548"/>
                  <a:pt x="1467152" y="91548"/>
                  <a:pt x="1474495" y="90172"/>
                </a:cubicBezTo>
                <a:cubicBezTo>
                  <a:pt x="1481837" y="88795"/>
                  <a:pt x="1488032" y="87418"/>
                  <a:pt x="1493080" y="86042"/>
                </a:cubicBezTo>
                <a:cubicBezTo>
                  <a:pt x="1498127" y="84665"/>
                  <a:pt x="1503175" y="82141"/>
                  <a:pt x="1508223" y="78470"/>
                </a:cubicBezTo>
                <a:cubicBezTo>
                  <a:pt x="1510747" y="76634"/>
                  <a:pt x="1513328" y="75487"/>
                  <a:pt x="1515967" y="75028"/>
                </a:cubicBezTo>
                <a:close/>
                <a:moveTo>
                  <a:pt x="931127" y="71802"/>
                </a:moveTo>
                <a:cubicBezTo>
                  <a:pt x="936891" y="71200"/>
                  <a:pt x="944592" y="74340"/>
                  <a:pt x="954229" y="81223"/>
                </a:cubicBezTo>
                <a:cubicBezTo>
                  <a:pt x="967078" y="90401"/>
                  <a:pt x="967995" y="96825"/>
                  <a:pt x="956982" y="100497"/>
                </a:cubicBezTo>
                <a:cubicBezTo>
                  <a:pt x="945969" y="104168"/>
                  <a:pt x="934497" y="110822"/>
                  <a:pt x="922566" y="120458"/>
                </a:cubicBezTo>
                <a:cubicBezTo>
                  <a:pt x="910635" y="130095"/>
                  <a:pt x="893197" y="144779"/>
                  <a:pt x="870252" y="164511"/>
                </a:cubicBezTo>
                <a:cubicBezTo>
                  <a:pt x="847308" y="184244"/>
                  <a:pt x="820693" y="204205"/>
                  <a:pt x="790406" y="224396"/>
                </a:cubicBezTo>
                <a:cubicBezTo>
                  <a:pt x="846390" y="242752"/>
                  <a:pt x="883331" y="253765"/>
                  <a:pt x="901227" y="257436"/>
                </a:cubicBezTo>
                <a:cubicBezTo>
                  <a:pt x="919124" y="261107"/>
                  <a:pt x="936791" y="263860"/>
                  <a:pt x="954229" y="265696"/>
                </a:cubicBezTo>
                <a:cubicBezTo>
                  <a:pt x="971666" y="267531"/>
                  <a:pt x="989563" y="267531"/>
                  <a:pt x="1007918" y="265696"/>
                </a:cubicBezTo>
                <a:cubicBezTo>
                  <a:pt x="1026274" y="263860"/>
                  <a:pt x="1035681" y="264549"/>
                  <a:pt x="1036140" y="267761"/>
                </a:cubicBezTo>
                <a:cubicBezTo>
                  <a:pt x="1036599" y="270973"/>
                  <a:pt x="1027880" y="276480"/>
                  <a:pt x="1009983" y="284281"/>
                </a:cubicBezTo>
                <a:cubicBezTo>
                  <a:pt x="992087" y="292082"/>
                  <a:pt x="976944" y="297130"/>
                  <a:pt x="964554" y="299424"/>
                </a:cubicBezTo>
                <a:cubicBezTo>
                  <a:pt x="952164" y="301719"/>
                  <a:pt x="940462" y="299883"/>
                  <a:pt x="929449" y="293917"/>
                </a:cubicBezTo>
                <a:cubicBezTo>
                  <a:pt x="918436" y="287952"/>
                  <a:pt x="895950" y="278315"/>
                  <a:pt x="861993" y="265008"/>
                </a:cubicBezTo>
                <a:cubicBezTo>
                  <a:pt x="828035" y="251700"/>
                  <a:pt x="804861" y="243210"/>
                  <a:pt x="792471" y="239539"/>
                </a:cubicBezTo>
                <a:cubicBezTo>
                  <a:pt x="780081" y="235868"/>
                  <a:pt x="770445" y="234950"/>
                  <a:pt x="763561" y="236786"/>
                </a:cubicBezTo>
                <a:cubicBezTo>
                  <a:pt x="756678" y="238622"/>
                  <a:pt x="750483" y="241375"/>
                  <a:pt x="744976" y="245046"/>
                </a:cubicBezTo>
                <a:cubicBezTo>
                  <a:pt x="739470" y="248717"/>
                  <a:pt x="733275" y="246423"/>
                  <a:pt x="726391" y="238163"/>
                </a:cubicBezTo>
                <a:cubicBezTo>
                  <a:pt x="719508" y="229903"/>
                  <a:pt x="720426" y="225084"/>
                  <a:pt x="729145" y="223708"/>
                </a:cubicBezTo>
                <a:cubicBezTo>
                  <a:pt x="737864" y="222331"/>
                  <a:pt x="746812" y="221413"/>
                  <a:pt x="755990" y="220954"/>
                </a:cubicBezTo>
                <a:cubicBezTo>
                  <a:pt x="765167" y="220496"/>
                  <a:pt x="774575" y="217972"/>
                  <a:pt x="784211" y="213383"/>
                </a:cubicBezTo>
                <a:cubicBezTo>
                  <a:pt x="793848" y="208794"/>
                  <a:pt x="812433" y="194110"/>
                  <a:pt x="839966" y="169330"/>
                </a:cubicBezTo>
                <a:cubicBezTo>
                  <a:pt x="867499" y="144550"/>
                  <a:pt x="891361" y="120688"/>
                  <a:pt x="911552" y="97743"/>
                </a:cubicBezTo>
                <a:cubicBezTo>
                  <a:pt x="884019" y="104168"/>
                  <a:pt x="858551" y="111051"/>
                  <a:pt x="835148" y="118393"/>
                </a:cubicBezTo>
                <a:cubicBezTo>
                  <a:pt x="811744" y="125735"/>
                  <a:pt x="796372" y="131013"/>
                  <a:pt x="789030" y="134225"/>
                </a:cubicBezTo>
                <a:cubicBezTo>
                  <a:pt x="781687" y="137437"/>
                  <a:pt x="772510" y="135143"/>
                  <a:pt x="761496" y="127341"/>
                </a:cubicBezTo>
                <a:cubicBezTo>
                  <a:pt x="750483" y="119540"/>
                  <a:pt x="747730" y="115640"/>
                  <a:pt x="753236" y="115640"/>
                </a:cubicBezTo>
                <a:cubicBezTo>
                  <a:pt x="759661" y="115640"/>
                  <a:pt x="770445" y="114722"/>
                  <a:pt x="785588" y="112887"/>
                </a:cubicBezTo>
                <a:cubicBezTo>
                  <a:pt x="800731" y="111051"/>
                  <a:pt x="819316" y="107150"/>
                  <a:pt x="841343" y="101185"/>
                </a:cubicBezTo>
                <a:cubicBezTo>
                  <a:pt x="863369" y="95219"/>
                  <a:pt x="881495" y="90172"/>
                  <a:pt x="895721" y="86042"/>
                </a:cubicBezTo>
                <a:cubicBezTo>
                  <a:pt x="909946" y="81912"/>
                  <a:pt x="920042" y="77782"/>
                  <a:pt x="926007" y="73652"/>
                </a:cubicBezTo>
                <a:cubicBezTo>
                  <a:pt x="927499" y="72619"/>
                  <a:pt x="929205" y="72003"/>
                  <a:pt x="931127" y="71802"/>
                </a:cubicBezTo>
                <a:close/>
                <a:moveTo>
                  <a:pt x="4034171" y="65564"/>
                </a:moveTo>
                <a:cubicBezTo>
                  <a:pt x="4036924" y="65449"/>
                  <a:pt x="4041743" y="66539"/>
                  <a:pt x="4048626" y="68833"/>
                </a:cubicBezTo>
                <a:cubicBezTo>
                  <a:pt x="4063310" y="72505"/>
                  <a:pt x="4073635" y="78470"/>
                  <a:pt x="4079601" y="86730"/>
                </a:cubicBezTo>
                <a:cubicBezTo>
                  <a:pt x="4085566" y="94990"/>
                  <a:pt x="4086943" y="104168"/>
                  <a:pt x="4083731" y="114263"/>
                </a:cubicBezTo>
                <a:cubicBezTo>
                  <a:pt x="4080518" y="124359"/>
                  <a:pt x="4076847" y="127112"/>
                  <a:pt x="4072717" y="122523"/>
                </a:cubicBezTo>
                <a:cubicBezTo>
                  <a:pt x="4068587" y="117934"/>
                  <a:pt x="4061475" y="109215"/>
                  <a:pt x="4051379" y="96367"/>
                </a:cubicBezTo>
                <a:cubicBezTo>
                  <a:pt x="4041283" y="83518"/>
                  <a:pt x="4034859" y="74570"/>
                  <a:pt x="4032106" y="69522"/>
                </a:cubicBezTo>
                <a:cubicBezTo>
                  <a:pt x="4030729" y="66998"/>
                  <a:pt x="4031417" y="65679"/>
                  <a:pt x="4034171" y="65564"/>
                </a:cubicBezTo>
                <a:close/>
                <a:moveTo>
                  <a:pt x="4344393" y="57949"/>
                </a:moveTo>
                <a:cubicBezTo>
                  <a:pt x="4346371" y="56831"/>
                  <a:pt x="4348737" y="60229"/>
                  <a:pt x="4351491" y="68145"/>
                </a:cubicBezTo>
                <a:cubicBezTo>
                  <a:pt x="4355162" y="78699"/>
                  <a:pt x="4352867" y="92007"/>
                  <a:pt x="4344607" y="108068"/>
                </a:cubicBezTo>
                <a:cubicBezTo>
                  <a:pt x="4336347" y="124129"/>
                  <a:pt x="4329465" y="128489"/>
                  <a:pt x="4323957" y="121147"/>
                </a:cubicBezTo>
                <a:cubicBezTo>
                  <a:pt x="4318451" y="113804"/>
                  <a:pt x="4320745" y="102332"/>
                  <a:pt x="4330841" y="86730"/>
                </a:cubicBezTo>
                <a:cubicBezTo>
                  <a:pt x="4336347" y="74799"/>
                  <a:pt x="4340249" y="66080"/>
                  <a:pt x="4342543" y="60573"/>
                </a:cubicBezTo>
                <a:cubicBezTo>
                  <a:pt x="4343116" y="59197"/>
                  <a:pt x="4343733" y="58322"/>
                  <a:pt x="4344393" y="57949"/>
                </a:cubicBezTo>
                <a:close/>
                <a:moveTo>
                  <a:pt x="3277593" y="57949"/>
                </a:moveTo>
                <a:cubicBezTo>
                  <a:pt x="3279572" y="56831"/>
                  <a:pt x="3281938" y="60229"/>
                  <a:pt x="3284691" y="68145"/>
                </a:cubicBezTo>
                <a:cubicBezTo>
                  <a:pt x="3288362" y="78699"/>
                  <a:pt x="3286068" y="92007"/>
                  <a:pt x="3277808" y="108068"/>
                </a:cubicBezTo>
                <a:cubicBezTo>
                  <a:pt x="3269548" y="124129"/>
                  <a:pt x="3262664" y="128489"/>
                  <a:pt x="3257158" y="121147"/>
                </a:cubicBezTo>
                <a:cubicBezTo>
                  <a:pt x="3251651" y="113804"/>
                  <a:pt x="3253946" y="102332"/>
                  <a:pt x="3264041" y="86730"/>
                </a:cubicBezTo>
                <a:cubicBezTo>
                  <a:pt x="3269548" y="74799"/>
                  <a:pt x="3273448" y="66080"/>
                  <a:pt x="3275743" y="60573"/>
                </a:cubicBezTo>
                <a:cubicBezTo>
                  <a:pt x="3276316" y="59197"/>
                  <a:pt x="3276933" y="58322"/>
                  <a:pt x="3277593" y="57949"/>
                </a:cubicBezTo>
                <a:close/>
                <a:moveTo>
                  <a:pt x="4472895" y="47581"/>
                </a:moveTo>
                <a:cubicBezTo>
                  <a:pt x="4474788" y="47294"/>
                  <a:pt x="4477455" y="47495"/>
                  <a:pt x="4480897" y="48184"/>
                </a:cubicBezTo>
                <a:cubicBezTo>
                  <a:pt x="4494663" y="50937"/>
                  <a:pt x="4505677" y="56443"/>
                  <a:pt x="4513937" y="64703"/>
                </a:cubicBezTo>
                <a:cubicBezTo>
                  <a:pt x="4522197" y="72046"/>
                  <a:pt x="4524262" y="79388"/>
                  <a:pt x="4520132" y="86730"/>
                </a:cubicBezTo>
                <a:cubicBezTo>
                  <a:pt x="4516002" y="94072"/>
                  <a:pt x="4510495" y="95219"/>
                  <a:pt x="4503612" y="90172"/>
                </a:cubicBezTo>
                <a:cubicBezTo>
                  <a:pt x="4496729" y="85124"/>
                  <a:pt x="4487781" y="76176"/>
                  <a:pt x="4476767" y="63327"/>
                </a:cubicBezTo>
                <a:cubicBezTo>
                  <a:pt x="4468507" y="53690"/>
                  <a:pt x="4467217" y="48442"/>
                  <a:pt x="4472895" y="47581"/>
                </a:cubicBezTo>
                <a:close/>
                <a:moveTo>
                  <a:pt x="3406095" y="47581"/>
                </a:moveTo>
                <a:cubicBezTo>
                  <a:pt x="3407988" y="47294"/>
                  <a:pt x="3410655" y="47495"/>
                  <a:pt x="3414097" y="48184"/>
                </a:cubicBezTo>
                <a:cubicBezTo>
                  <a:pt x="3427864" y="50937"/>
                  <a:pt x="3438877" y="56443"/>
                  <a:pt x="3447137" y="64703"/>
                </a:cubicBezTo>
                <a:cubicBezTo>
                  <a:pt x="3455397" y="72046"/>
                  <a:pt x="3457462" y="79388"/>
                  <a:pt x="3453332" y="86730"/>
                </a:cubicBezTo>
                <a:cubicBezTo>
                  <a:pt x="3449202" y="94072"/>
                  <a:pt x="3443695" y="95219"/>
                  <a:pt x="3436812" y="90172"/>
                </a:cubicBezTo>
                <a:cubicBezTo>
                  <a:pt x="3429929" y="85124"/>
                  <a:pt x="3420980" y="76176"/>
                  <a:pt x="3409967" y="63327"/>
                </a:cubicBezTo>
                <a:cubicBezTo>
                  <a:pt x="3401707" y="53690"/>
                  <a:pt x="3400417" y="48442"/>
                  <a:pt x="3406095" y="47581"/>
                </a:cubicBezTo>
                <a:close/>
                <a:moveTo>
                  <a:pt x="2590811" y="38418"/>
                </a:moveTo>
                <a:cubicBezTo>
                  <a:pt x="2592102" y="38389"/>
                  <a:pt x="2593722" y="38662"/>
                  <a:pt x="2595673" y="39235"/>
                </a:cubicBezTo>
                <a:cubicBezTo>
                  <a:pt x="2603474" y="41530"/>
                  <a:pt x="2610587" y="45201"/>
                  <a:pt x="2617011" y="50249"/>
                </a:cubicBezTo>
                <a:cubicBezTo>
                  <a:pt x="2623435" y="55296"/>
                  <a:pt x="2624353" y="60803"/>
                  <a:pt x="2619764" y="66768"/>
                </a:cubicBezTo>
                <a:cubicBezTo>
                  <a:pt x="2615176" y="72734"/>
                  <a:pt x="2609898" y="83518"/>
                  <a:pt x="2603933" y="99120"/>
                </a:cubicBezTo>
                <a:cubicBezTo>
                  <a:pt x="2597967" y="114722"/>
                  <a:pt x="2592231" y="132160"/>
                  <a:pt x="2586724" y="151433"/>
                </a:cubicBezTo>
                <a:cubicBezTo>
                  <a:pt x="2609669" y="158775"/>
                  <a:pt x="2624124" y="168182"/>
                  <a:pt x="2630089" y="179655"/>
                </a:cubicBezTo>
                <a:cubicBezTo>
                  <a:pt x="2636055" y="191127"/>
                  <a:pt x="2636972" y="201452"/>
                  <a:pt x="2632842" y="210629"/>
                </a:cubicBezTo>
                <a:cubicBezTo>
                  <a:pt x="2628712" y="219807"/>
                  <a:pt x="2621370" y="216136"/>
                  <a:pt x="2610816" y="199616"/>
                </a:cubicBezTo>
                <a:cubicBezTo>
                  <a:pt x="2600262" y="183096"/>
                  <a:pt x="2591313" y="168871"/>
                  <a:pt x="2583971" y="156940"/>
                </a:cubicBezTo>
                <a:cubicBezTo>
                  <a:pt x="2574793" y="178966"/>
                  <a:pt x="2563780" y="198698"/>
                  <a:pt x="2550931" y="216136"/>
                </a:cubicBezTo>
                <a:cubicBezTo>
                  <a:pt x="2538083" y="233574"/>
                  <a:pt x="2525234" y="246193"/>
                  <a:pt x="2512385" y="253994"/>
                </a:cubicBezTo>
                <a:cubicBezTo>
                  <a:pt x="2499536" y="261795"/>
                  <a:pt x="2498848" y="259042"/>
                  <a:pt x="2510320" y="245734"/>
                </a:cubicBezTo>
                <a:cubicBezTo>
                  <a:pt x="2521792" y="232427"/>
                  <a:pt x="2533035" y="215907"/>
                  <a:pt x="2544048" y="196175"/>
                </a:cubicBezTo>
                <a:cubicBezTo>
                  <a:pt x="2555061" y="176442"/>
                  <a:pt x="2564009" y="157169"/>
                  <a:pt x="2570893" y="138355"/>
                </a:cubicBezTo>
                <a:cubicBezTo>
                  <a:pt x="2577776" y="119540"/>
                  <a:pt x="2583053" y="101414"/>
                  <a:pt x="2586724" y="83977"/>
                </a:cubicBezTo>
                <a:cubicBezTo>
                  <a:pt x="2590396" y="66539"/>
                  <a:pt x="2590854" y="54149"/>
                  <a:pt x="2588101" y="46807"/>
                </a:cubicBezTo>
                <a:cubicBezTo>
                  <a:pt x="2586036" y="41300"/>
                  <a:pt x="2586939" y="38504"/>
                  <a:pt x="2590811" y="38418"/>
                </a:cubicBezTo>
                <a:close/>
                <a:moveTo>
                  <a:pt x="3721841" y="38203"/>
                </a:moveTo>
                <a:cubicBezTo>
                  <a:pt x="3725168" y="38662"/>
                  <a:pt x="3728323" y="39924"/>
                  <a:pt x="3731305" y="41989"/>
                </a:cubicBezTo>
                <a:cubicBezTo>
                  <a:pt x="3737271" y="46119"/>
                  <a:pt x="3736124" y="50019"/>
                  <a:pt x="3727864" y="53690"/>
                </a:cubicBezTo>
                <a:cubicBezTo>
                  <a:pt x="3719604" y="57361"/>
                  <a:pt x="3703084" y="61032"/>
                  <a:pt x="3678304" y="64703"/>
                </a:cubicBezTo>
                <a:cubicBezTo>
                  <a:pt x="3687482" y="72046"/>
                  <a:pt x="3689088" y="77782"/>
                  <a:pt x="3683123" y="81912"/>
                </a:cubicBezTo>
                <a:cubicBezTo>
                  <a:pt x="3677157" y="86042"/>
                  <a:pt x="3670503" y="92466"/>
                  <a:pt x="3663161" y="101185"/>
                </a:cubicBezTo>
                <a:cubicBezTo>
                  <a:pt x="3655819" y="109904"/>
                  <a:pt x="3650083" y="116787"/>
                  <a:pt x="3645953" y="121835"/>
                </a:cubicBezTo>
                <a:cubicBezTo>
                  <a:pt x="3641823" y="126883"/>
                  <a:pt x="3643658" y="128718"/>
                  <a:pt x="3651459" y="127341"/>
                </a:cubicBezTo>
                <a:cubicBezTo>
                  <a:pt x="3659260" y="125965"/>
                  <a:pt x="3676927" y="123441"/>
                  <a:pt x="3704461" y="119770"/>
                </a:cubicBezTo>
                <a:cubicBezTo>
                  <a:pt x="3702625" y="112428"/>
                  <a:pt x="3700331" y="104856"/>
                  <a:pt x="3697577" y="97055"/>
                </a:cubicBezTo>
                <a:cubicBezTo>
                  <a:pt x="3694824" y="89254"/>
                  <a:pt x="3697118" y="87189"/>
                  <a:pt x="3704461" y="90860"/>
                </a:cubicBezTo>
                <a:cubicBezTo>
                  <a:pt x="3711803" y="94531"/>
                  <a:pt x="3718227" y="99579"/>
                  <a:pt x="3723734" y="106003"/>
                </a:cubicBezTo>
                <a:cubicBezTo>
                  <a:pt x="3729241" y="112428"/>
                  <a:pt x="3732223" y="119082"/>
                  <a:pt x="3732682" y="125965"/>
                </a:cubicBezTo>
                <a:cubicBezTo>
                  <a:pt x="3733141" y="132848"/>
                  <a:pt x="3731305" y="138584"/>
                  <a:pt x="3727175" y="143173"/>
                </a:cubicBezTo>
                <a:cubicBezTo>
                  <a:pt x="3723045" y="147762"/>
                  <a:pt x="3717309" y="142714"/>
                  <a:pt x="3709967" y="128030"/>
                </a:cubicBezTo>
                <a:cubicBezTo>
                  <a:pt x="3691612" y="131701"/>
                  <a:pt x="3678763" y="134454"/>
                  <a:pt x="3671421" y="136290"/>
                </a:cubicBezTo>
                <a:cubicBezTo>
                  <a:pt x="3681517" y="142714"/>
                  <a:pt x="3685647" y="148221"/>
                  <a:pt x="3683811" y="152810"/>
                </a:cubicBezTo>
                <a:cubicBezTo>
                  <a:pt x="3681975" y="157399"/>
                  <a:pt x="3681057" y="166576"/>
                  <a:pt x="3681057" y="180343"/>
                </a:cubicBezTo>
                <a:cubicBezTo>
                  <a:pt x="3685647" y="179425"/>
                  <a:pt x="3692300" y="177819"/>
                  <a:pt x="3701019" y="175525"/>
                </a:cubicBezTo>
                <a:cubicBezTo>
                  <a:pt x="3709738" y="173230"/>
                  <a:pt x="3716851" y="174377"/>
                  <a:pt x="3722357" y="178966"/>
                </a:cubicBezTo>
                <a:cubicBezTo>
                  <a:pt x="3727864" y="183555"/>
                  <a:pt x="3725111" y="187226"/>
                  <a:pt x="3714097" y="189980"/>
                </a:cubicBezTo>
                <a:cubicBezTo>
                  <a:pt x="3703084" y="192733"/>
                  <a:pt x="3691612" y="195486"/>
                  <a:pt x="3679681" y="198240"/>
                </a:cubicBezTo>
                <a:cubicBezTo>
                  <a:pt x="3678763" y="212924"/>
                  <a:pt x="3678304" y="223937"/>
                  <a:pt x="3678304" y="231279"/>
                </a:cubicBezTo>
                <a:cubicBezTo>
                  <a:pt x="3686564" y="229444"/>
                  <a:pt x="3699642" y="226691"/>
                  <a:pt x="3717539" y="223019"/>
                </a:cubicBezTo>
                <a:cubicBezTo>
                  <a:pt x="3735435" y="219348"/>
                  <a:pt x="3745990" y="218889"/>
                  <a:pt x="3749202" y="221643"/>
                </a:cubicBezTo>
                <a:cubicBezTo>
                  <a:pt x="3752415" y="224396"/>
                  <a:pt x="3740025" y="229444"/>
                  <a:pt x="3712032" y="236786"/>
                </a:cubicBezTo>
                <a:cubicBezTo>
                  <a:pt x="3684040" y="244128"/>
                  <a:pt x="3661784" y="251012"/>
                  <a:pt x="3645264" y="257436"/>
                </a:cubicBezTo>
                <a:cubicBezTo>
                  <a:pt x="3628744" y="263860"/>
                  <a:pt x="3617961" y="268449"/>
                  <a:pt x="3612913" y="271203"/>
                </a:cubicBezTo>
                <a:cubicBezTo>
                  <a:pt x="3607865" y="273956"/>
                  <a:pt x="3603047" y="273497"/>
                  <a:pt x="3598458" y="269826"/>
                </a:cubicBezTo>
                <a:cubicBezTo>
                  <a:pt x="3593869" y="266155"/>
                  <a:pt x="3589739" y="261107"/>
                  <a:pt x="3586068" y="254683"/>
                </a:cubicBezTo>
                <a:cubicBezTo>
                  <a:pt x="3582397" y="248258"/>
                  <a:pt x="3586068" y="245275"/>
                  <a:pt x="3597081" y="245734"/>
                </a:cubicBezTo>
                <a:cubicBezTo>
                  <a:pt x="3608095" y="246193"/>
                  <a:pt x="3629662" y="242293"/>
                  <a:pt x="3661784" y="234033"/>
                </a:cubicBezTo>
                <a:lnTo>
                  <a:pt x="3661784" y="202370"/>
                </a:lnTo>
                <a:cubicBezTo>
                  <a:pt x="3650771" y="204205"/>
                  <a:pt x="3642740" y="205582"/>
                  <a:pt x="3637693" y="206500"/>
                </a:cubicBezTo>
                <a:cubicBezTo>
                  <a:pt x="3632645" y="207417"/>
                  <a:pt x="3627138" y="205582"/>
                  <a:pt x="3621173" y="200993"/>
                </a:cubicBezTo>
                <a:cubicBezTo>
                  <a:pt x="3615207" y="196404"/>
                  <a:pt x="3615895" y="193880"/>
                  <a:pt x="3623238" y="193421"/>
                </a:cubicBezTo>
                <a:cubicBezTo>
                  <a:pt x="3630580" y="192962"/>
                  <a:pt x="3643429" y="190438"/>
                  <a:pt x="3661784" y="185850"/>
                </a:cubicBezTo>
                <a:cubicBezTo>
                  <a:pt x="3661784" y="166576"/>
                  <a:pt x="3659490" y="151433"/>
                  <a:pt x="3654901" y="140420"/>
                </a:cubicBezTo>
                <a:cubicBezTo>
                  <a:pt x="3639299" y="145926"/>
                  <a:pt x="3628285" y="150515"/>
                  <a:pt x="3621861" y="154186"/>
                </a:cubicBezTo>
                <a:cubicBezTo>
                  <a:pt x="3615437" y="157857"/>
                  <a:pt x="3610848" y="158546"/>
                  <a:pt x="3608095" y="156251"/>
                </a:cubicBezTo>
                <a:cubicBezTo>
                  <a:pt x="3605341" y="153957"/>
                  <a:pt x="3603505" y="149827"/>
                  <a:pt x="3602588" y="143861"/>
                </a:cubicBezTo>
                <a:cubicBezTo>
                  <a:pt x="3601670" y="137896"/>
                  <a:pt x="3606029" y="133078"/>
                  <a:pt x="3615666" y="129406"/>
                </a:cubicBezTo>
                <a:cubicBezTo>
                  <a:pt x="3625303" y="125735"/>
                  <a:pt x="3634939" y="117475"/>
                  <a:pt x="3644576" y="104627"/>
                </a:cubicBezTo>
                <a:cubicBezTo>
                  <a:pt x="3654213" y="91778"/>
                  <a:pt x="3659490" y="79847"/>
                  <a:pt x="3660407" y="68833"/>
                </a:cubicBezTo>
                <a:cubicBezTo>
                  <a:pt x="3650312" y="70669"/>
                  <a:pt x="3641823" y="71357"/>
                  <a:pt x="3634939" y="70898"/>
                </a:cubicBezTo>
                <a:cubicBezTo>
                  <a:pt x="3628056" y="70440"/>
                  <a:pt x="3622091" y="68604"/>
                  <a:pt x="3617043" y="65392"/>
                </a:cubicBezTo>
                <a:cubicBezTo>
                  <a:pt x="3611995" y="62180"/>
                  <a:pt x="3613372" y="60115"/>
                  <a:pt x="3621173" y="59197"/>
                </a:cubicBezTo>
                <a:cubicBezTo>
                  <a:pt x="3628974" y="58279"/>
                  <a:pt x="3644117" y="55296"/>
                  <a:pt x="3666603" y="50249"/>
                </a:cubicBezTo>
                <a:cubicBezTo>
                  <a:pt x="3689088" y="45201"/>
                  <a:pt x="3704002" y="41530"/>
                  <a:pt x="3711344" y="39235"/>
                </a:cubicBezTo>
                <a:cubicBezTo>
                  <a:pt x="3715015" y="38088"/>
                  <a:pt x="3718514" y="37744"/>
                  <a:pt x="3721841" y="38203"/>
                </a:cubicBezTo>
                <a:close/>
                <a:moveTo>
                  <a:pt x="75343" y="28910"/>
                </a:moveTo>
                <a:cubicBezTo>
                  <a:pt x="81308" y="29828"/>
                  <a:pt x="87962" y="33040"/>
                  <a:pt x="95304" y="38547"/>
                </a:cubicBezTo>
                <a:cubicBezTo>
                  <a:pt x="102647" y="44054"/>
                  <a:pt x="104482" y="49101"/>
                  <a:pt x="100811" y="53690"/>
                </a:cubicBezTo>
                <a:cubicBezTo>
                  <a:pt x="97140" y="58279"/>
                  <a:pt x="87962" y="77552"/>
                  <a:pt x="73278" y="111510"/>
                </a:cubicBezTo>
                <a:cubicBezTo>
                  <a:pt x="92551" y="106921"/>
                  <a:pt x="105400" y="102332"/>
                  <a:pt x="111824" y="97743"/>
                </a:cubicBezTo>
                <a:cubicBezTo>
                  <a:pt x="118249" y="93154"/>
                  <a:pt x="123985" y="92237"/>
                  <a:pt x="129033" y="94990"/>
                </a:cubicBezTo>
                <a:cubicBezTo>
                  <a:pt x="134080" y="97743"/>
                  <a:pt x="139587" y="101414"/>
                  <a:pt x="145553" y="106003"/>
                </a:cubicBezTo>
                <a:cubicBezTo>
                  <a:pt x="151518" y="110592"/>
                  <a:pt x="150830" y="114263"/>
                  <a:pt x="143488" y="117017"/>
                </a:cubicBezTo>
                <a:cubicBezTo>
                  <a:pt x="136145" y="119770"/>
                  <a:pt x="127197" y="126424"/>
                  <a:pt x="116643" y="136978"/>
                </a:cubicBezTo>
                <a:cubicBezTo>
                  <a:pt x="106088" y="147532"/>
                  <a:pt x="101499" y="150286"/>
                  <a:pt x="102876" y="145238"/>
                </a:cubicBezTo>
                <a:cubicBezTo>
                  <a:pt x="104253" y="140190"/>
                  <a:pt x="107235" y="132848"/>
                  <a:pt x="111824" y="123211"/>
                </a:cubicBezTo>
                <a:cubicBezTo>
                  <a:pt x="116413" y="113575"/>
                  <a:pt x="112742" y="110592"/>
                  <a:pt x="100811" y="114263"/>
                </a:cubicBezTo>
                <a:cubicBezTo>
                  <a:pt x="88880" y="117934"/>
                  <a:pt x="81767" y="120458"/>
                  <a:pt x="79473" y="121835"/>
                </a:cubicBezTo>
                <a:cubicBezTo>
                  <a:pt x="77178" y="123211"/>
                  <a:pt x="73278" y="122523"/>
                  <a:pt x="67771" y="119770"/>
                </a:cubicBezTo>
                <a:cubicBezTo>
                  <a:pt x="54922" y="141796"/>
                  <a:pt x="42074" y="159234"/>
                  <a:pt x="29225" y="172083"/>
                </a:cubicBezTo>
                <a:cubicBezTo>
                  <a:pt x="16376" y="184932"/>
                  <a:pt x="7428" y="192274"/>
                  <a:pt x="2380" y="194110"/>
                </a:cubicBezTo>
                <a:cubicBezTo>
                  <a:pt x="-2668" y="195945"/>
                  <a:pt x="315" y="190209"/>
                  <a:pt x="11328" y="176901"/>
                </a:cubicBezTo>
                <a:cubicBezTo>
                  <a:pt x="22341" y="163594"/>
                  <a:pt x="33355" y="146844"/>
                  <a:pt x="44368" y="126653"/>
                </a:cubicBezTo>
                <a:cubicBezTo>
                  <a:pt x="55381" y="106462"/>
                  <a:pt x="63412" y="88336"/>
                  <a:pt x="68460" y="72275"/>
                </a:cubicBezTo>
                <a:cubicBezTo>
                  <a:pt x="73507" y="56214"/>
                  <a:pt x="74425" y="44742"/>
                  <a:pt x="71213" y="37859"/>
                </a:cubicBezTo>
                <a:cubicBezTo>
                  <a:pt x="68001" y="30975"/>
                  <a:pt x="69377" y="27992"/>
                  <a:pt x="75343" y="28910"/>
                </a:cubicBezTo>
                <a:close/>
                <a:moveTo>
                  <a:pt x="1920361" y="25813"/>
                </a:moveTo>
                <a:cubicBezTo>
                  <a:pt x="1923687" y="25354"/>
                  <a:pt x="1927416" y="25698"/>
                  <a:pt x="1931546" y="26845"/>
                </a:cubicBezTo>
                <a:cubicBezTo>
                  <a:pt x="1939806" y="29140"/>
                  <a:pt x="1945312" y="33958"/>
                  <a:pt x="1948066" y="41300"/>
                </a:cubicBezTo>
                <a:cubicBezTo>
                  <a:pt x="1950819" y="48642"/>
                  <a:pt x="1950590" y="56902"/>
                  <a:pt x="1947378" y="66080"/>
                </a:cubicBezTo>
                <a:cubicBezTo>
                  <a:pt x="1944165" y="75258"/>
                  <a:pt x="1939347" y="83977"/>
                  <a:pt x="1932922" y="92237"/>
                </a:cubicBezTo>
                <a:cubicBezTo>
                  <a:pt x="1926498" y="100497"/>
                  <a:pt x="1918009" y="108986"/>
                  <a:pt x="1907454" y="117705"/>
                </a:cubicBezTo>
                <a:cubicBezTo>
                  <a:pt x="1896900" y="126424"/>
                  <a:pt x="1890705" y="130324"/>
                  <a:pt x="1888869" y="129406"/>
                </a:cubicBezTo>
                <a:cubicBezTo>
                  <a:pt x="1887034" y="128489"/>
                  <a:pt x="1890246" y="123900"/>
                  <a:pt x="1898506" y="115640"/>
                </a:cubicBezTo>
                <a:cubicBezTo>
                  <a:pt x="1906766" y="107380"/>
                  <a:pt x="1912731" y="100267"/>
                  <a:pt x="1916403" y="94302"/>
                </a:cubicBezTo>
                <a:cubicBezTo>
                  <a:pt x="1920074" y="88336"/>
                  <a:pt x="1924204" y="80764"/>
                  <a:pt x="1928793" y="71587"/>
                </a:cubicBezTo>
                <a:cubicBezTo>
                  <a:pt x="1918697" y="71587"/>
                  <a:pt x="1911814" y="69063"/>
                  <a:pt x="1908143" y="64015"/>
                </a:cubicBezTo>
                <a:cubicBezTo>
                  <a:pt x="1904472" y="58967"/>
                  <a:pt x="1902866" y="53002"/>
                  <a:pt x="1903324" y="46119"/>
                </a:cubicBezTo>
                <a:cubicBezTo>
                  <a:pt x="1903783" y="39235"/>
                  <a:pt x="1906537" y="33729"/>
                  <a:pt x="1911584" y="29599"/>
                </a:cubicBezTo>
                <a:cubicBezTo>
                  <a:pt x="1914108" y="27534"/>
                  <a:pt x="1917034" y="26272"/>
                  <a:pt x="1920361" y="25813"/>
                </a:cubicBezTo>
                <a:close/>
                <a:moveTo>
                  <a:pt x="1848774" y="25813"/>
                </a:moveTo>
                <a:cubicBezTo>
                  <a:pt x="1852101" y="25354"/>
                  <a:pt x="1855829" y="25698"/>
                  <a:pt x="1859959" y="26845"/>
                </a:cubicBezTo>
                <a:cubicBezTo>
                  <a:pt x="1868220" y="29140"/>
                  <a:pt x="1873726" y="33958"/>
                  <a:pt x="1876479" y="41300"/>
                </a:cubicBezTo>
                <a:cubicBezTo>
                  <a:pt x="1879233" y="48642"/>
                  <a:pt x="1879003" y="56902"/>
                  <a:pt x="1875791" y="66080"/>
                </a:cubicBezTo>
                <a:cubicBezTo>
                  <a:pt x="1872579" y="75258"/>
                  <a:pt x="1867761" y="83977"/>
                  <a:pt x="1861336" y="92237"/>
                </a:cubicBezTo>
                <a:cubicBezTo>
                  <a:pt x="1854912" y="100497"/>
                  <a:pt x="1846423" y="108986"/>
                  <a:pt x="1835868" y="117705"/>
                </a:cubicBezTo>
                <a:cubicBezTo>
                  <a:pt x="1825313" y="126424"/>
                  <a:pt x="1819119" y="130324"/>
                  <a:pt x="1817283" y="129406"/>
                </a:cubicBezTo>
                <a:cubicBezTo>
                  <a:pt x="1815448" y="128489"/>
                  <a:pt x="1818660" y="123900"/>
                  <a:pt x="1826920" y="115640"/>
                </a:cubicBezTo>
                <a:cubicBezTo>
                  <a:pt x="1835180" y="107380"/>
                  <a:pt x="1841145" y="100267"/>
                  <a:pt x="1844816" y="94302"/>
                </a:cubicBezTo>
                <a:cubicBezTo>
                  <a:pt x="1848487" y="88336"/>
                  <a:pt x="1852617" y="80764"/>
                  <a:pt x="1857206" y="71587"/>
                </a:cubicBezTo>
                <a:cubicBezTo>
                  <a:pt x="1847111" y="71587"/>
                  <a:pt x="1840228" y="69063"/>
                  <a:pt x="1836556" y="64015"/>
                </a:cubicBezTo>
                <a:cubicBezTo>
                  <a:pt x="1832885" y="58967"/>
                  <a:pt x="1831279" y="53002"/>
                  <a:pt x="1831738" y="46119"/>
                </a:cubicBezTo>
                <a:cubicBezTo>
                  <a:pt x="1832197" y="39235"/>
                  <a:pt x="1834950" y="33729"/>
                  <a:pt x="1839998" y="29599"/>
                </a:cubicBezTo>
                <a:cubicBezTo>
                  <a:pt x="1842522" y="27534"/>
                  <a:pt x="1845447" y="26272"/>
                  <a:pt x="1848774" y="25813"/>
                </a:cubicBezTo>
                <a:close/>
                <a:moveTo>
                  <a:pt x="2687221" y="24866"/>
                </a:moveTo>
                <a:cubicBezTo>
                  <a:pt x="2688482" y="24694"/>
                  <a:pt x="2690089" y="24895"/>
                  <a:pt x="2692039" y="25469"/>
                </a:cubicBezTo>
                <a:cubicBezTo>
                  <a:pt x="2699840" y="27763"/>
                  <a:pt x="2706953" y="31434"/>
                  <a:pt x="2713377" y="36482"/>
                </a:cubicBezTo>
                <a:cubicBezTo>
                  <a:pt x="2719802" y="41530"/>
                  <a:pt x="2721408" y="46577"/>
                  <a:pt x="2718195" y="51625"/>
                </a:cubicBezTo>
                <a:cubicBezTo>
                  <a:pt x="2714983" y="56673"/>
                  <a:pt x="2711542" y="67916"/>
                  <a:pt x="2707870" y="85353"/>
                </a:cubicBezTo>
                <a:cubicBezTo>
                  <a:pt x="2704199" y="102791"/>
                  <a:pt x="2699610" y="122523"/>
                  <a:pt x="2694104" y="144550"/>
                </a:cubicBezTo>
                <a:cubicBezTo>
                  <a:pt x="2717048" y="179425"/>
                  <a:pt x="2736092" y="203746"/>
                  <a:pt x="2751235" y="217513"/>
                </a:cubicBezTo>
                <a:cubicBezTo>
                  <a:pt x="2766379" y="231279"/>
                  <a:pt x="2783357" y="241834"/>
                  <a:pt x="2802172" y="249176"/>
                </a:cubicBezTo>
                <a:cubicBezTo>
                  <a:pt x="2820986" y="256518"/>
                  <a:pt x="2823510" y="260648"/>
                  <a:pt x="2809743" y="261566"/>
                </a:cubicBezTo>
                <a:cubicBezTo>
                  <a:pt x="2795977" y="262484"/>
                  <a:pt x="2781751" y="262713"/>
                  <a:pt x="2767067" y="262254"/>
                </a:cubicBezTo>
                <a:cubicBezTo>
                  <a:pt x="2752383" y="261795"/>
                  <a:pt x="2740222" y="253306"/>
                  <a:pt x="2730585" y="236786"/>
                </a:cubicBezTo>
                <a:cubicBezTo>
                  <a:pt x="2720949" y="220266"/>
                  <a:pt x="2707870" y="193651"/>
                  <a:pt x="2691351" y="156940"/>
                </a:cubicBezTo>
                <a:cubicBezTo>
                  <a:pt x="2677584" y="193651"/>
                  <a:pt x="2663359" y="221413"/>
                  <a:pt x="2648674" y="240228"/>
                </a:cubicBezTo>
                <a:cubicBezTo>
                  <a:pt x="2633990" y="259042"/>
                  <a:pt x="2618158" y="273038"/>
                  <a:pt x="2601179" y="282216"/>
                </a:cubicBezTo>
                <a:cubicBezTo>
                  <a:pt x="2584201" y="291394"/>
                  <a:pt x="2584201" y="287722"/>
                  <a:pt x="2601179" y="271203"/>
                </a:cubicBezTo>
                <a:cubicBezTo>
                  <a:pt x="2618158" y="254683"/>
                  <a:pt x="2633072" y="233803"/>
                  <a:pt x="2645921" y="208564"/>
                </a:cubicBezTo>
                <a:cubicBezTo>
                  <a:pt x="2658770" y="183326"/>
                  <a:pt x="2668177" y="159234"/>
                  <a:pt x="2674142" y="136290"/>
                </a:cubicBezTo>
                <a:cubicBezTo>
                  <a:pt x="2680108" y="113345"/>
                  <a:pt x="2684238" y="93384"/>
                  <a:pt x="2686532" y="76405"/>
                </a:cubicBezTo>
                <a:cubicBezTo>
                  <a:pt x="2688827" y="59426"/>
                  <a:pt x="2688368" y="46119"/>
                  <a:pt x="2685156" y="36482"/>
                </a:cubicBezTo>
                <a:cubicBezTo>
                  <a:pt x="2682746" y="29254"/>
                  <a:pt x="2683435" y="25383"/>
                  <a:pt x="2687221" y="24866"/>
                </a:cubicBezTo>
                <a:close/>
                <a:moveTo>
                  <a:pt x="1356902" y="22027"/>
                </a:moveTo>
                <a:cubicBezTo>
                  <a:pt x="1359196" y="22945"/>
                  <a:pt x="1355984" y="27304"/>
                  <a:pt x="1347265" y="35105"/>
                </a:cubicBezTo>
                <a:cubicBezTo>
                  <a:pt x="1338546" y="42906"/>
                  <a:pt x="1331892" y="50019"/>
                  <a:pt x="1327304" y="56443"/>
                </a:cubicBezTo>
                <a:cubicBezTo>
                  <a:pt x="1322715" y="62868"/>
                  <a:pt x="1318585" y="71587"/>
                  <a:pt x="1314914" y="82600"/>
                </a:cubicBezTo>
                <a:cubicBezTo>
                  <a:pt x="1325927" y="81682"/>
                  <a:pt x="1333499" y="83977"/>
                  <a:pt x="1337629" y="89483"/>
                </a:cubicBezTo>
                <a:cubicBezTo>
                  <a:pt x="1341759" y="94990"/>
                  <a:pt x="1343365" y="100955"/>
                  <a:pt x="1342447" y="107380"/>
                </a:cubicBezTo>
                <a:cubicBezTo>
                  <a:pt x="1341529" y="113804"/>
                  <a:pt x="1338088" y="119311"/>
                  <a:pt x="1332122" y="123900"/>
                </a:cubicBezTo>
                <a:cubicBezTo>
                  <a:pt x="1326157" y="128489"/>
                  <a:pt x="1319273" y="129636"/>
                  <a:pt x="1311472" y="127341"/>
                </a:cubicBezTo>
                <a:cubicBezTo>
                  <a:pt x="1303671" y="125047"/>
                  <a:pt x="1298164" y="120229"/>
                  <a:pt x="1294952" y="112887"/>
                </a:cubicBezTo>
                <a:cubicBezTo>
                  <a:pt x="1291740" y="105544"/>
                  <a:pt x="1291740" y="96825"/>
                  <a:pt x="1294952" y="86730"/>
                </a:cubicBezTo>
                <a:cubicBezTo>
                  <a:pt x="1298164" y="76635"/>
                  <a:pt x="1303212" y="67227"/>
                  <a:pt x="1310095" y="58508"/>
                </a:cubicBezTo>
                <a:cubicBezTo>
                  <a:pt x="1316979" y="49790"/>
                  <a:pt x="1325927" y="41300"/>
                  <a:pt x="1336940" y="33040"/>
                </a:cubicBezTo>
                <a:cubicBezTo>
                  <a:pt x="1347954" y="24780"/>
                  <a:pt x="1354607" y="21109"/>
                  <a:pt x="1356902" y="22027"/>
                </a:cubicBezTo>
                <a:close/>
                <a:moveTo>
                  <a:pt x="1282562" y="22027"/>
                </a:moveTo>
                <a:cubicBezTo>
                  <a:pt x="1284857" y="22945"/>
                  <a:pt x="1281644" y="27304"/>
                  <a:pt x="1272926" y="35105"/>
                </a:cubicBezTo>
                <a:cubicBezTo>
                  <a:pt x="1264207" y="42906"/>
                  <a:pt x="1257553" y="50019"/>
                  <a:pt x="1252964" y="56443"/>
                </a:cubicBezTo>
                <a:cubicBezTo>
                  <a:pt x="1248375" y="62868"/>
                  <a:pt x="1244245" y="71587"/>
                  <a:pt x="1240574" y="82600"/>
                </a:cubicBezTo>
                <a:cubicBezTo>
                  <a:pt x="1251587" y="81682"/>
                  <a:pt x="1259159" y="83977"/>
                  <a:pt x="1263289" y="89483"/>
                </a:cubicBezTo>
                <a:cubicBezTo>
                  <a:pt x="1267419" y="94990"/>
                  <a:pt x="1269025" y="100955"/>
                  <a:pt x="1268107" y="107380"/>
                </a:cubicBezTo>
                <a:cubicBezTo>
                  <a:pt x="1267189" y="113804"/>
                  <a:pt x="1263748" y="119311"/>
                  <a:pt x="1257782" y="123900"/>
                </a:cubicBezTo>
                <a:cubicBezTo>
                  <a:pt x="1251817" y="128489"/>
                  <a:pt x="1244933" y="129636"/>
                  <a:pt x="1237132" y="127341"/>
                </a:cubicBezTo>
                <a:cubicBezTo>
                  <a:pt x="1229331" y="125047"/>
                  <a:pt x="1223825" y="120229"/>
                  <a:pt x="1220612" y="112887"/>
                </a:cubicBezTo>
                <a:cubicBezTo>
                  <a:pt x="1217400" y="105544"/>
                  <a:pt x="1217400" y="96825"/>
                  <a:pt x="1220612" y="86730"/>
                </a:cubicBezTo>
                <a:cubicBezTo>
                  <a:pt x="1223825" y="76635"/>
                  <a:pt x="1228873" y="67227"/>
                  <a:pt x="1235756" y="58508"/>
                </a:cubicBezTo>
                <a:cubicBezTo>
                  <a:pt x="1242639" y="49790"/>
                  <a:pt x="1251587" y="41300"/>
                  <a:pt x="1262601" y="33040"/>
                </a:cubicBezTo>
                <a:cubicBezTo>
                  <a:pt x="1273614" y="24780"/>
                  <a:pt x="1280268" y="21109"/>
                  <a:pt x="1282562" y="22027"/>
                </a:cubicBezTo>
                <a:close/>
                <a:moveTo>
                  <a:pt x="199457" y="20220"/>
                </a:moveTo>
                <a:cubicBezTo>
                  <a:pt x="200691" y="20163"/>
                  <a:pt x="202225" y="20536"/>
                  <a:pt x="204061" y="21339"/>
                </a:cubicBezTo>
                <a:cubicBezTo>
                  <a:pt x="211403" y="24551"/>
                  <a:pt x="217598" y="28222"/>
                  <a:pt x="222646" y="32352"/>
                </a:cubicBezTo>
                <a:cubicBezTo>
                  <a:pt x="227693" y="36482"/>
                  <a:pt x="228382" y="40382"/>
                  <a:pt x="224710" y="44054"/>
                </a:cubicBezTo>
                <a:cubicBezTo>
                  <a:pt x="221039" y="47725"/>
                  <a:pt x="215992" y="57132"/>
                  <a:pt x="209567" y="72275"/>
                </a:cubicBezTo>
                <a:cubicBezTo>
                  <a:pt x="203143" y="87418"/>
                  <a:pt x="195801" y="102791"/>
                  <a:pt x="187541" y="118393"/>
                </a:cubicBezTo>
                <a:cubicBezTo>
                  <a:pt x="197636" y="117475"/>
                  <a:pt x="208879" y="114722"/>
                  <a:pt x="221269" y="110133"/>
                </a:cubicBezTo>
                <a:cubicBezTo>
                  <a:pt x="233659" y="105544"/>
                  <a:pt x="242837" y="101644"/>
                  <a:pt x="248802" y="98432"/>
                </a:cubicBezTo>
                <a:cubicBezTo>
                  <a:pt x="254768" y="95219"/>
                  <a:pt x="264863" y="98890"/>
                  <a:pt x="279089" y="109445"/>
                </a:cubicBezTo>
                <a:cubicBezTo>
                  <a:pt x="293314" y="119999"/>
                  <a:pt x="295379" y="126194"/>
                  <a:pt x="285284" y="128030"/>
                </a:cubicBezTo>
                <a:cubicBezTo>
                  <a:pt x="275188" y="129865"/>
                  <a:pt x="264634" y="136290"/>
                  <a:pt x="253620" y="147303"/>
                </a:cubicBezTo>
                <a:cubicBezTo>
                  <a:pt x="242607" y="158316"/>
                  <a:pt x="239165" y="157628"/>
                  <a:pt x="243295" y="145238"/>
                </a:cubicBezTo>
                <a:cubicBezTo>
                  <a:pt x="247425" y="132848"/>
                  <a:pt x="249261" y="124588"/>
                  <a:pt x="248802" y="120458"/>
                </a:cubicBezTo>
                <a:cubicBezTo>
                  <a:pt x="248343" y="116328"/>
                  <a:pt x="240772" y="116328"/>
                  <a:pt x="226087" y="120458"/>
                </a:cubicBezTo>
                <a:cubicBezTo>
                  <a:pt x="211403" y="124588"/>
                  <a:pt x="201996" y="127341"/>
                  <a:pt x="197866" y="128718"/>
                </a:cubicBezTo>
                <a:cubicBezTo>
                  <a:pt x="193736" y="130095"/>
                  <a:pt x="188917" y="129406"/>
                  <a:pt x="183411" y="126653"/>
                </a:cubicBezTo>
                <a:cubicBezTo>
                  <a:pt x="164138" y="150515"/>
                  <a:pt x="151518" y="163364"/>
                  <a:pt x="145553" y="165200"/>
                </a:cubicBezTo>
                <a:cubicBezTo>
                  <a:pt x="139587" y="167035"/>
                  <a:pt x="141423" y="161987"/>
                  <a:pt x="151059" y="150056"/>
                </a:cubicBezTo>
                <a:cubicBezTo>
                  <a:pt x="160696" y="138125"/>
                  <a:pt x="171250" y="118164"/>
                  <a:pt x="182722" y="90172"/>
                </a:cubicBezTo>
                <a:cubicBezTo>
                  <a:pt x="194195" y="62180"/>
                  <a:pt x="198783" y="42906"/>
                  <a:pt x="196489" y="32352"/>
                </a:cubicBezTo>
                <a:cubicBezTo>
                  <a:pt x="194768" y="24436"/>
                  <a:pt x="195758" y="20392"/>
                  <a:pt x="199457" y="20220"/>
                </a:cubicBezTo>
                <a:close/>
                <a:moveTo>
                  <a:pt x="3039000" y="19919"/>
                </a:moveTo>
                <a:cubicBezTo>
                  <a:pt x="3042528" y="19145"/>
                  <a:pt x="3050315" y="22371"/>
                  <a:pt x="3062360" y="29599"/>
                </a:cubicBezTo>
                <a:cubicBezTo>
                  <a:pt x="3078421" y="39235"/>
                  <a:pt x="3081863" y="45201"/>
                  <a:pt x="3072685" y="47495"/>
                </a:cubicBezTo>
                <a:cubicBezTo>
                  <a:pt x="3063508" y="49790"/>
                  <a:pt x="3054100" y="52772"/>
                  <a:pt x="3044464" y="56443"/>
                </a:cubicBezTo>
                <a:cubicBezTo>
                  <a:pt x="3034827" y="60115"/>
                  <a:pt x="3020372" y="66539"/>
                  <a:pt x="3001099" y="75717"/>
                </a:cubicBezTo>
                <a:cubicBezTo>
                  <a:pt x="3014866" y="83977"/>
                  <a:pt x="3020602" y="90172"/>
                  <a:pt x="3018307" y="94302"/>
                </a:cubicBezTo>
                <a:cubicBezTo>
                  <a:pt x="3016013" y="98432"/>
                  <a:pt x="3013948" y="112428"/>
                  <a:pt x="3012112" y="136290"/>
                </a:cubicBezTo>
                <a:cubicBezTo>
                  <a:pt x="3070850" y="129865"/>
                  <a:pt x="3105955" y="125735"/>
                  <a:pt x="3117427" y="123900"/>
                </a:cubicBezTo>
                <a:cubicBezTo>
                  <a:pt x="3128899" y="122064"/>
                  <a:pt x="3138306" y="124588"/>
                  <a:pt x="3145648" y="131471"/>
                </a:cubicBezTo>
                <a:cubicBezTo>
                  <a:pt x="3152991" y="138355"/>
                  <a:pt x="3154597" y="142255"/>
                  <a:pt x="3150467" y="143173"/>
                </a:cubicBezTo>
                <a:cubicBezTo>
                  <a:pt x="3146337" y="144091"/>
                  <a:pt x="3139224" y="144320"/>
                  <a:pt x="3129128" y="143861"/>
                </a:cubicBezTo>
                <a:cubicBezTo>
                  <a:pt x="3119033" y="143403"/>
                  <a:pt x="3102513" y="143861"/>
                  <a:pt x="3079569" y="145238"/>
                </a:cubicBezTo>
                <a:cubicBezTo>
                  <a:pt x="3056624" y="146615"/>
                  <a:pt x="3034139" y="148680"/>
                  <a:pt x="3012112" y="151433"/>
                </a:cubicBezTo>
                <a:lnTo>
                  <a:pt x="3009359" y="200993"/>
                </a:lnTo>
                <a:cubicBezTo>
                  <a:pt x="3019455" y="199157"/>
                  <a:pt x="3028862" y="197551"/>
                  <a:pt x="3037581" y="196175"/>
                </a:cubicBezTo>
                <a:cubicBezTo>
                  <a:pt x="3046300" y="194798"/>
                  <a:pt x="3052953" y="192962"/>
                  <a:pt x="3057542" y="190668"/>
                </a:cubicBezTo>
                <a:cubicBezTo>
                  <a:pt x="3062131" y="188374"/>
                  <a:pt x="3069244" y="189062"/>
                  <a:pt x="3078880" y="192733"/>
                </a:cubicBezTo>
                <a:cubicBezTo>
                  <a:pt x="3088517" y="196404"/>
                  <a:pt x="3095400" y="200305"/>
                  <a:pt x="3099530" y="204435"/>
                </a:cubicBezTo>
                <a:cubicBezTo>
                  <a:pt x="3103660" y="208564"/>
                  <a:pt x="3103201" y="212694"/>
                  <a:pt x="3098154" y="216824"/>
                </a:cubicBezTo>
                <a:cubicBezTo>
                  <a:pt x="3093106" y="220954"/>
                  <a:pt x="3085075" y="234950"/>
                  <a:pt x="3074062" y="258813"/>
                </a:cubicBezTo>
                <a:cubicBezTo>
                  <a:pt x="3085075" y="270744"/>
                  <a:pt x="3086911" y="276480"/>
                  <a:pt x="3079569" y="276021"/>
                </a:cubicBezTo>
                <a:cubicBezTo>
                  <a:pt x="3072226" y="275562"/>
                  <a:pt x="3059836" y="275791"/>
                  <a:pt x="3042399" y="276709"/>
                </a:cubicBezTo>
                <a:cubicBezTo>
                  <a:pt x="3024961" y="277627"/>
                  <a:pt x="3000181" y="279004"/>
                  <a:pt x="2968059" y="280839"/>
                </a:cubicBezTo>
                <a:cubicBezTo>
                  <a:pt x="2966224" y="289099"/>
                  <a:pt x="2964159" y="294376"/>
                  <a:pt x="2961864" y="296671"/>
                </a:cubicBezTo>
                <a:cubicBezTo>
                  <a:pt x="2959570" y="298965"/>
                  <a:pt x="2957046" y="295753"/>
                  <a:pt x="2954293" y="287034"/>
                </a:cubicBezTo>
                <a:cubicBezTo>
                  <a:pt x="2951539" y="278315"/>
                  <a:pt x="2948786" y="265237"/>
                  <a:pt x="2946033" y="247799"/>
                </a:cubicBezTo>
                <a:cubicBezTo>
                  <a:pt x="2943279" y="230362"/>
                  <a:pt x="2939608" y="218660"/>
                  <a:pt x="2935019" y="212694"/>
                </a:cubicBezTo>
                <a:cubicBezTo>
                  <a:pt x="2930430" y="206729"/>
                  <a:pt x="2930430" y="203746"/>
                  <a:pt x="2935019" y="203746"/>
                </a:cubicBezTo>
                <a:cubicBezTo>
                  <a:pt x="2939608" y="203746"/>
                  <a:pt x="2945115" y="204205"/>
                  <a:pt x="2951539" y="205123"/>
                </a:cubicBezTo>
                <a:cubicBezTo>
                  <a:pt x="2957964" y="206041"/>
                  <a:pt x="2972189" y="205582"/>
                  <a:pt x="2994216" y="203746"/>
                </a:cubicBezTo>
                <a:lnTo>
                  <a:pt x="2994216" y="152810"/>
                </a:lnTo>
                <a:cubicBezTo>
                  <a:pt x="2966683" y="156481"/>
                  <a:pt x="2945574" y="159464"/>
                  <a:pt x="2930889" y="161758"/>
                </a:cubicBezTo>
                <a:cubicBezTo>
                  <a:pt x="2916205" y="164052"/>
                  <a:pt x="2904733" y="166117"/>
                  <a:pt x="2896473" y="167953"/>
                </a:cubicBezTo>
                <a:cubicBezTo>
                  <a:pt x="2888213" y="169789"/>
                  <a:pt x="2879724" y="167494"/>
                  <a:pt x="2871005" y="161070"/>
                </a:cubicBezTo>
                <a:cubicBezTo>
                  <a:pt x="2862286" y="154645"/>
                  <a:pt x="2860221" y="151433"/>
                  <a:pt x="2864810" y="151433"/>
                </a:cubicBezTo>
                <a:cubicBezTo>
                  <a:pt x="2870316" y="151433"/>
                  <a:pt x="2879953" y="151204"/>
                  <a:pt x="2893720" y="150745"/>
                </a:cubicBezTo>
                <a:cubicBezTo>
                  <a:pt x="2907486" y="150286"/>
                  <a:pt x="2940985" y="145926"/>
                  <a:pt x="2994216" y="137666"/>
                </a:cubicBezTo>
                <a:lnTo>
                  <a:pt x="2994216" y="107380"/>
                </a:lnTo>
                <a:cubicBezTo>
                  <a:pt x="2994216" y="94531"/>
                  <a:pt x="2992380" y="85812"/>
                  <a:pt x="2988709" y="81223"/>
                </a:cubicBezTo>
                <a:cubicBezTo>
                  <a:pt x="2968518" y="87648"/>
                  <a:pt x="2952228" y="91548"/>
                  <a:pt x="2939838" y="92925"/>
                </a:cubicBezTo>
                <a:cubicBezTo>
                  <a:pt x="2927448" y="94302"/>
                  <a:pt x="2929513" y="91778"/>
                  <a:pt x="2946033" y="85353"/>
                </a:cubicBezTo>
                <a:cubicBezTo>
                  <a:pt x="2962553" y="78929"/>
                  <a:pt x="2978843" y="70669"/>
                  <a:pt x="2994904" y="60573"/>
                </a:cubicBezTo>
                <a:cubicBezTo>
                  <a:pt x="3010965" y="50478"/>
                  <a:pt x="3021749" y="42677"/>
                  <a:pt x="3027256" y="37170"/>
                </a:cubicBezTo>
                <a:cubicBezTo>
                  <a:pt x="3032762" y="31664"/>
                  <a:pt x="3035975" y="26616"/>
                  <a:pt x="3036892" y="22027"/>
                </a:cubicBezTo>
                <a:cubicBezTo>
                  <a:pt x="3037122" y="20880"/>
                  <a:pt x="3037824" y="20177"/>
                  <a:pt x="3039000" y="19919"/>
                </a:cubicBezTo>
                <a:close/>
                <a:moveTo>
                  <a:pt x="3815024" y="18069"/>
                </a:moveTo>
                <a:cubicBezTo>
                  <a:pt x="3816457" y="17840"/>
                  <a:pt x="3818379" y="18012"/>
                  <a:pt x="3820789" y="18585"/>
                </a:cubicBezTo>
                <a:cubicBezTo>
                  <a:pt x="3830425" y="20880"/>
                  <a:pt x="3838456" y="24321"/>
                  <a:pt x="3844880" y="28910"/>
                </a:cubicBezTo>
                <a:cubicBezTo>
                  <a:pt x="3851304" y="32581"/>
                  <a:pt x="3852681" y="37170"/>
                  <a:pt x="3849010" y="42677"/>
                </a:cubicBezTo>
                <a:cubicBezTo>
                  <a:pt x="3845339" y="48184"/>
                  <a:pt x="3843044" y="64015"/>
                  <a:pt x="3842127" y="90172"/>
                </a:cubicBezTo>
                <a:cubicBezTo>
                  <a:pt x="3841209" y="116328"/>
                  <a:pt x="3840979" y="142944"/>
                  <a:pt x="3841438" y="170018"/>
                </a:cubicBezTo>
                <a:cubicBezTo>
                  <a:pt x="3841897" y="197092"/>
                  <a:pt x="3842586" y="219807"/>
                  <a:pt x="3843503" y="238163"/>
                </a:cubicBezTo>
                <a:cubicBezTo>
                  <a:pt x="3844421" y="256518"/>
                  <a:pt x="3843733" y="271203"/>
                  <a:pt x="3841438" y="282216"/>
                </a:cubicBezTo>
                <a:cubicBezTo>
                  <a:pt x="3839144" y="293229"/>
                  <a:pt x="3835243" y="301948"/>
                  <a:pt x="3829737" y="308372"/>
                </a:cubicBezTo>
                <a:cubicBezTo>
                  <a:pt x="3824230" y="314797"/>
                  <a:pt x="3819183" y="312502"/>
                  <a:pt x="3814593" y="301489"/>
                </a:cubicBezTo>
                <a:cubicBezTo>
                  <a:pt x="3810005" y="290476"/>
                  <a:pt x="3801974" y="279692"/>
                  <a:pt x="3790502" y="269138"/>
                </a:cubicBezTo>
                <a:cubicBezTo>
                  <a:pt x="3779030" y="258583"/>
                  <a:pt x="3779259" y="255142"/>
                  <a:pt x="3791190" y="258813"/>
                </a:cubicBezTo>
                <a:cubicBezTo>
                  <a:pt x="3803121" y="262484"/>
                  <a:pt x="3810693" y="264090"/>
                  <a:pt x="3813905" y="263631"/>
                </a:cubicBezTo>
                <a:cubicBezTo>
                  <a:pt x="3817117" y="263172"/>
                  <a:pt x="3819412" y="259730"/>
                  <a:pt x="3820789" y="253306"/>
                </a:cubicBezTo>
                <a:cubicBezTo>
                  <a:pt x="3822165" y="246882"/>
                  <a:pt x="3823083" y="229903"/>
                  <a:pt x="3823542" y="202370"/>
                </a:cubicBezTo>
                <a:cubicBezTo>
                  <a:pt x="3824001" y="174836"/>
                  <a:pt x="3824230" y="142255"/>
                  <a:pt x="3824230" y="104627"/>
                </a:cubicBezTo>
                <a:cubicBezTo>
                  <a:pt x="3824230" y="66080"/>
                  <a:pt x="3821247" y="41530"/>
                  <a:pt x="3815282" y="30975"/>
                </a:cubicBezTo>
                <a:cubicBezTo>
                  <a:pt x="3810808" y="23059"/>
                  <a:pt x="3810721" y="18757"/>
                  <a:pt x="3815024" y="18069"/>
                </a:cubicBezTo>
                <a:close/>
                <a:moveTo>
                  <a:pt x="830846" y="17897"/>
                </a:moveTo>
                <a:cubicBezTo>
                  <a:pt x="833943" y="17438"/>
                  <a:pt x="839048" y="18356"/>
                  <a:pt x="846161" y="20650"/>
                </a:cubicBezTo>
                <a:cubicBezTo>
                  <a:pt x="860386" y="25239"/>
                  <a:pt x="869794" y="31893"/>
                  <a:pt x="874382" y="40612"/>
                </a:cubicBezTo>
                <a:cubicBezTo>
                  <a:pt x="878971" y="49331"/>
                  <a:pt x="879889" y="56902"/>
                  <a:pt x="877136" y="63327"/>
                </a:cubicBezTo>
                <a:cubicBezTo>
                  <a:pt x="874382" y="69751"/>
                  <a:pt x="869564" y="70440"/>
                  <a:pt x="862681" y="65392"/>
                </a:cubicBezTo>
                <a:cubicBezTo>
                  <a:pt x="855798" y="60344"/>
                  <a:pt x="848685" y="53690"/>
                  <a:pt x="841343" y="45430"/>
                </a:cubicBezTo>
                <a:cubicBezTo>
                  <a:pt x="834000" y="37170"/>
                  <a:pt x="829412" y="29828"/>
                  <a:pt x="827576" y="23404"/>
                </a:cubicBezTo>
                <a:cubicBezTo>
                  <a:pt x="826658" y="20191"/>
                  <a:pt x="827748" y="18356"/>
                  <a:pt x="830846" y="17897"/>
                </a:cubicBezTo>
                <a:close/>
                <a:moveTo>
                  <a:pt x="4400363" y="4475"/>
                </a:moveTo>
                <a:cubicBezTo>
                  <a:pt x="4403115" y="3786"/>
                  <a:pt x="4408393" y="4589"/>
                  <a:pt x="4416194" y="6884"/>
                </a:cubicBezTo>
                <a:cubicBezTo>
                  <a:pt x="4428125" y="11473"/>
                  <a:pt x="4433173" y="16061"/>
                  <a:pt x="4431337" y="20650"/>
                </a:cubicBezTo>
                <a:cubicBezTo>
                  <a:pt x="4429501" y="25239"/>
                  <a:pt x="4428125" y="35105"/>
                  <a:pt x="4427207" y="50249"/>
                </a:cubicBezTo>
                <a:cubicBezTo>
                  <a:pt x="4426289" y="65392"/>
                  <a:pt x="4425831" y="79388"/>
                  <a:pt x="4425831" y="92237"/>
                </a:cubicBezTo>
                <a:cubicBezTo>
                  <a:pt x="4425831" y="105085"/>
                  <a:pt x="4424454" y="115410"/>
                  <a:pt x="4421701" y="123211"/>
                </a:cubicBezTo>
                <a:cubicBezTo>
                  <a:pt x="4418947" y="131013"/>
                  <a:pt x="4414817" y="131242"/>
                  <a:pt x="4409311" y="123900"/>
                </a:cubicBezTo>
                <a:cubicBezTo>
                  <a:pt x="4403804" y="116558"/>
                  <a:pt x="4402427" y="107609"/>
                  <a:pt x="4405181" y="97055"/>
                </a:cubicBezTo>
                <a:cubicBezTo>
                  <a:pt x="4407934" y="86501"/>
                  <a:pt x="4408851" y="71357"/>
                  <a:pt x="4407934" y="51625"/>
                </a:cubicBezTo>
                <a:cubicBezTo>
                  <a:pt x="4407017" y="31893"/>
                  <a:pt x="4404263" y="18356"/>
                  <a:pt x="4399674" y="11014"/>
                </a:cubicBezTo>
                <a:cubicBezTo>
                  <a:pt x="4397379" y="7343"/>
                  <a:pt x="4397609" y="5163"/>
                  <a:pt x="4400363" y="4475"/>
                </a:cubicBezTo>
                <a:close/>
                <a:moveTo>
                  <a:pt x="3333562" y="4475"/>
                </a:moveTo>
                <a:cubicBezTo>
                  <a:pt x="3336316" y="3786"/>
                  <a:pt x="3341593" y="4589"/>
                  <a:pt x="3349394" y="6884"/>
                </a:cubicBezTo>
                <a:cubicBezTo>
                  <a:pt x="3361325" y="11473"/>
                  <a:pt x="3366373" y="16061"/>
                  <a:pt x="3364537" y="20650"/>
                </a:cubicBezTo>
                <a:cubicBezTo>
                  <a:pt x="3362702" y="25239"/>
                  <a:pt x="3361325" y="35105"/>
                  <a:pt x="3360407" y="50249"/>
                </a:cubicBezTo>
                <a:cubicBezTo>
                  <a:pt x="3359490" y="65392"/>
                  <a:pt x="3359031" y="79388"/>
                  <a:pt x="3359031" y="92237"/>
                </a:cubicBezTo>
                <a:cubicBezTo>
                  <a:pt x="3359031" y="105085"/>
                  <a:pt x="3357654" y="115410"/>
                  <a:pt x="3354901" y="123211"/>
                </a:cubicBezTo>
                <a:cubicBezTo>
                  <a:pt x="3352147" y="131013"/>
                  <a:pt x="3348017" y="131242"/>
                  <a:pt x="3342511" y="123900"/>
                </a:cubicBezTo>
                <a:cubicBezTo>
                  <a:pt x="3337004" y="116558"/>
                  <a:pt x="3335627" y="107609"/>
                  <a:pt x="3338381" y="97055"/>
                </a:cubicBezTo>
                <a:cubicBezTo>
                  <a:pt x="3341134" y="86501"/>
                  <a:pt x="3342052" y="71357"/>
                  <a:pt x="3341134" y="51625"/>
                </a:cubicBezTo>
                <a:cubicBezTo>
                  <a:pt x="3340216" y="31893"/>
                  <a:pt x="3337463" y="18356"/>
                  <a:pt x="3332874" y="11014"/>
                </a:cubicBezTo>
                <a:cubicBezTo>
                  <a:pt x="3330580" y="7343"/>
                  <a:pt x="3330809" y="5163"/>
                  <a:pt x="3333562" y="4475"/>
                </a:cubicBezTo>
                <a:close/>
                <a:moveTo>
                  <a:pt x="496833" y="3442"/>
                </a:moveTo>
                <a:cubicBezTo>
                  <a:pt x="499128" y="2524"/>
                  <a:pt x="503143" y="3672"/>
                  <a:pt x="508879" y="6884"/>
                </a:cubicBezTo>
                <a:cubicBezTo>
                  <a:pt x="520351" y="13308"/>
                  <a:pt x="525399" y="17438"/>
                  <a:pt x="524022" y="19274"/>
                </a:cubicBezTo>
                <a:cubicBezTo>
                  <a:pt x="522646" y="21109"/>
                  <a:pt x="520581" y="24321"/>
                  <a:pt x="517827" y="28910"/>
                </a:cubicBezTo>
                <a:cubicBezTo>
                  <a:pt x="545361" y="52772"/>
                  <a:pt x="572435" y="73193"/>
                  <a:pt x="599050" y="90172"/>
                </a:cubicBezTo>
                <a:cubicBezTo>
                  <a:pt x="625666" y="107150"/>
                  <a:pt x="649987" y="117705"/>
                  <a:pt x="672013" y="121835"/>
                </a:cubicBezTo>
                <a:cubicBezTo>
                  <a:pt x="694040" y="125965"/>
                  <a:pt x="694040" y="129636"/>
                  <a:pt x="672013" y="132848"/>
                </a:cubicBezTo>
                <a:cubicBezTo>
                  <a:pt x="649987" y="136060"/>
                  <a:pt x="634844" y="137437"/>
                  <a:pt x="626584" y="136978"/>
                </a:cubicBezTo>
                <a:cubicBezTo>
                  <a:pt x="618324" y="136519"/>
                  <a:pt x="608687" y="131242"/>
                  <a:pt x="597674" y="121147"/>
                </a:cubicBezTo>
                <a:lnTo>
                  <a:pt x="513697" y="35794"/>
                </a:lnTo>
                <a:cubicBezTo>
                  <a:pt x="490753" y="70669"/>
                  <a:pt x="468956" y="98890"/>
                  <a:pt x="448306" y="120458"/>
                </a:cubicBezTo>
                <a:cubicBezTo>
                  <a:pt x="427656" y="142026"/>
                  <a:pt x="405171" y="158546"/>
                  <a:pt x="380850" y="170018"/>
                </a:cubicBezTo>
                <a:cubicBezTo>
                  <a:pt x="356529" y="181490"/>
                  <a:pt x="357217" y="177819"/>
                  <a:pt x="382915" y="159005"/>
                </a:cubicBezTo>
                <a:cubicBezTo>
                  <a:pt x="408613" y="140190"/>
                  <a:pt x="434310" y="113575"/>
                  <a:pt x="460008" y="79158"/>
                </a:cubicBezTo>
                <a:cubicBezTo>
                  <a:pt x="485705" y="44742"/>
                  <a:pt x="497407" y="22486"/>
                  <a:pt x="495113" y="12390"/>
                </a:cubicBezTo>
                <a:cubicBezTo>
                  <a:pt x="493965" y="7343"/>
                  <a:pt x="494539" y="4360"/>
                  <a:pt x="496833" y="3442"/>
                </a:cubicBezTo>
                <a:close/>
                <a:moveTo>
                  <a:pt x="1610784" y="0"/>
                </a:moveTo>
                <a:cubicBezTo>
                  <a:pt x="1616291" y="0"/>
                  <a:pt x="1623174" y="1607"/>
                  <a:pt x="1631434" y="4819"/>
                </a:cubicBezTo>
                <a:cubicBezTo>
                  <a:pt x="1639694" y="8031"/>
                  <a:pt x="1642677" y="12620"/>
                  <a:pt x="1640382" y="18585"/>
                </a:cubicBezTo>
                <a:cubicBezTo>
                  <a:pt x="1638088" y="24551"/>
                  <a:pt x="1636482" y="39924"/>
                  <a:pt x="1635564" y="64703"/>
                </a:cubicBezTo>
                <a:lnTo>
                  <a:pt x="1660344" y="59197"/>
                </a:lnTo>
                <a:cubicBezTo>
                  <a:pt x="1665851" y="57361"/>
                  <a:pt x="1672275" y="58738"/>
                  <a:pt x="1679617" y="63327"/>
                </a:cubicBezTo>
                <a:cubicBezTo>
                  <a:pt x="1686959" y="67916"/>
                  <a:pt x="1685353" y="71357"/>
                  <a:pt x="1674799" y="73652"/>
                </a:cubicBezTo>
                <a:cubicBezTo>
                  <a:pt x="1664244" y="75946"/>
                  <a:pt x="1651166" y="78470"/>
                  <a:pt x="1635564" y="81223"/>
                </a:cubicBezTo>
                <a:lnTo>
                  <a:pt x="1635564" y="122523"/>
                </a:lnTo>
                <a:cubicBezTo>
                  <a:pt x="1659426" y="117017"/>
                  <a:pt x="1675717" y="113116"/>
                  <a:pt x="1684435" y="110822"/>
                </a:cubicBezTo>
                <a:cubicBezTo>
                  <a:pt x="1693154" y="108527"/>
                  <a:pt x="1701414" y="110133"/>
                  <a:pt x="1709215" y="115640"/>
                </a:cubicBezTo>
                <a:cubicBezTo>
                  <a:pt x="1717016" y="121147"/>
                  <a:pt x="1715640" y="124588"/>
                  <a:pt x="1705085" y="125965"/>
                </a:cubicBezTo>
                <a:cubicBezTo>
                  <a:pt x="1694531" y="127341"/>
                  <a:pt x="1683747" y="128718"/>
                  <a:pt x="1672734" y="130095"/>
                </a:cubicBezTo>
                <a:cubicBezTo>
                  <a:pt x="1661720" y="131471"/>
                  <a:pt x="1649330" y="133995"/>
                  <a:pt x="1635564" y="137666"/>
                </a:cubicBezTo>
                <a:lnTo>
                  <a:pt x="1635564" y="148680"/>
                </a:lnTo>
                <a:cubicBezTo>
                  <a:pt x="1657590" y="177131"/>
                  <a:pt x="1676175" y="196863"/>
                  <a:pt x="1691319" y="207876"/>
                </a:cubicBezTo>
                <a:cubicBezTo>
                  <a:pt x="1706462" y="218889"/>
                  <a:pt x="1722752" y="227379"/>
                  <a:pt x="1740190" y="233344"/>
                </a:cubicBezTo>
                <a:cubicBezTo>
                  <a:pt x="1757628" y="239310"/>
                  <a:pt x="1759234" y="243210"/>
                  <a:pt x="1745008" y="245046"/>
                </a:cubicBezTo>
                <a:cubicBezTo>
                  <a:pt x="1730783" y="246882"/>
                  <a:pt x="1718393" y="247570"/>
                  <a:pt x="1707839" y="247111"/>
                </a:cubicBezTo>
                <a:cubicBezTo>
                  <a:pt x="1697284" y="246652"/>
                  <a:pt x="1688795" y="242063"/>
                  <a:pt x="1682370" y="233344"/>
                </a:cubicBezTo>
                <a:cubicBezTo>
                  <a:pt x="1675946" y="224626"/>
                  <a:pt x="1669063" y="214530"/>
                  <a:pt x="1661720" y="203058"/>
                </a:cubicBezTo>
                <a:cubicBezTo>
                  <a:pt x="1654378" y="191586"/>
                  <a:pt x="1645659" y="177590"/>
                  <a:pt x="1635564" y="161070"/>
                </a:cubicBezTo>
                <a:lnTo>
                  <a:pt x="1635564" y="225773"/>
                </a:lnTo>
                <a:cubicBezTo>
                  <a:pt x="1635564" y="231279"/>
                  <a:pt x="1635335" y="244128"/>
                  <a:pt x="1634876" y="264319"/>
                </a:cubicBezTo>
                <a:cubicBezTo>
                  <a:pt x="1634417" y="284510"/>
                  <a:pt x="1632811" y="298736"/>
                  <a:pt x="1630057" y="306996"/>
                </a:cubicBezTo>
                <a:cubicBezTo>
                  <a:pt x="1627304" y="315256"/>
                  <a:pt x="1622945" y="314567"/>
                  <a:pt x="1616979" y="304931"/>
                </a:cubicBezTo>
                <a:cubicBezTo>
                  <a:pt x="1611014" y="295294"/>
                  <a:pt x="1609407" y="284969"/>
                  <a:pt x="1612161" y="273956"/>
                </a:cubicBezTo>
                <a:cubicBezTo>
                  <a:pt x="1614914" y="262943"/>
                  <a:pt x="1616749" y="248488"/>
                  <a:pt x="1617667" y="230591"/>
                </a:cubicBezTo>
                <a:cubicBezTo>
                  <a:pt x="1618585" y="212694"/>
                  <a:pt x="1619503" y="187226"/>
                  <a:pt x="1620421" y="154186"/>
                </a:cubicBezTo>
                <a:cubicBezTo>
                  <a:pt x="1608490" y="173460"/>
                  <a:pt x="1595870" y="190438"/>
                  <a:pt x="1582562" y="205123"/>
                </a:cubicBezTo>
                <a:cubicBezTo>
                  <a:pt x="1569255" y="219807"/>
                  <a:pt x="1556406" y="231509"/>
                  <a:pt x="1544016" y="240228"/>
                </a:cubicBezTo>
                <a:cubicBezTo>
                  <a:pt x="1531626" y="248947"/>
                  <a:pt x="1520383" y="254912"/>
                  <a:pt x="1510288" y="258124"/>
                </a:cubicBezTo>
                <a:cubicBezTo>
                  <a:pt x="1500192" y="261336"/>
                  <a:pt x="1502946" y="257436"/>
                  <a:pt x="1518548" y="246423"/>
                </a:cubicBezTo>
                <a:cubicBezTo>
                  <a:pt x="1534150" y="235409"/>
                  <a:pt x="1550211" y="219807"/>
                  <a:pt x="1566731" y="199616"/>
                </a:cubicBezTo>
                <a:cubicBezTo>
                  <a:pt x="1583251" y="179425"/>
                  <a:pt x="1594264" y="161529"/>
                  <a:pt x="1599771" y="145926"/>
                </a:cubicBezTo>
                <a:cubicBezTo>
                  <a:pt x="1585086" y="148680"/>
                  <a:pt x="1574532" y="150974"/>
                  <a:pt x="1568108" y="152810"/>
                </a:cubicBezTo>
                <a:cubicBezTo>
                  <a:pt x="1561683" y="154645"/>
                  <a:pt x="1554341" y="152810"/>
                  <a:pt x="1546081" y="147303"/>
                </a:cubicBezTo>
                <a:cubicBezTo>
                  <a:pt x="1537821" y="141796"/>
                  <a:pt x="1538968" y="138584"/>
                  <a:pt x="1549523" y="137666"/>
                </a:cubicBezTo>
                <a:cubicBezTo>
                  <a:pt x="1560077" y="136749"/>
                  <a:pt x="1583251" y="132619"/>
                  <a:pt x="1619044" y="125276"/>
                </a:cubicBezTo>
                <a:lnTo>
                  <a:pt x="1619044" y="85353"/>
                </a:lnTo>
                <a:cubicBezTo>
                  <a:pt x="1608948" y="87189"/>
                  <a:pt x="1601147" y="88566"/>
                  <a:pt x="1595641" y="89483"/>
                </a:cubicBezTo>
                <a:cubicBezTo>
                  <a:pt x="1590134" y="90401"/>
                  <a:pt x="1583480" y="88566"/>
                  <a:pt x="1575679" y="83977"/>
                </a:cubicBezTo>
                <a:cubicBezTo>
                  <a:pt x="1567878" y="79388"/>
                  <a:pt x="1569025" y="76635"/>
                  <a:pt x="1579121" y="75717"/>
                </a:cubicBezTo>
                <a:cubicBezTo>
                  <a:pt x="1589216" y="74799"/>
                  <a:pt x="1602524" y="72505"/>
                  <a:pt x="1619044" y="68833"/>
                </a:cubicBezTo>
                <a:cubicBezTo>
                  <a:pt x="1619044" y="55985"/>
                  <a:pt x="1618585" y="44283"/>
                  <a:pt x="1617667" y="33729"/>
                </a:cubicBezTo>
                <a:cubicBezTo>
                  <a:pt x="1616749" y="23174"/>
                  <a:pt x="1614226" y="14914"/>
                  <a:pt x="1610096" y="8949"/>
                </a:cubicBezTo>
                <a:cubicBezTo>
                  <a:pt x="1605966" y="2983"/>
                  <a:pt x="1606195" y="0"/>
                  <a:pt x="1610784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+mn-cs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9B487E22-C68C-455D-8F17-6EF7D9D7F252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0410671E-59DE-43D3-BF7C-AF9BB1CDD910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1F436278-EADC-4ADD-81CB-A7B38112E982}"/>
                </a:ext>
              </a:extLst>
            </p:cNvPr>
            <p:cNvSpPr/>
            <p:nvPr/>
          </p:nvSpPr>
          <p:spPr>
            <a:xfrm>
              <a:off x="5683270" y="228769"/>
              <a:ext cx="1289030" cy="1289029"/>
            </a:xfrm>
            <a:prstGeom prst="ellipse">
              <a:avLst/>
            </a:prstGeom>
            <a:blipFill>
              <a:blip r:embed="rId3"/>
              <a:srcRect/>
              <a:stretch>
                <a:fillRect l="-6587" r="-6587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19" name="常用图形-6" hidden="1">
            <a:extLst>
              <a:ext uri="{FF2B5EF4-FFF2-40B4-BE49-F238E27FC236}">
                <a16:creationId xmlns:a16="http://schemas.microsoft.com/office/drawing/2014/main" id="{A338A05C-3692-48E7-97E9-DE78D5D34C74}"/>
              </a:ext>
            </a:extLst>
          </p:cNvPr>
          <p:cNvSpPr/>
          <p:nvPr/>
        </p:nvSpPr>
        <p:spPr>
          <a:xfrm>
            <a:off x="2895600" y="-18514"/>
            <a:ext cx="9296400" cy="5013430"/>
          </a:xfrm>
          <a:prstGeom prst="rect">
            <a:avLst/>
          </a:prstGeom>
          <a:gradFill flip="none" rotWithShape="1">
            <a:gsLst>
              <a:gs pos="79000">
                <a:srgbClr val="FEE89C"/>
              </a:gs>
              <a:gs pos="100000">
                <a:srgbClr val="FEE89C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1" name="文本框-39" hidden="1">
            <a:extLst>
              <a:ext uri="{FF2B5EF4-FFF2-40B4-BE49-F238E27FC236}">
                <a16:creationId xmlns:a16="http://schemas.microsoft.com/office/drawing/2014/main" id="{00D12E19-1A3C-44E5-A0BB-07281DA0064E}"/>
              </a:ext>
            </a:extLst>
          </p:cNvPr>
          <p:cNvSpPr txBox="1"/>
          <p:nvPr/>
        </p:nvSpPr>
        <p:spPr>
          <a:xfrm>
            <a:off x="5799193" y="5645551"/>
            <a:ext cx="615553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+mn-cs"/>
              </a:rPr>
              <a:t>楷体</a:t>
            </a:r>
          </a:p>
        </p:txBody>
      </p:sp>
      <p:sp>
        <p:nvSpPr>
          <p:cNvPr id="23" name="文本框-40" hidden="1">
            <a:extLst>
              <a:ext uri="{FF2B5EF4-FFF2-40B4-BE49-F238E27FC236}">
                <a16:creationId xmlns:a16="http://schemas.microsoft.com/office/drawing/2014/main" id="{DB77B1FD-3CB6-451C-B0AA-E8CFC46C4D73}"/>
              </a:ext>
            </a:extLst>
          </p:cNvPr>
          <p:cNvSpPr txBox="1"/>
          <p:nvPr/>
        </p:nvSpPr>
        <p:spPr>
          <a:xfrm>
            <a:off x="9099584" y="5687240"/>
            <a:ext cx="461665" cy="28822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zh-CN" altLang="en-US" dirty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楷体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5" name="文本框-44" hidden="1">
            <a:extLst>
              <a:ext uri="{FF2B5EF4-FFF2-40B4-BE49-F238E27FC236}">
                <a16:creationId xmlns:a16="http://schemas.microsoft.com/office/drawing/2014/main" id="{6F7964BA-687A-4FB6-A495-D907D7B6CC14}"/>
              </a:ext>
            </a:extLst>
          </p:cNvPr>
          <p:cNvSpPr txBox="1"/>
          <p:nvPr/>
        </p:nvSpPr>
        <p:spPr>
          <a:xfrm>
            <a:off x="1679007" y="5659330"/>
            <a:ext cx="2462213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禹卫书法行书简体&#10;" panose="02000603000000000000" pitchFamily="2" charset="-122"/>
                <a:ea typeface="禹卫书法行书简体&#10;" panose="02000603000000000000" pitchFamily="2" charset="-122"/>
                <a:cs typeface="+mn-cs"/>
              </a:rPr>
              <a:t>禹卫书法行书简体</a:t>
            </a:r>
          </a:p>
        </p:txBody>
      </p:sp>
      <p:sp>
        <p:nvSpPr>
          <p:cNvPr id="28" name="常用图形-45" hidden="1">
            <a:extLst>
              <a:ext uri="{FF2B5EF4-FFF2-40B4-BE49-F238E27FC236}">
                <a16:creationId xmlns:a16="http://schemas.microsoft.com/office/drawing/2014/main" id="{64A62B85-8EEE-4D95-B386-54171839077D}"/>
              </a:ext>
            </a:extLst>
          </p:cNvPr>
          <p:cNvSpPr/>
          <p:nvPr/>
        </p:nvSpPr>
        <p:spPr>
          <a:xfrm>
            <a:off x="882880" y="5735137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1" name="常用图形-46" hidden="1">
            <a:extLst>
              <a:ext uri="{FF2B5EF4-FFF2-40B4-BE49-F238E27FC236}">
                <a16:creationId xmlns:a16="http://schemas.microsoft.com/office/drawing/2014/main" id="{0B66895B-E827-497A-9EA3-E62EBD29395B}"/>
              </a:ext>
            </a:extLst>
          </p:cNvPr>
          <p:cNvSpPr/>
          <p:nvPr/>
        </p:nvSpPr>
        <p:spPr>
          <a:xfrm>
            <a:off x="5030055" y="5735137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4" name="常用图形-47" hidden="1">
            <a:extLst>
              <a:ext uri="{FF2B5EF4-FFF2-40B4-BE49-F238E27FC236}">
                <a16:creationId xmlns:a16="http://schemas.microsoft.com/office/drawing/2014/main" id="{70A60D6D-1D74-4472-80FC-AAED1FC99B88}"/>
              </a:ext>
            </a:extLst>
          </p:cNvPr>
          <p:cNvSpPr/>
          <p:nvPr/>
        </p:nvSpPr>
        <p:spPr>
          <a:xfrm>
            <a:off x="8329711" y="5735137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37" name="文本框-2" hidden="1">
            <a:extLst>
              <a:ext uri="{FF2B5EF4-FFF2-40B4-BE49-F238E27FC236}">
                <a16:creationId xmlns:a16="http://schemas.microsoft.com/office/drawing/2014/main" id="{E31C511C-543D-481A-802A-B5B959FC4720}"/>
              </a:ext>
            </a:extLst>
          </p:cNvPr>
          <p:cNvSpPr txBox="1"/>
          <p:nvPr/>
        </p:nvSpPr>
        <p:spPr>
          <a:xfrm>
            <a:off x="4653312" y="574283"/>
            <a:ext cx="57809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0" i="0" u="none" strike="noStrike" kern="1200" cap="none" spc="-3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禹卫书法行书简体&#10;" panose="02000603000000000000" pitchFamily="2" charset="-122"/>
                <a:ea typeface="禹卫书法行书简体&#10;" panose="02000603000000000000" pitchFamily="2" charset="-122"/>
                <a:cs typeface="+mn-cs"/>
              </a:rPr>
              <a:t>舌尖上的中国</a:t>
            </a:r>
          </a:p>
        </p:txBody>
      </p:sp>
      <p:sp>
        <p:nvSpPr>
          <p:cNvPr id="42" name="文本框-3" hidden="1">
            <a:extLst>
              <a:ext uri="{FF2B5EF4-FFF2-40B4-BE49-F238E27FC236}">
                <a16:creationId xmlns:a16="http://schemas.microsoft.com/office/drawing/2014/main" id="{129B0782-4427-442A-898C-E8D5E38326D3}"/>
              </a:ext>
            </a:extLst>
          </p:cNvPr>
          <p:cNvSpPr txBox="1"/>
          <p:nvPr/>
        </p:nvSpPr>
        <p:spPr>
          <a:xfrm>
            <a:off x="4924894" y="2528576"/>
            <a:ext cx="6267871" cy="18909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</a:rPr>
              <a:t>《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</a:rPr>
              <a:t>舌尖上的中国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</a:rPr>
              <a:t>》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</a:rPr>
              <a:t>讲述了从远古时代赖以充饥的自然谷物到如今人们餐桌上丰盛的、让人垂涎欲滴的美食，一个异彩纷呈、变化多端的主食世界呈现在你面前。这部纪录片将着重描绘不同地域、不同民族、不同风貌的有关主食的故事，展现人们对主食的样貌、口感的追求，处理和加工主食的智慧，以及中国人对主食的深厚情感。据导演透露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</a:rPr>
              <a:t>《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</a:rPr>
              <a:t>舌尖上的中国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</a:rPr>
              <a:t>2》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</a:rPr>
              <a:t>将加重川菜的部分。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8" name="文本框-4" hidden="1">
            <a:extLst>
              <a:ext uri="{FF2B5EF4-FFF2-40B4-BE49-F238E27FC236}">
                <a16:creationId xmlns:a16="http://schemas.microsoft.com/office/drawing/2014/main" id="{9A01A358-7FAE-4EFB-8C6D-E9024E3EFD28}"/>
              </a:ext>
            </a:extLst>
          </p:cNvPr>
          <p:cNvSpPr txBox="1"/>
          <p:nvPr/>
        </p:nvSpPr>
        <p:spPr>
          <a:xfrm>
            <a:off x="4855771" y="1788437"/>
            <a:ext cx="50491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+mn-cs"/>
              </a:rPr>
              <a:t>饮食之“味”：从舌尖到心尖</a:t>
            </a:r>
          </a:p>
        </p:txBody>
      </p:sp>
    </p:spTree>
    <p:extLst>
      <p:ext uri="{BB962C8B-B14F-4D97-AF65-F5344CB8AC3E}">
        <p14:creationId xmlns:p14="http://schemas.microsoft.com/office/powerpoint/2010/main" val="286588508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常用图形-8_矢量">
            <a:extLst>
              <a:ext uri="{FF2B5EF4-FFF2-40B4-BE49-F238E27FC236}">
                <a16:creationId xmlns:a16="http://schemas.microsoft.com/office/drawing/2014/main" id="{96942CE3-841F-4BEC-994D-84205ACCAEF2}"/>
              </a:ext>
            </a:extLst>
          </p:cNvPr>
          <p:cNvSpPr>
            <a:spLocks noChangeAspect="1"/>
          </p:cNvSpPr>
          <p:nvPr/>
        </p:nvSpPr>
        <p:spPr>
          <a:xfrm>
            <a:off x="6467583" y="0"/>
            <a:ext cx="5724417" cy="4985606"/>
          </a:xfrm>
          <a:custGeom>
            <a:avLst/>
            <a:gdLst>
              <a:gd name="connsiteX0" fmla="*/ 0 w 5724417"/>
              <a:gd name="connsiteY0" fmla="*/ 0 h 4985606"/>
              <a:gd name="connsiteX1" fmla="*/ 5724417 w 5724417"/>
              <a:gd name="connsiteY1" fmla="*/ 0 h 4985606"/>
              <a:gd name="connsiteX2" fmla="*/ 5724417 w 5724417"/>
              <a:gd name="connsiteY2" fmla="*/ 4985606 h 4985606"/>
              <a:gd name="connsiteX3" fmla="*/ 0 w 5724417"/>
              <a:gd name="connsiteY3" fmla="*/ 4985606 h 498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417" h="4985606">
                <a:moveTo>
                  <a:pt x="0" y="0"/>
                </a:moveTo>
                <a:lnTo>
                  <a:pt x="5724417" y="0"/>
                </a:lnTo>
                <a:lnTo>
                  <a:pt x="5724417" y="4985606"/>
                </a:lnTo>
                <a:lnTo>
                  <a:pt x="0" y="4985606"/>
                </a:lnTo>
                <a:close/>
              </a:path>
            </a:pathLst>
          </a:custGeo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7200"/>
                      </a14:imgEffect>
                    </a14:imgLayer>
                  </a14:imgProps>
                </a:ext>
              </a:extLst>
            </a:blip>
            <a:srcRect/>
            <a:stretch>
              <a:fillRect l="-77601" t="-707" r="-2561" b="-6361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5" name="常用图形-6_矢量">
            <a:extLst>
              <a:ext uri="{FF2B5EF4-FFF2-40B4-BE49-F238E27FC236}">
                <a16:creationId xmlns:a16="http://schemas.microsoft.com/office/drawing/2014/main" id="{4E8E3378-BBEB-48EF-AA97-AD12C445C682}"/>
              </a:ext>
            </a:extLst>
          </p:cNvPr>
          <p:cNvSpPr/>
          <p:nvPr/>
        </p:nvSpPr>
        <p:spPr>
          <a:xfrm flipH="1">
            <a:off x="-3" y="0"/>
            <a:ext cx="9514392" cy="5013430"/>
          </a:xfrm>
          <a:custGeom>
            <a:avLst/>
            <a:gdLst>
              <a:gd name="connsiteX0" fmla="*/ 9514392 w 9514392"/>
              <a:gd name="connsiteY0" fmla="*/ 0 h 5013430"/>
              <a:gd name="connsiteX1" fmla="*/ 0 w 9514392"/>
              <a:gd name="connsiteY1" fmla="*/ 0 h 5013430"/>
              <a:gd name="connsiteX2" fmla="*/ 0 w 9514392"/>
              <a:gd name="connsiteY2" fmla="*/ 5013430 h 5013430"/>
              <a:gd name="connsiteX3" fmla="*/ 9514392 w 9514392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14392" h="5013430">
                <a:moveTo>
                  <a:pt x="9514392" y="0"/>
                </a:moveTo>
                <a:lnTo>
                  <a:pt x="0" y="0"/>
                </a:lnTo>
                <a:lnTo>
                  <a:pt x="0" y="5013430"/>
                </a:lnTo>
                <a:lnTo>
                  <a:pt x="9514392" y="5013430"/>
                </a:lnTo>
                <a:close/>
              </a:path>
            </a:pathLst>
          </a:custGeom>
          <a:gradFill flip="none" rotWithShape="1">
            <a:gsLst>
              <a:gs pos="68000">
                <a:srgbClr val="BA250F"/>
              </a:gs>
              <a:gs pos="92000">
                <a:srgbClr val="BA250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9" name="自由线条-33_矢量">
            <a:extLst>
              <a:ext uri="{FF2B5EF4-FFF2-40B4-BE49-F238E27FC236}">
                <a16:creationId xmlns:a16="http://schemas.microsoft.com/office/drawing/2014/main" id="{5E0DB9A3-8944-4369-B1BC-094099165A00}"/>
              </a:ext>
            </a:extLst>
          </p:cNvPr>
          <p:cNvSpPr txBox="1"/>
          <p:nvPr/>
        </p:nvSpPr>
        <p:spPr>
          <a:xfrm>
            <a:off x="9147856" y="5728898"/>
            <a:ext cx="1483296" cy="246125"/>
          </a:xfrm>
          <a:custGeom>
            <a:avLst/>
            <a:gdLst>
              <a:gd name="connsiteX0" fmla="*/ 767619 w 1483296"/>
              <a:gd name="connsiteY0" fmla="*/ 174687 h 246125"/>
              <a:gd name="connsiteX1" fmla="*/ 780455 w 1483296"/>
              <a:gd name="connsiteY1" fmla="*/ 209513 h 246125"/>
              <a:gd name="connsiteX2" fmla="*/ 768735 w 1483296"/>
              <a:gd name="connsiteY2" fmla="*/ 213308 h 246125"/>
              <a:gd name="connsiteX3" fmla="*/ 756680 w 1483296"/>
              <a:gd name="connsiteY3" fmla="*/ 178371 h 246125"/>
              <a:gd name="connsiteX4" fmla="*/ 820862 w 1483296"/>
              <a:gd name="connsiteY4" fmla="*/ 172901 h 246125"/>
              <a:gd name="connsiteX5" fmla="*/ 839168 w 1483296"/>
              <a:gd name="connsiteY5" fmla="*/ 207615 h 246125"/>
              <a:gd name="connsiteX6" fmla="*/ 827782 w 1483296"/>
              <a:gd name="connsiteY6" fmla="*/ 212415 h 246125"/>
              <a:gd name="connsiteX7" fmla="*/ 810370 w 1483296"/>
              <a:gd name="connsiteY7" fmla="*/ 177924 h 246125"/>
              <a:gd name="connsiteX8" fmla="*/ 719398 w 1483296"/>
              <a:gd name="connsiteY8" fmla="*/ 171450 h 246125"/>
              <a:gd name="connsiteX9" fmla="*/ 730114 w 1483296"/>
              <a:gd name="connsiteY9" fmla="*/ 176808 h 246125"/>
              <a:gd name="connsiteX10" fmla="*/ 704330 w 1483296"/>
              <a:gd name="connsiteY10" fmla="*/ 216768 h 246125"/>
              <a:gd name="connsiteX11" fmla="*/ 693614 w 1483296"/>
              <a:gd name="connsiteY11" fmla="*/ 210183 h 246125"/>
              <a:gd name="connsiteX12" fmla="*/ 719398 w 1483296"/>
              <a:gd name="connsiteY12" fmla="*/ 171450 h 246125"/>
              <a:gd name="connsiteX13" fmla="*/ 874217 w 1483296"/>
              <a:gd name="connsiteY13" fmla="*/ 170780 h 246125"/>
              <a:gd name="connsiteX14" fmla="*/ 898662 w 1483296"/>
              <a:gd name="connsiteY14" fmla="*/ 206053 h 246125"/>
              <a:gd name="connsiteX15" fmla="*/ 888058 w 1483296"/>
              <a:gd name="connsiteY15" fmla="*/ 212415 h 246125"/>
              <a:gd name="connsiteX16" fmla="*/ 864283 w 1483296"/>
              <a:gd name="connsiteY16" fmla="*/ 176808 h 246125"/>
              <a:gd name="connsiteX17" fmla="*/ 568040 w 1483296"/>
              <a:gd name="connsiteY17" fmla="*/ 151358 h 246125"/>
              <a:gd name="connsiteX18" fmla="*/ 568040 w 1483296"/>
              <a:gd name="connsiteY18" fmla="*/ 190984 h 246125"/>
              <a:gd name="connsiteX19" fmla="*/ 614028 w 1483296"/>
              <a:gd name="connsiteY19" fmla="*/ 190984 h 246125"/>
              <a:gd name="connsiteX20" fmla="*/ 614028 w 1483296"/>
              <a:gd name="connsiteY20" fmla="*/ 151358 h 246125"/>
              <a:gd name="connsiteX21" fmla="*/ 66303 w 1483296"/>
              <a:gd name="connsiteY21" fmla="*/ 129704 h 246125"/>
              <a:gd name="connsiteX22" fmla="*/ 123900 w 1483296"/>
              <a:gd name="connsiteY22" fmla="*/ 129704 h 246125"/>
              <a:gd name="connsiteX23" fmla="*/ 123900 w 1483296"/>
              <a:gd name="connsiteY23" fmla="*/ 173571 h 246125"/>
              <a:gd name="connsiteX24" fmla="*/ 126579 w 1483296"/>
              <a:gd name="connsiteY24" fmla="*/ 171227 h 246125"/>
              <a:gd name="connsiteX25" fmla="*/ 145108 w 1483296"/>
              <a:gd name="connsiteY25" fmla="*/ 154372 h 246125"/>
              <a:gd name="connsiteX26" fmla="*/ 146894 w 1483296"/>
              <a:gd name="connsiteY26" fmla="*/ 163190 h 246125"/>
              <a:gd name="connsiteX27" fmla="*/ 147675 w 1483296"/>
              <a:gd name="connsiteY27" fmla="*/ 166650 h 246125"/>
              <a:gd name="connsiteX28" fmla="*/ 115640 w 1483296"/>
              <a:gd name="connsiteY28" fmla="*/ 195560 h 246125"/>
              <a:gd name="connsiteX29" fmla="*/ 107492 w 1483296"/>
              <a:gd name="connsiteY29" fmla="*/ 184733 h 246125"/>
              <a:gd name="connsiteX30" fmla="*/ 111845 w 1483296"/>
              <a:gd name="connsiteY30" fmla="*/ 176920 h 246125"/>
              <a:gd name="connsiteX31" fmla="*/ 112961 w 1483296"/>
              <a:gd name="connsiteY31" fmla="*/ 165757 h 246125"/>
              <a:gd name="connsiteX32" fmla="*/ 112961 w 1483296"/>
              <a:gd name="connsiteY32" fmla="*/ 139973 h 246125"/>
              <a:gd name="connsiteX33" fmla="*/ 77242 w 1483296"/>
              <a:gd name="connsiteY33" fmla="*/ 139973 h 246125"/>
              <a:gd name="connsiteX34" fmla="*/ 77242 w 1483296"/>
              <a:gd name="connsiteY34" fmla="*/ 150689 h 246125"/>
              <a:gd name="connsiteX35" fmla="*/ 77354 w 1483296"/>
              <a:gd name="connsiteY35" fmla="*/ 156381 h 246125"/>
              <a:gd name="connsiteX36" fmla="*/ 54137 w 1483296"/>
              <a:gd name="connsiteY36" fmla="*/ 208955 h 246125"/>
              <a:gd name="connsiteX37" fmla="*/ 45765 w 1483296"/>
              <a:gd name="connsiteY37" fmla="*/ 200806 h 246125"/>
              <a:gd name="connsiteX38" fmla="*/ 62508 w 1483296"/>
              <a:gd name="connsiteY38" fmla="*/ 178817 h 246125"/>
              <a:gd name="connsiteX39" fmla="*/ 66303 w 1483296"/>
              <a:gd name="connsiteY39" fmla="*/ 146559 h 246125"/>
              <a:gd name="connsiteX40" fmla="*/ 568040 w 1483296"/>
              <a:gd name="connsiteY40" fmla="*/ 101129 h 246125"/>
              <a:gd name="connsiteX41" fmla="*/ 568040 w 1483296"/>
              <a:gd name="connsiteY41" fmla="*/ 140866 h 246125"/>
              <a:gd name="connsiteX42" fmla="*/ 614028 w 1483296"/>
              <a:gd name="connsiteY42" fmla="*/ 140866 h 246125"/>
              <a:gd name="connsiteX43" fmla="*/ 614028 w 1483296"/>
              <a:gd name="connsiteY43" fmla="*/ 101129 h 246125"/>
              <a:gd name="connsiteX44" fmla="*/ 63066 w 1483296"/>
              <a:gd name="connsiteY44" fmla="*/ 95101 h 246125"/>
              <a:gd name="connsiteX45" fmla="*/ 132160 w 1483296"/>
              <a:gd name="connsiteY45" fmla="*/ 95101 h 246125"/>
              <a:gd name="connsiteX46" fmla="*/ 132160 w 1483296"/>
              <a:gd name="connsiteY46" fmla="*/ 105705 h 246125"/>
              <a:gd name="connsiteX47" fmla="*/ 63066 w 1483296"/>
              <a:gd name="connsiteY47" fmla="*/ 105705 h 246125"/>
              <a:gd name="connsiteX48" fmla="*/ 1206066 w 1483296"/>
              <a:gd name="connsiteY48" fmla="*/ 71884 h 246125"/>
              <a:gd name="connsiteX49" fmla="*/ 1173250 w 1483296"/>
              <a:gd name="connsiteY49" fmla="*/ 87176 h 246125"/>
              <a:gd name="connsiteX50" fmla="*/ 1160860 w 1483296"/>
              <a:gd name="connsiteY50" fmla="*/ 127695 h 246125"/>
              <a:gd name="connsiteX51" fmla="*/ 1172245 w 1483296"/>
              <a:gd name="connsiteY51" fmla="*/ 167041 h 246125"/>
              <a:gd name="connsiteX52" fmla="*/ 1202271 w 1483296"/>
              <a:gd name="connsiteY52" fmla="*/ 181049 h 246125"/>
              <a:gd name="connsiteX53" fmla="*/ 1234028 w 1483296"/>
              <a:gd name="connsiteY53" fmla="*/ 168157 h 246125"/>
              <a:gd name="connsiteX54" fmla="*/ 1245804 w 1483296"/>
              <a:gd name="connsiteY54" fmla="*/ 136624 h 246125"/>
              <a:gd name="connsiteX55" fmla="*/ 1245804 w 1483296"/>
              <a:gd name="connsiteY55" fmla="*/ 112179 h 246125"/>
              <a:gd name="connsiteX56" fmla="*/ 1234809 w 1483296"/>
              <a:gd name="connsiteY56" fmla="*/ 83828 h 246125"/>
              <a:gd name="connsiteX57" fmla="*/ 1206066 w 1483296"/>
              <a:gd name="connsiteY57" fmla="*/ 71884 h 246125"/>
              <a:gd name="connsiteX58" fmla="*/ 373931 w 1483296"/>
              <a:gd name="connsiteY58" fmla="*/ 67308 h 246125"/>
              <a:gd name="connsiteX59" fmla="*/ 386098 w 1483296"/>
              <a:gd name="connsiteY59" fmla="*/ 67308 h 246125"/>
              <a:gd name="connsiteX60" fmla="*/ 384982 w 1483296"/>
              <a:gd name="connsiteY60" fmla="*/ 95883 h 246125"/>
              <a:gd name="connsiteX61" fmla="*/ 446708 w 1483296"/>
              <a:gd name="connsiteY61" fmla="*/ 202146 h 246125"/>
              <a:gd name="connsiteX62" fmla="*/ 437555 w 1483296"/>
              <a:gd name="connsiteY62" fmla="*/ 213085 h 246125"/>
              <a:gd name="connsiteX63" fmla="*/ 380405 w 1483296"/>
              <a:gd name="connsiteY63" fmla="*/ 120997 h 246125"/>
              <a:gd name="connsiteX64" fmla="*/ 315218 w 1483296"/>
              <a:gd name="connsiteY64" fmla="*/ 215652 h 246125"/>
              <a:gd name="connsiteX65" fmla="*/ 306512 w 1483296"/>
              <a:gd name="connsiteY65" fmla="*/ 204713 h 246125"/>
              <a:gd name="connsiteX66" fmla="*/ 372815 w 1483296"/>
              <a:gd name="connsiteY66" fmla="*/ 100682 h 246125"/>
              <a:gd name="connsiteX67" fmla="*/ 373931 w 1483296"/>
              <a:gd name="connsiteY67" fmla="*/ 67308 h 246125"/>
              <a:gd name="connsiteX68" fmla="*/ 1110556 w 1483296"/>
              <a:gd name="connsiteY68" fmla="*/ 64740 h 246125"/>
              <a:gd name="connsiteX69" fmla="*/ 1121606 w 1483296"/>
              <a:gd name="connsiteY69" fmla="*/ 64740 h 246125"/>
              <a:gd name="connsiteX70" fmla="*/ 1121606 w 1483296"/>
              <a:gd name="connsiteY70" fmla="*/ 188193 h 246125"/>
              <a:gd name="connsiteX71" fmla="*/ 1110556 w 1483296"/>
              <a:gd name="connsiteY71" fmla="*/ 188193 h 246125"/>
              <a:gd name="connsiteX72" fmla="*/ 1205843 w 1483296"/>
              <a:gd name="connsiteY72" fmla="*/ 61727 h 246125"/>
              <a:gd name="connsiteX73" fmla="*/ 1245357 w 1483296"/>
              <a:gd name="connsiteY73" fmla="*/ 84274 h 246125"/>
              <a:gd name="connsiteX74" fmla="*/ 1245804 w 1483296"/>
              <a:gd name="connsiteY74" fmla="*/ 84274 h 246125"/>
              <a:gd name="connsiteX75" fmla="*/ 1245804 w 1483296"/>
              <a:gd name="connsiteY75" fmla="*/ 64740 h 246125"/>
              <a:gd name="connsiteX76" fmla="*/ 1256966 w 1483296"/>
              <a:gd name="connsiteY76" fmla="*/ 64740 h 246125"/>
              <a:gd name="connsiteX77" fmla="*/ 1256966 w 1483296"/>
              <a:gd name="connsiteY77" fmla="*/ 179040 h 246125"/>
              <a:gd name="connsiteX78" fmla="*/ 1241729 w 1483296"/>
              <a:gd name="connsiteY78" fmla="*/ 229995 h 246125"/>
              <a:gd name="connsiteX79" fmla="*/ 1194458 w 1483296"/>
              <a:gd name="connsiteY79" fmla="*/ 246125 h 246125"/>
              <a:gd name="connsiteX80" fmla="*/ 1157734 w 1483296"/>
              <a:gd name="connsiteY80" fmla="*/ 236748 h 246125"/>
              <a:gd name="connsiteX81" fmla="*/ 1157734 w 1483296"/>
              <a:gd name="connsiteY81" fmla="*/ 225251 h 246125"/>
              <a:gd name="connsiteX82" fmla="*/ 1194681 w 1483296"/>
              <a:gd name="connsiteY82" fmla="*/ 236079 h 246125"/>
              <a:gd name="connsiteX83" fmla="*/ 1245804 w 1483296"/>
              <a:gd name="connsiteY83" fmla="*/ 182054 h 246125"/>
              <a:gd name="connsiteX84" fmla="*/ 1245804 w 1483296"/>
              <a:gd name="connsiteY84" fmla="*/ 165981 h 246125"/>
              <a:gd name="connsiteX85" fmla="*/ 1245357 w 1483296"/>
              <a:gd name="connsiteY85" fmla="*/ 165981 h 246125"/>
              <a:gd name="connsiteX86" fmla="*/ 1200820 w 1483296"/>
              <a:gd name="connsiteY86" fmla="*/ 191207 h 246125"/>
              <a:gd name="connsiteX87" fmla="*/ 1163650 w 1483296"/>
              <a:gd name="connsiteY87" fmla="*/ 174687 h 246125"/>
              <a:gd name="connsiteX88" fmla="*/ 1149251 w 1483296"/>
              <a:gd name="connsiteY88" fmla="*/ 128588 h 246125"/>
              <a:gd name="connsiteX89" fmla="*/ 1164822 w 1483296"/>
              <a:gd name="connsiteY89" fmla="*/ 80423 h 246125"/>
              <a:gd name="connsiteX90" fmla="*/ 1205843 w 1483296"/>
              <a:gd name="connsiteY90" fmla="*/ 61727 h 246125"/>
              <a:gd name="connsiteX91" fmla="*/ 42305 w 1483296"/>
              <a:gd name="connsiteY91" fmla="*/ 60610 h 246125"/>
              <a:gd name="connsiteX92" fmla="*/ 52797 w 1483296"/>
              <a:gd name="connsiteY92" fmla="*/ 66080 h 246125"/>
              <a:gd name="connsiteX93" fmla="*/ 37282 w 1483296"/>
              <a:gd name="connsiteY93" fmla="*/ 96999 h 246125"/>
              <a:gd name="connsiteX94" fmla="*/ 37282 w 1483296"/>
              <a:gd name="connsiteY94" fmla="*/ 216322 h 246125"/>
              <a:gd name="connsiteX95" fmla="*/ 26231 w 1483296"/>
              <a:gd name="connsiteY95" fmla="*/ 216322 h 246125"/>
              <a:gd name="connsiteX96" fmla="*/ 26231 w 1483296"/>
              <a:gd name="connsiteY96" fmla="*/ 114858 h 246125"/>
              <a:gd name="connsiteX97" fmla="*/ 6140 w 1483296"/>
              <a:gd name="connsiteY97" fmla="*/ 141089 h 246125"/>
              <a:gd name="connsiteX98" fmla="*/ 0 w 1483296"/>
              <a:gd name="connsiteY98" fmla="*/ 129927 h 246125"/>
              <a:gd name="connsiteX99" fmla="*/ 42305 w 1483296"/>
              <a:gd name="connsiteY99" fmla="*/ 60610 h 246125"/>
              <a:gd name="connsiteX100" fmla="*/ 164865 w 1483296"/>
              <a:gd name="connsiteY100" fmla="*/ 54025 h 246125"/>
              <a:gd name="connsiteX101" fmla="*/ 163191 w 1483296"/>
              <a:gd name="connsiteY101" fmla="*/ 58043 h 246125"/>
              <a:gd name="connsiteX102" fmla="*/ 160512 w 1483296"/>
              <a:gd name="connsiteY102" fmla="*/ 64964 h 246125"/>
              <a:gd name="connsiteX103" fmla="*/ 177590 w 1483296"/>
              <a:gd name="connsiteY103" fmla="*/ 144773 h 246125"/>
              <a:gd name="connsiteX104" fmla="*/ 196119 w 1483296"/>
              <a:gd name="connsiteY104" fmla="*/ 54025 h 246125"/>
              <a:gd name="connsiteX105" fmla="*/ 568040 w 1483296"/>
              <a:gd name="connsiteY105" fmla="*/ 51011 h 246125"/>
              <a:gd name="connsiteX106" fmla="*/ 568040 w 1483296"/>
              <a:gd name="connsiteY106" fmla="*/ 90636 h 246125"/>
              <a:gd name="connsiteX107" fmla="*/ 614028 w 1483296"/>
              <a:gd name="connsiteY107" fmla="*/ 90636 h 246125"/>
              <a:gd name="connsiteX108" fmla="*/ 614028 w 1483296"/>
              <a:gd name="connsiteY108" fmla="*/ 51011 h 246125"/>
              <a:gd name="connsiteX109" fmla="*/ 841289 w 1483296"/>
              <a:gd name="connsiteY109" fmla="*/ 34156 h 246125"/>
              <a:gd name="connsiteX110" fmla="*/ 850888 w 1483296"/>
              <a:gd name="connsiteY110" fmla="*/ 40519 h 246125"/>
              <a:gd name="connsiteX111" fmla="*/ 827113 w 1483296"/>
              <a:gd name="connsiteY111" fmla="*/ 69094 h 246125"/>
              <a:gd name="connsiteX112" fmla="*/ 817290 w 1483296"/>
              <a:gd name="connsiteY112" fmla="*/ 62061 h 246125"/>
              <a:gd name="connsiteX113" fmla="*/ 841289 w 1483296"/>
              <a:gd name="connsiteY113" fmla="*/ 34156 h 246125"/>
              <a:gd name="connsiteX114" fmla="*/ 748420 w 1483296"/>
              <a:gd name="connsiteY114" fmla="*/ 34156 h 246125"/>
              <a:gd name="connsiteX115" fmla="*/ 771302 w 1483296"/>
              <a:gd name="connsiteY115" fmla="*/ 62061 h 246125"/>
              <a:gd name="connsiteX116" fmla="*/ 761256 w 1483296"/>
              <a:gd name="connsiteY116" fmla="*/ 68870 h 246125"/>
              <a:gd name="connsiteX117" fmla="*/ 739267 w 1483296"/>
              <a:gd name="connsiteY117" fmla="*/ 40519 h 246125"/>
              <a:gd name="connsiteX118" fmla="*/ 1450703 w 1483296"/>
              <a:gd name="connsiteY118" fmla="*/ 28910 h 246125"/>
              <a:gd name="connsiteX119" fmla="*/ 1450703 w 1483296"/>
              <a:gd name="connsiteY119" fmla="*/ 64740 h 246125"/>
              <a:gd name="connsiteX120" fmla="*/ 1483296 w 1483296"/>
              <a:gd name="connsiteY120" fmla="*/ 64740 h 246125"/>
              <a:gd name="connsiteX121" fmla="*/ 1483296 w 1483296"/>
              <a:gd name="connsiteY121" fmla="*/ 74898 h 246125"/>
              <a:gd name="connsiteX122" fmla="*/ 1450703 w 1483296"/>
              <a:gd name="connsiteY122" fmla="*/ 74898 h 246125"/>
              <a:gd name="connsiteX123" fmla="*/ 1450703 w 1483296"/>
              <a:gd name="connsiteY123" fmla="*/ 156381 h 246125"/>
              <a:gd name="connsiteX124" fmla="*/ 1454721 w 1483296"/>
              <a:gd name="connsiteY124" fmla="*/ 174855 h 246125"/>
              <a:gd name="connsiteX125" fmla="*/ 1468450 w 1483296"/>
              <a:gd name="connsiteY125" fmla="*/ 180603 h 246125"/>
              <a:gd name="connsiteX126" fmla="*/ 1483296 w 1483296"/>
              <a:gd name="connsiteY126" fmla="*/ 176138 h 246125"/>
              <a:gd name="connsiteX127" fmla="*/ 1483296 w 1483296"/>
              <a:gd name="connsiteY127" fmla="*/ 186519 h 246125"/>
              <a:gd name="connsiteX128" fmla="*/ 1466999 w 1483296"/>
              <a:gd name="connsiteY128" fmla="*/ 190649 h 246125"/>
              <a:gd name="connsiteX129" fmla="*/ 1439652 w 1483296"/>
              <a:gd name="connsiteY129" fmla="*/ 157832 h 246125"/>
              <a:gd name="connsiteX130" fmla="*/ 1439652 w 1483296"/>
              <a:gd name="connsiteY130" fmla="*/ 74898 h 246125"/>
              <a:gd name="connsiteX131" fmla="*/ 1417440 w 1483296"/>
              <a:gd name="connsiteY131" fmla="*/ 74898 h 246125"/>
              <a:gd name="connsiteX132" fmla="*/ 1417440 w 1483296"/>
              <a:gd name="connsiteY132" fmla="*/ 64740 h 246125"/>
              <a:gd name="connsiteX133" fmla="*/ 1439652 w 1483296"/>
              <a:gd name="connsiteY133" fmla="*/ 64740 h 246125"/>
              <a:gd name="connsiteX134" fmla="*/ 1439652 w 1483296"/>
              <a:gd name="connsiteY134" fmla="*/ 32705 h 246125"/>
              <a:gd name="connsiteX135" fmla="*/ 1445122 w 1483296"/>
              <a:gd name="connsiteY135" fmla="*/ 30808 h 246125"/>
              <a:gd name="connsiteX136" fmla="*/ 1450703 w 1483296"/>
              <a:gd name="connsiteY136" fmla="*/ 28910 h 246125"/>
              <a:gd name="connsiteX137" fmla="*/ 801217 w 1483296"/>
              <a:gd name="connsiteY137" fmla="*/ 23106 h 246125"/>
              <a:gd name="connsiteX138" fmla="*/ 801217 w 1483296"/>
              <a:gd name="connsiteY138" fmla="*/ 81707 h 246125"/>
              <a:gd name="connsiteX139" fmla="*/ 870980 w 1483296"/>
              <a:gd name="connsiteY139" fmla="*/ 81707 h 246125"/>
              <a:gd name="connsiteX140" fmla="*/ 870980 w 1483296"/>
              <a:gd name="connsiteY140" fmla="*/ 23106 h 246125"/>
              <a:gd name="connsiteX141" fmla="*/ 719622 w 1483296"/>
              <a:gd name="connsiteY141" fmla="*/ 23106 h 246125"/>
              <a:gd name="connsiteX142" fmla="*/ 719622 w 1483296"/>
              <a:gd name="connsiteY142" fmla="*/ 81707 h 246125"/>
              <a:gd name="connsiteX143" fmla="*/ 789385 w 1483296"/>
              <a:gd name="connsiteY143" fmla="*/ 81707 h 246125"/>
              <a:gd name="connsiteX144" fmla="*/ 789385 w 1483296"/>
              <a:gd name="connsiteY144" fmla="*/ 23106 h 246125"/>
              <a:gd name="connsiteX145" fmla="*/ 1116025 w 1483296"/>
              <a:gd name="connsiteY145" fmla="*/ 15292 h 246125"/>
              <a:gd name="connsiteX146" fmla="*/ 1122555 w 1483296"/>
              <a:gd name="connsiteY146" fmla="*/ 17692 h 246125"/>
              <a:gd name="connsiteX147" fmla="*/ 1125402 w 1483296"/>
              <a:gd name="connsiteY147" fmla="*/ 24222 h 246125"/>
              <a:gd name="connsiteX148" fmla="*/ 1122611 w 1483296"/>
              <a:gd name="connsiteY148" fmla="*/ 30863 h 246125"/>
              <a:gd name="connsiteX149" fmla="*/ 1116025 w 1483296"/>
              <a:gd name="connsiteY149" fmla="*/ 33598 h 246125"/>
              <a:gd name="connsiteX150" fmla="*/ 1109607 w 1483296"/>
              <a:gd name="connsiteY150" fmla="*/ 30975 h 246125"/>
              <a:gd name="connsiteX151" fmla="*/ 1106872 w 1483296"/>
              <a:gd name="connsiteY151" fmla="*/ 24222 h 246125"/>
              <a:gd name="connsiteX152" fmla="*/ 1109663 w 1483296"/>
              <a:gd name="connsiteY152" fmla="*/ 17804 h 246125"/>
              <a:gd name="connsiteX153" fmla="*/ 1116025 w 1483296"/>
              <a:gd name="connsiteY153" fmla="*/ 15292 h 246125"/>
              <a:gd name="connsiteX154" fmla="*/ 998712 w 1483296"/>
              <a:gd name="connsiteY154" fmla="*/ 15292 h 246125"/>
              <a:gd name="connsiteX155" fmla="*/ 1010655 w 1483296"/>
              <a:gd name="connsiteY155" fmla="*/ 15292 h 246125"/>
              <a:gd name="connsiteX156" fmla="*/ 1010655 w 1483296"/>
              <a:gd name="connsiteY156" fmla="*/ 177366 h 246125"/>
              <a:gd name="connsiteX157" fmla="*/ 1079972 w 1483296"/>
              <a:gd name="connsiteY157" fmla="*/ 177366 h 246125"/>
              <a:gd name="connsiteX158" fmla="*/ 1079972 w 1483296"/>
              <a:gd name="connsiteY158" fmla="*/ 188193 h 246125"/>
              <a:gd name="connsiteX159" fmla="*/ 998712 w 1483296"/>
              <a:gd name="connsiteY159" fmla="*/ 188193 h 246125"/>
              <a:gd name="connsiteX160" fmla="*/ 464791 w 1483296"/>
              <a:gd name="connsiteY160" fmla="*/ 14734 h 246125"/>
              <a:gd name="connsiteX161" fmla="*/ 541809 w 1483296"/>
              <a:gd name="connsiteY161" fmla="*/ 14734 h 246125"/>
              <a:gd name="connsiteX162" fmla="*/ 541809 w 1483296"/>
              <a:gd name="connsiteY162" fmla="*/ 25226 h 246125"/>
              <a:gd name="connsiteX163" fmla="*/ 520043 w 1483296"/>
              <a:gd name="connsiteY163" fmla="*/ 25226 h 246125"/>
              <a:gd name="connsiteX164" fmla="*/ 520043 w 1483296"/>
              <a:gd name="connsiteY164" fmla="*/ 93762 h 246125"/>
              <a:gd name="connsiteX165" fmla="*/ 540916 w 1483296"/>
              <a:gd name="connsiteY165" fmla="*/ 93762 h 246125"/>
              <a:gd name="connsiteX166" fmla="*/ 540916 w 1483296"/>
              <a:gd name="connsiteY166" fmla="*/ 104254 h 246125"/>
              <a:gd name="connsiteX167" fmla="*/ 520043 w 1483296"/>
              <a:gd name="connsiteY167" fmla="*/ 104254 h 246125"/>
              <a:gd name="connsiteX168" fmla="*/ 520043 w 1483296"/>
              <a:gd name="connsiteY168" fmla="*/ 191430 h 246125"/>
              <a:gd name="connsiteX169" fmla="*/ 499058 w 1483296"/>
              <a:gd name="connsiteY169" fmla="*/ 213531 h 246125"/>
              <a:gd name="connsiteX170" fmla="*/ 480976 w 1483296"/>
              <a:gd name="connsiteY170" fmla="*/ 213978 h 246125"/>
              <a:gd name="connsiteX171" fmla="*/ 479860 w 1483296"/>
              <a:gd name="connsiteY171" fmla="*/ 204936 h 246125"/>
              <a:gd name="connsiteX172" fmla="*/ 479413 w 1483296"/>
              <a:gd name="connsiteY172" fmla="*/ 201699 h 246125"/>
              <a:gd name="connsiteX173" fmla="*/ 486892 w 1483296"/>
              <a:gd name="connsiteY173" fmla="*/ 202034 h 246125"/>
              <a:gd name="connsiteX174" fmla="*/ 490575 w 1483296"/>
              <a:gd name="connsiteY174" fmla="*/ 202146 h 246125"/>
              <a:gd name="connsiteX175" fmla="*/ 495598 w 1483296"/>
              <a:gd name="connsiteY175" fmla="*/ 202146 h 246125"/>
              <a:gd name="connsiteX176" fmla="*/ 508881 w 1483296"/>
              <a:gd name="connsiteY176" fmla="*/ 190202 h 246125"/>
              <a:gd name="connsiteX177" fmla="*/ 508881 w 1483296"/>
              <a:gd name="connsiteY177" fmla="*/ 122560 h 246125"/>
              <a:gd name="connsiteX178" fmla="*/ 463786 w 1483296"/>
              <a:gd name="connsiteY178" fmla="*/ 186854 h 246125"/>
              <a:gd name="connsiteX179" fmla="*/ 455415 w 1483296"/>
              <a:gd name="connsiteY179" fmla="*/ 177478 h 246125"/>
              <a:gd name="connsiteX180" fmla="*/ 507765 w 1483296"/>
              <a:gd name="connsiteY180" fmla="*/ 104254 h 246125"/>
              <a:gd name="connsiteX181" fmla="*/ 464009 w 1483296"/>
              <a:gd name="connsiteY181" fmla="*/ 104254 h 246125"/>
              <a:gd name="connsiteX182" fmla="*/ 464009 w 1483296"/>
              <a:gd name="connsiteY182" fmla="*/ 92646 h 246125"/>
              <a:gd name="connsiteX183" fmla="*/ 472716 w 1483296"/>
              <a:gd name="connsiteY183" fmla="*/ 46211 h 246125"/>
              <a:gd name="connsiteX184" fmla="*/ 483766 w 1483296"/>
              <a:gd name="connsiteY184" fmla="*/ 47327 h 246125"/>
              <a:gd name="connsiteX185" fmla="*/ 475060 w 1483296"/>
              <a:gd name="connsiteY185" fmla="*/ 93762 h 246125"/>
              <a:gd name="connsiteX186" fmla="*/ 508881 w 1483296"/>
              <a:gd name="connsiteY186" fmla="*/ 93762 h 246125"/>
              <a:gd name="connsiteX187" fmla="*/ 508881 w 1483296"/>
              <a:gd name="connsiteY187" fmla="*/ 25226 h 246125"/>
              <a:gd name="connsiteX188" fmla="*/ 464791 w 1483296"/>
              <a:gd name="connsiteY188" fmla="*/ 25226 h 246125"/>
              <a:gd name="connsiteX189" fmla="*/ 708013 w 1483296"/>
              <a:gd name="connsiteY189" fmla="*/ 12613 h 246125"/>
              <a:gd name="connsiteX190" fmla="*/ 882588 w 1483296"/>
              <a:gd name="connsiteY190" fmla="*/ 12613 h 246125"/>
              <a:gd name="connsiteX191" fmla="*/ 882588 w 1483296"/>
              <a:gd name="connsiteY191" fmla="*/ 92199 h 246125"/>
              <a:gd name="connsiteX192" fmla="*/ 801217 w 1483296"/>
              <a:gd name="connsiteY192" fmla="*/ 92199 h 246125"/>
              <a:gd name="connsiteX193" fmla="*/ 801217 w 1483296"/>
              <a:gd name="connsiteY193" fmla="*/ 117091 h 246125"/>
              <a:gd name="connsiteX194" fmla="*/ 887165 w 1483296"/>
              <a:gd name="connsiteY194" fmla="*/ 117091 h 246125"/>
              <a:gd name="connsiteX195" fmla="*/ 887165 w 1483296"/>
              <a:gd name="connsiteY195" fmla="*/ 127360 h 246125"/>
              <a:gd name="connsiteX196" fmla="*/ 801217 w 1483296"/>
              <a:gd name="connsiteY196" fmla="*/ 127360 h 246125"/>
              <a:gd name="connsiteX197" fmla="*/ 801217 w 1483296"/>
              <a:gd name="connsiteY197" fmla="*/ 153702 h 246125"/>
              <a:gd name="connsiteX198" fmla="*/ 902792 w 1483296"/>
              <a:gd name="connsiteY198" fmla="*/ 153702 h 246125"/>
              <a:gd name="connsiteX199" fmla="*/ 902792 w 1483296"/>
              <a:gd name="connsiteY199" fmla="*/ 164195 h 246125"/>
              <a:gd name="connsiteX200" fmla="*/ 688256 w 1483296"/>
              <a:gd name="connsiteY200" fmla="*/ 164195 h 246125"/>
              <a:gd name="connsiteX201" fmla="*/ 688256 w 1483296"/>
              <a:gd name="connsiteY201" fmla="*/ 153702 h 246125"/>
              <a:gd name="connsiteX202" fmla="*/ 789385 w 1483296"/>
              <a:gd name="connsiteY202" fmla="*/ 153702 h 246125"/>
              <a:gd name="connsiteX203" fmla="*/ 789385 w 1483296"/>
              <a:gd name="connsiteY203" fmla="*/ 127360 h 246125"/>
              <a:gd name="connsiteX204" fmla="*/ 705669 w 1483296"/>
              <a:gd name="connsiteY204" fmla="*/ 127360 h 246125"/>
              <a:gd name="connsiteX205" fmla="*/ 705669 w 1483296"/>
              <a:gd name="connsiteY205" fmla="*/ 117091 h 246125"/>
              <a:gd name="connsiteX206" fmla="*/ 789385 w 1483296"/>
              <a:gd name="connsiteY206" fmla="*/ 117091 h 246125"/>
              <a:gd name="connsiteX207" fmla="*/ 789385 w 1483296"/>
              <a:gd name="connsiteY207" fmla="*/ 92199 h 246125"/>
              <a:gd name="connsiteX208" fmla="*/ 708013 w 1483296"/>
              <a:gd name="connsiteY208" fmla="*/ 92199 h 246125"/>
              <a:gd name="connsiteX209" fmla="*/ 1301056 w 1483296"/>
              <a:gd name="connsiteY209" fmla="*/ 5470 h 246125"/>
              <a:gd name="connsiteX210" fmla="*/ 1312106 w 1483296"/>
              <a:gd name="connsiteY210" fmla="*/ 5470 h 246125"/>
              <a:gd name="connsiteX211" fmla="*/ 1312106 w 1483296"/>
              <a:gd name="connsiteY211" fmla="*/ 86953 h 246125"/>
              <a:gd name="connsiteX212" fmla="*/ 1312664 w 1483296"/>
              <a:gd name="connsiteY212" fmla="*/ 86953 h 246125"/>
              <a:gd name="connsiteX213" fmla="*/ 1355080 w 1483296"/>
              <a:gd name="connsiteY213" fmla="*/ 61727 h 246125"/>
              <a:gd name="connsiteX214" fmla="*/ 1385553 w 1483296"/>
              <a:gd name="connsiteY214" fmla="*/ 74619 h 246125"/>
              <a:gd name="connsiteX215" fmla="*/ 1396046 w 1483296"/>
              <a:gd name="connsiteY215" fmla="*/ 111621 h 246125"/>
              <a:gd name="connsiteX216" fmla="*/ 1396046 w 1483296"/>
              <a:gd name="connsiteY216" fmla="*/ 188193 h 246125"/>
              <a:gd name="connsiteX217" fmla="*/ 1384995 w 1483296"/>
              <a:gd name="connsiteY217" fmla="*/ 188193 h 246125"/>
              <a:gd name="connsiteX218" fmla="*/ 1384995 w 1483296"/>
              <a:gd name="connsiteY218" fmla="*/ 114188 h 246125"/>
              <a:gd name="connsiteX219" fmla="*/ 1377014 w 1483296"/>
              <a:gd name="connsiteY219" fmla="*/ 82042 h 246125"/>
              <a:gd name="connsiteX220" fmla="*/ 1352178 w 1483296"/>
              <a:gd name="connsiteY220" fmla="*/ 71884 h 246125"/>
              <a:gd name="connsiteX221" fmla="*/ 1324162 w 1483296"/>
              <a:gd name="connsiteY221" fmla="*/ 84274 h 246125"/>
              <a:gd name="connsiteX222" fmla="*/ 1312106 w 1483296"/>
              <a:gd name="connsiteY222" fmla="*/ 119881 h 246125"/>
              <a:gd name="connsiteX223" fmla="*/ 1312106 w 1483296"/>
              <a:gd name="connsiteY223" fmla="*/ 188193 h 246125"/>
              <a:gd name="connsiteX224" fmla="*/ 1301056 w 1483296"/>
              <a:gd name="connsiteY224" fmla="*/ 188193 h 246125"/>
              <a:gd name="connsiteX225" fmla="*/ 93316 w 1483296"/>
              <a:gd name="connsiteY225" fmla="*/ 4353 h 246125"/>
              <a:gd name="connsiteX226" fmla="*/ 104031 w 1483296"/>
              <a:gd name="connsiteY226" fmla="*/ 4353 h 246125"/>
              <a:gd name="connsiteX227" fmla="*/ 104031 w 1483296"/>
              <a:gd name="connsiteY227" fmla="*/ 61727 h 246125"/>
              <a:gd name="connsiteX228" fmla="*/ 126467 w 1483296"/>
              <a:gd name="connsiteY228" fmla="*/ 61727 h 246125"/>
              <a:gd name="connsiteX229" fmla="*/ 126467 w 1483296"/>
              <a:gd name="connsiteY229" fmla="*/ 21096 h 246125"/>
              <a:gd name="connsiteX230" fmla="*/ 137183 w 1483296"/>
              <a:gd name="connsiteY230" fmla="*/ 21096 h 246125"/>
              <a:gd name="connsiteX231" fmla="*/ 137183 w 1483296"/>
              <a:gd name="connsiteY231" fmla="*/ 71884 h 246125"/>
              <a:gd name="connsiteX232" fmla="*/ 60164 w 1483296"/>
              <a:gd name="connsiteY232" fmla="*/ 71884 h 246125"/>
              <a:gd name="connsiteX233" fmla="*/ 60164 w 1483296"/>
              <a:gd name="connsiteY233" fmla="*/ 21320 h 246125"/>
              <a:gd name="connsiteX234" fmla="*/ 70880 w 1483296"/>
              <a:gd name="connsiteY234" fmla="*/ 21320 h 246125"/>
              <a:gd name="connsiteX235" fmla="*/ 70880 w 1483296"/>
              <a:gd name="connsiteY235" fmla="*/ 61727 h 246125"/>
              <a:gd name="connsiteX236" fmla="*/ 93316 w 1483296"/>
              <a:gd name="connsiteY236" fmla="*/ 61727 h 246125"/>
              <a:gd name="connsiteX237" fmla="*/ 612689 w 1483296"/>
              <a:gd name="connsiteY237" fmla="*/ 1674 h 246125"/>
              <a:gd name="connsiteX238" fmla="*/ 632780 w 1483296"/>
              <a:gd name="connsiteY238" fmla="*/ 33152 h 246125"/>
              <a:gd name="connsiteX239" fmla="*/ 621842 w 1483296"/>
              <a:gd name="connsiteY239" fmla="*/ 39179 h 246125"/>
              <a:gd name="connsiteX240" fmla="*/ 603089 w 1483296"/>
              <a:gd name="connsiteY240" fmla="*/ 6697 h 246125"/>
              <a:gd name="connsiteX241" fmla="*/ 168660 w 1483296"/>
              <a:gd name="connsiteY241" fmla="*/ 1228 h 246125"/>
              <a:gd name="connsiteX242" fmla="*/ 180380 w 1483296"/>
              <a:gd name="connsiteY242" fmla="*/ 3237 h 246125"/>
              <a:gd name="connsiteX243" fmla="*/ 168437 w 1483296"/>
              <a:gd name="connsiteY243" fmla="*/ 43756 h 246125"/>
              <a:gd name="connsiteX244" fmla="*/ 219224 w 1483296"/>
              <a:gd name="connsiteY244" fmla="*/ 43756 h 246125"/>
              <a:gd name="connsiteX245" fmla="*/ 219224 w 1483296"/>
              <a:gd name="connsiteY245" fmla="*/ 54025 h 246125"/>
              <a:gd name="connsiteX246" fmla="*/ 207058 w 1483296"/>
              <a:gd name="connsiteY246" fmla="*/ 54025 h 246125"/>
              <a:gd name="connsiteX247" fmla="*/ 183282 w 1483296"/>
              <a:gd name="connsiteY247" fmla="*/ 157609 h 246125"/>
              <a:gd name="connsiteX248" fmla="*/ 218778 w 1483296"/>
              <a:gd name="connsiteY248" fmla="*/ 204155 h 246125"/>
              <a:gd name="connsiteX249" fmla="*/ 210518 w 1483296"/>
              <a:gd name="connsiteY249" fmla="*/ 213531 h 246125"/>
              <a:gd name="connsiteX250" fmla="*/ 176920 w 1483296"/>
              <a:gd name="connsiteY250" fmla="*/ 168994 h 246125"/>
              <a:gd name="connsiteX251" fmla="*/ 138746 w 1483296"/>
              <a:gd name="connsiteY251" fmla="*/ 214759 h 246125"/>
              <a:gd name="connsiteX252" fmla="*/ 130039 w 1483296"/>
              <a:gd name="connsiteY252" fmla="*/ 206276 h 246125"/>
              <a:gd name="connsiteX253" fmla="*/ 171227 w 1483296"/>
              <a:gd name="connsiteY253" fmla="*/ 157386 h 246125"/>
              <a:gd name="connsiteX254" fmla="*/ 152698 w 1483296"/>
              <a:gd name="connsiteY254" fmla="*/ 82153 h 246125"/>
              <a:gd name="connsiteX255" fmla="*/ 151805 w 1483296"/>
              <a:gd name="connsiteY255" fmla="*/ 83828 h 246125"/>
              <a:gd name="connsiteX256" fmla="*/ 141983 w 1483296"/>
              <a:gd name="connsiteY256" fmla="*/ 102245 h 246125"/>
              <a:gd name="connsiteX257" fmla="*/ 134169 w 1483296"/>
              <a:gd name="connsiteY257" fmla="*/ 92646 h 246125"/>
              <a:gd name="connsiteX258" fmla="*/ 168660 w 1483296"/>
              <a:gd name="connsiteY258" fmla="*/ 1228 h 246125"/>
              <a:gd name="connsiteX259" fmla="*/ 43421 w 1483296"/>
              <a:gd name="connsiteY259" fmla="*/ 1228 h 246125"/>
              <a:gd name="connsiteX260" fmla="*/ 53690 w 1483296"/>
              <a:gd name="connsiteY260" fmla="*/ 7367 h 246125"/>
              <a:gd name="connsiteX261" fmla="*/ 9823 w 1483296"/>
              <a:gd name="connsiteY261" fmla="*/ 69094 h 246125"/>
              <a:gd name="connsiteX262" fmla="*/ 3014 w 1483296"/>
              <a:gd name="connsiteY262" fmla="*/ 58824 h 246125"/>
              <a:gd name="connsiteX263" fmla="*/ 43421 w 1483296"/>
              <a:gd name="connsiteY263" fmla="*/ 1228 h 246125"/>
              <a:gd name="connsiteX264" fmla="*/ 357076 w 1483296"/>
              <a:gd name="connsiteY264" fmla="*/ 1005 h 246125"/>
              <a:gd name="connsiteX265" fmla="*/ 369466 w 1483296"/>
              <a:gd name="connsiteY265" fmla="*/ 3907 h 246125"/>
              <a:gd name="connsiteX266" fmla="*/ 357300 w 1483296"/>
              <a:gd name="connsiteY266" fmla="*/ 36612 h 246125"/>
              <a:gd name="connsiteX267" fmla="*/ 443025 w 1483296"/>
              <a:gd name="connsiteY267" fmla="*/ 36612 h 246125"/>
              <a:gd name="connsiteX268" fmla="*/ 443025 w 1483296"/>
              <a:gd name="connsiteY268" fmla="*/ 49002 h 246125"/>
              <a:gd name="connsiteX269" fmla="*/ 422263 w 1483296"/>
              <a:gd name="connsiteY269" fmla="*/ 94208 h 246125"/>
              <a:gd name="connsiteX270" fmla="*/ 410766 w 1483296"/>
              <a:gd name="connsiteY270" fmla="*/ 89409 h 246125"/>
              <a:gd name="connsiteX271" fmla="*/ 431081 w 1483296"/>
              <a:gd name="connsiteY271" fmla="*/ 47551 h 246125"/>
              <a:gd name="connsiteX272" fmla="*/ 352723 w 1483296"/>
              <a:gd name="connsiteY272" fmla="*/ 47551 h 246125"/>
              <a:gd name="connsiteX273" fmla="*/ 327385 w 1483296"/>
              <a:gd name="connsiteY273" fmla="*/ 95101 h 246125"/>
              <a:gd name="connsiteX274" fmla="*/ 316111 w 1483296"/>
              <a:gd name="connsiteY274" fmla="*/ 88069 h 246125"/>
              <a:gd name="connsiteX275" fmla="*/ 357076 w 1483296"/>
              <a:gd name="connsiteY275" fmla="*/ 1005 h 246125"/>
              <a:gd name="connsiteX276" fmla="*/ 577193 w 1483296"/>
              <a:gd name="connsiteY276" fmla="*/ 0 h 246125"/>
              <a:gd name="connsiteX277" fmla="*/ 588690 w 1483296"/>
              <a:gd name="connsiteY277" fmla="*/ 3684 h 246125"/>
              <a:gd name="connsiteX278" fmla="*/ 570161 w 1483296"/>
              <a:gd name="connsiteY278" fmla="*/ 40519 h 246125"/>
              <a:gd name="connsiteX279" fmla="*/ 671178 w 1483296"/>
              <a:gd name="connsiteY279" fmla="*/ 40519 h 246125"/>
              <a:gd name="connsiteX280" fmla="*/ 671178 w 1483296"/>
              <a:gd name="connsiteY280" fmla="*/ 51011 h 246125"/>
              <a:gd name="connsiteX281" fmla="*/ 625413 w 1483296"/>
              <a:gd name="connsiteY281" fmla="*/ 51011 h 246125"/>
              <a:gd name="connsiteX282" fmla="*/ 625413 w 1483296"/>
              <a:gd name="connsiteY282" fmla="*/ 90636 h 246125"/>
              <a:gd name="connsiteX283" fmla="*/ 668164 w 1483296"/>
              <a:gd name="connsiteY283" fmla="*/ 90636 h 246125"/>
              <a:gd name="connsiteX284" fmla="*/ 668164 w 1483296"/>
              <a:gd name="connsiteY284" fmla="*/ 101129 h 246125"/>
              <a:gd name="connsiteX285" fmla="*/ 625413 w 1483296"/>
              <a:gd name="connsiteY285" fmla="*/ 101129 h 246125"/>
              <a:gd name="connsiteX286" fmla="*/ 625413 w 1483296"/>
              <a:gd name="connsiteY286" fmla="*/ 140866 h 246125"/>
              <a:gd name="connsiteX287" fmla="*/ 668164 w 1483296"/>
              <a:gd name="connsiteY287" fmla="*/ 140866 h 246125"/>
              <a:gd name="connsiteX288" fmla="*/ 668164 w 1483296"/>
              <a:gd name="connsiteY288" fmla="*/ 151358 h 246125"/>
              <a:gd name="connsiteX289" fmla="*/ 625413 w 1483296"/>
              <a:gd name="connsiteY289" fmla="*/ 151358 h 246125"/>
              <a:gd name="connsiteX290" fmla="*/ 625413 w 1483296"/>
              <a:gd name="connsiteY290" fmla="*/ 190984 h 246125"/>
              <a:gd name="connsiteX291" fmla="*/ 671625 w 1483296"/>
              <a:gd name="connsiteY291" fmla="*/ 190984 h 246125"/>
              <a:gd name="connsiteX292" fmla="*/ 671625 w 1483296"/>
              <a:gd name="connsiteY292" fmla="*/ 201476 h 246125"/>
              <a:gd name="connsiteX293" fmla="*/ 568040 w 1483296"/>
              <a:gd name="connsiteY293" fmla="*/ 201476 h 246125"/>
              <a:gd name="connsiteX294" fmla="*/ 568040 w 1483296"/>
              <a:gd name="connsiteY294" fmla="*/ 215652 h 246125"/>
              <a:gd name="connsiteX295" fmla="*/ 556655 w 1483296"/>
              <a:gd name="connsiteY295" fmla="*/ 215652 h 246125"/>
              <a:gd name="connsiteX296" fmla="*/ 556655 w 1483296"/>
              <a:gd name="connsiteY296" fmla="*/ 61727 h 246125"/>
              <a:gd name="connsiteX297" fmla="*/ 539242 w 1483296"/>
              <a:gd name="connsiteY297" fmla="*/ 84162 h 246125"/>
              <a:gd name="connsiteX298" fmla="*/ 531540 w 1483296"/>
              <a:gd name="connsiteY298" fmla="*/ 76126 h 246125"/>
              <a:gd name="connsiteX299" fmla="*/ 530759 w 1483296"/>
              <a:gd name="connsiteY299" fmla="*/ 75456 h 246125"/>
              <a:gd name="connsiteX300" fmla="*/ 577193 w 1483296"/>
              <a:gd name="connsiteY300" fmla="*/ 0 h 246125"/>
              <a:gd name="connsiteX301" fmla="*/ 271798 w 1483296"/>
              <a:gd name="connsiteY301" fmla="*/ 0 h 246125"/>
              <a:gd name="connsiteX302" fmla="*/ 283965 w 1483296"/>
              <a:gd name="connsiteY302" fmla="*/ 2344 h 246125"/>
              <a:gd name="connsiteX303" fmla="*/ 282067 w 1483296"/>
              <a:gd name="connsiteY303" fmla="*/ 8260 h 246125"/>
              <a:gd name="connsiteX304" fmla="*/ 273361 w 1483296"/>
              <a:gd name="connsiteY304" fmla="*/ 34826 h 246125"/>
              <a:gd name="connsiteX305" fmla="*/ 321581 w 1483296"/>
              <a:gd name="connsiteY305" fmla="*/ 34826 h 246125"/>
              <a:gd name="connsiteX306" fmla="*/ 321581 w 1483296"/>
              <a:gd name="connsiteY306" fmla="*/ 45541 h 246125"/>
              <a:gd name="connsiteX307" fmla="*/ 270012 w 1483296"/>
              <a:gd name="connsiteY307" fmla="*/ 45541 h 246125"/>
              <a:gd name="connsiteX308" fmla="*/ 247799 w 1483296"/>
              <a:gd name="connsiteY308" fmla="*/ 105928 h 246125"/>
              <a:gd name="connsiteX309" fmla="*/ 279835 w 1483296"/>
              <a:gd name="connsiteY309" fmla="*/ 105928 h 246125"/>
              <a:gd name="connsiteX310" fmla="*/ 279835 w 1483296"/>
              <a:gd name="connsiteY310" fmla="*/ 60834 h 246125"/>
              <a:gd name="connsiteX311" fmla="*/ 291666 w 1483296"/>
              <a:gd name="connsiteY311" fmla="*/ 60834 h 246125"/>
              <a:gd name="connsiteX312" fmla="*/ 291666 w 1483296"/>
              <a:gd name="connsiteY312" fmla="*/ 105928 h 246125"/>
              <a:gd name="connsiteX313" fmla="*/ 321581 w 1483296"/>
              <a:gd name="connsiteY313" fmla="*/ 105928 h 246125"/>
              <a:gd name="connsiteX314" fmla="*/ 321581 w 1483296"/>
              <a:gd name="connsiteY314" fmla="*/ 116421 h 246125"/>
              <a:gd name="connsiteX315" fmla="*/ 291666 w 1483296"/>
              <a:gd name="connsiteY315" fmla="*/ 116421 h 246125"/>
              <a:gd name="connsiteX316" fmla="*/ 291666 w 1483296"/>
              <a:gd name="connsiteY316" fmla="*/ 154595 h 246125"/>
              <a:gd name="connsiteX317" fmla="*/ 327162 w 1483296"/>
              <a:gd name="connsiteY317" fmla="*/ 150242 h 246125"/>
              <a:gd name="connsiteX318" fmla="*/ 326715 w 1483296"/>
              <a:gd name="connsiteY318" fmla="*/ 161627 h 246125"/>
              <a:gd name="connsiteX319" fmla="*/ 291666 w 1483296"/>
              <a:gd name="connsiteY319" fmla="*/ 165534 h 246125"/>
              <a:gd name="connsiteX320" fmla="*/ 291666 w 1483296"/>
              <a:gd name="connsiteY320" fmla="*/ 216099 h 246125"/>
              <a:gd name="connsiteX321" fmla="*/ 279835 w 1483296"/>
              <a:gd name="connsiteY321" fmla="*/ 216099 h 246125"/>
              <a:gd name="connsiteX322" fmla="*/ 279835 w 1483296"/>
              <a:gd name="connsiteY322" fmla="*/ 166985 h 246125"/>
              <a:gd name="connsiteX323" fmla="*/ 232061 w 1483296"/>
              <a:gd name="connsiteY323" fmla="*/ 172901 h 246125"/>
              <a:gd name="connsiteX324" fmla="*/ 230386 w 1483296"/>
              <a:gd name="connsiteY324" fmla="*/ 160734 h 246125"/>
              <a:gd name="connsiteX325" fmla="*/ 279835 w 1483296"/>
              <a:gd name="connsiteY325" fmla="*/ 155935 h 246125"/>
              <a:gd name="connsiteX326" fmla="*/ 279835 w 1483296"/>
              <a:gd name="connsiteY326" fmla="*/ 116421 h 246125"/>
              <a:gd name="connsiteX327" fmla="*/ 236191 w 1483296"/>
              <a:gd name="connsiteY327" fmla="*/ 116421 h 246125"/>
              <a:gd name="connsiteX328" fmla="*/ 236191 w 1483296"/>
              <a:gd name="connsiteY328" fmla="*/ 104701 h 246125"/>
              <a:gd name="connsiteX329" fmla="*/ 257845 w 1483296"/>
              <a:gd name="connsiteY329" fmla="*/ 45541 h 246125"/>
              <a:gd name="connsiteX330" fmla="*/ 233847 w 1483296"/>
              <a:gd name="connsiteY330" fmla="*/ 45541 h 246125"/>
              <a:gd name="connsiteX331" fmla="*/ 233847 w 1483296"/>
              <a:gd name="connsiteY331" fmla="*/ 34826 h 246125"/>
              <a:gd name="connsiteX332" fmla="*/ 261305 w 1483296"/>
              <a:gd name="connsiteY332" fmla="*/ 34826 h 246125"/>
              <a:gd name="connsiteX333" fmla="*/ 271798 w 1483296"/>
              <a:gd name="connsiteY333" fmla="*/ 0 h 24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1483296" h="246125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2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0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1206066" y="71884"/>
                </a:moveTo>
                <a:cubicBezTo>
                  <a:pt x="1192449" y="71884"/>
                  <a:pt x="1181510" y="76981"/>
                  <a:pt x="1173250" y="87176"/>
                </a:cubicBezTo>
                <a:cubicBezTo>
                  <a:pt x="1164990" y="97371"/>
                  <a:pt x="1160860" y="110877"/>
                  <a:pt x="1160860" y="127695"/>
                </a:cubicBezTo>
                <a:cubicBezTo>
                  <a:pt x="1160860" y="144587"/>
                  <a:pt x="1164655" y="157702"/>
                  <a:pt x="1172245" y="167041"/>
                </a:cubicBezTo>
                <a:cubicBezTo>
                  <a:pt x="1179835" y="176380"/>
                  <a:pt x="1189844" y="181049"/>
                  <a:pt x="1202271" y="181049"/>
                </a:cubicBezTo>
                <a:cubicBezTo>
                  <a:pt x="1215591" y="181049"/>
                  <a:pt x="1226177" y="176752"/>
                  <a:pt x="1234028" y="168157"/>
                </a:cubicBezTo>
                <a:cubicBezTo>
                  <a:pt x="1241878" y="159562"/>
                  <a:pt x="1245804" y="149051"/>
                  <a:pt x="1245804" y="136624"/>
                </a:cubicBezTo>
                <a:lnTo>
                  <a:pt x="1245804" y="112179"/>
                </a:lnTo>
                <a:cubicBezTo>
                  <a:pt x="1245804" y="101240"/>
                  <a:pt x="1242139" y="91790"/>
                  <a:pt x="1234809" y="83828"/>
                </a:cubicBezTo>
                <a:cubicBezTo>
                  <a:pt x="1227479" y="75865"/>
                  <a:pt x="1217898" y="71884"/>
                  <a:pt x="1206066" y="71884"/>
                </a:cubicBez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2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1110556" y="64740"/>
                </a:moveTo>
                <a:lnTo>
                  <a:pt x="1121606" y="64740"/>
                </a:lnTo>
                <a:lnTo>
                  <a:pt x="1121606" y="188193"/>
                </a:lnTo>
                <a:lnTo>
                  <a:pt x="1110556" y="188193"/>
                </a:lnTo>
                <a:close/>
                <a:moveTo>
                  <a:pt x="1205843" y="61727"/>
                </a:moveTo>
                <a:cubicBezTo>
                  <a:pt x="1224000" y="61727"/>
                  <a:pt x="1237172" y="69242"/>
                  <a:pt x="1245357" y="84274"/>
                </a:cubicBezTo>
                <a:lnTo>
                  <a:pt x="1245804" y="84274"/>
                </a:lnTo>
                <a:lnTo>
                  <a:pt x="1245804" y="64740"/>
                </a:lnTo>
                <a:lnTo>
                  <a:pt x="1256966" y="64740"/>
                </a:lnTo>
                <a:lnTo>
                  <a:pt x="1256966" y="179040"/>
                </a:lnTo>
                <a:cubicBezTo>
                  <a:pt x="1256966" y="202257"/>
                  <a:pt x="1251887" y="219243"/>
                  <a:pt x="1241729" y="229995"/>
                </a:cubicBezTo>
                <a:cubicBezTo>
                  <a:pt x="1231572" y="240748"/>
                  <a:pt x="1215815" y="246125"/>
                  <a:pt x="1194458" y="246125"/>
                </a:cubicBezTo>
                <a:cubicBezTo>
                  <a:pt x="1182552" y="246125"/>
                  <a:pt x="1170310" y="242999"/>
                  <a:pt x="1157734" y="236748"/>
                </a:cubicBezTo>
                <a:lnTo>
                  <a:pt x="1157734" y="225251"/>
                </a:lnTo>
                <a:cubicBezTo>
                  <a:pt x="1170757" y="232470"/>
                  <a:pt x="1183072" y="236079"/>
                  <a:pt x="1194681" y="236079"/>
                </a:cubicBezTo>
                <a:cubicBezTo>
                  <a:pt x="1228763" y="236079"/>
                  <a:pt x="1245804" y="218070"/>
                  <a:pt x="1245804" y="182054"/>
                </a:cubicBezTo>
                <a:lnTo>
                  <a:pt x="1245804" y="165981"/>
                </a:lnTo>
                <a:lnTo>
                  <a:pt x="1245357" y="165981"/>
                </a:lnTo>
                <a:cubicBezTo>
                  <a:pt x="1235609" y="182798"/>
                  <a:pt x="1220763" y="191207"/>
                  <a:pt x="1200820" y="191207"/>
                </a:cubicBezTo>
                <a:cubicBezTo>
                  <a:pt x="1185640" y="191207"/>
                  <a:pt x="1173250" y="185700"/>
                  <a:pt x="1163650" y="174687"/>
                </a:cubicBezTo>
                <a:cubicBezTo>
                  <a:pt x="1154051" y="163674"/>
                  <a:pt x="1149251" y="148307"/>
                  <a:pt x="1149251" y="128588"/>
                </a:cubicBezTo>
                <a:cubicBezTo>
                  <a:pt x="1149251" y="108942"/>
                  <a:pt x="1154442" y="92887"/>
                  <a:pt x="1164822" y="80423"/>
                </a:cubicBezTo>
                <a:cubicBezTo>
                  <a:pt x="1175203" y="67959"/>
                  <a:pt x="1188877" y="61727"/>
                  <a:pt x="1205843" y="61727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1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1450703" y="28910"/>
                </a:moveTo>
                <a:lnTo>
                  <a:pt x="1450703" y="64740"/>
                </a:lnTo>
                <a:lnTo>
                  <a:pt x="1483296" y="64740"/>
                </a:lnTo>
                <a:lnTo>
                  <a:pt x="1483296" y="74898"/>
                </a:lnTo>
                <a:lnTo>
                  <a:pt x="1450703" y="74898"/>
                </a:lnTo>
                <a:lnTo>
                  <a:pt x="1450703" y="156381"/>
                </a:lnTo>
                <a:cubicBezTo>
                  <a:pt x="1450703" y="164864"/>
                  <a:pt x="1452042" y="171022"/>
                  <a:pt x="1454721" y="174855"/>
                </a:cubicBezTo>
                <a:cubicBezTo>
                  <a:pt x="1457400" y="178687"/>
                  <a:pt x="1461976" y="180603"/>
                  <a:pt x="1468450" y="180603"/>
                </a:cubicBezTo>
                <a:cubicBezTo>
                  <a:pt x="1472990" y="180603"/>
                  <a:pt x="1477938" y="179115"/>
                  <a:pt x="1483296" y="176138"/>
                </a:cubicBezTo>
                <a:lnTo>
                  <a:pt x="1483296" y="186519"/>
                </a:lnTo>
                <a:cubicBezTo>
                  <a:pt x="1477492" y="189272"/>
                  <a:pt x="1472060" y="190649"/>
                  <a:pt x="1466999" y="190649"/>
                </a:cubicBezTo>
                <a:cubicBezTo>
                  <a:pt x="1448768" y="190649"/>
                  <a:pt x="1439652" y="179710"/>
                  <a:pt x="1439652" y="157832"/>
                </a:cubicBezTo>
                <a:lnTo>
                  <a:pt x="1439652" y="74898"/>
                </a:lnTo>
                <a:lnTo>
                  <a:pt x="1417440" y="74898"/>
                </a:lnTo>
                <a:lnTo>
                  <a:pt x="1417440" y="64740"/>
                </a:lnTo>
                <a:lnTo>
                  <a:pt x="1439652" y="64740"/>
                </a:lnTo>
                <a:lnTo>
                  <a:pt x="1439652" y="32705"/>
                </a:lnTo>
                <a:cubicBezTo>
                  <a:pt x="1441364" y="32035"/>
                  <a:pt x="1443187" y="31403"/>
                  <a:pt x="1445122" y="30808"/>
                </a:cubicBezTo>
                <a:cubicBezTo>
                  <a:pt x="1447056" y="30212"/>
                  <a:pt x="1448917" y="29580"/>
                  <a:pt x="1450703" y="28910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1116025" y="15292"/>
                </a:moveTo>
                <a:cubicBezTo>
                  <a:pt x="1118481" y="15292"/>
                  <a:pt x="1120658" y="16092"/>
                  <a:pt x="1122555" y="17692"/>
                </a:cubicBezTo>
                <a:cubicBezTo>
                  <a:pt x="1124453" y="19292"/>
                  <a:pt x="1125402" y="21469"/>
                  <a:pt x="1125402" y="24222"/>
                </a:cubicBezTo>
                <a:cubicBezTo>
                  <a:pt x="1125402" y="26826"/>
                  <a:pt x="1124471" y="29040"/>
                  <a:pt x="1122611" y="30863"/>
                </a:cubicBezTo>
                <a:cubicBezTo>
                  <a:pt x="1120751" y="32686"/>
                  <a:pt x="1118556" y="33598"/>
                  <a:pt x="1116025" y="33598"/>
                </a:cubicBezTo>
                <a:cubicBezTo>
                  <a:pt x="1113570" y="33598"/>
                  <a:pt x="1111430" y="32724"/>
                  <a:pt x="1109607" y="30975"/>
                </a:cubicBezTo>
                <a:cubicBezTo>
                  <a:pt x="1107784" y="29226"/>
                  <a:pt x="1106872" y="26975"/>
                  <a:pt x="1106872" y="24222"/>
                </a:cubicBezTo>
                <a:cubicBezTo>
                  <a:pt x="1106872" y="21617"/>
                  <a:pt x="1107803" y="19478"/>
                  <a:pt x="1109663" y="17804"/>
                </a:cubicBezTo>
                <a:cubicBezTo>
                  <a:pt x="1111523" y="16129"/>
                  <a:pt x="1113644" y="15292"/>
                  <a:pt x="1116025" y="15292"/>
                </a:cubicBezTo>
                <a:close/>
                <a:moveTo>
                  <a:pt x="998712" y="15292"/>
                </a:moveTo>
                <a:lnTo>
                  <a:pt x="1010655" y="15292"/>
                </a:lnTo>
                <a:lnTo>
                  <a:pt x="1010655" y="177366"/>
                </a:lnTo>
                <a:lnTo>
                  <a:pt x="1079972" y="177366"/>
                </a:lnTo>
                <a:lnTo>
                  <a:pt x="1079972" y="188193"/>
                </a:lnTo>
                <a:lnTo>
                  <a:pt x="998712" y="188193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0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1301056" y="5470"/>
                </a:moveTo>
                <a:lnTo>
                  <a:pt x="1312106" y="5470"/>
                </a:lnTo>
                <a:lnTo>
                  <a:pt x="1312106" y="86953"/>
                </a:lnTo>
                <a:lnTo>
                  <a:pt x="1312664" y="86953"/>
                </a:lnTo>
                <a:cubicBezTo>
                  <a:pt x="1322338" y="70135"/>
                  <a:pt x="1336477" y="61727"/>
                  <a:pt x="1355080" y="61727"/>
                </a:cubicBezTo>
                <a:cubicBezTo>
                  <a:pt x="1368401" y="61727"/>
                  <a:pt x="1378558" y="66024"/>
                  <a:pt x="1385553" y="74619"/>
                </a:cubicBezTo>
                <a:cubicBezTo>
                  <a:pt x="1392548" y="83214"/>
                  <a:pt x="1396046" y="95548"/>
                  <a:pt x="1396046" y="111621"/>
                </a:cubicBezTo>
                <a:lnTo>
                  <a:pt x="1396046" y="188193"/>
                </a:lnTo>
                <a:lnTo>
                  <a:pt x="1384995" y="188193"/>
                </a:lnTo>
                <a:lnTo>
                  <a:pt x="1384995" y="114188"/>
                </a:lnTo>
                <a:cubicBezTo>
                  <a:pt x="1384995" y="99529"/>
                  <a:pt x="1382335" y="88813"/>
                  <a:pt x="1377014" y="82042"/>
                </a:cubicBezTo>
                <a:cubicBezTo>
                  <a:pt x="1371694" y="75270"/>
                  <a:pt x="1363415" y="71884"/>
                  <a:pt x="1352178" y="71884"/>
                </a:cubicBezTo>
                <a:cubicBezTo>
                  <a:pt x="1341537" y="71884"/>
                  <a:pt x="1332198" y="76014"/>
                  <a:pt x="1324162" y="84274"/>
                </a:cubicBezTo>
                <a:cubicBezTo>
                  <a:pt x="1316125" y="92534"/>
                  <a:pt x="1312106" y="104403"/>
                  <a:pt x="1312106" y="119881"/>
                </a:cubicBezTo>
                <a:lnTo>
                  <a:pt x="1312106" y="188193"/>
                </a:lnTo>
                <a:lnTo>
                  <a:pt x="1301056" y="188193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6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4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2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35" name="自由线条-32_矢量">
            <a:extLst>
              <a:ext uri="{FF2B5EF4-FFF2-40B4-BE49-F238E27FC236}">
                <a16:creationId xmlns:a16="http://schemas.microsoft.com/office/drawing/2014/main" id="{E8CFECA8-3D61-433D-93F1-EC09B9BCD5C4}"/>
              </a:ext>
            </a:extLst>
          </p:cNvPr>
          <p:cNvSpPr txBox="1"/>
          <p:nvPr/>
        </p:nvSpPr>
        <p:spPr>
          <a:xfrm>
            <a:off x="1657736" y="5702380"/>
            <a:ext cx="1634586" cy="245345"/>
          </a:xfrm>
          <a:custGeom>
            <a:avLst/>
            <a:gdLst>
              <a:gd name="connsiteX0" fmla="*/ 356950 w 1634586"/>
              <a:gd name="connsiteY0" fmla="*/ 193138 h 245345"/>
              <a:gd name="connsiteX1" fmla="*/ 341005 w 1634586"/>
              <a:gd name="connsiteY1" fmla="*/ 207283 h 245345"/>
              <a:gd name="connsiteX2" fmla="*/ 336376 w 1634586"/>
              <a:gd name="connsiteY2" fmla="*/ 210883 h 245345"/>
              <a:gd name="connsiteX3" fmla="*/ 351035 w 1634586"/>
              <a:gd name="connsiteY3" fmla="*/ 212169 h 245345"/>
              <a:gd name="connsiteX4" fmla="*/ 356950 w 1634586"/>
              <a:gd name="connsiteY4" fmla="*/ 199053 h 245345"/>
              <a:gd name="connsiteX5" fmla="*/ 1088603 w 1634586"/>
              <a:gd name="connsiteY5" fmla="*/ 182851 h 245345"/>
              <a:gd name="connsiteX6" fmla="*/ 1116378 w 1634586"/>
              <a:gd name="connsiteY6" fmla="*/ 220656 h 245345"/>
              <a:gd name="connsiteX7" fmla="*/ 1083717 w 1634586"/>
              <a:gd name="connsiteY7" fmla="*/ 242516 h 245345"/>
              <a:gd name="connsiteX8" fmla="*/ 1071372 w 1634586"/>
              <a:gd name="connsiteY8" fmla="*/ 193138 h 245345"/>
              <a:gd name="connsiteX9" fmla="*/ 1144667 w 1634586"/>
              <a:gd name="connsiteY9" fmla="*/ 182080 h 245345"/>
              <a:gd name="connsiteX10" fmla="*/ 1175528 w 1634586"/>
              <a:gd name="connsiteY10" fmla="*/ 218084 h 245345"/>
              <a:gd name="connsiteX11" fmla="*/ 1141324 w 1634586"/>
              <a:gd name="connsiteY11" fmla="*/ 240973 h 245345"/>
              <a:gd name="connsiteX12" fmla="*/ 1127694 w 1634586"/>
              <a:gd name="connsiteY12" fmla="*/ 192367 h 245345"/>
              <a:gd name="connsiteX13" fmla="*/ 1041026 w 1634586"/>
              <a:gd name="connsiteY13" fmla="*/ 181051 h 245345"/>
              <a:gd name="connsiteX14" fmla="*/ 1062371 w 1634586"/>
              <a:gd name="connsiteY14" fmla="*/ 188509 h 245345"/>
              <a:gd name="connsiteX15" fmla="*/ 1038454 w 1634586"/>
              <a:gd name="connsiteY15" fmla="*/ 242001 h 245345"/>
              <a:gd name="connsiteX16" fmla="*/ 1007593 w 1634586"/>
              <a:gd name="connsiteY16" fmla="*/ 218598 h 245345"/>
              <a:gd name="connsiteX17" fmla="*/ 1041026 w 1634586"/>
              <a:gd name="connsiteY17" fmla="*/ 181051 h 245345"/>
              <a:gd name="connsiteX18" fmla="*/ 1201760 w 1634586"/>
              <a:gd name="connsiteY18" fmla="*/ 180794 h 245345"/>
              <a:gd name="connsiteX19" fmla="*/ 1243680 w 1634586"/>
              <a:gd name="connsiteY19" fmla="*/ 216027 h 245345"/>
              <a:gd name="connsiteX20" fmla="*/ 1207675 w 1634586"/>
              <a:gd name="connsiteY20" fmla="*/ 240201 h 245345"/>
              <a:gd name="connsiteX21" fmla="*/ 1182986 w 1634586"/>
              <a:gd name="connsiteY21" fmla="*/ 192367 h 245345"/>
              <a:gd name="connsiteX22" fmla="*/ 898303 w 1634586"/>
              <a:gd name="connsiteY22" fmla="*/ 156619 h 245345"/>
              <a:gd name="connsiteX23" fmla="*/ 898303 w 1634586"/>
              <a:gd name="connsiteY23" fmla="*/ 221942 h 245345"/>
              <a:gd name="connsiteX24" fmla="*/ 919906 w 1634586"/>
              <a:gd name="connsiteY24" fmla="*/ 221942 h 245345"/>
              <a:gd name="connsiteX25" fmla="*/ 907047 w 1634586"/>
              <a:gd name="connsiteY25" fmla="*/ 209597 h 245345"/>
              <a:gd name="connsiteX26" fmla="*/ 925307 w 1634586"/>
              <a:gd name="connsiteY26" fmla="*/ 179508 h 245345"/>
              <a:gd name="connsiteX27" fmla="*/ 935851 w 1634586"/>
              <a:gd name="connsiteY27" fmla="*/ 156619 h 245345"/>
              <a:gd name="connsiteX28" fmla="*/ 808035 w 1634586"/>
              <a:gd name="connsiteY28" fmla="*/ 156619 h 245345"/>
              <a:gd name="connsiteX29" fmla="*/ 847897 w 1634586"/>
              <a:gd name="connsiteY29" fmla="*/ 199310 h 245345"/>
              <a:gd name="connsiteX30" fmla="*/ 816779 w 1634586"/>
              <a:gd name="connsiteY30" fmla="*/ 221942 h 245345"/>
              <a:gd name="connsiteX31" fmla="*/ 854326 w 1634586"/>
              <a:gd name="connsiteY31" fmla="*/ 221942 h 245345"/>
              <a:gd name="connsiteX32" fmla="*/ 854326 w 1634586"/>
              <a:gd name="connsiteY32" fmla="*/ 156619 h 245345"/>
              <a:gd name="connsiteX33" fmla="*/ 396297 w 1634586"/>
              <a:gd name="connsiteY33" fmla="*/ 147618 h 245345"/>
              <a:gd name="connsiteX34" fmla="*/ 424587 w 1634586"/>
              <a:gd name="connsiteY34" fmla="*/ 173078 h 245345"/>
              <a:gd name="connsiteX35" fmla="*/ 448761 w 1634586"/>
              <a:gd name="connsiteY35" fmla="*/ 148647 h 245345"/>
              <a:gd name="connsiteX36" fmla="*/ 419186 w 1634586"/>
              <a:gd name="connsiteY36" fmla="*/ 152504 h 245345"/>
              <a:gd name="connsiteX37" fmla="*/ 419186 w 1634586"/>
              <a:gd name="connsiteY37" fmla="*/ 147618 h 245345"/>
              <a:gd name="connsiteX38" fmla="*/ 1563605 w 1634586"/>
              <a:gd name="connsiteY38" fmla="*/ 141703 h 245345"/>
              <a:gd name="connsiteX39" fmla="*/ 1546117 w 1634586"/>
              <a:gd name="connsiteY39" fmla="*/ 175907 h 245345"/>
              <a:gd name="connsiteX40" fmla="*/ 1571578 w 1634586"/>
              <a:gd name="connsiteY40" fmla="*/ 202139 h 245345"/>
              <a:gd name="connsiteX41" fmla="*/ 1593952 w 1634586"/>
              <a:gd name="connsiteY41" fmla="*/ 182080 h 245345"/>
              <a:gd name="connsiteX42" fmla="*/ 1583151 w 1634586"/>
              <a:gd name="connsiteY42" fmla="*/ 158162 h 245345"/>
              <a:gd name="connsiteX43" fmla="*/ 1563605 w 1634586"/>
              <a:gd name="connsiteY43" fmla="*/ 141703 h 245345"/>
              <a:gd name="connsiteX44" fmla="*/ 95927 w 1634586"/>
              <a:gd name="connsiteY44" fmla="*/ 136045 h 245345"/>
              <a:gd name="connsiteX45" fmla="*/ 139132 w 1634586"/>
              <a:gd name="connsiteY45" fmla="*/ 140932 h 245345"/>
              <a:gd name="connsiteX46" fmla="*/ 139132 w 1634586"/>
              <a:gd name="connsiteY46" fmla="*/ 161763 h 245345"/>
              <a:gd name="connsiteX47" fmla="*/ 197254 w 1634586"/>
              <a:gd name="connsiteY47" fmla="*/ 161763 h 245345"/>
              <a:gd name="connsiteX48" fmla="*/ 212941 w 1634586"/>
              <a:gd name="connsiteY48" fmla="*/ 147361 h 245345"/>
              <a:gd name="connsiteX49" fmla="*/ 238144 w 1634586"/>
              <a:gd name="connsiteY49" fmla="*/ 169992 h 245345"/>
              <a:gd name="connsiteX50" fmla="*/ 226829 w 1634586"/>
              <a:gd name="connsiteY50" fmla="*/ 181565 h 245345"/>
              <a:gd name="connsiteX51" fmla="*/ 139132 w 1634586"/>
              <a:gd name="connsiteY51" fmla="*/ 181565 h 245345"/>
              <a:gd name="connsiteX52" fmla="*/ 139132 w 1634586"/>
              <a:gd name="connsiteY52" fmla="*/ 236858 h 245345"/>
              <a:gd name="connsiteX53" fmla="*/ 95927 w 1634586"/>
              <a:gd name="connsiteY53" fmla="*/ 242516 h 245345"/>
              <a:gd name="connsiteX54" fmla="*/ 95927 w 1634586"/>
              <a:gd name="connsiteY54" fmla="*/ 181565 h 245345"/>
              <a:gd name="connsiteX55" fmla="*/ 4887 w 1634586"/>
              <a:gd name="connsiteY55" fmla="*/ 181565 h 245345"/>
              <a:gd name="connsiteX56" fmla="*/ 0 w 1634586"/>
              <a:gd name="connsiteY56" fmla="*/ 161763 h 245345"/>
              <a:gd name="connsiteX57" fmla="*/ 95927 w 1634586"/>
              <a:gd name="connsiteY57" fmla="*/ 161763 h 245345"/>
              <a:gd name="connsiteX58" fmla="*/ 395783 w 1634586"/>
              <a:gd name="connsiteY58" fmla="*/ 114443 h 245345"/>
              <a:gd name="connsiteX59" fmla="*/ 395783 w 1634586"/>
              <a:gd name="connsiteY59" fmla="*/ 128073 h 245345"/>
              <a:gd name="connsiteX60" fmla="*/ 419186 w 1634586"/>
              <a:gd name="connsiteY60" fmla="*/ 128073 h 245345"/>
              <a:gd name="connsiteX61" fmla="*/ 419186 w 1634586"/>
              <a:gd name="connsiteY61" fmla="*/ 114443 h 245345"/>
              <a:gd name="connsiteX62" fmla="*/ 1140810 w 1634586"/>
              <a:gd name="connsiteY62" fmla="*/ 110071 h 245345"/>
              <a:gd name="connsiteX63" fmla="*/ 1140810 w 1634586"/>
              <a:gd name="connsiteY63" fmla="*/ 125758 h 245345"/>
              <a:gd name="connsiteX64" fmla="*/ 1190702 w 1634586"/>
              <a:gd name="connsiteY64" fmla="*/ 125758 h 245345"/>
              <a:gd name="connsiteX65" fmla="*/ 1201760 w 1634586"/>
              <a:gd name="connsiteY65" fmla="*/ 115728 h 245345"/>
              <a:gd name="connsiteX66" fmla="*/ 1176557 w 1634586"/>
              <a:gd name="connsiteY66" fmla="*/ 118815 h 245345"/>
              <a:gd name="connsiteX67" fmla="*/ 1176557 w 1634586"/>
              <a:gd name="connsiteY67" fmla="*/ 110071 h 245345"/>
              <a:gd name="connsiteX68" fmla="*/ 603838 w 1634586"/>
              <a:gd name="connsiteY68" fmla="*/ 87182 h 245345"/>
              <a:gd name="connsiteX69" fmla="*/ 603838 w 1634586"/>
              <a:gd name="connsiteY69" fmla="*/ 121901 h 245345"/>
              <a:gd name="connsiteX70" fmla="*/ 608210 w 1634586"/>
              <a:gd name="connsiteY70" fmla="*/ 117786 h 245345"/>
              <a:gd name="connsiteX71" fmla="*/ 621068 w 1634586"/>
              <a:gd name="connsiteY71" fmla="*/ 135531 h 245345"/>
              <a:gd name="connsiteX72" fmla="*/ 621068 w 1634586"/>
              <a:gd name="connsiteY72" fmla="*/ 87182 h 245345"/>
              <a:gd name="connsiteX73" fmla="*/ 683562 w 1634586"/>
              <a:gd name="connsiteY73" fmla="*/ 86410 h 245345"/>
              <a:gd name="connsiteX74" fmla="*/ 683562 w 1634586"/>
              <a:gd name="connsiteY74" fmla="*/ 119586 h 245345"/>
              <a:gd name="connsiteX75" fmla="*/ 686648 w 1634586"/>
              <a:gd name="connsiteY75" fmla="*/ 116757 h 245345"/>
              <a:gd name="connsiteX76" fmla="*/ 700278 w 1634586"/>
              <a:gd name="connsiteY76" fmla="*/ 135274 h 245345"/>
              <a:gd name="connsiteX77" fmla="*/ 700278 w 1634586"/>
              <a:gd name="connsiteY77" fmla="*/ 86410 h 245345"/>
              <a:gd name="connsiteX78" fmla="*/ 395783 w 1634586"/>
              <a:gd name="connsiteY78" fmla="*/ 81781 h 245345"/>
              <a:gd name="connsiteX79" fmla="*/ 395783 w 1634586"/>
              <a:gd name="connsiteY79" fmla="*/ 94897 h 245345"/>
              <a:gd name="connsiteX80" fmla="*/ 419186 w 1634586"/>
              <a:gd name="connsiteY80" fmla="*/ 94897 h 245345"/>
              <a:gd name="connsiteX81" fmla="*/ 419186 w 1634586"/>
              <a:gd name="connsiteY81" fmla="*/ 81781 h 245345"/>
              <a:gd name="connsiteX82" fmla="*/ 1176557 w 1634586"/>
              <a:gd name="connsiteY82" fmla="*/ 67380 h 245345"/>
              <a:gd name="connsiteX83" fmla="*/ 1151097 w 1634586"/>
              <a:gd name="connsiteY83" fmla="*/ 90525 h 245345"/>
              <a:gd name="connsiteX84" fmla="*/ 1176557 w 1634586"/>
              <a:gd name="connsiteY84" fmla="*/ 90525 h 245345"/>
              <a:gd name="connsiteX85" fmla="*/ 1068801 w 1634586"/>
              <a:gd name="connsiteY85" fmla="*/ 60693 h 245345"/>
              <a:gd name="connsiteX86" fmla="*/ 1068801 w 1634586"/>
              <a:gd name="connsiteY86" fmla="*/ 90525 h 245345"/>
              <a:gd name="connsiteX87" fmla="*/ 1101976 w 1634586"/>
              <a:gd name="connsiteY87" fmla="*/ 90525 h 245345"/>
              <a:gd name="connsiteX88" fmla="*/ 1101976 w 1634586"/>
              <a:gd name="connsiteY88" fmla="*/ 74838 h 245345"/>
              <a:gd name="connsiteX89" fmla="*/ 1083202 w 1634586"/>
              <a:gd name="connsiteY89" fmla="*/ 88468 h 245345"/>
              <a:gd name="connsiteX90" fmla="*/ 1068801 w 1634586"/>
              <a:gd name="connsiteY90" fmla="*/ 60693 h 245345"/>
              <a:gd name="connsiteX91" fmla="*/ 655787 w 1634586"/>
              <a:gd name="connsiteY91" fmla="*/ 51435 h 245345"/>
              <a:gd name="connsiteX92" fmla="*/ 683562 w 1634586"/>
              <a:gd name="connsiteY92" fmla="*/ 54778 h 245345"/>
              <a:gd name="connsiteX93" fmla="*/ 683562 w 1634586"/>
              <a:gd name="connsiteY93" fmla="*/ 66865 h 245345"/>
              <a:gd name="connsiteX94" fmla="*/ 697449 w 1634586"/>
              <a:gd name="connsiteY94" fmla="*/ 66865 h 245345"/>
              <a:gd name="connsiteX95" fmla="*/ 711594 w 1634586"/>
              <a:gd name="connsiteY95" fmla="*/ 55807 h 245345"/>
              <a:gd name="connsiteX96" fmla="*/ 739369 w 1634586"/>
              <a:gd name="connsiteY96" fmla="*/ 76123 h 245345"/>
              <a:gd name="connsiteX97" fmla="*/ 730111 w 1634586"/>
              <a:gd name="connsiteY97" fmla="*/ 85125 h 245345"/>
              <a:gd name="connsiteX98" fmla="*/ 730111 w 1634586"/>
              <a:gd name="connsiteY98" fmla="*/ 219884 h 245345"/>
              <a:gd name="connsiteX99" fmla="*/ 711337 w 1634586"/>
              <a:gd name="connsiteY99" fmla="*/ 241487 h 245345"/>
              <a:gd name="connsiteX100" fmla="*/ 694363 w 1634586"/>
              <a:gd name="connsiteY100" fmla="*/ 241487 h 245345"/>
              <a:gd name="connsiteX101" fmla="*/ 685619 w 1634586"/>
              <a:gd name="connsiteY101" fmla="*/ 225542 h 245345"/>
              <a:gd name="connsiteX102" fmla="*/ 685877 w 1634586"/>
              <a:gd name="connsiteY102" fmla="*/ 208569 h 245345"/>
              <a:gd name="connsiteX103" fmla="*/ 696164 w 1634586"/>
              <a:gd name="connsiteY103" fmla="*/ 210883 h 245345"/>
              <a:gd name="connsiteX104" fmla="*/ 700278 w 1634586"/>
              <a:gd name="connsiteY104" fmla="*/ 204968 h 245345"/>
              <a:gd name="connsiteX105" fmla="*/ 700278 w 1634586"/>
              <a:gd name="connsiteY105" fmla="*/ 164334 h 245345"/>
              <a:gd name="connsiteX106" fmla="*/ 691020 w 1634586"/>
              <a:gd name="connsiteY106" fmla="*/ 173593 h 245345"/>
              <a:gd name="connsiteX107" fmla="*/ 683562 w 1634586"/>
              <a:gd name="connsiteY107" fmla="*/ 142989 h 245345"/>
              <a:gd name="connsiteX108" fmla="*/ 683562 w 1634586"/>
              <a:gd name="connsiteY108" fmla="*/ 234800 h 245345"/>
              <a:gd name="connsiteX109" fmla="*/ 655787 w 1634586"/>
              <a:gd name="connsiteY109" fmla="*/ 238401 h 245345"/>
              <a:gd name="connsiteX110" fmla="*/ 655787 w 1634586"/>
              <a:gd name="connsiteY110" fmla="*/ 74580 h 245345"/>
              <a:gd name="connsiteX111" fmla="*/ 648329 w 1634586"/>
              <a:gd name="connsiteY111" fmla="*/ 81524 h 245345"/>
              <a:gd name="connsiteX112" fmla="*/ 648329 w 1634586"/>
              <a:gd name="connsiteY112" fmla="*/ 221427 h 245345"/>
              <a:gd name="connsiteX113" fmla="*/ 629298 w 1634586"/>
              <a:gd name="connsiteY113" fmla="*/ 242516 h 245345"/>
              <a:gd name="connsiteX114" fmla="*/ 612067 w 1634586"/>
              <a:gd name="connsiteY114" fmla="*/ 242516 h 245345"/>
              <a:gd name="connsiteX115" fmla="*/ 606667 w 1634586"/>
              <a:gd name="connsiteY115" fmla="*/ 225799 h 245345"/>
              <a:gd name="connsiteX116" fmla="*/ 606924 w 1634586"/>
              <a:gd name="connsiteY116" fmla="*/ 210369 h 245345"/>
              <a:gd name="connsiteX117" fmla="*/ 617211 w 1634586"/>
              <a:gd name="connsiteY117" fmla="*/ 212941 h 245345"/>
              <a:gd name="connsiteX118" fmla="*/ 621068 w 1634586"/>
              <a:gd name="connsiteY118" fmla="*/ 207026 h 245345"/>
              <a:gd name="connsiteX119" fmla="*/ 621068 w 1634586"/>
              <a:gd name="connsiteY119" fmla="*/ 166906 h 245345"/>
              <a:gd name="connsiteX120" fmla="*/ 613096 w 1634586"/>
              <a:gd name="connsiteY120" fmla="*/ 174879 h 245345"/>
              <a:gd name="connsiteX121" fmla="*/ 603838 w 1634586"/>
              <a:gd name="connsiteY121" fmla="*/ 140160 h 245345"/>
              <a:gd name="connsiteX122" fmla="*/ 603838 w 1634586"/>
              <a:gd name="connsiteY122" fmla="*/ 238144 h 245345"/>
              <a:gd name="connsiteX123" fmla="*/ 575549 w 1634586"/>
              <a:gd name="connsiteY123" fmla="*/ 241744 h 245345"/>
              <a:gd name="connsiteX124" fmla="*/ 575549 w 1634586"/>
              <a:gd name="connsiteY124" fmla="*/ 54778 h 245345"/>
              <a:gd name="connsiteX125" fmla="*/ 603838 w 1634586"/>
              <a:gd name="connsiteY125" fmla="*/ 58121 h 245345"/>
              <a:gd name="connsiteX126" fmla="*/ 603838 w 1634586"/>
              <a:gd name="connsiteY126" fmla="*/ 67380 h 245345"/>
              <a:gd name="connsiteX127" fmla="*/ 618497 w 1634586"/>
              <a:gd name="connsiteY127" fmla="*/ 67380 h 245345"/>
              <a:gd name="connsiteX128" fmla="*/ 631355 w 1634586"/>
              <a:gd name="connsiteY128" fmla="*/ 54521 h 245345"/>
              <a:gd name="connsiteX129" fmla="*/ 655787 w 1634586"/>
              <a:gd name="connsiteY129" fmla="*/ 72780 h 245345"/>
              <a:gd name="connsiteX130" fmla="*/ 395783 w 1634586"/>
              <a:gd name="connsiteY130" fmla="*/ 50663 h 245345"/>
              <a:gd name="connsiteX131" fmla="*/ 395783 w 1634586"/>
              <a:gd name="connsiteY131" fmla="*/ 62493 h 245345"/>
              <a:gd name="connsiteX132" fmla="*/ 419958 w 1634586"/>
              <a:gd name="connsiteY132" fmla="*/ 62493 h 245345"/>
              <a:gd name="connsiteX133" fmla="*/ 433074 w 1634586"/>
              <a:gd name="connsiteY133" fmla="*/ 50663 h 245345"/>
              <a:gd name="connsiteX134" fmla="*/ 294199 w 1634586"/>
              <a:gd name="connsiteY134" fmla="*/ 50663 h 245345"/>
              <a:gd name="connsiteX135" fmla="*/ 294199 w 1634586"/>
              <a:gd name="connsiteY135" fmla="*/ 148390 h 245345"/>
              <a:gd name="connsiteX136" fmla="*/ 285969 w 1634586"/>
              <a:gd name="connsiteY136" fmla="*/ 201882 h 245345"/>
              <a:gd name="connsiteX137" fmla="*/ 314516 w 1634586"/>
              <a:gd name="connsiteY137" fmla="*/ 187995 h 245345"/>
              <a:gd name="connsiteX138" fmla="*/ 297799 w 1634586"/>
              <a:gd name="connsiteY138" fmla="*/ 164592 h 245345"/>
              <a:gd name="connsiteX139" fmla="*/ 316830 w 1634586"/>
              <a:gd name="connsiteY139" fmla="*/ 150704 h 245345"/>
              <a:gd name="connsiteX140" fmla="*/ 342034 w 1634586"/>
              <a:gd name="connsiteY140" fmla="*/ 170764 h 245345"/>
              <a:gd name="connsiteX141" fmla="*/ 356950 w 1634586"/>
              <a:gd name="connsiteY141" fmla="*/ 159448 h 245345"/>
              <a:gd name="connsiteX142" fmla="*/ 356950 w 1634586"/>
              <a:gd name="connsiteY142" fmla="*/ 147618 h 245345"/>
              <a:gd name="connsiteX143" fmla="*/ 305258 w 1634586"/>
              <a:gd name="connsiteY143" fmla="*/ 147618 h 245345"/>
              <a:gd name="connsiteX144" fmla="*/ 300371 w 1634586"/>
              <a:gd name="connsiteY144" fmla="*/ 128073 h 245345"/>
              <a:gd name="connsiteX145" fmla="*/ 356950 w 1634586"/>
              <a:gd name="connsiteY145" fmla="*/ 128073 h 245345"/>
              <a:gd name="connsiteX146" fmla="*/ 356950 w 1634586"/>
              <a:gd name="connsiteY146" fmla="*/ 114443 h 245345"/>
              <a:gd name="connsiteX147" fmla="*/ 301143 w 1634586"/>
              <a:gd name="connsiteY147" fmla="*/ 114443 h 245345"/>
              <a:gd name="connsiteX148" fmla="*/ 295999 w 1634586"/>
              <a:gd name="connsiteY148" fmla="*/ 94897 h 245345"/>
              <a:gd name="connsiteX149" fmla="*/ 356950 w 1634586"/>
              <a:gd name="connsiteY149" fmla="*/ 94897 h 245345"/>
              <a:gd name="connsiteX150" fmla="*/ 356950 w 1634586"/>
              <a:gd name="connsiteY150" fmla="*/ 81781 h 245345"/>
              <a:gd name="connsiteX151" fmla="*/ 309372 w 1634586"/>
              <a:gd name="connsiteY151" fmla="*/ 81781 h 245345"/>
              <a:gd name="connsiteX152" fmla="*/ 304229 w 1634586"/>
              <a:gd name="connsiteY152" fmla="*/ 62493 h 245345"/>
              <a:gd name="connsiteX153" fmla="*/ 356950 w 1634586"/>
              <a:gd name="connsiteY153" fmla="*/ 62493 h 245345"/>
              <a:gd name="connsiteX154" fmla="*/ 356950 w 1634586"/>
              <a:gd name="connsiteY154" fmla="*/ 50663 h 245345"/>
              <a:gd name="connsiteX155" fmla="*/ 1577236 w 1634586"/>
              <a:gd name="connsiteY155" fmla="*/ 49634 h 245345"/>
              <a:gd name="connsiteX156" fmla="*/ 1562834 w 1634586"/>
              <a:gd name="connsiteY156" fmla="*/ 55035 h 245345"/>
              <a:gd name="connsiteX157" fmla="*/ 1556919 w 1634586"/>
              <a:gd name="connsiteY157" fmla="*/ 69951 h 245345"/>
              <a:gd name="connsiteX158" fmla="*/ 1585465 w 1634586"/>
              <a:gd name="connsiteY158" fmla="*/ 106213 h 245345"/>
              <a:gd name="connsiteX159" fmla="*/ 1600639 w 1634586"/>
              <a:gd name="connsiteY159" fmla="*/ 75866 h 245345"/>
              <a:gd name="connsiteX160" fmla="*/ 1593695 w 1634586"/>
              <a:gd name="connsiteY160" fmla="*/ 57093 h 245345"/>
              <a:gd name="connsiteX161" fmla="*/ 1577236 w 1634586"/>
              <a:gd name="connsiteY161" fmla="*/ 49634 h 245345"/>
              <a:gd name="connsiteX162" fmla="*/ 882615 w 1634586"/>
              <a:gd name="connsiteY162" fmla="*/ 41919 h 245345"/>
              <a:gd name="connsiteX163" fmla="*/ 848925 w 1634586"/>
              <a:gd name="connsiteY163" fmla="*/ 72266 h 245345"/>
              <a:gd name="connsiteX164" fmla="*/ 831438 w 1634586"/>
              <a:gd name="connsiteY164" fmla="*/ 84353 h 245345"/>
              <a:gd name="connsiteX165" fmla="*/ 905761 w 1634586"/>
              <a:gd name="connsiteY165" fmla="*/ 84353 h 245345"/>
              <a:gd name="connsiteX166" fmla="*/ 916563 w 1634586"/>
              <a:gd name="connsiteY166" fmla="*/ 73809 h 245345"/>
              <a:gd name="connsiteX167" fmla="*/ 882615 w 1634586"/>
              <a:gd name="connsiteY167" fmla="*/ 41919 h 245345"/>
              <a:gd name="connsiteX168" fmla="*/ 1140810 w 1634586"/>
              <a:gd name="connsiteY168" fmla="*/ 41148 h 245345"/>
              <a:gd name="connsiteX169" fmla="*/ 1140810 w 1634586"/>
              <a:gd name="connsiteY169" fmla="*/ 73037 h 245345"/>
              <a:gd name="connsiteX170" fmla="*/ 1153411 w 1634586"/>
              <a:gd name="connsiteY170" fmla="*/ 43205 h 245345"/>
              <a:gd name="connsiteX171" fmla="*/ 1176557 w 1634586"/>
              <a:gd name="connsiteY171" fmla="*/ 52721 h 245345"/>
              <a:gd name="connsiteX172" fmla="*/ 1176557 w 1634586"/>
              <a:gd name="connsiteY172" fmla="*/ 41148 h 245345"/>
              <a:gd name="connsiteX173" fmla="*/ 1068801 w 1634586"/>
              <a:gd name="connsiteY173" fmla="*/ 41148 h 245345"/>
              <a:gd name="connsiteX174" fmla="*/ 1068801 w 1634586"/>
              <a:gd name="connsiteY174" fmla="*/ 50149 h 245345"/>
              <a:gd name="connsiteX175" fmla="*/ 1077030 w 1634586"/>
              <a:gd name="connsiteY175" fmla="*/ 44234 h 245345"/>
              <a:gd name="connsiteX176" fmla="*/ 1101976 w 1634586"/>
              <a:gd name="connsiteY176" fmla="*/ 65065 h 245345"/>
              <a:gd name="connsiteX177" fmla="*/ 1101976 w 1634586"/>
              <a:gd name="connsiteY177" fmla="*/ 41148 h 245345"/>
              <a:gd name="connsiteX178" fmla="*/ 1381649 w 1634586"/>
              <a:gd name="connsiteY178" fmla="*/ 37033 h 245345"/>
              <a:gd name="connsiteX179" fmla="*/ 1423055 w 1634586"/>
              <a:gd name="connsiteY179" fmla="*/ 37033 h 245345"/>
              <a:gd name="connsiteX180" fmla="*/ 1423055 w 1634586"/>
              <a:gd name="connsiteY180" fmla="*/ 53235 h 245345"/>
              <a:gd name="connsiteX181" fmla="*/ 1419968 w 1634586"/>
              <a:gd name="connsiteY181" fmla="*/ 59664 h 245345"/>
              <a:gd name="connsiteX182" fmla="*/ 1420225 w 1634586"/>
              <a:gd name="connsiteY182" fmla="*/ 62493 h 245345"/>
              <a:gd name="connsiteX183" fmla="*/ 1429741 w 1634586"/>
              <a:gd name="connsiteY183" fmla="*/ 130645 h 245345"/>
              <a:gd name="connsiteX184" fmla="*/ 1437971 w 1634586"/>
              <a:gd name="connsiteY184" fmla="*/ 83067 h 245345"/>
              <a:gd name="connsiteX185" fmla="*/ 1435913 w 1634586"/>
              <a:gd name="connsiteY185" fmla="*/ 67122 h 245345"/>
              <a:gd name="connsiteX186" fmla="*/ 1427169 w 1634586"/>
              <a:gd name="connsiteY186" fmla="*/ 53235 h 245345"/>
              <a:gd name="connsiteX187" fmla="*/ 1427169 w 1634586"/>
              <a:gd name="connsiteY187" fmla="*/ 37033 h 245345"/>
              <a:gd name="connsiteX188" fmla="*/ 1467546 w 1634586"/>
              <a:gd name="connsiteY188" fmla="*/ 37033 h 245345"/>
              <a:gd name="connsiteX189" fmla="*/ 1467546 w 1634586"/>
              <a:gd name="connsiteY189" fmla="*/ 53235 h 245345"/>
              <a:gd name="connsiteX190" fmla="*/ 1462659 w 1634586"/>
              <a:gd name="connsiteY190" fmla="*/ 59664 h 245345"/>
              <a:gd name="connsiteX191" fmla="*/ 1462917 w 1634586"/>
              <a:gd name="connsiteY191" fmla="*/ 64036 h 245345"/>
              <a:gd name="connsiteX192" fmla="*/ 1471146 w 1634586"/>
              <a:gd name="connsiteY192" fmla="*/ 118815 h 245345"/>
              <a:gd name="connsiteX193" fmla="*/ 1477833 w 1634586"/>
              <a:gd name="connsiteY193" fmla="*/ 81524 h 245345"/>
              <a:gd name="connsiteX194" fmla="*/ 1479633 w 1634586"/>
              <a:gd name="connsiteY194" fmla="*/ 64293 h 245345"/>
              <a:gd name="connsiteX195" fmla="*/ 1472689 w 1634586"/>
              <a:gd name="connsiteY195" fmla="*/ 53235 h 245345"/>
              <a:gd name="connsiteX196" fmla="*/ 1472689 w 1634586"/>
              <a:gd name="connsiteY196" fmla="*/ 37033 h 245345"/>
              <a:gd name="connsiteX197" fmla="*/ 1504065 w 1634586"/>
              <a:gd name="connsiteY197" fmla="*/ 37033 h 245345"/>
              <a:gd name="connsiteX198" fmla="*/ 1504065 w 1634586"/>
              <a:gd name="connsiteY198" fmla="*/ 53235 h 245345"/>
              <a:gd name="connsiteX199" fmla="*/ 1498149 w 1634586"/>
              <a:gd name="connsiteY199" fmla="*/ 60436 h 245345"/>
              <a:gd name="connsiteX200" fmla="*/ 1494806 w 1634586"/>
              <a:gd name="connsiteY200" fmla="*/ 77152 h 245345"/>
              <a:gd name="connsiteX201" fmla="*/ 1480919 w 1634586"/>
              <a:gd name="connsiteY201" fmla="*/ 165363 h 245345"/>
              <a:gd name="connsiteX202" fmla="*/ 1473975 w 1634586"/>
              <a:gd name="connsiteY202" fmla="*/ 218341 h 245345"/>
              <a:gd name="connsiteX203" fmla="*/ 1456744 w 1634586"/>
              <a:gd name="connsiteY203" fmla="*/ 218341 h 245345"/>
              <a:gd name="connsiteX204" fmla="*/ 1452372 w 1634586"/>
              <a:gd name="connsiteY204" fmla="*/ 187223 h 245345"/>
              <a:gd name="connsiteX205" fmla="*/ 1445171 w 1634586"/>
              <a:gd name="connsiteY205" fmla="*/ 132959 h 245345"/>
              <a:gd name="connsiteX206" fmla="*/ 1436942 w 1634586"/>
              <a:gd name="connsiteY206" fmla="*/ 181565 h 245345"/>
              <a:gd name="connsiteX207" fmla="*/ 1431284 w 1634586"/>
              <a:gd name="connsiteY207" fmla="*/ 218341 h 245345"/>
              <a:gd name="connsiteX208" fmla="*/ 1413796 w 1634586"/>
              <a:gd name="connsiteY208" fmla="*/ 218341 h 245345"/>
              <a:gd name="connsiteX209" fmla="*/ 1411739 w 1634586"/>
              <a:gd name="connsiteY209" fmla="*/ 198282 h 245345"/>
              <a:gd name="connsiteX210" fmla="*/ 1408138 w 1634586"/>
              <a:gd name="connsiteY210" fmla="*/ 177193 h 245345"/>
              <a:gd name="connsiteX211" fmla="*/ 1393479 w 1634586"/>
              <a:gd name="connsiteY211" fmla="*/ 75609 h 245345"/>
              <a:gd name="connsiteX212" fmla="*/ 1381649 w 1634586"/>
              <a:gd name="connsiteY212" fmla="*/ 53235 h 245345"/>
              <a:gd name="connsiteX213" fmla="*/ 1576464 w 1634586"/>
              <a:gd name="connsiteY213" fmla="*/ 33432 h 245345"/>
              <a:gd name="connsiteX214" fmla="*/ 1610926 w 1634586"/>
              <a:gd name="connsiteY214" fmla="*/ 42948 h 245345"/>
              <a:gd name="connsiteX215" fmla="*/ 1627642 w 1634586"/>
              <a:gd name="connsiteY215" fmla="*/ 75095 h 245345"/>
              <a:gd name="connsiteX216" fmla="*/ 1599353 w 1634586"/>
              <a:gd name="connsiteY216" fmla="*/ 117014 h 245345"/>
              <a:gd name="connsiteX217" fmla="*/ 1622756 w 1634586"/>
              <a:gd name="connsiteY217" fmla="*/ 140417 h 245345"/>
              <a:gd name="connsiteX218" fmla="*/ 1634586 w 1634586"/>
              <a:gd name="connsiteY218" fmla="*/ 174621 h 245345"/>
              <a:gd name="connsiteX219" fmla="*/ 1614012 w 1634586"/>
              <a:gd name="connsiteY219" fmla="*/ 211655 h 245345"/>
              <a:gd name="connsiteX220" fmla="*/ 1573378 w 1634586"/>
              <a:gd name="connsiteY220" fmla="*/ 221942 h 245345"/>
              <a:gd name="connsiteX221" fmla="*/ 1536088 w 1634586"/>
              <a:gd name="connsiteY221" fmla="*/ 212169 h 245345"/>
              <a:gd name="connsiteX222" fmla="*/ 1517828 w 1634586"/>
              <a:gd name="connsiteY222" fmla="*/ 177450 h 245345"/>
              <a:gd name="connsiteX223" fmla="*/ 1548432 w 1634586"/>
              <a:gd name="connsiteY223" fmla="*/ 129873 h 245345"/>
              <a:gd name="connsiteX224" fmla="*/ 1518600 w 1634586"/>
              <a:gd name="connsiteY224" fmla="*/ 81524 h 245345"/>
              <a:gd name="connsiteX225" fmla="*/ 1537631 w 1634586"/>
              <a:gd name="connsiteY225" fmla="*/ 44491 h 245345"/>
              <a:gd name="connsiteX226" fmla="*/ 1576464 w 1634586"/>
              <a:gd name="connsiteY226" fmla="*/ 33432 h 245345"/>
              <a:gd name="connsiteX227" fmla="*/ 115729 w 1634586"/>
              <a:gd name="connsiteY227" fmla="*/ 10801 h 245345"/>
              <a:gd name="connsiteX228" fmla="*/ 154562 w 1634586"/>
              <a:gd name="connsiteY228" fmla="*/ 16202 h 245345"/>
              <a:gd name="connsiteX229" fmla="*/ 154562 w 1634586"/>
              <a:gd name="connsiteY229" fmla="*/ 47063 h 245345"/>
              <a:gd name="connsiteX230" fmla="*/ 176680 w 1634586"/>
              <a:gd name="connsiteY230" fmla="*/ 24946 h 245345"/>
              <a:gd name="connsiteX231" fmla="*/ 213970 w 1634586"/>
              <a:gd name="connsiteY231" fmla="*/ 47063 h 245345"/>
              <a:gd name="connsiteX232" fmla="*/ 154562 w 1634586"/>
              <a:gd name="connsiteY232" fmla="*/ 85639 h 245345"/>
              <a:gd name="connsiteX233" fmla="*/ 154562 w 1634586"/>
              <a:gd name="connsiteY233" fmla="*/ 95926 h 245345"/>
              <a:gd name="connsiteX234" fmla="*/ 160735 w 1634586"/>
              <a:gd name="connsiteY234" fmla="*/ 103127 h 245345"/>
              <a:gd name="connsiteX235" fmla="*/ 183109 w 1634586"/>
              <a:gd name="connsiteY235" fmla="*/ 103127 h 245345"/>
              <a:gd name="connsiteX236" fmla="*/ 192367 w 1634586"/>
              <a:gd name="connsiteY236" fmla="*/ 93869 h 245345"/>
              <a:gd name="connsiteX237" fmla="*/ 201111 w 1634586"/>
              <a:gd name="connsiteY237" fmla="*/ 69437 h 245345"/>
              <a:gd name="connsiteX238" fmla="*/ 218856 w 1634586"/>
              <a:gd name="connsiteY238" fmla="*/ 73552 h 245345"/>
              <a:gd name="connsiteX239" fmla="*/ 216027 w 1634586"/>
              <a:gd name="connsiteY239" fmla="*/ 88982 h 245345"/>
              <a:gd name="connsiteX240" fmla="*/ 231972 w 1634586"/>
              <a:gd name="connsiteY240" fmla="*/ 113671 h 245345"/>
              <a:gd name="connsiteX241" fmla="*/ 193396 w 1634586"/>
              <a:gd name="connsiteY241" fmla="*/ 134502 h 245345"/>
              <a:gd name="connsiteX242" fmla="*/ 145819 w 1634586"/>
              <a:gd name="connsiteY242" fmla="*/ 134502 h 245345"/>
              <a:gd name="connsiteX243" fmla="*/ 115729 w 1634586"/>
              <a:gd name="connsiteY243" fmla="*/ 111099 h 245345"/>
              <a:gd name="connsiteX244" fmla="*/ 115729 w 1634586"/>
              <a:gd name="connsiteY244" fmla="*/ 100555 h 245345"/>
              <a:gd name="connsiteX245" fmla="*/ 91555 w 1634586"/>
              <a:gd name="connsiteY245" fmla="*/ 106727 h 245345"/>
              <a:gd name="connsiteX246" fmla="*/ 82296 w 1634586"/>
              <a:gd name="connsiteY246" fmla="*/ 88211 h 245345"/>
              <a:gd name="connsiteX247" fmla="*/ 115729 w 1634586"/>
              <a:gd name="connsiteY247" fmla="*/ 74066 h 245345"/>
              <a:gd name="connsiteX248" fmla="*/ 63523 w 1634586"/>
              <a:gd name="connsiteY248" fmla="*/ 8229 h 245345"/>
              <a:gd name="connsiteX249" fmla="*/ 103899 w 1634586"/>
              <a:gd name="connsiteY249" fmla="*/ 25717 h 245345"/>
              <a:gd name="connsiteX250" fmla="*/ 75867 w 1634586"/>
              <a:gd name="connsiteY250" fmla="*/ 59921 h 245345"/>
              <a:gd name="connsiteX251" fmla="*/ 75867 w 1634586"/>
              <a:gd name="connsiteY251" fmla="*/ 139903 h 245345"/>
              <a:gd name="connsiteX252" fmla="*/ 33690 w 1634586"/>
              <a:gd name="connsiteY252" fmla="*/ 144789 h 245345"/>
              <a:gd name="connsiteX253" fmla="*/ 33690 w 1634586"/>
              <a:gd name="connsiteY253" fmla="*/ 87439 h 245345"/>
              <a:gd name="connsiteX254" fmla="*/ 16460 w 1634586"/>
              <a:gd name="connsiteY254" fmla="*/ 95669 h 245345"/>
              <a:gd name="connsiteX255" fmla="*/ 772 w 1634586"/>
              <a:gd name="connsiteY255" fmla="*/ 79210 h 245345"/>
              <a:gd name="connsiteX256" fmla="*/ 63523 w 1634586"/>
              <a:gd name="connsiteY256" fmla="*/ 8229 h 245345"/>
              <a:gd name="connsiteX257" fmla="*/ 1191987 w 1634586"/>
              <a:gd name="connsiteY257" fmla="*/ 7715 h 245345"/>
              <a:gd name="connsiteX258" fmla="*/ 1223363 w 1634586"/>
              <a:gd name="connsiteY258" fmla="*/ 32147 h 245345"/>
              <a:gd name="connsiteX259" fmla="*/ 1216162 w 1634586"/>
              <a:gd name="connsiteY259" fmla="*/ 42434 h 245345"/>
              <a:gd name="connsiteX260" fmla="*/ 1216162 w 1634586"/>
              <a:gd name="connsiteY260" fmla="*/ 113928 h 245345"/>
              <a:gd name="connsiteX261" fmla="*/ 1205875 w 1634586"/>
              <a:gd name="connsiteY261" fmla="*/ 115214 h 245345"/>
              <a:gd name="connsiteX262" fmla="*/ 1226449 w 1634586"/>
              <a:gd name="connsiteY262" fmla="*/ 133473 h 245345"/>
              <a:gd name="connsiteX263" fmla="*/ 1215648 w 1634586"/>
              <a:gd name="connsiteY263" fmla="*/ 144275 h 245345"/>
              <a:gd name="connsiteX264" fmla="*/ 1140810 w 1634586"/>
              <a:gd name="connsiteY264" fmla="*/ 144275 h 245345"/>
              <a:gd name="connsiteX265" fmla="*/ 1140810 w 1634586"/>
              <a:gd name="connsiteY265" fmla="*/ 159448 h 245345"/>
              <a:gd name="connsiteX266" fmla="*/ 1201503 w 1634586"/>
              <a:gd name="connsiteY266" fmla="*/ 159448 h 245345"/>
              <a:gd name="connsiteX267" fmla="*/ 1216162 w 1634586"/>
              <a:gd name="connsiteY267" fmla="*/ 146332 h 245345"/>
              <a:gd name="connsiteX268" fmla="*/ 1240336 w 1634586"/>
              <a:gd name="connsiteY268" fmla="*/ 167678 h 245345"/>
              <a:gd name="connsiteX269" fmla="*/ 1229278 w 1634586"/>
              <a:gd name="connsiteY269" fmla="*/ 178736 h 245345"/>
              <a:gd name="connsiteX270" fmla="*/ 1018137 w 1634586"/>
              <a:gd name="connsiteY270" fmla="*/ 178736 h 245345"/>
              <a:gd name="connsiteX271" fmla="*/ 1013251 w 1634586"/>
              <a:gd name="connsiteY271" fmla="*/ 159448 h 245345"/>
              <a:gd name="connsiteX272" fmla="*/ 1101976 w 1634586"/>
              <a:gd name="connsiteY272" fmla="*/ 159448 h 245345"/>
              <a:gd name="connsiteX273" fmla="*/ 1101976 w 1634586"/>
              <a:gd name="connsiteY273" fmla="*/ 144275 h 245345"/>
              <a:gd name="connsiteX274" fmla="*/ 1031253 w 1634586"/>
              <a:gd name="connsiteY274" fmla="*/ 144275 h 245345"/>
              <a:gd name="connsiteX275" fmla="*/ 1026624 w 1634586"/>
              <a:gd name="connsiteY275" fmla="*/ 125758 h 245345"/>
              <a:gd name="connsiteX276" fmla="*/ 1101976 w 1634586"/>
              <a:gd name="connsiteY276" fmla="*/ 125758 h 245345"/>
              <a:gd name="connsiteX277" fmla="*/ 1101976 w 1634586"/>
              <a:gd name="connsiteY277" fmla="*/ 110071 h 245345"/>
              <a:gd name="connsiteX278" fmla="*/ 1068801 w 1634586"/>
              <a:gd name="connsiteY278" fmla="*/ 110071 h 245345"/>
              <a:gd name="connsiteX279" fmla="*/ 1068801 w 1634586"/>
              <a:gd name="connsiteY279" fmla="*/ 116243 h 245345"/>
              <a:gd name="connsiteX280" fmla="*/ 1030482 w 1634586"/>
              <a:gd name="connsiteY280" fmla="*/ 121129 h 245345"/>
              <a:gd name="connsiteX281" fmla="*/ 1030482 w 1634586"/>
              <a:gd name="connsiteY281" fmla="*/ 12858 h 245345"/>
              <a:gd name="connsiteX282" fmla="*/ 1068801 w 1634586"/>
              <a:gd name="connsiteY282" fmla="*/ 17230 h 245345"/>
              <a:gd name="connsiteX283" fmla="*/ 1068801 w 1634586"/>
              <a:gd name="connsiteY283" fmla="*/ 21345 h 245345"/>
              <a:gd name="connsiteX284" fmla="*/ 1175785 w 1634586"/>
              <a:gd name="connsiteY284" fmla="*/ 21345 h 245345"/>
              <a:gd name="connsiteX285" fmla="*/ 534143 w 1634586"/>
              <a:gd name="connsiteY285" fmla="*/ 7201 h 245345"/>
              <a:gd name="connsiteX286" fmla="*/ 580178 w 1634586"/>
              <a:gd name="connsiteY286" fmla="*/ 14916 h 245345"/>
              <a:gd name="connsiteX287" fmla="*/ 577349 w 1634586"/>
              <a:gd name="connsiteY287" fmla="*/ 24174 h 245345"/>
              <a:gd name="connsiteX288" fmla="*/ 701050 w 1634586"/>
              <a:gd name="connsiteY288" fmla="*/ 24174 h 245345"/>
              <a:gd name="connsiteX289" fmla="*/ 716480 w 1634586"/>
              <a:gd name="connsiteY289" fmla="*/ 10029 h 245345"/>
              <a:gd name="connsiteX290" fmla="*/ 741684 w 1634586"/>
              <a:gd name="connsiteY290" fmla="*/ 32661 h 245345"/>
              <a:gd name="connsiteX291" fmla="*/ 730111 w 1634586"/>
              <a:gd name="connsiteY291" fmla="*/ 44491 h 245345"/>
              <a:gd name="connsiteX292" fmla="*/ 577863 w 1634586"/>
              <a:gd name="connsiteY292" fmla="*/ 44491 h 245345"/>
              <a:gd name="connsiteX293" fmla="*/ 574777 w 1634586"/>
              <a:gd name="connsiteY293" fmla="*/ 32404 h 245345"/>
              <a:gd name="connsiteX294" fmla="*/ 564233 w 1634586"/>
              <a:gd name="connsiteY294" fmla="*/ 60950 h 245345"/>
              <a:gd name="connsiteX295" fmla="*/ 564233 w 1634586"/>
              <a:gd name="connsiteY295" fmla="*/ 237629 h 245345"/>
              <a:gd name="connsiteX296" fmla="*/ 525914 w 1634586"/>
              <a:gd name="connsiteY296" fmla="*/ 242001 h 245345"/>
              <a:gd name="connsiteX297" fmla="*/ 525914 w 1634586"/>
              <a:gd name="connsiteY297" fmla="*/ 123701 h 245345"/>
              <a:gd name="connsiteX298" fmla="*/ 519227 w 1634586"/>
              <a:gd name="connsiteY298" fmla="*/ 130387 h 245345"/>
              <a:gd name="connsiteX299" fmla="*/ 501739 w 1634586"/>
              <a:gd name="connsiteY299" fmla="*/ 113928 h 245345"/>
              <a:gd name="connsiteX300" fmla="*/ 534143 w 1634586"/>
              <a:gd name="connsiteY300" fmla="*/ 7201 h 245345"/>
              <a:gd name="connsiteX301" fmla="*/ 851754 w 1634586"/>
              <a:gd name="connsiteY301" fmla="*/ 6943 h 245345"/>
              <a:gd name="connsiteX302" fmla="*/ 901389 w 1634586"/>
              <a:gd name="connsiteY302" fmla="*/ 14401 h 245345"/>
              <a:gd name="connsiteX303" fmla="*/ 895474 w 1634586"/>
              <a:gd name="connsiteY303" fmla="*/ 24431 h 245345"/>
              <a:gd name="connsiteX304" fmla="*/ 936879 w 1634586"/>
              <a:gd name="connsiteY304" fmla="*/ 48863 h 245345"/>
              <a:gd name="connsiteX305" fmla="*/ 1001173 w 1634586"/>
              <a:gd name="connsiteY305" fmla="*/ 72266 h 245345"/>
              <a:gd name="connsiteX306" fmla="*/ 974170 w 1634586"/>
              <a:gd name="connsiteY306" fmla="*/ 111871 h 245345"/>
              <a:gd name="connsiteX307" fmla="*/ 943052 w 1634586"/>
              <a:gd name="connsiteY307" fmla="*/ 93097 h 245345"/>
              <a:gd name="connsiteX308" fmla="*/ 931993 w 1634586"/>
              <a:gd name="connsiteY308" fmla="*/ 103127 h 245345"/>
              <a:gd name="connsiteX309" fmla="*/ 898303 w 1634586"/>
              <a:gd name="connsiteY309" fmla="*/ 103127 h 245345"/>
              <a:gd name="connsiteX310" fmla="*/ 898303 w 1634586"/>
              <a:gd name="connsiteY310" fmla="*/ 137845 h 245345"/>
              <a:gd name="connsiteX311" fmla="*/ 953081 w 1634586"/>
              <a:gd name="connsiteY311" fmla="*/ 137845 h 245345"/>
              <a:gd name="connsiteX312" fmla="*/ 967998 w 1634586"/>
              <a:gd name="connsiteY312" fmla="*/ 123958 h 245345"/>
              <a:gd name="connsiteX313" fmla="*/ 992172 w 1634586"/>
              <a:gd name="connsiteY313" fmla="*/ 145818 h 245345"/>
              <a:gd name="connsiteX314" fmla="*/ 981628 w 1634586"/>
              <a:gd name="connsiteY314" fmla="*/ 156619 h 245345"/>
              <a:gd name="connsiteX315" fmla="*/ 944337 w 1634586"/>
              <a:gd name="connsiteY315" fmla="*/ 156619 h 245345"/>
              <a:gd name="connsiteX316" fmla="*/ 973655 w 1634586"/>
              <a:gd name="connsiteY316" fmla="*/ 172564 h 245345"/>
              <a:gd name="connsiteX317" fmla="*/ 930964 w 1634586"/>
              <a:gd name="connsiteY317" fmla="*/ 221942 h 245345"/>
              <a:gd name="connsiteX318" fmla="*/ 955653 w 1634586"/>
              <a:gd name="connsiteY318" fmla="*/ 221942 h 245345"/>
              <a:gd name="connsiteX319" fmla="*/ 970826 w 1634586"/>
              <a:gd name="connsiteY319" fmla="*/ 207540 h 245345"/>
              <a:gd name="connsiteX320" fmla="*/ 995515 w 1634586"/>
              <a:gd name="connsiteY320" fmla="*/ 229657 h 245345"/>
              <a:gd name="connsiteX321" fmla="*/ 984714 w 1634586"/>
              <a:gd name="connsiteY321" fmla="*/ 240458 h 245345"/>
              <a:gd name="connsiteX322" fmla="*/ 764829 w 1634586"/>
              <a:gd name="connsiteY322" fmla="*/ 240458 h 245345"/>
              <a:gd name="connsiteX323" fmla="*/ 760200 w 1634586"/>
              <a:gd name="connsiteY323" fmla="*/ 221942 h 245345"/>
              <a:gd name="connsiteX324" fmla="*/ 810349 w 1634586"/>
              <a:gd name="connsiteY324" fmla="*/ 221942 h 245345"/>
              <a:gd name="connsiteX325" fmla="*/ 782317 w 1634586"/>
              <a:gd name="connsiteY325" fmla="*/ 168192 h 245345"/>
              <a:gd name="connsiteX326" fmla="*/ 798262 w 1634586"/>
              <a:gd name="connsiteY326" fmla="*/ 156619 h 245345"/>
              <a:gd name="connsiteX327" fmla="*/ 766887 w 1634586"/>
              <a:gd name="connsiteY327" fmla="*/ 156619 h 245345"/>
              <a:gd name="connsiteX328" fmla="*/ 762258 w 1634586"/>
              <a:gd name="connsiteY328" fmla="*/ 137845 h 245345"/>
              <a:gd name="connsiteX329" fmla="*/ 854326 w 1634586"/>
              <a:gd name="connsiteY329" fmla="*/ 137845 h 245345"/>
              <a:gd name="connsiteX330" fmla="*/ 854326 w 1634586"/>
              <a:gd name="connsiteY330" fmla="*/ 103127 h 245345"/>
              <a:gd name="connsiteX331" fmla="*/ 816264 w 1634586"/>
              <a:gd name="connsiteY331" fmla="*/ 103127 h 245345"/>
              <a:gd name="connsiteX332" fmla="*/ 813950 w 1634586"/>
              <a:gd name="connsiteY332" fmla="*/ 93869 h 245345"/>
              <a:gd name="connsiteX333" fmla="*/ 768430 w 1634586"/>
              <a:gd name="connsiteY333" fmla="*/ 110328 h 245345"/>
              <a:gd name="connsiteX334" fmla="*/ 757371 w 1634586"/>
              <a:gd name="connsiteY334" fmla="*/ 90782 h 245345"/>
              <a:gd name="connsiteX335" fmla="*/ 851754 w 1634586"/>
              <a:gd name="connsiteY335" fmla="*/ 6943 h 245345"/>
              <a:gd name="connsiteX336" fmla="*/ 356178 w 1634586"/>
              <a:gd name="connsiteY336" fmla="*/ 0 h 245345"/>
              <a:gd name="connsiteX337" fmla="*/ 401184 w 1634586"/>
              <a:gd name="connsiteY337" fmla="*/ 19802 h 245345"/>
              <a:gd name="connsiteX338" fmla="*/ 389097 w 1634586"/>
              <a:gd name="connsiteY338" fmla="*/ 31889 h 245345"/>
              <a:gd name="connsiteX339" fmla="*/ 444646 w 1634586"/>
              <a:gd name="connsiteY339" fmla="*/ 31889 h 245345"/>
              <a:gd name="connsiteX340" fmla="*/ 459305 w 1634586"/>
              <a:gd name="connsiteY340" fmla="*/ 18259 h 245345"/>
              <a:gd name="connsiteX341" fmla="*/ 483737 w 1634586"/>
              <a:gd name="connsiteY341" fmla="*/ 39862 h 245345"/>
              <a:gd name="connsiteX342" fmla="*/ 472164 w 1634586"/>
              <a:gd name="connsiteY342" fmla="*/ 50663 h 245345"/>
              <a:gd name="connsiteX343" fmla="*/ 439246 w 1634586"/>
              <a:gd name="connsiteY343" fmla="*/ 50663 h 245345"/>
              <a:gd name="connsiteX344" fmla="*/ 464963 w 1634586"/>
              <a:gd name="connsiteY344" fmla="*/ 70980 h 245345"/>
              <a:gd name="connsiteX345" fmla="*/ 456734 w 1634586"/>
              <a:gd name="connsiteY345" fmla="*/ 79981 h 245345"/>
              <a:gd name="connsiteX346" fmla="*/ 456734 w 1634586"/>
              <a:gd name="connsiteY346" fmla="*/ 93611 h 245345"/>
              <a:gd name="connsiteX347" fmla="*/ 466249 w 1634586"/>
              <a:gd name="connsiteY347" fmla="*/ 86410 h 245345"/>
              <a:gd name="connsiteX348" fmla="*/ 485537 w 1634586"/>
              <a:gd name="connsiteY348" fmla="*/ 103641 h 245345"/>
              <a:gd name="connsiteX349" fmla="*/ 476279 w 1634586"/>
              <a:gd name="connsiteY349" fmla="*/ 114443 h 245345"/>
              <a:gd name="connsiteX350" fmla="*/ 456734 w 1634586"/>
              <a:gd name="connsiteY350" fmla="*/ 114443 h 245345"/>
              <a:gd name="connsiteX351" fmla="*/ 456734 w 1634586"/>
              <a:gd name="connsiteY351" fmla="*/ 147618 h 245345"/>
              <a:gd name="connsiteX352" fmla="*/ 455962 w 1634586"/>
              <a:gd name="connsiteY352" fmla="*/ 147618 h 245345"/>
              <a:gd name="connsiteX353" fmla="*/ 481680 w 1634586"/>
              <a:gd name="connsiteY353" fmla="*/ 167678 h 245345"/>
              <a:gd name="connsiteX354" fmla="*/ 447475 w 1634586"/>
              <a:gd name="connsiteY354" fmla="*/ 187480 h 245345"/>
              <a:gd name="connsiteX355" fmla="*/ 484766 w 1634586"/>
              <a:gd name="connsiteY355" fmla="*/ 204968 h 245345"/>
              <a:gd name="connsiteX356" fmla="*/ 454419 w 1634586"/>
              <a:gd name="connsiteY356" fmla="*/ 239687 h 245345"/>
              <a:gd name="connsiteX357" fmla="*/ 395783 w 1634586"/>
              <a:gd name="connsiteY357" fmla="*/ 185423 h 245345"/>
              <a:gd name="connsiteX358" fmla="*/ 395783 w 1634586"/>
              <a:gd name="connsiteY358" fmla="*/ 217570 h 245345"/>
              <a:gd name="connsiteX359" fmla="*/ 370837 w 1634586"/>
              <a:gd name="connsiteY359" fmla="*/ 244573 h 245345"/>
              <a:gd name="connsiteX360" fmla="*/ 348206 w 1634586"/>
              <a:gd name="connsiteY360" fmla="*/ 244573 h 245345"/>
              <a:gd name="connsiteX361" fmla="*/ 326089 w 1634586"/>
              <a:gd name="connsiteY361" fmla="*/ 228371 h 245345"/>
              <a:gd name="connsiteX362" fmla="*/ 326603 w 1634586"/>
              <a:gd name="connsiteY362" fmla="*/ 218084 h 245345"/>
              <a:gd name="connsiteX363" fmla="*/ 294456 w 1634586"/>
              <a:gd name="connsiteY363" fmla="*/ 236343 h 245345"/>
              <a:gd name="connsiteX364" fmla="*/ 282883 w 1634586"/>
              <a:gd name="connsiteY364" fmla="*/ 209340 h 245345"/>
              <a:gd name="connsiteX365" fmla="*/ 260252 w 1634586"/>
              <a:gd name="connsiteY365" fmla="*/ 245345 h 245345"/>
              <a:gd name="connsiteX366" fmla="*/ 244564 w 1634586"/>
              <a:gd name="connsiteY366" fmla="*/ 234543 h 245345"/>
              <a:gd name="connsiteX367" fmla="*/ 255880 w 1634586"/>
              <a:gd name="connsiteY367" fmla="*/ 146589 h 245345"/>
              <a:gd name="connsiteX368" fmla="*/ 255880 w 1634586"/>
              <a:gd name="connsiteY368" fmla="*/ 16973 h 245345"/>
              <a:gd name="connsiteX369" fmla="*/ 294199 w 1634586"/>
              <a:gd name="connsiteY369" fmla="*/ 22374 h 245345"/>
              <a:gd name="connsiteX370" fmla="*/ 294199 w 1634586"/>
              <a:gd name="connsiteY370" fmla="*/ 31889 h 245345"/>
              <a:gd name="connsiteX371" fmla="*/ 356178 w 1634586"/>
              <a:gd name="connsiteY371" fmla="*/ 31889 h 245345"/>
              <a:gd name="connsiteX372" fmla="*/ 339462 w 1634586"/>
              <a:gd name="connsiteY372" fmla="*/ 15430 h 245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1634586" h="245345">
                <a:moveTo>
                  <a:pt x="356950" y="193138"/>
                </a:moveTo>
                <a:cubicBezTo>
                  <a:pt x="351978" y="197939"/>
                  <a:pt x="346663" y="202654"/>
                  <a:pt x="341005" y="207283"/>
                </a:cubicBezTo>
                <a:cubicBezTo>
                  <a:pt x="339290" y="208654"/>
                  <a:pt x="337747" y="209854"/>
                  <a:pt x="336376" y="210883"/>
                </a:cubicBezTo>
                <a:cubicBezTo>
                  <a:pt x="341348" y="211398"/>
                  <a:pt x="346234" y="211826"/>
                  <a:pt x="351035" y="212169"/>
                </a:cubicBezTo>
                <a:cubicBezTo>
                  <a:pt x="354978" y="212169"/>
                  <a:pt x="356950" y="207797"/>
                  <a:pt x="356950" y="199053"/>
                </a:cubicBezTo>
                <a:close/>
                <a:moveTo>
                  <a:pt x="1088603" y="182851"/>
                </a:moveTo>
                <a:cubicBezTo>
                  <a:pt x="1100605" y="195710"/>
                  <a:pt x="1109863" y="208311"/>
                  <a:pt x="1116378" y="220656"/>
                </a:cubicBezTo>
                <a:lnTo>
                  <a:pt x="1083717" y="242516"/>
                </a:lnTo>
                <a:cubicBezTo>
                  <a:pt x="1080631" y="224342"/>
                  <a:pt x="1076516" y="207883"/>
                  <a:pt x="1071372" y="193138"/>
                </a:cubicBezTo>
                <a:close/>
                <a:moveTo>
                  <a:pt x="1144667" y="182080"/>
                </a:moveTo>
                <a:cubicBezTo>
                  <a:pt x="1157869" y="194253"/>
                  <a:pt x="1168156" y="206254"/>
                  <a:pt x="1175528" y="218084"/>
                </a:cubicBezTo>
                <a:lnTo>
                  <a:pt x="1141324" y="240973"/>
                </a:lnTo>
                <a:cubicBezTo>
                  <a:pt x="1137724" y="223142"/>
                  <a:pt x="1133180" y="206940"/>
                  <a:pt x="1127694" y="192367"/>
                </a:cubicBezTo>
                <a:close/>
                <a:moveTo>
                  <a:pt x="1041026" y="181051"/>
                </a:moveTo>
                <a:lnTo>
                  <a:pt x="1062371" y="188509"/>
                </a:lnTo>
                <a:cubicBezTo>
                  <a:pt x="1058428" y="205997"/>
                  <a:pt x="1050456" y="223828"/>
                  <a:pt x="1038454" y="242001"/>
                </a:cubicBezTo>
                <a:lnTo>
                  <a:pt x="1007593" y="218598"/>
                </a:lnTo>
                <a:cubicBezTo>
                  <a:pt x="1018223" y="209340"/>
                  <a:pt x="1029367" y="196824"/>
                  <a:pt x="1041026" y="181051"/>
                </a:cubicBezTo>
                <a:close/>
                <a:moveTo>
                  <a:pt x="1201760" y="180794"/>
                </a:moveTo>
                <a:cubicBezTo>
                  <a:pt x="1219762" y="192795"/>
                  <a:pt x="1233736" y="204540"/>
                  <a:pt x="1243680" y="216027"/>
                </a:cubicBezTo>
                <a:lnTo>
                  <a:pt x="1207675" y="240201"/>
                </a:lnTo>
                <a:cubicBezTo>
                  <a:pt x="1201331" y="222542"/>
                  <a:pt x="1193102" y="206597"/>
                  <a:pt x="1182986" y="192367"/>
                </a:cubicBezTo>
                <a:close/>
                <a:moveTo>
                  <a:pt x="898303" y="156619"/>
                </a:moveTo>
                <a:lnTo>
                  <a:pt x="898303" y="221942"/>
                </a:lnTo>
                <a:lnTo>
                  <a:pt x="919906" y="221942"/>
                </a:lnTo>
                <a:lnTo>
                  <a:pt x="907047" y="209597"/>
                </a:lnTo>
                <a:cubicBezTo>
                  <a:pt x="913391" y="201368"/>
                  <a:pt x="919477" y="191338"/>
                  <a:pt x="925307" y="179508"/>
                </a:cubicBezTo>
                <a:cubicBezTo>
                  <a:pt x="929593" y="171621"/>
                  <a:pt x="933107" y="163992"/>
                  <a:pt x="935851" y="156619"/>
                </a:cubicBezTo>
                <a:close/>
                <a:moveTo>
                  <a:pt x="808035" y="156619"/>
                </a:moveTo>
                <a:cubicBezTo>
                  <a:pt x="820722" y="167763"/>
                  <a:pt x="834009" y="181994"/>
                  <a:pt x="847897" y="199310"/>
                </a:cubicBezTo>
                <a:lnTo>
                  <a:pt x="816779" y="221942"/>
                </a:lnTo>
                <a:lnTo>
                  <a:pt x="854326" y="221942"/>
                </a:lnTo>
                <a:lnTo>
                  <a:pt x="854326" y="156619"/>
                </a:lnTo>
                <a:close/>
                <a:moveTo>
                  <a:pt x="396297" y="147618"/>
                </a:moveTo>
                <a:cubicBezTo>
                  <a:pt x="404184" y="156705"/>
                  <a:pt x="413614" y="165192"/>
                  <a:pt x="424587" y="173078"/>
                </a:cubicBezTo>
                <a:cubicBezTo>
                  <a:pt x="434531" y="167592"/>
                  <a:pt x="442589" y="159448"/>
                  <a:pt x="448761" y="148647"/>
                </a:cubicBezTo>
                <a:lnTo>
                  <a:pt x="419186" y="152504"/>
                </a:lnTo>
                <a:lnTo>
                  <a:pt x="419186" y="147618"/>
                </a:lnTo>
                <a:close/>
                <a:moveTo>
                  <a:pt x="1563605" y="141703"/>
                </a:moveTo>
                <a:cubicBezTo>
                  <a:pt x="1551947" y="152847"/>
                  <a:pt x="1546117" y="164249"/>
                  <a:pt x="1546117" y="175907"/>
                </a:cubicBezTo>
                <a:cubicBezTo>
                  <a:pt x="1546117" y="193395"/>
                  <a:pt x="1554604" y="202139"/>
                  <a:pt x="1571578" y="202139"/>
                </a:cubicBezTo>
                <a:cubicBezTo>
                  <a:pt x="1586494" y="202139"/>
                  <a:pt x="1593952" y="195453"/>
                  <a:pt x="1593952" y="182080"/>
                </a:cubicBezTo>
                <a:cubicBezTo>
                  <a:pt x="1593952" y="174021"/>
                  <a:pt x="1590352" y="166049"/>
                  <a:pt x="1583151" y="158162"/>
                </a:cubicBezTo>
                <a:cubicBezTo>
                  <a:pt x="1580065" y="154905"/>
                  <a:pt x="1573550" y="149418"/>
                  <a:pt x="1563605" y="141703"/>
                </a:cubicBezTo>
                <a:close/>
                <a:moveTo>
                  <a:pt x="95927" y="136045"/>
                </a:moveTo>
                <a:lnTo>
                  <a:pt x="139132" y="140932"/>
                </a:lnTo>
                <a:lnTo>
                  <a:pt x="139132" y="161763"/>
                </a:lnTo>
                <a:lnTo>
                  <a:pt x="197254" y="161763"/>
                </a:lnTo>
                <a:lnTo>
                  <a:pt x="212941" y="147361"/>
                </a:lnTo>
                <a:lnTo>
                  <a:pt x="238144" y="169992"/>
                </a:lnTo>
                <a:lnTo>
                  <a:pt x="226829" y="181565"/>
                </a:lnTo>
                <a:lnTo>
                  <a:pt x="139132" y="181565"/>
                </a:lnTo>
                <a:lnTo>
                  <a:pt x="139132" y="236858"/>
                </a:lnTo>
                <a:lnTo>
                  <a:pt x="95927" y="242516"/>
                </a:lnTo>
                <a:lnTo>
                  <a:pt x="95927" y="181565"/>
                </a:lnTo>
                <a:lnTo>
                  <a:pt x="4887" y="181565"/>
                </a:lnTo>
                <a:lnTo>
                  <a:pt x="0" y="161763"/>
                </a:lnTo>
                <a:lnTo>
                  <a:pt x="95927" y="161763"/>
                </a:lnTo>
                <a:close/>
                <a:moveTo>
                  <a:pt x="395783" y="114443"/>
                </a:moveTo>
                <a:lnTo>
                  <a:pt x="395783" y="128073"/>
                </a:lnTo>
                <a:lnTo>
                  <a:pt x="419186" y="128073"/>
                </a:lnTo>
                <a:lnTo>
                  <a:pt x="419186" y="114443"/>
                </a:lnTo>
                <a:close/>
                <a:moveTo>
                  <a:pt x="1140810" y="110071"/>
                </a:moveTo>
                <a:lnTo>
                  <a:pt x="1140810" y="125758"/>
                </a:lnTo>
                <a:lnTo>
                  <a:pt x="1190702" y="125758"/>
                </a:lnTo>
                <a:lnTo>
                  <a:pt x="1201760" y="115728"/>
                </a:lnTo>
                <a:lnTo>
                  <a:pt x="1176557" y="118815"/>
                </a:lnTo>
                <a:lnTo>
                  <a:pt x="1176557" y="110071"/>
                </a:lnTo>
                <a:close/>
                <a:moveTo>
                  <a:pt x="603838" y="87182"/>
                </a:moveTo>
                <a:lnTo>
                  <a:pt x="603838" y="121901"/>
                </a:lnTo>
                <a:lnTo>
                  <a:pt x="608210" y="117786"/>
                </a:lnTo>
                <a:cubicBezTo>
                  <a:pt x="613182" y="123787"/>
                  <a:pt x="617468" y="129702"/>
                  <a:pt x="621068" y="135531"/>
                </a:cubicBezTo>
                <a:lnTo>
                  <a:pt x="621068" y="87182"/>
                </a:lnTo>
                <a:close/>
                <a:moveTo>
                  <a:pt x="683562" y="86410"/>
                </a:moveTo>
                <a:lnTo>
                  <a:pt x="683562" y="119586"/>
                </a:lnTo>
                <a:lnTo>
                  <a:pt x="686648" y="116757"/>
                </a:lnTo>
                <a:cubicBezTo>
                  <a:pt x="691792" y="123101"/>
                  <a:pt x="696335" y="129273"/>
                  <a:pt x="700278" y="135274"/>
                </a:cubicBezTo>
                <a:lnTo>
                  <a:pt x="700278" y="86410"/>
                </a:lnTo>
                <a:close/>
                <a:moveTo>
                  <a:pt x="395783" y="81781"/>
                </a:moveTo>
                <a:lnTo>
                  <a:pt x="395783" y="94897"/>
                </a:lnTo>
                <a:lnTo>
                  <a:pt x="419186" y="94897"/>
                </a:lnTo>
                <a:lnTo>
                  <a:pt x="419186" y="81781"/>
                </a:lnTo>
                <a:close/>
                <a:moveTo>
                  <a:pt x="1176557" y="67380"/>
                </a:moveTo>
                <a:cubicBezTo>
                  <a:pt x="1168327" y="75952"/>
                  <a:pt x="1159841" y="83667"/>
                  <a:pt x="1151097" y="90525"/>
                </a:cubicBezTo>
                <a:lnTo>
                  <a:pt x="1176557" y="90525"/>
                </a:lnTo>
                <a:close/>
                <a:moveTo>
                  <a:pt x="1068801" y="60693"/>
                </a:moveTo>
                <a:lnTo>
                  <a:pt x="1068801" y="90525"/>
                </a:lnTo>
                <a:lnTo>
                  <a:pt x="1101976" y="90525"/>
                </a:lnTo>
                <a:lnTo>
                  <a:pt x="1101976" y="74838"/>
                </a:lnTo>
                <a:lnTo>
                  <a:pt x="1083202" y="88468"/>
                </a:lnTo>
                <a:cubicBezTo>
                  <a:pt x="1078573" y="78009"/>
                  <a:pt x="1073773" y="68751"/>
                  <a:pt x="1068801" y="60693"/>
                </a:cubicBezTo>
                <a:close/>
                <a:moveTo>
                  <a:pt x="655787" y="51435"/>
                </a:moveTo>
                <a:lnTo>
                  <a:pt x="683562" y="54778"/>
                </a:lnTo>
                <a:lnTo>
                  <a:pt x="683562" y="66865"/>
                </a:lnTo>
                <a:lnTo>
                  <a:pt x="697449" y="66865"/>
                </a:lnTo>
                <a:lnTo>
                  <a:pt x="711594" y="55807"/>
                </a:lnTo>
                <a:lnTo>
                  <a:pt x="739369" y="76123"/>
                </a:lnTo>
                <a:lnTo>
                  <a:pt x="730111" y="85125"/>
                </a:lnTo>
                <a:lnTo>
                  <a:pt x="730111" y="219884"/>
                </a:lnTo>
                <a:cubicBezTo>
                  <a:pt x="730111" y="234286"/>
                  <a:pt x="723853" y="241487"/>
                  <a:pt x="711337" y="241487"/>
                </a:cubicBezTo>
                <a:lnTo>
                  <a:pt x="694363" y="241487"/>
                </a:lnTo>
                <a:cubicBezTo>
                  <a:pt x="694363" y="230857"/>
                  <a:pt x="691449" y="225542"/>
                  <a:pt x="685619" y="225542"/>
                </a:cubicBezTo>
                <a:lnTo>
                  <a:pt x="685877" y="208569"/>
                </a:lnTo>
                <a:cubicBezTo>
                  <a:pt x="689477" y="210112"/>
                  <a:pt x="692906" y="210883"/>
                  <a:pt x="696164" y="210883"/>
                </a:cubicBezTo>
                <a:cubicBezTo>
                  <a:pt x="698907" y="210883"/>
                  <a:pt x="700278" y="208911"/>
                  <a:pt x="700278" y="204968"/>
                </a:cubicBezTo>
                <a:lnTo>
                  <a:pt x="700278" y="164334"/>
                </a:lnTo>
                <a:lnTo>
                  <a:pt x="691020" y="173593"/>
                </a:lnTo>
                <a:cubicBezTo>
                  <a:pt x="688620" y="162106"/>
                  <a:pt x="686134" y="151904"/>
                  <a:pt x="683562" y="142989"/>
                </a:cubicBezTo>
                <a:lnTo>
                  <a:pt x="683562" y="234800"/>
                </a:lnTo>
                <a:lnTo>
                  <a:pt x="655787" y="238401"/>
                </a:lnTo>
                <a:lnTo>
                  <a:pt x="655787" y="74580"/>
                </a:lnTo>
                <a:lnTo>
                  <a:pt x="648329" y="81524"/>
                </a:lnTo>
                <a:lnTo>
                  <a:pt x="648329" y="221427"/>
                </a:lnTo>
                <a:cubicBezTo>
                  <a:pt x="648329" y="235486"/>
                  <a:pt x="641985" y="242516"/>
                  <a:pt x="629298" y="242516"/>
                </a:cubicBezTo>
                <a:lnTo>
                  <a:pt x="612067" y="242516"/>
                </a:lnTo>
                <a:cubicBezTo>
                  <a:pt x="612067" y="231371"/>
                  <a:pt x="610267" y="225799"/>
                  <a:pt x="606667" y="225799"/>
                </a:cubicBezTo>
                <a:lnTo>
                  <a:pt x="606924" y="210369"/>
                </a:lnTo>
                <a:cubicBezTo>
                  <a:pt x="610524" y="212083"/>
                  <a:pt x="613953" y="212941"/>
                  <a:pt x="617211" y="212941"/>
                </a:cubicBezTo>
                <a:cubicBezTo>
                  <a:pt x="619783" y="212941"/>
                  <a:pt x="621068" y="210969"/>
                  <a:pt x="621068" y="207026"/>
                </a:cubicBezTo>
                <a:lnTo>
                  <a:pt x="621068" y="166906"/>
                </a:lnTo>
                <a:lnTo>
                  <a:pt x="613096" y="174879"/>
                </a:lnTo>
                <a:cubicBezTo>
                  <a:pt x="610181" y="161677"/>
                  <a:pt x="607095" y="150104"/>
                  <a:pt x="603838" y="140160"/>
                </a:cubicBezTo>
                <a:lnTo>
                  <a:pt x="603838" y="238144"/>
                </a:lnTo>
                <a:lnTo>
                  <a:pt x="575549" y="241744"/>
                </a:lnTo>
                <a:lnTo>
                  <a:pt x="575549" y="54778"/>
                </a:lnTo>
                <a:lnTo>
                  <a:pt x="603838" y="58121"/>
                </a:lnTo>
                <a:lnTo>
                  <a:pt x="603838" y="67380"/>
                </a:lnTo>
                <a:lnTo>
                  <a:pt x="618497" y="67380"/>
                </a:lnTo>
                <a:lnTo>
                  <a:pt x="631355" y="54521"/>
                </a:lnTo>
                <a:lnTo>
                  <a:pt x="655787" y="72780"/>
                </a:lnTo>
                <a:close/>
                <a:moveTo>
                  <a:pt x="395783" y="50663"/>
                </a:moveTo>
                <a:lnTo>
                  <a:pt x="395783" y="62493"/>
                </a:lnTo>
                <a:lnTo>
                  <a:pt x="419958" y="62493"/>
                </a:lnTo>
                <a:lnTo>
                  <a:pt x="433074" y="50663"/>
                </a:lnTo>
                <a:close/>
                <a:moveTo>
                  <a:pt x="294199" y="50663"/>
                </a:moveTo>
                <a:lnTo>
                  <a:pt x="294199" y="148390"/>
                </a:lnTo>
                <a:cubicBezTo>
                  <a:pt x="294199" y="170164"/>
                  <a:pt x="291456" y="187995"/>
                  <a:pt x="285969" y="201882"/>
                </a:cubicBezTo>
                <a:cubicBezTo>
                  <a:pt x="296085" y="197596"/>
                  <a:pt x="305600" y="192967"/>
                  <a:pt x="314516" y="187995"/>
                </a:cubicBezTo>
                <a:cubicBezTo>
                  <a:pt x="309029" y="179251"/>
                  <a:pt x="303457" y="171450"/>
                  <a:pt x="297799" y="164592"/>
                </a:cubicBezTo>
                <a:lnTo>
                  <a:pt x="316830" y="150704"/>
                </a:lnTo>
                <a:cubicBezTo>
                  <a:pt x="324889" y="156191"/>
                  <a:pt x="333290" y="162877"/>
                  <a:pt x="342034" y="170764"/>
                </a:cubicBezTo>
                <a:cubicBezTo>
                  <a:pt x="347177" y="167163"/>
                  <a:pt x="352149" y="163392"/>
                  <a:pt x="356950" y="159448"/>
                </a:cubicBezTo>
                <a:lnTo>
                  <a:pt x="356950" y="147618"/>
                </a:lnTo>
                <a:lnTo>
                  <a:pt x="305258" y="147618"/>
                </a:lnTo>
                <a:lnTo>
                  <a:pt x="300371" y="128073"/>
                </a:lnTo>
                <a:lnTo>
                  <a:pt x="356950" y="128073"/>
                </a:lnTo>
                <a:lnTo>
                  <a:pt x="356950" y="114443"/>
                </a:lnTo>
                <a:lnTo>
                  <a:pt x="301143" y="114443"/>
                </a:lnTo>
                <a:lnTo>
                  <a:pt x="295999" y="94897"/>
                </a:lnTo>
                <a:lnTo>
                  <a:pt x="356950" y="94897"/>
                </a:lnTo>
                <a:lnTo>
                  <a:pt x="356950" y="81781"/>
                </a:lnTo>
                <a:lnTo>
                  <a:pt x="309372" y="81781"/>
                </a:lnTo>
                <a:lnTo>
                  <a:pt x="304229" y="62493"/>
                </a:lnTo>
                <a:lnTo>
                  <a:pt x="356950" y="62493"/>
                </a:lnTo>
                <a:lnTo>
                  <a:pt x="356950" y="50663"/>
                </a:lnTo>
                <a:close/>
                <a:moveTo>
                  <a:pt x="1577236" y="49634"/>
                </a:moveTo>
                <a:cubicBezTo>
                  <a:pt x="1571749" y="49634"/>
                  <a:pt x="1566949" y="51435"/>
                  <a:pt x="1562834" y="55035"/>
                </a:cubicBezTo>
                <a:cubicBezTo>
                  <a:pt x="1558891" y="58636"/>
                  <a:pt x="1556919" y="63608"/>
                  <a:pt x="1556919" y="69951"/>
                </a:cubicBezTo>
                <a:cubicBezTo>
                  <a:pt x="1556919" y="81096"/>
                  <a:pt x="1566434" y="93183"/>
                  <a:pt x="1585465" y="106213"/>
                </a:cubicBezTo>
                <a:cubicBezTo>
                  <a:pt x="1595581" y="97298"/>
                  <a:pt x="1600639" y="87182"/>
                  <a:pt x="1600639" y="75866"/>
                </a:cubicBezTo>
                <a:cubicBezTo>
                  <a:pt x="1600639" y="68323"/>
                  <a:pt x="1598324" y="62065"/>
                  <a:pt x="1593695" y="57093"/>
                </a:cubicBezTo>
                <a:cubicBezTo>
                  <a:pt x="1589237" y="52120"/>
                  <a:pt x="1583751" y="49634"/>
                  <a:pt x="1577236" y="49634"/>
                </a:cubicBezTo>
                <a:close/>
                <a:moveTo>
                  <a:pt x="882615" y="41919"/>
                </a:moveTo>
                <a:cubicBezTo>
                  <a:pt x="873186" y="53235"/>
                  <a:pt x="861956" y="63350"/>
                  <a:pt x="848925" y="72266"/>
                </a:cubicBezTo>
                <a:cubicBezTo>
                  <a:pt x="843439" y="76552"/>
                  <a:pt x="837610" y="80581"/>
                  <a:pt x="831438" y="84353"/>
                </a:cubicBezTo>
                <a:lnTo>
                  <a:pt x="905761" y="84353"/>
                </a:lnTo>
                <a:lnTo>
                  <a:pt x="916563" y="73809"/>
                </a:lnTo>
                <a:cubicBezTo>
                  <a:pt x="904047" y="63693"/>
                  <a:pt x="892731" y="53063"/>
                  <a:pt x="882615" y="41919"/>
                </a:cubicBezTo>
                <a:close/>
                <a:moveTo>
                  <a:pt x="1140810" y="41148"/>
                </a:moveTo>
                <a:lnTo>
                  <a:pt x="1140810" y="73037"/>
                </a:lnTo>
                <a:cubicBezTo>
                  <a:pt x="1145610" y="63093"/>
                  <a:pt x="1149811" y="53149"/>
                  <a:pt x="1153411" y="43205"/>
                </a:cubicBezTo>
                <a:lnTo>
                  <a:pt x="1176557" y="52721"/>
                </a:lnTo>
                <a:lnTo>
                  <a:pt x="1176557" y="41148"/>
                </a:lnTo>
                <a:close/>
                <a:moveTo>
                  <a:pt x="1068801" y="41148"/>
                </a:moveTo>
                <a:lnTo>
                  <a:pt x="1068801" y="50149"/>
                </a:lnTo>
                <a:lnTo>
                  <a:pt x="1077030" y="44234"/>
                </a:lnTo>
                <a:cubicBezTo>
                  <a:pt x="1084917" y="49720"/>
                  <a:pt x="1093232" y="56664"/>
                  <a:pt x="1101976" y="65065"/>
                </a:cubicBezTo>
                <a:lnTo>
                  <a:pt x="1101976" y="41148"/>
                </a:lnTo>
                <a:close/>
                <a:moveTo>
                  <a:pt x="1381649" y="37033"/>
                </a:moveTo>
                <a:lnTo>
                  <a:pt x="1423055" y="37033"/>
                </a:lnTo>
                <a:lnTo>
                  <a:pt x="1423055" y="53235"/>
                </a:lnTo>
                <a:cubicBezTo>
                  <a:pt x="1420997" y="53235"/>
                  <a:pt x="1419968" y="55378"/>
                  <a:pt x="1419968" y="59664"/>
                </a:cubicBezTo>
                <a:cubicBezTo>
                  <a:pt x="1419968" y="60350"/>
                  <a:pt x="1420054" y="61293"/>
                  <a:pt x="1420225" y="62493"/>
                </a:cubicBezTo>
                <a:lnTo>
                  <a:pt x="1429741" y="130645"/>
                </a:lnTo>
                <a:lnTo>
                  <a:pt x="1437971" y="83067"/>
                </a:lnTo>
                <a:lnTo>
                  <a:pt x="1435913" y="67122"/>
                </a:lnTo>
                <a:cubicBezTo>
                  <a:pt x="1434713" y="57864"/>
                  <a:pt x="1431798" y="53235"/>
                  <a:pt x="1427169" y="53235"/>
                </a:cubicBezTo>
                <a:lnTo>
                  <a:pt x="1427169" y="37033"/>
                </a:lnTo>
                <a:lnTo>
                  <a:pt x="1467546" y="37033"/>
                </a:lnTo>
                <a:lnTo>
                  <a:pt x="1467546" y="53235"/>
                </a:lnTo>
                <a:cubicBezTo>
                  <a:pt x="1464288" y="53235"/>
                  <a:pt x="1462659" y="55378"/>
                  <a:pt x="1462659" y="59664"/>
                </a:cubicBezTo>
                <a:cubicBezTo>
                  <a:pt x="1462659" y="61379"/>
                  <a:pt x="1462745" y="62836"/>
                  <a:pt x="1462917" y="64036"/>
                </a:cubicBezTo>
                <a:lnTo>
                  <a:pt x="1471146" y="118815"/>
                </a:lnTo>
                <a:lnTo>
                  <a:pt x="1477833" y="81524"/>
                </a:lnTo>
                <a:cubicBezTo>
                  <a:pt x="1479033" y="74838"/>
                  <a:pt x="1479633" y="69094"/>
                  <a:pt x="1479633" y="64293"/>
                </a:cubicBezTo>
                <a:cubicBezTo>
                  <a:pt x="1479633" y="58978"/>
                  <a:pt x="1477318" y="55292"/>
                  <a:pt x="1472689" y="53235"/>
                </a:cubicBezTo>
                <a:lnTo>
                  <a:pt x="1472689" y="37033"/>
                </a:lnTo>
                <a:lnTo>
                  <a:pt x="1504065" y="37033"/>
                </a:lnTo>
                <a:lnTo>
                  <a:pt x="1504065" y="53235"/>
                </a:lnTo>
                <a:cubicBezTo>
                  <a:pt x="1501493" y="53749"/>
                  <a:pt x="1499521" y="56150"/>
                  <a:pt x="1498149" y="60436"/>
                </a:cubicBezTo>
                <a:cubicBezTo>
                  <a:pt x="1497292" y="63008"/>
                  <a:pt x="1496178" y="68580"/>
                  <a:pt x="1494806" y="77152"/>
                </a:cubicBezTo>
                <a:lnTo>
                  <a:pt x="1480919" y="165363"/>
                </a:lnTo>
                <a:cubicBezTo>
                  <a:pt x="1477490" y="187137"/>
                  <a:pt x="1475175" y="204797"/>
                  <a:pt x="1473975" y="218341"/>
                </a:cubicBezTo>
                <a:lnTo>
                  <a:pt x="1456744" y="218341"/>
                </a:lnTo>
                <a:cubicBezTo>
                  <a:pt x="1455716" y="211655"/>
                  <a:pt x="1454258" y="201282"/>
                  <a:pt x="1452372" y="187223"/>
                </a:cubicBezTo>
                <a:lnTo>
                  <a:pt x="1445171" y="132959"/>
                </a:lnTo>
                <a:lnTo>
                  <a:pt x="1436942" y="181565"/>
                </a:lnTo>
                <a:cubicBezTo>
                  <a:pt x="1435399" y="190138"/>
                  <a:pt x="1433513" y="202396"/>
                  <a:pt x="1431284" y="218341"/>
                </a:cubicBezTo>
                <a:lnTo>
                  <a:pt x="1413796" y="218341"/>
                </a:lnTo>
                <a:cubicBezTo>
                  <a:pt x="1413796" y="213369"/>
                  <a:pt x="1413110" y="206683"/>
                  <a:pt x="1411739" y="198282"/>
                </a:cubicBezTo>
                <a:cubicBezTo>
                  <a:pt x="1410539" y="191252"/>
                  <a:pt x="1409338" y="184223"/>
                  <a:pt x="1408138" y="177193"/>
                </a:cubicBezTo>
                <a:lnTo>
                  <a:pt x="1393479" y="75609"/>
                </a:lnTo>
                <a:cubicBezTo>
                  <a:pt x="1391250" y="60693"/>
                  <a:pt x="1387307" y="53235"/>
                  <a:pt x="1381649" y="53235"/>
                </a:cubicBezTo>
                <a:close/>
                <a:moveTo>
                  <a:pt x="1576464" y="33432"/>
                </a:moveTo>
                <a:cubicBezTo>
                  <a:pt x="1590009" y="33432"/>
                  <a:pt x="1601496" y="36604"/>
                  <a:pt x="1610926" y="42948"/>
                </a:cubicBezTo>
                <a:cubicBezTo>
                  <a:pt x="1622070" y="50492"/>
                  <a:pt x="1627642" y="61207"/>
                  <a:pt x="1627642" y="75095"/>
                </a:cubicBezTo>
                <a:cubicBezTo>
                  <a:pt x="1627642" y="93097"/>
                  <a:pt x="1618212" y="107070"/>
                  <a:pt x="1599353" y="117014"/>
                </a:cubicBezTo>
                <a:cubicBezTo>
                  <a:pt x="1608268" y="122844"/>
                  <a:pt x="1616069" y="130645"/>
                  <a:pt x="1622756" y="140417"/>
                </a:cubicBezTo>
                <a:cubicBezTo>
                  <a:pt x="1630642" y="151904"/>
                  <a:pt x="1634586" y="163306"/>
                  <a:pt x="1634586" y="174621"/>
                </a:cubicBezTo>
                <a:cubicBezTo>
                  <a:pt x="1634586" y="190909"/>
                  <a:pt x="1627728" y="203254"/>
                  <a:pt x="1614012" y="211655"/>
                </a:cubicBezTo>
                <a:cubicBezTo>
                  <a:pt x="1602867" y="218513"/>
                  <a:pt x="1589323" y="221942"/>
                  <a:pt x="1573378" y="221942"/>
                </a:cubicBezTo>
                <a:cubicBezTo>
                  <a:pt x="1558462" y="221942"/>
                  <a:pt x="1546032" y="218684"/>
                  <a:pt x="1536088" y="212169"/>
                </a:cubicBezTo>
                <a:cubicBezTo>
                  <a:pt x="1523915" y="204282"/>
                  <a:pt x="1517828" y="192709"/>
                  <a:pt x="1517828" y="177450"/>
                </a:cubicBezTo>
                <a:cubicBezTo>
                  <a:pt x="1517828" y="159620"/>
                  <a:pt x="1528030" y="143760"/>
                  <a:pt x="1548432" y="129873"/>
                </a:cubicBezTo>
                <a:cubicBezTo>
                  <a:pt x="1528544" y="113757"/>
                  <a:pt x="1518600" y="97640"/>
                  <a:pt x="1518600" y="81524"/>
                </a:cubicBezTo>
                <a:cubicBezTo>
                  <a:pt x="1518600" y="65579"/>
                  <a:pt x="1524943" y="53235"/>
                  <a:pt x="1537631" y="44491"/>
                </a:cubicBezTo>
                <a:cubicBezTo>
                  <a:pt x="1548432" y="37119"/>
                  <a:pt x="1561376" y="33432"/>
                  <a:pt x="1576464" y="33432"/>
                </a:cubicBezTo>
                <a:close/>
                <a:moveTo>
                  <a:pt x="115729" y="10801"/>
                </a:moveTo>
                <a:lnTo>
                  <a:pt x="154562" y="16202"/>
                </a:lnTo>
                <a:lnTo>
                  <a:pt x="154562" y="47063"/>
                </a:lnTo>
                <a:cubicBezTo>
                  <a:pt x="162278" y="40376"/>
                  <a:pt x="169650" y="33004"/>
                  <a:pt x="176680" y="24946"/>
                </a:cubicBezTo>
                <a:lnTo>
                  <a:pt x="213970" y="47063"/>
                </a:lnTo>
                <a:cubicBezTo>
                  <a:pt x="195282" y="62836"/>
                  <a:pt x="175479" y="75695"/>
                  <a:pt x="154562" y="85639"/>
                </a:cubicBezTo>
                <a:lnTo>
                  <a:pt x="154562" y="95926"/>
                </a:lnTo>
                <a:cubicBezTo>
                  <a:pt x="154562" y="100384"/>
                  <a:pt x="156620" y="102784"/>
                  <a:pt x="160735" y="103127"/>
                </a:cubicBezTo>
                <a:lnTo>
                  <a:pt x="183109" y="103127"/>
                </a:lnTo>
                <a:cubicBezTo>
                  <a:pt x="188252" y="103127"/>
                  <a:pt x="191339" y="100041"/>
                  <a:pt x="192367" y="93869"/>
                </a:cubicBezTo>
                <a:lnTo>
                  <a:pt x="201111" y="69437"/>
                </a:lnTo>
                <a:lnTo>
                  <a:pt x="218856" y="73552"/>
                </a:lnTo>
                <a:cubicBezTo>
                  <a:pt x="216970" y="79038"/>
                  <a:pt x="216027" y="84182"/>
                  <a:pt x="216027" y="88982"/>
                </a:cubicBezTo>
                <a:cubicBezTo>
                  <a:pt x="216027" y="100469"/>
                  <a:pt x="221342" y="108699"/>
                  <a:pt x="231972" y="113671"/>
                </a:cubicBezTo>
                <a:cubicBezTo>
                  <a:pt x="225971" y="127558"/>
                  <a:pt x="213113" y="134502"/>
                  <a:pt x="193396" y="134502"/>
                </a:cubicBezTo>
                <a:lnTo>
                  <a:pt x="145819" y="134502"/>
                </a:lnTo>
                <a:cubicBezTo>
                  <a:pt x="126616" y="134502"/>
                  <a:pt x="116586" y="126701"/>
                  <a:pt x="115729" y="111099"/>
                </a:cubicBezTo>
                <a:lnTo>
                  <a:pt x="115729" y="100555"/>
                </a:lnTo>
                <a:cubicBezTo>
                  <a:pt x="107671" y="102955"/>
                  <a:pt x="99613" y="105013"/>
                  <a:pt x="91555" y="106727"/>
                </a:cubicBezTo>
                <a:lnTo>
                  <a:pt x="82296" y="88211"/>
                </a:lnTo>
                <a:cubicBezTo>
                  <a:pt x="93955" y="84610"/>
                  <a:pt x="105099" y="79895"/>
                  <a:pt x="115729" y="74066"/>
                </a:cubicBezTo>
                <a:close/>
                <a:moveTo>
                  <a:pt x="63523" y="8229"/>
                </a:moveTo>
                <a:lnTo>
                  <a:pt x="103899" y="25717"/>
                </a:lnTo>
                <a:cubicBezTo>
                  <a:pt x="97384" y="38062"/>
                  <a:pt x="88040" y="49463"/>
                  <a:pt x="75867" y="59921"/>
                </a:cubicBezTo>
                <a:lnTo>
                  <a:pt x="75867" y="139903"/>
                </a:lnTo>
                <a:lnTo>
                  <a:pt x="33690" y="144789"/>
                </a:lnTo>
                <a:lnTo>
                  <a:pt x="33690" y="87439"/>
                </a:lnTo>
                <a:cubicBezTo>
                  <a:pt x="28204" y="90354"/>
                  <a:pt x="22460" y="93097"/>
                  <a:pt x="16460" y="95669"/>
                </a:cubicBezTo>
                <a:lnTo>
                  <a:pt x="772" y="79210"/>
                </a:lnTo>
                <a:cubicBezTo>
                  <a:pt x="33347" y="56235"/>
                  <a:pt x="54264" y="32575"/>
                  <a:pt x="63523" y="8229"/>
                </a:cubicBezTo>
                <a:close/>
                <a:moveTo>
                  <a:pt x="1191987" y="7715"/>
                </a:moveTo>
                <a:lnTo>
                  <a:pt x="1223363" y="32147"/>
                </a:lnTo>
                <a:lnTo>
                  <a:pt x="1216162" y="42434"/>
                </a:lnTo>
                <a:lnTo>
                  <a:pt x="1216162" y="113928"/>
                </a:lnTo>
                <a:lnTo>
                  <a:pt x="1205875" y="115214"/>
                </a:lnTo>
                <a:lnTo>
                  <a:pt x="1226449" y="133473"/>
                </a:lnTo>
                <a:lnTo>
                  <a:pt x="1215648" y="144275"/>
                </a:lnTo>
                <a:lnTo>
                  <a:pt x="1140810" y="144275"/>
                </a:lnTo>
                <a:lnTo>
                  <a:pt x="1140810" y="159448"/>
                </a:lnTo>
                <a:lnTo>
                  <a:pt x="1201503" y="159448"/>
                </a:lnTo>
                <a:lnTo>
                  <a:pt x="1216162" y="146332"/>
                </a:lnTo>
                <a:lnTo>
                  <a:pt x="1240336" y="167678"/>
                </a:lnTo>
                <a:lnTo>
                  <a:pt x="1229278" y="178736"/>
                </a:lnTo>
                <a:lnTo>
                  <a:pt x="1018137" y="178736"/>
                </a:lnTo>
                <a:lnTo>
                  <a:pt x="1013251" y="159448"/>
                </a:lnTo>
                <a:lnTo>
                  <a:pt x="1101976" y="159448"/>
                </a:lnTo>
                <a:lnTo>
                  <a:pt x="1101976" y="144275"/>
                </a:lnTo>
                <a:lnTo>
                  <a:pt x="1031253" y="144275"/>
                </a:lnTo>
                <a:lnTo>
                  <a:pt x="1026624" y="125758"/>
                </a:lnTo>
                <a:lnTo>
                  <a:pt x="1101976" y="125758"/>
                </a:lnTo>
                <a:lnTo>
                  <a:pt x="1101976" y="110071"/>
                </a:lnTo>
                <a:lnTo>
                  <a:pt x="1068801" y="110071"/>
                </a:lnTo>
                <a:lnTo>
                  <a:pt x="1068801" y="116243"/>
                </a:lnTo>
                <a:lnTo>
                  <a:pt x="1030482" y="121129"/>
                </a:lnTo>
                <a:lnTo>
                  <a:pt x="1030482" y="12858"/>
                </a:lnTo>
                <a:lnTo>
                  <a:pt x="1068801" y="17230"/>
                </a:lnTo>
                <a:lnTo>
                  <a:pt x="1068801" y="21345"/>
                </a:lnTo>
                <a:lnTo>
                  <a:pt x="1175785" y="21345"/>
                </a:lnTo>
                <a:close/>
                <a:moveTo>
                  <a:pt x="534143" y="7201"/>
                </a:moveTo>
                <a:lnTo>
                  <a:pt x="580178" y="14916"/>
                </a:lnTo>
                <a:cubicBezTo>
                  <a:pt x="579320" y="18345"/>
                  <a:pt x="578377" y="21431"/>
                  <a:pt x="577349" y="24174"/>
                </a:cubicBezTo>
                <a:lnTo>
                  <a:pt x="701050" y="24174"/>
                </a:lnTo>
                <a:lnTo>
                  <a:pt x="716480" y="10029"/>
                </a:lnTo>
                <a:lnTo>
                  <a:pt x="741684" y="32661"/>
                </a:lnTo>
                <a:lnTo>
                  <a:pt x="730111" y="44491"/>
                </a:lnTo>
                <a:lnTo>
                  <a:pt x="577863" y="44491"/>
                </a:lnTo>
                <a:lnTo>
                  <a:pt x="574777" y="32404"/>
                </a:lnTo>
                <a:cubicBezTo>
                  <a:pt x="571519" y="42691"/>
                  <a:pt x="568005" y="52206"/>
                  <a:pt x="564233" y="60950"/>
                </a:cubicBezTo>
                <a:lnTo>
                  <a:pt x="564233" y="237629"/>
                </a:lnTo>
                <a:lnTo>
                  <a:pt x="525914" y="242001"/>
                </a:lnTo>
                <a:lnTo>
                  <a:pt x="525914" y="123701"/>
                </a:lnTo>
                <a:cubicBezTo>
                  <a:pt x="523513" y="126444"/>
                  <a:pt x="521285" y="128673"/>
                  <a:pt x="519227" y="130387"/>
                </a:cubicBezTo>
                <a:lnTo>
                  <a:pt x="501739" y="113928"/>
                </a:lnTo>
                <a:cubicBezTo>
                  <a:pt x="517513" y="82553"/>
                  <a:pt x="528314" y="46977"/>
                  <a:pt x="534143" y="7201"/>
                </a:cubicBezTo>
                <a:close/>
                <a:moveTo>
                  <a:pt x="851754" y="6943"/>
                </a:moveTo>
                <a:lnTo>
                  <a:pt x="901389" y="14401"/>
                </a:lnTo>
                <a:cubicBezTo>
                  <a:pt x="899503" y="18002"/>
                  <a:pt x="897532" y="21345"/>
                  <a:pt x="895474" y="24431"/>
                </a:cubicBezTo>
                <a:cubicBezTo>
                  <a:pt x="908504" y="33690"/>
                  <a:pt x="922306" y="41833"/>
                  <a:pt x="936879" y="48863"/>
                </a:cubicBezTo>
                <a:cubicBezTo>
                  <a:pt x="955225" y="58121"/>
                  <a:pt x="976656" y="65922"/>
                  <a:pt x="1001173" y="72266"/>
                </a:cubicBezTo>
                <a:lnTo>
                  <a:pt x="974170" y="111871"/>
                </a:lnTo>
                <a:cubicBezTo>
                  <a:pt x="963026" y="105870"/>
                  <a:pt x="952653" y="99612"/>
                  <a:pt x="943052" y="93097"/>
                </a:cubicBezTo>
                <a:lnTo>
                  <a:pt x="931993" y="103127"/>
                </a:lnTo>
                <a:lnTo>
                  <a:pt x="898303" y="103127"/>
                </a:lnTo>
                <a:lnTo>
                  <a:pt x="898303" y="137845"/>
                </a:lnTo>
                <a:lnTo>
                  <a:pt x="953081" y="137845"/>
                </a:lnTo>
                <a:lnTo>
                  <a:pt x="967998" y="123958"/>
                </a:lnTo>
                <a:lnTo>
                  <a:pt x="992172" y="145818"/>
                </a:lnTo>
                <a:lnTo>
                  <a:pt x="981628" y="156619"/>
                </a:lnTo>
                <a:lnTo>
                  <a:pt x="944337" y="156619"/>
                </a:lnTo>
                <a:lnTo>
                  <a:pt x="973655" y="172564"/>
                </a:lnTo>
                <a:cubicBezTo>
                  <a:pt x="961311" y="191767"/>
                  <a:pt x="947081" y="208226"/>
                  <a:pt x="930964" y="221942"/>
                </a:cubicBezTo>
                <a:lnTo>
                  <a:pt x="955653" y="221942"/>
                </a:lnTo>
                <a:lnTo>
                  <a:pt x="970826" y="207540"/>
                </a:lnTo>
                <a:lnTo>
                  <a:pt x="995515" y="229657"/>
                </a:lnTo>
                <a:lnTo>
                  <a:pt x="984714" y="240458"/>
                </a:lnTo>
                <a:lnTo>
                  <a:pt x="764829" y="240458"/>
                </a:lnTo>
                <a:lnTo>
                  <a:pt x="760200" y="221942"/>
                </a:lnTo>
                <a:lnTo>
                  <a:pt x="810349" y="221942"/>
                </a:lnTo>
                <a:cubicBezTo>
                  <a:pt x="801434" y="201196"/>
                  <a:pt x="792090" y="183280"/>
                  <a:pt x="782317" y="168192"/>
                </a:cubicBezTo>
                <a:lnTo>
                  <a:pt x="798262" y="156619"/>
                </a:lnTo>
                <a:lnTo>
                  <a:pt x="766887" y="156619"/>
                </a:lnTo>
                <a:lnTo>
                  <a:pt x="762258" y="137845"/>
                </a:lnTo>
                <a:lnTo>
                  <a:pt x="854326" y="137845"/>
                </a:lnTo>
                <a:lnTo>
                  <a:pt x="854326" y="103127"/>
                </a:lnTo>
                <a:lnTo>
                  <a:pt x="816264" y="103127"/>
                </a:lnTo>
                <a:lnTo>
                  <a:pt x="813950" y="93869"/>
                </a:lnTo>
                <a:cubicBezTo>
                  <a:pt x="800062" y="100555"/>
                  <a:pt x="784889" y="106042"/>
                  <a:pt x="768430" y="110328"/>
                </a:cubicBezTo>
                <a:lnTo>
                  <a:pt x="757371" y="90782"/>
                </a:lnTo>
                <a:cubicBezTo>
                  <a:pt x="803491" y="68323"/>
                  <a:pt x="834952" y="40376"/>
                  <a:pt x="851754" y="6943"/>
                </a:cubicBezTo>
                <a:close/>
                <a:moveTo>
                  <a:pt x="356178" y="0"/>
                </a:moveTo>
                <a:cubicBezTo>
                  <a:pt x="375038" y="6515"/>
                  <a:pt x="390040" y="13116"/>
                  <a:pt x="401184" y="19802"/>
                </a:cubicBezTo>
                <a:lnTo>
                  <a:pt x="389097" y="31889"/>
                </a:lnTo>
                <a:lnTo>
                  <a:pt x="444646" y="31889"/>
                </a:lnTo>
                <a:lnTo>
                  <a:pt x="459305" y="18259"/>
                </a:lnTo>
                <a:lnTo>
                  <a:pt x="483737" y="39862"/>
                </a:lnTo>
                <a:lnTo>
                  <a:pt x="472164" y="50663"/>
                </a:lnTo>
                <a:lnTo>
                  <a:pt x="439246" y="50663"/>
                </a:lnTo>
                <a:lnTo>
                  <a:pt x="464963" y="70980"/>
                </a:lnTo>
                <a:lnTo>
                  <a:pt x="456734" y="79981"/>
                </a:lnTo>
                <a:lnTo>
                  <a:pt x="456734" y="93611"/>
                </a:lnTo>
                <a:lnTo>
                  <a:pt x="466249" y="86410"/>
                </a:lnTo>
                <a:lnTo>
                  <a:pt x="485537" y="103641"/>
                </a:lnTo>
                <a:lnTo>
                  <a:pt x="476279" y="114443"/>
                </a:lnTo>
                <a:lnTo>
                  <a:pt x="456734" y="114443"/>
                </a:lnTo>
                <a:lnTo>
                  <a:pt x="456734" y="147618"/>
                </a:lnTo>
                <a:lnTo>
                  <a:pt x="455962" y="147618"/>
                </a:lnTo>
                <a:lnTo>
                  <a:pt x="481680" y="167678"/>
                </a:lnTo>
                <a:cubicBezTo>
                  <a:pt x="472078" y="176593"/>
                  <a:pt x="460677" y="183194"/>
                  <a:pt x="447475" y="187480"/>
                </a:cubicBezTo>
                <a:cubicBezTo>
                  <a:pt x="458791" y="193824"/>
                  <a:pt x="471221" y="199653"/>
                  <a:pt x="484766" y="204968"/>
                </a:cubicBezTo>
                <a:lnTo>
                  <a:pt x="454419" y="239687"/>
                </a:lnTo>
                <a:cubicBezTo>
                  <a:pt x="429387" y="222199"/>
                  <a:pt x="409842" y="204111"/>
                  <a:pt x="395783" y="185423"/>
                </a:cubicBezTo>
                <a:lnTo>
                  <a:pt x="395783" y="217570"/>
                </a:lnTo>
                <a:cubicBezTo>
                  <a:pt x="395783" y="235572"/>
                  <a:pt x="387468" y="244573"/>
                  <a:pt x="370837" y="244573"/>
                </a:cubicBezTo>
                <a:lnTo>
                  <a:pt x="348206" y="244573"/>
                </a:lnTo>
                <a:cubicBezTo>
                  <a:pt x="348206" y="234115"/>
                  <a:pt x="340833" y="228714"/>
                  <a:pt x="326089" y="228371"/>
                </a:cubicBezTo>
                <a:lnTo>
                  <a:pt x="326603" y="218084"/>
                </a:lnTo>
                <a:cubicBezTo>
                  <a:pt x="316487" y="225114"/>
                  <a:pt x="305772" y="231200"/>
                  <a:pt x="294456" y="236343"/>
                </a:cubicBezTo>
                <a:cubicBezTo>
                  <a:pt x="290341" y="227085"/>
                  <a:pt x="286484" y="218084"/>
                  <a:pt x="282883" y="209340"/>
                </a:cubicBezTo>
                <a:cubicBezTo>
                  <a:pt x="277568" y="222370"/>
                  <a:pt x="270025" y="234372"/>
                  <a:pt x="260252" y="245345"/>
                </a:cubicBezTo>
                <a:lnTo>
                  <a:pt x="244564" y="234543"/>
                </a:lnTo>
                <a:cubicBezTo>
                  <a:pt x="252108" y="207969"/>
                  <a:pt x="255880" y="178651"/>
                  <a:pt x="255880" y="146589"/>
                </a:cubicBezTo>
                <a:lnTo>
                  <a:pt x="255880" y="16973"/>
                </a:lnTo>
                <a:lnTo>
                  <a:pt x="294199" y="22374"/>
                </a:lnTo>
                <a:lnTo>
                  <a:pt x="294199" y="31889"/>
                </a:lnTo>
                <a:lnTo>
                  <a:pt x="356178" y="31889"/>
                </a:lnTo>
                <a:cubicBezTo>
                  <a:pt x="350692" y="25546"/>
                  <a:pt x="345120" y="20059"/>
                  <a:pt x="339462" y="154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000" dirty="0">
              <a:latin typeface="华康俪金黑W8" panose="020B0809000000000000" pitchFamily="49" charset="-122"/>
              <a:ea typeface="华康俪金黑W8" panose="020B0809000000000000" pitchFamily="49" charset="-122"/>
            </a:endParaRPr>
          </a:p>
        </p:txBody>
      </p:sp>
      <p:sp>
        <p:nvSpPr>
          <p:cNvPr id="37" name="常用图形-45_矢量">
            <a:extLst>
              <a:ext uri="{FF2B5EF4-FFF2-40B4-BE49-F238E27FC236}">
                <a16:creationId xmlns:a16="http://schemas.microsoft.com/office/drawing/2014/main" id="{E0CB2C91-5AE3-4549-84C3-ECB11AE38C0F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39" name="常用图形-46_矢量">
            <a:extLst>
              <a:ext uri="{FF2B5EF4-FFF2-40B4-BE49-F238E27FC236}">
                <a16:creationId xmlns:a16="http://schemas.microsoft.com/office/drawing/2014/main" id="{819073B7-EDBA-47C7-9B00-CD539D802BCC}"/>
              </a:ext>
            </a:extLst>
          </p:cNvPr>
          <p:cNvSpPr/>
          <p:nvPr/>
        </p:nvSpPr>
        <p:spPr>
          <a:xfrm>
            <a:off x="4654651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41" name="常用图形-47_矢量">
            <a:extLst>
              <a:ext uri="{FF2B5EF4-FFF2-40B4-BE49-F238E27FC236}">
                <a16:creationId xmlns:a16="http://schemas.microsoft.com/office/drawing/2014/main" id="{5CC46361-E5E8-46FB-9066-9A09C50BEB8F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43" name="自由线条-30_矢量">
            <a:extLst>
              <a:ext uri="{FF2B5EF4-FFF2-40B4-BE49-F238E27FC236}">
                <a16:creationId xmlns:a16="http://schemas.microsoft.com/office/drawing/2014/main" id="{19DC3E05-6E3B-490D-8748-E9BF8B01491D}"/>
              </a:ext>
            </a:extLst>
          </p:cNvPr>
          <p:cNvSpPr txBox="1"/>
          <p:nvPr/>
        </p:nvSpPr>
        <p:spPr>
          <a:xfrm>
            <a:off x="1131424" y="989743"/>
            <a:ext cx="4883658" cy="727710"/>
          </a:xfrm>
          <a:custGeom>
            <a:avLst/>
            <a:gdLst>
              <a:gd name="connsiteX0" fmla="*/ 933450 w 4883658"/>
              <a:gd name="connsiteY0" fmla="*/ 531114 h 727710"/>
              <a:gd name="connsiteX1" fmla="*/ 933450 w 4883658"/>
              <a:gd name="connsiteY1" fmla="*/ 612648 h 727710"/>
              <a:gd name="connsiteX2" fmla="*/ 1229868 w 4883658"/>
              <a:gd name="connsiteY2" fmla="*/ 612648 h 727710"/>
              <a:gd name="connsiteX3" fmla="*/ 1229868 w 4883658"/>
              <a:gd name="connsiteY3" fmla="*/ 531114 h 727710"/>
              <a:gd name="connsiteX4" fmla="*/ 2324100 w 4883658"/>
              <a:gd name="connsiteY4" fmla="*/ 483870 h 727710"/>
              <a:gd name="connsiteX5" fmla="*/ 2388870 w 4883658"/>
              <a:gd name="connsiteY5" fmla="*/ 515874 h 727710"/>
              <a:gd name="connsiteX6" fmla="*/ 2409444 w 4883658"/>
              <a:gd name="connsiteY6" fmla="*/ 587502 h 727710"/>
              <a:gd name="connsiteX7" fmla="*/ 2368296 w 4883658"/>
              <a:gd name="connsiteY7" fmla="*/ 688848 h 727710"/>
              <a:gd name="connsiteX8" fmla="*/ 2260092 w 4883658"/>
              <a:gd name="connsiteY8" fmla="*/ 727710 h 727710"/>
              <a:gd name="connsiteX9" fmla="*/ 2260092 w 4883658"/>
              <a:gd name="connsiteY9" fmla="*/ 686562 h 727710"/>
              <a:gd name="connsiteX10" fmla="*/ 2315718 w 4883658"/>
              <a:gd name="connsiteY10" fmla="*/ 669798 h 727710"/>
              <a:gd name="connsiteX11" fmla="*/ 2342388 w 4883658"/>
              <a:gd name="connsiteY11" fmla="*/ 630936 h 727710"/>
              <a:gd name="connsiteX12" fmla="*/ 2302764 w 4883658"/>
              <a:gd name="connsiteY12" fmla="*/ 600456 h 727710"/>
              <a:gd name="connsiteX13" fmla="*/ 2260092 w 4883658"/>
              <a:gd name="connsiteY13" fmla="*/ 547116 h 727710"/>
              <a:gd name="connsiteX14" fmla="*/ 2278380 w 4883658"/>
              <a:gd name="connsiteY14" fmla="*/ 501396 h 727710"/>
              <a:gd name="connsiteX15" fmla="*/ 2324100 w 4883658"/>
              <a:gd name="connsiteY15" fmla="*/ 483870 h 727710"/>
              <a:gd name="connsiteX16" fmla="*/ 1282446 w 4883658"/>
              <a:gd name="connsiteY16" fmla="*/ 426720 h 727710"/>
              <a:gd name="connsiteX17" fmla="*/ 1397508 w 4883658"/>
              <a:gd name="connsiteY17" fmla="*/ 514350 h 727710"/>
              <a:gd name="connsiteX18" fmla="*/ 1356360 w 4883658"/>
              <a:gd name="connsiteY18" fmla="*/ 541020 h 727710"/>
              <a:gd name="connsiteX19" fmla="*/ 1356360 w 4883658"/>
              <a:gd name="connsiteY19" fmla="*/ 677418 h 727710"/>
              <a:gd name="connsiteX20" fmla="*/ 1229868 w 4883658"/>
              <a:gd name="connsiteY20" fmla="*/ 698754 h 727710"/>
              <a:gd name="connsiteX21" fmla="*/ 1229868 w 4883658"/>
              <a:gd name="connsiteY21" fmla="*/ 669798 h 727710"/>
              <a:gd name="connsiteX22" fmla="*/ 933450 w 4883658"/>
              <a:gd name="connsiteY22" fmla="*/ 669798 h 727710"/>
              <a:gd name="connsiteX23" fmla="*/ 933450 w 4883658"/>
              <a:gd name="connsiteY23" fmla="*/ 686562 h 727710"/>
              <a:gd name="connsiteX24" fmla="*/ 808482 w 4883658"/>
              <a:gd name="connsiteY24" fmla="*/ 702564 h 727710"/>
              <a:gd name="connsiteX25" fmla="*/ 808482 w 4883658"/>
              <a:gd name="connsiteY25" fmla="*/ 443484 h 727710"/>
              <a:gd name="connsiteX26" fmla="*/ 933450 w 4883658"/>
              <a:gd name="connsiteY26" fmla="*/ 457962 h 727710"/>
              <a:gd name="connsiteX27" fmla="*/ 933450 w 4883658"/>
              <a:gd name="connsiteY27" fmla="*/ 474726 h 727710"/>
              <a:gd name="connsiteX28" fmla="*/ 1242822 w 4883658"/>
              <a:gd name="connsiteY28" fmla="*/ 474726 h 727710"/>
              <a:gd name="connsiteX29" fmla="*/ 3592830 w 4883658"/>
              <a:gd name="connsiteY29" fmla="*/ 392430 h 727710"/>
              <a:gd name="connsiteX30" fmla="*/ 3592830 w 4883658"/>
              <a:gd name="connsiteY30" fmla="*/ 595884 h 727710"/>
              <a:gd name="connsiteX31" fmla="*/ 3681222 w 4883658"/>
              <a:gd name="connsiteY31" fmla="*/ 595884 h 727710"/>
              <a:gd name="connsiteX32" fmla="*/ 3681222 w 4883658"/>
              <a:gd name="connsiteY32" fmla="*/ 392430 h 727710"/>
              <a:gd name="connsiteX33" fmla="*/ 4644390 w 4883658"/>
              <a:gd name="connsiteY33" fmla="*/ 370332 h 727710"/>
              <a:gd name="connsiteX34" fmla="*/ 4731258 w 4883658"/>
              <a:gd name="connsiteY34" fmla="*/ 446532 h 727710"/>
              <a:gd name="connsiteX35" fmla="*/ 4639818 w 4883658"/>
              <a:gd name="connsiteY35" fmla="*/ 492252 h 727710"/>
              <a:gd name="connsiteX36" fmla="*/ 4597146 w 4883658"/>
              <a:gd name="connsiteY36" fmla="*/ 393954 h 727710"/>
              <a:gd name="connsiteX37" fmla="*/ 3895344 w 4883658"/>
              <a:gd name="connsiteY37" fmla="*/ 304038 h 727710"/>
              <a:gd name="connsiteX38" fmla="*/ 4008882 w 4883658"/>
              <a:gd name="connsiteY38" fmla="*/ 432054 h 727710"/>
              <a:gd name="connsiteX39" fmla="*/ 3909822 w 4883658"/>
              <a:gd name="connsiteY39" fmla="*/ 500634 h 727710"/>
              <a:gd name="connsiteX40" fmla="*/ 3840480 w 4883658"/>
              <a:gd name="connsiteY40" fmla="*/ 339852 h 727710"/>
              <a:gd name="connsiteX41" fmla="*/ 1144524 w 4883658"/>
              <a:gd name="connsiteY41" fmla="*/ 240792 h 727710"/>
              <a:gd name="connsiteX42" fmla="*/ 1144524 w 4883658"/>
              <a:gd name="connsiteY42" fmla="*/ 276606 h 727710"/>
              <a:gd name="connsiteX43" fmla="*/ 1232154 w 4883658"/>
              <a:gd name="connsiteY43" fmla="*/ 276606 h 727710"/>
              <a:gd name="connsiteX44" fmla="*/ 1268730 w 4883658"/>
              <a:gd name="connsiteY44" fmla="*/ 240792 h 727710"/>
              <a:gd name="connsiteX45" fmla="*/ 3592830 w 4883658"/>
              <a:gd name="connsiteY45" fmla="*/ 183642 h 727710"/>
              <a:gd name="connsiteX46" fmla="*/ 3592830 w 4883658"/>
              <a:gd name="connsiteY46" fmla="*/ 343662 h 727710"/>
              <a:gd name="connsiteX47" fmla="*/ 3681222 w 4883658"/>
              <a:gd name="connsiteY47" fmla="*/ 343662 h 727710"/>
              <a:gd name="connsiteX48" fmla="*/ 3681222 w 4883658"/>
              <a:gd name="connsiteY48" fmla="*/ 183642 h 727710"/>
              <a:gd name="connsiteX49" fmla="*/ 624078 w 4883658"/>
              <a:gd name="connsiteY49" fmla="*/ 148590 h 727710"/>
              <a:gd name="connsiteX50" fmla="*/ 695706 w 4883658"/>
              <a:gd name="connsiteY50" fmla="*/ 212598 h 727710"/>
              <a:gd name="connsiteX51" fmla="*/ 661416 w 4883658"/>
              <a:gd name="connsiteY51" fmla="*/ 246126 h 727710"/>
              <a:gd name="connsiteX52" fmla="*/ 394716 w 4883658"/>
              <a:gd name="connsiteY52" fmla="*/ 246126 h 727710"/>
              <a:gd name="connsiteX53" fmla="*/ 394716 w 4883658"/>
              <a:gd name="connsiteY53" fmla="*/ 329946 h 727710"/>
              <a:gd name="connsiteX54" fmla="*/ 544068 w 4883658"/>
              <a:gd name="connsiteY54" fmla="*/ 329946 h 727710"/>
              <a:gd name="connsiteX55" fmla="*/ 590550 w 4883658"/>
              <a:gd name="connsiteY55" fmla="*/ 291084 h 727710"/>
              <a:gd name="connsiteX56" fmla="*/ 682752 w 4883658"/>
              <a:gd name="connsiteY56" fmla="*/ 361188 h 727710"/>
              <a:gd name="connsiteX57" fmla="*/ 650748 w 4883658"/>
              <a:gd name="connsiteY57" fmla="*/ 387858 h 727710"/>
              <a:gd name="connsiteX58" fmla="*/ 645414 w 4883658"/>
              <a:gd name="connsiteY58" fmla="*/ 515112 h 727710"/>
              <a:gd name="connsiteX59" fmla="*/ 596646 w 4883658"/>
              <a:gd name="connsiteY59" fmla="*/ 676656 h 727710"/>
              <a:gd name="connsiteX60" fmla="*/ 493776 w 4883658"/>
              <a:gd name="connsiteY60" fmla="*/ 710946 h 727710"/>
              <a:gd name="connsiteX61" fmla="*/ 448056 w 4883658"/>
              <a:gd name="connsiteY61" fmla="*/ 710946 h 727710"/>
              <a:gd name="connsiteX62" fmla="*/ 374904 w 4883658"/>
              <a:gd name="connsiteY62" fmla="*/ 646176 h 727710"/>
              <a:gd name="connsiteX63" fmla="*/ 381000 w 4883658"/>
              <a:gd name="connsiteY63" fmla="*/ 603504 h 727710"/>
              <a:gd name="connsiteX64" fmla="*/ 486918 w 4883658"/>
              <a:gd name="connsiteY64" fmla="*/ 612648 h 727710"/>
              <a:gd name="connsiteX65" fmla="*/ 515874 w 4883658"/>
              <a:gd name="connsiteY65" fmla="*/ 595122 h 727710"/>
              <a:gd name="connsiteX66" fmla="*/ 536448 w 4883658"/>
              <a:gd name="connsiteY66" fmla="*/ 503682 h 727710"/>
              <a:gd name="connsiteX67" fmla="*/ 544068 w 4883658"/>
              <a:gd name="connsiteY67" fmla="*/ 387096 h 727710"/>
              <a:gd name="connsiteX68" fmla="*/ 393954 w 4883658"/>
              <a:gd name="connsiteY68" fmla="*/ 387096 h 727710"/>
              <a:gd name="connsiteX69" fmla="*/ 186690 w 4883658"/>
              <a:gd name="connsiteY69" fmla="*/ 710946 h 727710"/>
              <a:gd name="connsiteX70" fmla="*/ 133350 w 4883658"/>
              <a:gd name="connsiteY70" fmla="*/ 644652 h 727710"/>
              <a:gd name="connsiteX71" fmla="*/ 282702 w 4883658"/>
              <a:gd name="connsiteY71" fmla="*/ 348996 h 727710"/>
              <a:gd name="connsiteX72" fmla="*/ 282702 w 4883658"/>
              <a:gd name="connsiteY72" fmla="*/ 246126 h 727710"/>
              <a:gd name="connsiteX73" fmla="*/ 201168 w 4883658"/>
              <a:gd name="connsiteY73" fmla="*/ 246126 h 727710"/>
              <a:gd name="connsiteX74" fmla="*/ 184404 w 4883658"/>
              <a:gd name="connsiteY74" fmla="*/ 186690 h 727710"/>
              <a:gd name="connsiteX75" fmla="*/ 582930 w 4883658"/>
              <a:gd name="connsiteY75" fmla="*/ 186690 h 727710"/>
              <a:gd name="connsiteX76" fmla="*/ 852678 w 4883658"/>
              <a:gd name="connsiteY76" fmla="*/ 129540 h 727710"/>
              <a:gd name="connsiteX77" fmla="*/ 841248 w 4883658"/>
              <a:gd name="connsiteY77" fmla="*/ 181356 h 727710"/>
              <a:gd name="connsiteX78" fmla="*/ 1017270 w 4883658"/>
              <a:gd name="connsiteY78" fmla="*/ 181356 h 727710"/>
              <a:gd name="connsiteX79" fmla="*/ 1017270 w 4883658"/>
              <a:gd name="connsiteY79" fmla="*/ 137922 h 727710"/>
              <a:gd name="connsiteX80" fmla="*/ 1144524 w 4883658"/>
              <a:gd name="connsiteY80" fmla="*/ 153162 h 727710"/>
              <a:gd name="connsiteX81" fmla="*/ 1144524 w 4883658"/>
              <a:gd name="connsiteY81" fmla="*/ 181356 h 727710"/>
              <a:gd name="connsiteX82" fmla="*/ 1250442 w 4883658"/>
              <a:gd name="connsiteY82" fmla="*/ 181356 h 727710"/>
              <a:gd name="connsiteX83" fmla="*/ 1289304 w 4883658"/>
              <a:gd name="connsiteY83" fmla="*/ 146304 h 727710"/>
              <a:gd name="connsiteX84" fmla="*/ 1296162 w 4883658"/>
              <a:gd name="connsiteY84" fmla="*/ 129540 h 727710"/>
              <a:gd name="connsiteX85" fmla="*/ 4336542 w 4883658"/>
              <a:gd name="connsiteY85" fmla="*/ 102870 h 727710"/>
              <a:gd name="connsiteX86" fmla="*/ 4336542 w 4883658"/>
              <a:gd name="connsiteY86" fmla="*/ 614172 h 727710"/>
              <a:gd name="connsiteX87" fmla="*/ 4751070 w 4883658"/>
              <a:gd name="connsiteY87" fmla="*/ 614172 h 727710"/>
              <a:gd name="connsiteX88" fmla="*/ 4751070 w 4883658"/>
              <a:gd name="connsiteY88" fmla="*/ 543306 h 727710"/>
              <a:gd name="connsiteX89" fmla="*/ 4721352 w 4883658"/>
              <a:gd name="connsiteY89" fmla="*/ 573024 h 727710"/>
              <a:gd name="connsiteX90" fmla="*/ 4361688 w 4883658"/>
              <a:gd name="connsiteY90" fmla="*/ 573024 h 727710"/>
              <a:gd name="connsiteX91" fmla="*/ 4347972 w 4883658"/>
              <a:gd name="connsiteY91" fmla="*/ 517398 h 727710"/>
              <a:gd name="connsiteX92" fmla="*/ 4482846 w 4883658"/>
              <a:gd name="connsiteY92" fmla="*/ 517398 h 727710"/>
              <a:gd name="connsiteX93" fmla="*/ 4482846 w 4883658"/>
              <a:gd name="connsiteY93" fmla="*/ 367284 h 727710"/>
              <a:gd name="connsiteX94" fmla="*/ 4392930 w 4883658"/>
              <a:gd name="connsiteY94" fmla="*/ 367284 h 727710"/>
              <a:gd name="connsiteX95" fmla="*/ 4379214 w 4883658"/>
              <a:gd name="connsiteY95" fmla="*/ 310896 h 727710"/>
              <a:gd name="connsiteX96" fmla="*/ 4482846 w 4883658"/>
              <a:gd name="connsiteY96" fmla="*/ 310896 h 727710"/>
              <a:gd name="connsiteX97" fmla="*/ 4482846 w 4883658"/>
              <a:gd name="connsiteY97" fmla="*/ 214884 h 727710"/>
              <a:gd name="connsiteX98" fmla="*/ 4374642 w 4883658"/>
              <a:gd name="connsiteY98" fmla="*/ 214884 h 727710"/>
              <a:gd name="connsiteX99" fmla="*/ 4360926 w 4883658"/>
              <a:gd name="connsiteY99" fmla="*/ 159258 h 727710"/>
              <a:gd name="connsiteX100" fmla="*/ 4637532 w 4883658"/>
              <a:gd name="connsiteY100" fmla="*/ 159258 h 727710"/>
              <a:gd name="connsiteX101" fmla="*/ 4677156 w 4883658"/>
              <a:gd name="connsiteY101" fmla="*/ 124206 h 727710"/>
              <a:gd name="connsiteX102" fmla="*/ 4743450 w 4883658"/>
              <a:gd name="connsiteY102" fmla="*/ 183642 h 727710"/>
              <a:gd name="connsiteX103" fmla="*/ 4710684 w 4883658"/>
              <a:gd name="connsiteY103" fmla="*/ 214884 h 727710"/>
              <a:gd name="connsiteX104" fmla="*/ 4591812 w 4883658"/>
              <a:gd name="connsiteY104" fmla="*/ 214884 h 727710"/>
              <a:gd name="connsiteX105" fmla="*/ 4591812 w 4883658"/>
              <a:gd name="connsiteY105" fmla="*/ 310896 h 727710"/>
              <a:gd name="connsiteX106" fmla="*/ 4626864 w 4883658"/>
              <a:gd name="connsiteY106" fmla="*/ 310896 h 727710"/>
              <a:gd name="connsiteX107" fmla="*/ 4667250 w 4883658"/>
              <a:gd name="connsiteY107" fmla="*/ 275844 h 727710"/>
              <a:gd name="connsiteX108" fmla="*/ 4732782 w 4883658"/>
              <a:gd name="connsiteY108" fmla="*/ 335280 h 727710"/>
              <a:gd name="connsiteX109" fmla="*/ 4700778 w 4883658"/>
              <a:gd name="connsiteY109" fmla="*/ 367284 h 727710"/>
              <a:gd name="connsiteX110" fmla="*/ 4591812 w 4883658"/>
              <a:gd name="connsiteY110" fmla="*/ 367284 h 727710"/>
              <a:gd name="connsiteX111" fmla="*/ 4591812 w 4883658"/>
              <a:gd name="connsiteY111" fmla="*/ 517398 h 727710"/>
              <a:gd name="connsiteX112" fmla="*/ 4647438 w 4883658"/>
              <a:gd name="connsiteY112" fmla="*/ 517398 h 727710"/>
              <a:gd name="connsiteX113" fmla="*/ 4687824 w 4883658"/>
              <a:gd name="connsiteY113" fmla="*/ 482346 h 727710"/>
              <a:gd name="connsiteX114" fmla="*/ 4751070 w 4883658"/>
              <a:gd name="connsiteY114" fmla="*/ 538734 h 727710"/>
              <a:gd name="connsiteX115" fmla="*/ 4751070 w 4883658"/>
              <a:gd name="connsiteY115" fmla="*/ 102870 h 727710"/>
              <a:gd name="connsiteX116" fmla="*/ 3857244 w 4883658"/>
              <a:gd name="connsiteY116" fmla="*/ 9144 h 727710"/>
              <a:gd name="connsiteX117" fmla="*/ 3980688 w 4883658"/>
              <a:gd name="connsiteY117" fmla="*/ 30480 h 727710"/>
              <a:gd name="connsiteX118" fmla="*/ 3941064 w 4883658"/>
              <a:gd name="connsiteY118" fmla="*/ 144018 h 727710"/>
              <a:gd name="connsiteX119" fmla="*/ 4030218 w 4883658"/>
              <a:gd name="connsiteY119" fmla="*/ 144018 h 727710"/>
              <a:gd name="connsiteX120" fmla="*/ 4078986 w 4883658"/>
              <a:gd name="connsiteY120" fmla="*/ 92202 h 727710"/>
              <a:gd name="connsiteX121" fmla="*/ 4171188 w 4883658"/>
              <a:gd name="connsiteY121" fmla="*/ 169164 h 727710"/>
              <a:gd name="connsiteX122" fmla="*/ 4151376 w 4883658"/>
              <a:gd name="connsiteY122" fmla="*/ 193548 h 727710"/>
              <a:gd name="connsiteX123" fmla="*/ 4151376 w 4883658"/>
              <a:gd name="connsiteY123" fmla="*/ 400050 h 727710"/>
              <a:gd name="connsiteX124" fmla="*/ 4113276 w 4883658"/>
              <a:gd name="connsiteY124" fmla="*/ 668274 h 727710"/>
              <a:gd name="connsiteX125" fmla="*/ 4020312 w 4883658"/>
              <a:gd name="connsiteY125" fmla="*/ 702564 h 727710"/>
              <a:gd name="connsiteX126" fmla="*/ 3964686 w 4883658"/>
              <a:gd name="connsiteY126" fmla="*/ 702564 h 727710"/>
              <a:gd name="connsiteX127" fmla="*/ 3868674 w 4883658"/>
              <a:gd name="connsiteY127" fmla="*/ 627126 h 727710"/>
              <a:gd name="connsiteX128" fmla="*/ 3874770 w 4883658"/>
              <a:gd name="connsiteY128" fmla="*/ 578358 h 727710"/>
              <a:gd name="connsiteX129" fmla="*/ 3988308 w 4883658"/>
              <a:gd name="connsiteY129" fmla="*/ 583692 h 727710"/>
              <a:gd name="connsiteX130" fmla="*/ 4021074 w 4883658"/>
              <a:gd name="connsiteY130" fmla="*/ 571500 h 727710"/>
              <a:gd name="connsiteX131" fmla="*/ 4037076 w 4883658"/>
              <a:gd name="connsiteY131" fmla="*/ 443484 h 727710"/>
              <a:gd name="connsiteX132" fmla="*/ 4037076 w 4883658"/>
              <a:gd name="connsiteY132" fmla="*/ 200406 h 727710"/>
              <a:gd name="connsiteX133" fmla="*/ 3912870 w 4883658"/>
              <a:gd name="connsiteY133" fmla="*/ 200406 h 727710"/>
              <a:gd name="connsiteX134" fmla="*/ 3809238 w 4883658"/>
              <a:gd name="connsiteY134" fmla="*/ 336804 h 727710"/>
              <a:gd name="connsiteX135" fmla="*/ 3790188 w 4883658"/>
              <a:gd name="connsiteY135" fmla="*/ 321564 h 727710"/>
              <a:gd name="connsiteX136" fmla="*/ 3790188 w 4883658"/>
              <a:gd name="connsiteY136" fmla="*/ 680466 h 727710"/>
              <a:gd name="connsiteX137" fmla="*/ 3681222 w 4883658"/>
              <a:gd name="connsiteY137" fmla="*/ 690372 h 727710"/>
              <a:gd name="connsiteX138" fmla="*/ 3681222 w 4883658"/>
              <a:gd name="connsiteY138" fmla="*/ 646176 h 727710"/>
              <a:gd name="connsiteX139" fmla="*/ 3592830 w 4883658"/>
              <a:gd name="connsiteY139" fmla="*/ 646176 h 727710"/>
              <a:gd name="connsiteX140" fmla="*/ 3592830 w 4883658"/>
              <a:gd name="connsiteY140" fmla="*/ 689610 h 727710"/>
              <a:gd name="connsiteX141" fmla="*/ 3488436 w 4883658"/>
              <a:gd name="connsiteY141" fmla="*/ 703326 h 727710"/>
              <a:gd name="connsiteX142" fmla="*/ 3488436 w 4883658"/>
              <a:gd name="connsiteY142" fmla="*/ 99822 h 727710"/>
              <a:gd name="connsiteX143" fmla="*/ 3580638 w 4883658"/>
              <a:gd name="connsiteY143" fmla="*/ 109728 h 727710"/>
              <a:gd name="connsiteX144" fmla="*/ 3599688 w 4883658"/>
              <a:gd name="connsiteY144" fmla="*/ 9906 h 727710"/>
              <a:gd name="connsiteX145" fmla="*/ 3717036 w 4883658"/>
              <a:gd name="connsiteY145" fmla="*/ 35052 h 727710"/>
              <a:gd name="connsiteX146" fmla="*/ 3646932 w 4883658"/>
              <a:gd name="connsiteY146" fmla="*/ 132588 h 727710"/>
              <a:gd name="connsiteX147" fmla="*/ 3684270 w 4883658"/>
              <a:gd name="connsiteY147" fmla="*/ 132588 h 727710"/>
              <a:gd name="connsiteX148" fmla="*/ 3720084 w 4883658"/>
              <a:gd name="connsiteY148" fmla="*/ 91440 h 727710"/>
              <a:gd name="connsiteX149" fmla="*/ 3817620 w 4883658"/>
              <a:gd name="connsiteY149" fmla="*/ 162306 h 727710"/>
              <a:gd name="connsiteX150" fmla="*/ 3790188 w 4883658"/>
              <a:gd name="connsiteY150" fmla="*/ 192786 h 727710"/>
              <a:gd name="connsiteX151" fmla="*/ 3790188 w 4883658"/>
              <a:gd name="connsiteY151" fmla="*/ 248412 h 727710"/>
              <a:gd name="connsiteX152" fmla="*/ 3857244 w 4883658"/>
              <a:gd name="connsiteY152" fmla="*/ 9144 h 727710"/>
              <a:gd name="connsiteX153" fmla="*/ 4792980 w 4883658"/>
              <a:gd name="connsiteY153" fmla="*/ 7620 h 727710"/>
              <a:gd name="connsiteX154" fmla="*/ 4883658 w 4883658"/>
              <a:gd name="connsiteY154" fmla="*/ 77724 h 727710"/>
              <a:gd name="connsiteX155" fmla="*/ 4865370 w 4883658"/>
              <a:gd name="connsiteY155" fmla="*/ 106680 h 727710"/>
              <a:gd name="connsiteX156" fmla="*/ 4865370 w 4883658"/>
              <a:gd name="connsiteY156" fmla="*/ 689610 h 727710"/>
              <a:gd name="connsiteX157" fmla="*/ 4751070 w 4883658"/>
              <a:gd name="connsiteY157" fmla="*/ 703326 h 727710"/>
              <a:gd name="connsiteX158" fmla="*/ 4751070 w 4883658"/>
              <a:gd name="connsiteY158" fmla="*/ 673608 h 727710"/>
              <a:gd name="connsiteX159" fmla="*/ 4336542 w 4883658"/>
              <a:gd name="connsiteY159" fmla="*/ 673608 h 727710"/>
              <a:gd name="connsiteX160" fmla="*/ 4336542 w 4883658"/>
              <a:gd name="connsiteY160" fmla="*/ 695706 h 727710"/>
              <a:gd name="connsiteX161" fmla="*/ 4222242 w 4883658"/>
              <a:gd name="connsiteY161" fmla="*/ 710184 h 727710"/>
              <a:gd name="connsiteX162" fmla="*/ 4222242 w 4883658"/>
              <a:gd name="connsiteY162" fmla="*/ 15240 h 727710"/>
              <a:gd name="connsiteX163" fmla="*/ 4336542 w 4883658"/>
              <a:gd name="connsiteY163" fmla="*/ 28956 h 727710"/>
              <a:gd name="connsiteX164" fmla="*/ 4336542 w 4883658"/>
              <a:gd name="connsiteY164" fmla="*/ 43434 h 727710"/>
              <a:gd name="connsiteX165" fmla="*/ 4745736 w 4883658"/>
              <a:gd name="connsiteY165" fmla="*/ 43434 h 727710"/>
              <a:gd name="connsiteX166" fmla="*/ 3305556 w 4883658"/>
              <a:gd name="connsiteY166" fmla="*/ 5334 h 727710"/>
              <a:gd name="connsiteX167" fmla="*/ 3416808 w 4883658"/>
              <a:gd name="connsiteY167" fmla="*/ 81534 h 727710"/>
              <a:gd name="connsiteX168" fmla="*/ 3343656 w 4883658"/>
              <a:gd name="connsiteY168" fmla="*/ 156210 h 727710"/>
              <a:gd name="connsiteX169" fmla="*/ 3263646 w 4883658"/>
              <a:gd name="connsiteY169" fmla="*/ 44958 h 727710"/>
              <a:gd name="connsiteX170" fmla="*/ 630174 w 4883658"/>
              <a:gd name="connsiteY170" fmla="*/ 3048 h 727710"/>
              <a:gd name="connsiteX171" fmla="*/ 705612 w 4883658"/>
              <a:gd name="connsiteY171" fmla="*/ 69342 h 727710"/>
              <a:gd name="connsiteX172" fmla="*/ 670560 w 4883658"/>
              <a:gd name="connsiteY172" fmla="*/ 103632 h 727710"/>
              <a:gd name="connsiteX173" fmla="*/ 172212 w 4883658"/>
              <a:gd name="connsiteY173" fmla="*/ 103632 h 727710"/>
              <a:gd name="connsiteX174" fmla="*/ 172212 w 4883658"/>
              <a:gd name="connsiteY174" fmla="*/ 391668 h 727710"/>
              <a:gd name="connsiteX175" fmla="*/ 135636 w 4883658"/>
              <a:gd name="connsiteY175" fmla="*/ 574548 h 727710"/>
              <a:gd name="connsiteX176" fmla="*/ 41910 w 4883658"/>
              <a:gd name="connsiteY176" fmla="*/ 707136 h 727710"/>
              <a:gd name="connsiteX177" fmla="*/ 0 w 4883658"/>
              <a:gd name="connsiteY177" fmla="*/ 678180 h 727710"/>
              <a:gd name="connsiteX178" fmla="*/ 48768 w 4883658"/>
              <a:gd name="connsiteY178" fmla="*/ 384810 h 727710"/>
              <a:gd name="connsiteX179" fmla="*/ 48768 w 4883658"/>
              <a:gd name="connsiteY179" fmla="*/ 9144 h 727710"/>
              <a:gd name="connsiteX180" fmla="*/ 172212 w 4883658"/>
              <a:gd name="connsiteY180" fmla="*/ 27432 h 727710"/>
              <a:gd name="connsiteX181" fmla="*/ 172212 w 4883658"/>
              <a:gd name="connsiteY181" fmla="*/ 44958 h 727710"/>
              <a:gd name="connsiteX182" fmla="*/ 585216 w 4883658"/>
              <a:gd name="connsiteY182" fmla="*/ 44958 h 727710"/>
              <a:gd name="connsiteX183" fmla="*/ 3030474 w 4883658"/>
              <a:gd name="connsiteY183" fmla="*/ 1524 h 727710"/>
              <a:gd name="connsiteX184" fmla="*/ 3121914 w 4883658"/>
              <a:gd name="connsiteY184" fmla="*/ 81534 h 727710"/>
              <a:gd name="connsiteX185" fmla="*/ 3000756 w 4883658"/>
              <a:gd name="connsiteY185" fmla="*/ 114300 h 727710"/>
              <a:gd name="connsiteX186" fmla="*/ 3000756 w 4883658"/>
              <a:gd name="connsiteY186" fmla="*/ 192786 h 727710"/>
              <a:gd name="connsiteX187" fmla="*/ 3136392 w 4883658"/>
              <a:gd name="connsiteY187" fmla="*/ 192786 h 727710"/>
              <a:gd name="connsiteX188" fmla="*/ 3136392 w 4883658"/>
              <a:gd name="connsiteY188" fmla="*/ 3048 h 727710"/>
              <a:gd name="connsiteX189" fmla="*/ 3249168 w 4883658"/>
              <a:gd name="connsiteY189" fmla="*/ 16764 h 727710"/>
              <a:gd name="connsiteX190" fmla="*/ 3249168 w 4883658"/>
              <a:gd name="connsiteY190" fmla="*/ 192786 h 727710"/>
              <a:gd name="connsiteX191" fmla="*/ 3340608 w 4883658"/>
              <a:gd name="connsiteY191" fmla="*/ 192786 h 727710"/>
              <a:gd name="connsiteX192" fmla="*/ 3385566 w 4883658"/>
              <a:gd name="connsiteY192" fmla="*/ 148590 h 727710"/>
              <a:gd name="connsiteX193" fmla="*/ 3457956 w 4883658"/>
              <a:gd name="connsiteY193" fmla="*/ 214122 h 727710"/>
              <a:gd name="connsiteX194" fmla="*/ 3429000 w 4883658"/>
              <a:gd name="connsiteY194" fmla="*/ 244602 h 727710"/>
              <a:gd name="connsiteX195" fmla="*/ 3251454 w 4883658"/>
              <a:gd name="connsiteY195" fmla="*/ 244602 h 727710"/>
              <a:gd name="connsiteX196" fmla="*/ 3272790 w 4883658"/>
              <a:gd name="connsiteY196" fmla="*/ 373380 h 727710"/>
              <a:gd name="connsiteX197" fmla="*/ 3329178 w 4883658"/>
              <a:gd name="connsiteY197" fmla="*/ 257556 h 727710"/>
              <a:gd name="connsiteX198" fmla="*/ 3441192 w 4883658"/>
              <a:gd name="connsiteY198" fmla="*/ 305562 h 727710"/>
              <a:gd name="connsiteX199" fmla="*/ 3316986 w 4883658"/>
              <a:gd name="connsiteY199" fmla="*/ 491490 h 727710"/>
              <a:gd name="connsiteX200" fmla="*/ 3360420 w 4883658"/>
              <a:gd name="connsiteY200" fmla="*/ 553974 h 727710"/>
              <a:gd name="connsiteX201" fmla="*/ 3391662 w 4883658"/>
              <a:gd name="connsiteY201" fmla="*/ 459486 h 727710"/>
              <a:gd name="connsiteX202" fmla="*/ 3442716 w 4883658"/>
              <a:gd name="connsiteY202" fmla="*/ 477774 h 727710"/>
              <a:gd name="connsiteX203" fmla="*/ 3429762 w 4883658"/>
              <a:gd name="connsiteY203" fmla="*/ 547878 h 727710"/>
              <a:gd name="connsiteX204" fmla="*/ 3455670 w 4883658"/>
              <a:gd name="connsiteY204" fmla="*/ 629412 h 727710"/>
              <a:gd name="connsiteX205" fmla="*/ 3420618 w 4883658"/>
              <a:gd name="connsiteY205" fmla="*/ 687324 h 727710"/>
              <a:gd name="connsiteX206" fmla="*/ 3368802 w 4883658"/>
              <a:gd name="connsiteY206" fmla="*/ 708660 h 727710"/>
              <a:gd name="connsiteX207" fmla="*/ 3227070 w 4883658"/>
              <a:gd name="connsiteY207" fmla="*/ 573786 h 727710"/>
              <a:gd name="connsiteX208" fmla="*/ 3059430 w 4883658"/>
              <a:gd name="connsiteY208" fmla="*/ 683514 h 727710"/>
              <a:gd name="connsiteX209" fmla="*/ 3016758 w 4883658"/>
              <a:gd name="connsiteY209" fmla="*/ 639318 h 727710"/>
              <a:gd name="connsiteX210" fmla="*/ 3187446 w 4883658"/>
              <a:gd name="connsiteY210" fmla="*/ 484632 h 727710"/>
              <a:gd name="connsiteX211" fmla="*/ 3139440 w 4883658"/>
              <a:gd name="connsiteY211" fmla="*/ 244602 h 727710"/>
              <a:gd name="connsiteX212" fmla="*/ 3000756 w 4883658"/>
              <a:gd name="connsiteY212" fmla="*/ 244602 h 727710"/>
              <a:gd name="connsiteX213" fmla="*/ 3000756 w 4883658"/>
              <a:gd name="connsiteY213" fmla="*/ 329946 h 727710"/>
              <a:gd name="connsiteX214" fmla="*/ 3105150 w 4883658"/>
              <a:gd name="connsiteY214" fmla="*/ 291846 h 727710"/>
              <a:gd name="connsiteX215" fmla="*/ 3131820 w 4883658"/>
              <a:gd name="connsiteY215" fmla="*/ 347472 h 727710"/>
              <a:gd name="connsiteX216" fmla="*/ 3000756 w 4883658"/>
              <a:gd name="connsiteY216" fmla="*/ 429006 h 727710"/>
              <a:gd name="connsiteX217" fmla="*/ 3000756 w 4883658"/>
              <a:gd name="connsiteY217" fmla="*/ 611124 h 727710"/>
              <a:gd name="connsiteX218" fmla="*/ 2926080 w 4883658"/>
              <a:gd name="connsiteY218" fmla="*/ 707136 h 727710"/>
              <a:gd name="connsiteX219" fmla="*/ 2857500 w 4883658"/>
              <a:gd name="connsiteY219" fmla="*/ 707136 h 727710"/>
              <a:gd name="connsiteX220" fmla="*/ 2766060 w 4883658"/>
              <a:gd name="connsiteY220" fmla="*/ 633222 h 727710"/>
              <a:gd name="connsiteX221" fmla="*/ 2769108 w 4883658"/>
              <a:gd name="connsiteY221" fmla="*/ 585216 h 727710"/>
              <a:gd name="connsiteX222" fmla="*/ 2864358 w 4883658"/>
              <a:gd name="connsiteY222" fmla="*/ 591312 h 727710"/>
              <a:gd name="connsiteX223" fmla="*/ 2881884 w 4883658"/>
              <a:gd name="connsiteY223" fmla="*/ 552450 h 727710"/>
              <a:gd name="connsiteX224" fmla="*/ 2881884 w 4883658"/>
              <a:gd name="connsiteY224" fmla="*/ 484632 h 727710"/>
              <a:gd name="connsiteX225" fmla="*/ 2778252 w 4883658"/>
              <a:gd name="connsiteY225" fmla="*/ 527304 h 727710"/>
              <a:gd name="connsiteX226" fmla="*/ 2737866 w 4883658"/>
              <a:gd name="connsiteY226" fmla="*/ 401574 h 727710"/>
              <a:gd name="connsiteX227" fmla="*/ 2881884 w 4883658"/>
              <a:gd name="connsiteY227" fmla="*/ 364236 h 727710"/>
              <a:gd name="connsiteX228" fmla="*/ 2881884 w 4883658"/>
              <a:gd name="connsiteY228" fmla="*/ 244602 h 727710"/>
              <a:gd name="connsiteX229" fmla="*/ 2749296 w 4883658"/>
              <a:gd name="connsiteY229" fmla="*/ 244602 h 727710"/>
              <a:gd name="connsiteX230" fmla="*/ 2736342 w 4883658"/>
              <a:gd name="connsiteY230" fmla="*/ 192786 h 727710"/>
              <a:gd name="connsiteX231" fmla="*/ 2881884 w 4883658"/>
              <a:gd name="connsiteY231" fmla="*/ 192786 h 727710"/>
              <a:gd name="connsiteX232" fmla="*/ 2881884 w 4883658"/>
              <a:gd name="connsiteY232" fmla="*/ 133350 h 727710"/>
              <a:gd name="connsiteX233" fmla="*/ 2763012 w 4883658"/>
              <a:gd name="connsiteY233" fmla="*/ 144018 h 727710"/>
              <a:gd name="connsiteX234" fmla="*/ 2747010 w 4883658"/>
              <a:gd name="connsiteY234" fmla="*/ 87630 h 727710"/>
              <a:gd name="connsiteX235" fmla="*/ 3030474 w 4883658"/>
              <a:gd name="connsiteY235" fmla="*/ 1524 h 727710"/>
              <a:gd name="connsiteX236" fmla="*/ 2023872 w 4883658"/>
              <a:gd name="connsiteY236" fmla="*/ 0 h 727710"/>
              <a:gd name="connsiteX237" fmla="*/ 2147316 w 4883658"/>
              <a:gd name="connsiteY237" fmla="*/ 96774 h 727710"/>
              <a:gd name="connsiteX238" fmla="*/ 2075688 w 4883658"/>
              <a:gd name="connsiteY238" fmla="*/ 121158 h 727710"/>
              <a:gd name="connsiteX239" fmla="*/ 1901190 w 4883658"/>
              <a:gd name="connsiteY239" fmla="*/ 259080 h 727710"/>
              <a:gd name="connsiteX240" fmla="*/ 1901190 w 4883658"/>
              <a:gd name="connsiteY240" fmla="*/ 595122 h 727710"/>
              <a:gd name="connsiteX241" fmla="*/ 1812036 w 4883658"/>
              <a:gd name="connsiteY241" fmla="*/ 699516 h 727710"/>
              <a:gd name="connsiteX242" fmla="*/ 1741170 w 4883658"/>
              <a:gd name="connsiteY242" fmla="*/ 699516 h 727710"/>
              <a:gd name="connsiteX243" fmla="*/ 1626108 w 4883658"/>
              <a:gd name="connsiteY243" fmla="*/ 606552 h 727710"/>
              <a:gd name="connsiteX244" fmla="*/ 1629156 w 4883658"/>
              <a:gd name="connsiteY244" fmla="*/ 550164 h 727710"/>
              <a:gd name="connsiteX245" fmla="*/ 1744980 w 4883658"/>
              <a:gd name="connsiteY245" fmla="*/ 558546 h 727710"/>
              <a:gd name="connsiteX246" fmla="*/ 1767840 w 4883658"/>
              <a:gd name="connsiteY246" fmla="*/ 536448 h 727710"/>
              <a:gd name="connsiteX247" fmla="*/ 1767840 w 4883658"/>
              <a:gd name="connsiteY247" fmla="*/ 189738 h 727710"/>
              <a:gd name="connsiteX248" fmla="*/ 1847088 w 4883658"/>
              <a:gd name="connsiteY248" fmla="*/ 201168 h 727710"/>
              <a:gd name="connsiteX249" fmla="*/ 1911858 w 4883658"/>
              <a:gd name="connsiteY249" fmla="*/ 107442 h 727710"/>
              <a:gd name="connsiteX250" fmla="*/ 1480566 w 4883658"/>
              <a:gd name="connsiteY250" fmla="*/ 107442 h 727710"/>
              <a:gd name="connsiteX251" fmla="*/ 1466088 w 4883658"/>
              <a:gd name="connsiteY251" fmla="*/ 45720 h 727710"/>
              <a:gd name="connsiteX252" fmla="*/ 1946910 w 4883658"/>
              <a:gd name="connsiteY252" fmla="*/ 45720 h 727710"/>
              <a:gd name="connsiteX253" fmla="*/ 1056132 w 4883658"/>
              <a:gd name="connsiteY253" fmla="*/ 0 h 727710"/>
              <a:gd name="connsiteX254" fmla="*/ 1168908 w 4883658"/>
              <a:gd name="connsiteY254" fmla="*/ 43434 h 727710"/>
              <a:gd name="connsiteX255" fmla="*/ 1142238 w 4883658"/>
              <a:gd name="connsiteY255" fmla="*/ 70104 h 727710"/>
              <a:gd name="connsiteX256" fmla="*/ 1296924 w 4883658"/>
              <a:gd name="connsiteY256" fmla="*/ 70104 h 727710"/>
              <a:gd name="connsiteX257" fmla="*/ 1339596 w 4883658"/>
              <a:gd name="connsiteY257" fmla="*/ 23622 h 727710"/>
              <a:gd name="connsiteX258" fmla="*/ 1433322 w 4883658"/>
              <a:gd name="connsiteY258" fmla="*/ 96774 h 727710"/>
              <a:gd name="connsiteX259" fmla="*/ 1390650 w 4883658"/>
              <a:gd name="connsiteY259" fmla="*/ 117348 h 727710"/>
              <a:gd name="connsiteX260" fmla="*/ 1342644 w 4883658"/>
              <a:gd name="connsiteY260" fmla="*/ 183642 h 727710"/>
              <a:gd name="connsiteX261" fmla="*/ 1367790 w 4883658"/>
              <a:gd name="connsiteY261" fmla="*/ 206502 h 727710"/>
              <a:gd name="connsiteX262" fmla="*/ 1333500 w 4883658"/>
              <a:gd name="connsiteY262" fmla="*/ 240792 h 727710"/>
              <a:gd name="connsiteX263" fmla="*/ 1284732 w 4883658"/>
              <a:gd name="connsiteY263" fmla="*/ 240792 h 727710"/>
              <a:gd name="connsiteX264" fmla="*/ 1349502 w 4883658"/>
              <a:gd name="connsiteY264" fmla="*/ 298704 h 727710"/>
              <a:gd name="connsiteX265" fmla="*/ 1319022 w 4883658"/>
              <a:gd name="connsiteY265" fmla="*/ 329946 h 727710"/>
              <a:gd name="connsiteX266" fmla="*/ 1144524 w 4883658"/>
              <a:gd name="connsiteY266" fmla="*/ 329946 h 727710"/>
              <a:gd name="connsiteX267" fmla="*/ 1144524 w 4883658"/>
              <a:gd name="connsiteY267" fmla="*/ 365760 h 727710"/>
              <a:gd name="connsiteX268" fmla="*/ 1314450 w 4883658"/>
              <a:gd name="connsiteY268" fmla="*/ 365760 h 727710"/>
              <a:gd name="connsiteX269" fmla="*/ 1359408 w 4883658"/>
              <a:gd name="connsiteY269" fmla="*/ 324612 h 727710"/>
              <a:gd name="connsiteX270" fmla="*/ 1431798 w 4883658"/>
              <a:gd name="connsiteY270" fmla="*/ 390144 h 727710"/>
              <a:gd name="connsiteX271" fmla="*/ 1399794 w 4883658"/>
              <a:gd name="connsiteY271" fmla="*/ 422148 h 727710"/>
              <a:gd name="connsiteX272" fmla="*/ 1144524 w 4883658"/>
              <a:gd name="connsiteY272" fmla="*/ 422148 h 727710"/>
              <a:gd name="connsiteX273" fmla="*/ 1144524 w 4883658"/>
              <a:gd name="connsiteY273" fmla="*/ 451866 h 727710"/>
              <a:gd name="connsiteX274" fmla="*/ 1017270 w 4883658"/>
              <a:gd name="connsiteY274" fmla="*/ 467868 h 727710"/>
              <a:gd name="connsiteX275" fmla="*/ 1017270 w 4883658"/>
              <a:gd name="connsiteY275" fmla="*/ 422148 h 727710"/>
              <a:gd name="connsiteX276" fmla="*/ 745998 w 4883658"/>
              <a:gd name="connsiteY276" fmla="*/ 422148 h 727710"/>
              <a:gd name="connsiteX277" fmla="*/ 732282 w 4883658"/>
              <a:gd name="connsiteY277" fmla="*/ 365760 h 727710"/>
              <a:gd name="connsiteX278" fmla="*/ 1017270 w 4883658"/>
              <a:gd name="connsiteY278" fmla="*/ 365760 h 727710"/>
              <a:gd name="connsiteX279" fmla="*/ 1017270 w 4883658"/>
              <a:gd name="connsiteY279" fmla="*/ 329946 h 727710"/>
              <a:gd name="connsiteX280" fmla="*/ 818388 w 4883658"/>
              <a:gd name="connsiteY280" fmla="*/ 329946 h 727710"/>
              <a:gd name="connsiteX281" fmla="*/ 804672 w 4883658"/>
              <a:gd name="connsiteY281" fmla="*/ 276606 h 727710"/>
              <a:gd name="connsiteX282" fmla="*/ 1017270 w 4883658"/>
              <a:gd name="connsiteY282" fmla="*/ 276606 h 727710"/>
              <a:gd name="connsiteX283" fmla="*/ 1017270 w 4883658"/>
              <a:gd name="connsiteY283" fmla="*/ 240792 h 727710"/>
              <a:gd name="connsiteX284" fmla="*/ 798576 w 4883658"/>
              <a:gd name="connsiteY284" fmla="*/ 240792 h 727710"/>
              <a:gd name="connsiteX285" fmla="*/ 788670 w 4883658"/>
              <a:gd name="connsiteY285" fmla="*/ 200406 h 727710"/>
              <a:gd name="connsiteX286" fmla="*/ 723900 w 4883658"/>
              <a:gd name="connsiteY286" fmla="*/ 165354 h 727710"/>
              <a:gd name="connsiteX287" fmla="*/ 800100 w 4883658"/>
              <a:gd name="connsiteY287" fmla="*/ 40386 h 727710"/>
              <a:gd name="connsiteX288" fmla="*/ 862584 w 4883658"/>
              <a:gd name="connsiteY288" fmla="*/ 58674 h 727710"/>
              <a:gd name="connsiteX289" fmla="*/ 861060 w 4883658"/>
              <a:gd name="connsiteY289" fmla="*/ 70104 h 727710"/>
              <a:gd name="connsiteX290" fmla="*/ 1049274 w 4883658"/>
              <a:gd name="connsiteY290" fmla="*/ 70104 h 727710"/>
              <a:gd name="connsiteX291" fmla="*/ 1015746 w 4883658"/>
              <a:gd name="connsiteY291" fmla="*/ 41148 h 727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</a:cxnLst>
            <a:rect l="l" t="t" r="r" b="b"/>
            <a:pathLst>
              <a:path w="4883658" h="727710">
                <a:moveTo>
                  <a:pt x="933450" y="531114"/>
                </a:moveTo>
                <a:lnTo>
                  <a:pt x="933450" y="612648"/>
                </a:lnTo>
                <a:lnTo>
                  <a:pt x="1229868" y="612648"/>
                </a:lnTo>
                <a:lnTo>
                  <a:pt x="1229868" y="531114"/>
                </a:lnTo>
                <a:close/>
                <a:moveTo>
                  <a:pt x="2324100" y="483870"/>
                </a:moveTo>
                <a:cubicBezTo>
                  <a:pt x="2351532" y="483870"/>
                  <a:pt x="2373122" y="494538"/>
                  <a:pt x="2388870" y="515874"/>
                </a:cubicBezTo>
                <a:cubicBezTo>
                  <a:pt x="2402586" y="535178"/>
                  <a:pt x="2409444" y="559054"/>
                  <a:pt x="2409444" y="587502"/>
                </a:cubicBezTo>
                <a:cubicBezTo>
                  <a:pt x="2409444" y="628650"/>
                  <a:pt x="2395728" y="662432"/>
                  <a:pt x="2368296" y="688848"/>
                </a:cubicBezTo>
                <a:cubicBezTo>
                  <a:pt x="2340356" y="714756"/>
                  <a:pt x="2304288" y="727710"/>
                  <a:pt x="2260092" y="727710"/>
                </a:cubicBezTo>
                <a:lnTo>
                  <a:pt x="2260092" y="686562"/>
                </a:lnTo>
                <a:cubicBezTo>
                  <a:pt x="2279396" y="686562"/>
                  <a:pt x="2297938" y="680974"/>
                  <a:pt x="2315718" y="669798"/>
                </a:cubicBezTo>
                <a:cubicBezTo>
                  <a:pt x="2333498" y="658622"/>
                  <a:pt x="2342388" y="645668"/>
                  <a:pt x="2342388" y="630936"/>
                </a:cubicBezTo>
                <a:cubicBezTo>
                  <a:pt x="2342388" y="614680"/>
                  <a:pt x="2329180" y="604520"/>
                  <a:pt x="2302764" y="600456"/>
                </a:cubicBezTo>
                <a:cubicBezTo>
                  <a:pt x="2274316" y="595884"/>
                  <a:pt x="2260092" y="578104"/>
                  <a:pt x="2260092" y="547116"/>
                </a:cubicBezTo>
                <a:cubicBezTo>
                  <a:pt x="2260092" y="528320"/>
                  <a:pt x="2266188" y="513080"/>
                  <a:pt x="2278380" y="501396"/>
                </a:cubicBezTo>
                <a:cubicBezTo>
                  <a:pt x="2290064" y="489712"/>
                  <a:pt x="2305304" y="483870"/>
                  <a:pt x="2324100" y="483870"/>
                </a:cubicBezTo>
                <a:close/>
                <a:moveTo>
                  <a:pt x="1282446" y="426720"/>
                </a:moveTo>
                <a:lnTo>
                  <a:pt x="1397508" y="514350"/>
                </a:lnTo>
                <a:lnTo>
                  <a:pt x="1356360" y="541020"/>
                </a:lnTo>
                <a:lnTo>
                  <a:pt x="1356360" y="677418"/>
                </a:lnTo>
                <a:lnTo>
                  <a:pt x="1229868" y="698754"/>
                </a:lnTo>
                <a:lnTo>
                  <a:pt x="1229868" y="669798"/>
                </a:lnTo>
                <a:lnTo>
                  <a:pt x="933450" y="669798"/>
                </a:lnTo>
                <a:lnTo>
                  <a:pt x="933450" y="686562"/>
                </a:lnTo>
                <a:lnTo>
                  <a:pt x="808482" y="702564"/>
                </a:lnTo>
                <a:lnTo>
                  <a:pt x="808482" y="443484"/>
                </a:lnTo>
                <a:lnTo>
                  <a:pt x="933450" y="457962"/>
                </a:lnTo>
                <a:lnTo>
                  <a:pt x="933450" y="474726"/>
                </a:lnTo>
                <a:lnTo>
                  <a:pt x="1242822" y="474726"/>
                </a:lnTo>
                <a:close/>
                <a:moveTo>
                  <a:pt x="3592830" y="392430"/>
                </a:moveTo>
                <a:lnTo>
                  <a:pt x="3592830" y="595884"/>
                </a:lnTo>
                <a:lnTo>
                  <a:pt x="3681222" y="595884"/>
                </a:lnTo>
                <a:lnTo>
                  <a:pt x="3681222" y="392430"/>
                </a:lnTo>
                <a:close/>
                <a:moveTo>
                  <a:pt x="4644390" y="370332"/>
                </a:moveTo>
                <a:cubicBezTo>
                  <a:pt x="4682490" y="399796"/>
                  <a:pt x="4711446" y="425196"/>
                  <a:pt x="4731258" y="446532"/>
                </a:cubicBezTo>
                <a:lnTo>
                  <a:pt x="4639818" y="492252"/>
                </a:lnTo>
                <a:cubicBezTo>
                  <a:pt x="4630674" y="459232"/>
                  <a:pt x="4616450" y="426466"/>
                  <a:pt x="4597146" y="393954"/>
                </a:cubicBezTo>
                <a:close/>
                <a:moveTo>
                  <a:pt x="3895344" y="304038"/>
                </a:moveTo>
                <a:cubicBezTo>
                  <a:pt x="3940556" y="344170"/>
                  <a:pt x="3978402" y="386842"/>
                  <a:pt x="4008882" y="432054"/>
                </a:cubicBezTo>
                <a:lnTo>
                  <a:pt x="3909822" y="500634"/>
                </a:lnTo>
                <a:cubicBezTo>
                  <a:pt x="3890518" y="439674"/>
                  <a:pt x="3867404" y="386080"/>
                  <a:pt x="3840480" y="339852"/>
                </a:cubicBezTo>
                <a:close/>
                <a:moveTo>
                  <a:pt x="1144524" y="240792"/>
                </a:moveTo>
                <a:lnTo>
                  <a:pt x="1144524" y="276606"/>
                </a:lnTo>
                <a:lnTo>
                  <a:pt x="1232154" y="276606"/>
                </a:lnTo>
                <a:lnTo>
                  <a:pt x="1268730" y="240792"/>
                </a:lnTo>
                <a:close/>
                <a:moveTo>
                  <a:pt x="3592830" y="183642"/>
                </a:moveTo>
                <a:lnTo>
                  <a:pt x="3592830" y="343662"/>
                </a:lnTo>
                <a:lnTo>
                  <a:pt x="3681222" y="343662"/>
                </a:lnTo>
                <a:lnTo>
                  <a:pt x="3681222" y="183642"/>
                </a:lnTo>
                <a:close/>
                <a:moveTo>
                  <a:pt x="624078" y="148590"/>
                </a:moveTo>
                <a:lnTo>
                  <a:pt x="695706" y="212598"/>
                </a:lnTo>
                <a:lnTo>
                  <a:pt x="661416" y="246126"/>
                </a:lnTo>
                <a:lnTo>
                  <a:pt x="394716" y="246126"/>
                </a:lnTo>
                <a:lnTo>
                  <a:pt x="394716" y="329946"/>
                </a:lnTo>
                <a:lnTo>
                  <a:pt x="544068" y="329946"/>
                </a:lnTo>
                <a:lnTo>
                  <a:pt x="590550" y="291084"/>
                </a:lnTo>
                <a:lnTo>
                  <a:pt x="682752" y="361188"/>
                </a:lnTo>
                <a:lnTo>
                  <a:pt x="650748" y="387858"/>
                </a:lnTo>
                <a:cubicBezTo>
                  <a:pt x="650748" y="428498"/>
                  <a:pt x="648970" y="470916"/>
                  <a:pt x="645414" y="515112"/>
                </a:cubicBezTo>
                <a:cubicBezTo>
                  <a:pt x="640842" y="601980"/>
                  <a:pt x="624586" y="655828"/>
                  <a:pt x="596646" y="676656"/>
                </a:cubicBezTo>
                <a:cubicBezTo>
                  <a:pt x="572262" y="699516"/>
                  <a:pt x="537972" y="710946"/>
                  <a:pt x="493776" y="710946"/>
                </a:cubicBezTo>
                <a:lnTo>
                  <a:pt x="448056" y="710946"/>
                </a:lnTo>
                <a:cubicBezTo>
                  <a:pt x="448056" y="669290"/>
                  <a:pt x="423672" y="647700"/>
                  <a:pt x="374904" y="646176"/>
                </a:cubicBezTo>
                <a:lnTo>
                  <a:pt x="381000" y="603504"/>
                </a:lnTo>
                <a:cubicBezTo>
                  <a:pt x="406400" y="609600"/>
                  <a:pt x="441706" y="612648"/>
                  <a:pt x="486918" y="612648"/>
                </a:cubicBezTo>
                <a:cubicBezTo>
                  <a:pt x="502158" y="612648"/>
                  <a:pt x="511810" y="606806"/>
                  <a:pt x="515874" y="595122"/>
                </a:cubicBezTo>
                <a:cubicBezTo>
                  <a:pt x="524510" y="586994"/>
                  <a:pt x="531368" y="556514"/>
                  <a:pt x="536448" y="503682"/>
                </a:cubicBezTo>
                <a:cubicBezTo>
                  <a:pt x="541528" y="469646"/>
                  <a:pt x="544068" y="430784"/>
                  <a:pt x="544068" y="387096"/>
                </a:cubicBezTo>
                <a:lnTo>
                  <a:pt x="393954" y="387096"/>
                </a:lnTo>
                <a:cubicBezTo>
                  <a:pt x="385318" y="520192"/>
                  <a:pt x="316230" y="628142"/>
                  <a:pt x="186690" y="710946"/>
                </a:cubicBezTo>
                <a:lnTo>
                  <a:pt x="133350" y="644652"/>
                </a:lnTo>
                <a:cubicBezTo>
                  <a:pt x="232918" y="567944"/>
                  <a:pt x="282702" y="469392"/>
                  <a:pt x="282702" y="348996"/>
                </a:cubicBezTo>
                <a:lnTo>
                  <a:pt x="282702" y="246126"/>
                </a:lnTo>
                <a:lnTo>
                  <a:pt x="201168" y="246126"/>
                </a:lnTo>
                <a:lnTo>
                  <a:pt x="184404" y="186690"/>
                </a:lnTo>
                <a:lnTo>
                  <a:pt x="582930" y="186690"/>
                </a:lnTo>
                <a:close/>
                <a:moveTo>
                  <a:pt x="852678" y="129540"/>
                </a:moveTo>
                <a:cubicBezTo>
                  <a:pt x="849630" y="146812"/>
                  <a:pt x="845820" y="164084"/>
                  <a:pt x="841248" y="181356"/>
                </a:cubicBezTo>
                <a:lnTo>
                  <a:pt x="1017270" y="181356"/>
                </a:lnTo>
                <a:lnTo>
                  <a:pt x="1017270" y="137922"/>
                </a:lnTo>
                <a:lnTo>
                  <a:pt x="1144524" y="153162"/>
                </a:lnTo>
                <a:lnTo>
                  <a:pt x="1144524" y="181356"/>
                </a:lnTo>
                <a:lnTo>
                  <a:pt x="1250442" y="181356"/>
                </a:lnTo>
                <a:lnTo>
                  <a:pt x="1289304" y="146304"/>
                </a:lnTo>
                <a:lnTo>
                  <a:pt x="1296162" y="129540"/>
                </a:lnTo>
                <a:close/>
                <a:moveTo>
                  <a:pt x="4336542" y="102870"/>
                </a:moveTo>
                <a:lnTo>
                  <a:pt x="4336542" y="614172"/>
                </a:lnTo>
                <a:lnTo>
                  <a:pt x="4751070" y="614172"/>
                </a:lnTo>
                <a:lnTo>
                  <a:pt x="4751070" y="543306"/>
                </a:lnTo>
                <a:lnTo>
                  <a:pt x="4721352" y="573024"/>
                </a:lnTo>
                <a:lnTo>
                  <a:pt x="4361688" y="573024"/>
                </a:lnTo>
                <a:lnTo>
                  <a:pt x="4347972" y="517398"/>
                </a:lnTo>
                <a:lnTo>
                  <a:pt x="4482846" y="517398"/>
                </a:lnTo>
                <a:lnTo>
                  <a:pt x="4482846" y="367284"/>
                </a:lnTo>
                <a:lnTo>
                  <a:pt x="4392930" y="367284"/>
                </a:lnTo>
                <a:lnTo>
                  <a:pt x="4379214" y="310896"/>
                </a:lnTo>
                <a:lnTo>
                  <a:pt x="4482846" y="310896"/>
                </a:lnTo>
                <a:lnTo>
                  <a:pt x="4482846" y="214884"/>
                </a:lnTo>
                <a:lnTo>
                  <a:pt x="4374642" y="214884"/>
                </a:lnTo>
                <a:lnTo>
                  <a:pt x="4360926" y="159258"/>
                </a:lnTo>
                <a:lnTo>
                  <a:pt x="4637532" y="159258"/>
                </a:lnTo>
                <a:lnTo>
                  <a:pt x="4677156" y="124206"/>
                </a:lnTo>
                <a:lnTo>
                  <a:pt x="4743450" y="183642"/>
                </a:lnTo>
                <a:lnTo>
                  <a:pt x="4710684" y="214884"/>
                </a:lnTo>
                <a:lnTo>
                  <a:pt x="4591812" y="214884"/>
                </a:lnTo>
                <a:lnTo>
                  <a:pt x="4591812" y="310896"/>
                </a:lnTo>
                <a:lnTo>
                  <a:pt x="4626864" y="310896"/>
                </a:lnTo>
                <a:lnTo>
                  <a:pt x="4667250" y="275844"/>
                </a:lnTo>
                <a:lnTo>
                  <a:pt x="4732782" y="335280"/>
                </a:lnTo>
                <a:lnTo>
                  <a:pt x="4700778" y="367284"/>
                </a:lnTo>
                <a:lnTo>
                  <a:pt x="4591812" y="367284"/>
                </a:lnTo>
                <a:lnTo>
                  <a:pt x="4591812" y="517398"/>
                </a:lnTo>
                <a:lnTo>
                  <a:pt x="4647438" y="517398"/>
                </a:lnTo>
                <a:lnTo>
                  <a:pt x="4687824" y="482346"/>
                </a:lnTo>
                <a:lnTo>
                  <a:pt x="4751070" y="538734"/>
                </a:lnTo>
                <a:lnTo>
                  <a:pt x="4751070" y="102870"/>
                </a:lnTo>
                <a:close/>
                <a:moveTo>
                  <a:pt x="3857244" y="9144"/>
                </a:moveTo>
                <a:lnTo>
                  <a:pt x="3980688" y="30480"/>
                </a:lnTo>
                <a:cubicBezTo>
                  <a:pt x="3970528" y="70612"/>
                  <a:pt x="3957320" y="108458"/>
                  <a:pt x="3941064" y="144018"/>
                </a:cubicBezTo>
                <a:lnTo>
                  <a:pt x="4030218" y="144018"/>
                </a:lnTo>
                <a:lnTo>
                  <a:pt x="4078986" y="92202"/>
                </a:lnTo>
                <a:lnTo>
                  <a:pt x="4171188" y="169164"/>
                </a:lnTo>
                <a:lnTo>
                  <a:pt x="4151376" y="193548"/>
                </a:lnTo>
                <a:lnTo>
                  <a:pt x="4151376" y="400050"/>
                </a:lnTo>
                <a:cubicBezTo>
                  <a:pt x="4151376" y="557022"/>
                  <a:pt x="4138676" y="646430"/>
                  <a:pt x="4113276" y="668274"/>
                </a:cubicBezTo>
                <a:cubicBezTo>
                  <a:pt x="4097528" y="691134"/>
                  <a:pt x="4066540" y="702564"/>
                  <a:pt x="4020312" y="702564"/>
                </a:cubicBezTo>
                <a:lnTo>
                  <a:pt x="3964686" y="702564"/>
                </a:lnTo>
                <a:cubicBezTo>
                  <a:pt x="3964686" y="662432"/>
                  <a:pt x="3932682" y="637286"/>
                  <a:pt x="3868674" y="627126"/>
                </a:cubicBezTo>
                <a:lnTo>
                  <a:pt x="3874770" y="578358"/>
                </a:lnTo>
                <a:lnTo>
                  <a:pt x="3988308" y="583692"/>
                </a:lnTo>
                <a:cubicBezTo>
                  <a:pt x="4007104" y="583692"/>
                  <a:pt x="4018026" y="579628"/>
                  <a:pt x="4021074" y="571500"/>
                </a:cubicBezTo>
                <a:cubicBezTo>
                  <a:pt x="4031742" y="535940"/>
                  <a:pt x="4037076" y="493268"/>
                  <a:pt x="4037076" y="443484"/>
                </a:cubicBezTo>
                <a:lnTo>
                  <a:pt x="4037076" y="200406"/>
                </a:lnTo>
                <a:lnTo>
                  <a:pt x="3912870" y="200406"/>
                </a:lnTo>
                <a:cubicBezTo>
                  <a:pt x="3884422" y="250698"/>
                  <a:pt x="3849878" y="296164"/>
                  <a:pt x="3809238" y="336804"/>
                </a:cubicBezTo>
                <a:lnTo>
                  <a:pt x="3790188" y="321564"/>
                </a:lnTo>
                <a:lnTo>
                  <a:pt x="3790188" y="680466"/>
                </a:lnTo>
                <a:lnTo>
                  <a:pt x="3681222" y="690372"/>
                </a:lnTo>
                <a:lnTo>
                  <a:pt x="3681222" y="646176"/>
                </a:lnTo>
                <a:lnTo>
                  <a:pt x="3592830" y="646176"/>
                </a:lnTo>
                <a:lnTo>
                  <a:pt x="3592830" y="689610"/>
                </a:lnTo>
                <a:lnTo>
                  <a:pt x="3488436" y="703326"/>
                </a:lnTo>
                <a:lnTo>
                  <a:pt x="3488436" y="99822"/>
                </a:lnTo>
                <a:lnTo>
                  <a:pt x="3580638" y="109728"/>
                </a:lnTo>
                <a:cubicBezTo>
                  <a:pt x="3590798" y="73660"/>
                  <a:pt x="3597148" y="40386"/>
                  <a:pt x="3599688" y="9906"/>
                </a:cubicBezTo>
                <a:lnTo>
                  <a:pt x="3717036" y="35052"/>
                </a:lnTo>
                <a:cubicBezTo>
                  <a:pt x="3695192" y="73152"/>
                  <a:pt x="3671824" y="105664"/>
                  <a:pt x="3646932" y="132588"/>
                </a:cubicBezTo>
                <a:lnTo>
                  <a:pt x="3684270" y="132588"/>
                </a:lnTo>
                <a:lnTo>
                  <a:pt x="3720084" y="91440"/>
                </a:lnTo>
                <a:lnTo>
                  <a:pt x="3817620" y="162306"/>
                </a:lnTo>
                <a:lnTo>
                  <a:pt x="3790188" y="192786"/>
                </a:lnTo>
                <a:lnTo>
                  <a:pt x="3790188" y="248412"/>
                </a:lnTo>
                <a:cubicBezTo>
                  <a:pt x="3825748" y="173736"/>
                  <a:pt x="3848100" y="93980"/>
                  <a:pt x="3857244" y="9144"/>
                </a:cubicBezTo>
                <a:close/>
                <a:moveTo>
                  <a:pt x="4792980" y="7620"/>
                </a:moveTo>
                <a:lnTo>
                  <a:pt x="4883658" y="77724"/>
                </a:lnTo>
                <a:lnTo>
                  <a:pt x="4865370" y="106680"/>
                </a:lnTo>
                <a:lnTo>
                  <a:pt x="4865370" y="689610"/>
                </a:lnTo>
                <a:lnTo>
                  <a:pt x="4751070" y="703326"/>
                </a:lnTo>
                <a:lnTo>
                  <a:pt x="4751070" y="673608"/>
                </a:lnTo>
                <a:lnTo>
                  <a:pt x="4336542" y="673608"/>
                </a:lnTo>
                <a:lnTo>
                  <a:pt x="4336542" y="695706"/>
                </a:lnTo>
                <a:lnTo>
                  <a:pt x="4222242" y="710184"/>
                </a:lnTo>
                <a:lnTo>
                  <a:pt x="4222242" y="15240"/>
                </a:lnTo>
                <a:lnTo>
                  <a:pt x="4336542" y="28956"/>
                </a:lnTo>
                <a:lnTo>
                  <a:pt x="4336542" y="43434"/>
                </a:lnTo>
                <a:lnTo>
                  <a:pt x="4745736" y="43434"/>
                </a:lnTo>
                <a:close/>
                <a:moveTo>
                  <a:pt x="3305556" y="5334"/>
                </a:moveTo>
                <a:cubicBezTo>
                  <a:pt x="3352292" y="30734"/>
                  <a:pt x="3389376" y="56134"/>
                  <a:pt x="3416808" y="81534"/>
                </a:cubicBezTo>
                <a:lnTo>
                  <a:pt x="3343656" y="156210"/>
                </a:lnTo>
                <a:cubicBezTo>
                  <a:pt x="3318256" y="110490"/>
                  <a:pt x="3291586" y="73406"/>
                  <a:pt x="3263646" y="44958"/>
                </a:cubicBezTo>
                <a:close/>
                <a:moveTo>
                  <a:pt x="630174" y="3048"/>
                </a:moveTo>
                <a:lnTo>
                  <a:pt x="705612" y="69342"/>
                </a:lnTo>
                <a:lnTo>
                  <a:pt x="670560" y="103632"/>
                </a:lnTo>
                <a:lnTo>
                  <a:pt x="172212" y="103632"/>
                </a:lnTo>
                <a:lnTo>
                  <a:pt x="172212" y="391668"/>
                </a:lnTo>
                <a:cubicBezTo>
                  <a:pt x="172212" y="465836"/>
                  <a:pt x="160020" y="526796"/>
                  <a:pt x="135636" y="574548"/>
                </a:cubicBezTo>
                <a:cubicBezTo>
                  <a:pt x="114808" y="622808"/>
                  <a:pt x="83566" y="667004"/>
                  <a:pt x="41910" y="707136"/>
                </a:cubicBezTo>
                <a:lnTo>
                  <a:pt x="0" y="678180"/>
                </a:lnTo>
                <a:cubicBezTo>
                  <a:pt x="32512" y="589280"/>
                  <a:pt x="48768" y="491490"/>
                  <a:pt x="48768" y="384810"/>
                </a:cubicBezTo>
                <a:lnTo>
                  <a:pt x="48768" y="9144"/>
                </a:lnTo>
                <a:lnTo>
                  <a:pt x="172212" y="27432"/>
                </a:lnTo>
                <a:lnTo>
                  <a:pt x="172212" y="44958"/>
                </a:lnTo>
                <a:lnTo>
                  <a:pt x="585216" y="44958"/>
                </a:lnTo>
                <a:close/>
                <a:moveTo>
                  <a:pt x="3030474" y="1524"/>
                </a:moveTo>
                <a:lnTo>
                  <a:pt x="3121914" y="81534"/>
                </a:lnTo>
                <a:cubicBezTo>
                  <a:pt x="3084830" y="94742"/>
                  <a:pt x="3044444" y="105664"/>
                  <a:pt x="3000756" y="114300"/>
                </a:cubicBezTo>
                <a:lnTo>
                  <a:pt x="3000756" y="192786"/>
                </a:lnTo>
                <a:lnTo>
                  <a:pt x="3136392" y="192786"/>
                </a:lnTo>
                <a:lnTo>
                  <a:pt x="3136392" y="3048"/>
                </a:lnTo>
                <a:lnTo>
                  <a:pt x="3249168" y="16764"/>
                </a:lnTo>
                <a:lnTo>
                  <a:pt x="3249168" y="192786"/>
                </a:lnTo>
                <a:lnTo>
                  <a:pt x="3340608" y="192786"/>
                </a:lnTo>
                <a:lnTo>
                  <a:pt x="3385566" y="148590"/>
                </a:lnTo>
                <a:lnTo>
                  <a:pt x="3457956" y="214122"/>
                </a:lnTo>
                <a:lnTo>
                  <a:pt x="3429000" y="244602"/>
                </a:lnTo>
                <a:lnTo>
                  <a:pt x="3251454" y="244602"/>
                </a:lnTo>
                <a:cubicBezTo>
                  <a:pt x="3254502" y="288798"/>
                  <a:pt x="3261614" y="331724"/>
                  <a:pt x="3272790" y="373380"/>
                </a:cubicBezTo>
                <a:cubicBezTo>
                  <a:pt x="3297174" y="334772"/>
                  <a:pt x="3315970" y="296164"/>
                  <a:pt x="3329178" y="257556"/>
                </a:cubicBezTo>
                <a:lnTo>
                  <a:pt x="3441192" y="305562"/>
                </a:lnTo>
                <a:cubicBezTo>
                  <a:pt x="3411728" y="373126"/>
                  <a:pt x="3370326" y="435102"/>
                  <a:pt x="3316986" y="491490"/>
                </a:cubicBezTo>
                <a:cubicBezTo>
                  <a:pt x="3335782" y="533146"/>
                  <a:pt x="3350260" y="553974"/>
                  <a:pt x="3360420" y="553974"/>
                </a:cubicBezTo>
                <a:cubicBezTo>
                  <a:pt x="3367024" y="553974"/>
                  <a:pt x="3377438" y="522478"/>
                  <a:pt x="3391662" y="459486"/>
                </a:cubicBezTo>
                <a:lnTo>
                  <a:pt x="3442716" y="477774"/>
                </a:lnTo>
                <a:cubicBezTo>
                  <a:pt x="3434080" y="503682"/>
                  <a:pt x="3429762" y="527050"/>
                  <a:pt x="3429762" y="547878"/>
                </a:cubicBezTo>
                <a:cubicBezTo>
                  <a:pt x="3429762" y="583438"/>
                  <a:pt x="3438398" y="610616"/>
                  <a:pt x="3455670" y="629412"/>
                </a:cubicBezTo>
                <a:cubicBezTo>
                  <a:pt x="3446018" y="655320"/>
                  <a:pt x="3434334" y="674624"/>
                  <a:pt x="3420618" y="687324"/>
                </a:cubicBezTo>
                <a:cubicBezTo>
                  <a:pt x="3409950" y="701548"/>
                  <a:pt x="3392678" y="708660"/>
                  <a:pt x="3368802" y="708660"/>
                </a:cubicBezTo>
                <a:cubicBezTo>
                  <a:pt x="3323082" y="708660"/>
                  <a:pt x="3275838" y="663702"/>
                  <a:pt x="3227070" y="573786"/>
                </a:cubicBezTo>
                <a:cubicBezTo>
                  <a:pt x="3177286" y="613410"/>
                  <a:pt x="3121406" y="649986"/>
                  <a:pt x="3059430" y="683514"/>
                </a:cubicBezTo>
                <a:lnTo>
                  <a:pt x="3016758" y="639318"/>
                </a:lnTo>
                <a:cubicBezTo>
                  <a:pt x="3084322" y="588010"/>
                  <a:pt x="3141218" y="536448"/>
                  <a:pt x="3187446" y="484632"/>
                </a:cubicBezTo>
                <a:cubicBezTo>
                  <a:pt x="3161538" y="412496"/>
                  <a:pt x="3145536" y="332486"/>
                  <a:pt x="3139440" y="244602"/>
                </a:cubicBezTo>
                <a:lnTo>
                  <a:pt x="3000756" y="244602"/>
                </a:lnTo>
                <a:lnTo>
                  <a:pt x="3000756" y="329946"/>
                </a:lnTo>
                <a:cubicBezTo>
                  <a:pt x="3040888" y="317246"/>
                  <a:pt x="3075686" y="304546"/>
                  <a:pt x="3105150" y="291846"/>
                </a:cubicBezTo>
                <a:lnTo>
                  <a:pt x="3131820" y="347472"/>
                </a:lnTo>
                <a:cubicBezTo>
                  <a:pt x="3098800" y="373888"/>
                  <a:pt x="3055112" y="401066"/>
                  <a:pt x="3000756" y="429006"/>
                </a:cubicBezTo>
                <a:lnTo>
                  <a:pt x="3000756" y="611124"/>
                </a:lnTo>
                <a:cubicBezTo>
                  <a:pt x="3000756" y="675132"/>
                  <a:pt x="2975864" y="707136"/>
                  <a:pt x="2926080" y="707136"/>
                </a:cubicBezTo>
                <a:lnTo>
                  <a:pt x="2857500" y="707136"/>
                </a:lnTo>
                <a:cubicBezTo>
                  <a:pt x="2857500" y="659892"/>
                  <a:pt x="2827020" y="635254"/>
                  <a:pt x="2766060" y="633222"/>
                </a:cubicBezTo>
                <a:lnTo>
                  <a:pt x="2769108" y="585216"/>
                </a:lnTo>
                <a:cubicBezTo>
                  <a:pt x="2801620" y="586740"/>
                  <a:pt x="2833370" y="588772"/>
                  <a:pt x="2864358" y="591312"/>
                </a:cubicBezTo>
                <a:cubicBezTo>
                  <a:pt x="2876042" y="591312"/>
                  <a:pt x="2881884" y="578358"/>
                  <a:pt x="2881884" y="552450"/>
                </a:cubicBezTo>
                <a:lnTo>
                  <a:pt x="2881884" y="484632"/>
                </a:lnTo>
                <a:cubicBezTo>
                  <a:pt x="2849880" y="498856"/>
                  <a:pt x="2815336" y="513080"/>
                  <a:pt x="2778252" y="527304"/>
                </a:cubicBezTo>
                <a:lnTo>
                  <a:pt x="2737866" y="401574"/>
                </a:lnTo>
                <a:cubicBezTo>
                  <a:pt x="2777998" y="392430"/>
                  <a:pt x="2826004" y="379984"/>
                  <a:pt x="2881884" y="364236"/>
                </a:cubicBezTo>
                <a:lnTo>
                  <a:pt x="2881884" y="244602"/>
                </a:lnTo>
                <a:lnTo>
                  <a:pt x="2749296" y="244602"/>
                </a:lnTo>
                <a:lnTo>
                  <a:pt x="2736342" y="192786"/>
                </a:lnTo>
                <a:lnTo>
                  <a:pt x="2881884" y="192786"/>
                </a:lnTo>
                <a:lnTo>
                  <a:pt x="2881884" y="133350"/>
                </a:lnTo>
                <a:cubicBezTo>
                  <a:pt x="2843784" y="137922"/>
                  <a:pt x="2804160" y="141478"/>
                  <a:pt x="2763012" y="144018"/>
                </a:cubicBezTo>
                <a:lnTo>
                  <a:pt x="2747010" y="87630"/>
                </a:lnTo>
                <a:cubicBezTo>
                  <a:pt x="2864866" y="68326"/>
                  <a:pt x="2959354" y="39624"/>
                  <a:pt x="3030474" y="1524"/>
                </a:cubicBezTo>
                <a:close/>
                <a:moveTo>
                  <a:pt x="2023872" y="0"/>
                </a:moveTo>
                <a:lnTo>
                  <a:pt x="2147316" y="96774"/>
                </a:lnTo>
                <a:lnTo>
                  <a:pt x="2075688" y="121158"/>
                </a:lnTo>
                <a:lnTo>
                  <a:pt x="1901190" y="259080"/>
                </a:lnTo>
                <a:lnTo>
                  <a:pt x="1901190" y="595122"/>
                </a:lnTo>
                <a:cubicBezTo>
                  <a:pt x="1901190" y="664718"/>
                  <a:pt x="1871472" y="699516"/>
                  <a:pt x="1812036" y="699516"/>
                </a:cubicBezTo>
                <a:lnTo>
                  <a:pt x="1741170" y="699516"/>
                </a:lnTo>
                <a:cubicBezTo>
                  <a:pt x="1741170" y="638048"/>
                  <a:pt x="1702816" y="607060"/>
                  <a:pt x="1626108" y="606552"/>
                </a:cubicBezTo>
                <a:lnTo>
                  <a:pt x="1629156" y="550164"/>
                </a:lnTo>
                <a:cubicBezTo>
                  <a:pt x="1679448" y="555752"/>
                  <a:pt x="1718056" y="558546"/>
                  <a:pt x="1744980" y="558546"/>
                </a:cubicBezTo>
                <a:cubicBezTo>
                  <a:pt x="1760220" y="558546"/>
                  <a:pt x="1767840" y="551180"/>
                  <a:pt x="1767840" y="536448"/>
                </a:cubicBezTo>
                <a:lnTo>
                  <a:pt x="1767840" y="189738"/>
                </a:lnTo>
                <a:lnTo>
                  <a:pt x="1847088" y="201168"/>
                </a:lnTo>
                <a:lnTo>
                  <a:pt x="1911858" y="107442"/>
                </a:lnTo>
                <a:lnTo>
                  <a:pt x="1480566" y="107442"/>
                </a:lnTo>
                <a:lnTo>
                  <a:pt x="1466088" y="45720"/>
                </a:lnTo>
                <a:lnTo>
                  <a:pt x="1946910" y="45720"/>
                </a:lnTo>
                <a:close/>
                <a:moveTo>
                  <a:pt x="1056132" y="0"/>
                </a:moveTo>
                <a:cubicBezTo>
                  <a:pt x="1096264" y="11176"/>
                  <a:pt x="1133856" y="25654"/>
                  <a:pt x="1168908" y="43434"/>
                </a:cubicBezTo>
                <a:lnTo>
                  <a:pt x="1142238" y="70104"/>
                </a:lnTo>
                <a:lnTo>
                  <a:pt x="1296924" y="70104"/>
                </a:lnTo>
                <a:lnTo>
                  <a:pt x="1339596" y="23622"/>
                </a:lnTo>
                <a:lnTo>
                  <a:pt x="1433322" y="96774"/>
                </a:lnTo>
                <a:lnTo>
                  <a:pt x="1390650" y="117348"/>
                </a:lnTo>
                <a:lnTo>
                  <a:pt x="1342644" y="183642"/>
                </a:lnTo>
                <a:lnTo>
                  <a:pt x="1367790" y="206502"/>
                </a:lnTo>
                <a:lnTo>
                  <a:pt x="1333500" y="240792"/>
                </a:lnTo>
                <a:lnTo>
                  <a:pt x="1284732" y="240792"/>
                </a:lnTo>
                <a:lnTo>
                  <a:pt x="1349502" y="298704"/>
                </a:lnTo>
                <a:lnTo>
                  <a:pt x="1319022" y="329946"/>
                </a:lnTo>
                <a:lnTo>
                  <a:pt x="1144524" y="329946"/>
                </a:lnTo>
                <a:lnTo>
                  <a:pt x="1144524" y="365760"/>
                </a:lnTo>
                <a:lnTo>
                  <a:pt x="1314450" y="365760"/>
                </a:lnTo>
                <a:lnTo>
                  <a:pt x="1359408" y="324612"/>
                </a:lnTo>
                <a:lnTo>
                  <a:pt x="1431798" y="390144"/>
                </a:lnTo>
                <a:lnTo>
                  <a:pt x="1399794" y="422148"/>
                </a:lnTo>
                <a:lnTo>
                  <a:pt x="1144524" y="422148"/>
                </a:lnTo>
                <a:lnTo>
                  <a:pt x="1144524" y="451866"/>
                </a:lnTo>
                <a:lnTo>
                  <a:pt x="1017270" y="467868"/>
                </a:lnTo>
                <a:lnTo>
                  <a:pt x="1017270" y="422148"/>
                </a:lnTo>
                <a:lnTo>
                  <a:pt x="745998" y="422148"/>
                </a:lnTo>
                <a:lnTo>
                  <a:pt x="732282" y="365760"/>
                </a:lnTo>
                <a:lnTo>
                  <a:pt x="1017270" y="365760"/>
                </a:lnTo>
                <a:lnTo>
                  <a:pt x="1017270" y="329946"/>
                </a:lnTo>
                <a:lnTo>
                  <a:pt x="818388" y="329946"/>
                </a:lnTo>
                <a:lnTo>
                  <a:pt x="804672" y="276606"/>
                </a:lnTo>
                <a:lnTo>
                  <a:pt x="1017270" y="276606"/>
                </a:lnTo>
                <a:lnTo>
                  <a:pt x="1017270" y="240792"/>
                </a:lnTo>
                <a:lnTo>
                  <a:pt x="798576" y="240792"/>
                </a:lnTo>
                <a:lnTo>
                  <a:pt x="788670" y="200406"/>
                </a:lnTo>
                <a:lnTo>
                  <a:pt x="723900" y="165354"/>
                </a:lnTo>
                <a:cubicBezTo>
                  <a:pt x="756920" y="126746"/>
                  <a:pt x="782320" y="85090"/>
                  <a:pt x="800100" y="40386"/>
                </a:cubicBezTo>
                <a:lnTo>
                  <a:pt x="862584" y="58674"/>
                </a:lnTo>
                <a:cubicBezTo>
                  <a:pt x="862076" y="62738"/>
                  <a:pt x="861568" y="66548"/>
                  <a:pt x="861060" y="70104"/>
                </a:cubicBezTo>
                <a:lnTo>
                  <a:pt x="1049274" y="70104"/>
                </a:lnTo>
                <a:cubicBezTo>
                  <a:pt x="1038098" y="58928"/>
                  <a:pt x="1026922" y="49276"/>
                  <a:pt x="1015746" y="411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000" spc="-300" dirty="0">
              <a:solidFill>
                <a:schemeClr val="bg1"/>
              </a:solidFill>
              <a:latin typeface="华康俪金黑W8" panose="020B0809000000000000" pitchFamily="49" charset="-122"/>
              <a:ea typeface="华康俪金黑W8" panose="020B0809000000000000" pitchFamily="49" charset="-122"/>
            </a:endParaRPr>
          </a:p>
        </p:txBody>
      </p:sp>
      <p:sp>
        <p:nvSpPr>
          <p:cNvPr id="48" name="自由线条-31_矢量">
            <a:extLst>
              <a:ext uri="{FF2B5EF4-FFF2-40B4-BE49-F238E27FC236}">
                <a16:creationId xmlns:a16="http://schemas.microsoft.com/office/drawing/2014/main" id="{1C2F9085-2177-4ED4-BDAF-750A62E6864A}"/>
              </a:ext>
            </a:extLst>
          </p:cNvPr>
          <p:cNvSpPr txBox="1"/>
          <p:nvPr/>
        </p:nvSpPr>
        <p:spPr>
          <a:xfrm>
            <a:off x="1122973" y="2875888"/>
            <a:ext cx="5047226" cy="1144516"/>
          </a:xfrm>
          <a:custGeom>
            <a:avLst/>
            <a:gdLst>
              <a:gd name="connsiteX0" fmla="*/ 4251121 w 5047226"/>
              <a:gd name="connsiteY0" fmla="*/ 1099687 h 1144516"/>
              <a:gd name="connsiteX1" fmla="*/ 4245065 w 5047226"/>
              <a:gd name="connsiteY1" fmla="*/ 1101200 h 1144516"/>
              <a:gd name="connsiteX2" fmla="*/ 4240133 w 5047226"/>
              <a:gd name="connsiteY2" fmla="*/ 1105058 h 1144516"/>
              <a:gd name="connsiteX3" fmla="*/ 4236812 w 5047226"/>
              <a:gd name="connsiteY3" fmla="*/ 1110284 h 1144516"/>
              <a:gd name="connsiteX4" fmla="*/ 4235592 w 5047226"/>
              <a:gd name="connsiteY4" fmla="*/ 1115802 h 1144516"/>
              <a:gd name="connsiteX5" fmla="*/ 4236861 w 5047226"/>
              <a:gd name="connsiteY5" fmla="*/ 1121711 h 1144516"/>
              <a:gd name="connsiteX6" fmla="*/ 4240280 w 5047226"/>
              <a:gd name="connsiteY6" fmla="*/ 1127034 h 1144516"/>
              <a:gd name="connsiteX7" fmla="*/ 4245310 w 5047226"/>
              <a:gd name="connsiteY7" fmla="*/ 1130892 h 1144516"/>
              <a:gd name="connsiteX8" fmla="*/ 4251414 w 5047226"/>
              <a:gd name="connsiteY8" fmla="*/ 1132405 h 1144516"/>
              <a:gd name="connsiteX9" fmla="*/ 4257128 w 5047226"/>
              <a:gd name="connsiteY9" fmla="*/ 1131233 h 1144516"/>
              <a:gd name="connsiteX10" fmla="*/ 4262304 w 5047226"/>
              <a:gd name="connsiteY10" fmla="*/ 1127962 h 1144516"/>
              <a:gd name="connsiteX11" fmla="*/ 4266064 w 5047226"/>
              <a:gd name="connsiteY11" fmla="*/ 1123029 h 1144516"/>
              <a:gd name="connsiteX12" fmla="*/ 4267529 w 5047226"/>
              <a:gd name="connsiteY12" fmla="*/ 1116876 h 1144516"/>
              <a:gd name="connsiteX13" fmla="*/ 4266162 w 5047226"/>
              <a:gd name="connsiteY13" fmla="*/ 1109649 h 1144516"/>
              <a:gd name="connsiteX14" fmla="*/ 4262499 w 5047226"/>
              <a:gd name="connsiteY14" fmla="*/ 1104228 h 1144516"/>
              <a:gd name="connsiteX15" fmla="*/ 4257225 w 5047226"/>
              <a:gd name="connsiteY15" fmla="*/ 1100859 h 1144516"/>
              <a:gd name="connsiteX16" fmla="*/ 4251121 w 5047226"/>
              <a:gd name="connsiteY16" fmla="*/ 1099687 h 1144516"/>
              <a:gd name="connsiteX17" fmla="*/ 241436 w 5047226"/>
              <a:gd name="connsiteY17" fmla="*/ 1094412 h 1144516"/>
              <a:gd name="connsiteX18" fmla="*/ 252179 w 5047226"/>
              <a:gd name="connsiteY18" fmla="*/ 1094412 h 1144516"/>
              <a:gd name="connsiteX19" fmla="*/ 233817 w 5047226"/>
              <a:gd name="connsiteY19" fmla="*/ 1144516 h 1144516"/>
              <a:gd name="connsiteX20" fmla="*/ 225613 w 5047226"/>
              <a:gd name="connsiteY20" fmla="*/ 1144516 h 1144516"/>
              <a:gd name="connsiteX21" fmla="*/ 4251414 w 5047226"/>
              <a:gd name="connsiteY21" fmla="*/ 1090603 h 1144516"/>
              <a:gd name="connsiteX22" fmla="*/ 4261034 w 5047226"/>
              <a:gd name="connsiteY22" fmla="*/ 1092606 h 1144516"/>
              <a:gd name="connsiteX23" fmla="*/ 4269043 w 5047226"/>
              <a:gd name="connsiteY23" fmla="*/ 1098026 h 1144516"/>
              <a:gd name="connsiteX24" fmla="*/ 4274561 w 5047226"/>
              <a:gd name="connsiteY24" fmla="*/ 1106133 h 1144516"/>
              <a:gd name="connsiteX25" fmla="*/ 4276612 w 5047226"/>
              <a:gd name="connsiteY25" fmla="*/ 1116095 h 1144516"/>
              <a:gd name="connsiteX26" fmla="*/ 4274757 w 5047226"/>
              <a:gd name="connsiteY26" fmla="*/ 1125569 h 1144516"/>
              <a:gd name="connsiteX27" fmla="*/ 4269531 w 5047226"/>
              <a:gd name="connsiteY27" fmla="*/ 1133675 h 1144516"/>
              <a:gd name="connsiteX28" fmla="*/ 4261571 w 5047226"/>
              <a:gd name="connsiteY28" fmla="*/ 1139340 h 1144516"/>
              <a:gd name="connsiteX29" fmla="*/ 4251609 w 5047226"/>
              <a:gd name="connsiteY29" fmla="*/ 1141489 h 1144516"/>
              <a:gd name="connsiteX30" fmla="*/ 4241794 w 5047226"/>
              <a:gd name="connsiteY30" fmla="*/ 1139486 h 1144516"/>
              <a:gd name="connsiteX31" fmla="*/ 4233834 w 5047226"/>
              <a:gd name="connsiteY31" fmla="*/ 1134017 h 1144516"/>
              <a:gd name="connsiteX32" fmla="*/ 4228462 w 5047226"/>
              <a:gd name="connsiteY32" fmla="*/ 1125910 h 1144516"/>
              <a:gd name="connsiteX33" fmla="*/ 4226508 w 5047226"/>
              <a:gd name="connsiteY33" fmla="*/ 1115997 h 1144516"/>
              <a:gd name="connsiteX34" fmla="*/ 4228462 w 5047226"/>
              <a:gd name="connsiteY34" fmla="*/ 1106230 h 1144516"/>
              <a:gd name="connsiteX35" fmla="*/ 4233785 w 5047226"/>
              <a:gd name="connsiteY35" fmla="*/ 1098173 h 1144516"/>
              <a:gd name="connsiteX36" fmla="*/ 4241696 w 5047226"/>
              <a:gd name="connsiteY36" fmla="*/ 1092654 h 1144516"/>
              <a:gd name="connsiteX37" fmla="*/ 4251414 w 5047226"/>
              <a:gd name="connsiteY37" fmla="*/ 1090603 h 1144516"/>
              <a:gd name="connsiteX38" fmla="*/ 2256531 w 5047226"/>
              <a:gd name="connsiteY38" fmla="*/ 1085720 h 1144516"/>
              <a:gd name="connsiteX39" fmla="*/ 2301068 w 5047226"/>
              <a:gd name="connsiteY39" fmla="*/ 1111504 h 1144516"/>
              <a:gd name="connsiteX40" fmla="*/ 2351758 w 5047226"/>
              <a:gd name="connsiteY40" fmla="*/ 1085720 h 1144516"/>
              <a:gd name="connsiteX41" fmla="*/ 2525510 w 5047226"/>
              <a:gd name="connsiteY41" fmla="*/ 1074293 h 1144516"/>
              <a:gd name="connsiteX42" fmla="*/ 2584599 w 5047226"/>
              <a:gd name="connsiteY42" fmla="*/ 1131331 h 1144516"/>
              <a:gd name="connsiteX43" fmla="*/ 2575907 w 5047226"/>
              <a:gd name="connsiteY43" fmla="*/ 1139535 h 1144516"/>
              <a:gd name="connsiteX44" fmla="*/ 2517110 w 5047226"/>
              <a:gd name="connsiteY44" fmla="*/ 1081130 h 1144516"/>
              <a:gd name="connsiteX45" fmla="*/ 2463490 w 5047226"/>
              <a:gd name="connsiteY45" fmla="*/ 1074097 h 1144516"/>
              <a:gd name="connsiteX46" fmla="*/ 2473160 w 5047226"/>
              <a:gd name="connsiteY46" fmla="*/ 1080739 h 1144516"/>
              <a:gd name="connsiteX47" fmla="*/ 2414168 w 5047226"/>
              <a:gd name="connsiteY47" fmla="*/ 1140512 h 1144516"/>
              <a:gd name="connsiteX48" fmla="*/ 2405573 w 5047226"/>
              <a:gd name="connsiteY48" fmla="*/ 1131917 h 1144516"/>
              <a:gd name="connsiteX49" fmla="*/ 2463490 w 5047226"/>
              <a:gd name="connsiteY49" fmla="*/ 1074097 h 1144516"/>
              <a:gd name="connsiteX50" fmla="*/ 99621 w 5047226"/>
              <a:gd name="connsiteY50" fmla="*/ 1071753 h 1144516"/>
              <a:gd name="connsiteX51" fmla="*/ 99621 w 5047226"/>
              <a:gd name="connsiteY51" fmla="*/ 1086501 h 1144516"/>
              <a:gd name="connsiteX52" fmla="*/ 155683 w 5047226"/>
              <a:gd name="connsiteY52" fmla="*/ 1086501 h 1144516"/>
              <a:gd name="connsiteX53" fmla="*/ 155683 w 5047226"/>
              <a:gd name="connsiteY53" fmla="*/ 1071753 h 1144516"/>
              <a:gd name="connsiteX54" fmla="*/ 33402 w 5047226"/>
              <a:gd name="connsiteY54" fmla="*/ 1071753 h 1144516"/>
              <a:gd name="connsiteX55" fmla="*/ 33402 w 5047226"/>
              <a:gd name="connsiteY55" fmla="*/ 1086501 h 1144516"/>
              <a:gd name="connsiteX56" fmla="*/ 89659 w 5047226"/>
              <a:gd name="connsiteY56" fmla="*/ 1086501 h 1144516"/>
              <a:gd name="connsiteX57" fmla="*/ 89659 w 5047226"/>
              <a:gd name="connsiteY57" fmla="*/ 1071753 h 1144516"/>
              <a:gd name="connsiteX58" fmla="*/ 926189 w 5047226"/>
              <a:gd name="connsiteY58" fmla="*/ 1065698 h 1144516"/>
              <a:gd name="connsiteX59" fmla="*/ 936542 w 5047226"/>
              <a:gd name="connsiteY59" fmla="*/ 1065698 h 1144516"/>
              <a:gd name="connsiteX60" fmla="*/ 936542 w 5047226"/>
              <a:gd name="connsiteY60" fmla="*/ 1112383 h 1144516"/>
              <a:gd name="connsiteX61" fmla="*/ 939569 w 5047226"/>
              <a:gd name="connsiteY61" fmla="*/ 1123518 h 1144516"/>
              <a:gd name="connsiteX62" fmla="*/ 950704 w 5047226"/>
              <a:gd name="connsiteY62" fmla="*/ 1126545 h 1144516"/>
              <a:gd name="connsiteX63" fmla="*/ 960568 w 5047226"/>
              <a:gd name="connsiteY63" fmla="*/ 1126545 h 1144516"/>
              <a:gd name="connsiteX64" fmla="*/ 976976 w 5047226"/>
              <a:gd name="connsiteY64" fmla="*/ 1114337 h 1144516"/>
              <a:gd name="connsiteX65" fmla="*/ 979321 w 5047226"/>
              <a:gd name="connsiteY65" fmla="*/ 1090506 h 1144516"/>
              <a:gd name="connsiteX66" fmla="*/ 989576 w 5047226"/>
              <a:gd name="connsiteY66" fmla="*/ 1094119 h 1144516"/>
              <a:gd name="connsiteX67" fmla="*/ 987329 w 5047226"/>
              <a:gd name="connsiteY67" fmla="*/ 1116388 h 1144516"/>
              <a:gd name="connsiteX68" fmla="*/ 959592 w 5047226"/>
              <a:gd name="connsiteY68" fmla="*/ 1135922 h 1144516"/>
              <a:gd name="connsiteX69" fmla="*/ 947969 w 5047226"/>
              <a:gd name="connsiteY69" fmla="*/ 1135922 h 1144516"/>
              <a:gd name="connsiteX70" fmla="*/ 926189 w 5047226"/>
              <a:gd name="connsiteY70" fmla="*/ 1112774 h 1144516"/>
              <a:gd name="connsiteX71" fmla="*/ 2262098 w 5047226"/>
              <a:gd name="connsiteY71" fmla="*/ 1061303 h 1144516"/>
              <a:gd name="connsiteX72" fmla="*/ 2272939 w 5047226"/>
              <a:gd name="connsiteY72" fmla="*/ 1063940 h 1144516"/>
              <a:gd name="connsiteX73" fmla="*/ 2261707 w 5047226"/>
              <a:gd name="connsiteY73" fmla="*/ 1076734 h 1144516"/>
              <a:gd name="connsiteX74" fmla="*/ 2366896 w 5047226"/>
              <a:gd name="connsiteY74" fmla="*/ 1076734 h 1144516"/>
              <a:gd name="connsiteX75" fmla="*/ 2366896 w 5047226"/>
              <a:gd name="connsiteY75" fmla="*/ 1086697 h 1144516"/>
              <a:gd name="connsiteX76" fmla="*/ 2314937 w 5047226"/>
              <a:gd name="connsiteY76" fmla="*/ 1116388 h 1144516"/>
              <a:gd name="connsiteX77" fmla="*/ 2388090 w 5047226"/>
              <a:gd name="connsiteY77" fmla="*/ 1130745 h 1144516"/>
              <a:gd name="connsiteX78" fmla="*/ 2382914 w 5047226"/>
              <a:gd name="connsiteY78" fmla="*/ 1140707 h 1144516"/>
              <a:gd name="connsiteX79" fmla="*/ 2301556 w 5047226"/>
              <a:gd name="connsiteY79" fmla="*/ 1121369 h 1144516"/>
              <a:gd name="connsiteX80" fmla="*/ 2217659 w 5047226"/>
              <a:gd name="connsiteY80" fmla="*/ 1143344 h 1144516"/>
              <a:gd name="connsiteX81" fmla="*/ 2212287 w 5047226"/>
              <a:gd name="connsiteY81" fmla="*/ 1133577 h 1144516"/>
              <a:gd name="connsiteX82" fmla="*/ 2288078 w 5047226"/>
              <a:gd name="connsiteY82" fmla="*/ 1116095 h 1144516"/>
              <a:gd name="connsiteX83" fmla="*/ 2247545 w 5047226"/>
              <a:gd name="connsiteY83" fmla="*/ 1090310 h 1144516"/>
              <a:gd name="connsiteX84" fmla="*/ 2207697 w 5047226"/>
              <a:gd name="connsiteY84" fmla="*/ 1117755 h 1144516"/>
              <a:gd name="connsiteX85" fmla="*/ 2201055 w 5047226"/>
              <a:gd name="connsiteY85" fmla="*/ 1109356 h 1144516"/>
              <a:gd name="connsiteX86" fmla="*/ 2262098 w 5047226"/>
              <a:gd name="connsiteY86" fmla="*/ 1061303 h 1144516"/>
              <a:gd name="connsiteX87" fmla="*/ 3844527 w 5047226"/>
              <a:gd name="connsiteY87" fmla="*/ 1060131 h 1144516"/>
              <a:gd name="connsiteX88" fmla="*/ 3844527 w 5047226"/>
              <a:gd name="connsiteY88" fmla="*/ 1085329 h 1144516"/>
              <a:gd name="connsiteX89" fmla="*/ 3902737 w 5047226"/>
              <a:gd name="connsiteY89" fmla="*/ 1085329 h 1144516"/>
              <a:gd name="connsiteX90" fmla="*/ 3902737 w 5047226"/>
              <a:gd name="connsiteY90" fmla="*/ 1060131 h 1144516"/>
              <a:gd name="connsiteX91" fmla="*/ 2618783 w 5047226"/>
              <a:gd name="connsiteY91" fmla="*/ 1058959 h 1144516"/>
              <a:gd name="connsiteX92" fmla="*/ 2618783 w 5047226"/>
              <a:gd name="connsiteY92" fmla="*/ 1113165 h 1144516"/>
              <a:gd name="connsiteX93" fmla="*/ 2668594 w 5047226"/>
              <a:gd name="connsiteY93" fmla="*/ 1113165 h 1144516"/>
              <a:gd name="connsiteX94" fmla="*/ 2668594 w 5047226"/>
              <a:gd name="connsiteY94" fmla="*/ 1058959 h 1144516"/>
              <a:gd name="connsiteX95" fmla="*/ 1289223 w 5047226"/>
              <a:gd name="connsiteY95" fmla="*/ 1057982 h 1144516"/>
              <a:gd name="connsiteX96" fmla="*/ 1299966 w 5047226"/>
              <a:gd name="connsiteY96" fmla="*/ 1057982 h 1144516"/>
              <a:gd name="connsiteX97" fmla="*/ 1299966 w 5047226"/>
              <a:gd name="connsiteY97" fmla="*/ 1083962 h 1144516"/>
              <a:gd name="connsiteX98" fmla="*/ 1386793 w 5047226"/>
              <a:gd name="connsiteY98" fmla="*/ 1083962 h 1144516"/>
              <a:gd name="connsiteX99" fmla="*/ 1386793 w 5047226"/>
              <a:gd name="connsiteY99" fmla="*/ 1093924 h 1144516"/>
              <a:gd name="connsiteX100" fmla="*/ 1299966 w 5047226"/>
              <a:gd name="connsiteY100" fmla="*/ 1093924 h 1144516"/>
              <a:gd name="connsiteX101" fmla="*/ 1299966 w 5047226"/>
              <a:gd name="connsiteY101" fmla="*/ 1142954 h 1144516"/>
              <a:gd name="connsiteX102" fmla="*/ 1289223 w 5047226"/>
              <a:gd name="connsiteY102" fmla="*/ 1142954 h 1144516"/>
              <a:gd name="connsiteX103" fmla="*/ 1289223 w 5047226"/>
              <a:gd name="connsiteY103" fmla="*/ 1093924 h 1144516"/>
              <a:gd name="connsiteX104" fmla="*/ 1202395 w 5047226"/>
              <a:gd name="connsiteY104" fmla="*/ 1093924 h 1144516"/>
              <a:gd name="connsiteX105" fmla="*/ 1202395 w 5047226"/>
              <a:gd name="connsiteY105" fmla="*/ 1083962 h 1144516"/>
              <a:gd name="connsiteX106" fmla="*/ 1289223 w 5047226"/>
              <a:gd name="connsiteY106" fmla="*/ 1083962 h 1144516"/>
              <a:gd name="connsiteX107" fmla="*/ 3121190 w 5047226"/>
              <a:gd name="connsiteY107" fmla="*/ 1055540 h 1144516"/>
              <a:gd name="connsiteX108" fmla="*/ 3141798 w 5047226"/>
              <a:gd name="connsiteY108" fmla="*/ 1074488 h 1144516"/>
              <a:gd name="connsiteX109" fmla="*/ 3134180 w 5047226"/>
              <a:gd name="connsiteY109" fmla="*/ 1081325 h 1144516"/>
              <a:gd name="connsiteX110" fmla="*/ 3114255 w 5047226"/>
              <a:gd name="connsiteY110" fmla="*/ 1061889 h 1144516"/>
              <a:gd name="connsiteX111" fmla="*/ 99621 w 5047226"/>
              <a:gd name="connsiteY111" fmla="*/ 1049973 h 1144516"/>
              <a:gd name="connsiteX112" fmla="*/ 99621 w 5047226"/>
              <a:gd name="connsiteY112" fmla="*/ 1064526 h 1144516"/>
              <a:gd name="connsiteX113" fmla="*/ 155683 w 5047226"/>
              <a:gd name="connsiteY113" fmla="*/ 1064526 h 1144516"/>
              <a:gd name="connsiteX114" fmla="*/ 155683 w 5047226"/>
              <a:gd name="connsiteY114" fmla="*/ 1049973 h 1144516"/>
              <a:gd name="connsiteX115" fmla="*/ 33402 w 5047226"/>
              <a:gd name="connsiteY115" fmla="*/ 1049973 h 1144516"/>
              <a:gd name="connsiteX116" fmla="*/ 33402 w 5047226"/>
              <a:gd name="connsiteY116" fmla="*/ 1064526 h 1144516"/>
              <a:gd name="connsiteX117" fmla="*/ 89659 w 5047226"/>
              <a:gd name="connsiteY117" fmla="*/ 1064526 h 1144516"/>
              <a:gd name="connsiteX118" fmla="*/ 89659 w 5047226"/>
              <a:gd name="connsiteY118" fmla="*/ 1049973 h 1144516"/>
              <a:gd name="connsiteX119" fmla="*/ 2401373 w 5047226"/>
              <a:gd name="connsiteY119" fmla="*/ 1047922 h 1144516"/>
              <a:gd name="connsiteX120" fmla="*/ 2588799 w 5047226"/>
              <a:gd name="connsiteY120" fmla="*/ 1047922 h 1144516"/>
              <a:gd name="connsiteX121" fmla="*/ 2588799 w 5047226"/>
              <a:gd name="connsiteY121" fmla="*/ 1058373 h 1144516"/>
              <a:gd name="connsiteX122" fmla="*/ 2401373 w 5047226"/>
              <a:gd name="connsiteY122" fmla="*/ 1058373 h 1144516"/>
              <a:gd name="connsiteX123" fmla="*/ 509536 w 5047226"/>
              <a:gd name="connsiteY123" fmla="*/ 1047336 h 1144516"/>
              <a:gd name="connsiteX124" fmla="*/ 540887 w 5047226"/>
              <a:gd name="connsiteY124" fmla="*/ 1078492 h 1144516"/>
              <a:gd name="connsiteX125" fmla="*/ 531511 w 5047226"/>
              <a:gd name="connsiteY125" fmla="*/ 1086306 h 1144516"/>
              <a:gd name="connsiteX126" fmla="*/ 501136 w 5047226"/>
              <a:gd name="connsiteY126" fmla="*/ 1053685 h 1144516"/>
              <a:gd name="connsiteX127" fmla="*/ 23440 w 5047226"/>
              <a:gd name="connsiteY127" fmla="*/ 1042550 h 1144516"/>
              <a:gd name="connsiteX128" fmla="*/ 165645 w 5047226"/>
              <a:gd name="connsiteY128" fmla="*/ 1042550 h 1144516"/>
              <a:gd name="connsiteX129" fmla="*/ 165645 w 5047226"/>
              <a:gd name="connsiteY129" fmla="*/ 1093924 h 1144516"/>
              <a:gd name="connsiteX130" fmla="*/ 99621 w 5047226"/>
              <a:gd name="connsiteY130" fmla="*/ 1093924 h 1144516"/>
              <a:gd name="connsiteX131" fmla="*/ 99621 w 5047226"/>
              <a:gd name="connsiteY131" fmla="*/ 1107305 h 1144516"/>
              <a:gd name="connsiteX132" fmla="*/ 173849 w 5047226"/>
              <a:gd name="connsiteY132" fmla="*/ 1107305 h 1144516"/>
              <a:gd name="connsiteX133" fmla="*/ 173849 w 5047226"/>
              <a:gd name="connsiteY133" fmla="*/ 1114923 h 1144516"/>
              <a:gd name="connsiteX134" fmla="*/ 99621 w 5047226"/>
              <a:gd name="connsiteY134" fmla="*/ 1114923 h 1144516"/>
              <a:gd name="connsiteX135" fmla="*/ 99621 w 5047226"/>
              <a:gd name="connsiteY135" fmla="*/ 1128499 h 1144516"/>
              <a:gd name="connsiteX136" fmla="*/ 188890 w 5047226"/>
              <a:gd name="connsiteY136" fmla="*/ 1128499 h 1144516"/>
              <a:gd name="connsiteX137" fmla="*/ 188890 w 5047226"/>
              <a:gd name="connsiteY137" fmla="*/ 1136312 h 1144516"/>
              <a:gd name="connsiteX138" fmla="*/ 195 w 5047226"/>
              <a:gd name="connsiteY138" fmla="*/ 1136312 h 1144516"/>
              <a:gd name="connsiteX139" fmla="*/ 195 w 5047226"/>
              <a:gd name="connsiteY139" fmla="*/ 1128499 h 1144516"/>
              <a:gd name="connsiteX140" fmla="*/ 89659 w 5047226"/>
              <a:gd name="connsiteY140" fmla="*/ 1128499 h 1144516"/>
              <a:gd name="connsiteX141" fmla="*/ 89659 w 5047226"/>
              <a:gd name="connsiteY141" fmla="*/ 1114923 h 1144516"/>
              <a:gd name="connsiteX142" fmla="*/ 15431 w 5047226"/>
              <a:gd name="connsiteY142" fmla="*/ 1114923 h 1144516"/>
              <a:gd name="connsiteX143" fmla="*/ 15431 w 5047226"/>
              <a:gd name="connsiteY143" fmla="*/ 1107305 h 1144516"/>
              <a:gd name="connsiteX144" fmla="*/ 89659 w 5047226"/>
              <a:gd name="connsiteY144" fmla="*/ 1107305 h 1144516"/>
              <a:gd name="connsiteX145" fmla="*/ 89659 w 5047226"/>
              <a:gd name="connsiteY145" fmla="*/ 1093924 h 1144516"/>
              <a:gd name="connsiteX146" fmla="*/ 23440 w 5047226"/>
              <a:gd name="connsiteY146" fmla="*/ 1093924 h 1144516"/>
              <a:gd name="connsiteX147" fmla="*/ 3278780 w 5047226"/>
              <a:gd name="connsiteY147" fmla="*/ 1036300 h 1144516"/>
              <a:gd name="connsiteX148" fmla="*/ 3288938 w 5047226"/>
              <a:gd name="connsiteY148" fmla="*/ 1040304 h 1144516"/>
              <a:gd name="connsiteX149" fmla="*/ 3287180 w 5047226"/>
              <a:gd name="connsiteY149" fmla="*/ 1042746 h 1144516"/>
              <a:gd name="connsiteX150" fmla="*/ 3279171 w 5047226"/>
              <a:gd name="connsiteY150" fmla="*/ 1053294 h 1144516"/>
              <a:gd name="connsiteX151" fmla="*/ 3367951 w 5047226"/>
              <a:gd name="connsiteY151" fmla="*/ 1053294 h 1144516"/>
              <a:gd name="connsiteX152" fmla="*/ 3367951 w 5047226"/>
              <a:gd name="connsiteY152" fmla="*/ 1063159 h 1144516"/>
              <a:gd name="connsiteX153" fmla="*/ 3222914 w 5047226"/>
              <a:gd name="connsiteY153" fmla="*/ 1143540 h 1144516"/>
              <a:gd name="connsiteX154" fmla="*/ 3217933 w 5047226"/>
              <a:gd name="connsiteY154" fmla="*/ 1133187 h 1144516"/>
              <a:gd name="connsiteX155" fmla="*/ 3355548 w 5047226"/>
              <a:gd name="connsiteY155" fmla="*/ 1062768 h 1144516"/>
              <a:gd name="connsiteX156" fmla="*/ 3270771 w 5047226"/>
              <a:gd name="connsiteY156" fmla="*/ 1062768 h 1144516"/>
              <a:gd name="connsiteX157" fmla="*/ 3262958 w 5047226"/>
              <a:gd name="connsiteY157" fmla="*/ 1070777 h 1144516"/>
              <a:gd name="connsiteX158" fmla="*/ 3293919 w 5047226"/>
              <a:gd name="connsiteY158" fmla="*/ 1093924 h 1144516"/>
              <a:gd name="connsiteX159" fmla="*/ 3286398 w 5047226"/>
              <a:gd name="connsiteY159" fmla="*/ 1102128 h 1144516"/>
              <a:gd name="connsiteX160" fmla="*/ 3255730 w 5047226"/>
              <a:gd name="connsiteY160" fmla="*/ 1077320 h 1144516"/>
              <a:gd name="connsiteX161" fmla="*/ 3229751 w 5047226"/>
              <a:gd name="connsiteY161" fmla="*/ 1097538 h 1144516"/>
              <a:gd name="connsiteX162" fmla="*/ 3222132 w 5047226"/>
              <a:gd name="connsiteY162" fmla="*/ 1088943 h 1144516"/>
              <a:gd name="connsiteX163" fmla="*/ 3278780 w 5047226"/>
              <a:gd name="connsiteY163" fmla="*/ 1036300 h 1144516"/>
              <a:gd name="connsiteX164" fmla="*/ 629863 w 5047226"/>
              <a:gd name="connsiteY164" fmla="*/ 1035323 h 1144516"/>
              <a:gd name="connsiteX165" fmla="*/ 668344 w 5047226"/>
              <a:gd name="connsiteY165" fmla="*/ 1054759 h 1144516"/>
              <a:gd name="connsiteX166" fmla="*/ 661898 w 5047226"/>
              <a:gd name="connsiteY166" fmla="*/ 1064135 h 1144516"/>
              <a:gd name="connsiteX167" fmla="*/ 624296 w 5047226"/>
              <a:gd name="connsiteY167" fmla="*/ 1043918 h 1144516"/>
              <a:gd name="connsiteX168" fmla="*/ 2712740 w 5047226"/>
              <a:gd name="connsiteY168" fmla="*/ 1032686 h 1144516"/>
              <a:gd name="connsiteX169" fmla="*/ 2744385 w 5047226"/>
              <a:gd name="connsiteY169" fmla="*/ 1073707 h 1144516"/>
              <a:gd name="connsiteX170" fmla="*/ 2735595 w 5047226"/>
              <a:gd name="connsiteY170" fmla="*/ 1080348 h 1144516"/>
              <a:gd name="connsiteX171" fmla="*/ 2704731 w 5047226"/>
              <a:gd name="connsiteY171" fmla="*/ 1038351 h 1144516"/>
              <a:gd name="connsiteX172" fmla="*/ 3531155 w 5047226"/>
              <a:gd name="connsiteY172" fmla="*/ 1031709 h 1144516"/>
              <a:gd name="connsiteX173" fmla="*/ 3597570 w 5047226"/>
              <a:gd name="connsiteY173" fmla="*/ 1074781 h 1144516"/>
              <a:gd name="connsiteX174" fmla="*/ 3590440 w 5047226"/>
              <a:gd name="connsiteY174" fmla="*/ 1083767 h 1144516"/>
              <a:gd name="connsiteX175" fmla="*/ 3524416 w 5047226"/>
              <a:gd name="connsiteY175" fmla="*/ 1039913 h 1144516"/>
              <a:gd name="connsiteX176" fmla="*/ 2239732 w 5047226"/>
              <a:gd name="connsiteY176" fmla="*/ 1031514 h 1144516"/>
              <a:gd name="connsiteX177" fmla="*/ 2239732 w 5047226"/>
              <a:gd name="connsiteY177" fmla="*/ 1049485 h 1144516"/>
              <a:gd name="connsiteX178" fmla="*/ 2356739 w 5047226"/>
              <a:gd name="connsiteY178" fmla="*/ 1049485 h 1144516"/>
              <a:gd name="connsiteX179" fmla="*/ 2356739 w 5047226"/>
              <a:gd name="connsiteY179" fmla="*/ 1031514 h 1144516"/>
              <a:gd name="connsiteX180" fmla="*/ 3844527 w 5047226"/>
              <a:gd name="connsiteY180" fmla="*/ 1025947 h 1144516"/>
              <a:gd name="connsiteX181" fmla="*/ 3844527 w 5047226"/>
              <a:gd name="connsiteY181" fmla="*/ 1050950 h 1144516"/>
              <a:gd name="connsiteX182" fmla="*/ 3902737 w 5047226"/>
              <a:gd name="connsiteY182" fmla="*/ 1050950 h 1144516"/>
              <a:gd name="connsiteX183" fmla="*/ 3902737 w 5047226"/>
              <a:gd name="connsiteY183" fmla="*/ 1025947 h 1144516"/>
              <a:gd name="connsiteX184" fmla="*/ 4020330 w 5047226"/>
              <a:gd name="connsiteY184" fmla="*/ 1023896 h 1144516"/>
              <a:gd name="connsiteX185" fmla="*/ 4054221 w 5047226"/>
              <a:gd name="connsiteY185" fmla="*/ 1023896 h 1144516"/>
              <a:gd name="connsiteX186" fmla="*/ 4054221 w 5047226"/>
              <a:gd name="connsiteY186" fmla="*/ 1103105 h 1144516"/>
              <a:gd name="connsiteX187" fmla="*/ 4096414 w 5047226"/>
              <a:gd name="connsiteY187" fmla="*/ 1124299 h 1144516"/>
              <a:gd name="connsiteX188" fmla="*/ 4149741 w 5047226"/>
              <a:gd name="connsiteY188" fmla="*/ 1124690 h 1144516"/>
              <a:gd name="connsiteX189" fmla="*/ 4208244 w 5047226"/>
              <a:gd name="connsiteY189" fmla="*/ 1123713 h 1144516"/>
              <a:gd name="connsiteX190" fmla="*/ 4204631 w 5047226"/>
              <a:gd name="connsiteY190" fmla="*/ 1135531 h 1144516"/>
              <a:gd name="connsiteX191" fmla="*/ 4094754 w 5047226"/>
              <a:gd name="connsiteY191" fmla="*/ 1134359 h 1144516"/>
              <a:gd name="connsiteX192" fmla="*/ 4047970 w 5047226"/>
              <a:gd name="connsiteY192" fmla="*/ 1111114 h 1144516"/>
              <a:gd name="connsiteX193" fmla="*/ 4025800 w 5047226"/>
              <a:gd name="connsiteY193" fmla="*/ 1139731 h 1144516"/>
              <a:gd name="connsiteX194" fmla="*/ 4019354 w 5047226"/>
              <a:gd name="connsiteY194" fmla="*/ 1131136 h 1144516"/>
              <a:gd name="connsiteX195" fmla="*/ 4043771 w 5047226"/>
              <a:gd name="connsiteY195" fmla="*/ 1102519 h 1144516"/>
              <a:gd name="connsiteX196" fmla="*/ 4043771 w 5047226"/>
              <a:gd name="connsiteY196" fmla="*/ 1034346 h 1144516"/>
              <a:gd name="connsiteX197" fmla="*/ 4020330 w 5047226"/>
              <a:gd name="connsiteY197" fmla="*/ 1034346 h 1144516"/>
              <a:gd name="connsiteX198" fmla="*/ 1464 w 5047226"/>
              <a:gd name="connsiteY198" fmla="*/ 1022724 h 1144516"/>
              <a:gd name="connsiteX199" fmla="*/ 188011 w 5047226"/>
              <a:gd name="connsiteY199" fmla="*/ 1022724 h 1144516"/>
              <a:gd name="connsiteX200" fmla="*/ 188011 w 5047226"/>
              <a:gd name="connsiteY200" fmla="*/ 1030342 h 1144516"/>
              <a:gd name="connsiteX201" fmla="*/ 1464 w 5047226"/>
              <a:gd name="connsiteY201" fmla="*/ 1030342 h 1144516"/>
              <a:gd name="connsiteX202" fmla="*/ 1430158 w 5047226"/>
              <a:gd name="connsiteY202" fmla="*/ 1021161 h 1144516"/>
              <a:gd name="connsiteX203" fmla="*/ 1430158 w 5047226"/>
              <a:gd name="connsiteY203" fmla="*/ 1060521 h 1144516"/>
              <a:gd name="connsiteX204" fmla="*/ 1506242 w 5047226"/>
              <a:gd name="connsiteY204" fmla="*/ 1060521 h 1144516"/>
              <a:gd name="connsiteX205" fmla="*/ 1500382 w 5047226"/>
              <a:gd name="connsiteY205" fmla="*/ 1021161 h 1144516"/>
              <a:gd name="connsiteX206" fmla="*/ 3941609 w 5047226"/>
              <a:gd name="connsiteY206" fmla="*/ 1019891 h 1144516"/>
              <a:gd name="connsiteX207" fmla="*/ 3951767 w 5047226"/>
              <a:gd name="connsiteY207" fmla="*/ 1019891 h 1144516"/>
              <a:gd name="connsiteX208" fmla="*/ 3951767 w 5047226"/>
              <a:gd name="connsiteY208" fmla="*/ 1103691 h 1144516"/>
              <a:gd name="connsiteX209" fmla="*/ 3941609 w 5047226"/>
              <a:gd name="connsiteY209" fmla="*/ 1103691 h 1144516"/>
              <a:gd name="connsiteX210" fmla="*/ 3497948 w 5047226"/>
              <a:gd name="connsiteY210" fmla="*/ 1019501 h 1144516"/>
              <a:gd name="connsiteX211" fmla="*/ 3509180 w 5047226"/>
              <a:gd name="connsiteY211" fmla="*/ 1019501 h 1144516"/>
              <a:gd name="connsiteX212" fmla="*/ 3509180 w 5047226"/>
              <a:gd name="connsiteY212" fmla="*/ 1142954 h 1144516"/>
              <a:gd name="connsiteX213" fmla="*/ 3497948 w 5047226"/>
              <a:gd name="connsiteY213" fmla="*/ 1142954 h 1144516"/>
              <a:gd name="connsiteX214" fmla="*/ 3834174 w 5047226"/>
              <a:gd name="connsiteY214" fmla="*/ 1016766 h 1144516"/>
              <a:gd name="connsiteX215" fmla="*/ 3913188 w 5047226"/>
              <a:gd name="connsiteY215" fmla="*/ 1016766 h 1144516"/>
              <a:gd name="connsiteX216" fmla="*/ 3913188 w 5047226"/>
              <a:gd name="connsiteY216" fmla="*/ 1119904 h 1144516"/>
              <a:gd name="connsiteX217" fmla="*/ 3892775 w 5047226"/>
              <a:gd name="connsiteY217" fmla="*/ 1138559 h 1144516"/>
              <a:gd name="connsiteX218" fmla="*/ 3883985 w 5047226"/>
              <a:gd name="connsiteY218" fmla="*/ 1138754 h 1144516"/>
              <a:gd name="connsiteX219" fmla="*/ 3870604 w 5047226"/>
              <a:gd name="connsiteY219" fmla="*/ 1138754 h 1144516"/>
              <a:gd name="connsiteX220" fmla="*/ 3868749 w 5047226"/>
              <a:gd name="connsiteY220" fmla="*/ 1128499 h 1144516"/>
              <a:gd name="connsiteX221" fmla="*/ 3891603 w 5047226"/>
              <a:gd name="connsiteY221" fmla="*/ 1128987 h 1144516"/>
              <a:gd name="connsiteX222" fmla="*/ 3900393 w 5047226"/>
              <a:gd name="connsiteY222" fmla="*/ 1126643 h 1144516"/>
              <a:gd name="connsiteX223" fmla="*/ 3902737 w 5047226"/>
              <a:gd name="connsiteY223" fmla="*/ 1118146 h 1144516"/>
              <a:gd name="connsiteX224" fmla="*/ 3902737 w 5047226"/>
              <a:gd name="connsiteY224" fmla="*/ 1094510 h 1144516"/>
              <a:gd name="connsiteX225" fmla="*/ 3844527 w 5047226"/>
              <a:gd name="connsiteY225" fmla="*/ 1094510 h 1144516"/>
              <a:gd name="connsiteX226" fmla="*/ 3844527 w 5047226"/>
              <a:gd name="connsiteY226" fmla="*/ 1142954 h 1144516"/>
              <a:gd name="connsiteX227" fmla="*/ 3834174 w 5047226"/>
              <a:gd name="connsiteY227" fmla="*/ 1142954 h 1144516"/>
              <a:gd name="connsiteX228" fmla="*/ 3983412 w 5047226"/>
              <a:gd name="connsiteY228" fmla="*/ 1010515 h 1144516"/>
              <a:gd name="connsiteX229" fmla="*/ 3993764 w 5047226"/>
              <a:gd name="connsiteY229" fmla="*/ 1010515 h 1144516"/>
              <a:gd name="connsiteX230" fmla="*/ 3993764 w 5047226"/>
              <a:gd name="connsiteY230" fmla="*/ 1114532 h 1144516"/>
              <a:gd name="connsiteX231" fmla="*/ 3971398 w 5047226"/>
              <a:gd name="connsiteY231" fmla="*/ 1138363 h 1144516"/>
              <a:gd name="connsiteX232" fmla="*/ 3961436 w 5047226"/>
              <a:gd name="connsiteY232" fmla="*/ 1138656 h 1144516"/>
              <a:gd name="connsiteX233" fmla="*/ 3947958 w 5047226"/>
              <a:gd name="connsiteY233" fmla="*/ 1138754 h 1144516"/>
              <a:gd name="connsiteX234" fmla="*/ 3946005 w 5047226"/>
              <a:gd name="connsiteY234" fmla="*/ 1127522 h 1144516"/>
              <a:gd name="connsiteX235" fmla="*/ 3967394 w 5047226"/>
              <a:gd name="connsiteY235" fmla="*/ 1128108 h 1144516"/>
              <a:gd name="connsiteX236" fmla="*/ 3979993 w 5047226"/>
              <a:gd name="connsiteY236" fmla="*/ 1124787 h 1144516"/>
              <a:gd name="connsiteX237" fmla="*/ 3983412 w 5047226"/>
              <a:gd name="connsiteY237" fmla="*/ 1112383 h 1144516"/>
              <a:gd name="connsiteX238" fmla="*/ 2900361 w 5047226"/>
              <a:gd name="connsiteY238" fmla="*/ 1006706 h 1144516"/>
              <a:gd name="connsiteX239" fmla="*/ 2900361 w 5047226"/>
              <a:gd name="connsiteY239" fmla="*/ 1060521 h 1144516"/>
              <a:gd name="connsiteX240" fmla="*/ 2965995 w 5047226"/>
              <a:gd name="connsiteY240" fmla="*/ 1060521 h 1144516"/>
              <a:gd name="connsiteX241" fmla="*/ 2965995 w 5047226"/>
              <a:gd name="connsiteY241" fmla="*/ 1006706 h 1144516"/>
              <a:gd name="connsiteX242" fmla="*/ 2823985 w 5047226"/>
              <a:gd name="connsiteY242" fmla="*/ 1006706 h 1144516"/>
              <a:gd name="connsiteX243" fmla="*/ 2823985 w 5047226"/>
              <a:gd name="connsiteY243" fmla="*/ 1060521 h 1144516"/>
              <a:gd name="connsiteX244" fmla="*/ 2889423 w 5047226"/>
              <a:gd name="connsiteY244" fmla="*/ 1060521 h 1144516"/>
              <a:gd name="connsiteX245" fmla="*/ 2889423 w 5047226"/>
              <a:gd name="connsiteY245" fmla="*/ 1006706 h 1144516"/>
              <a:gd name="connsiteX246" fmla="*/ 1100137 w 5047226"/>
              <a:gd name="connsiteY246" fmla="*/ 1006706 h 1144516"/>
              <a:gd name="connsiteX247" fmla="*/ 1100137 w 5047226"/>
              <a:gd name="connsiteY247" fmla="*/ 1060521 h 1144516"/>
              <a:gd name="connsiteX248" fmla="*/ 1165770 w 5047226"/>
              <a:gd name="connsiteY248" fmla="*/ 1060521 h 1144516"/>
              <a:gd name="connsiteX249" fmla="*/ 1165770 w 5047226"/>
              <a:gd name="connsiteY249" fmla="*/ 1006706 h 1144516"/>
              <a:gd name="connsiteX250" fmla="*/ 1023760 w 5047226"/>
              <a:gd name="connsiteY250" fmla="*/ 1006706 h 1144516"/>
              <a:gd name="connsiteX251" fmla="*/ 1023760 w 5047226"/>
              <a:gd name="connsiteY251" fmla="*/ 1060521 h 1144516"/>
              <a:gd name="connsiteX252" fmla="*/ 1089198 w 5047226"/>
              <a:gd name="connsiteY252" fmla="*/ 1060521 h 1144516"/>
              <a:gd name="connsiteX253" fmla="*/ 1089198 w 5047226"/>
              <a:gd name="connsiteY253" fmla="*/ 1006706 h 1144516"/>
              <a:gd name="connsiteX254" fmla="*/ 648713 w 5047226"/>
              <a:gd name="connsiteY254" fmla="*/ 1006315 h 1144516"/>
              <a:gd name="connsiteX255" fmla="*/ 686120 w 5047226"/>
              <a:gd name="connsiteY255" fmla="*/ 1026533 h 1144516"/>
              <a:gd name="connsiteX256" fmla="*/ 679869 w 5047226"/>
              <a:gd name="connsiteY256" fmla="*/ 1035714 h 1144516"/>
              <a:gd name="connsiteX257" fmla="*/ 642951 w 5047226"/>
              <a:gd name="connsiteY257" fmla="*/ 1014520 h 1144516"/>
              <a:gd name="connsiteX258" fmla="*/ 2239732 w 5047226"/>
              <a:gd name="connsiteY258" fmla="*/ 1005339 h 1144516"/>
              <a:gd name="connsiteX259" fmla="*/ 2239732 w 5047226"/>
              <a:gd name="connsiteY259" fmla="*/ 1022724 h 1144516"/>
              <a:gd name="connsiteX260" fmla="*/ 2356739 w 5047226"/>
              <a:gd name="connsiteY260" fmla="*/ 1022724 h 1144516"/>
              <a:gd name="connsiteX261" fmla="*/ 2356739 w 5047226"/>
              <a:gd name="connsiteY261" fmla="*/ 1005339 h 1144516"/>
              <a:gd name="connsiteX262" fmla="*/ 707314 w 5047226"/>
              <a:gd name="connsiteY262" fmla="*/ 1004167 h 1144516"/>
              <a:gd name="connsiteX263" fmla="*/ 718546 w 5047226"/>
              <a:gd name="connsiteY263" fmla="*/ 1004167 h 1144516"/>
              <a:gd name="connsiteX264" fmla="*/ 711123 w 5047226"/>
              <a:gd name="connsiteY264" fmla="*/ 1075172 h 1144516"/>
              <a:gd name="connsiteX265" fmla="*/ 787109 w 5047226"/>
              <a:gd name="connsiteY265" fmla="*/ 1075172 h 1144516"/>
              <a:gd name="connsiteX266" fmla="*/ 787109 w 5047226"/>
              <a:gd name="connsiteY266" fmla="*/ 1085329 h 1144516"/>
              <a:gd name="connsiteX267" fmla="*/ 707314 w 5047226"/>
              <a:gd name="connsiteY267" fmla="*/ 1085329 h 1144516"/>
              <a:gd name="connsiteX268" fmla="*/ 702724 w 5047226"/>
              <a:gd name="connsiteY268" fmla="*/ 1093338 h 1144516"/>
              <a:gd name="connsiteX269" fmla="*/ 783886 w 5047226"/>
              <a:gd name="connsiteY269" fmla="*/ 1129964 h 1144516"/>
              <a:gd name="connsiteX270" fmla="*/ 777538 w 5047226"/>
              <a:gd name="connsiteY270" fmla="*/ 1139926 h 1144516"/>
              <a:gd name="connsiteX271" fmla="*/ 696473 w 5047226"/>
              <a:gd name="connsiteY271" fmla="*/ 1101542 h 1144516"/>
              <a:gd name="connsiteX272" fmla="*/ 608083 w 5047226"/>
              <a:gd name="connsiteY272" fmla="*/ 1142954 h 1144516"/>
              <a:gd name="connsiteX273" fmla="*/ 601735 w 5047226"/>
              <a:gd name="connsiteY273" fmla="*/ 1132308 h 1144516"/>
              <a:gd name="connsiteX274" fmla="*/ 694715 w 5047226"/>
              <a:gd name="connsiteY274" fmla="*/ 1085329 h 1144516"/>
              <a:gd name="connsiteX275" fmla="*/ 603493 w 5047226"/>
              <a:gd name="connsiteY275" fmla="*/ 1085329 h 1144516"/>
              <a:gd name="connsiteX276" fmla="*/ 603493 w 5047226"/>
              <a:gd name="connsiteY276" fmla="*/ 1075172 h 1144516"/>
              <a:gd name="connsiteX277" fmla="*/ 699305 w 5047226"/>
              <a:gd name="connsiteY277" fmla="*/ 1075172 h 1144516"/>
              <a:gd name="connsiteX278" fmla="*/ 707314 w 5047226"/>
              <a:gd name="connsiteY278" fmla="*/ 1004167 h 1144516"/>
              <a:gd name="connsiteX279" fmla="*/ 1708416 w 5047226"/>
              <a:gd name="connsiteY279" fmla="*/ 1000748 h 1144516"/>
              <a:gd name="connsiteX280" fmla="*/ 1717889 w 5047226"/>
              <a:gd name="connsiteY280" fmla="*/ 1003971 h 1144516"/>
              <a:gd name="connsiteX281" fmla="*/ 1711736 w 5047226"/>
              <a:gd name="connsiteY281" fmla="*/ 1017254 h 1144516"/>
              <a:gd name="connsiteX282" fmla="*/ 1710076 w 5047226"/>
              <a:gd name="connsiteY282" fmla="*/ 1020966 h 1144516"/>
              <a:gd name="connsiteX283" fmla="*/ 1779616 w 5047226"/>
              <a:gd name="connsiteY283" fmla="*/ 1020966 h 1144516"/>
              <a:gd name="connsiteX284" fmla="*/ 1779616 w 5047226"/>
              <a:gd name="connsiteY284" fmla="*/ 1030147 h 1144516"/>
              <a:gd name="connsiteX285" fmla="*/ 1740256 w 5047226"/>
              <a:gd name="connsiteY285" fmla="*/ 1030147 h 1144516"/>
              <a:gd name="connsiteX286" fmla="*/ 1738693 w 5047226"/>
              <a:gd name="connsiteY286" fmla="*/ 1066382 h 1144516"/>
              <a:gd name="connsiteX287" fmla="*/ 1786844 w 5047226"/>
              <a:gd name="connsiteY287" fmla="*/ 1066382 h 1144516"/>
              <a:gd name="connsiteX288" fmla="*/ 1786844 w 5047226"/>
              <a:gd name="connsiteY288" fmla="*/ 1075758 h 1144516"/>
              <a:gd name="connsiteX289" fmla="*/ 1739474 w 5047226"/>
              <a:gd name="connsiteY289" fmla="*/ 1075758 h 1144516"/>
              <a:gd name="connsiteX290" fmla="*/ 1788894 w 5047226"/>
              <a:gd name="connsiteY290" fmla="*/ 1131917 h 1144516"/>
              <a:gd name="connsiteX291" fmla="*/ 1781667 w 5047226"/>
              <a:gd name="connsiteY291" fmla="*/ 1140903 h 1144516"/>
              <a:gd name="connsiteX292" fmla="*/ 1733809 w 5047226"/>
              <a:gd name="connsiteY292" fmla="*/ 1083376 h 1144516"/>
              <a:gd name="connsiteX293" fmla="*/ 1681068 w 5047226"/>
              <a:gd name="connsiteY293" fmla="*/ 1142758 h 1144516"/>
              <a:gd name="connsiteX294" fmla="*/ 1674036 w 5047226"/>
              <a:gd name="connsiteY294" fmla="*/ 1133773 h 1144516"/>
              <a:gd name="connsiteX295" fmla="*/ 1726289 w 5047226"/>
              <a:gd name="connsiteY295" fmla="*/ 1075758 h 1144516"/>
              <a:gd name="connsiteX296" fmla="*/ 1678431 w 5047226"/>
              <a:gd name="connsiteY296" fmla="*/ 1075758 h 1144516"/>
              <a:gd name="connsiteX297" fmla="*/ 1678431 w 5047226"/>
              <a:gd name="connsiteY297" fmla="*/ 1066382 h 1144516"/>
              <a:gd name="connsiteX298" fmla="*/ 1728242 w 5047226"/>
              <a:gd name="connsiteY298" fmla="*/ 1066382 h 1144516"/>
              <a:gd name="connsiteX299" fmla="*/ 1729805 w 5047226"/>
              <a:gd name="connsiteY299" fmla="*/ 1030147 h 1144516"/>
              <a:gd name="connsiteX300" fmla="*/ 1705486 w 5047226"/>
              <a:gd name="connsiteY300" fmla="*/ 1030147 h 1144516"/>
              <a:gd name="connsiteX301" fmla="*/ 1692007 w 5047226"/>
              <a:gd name="connsiteY301" fmla="*/ 1053099 h 1144516"/>
              <a:gd name="connsiteX302" fmla="*/ 1683803 w 5047226"/>
              <a:gd name="connsiteY302" fmla="*/ 1047532 h 1144516"/>
              <a:gd name="connsiteX303" fmla="*/ 1708416 w 5047226"/>
              <a:gd name="connsiteY303" fmla="*/ 1000748 h 1144516"/>
              <a:gd name="connsiteX304" fmla="*/ 4115557 w 5047226"/>
              <a:gd name="connsiteY304" fmla="*/ 999479 h 1144516"/>
              <a:gd name="connsiteX305" fmla="*/ 4115557 w 5047226"/>
              <a:gd name="connsiteY305" fmla="*/ 1032491 h 1144516"/>
              <a:gd name="connsiteX306" fmla="*/ 4115557 w 5047226"/>
              <a:gd name="connsiteY306" fmla="*/ 1040304 h 1144516"/>
              <a:gd name="connsiteX307" fmla="*/ 4115362 w 5047226"/>
              <a:gd name="connsiteY307" fmla="*/ 1045578 h 1144516"/>
              <a:gd name="connsiteX308" fmla="*/ 4159215 w 5047226"/>
              <a:gd name="connsiteY308" fmla="*/ 1045578 h 1144516"/>
              <a:gd name="connsiteX309" fmla="*/ 4159215 w 5047226"/>
              <a:gd name="connsiteY309" fmla="*/ 999479 h 1144516"/>
              <a:gd name="connsiteX310" fmla="*/ 3038855 w 5047226"/>
              <a:gd name="connsiteY310" fmla="*/ 997525 h 1144516"/>
              <a:gd name="connsiteX311" fmla="*/ 3150979 w 5047226"/>
              <a:gd name="connsiteY311" fmla="*/ 997525 h 1144516"/>
              <a:gd name="connsiteX312" fmla="*/ 3150979 w 5047226"/>
              <a:gd name="connsiteY312" fmla="*/ 1006706 h 1144516"/>
              <a:gd name="connsiteX313" fmla="*/ 3099800 w 5047226"/>
              <a:gd name="connsiteY313" fmla="*/ 1006706 h 1144516"/>
              <a:gd name="connsiteX314" fmla="*/ 3099800 w 5047226"/>
              <a:gd name="connsiteY314" fmla="*/ 1037179 h 1144516"/>
              <a:gd name="connsiteX315" fmla="*/ 3146779 w 5047226"/>
              <a:gd name="connsiteY315" fmla="*/ 1037179 h 1144516"/>
              <a:gd name="connsiteX316" fmla="*/ 3146779 w 5047226"/>
              <a:gd name="connsiteY316" fmla="*/ 1046360 h 1144516"/>
              <a:gd name="connsiteX317" fmla="*/ 3099800 w 5047226"/>
              <a:gd name="connsiteY317" fmla="*/ 1046360 h 1144516"/>
              <a:gd name="connsiteX318" fmla="*/ 3099800 w 5047226"/>
              <a:gd name="connsiteY318" fmla="*/ 1089138 h 1144516"/>
              <a:gd name="connsiteX319" fmla="*/ 3154397 w 5047226"/>
              <a:gd name="connsiteY319" fmla="*/ 1089138 h 1144516"/>
              <a:gd name="connsiteX320" fmla="*/ 3154397 w 5047226"/>
              <a:gd name="connsiteY320" fmla="*/ 1098319 h 1144516"/>
              <a:gd name="connsiteX321" fmla="*/ 3035632 w 5047226"/>
              <a:gd name="connsiteY321" fmla="*/ 1098319 h 1144516"/>
              <a:gd name="connsiteX322" fmla="*/ 3035632 w 5047226"/>
              <a:gd name="connsiteY322" fmla="*/ 1089138 h 1144516"/>
              <a:gd name="connsiteX323" fmla="*/ 3089643 w 5047226"/>
              <a:gd name="connsiteY323" fmla="*/ 1089138 h 1144516"/>
              <a:gd name="connsiteX324" fmla="*/ 3089643 w 5047226"/>
              <a:gd name="connsiteY324" fmla="*/ 1046360 h 1144516"/>
              <a:gd name="connsiteX325" fmla="*/ 3042762 w 5047226"/>
              <a:gd name="connsiteY325" fmla="*/ 1046360 h 1144516"/>
              <a:gd name="connsiteX326" fmla="*/ 3042762 w 5047226"/>
              <a:gd name="connsiteY326" fmla="*/ 1037179 h 1144516"/>
              <a:gd name="connsiteX327" fmla="*/ 3089643 w 5047226"/>
              <a:gd name="connsiteY327" fmla="*/ 1037179 h 1144516"/>
              <a:gd name="connsiteX328" fmla="*/ 3089643 w 5047226"/>
              <a:gd name="connsiteY328" fmla="*/ 1006706 h 1144516"/>
              <a:gd name="connsiteX329" fmla="*/ 3038855 w 5047226"/>
              <a:gd name="connsiteY329" fmla="*/ 1006706 h 1144516"/>
              <a:gd name="connsiteX330" fmla="*/ 2618783 w 5047226"/>
              <a:gd name="connsiteY330" fmla="*/ 996549 h 1144516"/>
              <a:gd name="connsiteX331" fmla="*/ 2618783 w 5047226"/>
              <a:gd name="connsiteY331" fmla="*/ 1049485 h 1144516"/>
              <a:gd name="connsiteX332" fmla="*/ 2668594 w 5047226"/>
              <a:gd name="connsiteY332" fmla="*/ 1049485 h 1144516"/>
              <a:gd name="connsiteX333" fmla="*/ 2668594 w 5047226"/>
              <a:gd name="connsiteY333" fmla="*/ 996549 h 1144516"/>
              <a:gd name="connsiteX334" fmla="*/ 2229477 w 5047226"/>
              <a:gd name="connsiteY334" fmla="*/ 996353 h 1144516"/>
              <a:gd name="connsiteX335" fmla="*/ 2366896 w 5047226"/>
              <a:gd name="connsiteY335" fmla="*/ 996353 h 1144516"/>
              <a:gd name="connsiteX336" fmla="*/ 2366896 w 5047226"/>
              <a:gd name="connsiteY336" fmla="*/ 1058568 h 1144516"/>
              <a:gd name="connsiteX337" fmla="*/ 2229477 w 5047226"/>
              <a:gd name="connsiteY337" fmla="*/ 1058568 h 1144516"/>
              <a:gd name="connsiteX338" fmla="*/ 920134 w 5047226"/>
              <a:gd name="connsiteY338" fmla="*/ 991763 h 1144516"/>
              <a:gd name="connsiteX339" fmla="*/ 930584 w 5047226"/>
              <a:gd name="connsiteY339" fmla="*/ 991763 h 1144516"/>
              <a:gd name="connsiteX340" fmla="*/ 929901 w 5047226"/>
              <a:gd name="connsiteY340" fmla="*/ 1025361 h 1144516"/>
              <a:gd name="connsiteX341" fmla="*/ 913981 w 5047226"/>
              <a:gd name="connsiteY341" fmla="*/ 1095877 h 1144516"/>
              <a:gd name="connsiteX342" fmla="*/ 859970 w 5047226"/>
              <a:gd name="connsiteY342" fmla="*/ 1142368 h 1144516"/>
              <a:gd name="connsiteX343" fmla="*/ 851766 w 5047226"/>
              <a:gd name="connsiteY343" fmla="*/ 1133968 h 1144516"/>
              <a:gd name="connsiteX344" fmla="*/ 919548 w 5047226"/>
              <a:gd name="connsiteY344" fmla="*/ 1036007 h 1144516"/>
              <a:gd name="connsiteX345" fmla="*/ 919352 w 5047226"/>
              <a:gd name="connsiteY345" fmla="*/ 1029170 h 1144516"/>
              <a:gd name="connsiteX346" fmla="*/ 920134 w 5047226"/>
              <a:gd name="connsiteY346" fmla="*/ 991763 h 1144516"/>
              <a:gd name="connsiteX347" fmla="*/ 32230 w 5047226"/>
              <a:gd name="connsiteY347" fmla="*/ 990493 h 1144516"/>
              <a:gd name="connsiteX348" fmla="*/ 32230 w 5047226"/>
              <a:gd name="connsiteY348" fmla="*/ 1003288 h 1144516"/>
              <a:gd name="connsiteX349" fmla="*/ 156855 w 5047226"/>
              <a:gd name="connsiteY349" fmla="*/ 1003288 h 1144516"/>
              <a:gd name="connsiteX350" fmla="*/ 156855 w 5047226"/>
              <a:gd name="connsiteY350" fmla="*/ 990493 h 1144516"/>
              <a:gd name="connsiteX351" fmla="*/ 1604789 w 5047226"/>
              <a:gd name="connsiteY351" fmla="*/ 987563 h 1144516"/>
              <a:gd name="connsiteX352" fmla="*/ 1674036 w 5047226"/>
              <a:gd name="connsiteY352" fmla="*/ 987563 h 1144516"/>
              <a:gd name="connsiteX353" fmla="*/ 1674036 w 5047226"/>
              <a:gd name="connsiteY353" fmla="*/ 996939 h 1144516"/>
              <a:gd name="connsiteX354" fmla="*/ 1631648 w 5047226"/>
              <a:gd name="connsiteY354" fmla="*/ 996939 h 1144516"/>
              <a:gd name="connsiteX355" fmla="*/ 1631258 w 5047226"/>
              <a:gd name="connsiteY355" fmla="*/ 1029951 h 1144516"/>
              <a:gd name="connsiteX356" fmla="*/ 1668274 w 5047226"/>
              <a:gd name="connsiteY356" fmla="*/ 1029951 h 1144516"/>
              <a:gd name="connsiteX357" fmla="*/ 1665637 w 5047226"/>
              <a:gd name="connsiteY357" fmla="*/ 1113555 h 1144516"/>
              <a:gd name="connsiteX358" fmla="*/ 1644052 w 5047226"/>
              <a:gd name="connsiteY358" fmla="*/ 1135922 h 1144516"/>
              <a:gd name="connsiteX359" fmla="*/ 1637801 w 5047226"/>
              <a:gd name="connsiteY359" fmla="*/ 1136117 h 1144516"/>
              <a:gd name="connsiteX360" fmla="*/ 1634578 w 5047226"/>
              <a:gd name="connsiteY360" fmla="*/ 1136117 h 1144516"/>
              <a:gd name="connsiteX361" fmla="*/ 1629597 w 5047226"/>
              <a:gd name="connsiteY361" fmla="*/ 1136117 h 1144516"/>
              <a:gd name="connsiteX362" fmla="*/ 1627448 w 5047226"/>
              <a:gd name="connsiteY362" fmla="*/ 1125764 h 1144516"/>
              <a:gd name="connsiteX363" fmla="*/ 1642001 w 5047226"/>
              <a:gd name="connsiteY363" fmla="*/ 1126155 h 1144516"/>
              <a:gd name="connsiteX364" fmla="*/ 1655870 w 5047226"/>
              <a:gd name="connsiteY364" fmla="*/ 1112188 h 1144516"/>
              <a:gd name="connsiteX365" fmla="*/ 1658019 w 5047226"/>
              <a:gd name="connsiteY365" fmla="*/ 1039132 h 1144516"/>
              <a:gd name="connsiteX366" fmla="*/ 1630867 w 5047226"/>
              <a:gd name="connsiteY366" fmla="*/ 1039132 h 1144516"/>
              <a:gd name="connsiteX367" fmla="*/ 1630476 w 5047226"/>
              <a:gd name="connsiteY367" fmla="*/ 1052903 h 1144516"/>
              <a:gd name="connsiteX368" fmla="*/ 1606840 w 5047226"/>
              <a:gd name="connsiteY368" fmla="*/ 1140121 h 1144516"/>
              <a:gd name="connsiteX369" fmla="*/ 1598441 w 5047226"/>
              <a:gd name="connsiteY369" fmla="*/ 1133382 h 1144516"/>
              <a:gd name="connsiteX370" fmla="*/ 1620807 w 5047226"/>
              <a:gd name="connsiteY370" fmla="*/ 1052317 h 1144516"/>
              <a:gd name="connsiteX371" fmla="*/ 1621588 w 5047226"/>
              <a:gd name="connsiteY371" fmla="*/ 996939 h 1144516"/>
              <a:gd name="connsiteX372" fmla="*/ 1604789 w 5047226"/>
              <a:gd name="connsiteY372" fmla="*/ 996939 h 1144516"/>
              <a:gd name="connsiteX373" fmla="*/ 3022252 w 5047226"/>
              <a:gd name="connsiteY373" fmla="*/ 974085 h 1144516"/>
              <a:gd name="connsiteX374" fmla="*/ 3022252 w 5047226"/>
              <a:gd name="connsiteY374" fmla="*/ 1122541 h 1144516"/>
              <a:gd name="connsiteX375" fmla="*/ 3168071 w 5047226"/>
              <a:gd name="connsiteY375" fmla="*/ 1122541 h 1144516"/>
              <a:gd name="connsiteX376" fmla="*/ 3168071 w 5047226"/>
              <a:gd name="connsiteY376" fmla="*/ 974085 h 1144516"/>
              <a:gd name="connsiteX377" fmla="*/ 1430158 w 5047226"/>
              <a:gd name="connsiteY377" fmla="*/ 972522 h 1144516"/>
              <a:gd name="connsiteX378" fmla="*/ 1430158 w 5047226"/>
              <a:gd name="connsiteY378" fmla="*/ 1011297 h 1144516"/>
              <a:gd name="connsiteX379" fmla="*/ 1560643 w 5047226"/>
              <a:gd name="connsiteY379" fmla="*/ 1011297 h 1144516"/>
              <a:gd name="connsiteX380" fmla="*/ 1560643 w 5047226"/>
              <a:gd name="connsiteY380" fmla="*/ 972522 h 1144516"/>
              <a:gd name="connsiteX381" fmla="*/ 801369 w 5047226"/>
              <a:gd name="connsiteY381" fmla="*/ 972327 h 1144516"/>
              <a:gd name="connsiteX382" fmla="*/ 868955 w 5047226"/>
              <a:gd name="connsiteY382" fmla="*/ 972327 h 1144516"/>
              <a:gd name="connsiteX383" fmla="*/ 868955 w 5047226"/>
              <a:gd name="connsiteY383" fmla="*/ 981703 h 1144516"/>
              <a:gd name="connsiteX384" fmla="*/ 840729 w 5047226"/>
              <a:gd name="connsiteY384" fmla="*/ 981703 h 1144516"/>
              <a:gd name="connsiteX385" fmla="*/ 840729 w 5047226"/>
              <a:gd name="connsiteY385" fmla="*/ 1036495 h 1144516"/>
              <a:gd name="connsiteX386" fmla="*/ 866318 w 5047226"/>
              <a:gd name="connsiteY386" fmla="*/ 1036495 h 1144516"/>
              <a:gd name="connsiteX387" fmla="*/ 866318 w 5047226"/>
              <a:gd name="connsiteY387" fmla="*/ 1045774 h 1144516"/>
              <a:gd name="connsiteX388" fmla="*/ 840729 w 5047226"/>
              <a:gd name="connsiteY388" fmla="*/ 1045774 h 1144516"/>
              <a:gd name="connsiteX389" fmla="*/ 840729 w 5047226"/>
              <a:gd name="connsiteY389" fmla="*/ 1100370 h 1144516"/>
              <a:gd name="connsiteX390" fmla="*/ 869932 w 5047226"/>
              <a:gd name="connsiteY390" fmla="*/ 1095584 h 1144516"/>
              <a:gd name="connsiteX391" fmla="*/ 870518 w 5047226"/>
              <a:gd name="connsiteY391" fmla="*/ 1105937 h 1144516"/>
              <a:gd name="connsiteX392" fmla="*/ 801564 w 5047226"/>
              <a:gd name="connsiteY392" fmla="*/ 1116974 h 1144516"/>
              <a:gd name="connsiteX393" fmla="*/ 799122 w 5047226"/>
              <a:gd name="connsiteY393" fmla="*/ 1106133 h 1144516"/>
              <a:gd name="connsiteX394" fmla="*/ 814359 w 5047226"/>
              <a:gd name="connsiteY394" fmla="*/ 1104082 h 1144516"/>
              <a:gd name="connsiteX395" fmla="*/ 830083 w 5047226"/>
              <a:gd name="connsiteY395" fmla="*/ 1101933 h 1144516"/>
              <a:gd name="connsiteX396" fmla="*/ 830083 w 5047226"/>
              <a:gd name="connsiteY396" fmla="*/ 1045774 h 1144516"/>
              <a:gd name="connsiteX397" fmla="*/ 803713 w 5047226"/>
              <a:gd name="connsiteY397" fmla="*/ 1045774 h 1144516"/>
              <a:gd name="connsiteX398" fmla="*/ 803713 w 5047226"/>
              <a:gd name="connsiteY398" fmla="*/ 1036495 h 1144516"/>
              <a:gd name="connsiteX399" fmla="*/ 830083 w 5047226"/>
              <a:gd name="connsiteY399" fmla="*/ 1036495 h 1144516"/>
              <a:gd name="connsiteX400" fmla="*/ 830083 w 5047226"/>
              <a:gd name="connsiteY400" fmla="*/ 981703 h 1144516"/>
              <a:gd name="connsiteX401" fmla="*/ 801369 w 5047226"/>
              <a:gd name="connsiteY401" fmla="*/ 981703 h 1144516"/>
              <a:gd name="connsiteX402" fmla="*/ 3643767 w 5047226"/>
              <a:gd name="connsiteY402" fmla="*/ 971350 h 1144516"/>
              <a:gd name="connsiteX403" fmla="*/ 3646795 w 5047226"/>
              <a:gd name="connsiteY403" fmla="*/ 977113 h 1144516"/>
              <a:gd name="connsiteX404" fmla="*/ 3659785 w 5047226"/>
              <a:gd name="connsiteY404" fmla="*/ 1002702 h 1144516"/>
              <a:gd name="connsiteX405" fmla="*/ 3650799 w 5047226"/>
              <a:gd name="connsiteY405" fmla="*/ 1006901 h 1144516"/>
              <a:gd name="connsiteX406" fmla="*/ 3638395 w 5047226"/>
              <a:gd name="connsiteY406" fmla="*/ 981019 h 1144516"/>
              <a:gd name="connsiteX407" fmla="*/ 3635368 w 5047226"/>
              <a:gd name="connsiteY407" fmla="*/ 974964 h 1144516"/>
              <a:gd name="connsiteX408" fmla="*/ 2424911 w 5047226"/>
              <a:gd name="connsiteY408" fmla="*/ 971350 h 1144516"/>
              <a:gd name="connsiteX409" fmla="*/ 2454896 w 5047226"/>
              <a:gd name="connsiteY409" fmla="*/ 1026338 h 1144516"/>
              <a:gd name="connsiteX410" fmla="*/ 2444543 w 5047226"/>
              <a:gd name="connsiteY410" fmla="*/ 1031319 h 1144516"/>
              <a:gd name="connsiteX411" fmla="*/ 2415144 w 5047226"/>
              <a:gd name="connsiteY411" fmla="*/ 975941 h 1144516"/>
              <a:gd name="connsiteX412" fmla="*/ 3703833 w 5047226"/>
              <a:gd name="connsiteY412" fmla="*/ 970959 h 1144516"/>
              <a:gd name="connsiteX413" fmla="*/ 3712428 w 5047226"/>
              <a:gd name="connsiteY413" fmla="*/ 974964 h 1144516"/>
              <a:gd name="connsiteX414" fmla="*/ 3695043 w 5047226"/>
              <a:gd name="connsiteY414" fmla="*/ 1008171 h 1144516"/>
              <a:gd name="connsiteX415" fmla="*/ 3686839 w 5047226"/>
              <a:gd name="connsiteY415" fmla="*/ 1003678 h 1144516"/>
              <a:gd name="connsiteX416" fmla="*/ 3703833 w 5047226"/>
              <a:gd name="connsiteY416" fmla="*/ 970959 h 1144516"/>
              <a:gd name="connsiteX417" fmla="*/ 3415809 w 5047226"/>
              <a:gd name="connsiteY417" fmla="*/ 970959 h 1144516"/>
              <a:gd name="connsiteX418" fmla="*/ 3595812 w 5047226"/>
              <a:gd name="connsiteY418" fmla="*/ 970959 h 1144516"/>
              <a:gd name="connsiteX419" fmla="*/ 3595812 w 5047226"/>
              <a:gd name="connsiteY419" fmla="*/ 981508 h 1144516"/>
              <a:gd name="connsiteX420" fmla="*/ 3523830 w 5047226"/>
              <a:gd name="connsiteY420" fmla="*/ 981508 h 1144516"/>
              <a:gd name="connsiteX421" fmla="*/ 3417567 w 5047226"/>
              <a:gd name="connsiteY421" fmla="*/ 1089138 h 1144516"/>
              <a:gd name="connsiteX422" fmla="*/ 3409754 w 5047226"/>
              <a:gd name="connsiteY422" fmla="*/ 1080348 h 1144516"/>
              <a:gd name="connsiteX423" fmla="*/ 3510352 w 5047226"/>
              <a:gd name="connsiteY423" fmla="*/ 981508 h 1144516"/>
              <a:gd name="connsiteX424" fmla="*/ 3415809 w 5047226"/>
              <a:gd name="connsiteY424" fmla="*/ 981508 h 1144516"/>
              <a:gd name="connsiteX425" fmla="*/ 32230 w 5047226"/>
              <a:gd name="connsiteY425" fmla="*/ 970764 h 1144516"/>
              <a:gd name="connsiteX426" fmla="*/ 32230 w 5047226"/>
              <a:gd name="connsiteY426" fmla="*/ 983363 h 1144516"/>
              <a:gd name="connsiteX427" fmla="*/ 156855 w 5047226"/>
              <a:gd name="connsiteY427" fmla="*/ 983363 h 1144516"/>
              <a:gd name="connsiteX428" fmla="*/ 156855 w 5047226"/>
              <a:gd name="connsiteY428" fmla="*/ 970764 h 1144516"/>
              <a:gd name="connsiteX429" fmla="*/ 2566335 w 5047226"/>
              <a:gd name="connsiteY429" fmla="*/ 968518 h 1144516"/>
              <a:gd name="connsiteX430" fmla="*/ 2576981 w 5047226"/>
              <a:gd name="connsiteY430" fmla="*/ 973108 h 1144516"/>
              <a:gd name="connsiteX431" fmla="*/ 2542993 w 5047226"/>
              <a:gd name="connsiteY431" fmla="*/ 1030537 h 1144516"/>
              <a:gd name="connsiteX432" fmla="*/ 2532737 w 5047226"/>
              <a:gd name="connsiteY432" fmla="*/ 1024970 h 1144516"/>
              <a:gd name="connsiteX433" fmla="*/ 2566335 w 5047226"/>
              <a:gd name="connsiteY433" fmla="*/ 968518 h 1144516"/>
              <a:gd name="connsiteX434" fmla="*/ 3011801 w 5047226"/>
              <a:gd name="connsiteY434" fmla="*/ 964513 h 1144516"/>
              <a:gd name="connsiteX435" fmla="*/ 3178423 w 5047226"/>
              <a:gd name="connsiteY435" fmla="*/ 964513 h 1144516"/>
              <a:gd name="connsiteX436" fmla="*/ 3178423 w 5047226"/>
              <a:gd name="connsiteY436" fmla="*/ 1142563 h 1144516"/>
              <a:gd name="connsiteX437" fmla="*/ 3168071 w 5047226"/>
              <a:gd name="connsiteY437" fmla="*/ 1142563 h 1144516"/>
              <a:gd name="connsiteX438" fmla="*/ 3168071 w 5047226"/>
              <a:gd name="connsiteY438" fmla="*/ 1132112 h 1144516"/>
              <a:gd name="connsiteX439" fmla="*/ 3022252 w 5047226"/>
              <a:gd name="connsiteY439" fmla="*/ 1132112 h 1144516"/>
              <a:gd name="connsiteX440" fmla="*/ 3022252 w 5047226"/>
              <a:gd name="connsiteY440" fmla="*/ 1142563 h 1144516"/>
              <a:gd name="connsiteX441" fmla="*/ 3011801 w 5047226"/>
              <a:gd name="connsiteY441" fmla="*/ 1142563 h 1144516"/>
              <a:gd name="connsiteX442" fmla="*/ 876769 w 5047226"/>
              <a:gd name="connsiteY442" fmla="*/ 964123 h 1144516"/>
              <a:gd name="connsiteX443" fmla="*/ 973558 w 5047226"/>
              <a:gd name="connsiteY443" fmla="*/ 964123 h 1144516"/>
              <a:gd name="connsiteX444" fmla="*/ 973558 w 5047226"/>
              <a:gd name="connsiteY444" fmla="*/ 1077711 h 1144516"/>
              <a:gd name="connsiteX445" fmla="*/ 962912 w 5047226"/>
              <a:gd name="connsiteY445" fmla="*/ 1077711 h 1144516"/>
              <a:gd name="connsiteX446" fmla="*/ 962912 w 5047226"/>
              <a:gd name="connsiteY446" fmla="*/ 974085 h 1144516"/>
              <a:gd name="connsiteX447" fmla="*/ 887317 w 5047226"/>
              <a:gd name="connsiteY447" fmla="*/ 974085 h 1144516"/>
              <a:gd name="connsiteX448" fmla="*/ 887317 w 5047226"/>
              <a:gd name="connsiteY448" fmla="*/ 1078981 h 1144516"/>
              <a:gd name="connsiteX449" fmla="*/ 876769 w 5047226"/>
              <a:gd name="connsiteY449" fmla="*/ 1078981 h 1144516"/>
              <a:gd name="connsiteX450" fmla="*/ 22268 w 5047226"/>
              <a:gd name="connsiteY450" fmla="*/ 963537 h 1144516"/>
              <a:gd name="connsiteX451" fmla="*/ 166817 w 5047226"/>
              <a:gd name="connsiteY451" fmla="*/ 963537 h 1144516"/>
              <a:gd name="connsiteX452" fmla="*/ 166817 w 5047226"/>
              <a:gd name="connsiteY452" fmla="*/ 1010515 h 1144516"/>
              <a:gd name="connsiteX453" fmla="*/ 22268 w 5047226"/>
              <a:gd name="connsiteY453" fmla="*/ 1010515 h 1144516"/>
              <a:gd name="connsiteX454" fmla="*/ 1419415 w 5047226"/>
              <a:gd name="connsiteY454" fmla="*/ 962755 h 1144516"/>
              <a:gd name="connsiteX455" fmla="*/ 1571387 w 5047226"/>
              <a:gd name="connsiteY455" fmla="*/ 962755 h 1144516"/>
              <a:gd name="connsiteX456" fmla="*/ 1571387 w 5047226"/>
              <a:gd name="connsiteY456" fmla="*/ 1021161 h 1144516"/>
              <a:gd name="connsiteX457" fmla="*/ 1511418 w 5047226"/>
              <a:gd name="connsiteY457" fmla="*/ 1021161 h 1144516"/>
              <a:gd name="connsiteX458" fmla="*/ 1516985 w 5047226"/>
              <a:gd name="connsiteY458" fmla="*/ 1060521 h 1144516"/>
              <a:gd name="connsiteX459" fmla="*/ 1586818 w 5047226"/>
              <a:gd name="connsiteY459" fmla="*/ 1060521 h 1144516"/>
              <a:gd name="connsiteX460" fmla="*/ 1586818 w 5047226"/>
              <a:gd name="connsiteY460" fmla="*/ 1070581 h 1144516"/>
              <a:gd name="connsiteX461" fmla="*/ 1519427 w 5047226"/>
              <a:gd name="connsiteY461" fmla="*/ 1070581 h 1144516"/>
              <a:gd name="connsiteX462" fmla="*/ 1543063 w 5047226"/>
              <a:gd name="connsiteY462" fmla="*/ 1118341 h 1144516"/>
              <a:gd name="connsiteX463" fmla="*/ 1561034 w 5047226"/>
              <a:gd name="connsiteY463" fmla="*/ 1129573 h 1144516"/>
              <a:gd name="connsiteX464" fmla="*/ 1572070 w 5047226"/>
              <a:gd name="connsiteY464" fmla="*/ 1118341 h 1144516"/>
              <a:gd name="connsiteX465" fmla="*/ 1577638 w 5047226"/>
              <a:gd name="connsiteY465" fmla="*/ 1089334 h 1144516"/>
              <a:gd name="connsiteX466" fmla="*/ 1587600 w 5047226"/>
              <a:gd name="connsiteY466" fmla="*/ 1092947 h 1144516"/>
              <a:gd name="connsiteX467" fmla="*/ 1581447 w 5047226"/>
              <a:gd name="connsiteY467" fmla="*/ 1122346 h 1144516"/>
              <a:gd name="connsiteX468" fmla="*/ 1562206 w 5047226"/>
              <a:gd name="connsiteY468" fmla="*/ 1141196 h 1144516"/>
              <a:gd name="connsiteX469" fmla="*/ 1535640 w 5047226"/>
              <a:gd name="connsiteY469" fmla="*/ 1126741 h 1144516"/>
              <a:gd name="connsiteX470" fmla="*/ 1508391 w 5047226"/>
              <a:gd name="connsiteY470" fmla="*/ 1070581 h 1144516"/>
              <a:gd name="connsiteX471" fmla="*/ 1430158 w 5047226"/>
              <a:gd name="connsiteY471" fmla="*/ 1070581 h 1144516"/>
              <a:gd name="connsiteX472" fmla="*/ 1430158 w 5047226"/>
              <a:gd name="connsiteY472" fmla="*/ 1127131 h 1144516"/>
              <a:gd name="connsiteX473" fmla="*/ 1479578 w 5047226"/>
              <a:gd name="connsiteY473" fmla="*/ 1108574 h 1144516"/>
              <a:gd name="connsiteX474" fmla="*/ 1479578 w 5047226"/>
              <a:gd name="connsiteY474" fmla="*/ 1115606 h 1144516"/>
              <a:gd name="connsiteX475" fmla="*/ 1479774 w 5047226"/>
              <a:gd name="connsiteY475" fmla="*/ 1120392 h 1144516"/>
              <a:gd name="connsiteX476" fmla="*/ 1433772 w 5047226"/>
              <a:gd name="connsiteY476" fmla="*/ 1137191 h 1144516"/>
              <a:gd name="connsiteX477" fmla="*/ 1421368 w 5047226"/>
              <a:gd name="connsiteY477" fmla="*/ 1143149 h 1144516"/>
              <a:gd name="connsiteX478" fmla="*/ 1414824 w 5047226"/>
              <a:gd name="connsiteY478" fmla="*/ 1134163 h 1144516"/>
              <a:gd name="connsiteX479" fmla="*/ 1419415 w 5047226"/>
              <a:gd name="connsiteY479" fmla="*/ 1122150 h 1144516"/>
              <a:gd name="connsiteX480" fmla="*/ 3795251 w 5047226"/>
              <a:gd name="connsiteY480" fmla="*/ 962365 h 1144516"/>
              <a:gd name="connsiteX481" fmla="*/ 3798669 w 5047226"/>
              <a:gd name="connsiteY481" fmla="*/ 972131 h 1144516"/>
              <a:gd name="connsiteX482" fmla="*/ 3733036 w 5047226"/>
              <a:gd name="connsiteY482" fmla="*/ 978675 h 1144516"/>
              <a:gd name="connsiteX483" fmla="*/ 3733036 w 5047226"/>
              <a:gd name="connsiteY483" fmla="*/ 1026728 h 1144516"/>
              <a:gd name="connsiteX484" fmla="*/ 3799060 w 5047226"/>
              <a:gd name="connsiteY484" fmla="*/ 1026728 h 1144516"/>
              <a:gd name="connsiteX485" fmla="*/ 3799060 w 5047226"/>
              <a:gd name="connsiteY485" fmla="*/ 1036495 h 1144516"/>
              <a:gd name="connsiteX486" fmla="*/ 3775229 w 5047226"/>
              <a:gd name="connsiteY486" fmla="*/ 1036495 h 1144516"/>
              <a:gd name="connsiteX487" fmla="*/ 3775229 w 5047226"/>
              <a:gd name="connsiteY487" fmla="*/ 1141782 h 1144516"/>
              <a:gd name="connsiteX488" fmla="*/ 3764974 w 5047226"/>
              <a:gd name="connsiteY488" fmla="*/ 1141782 h 1144516"/>
              <a:gd name="connsiteX489" fmla="*/ 3764974 w 5047226"/>
              <a:gd name="connsiteY489" fmla="*/ 1036495 h 1144516"/>
              <a:gd name="connsiteX490" fmla="*/ 3733036 w 5047226"/>
              <a:gd name="connsiteY490" fmla="*/ 1036495 h 1144516"/>
              <a:gd name="connsiteX491" fmla="*/ 3733036 w 5047226"/>
              <a:gd name="connsiteY491" fmla="*/ 1048508 h 1144516"/>
              <a:gd name="connsiteX492" fmla="*/ 3728250 w 5047226"/>
              <a:gd name="connsiteY492" fmla="*/ 1100175 h 1144516"/>
              <a:gd name="connsiteX493" fmla="*/ 3709205 w 5047226"/>
              <a:gd name="connsiteY493" fmla="*/ 1142368 h 1144516"/>
              <a:gd name="connsiteX494" fmla="*/ 3700024 w 5047226"/>
              <a:gd name="connsiteY494" fmla="*/ 1135922 h 1144516"/>
              <a:gd name="connsiteX495" fmla="*/ 3717995 w 5047226"/>
              <a:gd name="connsiteY495" fmla="*/ 1097831 h 1144516"/>
              <a:gd name="connsiteX496" fmla="*/ 3722781 w 5047226"/>
              <a:gd name="connsiteY496" fmla="*/ 1049094 h 1144516"/>
              <a:gd name="connsiteX497" fmla="*/ 3722781 w 5047226"/>
              <a:gd name="connsiteY497" fmla="*/ 969885 h 1144516"/>
              <a:gd name="connsiteX498" fmla="*/ 3795251 w 5047226"/>
              <a:gd name="connsiteY498" fmla="*/ 962365 h 1144516"/>
              <a:gd name="connsiteX499" fmla="*/ 3618373 w 5047226"/>
              <a:gd name="connsiteY499" fmla="*/ 962169 h 1144516"/>
              <a:gd name="connsiteX500" fmla="*/ 3628433 w 5047226"/>
              <a:gd name="connsiteY500" fmla="*/ 962169 h 1144516"/>
              <a:gd name="connsiteX501" fmla="*/ 3628433 w 5047226"/>
              <a:gd name="connsiteY501" fmla="*/ 1118341 h 1144516"/>
              <a:gd name="connsiteX502" fmla="*/ 3697973 w 5047226"/>
              <a:gd name="connsiteY502" fmla="*/ 1118341 h 1144516"/>
              <a:gd name="connsiteX503" fmla="*/ 3697973 w 5047226"/>
              <a:gd name="connsiteY503" fmla="*/ 1127717 h 1144516"/>
              <a:gd name="connsiteX504" fmla="*/ 3618373 w 5047226"/>
              <a:gd name="connsiteY504" fmla="*/ 1127717 h 1144516"/>
              <a:gd name="connsiteX505" fmla="*/ 4040157 w 5047226"/>
              <a:gd name="connsiteY505" fmla="*/ 958751 h 1144516"/>
              <a:gd name="connsiteX506" fmla="*/ 4064965 w 5047226"/>
              <a:gd name="connsiteY506" fmla="*/ 992544 h 1144516"/>
              <a:gd name="connsiteX507" fmla="*/ 4055979 w 5047226"/>
              <a:gd name="connsiteY507" fmla="*/ 998307 h 1144516"/>
              <a:gd name="connsiteX508" fmla="*/ 4031953 w 5047226"/>
              <a:gd name="connsiteY508" fmla="*/ 964123 h 1144516"/>
              <a:gd name="connsiteX509" fmla="*/ 2490935 w 5047226"/>
              <a:gd name="connsiteY509" fmla="*/ 958751 h 1144516"/>
              <a:gd name="connsiteX510" fmla="*/ 2509102 w 5047226"/>
              <a:gd name="connsiteY510" fmla="*/ 1021942 h 1144516"/>
              <a:gd name="connsiteX511" fmla="*/ 2497577 w 5047226"/>
              <a:gd name="connsiteY511" fmla="*/ 1024970 h 1144516"/>
              <a:gd name="connsiteX512" fmla="*/ 2479899 w 5047226"/>
              <a:gd name="connsiteY512" fmla="*/ 961290 h 1144516"/>
              <a:gd name="connsiteX513" fmla="*/ 431108 w 5047226"/>
              <a:gd name="connsiteY513" fmla="*/ 958556 h 1144516"/>
              <a:gd name="connsiteX514" fmla="*/ 460311 w 5047226"/>
              <a:gd name="connsiteY514" fmla="*/ 985707 h 1144516"/>
              <a:gd name="connsiteX515" fmla="*/ 451520 w 5047226"/>
              <a:gd name="connsiteY515" fmla="*/ 993716 h 1144516"/>
              <a:gd name="connsiteX516" fmla="*/ 423099 w 5047226"/>
              <a:gd name="connsiteY516" fmla="*/ 965295 h 1144516"/>
              <a:gd name="connsiteX517" fmla="*/ 3669259 w 5047226"/>
              <a:gd name="connsiteY517" fmla="*/ 957481 h 1144516"/>
              <a:gd name="connsiteX518" fmla="*/ 3679221 w 5047226"/>
              <a:gd name="connsiteY518" fmla="*/ 957481 h 1144516"/>
              <a:gd name="connsiteX519" fmla="*/ 3679221 w 5047226"/>
              <a:gd name="connsiteY519" fmla="*/ 1023310 h 1144516"/>
              <a:gd name="connsiteX520" fmla="*/ 3708619 w 5047226"/>
              <a:gd name="connsiteY520" fmla="*/ 1023310 h 1144516"/>
              <a:gd name="connsiteX521" fmla="*/ 3708619 w 5047226"/>
              <a:gd name="connsiteY521" fmla="*/ 1032491 h 1144516"/>
              <a:gd name="connsiteX522" fmla="*/ 3679221 w 5047226"/>
              <a:gd name="connsiteY522" fmla="*/ 1032491 h 1144516"/>
              <a:gd name="connsiteX523" fmla="*/ 3679221 w 5047226"/>
              <a:gd name="connsiteY523" fmla="*/ 1051927 h 1144516"/>
              <a:gd name="connsiteX524" fmla="*/ 3683811 w 5047226"/>
              <a:gd name="connsiteY524" fmla="*/ 1047922 h 1144516"/>
              <a:gd name="connsiteX525" fmla="*/ 3709400 w 5047226"/>
              <a:gd name="connsiteY525" fmla="*/ 1073902 h 1144516"/>
              <a:gd name="connsiteX526" fmla="*/ 3701978 w 5047226"/>
              <a:gd name="connsiteY526" fmla="*/ 1080543 h 1144516"/>
              <a:gd name="connsiteX527" fmla="*/ 3700415 w 5047226"/>
              <a:gd name="connsiteY527" fmla="*/ 1078785 h 1144516"/>
              <a:gd name="connsiteX528" fmla="*/ 3679221 w 5047226"/>
              <a:gd name="connsiteY528" fmla="*/ 1055736 h 1144516"/>
              <a:gd name="connsiteX529" fmla="*/ 3679221 w 5047226"/>
              <a:gd name="connsiteY529" fmla="*/ 1109551 h 1144516"/>
              <a:gd name="connsiteX530" fmla="*/ 3669259 w 5047226"/>
              <a:gd name="connsiteY530" fmla="*/ 1109551 h 1144516"/>
              <a:gd name="connsiteX531" fmla="*/ 3669259 w 5047226"/>
              <a:gd name="connsiteY531" fmla="*/ 1044504 h 1144516"/>
              <a:gd name="connsiteX532" fmla="*/ 3638395 w 5047226"/>
              <a:gd name="connsiteY532" fmla="*/ 1095975 h 1144516"/>
              <a:gd name="connsiteX533" fmla="*/ 3632047 w 5047226"/>
              <a:gd name="connsiteY533" fmla="*/ 1087380 h 1144516"/>
              <a:gd name="connsiteX534" fmla="*/ 3667208 w 5047226"/>
              <a:gd name="connsiteY534" fmla="*/ 1032491 h 1144516"/>
              <a:gd name="connsiteX535" fmla="*/ 3636637 w 5047226"/>
              <a:gd name="connsiteY535" fmla="*/ 1032491 h 1144516"/>
              <a:gd name="connsiteX536" fmla="*/ 3636637 w 5047226"/>
              <a:gd name="connsiteY536" fmla="*/ 1023310 h 1144516"/>
              <a:gd name="connsiteX537" fmla="*/ 3669259 w 5047226"/>
              <a:gd name="connsiteY537" fmla="*/ 1023310 h 1144516"/>
              <a:gd name="connsiteX538" fmla="*/ 1304947 w 5047226"/>
              <a:gd name="connsiteY538" fmla="*/ 956895 h 1144516"/>
              <a:gd name="connsiteX539" fmla="*/ 1315593 w 5047226"/>
              <a:gd name="connsiteY539" fmla="*/ 956895 h 1144516"/>
              <a:gd name="connsiteX540" fmla="*/ 1315593 w 5047226"/>
              <a:gd name="connsiteY540" fmla="*/ 1000358 h 1144516"/>
              <a:gd name="connsiteX541" fmla="*/ 1369799 w 5047226"/>
              <a:gd name="connsiteY541" fmla="*/ 967932 h 1144516"/>
              <a:gd name="connsiteX542" fmla="*/ 1377222 w 5047226"/>
              <a:gd name="connsiteY542" fmla="*/ 975550 h 1144516"/>
              <a:gd name="connsiteX543" fmla="*/ 1315593 w 5047226"/>
              <a:gd name="connsiteY543" fmla="*/ 1011687 h 1144516"/>
              <a:gd name="connsiteX544" fmla="*/ 1315593 w 5047226"/>
              <a:gd name="connsiteY544" fmla="*/ 1027119 h 1144516"/>
              <a:gd name="connsiteX545" fmla="*/ 1319402 w 5047226"/>
              <a:gd name="connsiteY545" fmla="*/ 1040206 h 1144516"/>
              <a:gd name="connsiteX546" fmla="*/ 1333955 w 5047226"/>
              <a:gd name="connsiteY546" fmla="*/ 1043527 h 1144516"/>
              <a:gd name="connsiteX547" fmla="*/ 1353781 w 5047226"/>
              <a:gd name="connsiteY547" fmla="*/ 1043527 h 1144516"/>
              <a:gd name="connsiteX548" fmla="*/ 1373803 w 5047226"/>
              <a:gd name="connsiteY548" fmla="*/ 1030342 h 1144516"/>
              <a:gd name="connsiteX549" fmla="*/ 1377027 w 5047226"/>
              <a:gd name="connsiteY549" fmla="*/ 1010125 h 1144516"/>
              <a:gd name="connsiteX550" fmla="*/ 1387184 w 5047226"/>
              <a:gd name="connsiteY550" fmla="*/ 1013738 h 1144516"/>
              <a:gd name="connsiteX551" fmla="*/ 1383375 w 5047226"/>
              <a:gd name="connsiteY551" fmla="*/ 1035714 h 1144516"/>
              <a:gd name="connsiteX552" fmla="*/ 1356418 w 5047226"/>
              <a:gd name="connsiteY552" fmla="*/ 1053294 h 1144516"/>
              <a:gd name="connsiteX553" fmla="*/ 1332001 w 5047226"/>
              <a:gd name="connsiteY553" fmla="*/ 1053294 h 1144516"/>
              <a:gd name="connsiteX554" fmla="*/ 1304947 w 5047226"/>
              <a:gd name="connsiteY554" fmla="*/ 1028291 h 1144516"/>
              <a:gd name="connsiteX555" fmla="*/ 1304947 w 5047226"/>
              <a:gd name="connsiteY555" fmla="*/ 1016571 h 1144516"/>
              <a:gd name="connsiteX556" fmla="*/ 1264610 w 5047226"/>
              <a:gd name="connsiteY556" fmla="*/ 1031905 h 1144516"/>
              <a:gd name="connsiteX557" fmla="*/ 1258945 w 5047226"/>
              <a:gd name="connsiteY557" fmla="*/ 1021942 h 1144516"/>
              <a:gd name="connsiteX558" fmla="*/ 1304947 w 5047226"/>
              <a:gd name="connsiteY558" fmla="*/ 1005143 h 1144516"/>
              <a:gd name="connsiteX559" fmla="*/ 1843100 w 5047226"/>
              <a:gd name="connsiteY559" fmla="*/ 956114 h 1144516"/>
              <a:gd name="connsiteX560" fmla="*/ 1853844 w 5047226"/>
              <a:gd name="connsiteY560" fmla="*/ 958751 h 1144516"/>
              <a:gd name="connsiteX561" fmla="*/ 1838022 w 5047226"/>
              <a:gd name="connsiteY561" fmla="*/ 1001334 h 1144516"/>
              <a:gd name="connsiteX562" fmla="*/ 1838022 w 5047226"/>
              <a:gd name="connsiteY562" fmla="*/ 1142563 h 1144516"/>
              <a:gd name="connsiteX563" fmla="*/ 1827473 w 5047226"/>
              <a:gd name="connsiteY563" fmla="*/ 1142563 h 1144516"/>
              <a:gd name="connsiteX564" fmla="*/ 1827473 w 5047226"/>
              <a:gd name="connsiteY564" fmla="*/ 1024286 h 1144516"/>
              <a:gd name="connsiteX565" fmla="*/ 1805010 w 5047226"/>
              <a:gd name="connsiteY565" fmla="*/ 1062182 h 1144516"/>
              <a:gd name="connsiteX566" fmla="*/ 1799833 w 5047226"/>
              <a:gd name="connsiteY566" fmla="*/ 1050364 h 1144516"/>
              <a:gd name="connsiteX567" fmla="*/ 1843100 w 5047226"/>
              <a:gd name="connsiteY567" fmla="*/ 956114 h 1144516"/>
              <a:gd name="connsiteX568" fmla="*/ 4105009 w 5047226"/>
              <a:gd name="connsiteY568" fmla="*/ 955137 h 1144516"/>
              <a:gd name="connsiteX569" fmla="*/ 4115557 w 5047226"/>
              <a:gd name="connsiteY569" fmla="*/ 955137 h 1144516"/>
              <a:gd name="connsiteX570" fmla="*/ 4115557 w 5047226"/>
              <a:gd name="connsiteY570" fmla="*/ 989907 h 1144516"/>
              <a:gd name="connsiteX571" fmla="*/ 4159215 w 5047226"/>
              <a:gd name="connsiteY571" fmla="*/ 989907 h 1144516"/>
              <a:gd name="connsiteX572" fmla="*/ 4159215 w 5047226"/>
              <a:gd name="connsiteY572" fmla="*/ 955137 h 1144516"/>
              <a:gd name="connsiteX573" fmla="*/ 4169763 w 5047226"/>
              <a:gd name="connsiteY573" fmla="*/ 955137 h 1144516"/>
              <a:gd name="connsiteX574" fmla="*/ 4169763 w 5047226"/>
              <a:gd name="connsiteY574" fmla="*/ 989907 h 1144516"/>
              <a:gd name="connsiteX575" fmla="*/ 4199552 w 5047226"/>
              <a:gd name="connsiteY575" fmla="*/ 989907 h 1144516"/>
              <a:gd name="connsiteX576" fmla="*/ 4199552 w 5047226"/>
              <a:gd name="connsiteY576" fmla="*/ 999479 h 1144516"/>
              <a:gd name="connsiteX577" fmla="*/ 4169763 w 5047226"/>
              <a:gd name="connsiteY577" fmla="*/ 999479 h 1144516"/>
              <a:gd name="connsiteX578" fmla="*/ 4169763 w 5047226"/>
              <a:gd name="connsiteY578" fmla="*/ 1045578 h 1144516"/>
              <a:gd name="connsiteX579" fmla="*/ 4207170 w 5047226"/>
              <a:gd name="connsiteY579" fmla="*/ 1045578 h 1144516"/>
              <a:gd name="connsiteX580" fmla="*/ 4207170 w 5047226"/>
              <a:gd name="connsiteY580" fmla="*/ 1055150 h 1144516"/>
              <a:gd name="connsiteX581" fmla="*/ 4169763 w 5047226"/>
              <a:gd name="connsiteY581" fmla="*/ 1055150 h 1144516"/>
              <a:gd name="connsiteX582" fmla="*/ 4169763 w 5047226"/>
              <a:gd name="connsiteY582" fmla="*/ 1114727 h 1144516"/>
              <a:gd name="connsiteX583" fmla="*/ 4159215 w 5047226"/>
              <a:gd name="connsiteY583" fmla="*/ 1114727 h 1144516"/>
              <a:gd name="connsiteX584" fmla="*/ 4159215 w 5047226"/>
              <a:gd name="connsiteY584" fmla="*/ 1055150 h 1144516"/>
              <a:gd name="connsiteX585" fmla="*/ 4114776 w 5047226"/>
              <a:gd name="connsiteY585" fmla="*/ 1055150 h 1144516"/>
              <a:gd name="connsiteX586" fmla="*/ 4083815 w 5047226"/>
              <a:gd name="connsiteY586" fmla="*/ 1113946 h 1144516"/>
              <a:gd name="connsiteX587" fmla="*/ 4075415 w 5047226"/>
              <a:gd name="connsiteY587" fmla="*/ 1106133 h 1144516"/>
              <a:gd name="connsiteX588" fmla="*/ 4104032 w 5047226"/>
              <a:gd name="connsiteY588" fmla="*/ 1055150 h 1144516"/>
              <a:gd name="connsiteX589" fmla="*/ 4071020 w 5047226"/>
              <a:gd name="connsiteY589" fmla="*/ 1055150 h 1144516"/>
              <a:gd name="connsiteX590" fmla="*/ 4071020 w 5047226"/>
              <a:gd name="connsiteY590" fmla="*/ 1045578 h 1144516"/>
              <a:gd name="connsiteX591" fmla="*/ 4104813 w 5047226"/>
              <a:gd name="connsiteY591" fmla="*/ 1045578 h 1144516"/>
              <a:gd name="connsiteX592" fmla="*/ 4104911 w 5047226"/>
              <a:gd name="connsiteY592" fmla="*/ 1040109 h 1144516"/>
              <a:gd name="connsiteX593" fmla="*/ 4105009 w 5047226"/>
              <a:gd name="connsiteY593" fmla="*/ 1033565 h 1144516"/>
              <a:gd name="connsiteX594" fmla="*/ 4105009 w 5047226"/>
              <a:gd name="connsiteY594" fmla="*/ 999479 h 1144516"/>
              <a:gd name="connsiteX595" fmla="*/ 4080396 w 5047226"/>
              <a:gd name="connsiteY595" fmla="*/ 999479 h 1144516"/>
              <a:gd name="connsiteX596" fmla="*/ 4080396 w 5047226"/>
              <a:gd name="connsiteY596" fmla="*/ 989907 h 1144516"/>
              <a:gd name="connsiteX597" fmla="*/ 4105009 w 5047226"/>
              <a:gd name="connsiteY597" fmla="*/ 989907 h 1144516"/>
              <a:gd name="connsiteX598" fmla="*/ 2090104 w 5047226"/>
              <a:gd name="connsiteY598" fmla="*/ 955137 h 1144516"/>
              <a:gd name="connsiteX599" fmla="*/ 2101531 w 5047226"/>
              <a:gd name="connsiteY599" fmla="*/ 955137 h 1144516"/>
              <a:gd name="connsiteX600" fmla="*/ 2100457 w 5047226"/>
              <a:gd name="connsiteY600" fmla="*/ 1008562 h 1144516"/>
              <a:gd name="connsiteX601" fmla="*/ 2186698 w 5047226"/>
              <a:gd name="connsiteY601" fmla="*/ 1008562 h 1144516"/>
              <a:gd name="connsiteX602" fmla="*/ 2186698 w 5047226"/>
              <a:gd name="connsiteY602" fmla="*/ 1019305 h 1144516"/>
              <a:gd name="connsiteX603" fmla="*/ 2100652 w 5047226"/>
              <a:gd name="connsiteY603" fmla="*/ 1019305 h 1144516"/>
              <a:gd name="connsiteX604" fmla="*/ 2188456 w 5047226"/>
              <a:gd name="connsiteY604" fmla="*/ 1127913 h 1144516"/>
              <a:gd name="connsiteX605" fmla="*/ 2180740 w 5047226"/>
              <a:gd name="connsiteY605" fmla="*/ 1138559 h 1144516"/>
              <a:gd name="connsiteX606" fmla="*/ 2095085 w 5047226"/>
              <a:gd name="connsiteY606" fmla="*/ 1036690 h 1144516"/>
              <a:gd name="connsiteX607" fmla="*/ 2010699 w 5047226"/>
              <a:gd name="connsiteY607" fmla="*/ 1141782 h 1144516"/>
              <a:gd name="connsiteX608" fmla="*/ 2002300 w 5047226"/>
              <a:gd name="connsiteY608" fmla="*/ 1131917 h 1144516"/>
              <a:gd name="connsiteX609" fmla="*/ 2087858 w 5047226"/>
              <a:gd name="connsiteY609" fmla="*/ 1019305 h 1144516"/>
              <a:gd name="connsiteX610" fmla="*/ 2003081 w 5047226"/>
              <a:gd name="connsiteY610" fmla="*/ 1019305 h 1144516"/>
              <a:gd name="connsiteX611" fmla="*/ 2003081 w 5047226"/>
              <a:gd name="connsiteY611" fmla="*/ 1008562 h 1144516"/>
              <a:gd name="connsiteX612" fmla="*/ 2088737 w 5047226"/>
              <a:gd name="connsiteY612" fmla="*/ 1008562 h 1144516"/>
              <a:gd name="connsiteX613" fmla="*/ 2089811 w 5047226"/>
              <a:gd name="connsiteY613" fmla="*/ 986000 h 1144516"/>
              <a:gd name="connsiteX614" fmla="*/ 2090006 w 5047226"/>
              <a:gd name="connsiteY614" fmla="*/ 973010 h 1144516"/>
              <a:gd name="connsiteX615" fmla="*/ 2090104 w 5047226"/>
              <a:gd name="connsiteY615" fmla="*/ 955137 h 1144516"/>
              <a:gd name="connsiteX616" fmla="*/ 2717135 w 5047226"/>
              <a:gd name="connsiteY616" fmla="*/ 954942 h 1144516"/>
              <a:gd name="connsiteX617" fmla="*/ 2727781 w 5047226"/>
              <a:gd name="connsiteY617" fmla="*/ 957677 h 1144516"/>
              <a:gd name="connsiteX618" fmla="*/ 2716940 w 5047226"/>
              <a:gd name="connsiteY618" fmla="*/ 986489 h 1144516"/>
              <a:gd name="connsiteX619" fmla="*/ 2781597 w 5047226"/>
              <a:gd name="connsiteY619" fmla="*/ 986489 h 1144516"/>
              <a:gd name="connsiteX620" fmla="*/ 2777983 w 5047226"/>
              <a:gd name="connsiteY620" fmla="*/ 1105547 h 1144516"/>
              <a:gd name="connsiteX621" fmla="*/ 2744580 w 5047226"/>
              <a:gd name="connsiteY621" fmla="*/ 1138168 h 1144516"/>
              <a:gd name="connsiteX622" fmla="*/ 2731297 w 5047226"/>
              <a:gd name="connsiteY622" fmla="*/ 1138461 h 1144516"/>
              <a:gd name="connsiteX623" fmla="*/ 2723581 w 5047226"/>
              <a:gd name="connsiteY623" fmla="*/ 1138559 h 1144516"/>
              <a:gd name="connsiteX624" fmla="*/ 2713326 w 5047226"/>
              <a:gd name="connsiteY624" fmla="*/ 1138559 h 1144516"/>
              <a:gd name="connsiteX625" fmla="*/ 2710787 w 5047226"/>
              <a:gd name="connsiteY625" fmla="*/ 1127522 h 1144516"/>
              <a:gd name="connsiteX626" fmla="*/ 2742725 w 5047226"/>
              <a:gd name="connsiteY626" fmla="*/ 1128108 h 1144516"/>
              <a:gd name="connsiteX627" fmla="*/ 2767532 w 5047226"/>
              <a:gd name="connsiteY627" fmla="*/ 1104375 h 1144516"/>
              <a:gd name="connsiteX628" fmla="*/ 2770755 w 5047226"/>
              <a:gd name="connsiteY628" fmla="*/ 996549 h 1144516"/>
              <a:gd name="connsiteX629" fmla="*/ 2712740 w 5047226"/>
              <a:gd name="connsiteY629" fmla="*/ 996549 h 1144516"/>
              <a:gd name="connsiteX630" fmla="*/ 2696332 w 5047226"/>
              <a:gd name="connsiteY630" fmla="*/ 1029561 h 1144516"/>
              <a:gd name="connsiteX631" fmla="*/ 2687151 w 5047226"/>
              <a:gd name="connsiteY631" fmla="*/ 1023700 h 1144516"/>
              <a:gd name="connsiteX632" fmla="*/ 2717135 w 5047226"/>
              <a:gd name="connsiteY632" fmla="*/ 954942 h 1144516"/>
              <a:gd name="connsiteX633" fmla="*/ 2637926 w 5047226"/>
              <a:gd name="connsiteY633" fmla="*/ 954942 h 1144516"/>
              <a:gd name="connsiteX634" fmla="*/ 2648767 w 5047226"/>
              <a:gd name="connsiteY634" fmla="*/ 957286 h 1144516"/>
              <a:gd name="connsiteX635" fmla="*/ 2644763 w 5047226"/>
              <a:gd name="connsiteY635" fmla="*/ 969592 h 1144516"/>
              <a:gd name="connsiteX636" fmla="*/ 2639196 w 5047226"/>
              <a:gd name="connsiteY636" fmla="*/ 986879 h 1144516"/>
              <a:gd name="connsiteX637" fmla="*/ 2678947 w 5047226"/>
              <a:gd name="connsiteY637" fmla="*/ 986879 h 1144516"/>
              <a:gd name="connsiteX638" fmla="*/ 2678947 w 5047226"/>
              <a:gd name="connsiteY638" fmla="*/ 1138559 h 1144516"/>
              <a:gd name="connsiteX639" fmla="*/ 2668594 w 5047226"/>
              <a:gd name="connsiteY639" fmla="*/ 1138559 h 1144516"/>
              <a:gd name="connsiteX640" fmla="*/ 2668594 w 5047226"/>
              <a:gd name="connsiteY640" fmla="*/ 1122541 h 1144516"/>
              <a:gd name="connsiteX641" fmla="*/ 2618783 w 5047226"/>
              <a:gd name="connsiteY641" fmla="*/ 1122541 h 1144516"/>
              <a:gd name="connsiteX642" fmla="*/ 2618783 w 5047226"/>
              <a:gd name="connsiteY642" fmla="*/ 1139926 h 1144516"/>
              <a:gd name="connsiteX643" fmla="*/ 2608333 w 5047226"/>
              <a:gd name="connsiteY643" fmla="*/ 1139926 h 1144516"/>
              <a:gd name="connsiteX644" fmla="*/ 2608333 w 5047226"/>
              <a:gd name="connsiteY644" fmla="*/ 986879 h 1144516"/>
              <a:gd name="connsiteX645" fmla="*/ 2628745 w 5047226"/>
              <a:gd name="connsiteY645" fmla="*/ 986879 h 1144516"/>
              <a:gd name="connsiteX646" fmla="*/ 2637926 w 5047226"/>
              <a:gd name="connsiteY646" fmla="*/ 954942 h 1144516"/>
              <a:gd name="connsiteX647" fmla="*/ 1907659 w 5047226"/>
              <a:gd name="connsiteY647" fmla="*/ 954942 h 1144516"/>
              <a:gd name="connsiteX648" fmla="*/ 1918501 w 5047226"/>
              <a:gd name="connsiteY648" fmla="*/ 954942 h 1144516"/>
              <a:gd name="connsiteX649" fmla="*/ 1918501 w 5047226"/>
              <a:gd name="connsiteY649" fmla="*/ 980140 h 1144516"/>
              <a:gd name="connsiteX650" fmla="*/ 1979055 w 5047226"/>
              <a:gd name="connsiteY650" fmla="*/ 980140 h 1144516"/>
              <a:gd name="connsiteX651" fmla="*/ 1979055 w 5047226"/>
              <a:gd name="connsiteY651" fmla="*/ 990103 h 1144516"/>
              <a:gd name="connsiteX652" fmla="*/ 1918501 w 5047226"/>
              <a:gd name="connsiteY652" fmla="*/ 990103 h 1144516"/>
              <a:gd name="connsiteX653" fmla="*/ 1918501 w 5047226"/>
              <a:gd name="connsiteY653" fmla="*/ 1015887 h 1144516"/>
              <a:gd name="connsiteX654" fmla="*/ 1970851 w 5047226"/>
              <a:gd name="connsiteY654" fmla="*/ 1015887 h 1144516"/>
              <a:gd name="connsiteX655" fmla="*/ 1970851 w 5047226"/>
              <a:gd name="connsiteY655" fmla="*/ 1025751 h 1144516"/>
              <a:gd name="connsiteX656" fmla="*/ 1918501 w 5047226"/>
              <a:gd name="connsiteY656" fmla="*/ 1025751 h 1144516"/>
              <a:gd name="connsiteX657" fmla="*/ 1918501 w 5047226"/>
              <a:gd name="connsiteY657" fmla="*/ 1052513 h 1144516"/>
              <a:gd name="connsiteX658" fmla="*/ 1979641 w 5047226"/>
              <a:gd name="connsiteY658" fmla="*/ 1052513 h 1144516"/>
              <a:gd name="connsiteX659" fmla="*/ 1978664 w 5047226"/>
              <a:gd name="connsiteY659" fmla="*/ 1094705 h 1144516"/>
              <a:gd name="connsiteX660" fmla="*/ 1952684 w 5047226"/>
              <a:gd name="connsiteY660" fmla="*/ 1116778 h 1144516"/>
              <a:gd name="connsiteX661" fmla="*/ 1944285 w 5047226"/>
              <a:gd name="connsiteY661" fmla="*/ 1116974 h 1144516"/>
              <a:gd name="connsiteX662" fmla="*/ 1939011 w 5047226"/>
              <a:gd name="connsiteY662" fmla="*/ 1116974 h 1144516"/>
              <a:gd name="connsiteX663" fmla="*/ 1931686 w 5047226"/>
              <a:gd name="connsiteY663" fmla="*/ 1116974 h 1144516"/>
              <a:gd name="connsiteX664" fmla="*/ 1929439 w 5047226"/>
              <a:gd name="connsiteY664" fmla="*/ 1105742 h 1144516"/>
              <a:gd name="connsiteX665" fmla="*/ 1951024 w 5047226"/>
              <a:gd name="connsiteY665" fmla="*/ 1106328 h 1144516"/>
              <a:gd name="connsiteX666" fmla="*/ 1968116 w 5047226"/>
              <a:gd name="connsiteY666" fmla="*/ 1093924 h 1144516"/>
              <a:gd name="connsiteX667" fmla="*/ 1968897 w 5047226"/>
              <a:gd name="connsiteY667" fmla="*/ 1062572 h 1144516"/>
              <a:gd name="connsiteX668" fmla="*/ 1918501 w 5047226"/>
              <a:gd name="connsiteY668" fmla="*/ 1062572 h 1144516"/>
              <a:gd name="connsiteX669" fmla="*/ 1918501 w 5047226"/>
              <a:gd name="connsiteY669" fmla="*/ 1142368 h 1144516"/>
              <a:gd name="connsiteX670" fmla="*/ 1907659 w 5047226"/>
              <a:gd name="connsiteY670" fmla="*/ 1142368 h 1144516"/>
              <a:gd name="connsiteX671" fmla="*/ 1907659 w 5047226"/>
              <a:gd name="connsiteY671" fmla="*/ 1062572 h 1144516"/>
              <a:gd name="connsiteX672" fmla="*/ 1851695 w 5047226"/>
              <a:gd name="connsiteY672" fmla="*/ 1062572 h 1144516"/>
              <a:gd name="connsiteX673" fmla="*/ 1851695 w 5047226"/>
              <a:gd name="connsiteY673" fmla="*/ 1052513 h 1144516"/>
              <a:gd name="connsiteX674" fmla="*/ 1907659 w 5047226"/>
              <a:gd name="connsiteY674" fmla="*/ 1052513 h 1144516"/>
              <a:gd name="connsiteX675" fmla="*/ 1907659 w 5047226"/>
              <a:gd name="connsiteY675" fmla="*/ 1025751 h 1144516"/>
              <a:gd name="connsiteX676" fmla="*/ 1863904 w 5047226"/>
              <a:gd name="connsiteY676" fmla="*/ 1025751 h 1144516"/>
              <a:gd name="connsiteX677" fmla="*/ 1863904 w 5047226"/>
              <a:gd name="connsiteY677" fmla="*/ 1015887 h 1144516"/>
              <a:gd name="connsiteX678" fmla="*/ 1907659 w 5047226"/>
              <a:gd name="connsiteY678" fmla="*/ 1015887 h 1144516"/>
              <a:gd name="connsiteX679" fmla="*/ 1907659 w 5047226"/>
              <a:gd name="connsiteY679" fmla="*/ 990103 h 1144516"/>
              <a:gd name="connsiteX680" fmla="*/ 1857848 w 5047226"/>
              <a:gd name="connsiteY680" fmla="*/ 990103 h 1144516"/>
              <a:gd name="connsiteX681" fmla="*/ 1857848 w 5047226"/>
              <a:gd name="connsiteY681" fmla="*/ 980140 h 1144516"/>
              <a:gd name="connsiteX682" fmla="*/ 1907659 w 5047226"/>
              <a:gd name="connsiteY682" fmla="*/ 980140 h 1144516"/>
              <a:gd name="connsiteX683" fmla="*/ 3869725 w 5047226"/>
              <a:gd name="connsiteY683" fmla="*/ 954356 h 1144516"/>
              <a:gd name="connsiteX684" fmla="*/ 3892385 w 5047226"/>
              <a:gd name="connsiteY684" fmla="*/ 978089 h 1144516"/>
              <a:gd name="connsiteX685" fmla="*/ 3883790 w 5047226"/>
              <a:gd name="connsiteY685" fmla="*/ 984340 h 1144516"/>
              <a:gd name="connsiteX686" fmla="*/ 3933601 w 5047226"/>
              <a:gd name="connsiteY686" fmla="*/ 984340 h 1144516"/>
              <a:gd name="connsiteX687" fmla="*/ 3958799 w 5047226"/>
              <a:gd name="connsiteY687" fmla="*/ 954942 h 1144516"/>
              <a:gd name="connsiteX688" fmla="*/ 3968371 w 5047226"/>
              <a:gd name="connsiteY688" fmla="*/ 960704 h 1144516"/>
              <a:gd name="connsiteX689" fmla="*/ 3946981 w 5047226"/>
              <a:gd name="connsiteY689" fmla="*/ 984340 h 1144516"/>
              <a:gd name="connsiteX690" fmla="*/ 4007731 w 5047226"/>
              <a:gd name="connsiteY690" fmla="*/ 984340 h 1144516"/>
              <a:gd name="connsiteX691" fmla="*/ 4007731 w 5047226"/>
              <a:gd name="connsiteY691" fmla="*/ 993716 h 1144516"/>
              <a:gd name="connsiteX692" fmla="*/ 3820794 w 5047226"/>
              <a:gd name="connsiteY692" fmla="*/ 993716 h 1144516"/>
              <a:gd name="connsiteX693" fmla="*/ 3820794 w 5047226"/>
              <a:gd name="connsiteY693" fmla="*/ 984340 h 1144516"/>
              <a:gd name="connsiteX694" fmla="*/ 3883008 w 5047226"/>
              <a:gd name="connsiteY694" fmla="*/ 984340 h 1144516"/>
              <a:gd name="connsiteX695" fmla="*/ 3861912 w 5047226"/>
              <a:gd name="connsiteY695" fmla="*/ 960509 h 1144516"/>
              <a:gd name="connsiteX696" fmla="*/ 3340214 w 5047226"/>
              <a:gd name="connsiteY696" fmla="*/ 954160 h 1144516"/>
              <a:gd name="connsiteX697" fmla="*/ 3349785 w 5047226"/>
              <a:gd name="connsiteY697" fmla="*/ 954160 h 1144516"/>
              <a:gd name="connsiteX698" fmla="*/ 3349785 w 5047226"/>
              <a:gd name="connsiteY698" fmla="*/ 978968 h 1144516"/>
              <a:gd name="connsiteX699" fmla="*/ 3392564 w 5047226"/>
              <a:gd name="connsiteY699" fmla="*/ 978968 h 1144516"/>
              <a:gd name="connsiteX700" fmla="*/ 3392564 w 5047226"/>
              <a:gd name="connsiteY700" fmla="*/ 988149 h 1144516"/>
              <a:gd name="connsiteX701" fmla="*/ 3350762 w 5047226"/>
              <a:gd name="connsiteY701" fmla="*/ 988149 h 1144516"/>
              <a:gd name="connsiteX702" fmla="*/ 3398815 w 5047226"/>
              <a:gd name="connsiteY702" fmla="*/ 1027119 h 1144516"/>
              <a:gd name="connsiteX703" fmla="*/ 3392369 w 5047226"/>
              <a:gd name="connsiteY703" fmla="*/ 1036104 h 1144516"/>
              <a:gd name="connsiteX704" fmla="*/ 3349785 w 5047226"/>
              <a:gd name="connsiteY704" fmla="*/ 999088 h 1144516"/>
              <a:gd name="connsiteX705" fmla="*/ 3349785 w 5047226"/>
              <a:gd name="connsiteY705" fmla="*/ 1036690 h 1144516"/>
              <a:gd name="connsiteX706" fmla="*/ 3340214 w 5047226"/>
              <a:gd name="connsiteY706" fmla="*/ 1036690 h 1144516"/>
              <a:gd name="connsiteX707" fmla="*/ 3340214 w 5047226"/>
              <a:gd name="connsiteY707" fmla="*/ 999967 h 1144516"/>
              <a:gd name="connsiteX708" fmla="*/ 3301732 w 5047226"/>
              <a:gd name="connsiteY708" fmla="*/ 1037960 h 1144516"/>
              <a:gd name="connsiteX709" fmla="*/ 3294798 w 5047226"/>
              <a:gd name="connsiteY709" fmla="*/ 1029561 h 1144516"/>
              <a:gd name="connsiteX710" fmla="*/ 3339530 w 5047226"/>
              <a:gd name="connsiteY710" fmla="*/ 988149 h 1144516"/>
              <a:gd name="connsiteX711" fmla="*/ 3309546 w 5047226"/>
              <a:gd name="connsiteY711" fmla="*/ 988149 h 1144516"/>
              <a:gd name="connsiteX712" fmla="*/ 3309546 w 5047226"/>
              <a:gd name="connsiteY712" fmla="*/ 978968 h 1144516"/>
              <a:gd name="connsiteX713" fmla="*/ 3340214 w 5047226"/>
              <a:gd name="connsiteY713" fmla="*/ 978968 h 1144516"/>
              <a:gd name="connsiteX714" fmla="*/ 3256805 w 5047226"/>
              <a:gd name="connsiteY714" fmla="*/ 954160 h 1144516"/>
              <a:gd name="connsiteX715" fmla="*/ 3266376 w 5047226"/>
              <a:gd name="connsiteY715" fmla="*/ 954160 h 1144516"/>
              <a:gd name="connsiteX716" fmla="*/ 3266376 w 5047226"/>
              <a:gd name="connsiteY716" fmla="*/ 978968 h 1144516"/>
              <a:gd name="connsiteX717" fmla="*/ 3297532 w 5047226"/>
              <a:gd name="connsiteY717" fmla="*/ 978968 h 1144516"/>
              <a:gd name="connsiteX718" fmla="*/ 3297532 w 5047226"/>
              <a:gd name="connsiteY718" fmla="*/ 988149 h 1144516"/>
              <a:gd name="connsiteX719" fmla="*/ 3266376 w 5047226"/>
              <a:gd name="connsiteY719" fmla="*/ 988149 h 1144516"/>
              <a:gd name="connsiteX720" fmla="*/ 3266376 w 5047226"/>
              <a:gd name="connsiteY720" fmla="*/ 1007292 h 1144516"/>
              <a:gd name="connsiteX721" fmla="*/ 3270771 w 5047226"/>
              <a:gd name="connsiteY721" fmla="*/ 1000553 h 1144516"/>
              <a:gd name="connsiteX722" fmla="*/ 3299584 w 5047226"/>
              <a:gd name="connsiteY722" fmla="*/ 1015106 h 1144516"/>
              <a:gd name="connsiteX723" fmla="*/ 3293723 w 5047226"/>
              <a:gd name="connsiteY723" fmla="*/ 1023700 h 1144516"/>
              <a:gd name="connsiteX724" fmla="*/ 3266376 w 5047226"/>
              <a:gd name="connsiteY724" fmla="*/ 1008562 h 1144516"/>
              <a:gd name="connsiteX725" fmla="*/ 3266376 w 5047226"/>
              <a:gd name="connsiteY725" fmla="*/ 1036690 h 1144516"/>
              <a:gd name="connsiteX726" fmla="*/ 3256805 w 5047226"/>
              <a:gd name="connsiteY726" fmla="*/ 1036690 h 1144516"/>
              <a:gd name="connsiteX727" fmla="*/ 3256805 w 5047226"/>
              <a:gd name="connsiteY727" fmla="*/ 999967 h 1144516"/>
              <a:gd name="connsiteX728" fmla="*/ 3216761 w 5047226"/>
              <a:gd name="connsiteY728" fmla="*/ 1039913 h 1144516"/>
              <a:gd name="connsiteX729" fmla="*/ 3209533 w 5047226"/>
              <a:gd name="connsiteY729" fmla="*/ 1031514 h 1144516"/>
              <a:gd name="connsiteX730" fmla="*/ 3255144 w 5047226"/>
              <a:gd name="connsiteY730" fmla="*/ 988149 h 1144516"/>
              <a:gd name="connsiteX731" fmla="*/ 3217151 w 5047226"/>
              <a:gd name="connsiteY731" fmla="*/ 988149 h 1144516"/>
              <a:gd name="connsiteX732" fmla="*/ 3217151 w 5047226"/>
              <a:gd name="connsiteY732" fmla="*/ 978968 h 1144516"/>
              <a:gd name="connsiteX733" fmla="*/ 3256805 w 5047226"/>
              <a:gd name="connsiteY733" fmla="*/ 978968 h 1144516"/>
              <a:gd name="connsiteX734" fmla="*/ 1702067 w 5047226"/>
              <a:gd name="connsiteY734" fmla="*/ 954160 h 1144516"/>
              <a:gd name="connsiteX735" fmla="*/ 1712029 w 5047226"/>
              <a:gd name="connsiteY735" fmla="*/ 956895 h 1144516"/>
              <a:gd name="connsiteX736" fmla="*/ 1703044 w 5047226"/>
              <a:gd name="connsiteY736" fmla="*/ 978480 h 1144516"/>
              <a:gd name="connsiteX737" fmla="*/ 1787820 w 5047226"/>
              <a:gd name="connsiteY737" fmla="*/ 978480 h 1144516"/>
              <a:gd name="connsiteX738" fmla="*/ 1787820 w 5047226"/>
              <a:gd name="connsiteY738" fmla="*/ 987954 h 1144516"/>
              <a:gd name="connsiteX739" fmla="*/ 1698649 w 5047226"/>
              <a:gd name="connsiteY739" fmla="*/ 987954 h 1144516"/>
              <a:gd name="connsiteX740" fmla="*/ 1683412 w 5047226"/>
              <a:gd name="connsiteY740" fmla="*/ 1016375 h 1144516"/>
              <a:gd name="connsiteX741" fmla="*/ 1674622 w 5047226"/>
              <a:gd name="connsiteY741" fmla="*/ 1010711 h 1144516"/>
              <a:gd name="connsiteX742" fmla="*/ 1702067 w 5047226"/>
              <a:gd name="connsiteY742" fmla="*/ 954160 h 1144516"/>
              <a:gd name="connsiteX743" fmla="*/ 1260410 w 5047226"/>
              <a:gd name="connsiteY743" fmla="*/ 954160 h 1144516"/>
              <a:gd name="connsiteX744" fmla="*/ 1270177 w 5047226"/>
              <a:gd name="connsiteY744" fmla="*/ 958946 h 1144516"/>
              <a:gd name="connsiteX745" fmla="*/ 1247030 w 5047226"/>
              <a:gd name="connsiteY745" fmla="*/ 988149 h 1144516"/>
              <a:gd name="connsiteX746" fmla="*/ 1247030 w 5047226"/>
              <a:gd name="connsiteY746" fmla="*/ 1059154 h 1144516"/>
              <a:gd name="connsiteX747" fmla="*/ 1236384 w 5047226"/>
              <a:gd name="connsiteY747" fmla="*/ 1059154 h 1144516"/>
              <a:gd name="connsiteX748" fmla="*/ 1236384 w 5047226"/>
              <a:gd name="connsiteY748" fmla="*/ 999283 h 1144516"/>
              <a:gd name="connsiteX749" fmla="*/ 1207376 w 5047226"/>
              <a:gd name="connsiteY749" fmla="*/ 1024091 h 1144516"/>
              <a:gd name="connsiteX750" fmla="*/ 1201223 w 5047226"/>
              <a:gd name="connsiteY750" fmla="*/ 1014715 h 1144516"/>
              <a:gd name="connsiteX751" fmla="*/ 1260410 w 5047226"/>
              <a:gd name="connsiteY751" fmla="*/ 954160 h 1144516"/>
              <a:gd name="connsiteX752" fmla="*/ 693543 w 5047226"/>
              <a:gd name="connsiteY752" fmla="*/ 954160 h 1144516"/>
              <a:gd name="connsiteX753" fmla="*/ 706533 w 5047226"/>
              <a:gd name="connsiteY753" fmla="*/ 977699 h 1144516"/>
              <a:gd name="connsiteX754" fmla="*/ 697938 w 5047226"/>
              <a:gd name="connsiteY754" fmla="*/ 981703 h 1144516"/>
              <a:gd name="connsiteX755" fmla="*/ 781933 w 5047226"/>
              <a:gd name="connsiteY755" fmla="*/ 981703 h 1144516"/>
              <a:gd name="connsiteX756" fmla="*/ 781933 w 5047226"/>
              <a:gd name="connsiteY756" fmla="*/ 1014324 h 1144516"/>
              <a:gd name="connsiteX757" fmla="*/ 771092 w 5047226"/>
              <a:gd name="connsiteY757" fmla="*/ 1014324 h 1144516"/>
              <a:gd name="connsiteX758" fmla="*/ 771092 w 5047226"/>
              <a:gd name="connsiteY758" fmla="*/ 991763 h 1144516"/>
              <a:gd name="connsiteX759" fmla="*/ 617948 w 5047226"/>
              <a:gd name="connsiteY759" fmla="*/ 991763 h 1144516"/>
              <a:gd name="connsiteX760" fmla="*/ 617948 w 5047226"/>
              <a:gd name="connsiteY760" fmla="*/ 1014324 h 1144516"/>
              <a:gd name="connsiteX761" fmla="*/ 607106 w 5047226"/>
              <a:gd name="connsiteY761" fmla="*/ 1014324 h 1144516"/>
              <a:gd name="connsiteX762" fmla="*/ 607106 w 5047226"/>
              <a:gd name="connsiteY762" fmla="*/ 981703 h 1144516"/>
              <a:gd name="connsiteX763" fmla="*/ 695887 w 5047226"/>
              <a:gd name="connsiteY763" fmla="*/ 981703 h 1144516"/>
              <a:gd name="connsiteX764" fmla="*/ 683874 w 5047226"/>
              <a:gd name="connsiteY764" fmla="*/ 958556 h 1144516"/>
              <a:gd name="connsiteX765" fmla="*/ 1634481 w 5047226"/>
              <a:gd name="connsiteY765" fmla="*/ 953965 h 1144516"/>
              <a:gd name="connsiteX766" fmla="*/ 1651280 w 5047226"/>
              <a:gd name="connsiteY766" fmla="*/ 977503 h 1144516"/>
              <a:gd name="connsiteX767" fmla="*/ 1642587 w 5047226"/>
              <a:gd name="connsiteY767" fmla="*/ 983168 h 1144516"/>
              <a:gd name="connsiteX768" fmla="*/ 1626276 w 5047226"/>
              <a:gd name="connsiteY768" fmla="*/ 958946 h 1144516"/>
              <a:gd name="connsiteX769" fmla="*/ 485118 w 5047226"/>
              <a:gd name="connsiteY769" fmla="*/ 953965 h 1144516"/>
              <a:gd name="connsiteX770" fmla="*/ 496448 w 5047226"/>
              <a:gd name="connsiteY770" fmla="*/ 953965 h 1144516"/>
              <a:gd name="connsiteX771" fmla="*/ 493518 w 5047226"/>
              <a:gd name="connsiteY771" fmla="*/ 1006120 h 1144516"/>
              <a:gd name="connsiteX772" fmla="*/ 576927 w 5047226"/>
              <a:gd name="connsiteY772" fmla="*/ 1006120 h 1144516"/>
              <a:gd name="connsiteX773" fmla="*/ 573704 w 5047226"/>
              <a:gd name="connsiteY773" fmla="*/ 1098710 h 1144516"/>
              <a:gd name="connsiteX774" fmla="*/ 536882 w 5047226"/>
              <a:gd name="connsiteY774" fmla="*/ 1137777 h 1144516"/>
              <a:gd name="connsiteX775" fmla="*/ 502308 w 5047226"/>
              <a:gd name="connsiteY775" fmla="*/ 1138168 h 1144516"/>
              <a:gd name="connsiteX776" fmla="*/ 499280 w 5047226"/>
              <a:gd name="connsiteY776" fmla="*/ 1125178 h 1144516"/>
              <a:gd name="connsiteX777" fmla="*/ 535125 w 5047226"/>
              <a:gd name="connsiteY777" fmla="*/ 1125764 h 1144516"/>
              <a:gd name="connsiteX778" fmla="*/ 555635 w 5047226"/>
              <a:gd name="connsiteY778" fmla="*/ 1120197 h 1144516"/>
              <a:gd name="connsiteX779" fmla="*/ 562472 w 5047226"/>
              <a:gd name="connsiteY779" fmla="*/ 1098905 h 1144516"/>
              <a:gd name="connsiteX780" fmla="*/ 565695 w 5047226"/>
              <a:gd name="connsiteY780" fmla="*/ 1016766 h 1144516"/>
              <a:gd name="connsiteX781" fmla="*/ 492053 w 5047226"/>
              <a:gd name="connsiteY781" fmla="*/ 1016766 h 1144516"/>
              <a:gd name="connsiteX782" fmla="*/ 413234 w 5047226"/>
              <a:gd name="connsiteY782" fmla="*/ 1143540 h 1144516"/>
              <a:gd name="connsiteX783" fmla="*/ 404444 w 5047226"/>
              <a:gd name="connsiteY783" fmla="*/ 1134163 h 1144516"/>
              <a:gd name="connsiteX784" fmla="*/ 481309 w 5047226"/>
              <a:gd name="connsiteY784" fmla="*/ 1016766 h 1144516"/>
              <a:gd name="connsiteX785" fmla="*/ 407862 w 5047226"/>
              <a:gd name="connsiteY785" fmla="*/ 1016766 h 1144516"/>
              <a:gd name="connsiteX786" fmla="*/ 407862 w 5047226"/>
              <a:gd name="connsiteY786" fmla="*/ 1006120 h 1144516"/>
              <a:gd name="connsiteX787" fmla="*/ 482481 w 5047226"/>
              <a:gd name="connsiteY787" fmla="*/ 1006120 h 1144516"/>
              <a:gd name="connsiteX788" fmla="*/ 485118 w 5047226"/>
              <a:gd name="connsiteY788" fmla="*/ 953965 h 1144516"/>
              <a:gd name="connsiteX789" fmla="*/ 2889423 w 5047226"/>
              <a:gd name="connsiteY789" fmla="*/ 953672 h 1144516"/>
              <a:gd name="connsiteX790" fmla="*/ 2900361 w 5047226"/>
              <a:gd name="connsiteY790" fmla="*/ 953672 h 1144516"/>
              <a:gd name="connsiteX791" fmla="*/ 2900361 w 5047226"/>
              <a:gd name="connsiteY791" fmla="*/ 996549 h 1144516"/>
              <a:gd name="connsiteX792" fmla="*/ 2976836 w 5047226"/>
              <a:gd name="connsiteY792" fmla="*/ 996549 h 1144516"/>
              <a:gd name="connsiteX793" fmla="*/ 2976836 w 5047226"/>
              <a:gd name="connsiteY793" fmla="*/ 1081520 h 1144516"/>
              <a:gd name="connsiteX794" fmla="*/ 2965995 w 5047226"/>
              <a:gd name="connsiteY794" fmla="*/ 1081520 h 1144516"/>
              <a:gd name="connsiteX795" fmla="*/ 2965995 w 5047226"/>
              <a:gd name="connsiteY795" fmla="*/ 1070972 h 1144516"/>
              <a:gd name="connsiteX796" fmla="*/ 2900361 w 5047226"/>
              <a:gd name="connsiteY796" fmla="*/ 1070972 h 1144516"/>
              <a:gd name="connsiteX797" fmla="*/ 2900361 w 5047226"/>
              <a:gd name="connsiteY797" fmla="*/ 1143735 h 1144516"/>
              <a:gd name="connsiteX798" fmla="*/ 2889423 w 5047226"/>
              <a:gd name="connsiteY798" fmla="*/ 1143735 h 1144516"/>
              <a:gd name="connsiteX799" fmla="*/ 2889423 w 5047226"/>
              <a:gd name="connsiteY799" fmla="*/ 1070972 h 1144516"/>
              <a:gd name="connsiteX800" fmla="*/ 2823985 w 5047226"/>
              <a:gd name="connsiteY800" fmla="*/ 1070972 h 1144516"/>
              <a:gd name="connsiteX801" fmla="*/ 2823985 w 5047226"/>
              <a:gd name="connsiteY801" fmla="*/ 1081520 h 1144516"/>
              <a:gd name="connsiteX802" fmla="*/ 2813143 w 5047226"/>
              <a:gd name="connsiteY802" fmla="*/ 1081520 h 1144516"/>
              <a:gd name="connsiteX803" fmla="*/ 2813143 w 5047226"/>
              <a:gd name="connsiteY803" fmla="*/ 996549 h 1144516"/>
              <a:gd name="connsiteX804" fmla="*/ 2889423 w 5047226"/>
              <a:gd name="connsiteY804" fmla="*/ 996549 h 1144516"/>
              <a:gd name="connsiteX805" fmla="*/ 1089198 w 5047226"/>
              <a:gd name="connsiteY805" fmla="*/ 953672 h 1144516"/>
              <a:gd name="connsiteX806" fmla="*/ 1100137 w 5047226"/>
              <a:gd name="connsiteY806" fmla="*/ 953672 h 1144516"/>
              <a:gd name="connsiteX807" fmla="*/ 1100137 w 5047226"/>
              <a:gd name="connsiteY807" fmla="*/ 996549 h 1144516"/>
              <a:gd name="connsiteX808" fmla="*/ 1176611 w 5047226"/>
              <a:gd name="connsiteY808" fmla="*/ 996549 h 1144516"/>
              <a:gd name="connsiteX809" fmla="*/ 1176611 w 5047226"/>
              <a:gd name="connsiteY809" fmla="*/ 1081520 h 1144516"/>
              <a:gd name="connsiteX810" fmla="*/ 1165770 w 5047226"/>
              <a:gd name="connsiteY810" fmla="*/ 1081520 h 1144516"/>
              <a:gd name="connsiteX811" fmla="*/ 1165770 w 5047226"/>
              <a:gd name="connsiteY811" fmla="*/ 1070972 h 1144516"/>
              <a:gd name="connsiteX812" fmla="*/ 1100137 w 5047226"/>
              <a:gd name="connsiteY812" fmla="*/ 1070972 h 1144516"/>
              <a:gd name="connsiteX813" fmla="*/ 1100137 w 5047226"/>
              <a:gd name="connsiteY813" fmla="*/ 1143735 h 1144516"/>
              <a:gd name="connsiteX814" fmla="*/ 1089198 w 5047226"/>
              <a:gd name="connsiteY814" fmla="*/ 1143735 h 1144516"/>
              <a:gd name="connsiteX815" fmla="*/ 1089198 w 5047226"/>
              <a:gd name="connsiteY815" fmla="*/ 1070972 h 1144516"/>
              <a:gd name="connsiteX816" fmla="*/ 1023760 w 5047226"/>
              <a:gd name="connsiteY816" fmla="*/ 1070972 h 1144516"/>
              <a:gd name="connsiteX817" fmla="*/ 1023760 w 5047226"/>
              <a:gd name="connsiteY817" fmla="*/ 1081520 h 1144516"/>
              <a:gd name="connsiteX818" fmla="*/ 1012919 w 5047226"/>
              <a:gd name="connsiteY818" fmla="*/ 1081520 h 1144516"/>
              <a:gd name="connsiteX819" fmla="*/ 1012919 w 5047226"/>
              <a:gd name="connsiteY819" fmla="*/ 996549 h 1144516"/>
              <a:gd name="connsiteX820" fmla="*/ 1089198 w 5047226"/>
              <a:gd name="connsiteY820" fmla="*/ 996549 h 1144516"/>
              <a:gd name="connsiteX821" fmla="*/ 2247155 w 5047226"/>
              <a:gd name="connsiteY821" fmla="*/ 953477 h 1144516"/>
              <a:gd name="connsiteX822" fmla="*/ 2258094 w 5047226"/>
              <a:gd name="connsiteY822" fmla="*/ 955528 h 1144516"/>
              <a:gd name="connsiteX823" fmla="*/ 2249303 w 5047226"/>
              <a:gd name="connsiteY823" fmla="*/ 969299 h 1144516"/>
              <a:gd name="connsiteX824" fmla="*/ 2386528 w 5047226"/>
              <a:gd name="connsiteY824" fmla="*/ 969299 h 1144516"/>
              <a:gd name="connsiteX825" fmla="*/ 2386528 w 5047226"/>
              <a:gd name="connsiteY825" fmla="*/ 978480 h 1144516"/>
              <a:gd name="connsiteX826" fmla="*/ 2242955 w 5047226"/>
              <a:gd name="connsiteY826" fmla="*/ 978480 h 1144516"/>
              <a:gd name="connsiteX827" fmla="*/ 2207111 w 5047226"/>
              <a:gd name="connsiteY827" fmla="*/ 1016375 h 1144516"/>
              <a:gd name="connsiteX828" fmla="*/ 2200469 w 5047226"/>
              <a:gd name="connsiteY828" fmla="*/ 1007487 h 1144516"/>
              <a:gd name="connsiteX829" fmla="*/ 2247155 w 5047226"/>
              <a:gd name="connsiteY829" fmla="*/ 953477 h 1144516"/>
              <a:gd name="connsiteX830" fmla="*/ 4752997 w 5047226"/>
              <a:gd name="connsiteY830" fmla="*/ 794249 h 1144516"/>
              <a:gd name="connsiteX831" fmla="*/ 4772238 w 5047226"/>
              <a:gd name="connsiteY831" fmla="*/ 813588 h 1144516"/>
              <a:gd name="connsiteX832" fmla="*/ 4764815 w 5047226"/>
              <a:gd name="connsiteY832" fmla="*/ 819252 h 1144516"/>
              <a:gd name="connsiteX833" fmla="*/ 4746453 w 5047226"/>
              <a:gd name="connsiteY833" fmla="*/ 799621 h 1144516"/>
              <a:gd name="connsiteX834" fmla="*/ 2136571 w 5047226"/>
              <a:gd name="connsiteY834" fmla="*/ 785361 h 1144516"/>
              <a:gd name="connsiteX835" fmla="*/ 2130515 w 5047226"/>
              <a:gd name="connsiteY835" fmla="*/ 786875 h 1144516"/>
              <a:gd name="connsiteX836" fmla="*/ 2125583 w 5047226"/>
              <a:gd name="connsiteY836" fmla="*/ 790733 h 1144516"/>
              <a:gd name="connsiteX837" fmla="*/ 2122262 w 5047226"/>
              <a:gd name="connsiteY837" fmla="*/ 795959 h 1144516"/>
              <a:gd name="connsiteX838" fmla="*/ 2121042 w 5047226"/>
              <a:gd name="connsiteY838" fmla="*/ 801477 h 1144516"/>
              <a:gd name="connsiteX839" fmla="*/ 2122311 w 5047226"/>
              <a:gd name="connsiteY839" fmla="*/ 807386 h 1144516"/>
              <a:gd name="connsiteX840" fmla="*/ 2125730 w 5047226"/>
              <a:gd name="connsiteY840" fmla="*/ 812709 h 1144516"/>
              <a:gd name="connsiteX841" fmla="*/ 2130760 w 5047226"/>
              <a:gd name="connsiteY841" fmla="*/ 816567 h 1144516"/>
              <a:gd name="connsiteX842" fmla="*/ 2136864 w 5047226"/>
              <a:gd name="connsiteY842" fmla="*/ 818080 h 1144516"/>
              <a:gd name="connsiteX843" fmla="*/ 2142577 w 5047226"/>
              <a:gd name="connsiteY843" fmla="*/ 816908 h 1144516"/>
              <a:gd name="connsiteX844" fmla="*/ 2147754 w 5047226"/>
              <a:gd name="connsiteY844" fmla="*/ 813636 h 1144516"/>
              <a:gd name="connsiteX845" fmla="*/ 2151514 w 5047226"/>
              <a:gd name="connsiteY845" fmla="*/ 808704 h 1144516"/>
              <a:gd name="connsiteX846" fmla="*/ 2152979 w 5047226"/>
              <a:gd name="connsiteY846" fmla="*/ 802551 h 1144516"/>
              <a:gd name="connsiteX847" fmla="*/ 2151612 w 5047226"/>
              <a:gd name="connsiteY847" fmla="*/ 795324 h 1144516"/>
              <a:gd name="connsiteX848" fmla="*/ 2147949 w 5047226"/>
              <a:gd name="connsiteY848" fmla="*/ 789903 h 1144516"/>
              <a:gd name="connsiteX849" fmla="*/ 2142675 w 5047226"/>
              <a:gd name="connsiteY849" fmla="*/ 786534 h 1144516"/>
              <a:gd name="connsiteX850" fmla="*/ 2136571 w 5047226"/>
              <a:gd name="connsiteY850" fmla="*/ 785361 h 1144516"/>
              <a:gd name="connsiteX851" fmla="*/ 2606510 w 5047226"/>
              <a:gd name="connsiteY851" fmla="*/ 784971 h 1144516"/>
              <a:gd name="connsiteX852" fmla="*/ 2612272 w 5047226"/>
              <a:gd name="connsiteY852" fmla="*/ 792784 h 1144516"/>
              <a:gd name="connsiteX853" fmla="*/ 2538435 w 5047226"/>
              <a:gd name="connsiteY853" fmla="*/ 824038 h 1144516"/>
              <a:gd name="connsiteX854" fmla="*/ 2533844 w 5047226"/>
              <a:gd name="connsiteY854" fmla="*/ 814662 h 1144516"/>
              <a:gd name="connsiteX855" fmla="*/ 2606510 w 5047226"/>
              <a:gd name="connsiteY855" fmla="*/ 784971 h 1144516"/>
              <a:gd name="connsiteX856" fmla="*/ 2136864 w 5047226"/>
              <a:gd name="connsiteY856" fmla="*/ 776278 h 1144516"/>
              <a:gd name="connsiteX857" fmla="*/ 2146484 w 5047226"/>
              <a:gd name="connsiteY857" fmla="*/ 778281 h 1144516"/>
              <a:gd name="connsiteX858" fmla="*/ 2154493 w 5047226"/>
              <a:gd name="connsiteY858" fmla="*/ 783701 h 1144516"/>
              <a:gd name="connsiteX859" fmla="*/ 2160011 w 5047226"/>
              <a:gd name="connsiteY859" fmla="*/ 791808 h 1144516"/>
              <a:gd name="connsiteX860" fmla="*/ 2162062 w 5047226"/>
              <a:gd name="connsiteY860" fmla="*/ 801770 h 1144516"/>
              <a:gd name="connsiteX861" fmla="*/ 2160207 w 5047226"/>
              <a:gd name="connsiteY861" fmla="*/ 811244 h 1144516"/>
              <a:gd name="connsiteX862" fmla="*/ 2154981 w 5047226"/>
              <a:gd name="connsiteY862" fmla="*/ 819350 h 1144516"/>
              <a:gd name="connsiteX863" fmla="*/ 2147021 w 5047226"/>
              <a:gd name="connsiteY863" fmla="*/ 825015 h 1144516"/>
              <a:gd name="connsiteX864" fmla="*/ 2137059 w 5047226"/>
              <a:gd name="connsiteY864" fmla="*/ 827164 h 1144516"/>
              <a:gd name="connsiteX865" fmla="*/ 2127243 w 5047226"/>
              <a:gd name="connsiteY865" fmla="*/ 825161 h 1144516"/>
              <a:gd name="connsiteX866" fmla="*/ 2119283 w 5047226"/>
              <a:gd name="connsiteY866" fmla="*/ 819692 h 1144516"/>
              <a:gd name="connsiteX867" fmla="*/ 2113912 w 5047226"/>
              <a:gd name="connsiteY867" fmla="*/ 811585 h 1144516"/>
              <a:gd name="connsiteX868" fmla="*/ 2111958 w 5047226"/>
              <a:gd name="connsiteY868" fmla="*/ 801672 h 1144516"/>
              <a:gd name="connsiteX869" fmla="*/ 2113912 w 5047226"/>
              <a:gd name="connsiteY869" fmla="*/ 791905 h 1144516"/>
              <a:gd name="connsiteX870" fmla="*/ 2119235 w 5047226"/>
              <a:gd name="connsiteY870" fmla="*/ 783848 h 1144516"/>
              <a:gd name="connsiteX871" fmla="*/ 2127146 w 5047226"/>
              <a:gd name="connsiteY871" fmla="*/ 778329 h 1144516"/>
              <a:gd name="connsiteX872" fmla="*/ 2136864 w 5047226"/>
              <a:gd name="connsiteY872" fmla="*/ 776278 h 1144516"/>
              <a:gd name="connsiteX873" fmla="*/ 1785546 w 5047226"/>
              <a:gd name="connsiteY873" fmla="*/ 774423 h 1144516"/>
              <a:gd name="connsiteX874" fmla="*/ 1785546 w 5047226"/>
              <a:gd name="connsiteY874" fmla="*/ 806849 h 1144516"/>
              <a:gd name="connsiteX875" fmla="*/ 1837408 w 5047226"/>
              <a:gd name="connsiteY875" fmla="*/ 806849 h 1144516"/>
              <a:gd name="connsiteX876" fmla="*/ 1837408 w 5047226"/>
              <a:gd name="connsiteY876" fmla="*/ 774423 h 1144516"/>
              <a:gd name="connsiteX877" fmla="*/ 1723526 w 5047226"/>
              <a:gd name="connsiteY877" fmla="*/ 774423 h 1144516"/>
              <a:gd name="connsiteX878" fmla="*/ 1723526 w 5047226"/>
              <a:gd name="connsiteY878" fmla="*/ 806849 h 1144516"/>
              <a:gd name="connsiteX879" fmla="*/ 1775388 w 5047226"/>
              <a:gd name="connsiteY879" fmla="*/ 806849 h 1144516"/>
              <a:gd name="connsiteX880" fmla="*/ 1775388 w 5047226"/>
              <a:gd name="connsiteY880" fmla="*/ 774423 h 1144516"/>
              <a:gd name="connsiteX881" fmla="*/ 4807887 w 5047226"/>
              <a:gd name="connsiteY881" fmla="*/ 771981 h 1144516"/>
              <a:gd name="connsiteX882" fmla="*/ 4817263 w 5047226"/>
              <a:gd name="connsiteY882" fmla="*/ 771981 h 1144516"/>
              <a:gd name="connsiteX883" fmla="*/ 4817263 w 5047226"/>
              <a:gd name="connsiteY883" fmla="*/ 782431 h 1144516"/>
              <a:gd name="connsiteX884" fmla="*/ 4837676 w 5047226"/>
              <a:gd name="connsiteY884" fmla="*/ 782431 h 1144516"/>
              <a:gd name="connsiteX885" fmla="*/ 4837676 w 5047226"/>
              <a:gd name="connsiteY885" fmla="*/ 790245 h 1144516"/>
              <a:gd name="connsiteX886" fmla="*/ 4817263 w 5047226"/>
              <a:gd name="connsiteY886" fmla="*/ 790245 h 1144516"/>
              <a:gd name="connsiteX887" fmla="*/ 4817263 w 5047226"/>
              <a:gd name="connsiteY887" fmla="*/ 805188 h 1144516"/>
              <a:gd name="connsiteX888" fmla="*/ 4797827 w 5047226"/>
              <a:gd name="connsiteY888" fmla="*/ 825601 h 1144516"/>
              <a:gd name="connsiteX889" fmla="*/ 4783861 w 5047226"/>
              <a:gd name="connsiteY889" fmla="*/ 825796 h 1144516"/>
              <a:gd name="connsiteX890" fmla="*/ 4781419 w 5047226"/>
              <a:gd name="connsiteY890" fmla="*/ 816225 h 1144516"/>
              <a:gd name="connsiteX891" fmla="*/ 4796850 w 5047226"/>
              <a:gd name="connsiteY891" fmla="*/ 816615 h 1144516"/>
              <a:gd name="connsiteX892" fmla="*/ 4807887 w 5047226"/>
              <a:gd name="connsiteY892" fmla="*/ 805188 h 1144516"/>
              <a:gd name="connsiteX893" fmla="*/ 4807887 w 5047226"/>
              <a:gd name="connsiteY893" fmla="*/ 790245 h 1144516"/>
              <a:gd name="connsiteX894" fmla="*/ 4737859 w 5047226"/>
              <a:gd name="connsiteY894" fmla="*/ 790245 h 1144516"/>
              <a:gd name="connsiteX895" fmla="*/ 4737859 w 5047226"/>
              <a:gd name="connsiteY895" fmla="*/ 782431 h 1144516"/>
              <a:gd name="connsiteX896" fmla="*/ 4807887 w 5047226"/>
              <a:gd name="connsiteY896" fmla="*/ 782431 h 1144516"/>
              <a:gd name="connsiteX897" fmla="*/ 2595473 w 5047226"/>
              <a:gd name="connsiteY897" fmla="*/ 761433 h 1144516"/>
              <a:gd name="connsiteX898" fmla="*/ 2600649 w 5047226"/>
              <a:gd name="connsiteY898" fmla="*/ 769442 h 1144516"/>
              <a:gd name="connsiteX899" fmla="*/ 2540095 w 5047226"/>
              <a:gd name="connsiteY899" fmla="*/ 791808 h 1144516"/>
              <a:gd name="connsiteX900" fmla="*/ 2535505 w 5047226"/>
              <a:gd name="connsiteY900" fmla="*/ 782431 h 1144516"/>
              <a:gd name="connsiteX901" fmla="*/ 2595473 w 5047226"/>
              <a:gd name="connsiteY901" fmla="*/ 761433 h 1144516"/>
              <a:gd name="connsiteX902" fmla="*/ 4727017 w 5047226"/>
              <a:gd name="connsiteY902" fmla="*/ 760163 h 1144516"/>
              <a:gd name="connsiteX903" fmla="*/ 4735417 w 5047226"/>
              <a:gd name="connsiteY903" fmla="*/ 763972 h 1144516"/>
              <a:gd name="connsiteX904" fmla="*/ 4715395 w 5047226"/>
              <a:gd name="connsiteY904" fmla="*/ 827066 h 1144516"/>
              <a:gd name="connsiteX905" fmla="*/ 4706019 w 5047226"/>
              <a:gd name="connsiteY905" fmla="*/ 823452 h 1144516"/>
              <a:gd name="connsiteX906" fmla="*/ 4727017 w 5047226"/>
              <a:gd name="connsiteY906" fmla="*/ 760163 h 1144516"/>
              <a:gd name="connsiteX907" fmla="*/ 258970 w 5047226"/>
              <a:gd name="connsiteY907" fmla="*/ 758405 h 1144516"/>
              <a:gd name="connsiteX908" fmla="*/ 287196 w 5047226"/>
              <a:gd name="connsiteY908" fmla="*/ 776181 h 1144516"/>
              <a:gd name="connsiteX909" fmla="*/ 280164 w 5047226"/>
              <a:gd name="connsiteY909" fmla="*/ 783799 h 1144516"/>
              <a:gd name="connsiteX910" fmla="*/ 252817 w 5047226"/>
              <a:gd name="connsiteY910" fmla="*/ 765437 h 1144516"/>
              <a:gd name="connsiteX911" fmla="*/ 4247558 w 5047226"/>
              <a:gd name="connsiteY911" fmla="*/ 744634 h 1144516"/>
              <a:gd name="connsiteX912" fmla="*/ 4247558 w 5047226"/>
              <a:gd name="connsiteY912" fmla="*/ 798840 h 1144516"/>
              <a:gd name="connsiteX913" fmla="*/ 4297369 w 5047226"/>
              <a:gd name="connsiteY913" fmla="*/ 798840 h 1144516"/>
              <a:gd name="connsiteX914" fmla="*/ 4297369 w 5047226"/>
              <a:gd name="connsiteY914" fmla="*/ 744634 h 1144516"/>
              <a:gd name="connsiteX915" fmla="*/ 1066208 w 5047226"/>
              <a:gd name="connsiteY915" fmla="*/ 744634 h 1144516"/>
              <a:gd name="connsiteX916" fmla="*/ 1066208 w 5047226"/>
              <a:gd name="connsiteY916" fmla="*/ 798840 h 1144516"/>
              <a:gd name="connsiteX917" fmla="*/ 1116019 w 5047226"/>
              <a:gd name="connsiteY917" fmla="*/ 798840 h 1144516"/>
              <a:gd name="connsiteX918" fmla="*/ 1116019 w 5047226"/>
              <a:gd name="connsiteY918" fmla="*/ 744634 h 1144516"/>
              <a:gd name="connsiteX919" fmla="*/ 3711740 w 5047226"/>
              <a:gd name="connsiteY919" fmla="*/ 741215 h 1144516"/>
              <a:gd name="connsiteX920" fmla="*/ 3732348 w 5047226"/>
              <a:gd name="connsiteY920" fmla="*/ 760163 h 1144516"/>
              <a:gd name="connsiteX921" fmla="*/ 3724730 w 5047226"/>
              <a:gd name="connsiteY921" fmla="*/ 767000 h 1144516"/>
              <a:gd name="connsiteX922" fmla="*/ 3704805 w 5047226"/>
              <a:gd name="connsiteY922" fmla="*/ 747564 h 1144516"/>
              <a:gd name="connsiteX923" fmla="*/ 4791869 w 5047226"/>
              <a:gd name="connsiteY923" fmla="*/ 740239 h 1144516"/>
              <a:gd name="connsiteX924" fmla="*/ 4791869 w 5047226"/>
              <a:gd name="connsiteY924" fmla="*/ 754987 h 1144516"/>
              <a:gd name="connsiteX925" fmla="*/ 4821463 w 5047226"/>
              <a:gd name="connsiteY925" fmla="*/ 754987 h 1144516"/>
              <a:gd name="connsiteX926" fmla="*/ 4821463 w 5047226"/>
              <a:gd name="connsiteY926" fmla="*/ 740239 h 1144516"/>
              <a:gd name="connsiteX927" fmla="*/ 4753681 w 5047226"/>
              <a:gd name="connsiteY927" fmla="*/ 740239 h 1144516"/>
              <a:gd name="connsiteX928" fmla="*/ 4753681 w 5047226"/>
              <a:gd name="connsiteY928" fmla="*/ 754987 h 1144516"/>
              <a:gd name="connsiteX929" fmla="*/ 4782884 w 5047226"/>
              <a:gd name="connsiteY929" fmla="*/ 754987 h 1144516"/>
              <a:gd name="connsiteX930" fmla="*/ 4782884 w 5047226"/>
              <a:gd name="connsiteY930" fmla="*/ 740239 h 1144516"/>
              <a:gd name="connsiteX931" fmla="*/ 2697341 w 5047226"/>
              <a:gd name="connsiteY931" fmla="*/ 738774 h 1144516"/>
              <a:gd name="connsiteX932" fmla="*/ 2699295 w 5047226"/>
              <a:gd name="connsiteY932" fmla="*/ 748247 h 1144516"/>
              <a:gd name="connsiteX933" fmla="*/ 2639424 w 5047226"/>
              <a:gd name="connsiteY933" fmla="*/ 752643 h 1144516"/>
              <a:gd name="connsiteX934" fmla="*/ 2633075 w 5047226"/>
              <a:gd name="connsiteY934" fmla="*/ 753033 h 1144516"/>
              <a:gd name="connsiteX935" fmla="*/ 2633075 w 5047226"/>
              <a:gd name="connsiteY935" fmla="*/ 755377 h 1144516"/>
              <a:gd name="connsiteX936" fmla="*/ 2658274 w 5047226"/>
              <a:gd name="connsiteY936" fmla="*/ 783017 h 1144516"/>
              <a:gd name="connsiteX937" fmla="*/ 2698123 w 5047226"/>
              <a:gd name="connsiteY937" fmla="*/ 760651 h 1144516"/>
              <a:gd name="connsiteX938" fmla="*/ 2704471 w 5047226"/>
              <a:gd name="connsiteY938" fmla="*/ 769246 h 1144516"/>
              <a:gd name="connsiteX939" fmla="*/ 2666869 w 5047226"/>
              <a:gd name="connsiteY939" fmla="*/ 788975 h 1144516"/>
              <a:gd name="connsiteX940" fmla="*/ 2722149 w 5047226"/>
              <a:gd name="connsiteY940" fmla="*/ 809193 h 1144516"/>
              <a:gd name="connsiteX941" fmla="*/ 2716484 w 5047226"/>
              <a:gd name="connsiteY941" fmla="*/ 819252 h 1144516"/>
              <a:gd name="connsiteX942" fmla="*/ 2633075 w 5047226"/>
              <a:gd name="connsiteY942" fmla="*/ 769637 h 1144516"/>
              <a:gd name="connsiteX943" fmla="*/ 2633075 w 5047226"/>
              <a:gd name="connsiteY943" fmla="*/ 828433 h 1144516"/>
              <a:gd name="connsiteX944" fmla="*/ 2622918 w 5047226"/>
              <a:gd name="connsiteY944" fmla="*/ 828433 h 1144516"/>
              <a:gd name="connsiteX945" fmla="*/ 2622918 w 5047226"/>
              <a:gd name="connsiteY945" fmla="*/ 753619 h 1144516"/>
              <a:gd name="connsiteX946" fmla="*/ 2553866 w 5047226"/>
              <a:gd name="connsiteY946" fmla="*/ 756842 h 1144516"/>
              <a:gd name="connsiteX947" fmla="*/ 2552304 w 5047226"/>
              <a:gd name="connsiteY947" fmla="*/ 746978 h 1144516"/>
              <a:gd name="connsiteX948" fmla="*/ 2697341 w 5047226"/>
              <a:gd name="connsiteY948" fmla="*/ 738774 h 1144516"/>
              <a:gd name="connsiteX949" fmla="*/ 1785546 w 5047226"/>
              <a:gd name="connsiteY949" fmla="*/ 732621 h 1144516"/>
              <a:gd name="connsiteX950" fmla="*/ 1785546 w 5047226"/>
              <a:gd name="connsiteY950" fmla="*/ 765242 h 1144516"/>
              <a:gd name="connsiteX951" fmla="*/ 1837408 w 5047226"/>
              <a:gd name="connsiteY951" fmla="*/ 765242 h 1144516"/>
              <a:gd name="connsiteX952" fmla="*/ 1837408 w 5047226"/>
              <a:gd name="connsiteY952" fmla="*/ 732621 h 1144516"/>
              <a:gd name="connsiteX953" fmla="*/ 1723526 w 5047226"/>
              <a:gd name="connsiteY953" fmla="*/ 732621 h 1144516"/>
              <a:gd name="connsiteX954" fmla="*/ 1723526 w 5047226"/>
              <a:gd name="connsiteY954" fmla="*/ 765242 h 1144516"/>
              <a:gd name="connsiteX955" fmla="*/ 1775388 w 5047226"/>
              <a:gd name="connsiteY955" fmla="*/ 765242 h 1144516"/>
              <a:gd name="connsiteX956" fmla="*/ 1775388 w 5047226"/>
              <a:gd name="connsiteY956" fmla="*/ 732621 h 1144516"/>
              <a:gd name="connsiteX957" fmla="*/ 2340703 w 5047226"/>
              <a:gd name="connsiteY957" fmla="*/ 730569 h 1144516"/>
              <a:gd name="connsiteX958" fmla="*/ 2348321 w 5047226"/>
              <a:gd name="connsiteY958" fmla="*/ 733109 h 1144516"/>
              <a:gd name="connsiteX959" fmla="*/ 2350958 w 5047226"/>
              <a:gd name="connsiteY959" fmla="*/ 733793 h 1144516"/>
              <a:gd name="connsiteX960" fmla="*/ 2334354 w 5047226"/>
              <a:gd name="connsiteY960" fmla="*/ 814467 h 1144516"/>
              <a:gd name="connsiteX961" fmla="*/ 2324099 w 5047226"/>
              <a:gd name="connsiteY961" fmla="*/ 810658 h 1144516"/>
              <a:gd name="connsiteX962" fmla="*/ 2340703 w 5047226"/>
              <a:gd name="connsiteY962" fmla="*/ 730569 h 1144516"/>
              <a:gd name="connsiteX963" fmla="*/ 702682 w 5047226"/>
              <a:gd name="connsiteY963" fmla="*/ 727053 h 1144516"/>
              <a:gd name="connsiteX964" fmla="*/ 811875 w 5047226"/>
              <a:gd name="connsiteY964" fmla="*/ 727053 h 1144516"/>
              <a:gd name="connsiteX965" fmla="*/ 811875 w 5047226"/>
              <a:gd name="connsiteY965" fmla="*/ 736430 h 1144516"/>
              <a:gd name="connsiteX966" fmla="*/ 762650 w 5047226"/>
              <a:gd name="connsiteY966" fmla="*/ 736430 h 1144516"/>
              <a:gd name="connsiteX967" fmla="*/ 762650 w 5047226"/>
              <a:gd name="connsiteY967" fmla="*/ 767000 h 1144516"/>
              <a:gd name="connsiteX968" fmla="*/ 807285 w 5047226"/>
              <a:gd name="connsiteY968" fmla="*/ 767000 h 1144516"/>
              <a:gd name="connsiteX969" fmla="*/ 807285 w 5047226"/>
              <a:gd name="connsiteY969" fmla="*/ 776181 h 1144516"/>
              <a:gd name="connsiteX970" fmla="*/ 762650 w 5047226"/>
              <a:gd name="connsiteY970" fmla="*/ 776181 h 1144516"/>
              <a:gd name="connsiteX971" fmla="*/ 762650 w 5047226"/>
              <a:gd name="connsiteY971" fmla="*/ 808607 h 1144516"/>
              <a:gd name="connsiteX972" fmla="*/ 818712 w 5047226"/>
              <a:gd name="connsiteY972" fmla="*/ 808607 h 1144516"/>
              <a:gd name="connsiteX973" fmla="*/ 818712 w 5047226"/>
              <a:gd name="connsiteY973" fmla="*/ 817983 h 1144516"/>
              <a:gd name="connsiteX974" fmla="*/ 692329 w 5047226"/>
              <a:gd name="connsiteY974" fmla="*/ 817983 h 1144516"/>
              <a:gd name="connsiteX975" fmla="*/ 692329 w 5047226"/>
              <a:gd name="connsiteY975" fmla="*/ 808607 h 1144516"/>
              <a:gd name="connsiteX976" fmla="*/ 751907 w 5047226"/>
              <a:gd name="connsiteY976" fmla="*/ 808607 h 1144516"/>
              <a:gd name="connsiteX977" fmla="*/ 751907 w 5047226"/>
              <a:gd name="connsiteY977" fmla="*/ 776181 h 1144516"/>
              <a:gd name="connsiteX978" fmla="*/ 707273 w 5047226"/>
              <a:gd name="connsiteY978" fmla="*/ 776181 h 1144516"/>
              <a:gd name="connsiteX979" fmla="*/ 707273 w 5047226"/>
              <a:gd name="connsiteY979" fmla="*/ 767000 h 1144516"/>
              <a:gd name="connsiteX980" fmla="*/ 751907 w 5047226"/>
              <a:gd name="connsiteY980" fmla="*/ 767000 h 1144516"/>
              <a:gd name="connsiteX981" fmla="*/ 751907 w 5047226"/>
              <a:gd name="connsiteY981" fmla="*/ 736430 h 1144516"/>
              <a:gd name="connsiteX982" fmla="*/ 702682 w 5047226"/>
              <a:gd name="connsiteY982" fmla="*/ 736430 h 1144516"/>
              <a:gd name="connsiteX983" fmla="*/ 319036 w 5047226"/>
              <a:gd name="connsiteY983" fmla="*/ 724026 h 1144516"/>
              <a:gd name="connsiteX984" fmla="*/ 319036 w 5047226"/>
              <a:gd name="connsiteY984" fmla="*/ 742778 h 1144516"/>
              <a:gd name="connsiteX985" fmla="*/ 365819 w 5047226"/>
              <a:gd name="connsiteY985" fmla="*/ 742778 h 1144516"/>
              <a:gd name="connsiteX986" fmla="*/ 365819 w 5047226"/>
              <a:gd name="connsiteY986" fmla="*/ 724026 h 1144516"/>
              <a:gd name="connsiteX987" fmla="*/ 3218900 w 5047226"/>
              <a:gd name="connsiteY987" fmla="*/ 720803 h 1144516"/>
              <a:gd name="connsiteX988" fmla="*/ 3218900 w 5047226"/>
              <a:gd name="connsiteY988" fmla="*/ 757233 h 1144516"/>
              <a:gd name="connsiteX989" fmla="*/ 3314029 w 5047226"/>
              <a:gd name="connsiteY989" fmla="*/ 757233 h 1144516"/>
              <a:gd name="connsiteX990" fmla="*/ 3314029 w 5047226"/>
              <a:gd name="connsiteY990" fmla="*/ 720803 h 1144516"/>
              <a:gd name="connsiteX991" fmla="*/ 4714418 w 5047226"/>
              <a:gd name="connsiteY991" fmla="*/ 719435 h 1144516"/>
              <a:gd name="connsiteX992" fmla="*/ 4732878 w 5047226"/>
              <a:gd name="connsiteY992" fmla="*/ 738188 h 1144516"/>
              <a:gd name="connsiteX993" fmla="*/ 4725455 w 5047226"/>
              <a:gd name="connsiteY993" fmla="*/ 744438 h 1144516"/>
              <a:gd name="connsiteX994" fmla="*/ 4707874 w 5047226"/>
              <a:gd name="connsiteY994" fmla="*/ 724807 h 1144516"/>
              <a:gd name="connsiteX995" fmla="*/ 4466094 w 5047226"/>
              <a:gd name="connsiteY995" fmla="*/ 719435 h 1144516"/>
              <a:gd name="connsiteX996" fmla="*/ 4466094 w 5047226"/>
              <a:gd name="connsiteY996" fmla="*/ 792784 h 1144516"/>
              <a:gd name="connsiteX997" fmla="*/ 4489437 w 5047226"/>
              <a:gd name="connsiteY997" fmla="*/ 792784 h 1144516"/>
              <a:gd name="connsiteX998" fmla="*/ 4489437 w 5047226"/>
              <a:gd name="connsiteY998" fmla="*/ 719435 h 1144516"/>
              <a:gd name="connsiteX999" fmla="*/ 4341515 w 5047226"/>
              <a:gd name="connsiteY999" fmla="*/ 718361 h 1144516"/>
              <a:gd name="connsiteX1000" fmla="*/ 4373160 w 5047226"/>
              <a:gd name="connsiteY1000" fmla="*/ 759382 h 1144516"/>
              <a:gd name="connsiteX1001" fmla="*/ 4364370 w 5047226"/>
              <a:gd name="connsiteY1001" fmla="*/ 766023 h 1144516"/>
              <a:gd name="connsiteX1002" fmla="*/ 4333507 w 5047226"/>
              <a:gd name="connsiteY1002" fmla="*/ 724026 h 1144516"/>
              <a:gd name="connsiteX1003" fmla="*/ 1160165 w 5047226"/>
              <a:gd name="connsiteY1003" fmla="*/ 718361 h 1144516"/>
              <a:gd name="connsiteX1004" fmla="*/ 1191810 w 5047226"/>
              <a:gd name="connsiteY1004" fmla="*/ 759382 h 1144516"/>
              <a:gd name="connsiteX1005" fmla="*/ 1183020 w 5047226"/>
              <a:gd name="connsiteY1005" fmla="*/ 766023 h 1144516"/>
              <a:gd name="connsiteX1006" fmla="*/ 1152157 w 5047226"/>
              <a:gd name="connsiteY1006" fmla="*/ 724026 h 1144516"/>
              <a:gd name="connsiteX1007" fmla="*/ 4791869 w 5047226"/>
              <a:gd name="connsiteY1007" fmla="*/ 717970 h 1144516"/>
              <a:gd name="connsiteX1008" fmla="*/ 4791869 w 5047226"/>
              <a:gd name="connsiteY1008" fmla="*/ 732816 h 1144516"/>
              <a:gd name="connsiteX1009" fmla="*/ 4821463 w 5047226"/>
              <a:gd name="connsiteY1009" fmla="*/ 732816 h 1144516"/>
              <a:gd name="connsiteX1010" fmla="*/ 4821463 w 5047226"/>
              <a:gd name="connsiteY1010" fmla="*/ 717970 h 1144516"/>
              <a:gd name="connsiteX1011" fmla="*/ 4753681 w 5047226"/>
              <a:gd name="connsiteY1011" fmla="*/ 717970 h 1144516"/>
              <a:gd name="connsiteX1012" fmla="*/ 4753681 w 5047226"/>
              <a:gd name="connsiteY1012" fmla="*/ 732816 h 1144516"/>
              <a:gd name="connsiteX1013" fmla="*/ 4782884 w 5047226"/>
              <a:gd name="connsiteY1013" fmla="*/ 732816 h 1144516"/>
              <a:gd name="connsiteX1014" fmla="*/ 4782884 w 5047226"/>
              <a:gd name="connsiteY1014" fmla="*/ 717970 h 1144516"/>
              <a:gd name="connsiteX1015" fmla="*/ 4675253 w 5047226"/>
              <a:gd name="connsiteY1015" fmla="*/ 716994 h 1144516"/>
              <a:gd name="connsiteX1016" fmla="*/ 4675253 w 5047226"/>
              <a:gd name="connsiteY1016" fmla="*/ 794640 h 1144516"/>
              <a:gd name="connsiteX1017" fmla="*/ 4694201 w 5047226"/>
              <a:gd name="connsiteY1017" fmla="*/ 794640 h 1144516"/>
              <a:gd name="connsiteX1018" fmla="*/ 4694201 w 5047226"/>
              <a:gd name="connsiteY1018" fmla="*/ 716994 h 1144516"/>
              <a:gd name="connsiteX1019" fmla="*/ 3413800 w 5047226"/>
              <a:gd name="connsiteY1019" fmla="*/ 714357 h 1144516"/>
              <a:gd name="connsiteX1020" fmla="*/ 3538034 w 5047226"/>
              <a:gd name="connsiteY1020" fmla="*/ 714357 h 1144516"/>
              <a:gd name="connsiteX1021" fmla="*/ 3538034 w 5047226"/>
              <a:gd name="connsiteY1021" fmla="*/ 724416 h 1144516"/>
              <a:gd name="connsiteX1022" fmla="*/ 3481582 w 5047226"/>
              <a:gd name="connsiteY1022" fmla="*/ 724416 h 1144516"/>
              <a:gd name="connsiteX1023" fmla="*/ 3481582 w 5047226"/>
              <a:gd name="connsiteY1023" fmla="*/ 759577 h 1144516"/>
              <a:gd name="connsiteX1024" fmla="*/ 3545262 w 5047226"/>
              <a:gd name="connsiteY1024" fmla="*/ 759577 h 1144516"/>
              <a:gd name="connsiteX1025" fmla="*/ 3545262 w 5047226"/>
              <a:gd name="connsiteY1025" fmla="*/ 769637 h 1144516"/>
              <a:gd name="connsiteX1026" fmla="*/ 3481582 w 5047226"/>
              <a:gd name="connsiteY1026" fmla="*/ 769637 h 1144516"/>
              <a:gd name="connsiteX1027" fmla="*/ 3481582 w 5047226"/>
              <a:gd name="connsiteY1027" fmla="*/ 807630 h 1144516"/>
              <a:gd name="connsiteX1028" fmla="*/ 3562647 w 5047226"/>
              <a:gd name="connsiteY1028" fmla="*/ 807630 h 1144516"/>
              <a:gd name="connsiteX1029" fmla="*/ 3562647 w 5047226"/>
              <a:gd name="connsiteY1029" fmla="*/ 817983 h 1144516"/>
              <a:gd name="connsiteX1030" fmla="*/ 3389578 w 5047226"/>
              <a:gd name="connsiteY1030" fmla="*/ 817983 h 1144516"/>
              <a:gd name="connsiteX1031" fmla="*/ 3389578 w 5047226"/>
              <a:gd name="connsiteY1031" fmla="*/ 807630 h 1144516"/>
              <a:gd name="connsiteX1032" fmla="*/ 3470448 w 5047226"/>
              <a:gd name="connsiteY1032" fmla="*/ 807630 h 1144516"/>
              <a:gd name="connsiteX1033" fmla="*/ 3470448 w 5047226"/>
              <a:gd name="connsiteY1033" fmla="*/ 769637 h 1144516"/>
              <a:gd name="connsiteX1034" fmla="*/ 3406572 w 5047226"/>
              <a:gd name="connsiteY1034" fmla="*/ 769637 h 1144516"/>
              <a:gd name="connsiteX1035" fmla="*/ 3406572 w 5047226"/>
              <a:gd name="connsiteY1035" fmla="*/ 759577 h 1144516"/>
              <a:gd name="connsiteX1036" fmla="*/ 3470448 w 5047226"/>
              <a:gd name="connsiteY1036" fmla="*/ 759577 h 1144516"/>
              <a:gd name="connsiteX1037" fmla="*/ 3470448 w 5047226"/>
              <a:gd name="connsiteY1037" fmla="*/ 724416 h 1144516"/>
              <a:gd name="connsiteX1038" fmla="*/ 3413800 w 5047226"/>
              <a:gd name="connsiteY1038" fmla="*/ 724416 h 1144516"/>
              <a:gd name="connsiteX1039" fmla="*/ 2985175 w 5047226"/>
              <a:gd name="connsiteY1039" fmla="*/ 714357 h 1144516"/>
              <a:gd name="connsiteX1040" fmla="*/ 3109409 w 5047226"/>
              <a:gd name="connsiteY1040" fmla="*/ 714357 h 1144516"/>
              <a:gd name="connsiteX1041" fmla="*/ 3109409 w 5047226"/>
              <a:gd name="connsiteY1041" fmla="*/ 724416 h 1144516"/>
              <a:gd name="connsiteX1042" fmla="*/ 3052957 w 5047226"/>
              <a:gd name="connsiteY1042" fmla="*/ 724416 h 1144516"/>
              <a:gd name="connsiteX1043" fmla="*/ 3052957 w 5047226"/>
              <a:gd name="connsiteY1043" fmla="*/ 759577 h 1144516"/>
              <a:gd name="connsiteX1044" fmla="*/ 3116637 w 5047226"/>
              <a:gd name="connsiteY1044" fmla="*/ 759577 h 1144516"/>
              <a:gd name="connsiteX1045" fmla="*/ 3116637 w 5047226"/>
              <a:gd name="connsiteY1045" fmla="*/ 769637 h 1144516"/>
              <a:gd name="connsiteX1046" fmla="*/ 3052957 w 5047226"/>
              <a:gd name="connsiteY1046" fmla="*/ 769637 h 1144516"/>
              <a:gd name="connsiteX1047" fmla="*/ 3052957 w 5047226"/>
              <a:gd name="connsiteY1047" fmla="*/ 807630 h 1144516"/>
              <a:gd name="connsiteX1048" fmla="*/ 3134022 w 5047226"/>
              <a:gd name="connsiteY1048" fmla="*/ 807630 h 1144516"/>
              <a:gd name="connsiteX1049" fmla="*/ 3134022 w 5047226"/>
              <a:gd name="connsiteY1049" fmla="*/ 817983 h 1144516"/>
              <a:gd name="connsiteX1050" fmla="*/ 2960953 w 5047226"/>
              <a:gd name="connsiteY1050" fmla="*/ 817983 h 1144516"/>
              <a:gd name="connsiteX1051" fmla="*/ 2960953 w 5047226"/>
              <a:gd name="connsiteY1051" fmla="*/ 807630 h 1144516"/>
              <a:gd name="connsiteX1052" fmla="*/ 3041823 w 5047226"/>
              <a:gd name="connsiteY1052" fmla="*/ 807630 h 1144516"/>
              <a:gd name="connsiteX1053" fmla="*/ 3041823 w 5047226"/>
              <a:gd name="connsiteY1053" fmla="*/ 769637 h 1144516"/>
              <a:gd name="connsiteX1054" fmla="*/ 2977947 w 5047226"/>
              <a:gd name="connsiteY1054" fmla="*/ 769637 h 1144516"/>
              <a:gd name="connsiteX1055" fmla="*/ 2977947 w 5047226"/>
              <a:gd name="connsiteY1055" fmla="*/ 759577 h 1144516"/>
              <a:gd name="connsiteX1056" fmla="*/ 3041823 w 5047226"/>
              <a:gd name="connsiteY1056" fmla="*/ 759577 h 1144516"/>
              <a:gd name="connsiteX1057" fmla="*/ 3041823 w 5047226"/>
              <a:gd name="connsiteY1057" fmla="*/ 724416 h 1144516"/>
              <a:gd name="connsiteX1058" fmla="*/ 2985175 w 5047226"/>
              <a:gd name="connsiteY1058" fmla="*/ 724416 h 1144516"/>
              <a:gd name="connsiteX1059" fmla="*/ 4564251 w 5047226"/>
              <a:gd name="connsiteY1059" fmla="*/ 712989 h 1144516"/>
              <a:gd name="connsiteX1060" fmla="*/ 4577143 w 5047226"/>
              <a:gd name="connsiteY1060" fmla="*/ 733011 h 1144516"/>
              <a:gd name="connsiteX1061" fmla="*/ 4568255 w 5047226"/>
              <a:gd name="connsiteY1061" fmla="*/ 737602 h 1144516"/>
              <a:gd name="connsiteX1062" fmla="*/ 4626661 w 5047226"/>
              <a:gd name="connsiteY1062" fmla="*/ 737602 h 1144516"/>
              <a:gd name="connsiteX1063" fmla="*/ 4626661 w 5047226"/>
              <a:gd name="connsiteY1063" fmla="*/ 746587 h 1144516"/>
              <a:gd name="connsiteX1064" fmla="*/ 4545498 w 5047226"/>
              <a:gd name="connsiteY1064" fmla="*/ 746587 h 1144516"/>
              <a:gd name="connsiteX1065" fmla="*/ 4544522 w 5047226"/>
              <a:gd name="connsiteY1065" fmla="*/ 767781 h 1144516"/>
              <a:gd name="connsiteX1066" fmla="*/ 4608885 w 5047226"/>
              <a:gd name="connsiteY1066" fmla="*/ 767781 h 1144516"/>
              <a:gd name="connsiteX1067" fmla="*/ 4606736 w 5047226"/>
              <a:gd name="connsiteY1067" fmla="*/ 799035 h 1144516"/>
              <a:gd name="connsiteX1068" fmla="*/ 4576459 w 5047226"/>
              <a:gd name="connsiteY1068" fmla="*/ 824234 h 1144516"/>
              <a:gd name="connsiteX1069" fmla="*/ 4566595 w 5047226"/>
              <a:gd name="connsiteY1069" fmla="*/ 824527 h 1144516"/>
              <a:gd name="connsiteX1070" fmla="*/ 4561516 w 5047226"/>
              <a:gd name="connsiteY1070" fmla="*/ 824624 h 1144516"/>
              <a:gd name="connsiteX1071" fmla="*/ 4554874 w 5047226"/>
              <a:gd name="connsiteY1071" fmla="*/ 824624 h 1144516"/>
              <a:gd name="connsiteX1072" fmla="*/ 4552921 w 5047226"/>
              <a:gd name="connsiteY1072" fmla="*/ 813978 h 1144516"/>
              <a:gd name="connsiteX1073" fmla="*/ 4563274 w 5047226"/>
              <a:gd name="connsiteY1073" fmla="*/ 814564 h 1144516"/>
              <a:gd name="connsiteX1074" fmla="*/ 4568060 w 5047226"/>
              <a:gd name="connsiteY1074" fmla="*/ 814662 h 1144516"/>
              <a:gd name="connsiteX1075" fmla="*/ 4575678 w 5047226"/>
              <a:gd name="connsiteY1075" fmla="*/ 814662 h 1144516"/>
              <a:gd name="connsiteX1076" fmla="*/ 4596286 w 5047226"/>
              <a:gd name="connsiteY1076" fmla="*/ 798840 h 1144516"/>
              <a:gd name="connsiteX1077" fmla="*/ 4597946 w 5047226"/>
              <a:gd name="connsiteY1077" fmla="*/ 776767 h 1144516"/>
              <a:gd name="connsiteX1078" fmla="*/ 4543057 w 5047226"/>
              <a:gd name="connsiteY1078" fmla="*/ 776767 h 1144516"/>
              <a:gd name="connsiteX1079" fmla="*/ 4503501 w 5047226"/>
              <a:gd name="connsiteY1079" fmla="*/ 828238 h 1144516"/>
              <a:gd name="connsiteX1080" fmla="*/ 4496078 w 5047226"/>
              <a:gd name="connsiteY1080" fmla="*/ 820229 h 1144516"/>
              <a:gd name="connsiteX1081" fmla="*/ 4527430 w 5047226"/>
              <a:gd name="connsiteY1081" fmla="*/ 791417 h 1144516"/>
              <a:gd name="connsiteX1082" fmla="*/ 4535243 w 5047226"/>
              <a:gd name="connsiteY1082" fmla="*/ 746587 h 1144516"/>
              <a:gd name="connsiteX1083" fmla="*/ 4509654 w 5047226"/>
              <a:gd name="connsiteY1083" fmla="*/ 746587 h 1144516"/>
              <a:gd name="connsiteX1084" fmla="*/ 4509654 w 5047226"/>
              <a:gd name="connsiteY1084" fmla="*/ 737602 h 1144516"/>
              <a:gd name="connsiteX1085" fmla="*/ 4567669 w 5047226"/>
              <a:gd name="connsiteY1085" fmla="*/ 737602 h 1144516"/>
              <a:gd name="connsiteX1086" fmla="*/ 4556340 w 5047226"/>
              <a:gd name="connsiteY1086" fmla="*/ 717580 h 1144516"/>
              <a:gd name="connsiteX1087" fmla="*/ 3208059 w 5047226"/>
              <a:gd name="connsiteY1087" fmla="*/ 711622 h 1144516"/>
              <a:gd name="connsiteX1088" fmla="*/ 3324870 w 5047226"/>
              <a:gd name="connsiteY1088" fmla="*/ 711622 h 1144516"/>
              <a:gd name="connsiteX1089" fmla="*/ 3324870 w 5047226"/>
              <a:gd name="connsiteY1089" fmla="*/ 766218 h 1144516"/>
              <a:gd name="connsiteX1090" fmla="*/ 3291663 w 5047226"/>
              <a:gd name="connsiteY1090" fmla="*/ 766218 h 1144516"/>
              <a:gd name="connsiteX1091" fmla="*/ 3291663 w 5047226"/>
              <a:gd name="connsiteY1091" fmla="*/ 798254 h 1144516"/>
              <a:gd name="connsiteX1092" fmla="*/ 3307485 w 5047226"/>
              <a:gd name="connsiteY1092" fmla="*/ 813588 h 1144516"/>
              <a:gd name="connsiteX1093" fmla="*/ 3326824 w 5047226"/>
              <a:gd name="connsiteY1093" fmla="*/ 813588 h 1144516"/>
              <a:gd name="connsiteX1094" fmla="*/ 3346455 w 5047226"/>
              <a:gd name="connsiteY1094" fmla="*/ 802844 h 1144516"/>
              <a:gd name="connsiteX1095" fmla="*/ 3350459 w 5047226"/>
              <a:gd name="connsiteY1095" fmla="*/ 778818 h 1144516"/>
              <a:gd name="connsiteX1096" fmla="*/ 3353194 w 5047226"/>
              <a:gd name="connsiteY1096" fmla="*/ 779697 h 1144516"/>
              <a:gd name="connsiteX1097" fmla="*/ 3360910 w 5047226"/>
              <a:gd name="connsiteY1097" fmla="*/ 781845 h 1144516"/>
              <a:gd name="connsiteX1098" fmla="*/ 3356710 w 5047226"/>
              <a:gd name="connsiteY1098" fmla="*/ 806653 h 1144516"/>
              <a:gd name="connsiteX1099" fmla="*/ 3329265 w 5047226"/>
              <a:gd name="connsiteY1099" fmla="*/ 823452 h 1144516"/>
              <a:gd name="connsiteX1100" fmla="*/ 3304458 w 5047226"/>
              <a:gd name="connsiteY1100" fmla="*/ 823452 h 1144516"/>
              <a:gd name="connsiteX1101" fmla="*/ 3280822 w 5047226"/>
              <a:gd name="connsiteY1101" fmla="*/ 800207 h 1144516"/>
              <a:gd name="connsiteX1102" fmla="*/ 3280822 w 5047226"/>
              <a:gd name="connsiteY1102" fmla="*/ 766218 h 1144516"/>
              <a:gd name="connsiteX1103" fmla="*/ 3250252 w 5047226"/>
              <a:gd name="connsiteY1103" fmla="*/ 766218 h 1144516"/>
              <a:gd name="connsiteX1104" fmla="*/ 3250447 w 5047226"/>
              <a:gd name="connsiteY1104" fmla="*/ 770809 h 1144516"/>
              <a:gd name="connsiteX1105" fmla="*/ 3184032 w 5047226"/>
              <a:gd name="connsiteY1105" fmla="*/ 829605 h 1144516"/>
              <a:gd name="connsiteX1106" fmla="*/ 3177293 w 5047226"/>
              <a:gd name="connsiteY1106" fmla="*/ 819643 h 1144516"/>
              <a:gd name="connsiteX1107" fmla="*/ 3226128 w 5047226"/>
              <a:gd name="connsiteY1107" fmla="*/ 800207 h 1144516"/>
              <a:gd name="connsiteX1108" fmla="*/ 3239508 w 5047226"/>
              <a:gd name="connsiteY1108" fmla="*/ 766218 h 1144516"/>
              <a:gd name="connsiteX1109" fmla="*/ 3208059 w 5047226"/>
              <a:gd name="connsiteY1109" fmla="*/ 766218 h 1144516"/>
              <a:gd name="connsiteX1110" fmla="*/ 2375766 w 5047226"/>
              <a:gd name="connsiteY1110" fmla="*/ 711036 h 1144516"/>
              <a:gd name="connsiteX1111" fmla="*/ 2384946 w 5047226"/>
              <a:gd name="connsiteY1111" fmla="*/ 713771 h 1144516"/>
              <a:gd name="connsiteX1112" fmla="*/ 2382700 w 5047226"/>
              <a:gd name="connsiteY1112" fmla="*/ 719435 h 1144516"/>
              <a:gd name="connsiteX1113" fmla="*/ 2379575 w 5047226"/>
              <a:gd name="connsiteY1113" fmla="*/ 727249 h 1144516"/>
              <a:gd name="connsiteX1114" fmla="*/ 2422158 w 5047226"/>
              <a:gd name="connsiteY1114" fmla="*/ 727249 h 1144516"/>
              <a:gd name="connsiteX1115" fmla="*/ 2422158 w 5047226"/>
              <a:gd name="connsiteY1115" fmla="*/ 736039 h 1144516"/>
              <a:gd name="connsiteX1116" fmla="*/ 2399694 w 5047226"/>
              <a:gd name="connsiteY1116" fmla="*/ 736039 h 1144516"/>
              <a:gd name="connsiteX1117" fmla="*/ 2398522 w 5047226"/>
              <a:gd name="connsiteY1117" fmla="*/ 762409 h 1144516"/>
              <a:gd name="connsiteX1118" fmla="*/ 2424111 w 5047226"/>
              <a:gd name="connsiteY1118" fmla="*/ 762409 h 1144516"/>
              <a:gd name="connsiteX1119" fmla="*/ 2424111 w 5047226"/>
              <a:gd name="connsiteY1119" fmla="*/ 771200 h 1144516"/>
              <a:gd name="connsiteX1120" fmla="*/ 2397350 w 5047226"/>
              <a:gd name="connsiteY1120" fmla="*/ 771200 h 1144516"/>
              <a:gd name="connsiteX1121" fmla="*/ 2395983 w 5047226"/>
              <a:gd name="connsiteY1121" fmla="*/ 777841 h 1144516"/>
              <a:gd name="connsiteX1122" fmla="*/ 2421181 w 5047226"/>
              <a:gd name="connsiteY1122" fmla="*/ 798644 h 1144516"/>
              <a:gd name="connsiteX1123" fmla="*/ 2413954 w 5047226"/>
              <a:gd name="connsiteY1123" fmla="*/ 806458 h 1144516"/>
              <a:gd name="connsiteX1124" fmla="*/ 2393150 w 5047226"/>
              <a:gd name="connsiteY1124" fmla="*/ 787608 h 1144516"/>
              <a:gd name="connsiteX1125" fmla="*/ 2361897 w 5047226"/>
              <a:gd name="connsiteY1125" fmla="*/ 826871 h 1144516"/>
              <a:gd name="connsiteX1126" fmla="*/ 2354571 w 5047226"/>
              <a:gd name="connsiteY1126" fmla="*/ 819252 h 1144516"/>
              <a:gd name="connsiteX1127" fmla="*/ 2387290 w 5047226"/>
              <a:gd name="connsiteY1127" fmla="*/ 771200 h 1144516"/>
              <a:gd name="connsiteX1128" fmla="*/ 2358381 w 5047226"/>
              <a:gd name="connsiteY1128" fmla="*/ 771200 h 1144516"/>
              <a:gd name="connsiteX1129" fmla="*/ 2358381 w 5047226"/>
              <a:gd name="connsiteY1129" fmla="*/ 762409 h 1144516"/>
              <a:gd name="connsiteX1130" fmla="*/ 2388560 w 5047226"/>
              <a:gd name="connsiteY1130" fmla="*/ 762409 h 1144516"/>
              <a:gd name="connsiteX1131" fmla="*/ 2389927 w 5047226"/>
              <a:gd name="connsiteY1131" fmla="*/ 736039 h 1144516"/>
              <a:gd name="connsiteX1132" fmla="*/ 2375375 w 5047226"/>
              <a:gd name="connsiteY1132" fmla="*/ 736039 h 1144516"/>
              <a:gd name="connsiteX1133" fmla="*/ 2364924 w 5047226"/>
              <a:gd name="connsiteY1133" fmla="*/ 754205 h 1144516"/>
              <a:gd name="connsiteX1134" fmla="*/ 2356525 w 5047226"/>
              <a:gd name="connsiteY1134" fmla="*/ 749224 h 1144516"/>
              <a:gd name="connsiteX1135" fmla="*/ 2375766 w 5047226"/>
              <a:gd name="connsiteY1135" fmla="*/ 711036 h 1144516"/>
              <a:gd name="connsiteX1136" fmla="*/ 4040008 w 5047226"/>
              <a:gd name="connsiteY1136" fmla="*/ 706836 h 1144516"/>
              <a:gd name="connsiteX1137" fmla="*/ 4040008 w 5047226"/>
              <a:gd name="connsiteY1137" fmla="*/ 746196 h 1144516"/>
              <a:gd name="connsiteX1138" fmla="*/ 4116092 w 5047226"/>
              <a:gd name="connsiteY1138" fmla="*/ 746196 h 1144516"/>
              <a:gd name="connsiteX1139" fmla="*/ 4110232 w 5047226"/>
              <a:gd name="connsiteY1139" fmla="*/ 706836 h 1144516"/>
              <a:gd name="connsiteX1140" fmla="*/ 2560508 w 5047226"/>
              <a:gd name="connsiteY1140" fmla="*/ 703222 h 1144516"/>
              <a:gd name="connsiteX1141" fmla="*/ 2560508 w 5047226"/>
              <a:gd name="connsiteY1141" fmla="*/ 720412 h 1144516"/>
              <a:gd name="connsiteX1142" fmla="*/ 2594692 w 5047226"/>
              <a:gd name="connsiteY1142" fmla="*/ 717677 h 1144516"/>
              <a:gd name="connsiteX1143" fmla="*/ 2606900 w 5047226"/>
              <a:gd name="connsiteY1143" fmla="*/ 716603 h 1144516"/>
              <a:gd name="connsiteX1144" fmla="*/ 2606900 w 5047226"/>
              <a:gd name="connsiteY1144" fmla="*/ 703222 h 1144516"/>
              <a:gd name="connsiteX1145" fmla="*/ 1925067 w 5047226"/>
              <a:gd name="connsiteY1145" fmla="*/ 699999 h 1144516"/>
              <a:gd name="connsiteX1146" fmla="*/ 1974683 w 5047226"/>
              <a:gd name="connsiteY1146" fmla="*/ 731448 h 1144516"/>
              <a:gd name="connsiteX1147" fmla="*/ 1967358 w 5047226"/>
              <a:gd name="connsiteY1147" fmla="*/ 740825 h 1144516"/>
              <a:gd name="connsiteX1148" fmla="*/ 1918524 w 5047226"/>
              <a:gd name="connsiteY1148" fmla="*/ 708789 h 1144516"/>
              <a:gd name="connsiteX1149" fmla="*/ 319036 w 5047226"/>
              <a:gd name="connsiteY1149" fmla="*/ 698241 h 1144516"/>
              <a:gd name="connsiteX1150" fmla="*/ 319036 w 5047226"/>
              <a:gd name="connsiteY1150" fmla="*/ 715431 h 1144516"/>
              <a:gd name="connsiteX1151" fmla="*/ 365819 w 5047226"/>
              <a:gd name="connsiteY1151" fmla="*/ 715431 h 1144516"/>
              <a:gd name="connsiteX1152" fmla="*/ 365819 w 5047226"/>
              <a:gd name="connsiteY1152" fmla="*/ 698241 h 1144516"/>
              <a:gd name="connsiteX1153" fmla="*/ 470180 w 5047226"/>
              <a:gd name="connsiteY1153" fmla="*/ 692772 h 1144516"/>
              <a:gd name="connsiteX1154" fmla="*/ 480143 w 5047226"/>
              <a:gd name="connsiteY1154" fmla="*/ 697851 h 1144516"/>
              <a:gd name="connsiteX1155" fmla="*/ 460902 w 5047226"/>
              <a:gd name="connsiteY1155" fmla="*/ 727053 h 1144516"/>
              <a:gd name="connsiteX1156" fmla="*/ 460902 w 5047226"/>
              <a:gd name="connsiteY1156" fmla="*/ 828238 h 1144516"/>
              <a:gd name="connsiteX1157" fmla="*/ 450354 w 5047226"/>
              <a:gd name="connsiteY1157" fmla="*/ 828238 h 1144516"/>
              <a:gd name="connsiteX1158" fmla="*/ 450354 w 5047226"/>
              <a:gd name="connsiteY1158" fmla="*/ 740434 h 1144516"/>
              <a:gd name="connsiteX1159" fmla="*/ 425155 w 5047226"/>
              <a:gd name="connsiteY1159" fmla="*/ 766218 h 1144516"/>
              <a:gd name="connsiteX1160" fmla="*/ 418904 w 5047226"/>
              <a:gd name="connsiteY1160" fmla="*/ 756452 h 1144516"/>
              <a:gd name="connsiteX1161" fmla="*/ 470180 w 5047226"/>
              <a:gd name="connsiteY1161" fmla="*/ 692772 h 1144516"/>
              <a:gd name="connsiteX1162" fmla="*/ 142693 w 5047226"/>
              <a:gd name="connsiteY1162" fmla="*/ 686423 h 1144516"/>
              <a:gd name="connsiteX1163" fmla="*/ 189086 w 5047226"/>
              <a:gd name="connsiteY1163" fmla="*/ 777450 h 1144516"/>
              <a:gd name="connsiteX1164" fmla="*/ 177659 w 5047226"/>
              <a:gd name="connsiteY1164" fmla="*/ 782822 h 1144516"/>
              <a:gd name="connsiteX1165" fmla="*/ 132243 w 5047226"/>
              <a:gd name="connsiteY1165" fmla="*/ 690428 h 1144516"/>
              <a:gd name="connsiteX1166" fmla="*/ 43853 w 5047226"/>
              <a:gd name="connsiteY1166" fmla="*/ 685447 h 1144516"/>
              <a:gd name="connsiteX1167" fmla="*/ 55280 w 5047226"/>
              <a:gd name="connsiteY1167" fmla="*/ 688767 h 1144516"/>
              <a:gd name="connsiteX1168" fmla="*/ 12599 w 5047226"/>
              <a:gd name="connsiteY1168" fmla="*/ 786240 h 1144516"/>
              <a:gd name="connsiteX1169" fmla="*/ 1074 w 5047226"/>
              <a:gd name="connsiteY1169" fmla="*/ 779990 h 1144516"/>
              <a:gd name="connsiteX1170" fmla="*/ 43853 w 5047226"/>
              <a:gd name="connsiteY1170" fmla="*/ 685447 h 1144516"/>
              <a:gd name="connsiteX1171" fmla="*/ 3629405 w 5047226"/>
              <a:gd name="connsiteY1171" fmla="*/ 683200 h 1144516"/>
              <a:gd name="connsiteX1172" fmla="*/ 3741529 w 5047226"/>
              <a:gd name="connsiteY1172" fmla="*/ 683200 h 1144516"/>
              <a:gd name="connsiteX1173" fmla="*/ 3741529 w 5047226"/>
              <a:gd name="connsiteY1173" fmla="*/ 692381 h 1144516"/>
              <a:gd name="connsiteX1174" fmla="*/ 3690350 w 5047226"/>
              <a:gd name="connsiteY1174" fmla="*/ 692381 h 1144516"/>
              <a:gd name="connsiteX1175" fmla="*/ 3690350 w 5047226"/>
              <a:gd name="connsiteY1175" fmla="*/ 722854 h 1144516"/>
              <a:gd name="connsiteX1176" fmla="*/ 3737329 w 5047226"/>
              <a:gd name="connsiteY1176" fmla="*/ 722854 h 1144516"/>
              <a:gd name="connsiteX1177" fmla="*/ 3737329 w 5047226"/>
              <a:gd name="connsiteY1177" fmla="*/ 732035 h 1144516"/>
              <a:gd name="connsiteX1178" fmla="*/ 3690350 w 5047226"/>
              <a:gd name="connsiteY1178" fmla="*/ 732035 h 1144516"/>
              <a:gd name="connsiteX1179" fmla="*/ 3690350 w 5047226"/>
              <a:gd name="connsiteY1179" fmla="*/ 774813 h 1144516"/>
              <a:gd name="connsiteX1180" fmla="*/ 3744947 w 5047226"/>
              <a:gd name="connsiteY1180" fmla="*/ 774813 h 1144516"/>
              <a:gd name="connsiteX1181" fmla="*/ 3744947 w 5047226"/>
              <a:gd name="connsiteY1181" fmla="*/ 783994 h 1144516"/>
              <a:gd name="connsiteX1182" fmla="*/ 3626182 w 5047226"/>
              <a:gd name="connsiteY1182" fmla="*/ 783994 h 1144516"/>
              <a:gd name="connsiteX1183" fmla="*/ 3626182 w 5047226"/>
              <a:gd name="connsiteY1183" fmla="*/ 774813 h 1144516"/>
              <a:gd name="connsiteX1184" fmla="*/ 3680193 w 5047226"/>
              <a:gd name="connsiteY1184" fmla="*/ 774813 h 1144516"/>
              <a:gd name="connsiteX1185" fmla="*/ 3680193 w 5047226"/>
              <a:gd name="connsiteY1185" fmla="*/ 732035 h 1144516"/>
              <a:gd name="connsiteX1186" fmla="*/ 3633312 w 5047226"/>
              <a:gd name="connsiteY1186" fmla="*/ 732035 h 1144516"/>
              <a:gd name="connsiteX1187" fmla="*/ 3633312 w 5047226"/>
              <a:gd name="connsiteY1187" fmla="*/ 722854 h 1144516"/>
              <a:gd name="connsiteX1188" fmla="*/ 3680193 w 5047226"/>
              <a:gd name="connsiteY1188" fmla="*/ 722854 h 1144516"/>
              <a:gd name="connsiteX1189" fmla="*/ 3680193 w 5047226"/>
              <a:gd name="connsiteY1189" fmla="*/ 692381 h 1144516"/>
              <a:gd name="connsiteX1190" fmla="*/ 3629405 w 5047226"/>
              <a:gd name="connsiteY1190" fmla="*/ 692381 h 1144516"/>
              <a:gd name="connsiteX1191" fmla="*/ 4719399 w 5047226"/>
              <a:gd name="connsiteY1191" fmla="*/ 682614 h 1144516"/>
              <a:gd name="connsiteX1192" fmla="*/ 4739031 w 5047226"/>
              <a:gd name="connsiteY1192" fmla="*/ 702636 h 1144516"/>
              <a:gd name="connsiteX1193" fmla="*/ 4731608 w 5047226"/>
              <a:gd name="connsiteY1193" fmla="*/ 708399 h 1144516"/>
              <a:gd name="connsiteX1194" fmla="*/ 4712660 w 5047226"/>
              <a:gd name="connsiteY1194" fmla="*/ 687986 h 1144516"/>
              <a:gd name="connsiteX1195" fmla="*/ 4247558 w 5047226"/>
              <a:gd name="connsiteY1195" fmla="*/ 682224 h 1144516"/>
              <a:gd name="connsiteX1196" fmla="*/ 4247558 w 5047226"/>
              <a:gd name="connsiteY1196" fmla="*/ 735160 h 1144516"/>
              <a:gd name="connsiteX1197" fmla="*/ 4297369 w 5047226"/>
              <a:gd name="connsiteY1197" fmla="*/ 735160 h 1144516"/>
              <a:gd name="connsiteX1198" fmla="*/ 4297369 w 5047226"/>
              <a:gd name="connsiteY1198" fmla="*/ 682224 h 1144516"/>
              <a:gd name="connsiteX1199" fmla="*/ 1066208 w 5047226"/>
              <a:gd name="connsiteY1199" fmla="*/ 682224 h 1144516"/>
              <a:gd name="connsiteX1200" fmla="*/ 1066208 w 5047226"/>
              <a:gd name="connsiteY1200" fmla="*/ 735160 h 1144516"/>
              <a:gd name="connsiteX1201" fmla="*/ 1116019 w 5047226"/>
              <a:gd name="connsiteY1201" fmla="*/ 735160 h 1144516"/>
              <a:gd name="connsiteX1202" fmla="*/ 1116019 w 5047226"/>
              <a:gd name="connsiteY1202" fmla="*/ 682224 h 1144516"/>
              <a:gd name="connsiteX1203" fmla="*/ 2560508 w 5047226"/>
              <a:gd name="connsiteY1203" fmla="*/ 679782 h 1144516"/>
              <a:gd name="connsiteX1204" fmla="*/ 2560508 w 5047226"/>
              <a:gd name="connsiteY1204" fmla="*/ 695018 h 1144516"/>
              <a:gd name="connsiteX1205" fmla="*/ 2606900 w 5047226"/>
              <a:gd name="connsiteY1205" fmla="*/ 695018 h 1144516"/>
              <a:gd name="connsiteX1206" fmla="*/ 2606900 w 5047226"/>
              <a:gd name="connsiteY1206" fmla="*/ 679782 h 1144516"/>
              <a:gd name="connsiteX1207" fmla="*/ 1772751 w 5047226"/>
              <a:gd name="connsiteY1207" fmla="*/ 675973 h 1144516"/>
              <a:gd name="connsiteX1208" fmla="*/ 1723136 w 5047226"/>
              <a:gd name="connsiteY1208" fmla="*/ 723244 h 1144516"/>
              <a:gd name="connsiteX1209" fmla="*/ 1839556 w 5047226"/>
              <a:gd name="connsiteY1209" fmla="*/ 723244 h 1144516"/>
              <a:gd name="connsiteX1210" fmla="*/ 1788769 w 5047226"/>
              <a:gd name="connsiteY1210" fmla="*/ 675973 h 1144516"/>
              <a:gd name="connsiteX1211" fmla="*/ 4594137 w 5047226"/>
              <a:gd name="connsiteY1211" fmla="*/ 674605 h 1144516"/>
              <a:gd name="connsiteX1212" fmla="*/ 4603513 w 5047226"/>
              <a:gd name="connsiteY1212" fmla="*/ 679782 h 1144516"/>
              <a:gd name="connsiteX1213" fmla="*/ 4587886 w 5047226"/>
              <a:gd name="connsiteY1213" fmla="*/ 701367 h 1144516"/>
              <a:gd name="connsiteX1214" fmla="*/ 4621289 w 5047226"/>
              <a:gd name="connsiteY1214" fmla="*/ 701367 h 1144516"/>
              <a:gd name="connsiteX1215" fmla="*/ 4621289 w 5047226"/>
              <a:gd name="connsiteY1215" fmla="*/ 727639 h 1144516"/>
              <a:gd name="connsiteX1216" fmla="*/ 4611327 w 5047226"/>
              <a:gd name="connsiteY1216" fmla="*/ 727639 h 1144516"/>
              <a:gd name="connsiteX1217" fmla="*/ 4611327 w 5047226"/>
              <a:gd name="connsiteY1217" fmla="*/ 710450 h 1144516"/>
              <a:gd name="connsiteX1218" fmla="*/ 4521863 w 5047226"/>
              <a:gd name="connsiteY1218" fmla="*/ 710450 h 1144516"/>
              <a:gd name="connsiteX1219" fmla="*/ 4521863 w 5047226"/>
              <a:gd name="connsiteY1219" fmla="*/ 727639 h 1144516"/>
              <a:gd name="connsiteX1220" fmla="*/ 4511900 w 5047226"/>
              <a:gd name="connsiteY1220" fmla="*/ 727639 h 1144516"/>
              <a:gd name="connsiteX1221" fmla="*/ 4511900 w 5047226"/>
              <a:gd name="connsiteY1221" fmla="*/ 701367 h 1144516"/>
              <a:gd name="connsiteX1222" fmla="*/ 4577143 w 5047226"/>
              <a:gd name="connsiteY1222" fmla="*/ 701367 h 1144516"/>
              <a:gd name="connsiteX1223" fmla="*/ 4594137 w 5047226"/>
              <a:gd name="connsiteY1223" fmla="*/ 674605 h 1144516"/>
              <a:gd name="connsiteX1224" fmla="*/ 4540127 w 5047226"/>
              <a:gd name="connsiteY1224" fmla="*/ 674605 h 1144516"/>
              <a:gd name="connsiteX1225" fmla="*/ 4553019 w 5047226"/>
              <a:gd name="connsiteY1225" fmla="*/ 692674 h 1144516"/>
              <a:gd name="connsiteX1226" fmla="*/ 4555070 w 5047226"/>
              <a:gd name="connsiteY1226" fmla="*/ 695604 h 1144516"/>
              <a:gd name="connsiteX1227" fmla="*/ 4545694 w 5047226"/>
              <a:gd name="connsiteY1227" fmla="*/ 700976 h 1144516"/>
              <a:gd name="connsiteX1228" fmla="*/ 4531336 w 5047226"/>
              <a:gd name="connsiteY1228" fmla="*/ 679587 h 1144516"/>
              <a:gd name="connsiteX1229" fmla="*/ 308976 w 5047226"/>
              <a:gd name="connsiteY1229" fmla="*/ 674215 h 1144516"/>
              <a:gd name="connsiteX1230" fmla="*/ 319036 w 5047226"/>
              <a:gd name="connsiteY1230" fmla="*/ 674215 h 1144516"/>
              <a:gd name="connsiteX1231" fmla="*/ 319036 w 5047226"/>
              <a:gd name="connsiteY1231" fmla="*/ 689646 h 1144516"/>
              <a:gd name="connsiteX1232" fmla="*/ 375781 w 5047226"/>
              <a:gd name="connsiteY1232" fmla="*/ 689646 h 1144516"/>
              <a:gd name="connsiteX1233" fmla="*/ 375781 w 5047226"/>
              <a:gd name="connsiteY1233" fmla="*/ 715431 h 1144516"/>
              <a:gd name="connsiteX1234" fmla="*/ 398050 w 5047226"/>
              <a:gd name="connsiteY1234" fmla="*/ 715431 h 1144516"/>
              <a:gd name="connsiteX1235" fmla="*/ 398050 w 5047226"/>
              <a:gd name="connsiteY1235" fmla="*/ 724026 h 1144516"/>
              <a:gd name="connsiteX1236" fmla="*/ 375781 w 5047226"/>
              <a:gd name="connsiteY1236" fmla="*/ 724026 h 1144516"/>
              <a:gd name="connsiteX1237" fmla="*/ 375781 w 5047226"/>
              <a:gd name="connsiteY1237" fmla="*/ 751373 h 1144516"/>
              <a:gd name="connsiteX1238" fmla="*/ 319036 w 5047226"/>
              <a:gd name="connsiteY1238" fmla="*/ 751373 h 1144516"/>
              <a:gd name="connsiteX1239" fmla="*/ 319036 w 5047226"/>
              <a:gd name="connsiteY1239" fmla="*/ 752252 h 1144516"/>
              <a:gd name="connsiteX1240" fmla="*/ 340621 w 5047226"/>
              <a:gd name="connsiteY1240" fmla="*/ 780966 h 1144516"/>
              <a:gd name="connsiteX1241" fmla="*/ 378418 w 5047226"/>
              <a:gd name="connsiteY1241" fmla="*/ 758991 h 1144516"/>
              <a:gd name="connsiteX1242" fmla="*/ 384767 w 5047226"/>
              <a:gd name="connsiteY1242" fmla="*/ 766609 h 1144516"/>
              <a:gd name="connsiteX1243" fmla="*/ 347751 w 5047226"/>
              <a:gd name="connsiteY1243" fmla="*/ 787608 h 1144516"/>
              <a:gd name="connsiteX1244" fmla="*/ 394045 w 5047226"/>
              <a:gd name="connsiteY1244" fmla="*/ 811634 h 1144516"/>
              <a:gd name="connsiteX1245" fmla="*/ 387794 w 5047226"/>
              <a:gd name="connsiteY1245" fmla="*/ 821206 h 1144516"/>
              <a:gd name="connsiteX1246" fmla="*/ 319036 w 5047226"/>
              <a:gd name="connsiteY1246" fmla="*/ 767781 h 1144516"/>
              <a:gd name="connsiteX1247" fmla="*/ 319036 w 5047226"/>
              <a:gd name="connsiteY1247" fmla="*/ 802649 h 1144516"/>
              <a:gd name="connsiteX1248" fmla="*/ 314445 w 5047226"/>
              <a:gd name="connsiteY1248" fmla="*/ 819350 h 1144516"/>
              <a:gd name="connsiteX1249" fmla="*/ 297549 w 5047226"/>
              <a:gd name="connsiteY1249" fmla="*/ 824820 h 1144516"/>
              <a:gd name="connsiteX1250" fmla="*/ 279187 w 5047226"/>
              <a:gd name="connsiteY1250" fmla="*/ 825210 h 1144516"/>
              <a:gd name="connsiteX1251" fmla="*/ 277429 w 5047226"/>
              <a:gd name="connsiteY1251" fmla="*/ 814857 h 1144516"/>
              <a:gd name="connsiteX1252" fmla="*/ 294619 w 5047226"/>
              <a:gd name="connsiteY1252" fmla="*/ 815443 h 1144516"/>
              <a:gd name="connsiteX1253" fmla="*/ 306046 w 5047226"/>
              <a:gd name="connsiteY1253" fmla="*/ 812513 h 1144516"/>
              <a:gd name="connsiteX1254" fmla="*/ 308976 w 5047226"/>
              <a:gd name="connsiteY1254" fmla="*/ 801574 h 1144516"/>
              <a:gd name="connsiteX1255" fmla="*/ 308976 w 5047226"/>
              <a:gd name="connsiteY1255" fmla="*/ 788585 h 1144516"/>
              <a:gd name="connsiteX1256" fmla="*/ 244027 w 5047226"/>
              <a:gd name="connsiteY1256" fmla="*/ 811048 h 1144516"/>
              <a:gd name="connsiteX1257" fmla="*/ 240413 w 5047226"/>
              <a:gd name="connsiteY1257" fmla="*/ 800988 h 1144516"/>
              <a:gd name="connsiteX1258" fmla="*/ 308976 w 5047226"/>
              <a:gd name="connsiteY1258" fmla="*/ 778622 h 1144516"/>
              <a:gd name="connsiteX1259" fmla="*/ 308976 w 5047226"/>
              <a:gd name="connsiteY1259" fmla="*/ 751373 h 1144516"/>
              <a:gd name="connsiteX1260" fmla="*/ 255356 w 5047226"/>
              <a:gd name="connsiteY1260" fmla="*/ 751373 h 1144516"/>
              <a:gd name="connsiteX1261" fmla="*/ 255356 w 5047226"/>
              <a:gd name="connsiteY1261" fmla="*/ 742778 h 1144516"/>
              <a:gd name="connsiteX1262" fmla="*/ 308976 w 5047226"/>
              <a:gd name="connsiteY1262" fmla="*/ 742778 h 1144516"/>
              <a:gd name="connsiteX1263" fmla="*/ 308976 w 5047226"/>
              <a:gd name="connsiteY1263" fmla="*/ 724026 h 1144516"/>
              <a:gd name="connsiteX1264" fmla="*/ 245785 w 5047226"/>
              <a:gd name="connsiteY1264" fmla="*/ 724026 h 1144516"/>
              <a:gd name="connsiteX1265" fmla="*/ 245785 w 5047226"/>
              <a:gd name="connsiteY1265" fmla="*/ 715431 h 1144516"/>
              <a:gd name="connsiteX1266" fmla="*/ 308976 w 5047226"/>
              <a:gd name="connsiteY1266" fmla="*/ 715431 h 1144516"/>
              <a:gd name="connsiteX1267" fmla="*/ 308976 w 5047226"/>
              <a:gd name="connsiteY1267" fmla="*/ 698241 h 1144516"/>
              <a:gd name="connsiteX1268" fmla="*/ 256626 w 5047226"/>
              <a:gd name="connsiteY1268" fmla="*/ 698241 h 1144516"/>
              <a:gd name="connsiteX1269" fmla="*/ 256626 w 5047226"/>
              <a:gd name="connsiteY1269" fmla="*/ 689646 h 1144516"/>
              <a:gd name="connsiteX1270" fmla="*/ 308976 w 5047226"/>
              <a:gd name="connsiteY1270" fmla="*/ 689646 h 1144516"/>
              <a:gd name="connsiteX1271" fmla="*/ 4819021 w 5047226"/>
              <a:gd name="connsiteY1271" fmla="*/ 672164 h 1144516"/>
              <a:gd name="connsiteX1272" fmla="*/ 4823221 w 5047226"/>
              <a:gd name="connsiteY1272" fmla="*/ 688572 h 1144516"/>
              <a:gd name="connsiteX1273" fmla="*/ 4834257 w 5047226"/>
              <a:gd name="connsiteY1273" fmla="*/ 688572 h 1144516"/>
              <a:gd name="connsiteX1274" fmla="*/ 4834257 w 5047226"/>
              <a:gd name="connsiteY1274" fmla="*/ 696386 h 1144516"/>
              <a:gd name="connsiteX1275" fmla="*/ 4791869 w 5047226"/>
              <a:gd name="connsiteY1275" fmla="*/ 696386 h 1144516"/>
              <a:gd name="connsiteX1276" fmla="*/ 4791869 w 5047226"/>
              <a:gd name="connsiteY1276" fmla="*/ 710645 h 1144516"/>
              <a:gd name="connsiteX1277" fmla="*/ 4830448 w 5047226"/>
              <a:gd name="connsiteY1277" fmla="*/ 710645 h 1144516"/>
              <a:gd name="connsiteX1278" fmla="*/ 4830448 w 5047226"/>
              <a:gd name="connsiteY1278" fmla="*/ 769832 h 1144516"/>
              <a:gd name="connsiteX1279" fmla="*/ 4821463 w 5047226"/>
              <a:gd name="connsiteY1279" fmla="*/ 769832 h 1144516"/>
              <a:gd name="connsiteX1280" fmla="*/ 4821463 w 5047226"/>
              <a:gd name="connsiteY1280" fmla="*/ 762409 h 1144516"/>
              <a:gd name="connsiteX1281" fmla="*/ 4791869 w 5047226"/>
              <a:gd name="connsiteY1281" fmla="*/ 762409 h 1144516"/>
              <a:gd name="connsiteX1282" fmla="*/ 4791869 w 5047226"/>
              <a:gd name="connsiteY1282" fmla="*/ 772372 h 1144516"/>
              <a:gd name="connsiteX1283" fmla="*/ 4782884 w 5047226"/>
              <a:gd name="connsiteY1283" fmla="*/ 772372 h 1144516"/>
              <a:gd name="connsiteX1284" fmla="*/ 4782884 w 5047226"/>
              <a:gd name="connsiteY1284" fmla="*/ 762409 h 1144516"/>
              <a:gd name="connsiteX1285" fmla="*/ 4753681 w 5047226"/>
              <a:gd name="connsiteY1285" fmla="*/ 762409 h 1144516"/>
              <a:gd name="connsiteX1286" fmla="*/ 4753681 w 5047226"/>
              <a:gd name="connsiteY1286" fmla="*/ 772860 h 1144516"/>
              <a:gd name="connsiteX1287" fmla="*/ 4744598 w 5047226"/>
              <a:gd name="connsiteY1287" fmla="*/ 772860 h 1144516"/>
              <a:gd name="connsiteX1288" fmla="*/ 4744598 w 5047226"/>
              <a:gd name="connsiteY1288" fmla="*/ 710645 h 1144516"/>
              <a:gd name="connsiteX1289" fmla="*/ 4782884 w 5047226"/>
              <a:gd name="connsiteY1289" fmla="*/ 710645 h 1144516"/>
              <a:gd name="connsiteX1290" fmla="*/ 4782884 w 5047226"/>
              <a:gd name="connsiteY1290" fmla="*/ 696386 h 1144516"/>
              <a:gd name="connsiteX1291" fmla="*/ 4742254 w 5047226"/>
              <a:gd name="connsiteY1291" fmla="*/ 696386 h 1144516"/>
              <a:gd name="connsiteX1292" fmla="*/ 4742254 w 5047226"/>
              <a:gd name="connsiteY1292" fmla="*/ 688572 h 1144516"/>
              <a:gd name="connsiteX1293" fmla="*/ 4782884 w 5047226"/>
              <a:gd name="connsiteY1293" fmla="*/ 688572 h 1144516"/>
              <a:gd name="connsiteX1294" fmla="*/ 4782884 w 5047226"/>
              <a:gd name="connsiteY1294" fmla="*/ 678610 h 1144516"/>
              <a:gd name="connsiteX1295" fmla="*/ 4791869 w 5047226"/>
              <a:gd name="connsiteY1295" fmla="*/ 678610 h 1144516"/>
              <a:gd name="connsiteX1296" fmla="*/ 4791869 w 5047226"/>
              <a:gd name="connsiteY1296" fmla="*/ 688572 h 1144516"/>
              <a:gd name="connsiteX1297" fmla="*/ 4814821 w 5047226"/>
              <a:gd name="connsiteY1297" fmla="*/ 688572 h 1144516"/>
              <a:gd name="connsiteX1298" fmla="*/ 4810817 w 5047226"/>
              <a:gd name="connsiteY1298" fmla="*/ 674019 h 1144516"/>
              <a:gd name="connsiteX1299" fmla="*/ 721728 w 5047226"/>
              <a:gd name="connsiteY1299" fmla="*/ 661616 h 1144516"/>
              <a:gd name="connsiteX1300" fmla="*/ 721728 w 5047226"/>
              <a:gd name="connsiteY1300" fmla="*/ 695018 h 1144516"/>
              <a:gd name="connsiteX1301" fmla="*/ 793319 w 5047226"/>
              <a:gd name="connsiteY1301" fmla="*/ 695018 h 1144516"/>
              <a:gd name="connsiteX1302" fmla="*/ 793319 w 5047226"/>
              <a:gd name="connsiteY1302" fmla="*/ 661616 h 1144516"/>
              <a:gd name="connsiteX1303" fmla="*/ 3612802 w 5047226"/>
              <a:gd name="connsiteY1303" fmla="*/ 659760 h 1144516"/>
              <a:gd name="connsiteX1304" fmla="*/ 3612802 w 5047226"/>
              <a:gd name="connsiteY1304" fmla="*/ 808216 h 1144516"/>
              <a:gd name="connsiteX1305" fmla="*/ 3758621 w 5047226"/>
              <a:gd name="connsiteY1305" fmla="*/ 808216 h 1144516"/>
              <a:gd name="connsiteX1306" fmla="*/ 3758621 w 5047226"/>
              <a:gd name="connsiteY1306" fmla="*/ 659760 h 1144516"/>
              <a:gd name="connsiteX1307" fmla="*/ 4040008 w 5047226"/>
              <a:gd name="connsiteY1307" fmla="*/ 658197 h 1144516"/>
              <a:gd name="connsiteX1308" fmla="*/ 4040008 w 5047226"/>
              <a:gd name="connsiteY1308" fmla="*/ 696972 h 1144516"/>
              <a:gd name="connsiteX1309" fmla="*/ 4170493 w 5047226"/>
              <a:gd name="connsiteY1309" fmla="*/ 696972 h 1144516"/>
              <a:gd name="connsiteX1310" fmla="*/ 4170493 w 5047226"/>
              <a:gd name="connsiteY1310" fmla="*/ 658197 h 1144516"/>
              <a:gd name="connsiteX1311" fmla="*/ 1945871 w 5047226"/>
              <a:gd name="connsiteY1311" fmla="*/ 657025 h 1144516"/>
              <a:gd name="connsiteX1312" fmla="*/ 1993338 w 5047226"/>
              <a:gd name="connsiteY1312" fmla="*/ 687595 h 1144516"/>
              <a:gd name="connsiteX1313" fmla="*/ 1986110 w 5047226"/>
              <a:gd name="connsiteY1313" fmla="*/ 697167 h 1144516"/>
              <a:gd name="connsiteX1314" fmla="*/ 1939132 w 5047226"/>
              <a:gd name="connsiteY1314" fmla="*/ 665620 h 1144516"/>
              <a:gd name="connsiteX1315" fmla="*/ 4444118 w 5047226"/>
              <a:gd name="connsiteY1315" fmla="*/ 656634 h 1144516"/>
              <a:gd name="connsiteX1316" fmla="*/ 4502134 w 5047226"/>
              <a:gd name="connsiteY1316" fmla="*/ 656634 h 1144516"/>
              <a:gd name="connsiteX1317" fmla="*/ 4502134 w 5047226"/>
              <a:gd name="connsiteY1317" fmla="*/ 665620 h 1144516"/>
              <a:gd name="connsiteX1318" fmla="*/ 4478302 w 5047226"/>
              <a:gd name="connsiteY1318" fmla="*/ 665620 h 1144516"/>
              <a:gd name="connsiteX1319" fmla="*/ 4464726 w 5047226"/>
              <a:gd name="connsiteY1319" fmla="*/ 710645 h 1144516"/>
              <a:gd name="connsiteX1320" fmla="*/ 4499106 w 5047226"/>
              <a:gd name="connsiteY1320" fmla="*/ 710645 h 1144516"/>
              <a:gd name="connsiteX1321" fmla="*/ 4499106 w 5047226"/>
              <a:gd name="connsiteY1321" fmla="*/ 801574 h 1144516"/>
              <a:gd name="connsiteX1322" fmla="*/ 4466094 w 5047226"/>
              <a:gd name="connsiteY1322" fmla="*/ 801574 h 1144516"/>
              <a:gd name="connsiteX1323" fmla="*/ 4466094 w 5047226"/>
              <a:gd name="connsiteY1323" fmla="*/ 817201 h 1144516"/>
              <a:gd name="connsiteX1324" fmla="*/ 4456522 w 5047226"/>
              <a:gd name="connsiteY1324" fmla="*/ 817201 h 1144516"/>
              <a:gd name="connsiteX1325" fmla="*/ 4456522 w 5047226"/>
              <a:gd name="connsiteY1325" fmla="*/ 731253 h 1144516"/>
              <a:gd name="connsiteX1326" fmla="*/ 4444704 w 5047226"/>
              <a:gd name="connsiteY1326" fmla="*/ 755768 h 1144516"/>
              <a:gd name="connsiteX1327" fmla="*/ 4437282 w 5047226"/>
              <a:gd name="connsiteY1327" fmla="*/ 747368 h 1144516"/>
              <a:gd name="connsiteX1328" fmla="*/ 4468243 w 5047226"/>
              <a:gd name="connsiteY1328" fmla="*/ 665620 h 1144516"/>
              <a:gd name="connsiteX1329" fmla="*/ 4444118 w 5047226"/>
              <a:gd name="connsiteY1329" fmla="*/ 665620 h 1144516"/>
              <a:gd name="connsiteX1330" fmla="*/ 2560508 w 5047226"/>
              <a:gd name="connsiteY1330" fmla="*/ 656439 h 1144516"/>
              <a:gd name="connsiteX1331" fmla="*/ 2560508 w 5047226"/>
              <a:gd name="connsiteY1331" fmla="*/ 671578 h 1144516"/>
              <a:gd name="connsiteX1332" fmla="*/ 2606900 w 5047226"/>
              <a:gd name="connsiteY1332" fmla="*/ 671578 h 1144516"/>
              <a:gd name="connsiteX1333" fmla="*/ 2606900 w 5047226"/>
              <a:gd name="connsiteY1333" fmla="*/ 656439 h 1144516"/>
              <a:gd name="connsiteX1334" fmla="*/ 493328 w 5047226"/>
              <a:gd name="connsiteY1334" fmla="*/ 655169 h 1144516"/>
              <a:gd name="connsiteX1335" fmla="*/ 604572 w 5047226"/>
              <a:gd name="connsiteY1335" fmla="*/ 655169 h 1144516"/>
              <a:gd name="connsiteX1336" fmla="*/ 604572 w 5047226"/>
              <a:gd name="connsiteY1336" fmla="*/ 665229 h 1144516"/>
              <a:gd name="connsiteX1337" fmla="*/ 559156 w 5047226"/>
              <a:gd name="connsiteY1337" fmla="*/ 665229 h 1144516"/>
              <a:gd name="connsiteX1338" fmla="*/ 559156 w 5047226"/>
              <a:gd name="connsiteY1338" fmla="*/ 729593 h 1144516"/>
              <a:gd name="connsiteX1339" fmla="*/ 600567 w 5047226"/>
              <a:gd name="connsiteY1339" fmla="*/ 729593 h 1144516"/>
              <a:gd name="connsiteX1340" fmla="*/ 600567 w 5047226"/>
              <a:gd name="connsiteY1340" fmla="*/ 739653 h 1144516"/>
              <a:gd name="connsiteX1341" fmla="*/ 559156 w 5047226"/>
              <a:gd name="connsiteY1341" fmla="*/ 739653 h 1144516"/>
              <a:gd name="connsiteX1342" fmla="*/ 559156 w 5047226"/>
              <a:gd name="connsiteY1342" fmla="*/ 808216 h 1144516"/>
              <a:gd name="connsiteX1343" fmla="*/ 607306 w 5047226"/>
              <a:gd name="connsiteY1343" fmla="*/ 808216 h 1144516"/>
              <a:gd name="connsiteX1344" fmla="*/ 607306 w 5047226"/>
              <a:gd name="connsiteY1344" fmla="*/ 818471 h 1144516"/>
              <a:gd name="connsiteX1345" fmla="*/ 478775 w 5047226"/>
              <a:gd name="connsiteY1345" fmla="*/ 818471 h 1144516"/>
              <a:gd name="connsiteX1346" fmla="*/ 478775 w 5047226"/>
              <a:gd name="connsiteY1346" fmla="*/ 808216 h 1144516"/>
              <a:gd name="connsiteX1347" fmla="*/ 498895 w 5047226"/>
              <a:gd name="connsiteY1347" fmla="*/ 808216 h 1144516"/>
              <a:gd name="connsiteX1348" fmla="*/ 498895 w 5047226"/>
              <a:gd name="connsiteY1348" fmla="*/ 708008 h 1144516"/>
              <a:gd name="connsiteX1349" fmla="*/ 509541 w 5047226"/>
              <a:gd name="connsiteY1349" fmla="*/ 708008 h 1144516"/>
              <a:gd name="connsiteX1350" fmla="*/ 509541 w 5047226"/>
              <a:gd name="connsiteY1350" fmla="*/ 808216 h 1144516"/>
              <a:gd name="connsiteX1351" fmla="*/ 548315 w 5047226"/>
              <a:gd name="connsiteY1351" fmla="*/ 808216 h 1144516"/>
              <a:gd name="connsiteX1352" fmla="*/ 548315 w 5047226"/>
              <a:gd name="connsiteY1352" fmla="*/ 665229 h 1144516"/>
              <a:gd name="connsiteX1353" fmla="*/ 493328 w 5047226"/>
              <a:gd name="connsiteY1353" fmla="*/ 665229 h 1144516"/>
              <a:gd name="connsiteX1354" fmla="*/ 4655036 w 5047226"/>
              <a:gd name="connsiteY1354" fmla="*/ 654193 h 1144516"/>
              <a:gd name="connsiteX1355" fmla="*/ 4710414 w 5047226"/>
              <a:gd name="connsiteY1355" fmla="*/ 654193 h 1144516"/>
              <a:gd name="connsiteX1356" fmla="*/ 4710414 w 5047226"/>
              <a:gd name="connsiteY1356" fmla="*/ 663374 h 1144516"/>
              <a:gd name="connsiteX1357" fmla="*/ 4686387 w 5047226"/>
              <a:gd name="connsiteY1357" fmla="*/ 663374 h 1144516"/>
              <a:gd name="connsiteX1358" fmla="*/ 4674667 w 5047226"/>
              <a:gd name="connsiteY1358" fmla="*/ 708203 h 1144516"/>
              <a:gd name="connsiteX1359" fmla="*/ 4703479 w 5047226"/>
              <a:gd name="connsiteY1359" fmla="*/ 708203 h 1144516"/>
              <a:gd name="connsiteX1360" fmla="*/ 4703479 w 5047226"/>
              <a:gd name="connsiteY1360" fmla="*/ 803430 h 1144516"/>
              <a:gd name="connsiteX1361" fmla="*/ 4675253 w 5047226"/>
              <a:gd name="connsiteY1361" fmla="*/ 803430 h 1144516"/>
              <a:gd name="connsiteX1362" fmla="*/ 4675253 w 5047226"/>
              <a:gd name="connsiteY1362" fmla="*/ 816420 h 1144516"/>
              <a:gd name="connsiteX1363" fmla="*/ 4666072 w 5047226"/>
              <a:gd name="connsiteY1363" fmla="*/ 816420 h 1144516"/>
              <a:gd name="connsiteX1364" fmla="*/ 4666072 w 5047226"/>
              <a:gd name="connsiteY1364" fmla="*/ 731448 h 1144516"/>
              <a:gd name="connsiteX1365" fmla="*/ 4653473 w 5047226"/>
              <a:gd name="connsiteY1365" fmla="*/ 757624 h 1144516"/>
              <a:gd name="connsiteX1366" fmla="*/ 4647027 w 5047226"/>
              <a:gd name="connsiteY1366" fmla="*/ 750201 h 1144516"/>
              <a:gd name="connsiteX1367" fmla="*/ 4676816 w 5047226"/>
              <a:gd name="connsiteY1367" fmla="*/ 663374 h 1144516"/>
              <a:gd name="connsiteX1368" fmla="*/ 4655036 w 5047226"/>
              <a:gd name="connsiteY1368" fmla="*/ 663374 h 1144516"/>
              <a:gd name="connsiteX1369" fmla="*/ 2334549 w 5047226"/>
              <a:gd name="connsiteY1369" fmla="*/ 654193 h 1144516"/>
              <a:gd name="connsiteX1370" fmla="*/ 2354767 w 5047226"/>
              <a:gd name="connsiteY1370" fmla="*/ 695018 h 1144516"/>
              <a:gd name="connsiteX1371" fmla="*/ 2345488 w 5047226"/>
              <a:gd name="connsiteY1371" fmla="*/ 699218 h 1144516"/>
              <a:gd name="connsiteX1372" fmla="*/ 2325759 w 5047226"/>
              <a:gd name="connsiteY1372" fmla="*/ 658197 h 1144516"/>
              <a:gd name="connsiteX1373" fmla="*/ 2637080 w 5047226"/>
              <a:gd name="connsiteY1373" fmla="*/ 653411 h 1144516"/>
              <a:gd name="connsiteX1374" fmla="*/ 2711894 w 5047226"/>
              <a:gd name="connsiteY1374" fmla="*/ 653411 h 1144516"/>
              <a:gd name="connsiteX1375" fmla="*/ 2711894 w 5047226"/>
              <a:gd name="connsiteY1375" fmla="*/ 662788 h 1144516"/>
              <a:gd name="connsiteX1376" fmla="*/ 2685719 w 5047226"/>
              <a:gd name="connsiteY1376" fmla="*/ 702050 h 1144516"/>
              <a:gd name="connsiteX1377" fmla="*/ 2717070 w 5047226"/>
              <a:gd name="connsiteY1377" fmla="*/ 725198 h 1144516"/>
              <a:gd name="connsiteX1378" fmla="*/ 2709940 w 5047226"/>
              <a:gd name="connsiteY1378" fmla="*/ 733402 h 1144516"/>
              <a:gd name="connsiteX1379" fmla="*/ 2678101 w 5047226"/>
              <a:gd name="connsiteY1379" fmla="*/ 708985 h 1144516"/>
              <a:gd name="connsiteX1380" fmla="*/ 2635908 w 5047226"/>
              <a:gd name="connsiteY1380" fmla="*/ 734379 h 1144516"/>
              <a:gd name="connsiteX1381" fmla="*/ 2629462 w 5047226"/>
              <a:gd name="connsiteY1381" fmla="*/ 725588 h 1144516"/>
              <a:gd name="connsiteX1382" fmla="*/ 2670092 w 5047226"/>
              <a:gd name="connsiteY1382" fmla="*/ 703027 h 1144516"/>
              <a:gd name="connsiteX1383" fmla="*/ 2636298 w 5047226"/>
              <a:gd name="connsiteY1383" fmla="*/ 678610 h 1144516"/>
              <a:gd name="connsiteX1384" fmla="*/ 2642647 w 5047226"/>
              <a:gd name="connsiteY1384" fmla="*/ 671382 h 1144516"/>
              <a:gd name="connsiteX1385" fmla="*/ 2677905 w 5047226"/>
              <a:gd name="connsiteY1385" fmla="*/ 696386 h 1144516"/>
              <a:gd name="connsiteX1386" fmla="*/ 2701736 w 5047226"/>
              <a:gd name="connsiteY1386" fmla="*/ 662202 h 1144516"/>
              <a:gd name="connsiteX1387" fmla="*/ 2637080 w 5047226"/>
              <a:gd name="connsiteY1387" fmla="*/ 662202 h 1144516"/>
              <a:gd name="connsiteX1388" fmla="*/ 2436711 w 5047226"/>
              <a:gd name="connsiteY1388" fmla="*/ 653021 h 1144516"/>
              <a:gd name="connsiteX1389" fmla="*/ 2506153 w 5047226"/>
              <a:gd name="connsiteY1389" fmla="*/ 653021 h 1144516"/>
              <a:gd name="connsiteX1390" fmla="*/ 2506153 w 5047226"/>
              <a:gd name="connsiteY1390" fmla="*/ 664350 h 1144516"/>
              <a:gd name="connsiteX1391" fmla="*/ 2474313 w 5047226"/>
              <a:gd name="connsiteY1391" fmla="*/ 696776 h 1144516"/>
              <a:gd name="connsiteX1392" fmla="*/ 2482517 w 5047226"/>
              <a:gd name="connsiteY1392" fmla="*/ 704785 h 1144516"/>
              <a:gd name="connsiteX1393" fmla="*/ 2483787 w 5047226"/>
              <a:gd name="connsiteY1393" fmla="*/ 705957 h 1144516"/>
              <a:gd name="connsiteX1394" fmla="*/ 2476755 w 5047226"/>
              <a:gd name="connsiteY1394" fmla="*/ 712208 h 1144516"/>
              <a:gd name="connsiteX1395" fmla="*/ 2509376 w 5047226"/>
              <a:gd name="connsiteY1395" fmla="*/ 712208 h 1144516"/>
              <a:gd name="connsiteX1396" fmla="*/ 2509376 w 5047226"/>
              <a:gd name="connsiteY1396" fmla="*/ 722170 h 1144516"/>
              <a:gd name="connsiteX1397" fmla="*/ 2502148 w 5047226"/>
              <a:gd name="connsiteY1397" fmla="*/ 740629 h 1144516"/>
              <a:gd name="connsiteX1398" fmla="*/ 2492772 w 5047226"/>
              <a:gd name="connsiteY1398" fmla="*/ 738188 h 1144516"/>
              <a:gd name="connsiteX1399" fmla="*/ 2499707 w 5047226"/>
              <a:gd name="connsiteY1399" fmla="*/ 721193 h 1144516"/>
              <a:gd name="connsiteX1400" fmla="*/ 2476755 w 5047226"/>
              <a:gd name="connsiteY1400" fmla="*/ 721193 h 1144516"/>
              <a:gd name="connsiteX1401" fmla="*/ 2476755 w 5047226"/>
              <a:gd name="connsiteY1401" fmla="*/ 757624 h 1144516"/>
              <a:gd name="connsiteX1402" fmla="*/ 2505762 w 5047226"/>
              <a:gd name="connsiteY1402" fmla="*/ 757624 h 1144516"/>
              <a:gd name="connsiteX1403" fmla="*/ 2505762 w 5047226"/>
              <a:gd name="connsiteY1403" fmla="*/ 766609 h 1144516"/>
              <a:gd name="connsiteX1404" fmla="*/ 2476755 w 5047226"/>
              <a:gd name="connsiteY1404" fmla="*/ 766609 h 1144516"/>
              <a:gd name="connsiteX1405" fmla="*/ 2476755 w 5047226"/>
              <a:gd name="connsiteY1405" fmla="*/ 808021 h 1144516"/>
              <a:gd name="connsiteX1406" fmla="*/ 2505958 w 5047226"/>
              <a:gd name="connsiteY1406" fmla="*/ 810755 h 1144516"/>
              <a:gd name="connsiteX1407" fmla="*/ 2513576 w 5047226"/>
              <a:gd name="connsiteY1407" fmla="*/ 810658 h 1144516"/>
              <a:gd name="connsiteX1408" fmla="*/ 2510157 w 5047226"/>
              <a:gd name="connsiteY1408" fmla="*/ 821010 h 1144516"/>
              <a:gd name="connsiteX1409" fmla="*/ 2472164 w 5047226"/>
              <a:gd name="connsiteY1409" fmla="*/ 816811 h 1144516"/>
              <a:gd name="connsiteX1410" fmla="*/ 2444915 w 5047226"/>
              <a:gd name="connsiteY1410" fmla="*/ 787803 h 1144516"/>
              <a:gd name="connsiteX1411" fmla="*/ 2424307 w 5047226"/>
              <a:gd name="connsiteY1411" fmla="*/ 827847 h 1144516"/>
              <a:gd name="connsiteX1412" fmla="*/ 2416298 w 5047226"/>
              <a:gd name="connsiteY1412" fmla="*/ 821206 h 1144516"/>
              <a:gd name="connsiteX1413" fmla="*/ 2437785 w 5047226"/>
              <a:gd name="connsiteY1413" fmla="*/ 759772 h 1144516"/>
              <a:gd name="connsiteX1414" fmla="*/ 2438176 w 5047226"/>
              <a:gd name="connsiteY1414" fmla="*/ 741215 h 1144516"/>
              <a:gd name="connsiteX1415" fmla="*/ 2447552 w 5047226"/>
              <a:gd name="connsiteY1415" fmla="*/ 741215 h 1144516"/>
              <a:gd name="connsiteX1416" fmla="*/ 2447552 w 5047226"/>
              <a:gd name="connsiteY1416" fmla="*/ 750396 h 1144516"/>
              <a:gd name="connsiteX1417" fmla="*/ 2447356 w 5047226"/>
              <a:gd name="connsiteY1417" fmla="*/ 759772 h 1144516"/>
              <a:gd name="connsiteX1418" fmla="*/ 2447161 w 5047226"/>
              <a:gd name="connsiteY1418" fmla="*/ 764949 h 1144516"/>
              <a:gd name="connsiteX1419" fmla="*/ 2446966 w 5047226"/>
              <a:gd name="connsiteY1419" fmla="*/ 770223 h 1144516"/>
              <a:gd name="connsiteX1420" fmla="*/ 2466988 w 5047226"/>
              <a:gd name="connsiteY1420" fmla="*/ 804016 h 1144516"/>
              <a:gd name="connsiteX1421" fmla="*/ 2466988 w 5047226"/>
              <a:gd name="connsiteY1421" fmla="*/ 721193 h 1144516"/>
              <a:gd name="connsiteX1422" fmla="*/ 2432316 w 5047226"/>
              <a:gd name="connsiteY1422" fmla="*/ 721193 h 1144516"/>
              <a:gd name="connsiteX1423" fmla="*/ 2432316 w 5047226"/>
              <a:gd name="connsiteY1423" fmla="*/ 712208 h 1144516"/>
              <a:gd name="connsiteX1424" fmla="*/ 2475973 w 5047226"/>
              <a:gd name="connsiteY1424" fmla="*/ 712208 h 1144516"/>
              <a:gd name="connsiteX1425" fmla="*/ 2444524 w 5047226"/>
              <a:gd name="connsiteY1425" fmla="*/ 682028 h 1144516"/>
              <a:gd name="connsiteX1426" fmla="*/ 2451752 w 5047226"/>
              <a:gd name="connsiteY1426" fmla="*/ 676168 h 1144516"/>
              <a:gd name="connsiteX1427" fmla="*/ 2467379 w 5047226"/>
              <a:gd name="connsiteY1427" fmla="*/ 690428 h 1144516"/>
              <a:gd name="connsiteX1428" fmla="*/ 2495702 w 5047226"/>
              <a:gd name="connsiteY1428" fmla="*/ 662006 h 1144516"/>
              <a:gd name="connsiteX1429" fmla="*/ 2436711 w 5047226"/>
              <a:gd name="connsiteY1429" fmla="*/ 662006 h 1144516"/>
              <a:gd name="connsiteX1430" fmla="*/ 2842039 w 5047226"/>
              <a:gd name="connsiteY1430" fmla="*/ 652239 h 1144516"/>
              <a:gd name="connsiteX1431" fmla="*/ 2916853 w 5047226"/>
              <a:gd name="connsiteY1431" fmla="*/ 652239 h 1144516"/>
              <a:gd name="connsiteX1432" fmla="*/ 2916853 w 5047226"/>
              <a:gd name="connsiteY1432" fmla="*/ 715626 h 1144516"/>
              <a:gd name="connsiteX1433" fmla="*/ 2855811 w 5047226"/>
              <a:gd name="connsiteY1433" fmla="*/ 715626 h 1144516"/>
              <a:gd name="connsiteX1434" fmla="*/ 2855811 w 5047226"/>
              <a:gd name="connsiteY1434" fmla="*/ 760847 h 1144516"/>
              <a:gd name="connsiteX1435" fmla="*/ 2859424 w 5047226"/>
              <a:gd name="connsiteY1435" fmla="*/ 771981 h 1144516"/>
              <a:gd name="connsiteX1436" fmla="*/ 2872610 w 5047226"/>
              <a:gd name="connsiteY1436" fmla="*/ 775009 h 1144516"/>
              <a:gd name="connsiteX1437" fmla="*/ 2896245 w 5047226"/>
              <a:gd name="connsiteY1437" fmla="*/ 775009 h 1144516"/>
              <a:gd name="connsiteX1438" fmla="*/ 2915877 w 5047226"/>
              <a:gd name="connsiteY1438" fmla="*/ 762214 h 1144516"/>
              <a:gd name="connsiteX1439" fmla="*/ 2919686 w 5047226"/>
              <a:gd name="connsiteY1439" fmla="*/ 740239 h 1144516"/>
              <a:gd name="connsiteX1440" fmla="*/ 2929453 w 5047226"/>
              <a:gd name="connsiteY1440" fmla="*/ 743852 h 1144516"/>
              <a:gd name="connsiteX1441" fmla="*/ 2926034 w 5047226"/>
              <a:gd name="connsiteY1441" fmla="*/ 764363 h 1144516"/>
              <a:gd name="connsiteX1442" fmla="*/ 2897417 w 5047226"/>
              <a:gd name="connsiteY1442" fmla="*/ 784580 h 1144516"/>
              <a:gd name="connsiteX1443" fmla="*/ 2871438 w 5047226"/>
              <a:gd name="connsiteY1443" fmla="*/ 784580 h 1144516"/>
              <a:gd name="connsiteX1444" fmla="*/ 2845458 w 5047226"/>
              <a:gd name="connsiteY1444" fmla="*/ 762995 h 1144516"/>
              <a:gd name="connsiteX1445" fmla="*/ 2845458 w 5047226"/>
              <a:gd name="connsiteY1445" fmla="*/ 705957 h 1144516"/>
              <a:gd name="connsiteX1446" fmla="*/ 2906403 w 5047226"/>
              <a:gd name="connsiteY1446" fmla="*/ 705957 h 1144516"/>
              <a:gd name="connsiteX1447" fmla="*/ 2906403 w 5047226"/>
              <a:gd name="connsiteY1447" fmla="*/ 661811 h 1144516"/>
              <a:gd name="connsiteX1448" fmla="*/ 2842039 w 5047226"/>
              <a:gd name="connsiteY1448" fmla="*/ 661811 h 1144516"/>
              <a:gd name="connsiteX1449" fmla="*/ 711082 w 5047226"/>
              <a:gd name="connsiteY1449" fmla="*/ 652239 h 1144516"/>
              <a:gd name="connsiteX1450" fmla="*/ 803867 w 5047226"/>
              <a:gd name="connsiteY1450" fmla="*/ 652239 h 1144516"/>
              <a:gd name="connsiteX1451" fmla="*/ 803867 w 5047226"/>
              <a:gd name="connsiteY1451" fmla="*/ 704394 h 1144516"/>
              <a:gd name="connsiteX1452" fmla="*/ 711082 w 5047226"/>
              <a:gd name="connsiteY1452" fmla="*/ 704394 h 1144516"/>
              <a:gd name="connsiteX1453" fmla="*/ 3602351 w 5047226"/>
              <a:gd name="connsiteY1453" fmla="*/ 650188 h 1144516"/>
              <a:gd name="connsiteX1454" fmla="*/ 3768973 w 5047226"/>
              <a:gd name="connsiteY1454" fmla="*/ 650188 h 1144516"/>
              <a:gd name="connsiteX1455" fmla="*/ 3768973 w 5047226"/>
              <a:gd name="connsiteY1455" fmla="*/ 828238 h 1144516"/>
              <a:gd name="connsiteX1456" fmla="*/ 3758621 w 5047226"/>
              <a:gd name="connsiteY1456" fmla="*/ 828238 h 1144516"/>
              <a:gd name="connsiteX1457" fmla="*/ 3758621 w 5047226"/>
              <a:gd name="connsiteY1457" fmla="*/ 817787 h 1144516"/>
              <a:gd name="connsiteX1458" fmla="*/ 3612802 w 5047226"/>
              <a:gd name="connsiteY1458" fmla="*/ 817787 h 1144516"/>
              <a:gd name="connsiteX1459" fmla="*/ 3612802 w 5047226"/>
              <a:gd name="connsiteY1459" fmla="*/ 828238 h 1144516"/>
              <a:gd name="connsiteX1460" fmla="*/ 3602351 w 5047226"/>
              <a:gd name="connsiteY1460" fmla="*/ 828238 h 1144516"/>
              <a:gd name="connsiteX1461" fmla="*/ 695650 w 5047226"/>
              <a:gd name="connsiteY1461" fmla="*/ 649798 h 1144516"/>
              <a:gd name="connsiteX1462" fmla="*/ 697701 w 5047226"/>
              <a:gd name="connsiteY1462" fmla="*/ 659174 h 1144516"/>
              <a:gd name="connsiteX1463" fmla="*/ 690278 w 5047226"/>
              <a:gd name="connsiteY1463" fmla="*/ 659955 h 1144516"/>
              <a:gd name="connsiteX1464" fmla="*/ 670452 w 5047226"/>
              <a:gd name="connsiteY1464" fmla="*/ 661811 h 1144516"/>
              <a:gd name="connsiteX1465" fmla="*/ 670452 w 5047226"/>
              <a:gd name="connsiteY1465" fmla="*/ 698632 h 1144516"/>
              <a:gd name="connsiteX1466" fmla="*/ 697896 w 5047226"/>
              <a:gd name="connsiteY1466" fmla="*/ 698632 h 1144516"/>
              <a:gd name="connsiteX1467" fmla="*/ 697896 w 5047226"/>
              <a:gd name="connsiteY1467" fmla="*/ 708008 h 1144516"/>
              <a:gd name="connsiteX1468" fmla="*/ 670452 w 5047226"/>
              <a:gd name="connsiteY1468" fmla="*/ 708008 h 1144516"/>
              <a:gd name="connsiteX1469" fmla="*/ 670452 w 5047226"/>
              <a:gd name="connsiteY1469" fmla="*/ 735453 h 1144516"/>
              <a:gd name="connsiteX1470" fmla="*/ 677093 w 5047226"/>
              <a:gd name="connsiteY1470" fmla="*/ 730179 h 1144516"/>
              <a:gd name="connsiteX1471" fmla="*/ 701315 w 5047226"/>
              <a:gd name="connsiteY1471" fmla="*/ 754791 h 1144516"/>
              <a:gd name="connsiteX1472" fmla="*/ 692915 w 5047226"/>
              <a:gd name="connsiteY1472" fmla="*/ 761628 h 1144516"/>
              <a:gd name="connsiteX1473" fmla="*/ 670452 w 5047226"/>
              <a:gd name="connsiteY1473" fmla="*/ 736820 h 1144516"/>
              <a:gd name="connsiteX1474" fmla="*/ 670452 w 5047226"/>
              <a:gd name="connsiteY1474" fmla="*/ 828433 h 1144516"/>
              <a:gd name="connsiteX1475" fmla="*/ 660294 w 5047226"/>
              <a:gd name="connsiteY1475" fmla="*/ 828433 h 1144516"/>
              <a:gd name="connsiteX1476" fmla="*/ 660294 w 5047226"/>
              <a:gd name="connsiteY1476" fmla="*/ 729397 h 1144516"/>
              <a:gd name="connsiteX1477" fmla="*/ 632654 w 5047226"/>
              <a:gd name="connsiteY1477" fmla="*/ 788389 h 1144516"/>
              <a:gd name="connsiteX1478" fmla="*/ 626696 w 5047226"/>
              <a:gd name="connsiteY1478" fmla="*/ 778622 h 1144516"/>
              <a:gd name="connsiteX1479" fmla="*/ 659708 w 5047226"/>
              <a:gd name="connsiteY1479" fmla="*/ 708008 h 1144516"/>
              <a:gd name="connsiteX1480" fmla="*/ 630310 w 5047226"/>
              <a:gd name="connsiteY1480" fmla="*/ 708008 h 1144516"/>
              <a:gd name="connsiteX1481" fmla="*/ 630310 w 5047226"/>
              <a:gd name="connsiteY1481" fmla="*/ 698632 h 1144516"/>
              <a:gd name="connsiteX1482" fmla="*/ 660294 w 5047226"/>
              <a:gd name="connsiteY1482" fmla="*/ 698632 h 1144516"/>
              <a:gd name="connsiteX1483" fmla="*/ 660294 w 5047226"/>
              <a:gd name="connsiteY1483" fmla="*/ 662592 h 1144516"/>
              <a:gd name="connsiteX1484" fmla="*/ 633435 w 5047226"/>
              <a:gd name="connsiteY1484" fmla="*/ 663960 h 1144516"/>
              <a:gd name="connsiteX1485" fmla="*/ 633338 w 5047226"/>
              <a:gd name="connsiteY1485" fmla="*/ 663081 h 1144516"/>
              <a:gd name="connsiteX1486" fmla="*/ 631677 w 5047226"/>
              <a:gd name="connsiteY1486" fmla="*/ 654388 h 1144516"/>
              <a:gd name="connsiteX1487" fmla="*/ 695650 w 5047226"/>
              <a:gd name="connsiteY1487" fmla="*/ 649798 h 1144516"/>
              <a:gd name="connsiteX1488" fmla="*/ 4029265 w 5047226"/>
              <a:gd name="connsiteY1488" fmla="*/ 648430 h 1144516"/>
              <a:gd name="connsiteX1489" fmla="*/ 4181237 w 5047226"/>
              <a:gd name="connsiteY1489" fmla="*/ 648430 h 1144516"/>
              <a:gd name="connsiteX1490" fmla="*/ 4181237 w 5047226"/>
              <a:gd name="connsiteY1490" fmla="*/ 706836 h 1144516"/>
              <a:gd name="connsiteX1491" fmla="*/ 4121268 w 5047226"/>
              <a:gd name="connsiteY1491" fmla="*/ 706836 h 1144516"/>
              <a:gd name="connsiteX1492" fmla="*/ 4126835 w 5047226"/>
              <a:gd name="connsiteY1492" fmla="*/ 746196 h 1144516"/>
              <a:gd name="connsiteX1493" fmla="*/ 4196668 w 5047226"/>
              <a:gd name="connsiteY1493" fmla="*/ 746196 h 1144516"/>
              <a:gd name="connsiteX1494" fmla="*/ 4196668 w 5047226"/>
              <a:gd name="connsiteY1494" fmla="*/ 756256 h 1144516"/>
              <a:gd name="connsiteX1495" fmla="*/ 4129277 w 5047226"/>
              <a:gd name="connsiteY1495" fmla="*/ 756256 h 1144516"/>
              <a:gd name="connsiteX1496" fmla="*/ 4152913 w 5047226"/>
              <a:gd name="connsiteY1496" fmla="*/ 804016 h 1144516"/>
              <a:gd name="connsiteX1497" fmla="*/ 4170884 w 5047226"/>
              <a:gd name="connsiteY1497" fmla="*/ 815248 h 1144516"/>
              <a:gd name="connsiteX1498" fmla="*/ 4181920 w 5047226"/>
              <a:gd name="connsiteY1498" fmla="*/ 804016 h 1144516"/>
              <a:gd name="connsiteX1499" fmla="*/ 4187487 w 5047226"/>
              <a:gd name="connsiteY1499" fmla="*/ 775009 h 1144516"/>
              <a:gd name="connsiteX1500" fmla="*/ 4197450 w 5047226"/>
              <a:gd name="connsiteY1500" fmla="*/ 778622 h 1144516"/>
              <a:gd name="connsiteX1501" fmla="*/ 4191297 w 5047226"/>
              <a:gd name="connsiteY1501" fmla="*/ 808021 h 1144516"/>
              <a:gd name="connsiteX1502" fmla="*/ 4172056 w 5047226"/>
              <a:gd name="connsiteY1502" fmla="*/ 826871 h 1144516"/>
              <a:gd name="connsiteX1503" fmla="*/ 4145490 w 5047226"/>
              <a:gd name="connsiteY1503" fmla="*/ 812416 h 1144516"/>
              <a:gd name="connsiteX1504" fmla="*/ 4118241 w 5047226"/>
              <a:gd name="connsiteY1504" fmla="*/ 756256 h 1144516"/>
              <a:gd name="connsiteX1505" fmla="*/ 4040008 w 5047226"/>
              <a:gd name="connsiteY1505" fmla="*/ 756256 h 1144516"/>
              <a:gd name="connsiteX1506" fmla="*/ 4040008 w 5047226"/>
              <a:gd name="connsiteY1506" fmla="*/ 812806 h 1144516"/>
              <a:gd name="connsiteX1507" fmla="*/ 4089428 w 5047226"/>
              <a:gd name="connsiteY1507" fmla="*/ 794249 h 1144516"/>
              <a:gd name="connsiteX1508" fmla="*/ 4089428 w 5047226"/>
              <a:gd name="connsiteY1508" fmla="*/ 801281 h 1144516"/>
              <a:gd name="connsiteX1509" fmla="*/ 4089624 w 5047226"/>
              <a:gd name="connsiteY1509" fmla="*/ 806067 h 1144516"/>
              <a:gd name="connsiteX1510" fmla="*/ 4043622 w 5047226"/>
              <a:gd name="connsiteY1510" fmla="*/ 822866 h 1144516"/>
              <a:gd name="connsiteX1511" fmla="*/ 4031218 w 5047226"/>
              <a:gd name="connsiteY1511" fmla="*/ 828824 h 1144516"/>
              <a:gd name="connsiteX1512" fmla="*/ 4024674 w 5047226"/>
              <a:gd name="connsiteY1512" fmla="*/ 819838 h 1144516"/>
              <a:gd name="connsiteX1513" fmla="*/ 4029265 w 5047226"/>
              <a:gd name="connsiteY1513" fmla="*/ 807825 h 1144516"/>
              <a:gd name="connsiteX1514" fmla="*/ 2536286 w 5047226"/>
              <a:gd name="connsiteY1514" fmla="*/ 647844 h 1144516"/>
              <a:gd name="connsiteX1515" fmla="*/ 2627704 w 5047226"/>
              <a:gd name="connsiteY1515" fmla="*/ 647844 h 1144516"/>
              <a:gd name="connsiteX1516" fmla="*/ 2627704 w 5047226"/>
              <a:gd name="connsiteY1516" fmla="*/ 656439 h 1144516"/>
              <a:gd name="connsiteX1517" fmla="*/ 2616472 w 5047226"/>
              <a:gd name="connsiteY1517" fmla="*/ 656439 h 1144516"/>
              <a:gd name="connsiteX1518" fmla="*/ 2616472 w 5047226"/>
              <a:gd name="connsiteY1518" fmla="*/ 715822 h 1144516"/>
              <a:gd name="connsiteX1519" fmla="*/ 2628290 w 5047226"/>
              <a:gd name="connsiteY1519" fmla="*/ 714845 h 1144516"/>
              <a:gd name="connsiteX1520" fmla="*/ 2628094 w 5047226"/>
              <a:gd name="connsiteY1520" fmla="*/ 723830 h 1144516"/>
              <a:gd name="connsiteX1521" fmla="*/ 2622430 w 5047226"/>
              <a:gd name="connsiteY1521" fmla="*/ 724319 h 1144516"/>
              <a:gd name="connsiteX1522" fmla="*/ 2616472 w 5047226"/>
              <a:gd name="connsiteY1522" fmla="*/ 724807 h 1144516"/>
              <a:gd name="connsiteX1523" fmla="*/ 2616472 w 5047226"/>
              <a:gd name="connsiteY1523" fmla="*/ 736430 h 1144516"/>
              <a:gd name="connsiteX1524" fmla="*/ 2606900 w 5047226"/>
              <a:gd name="connsiteY1524" fmla="*/ 736430 h 1144516"/>
              <a:gd name="connsiteX1525" fmla="*/ 2606900 w 5047226"/>
              <a:gd name="connsiteY1525" fmla="*/ 725393 h 1144516"/>
              <a:gd name="connsiteX1526" fmla="*/ 2535895 w 5047226"/>
              <a:gd name="connsiteY1526" fmla="*/ 731644 h 1144516"/>
              <a:gd name="connsiteX1527" fmla="*/ 2534919 w 5047226"/>
              <a:gd name="connsiteY1527" fmla="*/ 722170 h 1144516"/>
              <a:gd name="connsiteX1528" fmla="*/ 2542927 w 5047226"/>
              <a:gd name="connsiteY1528" fmla="*/ 721682 h 1144516"/>
              <a:gd name="connsiteX1529" fmla="*/ 2550839 w 5047226"/>
              <a:gd name="connsiteY1529" fmla="*/ 721193 h 1144516"/>
              <a:gd name="connsiteX1530" fmla="*/ 2550839 w 5047226"/>
              <a:gd name="connsiteY1530" fmla="*/ 656439 h 1144516"/>
              <a:gd name="connsiteX1531" fmla="*/ 2536286 w 5047226"/>
              <a:gd name="connsiteY1531" fmla="*/ 656439 h 1144516"/>
              <a:gd name="connsiteX1532" fmla="*/ 3327703 w 5047226"/>
              <a:gd name="connsiteY1532" fmla="*/ 645012 h 1144516"/>
              <a:gd name="connsiteX1533" fmla="*/ 3335028 w 5047226"/>
              <a:gd name="connsiteY1533" fmla="*/ 652435 h 1144516"/>
              <a:gd name="connsiteX1534" fmla="*/ 3302895 w 5047226"/>
              <a:gd name="connsiteY1534" fmla="*/ 674019 h 1144516"/>
              <a:gd name="connsiteX1535" fmla="*/ 3295863 w 5047226"/>
              <a:gd name="connsiteY1535" fmla="*/ 666206 h 1144516"/>
              <a:gd name="connsiteX1536" fmla="*/ 3327703 w 5047226"/>
              <a:gd name="connsiteY1536" fmla="*/ 645012 h 1144516"/>
              <a:gd name="connsiteX1537" fmla="*/ 3204836 w 5047226"/>
              <a:gd name="connsiteY1537" fmla="*/ 644621 h 1144516"/>
              <a:gd name="connsiteX1538" fmla="*/ 3235308 w 5047226"/>
              <a:gd name="connsiteY1538" fmla="*/ 666206 h 1144516"/>
              <a:gd name="connsiteX1539" fmla="*/ 3227300 w 5047226"/>
              <a:gd name="connsiteY1539" fmla="*/ 673824 h 1144516"/>
              <a:gd name="connsiteX1540" fmla="*/ 3198292 w 5047226"/>
              <a:gd name="connsiteY1540" fmla="*/ 651360 h 1144516"/>
              <a:gd name="connsiteX1541" fmla="*/ 917604 w 5047226"/>
              <a:gd name="connsiteY1541" fmla="*/ 643352 h 1144516"/>
              <a:gd name="connsiteX1542" fmla="*/ 929227 w 5047226"/>
              <a:gd name="connsiteY1542" fmla="*/ 643352 h 1144516"/>
              <a:gd name="connsiteX1543" fmla="*/ 929227 w 5047226"/>
              <a:gd name="connsiteY1543" fmla="*/ 702636 h 1144516"/>
              <a:gd name="connsiteX1544" fmla="*/ 1010291 w 5047226"/>
              <a:gd name="connsiteY1544" fmla="*/ 702636 h 1144516"/>
              <a:gd name="connsiteX1545" fmla="*/ 1010291 w 5047226"/>
              <a:gd name="connsiteY1545" fmla="*/ 713380 h 1144516"/>
              <a:gd name="connsiteX1546" fmla="*/ 929227 w 5047226"/>
              <a:gd name="connsiteY1546" fmla="*/ 713380 h 1144516"/>
              <a:gd name="connsiteX1547" fmla="*/ 929227 w 5047226"/>
              <a:gd name="connsiteY1547" fmla="*/ 805384 h 1144516"/>
              <a:gd name="connsiteX1548" fmla="*/ 1025820 w 5047226"/>
              <a:gd name="connsiteY1548" fmla="*/ 805384 h 1144516"/>
              <a:gd name="connsiteX1549" fmla="*/ 1025820 w 5047226"/>
              <a:gd name="connsiteY1549" fmla="*/ 816420 h 1144516"/>
              <a:gd name="connsiteX1550" fmla="*/ 839860 w 5047226"/>
              <a:gd name="connsiteY1550" fmla="*/ 816420 h 1144516"/>
              <a:gd name="connsiteX1551" fmla="*/ 839860 w 5047226"/>
              <a:gd name="connsiteY1551" fmla="*/ 805384 h 1144516"/>
              <a:gd name="connsiteX1552" fmla="*/ 917604 w 5047226"/>
              <a:gd name="connsiteY1552" fmla="*/ 805384 h 1144516"/>
              <a:gd name="connsiteX1553" fmla="*/ 3889743 w 5047226"/>
              <a:gd name="connsiteY1553" fmla="*/ 642961 h 1144516"/>
              <a:gd name="connsiteX1554" fmla="*/ 3901268 w 5047226"/>
              <a:gd name="connsiteY1554" fmla="*/ 642961 h 1144516"/>
              <a:gd name="connsiteX1555" fmla="*/ 3900975 w 5047226"/>
              <a:gd name="connsiteY1555" fmla="*/ 651946 h 1144516"/>
              <a:gd name="connsiteX1556" fmla="*/ 3900096 w 5047226"/>
              <a:gd name="connsiteY1556" fmla="*/ 672847 h 1144516"/>
              <a:gd name="connsiteX1557" fmla="*/ 3988095 w 5047226"/>
              <a:gd name="connsiteY1557" fmla="*/ 813783 h 1144516"/>
              <a:gd name="connsiteX1558" fmla="*/ 3980282 w 5047226"/>
              <a:gd name="connsiteY1558" fmla="*/ 823648 h 1144516"/>
              <a:gd name="connsiteX1559" fmla="*/ 3895701 w 5047226"/>
              <a:gd name="connsiteY1559" fmla="*/ 699023 h 1144516"/>
              <a:gd name="connsiteX1560" fmla="*/ 3810338 w 5047226"/>
              <a:gd name="connsiteY1560" fmla="*/ 825992 h 1144516"/>
              <a:gd name="connsiteX1561" fmla="*/ 3802134 w 5047226"/>
              <a:gd name="connsiteY1561" fmla="*/ 817006 h 1144516"/>
              <a:gd name="connsiteX1562" fmla="*/ 3886910 w 5047226"/>
              <a:gd name="connsiteY1562" fmla="*/ 691404 h 1144516"/>
              <a:gd name="connsiteX1563" fmla="*/ 3889157 w 5047226"/>
              <a:gd name="connsiteY1563" fmla="*/ 670601 h 1144516"/>
              <a:gd name="connsiteX1564" fmla="*/ 3889743 w 5047226"/>
              <a:gd name="connsiteY1564" fmla="*/ 642961 h 1144516"/>
              <a:gd name="connsiteX1565" fmla="*/ 471548 w 5047226"/>
              <a:gd name="connsiteY1565" fmla="*/ 642570 h 1144516"/>
              <a:gd name="connsiteX1566" fmla="*/ 481119 w 5047226"/>
              <a:gd name="connsiteY1566" fmla="*/ 648626 h 1144516"/>
              <a:gd name="connsiteX1567" fmla="*/ 431113 w 5047226"/>
              <a:gd name="connsiteY1567" fmla="*/ 698241 h 1144516"/>
              <a:gd name="connsiteX1568" fmla="*/ 424569 w 5047226"/>
              <a:gd name="connsiteY1568" fmla="*/ 688572 h 1144516"/>
              <a:gd name="connsiteX1569" fmla="*/ 471548 w 5047226"/>
              <a:gd name="connsiteY1569" fmla="*/ 642570 h 1144516"/>
              <a:gd name="connsiteX1570" fmla="*/ 2014727 w 5047226"/>
              <a:gd name="connsiteY1570" fmla="*/ 642180 h 1144516"/>
              <a:gd name="connsiteX1571" fmla="*/ 2025959 w 5047226"/>
              <a:gd name="connsiteY1571" fmla="*/ 642180 h 1144516"/>
              <a:gd name="connsiteX1572" fmla="*/ 2025959 w 5047226"/>
              <a:gd name="connsiteY1572" fmla="*/ 756647 h 1144516"/>
              <a:gd name="connsiteX1573" fmla="*/ 2081532 w 5047226"/>
              <a:gd name="connsiteY1573" fmla="*/ 750592 h 1144516"/>
              <a:gd name="connsiteX1574" fmla="*/ 2082704 w 5047226"/>
              <a:gd name="connsiteY1574" fmla="*/ 761433 h 1144516"/>
              <a:gd name="connsiteX1575" fmla="*/ 2025959 w 5047226"/>
              <a:gd name="connsiteY1575" fmla="*/ 767586 h 1144516"/>
              <a:gd name="connsiteX1576" fmla="*/ 2025959 w 5047226"/>
              <a:gd name="connsiteY1576" fmla="*/ 827652 h 1144516"/>
              <a:gd name="connsiteX1577" fmla="*/ 2014727 w 5047226"/>
              <a:gd name="connsiteY1577" fmla="*/ 827652 h 1144516"/>
              <a:gd name="connsiteX1578" fmla="*/ 2014727 w 5047226"/>
              <a:gd name="connsiteY1578" fmla="*/ 768856 h 1144516"/>
              <a:gd name="connsiteX1579" fmla="*/ 1898892 w 5047226"/>
              <a:gd name="connsiteY1579" fmla="*/ 780966 h 1144516"/>
              <a:gd name="connsiteX1580" fmla="*/ 1897330 w 5047226"/>
              <a:gd name="connsiteY1580" fmla="*/ 770223 h 1144516"/>
              <a:gd name="connsiteX1581" fmla="*/ 2014727 w 5047226"/>
              <a:gd name="connsiteY1581" fmla="*/ 757819 h 1144516"/>
              <a:gd name="connsiteX1582" fmla="*/ 91027 w 5047226"/>
              <a:gd name="connsiteY1582" fmla="*/ 642180 h 1144516"/>
              <a:gd name="connsiteX1583" fmla="*/ 102454 w 5047226"/>
              <a:gd name="connsiteY1583" fmla="*/ 642180 h 1144516"/>
              <a:gd name="connsiteX1584" fmla="*/ 102454 w 5047226"/>
              <a:gd name="connsiteY1584" fmla="*/ 800598 h 1144516"/>
              <a:gd name="connsiteX1585" fmla="*/ 78037 w 5047226"/>
              <a:gd name="connsiteY1585" fmla="*/ 825601 h 1144516"/>
              <a:gd name="connsiteX1586" fmla="*/ 51471 w 5047226"/>
              <a:gd name="connsiteY1586" fmla="*/ 825992 h 1144516"/>
              <a:gd name="connsiteX1587" fmla="*/ 48834 w 5047226"/>
              <a:gd name="connsiteY1587" fmla="*/ 813588 h 1144516"/>
              <a:gd name="connsiteX1588" fmla="*/ 62019 w 5047226"/>
              <a:gd name="connsiteY1588" fmla="*/ 814076 h 1144516"/>
              <a:gd name="connsiteX1589" fmla="*/ 73446 w 5047226"/>
              <a:gd name="connsiteY1589" fmla="*/ 814174 h 1144516"/>
              <a:gd name="connsiteX1590" fmla="*/ 87608 w 5047226"/>
              <a:gd name="connsiteY1590" fmla="*/ 810853 h 1144516"/>
              <a:gd name="connsiteX1591" fmla="*/ 91027 w 5047226"/>
              <a:gd name="connsiteY1591" fmla="*/ 797570 h 1144516"/>
              <a:gd name="connsiteX1592" fmla="*/ 2367561 w 5047226"/>
              <a:gd name="connsiteY1592" fmla="*/ 641984 h 1144516"/>
              <a:gd name="connsiteX1593" fmla="*/ 2377328 w 5047226"/>
              <a:gd name="connsiteY1593" fmla="*/ 641984 h 1144516"/>
              <a:gd name="connsiteX1594" fmla="*/ 2377328 w 5047226"/>
              <a:gd name="connsiteY1594" fmla="*/ 666792 h 1144516"/>
              <a:gd name="connsiteX1595" fmla="*/ 2419130 w 5047226"/>
              <a:gd name="connsiteY1595" fmla="*/ 653997 h 1144516"/>
              <a:gd name="connsiteX1596" fmla="*/ 2422939 w 5047226"/>
              <a:gd name="connsiteY1596" fmla="*/ 662983 h 1144516"/>
              <a:gd name="connsiteX1597" fmla="*/ 2377328 w 5047226"/>
              <a:gd name="connsiteY1597" fmla="*/ 675387 h 1144516"/>
              <a:gd name="connsiteX1598" fmla="*/ 2377328 w 5047226"/>
              <a:gd name="connsiteY1598" fmla="*/ 682810 h 1144516"/>
              <a:gd name="connsiteX1599" fmla="*/ 2379965 w 5047226"/>
              <a:gd name="connsiteY1599" fmla="*/ 694041 h 1144516"/>
              <a:gd name="connsiteX1600" fmla="*/ 2389927 w 5047226"/>
              <a:gd name="connsiteY1600" fmla="*/ 696972 h 1144516"/>
              <a:gd name="connsiteX1601" fmla="*/ 2400769 w 5047226"/>
              <a:gd name="connsiteY1601" fmla="*/ 696972 h 1144516"/>
              <a:gd name="connsiteX1602" fmla="*/ 2414931 w 5047226"/>
              <a:gd name="connsiteY1602" fmla="*/ 686423 h 1144516"/>
              <a:gd name="connsiteX1603" fmla="*/ 2416689 w 5047226"/>
              <a:gd name="connsiteY1603" fmla="*/ 675680 h 1144516"/>
              <a:gd name="connsiteX1604" fmla="*/ 2416786 w 5047226"/>
              <a:gd name="connsiteY1604" fmla="*/ 674801 h 1144516"/>
              <a:gd name="connsiteX1605" fmla="*/ 2425967 w 5047226"/>
              <a:gd name="connsiteY1605" fmla="*/ 679001 h 1144516"/>
              <a:gd name="connsiteX1606" fmla="*/ 2424307 w 5047226"/>
              <a:gd name="connsiteY1606" fmla="*/ 686619 h 1144516"/>
              <a:gd name="connsiteX1607" fmla="*/ 2423330 w 5047226"/>
              <a:gd name="connsiteY1607" fmla="*/ 690623 h 1144516"/>
              <a:gd name="connsiteX1608" fmla="*/ 2403308 w 5047226"/>
              <a:gd name="connsiteY1608" fmla="*/ 705566 h 1144516"/>
              <a:gd name="connsiteX1609" fmla="*/ 2386900 w 5047226"/>
              <a:gd name="connsiteY1609" fmla="*/ 705566 h 1144516"/>
              <a:gd name="connsiteX1610" fmla="*/ 2367561 w 5047226"/>
              <a:gd name="connsiteY1610" fmla="*/ 685154 h 1144516"/>
              <a:gd name="connsiteX1611" fmla="*/ 1309700 w 5047226"/>
              <a:gd name="connsiteY1611" fmla="*/ 641789 h 1144516"/>
              <a:gd name="connsiteX1612" fmla="*/ 1320444 w 5047226"/>
              <a:gd name="connsiteY1612" fmla="*/ 644426 h 1144516"/>
              <a:gd name="connsiteX1613" fmla="*/ 1304622 w 5047226"/>
              <a:gd name="connsiteY1613" fmla="*/ 687009 h 1144516"/>
              <a:gd name="connsiteX1614" fmla="*/ 1304622 w 5047226"/>
              <a:gd name="connsiteY1614" fmla="*/ 828238 h 1144516"/>
              <a:gd name="connsiteX1615" fmla="*/ 1294073 w 5047226"/>
              <a:gd name="connsiteY1615" fmla="*/ 828238 h 1144516"/>
              <a:gd name="connsiteX1616" fmla="*/ 1294073 w 5047226"/>
              <a:gd name="connsiteY1616" fmla="*/ 709961 h 1144516"/>
              <a:gd name="connsiteX1617" fmla="*/ 1271610 w 5047226"/>
              <a:gd name="connsiteY1617" fmla="*/ 747857 h 1144516"/>
              <a:gd name="connsiteX1618" fmla="*/ 1266433 w 5047226"/>
              <a:gd name="connsiteY1618" fmla="*/ 736039 h 1144516"/>
              <a:gd name="connsiteX1619" fmla="*/ 1309700 w 5047226"/>
              <a:gd name="connsiteY1619" fmla="*/ 641789 h 1144516"/>
              <a:gd name="connsiteX1620" fmla="*/ 4932758 w 5047226"/>
              <a:gd name="connsiteY1620" fmla="*/ 641008 h 1144516"/>
              <a:gd name="connsiteX1621" fmla="*/ 4943990 w 5047226"/>
              <a:gd name="connsiteY1621" fmla="*/ 641008 h 1144516"/>
              <a:gd name="connsiteX1622" fmla="*/ 4942818 w 5047226"/>
              <a:gd name="connsiteY1622" fmla="*/ 684958 h 1144516"/>
              <a:gd name="connsiteX1623" fmla="*/ 5031404 w 5047226"/>
              <a:gd name="connsiteY1623" fmla="*/ 684958 h 1144516"/>
              <a:gd name="connsiteX1624" fmla="*/ 5027985 w 5047226"/>
              <a:gd name="connsiteY1624" fmla="*/ 778818 h 1144516"/>
              <a:gd name="connsiteX1625" fmla="*/ 4989601 w 5047226"/>
              <a:gd name="connsiteY1625" fmla="*/ 821206 h 1144516"/>
              <a:gd name="connsiteX1626" fmla="*/ 4973974 w 5047226"/>
              <a:gd name="connsiteY1626" fmla="*/ 821499 h 1144516"/>
              <a:gd name="connsiteX1627" fmla="*/ 4956785 w 5047226"/>
              <a:gd name="connsiteY1627" fmla="*/ 821596 h 1144516"/>
              <a:gd name="connsiteX1628" fmla="*/ 4954831 w 5047226"/>
              <a:gd name="connsiteY1628" fmla="*/ 809583 h 1144516"/>
              <a:gd name="connsiteX1629" fmla="*/ 4958348 w 5047226"/>
              <a:gd name="connsiteY1629" fmla="*/ 809681 h 1144516"/>
              <a:gd name="connsiteX1630" fmla="*/ 4988625 w 5047226"/>
              <a:gd name="connsiteY1630" fmla="*/ 810267 h 1144516"/>
              <a:gd name="connsiteX1631" fmla="*/ 4991945 w 5047226"/>
              <a:gd name="connsiteY1631" fmla="*/ 810365 h 1144516"/>
              <a:gd name="connsiteX1632" fmla="*/ 5017046 w 5047226"/>
              <a:gd name="connsiteY1632" fmla="*/ 775985 h 1144516"/>
              <a:gd name="connsiteX1633" fmla="*/ 5019586 w 5047226"/>
              <a:gd name="connsiteY1633" fmla="*/ 695604 h 1144516"/>
              <a:gd name="connsiteX1634" fmla="*/ 4942037 w 5047226"/>
              <a:gd name="connsiteY1634" fmla="*/ 695604 h 1144516"/>
              <a:gd name="connsiteX1635" fmla="*/ 4941744 w 5047226"/>
              <a:gd name="connsiteY1635" fmla="*/ 698437 h 1144516"/>
              <a:gd name="connsiteX1636" fmla="*/ 4868590 w 5047226"/>
              <a:gd name="connsiteY1636" fmla="*/ 826871 h 1144516"/>
              <a:gd name="connsiteX1637" fmla="*/ 4860581 w 5047226"/>
              <a:gd name="connsiteY1637" fmla="*/ 817592 h 1144516"/>
              <a:gd name="connsiteX1638" fmla="*/ 4930414 w 5047226"/>
              <a:gd name="connsiteY1638" fmla="*/ 701757 h 1144516"/>
              <a:gd name="connsiteX1639" fmla="*/ 4930610 w 5047226"/>
              <a:gd name="connsiteY1639" fmla="*/ 698632 h 1144516"/>
              <a:gd name="connsiteX1640" fmla="*/ 4930805 w 5047226"/>
              <a:gd name="connsiteY1640" fmla="*/ 695604 h 1144516"/>
              <a:gd name="connsiteX1641" fmla="*/ 4866344 w 5047226"/>
              <a:gd name="connsiteY1641" fmla="*/ 695604 h 1144516"/>
              <a:gd name="connsiteX1642" fmla="*/ 4866344 w 5047226"/>
              <a:gd name="connsiteY1642" fmla="*/ 684958 h 1144516"/>
              <a:gd name="connsiteX1643" fmla="*/ 4931586 w 5047226"/>
              <a:gd name="connsiteY1643" fmla="*/ 684958 h 1144516"/>
              <a:gd name="connsiteX1644" fmla="*/ 4932758 w 5047226"/>
              <a:gd name="connsiteY1644" fmla="*/ 641008 h 1144516"/>
              <a:gd name="connsiteX1645" fmla="*/ 4751825 w 5047226"/>
              <a:gd name="connsiteY1645" fmla="*/ 640812 h 1144516"/>
              <a:gd name="connsiteX1646" fmla="*/ 4761201 w 5047226"/>
              <a:gd name="connsiteY1646" fmla="*/ 640812 h 1144516"/>
              <a:gd name="connsiteX1647" fmla="*/ 4761201 w 5047226"/>
              <a:gd name="connsiteY1647" fmla="*/ 655951 h 1144516"/>
              <a:gd name="connsiteX1648" fmla="*/ 4793823 w 5047226"/>
              <a:gd name="connsiteY1648" fmla="*/ 655951 h 1144516"/>
              <a:gd name="connsiteX1649" fmla="*/ 4793823 w 5047226"/>
              <a:gd name="connsiteY1649" fmla="*/ 640812 h 1144516"/>
              <a:gd name="connsiteX1650" fmla="*/ 4803199 w 5047226"/>
              <a:gd name="connsiteY1650" fmla="*/ 640812 h 1144516"/>
              <a:gd name="connsiteX1651" fmla="*/ 4803199 w 5047226"/>
              <a:gd name="connsiteY1651" fmla="*/ 655951 h 1144516"/>
              <a:gd name="connsiteX1652" fmla="*/ 4837480 w 5047226"/>
              <a:gd name="connsiteY1652" fmla="*/ 655951 h 1144516"/>
              <a:gd name="connsiteX1653" fmla="*/ 4837480 w 5047226"/>
              <a:gd name="connsiteY1653" fmla="*/ 663960 h 1144516"/>
              <a:gd name="connsiteX1654" fmla="*/ 4803199 w 5047226"/>
              <a:gd name="connsiteY1654" fmla="*/ 663960 h 1144516"/>
              <a:gd name="connsiteX1655" fmla="*/ 4803199 w 5047226"/>
              <a:gd name="connsiteY1655" fmla="*/ 675387 h 1144516"/>
              <a:gd name="connsiteX1656" fmla="*/ 4793823 w 5047226"/>
              <a:gd name="connsiteY1656" fmla="*/ 675387 h 1144516"/>
              <a:gd name="connsiteX1657" fmla="*/ 4793823 w 5047226"/>
              <a:gd name="connsiteY1657" fmla="*/ 663960 h 1144516"/>
              <a:gd name="connsiteX1658" fmla="*/ 4761201 w 5047226"/>
              <a:gd name="connsiteY1658" fmla="*/ 663960 h 1144516"/>
              <a:gd name="connsiteX1659" fmla="*/ 4761201 w 5047226"/>
              <a:gd name="connsiteY1659" fmla="*/ 676363 h 1144516"/>
              <a:gd name="connsiteX1660" fmla="*/ 4751825 w 5047226"/>
              <a:gd name="connsiteY1660" fmla="*/ 676363 h 1144516"/>
              <a:gd name="connsiteX1661" fmla="*/ 4751825 w 5047226"/>
              <a:gd name="connsiteY1661" fmla="*/ 663960 h 1144516"/>
              <a:gd name="connsiteX1662" fmla="*/ 4719595 w 5047226"/>
              <a:gd name="connsiteY1662" fmla="*/ 663960 h 1144516"/>
              <a:gd name="connsiteX1663" fmla="*/ 4719595 w 5047226"/>
              <a:gd name="connsiteY1663" fmla="*/ 655951 h 1144516"/>
              <a:gd name="connsiteX1664" fmla="*/ 4751825 w 5047226"/>
              <a:gd name="connsiteY1664" fmla="*/ 655951 h 1144516"/>
              <a:gd name="connsiteX1665" fmla="*/ 1566229 w 5047226"/>
              <a:gd name="connsiteY1665" fmla="*/ 640812 h 1144516"/>
              <a:gd name="connsiteX1666" fmla="*/ 1577656 w 5047226"/>
              <a:gd name="connsiteY1666" fmla="*/ 640812 h 1144516"/>
              <a:gd name="connsiteX1667" fmla="*/ 1576582 w 5047226"/>
              <a:gd name="connsiteY1667" fmla="*/ 694237 h 1144516"/>
              <a:gd name="connsiteX1668" fmla="*/ 1662823 w 5047226"/>
              <a:gd name="connsiteY1668" fmla="*/ 694237 h 1144516"/>
              <a:gd name="connsiteX1669" fmla="*/ 1662823 w 5047226"/>
              <a:gd name="connsiteY1669" fmla="*/ 704980 h 1144516"/>
              <a:gd name="connsiteX1670" fmla="*/ 1576777 w 5047226"/>
              <a:gd name="connsiteY1670" fmla="*/ 704980 h 1144516"/>
              <a:gd name="connsiteX1671" fmla="*/ 1664581 w 5047226"/>
              <a:gd name="connsiteY1671" fmla="*/ 813588 h 1144516"/>
              <a:gd name="connsiteX1672" fmla="*/ 1656865 w 5047226"/>
              <a:gd name="connsiteY1672" fmla="*/ 824234 h 1144516"/>
              <a:gd name="connsiteX1673" fmla="*/ 1571210 w 5047226"/>
              <a:gd name="connsiteY1673" fmla="*/ 722365 h 1144516"/>
              <a:gd name="connsiteX1674" fmla="*/ 1486824 w 5047226"/>
              <a:gd name="connsiteY1674" fmla="*/ 827457 h 1144516"/>
              <a:gd name="connsiteX1675" fmla="*/ 1478425 w 5047226"/>
              <a:gd name="connsiteY1675" fmla="*/ 817592 h 1144516"/>
              <a:gd name="connsiteX1676" fmla="*/ 1563983 w 5047226"/>
              <a:gd name="connsiteY1676" fmla="*/ 704980 h 1144516"/>
              <a:gd name="connsiteX1677" fmla="*/ 1479206 w 5047226"/>
              <a:gd name="connsiteY1677" fmla="*/ 704980 h 1144516"/>
              <a:gd name="connsiteX1678" fmla="*/ 1479206 w 5047226"/>
              <a:gd name="connsiteY1678" fmla="*/ 694237 h 1144516"/>
              <a:gd name="connsiteX1679" fmla="*/ 1564862 w 5047226"/>
              <a:gd name="connsiteY1679" fmla="*/ 694237 h 1144516"/>
              <a:gd name="connsiteX1680" fmla="*/ 1565936 w 5047226"/>
              <a:gd name="connsiteY1680" fmla="*/ 671675 h 1144516"/>
              <a:gd name="connsiteX1681" fmla="*/ 1566131 w 5047226"/>
              <a:gd name="connsiteY1681" fmla="*/ 658685 h 1144516"/>
              <a:gd name="connsiteX1682" fmla="*/ 1566229 w 5047226"/>
              <a:gd name="connsiteY1682" fmla="*/ 640812 h 1144516"/>
              <a:gd name="connsiteX1683" fmla="*/ 4345910 w 5047226"/>
              <a:gd name="connsiteY1683" fmla="*/ 640617 h 1144516"/>
              <a:gd name="connsiteX1684" fmla="*/ 4356556 w 5047226"/>
              <a:gd name="connsiteY1684" fmla="*/ 643352 h 1144516"/>
              <a:gd name="connsiteX1685" fmla="*/ 4345715 w 5047226"/>
              <a:gd name="connsiteY1685" fmla="*/ 672164 h 1144516"/>
              <a:gd name="connsiteX1686" fmla="*/ 4410372 w 5047226"/>
              <a:gd name="connsiteY1686" fmla="*/ 672164 h 1144516"/>
              <a:gd name="connsiteX1687" fmla="*/ 4406758 w 5047226"/>
              <a:gd name="connsiteY1687" fmla="*/ 791222 h 1144516"/>
              <a:gd name="connsiteX1688" fmla="*/ 4373355 w 5047226"/>
              <a:gd name="connsiteY1688" fmla="*/ 823843 h 1144516"/>
              <a:gd name="connsiteX1689" fmla="*/ 4360072 w 5047226"/>
              <a:gd name="connsiteY1689" fmla="*/ 824136 h 1144516"/>
              <a:gd name="connsiteX1690" fmla="*/ 4352357 w 5047226"/>
              <a:gd name="connsiteY1690" fmla="*/ 824234 h 1144516"/>
              <a:gd name="connsiteX1691" fmla="*/ 4342101 w 5047226"/>
              <a:gd name="connsiteY1691" fmla="*/ 824234 h 1144516"/>
              <a:gd name="connsiteX1692" fmla="*/ 4339562 w 5047226"/>
              <a:gd name="connsiteY1692" fmla="*/ 813197 h 1144516"/>
              <a:gd name="connsiteX1693" fmla="*/ 4371500 w 5047226"/>
              <a:gd name="connsiteY1693" fmla="*/ 813783 h 1144516"/>
              <a:gd name="connsiteX1694" fmla="*/ 4396307 w 5047226"/>
              <a:gd name="connsiteY1694" fmla="*/ 790050 h 1144516"/>
              <a:gd name="connsiteX1695" fmla="*/ 4399530 w 5047226"/>
              <a:gd name="connsiteY1695" fmla="*/ 682224 h 1144516"/>
              <a:gd name="connsiteX1696" fmla="*/ 4341515 w 5047226"/>
              <a:gd name="connsiteY1696" fmla="*/ 682224 h 1144516"/>
              <a:gd name="connsiteX1697" fmla="*/ 4325107 w 5047226"/>
              <a:gd name="connsiteY1697" fmla="*/ 715236 h 1144516"/>
              <a:gd name="connsiteX1698" fmla="*/ 4315926 w 5047226"/>
              <a:gd name="connsiteY1698" fmla="*/ 709375 h 1144516"/>
              <a:gd name="connsiteX1699" fmla="*/ 4345910 w 5047226"/>
              <a:gd name="connsiteY1699" fmla="*/ 640617 h 1144516"/>
              <a:gd name="connsiteX1700" fmla="*/ 4266701 w 5047226"/>
              <a:gd name="connsiteY1700" fmla="*/ 640617 h 1144516"/>
              <a:gd name="connsiteX1701" fmla="*/ 4277543 w 5047226"/>
              <a:gd name="connsiteY1701" fmla="*/ 642961 h 1144516"/>
              <a:gd name="connsiteX1702" fmla="*/ 4273538 w 5047226"/>
              <a:gd name="connsiteY1702" fmla="*/ 655267 h 1144516"/>
              <a:gd name="connsiteX1703" fmla="*/ 4267971 w 5047226"/>
              <a:gd name="connsiteY1703" fmla="*/ 672554 h 1144516"/>
              <a:gd name="connsiteX1704" fmla="*/ 4307722 w 5047226"/>
              <a:gd name="connsiteY1704" fmla="*/ 672554 h 1144516"/>
              <a:gd name="connsiteX1705" fmla="*/ 4307722 w 5047226"/>
              <a:gd name="connsiteY1705" fmla="*/ 824234 h 1144516"/>
              <a:gd name="connsiteX1706" fmla="*/ 4297369 w 5047226"/>
              <a:gd name="connsiteY1706" fmla="*/ 824234 h 1144516"/>
              <a:gd name="connsiteX1707" fmla="*/ 4297369 w 5047226"/>
              <a:gd name="connsiteY1707" fmla="*/ 808216 h 1144516"/>
              <a:gd name="connsiteX1708" fmla="*/ 4247558 w 5047226"/>
              <a:gd name="connsiteY1708" fmla="*/ 808216 h 1144516"/>
              <a:gd name="connsiteX1709" fmla="*/ 4247558 w 5047226"/>
              <a:gd name="connsiteY1709" fmla="*/ 825601 h 1144516"/>
              <a:gd name="connsiteX1710" fmla="*/ 4237108 w 5047226"/>
              <a:gd name="connsiteY1710" fmla="*/ 825601 h 1144516"/>
              <a:gd name="connsiteX1711" fmla="*/ 4237108 w 5047226"/>
              <a:gd name="connsiteY1711" fmla="*/ 672554 h 1144516"/>
              <a:gd name="connsiteX1712" fmla="*/ 4257521 w 5047226"/>
              <a:gd name="connsiteY1712" fmla="*/ 672554 h 1144516"/>
              <a:gd name="connsiteX1713" fmla="*/ 4266701 w 5047226"/>
              <a:gd name="connsiteY1713" fmla="*/ 640617 h 1144516"/>
              <a:gd name="connsiteX1714" fmla="*/ 1374259 w 5047226"/>
              <a:gd name="connsiteY1714" fmla="*/ 640617 h 1144516"/>
              <a:gd name="connsiteX1715" fmla="*/ 1385100 w 5047226"/>
              <a:gd name="connsiteY1715" fmla="*/ 640617 h 1144516"/>
              <a:gd name="connsiteX1716" fmla="*/ 1385100 w 5047226"/>
              <a:gd name="connsiteY1716" fmla="*/ 665815 h 1144516"/>
              <a:gd name="connsiteX1717" fmla="*/ 1445655 w 5047226"/>
              <a:gd name="connsiteY1717" fmla="*/ 665815 h 1144516"/>
              <a:gd name="connsiteX1718" fmla="*/ 1445655 w 5047226"/>
              <a:gd name="connsiteY1718" fmla="*/ 675777 h 1144516"/>
              <a:gd name="connsiteX1719" fmla="*/ 1385100 w 5047226"/>
              <a:gd name="connsiteY1719" fmla="*/ 675777 h 1144516"/>
              <a:gd name="connsiteX1720" fmla="*/ 1385100 w 5047226"/>
              <a:gd name="connsiteY1720" fmla="*/ 701562 h 1144516"/>
              <a:gd name="connsiteX1721" fmla="*/ 1437451 w 5047226"/>
              <a:gd name="connsiteY1721" fmla="*/ 701562 h 1144516"/>
              <a:gd name="connsiteX1722" fmla="*/ 1437451 w 5047226"/>
              <a:gd name="connsiteY1722" fmla="*/ 711426 h 1144516"/>
              <a:gd name="connsiteX1723" fmla="*/ 1385100 w 5047226"/>
              <a:gd name="connsiteY1723" fmla="*/ 711426 h 1144516"/>
              <a:gd name="connsiteX1724" fmla="*/ 1385100 w 5047226"/>
              <a:gd name="connsiteY1724" fmla="*/ 738188 h 1144516"/>
              <a:gd name="connsiteX1725" fmla="*/ 1446241 w 5047226"/>
              <a:gd name="connsiteY1725" fmla="*/ 738188 h 1144516"/>
              <a:gd name="connsiteX1726" fmla="*/ 1445264 w 5047226"/>
              <a:gd name="connsiteY1726" fmla="*/ 780380 h 1144516"/>
              <a:gd name="connsiteX1727" fmla="*/ 1419284 w 5047226"/>
              <a:gd name="connsiteY1727" fmla="*/ 802453 h 1144516"/>
              <a:gd name="connsiteX1728" fmla="*/ 1410885 w 5047226"/>
              <a:gd name="connsiteY1728" fmla="*/ 802649 h 1144516"/>
              <a:gd name="connsiteX1729" fmla="*/ 1405611 w 5047226"/>
              <a:gd name="connsiteY1729" fmla="*/ 802649 h 1144516"/>
              <a:gd name="connsiteX1730" fmla="*/ 1398286 w 5047226"/>
              <a:gd name="connsiteY1730" fmla="*/ 802649 h 1144516"/>
              <a:gd name="connsiteX1731" fmla="*/ 1396039 w 5047226"/>
              <a:gd name="connsiteY1731" fmla="*/ 791417 h 1144516"/>
              <a:gd name="connsiteX1732" fmla="*/ 1417624 w 5047226"/>
              <a:gd name="connsiteY1732" fmla="*/ 792003 h 1144516"/>
              <a:gd name="connsiteX1733" fmla="*/ 1434716 w 5047226"/>
              <a:gd name="connsiteY1733" fmla="*/ 779599 h 1144516"/>
              <a:gd name="connsiteX1734" fmla="*/ 1435497 w 5047226"/>
              <a:gd name="connsiteY1734" fmla="*/ 748247 h 1144516"/>
              <a:gd name="connsiteX1735" fmla="*/ 1385100 w 5047226"/>
              <a:gd name="connsiteY1735" fmla="*/ 748247 h 1144516"/>
              <a:gd name="connsiteX1736" fmla="*/ 1385100 w 5047226"/>
              <a:gd name="connsiteY1736" fmla="*/ 828043 h 1144516"/>
              <a:gd name="connsiteX1737" fmla="*/ 1374259 w 5047226"/>
              <a:gd name="connsiteY1737" fmla="*/ 828043 h 1144516"/>
              <a:gd name="connsiteX1738" fmla="*/ 1374259 w 5047226"/>
              <a:gd name="connsiteY1738" fmla="*/ 748247 h 1144516"/>
              <a:gd name="connsiteX1739" fmla="*/ 1318295 w 5047226"/>
              <a:gd name="connsiteY1739" fmla="*/ 748247 h 1144516"/>
              <a:gd name="connsiteX1740" fmla="*/ 1318295 w 5047226"/>
              <a:gd name="connsiteY1740" fmla="*/ 738188 h 1144516"/>
              <a:gd name="connsiteX1741" fmla="*/ 1374259 w 5047226"/>
              <a:gd name="connsiteY1741" fmla="*/ 738188 h 1144516"/>
              <a:gd name="connsiteX1742" fmla="*/ 1374259 w 5047226"/>
              <a:gd name="connsiteY1742" fmla="*/ 711426 h 1144516"/>
              <a:gd name="connsiteX1743" fmla="*/ 1330504 w 5047226"/>
              <a:gd name="connsiteY1743" fmla="*/ 711426 h 1144516"/>
              <a:gd name="connsiteX1744" fmla="*/ 1330504 w 5047226"/>
              <a:gd name="connsiteY1744" fmla="*/ 701562 h 1144516"/>
              <a:gd name="connsiteX1745" fmla="*/ 1374259 w 5047226"/>
              <a:gd name="connsiteY1745" fmla="*/ 701562 h 1144516"/>
              <a:gd name="connsiteX1746" fmla="*/ 1374259 w 5047226"/>
              <a:gd name="connsiteY1746" fmla="*/ 675777 h 1144516"/>
              <a:gd name="connsiteX1747" fmla="*/ 1324448 w 5047226"/>
              <a:gd name="connsiteY1747" fmla="*/ 675777 h 1144516"/>
              <a:gd name="connsiteX1748" fmla="*/ 1324448 w 5047226"/>
              <a:gd name="connsiteY1748" fmla="*/ 665815 h 1144516"/>
              <a:gd name="connsiteX1749" fmla="*/ 1374259 w 5047226"/>
              <a:gd name="connsiteY1749" fmla="*/ 665815 h 1144516"/>
              <a:gd name="connsiteX1750" fmla="*/ 1164560 w 5047226"/>
              <a:gd name="connsiteY1750" fmla="*/ 640617 h 1144516"/>
              <a:gd name="connsiteX1751" fmla="*/ 1175206 w 5047226"/>
              <a:gd name="connsiteY1751" fmla="*/ 643352 h 1144516"/>
              <a:gd name="connsiteX1752" fmla="*/ 1164365 w 5047226"/>
              <a:gd name="connsiteY1752" fmla="*/ 672164 h 1144516"/>
              <a:gd name="connsiteX1753" fmla="*/ 1229022 w 5047226"/>
              <a:gd name="connsiteY1753" fmla="*/ 672164 h 1144516"/>
              <a:gd name="connsiteX1754" fmla="*/ 1225408 w 5047226"/>
              <a:gd name="connsiteY1754" fmla="*/ 791222 h 1144516"/>
              <a:gd name="connsiteX1755" fmla="*/ 1192005 w 5047226"/>
              <a:gd name="connsiteY1755" fmla="*/ 823843 h 1144516"/>
              <a:gd name="connsiteX1756" fmla="*/ 1178722 w 5047226"/>
              <a:gd name="connsiteY1756" fmla="*/ 824136 h 1144516"/>
              <a:gd name="connsiteX1757" fmla="*/ 1171007 w 5047226"/>
              <a:gd name="connsiteY1757" fmla="*/ 824234 h 1144516"/>
              <a:gd name="connsiteX1758" fmla="*/ 1160751 w 5047226"/>
              <a:gd name="connsiteY1758" fmla="*/ 824234 h 1144516"/>
              <a:gd name="connsiteX1759" fmla="*/ 1158212 w 5047226"/>
              <a:gd name="connsiteY1759" fmla="*/ 813197 h 1144516"/>
              <a:gd name="connsiteX1760" fmla="*/ 1190150 w 5047226"/>
              <a:gd name="connsiteY1760" fmla="*/ 813783 h 1144516"/>
              <a:gd name="connsiteX1761" fmla="*/ 1214957 w 5047226"/>
              <a:gd name="connsiteY1761" fmla="*/ 790050 h 1144516"/>
              <a:gd name="connsiteX1762" fmla="*/ 1218180 w 5047226"/>
              <a:gd name="connsiteY1762" fmla="*/ 682224 h 1144516"/>
              <a:gd name="connsiteX1763" fmla="*/ 1160165 w 5047226"/>
              <a:gd name="connsiteY1763" fmla="*/ 682224 h 1144516"/>
              <a:gd name="connsiteX1764" fmla="*/ 1143757 w 5047226"/>
              <a:gd name="connsiteY1764" fmla="*/ 715236 h 1144516"/>
              <a:gd name="connsiteX1765" fmla="*/ 1134576 w 5047226"/>
              <a:gd name="connsiteY1765" fmla="*/ 709375 h 1144516"/>
              <a:gd name="connsiteX1766" fmla="*/ 1164560 w 5047226"/>
              <a:gd name="connsiteY1766" fmla="*/ 640617 h 1144516"/>
              <a:gd name="connsiteX1767" fmla="*/ 1085351 w 5047226"/>
              <a:gd name="connsiteY1767" fmla="*/ 640617 h 1144516"/>
              <a:gd name="connsiteX1768" fmla="*/ 1096193 w 5047226"/>
              <a:gd name="connsiteY1768" fmla="*/ 642961 h 1144516"/>
              <a:gd name="connsiteX1769" fmla="*/ 1092188 w 5047226"/>
              <a:gd name="connsiteY1769" fmla="*/ 655267 h 1144516"/>
              <a:gd name="connsiteX1770" fmla="*/ 1086621 w 5047226"/>
              <a:gd name="connsiteY1770" fmla="*/ 672554 h 1144516"/>
              <a:gd name="connsiteX1771" fmla="*/ 1126372 w 5047226"/>
              <a:gd name="connsiteY1771" fmla="*/ 672554 h 1144516"/>
              <a:gd name="connsiteX1772" fmla="*/ 1126372 w 5047226"/>
              <a:gd name="connsiteY1772" fmla="*/ 824234 h 1144516"/>
              <a:gd name="connsiteX1773" fmla="*/ 1116019 w 5047226"/>
              <a:gd name="connsiteY1773" fmla="*/ 824234 h 1144516"/>
              <a:gd name="connsiteX1774" fmla="*/ 1116019 w 5047226"/>
              <a:gd name="connsiteY1774" fmla="*/ 808216 h 1144516"/>
              <a:gd name="connsiteX1775" fmla="*/ 1066208 w 5047226"/>
              <a:gd name="connsiteY1775" fmla="*/ 808216 h 1144516"/>
              <a:gd name="connsiteX1776" fmla="*/ 1066208 w 5047226"/>
              <a:gd name="connsiteY1776" fmla="*/ 825601 h 1144516"/>
              <a:gd name="connsiteX1777" fmla="*/ 1055758 w 5047226"/>
              <a:gd name="connsiteY1777" fmla="*/ 825601 h 1144516"/>
              <a:gd name="connsiteX1778" fmla="*/ 1055758 w 5047226"/>
              <a:gd name="connsiteY1778" fmla="*/ 672554 h 1144516"/>
              <a:gd name="connsiteX1779" fmla="*/ 1076170 w 5047226"/>
              <a:gd name="connsiteY1779" fmla="*/ 672554 h 1144516"/>
              <a:gd name="connsiteX1780" fmla="*/ 1085351 w 5047226"/>
              <a:gd name="connsiteY1780" fmla="*/ 640617 h 1144516"/>
              <a:gd name="connsiteX1781" fmla="*/ 2784610 w 5047226"/>
              <a:gd name="connsiteY1781" fmla="*/ 640421 h 1144516"/>
              <a:gd name="connsiteX1782" fmla="*/ 2795061 w 5047226"/>
              <a:gd name="connsiteY1782" fmla="*/ 640421 h 1144516"/>
              <a:gd name="connsiteX1783" fmla="*/ 2795061 w 5047226"/>
              <a:gd name="connsiteY1783" fmla="*/ 669038 h 1144516"/>
              <a:gd name="connsiteX1784" fmla="*/ 2827194 w 5047226"/>
              <a:gd name="connsiteY1784" fmla="*/ 669038 h 1144516"/>
              <a:gd name="connsiteX1785" fmla="*/ 2827194 w 5047226"/>
              <a:gd name="connsiteY1785" fmla="*/ 678415 h 1144516"/>
              <a:gd name="connsiteX1786" fmla="*/ 2795061 w 5047226"/>
              <a:gd name="connsiteY1786" fmla="*/ 678415 h 1144516"/>
              <a:gd name="connsiteX1787" fmla="*/ 2795061 w 5047226"/>
              <a:gd name="connsiteY1787" fmla="*/ 711231 h 1144516"/>
              <a:gd name="connsiteX1788" fmla="*/ 2832859 w 5047226"/>
              <a:gd name="connsiteY1788" fmla="*/ 711231 h 1144516"/>
              <a:gd name="connsiteX1789" fmla="*/ 2832859 w 5047226"/>
              <a:gd name="connsiteY1789" fmla="*/ 720607 h 1144516"/>
              <a:gd name="connsiteX1790" fmla="*/ 2800823 w 5047226"/>
              <a:gd name="connsiteY1790" fmla="*/ 720607 h 1144516"/>
              <a:gd name="connsiteX1791" fmla="*/ 2800823 w 5047226"/>
              <a:gd name="connsiteY1791" fmla="*/ 755182 h 1144516"/>
              <a:gd name="connsiteX1792" fmla="*/ 2830417 w 5047226"/>
              <a:gd name="connsiteY1792" fmla="*/ 755182 h 1144516"/>
              <a:gd name="connsiteX1793" fmla="*/ 2830417 w 5047226"/>
              <a:gd name="connsiteY1793" fmla="*/ 764656 h 1144516"/>
              <a:gd name="connsiteX1794" fmla="*/ 2800823 w 5047226"/>
              <a:gd name="connsiteY1794" fmla="*/ 764656 h 1144516"/>
              <a:gd name="connsiteX1795" fmla="*/ 2800823 w 5047226"/>
              <a:gd name="connsiteY1795" fmla="*/ 804211 h 1144516"/>
              <a:gd name="connsiteX1796" fmla="*/ 2843211 w 5047226"/>
              <a:gd name="connsiteY1796" fmla="*/ 811439 h 1144516"/>
              <a:gd name="connsiteX1797" fmla="*/ 2888139 w 5047226"/>
              <a:gd name="connsiteY1797" fmla="*/ 811732 h 1144516"/>
              <a:gd name="connsiteX1798" fmla="*/ 2931699 w 5047226"/>
              <a:gd name="connsiteY1798" fmla="*/ 811439 h 1144516"/>
              <a:gd name="connsiteX1799" fmla="*/ 2927890 w 5047226"/>
              <a:gd name="connsiteY1799" fmla="*/ 821987 h 1144516"/>
              <a:gd name="connsiteX1800" fmla="*/ 2839598 w 5047226"/>
              <a:gd name="connsiteY1800" fmla="*/ 821206 h 1144516"/>
              <a:gd name="connsiteX1801" fmla="*/ 2766444 w 5047226"/>
              <a:gd name="connsiteY1801" fmla="*/ 781259 h 1144516"/>
              <a:gd name="connsiteX1802" fmla="*/ 2750036 w 5047226"/>
              <a:gd name="connsiteY1802" fmla="*/ 827652 h 1144516"/>
              <a:gd name="connsiteX1803" fmla="*/ 2741636 w 5047226"/>
              <a:gd name="connsiteY1803" fmla="*/ 821206 h 1144516"/>
              <a:gd name="connsiteX1804" fmla="*/ 2755700 w 5047226"/>
              <a:gd name="connsiteY1804" fmla="*/ 784775 h 1144516"/>
              <a:gd name="connsiteX1805" fmla="*/ 2759217 w 5047226"/>
              <a:gd name="connsiteY1805" fmla="*/ 735453 h 1144516"/>
              <a:gd name="connsiteX1806" fmla="*/ 2768983 w 5047226"/>
              <a:gd name="connsiteY1806" fmla="*/ 735453 h 1144516"/>
              <a:gd name="connsiteX1807" fmla="*/ 2768007 w 5047226"/>
              <a:gd name="connsiteY1807" fmla="*/ 765242 h 1144516"/>
              <a:gd name="connsiteX1808" fmla="*/ 2790470 w 5047226"/>
              <a:gd name="connsiteY1808" fmla="*/ 798058 h 1144516"/>
              <a:gd name="connsiteX1809" fmla="*/ 2790470 w 5047226"/>
              <a:gd name="connsiteY1809" fmla="*/ 720607 h 1144516"/>
              <a:gd name="connsiteX1810" fmla="*/ 2743980 w 5047226"/>
              <a:gd name="connsiteY1810" fmla="*/ 720607 h 1144516"/>
              <a:gd name="connsiteX1811" fmla="*/ 2743980 w 5047226"/>
              <a:gd name="connsiteY1811" fmla="*/ 711231 h 1144516"/>
              <a:gd name="connsiteX1812" fmla="*/ 2784610 w 5047226"/>
              <a:gd name="connsiteY1812" fmla="*/ 711231 h 1144516"/>
              <a:gd name="connsiteX1813" fmla="*/ 2784610 w 5047226"/>
              <a:gd name="connsiteY1813" fmla="*/ 678415 h 1144516"/>
              <a:gd name="connsiteX1814" fmla="*/ 2751012 w 5047226"/>
              <a:gd name="connsiteY1814" fmla="*/ 678415 h 1144516"/>
              <a:gd name="connsiteX1815" fmla="*/ 2751012 w 5047226"/>
              <a:gd name="connsiteY1815" fmla="*/ 669038 h 1144516"/>
              <a:gd name="connsiteX1816" fmla="*/ 2784610 w 5047226"/>
              <a:gd name="connsiteY1816" fmla="*/ 669038 h 1144516"/>
              <a:gd name="connsiteX1817" fmla="*/ 3260898 w 5047226"/>
              <a:gd name="connsiteY1817" fmla="*/ 640031 h 1144516"/>
              <a:gd name="connsiteX1818" fmla="*/ 3271641 w 5047226"/>
              <a:gd name="connsiteY1818" fmla="*/ 640031 h 1144516"/>
              <a:gd name="connsiteX1819" fmla="*/ 3271641 w 5047226"/>
              <a:gd name="connsiteY1819" fmla="*/ 679001 h 1144516"/>
              <a:gd name="connsiteX1820" fmla="*/ 3353097 w 5047226"/>
              <a:gd name="connsiteY1820" fmla="*/ 679001 h 1144516"/>
              <a:gd name="connsiteX1821" fmla="*/ 3353097 w 5047226"/>
              <a:gd name="connsiteY1821" fmla="*/ 717775 h 1144516"/>
              <a:gd name="connsiteX1822" fmla="*/ 3342255 w 5047226"/>
              <a:gd name="connsiteY1822" fmla="*/ 717775 h 1144516"/>
              <a:gd name="connsiteX1823" fmla="*/ 3342255 w 5047226"/>
              <a:gd name="connsiteY1823" fmla="*/ 688377 h 1144516"/>
              <a:gd name="connsiteX1824" fmla="*/ 3190479 w 5047226"/>
              <a:gd name="connsiteY1824" fmla="*/ 688377 h 1144516"/>
              <a:gd name="connsiteX1825" fmla="*/ 3190479 w 5047226"/>
              <a:gd name="connsiteY1825" fmla="*/ 717775 h 1144516"/>
              <a:gd name="connsiteX1826" fmla="*/ 3179637 w 5047226"/>
              <a:gd name="connsiteY1826" fmla="*/ 717775 h 1144516"/>
              <a:gd name="connsiteX1827" fmla="*/ 3179637 w 5047226"/>
              <a:gd name="connsiteY1827" fmla="*/ 679001 h 1144516"/>
              <a:gd name="connsiteX1828" fmla="*/ 3260898 w 5047226"/>
              <a:gd name="connsiteY1828" fmla="*/ 679001 h 1144516"/>
              <a:gd name="connsiteX1829" fmla="*/ 4565716 w 5047226"/>
              <a:gd name="connsiteY1829" fmla="*/ 639640 h 1144516"/>
              <a:gd name="connsiteX1830" fmla="*/ 4576459 w 5047226"/>
              <a:gd name="connsiteY1830" fmla="*/ 659565 h 1144516"/>
              <a:gd name="connsiteX1831" fmla="*/ 4568646 w 5047226"/>
              <a:gd name="connsiteY1831" fmla="*/ 663178 h 1144516"/>
              <a:gd name="connsiteX1832" fmla="*/ 4620508 w 5047226"/>
              <a:gd name="connsiteY1832" fmla="*/ 663178 h 1144516"/>
              <a:gd name="connsiteX1833" fmla="*/ 4620508 w 5047226"/>
              <a:gd name="connsiteY1833" fmla="*/ 672164 h 1144516"/>
              <a:gd name="connsiteX1834" fmla="*/ 4512877 w 5047226"/>
              <a:gd name="connsiteY1834" fmla="*/ 672164 h 1144516"/>
              <a:gd name="connsiteX1835" fmla="*/ 4512877 w 5047226"/>
              <a:gd name="connsiteY1835" fmla="*/ 663178 h 1144516"/>
              <a:gd name="connsiteX1836" fmla="*/ 4566692 w 5047226"/>
              <a:gd name="connsiteY1836" fmla="*/ 663178 h 1144516"/>
              <a:gd name="connsiteX1837" fmla="*/ 4557414 w 5047226"/>
              <a:gd name="connsiteY1837" fmla="*/ 644719 h 1144516"/>
              <a:gd name="connsiteX1838" fmla="*/ 4556730 w 5047226"/>
              <a:gd name="connsiteY1838" fmla="*/ 643352 h 1144516"/>
              <a:gd name="connsiteX1839" fmla="*/ 1778807 w 5047226"/>
              <a:gd name="connsiteY1839" fmla="*/ 639640 h 1144516"/>
              <a:gd name="connsiteX1840" fmla="*/ 1789550 w 5047226"/>
              <a:gd name="connsiteY1840" fmla="*/ 641789 h 1144516"/>
              <a:gd name="connsiteX1841" fmla="*/ 1778611 w 5047226"/>
              <a:gd name="connsiteY1841" fmla="*/ 666401 h 1144516"/>
              <a:gd name="connsiteX1842" fmla="*/ 1867587 w 5047226"/>
              <a:gd name="connsiteY1842" fmla="*/ 666401 h 1144516"/>
              <a:gd name="connsiteX1843" fmla="*/ 1867587 w 5047226"/>
              <a:gd name="connsiteY1843" fmla="*/ 675973 h 1144516"/>
              <a:gd name="connsiteX1844" fmla="*/ 1800391 w 5047226"/>
              <a:gd name="connsiteY1844" fmla="*/ 675973 h 1144516"/>
              <a:gd name="connsiteX1845" fmla="*/ 1875596 w 5047226"/>
              <a:gd name="connsiteY1845" fmla="*/ 725198 h 1144516"/>
              <a:gd name="connsiteX1846" fmla="*/ 1868955 w 5047226"/>
              <a:gd name="connsiteY1846" fmla="*/ 735648 h 1144516"/>
              <a:gd name="connsiteX1847" fmla="*/ 1849714 w 5047226"/>
              <a:gd name="connsiteY1847" fmla="*/ 728128 h 1144516"/>
              <a:gd name="connsiteX1848" fmla="*/ 1847761 w 5047226"/>
              <a:gd name="connsiteY1848" fmla="*/ 727249 h 1144516"/>
              <a:gd name="connsiteX1849" fmla="*/ 1847761 w 5047226"/>
              <a:gd name="connsiteY1849" fmla="*/ 827652 h 1144516"/>
              <a:gd name="connsiteX1850" fmla="*/ 1837408 w 5047226"/>
              <a:gd name="connsiteY1850" fmla="*/ 827652 h 1144516"/>
              <a:gd name="connsiteX1851" fmla="*/ 1837408 w 5047226"/>
              <a:gd name="connsiteY1851" fmla="*/ 816225 h 1144516"/>
              <a:gd name="connsiteX1852" fmla="*/ 1723526 w 5047226"/>
              <a:gd name="connsiteY1852" fmla="*/ 816225 h 1144516"/>
              <a:gd name="connsiteX1853" fmla="*/ 1723526 w 5047226"/>
              <a:gd name="connsiteY1853" fmla="*/ 827652 h 1144516"/>
              <a:gd name="connsiteX1854" fmla="*/ 1713173 w 5047226"/>
              <a:gd name="connsiteY1854" fmla="*/ 827652 h 1144516"/>
              <a:gd name="connsiteX1855" fmla="*/ 1713173 w 5047226"/>
              <a:gd name="connsiteY1855" fmla="*/ 729007 h 1144516"/>
              <a:gd name="connsiteX1856" fmla="*/ 1692565 w 5047226"/>
              <a:gd name="connsiteY1856" fmla="*/ 738774 h 1144516"/>
              <a:gd name="connsiteX1857" fmla="*/ 1685533 w 5047226"/>
              <a:gd name="connsiteY1857" fmla="*/ 728421 h 1144516"/>
              <a:gd name="connsiteX1858" fmla="*/ 1760152 w 5047226"/>
              <a:gd name="connsiteY1858" fmla="*/ 675973 h 1144516"/>
              <a:gd name="connsiteX1859" fmla="*/ 1694128 w 5047226"/>
              <a:gd name="connsiteY1859" fmla="*/ 675973 h 1144516"/>
              <a:gd name="connsiteX1860" fmla="*/ 1694128 w 5047226"/>
              <a:gd name="connsiteY1860" fmla="*/ 666401 h 1144516"/>
              <a:gd name="connsiteX1861" fmla="*/ 1766598 w 5047226"/>
              <a:gd name="connsiteY1861" fmla="*/ 666401 h 1144516"/>
              <a:gd name="connsiteX1862" fmla="*/ 1778807 w 5047226"/>
              <a:gd name="connsiteY1862" fmla="*/ 639640 h 1144516"/>
              <a:gd name="connsiteX1863" fmla="*/ 313176 w 5047226"/>
              <a:gd name="connsiteY1863" fmla="*/ 638956 h 1144516"/>
              <a:gd name="connsiteX1864" fmla="*/ 319427 w 5047226"/>
              <a:gd name="connsiteY1864" fmla="*/ 660151 h 1144516"/>
              <a:gd name="connsiteX1865" fmla="*/ 390431 w 5047226"/>
              <a:gd name="connsiteY1865" fmla="*/ 660151 h 1144516"/>
              <a:gd name="connsiteX1866" fmla="*/ 390431 w 5047226"/>
              <a:gd name="connsiteY1866" fmla="*/ 668843 h 1144516"/>
              <a:gd name="connsiteX1867" fmla="*/ 240413 w 5047226"/>
              <a:gd name="connsiteY1867" fmla="*/ 668843 h 1144516"/>
              <a:gd name="connsiteX1868" fmla="*/ 240413 w 5047226"/>
              <a:gd name="connsiteY1868" fmla="*/ 734965 h 1144516"/>
              <a:gd name="connsiteX1869" fmla="*/ 236116 w 5047226"/>
              <a:gd name="connsiteY1869" fmla="*/ 788096 h 1144516"/>
              <a:gd name="connsiteX1870" fmla="*/ 217754 w 5047226"/>
              <a:gd name="connsiteY1870" fmla="*/ 828043 h 1144516"/>
              <a:gd name="connsiteX1871" fmla="*/ 209354 w 5047226"/>
              <a:gd name="connsiteY1871" fmla="*/ 821596 h 1144516"/>
              <a:gd name="connsiteX1872" fmla="*/ 226056 w 5047226"/>
              <a:gd name="connsiteY1872" fmla="*/ 785557 h 1144516"/>
              <a:gd name="connsiteX1873" fmla="*/ 230158 w 5047226"/>
              <a:gd name="connsiteY1873" fmla="*/ 734574 h 1144516"/>
              <a:gd name="connsiteX1874" fmla="*/ 230158 w 5047226"/>
              <a:gd name="connsiteY1874" fmla="*/ 660151 h 1144516"/>
              <a:gd name="connsiteX1875" fmla="*/ 308781 w 5047226"/>
              <a:gd name="connsiteY1875" fmla="*/ 660151 h 1144516"/>
              <a:gd name="connsiteX1876" fmla="*/ 303214 w 5047226"/>
              <a:gd name="connsiteY1876" fmla="*/ 641594 h 1144516"/>
              <a:gd name="connsiteX1877" fmla="*/ 3474452 w 5047226"/>
              <a:gd name="connsiteY1877" fmla="*/ 638175 h 1144516"/>
              <a:gd name="connsiteX1878" fmla="*/ 3486367 w 5047226"/>
              <a:gd name="connsiteY1878" fmla="*/ 640617 h 1144516"/>
              <a:gd name="connsiteX1879" fmla="*/ 3485195 w 5047226"/>
              <a:gd name="connsiteY1879" fmla="*/ 642277 h 1144516"/>
              <a:gd name="connsiteX1880" fmla="*/ 3482656 w 5047226"/>
              <a:gd name="connsiteY1880" fmla="*/ 645598 h 1144516"/>
              <a:gd name="connsiteX1881" fmla="*/ 3570265 w 5047226"/>
              <a:gd name="connsiteY1881" fmla="*/ 710645 h 1144516"/>
              <a:gd name="connsiteX1882" fmla="*/ 3563037 w 5047226"/>
              <a:gd name="connsiteY1882" fmla="*/ 720217 h 1144516"/>
              <a:gd name="connsiteX1883" fmla="*/ 3476405 w 5047226"/>
              <a:gd name="connsiteY1883" fmla="*/ 653216 h 1144516"/>
              <a:gd name="connsiteX1884" fmla="*/ 3388406 w 5047226"/>
              <a:gd name="connsiteY1884" fmla="*/ 721975 h 1144516"/>
              <a:gd name="connsiteX1885" fmla="*/ 3380788 w 5047226"/>
              <a:gd name="connsiteY1885" fmla="*/ 712989 h 1144516"/>
              <a:gd name="connsiteX1886" fmla="*/ 3474452 w 5047226"/>
              <a:gd name="connsiteY1886" fmla="*/ 638175 h 1144516"/>
              <a:gd name="connsiteX1887" fmla="*/ 3045827 w 5047226"/>
              <a:gd name="connsiteY1887" fmla="*/ 638175 h 1144516"/>
              <a:gd name="connsiteX1888" fmla="*/ 3057742 w 5047226"/>
              <a:gd name="connsiteY1888" fmla="*/ 640617 h 1144516"/>
              <a:gd name="connsiteX1889" fmla="*/ 3056570 w 5047226"/>
              <a:gd name="connsiteY1889" fmla="*/ 642277 h 1144516"/>
              <a:gd name="connsiteX1890" fmla="*/ 3054031 w 5047226"/>
              <a:gd name="connsiteY1890" fmla="*/ 645598 h 1144516"/>
              <a:gd name="connsiteX1891" fmla="*/ 3141640 w 5047226"/>
              <a:gd name="connsiteY1891" fmla="*/ 710645 h 1144516"/>
              <a:gd name="connsiteX1892" fmla="*/ 3134412 w 5047226"/>
              <a:gd name="connsiteY1892" fmla="*/ 720217 h 1144516"/>
              <a:gd name="connsiteX1893" fmla="*/ 3047780 w 5047226"/>
              <a:gd name="connsiteY1893" fmla="*/ 653216 h 1144516"/>
              <a:gd name="connsiteX1894" fmla="*/ 2959781 w 5047226"/>
              <a:gd name="connsiteY1894" fmla="*/ 721975 h 1144516"/>
              <a:gd name="connsiteX1895" fmla="*/ 2952163 w 5047226"/>
              <a:gd name="connsiteY1895" fmla="*/ 712989 h 1144516"/>
              <a:gd name="connsiteX1896" fmla="*/ 3045827 w 5047226"/>
              <a:gd name="connsiteY1896" fmla="*/ 638175 h 1144516"/>
              <a:gd name="connsiteX1897" fmla="*/ 2365510 w 5047226"/>
              <a:gd name="connsiteY1897" fmla="*/ 456237 h 1144516"/>
              <a:gd name="connsiteX1898" fmla="*/ 2376254 w 5047226"/>
              <a:gd name="connsiteY1898" fmla="*/ 456237 h 1144516"/>
              <a:gd name="connsiteX1899" fmla="*/ 2357892 w 5047226"/>
              <a:gd name="connsiteY1899" fmla="*/ 506341 h 1144516"/>
              <a:gd name="connsiteX1900" fmla="*/ 2349688 w 5047226"/>
              <a:gd name="connsiteY1900" fmla="*/ 506341 h 1144516"/>
              <a:gd name="connsiteX1901" fmla="*/ 4508287 w 5047226"/>
              <a:gd name="connsiteY1901" fmla="*/ 454186 h 1144516"/>
              <a:gd name="connsiteX1902" fmla="*/ 4508287 w 5047226"/>
              <a:gd name="connsiteY1902" fmla="*/ 482803 h 1144516"/>
              <a:gd name="connsiteX1903" fmla="*/ 4556926 w 5047226"/>
              <a:gd name="connsiteY1903" fmla="*/ 482803 h 1144516"/>
              <a:gd name="connsiteX1904" fmla="*/ 4556926 w 5047226"/>
              <a:gd name="connsiteY1904" fmla="*/ 454186 h 1144516"/>
              <a:gd name="connsiteX1905" fmla="*/ 2126023 w 5047226"/>
              <a:gd name="connsiteY1905" fmla="*/ 438364 h 1144516"/>
              <a:gd name="connsiteX1906" fmla="*/ 2135496 w 5047226"/>
              <a:gd name="connsiteY1906" fmla="*/ 442173 h 1144516"/>
              <a:gd name="connsiteX1907" fmla="*/ 2115084 w 5047226"/>
              <a:gd name="connsiteY1907" fmla="*/ 481534 h 1144516"/>
              <a:gd name="connsiteX1908" fmla="*/ 2106098 w 5047226"/>
              <a:gd name="connsiteY1908" fmla="*/ 476552 h 1144516"/>
              <a:gd name="connsiteX1909" fmla="*/ 2126023 w 5047226"/>
              <a:gd name="connsiteY1909" fmla="*/ 438364 h 1144516"/>
              <a:gd name="connsiteX1910" fmla="*/ 2178666 w 5047226"/>
              <a:gd name="connsiteY1910" fmla="*/ 435532 h 1144516"/>
              <a:gd name="connsiteX1911" fmla="*/ 2195270 w 5047226"/>
              <a:gd name="connsiteY1911" fmla="*/ 458972 h 1144516"/>
              <a:gd name="connsiteX1912" fmla="*/ 2186870 w 5047226"/>
              <a:gd name="connsiteY1912" fmla="*/ 464539 h 1144516"/>
              <a:gd name="connsiteX1913" fmla="*/ 2170657 w 5047226"/>
              <a:gd name="connsiteY1913" fmla="*/ 440513 h 1144516"/>
              <a:gd name="connsiteX1914" fmla="*/ 2869289 w 5047226"/>
              <a:gd name="connsiteY1914" fmla="*/ 427523 h 1144516"/>
              <a:gd name="connsiteX1915" fmla="*/ 2879642 w 5047226"/>
              <a:gd name="connsiteY1915" fmla="*/ 427523 h 1144516"/>
              <a:gd name="connsiteX1916" fmla="*/ 2879642 w 5047226"/>
              <a:gd name="connsiteY1916" fmla="*/ 474208 h 1144516"/>
              <a:gd name="connsiteX1917" fmla="*/ 2882669 w 5047226"/>
              <a:gd name="connsiteY1917" fmla="*/ 485343 h 1144516"/>
              <a:gd name="connsiteX1918" fmla="*/ 2893804 w 5047226"/>
              <a:gd name="connsiteY1918" fmla="*/ 488370 h 1144516"/>
              <a:gd name="connsiteX1919" fmla="*/ 2903668 w 5047226"/>
              <a:gd name="connsiteY1919" fmla="*/ 488370 h 1144516"/>
              <a:gd name="connsiteX1920" fmla="*/ 2920076 w 5047226"/>
              <a:gd name="connsiteY1920" fmla="*/ 476162 h 1144516"/>
              <a:gd name="connsiteX1921" fmla="*/ 2922421 w 5047226"/>
              <a:gd name="connsiteY1921" fmla="*/ 452331 h 1144516"/>
              <a:gd name="connsiteX1922" fmla="*/ 2932676 w 5047226"/>
              <a:gd name="connsiteY1922" fmla="*/ 455944 h 1144516"/>
              <a:gd name="connsiteX1923" fmla="*/ 2930429 w 5047226"/>
              <a:gd name="connsiteY1923" fmla="*/ 478213 h 1144516"/>
              <a:gd name="connsiteX1924" fmla="*/ 2902691 w 5047226"/>
              <a:gd name="connsiteY1924" fmla="*/ 497746 h 1144516"/>
              <a:gd name="connsiteX1925" fmla="*/ 2891069 w 5047226"/>
              <a:gd name="connsiteY1925" fmla="*/ 497746 h 1144516"/>
              <a:gd name="connsiteX1926" fmla="*/ 2869289 w 5047226"/>
              <a:gd name="connsiteY1926" fmla="*/ 474599 h 1144516"/>
              <a:gd name="connsiteX1927" fmla="*/ 1285283 w 5047226"/>
              <a:gd name="connsiteY1927" fmla="*/ 420784 h 1144516"/>
              <a:gd name="connsiteX1928" fmla="*/ 1285283 w 5047226"/>
              <a:gd name="connsiteY1928" fmla="*/ 474990 h 1144516"/>
              <a:gd name="connsiteX1929" fmla="*/ 1335094 w 5047226"/>
              <a:gd name="connsiteY1929" fmla="*/ 474990 h 1144516"/>
              <a:gd name="connsiteX1930" fmla="*/ 1335094 w 5047226"/>
              <a:gd name="connsiteY1930" fmla="*/ 420784 h 1144516"/>
              <a:gd name="connsiteX1931" fmla="*/ 3502190 w 5047226"/>
              <a:gd name="connsiteY1931" fmla="*/ 417365 h 1144516"/>
              <a:gd name="connsiteX1932" fmla="*/ 3522798 w 5047226"/>
              <a:gd name="connsiteY1932" fmla="*/ 436313 h 1144516"/>
              <a:gd name="connsiteX1933" fmla="*/ 3515180 w 5047226"/>
              <a:gd name="connsiteY1933" fmla="*/ 443150 h 1144516"/>
              <a:gd name="connsiteX1934" fmla="*/ 3495255 w 5047226"/>
              <a:gd name="connsiteY1934" fmla="*/ 423714 h 1144516"/>
              <a:gd name="connsiteX1935" fmla="*/ 539916 w 5047226"/>
              <a:gd name="connsiteY1935" fmla="*/ 417365 h 1144516"/>
              <a:gd name="connsiteX1936" fmla="*/ 560524 w 5047226"/>
              <a:gd name="connsiteY1936" fmla="*/ 436313 h 1144516"/>
              <a:gd name="connsiteX1937" fmla="*/ 552905 w 5047226"/>
              <a:gd name="connsiteY1937" fmla="*/ 443150 h 1144516"/>
              <a:gd name="connsiteX1938" fmla="*/ 532981 w 5047226"/>
              <a:gd name="connsiteY1938" fmla="*/ 423714 h 1144516"/>
              <a:gd name="connsiteX1939" fmla="*/ 4508287 w 5047226"/>
              <a:gd name="connsiteY1939" fmla="*/ 415803 h 1144516"/>
              <a:gd name="connsiteX1940" fmla="*/ 4508287 w 5047226"/>
              <a:gd name="connsiteY1940" fmla="*/ 445005 h 1144516"/>
              <a:gd name="connsiteX1941" fmla="*/ 4556926 w 5047226"/>
              <a:gd name="connsiteY1941" fmla="*/ 445005 h 1144516"/>
              <a:gd name="connsiteX1942" fmla="*/ 4556926 w 5047226"/>
              <a:gd name="connsiteY1942" fmla="*/ 415803 h 1144516"/>
              <a:gd name="connsiteX1943" fmla="*/ 4942623 w 5047226"/>
              <a:gd name="connsiteY1943" fmla="*/ 413166 h 1144516"/>
              <a:gd name="connsiteX1944" fmla="*/ 4976416 w 5047226"/>
              <a:gd name="connsiteY1944" fmla="*/ 460535 h 1144516"/>
              <a:gd name="connsiteX1945" fmla="*/ 5015386 w 5047226"/>
              <a:gd name="connsiteY1945" fmla="*/ 413166 h 1144516"/>
              <a:gd name="connsiteX1946" fmla="*/ 908228 w 5047226"/>
              <a:gd name="connsiteY1946" fmla="*/ 403789 h 1144516"/>
              <a:gd name="connsiteX1947" fmla="*/ 894652 w 5047226"/>
              <a:gd name="connsiteY1947" fmla="*/ 483194 h 1144516"/>
              <a:gd name="connsiteX1948" fmla="*/ 983627 w 5047226"/>
              <a:gd name="connsiteY1948" fmla="*/ 483194 h 1144516"/>
              <a:gd name="connsiteX1949" fmla="*/ 983627 w 5047226"/>
              <a:gd name="connsiteY1949" fmla="*/ 403789 h 1144516"/>
              <a:gd name="connsiteX1950" fmla="*/ 4920941 w 5047226"/>
              <a:gd name="connsiteY1950" fmla="*/ 403203 h 1144516"/>
              <a:gd name="connsiteX1951" fmla="*/ 5026813 w 5047226"/>
              <a:gd name="connsiteY1951" fmla="*/ 403203 h 1144516"/>
              <a:gd name="connsiteX1952" fmla="*/ 5026813 w 5047226"/>
              <a:gd name="connsiteY1952" fmla="*/ 414338 h 1144516"/>
              <a:gd name="connsiteX1953" fmla="*/ 4985402 w 5047226"/>
              <a:gd name="connsiteY1953" fmla="*/ 467372 h 1144516"/>
              <a:gd name="connsiteX1954" fmla="*/ 5045761 w 5047226"/>
              <a:gd name="connsiteY1954" fmla="*/ 491593 h 1144516"/>
              <a:gd name="connsiteX1955" fmla="*/ 5039412 w 5047226"/>
              <a:gd name="connsiteY1955" fmla="*/ 502142 h 1144516"/>
              <a:gd name="connsiteX1956" fmla="*/ 4976416 w 5047226"/>
              <a:gd name="connsiteY1956" fmla="*/ 474208 h 1144516"/>
              <a:gd name="connsiteX1957" fmla="*/ 4907169 w 5047226"/>
              <a:gd name="connsiteY1957" fmla="*/ 504779 h 1144516"/>
              <a:gd name="connsiteX1958" fmla="*/ 4900625 w 5047226"/>
              <a:gd name="connsiteY1958" fmla="*/ 494621 h 1144516"/>
              <a:gd name="connsiteX1959" fmla="*/ 4967431 w 5047226"/>
              <a:gd name="connsiteY1959" fmla="*/ 466981 h 1144516"/>
              <a:gd name="connsiteX1960" fmla="*/ 4931196 w 5047226"/>
              <a:gd name="connsiteY1960" fmla="*/ 413166 h 1144516"/>
              <a:gd name="connsiteX1961" fmla="*/ 4920941 w 5047226"/>
              <a:gd name="connsiteY1961" fmla="*/ 413166 h 1144516"/>
              <a:gd name="connsiteX1962" fmla="*/ 2618523 w 5047226"/>
              <a:gd name="connsiteY1962" fmla="*/ 400957 h 1144516"/>
              <a:gd name="connsiteX1963" fmla="*/ 2618523 w 5047226"/>
              <a:gd name="connsiteY1963" fmla="*/ 426546 h 1144516"/>
              <a:gd name="connsiteX1964" fmla="*/ 2662669 w 5047226"/>
              <a:gd name="connsiteY1964" fmla="*/ 426546 h 1144516"/>
              <a:gd name="connsiteX1965" fmla="*/ 2662669 w 5047226"/>
              <a:gd name="connsiteY1965" fmla="*/ 400957 h 1144516"/>
              <a:gd name="connsiteX1966" fmla="*/ 1090430 w 5047226"/>
              <a:gd name="connsiteY1966" fmla="*/ 396562 h 1144516"/>
              <a:gd name="connsiteX1967" fmla="*/ 1090430 w 5047226"/>
              <a:gd name="connsiteY1967" fmla="*/ 442564 h 1144516"/>
              <a:gd name="connsiteX1968" fmla="*/ 1148836 w 5047226"/>
              <a:gd name="connsiteY1968" fmla="*/ 442564 h 1144516"/>
              <a:gd name="connsiteX1969" fmla="*/ 1148836 w 5047226"/>
              <a:gd name="connsiteY1969" fmla="*/ 396562 h 1144516"/>
              <a:gd name="connsiteX1970" fmla="*/ 1379240 w 5047226"/>
              <a:gd name="connsiteY1970" fmla="*/ 394511 h 1144516"/>
              <a:gd name="connsiteX1971" fmla="*/ 1410885 w 5047226"/>
              <a:gd name="connsiteY1971" fmla="*/ 435532 h 1144516"/>
              <a:gd name="connsiteX1972" fmla="*/ 1402095 w 5047226"/>
              <a:gd name="connsiteY1972" fmla="*/ 442173 h 1144516"/>
              <a:gd name="connsiteX1973" fmla="*/ 1371232 w 5047226"/>
              <a:gd name="connsiteY1973" fmla="*/ 400176 h 1144516"/>
              <a:gd name="connsiteX1974" fmla="*/ 4261525 w 5047226"/>
              <a:gd name="connsiteY1974" fmla="*/ 390506 h 1144516"/>
              <a:gd name="connsiteX1975" fmla="*/ 4385759 w 5047226"/>
              <a:gd name="connsiteY1975" fmla="*/ 390506 h 1144516"/>
              <a:gd name="connsiteX1976" fmla="*/ 4385759 w 5047226"/>
              <a:gd name="connsiteY1976" fmla="*/ 400566 h 1144516"/>
              <a:gd name="connsiteX1977" fmla="*/ 4329307 w 5047226"/>
              <a:gd name="connsiteY1977" fmla="*/ 400566 h 1144516"/>
              <a:gd name="connsiteX1978" fmla="*/ 4329307 w 5047226"/>
              <a:gd name="connsiteY1978" fmla="*/ 435727 h 1144516"/>
              <a:gd name="connsiteX1979" fmla="*/ 4392987 w 5047226"/>
              <a:gd name="connsiteY1979" fmla="*/ 435727 h 1144516"/>
              <a:gd name="connsiteX1980" fmla="*/ 4392987 w 5047226"/>
              <a:gd name="connsiteY1980" fmla="*/ 445787 h 1144516"/>
              <a:gd name="connsiteX1981" fmla="*/ 4329307 w 5047226"/>
              <a:gd name="connsiteY1981" fmla="*/ 445787 h 1144516"/>
              <a:gd name="connsiteX1982" fmla="*/ 4329307 w 5047226"/>
              <a:gd name="connsiteY1982" fmla="*/ 483780 h 1144516"/>
              <a:gd name="connsiteX1983" fmla="*/ 4410372 w 5047226"/>
              <a:gd name="connsiteY1983" fmla="*/ 483780 h 1144516"/>
              <a:gd name="connsiteX1984" fmla="*/ 4410372 w 5047226"/>
              <a:gd name="connsiteY1984" fmla="*/ 494133 h 1144516"/>
              <a:gd name="connsiteX1985" fmla="*/ 4237303 w 5047226"/>
              <a:gd name="connsiteY1985" fmla="*/ 494133 h 1144516"/>
              <a:gd name="connsiteX1986" fmla="*/ 4237303 w 5047226"/>
              <a:gd name="connsiteY1986" fmla="*/ 483780 h 1144516"/>
              <a:gd name="connsiteX1987" fmla="*/ 4318173 w 5047226"/>
              <a:gd name="connsiteY1987" fmla="*/ 483780 h 1144516"/>
              <a:gd name="connsiteX1988" fmla="*/ 4318173 w 5047226"/>
              <a:gd name="connsiteY1988" fmla="*/ 445787 h 1144516"/>
              <a:gd name="connsiteX1989" fmla="*/ 4254297 w 5047226"/>
              <a:gd name="connsiteY1989" fmla="*/ 445787 h 1144516"/>
              <a:gd name="connsiteX1990" fmla="*/ 4254297 w 5047226"/>
              <a:gd name="connsiteY1990" fmla="*/ 435727 h 1144516"/>
              <a:gd name="connsiteX1991" fmla="*/ 4318173 w 5047226"/>
              <a:gd name="connsiteY1991" fmla="*/ 435727 h 1144516"/>
              <a:gd name="connsiteX1992" fmla="*/ 4318173 w 5047226"/>
              <a:gd name="connsiteY1992" fmla="*/ 400566 h 1144516"/>
              <a:gd name="connsiteX1993" fmla="*/ 4261525 w 5047226"/>
              <a:gd name="connsiteY1993" fmla="*/ 400566 h 1144516"/>
              <a:gd name="connsiteX1994" fmla="*/ 629724 w 5047226"/>
              <a:gd name="connsiteY1994" fmla="*/ 384939 h 1144516"/>
              <a:gd name="connsiteX1995" fmla="*/ 666057 w 5047226"/>
              <a:gd name="connsiteY1995" fmla="*/ 384939 h 1144516"/>
              <a:gd name="connsiteX1996" fmla="*/ 666057 w 5047226"/>
              <a:gd name="connsiteY1996" fmla="*/ 464149 h 1144516"/>
              <a:gd name="connsiteX1997" fmla="*/ 713524 w 5047226"/>
              <a:gd name="connsiteY1997" fmla="*/ 487980 h 1144516"/>
              <a:gd name="connsiteX1998" fmla="*/ 768609 w 5047226"/>
              <a:gd name="connsiteY1998" fmla="*/ 488370 h 1144516"/>
              <a:gd name="connsiteX1999" fmla="*/ 817150 w 5047226"/>
              <a:gd name="connsiteY1999" fmla="*/ 487784 h 1144516"/>
              <a:gd name="connsiteX2000" fmla="*/ 813341 w 5047226"/>
              <a:gd name="connsiteY2000" fmla="*/ 498528 h 1144516"/>
              <a:gd name="connsiteX2001" fmla="*/ 709129 w 5047226"/>
              <a:gd name="connsiteY2001" fmla="*/ 497551 h 1144516"/>
              <a:gd name="connsiteX2002" fmla="*/ 659904 w 5047226"/>
              <a:gd name="connsiteY2002" fmla="*/ 472743 h 1144516"/>
              <a:gd name="connsiteX2003" fmla="*/ 635291 w 5047226"/>
              <a:gd name="connsiteY2003" fmla="*/ 500774 h 1144516"/>
              <a:gd name="connsiteX2004" fmla="*/ 628064 w 5047226"/>
              <a:gd name="connsiteY2004" fmla="*/ 492179 h 1144516"/>
              <a:gd name="connsiteX2005" fmla="*/ 655313 w 5047226"/>
              <a:gd name="connsiteY2005" fmla="*/ 463953 h 1144516"/>
              <a:gd name="connsiteX2006" fmla="*/ 655313 w 5047226"/>
              <a:gd name="connsiteY2006" fmla="*/ 395390 h 1144516"/>
              <a:gd name="connsiteX2007" fmla="*/ 629724 w 5047226"/>
              <a:gd name="connsiteY2007" fmla="*/ 395390 h 1144516"/>
              <a:gd name="connsiteX2008" fmla="*/ 101673 w 5047226"/>
              <a:gd name="connsiteY2008" fmla="*/ 384353 h 1144516"/>
              <a:gd name="connsiteX2009" fmla="*/ 175217 w 5047226"/>
              <a:gd name="connsiteY2009" fmla="*/ 423518 h 1144516"/>
              <a:gd name="connsiteX2010" fmla="*/ 167697 w 5047226"/>
              <a:gd name="connsiteY2010" fmla="*/ 435336 h 1144516"/>
              <a:gd name="connsiteX2011" fmla="*/ 95031 w 5047226"/>
              <a:gd name="connsiteY2011" fmla="*/ 394120 h 1144516"/>
              <a:gd name="connsiteX2012" fmla="*/ 3830458 w 5047226"/>
              <a:gd name="connsiteY2012" fmla="*/ 382986 h 1144516"/>
              <a:gd name="connsiteX2013" fmla="*/ 3830458 w 5047226"/>
              <a:gd name="connsiteY2013" fmla="*/ 422346 h 1144516"/>
              <a:gd name="connsiteX2014" fmla="*/ 3906542 w 5047226"/>
              <a:gd name="connsiteY2014" fmla="*/ 422346 h 1144516"/>
              <a:gd name="connsiteX2015" fmla="*/ 3900682 w 5047226"/>
              <a:gd name="connsiteY2015" fmla="*/ 382986 h 1144516"/>
              <a:gd name="connsiteX2016" fmla="*/ 2129050 w 5047226"/>
              <a:gd name="connsiteY2016" fmla="*/ 382107 h 1144516"/>
              <a:gd name="connsiteX2017" fmla="*/ 2129050 w 5047226"/>
              <a:gd name="connsiteY2017" fmla="*/ 415119 h 1144516"/>
              <a:gd name="connsiteX2018" fmla="*/ 2182280 w 5047226"/>
              <a:gd name="connsiteY2018" fmla="*/ 415119 h 1144516"/>
              <a:gd name="connsiteX2019" fmla="*/ 2182280 w 5047226"/>
              <a:gd name="connsiteY2019" fmla="*/ 382107 h 1144516"/>
              <a:gd name="connsiteX2020" fmla="*/ 4857944 w 5047226"/>
              <a:gd name="connsiteY2020" fmla="*/ 381716 h 1144516"/>
              <a:gd name="connsiteX2021" fmla="*/ 4891152 w 5047226"/>
              <a:gd name="connsiteY2021" fmla="*/ 381716 h 1144516"/>
              <a:gd name="connsiteX2022" fmla="*/ 4891152 w 5047226"/>
              <a:gd name="connsiteY2022" fmla="*/ 465516 h 1144516"/>
              <a:gd name="connsiteX2023" fmla="*/ 4914006 w 5047226"/>
              <a:gd name="connsiteY2023" fmla="*/ 439927 h 1144516"/>
              <a:gd name="connsiteX2024" fmla="*/ 4919573 w 5047226"/>
              <a:gd name="connsiteY2024" fmla="*/ 449596 h 1144516"/>
              <a:gd name="connsiteX2025" fmla="*/ 4892617 w 5047226"/>
              <a:gd name="connsiteY2025" fmla="*/ 478799 h 1144516"/>
              <a:gd name="connsiteX2026" fmla="*/ 4884999 w 5047226"/>
              <a:gd name="connsiteY2026" fmla="*/ 488175 h 1144516"/>
              <a:gd name="connsiteX2027" fmla="*/ 4877380 w 5047226"/>
              <a:gd name="connsiteY2027" fmla="*/ 481534 h 1144516"/>
              <a:gd name="connsiteX2028" fmla="*/ 4880799 w 5047226"/>
              <a:gd name="connsiteY2028" fmla="*/ 469130 h 1144516"/>
              <a:gd name="connsiteX2029" fmla="*/ 4880799 w 5047226"/>
              <a:gd name="connsiteY2029" fmla="*/ 391386 h 1144516"/>
              <a:gd name="connsiteX2030" fmla="*/ 4857944 w 5047226"/>
              <a:gd name="connsiteY2030" fmla="*/ 391386 h 1144516"/>
              <a:gd name="connsiteX2031" fmla="*/ 4567083 w 5047226"/>
              <a:gd name="connsiteY2031" fmla="*/ 377517 h 1144516"/>
              <a:gd name="connsiteX2032" fmla="*/ 4567083 w 5047226"/>
              <a:gd name="connsiteY2032" fmla="*/ 482803 h 1144516"/>
              <a:gd name="connsiteX2033" fmla="*/ 4603513 w 5047226"/>
              <a:gd name="connsiteY2033" fmla="*/ 482803 h 1144516"/>
              <a:gd name="connsiteX2034" fmla="*/ 4603513 w 5047226"/>
              <a:gd name="connsiteY2034" fmla="*/ 377517 h 1144516"/>
              <a:gd name="connsiteX2035" fmla="*/ 4508287 w 5047226"/>
              <a:gd name="connsiteY2035" fmla="*/ 377517 h 1144516"/>
              <a:gd name="connsiteX2036" fmla="*/ 4508287 w 5047226"/>
              <a:gd name="connsiteY2036" fmla="*/ 406524 h 1144516"/>
              <a:gd name="connsiteX2037" fmla="*/ 4556926 w 5047226"/>
              <a:gd name="connsiteY2037" fmla="*/ 406524 h 1144516"/>
              <a:gd name="connsiteX2038" fmla="*/ 4556926 w 5047226"/>
              <a:gd name="connsiteY2038" fmla="*/ 377517 h 1144516"/>
              <a:gd name="connsiteX2039" fmla="*/ 4461894 w 5047226"/>
              <a:gd name="connsiteY2039" fmla="*/ 377517 h 1144516"/>
              <a:gd name="connsiteX2040" fmla="*/ 4461894 w 5047226"/>
              <a:gd name="connsiteY2040" fmla="*/ 482803 h 1144516"/>
              <a:gd name="connsiteX2041" fmla="*/ 4498129 w 5047226"/>
              <a:gd name="connsiteY2041" fmla="*/ 482803 h 1144516"/>
              <a:gd name="connsiteX2042" fmla="*/ 4498129 w 5047226"/>
              <a:gd name="connsiteY2042" fmla="*/ 377517 h 1144516"/>
              <a:gd name="connsiteX2043" fmla="*/ 2118893 w 5047226"/>
              <a:gd name="connsiteY2043" fmla="*/ 373122 h 1144516"/>
              <a:gd name="connsiteX2044" fmla="*/ 2192437 w 5047226"/>
              <a:gd name="connsiteY2044" fmla="*/ 373122 h 1144516"/>
              <a:gd name="connsiteX2045" fmla="*/ 2192437 w 5047226"/>
              <a:gd name="connsiteY2045" fmla="*/ 424202 h 1144516"/>
              <a:gd name="connsiteX2046" fmla="*/ 2160695 w 5047226"/>
              <a:gd name="connsiteY2046" fmla="*/ 424202 h 1144516"/>
              <a:gd name="connsiteX2047" fmla="*/ 2160695 w 5047226"/>
              <a:gd name="connsiteY2047" fmla="*/ 480166 h 1144516"/>
              <a:gd name="connsiteX2048" fmla="*/ 2140868 w 5047226"/>
              <a:gd name="connsiteY2048" fmla="*/ 501165 h 1144516"/>
              <a:gd name="connsiteX2049" fmla="*/ 2127097 w 5047226"/>
              <a:gd name="connsiteY2049" fmla="*/ 501360 h 1144516"/>
              <a:gd name="connsiteX2050" fmla="*/ 2124851 w 5047226"/>
              <a:gd name="connsiteY2050" fmla="*/ 490812 h 1144516"/>
              <a:gd name="connsiteX2051" fmla="*/ 2139501 w 5047226"/>
              <a:gd name="connsiteY2051" fmla="*/ 491398 h 1144516"/>
              <a:gd name="connsiteX2052" fmla="*/ 2150440 w 5047226"/>
              <a:gd name="connsiteY2052" fmla="*/ 479971 h 1144516"/>
              <a:gd name="connsiteX2053" fmla="*/ 2150440 w 5047226"/>
              <a:gd name="connsiteY2053" fmla="*/ 424202 h 1144516"/>
              <a:gd name="connsiteX2054" fmla="*/ 2118893 w 5047226"/>
              <a:gd name="connsiteY2054" fmla="*/ 424202 h 1144516"/>
              <a:gd name="connsiteX2055" fmla="*/ 4770089 w 5047226"/>
              <a:gd name="connsiteY2055" fmla="*/ 372340 h 1144516"/>
              <a:gd name="connsiteX2056" fmla="*/ 4770089 w 5047226"/>
              <a:gd name="connsiteY2056" fmla="*/ 393339 h 1144516"/>
              <a:gd name="connsiteX2057" fmla="*/ 4807887 w 5047226"/>
              <a:gd name="connsiteY2057" fmla="*/ 393339 h 1144516"/>
              <a:gd name="connsiteX2058" fmla="*/ 4807887 w 5047226"/>
              <a:gd name="connsiteY2058" fmla="*/ 372340 h 1144516"/>
              <a:gd name="connsiteX2059" fmla="*/ 4124687 w 5047226"/>
              <a:gd name="connsiteY2059" fmla="*/ 369117 h 1144516"/>
              <a:gd name="connsiteX2060" fmla="*/ 4135430 w 5047226"/>
              <a:gd name="connsiteY2060" fmla="*/ 369117 h 1144516"/>
              <a:gd name="connsiteX2061" fmla="*/ 4135430 w 5047226"/>
              <a:gd name="connsiteY2061" fmla="*/ 408184 h 1144516"/>
              <a:gd name="connsiteX2062" fmla="*/ 4187292 w 5047226"/>
              <a:gd name="connsiteY2062" fmla="*/ 408184 h 1144516"/>
              <a:gd name="connsiteX2063" fmla="*/ 4187292 w 5047226"/>
              <a:gd name="connsiteY2063" fmla="*/ 417951 h 1144516"/>
              <a:gd name="connsiteX2064" fmla="*/ 4135430 w 5047226"/>
              <a:gd name="connsiteY2064" fmla="*/ 417951 h 1144516"/>
              <a:gd name="connsiteX2065" fmla="*/ 4135430 w 5047226"/>
              <a:gd name="connsiteY2065" fmla="*/ 478994 h 1144516"/>
              <a:gd name="connsiteX2066" fmla="*/ 4198524 w 5047226"/>
              <a:gd name="connsiteY2066" fmla="*/ 478994 h 1144516"/>
              <a:gd name="connsiteX2067" fmla="*/ 4198524 w 5047226"/>
              <a:gd name="connsiteY2067" fmla="*/ 488761 h 1144516"/>
              <a:gd name="connsiteX2068" fmla="*/ 4063058 w 5047226"/>
              <a:gd name="connsiteY2068" fmla="*/ 488761 h 1144516"/>
              <a:gd name="connsiteX2069" fmla="*/ 4063058 w 5047226"/>
              <a:gd name="connsiteY2069" fmla="*/ 478994 h 1144516"/>
              <a:gd name="connsiteX2070" fmla="*/ 4124687 w 5047226"/>
              <a:gd name="connsiteY2070" fmla="*/ 478994 h 1144516"/>
              <a:gd name="connsiteX2071" fmla="*/ 4124687 w 5047226"/>
              <a:gd name="connsiteY2071" fmla="*/ 417951 h 1144516"/>
              <a:gd name="connsiteX2072" fmla="*/ 4073215 w 5047226"/>
              <a:gd name="connsiteY2072" fmla="*/ 417951 h 1144516"/>
              <a:gd name="connsiteX2073" fmla="*/ 4073215 w 5047226"/>
              <a:gd name="connsiteY2073" fmla="*/ 408184 h 1144516"/>
              <a:gd name="connsiteX2074" fmla="*/ 4124687 w 5047226"/>
              <a:gd name="connsiteY2074" fmla="*/ 408184 h 1144516"/>
              <a:gd name="connsiteX2075" fmla="*/ 3271836 w 5047226"/>
              <a:gd name="connsiteY2075" fmla="*/ 368531 h 1144516"/>
              <a:gd name="connsiteX2076" fmla="*/ 3271836 w 5047226"/>
              <a:gd name="connsiteY2076" fmla="*/ 422346 h 1144516"/>
              <a:gd name="connsiteX2077" fmla="*/ 3337470 w 5047226"/>
              <a:gd name="connsiteY2077" fmla="*/ 422346 h 1144516"/>
              <a:gd name="connsiteX2078" fmla="*/ 3337470 w 5047226"/>
              <a:gd name="connsiteY2078" fmla="*/ 368531 h 1144516"/>
              <a:gd name="connsiteX2079" fmla="*/ 3195460 w 5047226"/>
              <a:gd name="connsiteY2079" fmla="*/ 368531 h 1144516"/>
              <a:gd name="connsiteX2080" fmla="*/ 3195460 w 5047226"/>
              <a:gd name="connsiteY2080" fmla="*/ 422346 h 1144516"/>
              <a:gd name="connsiteX2081" fmla="*/ 3260898 w 5047226"/>
              <a:gd name="connsiteY2081" fmla="*/ 422346 h 1144516"/>
              <a:gd name="connsiteX2082" fmla="*/ 3260898 w 5047226"/>
              <a:gd name="connsiteY2082" fmla="*/ 368531 h 1144516"/>
              <a:gd name="connsiteX2083" fmla="*/ 309562 w 5047226"/>
              <a:gd name="connsiteY2083" fmla="*/ 368531 h 1144516"/>
              <a:gd name="connsiteX2084" fmla="*/ 309562 w 5047226"/>
              <a:gd name="connsiteY2084" fmla="*/ 422346 h 1144516"/>
              <a:gd name="connsiteX2085" fmla="*/ 375196 w 5047226"/>
              <a:gd name="connsiteY2085" fmla="*/ 422346 h 1144516"/>
              <a:gd name="connsiteX2086" fmla="*/ 375196 w 5047226"/>
              <a:gd name="connsiteY2086" fmla="*/ 368531 h 1144516"/>
              <a:gd name="connsiteX2087" fmla="*/ 233186 w 5047226"/>
              <a:gd name="connsiteY2087" fmla="*/ 368531 h 1144516"/>
              <a:gd name="connsiteX2088" fmla="*/ 233186 w 5047226"/>
              <a:gd name="connsiteY2088" fmla="*/ 422346 h 1144516"/>
              <a:gd name="connsiteX2089" fmla="*/ 298624 w 5047226"/>
              <a:gd name="connsiteY2089" fmla="*/ 422346 h 1144516"/>
              <a:gd name="connsiteX2090" fmla="*/ 298624 w 5047226"/>
              <a:gd name="connsiteY2090" fmla="*/ 368531 h 1144516"/>
              <a:gd name="connsiteX2091" fmla="*/ 3419855 w 5047226"/>
              <a:gd name="connsiteY2091" fmla="*/ 359350 h 1144516"/>
              <a:gd name="connsiteX2092" fmla="*/ 3531979 w 5047226"/>
              <a:gd name="connsiteY2092" fmla="*/ 359350 h 1144516"/>
              <a:gd name="connsiteX2093" fmla="*/ 3531979 w 5047226"/>
              <a:gd name="connsiteY2093" fmla="*/ 368531 h 1144516"/>
              <a:gd name="connsiteX2094" fmla="*/ 3480800 w 5047226"/>
              <a:gd name="connsiteY2094" fmla="*/ 368531 h 1144516"/>
              <a:gd name="connsiteX2095" fmla="*/ 3480800 w 5047226"/>
              <a:gd name="connsiteY2095" fmla="*/ 399004 h 1144516"/>
              <a:gd name="connsiteX2096" fmla="*/ 3527779 w 5047226"/>
              <a:gd name="connsiteY2096" fmla="*/ 399004 h 1144516"/>
              <a:gd name="connsiteX2097" fmla="*/ 3527779 w 5047226"/>
              <a:gd name="connsiteY2097" fmla="*/ 408184 h 1144516"/>
              <a:gd name="connsiteX2098" fmla="*/ 3480800 w 5047226"/>
              <a:gd name="connsiteY2098" fmla="*/ 408184 h 1144516"/>
              <a:gd name="connsiteX2099" fmla="*/ 3480800 w 5047226"/>
              <a:gd name="connsiteY2099" fmla="*/ 450963 h 1144516"/>
              <a:gd name="connsiteX2100" fmla="*/ 3535397 w 5047226"/>
              <a:gd name="connsiteY2100" fmla="*/ 450963 h 1144516"/>
              <a:gd name="connsiteX2101" fmla="*/ 3535397 w 5047226"/>
              <a:gd name="connsiteY2101" fmla="*/ 460144 h 1144516"/>
              <a:gd name="connsiteX2102" fmla="*/ 3416632 w 5047226"/>
              <a:gd name="connsiteY2102" fmla="*/ 460144 h 1144516"/>
              <a:gd name="connsiteX2103" fmla="*/ 3416632 w 5047226"/>
              <a:gd name="connsiteY2103" fmla="*/ 450963 h 1144516"/>
              <a:gd name="connsiteX2104" fmla="*/ 3470643 w 5047226"/>
              <a:gd name="connsiteY2104" fmla="*/ 450963 h 1144516"/>
              <a:gd name="connsiteX2105" fmla="*/ 3470643 w 5047226"/>
              <a:gd name="connsiteY2105" fmla="*/ 408184 h 1144516"/>
              <a:gd name="connsiteX2106" fmla="*/ 3423762 w 5047226"/>
              <a:gd name="connsiteY2106" fmla="*/ 408184 h 1144516"/>
              <a:gd name="connsiteX2107" fmla="*/ 3423762 w 5047226"/>
              <a:gd name="connsiteY2107" fmla="*/ 399004 h 1144516"/>
              <a:gd name="connsiteX2108" fmla="*/ 3470643 w 5047226"/>
              <a:gd name="connsiteY2108" fmla="*/ 399004 h 1144516"/>
              <a:gd name="connsiteX2109" fmla="*/ 3470643 w 5047226"/>
              <a:gd name="connsiteY2109" fmla="*/ 368531 h 1144516"/>
              <a:gd name="connsiteX2110" fmla="*/ 3419855 w 5047226"/>
              <a:gd name="connsiteY2110" fmla="*/ 368531 h 1144516"/>
              <a:gd name="connsiteX2111" fmla="*/ 457581 w 5047226"/>
              <a:gd name="connsiteY2111" fmla="*/ 359350 h 1144516"/>
              <a:gd name="connsiteX2112" fmla="*/ 569705 w 5047226"/>
              <a:gd name="connsiteY2112" fmla="*/ 359350 h 1144516"/>
              <a:gd name="connsiteX2113" fmla="*/ 569705 w 5047226"/>
              <a:gd name="connsiteY2113" fmla="*/ 368531 h 1144516"/>
              <a:gd name="connsiteX2114" fmla="*/ 518526 w 5047226"/>
              <a:gd name="connsiteY2114" fmla="*/ 368531 h 1144516"/>
              <a:gd name="connsiteX2115" fmla="*/ 518526 w 5047226"/>
              <a:gd name="connsiteY2115" fmla="*/ 399004 h 1144516"/>
              <a:gd name="connsiteX2116" fmla="*/ 565505 w 5047226"/>
              <a:gd name="connsiteY2116" fmla="*/ 399004 h 1144516"/>
              <a:gd name="connsiteX2117" fmla="*/ 565505 w 5047226"/>
              <a:gd name="connsiteY2117" fmla="*/ 408184 h 1144516"/>
              <a:gd name="connsiteX2118" fmla="*/ 518526 w 5047226"/>
              <a:gd name="connsiteY2118" fmla="*/ 408184 h 1144516"/>
              <a:gd name="connsiteX2119" fmla="*/ 518526 w 5047226"/>
              <a:gd name="connsiteY2119" fmla="*/ 450963 h 1144516"/>
              <a:gd name="connsiteX2120" fmla="*/ 573123 w 5047226"/>
              <a:gd name="connsiteY2120" fmla="*/ 450963 h 1144516"/>
              <a:gd name="connsiteX2121" fmla="*/ 573123 w 5047226"/>
              <a:gd name="connsiteY2121" fmla="*/ 460144 h 1144516"/>
              <a:gd name="connsiteX2122" fmla="*/ 454358 w 5047226"/>
              <a:gd name="connsiteY2122" fmla="*/ 460144 h 1144516"/>
              <a:gd name="connsiteX2123" fmla="*/ 454358 w 5047226"/>
              <a:gd name="connsiteY2123" fmla="*/ 450963 h 1144516"/>
              <a:gd name="connsiteX2124" fmla="*/ 508369 w 5047226"/>
              <a:gd name="connsiteY2124" fmla="*/ 450963 h 1144516"/>
              <a:gd name="connsiteX2125" fmla="*/ 508369 w 5047226"/>
              <a:gd name="connsiteY2125" fmla="*/ 408184 h 1144516"/>
              <a:gd name="connsiteX2126" fmla="*/ 461488 w 5047226"/>
              <a:gd name="connsiteY2126" fmla="*/ 408184 h 1144516"/>
              <a:gd name="connsiteX2127" fmla="*/ 461488 w 5047226"/>
              <a:gd name="connsiteY2127" fmla="*/ 399004 h 1144516"/>
              <a:gd name="connsiteX2128" fmla="*/ 508369 w 5047226"/>
              <a:gd name="connsiteY2128" fmla="*/ 399004 h 1144516"/>
              <a:gd name="connsiteX2129" fmla="*/ 508369 w 5047226"/>
              <a:gd name="connsiteY2129" fmla="*/ 368531 h 1144516"/>
              <a:gd name="connsiteX2130" fmla="*/ 457581 w 5047226"/>
              <a:gd name="connsiteY2130" fmla="*/ 368531 h 1144516"/>
              <a:gd name="connsiteX2131" fmla="*/ 1285283 w 5047226"/>
              <a:gd name="connsiteY2131" fmla="*/ 358374 h 1144516"/>
              <a:gd name="connsiteX2132" fmla="*/ 1285283 w 5047226"/>
              <a:gd name="connsiteY2132" fmla="*/ 411310 h 1144516"/>
              <a:gd name="connsiteX2133" fmla="*/ 1335094 w 5047226"/>
              <a:gd name="connsiteY2133" fmla="*/ 411310 h 1144516"/>
              <a:gd name="connsiteX2134" fmla="*/ 1335094 w 5047226"/>
              <a:gd name="connsiteY2134" fmla="*/ 358374 h 1144516"/>
              <a:gd name="connsiteX2135" fmla="*/ 2863233 w 5047226"/>
              <a:gd name="connsiteY2135" fmla="*/ 353588 h 1144516"/>
              <a:gd name="connsiteX2136" fmla="*/ 2873684 w 5047226"/>
              <a:gd name="connsiteY2136" fmla="*/ 353588 h 1144516"/>
              <a:gd name="connsiteX2137" fmla="*/ 2873000 w 5047226"/>
              <a:gd name="connsiteY2137" fmla="*/ 387186 h 1144516"/>
              <a:gd name="connsiteX2138" fmla="*/ 2857080 w 5047226"/>
              <a:gd name="connsiteY2138" fmla="*/ 457702 h 1144516"/>
              <a:gd name="connsiteX2139" fmla="*/ 2803070 w 5047226"/>
              <a:gd name="connsiteY2139" fmla="*/ 504193 h 1144516"/>
              <a:gd name="connsiteX2140" fmla="*/ 2794866 w 5047226"/>
              <a:gd name="connsiteY2140" fmla="*/ 495793 h 1144516"/>
              <a:gd name="connsiteX2141" fmla="*/ 2862647 w 5047226"/>
              <a:gd name="connsiteY2141" fmla="*/ 397832 h 1144516"/>
              <a:gd name="connsiteX2142" fmla="*/ 2862452 w 5047226"/>
              <a:gd name="connsiteY2142" fmla="*/ 390995 h 1144516"/>
              <a:gd name="connsiteX2143" fmla="*/ 2863233 w 5047226"/>
              <a:gd name="connsiteY2143" fmla="*/ 353588 h 1144516"/>
              <a:gd name="connsiteX2144" fmla="*/ 686079 w 5047226"/>
              <a:gd name="connsiteY2144" fmla="*/ 349974 h 1144516"/>
              <a:gd name="connsiteX2145" fmla="*/ 812462 w 5047226"/>
              <a:gd name="connsiteY2145" fmla="*/ 349974 h 1144516"/>
              <a:gd name="connsiteX2146" fmla="*/ 812462 w 5047226"/>
              <a:gd name="connsiteY2146" fmla="*/ 359936 h 1144516"/>
              <a:gd name="connsiteX2147" fmla="*/ 793514 w 5047226"/>
              <a:gd name="connsiteY2147" fmla="*/ 359936 h 1144516"/>
              <a:gd name="connsiteX2148" fmla="*/ 759330 w 5047226"/>
              <a:gd name="connsiteY2148" fmla="*/ 421956 h 1144516"/>
              <a:gd name="connsiteX2149" fmla="*/ 768999 w 5047226"/>
              <a:gd name="connsiteY2149" fmla="*/ 430160 h 1144516"/>
              <a:gd name="connsiteX2150" fmla="*/ 805918 w 5047226"/>
              <a:gd name="connsiteY2150" fmla="*/ 461609 h 1144516"/>
              <a:gd name="connsiteX2151" fmla="*/ 797128 w 5047226"/>
              <a:gd name="connsiteY2151" fmla="*/ 470790 h 1144516"/>
              <a:gd name="connsiteX2152" fmla="*/ 751712 w 5047226"/>
              <a:gd name="connsiteY2152" fmla="*/ 430160 h 1144516"/>
              <a:gd name="connsiteX2153" fmla="*/ 689693 w 5047226"/>
              <a:gd name="connsiteY2153" fmla="*/ 472743 h 1144516"/>
              <a:gd name="connsiteX2154" fmla="*/ 682270 w 5047226"/>
              <a:gd name="connsiteY2154" fmla="*/ 462781 h 1144516"/>
              <a:gd name="connsiteX2155" fmla="*/ 743508 w 5047226"/>
              <a:gd name="connsiteY2155" fmla="*/ 422932 h 1144516"/>
              <a:gd name="connsiteX2156" fmla="*/ 697506 w 5047226"/>
              <a:gd name="connsiteY2156" fmla="*/ 383963 h 1144516"/>
              <a:gd name="connsiteX2157" fmla="*/ 705124 w 5047226"/>
              <a:gd name="connsiteY2157" fmla="*/ 376345 h 1144516"/>
              <a:gd name="connsiteX2158" fmla="*/ 732667 w 5047226"/>
              <a:gd name="connsiteY2158" fmla="*/ 399394 h 1144516"/>
              <a:gd name="connsiteX2159" fmla="*/ 751126 w 5047226"/>
              <a:gd name="connsiteY2159" fmla="*/ 414924 h 1144516"/>
              <a:gd name="connsiteX2160" fmla="*/ 782673 w 5047226"/>
              <a:gd name="connsiteY2160" fmla="*/ 359936 h 1144516"/>
              <a:gd name="connsiteX2161" fmla="*/ 686079 w 5047226"/>
              <a:gd name="connsiteY2161" fmla="*/ 359936 h 1144516"/>
              <a:gd name="connsiteX2162" fmla="*/ 4770089 w 5047226"/>
              <a:gd name="connsiteY2162" fmla="*/ 343528 h 1144516"/>
              <a:gd name="connsiteX2163" fmla="*/ 4770089 w 5047226"/>
              <a:gd name="connsiteY2163" fmla="*/ 363550 h 1144516"/>
              <a:gd name="connsiteX2164" fmla="*/ 4807887 w 5047226"/>
              <a:gd name="connsiteY2164" fmla="*/ 363550 h 1144516"/>
              <a:gd name="connsiteX2165" fmla="*/ 4807887 w 5047226"/>
              <a:gd name="connsiteY2165" fmla="*/ 343528 h 1144516"/>
              <a:gd name="connsiteX2166" fmla="*/ 2107075 w 5047226"/>
              <a:gd name="connsiteY2166" fmla="*/ 342747 h 1144516"/>
              <a:gd name="connsiteX2167" fmla="*/ 2202692 w 5047226"/>
              <a:gd name="connsiteY2167" fmla="*/ 342747 h 1144516"/>
              <a:gd name="connsiteX2168" fmla="*/ 2202692 w 5047226"/>
              <a:gd name="connsiteY2168" fmla="*/ 351927 h 1144516"/>
              <a:gd name="connsiteX2169" fmla="*/ 2107075 w 5047226"/>
              <a:gd name="connsiteY2169" fmla="*/ 351927 h 1144516"/>
              <a:gd name="connsiteX2170" fmla="*/ 3403252 w 5047226"/>
              <a:gd name="connsiteY2170" fmla="*/ 335910 h 1144516"/>
              <a:gd name="connsiteX2171" fmla="*/ 3403252 w 5047226"/>
              <a:gd name="connsiteY2171" fmla="*/ 484366 h 1144516"/>
              <a:gd name="connsiteX2172" fmla="*/ 3549071 w 5047226"/>
              <a:gd name="connsiteY2172" fmla="*/ 484366 h 1144516"/>
              <a:gd name="connsiteX2173" fmla="*/ 3549071 w 5047226"/>
              <a:gd name="connsiteY2173" fmla="*/ 335910 h 1144516"/>
              <a:gd name="connsiteX2174" fmla="*/ 440978 w 5047226"/>
              <a:gd name="connsiteY2174" fmla="*/ 335910 h 1144516"/>
              <a:gd name="connsiteX2175" fmla="*/ 440978 w 5047226"/>
              <a:gd name="connsiteY2175" fmla="*/ 484366 h 1144516"/>
              <a:gd name="connsiteX2176" fmla="*/ 586796 w 5047226"/>
              <a:gd name="connsiteY2176" fmla="*/ 484366 h 1144516"/>
              <a:gd name="connsiteX2177" fmla="*/ 586796 w 5047226"/>
              <a:gd name="connsiteY2177" fmla="*/ 335910 h 1144516"/>
              <a:gd name="connsiteX2178" fmla="*/ 2564121 w 5047226"/>
              <a:gd name="connsiteY2178" fmla="*/ 334738 h 1144516"/>
              <a:gd name="connsiteX2179" fmla="*/ 2564121 w 5047226"/>
              <a:gd name="connsiteY2179" fmla="*/ 356909 h 1144516"/>
              <a:gd name="connsiteX2180" fmla="*/ 2698904 w 5047226"/>
              <a:gd name="connsiteY2180" fmla="*/ 356909 h 1144516"/>
              <a:gd name="connsiteX2181" fmla="*/ 2698904 w 5047226"/>
              <a:gd name="connsiteY2181" fmla="*/ 334738 h 1144516"/>
              <a:gd name="connsiteX2182" fmla="*/ 3830458 w 5047226"/>
              <a:gd name="connsiteY2182" fmla="*/ 334347 h 1144516"/>
              <a:gd name="connsiteX2183" fmla="*/ 3830458 w 5047226"/>
              <a:gd name="connsiteY2183" fmla="*/ 373122 h 1144516"/>
              <a:gd name="connsiteX2184" fmla="*/ 3960943 w 5047226"/>
              <a:gd name="connsiteY2184" fmla="*/ 373122 h 1144516"/>
              <a:gd name="connsiteX2185" fmla="*/ 3960943 w 5047226"/>
              <a:gd name="connsiteY2185" fmla="*/ 334347 h 1144516"/>
              <a:gd name="connsiteX2186" fmla="*/ 2744469 w 5047226"/>
              <a:gd name="connsiteY2186" fmla="*/ 334152 h 1144516"/>
              <a:gd name="connsiteX2187" fmla="*/ 2812055 w 5047226"/>
              <a:gd name="connsiteY2187" fmla="*/ 334152 h 1144516"/>
              <a:gd name="connsiteX2188" fmla="*/ 2812055 w 5047226"/>
              <a:gd name="connsiteY2188" fmla="*/ 343528 h 1144516"/>
              <a:gd name="connsiteX2189" fmla="*/ 2783829 w 5047226"/>
              <a:gd name="connsiteY2189" fmla="*/ 343528 h 1144516"/>
              <a:gd name="connsiteX2190" fmla="*/ 2783829 w 5047226"/>
              <a:gd name="connsiteY2190" fmla="*/ 398320 h 1144516"/>
              <a:gd name="connsiteX2191" fmla="*/ 2809418 w 5047226"/>
              <a:gd name="connsiteY2191" fmla="*/ 398320 h 1144516"/>
              <a:gd name="connsiteX2192" fmla="*/ 2809418 w 5047226"/>
              <a:gd name="connsiteY2192" fmla="*/ 407598 h 1144516"/>
              <a:gd name="connsiteX2193" fmla="*/ 2783829 w 5047226"/>
              <a:gd name="connsiteY2193" fmla="*/ 407598 h 1144516"/>
              <a:gd name="connsiteX2194" fmla="*/ 2783829 w 5047226"/>
              <a:gd name="connsiteY2194" fmla="*/ 462195 h 1144516"/>
              <a:gd name="connsiteX2195" fmla="*/ 2813032 w 5047226"/>
              <a:gd name="connsiteY2195" fmla="*/ 457409 h 1144516"/>
              <a:gd name="connsiteX2196" fmla="*/ 2813618 w 5047226"/>
              <a:gd name="connsiteY2196" fmla="*/ 467762 h 1144516"/>
              <a:gd name="connsiteX2197" fmla="*/ 2744664 w 5047226"/>
              <a:gd name="connsiteY2197" fmla="*/ 478799 h 1144516"/>
              <a:gd name="connsiteX2198" fmla="*/ 2742222 w 5047226"/>
              <a:gd name="connsiteY2198" fmla="*/ 467958 h 1144516"/>
              <a:gd name="connsiteX2199" fmla="*/ 2757458 w 5047226"/>
              <a:gd name="connsiteY2199" fmla="*/ 465907 h 1144516"/>
              <a:gd name="connsiteX2200" fmla="*/ 2773183 w 5047226"/>
              <a:gd name="connsiteY2200" fmla="*/ 463758 h 1144516"/>
              <a:gd name="connsiteX2201" fmla="*/ 2773183 w 5047226"/>
              <a:gd name="connsiteY2201" fmla="*/ 407598 h 1144516"/>
              <a:gd name="connsiteX2202" fmla="*/ 2746813 w 5047226"/>
              <a:gd name="connsiteY2202" fmla="*/ 407598 h 1144516"/>
              <a:gd name="connsiteX2203" fmla="*/ 2746813 w 5047226"/>
              <a:gd name="connsiteY2203" fmla="*/ 398320 h 1144516"/>
              <a:gd name="connsiteX2204" fmla="*/ 2773183 w 5047226"/>
              <a:gd name="connsiteY2204" fmla="*/ 398320 h 1144516"/>
              <a:gd name="connsiteX2205" fmla="*/ 2773183 w 5047226"/>
              <a:gd name="connsiteY2205" fmla="*/ 343528 h 1144516"/>
              <a:gd name="connsiteX2206" fmla="*/ 2744469 w 5047226"/>
              <a:gd name="connsiteY2206" fmla="*/ 343528 h 1144516"/>
              <a:gd name="connsiteX2207" fmla="*/ 4652008 w 5047226"/>
              <a:gd name="connsiteY2207" fmla="*/ 333956 h 1144516"/>
              <a:gd name="connsiteX2208" fmla="*/ 4706409 w 5047226"/>
              <a:gd name="connsiteY2208" fmla="*/ 333956 h 1144516"/>
              <a:gd name="connsiteX2209" fmla="*/ 4706409 w 5047226"/>
              <a:gd name="connsiteY2209" fmla="*/ 343919 h 1144516"/>
              <a:gd name="connsiteX2210" fmla="*/ 4664217 w 5047226"/>
              <a:gd name="connsiteY2210" fmla="*/ 394316 h 1144516"/>
              <a:gd name="connsiteX2211" fmla="*/ 4704261 w 5047226"/>
              <a:gd name="connsiteY2211" fmla="*/ 394316 h 1144516"/>
              <a:gd name="connsiteX2212" fmla="*/ 4704261 w 5047226"/>
              <a:gd name="connsiteY2212" fmla="*/ 403594 h 1144516"/>
              <a:gd name="connsiteX2213" fmla="*/ 4688048 w 5047226"/>
              <a:gd name="connsiteY2213" fmla="*/ 465125 h 1144516"/>
              <a:gd name="connsiteX2214" fmla="*/ 4757881 w 5047226"/>
              <a:gd name="connsiteY2214" fmla="*/ 486612 h 1144516"/>
              <a:gd name="connsiteX2215" fmla="*/ 4789623 w 5047226"/>
              <a:gd name="connsiteY2215" fmla="*/ 486905 h 1144516"/>
              <a:gd name="connsiteX2216" fmla="*/ 4836406 w 5047226"/>
              <a:gd name="connsiteY2216" fmla="*/ 486808 h 1144516"/>
              <a:gd name="connsiteX2217" fmla="*/ 4833085 w 5047226"/>
              <a:gd name="connsiteY2217" fmla="*/ 496965 h 1144516"/>
              <a:gd name="connsiteX2218" fmla="*/ 4756416 w 5047226"/>
              <a:gd name="connsiteY2218" fmla="*/ 496184 h 1144516"/>
              <a:gd name="connsiteX2219" fmla="*/ 4682676 w 5047226"/>
              <a:gd name="connsiteY2219" fmla="*/ 474013 h 1144516"/>
              <a:gd name="connsiteX2220" fmla="*/ 4654254 w 5047226"/>
              <a:gd name="connsiteY2220" fmla="*/ 503997 h 1144516"/>
              <a:gd name="connsiteX2221" fmla="*/ 4647027 w 5047226"/>
              <a:gd name="connsiteY2221" fmla="*/ 496184 h 1144516"/>
              <a:gd name="connsiteX2222" fmla="*/ 4675253 w 5047226"/>
              <a:gd name="connsiteY2222" fmla="*/ 466200 h 1144516"/>
              <a:gd name="connsiteX2223" fmla="*/ 4652203 w 5047226"/>
              <a:gd name="connsiteY2223" fmla="*/ 421956 h 1144516"/>
              <a:gd name="connsiteX2224" fmla="*/ 4661189 w 5047226"/>
              <a:gd name="connsiteY2224" fmla="*/ 418147 h 1144516"/>
              <a:gd name="connsiteX2225" fmla="*/ 4680820 w 5047226"/>
              <a:gd name="connsiteY2225" fmla="*/ 456726 h 1144516"/>
              <a:gd name="connsiteX2226" fmla="*/ 4694201 w 5047226"/>
              <a:gd name="connsiteY2226" fmla="*/ 403594 h 1144516"/>
              <a:gd name="connsiteX2227" fmla="*/ 4653668 w 5047226"/>
              <a:gd name="connsiteY2227" fmla="*/ 403594 h 1144516"/>
              <a:gd name="connsiteX2228" fmla="*/ 4653668 w 5047226"/>
              <a:gd name="connsiteY2228" fmla="*/ 391776 h 1144516"/>
              <a:gd name="connsiteX2229" fmla="*/ 4694396 w 5047226"/>
              <a:gd name="connsiteY2229" fmla="*/ 343137 h 1144516"/>
              <a:gd name="connsiteX2230" fmla="*/ 4652008 w 5047226"/>
              <a:gd name="connsiteY2230" fmla="*/ 343137 h 1144516"/>
              <a:gd name="connsiteX2231" fmla="*/ 1660 w 5047226"/>
              <a:gd name="connsiteY2231" fmla="*/ 331710 h 1144516"/>
              <a:gd name="connsiteX2232" fmla="*/ 187426 w 5047226"/>
              <a:gd name="connsiteY2232" fmla="*/ 331710 h 1144516"/>
              <a:gd name="connsiteX2233" fmla="*/ 187426 w 5047226"/>
              <a:gd name="connsiteY2233" fmla="*/ 342551 h 1144516"/>
              <a:gd name="connsiteX2234" fmla="*/ 91222 w 5047226"/>
              <a:gd name="connsiteY2234" fmla="*/ 342551 h 1144516"/>
              <a:gd name="connsiteX2235" fmla="*/ 91222 w 5047226"/>
              <a:gd name="connsiteY2235" fmla="*/ 502728 h 1144516"/>
              <a:gd name="connsiteX2236" fmla="*/ 79600 w 5047226"/>
              <a:gd name="connsiteY2236" fmla="*/ 502728 h 1144516"/>
              <a:gd name="connsiteX2237" fmla="*/ 79600 w 5047226"/>
              <a:gd name="connsiteY2237" fmla="*/ 342551 h 1144516"/>
              <a:gd name="connsiteX2238" fmla="*/ 1660 w 5047226"/>
              <a:gd name="connsiteY2238" fmla="*/ 342551 h 1144516"/>
              <a:gd name="connsiteX2239" fmla="*/ 2959976 w 5047226"/>
              <a:gd name="connsiteY2239" fmla="*/ 331515 h 1144516"/>
              <a:gd name="connsiteX2240" fmla="*/ 3129626 w 5047226"/>
              <a:gd name="connsiteY2240" fmla="*/ 331515 h 1144516"/>
              <a:gd name="connsiteX2241" fmla="*/ 3129626 w 5047226"/>
              <a:gd name="connsiteY2241" fmla="*/ 344993 h 1144516"/>
              <a:gd name="connsiteX2242" fmla="*/ 3057156 w 5047226"/>
              <a:gd name="connsiteY2242" fmla="*/ 393534 h 1144516"/>
              <a:gd name="connsiteX2243" fmla="*/ 3057156 w 5047226"/>
              <a:gd name="connsiteY2243" fmla="*/ 467372 h 1144516"/>
              <a:gd name="connsiteX2244" fmla="*/ 3026196 w 5047226"/>
              <a:gd name="connsiteY2244" fmla="*/ 499602 h 1144516"/>
              <a:gd name="connsiteX2245" fmla="*/ 3012424 w 5047226"/>
              <a:gd name="connsiteY2245" fmla="*/ 499798 h 1144516"/>
              <a:gd name="connsiteX2246" fmla="*/ 3005685 w 5047226"/>
              <a:gd name="connsiteY2246" fmla="*/ 499798 h 1144516"/>
              <a:gd name="connsiteX2247" fmla="*/ 2996016 w 5047226"/>
              <a:gd name="connsiteY2247" fmla="*/ 499798 h 1144516"/>
              <a:gd name="connsiteX2248" fmla="*/ 2993770 w 5047226"/>
              <a:gd name="connsiteY2248" fmla="*/ 486612 h 1144516"/>
              <a:gd name="connsiteX2249" fmla="*/ 3024340 w 5047226"/>
              <a:gd name="connsiteY2249" fmla="*/ 487394 h 1144516"/>
              <a:gd name="connsiteX2250" fmla="*/ 3040944 w 5047226"/>
              <a:gd name="connsiteY2250" fmla="*/ 482999 h 1144516"/>
              <a:gd name="connsiteX2251" fmla="*/ 3045632 w 5047226"/>
              <a:gd name="connsiteY2251" fmla="*/ 467372 h 1144516"/>
              <a:gd name="connsiteX2252" fmla="*/ 3045632 w 5047226"/>
              <a:gd name="connsiteY2252" fmla="*/ 387576 h 1144516"/>
              <a:gd name="connsiteX2253" fmla="*/ 3114195 w 5047226"/>
              <a:gd name="connsiteY2253" fmla="*/ 342356 h 1144516"/>
              <a:gd name="connsiteX2254" fmla="*/ 2959976 w 5047226"/>
              <a:gd name="connsiteY2254" fmla="*/ 342356 h 1144516"/>
              <a:gd name="connsiteX2255" fmla="*/ 2254457 w 5047226"/>
              <a:gd name="connsiteY2255" fmla="*/ 329561 h 1144516"/>
              <a:gd name="connsiteX2256" fmla="*/ 2280827 w 5047226"/>
              <a:gd name="connsiteY2256" fmla="*/ 349779 h 1144516"/>
              <a:gd name="connsiteX2257" fmla="*/ 2273697 w 5047226"/>
              <a:gd name="connsiteY2257" fmla="*/ 357592 h 1144516"/>
              <a:gd name="connsiteX2258" fmla="*/ 2247718 w 5047226"/>
              <a:gd name="connsiteY2258" fmla="*/ 336789 h 1144516"/>
              <a:gd name="connsiteX2259" fmla="*/ 845818 w 5047226"/>
              <a:gd name="connsiteY2259" fmla="*/ 328780 h 1144516"/>
              <a:gd name="connsiteX2260" fmla="*/ 1018495 w 5047226"/>
              <a:gd name="connsiteY2260" fmla="*/ 328780 h 1144516"/>
              <a:gd name="connsiteX2261" fmla="*/ 1018495 w 5047226"/>
              <a:gd name="connsiteY2261" fmla="*/ 339133 h 1144516"/>
              <a:gd name="connsiteX2262" fmla="*/ 919265 w 5047226"/>
              <a:gd name="connsiteY2262" fmla="*/ 339133 h 1144516"/>
              <a:gd name="connsiteX2263" fmla="*/ 909791 w 5047226"/>
              <a:gd name="connsiteY2263" fmla="*/ 393534 h 1144516"/>
              <a:gd name="connsiteX2264" fmla="*/ 994664 w 5047226"/>
              <a:gd name="connsiteY2264" fmla="*/ 393534 h 1144516"/>
              <a:gd name="connsiteX2265" fmla="*/ 994664 w 5047226"/>
              <a:gd name="connsiteY2265" fmla="*/ 483194 h 1144516"/>
              <a:gd name="connsiteX2266" fmla="*/ 1027676 w 5047226"/>
              <a:gd name="connsiteY2266" fmla="*/ 483194 h 1144516"/>
              <a:gd name="connsiteX2267" fmla="*/ 1027676 w 5047226"/>
              <a:gd name="connsiteY2267" fmla="*/ 493547 h 1144516"/>
              <a:gd name="connsiteX2268" fmla="*/ 838786 w 5047226"/>
              <a:gd name="connsiteY2268" fmla="*/ 493547 h 1144516"/>
              <a:gd name="connsiteX2269" fmla="*/ 838786 w 5047226"/>
              <a:gd name="connsiteY2269" fmla="*/ 483194 h 1144516"/>
              <a:gd name="connsiteX2270" fmla="*/ 883225 w 5047226"/>
              <a:gd name="connsiteY2270" fmla="*/ 483194 h 1144516"/>
              <a:gd name="connsiteX2271" fmla="*/ 896801 w 5047226"/>
              <a:gd name="connsiteY2271" fmla="*/ 403789 h 1144516"/>
              <a:gd name="connsiteX2272" fmla="*/ 850994 w 5047226"/>
              <a:gd name="connsiteY2272" fmla="*/ 403789 h 1144516"/>
              <a:gd name="connsiteX2273" fmla="*/ 850994 w 5047226"/>
              <a:gd name="connsiteY2273" fmla="*/ 393534 h 1144516"/>
              <a:gd name="connsiteX2274" fmla="*/ 898461 w 5047226"/>
              <a:gd name="connsiteY2274" fmla="*/ 393534 h 1144516"/>
              <a:gd name="connsiteX2275" fmla="*/ 907837 w 5047226"/>
              <a:gd name="connsiteY2275" fmla="*/ 339133 h 1144516"/>
              <a:gd name="connsiteX2276" fmla="*/ 845818 w 5047226"/>
              <a:gd name="connsiteY2276" fmla="*/ 339133 h 1144516"/>
              <a:gd name="connsiteX2277" fmla="*/ 4441091 w 5047226"/>
              <a:gd name="connsiteY2277" fmla="*/ 327706 h 1144516"/>
              <a:gd name="connsiteX2278" fmla="*/ 4624903 w 5047226"/>
              <a:gd name="connsiteY2278" fmla="*/ 327706 h 1144516"/>
              <a:gd name="connsiteX2279" fmla="*/ 4624903 w 5047226"/>
              <a:gd name="connsiteY2279" fmla="*/ 337766 h 1144516"/>
              <a:gd name="connsiteX2280" fmla="*/ 4535243 w 5047226"/>
              <a:gd name="connsiteY2280" fmla="*/ 337766 h 1144516"/>
              <a:gd name="connsiteX2281" fmla="*/ 4524109 w 5047226"/>
              <a:gd name="connsiteY2281" fmla="*/ 367945 h 1144516"/>
              <a:gd name="connsiteX2282" fmla="*/ 4613866 w 5047226"/>
              <a:gd name="connsiteY2282" fmla="*/ 367945 h 1144516"/>
              <a:gd name="connsiteX2283" fmla="*/ 4613866 w 5047226"/>
              <a:gd name="connsiteY2283" fmla="*/ 504388 h 1144516"/>
              <a:gd name="connsiteX2284" fmla="*/ 4603513 w 5047226"/>
              <a:gd name="connsiteY2284" fmla="*/ 504388 h 1144516"/>
              <a:gd name="connsiteX2285" fmla="*/ 4603513 w 5047226"/>
              <a:gd name="connsiteY2285" fmla="*/ 492375 h 1144516"/>
              <a:gd name="connsiteX2286" fmla="*/ 4461894 w 5047226"/>
              <a:gd name="connsiteY2286" fmla="*/ 492375 h 1144516"/>
              <a:gd name="connsiteX2287" fmla="*/ 4461894 w 5047226"/>
              <a:gd name="connsiteY2287" fmla="*/ 504388 h 1144516"/>
              <a:gd name="connsiteX2288" fmla="*/ 4451444 w 5047226"/>
              <a:gd name="connsiteY2288" fmla="*/ 504388 h 1144516"/>
              <a:gd name="connsiteX2289" fmla="*/ 4451444 w 5047226"/>
              <a:gd name="connsiteY2289" fmla="*/ 367945 h 1144516"/>
              <a:gd name="connsiteX2290" fmla="*/ 4513072 w 5047226"/>
              <a:gd name="connsiteY2290" fmla="*/ 367945 h 1144516"/>
              <a:gd name="connsiteX2291" fmla="*/ 4523523 w 5047226"/>
              <a:gd name="connsiteY2291" fmla="*/ 337766 h 1144516"/>
              <a:gd name="connsiteX2292" fmla="*/ 4441091 w 5047226"/>
              <a:gd name="connsiteY2292" fmla="*/ 337766 h 1144516"/>
              <a:gd name="connsiteX2293" fmla="*/ 3392801 w 5047226"/>
              <a:gd name="connsiteY2293" fmla="*/ 326338 h 1144516"/>
              <a:gd name="connsiteX2294" fmla="*/ 3559423 w 5047226"/>
              <a:gd name="connsiteY2294" fmla="*/ 326338 h 1144516"/>
              <a:gd name="connsiteX2295" fmla="*/ 3559423 w 5047226"/>
              <a:gd name="connsiteY2295" fmla="*/ 504388 h 1144516"/>
              <a:gd name="connsiteX2296" fmla="*/ 3549071 w 5047226"/>
              <a:gd name="connsiteY2296" fmla="*/ 504388 h 1144516"/>
              <a:gd name="connsiteX2297" fmla="*/ 3549071 w 5047226"/>
              <a:gd name="connsiteY2297" fmla="*/ 493937 h 1144516"/>
              <a:gd name="connsiteX2298" fmla="*/ 3403252 w 5047226"/>
              <a:gd name="connsiteY2298" fmla="*/ 493937 h 1144516"/>
              <a:gd name="connsiteX2299" fmla="*/ 3403252 w 5047226"/>
              <a:gd name="connsiteY2299" fmla="*/ 504388 h 1144516"/>
              <a:gd name="connsiteX2300" fmla="*/ 3392801 w 5047226"/>
              <a:gd name="connsiteY2300" fmla="*/ 504388 h 1144516"/>
              <a:gd name="connsiteX2301" fmla="*/ 430527 w 5047226"/>
              <a:gd name="connsiteY2301" fmla="*/ 326338 h 1144516"/>
              <a:gd name="connsiteX2302" fmla="*/ 597149 w 5047226"/>
              <a:gd name="connsiteY2302" fmla="*/ 326338 h 1144516"/>
              <a:gd name="connsiteX2303" fmla="*/ 597149 w 5047226"/>
              <a:gd name="connsiteY2303" fmla="*/ 504388 h 1144516"/>
              <a:gd name="connsiteX2304" fmla="*/ 586796 w 5047226"/>
              <a:gd name="connsiteY2304" fmla="*/ 504388 h 1144516"/>
              <a:gd name="connsiteX2305" fmla="*/ 586796 w 5047226"/>
              <a:gd name="connsiteY2305" fmla="*/ 493937 h 1144516"/>
              <a:gd name="connsiteX2306" fmla="*/ 440978 w 5047226"/>
              <a:gd name="connsiteY2306" fmla="*/ 493937 h 1144516"/>
              <a:gd name="connsiteX2307" fmla="*/ 440978 w 5047226"/>
              <a:gd name="connsiteY2307" fmla="*/ 504388 h 1144516"/>
              <a:gd name="connsiteX2308" fmla="*/ 430527 w 5047226"/>
              <a:gd name="connsiteY2308" fmla="*/ 504388 h 1144516"/>
              <a:gd name="connsiteX2309" fmla="*/ 4939595 w 5047226"/>
              <a:gd name="connsiteY2309" fmla="*/ 326143 h 1144516"/>
              <a:gd name="connsiteX2310" fmla="*/ 5016753 w 5047226"/>
              <a:gd name="connsiteY2310" fmla="*/ 326143 h 1144516"/>
              <a:gd name="connsiteX2311" fmla="*/ 5016753 w 5047226"/>
              <a:gd name="connsiteY2311" fmla="*/ 363159 h 1144516"/>
              <a:gd name="connsiteX2312" fmla="*/ 5028571 w 5047226"/>
              <a:gd name="connsiteY2312" fmla="*/ 374196 h 1144516"/>
              <a:gd name="connsiteX2313" fmla="*/ 5047226 w 5047226"/>
              <a:gd name="connsiteY2313" fmla="*/ 374196 h 1144516"/>
              <a:gd name="connsiteX2314" fmla="*/ 5045565 w 5047226"/>
              <a:gd name="connsiteY2314" fmla="*/ 384549 h 1144516"/>
              <a:gd name="connsiteX2315" fmla="*/ 5026032 w 5047226"/>
              <a:gd name="connsiteY2315" fmla="*/ 384549 h 1144516"/>
              <a:gd name="connsiteX2316" fmla="*/ 5006205 w 5047226"/>
              <a:gd name="connsiteY2316" fmla="*/ 366773 h 1144516"/>
              <a:gd name="connsiteX2317" fmla="*/ 5006205 w 5047226"/>
              <a:gd name="connsiteY2317" fmla="*/ 336105 h 1144516"/>
              <a:gd name="connsiteX2318" fmla="*/ 4950143 w 5047226"/>
              <a:gd name="connsiteY2318" fmla="*/ 336105 h 1144516"/>
              <a:gd name="connsiteX2319" fmla="*/ 4950143 w 5047226"/>
              <a:gd name="connsiteY2319" fmla="*/ 343919 h 1144516"/>
              <a:gd name="connsiteX2320" fmla="*/ 4950339 w 5047226"/>
              <a:gd name="connsiteY2320" fmla="*/ 349486 h 1144516"/>
              <a:gd name="connsiteX2321" fmla="*/ 4919768 w 5047226"/>
              <a:gd name="connsiteY2321" fmla="*/ 393925 h 1144516"/>
              <a:gd name="connsiteX2322" fmla="*/ 4911760 w 5047226"/>
              <a:gd name="connsiteY2322" fmla="*/ 385135 h 1144516"/>
              <a:gd name="connsiteX2323" fmla="*/ 4934028 w 5047226"/>
              <a:gd name="connsiteY2323" fmla="*/ 369410 h 1144516"/>
              <a:gd name="connsiteX2324" fmla="*/ 4939595 w 5047226"/>
              <a:gd name="connsiteY2324" fmla="*/ 344114 h 1144516"/>
              <a:gd name="connsiteX2325" fmla="*/ 2819869 w 5047226"/>
              <a:gd name="connsiteY2325" fmla="*/ 325948 h 1144516"/>
              <a:gd name="connsiteX2326" fmla="*/ 2916658 w 5047226"/>
              <a:gd name="connsiteY2326" fmla="*/ 325948 h 1144516"/>
              <a:gd name="connsiteX2327" fmla="*/ 2916658 w 5047226"/>
              <a:gd name="connsiteY2327" fmla="*/ 439536 h 1144516"/>
              <a:gd name="connsiteX2328" fmla="*/ 2906012 w 5047226"/>
              <a:gd name="connsiteY2328" fmla="*/ 439536 h 1144516"/>
              <a:gd name="connsiteX2329" fmla="*/ 2906012 w 5047226"/>
              <a:gd name="connsiteY2329" fmla="*/ 335910 h 1144516"/>
              <a:gd name="connsiteX2330" fmla="*/ 2830417 w 5047226"/>
              <a:gd name="connsiteY2330" fmla="*/ 335910 h 1144516"/>
              <a:gd name="connsiteX2331" fmla="*/ 2830417 w 5047226"/>
              <a:gd name="connsiteY2331" fmla="*/ 440806 h 1144516"/>
              <a:gd name="connsiteX2332" fmla="*/ 2819869 w 5047226"/>
              <a:gd name="connsiteY2332" fmla="*/ 440806 h 1144516"/>
              <a:gd name="connsiteX2333" fmla="*/ 2553866 w 5047226"/>
              <a:gd name="connsiteY2333" fmla="*/ 325752 h 1144516"/>
              <a:gd name="connsiteX2334" fmla="*/ 2708866 w 5047226"/>
              <a:gd name="connsiteY2334" fmla="*/ 325752 h 1144516"/>
              <a:gd name="connsiteX2335" fmla="*/ 2708866 w 5047226"/>
              <a:gd name="connsiteY2335" fmla="*/ 365992 h 1144516"/>
              <a:gd name="connsiteX2336" fmla="*/ 2564121 w 5047226"/>
              <a:gd name="connsiteY2336" fmla="*/ 365992 h 1144516"/>
              <a:gd name="connsiteX2337" fmla="*/ 2564121 w 5047226"/>
              <a:gd name="connsiteY2337" fmla="*/ 393730 h 1144516"/>
              <a:gd name="connsiteX2338" fmla="*/ 2563438 w 5047226"/>
              <a:gd name="connsiteY2338" fmla="*/ 426546 h 1144516"/>
              <a:gd name="connsiteX2339" fmla="*/ 2608268 w 5047226"/>
              <a:gd name="connsiteY2339" fmla="*/ 426546 h 1144516"/>
              <a:gd name="connsiteX2340" fmla="*/ 2608268 w 5047226"/>
              <a:gd name="connsiteY2340" fmla="*/ 400957 h 1144516"/>
              <a:gd name="connsiteX2341" fmla="*/ 2576330 w 5047226"/>
              <a:gd name="connsiteY2341" fmla="*/ 400957 h 1144516"/>
              <a:gd name="connsiteX2342" fmla="*/ 2576330 w 5047226"/>
              <a:gd name="connsiteY2342" fmla="*/ 391972 h 1144516"/>
              <a:gd name="connsiteX2343" fmla="*/ 2608268 w 5047226"/>
              <a:gd name="connsiteY2343" fmla="*/ 391972 h 1144516"/>
              <a:gd name="connsiteX2344" fmla="*/ 2608268 w 5047226"/>
              <a:gd name="connsiteY2344" fmla="*/ 374977 h 1144516"/>
              <a:gd name="connsiteX2345" fmla="*/ 2618523 w 5047226"/>
              <a:gd name="connsiteY2345" fmla="*/ 374977 h 1144516"/>
              <a:gd name="connsiteX2346" fmla="*/ 2618523 w 5047226"/>
              <a:gd name="connsiteY2346" fmla="*/ 391972 h 1144516"/>
              <a:gd name="connsiteX2347" fmla="*/ 2662669 w 5047226"/>
              <a:gd name="connsiteY2347" fmla="*/ 391972 h 1144516"/>
              <a:gd name="connsiteX2348" fmla="*/ 2662669 w 5047226"/>
              <a:gd name="connsiteY2348" fmla="*/ 374977 h 1144516"/>
              <a:gd name="connsiteX2349" fmla="*/ 2672924 w 5047226"/>
              <a:gd name="connsiteY2349" fmla="*/ 374977 h 1144516"/>
              <a:gd name="connsiteX2350" fmla="*/ 2672924 w 5047226"/>
              <a:gd name="connsiteY2350" fmla="*/ 391972 h 1144516"/>
              <a:gd name="connsiteX2351" fmla="*/ 2709745 w 5047226"/>
              <a:gd name="connsiteY2351" fmla="*/ 391972 h 1144516"/>
              <a:gd name="connsiteX2352" fmla="*/ 2709745 w 5047226"/>
              <a:gd name="connsiteY2352" fmla="*/ 400957 h 1144516"/>
              <a:gd name="connsiteX2353" fmla="*/ 2672924 w 5047226"/>
              <a:gd name="connsiteY2353" fmla="*/ 400957 h 1144516"/>
              <a:gd name="connsiteX2354" fmla="*/ 2672924 w 5047226"/>
              <a:gd name="connsiteY2354" fmla="*/ 426546 h 1144516"/>
              <a:gd name="connsiteX2355" fmla="*/ 2718926 w 5047226"/>
              <a:gd name="connsiteY2355" fmla="*/ 426546 h 1144516"/>
              <a:gd name="connsiteX2356" fmla="*/ 2718926 w 5047226"/>
              <a:gd name="connsiteY2356" fmla="*/ 435532 h 1144516"/>
              <a:gd name="connsiteX2357" fmla="*/ 2635322 w 5047226"/>
              <a:gd name="connsiteY2357" fmla="*/ 435532 h 1144516"/>
              <a:gd name="connsiteX2358" fmla="*/ 2658860 w 5047226"/>
              <a:gd name="connsiteY2358" fmla="*/ 463953 h 1144516"/>
              <a:gd name="connsiteX2359" fmla="*/ 2699490 w 5047226"/>
              <a:gd name="connsiteY2359" fmla="*/ 444322 h 1144516"/>
              <a:gd name="connsiteX2360" fmla="*/ 2705057 w 5047226"/>
              <a:gd name="connsiteY2360" fmla="*/ 452917 h 1144516"/>
              <a:gd name="connsiteX2361" fmla="*/ 2667650 w 5047226"/>
              <a:gd name="connsiteY2361" fmla="*/ 470399 h 1144516"/>
              <a:gd name="connsiteX2362" fmla="*/ 2721075 w 5047226"/>
              <a:gd name="connsiteY2362" fmla="*/ 490324 h 1144516"/>
              <a:gd name="connsiteX2363" fmla="*/ 2714922 w 5047226"/>
              <a:gd name="connsiteY2363" fmla="*/ 499798 h 1144516"/>
              <a:gd name="connsiteX2364" fmla="*/ 2624481 w 5047226"/>
              <a:gd name="connsiteY2364" fmla="*/ 435532 h 1144516"/>
              <a:gd name="connsiteX2365" fmla="*/ 2600845 w 5047226"/>
              <a:gd name="connsiteY2365" fmla="*/ 435532 h 1144516"/>
              <a:gd name="connsiteX2366" fmla="*/ 2600845 w 5047226"/>
              <a:gd name="connsiteY2366" fmla="*/ 489738 h 1144516"/>
              <a:gd name="connsiteX2367" fmla="*/ 2639326 w 5047226"/>
              <a:gd name="connsiteY2367" fmla="*/ 477334 h 1144516"/>
              <a:gd name="connsiteX2368" fmla="*/ 2639228 w 5047226"/>
              <a:gd name="connsiteY2368" fmla="*/ 482022 h 1144516"/>
              <a:gd name="connsiteX2369" fmla="*/ 2639326 w 5047226"/>
              <a:gd name="connsiteY2369" fmla="*/ 487980 h 1144516"/>
              <a:gd name="connsiteX2370" fmla="*/ 2605533 w 5047226"/>
              <a:gd name="connsiteY2370" fmla="*/ 499212 h 1144516"/>
              <a:gd name="connsiteX2371" fmla="*/ 2592934 w 5047226"/>
              <a:gd name="connsiteY2371" fmla="*/ 504779 h 1144516"/>
              <a:gd name="connsiteX2372" fmla="*/ 2586292 w 5047226"/>
              <a:gd name="connsiteY2372" fmla="*/ 495988 h 1144516"/>
              <a:gd name="connsiteX2373" fmla="*/ 2590687 w 5047226"/>
              <a:gd name="connsiteY2373" fmla="*/ 480166 h 1144516"/>
              <a:gd name="connsiteX2374" fmla="*/ 2590687 w 5047226"/>
              <a:gd name="connsiteY2374" fmla="*/ 435532 h 1144516"/>
              <a:gd name="connsiteX2375" fmla="*/ 2562852 w 5047226"/>
              <a:gd name="connsiteY2375" fmla="*/ 435532 h 1144516"/>
              <a:gd name="connsiteX2376" fmla="*/ 2542244 w 5047226"/>
              <a:gd name="connsiteY2376" fmla="*/ 503411 h 1144516"/>
              <a:gd name="connsiteX2377" fmla="*/ 2533649 w 5047226"/>
              <a:gd name="connsiteY2377" fmla="*/ 496379 h 1144516"/>
              <a:gd name="connsiteX2378" fmla="*/ 2549960 w 5047226"/>
              <a:gd name="connsiteY2378" fmla="*/ 458093 h 1144516"/>
              <a:gd name="connsiteX2379" fmla="*/ 2553866 w 5047226"/>
              <a:gd name="connsiteY2379" fmla="*/ 401348 h 1144516"/>
              <a:gd name="connsiteX2380" fmla="*/ 3819715 w 5047226"/>
              <a:gd name="connsiteY2380" fmla="*/ 324580 h 1144516"/>
              <a:gd name="connsiteX2381" fmla="*/ 3971687 w 5047226"/>
              <a:gd name="connsiteY2381" fmla="*/ 324580 h 1144516"/>
              <a:gd name="connsiteX2382" fmla="*/ 3971687 w 5047226"/>
              <a:gd name="connsiteY2382" fmla="*/ 382986 h 1144516"/>
              <a:gd name="connsiteX2383" fmla="*/ 3911718 w 5047226"/>
              <a:gd name="connsiteY2383" fmla="*/ 382986 h 1144516"/>
              <a:gd name="connsiteX2384" fmla="*/ 3917285 w 5047226"/>
              <a:gd name="connsiteY2384" fmla="*/ 422346 h 1144516"/>
              <a:gd name="connsiteX2385" fmla="*/ 3987118 w 5047226"/>
              <a:gd name="connsiteY2385" fmla="*/ 422346 h 1144516"/>
              <a:gd name="connsiteX2386" fmla="*/ 3987118 w 5047226"/>
              <a:gd name="connsiteY2386" fmla="*/ 432406 h 1144516"/>
              <a:gd name="connsiteX2387" fmla="*/ 3919727 w 5047226"/>
              <a:gd name="connsiteY2387" fmla="*/ 432406 h 1144516"/>
              <a:gd name="connsiteX2388" fmla="*/ 3943363 w 5047226"/>
              <a:gd name="connsiteY2388" fmla="*/ 480166 h 1144516"/>
              <a:gd name="connsiteX2389" fmla="*/ 3961334 w 5047226"/>
              <a:gd name="connsiteY2389" fmla="*/ 491398 h 1144516"/>
              <a:gd name="connsiteX2390" fmla="*/ 3972370 w 5047226"/>
              <a:gd name="connsiteY2390" fmla="*/ 480166 h 1144516"/>
              <a:gd name="connsiteX2391" fmla="*/ 3977937 w 5047226"/>
              <a:gd name="connsiteY2391" fmla="*/ 451159 h 1144516"/>
              <a:gd name="connsiteX2392" fmla="*/ 3987900 w 5047226"/>
              <a:gd name="connsiteY2392" fmla="*/ 454772 h 1144516"/>
              <a:gd name="connsiteX2393" fmla="*/ 3981747 w 5047226"/>
              <a:gd name="connsiteY2393" fmla="*/ 484171 h 1144516"/>
              <a:gd name="connsiteX2394" fmla="*/ 3962506 w 5047226"/>
              <a:gd name="connsiteY2394" fmla="*/ 503021 h 1144516"/>
              <a:gd name="connsiteX2395" fmla="*/ 3935940 w 5047226"/>
              <a:gd name="connsiteY2395" fmla="*/ 488566 h 1144516"/>
              <a:gd name="connsiteX2396" fmla="*/ 3908691 w 5047226"/>
              <a:gd name="connsiteY2396" fmla="*/ 432406 h 1144516"/>
              <a:gd name="connsiteX2397" fmla="*/ 3830458 w 5047226"/>
              <a:gd name="connsiteY2397" fmla="*/ 432406 h 1144516"/>
              <a:gd name="connsiteX2398" fmla="*/ 3830458 w 5047226"/>
              <a:gd name="connsiteY2398" fmla="*/ 488956 h 1144516"/>
              <a:gd name="connsiteX2399" fmla="*/ 3879878 w 5047226"/>
              <a:gd name="connsiteY2399" fmla="*/ 470399 h 1144516"/>
              <a:gd name="connsiteX2400" fmla="*/ 3879878 w 5047226"/>
              <a:gd name="connsiteY2400" fmla="*/ 477431 h 1144516"/>
              <a:gd name="connsiteX2401" fmla="*/ 3880074 w 5047226"/>
              <a:gd name="connsiteY2401" fmla="*/ 482217 h 1144516"/>
              <a:gd name="connsiteX2402" fmla="*/ 3834072 w 5047226"/>
              <a:gd name="connsiteY2402" fmla="*/ 499016 h 1144516"/>
              <a:gd name="connsiteX2403" fmla="*/ 3821668 w 5047226"/>
              <a:gd name="connsiteY2403" fmla="*/ 504974 h 1144516"/>
              <a:gd name="connsiteX2404" fmla="*/ 3815124 w 5047226"/>
              <a:gd name="connsiteY2404" fmla="*/ 495988 h 1144516"/>
              <a:gd name="connsiteX2405" fmla="*/ 3819715 w 5047226"/>
              <a:gd name="connsiteY2405" fmla="*/ 483975 h 1144516"/>
              <a:gd name="connsiteX2406" fmla="*/ 4880603 w 5047226"/>
              <a:gd name="connsiteY2406" fmla="*/ 321748 h 1144516"/>
              <a:gd name="connsiteX2407" fmla="*/ 4910197 w 5047226"/>
              <a:gd name="connsiteY2407" fmla="*/ 351927 h 1144516"/>
              <a:gd name="connsiteX2408" fmla="*/ 4901602 w 5047226"/>
              <a:gd name="connsiteY2408" fmla="*/ 359546 h 1144516"/>
              <a:gd name="connsiteX2409" fmla="*/ 4872399 w 5047226"/>
              <a:gd name="connsiteY2409" fmla="*/ 328585 h 1144516"/>
              <a:gd name="connsiteX2410" fmla="*/ 2036703 w 5047226"/>
              <a:gd name="connsiteY2410" fmla="*/ 321748 h 1144516"/>
              <a:gd name="connsiteX2411" fmla="*/ 2066296 w 5047226"/>
              <a:gd name="connsiteY2411" fmla="*/ 341184 h 1144516"/>
              <a:gd name="connsiteX2412" fmla="*/ 2059948 w 5047226"/>
              <a:gd name="connsiteY2412" fmla="*/ 348997 h 1144516"/>
              <a:gd name="connsiteX2413" fmla="*/ 2030549 w 5047226"/>
              <a:gd name="connsiteY2413" fmla="*/ 328975 h 1144516"/>
              <a:gd name="connsiteX2414" fmla="*/ 647304 w 5047226"/>
              <a:gd name="connsiteY2414" fmla="*/ 320771 h 1144516"/>
              <a:gd name="connsiteX2415" fmla="*/ 673284 w 5047226"/>
              <a:gd name="connsiteY2415" fmla="*/ 354955 h 1144516"/>
              <a:gd name="connsiteX2416" fmla="*/ 663517 w 5047226"/>
              <a:gd name="connsiteY2416" fmla="*/ 361108 h 1144516"/>
              <a:gd name="connsiteX2417" fmla="*/ 638514 w 5047226"/>
              <a:gd name="connsiteY2417" fmla="*/ 326338 h 1144516"/>
              <a:gd name="connsiteX2418" fmla="*/ 3680193 w 5047226"/>
              <a:gd name="connsiteY2418" fmla="*/ 319111 h 1144516"/>
              <a:gd name="connsiteX2419" fmla="*/ 3691718 w 5047226"/>
              <a:gd name="connsiteY2419" fmla="*/ 319111 h 1144516"/>
              <a:gd name="connsiteX2420" fmla="*/ 3691425 w 5047226"/>
              <a:gd name="connsiteY2420" fmla="*/ 328096 h 1144516"/>
              <a:gd name="connsiteX2421" fmla="*/ 3690546 w 5047226"/>
              <a:gd name="connsiteY2421" fmla="*/ 348997 h 1144516"/>
              <a:gd name="connsiteX2422" fmla="*/ 3778545 w 5047226"/>
              <a:gd name="connsiteY2422" fmla="*/ 489933 h 1144516"/>
              <a:gd name="connsiteX2423" fmla="*/ 3770732 w 5047226"/>
              <a:gd name="connsiteY2423" fmla="*/ 499798 h 1144516"/>
              <a:gd name="connsiteX2424" fmla="*/ 3686151 w 5047226"/>
              <a:gd name="connsiteY2424" fmla="*/ 375173 h 1144516"/>
              <a:gd name="connsiteX2425" fmla="*/ 3600788 w 5047226"/>
              <a:gd name="connsiteY2425" fmla="*/ 502142 h 1144516"/>
              <a:gd name="connsiteX2426" fmla="*/ 3592584 w 5047226"/>
              <a:gd name="connsiteY2426" fmla="*/ 493156 h 1144516"/>
              <a:gd name="connsiteX2427" fmla="*/ 3677360 w 5047226"/>
              <a:gd name="connsiteY2427" fmla="*/ 367554 h 1144516"/>
              <a:gd name="connsiteX2428" fmla="*/ 3679607 w 5047226"/>
              <a:gd name="connsiteY2428" fmla="*/ 346751 h 1144516"/>
              <a:gd name="connsiteX2429" fmla="*/ 3680193 w 5047226"/>
              <a:gd name="connsiteY2429" fmla="*/ 319111 h 1144516"/>
              <a:gd name="connsiteX2430" fmla="*/ 1519250 w 5047226"/>
              <a:gd name="connsiteY2430" fmla="*/ 317939 h 1144516"/>
              <a:gd name="connsiteX2431" fmla="*/ 1529994 w 5047226"/>
              <a:gd name="connsiteY2431" fmla="*/ 320576 h 1144516"/>
              <a:gd name="connsiteX2432" fmla="*/ 1514172 w 5047226"/>
              <a:gd name="connsiteY2432" fmla="*/ 363159 h 1144516"/>
              <a:gd name="connsiteX2433" fmla="*/ 1514172 w 5047226"/>
              <a:gd name="connsiteY2433" fmla="*/ 504388 h 1144516"/>
              <a:gd name="connsiteX2434" fmla="*/ 1503623 w 5047226"/>
              <a:gd name="connsiteY2434" fmla="*/ 504388 h 1144516"/>
              <a:gd name="connsiteX2435" fmla="*/ 1503623 w 5047226"/>
              <a:gd name="connsiteY2435" fmla="*/ 386111 h 1144516"/>
              <a:gd name="connsiteX2436" fmla="*/ 1481160 w 5047226"/>
              <a:gd name="connsiteY2436" fmla="*/ 424007 h 1144516"/>
              <a:gd name="connsiteX2437" fmla="*/ 1475983 w 5047226"/>
              <a:gd name="connsiteY2437" fmla="*/ 412189 h 1144516"/>
              <a:gd name="connsiteX2438" fmla="*/ 1519250 w 5047226"/>
              <a:gd name="connsiteY2438" fmla="*/ 317939 h 1144516"/>
              <a:gd name="connsiteX2439" fmla="*/ 1775779 w 5047226"/>
              <a:gd name="connsiteY2439" fmla="*/ 316962 h 1144516"/>
              <a:gd name="connsiteX2440" fmla="*/ 1787206 w 5047226"/>
              <a:gd name="connsiteY2440" fmla="*/ 316962 h 1144516"/>
              <a:gd name="connsiteX2441" fmla="*/ 1786132 w 5047226"/>
              <a:gd name="connsiteY2441" fmla="*/ 370387 h 1144516"/>
              <a:gd name="connsiteX2442" fmla="*/ 1872373 w 5047226"/>
              <a:gd name="connsiteY2442" fmla="*/ 370387 h 1144516"/>
              <a:gd name="connsiteX2443" fmla="*/ 1872373 w 5047226"/>
              <a:gd name="connsiteY2443" fmla="*/ 381130 h 1144516"/>
              <a:gd name="connsiteX2444" fmla="*/ 1786327 w 5047226"/>
              <a:gd name="connsiteY2444" fmla="*/ 381130 h 1144516"/>
              <a:gd name="connsiteX2445" fmla="*/ 1874131 w 5047226"/>
              <a:gd name="connsiteY2445" fmla="*/ 489738 h 1144516"/>
              <a:gd name="connsiteX2446" fmla="*/ 1866415 w 5047226"/>
              <a:gd name="connsiteY2446" fmla="*/ 500384 h 1144516"/>
              <a:gd name="connsiteX2447" fmla="*/ 1780760 w 5047226"/>
              <a:gd name="connsiteY2447" fmla="*/ 398515 h 1144516"/>
              <a:gd name="connsiteX2448" fmla="*/ 1696374 w 5047226"/>
              <a:gd name="connsiteY2448" fmla="*/ 503607 h 1144516"/>
              <a:gd name="connsiteX2449" fmla="*/ 1687975 w 5047226"/>
              <a:gd name="connsiteY2449" fmla="*/ 493742 h 1144516"/>
              <a:gd name="connsiteX2450" fmla="*/ 1773533 w 5047226"/>
              <a:gd name="connsiteY2450" fmla="*/ 381130 h 1144516"/>
              <a:gd name="connsiteX2451" fmla="*/ 1688756 w 5047226"/>
              <a:gd name="connsiteY2451" fmla="*/ 381130 h 1144516"/>
              <a:gd name="connsiteX2452" fmla="*/ 1688756 w 5047226"/>
              <a:gd name="connsiteY2452" fmla="*/ 370387 h 1144516"/>
              <a:gd name="connsiteX2453" fmla="*/ 1774412 w 5047226"/>
              <a:gd name="connsiteY2453" fmla="*/ 370387 h 1144516"/>
              <a:gd name="connsiteX2454" fmla="*/ 1775486 w 5047226"/>
              <a:gd name="connsiteY2454" fmla="*/ 347825 h 1144516"/>
              <a:gd name="connsiteX2455" fmla="*/ 1775681 w 5047226"/>
              <a:gd name="connsiteY2455" fmla="*/ 334835 h 1144516"/>
              <a:gd name="connsiteX2456" fmla="*/ 1775779 w 5047226"/>
              <a:gd name="connsiteY2456" fmla="*/ 316962 h 1144516"/>
              <a:gd name="connsiteX2457" fmla="*/ 1583809 w 5047226"/>
              <a:gd name="connsiteY2457" fmla="*/ 316767 h 1144516"/>
              <a:gd name="connsiteX2458" fmla="*/ 1594650 w 5047226"/>
              <a:gd name="connsiteY2458" fmla="*/ 316767 h 1144516"/>
              <a:gd name="connsiteX2459" fmla="*/ 1594650 w 5047226"/>
              <a:gd name="connsiteY2459" fmla="*/ 341965 h 1144516"/>
              <a:gd name="connsiteX2460" fmla="*/ 1655205 w 5047226"/>
              <a:gd name="connsiteY2460" fmla="*/ 341965 h 1144516"/>
              <a:gd name="connsiteX2461" fmla="*/ 1655205 w 5047226"/>
              <a:gd name="connsiteY2461" fmla="*/ 351927 h 1144516"/>
              <a:gd name="connsiteX2462" fmla="*/ 1594650 w 5047226"/>
              <a:gd name="connsiteY2462" fmla="*/ 351927 h 1144516"/>
              <a:gd name="connsiteX2463" fmla="*/ 1594650 w 5047226"/>
              <a:gd name="connsiteY2463" fmla="*/ 377712 h 1144516"/>
              <a:gd name="connsiteX2464" fmla="*/ 1647001 w 5047226"/>
              <a:gd name="connsiteY2464" fmla="*/ 377712 h 1144516"/>
              <a:gd name="connsiteX2465" fmla="*/ 1647001 w 5047226"/>
              <a:gd name="connsiteY2465" fmla="*/ 387576 h 1144516"/>
              <a:gd name="connsiteX2466" fmla="*/ 1594650 w 5047226"/>
              <a:gd name="connsiteY2466" fmla="*/ 387576 h 1144516"/>
              <a:gd name="connsiteX2467" fmla="*/ 1594650 w 5047226"/>
              <a:gd name="connsiteY2467" fmla="*/ 414338 h 1144516"/>
              <a:gd name="connsiteX2468" fmla="*/ 1655791 w 5047226"/>
              <a:gd name="connsiteY2468" fmla="*/ 414338 h 1144516"/>
              <a:gd name="connsiteX2469" fmla="*/ 1654814 w 5047226"/>
              <a:gd name="connsiteY2469" fmla="*/ 456530 h 1144516"/>
              <a:gd name="connsiteX2470" fmla="*/ 1628835 w 5047226"/>
              <a:gd name="connsiteY2470" fmla="*/ 478603 h 1144516"/>
              <a:gd name="connsiteX2471" fmla="*/ 1620435 w 5047226"/>
              <a:gd name="connsiteY2471" fmla="*/ 478799 h 1144516"/>
              <a:gd name="connsiteX2472" fmla="*/ 1615161 w 5047226"/>
              <a:gd name="connsiteY2472" fmla="*/ 478799 h 1144516"/>
              <a:gd name="connsiteX2473" fmla="*/ 1607836 w 5047226"/>
              <a:gd name="connsiteY2473" fmla="*/ 478799 h 1144516"/>
              <a:gd name="connsiteX2474" fmla="*/ 1605589 w 5047226"/>
              <a:gd name="connsiteY2474" fmla="*/ 467567 h 1144516"/>
              <a:gd name="connsiteX2475" fmla="*/ 1627174 w 5047226"/>
              <a:gd name="connsiteY2475" fmla="*/ 468153 h 1144516"/>
              <a:gd name="connsiteX2476" fmla="*/ 1644266 w 5047226"/>
              <a:gd name="connsiteY2476" fmla="*/ 455749 h 1144516"/>
              <a:gd name="connsiteX2477" fmla="*/ 1645048 w 5047226"/>
              <a:gd name="connsiteY2477" fmla="*/ 424397 h 1144516"/>
              <a:gd name="connsiteX2478" fmla="*/ 1594650 w 5047226"/>
              <a:gd name="connsiteY2478" fmla="*/ 424397 h 1144516"/>
              <a:gd name="connsiteX2479" fmla="*/ 1594650 w 5047226"/>
              <a:gd name="connsiteY2479" fmla="*/ 504193 h 1144516"/>
              <a:gd name="connsiteX2480" fmla="*/ 1583809 w 5047226"/>
              <a:gd name="connsiteY2480" fmla="*/ 504193 h 1144516"/>
              <a:gd name="connsiteX2481" fmla="*/ 1583809 w 5047226"/>
              <a:gd name="connsiteY2481" fmla="*/ 424397 h 1144516"/>
              <a:gd name="connsiteX2482" fmla="*/ 1527845 w 5047226"/>
              <a:gd name="connsiteY2482" fmla="*/ 424397 h 1144516"/>
              <a:gd name="connsiteX2483" fmla="*/ 1527845 w 5047226"/>
              <a:gd name="connsiteY2483" fmla="*/ 414338 h 1144516"/>
              <a:gd name="connsiteX2484" fmla="*/ 1583809 w 5047226"/>
              <a:gd name="connsiteY2484" fmla="*/ 414338 h 1144516"/>
              <a:gd name="connsiteX2485" fmla="*/ 1583809 w 5047226"/>
              <a:gd name="connsiteY2485" fmla="*/ 387576 h 1144516"/>
              <a:gd name="connsiteX2486" fmla="*/ 1540054 w 5047226"/>
              <a:gd name="connsiteY2486" fmla="*/ 387576 h 1144516"/>
              <a:gd name="connsiteX2487" fmla="*/ 1540054 w 5047226"/>
              <a:gd name="connsiteY2487" fmla="*/ 377712 h 1144516"/>
              <a:gd name="connsiteX2488" fmla="*/ 1583809 w 5047226"/>
              <a:gd name="connsiteY2488" fmla="*/ 377712 h 1144516"/>
              <a:gd name="connsiteX2489" fmla="*/ 1583809 w 5047226"/>
              <a:gd name="connsiteY2489" fmla="*/ 351927 h 1144516"/>
              <a:gd name="connsiteX2490" fmla="*/ 1533998 w 5047226"/>
              <a:gd name="connsiteY2490" fmla="*/ 351927 h 1144516"/>
              <a:gd name="connsiteX2491" fmla="*/ 1533998 w 5047226"/>
              <a:gd name="connsiteY2491" fmla="*/ 341965 h 1144516"/>
              <a:gd name="connsiteX2492" fmla="*/ 1583809 w 5047226"/>
              <a:gd name="connsiteY2492" fmla="*/ 341965 h 1144516"/>
              <a:gd name="connsiteX2493" fmla="*/ 1383635 w 5047226"/>
              <a:gd name="connsiteY2493" fmla="*/ 316767 h 1144516"/>
              <a:gd name="connsiteX2494" fmla="*/ 1394281 w 5047226"/>
              <a:gd name="connsiteY2494" fmla="*/ 319502 h 1144516"/>
              <a:gd name="connsiteX2495" fmla="*/ 1383440 w 5047226"/>
              <a:gd name="connsiteY2495" fmla="*/ 348314 h 1144516"/>
              <a:gd name="connsiteX2496" fmla="*/ 1448097 w 5047226"/>
              <a:gd name="connsiteY2496" fmla="*/ 348314 h 1144516"/>
              <a:gd name="connsiteX2497" fmla="*/ 1444483 w 5047226"/>
              <a:gd name="connsiteY2497" fmla="*/ 467372 h 1144516"/>
              <a:gd name="connsiteX2498" fmla="*/ 1411080 w 5047226"/>
              <a:gd name="connsiteY2498" fmla="*/ 499993 h 1144516"/>
              <a:gd name="connsiteX2499" fmla="*/ 1397797 w 5047226"/>
              <a:gd name="connsiteY2499" fmla="*/ 500286 h 1144516"/>
              <a:gd name="connsiteX2500" fmla="*/ 1390082 w 5047226"/>
              <a:gd name="connsiteY2500" fmla="*/ 500384 h 1144516"/>
              <a:gd name="connsiteX2501" fmla="*/ 1379826 w 5047226"/>
              <a:gd name="connsiteY2501" fmla="*/ 500384 h 1144516"/>
              <a:gd name="connsiteX2502" fmla="*/ 1377287 w 5047226"/>
              <a:gd name="connsiteY2502" fmla="*/ 489347 h 1144516"/>
              <a:gd name="connsiteX2503" fmla="*/ 1409225 w 5047226"/>
              <a:gd name="connsiteY2503" fmla="*/ 489933 h 1144516"/>
              <a:gd name="connsiteX2504" fmla="*/ 1434032 w 5047226"/>
              <a:gd name="connsiteY2504" fmla="*/ 466200 h 1144516"/>
              <a:gd name="connsiteX2505" fmla="*/ 1437255 w 5047226"/>
              <a:gd name="connsiteY2505" fmla="*/ 358374 h 1144516"/>
              <a:gd name="connsiteX2506" fmla="*/ 1379240 w 5047226"/>
              <a:gd name="connsiteY2506" fmla="*/ 358374 h 1144516"/>
              <a:gd name="connsiteX2507" fmla="*/ 1362832 w 5047226"/>
              <a:gd name="connsiteY2507" fmla="*/ 391386 h 1144516"/>
              <a:gd name="connsiteX2508" fmla="*/ 1353651 w 5047226"/>
              <a:gd name="connsiteY2508" fmla="*/ 385525 h 1144516"/>
              <a:gd name="connsiteX2509" fmla="*/ 1383635 w 5047226"/>
              <a:gd name="connsiteY2509" fmla="*/ 316767 h 1144516"/>
              <a:gd name="connsiteX2510" fmla="*/ 1304426 w 5047226"/>
              <a:gd name="connsiteY2510" fmla="*/ 316767 h 1144516"/>
              <a:gd name="connsiteX2511" fmla="*/ 1315268 w 5047226"/>
              <a:gd name="connsiteY2511" fmla="*/ 319111 h 1144516"/>
              <a:gd name="connsiteX2512" fmla="*/ 1311263 w 5047226"/>
              <a:gd name="connsiteY2512" fmla="*/ 331417 h 1144516"/>
              <a:gd name="connsiteX2513" fmla="*/ 1305696 w 5047226"/>
              <a:gd name="connsiteY2513" fmla="*/ 348704 h 1144516"/>
              <a:gd name="connsiteX2514" fmla="*/ 1345447 w 5047226"/>
              <a:gd name="connsiteY2514" fmla="*/ 348704 h 1144516"/>
              <a:gd name="connsiteX2515" fmla="*/ 1345447 w 5047226"/>
              <a:gd name="connsiteY2515" fmla="*/ 500384 h 1144516"/>
              <a:gd name="connsiteX2516" fmla="*/ 1335094 w 5047226"/>
              <a:gd name="connsiteY2516" fmla="*/ 500384 h 1144516"/>
              <a:gd name="connsiteX2517" fmla="*/ 1335094 w 5047226"/>
              <a:gd name="connsiteY2517" fmla="*/ 484366 h 1144516"/>
              <a:gd name="connsiteX2518" fmla="*/ 1285283 w 5047226"/>
              <a:gd name="connsiteY2518" fmla="*/ 484366 h 1144516"/>
              <a:gd name="connsiteX2519" fmla="*/ 1285283 w 5047226"/>
              <a:gd name="connsiteY2519" fmla="*/ 501751 h 1144516"/>
              <a:gd name="connsiteX2520" fmla="*/ 1274833 w 5047226"/>
              <a:gd name="connsiteY2520" fmla="*/ 501751 h 1144516"/>
              <a:gd name="connsiteX2521" fmla="*/ 1274833 w 5047226"/>
              <a:gd name="connsiteY2521" fmla="*/ 348704 h 1144516"/>
              <a:gd name="connsiteX2522" fmla="*/ 1295245 w 5047226"/>
              <a:gd name="connsiteY2522" fmla="*/ 348704 h 1144516"/>
              <a:gd name="connsiteX2523" fmla="*/ 1304426 w 5047226"/>
              <a:gd name="connsiteY2523" fmla="*/ 316767 h 1144516"/>
              <a:gd name="connsiteX2524" fmla="*/ 4760029 w 5047226"/>
              <a:gd name="connsiteY2524" fmla="*/ 316376 h 1144516"/>
              <a:gd name="connsiteX2525" fmla="*/ 4770089 w 5047226"/>
              <a:gd name="connsiteY2525" fmla="*/ 316376 h 1144516"/>
              <a:gd name="connsiteX2526" fmla="*/ 4770089 w 5047226"/>
              <a:gd name="connsiteY2526" fmla="*/ 334738 h 1144516"/>
              <a:gd name="connsiteX2527" fmla="*/ 4817849 w 5047226"/>
              <a:gd name="connsiteY2527" fmla="*/ 334738 h 1144516"/>
              <a:gd name="connsiteX2528" fmla="*/ 4817849 w 5047226"/>
              <a:gd name="connsiteY2528" fmla="*/ 363550 h 1144516"/>
              <a:gd name="connsiteX2529" fmla="*/ 4835820 w 5047226"/>
              <a:gd name="connsiteY2529" fmla="*/ 363550 h 1144516"/>
              <a:gd name="connsiteX2530" fmla="*/ 4835820 w 5047226"/>
              <a:gd name="connsiteY2530" fmla="*/ 372340 h 1144516"/>
              <a:gd name="connsiteX2531" fmla="*/ 4817849 w 5047226"/>
              <a:gd name="connsiteY2531" fmla="*/ 372340 h 1144516"/>
              <a:gd name="connsiteX2532" fmla="*/ 4817849 w 5047226"/>
              <a:gd name="connsiteY2532" fmla="*/ 402129 h 1144516"/>
              <a:gd name="connsiteX2533" fmla="*/ 4770089 w 5047226"/>
              <a:gd name="connsiteY2533" fmla="*/ 402129 h 1144516"/>
              <a:gd name="connsiteX2534" fmla="*/ 4770089 w 5047226"/>
              <a:gd name="connsiteY2534" fmla="*/ 421956 h 1144516"/>
              <a:gd name="connsiteX2535" fmla="*/ 4822635 w 5047226"/>
              <a:gd name="connsiteY2535" fmla="*/ 421956 h 1144516"/>
              <a:gd name="connsiteX2536" fmla="*/ 4822635 w 5047226"/>
              <a:gd name="connsiteY2536" fmla="*/ 430746 h 1144516"/>
              <a:gd name="connsiteX2537" fmla="*/ 4770089 w 5047226"/>
              <a:gd name="connsiteY2537" fmla="*/ 430746 h 1144516"/>
              <a:gd name="connsiteX2538" fmla="*/ 4770089 w 5047226"/>
              <a:gd name="connsiteY2538" fmla="*/ 450963 h 1144516"/>
              <a:gd name="connsiteX2539" fmla="*/ 4828886 w 5047226"/>
              <a:gd name="connsiteY2539" fmla="*/ 450963 h 1144516"/>
              <a:gd name="connsiteX2540" fmla="*/ 4828886 w 5047226"/>
              <a:gd name="connsiteY2540" fmla="*/ 459753 h 1144516"/>
              <a:gd name="connsiteX2541" fmla="*/ 4770089 w 5047226"/>
              <a:gd name="connsiteY2541" fmla="*/ 459753 h 1144516"/>
              <a:gd name="connsiteX2542" fmla="*/ 4770089 w 5047226"/>
              <a:gd name="connsiteY2542" fmla="*/ 478213 h 1144516"/>
              <a:gd name="connsiteX2543" fmla="*/ 4760029 w 5047226"/>
              <a:gd name="connsiteY2543" fmla="*/ 478213 h 1144516"/>
              <a:gd name="connsiteX2544" fmla="*/ 4760029 w 5047226"/>
              <a:gd name="connsiteY2544" fmla="*/ 459753 h 1144516"/>
              <a:gd name="connsiteX2545" fmla="*/ 4709828 w 5047226"/>
              <a:gd name="connsiteY2545" fmla="*/ 459753 h 1144516"/>
              <a:gd name="connsiteX2546" fmla="*/ 4709828 w 5047226"/>
              <a:gd name="connsiteY2546" fmla="*/ 450963 h 1144516"/>
              <a:gd name="connsiteX2547" fmla="*/ 4760029 w 5047226"/>
              <a:gd name="connsiteY2547" fmla="*/ 450963 h 1144516"/>
              <a:gd name="connsiteX2548" fmla="*/ 4760029 w 5047226"/>
              <a:gd name="connsiteY2548" fmla="*/ 430746 h 1144516"/>
              <a:gd name="connsiteX2549" fmla="*/ 4716469 w 5047226"/>
              <a:gd name="connsiteY2549" fmla="*/ 430746 h 1144516"/>
              <a:gd name="connsiteX2550" fmla="*/ 4716469 w 5047226"/>
              <a:gd name="connsiteY2550" fmla="*/ 421956 h 1144516"/>
              <a:gd name="connsiteX2551" fmla="*/ 4760029 w 5047226"/>
              <a:gd name="connsiteY2551" fmla="*/ 421956 h 1144516"/>
              <a:gd name="connsiteX2552" fmla="*/ 4760029 w 5047226"/>
              <a:gd name="connsiteY2552" fmla="*/ 402129 h 1144516"/>
              <a:gd name="connsiteX2553" fmla="*/ 4719204 w 5047226"/>
              <a:gd name="connsiteY2553" fmla="*/ 402129 h 1144516"/>
              <a:gd name="connsiteX2554" fmla="*/ 4719204 w 5047226"/>
              <a:gd name="connsiteY2554" fmla="*/ 393339 h 1144516"/>
              <a:gd name="connsiteX2555" fmla="*/ 4760029 w 5047226"/>
              <a:gd name="connsiteY2555" fmla="*/ 393339 h 1144516"/>
              <a:gd name="connsiteX2556" fmla="*/ 4760029 w 5047226"/>
              <a:gd name="connsiteY2556" fmla="*/ 372340 h 1144516"/>
              <a:gd name="connsiteX2557" fmla="*/ 4709046 w 5047226"/>
              <a:gd name="connsiteY2557" fmla="*/ 372340 h 1144516"/>
              <a:gd name="connsiteX2558" fmla="*/ 4709046 w 5047226"/>
              <a:gd name="connsiteY2558" fmla="*/ 363550 h 1144516"/>
              <a:gd name="connsiteX2559" fmla="*/ 4760029 w 5047226"/>
              <a:gd name="connsiteY2559" fmla="*/ 363550 h 1144516"/>
              <a:gd name="connsiteX2560" fmla="*/ 4760029 w 5047226"/>
              <a:gd name="connsiteY2560" fmla="*/ 343528 h 1144516"/>
              <a:gd name="connsiteX2561" fmla="*/ 4719204 w 5047226"/>
              <a:gd name="connsiteY2561" fmla="*/ 343528 h 1144516"/>
              <a:gd name="connsiteX2562" fmla="*/ 4719204 w 5047226"/>
              <a:gd name="connsiteY2562" fmla="*/ 334738 h 1144516"/>
              <a:gd name="connsiteX2563" fmla="*/ 4760029 w 5047226"/>
              <a:gd name="connsiteY2563" fmla="*/ 334738 h 1144516"/>
              <a:gd name="connsiteX2564" fmla="*/ 2224863 w 5047226"/>
              <a:gd name="connsiteY2564" fmla="*/ 316376 h 1144516"/>
              <a:gd name="connsiteX2565" fmla="*/ 2235021 w 5047226"/>
              <a:gd name="connsiteY2565" fmla="*/ 316376 h 1144516"/>
              <a:gd name="connsiteX2566" fmla="*/ 2233849 w 5047226"/>
              <a:gd name="connsiteY2566" fmla="*/ 371949 h 1144516"/>
              <a:gd name="connsiteX2567" fmla="*/ 2288641 w 5047226"/>
              <a:gd name="connsiteY2567" fmla="*/ 371949 h 1144516"/>
              <a:gd name="connsiteX2568" fmla="*/ 2288641 w 5047226"/>
              <a:gd name="connsiteY2568" fmla="*/ 381326 h 1144516"/>
              <a:gd name="connsiteX2569" fmla="*/ 2254261 w 5047226"/>
              <a:gd name="connsiteY2569" fmla="*/ 381326 h 1144516"/>
              <a:gd name="connsiteX2570" fmla="*/ 2254261 w 5047226"/>
              <a:gd name="connsiteY2570" fmla="*/ 477138 h 1144516"/>
              <a:gd name="connsiteX2571" fmla="*/ 2265102 w 5047226"/>
              <a:gd name="connsiteY2571" fmla="*/ 489347 h 1144516"/>
              <a:gd name="connsiteX2572" fmla="*/ 2269498 w 5047226"/>
              <a:gd name="connsiteY2572" fmla="*/ 489347 h 1144516"/>
              <a:gd name="connsiteX2573" fmla="*/ 2282292 w 5047226"/>
              <a:gd name="connsiteY2573" fmla="*/ 475576 h 1144516"/>
              <a:gd name="connsiteX2574" fmla="*/ 2285027 w 5047226"/>
              <a:gd name="connsiteY2574" fmla="*/ 449401 h 1144516"/>
              <a:gd name="connsiteX2575" fmla="*/ 2294696 w 5047226"/>
              <a:gd name="connsiteY2575" fmla="*/ 452917 h 1144516"/>
              <a:gd name="connsiteX2576" fmla="*/ 2291864 w 5047226"/>
              <a:gd name="connsiteY2576" fmla="*/ 478603 h 1144516"/>
              <a:gd name="connsiteX2577" fmla="*/ 2269888 w 5047226"/>
              <a:gd name="connsiteY2577" fmla="*/ 499212 h 1144516"/>
              <a:gd name="connsiteX2578" fmla="*/ 2263247 w 5047226"/>
              <a:gd name="connsiteY2578" fmla="*/ 499212 h 1144516"/>
              <a:gd name="connsiteX2579" fmla="*/ 2244104 w 5047226"/>
              <a:gd name="connsiteY2579" fmla="*/ 479971 h 1144516"/>
              <a:gd name="connsiteX2580" fmla="*/ 2244104 w 5047226"/>
              <a:gd name="connsiteY2580" fmla="*/ 381326 h 1144516"/>
              <a:gd name="connsiteX2581" fmla="*/ 2233263 w 5047226"/>
              <a:gd name="connsiteY2581" fmla="*/ 381326 h 1144516"/>
              <a:gd name="connsiteX2582" fmla="*/ 2189312 w 5047226"/>
              <a:gd name="connsiteY2582" fmla="*/ 504583 h 1144516"/>
              <a:gd name="connsiteX2583" fmla="*/ 2180619 w 5047226"/>
              <a:gd name="connsiteY2583" fmla="*/ 497356 h 1144516"/>
              <a:gd name="connsiteX2584" fmla="*/ 2223496 w 5047226"/>
              <a:gd name="connsiteY2584" fmla="*/ 381326 h 1144516"/>
              <a:gd name="connsiteX2585" fmla="*/ 2201618 w 5047226"/>
              <a:gd name="connsiteY2585" fmla="*/ 381326 h 1144516"/>
              <a:gd name="connsiteX2586" fmla="*/ 2201618 w 5047226"/>
              <a:gd name="connsiteY2586" fmla="*/ 371949 h 1144516"/>
              <a:gd name="connsiteX2587" fmla="*/ 2223886 w 5047226"/>
              <a:gd name="connsiteY2587" fmla="*/ 371949 h 1144516"/>
              <a:gd name="connsiteX2588" fmla="*/ 2224863 w 5047226"/>
              <a:gd name="connsiteY2588" fmla="*/ 316376 h 1144516"/>
              <a:gd name="connsiteX2589" fmla="*/ 4085424 w 5047226"/>
              <a:gd name="connsiteY2589" fmla="*/ 315790 h 1144516"/>
              <a:gd name="connsiteX2590" fmla="*/ 4096265 w 5047226"/>
              <a:gd name="connsiteY2590" fmla="*/ 317939 h 1144516"/>
              <a:gd name="connsiteX2591" fmla="*/ 4085815 w 5047226"/>
              <a:gd name="connsiteY2591" fmla="*/ 343723 h 1144516"/>
              <a:gd name="connsiteX2592" fmla="*/ 4198524 w 5047226"/>
              <a:gd name="connsiteY2592" fmla="*/ 343723 h 1144516"/>
              <a:gd name="connsiteX2593" fmla="*/ 4198524 w 5047226"/>
              <a:gd name="connsiteY2593" fmla="*/ 353783 h 1144516"/>
              <a:gd name="connsiteX2594" fmla="*/ 4081420 w 5047226"/>
              <a:gd name="connsiteY2594" fmla="*/ 353783 h 1144516"/>
              <a:gd name="connsiteX2595" fmla="*/ 4053877 w 5047226"/>
              <a:gd name="connsiteY2595" fmla="*/ 399590 h 1144516"/>
              <a:gd name="connsiteX2596" fmla="*/ 4053877 w 5047226"/>
              <a:gd name="connsiteY2596" fmla="*/ 503607 h 1144516"/>
              <a:gd name="connsiteX2597" fmla="*/ 4043036 w 5047226"/>
              <a:gd name="connsiteY2597" fmla="*/ 503607 h 1144516"/>
              <a:gd name="connsiteX2598" fmla="*/ 4043036 w 5047226"/>
              <a:gd name="connsiteY2598" fmla="*/ 412580 h 1144516"/>
              <a:gd name="connsiteX2599" fmla="*/ 4017447 w 5047226"/>
              <a:gd name="connsiteY2599" fmla="*/ 438169 h 1144516"/>
              <a:gd name="connsiteX2600" fmla="*/ 4010024 w 5047226"/>
              <a:gd name="connsiteY2600" fmla="*/ 429574 h 1144516"/>
              <a:gd name="connsiteX2601" fmla="*/ 4069504 w 5047226"/>
              <a:gd name="connsiteY2601" fmla="*/ 353783 h 1144516"/>
              <a:gd name="connsiteX2602" fmla="*/ 4018619 w 5047226"/>
              <a:gd name="connsiteY2602" fmla="*/ 353783 h 1144516"/>
              <a:gd name="connsiteX2603" fmla="*/ 4018619 w 5047226"/>
              <a:gd name="connsiteY2603" fmla="*/ 343723 h 1144516"/>
              <a:gd name="connsiteX2604" fmla="*/ 4074290 w 5047226"/>
              <a:gd name="connsiteY2604" fmla="*/ 343723 h 1144516"/>
              <a:gd name="connsiteX2605" fmla="*/ 4085424 w 5047226"/>
              <a:gd name="connsiteY2605" fmla="*/ 315790 h 1144516"/>
              <a:gd name="connsiteX2606" fmla="*/ 2003300 w 5047226"/>
              <a:gd name="connsiteY2606" fmla="*/ 315790 h 1144516"/>
              <a:gd name="connsiteX2607" fmla="*/ 2013946 w 5047226"/>
              <a:gd name="connsiteY2607" fmla="*/ 315790 h 1144516"/>
              <a:gd name="connsiteX2608" fmla="*/ 2015313 w 5047226"/>
              <a:gd name="connsiteY2608" fmla="*/ 355151 h 1144516"/>
              <a:gd name="connsiteX2609" fmla="*/ 2082900 w 5047226"/>
              <a:gd name="connsiteY2609" fmla="*/ 355151 h 1144516"/>
              <a:gd name="connsiteX2610" fmla="*/ 2082900 w 5047226"/>
              <a:gd name="connsiteY2610" fmla="*/ 364917 h 1144516"/>
              <a:gd name="connsiteX2611" fmla="*/ 2015704 w 5047226"/>
              <a:gd name="connsiteY2611" fmla="*/ 364917 h 1144516"/>
              <a:gd name="connsiteX2612" fmla="*/ 2027131 w 5047226"/>
              <a:gd name="connsiteY2612" fmla="*/ 444810 h 1144516"/>
              <a:gd name="connsiteX2613" fmla="*/ 2059752 w 5047226"/>
              <a:gd name="connsiteY2613" fmla="*/ 386795 h 1144516"/>
              <a:gd name="connsiteX2614" fmla="*/ 2069910 w 5047226"/>
              <a:gd name="connsiteY2614" fmla="*/ 390800 h 1144516"/>
              <a:gd name="connsiteX2615" fmla="*/ 2030940 w 5047226"/>
              <a:gd name="connsiteY2615" fmla="*/ 456921 h 1144516"/>
              <a:gd name="connsiteX2616" fmla="*/ 2057506 w 5047226"/>
              <a:gd name="connsiteY2616" fmla="*/ 492179 h 1144516"/>
              <a:gd name="connsiteX2617" fmla="*/ 2069519 w 5047226"/>
              <a:gd name="connsiteY2617" fmla="*/ 479580 h 1144516"/>
              <a:gd name="connsiteX2618" fmla="*/ 2074500 w 5047226"/>
              <a:gd name="connsiteY2618" fmla="*/ 454186 h 1144516"/>
              <a:gd name="connsiteX2619" fmla="*/ 2084560 w 5047226"/>
              <a:gd name="connsiteY2619" fmla="*/ 457995 h 1144516"/>
              <a:gd name="connsiteX2620" fmla="*/ 2079091 w 5047226"/>
              <a:gd name="connsiteY2620" fmla="*/ 483975 h 1144516"/>
              <a:gd name="connsiteX2621" fmla="*/ 2057311 w 5047226"/>
              <a:gd name="connsiteY2621" fmla="*/ 502728 h 1144516"/>
              <a:gd name="connsiteX2622" fmla="*/ 2022736 w 5047226"/>
              <a:gd name="connsiteY2622" fmla="*/ 466395 h 1144516"/>
              <a:gd name="connsiteX2623" fmla="*/ 1985329 w 5047226"/>
              <a:gd name="connsiteY2623" fmla="*/ 500188 h 1144516"/>
              <a:gd name="connsiteX2624" fmla="*/ 1977515 w 5047226"/>
              <a:gd name="connsiteY2624" fmla="*/ 491789 h 1144516"/>
              <a:gd name="connsiteX2625" fmla="*/ 2018927 w 5047226"/>
              <a:gd name="connsiteY2625" fmla="*/ 454772 h 1144516"/>
              <a:gd name="connsiteX2626" fmla="*/ 2005156 w 5047226"/>
              <a:gd name="connsiteY2626" fmla="*/ 364917 h 1144516"/>
              <a:gd name="connsiteX2627" fmla="*/ 1926533 w 5047226"/>
              <a:gd name="connsiteY2627" fmla="*/ 364917 h 1144516"/>
              <a:gd name="connsiteX2628" fmla="*/ 1926533 w 5047226"/>
              <a:gd name="connsiteY2628" fmla="*/ 398320 h 1144516"/>
              <a:gd name="connsiteX2629" fmla="*/ 1982497 w 5047226"/>
              <a:gd name="connsiteY2629" fmla="*/ 398320 h 1144516"/>
              <a:gd name="connsiteX2630" fmla="*/ 1980348 w 5047226"/>
              <a:gd name="connsiteY2630" fmla="*/ 451745 h 1144516"/>
              <a:gd name="connsiteX2631" fmla="*/ 1954466 w 5047226"/>
              <a:gd name="connsiteY2631" fmla="*/ 479775 h 1144516"/>
              <a:gd name="connsiteX2632" fmla="*/ 1936885 w 5047226"/>
              <a:gd name="connsiteY2632" fmla="*/ 479971 h 1144516"/>
              <a:gd name="connsiteX2633" fmla="*/ 1934541 w 5047226"/>
              <a:gd name="connsiteY2633" fmla="*/ 468739 h 1144516"/>
              <a:gd name="connsiteX2634" fmla="*/ 1942355 w 5047226"/>
              <a:gd name="connsiteY2634" fmla="*/ 469227 h 1144516"/>
              <a:gd name="connsiteX2635" fmla="*/ 1946945 w 5047226"/>
              <a:gd name="connsiteY2635" fmla="*/ 469325 h 1144516"/>
              <a:gd name="connsiteX2636" fmla="*/ 1952903 w 5047226"/>
              <a:gd name="connsiteY2636" fmla="*/ 469325 h 1144516"/>
              <a:gd name="connsiteX2637" fmla="*/ 1969702 w 5047226"/>
              <a:gd name="connsiteY2637" fmla="*/ 452526 h 1144516"/>
              <a:gd name="connsiteX2638" fmla="*/ 1971753 w 5047226"/>
              <a:gd name="connsiteY2638" fmla="*/ 408184 h 1144516"/>
              <a:gd name="connsiteX2639" fmla="*/ 1926533 w 5047226"/>
              <a:gd name="connsiteY2639" fmla="*/ 408184 h 1144516"/>
              <a:gd name="connsiteX2640" fmla="*/ 1921747 w 5047226"/>
              <a:gd name="connsiteY2640" fmla="*/ 463465 h 1144516"/>
              <a:gd name="connsiteX2641" fmla="*/ 1903483 w 5047226"/>
              <a:gd name="connsiteY2641" fmla="*/ 504388 h 1144516"/>
              <a:gd name="connsiteX2642" fmla="*/ 1894693 w 5047226"/>
              <a:gd name="connsiteY2642" fmla="*/ 496965 h 1144516"/>
              <a:gd name="connsiteX2643" fmla="*/ 1912078 w 5047226"/>
              <a:gd name="connsiteY2643" fmla="*/ 457116 h 1144516"/>
              <a:gd name="connsiteX2644" fmla="*/ 1915887 w 5047226"/>
              <a:gd name="connsiteY2644" fmla="*/ 397343 h 1144516"/>
              <a:gd name="connsiteX2645" fmla="*/ 1915887 w 5047226"/>
              <a:gd name="connsiteY2645" fmla="*/ 355151 h 1144516"/>
              <a:gd name="connsiteX2646" fmla="*/ 2004472 w 5047226"/>
              <a:gd name="connsiteY2646" fmla="*/ 355151 h 1144516"/>
              <a:gd name="connsiteX2647" fmla="*/ 2003300 w 5047226"/>
              <a:gd name="connsiteY2647" fmla="*/ 315790 h 1144516"/>
              <a:gd name="connsiteX2648" fmla="*/ 3260898 w 5047226"/>
              <a:gd name="connsiteY2648" fmla="*/ 315497 h 1144516"/>
              <a:gd name="connsiteX2649" fmla="*/ 3271836 w 5047226"/>
              <a:gd name="connsiteY2649" fmla="*/ 315497 h 1144516"/>
              <a:gd name="connsiteX2650" fmla="*/ 3271836 w 5047226"/>
              <a:gd name="connsiteY2650" fmla="*/ 358374 h 1144516"/>
              <a:gd name="connsiteX2651" fmla="*/ 3348311 w 5047226"/>
              <a:gd name="connsiteY2651" fmla="*/ 358374 h 1144516"/>
              <a:gd name="connsiteX2652" fmla="*/ 3348311 w 5047226"/>
              <a:gd name="connsiteY2652" fmla="*/ 443345 h 1144516"/>
              <a:gd name="connsiteX2653" fmla="*/ 3337470 w 5047226"/>
              <a:gd name="connsiteY2653" fmla="*/ 443345 h 1144516"/>
              <a:gd name="connsiteX2654" fmla="*/ 3337470 w 5047226"/>
              <a:gd name="connsiteY2654" fmla="*/ 432797 h 1144516"/>
              <a:gd name="connsiteX2655" fmla="*/ 3271836 w 5047226"/>
              <a:gd name="connsiteY2655" fmla="*/ 432797 h 1144516"/>
              <a:gd name="connsiteX2656" fmla="*/ 3271836 w 5047226"/>
              <a:gd name="connsiteY2656" fmla="*/ 505560 h 1144516"/>
              <a:gd name="connsiteX2657" fmla="*/ 3260898 w 5047226"/>
              <a:gd name="connsiteY2657" fmla="*/ 505560 h 1144516"/>
              <a:gd name="connsiteX2658" fmla="*/ 3260898 w 5047226"/>
              <a:gd name="connsiteY2658" fmla="*/ 432797 h 1144516"/>
              <a:gd name="connsiteX2659" fmla="*/ 3195460 w 5047226"/>
              <a:gd name="connsiteY2659" fmla="*/ 432797 h 1144516"/>
              <a:gd name="connsiteX2660" fmla="*/ 3195460 w 5047226"/>
              <a:gd name="connsiteY2660" fmla="*/ 443345 h 1144516"/>
              <a:gd name="connsiteX2661" fmla="*/ 3184618 w 5047226"/>
              <a:gd name="connsiteY2661" fmla="*/ 443345 h 1144516"/>
              <a:gd name="connsiteX2662" fmla="*/ 3184618 w 5047226"/>
              <a:gd name="connsiteY2662" fmla="*/ 358374 h 1144516"/>
              <a:gd name="connsiteX2663" fmla="*/ 3260898 w 5047226"/>
              <a:gd name="connsiteY2663" fmla="*/ 358374 h 1144516"/>
              <a:gd name="connsiteX2664" fmla="*/ 742141 w 5047226"/>
              <a:gd name="connsiteY2664" fmla="*/ 315497 h 1144516"/>
              <a:gd name="connsiteX2665" fmla="*/ 759525 w 5047226"/>
              <a:gd name="connsiteY2665" fmla="*/ 341575 h 1144516"/>
              <a:gd name="connsiteX2666" fmla="*/ 750052 w 5047226"/>
              <a:gd name="connsiteY2666" fmla="*/ 347142 h 1144516"/>
              <a:gd name="connsiteX2667" fmla="*/ 733253 w 5047226"/>
              <a:gd name="connsiteY2667" fmla="*/ 320771 h 1144516"/>
              <a:gd name="connsiteX2668" fmla="*/ 298624 w 5047226"/>
              <a:gd name="connsiteY2668" fmla="*/ 315497 h 1144516"/>
              <a:gd name="connsiteX2669" fmla="*/ 309562 w 5047226"/>
              <a:gd name="connsiteY2669" fmla="*/ 315497 h 1144516"/>
              <a:gd name="connsiteX2670" fmla="*/ 309562 w 5047226"/>
              <a:gd name="connsiteY2670" fmla="*/ 358374 h 1144516"/>
              <a:gd name="connsiteX2671" fmla="*/ 386037 w 5047226"/>
              <a:gd name="connsiteY2671" fmla="*/ 358374 h 1144516"/>
              <a:gd name="connsiteX2672" fmla="*/ 386037 w 5047226"/>
              <a:gd name="connsiteY2672" fmla="*/ 443345 h 1144516"/>
              <a:gd name="connsiteX2673" fmla="*/ 375196 w 5047226"/>
              <a:gd name="connsiteY2673" fmla="*/ 443345 h 1144516"/>
              <a:gd name="connsiteX2674" fmla="*/ 375196 w 5047226"/>
              <a:gd name="connsiteY2674" fmla="*/ 432797 h 1144516"/>
              <a:gd name="connsiteX2675" fmla="*/ 309562 w 5047226"/>
              <a:gd name="connsiteY2675" fmla="*/ 432797 h 1144516"/>
              <a:gd name="connsiteX2676" fmla="*/ 309562 w 5047226"/>
              <a:gd name="connsiteY2676" fmla="*/ 505560 h 1144516"/>
              <a:gd name="connsiteX2677" fmla="*/ 298624 w 5047226"/>
              <a:gd name="connsiteY2677" fmla="*/ 505560 h 1144516"/>
              <a:gd name="connsiteX2678" fmla="*/ 298624 w 5047226"/>
              <a:gd name="connsiteY2678" fmla="*/ 432797 h 1144516"/>
              <a:gd name="connsiteX2679" fmla="*/ 233186 w 5047226"/>
              <a:gd name="connsiteY2679" fmla="*/ 432797 h 1144516"/>
              <a:gd name="connsiteX2680" fmla="*/ 233186 w 5047226"/>
              <a:gd name="connsiteY2680" fmla="*/ 443345 h 1144516"/>
              <a:gd name="connsiteX2681" fmla="*/ 222345 w 5047226"/>
              <a:gd name="connsiteY2681" fmla="*/ 443345 h 1144516"/>
              <a:gd name="connsiteX2682" fmla="*/ 222345 w 5047226"/>
              <a:gd name="connsiteY2682" fmla="*/ 358374 h 1144516"/>
              <a:gd name="connsiteX2683" fmla="*/ 298624 w 5047226"/>
              <a:gd name="connsiteY2683" fmla="*/ 358374 h 1144516"/>
              <a:gd name="connsiteX2684" fmla="*/ 2157667 w 5047226"/>
              <a:gd name="connsiteY2684" fmla="*/ 315302 h 1144516"/>
              <a:gd name="connsiteX2685" fmla="*/ 2164309 w 5047226"/>
              <a:gd name="connsiteY2685" fmla="*/ 340305 h 1144516"/>
              <a:gd name="connsiteX2686" fmla="*/ 2154053 w 5047226"/>
              <a:gd name="connsiteY2686" fmla="*/ 342356 h 1144516"/>
              <a:gd name="connsiteX2687" fmla="*/ 2147705 w 5047226"/>
              <a:gd name="connsiteY2687" fmla="*/ 317353 h 1144516"/>
              <a:gd name="connsiteX2688" fmla="*/ 1095802 w 5047226"/>
              <a:gd name="connsiteY2688" fmla="*/ 314911 h 1144516"/>
              <a:gd name="connsiteX2689" fmla="*/ 1106545 w 5047226"/>
              <a:gd name="connsiteY2689" fmla="*/ 318134 h 1144516"/>
              <a:gd name="connsiteX2690" fmla="*/ 1096583 w 5047226"/>
              <a:gd name="connsiteY2690" fmla="*/ 338352 h 1144516"/>
              <a:gd name="connsiteX2691" fmla="*/ 1228826 w 5047226"/>
              <a:gd name="connsiteY2691" fmla="*/ 338352 h 1144516"/>
              <a:gd name="connsiteX2692" fmla="*/ 1228826 w 5047226"/>
              <a:gd name="connsiteY2692" fmla="*/ 348118 h 1144516"/>
              <a:gd name="connsiteX2693" fmla="*/ 1159775 w 5047226"/>
              <a:gd name="connsiteY2693" fmla="*/ 348118 h 1144516"/>
              <a:gd name="connsiteX2694" fmla="*/ 1159775 w 5047226"/>
              <a:gd name="connsiteY2694" fmla="*/ 386795 h 1144516"/>
              <a:gd name="connsiteX2695" fmla="*/ 1225408 w 5047226"/>
              <a:gd name="connsiteY2695" fmla="*/ 386795 h 1144516"/>
              <a:gd name="connsiteX2696" fmla="*/ 1225408 w 5047226"/>
              <a:gd name="connsiteY2696" fmla="*/ 396562 h 1144516"/>
              <a:gd name="connsiteX2697" fmla="*/ 1159775 w 5047226"/>
              <a:gd name="connsiteY2697" fmla="*/ 396562 h 1144516"/>
              <a:gd name="connsiteX2698" fmla="*/ 1159775 w 5047226"/>
              <a:gd name="connsiteY2698" fmla="*/ 442564 h 1144516"/>
              <a:gd name="connsiteX2699" fmla="*/ 1237421 w 5047226"/>
              <a:gd name="connsiteY2699" fmla="*/ 442564 h 1144516"/>
              <a:gd name="connsiteX2700" fmla="*/ 1237421 w 5047226"/>
              <a:gd name="connsiteY2700" fmla="*/ 452526 h 1144516"/>
              <a:gd name="connsiteX2701" fmla="*/ 1159775 w 5047226"/>
              <a:gd name="connsiteY2701" fmla="*/ 452526 h 1144516"/>
              <a:gd name="connsiteX2702" fmla="*/ 1159775 w 5047226"/>
              <a:gd name="connsiteY2702" fmla="*/ 505365 h 1144516"/>
              <a:gd name="connsiteX2703" fmla="*/ 1148836 w 5047226"/>
              <a:gd name="connsiteY2703" fmla="*/ 505365 h 1144516"/>
              <a:gd name="connsiteX2704" fmla="*/ 1148836 w 5047226"/>
              <a:gd name="connsiteY2704" fmla="*/ 452526 h 1144516"/>
              <a:gd name="connsiteX2705" fmla="*/ 1048140 w 5047226"/>
              <a:gd name="connsiteY2705" fmla="*/ 452526 h 1144516"/>
              <a:gd name="connsiteX2706" fmla="*/ 1048140 w 5047226"/>
              <a:gd name="connsiteY2706" fmla="*/ 442564 h 1144516"/>
              <a:gd name="connsiteX2707" fmla="*/ 1079589 w 5047226"/>
              <a:gd name="connsiteY2707" fmla="*/ 442564 h 1144516"/>
              <a:gd name="connsiteX2708" fmla="*/ 1079589 w 5047226"/>
              <a:gd name="connsiteY2708" fmla="*/ 386795 h 1144516"/>
              <a:gd name="connsiteX2709" fmla="*/ 1148836 w 5047226"/>
              <a:gd name="connsiteY2709" fmla="*/ 386795 h 1144516"/>
              <a:gd name="connsiteX2710" fmla="*/ 1148836 w 5047226"/>
              <a:gd name="connsiteY2710" fmla="*/ 348118 h 1144516"/>
              <a:gd name="connsiteX2711" fmla="*/ 1091016 w 5047226"/>
              <a:gd name="connsiteY2711" fmla="*/ 348118 h 1144516"/>
              <a:gd name="connsiteX2712" fmla="*/ 1059762 w 5047226"/>
              <a:gd name="connsiteY2712" fmla="*/ 390311 h 1144516"/>
              <a:gd name="connsiteX2713" fmla="*/ 1051167 w 5047226"/>
              <a:gd name="connsiteY2713" fmla="*/ 382595 h 1144516"/>
              <a:gd name="connsiteX2714" fmla="*/ 1095802 w 5047226"/>
              <a:gd name="connsiteY2714" fmla="*/ 314911 h 1144516"/>
              <a:gd name="connsiteX2715" fmla="*/ 4322177 w 5047226"/>
              <a:gd name="connsiteY2715" fmla="*/ 314325 h 1144516"/>
              <a:gd name="connsiteX2716" fmla="*/ 4334093 w 5047226"/>
              <a:gd name="connsiteY2716" fmla="*/ 316767 h 1144516"/>
              <a:gd name="connsiteX2717" fmla="*/ 4332921 w 5047226"/>
              <a:gd name="connsiteY2717" fmla="*/ 318427 h 1144516"/>
              <a:gd name="connsiteX2718" fmla="*/ 4330381 w 5047226"/>
              <a:gd name="connsiteY2718" fmla="*/ 321748 h 1144516"/>
              <a:gd name="connsiteX2719" fmla="*/ 4417990 w 5047226"/>
              <a:gd name="connsiteY2719" fmla="*/ 386795 h 1144516"/>
              <a:gd name="connsiteX2720" fmla="*/ 4410762 w 5047226"/>
              <a:gd name="connsiteY2720" fmla="*/ 396367 h 1144516"/>
              <a:gd name="connsiteX2721" fmla="*/ 4324130 w 5047226"/>
              <a:gd name="connsiteY2721" fmla="*/ 329366 h 1144516"/>
              <a:gd name="connsiteX2722" fmla="*/ 4236131 w 5047226"/>
              <a:gd name="connsiteY2722" fmla="*/ 398125 h 1144516"/>
              <a:gd name="connsiteX2723" fmla="*/ 4228513 w 5047226"/>
              <a:gd name="connsiteY2723" fmla="*/ 389139 h 1144516"/>
              <a:gd name="connsiteX2724" fmla="*/ 4322177 w 5047226"/>
              <a:gd name="connsiteY2724" fmla="*/ 314325 h 1144516"/>
              <a:gd name="connsiteX2725" fmla="*/ 2162844 w 5047226"/>
              <a:gd name="connsiteY2725" fmla="*/ 154219 h 1144516"/>
              <a:gd name="connsiteX2726" fmla="*/ 2162551 w 5047226"/>
              <a:gd name="connsiteY2726" fmla="*/ 159395 h 1144516"/>
              <a:gd name="connsiteX2727" fmla="*/ 2162648 w 5047226"/>
              <a:gd name="connsiteY2727" fmla="*/ 164278 h 1144516"/>
              <a:gd name="connsiteX2728" fmla="*/ 2107270 w 5047226"/>
              <a:gd name="connsiteY2728" fmla="*/ 173069 h 1144516"/>
              <a:gd name="connsiteX2729" fmla="*/ 2105219 w 5047226"/>
              <a:gd name="connsiteY2729" fmla="*/ 162813 h 1144516"/>
              <a:gd name="connsiteX2730" fmla="*/ 2162844 w 5047226"/>
              <a:gd name="connsiteY2730" fmla="*/ 154219 h 1144516"/>
              <a:gd name="connsiteX2731" fmla="*/ 2549081 w 5047226"/>
              <a:gd name="connsiteY2731" fmla="*/ 146796 h 1144516"/>
              <a:gd name="connsiteX2732" fmla="*/ 2587269 w 5047226"/>
              <a:gd name="connsiteY2732" fmla="*/ 180589 h 1144516"/>
              <a:gd name="connsiteX2733" fmla="*/ 2579162 w 5047226"/>
              <a:gd name="connsiteY2733" fmla="*/ 188696 h 1144516"/>
              <a:gd name="connsiteX2734" fmla="*/ 2561484 w 5047226"/>
              <a:gd name="connsiteY2734" fmla="*/ 170773 h 1144516"/>
              <a:gd name="connsiteX2735" fmla="*/ 2542341 w 5047226"/>
              <a:gd name="connsiteY2735" fmla="*/ 153828 h 1144516"/>
              <a:gd name="connsiteX2736" fmla="*/ 1910906 w 5047226"/>
              <a:gd name="connsiteY2736" fmla="*/ 146796 h 1144516"/>
              <a:gd name="connsiteX2737" fmla="*/ 1949094 w 5047226"/>
              <a:gd name="connsiteY2737" fmla="*/ 180589 h 1144516"/>
              <a:gd name="connsiteX2738" fmla="*/ 1940987 w 5047226"/>
              <a:gd name="connsiteY2738" fmla="*/ 188696 h 1144516"/>
              <a:gd name="connsiteX2739" fmla="*/ 1923309 w 5047226"/>
              <a:gd name="connsiteY2739" fmla="*/ 170773 h 1144516"/>
              <a:gd name="connsiteX2740" fmla="*/ 1904166 w 5047226"/>
              <a:gd name="connsiteY2740" fmla="*/ 153828 h 1144516"/>
              <a:gd name="connsiteX2741" fmla="*/ 1282256 w 5047226"/>
              <a:gd name="connsiteY2741" fmla="*/ 146796 h 1144516"/>
              <a:gd name="connsiteX2742" fmla="*/ 1320444 w 5047226"/>
              <a:gd name="connsiteY2742" fmla="*/ 180589 h 1144516"/>
              <a:gd name="connsiteX2743" fmla="*/ 1312337 w 5047226"/>
              <a:gd name="connsiteY2743" fmla="*/ 188696 h 1144516"/>
              <a:gd name="connsiteX2744" fmla="*/ 1294659 w 5047226"/>
              <a:gd name="connsiteY2744" fmla="*/ 170773 h 1144516"/>
              <a:gd name="connsiteX2745" fmla="*/ 1275516 w 5047226"/>
              <a:gd name="connsiteY2745" fmla="*/ 153828 h 1144516"/>
              <a:gd name="connsiteX2746" fmla="*/ 3501213 w 5047226"/>
              <a:gd name="connsiteY2746" fmla="*/ 137224 h 1144516"/>
              <a:gd name="connsiteX2747" fmla="*/ 3563819 w 5047226"/>
              <a:gd name="connsiteY2747" fmla="*/ 177854 h 1144516"/>
              <a:gd name="connsiteX2748" fmla="*/ 3556591 w 5047226"/>
              <a:gd name="connsiteY2748" fmla="*/ 186840 h 1144516"/>
              <a:gd name="connsiteX2749" fmla="*/ 3494181 w 5047226"/>
              <a:gd name="connsiteY2749" fmla="*/ 145428 h 1144516"/>
              <a:gd name="connsiteX2750" fmla="*/ 3448374 w 5047226"/>
              <a:gd name="connsiteY2750" fmla="*/ 137029 h 1144516"/>
              <a:gd name="connsiteX2751" fmla="*/ 3456579 w 5047226"/>
              <a:gd name="connsiteY2751" fmla="*/ 145428 h 1144516"/>
              <a:gd name="connsiteX2752" fmla="*/ 3391434 w 5047226"/>
              <a:gd name="connsiteY2752" fmla="*/ 187426 h 1144516"/>
              <a:gd name="connsiteX2753" fmla="*/ 3384206 w 5047226"/>
              <a:gd name="connsiteY2753" fmla="*/ 178050 h 1144516"/>
              <a:gd name="connsiteX2754" fmla="*/ 3448374 w 5047226"/>
              <a:gd name="connsiteY2754" fmla="*/ 137029 h 1144516"/>
              <a:gd name="connsiteX2755" fmla="*/ 4876013 w 5047226"/>
              <a:gd name="connsiteY2755" fmla="*/ 127848 h 1144516"/>
              <a:gd name="connsiteX2756" fmla="*/ 4886366 w 5047226"/>
              <a:gd name="connsiteY2756" fmla="*/ 131266 h 1144516"/>
              <a:gd name="connsiteX2757" fmla="*/ 4868004 w 5047226"/>
              <a:gd name="connsiteY2757" fmla="*/ 179222 h 1144516"/>
              <a:gd name="connsiteX2758" fmla="*/ 4857358 w 5047226"/>
              <a:gd name="connsiteY2758" fmla="*/ 175022 h 1144516"/>
              <a:gd name="connsiteX2759" fmla="*/ 4876013 w 5047226"/>
              <a:gd name="connsiteY2759" fmla="*/ 127848 h 1144516"/>
              <a:gd name="connsiteX2760" fmla="*/ 4030046 w 5047226"/>
              <a:gd name="connsiteY2760" fmla="*/ 127262 h 1144516"/>
              <a:gd name="connsiteX2761" fmla="*/ 4039227 w 5047226"/>
              <a:gd name="connsiteY2761" fmla="*/ 131462 h 1144516"/>
              <a:gd name="connsiteX2762" fmla="*/ 4019693 w 5047226"/>
              <a:gd name="connsiteY2762" fmla="*/ 169064 h 1144516"/>
              <a:gd name="connsiteX2763" fmla="*/ 4010610 w 5047226"/>
              <a:gd name="connsiteY2763" fmla="*/ 164278 h 1144516"/>
              <a:gd name="connsiteX2764" fmla="*/ 4030046 w 5047226"/>
              <a:gd name="connsiteY2764" fmla="*/ 127262 h 1144516"/>
              <a:gd name="connsiteX2765" fmla="*/ 1067771 w 5047226"/>
              <a:gd name="connsiteY2765" fmla="*/ 127262 h 1144516"/>
              <a:gd name="connsiteX2766" fmla="*/ 1076952 w 5047226"/>
              <a:gd name="connsiteY2766" fmla="*/ 131462 h 1144516"/>
              <a:gd name="connsiteX2767" fmla="*/ 1057418 w 5047226"/>
              <a:gd name="connsiteY2767" fmla="*/ 169064 h 1144516"/>
              <a:gd name="connsiteX2768" fmla="*/ 1048335 w 5047226"/>
              <a:gd name="connsiteY2768" fmla="*/ 164278 h 1144516"/>
              <a:gd name="connsiteX2769" fmla="*/ 1067771 w 5047226"/>
              <a:gd name="connsiteY2769" fmla="*/ 127262 h 1144516"/>
              <a:gd name="connsiteX2770" fmla="*/ 4907560 w 5047226"/>
              <a:gd name="connsiteY2770" fmla="*/ 125992 h 1144516"/>
              <a:gd name="connsiteX2771" fmla="*/ 4918206 w 5047226"/>
              <a:gd name="connsiteY2771" fmla="*/ 125992 h 1144516"/>
              <a:gd name="connsiteX2772" fmla="*/ 4918206 w 5047226"/>
              <a:gd name="connsiteY2772" fmla="*/ 159200 h 1144516"/>
              <a:gd name="connsiteX2773" fmla="*/ 4922015 w 5047226"/>
              <a:gd name="connsiteY2773" fmla="*/ 170725 h 1144516"/>
              <a:gd name="connsiteX2774" fmla="*/ 4935395 w 5047226"/>
              <a:gd name="connsiteY2774" fmla="*/ 174045 h 1144516"/>
              <a:gd name="connsiteX2775" fmla="*/ 4968407 w 5047226"/>
              <a:gd name="connsiteY2775" fmla="*/ 174045 h 1144516"/>
              <a:gd name="connsiteX2776" fmla="*/ 4990187 w 5047226"/>
              <a:gd name="connsiteY2776" fmla="*/ 159200 h 1144516"/>
              <a:gd name="connsiteX2777" fmla="*/ 4993215 w 5047226"/>
              <a:gd name="connsiteY2777" fmla="*/ 141619 h 1144516"/>
              <a:gd name="connsiteX2778" fmla="*/ 5003959 w 5047226"/>
              <a:gd name="connsiteY2778" fmla="*/ 145038 h 1144516"/>
              <a:gd name="connsiteX2779" fmla="*/ 4999173 w 5047226"/>
              <a:gd name="connsiteY2779" fmla="*/ 166036 h 1144516"/>
              <a:gd name="connsiteX2780" fmla="*/ 4969775 w 5047226"/>
              <a:gd name="connsiteY2780" fmla="*/ 184007 h 1144516"/>
              <a:gd name="connsiteX2781" fmla="*/ 4931782 w 5047226"/>
              <a:gd name="connsiteY2781" fmla="*/ 184007 h 1144516"/>
              <a:gd name="connsiteX2782" fmla="*/ 4907560 w 5047226"/>
              <a:gd name="connsiteY2782" fmla="*/ 161055 h 1144516"/>
              <a:gd name="connsiteX2783" fmla="*/ 4081420 w 5047226"/>
              <a:gd name="connsiteY2783" fmla="*/ 125797 h 1144516"/>
              <a:gd name="connsiteX2784" fmla="*/ 4101637 w 5047226"/>
              <a:gd name="connsiteY2784" fmla="*/ 154023 h 1144516"/>
              <a:gd name="connsiteX2785" fmla="*/ 4093042 w 5047226"/>
              <a:gd name="connsiteY2785" fmla="*/ 160079 h 1144516"/>
              <a:gd name="connsiteX2786" fmla="*/ 4073508 w 5047226"/>
              <a:gd name="connsiteY2786" fmla="*/ 131266 h 1144516"/>
              <a:gd name="connsiteX2787" fmla="*/ 1119145 w 5047226"/>
              <a:gd name="connsiteY2787" fmla="*/ 125797 h 1144516"/>
              <a:gd name="connsiteX2788" fmla="*/ 1139362 w 5047226"/>
              <a:gd name="connsiteY2788" fmla="*/ 154023 h 1144516"/>
              <a:gd name="connsiteX2789" fmla="*/ 1130767 w 5047226"/>
              <a:gd name="connsiteY2789" fmla="*/ 160079 h 1144516"/>
              <a:gd name="connsiteX2790" fmla="*/ 1111233 w 5047226"/>
              <a:gd name="connsiteY2790" fmla="*/ 131266 h 1144516"/>
              <a:gd name="connsiteX2791" fmla="*/ 5015972 w 5047226"/>
              <a:gd name="connsiteY2791" fmla="*/ 123453 h 1144516"/>
              <a:gd name="connsiteX2792" fmla="*/ 5046640 w 5047226"/>
              <a:gd name="connsiteY2792" fmla="*/ 162032 h 1144516"/>
              <a:gd name="connsiteX2793" fmla="*/ 5037557 w 5047226"/>
              <a:gd name="connsiteY2793" fmla="*/ 168674 h 1144516"/>
              <a:gd name="connsiteX2794" fmla="*/ 5007572 w 5047226"/>
              <a:gd name="connsiteY2794" fmla="*/ 129411 h 1144516"/>
              <a:gd name="connsiteX2795" fmla="*/ 1787206 w 5047226"/>
              <a:gd name="connsiteY2795" fmla="*/ 117398 h 1144516"/>
              <a:gd name="connsiteX2796" fmla="*/ 1787206 w 5047226"/>
              <a:gd name="connsiteY2796" fmla="*/ 146405 h 1144516"/>
              <a:gd name="connsiteX2797" fmla="*/ 1825395 w 5047226"/>
              <a:gd name="connsiteY2797" fmla="*/ 146405 h 1144516"/>
              <a:gd name="connsiteX2798" fmla="*/ 1825395 w 5047226"/>
              <a:gd name="connsiteY2798" fmla="*/ 117398 h 1144516"/>
              <a:gd name="connsiteX2799" fmla="*/ 4939595 w 5047226"/>
              <a:gd name="connsiteY2799" fmla="*/ 109193 h 1144516"/>
              <a:gd name="connsiteX2800" fmla="*/ 4971435 w 5047226"/>
              <a:gd name="connsiteY2800" fmla="*/ 139861 h 1144516"/>
              <a:gd name="connsiteX2801" fmla="*/ 4962743 w 5047226"/>
              <a:gd name="connsiteY2801" fmla="*/ 147675 h 1144516"/>
              <a:gd name="connsiteX2802" fmla="*/ 4931782 w 5047226"/>
              <a:gd name="connsiteY2802" fmla="*/ 116030 h 1144516"/>
              <a:gd name="connsiteX2803" fmla="*/ 1777146 w 5047226"/>
              <a:gd name="connsiteY2803" fmla="*/ 108412 h 1144516"/>
              <a:gd name="connsiteX2804" fmla="*/ 1835357 w 5047226"/>
              <a:gd name="connsiteY2804" fmla="*/ 108412 h 1144516"/>
              <a:gd name="connsiteX2805" fmla="*/ 1835357 w 5047226"/>
              <a:gd name="connsiteY2805" fmla="*/ 155488 h 1144516"/>
              <a:gd name="connsiteX2806" fmla="*/ 1777146 w 5047226"/>
              <a:gd name="connsiteY2806" fmla="*/ 155488 h 1144516"/>
              <a:gd name="connsiteX2807" fmla="*/ 3818933 w 5047226"/>
              <a:gd name="connsiteY2807" fmla="*/ 106459 h 1144516"/>
              <a:gd name="connsiteX2808" fmla="*/ 3818933 w 5047226"/>
              <a:gd name="connsiteY2808" fmla="*/ 160665 h 1144516"/>
              <a:gd name="connsiteX2809" fmla="*/ 3868744 w 5047226"/>
              <a:gd name="connsiteY2809" fmla="*/ 160665 h 1144516"/>
              <a:gd name="connsiteX2810" fmla="*/ 3868744 w 5047226"/>
              <a:gd name="connsiteY2810" fmla="*/ 106459 h 1144516"/>
              <a:gd name="connsiteX2811" fmla="*/ 3608602 w 5047226"/>
              <a:gd name="connsiteY2811" fmla="*/ 104212 h 1144516"/>
              <a:gd name="connsiteX2812" fmla="*/ 3752175 w 5047226"/>
              <a:gd name="connsiteY2812" fmla="*/ 104212 h 1144516"/>
              <a:gd name="connsiteX2813" fmla="*/ 3752175 w 5047226"/>
              <a:gd name="connsiteY2813" fmla="*/ 114468 h 1144516"/>
              <a:gd name="connsiteX2814" fmla="*/ 3692597 w 5047226"/>
              <a:gd name="connsiteY2814" fmla="*/ 135271 h 1144516"/>
              <a:gd name="connsiteX2815" fmla="*/ 3692597 w 5047226"/>
              <a:gd name="connsiteY2815" fmla="*/ 140057 h 1144516"/>
              <a:gd name="connsiteX2816" fmla="*/ 3779424 w 5047226"/>
              <a:gd name="connsiteY2816" fmla="*/ 140057 h 1144516"/>
              <a:gd name="connsiteX2817" fmla="*/ 3779424 w 5047226"/>
              <a:gd name="connsiteY2817" fmla="*/ 149433 h 1144516"/>
              <a:gd name="connsiteX2818" fmla="*/ 3692597 w 5047226"/>
              <a:gd name="connsiteY2818" fmla="*/ 149433 h 1144516"/>
              <a:gd name="connsiteX2819" fmla="*/ 3692597 w 5047226"/>
              <a:gd name="connsiteY2819" fmla="*/ 166622 h 1144516"/>
              <a:gd name="connsiteX2820" fmla="*/ 3669938 w 5047226"/>
              <a:gd name="connsiteY2820" fmla="*/ 188891 h 1144516"/>
              <a:gd name="connsiteX2821" fmla="*/ 3659194 w 5047226"/>
              <a:gd name="connsiteY2821" fmla="*/ 189086 h 1144516"/>
              <a:gd name="connsiteX2822" fmla="*/ 3653139 w 5047226"/>
              <a:gd name="connsiteY2822" fmla="*/ 189086 h 1144516"/>
              <a:gd name="connsiteX2823" fmla="*/ 3644544 w 5047226"/>
              <a:gd name="connsiteY2823" fmla="*/ 189086 h 1144516"/>
              <a:gd name="connsiteX2824" fmla="*/ 3642395 w 5047226"/>
              <a:gd name="connsiteY2824" fmla="*/ 178050 h 1144516"/>
              <a:gd name="connsiteX2825" fmla="*/ 3667008 w 5047226"/>
              <a:gd name="connsiteY2825" fmla="*/ 178831 h 1144516"/>
              <a:gd name="connsiteX2826" fmla="*/ 3678728 w 5047226"/>
              <a:gd name="connsiteY2826" fmla="*/ 175999 h 1144516"/>
              <a:gd name="connsiteX2827" fmla="*/ 3681951 w 5047226"/>
              <a:gd name="connsiteY2827" fmla="*/ 165646 h 1144516"/>
              <a:gd name="connsiteX2828" fmla="*/ 3681951 w 5047226"/>
              <a:gd name="connsiteY2828" fmla="*/ 149433 h 1144516"/>
              <a:gd name="connsiteX2829" fmla="*/ 3591119 w 5047226"/>
              <a:gd name="connsiteY2829" fmla="*/ 149433 h 1144516"/>
              <a:gd name="connsiteX2830" fmla="*/ 3591119 w 5047226"/>
              <a:gd name="connsiteY2830" fmla="*/ 140057 h 1144516"/>
              <a:gd name="connsiteX2831" fmla="*/ 3681951 w 5047226"/>
              <a:gd name="connsiteY2831" fmla="*/ 140057 h 1144516"/>
              <a:gd name="connsiteX2832" fmla="*/ 3681951 w 5047226"/>
              <a:gd name="connsiteY2832" fmla="*/ 128629 h 1144516"/>
              <a:gd name="connsiteX2833" fmla="*/ 3729125 w 5047226"/>
              <a:gd name="connsiteY2833" fmla="*/ 113393 h 1144516"/>
              <a:gd name="connsiteX2834" fmla="*/ 3608602 w 5047226"/>
              <a:gd name="connsiteY2834" fmla="*/ 113393 h 1144516"/>
              <a:gd name="connsiteX2835" fmla="*/ 354392 w 5047226"/>
              <a:gd name="connsiteY2835" fmla="*/ 102650 h 1144516"/>
              <a:gd name="connsiteX2836" fmla="*/ 398441 w 5047226"/>
              <a:gd name="connsiteY2836" fmla="*/ 161055 h 1144516"/>
              <a:gd name="connsiteX2837" fmla="*/ 388186 w 5047226"/>
              <a:gd name="connsiteY2837" fmla="*/ 168088 h 1144516"/>
              <a:gd name="connsiteX2838" fmla="*/ 345016 w 5047226"/>
              <a:gd name="connsiteY2838" fmla="*/ 108803 h 1144516"/>
              <a:gd name="connsiteX2839" fmla="*/ 251352 w 5047226"/>
              <a:gd name="connsiteY2839" fmla="*/ 102650 h 1144516"/>
              <a:gd name="connsiteX2840" fmla="*/ 261803 w 5047226"/>
              <a:gd name="connsiteY2840" fmla="*/ 108217 h 1144516"/>
              <a:gd name="connsiteX2841" fmla="*/ 219610 w 5047226"/>
              <a:gd name="connsiteY2841" fmla="*/ 172873 h 1144516"/>
              <a:gd name="connsiteX2842" fmla="*/ 209550 w 5047226"/>
              <a:gd name="connsiteY2842" fmla="*/ 165841 h 1144516"/>
              <a:gd name="connsiteX2843" fmla="*/ 251352 w 5047226"/>
              <a:gd name="connsiteY2843" fmla="*/ 102650 h 1144516"/>
              <a:gd name="connsiteX2844" fmla="*/ 2180424 w 5047226"/>
              <a:gd name="connsiteY2844" fmla="*/ 96399 h 1144516"/>
              <a:gd name="connsiteX2845" fmla="*/ 2209041 w 5047226"/>
              <a:gd name="connsiteY2845" fmla="*/ 120621 h 1144516"/>
              <a:gd name="connsiteX2846" fmla="*/ 2201227 w 5047226"/>
              <a:gd name="connsiteY2846" fmla="*/ 127848 h 1144516"/>
              <a:gd name="connsiteX2847" fmla="*/ 2173099 w 5047226"/>
              <a:gd name="connsiteY2847" fmla="*/ 103040 h 1144516"/>
              <a:gd name="connsiteX2848" fmla="*/ 4305378 w 5047226"/>
              <a:gd name="connsiteY2848" fmla="*/ 94836 h 1144516"/>
              <a:gd name="connsiteX2849" fmla="*/ 4342980 w 5047226"/>
              <a:gd name="connsiteY2849" fmla="*/ 146405 h 1144516"/>
              <a:gd name="connsiteX2850" fmla="*/ 4382927 w 5047226"/>
              <a:gd name="connsiteY2850" fmla="*/ 94836 h 1144516"/>
              <a:gd name="connsiteX2851" fmla="*/ 4523523 w 5047226"/>
              <a:gd name="connsiteY2851" fmla="*/ 86632 h 1144516"/>
              <a:gd name="connsiteX2852" fmla="*/ 4523523 w 5047226"/>
              <a:gd name="connsiteY2852" fmla="*/ 112221 h 1144516"/>
              <a:gd name="connsiteX2853" fmla="*/ 4567669 w 5047226"/>
              <a:gd name="connsiteY2853" fmla="*/ 112221 h 1144516"/>
              <a:gd name="connsiteX2854" fmla="*/ 4567669 w 5047226"/>
              <a:gd name="connsiteY2854" fmla="*/ 86632 h 1144516"/>
              <a:gd name="connsiteX2855" fmla="*/ 84874 w 5047226"/>
              <a:gd name="connsiteY2855" fmla="*/ 86632 h 1144516"/>
              <a:gd name="connsiteX2856" fmla="*/ 84874 w 5047226"/>
              <a:gd name="connsiteY2856" fmla="*/ 112221 h 1144516"/>
              <a:gd name="connsiteX2857" fmla="*/ 129020 w 5047226"/>
              <a:gd name="connsiteY2857" fmla="*/ 112221 h 1144516"/>
              <a:gd name="connsiteX2858" fmla="*/ 129020 w 5047226"/>
              <a:gd name="connsiteY2858" fmla="*/ 86632 h 1144516"/>
              <a:gd name="connsiteX2859" fmla="*/ 4054658 w 5047226"/>
              <a:gd name="connsiteY2859" fmla="*/ 85460 h 1144516"/>
              <a:gd name="connsiteX2860" fmla="*/ 4064816 w 5047226"/>
              <a:gd name="connsiteY2860" fmla="*/ 85460 h 1144516"/>
              <a:gd name="connsiteX2861" fmla="*/ 4064816 w 5047226"/>
              <a:gd name="connsiteY2861" fmla="*/ 105873 h 1144516"/>
              <a:gd name="connsiteX2862" fmla="*/ 4102711 w 5047226"/>
              <a:gd name="connsiteY2862" fmla="*/ 105873 h 1144516"/>
              <a:gd name="connsiteX2863" fmla="*/ 4102711 w 5047226"/>
              <a:gd name="connsiteY2863" fmla="*/ 115054 h 1144516"/>
              <a:gd name="connsiteX2864" fmla="*/ 4064816 w 5047226"/>
              <a:gd name="connsiteY2864" fmla="*/ 115054 h 1144516"/>
              <a:gd name="connsiteX2865" fmla="*/ 4064816 w 5047226"/>
              <a:gd name="connsiteY2865" fmla="*/ 165060 h 1144516"/>
              <a:gd name="connsiteX2866" fmla="*/ 4045087 w 5047226"/>
              <a:gd name="connsiteY2866" fmla="*/ 186449 h 1144516"/>
              <a:gd name="connsiteX2867" fmla="*/ 4028483 w 5047226"/>
              <a:gd name="connsiteY2867" fmla="*/ 186840 h 1144516"/>
              <a:gd name="connsiteX2868" fmla="*/ 4026237 w 5047226"/>
              <a:gd name="connsiteY2868" fmla="*/ 176292 h 1144516"/>
              <a:gd name="connsiteX2869" fmla="*/ 4042254 w 5047226"/>
              <a:gd name="connsiteY2869" fmla="*/ 176682 h 1144516"/>
              <a:gd name="connsiteX2870" fmla="*/ 4054658 w 5047226"/>
              <a:gd name="connsiteY2870" fmla="*/ 164669 h 1144516"/>
              <a:gd name="connsiteX2871" fmla="*/ 4054658 w 5047226"/>
              <a:gd name="connsiteY2871" fmla="*/ 115054 h 1144516"/>
              <a:gd name="connsiteX2872" fmla="*/ 4015005 w 5047226"/>
              <a:gd name="connsiteY2872" fmla="*/ 115054 h 1144516"/>
              <a:gd name="connsiteX2873" fmla="*/ 4015005 w 5047226"/>
              <a:gd name="connsiteY2873" fmla="*/ 105873 h 1144516"/>
              <a:gd name="connsiteX2874" fmla="*/ 4054658 w 5047226"/>
              <a:gd name="connsiteY2874" fmla="*/ 105873 h 1144516"/>
              <a:gd name="connsiteX2875" fmla="*/ 1092383 w 5047226"/>
              <a:gd name="connsiteY2875" fmla="*/ 85460 h 1144516"/>
              <a:gd name="connsiteX2876" fmla="*/ 1102541 w 5047226"/>
              <a:gd name="connsiteY2876" fmla="*/ 85460 h 1144516"/>
              <a:gd name="connsiteX2877" fmla="*/ 1102541 w 5047226"/>
              <a:gd name="connsiteY2877" fmla="*/ 105873 h 1144516"/>
              <a:gd name="connsiteX2878" fmla="*/ 1140436 w 5047226"/>
              <a:gd name="connsiteY2878" fmla="*/ 105873 h 1144516"/>
              <a:gd name="connsiteX2879" fmla="*/ 1140436 w 5047226"/>
              <a:gd name="connsiteY2879" fmla="*/ 115054 h 1144516"/>
              <a:gd name="connsiteX2880" fmla="*/ 1102541 w 5047226"/>
              <a:gd name="connsiteY2880" fmla="*/ 115054 h 1144516"/>
              <a:gd name="connsiteX2881" fmla="*/ 1102541 w 5047226"/>
              <a:gd name="connsiteY2881" fmla="*/ 165060 h 1144516"/>
              <a:gd name="connsiteX2882" fmla="*/ 1082812 w 5047226"/>
              <a:gd name="connsiteY2882" fmla="*/ 186449 h 1144516"/>
              <a:gd name="connsiteX2883" fmla="*/ 1066208 w 5047226"/>
              <a:gd name="connsiteY2883" fmla="*/ 186840 h 1144516"/>
              <a:gd name="connsiteX2884" fmla="*/ 1063962 w 5047226"/>
              <a:gd name="connsiteY2884" fmla="*/ 176292 h 1144516"/>
              <a:gd name="connsiteX2885" fmla="*/ 1079980 w 5047226"/>
              <a:gd name="connsiteY2885" fmla="*/ 176682 h 1144516"/>
              <a:gd name="connsiteX2886" fmla="*/ 1092383 w 5047226"/>
              <a:gd name="connsiteY2886" fmla="*/ 164669 h 1144516"/>
              <a:gd name="connsiteX2887" fmla="*/ 1092383 w 5047226"/>
              <a:gd name="connsiteY2887" fmla="*/ 115054 h 1144516"/>
              <a:gd name="connsiteX2888" fmla="*/ 1052730 w 5047226"/>
              <a:gd name="connsiteY2888" fmla="*/ 115054 h 1144516"/>
              <a:gd name="connsiteX2889" fmla="*/ 1052730 w 5047226"/>
              <a:gd name="connsiteY2889" fmla="*/ 105873 h 1144516"/>
              <a:gd name="connsiteX2890" fmla="*/ 1092383 w 5047226"/>
              <a:gd name="connsiteY2890" fmla="*/ 105873 h 1144516"/>
              <a:gd name="connsiteX2891" fmla="*/ 4890175 w 5047226"/>
              <a:gd name="connsiteY2891" fmla="*/ 81846 h 1144516"/>
              <a:gd name="connsiteX2892" fmla="*/ 5007963 w 5047226"/>
              <a:gd name="connsiteY2892" fmla="*/ 81846 h 1144516"/>
              <a:gd name="connsiteX2893" fmla="*/ 5007963 w 5047226"/>
              <a:gd name="connsiteY2893" fmla="*/ 92785 h 1144516"/>
              <a:gd name="connsiteX2894" fmla="*/ 4982179 w 5047226"/>
              <a:gd name="connsiteY2894" fmla="*/ 125602 h 1144516"/>
              <a:gd name="connsiteX2895" fmla="*/ 4972607 w 5047226"/>
              <a:gd name="connsiteY2895" fmla="*/ 120816 h 1144516"/>
              <a:gd name="connsiteX2896" fmla="*/ 4996243 w 5047226"/>
              <a:gd name="connsiteY2896" fmla="*/ 91808 h 1144516"/>
              <a:gd name="connsiteX2897" fmla="*/ 4890175 w 5047226"/>
              <a:gd name="connsiteY2897" fmla="*/ 91808 h 1144516"/>
              <a:gd name="connsiteX2898" fmla="*/ 3912890 w 5047226"/>
              <a:gd name="connsiteY2898" fmla="*/ 80186 h 1144516"/>
              <a:gd name="connsiteX2899" fmla="*/ 3944535 w 5047226"/>
              <a:gd name="connsiteY2899" fmla="*/ 121207 h 1144516"/>
              <a:gd name="connsiteX2900" fmla="*/ 3935745 w 5047226"/>
              <a:gd name="connsiteY2900" fmla="*/ 127848 h 1144516"/>
              <a:gd name="connsiteX2901" fmla="*/ 3904881 w 5047226"/>
              <a:gd name="connsiteY2901" fmla="*/ 85851 h 1144516"/>
              <a:gd name="connsiteX2902" fmla="*/ 1541812 w 5047226"/>
              <a:gd name="connsiteY2902" fmla="*/ 78037 h 1144516"/>
              <a:gd name="connsiteX2903" fmla="*/ 1551774 w 5047226"/>
              <a:gd name="connsiteY2903" fmla="*/ 81065 h 1144516"/>
              <a:gd name="connsiteX2904" fmla="*/ 1531166 w 5047226"/>
              <a:gd name="connsiteY2904" fmla="*/ 131853 h 1144516"/>
              <a:gd name="connsiteX2905" fmla="*/ 1520813 w 5047226"/>
              <a:gd name="connsiteY2905" fmla="*/ 127848 h 1144516"/>
              <a:gd name="connsiteX2906" fmla="*/ 1541812 w 5047226"/>
              <a:gd name="connsiteY2906" fmla="*/ 78037 h 1144516"/>
              <a:gd name="connsiteX2907" fmla="*/ 1646805 w 5047226"/>
              <a:gd name="connsiteY2907" fmla="*/ 77842 h 1144516"/>
              <a:gd name="connsiteX2908" fmla="*/ 1667609 w 5047226"/>
              <a:gd name="connsiteY2908" fmla="*/ 123648 h 1144516"/>
              <a:gd name="connsiteX2909" fmla="*/ 1657451 w 5047226"/>
              <a:gd name="connsiteY2909" fmla="*/ 128043 h 1144516"/>
              <a:gd name="connsiteX2910" fmla="*/ 1637039 w 5047226"/>
              <a:gd name="connsiteY2910" fmla="*/ 82042 h 1144516"/>
              <a:gd name="connsiteX2911" fmla="*/ 859394 w 5047226"/>
              <a:gd name="connsiteY2911" fmla="*/ 70614 h 1144516"/>
              <a:gd name="connsiteX2912" fmla="*/ 937040 w 5047226"/>
              <a:gd name="connsiteY2912" fmla="*/ 70614 h 1144516"/>
              <a:gd name="connsiteX2913" fmla="*/ 935087 w 5047226"/>
              <a:gd name="connsiteY2913" fmla="*/ 110072 h 1144516"/>
              <a:gd name="connsiteX2914" fmla="*/ 908033 w 5047226"/>
              <a:gd name="connsiteY2914" fmla="*/ 134001 h 1144516"/>
              <a:gd name="connsiteX2915" fmla="*/ 898559 w 5047226"/>
              <a:gd name="connsiteY2915" fmla="*/ 134197 h 1144516"/>
              <a:gd name="connsiteX2916" fmla="*/ 893968 w 5047226"/>
              <a:gd name="connsiteY2916" fmla="*/ 134197 h 1144516"/>
              <a:gd name="connsiteX2917" fmla="*/ 887620 w 5047226"/>
              <a:gd name="connsiteY2917" fmla="*/ 134197 h 1144516"/>
              <a:gd name="connsiteX2918" fmla="*/ 884788 w 5047226"/>
              <a:gd name="connsiteY2918" fmla="*/ 123648 h 1144516"/>
              <a:gd name="connsiteX2919" fmla="*/ 907056 w 5047226"/>
              <a:gd name="connsiteY2919" fmla="*/ 124234 h 1144516"/>
              <a:gd name="connsiteX2920" fmla="*/ 924831 w 5047226"/>
              <a:gd name="connsiteY2920" fmla="*/ 108412 h 1144516"/>
              <a:gd name="connsiteX2921" fmla="*/ 926199 w 5047226"/>
              <a:gd name="connsiteY2921" fmla="*/ 80186 h 1144516"/>
              <a:gd name="connsiteX2922" fmla="*/ 869844 w 5047226"/>
              <a:gd name="connsiteY2922" fmla="*/ 80186 h 1144516"/>
              <a:gd name="connsiteX2923" fmla="*/ 869844 w 5047226"/>
              <a:gd name="connsiteY2923" fmla="*/ 159004 h 1144516"/>
              <a:gd name="connsiteX2924" fmla="*/ 886839 w 5047226"/>
              <a:gd name="connsiteY2924" fmla="*/ 173850 h 1144516"/>
              <a:gd name="connsiteX2925" fmla="*/ 915651 w 5047226"/>
              <a:gd name="connsiteY2925" fmla="*/ 173850 h 1144516"/>
              <a:gd name="connsiteX2926" fmla="*/ 936649 w 5047226"/>
              <a:gd name="connsiteY2926" fmla="*/ 162227 h 1144516"/>
              <a:gd name="connsiteX2927" fmla="*/ 940654 w 5047226"/>
              <a:gd name="connsiteY2927" fmla="*/ 139666 h 1144516"/>
              <a:gd name="connsiteX2928" fmla="*/ 951886 w 5047226"/>
              <a:gd name="connsiteY2928" fmla="*/ 143475 h 1144516"/>
              <a:gd name="connsiteX2929" fmla="*/ 946416 w 5047226"/>
              <a:gd name="connsiteY2929" fmla="*/ 166622 h 1144516"/>
              <a:gd name="connsiteX2930" fmla="*/ 917800 w 5047226"/>
              <a:gd name="connsiteY2930" fmla="*/ 183812 h 1144516"/>
              <a:gd name="connsiteX2931" fmla="*/ 884397 w 5047226"/>
              <a:gd name="connsiteY2931" fmla="*/ 183812 h 1144516"/>
              <a:gd name="connsiteX2932" fmla="*/ 859394 w 5047226"/>
              <a:gd name="connsiteY2932" fmla="*/ 159883 h 1144516"/>
              <a:gd name="connsiteX2933" fmla="*/ 209355 w 5047226"/>
              <a:gd name="connsiteY2933" fmla="*/ 70224 h 1144516"/>
              <a:gd name="connsiteX2934" fmla="*/ 398831 w 5047226"/>
              <a:gd name="connsiteY2934" fmla="*/ 70224 h 1144516"/>
              <a:gd name="connsiteX2935" fmla="*/ 398831 w 5047226"/>
              <a:gd name="connsiteY2935" fmla="*/ 81065 h 1144516"/>
              <a:gd name="connsiteX2936" fmla="*/ 312199 w 5047226"/>
              <a:gd name="connsiteY2936" fmla="*/ 81065 h 1144516"/>
              <a:gd name="connsiteX2937" fmla="*/ 312199 w 5047226"/>
              <a:gd name="connsiteY2937" fmla="*/ 162423 h 1144516"/>
              <a:gd name="connsiteX2938" fmla="*/ 290420 w 5047226"/>
              <a:gd name="connsiteY2938" fmla="*/ 186645 h 1144516"/>
              <a:gd name="connsiteX2939" fmla="*/ 278699 w 5047226"/>
              <a:gd name="connsiteY2939" fmla="*/ 186938 h 1144516"/>
              <a:gd name="connsiteX2940" fmla="*/ 272546 w 5047226"/>
              <a:gd name="connsiteY2940" fmla="*/ 187035 h 1144516"/>
              <a:gd name="connsiteX2941" fmla="*/ 262975 w 5047226"/>
              <a:gd name="connsiteY2941" fmla="*/ 187035 h 1144516"/>
              <a:gd name="connsiteX2942" fmla="*/ 260826 w 5047226"/>
              <a:gd name="connsiteY2942" fmla="*/ 175022 h 1144516"/>
              <a:gd name="connsiteX2943" fmla="*/ 285634 w 5047226"/>
              <a:gd name="connsiteY2943" fmla="*/ 175803 h 1144516"/>
              <a:gd name="connsiteX2944" fmla="*/ 297647 w 5047226"/>
              <a:gd name="connsiteY2944" fmla="*/ 172580 h 1144516"/>
              <a:gd name="connsiteX2945" fmla="*/ 300968 w 5047226"/>
              <a:gd name="connsiteY2945" fmla="*/ 161446 h 1144516"/>
              <a:gd name="connsiteX2946" fmla="*/ 300968 w 5047226"/>
              <a:gd name="connsiteY2946" fmla="*/ 81065 h 1144516"/>
              <a:gd name="connsiteX2947" fmla="*/ 209355 w 5047226"/>
              <a:gd name="connsiteY2947" fmla="*/ 81065 h 1144516"/>
              <a:gd name="connsiteX2948" fmla="*/ 2424111 w 5047226"/>
              <a:gd name="connsiteY2948" fmla="*/ 69833 h 1144516"/>
              <a:gd name="connsiteX2949" fmla="*/ 2424111 w 5047226"/>
              <a:gd name="connsiteY2949" fmla="*/ 110463 h 1144516"/>
              <a:gd name="connsiteX2950" fmla="*/ 2480173 w 5047226"/>
              <a:gd name="connsiteY2950" fmla="*/ 110463 h 1144516"/>
              <a:gd name="connsiteX2951" fmla="*/ 2480173 w 5047226"/>
              <a:gd name="connsiteY2951" fmla="*/ 69833 h 1144516"/>
              <a:gd name="connsiteX2952" fmla="*/ 2357502 w 5047226"/>
              <a:gd name="connsiteY2952" fmla="*/ 69833 h 1144516"/>
              <a:gd name="connsiteX2953" fmla="*/ 2357502 w 5047226"/>
              <a:gd name="connsiteY2953" fmla="*/ 110463 h 1144516"/>
              <a:gd name="connsiteX2954" fmla="*/ 2413563 w 5047226"/>
              <a:gd name="connsiteY2954" fmla="*/ 110463 h 1144516"/>
              <a:gd name="connsiteX2955" fmla="*/ 2413563 w 5047226"/>
              <a:gd name="connsiteY2955" fmla="*/ 69833 h 1144516"/>
              <a:gd name="connsiteX2956" fmla="*/ 4779856 w 5047226"/>
              <a:gd name="connsiteY2956" fmla="*/ 62801 h 1144516"/>
              <a:gd name="connsiteX2957" fmla="*/ 4779856 w 5047226"/>
              <a:gd name="connsiteY2957" fmla="*/ 95032 h 1144516"/>
              <a:gd name="connsiteX2958" fmla="*/ 4815017 w 5047226"/>
              <a:gd name="connsiteY2958" fmla="*/ 95032 h 1144516"/>
              <a:gd name="connsiteX2959" fmla="*/ 4815017 w 5047226"/>
              <a:gd name="connsiteY2959" fmla="*/ 62801 h 1144516"/>
              <a:gd name="connsiteX2960" fmla="*/ 4734245 w 5047226"/>
              <a:gd name="connsiteY2960" fmla="*/ 62801 h 1144516"/>
              <a:gd name="connsiteX2961" fmla="*/ 4734245 w 5047226"/>
              <a:gd name="connsiteY2961" fmla="*/ 95032 h 1144516"/>
              <a:gd name="connsiteX2962" fmla="*/ 4769406 w 5047226"/>
              <a:gd name="connsiteY2962" fmla="*/ 95032 h 1144516"/>
              <a:gd name="connsiteX2963" fmla="*/ 4769406 w 5047226"/>
              <a:gd name="connsiteY2963" fmla="*/ 62801 h 1144516"/>
              <a:gd name="connsiteX2964" fmla="*/ 1686315 w 5047226"/>
              <a:gd name="connsiteY2964" fmla="*/ 61629 h 1144516"/>
              <a:gd name="connsiteX2965" fmla="*/ 1717178 w 5047226"/>
              <a:gd name="connsiteY2965" fmla="*/ 61629 h 1144516"/>
              <a:gd name="connsiteX2966" fmla="*/ 1717178 w 5047226"/>
              <a:gd name="connsiteY2966" fmla="*/ 145819 h 1144516"/>
              <a:gd name="connsiteX2967" fmla="*/ 1728703 w 5047226"/>
              <a:gd name="connsiteY2967" fmla="*/ 131071 h 1144516"/>
              <a:gd name="connsiteX2968" fmla="*/ 1733586 w 5047226"/>
              <a:gd name="connsiteY2968" fmla="*/ 124625 h 1144516"/>
              <a:gd name="connsiteX2969" fmla="*/ 1738567 w 5047226"/>
              <a:gd name="connsiteY2969" fmla="*/ 134197 h 1144516"/>
              <a:gd name="connsiteX2970" fmla="*/ 1716787 w 5047226"/>
              <a:gd name="connsiteY2970" fmla="*/ 161055 h 1144516"/>
              <a:gd name="connsiteX2971" fmla="*/ 1710146 w 5047226"/>
              <a:gd name="connsiteY2971" fmla="*/ 170627 h 1144516"/>
              <a:gd name="connsiteX2972" fmla="*/ 1701942 w 5047226"/>
              <a:gd name="connsiteY2972" fmla="*/ 165060 h 1144516"/>
              <a:gd name="connsiteX2973" fmla="*/ 1706923 w 5047226"/>
              <a:gd name="connsiteY2973" fmla="*/ 148651 h 1144516"/>
              <a:gd name="connsiteX2974" fmla="*/ 1706923 w 5047226"/>
              <a:gd name="connsiteY2974" fmla="*/ 71396 h 1144516"/>
              <a:gd name="connsiteX2975" fmla="*/ 1686315 w 5047226"/>
              <a:gd name="connsiteY2975" fmla="*/ 71396 h 1144516"/>
              <a:gd name="connsiteX2976" fmla="*/ 3630187 w 5047226"/>
              <a:gd name="connsiteY2976" fmla="*/ 59676 h 1144516"/>
              <a:gd name="connsiteX2977" fmla="*/ 3630187 w 5047226"/>
              <a:gd name="connsiteY2977" fmla="*/ 77842 h 1144516"/>
              <a:gd name="connsiteX2978" fmla="*/ 3739185 w 5047226"/>
              <a:gd name="connsiteY2978" fmla="*/ 77842 h 1144516"/>
              <a:gd name="connsiteX2979" fmla="*/ 3739185 w 5047226"/>
              <a:gd name="connsiteY2979" fmla="*/ 59676 h 1144516"/>
              <a:gd name="connsiteX2980" fmla="*/ 743313 w 5047226"/>
              <a:gd name="connsiteY2980" fmla="*/ 54792 h 1144516"/>
              <a:gd name="connsiteX2981" fmla="*/ 754056 w 5047226"/>
              <a:gd name="connsiteY2981" fmla="*/ 54792 h 1144516"/>
              <a:gd name="connsiteX2982" fmla="*/ 754056 w 5047226"/>
              <a:gd name="connsiteY2982" fmla="*/ 93859 h 1144516"/>
              <a:gd name="connsiteX2983" fmla="*/ 805918 w 5047226"/>
              <a:gd name="connsiteY2983" fmla="*/ 93859 h 1144516"/>
              <a:gd name="connsiteX2984" fmla="*/ 805918 w 5047226"/>
              <a:gd name="connsiteY2984" fmla="*/ 103626 h 1144516"/>
              <a:gd name="connsiteX2985" fmla="*/ 754056 w 5047226"/>
              <a:gd name="connsiteY2985" fmla="*/ 103626 h 1144516"/>
              <a:gd name="connsiteX2986" fmla="*/ 754056 w 5047226"/>
              <a:gd name="connsiteY2986" fmla="*/ 164669 h 1144516"/>
              <a:gd name="connsiteX2987" fmla="*/ 817150 w 5047226"/>
              <a:gd name="connsiteY2987" fmla="*/ 164669 h 1144516"/>
              <a:gd name="connsiteX2988" fmla="*/ 817150 w 5047226"/>
              <a:gd name="connsiteY2988" fmla="*/ 174436 h 1144516"/>
              <a:gd name="connsiteX2989" fmla="*/ 681684 w 5047226"/>
              <a:gd name="connsiteY2989" fmla="*/ 174436 h 1144516"/>
              <a:gd name="connsiteX2990" fmla="*/ 681684 w 5047226"/>
              <a:gd name="connsiteY2990" fmla="*/ 164669 h 1144516"/>
              <a:gd name="connsiteX2991" fmla="*/ 743313 w 5047226"/>
              <a:gd name="connsiteY2991" fmla="*/ 164669 h 1144516"/>
              <a:gd name="connsiteX2992" fmla="*/ 743313 w 5047226"/>
              <a:gd name="connsiteY2992" fmla="*/ 103626 h 1144516"/>
              <a:gd name="connsiteX2993" fmla="*/ 691841 w 5047226"/>
              <a:gd name="connsiteY2993" fmla="*/ 103626 h 1144516"/>
              <a:gd name="connsiteX2994" fmla="*/ 691841 w 5047226"/>
              <a:gd name="connsiteY2994" fmla="*/ 93859 h 1144516"/>
              <a:gd name="connsiteX2995" fmla="*/ 743313 w 5047226"/>
              <a:gd name="connsiteY2995" fmla="*/ 93859 h 1144516"/>
              <a:gd name="connsiteX2996" fmla="*/ 3443393 w 5047226"/>
              <a:gd name="connsiteY2996" fmla="*/ 52448 h 1144516"/>
              <a:gd name="connsiteX2997" fmla="*/ 3443393 w 5047226"/>
              <a:gd name="connsiteY2997" fmla="*/ 110854 h 1144516"/>
              <a:gd name="connsiteX2998" fmla="*/ 3508441 w 5047226"/>
              <a:gd name="connsiteY2998" fmla="*/ 110854 h 1144516"/>
              <a:gd name="connsiteX2999" fmla="*/ 3508441 w 5047226"/>
              <a:gd name="connsiteY2999" fmla="*/ 52448 h 1144516"/>
              <a:gd name="connsiteX3000" fmla="*/ 3619736 w 5047226"/>
              <a:gd name="connsiteY3000" fmla="*/ 50397 h 1144516"/>
              <a:gd name="connsiteX3001" fmla="*/ 3749537 w 5047226"/>
              <a:gd name="connsiteY3001" fmla="*/ 50397 h 1144516"/>
              <a:gd name="connsiteX3002" fmla="*/ 3749537 w 5047226"/>
              <a:gd name="connsiteY3002" fmla="*/ 87023 h 1144516"/>
              <a:gd name="connsiteX3003" fmla="*/ 3619736 w 5047226"/>
              <a:gd name="connsiteY3003" fmla="*/ 87023 h 1144516"/>
              <a:gd name="connsiteX3004" fmla="*/ 3067021 w 5047226"/>
              <a:gd name="connsiteY3004" fmla="*/ 49225 h 1144516"/>
              <a:gd name="connsiteX3005" fmla="*/ 3066630 w 5047226"/>
              <a:gd name="connsiteY3005" fmla="*/ 50104 h 1144516"/>
              <a:gd name="connsiteX3006" fmla="*/ 3065361 w 5047226"/>
              <a:gd name="connsiteY3006" fmla="*/ 52448 h 1144516"/>
              <a:gd name="connsiteX3007" fmla="*/ 3088996 w 5047226"/>
              <a:gd name="connsiteY3007" fmla="*/ 132634 h 1144516"/>
              <a:gd name="connsiteX3008" fmla="*/ 3114195 w 5047226"/>
              <a:gd name="connsiteY3008" fmla="*/ 49225 h 1144516"/>
              <a:gd name="connsiteX3009" fmla="*/ 3818933 w 5047226"/>
              <a:gd name="connsiteY3009" fmla="*/ 44049 h 1144516"/>
              <a:gd name="connsiteX3010" fmla="*/ 3818933 w 5047226"/>
              <a:gd name="connsiteY3010" fmla="*/ 96985 h 1144516"/>
              <a:gd name="connsiteX3011" fmla="*/ 3868744 w 5047226"/>
              <a:gd name="connsiteY3011" fmla="*/ 96985 h 1144516"/>
              <a:gd name="connsiteX3012" fmla="*/ 3868744 w 5047226"/>
              <a:gd name="connsiteY3012" fmla="*/ 44049 h 1144516"/>
              <a:gd name="connsiteX3013" fmla="*/ 4944772 w 5047226"/>
              <a:gd name="connsiteY3013" fmla="*/ 41802 h 1144516"/>
              <a:gd name="connsiteX3014" fmla="*/ 4964989 w 5047226"/>
              <a:gd name="connsiteY3014" fmla="*/ 64852 h 1144516"/>
              <a:gd name="connsiteX3015" fmla="*/ 4956199 w 5047226"/>
              <a:gd name="connsiteY3015" fmla="*/ 71396 h 1144516"/>
              <a:gd name="connsiteX3016" fmla="*/ 4936567 w 5047226"/>
              <a:gd name="connsiteY3016" fmla="*/ 47662 h 1144516"/>
              <a:gd name="connsiteX3017" fmla="*/ 4083471 w 5047226"/>
              <a:gd name="connsiteY3017" fmla="*/ 38579 h 1144516"/>
              <a:gd name="connsiteX3018" fmla="*/ 4092847 w 5047226"/>
              <a:gd name="connsiteY3018" fmla="*/ 43072 h 1144516"/>
              <a:gd name="connsiteX3019" fmla="*/ 4076243 w 5047226"/>
              <a:gd name="connsiteY3019" fmla="*/ 70224 h 1144516"/>
              <a:gd name="connsiteX3020" fmla="*/ 4107692 w 5047226"/>
              <a:gd name="connsiteY3020" fmla="*/ 70224 h 1144516"/>
              <a:gd name="connsiteX3021" fmla="*/ 4107692 w 5047226"/>
              <a:gd name="connsiteY3021" fmla="*/ 79405 h 1144516"/>
              <a:gd name="connsiteX3022" fmla="*/ 4010024 w 5047226"/>
              <a:gd name="connsiteY3022" fmla="*/ 79405 h 1144516"/>
              <a:gd name="connsiteX3023" fmla="*/ 4010024 w 5047226"/>
              <a:gd name="connsiteY3023" fmla="*/ 70224 h 1144516"/>
              <a:gd name="connsiteX3024" fmla="*/ 4065500 w 5047226"/>
              <a:gd name="connsiteY3024" fmla="*/ 70224 h 1144516"/>
              <a:gd name="connsiteX3025" fmla="*/ 4083471 w 5047226"/>
              <a:gd name="connsiteY3025" fmla="*/ 38579 h 1144516"/>
              <a:gd name="connsiteX3026" fmla="*/ 1121196 w 5047226"/>
              <a:gd name="connsiteY3026" fmla="*/ 38579 h 1144516"/>
              <a:gd name="connsiteX3027" fmla="*/ 1130572 w 5047226"/>
              <a:gd name="connsiteY3027" fmla="*/ 43072 h 1144516"/>
              <a:gd name="connsiteX3028" fmla="*/ 1113968 w 5047226"/>
              <a:gd name="connsiteY3028" fmla="*/ 70224 h 1144516"/>
              <a:gd name="connsiteX3029" fmla="*/ 1145417 w 5047226"/>
              <a:gd name="connsiteY3029" fmla="*/ 70224 h 1144516"/>
              <a:gd name="connsiteX3030" fmla="*/ 1145417 w 5047226"/>
              <a:gd name="connsiteY3030" fmla="*/ 79405 h 1144516"/>
              <a:gd name="connsiteX3031" fmla="*/ 1047749 w 5047226"/>
              <a:gd name="connsiteY3031" fmla="*/ 79405 h 1144516"/>
              <a:gd name="connsiteX3032" fmla="*/ 1047749 w 5047226"/>
              <a:gd name="connsiteY3032" fmla="*/ 70224 h 1144516"/>
              <a:gd name="connsiteX3033" fmla="*/ 1103225 w 5047226"/>
              <a:gd name="connsiteY3033" fmla="*/ 70224 h 1144516"/>
              <a:gd name="connsiteX3034" fmla="*/ 1121196 w 5047226"/>
              <a:gd name="connsiteY3034" fmla="*/ 38579 h 1144516"/>
              <a:gd name="connsiteX3035" fmla="*/ 4034441 w 5047226"/>
              <a:gd name="connsiteY3035" fmla="*/ 38384 h 1144516"/>
              <a:gd name="connsiteX3036" fmla="*/ 4050068 w 5047226"/>
              <a:gd name="connsiteY3036" fmla="*/ 63387 h 1144516"/>
              <a:gd name="connsiteX3037" fmla="*/ 4041082 w 5047226"/>
              <a:gd name="connsiteY3037" fmla="*/ 68466 h 1144516"/>
              <a:gd name="connsiteX3038" fmla="*/ 4025846 w 5047226"/>
              <a:gd name="connsiteY3038" fmla="*/ 43072 h 1144516"/>
              <a:gd name="connsiteX3039" fmla="*/ 1072166 w 5047226"/>
              <a:gd name="connsiteY3039" fmla="*/ 38384 h 1144516"/>
              <a:gd name="connsiteX3040" fmla="*/ 1087793 w 5047226"/>
              <a:gd name="connsiteY3040" fmla="*/ 63387 h 1144516"/>
              <a:gd name="connsiteX3041" fmla="*/ 1078808 w 5047226"/>
              <a:gd name="connsiteY3041" fmla="*/ 68466 h 1144516"/>
              <a:gd name="connsiteX3042" fmla="*/ 1063571 w 5047226"/>
              <a:gd name="connsiteY3042" fmla="*/ 43072 h 1144516"/>
              <a:gd name="connsiteX3043" fmla="*/ 2954214 w 5047226"/>
              <a:gd name="connsiteY3043" fmla="*/ 37798 h 1144516"/>
              <a:gd name="connsiteX3044" fmla="*/ 3043971 w 5047226"/>
              <a:gd name="connsiteY3044" fmla="*/ 37798 h 1144516"/>
              <a:gd name="connsiteX3045" fmla="*/ 3043971 w 5047226"/>
              <a:gd name="connsiteY3045" fmla="*/ 47662 h 1144516"/>
              <a:gd name="connsiteX3046" fmla="*/ 2988593 w 5047226"/>
              <a:gd name="connsiteY3046" fmla="*/ 47662 h 1144516"/>
              <a:gd name="connsiteX3047" fmla="*/ 2987421 w 5047226"/>
              <a:gd name="connsiteY3047" fmla="*/ 84679 h 1144516"/>
              <a:gd name="connsiteX3048" fmla="*/ 3032349 w 5047226"/>
              <a:gd name="connsiteY3048" fmla="*/ 84679 h 1144516"/>
              <a:gd name="connsiteX3049" fmla="*/ 3029809 w 5047226"/>
              <a:gd name="connsiteY3049" fmla="*/ 156856 h 1144516"/>
              <a:gd name="connsiteX3050" fmla="*/ 3003341 w 5047226"/>
              <a:gd name="connsiteY3050" fmla="*/ 183617 h 1144516"/>
              <a:gd name="connsiteX3051" fmla="*/ 2988789 w 5047226"/>
              <a:gd name="connsiteY3051" fmla="*/ 183812 h 1144516"/>
              <a:gd name="connsiteX3052" fmla="*/ 2986542 w 5047226"/>
              <a:gd name="connsiteY3052" fmla="*/ 172678 h 1144516"/>
              <a:gd name="connsiteX3053" fmla="*/ 3001388 w 5047226"/>
              <a:gd name="connsiteY3053" fmla="*/ 173264 h 1144516"/>
              <a:gd name="connsiteX3054" fmla="*/ 3014768 w 5047226"/>
              <a:gd name="connsiteY3054" fmla="*/ 169846 h 1144516"/>
              <a:gd name="connsiteX3055" fmla="*/ 3019163 w 5047226"/>
              <a:gd name="connsiteY3055" fmla="*/ 157246 h 1144516"/>
              <a:gd name="connsiteX3056" fmla="*/ 3021410 w 5047226"/>
              <a:gd name="connsiteY3056" fmla="*/ 94250 h 1144516"/>
              <a:gd name="connsiteX3057" fmla="*/ 2986738 w 5047226"/>
              <a:gd name="connsiteY3057" fmla="*/ 94250 h 1144516"/>
              <a:gd name="connsiteX3058" fmla="*/ 2960172 w 5047226"/>
              <a:gd name="connsiteY3058" fmla="*/ 189672 h 1144516"/>
              <a:gd name="connsiteX3059" fmla="*/ 2951577 w 5047226"/>
              <a:gd name="connsiteY3059" fmla="*/ 182249 h 1144516"/>
              <a:gd name="connsiteX3060" fmla="*/ 2976580 w 5047226"/>
              <a:gd name="connsiteY3060" fmla="*/ 88195 h 1144516"/>
              <a:gd name="connsiteX3061" fmla="*/ 2977947 w 5047226"/>
              <a:gd name="connsiteY3061" fmla="*/ 47662 h 1144516"/>
              <a:gd name="connsiteX3062" fmla="*/ 2954214 w 5047226"/>
              <a:gd name="connsiteY3062" fmla="*/ 47662 h 1144516"/>
              <a:gd name="connsiteX3063" fmla="*/ 3281506 w 5047226"/>
              <a:gd name="connsiteY3063" fmla="*/ 35063 h 1144516"/>
              <a:gd name="connsiteX3064" fmla="*/ 3281506 w 5047226"/>
              <a:gd name="connsiteY3064" fmla="*/ 155488 h 1144516"/>
              <a:gd name="connsiteX3065" fmla="*/ 3341474 w 5047226"/>
              <a:gd name="connsiteY3065" fmla="*/ 155488 h 1144516"/>
              <a:gd name="connsiteX3066" fmla="*/ 3341474 w 5047226"/>
              <a:gd name="connsiteY3066" fmla="*/ 35063 h 1144516"/>
              <a:gd name="connsiteX3067" fmla="*/ 2376938 w 5047226"/>
              <a:gd name="connsiteY3067" fmla="*/ 31449 h 1144516"/>
              <a:gd name="connsiteX3068" fmla="*/ 2348321 w 5047226"/>
              <a:gd name="connsiteY3068" fmla="*/ 60066 h 1144516"/>
              <a:gd name="connsiteX3069" fmla="*/ 2424893 w 5047226"/>
              <a:gd name="connsiteY3069" fmla="*/ 60066 h 1144516"/>
              <a:gd name="connsiteX3070" fmla="*/ 2451361 w 5047226"/>
              <a:gd name="connsiteY3070" fmla="*/ 31449 h 1144516"/>
              <a:gd name="connsiteX3071" fmla="*/ 1802345 w 5047226"/>
              <a:gd name="connsiteY3071" fmla="*/ 30180 h 1144516"/>
              <a:gd name="connsiteX3072" fmla="*/ 1812405 w 5047226"/>
              <a:gd name="connsiteY3072" fmla="*/ 30180 h 1144516"/>
              <a:gd name="connsiteX3073" fmla="*/ 1812405 w 5047226"/>
              <a:gd name="connsiteY3073" fmla="*/ 49030 h 1144516"/>
              <a:gd name="connsiteX3074" fmla="*/ 1840142 w 5047226"/>
              <a:gd name="connsiteY3074" fmla="*/ 49030 h 1144516"/>
              <a:gd name="connsiteX3075" fmla="*/ 1840142 w 5047226"/>
              <a:gd name="connsiteY3075" fmla="*/ 58015 h 1144516"/>
              <a:gd name="connsiteX3076" fmla="*/ 1812405 w 5047226"/>
              <a:gd name="connsiteY3076" fmla="*/ 58015 h 1144516"/>
              <a:gd name="connsiteX3077" fmla="*/ 1812405 w 5047226"/>
              <a:gd name="connsiteY3077" fmla="*/ 79405 h 1144516"/>
              <a:gd name="connsiteX3078" fmla="*/ 1846003 w 5047226"/>
              <a:gd name="connsiteY3078" fmla="*/ 79405 h 1144516"/>
              <a:gd name="connsiteX3079" fmla="*/ 1846003 w 5047226"/>
              <a:gd name="connsiteY3079" fmla="*/ 88390 h 1144516"/>
              <a:gd name="connsiteX3080" fmla="*/ 1768161 w 5047226"/>
              <a:gd name="connsiteY3080" fmla="*/ 88390 h 1144516"/>
              <a:gd name="connsiteX3081" fmla="*/ 1768161 w 5047226"/>
              <a:gd name="connsiteY3081" fmla="*/ 79405 h 1144516"/>
              <a:gd name="connsiteX3082" fmla="*/ 1802345 w 5047226"/>
              <a:gd name="connsiteY3082" fmla="*/ 79405 h 1144516"/>
              <a:gd name="connsiteX3083" fmla="*/ 1802345 w 5047226"/>
              <a:gd name="connsiteY3083" fmla="*/ 58015 h 1144516"/>
              <a:gd name="connsiteX3084" fmla="*/ 1774119 w 5047226"/>
              <a:gd name="connsiteY3084" fmla="*/ 58015 h 1144516"/>
              <a:gd name="connsiteX3085" fmla="*/ 1774119 w 5047226"/>
              <a:gd name="connsiteY3085" fmla="*/ 49030 h 1144516"/>
              <a:gd name="connsiteX3086" fmla="*/ 1802345 w 5047226"/>
              <a:gd name="connsiteY3086" fmla="*/ 49030 h 1144516"/>
              <a:gd name="connsiteX3087" fmla="*/ 2807855 w 5047226"/>
              <a:gd name="connsiteY3087" fmla="*/ 27054 h 1144516"/>
              <a:gd name="connsiteX3088" fmla="*/ 2807855 w 5047226"/>
              <a:gd name="connsiteY3088" fmla="*/ 88390 h 1144516"/>
              <a:gd name="connsiteX3089" fmla="*/ 2873879 w 5047226"/>
              <a:gd name="connsiteY3089" fmla="*/ 88390 h 1144516"/>
              <a:gd name="connsiteX3090" fmla="*/ 2873879 w 5047226"/>
              <a:gd name="connsiteY3090" fmla="*/ 27054 h 1144516"/>
              <a:gd name="connsiteX3091" fmla="*/ 3270860 w 5047226"/>
              <a:gd name="connsiteY3091" fmla="*/ 25003 h 1144516"/>
              <a:gd name="connsiteX3092" fmla="*/ 3352120 w 5047226"/>
              <a:gd name="connsiteY3092" fmla="*/ 25003 h 1144516"/>
              <a:gd name="connsiteX3093" fmla="*/ 3352120 w 5047226"/>
              <a:gd name="connsiteY3093" fmla="*/ 184203 h 1144516"/>
              <a:gd name="connsiteX3094" fmla="*/ 3341474 w 5047226"/>
              <a:gd name="connsiteY3094" fmla="*/ 184203 h 1144516"/>
              <a:gd name="connsiteX3095" fmla="*/ 3341474 w 5047226"/>
              <a:gd name="connsiteY3095" fmla="*/ 165450 h 1144516"/>
              <a:gd name="connsiteX3096" fmla="*/ 3281506 w 5047226"/>
              <a:gd name="connsiteY3096" fmla="*/ 165450 h 1144516"/>
              <a:gd name="connsiteX3097" fmla="*/ 3281506 w 5047226"/>
              <a:gd name="connsiteY3097" fmla="*/ 184496 h 1144516"/>
              <a:gd name="connsiteX3098" fmla="*/ 3270860 w 5047226"/>
              <a:gd name="connsiteY3098" fmla="*/ 184496 h 1144516"/>
              <a:gd name="connsiteX3099" fmla="*/ 963996 w 5047226"/>
              <a:gd name="connsiteY3099" fmla="*/ 22855 h 1144516"/>
              <a:gd name="connsiteX3100" fmla="*/ 974446 w 5047226"/>
              <a:gd name="connsiteY3100" fmla="*/ 22855 h 1144516"/>
              <a:gd name="connsiteX3101" fmla="*/ 974446 w 5047226"/>
              <a:gd name="connsiteY3101" fmla="*/ 143280 h 1144516"/>
              <a:gd name="connsiteX3102" fmla="*/ 963996 w 5047226"/>
              <a:gd name="connsiteY3102" fmla="*/ 143280 h 1144516"/>
              <a:gd name="connsiteX3103" fmla="*/ 4779856 w 5047226"/>
              <a:gd name="connsiteY3103" fmla="*/ 21585 h 1144516"/>
              <a:gd name="connsiteX3104" fmla="*/ 4779856 w 5047226"/>
              <a:gd name="connsiteY3104" fmla="*/ 53815 h 1144516"/>
              <a:gd name="connsiteX3105" fmla="*/ 4815017 w 5047226"/>
              <a:gd name="connsiteY3105" fmla="*/ 53815 h 1144516"/>
              <a:gd name="connsiteX3106" fmla="*/ 4815017 w 5047226"/>
              <a:gd name="connsiteY3106" fmla="*/ 21585 h 1144516"/>
              <a:gd name="connsiteX3107" fmla="*/ 4734245 w 5047226"/>
              <a:gd name="connsiteY3107" fmla="*/ 21585 h 1144516"/>
              <a:gd name="connsiteX3108" fmla="*/ 4734245 w 5047226"/>
              <a:gd name="connsiteY3108" fmla="*/ 53815 h 1144516"/>
              <a:gd name="connsiteX3109" fmla="*/ 4769406 w 5047226"/>
              <a:gd name="connsiteY3109" fmla="*/ 53815 h 1144516"/>
              <a:gd name="connsiteX3110" fmla="*/ 4769406 w 5047226"/>
              <a:gd name="connsiteY3110" fmla="*/ 21585 h 1144516"/>
              <a:gd name="connsiteX3111" fmla="*/ 4469122 w 5047226"/>
              <a:gd name="connsiteY3111" fmla="*/ 20413 h 1144516"/>
              <a:gd name="connsiteX3112" fmla="*/ 4469122 w 5047226"/>
              <a:gd name="connsiteY3112" fmla="*/ 42584 h 1144516"/>
              <a:gd name="connsiteX3113" fmla="*/ 4603904 w 5047226"/>
              <a:gd name="connsiteY3113" fmla="*/ 42584 h 1144516"/>
              <a:gd name="connsiteX3114" fmla="*/ 4603904 w 5047226"/>
              <a:gd name="connsiteY3114" fmla="*/ 20413 h 1144516"/>
              <a:gd name="connsiteX3115" fmla="*/ 30473 w 5047226"/>
              <a:gd name="connsiteY3115" fmla="*/ 20413 h 1144516"/>
              <a:gd name="connsiteX3116" fmla="*/ 30473 w 5047226"/>
              <a:gd name="connsiteY3116" fmla="*/ 42584 h 1144516"/>
              <a:gd name="connsiteX3117" fmla="*/ 165255 w 5047226"/>
              <a:gd name="connsiteY3117" fmla="*/ 42584 h 1144516"/>
              <a:gd name="connsiteX3118" fmla="*/ 165255 w 5047226"/>
              <a:gd name="connsiteY3118" fmla="*/ 20413 h 1144516"/>
              <a:gd name="connsiteX3119" fmla="*/ 4648980 w 5047226"/>
              <a:gd name="connsiteY3119" fmla="*/ 19436 h 1144516"/>
              <a:gd name="connsiteX3120" fmla="*/ 4711879 w 5047226"/>
              <a:gd name="connsiteY3120" fmla="*/ 19436 h 1144516"/>
              <a:gd name="connsiteX3121" fmla="*/ 4711879 w 5047226"/>
              <a:gd name="connsiteY3121" fmla="*/ 28812 h 1144516"/>
              <a:gd name="connsiteX3122" fmla="*/ 4685801 w 5047226"/>
              <a:gd name="connsiteY3122" fmla="*/ 28812 h 1144516"/>
              <a:gd name="connsiteX3123" fmla="*/ 4685801 w 5047226"/>
              <a:gd name="connsiteY3123" fmla="*/ 85069 h 1144516"/>
              <a:gd name="connsiteX3124" fmla="*/ 4710414 w 5047226"/>
              <a:gd name="connsiteY3124" fmla="*/ 85069 h 1144516"/>
              <a:gd name="connsiteX3125" fmla="*/ 4710414 w 5047226"/>
              <a:gd name="connsiteY3125" fmla="*/ 94250 h 1144516"/>
              <a:gd name="connsiteX3126" fmla="*/ 4685801 w 5047226"/>
              <a:gd name="connsiteY3126" fmla="*/ 94250 h 1144516"/>
              <a:gd name="connsiteX3127" fmla="*/ 4685801 w 5047226"/>
              <a:gd name="connsiteY3127" fmla="*/ 152851 h 1144516"/>
              <a:gd name="connsiteX3128" fmla="*/ 4711879 w 5047226"/>
              <a:gd name="connsiteY3128" fmla="*/ 146600 h 1144516"/>
              <a:gd name="connsiteX3129" fmla="*/ 4712465 w 5047226"/>
              <a:gd name="connsiteY3129" fmla="*/ 157442 h 1144516"/>
              <a:gd name="connsiteX3130" fmla="*/ 4650055 w 5047226"/>
              <a:gd name="connsiteY3130" fmla="*/ 171604 h 1144516"/>
              <a:gd name="connsiteX3131" fmla="*/ 4647613 w 5047226"/>
              <a:gd name="connsiteY3131" fmla="*/ 160860 h 1144516"/>
              <a:gd name="connsiteX3132" fmla="*/ 4675644 w 5047226"/>
              <a:gd name="connsiteY3132" fmla="*/ 155000 h 1144516"/>
              <a:gd name="connsiteX3133" fmla="*/ 4675644 w 5047226"/>
              <a:gd name="connsiteY3133" fmla="*/ 94250 h 1144516"/>
              <a:gd name="connsiteX3134" fmla="*/ 4650836 w 5047226"/>
              <a:gd name="connsiteY3134" fmla="*/ 94250 h 1144516"/>
              <a:gd name="connsiteX3135" fmla="*/ 4650836 w 5047226"/>
              <a:gd name="connsiteY3135" fmla="*/ 85069 h 1144516"/>
              <a:gd name="connsiteX3136" fmla="*/ 4675644 w 5047226"/>
              <a:gd name="connsiteY3136" fmla="*/ 85069 h 1144516"/>
              <a:gd name="connsiteX3137" fmla="*/ 4675644 w 5047226"/>
              <a:gd name="connsiteY3137" fmla="*/ 28812 h 1144516"/>
              <a:gd name="connsiteX3138" fmla="*/ 4648980 w 5047226"/>
              <a:gd name="connsiteY3138" fmla="*/ 28812 h 1144516"/>
              <a:gd name="connsiteX3139" fmla="*/ 426327 w 5047226"/>
              <a:gd name="connsiteY3139" fmla="*/ 17190 h 1144516"/>
              <a:gd name="connsiteX3140" fmla="*/ 595978 w 5047226"/>
              <a:gd name="connsiteY3140" fmla="*/ 17190 h 1144516"/>
              <a:gd name="connsiteX3141" fmla="*/ 595978 w 5047226"/>
              <a:gd name="connsiteY3141" fmla="*/ 30668 h 1144516"/>
              <a:gd name="connsiteX3142" fmla="*/ 523508 w 5047226"/>
              <a:gd name="connsiteY3142" fmla="*/ 79209 h 1144516"/>
              <a:gd name="connsiteX3143" fmla="*/ 523508 w 5047226"/>
              <a:gd name="connsiteY3143" fmla="*/ 153047 h 1144516"/>
              <a:gd name="connsiteX3144" fmla="*/ 492547 w 5047226"/>
              <a:gd name="connsiteY3144" fmla="*/ 185277 h 1144516"/>
              <a:gd name="connsiteX3145" fmla="*/ 478775 w 5047226"/>
              <a:gd name="connsiteY3145" fmla="*/ 185472 h 1144516"/>
              <a:gd name="connsiteX3146" fmla="*/ 472036 w 5047226"/>
              <a:gd name="connsiteY3146" fmla="*/ 185472 h 1144516"/>
              <a:gd name="connsiteX3147" fmla="*/ 462367 w 5047226"/>
              <a:gd name="connsiteY3147" fmla="*/ 185472 h 1144516"/>
              <a:gd name="connsiteX3148" fmla="*/ 460121 w 5047226"/>
              <a:gd name="connsiteY3148" fmla="*/ 172287 h 1144516"/>
              <a:gd name="connsiteX3149" fmla="*/ 490691 w 5047226"/>
              <a:gd name="connsiteY3149" fmla="*/ 173069 h 1144516"/>
              <a:gd name="connsiteX3150" fmla="*/ 507295 w 5047226"/>
              <a:gd name="connsiteY3150" fmla="*/ 168674 h 1144516"/>
              <a:gd name="connsiteX3151" fmla="*/ 511983 w 5047226"/>
              <a:gd name="connsiteY3151" fmla="*/ 153047 h 1144516"/>
              <a:gd name="connsiteX3152" fmla="*/ 511983 w 5047226"/>
              <a:gd name="connsiteY3152" fmla="*/ 73251 h 1144516"/>
              <a:gd name="connsiteX3153" fmla="*/ 580546 w 5047226"/>
              <a:gd name="connsiteY3153" fmla="*/ 28031 h 1144516"/>
              <a:gd name="connsiteX3154" fmla="*/ 426327 w 5047226"/>
              <a:gd name="connsiteY3154" fmla="*/ 28031 h 1144516"/>
              <a:gd name="connsiteX3155" fmla="*/ 2754235 w 5047226"/>
              <a:gd name="connsiteY3155" fmla="*/ 16408 h 1144516"/>
              <a:gd name="connsiteX3156" fmla="*/ 2925058 w 5047226"/>
              <a:gd name="connsiteY3156" fmla="*/ 16408 h 1144516"/>
              <a:gd name="connsiteX3157" fmla="*/ 2925058 w 5047226"/>
              <a:gd name="connsiteY3157" fmla="*/ 27054 h 1144516"/>
              <a:gd name="connsiteX3158" fmla="*/ 2885013 w 5047226"/>
              <a:gd name="connsiteY3158" fmla="*/ 27054 h 1144516"/>
              <a:gd name="connsiteX3159" fmla="*/ 2885013 w 5047226"/>
              <a:gd name="connsiteY3159" fmla="*/ 88390 h 1144516"/>
              <a:gd name="connsiteX3160" fmla="*/ 2933457 w 5047226"/>
              <a:gd name="connsiteY3160" fmla="*/ 88390 h 1144516"/>
              <a:gd name="connsiteX3161" fmla="*/ 2933457 w 5047226"/>
              <a:gd name="connsiteY3161" fmla="*/ 99231 h 1144516"/>
              <a:gd name="connsiteX3162" fmla="*/ 2885013 w 5047226"/>
              <a:gd name="connsiteY3162" fmla="*/ 99231 h 1144516"/>
              <a:gd name="connsiteX3163" fmla="*/ 2885013 w 5047226"/>
              <a:gd name="connsiteY3163" fmla="*/ 189282 h 1144516"/>
              <a:gd name="connsiteX3164" fmla="*/ 2873879 w 5047226"/>
              <a:gd name="connsiteY3164" fmla="*/ 189282 h 1144516"/>
              <a:gd name="connsiteX3165" fmla="*/ 2873879 w 5047226"/>
              <a:gd name="connsiteY3165" fmla="*/ 99231 h 1144516"/>
              <a:gd name="connsiteX3166" fmla="*/ 2807660 w 5047226"/>
              <a:gd name="connsiteY3166" fmla="*/ 99231 h 1144516"/>
              <a:gd name="connsiteX3167" fmla="*/ 2807855 w 5047226"/>
              <a:gd name="connsiteY3167" fmla="*/ 106654 h 1144516"/>
              <a:gd name="connsiteX3168" fmla="*/ 2756677 w 5047226"/>
              <a:gd name="connsiteY3168" fmla="*/ 190649 h 1144516"/>
              <a:gd name="connsiteX3169" fmla="*/ 2748668 w 5047226"/>
              <a:gd name="connsiteY3169" fmla="*/ 180687 h 1144516"/>
              <a:gd name="connsiteX3170" fmla="*/ 2786564 w 5047226"/>
              <a:gd name="connsiteY3170" fmla="*/ 148358 h 1144516"/>
              <a:gd name="connsiteX3171" fmla="*/ 2796624 w 5047226"/>
              <a:gd name="connsiteY3171" fmla="*/ 99231 h 1144516"/>
              <a:gd name="connsiteX3172" fmla="*/ 2745641 w 5047226"/>
              <a:gd name="connsiteY3172" fmla="*/ 99231 h 1144516"/>
              <a:gd name="connsiteX3173" fmla="*/ 2745641 w 5047226"/>
              <a:gd name="connsiteY3173" fmla="*/ 88390 h 1144516"/>
              <a:gd name="connsiteX3174" fmla="*/ 2796624 w 5047226"/>
              <a:gd name="connsiteY3174" fmla="*/ 88390 h 1144516"/>
              <a:gd name="connsiteX3175" fmla="*/ 2796624 w 5047226"/>
              <a:gd name="connsiteY3175" fmla="*/ 27054 h 1144516"/>
              <a:gd name="connsiteX3176" fmla="*/ 2754235 w 5047226"/>
              <a:gd name="connsiteY3176" fmla="*/ 27054 h 1144516"/>
              <a:gd name="connsiteX3177" fmla="*/ 231428 w 5047226"/>
              <a:gd name="connsiteY3177" fmla="*/ 14650 h 1144516"/>
              <a:gd name="connsiteX3178" fmla="*/ 377442 w 5047226"/>
              <a:gd name="connsiteY3178" fmla="*/ 14650 h 1144516"/>
              <a:gd name="connsiteX3179" fmla="*/ 377442 w 5047226"/>
              <a:gd name="connsiteY3179" fmla="*/ 25199 h 1144516"/>
              <a:gd name="connsiteX3180" fmla="*/ 231428 w 5047226"/>
              <a:gd name="connsiteY3180" fmla="*/ 25199 h 1144516"/>
              <a:gd name="connsiteX3181" fmla="*/ 2179252 w 5047226"/>
              <a:gd name="connsiteY3181" fmla="*/ 13185 h 1144516"/>
              <a:gd name="connsiteX3182" fmla="*/ 2272721 w 5047226"/>
              <a:gd name="connsiteY3182" fmla="*/ 13185 h 1144516"/>
              <a:gd name="connsiteX3183" fmla="*/ 2272721 w 5047226"/>
              <a:gd name="connsiteY3183" fmla="*/ 75595 h 1144516"/>
              <a:gd name="connsiteX3184" fmla="*/ 2294696 w 5047226"/>
              <a:gd name="connsiteY3184" fmla="*/ 75595 h 1144516"/>
              <a:gd name="connsiteX3185" fmla="*/ 2294696 w 5047226"/>
              <a:gd name="connsiteY3185" fmla="*/ 84874 h 1144516"/>
              <a:gd name="connsiteX3186" fmla="*/ 2235900 w 5047226"/>
              <a:gd name="connsiteY3186" fmla="*/ 84874 h 1144516"/>
              <a:gd name="connsiteX3187" fmla="*/ 2235900 w 5047226"/>
              <a:gd name="connsiteY3187" fmla="*/ 95813 h 1144516"/>
              <a:gd name="connsiteX3188" fmla="*/ 2249671 w 5047226"/>
              <a:gd name="connsiteY3188" fmla="*/ 124430 h 1144516"/>
              <a:gd name="connsiteX3189" fmla="*/ 2281315 w 5047226"/>
              <a:gd name="connsiteY3189" fmla="*/ 96594 h 1144516"/>
              <a:gd name="connsiteX3190" fmla="*/ 2289910 w 5047226"/>
              <a:gd name="connsiteY3190" fmla="*/ 103626 h 1144516"/>
              <a:gd name="connsiteX3191" fmla="*/ 2255238 w 5047226"/>
              <a:gd name="connsiteY3191" fmla="*/ 132243 h 1144516"/>
              <a:gd name="connsiteX3192" fmla="*/ 2294110 w 5047226"/>
              <a:gd name="connsiteY3192" fmla="*/ 163009 h 1144516"/>
              <a:gd name="connsiteX3193" fmla="*/ 2287273 w 5047226"/>
              <a:gd name="connsiteY3193" fmla="*/ 172287 h 1144516"/>
              <a:gd name="connsiteX3194" fmla="*/ 2235900 w 5047226"/>
              <a:gd name="connsiteY3194" fmla="*/ 117202 h 1144516"/>
              <a:gd name="connsiteX3195" fmla="*/ 2235900 w 5047226"/>
              <a:gd name="connsiteY3195" fmla="*/ 164278 h 1144516"/>
              <a:gd name="connsiteX3196" fmla="*/ 2213241 w 5047226"/>
              <a:gd name="connsiteY3196" fmla="*/ 186840 h 1144516"/>
              <a:gd name="connsiteX3197" fmla="*/ 2190093 w 5047226"/>
              <a:gd name="connsiteY3197" fmla="*/ 187231 h 1144516"/>
              <a:gd name="connsiteX3198" fmla="*/ 2188433 w 5047226"/>
              <a:gd name="connsiteY3198" fmla="*/ 176682 h 1144516"/>
              <a:gd name="connsiteX3199" fmla="*/ 2210017 w 5047226"/>
              <a:gd name="connsiteY3199" fmla="*/ 177268 h 1144516"/>
              <a:gd name="connsiteX3200" fmla="*/ 2222031 w 5047226"/>
              <a:gd name="connsiteY3200" fmla="*/ 174143 h 1144516"/>
              <a:gd name="connsiteX3201" fmla="*/ 2225449 w 5047226"/>
              <a:gd name="connsiteY3201" fmla="*/ 163204 h 1144516"/>
              <a:gd name="connsiteX3202" fmla="*/ 2225449 w 5047226"/>
              <a:gd name="connsiteY3202" fmla="*/ 133415 h 1144516"/>
              <a:gd name="connsiteX3203" fmla="*/ 2172024 w 5047226"/>
              <a:gd name="connsiteY3203" fmla="*/ 165841 h 1144516"/>
              <a:gd name="connsiteX3204" fmla="*/ 2165871 w 5047226"/>
              <a:gd name="connsiteY3204" fmla="*/ 156465 h 1144516"/>
              <a:gd name="connsiteX3205" fmla="*/ 2225449 w 5047226"/>
              <a:gd name="connsiteY3205" fmla="*/ 122476 h 1144516"/>
              <a:gd name="connsiteX3206" fmla="*/ 2225449 w 5047226"/>
              <a:gd name="connsiteY3206" fmla="*/ 84874 h 1144516"/>
              <a:gd name="connsiteX3207" fmla="*/ 2168704 w 5047226"/>
              <a:gd name="connsiteY3207" fmla="*/ 84874 h 1144516"/>
              <a:gd name="connsiteX3208" fmla="*/ 2168704 w 5047226"/>
              <a:gd name="connsiteY3208" fmla="*/ 75595 h 1144516"/>
              <a:gd name="connsiteX3209" fmla="*/ 2262270 w 5047226"/>
              <a:gd name="connsiteY3209" fmla="*/ 75595 h 1144516"/>
              <a:gd name="connsiteX3210" fmla="*/ 2262270 w 5047226"/>
              <a:gd name="connsiteY3210" fmla="*/ 53620 h 1144516"/>
              <a:gd name="connsiteX3211" fmla="*/ 2182280 w 5047226"/>
              <a:gd name="connsiteY3211" fmla="*/ 53620 h 1144516"/>
              <a:gd name="connsiteX3212" fmla="*/ 2182280 w 5047226"/>
              <a:gd name="connsiteY3212" fmla="*/ 44439 h 1144516"/>
              <a:gd name="connsiteX3213" fmla="*/ 2262270 w 5047226"/>
              <a:gd name="connsiteY3213" fmla="*/ 44439 h 1144516"/>
              <a:gd name="connsiteX3214" fmla="*/ 2262270 w 5047226"/>
              <a:gd name="connsiteY3214" fmla="*/ 22464 h 1144516"/>
              <a:gd name="connsiteX3215" fmla="*/ 2179252 w 5047226"/>
              <a:gd name="connsiteY3215" fmla="*/ 22464 h 1144516"/>
              <a:gd name="connsiteX3216" fmla="*/ 1748725 w 5047226"/>
              <a:gd name="connsiteY3216" fmla="*/ 12990 h 1144516"/>
              <a:gd name="connsiteX3217" fmla="*/ 1865927 w 5047226"/>
              <a:gd name="connsiteY3217" fmla="*/ 12990 h 1144516"/>
              <a:gd name="connsiteX3218" fmla="*/ 1865927 w 5047226"/>
              <a:gd name="connsiteY3218" fmla="*/ 165841 h 1144516"/>
              <a:gd name="connsiteX3219" fmla="*/ 1845807 w 5047226"/>
              <a:gd name="connsiteY3219" fmla="*/ 187231 h 1144516"/>
              <a:gd name="connsiteX3220" fmla="*/ 1820218 w 5047226"/>
              <a:gd name="connsiteY3220" fmla="*/ 187621 h 1144516"/>
              <a:gd name="connsiteX3221" fmla="*/ 1817190 w 5047226"/>
              <a:gd name="connsiteY3221" fmla="*/ 176682 h 1144516"/>
              <a:gd name="connsiteX3222" fmla="*/ 1841998 w 5047226"/>
              <a:gd name="connsiteY3222" fmla="*/ 177268 h 1144516"/>
              <a:gd name="connsiteX3223" fmla="*/ 1855769 w 5047226"/>
              <a:gd name="connsiteY3223" fmla="*/ 164474 h 1144516"/>
              <a:gd name="connsiteX3224" fmla="*/ 1855769 w 5047226"/>
              <a:gd name="connsiteY3224" fmla="*/ 22268 h 1144516"/>
              <a:gd name="connsiteX3225" fmla="*/ 1758980 w 5047226"/>
              <a:gd name="connsiteY3225" fmla="*/ 22268 h 1144516"/>
              <a:gd name="connsiteX3226" fmla="*/ 1758980 w 5047226"/>
              <a:gd name="connsiteY3226" fmla="*/ 97473 h 1144516"/>
              <a:gd name="connsiteX3227" fmla="*/ 1753999 w 5047226"/>
              <a:gd name="connsiteY3227" fmla="*/ 151093 h 1144516"/>
              <a:gd name="connsiteX3228" fmla="*/ 1733781 w 5047226"/>
              <a:gd name="connsiteY3228" fmla="*/ 189086 h 1144516"/>
              <a:gd name="connsiteX3229" fmla="*/ 1724991 w 5047226"/>
              <a:gd name="connsiteY3229" fmla="*/ 181859 h 1144516"/>
              <a:gd name="connsiteX3230" fmla="*/ 1744037 w 5047226"/>
              <a:gd name="connsiteY3230" fmla="*/ 147284 h 1144516"/>
              <a:gd name="connsiteX3231" fmla="*/ 1748725 w 5047226"/>
              <a:gd name="connsiteY3231" fmla="*/ 97864 h 1144516"/>
              <a:gd name="connsiteX3232" fmla="*/ 4723990 w 5047226"/>
              <a:gd name="connsiteY3232" fmla="*/ 12404 h 1144516"/>
              <a:gd name="connsiteX3233" fmla="*/ 4825272 w 5047226"/>
              <a:gd name="connsiteY3233" fmla="*/ 12404 h 1144516"/>
              <a:gd name="connsiteX3234" fmla="*/ 4825272 w 5047226"/>
              <a:gd name="connsiteY3234" fmla="*/ 104212 h 1144516"/>
              <a:gd name="connsiteX3235" fmla="*/ 4779856 w 5047226"/>
              <a:gd name="connsiteY3235" fmla="*/ 104212 h 1144516"/>
              <a:gd name="connsiteX3236" fmla="*/ 4779856 w 5047226"/>
              <a:gd name="connsiteY3236" fmla="*/ 131657 h 1144516"/>
              <a:gd name="connsiteX3237" fmla="*/ 4829472 w 5047226"/>
              <a:gd name="connsiteY3237" fmla="*/ 131657 h 1144516"/>
              <a:gd name="connsiteX3238" fmla="*/ 4829472 w 5047226"/>
              <a:gd name="connsiteY3238" fmla="*/ 140838 h 1144516"/>
              <a:gd name="connsiteX3239" fmla="*/ 4779856 w 5047226"/>
              <a:gd name="connsiteY3239" fmla="*/ 140838 h 1144516"/>
              <a:gd name="connsiteX3240" fmla="*/ 4779856 w 5047226"/>
              <a:gd name="connsiteY3240" fmla="*/ 173264 h 1144516"/>
              <a:gd name="connsiteX3241" fmla="*/ 4837676 w 5047226"/>
              <a:gd name="connsiteY3241" fmla="*/ 173264 h 1144516"/>
              <a:gd name="connsiteX3242" fmla="*/ 4837676 w 5047226"/>
              <a:gd name="connsiteY3242" fmla="*/ 182640 h 1144516"/>
              <a:gd name="connsiteX3243" fmla="*/ 4708460 w 5047226"/>
              <a:gd name="connsiteY3243" fmla="*/ 182640 h 1144516"/>
              <a:gd name="connsiteX3244" fmla="*/ 4708460 w 5047226"/>
              <a:gd name="connsiteY3244" fmla="*/ 173264 h 1144516"/>
              <a:gd name="connsiteX3245" fmla="*/ 4769406 w 5047226"/>
              <a:gd name="connsiteY3245" fmla="*/ 173264 h 1144516"/>
              <a:gd name="connsiteX3246" fmla="*/ 4769406 w 5047226"/>
              <a:gd name="connsiteY3246" fmla="*/ 140838 h 1144516"/>
              <a:gd name="connsiteX3247" fmla="*/ 4719790 w 5047226"/>
              <a:gd name="connsiteY3247" fmla="*/ 140838 h 1144516"/>
              <a:gd name="connsiteX3248" fmla="*/ 4719790 w 5047226"/>
              <a:gd name="connsiteY3248" fmla="*/ 131657 h 1144516"/>
              <a:gd name="connsiteX3249" fmla="*/ 4769406 w 5047226"/>
              <a:gd name="connsiteY3249" fmla="*/ 131657 h 1144516"/>
              <a:gd name="connsiteX3250" fmla="*/ 4769406 w 5047226"/>
              <a:gd name="connsiteY3250" fmla="*/ 104212 h 1144516"/>
              <a:gd name="connsiteX3251" fmla="*/ 4723990 w 5047226"/>
              <a:gd name="connsiteY3251" fmla="*/ 104212 h 1144516"/>
              <a:gd name="connsiteX3252" fmla="*/ 3251033 w 5047226"/>
              <a:gd name="connsiteY3252" fmla="*/ 12404 h 1144516"/>
              <a:gd name="connsiteX3253" fmla="*/ 3253865 w 5047226"/>
              <a:gd name="connsiteY3253" fmla="*/ 22855 h 1144516"/>
              <a:gd name="connsiteX3254" fmla="*/ 3245759 w 5047226"/>
              <a:gd name="connsiteY3254" fmla="*/ 23538 h 1144516"/>
              <a:gd name="connsiteX3255" fmla="*/ 3221244 w 5047226"/>
              <a:gd name="connsiteY3255" fmla="*/ 25785 h 1144516"/>
              <a:gd name="connsiteX3256" fmla="*/ 3221244 w 5047226"/>
              <a:gd name="connsiteY3256" fmla="*/ 61043 h 1144516"/>
              <a:gd name="connsiteX3257" fmla="*/ 3256893 w 5047226"/>
              <a:gd name="connsiteY3257" fmla="*/ 61043 h 1144516"/>
              <a:gd name="connsiteX3258" fmla="*/ 3256893 w 5047226"/>
              <a:gd name="connsiteY3258" fmla="*/ 70810 h 1144516"/>
              <a:gd name="connsiteX3259" fmla="*/ 3221244 w 5047226"/>
              <a:gd name="connsiteY3259" fmla="*/ 70810 h 1144516"/>
              <a:gd name="connsiteX3260" fmla="*/ 3221244 w 5047226"/>
              <a:gd name="connsiteY3260" fmla="*/ 98645 h 1144516"/>
              <a:gd name="connsiteX3261" fmla="*/ 3226421 w 5047226"/>
              <a:gd name="connsiteY3261" fmla="*/ 93664 h 1144516"/>
              <a:gd name="connsiteX3262" fmla="*/ 3254451 w 5047226"/>
              <a:gd name="connsiteY3262" fmla="*/ 119253 h 1144516"/>
              <a:gd name="connsiteX3263" fmla="*/ 3256502 w 5047226"/>
              <a:gd name="connsiteY3263" fmla="*/ 121207 h 1144516"/>
              <a:gd name="connsiteX3264" fmla="*/ 3248494 w 5047226"/>
              <a:gd name="connsiteY3264" fmla="*/ 129215 h 1144516"/>
              <a:gd name="connsiteX3265" fmla="*/ 3221244 w 5047226"/>
              <a:gd name="connsiteY3265" fmla="*/ 101868 h 1144516"/>
              <a:gd name="connsiteX3266" fmla="*/ 3221244 w 5047226"/>
              <a:gd name="connsiteY3266" fmla="*/ 189477 h 1144516"/>
              <a:gd name="connsiteX3267" fmla="*/ 3210891 w 5047226"/>
              <a:gd name="connsiteY3267" fmla="*/ 189477 h 1144516"/>
              <a:gd name="connsiteX3268" fmla="*/ 3210891 w 5047226"/>
              <a:gd name="connsiteY3268" fmla="*/ 90050 h 1144516"/>
              <a:gd name="connsiteX3269" fmla="*/ 3176805 w 5047226"/>
              <a:gd name="connsiteY3269" fmla="*/ 151679 h 1144516"/>
              <a:gd name="connsiteX3270" fmla="*/ 3170847 w 5047226"/>
              <a:gd name="connsiteY3270" fmla="*/ 140057 h 1144516"/>
              <a:gd name="connsiteX3271" fmla="*/ 3210012 w 5047226"/>
              <a:gd name="connsiteY3271" fmla="*/ 70810 h 1144516"/>
              <a:gd name="connsiteX3272" fmla="*/ 3174461 w 5047226"/>
              <a:gd name="connsiteY3272" fmla="*/ 70810 h 1144516"/>
              <a:gd name="connsiteX3273" fmla="*/ 3174461 w 5047226"/>
              <a:gd name="connsiteY3273" fmla="*/ 61043 h 1144516"/>
              <a:gd name="connsiteX3274" fmla="*/ 3210891 w 5047226"/>
              <a:gd name="connsiteY3274" fmla="*/ 61043 h 1144516"/>
              <a:gd name="connsiteX3275" fmla="*/ 3210891 w 5047226"/>
              <a:gd name="connsiteY3275" fmla="*/ 26664 h 1144516"/>
              <a:gd name="connsiteX3276" fmla="*/ 3178075 w 5047226"/>
              <a:gd name="connsiteY3276" fmla="*/ 28812 h 1144516"/>
              <a:gd name="connsiteX3277" fmla="*/ 3175438 w 5047226"/>
              <a:gd name="connsiteY3277" fmla="*/ 18655 h 1144516"/>
              <a:gd name="connsiteX3278" fmla="*/ 3251033 w 5047226"/>
              <a:gd name="connsiteY3278" fmla="*/ 12404 h 1144516"/>
              <a:gd name="connsiteX3279" fmla="*/ 4458866 w 5047226"/>
              <a:gd name="connsiteY3279" fmla="*/ 11427 h 1144516"/>
              <a:gd name="connsiteX3280" fmla="*/ 4613866 w 5047226"/>
              <a:gd name="connsiteY3280" fmla="*/ 11427 h 1144516"/>
              <a:gd name="connsiteX3281" fmla="*/ 4613866 w 5047226"/>
              <a:gd name="connsiteY3281" fmla="*/ 51667 h 1144516"/>
              <a:gd name="connsiteX3282" fmla="*/ 4469122 w 5047226"/>
              <a:gd name="connsiteY3282" fmla="*/ 51667 h 1144516"/>
              <a:gd name="connsiteX3283" fmla="*/ 4469122 w 5047226"/>
              <a:gd name="connsiteY3283" fmla="*/ 79405 h 1144516"/>
              <a:gd name="connsiteX3284" fmla="*/ 4468438 w 5047226"/>
              <a:gd name="connsiteY3284" fmla="*/ 112221 h 1144516"/>
              <a:gd name="connsiteX3285" fmla="*/ 4513268 w 5047226"/>
              <a:gd name="connsiteY3285" fmla="*/ 112221 h 1144516"/>
              <a:gd name="connsiteX3286" fmla="*/ 4513268 w 5047226"/>
              <a:gd name="connsiteY3286" fmla="*/ 86632 h 1144516"/>
              <a:gd name="connsiteX3287" fmla="*/ 4481330 w 5047226"/>
              <a:gd name="connsiteY3287" fmla="*/ 86632 h 1144516"/>
              <a:gd name="connsiteX3288" fmla="*/ 4481330 w 5047226"/>
              <a:gd name="connsiteY3288" fmla="*/ 77647 h 1144516"/>
              <a:gd name="connsiteX3289" fmla="*/ 4513268 w 5047226"/>
              <a:gd name="connsiteY3289" fmla="*/ 77647 h 1144516"/>
              <a:gd name="connsiteX3290" fmla="*/ 4513268 w 5047226"/>
              <a:gd name="connsiteY3290" fmla="*/ 60652 h 1144516"/>
              <a:gd name="connsiteX3291" fmla="*/ 4523523 w 5047226"/>
              <a:gd name="connsiteY3291" fmla="*/ 60652 h 1144516"/>
              <a:gd name="connsiteX3292" fmla="*/ 4523523 w 5047226"/>
              <a:gd name="connsiteY3292" fmla="*/ 77647 h 1144516"/>
              <a:gd name="connsiteX3293" fmla="*/ 4567669 w 5047226"/>
              <a:gd name="connsiteY3293" fmla="*/ 77647 h 1144516"/>
              <a:gd name="connsiteX3294" fmla="*/ 4567669 w 5047226"/>
              <a:gd name="connsiteY3294" fmla="*/ 60652 h 1144516"/>
              <a:gd name="connsiteX3295" fmla="*/ 4577924 w 5047226"/>
              <a:gd name="connsiteY3295" fmla="*/ 60652 h 1144516"/>
              <a:gd name="connsiteX3296" fmla="*/ 4577924 w 5047226"/>
              <a:gd name="connsiteY3296" fmla="*/ 77647 h 1144516"/>
              <a:gd name="connsiteX3297" fmla="*/ 4614745 w 5047226"/>
              <a:gd name="connsiteY3297" fmla="*/ 77647 h 1144516"/>
              <a:gd name="connsiteX3298" fmla="*/ 4614745 w 5047226"/>
              <a:gd name="connsiteY3298" fmla="*/ 86632 h 1144516"/>
              <a:gd name="connsiteX3299" fmla="*/ 4577924 w 5047226"/>
              <a:gd name="connsiteY3299" fmla="*/ 86632 h 1144516"/>
              <a:gd name="connsiteX3300" fmla="*/ 4577924 w 5047226"/>
              <a:gd name="connsiteY3300" fmla="*/ 112221 h 1144516"/>
              <a:gd name="connsiteX3301" fmla="*/ 4623926 w 5047226"/>
              <a:gd name="connsiteY3301" fmla="*/ 112221 h 1144516"/>
              <a:gd name="connsiteX3302" fmla="*/ 4623926 w 5047226"/>
              <a:gd name="connsiteY3302" fmla="*/ 121207 h 1144516"/>
              <a:gd name="connsiteX3303" fmla="*/ 4540322 w 5047226"/>
              <a:gd name="connsiteY3303" fmla="*/ 121207 h 1144516"/>
              <a:gd name="connsiteX3304" fmla="*/ 4563860 w 5047226"/>
              <a:gd name="connsiteY3304" fmla="*/ 149628 h 1144516"/>
              <a:gd name="connsiteX3305" fmla="*/ 4604490 w 5047226"/>
              <a:gd name="connsiteY3305" fmla="*/ 129997 h 1144516"/>
              <a:gd name="connsiteX3306" fmla="*/ 4610057 w 5047226"/>
              <a:gd name="connsiteY3306" fmla="*/ 138592 h 1144516"/>
              <a:gd name="connsiteX3307" fmla="*/ 4572650 w 5047226"/>
              <a:gd name="connsiteY3307" fmla="*/ 156074 h 1144516"/>
              <a:gd name="connsiteX3308" fmla="*/ 4626075 w 5047226"/>
              <a:gd name="connsiteY3308" fmla="*/ 175999 h 1144516"/>
              <a:gd name="connsiteX3309" fmla="*/ 4619922 w 5047226"/>
              <a:gd name="connsiteY3309" fmla="*/ 185472 h 1144516"/>
              <a:gd name="connsiteX3310" fmla="*/ 4529481 w 5047226"/>
              <a:gd name="connsiteY3310" fmla="*/ 121207 h 1144516"/>
              <a:gd name="connsiteX3311" fmla="*/ 4505845 w 5047226"/>
              <a:gd name="connsiteY3311" fmla="*/ 121207 h 1144516"/>
              <a:gd name="connsiteX3312" fmla="*/ 4505845 w 5047226"/>
              <a:gd name="connsiteY3312" fmla="*/ 175413 h 1144516"/>
              <a:gd name="connsiteX3313" fmla="*/ 4544326 w 5047226"/>
              <a:gd name="connsiteY3313" fmla="*/ 163009 h 1144516"/>
              <a:gd name="connsiteX3314" fmla="*/ 4544229 w 5047226"/>
              <a:gd name="connsiteY3314" fmla="*/ 167697 h 1144516"/>
              <a:gd name="connsiteX3315" fmla="*/ 4544326 w 5047226"/>
              <a:gd name="connsiteY3315" fmla="*/ 173655 h 1144516"/>
              <a:gd name="connsiteX3316" fmla="*/ 4510533 w 5047226"/>
              <a:gd name="connsiteY3316" fmla="*/ 184886 h 1144516"/>
              <a:gd name="connsiteX3317" fmla="*/ 4497934 w 5047226"/>
              <a:gd name="connsiteY3317" fmla="*/ 190454 h 1144516"/>
              <a:gd name="connsiteX3318" fmla="*/ 4491292 w 5047226"/>
              <a:gd name="connsiteY3318" fmla="*/ 181663 h 1144516"/>
              <a:gd name="connsiteX3319" fmla="*/ 4495687 w 5047226"/>
              <a:gd name="connsiteY3319" fmla="*/ 165841 h 1144516"/>
              <a:gd name="connsiteX3320" fmla="*/ 4495687 w 5047226"/>
              <a:gd name="connsiteY3320" fmla="*/ 121207 h 1144516"/>
              <a:gd name="connsiteX3321" fmla="*/ 4467852 w 5047226"/>
              <a:gd name="connsiteY3321" fmla="*/ 121207 h 1144516"/>
              <a:gd name="connsiteX3322" fmla="*/ 4447244 w 5047226"/>
              <a:gd name="connsiteY3322" fmla="*/ 189086 h 1144516"/>
              <a:gd name="connsiteX3323" fmla="*/ 4438649 w 5047226"/>
              <a:gd name="connsiteY3323" fmla="*/ 182054 h 1144516"/>
              <a:gd name="connsiteX3324" fmla="*/ 4454960 w 5047226"/>
              <a:gd name="connsiteY3324" fmla="*/ 143768 h 1144516"/>
              <a:gd name="connsiteX3325" fmla="*/ 4458866 w 5047226"/>
              <a:gd name="connsiteY3325" fmla="*/ 87023 h 1144516"/>
              <a:gd name="connsiteX3326" fmla="*/ 20217 w 5047226"/>
              <a:gd name="connsiteY3326" fmla="*/ 11427 h 1144516"/>
              <a:gd name="connsiteX3327" fmla="*/ 175217 w 5047226"/>
              <a:gd name="connsiteY3327" fmla="*/ 11427 h 1144516"/>
              <a:gd name="connsiteX3328" fmla="*/ 175217 w 5047226"/>
              <a:gd name="connsiteY3328" fmla="*/ 51667 h 1144516"/>
              <a:gd name="connsiteX3329" fmla="*/ 30473 w 5047226"/>
              <a:gd name="connsiteY3329" fmla="*/ 51667 h 1144516"/>
              <a:gd name="connsiteX3330" fmla="*/ 30473 w 5047226"/>
              <a:gd name="connsiteY3330" fmla="*/ 79405 h 1144516"/>
              <a:gd name="connsiteX3331" fmla="*/ 29789 w 5047226"/>
              <a:gd name="connsiteY3331" fmla="*/ 112221 h 1144516"/>
              <a:gd name="connsiteX3332" fmla="*/ 74619 w 5047226"/>
              <a:gd name="connsiteY3332" fmla="*/ 112221 h 1144516"/>
              <a:gd name="connsiteX3333" fmla="*/ 74619 w 5047226"/>
              <a:gd name="connsiteY3333" fmla="*/ 86632 h 1144516"/>
              <a:gd name="connsiteX3334" fmla="*/ 42681 w 5047226"/>
              <a:gd name="connsiteY3334" fmla="*/ 86632 h 1144516"/>
              <a:gd name="connsiteX3335" fmla="*/ 42681 w 5047226"/>
              <a:gd name="connsiteY3335" fmla="*/ 77647 h 1144516"/>
              <a:gd name="connsiteX3336" fmla="*/ 74619 w 5047226"/>
              <a:gd name="connsiteY3336" fmla="*/ 77647 h 1144516"/>
              <a:gd name="connsiteX3337" fmla="*/ 74619 w 5047226"/>
              <a:gd name="connsiteY3337" fmla="*/ 60652 h 1144516"/>
              <a:gd name="connsiteX3338" fmla="*/ 84874 w 5047226"/>
              <a:gd name="connsiteY3338" fmla="*/ 60652 h 1144516"/>
              <a:gd name="connsiteX3339" fmla="*/ 84874 w 5047226"/>
              <a:gd name="connsiteY3339" fmla="*/ 77647 h 1144516"/>
              <a:gd name="connsiteX3340" fmla="*/ 129020 w 5047226"/>
              <a:gd name="connsiteY3340" fmla="*/ 77647 h 1144516"/>
              <a:gd name="connsiteX3341" fmla="*/ 129020 w 5047226"/>
              <a:gd name="connsiteY3341" fmla="*/ 60652 h 1144516"/>
              <a:gd name="connsiteX3342" fmla="*/ 139275 w 5047226"/>
              <a:gd name="connsiteY3342" fmla="*/ 60652 h 1144516"/>
              <a:gd name="connsiteX3343" fmla="*/ 139275 w 5047226"/>
              <a:gd name="connsiteY3343" fmla="*/ 77647 h 1144516"/>
              <a:gd name="connsiteX3344" fmla="*/ 176097 w 5047226"/>
              <a:gd name="connsiteY3344" fmla="*/ 77647 h 1144516"/>
              <a:gd name="connsiteX3345" fmla="*/ 176097 w 5047226"/>
              <a:gd name="connsiteY3345" fmla="*/ 86632 h 1144516"/>
              <a:gd name="connsiteX3346" fmla="*/ 139275 w 5047226"/>
              <a:gd name="connsiteY3346" fmla="*/ 86632 h 1144516"/>
              <a:gd name="connsiteX3347" fmla="*/ 139275 w 5047226"/>
              <a:gd name="connsiteY3347" fmla="*/ 112221 h 1144516"/>
              <a:gd name="connsiteX3348" fmla="*/ 185277 w 5047226"/>
              <a:gd name="connsiteY3348" fmla="*/ 112221 h 1144516"/>
              <a:gd name="connsiteX3349" fmla="*/ 185277 w 5047226"/>
              <a:gd name="connsiteY3349" fmla="*/ 121207 h 1144516"/>
              <a:gd name="connsiteX3350" fmla="*/ 101673 w 5047226"/>
              <a:gd name="connsiteY3350" fmla="*/ 121207 h 1144516"/>
              <a:gd name="connsiteX3351" fmla="*/ 125211 w 5047226"/>
              <a:gd name="connsiteY3351" fmla="*/ 149628 h 1144516"/>
              <a:gd name="connsiteX3352" fmla="*/ 165841 w 5047226"/>
              <a:gd name="connsiteY3352" fmla="*/ 129997 h 1144516"/>
              <a:gd name="connsiteX3353" fmla="*/ 171408 w 5047226"/>
              <a:gd name="connsiteY3353" fmla="*/ 138592 h 1144516"/>
              <a:gd name="connsiteX3354" fmla="*/ 134001 w 5047226"/>
              <a:gd name="connsiteY3354" fmla="*/ 156074 h 1144516"/>
              <a:gd name="connsiteX3355" fmla="*/ 187426 w 5047226"/>
              <a:gd name="connsiteY3355" fmla="*/ 175999 h 1144516"/>
              <a:gd name="connsiteX3356" fmla="*/ 181273 w 5047226"/>
              <a:gd name="connsiteY3356" fmla="*/ 185472 h 1144516"/>
              <a:gd name="connsiteX3357" fmla="*/ 90832 w 5047226"/>
              <a:gd name="connsiteY3357" fmla="*/ 121207 h 1144516"/>
              <a:gd name="connsiteX3358" fmla="*/ 67196 w 5047226"/>
              <a:gd name="connsiteY3358" fmla="*/ 121207 h 1144516"/>
              <a:gd name="connsiteX3359" fmla="*/ 67196 w 5047226"/>
              <a:gd name="connsiteY3359" fmla="*/ 175413 h 1144516"/>
              <a:gd name="connsiteX3360" fmla="*/ 105677 w 5047226"/>
              <a:gd name="connsiteY3360" fmla="*/ 163009 h 1144516"/>
              <a:gd name="connsiteX3361" fmla="*/ 105580 w 5047226"/>
              <a:gd name="connsiteY3361" fmla="*/ 167697 h 1144516"/>
              <a:gd name="connsiteX3362" fmla="*/ 105677 w 5047226"/>
              <a:gd name="connsiteY3362" fmla="*/ 173655 h 1144516"/>
              <a:gd name="connsiteX3363" fmla="*/ 71884 w 5047226"/>
              <a:gd name="connsiteY3363" fmla="*/ 184886 h 1144516"/>
              <a:gd name="connsiteX3364" fmla="*/ 59285 w 5047226"/>
              <a:gd name="connsiteY3364" fmla="*/ 190454 h 1144516"/>
              <a:gd name="connsiteX3365" fmla="*/ 52643 w 5047226"/>
              <a:gd name="connsiteY3365" fmla="*/ 181663 h 1144516"/>
              <a:gd name="connsiteX3366" fmla="*/ 57038 w 5047226"/>
              <a:gd name="connsiteY3366" fmla="*/ 165841 h 1144516"/>
              <a:gd name="connsiteX3367" fmla="*/ 57038 w 5047226"/>
              <a:gd name="connsiteY3367" fmla="*/ 121207 h 1144516"/>
              <a:gd name="connsiteX3368" fmla="*/ 29203 w 5047226"/>
              <a:gd name="connsiteY3368" fmla="*/ 121207 h 1144516"/>
              <a:gd name="connsiteX3369" fmla="*/ 8595 w 5047226"/>
              <a:gd name="connsiteY3369" fmla="*/ 189086 h 1144516"/>
              <a:gd name="connsiteX3370" fmla="*/ 0 w 5047226"/>
              <a:gd name="connsiteY3370" fmla="*/ 182054 h 1144516"/>
              <a:gd name="connsiteX3371" fmla="*/ 16311 w 5047226"/>
              <a:gd name="connsiteY3371" fmla="*/ 143768 h 1144516"/>
              <a:gd name="connsiteX3372" fmla="*/ 20217 w 5047226"/>
              <a:gd name="connsiteY3372" fmla="*/ 87023 h 1144516"/>
              <a:gd name="connsiteX3373" fmla="*/ 4190320 w 5047226"/>
              <a:gd name="connsiteY3373" fmla="*/ 10841 h 1144516"/>
              <a:gd name="connsiteX3374" fmla="*/ 4193641 w 5047226"/>
              <a:gd name="connsiteY3374" fmla="*/ 20999 h 1144516"/>
              <a:gd name="connsiteX3375" fmla="*/ 4128691 w 5047226"/>
              <a:gd name="connsiteY3375" fmla="*/ 27445 h 1144516"/>
              <a:gd name="connsiteX3376" fmla="*/ 4128691 w 5047226"/>
              <a:gd name="connsiteY3376" fmla="*/ 77256 h 1144516"/>
              <a:gd name="connsiteX3377" fmla="*/ 4198915 w 5047226"/>
              <a:gd name="connsiteY3377" fmla="*/ 77256 h 1144516"/>
              <a:gd name="connsiteX3378" fmla="*/ 4198915 w 5047226"/>
              <a:gd name="connsiteY3378" fmla="*/ 87023 h 1144516"/>
              <a:gd name="connsiteX3379" fmla="*/ 4172251 w 5047226"/>
              <a:gd name="connsiteY3379" fmla="*/ 87023 h 1144516"/>
              <a:gd name="connsiteX3380" fmla="*/ 4172251 w 5047226"/>
              <a:gd name="connsiteY3380" fmla="*/ 189672 h 1144516"/>
              <a:gd name="connsiteX3381" fmla="*/ 4162094 w 5047226"/>
              <a:gd name="connsiteY3381" fmla="*/ 189672 h 1144516"/>
              <a:gd name="connsiteX3382" fmla="*/ 4162094 w 5047226"/>
              <a:gd name="connsiteY3382" fmla="*/ 87023 h 1144516"/>
              <a:gd name="connsiteX3383" fmla="*/ 4128691 w 5047226"/>
              <a:gd name="connsiteY3383" fmla="*/ 87023 h 1144516"/>
              <a:gd name="connsiteX3384" fmla="*/ 4128691 w 5047226"/>
              <a:gd name="connsiteY3384" fmla="*/ 93078 h 1144516"/>
              <a:gd name="connsiteX3385" fmla="*/ 4102907 w 5047226"/>
              <a:gd name="connsiteY3385" fmla="*/ 188012 h 1144516"/>
              <a:gd name="connsiteX3386" fmla="*/ 4093433 w 5047226"/>
              <a:gd name="connsiteY3386" fmla="*/ 181468 h 1144516"/>
              <a:gd name="connsiteX3387" fmla="*/ 4118436 w 5047226"/>
              <a:gd name="connsiteY3387" fmla="*/ 92394 h 1144516"/>
              <a:gd name="connsiteX3388" fmla="*/ 4118436 w 5047226"/>
              <a:gd name="connsiteY3388" fmla="*/ 17776 h 1144516"/>
              <a:gd name="connsiteX3389" fmla="*/ 4190320 w 5047226"/>
              <a:gd name="connsiteY3389" fmla="*/ 10841 h 1144516"/>
              <a:gd name="connsiteX3390" fmla="*/ 1228045 w 5047226"/>
              <a:gd name="connsiteY3390" fmla="*/ 10841 h 1144516"/>
              <a:gd name="connsiteX3391" fmla="*/ 1231366 w 5047226"/>
              <a:gd name="connsiteY3391" fmla="*/ 20999 h 1144516"/>
              <a:gd name="connsiteX3392" fmla="*/ 1166416 w 5047226"/>
              <a:gd name="connsiteY3392" fmla="*/ 27445 h 1144516"/>
              <a:gd name="connsiteX3393" fmla="*/ 1166416 w 5047226"/>
              <a:gd name="connsiteY3393" fmla="*/ 77256 h 1144516"/>
              <a:gd name="connsiteX3394" fmla="*/ 1236640 w 5047226"/>
              <a:gd name="connsiteY3394" fmla="*/ 77256 h 1144516"/>
              <a:gd name="connsiteX3395" fmla="*/ 1236640 w 5047226"/>
              <a:gd name="connsiteY3395" fmla="*/ 87023 h 1144516"/>
              <a:gd name="connsiteX3396" fmla="*/ 1209976 w 5047226"/>
              <a:gd name="connsiteY3396" fmla="*/ 87023 h 1144516"/>
              <a:gd name="connsiteX3397" fmla="*/ 1209976 w 5047226"/>
              <a:gd name="connsiteY3397" fmla="*/ 189672 h 1144516"/>
              <a:gd name="connsiteX3398" fmla="*/ 1199819 w 5047226"/>
              <a:gd name="connsiteY3398" fmla="*/ 189672 h 1144516"/>
              <a:gd name="connsiteX3399" fmla="*/ 1199819 w 5047226"/>
              <a:gd name="connsiteY3399" fmla="*/ 87023 h 1144516"/>
              <a:gd name="connsiteX3400" fmla="*/ 1166416 w 5047226"/>
              <a:gd name="connsiteY3400" fmla="*/ 87023 h 1144516"/>
              <a:gd name="connsiteX3401" fmla="*/ 1166416 w 5047226"/>
              <a:gd name="connsiteY3401" fmla="*/ 93078 h 1144516"/>
              <a:gd name="connsiteX3402" fmla="*/ 1140632 w 5047226"/>
              <a:gd name="connsiteY3402" fmla="*/ 188012 h 1144516"/>
              <a:gd name="connsiteX3403" fmla="*/ 1131158 w 5047226"/>
              <a:gd name="connsiteY3403" fmla="*/ 181468 h 1144516"/>
              <a:gd name="connsiteX3404" fmla="*/ 1156161 w 5047226"/>
              <a:gd name="connsiteY3404" fmla="*/ 92394 h 1144516"/>
              <a:gd name="connsiteX3405" fmla="*/ 1156161 w 5047226"/>
              <a:gd name="connsiteY3405" fmla="*/ 17776 h 1144516"/>
              <a:gd name="connsiteX3406" fmla="*/ 1228045 w 5047226"/>
              <a:gd name="connsiteY3406" fmla="*/ 10841 h 1144516"/>
              <a:gd name="connsiteX3407" fmla="*/ 4358314 w 5047226"/>
              <a:gd name="connsiteY3407" fmla="*/ 4786 h 1144516"/>
              <a:gd name="connsiteX3408" fmla="*/ 4391522 w 5047226"/>
              <a:gd name="connsiteY3408" fmla="*/ 27836 h 1144516"/>
              <a:gd name="connsiteX3409" fmla="*/ 4384392 w 5047226"/>
              <a:gd name="connsiteY3409" fmla="*/ 36430 h 1144516"/>
              <a:gd name="connsiteX3410" fmla="*/ 4351966 w 5047226"/>
              <a:gd name="connsiteY3410" fmla="*/ 12404 h 1144516"/>
              <a:gd name="connsiteX3411" fmla="*/ 1704579 w 5047226"/>
              <a:gd name="connsiteY3411" fmla="*/ 4395 h 1144516"/>
              <a:gd name="connsiteX3412" fmla="*/ 1731730 w 5047226"/>
              <a:gd name="connsiteY3412" fmla="*/ 33989 h 1144516"/>
              <a:gd name="connsiteX3413" fmla="*/ 1722940 w 5047226"/>
              <a:gd name="connsiteY3413" fmla="*/ 41216 h 1144516"/>
              <a:gd name="connsiteX3414" fmla="*/ 1696765 w 5047226"/>
              <a:gd name="connsiteY3414" fmla="*/ 10646 h 1144516"/>
              <a:gd name="connsiteX3415" fmla="*/ 3432650 w 5047226"/>
              <a:gd name="connsiteY3415" fmla="*/ 3809 h 1144516"/>
              <a:gd name="connsiteX3416" fmla="*/ 3443393 w 5047226"/>
              <a:gd name="connsiteY3416" fmla="*/ 3809 h 1144516"/>
              <a:gd name="connsiteX3417" fmla="*/ 3443393 w 5047226"/>
              <a:gd name="connsiteY3417" fmla="*/ 42388 h 1144516"/>
              <a:gd name="connsiteX3418" fmla="*/ 3508441 w 5047226"/>
              <a:gd name="connsiteY3418" fmla="*/ 42388 h 1144516"/>
              <a:gd name="connsiteX3419" fmla="*/ 3508441 w 5047226"/>
              <a:gd name="connsiteY3419" fmla="*/ 3809 h 1144516"/>
              <a:gd name="connsiteX3420" fmla="*/ 3519184 w 5047226"/>
              <a:gd name="connsiteY3420" fmla="*/ 3809 h 1144516"/>
              <a:gd name="connsiteX3421" fmla="*/ 3519184 w 5047226"/>
              <a:gd name="connsiteY3421" fmla="*/ 42388 h 1144516"/>
              <a:gd name="connsiteX3422" fmla="*/ 3562061 w 5047226"/>
              <a:gd name="connsiteY3422" fmla="*/ 42388 h 1144516"/>
              <a:gd name="connsiteX3423" fmla="*/ 3562061 w 5047226"/>
              <a:gd name="connsiteY3423" fmla="*/ 52448 h 1144516"/>
              <a:gd name="connsiteX3424" fmla="*/ 3519184 w 5047226"/>
              <a:gd name="connsiteY3424" fmla="*/ 52448 h 1144516"/>
              <a:gd name="connsiteX3425" fmla="*/ 3519184 w 5047226"/>
              <a:gd name="connsiteY3425" fmla="*/ 110854 h 1144516"/>
              <a:gd name="connsiteX3426" fmla="*/ 3569874 w 5047226"/>
              <a:gd name="connsiteY3426" fmla="*/ 110854 h 1144516"/>
              <a:gd name="connsiteX3427" fmla="*/ 3569874 w 5047226"/>
              <a:gd name="connsiteY3427" fmla="*/ 120816 h 1144516"/>
              <a:gd name="connsiteX3428" fmla="*/ 3381960 w 5047226"/>
              <a:gd name="connsiteY3428" fmla="*/ 120816 h 1144516"/>
              <a:gd name="connsiteX3429" fmla="*/ 3381960 w 5047226"/>
              <a:gd name="connsiteY3429" fmla="*/ 110854 h 1144516"/>
              <a:gd name="connsiteX3430" fmla="*/ 3432650 w 5047226"/>
              <a:gd name="connsiteY3430" fmla="*/ 110854 h 1144516"/>
              <a:gd name="connsiteX3431" fmla="*/ 3432650 w 5047226"/>
              <a:gd name="connsiteY3431" fmla="*/ 52448 h 1144516"/>
              <a:gd name="connsiteX3432" fmla="*/ 3389773 w 5047226"/>
              <a:gd name="connsiteY3432" fmla="*/ 52448 h 1144516"/>
              <a:gd name="connsiteX3433" fmla="*/ 3389773 w 5047226"/>
              <a:gd name="connsiteY3433" fmla="*/ 42388 h 1144516"/>
              <a:gd name="connsiteX3434" fmla="*/ 3432650 w 5047226"/>
              <a:gd name="connsiteY3434" fmla="*/ 42388 h 1144516"/>
              <a:gd name="connsiteX3435" fmla="*/ 3917285 w 5047226"/>
              <a:gd name="connsiteY3435" fmla="*/ 2442 h 1144516"/>
              <a:gd name="connsiteX3436" fmla="*/ 3927931 w 5047226"/>
              <a:gd name="connsiteY3436" fmla="*/ 5177 h 1144516"/>
              <a:gd name="connsiteX3437" fmla="*/ 3917090 w 5047226"/>
              <a:gd name="connsiteY3437" fmla="*/ 33989 h 1144516"/>
              <a:gd name="connsiteX3438" fmla="*/ 3981747 w 5047226"/>
              <a:gd name="connsiteY3438" fmla="*/ 33989 h 1144516"/>
              <a:gd name="connsiteX3439" fmla="*/ 3978133 w 5047226"/>
              <a:gd name="connsiteY3439" fmla="*/ 153047 h 1144516"/>
              <a:gd name="connsiteX3440" fmla="*/ 3944730 w 5047226"/>
              <a:gd name="connsiteY3440" fmla="*/ 185668 h 1144516"/>
              <a:gd name="connsiteX3441" fmla="*/ 3931447 w 5047226"/>
              <a:gd name="connsiteY3441" fmla="*/ 185961 h 1144516"/>
              <a:gd name="connsiteX3442" fmla="*/ 3923731 w 5047226"/>
              <a:gd name="connsiteY3442" fmla="*/ 186059 h 1144516"/>
              <a:gd name="connsiteX3443" fmla="*/ 3913476 w 5047226"/>
              <a:gd name="connsiteY3443" fmla="*/ 186059 h 1144516"/>
              <a:gd name="connsiteX3444" fmla="*/ 3910937 w 5047226"/>
              <a:gd name="connsiteY3444" fmla="*/ 175022 h 1144516"/>
              <a:gd name="connsiteX3445" fmla="*/ 3942875 w 5047226"/>
              <a:gd name="connsiteY3445" fmla="*/ 175608 h 1144516"/>
              <a:gd name="connsiteX3446" fmla="*/ 3967682 w 5047226"/>
              <a:gd name="connsiteY3446" fmla="*/ 151875 h 1144516"/>
              <a:gd name="connsiteX3447" fmla="*/ 3970905 w 5047226"/>
              <a:gd name="connsiteY3447" fmla="*/ 44049 h 1144516"/>
              <a:gd name="connsiteX3448" fmla="*/ 3912890 w 5047226"/>
              <a:gd name="connsiteY3448" fmla="*/ 44049 h 1144516"/>
              <a:gd name="connsiteX3449" fmla="*/ 3896482 w 5047226"/>
              <a:gd name="connsiteY3449" fmla="*/ 77061 h 1144516"/>
              <a:gd name="connsiteX3450" fmla="*/ 3887301 w 5047226"/>
              <a:gd name="connsiteY3450" fmla="*/ 71200 h 1144516"/>
              <a:gd name="connsiteX3451" fmla="*/ 3917285 w 5047226"/>
              <a:gd name="connsiteY3451" fmla="*/ 2442 h 1144516"/>
              <a:gd name="connsiteX3452" fmla="*/ 3838076 w 5047226"/>
              <a:gd name="connsiteY3452" fmla="*/ 2442 h 1144516"/>
              <a:gd name="connsiteX3453" fmla="*/ 3848917 w 5047226"/>
              <a:gd name="connsiteY3453" fmla="*/ 4786 h 1144516"/>
              <a:gd name="connsiteX3454" fmla="*/ 3844913 w 5047226"/>
              <a:gd name="connsiteY3454" fmla="*/ 17092 h 1144516"/>
              <a:gd name="connsiteX3455" fmla="*/ 3839346 w 5047226"/>
              <a:gd name="connsiteY3455" fmla="*/ 34379 h 1144516"/>
              <a:gd name="connsiteX3456" fmla="*/ 3879097 w 5047226"/>
              <a:gd name="connsiteY3456" fmla="*/ 34379 h 1144516"/>
              <a:gd name="connsiteX3457" fmla="*/ 3879097 w 5047226"/>
              <a:gd name="connsiteY3457" fmla="*/ 186059 h 1144516"/>
              <a:gd name="connsiteX3458" fmla="*/ 3868744 w 5047226"/>
              <a:gd name="connsiteY3458" fmla="*/ 186059 h 1144516"/>
              <a:gd name="connsiteX3459" fmla="*/ 3868744 w 5047226"/>
              <a:gd name="connsiteY3459" fmla="*/ 170041 h 1144516"/>
              <a:gd name="connsiteX3460" fmla="*/ 3818933 w 5047226"/>
              <a:gd name="connsiteY3460" fmla="*/ 170041 h 1144516"/>
              <a:gd name="connsiteX3461" fmla="*/ 3818933 w 5047226"/>
              <a:gd name="connsiteY3461" fmla="*/ 187426 h 1144516"/>
              <a:gd name="connsiteX3462" fmla="*/ 3808483 w 5047226"/>
              <a:gd name="connsiteY3462" fmla="*/ 187426 h 1144516"/>
              <a:gd name="connsiteX3463" fmla="*/ 3808483 w 5047226"/>
              <a:gd name="connsiteY3463" fmla="*/ 34379 h 1144516"/>
              <a:gd name="connsiteX3464" fmla="*/ 3828895 w 5047226"/>
              <a:gd name="connsiteY3464" fmla="*/ 34379 h 1144516"/>
              <a:gd name="connsiteX3465" fmla="*/ 3838076 w 5047226"/>
              <a:gd name="connsiteY3465" fmla="*/ 2442 h 1144516"/>
              <a:gd name="connsiteX3466" fmla="*/ 1574824 w 5047226"/>
              <a:gd name="connsiteY3466" fmla="*/ 2246 h 1144516"/>
              <a:gd name="connsiteX3467" fmla="*/ 1585665 w 5047226"/>
              <a:gd name="connsiteY3467" fmla="*/ 2246 h 1144516"/>
              <a:gd name="connsiteX3468" fmla="*/ 1585470 w 5047226"/>
              <a:gd name="connsiteY3468" fmla="*/ 13185 h 1144516"/>
              <a:gd name="connsiteX3469" fmla="*/ 1584786 w 5047226"/>
              <a:gd name="connsiteY3469" fmla="*/ 42388 h 1144516"/>
              <a:gd name="connsiteX3470" fmla="*/ 1632839 w 5047226"/>
              <a:gd name="connsiteY3470" fmla="*/ 42388 h 1144516"/>
              <a:gd name="connsiteX3471" fmla="*/ 1629811 w 5047226"/>
              <a:gd name="connsiteY3471" fmla="*/ 152656 h 1144516"/>
              <a:gd name="connsiteX3472" fmla="*/ 1602171 w 5047226"/>
              <a:gd name="connsiteY3472" fmla="*/ 185277 h 1144516"/>
              <a:gd name="connsiteX3473" fmla="*/ 1580977 w 5047226"/>
              <a:gd name="connsiteY3473" fmla="*/ 185472 h 1144516"/>
              <a:gd name="connsiteX3474" fmla="*/ 1579024 w 5047226"/>
              <a:gd name="connsiteY3474" fmla="*/ 173655 h 1144516"/>
              <a:gd name="connsiteX3475" fmla="*/ 1600999 w 5047226"/>
              <a:gd name="connsiteY3475" fmla="*/ 174241 h 1144516"/>
              <a:gd name="connsiteX3476" fmla="*/ 1619068 w 5047226"/>
              <a:gd name="connsiteY3476" fmla="*/ 153437 h 1144516"/>
              <a:gd name="connsiteX3477" fmla="*/ 1621802 w 5047226"/>
              <a:gd name="connsiteY3477" fmla="*/ 52643 h 1144516"/>
              <a:gd name="connsiteX3478" fmla="*/ 1584395 w 5047226"/>
              <a:gd name="connsiteY3478" fmla="*/ 52643 h 1144516"/>
              <a:gd name="connsiteX3479" fmla="*/ 1583223 w 5047226"/>
              <a:gd name="connsiteY3479" fmla="*/ 79991 h 1144516"/>
              <a:gd name="connsiteX3480" fmla="*/ 1533217 w 5047226"/>
              <a:gd name="connsiteY3480" fmla="*/ 189672 h 1144516"/>
              <a:gd name="connsiteX3481" fmla="*/ 1524427 w 5047226"/>
              <a:gd name="connsiteY3481" fmla="*/ 182054 h 1144516"/>
              <a:gd name="connsiteX3482" fmla="*/ 1572382 w 5047226"/>
              <a:gd name="connsiteY3482" fmla="*/ 81260 h 1144516"/>
              <a:gd name="connsiteX3483" fmla="*/ 1573847 w 5047226"/>
              <a:gd name="connsiteY3483" fmla="*/ 52643 h 1144516"/>
              <a:gd name="connsiteX3484" fmla="*/ 1541030 w 5047226"/>
              <a:gd name="connsiteY3484" fmla="*/ 52643 h 1144516"/>
              <a:gd name="connsiteX3485" fmla="*/ 1541030 w 5047226"/>
              <a:gd name="connsiteY3485" fmla="*/ 42388 h 1144516"/>
              <a:gd name="connsiteX3486" fmla="*/ 1574238 w 5047226"/>
              <a:gd name="connsiteY3486" fmla="*/ 42388 h 1144516"/>
              <a:gd name="connsiteX3487" fmla="*/ 1574824 w 5047226"/>
              <a:gd name="connsiteY3487" fmla="*/ 2246 h 1144516"/>
              <a:gd name="connsiteX3488" fmla="*/ 1497763 w 5047226"/>
              <a:gd name="connsiteY3488" fmla="*/ 2246 h 1144516"/>
              <a:gd name="connsiteX3489" fmla="*/ 1508605 w 5047226"/>
              <a:gd name="connsiteY3489" fmla="*/ 2246 h 1144516"/>
              <a:gd name="connsiteX3490" fmla="*/ 1508605 w 5047226"/>
              <a:gd name="connsiteY3490" fmla="*/ 59187 h 1144516"/>
              <a:gd name="connsiteX3491" fmla="*/ 1530385 w 5047226"/>
              <a:gd name="connsiteY3491" fmla="*/ 59187 h 1144516"/>
              <a:gd name="connsiteX3492" fmla="*/ 1530385 w 5047226"/>
              <a:gd name="connsiteY3492" fmla="*/ 69442 h 1144516"/>
              <a:gd name="connsiteX3493" fmla="*/ 1508605 w 5047226"/>
              <a:gd name="connsiteY3493" fmla="*/ 69442 h 1144516"/>
              <a:gd name="connsiteX3494" fmla="*/ 1508605 w 5047226"/>
              <a:gd name="connsiteY3494" fmla="*/ 189672 h 1144516"/>
              <a:gd name="connsiteX3495" fmla="*/ 1497763 w 5047226"/>
              <a:gd name="connsiteY3495" fmla="*/ 189672 h 1144516"/>
              <a:gd name="connsiteX3496" fmla="*/ 1497763 w 5047226"/>
              <a:gd name="connsiteY3496" fmla="*/ 69442 h 1144516"/>
              <a:gd name="connsiteX3497" fmla="*/ 1475788 w 5047226"/>
              <a:gd name="connsiteY3497" fmla="*/ 69442 h 1144516"/>
              <a:gd name="connsiteX3498" fmla="*/ 1475788 w 5047226"/>
              <a:gd name="connsiteY3498" fmla="*/ 59187 h 1144516"/>
              <a:gd name="connsiteX3499" fmla="*/ 1497763 w 5047226"/>
              <a:gd name="connsiteY3499" fmla="*/ 59187 h 1144516"/>
              <a:gd name="connsiteX3500" fmla="*/ 1005896 w 5047226"/>
              <a:gd name="connsiteY3500" fmla="*/ 2246 h 1144516"/>
              <a:gd name="connsiteX3501" fmla="*/ 1016444 w 5047226"/>
              <a:gd name="connsiteY3501" fmla="*/ 2246 h 1144516"/>
              <a:gd name="connsiteX3502" fmla="*/ 1016444 w 5047226"/>
              <a:gd name="connsiteY3502" fmla="*/ 163595 h 1144516"/>
              <a:gd name="connsiteX3503" fmla="*/ 994859 w 5047226"/>
              <a:gd name="connsiteY3503" fmla="*/ 186059 h 1144516"/>
              <a:gd name="connsiteX3504" fmla="*/ 984506 w 5047226"/>
              <a:gd name="connsiteY3504" fmla="*/ 186352 h 1144516"/>
              <a:gd name="connsiteX3505" fmla="*/ 978353 w 5047226"/>
              <a:gd name="connsiteY3505" fmla="*/ 186449 h 1144516"/>
              <a:gd name="connsiteX3506" fmla="*/ 970052 w 5047226"/>
              <a:gd name="connsiteY3506" fmla="*/ 186449 h 1144516"/>
              <a:gd name="connsiteX3507" fmla="*/ 967610 w 5047226"/>
              <a:gd name="connsiteY3507" fmla="*/ 175413 h 1144516"/>
              <a:gd name="connsiteX3508" fmla="*/ 992808 w 5047226"/>
              <a:gd name="connsiteY3508" fmla="*/ 175999 h 1144516"/>
              <a:gd name="connsiteX3509" fmla="*/ 1005896 w 5047226"/>
              <a:gd name="connsiteY3509" fmla="*/ 162813 h 1144516"/>
              <a:gd name="connsiteX3510" fmla="*/ 4305378 w 5047226"/>
              <a:gd name="connsiteY3510" fmla="*/ 1660 h 1144516"/>
              <a:gd name="connsiteX3511" fmla="*/ 4316317 w 5047226"/>
              <a:gd name="connsiteY3511" fmla="*/ 3028 h 1144516"/>
              <a:gd name="connsiteX3512" fmla="*/ 4307722 w 5047226"/>
              <a:gd name="connsiteY3512" fmla="*/ 46197 h 1144516"/>
              <a:gd name="connsiteX3513" fmla="*/ 4416915 w 5047226"/>
              <a:gd name="connsiteY3513" fmla="*/ 46197 h 1144516"/>
              <a:gd name="connsiteX3514" fmla="*/ 4416915 w 5047226"/>
              <a:gd name="connsiteY3514" fmla="*/ 56257 h 1144516"/>
              <a:gd name="connsiteX3515" fmla="*/ 4305378 w 5047226"/>
              <a:gd name="connsiteY3515" fmla="*/ 56257 h 1144516"/>
              <a:gd name="connsiteX3516" fmla="*/ 4296295 w 5047226"/>
              <a:gd name="connsiteY3516" fmla="*/ 85265 h 1144516"/>
              <a:gd name="connsiteX3517" fmla="*/ 4394159 w 5047226"/>
              <a:gd name="connsiteY3517" fmla="*/ 85265 h 1144516"/>
              <a:gd name="connsiteX3518" fmla="*/ 4394159 w 5047226"/>
              <a:gd name="connsiteY3518" fmla="*/ 94445 h 1144516"/>
              <a:gd name="connsiteX3519" fmla="*/ 4351966 w 5047226"/>
              <a:gd name="connsiteY3519" fmla="*/ 152851 h 1144516"/>
              <a:gd name="connsiteX3520" fmla="*/ 4415548 w 5047226"/>
              <a:gd name="connsiteY3520" fmla="*/ 177268 h 1144516"/>
              <a:gd name="connsiteX3521" fmla="*/ 4409590 w 5047226"/>
              <a:gd name="connsiteY3521" fmla="*/ 188403 h 1144516"/>
              <a:gd name="connsiteX3522" fmla="*/ 4342590 w 5047226"/>
              <a:gd name="connsiteY3522" fmla="*/ 159395 h 1144516"/>
              <a:gd name="connsiteX3523" fmla="*/ 4270120 w 5047226"/>
              <a:gd name="connsiteY3523" fmla="*/ 190454 h 1144516"/>
              <a:gd name="connsiteX3524" fmla="*/ 4263576 w 5047226"/>
              <a:gd name="connsiteY3524" fmla="*/ 179612 h 1144516"/>
              <a:gd name="connsiteX3525" fmla="*/ 4333702 w 5047226"/>
              <a:gd name="connsiteY3525" fmla="*/ 152656 h 1144516"/>
              <a:gd name="connsiteX3526" fmla="*/ 4294537 w 5047226"/>
              <a:gd name="connsiteY3526" fmla="*/ 94836 h 1144516"/>
              <a:gd name="connsiteX3527" fmla="*/ 4292584 w 5047226"/>
              <a:gd name="connsiteY3527" fmla="*/ 94836 h 1144516"/>
              <a:gd name="connsiteX3528" fmla="*/ 4236326 w 5047226"/>
              <a:gd name="connsiteY3528" fmla="*/ 181273 h 1144516"/>
              <a:gd name="connsiteX3529" fmla="*/ 4227732 w 5047226"/>
              <a:gd name="connsiteY3529" fmla="*/ 172873 h 1144516"/>
              <a:gd name="connsiteX3530" fmla="*/ 4293951 w 5047226"/>
              <a:gd name="connsiteY3530" fmla="*/ 56257 h 1144516"/>
              <a:gd name="connsiteX3531" fmla="*/ 4238573 w 5047226"/>
              <a:gd name="connsiteY3531" fmla="*/ 56257 h 1144516"/>
              <a:gd name="connsiteX3532" fmla="*/ 4238573 w 5047226"/>
              <a:gd name="connsiteY3532" fmla="*/ 44049 h 1144516"/>
              <a:gd name="connsiteX3533" fmla="*/ 4252735 w 5047226"/>
              <a:gd name="connsiteY3533" fmla="*/ 8986 h 1144516"/>
              <a:gd name="connsiteX3534" fmla="*/ 4263576 w 5047226"/>
              <a:gd name="connsiteY3534" fmla="*/ 12013 h 1144516"/>
              <a:gd name="connsiteX3535" fmla="*/ 4249316 w 5047226"/>
              <a:gd name="connsiteY3535" fmla="*/ 46197 h 1144516"/>
              <a:gd name="connsiteX3536" fmla="*/ 4296783 w 5047226"/>
              <a:gd name="connsiteY3536" fmla="*/ 46197 h 1144516"/>
              <a:gd name="connsiteX3537" fmla="*/ 4305378 w 5047226"/>
              <a:gd name="connsiteY3537" fmla="*/ 1660 h 1144516"/>
              <a:gd name="connsiteX3538" fmla="*/ 2146240 w 5047226"/>
              <a:gd name="connsiteY3538" fmla="*/ 1660 h 1144516"/>
              <a:gd name="connsiteX3539" fmla="*/ 2157081 w 5047226"/>
              <a:gd name="connsiteY3539" fmla="*/ 5470 h 1144516"/>
              <a:gd name="connsiteX3540" fmla="*/ 2119088 w 5047226"/>
              <a:gd name="connsiteY3540" fmla="*/ 68661 h 1144516"/>
              <a:gd name="connsiteX3541" fmla="*/ 2147412 w 5047226"/>
              <a:gd name="connsiteY3541" fmla="*/ 67391 h 1144516"/>
              <a:gd name="connsiteX3542" fmla="*/ 2161086 w 5047226"/>
              <a:gd name="connsiteY3542" fmla="*/ 43853 h 1144516"/>
              <a:gd name="connsiteX3543" fmla="*/ 2171048 w 5047226"/>
              <a:gd name="connsiteY3543" fmla="*/ 48053 h 1144516"/>
              <a:gd name="connsiteX3544" fmla="*/ 2124655 w 5047226"/>
              <a:gd name="connsiteY3544" fmla="*/ 118863 h 1144516"/>
              <a:gd name="connsiteX3545" fmla="*/ 2154835 w 5047226"/>
              <a:gd name="connsiteY3545" fmla="*/ 116616 h 1144516"/>
              <a:gd name="connsiteX3546" fmla="*/ 2165285 w 5047226"/>
              <a:gd name="connsiteY3546" fmla="*/ 115835 h 1144516"/>
              <a:gd name="connsiteX3547" fmla="*/ 2164016 w 5047226"/>
              <a:gd name="connsiteY3547" fmla="*/ 125211 h 1144516"/>
              <a:gd name="connsiteX3548" fmla="*/ 2113033 w 5047226"/>
              <a:gd name="connsiteY3548" fmla="*/ 129997 h 1144516"/>
              <a:gd name="connsiteX3549" fmla="*/ 2109028 w 5047226"/>
              <a:gd name="connsiteY3549" fmla="*/ 119449 h 1144516"/>
              <a:gd name="connsiteX3550" fmla="*/ 2119869 w 5047226"/>
              <a:gd name="connsiteY3550" fmla="*/ 108803 h 1144516"/>
              <a:gd name="connsiteX3551" fmla="*/ 2141650 w 5047226"/>
              <a:gd name="connsiteY3551" fmla="*/ 76865 h 1144516"/>
              <a:gd name="connsiteX3552" fmla="*/ 2108247 w 5047226"/>
              <a:gd name="connsiteY3552" fmla="*/ 79014 h 1144516"/>
              <a:gd name="connsiteX3553" fmla="*/ 2105024 w 5047226"/>
              <a:gd name="connsiteY3553" fmla="*/ 68270 h 1144516"/>
              <a:gd name="connsiteX3554" fmla="*/ 2113814 w 5047226"/>
              <a:gd name="connsiteY3554" fmla="*/ 58797 h 1144516"/>
              <a:gd name="connsiteX3555" fmla="*/ 2146240 w 5047226"/>
              <a:gd name="connsiteY3555" fmla="*/ 1660 h 1144516"/>
              <a:gd name="connsiteX3556" fmla="*/ 704050 w 5047226"/>
              <a:gd name="connsiteY3556" fmla="*/ 1465 h 1144516"/>
              <a:gd name="connsiteX3557" fmla="*/ 714891 w 5047226"/>
              <a:gd name="connsiteY3557" fmla="*/ 3614 h 1144516"/>
              <a:gd name="connsiteX3558" fmla="*/ 704440 w 5047226"/>
              <a:gd name="connsiteY3558" fmla="*/ 29398 h 1144516"/>
              <a:gd name="connsiteX3559" fmla="*/ 817150 w 5047226"/>
              <a:gd name="connsiteY3559" fmla="*/ 29398 h 1144516"/>
              <a:gd name="connsiteX3560" fmla="*/ 817150 w 5047226"/>
              <a:gd name="connsiteY3560" fmla="*/ 39458 h 1144516"/>
              <a:gd name="connsiteX3561" fmla="*/ 700046 w 5047226"/>
              <a:gd name="connsiteY3561" fmla="*/ 39458 h 1144516"/>
              <a:gd name="connsiteX3562" fmla="*/ 672503 w 5047226"/>
              <a:gd name="connsiteY3562" fmla="*/ 85265 h 1144516"/>
              <a:gd name="connsiteX3563" fmla="*/ 672503 w 5047226"/>
              <a:gd name="connsiteY3563" fmla="*/ 189282 h 1144516"/>
              <a:gd name="connsiteX3564" fmla="*/ 661662 w 5047226"/>
              <a:gd name="connsiteY3564" fmla="*/ 189282 h 1144516"/>
              <a:gd name="connsiteX3565" fmla="*/ 661662 w 5047226"/>
              <a:gd name="connsiteY3565" fmla="*/ 98255 h 1144516"/>
              <a:gd name="connsiteX3566" fmla="*/ 636072 w 5047226"/>
              <a:gd name="connsiteY3566" fmla="*/ 123844 h 1144516"/>
              <a:gd name="connsiteX3567" fmla="*/ 628650 w 5047226"/>
              <a:gd name="connsiteY3567" fmla="*/ 115249 h 1144516"/>
              <a:gd name="connsiteX3568" fmla="*/ 688130 w 5047226"/>
              <a:gd name="connsiteY3568" fmla="*/ 39458 h 1144516"/>
              <a:gd name="connsiteX3569" fmla="*/ 637245 w 5047226"/>
              <a:gd name="connsiteY3569" fmla="*/ 39458 h 1144516"/>
              <a:gd name="connsiteX3570" fmla="*/ 637245 w 5047226"/>
              <a:gd name="connsiteY3570" fmla="*/ 29398 h 1144516"/>
              <a:gd name="connsiteX3571" fmla="*/ 692916 w 5047226"/>
              <a:gd name="connsiteY3571" fmla="*/ 29398 h 1144516"/>
              <a:gd name="connsiteX3572" fmla="*/ 704050 w 5047226"/>
              <a:gd name="connsiteY3572" fmla="*/ 1465 h 1144516"/>
              <a:gd name="connsiteX3573" fmla="*/ 3001192 w 5047226"/>
              <a:gd name="connsiteY3573" fmla="*/ 1172 h 1144516"/>
              <a:gd name="connsiteX3574" fmla="*/ 3012424 w 5047226"/>
              <a:gd name="connsiteY3574" fmla="*/ 33207 h 1144516"/>
              <a:gd name="connsiteX3575" fmla="*/ 3001778 w 5047226"/>
              <a:gd name="connsiteY3575" fmla="*/ 36235 h 1144516"/>
              <a:gd name="connsiteX3576" fmla="*/ 2990937 w 5047226"/>
              <a:gd name="connsiteY3576" fmla="*/ 4004 h 1144516"/>
              <a:gd name="connsiteX3577" fmla="*/ 898461 w 5047226"/>
              <a:gd name="connsiteY3577" fmla="*/ 1172 h 1144516"/>
              <a:gd name="connsiteX3578" fmla="*/ 909400 w 5047226"/>
              <a:gd name="connsiteY3578" fmla="*/ 3418 h 1144516"/>
              <a:gd name="connsiteX3579" fmla="*/ 908130 w 5047226"/>
              <a:gd name="connsiteY3579" fmla="*/ 5567 h 1144516"/>
              <a:gd name="connsiteX3580" fmla="*/ 904809 w 5047226"/>
              <a:gd name="connsiteY3580" fmla="*/ 11232 h 1144516"/>
              <a:gd name="connsiteX3581" fmla="*/ 952081 w 5047226"/>
              <a:gd name="connsiteY3581" fmla="*/ 54987 h 1144516"/>
              <a:gd name="connsiteX3582" fmla="*/ 944072 w 5047226"/>
              <a:gd name="connsiteY3582" fmla="*/ 62996 h 1144516"/>
              <a:gd name="connsiteX3583" fmla="*/ 899633 w 5047226"/>
              <a:gd name="connsiteY3583" fmla="*/ 19436 h 1144516"/>
              <a:gd name="connsiteX3584" fmla="*/ 844646 w 5047226"/>
              <a:gd name="connsiteY3584" fmla="*/ 78037 h 1144516"/>
              <a:gd name="connsiteX3585" fmla="*/ 837809 w 5047226"/>
              <a:gd name="connsiteY3585" fmla="*/ 69247 h 1144516"/>
              <a:gd name="connsiteX3586" fmla="*/ 898461 w 5047226"/>
              <a:gd name="connsiteY3586" fmla="*/ 1172 h 1144516"/>
              <a:gd name="connsiteX3587" fmla="*/ 4059249 w 5047226"/>
              <a:gd name="connsiteY3587" fmla="*/ 977 h 1144516"/>
              <a:gd name="connsiteX3588" fmla="*/ 4068820 w 5047226"/>
              <a:gd name="connsiteY3588" fmla="*/ 24613 h 1144516"/>
              <a:gd name="connsiteX3589" fmla="*/ 4102711 w 5047226"/>
              <a:gd name="connsiteY3589" fmla="*/ 24613 h 1144516"/>
              <a:gd name="connsiteX3590" fmla="*/ 4102711 w 5047226"/>
              <a:gd name="connsiteY3590" fmla="*/ 33793 h 1144516"/>
              <a:gd name="connsiteX3591" fmla="*/ 4015884 w 5047226"/>
              <a:gd name="connsiteY3591" fmla="*/ 33793 h 1144516"/>
              <a:gd name="connsiteX3592" fmla="*/ 4015884 w 5047226"/>
              <a:gd name="connsiteY3592" fmla="*/ 24613 h 1144516"/>
              <a:gd name="connsiteX3593" fmla="*/ 4057686 w 5047226"/>
              <a:gd name="connsiteY3593" fmla="*/ 24613 h 1144516"/>
              <a:gd name="connsiteX3594" fmla="*/ 4052412 w 5047226"/>
              <a:gd name="connsiteY3594" fmla="*/ 11330 h 1144516"/>
              <a:gd name="connsiteX3595" fmla="*/ 4049482 w 5047226"/>
              <a:gd name="connsiteY3595" fmla="*/ 3809 h 1144516"/>
              <a:gd name="connsiteX3596" fmla="*/ 3686151 w 5047226"/>
              <a:gd name="connsiteY3596" fmla="*/ 977 h 1144516"/>
              <a:gd name="connsiteX3597" fmla="*/ 3694355 w 5047226"/>
              <a:gd name="connsiteY3597" fmla="*/ 24808 h 1144516"/>
              <a:gd name="connsiteX3598" fmla="*/ 3777764 w 5047226"/>
              <a:gd name="connsiteY3598" fmla="*/ 24808 h 1144516"/>
              <a:gd name="connsiteX3599" fmla="*/ 3777764 w 5047226"/>
              <a:gd name="connsiteY3599" fmla="*/ 34184 h 1144516"/>
              <a:gd name="connsiteX3600" fmla="*/ 3593366 w 5047226"/>
              <a:gd name="connsiteY3600" fmla="*/ 34184 h 1144516"/>
              <a:gd name="connsiteX3601" fmla="*/ 3593366 w 5047226"/>
              <a:gd name="connsiteY3601" fmla="*/ 24808 h 1144516"/>
              <a:gd name="connsiteX3602" fmla="*/ 3683123 w 5047226"/>
              <a:gd name="connsiteY3602" fmla="*/ 24808 h 1144516"/>
              <a:gd name="connsiteX3603" fmla="*/ 3675602 w 5047226"/>
              <a:gd name="connsiteY3603" fmla="*/ 4004 h 1144516"/>
              <a:gd name="connsiteX3604" fmla="*/ 3073174 w 5047226"/>
              <a:gd name="connsiteY3604" fmla="*/ 977 h 1144516"/>
              <a:gd name="connsiteX3605" fmla="*/ 3084015 w 5047226"/>
              <a:gd name="connsiteY3605" fmla="*/ 3028 h 1144516"/>
              <a:gd name="connsiteX3606" fmla="*/ 3071221 w 5047226"/>
              <a:gd name="connsiteY3606" fmla="*/ 39458 h 1144516"/>
              <a:gd name="connsiteX3607" fmla="*/ 3141444 w 5047226"/>
              <a:gd name="connsiteY3607" fmla="*/ 39458 h 1144516"/>
              <a:gd name="connsiteX3608" fmla="*/ 3141444 w 5047226"/>
              <a:gd name="connsiteY3608" fmla="*/ 49225 h 1144516"/>
              <a:gd name="connsiteX3609" fmla="*/ 3124841 w 5047226"/>
              <a:gd name="connsiteY3609" fmla="*/ 49225 h 1144516"/>
              <a:gd name="connsiteX3610" fmla="*/ 3095833 w 5047226"/>
              <a:gd name="connsiteY3610" fmla="*/ 142010 h 1144516"/>
              <a:gd name="connsiteX3611" fmla="*/ 3142226 w 5047226"/>
              <a:gd name="connsiteY3611" fmla="*/ 178440 h 1144516"/>
              <a:gd name="connsiteX3612" fmla="*/ 3134998 w 5047226"/>
              <a:gd name="connsiteY3612" fmla="*/ 188891 h 1144516"/>
              <a:gd name="connsiteX3613" fmla="*/ 3088996 w 5047226"/>
              <a:gd name="connsiteY3613" fmla="*/ 150605 h 1144516"/>
              <a:gd name="connsiteX3614" fmla="*/ 3038990 w 5047226"/>
              <a:gd name="connsiteY3614" fmla="*/ 191040 h 1144516"/>
              <a:gd name="connsiteX3615" fmla="*/ 3031372 w 5047226"/>
              <a:gd name="connsiteY3615" fmla="*/ 181468 h 1144516"/>
              <a:gd name="connsiteX3616" fmla="*/ 3082160 w 5047226"/>
              <a:gd name="connsiteY3616" fmla="*/ 141424 h 1144516"/>
              <a:gd name="connsiteX3617" fmla="*/ 3058035 w 5047226"/>
              <a:gd name="connsiteY3617" fmla="*/ 67587 h 1144516"/>
              <a:gd name="connsiteX3618" fmla="*/ 3043581 w 5047226"/>
              <a:gd name="connsiteY3618" fmla="*/ 91222 h 1144516"/>
              <a:gd name="connsiteX3619" fmla="*/ 3035572 w 5047226"/>
              <a:gd name="connsiteY3619" fmla="*/ 82628 h 1144516"/>
              <a:gd name="connsiteX3620" fmla="*/ 3073174 w 5047226"/>
              <a:gd name="connsiteY3620" fmla="*/ 977 h 1144516"/>
              <a:gd name="connsiteX3621" fmla="*/ 1096974 w 5047226"/>
              <a:gd name="connsiteY3621" fmla="*/ 977 h 1144516"/>
              <a:gd name="connsiteX3622" fmla="*/ 1106545 w 5047226"/>
              <a:gd name="connsiteY3622" fmla="*/ 24613 h 1144516"/>
              <a:gd name="connsiteX3623" fmla="*/ 1140436 w 5047226"/>
              <a:gd name="connsiteY3623" fmla="*/ 24613 h 1144516"/>
              <a:gd name="connsiteX3624" fmla="*/ 1140436 w 5047226"/>
              <a:gd name="connsiteY3624" fmla="*/ 33793 h 1144516"/>
              <a:gd name="connsiteX3625" fmla="*/ 1053609 w 5047226"/>
              <a:gd name="connsiteY3625" fmla="*/ 33793 h 1144516"/>
              <a:gd name="connsiteX3626" fmla="*/ 1053609 w 5047226"/>
              <a:gd name="connsiteY3626" fmla="*/ 24613 h 1144516"/>
              <a:gd name="connsiteX3627" fmla="*/ 1095411 w 5047226"/>
              <a:gd name="connsiteY3627" fmla="*/ 24613 h 1144516"/>
              <a:gd name="connsiteX3628" fmla="*/ 1090137 w 5047226"/>
              <a:gd name="connsiteY3628" fmla="*/ 11330 h 1144516"/>
              <a:gd name="connsiteX3629" fmla="*/ 1087207 w 5047226"/>
              <a:gd name="connsiteY3629" fmla="*/ 3809 h 1144516"/>
              <a:gd name="connsiteX3630" fmla="*/ 2387779 w 5047226"/>
              <a:gd name="connsiteY3630" fmla="*/ 391 h 1144516"/>
              <a:gd name="connsiteX3631" fmla="*/ 2398327 w 5047226"/>
              <a:gd name="connsiteY3631" fmla="*/ 3418 h 1144516"/>
              <a:gd name="connsiteX3632" fmla="*/ 2385142 w 5047226"/>
              <a:gd name="connsiteY3632" fmla="*/ 21585 h 1144516"/>
              <a:gd name="connsiteX3633" fmla="*/ 2464351 w 5047226"/>
              <a:gd name="connsiteY3633" fmla="*/ 21585 h 1144516"/>
              <a:gd name="connsiteX3634" fmla="*/ 2464351 w 5047226"/>
              <a:gd name="connsiteY3634" fmla="*/ 31840 h 1144516"/>
              <a:gd name="connsiteX3635" fmla="*/ 2438566 w 5047226"/>
              <a:gd name="connsiteY3635" fmla="*/ 60066 h 1144516"/>
              <a:gd name="connsiteX3636" fmla="*/ 2490917 w 5047226"/>
              <a:gd name="connsiteY3636" fmla="*/ 60066 h 1144516"/>
              <a:gd name="connsiteX3637" fmla="*/ 2490917 w 5047226"/>
              <a:gd name="connsiteY3637" fmla="*/ 120230 h 1144516"/>
              <a:gd name="connsiteX3638" fmla="*/ 2357502 w 5047226"/>
              <a:gd name="connsiteY3638" fmla="*/ 120230 h 1144516"/>
              <a:gd name="connsiteX3639" fmla="*/ 2357502 w 5047226"/>
              <a:gd name="connsiteY3639" fmla="*/ 155195 h 1144516"/>
              <a:gd name="connsiteX3640" fmla="*/ 2377914 w 5047226"/>
              <a:gd name="connsiteY3640" fmla="*/ 173264 h 1144516"/>
              <a:gd name="connsiteX3641" fmla="*/ 2472164 w 5047226"/>
              <a:gd name="connsiteY3641" fmla="*/ 173264 h 1144516"/>
              <a:gd name="connsiteX3642" fmla="*/ 2498339 w 5047226"/>
              <a:gd name="connsiteY3642" fmla="*/ 156856 h 1144516"/>
              <a:gd name="connsiteX3643" fmla="*/ 2502148 w 5047226"/>
              <a:gd name="connsiteY3643" fmla="*/ 135857 h 1144516"/>
              <a:gd name="connsiteX3644" fmla="*/ 2512306 w 5047226"/>
              <a:gd name="connsiteY3644" fmla="*/ 139275 h 1144516"/>
              <a:gd name="connsiteX3645" fmla="*/ 2508595 w 5047226"/>
              <a:gd name="connsiteY3645" fmla="*/ 161055 h 1144516"/>
              <a:gd name="connsiteX3646" fmla="*/ 2473922 w 5047226"/>
              <a:gd name="connsiteY3646" fmla="*/ 183421 h 1144516"/>
              <a:gd name="connsiteX3647" fmla="*/ 2374105 w 5047226"/>
              <a:gd name="connsiteY3647" fmla="*/ 183421 h 1144516"/>
              <a:gd name="connsiteX3648" fmla="*/ 2346758 w 5047226"/>
              <a:gd name="connsiteY3648" fmla="*/ 157051 h 1144516"/>
              <a:gd name="connsiteX3649" fmla="*/ 2346758 w 5047226"/>
              <a:gd name="connsiteY3649" fmla="*/ 61629 h 1144516"/>
              <a:gd name="connsiteX3650" fmla="*/ 2335526 w 5047226"/>
              <a:gd name="connsiteY3650" fmla="*/ 70712 h 1144516"/>
              <a:gd name="connsiteX3651" fmla="*/ 2332694 w 5047226"/>
              <a:gd name="connsiteY3651" fmla="*/ 72861 h 1144516"/>
              <a:gd name="connsiteX3652" fmla="*/ 2325369 w 5047226"/>
              <a:gd name="connsiteY3652" fmla="*/ 64657 h 1144516"/>
              <a:gd name="connsiteX3653" fmla="*/ 2387779 w 5047226"/>
              <a:gd name="connsiteY3653" fmla="*/ 391 h 1144516"/>
              <a:gd name="connsiteX3654" fmla="*/ 4952585 w 5047226"/>
              <a:gd name="connsiteY3654" fmla="*/ 0 h 1144516"/>
              <a:gd name="connsiteX3655" fmla="*/ 4963817 w 5047226"/>
              <a:gd name="connsiteY3655" fmla="*/ 2442 h 1144516"/>
              <a:gd name="connsiteX3656" fmla="*/ 4959227 w 5047226"/>
              <a:gd name="connsiteY3656" fmla="*/ 8009 h 1144516"/>
              <a:gd name="connsiteX3657" fmla="*/ 5046249 w 5047226"/>
              <a:gd name="connsiteY3657" fmla="*/ 62215 h 1144516"/>
              <a:gd name="connsiteX3658" fmla="*/ 5039803 w 5047226"/>
              <a:gd name="connsiteY3658" fmla="*/ 72861 h 1144516"/>
              <a:gd name="connsiteX3659" fmla="*/ 4952780 w 5047226"/>
              <a:gd name="connsiteY3659" fmla="*/ 15236 h 1144516"/>
              <a:gd name="connsiteX3660" fmla="*/ 4864390 w 5047226"/>
              <a:gd name="connsiteY3660" fmla="*/ 75400 h 1144516"/>
              <a:gd name="connsiteX3661" fmla="*/ 4857944 w 5047226"/>
              <a:gd name="connsiteY3661" fmla="*/ 65438 h 1144516"/>
              <a:gd name="connsiteX3662" fmla="*/ 4952585 w 5047226"/>
              <a:gd name="connsiteY3662" fmla="*/ 0 h 1144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</a:cxnLst>
            <a:rect l="l" t="t" r="r" b="b"/>
            <a:pathLst>
              <a:path w="5047226" h="1144516">
                <a:moveTo>
                  <a:pt x="4251121" y="1099687"/>
                </a:moveTo>
                <a:cubicBezTo>
                  <a:pt x="4248972" y="1099687"/>
                  <a:pt x="4246954" y="1100191"/>
                  <a:pt x="4245065" y="1101200"/>
                </a:cubicBezTo>
                <a:cubicBezTo>
                  <a:pt x="4243177" y="1102210"/>
                  <a:pt x="4241533" y="1103496"/>
                  <a:pt x="4240133" y="1105058"/>
                </a:cubicBezTo>
                <a:cubicBezTo>
                  <a:pt x="4238733" y="1106621"/>
                  <a:pt x="4237626" y="1108363"/>
                  <a:pt x="4236812" y="1110284"/>
                </a:cubicBezTo>
                <a:cubicBezTo>
                  <a:pt x="4235999" y="1112204"/>
                  <a:pt x="4235592" y="1114044"/>
                  <a:pt x="4235592" y="1115802"/>
                </a:cubicBezTo>
                <a:cubicBezTo>
                  <a:pt x="4235592" y="1117755"/>
                  <a:pt x="4236015" y="1119725"/>
                  <a:pt x="4236861" y="1121711"/>
                </a:cubicBezTo>
                <a:cubicBezTo>
                  <a:pt x="4237708" y="1123697"/>
                  <a:pt x="4238847" y="1125471"/>
                  <a:pt x="4240280" y="1127034"/>
                </a:cubicBezTo>
                <a:cubicBezTo>
                  <a:pt x="4241712" y="1128596"/>
                  <a:pt x="4243389" y="1129882"/>
                  <a:pt x="4245310" y="1130892"/>
                </a:cubicBezTo>
                <a:cubicBezTo>
                  <a:pt x="4247230" y="1131901"/>
                  <a:pt x="4249265" y="1132405"/>
                  <a:pt x="4251414" y="1132405"/>
                </a:cubicBezTo>
                <a:cubicBezTo>
                  <a:pt x="4253302" y="1132405"/>
                  <a:pt x="4255207" y="1132015"/>
                  <a:pt x="4257128" y="1131233"/>
                </a:cubicBezTo>
                <a:cubicBezTo>
                  <a:pt x="4259048" y="1130452"/>
                  <a:pt x="4260774" y="1129361"/>
                  <a:pt x="4262304" y="1127962"/>
                </a:cubicBezTo>
                <a:cubicBezTo>
                  <a:pt x="4263834" y="1126562"/>
                  <a:pt x="4265088" y="1124918"/>
                  <a:pt x="4266064" y="1123029"/>
                </a:cubicBezTo>
                <a:cubicBezTo>
                  <a:pt x="4267041" y="1121141"/>
                  <a:pt x="4267529" y="1119090"/>
                  <a:pt x="4267529" y="1116876"/>
                </a:cubicBezTo>
                <a:cubicBezTo>
                  <a:pt x="4267529" y="1114207"/>
                  <a:pt x="4267073" y="1111797"/>
                  <a:pt x="4266162" y="1109649"/>
                </a:cubicBezTo>
                <a:cubicBezTo>
                  <a:pt x="4265250" y="1107500"/>
                  <a:pt x="4264029" y="1105693"/>
                  <a:pt x="4262499" y="1104228"/>
                </a:cubicBezTo>
                <a:cubicBezTo>
                  <a:pt x="4260969" y="1102763"/>
                  <a:pt x="4259211" y="1101640"/>
                  <a:pt x="4257225" y="1100859"/>
                </a:cubicBezTo>
                <a:cubicBezTo>
                  <a:pt x="4255239" y="1100077"/>
                  <a:pt x="4253205" y="1099687"/>
                  <a:pt x="4251121" y="1099687"/>
                </a:cubicBezTo>
                <a:close/>
                <a:moveTo>
                  <a:pt x="241436" y="1094412"/>
                </a:moveTo>
                <a:lnTo>
                  <a:pt x="252179" y="1094412"/>
                </a:lnTo>
                <a:lnTo>
                  <a:pt x="233817" y="1144516"/>
                </a:lnTo>
                <a:lnTo>
                  <a:pt x="225613" y="1144516"/>
                </a:lnTo>
                <a:close/>
                <a:moveTo>
                  <a:pt x="4251414" y="1090603"/>
                </a:moveTo>
                <a:cubicBezTo>
                  <a:pt x="4254800" y="1090603"/>
                  <a:pt x="4258007" y="1091271"/>
                  <a:pt x="4261034" y="1092606"/>
                </a:cubicBezTo>
                <a:cubicBezTo>
                  <a:pt x="4264062" y="1093940"/>
                  <a:pt x="4266732" y="1095747"/>
                  <a:pt x="4269043" y="1098026"/>
                </a:cubicBezTo>
                <a:cubicBezTo>
                  <a:pt x="4271355" y="1100305"/>
                  <a:pt x="4273194" y="1103007"/>
                  <a:pt x="4274561" y="1106133"/>
                </a:cubicBezTo>
                <a:cubicBezTo>
                  <a:pt x="4275929" y="1109258"/>
                  <a:pt x="4276612" y="1112579"/>
                  <a:pt x="4276612" y="1116095"/>
                </a:cubicBezTo>
                <a:cubicBezTo>
                  <a:pt x="4276612" y="1119350"/>
                  <a:pt x="4275994" y="1122508"/>
                  <a:pt x="4274757" y="1125569"/>
                </a:cubicBezTo>
                <a:cubicBezTo>
                  <a:pt x="4273520" y="1128629"/>
                  <a:pt x="4271778" y="1131331"/>
                  <a:pt x="4269531" y="1133675"/>
                </a:cubicBezTo>
                <a:cubicBezTo>
                  <a:pt x="4267285" y="1136019"/>
                  <a:pt x="4264632" y="1137907"/>
                  <a:pt x="4261571" y="1139340"/>
                </a:cubicBezTo>
                <a:cubicBezTo>
                  <a:pt x="4258511" y="1140772"/>
                  <a:pt x="4255190" y="1141489"/>
                  <a:pt x="4251609" y="1141489"/>
                </a:cubicBezTo>
                <a:cubicBezTo>
                  <a:pt x="4248093" y="1141489"/>
                  <a:pt x="4244821" y="1140821"/>
                  <a:pt x="4241794" y="1139486"/>
                </a:cubicBezTo>
                <a:cubicBezTo>
                  <a:pt x="4238766" y="1138152"/>
                  <a:pt x="4236113" y="1136328"/>
                  <a:pt x="4233834" y="1134017"/>
                </a:cubicBezTo>
                <a:cubicBezTo>
                  <a:pt x="4231555" y="1131705"/>
                  <a:pt x="4229764" y="1129003"/>
                  <a:pt x="4228462" y="1125910"/>
                </a:cubicBezTo>
                <a:cubicBezTo>
                  <a:pt x="4227160" y="1122818"/>
                  <a:pt x="4226508" y="1119513"/>
                  <a:pt x="4226508" y="1115997"/>
                </a:cubicBezTo>
                <a:cubicBezTo>
                  <a:pt x="4226508" y="1112546"/>
                  <a:pt x="4227160" y="1109291"/>
                  <a:pt x="4228462" y="1106230"/>
                </a:cubicBezTo>
                <a:cubicBezTo>
                  <a:pt x="4229764" y="1103170"/>
                  <a:pt x="4231538" y="1100484"/>
                  <a:pt x="4233785" y="1098173"/>
                </a:cubicBezTo>
                <a:cubicBezTo>
                  <a:pt x="4236031" y="1095861"/>
                  <a:pt x="4238668" y="1094022"/>
                  <a:pt x="4241696" y="1092654"/>
                </a:cubicBezTo>
                <a:cubicBezTo>
                  <a:pt x="4244724" y="1091287"/>
                  <a:pt x="4247963" y="1090603"/>
                  <a:pt x="4251414" y="1090603"/>
                </a:cubicBezTo>
                <a:close/>
                <a:moveTo>
                  <a:pt x="2256531" y="1085720"/>
                </a:moveTo>
                <a:cubicBezTo>
                  <a:pt x="2270660" y="1096724"/>
                  <a:pt x="2285506" y="1105319"/>
                  <a:pt x="2301068" y="1111504"/>
                </a:cubicBezTo>
                <a:cubicBezTo>
                  <a:pt x="2319690" y="1104602"/>
                  <a:pt x="2336587" y="1096008"/>
                  <a:pt x="2351758" y="1085720"/>
                </a:cubicBezTo>
                <a:close/>
                <a:moveTo>
                  <a:pt x="2525510" y="1074293"/>
                </a:moveTo>
                <a:cubicBezTo>
                  <a:pt x="2547778" y="1095129"/>
                  <a:pt x="2567475" y="1114141"/>
                  <a:pt x="2584599" y="1131331"/>
                </a:cubicBezTo>
                <a:lnTo>
                  <a:pt x="2575907" y="1139535"/>
                </a:lnTo>
                <a:cubicBezTo>
                  <a:pt x="2561517" y="1124234"/>
                  <a:pt x="2541918" y="1104765"/>
                  <a:pt x="2517110" y="1081130"/>
                </a:cubicBezTo>
                <a:close/>
                <a:moveTo>
                  <a:pt x="2463490" y="1074097"/>
                </a:moveTo>
                <a:lnTo>
                  <a:pt x="2473160" y="1080739"/>
                </a:lnTo>
                <a:cubicBezTo>
                  <a:pt x="2455970" y="1102031"/>
                  <a:pt x="2436306" y="1121955"/>
                  <a:pt x="2414168" y="1140512"/>
                </a:cubicBezTo>
                <a:cubicBezTo>
                  <a:pt x="2411759" y="1137777"/>
                  <a:pt x="2408894" y="1134912"/>
                  <a:pt x="2405573" y="1131917"/>
                </a:cubicBezTo>
                <a:cubicBezTo>
                  <a:pt x="2426018" y="1116485"/>
                  <a:pt x="2445324" y="1097212"/>
                  <a:pt x="2463490" y="1074097"/>
                </a:cubicBezTo>
                <a:close/>
                <a:moveTo>
                  <a:pt x="99621" y="1071753"/>
                </a:moveTo>
                <a:lnTo>
                  <a:pt x="99621" y="1086501"/>
                </a:lnTo>
                <a:lnTo>
                  <a:pt x="155683" y="1086501"/>
                </a:lnTo>
                <a:lnTo>
                  <a:pt x="155683" y="1071753"/>
                </a:lnTo>
                <a:close/>
                <a:moveTo>
                  <a:pt x="33402" y="1071753"/>
                </a:moveTo>
                <a:lnTo>
                  <a:pt x="33402" y="1086501"/>
                </a:lnTo>
                <a:lnTo>
                  <a:pt x="89659" y="1086501"/>
                </a:lnTo>
                <a:lnTo>
                  <a:pt x="89659" y="1071753"/>
                </a:lnTo>
                <a:close/>
                <a:moveTo>
                  <a:pt x="926189" y="1065698"/>
                </a:moveTo>
                <a:lnTo>
                  <a:pt x="936542" y="1065698"/>
                </a:lnTo>
                <a:lnTo>
                  <a:pt x="936542" y="1112383"/>
                </a:lnTo>
                <a:cubicBezTo>
                  <a:pt x="936477" y="1117853"/>
                  <a:pt x="937486" y="1121564"/>
                  <a:pt x="939569" y="1123518"/>
                </a:cubicBezTo>
                <a:cubicBezTo>
                  <a:pt x="941523" y="1125601"/>
                  <a:pt x="945234" y="1126610"/>
                  <a:pt x="950704" y="1126545"/>
                </a:cubicBezTo>
                <a:lnTo>
                  <a:pt x="960568" y="1126545"/>
                </a:lnTo>
                <a:cubicBezTo>
                  <a:pt x="970205" y="1126806"/>
                  <a:pt x="975674" y="1122736"/>
                  <a:pt x="976976" y="1114337"/>
                </a:cubicBezTo>
                <a:cubicBezTo>
                  <a:pt x="977888" y="1108412"/>
                  <a:pt x="978669" y="1100468"/>
                  <a:pt x="979321" y="1090506"/>
                </a:cubicBezTo>
                <a:cubicBezTo>
                  <a:pt x="983227" y="1092003"/>
                  <a:pt x="986646" y="1093208"/>
                  <a:pt x="989576" y="1094119"/>
                </a:cubicBezTo>
                <a:cubicBezTo>
                  <a:pt x="989120" y="1102519"/>
                  <a:pt x="988371" y="1109942"/>
                  <a:pt x="987329" y="1116388"/>
                </a:cubicBezTo>
                <a:cubicBezTo>
                  <a:pt x="985832" y="1129866"/>
                  <a:pt x="976586" y="1136377"/>
                  <a:pt x="959592" y="1135922"/>
                </a:cubicBezTo>
                <a:lnTo>
                  <a:pt x="947969" y="1135922"/>
                </a:lnTo>
                <a:cubicBezTo>
                  <a:pt x="933123" y="1136312"/>
                  <a:pt x="925863" y="1128596"/>
                  <a:pt x="926189" y="1112774"/>
                </a:cubicBezTo>
                <a:close/>
                <a:moveTo>
                  <a:pt x="2262098" y="1061303"/>
                </a:moveTo>
                <a:lnTo>
                  <a:pt x="2272939" y="1063940"/>
                </a:lnTo>
                <a:cubicBezTo>
                  <a:pt x="2268967" y="1068758"/>
                  <a:pt x="2265223" y="1073023"/>
                  <a:pt x="2261707" y="1076734"/>
                </a:cubicBezTo>
                <a:lnTo>
                  <a:pt x="2366896" y="1076734"/>
                </a:lnTo>
                <a:lnTo>
                  <a:pt x="2366896" y="1086697"/>
                </a:lnTo>
                <a:cubicBezTo>
                  <a:pt x="2352246" y="1098156"/>
                  <a:pt x="2334926" y="1108053"/>
                  <a:pt x="2314937" y="1116388"/>
                </a:cubicBezTo>
                <a:cubicBezTo>
                  <a:pt x="2334015" y="1122313"/>
                  <a:pt x="2358399" y="1127099"/>
                  <a:pt x="2388090" y="1130745"/>
                </a:cubicBezTo>
                <a:cubicBezTo>
                  <a:pt x="2385877" y="1134587"/>
                  <a:pt x="2384151" y="1137907"/>
                  <a:pt x="2382914" y="1140707"/>
                </a:cubicBezTo>
                <a:cubicBezTo>
                  <a:pt x="2349381" y="1135629"/>
                  <a:pt x="2322262" y="1129182"/>
                  <a:pt x="2301556" y="1121369"/>
                </a:cubicBezTo>
                <a:cubicBezTo>
                  <a:pt x="2278181" y="1130094"/>
                  <a:pt x="2250215" y="1137419"/>
                  <a:pt x="2217659" y="1143344"/>
                </a:cubicBezTo>
                <a:cubicBezTo>
                  <a:pt x="2216161" y="1139828"/>
                  <a:pt x="2214371" y="1136573"/>
                  <a:pt x="2212287" y="1133577"/>
                </a:cubicBezTo>
                <a:cubicBezTo>
                  <a:pt x="2239830" y="1129345"/>
                  <a:pt x="2265093" y="1123518"/>
                  <a:pt x="2288078" y="1116095"/>
                </a:cubicBezTo>
                <a:cubicBezTo>
                  <a:pt x="2273167" y="1109258"/>
                  <a:pt x="2259656" y="1100663"/>
                  <a:pt x="2247545" y="1090310"/>
                </a:cubicBezTo>
                <a:cubicBezTo>
                  <a:pt x="2236021" y="1100273"/>
                  <a:pt x="2222738" y="1109421"/>
                  <a:pt x="2207697" y="1117755"/>
                </a:cubicBezTo>
                <a:cubicBezTo>
                  <a:pt x="2205743" y="1114760"/>
                  <a:pt x="2203530" y="1111960"/>
                  <a:pt x="2201055" y="1109356"/>
                </a:cubicBezTo>
                <a:cubicBezTo>
                  <a:pt x="2226059" y="1096789"/>
                  <a:pt x="2246406" y="1080771"/>
                  <a:pt x="2262098" y="1061303"/>
                </a:cubicBezTo>
                <a:close/>
                <a:moveTo>
                  <a:pt x="3844527" y="1060131"/>
                </a:moveTo>
                <a:lnTo>
                  <a:pt x="3844527" y="1085329"/>
                </a:lnTo>
                <a:lnTo>
                  <a:pt x="3902737" y="1085329"/>
                </a:lnTo>
                <a:lnTo>
                  <a:pt x="3902737" y="1060131"/>
                </a:lnTo>
                <a:close/>
                <a:moveTo>
                  <a:pt x="2618783" y="1058959"/>
                </a:moveTo>
                <a:lnTo>
                  <a:pt x="2618783" y="1113165"/>
                </a:lnTo>
                <a:lnTo>
                  <a:pt x="2668594" y="1113165"/>
                </a:lnTo>
                <a:lnTo>
                  <a:pt x="2668594" y="1058959"/>
                </a:lnTo>
                <a:close/>
                <a:moveTo>
                  <a:pt x="1289223" y="1057982"/>
                </a:moveTo>
                <a:lnTo>
                  <a:pt x="1299966" y="1057982"/>
                </a:lnTo>
                <a:lnTo>
                  <a:pt x="1299966" y="1083962"/>
                </a:lnTo>
                <a:lnTo>
                  <a:pt x="1386793" y="1083962"/>
                </a:lnTo>
                <a:lnTo>
                  <a:pt x="1386793" y="1093924"/>
                </a:lnTo>
                <a:lnTo>
                  <a:pt x="1299966" y="1093924"/>
                </a:lnTo>
                <a:lnTo>
                  <a:pt x="1299966" y="1142954"/>
                </a:lnTo>
                <a:lnTo>
                  <a:pt x="1289223" y="1142954"/>
                </a:lnTo>
                <a:lnTo>
                  <a:pt x="1289223" y="1093924"/>
                </a:lnTo>
                <a:lnTo>
                  <a:pt x="1202395" y="1093924"/>
                </a:lnTo>
                <a:lnTo>
                  <a:pt x="1202395" y="1083962"/>
                </a:lnTo>
                <a:lnTo>
                  <a:pt x="1289223" y="1083962"/>
                </a:lnTo>
                <a:close/>
                <a:moveTo>
                  <a:pt x="3121190" y="1055540"/>
                </a:moveTo>
                <a:cubicBezTo>
                  <a:pt x="3127896" y="1061075"/>
                  <a:pt x="3134766" y="1067391"/>
                  <a:pt x="3141798" y="1074488"/>
                </a:cubicBezTo>
                <a:lnTo>
                  <a:pt x="3134180" y="1081325"/>
                </a:lnTo>
                <a:cubicBezTo>
                  <a:pt x="3127799" y="1074358"/>
                  <a:pt x="3121157" y="1067879"/>
                  <a:pt x="3114255" y="1061889"/>
                </a:cubicBezTo>
                <a:close/>
                <a:moveTo>
                  <a:pt x="99621" y="1049973"/>
                </a:moveTo>
                <a:lnTo>
                  <a:pt x="99621" y="1064526"/>
                </a:lnTo>
                <a:lnTo>
                  <a:pt x="155683" y="1064526"/>
                </a:lnTo>
                <a:lnTo>
                  <a:pt x="155683" y="1049973"/>
                </a:lnTo>
                <a:close/>
                <a:moveTo>
                  <a:pt x="33402" y="1049973"/>
                </a:moveTo>
                <a:lnTo>
                  <a:pt x="33402" y="1064526"/>
                </a:lnTo>
                <a:lnTo>
                  <a:pt x="89659" y="1064526"/>
                </a:lnTo>
                <a:lnTo>
                  <a:pt x="89659" y="1049973"/>
                </a:lnTo>
                <a:close/>
                <a:moveTo>
                  <a:pt x="2401373" y="1047922"/>
                </a:moveTo>
                <a:lnTo>
                  <a:pt x="2588799" y="1047922"/>
                </a:lnTo>
                <a:lnTo>
                  <a:pt x="2588799" y="1058373"/>
                </a:lnTo>
                <a:lnTo>
                  <a:pt x="2401373" y="1058373"/>
                </a:lnTo>
                <a:close/>
                <a:moveTo>
                  <a:pt x="509536" y="1047336"/>
                </a:moveTo>
                <a:cubicBezTo>
                  <a:pt x="521451" y="1058601"/>
                  <a:pt x="531901" y="1068986"/>
                  <a:pt x="540887" y="1078492"/>
                </a:cubicBezTo>
                <a:lnTo>
                  <a:pt x="531511" y="1086306"/>
                </a:lnTo>
                <a:cubicBezTo>
                  <a:pt x="524283" y="1077581"/>
                  <a:pt x="514158" y="1066707"/>
                  <a:pt x="501136" y="1053685"/>
                </a:cubicBezTo>
                <a:close/>
                <a:moveTo>
                  <a:pt x="23440" y="1042550"/>
                </a:moveTo>
                <a:lnTo>
                  <a:pt x="165645" y="1042550"/>
                </a:lnTo>
                <a:lnTo>
                  <a:pt x="165645" y="1093924"/>
                </a:lnTo>
                <a:lnTo>
                  <a:pt x="99621" y="1093924"/>
                </a:lnTo>
                <a:lnTo>
                  <a:pt x="99621" y="1107305"/>
                </a:lnTo>
                <a:lnTo>
                  <a:pt x="173849" y="1107305"/>
                </a:lnTo>
                <a:lnTo>
                  <a:pt x="173849" y="1114923"/>
                </a:lnTo>
                <a:lnTo>
                  <a:pt x="99621" y="1114923"/>
                </a:lnTo>
                <a:lnTo>
                  <a:pt x="99621" y="1128499"/>
                </a:lnTo>
                <a:lnTo>
                  <a:pt x="188890" y="1128499"/>
                </a:lnTo>
                <a:lnTo>
                  <a:pt x="188890" y="1136312"/>
                </a:lnTo>
                <a:lnTo>
                  <a:pt x="195" y="1136312"/>
                </a:lnTo>
                <a:lnTo>
                  <a:pt x="195" y="1128499"/>
                </a:lnTo>
                <a:lnTo>
                  <a:pt x="89659" y="1128499"/>
                </a:lnTo>
                <a:lnTo>
                  <a:pt x="89659" y="1114923"/>
                </a:lnTo>
                <a:lnTo>
                  <a:pt x="15431" y="1114923"/>
                </a:lnTo>
                <a:lnTo>
                  <a:pt x="15431" y="1107305"/>
                </a:lnTo>
                <a:lnTo>
                  <a:pt x="89659" y="1107305"/>
                </a:lnTo>
                <a:lnTo>
                  <a:pt x="89659" y="1093924"/>
                </a:lnTo>
                <a:lnTo>
                  <a:pt x="23440" y="1093924"/>
                </a:lnTo>
                <a:close/>
                <a:moveTo>
                  <a:pt x="3278780" y="1036300"/>
                </a:moveTo>
                <a:lnTo>
                  <a:pt x="3288938" y="1040304"/>
                </a:lnTo>
                <a:cubicBezTo>
                  <a:pt x="3288547" y="1040825"/>
                  <a:pt x="3287961" y="1041639"/>
                  <a:pt x="3287180" y="1042746"/>
                </a:cubicBezTo>
                <a:cubicBezTo>
                  <a:pt x="3283794" y="1047434"/>
                  <a:pt x="3281124" y="1050950"/>
                  <a:pt x="3279171" y="1053294"/>
                </a:cubicBezTo>
                <a:lnTo>
                  <a:pt x="3367951" y="1053294"/>
                </a:lnTo>
                <a:lnTo>
                  <a:pt x="3367951" y="1063159"/>
                </a:lnTo>
                <a:cubicBezTo>
                  <a:pt x="3341841" y="1105872"/>
                  <a:pt x="3293496" y="1132666"/>
                  <a:pt x="3222914" y="1143540"/>
                </a:cubicBezTo>
                <a:cubicBezTo>
                  <a:pt x="3221481" y="1139893"/>
                  <a:pt x="3219821" y="1136442"/>
                  <a:pt x="3217933" y="1133187"/>
                </a:cubicBezTo>
                <a:cubicBezTo>
                  <a:pt x="3283566" y="1123811"/>
                  <a:pt x="3329438" y="1100338"/>
                  <a:pt x="3355548" y="1062768"/>
                </a:cubicBezTo>
                <a:lnTo>
                  <a:pt x="3270771" y="1062768"/>
                </a:lnTo>
                <a:cubicBezTo>
                  <a:pt x="3268362" y="1065503"/>
                  <a:pt x="3265758" y="1068172"/>
                  <a:pt x="3262958" y="1070777"/>
                </a:cubicBezTo>
                <a:cubicBezTo>
                  <a:pt x="3272008" y="1077093"/>
                  <a:pt x="3282329" y="1084808"/>
                  <a:pt x="3293919" y="1093924"/>
                </a:cubicBezTo>
                <a:lnTo>
                  <a:pt x="3286398" y="1102128"/>
                </a:lnTo>
                <a:cubicBezTo>
                  <a:pt x="3274418" y="1091906"/>
                  <a:pt x="3264195" y="1083636"/>
                  <a:pt x="3255730" y="1077320"/>
                </a:cubicBezTo>
                <a:cubicBezTo>
                  <a:pt x="3248894" y="1083506"/>
                  <a:pt x="3240234" y="1090245"/>
                  <a:pt x="3229751" y="1097538"/>
                </a:cubicBezTo>
                <a:cubicBezTo>
                  <a:pt x="3226690" y="1093761"/>
                  <a:pt x="3224151" y="1090896"/>
                  <a:pt x="3222132" y="1088943"/>
                </a:cubicBezTo>
                <a:cubicBezTo>
                  <a:pt x="3246550" y="1073772"/>
                  <a:pt x="3265432" y="1056224"/>
                  <a:pt x="3278780" y="1036300"/>
                </a:cubicBezTo>
                <a:close/>
                <a:moveTo>
                  <a:pt x="629863" y="1035323"/>
                </a:moveTo>
                <a:cubicBezTo>
                  <a:pt x="643536" y="1041769"/>
                  <a:pt x="656364" y="1048248"/>
                  <a:pt x="668344" y="1054759"/>
                </a:cubicBezTo>
                <a:lnTo>
                  <a:pt x="661898" y="1064135"/>
                </a:lnTo>
                <a:cubicBezTo>
                  <a:pt x="649527" y="1056712"/>
                  <a:pt x="636993" y="1049973"/>
                  <a:pt x="624296" y="1043918"/>
                </a:cubicBezTo>
                <a:close/>
                <a:moveTo>
                  <a:pt x="2712740" y="1032686"/>
                </a:moveTo>
                <a:cubicBezTo>
                  <a:pt x="2721791" y="1043820"/>
                  <a:pt x="2732339" y="1057494"/>
                  <a:pt x="2744385" y="1073707"/>
                </a:cubicBezTo>
                <a:lnTo>
                  <a:pt x="2735595" y="1080348"/>
                </a:lnTo>
                <a:cubicBezTo>
                  <a:pt x="2724851" y="1064917"/>
                  <a:pt x="2714563" y="1050917"/>
                  <a:pt x="2704731" y="1038351"/>
                </a:cubicBezTo>
                <a:close/>
                <a:moveTo>
                  <a:pt x="3531155" y="1031709"/>
                </a:moveTo>
                <a:cubicBezTo>
                  <a:pt x="3551080" y="1044081"/>
                  <a:pt x="3573218" y="1058438"/>
                  <a:pt x="3597570" y="1074781"/>
                </a:cubicBezTo>
                <a:lnTo>
                  <a:pt x="3590440" y="1083767"/>
                </a:lnTo>
                <a:cubicBezTo>
                  <a:pt x="3567065" y="1067423"/>
                  <a:pt x="3545057" y="1052806"/>
                  <a:pt x="3524416" y="1039913"/>
                </a:cubicBezTo>
                <a:close/>
                <a:moveTo>
                  <a:pt x="2239732" y="1031514"/>
                </a:moveTo>
                <a:lnTo>
                  <a:pt x="2239732" y="1049485"/>
                </a:lnTo>
                <a:lnTo>
                  <a:pt x="2356739" y="1049485"/>
                </a:lnTo>
                <a:lnTo>
                  <a:pt x="2356739" y="1031514"/>
                </a:lnTo>
                <a:close/>
                <a:moveTo>
                  <a:pt x="3844527" y="1025947"/>
                </a:moveTo>
                <a:lnTo>
                  <a:pt x="3844527" y="1050950"/>
                </a:lnTo>
                <a:lnTo>
                  <a:pt x="3902737" y="1050950"/>
                </a:lnTo>
                <a:lnTo>
                  <a:pt x="3902737" y="1025947"/>
                </a:lnTo>
                <a:close/>
                <a:moveTo>
                  <a:pt x="4020330" y="1023896"/>
                </a:moveTo>
                <a:lnTo>
                  <a:pt x="4054221" y="1023896"/>
                </a:lnTo>
                <a:lnTo>
                  <a:pt x="4054221" y="1103105"/>
                </a:lnTo>
                <a:cubicBezTo>
                  <a:pt x="4061253" y="1117560"/>
                  <a:pt x="4075318" y="1124625"/>
                  <a:pt x="4096414" y="1124299"/>
                </a:cubicBezTo>
                <a:cubicBezTo>
                  <a:pt x="4110023" y="1124625"/>
                  <a:pt x="4127798" y="1124755"/>
                  <a:pt x="4149741" y="1124690"/>
                </a:cubicBezTo>
                <a:cubicBezTo>
                  <a:pt x="4171488" y="1124559"/>
                  <a:pt x="4190990" y="1124234"/>
                  <a:pt x="4208244" y="1123713"/>
                </a:cubicBezTo>
                <a:cubicBezTo>
                  <a:pt x="4207072" y="1126773"/>
                  <a:pt x="4205868" y="1130713"/>
                  <a:pt x="4204631" y="1135531"/>
                </a:cubicBezTo>
                <a:cubicBezTo>
                  <a:pt x="4152020" y="1135466"/>
                  <a:pt x="4115394" y="1135075"/>
                  <a:pt x="4094754" y="1134359"/>
                </a:cubicBezTo>
                <a:cubicBezTo>
                  <a:pt x="4071704" y="1134424"/>
                  <a:pt x="4056110" y="1126676"/>
                  <a:pt x="4047970" y="1111114"/>
                </a:cubicBezTo>
                <a:cubicBezTo>
                  <a:pt x="4041394" y="1118471"/>
                  <a:pt x="4034004" y="1128010"/>
                  <a:pt x="4025800" y="1139731"/>
                </a:cubicBezTo>
                <a:lnTo>
                  <a:pt x="4019354" y="1131136"/>
                </a:lnTo>
                <a:cubicBezTo>
                  <a:pt x="4028665" y="1119025"/>
                  <a:pt x="4036804" y="1109486"/>
                  <a:pt x="4043771" y="1102519"/>
                </a:cubicBezTo>
                <a:lnTo>
                  <a:pt x="4043771" y="1034346"/>
                </a:lnTo>
                <a:lnTo>
                  <a:pt x="4020330" y="1034346"/>
                </a:lnTo>
                <a:close/>
                <a:moveTo>
                  <a:pt x="1464" y="1022724"/>
                </a:moveTo>
                <a:lnTo>
                  <a:pt x="188011" y="1022724"/>
                </a:lnTo>
                <a:lnTo>
                  <a:pt x="188011" y="1030342"/>
                </a:lnTo>
                <a:lnTo>
                  <a:pt x="1464" y="1030342"/>
                </a:lnTo>
                <a:close/>
                <a:moveTo>
                  <a:pt x="1430158" y="1021161"/>
                </a:moveTo>
                <a:lnTo>
                  <a:pt x="1430158" y="1060521"/>
                </a:lnTo>
                <a:lnTo>
                  <a:pt x="1506242" y="1060521"/>
                </a:lnTo>
                <a:cubicBezTo>
                  <a:pt x="1503768" y="1048606"/>
                  <a:pt x="1501814" y="1035486"/>
                  <a:pt x="1500382" y="1021161"/>
                </a:cubicBezTo>
                <a:close/>
                <a:moveTo>
                  <a:pt x="3941609" y="1019891"/>
                </a:moveTo>
                <a:lnTo>
                  <a:pt x="3951767" y="1019891"/>
                </a:lnTo>
                <a:lnTo>
                  <a:pt x="3951767" y="1103691"/>
                </a:lnTo>
                <a:lnTo>
                  <a:pt x="3941609" y="1103691"/>
                </a:lnTo>
                <a:close/>
                <a:moveTo>
                  <a:pt x="3497948" y="1019501"/>
                </a:moveTo>
                <a:lnTo>
                  <a:pt x="3509180" y="1019501"/>
                </a:lnTo>
                <a:lnTo>
                  <a:pt x="3509180" y="1142954"/>
                </a:lnTo>
                <a:lnTo>
                  <a:pt x="3497948" y="1142954"/>
                </a:lnTo>
                <a:close/>
                <a:moveTo>
                  <a:pt x="3834174" y="1016766"/>
                </a:moveTo>
                <a:lnTo>
                  <a:pt x="3913188" y="1016766"/>
                </a:lnTo>
                <a:lnTo>
                  <a:pt x="3913188" y="1119904"/>
                </a:lnTo>
                <a:cubicBezTo>
                  <a:pt x="3913839" y="1132340"/>
                  <a:pt x="3907035" y="1138559"/>
                  <a:pt x="3892775" y="1138559"/>
                </a:cubicBezTo>
                <a:cubicBezTo>
                  <a:pt x="3890496" y="1138624"/>
                  <a:pt x="3887566" y="1138689"/>
                  <a:pt x="3883985" y="1138754"/>
                </a:cubicBezTo>
                <a:cubicBezTo>
                  <a:pt x="3880729" y="1138754"/>
                  <a:pt x="3876269" y="1138754"/>
                  <a:pt x="3870604" y="1138754"/>
                </a:cubicBezTo>
                <a:cubicBezTo>
                  <a:pt x="3869954" y="1133805"/>
                  <a:pt x="3869335" y="1130387"/>
                  <a:pt x="3868749" y="1128499"/>
                </a:cubicBezTo>
                <a:cubicBezTo>
                  <a:pt x="3874935" y="1128759"/>
                  <a:pt x="3882553" y="1128922"/>
                  <a:pt x="3891603" y="1128987"/>
                </a:cubicBezTo>
                <a:cubicBezTo>
                  <a:pt x="3895901" y="1129052"/>
                  <a:pt x="3898831" y="1128271"/>
                  <a:pt x="3900393" y="1126643"/>
                </a:cubicBezTo>
                <a:cubicBezTo>
                  <a:pt x="3902021" y="1125145"/>
                  <a:pt x="3902803" y="1122313"/>
                  <a:pt x="3902737" y="1118146"/>
                </a:cubicBezTo>
                <a:lnTo>
                  <a:pt x="3902737" y="1094510"/>
                </a:lnTo>
                <a:lnTo>
                  <a:pt x="3844527" y="1094510"/>
                </a:lnTo>
                <a:lnTo>
                  <a:pt x="3844527" y="1142954"/>
                </a:lnTo>
                <a:lnTo>
                  <a:pt x="3834174" y="1142954"/>
                </a:lnTo>
                <a:close/>
                <a:moveTo>
                  <a:pt x="3983412" y="1010515"/>
                </a:moveTo>
                <a:lnTo>
                  <a:pt x="3993764" y="1010515"/>
                </a:lnTo>
                <a:lnTo>
                  <a:pt x="3993764" y="1114532"/>
                </a:lnTo>
                <a:cubicBezTo>
                  <a:pt x="3994481" y="1130420"/>
                  <a:pt x="3987025" y="1138363"/>
                  <a:pt x="3971398" y="1138363"/>
                </a:cubicBezTo>
                <a:cubicBezTo>
                  <a:pt x="3968533" y="1138493"/>
                  <a:pt x="3965213" y="1138591"/>
                  <a:pt x="3961436" y="1138656"/>
                </a:cubicBezTo>
                <a:cubicBezTo>
                  <a:pt x="3957985" y="1138721"/>
                  <a:pt x="3953492" y="1138754"/>
                  <a:pt x="3947958" y="1138754"/>
                </a:cubicBezTo>
                <a:cubicBezTo>
                  <a:pt x="3947437" y="1134912"/>
                  <a:pt x="3946786" y="1131168"/>
                  <a:pt x="3946005" y="1127522"/>
                </a:cubicBezTo>
                <a:cubicBezTo>
                  <a:pt x="3951474" y="1127913"/>
                  <a:pt x="3958604" y="1128108"/>
                  <a:pt x="3967394" y="1128108"/>
                </a:cubicBezTo>
                <a:cubicBezTo>
                  <a:pt x="3973580" y="1128173"/>
                  <a:pt x="3977780" y="1127066"/>
                  <a:pt x="3979993" y="1124787"/>
                </a:cubicBezTo>
                <a:cubicBezTo>
                  <a:pt x="3982337" y="1122573"/>
                  <a:pt x="3983477" y="1118439"/>
                  <a:pt x="3983412" y="1112383"/>
                </a:cubicBezTo>
                <a:close/>
                <a:moveTo>
                  <a:pt x="2900361" y="1006706"/>
                </a:moveTo>
                <a:lnTo>
                  <a:pt x="2900361" y="1060521"/>
                </a:lnTo>
                <a:lnTo>
                  <a:pt x="2965995" y="1060521"/>
                </a:lnTo>
                <a:lnTo>
                  <a:pt x="2965995" y="1006706"/>
                </a:lnTo>
                <a:close/>
                <a:moveTo>
                  <a:pt x="2823985" y="1006706"/>
                </a:moveTo>
                <a:lnTo>
                  <a:pt x="2823985" y="1060521"/>
                </a:lnTo>
                <a:lnTo>
                  <a:pt x="2889423" y="1060521"/>
                </a:lnTo>
                <a:lnTo>
                  <a:pt x="2889423" y="1006706"/>
                </a:lnTo>
                <a:close/>
                <a:moveTo>
                  <a:pt x="1100137" y="1006706"/>
                </a:moveTo>
                <a:lnTo>
                  <a:pt x="1100137" y="1060521"/>
                </a:lnTo>
                <a:lnTo>
                  <a:pt x="1165770" y="1060521"/>
                </a:lnTo>
                <a:lnTo>
                  <a:pt x="1165770" y="1006706"/>
                </a:lnTo>
                <a:close/>
                <a:moveTo>
                  <a:pt x="1023760" y="1006706"/>
                </a:moveTo>
                <a:lnTo>
                  <a:pt x="1023760" y="1060521"/>
                </a:lnTo>
                <a:lnTo>
                  <a:pt x="1089198" y="1060521"/>
                </a:lnTo>
                <a:lnTo>
                  <a:pt x="1089198" y="1006706"/>
                </a:lnTo>
                <a:close/>
                <a:moveTo>
                  <a:pt x="648713" y="1006315"/>
                </a:moveTo>
                <a:cubicBezTo>
                  <a:pt x="663103" y="1013738"/>
                  <a:pt x="675572" y="1020477"/>
                  <a:pt x="686120" y="1026533"/>
                </a:cubicBezTo>
                <a:lnTo>
                  <a:pt x="679869" y="1035714"/>
                </a:lnTo>
                <a:cubicBezTo>
                  <a:pt x="667433" y="1028030"/>
                  <a:pt x="655127" y="1020966"/>
                  <a:pt x="642951" y="1014520"/>
                </a:cubicBezTo>
                <a:close/>
                <a:moveTo>
                  <a:pt x="2239732" y="1005339"/>
                </a:moveTo>
                <a:lnTo>
                  <a:pt x="2239732" y="1022724"/>
                </a:lnTo>
                <a:lnTo>
                  <a:pt x="2356739" y="1022724"/>
                </a:lnTo>
                <a:lnTo>
                  <a:pt x="2356739" y="1005339"/>
                </a:lnTo>
                <a:close/>
                <a:moveTo>
                  <a:pt x="707314" y="1004167"/>
                </a:moveTo>
                <a:lnTo>
                  <a:pt x="718546" y="1004167"/>
                </a:lnTo>
                <a:cubicBezTo>
                  <a:pt x="718546" y="1034835"/>
                  <a:pt x="716071" y="1058503"/>
                  <a:pt x="711123" y="1075172"/>
                </a:cubicBezTo>
                <a:lnTo>
                  <a:pt x="787109" y="1075172"/>
                </a:lnTo>
                <a:lnTo>
                  <a:pt x="787109" y="1085329"/>
                </a:lnTo>
                <a:lnTo>
                  <a:pt x="707314" y="1085329"/>
                </a:lnTo>
                <a:cubicBezTo>
                  <a:pt x="706012" y="1088064"/>
                  <a:pt x="704482" y="1090734"/>
                  <a:pt x="702724" y="1093338"/>
                </a:cubicBezTo>
                <a:cubicBezTo>
                  <a:pt x="734759" y="1107272"/>
                  <a:pt x="761813" y="1119481"/>
                  <a:pt x="783886" y="1129964"/>
                </a:cubicBezTo>
                <a:lnTo>
                  <a:pt x="777538" y="1139926"/>
                </a:lnTo>
                <a:cubicBezTo>
                  <a:pt x="750321" y="1126317"/>
                  <a:pt x="723299" y="1113523"/>
                  <a:pt x="696473" y="1101542"/>
                </a:cubicBezTo>
                <a:cubicBezTo>
                  <a:pt x="681302" y="1118927"/>
                  <a:pt x="651838" y="1132731"/>
                  <a:pt x="608083" y="1142954"/>
                </a:cubicBezTo>
                <a:cubicBezTo>
                  <a:pt x="606390" y="1139698"/>
                  <a:pt x="604274" y="1136149"/>
                  <a:pt x="601735" y="1132308"/>
                </a:cubicBezTo>
                <a:cubicBezTo>
                  <a:pt x="653173" y="1121629"/>
                  <a:pt x="684167" y="1105970"/>
                  <a:pt x="694715" y="1085329"/>
                </a:cubicBezTo>
                <a:lnTo>
                  <a:pt x="603493" y="1085329"/>
                </a:lnTo>
                <a:lnTo>
                  <a:pt x="603493" y="1075172"/>
                </a:lnTo>
                <a:lnTo>
                  <a:pt x="699305" y="1075172"/>
                </a:lnTo>
                <a:cubicBezTo>
                  <a:pt x="704840" y="1061238"/>
                  <a:pt x="707509" y="1037569"/>
                  <a:pt x="707314" y="1004167"/>
                </a:cubicBezTo>
                <a:close/>
                <a:moveTo>
                  <a:pt x="1708416" y="1000748"/>
                </a:moveTo>
                <a:lnTo>
                  <a:pt x="1717889" y="1003971"/>
                </a:lnTo>
                <a:cubicBezTo>
                  <a:pt x="1716522" y="1007032"/>
                  <a:pt x="1714471" y="1011459"/>
                  <a:pt x="1711736" y="1017254"/>
                </a:cubicBezTo>
                <a:cubicBezTo>
                  <a:pt x="1711020" y="1018947"/>
                  <a:pt x="1710467" y="1020184"/>
                  <a:pt x="1710076" y="1020966"/>
                </a:cubicBezTo>
                <a:lnTo>
                  <a:pt x="1779616" y="1020966"/>
                </a:lnTo>
                <a:lnTo>
                  <a:pt x="1779616" y="1030147"/>
                </a:lnTo>
                <a:lnTo>
                  <a:pt x="1740256" y="1030147"/>
                </a:lnTo>
                <a:cubicBezTo>
                  <a:pt x="1740256" y="1045448"/>
                  <a:pt x="1739735" y="1057526"/>
                  <a:pt x="1738693" y="1066382"/>
                </a:cubicBezTo>
                <a:lnTo>
                  <a:pt x="1786844" y="1066382"/>
                </a:lnTo>
                <a:lnTo>
                  <a:pt x="1786844" y="1075758"/>
                </a:lnTo>
                <a:lnTo>
                  <a:pt x="1739474" y="1075758"/>
                </a:lnTo>
                <a:cubicBezTo>
                  <a:pt x="1749632" y="1101021"/>
                  <a:pt x="1766105" y="1119741"/>
                  <a:pt x="1788894" y="1131917"/>
                </a:cubicBezTo>
                <a:cubicBezTo>
                  <a:pt x="1786225" y="1134977"/>
                  <a:pt x="1783816" y="1137973"/>
                  <a:pt x="1781667" y="1140903"/>
                </a:cubicBezTo>
                <a:cubicBezTo>
                  <a:pt x="1757836" y="1125471"/>
                  <a:pt x="1741883" y="1106295"/>
                  <a:pt x="1733809" y="1083376"/>
                </a:cubicBezTo>
                <a:cubicBezTo>
                  <a:pt x="1727363" y="1106621"/>
                  <a:pt x="1709783" y="1126415"/>
                  <a:pt x="1681068" y="1142758"/>
                </a:cubicBezTo>
                <a:cubicBezTo>
                  <a:pt x="1678529" y="1138982"/>
                  <a:pt x="1676185" y="1135987"/>
                  <a:pt x="1674036" y="1133773"/>
                </a:cubicBezTo>
                <a:cubicBezTo>
                  <a:pt x="1703272" y="1119057"/>
                  <a:pt x="1720689" y="1099719"/>
                  <a:pt x="1726289" y="1075758"/>
                </a:cubicBezTo>
                <a:lnTo>
                  <a:pt x="1678431" y="1075758"/>
                </a:lnTo>
                <a:lnTo>
                  <a:pt x="1678431" y="1066382"/>
                </a:lnTo>
                <a:lnTo>
                  <a:pt x="1728242" y="1066382"/>
                </a:lnTo>
                <a:cubicBezTo>
                  <a:pt x="1729349" y="1059154"/>
                  <a:pt x="1729870" y="1047076"/>
                  <a:pt x="1729805" y="1030147"/>
                </a:cubicBezTo>
                <a:lnTo>
                  <a:pt x="1705486" y="1030147"/>
                </a:lnTo>
                <a:cubicBezTo>
                  <a:pt x="1701318" y="1038155"/>
                  <a:pt x="1696826" y="1045806"/>
                  <a:pt x="1692007" y="1053099"/>
                </a:cubicBezTo>
                <a:cubicBezTo>
                  <a:pt x="1689533" y="1051080"/>
                  <a:pt x="1686798" y="1049224"/>
                  <a:pt x="1683803" y="1047532"/>
                </a:cubicBezTo>
                <a:cubicBezTo>
                  <a:pt x="1693375" y="1033923"/>
                  <a:pt x="1701579" y="1018329"/>
                  <a:pt x="1708416" y="1000748"/>
                </a:cubicBezTo>
                <a:close/>
                <a:moveTo>
                  <a:pt x="4115557" y="999479"/>
                </a:moveTo>
                <a:lnTo>
                  <a:pt x="4115557" y="1032491"/>
                </a:lnTo>
                <a:cubicBezTo>
                  <a:pt x="4115557" y="1035942"/>
                  <a:pt x="4115557" y="1038546"/>
                  <a:pt x="4115557" y="1040304"/>
                </a:cubicBezTo>
                <a:cubicBezTo>
                  <a:pt x="4115492" y="1042257"/>
                  <a:pt x="4115427" y="1044015"/>
                  <a:pt x="4115362" y="1045578"/>
                </a:cubicBezTo>
                <a:lnTo>
                  <a:pt x="4159215" y="1045578"/>
                </a:lnTo>
                <a:lnTo>
                  <a:pt x="4159215" y="999479"/>
                </a:lnTo>
                <a:close/>
                <a:moveTo>
                  <a:pt x="3038855" y="997525"/>
                </a:moveTo>
                <a:lnTo>
                  <a:pt x="3150979" y="997525"/>
                </a:lnTo>
                <a:lnTo>
                  <a:pt x="3150979" y="1006706"/>
                </a:lnTo>
                <a:lnTo>
                  <a:pt x="3099800" y="1006706"/>
                </a:lnTo>
                <a:lnTo>
                  <a:pt x="3099800" y="1037179"/>
                </a:lnTo>
                <a:lnTo>
                  <a:pt x="3146779" y="1037179"/>
                </a:lnTo>
                <a:lnTo>
                  <a:pt x="3146779" y="1046360"/>
                </a:lnTo>
                <a:lnTo>
                  <a:pt x="3099800" y="1046360"/>
                </a:lnTo>
                <a:lnTo>
                  <a:pt x="3099800" y="1089138"/>
                </a:lnTo>
                <a:lnTo>
                  <a:pt x="3154397" y="1089138"/>
                </a:lnTo>
                <a:lnTo>
                  <a:pt x="3154397" y="1098319"/>
                </a:lnTo>
                <a:lnTo>
                  <a:pt x="3035632" y="1098319"/>
                </a:lnTo>
                <a:lnTo>
                  <a:pt x="3035632" y="1089138"/>
                </a:lnTo>
                <a:lnTo>
                  <a:pt x="3089643" y="1089138"/>
                </a:lnTo>
                <a:lnTo>
                  <a:pt x="3089643" y="1046360"/>
                </a:lnTo>
                <a:lnTo>
                  <a:pt x="3042762" y="1046360"/>
                </a:lnTo>
                <a:lnTo>
                  <a:pt x="3042762" y="1037179"/>
                </a:lnTo>
                <a:lnTo>
                  <a:pt x="3089643" y="1037179"/>
                </a:lnTo>
                <a:lnTo>
                  <a:pt x="3089643" y="1006706"/>
                </a:lnTo>
                <a:lnTo>
                  <a:pt x="3038855" y="1006706"/>
                </a:lnTo>
                <a:close/>
                <a:moveTo>
                  <a:pt x="2618783" y="996549"/>
                </a:moveTo>
                <a:lnTo>
                  <a:pt x="2618783" y="1049485"/>
                </a:lnTo>
                <a:lnTo>
                  <a:pt x="2668594" y="1049485"/>
                </a:lnTo>
                <a:lnTo>
                  <a:pt x="2668594" y="996549"/>
                </a:lnTo>
                <a:close/>
                <a:moveTo>
                  <a:pt x="2229477" y="996353"/>
                </a:moveTo>
                <a:lnTo>
                  <a:pt x="2366896" y="996353"/>
                </a:lnTo>
                <a:lnTo>
                  <a:pt x="2366896" y="1058568"/>
                </a:lnTo>
                <a:lnTo>
                  <a:pt x="2229477" y="1058568"/>
                </a:lnTo>
                <a:close/>
                <a:moveTo>
                  <a:pt x="920134" y="991763"/>
                </a:moveTo>
                <a:lnTo>
                  <a:pt x="930584" y="991763"/>
                </a:lnTo>
                <a:cubicBezTo>
                  <a:pt x="930519" y="1006934"/>
                  <a:pt x="930291" y="1018133"/>
                  <a:pt x="929901" y="1025361"/>
                </a:cubicBezTo>
                <a:cubicBezTo>
                  <a:pt x="928533" y="1057982"/>
                  <a:pt x="923226" y="1081488"/>
                  <a:pt x="913981" y="1095877"/>
                </a:cubicBezTo>
                <a:cubicBezTo>
                  <a:pt x="905516" y="1110983"/>
                  <a:pt x="887512" y="1126480"/>
                  <a:pt x="859970" y="1142368"/>
                </a:cubicBezTo>
                <a:cubicBezTo>
                  <a:pt x="856649" y="1138786"/>
                  <a:pt x="853914" y="1135987"/>
                  <a:pt x="851766" y="1133968"/>
                </a:cubicBezTo>
                <a:cubicBezTo>
                  <a:pt x="896954" y="1113197"/>
                  <a:pt x="919548" y="1080543"/>
                  <a:pt x="919548" y="1036007"/>
                </a:cubicBezTo>
                <a:cubicBezTo>
                  <a:pt x="919548" y="1034053"/>
                  <a:pt x="919482" y="1031774"/>
                  <a:pt x="919352" y="1029170"/>
                </a:cubicBezTo>
                <a:cubicBezTo>
                  <a:pt x="919873" y="1017189"/>
                  <a:pt x="920134" y="1004720"/>
                  <a:pt x="920134" y="991763"/>
                </a:cubicBezTo>
                <a:close/>
                <a:moveTo>
                  <a:pt x="32230" y="990493"/>
                </a:moveTo>
                <a:lnTo>
                  <a:pt x="32230" y="1003288"/>
                </a:lnTo>
                <a:lnTo>
                  <a:pt x="156855" y="1003288"/>
                </a:lnTo>
                <a:lnTo>
                  <a:pt x="156855" y="990493"/>
                </a:lnTo>
                <a:close/>
                <a:moveTo>
                  <a:pt x="1604789" y="987563"/>
                </a:moveTo>
                <a:lnTo>
                  <a:pt x="1674036" y="987563"/>
                </a:lnTo>
                <a:lnTo>
                  <a:pt x="1674036" y="996939"/>
                </a:lnTo>
                <a:lnTo>
                  <a:pt x="1631648" y="996939"/>
                </a:lnTo>
                <a:cubicBezTo>
                  <a:pt x="1631648" y="1004167"/>
                  <a:pt x="1631518" y="1015171"/>
                  <a:pt x="1631258" y="1029951"/>
                </a:cubicBezTo>
                <a:lnTo>
                  <a:pt x="1668274" y="1029951"/>
                </a:lnTo>
                <a:cubicBezTo>
                  <a:pt x="1667818" y="1055280"/>
                  <a:pt x="1666939" y="1083148"/>
                  <a:pt x="1665637" y="1113555"/>
                </a:cubicBezTo>
                <a:cubicBezTo>
                  <a:pt x="1665181" y="1128206"/>
                  <a:pt x="1657986" y="1135661"/>
                  <a:pt x="1644052" y="1135922"/>
                </a:cubicBezTo>
                <a:cubicBezTo>
                  <a:pt x="1641903" y="1135987"/>
                  <a:pt x="1639820" y="1136052"/>
                  <a:pt x="1637801" y="1136117"/>
                </a:cubicBezTo>
                <a:cubicBezTo>
                  <a:pt x="1636825" y="1136117"/>
                  <a:pt x="1635750" y="1136117"/>
                  <a:pt x="1634578" y="1136117"/>
                </a:cubicBezTo>
                <a:cubicBezTo>
                  <a:pt x="1633602" y="1136117"/>
                  <a:pt x="1631941" y="1136117"/>
                  <a:pt x="1629597" y="1136117"/>
                </a:cubicBezTo>
                <a:cubicBezTo>
                  <a:pt x="1629076" y="1132601"/>
                  <a:pt x="1628360" y="1129150"/>
                  <a:pt x="1627448" y="1125764"/>
                </a:cubicBezTo>
                <a:cubicBezTo>
                  <a:pt x="1633309" y="1126024"/>
                  <a:pt x="1638160" y="1126155"/>
                  <a:pt x="1642001" y="1126155"/>
                </a:cubicBezTo>
                <a:cubicBezTo>
                  <a:pt x="1651052" y="1126676"/>
                  <a:pt x="1655675" y="1122020"/>
                  <a:pt x="1655870" y="1112188"/>
                </a:cubicBezTo>
                <a:cubicBezTo>
                  <a:pt x="1657107" y="1088031"/>
                  <a:pt x="1657823" y="1063679"/>
                  <a:pt x="1658019" y="1039132"/>
                </a:cubicBezTo>
                <a:lnTo>
                  <a:pt x="1630867" y="1039132"/>
                </a:lnTo>
                <a:cubicBezTo>
                  <a:pt x="1630867" y="1043885"/>
                  <a:pt x="1630737" y="1048476"/>
                  <a:pt x="1630476" y="1052903"/>
                </a:cubicBezTo>
                <a:cubicBezTo>
                  <a:pt x="1629499" y="1090278"/>
                  <a:pt x="1621621" y="1119350"/>
                  <a:pt x="1606840" y="1140121"/>
                </a:cubicBezTo>
                <a:cubicBezTo>
                  <a:pt x="1603650" y="1137321"/>
                  <a:pt x="1600850" y="1135075"/>
                  <a:pt x="1598441" y="1133382"/>
                </a:cubicBezTo>
                <a:cubicBezTo>
                  <a:pt x="1612635" y="1113653"/>
                  <a:pt x="1620091" y="1086631"/>
                  <a:pt x="1620807" y="1052317"/>
                </a:cubicBezTo>
                <a:cubicBezTo>
                  <a:pt x="1621328" y="1038448"/>
                  <a:pt x="1621588" y="1019989"/>
                  <a:pt x="1621588" y="996939"/>
                </a:cubicBezTo>
                <a:lnTo>
                  <a:pt x="1604789" y="996939"/>
                </a:lnTo>
                <a:close/>
                <a:moveTo>
                  <a:pt x="3022252" y="974085"/>
                </a:moveTo>
                <a:lnTo>
                  <a:pt x="3022252" y="1122541"/>
                </a:lnTo>
                <a:lnTo>
                  <a:pt x="3168071" y="1122541"/>
                </a:lnTo>
                <a:lnTo>
                  <a:pt x="3168071" y="974085"/>
                </a:lnTo>
                <a:close/>
                <a:moveTo>
                  <a:pt x="1430158" y="972522"/>
                </a:moveTo>
                <a:lnTo>
                  <a:pt x="1430158" y="1011297"/>
                </a:lnTo>
                <a:lnTo>
                  <a:pt x="1560643" y="1011297"/>
                </a:lnTo>
                <a:lnTo>
                  <a:pt x="1560643" y="972522"/>
                </a:lnTo>
                <a:close/>
                <a:moveTo>
                  <a:pt x="801369" y="972327"/>
                </a:moveTo>
                <a:lnTo>
                  <a:pt x="868955" y="972327"/>
                </a:lnTo>
                <a:lnTo>
                  <a:pt x="868955" y="981703"/>
                </a:lnTo>
                <a:lnTo>
                  <a:pt x="840729" y="981703"/>
                </a:lnTo>
                <a:lnTo>
                  <a:pt x="840729" y="1036495"/>
                </a:lnTo>
                <a:lnTo>
                  <a:pt x="866318" y="1036495"/>
                </a:lnTo>
                <a:lnTo>
                  <a:pt x="866318" y="1045774"/>
                </a:lnTo>
                <a:lnTo>
                  <a:pt x="840729" y="1045774"/>
                </a:lnTo>
                <a:lnTo>
                  <a:pt x="840729" y="1100370"/>
                </a:lnTo>
                <a:cubicBezTo>
                  <a:pt x="853361" y="1098287"/>
                  <a:pt x="863095" y="1096691"/>
                  <a:pt x="869932" y="1095584"/>
                </a:cubicBezTo>
                <a:cubicBezTo>
                  <a:pt x="869997" y="1098905"/>
                  <a:pt x="870193" y="1102356"/>
                  <a:pt x="870518" y="1105937"/>
                </a:cubicBezTo>
                <a:cubicBezTo>
                  <a:pt x="842585" y="1110039"/>
                  <a:pt x="819600" y="1113718"/>
                  <a:pt x="801564" y="1116974"/>
                </a:cubicBezTo>
                <a:lnTo>
                  <a:pt x="799122" y="1106133"/>
                </a:lnTo>
                <a:cubicBezTo>
                  <a:pt x="801206" y="1105937"/>
                  <a:pt x="806285" y="1105254"/>
                  <a:pt x="814359" y="1104082"/>
                </a:cubicBezTo>
                <a:cubicBezTo>
                  <a:pt x="821130" y="1103170"/>
                  <a:pt x="826372" y="1102454"/>
                  <a:pt x="830083" y="1101933"/>
                </a:cubicBezTo>
                <a:lnTo>
                  <a:pt x="830083" y="1045774"/>
                </a:lnTo>
                <a:lnTo>
                  <a:pt x="803713" y="1045774"/>
                </a:lnTo>
                <a:lnTo>
                  <a:pt x="803713" y="1036495"/>
                </a:lnTo>
                <a:lnTo>
                  <a:pt x="830083" y="1036495"/>
                </a:lnTo>
                <a:lnTo>
                  <a:pt x="830083" y="981703"/>
                </a:lnTo>
                <a:lnTo>
                  <a:pt x="801369" y="981703"/>
                </a:lnTo>
                <a:close/>
                <a:moveTo>
                  <a:pt x="3643767" y="971350"/>
                </a:moveTo>
                <a:cubicBezTo>
                  <a:pt x="3644483" y="972652"/>
                  <a:pt x="3645493" y="974573"/>
                  <a:pt x="3646795" y="977113"/>
                </a:cubicBezTo>
                <a:cubicBezTo>
                  <a:pt x="3652329" y="987335"/>
                  <a:pt x="3656659" y="995865"/>
                  <a:pt x="3659785" y="1002702"/>
                </a:cubicBezTo>
                <a:lnTo>
                  <a:pt x="3650799" y="1006901"/>
                </a:lnTo>
                <a:cubicBezTo>
                  <a:pt x="3647999" y="1000325"/>
                  <a:pt x="3643865" y="991698"/>
                  <a:pt x="3638395" y="981019"/>
                </a:cubicBezTo>
                <a:cubicBezTo>
                  <a:pt x="3637028" y="978285"/>
                  <a:pt x="3636019" y="976266"/>
                  <a:pt x="3635368" y="974964"/>
                </a:cubicBezTo>
                <a:close/>
                <a:moveTo>
                  <a:pt x="2424911" y="971350"/>
                </a:moveTo>
                <a:cubicBezTo>
                  <a:pt x="2434939" y="988930"/>
                  <a:pt x="2444933" y="1007260"/>
                  <a:pt x="2454896" y="1026338"/>
                </a:cubicBezTo>
                <a:lnTo>
                  <a:pt x="2444543" y="1031319"/>
                </a:lnTo>
                <a:cubicBezTo>
                  <a:pt x="2433343" y="1009115"/>
                  <a:pt x="2423544" y="990656"/>
                  <a:pt x="2415144" y="975941"/>
                </a:cubicBezTo>
                <a:close/>
                <a:moveTo>
                  <a:pt x="3703833" y="970959"/>
                </a:moveTo>
                <a:lnTo>
                  <a:pt x="3712428" y="974964"/>
                </a:lnTo>
                <a:cubicBezTo>
                  <a:pt x="3707024" y="985968"/>
                  <a:pt x="3701228" y="997037"/>
                  <a:pt x="3695043" y="1008171"/>
                </a:cubicBezTo>
                <a:lnTo>
                  <a:pt x="3686839" y="1003678"/>
                </a:lnTo>
                <a:cubicBezTo>
                  <a:pt x="3693480" y="992023"/>
                  <a:pt x="3699145" y="981117"/>
                  <a:pt x="3703833" y="970959"/>
                </a:cubicBezTo>
                <a:close/>
                <a:moveTo>
                  <a:pt x="3415809" y="970959"/>
                </a:moveTo>
                <a:lnTo>
                  <a:pt x="3595812" y="970959"/>
                </a:lnTo>
                <a:lnTo>
                  <a:pt x="3595812" y="981508"/>
                </a:lnTo>
                <a:lnTo>
                  <a:pt x="3523830" y="981508"/>
                </a:lnTo>
                <a:cubicBezTo>
                  <a:pt x="3497525" y="1024026"/>
                  <a:pt x="3462104" y="1059903"/>
                  <a:pt x="3417567" y="1089138"/>
                </a:cubicBezTo>
                <a:cubicBezTo>
                  <a:pt x="3415483" y="1086404"/>
                  <a:pt x="3412879" y="1083474"/>
                  <a:pt x="3409754" y="1080348"/>
                </a:cubicBezTo>
                <a:cubicBezTo>
                  <a:pt x="3455137" y="1050592"/>
                  <a:pt x="3488670" y="1017645"/>
                  <a:pt x="3510352" y="981508"/>
                </a:cubicBezTo>
                <a:lnTo>
                  <a:pt x="3415809" y="981508"/>
                </a:lnTo>
                <a:close/>
                <a:moveTo>
                  <a:pt x="32230" y="970764"/>
                </a:moveTo>
                <a:lnTo>
                  <a:pt x="32230" y="983363"/>
                </a:lnTo>
                <a:lnTo>
                  <a:pt x="156855" y="983363"/>
                </a:lnTo>
                <a:lnTo>
                  <a:pt x="156855" y="970764"/>
                </a:lnTo>
                <a:close/>
                <a:moveTo>
                  <a:pt x="2566335" y="968518"/>
                </a:moveTo>
                <a:lnTo>
                  <a:pt x="2576981" y="973108"/>
                </a:lnTo>
                <a:cubicBezTo>
                  <a:pt x="2566628" y="992512"/>
                  <a:pt x="2555299" y="1011655"/>
                  <a:pt x="2542993" y="1030537"/>
                </a:cubicBezTo>
                <a:lnTo>
                  <a:pt x="2532737" y="1024970"/>
                </a:lnTo>
                <a:cubicBezTo>
                  <a:pt x="2545695" y="1006674"/>
                  <a:pt x="2556894" y="987856"/>
                  <a:pt x="2566335" y="968518"/>
                </a:cubicBezTo>
                <a:close/>
                <a:moveTo>
                  <a:pt x="3011801" y="964513"/>
                </a:moveTo>
                <a:lnTo>
                  <a:pt x="3178423" y="964513"/>
                </a:lnTo>
                <a:lnTo>
                  <a:pt x="3178423" y="1142563"/>
                </a:lnTo>
                <a:lnTo>
                  <a:pt x="3168071" y="1142563"/>
                </a:lnTo>
                <a:lnTo>
                  <a:pt x="3168071" y="1132112"/>
                </a:lnTo>
                <a:lnTo>
                  <a:pt x="3022252" y="1132112"/>
                </a:lnTo>
                <a:lnTo>
                  <a:pt x="3022252" y="1142563"/>
                </a:lnTo>
                <a:lnTo>
                  <a:pt x="3011801" y="1142563"/>
                </a:lnTo>
                <a:close/>
                <a:moveTo>
                  <a:pt x="876769" y="964123"/>
                </a:moveTo>
                <a:lnTo>
                  <a:pt x="973558" y="964123"/>
                </a:lnTo>
                <a:lnTo>
                  <a:pt x="973558" y="1077711"/>
                </a:lnTo>
                <a:lnTo>
                  <a:pt x="962912" y="1077711"/>
                </a:lnTo>
                <a:lnTo>
                  <a:pt x="962912" y="974085"/>
                </a:lnTo>
                <a:lnTo>
                  <a:pt x="887317" y="974085"/>
                </a:lnTo>
                <a:lnTo>
                  <a:pt x="887317" y="1078981"/>
                </a:lnTo>
                <a:lnTo>
                  <a:pt x="876769" y="1078981"/>
                </a:lnTo>
                <a:close/>
                <a:moveTo>
                  <a:pt x="22268" y="963537"/>
                </a:moveTo>
                <a:lnTo>
                  <a:pt x="166817" y="963537"/>
                </a:lnTo>
                <a:lnTo>
                  <a:pt x="166817" y="1010515"/>
                </a:lnTo>
                <a:lnTo>
                  <a:pt x="22268" y="1010515"/>
                </a:lnTo>
                <a:close/>
                <a:moveTo>
                  <a:pt x="1419415" y="962755"/>
                </a:moveTo>
                <a:lnTo>
                  <a:pt x="1571387" y="962755"/>
                </a:lnTo>
                <a:lnTo>
                  <a:pt x="1571387" y="1021161"/>
                </a:lnTo>
                <a:lnTo>
                  <a:pt x="1511418" y="1021161"/>
                </a:lnTo>
                <a:cubicBezTo>
                  <a:pt x="1512590" y="1035486"/>
                  <a:pt x="1514446" y="1048606"/>
                  <a:pt x="1516985" y="1060521"/>
                </a:cubicBezTo>
                <a:lnTo>
                  <a:pt x="1586818" y="1060521"/>
                </a:lnTo>
                <a:lnTo>
                  <a:pt x="1586818" y="1070581"/>
                </a:lnTo>
                <a:lnTo>
                  <a:pt x="1519427" y="1070581"/>
                </a:lnTo>
                <a:cubicBezTo>
                  <a:pt x="1524897" y="1090896"/>
                  <a:pt x="1532775" y="1106816"/>
                  <a:pt x="1543063" y="1118341"/>
                </a:cubicBezTo>
                <a:cubicBezTo>
                  <a:pt x="1549965" y="1126024"/>
                  <a:pt x="1555955" y="1129768"/>
                  <a:pt x="1561034" y="1129573"/>
                </a:cubicBezTo>
                <a:cubicBezTo>
                  <a:pt x="1566373" y="1129768"/>
                  <a:pt x="1570052" y="1126024"/>
                  <a:pt x="1572070" y="1118341"/>
                </a:cubicBezTo>
                <a:cubicBezTo>
                  <a:pt x="1574024" y="1110918"/>
                  <a:pt x="1575880" y="1101249"/>
                  <a:pt x="1577638" y="1089334"/>
                </a:cubicBezTo>
                <a:cubicBezTo>
                  <a:pt x="1580893" y="1090701"/>
                  <a:pt x="1584214" y="1091906"/>
                  <a:pt x="1587600" y="1092947"/>
                </a:cubicBezTo>
                <a:cubicBezTo>
                  <a:pt x="1585777" y="1103821"/>
                  <a:pt x="1583726" y="1113621"/>
                  <a:pt x="1581447" y="1122346"/>
                </a:cubicBezTo>
                <a:cubicBezTo>
                  <a:pt x="1577996" y="1134456"/>
                  <a:pt x="1571582" y="1140740"/>
                  <a:pt x="1562206" y="1141196"/>
                </a:cubicBezTo>
                <a:cubicBezTo>
                  <a:pt x="1552700" y="1141391"/>
                  <a:pt x="1543844" y="1136573"/>
                  <a:pt x="1535640" y="1126741"/>
                </a:cubicBezTo>
                <a:cubicBezTo>
                  <a:pt x="1523204" y="1112416"/>
                  <a:pt x="1514120" y="1093696"/>
                  <a:pt x="1508391" y="1070581"/>
                </a:cubicBezTo>
                <a:lnTo>
                  <a:pt x="1430158" y="1070581"/>
                </a:lnTo>
                <a:lnTo>
                  <a:pt x="1430158" y="1127131"/>
                </a:lnTo>
                <a:cubicBezTo>
                  <a:pt x="1442530" y="1122313"/>
                  <a:pt x="1459003" y="1116127"/>
                  <a:pt x="1479578" y="1108574"/>
                </a:cubicBezTo>
                <a:cubicBezTo>
                  <a:pt x="1479578" y="1111765"/>
                  <a:pt x="1479578" y="1114109"/>
                  <a:pt x="1479578" y="1115606"/>
                </a:cubicBezTo>
                <a:cubicBezTo>
                  <a:pt x="1479644" y="1117430"/>
                  <a:pt x="1479709" y="1119025"/>
                  <a:pt x="1479774" y="1120392"/>
                </a:cubicBezTo>
                <a:cubicBezTo>
                  <a:pt x="1464798" y="1125211"/>
                  <a:pt x="1449464" y="1130810"/>
                  <a:pt x="1433772" y="1137191"/>
                </a:cubicBezTo>
                <a:cubicBezTo>
                  <a:pt x="1428823" y="1139079"/>
                  <a:pt x="1424689" y="1141065"/>
                  <a:pt x="1421368" y="1143149"/>
                </a:cubicBezTo>
                <a:lnTo>
                  <a:pt x="1414824" y="1134163"/>
                </a:lnTo>
                <a:cubicBezTo>
                  <a:pt x="1418080" y="1131233"/>
                  <a:pt x="1419610" y="1127229"/>
                  <a:pt x="1419415" y="1122150"/>
                </a:cubicBezTo>
                <a:close/>
                <a:moveTo>
                  <a:pt x="3795251" y="962365"/>
                </a:moveTo>
                <a:lnTo>
                  <a:pt x="3798669" y="972131"/>
                </a:lnTo>
                <a:cubicBezTo>
                  <a:pt x="3778615" y="974931"/>
                  <a:pt x="3756737" y="977113"/>
                  <a:pt x="3733036" y="978675"/>
                </a:cubicBezTo>
                <a:lnTo>
                  <a:pt x="3733036" y="1026728"/>
                </a:lnTo>
                <a:lnTo>
                  <a:pt x="3799060" y="1026728"/>
                </a:lnTo>
                <a:lnTo>
                  <a:pt x="3799060" y="1036495"/>
                </a:lnTo>
                <a:lnTo>
                  <a:pt x="3775229" y="1036495"/>
                </a:lnTo>
                <a:lnTo>
                  <a:pt x="3775229" y="1141782"/>
                </a:lnTo>
                <a:lnTo>
                  <a:pt x="3764974" y="1141782"/>
                </a:lnTo>
                <a:lnTo>
                  <a:pt x="3764974" y="1036495"/>
                </a:lnTo>
                <a:lnTo>
                  <a:pt x="3733036" y="1036495"/>
                </a:lnTo>
                <a:lnTo>
                  <a:pt x="3733036" y="1048508"/>
                </a:lnTo>
                <a:cubicBezTo>
                  <a:pt x="3733166" y="1070516"/>
                  <a:pt x="3731571" y="1087738"/>
                  <a:pt x="3728250" y="1100175"/>
                </a:cubicBezTo>
                <a:cubicBezTo>
                  <a:pt x="3725190" y="1112807"/>
                  <a:pt x="3718842" y="1126871"/>
                  <a:pt x="3709205" y="1142368"/>
                </a:cubicBezTo>
                <a:cubicBezTo>
                  <a:pt x="3706535" y="1140154"/>
                  <a:pt x="3703475" y="1138005"/>
                  <a:pt x="3700024" y="1135922"/>
                </a:cubicBezTo>
                <a:cubicBezTo>
                  <a:pt x="3709010" y="1122639"/>
                  <a:pt x="3715000" y="1109942"/>
                  <a:pt x="3717995" y="1097831"/>
                </a:cubicBezTo>
                <a:cubicBezTo>
                  <a:pt x="3721251" y="1085915"/>
                  <a:pt x="3722846" y="1069670"/>
                  <a:pt x="3722781" y="1049094"/>
                </a:cubicBezTo>
                <a:lnTo>
                  <a:pt x="3722781" y="969885"/>
                </a:lnTo>
                <a:cubicBezTo>
                  <a:pt x="3749412" y="968713"/>
                  <a:pt x="3773569" y="966206"/>
                  <a:pt x="3795251" y="962365"/>
                </a:cubicBezTo>
                <a:close/>
                <a:moveTo>
                  <a:pt x="3618373" y="962169"/>
                </a:moveTo>
                <a:lnTo>
                  <a:pt x="3628433" y="962169"/>
                </a:lnTo>
                <a:lnTo>
                  <a:pt x="3628433" y="1118341"/>
                </a:lnTo>
                <a:lnTo>
                  <a:pt x="3697973" y="1118341"/>
                </a:lnTo>
                <a:lnTo>
                  <a:pt x="3697973" y="1127717"/>
                </a:lnTo>
                <a:lnTo>
                  <a:pt x="3618373" y="1127717"/>
                </a:lnTo>
                <a:close/>
                <a:moveTo>
                  <a:pt x="4040157" y="958751"/>
                </a:moveTo>
                <a:cubicBezTo>
                  <a:pt x="4047906" y="968713"/>
                  <a:pt x="4056175" y="979978"/>
                  <a:pt x="4064965" y="992544"/>
                </a:cubicBezTo>
                <a:lnTo>
                  <a:pt x="4055979" y="998307"/>
                </a:lnTo>
                <a:cubicBezTo>
                  <a:pt x="4048817" y="987563"/>
                  <a:pt x="4040808" y="976168"/>
                  <a:pt x="4031953" y="964123"/>
                </a:cubicBezTo>
                <a:close/>
                <a:moveTo>
                  <a:pt x="2490935" y="958751"/>
                </a:moveTo>
                <a:cubicBezTo>
                  <a:pt x="2496144" y="976396"/>
                  <a:pt x="2502200" y="997460"/>
                  <a:pt x="2509102" y="1021942"/>
                </a:cubicBezTo>
                <a:lnTo>
                  <a:pt x="2497577" y="1024970"/>
                </a:lnTo>
                <a:cubicBezTo>
                  <a:pt x="2491847" y="1001334"/>
                  <a:pt x="2485954" y="980108"/>
                  <a:pt x="2479899" y="961290"/>
                </a:cubicBezTo>
                <a:close/>
                <a:moveTo>
                  <a:pt x="431108" y="958556"/>
                </a:moveTo>
                <a:cubicBezTo>
                  <a:pt x="439638" y="965783"/>
                  <a:pt x="449372" y="974834"/>
                  <a:pt x="460311" y="985707"/>
                </a:cubicBezTo>
                <a:lnTo>
                  <a:pt x="451520" y="993716"/>
                </a:lnTo>
                <a:cubicBezTo>
                  <a:pt x="442730" y="984145"/>
                  <a:pt x="433257" y="974671"/>
                  <a:pt x="423099" y="965295"/>
                </a:cubicBezTo>
                <a:close/>
                <a:moveTo>
                  <a:pt x="3669259" y="957481"/>
                </a:moveTo>
                <a:lnTo>
                  <a:pt x="3679221" y="957481"/>
                </a:lnTo>
                <a:lnTo>
                  <a:pt x="3679221" y="1023310"/>
                </a:lnTo>
                <a:lnTo>
                  <a:pt x="3708619" y="1023310"/>
                </a:lnTo>
                <a:lnTo>
                  <a:pt x="3708619" y="1032491"/>
                </a:lnTo>
                <a:lnTo>
                  <a:pt x="3679221" y="1032491"/>
                </a:lnTo>
                <a:lnTo>
                  <a:pt x="3679221" y="1051927"/>
                </a:lnTo>
                <a:lnTo>
                  <a:pt x="3683811" y="1047922"/>
                </a:lnTo>
                <a:cubicBezTo>
                  <a:pt x="3692211" y="1055931"/>
                  <a:pt x="3700740" y="1064591"/>
                  <a:pt x="3709400" y="1073902"/>
                </a:cubicBezTo>
                <a:lnTo>
                  <a:pt x="3701978" y="1080543"/>
                </a:lnTo>
                <a:cubicBezTo>
                  <a:pt x="3701652" y="1080153"/>
                  <a:pt x="3701131" y="1079567"/>
                  <a:pt x="3700415" y="1078785"/>
                </a:cubicBezTo>
                <a:cubicBezTo>
                  <a:pt x="3691494" y="1068693"/>
                  <a:pt x="3684430" y="1061010"/>
                  <a:pt x="3679221" y="1055736"/>
                </a:cubicBezTo>
                <a:lnTo>
                  <a:pt x="3679221" y="1109551"/>
                </a:lnTo>
                <a:lnTo>
                  <a:pt x="3669259" y="1109551"/>
                </a:lnTo>
                <a:lnTo>
                  <a:pt x="3669259" y="1044504"/>
                </a:lnTo>
                <a:cubicBezTo>
                  <a:pt x="3662096" y="1063386"/>
                  <a:pt x="3651808" y="1080543"/>
                  <a:pt x="3638395" y="1095975"/>
                </a:cubicBezTo>
                <a:cubicBezTo>
                  <a:pt x="3636637" y="1093110"/>
                  <a:pt x="3634521" y="1090245"/>
                  <a:pt x="3632047" y="1087380"/>
                </a:cubicBezTo>
                <a:cubicBezTo>
                  <a:pt x="3646502" y="1071688"/>
                  <a:pt x="3658222" y="1053392"/>
                  <a:pt x="3667208" y="1032491"/>
                </a:cubicBezTo>
                <a:lnTo>
                  <a:pt x="3636637" y="1032491"/>
                </a:lnTo>
                <a:lnTo>
                  <a:pt x="3636637" y="1023310"/>
                </a:lnTo>
                <a:lnTo>
                  <a:pt x="3669259" y="1023310"/>
                </a:lnTo>
                <a:close/>
                <a:moveTo>
                  <a:pt x="1304947" y="956895"/>
                </a:moveTo>
                <a:lnTo>
                  <a:pt x="1315593" y="956895"/>
                </a:lnTo>
                <a:lnTo>
                  <a:pt x="1315593" y="1000358"/>
                </a:lnTo>
                <a:cubicBezTo>
                  <a:pt x="1333890" y="991502"/>
                  <a:pt x="1351958" y="980694"/>
                  <a:pt x="1369799" y="967932"/>
                </a:cubicBezTo>
                <a:lnTo>
                  <a:pt x="1377222" y="975550"/>
                </a:lnTo>
                <a:cubicBezTo>
                  <a:pt x="1357623" y="989484"/>
                  <a:pt x="1337080" y="1001530"/>
                  <a:pt x="1315593" y="1011687"/>
                </a:cubicBezTo>
                <a:lnTo>
                  <a:pt x="1315593" y="1027119"/>
                </a:lnTo>
                <a:cubicBezTo>
                  <a:pt x="1315528" y="1033630"/>
                  <a:pt x="1316798" y="1037993"/>
                  <a:pt x="1319402" y="1040206"/>
                </a:cubicBezTo>
                <a:cubicBezTo>
                  <a:pt x="1321811" y="1042485"/>
                  <a:pt x="1326662" y="1043592"/>
                  <a:pt x="1333955" y="1043527"/>
                </a:cubicBezTo>
                <a:lnTo>
                  <a:pt x="1353781" y="1043527"/>
                </a:lnTo>
                <a:cubicBezTo>
                  <a:pt x="1365827" y="1044113"/>
                  <a:pt x="1372501" y="1039718"/>
                  <a:pt x="1373803" y="1030342"/>
                </a:cubicBezTo>
                <a:cubicBezTo>
                  <a:pt x="1374975" y="1024872"/>
                  <a:pt x="1376050" y="1018133"/>
                  <a:pt x="1377027" y="1010125"/>
                </a:cubicBezTo>
                <a:cubicBezTo>
                  <a:pt x="1381910" y="1012143"/>
                  <a:pt x="1385296" y="1013348"/>
                  <a:pt x="1387184" y="1013738"/>
                </a:cubicBezTo>
                <a:cubicBezTo>
                  <a:pt x="1386077" y="1022984"/>
                  <a:pt x="1384807" y="1030309"/>
                  <a:pt x="1383375" y="1035714"/>
                </a:cubicBezTo>
                <a:cubicBezTo>
                  <a:pt x="1380575" y="1047825"/>
                  <a:pt x="1371590" y="1053685"/>
                  <a:pt x="1356418" y="1053294"/>
                </a:cubicBezTo>
                <a:lnTo>
                  <a:pt x="1332001" y="1053294"/>
                </a:lnTo>
                <a:cubicBezTo>
                  <a:pt x="1312989" y="1054206"/>
                  <a:pt x="1303971" y="1045871"/>
                  <a:pt x="1304947" y="1028291"/>
                </a:cubicBezTo>
                <a:lnTo>
                  <a:pt x="1304947" y="1016571"/>
                </a:lnTo>
                <a:cubicBezTo>
                  <a:pt x="1290688" y="1022561"/>
                  <a:pt x="1277242" y="1027672"/>
                  <a:pt x="1264610" y="1031905"/>
                </a:cubicBezTo>
                <a:cubicBezTo>
                  <a:pt x="1263243" y="1028909"/>
                  <a:pt x="1261355" y="1025589"/>
                  <a:pt x="1258945" y="1021942"/>
                </a:cubicBezTo>
                <a:cubicBezTo>
                  <a:pt x="1275940" y="1016668"/>
                  <a:pt x="1291274" y="1011069"/>
                  <a:pt x="1304947" y="1005143"/>
                </a:cubicBezTo>
                <a:close/>
                <a:moveTo>
                  <a:pt x="1843100" y="956114"/>
                </a:moveTo>
                <a:lnTo>
                  <a:pt x="1853844" y="958751"/>
                </a:lnTo>
                <a:cubicBezTo>
                  <a:pt x="1848375" y="975355"/>
                  <a:pt x="1843100" y="989549"/>
                  <a:pt x="1838022" y="1001334"/>
                </a:cubicBezTo>
                <a:lnTo>
                  <a:pt x="1838022" y="1142563"/>
                </a:lnTo>
                <a:lnTo>
                  <a:pt x="1827473" y="1142563"/>
                </a:lnTo>
                <a:lnTo>
                  <a:pt x="1827473" y="1024286"/>
                </a:lnTo>
                <a:cubicBezTo>
                  <a:pt x="1820246" y="1038676"/>
                  <a:pt x="1812758" y="1051308"/>
                  <a:pt x="1805010" y="1062182"/>
                </a:cubicBezTo>
                <a:cubicBezTo>
                  <a:pt x="1803447" y="1057624"/>
                  <a:pt x="1801722" y="1053685"/>
                  <a:pt x="1799833" y="1050364"/>
                </a:cubicBezTo>
                <a:cubicBezTo>
                  <a:pt x="1818260" y="1022756"/>
                  <a:pt x="1832682" y="991340"/>
                  <a:pt x="1843100" y="956114"/>
                </a:cubicBezTo>
                <a:close/>
                <a:moveTo>
                  <a:pt x="4105009" y="955137"/>
                </a:moveTo>
                <a:lnTo>
                  <a:pt x="4115557" y="955137"/>
                </a:lnTo>
                <a:lnTo>
                  <a:pt x="4115557" y="989907"/>
                </a:lnTo>
                <a:lnTo>
                  <a:pt x="4159215" y="989907"/>
                </a:lnTo>
                <a:lnTo>
                  <a:pt x="4159215" y="955137"/>
                </a:lnTo>
                <a:lnTo>
                  <a:pt x="4169763" y="955137"/>
                </a:lnTo>
                <a:lnTo>
                  <a:pt x="4169763" y="989907"/>
                </a:lnTo>
                <a:lnTo>
                  <a:pt x="4199552" y="989907"/>
                </a:lnTo>
                <a:lnTo>
                  <a:pt x="4199552" y="999479"/>
                </a:lnTo>
                <a:lnTo>
                  <a:pt x="4169763" y="999479"/>
                </a:lnTo>
                <a:lnTo>
                  <a:pt x="4169763" y="1045578"/>
                </a:lnTo>
                <a:lnTo>
                  <a:pt x="4207170" y="1045578"/>
                </a:lnTo>
                <a:lnTo>
                  <a:pt x="4207170" y="1055150"/>
                </a:lnTo>
                <a:lnTo>
                  <a:pt x="4169763" y="1055150"/>
                </a:lnTo>
                <a:lnTo>
                  <a:pt x="4169763" y="1114727"/>
                </a:lnTo>
                <a:lnTo>
                  <a:pt x="4159215" y="1114727"/>
                </a:lnTo>
                <a:lnTo>
                  <a:pt x="4159215" y="1055150"/>
                </a:lnTo>
                <a:lnTo>
                  <a:pt x="4114776" y="1055150"/>
                </a:lnTo>
                <a:cubicBezTo>
                  <a:pt x="4113604" y="1079176"/>
                  <a:pt x="4103284" y="1098775"/>
                  <a:pt x="4083815" y="1113946"/>
                </a:cubicBezTo>
                <a:cubicBezTo>
                  <a:pt x="4081471" y="1111407"/>
                  <a:pt x="4078671" y="1108802"/>
                  <a:pt x="4075415" y="1106133"/>
                </a:cubicBezTo>
                <a:cubicBezTo>
                  <a:pt x="4093842" y="1092133"/>
                  <a:pt x="4103381" y="1075139"/>
                  <a:pt x="4104032" y="1055150"/>
                </a:cubicBezTo>
                <a:lnTo>
                  <a:pt x="4071020" y="1055150"/>
                </a:lnTo>
                <a:lnTo>
                  <a:pt x="4071020" y="1045578"/>
                </a:lnTo>
                <a:lnTo>
                  <a:pt x="4104813" y="1045578"/>
                </a:lnTo>
                <a:cubicBezTo>
                  <a:pt x="4104813" y="1044406"/>
                  <a:pt x="4104846" y="1042583"/>
                  <a:pt x="4104911" y="1040109"/>
                </a:cubicBezTo>
                <a:cubicBezTo>
                  <a:pt x="4104976" y="1037309"/>
                  <a:pt x="4105009" y="1035128"/>
                  <a:pt x="4105009" y="1033565"/>
                </a:cubicBezTo>
                <a:lnTo>
                  <a:pt x="4105009" y="999479"/>
                </a:lnTo>
                <a:lnTo>
                  <a:pt x="4080396" y="999479"/>
                </a:lnTo>
                <a:lnTo>
                  <a:pt x="4080396" y="989907"/>
                </a:lnTo>
                <a:lnTo>
                  <a:pt x="4105009" y="989907"/>
                </a:lnTo>
                <a:close/>
                <a:moveTo>
                  <a:pt x="2090104" y="955137"/>
                </a:moveTo>
                <a:lnTo>
                  <a:pt x="2101531" y="955137"/>
                </a:lnTo>
                <a:cubicBezTo>
                  <a:pt x="2101531" y="969201"/>
                  <a:pt x="2101173" y="987010"/>
                  <a:pt x="2100457" y="1008562"/>
                </a:cubicBezTo>
                <a:lnTo>
                  <a:pt x="2186698" y="1008562"/>
                </a:lnTo>
                <a:lnTo>
                  <a:pt x="2186698" y="1019305"/>
                </a:lnTo>
                <a:lnTo>
                  <a:pt x="2100652" y="1019305"/>
                </a:lnTo>
                <a:cubicBezTo>
                  <a:pt x="2108270" y="1069898"/>
                  <a:pt x="2137538" y="1106100"/>
                  <a:pt x="2188456" y="1127913"/>
                </a:cubicBezTo>
                <a:cubicBezTo>
                  <a:pt x="2184289" y="1133187"/>
                  <a:pt x="2181717" y="1136735"/>
                  <a:pt x="2180740" y="1138559"/>
                </a:cubicBezTo>
                <a:cubicBezTo>
                  <a:pt x="2131646" y="1114923"/>
                  <a:pt x="2103094" y="1080967"/>
                  <a:pt x="2095085" y="1036690"/>
                </a:cubicBezTo>
                <a:cubicBezTo>
                  <a:pt x="2088899" y="1080902"/>
                  <a:pt x="2060771" y="1115932"/>
                  <a:pt x="2010699" y="1141782"/>
                </a:cubicBezTo>
                <a:cubicBezTo>
                  <a:pt x="2006663" y="1136963"/>
                  <a:pt x="2003863" y="1133675"/>
                  <a:pt x="2002300" y="1131917"/>
                </a:cubicBezTo>
                <a:cubicBezTo>
                  <a:pt x="2056148" y="1105221"/>
                  <a:pt x="2084667" y="1067684"/>
                  <a:pt x="2087858" y="1019305"/>
                </a:cubicBezTo>
                <a:lnTo>
                  <a:pt x="2003081" y="1019305"/>
                </a:lnTo>
                <a:lnTo>
                  <a:pt x="2003081" y="1008562"/>
                </a:lnTo>
                <a:lnTo>
                  <a:pt x="2088737" y="1008562"/>
                </a:lnTo>
                <a:cubicBezTo>
                  <a:pt x="2089257" y="1001660"/>
                  <a:pt x="2089616" y="994139"/>
                  <a:pt x="2089811" y="986000"/>
                </a:cubicBezTo>
                <a:cubicBezTo>
                  <a:pt x="2089941" y="982029"/>
                  <a:pt x="2090006" y="977699"/>
                  <a:pt x="2090006" y="973010"/>
                </a:cubicBezTo>
                <a:cubicBezTo>
                  <a:pt x="2090071" y="968908"/>
                  <a:pt x="2090104" y="962951"/>
                  <a:pt x="2090104" y="955137"/>
                </a:cubicBezTo>
                <a:close/>
                <a:moveTo>
                  <a:pt x="2717135" y="954942"/>
                </a:moveTo>
                <a:lnTo>
                  <a:pt x="2727781" y="957677"/>
                </a:lnTo>
                <a:cubicBezTo>
                  <a:pt x="2724265" y="968029"/>
                  <a:pt x="2720651" y="977633"/>
                  <a:pt x="2716940" y="986489"/>
                </a:cubicBezTo>
                <a:lnTo>
                  <a:pt x="2781597" y="986489"/>
                </a:lnTo>
                <a:cubicBezTo>
                  <a:pt x="2780815" y="1032067"/>
                  <a:pt x="2779611" y="1071753"/>
                  <a:pt x="2777983" y="1105547"/>
                </a:cubicBezTo>
                <a:cubicBezTo>
                  <a:pt x="2777983" y="1127424"/>
                  <a:pt x="2766849" y="1138298"/>
                  <a:pt x="2744580" y="1138168"/>
                </a:cubicBezTo>
                <a:cubicBezTo>
                  <a:pt x="2740608" y="1138298"/>
                  <a:pt x="2736181" y="1138396"/>
                  <a:pt x="2731297" y="1138461"/>
                </a:cubicBezTo>
                <a:cubicBezTo>
                  <a:pt x="2728953" y="1138526"/>
                  <a:pt x="2726381" y="1138559"/>
                  <a:pt x="2723581" y="1138559"/>
                </a:cubicBezTo>
                <a:cubicBezTo>
                  <a:pt x="2721107" y="1138559"/>
                  <a:pt x="2717689" y="1138559"/>
                  <a:pt x="2713326" y="1138559"/>
                </a:cubicBezTo>
                <a:cubicBezTo>
                  <a:pt x="2712675" y="1134782"/>
                  <a:pt x="2711829" y="1131103"/>
                  <a:pt x="2710787" y="1127522"/>
                </a:cubicBezTo>
                <a:cubicBezTo>
                  <a:pt x="2721010" y="1127913"/>
                  <a:pt x="2731655" y="1128108"/>
                  <a:pt x="2742725" y="1128108"/>
                </a:cubicBezTo>
                <a:cubicBezTo>
                  <a:pt x="2759198" y="1128954"/>
                  <a:pt x="2767467" y="1121043"/>
                  <a:pt x="2767532" y="1104375"/>
                </a:cubicBezTo>
                <a:cubicBezTo>
                  <a:pt x="2768704" y="1083343"/>
                  <a:pt x="2769779" y="1047401"/>
                  <a:pt x="2770755" y="996549"/>
                </a:cubicBezTo>
                <a:lnTo>
                  <a:pt x="2712740" y="996549"/>
                </a:lnTo>
                <a:cubicBezTo>
                  <a:pt x="2707401" y="1009311"/>
                  <a:pt x="2701932" y="1020315"/>
                  <a:pt x="2696332" y="1029561"/>
                </a:cubicBezTo>
                <a:cubicBezTo>
                  <a:pt x="2694118" y="1027803"/>
                  <a:pt x="2691058" y="1025849"/>
                  <a:pt x="2687151" y="1023700"/>
                </a:cubicBezTo>
                <a:cubicBezTo>
                  <a:pt x="2699067" y="1004492"/>
                  <a:pt x="2709061" y="981573"/>
                  <a:pt x="2717135" y="954942"/>
                </a:cubicBezTo>
                <a:close/>
                <a:moveTo>
                  <a:pt x="2637926" y="954942"/>
                </a:moveTo>
                <a:lnTo>
                  <a:pt x="2648767" y="957286"/>
                </a:lnTo>
                <a:cubicBezTo>
                  <a:pt x="2647986" y="959630"/>
                  <a:pt x="2646651" y="963732"/>
                  <a:pt x="2644763" y="969592"/>
                </a:cubicBezTo>
                <a:cubicBezTo>
                  <a:pt x="2642224" y="977601"/>
                  <a:pt x="2640368" y="983363"/>
                  <a:pt x="2639196" y="986879"/>
                </a:cubicBezTo>
                <a:lnTo>
                  <a:pt x="2678947" y="986879"/>
                </a:lnTo>
                <a:lnTo>
                  <a:pt x="2678947" y="1138559"/>
                </a:lnTo>
                <a:lnTo>
                  <a:pt x="2668594" y="1138559"/>
                </a:lnTo>
                <a:lnTo>
                  <a:pt x="2668594" y="1122541"/>
                </a:lnTo>
                <a:lnTo>
                  <a:pt x="2618783" y="1122541"/>
                </a:lnTo>
                <a:lnTo>
                  <a:pt x="2618783" y="1139926"/>
                </a:lnTo>
                <a:lnTo>
                  <a:pt x="2608333" y="1139926"/>
                </a:lnTo>
                <a:lnTo>
                  <a:pt x="2608333" y="986879"/>
                </a:lnTo>
                <a:lnTo>
                  <a:pt x="2628745" y="986879"/>
                </a:lnTo>
                <a:cubicBezTo>
                  <a:pt x="2632587" y="974769"/>
                  <a:pt x="2635647" y="964123"/>
                  <a:pt x="2637926" y="954942"/>
                </a:cubicBezTo>
                <a:close/>
                <a:moveTo>
                  <a:pt x="1907659" y="954942"/>
                </a:moveTo>
                <a:lnTo>
                  <a:pt x="1918501" y="954942"/>
                </a:lnTo>
                <a:lnTo>
                  <a:pt x="1918501" y="980140"/>
                </a:lnTo>
                <a:lnTo>
                  <a:pt x="1979055" y="980140"/>
                </a:lnTo>
                <a:lnTo>
                  <a:pt x="1979055" y="990103"/>
                </a:lnTo>
                <a:lnTo>
                  <a:pt x="1918501" y="990103"/>
                </a:lnTo>
                <a:lnTo>
                  <a:pt x="1918501" y="1015887"/>
                </a:lnTo>
                <a:lnTo>
                  <a:pt x="1970851" y="1015887"/>
                </a:lnTo>
                <a:lnTo>
                  <a:pt x="1970851" y="1025751"/>
                </a:lnTo>
                <a:lnTo>
                  <a:pt x="1918501" y="1025751"/>
                </a:lnTo>
                <a:lnTo>
                  <a:pt x="1918501" y="1052513"/>
                </a:lnTo>
                <a:lnTo>
                  <a:pt x="1979641" y="1052513"/>
                </a:lnTo>
                <a:cubicBezTo>
                  <a:pt x="1979576" y="1067423"/>
                  <a:pt x="1979250" y="1081488"/>
                  <a:pt x="1978664" y="1094705"/>
                </a:cubicBezTo>
                <a:cubicBezTo>
                  <a:pt x="1978664" y="1109356"/>
                  <a:pt x="1970004" y="1116713"/>
                  <a:pt x="1952684" y="1116778"/>
                </a:cubicBezTo>
                <a:cubicBezTo>
                  <a:pt x="1950275" y="1116844"/>
                  <a:pt x="1947475" y="1116909"/>
                  <a:pt x="1944285" y="1116974"/>
                </a:cubicBezTo>
                <a:cubicBezTo>
                  <a:pt x="1942722" y="1116974"/>
                  <a:pt x="1940964" y="1116974"/>
                  <a:pt x="1939011" y="1116974"/>
                </a:cubicBezTo>
                <a:cubicBezTo>
                  <a:pt x="1937383" y="1116974"/>
                  <a:pt x="1934941" y="1116974"/>
                  <a:pt x="1931686" y="1116974"/>
                </a:cubicBezTo>
                <a:cubicBezTo>
                  <a:pt x="1931230" y="1113132"/>
                  <a:pt x="1930481" y="1109388"/>
                  <a:pt x="1929439" y="1105742"/>
                </a:cubicBezTo>
                <a:cubicBezTo>
                  <a:pt x="1936667" y="1106133"/>
                  <a:pt x="1943862" y="1106328"/>
                  <a:pt x="1951024" y="1106328"/>
                </a:cubicBezTo>
                <a:cubicBezTo>
                  <a:pt x="1962419" y="1106719"/>
                  <a:pt x="1968116" y="1102584"/>
                  <a:pt x="1968116" y="1093924"/>
                </a:cubicBezTo>
                <a:cubicBezTo>
                  <a:pt x="1968637" y="1084939"/>
                  <a:pt x="1968897" y="1074488"/>
                  <a:pt x="1968897" y="1062572"/>
                </a:cubicBezTo>
                <a:lnTo>
                  <a:pt x="1918501" y="1062572"/>
                </a:lnTo>
                <a:lnTo>
                  <a:pt x="1918501" y="1142368"/>
                </a:lnTo>
                <a:lnTo>
                  <a:pt x="1907659" y="1142368"/>
                </a:lnTo>
                <a:lnTo>
                  <a:pt x="1907659" y="1062572"/>
                </a:lnTo>
                <a:lnTo>
                  <a:pt x="1851695" y="1062572"/>
                </a:lnTo>
                <a:lnTo>
                  <a:pt x="1851695" y="1052513"/>
                </a:lnTo>
                <a:lnTo>
                  <a:pt x="1907659" y="1052513"/>
                </a:lnTo>
                <a:lnTo>
                  <a:pt x="1907659" y="1025751"/>
                </a:lnTo>
                <a:lnTo>
                  <a:pt x="1863904" y="1025751"/>
                </a:lnTo>
                <a:lnTo>
                  <a:pt x="1863904" y="1015887"/>
                </a:lnTo>
                <a:lnTo>
                  <a:pt x="1907659" y="1015887"/>
                </a:lnTo>
                <a:lnTo>
                  <a:pt x="1907659" y="990103"/>
                </a:lnTo>
                <a:lnTo>
                  <a:pt x="1857848" y="990103"/>
                </a:lnTo>
                <a:lnTo>
                  <a:pt x="1857848" y="980140"/>
                </a:lnTo>
                <a:lnTo>
                  <a:pt x="1907659" y="980140"/>
                </a:lnTo>
                <a:close/>
                <a:moveTo>
                  <a:pt x="3869725" y="954356"/>
                </a:moveTo>
                <a:cubicBezTo>
                  <a:pt x="3875781" y="960151"/>
                  <a:pt x="3883334" y="968062"/>
                  <a:pt x="3892385" y="978089"/>
                </a:cubicBezTo>
                <a:lnTo>
                  <a:pt x="3883790" y="984340"/>
                </a:lnTo>
                <a:lnTo>
                  <a:pt x="3933601" y="984340"/>
                </a:lnTo>
                <a:cubicBezTo>
                  <a:pt x="3943303" y="973922"/>
                  <a:pt x="3951702" y="964123"/>
                  <a:pt x="3958799" y="954942"/>
                </a:cubicBezTo>
                <a:lnTo>
                  <a:pt x="3968371" y="960704"/>
                </a:lnTo>
                <a:cubicBezTo>
                  <a:pt x="3960557" y="969690"/>
                  <a:pt x="3953427" y="977568"/>
                  <a:pt x="3946981" y="984340"/>
                </a:cubicBezTo>
                <a:lnTo>
                  <a:pt x="4007731" y="984340"/>
                </a:lnTo>
                <a:lnTo>
                  <a:pt x="4007731" y="993716"/>
                </a:lnTo>
                <a:lnTo>
                  <a:pt x="3820794" y="993716"/>
                </a:lnTo>
                <a:lnTo>
                  <a:pt x="3820794" y="984340"/>
                </a:lnTo>
                <a:lnTo>
                  <a:pt x="3883008" y="984340"/>
                </a:lnTo>
                <a:cubicBezTo>
                  <a:pt x="3877930" y="978154"/>
                  <a:pt x="3870897" y="970211"/>
                  <a:pt x="3861912" y="960509"/>
                </a:cubicBezTo>
                <a:close/>
                <a:moveTo>
                  <a:pt x="3340214" y="954160"/>
                </a:moveTo>
                <a:lnTo>
                  <a:pt x="3349785" y="954160"/>
                </a:lnTo>
                <a:lnTo>
                  <a:pt x="3349785" y="978968"/>
                </a:lnTo>
                <a:lnTo>
                  <a:pt x="3392564" y="978968"/>
                </a:lnTo>
                <a:lnTo>
                  <a:pt x="3392564" y="988149"/>
                </a:lnTo>
                <a:lnTo>
                  <a:pt x="3350762" y="988149"/>
                </a:lnTo>
                <a:cubicBezTo>
                  <a:pt x="3362222" y="1005078"/>
                  <a:pt x="3378239" y="1018068"/>
                  <a:pt x="3398815" y="1027119"/>
                </a:cubicBezTo>
                <a:cubicBezTo>
                  <a:pt x="3396796" y="1029528"/>
                  <a:pt x="3394647" y="1032523"/>
                  <a:pt x="3392369" y="1036104"/>
                </a:cubicBezTo>
                <a:cubicBezTo>
                  <a:pt x="3372900" y="1025947"/>
                  <a:pt x="3358706" y="1013608"/>
                  <a:pt x="3349785" y="999088"/>
                </a:cubicBezTo>
                <a:lnTo>
                  <a:pt x="3349785" y="1036690"/>
                </a:lnTo>
                <a:lnTo>
                  <a:pt x="3340214" y="1036690"/>
                </a:lnTo>
                <a:lnTo>
                  <a:pt x="3340214" y="999967"/>
                </a:lnTo>
                <a:cubicBezTo>
                  <a:pt x="3331423" y="1014748"/>
                  <a:pt x="3318596" y="1027412"/>
                  <a:pt x="3301732" y="1037960"/>
                </a:cubicBezTo>
                <a:cubicBezTo>
                  <a:pt x="3299714" y="1035030"/>
                  <a:pt x="3297402" y="1032230"/>
                  <a:pt x="3294798" y="1029561"/>
                </a:cubicBezTo>
                <a:cubicBezTo>
                  <a:pt x="3314397" y="1019012"/>
                  <a:pt x="3329307" y="1005209"/>
                  <a:pt x="3339530" y="988149"/>
                </a:cubicBezTo>
                <a:lnTo>
                  <a:pt x="3309546" y="988149"/>
                </a:lnTo>
                <a:lnTo>
                  <a:pt x="3309546" y="978968"/>
                </a:lnTo>
                <a:lnTo>
                  <a:pt x="3340214" y="978968"/>
                </a:lnTo>
                <a:close/>
                <a:moveTo>
                  <a:pt x="3256805" y="954160"/>
                </a:moveTo>
                <a:lnTo>
                  <a:pt x="3266376" y="954160"/>
                </a:lnTo>
                <a:lnTo>
                  <a:pt x="3266376" y="978968"/>
                </a:lnTo>
                <a:lnTo>
                  <a:pt x="3297532" y="978968"/>
                </a:lnTo>
                <a:lnTo>
                  <a:pt x="3297532" y="988149"/>
                </a:lnTo>
                <a:lnTo>
                  <a:pt x="3266376" y="988149"/>
                </a:lnTo>
                <a:lnTo>
                  <a:pt x="3266376" y="1007292"/>
                </a:lnTo>
                <a:lnTo>
                  <a:pt x="3270771" y="1000553"/>
                </a:lnTo>
                <a:cubicBezTo>
                  <a:pt x="3281254" y="1005697"/>
                  <a:pt x="3290858" y="1010548"/>
                  <a:pt x="3299584" y="1015106"/>
                </a:cubicBezTo>
                <a:lnTo>
                  <a:pt x="3293723" y="1023700"/>
                </a:lnTo>
                <a:cubicBezTo>
                  <a:pt x="3285780" y="1018947"/>
                  <a:pt x="3276664" y="1013901"/>
                  <a:pt x="3266376" y="1008562"/>
                </a:cubicBezTo>
                <a:lnTo>
                  <a:pt x="3266376" y="1036690"/>
                </a:lnTo>
                <a:lnTo>
                  <a:pt x="3256805" y="1036690"/>
                </a:lnTo>
                <a:lnTo>
                  <a:pt x="3256805" y="999967"/>
                </a:lnTo>
                <a:cubicBezTo>
                  <a:pt x="3248080" y="1015399"/>
                  <a:pt x="3234732" y="1028714"/>
                  <a:pt x="3216761" y="1039913"/>
                </a:cubicBezTo>
                <a:cubicBezTo>
                  <a:pt x="3214547" y="1036918"/>
                  <a:pt x="3212138" y="1034118"/>
                  <a:pt x="3209533" y="1031514"/>
                </a:cubicBezTo>
                <a:cubicBezTo>
                  <a:pt x="3230564" y="1020315"/>
                  <a:pt x="3245768" y="1005860"/>
                  <a:pt x="3255144" y="988149"/>
                </a:cubicBezTo>
                <a:lnTo>
                  <a:pt x="3217151" y="988149"/>
                </a:lnTo>
                <a:lnTo>
                  <a:pt x="3217151" y="978968"/>
                </a:lnTo>
                <a:lnTo>
                  <a:pt x="3256805" y="978968"/>
                </a:lnTo>
                <a:close/>
                <a:moveTo>
                  <a:pt x="1702067" y="954160"/>
                </a:moveTo>
                <a:lnTo>
                  <a:pt x="1712029" y="956895"/>
                </a:lnTo>
                <a:cubicBezTo>
                  <a:pt x="1709034" y="964513"/>
                  <a:pt x="1706039" y="971708"/>
                  <a:pt x="1703044" y="978480"/>
                </a:cubicBezTo>
                <a:lnTo>
                  <a:pt x="1787820" y="978480"/>
                </a:lnTo>
                <a:lnTo>
                  <a:pt x="1787820" y="987954"/>
                </a:lnTo>
                <a:lnTo>
                  <a:pt x="1698649" y="987954"/>
                </a:lnTo>
                <a:cubicBezTo>
                  <a:pt x="1694351" y="997135"/>
                  <a:pt x="1689273" y="1006608"/>
                  <a:pt x="1683412" y="1016375"/>
                </a:cubicBezTo>
                <a:cubicBezTo>
                  <a:pt x="1680808" y="1014357"/>
                  <a:pt x="1677878" y="1012469"/>
                  <a:pt x="1674622" y="1010711"/>
                </a:cubicBezTo>
                <a:cubicBezTo>
                  <a:pt x="1685692" y="993977"/>
                  <a:pt x="1694840" y="975127"/>
                  <a:pt x="1702067" y="954160"/>
                </a:cubicBezTo>
                <a:close/>
                <a:moveTo>
                  <a:pt x="1260410" y="954160"/>
                </a:moveTo>
                <a:lnTo>
                  <a:pt x="1270177" y="958946"/>
                </a:lnTo>
                <a:cubicBezTo>
                  <a:pt x="1261713" y="970732"/>
                  <a:pt x="1253997" y="980466"/>
                  <a:pt x="1247030" y="988149"/>
                </a:cubicBezTo>
                <a:lnTo>
                  <a:pt x="1247030" y="1059154"/>
                </a:lnTo>
                <a:lnTo>
                  <a:pt x="1236384" y="1059154"/>
                </a:lnTo>
                <a:lnTo>
                  <a:pt x="1236384" y="999283"/>
                </a:lnTo>
                <a:cubicBezTo>
                  <a:pt x="1227008" y="1008529"/>
                  <a:pt x="1217339" y="1016799"/>
                  <a:pt x="1207376" y="1024091"/>
                </a:cubicBezTo>
                <a:cubicBezTo>
                  <a:pt x="1206270" y="1021812"/>
                  <a:pt x="1204219" y="1018687"/>
                  <a:pt x="1201223" y="1014715"/>
                </a:cubicBezTo>
                <a:cubicBezTo>
                  <a:pt x="1222710" y="1000390"/>
                  <a:pt x="1242439" y="980205"/>
                  <a:pt x="1260410" y="954160"/>
                </a:cubicBezTo>
                <a:close/>
                <a:moveTo>
                  <a:pt x="693543" y="954160"/>
                </a:moveTo>
                <a:cubicBezTo>
                  <a:pt x="697450" y="960672"/>
                  <a:pt x="701780" y="968518"/>
                  <a:pt x="706533" y="977699"/>
                </a:cubicBezTo>
                <a:lnTo>
                  <a:pt x="697938" y="981703"/>
                </a:lnTo>
                <a:lnTo>
                  <a:pt x="781933" y="981703"/>
                </a:lnTo>
                <a:lnTo>
                  <a:pt x="781933" y="1014324"/>
                </a:lnTo>
                <a:lnTo>
                  <a:pt x="771092" y="1014324"/>
                </a:lnTo>
                <a:lnTo>
                  <a:pt x="771092" y="991763"/>
                </a:lnTo>
                <a:lnTo>
                  <a:pt x="617948" y="991763"/>
                </a:lnTo>
                <a:lnTo>
                  <a:pt x="617948" y="1014324"/>
                </a:lnTo>
                <a:lnTo>
                  <a:pt x="607106" y="1014324"/>
                </a:lnTo>
                <a:lnTo>
                  <a:pt x="607106" y="981703"/>
                </a:lnTo>
                <a:lnTo>
                  <a:pt x="695887" y="981703"/>
                </a:lnTo>
                <a:cubicBezTo>
                  <a:pt x="692371" y="974020"/>
                  <a:pt x="688366" y="966304"/>
                  <a:pt x="683874" y="958556"/>
                </a:cubicBezTo>
                <a:close/>
                <a:moveTo>
                  <a:pt x="1634481" y="953965"/>
                </a:moveTo>
                <a:cubicBezTo>
                  <a:pt x="1638843" y="959760"/>
                  <a:pt x="1644443" y="967606"/>
                  <a:pt x="1651280" y="977503"/>
                </a:cubicBezTo>
                <a:lnTo>
                  <a:pt x="1642587" y="983168"/>
                </a:lnTo>
                <a:cubicBezTo>
                  <a:pt x="1636857" y="974183"/>
                  <a:pt x="1631420" y="966109"/>
                  <a:pt x="1626276" y="958946"/>
                </a:cubicBezTo>
                <a:close/>
                <a:moveTo>
                  <a:pt x="485118" y="953965"/>
                </a:moveTo>
                <a:lnTo>
                  <a:pt x="496448" y="953965"/>
                </a:lnTo>
                <a:cubicBezTo>
                  <a:pt x="496057" y="974736"/>
                  <a:pt x="495080" y="992121"/>
                  <a:pt x="493518" y="1006120"/>
                </a:cubicBezTo>
                <a:lnTo>
                  <a:pt x="576927" y="1006120"/>
                </a:lnTo>
                <a:cubicBezTo>
                  <a:pt x="576471" y="1037114"/>
                  <a:pt x="575397" y="1067977"/>
                  <a:pt x="573704" y="1098710"/>
                </a:cubicBezTo>
                <a:cubicBezTo>
                  <a:pt x="573313" y="1125341"/>
                  <a:pt x="561039" y="1138363"/>
                  <a:pt x="536882" y="1137777"/>
                </a:cubicBezTo>
                <a:cubicBezTo>
                  <a:pt x="525553" y="1138038"/>
                  <a:pt x="514028" y="1138168"/>
                  <a:pt x="502308" y="1138168"/>
                </a:cubicBezTo>
                <a:cubicBezTo>
                  <a:pt x="501657" y="1133545"/>
                  <a:pt x="500648" y="1129215"/>
                  <a:pt x="499280" y="1125178"/>
                </a:cubicBezTo>
                <a:cubicBezTo>
                  <a:pt x="506377" y="1125504"/>
                  <a:pt x="518326" y="1125699"/>
                  <a:pt x="535125" y="1125764"/>
                </a:cubicBezTo>
                <a:cubicBezTo>
                  <a:pt x="545152" y="1125894"/>
                  <a:pt x="551989" y="1124039"/>
                  <a:pt x="555635" y="1120197"/>
                </a:cubicBezTo>
                <a:cubicBezTo>
                  <a:pt x="559477" y="1116681"/>
                  <a:pt x="561756" y="1109584"/>
                  <a:pt x="562472" y="1098905"/>
                </a:cubicBezTo>
                <a:cubicBezTo>
                  <a:pt x="564165" y="1074293"/>
                  <a:pt x="565239" y="1046913"/>
                  <a:pt x="565695" y="1016766"/>
                </a:cubicBezTo>
                <a:lnTo>
                  <a:pt x="492053" y="1016766"/>
                </a:lnTo>
                <a:cubicBezTo>
                  <a:pt x="487951" y="1071265"/>
                  <a:pt x="461678" y="1113523"/>
                  <a:pt x="413234" y="1143540"/>
                </a:cubicBezTo>
                <a:cubicBezTo>
                  <a:pt x="410760" y="1140544"/>
                  <a:pt x="407830" y="1137419"/>
                  <a:pt x="404444" y="1134163"/>
                </a:cubicBezTo>
                <a:cubicBezTo>
                  <a:pt x="452758" y="1104668"/>
                  <a:pt x="478379" y="1065535"/>
                  <a:pt x="481309" y="1016766"/>
                </a:cubicBezTo>
                <a:lnTo>
                  <a:pt x="407862" y="1016766"/>
                </a:lnTo>
                <a:lnTo>
                  <a:pt x="407862" y="1006120"/>
                </a:lnTo>
                <a:lnTo>
                  <a:pt x="482481" y="1006120"/>
                </a:lnTo>
                <a:cubicBezTo>
                  <a:pt x="484239" y="990949"/>
                  <a:pt x="485118" y="973564"/>
                  <a:pt x="485118" y="953965"/>
                </a:cubicBezTo>
                <a:close/>
                <a:moveTo>
                  <a:pt x="2889423" y="953672"/>
                </a:moveTo>
                <a:lnTo>
                  <a:pt x="2900361" y="953672"/>
                </a:lnTo>
                <a:lnTo>
                  <a:pt x="2900361" y="996549"/>
                </a:lnTo>
                <a:lnTo>
                  <a:pt x="2976836" y="996549"/>
                </a:lnTo>
                <a:lnTo>
                  <a:pt x="2976836" y="1081520"/>
                </a:lnTo>
                <a:lnTo>
                  <a:pt x="2965995" y="1081520"/>
                </a:lnTo>
                <a:lnTo>
                  <a:pt x="2965995" y="1070972"/>
                </a:lnTo>
                <a:lnTo>
                  <a:pt x="2900361" y="1070972"/>
                </a:lnTo>
                <a:lnTo>
                  <a:pt x="2900361" y="1143735"/>
                </a:lnTo>
                <a:lnTo>
                  <a:pt x="2889423" y="1143735"/>
                </a:lnTo>
                <a:lnTo>
                  <a:pt x="2889423" y="1070972"/>
                </a:lnTo>
                <a:lnTo>
                  <a:pt x="2823985" y="1070972"/>
                </a:lnTo>
                <a:lnTo>
                  <a:pt x="2823985" y="1081520"/>
                </a:lnTo>
                <a:lnTo>
                  <a:pt x="2813143" y="1081520"/>
                </a:lnTo>
                <a:lnTo>
                  <a:pt x="2813143" y="996549"/>
                </a:lnTo>
                <a:lnTo>
                  <a:pt x="2889423" y="996549"/>
                </a:lnTo>
                <a:close/>
                <a:moveTo>
                  <a:pt x="1089198" y="953672"/>
                </a:moveTo>
                <a:lnTo>
                  <a:pt x="1100137" y="953672"/>
                </a:lnTo>
                <a:lnTo>
                  <a:pt x="1100137" y="996549"/>
                </a:lnTo>
                <a:lnTo>
                  <a:pt x="1176611" y="996549"/>
                </a:lnTo>
                <a:lnTo>
                  <a:pt x="1176611" y="1081520"/>
                </a:lnTo>
                <a:lnTo>
                  <a:pt x="1165770" y="1081520"/>
                </a:lnTo>
                <a:lnTo>
                  <a:pt x="1165770" y="1070972"/>
                </a:lnTo>
                <a:lnTo>
                  <a:pt x="1100137" y="1070972"/>
                </a:lnTo>
                <a:lnTo>
                  <a:pt x="1100137" y="1143735"/>
                </a:lnTo>
                <a:lnTo>
                  <a:pt x="1089198" y="1143735"/>
                </a:lnTo>
                <a:lnTo>
                  <a:pt x="1089198" y="1070972"/>
                </a:lnTo>
                <a:lnTo>
                  <a:pt x="1023760" y="1070972"/>
                </a:lnTo>
                <a:lnTo>
                  <a:pt x="1023760" y="1081520"/>
                </a:lnTo>
                <a:lnTo>
                  <a:pt x="1012919" y="1081520"/>
                </a:lnTo>
                <a:lnTo>
                  <a:pt x="1012919" y="996549"/>
                </a:lnTo>
                <a:lnTo>
                  <a:pt x="1089198" y="996549"/>
                </a:lnTo>
                <a:close/>
                <a:moveTo>
                  <a:pt x="2247155" y="953477"/>
                </a:moveTo>
                <a:lnTo>
                  <a:pt x="2258094" y="955528"/>
                </a:lnTo>
                <a:cubicBezTo>
                  <a:pt x="2255294" y="960281"/>
                  <a:pt x="2252364" y="964871"/>
                  <a:pt x="2249303" y="969299"/>
                </a:cubicBezTo>
                <a:lnTo>
                  <a:pt x="2386528" y="969299"/>
                </a:lnTo>
                <a:lnTo>
                  <a:pt x="2386528" y="978480"/>
                </a:lnTo>
                <a:lnTo>
                  <a:pt x="2242955" y="978480"/>
                </a:lnTo>
                <a:cubicBezTo>
                  <a:pt x="2232797" y="992154"/>
                  <a:pt x="2220850" y="1004785"/>
                  <a:pt x="2207111" y="1016375"/>
                </a:cubicBezTo>
                <a:cubicBezTo>
                  <a:pt x="2205027" y="1013250"/>
                  <a:pt x="2202813" y="1010287"/>
                  <a:pt x="2200469" y="1007487"/>
                </a:cubicBezTo>
                <a:cubicBezTo>
                  <a:pt x="2219222" y="993098"/>
                  <a:pt x="2234783" y="975094"/>
                  <a:pt x="2247155" y="953477"/>
                </a:cubicBezTo>
                <a:close/>
                <a:moveTo>
                  <a:pt x="4752997" y="794249"/>
                </a:moveTo>
                <a:cubicBezTo>
                  <a:pt x="4760876" y="801737"/>
                  <a:pt x="4767289" y="808183"/>
                  <a:pt x="4772238" y="813588"/>
                </a:cubicBezTo>
                <a:lnTo>
                  <a:pt x="4764815" y="819252"/>
                </a:lnTo>
                <a:cubicBezTo>
                  <a:pt x="4758434" y="811895"/>
                  <a:pt x="4752314" y="805351"/>
                  <a:pt x="4746453" y="799621"/>
                </a:cubicBezTo>
                <a:close/>
                <a:moveTo>
                  <a:pt x="2136571" y="785361"/>
                </a:moveTo>
                <a:cubicBezTo>
                  <a:pt x="2134422" y="785361"/>
                  <a:pt x="2132404" y="785866"/>
                  <a:pt x="2130515" y="786875"/>
                </a:cubicBezTo>
                <a:cubicBezTo>
                  <a:pt x="2128627" y="787885"/>
                  <a:pt x="2126983" y="789171"/>
                  <a:pt x="2125583" y="790733"/>
                </a:cubicBezTo>
                <a:cubicBezTo>
                  <a:pt x="2124183" y="792296"/>
                  <a:pt x="2123076" y="794038"/>
                  <a:pt x="2122262" y="795959"/>
                </a:cubicBezTo>
                <a:cubicBezTo>
                  <a:pt x="2121448" y="797879"/>
                  <a:pt x="2121042" y="799719"/>
                  <a:pt x="2121042" y="801477"/>
                </a:cubicBezTo>
                <a:cubicBezTo>
                  <a:pt x="2121042" y="803430"/>
                  <a:pt x="2121465" y="805400"/>
                  <a:pt x="2122311" y="807386"/>
                </a:cubicBezTo>
                <a:cubicBezTo>
                  <a:pt x="2123158" y="809372"/>
                  <a:pt x="2124297" y="811146"/>
                  <a:pt x="2125730" y="812709"/>
                </a:cubicBezTo>
                <a:cubicBezTo>
                  <a:pt x="2127162" y="814271"/>
                  <a:pt x="2128839" y="815557"/>
                  <a:pt x="2130760" y="816567"/>
                </a:cubicBezTo>
                <a:cubicBezTo>
                  <a:pt x="2132680" y="817576"/>
                  <a:pt x="2134715" y="818080"/>
                  <a:pt x="2136864" y="818080"/>
                </a:cubicBezTo>
                <a:cubicBezTo>
                  <a:pt x="2138752" y="818080"/>
                  <a:pt x="2140657" y="817690"/>
                  <a:pt x="2142577" y="816908"/>
                </a:cubicBezTo>
                <a:cubicBezTo>
                  <a:pt x="2144498" y="816127"/>
                  <a:pt x="2146224" y="815036"/>
                  <a:pt x="2147754" y="813636"/>
                </a:cubicBezTo>
                <a:cubicBezTo>
                  <a:pt x="2149284" y="812237"/>
                  <a:pt x="2150537" y="810592"/>
                  <a:pt x="2151514" y="808704"/>
                </a:cubicBezTo>
                <a:cubicBezTo>
                  <a:pt x="2152491" y="806816"/>
                  <a:pt x="2152979" y="804765"/>
                  <a:pt x="2152979" y="802551"/>
                </a:cubicBezTo>
                <a:cubicBezTo>
                  <a:pt x="2152979" y="799882"/>
                  <a:pt x="2152523" y="797472"/>
                  <a:pt x="2151612" y="795324"/>
                </a:cubicBezTo>
                <a:cubicBezTo>
                  <a:pt x="2150700" y="793175"/>
                  <a:pt x="2149479" y="791368"/>
                  <a:pt x="2147949" y="789903"/>
                </a:cubicBezTo>
                <a:cubicBezTo>
                  <a:pt x="2146419" y="788438"/>
                  <a:pt x="2144661" y="787315"/>
                  <a:pt x="2142675" y="786534"/>
                </a:cubicBezTo>
                <a:cubicBezTo>
                  <a:pt x="2140689" y="785752"/>
                  <a:pt x="2138654" y="785361"/>
                  <a:pt x="2136571" y="785361"/>
                </a:cubicBezTo>
                <a:close/>
                <a:moveTo>
                  <a:pt x="2606510" y="784971"/>
                </a:moveTo>
                <a:lnTo>
                  <a:pt x="2612272" y="792784"/>
                </a:lnTo>
                <a:cubicBezTo>
                  <a:pt x="2589613" y="806197"/>
                  <a:pt x="2565000" y="816615"/>
                  <a:pt x="2538435" y="824038"/>
                </a:cubicBezTo>
                <a:cubicBezTo>
                  <a:pt x="2537328" y="821108"/>
                  <a:pt x="2535798" y="817983"/>
                  <a:pt x="2533844" y="814662"/>
                </a:cubicBezTo>
                <a:cubicBezTo>
                  <a:pt x="2560150" y="808281"/>
                  <a:pt x="2584371" y="798384"/>
                  <a:pt x="2606510" y="784971"/>
                </a:cubicBezTo>
                <a:close/>
                <a:moveTo>
                  <a:pt x="2136864" y="776278"/>
                </a:moveTo>
                <a:cubicBezTo>
                  <a:pt x="2140250" y="776278"/>
                  <a:pt x="2143456" y="776946"/>
                  <a:pt x="2146484" y="778281"/>
                </a:cubicBezTo>
                <a:cubicBezTo>
                  <a:pt x="2149512" y="779615"/>
                  <a:pt x="2152181" y="781422"/>
                  <a:pt x="2154493" y="783701"/>
                </a:cubicBezTo>
                <a:cubicBezTo>
                  <a:pt x="2156804" y="785980"/>
                  <a:pt x="2158644" y="788682"/>
                  <a:pt x="2160011" y="791808"/>
                </a:cubicBezTo>
                <a:cubicBezTo>
                  <a:pt x="2161379" y="794933"/>
                  <a:pt x="2162062" y="798254"/>
                  <a:pt x="2162062" y="801770"/>
                </a:cubicBezTo>
                <a:cubicBezTo>
                  <a:pt x="2162062" y="805025"/>
                  <a:pt x="2161444" y="808183"/>
                  <a:pt x="2160207" y="811244"/>
                </a:cubicBezTo>
                <a:cubicBezTo>
                  <a:pt x="2158969" y="814304"/>
                  <a:pt x="2157228" y="817006"/>
                  <a:pt x="2154981" y="819350"/>
                </a:cubicBezTo>
                <a:cubicBezTo>
                  <a:pt x="2152735" y="821694"/>
                  <a:pt x="2150082" y="823582"/>
                  <a:pt x="2147021" y="825015"/>
                </a:cubicBezTo>
                <a:cubicBezTo>
                  <a:pt x="2143961" y="826447"/>
                  <a:pt x="2140640" y="827164"/>
                  <a:pt x="2137059" y="827164"/>
                </a:cubicBezTo>
                <a:cubicBezTo>
                  <a:pt x="2133543" y="827164"/>
                  <a:pt x="2130271" y="826496"/>
                  <a:pt x="2127243" y="825161"/>
                </a:cubicBezTo>
                <a:cubicBezTo>
                  <a:pt x="2124216" y="823827"/>
                  <a:pt x="2121562" y="822003"/>
                  <a:pt x="2119283" y="819692"/>
                </a:cubicBezTo>
                <a:cubicBezTo>
                  <a:pt x="2117005" y="817380"/>
                  <a:pt x="2115214" y="814678"/>
                  <a:pt x="2113912" y="811585"/>
                </a:cubicBezTo>
                <a:cubicBezTo>
                  <a:pt x="2112609" y="808493"/>
                  <a:pt x="2111958" y="805188"/>
                  <a:pt x="2111958" y="801672"/>
                </a:cubicBezTo>
                <a:cubicBezTo>
                  <a:pt x="2111958" y="798221"/>
                  <a:pt x="2112609" y="794966"/>
                  <a:pt x="2113912" y="791905"/>
                </a:cubicBezTo>
                <a:cubicBezTo>
                  <a:pt x="2115214" y="788845"/>
                  <a:pt x="2116988" y="786159"/>
                  <a:pt x="2119235" y="783848"/>
                </a:cubicBezTo>
                <a:cubicBezTo>
                  <a:pt x="2121481" y="781536"/>
                  <a:pt x="2124118" y="779697"/>
                  <a:pt x="2127146" y="778329"/>
                </a:cubicBezTo>
                <a:cubicBezTo>
                  <a:pt x="2130174" y="776962"/>
                  <a:pt x="2133413" y="776278"/>
                  <a:pt x="2136864" y="776278"/>
                </a:cubicBezTo>
                <a:close/>
                <a:moveTo>
                  <a:pt x="1785546" y="774423"/>
                </a:moveTo>
                <a:lnTo>
                  <a:pt x="1785546" y="806849"/>
                </a:lnTo>
                <a:lnTo>
                  <a:pt x="1837408" y="806849"/>
                </a:lnTo>
                <a:lnTo>
                  <a:pt x="1837408" y="774423"/>
                </a:lnTo>
                <a:close/>
                <a:moveTo>
                  <a:pt x="1723526" y="774423"/>
                </a:moveTo>
                <a:lnTo>
                  <a:pt x="1723526" y="806849"/>
                </a:lnTo>
                <a:lnTo>
                  <a:pt x="1775388" y="806849"/>
                </a:lnTo>
                <a:lnTo>
                  <a:pt x="1775388" y="774423"/>
                </a:lnTo>
                <a:close/>
                <a:moveTo>
                  <a:pt x="4807887" y="771981"/>
                </a:moveTo>
                <a:lnTo>
                  <a:pt x="4817263" y="771981"/>
                </a:lnTo>
                <a:lnTo>
                  <a:pt x="4817263" y="782431"/>
                </a:lnTo>
                <a:lnTo>
                  <a:pt x="4837676" y="782431"/>
                </a:lnTo>
                <a:lnTo>
                  <a:pt x="4837676" y="790245"/>
                </a:lnTo>
                <a:lnTo>
                  <a:pt x="4817263" y="790245"/>
                </a:lnTo>
                <a:lnTo>
                  <a:pt x="4817263" y="805188"/>
                </a:lnTo>
                <a:cubicBezTo>
                  <a:pt x="4817914" y="818732"/>
                  <a:pt x="4811436" y="825536"/>
                  <a:pt x="4797827" y="825601"/>
                </a:cubicBezTo>
                <a:cubicBezTo>
                  <a:pt x="4795353" y="825731"/>
                  <a:pt x="4790697" y="825796"/>
                  <a:pt x="4783861" y="825796"/>
                </a:cubicBezTo>
                <a:cubicBezTo>
                  <a:pt x="4783014" y="821499"/>
                  <a:pt x="4782200" y="818308"/>
                  <a:pt x="4781419" y="816225"/>
                </a:cubicBezTo>
                <a:cubicBezTo>
                  <a:pt x="4786172" y="816485"/>
                  <a:pt x="4791316" y="816615"/>
                  <a:pt x="4796850" y="816615"/>
                </a:cubicBezTo>
                <a:cubicBezTo>
                  <a:pt x="4804338" y="816811"/>
                  <a:pt x="4808017" y="813002"/>
                  <a:pt x="4807887" y="805188"/>
                </a:cubicBezTo>
                <a:lnTo>
                  <a:pt x="4807887" y="790245"/>
                </a:lnTo>
                <a:lnTo>
                  <a:pt x="4737859" y="790245"/>
                </a:lnTo>
                <a:lnTo>
                  <a:pt x="4737859" y="782431"/>
                </a:lnTo>
                <a:lnTo>
                  <a:pt x="4807887" y="782431"/>
                </a:lnTo>
                <a:close/>
                <a:moveTo>
                  <a:pt x="2595473" y="761433"/>
                </a:moveTo>
                <a:lnTo>
                  <a:pt x="2600649" y="769442"/>
                </a:lnTo>
                <a:cubicBezTo>
                  <a:pt x="2583004" y="778232"/>
                  <a:pt x="2562819" y="785687"/>
                  <a:pt x="2540095" y="791808"/>
                </a:cubicBezTo>
                <a:cubicBezTo>
                  <a:pt x="2538923" y="788878"/>
                  <a:pt x="2537393" y="785752"/>
                  <a:pt x="2535505" y="782431"/>
                </a:cubicBezTo>
                <a:cubicBezTo>
                  <a:pt x="2557513" y="777808"/>
                  <a:pt x="2577502" y="770809"/>
                  <a:pt x="2595473" y="761433"/>
                </a:cubicBezTo>
                <a:close/>
                <a:moveTo>
                  <a:pt x="4727017" y="760163"/>
                </a:moveTo>
                <a:cubicBezTo>
                  <a:pt x="4730078" y="761986"/>
                  <a:pt x="4732878" y="763256"/>
                  <a:pt x="4735417" y="763972"/>
                </a:cubicBezTo>
                <a:cubicBezTo>
                  <a:pt x="4729882" y="783245"/>
                  <a:pt x="4723208" y="804277"/>
                  <a:pt x="4715395" y="827066"/>
                </a:cubicBezTo>
                <a:lnTo>
                  <a:pt x="4706019" y="823452"/>
                </a:lnTo>
                <a:cubicBezTo>
                  <a:pt x="4714028" y="802746"/>
                  <a:pt x="4721027" y="781650"/>
                  <a:pt x="4727017" y="760163"/>
                </a:cubicBezTo>
                <a:close/>
                <a:moveTo>
                  <a:pt x="258970" y="758405"/>
                </a:moveTo>
                <a:cubicBezTo>
                  <a:pt x="270365" y="764851"/>
                  <a:pt x="279773" y="770776"/>
                  <a:pt x="287196" y="776181"/>
                </a:cubicBezTo>
                <a:lnTo>
                  <a:pt x="280164" y="783799"/>
                </a:lnTo>
                <a:cubicBezTo>
                  <a:pt x="270332" y="776441"/>
                  <a:pt x="261216" y="770321"/>
                  <a:pt x="252817" y="765437"/>
                </a:cubicBezTo>
                <a:close/>
                <a:moveTo>
                  <a:pt x="4247558" y="744634"/>
                </a:moveTo>
                <a:lnTo>
                  <a:pt x="4247558" y="798840"/>
                </a:lnTo>
                <a:lnTo>
                  <a:pt x="4297369" y="798840"/>
                </a:lnTo>
                <a:lnTo>
                  <a:pt x="4297369" y="744634"/>
                </a:lnTo>
                <a:close/>
                <a:moveTo>
                  <a:pt x="1066208" y="744634"/>
                </a:moveTo>
                <a:lnTo>
                  <a:pt x="1066208" y="798840"/>
                </a:lnTo>
                <a:lnTo>
                  <a:pt x="1116019" y="798840"/>
                </a:lnTo>
                <a:lnTo>
                  <a:pt x="1116019" y="744634"/>
                </a:lnTo>
                <a:close/>
                <a:moveTo>
                  <a:pt x="3711740" y="741215"/>
                </a:moveTo>
                <a:cubicBezTo>
                  <a:pt x="3718446" y="746750"/>
                  <a:pt x="3725316" y="753066"/>
                  <a:pt x="3732348" y="760163"/>
                </a:cubicBezTo>
                <a:lnTo>
                  <a:pt x="3724730" y="767000"/>
                </a:lnTo>
                <a:cubicBezTo>
                  <a:pt x="3718349" y="760033"/>
                  <a:pt x="3711707" y="753554"/>
                  <a:pt x="3704805" y="747564"/>
                </a:cubicBezTo>
                <a:close/>
                <a:moveTo>
                  <a:pt x="4791869" y="740239"/>
                </a:moveTo>
                <a:lnTo>
                  <a:pt x="4791869" y="754987"/>
                </a:lnTo>
                <a:lnTo>
                  <a:pt x="4821463" y="754987"/>
                </a:lnTo>
                <a:lnTo>
                  <a:pt x="4821463" y="740239"/>
                </a:lnTo>
                <a:close/>
                <a:moveTo>
                  <a:pt x="4753681" y="740239"/>
                </a:moveTo>
                <a:lnTo>
                  <a:pt x="4753681" y="754987"/>
                </a:lnTo>
                <a:lnTo>
                  <a:pt x="4782884" y="754987"/>
                </a:lnTo>
                <a:lnTo>
                  <a:pt x="4782884" y="740239"/>
                </a:lnTo>
                <a:close/>
                <a:moveTo>
                  <a:pt x="2697341" y="738774"/>
                </a:moveTo>
                <a:lnTo>
                  <a:pt x="2699295" y="748247"/>
                </a:lnTo>
                <a:cubicBezTo>
                  <a:pt x="2685947" y="749485"/>
                  <a:pt x="2665990" y="750950"/>
                  <a:pt x="2639424" y="752643"/>
                </a:cubicBezTo>
                <a:cubicBezTo>
                  <a:pt x="2636624" y="752838"/>
                  <a:pt x="2634508" y="752968"/>
                  <a:pt x="2633075" y="753033"/>
                </a:cubicBezTo>
                <a:lnTo>
                  <a:pt x="2633075" y="755377"/>
                </a:lnTo>
                <a:cubicBezTo>
                  <a:pt x="2640954" y="767032"/>
                  <a:pt x="2649353" y="776246"/>
                  <a:pt x="2658274" y="783017"/>
                </a:cubicBezTo>
                <a:cubicBezTo>
                  <a:pt x="2673771" y="774813"/>
                  <a:pt x="2687053" y="767358"/>
                  <a:pt x="2698123" y="760651"/>
                </a:cubicBezTo>
                <a:lnTo>
                  <a:pt x="2704471" y="769246"/>
                </a:lnTo>
                <a:cubicBezTo>
                  <a:pt x="2691839" y="776213"/>
                  <a:pt x="2679305" y="782790"/>
                  <a:pt x="2666869" y="788975"/>
                </a:cubicBezTo>
                <a:cubicBezTo>
                  <a:pt x="2680086" y="797375"/>
                  <a:pt x="2698513" y="804114"/>
                  <a:pt x="2722149" y="809193"/>
                </a:cubicBezTo>
                <a:cubicBezTo>
                  <a:pt x="2720456" y="811862"/>
                  <a:pt x="2718568" y="815215"/>
                  <a:pt x="2716484" y="819252"/>
                </a:cubicBezTo>
                <a:cubicBezTo>
                  <a:pt x="2675463" y="809225"/>
                  <a:pt x="2647661" y="792687"/>
                  <a:pt x="2633075" y="769637"/>
                </a:cubicBezTo>
                <a:lnTo>
                  <a:pt x="2633075" y="828433"/>
                </a:lnTo>
                <a:lnTo>
                  <a:pt x="2622918" y="828433"/>
                </a:lnTo>
                <a:lnTo>
                  <a:pt x="2622918" y="753619"/>
                </a:lnTo>
                <a:cubicBezTo>
                  <a:pt x="2604686" y="754726"/>
                  <a:pt x="2581669" y="755800"/>
                  <a:pt x="2553866" y="756842"/>
                </a:cubicBezTo>
                <a:cubicBezTo>
                  <a:pt x="2553541" y="753456"/>
                  <a:pt x="2553020" y="750168"/>
                  <a:pt x="2552304" y="746978"/>
                </a:cubicBezTo>
                <a:cubicBezTo>
                  <a:pt x="2606347" y="745806"/>
                  <a:pt x="2654693" y="743071"/>
                  <a:pt x="2697341" y="738774"/>
                </a:cubicBezTo>
                <a:close/>
                <a:moveTo>
                  <a:pt x="1785546" y="732621"/>
                </a:moveTo>
                <a:lnTo>
                  <a:pt x="1785546" y="765242"/>
                </a:lnTo>
                <a:lnTo>
                  <a:pt x="1837408" y="765242"/>
                </a:lnTo>
                <a:lnTo>
                  <a:pt x="1837408" y="732621"/>
                </a:lnTo>
                <a:close/>
                <a:moveTo>
                  <a:pt x="1723526" y="732621"/>
                </a:moveTo>
                <a:lnTo>
                  <a:pt x="1723526" y="765242"/>
                </a:lnTo>
                <a:lnTo>
                  <a:pt x="1775388" y="765242"/>
                </a:lnTo>
                <a:lnTo>
                  <a:pt x="1775388" y="732621"/>
                </a:lnTo>
                <a:close/>
                <a:moveTo>
                  <a:pt x="2340703" y="730569"/>
                </a:moveTo>
                <a:cubicBezTo>
                  <a:pt x="2341940" y="731221"/>
                  <a:pt x="2344479" y="732067"/>
                  <a:pt x="2348321" y="733109"/>
                </a:cubicBezTo>
                <a:cubicBezTo>
                  <a:pt x="2349558" y="733434"/>
                  <a:pt x="2350437" y="733662"/>
                  <a:pt x="2350958" y="733793"/>
                </a:cubicBezTo>
                <a:cubicBezTo>
                  <a:pt x="2345488" y="758275"/>
                  <a:pt x="2339954" y="785166"/>
                  <a:pt x="2334354" y="814467"/>
                </a:cubicBezTo>
                <a:lnTo>
                  <a:pt x="2324099" y="810658"/>
                </a:lnTo>
                <a:cubicBezTo>
                  <a:pt x="2329829" y="787999"/>
                  <a:pt x="2335363" y="761302"/>
                  <a:pt x="2340703" y="730569"/>
                </a:cubicBezTo>
                <a:close/>
                <a:moveTo>
                  <a:pt x="702682" y="727053"/>
                </a:moveTo>
                <a:lnTo>
                  <a:pt x="811875" y="727053"/>
                </a:lnTo>
                <a:lnTo>
                  <a:pt x="811875" y="736430"/>
                </a:lnTo>
                <a:lnTo>
                  <a:pt x="762650" y="736430"/>
                </a:lnTo>
                <a:lnTo>
                  <a:pt x="762650" y="767000"/>
                </a:lnTo>
                <a:lnTo>
                  <a:pt x="807285" y="767000"/>
                </a:lnTo>
                <a:lnTo>
                  <a:pt x="807285" y="776181"/>
                </a:lnTo>
                <a:lnTo>
                  <a:pt x="762650" y="776181"/>
                </a:lnTo>
                <a:lnTo>
                  <a:pt x="762650" y="808607"/>
                </a:lnTo>
                <a:lnTo>
                  <a:pt x="818712" y="808607"/>
                </a:lnTo>
                <a:lnTo>
                  <a:pt x="818712" y="817983"/>
                </a:lnTo>
                <a:lnTo>
                  <a:pt x="692329" y="817983"/>
                </a:lnTo>
                <a:lnTo>
                  <a:pt x="692329" y="808607"/>
                </a:lnTo>
                <a:lnTo>
                  <a:pt x="751907" y="808607"/>
                </a:lnTo>
                <a:lnTo>
                  <a:pt x="751907" y="776181"/>
                </a:lnTo>
                <a:lnTo>
                  <a:pt x="707273" y="776181"/>
                </a:lnTo>
                <a:lnTo>
                  <a:pt x="707273" y="767000"/>
                </a:lnTo>
                <a:lnTo>
                  <a:pt x="751907" y="767000"/>
                </a:lnTo>
                <a:lnTo>
                  <a:pt x="751907" y="736430"/>
                </a:lnTo>
                <a:lnTo>
                  <a:pt x="702682" y="736430"/>
                </a:lnTo>
                <a:close/>
                <a:moveTo>
                  <a:pt x="319036" y="724026"/>
                </a:moveTo>
                <a:lnTo>
                  <a:pt x="319036" y="742778"/>
                </a:lnTo>
                <a:lnTo>
                  <a:pt x="365819" y="742778"/>
                </a:lnTo>
                <a:lnTo>
                  <a:pt x="365819" y="724026"/>
                </a:lnTo>
                <a:close/>
                <a:moveTo>
                  <a:pt x="3218900" y="720803"/>
                </a:moveTo>
                <a:lnTo>
                  <a:pt x="3218900" y="757233"/>
                </a:lnTo>
                <a:lnTo>
                  <a:pt x="3314029" y="757233"/>
                </a:lnTo>
                <a:lnTo>
                  <a:pt x="3314029" y="720803"/>
                </a:lnTo>
                <a:close/>
                <a:moveTo>
                  <a:pt x="4714418" y="719435"/>
                </a:moveTo>
                <a:cubicBezTo>
                  <a:pt x="4721906" y="726598"/>
                  <a:pt x="4728059" y="732848"/>
                  <a:pt x="4732878" y="738188"/>
                </a:cubicBezTo>
                <a:lnTo>
                  <a:pt x="4725455" y="744438"/>
                </a:lnTo>
                <a:cubicBezTo>
                  <a:pt x="4721483" y="739360"/>
                  <a:pt x="4715623" y="732816"/>
                  <a:pt x="4707874" y="724807"/>
                </a:cubicBezTo>
                <a:close/>
                <a:moveTo>
                  <a:pt x="4466094" y="719435"/>
                </a:moveTo>
                <a:lnTo>
                  <a:pt x="4466094" y="792784"/>
                </a:lnTo>
                <a:lnTo>
                  <a:pt x="4489437" y="792784"/>
                </a:lnTo>
                <a:lnTo>
                  <a:pt x="4489437" y="719435"/>
                </a:lnTo>
                <a:close/>
                <a:moveTo>
                  <a:pt x="4341515" y="718361"/>
                </a:moveTo>
                <a:cubicBezTo>
                  <a:pt x="4350566" y="729495"/>
                  <a:pt x="4361114" y="743169"/>
                  <a:pt x="4373160" y="759382"/>
                </a:cubicBezTo>
                <a:lnTo>
                  <a:pt x="4364370" y="766023"/>
                </a:lnTo>
                <a:cubicBezTo>
                  <a:pt x="4353626" y="750592"/>
                  <a:pt x="4343339" y="736592"/>
                  <a:pt x="4333507" y="724026"/>
                </a:cubicBezTo>
                <a:close/>
                <a:moveTo>
                  <a:pt x="1160165" y="718361"/>
                </a:moveTo>
                <a:cubicBezTo>
                  <a:pt x="1169216" y="729495"/>
                  <a:pt x="1179764" y="743169"/>
                  <a:pt x="1191810" y="759382"/>
                </a:cubicBezTo>
                <a:lnTo>
                  <a:pt x="1183020" y="766023"/>
                </a:lnTo>
                <a:cubicBezTo>
                  <a:pt x="1172276" y="750592"/>
                  <a:pt x="1161989" y="736592"/>
                  <a:pt x="1152157" y="724026"/>
                </a:cubicBezTo>
                <a:close/>
                <a:moveTo>
                  <a:pt x="4791869" y="717970"/>
                </a:moveTo>
                <a:lnTo>
                  <a:pt x="4791869" y="732816"/>
                </a:lnTo>
                <a:lnTo>
                  <a:pt x="4821463" y="732816"/>
                </a:lnTo>
                <a:lnTo>
                  <a:pt x="4821463" y="717970"/>
                </a:lnTo>
                <a:close/>
                <a:moveTo>
                  <a:pt x="4753681" y="717970"/>
                </a:moveTo>
                <a:lnTo>
                  <a:pt x="4753681" y="732816"/>
                </a:lnTo>
                <a:lnTo>
                  <a:pt x="4782884" y="732816"/>
                </a:lnTo>
                <a:lnTo>
                  <a:pt x="4782884" y="717970"/>
                </a:lnTo>
                <a:close/>
                <a:moveTo>
                  <a:pt x="4675253" y="716994"/>
                </a:moveTo>
                <a:lnTo>
                  <a:pt x="4675253" y="794640"/>
                </a:lnTo>
                <a:lnTo>
                  <a:pt x="4694201" y="794640"/>
                </a:lnTo>
                <a:lnTo>
                  <a:pt x="4694201" y="716994"/>
                </a:lnTo>
                <a:close/>
                <a:moveTo>
                  <a:pt x="3413800" y="714357"/>
                </a:moveTo>
                <a:lnTo>
                  <a:pt x="3538034" y="714357"/>
                </a:lnTo>
                <a:lnTo>
                  <a:pt x="3538034" y="724416"/>
                </a:lnTo>
                <a:lnTo>
                  <a:pt x="3481582" y="724416"/>
                </a:lnTo>
                <a:lnTo>
                  <a:pt x="3481582" y="759577"/>
                </a:lnTo>
                <a:lnTo>
                  <a:pt x="3545262" y="759577"/>
                </a:lnTo>
                <a:lnTo>
                  <a:pt x="3545262" y="769637"/>
                </a:lnTo>
                <a:lnTo>
                  <a:pt x="3481582" y="769637"/>
                </a:lnTo>
                <a:lnTo>
                  <a:pt x="3481582" y="807630"/>
                </a:lnTo>
                <a:lnTo>
                  <a:pt x="3562647" y="807630"/>
                </a:lnTo>
                <a:lnTo>
                  <a:pt x="3562647" y="817983"/>
                </a:lnTo>
                <a:lnTo>
                  <a:pt x="3389578" y="817983"/>
                </a:lnTo>
                <a:lnTo>
                  <a:pt x="3389578" y="807630"/>
                </a:lnTo>
                <a:lnTo>
                  <a:pt x="3470448" y="807630"/>
                </a:lnTo>
                <a:lnTo>
                  <a:pt x="3470448" y="769637"/>
                </a:lnTo>
                <a:lnTo>
                  <a:pt x="3406572" y="769637"/>
                </a:lnTo>
                <a:lnTo>
                  <a:pt x="3406572" y="759577"/>
                </a:lnTo>
                <a:lnTo>
                  <a:pt x="3470448" y="759577"/>
                </a:lnTo>
                <a:lnTo>
                  <a:pt x="3470448" y="724416"/>
                </a:lnTo>
                <a:lnTo>
                  <a:pt x="3413800" y="724416"/>
                </a:lnTo>
                <a:close/>
                <a:moveTo>
                  <a:pt x="2985175" y="714357"/>
                </a:moveTo>
                <a:lnTo>
                  <a:pt x="3109409" y="714357"/>
                </a:lnTo>
                <a:lnTo>
                  <a:pt x="3109409" y="724416"/>
                </a:lnTo>
                <a:lnTo>
                  <a:pt x="3052957" y="724416"/>
                </a:lnTo>
                <a:lnTo>
                  <a:pt x="3052957" y="759577"/>
                </a:lnTo>
                <a:lnTo>
                  <a:pt x="3116637" y="759577"/>
                </a:lnTo>
                <a:lnTo>
                  <a:pt x="3116637" y="769637"/>
                </a:lnTo>
                <a:lnTo>
                  <a:pt x="3052957" y="769637"/>
                </a:lnTo>
                <a:lnTo>
                  <a:pt x="3052957" y="807630"/>
                </a:lnTo>
                <a:lnTo>
                  <a:pt x="3134022" y="807630"/>
                </a:lnTo>
                <a:lnTo>
                  <a:pt x="3134022" y="817983"/>
                </a:lnTo>
                <a:lnTo>
                  <a:pt x="2960953" y="817983"/>
                </a:lnTo>
                <a:lnTo>
                  <a:pt x="2960953" y="807630"/>
                </a:lnTo>
                <a:lnTo>
                  <a:pt x="3041823" y="807630"/>
                </a:lnTo>
                <a:lnTo>
                  <a:pt x="3041823" y="769637"/>
                </a:lnTo>
                <a:lnTo>
                  <a:pt x="2977947" y="769637"/>
                </a:lnTo>
                <a:lnTo>
                  <a:pt x="2977947" y="759577"/>
                </a:lnTo>
                <a:lnTo>
                  <a:pt x="3041823" y="759577"/>
                </a:lnTo>
                <a:lnTo>
                  <a:pt x="3041823" y="724416"/>
                </a:lnTo>
                <a:lnTo>
                  <a:pt x="2985175" y="724416"/>
                </a:lnTo>
                <a:close/>
                <a:moveTo>
                  <a:pt x="4564251" y="712989"/>
                </a:moveTo>
                <a:cubicBezTo>
                  <a:pt x="4569981" y="721193"/>
                  <a:pt x="4574278" y="727867"/>
                  <a:pt x="4577143" y="733011"/>
                </a:cubicBezTo>
                <a:lnTo>
                  <a:pt x="4568255" y="737602"/>
                </a:lnTo>
                <a:lnTo>
                  <a:pt x="4626661" y="737602"/>
                </a:lnTo>
                <a:lnTo>
                  <a:pt x="4626661" y="746587"/>
                </a:lnTo>
                <a:lnTo>
                  <a:pt x="4545498" y="746587"/>
                </a:lnTo>
                <a:cubicBezTo>
                  <a:pt x="4545303" y="756354"/>
                  <a:pt x="4544977" y="763419"/>
                  <a:pt x="4544522" y="767781"/>
                </a:cubicBezTo>
                <a:lnTo>
                  <a:pt x="4608885" y="767781"/>
                </a:lnTo>
                <a:cubicBezTo>
                  <a:pt x="4608625" y="776311"/>
                  <a:pt x="4607908" y="786729"/>
                  <a:pt x="4606736" y="799035"/>
                </a:cubicBezTo>
                <a:cubicBezTo>
                  <a:pt x="4605955" y="816094"/>
                  <a:pt x="4595863" y="824494"/>
                  <a:pt x="4576459" y="824234"/>
                </a:cubicBezTo>
                <a:cubicBezTo>
                  <a:pt x="4573269" y="824364"/>
                  <a:pt x="4569981" y="824461"/>
                  <a:pt x="4566595" y="824527"/>
                </a:cubicBezTo>
                <a:cubicBezTo>
                  <a:pt x="4565032" y="824592"/>
                  <a:pt x="4563339" y="824624"/>
                  <a:pt x="4561516" y="824624"/>
                </a:cubicBezTo>
                <a:cubicBezTo>
                  <a:pt x="4559953" y="824624"/>
                  <a:pt x="4557739" y="824624"/>
                  <a:pt x="4554874" y="824624"/>
                </a:cubicBezTo>
                <a:cubicBezTo>
                  <a:pt x="4554614" y="821108"/>
                  <a:pt x="4553963" y="817560"/>
                  <a:pt x="4552921" y="813978"/>
                </a:cubicBezTo>
                <a:cubicBezTo>
                  <a:pt x="4556958" y="814304"/>
                  <a:pt x="4560409" y="814499"/>
                  <a:pt x="4563274" y="814564"/>
                </a:cubicBezTo>
                <a:cubicBezTo>
                  <a:pt x="4564706" y="814629"/>
                  <a:pt x="4566302" y="814662"/>
                  <a:pt x="4568060" y="814662"/>
                </a:cubicBezTo>
                <a:cubicBezTo>
                  <a:pt x="4569492" y="814662"/>
                  <a:pt x="4572032" y="814662"/>
                  <a:pt x="4575678" y="814662"/>
                </a:cubicBezTo>
                <a:cubicBezTo>
                  <a:pt x="4588831" y="815378"/>
                  <a:pt x="4595700" y="810104"/>
                  <a:pt x="4596286" y="798840"/>
                </a:cubicBezTo>
                <a:cubicBezTo>
                  <a:pt x="4597002" y="793045"/>
                  <a:pt x="4597556" y="785687"/>
                  <a:pt x="4597946" y="776767"/>
                </a:cubicBezTo>
                <a:lnTo>
                  <a:pt x="4543057" y="776767"/>
                </a:lnTo>
                <a:cubicBezTo>
                  <a:pt x="4540908" y="796561"/>
                  <a:pt x="4527723" y="813718"/>
                  <a:pt x="4503501" y="828238"/>
                </a:cubicBezTo>
                <a:cubicBezTo>
                  <a:pt x="4500961" y="825047"/>
                  <a:pt x="4498487" y="822378"/>
                  <a:pt x="4496078" y="820229"/>
                </a:cubicBezTo>
                <a:cubicBezTo>
                  <a:pt x="4512551" y="810137"/>
                  <a:pt x="4523002" y="800533"/>
                  <a:pt x="4527430" y="791417"/>
                </a:cubicBezTo>
                <a:cubicBezTo>
                  <a:pt x="4532574" y="782562"/>
                  <a:pt x="4535178" y="767618"/>
                  <a:pt x="4535243" y="746587"/>
                </a:cubicBezTo>
                <a:lnTo>
                  <a:pt x="4509654" y="746587"/>
                </a:lnTo>
                <a:lnTo>
                  <a:pt x="4509654" y="737602"/>
                </a:lnTo>
                <a:lnTo>
                  <a:pt x="4567669" y="737602"/>
                </a:lnTo>
                <a:cubicBezTo>
                  <a:pt x="4565911" y="734020"/>
                  <a:pt x="4562135" y="727346"/>
                  <a:pt x="4556340" y="717580"/>
                </a:cubicBezTo>
                <a:close/>
                <a:moveTo>
                  <a:pt x="3208059" y="711622"/>
                </a:moveTo>
                <a:lnTo>
                  <a:pt x="3324870" y="711622"/>
                </a:lnTo>
                <a:lnTo>
                  <a:pt x="3324870" y="766218"/>
                </a:lnTo>
                <a:lnTo>
                  <a:pt x="3291663" y="766218"/>
                </a:lnTo>
                <a:lnTo>
                  <a:pt x="3291663" y="798254"/>
                </a:lnTo>
                <a:cubicBezTo>
                  <a:pt x="3291077" y="808997"/>
                  <a:pt x="3296351" y="814109"/>
                  <a:pt x="3307485" y="813588"/>
                </a:cubicBezTo>
                <a:lnTo>
                  <a:pt x="3326824" y="813588"/>
                </a:lnTo>
                <a:cubicBezTo>
                  <a:pt x="3338870" y="814043"/>
                  <a:pt x="3345413" y="810462"/>
                  <a:pt x="3346455" y="802844"/>
                </a:cubicBezTo>
                <a:cubicBezTo>
                  <a:pt x="3347888" y="797244"/>
                  <a:pt x="3349222" y="789236"/>
                  <a:pt x="3350459" y="778818"/>
                </a:cubicBezTo>
                <a:cubicBezTo>
                  <a:pt x="3351046" y="779013"/>
                  <a:pt x="3351957" y="779306"/>
                  <a:pt x="3353194" y="779697"/>
                </a:cubicBezTo>
                <a:cubicBezTo>
                  <a:pt x="3356775" y="780869"/>
                  <a:pt x="3359347" y="781585"/>
                  <a:pt x="3360910" y="781845"/>
                </a:cubicBezTo>
                <a:cubicBezTo>
                  <a:pt x="3360194" y="789138"/>
                  <a:pt x="3358794" y="797407"/>
                  <a:pt x="3356710" y="806653"/>
                </a:cubicBezTo>
                <a:cubicBezTo>
                  <a:pt x="3354562" y="818178"/>
                  <a:pt x="3345413" y="823778"/>
                  <a:pt x="3329265" y="823452"/>
                </a:cubicBezTo>
                <a:lnTo>
                  <a:pt x="3304458" y="823452"/>
                </a:lnTo>
                <a:cubicBezTo>
                  <a:pt x="3288505" y="823648"/>
                  <a:pt x="3280627" y="815899"/>
                  <a:pt x="3280822" y="800207"/>
                </a:cubicBezTo>
                <a:lnTo>
                  <a:pt x="3280822" y="766218"/>
                </a:lnTo>
                <a:lnTo>
                  <a:pt x="3250252" y="766218"/>
                </a:lnTo>
                <a:cubicBezTo>
                  <a:pt x="3250382" y="768042"/>
                  <a:pt x="3250447" y="769572"/>
                  <a:pt x="3250447" y="770809"/>
                </a:cubicBezTo>
                <a:cubicBezTo>
                  <a:pt x="3250447" y="800500"/>
                  <a:pt x="3228309" y="820099"/>
                  <a:pt x="3184032" y="829605"/>
                </a:cubicBezTo>
                <a:cubicBezTo>
                  <a:pt x="3182535" y="827001"/>
                  <a:pt x="3180288" y="823680"/>
                  <a:pt x="3177293" y="819643"/>
                </a:cubicBezTo>
                <a:cubicBezTo>
                  <a:pt x="3201906" y="813913"/>
                  <a:pt x="3218184" y="807435"/>
                  <a:pt x="3226128" y="800207"/>
                </a:cubicBezTo>
                <a:cubicBezTo>
                  <a:pt x="3234722" y="793305"/>
                  <a:pt x="3239183" y="781976"/>
                  <a:pt x="3239508" y="766218"/>
                </a:cubicBezTo>
                <a:lnTo>
                  <a:pt x="3208059" y="766218"/>
                </a:lnTo>
                <a:close/>
                <a:moveTo>
                  <a:pt x="2375766" y="711036"/>
                </a:moveTo>
                <a:lnTo>
                  <a:pt x="2384946" y="713771"/>
                </a:lnTo>
                <a:cubicBezTo>
                  <a:pt x="2384425" y="715073"/>
                  <a:pt x="2383677" y="716961"/>
                  <a:pt x="2382700" y="719435"/>
                </a:cubicBezTo>
                <a:cubicBezTo>
                  <a:pt x="2381333" y="723016"/>
                  <a:pt x="2380291" y="725621"/>
                  <a:pt x="2379575" y="727249"/>
                </a:cubicBezTo>
                <a:lnTo>
                  <a:pt x="2422158" y="727249"/>
                </a:lnTo>
                <a:lnTo>
                  <a:pt x="2422158" y="736039"/>
                </a:lnTo>
                <a:lnTo>
                  <a:pt x="2399694" y="736039"/>
                </a:lnTo>
                <a:cubicBezTo>
                  <a:pt x="2399499" y="748345"/>
                  <a:pt x="2399108" y="757135"/>
                  <a:pt x="2398522" y="762409"/>
                </a:cubicBezTo>
                <a:lnTo>
                  <a:pt x="2424111" y="762409"/>
                </a:lnTo>
                <a:lnTo>
                  <a:pt x="2424111" y="771200"/>
                </a:lnTo>
                <a:lnTo>
                  <a:pt x="2397350" y="771200"/>
                </a:lnTo>
                <a:cubicBezTo>
                  <a:pt x="2397025" y="773609"/>
                  <a:pt x="2396569" y="775823"/>
                  <a:pt x="2395983" y="777841"/>
                </a:cubicBezTo>
                <a:cubicBezTo>
                  <a:pt x="2402038" y="782594"/>
                  <a:pt x="2410438" y="789529"/>
                  <a:pt x="2421181" y="798644"/>
                </a:cubicBezTo>
                <a:lnTo>
                  <a:pt x="2413954" y="806458"/>
                </a:lnTo>
                <a:cubicBezTo>
                  <a:pt x="2406596" y="799296"/>
                  <a:pt x="2399662" y="793012"/>
                  <a:pt x="2393150" y="787608"/>
                </a:cubicBezTo>
                <a:cubicBezTo>
                  <a:pt x="2388853" y="800826"/>
                  <a:pt x="2378435" y="813913"/>
                  <a:pt x="2361897" y="826871"/>
                </a:cubicBezTo>
                <a:cubicBezTo>
                  <a:pt x="2360399" y="824787"/>
                  <a:pt x="2357957" y="822248"/>
                  <a:pt x="2354571" y="819252"/>
                </a:cubicBezTo>
                <a:cubicBezTo>
                  <a:pt x="2374300" y="805123"/>
                  <a:pt x="2385207" y="789105"/>
                  <a:pt x="2387290" y="771200"/>
                </a:cubicBezTo>
                <a:lnTo>
                  <a:pt x="2358381" y="771200"/>
                </a:lnTo>
                <a:lnTo>
                  <a:pt x="2358381" y="762409"/>
                </a:lnTo>
                <a:lnTo>
                  <a:pt x="2388560" y="762409"/>
                </a:lnTo>
                <a:cubicBezTo>
                  <a:pt x="2389341" y="754987"/>
                  <a:pt x="2389797" y="746196"/>
                  <a:pt x="2389927" y="736039"/>
                </a:cubicBezTo>
                <a:lnTo>
                  <a:pt x="2375375" y="736039"/>
                </a:lnTo>
                <a:cubicBezTo>
                  <a:pt x="2371663" y="743201"/>
                  <a:pt x="2368180" y="749257"/>
                  <a:pt x="2364924" y="754205"/>
                </a:cubicBezTo>
                <a:cubicBezTo>
                  <a:pt x="2361864" y="752057"/>
                  <a:pt x="2359064" y="750396"/>
                  <a:pt x="2356525" y="749224"/>
                </a:cubicBezTo>
                <a:cubicBezTo>
                  <a:pt x="2365510" y="736137"/>
                  <a:pt x="2371924" y="723407"/>
                  <a:pt x="2375766" y="711036"/>
                </a:cubicBezTo>
                <a:close/>
                <a:moveTo>
                  <a:pt x="4040008" y="706836"/>
                </a:moveTo>
                <a:lnTo>
                  <a:pt x="4040008" y="746196"/>
                </a:lnTo>
                <a:lnTo>
                  <a:pt x="4116092" y="746196"/>
                </a:lnTo>
                <a:cubicBezTo>
                  <a:pt x="4113618" y="734281"/>
                  <a:pt x="4111664" y="721161"/>
                  <a:pt x="4110232" y="706836"/>
                </a:cubicBezTo>
                <a:close/>
                <a:moveTo>
                  <a:pt x="2560508" y="703222"/>
                </a:moveTo>
                <a:lnTo>
                  <a:pt x="2560508" y="720412"/>
                </a:lnTo>
                <a:cubicBezTo>
                  <a:pt x="2567996" y="719956"/>
                  <a:pt x="2579390" y="719045"/>
                  <a:pt x="2594692" y="717677"/>
                </a:cubicBezTo>
                <a:cubicBezTo>
                  <a:pt x="2600096" y="717221"/>
                  <a:pt x="2604166" y="716863"/>
                  <a:pt x="2606900" y="716603"/>
                </a:cubicBezTo>
                <a:lnTo>
                  <a:pt x="2606900" y="703222"/>
                </a:lnTo>
                <a:close/>
                <a:moveTo>
                  <a:pt x="1925067" y="699999"/>
                </a:moveTo>
                <a:cubicBezTo>
                  <a:pt x="1941411" y="709831"/>
                  <a:pt x="1957949" y="720314"/>
                  <a:pt x="1974683" y="731448"/>
                </a:cubicBezTo>
                <a:lnTo>
                  <a:pt x="1967358" y="740825"/>
                </a:lnTo>
                <a:cubicBezTo>
                  <a:pt x="1950754" y="729495"/>
                  <a:pt x="1934476" y="718817"/>
                  <a:pt x="1918524" y="708789"/>
                </a:cubicBezTo>
                <a:close/>
                <a:moveTo>
                  <a:pt x="319036" y="698241"/>
                </a:moveTo>
                <a:lnTo>
                  <a:pt x="319036" y="715431"/>
                </a:lnTo>
                <a:lnTo>
                  <a:pt x="365819" y="715431"/>
                </a:lnTo>
                <a:lnTo>
                  <a:pt x="365819" y="698241"/>
                </a:lnTo>
                <a:close/>
                <a:moveTo>
                  <a:pt x="470180" y="692772"/>
                </a:moveTo>
                <a:lnTo>
                  <a:pt x="480143" y="697851"/>
                </a:lnTo>
                <a:cubicBezTo>
                  <a:pt x="472980" y="709571"/>
                  <a:pt x="466567" y="719305"/>
                  <a:pt x="460902" y="727053"/>
                </a:cubicBezTo>
                <a:lnTo>
                  <a:pt x="460902" y="828238"/>
                </a:lnTo>
                <a:lnTo>
                  <a:pt x="450354" y="828238"/>
                </a:lnTo>
                <a:lnTo>
                  <a:pt x="450354" y="740434"/>
                </a:lnTo>
                <a:cubicBezTo>
                  <a:pt x="442605" y="749550"/>
                  <a:pt x="434206" y="758145"/>
                  <a:pt x="425155" y="766218"/>
                </a:cubicBezTo>
                <a:cubicBezTo>
                  <a:pt x="423006" y="762247"/>
                  <a:pt x="420923" y="758991"/>
                  <a:pt x="418904" y="756452"/>
                </a:cubicBezTo>
                <a:cubicBezTo>
                  <a:pt x="438373" y="740499"/>
                  <a:pt x="455465" y="719272"/>
                  <a:pt x="470180" y="692772"/>
                </a:cubicBezTo>
                <a:close/>
                <a:moveTo>
                  <a:pt x="142693" y="686423"/>
                </a:moveTo>
                <a:cubicBezTo>
                  <a:pt x="157799" y="715203"/>
                  <a:pt x="173264" y="745545"/>
                  <a:pt x="189086" y="777450"/>
                </a:cubicBezTo>
                <a:lnTo>
                  <a:pt x="177659" y="782822"/>
                </a:lnTo>
                <a:cubicBezTo>
                  <a:pt x="162943" y="751308"/>
                  <a:pt x="147805" y="720510"/>
                  <a:pt x="132243" y="690428"/>
                </a:cubicBezTo>
                <a:close/>
                <a:moveTo>
                  <a:pt x="43853" y="685447"/>
                </a:moveTo>
                <a:lnTo>
                  <a:pt x="55280" y="688767"/>
                </a:lnTo>
                <a:cubicBezTo>
                  <a:pt x="42323" y="724840"/>
                  <a:pt x="28096" y="757331"/>
                  <a:pt x="12599" y="786240"/>
                </a:cubicBezTo>
                <a:cubicBezTo>
                  <a:pt x="9148" y="783962"/>
                  <a:pt x="5307" y="781878"/>
                  <a:pt x="1074" y="779990"/>
                </a:cubicBezTo>
                <a:cubicBezTo>
                  <a:pt x="18264" y="751405"/>
                  <a:pt x="32523" y="719891"/>
                  <a:pt x="43853" y="685447"/>
                </a:cubicBezTo>
                <a:close/>
                <a:moveTo>
                  <a:pt x="3629405" y="683200"/>
                </a:moveTo>
                <a:lnTo>
                  <a:pt x="3741529" y="683200"/>
                </a:lnTo>
                <a:lnTo>
                  <a:pt x="3741529" y="692381"/>
                </a:lnTo>
                <a:lnTo>
                  <a:pt x="3690350" y="692381"/>
                </a:lnTo>
                <a:lnTo>
                  <a:pt x="3690350" y="722854"/>
                </a:lnTo>
                <a:lnTo>
                  <a:pt x="3737329" y="722854"/>
                </a:lnTo>
                <a:lnTo>
                  <a:pt x="3737329" y="732035"/>
                </a:lnTo>
                <a:lnTo>
                  <a:pt x="3690350" y="732035"/>
                </a:lnTo>
                <a:lnTo>
                  <a:pt x="3690350" y="774813"/>
                </a:lnTo>
                <a:lnTo>
                  <a:pt x="3744947" y="774813"/>
                </a:lnTo>
                <a:lnTo>
                  <a:pt x="3744947" y="783994"/>
                </a:lnTo>
                <a:lnTo>
                  <a:pt x="3626182" y="783994"/>
                </a:lnTo>
                <a:lnTo>
                  <a:pt x="3626182" y="774813"/>
                </a:lnTo>
                <a:lnTo>
                  <a:pt x="3680193" y="774813"/>
                </a:lnTo>
                <a:lnTo>
                  <a:pt x="3680193" y="732035"/>
                </a:lnTo>
                <a:lnTo>
                  <a:pt x="3633312" y="732035"/>
                </a:lnTo>
                <a:lnTo>
                  <a:pt x="3633312" y="722854"/>
                </a:lnTo>
                <a:lnTo>
                  <a:pt x="3680193" y="722854"/>
                </a:lnTo>
                <a:lnTo>
                  <a:pt x="3680193" y="692381"/>
                </a:lnTo>
                <a:lnTo>
                  <a:pt x="3629405" y="692381"/>
                </a:lnTo>
                <a:close/>
                <a:moveTo>
                  <a:pt x="4719399" y="682614"/>
                </a:moveTo>
                <a:cubicBezTo>
                  <a:pt x="4726236" y="689191"/>
                  <a:pt x="4732780" y="695865"/>
                  <a:pt x="4739031" y="702636"/>
                </a:cubicBezTo>
                <a:lnTo>
                  <a:pt x="4731608" y="708399"/>
                </a:lnTo>
                <a:cubicBezTo>
                  <a:pt x="4724836" y="700650"/>
                  <a:pt x="4718520" y="693846"/>
                  <a:pt x="4712660" y="687986"/>
                </a:cubicBezTo>
                <a:close/>
                <a:moveTo>
                  <a:pt x="4247558" y="682224"/>
                </a:moveTo>
                <a:lnTo>
                  <a:pt x="4247558" y="735160"/>
                </a:lnTo>
                <a:lnTo>
                  <a:pt x="4297369" y="735160"/>
                </a:lnTo>
                <a:lnTo>
                  <a:pt x="4297369" y="682224"/>
                </a:lnTo>
                <a:close/>
                <a:moveTo>
                  <a:pt x="1066208" y="682224"/>
                </a:moveTo>
                <a:lnTo>
                  <a:pt x="1066208" y="735160"/>
                </a:lnTo>
                <a:lnTo>
                  <a:pt x="1116019" y="735160"/>
                </a:lnTo>
                <a:lnTo>
                  <a:pt x="1116019" y="682224"/>
                </a:lnTo>
                <a:close/>
                <a:moveTo>
                  <a:pt x="2560508" y="679782"/>
                </a:moveTo>
                <a:lnTo>
                  <a:pt x="2560508" y="695018"/>
                </a:lnTo>
                <a:lnTo>
                  <a:pt x="2606900" y="695018"/>
                </a:lnTo>
                <a:lnTo>
                  <a:pt x="2606900" y="679782"/>
                </a:lnTo>
                <a:close/>
                <a:moveTo>
                  <a:pt x="1772751" y="675973"/>
                </a:moveTo>
                <a:cubicBezTo>
                  <a:pt x="1760510" y="695051"/>
                  <a:pt x="1743972" y="710808"/>
                  <a:pt x="1723136" y="723244"/>
                </a:cubicBezTo>
                <a:lnTo>
                  <a:pt x="1839556" y="723244"/>
                </a:lnTo>
                <a:cubicBezTo>
                  <a:pt x="1816897" y="712045"/>
                  <a:pt x="1799968" y="696288"/>
                  <a:pt x="1788769" y="675973"/>
                </a:cubicBezTo>
                <a:close/>
                <a:moveTo>
                  <a:pt x="4594137" y="674605"/>
                </a:moveTo>
                <a:lnTo>
                  <a:pt x="4603513" y="679782"/>
                </a:lnTo>
                <a:cubicBezTo>
                  <a:pt x="4598760" y="686749"/>
                  <a:pt x="4593551" y="693944"/>
                  <a:pt x="4587886" y="701367"/>
                </a:cubicBezTo>
                <a:lnTo>
                  <a:pt x="4621289" y="701367"/>
                </a:lnTo>
                <a:lnTo>
                  <a:pt x="4621289" y="727639"/>
                </a:lnTo>
                <a:lnTo>
                  <a:pt x="4611327" y="727639"/>
                </a:lnTo>
                <a:lnTo>
                  <a:pt x="4611327" y="710450"/>
                </a:lnTo>
                <a:lnTo>
                  <a:pt x="4521863" y="710450"/>
                </a:lnTo>
                <a:lnTo>
                  <a:pt x="4521863" y="727639"/>
                </a:lnTo>
                <a:lnTo>
                  <a:pt x="4511900" y="727639"/>
                </a:lnTo>
                <a:lnTo>
                  <a:pt x="4511900" y="701367"/>
                </a:lnTo>
                <a:lnTo>
                  <a:pt x="4577143" y="701367"/>
                </a:lnTo>
                <a:cubicBezTo>
                  <a:pt x="4583459" y="692186"/>
                  <a:pt x="4589124" y="683265"/>
                  <a:pt x="4594137" y="674605"/>
                </a:cubicBezTo>
                <a:close/>
                <a:moveTo>
                  <a:pt x="4540127" y="674605"/>
                </a:moveTo>
                <a:cubicBezTo>
                  <a:pt x="4542471" y="677601"/>
                  <a:pt x="4546768" y="683624"/>
                  <a:pt x="4553019" y="692674"/>
                </a:cubicBezTo>
                <a:cubicBezTo>
                  <a:pt x="4553995" y="694041"/>
                  <a:pt x="4554679" y="695018"/>
                  <a:pt x="4555070" y="695604"/>
                </a:cubicBezTo>
                <a:lnTo>
                  <a:pt x="4545694" y="700976"/>
                </a:lnTo>
                <a:cubicBezTo>
                  <a:pt x="4542112" y="694790"/>
                  <a:pt x="4537327" y="687660"/>
                  <a:pt x="4531336" y="679587"/>
                </a:cubicBezTo>
                <a:close/>
                <a:moveTo>
                  <a:pt x="308976" y="674215"/>
                </a:moveTo>
                <a:lnTo>
                  <a:pt x="319036" y="674215"/>
                </a:lnTo>
                <a:lnTo>
                  <a:pt x="319036" y="689646"/>
                </a:lnTo>
                <a:lnTo>
                  <a:pt x="375781" y="689646"/>
                </a:lnTo>
                <a:lnTo>
                  <a:pt x="375781" y="715431"/>
                </a:lnTo>
                <a:lnTo>
                  <a:pt x="398050" y="715431"/>
                </a:lnTo>
                <a:lnTo>
                  <a:pt x="398050" y="724026"/>
                </a:lnTo>
                <a:lnTo>
                  <a:pt x="375781" y="724026"/>
                </a:lnTo>
                <a:lnTo>
                  <a:pt x="375781" y="751373"/>
                </a:lnTo>
                <a:lnTo>
                  <a:pt x="319036" y="751373"/>
                </a:lnTo>
                <a:lnTo>
                  <a:pt x="319036" y="752252"/>
                </a:lnTo>
                <a:cubicBezTo>
                  <a:pt x="326719" y="764884"/>
                  <a:pt x="333914" y="774455"/>
                  <a:pt x="340621" y="780966"/>
                </a:cubicBezTo>
                <a:cubicBezTo>
                  <a:pt x="355662" y="773023"/>
                  <a:pt x="368261" y="765698"/>
                  <a:pt x="378418" y="758991"/>
                </a:cubicBezTo>
                <a:lnTo>
                  <a:pt x="384767" y="766609"/>
                </a:lnTo>
                <a:cubicBezTo>
                  <a:pt x="374154" y="773316"/>
                  <a:pt x="361815" y="780315"/>
                  <a:pt x="347751" y="787608"/>
                </a:cubicBezTo>
                <a:cubicBezTo>
                  <a:pt x="357843" y="796138"/>
                  <a:pt x="373275" y="804146"/>
                  <a:pt x="394045" y="811634"/>
                </a:cubicBezTo>
                <a:cubicBezTo>
                  <a:pt x="392352" y="813588"/>
                  <a:pt x="390269" y="816778"/>
                  <a:pt x="387794" y="821206"/>
                </a:cubicBezTo>
                <a:cubicBezTo>
                  <a:pt x="354001" y="808118"/>
                  <a:pt x="331082" y="790310"/>
                  <a:pt x="319036" y="767781"/>
                </a:cubicBezTo>
                <a:lnTo>
                  <a:pt x="319036" y="802649"/>
                </a:lnTo>
                <a:cubicBezTo>
                  <a:pt x="319101" y="810723"/>
                  <a:pt x="317571" y="816290"/>
                  <a:pt x="314445" y="819350"/>
                </a:cubicBezTo>
                <a:cubicBezTo>
                  <a:pt x="311515" y="822606"/>
                  <a:pt x="305883" y="824429"/>
                  <a:pt x="297549" y="824820"/>
                </a:cubicBezTo>
                <a:cubicBezTo>
                  <a:pt x="293252" y="825080"/>
                  <a:pt x="287131" y="825210"/>
                  <a:pt x="279187" y="825210"/>
                </a:cubicBezTo>
                <a:cubicBezTo>
                  <a:pt x="278796" y="821369"/>
                  <a:pt x="278211" y="817918"/>
                  <a:pt x="277429" y="814857"/>
                </a:cubicBezTo>
                <a:cubicBezTo>
                  <a:pt x="282378" y="815248"/>
                  <a:pt x="288107" y="815443"/>
                  <a:pt x="294619" y="815443"/>
                </a:cubicBezTo>
                <a:cubicBezTo>
                  <a:pt x="300349" y="815508"/>
                  <a:pt x="304158" y="814532"/>
                  <a:pt x="306046" y="812513"/>
                </a:cubicBezTo>
                <a:cubicBezTo>
                  <a:pt x="308064" y="810755"/>
                  <a:pt x="309041" y="807109"/>
                  <a:pt x="308976" y="801574"/>
                </a:cubicBezTo>
                <a:lnTo>
                  <a:pt x="308976" y="788585"/>
                </a:lnTo>
                <a:cubicBezTo>
                  <a:pt x="280001" y="798416"/>
                  <a:pt x="258352" y="805904"/>
                  <a:pt x="244027" y="811048"/>
                </a:cubicBezTo>
                <a:lnTo>
                  <a:pt x="240413" y="800988"/>
                </a:lnTo>
                <a:cubicBezTo>
                  <a:pt x="261054" y="794933"/>
                  <a:pt x="283908" y="787478"/>
                  <a:pt x="308976" y="778622"/>
                </a:cubicBezTo>
                <a:lnTo>
                  <a:pt x="308976" y="751373"/>
                </a:lnTo>
                <a:lnTo>
                  <a:pt x="255356" y="751373"/>
                </a:lnTo>
                <a:lnTo>
                  <a:pt x="255356" y="742778"/>
                </a:lnTo>
                <a:lnTo>
                  <a:pt x="308976" y="742778"/>
                </a:lnTo>
                <a:lnTo>
                  <a:pt x="308976" y="724026"/>
                </a:lnTo>
                <a:lnTo>
                  <a:pt x="245785" y="724026"/>
                </a:lnTo>
                <a:lnTo>
                  <a:pt x="245785" y="715431"/>
                </a:lnTo>
                <a:lnTo>
                  <a:pt x="308976" y="715431"/>
                </a:lnTo>
                <a:lnTo>
                  <a:pt x="308976" y="698241"/>
                </a:lnTo>
                <a:lnTo>
                  <a:pt x="256626" y="698241"/>
                </a:lnTo>
                <a:lnTo>
                  <a:pt x="256626" y="689646"/>
                </a:lnTo>
                <a:lnTo>
                  <a:pt x="308976" y="689646"/>
                </a:lnTo>
                <a:close/>
                <a:moveTo>
                  <a:pt x="4819021" y="672164"/>
                </a:moveTo>
                <a:cubicBezTo>
                  <a:pt x="4820128" y="675940"/>
                  <a:pt x="4821528" y="681410"/>
                  <a:pt x="4823221" y="688572"/>
                </a:cubicBezTo>
                <a:lnTo>
                  <a:pt x="4834257" y="688572"/>
                </a:lnTo>
                <a:lnTo>
                  <a:pt x="4834257" y="696386"/>
                </a:lnTo>
                <a:lnTo>
                  <a:pt x="4791869" y="696386"/>
                </a:lnTo>
                <a:lnTo>
                  <a:pt x="4791869" y="710645"/>
                </a:lnTo>
                <a:lnTo>
                  <a:pt x="4830448" y="710645"/>
                </a:lnTo>
                <a:lnTo>
                  <a:pt x="4830448" y="769832"/>
                </a:lnTo>
                <a:lnTo>
                  <a:pt x="4821463" y="769832"/>
                </a:lnTo>
                <a:lnTo>
                  <a:pt x="4821463" y="762409"/>
                </a:lnTo>
                <a:lnTo>
                  <a:pt x="4791869" y="762409"/>
                </a:lnTo>
                <a:lnTo>
                  <a:pt x="4791869" y="772372"/>
                </a:lnTo>
                <a:lnTo>
                  <a:pt x="4782884" y="772372"/>
                </a:lnTo>
                <a:lnTo>
                  <a:pt x="4782884" y="762409"/>
                </a:lnTo>
                <a:lnTo>
                  <a:pt x="4753681" y="762409"/>
                </a:lnTo>
                <a:lnTo>
                  <a:pt x="4753681" y="772860"/>
                </a:lnTo>
                <a:lnTo>
                  <a:pt x="4744598" y="772860"/>
                </a:lnTo>
                <a:lnTo>
                  <a:pt x="4744598" y="710645"/>
                </a:lnTo>
                <a:lnTo>
                  <a:pt x="4782884" y="710645"/>
                </a:lnTo>
                <a:lnTo>
                  <a:pt x="4782884" y="696386"/>
                </a:lnTo>
                <a:lnTo>
                  <a:pt x="4742254" y="696386"/>
                </a:lnTo>
                <a:lnTo>
                  <a:pt x="4742254" y="688572"/>
                </a:lnTo>
                <a:lnTo>
                  <a:pt x="4782884" y="688572"/>
                </a:lnTo>
                <a:lnTo>
                  <a:pt x="4782884" y="678610"/>
                </a:lnTo>
                <a:lnTo>
                  <a:pt x="4791869" y="678610"/>
                </a:lnTo>
                <a:lnTo>
                  <a:pt x="4791869" y="688572"/>
                </a:lnTo>
                <a:lnTo>
                  <a:pt x="4814821" y="688572"/>
                </a:lnTo>
                <a:cubicBezTo>
                  <a:pt x="4813649" y="683428"/>
                  <a:pt x="4812315" y="678577"/>
                  <a:pt x="4810817" y="674019"/>
                </a:cubicBezTo>
                <a:close/>
                <a:moveTo>
                  <a:pt x="721728" y="661616"/>
                </a:moveTo>
                <a:lnTo>
                  <a:pt x="721728" y="695018"/>
                </a:lnTo>
                <a:lnTo>
                  <a:pt x="793319" y="695018"/>
                </a:lnTo>
                <a:lnTo>
                  <a:pt x="793319" y="661616"/>
                </a:lnTo>
                <a:close/>
                <a:moveTo>
                  <a:pt x="3612802" y="659760"/>
                </a:moveTo>
                <a:lnTo>
                  <a:pt x="3612802" y="808216"/>
                </a:lnTo>
                <a:lnTo>
                  <a:pt x="3758621" y="808216"/>
                </a:lnTo>
                <a:lnTo>
                  <a:pt x="3758621" y="659760"/>
                </a:lnTo>
                <a:close/>
                <a:moveTo>
                  <a:pt x="4040008" y="658197"/>
                </a:moveTo>
                <a:lnTo>
                  <a:pt x="4040008" y="696972"/>
                </a:lnTo>
                <a:lnTo>
                  <a:pt x="4170493" y="696972"/>
                </a:lnTo>
                <a:lnTo>
                  <a:pt x="4170493" y="658197"/>
                </a:lnTo>
                <a:close/>
                <a:moveTo>
                  <a:pt x="1945871" y="657025"/>
                </a:moveTo>
                <a:cubicBezTo>
                  <a:pt x="1960912" y="666336"/>
                  <a:pt x="1976734" y="676526"/>
                  <a:pt x="1993338" y="687595"/>
                </a:cubicBezTo>
                <a:lnTo>
                  <a:pt x="1986110" y="697167"/>
                </a:lnTo>
                <a:cubicBezTo>
                  <a:pt x="1970353" y="686033"/>
                  <a:pt x="1954694" y="675517"/>
                  <a:pt x="1939132" y="665620"/>
                </a:cubicBezTo>
                <a:close/>
                <a:moveTo>
                  <a:pt x="4444118" y="656634"/>
                </a:moveTo>
                <a:lnTo>
                  <a:pt x="4502134" y="656634"/>
                </a:lnTo>
                <a:lnTo>
                  <a:pt x="4502134" y="665620"/>
                </a:lnTo>
                <a:lnTo>
                  <a:pt x="4478302" y="665620"/>
                </a:lnTo>
                <a:cubicBezTo>
                  <a:pt x="4474461" y="681898"/>
                  <a:pt x="4469935" y="696906"/>
                  <a:pt x="4464726" y="710645"/>
                </a:cubicBezTo>
                <a:lnTo>
                  <a:pt x="4499106" y="710645"/>
                </a:lnTo>
                <a:lnTo>
                  <a:pt x="4499106" y="801574"/>
                </a:lnTo>
                <a:lnTo>
                  <a:pt x="4466094" y="801574"/>
                </a:lnTo>
                <a:lnTo>
                  <a:pt x="4466094" y="817201"/>
                </a:lnTo>
                <a:lnTo>
                  <a:pt x="4456522" y="817201"/>
                </a:lnTo>
                <a:lnTo>
                  <a:pt x="4456522" y="731253"/>
                </a:lnTo>
                <a:cubicBezTo>
                  <a:pt x="4452876" y="739392"/>
                  <a:pt x="4448937" y="747564"/>
                  <a:pt x="4444704" y="755768"/>
                </a:cubicBezTo>
                <a:cubicBezTo>
                  <a:pt x="4442165" y="752577"/>
                  <a:pt x="4439691" y="749778"/>
                  <a:pt x="4437282" y="747368"/>
                </a:cubicBezTo>
                <a:cubicBezTo>
                  <a:pt x="4450955" y="723928"/>
                  <a:pt x="4461276" y="696679"/>
                  <a:pt x="4468243" y="665620"/>
                </a:cubicBezTo>
                <a:lnTo>
                  <a:pt x="4444118" y="665620"/>
                </a:lnTo>
                <a:close/>
                <a:moveTo>
                  <a:pt x="2560508" y="656439"/>
                </a:moveTo>
                <a:lnTo>
                  <a:pt x="2560508" y="671578"/>
                </a:lnTo>
                <a:lnTo>
                  <a:pt x="2606900" y="671578"/>
                </a:lnTo>
                <a:lnTo>
                  <a:pt x="2606900" y="656439"/>
                </a:lnTo>
                <a:close/>
                <a:moveTo>
                  <a:pt x="493328" y="655169"/>
                </a:moveTo>
                <a:lnTo>
                  <a:pt x="604572" y="655169"/>
                </a:lnTo>
                <a:lnTo>
                  <a:pt x="604572" y="665229"/>
                </a:lnTo>
                <a:lnTo>
                  <a:pt x="559156" y="665229"/>
                </a:lnTo>
                <a:lnTo>
                  <a:pt x="559156" y="729593"/>
                </a:lnTo>
                <a:lnTo>
                  <a:pt x="600567" y="729593"/>
                </a:lnTo>
                <a:lnTo>
                  <a:pt x="600567" y="739653"/>
                </a:lnTo>
                <a:lnTo>
                  <a:pt x="559156" y="739653"/>
                </a:lnTo>
                <a:lnTo>
                  <a:pt x="559156" y="808216"/>
                </a:lnTo>
                <a:lnTo>
                  <a:pt x="607306" y="808216"/>
                </a:lnTo>
                <a:lnTo>
                  <a:pt x="607306" y="818471"/>
                </a:lnTo>
                <a:lnTo>
                  <a:pt x="478775" y="818471"/>
                </a:lnTo>
                <a:lnTo>
                  <a:pt x="478775" y="808216"/>
                </a:lnTo>
                <a:lnTo>
                  <a:pt x="498895" y="808216"/>
                </a:lnTo>
                <a:lnTo>
                  <a:pt x="498895" y="708008"/>
                </a:lnTo>
                <a:lnTo>
                  <a:pt x="509541" y="708008"/>
                </a:lnTo>
                <a:lnTo>
                  <a:pt x="509541" y="808216"/>
                </a:lnTo>
                <a:lnTo>
                  <a:pt x="548315" y="808216"/>
                </a:lnTo>
                <a:lnTo>
                  <a:pt x="548315" y="665229"/>
                </a:lnTo>
                <a:lnTo>
                  <a:pt x="493328" y="665229"/>
                </a:lnTo>
                <a:close/>
                <a:moveTo>
                  <a:pt x="4655036" y="654193"/>
                </a:moveTo>
                <a:lnTo>
                  <a:pt x="4710414" y="654193"/>
                </a:lnTo>
                <a:lnTo>
                  <a:pt x="4710414" y="663374"/>
                </a:lnTo>
                <a:lnTo>
                  <a:pt x="4686387" y="663374"/>
                </a:lnTo>
                <a:cubicBezTo>
                  <a:pt x="4683327" y="678935"/>
                  <a:pt x="4679420" y="693879"/>
                  <a:pt x="4674667" y="708203"/>
                </a:cubicBezTo>
                <a:lnTo>
                  <a:pt x="4703479" y="708203"/>
                </a:lnTo>
                <a:lnTo>
                  <a:pt x="4703479" y="803430"/>
                </a:lnTo>
                <a:lnTo>
                  <a:pt x="4675253" y="803430"/>
                </a:lnTo>
                <a:lnTo>
                  <a:pt x="4675253" y="816420"/>
                </a:lnTo>
                <a:lnTo>
                  <a:pt x="4666072" y="816420"/>
                </a:lnTo>
                <a:lnTo>
                  <a:pt x="4666072" y="731448"/>
                </a:lnTo>
                <a:cubicBezTo>
                  <a:pt x="4662296" y="740434"/>
                  <a:pt x="4658096" y="749159"/>
                  <a:pt x="4653473" y="757624"/>
                </a:cubicBezTo>
                <a:cubicBezTo>
                  <a:pt x="4650608" y="753977"/>
                  <a:pt x="4648459" y="751503"/>
                  <a:pt x="4647027" y="750201"/>
                </a:cubicBezTo>
                <a:cubicBezTo>
                  <a:pt x="4661482" y="723049"/>
                  <a:pt x="4671412" y="694107"/>
                  <a:pt x="4676816" y="663374"/>
                </a:cubicBezTo>
                <a:lnTo>
                  <a:pt x="4655036" y="663374"/>
                </a:lnTo>
                <a:close/>
                <a:moveTo>
                  <a:pt x="2334549" y="654193"/>
                </a:moveTo>
                <a:cubicBezTo>
                  <a:pt x="2340930" y="666108"/>
                  <a:pt x="2347670" y="679717"/>
                  <a:pt x="2354767" y="695018"/>
                </a:cubicBezTo>
                <a:lnTo>
                  <a:pt x="2345488" y="699218"/>
                </a:lnTo>
                <a:cubicBezTo>
                  <a:pt x="2338651" y="684112"/>
                  <a:pt x="2332075" y="670438"/>
                  <a:pt x="2325759" y="658197"/>
                </a:cubicBezTo>
                <a:close/>
                <a:moveTo>
                  <a:pt x="2637080" y="653411"/>
                </a:moveTo>
                <a:lnTo>
                  <a:pt x="2711894" y="653411"/>
                </a:lnTo>
                <a:lnTo>
                  <a:pt x="2711894" y="662788"/>
                </a:lnTo>
                <a:cubicBezTo>
                  <a:pt x="2705057" y="678545"/>
                  <a:pt x="2696332" y="691632"/>
                  <a:pt x="2685719" y="702050"/>
                </a:cubicBezTo>
                <a:cubicBezTo>
                  <a:pt x="2698806" y="711622"/>
                  <a:pt x="2709257" y="719338"/>
                  <a:pt x="2717070" y="725198"/>
                </a:cubicBezTo>
                <a:lnTo>
                  <a:pt x="2709940" y="733402"/>
                </a:lnTo>
                <a:cubicBezTo>
                  <a:pt x="2701085" y="726435"/>
                  <a:pt x="2690472" y="718296"/>
                  <a:pt x="2678101" y="708985"/>
                </a:cubicBezTo>
                <a:cubicBezTo>
                  <a:pt x="2667031" y="718296"/>
                  <a:pt x="2652967" y="726760"/>
                  <a:pt x="2635908" y="734379"/>
                </a:cubicBezTo>
                <a:cubicBezTo>
                  <a:pt x="2633564" y="730862"/>
                  <a:pt x="2631415" y="727932"/>
                  <a:pt x="2629462" y="725588"/>
                </a:cubicBezTo>
                <a:cubicBezTo>
                  <a:pt x="2645805" y="719077"/>
                  <a:pt x="2659348" y="711557"/>
                  <a:pt x="2670092" y="703027"/>
                </a:cubicBezTo>
                <a:cubicBezTo>
                  <a:pt x="2656288" y="692869"/>
                  <a:pt x="2645023" y="684730"/>
                  <a:pt x="2636298" y="678610"/>
                </a:cubicBezTo>
                <a:lnTo>
                  <a:pt x="2642647" y="671382"/>
                </a:lnTo>
                <a:cubicBezTo>
                  <a:pt x="2654302" y="679391"/>
                  <a:pt x="2666055" y="687726"/>
                  <a:pt x="2677905" y="696386"/>
                </a:cubicBezTo>
                <a:cubicBezTo>
                  <a:pt x="2687086" y="687660"/>
                  <a:pt x="2695030" y="676266"/>
                  <a:pt x="2701736" y="662202"/>
                </a:cubicBezTo>
                <a:lnTo>
                  <a:pt x="2637080" y="662202"/>
                </a:lnTo>
                <a:close/>
                <a:moveTo>
                  <a:pt x="2436711" y="653021"/>
                </a:moveTo>
                <a:lnTo>
                  <a:pt x="2506153" y="653021"/>
                </a:lnTo>
                <a:lnTo>
                  <a:pt x="2506153" y="664350"/>
                </a:lnTo>
                <a:lnTo>
                  <a:pt x="2474313" y="696776"/>
                </a:lnTo>
                <a:cubicBezTo>
                  <a:pt x="2476397" y="698860"/>
                  <a:pt x="2479131" y="701529"/>
                  <a:pt x="2482517" y="704785"/>
                </a:cubicBezTo>
                <a:cubicBezTo>
                  <a:pt x="2483103" y="705306"/>
                  <a:pt x="2483526" y="705697"/>
                  <a:pt x="2483787" y="705957"/>
                </a:cubicBezTo>
                <a:lnTo>
                  <a:pt x="2476755" y="712208"/>
                </a:lnTo>
                <a:lnTo>
                  <a:pt x="2509376" y="712208"/>
                </a:lnTo>
                <a:lnTo>
                  <a:pt x="2509376" y="722170"/>
                </a:lnTo>
                <a:lnTo>
                  <a:pt x="2502148" y="740629"/>
                </a:lnTo>
                <a:lnTo>
                  <a:pt x="2492772" y="738188"/>
                </a:lnTo>
                <a:lnTo>
                  <a:pt x="2499707" y="721193"/>
                </a:lnTo>
                <a:lnTo>
                  <a:pt x="2476755" y="721193"/>
                </a:lnTo>
                <a:lnTo>
                  <a:pt x="2476755" y="757624"/>
                </a:lnTo>
                <a:lnTo>
                  <a:pt x="2505762" y="757624"/>
                </a:lnTo>
                <a:lnTo>
                  <a:pt x="2505762" y="766609"/>
                </a:lnTo>
                <a:lnTo>
                  <a:pt x="2476755" y="766609"/>
                </a:lnTo>
                <a:lnTo>
                  <a:pt x="2476755" y="808021"/>
                </a:lnTo>
                <a:cubicBezTo>
                  <a:pt x="2484308" y="809844"/>
                  <a:pt x="2494042" y="810755"/>
                  <a:pt x="2505958" y="810755"/>
                </a:cubicBezTo>
                <a:cubicBezTo>
                  <a:pt x="2508822" y="810755"/>
                  <a:pt x="2511362" y="810723"/>
                  <a:pt x="2513576" y="810658"/>
                </a:cubicBezTo>
                <a:cubicBezTo>
                  <a:pt x="2512339" y="813002"/>
                  <a:pt x="2511199" y="816453"/>
                  <a:pt x="2510157" y="821010"/>
                </a:cubicBezTo>
                <a:cubicBezTo>
                  <a:pt x="2493163" y="821141"/>
                  <a:pt x="2480499" y="819741"/>
                  <a:pt x="2472164" y="816811"/>
                </a:cubicBezTo>
                <a:cubicBezTo>
                  <a:pt x="2460184" y="812709"/>
                  <a:pt x="2451100" y="803039"/>
                  <a:pt x="2444915" y="787803"/>
                </a:cubicBezTo>
                <a:cubicBezTo>
                  <a:pt x="2442571" y="801998"/>
                  <a:pt x="2435701" y="815346"/>
                  <a:pt x="2424307" y="827847"/>
                </a:cubicBezTo>
                <a:cubicBezTo>
                  <a:pt x="2421898" y="825373"/>
                  <a:pt x="2419228" y="823159"/>
                  <a:pt x="2416298" y="821206"/>
                </a:cubicBezTo>
                <a:cubicBezTo>
                  <a:pt x="2431078" y="807142"/>
                  <a:pt x="2438241" y="786664"/>
                  <a:pt x="2437785" y="759772"/>
                </a:cubicBezTo>
                <a:cubicBezTo>
                  <a:pt x="2438045" y="752284"/>
                  <a:pt x="2438176" y="746099"/>
                  <a:pt x="2438176" y="741215"/>
                </a:cubicBezTo>
                <a:lnTo>
                  <a:pt x="2447552" y="741215"/>
                </a:lnTo>
                <a:cubicBezTo>
                  <a:pt x="2447552" y="745057"/>
                  <a:pt x="2447552" y="748117"/>
                  <a:pt x="2447552" y="750396"/>
                </a:cubicBezTo>
                <a:cubicBezTo>
                  <a:pt x="2447487" y="753066"/>
                  <a:pt x="2447422" y="756191"/>
                  <a:pt x="2447356" y="759772"/>
                </a:cubicBezTo>
                <a:cubicBezTo>
                  <a:pt x="2447291" y="761009"/>
                  <a:pt x="2447226" y="762735"/>
                  <a:pt x="2447161" y="764949"/>
                </a:cubicBezTo>
                <a:cubicBezTo>
                  <a:pt x="2447096" y="767358"/>
                  <a:pt x="2447031" y="769116"/>
                  <a:pt x="2446966" y="770223"/>
                </a:cubicBezTo>
                <a:cubicBezTo>
                  <a:pt x="2451914" y="786957"/>
                  <a:pt x="2458588" y="798221"/>
                  <a:pt x="2466988" y="804016"/>
                </a:cubicBezTo>
                <a:lnTo>
                  <a:pt x="2466988" y="721193"/>
                </a:lnTo>
                <a:lnTo>
                  <a:pt x="2432316" y="721193"/>
                </a:lnTo>
                <a:lnTo>
                  <a:pt x="2432316" y="712208"/>
                </a:lnTo>
                <a:lnTo>
                  <a:pt x="2475973" y="712208"/>
                </a:lnTo>
                <a:cubicBezTo>
                  <a:pt x="2466793" y="702897"/>
                  <a:pt x="2456309" y="692837"/>
                  <a:pt x="2444524" y="682028"/>
                </a:cubicBezTo>
                <a:lnTo>
                  <a:pt x="2451752" y="676168"/>
                </a:lnTo>
                <a:cubicBezTo>
                  <a:pt x="2457286" y="680986"/>
                  <a:pt x="2462495" y="685740"/>
                  <a:pt x="2467379" y="690428"/>
                </a:cubicBezTo>
                <a:lnTo>
                  <a:pt x="2495702" y="662006"/>
                </a:lnTo>
                <a:lnTo>
                  <a:pt x="2436711" y="662006"/>
                </a:lnTo>
                <a:close/>
                <a:moveTo>
                  <a:pt x="2842039" y="652239"/>
                </a:moveTo>
                <a:lnTo>
                  <a:pt x="2916853" y="652239"/>
                </a:lnTo>
                <a:lnTo>
                  <a:pt x="2916853" y="715626"/>
                </a:lnTo>
                <a:lnTo>
                  <a:pt x="2855811" y="715626"/>
                </a:lnTo>
                <a:lnTo>
                  <a:pt x="2855811" y="760847"/>
                </a:lnTo>
                <a:cubicBezTo>
                  <a:pt x="2855746" y="766251"/>
                  <a:pt x="2856950" y="769962"/>
                  <a:pt x="2859424" y="771981"/>
                </a:cubicBezTo>
                <a:cubicBezTo>
                  <a:pt x="2861768" y="774064"/>
                  <a:pt x="2866163" y="775074"/>
                  <a:pt x="2872610" y="775009"/>
                </a:cubicBezTo>
                <a:lnTo>
                  <a:pt x="2896245" y="775009"/>
                </a:lnTo>
                <a:cubicBezTo>
                  <a:pt x="2907835" y="775595"/>
                  <a:pt x="2914379" y="771330"/>
                  <a:pt x="2915877" y="762214"/>
                </a:cubicBezTo>
                <a:cubicBezTo>
                  <a:pt x="2917309" y="756159"/>
                  <a:pt x="2918579" y="748833"/>
                  <a:pt x="2919686" y="740239"/>
                </a:cubicBezTo>
                <a:cubicBezTo>
                  <a:pt x="2922095" y="741346"/>
                  <a:pt x="2925351" y="742550"/>
                  <a:pt x="2929453" y="743852"/>
                </a:cubicBezTo>
                <a:cubicBezTo>
                  <a:pt x="2928736" y="750299"/>
                  <a:pt x="2927597" y="757135"/>
                  <a:pt x="2926034" y="764363"/>
                </a:cubicBezTo>
                <a:cubicBezTo>
                  <a:pt x="2923820" y="778557"/>
                  <a:pt x="2914281" y="785296"/>
                  <a:pt x="2897417" y="784580"/>
                </a:cubicBezTo>
                <a:lnTo>
                  <a:pt x="2871438" y="784580"/>
                </a:lnTo>
                <a:cubicBezTo>
                  <a:pt x="2853532" y="785101"/>
                  <a:pt x="2844872" y="777906"/>
                  <a:pt x="2845458" y="762995"/>
                </a:cubicBezTo>
                <a:lnTo>
                  <a:pt x="2845458" y="705957"/>
                </a:lnTo>
                <a:lnTo>
                  <a:pt x="2906403" y="705957"/>
                </a:lnTo>
                <a:lnTo>
                  <a:pt x="2906403" y="661811"/>
                </a:lnTo>
                <a:lnTo>
                  <a:pt x="2842039" y="661811"/>
                </a:lnTo>
                <a:close/>
                <a:moveTo>
                  <a:pt x="711082" y="652239"/>
                </a:moveTo>
                <a:lnTo>
                  <a:pt x="803867" y="652239"/>
                </a:lnTo>
                <a:lnTo>
                  <a:pt x="803867" y="704394"/>
                </a:lnTo>
                <a:lnTo>
                  <a:pt x="711082" y="704394"/>
                </a:lnTo>
                <a:close/>
                <a:moveTo>
                  <a:pt x="3602351" y="650188"/>
                </a:moveTo>
                <a:lnTo>
                  <a:pt x="3768973" y="650188"/>
                </a:lnTo>
                <a:lnTo>
                  <a:pt x="3768973" y="828238"/>
                </a:lnTo>
                <a:lnTo>
                  <a:pt x="3758621" y="828238"/>
                </a:lnTo>
                <a:lnTo>
                  <a:pt x="3758621" y="817787"/>
                </a:lnTo>
                <a:lnTo>
                  <a:pt x="3612802" y="817787"/>
                </a:lnTo>
                <a:lnTo>
                  <a:pt x="3612802" y="828238"/>
                </a:lnTo>
                <a:lnTo>
                  <a:pt x="3602351" y="828238"/>
                </a:lnTo>
                <a:close/>
                <a:moveTo>
                  <a:pt x="695650" y="649798"/>
                </a:moveTo>
                <a:lnTo>
                  <a:pt x="697701" y="659174"/>
                </a:lnTo>
                <a:cubicBezTo>
                  <a:pt x="696008" y="659369"/>
                  <a:pt x="693534" y="659630"/>
                  <a:pt x="690278" y="659955"/>
                </a:cubicBezTo>
                <a:cubicBezTo>
                  <a:pt x="681488" y="660932"/>
                  <a:pt x="674879" y="661550"/>
                  <a:pt x="670452" y="661811"/>
                </a:cubicBezTo>
                <a:lnTo>
                  <a:pt x="670452" y="698632"/>
                </a:lnTo>
                <a:lnTo>
                  <a:pt x="697896" y="698632"/>
                </a:lnTo>
                <a:lnTo>
                  <a:pt x="697896" y="708008"/>
                </a:lnTo>
                <a:lnTo>
                  <a:pt x="670452" y="708008"/>
                </a:lnTo>
                <a:lnTo>
                  <a:pt x="670452" y="735453"/>
                </a:lnTo>
                <a:lnTo>
                  <a:pt x="677093" y="730179"/>
                </a:lnTo>
                <a:cubicBezTo>
                  <a:pt x="687316" y="740141"/>
                  <a:pt x="695390" y="748345"/>
                  <a:pt x="701315" y="754791"/>
                </a:cubicBezTo>
                <a:lnTo>
                  <a:pt x="692915" y="761628"/>
                </a:lnTo>
                <a:cubicBezTo>
                  <a:pt x="687641" y="755573"/>
                  <a:pt x="680153" y="747303"/>
                  <a:pt x="670452" y="736820"/>
                </a:cubicBezTo>
                <a:lnTo>
                  <a:pt x="670452" y="828433"/>
                </a:lnTo>
                <a:lnTo>
                  <a:pt x="660294" y="828433"/>
                </a:lnTo>
                <a:lnTo>
                  <a:pt x="660294" y="729397"/>
                </a:lnTo>
                <a:cubicBezTo>
                  <a:pt x="653913" y="752252"/>
                  <a:pt x="644700" y="771916"/>
                  <a:pt x="632654" y="788389"/>
                </a:cubicBezTo>
                <a:cubicBezTo>
                  <a:pt x="631222" y="785459"/>
                  <a:pt x="629235" y="782204"/>
                  <a:pt x="626696" y="778622"/>
                </a:cubicBezTo>
                <a:cubicBezTo>
                  <a:pt x="641542" y="758438"/>
                  <a:pt x="652546" y="734899"/>
                  <a:pt x="659708" y="708008"/>
                </a:cubicBezTo>
                <a:lnTo>
                  <a:pt x="630310" y="708008"/>
                </a:lnTo>
                <a:lnTo>
                  <a:pt x="630310" y="698632"/>
                </a:lnTo>
                <a:lnTo>
                  <a:pt x="660294" y="698632"/>
                </a:lnTo>
                <a:lnTo>
                  <a:pt x="660294" y="662592"/>
                </a:lnTo>
                <a:cubicBezTo>
                  <a:pt x="653783" y="663048"/>
                  <a:pt x="644830" y="663504"/>
                  <a:pt x="633435" y="663960"/>
                </a:cubicBezTo>
                <a:cubicBezTo>
                  <a:pt x="633435" y="663764"/>
                  <a:pt x="633403" y="663471"/>
                  <a:pt x="633338" y="663081"/>
                </a:cubicBezTo>
                <a:cubicBezTo>
                  <a:pt x="632752" y="659174"/>
                  <a:pt x="632198" y="656276"/>
                  <a:pt x="631677" y="654388"/>
                </a:cubicBezTo>
                <a:cubicBezTo>
                  <a:pt x="653555" y="653672"/>
                  <a:pt x="674879" y="652142"/>
                  <a:pt x="695650" y="649798"/>
                </a:cubicBezTo>
                <a:close/>
                <a:moveTo>
                  <a:pt x="4029265" y="648430"/>
                </a:moveTo>
                <a:lnTo>
                  <a:pt x="4181237" y="648430"/>
                </a:lnTo>
                <a:lnTo>
                  <a:pt x="4181237" y="706836"/>
                </a:lnTo>
                <a:lnTo>
                  <a:pt x="4121268" y="706836"/>
                </a:lnTo>
                <a:cubicBezTo>
                  <a:pt x="4122440" y="721161"/>
                  <a:pt x="4124296" y="734281"/>
                  <a:pt x="4126835" y="746196"/>
                </a:cubicBezTo>
                <a:lnTo>
                  <a:pt x="4196668" y="746196"/>
                </a:lnTo>
                <a:lnTo>
                  <a:pt x="4196668" y="756256"/>
                </a:lnTo>
                <a:lnTo>
                  <a:pt x="4129277" y="756256"/>
                </a:lnTo>
                <a:cubicBezTo>
                  <a:pt x="4134747" y="776571"/>
                  <a:pt x="4142625" y="792491"/>
                  <a:pt x="4152913" y="804016"/>
                </a:cubicBezTo>
                <a:cubicBezTo>
                  <a:pt x="4159815" y="811699"/>
                  <a:pt x="4165805" y="815443"/>
                  <a:pt x="4170884" y="815248"/>
                </a:cubicBezTo>
                <a:cubicBezTo>
                  <a:pt x="4176223" y="815443"/>
                  <a:pt x="4179902" y="811699"/>
                  <a:pt x="4181920" y="804016"/>
                </a:cubicBezTo>
                <a:cubicBezTo>
                  <a:pt x="4183874" y="796593"/>
                  <a:pt x="4185729" y="786924"/>
                  <a:pt x="4187487" y="775009"/>
                </a:cubicBezTo>
                <a:cubicBezTo>
                  <a:pt x="4190743" y="776376"/>
                  <a:pt x="4194064" y="777581"/>
                  <a:pt x="4197450" y="778622"/>
                </a:cubicBezTo>
                <a:cubicBezTo>
                  <a:pt x="4195627" y="789496"/>
                  <a:pt x="4193576" y="799296"/>
                  <a:pt x="4191297" y="808021"/>
                </a:cubicBezTo>
                <a:cubicBezTo>
                  <a:pt x="4187846" y="820131"/>
                  <a:pt x="4181432" y="826415"/>
                  <a:pt x="4172056" y="826871"/>
                </a:cubicBezTo>
                <a:cubicBezTo>
                  <a:pt x="4162549" y="827066"/>
                  <a:pt x="4153694" y="822248"/>
                  <a:pt x="4145490" y="812416"/>
                </a:cubicBezTo>
                <a:cubicBezTo>
                  <a:pt x="4133054" y="798091"/>
                  <a:pt x="4123970" y="779371"/>
                  <a:pt x="4118241" y="756256"/>
                </a:cubicBezTo>
                <a:lnTo>
                  <a:pt x="4040008" y="756256"/>
                </a:lnTo>
                <a:lnTo>
                  <a:pt x="4040008" y="812806"/>
                </a:lnTo>
                <a:cubicBezTo>
                  <a:pt x="4052379" y="807988"/>
                  <a:pt x="4068853" y="801802"/>
                  <a:pt x="4089428" y="794249"/>
                </a:cubicBezTo>
                <a:cubicBezTo>
                  <a:pt x="4089428" y="797440"/>
                  <a:pt x="4089428" y="799784"/>
                  <a:pt x="4089428" y="801281"/>
                </a:cubicBezTo>
                <a:cubicBezTo>
                  <a:pt x="4089493" y="803105"/>
                  <a:pt x="4089559" y="804700"/>
                  <a:pt x="4089624" y="806067"/>
                </a:cubicBezTo>
                <a:cubicBezTo>
                  <a:pt x="4074648" y="810886"/>
                  <a:pt x="4059314" y="816485"/>
                  <a:pt x="4043622" y="822866"/>
                </a:cubicBezTo>
                <a:cubicBezTo>
                  <a:pt x="4038673" y="824754"/>
                  <a:pt x="4034539" y="826740"/>
                  <a:pt x="4031218" y="828824"/>
                </a:cubicBezTo>
                <a:lnTo>
                  <a:pt x="4024674" y="819838"/>
                </a:lnTo>
                <a:cubicBezTo>
                  <a:pt x="4027930" y="816908"/>
                  <a:pt x="4029460" y="812904"/>
                  <a:pt x="4029265" y="807825"/>
                </a:cubicBezTo>
                <a:close/>
                <a:moveTo>
                  <a:pt x="2536286" y="647844"/>
                </a:moveTo>
                <a:lnTo>
                  <a:pt x="2627704" y="647844"/>
                </a:lnTo>
                <a:lnTo>
                  <a:pt x="2627704" y="656439"/>
                </a:lnTo>
                <a:lnTo>
                  <a:pt x="2616472" y="656439"/>
                </a:lnTo>
                <a:lnTo>
                  <a:pt x="2616472" y="715822"/>
                </a:lnTo>
                <a:cubicBezTo>
                  <a:pt x="2620313" y="715561"/>
                  <a:pt x="2624253" y="715236"/>
                  <a:pt x="2628290" y="714845"/>
                </a:cubicBezTo>
                <a:cubicBezTo>
                  <a:pt x="2628159" y="716668"/>
                  <a:pt x="2628094" y="719663"/>
                  <a:pt x="2628094" y="723830"/>
                </a:cubicBezTo>
                <a:cubicBezTo>
                  <a:pt x="2626792" y="723961"/>
                  <a:pt x="2624904" y="724123"/>
                  <a:pt x="2622430" y="724319"/>
                </a:cubicBezTo>
                <a:cubicBezTo>
                  <a:pt x="2619760" y="724514"/>
                  <a:pt x="2617774" y="724677"/>
                  <a:pt x="2616472" y="724807"/>
                </a:cubicBezTo>
                <a:lnTo>
                  <a:pt x="2616472" y="736430"/>
                </a:lnTo>
                <a:lnTo>
                  <a:pt x="2606900" y="736430"/>
                </a:lnTo>
                <a:lnTo>
                  <a:pt x="2606900" y="725393"/>
                </a:lnTo>
                <a:cubicBezTo>
                  <a:pt x="2578707" y="727737"/>
                  <a:pt x="2555038" y="729821"/>
                  <a:pt x="2535895" y="731644"/>
                </a:cubicBezTo>
                <a:lnTo>
                  <a:pt x="2534919" y="722170"/>
                </a:lnTo>
                <a:cubicBezTo>
                  <a:pt x="2536742" y="722040"/>
                  <a:pt x="2539411" y="721877"/>
                  <a:pt x="2542927" y="721682"/>
                </a:cubicBezTo>
                <a:cubicBezTo>
                  <a:pt x="2546443" y="721486"/>
                  <a:pt x="2549081" y="721324"/>
                  <a:pt x="2550839" y="721193"/>
                </a:cubicBezTo>
                <a:lnTo>
                  <a:pt x="2550839" y="656439"/>
                </a:lnTo>
                <a:lnTo>
                  <a:pt x="2536286" y="656439"/>
                </a:lnTo>
                <a:close/>
                <a:moveTo>
                  <a:pt x="3327703" y="645012"/>
                </a:moveTo>
                <a:lnTo>
                  <a:pt x="3335028" y="652435"/>
                </a:lnTo>
                <a:cubicBezTo>
                  <a:pt x="3323633" y="660509"/>
                  <a:pt x="3312922" y="667704"/>
                  <a:pt x="3302895" y="674019"/>
                </a:cubicBezTo>
                <a:lnTo>
                  <a:pt x="3295863" y="666206"/>
                </a:lnTo>
                <a:cubicBezTo>
                  <a:pt x="3304783" y="660997"/>
                  <a:pt x="3315397" y="653932"/>
                  <a:pt x="3327703" y="645012"/>
                </a:cubicBezTo>
                <a:close/>
                <a:moveTo>
                  <a:pt x="3204836" y="644621"/>
                </a:moveTo>
                <a:cubicBezTo>
                  <a:pt x="3215775" y="651718"/>
                  <a:pt x="3225932" y="658913"/>
                  <a:pt x="3235308" y="666206"/>
                </a:cubicBezTo>
                <a:lnTo>
                  <a:pt x="3227300" y="673824"/>
                </a:lnTo>
                <a:cubicBezTo>
                  <a:pt x="3218705" y="666532"/>
                  <a:pt x="3209036" y="659044"/>
                  <a:pt x="3198292" y="651360"/>
                </a:cubicBezTo>
                <a:close/>
                <a:moveTo>
                  <a:pt x="917604" y="643352"/>
                </a:moveTo>
                <a:lnTo>
                  <a:pt x="929227" y="643352"/>
                </a:lnTo>
                <a:lnTo>
                  <a:pt x="929227" y="702636"/>
                </a:lnTo>
                <a:lnTo>
                  <a:pt x="1010291" y="702636"/>
                </a:lnTo>
                <a:lnTo>
                  <a:pt x="1010291" y="713380"/>
                </a:lnTo>
                <a:lnTo>
                  <a:pt x="929227" y="713380"/>
                </a:lnTo>
                <a:lnTo>
                  <a:pt x="929227" y="805384"/>
                </a:lnTo>
                <a:lnTo>
                  <a:pt x="1025820" y="805384"/>
                </a:lnTo>
                <a:lnTo>
                  <a:pt x="1025820" y="816420"/>
                </a:lnTo>
                <a:lnTo>
                  <a:pt x="839860" y="816420"/>
                </a:lnTo>
                <a:lnTo>
                  <a:pt x="839860" y="805384"/>
                </a:lnTo>
                <a:lnTo>
                  <a:pt x="917604" y="805384"/>
                </a:lnTo>
                <a:close/>
                <a:moveTo>
                  <a:pt x="3889743" y="642961"/>
                </a:moveTo>
                <a:lnTo>
                  <a:pt x="3901268" y="642961"/>
                </a:lnTo>
                <a:cubicBezTo>
                  <a:pt x="3901203" y="645044"/>
                  <a:pt x="3901105" y="648040"/>
                  <a:pt x="3900975" y="651946"/>
                </a:cubicBezTo>
                <a:cubicBezTo>
                  <a:pt x="3900714" y="661323"/>
                  <a:pt x="3900421" y="668290"/>
                  <a:pt x="3900096" y="672847"/>
                </a:cubicBezTo>
                <a:cubicBezTo>
                  <a:pt x="3908039" y="744927"/>
                  <a:pt x="3937373" y="791905"/>
                  <a:pt x="3988095" y="813783"/>
                </a:cubicBezTo>
                <a:cubicBezTo>
                  <a:pt x="3985425" y="816648"/>
                  <a:pt x="3982821" y="819936"/>
                  <a:pt x="3980282" y="823648"/>
                </a:cubicBezTo>
                <a:cubicBezTo>
                  <a:pt x="3930275" y="797537"/>
                  <a:pt x="3902082" y="755996"/>
                  <a:pt x="3895701" y="699023"/>
                </a:cubicBezTo>
                <a:cubicBezTo>
                  <a:pt x="3888603" y="754889"/>
                  <a:pt x="3860149" y="797212"/>
                  <a:pt x="3810338" y="825992"/>
                </a:cubicBezTo>
                <a:cubicBezTo>
                  <a:pt x="3806822" y="822085"/>
                  <a:pt x="3804088" y="819090"/>
                  <a:pt x="3802134" y="817006"/>
                </a:cubicBezTo>
                <a:cubicBezTo>
                  <a:pt x="3852075" y="788292"/>
                  <a:pt x="3880334" y="746424"/>
                  <a:pt x="3886910" y="691404"/>
                </a:cubicBezTo>
                <a:cubicBezTo>
                  <a:pt x="3888017" y="684633"/>
                  <a:pt x="3888766" y="677698"/>
                  <a:pt x="3889157" y="670601"/>
                </a:cubicBezTo>
                <a:cubicBezTo>
                  <a:pt x="3889548" y="664090"/>
                  <a:pt x="3889743" y="654876"/>
                  <a:pt x="3889743" y="642961"/>
                </a:cubicBezTo>
                <a:close/>
                <a:moveTo>
                  <a:pt x="471548" y="642570"/>
                </a:moveTo>
                <a:lnTo>
                  <a:pt x="481119" y="648626"/>
                </a:lnTo>
                <a:cubicBezTo>
                  <a:pt x="466274" y="668029"/>
                  <a:pt x="449605" y="684568"/>
                  <a:pt x="431113" y="698241"/>
                </a:cubicBezTo>
                <a:cubicBezTo>
                  <a:pt x="429290" y="695116"/>
                  <a:pt x="427109" y="691893"/>
                  <a:pt x="424569" y="688572"/>
                </a:cubicBezTo>
                <a:cubicBezTo>
                  <a:pt x="443451" y="675289"/>
                  <a:pt x="459111" y="659955"/>
                  <a:pt x="471548" y="642570"/>
                </a:cubicBezTo>
                <a:close/>
                <a:moveTo>
                  <a:pt x="2014727" y="642180"/>
                </a:moveTo>
                <a:lnTo>
                  <a:pt x="2025959" y="642180"/>
                </a:lnTo>
                <a:lnTo>
                  <a:pt x="2025959" y="756647"/>
                </a:lnTo>
                <a:lnTo>
                  <a:pt x="2081532" y="750592"/>
                </a:lnTo>
                <a:lnTo>
                  <a:pt x="2082704" y="761433"/>
                </a:lnTo>
                <a:lnTo>
                  <a:pt x="2025959" y="767586"/>
                </a:lnTo>
                <a:lnTo>
                  <a:pt x="2025959" y="827652"/>
                </a:lnTo>
                <a:lnTo>
                  <a:pt x="2014727" y="827652"/>
                </a:lnTo>
                <a:lnTo>
                  <a:pt x="2014727" y="768856"/>
                </a:lnTo>
                <a:lnTo>
                  <a:pt x="1898892" y="780966"/>
                </a:lnTo>
                <a:lnTo>
                  <a:pt x="1897330" y="770223"/>
                </a:lnTo>
                <a:lnTo>
                  <a:pt x="2014727" y="757819"/>
                </a:lnTo>
                <a:close/>
                <a:moveTo>
                  <a:pt x="91027" y="642180"/>
                </a:moveTo>
                <a:lnTo>
                  <a:pt x="102454" y="642180"/>
                </a:lnTo>
                <a:lnTo>
                  <a:pt x="102454" y="800598"/>
                </a:lnTo>
                <a:cubicBezTo>
                  <a:pt x="103040" y="817397"/>
                  <a:pt x="94901" y="825731"/>
                  <a:pt x="78037" y="825601"/>
                </a:cubicBezTo>
                <a:cubicBezTo>
                  <a:pt x="68726" y="825861"/>
                  <a:pt x="59871" y="825992"/>
                  <a:pt x="51471" y="825992"/>
                </a:cubicBezTo>
                <a:cubicBezTo>
                  <a:pt x="50950" y="822345"/>
                  <a:pt x="50071" y="818211"/>
                  <a:pt x="48834" y="813588"/>
                </a:cubicBezTo>
                <a:cubicBezTo>
                  <a:pt x="55150" y="813848"/>
                  <a:pt x="59545" y="814011"/>
                  <a:pt x="62019" y="814076"/>
                </a:cubicBezTo>
                <a:cubicBezTo>
                  <a:pt x="65275" y="814141"/>
                  <a:pt x="69084" y="814174"/>
                  <a:pt x="73446" y="814174"/>
                </a:cubicBezTo>
                <a:cubicBezTo>
                  <a:pt x="80674" y="814239"/>
                  <a:pt x="85395" y="813132"/>
                  <a:pt x="87608" y="810853"/>
                </a:cubicBezTo>
                <a:cubicBezTo>
                  <a:pt x="89952" y="808834"/>
                  <a:pt x="91092" y="804407"/>
                  <a:pt x="91027" y="797570"/>
                </a:cubicBezTo>
                <a:close/>
                <a:moveTo>
                  <a:pt x="2367561" y="641984"/>
                </a:moveTo>
                <a:lnTo>
                  <a:pt x="2377328" y="641984"/>
                </a:lnTo>
                <a:lnTo>
                  <a:pt x="2377328" y="666792"/>
                </a:lnTo>
                <a:cubicBezTo>
                  <a:pt x="2390937" y="663406"/>
                  <a:pt x="2404871" y="659141"/>
                  <a:pt x="2419130" y="653997"/>
                </a:cubicBezTo>
                <a:lnTo>
                  <a:pt x="2422939" y="662983"/>
                </a:lnTo>
                <a:cubicBezTo>
                  <a:pt x="2404447" y="668452"/>
                  <a:pt x="2389244" y="672587"/>
                  <a:pt x="2377328" y="675387"/>
                </a:cubicBezTo>
                <a:lnTo>
                  <a:pt x="2377328" y="682810"/>
                </a:lnTo>
                <a:cubicBezTo>
                  <a:pt x="2377263" y="688409"/>
                  <a:pt x="2378142" y="692153"/>
                  <a:pt x="2379965" y="694041"/>
                </a:cubicBezTo>
                <a:cubicBezTo>
                  <a:pt x="2381658" y="696060"/>
                  <a:pt x="2384979" y="697037"/>
                  <a:pt x="2389927" y="696972"/>
                </a:cubicBezTo>
                <a:lnTo>
                  <a:pt x="2400769" y="696972"/>
                </a:lnTo>
                <a:cubicBezTo>
                  <a:pt x="2409233" y="697362"/>
                  <a:pt x="2413954" y="693846"/>
                  <a:pt x="2414931" y="686423"/>
                </a:cubicBezTo>
                <a:cubicBezTo>
                  <a:pt x="2415321" y="684535"/>
                  <a:pt x="2415907" y="680954"/>
                  <a:pt x="2416689" y="675680"/>
                </a:cubicBezTo>
                <a:cubicBezTo>
                  <a:pt x="2416754" y="675289"/>
                  <a:pt x="2416786" y="674996"/>
                  <a:pt x="2416786" y="674801"/>
                </a:cubicBezTo>
                <a:cubicBezTo>
                  <a:pt x="2419586" y="676429"/>
                  <a:pt x="2422646" y="677829"/>
                  <a:pt x="2425967" y="679001"/>
                </a:cubicBezTo>
                <a:cubicBezTo>
                  <a:pt x="2425707" y="680693"/>
                  <a:pt x="2425153" y="683233"/>
                  <a:pt x="2424307" y="686619"/>
                </a:cubicBezTo>
                <a:cubicBezTo>
                  <a:pt x="2423916" y="688312"/>
                  <a:pt x="2423590" y="689646"/>
                  <a:pt x="2423330" y="690623"/>
                </a:cubicBezTo>
                <a:cubicBezTo>
                  <a:pt x="2421116" y="700911"/>
                  <a:pt x="2414442" y="705892"/>
                  <a:pt x="2403308" y="705566"/>
                </a:cubicBezTo>
                <a:lnTo>
                  <a:pt x="2386900" y="705566"/>
                </a:lnTo>
                <a:cubicBezTo>
                  <a:pt x="2373552" y="706087"/>
                  <a:pt x="2367106" y="699283"/>
                  <a:pt x="2367561" y="685154"/>
                </a:cubicBezTo>
                <a:close/>
                <a:moveTo>
                  <a:pt x="1309700" y="641789"/>
                </a:moveTo>
                <a:lnTo>
                  <a:pt x="1320444" y="644426"/>
                </a:lnTo>
                <a:cubicBezTo>
                  <a:pt x="1314975" y="661030"/>
                  <a:pt x="1309700" y="675224"/>
                  <a:pt x="1304622" y="687009"/>
                </a:cubicBezTo>
                <a:lnTo>
                  <a:pt x="1304622" y="828238"/>
                </a:lnTo>
                <a:lnTo>
                  <a:pt x="1294073" y="828238"/>
                </a:lnTo>
                <a:lnTo>
                  <a:pt x="1294073" y="709961"/>
                </a:lnTo>
                <a:cubicBezTo>
                  <a:pt x="1286846" y="724351"/>
                  <a:pt x="1279358" y="736983"/>
                  <a:pt x="1271610" y="747857"/>
                </a:cubicBezTo>
                <a:cubicBezTo>
                  <a:pt x="1270047" y="743299"/>
                  <a:pt x="1268322" y="739360"/>
                  <a:pt x="1266433" y="736039"/>
                </a:cubicBezTo>
                <a:cubicBezTo>
                  <a:pt x="1284860" y="708431"/>
                  <a:pt x="1299282" y="677015"/>
                  <a:pt x="1309700" y="641789"/>
                </a:cubicBezTo>
                <a:close/>
                <a:moveTo>
                  <a:pt x="4932758" y="641008"/>
                </a:moveTo>
                <a:lnTo>
                  <a:pt x="4943990" y="641008"/>
                </a:lnTo>
                <a:cubicBezTo>
                  <a:pt x="4943990" y="655658"/>
                  <a:pt x="4943600" y="670308"/>
                  <a:pt x="4942818" y="684958"/>
                </a:cubicBezTo>
                <a:lnTo>
                  <a:pt x="5031404" y="684958"/>
                </a:lnTo>
                <a:cubicBezTo>
                  <a:pt x="5030557" y="721877"/>
                  <a:pt x="5029418" y="753163"/>
                  <a:pt x="5027985" y="778818"/>
                </a:cubicBezTo>
                <a:cubicBezTo>
                  <a:pt x="5028115" y="808118"/>
                  <a:pt x="5015321" y="822248"/>
                  <a:pt x="4989601" y="821206"/>
                </a:cubicBezTo>
                <a:cubicBezTo>
                  <a:pt x="4984523" y="821336"/>
                  <a:pt x="4979314" y="821434"/>
                  <a:pt x="4973974" y="821499"/>
                </a:cubicBezTo>
                <a:cubicBezTo>
                  <a:pt x="4968961" y="821564"/>
                  <a:pt x="4963231" y="821596"/>
                  <a:pt x="4956785" y="821596"/>
                </a:cubicBezTo>
                <a:cubicBezTo>
                  <a:pt x="4956524" y="817625"/>
                  <a:pt x="4955873" y="813620"/>
                  <a:pt x="4954831" y="809583"/>
                </a:cubicBezTo>
                <a:cubicBezTo>
                  <a:pt x="4955613" y="809583"/>
                  <a:pt x="4956785" y="809616"/>
                  <a:pt x="4958348" y="809681"/>
                </a:cubicBezTo>
                <a:cubicBezTo>
                  <a:pt x="4971044" y="810072"/>
                  <a:pt x="4981137" y="810267"/>
                  <a:pt x="4988625" y="810267"/>
                </a:cubicBezTo>
                <a:cubicBezTo>
                  <a:pt x="4989406" y="810332"/>
                  <a:pt x="4990513" y="810365"/>
                  <a:pt x="4991945" y="810365"/>
                </a:cubicBezTo>
                <a:cubicBezTo>
                  <a:pt x="5008419" y="810365"/>
                  <a:pt x="5016786" y="798905"/>
                  <a:pt x="5017046" y="775985"/>
                </a:cubicBezTo>
                <a:cubicBezTo>
                  <a:pt x="5018479" y="746685"/>
                  <a:pt x="5019325" y="719891"/>
                  <a:pt x="5019586" y="695604"/>
                </a:cubicBezTo>
                <a:lnTo>
                  <a:pt x="4942037" y="695604"/>
                </a:lnTo>
                <a:cubicBezTo>
                  <a:pt x="4941842" y="696255"/>
                  <a:pt x="4941744" y="697199"/>
                  <a:pt x="4941744" y="698437"/>
                </a:cubicBezTo>
                <a:cubicBezTo>
                  <a:pt x="4940832" y="756842"/>
                  <a:pt x="4916448" y="799654"/>
                  <a:pt x="4868590" y="826871"/>
                </a:cubicBezTo>
                <a:cubicBezTo>
                  <a:pt x="4865009" y="822573"/>
                  <a:pt x="4862339" y="819480"/>
                  <a:pt x="4860581" y="817592"/>
                </a:cubicBezTo>
                <a:cubicBezTo>
                  <a:pt x="4906746" y="791612"/>
                  <a:pt x="4930024" y="753001"/>
                  <a:pt x="4930414" y="701757"/>
                </a:cubicBezTo>
                <a:cubicBezTo>
                  <a:pt x="4930479" y="701106"/>
                  <a:pt x="4930545" y="700064"/>
                  <a:pt x="4930610" y="698632"/>
                </a:cubicBezTo>
                <a:cubicBezTo>
                  <a:pt x="4930675" y="697330"/>
                  <a:pt x="4930740" y="696320"/>
                  <a:pt x="4930805" y="695604"/>
                </a:cubicBezTo>
                <a:lnTo>
                  <a:pt x="4866344" y="695604"/>
                </a:lnTo>
                <a:lnTo>
                  <a:pt x="4866344" y="684958"/>
                </a:lnTo>
                <a:lnTo>
                  <a:pt x="4931586" y="684958"/>
                </a:lnTo>
                <a:cubicBezTo>
                  <a:pt x="4932368" y="670634"/>
                  <a:pt x="4932758" y="655983"/>
                  <a:pt x="4932758" y="641008"/>
                </a:cubicBezTo>
                <a:close/>
                <a:moveTo>
                  <a:pt x="4751825" y="640812"/>
                </a:moveTo>
                <a:lnTo>
                  <a:pt x="4761201" y="640812"/>
                </a:lnTo>
                <a:lnTo>
                  <a:pt x="4761201" y="655951"/>
                </a:lnTo>
                <a:lnTo>
                  <a:pt x="4793823" y="655951"/>
                </a:lnTo>
                <a:lnTo>
                  <a:pt x="4793823" y="640812"/>
                </a:lnTo>
                <a:lnTo>
                  <a:pt x="4803199" y="640812"/>
                </a:lnTo>
                <a:lnTo>
                  <a:pt x="4803199" y="655951"/>
                </a:lnTo>
                <a:lnTo>
                  <a:pt x="4837480" y="655951"/>
                </a:lnTo>
                <a:lnTo>
                  <a:pt x="4837480" y="663960"/>
                </a:lnTo>
                <a:lnTo>
                  <a:pt x="4803199" y="663960"/>
                </a:lnTo>
                <a:lnTo>
                  <a:pt x="4803199" y="675387"/>
                </a:lnTo>
                <a:lnTo>
                  <a:pt x="4793823" y="675387"/>
                </a:lnTo>
                <a:lnTo>
                  <a:pt x="4793823" y="663960"/>
                </a:lnTo>
                <a:lnTo>
                  <a:pt x="4761201" y="663960"/>
                </a:lnTo>
                <a:lnTo>
                  <a:pt x="4761201" y="676363"/>
                </a:lnTo>
                <a:lnTo>
                  <a:pt x="4751825" y="676363"/>
                </a:lnTo>
                <a:lnTo>
                  <a:pt x="4751825" y="663960"/>
                </a:lnTo>
                <a:lnTo>
                  <a:pt x="4719595" y="663960"/>
                </a:lnTo>
                <a:lnTo>
                  <a:pt x="4719595" y="655951"/>
                </a:lnTo>
                <a:lnTo>
                  <a:pt x="4751825" y="655951"/>
                </a:lnTo>
                <a:close/>
                <a:moveTo>
                  <a:pt x="1566229" y="640812"/>
                </a:moveTo>
                <a:lnTo>
                  <a:pt x="1577656" y="640812"/>
                </a:lnTo>
                <a:cubicBezTo>
                  <a:pt x="1577656" y="654876"/>
                  <a:pt x="1577298" y="672685"/>
                  <a:pt x="1576582" y="694237"/>
                </a:cubicBezTo>
                <a:lnTo>
                  <a:pt x="1662823" y="694237"/>
                </a:lnTo>
                <a:lnTo>
                  <a:pt x="1662823" y="704980"/>
                </a:lnTo>
                <a:lnTo>
                  <a:pt x="1576777" y="704980"/>
                </a:lnTo>
                <a:cubicBezTo>
                  <a:pt x="1584395" y="755573"/>
                  <a:pt x="1613663" y="791775"/>
                  <a:pt x="1664581" y="813588"/>
                </a:cubicBezTo>
                <a:cubicBezTo>
                  <a:pt x="1660414" y="818862"/>
                  <a:pt x="1657842" y="822410"/>
                  <a:pt x="1656865" y="824234"/>
                </a:cubicBezTo>
                <a:cubicBezTo>
                  <a:pt x="1607771" y="800598"/>
                  <a:pt x="1579219" y="766642"/>
                  <a:pt x="1571210" y="722365"/>
                </a:cubicBezTo>
                <a:cubicBezTo>
                  <a:pt x="1565024" y="766577"/>
                  <a:pt x="1536896" y="801607"/>
                  <a:pt x="1486824" y="827457"/>
                </a:cubicBezTo>
                <a:cubicBezTo>
                  <a:pt x="1482788" y="822638"/>
                  <a:pt x="1479988" y="819350"/>
                  <a:pt x="1478425" y="817592"/>
                </a:cubicBezTo>
                <a:cubicBezTo>
                  <a:pt x="1532273" y="790896"/>
                  <a:pt x="1560792" y="753359"/>
                  <a:pt x="1563983" y="704980"/>
                </a:cubicBezTo>
                <a:lnTo>
                  <a:pt x="1479206" y="704980"/>
                </a:lnTo>
                <a:lnTo>
                  <a:pt x="1479206" y="694237"/>
                </a:lnTo>
                <a:lnTo>
                  <a:pt x="1564862" y="694237"/>
                </a:lnTo>
                <a:cubicBezTo>
                  <a:pt x="1565382" y="687335"/>
                  <a:pt x="1565741" y="679814"/>
                  <a:pt x="1565936" y="671675"/>
                </a:cubicBezTo>
                <a:cubicBezTo>
                  <a:pt x="1566066" y="667704"/>
                  <a:pt x="1566131" y="663374"/>
                  <a:pt x="1566131" y="658685"/>
                </a:cubicBezTo>
                <a:cubicBezTo>
                  <a:pt x="1566196" y="654583"/>
                  <a:pt x="1566229" y="648626"/>
                  <a:pt x="1566229" y="640812"/>
                </a:cubicBezTo>
                <a:close/>
                <a:moveTo>
                  <a:pt x="4345910" y="640617"/>
                </a:moveTo>
                <a:lnTo>
                  <a:pt x="4356556" y="643352"/>
                </a:lnTo>
                <a:cubicBezTo>
                  <a:pt x="4353040" y="653704"/>
                  <a:pt x="4349427" y="663308"/>
                  <a:pt x="4345715" y="672164"/>
                </a:cubicBezTo>
                <a:lnTo>
                  <a:pt x="4410372" y="672164"/>
                </a:lnTo>
                <a:cubicBezTo>
                  <a:pt x="4409590" y="717742"/>
                  <a:pt x="4408386" y="757428"/>
                  <a:pt x="4406758" y="791222"/>
                </a:cubicBezTo>
                <a:cubicBezTo>
                  <a:pt x="4406758" y="813099"/>
                  <a:pt x="4395624" y="823973"/>
                  <a:pt x="4373355" y="823843"/>
                </a:cubicBezTo>
                <a:cubicBezTo>
                  <a:pt x="4369383" y="823973"/>
                  <a:pt x="4364956" y="824071"/>
                  <a:pt x="4360072" y="824136"/>
                </a:cubicBezTo>
                <a:cubicBezTo>
                  <a:pt x="4357728" y="824201"/>
                  <a:pt x="4355156" y="824234"/>
                  <a:pt x="4352357" y="824234"/>
                </a:cubicBezTo>
                <a:cubicBezTo>
                  <a:pt x="4349882" y="824234"/>
                  <a:pt x="4346464" y="824234"/>
                  <a:pt x="4342101" y="824234"/>
                </a:cubicBezTo>
                <a:cubicBezTo>
                  <a:pt x="4341450" y="820457"/>
                  <a:pt x="4340604" y="816778"/>
                  <a:pt x="4339562" y="813197"/>
                </a:cubicBezTo>
                <a:cubicBezTo>
                  <a:pt x="4349785" y="813588"/>
                  <a:pt x="4360431" y="813783"/>
                  <a:pt x="4371500" y="813783"/>
                </a:cubicBezTo>
                <a:cubicBezTo>
                  <a:pt x="4387973" y="814629"/>
                  <a:pt x="4396242" y="806718"/>
                  <a:pt x="4396307" y="790050"/>
                </a:cubicBezTo>
                <a:cubicBezTo>
                  <a:pt x="4397479" y="769018"/>
                  <a:pt x="4398554" y="733076"/>
                  <a:pt x="4399530" y="682224"/>
                </a:cubicBezTo>
                <a:lnTo>
                  <a:pt x="4341515" y="682224"/>
                </a:lnTo>
                <a:cubicBezTo>
                  <a:pt x="4336176" y="694986"/>
                  <a:pt x="4330707" y="705990"/>
                  <a:pt x="4325107" y="715236"/>
                </a:cubicBezTo>
                <a:cubicBezTo>
                  <a:pt x="4322893" y="713477"/>
                  <a:pt x="4319833" y="711524"/>
                  <a:pt x="4315926" y="709375"/>
                </a:cubicBezTo>
                <a:cubicBezTo>
                  <a:pt x="4327842" y="690167"/>
                  <a:pt x="4337837" y="667248"/>
                  <a:pt x="4345910" y="640617"/>
                </a:cubicBezTo>
                <a:close/>
                <a:moveTo>
                  <a:pt x="4266701" y="640617"/>
                </a:moveTo>
                <a:lnTo>
                  <a:pt x="4277543" y="642961"/>
                </a:lnTo>
                <a:cubicBezTo>
                  <a:pt x="4276761" y="645305"/>
                  <a:pt x="4275426" y="649407"/>
                  <a:pt x="4273538" y="655267"/>
                </a:cubicBezTo>
                <a:cubicBezTo>
                  <a:pt x="4270999" y="663276"/>
                  <a:pt x="4269143" y="669038"/>
                  <a:pt x="4267971" y="672554"/>
                </a:cubicBezTo>
                <a:lnTo>
                  <a:pt x="4307722" y="672554"/>
                </a:lnTo>
                <a:lnTo>
                  <a:pt x="4307722" y="824234"/>
                </a:lnTo>
                <a:lnTo>
                  <a:pt x="4297369" y="824234"/>
                </a:lnTo>
                <a:lnTo>
                  <a:pt x="4297369" y="808216"/>
                </a:lnTo>
                <a:lnTo>
                  <a:pt x="4247558" y="808216"/>
                </a:lnTo>
                <a:lnTo>
                  <a:pt x="4247558" y="825601"/>
                </a:lnTo>
                <a:lnTo>
                  <a:pt x="4237108" y="825601"/>
                </a:lnTo>
                <a:lnTo>
                  <a:pt x="4237108" y="672554"/>
                </a:lnTo>
                <a:lnTo>
                  <a:pt x="4257521" y="672554"/>
                </a:lnTo>
                <a:cubicBezTo>
                  <a:pt x="4261362" y="660444"/>
                  <a:pt x="4264422" y="649798"/>
                  <a:pt x="4266701" y="640617"/>
                </a:cubicBezTo>
                <a:close/>
                <a:moveTo>
                  <a:pt x="1374259" y="640617"/>
                </a:moveTo>
                <a:lnTo>
                  <a:pt x="1385100" y="640617"/>
                </a:lnTo>
                <a:lnTo>
                  <a:pt x="1385100" y="665815"/>
                </a:lnTo>
                <a:lnTo>
                  <a:pt x="1445655" y="665815"/>
                </a:lnTo>
                <a:lnTo>
                  <a:pt x="1445655" y="675777"/>
                </a:lnTo>
                <a:lnTo>
                  <a:pt x="1385100" y="675777"/>
                </a:lnTo>
                <a:lnTo>
                  <a:pt x="1385100" y="701562"/>
                </a:lnTo>
                <a:lnTo>
                  <a:pt x="1437451" y="701562"/>
                </a:lnTo>
                <a:lnTo>
                  <a:pt x="1437451" y="711426"/>
                </a:lnTo>
                <a:lnTo>
                  <a:pt x="1385100" y="711426"/>
                </a:lnTo>
                <a:lnTo>
                  <a:pt x="1385100" y="738188"/>
                </a:lnTo>
                <a:lnTo>
                  <a:pt x="1446241" y="738188"/>
                </a:lnTo>
                <a:cubicBezTo>
                  <a:pt x="1446176" y="753098"/>
                  <a:pt x="1445850" y="767163"/>
                  <a:pt x="1445264" y="780380"/>
                </a:cubicBezTo>
                <a:cubicBezTo>
                  <a:pt x="1445264" y="795031"/>
                  <a:pt x="1436604" y="802388"/>
                  <a:pt x="1419284" y="802453"/>
                </a:cubicBezTo>
                <a:cubicBezTo>
                  <a:pt x="1416875" y="802519"/>
                  <a:pt x="1414075" y="802584"/>
                  <a:pt x="1410885" y="802649"/>
                </a:cubicBezTo>
                <a:cubicBezTo>
                  <a:pt x="1409322" y="802649"/>
                  <a:pt x="1407564" y="802649"/>
                  <a:pt x="1405611" y="802649"/>
                </a:cubicBezTo>
                <a:cubicBezTo>
                  <a:pt x="1403983" y="802649"/>
                  <a:pt x="1401541" y="802649"/>
                  <a:pt x="1398286" y="802649"/>
                </a:cubicBezTo>
                <a:cubicBezTo>
                  <a:pt x="1397830" y="798807"/>
                  <a:pt x="1397081" y="795063"/>
                  <a:pt x="1396039" y="791417"/>
                </a:cubicBezTo>
                <a:cubicBezTo>
                  <a:pt x="1403267" y="791808"/>
                  <a:pt x="1410462" y="792003"/>
                  <a:pt x="1417624" y="792003"/>
                </a:cubicBezTo>
                <a:cubicBezTo>
                  <a:pt x="1429019" y="792394"/>
                  <a:pt x="1434716" y="788259"/>
                  <a:pt x="1434716" y="779599"/>
                </a:cubicBezTo>
                <a:cubicBezTo>
                  <a:pt x="1435237" y="770614"/>
                  <a:pt x="1435497" y="760163"/>
                  <a:pt x="1435497" y="748247"/>
                </a:cubicBezTo>
                <a:lnTo>
                  <a:pt x="1385100" y="748247"/>
                </a:lnTo>
                <a:lnTo>
                  <a:pt x="1385100" y="828043"/>
                </a:lnTo>
                <a:lnTo>
                  <a:pt x="1374259" y="828043"/>
                </a:lnTo>
                <a:lnTo>
                  <a:pt x="1374259" y="748247"/>
                </a:lnTo>
                <a:lnTo>
                  <a:pt x="1318295" y="748247"/>
                </a:lnTo>
                <a:lnTo>
                  <a:pt x="1318295" y="738188"/>
                </a:lnTo>
                <a:lnTo>
                  <a:pt x="1374259" y="738188"/>
                </a:lnTo>
                <a:lnTo>
                  <a:pt x="1374259" y="711426"/>
                </a:lnTo>
                <a:lnTo>
                  <a:pt x="1330504" y="711426"/>
                </a:lnTo>
                <a:lnTo>
                  <a:pt x="1330504" y="701562"/>
                </a:lnTo>
                <a:lnTo>
                  <a:pt x="1374259" y="701562"/>
                </a:lnTo>
                <a:lnTo>
                  <a:pt x="1374259" y="675777"/>
                </a:lnTo>
                <a:lnTo>
                  <a:pt x="1324448" y="675777"/>
                </a:lnTo>
                <a:lnTo>
                  <a:pt x="1324448" y="665815"/>
                </a:lnTo>
                <a:lnTo>
                  <a:pt x="1374259" y="665815"/>
                </a:lnTo>
                <a:close/>
                <a:moveTo>
                  <a:pt x="1164560" y="640617"/>
                </a:moveTo>
                <a:lnTo>
                  <a:pt x="1175206" y="643352"/>
                </a:lnTo>
                <a:cubicBezTo>
                  <a:pt x="1171690" y="653704"/>
                  <a:pt x="1168076" y="663308"/>
                  <a:pt x="1164365" y="672164"/>
                </a:cubicBezTo>
                <a:lnTo>
                  <a:pt x="1229022" y="672164"/>
                </a:lnTo>
                <a:cubicBezTo>
                  <a:pt x="1228240" y="717742"/>
                  <a:pt x="1227036" y="757428"/>
                  <a:pt x="1225408" y="791222"/>
                </a:cubicBezTo>
                <a:cubicBezTo>
                  <a:pt x="1225408" y="813099"/>
                  <a:pt x="1214274" y="823973"/>
                  <a:pt x="1192005" y="823843"/>
                </a:cubicBezTo>
                <a:cubicBezTo>
                  <a:pt x="1188033" y="823973"/>
                  <a:pt x="1183606" y="824071"/>
                  <a:pt x="1178722" y="824136"/>
                </a:cubicBezTo>
                <a:cubicBezTo>
                  <a:pt x="1176378" y="824201"/>
                  <a:pt x="1173806" y="824234"/>
                  <a:pt x="1171007" y="824234"/>
                </a:cubicBezTo>
                <a:cubicBezTo>
                  <a:pt x="1168532" y="824234"/>
                  <a:pt x="1165114" y="824234"/>
                  <a:pt x="1160751" y="824234"/>
                </a:cubicBezTo>
                <a:cubicBezTo>
                  <a:pt x="1160100" y="820457"/>
                  <a:pt x="1159254" y="816778"/>
                  <a:pt x="1158212" y="813197"/>
                </a:cubicBezTo>
                <a:cubicBezTo>
                  <a:pt x="1168435" y="813588"/>
                  <a:pt x="1179081" y="813783"/>
                  <a:pt x="1190150" y="813783"/>
                </a:cubicBezTo>
                <a:cubicBezTo>
                  <a:pt x="1206623" y="814629"/>
                  <a:pt x="1214892" y="806718"/>
                  <a:pt x="1214957" y="790050"/>
                </a:cubicBezTo>
                <a:cubicBezTo>
                  <a:pt x="1216129" y="769018"/>
                  <a:pt x="1217204" y="733076"/>
                  <a:pt x="1218180" y="682224"/>
                </a:cubicBezTo>
                <a:lnTo>
                  <a:pt x="1160165" y="682224"/>
                </a:lnTo>
                <a:cubicBezTo>
                  <a:pt x="1154826" y="694986"/>
                  <a:pt x="1149357" y="705990"/>
                  <a:pt x="1143757" y="715236"/>
                </a:cubicBezTo>
                <a:cubicBezTo>
                  <a:pt x="1141543" y="713477"/>
                  <a:pt x="1138483" y="711524"/>
                  <a:pt x="1134576" y="709375"/>
                </a:cubicBezTo>
                <a:cubicBezTo>
                  <a:pt x="1146492" y="690167"/>
                  <a:pt x="1156487" y="667248"/>
                  <a:pt x="1164560" y="640617"/>
                </a:cubicBezTo>
                <a:close/>
                <a:moveTo>
                  <a:pt x="1085351" y="640617"/>
                </a:moveTo>
                <a:lnTo>
                  <a:pt x="1096193" y="642961"/>
                </a:lnTo>
                <a:cubicBezTo>
                  <a:pt x="1095411" y="645305"/>
                  <a:pt x="1094076" y="649407"/>
                  <a:pt x="1092188" y="655267"/>
                </a:cubicBezTo>
                <a:cubicBezTo>
                  <a:pt x="1089649" y="663276"/>
                  <a:pt x="1087793" y="669038"/>
                  <a:pt x="1086621" y="672554"/>
                </a:cubicBezTo>
                <a:lnTo>
                  <a:pt x="1126372" y="672554"/>
                </a:lnTo>
                <a:lnTo>
                  <a:pt x="1126372" y="824234"/>
                </a:lnTo>
                <a:lnTo>
                  <a:pt x="1116019" y="824234"/>
                </a:lnTo>
                <a:lnTo>
                  <a:pt x="1116019" y="808216"/>
                </a:lnTo>
                <a:lnTo>
                  <a:pt x="1066208" y="808216"/>
                </a:lnTo>
                <a:lnTo>
                  <a:pt x="1066208" y="825601"/>
                </a:lnTo>
                <a:lnTo>
                  <a:pt x="1055758" y="825601"/>
                </a:lnTo>
                <a:lnTo>
                  <a:pt x="1055758" y="672554"/>
                </a:lnTo>
                <a:lnTo>
                  <a:pt x="1076170" y="672554"/>
                </a:lnTo>
                <a:cubicBezTo>
                  <a:pt x="1080012" y="660444"/>
                  <a:pt x="1083072" y="649798"/>
                  <a:pt x="1085351" y="640617"/>
                </a:cubicBezTo>
                <a:close/>
                <a:moveTo>
                  <a:pt x="2784610" y="640421"/>
                </a:moveTo>
                <a:lnTo>
                  <a:pt x="2795061" y="640421"/>
                </a:lnTo>
                <a:lnTo>
                  <a:pt x="2795061" y="669038"/>
                </a:lnTo>
                <a:lnTo>
                  <a:pt x="2827194" y="669038"/>
                </a:lnTo>
                <a:lnTo>
                  <a:pt x="2827194" y="678415"/>
                </a:lnTo>
                <a:lnTo>
                  <a:pt x="2795061" y="678415"/>
                </a:lnTo>
                <a:lnTo>
                  <a:pt x="2795061" y="711231"/>
                </a:lnTo>
                <a:lnTo>
                  <a:pt x="2832859" y="711231"/>
                </a:lnTo>
                <a:lnTo>
                  <a:pt x="2832859" y="720607"/>
                </a:lnTo>
                <a:lnTo>
                  <a:pt x="2800823" y="720607"/>
                </a:lnTo>
                <a:lnTo>
                  <a:pt x="2800823" y="755182"/>
                </a:lnTo>
                <a:lnTo>
                  <a:pt x="2830417" y="755182"/>
                </a:lnTo>
                <a:lnTo>
                  <a:pt x="2830417" y="764656"/>
                </a:lnTo>
                <a:lnTo>
                  <a:pt x="2800823" y="764656"/>
                </a:lnTo>
                <a:lnTo>
                  <a:pt x="2800823" y="804211"/>
                </a:lnTo>
                <a:cubicBezTo>
                  <a:pt x="2810069" y="808769"/>
                  <a:pt x="2824199" y="811179"/>
                  <a:pt x="2843211" y="811439"/>
                </a:cubicBezTo>
                <a:cubicBezTo>
                  <a:pt x="2858448" y="811634"/>
                  <a:pt x="2873423" y="811732"/>
                  <a:pt x="2888139" y="811732"/>
                </a:cubicBezTo>
                <a:cubicBezTo>
                  <a:pt x="2902919" y="811732"/>
                  <a:pt x="2917439" y="811634"/>
                  <a:pt x="2931699" y="811439"/>
                </a:cubicBezTo>
                <a:cubicBezTo>
                  <a:pt x="2929681" y="815541"/>
                  <a:pt x="2928411" y="819057"/>
                  <a:pt x="2927890" y="821987"/>
                </a:cubicBezTo>
                <a:cubicBezTo>
                  <a:pt x="2883744" y="821987"/>
                  <a:pt x="2854313" y="821727"/>
                  <a:pt x="2839598" y="821206"/>
                </a:cubicBezTo>
                <a:cubicBezTo>
                  <a:pt x="2802158" y="821727"/>
                  <a:pt x="2777774" y="808411"/>
                  <a:pt x="2766444" y="781259"/>
                </a:cubicBezTo>
                <a:cubicBezTo>
                  <a:pt x="2764426" y="796365"/>
                  <a:pt x="2758956" y="811830"/>
                  <a:pt x="2750036" y="827652"/>
                </a:cubicBezTo>
                <a:cubicBezTo>
                  <a:pt x="2748343" y="825829"/>
                  <a:pt x="2745543" y="823680"/>
                  <a:pt x="2741636" y="821206"/>
                </a:cubicBezTo>
                <a:cubicBezTo>
                  <a:pt x="2748733" y="808444"/>
                  <a:pt x="2753422" y="796300"/>
                  <a:pt x="2755700" y="784775"/>
                </a:cubicBezTo>
                <a:cubicBezTo>
                  <a:pt x="2758110" y="773446"/>
                  <a:pt x="2759282" y="757005"/>
                  <a:pt x="2759217" y="735453"/>
                </a:cubicBezTo>
                <a:lnTo>
                  <a:pt x="2768983" y="735453"/>
                </a:lnTo>
                <a:cubicBezTo>
                  <a:pt x="2768983" y="746717"/>
                  <a:pt x="2768658" y="756647"/>
                  <a:pt x="2768007" y="765242"/>
                </a:cubicBezTo>
                <a:cubicBezTo>
                  <a:pt x="2775039" y="780804"/>
                  <a:pt x="2782527" y="791742"/>
                  <a:pt x="2790470" y="798058"/>
                </a:cubicBezTo>
                <a:lnTo>
                  <a:pt x="2790470" y="720607"/>
                </a:lnTo>
                <a:lnTo>
                  <a:pt x="2743980" y="720607"/>
                </a:lnTo>
                <a:lnTo>
                  <a:pt x="2743980" y="711231"/>
                </a:lnTo>
                <a:lnTo>
                  <a:pt x="2784610" y="711231"/>
                </a:lnTo>
                <a:lnTo>
                  <a:pt x="2784610" y="678415"/>
                </a:lnTo>
                <a:lnTo>
                  <a:pt x="2751012" y="678415"/>
                </a:lnTo>
                <a:lnTo>
                  <a:pt x="2751012" y="669038"/>
                </a:lnTo>
                <a:lnTo>
                  <a:pt x="2784610" y="669038"/>
                </a:lnTo>
                <a:close/>
                <a:moveTo>
                  <a:pt x="3260898" y="640031"/>
                </a:moveTo>
                <a:lnTo>
                  <a:pt x="3271641" y="640031"/>
                </a:lnTo>
                <a:lnTo>
                  <a:pt x="3271641" y="679001"/>
                </a:lnTo>
                <a:lnTo>
                  <a:pt x="3353097" y="679001"/>
                </a:lnTo>
                <a:lnTo>
                  <a:pt x="3353097" y="717775"/>
                </a:lnTo>
                <a:lnTo>
                  <a:pt x="3342255" y="717775"/>
                </a:lnTo>
                <a:lnTo>
                  <a:pt x="3342255" y="688377"/>
                </a:lnTo>
                <a:lnTo>
                  <a:pt x="3190479" y="688377"/>
                </a:lnTo>
                <a:lnTo>
                  <a:pt x="3190479" y="717775"/>
                </a:lnTo>
                <a:lnTo>
                  <a:pt x="3179637" y="717775"/>
                </a:lnTo>
                <a:lnTo>
                  <a:pt x="3179637" y="679001"/>
                </a:lnTo>
                <a:lnTo>
                  <a:pt x="3260898" y="679001"/>
                </a:lnTo>
                <a:close/>
                <a:moveTo>
                  <a:pt x="4565716" y="639640"/>
                </a:moveTo>
                <a:cubicBezTo>
                  <a:pt x="4569232" y="645240"/>
                  <a:pt x="4572813" y="651881"/>
                  <a:pt x="4576459" y="659565"/>
                </a:cubicBezTo>
                <a:lnTo>
                  <a:pt x="4568646" y="663178"/>
                </a:lnTo>
                <a:lnTo>
                  <a:pt x="4620508" y="663178"/>
                </a:lnTo>
                <a:lnTo>
                  <a:pt x="4620508" y="672164"/>
                </a:lnTo>
                <a:lnTo>
                  <a:pt x="4512877" y="672164"/>
                </a:lnTo>
                <a:lnTo>
                  <a:pt x="4512877" y="663178"/>
                </a:lnTo>
                <a:lnTo>
                  <a:pt x="4566692" y="663178"/>
                </a:lnTo>
                <a:cubicBezTo>
                  <a:pt x="4564544" y="658295"/>
                  <a:pt x="4561451" y="652142"/>
                  <a:pt x="4557414" y="644719"/>
                </a:cubicBezTo>
                <a:cubicBezTo>
                  <a:pt x="4557088" y="644068"/>
                  <a:pt x="4556860" y="643612"/>
                  <a:pt x="4556730" y="643352"/>
                </a:cubicBezTo>
                <a:close/>
                <a:moveTo>
                  <a:pt x="1778807" y="639640"/>
                </a:moveTo>
                <a:lnTo>
                  <a:pt x="1789550" y="641789"/>
                </a:lnTo>
                <a:cubicBezTo>
                  <a:pt x="1786099" y="651295"/>
                  <a:pt x="1782453" y="659499"/>
                  <a:pt x="1778611" y="666401"/>
                </a:cubicBezTo>
                <a:lnTo>
                  <a:pt x="1867587" y="666401"/>
                </a:lnTo>
                <a:lnTo>
                  <a:pt x="1867587" y="675973"/>
                </a:lnTo>
                <a:lnTo>
                  <a:pt x="1800391" y="675973"/>
                </a:lnTo>
                <a:cubicBezTo>
                  <a:pt x="1816279" y="699543"/>
                  <a:pt x="1841347" y="715952"/>
                  <a:pt x="1875596" y="725198"/>
                </a:cubicBezTo>
                <a:cubicBezTo>
                  <a:pt x="1873447" y="728128"/>
                  <a:pt x="1871234" y="731611"/>
                  <a:pt x="1868955" y="735648"/>
                </a:cubicBezTo>
                <a:cubicBezTo>
                  <a:pt x="1864267" y="734086"/>
                  <a:pt x="1857853" y="731579"/>
                  <a:pt x="1849714" y="728128"/>
                </a:cubicBezTo>
                <a:cubicBezTo>
                  <a:pt x="1848867" y="727737"/>
                  <a:pt x="1848216" y="727444"/>
                  <a:pt x="1847761" y="727249"/>
                </a:cubicBezTo>
                <a:lnTo>
                  <a:pt x="1847761" y="827652"/>
                </a:lnTo>
                <a:lnTo>
                  <a:pt x="1837408" y="827652"/>
                </a:lnTo>
                <a:lnTo>
                  <a:pt x="1837408" y="816225"/>
                </a:lnTo>
                <a:lnTo>
                  <a:pt x="1723526" y="816225"/>
                </a:lnTo>
                <a:lnTo>
                  <a:pt x="1723526" y="827652"/>
                </a:lnTo>
                <a:lnTo>
                  <a:pt x="1713173" y="827652"/>
                </a:lnTo>
                <a:lnTo>
                  <a:pt x="1713173" y="729007"/>
                </a:lnTo>
                <a:cubicBezTo>
                  <a:pt x="1706402" y="732718"/>
                  <a:pt x="1699532" y="735974"/>
                  <a:pt x="1692565" y="738774"/>
                </a:cubicBezTo>
                <a:cubicBezTo>
                  <a:pt x="1690026" y="734672"/>
                  <a:pt x="1687682" y="731221"/>
                  <a:pt x="1685533" y="728421"/>
                </a:cubicBezTo>
                <a:cubicBezTo>
                  <a:pt x="1717308" y="717221"/>
                  <a:pt x="1742181" y="699739"/>
                  <a:pt x="1760152" y="675973"/>
                </a:cubicBezTo>
                <a:lnTo>
                  <a:pt x="1694128" y="675973"/>
                </a:lnTo>
                <a:lnTo>
                  <a:pt x="1694128" y="666401"/>
                </a:lnTo>
                <a:lnTo>
                  <a:pt x="1766598" y="666401"/>
                </a:lnTo>
                <a:cubicBezTo>
                  <a:pt x="1771742" y="658132"/>
                  <a:pt x="1775811" y="649212"/>
                  <a:pt x="1778807" y="639640"/>
                </a:cubicBezTo>
                <a:close/>
                <a:moveTo>
                  <a:pt x="313176" y="638956"/>
                </a:moveTo>
                <a:cubicBezTo>
                  <a:pt x="316106" y="648137"/>
                  <a:pt x="318190" y="655202"/>
                  <a:pt x="319427" y="660151"/>
                </a:cubicBezTo>
                <a:lnTo>
                  <a:pt x="390431" y="660151"/>
                </a:lnTo>
                <a:lnTo>
                  <a:pt x="390431" y="668843"/>
                </a:lnTo>
                <a:lnTo>
                  <a:pt x="240413" y="668843"/>
                </a:lnTo>
                <a:lnTo>
                  <a:pt x="240413" y="734965"/>
                </a:lnTo>
                <a:cubicBezTo>
                  <a:pt x="240543" y="758861"/>
                  <a:pt x="239111" y="776571"/>
                  <a:pt x="236116" y="788096"/>
                </a:cubicBezTo>
                <a:cubicBezTo>
                  <a:pt x="233316" y="800142"/>
                  <a:pt x="227195" y="813457"/>
                  <a:pt x="217754" y="828043"/>
                </a:cubicBezTo>
                <a:cubicBezTo>
                  <a:pt x="215410" y="826089"/>
                  <a:pt x="212610" y="823941"/>
                  <a:pt x="209354" y="821596"/>
                </a:cubicBezTo>
                <a:cubicBezTo>
                  <a:pt x="218014" y="808834"/>
                  <a:pt x="223581" y="796821"/>
                  <a:pt x="226056" y="785557"/>
                </a:cubicBezTo>
                <a:cubicBezTo>
                  <a:pt x="228855" y="774423"/>
                  <a:pt x="230223" y="757428"/>
                  <a:pt x="230158" y="734574"/>
                </a:cubicBezTo>
                <a:lnTo>
                  <a:pt x="230158" y="660151"/>
                </a:lnTo>
                <a:lnTo>
                  <a:pt x="308781" y="660151"/>
                </a:lnTo>
                <a:cubicBezTo>
                  <a:pt x="307804" y="656700"/>
                  <a:pt x="305948" y="650514"/>
                  <a:pt x="303214" y="641594"/>
                </a:cubicBezTo>
                <a:close/>
                <a:moveTo>
                  <a:pt x="3474452" y="638175"/>
                </a:moveTo>
                <a:lnTo>
                  <a:pt x="3486367" y="640617"/>
                </a:lnTo>
                <a:cubicBezTo>
                  <a:pt x="3486107" y="640942"/>
                  <a:pt x="3485716" y="641496"/>
                  <a:pt x="3485195" y="642277"/>
                </a:cubicBezTo>
                <a:cubicBezTo>
                  <a:pt x="3484154" y="643775"/>
                  <a:pt x="3483307" y="644882"/>
                  <a:pt x="3482656" y="645598"/>
                </a:cubicBezTo>
                <a:cubicBezTo>
                  <a:pt x="3503492" y="672620"/>
                  <a:pt x="3532695" y="694302"/>
                  <a:pt x="3570265" y="710645"/>
                </a:cubicBezTo>
                <a:cubicBezTo>
                  <a:pt x="3568767" y="712273"/>
                  <a:pt x="3566358" y="715463"/>
                  <a:pt x="3563037" y="720217"/>
                </a:cubicBezTo>
                <a:cubicBezTo>
                  <a:pt x="3524035" y="701529"/>
                  <a:pt x="3495158" y="679196"/>
                  <a:pt x="3476405" y="653216"/>
                </a:cubicBezTo>
                <a:cubicBezTo>
                  <a:pt x="3453551" y="680824"/>
                  <a:pt x="3424218" y="703743"/>
                  <a:pt x="3388406" y="721975"/>
                </a:cubicBezTo>
                <a:cubicBezTo>
                  <a:pt x="3385411" y="718068"/>
                  <a:pt x="3382871" y="715073"/>
                  <a:pt x="3380788" y="712989"/>
                </a:cubicBezTo>
                <a:cubicBezTo>
                  <a:pt x="3423436" y="690916"/>
                  <a:pt x="3454658" y="665978"/>
                  <a:pt x="3474452" y="638175"/>
                </a:cubicBezTo>
                <a:close/>
                <a:moveTo>
                  <a:pt x="3045827" y="638175"/>
                </a:moveTo>
                <a:lnTo>
                  <a:pt x="3057742" y="640617"/>
                </a:lnTo>
                <a:cubicBezTo>
                  <a:pt x="3057482" y="640942"/>
                  <a:pt x="3057091" y="641496"/>
                  <a:pt x="3056570" y="642277"/>
                </a:cubicBezTo>
                <a:cubicBezTo>
                  <a:pt x="3055529" y="643775"/>
                  <a:pt x="3054682" y="644882"/>
                  <a:pt x="3054031" y="645598"/>
                </a:cubicBezTo>
                <a:cubicBezTo>
                  <a:pt x="3074867" y="672620"/>
                  <a:pt x="3104070" y="694302"/>
                  <a:pt x="3141640" y="710645"/>
                </a:cubicBezTo>
                <a:cubicBezTo>
                  <a:pt x="3140142" y="712273"/>
                  <a:pt x="3137733" y="715463"/>
                  <a:pt x="3134412" y="720217"/>
                </a:cubicBezTo>
                <a:cubicBezTo>
                  <a:pt x="3095410" y="701529"/>
                  <a:pt x="3066533" y="679196"/>
                  <a:pt x="3047780" y="653216"/>
                </a:cubicBezTo>
                <a:cubicBezTo>
                  <a:pt x="3024926" y="680824"/>
                  <a:pt x="2995593" y="703743"/>
                  <a:pt x="2959781" y="721975"/>
                </a:cubicBezTo>
                <a:cubicBezTo>
                  <a:pt x="2956786" y="718068"/>
                  <a:pt x="2954246" y="715073"/>
                  <a:pt x="2952163" y="712989"/>
                </a:cubicBezTo>
                <a:cubicBezTo>
                  <a:pt x="2994811" y="690916"/>
                  <a:pt x="3026033" y="665978"/>
                  <a:pt x="3045827" y="638175"/>
                </a:cubicBezTo>
                <a:close/>
                <a:moveTo>
                  <a:pt x="2365510" y="456237"/>
                </a:moveTo>
                <a:lnTo>
                  <a:pt x="2376254" y="456237"/>
                </a:lnTo>
                <a:lnTo>
                  <a:pt x="2357892" y="506341"/>
                </a:lnTo>
                <a:lnTo>
                  <a:pt x="2349688" y="506341"/>
                </a:lnTo>
                <a:close/>
                <a:moveTo>
                  <a:pt x="4508287" y="454186"/>
                </a:moveTo>
                <a:lnTo>
                  <a:pt x="4508287" y="482803"/>
                </a:lnTo>
                <a:lnTo>
                  <a:pt x="4556926" y="482803"/>
                </a:lnTo>
                <a:lnTo>
                  <a:pt x="4556926" y="454186"/>
                </a:lnTo>
                <a:close/>
                <a:moveTo>
                  <a:pt x="2126023" y="438364"/>
                </a:moveTo>
                <a:lnTo>
                  <a:pt x="2135496" y="442173"/>
                </a:lnTo>
                <a:cubicBezTo>
                  <a:pt x="2128660" y="457019"/>
                  <a:pt x="2121855" y="470139"/>
                  <a:pt x="2115084" y="481534"/>
                </a:cubicBezTo>
                <a:cubicBezTo>
                  <a:pt x="2111372" y="479255"/>
                  <a:pt x="2108377" y="477594"/>
                  <a:pt x="2106098" y="476552"/>
                </a:cubicBezTo>
                <a:cubicBezTo>
                  <a:pt x="2114302" y="463270"/>
                  <a:pt x="2120944" y="450540"/>
                  <a:pt x="2126023" y="438364"/>
                </a:cubicBezTo>
                <a:close/>
                <a:moveTo>
                  <a:pt x="2178666" y="435532"/>
                </a:moveTo>
                <a:cubicBezTo>
                  <a:pt x="2186089" y="445299"/>
                  <a:pt x="2191623" y="453112"/>
                  <a:pt x="2195270" y="458972"/>
                </a:cubicBezTo>
                <a:lnTo>
                  <a:pt x="2186870" y="464539"/>
                </a:lnTo>
                <a:cubicBezTo>
                  <a:pt x="2181531" y="456140"/>
                  <a:pt x="2176127" y="448131"/>
                  <a:pt x="2170657" y="440513"/>
                </a:cubicBezTo>
                <a:close/>
                <a:moveTo>
                  <a:pt x="2869289" y="427523"/>
                </a:moveTo>
                <a:lnTo>
                  <a:pt x="2879642" y="427523"/>
                </a:lnTo>
                <a:lnTo>
                  <a:pt x="2879642" y="474208"/>
                </a:lnTo>
                <a:cubicBezTo>
                  <a:pt x="2879577" y="479678"/>
                  <a:pt x="2880586" y="483389"/>
                  <a:pt x="2882669" y="485343"/>
                </a:cubicBezTo>
                <a:cubicBezTo>
                  <a:pt x="2884623" y="487426"/>
                  <a:pt x="2888334" y="488435"/>
                  <a:pt x="2893804" y="488370"/>
                </a:cubicBezTo>
                <a:lnTo>
                  <a:pt x="2903668" y="488370"/>
                </a:lnTo>
                <a:cubicBezTo>
                  <a:pt x="2913305" y="488631"/>
                  <a:pt x="2918774" y="484561"/>
                  <a:pt x="2920076" y="476162"/>
                </a:cubicBezTo>
                <a:cubicBezTo>
                  <a:pt x="2920988" y="470237"/>
                  <a:pt x="2921769" y="462293"/>
                  <a:pt x="2922421" y="452331"/>
                </a:cubicBezTo>
                <a:cubicBezTo>
                  <a:pt x="2926327" y="453828"/>
                  <a:pt x="2929746" y="455033"/>
                  <a:pt x="2932676" y="455944"/>
                </a:cubicBezTo>
                <a:cubicBezTo>
                  <a:pt x="2932220" y="464344"/>
                  <a:pt x="2931471" y="471767"/>
                  <a:pt x="2930429" y="478213"/>
                </a:cubicBezTo>
                <a:cubicBezTo>
                  <a:pt x="2928932" y="491691"/>
                  <a:pt x="2919686" y="498202"/>
                  <a:pt x="2902691" y="497746"/>
                </a:cubicBezTo>
                <a:lnTo>
                  <a:pt x="2891069" y="497746"/>
                </a:lnTo>
                <a:cubicBezTo>
                  <a:pt x="2876223" y="498137"/>
                  <a:pt x="2868963" y="490421"/>
                  <a:pt x="2869289" y="474599"/>
                </a:cubicBezTo>
                <a:close/>
                <a:moveTo>
                  <a:pt x="1285283" y="420784"/>
                </a:moveTo>
                <a:lnTo>
                  <a:pt x="1285283" y="474990"/>
                </a:lnTo>
                <a:lnTo>
                  <a:pt x="1335094" y="474990"/>
                </a:lnTo>
                <a:lnTo>
                  <a:pt x="1335094" y="420784"/>
                </a:lnTo>
                <a:close/>
                <a:moveTo>
                  <a:pt x="3502190" y="417365"/>
                </a:moveTo>
                <a:cubicBezTo>
                  <a:pt x="3508896" y="422900"/>
                  <a:pt x="3515766" y="429216"/>
                  <a:pt x="3522798" y="436313"/>
                </a:cubicBezTo>
                <a:lnTo>
                  <a:pt x="3515180" y="443150"/>
                </a:lnTo>
                <a:cubicBezTo>
                  <a:pt x="3508799" y="436183"/>
                  <a:pt x="3502157" y="429704"/>
                  <a:pt x="3495255" y="423714"/>
                </a:cubicBezTo>
                <a:close/>
                <a:moveTo>
                  <a:pt x="539916" y="417365"/>
                </a:moveTo>
                <a:cubicBezTo>
                  <a:pt x="546622" y="422900"/>
                  <a:pt x="553492" y="429216"/>
                  <a:pt x="560524" y="436313"/>
                </a:cubicBezTo>
                <a:lnTo>
                  <a:pt x="552905" y="443150"/>
                </a:lnTo>
                <a:cubicBezTo>
                  <a:pt x="546524" y="436183"/>
                  <a:pt x="539883" y="429704"/>
                  <a:pt x="532981" y="423714"/>
                </a:cubicBezTo>
                <a:close/>
                <a:moveTo>
                  <a:pt x="4508287" y="415803"/>
                </a:moveTo>
                <a:lnTo>
                  <a:pt x="4508287" y="445005"/>
                </a:lnTo>
                <a:lnTo>
                  <a:pt x="4556926" y="445005"/>
                </a:lnTo>
                <a:lnTo>
                  <a:pt x="4556926" y="415803"/>
                </a:lnTo>
                <a:close/>
                <a:moveTo>
                  <a:pt x="4942623" y="413166"/>
                </a:moveTo>
                <a:cubicBezTo>
                  <a:pt x="4951283" y="433416"/>
                  <a:pt x="4962547" y="449205"/>
                  <a:pt x="4976416" y="460535"/>
                </a:cubicBezTo>
                <a:cubicBezTo>
                  <a:pt x="4991392" y="449531"/>
                  <a:pt x="5004382" y="433741"/>
                  <a:pt x="5015386" y="413166"/>
                </a:cubicBezTo>
                <a:close/>
                <a:moveTo>
                  <a:pt x="908228" y="403789"/>
                </a:moveTo>
                <a:lnTo>
                  <a:pt x="894652" y="483194"/>
                </a:lnTo>
                <a:lnTo>
                  <a:pt x="983627" y="483194"/>
                </a:lnTo>
                <a:lnTo>
                  <a:pt x="983627" y="403789"/>
                </a:lnTo>
                <a:close/>
                <a:moveTo>
                  <a:pt x="4920941" y="403203"/>
                </a:moveTo>
                <a:lnTo>
                  <a:pt x="5026813" y="403203"/>
                </a:lnTo>
                <a:lnTo>
                  <a:pt x="5026813" y="414338"/>
                </a:lnTo>
                <a:cubicBezTo>
                  <a:pt x="5014377" y="437322"/>
                  <a:pt x="5000573" y="455000"/>
                  <a:pt x="4985402" y="467372"/>
                </a:cubicBezTo>
                <a:cubicBezTo>
                  <a:pt x="4999726" y="476878"/>
                  <a:pt x="5019846" y="484952"/>
                  <a:pt x="5045761" y="491593"/>
                </a:cubicBezTo>
                <a:cubicBezTo>
                  <a:pt x="5042245" y="496737"/>
                  <a:pt x="5040129" y="500253"/>
                  <a:pt x="5039412" y="502142"/>
                </a:cubicBezTo>
                <a:cubicBezTo>
                  <a:pt x="5012000" y="493677"/>
                  <a:pt x="4991001" y="484366"/>
                  <a:pt x="4976416" y="474208"/>
                </a:cubicBezTo>
                <a:cubicBezTo>
                  <a:pt x="4959487" y="485863"/>
                  <a:pt x="4936405" y="496054"/>
                  <a:pt x="4907169" y="504779"/>
                </a:cubicBezTo>
                <a:cubicBezTo>
                  <a:pt x="4905086" y="500937"/>
                  <a:pt x="4902904" y="497551"/>
                  <a:pt x="4900625" y="494621"/>
                </a:cubicBezTo>
                <a:cubicBezTo>
                  <a:pt x="4929926" y="486091"/>
                  <a:pt x="4952194" y="476878"/>
                  <a:pt x="4967431" y="466981"/>
                </a:cubicBezTo>
                <a:cubicBezTo>
                  <a:pt x="4952650" y="454349"/>
                  <a:pt x="4940572" y="436411"/>
                  <a:pt x="4931196" y="413166"/>
                </a:cubicBezTo>
                <a:lnTo>
                  <a:pt x="4920941" y="413166"/>
                </a:lnTo>
                <a:close/>
                <a:moveTo>
                  <a:pt x="2618523" y="400957"/>
                </a:moveTo>
                <a:lnTo>
                  <a:pt x="2618523" y="426546"/>
                </a:lnTo>
                <a:lnTo>
                  <a:pt x="2662669" y="426546"/>
                </a:lnTo>
                <a:lnTo>
                  <a:pt x="2662669" y="400957"/>
                </a:lnTo>
                <a:close/>
                <a:moveTo>
                  <a:pt x="1090430" y="396562"/>
                </a:moveTo>
                <a:lnTo>
                  <a:pt x="1090430" y="442564"/>
                </a:lnTo>
                <a:lnTo>
                  <a:pt x="1148836" y="442564"/>
                </a:lnTo>
                <a:lnTo>
                  <a:pt x="1148836" y="396562"/>
                </a:lnTo>
                <a:close/>
                <a:moveTo>
                  <a:pt x="1379240" y="394511"/>
                </a:moveTo>
                <a:cubicBezTo>
                  <a:pt x="1388291" y="405645"/>
                  <a:pt x="1398839" y="419319"/>
                  <a:pt x="1410885" y="435532"/>
                </a:cubicBezTo>
                <a:lnTo>
                  <a:pt x="1402095" y="442173"/>
                </a:lnTo>
                <a:cubicBezTo>
                  <a:pt x="1391351" y="426741"/>
                  <a:pt x="1381063" y="412742"/>
                  <a:pt x="1371232" y="400176"/>
                </a:cubicBezTo>
                <a:close/>
                <a:moveTo>
                  <a:pt x="4261525" y="390506"/>
                </a:moveTo>
                <a:lnTo>
                  <a:pt x="4385759" y="390506"/>
                </a:lnTo>
                <a:lnTo>
                  <a:pt x="4385759" y="400566"/>
                </a:lnTo>
                <a:lnTo>
                  <a:pt x="4329307" y="400566"/>
                </a:lnTo>
                <a:lnTo>
                  <a:pt x="4329307" y="435727"/>
                </a:lnTo>
                <a:lnTo>
                  <a:pt x="4392987" y="435727"/>
                </a:lnTo>
                <a:lnTo>
                  <a:pt x="4392987" y="445787"/>
                </a:lnTo>
                <a:lnTo>
                  <a:pt x="4329307" y="445787"/>
                </a:lnTo>
                <a:lnTo>
                  <a:pt x="4329307" y="483780"/>
                </a:lnTo>
                <a:lnTo>
                  <a:pt x="4410372" y="483780"/>
                </a:lnTo>
                <a:lnTo>
                  <a:pt x="4410372" y="494133"/>
                </a:lnTo>
                <a:lnTo>
                  <a:pt x="4237303" y="494133"/>
                </a:lnTo>
                <a:lnTo>
                  <a:pt x="4237303" y="483780"/>
                </a:lnTo>
                <a:lnTo>
                  <a:pt x="4318173" y="483780"/>
                </a:lnTo>
                <a:lnTo>
                  <a:pt x="4318173" y="445787"/>
                </a:lnTo>
                <a:lnTo>
                  <a:pt x="4254297" y="445787"/>
                </a:lnTo>
                <a:lnTo>
                  <a:pt x="4254297" y="435727"/>
                </a:lnTo>
                <a:lnTo>
                  <a:pt x="4318173" y="435727"/>
                </a:lnTo>
                <a:lnTo>
                  <a:pt x="4318173" y="400566"/>
                </a:lnTo>
                <a:lnTo>
                  <a:pt x="4261525" y="400566"/>
                </a:lnTo>
                <a:close/>
                <a:moveTo>
                  <a:pt x="629724" y="384939"/>
                </a:moveTo>
                <a:lnTo>
                  <a:pt x="666057" y="384939"/>
                </a:lnTo>
                <a:lnTo>
                  <a:pt x="666057" y="464149"/>
                </a:lnTo>
                <a:cubicBezTo>
                  <a:pt x="677907" y="480427"/>
                  <a:pt x="693730" y="488370"/>
                  <a:pt x="713524" y="487980"/>
                </a:cubicBezTo>
                <a:cubicBezTo>
                  <a:pt x="728109" y="488305"/>
                  <a:pt x="746470" y="488435"/>
                  <a:pt x="768609" y="488370"/>
                </a:cubicBezTo>
                <a:cubicBezTo>
                  <a:pt x="789835" y="488305"/>
                  <a:pt x="806016" y="488110"/>
                  <a:pt x="817150" y="487784"/>
                </a:cubicBezTo>
                <a:cubicBezTo>
                  <a:pt x="815001" y="492798"/>
                  <a:pt x="813731" y="496379"/>
                  <a:pt x="813341" y="498528"/>
                </a:cubicBezTo>
                <a:cubicBezTo>
                  <a:pt x="761251" y="498463"/>
                  <a:pt x="726514" y="498137"/>
                  <a:pt x="709129" y="497551"/>
                </a:cubicBezTo>
                <a:cubicBezTo>
                  <a:pt x="688553" y="497616"/>
                  <a:pt x="672145" y="489347"/>
                  <a:pt x="659904" y="472743"/>
                </a:cubicBezTo>
                <a:cubicBezTo>
                  <a:pt x="651895" y="480557"/>
                  <a:pt x="643691" y="489900"/>
                  <a:pt x="635291" y="500774"/>
                </a:cubicBezTo>
                <a:lnTo>
                  <a:pt x="628064" y="492179"/>
                </a:lnTo>
                <a:cubicBezTo>
                  <a:pt x="636724" y="482413"/>
                  <a:pt x="645807" y="473004"/>
                  <a:pt x="655313" y="463953"/>
                </a:cubicBezTo>
                <a:lnTo>
                  <a:pt x="655313" y="395390"/>
                </a:lnTo>
                <a:lnTo>
                  <a:pt x="629724" y="395390"/>
                </a:lnTo>
                <a:close/>
                <a:moveTo>
                  <a:pt x="101673" y="384353"/>
                </a:moveTo>
                <a:cubicBezTo>
                  <a:pt x="128630" y="398222"/>
                  <a:pt x="153144" y="411277"/>
                  <a:pt x="175217" y="423518"/>
                </a:cubicBezTo>
                <a:lnTo>
                  <a:pt x="167697" y="435336"/>
                </a:lnTo>
                <a:cubicBezTo>
                  <a:pt x="141717" y="419709"/>
                  <a:pt x="117495" y="405971"/>
                  <a:pt x="95031" y="394120"/>
                </a:cubicBezTo>
                <a:close/>
                <a:moveTo>
                  <a:pt x="3830458" y="382986"/>
                </a:moveTo>
                <a:lnTo>
                  <a:pt x="3830458" y="422346"/>
                </a:lnTo>
                <a:lnTo>
                  <a:pt x="3906542" y="422346"/>
                </a:lnTo>
                <a:cubicBezTo>
                  <a:pt x="3904068" y="410431"/>
                  <a:pt x="3902114" y="397311"/>
                  <a:pt x="3900682" y="382986"/>
                </a:cubicBezTo>
                <a:close/>
                <a:moveTo>
                  <a:pt x="2129050" y="382107"/>
                </a:moveTo>
                <a:lnTo>
                  <a:pt x="2129050" y="415119"/>
                </a:lnTo>
                <a:lnTo>
                  <a:pt x="2182280" y="415119"/>
                </a:lnTo>
                <a:lnTo>
                  <a:pt x="2182280" y="382107"/>
                </a:lnTo>
                <a:close/>
                <a:moveTo>
                  <a:pt x="4857944" y="381716"/>
                </a:moveTo>
                <a:lnTo>
                  <a:pt x="4891152" y="381716"/>
                </a:lnTo>
                <a:lnTo>
                  <a:pt x="4891152" y="465516"/>
                </a:lnTo>
                <a:cubicBezTo>
                  <a:pt x="4899291" y="456726"/>
                  <a:pt x="4906909" y="448196"/>
                  <a:pt x="4914006" y="439927"/>
                </a:cubicBezTo>
                <a:cubicBezTo>
                  <a:pt x="4916220" y="444485"/>
                  <a:pt x="4918076" y="447708"/>
                  <a:pt x="4919573" y="449596"/>
                </a:cubicBezTo>
                <a:cubicBezTo>
                  <a:pt x="4912346" y="456954"/>
                  <a:pt x="4903360" y="466688"/>
                  <a:pt x="4892617" y="478799"/>
                </a:cubicBezTo>
                <a:cubicBezTo>
                  <a:pt x="4889426" y="482120"/>
                  <a:pt x="4886887" y="485245"/>
                  <a:pt x="4884999" y="488175"/>
                </a:cubicBezTo>
                <a:lnTo>
                  <a:pt x="4877380" y="481534"/>
                </a:lnTo>
                <a:cubicBezTo>
                  <a:pt x="4879724" y="477822"/>
                  <a:pt x="4880864" y="473687"/>
                  <a:pt x="4880799" y="469130"/>
                </a:cubicBezTo>
                <a:lnTo>
                  <a:pt x="4880799" y="391386"/>
                </a:lnTo>
                <a:lnTo>
                  <a:pt x="4857944" y="391386"/>
                </a:lnTo>
                <a:close/>
                <a:moveTo>
                  <a:pt x="4567083" y="377517"/>
                </a:moveTo>
                <a:lnTo>
                  <a:pt x="4567083" y="482803"/>
                </a:lnTo>
                <a:lnTo>
                  <a:pt x="4603513" y="482803"/>
                </a:lnTo>
                <a:lnTo>
                  <a:pt x="4603513" y="377517"/>
                </a:lnTo>
                <a:close/>
                <a:moveTo>
                  <a:pt x="4508287" y="377517"/>
                </a:moveTo>
                <a:lnTo>
                  <a:pt x="4508287" y="406524"/>
                </a:lnTo>
                <a:lnTo>
                  <a:pt x="4556926" y="406524"/>
                </a:lnTo>
                <a:lnTo>
                  <a:pt x="4556926" y="377517"/>
                </a:lnTo>
                <a:close/>
                <a:moveTo>
                  <a:pt x="4461894" y="377517"/>
                </a:moveTo>
                <a:lnTo>
                  <a:pt x="4461894" y="482803"/>
                </a:lnTo>
                <a:lnTo>
                  <a:pt x="4498129" y="482803"/>
                </a:lnTo>
                <a:lnTo>
                  <a:pt x="4498129" y="377517"/>
                </a:lnTo>
                <a:close/>
                <a:moveTo>
                  <a:pt x="2118893" y="373122"/>
                </a:moveTo>
                <a:lnTo>
                  <a:pt x="2192437" y="373122"/>
                </a:lnTo>
                <a:lnTo>
                  <a:pt x="2192437" y="424202"/>
                </a:lnTo>
                <a:lnTo>
                  <a:pt x="2160695" y="424202"/>
                </a:lnTo>
                <a:lnTo>
                  <a:pt x="2160695" y="480166"/>
                </a:lnTo>
                <a:cubicBezTo>
                  <a:pt x="2161411" y="494165"/>
                  <a:pt x="2154802" y="501165"/>
                  <a:pt x="2140868" y="501165"/>
                </a:cubicBezTo>
                <a:cubicBezTo>
                  <a:pt x="2137808" y="501295"/>
                  <a:pt x="2133217" y="501360"/>
                  <a:pt x="2127097" y="501360"/>
                </a:cubicBezTo>
                <a:cubicBezTo>
                  <a:pt x="2126446" y="497453"/>
                  <a:pt x="2125697" y="493937"/>
                  <a:pt x="2124851" y="490812"/>
                </a:cubicBezTo>
                <a:cubicBezTo>
                  <a:pt x="2129083" y="491138"/>
                  <a:pt x="2133966" y="491333"/>
                  <a:pt x="2139501" y="491398"/>
                </a:cubicBezTo>
                <a:cubicBezTo>
                  <a:pt x="2147054" y="491658"/>
                  <a:pt x="2150700" y="487849"/>
                  <a:pt x="2150440" y="479971"/>
                </a:cubicBezTo>
                <a:lnTo>
                  <a:pt x="2150440" y="424202"/>
                </a:lnTo>
                <a:lnTo>
                  <a:pt x="2118893" y="424202"/>
                </a:lnTo>
                <a:close/>
                <a:moveTo>
                  <a:pt x="4770089" y="372340"/>
                </a:moveTo>
                <a:lnTo>
                  <a:pt x="4770089" y="393339"/>
                </a:lnTo>
                <a:lnTo>
                  <a:pt x="4807887" y="393339"/>
                </a:lnTo>
                <a:lnTo>
                  <a:pt x="4807887" y="372340"/>
                </a:lnTo>
                <a:close/>
                <a:moveTo>
                  <a:pt x="4124687" y="369117"/>
                </a:moveTo>
                <a:lnTo>
                  <a:pt x="4135430" y="369117"/>
                </a:lnTo>
                <a:lnTo>
                  <a:pt x="4135430" y="408184"/>
                </a:lnTo>
                <a:lnTo>
                  <a:pt x="4187292" y="408184"/>
                </a:lnTo>
                <a:lnTo>
                  <a:pt x="4187292" y="417951"/>
                </a:lnTo>
                <a:lnTo>
                  <a:pt x="4135430" y="417951"/>
                </a:lnTo>
                <a:lnTo>
                  <a:pt x="4135430" y="478994"/>
                </a:lnTo>
                <a:lnTo>
                  <a:pt x="4198524" y="478994"/>
                </a:lnTo>
                <a:lnTo>
                  <a:pt x="4198524" y="488761"/>
                </a:lnTo>
                <a:lnTo>
                  <a:pt x="4063058" y="488761"/>
                </a:lnTo>
                <a:lnTo>
                  <a:pt x="4063058" y="478994"/>
                </a:lnTo>
                <a:lnTo>
                  <a:pt x="4124687" y="478994"/>
                </a:lnTo>
                <a:lnTo>
                  <a:pt x="4124687" y="417951"/>
                </a:lnTo>
                <a:lnTo>
                  <a:pt x="4073215" y="417951"/>
                </a:lnTo>
                <a:lnTo>
                  <a:pt x="4073215" y="408184"/>
                </a:lnTo>
                <a:lnTo>
                  <a:pt x="4124687" y="408184"/>
                </a:lnTo>
                <a:close/>
                <a:moveTo>
                  <a:pt x="3271836" y="368531"/>
                </a:moveTo>
                <a:lnTo>
                  <a:pt x="3271836" y="422346"/>
                </a:lnTo>
                <a:lnTo>
                  <a:pt x="3337470" y="422346"/>
                </a:lnTo>
                <a:lnTo>
                  <a:pt x="3337470" y="368531"/>
                </a:lnTo>
                <a:close/>
                <a:moveTo>
                  <a:pt x="3195460" y="368531"/>
                </a:moveTo>
                <a:lnTo>
                  <a:pt x="3195460" y="422346"/>
                </a:lnTo>
                <a:lnTo>
                  <a:pt x="3260898" y="422346"/>
                </a:lnTo>
                <a:lnTo>
                  <a:pt x="3260898" y="368531"/>
                </a:lnTo>
                <a:close/>
                <a:moveTo>
                  <a:pt x="309562" y="368531"/>
                </a:moveTo>
                <a:lnTo>
                  <a:pt x="309562" y="422346"/>
                </a:lnTo>
                <a:lnTo>
                  <a:pt x="375196" y="422346"/>
                </a:lnTo>
                <a:lnTo>
                  <a:pt x="375196" y="368531"/>
                </a:lnTo>
                <a:close/>
                <a:moveTo>
                  <a:pt x="233186" y="368531"/>
                </a:moveTo>
                <a:lnTo>
                  <a:pt x="233186" y="422346"/>
                </a:lnTo>
                <a:lnTo>
                  <a:pt x="298624" y="422346"/>
                </a:lnTo>
                <a:lnTo>
                  <a:pt x="298624" y="368531"/>
                </a:lnTo>
                <a:close/>
                <a:moveTo>
                  <a:pt x="3419855" y="359350"/>
                </a:moveTo>
                <a:lnTo>
                  <a:pt x="3531979" y="359350"/>
                </a:lnTo>
                <a:lnTo>
                  <a:pt x="3531979" y="368531"/>
                </a:lnTo>
                <a:lnTo>
                  <a:pt x="3480800" y="368531"/>
                </a:lnTo>
                <a:lnTo>
                  <a:pt x="3480800" y="399004"/>
                </a:lnTo>
                <a:lnTo>
                  <a:pt x="3527779" y="399004"/>
                </a:lnTo>
                <a:lnTo>
                  <a:pt x="3527779" y="408184"/>
                </a:lnTo>
                <a:lnTo>
                  <a:pt x="3480800" y="408184"/>
                </a:lnTo>
                <a:lnTo>
                  <a:pt x="3480800" y="450963"/>
                </a:lnTo>
                <a:lnTo>
                  <a:pt x="3535397" y="450963"/>
                </a:lnTo>
                <a:lnTo>
                  <a:pt x="3535397" y="460144"/>
                </a:lnTo>
                <a:lnTo>
                  <a:pt x="3416632" y="460144"/>
                </a:lnTo>
                <a:lnTo>
                  <a:pt x="3416632" y="450963"/>
                </a:lnTo>
                <a:lnTo>
                  <a:pt x="3470643" y="450963"/>
                </a:lnTo>
                <a:lnTo>
                  <a:pt x="3470643" y="408184"/>
                </a:lnTo>
                <a:lnTo>
                  <a:pt x="3423762" y="408184"/>
                </a:lnTo>
                <a:lnTo>
                  <a:pt x="3423762" y="399004"/>
                </a:lnTo>
                <a:lnTo>
                  <a:pt x="3470643" y="399004"/>
                </a:lnTo>
                <a:lnTo>
                  <a:pt x="3470643" y="368531"/>
                </a:lnTo>
                <a:lnTo>
                  <a:pt x="3419855" y="368531"/>
                </a:lnTo>
                <a:close/>
                <a:moveTo>
                  <a:pt x="457581" y="359350"/>
                </a:moveTo>
                <a:lnTo>
                  <a:pt x="569705" y="359350"/>
                </a:lnTo>
                <a:lnTo>
                  <a:pt x="569705" y="368531"/>
                </a:lnTo>
                <a:lnTo>
                  <a:pt x="518526" y="368531"/>
                </a:lnTo>
                <a:lnTo>
                  <a:pt x="518526" y="399004"/>
                </a:lnTo>
                <a:lnTo>
                  <a:pt x="565505" y="399004"/>
                </a:lnTo>
                <a:lnTo>
                  <a:pt x="565505" y="408184"/>
                </a:lnTo>
                <a:lnTo>
                  <a:pt x="518526" y="408184"/>
                </a:lnTo>
                <a:lnTo>
                  <a:pt x="518526" y="450963"/>
                </a:lnTo>
                <a:lnTo>
                  <a:pt x="573123" y="450963"/>
                </a:lnTo>
                <a:lnTo>
                  <a:pt x="573123" y="460144"/>
                </a:lnTo>
                <a:lnTo>
                  <a:pt x="454358" y="460144"/>
                </a:lnTo>
                <a:lnTo>
                  <a:pt x="454358" y="450963"/>
                </a:lnTo>
                <a:lnTo>
                  <a:pt x="508369" y="450963"/>
                </a:lnTo>
                <a:lnTo>
                  <a:pt x="508369" y="408184"/>
                </a:lnTo>
                <a:lnTo>
                  <a:pt x="461488" y="408184"/>
                </a:lnTo>
                <a:lnTo>
                  <a:pt x="461488" y="399004"/>
                </a:lnTo>
                <a:lnTo>
                  <a:pt x="508369" y="399004"/>
                </a:lnTo>
                <a:lnTo>
                  <a:pt x="508369" y="368531"/>
                </a:lnTo>
                <a:lnTo>
                  <a:pt x="457581" y="368531"/>
                </a:lnTo>
                <a:close/>
                <a:moveTo>
                  <a:pt x="1285283" y="358374"/>
                </a:moveTo>
                <a:lnTo>
                  <a:pt x="1285283" y="411310"/>
                </a:lnTo>
                <a:lnTo>
                  <a:pt x="1335094" y="411310"/>
                </a:lnTo>
                <a:lnTo>
                  <a:pt x="1335094" y="358374"/>
                </a:lnTo>
                <a:close/>
                <a:moveTo>
                  <a:pt x="2863233" y="353588"/>
                </a:moveTo>
                <a:lnTo>
                  <a:pt x="2873684" y="353588"/>
                </a:lnTo>
                <a:cubicBezTo>
                  <a:pt x="2873619" y="368759"/>
                  <a:pt x="2873391" y="379958"/>
                  <a:pt x="2873000" y="387186"/>
                </a:cubicBezTo>
                <a:cubicBezTo>
                  <a:pt x="2871633" y="419807"/>
                  <a:pt x="2866326" y="443313"/>
                  <a:pt x="2857080" y="457702"/>
                </a:cubicBezTo>
                <a:cubicBezTo>
                  <a:pt x="2848616" y="472808"/>
                  <a:pt x="2830612" y="488305"/>
                  <a:pt x="2803070" y="504193"/>
                </a:cubicBezTo>
                <a:cubicBezTo>
                  <a:pt x="2799749" y="500611"/>
                  <a:pt x="2797014" y="497812"/>
                  <a:pt x="2794866" y="495793"/>
                </a:cubicBezTo>
                <a:cubicBezTo>
                  <a:pt x="2840053" y="475022"/>
                  <a:pt x="2862647" y="442368"/>
                  <a:pt x="2862647" y="397832"/>
                </a:cubicBezTo>
                <a:cubicBezTo>
                  <a:pt x="2862647" y="395878"/>
                  <a:pt x="2862582" y="393599"/>
                  <a:pt x="2862452" y="390995"/>
                </a:cubicBezTo>
                <a:cubicBezTo>
                  <a:pt x="2862973" y="379014"/>
                  <a:pt x="2863233" y="366545"/>
                  <a:pt x="2863233" y="353588"/>
                </a:cubicBezTo>
                <a:close/>
                <a:moveTo>
                  <a:pt x="686079" y="349974"/>
                </a:moveTo>
                <a:lnTo>
                  <a:pt x="812462" y="349974"/>
                </a:lnTo>
                <a:lnTo>
                  <a:pt x="812462" y="359936"/>
                </a:lnTo>
                <a:lnTo>
                  <a:pt x="793514" y="359936"/>
                </a:lnTo>
                <a:cubicBezTo>
                  <a:pt x="785375" y="384549"/>
                  <a:pt x="773980" y="405222"/>
                  <a:pt x="759330" y="421956"/>
                </a:cubicBezTo>
                <a:cubicBezTo>
                  <a:pt x="761479" y="423779"/>
                  <a:pt x="764702" y="426514"/>
                  <a:pt x="768999" y="430160"/>
                </a:cubicBezTo>
                <a:cubicBezTo>
                  <a:pt x="785277" y="443964"/>
                  <a:pt x="797583" y="454447"/>
                  <a:pt x="805918" y="461609"/>
                </a:cubicBezTo>
                <a:lnTo>
                  <a:pt x="797128" y="470790"/>
                </a:lnTo>
                <a:cubicBezTo>
                  <a:pt x="783845" y="458614"/>
                  <a:pt x="768706" y="445071"/>
                  <a:pt x="751712" y="430160"/>
                </a:cubicBezTo>
                <a:cubicBezTo>
                  <a:pt x="736150" y="445852"/>
                  <a:pt x="715477" y="460046"/>
                  <a:pt x="689693" y="472743"/>
                </a:cubicBezTo>
                <a:cubicBezTo>
                  <a:pt x="686307" y="467860"/>
                  <a:pt x="683832" y="464539"/>
                  <a:pt x="682270" y="462781"/>
                </a:cubicBezTo>
                <a:cubicBezTo>
                  <a:pt x="706622" y="452298"/>
                  <a:pt x="727034" y="439015"/>
                  <a:pt x="743508" y="422932"/>
                </a:cubicBezTo>
                <a:cubicBezTo>
                  <a:pt x="725472" y="407371"/>
                  <a:pt x="710138" y="394381"/>
                  <a:pt x="697506" y="383963"/>
                </a:cubicBezTo>
                <a:lnTo>
                  <a:pt x="705124" y="376345"/>
                </a:lnTo>
                <a:cubicBezTo>
                  <a:pt x="710789" y="381098"/>
                  <a:pt x="719970" y="388781"/>
                  <a:pt x="732667" y="399394"/>
                </a:cubicBezTo>
                <a:cubicBezTo>
                  <a:pt x="740806" y="406231"/>
                  <a:pt x="746959" y="411408"/>
                  <a:pt x="751126" y="414924"/>
                </a:cubicBezTo>
                <a:cubicBezTo>
                  <a:pt x="764539" y="399687"/>
                  <a:pt x="775055" y="381358"/>
                  <a:pt x="782673" y="359936"/>
                </a:cubicBezTo>
                <a:lnTo>
                  <a:pt x="686079" y="359936"/>
                </a:lnTo>
                <a:close/>
                <a:moveTo>
                  <a:pt x="4770089" y="343528"/>
                </a:moveTo>
                <a:lnTo>
                  <a:pt x="4770089" y="363550"/>
                </a:lnTo>
                <a:lnTo>
                  <a:pt x="4807887" y="363550"/>
                </a:lnTo>
                <a:lnTo>
                  <a:pt x="4807887" y="343528"/>
                </a:lnTo>
                <a:close/>
                <a:moveTo>
                  <a:pt x="2107075" y="342747"/>
                </a:moveTo>
                <a:lnTo>
                  <a:pt x="2202692" y="342747"/>
                </a:lnTo>
                <a:lnTo>
                  <a:pt x="2202692" y="351927"/>
                </a:lnTo>
                <a:lnTo>
                  <a:pt x="2107075" y="351927"/>
                </a:lnTo>
                <a:close/>
                <a:moveTo>
                  <a:pt x="3403252" y="335910"/>
                </a:moveTo>
                <a:lnTo>
                  <a:pt x="3403252" y="484366"/>
                </a:lnTo>
                <a:lnTo>
                  <a:pt x="3549071" y="484366"/>
                </a:lnTo>
                <a:lnTo>
                  <a:pt x="3549071" y="335910"/>
                </a:lnTo>
                <a:close/>
                <a:moveTo>
                  <a:pt x="440978" y="335910"/>
                </a:moveTo>
                <a:lnTo>
                  <a:pt x="440978" y="484366"/>
                </a:lnTo>
                <a:lnTo>
                  <a:pt x="586796" y="484366"/>
                </a:lnTo>
                <a:lnTo>
                  <a:pt x="586796" y="335910"/>
                </a:lnTo>
                <a:close/>
                <a:moveTo>
                  <a:pt x="2564121" y="334738"/>
                </a:moveTo>
                <a:lnTo>
                  <a:pt x="2564121" y="356909"/>
                </a:lnTo>
                <a:lnTo>
                  <a:pt x="2698904" y="356909"/>
                </a:lnTo>
                <a:lnTo>
                  <a:pt x="2698904" y="334738"/>
                </a:lnTo>
                <a:close/>
                <a:moveTo>
                  <a:pt x="3830458" y="334347"/>
                </a:moveTo>
                <a:lnTo>
                  <a:pt x="3830458" y="373122"/>
                </a:lnTo>
                <a:lnTo>
                  <a:pt x="3960943" y="373122"/>
                </a:lnTo>
                <a:lnTo>
                  <a:pt x="3960943" y="334347"/>
                </a:lnTo>
                <a:close/>
                <a:moveTo>
                  <a:pt x="2744469" y="334152"/>
                </a:moveTo>
                <a:lnTo>
                  <a:pt x="2812055" y="334152"/>
                </a:lnTo>
                <a:lnTo>
                  <a:pt x="2812055" y="343528"/>
                </a:lnTo>
                <a:lnTo>
                  <a:pt x="2783829" y="343528"/>
                </a:lnTo>
                <a:lnTo>
                  <a:pt x="2783829" y="398320"/>
                </a:lnTo>
                <a:lnTo>
                  <a:pt x="2809418" y="398320"/>
                </a:lnTo>
                <a:lnTo>
                  <a:pt x="2809418" y="407598"/>
                </a:lnTo>
                <a:lnTo>
                  <a:pt x="2783829" y="407598"/>
                </a:lnTo>
                <a:lnTo>
                  <a:pt x="2783829" y="462195"/>
                </a:lnTo>
                <a:cubicBezTo>
                  <a:pt x="2796461" y="460112"/>
                  <a:pt x="2806195" y="458516"/>
                  <a:pt x="2813032" y="457409"/>
                </a:cubicBezTo>
                <a:cubicBezTo>
                  <a:pt x="2813097" y="460730"/>
                  <a:pt x="2813292" y="464181"/>
                  <a:pt x="2813618" y="467762"/>
                </a:cubicBezTo>
                <a:cubicBezTo>
                  <a:pt x="2785685" y="471864"/>
                  <a:pt x="2762700" y="475543"/>
                  <a:pt x="2744664" y="478799"/>
                </a:cubicBezTo>
                <a:lnTo>
                  <a:pt x="2742222" y="467958"/>
                </a:lnTo>
                <a:cubicBezTo>
                  <a:pt x="2744306" y="467762"/>
                  <a:pt x="2749385" y="467079"/>
                  <a:pt x="2757458" y="465907"/>
                </a:cubicBezTo>
                <a:cubicBezTo>
                  <a:pt x="2764230" y="464995"/>
                  <a:pt x="2769472" y="464279"/>
                  <a:pt x="2773183" y="463758"/>
                </a:cubicBezTo>
                <a:lnTo>
                  <a:pt x="2773183" y="407598"/>
                </a:lnTo>
                <a:lnTo>
                  <a:pt x="2746813" y="407598"/>
                </a:lnTo>
                <a:lnTo>
                  <a:pt x="2746813" y="398320"/>
                </a:lnTo>
                <a:lnTo>
                  <a:pt x="2773183" y="398320"/>
                </a:lnTo>
                <a:lnTo>
                  <a:pt x="2773183" y="343528"/>
                </a:lnTo>
                <a:lnTo>
                  <a:pt x="2744469" y="343528"/>
                </a:lnTo>
                <a:close/>
                <a:moveTo>
                  <a:pt x="4652008" y="333956"/>
                </a:moveTo>
                <a:lnTo>
                  <a:pt x="4706409" y="333956"/>
                </a:lnTo>
                <a:lnTo>
                  <a:pt x="4706409" y="343919"/>
                </a:lnTo>
                <a:lnTo>
                  <a:pt x="4664217" y="394316"/>
                </a:lnTo>
                <a:lnTo>
                  <a:pt x="4704261" y="394316"/>
                </a:lnTo>
                <a:lnTo>
                  <a:pt x="4704261" y="403594"/>
                </a:lnTo>
                <a:cubicBezTo>
                  <a:pt x="4701200" y="430876"/>
                  <a:pt x="4695796" y="451387"/>
                  <a:pt x="4688048" y="465125"/>
                </a:cubicBezTo>
                <a:cubicBezTo>
                  <a:pt x="4701656" y="479059"/>
                  <a:pt x="4724934" y="486222"/>
                  <a:pt x="4757881" y="486612"/>
                </a:cubicBezTo>
                <a:cubicBezTo>
                  <a:pt x="4765564" y="486808"/>
                  <a:pt x="4776145" y="486905"/>
                  <a:pt x="4789623" y="486905"/>
                </a:cubicBezTo>
                <a:cubicBezTo>
                  <a:pt x="4803231" y="486970"/>
                  <a:pt x="4818826" y="486938"/>
                  <a:pt x="4836406" y="486808"/>
                </a:cubicBezTo>
                <a:cubicBezTo>
                  <a:pt x="4835234" y="489282"/>
                  <a:pt x="4834127" y="492668"/>
                  <a:pt x="4833085" y="496965"/>
                </a:cubicBezTo>
                <a:cubicBezTo>
                  <a:pt x="4805934" y="496965"/>
                  <a:pt x="4780377" y="496705"/>
                  <a:pt x="4756416" y="496184"/>
                </a:cubicBezTo>
                <a:cubicBezTo>
                  <a:pt x="4722622" y="495728"/>
                  <a:pt x="4698042" y="488338"/>
                  <a:pt x="4682676" y="474013"/>
                </a:cubicBezTo>
                <a:cubicBezTo>
                  <a:pt x="4676425" y="482999"/>
                  <a:pt x="4666951" y="492993"/>
                  <a:pt x="4654254" y="503997"/>
                </a:cubicBezTo>
                <a:cubicBezTo>
                  <a:pt x="4652887" y="502304"/>
                  <a:pt x="4650478" y="499700"/>
                  <a:pt x="4647027" y="496184"/>
                </a:cubicBezTo>
                <a:cubicBezTo>
                  <a:pt x="4659724" y="485440"/>
                  <a:pt x="4669133" y="475446"/>
                  <a:pt x="4675253" y="466200"/>
                </a:cubicBezTo>
                <a:cubicBezTo>
                  <a:pt x="4666463" y="455456"/>
                  <a:pt x="4658780" y="440708"/>
                  <a:pt x="4652203" y="421956"/>
                </a:cubicBezTo>
                <a:lnTo>
                  <a:pt x="4661189" y="418147"/>
                </a:lnTo>
                <a:cubicBezTo>
                  <a:pt x="4667375" y="434946"/>
                  <a:pt x="4673918" y="447805"/>
                  <a:pt x="4680820" y="456726"/>
                </a:cubicBezTo>
                <a:cubicBezTo>
                  <a:pt x="4687332" y="444029"/>
                  <a:pt x="4691792" y="426318"/>
                  <a:pt x="4694201" y="403594"/>
                </a:cubicBezTo>
                <a:lnTo>
                  <a:pt x="4653668" y="403594"/>
                </a:lnTo>
                <a:lnTo>
                  <a:pt x="4653668" y="391776"/>
                </a:lnTo>
                <a:lnTo>
                  <a:pt x="4694396" y="343137"/>
                </a:lnTo>
                <a:lnTo>
                  <a:pt x="4652008" y="343137"/>
                </a:lnTo>
                <a:close/>
                <a:moveTo>
                  <a:pt x="1660" y="331710"/>
                </a:moveTo>
                <a:lnTo>
                  <a:pt x="187426" y="331710"/>
                </a:lnTo>
                <a:lnTo>
                  <a:pt x="187426" y="342551"/>
                </a:lnTo>
                <a:lnTo>
                  <a:pt x="91222" y="342551"/>
                </a:lnTo>
                <a:lnTo>
                  <a:pt x="91222" y="502728"/>
                </a:lnTo>
                <a:lnTo>
                  <a:pt x="79600" y="502728"/>
                </a:lnTo>
                <a:lnTo>
                  <a:pt x="79600" y="342551"/>
                </a:lnTo>
                <a:lnTo>
                  <a:pt x="1660" y="342551"/>
                </a:lnTo>
                <a:close/>
                <a:moveTo>
                  <a:pt x="2959976" y="331515"/>
                </a:moveTo>
                <a:lnTo>
                  <a:pt x="3129626" y="331515"/>
                </a:lnTo>
                <a:lnTo>
                  <a:pt x="3129626" y="344993"/>
                </a:lnTo>
                <a:lnTo>
                  <a:pt x="3057156" y="393534"/>
                </a:lnTo>
                <a:lnTo>
                  <a:pt x="3057156" y="467372"/>
                </a:lnTo>
                <a:cubicBezTo>
                  <a:pt x="3058003" y="489314"/>
                  <a:pt x="3047683" y="500058"/>
                  <a:pt x="3026196" y="499602"/>
                </a:cubicBezTo>
                <a:cubicBezTo>
                  <a:pt x="3021247" y="499667"/>
                  <a:pt x="3016657" y="499732"/>
                  <a:pt x="3012424" y="499798"/>
                </a:cubicBezTo>
                <a:cubicBezTo>
                  <a:pt x="3010341" y="499798"/>
                  <a:pt x="3008094" y="499798"/>
                  <a:pt x="3005685" y="499798"/>
                </a:cubicBezTo>
                <a:cubicBezTo>
                  <a:pt x="3003602" y="499798"/>
                  <a:pt x="3000379" y="499798"/>
                  <a:pt x="2996016" y="499798"/>
                </a:cubicBezTo>
                <a:cubicBezTo>
                  <a:pt x="2995495" y="495435"/>
                  <a:pt x="2994746" y="491040"/>
                  <a:pt x="2993770" y="486612"/>
                </a:cubicBezTo>
                <a:cubicBezTo>
                  <a:pt x="3002885" y="487133"/>
                  <a:pt x="3013075" y="487394"/>
                  <a:pt x="3024340" y="487394"/>
                </a:cubicBezTo>
                <a:cubicBezTo>
                  <a:pt x="3032414" y="487459"/>
                  <a:pt x="3037948" y="485994"/>
                  <a:pt x="3040944" y="482999"/>
                </a:cubicBezTo>
                <a:cubicBezTo>
                  <a:pt x="3044134" y="480199"/>
                  <a:pt x="3045697" y="474990"/>
                  <a:pt x="3045632" y="467372"/>
                </a:cubicBezTo>
                <a:lnTo>
                  <a:pt x="3045632" y="387576"/>
                </a:lnTo>
                <a:lnTo>
                  <a:pt x="3114195" y="342356"/>
                </a:lnTo>
                <a:lnTo>
                  <a:pt x="2959976" y="342356"/>
                </a:lnTo>
                <a:close/>
                <a:moveTo>
                  <a:pt x="2254457" y="329561"/>
                </a:moveTo>
                <a:cubicBezTo>
                  <a:pt x="2267218" y="338872"/>
                  <a:pt x="2276009" y="345612"/>
                  <a:pt x="2280827" y="349779"/>
                </a:cubicBezTo>
                <a:lnTo>
                  <a:pt x="2273697" y="357592"/>
                </a:lnTo>
                <a:cubicBezTo>
                  <a:pt x="2266795" y="351407"/>
                  <a:pt x="2258135" y="344472"/>
                  <a:pt x="2247718" y="336789"/>
                </a:cubicBezTo>
                <a:close/>
                <a:moveTo>
                  <a:pt x="845818" y="328780"/>
                </a:moveTo>
                <a:lnTo>
                  <a:pt x="1018495" y="328780"/>
                </a:lnTo>
                <a:lnTo>
                  <a:pt x="1018495" y="339133"/>
                </a:lnTo>
                <a:lnTo>
                  <a:pt x="919265" y="339133"/>
                </a:lnTo>
                <a:lnTo>
                  <a:pt x="909791" y="393534"/>
                </a:lnTo>
                <a:lnTo>
                  <a:pt x="994664" y="393534"/>
                </a:lnTo>
                <a:lnTo>
                  <a:pt x="994664" y="483194"/>
                </a:lnTo>
                <a:lnTo>
                  <a:pt x="1027676" y="483194"/>
                </a:lnTo>
                <a:lnTo>
                  <a:pt x="1027676" y="493547"/>
                </a:lnTo>
                <a:lnTo>
                  <a:pt x="838786" y="493547"/>
                </a:lnTo>
                <a:lnTo>
                  <a:pt x="838786" y="483194"/>
                </a:lnTo>
                <a:lnTo>
                  <a:pt x="883225" y="483194"/>
                </a:lnTo>
                <a:lnTo>
                  <a:pt x="896801" y="403789"/>
                </a:lnTo>
                <a:lnTo>
                  <a:pt x="850994" y="403789"/>
                </a:lnTo>
                <a:lnTo>
                  <a:pt x="850994" y="393534"/>
                </a:lnTo>
                <a:lnTo>
                  <a:pt x="898461" y="393534"/>
                </a:lnTo>
                <a:lnTo>
                  <a:pt x="907837" y="339133"/>
                </a:lnTo>
                <a:lnTo>
                  <a:pt x="845818" y="339133"/>
                </a:lnTo>
                <a:close/>
                <a:moveTo>
                  <a:pt x="4441091" y="327706"/>
                </a:moveTo>
                <a:lnTo>
                  <a:pt x="4624903" y="327706"/>
                </a:lnTo>
                <a:lnTo>
                  <a:pt x="4624903" y="337766"/>
                </a:lnTo>
                <a:lnTo>
                  <a:pt x="4535243" y="337766"/>
                </a:lnTo>
                <a:lnTo>
                  <a:pt x="4524109" y="367945"/>
                </a:lnTo>
                <a:lnTo>
                  <a:pt x="4613866" y="367945"/>
                </a:lnTo>
                <a:lnTo>
                  <a:pt x="4613866" y="504388"/>
                </a:lnTo>
                <a:lnTo>
                  <a:pt x="4603513" y="504388"/>
                </a:lnTo>
                <a:lnTo>
                  <a:pt x="4603513" y="492375"/>
                </a:lnTo>
                <a:lnTo>
                  <a:pt x="4461894" y="492375"/>
                </a:lnTo>
                <a:lnTo>
                  <a:pt x="4461894" y="504388"/>
                </a:lnTo>
                <a:lnTo>
                  <a:pt x="4451444" y="504388"/>
                </a:lnTo>
                <a:lnTo>
                  <a:pt x="4451444" y="367945"/>
                </a:lnTo>
                <a:lnTo>
                  <a:pt x="4513072" y="367945"/>
                </a:lnTo>
                <a:lnTo>
                  <a:pt x="4523523" y="337766"/>
                </a:lnTo>
                <a:lnTo>
                  <a:pt x="4441091" y="337766"/>
                </a:lnTo>
                <a:close/>
                <a:moveTo>
                  <a:pt x="3392801" y="326338"/>
                </a:moveTo>
                <a:lnTo>
                  <a:pt x="3559423" y="326338"/>
                </a:lnTo>
                <a:lnTo>
                  <a:pt x="3559423" y="504388"/>
                </a:lnTo>
                <a:lnTo>
                  <a:pt x="3549071" y="504388"/>
                </a:lnTo>
                <a:lnTo>
                  <a:pt x="3549071" y="493937"/>
                </a:lnTo>
                <a:lnTo>
                  <a:pt x="3403252" y="493937"/>
                </a:lnTo>
                <a:lnTo>
                  <a:pt x="3403252" y="504388"/>
                </a:lnTo>
                <a:lnTo>
                  <a:pt x="3392801" y="504388"/>
                </a:lnTo>
                <a:close/>
                <a:moveTo>
                  <a:pt x="430527" y="326338"/>
                </a:moveTo>
                <a:lnTo>
                  <a:pt x="597149" y="326338"/>
                </a:lnTo>
                <a:lnTo>
                  <a:pt x="597149" y="504388"/>
                </a:lnTo>
                <a:lnTo>
                  <a:pt x="586796" y="504388"/>
                </a:lnTo>
                <a:lnTo>
                  <a:pt x="586796" y="493937"/>
                </a:lnTo>
                <a:lnTo>
                  <a:pt x="440978" y="493937"/>
                </a:lnTo>
                <a:lnTo>
                  <a:pt x="440978" y="504388"/>
                </a:lnTo>
                <a:lnTo>
                  <a:pt x="430527" y="504388"/>
                </a:lnTo>
                <a:close/>
                <a:moveTo>
                  <a:pt x="4939595" y="326143"/>
                </a:moveTo>
                <a:lnTo>
                  <a:pt x="5016753" y="326143"/>
                </a:lnTo>
                <a:lnTo>
                  <a:pt x="5016753" y="363159"/>
                </a:lnTo>
                <a:cubicBezTo>
                  <a:pt x="5016232" y="370973"/>
                  <a:pt x="5020172" y="374652"/>
                  <a:pt x="5028571" y="374196"/>
                </a:cubicBezTo>
                <a:lnTo>
                  <a:pt x="5047226" y="374196"/>
                </a:lnTo>
                <a:lnTo>
                  <a:pt x="5045565" y="384549"/>
                </a:lnTo>
                <a:lnTo>
                  <a:pt x="5026032" y="384549"/>
                </a:lnTo>
                <a:cubicBezTo>
                  <a:pt x="5012554" y="384809"/>
                  <a:pt x="5005945" y="378884"/>
                  <a:pt x="5006205" y="366773"/>
                </a:cubicBezTo>
                <a:lnTo>
                  <a:pt x="5006205" y="336105"/>
                </a:lnTo>
                <a:lnTo>
                  <a:pt x="4950143" y="336105"/>
                </a:lnTo>
                <a:lnTo>
                  <a:pt x="4950143" y="343919"/>
                </a:lnTo>
                <a:cubicBezTo>
                  <a:pt x="4950274" y="345481"/>
                  <a:pt x="4950339" y="347337"/>
                  <a:pt x="4950339" y="349486"/>
                </a:cubicBezTo>
                <a:cubicBezTo>
                  <a:pt x="4950339" y="369996"/>
                  <a:pt x="4940149" y="384809"/>
                  <a:pt x="4919768" y="393925"/>
                </a:cubicBezTo>
                <a:cubicBezTo>
                  <a:pt x="4917099" y="390539"/>
                  <a:pt x="4914429" y="387609"/>
                  <a:pt x="4911760" y="385135"/>
                </a:cubicBezTo>
                <a:cubicBezTo>
                  <a:pt x="4923089" y="380121"/>
                  <a:pt x="4930512" y="374880"/>
                  <a:pt x="4934028" y="369410"/>
                </a:cubicBezTo>
                <a:cubicBezTo>
                  <a:pt x="4937870" y="364071"/>
                  <a:pt x="4939725" y="355639"/>
                  <a:pt x="4939595" y="344114"/>
                </a:cubicBezTo>
                <a:close/>
                <a:moveTo>
                  <a:pt x="2819869" y="325948"/>
                </a:moveTo>
                <a:lnTo>
                  <a:pt x="2916658" y="325948"/>
                </a:lnTo>
                <a:lnTo>
                  <a:pt x="2916658" y="439536"/>
                </a:lnTo>
                <a:lnTo>
                  <a:pt x="2906012" y="439536"/>
                </a:lnTo>
                <a:lnTo>
                  <a:pt x="2906012" y="335910"/>
                </a:lnTo>
                <a:lnTo>
                  <a:pt x="2830417" y="335910"/>
                </a:lnTo>
                <a:lnTo>
                  <a:pt x="2830417" y="440806"/>
                </a:lnTo>
                <a:lnTo>
                  <a:pt x="2819869" y="440806"/>
                </a:lnTo>
                <a:close/>
                <a:moveTo>
                  <a:pt x="2553866" y="325752"/>
                </a:moveTo>
                <a:lnTo>
                  <a:pt x="2708866" y="325752"/>
                </a:lnTo>
                <a:lnTo>
                  <a:pt x="2708866" y="365992"/>
                </a:lnTo>
                <a:lnTo>
                  <a:pt x="2564121" y="365992"/>
                </a:lnTo>
                <a:lnTo>
                  <a:pt x="2564121" y="393730"/>
                </a:lnTo>
                <a:cubicBezTo>
                  <a:pt x="2564121" y="406882"/>
                  <a:pt x="2563894" y="417821"/>
                  <a:pt x="2563438" y="426546"/>
                </a:cubicBezTo>
                <a:lnTo>
                  <a:pt x="2608268" y="426546"/>
                </a:lnTo>
                <a:lnTo>
                  <a:pt x="2608268" y="400957"/>
                </a:lnTo>
                <a:lnTo>
                  <a:pt x="2576330" y="400957"/>
                </a:lnTo>
                <a:lnTo>
                  <a:pt x="2576330" y="391972"/>
                </a:lnTo>
                <a:lnTo>
                  <a:pt x="2608268" y="391972"/>
                </a:lnTo>
                <a:lnTo>
                  <a:pt x="2608268" y="374977"/>
                </a:lnTo>
                <a:lnTo>
                  <a:pt x="2618523" y="374977"/>
                </a:lnTo>
                <a:lnTo>
                  <a:pt x="2618523" y="391972"/>
                </a:lnTo>
                <a:lnTo>
                  <a:pt x="2662669" y="391972"/>
                </a:lnTo>
                <a:lnTo>
                  <a:pt x="2662669" y="374977"/>
                </a:lnTo>
                <a:lnTo>
                  <a:pt x="2672924" y="374977"/>
                </a:lnTo>
                <a:lnTo>
                  <a:pt x="2672924" y="391972"/>
                </a:lnTo>
                <a:lnTo>
                  <a:pt x="2709745" y="391972"/>
                </a:lnTo>
                <a:lnTo>
                  <a:pt x="2709745" y="400957"/>
                </a:lnTo>
                <a:lnTo>
                  <a:pt x="2672924" y="400957"/>
                </a:lnTo>
                <a:lnTo>
                  <a:pt x="2672924" y="426546"/>
                </a:lnTo>
                <a:lnTo>
                  <a:pt x="2718926" y="426546"/>
                </a:lnTo>
                <a:lnTo>
                  <a:pt x="2718926" y="435532"/>
                </a:lnTo>
                <a:lnTo>
                  <a:pt x="2635322" y="435532"/>
                </a:lnTo>
                <a:cubicBezTo>
                  <a:pt x="2642679" y="447643"/>
                  <a:pt x="2650525" y="457116"/>
                  <a:pt x="2658860" y="463953"/>
                </a:cubicBezTo>
                <a:cubicBezTo>
                  <a:pt x="2682170" y="453145"/>
                  <a:pt x="2695713" y="446601"/>
                  <a:pt x="2699490" y="444322"/>
                </a:cubicBezTo>
                <a:lnTo>
                  <a:pt x="2705057" y="452917"/>
                </a:lnTo>
                <a:cubicBezTo>
                  <a:pt x="2696267" y="457409"/>
                  <a:pt x="2683798" y="463237"/>
                  <a:pt x="2667650" y="470399"/>
                </a:cubicBezTo>
                <a:cubicBezTo>
                  <a:pt x="2679696" y="478278"/>
                  <a:pt x="2697504" y="484919"/>
                  <a:pt x="2721075" y="490324"/>
                </a:cubicBezTo>
                <a:cubicBezTo>
                  <a:pt x="2718275" y="493775"/>
                  <a:pt x="2716224" y="496933"/>
                  <a:pt x="2714922" y="499798"/>
                </a:cubicBezTo>
                <a:cubicBezTo>
                  <a:pt x="2668431" y="489054"/>
                  <a:pt x="2638284" y="467632"/>
                  <a:pt x="2624481" y="435532"/>
                </a:cubicBezTo>
                <a:lnTo>
                  <a:pt x="2600845" y="435532"/>
                </a:lnTo>
                <a:lnTo>
                  <a:pt x="2600845" y="489738"/>
                </a:lnTo>
                <a:lnTo>
                  <a:pt x="2639326" y="477334"/>
                </a:lnTo>
                <a:cubicBezTo>
                  <a:pt x="2639261" y="478245"/>
                  <a:pt x="2639228" y="479808"/>
                  <a:pt x="2639228" y="482022"/>
                </a:cubicBezTo>
                <a:cubicBezTo>
                  <a:pt x="2639228" y="484496"/>
                  <a:pt x="2639261" y="486482"/>
                  <a:pt x="2639326" y="487980"/>
                </a:cubicBezTo>
                <a:cubicBezTo>
                  <a:pt x="2626043" y="491756"/>
                  <a:pt x="2614779" y="495500"/>
                  <a:pt x="2605533" y="499212"/>
                </a:cubicBezTo>
                <a:cubicBezTo>
                  <a:pt x="2601301" y="500904"/>
                  <a:pt x="2597101" y="502760"/>
                  <a:pt x="2592934" y="504779"/>
                </a:cubicBezTo>
                <a:lnTo>
                  <a:pt x="2586292" y="495988"/>
                </a:lnTo>
                <a:cubicBezTo>
                  <a:pt x="2589352" y="493189"/>
                  <a:pt x="2590817" y="487915"/>
                  <a:pt x="2590687" y="480166"/>
                </a:cubicBezTo>
                <a:lnTo>
                  <a:pt x="2590687" y="435532"/>
                </a:lnTo>
                <a:lnTo>
                  <a:pt x="2562852" y="435532"/>
                </a:lnTo>
                <a:cubicBezTo>
                  <a:pt x="2561680" y="462097"/>
                  <a:pt x="2554810" y="484724"/>
                  <a:pt x="2542244" y="503411"/>
                </a:cubicBezTo>
                <a:cubicBezTo>
                  <a:pt x="2539965" y="501197"/>
                  <a:pt x="2537100" y="498853"/>
                  <a:pt x="2533649" y="496379"/>
                </a:cubicBezTo>
                <a:cubicBezTo>
                  <a:pt x="2542113" y="482966"/>
                  <a:pt x="2547550" y="470204"/>
                  <a:pt x="2549960" y="458093"/>
                </a:cubicBezTo>
                <a:cubicBezTo>
                  <a:pt x="2552694" y="446112"/>
                  <a:pt x="2553996" y="427197"/>
                  <a:pt x="2553866" y="401348"/>
                </a:cubicBezTo>
                <a:close/>
                <a:moveTo>
                  <a:pt x="3819715" y="324580"/>
                </a:moveTo>
                <a:lnTo>
                  <a:pt x="3971687" y="324580"/>
                </a:lnTo>
                <a:lnTo>
                  <a:pt x="3971687" y="382986"/>
                </a:lnTo>
                <a:lnTo>
                  <a:pt x="3911718" y="382986"/>
                </a:lnTo>
                <a:cubicBezTo>
                  <a:pt x="3912890" y="397311"/>
                  <a:pt x="3914746" y="410431"/>
                  <a:pt x="3917285" y="422346"/>
                </a:cubicBezTo>
                <a:lnTo>
                  <a:pt x="3987118" y="422346"/>
                </a:lnTo>
                <a:lnTo>
                  <a:pt x="3987118" y="432406"/>
                </a:lnTo>
                <a:lnTo>
                  <a:pt x="3919727" y="432406"/>
                </a:lnTo>
                <a:cubicBezTo>
                  <a:pt x="3925197" y="452721"/>
                  <a:pt x="3933075" y="468641"/>
                  <a:pt x="3943363" y="480166"/>
                </a:cubicBezTo>
                <a:cubicBezTo>
                  <a:pt x="3950265" y="487849"/>
                  <a:pt x="3956255" y="491593"/>
                  <a:pt x="3961334" y="491398"/>
                </a:cubicBezTo>
                <a:cubicBezTo>
                  <a:pt x="3966673" y="491593"/>
                  <a:pt x="3970352" y="487849"/>
                  <a:pt x="3972370" y="480166"/>
                </a:cubicBezTo>
                <a:cubicBezTo>
                  <a:pt x="3974324" y="472743"/>
                  <a:pt x="3976179" y="463074"/>
                  <a:pt x="3977937" y="451159"/>
                </a:cubicBezTo>
                <a:cubicBezTo>
                  <a:pt x="3981193" y="452526"/>
                  <a:pt x="3984514" y="453731"/>
                  <a:pt x="3987900" y="454772"/>
                </a:cubicBezTo>
                <a:cubicBezTo>
                  <a:pt x="3986077" y="465646"/>
                  <a:pt x="3984025" y="475446"/>
                  <a:pt x="3981747" y="484171"/>
                </a:cubicBezTo>
                <a:cubicBezTo>
                  <a:pt x="3978296" y="496281"/>
                  <a:pt x="3971882" y="502565"/>
                  <a:pt x="3962506" y="503021"/>
                </a:cubicBezTo>
                <a:cubicBezTo>
                  <a:pt x="3952999" y="503216"/>
                  <a:pt x="3944144" y="498398"/>
                  <a:pt x="3935940" y="488566"/>
                </a:cubicBezTo>
                <a:cubicBezTo>
                  <a:pt x="3923504" y="474241"/>
                  <a:pt x="3914420" y="455521"/>
                  <a:pt x="3908691" y="432406"/>
                </a:cubicBezTo>
                <a:lnTo>
                  <a:pt x="3830458" y="432406"/>
                </a:lnTo>
                <a:lnTo>
                  <a:pt x="3830458" y="488956"/>
                </a:lnTo>
                <a:cubicBezTo>
                  <a:pt x="3842829" y="484138"/>
                  <a:pt x="3859303" y="477952"/>
                  <a:pt x="3879878" y="470399"/>
                </a:cubicBezTo>
                <a:cubicBezTo>
                  <a:pt x="3879878" y="473590"/>
                  <a:pt x="3879878" y="475934"/>
                  <a:pt x="3879878" y="477431"/>
                </a:cubicBezTo>
                <a:cubicBezTo>
                  <a:pt x="3879943" y="479255"/>
                  <a:pt x="3880009" y="480850"/>
                  <a:pt x="3880074" y="482217"/>
                </a:cubicBezTo>
                <a:cubicBezTo>
                  <a:pt x="3865098" y="487036"/>
                  <a:pt x="3849764" y="492635"/>
                  <a:pt x="3834072" y="499016"/>
                </a:cubicBezTo>
                <a:cubicBezTo>
                  <a:pt x="3829123" y="500904"/>
                  <a:pt x="3824989" y="502890"/>
                  <a:pt x="3821668" y="504974"/>
                </a:cubicBezTo>
                <a:lnTo>
                  <a:pt x="3815124" y="495988"/>
                </a:lnTo>
                <a:cubicBezTo>
                  <a:pt x="3818380" y="493058"/>
                  <a:pt x="3819910" y="489054"/>
                  <a:pt x="3819715" y="483975"/>
                </a:cubicBezTo>
                <a:close/>
                <a:moveTo>
                  <a:pt x="4880603" y="321748"/>
                </a:moveTo>
                <a:cubicBezTo>
                  <a:pt x="4888026" y="328975"/>
                  <a:pt x="4897891" y="339035"/>
                  <a:pt x="4910197" y="351927"/>
                </a:cubicBezTo>
                <a:lnTo>
                  <a:pt x="4901602" y="359546"/>
                </a:lnTo>
                <a:cubicBezTo>
                  <a:pt x="4890859" y="347500"/>
                  <a:pt x="4881124" y="337180"/>
                  <a:pt x="4872399" y="328585"/>
                </a:cubicBezTo>
                <a:close/>
                <a:moveTo>
                  <a:pt x="2036703" y="321748"/>
                </a:moveTo>
                <a:cubicBezTo>
                  <a:pt x="2047121" y="327999"/>
                  <a:pt x="2056985" y="334477"/>
                  <a:pt x="2066296" y="341184"/>
                </a:cubicBezTo>
                <a:lnTo>
                  <a:pt x="2059948" y="348997"/>
                </a:lnTo>
                <a:cubicBezTo>
                  <a:pt x="2050897" y="342226"/>
                  <a:pt x="2041098" y="335552"/>
                  <a:pt x="2030549" y="328975"/>
                </a:cubicBezTo>
                <a:close/>
                <a:moveTo>
                  <a:pt x="647304" y="320771"/>
                </a:moveTo>
                <a:cubicBezTo>
                  <a:pt x="654467" y="329496"/>
                  <a:pt x="663127" y="340891"/>
                  <a:pt x="673284" y="354955"/>
                </a:cubicBezTo>
                <a:lnTo>
                  <a:pt x="663517" y="361108"/>
                </a:lnTo>
                <a:cubicBezTo>
                  <a:pt x="654988" y="348477"/>
                  <a:pt x="646653" y="336887"/>
                  <a:pt x="638514" y="326338"/>
                </a:cubicBezTo>
                <a:close/>
                <a:moveTo>
                  <a:pt x="3680193" y="319111"/>
                </a:moveTo>
                <a:lnTo>
                  <a:pt x="3691718" y="319111"/>
                </a:lnTo>
                <a:cubicBezTo>
                  <a:pt x="3691653" y="321194"/>
                  <a:pt x="3691555" y="324190"/>
                  <a:pt x="3691425" y="328096"/>
                </a:cubicBezTo>
                <a:cubicBezTo>
                  <a:pt x="3691164" y="337473"/>
                  <a:pt x="3690871" y="344440"/>
                  <a:pt x="3690546" y="348997"/>
                </a:cubicBezTo>
                <a:cubicBezTo>
                  <a:pt x="3698489" y="421077"/>
                  <a:pt x="3727823" y="468055"/>
                  <a:pt x="3778545" y="489933"/>
                </a:cubicBezTo>
                <a:cubicBezTo>
                  <a:pt x="3775875" y="492798"/>
                  <a:pt x="3773271" y="496086"/>
                  <a:pt x="3770732" y="499798"/>
                </a:cubicBezTo>
                <a:cubicBezTo>
                  <a:pt x="3720725" y="473687"/>
                  <a:pt x="3692532" y="432146"/>
                  <a:pt x="3686151" y="375173"/>
                </a:cubicBezTo>
                <a:cubicBezTo>
                  <a:pt x="3679053" y="431039"/>
                  <a:pt x="3650599" y="473362"/>
                  <a:pt x="3600788" y="502142"/>
                </a:cubicBezTo>
                <a:cubicBezTo>
                  <a:pt x="3597272" y="498235"/>
                  <a:pt x="3594538" y="495240"/>
                  <a:pt x="3592584" y="493156"/>
                </a:cubicBezTo>
                <a:cubicBezTo>
                  <a:pt x="3642525" y="464442"/>
                  <a:pt x="3670784" y="422574"/>
                  <a:pt x="3677360" y="367554"/>
                </a:cubicBezTo>
                <a:cubicBezTo>
                  <a:pt x="3678467" y="360783"/>
                  <a:pt x="3679216" y="353848"/>
                  <a:pt x="3679607" y="346751"/>
                </a:cubicBezTo>
                <a:cubicBezTo>
                  <a:pt x="3679998" y="340240"/>
                  <a:pt x="3680193" y="331026"/>
                  <a:pt x="3680193" y="319111"/>
                </a:cubicBezTo>
                <a:close/>
                <a:moveTo>
                  <a:pt x="1519250" y="317939"/>
                </a:moveTo>
                <a:lnTo>
                  <a:pt x="1529994" y="320576"/>
                </a:lnTo>
                <a:cubicBezTo>
                  <a:pt x="1524525" y="337180"/>
                  <a:pt x="1519250" y="351374"/>
                  <a:pt x="1514172" y="363159"/>
                </a:cubicBezTo>
                <a:lnTo>
                  <a:pt x="1514172" y="504388"/>
                </a:lnTo>
                <a:lnTo>
                  <a:pt x="1503623" y="504388"/>
                </a:lnTo>
                <a:lnTo>
                  <a:pt x="1503623" y="386111"/>
                </a:lnTo>
                <a:cubicBezTo>
                  <a:pt x="1496396" y="400501"/>
                  <a:pt x="1488908" y="413133"/>
                  <a:pt x="1481160" y="424007"/>
                </a:cubicBezTo>
                <a:cubicBezTo>
                  <a:pt x="1479597" y="419449"/>
                  <a:pt x="1477872" y="415510"/>
                  <a:pt x="1475983" y="412189"/>
                </a:cubicBezTo>
                <a:cubicBezTo>
                  <a:pt x="1494410" y="384581"/>
                  <a:pt x="1508832" y="353165"/>
                  <a:pt x="1519250" y="317939"/>
                </a:cubicBezTo>
                <a:close/>
                <a:moveTo>
                  <a:pt x="1775779" y="316962"/>
                </a:moveTo>
                <a:lnTo>
                  <a:pt x="1787206" y="316962"/>
                </a:lnTo>
                <a:cubicBezTo>
                  <a:pt x="1787206" y="331026"/>
                  <a:pt x="1786848" y="348835"/>
                  <a:pt x="1786132" y="370387"/>
                </a:cubicBezTo>
                <a:lnTo>
                  <a:pt x="1872373" y="370387"/>
                </a:lnTo>
                <a:lnTo>
                  <a:pt x="1872373" y="381130"/>
                </a:lnTo>
                <a:lnTo>
                  <a:pt x="1786327" y="381130"/>
                </a:lnTo>
                <a:cubicBezTo>
                  <a:pt x="1793945" y="431723"/>
                  <a:pt x="1823213" y="467925"/>
                  <a:pt x="1874131" y="489738"/>
                </a:cubicBezTo>
                <a:cubicBezTo>
                  <a:pt x="1869964" y="495012"/>
                  <a:pt x="1867392" y="498560"/>
                  <a:pt x="1866415" y="500384"/>
                </a:cubicBezTo>
                <a:cubicBezTo>
                  <a:pt x="1817321" y="476748"/>
                  <a:pt x="1788769" y="442792"/>
                  <a:pt x="1780760" y="398515"/>
                </a:cubicBezTo>
                <a:cubicBezTo>
                  <a:pt x="1774574" y="442727"/>
                  <a:pt x="1746446" y="477757"/>
                  <a:pt x="1696374" y="503607"/>
                </a:cubicBezTo>
                <a:cubicBezTo>
                  <a:pt x="1692338" y="498788"/>
                  <a:pt x="1689538" y="495500"/>
                  <a:pt x="1687975" y="493742"/>
                </a:cubicBezTo>
                <a:cubicBezTo>
                  <a:pt x="1741823" y="467046"/>
                  <a:pt x="1770342" y="429509"/>
                  <a:pt x="1773533" y="381130"/>
                </a:cubicBezTo>
                <a:lnTo>
                  <a:pt x="1688756" y="381130"/>
                </a:lnTo>
                <a:lnTo>
                  <a:pt x="1688756" y="370387"/>
                </a:lnTo>
                <a:lnTo>
                  <a:pt x="1774412" y="370387"/>
                </a:lnTo>
                <a:cubicBezTo>
                  <a:pt x="1774932" y="363485"/>
                  <a:pt x="1775291" y="355964"/>
                  <a:pt x="1775486" y="347825"/>
                </a:cubicBezTo>
                <a:cubicBezTo>
                  <a:pt x="1775616" y="343854"/>
                  <a:pt x="1775681" y="339524"/>
                  <a:pt x="1775681" y="334835"/>
                </a:cubicBezTo>
                <a:cubicBezTo>
                  <a:pt x="1775746" y="330733"/>
                  <a:pt x="1775779" y="324776"/>
                  <a:pt x="1775779" y="316962"/>
                </a:cubicBezTo>
                <a:close/>
                <a:moveTo>
                  <a:pt x="1583809" y="316767"/>
                </a:moveTo>
                <a:lnTo>
                  <a:pt x="1594650" y="316767"/>
                </a:lnTo>
                <a:lnTo>
                  <a:pt x="1594650" y="341965"/>
                </a:lnTo>
                <a:lnTo>
                  <a:pt x="1655205" y="341965"/>
                </a:lnTo>
                <a:lnTo>
                  <a:pt x="1655205" y="351927"/>
                </a:lnTo>
                <a:lnTo>
                  <a:pt x="1594650" y="351927"/>
                </a:lnTo>
                <a:lnTo>
                  <a:pt x="1594650" y="377712"/>
                </a:lnTo>
                <a:lnTo>
                  <a:pt x="1647001" y="377712"/>
                </a:lnTo>
                <a:lnTo>
                  <a:pt x="1647001" y="387576"/>
                </a:lnTo>
                <a:lnTo>
                  <a:pt x="1594650" y="387576"/>
                </a:lnTo>
                <a:lnTo>
                  <a:pt x="1594650" y="414338"/>
                </a:lnTo>
                <a:lnTo>
                  <a:pt x="1655791" y="414338"/>
                </a:lnTo>
                <a:cubicBezTo>
                  <a:pt x="1655726" y="429248"/>
                  <a:pt x="1655400" y="443313"/>
                  <a:pt x="1654814" y="456530"/>
                </a:cubicBezTo>
                <a:cubicBezTo>
                  <a:pt x="1654814" y="471181"/>
                  <a:pt x="1646154" y="478538"/>
                  <a:pt x="1628835" y="478603"/>
                </a:cubicBezTo>
                <a:cubicBezTo>
                  <a:pt x="1626425" y="478669"/>
                  <a:pt x="1623625" y="478734"/>
                  <a:pt x="1620435" y="478799"/>
                </a:cubicBezTo>
                <a:cubicBezTo>
                  <a:pt x="1618872" y="478799"/>
                  <a:pt x="1617114" y="478799"/>
                  <a:pt x="1615161" y="478799"/>
                </a:cubicBezTo>
                <a:cubicBezTo>
                  <a:pt x="1613533" y="478799"/>
                  <a:pt x="1611091" y="478799"/>
                  <a:pt x="1607836" y="478799"/>
                </a:cubicBezTo>
                <a:cubicBezTo>
                  <a:pt x="1607380" y="474957"/>
                  <a:pt x="1606631" y="471213"/>
                  <a:pt x="1605589" y="467567"/>
                </a:cubicBezTo>
                <a:cubicBezTo>
                  <a:pt x="1612817" y="467958"/>
                  <a:pt x="1620012" y="468153"/>
                  <a:pt x="1627174" y="468153"/>
                </a:cubicBezTo>
                <a:cubicBezTo>
                  <a:pt x="1638569" y="468544"/>
                  <a:pt x="1644266" y="464409"/>
                  <a:pt x="1644266" y="455749"/>
                </a:cubicBezTo>
                <a:cubicBezTo>
                  <a:pt x="1644787" y="446764"/>
                  <a:pt x="1645048" y="436313"/>
                  <a:pt x="1645048" y="424397"/>
                </a:cubicBezTo>
                <a:lnTo>
                  <a:pt x="1594650" y="424397"/>
                </a:lnTo>
                <a:lnTo>
                  <a:pt x="1594650" y="504193"/>
                </a:lnTo>
                <a:lnTo>
                  <a:pt x="1583809" y="504193"/>
                </a:lnTo>
                <a:lnTo>
                  <a:pt x="1583809" y="424397"/>
                </a:lnTo>
                <a:lnTo>
                  <a:pt x="1527845" y="424397"/>
                </a:lnTo>
                <a:lnTo>
                  <a:pt x="1527845" y="414338"/>
                </a:lnTo>
                <a:lnTo>
                  <a:pt x="1583809" y="414338"/>
                </a:lnTo>
                <a:lnTo>
                  <a:pt x="1583809" y="387576"/>
                </a:lnTo>
                <a:lnTo>
                  <a:pt x="1540054" y="387576"/>
                </a:lnTo>
                <a:lnTo>
                  <a:pt x="1540054" y="377712"/>
                </a:lnTo>
                <a:lnTo>
                  <a:pt x="1583809" y="377712"/>
                </a:lnTo>
                <a:lnTo>
                  <a:pt x="1583809" y="351927"/>
                </a:lnTo>
                <a:lnTo>
                  <a:pt x="1533998" y="351927"/>
                </a:lnTo>
                <a:lnTo>
                  <a:pt x="1533998" y="341965"/>
                </a:lnTo>
                <a:lnTo>
                  <a:pt x="1583809" y="341965"/>
                </a:lnTo>
                <a:close/>
                <a:moveTo>
                  <a:pt x="1383635" y="316767"/>
                </a:moveTo>
                <a:lnTo>
                  <a:pt x="1394281" y="319502"/>
                </a:lnTo>
                <a:cubicBezTo>
                  <a:pt x="1390765" y="329854"/>
                  <a:pt x="1387151" y="339458"/>
                  <a:pt x="1383440" y="348314"/>
                </a:cubicBezTo>
                <a:lnTo>
                  <a:pt x="1448097" y="348314"/>
                </a:lnTo>
                <a:cubicBezTo>
                  <a:pt x="1447315" y="393892"/>
                  <a:pt x="1446111" y="433578"/>
                  <a:pt x="1444483" y="467372"/>
                </a:cubicBezTo>
                <a:cubicBezTo>
                  <a:pt x="1444483" y="489249"/>
                  <a:pt x="1433349" y="500123"/>
                  <a:pt x="1411080" y="499993"/>
                </a:cubicBezTo>
                <a:cubicBezTo>
                  <a:pt x="1407108" y="500123"/>
                  <a:pt x="1402681" y="500221"/>
                  <a:pt x="1397797" y="500286"/>
                </a:cubicBezTo>
                <a:cubicBezTo>
                  <a:pt x="1395453" y="500351"/>
                  <a:pt x="1392881" y="500384"/>
                  <a:pt x="1390082" y="500384"/>
                </a:cubicBezTo>
                <a:cubicBezTo>
                  <a:pt x="1387607" y="500384"/>
                  <a:pt x="1384189" y="500384"/>
                  <a:pt x="1379826" y="500384"/>
                </a:cubicBezTo>
                <a:cubicBezTo>
                  <a:pt x="1379175" y="496607"/>
                  <a:pt x="1378329" y="492928"/>
                  <a:pt x="1377287" y="489347"/>
                </a:cubicBezTo>
                <a:cubicBezTo>
                  <a:pt x="1387510" y="489738"/>
                  <a:pt x="1398155" y="489933"/>
                  <a:pt x="1409225" y="489933"/>
                </a:cubicBezTo>
                <a:cubicBezTo>
                  <a:pt x="1425698" y="490779"/>
                  <a:pt x="1433967" y="482868"/>
                  <a:pt x="1434032" y="466200"/>
                </a:cubicBezTo>
                <a:cubicBezTo>
                  <a:pt x="1435204" y="445168"/>
                  <a:pt x="1436279" y="409226"/>
                  <a:pt x="1437255" y="358374"/>
                </a:cubicBezTo>
                <a:lnTo>
                  <a:pt x="1379240" y="358374"/>
                </a:lnTo>
                <a:cubicBezTo>
                  <a:pt x="1373901" y="371136"/>
                  <a:pt x="1368432" y="382140"/>
                  <a:pt x="1362832" y="391386"/>
                </a:cubicBezTo>
                <a:cubicBezTo>
                  <a:pt x="1360618" y="389627"/>
                  <a:pt x="1357558" y="387674"/>
                  <a:pt x="1353651" y="385525"/>
                </a:cubicBezTo>
                <a:cubicBezTo>
                  <a:pt x="1365567" y="366317"/>
                  <a:pt x="1375562" y="343398"/>
                  <a:pt x="1383635" y="316767"/>
                </a:cubicBezTo>
                <a:close/>
                <a:moveTo>
                  <a:pt x="1304426" y="316767"/>
                </a:moveTo>
                <a:lnTo>
                  <a:pt x="1315268" y="319111"/>
                </a:lnTo>
                <a:cubicBezTo>
                  <a:pt x="1314486" y="321455"/>
                  <a:pt x="1313151" y="325557"/>
                  <a:pt x="1311263" y="331417"/>
                </a:cubicBezTo>
                <a:cubicBezTo>
                  <a:pt x="1308724" y="339426"/>
                  <a:pt x="1306868" y="345188"/>
                  <a:pt x="1305696" y="348704"/>
                </a:cubicBezTo>
                <a:lnTo>
                  <a:pt x="1345447" y="348704"/>
                </a:lnTo>
                <a:lnTo>
                  <a:pt x="1345447" y="500384"/>
                </a:lnTo>
                <a:lnTo>
                  <a:pt x="1335094" y="500384"/>
                </a:lnTo>
                <a:lnTo>
                  <a:pt x="1335094" y="484366"/>
                </a:lnTo>
                <a:lnTo>
                  <a:pt x="1285283" y="484366"/>
                </a:lnTo>
                <a:lnTo>
                  <a:pt x="1285283" y="501751"/>
                </a:lnTo>
                <a:lnTo>
                  <a:pt x="1274833" y="501751"/>
                </a:lnTo>
                <a:lnTo>
                  <a:pt x="1274833" y="348704"/>
                </a:lnTo>
                <a:lnTo>
                  <a:pt x="1295245" y="348704"/>
                </a:lnTo>
                <a:cubicBezTo>
                  <a:pt x="1299087" y="336594"/>
                  <a:pt x="1302147" y="325948"/>
                  <a:pt x="1304426" y="316767"/>
                </a:cubicBezTo>
                <a:close/>
                <a:moveTo>
                  <a:pt x="4760029" y="316376"/>
                </a:moveTo>
                <a:lnTo>
                  <a:pt x="4770089" y="316376"/>
                </a:lnTo>
                <a:lnTo>
                  <a:pt x="4770089" y="334738"/>
                </a:lnTo>
                <a:lnTo>
                  <a:pt x="4817849" y="334738"/>
                </a:lnTo>
                <a:lnTo>
                  <a:pt x="4817849" y="363550"/>
                </a:lnTo>
                <a:lnTo>
                  <a:pt x="4835820" y="363550"/>
                </a:lnTo>
                <a:lnTo>
                  <a:pt x="4835820" y="372340"/>
                </a:lnTo>
                <a:lnTo>
                  <a:pt x="4817849" y="372340"/>
                </a:lnTo>
                <a:lnTo>
                  <a:pt x="4817849" y="402129"/>
                </a:lnTo>
                <a:lnTo>
                  <a:pt x="4770089" y="402129"/>
                </a:lnTo>
                <a:lnTo>
                  <a:pt x="4770089" y="421956"/>
                </a:lnTo>
                <a:lnTo>
                  <a:pt x="4822635" y="421956"/>
                </a:lnTo>
                <a:lnTo>
                  <a:pt x="4822635" y="430746"/>
                </a:lnTo>
                <a:lnTo>
                  <a:pt x="4770089" y="430746"/>
                </a:lnTo>
                <a:lnTo>
                  <a:pt x="4770089" y="450963"/>
                </a:lnTo>
                <a:lnTo>
                  <a:pt x="4828886" y="450963"/>
                </a:lnTo>
                <a:lnTo>
                  <a:pt x="4828886" y="459753"/>
                </a:lnTo>
                <a:lnTo>
                  <a:pt x="4770089" y="459753"/>
                </a:lnTo>
                <a:lnTo>
                  <a:pt x="4770089" y="478213"/>
                </a:lnTo>
                <a:lnTo>
                  <a:pt x="4760029" y="478213"/>
                </a:lnTo>
                <a:lnTo>
                  <a:pt x="4760029" y="459753"/>
                </a:lnTo>
                <a:lnTo>
                  <a:pt x="4709828" y="459753"/>
                </a:lnTo>
                <a:lnTo>
                  <a:pt x="4709828" y="450963"/>
                </a:lnTo>
                <a:lnTo>
                  <a:pt x="4760029" y="450963"/>
                </a:lnTo>
                <a:lnTo>
                  <a:pt x="4760029" y="430746"/>
                </a:lnTo>
                <a:lnTo>
                  <a:pt x="4716469" y="430746"/>
                </a:lnTo>
                <a:lnTo>
                  <a:pt x="4716469" y="421956"/>
                </a:lnTo>
                <a:lnTo>
                  <a:pt x="4760029" y="421956"/>
                </a:lnTo>
                <a:lnTo>
                  <a:pt x="4760029" y="402129"/>
                </a:lnTo>
                <a:lnTo>
                  <a:pt x="4719204" y="402129"/>
                </a:lnTo>
                <a:lnTo>
                  <a:pt x="4719204" y="393339"/>
                </a:lnTo>
                <a:lnTo>
                  <a:pt x="4760029" y="393339"/>
                </a:lnTo>
                <a:lnTo>
                  <a:pt x="4760029" y="372340"/>
                </a:lnTo>
                <a:lnTo>
                  <a:pt x="4709046" y="372340"/>
                </a:lnTo>
                <a:lnTo>
                  <a:pt x="4709046" y="363550"/>
                </a:lnTo>
                <a:lnTo>
                  <a:pt x="4760029" y="363550"/>
                </a:lnTo>
                <a:lnTo>
                  <a:pt x="4760029" y="343528"/>
                </a:lnTo>
                <a:lnTo>
                  <a:pt x="4719204" y="343528"/>
                </a:lnTo>
                <a:lnTo>
                  <a:pt x="4719204" y="334738"/>
                </a:lnTo>
                <a:lnTo>
                  <a:pt x="4760029" y="334738"/>
                </a:lnTo>
                <a:close/>
                <a:moveTo>
                  <a:pt x="2224863" y="316376"/>
                </a:moveTo>
                <a:lnTo>
                  <a:pt x="2235021" y="316376"/>
                </a:lnTo>
                <a:cubicBezTo>
                  <a:pt x="2235021" y="335389"/>
                  <a:pt x="2234630" y="353913"/>
                  <a:pt x="2233849" y="371949"/>
                </a:cubicBezTo>
                <a:lnTo>
                  <a:pt x="2288641" y="371949"/>
                </a:lnTo>
                <a:lnTo>
                  <a:pt x="2288641" y="381326"/>
                </a:lnTo>
                <a:lnTo>
                  <a:pt x="2254261" y="381326"/>
                </a:lnTo>
                <a:lnTo>
                  <a:pt x="2254261" y="477138"/>
                </a:lnTo>
                <a:cubicBezTo>
                  <a:pt x="2253871" y="485798"/>
                  <a:pt x="2257484" y="489868"/>
                  <a:pt x="2265102" y="489347"/>
                </a:cubicBezTo>
                <a:lnTo>
                  <a:pt x="2269498" y="489347"/>
                </a:lnTo>
                <a:cubicBezTo>
                  <a:pt x="2276855" y="489868"/>
                  <a:pt x="2281120" y="485277"/>
                  <a:pt x="2282292" y="475576"/>
                </a:cubicBezTo>
                <a:cubicBezTo>
                  <a:pt x="2283464" y="468023"/>
                  <a:pt x="2284376" y="459298"/>
                  <a:pt x="2285027" y="449401"/>
                </a:cubicBezTo>
                <a:cubicBezTo>
                  <a:pt x="2288738" y="451093"/>
                  <a:pt x="2291961" y="452266"/>
                  <a:pt x="2294696" y="452917"/>
                </a:cubicBezTo>
                <a:cubicBezTo>
                  <a:pt x="2294175" y="460795"/>
                  <a:pt x="2293231" y="469358"/>
                  <a:pt x="2291864" y="478603"/>
                </a:cubicBezTo>
                <a:cubicBezTo>
                  <a:pt x="2290301" y="492928"/>
                  <a:pt x="2282976" y="499798"/>
                  <a:pt x="2269888" y="499212"/>
                </a:cubicBezTo>
                <a:lnTo>
                  <a:pt x="2263247" y="499212"/>
                </a:lnTo>
                <a:cubicBezTo>
                  <a:pt x="2250355" y="499342"/>
                  <a:pt x="2243973" y="492928"/>
                  <a:pt x="2244104" y="479971"/>
                </a:cubicBezTo>
                <a:lnTo>
                  <a:pt x="2244104" y="381326"/>
                </a:lnTo>
                <a:lnTo>
                  <a:pt x="2233263" y="381326"/>
                </a:lnTo>
                <a:cubicBezTo>
                  <a:pt x="2232091" y="433871"/>
                  <a:pt x="2217440" y="474957"/>
                  <a:pt x="2189312" y="504583"/>
                </a:cubicBezTo>
                <a:cubicBezTo>
                  <a:pt x="2187814" y="503086"/>
                  <a:pt x="2184917" y="500677"/>
                  <a:pt x="2180619" y="497356"/>
                </a:cubicBezTo>
                <a:cubicBezTo>
                  <a:pt x="2208552" y="469423"/>
                  <a:pt x="2222845" y="430746"/>
                  <a:pt x="2223496" y="381326"/>
                </a:cubicBezTo>
                <a:lnTo>
                  <a:pt x="2201618" y="381326"/>
                </a:lnTo>
                <a:lnTo>
                  <a:pt x="2201618" y="371949"/>
                </a:lnTo>
                <a:lnTo>
                  <a:pt x="2223886" y="371949"/>
                </a:lnTo>
                <a:cubicBezTo>
                  <a:pt x="2224537" y="353132"/>
                  <a:pt x="2224863" y="334608"/>
                  <a:pt x="2224863" y="316376"/>
                </a:cubicBezTo>
                <a:close/>
                <a:moveTo>
                  <a:pt x="4085424" y="315790"/>
                </a:moveTo>
                <a:lnTo>
                  <a:pt x="4096265" y="317939"/>
                </a:lnTo>
                <a:cubicBezTo>
                  <a:pt x="4092879" y="327120"/>
                  <a:pt x="4089396" y="335714"/>
                  <a:pt x="4085815" y="343723"/>
                </a:cubicBezTo>
                <a:lnTo>
                  <a:pt x="4198524" y="343723"/>
                </a:lnTo>
                <a:lnTo>
                  <a:pt x="4198524" y="353783"/>
                </a:lnTo>
                <a:lnTo>
                  <a:pt x="4081420" y="353783"/>
                </a:lnTo>
                <a:cubicBezTo>
                  <a:pt x="4073476" y="370452"/>
                  <a:pt x="4064295" y="385721"/>
                  <a:pt x="4053877" y="399590"/>
                </a:cubicBezTo>
                <a:lnTo>
                  <a:pt x="4053877" y="503607"/>
                </a:lnTo>
                <a:lnTo>
                  <a:pt x="4043036" y="503607"/>
                </a:lnTo>
                <a:lnTo>
                  <a:pt x="4043036" y="412580"/>
                </a:lnTo>
                <a:cubicBezTo>
                  <a:pt x="4035483" y="421109"/>
                  <a:pt x="4026953" y="429639"/>
                  <a:pt x="4017447" y="438169"/>
                </a:cubicBezTo>
                <a:cubicBezTo>
                  <a:pt x="4015754" y="435629"/>
                  <a:pt x="4013280" y="432764"/>
                  <a:pt x="4010024" y="429574"/>
                </a:cubicBezTo>
                <a:cubicBezTo>
                  <a:pt x="4036850" y="406003"/>
                  <a:pt x="4056677" y="380740"/>
                  <a:pt x="4069504" y="353783"/>
                </a:cubicBezTo>
                <a:lnTo>
                  <a:pt x="4018619" y="353783"/>
                </a:lnTo>
                <a:lnTo>
                  <a:pt x="4018619" y="343723"/>
                </a:lnTo>
                <a:lnTo>
                  <a:pt x="4074290" y="343723"/>
                </a:lnTo>
                <a:cubicBezTo>
                  <a:pt x="4077220" y="337212"/>
                  <a:pt x="4080931" y="327901"/>
                  <a:pt x="4085424" y="315790"/>
                </a:cubicBezTo>
                <a:close/>
                <a:moveTo>
                  <a:pt x="2003300" y="315790"/>
                </a:moveTo>
                <a:lnTo>
                  <a:pt x="2013946" y="315790"/>
                </a:lnTo>
                <a:cubicBezTo>
                  <a:pt x="2014336" y="330375"/>
                  <a:pt x="2014792" y="343495"/>
                  <a:pt x="2015313" y="355151"/>
                </a:cubicBezTo>
                <a:lnTo>
                  <a:pt x="2082900" y="355151"/>
                </a:lnTo>
                <a:lnTo>
                  <a:pt x="2082900" y="364917"/>
                </a:lnTo>
                <a:lnTo>
                  <a:pt x="2015704" y="364917"/>
                </a:lnTo>
                <a:cubicBezTo>
                  <a:pt x="2017657" y="398125"/>
                  <a:pt x="2021466" y="424756"/>
                  <a:pt x="2027131" y="444810"/>
                </a:cubicBezTo>
                <a:cubicBezTo>
                  <a:pt x="2038591" y="429769"/>
                  <a:pt x="2049465" y="410431"/>
                  <a:pt x="2059752" y="386795"/>
                </a:cubicBezTo>
                <a:lnTo>
                  <a:pt x="2069910" y="390800"/>
                </a:lnTo>
                <a:cubicBezTo>
                  <a:pt x="2057408" y="418016"/>
                  <a:pt x="2044418" y="440057"/>
                  <a:pt x="2030940" y="456921"/>
                </a:cubicBezTo>
                <a:cubicBezTo>
                  <a:pt x="2038884" y="480361"/>
                  <a:pt x="2047739" y="492114"/>
                  <a:pt x="2057506" y="492179"/>
                </a:cubicBezTo>
                <a:cubicBezTo>
                  <a:pt x="2062975" y="492635"/>
                  <a:pt x="2066980" y="488435"/>
                  <a:pt x="2069519" y="479580"/>
                </a:cubicBezTo>
                <a:cubicBezTo>
                  <a:pt x="2071733" y="471311"/>
                  <a:pt x="2073393" y="462846"/>
                  <a:pt x="2074500" y="454186"/>
                </a:cubicBezTo>
                <a:cubicBezTo>
                  <a:pt x="2077821" y="455814"/>
                  <a:pt x="2081174" y="457084"/>
                  <a:pt x="2084560" y="457995"/>
                </a:cubicBezTo>
                <a:cubicBezTo>
                  <a:pt x="2082997" y="469130"/>
                  <a:pt x="2081174" y="477790"/>
                  <a:pt x="2079091" y="483975"/>
                </a:cubicBezTo>
                <a:cubicBezTo>
                  <a:pt x="2075184" y="496802"/>
                  <a:pt x="2067924" y="503053"/>
                  <a:pt x="2057311" y="502728"/>
                </a:cubicBezTo>
                <a:cubicBezTo>
                  <a:pt x="2043442" y="503444"/>
                  <a:pt x="2031917" y="491333"/>
                  <a:pt x="2022736" y="466395"/>
                </a:cubicBezTo>
                <a:cubicBezTo>
                  <a:pt x="2012644" y="477790"/>
                  <a:pt x="2000175" y="489054"/>
                  <a:pt x="1985329" y="500188"/>
                </a:cubicBezTo>
                <a:cubicBezTo>
                  <a:pt x="1983245" y="497714"/>
                  <a:pt x="1980641" y="494914"/>
                  <a:pt x="1977515" y="491789"/>
                </a:cubicBezTo>
                <a:cubicBezTo>
                  <a:pt x="1993663" y="480329"/>
                  <a:pt x="2007467" y="467990"/>
                  <a:pt x="2018927" y="454772"/>
                </a:cubicBezTo>
                <a:cubicBezTo>
                  <a:pt x="2011699" y="432829"/>
                  <a:pt x="2007109" y="402878"/>
                  <a:pt x="2005156" y="364917"/>
                </a:cubicBezTo>
                <a:lnTo>
                  <a:pt x="1926533" y="364917"/>
                </a:lnTo>
                <a:lnTo>
                  <a:pt x="1926533" y="398320"/>
                </a:lnTo>
                <a:lnTo>
                  <a:pt x="1982497" y="398320"/>
                </a:lnTo>
                <a:cubicBezTo>
                  <a:pt x="1982301" y="413296"/>
                  <a:pt x="1981585" y="431104"/>
                  <a:pt x="1980348" y="451745"/>
                </a:cubicBezTo>
                <a:cubicBezTo>
                  <a:pt x="1979957" y="470692"/>
                  <a:pt x="1971330" y="480036"/>
                  <a:pt x="1954466" y="479775"/>
                </a:cubicBezTo>
                <a:cubicBezTo>
                  <a:pt x="1950299" y="479906"/>
                  <a:pt x="1944439" y="479971"/>
                  <a:pt x="1936885" y="479971"/>
                </a:cubicBezTo>
                <a:cubicBezTo>
                  <a:pt x="1936299" y="475934"/>
                  <a:pt x="1935518" y="472190"/>
                  <a:pt x="1934541" y="468739"/>
                </a:cubicBezTo>
                <a:cubicBezTo>
                  <a:pt x="1936885" y="468934"/>
                  <a:pt x="1939490" y="469097"/>
                  <a:pt x="1942355" y="469227"/>
                </a:cubicBezTo>
                <a:cubicBezTo>
                  <a:pt x="1943722" y="469227"/>
                  <a:pt x="1945252" y="469260"/>
                  <a:pt x="1946945" y="469325"/>
                </a:cubicBezTo>
                <a:cubicBezTo>
                  <a:pt x="1948378" y="469325"/>
                  <a:pt x="1950364" y="469325"/>
                  <a:pt x="1952903" y="469325"/>
                </a:cubicBezTo>
                <a:cubicBezTo>
                  <a:pt x="1963907" y="469976"/>
                  <a:pt x="1969507" y="464376"/>
                  <a:pt x="1969702" y="452526"/>
                </a:cubicBezTo>
                <a:cubicBezTo>
                  <a:pt x="1970939" y="436443"/>
                  <a:pt x="1971623" y="421663"/>
                  <a:pt x="1971753" y="408184"/>
                </a:cubicBezTo>
                <a:lnTo>
                  <a:pt x="1926533" y="408184"/>
                </a:lnTo>
                <a:cubicBezTo>
                  <a:pt x="1926468" y="432862"/>
                  <a:pt x="1924872" y="451289"/>
                  <a:pt x="1921747" y="463465"/>
                </a:cubicBezTo>
                <a:cubicBezTo>
                  <a:pt x="1919012" y="475641"/>
                  <a:pt x="1912924" y="489282"/>
                  <a:pt x="1903483" y="504388"/>
                </a:cubicBezTo>
                <a:cubicBezTo>
                  <a:pt x="1901269" y="502304"/>
                  <a:pt x="1898339" y="499830"/>
                  <a:pt x="1894693" y="496965"/>
                </a:cubicBezTo>
                <a:cubicBezTo>
                  <a:pt x="1904004" y="482250"/>
                  <a:pt x="1909799" y="468967"/>
                  <a:pt x="1912078" y="457116"/>
                </a:cubicBezTo>
                <a:cubicBezTo>
                  <a:pt x="1914747" y="445722"/>
                  <a:pt x="1916017" y="425797"/>
                  <a:pt x="1915887" y="397343"/>
                </a:cubicBezTo>
                <a:lnTo>
                  <a:pt x="1915887" y="355151"/>
                </a:lnTo>
                <a:lnTo>
                  <a:pt x="2004472" y="355151"/>
                </a:lnTo>
                <a:cubicBezTo>
                  <a:pt x="2003886" y="343105"/>
                  <a:pt x="2003495" y="329985"/>
                  <a:pt x="2003300" y="315790"/>
                </a:cubicBezTo>
                <a:close/>
                <a:moveTo>
                  <a:pt x="3260898" y="315497"/>
                </a:moveTo>
                <a:lnTo>
                  <a:pt x="3271836" y="315497"/>
                </a:lnTo>
                <a:lnTo>
                  <a:pt x="3271836" y="358374"/>
                </a:lnTo>
                <a:lnTo>
                  <a:pt x="3348311" y="358374"/>
                </a:lnTo>
                <a:lnTo>
                  <a:pt x="3348311" y="443345"/>
                </a:lnTo>
                <a:lnTo>
                  <a:pt x="3337470" y="443345"/>
                </a:lnTo>
                <a:lnTo>
                  <a:pt x="3337470" y="432797"/>
                </a:lnTo>
                <a:lnTo>
                  <a:pt x="3271836" y="432797"/>
                </a:lnTo>
                <a:lnTo>
                  <a:pt x="3271836" y="505560"/>
                </a:lnTo>
                <a:lnTo>
                  <a:pt x="3260898" y="505560"/>
                </a:lnTo>
                <a:lnTo>
                  <a:pt x="3260898" y="432797"/>
                </a:lnTo>
                <a:lnTo>
                  <a:pt x="3195460" y="432797"/>
                </a:lnTo>
                <a:lnTo>
                  <a:pt x="3195460" y="443345"/>
                </a:lnTo>
                <a:lnTo>
                  <a:pt x="3184618" y="443345"/>
                </a:lnTo>
                <a:lnTo>
                  <a:pt x="3184618" y="358374"/>
                </a:lnTo>
                <a:lnTo>
                  <a:pt x="3260898" y="358374"/>
                </a:lnTo>
                <a:close/>
                <a:moveTo>
                  <a:pt x="742141" y="315497"/>
                </a:moveTo>
                <a:cubicBezTo>
                  <a:pt x="746633" y="321943"/>
                  <a:pt x="752428" y="330636"/>
                  <a:pt x="759525" y="341575"/>
                </a:cubicBezTo>
                <a:lnTo>
                  <a:pt x="750052" y="347142"/>
                </a:lnTo>
                <a:cubicBezTo>
                  <a:pt x="744387" y="337570"/>
                  <a:pt x="738787" y="328780"/>
                  <a:pt x="733253" y="320771"/>
                </a:cubicBezTo>
                <a:close/>
                <a:moveTo>
                  <a:pt x="298624" y="315497"/>
                </a:moveTo>
                <a:lnTo>
                  <a:pt x="309562" y="315497"/>
                </a:lnTo>
                <a:lnTo>
                  <a:pt x="309562" y="358374"/>
                </a:lnTo>
                <a:lnTo>
                  <a:pt x="386037" y="358374"/>
                </a:lnTo>
                <a:lnTo>
                  <a:pt x="386037" y="443345"/>
                </a:lnTo>
                <a:lnTo>
                  <a:pt x="375196" y="443345"/>
                </a:lnTo>
                <a:lnTo>
                  <a:pt x="375196" y="432797"/>
                </a:lnTo>
                <a:lnTo>
                  <a:pt x="309562" y="432797"/>
                </a:lnTo>
                <a:lnTo>
                  <a:pt x="309562" y="505560"/>
                </a:lnTo>
                <a:lnTo>
                  <a:pt x="298624" y="505560"/>
                </a:lnTo>
                <a:lnTo>
                  <a:pt x="298624" y="432797"/>
                </a:lnTo>
                <a:lnTo>
                  <a:pt x="233186" y="432797"/>
                </a:lnTo>
                <a:lnTo>
                  <a:pt x="233186" y="443345"/>
                </a:lnTo>
                <a:lnTo>
                  <a:pt x="222345" y="443345"/>
                </a:lnTo>
                <a:lnTo>
                  <a:pt x="222345" y="358374"/>
                </a:lnTo>
                <a:lnTo>
                  <a:pt x="298624" y="358374"/>
                </a:lnTo>
                <a:close/>
                <a:moveTo>
                  <a:pt x="2157667" y="315302"/>
                </a:moveTo>
                <a:cubicBezTo>
                  <a:pt x="2160597" y="325199"/>
                  <a:pt x="2162811" y="333533"/>
                  <a:pt x="2164309" y="340305"/>
                </a:cubicBezTo>
                <a:lnTo>
                  <a:pt x="2154053" y="342356"/>
                </a:lnTo>
                <a:cubicBezTo>
                  <a:pt x="2151905" y="332980"/>
                  <a:pt x="2149789" y="324645"/>
                  <a:pt x="2147705" y="317353"/>
                </a:cubicBezTo>
                <a:close/>
                <a:moveTo>
                  <a:pt x="1095802" y="314911"/>
                </a:moveTo>
                <a:lnTo>
                  <a:pt x="1106545" y="318134"/>
                </a:lnTo>
                <a:cubicBezTo>
                  <a:pt x="1103029" y="326013"/>
                  <a:pt x="1099709" y="332752"/>
                  <a:pt x="1096583" y="338352"/>
                </a:cubicBezTo>
                <a:lnTo>
                  <a:pt x="1228826" y="338352"/>
                </a:lnTo>
                <a:lnTo>
                  <a:pt x="1228826" y="348118"/>
                </a:lnTo>
                <a:lnTo>
                  <a:pt x="1159775" y="348118"/>
                </a:lnTo>
                <a:lnTo>
                  <a:pt x="1159775" y="386795"/>
                </a:lnTo>
                <a:lnTo>
                  <a:pt x="1225408" y="386795"/>
                </a:lnTo>
                <a:lnTo>
                  <a:pt x="1225408" y="396562"/>
                </a:lnTo>
                <a:lnTo>
                  <a:pt x="1159775" y="396562"/>
                </a:lnTo>
                <a:lnTo>
                  <a:pt x="1159775" y="442564"/>
                </a:lnTo>
                <a:lnTo>
                  <a:pt x="1237421" y="442564"/>
                </a:lnTo>
                <a:lnTo>
                  <a:pt x="1237421" y="452526"/>
                </a:lnTo>
                <a:lnTo>
                  <a:pt x="1159775" y="452526"/>
                </a:lnTo>
                <a:lnTo>
                  <a:pt x="1159775" y="505365"/>
                </a:lnTo>
                <a:lnTo>
                  <a:pt x="1148836" y="505365"/>
                </a:lnTo>
                <a:lnTo>
                  <a:pt x="1148836" y="452526"/>
                </a:lnTo>
                <a:lnTo>
                  <a:pt x="1048140" y="452526"/>
                </a:lnTo>
                <a:lnTo>
                  <a:pt x="1048140" y="442564"/>
                </a:lnTo>
                <a:lnTo>
                  <a:pt x="1079589" y="442564"/>
                </a:lnTo>
                <a:lnTo>
                  <a:pt x="1079589" y="386795"/>
                </a:lnTo>
                <a:lnTo>
                  <a:pt x="1148836" y="386795"/>
                </a:lnTo>
                <a:lnTo>
                  <a:pt x="1148836" y="348118"/>
                </a:lnTo>
                <a:lnTo>
                  <a:pt x="1091016" y="348118"/>
                </a:lnTo>
                <a:cubicBezTo>
                  <a:pt x="1082226" y="363029"/>
                  <a:pt x="1071808" y="377093"/>
                  <a:pt x="1059762" y="390311"/>
                </a:cubicBezTo>
                <a:cubicBezTo>
                  <a:pt x="1056441" y="386990"/>
                  <a:pt x="1053577" y="384418"/>
                  <a:pt x="1051167" y="382595"/>
                </a:cubicBezTo>
                <a:cubicBezTo>
                  <a:pt x="1069529" y="364429"/>
                  <a:pt x="1084407" y="341868"/>
                  <a:pt x="1095802" y="314911"/>
                </a:cubicBezTo>
                <a:close/>
                <a:moveTo>
                  <a:pt x="4322177" y="314325"/>
                </a:moveTo>
                <a:lnTo>
                  <a:pt x="4334093" y="316767"/>
                </a:lnTo>
                <a:cubicBezTo>
                  <a:pt x="4333832" y="317092"/>
                  <a:pt x="4333441" y="317646"/>
                  <a:pt x="4332921" y="318427"/>
                </a:cubicBezTo>
                <a:cubicBezTo>
                  <a:pt x="4331879" y="319925"/>
                  <a:pt x="4331032" y="321032"/>
                  <a:pt x="4330381" y="321748"/>
                </a:cubicBezTo>
                <a:cubicBezTo>
                  <a:pt x="4351217" y="348770"/>
                  <a:pt x="4380420" y="370452"/>
                  <a:pt x="4417990" y="386795"/>
                </a:cubicBezTo>
                <a:cubicBezTo>
                  <a:pt x="4416492" y="388423"/>
                  <a:pt x="4414083" y="391613"/>
                  <a:pt x="4410762" y="396367"/>
                </a:cubicBezTo>
                <a:cubicBezTo>
                  <a:pt x="4371760" y="377679"/>
                  <a:pt x="4342883" y="355346"/>
                  <a:pt x="4324130" y="329366"/>
                </a:cubicBezTo>
                <a:cubicBezTo>
                  <a:pt x="4301276" y="356974"/>
                  <a:pt x="4271943" y="379893"/>
                  <a:pt x="4236131" y="398125"/>
                </a:cubicBezTo>
                <a:cubicBezTo>
                  <a:pt x="4233136" y="394218"/>
                  <a:pt x="4230597" y="391223"/>
                  <a:pt x="4228513" y="389139"/>
                </a:cubicBezTo>
                <a:cubicBezTo>
                  <a:pt x="4271162" y="367066"/>
                  <a:pt x="4302383" y="342128"/>
                  <a:pt x="4322177" y="314325"/>
                </a:cubicBezTo>
                <a:close/>
                <a:moveTo>
                  <a:pt x="2162844" y="154219"/>
                </a:moveTo>
                <a:cubicBezTo>
                  <a:pt x="2162713" y="155391"/>
                  <a:pt x="2162616" y="157116"/>
                  <a:pt x="2162551" y="159395"/>
                </a:cubicBezTo>
                <a:cubicBezTo>
                  <a:pt x="2162551" y="161479"/>
                  <a:pt x="2162583" y="163106"/>
                  <a:pt x="2162648" y="164278"/>
                </a:cubicBezTo>
                <a:cubicBezTo>
                  <a:pt x="2150668" y="165906"/>
                  <a:pt x="2132208" y="168836"/>
                  <a:pt x="2107270" y="173069"/>
                </a:cubicBezTo>
                <a:lnTo>
                  <a:pt x="2105219" y="162813"/>
                </a:lnTo>
                <a:cubicBezTo>
                  <a:pt x="2121497" y="160730"/>
                  <a:pt x="2140705" y="157865"/>
                  <a:pt x="2162844" y="154219"/>
                </a:cubicBezTo>
                <a:close/>
                <a:moveTo>
                  <a:pt x="2549081" y="146796"/>
                </a:moveTo>
                <a:cubicBezTo>
                  <a:pt x="2565359" y="159883"/>
                  <a:pt x="2578088" y="171148"/>
                  <a:pt x="2587269" y="180589"/>
                </a:cubicBezTo>
                <a:lnTo>
                  <a:pt x="2579162" y="188696"/>
                </a:lnTo>
                <a:cubicBezTo>
                  <a:pt x="2573433" y="182510"/>
                  <a:pt x="2567540" y="176536"/>
                  <a:pt x="2561484" y="170773"/>
                </a:cubicBezTo>
                <a:cubicBezTo>
                  <a:pt x="2555429" y="165011"/>
                  <a:pt x="2549048" y="159362"/>
                  <a:pt x="2542341" y="153828"/>
                </a:cubicBezTo>
                <a:close/>
                <a:moveTo>
                  <a:pt x="1910906" y="146796"/>
                </a:moveTo>
                <a:cubicBezTo>
                  <a:pt x="1927184" y="159883"/>
                  <a:pt x="1939913" y="171148"/>
                  <a:pt x="1949094" y="180589"/>
                </a:cubicBezTo>
                <a:lnTo>
                  <a:pt x="1940987" y="188696"/>
                </a:lnTo>
                <a:cubicBezTo>
                  <a:pt x="1935258" y="182510"/>
                  <a:pt x="1929365" y="176536"/>
                  <a:pt x="1923309" y="170773"/>
                </a:cubicBezTo>
                <a:cubicBezTo>
                  <a:pt x="1917254" y="165011"/>
                  <a:pt x="1910873" y="159362"/>
                  <a:pt x="1904166" y="153828"/>
                </a:cubicBezTo>
                <a:close/>
                <a:moveTo>
                  <a:pt x="1282256" y="146796"/>
                </a:moveTo>
                <a:cubicBezTo>
                  <a:pt x="1298534" y="159883"/>
                  <a:pt x="1311263" y="171148"/>
                  <a:pt x="1320444" y="180589"/>
                </a:cubicBezTo>
                <a:lnTo>
                  <a:pt x="1312337" y="188696"/>
                </a:lnTo>
                <a:cubicBezTo>
                  <a:pt x="1306608" y="182510"/>
                  <a:pt x="1300715" y="176536"/>
                  <a:pt x="1294659" y="170773"/>
                </a:cubicBezTo>
                <a:cubicBezTo>
                  <a:pt x="1288604" y="165011"/>
                  <a:pt x="1282223" y="159362"/>
                  <a:pt x="1275516" y="153828"/>
                </a:cubicBezTo>
                <a:close/>
                <a:moveTo>
                  <a:pt x="3501213" y="137224"/>
                </a:moveTo>
                <a:cubicBezTo>
                  <a:pt x="3524002" y="151549"/>
                  <a:pt x="3544871" y="165092"/>
                  <a:pt x="3563819" y="177854"/>
                </a:cubicBezTo>
                <a:lnTo>
                  <a:pt x="3556591" y="186840"/>
                </a:lnTo>
                <a:cubicBezTo>
                  <a:pt x="3534388" y="171538"/>
                  <a:pt x="3513584" y="157735"/>
                  <a:pt x="3494181" y="145428"/>
                </a:cubicBezTo>
                <a:close/>
                <a:moveTo>
                  <a:pt x="3448374" y="137029"/>
                </a:moveTo>
                <a:lnTo>
                  <a:pt x="3456579" y="145428"/>
                </a:lnTo>
                <a:cubicBezTo>
                  <a:pt x="3433789" y="161772"/>
                  <a:pt x="3412074" y="175771"/>
                  <a:pt x="3391434" y="187426"/>
                </a:cubicBezTo>
                <a:cubicBezTo>
                  <a:pt x="3389220" y="183975"/>
                  <a:pt x="3386811" y="180850"/>
                  <a:pt x="3384206" y="178050"/>
                </a:cubicBezTo>
                <a:cubicBezTo>
                  <a:pt x="3407451" y="165353"/>
                  <a:pt x="3428841" y="151679"/>
                  <a:pt x="3448374" y="137029"/>
                </a:cubicBezTo>
                <a:close/>
                <a:moveTo>
                  <a:pt x="4876013" y="127848"/>
                </a:moveTo>
                <a:lnTo>
                  <a:pt x="4886366" y="131266"/>
                </a:lnTo>
                <a:cubicBezTo>
                  <a:pt x="4881352" y="145852"/>
                  <a:pt x="4875232" y="161837"/>
                  <a:pt x="4868004" y="179222"/>
                </a:cubicBezTo>
                <a:cubicBezTo>
                  <a:pt x="4864553" y="177659"/>
                  <a:pt x="4861005" y="176259"/>
                  <a:pt x="4857358" y="175022"/>
                </a:cubicBezTo>
                <a:cubicBezTo>
                  <a:pt x="4864325" y="159981"/>
                  <a:pt x="4870544" y="144256"/>
                  <a:pt x="4876013" y="127848"/>
                </a:cubicBezTo>
                <a:close/>
                <a:moveTo>
                  <a:pt x="4030046" y="127262"/>
                </a:moveTo>
                <a:lnTo>
                  <a:pt x="4039227" y="131462"/>
                </a:lnTo>
                <a:cubicBezTo>
                  <a:pt x="4032585" y="145526"/>
                  <a:pt x="4026074" y="158060"/>
                  <a:pt x="4019693" y="169064"/>
                </a:cubicBezTo>
                <a:lnTo>
                  <a:pt x="4010610" y="164278"/>
                </a:lnTo>
                <a:cubicBezTo>
                  <a:pt x="4017577" y="153079"/>
                  <a:pt x="4024056" y="140740"/>
                  <a:pt x="4030046" y="127262"/>
                </a:cubicBezTo>
                <a:close/>
                <a:moveTo>
                  <a:pt x="1067771" y="127262"/>
                </a:moveTo>
                <a:lnTo>
                  <a:pt x="1076952" y="131462"/>
                </a:lnTo>
                <a:cubicBezTo>
                  <a:pt x="1070310" y="145526"/>
                  <a:pt x="1063799" y="158060"/>
                  <a:pt x="1057418" y="169064"/>
                </a:cubicBezTo>
                <a:lnTo>
                  <a:pt x="1048335" y="164278"/>
                </a:lnTo>
                <a:cubicBezTo>
                  <a:pt x="1055302" y="153079"/>
                  <a:pt x="1061781" y="140740"/>
                  <a:pt x="1067771" y="127262"/>
                </a:cubicBezTo>
                <a:close/>
                <a:moveTo>
                  <a:pt x="4907560" y="125992"/>
                </a:moveTo>
                <a:lnTo>
                  <a:pt x="4918206" y="125992"/>
                </a:lnTo>
                <a:lnTo>
                  <a:pt x="4918206" y="159200"/>
                </a:lnTo>
                <a:cubicBezTo>
                  <a:pt x="4918141" y="164734"/>
                  <a:pt x="4919410" y="168576"/>
                  <a:pt x="4922015" y="170725"/>
                </a:cubicBezTo>
                <a:cubicBezTo>
                  <a:pt x="4924489" y="173003"/>
                  <a:pt x="4928949" y="174110"/>
                  <a:pt x="4935395" y="174045"/>
                </a:cubicBezTo>
                <a:lnTo>
                  <a:pt x="4968407" y="174045"/>
                </a:lnTo>
                <a:cubicBezTo>
                  <a:pt x="4981300" y="174696"/>
                  <a:pt x="4988560" y="169748"/>
                  <a:pt x="4990187" y="159200"/>
                </a:cubicBezTo>
                <a:cubicBezTo>
                  <a:pt x="4991425" y="153600"/>
                  <a:pt x="4992434" y="147740"/>
                  <a:pt x="4993215" y="141619"/>
                </a:cubicBezTo>
                <a:cubicBezTo>
                  <a:pt x="4996796" y="142987"/>
                  <a:pt x="5000378" y="144126"/>
                  <a:pt x="5003959" y="145038"/>
                </a:cubicBezTo>
                <a:cubicBezTo>
                  <a:pt x="5002396" y="153437"/>
                  <a:pt x="5000801" y="160437"/>
                  <a:pt x="4999173" y="166036"/>
                </a:cubicBezTo>
                <a:cubicBezTo>
                  <a:pt x="4996308" y="178473"/>
                  <a:pt x="4986509" y="184463"/>
                  <a:pt x="4969775" y="184007"/>
                </a:cubicBezTo>
                <a:lnTo>
                  <a:pt x="4931782" y="184007"/>
                </a:lnTo>
                <a:cubicBezTo>
                  <a:pt x="4915308" y="184333"/>
                  <a:pt x="4907234" y="176682"/>
                  <a:pt x="4907560" y="161055"/>
                </a:cubicBezTo>
                <a:close/>
                <a:moveTo>
                  <a:pt x="4081420" y="125797"/>
                </a:moveTo>
                <a:cubicBezTo>
                  <a:pt x="4088777" y="135303"/>
                  <a:pt x="4095516" y="144712"/>
                  <a:pt x="4101637" y="154023"/>
                </a:cubicBezTo>
                <a:lnTo>
                  <a:pt x="4093042" y="160079"/>
                </a:lnTo>
                <a:cubicBezTo>
                  <a:pt x="4086075" y="149400"/>
                  <a:pt x="4079564" y="139796"/>
                  <a:pt x="4073508" y="131266"/>
                </a:cubicBezTo>
                <a:close/>
                <a:moveTo>
                  <a:pt x="1119145" y="125797"/>
                </a:moveTo>
                <a:cubicBezTo>
                  <a:pt x="1126502" y="135303"/>
                  <a:pt x="1133241" y="144712"/>
                  <a:pt x="1139362" y="154023"/>
                </a:cubicBezTo>
                <a:lnTo>
                  <a:pt x="1130767" y="160079"/>
                </a:lnTo>
                <a:cubicBezTo>
                  <a:pt x="1123800" y="149400"/>
                  <a:pt x="1117289" y="139796"/>
                  <a:pt x="1111233" y="131266"/>
                </a:cubicBezTo>
                <a:close/>
                <a:moveTo>
                  <a:pt x="5015972" y="123453"/>
                </a:moveTo>
                <a:cubicBezTo>
                  <a:pt x="5025023" y="134262"/>
                  <a:pt x="5035245" y="147121"/>
                  <a:pt x="5046640" y="162032"/>
                </a:cubicBezTo>
                <a:lnTo>
                  <a:pt x="5037557" y="168674"/>
                </a:lnTo>
                <a:cubicBezTo>
                  <a:pt x="5026813" y="153698"/>
                  <a:pt x="5016818" y="140610"/>
                  <a:pt x="5007572" y="129411"/>
                </a:cubicBezTo>
                <a:close/>
                <a:moveTo>
                  <a:pt x="1787206" y="117398"/>
                </a:moveTo>
                <a:lnTo>
                  <a:pt x="1787206" y="146405"/>
                </a:lnTo>
                <a:lnTo>
                  <a:pt x="1825395" y="146405"/>
                </a:lnTo>
                <a:lnTo>
                  <a:pt x="1825395" y="117398"/>
                </a:lnTo>
                <a:close/>
                <a:moveTo>
                  <a:pt x="4939595" y="109193"/>
                </a:moveTo>
                <a:cubicBezTo>
                  <a:pt x="4950729" y="119221"/>
                  <a:pt x="4961343" y="129443"/>
                  <a:pt x="4971435" y="139861"/>
                </a:cubicBezTo>
                <a:lnTo>
                  <a:pt x="4962743" y="147675"/>
                </a:lnTo>
                <a:cubicBezTo>
                  <a:pt x="4952325" y="135955"/>
                  <a:pt x="4942004" y="125406"/>
                  <a:pt x="4931782" y="116030"/>
                </a:cubicBezTo>
                <a:close/>
                <a:moveTo>
                  <a:pt x="1777146" y="108412"/>
                </a:moveTo>
                <a:lnTo>
                  <a:pt x="1835357" y="108412"/>
                </a:lnTo>
                <a:lnTo>
                  <a:pt x="1835357" y="155488"/>
                </a:lnTo>
                <a:lnTo>
                  <a:pt x="1777146" y="155488"/>
                </a:lnTo>
                <a:close/>
                <a:moveTo>
                  <a:pt x="3818933" y="106459"/>
                </a:moveTo>
                <a:lnTo>
                  <a:pt x="3818933" y="160665"/>
                </a:lnTo>
                <a:lnTo>
                  <a:pt x="3868744" y="160665"/>
                </a:lnTo>
                <a:lnTo>
                  <a:pt x="3868744" y="106459"/>
                </a:lnTo>
                <a:close/>
                <a:moveTo>
                  <a:pt x="3608602" y="104212"/>
                </a:moveTo>
                <a:lnTo>
                  <a:pt x="3752175" y="104212"/>
                </a:lnTo>
                <a:lnTo>
                  <a:pt x="3752175" y="114468"/>
                </a:lnTo>
                <a:lnTo>
                  <a:pt x="3692597" y="135271"/>
                </a:lnTo>
                <a:lnTo>
                  <a:pt x="3692597" y="140057"/>
                </a:lnTo>
                <a:lnTo>
                  <a:pt x="3779424" y="140057"/>
                </a:lnTo>
                <a:lnTo>
                  <a:pt x="3779424" y="149433"/>
                </a:lnTo>
                <a:lnTo>
                  <a:pt x="3692597" y="149433"/>
                </a:lnTo>
                <a:lnTo>
                  <a:pt x="3692597" y="166622"/>
                </a:lnTo>
                <a:cubicBezTo>
                  <a:pt x="3693183" y="181468"/>
                  <a:pt x="3685630" y="188891"/>
                  <a:pt x="3669938" y="188891"/>
                </a:cubicBezTo>
                <a:cubicBezTo>
                  <a:pt x="3666552" y="188956"/>
                  <a:pt x="3662971" y="189021"/>
                  <a:pt x="3659194" y="189086"/>
                </a:cubicBezTo>
                <a:cubicBezTo>
                  <a:pt x="3657371" y="189086"/>
                  <a:pt x="3655353" y="189086"/>
                  <a:pt x="3653139" y="189086"/>
                </a:cubicBezTo>
                <a:cubicBezTo>
                  <a:pt x="3651250" y="189086"/>
                  <a:pt x="3648385" y="189086"/>
                  <a:pt x="3644544" y="189086"/>
                </a:cubicBezTo>
                <a:cubicBezTo>
                  <a:pt x="3644153" y="185635"/>
                  <a:pt x="3643437" y="181956"/>
                  <a:pt x="3642395" y="178050"/>
                </a:cubicBezTo>
                <a:cubicBezTo>
                  <a:pt x="3649688" y="178571"/>
                  <a:pt x="3657892" y="178831"/>
                  <a:pt x="3667008" y="178831"/>
                </a:cubicBezTo>
                <a:cubicBezTo>
                  <a:pt x="3672803" y="178896"/>
                  <a:pt x="3676709" y="177952"/>
                  <a:pt x="3678728" y="175999"/>
                </a:cubicBezTo>
                <a:cubicBezTo>
                  <a:pt x="3680942" y="174176"/>
                  <a:pt x="3682016" y="170725"/>
                  <a:pt x="3681951" y="165646"/>
                </a:cubicBezTo>
                <a:lnTo>
                  <a:pt x="3681951" y="149433"/>
                </a:lnTo>
                <a:lnTo>
                  <a:pt x="3591119" y="149433"/>
                </a:lnTo>
                <a:lnTo>
                  <a:pt x="3591119" y="140057"/>
                </a:lnTo>
                <a:lnTo>
                  <a:pt x="3681951" y="140057"/>
                </a:lnTo>
                <a:lnTo>
                  <a:pt x="3681951" y="128629"/>
                </a:lnTo>
                <a:lnTo>
                  <a:pt x="3729125" y="113393"/>
                </a:lnTo>
                <a:lnTo>
                  <a:pt x="3608602" y="113393"/>
                </a:lnTo>
                <a:close/>
                <a:moveTo>
                  <a:pt x="354392" y="102650"/>
                </a:moveTo>
                <a:cubicBezTo>
                  <a:pt x="367415" y="119188"/>
                  <a:pt x="382098" y="138657"/>
                  <a:pt x="398441" y="161055"/>
                </a:cubicBezTo>
                <a:lnTo>
                  <a:pt x="388186" y="168088"/>
                </a:lnTo>
                <a:cubicBezTo>
                  <a:pt x="374187" y="147642"/>
                  <a:pt x="359797" y="127881"/>
                  <a:pt x="345016" y="108803"/>
                </a:cubicBezTo>
                <a:close/>
                <a:moveTo>
                  <a:pt x="251352" y="102650"/>
                </a:moveTo>
                <a:lnTo>
                  <a:pt x="261803" y="108217"/>
                </a:lnTo>
                <a:cubicBezTo>
                  <a:pt x="247543" y="132308"/>
                  <a:pt x="233479" y="153860"/>
                  <a:pt x="219610" y="172873"/>
                </a:cubicBezTo>
                <a:cubicBezTo>
                  <a:pt x="216354" y="170269"/>
                  <a:pt x="213001" y="167925"/>
                  <a:pt x="209550" y="165841"/>
                </a:cubicBezTo>
                <a:cubicBezTo>
                  <a:pt x="224656" y="146373"/>
                  <a:pt x="238590" y="125309"/>
                  <a:pt x="251352" y="102650"/>
                </a:cubicBezTo>
                <a:close/>
                <a:moveTo>
                  <a:pt x="2180424" y="96399"/>
                </a:moveTo>
                <a:cubicBezTo>
                  <a:pt x="2193381" y="107012"/>
                  <a:pt x="2202920" y="115086"/>
                  <a:pt x="2209041" y="120621"/>
                </a:cubicBezTo>
                <a:lnTo>
                  <a:pt x="2201227" y="127848"/>
                </a:lnTo>
                <a:cubicBezTo>
                  <a:pt x="2194716" y="121467"/>
                  <a:pt x="2185340" y="113198"/>
                  <a:pt x="2173099" y="103040"/>
                </a:cubicBezTo>
                <a:close/>
                <a:moveTo>
                  <a:pt x="4305378" y="94836"/>
                </a:moveTo>
                <a:cubicBezTo>
                  <a:pt x="4313322" y="116063"/>
                  <a:pt x="4325856" y="133252"/>
                  <a:pt x="4342980" y="146405"/>
                </a:cubicBezTo>
                <a:cubicBezTo>
                  <a:pt x="4361668" y="132341"/>
                  <a:pt x="4374983" y="115151"/>
                  <a:pt x="4382927" y="94836"/>
                </a:cubicBezTo>
                <a:close/>
                <a:moveTo>
                  <a:pt x="4523523" y="86632"/>
                </a:moveTo>
                <a:lnTo>
                  <a:pt x="4523523" y="112221"/>
                </a:lnTo>
                <a:lnTo>
                  <a:pt x="4567669" y="112221"/>
                </a:lnTo>
                <a:lnTo>
                  <a:pt x="4567669" y="86632"/>
                </a:lnTo>
                <a:close/>
                <a:moveTo>
                  <a:pt x="84874" y="86632"/>
                </a:moveTo>
                <a:lnTo>
                  <a:pt x="84874" y="112221"/>
                </a:lnTo>
                <a:lnTo>
                  <a:pt x="129020" y="112221"/>
                </a:lnTo>
                <a:lnTo>
                  <a:pt x="129020" y="86632"/>
                </a:lnTo>
                <a:close/>
                <a:moveTo>
                  <a:pt x="4054658" y="85460"/>
                </a:moveTo>
                <a:lnTo>
                  <a:pt x="4064816" y="85460"/>
                </a:lnTo>
                <a:lnTo>
                  <a:pt x="4064816" y="105873"/>
                </a:lnTo>
                <a:lnTo>
                  <a:pt x="4102711" y="105873"/>
                </a:lnTo>
                <a:lnTo>
                  <a:pt x="4102711" y="115054"/>
                </a:lnTo>
                <a:lnTo>
                  <a:pt x="4064816" y="115054"/>
                </a:lnTo>
                <a:lnTo>
                  <a:pt x="4064816" y="165060"/>
                </a:lnTo>
                <a:cubicBezTo>
                  <a:pt x="4065272" y="178994"/>
                  <a:pt x="4058695" y="186124"/>
                  <a:pt x="4045087" y="186449"/>
                </a:cubicBezTo>
                <a:cubicBezTo>
                  <a:pt x="4040203" y="186710"/>
                  <a:pt x="4034669" y="186840"/>
                  <a:pt x="4028483" y="186840"/>
                </a:cubicBezTo>
                <a:cubicBezTo>
                  <a:pt x="4028093" y="183519"/>
                  <a:pt x="4027344" y="180003"/>
                  <a:pt x="4026237" y="176292"/>
                </a:cubicBezTo>
                <a:cubicBezTo>
                  <a:pt x="4032423" y="176552"/>
                  <a:pt x="4037762" y="176682"/>
                  <a:pt x="4042254" y="176682"/>
                </a:cubicBezTo>
                <a:cubicBezTo>
                  <a:pt x="4050589" y="176747"/>
                  <a:pt x="4054723" y="172743"/>
                  <a:pt x="4054658" y="164669"/>
                </a:cubicBezTo>
                <a:lnTo>
                  <a:pt x="4054658" y="115054"/>
                </a:lnTo>
                <a:lnTo>
                  <a:pt x="4015005" y="115054"/>
                </a:lnTo>
                <a:lnTo>
                  <a:pt x="4015005" y="105873"/>
                </a:lnTo>
                <a:lnTo>
                  <a:pt x="4054658" y="105873"/>
                </a:lnTo>
                <a:close/>
                <a:moveTo>
                  <a:pt x="1092383" y="85460"/>
                </a:moveTo>
                <a:lnTo>
                  <a:pt x="1102541" y="85460"/>
                </a:lnTo>
                <a:lnTo>
                  <a:pt x="1102541" y="105873"/>
                </a:lnTo>
                <a:lnTo>
                  <a:pt x="1140436" y="105873"/>
                </a:lnTo>
                <a:lnTo>
                  <a:pt x="1140436" y="115054"/>
                </a:lnTo>
                <a:lnTo>
                  <a:pt x="1102541" y="115054"/>
                </a:lnTo>
                <a:lnTo>
                  <a:pt x="1102541" y="165060"/>
                </a:lnTo>
                <a:cubicBezTo>
                  <a:pt x="1102997" y="178994"/>
                  <a:pt x="1096420" y="186124"/>
                  <a:pt x="1082812" y="186449"/>
                </a:cubicBezTo>
                <a:cubicBezTo>
                  <a:pt x="1077929" y="186710"/>
                  <a:pt x="1072394" y="186840"/>
                  <a:pt x="1066208" y="186840"/>
                </a:cubicBezTo>
                <a:cubicBezTo>
                  <a:pt x="1065818" y="183519"/>
                  <a:pt x="1065069" y="180003"/>
                  <a:pt x="1063962" y="176292"/>
                </a:cubicBezTo>
                <a:cubicBezTo>
                  <a:pt x="1070148" y="176552"/>
                  <a:pt x="1075487" y="176682"/>
                  <a:pt x="1079980" y="176682"/>
                </a:cubicBezTo>
                <a:cubicBezTo>
                  <a:pt x="1088314" y="176747"/>
                  <a:pt x="1092449" y="172743"/>
                  <a:pt x="1092383" y="164669"/>
                </a:cubicBezTo>
                <a:lnTo>
                  <a:pt x="1092383" y="115054"/>
                </a:lnTo>
                <a:lnTo>
                  <a:pt x="1052730" y="115054"/>
                </a:lnTo>
                <a:lnTo>
                  <a:pt x="1052730" y="105873"/>
                </a:lnTo>
                <a:lnTo>
                  <a:pt x="1092383" y="105873"/>
                </a:lnTo>
                <a:close/>
                <a:moveTo>
                  <a:pt x="4890175" y="81846"/>
                </a:moveTo>
                <a:lnTo>
                  <a:pt x="5007963" y="81846"/>
                </a:lnTo>
                <a:lnTo>
                  <a:pt x="5007963" y="92785"/>
                </a:lnTo>
                <a:lnTo>
                  <a:pt x="4982179" y="125602"/>
                </a:lnTo>
                <a:cubicBezTo>
                  <a:pt x="4979183" y="123844"/>
                  <a:pt x="4975993" y="122248"/>
                  <a:pt x="4972607" y="120816"/>
                </a:cubicBezTo>
                <a:lnTo>
                  <a:pt x="4996243" y="91808"/>
                </a:lnTo>
                <a:lnTo>
                  <a:pt x="4890175" y="91808"/>
                </a:lnTo>
                <a:close/>
                <a:moveTo>
                  <a:pt x="3912890" y="80186"/>
                </a:moveTo>
                <a:cubicBezTo>
                  <a:pt x="3921941" y="91320"/>
                  <a:pt x="3932489" y="104994"/>
                  <a:pt x="3944535" y="121207"/>
                </a:cubicBezTo>
                <a:lnTo>
                  <a:pt x="3935745" y="127848"/>
                </a:lnTo>
                <a:cubicBezTo>
                  <a:pt x="3925001" y="112416"/>
                  <a:pt x="3914713" y="98417"/>
                  <a:pt x="3904881" y="85851"/>
                </a:cubicBezTo>
                <a:close/>
                <a:moveTo>
                  <a:pt x="1541812" y="78037"/>
                </a:moveTo>
                <a:lnTo>
                  <a:pt x="1551774" y="81065"/>
                </a:lnTo>
                <a:cubicBezTo>
                  <a:pt x="1545719" y="98841"/>
                  <a:pt x="1538849" y="115770"/>
                  <a:pt x="1531166" y="131853"/>
                </a:cubicBezTo>
                <a:cubicBezTo>
                  <a:pt x="1527845" y="130225"/>
                  <a:pt x="1524394" y="128890"/>
                  <a:pt x="1520813" y="127848"/>
                </a:cubicBezTo>
                <a:cubicBezTo>
                  <a:pt x="1529213" y="111049"/>
                  <a:pt x="1536212" y="94445"/>
                  <a:pt x="1541812" y="78037"/>
                </a:cubicBezTo>
                <a:close/>
                <a:moveTo>
                  <a:pt x="1646805" y="77842"/>
                </a:moveTo>
                <a:cubicBezTo>
                  <a:pt x="1655205" y="95227"/>
                  <a:pt x="1662139" y="110496"/>
                  <a:pt x="1667609" y="123648"/>
                </a:cubicBezTo>
                <a:lnTo>
                  <a:pt x="1657451" y="128043"/>
                </a:lnTo>
                <a:cubicBezTo>
                  <a:pt x="1651526" y="113198"/>
                  <a:pt x="1644722" y="97864"/>
                  <a:pt x="1637039" y="82042"/>
                </a:cubicBezTo>
                <a:close/>
                <a:moveTo>
                  <a:pt x="859394" y="70614"/>
                </a:moveTo>
                <a:lnTo>
                  <a:pt x="937040" y="70614"/>
                </a:lnTo>
                <a:cubicBezTo>
                  <a:pt x="936714" y="83051"/>
                  <a:pt x="936063" y="96204"/>
                  <a:pt x="935087" y="110072"/>
                </a:cubicBezTo>
                <a:cubicBezTo>
                  <a:pt x="934240" y="126155"/>
                  <a:pt x="925222" y="134131"/>
                  <a:pt x="908033" y="134001"/>
                </a:cubicBezTo>
                <a:lnTo>
                  <a:pt x="898559" y="134197"/>
                </a:lnTo>
                <a:lnTo>
                  <a:pt x="893968" y="134197"/>
                </a:lnTo>
                <a:cubicBezTo>
                  <a:pt x="892471" y="134197"/>
                  <a:pt x="890355" y="134197"/>
                  <a:pt x="887620" y="134197"/>
                </a:cubicBezTo>
                <a:cubicBezTo>
                  <a:pt x="886969" y="130615"/>
                  <a:pt x="886025" y="127099"/>
                  <a:pt x="884788" y="123648"/>
                </a:cubicBezTo>
                <a:cubicBezTo>
                  <a:pt x="892211" y="124039"/>
                  <a:pt x="899633" y="124234"/>
                  <a:pt x="907056" y="124234"/>
                </a:cubicBezTo>
                <a:cubicBezTo>
                  <a:pt x="918385" y="124625"/>
                  <a:pt x="924310" y="119351"/>
                  <a:pt x="924831" y="108412"/>
                </a:cubicBezTo>
                <a:cubicBezTo>
                  <a:pt x="925482" y="100013"/>
                  <a:pt x="925938" y="90604"/>
                  <a:pt x="926199" y="80186"/>
                </a:cubicBezTo>
                <a:lnTo>
                  <a:pt x="869844" y="80186"/>
                </a:lnTo>
                <a:lnTo>
                  <a:pt x="869844" y="159004"/>
                </a:lnTo>
                <a:cubicBezTo>
                  <a:pt x="869324" y="169292"/>
                  <a:pt x="874988" y="174241"/>
                  <a:pt x="886839" y="173850"/>
                </a:cubicBezTo>
                <a:lnTo>
                  <a:pt x="915651" y="173850"/>
                </a:lnTo>
                <a:cubicBezTo>
                  <a:pt x="927501" y="173850"/>
                  <a:pt x="934501" y="169976"/>
                  <a:pt x="936649" y="162227"/>
                </a:cubicBezTo>
                <a:cubicBezTo>
                  <a:pt x="938342" y="155521"/>
                  <a:pt x="939677" y="148000"/>
                  <a:pt x="940654" y="139666"/>
                </a:cubicBezTo>
                <a:cubicBezTo>
                  <a:pt x="943974" y="141033"/>
                  <a:pt x="947719" y="142303"/>
                  <a:pt x="951886" y="143475"/>
                </a:cubicBezTo>
                <a:cubicBezTo>
                  <a:pt x="950128" y="152916"/>
                  <a:pt x="948305" y="160632"/>
                  <a:pt x="946416" y="166622"/>
                </a:cubicBezTo>
                <a:cubicBezTo>
                  <a:pt x="943291" y="178408"/>
                  <a:pt x="933752" y="184138"/>
                  <a:pt x="917800" y="183812"/>
                </a:cubicBezTo>
                <a:lnTo>
                  <a:pt x="884397" y="183812"/>
                </a:lnTo>
                <a:cubicBezTo>
                  <a:pt x="867142" y="184398"/>
                  <a:pt x="858808" y="176422"/>
                  <a:pt x="859394" y="159883"/>
                </a:cubicBezTo>
                <a:close/>
                <a:moveTo>
                  <a:pt x="209355" y="70224"/>
                </a:moveTo>
                <a:lnTo>
                  <a:pt x="398831" y="70224"/>
                </a:lnTo>
                <a:lnTo>
                  <a:pt x="398831" y="81065"/>
                </a:lnTo>
                <a:lnTo>
                  <a:pt x="312199" y="81065"/>
                </a:lnTo>
                <a:lnTo>
                  <a:pt x="312199" y="162423"/>
                </a:lnTo>
                <a:cubicBezTo>
                  <a:pt x="312786" y="178440"/>
                  <a:pt x="305525" y="186514"/>
                  <a:pt x="290420" y="186645"/>
                </a:cubicBezTo>
                <a:cubicBezTo>
                  <a:pt x="286317" y="186840"/>
                  <a:pt x="282411" y="186938"/>
                  <a:pt x="278699" y="186938"/>
                </a:cubicBezTo>
                <a:cubicBezTo>
                  <a:pt x="276876" y="187003"/>
                  <a:pt x="274825" y="187035"/>
                  <a:pt x="272546" y="187035"/>
                </a:cubicBezTo>
                <a:cubicBezTo>
                  <a:pt x="270658" y="187035"/>
                  <a:pt x="267467" y="187035"/>
                  <a:pt x="262975" y="187035"/>
                </a:cubicBezTo>
                <a:cubicBezTo>
                  <a:pt x="262519" y="183194"/>
                  <a:pt x="261803" y="179189"/>
                  <a:pt x="260826" y="175022"/>
                </a:cubicBezTo>
                <a:cubicBezTo>
                  <a:pt x="269030" y="175543"/>
                  <a:pt x="277299" y="175803"/>
                  <a:pt x="285634" y="175803"/>
                </a:cubicBezTo>
                <a:cubicBezTo>
                  <a:pt x="291429" y="175868"/>
                  <a:pt x="295433" y="174794"/>
                  <a:pt x="297647" y="172580"/>
                </a:cubicBezTo>
                <a:cubicBezTo>
                  <a:pt x="299926" y="170562"/>
                  <a:pt x="301033" y="166850"/>
                  <a:pt x="300968" y="161446"/>
                </a:cubicBezTo>
                <a:lnTo>
                  <a:pt x="300968" y="81065"/>
                </a:lnTo>
                <a:lnTo>
                  <a:pt x="209355" y="81065"/>
                </a:lnTo>
                <a:close/>
                <a:moveTo>
                  <a:pt x="2424111" y="69833"/>
                </a:moveTo>
                <a:lnTo>
                  <a:pt x="2424111" y="110463"/>
                </a:lnTo>
                <a:lnTo>
                  <a:pt x="2480173" y="110463"/>
                </a:lnTo>
                <a:lnTo>
                  <a:pt x="2480173" y="69833"/>
                </a:lnTo>
                <a:close/>
                <a:moveTo>
                  <a:pt x="2357502" y="69833"/>
                </a:moveTo>
                <a:lnTo>
                  <a:pt x="2357502" y="110463"/>
                </a:lnTo>
                <a:lnTo>
                  <a:pt x="2413563" y="110463"/>
                </a:lnTo>
                <a:lnTo>
                  <a:pt x="2413563" y="69833"/>
                </a:lnTo>
                <a:close/>
                <a:moveTo>
                  <a:pt x="4779856" y="62801"/>
                </a:moveTo>
                <a:lnTo>
                  <a:pt x="4779856" y="95032"/>
                </a:lnTo>
                <a:lnTo>
                  <a:pt x="4815017" y="95032"/>
                </a:lnTo>
                <a:lnTo>
                  <a:pt x="4815017" y="62801"/>
                </a:lnTo>
                <a:close/>
                <a:moveTo>
                  <a:pt x="4734245" y="62801"/>
                </a:moveTo>
                <a:lnTo>
                  <a:pt x="4734245" y="95032"/>
                </a:lnTo>
                <a:lnTo>
                  <a:pt x="4769406" y="95032"/>
                </a:lnTo>
                <a:lnTo>
                  <a:pt x="4769406" y="62801"/>
                </a:lnTo>
                <a:close/>
                <a:moveTo>
                  <a:pt x="1686315" y="61629"/>
                </a:moveTo>
                <a:lnTo>
                  <a:pt x="1717178" y="61629"/>
                </a:lnTo>
                <a:lnTo>
                  <a:pt x="1717178" y="145819"/>
                </a:lnTo>
                <a:cubicBezTo>
                  <a:pt x="1719587" y="142889"/>
                  <a:pt x="1723429" y="137973"/>
                  <a:pt x="1728703" y="131071"/>
                </a:cubicBezTo>
                <a:cubicBezTo>
                  <a:pt x="1730917" y="128141"/>
                  <a:pt x="1732544" y="125992"/>
                  <a:pt x="1733586" y="124625"/>
                </a:cubicBezTo>
                <a:cubicBezTo>
                  <a:pt x="1735605" y="129183"/>
                  <a:pt x="1737265" y="132373"/>
                  <a:pt x="1738567" y="134197"/>
                </a:cubicBezTo>
                <a:cubicBezTo>
                  <a:pt x="1730558" y="143508"/>
                  <a:pt x="1723298" y="152461"/>
                  <a:pt x="1716787" y="161055"/>
                </a:cubicBezTo>
                <a:cubicBezTo>
                  <a:pt x="1713922" y="164637"/>
                  <a:pt x="1711708" y="167827"/>
                  <a:pt x="1710146" y="170627"/>
                </a:cubicBezTo>
                <a:lnTo>
                  <a:pt x="1701942" y="165060"/>
                </a:lnTo>
                <a:cubicBezTo>
                  <a:pt x="1705458" y="160176"/>
                  <a:pt x="1707118" y="154707"/>
                  <a:pt x="1706923" y="148651"/>
                </a:cubicBezTo>
                <a:lnTo>
                  <a:pt x="1706923" y="71396"/>
                </a:lnTo>
                <a:lnTo>
                  <a:pt x="1686315" y="71396"/>
                </a:lnTo>
                <a:close/>
                <a:moveTo>
                  <a:pt x="3630187" y="59676"/>
                </a:moveTo>
                <a:lnTo>
                  <a:pt x="3630187" y="77842"/>
                </a:lnTo>
                <a:lnTo>
                  <a:pt x="3739185" y="77842"/>
                </a:lnTo>
                <a:lnTo>
                  <a:pt x="3739185" y="59676"/>
                </a:lnTo>
                <a:close/>
                <a:moveTo>
                  <a:pt x="743313" y="54792"/>
                </a:moveTo>
                <a:lnTo>
                  <a:pt x="754056" y="54792"/>
                </a:lnTo>
                <a:lnTo>
                  <a:pt x="754056" y="93859"/>
                </a:lnTo>
                <a:lnTo>
                  <a:pt x="805918" y="93859"/>
                </a:lnTo>
                <a:lnTo>
                  <a:pt x="805918" y="103626"/>
                </a:lnTo>
                <a:lnTo>
                  <a:pt x="754056" y="103626"/>
                </a:lnTo>
                <a:lnTo>
                  <a:pt x="754056" y="164669"/>
                </a:lnTo>
                <a:lnTo>
                  <a:pt x="817150" y="164669"/>
                </a:lnTo>
                <a:lnTo>
                  <a:pt x="817150" y="174436"/>
                </a:lnTo>
                <a:lnTo>
                  <a:pt x="681684" y="174436"/>
                </a:lnTo>
                <a:lnTo>
                  <a:pt x="681684" y="164669"/>
                </a:lnTo>
                <a:lnTo>
                  <a:pt x="743313" y="164669"/>
                </a:lnTo>
                <a:lnTo>
                  <a:pt x="743313" y="103626"/>
                </a:lnTo>
                <a:lnTo>
                  <a:pt x="691841" y="103626"/>
                </a:lnTo>
                <a:lnTo>
                  <a:pt x="691841" y="93859"/>
                </a:lnTo>
                <a:lnTo>
                  <a:pt x="743313" y="93859"/>
                </a:lnTo>
                <a:close/>
                <a:moveTo>
                  <a:pt x="3443393" y="52448"/>
                </a:moveTo>
                <a:lnTo>
                  <a:pt x="3443393" y="110854"/>
                </a:lnTo>
                <a:lnTo>
                  <a:pt x="3508441" y="110854"/>
                </a:lnTo>
                <a:lnTo>
                  <a:pt x="3508441" y="52448"/>
                </a:lnTo>
                <a:close/>
                <a:moveTo>
                  <a:pt x="3619736" y="50397"/>
                </a:moveTo>
                <a:lnTo>
                  <a:pt x="3749537" y="50397"/>
                </a:lnTo>
                <a:lnTo>
                  <a:pt x="3749537" y="87023"/>
                </a:lnTo>
                <a:lnTo>
                  <a:pt x="3619736" y="87023"/>
                </a:lnTo>
                <a:close/>
                <a:moveTo>
                  <a:pt x="3067021" y="49225"/>
                </a:moveTo>
                <a:cubicBezTo>
                  <a:pt x="3066891" y="49420"/>
                  <a:pt x="3066761" y="49713"/>
                  <a:pt x="3066630" y="50104"/>
                </a:cubicBezTo>
                <a:cubicBezTo>
                  <a:pt x="3066370" y="50690"/>
                  <a:pt x="3065947" y="51471"/>
                  <a:pt x="3065361" y="52448"/>
                </a:cubicBezTo>
                <a:cubicBezTo>
                  <a:pt x="3068812" y="86892"/>
                  <a:pt x="3076690" y="113621"/>
                  <a:pt x="3088996" y="132634"/>
                </a:cubicBezTo>
                <a:cubicBezTo>
                  <a:pt x="3102344" y="114468"/>
                  <a:pt x="3110744" y="86665"/>
                  <a:pt x="3114195" y="49225"/>
                </a:cubicBezTo>
                <a:close/>
                <a:moveTo>
                  <a:pt x="3818933" y="44049"/>
                </a:moveTo>
                <a:lnTo>
                  <a:pt x="3818933" y="96985"/>
                </a:lnTo>
                <a:lnTo>
                  <a:pt x="3868744" y="96985"/>
                </a:lnTo>
                <a:lnTo>
                  <a:pt x="3868744" y="44049"/>
                </a:lnTo>
                <a:close/>
                <a:moveTo>
                  <a:pt x="4944772" y="41802"/>
                </a:moveTo>
                <a:cubicBezTo>
                  <a:pt x="4951543" y="49160"/>
                  <a:pt x="4958282" y="56843"/>
                  <a:pt x="4964989" y="64852"/>
                </a:cubicBezTo>
                <a:lnTo>
                  <a:pt x="4956199" y="71396"/>
                </a:lnTo>
                <a:cubicBezTo>
                  <a:pt x="4949102" y="62020"/>
                  <a:pt x="4942558" y="54108"/>
                  <a:pt x="4936567" y="47662"/>
                </a:cubicBezTo>
                <a:close/>
                <a:moveTo>
                  <a:pt x="4083471" y="38579"/>
                </a:moveTo>
                <a:lnTo>
                  <a:pt x="4092847" y="43072"/>
                </a:lnTo>
                <a:cubicBezTo>
                  <a:pt x="4088159" y="50950"/>
                  <a:pt x="4082624" y="60001"/>
                  <a:pt x="4076243" y="70224"/>
                </a:cubicBezTo>
                <a:lnTo>
                  <a:pt x="4107692" y="70224"/>
                </a:lnTo>
                <a:lnTo>
                  <a:pt x="4107692" y="79405"/>
                </a:lnTo>
                <a:lnTo>
                  <a:pt x="4010024" y="79405"/>
                </a:lnTo>
                <a:lnTo>
                  <a:pt x="4010024" y="70224"/>
                </a:lnTo>
                <a:lnTo>
                  <a:pt x="4065500" y="70224"/>
                </a:lnTo>
                <a:cubicBezTo>
                  <a:pt x="4070969" y="61629"/>
                  <a:pt x="4076959" y="51081"/>
                  <a:pt x="4083471" y="38579"/>
                </a:cubicBezTo>
                <a:close/>
                <a:moveTo>
                  <a:pt x="1121196" y="38579"/>
                </a:moveTo>
                <a:lnTo>
                  <a:pt x="1130572" y="43072"/>
                </a:lnTo>
                <a:cubicBezTo>
                  <a:pt x="1125884" y="50950"/>
                  <a:pt x="1120349" y="60001"/>
                  <a:pt x="1113968" y="70224"/>
                </a:cubicBezTo>
                <a:lnTo>
                  <a:pt x="1145417" y="70224"/>
                </a:lnTo>
                <a:lnTo>
                  <a:pt x="1145417" y="79405"/>
                </a:lnTo>
                <a:lnTo>
                  <a:pt x="1047749" y="79405"/>
                </a:lnTo>
                <a:lnTo>
                  <a:pt x="1047749" y="70224"/>
                </a:lnTo>
                <a:lnTo>
                  <a:pt x="1103225" y="70224"/>
                </a:lnTo>
                <a:cubicBezTo>
                  <a:pt x="1108694" y="61629"/>
                  <a:pt x="1114684" y="51081"/>
                  <a:pt x="1121196" y="38579"/>
                </a:cubicBezTo>
                <a:close/>
                <a:moveTo>
                  <a:pt x="4034441" y="38384"/>
                </a:moveTo>
                <a:cubicBezTo>
                  <a:pt x="4038999" y="45155"/>
                  <a:pt x="4044208" y="53490"/>
                  <a:pt x="4050068" y="63387"/>
                </a:cubicBezTo>
                <a:lnTo>
                  <a:pt x="4041082" y="68466"/>
                </a:lnTo>
                <a:cubicBezTo>
                  <a:pt x="4034897" y="57527"/>
                  <a:pt x="4029818" y="49062"/>
                  <a:pt x="4025846" y="43072"/>
                </a:cubicBezTo>
                <a:close/>
                <a:moveTo>
                  <a:pt x="1072166" y="38384"/>
                </a:moveTo>
                <a:cubicBezTo>
                  <a:pt x="1076724" y="45155"/>
                  <a:pt x="1081933" y="53490"/>
                  <a:pt x="1087793" y="63387"/>
                </a:cubicBezTo>
                <a:lnTo>
                  <a:pt x="1078808" y="68466"/>
                </a:lnTo>
                <a:cubicBezTo>
                  <a:pt x="1072622" y="57527"/>
                  <a:pt x="1067543" y="49062"/>
                  <a:pt x="1063571" y="43072"/>
                </a:cubicBezTo>
                <a:close/>
                <a:moveTo>
                  <a:pt x="2954214" y="37798"/>
                </a:moveTo>
                <a:lnTo>
                  <a:pt x="3043971" y="37798"/>
                </a:lnTo>
                <a:lnTo>
                  <a:pt x="3043971" y="47662"/>
                </a:lnTo>
                <a:lnTo>
                  <a:pt x="2988593" y="47662"/>
                </a:lnTo>
                <a:cubicBezTo>
                  <a:pt x="2988593" y="57755"/>
                  <a:pt x="2988203" y="70093"/>
                  <a:pt x="2987421" y="84679"/>
                </a:cubicBezTo>
                <a:lnTo>
                  <a:pt x="3032349" y="84679"/>
                </a:lnTo>
                <a:cubicBezTo>
                  <a:pt x="3032023" y="103887"/>
                  <a:pt x="3031177" y="127946"/>
                  <a:pt x="3029809" y="156856"/>
                </a:cubicBezTo>
                <a:cubicBezTo>
                  <a:pt x="3030070" y="175152"/>
                  <a:pt x="3021247" y="184073"/>
                  <a:pt x="3003341" y="183617"/>
                </a:cubicBezTo>
                <a:cubicBezTo>
                  <a:pt x="3000151" y="183747"/>
                  <a:pt x="2995300" y="183812"/>
                  <a:pt x="2988789" y="183812"/>
                </a:cubicBezTo>
                <a:cubicBezTo>
                  <a:pt x="2988528" y="181012"/>
                  <a:pt x="2987779" y="177301"/>
                  <a:pt x="2986542" y="172678"/>
                </a:cubicBezTo>
                <a:cubicBezTo>
                  <a:pt x="2991686" y="173069"/>
                  <a:pt x="2996635" y="173264"/>
                  <a:pt x="3001388" y="173264"/>
                </a:cubicBezTo>
                <a:cubicBezTo>
                  <a:pt x="3007834" y="173329"/>
                  <a:pt x="3012294" y="172190"/>
                  <a:pt x="3014768" y="169846"/>
                </a:cubicBezTo>
                <a:cubicBezTo>
                  <a:pt x="3017373" y="167632"/>
                  <a:pt x="3018838" y="163432"/>
                  <a:pt x="3019163" y="157246"/>
                </a:cubicBezTo>
                <a:cubicBezTo>
                  <a:pt x="3020466" y="135499"/>
                  <a:pt x="3021214" y="114500"/>
                  <a:pt x="3021410" y="94250"/>
                </a:cubicBezTo>
                <a:lnTo>
                  <a:pt x="2986738" y="94250"/>
                </a:lnTo>
                <a:cubicBezTo>
                  <a:pt x="2985240" y="138006"/>
                  <a:pt x="2976385" y="169813"/>
                  <a:pt x="2960172" y="189672"/>
                </a:cubicBezTo>
                <a:cubicBezTo>
                  <a:pt x="2958479" y="187979"/>
                  <a:pt x="2955614" y="185505"/>
                  <a:pt x="2951577" y="182249"/>
                </a:cubicBezTo>
                <a:cubicBezTo>
                  <a:pt x="2967269" y="163237"/>
                  <a:pt x="2975603" y="131885"/>
                  <a:pt x="2976580" y="88195"/>
                </a:cubicBezTo>
                <a:cubicBezTo>
                  <a:pt x="2977231" y="77061"/>
                  <a:pt x="2977687" y="63550"/>
                  <a:pt x="2977947" y="47662"/>
                </a:cubicBezTo>
                <a:lnTo>
                  <a:pt x="2954214" y="47662"/>
                </a:lnTo>
                <a:close/>
                <a:moveTo>
                  <a:pt x="3281506" y="35063"/>
                </a:moveTo>
                <a:lnTo>
                  <a:pt x="3281506" y="155488"/>
                </a:lnTo>
                <a:lnTo>
                  <a:pt x="3341474" y="155488"/>
                </a:lnTo>
                <a:lnTo>
                  <a:pt x="3341474" y="35063"/>
                </a:lnTo>
                <a:close/>
                <a:moveTo>
                  <a:pt x="2376938" y="31449"/>
                </a:moveTo>
                <a:cubicBezTo>
                  <a:pt x="2368408" y="41346"/>
                  <a:pt x="2358869" y="50885"/>
                  <a:pt x="2348321" y="60066"/>
                </a:cubicBezTo>
                <a:lnTo>
                  <a:pt x="2424893" y="60066"/>
                </a:lnTo>
                <a:lnTo>
                  <a:pt x="2451361" y="31449"/>
                </a:lnTo>
                <a:close/>
                <a:moveTo>
                  <a:pt x="1802345" y="30180"/>
                </a:moveTo>
                <a:lnTo>
                  <a:pt x="1812405" y="30180"/>
                </a:lnTo>
                <a:lnTo>
                  <a:pt x="1812405" y="49030"/>
                </a:lnTo>
                <a:lnTo>
                  <a:pt x="1840142" y="49030"/>
                </a:lnTo>
                <a:lnTo>
                  <a:pt x="1840142" y="58015"/>
                </a:lnTo>
                <a:lnTo>
                  <a:pt x="1812405" y="58015"/>
                </a:lnTo>
                <a:lnTo>
                  <a:pt x="1812405" y="79405"/>
                </a:lnTo>
                <a:lnTo>
                  <a:pt x="1846003" y="79405"/>
                </a:lnTo>
                <a:lnTo>
                  <a:pt x="1846003" y="88390"/>
                </a:lnTo>
                <a:lnTo>
                  <a:pt x="1768161" y="88390"/>
                </a:lnTo>
                <a:lnTo>
                  <a:pt x="1768161" y="79405"/>
                </a:lnTo>
                <a:lnTo>
                  <a:pt x="1802345" y="79405"/>
                </a:lnTo>
                <a:lnTo>
                  <a:pt x="1802345" y="58015"/>
                </a:lnTo>
                <a:lnTo>
                  <a:pt x="1774119" y="58015"/>
                </a:lnTo>
                <a:lnTo>
                  <a:pt x="1774119" y="49030"/>
                </a:lnTo>
                <a:lnTo>
                  <a:pt x="1802345" y="49030"/>
                </a:lnTo>
                <a:close/>
                <a:moveTo>
                  <a:pt x="2807855" y="27054"/>
                </a:moveTo>
                <a:lnTo>
                  <a:pt x="2807855" y="88390"/>
                </a:lnTo>
                <a:lnTo>
                  <a:pt x="2873879" y="88390"/>
                </a:lnTo>
                <a:lnTo>
                  <a:pt x="2873879" y="27054"/>
                </a:lnTo>
                <a:close/>
                <a:moveTo>
                  <a:pt x="3270860" y="25003"/>
                </a:moveTo>
                <a:lnTo>
                  <a:pt x="3352120" y="25003"/>
                </a:lnTo>
                <a:lnTo>
                  <a:pt x="3352120" y="184203"/>
                </a:lnTo>
                <a:lnTo>
                  <a:pt x="3341474" y="184203"/>
                </a:lnTo>
                <a:lnTo>
                  <a:pt x="3341474" y="165450"/>
                </a:lnTo>
                <a:lnTo>
                  <a:pt x="3281506" y="165450"/>
                </a:lnTo>
                <a:lnTo>
                  <a:pt x="3281506" y="184496"/>
                </a:lnTo>
                <a:lnTo>
                  <a:pt x="3270860" y="184496"/>
                </a:lnTo>
                <a:close/>
                <a:moveTo>
                  <a:pt x="963996" y="22855"/>
                </a:moveTo>
                <a:lnTo>
                  <a:pt x="974446" y="22855"/>
                </a:lnTo>
                <a:lnTo>
                  <a:pt x="974446" y="143280"/>
                </a:lnTo>
                <a:lnTo>
                  <a:pt x="963996" y="143280"/>
                </a:lnTo>
                <a:close/>
                <a:moveTo>
                  <a:pt x="4779856" y="21585"/>
                </a:moveTo>
                <a:lnTo>
                  <a:pt x="4779856" y="53815"/>
                </a:lnTo>
                <a:lnTo>
                  <a:pt x="4815017" y="53815"/>
                </a:lnTo>
                <a:lnTo>
                  <a:pt x="4815017" y="21585"/>
                </a:lnTo>
                <a:close/>
                <a:moveTo>
                  <a:pt x="4734245" y="21585"/>
                </a:moveTo>
                <a:lnTo>
                  <a:pt x="4734245" y="53815"/>
                </a:lnTo>
                <a:lnTo>
                  <a:pt x="4769406" y="53815"/>
                </a:lnTo>
                <a:lnTo>
                  <a:pt x="4769406" y="21585"/>
                </a:lnTo>
                <a:close/>
                <a:moveTo>
                  <a:pt x="4469122" y="20413"/>
                </a:moveTo>
                <a:lnTo>
                  <a:pt x="4469122" y="42584"/>
                </a:lnTo>
                <a:lnTo>
                  <a:pt x="4603904" y="42584"/>
                </a:lnTo>
                <a:lnTo>
                  <a:pt x="4603904" y="20413"/>
                </a:lnTo>
                <a:close/>
                <a:moveTo>
                  <a:pt x="30473" y="20413"/>
                </a:moveTo>
                <a:lnTo>
                  <a:pt x="30473" y="42584"/>
                </a:lnTo>
                <a:lnTo>
                  <a:pt x="165255" y="42584"/>
                </a:lnTo>
                <a:lnTo>
                  <a:pt x="165255" y="20413"/>
                </a:lnTo>
                <a:close/>
                <a:moveTo>
                  <a:pt x="4648980" y="19436"/>
                </a:moveTo>
                <a:lnTo>
                  <a:pt x="4711879" y="19436"/>
                </a:lnTo>
                <a:lnTo>
                  <a:pt x="4711879" y="28812"/>
                </a:lnTo>
                <a:lnTo>
                  <a:pt x="4685801" y="28812"/>
                </a:lnTo>
                <a:lnTo>
                  <a:pt x="4685801" y="85069"/>
                </a:lnTo>
                <a:lnTo>
                  <a:pt x="4710414" y="85069"/>
                </a:lnTo>
                <a:lnTo>
                  <a:pt x="4710414" y="94250"/>
                </a:lnTo>
                <a:lnTo>
                  <a:pt x="4685801" y="94250"/>
                </a:lnTo>
                <a:lnTo>
                  <a:pt x="4685801" y="152851"/>
                </a:lnTo>
                <a:cubicBezTo>
                  <a:pt x="4694006" y="150963"/>
                  <a:pt x="4702698" y="148879"/>
                  <a:pt x="4711879" y="146600"/>
                </a:cubicBezTo>
                <a:cubicBezTo>
                  <a:pt x="4711879" y="150833"/>
                  <a:pt x="4712074" y="154446"/>
                  <a:pt x="4712465" y="157442"/>
                </a:cubicBezTo>
                <a:cubicBezTo>
                  <a:pt x="4690782" y="161804"/>
                  <a:pt x="4669979" y="166525"/>
                  <a:pt x="4650055" y="171604"/>
                </a:cubicBezTo>
                <a:lnTo>
                  <a:pt x="4647613" y="160860"/>
                </a:lnTo>
                <a:cubicBezTo>
                  <a:pt x="4658226" y="158842"/>
                  <a:pt x="4667570" y="156888"/>
                  <a:pt x="4675644" y="155000"/>
                </a:cubicBezTo>
                <a:lnTo>
                  <a:pt x="4675644" y="94250"/>
                </a:lnTo>
                <a:lnTo>
                  <a:pt x="4650836" y="94250"/>
                </a:lnTo>
                <a:lnTo>
                  <a:pt x="4650836" y="85069"/>
                </a:lnTo>
                <a:lnTo>
                  <a:pt x="4675644" y="85069"/>
                </a:lnTo>
                <a:lnTo>
                  <a:pt x="4675644" y="28812"/>
                </a:lnTo>
                <a:lnTo>
                  <a:pt x="4648980" y="28812"/>
                </a:lnTo>
                <a:close/>
                <a:moveTo>
                  <a:pt x="426327" y="17190"/>
                </a:moveTo>
                <a:lnTo>
                  <a:pt x="595978" y="17190"/>
                </a:lnTo>
                <a:lnTo>
                  <a:pt x="595978" y="30668"/>
                </a:lnTo>
                <a:lnTo>
                  <a:pt x="523508" y="79209"/>
                </a:lnTo>
                <a:lnTo>
                  <a:pt x="523508" y="153047"/>
                </a:lnTo>
                <a:cubicBezTo>
                  <a:pt x="524354" y="174989"/>
                  <a:pt x="514033" y="185733"/>
                  <a:pt x="492547" y="185277"/>
                </a:cubicBezTo>
                <a:cubicBezTo>
                  <a:pt x="487598" y="185342"/>
                  <a:pt x="483008" y="185407"/>
                  <a:pt x="478775" y="185472"/>
                </a:cubicBezTo>
                <a:cubicBezTo>
                  <a:pt x="476691" y="185472"/>
                  <a:pt x="474445" y="185472"/>
                  <a:pt x="472036" y="185472"/>
                </a:cubicBezTo>
                <a:cubicBezTo>
                  <a:pt x="469953" y="185472"/>
                  <a:pt x="466730" y="185472"/>
                  <a:pt x="462367" y="185472"/>
                </a:cubicBezTo>
                <a:cubicBezTo>
                  <a:pt x="461846" y="181110"/>
                  <a:pt x="461097" y="176715"/>
                  <a:pt x="460121" y="172287"/>
                </a:cubicBezTo>
                <a:cubicBezTo>
                  <a:pt x="469237" y="172808"/>
                  <a:pt x="479427" y="173069"/>
                  <a:pt x="490691" y="173069"/>
                </a:cubicBezTo>
                <a:cubicBezTo>
                  <a:pt x="498765" y="173134"/>
                  <a:pt x="504300" y="171669"/>
                  <a:pt x="507295" y="168674"/>
                </a:cubicBezTo>
                <a:cubicBezTo>
                  <a:pt x="510485" y="165874"/>
                  <a:pt x="512048" y="160665"/>
                  <a:pt x="511983" y="153047"/>
                </a:cubicBezTo>
                <a:lnTo>
                  <a:pt x="511983" y="73251"/>
                </a:lnTo>
                <a:lnTo>
                  <a:pt x="580546" y="28031"/>
                </a:lnTo>
                <a:lnTo>
                  <a:pt x="426327" y="28031"/>
                </a:lnTo>
                <a:close/>
                <a:moveTo>
                  <a:pt x="2754235" y="16408"/>
                </a:moveTo>
                <a:lnTo>
                  <a:pt x="2925058" y="16408"/>
                </a:lnTo>
                <a:lnTo>
                  <a:pt x="2925058" y="27054"/>
                </a:lnTo>
                <a:lnTo>
                  <a:pt x="2885013" y="27054"/>
                </a:lnTo>
                <a:lnTo>
                  <a:pt x="2885013" y="88390"/>
                </a:lnTo>
                <a:lnTo>
                  <a:pt x="2933457" y="88390"/>
                </a:lnTo>
                <a:lnTo>
                  <a:pt x="2933457" y="99231"/>
                </a:lnTo>
                <a:lnTo>
                  <a:pt x="2885013" y="99231"/>
                </a:lnTo>
                <a:lnTo>
                  <a:pt x="2885013" y="189282"/>
                </a:lnTo>
                <a:lnTo>
                  <a:pt x="2873879" y="189282"/>
                </a:lnTo>
                <a:lnTo>
                  <a:pt x="2873879" y="99231"/>
                </a:lnTo>
                <a:lnTo>
                  <a:pt x="2807660" y="99231"/>
                </a:lnTo>
                <a:cubicBezTo>
                  <a:pt x="2807790" y="101640"/>
                  <a:pt x="2807855" y="104115"/>
                  <a:pt x="2807855" y="106654"/>
                </a:cubicBezTo>
                <a:cubicBezTo>
                  <a:pt x="2807855" y="145461"/>
                  <a:pt x="2790796" y="173459"/>
                  <a:pt x="2756677" y="190649"/>
                </a:cubicBezTo>
                <a:cubicBezTo>
                  <a:pt x="2754203" y="187198"/>
                  <a:pt x="2751533" y="183877"/>
                  <a:pt x="2748668" y="180687"/>
                </a:cubicBezTo>
                <a:cubicBezTo>
                  <a:pt x="2767942" y="169943"/>
                  <a:pt x="2780573" y="159167"/>
                  <a:pt x="2786564" y="148358"/>
                </a:cubicBezTo>
                <a:cubicBezTo>
                  <a:pt x="2793205" y="137680"/>
                  <a:pt x="2796558" y="121304"/>
                  <a:pt x="2796624" y="99231"/>
                </a:cubicBezTo>
                <a:lnTo>
                  <a:pt x="2745641" y="99231"/>
                </a:lnTo>
                <a:lnTo>
                  <a:pt x="2745641" y="88390"/>
                </a:lnTo>
                <a:lnTo>
                  <a:pt x="2796624" y="88390"/>
                </a:lnTo>
                <a:lnTo>
                  <a:pt x="2796624" y="27054"/>
                </a:lnTo>
                <a:lnTo>
                  <a:pt x="2754235" y="27054"/>
                </a:lnTo>
                <a:close/>
                <a:moveTo>
                  <a:pt x="231428" y="14650"/>
                </a:moveTo>
                <a:lnTo>
                  <a:pt x="377442" y="14650"/>
                </a:lnTo>
                <a:lnTo>
                  <a:pt x="377442" y="25199"/>
                </a:lnTo>
                <a:lnTo>
                  <a:pt x="231428" y="25199"/>
                </a:lnTo>
                <a:close/>
                <a:moveTo>
                  <a:pt x="2179252" y="13185"/>
                </a:moveTo>
                <a:lnTo>
                  <a:pt x="2272721" y="13185"/>
                </a:lnTo>
                <a:lnTo>
                  <a:pt x="2272721" y="75595"/>
                </a:lnTo>
                <a:lnTo>
                  <a:pt x="2294696" y="75595"/>
                </a:lnTo>
                <a:lnTo>
                  <a:pt x="2294696" y="84874"/>
                </a:lnTo>
                <a:lnTo>
                  <a:pt x="2235900" y="84874"/>
                </a:lnTo>
                <a:lnTo>
                  <a:pt x="2235900" y="95813"/>
                </a:lnTo>
                <a:cubicBezTo>
                  <a:pt x="2240197" y="107403"/>
                  <a:pt x="2244787" y="116942"/>
                  <a:pt x="2249671" y="124430"/>
                </a:cubicBezTo>
                <a:cubicBezTo>
                  <a:pt x="2260740" y="116095"/>
                  <a:pt x="2271288" y="106817"/>
                  <a:pt x="2281315" y="96594"/>
                </a:cubicBezTo>
                <a:lnTo>
                  <a:pt x="2289910" y="103626"/>
                </a:lnTo>
                <a:cubicBezTo>
                  <a:pt x="2278776" y="113458"/>
                  <a:pt x="2267219" y="122997"/>
                  <a:pt x="2255238" y="132243"/>
                </a:cubicBezTo>
                <a:cubicBezTo>
                  <a:pt x="2263833" y="143573"/>
                  <a:pt x="2276790" y="153828"/>
                  <a:pt x="2294110" y="163009"/>
                </a:cubicBezTo>
                <a:cubicBezTo>
                  <a:pt x="2291180" y="166264"/>
                  <a:pt x="2288901" y="169357"/>
                  <a:pt x="2287273" y="172287"/>
                </a:cubicBezTo>
                <a:cubicBezTo>
                  <a:pt x="2262075" y="157702"/>
                  <a:pt x="2244950" y="139340"/>
                  <a:pt x="2235900" y="117202"/>
                </a:cubicBezTo>
                <a:lnTo>
                  <a:pt x="2235900" y="164278"/>
                </a:lnTo>
                <a:cubicBezTo>
                  <a:pt x="2236746" y="179189"/>
                  <a:pt x="2229193" y="186710"/>
                  <a:pt x="2213241" y="186840"/>
                </a:cubicBezTo>
                <a:cubicBezTo>
                  <a:pt x="2209269" y="187100"/>
                  <a:pt x="2201553" y="187231"/>
                  <a:pt x="2190093" y="187231"/>
                </a:cubicBezTo>
                <a:cubicBezTo>
                  <a:pt x="2189898" y="182933"/>
                  <a:pt x="2189344" y="179417"/>
                  <a:pt x="2188433" y="176682"/>
                </a:cubicBezTo>
                <a:cubicBezTo>
                  <a:pt x="2194488" y="177073"/>
                  <a:pt x="2201683" y="177268"/>
                  <a:pt x="2210017" y="177268"/>
                </a:cubicBezTo>
                <a:cubicBezTo>
                  <a:pt x="2215812" y="177333"/>
                  <a:pt x="2219817" y="176292"/>
                  <a:pt x="2222031" y="174143"/>
                </a:cubicBezTo>
                <a:cubicBezTo>
                  <a:pt x="2224375" y="172059"/>
                  <a:pt x="2225514" y="168413"/>
                  <a:pt x="2225449" y="163204"/>
                </a:cubicBezTo>
                <a:lnTo>
                  <a:pt x="2225449" y="133415"/>
                </a:lnTo>
                <a:cubicBezTo>
                  <a:pt x="2202399" y="147675"/>
                  <a:pt x="2184591" y="158483"/>
                  <a:pt x="2172024" y="165841"/>
                </a:cubicBezTo>
                <a:lnTo>
                  <a:pt x="2165871" y="156465"/>
                </a:lnTo>
                <a:cubicBezTo>
                  <a:pt x="2185796" y="146242"/>
                  <a:pt x="2205655" y="134913"/>
                  <a:pt x="2225449" y="122476"/>
                </a:cubicBezTo>
                <a:lnTo>
                  <a:pt x="2225449" y="84874"/>
                </a:lnTo>
                <a:lnTo>
                  <a:pt x="2168704" y="84874"/>
                </a:lnTo>
                <a:lnTo>
                  <a:pt x="2168704" y="75595"/>
                </a:lnTo>
                <a:lnTo>
                  <a:pt x="2262270" y="75595"/>
                </a:lnTo>
                <a:lnTo>
                  <a:pt x="2262270" y="53620"/>
                </a:lnTo>
                <a:lnTo>
                  <a:pt x="2182280" y="53620"/>
                </a:lnTo>
                <a:lnTo>
                  <a:pt x="2182280" y="44439"/>
                </a:lnTo>
                <a:lnTo>
                  <a:pt x="2262270" y="44439"/>
                </a:lnTo>
                <a:lnTo>
                  <a:pt x="2262270" y="22464"/>
                </a:lnTo>
                <a:lnTo>
                  <a:pt x="2179252" y="22464"/>
                </a:lnTo>
                <a:close/>
                <a:moveTo>
                  <a:pt x="1748725" y="12990"/>
                </a:moveTo>
                <a:lnTo>
                  <a:pt x="1865927" y="12990"/>
                </a:lnTo>
                <a:lnTo>
                  <a:pt x="1865927" y="165841"/>
                </a:lnTo>
                <a:cubicBezTo>
                  <a:pt x="1866318" y="179971"/>
                  <a:pt x="1859611" y="187100"/>
                  <a:pt x="1845807" y="187231"/>
                </a:cubicBezTo>
                <a:cubicBezTo>
                  <a:pt x="1837929" y="187491"/>
                  <a:pt x="1829399" y="187621"/>
                  <a:pt x="1820218" y="187621"/>
                </a:cubicBezTo>
                <a:cubicBezTo>
                  <a:pt x="1819372" y="183910"/>
                  <a:pt x="1818362" y="180264"/>
                  <a:pt x="1817190" y="176682"/>
                </a:cubicBezTo>
                <a:cubicBezTo>
                  <a:pt x="1826567" y="177073"/>
                  <a:pt x="1834836" y="177268"/>
                  <a:pt x="1841998" y="177268"/>
                </a:cubicBezTo>
                <a:cubicBezTo>
                  <a:pt x="1851570" y="177594"/>
                  <a:pt x="1856160" y="173329"/>
                  <a:pt x="1855769" y="164474"/>
                </a:cubicBezTo>
                <a:lnTo>
                  <a:pt x="1855769" y="22268"/>
                </a:lnTo>
                <a:lnTo>
                  <a:pt x="1758980" y="22268"/>
                </a:lnTo>
                <a:lnTo>
                  <a:pt x="1758980" y="97473"/>
                </a:lnTo>
                <a:cubicBezTo>
                  <a:pt x="1759110" y="121304"/>
                  <a:pt x="1757450" y="139178"/>
                  <a:pt x="1753999" y="151093"/>
                </a:cubicBezTo>
                <a:cubicBezTo>
                  <a:pt x="1750873" y="163139"/>
                  <a:pt x="1744134" y="175803"/>
                  <a:pt x="1733781" y="189086"/>
                </a:cubicBezTo>
                <a:cubicBezTo>
                  <a:pt x="1731633" y="186807"/>
                  <a:pt x="1728703" y="184398"/>
                  <a:pt x="1724991" y="181859"/>
                </a:cubicBezTo>
                <a:cubicBezTo>
                  <a:pt x="1734954" y="169487"/>
                  <a:pt x="1741302" y="157963"/>
                  <a:pt x="1744037" y="147284"/>
                </a:cubicBezTo>
                <a:cubicBezTo>
                  <a:pt x="1747292" y="136541"/>
                  <a:pt x="1748855" y="120067"/>
                  <a:pt x="1748725" y="97864"/>
                </a:cubicBezTo>
                <a:close/>
                <a:moveTo>
                  <a:pt x="4723990" y="12404"/>
                </a:moveTo>
                <a:lnTo>
                  <a:pt x="4825272" y="12404"/>
                </a:lnTo>
                <a:lnTo>
                  <a:pt x="4825272" y="104212"/>
                </a:lnTo>
                <a:lnTo>
                  <a:pt x="4779856" y="104212"/>
                </a:lnTo>
                <a:lnTo>
                  <a:pt x="4779856" y="131657"/>
                </a:lnTo>
                <a:lnTo>
                  <a:pt x="4829472" y="131657"/>
                </a:lnTo>
                <a:lnTo>
                  <a:pt x="4829472" y="140838"/>
                </a:lnTo>
                <a:lnTo>
                  <a:pt x="4779856" y="140838"/>
                </a:lnTo>
                <a:lnTo>
                  <a:pt x="4779856" y="173264"/>
                </a:lnTo>
                <a:lnTo>
                  <a:pt x="4837676" y="173264"/>
                </a:lnTo>
                <a:lnTo>
                  <a:pt x="4837676" y="182640"/>
                </a:lnTo>
                <a:lnTo>
                  <a:pt x="4708460" y="182640"/>
                </a:lnTo>
                <a:lnTo>
                  <a:pt x="4708460" y="173264"/>
                </a:lnTo>
                <a:lnTo>
                  <a:pt x="4769406" y="173264"/>
                </a:lnTo>
                <a:lnTo>
                  <a:pt x="4769406" y="140838"/>
                </a:lnTo>
                <a:lnTo>
                  <a:pt x="4719790" y="140838"/>
                </a:lnTo>
                <a:lnTo>
                  <a:pt x="4719790" y="131657"/>
                </a:lnTo>
                <a:lnTo>
                  <a:pt x="4769406" y="131657"/>
                </a:lnTo>
                <a:lnTo>
                  <a:pt x="4769406" y="104212"/>
                </a:lnTo>
                <a:lnTo>
                  <a:pt x="4723990" y="104212"/>
                </a:lnTo>
                <a:close/>
                <a:moveTo>
                  <a:pt x="3251033" y="12404"/>
                </a:moveTo>
                <a:lnTo>
                  <a:pt x="3253865" y="22855"/>
                </a:lnTo>
                <a:cubicBezTo>
                  <a:pt x="3252042" y="22985"/>
                  <a:pt x="3249340" y="23213"/>
                  <a:pt x="3245759" y="23538"/>
                </a:cubicBezTo>
                <a:cubicBezTo>
                  <a:pt x="3235146" y="24515"/>
                  <a:pt x="3226974" y="25264"/>
                  <a:pt x="3221244" y="25785"/>
                </a:cubicBezTo>
                <a:lnTo>
                  <a:pt x="3221244" y="61043"/>
                </a:lnTo>
                <a:lnTo>
                  <a:pt x="3256893" y="61043"/>
                </a:lnTo>
                <a:lnTo>
                  <a:pt x="3256893" y="70810"/>
                </a:lnTo>
                <a:lnTo>
                  <a:pt x="3221244" y="70810"/>
                </a:lnTo>
                <a:lnTo>
                  <a:pt x="3221244" y="98645"/>
                </a:lnTo>
                <a:lnTo>
                  <a:pt x="3226421" y="93664"/>
                </a:lnTo>
                <a:cubicBezTo>
                  <a:pt x="3232671" y="98873"/>
                  <a:pt x="3242015" y="107403"/>
                  <a:pt x="3254451" y="119253"/>
                </a:cubicBezTo>
                <a:cubicBezTo>
                  <a:pt x="3255363" y="120100"/>
                  <a:pt x="3256047" y="120751"/>
                  <a:pt x="3256502" y="121207"/>
                </a:cubicBezTo>
                <a:lnTo>
                  <a:pt x="3248494" y="129215"/>
                </a:lnTo>
                <a:cubicBezTo>
                  <a:pt x="3237815" y="117951"/>
                  <a:pt x="3228732" y="108835"/>
                  <a:pt x="3221244" y="101868"/>
                </a:cubicBezTo>
                <a:lnTo>
                  <a:pt x="3221244" y="189477"/>
                </a:lnTo>
                <a:lnTo>
                  <a:pt x="3210891" y="189477"/>
                </a:lnTo>
                <a:lnTo>
                  <a:pt x="3210891" y="90050"/>
                </a:lnTo>
                <a:cubicBezTo>
                  <a:pt x="3203013" y="112579"/>
                  <a:pt x="3191651" y="133122"/>
                  <a:pt x="3176805" y="151679"/>
                </a:cubicBezTo>
                <a:cubicBezTo>
                  <a:pt x="3174982" y="147512"/>
                  <a:pt x="3172996" y="143638"/>
                  <a:pt x="3170847" y="140057"/>
                </a:cubicBezTo>
                <a:cubicBezTo>
                  <a:pt x="3187711" y="120393"/>
                  <a:pt x="3200766" y="97310"/>
                  <a:pt x="3210012" y="70810"/>
                </a:cubicBezTo>
                <a:lnTo>
                  <a:pt x="3174461" y="70810"/>
                </a:lnTo>
                <a:lnTo>
                  <a:pt x="3174461" y="61043"/>
                </a:lnTo>
                <a:lnTo>
                  <a:pt x="3210891" y="61043"/>
                </a:lnTo>
                <a:lnTo>
                  <a:pt x="3210891" y="26664"/>
                </a:lnTo>
                <a:cubicBezTo>
                  <a:pt x="3196436" y="27705"/>
                  <a:pt x="3185497" y="28422"/>
                  <a:pt x="3178075" y="28812"/>
                </a:cubicBezTo>
                <a:cubicBezTo>
                  <a:pt x="3177554" y="25752"/>
                  <a:pt x="3176675" y="22366"/>
                  <a:pt x="3175438" y="18655"/>
                </a:cubicBezTo>
                <a:cubicBezTo>
                  <a:pt x="3202394" y="17353"/>
                  <a:pt x="3227593" y="15269"/>
                  <a:pt x="3251033" y="12404"/>
                </a:cubicBezTo>
                <a:close/>
                <a:moveTo>
                  <a:pt x="4458866" y="11427"/>
                </a:moveTo>
                <a:lnTo>
                  <a:pt x="4613866" y="11427"/>
                </a:lnTo>
                <a:lnTo>
                  <a:pt x="4613866" y="51667"/>
                </a:lnTo>
                <a:lnTo>
                  <a:pt x="4469122" y="51667"/>
                </a:lnTo>
                <a:lnTo>
                  <a:pt x="4469122" y="79405"/>
                </a:lnTo>
                <a:cubicBezTo>
                  <a:pt x="4469122" y="92557"/>
                  <a:pt x="4468894" y="103496"/>
                  <a:pt x="4468438" y="112221"/>
                </a:cubicBezTo>
                <a:lnTo>
                  <a:pt x="4513268" y="112221"/>
                </a:lnTo>
                <a:lnTo>
                  <a:pt x="4513268" y="86632"/>
                </a:lnTo>
                <a:lnTo>
                  <a:pt x="4481330" y="86632"/>
                </a:lnTo>
                <a:lnTo>
                  <a:pt x="4481330" y="77647"/>
                </a:lnTo>
                <a:lnTo>
                  <a:pt x="4513268" y="77647"/>
                </a:lnTo>
                <a:lnTo>
                  <a:pt x="4513268" y="60652"/>
                </a:lnTo>
                <a:lnTo>
                  <a:pt x="4523523" y="60652"/>
                </a:lnTo>
                <a:lnTo>
                  <a:pt x="4523523" y="77647"/>
                </a:lnTo>
                <a:lnTo>
                  <a:pt x="4567669" y="77647"/>
                </a:lnTo>
                <a:lnTo>
                  <a:pt x="4567669" y="60652"/>
                </a:lnTo>
                <a:lnTo>
                  <a:pt x="4577924" y="60652"/>
                </a:lnTo>
                <a:lnTo>
                  <a:pt x="4577924" y="77647"/>
                </a:lnTo>
                <a:lnTo>
                  <a:pt x="4614745" y="77647"/>
                </a:lnTo>
                <a:lnTo>
                  <a:pt x="4614745" y="86632"/>
                </a:lnTo>
                <a:lnTo>
                  <a:pt x="4577924" y="86632"/>
                </a:lnTo>
                <a:lnTo>
                  <a:pt x="4577924" y="112221"/>
                </a:lnTo>
                <a:lnTo>
                  <a:pt x="4623926" y="112221"/>
                </a:lnTo>
                <a:lnTo>
                  <a:pt x="4623926" y="121207"/>
                </a:lnTo>
                <a:lnTo>
                  <a:pt x="4540322" y="121207"/>
                </a:lnTo>
                <a:cubicBezTo>
                  <a:pt x="4547680" y="133318"/>
                  <a:pt x="4555526" y="142791"/>
                  <a:pt x="4563860" y="149628"/>
                </a:cubicBezTo>
                <a:cubicBezTo>
                  <a:pt x="4587170" y="138820"/>
                  <a:pt x="4600714" y="132276"/>
                  <a:pt x="4604490" y="129997"/>
                </a:cubicBezTo>
                <a:lnTo>
                  <a:pt x="4610057" y="138592"/>
                </a:lnTo>
                <a:cubicBezTo>
                  <a:pt x="4601267" y="143084"/>
                  <a:pt x="4588798" y="148912"/>
                  <a:pt x="4572650" y="156074"/>
                </a:cubicBezTo>
                <a:cubicBezTo>
                  <a:pt x="4584696" y="163953"/>
                  <a:pt x="4602504" y="170594"/>
                  <a:pt x="4626075" y="175999"/>
                </a:cubicBezTo>
                <a:cubicBezTo>
                  <a:pt x="4623275" y="179450"/>
                  <a:pt x="4621224" y="182608"/>
                  <a:pt x="4619922" y="185472"/>
                </a:cubicBezTo>
                <a:cubicBezTo>
                  <a:pt x="4573431" y="174729"/>
                  <a:pt x="4543284" y="153307"/>
                  <a:pt x="4529481" y="121207"/>
                </a:cubicBezTo>
                <a:lnTo>
                  <a:pt x="4505845" y="121207"/>
                </a:lnTo>
                <a:lnTo>
                  <a:pt x="4505845" y="175413"/>
                </a:lnTo>
                <a:lnTo>
                  <a:pt x="4544326" y="163009"/>
                </a:lnTo>
                <a:cubicBezTo>
                  <a:pt x="4544261" y="163920"/>
                  <a:pt x="4544229" y="165483"/>
                  <a:pt x="4544229" y="167697"/>
                </a:cubicBezTo>
                <a:cubicBezTo>
                  <a:pt x="4544229" y="170171"/>
                  <a:pt x="4544261" y="172157"/>
                  <a:pt x="4544326" y="173655"/>
                </a:cubicBezTo>
                <a:cubicBezTo>
                  <a:pt x="4531043" y="177431"/>
                  <a:pt x="4519779" y="181175"/>
                  <a:pt x="4510533" y="184886"/>
                </a:cubicBezTo>
                <a:cubicBezTo>
                  <a:pt x="4506301" y="186579"/>
                  <a:pt x="4502101" y="188435"/>
                  <a:pt x="4497934" y="190454"/>
                </a:cubicBezTo>
                <a:lnTo>
                  <a:pt x="4491292" y="181663"/>
                </a:lnTo>
                <a:cubicBezTo>
                  <a:pt x="4494353" y="178864"/>
                  <a:pt x="4495818" y="173589"/>
                  <a:pt x="4495687" y="165841"/>
                </a:cubicBezTo>
                <a:lnTo>
                  <a:pt x="4495687" y="121207"/>
                </a:lnTo>
                <a:lnTo>
                  <a:pt x="4467852" y="121207"/>
                </a:lnTo>
                <a:cubicBezTo>
                  <a:pt x="4466680" y="147772"/>
                  <a:pt x="4459811" y="170399"/>
                  <a:pt x="4447244" y="189086"/>
                </a:cubicBezTo>
                <a:cubicBezTo>
                  <a:pt x="4444965" y="186872"/>
                  <a:pt x="4442100" y="184528"/>
                  <a:pt x="4438649" y="182054"/>
                </a:cubicBezTo>
                <a:cubicBezTo>
                  <a:pt x="4447114" y="168641"/>
                  <a:pt x="4452550" y="155879"/>
                  <a:pt x="4454960" y="143768"/>
                </a:cubicBezTo>
                <a:cubicBezTo>
                  <a:pt x="4457694" y="131787"/>
                  <a:pt x="4458997" y="112872"/>
                  <a:pt x="4458866" y="87023"/>
                </a:cubicBezTo>
                <a:close/>
                <a:moveTo>
                  <a:pt x="20217" y="11427"/>
                </a:moveTo>
                <a:lnTo>
                  <a:pt x="175217" y="11427"/>
                </a:lnTo>
                <a:lnTo>
                  <a:pt x="175217" y="51667"/>
                </a:lnTo>
                <a:lnTo>
                  <a:pt x="30473" y="51667"/>
                </a:lnTo>
                <a:lnTo>
                  <a:pt x="30473" y="79405"/>
                </a:lnTo>
                <a:cubicBezTo>
                  <a:pt x="30473" y="92557"/>
                  <a:pt x="30245" y="103496"/>
                  <a:pt x="29789" y="112221"/>
                </a:cubicBezTo>
                <a:lnTo>
                  <a:pt x="74619" y="112221"/>
                </a:lnTo>
                <a:lnTo>
                  <a:pt x="74619" y="86632"/>
                </a:lnTo>
                <a:lnTo>
                  <a:pt x="42681" y="86632"/>
                </a:lnTo>
                <a:lnTo>
                  <a:pt x="42681" y="77647"/>
                </a:lnTo>
                <a:lnTo>
                  <a:pt x="74619" y="77647"/>
                </a:lnTo>
                <a:lnTo>
                  <a:pt x="74619" y="60652"/>
                </a:lnTo>
                <a:lnTo>
                  <a:pt x="84874" y="60652"/>
                </a:lnTo>
                <a:lnTo>
                  <a:pt x="84874" y="77647"/>
                </a:lnTo>
                <a:lnTo>
                  <a:pt x="129020" y="77647"/>
                </a:lnTo>
                <a:lnTo>
                  <a:pt x="129020" y="60652"/>
                </a:lnTo>
                <a:lnTo>
                  <a:pt x="139275" y="60652"/>
                </a:lnTo>
                <a:lnTo>
                  <a:pt x="139275" y="77647"/>
                </a:lnTo>
                <a:lnTo>
                  <a:pt x="176097" y="77647"/>
                </a:lnTo>
                <a:lnTo>
                  <a:pt x="176097" y="86632"/>
                </a:lnTo>
                <a:lnTo>
                  <a:pt x="139275" y="86632"/>
                </a:lnTo>
                <a:lnTo>
                  <a:pt x="139275" y="112221"/>
                </a:lnTo>
                <a:lnTo>
                  <a:pt x="185277" y="112221"/>
                </a:lnTo>
                <a:lnTo>
                  <a:pt x="185277" y="121207"/>
                </a:lnTo>
                <a:lnTo>
                  <a:pt x="101673" y="121207"/>
                </a:lnTo>
                <a:cubicBezTo>
                  <a:pt x="109031" y="133318"/>
                  <a:pt x="116877" y="142791"/>
                  <a:pt x="125211" y="149628"/>
                </a:cubicBezTo>
                <a:cubicBezTo>
                  <a:pt x="148521" y="138820"/>
                  <a:pt x="162065" y="132276"/>
                  <a:pt x="165841" y="129997"/>
                </a:cubicBezTo>
                <a:lnTo>
                  <a:pt x="171408" y="138592"/>
                </a:lnTo>
                <a:cubicBezTo>
                  <a:pt x="162618" y="143084"/>
                  <a:pt x="150149" y="148912"/>
                  <a:pt x="134001" y="156074"/>
                </a:cubicBezTo>
                <a:cubicBezTo>
                  <a:pt x="146047" y="163953"/>
                  <a:pt x="163855" y="170594"/>
                  <a:pt x="187426" y="175999"/>
                </a:cubicBezTo>
                <a:cubicBezTo>
                  <a:pt x="184626" y="179450"/>
                  <a:pt x="182575" y="182608"/>
                  <a:pt x="181273" y="185472"/>
                </a:cubicBezTo>
                <a:cubicBezTo>
                  <a:pt x="134783" y="174729"/>
                  <a:pt x="104635" y="153307"/>
                  <a:pt x="90832" y="121207"/>
                </a:cubicBezTo>
                <a:lnTo>
                  <a:pt x="67196" y="121207"/>
                </a:lnTo>
                <a:lnTo>
                  <a:pt x="67196" y="175413"/>
                </a:lnTo>
                <a:lnTo>
                  <a:pt x="105677" y="163009"/>
                </a:lnTo>
                <a:cubicBezTo>
                  <a:pt x="105612" y="163920"/>
                  <a:pt x="105580" y="165483"/>
                  <a:pt x="105580" y="167697"/>
                </a:cubicBezTo>
                <a:cubicBezTo>
                  <a:pt x="105580" y="170171"/>
                  <a:pt x="105612" y="172157"/>
                  <a:pt x="105677" y="173655"/>
                </a:cubicBezTo>
                <a:cubicBezTo>
                  <a:pt x="92394" y="177431"/>
                  <a:pt x="81130" y="181175"/>
                  <a:pt x="71884" y="184886"/>
                </a:cubicBezTo>
                <a:cubicBezTo>
                  <a:pt x="67652" y="186579"/>
                  <a:pt x="63452" y="188435"/>
                  <a:pt x="59285" y="190454"/>
                </a:cubicBezTo>
                <a:lnTo>
                  <a:pt x="52643" y="181663"/>
                </a:lnTo>
                <a:cubicBezTo>
                  <a:pt x="55704" y="178864"/>
                  <a:pt x="57169" y="173589"/>
                  <a:pt x="57038" y="165841"/>
                </a:cubicBezTo>
                <a:lnTo>
                  <a:pt x="57038" y="121207"/>
                </a:lnTo>
                <a:lnTo>
                  <a:pt x="29203" y="121207"/>
                </a:lnTo>
                <a:cubicBezTo>
                  <a:pt x="28031" y="147772"/>
                  <a:pt x="21162" y="170399"/>
                  <a:pt x="8595" y="189086"/>
                </a:cubicBezTo>
                <a:cubicBezTo>
                  <a:pt x="6316" y="186872"/>
                  <a:pt x="3451" y="184528"/>
                  <a:pt x="0" y="182054"/>
                </a:cubicBezTo>
                <a:cubicBezTo>
                  <a:pt x="8465" y="168641"/>
                  <a:pt x="13902" y="155879"/>
                  <a:pt x="16311" y="143768"/>
                </a:cubicBezTo>
                <a:cubicBezTo>
                  <a:pt x="19046" y="131787"/>
                  <a:pt x="20348" y="112872"/>
                  <a:pt x="20217" y="87023"/>
                </a:cubicBezTo>
                <a:close/>
                <a:moveTo>
                  <a:pt x="4190320" y="10841"/>
                </a:moveTo>
                <a:lnTo>
                  <a:pt x="4193641" y="20999"/>
                </a:lnTo>
                <a:cubicBezTo>
                  <a:pt x="4173586" y="23864"/>
                  <a:pt x="4151936" y="26012"/>
                  <a:pt x="4128691" y="27445"/>
                </a:cubicBezTo>
                <a:lnTo>
                  <a:pt x="4128691" y="77256"/>
                </a:lnTo>
                <a:lnTo>
                  <a:pt x="4198915" y="77256"/>
                </a:lnTo>
                <a:lnTo>
                  <a:pt x="4198915" y="87023"/>
                </a:lnTo>
                <a:lnTo>
                  <a:pt x="4172251" y="87023"/>
                </a:lnTo>
                <a:lnTo>
                  <a:pt x="4172251" y="189672"/>
                </a:lnTo>
                <a:lnTo>
                  <a:pt x="4162094" y="189672"/>
                </a:lnTo>
                <a:lnTo>
                  <a:pt x="4162094" y="87023"/>
                </a:lnTo>
                <a:lnTo>
                  <a:pt x="4128691" y="87023"/>
                </a:lnTo>
                <a:lnTo>
                  <a:pt x="4128691" y="93078"/>
                </a:lnTo>
                <a:cubicBezTo>
                  <a:pt x="4129472" y="134945"/>
                  <a:pt x="4120878" y="166590"/>
                  <a:pt x="4102907" y="188012"/>
                </a:cubicBezTo>
                <a:cubicBezTo>
                  <a:pt x="4099781" y="185472"/>
                  <a:pt x="4096623" y="183291"/>
                  <a:pt x="4093433" y="181468"/>
                </a:cubicBezTo>
                <a:cubicBezTo>
                  <a:pt x="4111013" y="162586"/>
                  <a:pt x="4119347" y="132894"/>
                  <a:pt x="4118436" y="92394"/>
                </a:cubicBezTo>
                <a:lnTo>
                  <a:pt x="4118436" y="17776"/>
                </a:lnTo>
                <a:cubicBezTo>
                  <a:pt x="4144090" y="16734"/>
                  <a:pt x="4168051" y="14422"/>
                  <a:pt x="4190320" y="10841"/>
                </a:cubicBezTo>
                <a:close/>
                <a:moveTo>
                  <a:pt x="1228045" y="10841"/>
                </a:moveTo>
                <a:lnTo>
                  <a:pt x="1231366" y="20999"/>
                </a:lnTo>
                <a:cubicBezTo>
                  <a:pt x="1211311" y="23864"/>
                  <a:pt x="1189661" y="26012"/>
                  <a:pt x="1166416" y="27445"/>
                </a:cubicBezTo>
                <a:lnTo>
                  <a:pt x="1166416" y="77256"/>
                </a:lnTo>
                <a:lnTo>
                  <a:pt x="1236640" y="77256"/>
                </a:lnTo>
                <a:lnTo>
                  <a:pt x="1236640" y="87023"/>
                </a:lnTo>
                <a:lnTo>
                  <a:pt x="1209976" y="87023"/>
                </a:lnTo>
                <a:lnTo>
                  <a:pt x="1209976" y="189672"/>
                </a:lnTo>
                <a:lnTo>
                  <a:pt x="1199819" y="189672"/>
                </a:lnTo>
                <a:lnTo>
                  <a:pt x="1199819" y="87023"/>
                </a:lnTo>
                <a:lnTo>
                  <a:pt x="1166416" y="87023"/>
                </a:lnTo>
                <a:lnTo>
                  <a:pt x="1166416" y="93078"/>
                </a:lnTo>
                <a:cubicBezTo>
                  <a:pt x="1167197" y="134945"/>
                  <a:pt x="1158603" y="166590"/>
                  <a:pt x="1140632" y="188012"/>
                </a:cubicBezTo>
                <a:cubicBezTo>
                  <a:pt x="1137506" y="185472"/>
                  <a:pt x="1134348" y="183291"/>
                  <a:pt x="1131158" y="181468"/>
                </a:cubicBezTo>
                <a:cubicBezTo>
                  <a:pt x="1148738" y="162586"/>
                  <a:pt x="1157073" y="132894"/>
                  <a:pt x="1156161" y="92394"/>
                </a:cubicBezTo>
                <a:lnTo>
                  <a:pt x="1156161" y="17776"/>
                </a:lnTo>
                <a:cubicBezTo>
                  <a:pt x="1181815" y="16734"/>
                  <a:pt x="1205777" y="14422"/>
                  <a:pt x="1228045" y="10841"/>
                </a:cubicBezTo>
                <a:close/>
                <a:moveTo>
                  <a:pt x="4358314" y="4786"/>
                </a:moveTo>
                <a:cubicBezTo>
                  <a:pt x="4368928" y="11623"/>
                  <a:pt x="4379997" y="19306"/>
                  <a:pt x="4391522" y="27836"/>
                </a:cubicBezTo>
                <a:lnTo>
                  <a:pt x="4384392" y="36430"/>
                </a:lnTo>
                <a:cubicBezTo>
                  <a:pt x="4373453" y="27640"/>
                  <a:pt x="4362644" y="19631"/>
                  <a:pt x="4351966" y="12404"/>
                </a:cubicBezTo>
                <a:close/>
                <a:moveTo>
                  <a:pt x="1704579" y="4395"/>
                </a:moveTo>
                <a:cubicBezTo>
                  <a:pt x="1712978" y="12990"/>
                  <a:pt x="1722029" y="22855"/>
                  <a:pt x="1731730" y="33989"/>
                </a:cubicBezTo>
                <a:lnTo>
                  <a:pt x="1722940" y="41216"/>
                </a:lnTo>
                <a:cubicBezTo>
                  <a:pt x="1714866" y="30668"/>
                  <a:pt x="1706141" y="20478"/>
                  <a:pt x="1696765" y="10646"/>
                </a:cubicBezTo>
                <a:close/>
                <a:moveTo>
                  <a:pt x="3432650" y="3809"/>
                </a:moveTo>
                <a:lnTo>
                  <a:pt x="3443393" y="3809"/>
                </a:lnTo>
                <a:lnTo>
                  <a:pt x="3443393" y="42388"/>
                </a:lnTo>
                <a:lnTo>
                  <a:pt x="3508441" y="42388"/>
                </a:lnTo>
                <a:lnTo>
                  <a:pt x="3508441" y="3809"/>
                </a:lnTo>
                <a:lnTo>
                  <a:pt x="3519184" y="3809"/>
                </a:lnTo>
                <a:lnTo>
                  <a:pt x="3519184" y="42388"/>
                </a:lnTo>
                <a:lnTo>
                  <a:pt x="3562061" y="42388"/>
                </a:lnTo>
                <a:lnTo>
                  <a:pt x="3562061" y="52448"/>
                </a:lnTo>
                <a:lnTo>
                  <a:pt x="3519184" y="52448"/>
                </a:lnTo>
                <a:lnTo>
                  <a:pt x="3519184" y="110854"/>
                </a:lnTo>
                <a:lnTo>
                  <a:pt x="3569874" y="110854"/>
                </a:lnTo>
                <a:lnTo>
                  <a:pt x="3569874" y="120816"/>
                </a:lnTo>
                <a:lnTo>
                  <a:pt x="3381960" y="120816"/>
                </a:lnTo>
                <a:lnTo>
                  <a:pt x="3381960" y="110854"/>
                </a:lnTo>
                <a:lnTo>
                  <a:pt x="3432650" y="110854"/>
                </a:lnTo>
                <a:lnTo>
                  <a:pt x="3432650" y="52448"/>
                </a:lnTo>
                <a:lnTo>
                  <a:pt x="3389773" y="52448"/>
                </a:lnTo>
                <a:lnTo>
                  <a:pt x="3389773" y="42388"/>
                </a:lnTo>
                <a:lnTo>
                  <a:pt x="3432650" y="42388"/>
                </a:lnTo>
                <a:close/>
                <a:moveTo>
                  <a:pt x="3917285" y="2442"/>
                </a:moveTo>
                <a:lnTo>
                  <a:pt x="3927931" y="5177"/>
                </a:lnTo>
                <a:cubicBezTo>
                  <a:pt x="3924415" y="15529"/>
                  <a:pt x="3920801" y="25133"/>
                  <a:pt x="3917090" y="33989"/>
                </a:cubicBezTo>
                <a:lnTo>
                  <a:pt x="3981747" y="33989"/>
                </a:lnTo>
                <a:cubicBezTo>
                  <a:pt x="3980965" y="79567"/>
                  <a:pt x="3979761" y="119253"/>
                  <a:pt x="3978133" y="153047"/>
                </a:cubicBezTo>
                <a:cubicBezTo>
                  <a:pt x="3978133" y="174924"/>
                  <a:pt x="3966999" y="185798"/>
                  <a:pt x="3944730" y="185668"/>
                </a:cubicBezTo>
                <a:cubicBezTo>
                  <a:pt x="3940758" y="185798"/>
                  <a:pt x="3936331" y="185896"/>
                  <a:pt x="3931447" y="185961"/>
                </a:cubicBezTo>
                <a:cubicBezTo>
                  <a:pt x="3929103" y="186026"/>
                  <a:pt x="3926531" y="186059"/>
                  <a:pt x="3923731" y="186059"/>
                </a:cubicBezTo>
                <a:cubicBezTo>
                  <a:pt x="3921257" y="186059"/>
                  <a:pt x="3917839" y="186059"/>
                  <a:pt x="3913476" y="186059"/>
                </a:cubicBezTo>
                <a:cubicBezTo>
                  <a:pt x="3912825" y="182282"/>
                  <a:pt x="3911979" y="178603"/>
                  <a:pt x="3910937" y="175022"/>
                </a:cubicBezTo>
                <a:cubicBezTo>
                  <a:pt x="3921160" y="175413"/>
                  <a:pt x="3931805" y="175608"/>
                  <a:pt x="3942875" y="175608"/>
                </a:cubicBezTo>
                <a:cubicBezTo>
                  <a:pt x="3959348" y="176454"/>
                  <a:pt x="3967617" y="168543"/>
                  <a:pt x="3967682" y="151875"/>
                </a:cubicBezTo>
                <a:cubicBezTo>
                  <a:pt x="3968854" y="130843"/>
                  <a:pt x="3969929" y="94901"/>
                  <a:pt x="3970905" y="44049"/>
                </a:cubicBezTo>
                <a:lnTo>
                  <a:pt x="3912890" y="44049"/>
                </a:lnTo>
                <a:cubicBezTo>
                  <a:pt x="3907551" y="56811"/>
                  <a:pt x="3902082" y="67815"/>
                  <a:pt x="3896482" y="77061"/>
                </a:cubicBezTo>
                <a:cubicBezTo>
                  <a:pt x="3894268" y="75302"/>
                  <a:pt x="3891208" y="73349"/>
                  <a:pt x="3887301" y="71200"/>
                </a:cubicBezTo>
                <a:cubicBezTo>
                  <a:pt x="3899217" y="51992"/>
                  <a:pt x="3909211" y="29073"/>
                  <a:pt x="3917285" y="2442"/>
                </a:cubicBezTo>
                <a:close/>
                <a:moveTo>
                  <a:pt x="3838076" y="2442"/>
                </a:moveTo>
                <a:lnTo>
                  <a:pt x="3848917" y="4786"/>
                </a:lnTo>
                <a:cubicBezTo>
                  <a:pt x="3848136" y="7130"/>
                  <a:pt x="3846801" y="11232"/>
                  <a:pt x="3844913" y="17092"/>
                </a:cubicBezTo>
                <a:cubicBezTo>
                  <a:pt x="3842374" y="25101"/>
                  <a:pt x="3840518" y="30863"/>
                  <a:pt x="3839346" y="34379"/>
                </a:cubicBezTo>
                <a:lnTo>
                  <a:pt x="3879097" y="34379"/>
                </a:lnTo>
                <a:lnTo>
                  <a:pt x="3879097" y="186059"/>
                </a:lnTo>
                <a:lnTo>
                  <a:pt x="3868744" y="186059"/>
                </a:lnTo>
                <a:lnTo>
                  <a:pt x="3868744" y="170041"/>
                </a:lnTo>
                <a:lnTo>
                  <a:pt x="3818933" y="170041"/>
                </a:lnTo>
                <a:lnTo>
                  <a:pt x="3818933" y="187426"/>
                </a:lnTo>
                <a:lnTo>
                  <a:pt x="3808483" y="187426"/>
                </a:lnTo>
                <a:lnTo>
                  <a:pt x="3808483" y="34379"/>
                </a:lnTo>
                <a:lnTo>
                  <a:pt x="3828895" y="34379"/>
                </a:lnTo>
                <a:cubicBezTo>
                  <a:pt x="3832737" y="22268"/>
                  <a:pt x="3835797" y="11623"/>
                  <a:pt x="3838076" y="2442"/>
                </a:cubicBezTo>
                <a:close/>
                <a:moveTo>
                  <a:pt x="1574824" y="2246"/>
                </a:moveTo>
                <a:lnTo>
                  <a:pt x="1585665" y="2246"/>
                </a:lnTo>
                <a:cubicBezTo>
                  <a:pt x="1585600" y="4721"/>
                  <a:pt x="1585535" y="8367"/>
                  <a:pt x="1585470" y="13185"/>
                </a:cubicBezTo>
                <a:cubicBezTo>
                  <a:pt x="1585209" y="26729"/>
                  <a:pt x="1584981" y="36463"/>
                  <a:pt x="1584786" y="42388"/>
                </a:cubicBezTo>
                <a:lnTo>
                  <a:pt x="1632839" y="42388"/>
                </a:lnTo>
                <a:cubicBezTo>
                  <a:pt x="1632318" y="75205"/>
                  <a:pt x="1631309" y="111961"/>
                  <a:pt x="1629811" y="152656"/>
                </a:cubicBezTo>
                <a:cubicBezTo>
                  <a:pt x="1630006" y="175185"/>
                  <a:pt x="1620793" y="186059"/>
                  <a:pt x="1602171" y="185277"/>
                </a:cubicBezTo>
                <a:cubicBezTo>
                  <a:pt x="1598134" y="185407"/>
                  <a:pt x="1591069" y="185472"/>
                  <a:pt x="1580977" y="185472"/>
                </a:cubicBezTo>
                <a:cubicBezTo>
                  <a:pt x="1580326" y="179743"/>
                  <a:pt x="1579675" y="175803"/>
                  <a:pt x="1579024" y="173655"/>
                </a:cubicBezTo>
                <a:cubicBezTo>
                  <a:pt x="1585925" y="174045"/>
                  <a:pt x="1593251" y="174241"/>
                  <a:pt x="1600999" y="174241"/>
                </a:cubicBezTo>
                <a:cubicBezTo>
                  <a:pt x="1612914" y="175152"/>
                  <a:pt x="1618937" y="168218"/>
                  <a:pt x="1619068" y="153437"/>
                </a:cubicBezTo>
                <a:cubicBezTo>
                  <a:pt x="1620630" y="117951"/>
                  <a:pt x="1621542" y="84353"/>
                  <a:pt x="1621802" y="52643"/>
                </a:cubicBezTo>
                <a:lnTo>
                  <a:pt x="1584395" y="52643"/>
                </a:lnTo>
                <a:cubicBezTo>
                  <a:pt x="1584005" y="64819"/>
                  <a:pt x="1583614" y="73935"/>
                  <a:pt x="1583223" y="79991"/>
                </a:cubicBezTo>
                <a:cubicBezTo>
                  <a:pt x="1581986" y="130062"/>
                  <a:pt x="1565317" y="166622"/>
                  <a:pt x="1533217" y="189672"/>
                </a:cubicBezTo>
                <a:cubicBezTo>
                  <a:pt x="1530678" y="187133"/>
                  <a:pt x="1527748" y="184593"/>
                  <a:pt x="1524427" y="182054"/>
                </a:cubicBezTo>
                <a:cubicBezTo>
                  <a:pt x="1555095" y="160697"/>
                  <a:pt x="1571080" y="127099"/>
                  <a:pt x="1572382" y="81260"/>
                </a:cubicBezTo>
                <a:cubicBezTo>
                  <a:pt x="1572903" y="74489"/>
                  <a:pt x="1573391" y="64950"/>
                  <a:pt x="1573847" y="52643"/>
                </a:cubicBezTo>
                <a:lnTo>
                  <a:pt x="1541030" y="52643"/>
                </a:lnTo>
                <a:lnTo>
                  <a:pt x="1541030" y="42388"/>
                </a:lnTo>
                <a:lnTo>
                  <a:pt x="1574238" y="42388"/>
                </a:lnTo>
                <a:cubicBezTo>
                  <a:pt x="1574628" y="28650"/>
                  <a:pt x="1574824" y="15269"/>
                  <a:pt x="1574824" y="2246"/>
                </a:cubicBezTo>
                <a:close/>
                <a:moveTo>
                  <a:pt x="1497763" y="2246"/>
                </a:moveTo>
                <a:lnTo>
                  <a:pt x="1508605" y="2246"/>
                </a:lnTo>
                <a:lnTo>
                  <a:pt x="1508605" y="59187"/>
                </a:lnTo>
                <a:lnTo>
                  <a:pt x="1530385" y="59187"/>
                </a:lnTo>
                <a:lnTo>
                  <a:pt x="1530385" y="69442"/>
                </a:lnTo>
                <a:lnTo>
                  <a:pt x="1508605" y="69442"/>
                </a:lnTo>
                <a:lnTo>
                  <a:pt x="1508605" y="189672"/>
                </a:lnTo>
                <a:lnTo>
                  <a:pt x="1497763" y="189672"/>
                </a:lnTo>
                <a:lnTo>
                  <a:pt x="1497763" y="69442"/>
                </a:lnTo>
                <a:lnTo>
                  <a:pt x="1475788" y="69442"/>
                </a:lnTo>
                <a:lnTo>
                  <a:pt x="1475788" y="59187"/>
                </a:lnTo>
                <a:lnTo>
                  <a:pt x="1497763" y="59187"/>
                </a:lnTo>
                <a:close/>
                <a:moveTo>
                  <a:pt x="1005896" y="2246"/>
                </a:moveTo>
                <a:lnTo>
                  <a:pt x="1016444" y="2246"/>
                </a:lnTo>
                <a:lnTo>
                  <a:pt x="1016444" y="163595"/>
                </a:lnTo>
                <a:cubicBezTo>
                  <a:pt x="1016574" y="177919"/>
                  <a:pt x="1009379" y="185407"/>
                  <a:pt x="994859" y="186059"/>
                </a:cubicBezTo>
                <a:cubicBezTo>
                  <a:pt x="991864" y="186189"/>
                  <a:pt x="988413" y="186286"/>
                  <a:pt x="984506" y="186352"/>
                </a:cubicBezTo>
                <a:cubicBezTo>
                  <a:pt x="982618" y="186417"/>
                  <a:pt x="980567" y="186449"/>
                  <a:pt x="978353" y="186449"/>
                </a:cubicBezTo>
                <a:cubicBezTo>
                  <a:pt x="976335" y="186449"/>
                  <a:pt x="973568" y="186449"/>
                  <a:pt x="970052" y="186449"/>
                </a:cubicBezTo>
                <a:cubicBezTo>
                  <a:pt x="969466" y="182673"/>
                  <a:pt x="968652" y="178994"/>
                  <a:pt x="967610" y="175413"/>
                </a:cubicBezTo>
                <a:cubicBezTo>
                  <a:pt x="975814" y="175803"/>
                  <a:pt x="984213" y="175999"/>
                  <a:pt x="992808" y="175999"/>
                </a:cubicBezTo>
                <a:cubicBezTo>
                  <a:pt x="1001533" y="175999"/>
                  <a:pt x="1005896" y="171604"/>
                  <a:pt x="1005896" y="162813"/>
                </a:cubicBezTo>
                <a:close/>
                <a:moveTo>
                  <a:pt x="4305378" y="1660"/>
                </a:moveTo>
                <a:lnTo>
                  <a:pt x="4316317" y="3028"/>
                </a:lnTo>
                <a:cubicBezTo>
                  <a:pt x="4313322" y="20803"/>
                  <a:pt x="4310457" y="35193"/>
                  <a:pt x="4307722" y="46197"/>
                </a:cubicBezTo>
                <a:lnTo>
                  <a:pt x="4416915" y="46197"/>
                </a:lnTo>
                <a:lnTo>
                  <a:pt x="4416915" y="56257"/>
                </a:lnTo>
                <a:lnTo>
                  <a:pt x="4305378" y="56257"/>
                </a:lnTo>
                <a:cubicBezTo>
                  <a:pt x="4302839" y="65829"/>
                  <a:pt x="4299811" y="75498"/>
                  <a:pt x="4296295" y="85265"/>
                </a:cubicBezTo>
                <a:lnTo>
                  <a:pt x="4394159" y="85265"/>
                </a:lnTo>
                <a:lnTo>
                  <a:pt x="4394159" y="94445"/>
                </a:lnTo>
                <a:cubicBezTo>
                  <a:pt x="4384978" y="118342"/>
                  <a:pt x="4370914" y="137810"/>
                  <a:pt x="4351966" y="152851"/>
                </a:cubicBezTo>
                <a:cubicBezTo>
                  <a:pt x="4366942" y="163204"/>
                  <a:pt x="4388136" y="171343"/>
                  <a:pt x="4415548" y="177268"/>
                </a:cubicBezTo>
                <a:cubicBezTo>
                  <a:pt x="4413334" y="180719"/>
                  <a:pt x="4411348" y="184431"/>
                  <a:pt x="4409590" y="188403"/>
                </a:cubicBezTo>
                <a:cubicBezTo>
                  <a:pt x="4381266" y="180719"/>
                  <a:pt x="4358933" y="171050"/>
                  <a:pt x="4342590" y="159395"/>
                </a:cubicBezTo>
                <a:cubicBezTo>
                  <a:pt x="4326377" y="169748"/>
                  <a:pt x="4302220" y="180101"/>
                  <a:pt x="4270120" y="190454"/>
                </a:cubicBezTo>
                <a:cubicBezTo>
                  <a:pt x="4268362" y="186872"/>
                  <a:pt x="4266180" y="183259"/>
                  <a:pt x="4263576" y="179612"/>
                </a:cubicBezTo>
                <a:cubicBezTo>
                  <a:pt x="4294114" y="171734"/>
                  <a:pt x="4317489" y="162748"/>
                  <a:pt x="4333702" y="152656"/>
                </a:cubicBezTo>
                <a:cubicBezTo>
                  <a:pt x="4315796" y="137745"/>
                  <a:pt x="4302741" y="118472"/>
                  <a:pt x="4294537" y="94836"/>
                </a:cubicBezTo>
                <a:lnTo>
                  <a:pt x="4292584" y="94836"/>
                </a:lnTo>
                <a:cubicBezTo>
                  <a:pt x="4279756" y="127067"/>
                  <a:pt x="4261004" y="155879"/>
                  <a:pt x="4236326" y="181273"/>
                </a:cubicBezTo>
                <a:cubicBezTo>
                  <a:pt x="4233071" y="177757"/>
                  <a:pt x="4230206" y="174957"/>
                  <a:pt x="4227732" y="172873"/>
                </a:cubicBezTo>
                <a:cubicBezTo>
                  <a:pt x="4260288" y="140447"/>
                  <a:pt x="4282361" y="101575"/>
                  <a:pt x="4293951" y="56257"/>
                </a:cubicBezTo>
                <a:lnTo>
                  <a:pt x="4238573" y="56257"/>
                </a:lnTo>
                <a:lnTo>
                  <a:pt x="4238573" y="44049"/>
                </a:lnTo>
                <a:cubicBezTo>
                  <a:pt x="4243196" y="34412"/>
                  <a:pt x="4247916" y="22724"/>
                  <a:pt x="4252735" y="8986"/>
                </a:cubicBezTo>
                <a:lnTo>
                  <a:pt x="4263576" y="12013"/>
                </a:lnTo>
                <a:cubicBezTo>
                  <a:pt x="4258367" y="25426"/>
                  <a:pt x="4253614" y="36821"/>
                  <a:pt x="4249316" y="46197"/>
                </a:cubicBezTo>
                <a:lnTo>
                  <a:pt x="4296783" y="46197"/>
                </a:lnTo>
                <a:cubicBezTo>
                  <a:pt x="4300495" y="30310"/>
                  <a:pt x="4303360" y="15464"/>
                  <a:pt x="4305378" y="1660"/>
                </a:cubicBezTo>
                <a:close/>
                <a:moveTo>
                  <a:pt x="2146240" y="1660"/>
                </a:moveTo>
                <a:lnTo>
                  <a:pt x="2157081" y="5470"/>
                </a:lnTo>
                <a:cubicBezTo>
                  <a:pt x="2144710" y="27933"/>
                  <a:pt x="2132045" y="48997"/>
                  <a:pt x="2119088" y="68661"/>
                </a:cubicBezTo>
                <a:cubicBezTo>
                  <a:pt x="2129897" y="68335"/>
                  <a:pt x="2139338" y="67912"/>
                  <a:pt x="2147412" y="67391"/>
                </a:cubicBezTo>
                <a:cubicBezTo>
                  <a:pt x="2151384" y="61141"/>
                  <a:pt x="2155942" y="53295"/>
                  <a:pt x="2161086" y="43853"/>
                </a:cubicBezTo>
                <a:lnTo>
                  <a:pt x="2171048" y="48053"/>
                </a:lnTo>
                <a:cubicBezTo>
                  <a:pt x="2159002" y="68173"/>
                  <a:pt x="2143538" y="91776"/>
                  <a:pt x="2124655" y="118863"/>
                </a:cubicBezTo>
                <a:cubicBezTo>
                  <a:pt x="2130971" y="118407"/>
                  <a:pt x="2141031" y="117658"/>
                  <a:pt x="2154835" y="116616"/>
                </a:cubicBezTo>
                <a:cubicBezTo>
                  <a:pt x="2160109" y="116226"/>
                  <a:pt x="2163592" y="115965"/>
                  <a:pt x="2165285" y="115835"/>
                </a:cubicBezTo>
                <a:cubicBezTo>
                  <a:pt x="2164569" y="119351"/>
                  <a:pt x="2164146" y="122476"/>
                  <a:pt x="2164016" y="125211"/>
                </a:cubicBezTo>
                <a:cubicBezTo>
                  <a:pt x="2142789" y="126644"/>
                  <a:pt x="2125795" y="128239"/>
                  <a:pt x="2113033" y="129997"/>
                </a:cubicBezTo>
                <a:lnTo>
                  <a:pt x="2109028" y="119449"/>
                </a:lnTo>
                <a:cubicBezTo>
                  <a:pt x="2112479" y="117495"/>
                  <a:pt x="2116093" y="113947"/>
                  <a:pt x="2119869" y="108803"/>
                </a:cubicBezTo>
                <a:cubicBezTo>
                  <a:pt x="2126967" y="99036"/>
                  <a:pt x="2134227" y="88390"/>
                  <a:pt x="2141650" y="76865"/>
                </a:cubicBezTo>
                <a:cubicBezTo>
                  <a:pt x="2128106" y="77386"/>
                  <a:pt x="2116972" y="78102"/>
                  <a:pt x="2108247" y="79014"/>
                </a:cubicBezTo>
                <a:lnTo>
                  <a:pt x="2105024" y="68270"/>
                </a:lnTo>
                <a:cubicBezTo>
                  <a:pt x="2107889" y="66187"/>
                  <a:pt x="2110819" y="63029"/>
                  <a:pt x="2113814" y="58797"/>
                </a:cubicBezTo>
                <a:cubicBezTo>
                  <a:pt x="2125209" y="42193"/>
                  <a:pt x="2136017" y="23148"/>
                  <a:pt x="2146240" y="1660"/>
                </a:cubicBezTo>
                <a:close/>
                <a:moveTo>
                  <a:pt x="704050" y="1465"/>
                </a:moveTo>
                <a:lnTo>
                  <a:pt x="714891" y="3614"/>
                </a:lnTo>
                <a:cubicBezTo>
                  <a:pt x="711505" y="12795"/>
                  <a:pt x="708022" y="21389"/>
                  <a:pt x="704440" y="29398"/>
                </a:cubicBezTo>
                <a:lnTo>
                  <a:pt x="817150" y="29398"/>
                </a:lnTo>
                <a:lnTo>
                  <a:pt x="817150" y="39458"/>
                </a:lnTo>
                <a:lnTo>
                  <a:pt x="700046" y="39458"/>
                </a:lnTo>
                <a:cubicBezTo>
                  <a:pt x="692102" y="56127"/>
                  <a:pt x="682921" y="71396"/>
                  <a:pt x="672503" y="85265"/>
                </a:cubicBezTo>
                <a:lnTo>
                  <a:pt x="672503" y="189282"/>
                </a:lnTo>
                <a:lnTo>
                  <a:pt x="661662" y="189282"/>
                </a:lnTo>
                <a:lnTo>
                  <a:pt x="661662" y="98255"/>
                </a:lnTo>
                <a:cubicBezTo>
                  <a:pt x="654109" y="106784"/>
                  <a:pt x="645579" y="115314"/>
                  <a:pt x="636072" y="123844"/>
                </a:cubicBezTo>
                <a:cubicBezTo>
                  <a:pt x="634380" y="121304"/>
                  <a:pt x="631905" y="118439"/>
                  <a:pt x="628650" y="115249"/>
                </a:cubicBezTo>
                <a:cubicBezTo>
                  <a:pt x="655476" y="91678"/>
                  <a:pt x="675303" y="66415"/>
                  <a:pt x="688130" y="39458"/>
                </a:cubicBezTo>
                <a:lnTo>
                  <a:pt x="637245" y="39458"/>
                </a:lnTo>
                <a:lnTo>
                  <a:pt x="637245" y="29398"/>
                </a:lnTo>
                <a:lnTo>
                  <a:pt x="692916" y="29398"/>
                </a:lnTo>
                <a:cubicBezTo>
                  <a:pt x="695846" y="22887"/>
                  <a:pt x="699557" y="13576"/>
                  <a:pt x="704050" y="1465"/>
                </a:cubicBezTo>
                <a:close/>
                <a:moveTo>
                  <a:pt x="3001192" y="1172"/>
                </a:moveTo>
                <a:cubicBezTo>
                  <a:pt x="3005360" y="12502"/>
                  <a:pt x="3009104" y="23180"/>
                  <a:pt x="3012424" y="33207"/>
                </a:cubicBezTo>
                <a:lnTo>
                  <a:pt x="3001778" y="36235"/>
                </a:lnTo>
                <a:cubicBezTo>
                  <a:pt x="2998132" y="24385"/>
                  <a:pt x="2994518" y="13641"/>
                  <a:pt x="2990937" y="4004"/>
                </a:cubicBezTo>
                <a:close/>
                <a:moveTo>
                  <a:pt x="898461" y="1172"/>
                </a:moveTo>
                <a:lnTo>
                  <a:pt x="909400" y="3418"/>
                </a:lnTo>
                <a:cubicBezTo>
                  <a:pt x="909140" y="3874"/>
                  <a:pt x="908716" y="4591"/>
                  <a:pt x="908130" y="5567"/>
                </a:cubicBezTo>
                <a:cubicBezTo>
                  <a:pt x="907414" y="6739"/>
                  <a:pt x="906307" y="8627"/>
                  <a:pt x="904809" y="11232"/>
                </a:cubicBezTo>
                <a:cubicBezTo>
                  <a:pt x="918418" y="23278"/>
                  <a:pt x="934175" y="37863"/>
                  <a:pt x="952081" y="54987"/>
                </a:cubicBezTo>
                <a:lnTo>
                  <a:pt x="944072" y="62996"/>
                </a:lnTo>
                <a:cubicBezTo>
                  <a:pt x="926166" y="44635"/>
                  <a:pt x="911353" y="30115"/>
                  <a:pt x="899633" y="19436"/>
                </a:cubicBezTo>
                <a:cubicBezTo>
                  <a:pt x="885634" y="41444"/>
                  <a:pt x="867305" y="60978"/>
                  <a:pt x="844646" y="78037"/>
                </a:cubicBezTo>
                <a:cubicBezTo>
                  <a:pt x="842497" y="74912"/>
                  <a:pt x="840218" y="71982"/>
                  <a:pt x="837809" y="69247"/>
                </a:cubicBezTo>
                <a:cubicBezTo>
                  <a:pt x="863854" y="50690"/>
                  <a:pt x="884071" y="27998"/>
                  <a:pt x="898461" y="1172"/>
                </a:cubicBezTo>
                <a:close/>
                <a:moveTo>
                  <a:pt x="4059249" y="977"/>
                </a:moveTo>
                <a:cubicBezTo>
                  <a:pt x="4062504" y="8400"/>
                  <a:pt x="4065695" y="16278"/>
                  <a:pt x="4068820" y="24613"/>
                </a:cubicBezTo>
                <a:lnTo>
                  <a:pt x="4102711" y="24613"/>
                </a:lnTo>
                <a:lnTo>
                  <a:pt x="4102711" y="33793"/>
                </a:lnTo>
                <a:lnTo>
                  <a:pt x="4015884" y="33793"/>
                </a:lnTo>
                <a:lnTo>
                  <a:pt x="4015884" y="24613"/>
                </a:lnTo>
                <a:lnTo>
                  <a:pt x="4057686" y="24613"/>
                </a:lnTo>
                <a:cubicBezTo>
                  <a:pt x="4056709" y="22008"/>
                  <a:pt x="4054951" y="17580"/>
                  <a:pt x="4052412" y="11330"/>
                </a:cubicBezTo>
                <a:cubicBezTo>
                  <a:pt x="4050914" y="7553"/>
                  <a:pt x="4049938" y="5046"/>
                  <a:pt x="4049482" y="3809"/>
                </a:cubicBezTo>
                <a:close/>
                <a:moveTo>
                  <a:pt x="3686151" y="977"/>
                </a:moveTo>
                <a:cubicBezTo>
                  <a:pt x="3689016" y="8790"/>
                  <a:pt x="3691750" y="16734"/>
                  <a:pt x="3694355" y="24808"/>
                </a:cubicBezTo>
                <a:lnTo>
                  <a:pt x="3777764" y="24808"/>
                </a:lnTo>
                <a:lnTo>
                  <a:pt x="3777764" y="34184"/>
                </a:lnTo>
                <a:lnTo>
                  <a:pt x="3593366" y="34184"/>
                </a:lnTo>
                <a:lnTo>
                  <a:pt x="3593366" y="24808"/>
                </a:lnTo>
                <a:lnTo>
                  <a:pt x="3683123" y="24808"/>
                </a:lnTo>
                <a:cubicBezTo>
                  <a:pt x="3680844" y="17776"/>
                  <a:pt x="3678337" y="10841"/>
                  <a:pt x="3675602" y="4004"/>
                </a:cubicBezTo>
                <a:close/>
                <a:moveTo>
                  <a:pt x="3073174" y="977"/>
                </a:moveTo>
                <a:lnTo>
                  <a:pt x="3084015" y="3028"/>
                </a:lnTo>
                <a:cubicBezTo>
                  <a:pt x="3080629" y="14813"/>
                  <a:pt x="3076365" y="26957"/>
                  <a:pt x="3071221" y="39458"/>
                </a:cubicBezTo>
                <a:lnTo>
                  <a:pt x="3141444" y="39458"/>
                </a:lnTo>
                <a:lnTo>
                  <a:pt x="3141444" y="49225"/>
                </a:lnTo>
                <a:lnTo>
                  <a:pt x="3124841" y="49225"/>
                </a:lnTo>
                <a:cubicBezTo>
                  <a:pt x="3120999" y="89985"/>
                  <a:pt x="3111330" y="120914"/>
                  <a:pt x="3095833" y="142010"/>
                </a:cubicBezTo>
                <a:cubicBezTo>
                  <a:pt x="3106381" y="155619"/>
                  <a:pt x="3121846" y="167762"/>
                  <a:pt x="3142226" y="178440"/>
                </a:cubicBezTo>
                <a:cubicBezTo>
                  <a:pt x="3139296" y="182087"/>
                  <a:pt x="3136886" y="185570"/>
                  <a:pt x="3134998" y="188891"/>
                </a:cubicBezTo>
                <a:cubicBezTo>
                  <a:pt x="3114879" y="176064"/>
                  <a:pt x="3099545" y="163302"/>
                  <a:pt x="3088996" y="150605"/>
                </a:cubicBezTo>
                <a:cubicBezTo>
                  <a:pt x="3077667" y="164083"/>
                  <a:pt x="3060998" y="177561"/>
                  <a:pt x="3038990" y="191040"/>
                </a:cubicBezTo>
                <a:cubicBezTo>
                  <a:pt x="3036125" y="187198"/>
                  <a:pt x="3033586" y="184007"/>
                  <a:pt x="3031372" y="181468"/>
                </a:cubicBezTo>
                <a:cubicBezTo>
                  <a:pt x="3054617" y="167664"/>
                  <a:pt x="3071546" y="154316"/>
                  <a:pt x="3082160" y="141424"/>
                </a:cubicBezTo>
                <a:cubicBezTo>
                  <a:pt x="3069202" y="122932"/>
                  <a:pt x="3061161" y="98320"/>
                  <a:pt x="3058035" y="67587"/>
                </a:cubicBezTo>
                <a:cubicBezTo>
                  <a:pt x="3054259" y="74489"/>
                  <a:pt x="3049441" y="82367"/>
                  <a:pt x="3043581" y="91222"/>
                </a:cubicBezTo>
                <a:cubicBezTo>
                  <a:pt x="3040064" y="87120"/>
                  <a:pt x="3037395" y="84255"/>
                  <a:pt x="3035572" y="82628"/>
                </a:cubicBezTo>
                <a:cubicBezTo>
                  <a:pt x="3052240" y="60164"/>
                  <a:pt x="3064775" y="32947"/>
                  <a:pt x="3073174" y="977"/>
                </a:cubicBezTo>
                <a:close/>
                <a:moveTo>
                  <a:pt x="1096974" y="977"/>
                </a:moveTo>
                <a:cubicBezTo>
                  <a:pt x="1100229" y="8400"/>
                  <a:pt x="1103420" y="16278"/>
                  <a:pt x="1106545" y="24613"/>
                </a:cubicBezTo>
                <a:lnTo>
                  <a:pt x="1140436" y="24613"/>
                </a:lnTo>
                <a:lnTo>
                  <a:pt x="1140436" y="33793"/>
                </a:lnTo>
                <a:lnTo>
                  <a:pt x="1053609" y="33793"/>
                </a:lnTo>
                <a:lnTo>
                  <a:pt x="1053609" y="24613"/>
                </a:lnTo>
                <a:lnTo>
                  <a:pt x="1095411" y="24613"/>
                </a:lnTo>
                <a:cubicBezTo>
                  <a:pt x="1094434" y="22008"/>
                  <a:pt x="1092676" y="17580"/>
                  <a:pt x="1090137" y="11330"/>
                </a:cubicBezTo>
                <a:cubicBezTo>
                  <a:pt x="1088640" y="7553"/>
                  <a:pt x="1087663" y="5046"/>
                  <a:pt x="1087207" y="3809"/>
                </a:cubicBezTo>
                <a:close/>
                <a:moveTo>
                  <a:pt x="2387779" y="391"/>
                </a:moveTo>
                <a:lnTo>
                  <a:pt x="2398327" y="3418"/>
                </a:lnTo>
                <a:cubicBezTo>
                  <a:pt x="2394485" y="9344"/>
                  <a:pt x="2390090" y="15399"/>
                  <a:pt x="2385142" y="21585"/>
                </a:cubicBezTo>
                <a:lnTo>
                  <a:pt x="2464351" y="21585"/>
                </a:lnTo>
                <a:lnTo>
                  <a:pt x="2464351" y="31840"/>
                </a:lnTo>
                <a:lnTo>
                  <a:pt x="2438566" y="60066"/>
                </a:lnTo>
                <a:lnTo>
                  <a:pt x="2490917" y="60066"/>
                </a:lnTo>
                <a:lnTo>
                  <a:pt x="2490917" y="120230"/>
                </a:lnTo>
                <a:lnTo>
                  <a:pt x="2357502" y="120230"/>
                </a:lnTo>
                <a:lnTo>
                  <a:pt x="2357502" y="155195"/>
                </a:lnTo>
                <a:cubicBezTo>
                  <a:pt x="2356785" y="167827"/>
                  <a:pt x="2363590" y="173850"/>
                  <a:pt x="2377914" y="173264"/>
                </a:cubicBezTo>
                <a:lnTo>
                  <a:pt x="2472164" y="173264"/>
                </a:lnTo>
                <a:cubicBezTo>
                  <a:pt x="2487856" y="174045"/>
                  <a:pt x="2496581" y="168576"/>
                  <a:pt x="2498339" y="156856"/>
                </a:cubicBezTo>
                <a:cubicBezTo>
                  <a:pt x="2499902" y="150019"/>
                  <a:pt x="2501172" y="143019"/>
                  <a:pt x="2502148" y="135857"/>
                </a:cubicBezTo>
                <a:cubicBezTo>
                  <a:pt x="2505665" y="137224"/>
                  <a:pt x="2509050" y="138364"/>
                  <a:pt x="2512306" y="139275"/>
                </a:cubicBezTo>
                <a:cubicBezTo>
                  <a:pt x="2511069" y="148131"/>
                  <a:pt x="2509832" y="155391"/>
                  <a:pt x="2508595" y="161055"/>
                </a:cubicBezTo>
                <a:cubicBezTo>
                  <a:pt x="2505534" y="176357"/>
                  <a:pt x="2493977" y="183812"/>
                  <a:pt x="2473922" y="183421"/>
                </a:cubicBezTo>
                <a:lnTo>
                  <a:pt x="2374105" y="183421"/>
                </a:lnTo>
                <a:cubicBezTo>
                  <a:pt x="2355613" y="183682"/>
                  <a:pt x="2346498" y="174892"/>
                  <a:pt x="2346758" y="157051"/>
                </a:cubicBezTo>
                <a:lnTo>
                  <a:pt x="2346758" y="61629"/>
                </a:lnTo>
                <a:cubicBezTo>
                  <a:pt x="2344414" y="63647"/>
                  <a:pt x="2340670" y="66675"/>
                  <a:pt x="2335526" y="70712"/>
                </a:cubicBezTo>
                <a:cubicBezTo>
                  <a:pt x="2334289" y="71624"/>
                  <a:pt x="2333345" y="72340"/>
                  <a:pt x="2332694" y="72861"/>
                </a:cubicBezTo>
                <a:cubicBezTo>
                  <a:pt x="2330871" y="70452"/>
                  <a:pt x="2328429" y="67717"/>
                  <a:pt x="2325369" y="64657"/>
                </a:cubicBezTo>
                <a:cubicBezTo>
                  <a:pt x="2352520" y="44862"/>
                  <a:pt x="2373324" y="23441"/>
                  <a:pt x="2387779" y="391"/>
                </a:cubicBezTo>
                <a:close/>
                <a:moveTo>
                  <a:pt x="4952585" y="0"/>
                </a:moveTo>
                <a:lnTo>
                  <a:pt x="4963817" y="2442"/>
                </a:lnTo>
                <a:cubicBezTo>
                  <a:pt x="4962124" y="4395"/>
                  <a:pt x="4960594" y="6251"/>
                  <a:pt x="4959227" y="8009"/>
                </a:cubicBezTo>
                <a:cubicBezTo>
                  <a:pt x="4982472" y="32817"/>
                  <a:pt x="5011479" y="50885"/>
                  <a:pt x="5046249" y="62215"/>
                </a:cubicBezTo>
                <a:cubicBezTo>
                  <a:pt x="5043775" y="65796"/>
                  <a:pt x="5041626" y="69345"/>
                  <a:pt x="5039803" y="72861"/>
                </a:cubicBezTo>
                <a:cubicBezTo>
                  <a:pt x="5002689" y="57885"/>
                  <a:pt x="4973681" y="38677"/>
                  <a:pt x="4952780" y="15236"/>
                </a:cubicBezTo>
                <a:cubicBezTo>
                  <a:pt x="4932856" y="37895"/>
                  <a:pt x="4903393" y="57950"/>
                  <a:pt x="4864390" y="75400"/>
                </a:cubicBezTo>
                <a:cubicBezTo>
                  <a:pt x="4862567" y="71949"/>
                  <a:pt x="4860419" y="68628"/>
                  <a:pt x="4857944" y="65438"/>
                </a:cubicBezTo>
                <a:cubicBezTo>
                  <a:pt x="4900072" y="48444"/>
                  <a:pt x="4931619" y="26631"/>
                  <a:pt x="4952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en-US" altLang="zh-CN" sz="1600" dirty="0">
              <a:solidFill>
                <a:schemeClr val="bg1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50" name="文本框-4_矢量">
            <a:extLst>
              <a:ext uri="{FF2B5EF4-FFF2-40B4-BE49-F238E27FC236}">
                <a16:creationId xmlns:a16="http://schemas.microsoft.com/office/drawing/2014/main" id="{6D3DF3E1-C97D-4C6D-BFA9-C2D76E3D8C7A}"/>
              </a:ext>
            </a:extLst>
          </p:cNvPr>
          <p:cNvSpPr txBox="1"/>
          <p:nvPr/>
        </p:nvSpPr>
        <p:spPr>
          <a:xfrm>
            <a:off x="1124093" y="1920493"/>
            <a:ext cx="4923383" cy="298549"/>
          </a:xfrm>
          <a:custGeom>
            <a:avLst/>
            <a:gdLst/>
            <a:ahLst/>
            <a:cxnLst/>
            <a:rect l="l" t="t" r="r" b="b"/>
            <a:pathLst>
              <a:path w="4923383" h="298549">
                <a:moveTo>
                  <a:pt x="976610" y="222945"/>
                </a:moveTo>
                <a:lnTo>
                  <a:pt x="976610" y="261938"/>
                </a:lnTo>
                <a:lnTo>
                  <a:pt x="1135558" y="261938"/>
                </a:lnTo>
                <a:lnTo>
                  <a:pt x="1135558" y="222945"/>
                </a:lnTo>
                <a:close/>
                <a:moveTo>
                  <a:pt x="4904184" y="221456"/>
                </a:moveTo>
                <a:cubicBezTo>
                  <a:pt x="4909443" y="221456"/>
                  <a:pt x="4913957" y="223292"/>
                  <a:pt x="4917727" y="226963"/>
                </a:cubicBezTo>
                <a:cubicBezTo>
                  <a:pt x="4921498" y="230634"/>
                  <a:pt x="4923383" y="235099"/>
                  <a:pt x="4923383" y="240358"/>
                </a:cubicBezTo>
                <a:cubicBezTo>
                  <a:pt x="4923383" y="245715"/>
                  <a:pt x="4921498" y="250205"/>
                  <a:pt x="4917727" y="253827"/>
                </a:cubicBezTo>
                <a:cubicBezTo>
                  <a:pt x="4913957" y="257448"/>
                  <a:pt x="4909443" y="259259"/>
                  <a:pt x="4904184" y="259259"/>
                </a:cubicBezTo>
                <a:cubicBezTo>
                  <a:pt x="4898926" y="259259"/>
                  <a:pt x="4894411" y="257448"/>
                  <a:pt x="4890641" y="253827"/>
                </a:cubicBezTo>
                <a:cubicBezTo>
                  <a:pt x="4886871" y="250205"/>
                  <a:pt x="4884985" y="245715"/>
                  <a:pt x="4884985" y="240358"/>
                </a:cubicBezTo>
                <a:cubicBezTo>
                  <a:pt x="4884985" y="235099"/>
                  <a:pt x="4886871" y="230634"/>
                  <a:pt x="4890641" y="226963"/>
                </a:cubicBezTo>
                <a:cubicBezTo>
                  <a:pt x="4894411" y="223292"/>
                  <a:pt x="4898926" y="221456"/>
                  <a:pt x="4904184" y="221456"/>
                </a:cubicBezTo>
                <a:close/>
                <a:moveTo>
                  <a:pt x="1577578" y="218629"/>
                </a:moveTo>
                <a:lnTo>
                  <a:pt x="1605260" y="218629"/>
                </a:lnTo>
                <a:lnTo>
                  <a:pt x="1580108" y="297954"/>
                </a:lnTo>
                <a:lnTo>
                  <a:pt x="1559272" y="297954"/>
                </a:lnTo>
                <a:close/>
                <a:moveTo>
                  <a:pt x="3043535" y="217289"/>
                </a:moveTo>
                <a:lnTo>
                  <a:pt x="3064371" y="229196"/>
                </a:lnTo>
                <a:cubicBezTo>
                  <a:pt x="3049290" y="256382"/>
                  <a:pt x="3035994" y="277714"/>
                  <a:pt x="3024485" y="293192"/>
                </a:cubicBezTo>
                <a:lnTo>
                  <a:pt x="3003947" y="278606"/>
                </a:lnTo>
                <a:cubicBezTo>
                  <a:pt x="3016845" y="261541"/>
                  <a:pt x="3030041" y="241102"/>
                  <a:pt x="3043535" y="217289"/>
                </a:cubicBezTo>
                <a:close/>
                <a:moveTo>
                  <a:pt x="3114079" y="216099"/>
                </a:moveTo>
                <a:cubicBezTo>
                  <a:pt x="3123208" y="236141"/>
                  <a:pt x="3131145" y="257274"/>
                  <a:pt x="3137892" y="279499"/>
                </a:cubicBezTo>
                <a:lnTo>
                  <a:pt x="3113782" y="287834"/>
                </a:lnTo>
                <a:cubicBezTo>
                  <a:pt x="3107630" y="266204"/>
                  <a:pt x="3100586" y="244872"/>
                  <a:pt x="3092648" y="223838"/>
                </a:cubicBezTo>
                <a:close/>
                <a:moveTo>
                  <a:pt x="3257550" y="215206"/>
                </a:moveTo>
                <a:cubicBezTo>
                  <a:pt x="3273425" y="239217"/>
                  <a:pt x="3286125" y="260846"/>
                  <a:pt x="3295650" y="280095"/>
                </a:cubicBezTo>
                <a:lnTo>
                  <a:pt x="3273028" y="292299"/>
                </a:lnTo>
                <a:cubicBezTo>
                  <a:pt x="3263106" y="272058"/>
                  <a:pt x="3251100" y="249932"/>
                  <a:pt x="3237012" y="225921"/>
                </a:cubicBezTo>
                <a:close/>
                <a:moveTo>
                  <a:pt x="3185219" y="214015"/>
                </a:moveTo>
                <a:cubicBezTo>
                  <a:pt x="3194744" y="233660"/>
                  <a:pt x="3203376" y="254199"/>
                  <a:pt x="3211115" y="275630"/>
                </a:cubicBezTo>
                <a:lnTo>
                  <a:pt x="3187601" y="284857"/>
                </a:lnTo>
                <a:cubicBezTo>
                  <a:pt x="3182044" y="266998"/>
                  <a:pt x="3174008" y="246162"/>
                  <a:pt x="3163490" y="222349"/>
                </a:cubicBezTo>
                <a:close/>
                <a:moveTo>
                  <a:pt x="953988" y="203895"/>
                </a:moveTo>
                <a:lnTo>
                  <a:pt x="1158180" y="203895"/>
                </a:lnTo>
                <a:lnTo>
                  <a:pt x="1158180" y="295573"/>
                </a:lnTo>
                <a:lnTo>
                  <a:pt x="1135558" y="295573"/>
                </a:lnTo>
                <a:lnTo>
                  <a:pt x="1135558" y="280988"/>
                </a:lnTo>
                <a:lnTo>
                  <a:pt x="976610" y="280988"/>
                </a:lnTo>
                <a:lnTo>
                  <a:pt x="976610" y="296168"/>
                </a:lnTo>
                <a:lnTo>
                  <a:pt x="953988" y="296168"/>
                </a:lnTo>
                <a:close/>
                <a:moveTo>
                  <a:pt x="4666952" y="195263"/>
                </a:moveTo>
                <a:lnTo>
                  <a:pt x="4688681" y="195263"/>
                </a:lnTo>
                <a:cubicBezTo>
                  <a:pt x="4688483" y="212130"/>
                  <a:pt x="4687292" y="224830"/>
                  <a:pt x="4685109" y="233363"/>
                </a:cubicBezTo>
                <a:cubicBezTo>
                  <a:pt x="4728170" y="247253"/>
                  <a:pt x="4769644" y="261541"/>
                  <a:pt x="4809529" y="276225"/>
                </a:cubicBezTo>
                <a:lnTo>
                  <a:pt x="4799409" y="297656"/>
                </a:lnTo>
                <a:cubicBezTo>
                  <a:pt x="4763095" y="282774"/>
                  <a:pt x="4722415" y="267792"/>
                  <a:pt x="4677370" y="252710"/>
                </a:cubicBezTo>
                <a:cubicBezTo>
                  <a:pt x="4660900" y="276920"/>
                  <a:pt x="4618533" y="292001"/>
                  <a:pt x="4550271" y="297954"/>
                </a:cubicBezTo>
                <a:cubicBezTo>
                  <a:pt x="4547294" y="291604"/>
                  <a:pt x="4543822" y="284659"/>
                  <a:pt x="4539853" y="277118"/>
                </a:cubicBezTo>
                <a:cubicBezTo>
                  <a:pt x="4609108" y="270967"/>
                  <a:pt x="4649192" y="258564"/>
                  <a:pt x="4660106" y="239911"/>
                </a:cubicBezTo>
                <a:cubicBezTo>
                  <a:pt x="4665067" y="231378"/>
                  <a:pt x="4667349" y="216496"/>
                  <a:pt x="4666952" y="195263"/>
                </a:cubicBezTo>
                <a:close/>
                <a:moveTo>
                  <a:pt x="2125563" y="167581"/>
                </a:moveTo>
                <a:lnTo>
                  <a:pt x="2125563" y="242888"/>
                </a:lnTo>
                <a:lnTo>
                  <a:pt x="2192536" y="242888"/>
                </a:lnTo>
                <a:lnTo>
                  <a:pt x="2192536" y="167581"/>
                </a:lnTo>
                <a:close/>
                <a:moveTo>
                  <a:pt x="4575869" y="164009"/>
                </a:moveTo>
                <a:lnTo>
                  <a:pt x="4778573" y="164009"/>
                </a:lnTo>
                <a:lnTo>
                  <a:pt x="4778573" y="250031"/>
                </a:lnTo>
                <a:lnTo>
                  <a:pt x="4757142" y="250031"/>
                </a:lnTo>
                <a:lnTo>
                  <a:pt x="4757142" y="183059"/>
                </a:lnTo>
                <a:lnTo>
                  <a:pt x="4597301" y="183059"/>
                </a:lnTo>
                <a:lnTo>
                  <a:pt x="4597301" y="250031"/>
                </a:lnTo>
                <a:lnTo>
                  <a:pt x="4575869" y="250031"/>
                </a:lnTo>
                <a:close/>
                <a:moveTo>
                  <a:pt x="4413647" y="155079"/>
                </a:moveTo>
                <a:cubicBezTo>
                  <a:pt x="4424561" y="166390"/>
                  <a:pt x="4433887" y="177006"/>
                  <a:pt x="4441626" y="186928"/>
                </a:cubicBezTo>
                <a:lnTo>
                  <a:pt x="4424065" y="200323"/>
                </a:lnTo>
                <a:cubicBezTo>
                  <a:pt x="4414540" y="187424"/>
                  <a:pt x="4405511" y="176510"/>
                  <a:pt x="4396978" y="167581"/>
                </a:cubicBezTo>
                <a:close/>
                <a:moveTo>
                  <a:pt x="2584847" y="155079"/>
                </a:moveTo>
                <a:cubicBezTo>
                  <a:pt x="2595761" y="166390"/>
                  <a:pt x="2605087" y="177006"/>
                  <a:pt x="2612826" y="186928"/>
                </a:cubicBezTo>
                <a:lnTo>
                  <a:pt x="2595265" y="200323"/>
                </a:lnTo>
                <a:cubicBezTo>
                  <a:pt x="2585740" y="187424"/>
                  <a:pt x="2576711" y="176510"/>
                  <a:pt x="2568178" y="167581"/>
                </a:cubicBezTo>
                <a:close/>
                <a:moveTo>
                  <a:pt x="164009" y="142280"/>
                </a:moveTo>
                <a:cubicBezTo>
                  <a:pt x="183058" y="159941"/>
                  <a:pt x="200323" y="177304"/>
                  <a:pt x="215801" y="194370"/>
                </a:cubicBezTo>
                <a:lnTo>
                  <a:pt x="197346" y="211039"/>
                </a:lnTo>
                <a:cubicBezTo>
                  <a:pt x="182066" y="192981"/>
                  <a:pt x="165497" y="174923"/>
                  <a:pt x="147637" y="156865"/>
                </a:cubicBezTo>
                <a:close/>
                <a:moveTo>
                  <a:pt x="3308747" y="126802"/>
                </a:moveTo>
                <a:lnTo>
                  <a:pt x="3604617" y="126802"/>
                </a:lnTo>
                <a:lnTo>
                  <a:pt x="3604617" y="152995"/>
                </a:lnTo>
                <a:lnTo>
                  <a:pt x="3308747" y="152995"/>
                </a:lnTo>
                <a:close/>
                <a:moveTo>
                  <a:pt x="2265164" y="119360"/>
                </a:moveTo>
                <a:cubicBezTo>
                  <a:pt x="2287190" y="145356"/>
                  <a:pt x="2304752" y="167878"/>
                  <a:pt x="2317849" y="186928"/>
                </a:cubicBezTo>
                <a:lnTo>
                  <a:pt x="2295822" y="202406"/>
                </a:lnTo>
                <a:cubicBezTo>
                  <a:pt x="2281733" y="179388"/>
                  <a:pt x="2265462" y="156170"/>
                  <a:pt x="2247007" y="132755"/>
                </a:cubicBezTo>
                <a:close/>
                <a:moveTo>
                  <a:pt x="3066454" y="116086"/>
                </a:moveTo>
                <a:lnTo>
                  <a:pt x="3066454" y="174427"/>
                </a:lnTo>
                <a:lnTo>
                  <a:pt x="3241476" y="174427"/>
                </a:lnTo>
                <a:lnTo>
                  <a:pt x="3241476" y="116086"/>
                </a:lnTo>
                <a:close/>
                <a:moveTo>
                  <a:pt x="3747492" y="111324"/>
                </a:moveTo>
                <a:lnTo>
                  <a:pt x="3774579" y="111324"/>
                </a:lnTo>
                <a:lnTo>
                  <a:pt x="3774579" y="295573"/>
                </a:lnTo>
                <a:lnTo>
                  <a:pt x="3747492" y="295573"/>
                </a:lnTo>
                <a:close/>
                <a:moveTo>
                  <a:pt x="4078783" y="88404"/>
                </a:moveTo>
                <a:lnTo>
                  <a:pt x="4078783" y="164009"/>
                </a:lnTo>
                <a:lnTo>
                  <a:pt x="4170164" y="164009"/>
                </a:lnTo>
                <a:lnTo>
                  <a:pt x="4170164" y="88404"/>
                </a:lnTo>
                <a:close/>
                <a:moveTo>
                  <a:pt x="3962995" y="88404"/>
                </a:moveTo>
                <a:lnTo>
                  <a:pt x="3962995" y="164009"/>
                </a:lnTo>
                <a:lnTo>
                  <a:pt x="4053185" y="164009"/>
                </a:lnTo>
                <a:lnTo>
                  <a:pt x="4053185" y="88404"/>
                </a:lnTo>
                <a:close/>
                <a:moveTo>
                  <a:pt x="672108" y="79177"/>
                </a:moveTo>
                <a:lnTo>
                  <a:pt x="893266" y="79177"/>
                </a:lnTo>
                <a:lnTo>
                  <a:pt x="893266" y="101501"/>
                </a:lnTo>
                <a:lnTo>
                  <a:pt x="756940" y="101501"/>
                </a:lnTo>
                <a:cubicBezTo>
                  <a:pt x="756642" y="116979"/>
                  <a:pt x="755997" y="131068"/>
                  <a:pt x="755005" y="143768"/>
                </a:cubicBezTo>
                <a:lnTo>
                  <a:pt x="865882" y="143768"/>
                </a:lnTo>
                <a:cubicBezTo>
                  <a:pt x="864295" y="181074"/>
                  <a:pt x="862508" y="214313"/>
                  <a:pt x="860524" y="243483"/>
                </a:cubicBezTo>
                <a:cubicBezTo>
                  <a:pt x="858143" y="271860"/>
                  <a:pt x="843062" y="286246"/>
                  <a:pt x="815280" y="286643"/>
                </a:cubicBezTo>
                <a:cubicBezTo>
                  <a:pt x="803573" y="286842"/>
                  <a:pt x="787499" y="286643"/>
                  <a:pt x="767060" y="286048"/>
                </a:cubicBezTo>
                <a:cubicBezTo>
                  <a:pt x="765869" y="277515"/>
                  <a:pt x="764282" y="268685"/>
                  <a:pt x="762297" y="259556"/>
                </a:cubicBezTo>
                <a:cubicBezTo>
                  <a:pt x="784919" y="261541"/>
                  <a:pt x="801787" y="262533"/>
                  <a:pt x="812899" y="262533"/>
                </a:cubicBezTo>
                <a:cubicBezTo>
                  <a:pt x="827980" y="262335"/>
                  <a:pt x="836215" y="253504"/>
                  <a:pt x="837605" y="236042"/>
                </a:cubicBezTo>
                <a:cubicBezTo>
                  <a:pt x="839192" y="212229"/>
                  <a:pt x="840383" y="188814"/>
                  <a:pt x="841176" y="165795"/>
                </a:cubicBezTo>
                <a:lnTo>
                  <a:pt x="753070" y="165795"/>
                </a:lnTo>
                <a:cubicBezTo>
                  <a:pt x="750193" y="191989"/>
                  <a:pt x="745827" y="211237"/>
                  <a:pt x="739973" y="223540"/>
                </a:cubicBezTo>
                <a:cubicBezTo>
                  <a:pt x="731044" y="247154"/>
                  <a:pt x="709414" y="270768"/>
                  <a:pt x="675084" y="294382"/>
                </a:cubicBezTo>
                <a:cubicBezTo>
                  <a:pt x="671314" y="288826"/>
                  <a:pt x="666154" y="282079"/>
                  <a:pt x="659606" y="274142"/>
                </a:cubicBezTo>
                <a:cubicBezTo>
                  <a:pt x="690562" y="253306"/>
                  <a:pt x="710406" y="231874"/>
                  <a:pt x="719137" y="209848"/>
                </a:cubicBezTo>
                <a:cubicBezTo>
                  <a:pt x="727670" y="189905"/>
                  <a:pt x="732284" y="153789"/>
                  <a:pt x="732978" y="101501"/>
                </a:cubicBezTo>
                <a:lnTo>
                  <a:pt x="672108" y="101501"/>
                </a:lnTo>
                <a:close/>
                <a:moveTo>
                  <a:pt x="2125563" y="73819"/>
                </a:moveTo>
                <a:lnTo>
                  <a:pt x="2125563" y="146149"/>
                </a:lnTo>
                <a:lnTo>
                  <a:pt x="2192536" y="146149"/>
                </a:lnTo>
                <a:lnTo>
                  <a:pt x="2192536" y="73819"/>
                </a:lnTo>
                <a:close/>
                <a:moveTo>
                  <a:pt x="4282083" y="68163"/>
                </a:moveTo>
                <a:lnTo>
                  <a:pt x="4459486" y="68163"/>
                </a:lnTo>
                <a:lnTo>
                  <a:pt x="4459486" y="88404"/>
                </a:lnTo>
                <a:lnTo>
                  <a:pt x="4381500" y="88404"/>
                </a:lnTo>
                <a:lnTo>
                  <a:pt x="4381500" y="128290"/>
                </a:lnTo>
                <a:lnTo>
                  <a:pt x="4453533" y="128290"/>
                </a:lnTo>
                <a:lnTo>
                  <a:pt x="4453533" y="148531"/>
                </a:lnTo>
                <a:lnTo>
                  <a:pt x="4381500" y="148531"/>
                </a:lnTo>
                <a:lnTo>
                  <a:pt x="4381500" y="207467"/>
                </a:lnTo>
                <a:lnTo>
                  <a:pt x="4464248" y="207467"/>
                </a:lnTo>
                <a:lnTo>
                  <a:pt x="4464248" y="227707"/>
                </a:lnTo>
                <a:lnTo>
                  <a:pt x="4277320" y="227707"/>
                </a:lnTo>
                <a:lnTo>
                  <a:pt x="4277320" y="207467"/>
                </a:lnTo>
                <a:lnTo>
                  <a:pt x="4359473" y="207467"/>
                </a:lnTo>
                <a:lnTo>
                  <a:pt x="4359473" y="148531"/>
                </a:lnTo>
                <a:lnTo>
                  <a:pt x="4287738" y="148531"/>
                </a:lnTo>
                <a:lnTo>
                  <a:pt x="4287738" y="128290"/>
                </a:lnTo>
                <a:lnTo>
                  <a:pt x="4359473" y="128290"/>
                </a:lnTo>
                <a:lnTo>
                  <a:pt x="4359473" y="88404"/>
                </a:lnTo>
                <a:lnTo>
                  <a:pt x="4282083" y="88404"/>
                </a:lnTo>
                <a:close/>
                <a:moveTo>
                  <a:pt x="2453283" y="68163"/>
                </a:moveTo>
                <a:lnTo>
                  <a:pt x="2630686" y="68163"/>
                </a:lnTo>
                <a:lnTo>
                  <a:pt x="2630686" y="88404"/>
                </a:lnTo>
                <a:lnTo>
                  <a:pt x="2552700" y="88404"/>
                </a:lnTo>
                <a:lnTo>
                  <a:pt x="2552700" y="128290"/>
                </a:lnTo>
                <a:lnTo>
                  <a:pt x="2624733" y="128290"/>
                </a:lnTo>
                <a:lnTo>
                  <a:pt x="2624733" y="148531"/>
                </a:lnTo>
                <a:lnTo>
                  <a:pt x="2552700" y="148531"/>
                </a:lnTo>
                <a:lnTo>
                  <a:pt x="2552700" y="207467"/>
                </a:lnTo>
                <a:lnTo>
                  <a:pt x="2635448" y="207467"/>
                </a:lnTo>
                <a:lnTo>
                  <a:pt x="2635448" y="227707"/>
                </a:lnTo>
                <a:lnTo>
                  <a:pt x="2448520" y="227707"/>
                </a:lnTo>
                <a:lnTo>
                  <a:pt x="2448520" y="207467"/>
                </a:lnTo>
                <a:lnTo>
                  <a:pt x="2530673" y="207467"/>
                </a:lnTo>
                <a:lnTo>
                  <a:pt x="2530673" y="148531"/>
                </a:lnTo>
                <a:lnTo>
                  <a:pt x="2458938" y="148531"/>
                </a:lnTo>
                <a:lnTo>
                  <a:pt x="2458938" y="128290"/>
                </a:lnTo>
                <a:lnTo>
                  <a:pt x="2530673" y="128290"/>
                </a:lnTo>
                <a:lnTo>
                  <a:pt x="2530673" y="88404"/>
                </a:lnTo>
                <a:lnTo>
                  <a:pt x="2453283" y="88404"/>
                </a:lnTo>
                <a:close/>
                <a:moveTo>
                  <a:pt x="1044476" y="59829"/>
                </a:moveTo>
                <a:lnTo>
                  <a:pt x="1067693" y="59829"/>
                </a:lnTo>
                <a:lnTo>
                  <a:pt x="1067693" y="77688"/>
                </a:lnTo>
                <a:lnTo>
                  <a:pt x="1167705" y="77688"/>
                </a:lnTo>
                <a:lnTo>
                  <a:pt x="1167705" y="96738"/>
                </a:lnTo>
                <a:lnTo>
                  <a:pt x="1067693" y="96738"/>
                </a:lnTo>
                <a:lnTo>
                  <a:pt x="1067693" y="118765"/>
                </a:lnTo>
                <a:lnTo>
                  <a:pt x="1162050" y="118765"/>
                </a:lnTo>
                <a:lnTo>
                  <a:pt x="1162050" y="137815"/>
                </a:lnTo>
                <a:lnTo>
                  <a:pt x="1067693" y="137815"/>
                </a:lnTo>
                <a:lnTo>
                  <a:pt x="1067693" y="160139"/>
                </a:lnTo>
                <a:lnTo>
                  <a:pt x="1190327" y="160139"/>
                </a:lnTo>
                <a:lnTo>
                  <a:pt x="1190327" y="179189"/>
                </a:lnTo>
                <a:lnTo>
                  <a:pt x="1067693" y="179189"/>
                </a:lnTo>
                <a:lnTo>
                  <a:pt x="1067693" y="197346"/>
                </a:lnTo>
                <a:lnTo>
                  <a:pt x="1044476" y="197346"/>
                </a:lnTo>
                <a:lnTo>
                  <a:pt x="1044476" y="179189"/>
                </a:lnTo>
                <a:lnTo>
                  <a:pt x="921544" y="179189"/>
                </a:lnTo>
                <a:lnTo>
                  <a:pt x="921544" y="160139"/>
                </a:lnTo>
                <a:lnTo>
                  <a:pt x="1044476" y="160139"/>
                </a:lnTo>
                <a:lnTo>
                  <a:pt x="1044476" y="137815"/>
                </a:lnTo>
                <a:lnTo>
                  <a:pt x="950118" y="137815"/>
                </a:lnTo>
                <a:lnTo>
                  <a:pt x="950118" y="118765"/>
                </a:lnTo>
                <a:lnTo>
                  <a:pt x="1044476" y="118765"/>
                </a:lnTo>
                <a:lnTo>
                  <a:pt x="1044476" y="96738"/>
                </a:lnTo>
                <a:lnTo>
                  <a:pt x="944166" y="96738"/>
                </a:lnTo>
                <a:lnTo>
                  <a:pt x="944166" y="77688"/>
                </a:lnTo>
                <a:lnTo>
                  <a:pt x="1044476" y="77688"/>
                </a:lnTo>
                <a:close/>
                <a:moveTo>
                  <a:pt x="4263628" y="38695"/>
                </a:moveTo>
                <a:lnTo>
                  <a:pt x="4263628" y="259259"/>
                </a:lnTo>
                <a:lnTo>
                  <a:pt x="4478238" y="259259"/>
                </a:lnTo>
                <a:lnTo>
                  <a:pt x="4478238" y="38695"/>
                </a:lnTo>
                <a:close/>
                <a:moveTo>
                  <a:pt x="2434828" y="38695"/>
                </a:moveTo>
                <a:lnTo>
                  <a:pt x="2434828" y="259259"/>
                </a:lnTo>
                <a:lnTo>
                  <a:pt x="2649438" y="259259"/>
                </a:lnTo>
                <a:lnTo>
                  <a:pt x="2649438" y="38695"/>
                </a:lnTo>
                <a:close/>
                <a:moveTo>
                  <a:pt x="4888706" y="25152"/>
                </a:moveTo>
                <a:lnTo>
                  <a:pt x="4918769" y="25152"/>
                </a:lnTo>
                <a:lnTo>
                  <a:pt x="4915495" y="190054"/>
                </a:lnTo>
                <a:lnTo>
                  <a:pt x="4891980" y="190054"/>
                </a:lnTo>
                <a:close/>
                <a:moveTo>
                  <a:pt x="1224260" y="24408"/>
                </a:moveTo>
                <a:lnTo>
                  <a:pt x="1488876" y="24408"/>
                </a:lnTo>
                <a:lnTo>
                  <a:pt x="1488876" y="53876"/>
                </a:lnTo>
                <a:cubicBezTo>
                  <a:pt x="1453356" y="78284"/>
                  <a:pt x="1417042" y="102096"/>
                  <a:pt x="1379934" y="125313"/>
                </a:cubicBezTo>
                <a:lnTo>
                  <a:pt x="1379934" y="234851"/>
                </a:lnTo>
                <a:cubicBezTo>
                  <a:pt x="1379934" y="254496"/>
                  <a:pt x="1376164" y="268089"/>
                  <a:pt x="1368623" y="275630"/>
                </a:cubicBezTo>
                <a:cubicBezTo>
                  <a:pt x="1361281" y="283567"/>
                  <a:pt x="1347688" y="287635"/>
                  <a:pt x="1327844" y="287834"/>
                </a:cubicBezTo>
                <a:cubicBezTo>
                  <a:pt x="1316930" y="287834"/>
                  <a:pt x="1300758" y="287536"/>
                  <a:pt x="1279326" y="286941"/>
                </a:cubicBezTo>
                <a:cubicBezTo>
                  <a:pt x="1278136" y="277019"/>
                  <a:pt x="1276548" y="267395"/>
                  <a:pt x="1274564" y="258068"/>
                </a:cubicBezTo>
                <a:cubicBezTo>
                  <a:pt x="1294408" y="260251"/>
                  <a:pt x="1311473" y="261442"/>
                  <a:pt x="1325761" y="261640"/>
                </a:cubicBezTo>
                <a:cubicBezTo>
                  <a:pt x="1344017" y="261839"/>
                  <a:pt x="1353145" y="252810"/>
                  <a:pt x="1353145" y="234553"/>
                </a:cubicBezTo>
                <a:lnTo>
                  <a:pt x="1353145" y="113110"/>
                </a:lnTo>
                <a:cubicBezTo>
                  <a:pt x="1387078" y="92274"/>
                  <a:pt x="1418630" y="70942"/>
                  <a:pt x="1447800" y="49113"/>
                </a:cubicBezTo>
                <a:lnTo>
                  <a:pt x="1224260" y="49113"/>
                </a:lnTo>
                <a:close/>
                <a:moveTo>
                  <a:pt x="637580" y="22027"/>
                </a:moveTo>
                <a:lnTo>
                  <a:pt x="895350" y="22027"/>
                </a:lnTo>
                <a:lnTo>
                  <a:pt x="895350" y="44351"/>
                </a:lnTo>
                <a:lnTo>
                  <a:pt x="662285" y="44351"/>
                </a:lnTo>
                <a:lnTo>
                  <a:pt x="662285" y="123825"/>
                </a:lnTo>
                <a:cubicBezTo>
                  <a:pt x="662285" y="168275"/>
                  <a:pt x="659606" y="202307"/>
                  <a:pt x="654248" y="225921"/>
                </a:cubicBezTo>
                <a:cubicBezTo>
                  <a:pt x="649089" y="247948"/>
                  <a:pt x="637877" y="271264"/>
                  <a:pt x="620613" y="295871"/>
                </a:cubicBezTo>
                <a:cubicBezTo>
                  <a:pt x="615652" y="289124"/>
                  <a:pt x="609997" y="282079"/>
                  <a:pt x="603647" y="274737"/>
                </a:cubicBezTo>
                <a:cubicBezTo>
                  <a:pt x="617140" y="255290"/>
                  <a:pt x="626269" y="235942"/>
                  <a:pt x="631031" y="216694"/>
                </a:cubicBezTo>
                <a:cubicBezTo>
                  <a:pt x="635397" y="197842"/>
                  <a:pt x="637580" y="168771"/>
                  <a:pt x="637580" y="129481"/>
                </a:cubicBezTo>
                <a:close/>
                <a:moveTo>
                  <a:pt x="4240709" y="17562"/>
                </a:moveTo>
                <a:lnTo>
                  <a:pt x="4501158" y="17562"/>
                </a:lnTo>
                <a:lnTo>
                  <a:pt x="4501158" y="295275"/>
                </a:lnTo>
                <a:lnTo>
                  <a:pt x="4478238" y="295275"/>
                </a:lnTo>
                <a:lnTo>
                  <a:pt x="4478238" y="280392"/>
                </a:lnTo>
                <a:lnTo>
                  <a:pt x="4263628" y="280392"/>
                </a:lnTo>
                <a:lnTo>
                  <a:pt x="4263628" y="295573"/>
                </a:lnTo>
                <a:lnTo>
                  <a:pt x="4240709" y="295573"/>
                </a:lnTo>
                <a:close/>
                <a:moveTo>
                  <a:pt x="2411908" y="17562"/>
                </a:moveTo>
                <a:lnTo>
                  <a:pt x="2672358" y="17562"/>
                </a:lnTo>
                <a:lnTo>
                  <a:pt x="2672358" y="295275"/>
                </a:lnTo>
                <a:lnTo>
                  <a:pt x="2649438" y="295275"/>
                </a:lnTo>
                <a:lnTo>
                  <a:pt x="2649438" y="280392"/>
                </a:lnTo>
                <a:lnTo>
                  <a:pt x="2434828" y="280392"/>
                </a:lnTo>
                <a:lnTo>
                  <a:pt x="2434828" y="295573"/>
                </a:lnTo>
                <a:lnTo>
                  <a:pt x="2411908" y="295573"/>
                </a:lnTo>
                <a:close/>
                <a:moveTo>
                  <a:pt x="2008287" y="14288"/>
                </a:moveTo>
                <a:cubicBezTo>
                  <a:pt x="2025749" y="27583"/>
                  <a:pt x="2043608" y="42367"/>
                  <a:pt x="2061865" y="58638"/>
                </a:cubicBezTo>
                <a:lnTo>
                  <a:pt x="2043708" y="77093"/>
                </a:lnTo>
                <a:cubicBezTo>
                  <a:pt x="2027436" y="60623"/>
                  <a:pt x="2010469" y="44946"/>
                  <a:pt x="1992808" y="30063"/>
                </a:cubicBezTo>
                <a:close/>
                <a:moveTo>
                  <a:pt x="3750766" y="8930"/>
                </a:moveTo>
                <a:lnTo>
                  <a:pt x="3780234" y="8930"/>
                </a:lnTo>
                <a:lnTo>
                  <a:pt x="3775769" y="15776"/>
                </a:lnTo>
                <a:cubicBezTo>
                  <a:pt x="3807916" y="68759"/>
                  <a:pt x="3852565" y="106660"/>
                  <a:pt x="3909715" y="129481"/>
                </a:cubicBezTo>
                <a:cubicBezTo>
                  <a:pt x="3903563" y="139204"/>
                  <a:pt x="3898305" y="148134"/>
                  <a:pt x="3893939" y="156270"/>
                </a:cubicBezTo>
                <a:cubicBezTo>
                  <a:pt x="3835598" y="125710"/>
                  <a:pt x="3791446" y="86320"/>
                  <a:pt x="3761482" y="38100"/>
                </a:cubicBezTo>
                <a:cubicBezTo>
                  <a:pt x="3732113" y="83939"/>
                  <a:pt x="3687564" y="124718"/>
                  <a:pt x="3627834" y="160437"/>
                </a:cubicBezTo>
                <a:cubicBezTo>
                  <a:pt x="3623468" y="153293"/>
                  <a:pt x="3618408" y="145455"/>
                  <a:pt x="3612654" y="136922"/>
                </a:cubicBezTo>
                <a:cubicBezTo>
                  <a:pt x="3674566" y="102592"/>
                  <a:pt x="3720604" y="59928"/>
                  <a:pt x="3750766" y="8930"/>
                </a:cubicBezTo>
                <a:close/>
                <a:moveTo>
                  <a:pt x="43458" y="6251"/>
                </a:moveTo>
                <a:cubicBezTo>
                  <a:pt x="59928" y="20538"/>
                  <a:pt x="75803" y="35223"/>
                  <a:pt x="91083" y="50304"/>
                </a:cubicBezTo>
                <a:lnTo>
                  <a:pt x="72926" y="67270"/>
                </a:lnTo>
                <a:cubicBezTo>
                  <a:pt x="58241" y="51197"/>
                  <a:pt x="43061" y="35818"/>
                  <a:pt x="27384" y="21134"/>
                </a:cubicBezTo>
                <a:close/>
                <a:moveTo>
                  <a:pt x="1943993" y="3572"/>
                </a:moveTo>
                <a:lnTo>
                  <a:pt x="1968996" y="3572"/>
                </a:lnTo>
                <a:cubicBezTo>
                  <a:pt x="1969690" y="35322"/>
                  <a:pt x="1970732" y="64691"/>
                  <a:pt x="1972121" y="91678"/>
                </a:cubicBezTo>
                <a:lnTo>
                  <a:pt x="2080915" y="91678"/>
                </a:lnTo>
                <a:lnTo>
                  <a:pt x="2080915" y="113705"/>
                </a:lnTo>
                <a:lnTo>
                  <a:pt x="1973461" y="113705"/>
                </a:lnTo>
                <a:cubicBezTo>
                  <a:pt x="1975743" y="144363"/>
                  <a:pt x="1979811" y="170756"/>
                  <a:pt x="1985665" y="192881"/>
                </a:cubicBezTo>
                <a:cubicBezTo>
                  <a:pt x="2007592" y="173435"/>
                  <a:pt x="2026543" y="151805"/>
                  <a:pt x="2042517" y="127992"/>
                </a:cubicBezTo>
                <a:lnTo>
                  <a:pt x="2063948" y="142280"/>
                </a:lnTo>
                <a:cubicBezTo>
                  <a:pt x="2043211" y="170359"/>
                  <a:pt x="2019796" y="195312"/>
                  <a:pt x="1993701" y="217140"/>
                </a:cubicBezTo>
                <a:cubicBezTo>
                  <a:pt x="1999258" y="231230"/>
                  <a:pt x="2005905" y="242789"/>
                  <a:pt x="2013644" y="251817"/>
                </a:cubicBezTo>
                <a:cubicBezTo>
                  <a:pt x="2023765" y="263724"/>
                  <a:pt x="2032595" y="269677"/>
                  <a:pt x="2040136" y="269677"/>
                </a:cubicBezTo>
                <a:cubicBezTo>
                  <a:pt x="2044303" y="269677"/>
                  <a:pt x="2047279" y="266403"/>
                  <a:pt x="2049065" y="259854"/>
                </a:cubicBezTo>
                <a:cubicBezTo>
                  <a:pt x="2051843" y="249535"/>
                  <a:pt x="2054721" y="232767"/>
                  <a:pt x="2057697" y="209550"/>
                </a:cubicBezTo>
                <a:cubicBezTo>
                  <a:pt x="2066032" y="213321"/>
                  <a:pt x="2073672" y="216198"/>
                  <a:pt x="2080617" y="218182"/>
                </a:cubicBezTo>
                <a:cubicBezTo>
                  <a:pt x="2077045" y="240407"/>
                  <a:pt x="2073473" y="257671"/>
                  <a:pt x="2069901" y="269974"/>
                </a:cubicBezTo>
                <a:cubicBezTo>
                  <a:pt x="2065337" y="285849"/>
                  <a:pt x="2055614" y="293886"/>
                  <a:pt x="2040731" y="294085"/>
                </a:cubicBezTo>
                <a:cubicBezTo>
                  <a:pt x="2023665" y="293886"/>
                  <a:pt x="2007493" y="283667"/>
                  <a:pt x="1992213" y="263426"/>
                </a:cubicBezTo>
                <a:cubicBezTo>
                  <a:pt x="1985466" y="254596"/>
                  <a:pt x="1979513" y="244227"/>
                  <a:pt x="1974354" y="232321"/>
                </a:cubicBezTo>
                <a:cubicBezTo>
                  <a:pt x="1952625" y="248394"/>
                  <a:pt x="1929209" y="262533"/>
                  <a:pt x="1904107" y="274737"/>
                </a:cubicBezTo>
                <a:cubicBezTo>
                  <a:pt x="1898947" y="266998"/>
                  <a:pt x="1893887" y="260747"/>
                  <a:pt x="1888926" y="255985"/>
                </a:cubicBezTo>
                <a:cubicBezTo>
                  <a:pt x="1917303" y="242491"/>
                  <a:pt x="1942951" y="226914"/>
                  <a:pt x="1965871" y="209253"/>
                </a:cubicBezTo>
                <a:cubicBezTo>
                  <a:pt x="1957635" y="182960"/>
                  <a:pt x="1952278" y="151110"/>
                  <a:pt x="1949797" y="113705"/>
                </a:cubicBezTo>
                <a:lnTo>
                  <a:pt x="1872258" y="113705"/>
                </a:lnTo>
                <a:lnTo>
                  <a:pt x="1872258" y="162967"/>
                </a:lnTo>
                <a:cubicBezTo>
                  <a:pt x="1891903" y="159494"/>
                  <a:pt x="1912243" y="155774"/>
                  <a:pt x="1933277" y="151805"/>
                </a:cubicBezTo>
                <a:cubicBezTo>
                  <a:pt x="1933674" y="160735"/>
                  <a:pt x="1933972" y="168573"/>
                  <a:pt x="1934170" y="175320"/>
                </a:cubicBezTo>
                <a:cubicBezTo>
                  <a:pt x="1913334" y="179289"/>
                  <a:pt x="1892697" y="183257"/>
                  <a:pt x="1872258" y="187226"/>
                </a:cubicBezTo>
                <a:lnTo>
                  <a:pt x="1872258" y="257175"/>
                </a:lnTo>
                <a:cubicBezTo>
                  <a:pt x="1872258" y="279797"/>
                  <a:pt x="1861443" y="291207"/>
                  <a:pt x="1839813" y="291406"/>
                </a:cubicBezTo>
                <a:cubicBezTo>
                  <a:pt x="1826518" y="291604"/>
                  <a:pt x="1813222" y="291307"/>
                  <a:pt x="1799927" y="290513"/>
                </a:cubicBezTo>
                <a:cubicBezTo>
                  <a:pt x="1798935" y="281583"/>
                  <a:pt x="1797248" y="273149"/>
                  <a:pt x="1794867" y="265212"/>
                </a:cubicBezTo>
                <a:cubicBezTo>
                  <a:pt x="1809353" y="267196"/>
                  <a:pt x="1822351" y="268189"/>
                  <a:pt x="1833860" y="268189"/>
                </a:cubicBezTo>
                <a:cubicBezTo>
                  <a:pt x="1843186" y="268387"/>
                  <a:pt x="1847850" y="263624"/>
                  <a:pt x="1847850" y="253901"/>
                </a:cubicBezTo>
                <a:lnTo>
                  <a:pt x="1847850" y="191989"/>
                </a:lnTo>
                <a:cubicBezTo>
                  <a:pt x="1828205" y="195858"/>
                  <a:pt x="1808758" y="199728"/>
                  <a:pt x="1789509" y="203597"/>
                </a:cubicBezTo>
                <a:lnTo>
                  <a:pt x="1783556" y="177999"/>
                </a:lnTo>
                <a:cubicBezTo>
                  <a:pt x="1804094" y="174724"/>
                  <a:pt x="1825526" y="171153"/>
                  <a:pt x="1847850" y="167283"/>
                </a:cubicBezTo>
                <a:lnTo>
                  <a:pt x="1847850" y="113705"/>
                </a:lnTo>
                <a:lnTo>
                  <a:pt x="1783854" y="113705"/>
                </a:lnTo>
                <a:lnTo>
                  <a:pt x="1783854" y="91678"/>
                </a:lnTo>
                <a:lnTo>
                  <a:pt x="1847850" y="91678"/>
                </a:lnTo>
                <a:lnTo>
                  <a:pt x="1847850" y="46732"/>
                </a:lnTo>
                <a:cubicBezTo>
                  <a:pt x="1832173" y="48816"/>
                  <a:pt x="1815306" y="50899"/>
                  <a:pt x="1797248" y="52983"/>
                </a:cubicBezTo>
                <a:cubicBezTo>
                  <a:pt x="1795859" y="45442"/>
                  <a:pt x="1793676" y="37505"/>
                  <a:pt x="1790700" y="29170"/>
                </a:cubicBezTo>
                <a:cubicBezTo>
                  <a:pt x="1839515" y="24606"/>
                  <a:pt x="1881485" y="18653"/>
                  <a:pt x="1916608" y="11311"/>
                </a:cubicBezTo>
                <a:lnTo>
                  <a:pt x="1923752" y="35124"/>
                </a:lnTo>
                <a:cubicBezTo>
                  <a:pt x="1908770" y="37803"/>
                  <a:pt x="1891605" y="40581"/>
                  <a:pt x="1872258" y="43458"/>
                </a:cubicBezTo>
                <a:lnTo>
                  <a:pt x="1872258" y="91678"/>
                </a:lnTo>
                <a:lnTo>
                  <a:pt x="1948458" y="91678"/>
                </a:lnTo>
                <a:cubicBezTo>
                  <a:pt x="1947069" y="67370"/>
                  <a:pt x="1945580" y="38001"/>
                  <a:pt x="1943993" y="3572"/>
                </a:cubicBezTo>
                <a:close/>
                <a:moveTo>
                  <a:pt x="2762399" y="3274"/>
                </a:moveTo>
                <a:lnTo>
                  <a:pt x="2786360" y="3274"/>
                </a:lnTo>
                <a:lnTo>
                  <a:pt x="2851696" y="149572"/>
                </a:lnTo>
                <a:lnTo>
                  <a:pt x="2786360" y="294978"/>
                </a:lnTo>
                <a:lnTo>
                  <a:pt x="2762399" y="294978"/>
                </a:lnTo>
                <a:lnTo>
                  <a:pt x="2827585" y="149572"/>
                </a:lnTo>
                <a:close/>
                <a:moveTo>
                  <a:pt x="2717601" y="3274"/>
                </a:moveTo>
                <a:lnTo>
                  <a:pt x="2741563" y="3274"/>
                </a:lnTo>
                <a:lnTo>
                  <a:pt x="2806303" y="149572"/>
                </a:lnTo>
                <a:lnTo>
                  <a:pt x="2741563" y="294978"/>
                </a:lnTo>
                <a:lnTo>
                  <a:pt x="2717601" y="294978"/>
                </a:lnTo>
                <a:lnTo>
                  <a:pt x="2782490" y="149572"/>
                </a:lnTo>
                <a:close/>
                <a:moveTo>
                  <a:pt x="552896" y="3274"/>
                </a:moveTo>
                <a:lnTo>
                  <a:pt x="577007" y="3274"/>
                </a:lnTo>
                <a:lnTo>
                  <a:pt x="511969" y="149572"/>
                </a:lnTo>
                <a:lnTo>
                  <a:pt x="577007" y="294978"/>
                </a:lnTo>
                <a:lnTo>
                  <a:pt x="552896" y="294978"/>
                </a:lnTo>
                <a:lnTo>
                  <a:pt x="488305" y="149572"/>
                </a:lnTo>
                <a:close/>
                <a:moveTo>
                  <a:pt x="508099" y="3274"/>
                </a:moveTo>
                <a:lnTo>
                  <a:pt x="532060" y="3274"/>
                </a:lnTo>
                <a:lnTo>
                  <a:pt x="467171" y="149572"/>
                </a:lnTo>
                <a:lnTo>
                  <a:pt x="532060" y="294978"/>
                </a:lnTo>
                <a:lnTo>
                  <a:pt x="508099" y="294978"/>
                </a:lnTo>
                <a:lnTo>
                  <a:pt x="442764" y="149572"/>
                </a:lnTo>
                <a:close/>
                <a:moveTo>
                  <a:pt x="4602361" y="2381"/>
                </a:moveTo>
                <a:lnTo>
                  <a:pt x="4622006" y="2381"/>
                </a:lnTo>
                <a:lnTo>
                  <a:pt x="4622006" y="33040"/>
                </a:lnTo>
                <a:lnTo>
                  <a:pt x="4665762" y="33040"/>
                </a:lnTo>
                <a:lnTo>
                  <a:pt x="4665762" y="49709"/>
                </a:lnTo>
                <a:lnTo>
                  <a:pt x="4622006" y="49709"/>
                </a:lnTo>
                <a:lnTo>
                  <a:pt x="4622006" y="79474"/>
                </a:lnTo>
                <a:lnTo>
                  <a:pt x="4667548" y="79474"/>
                </a:lnTo>
                <a:lnTo>
                  <a:pt x="4667548" y="96143"/>
                </a:lnTo>
                <a:lnTo>
                  <a:pt x="4635401" y="96143"/>
                </a:lnTo>
                <a:lnTo>
                  <a:pt x="4635401" y="126504"/>
                </a:lnTo>
                <a:cubicBezTo>
                  <a:pt x="4646315" y="120948"/>
                  <a:pt x="4657229" y="115094"/>
                  <a:pt x="4668143" y="108942"/>
                </a:cubicBezTo>
                <a:cubicBezTo>
                  <a:pt x="4668540" y="115888"/>
                  <a:pt x="4669135" y="122635"/>
                  <a:pt x="4669929" y="129183"/>
                </a:cubicBezTo>
                <a:cubicBezTo>
                  <a:pt x="4650085" y="138906"/>
                  <a:pt x="4633416" y="148431"/>
                  <a:pt x="4619923" y="157758"/>
                </a:cubicBezTo>
                <a:lnTo>
                  <a:pt x="4608314" y="142280"/>
                </a:lnTo>
                <a:cubicBezTo>
                  <a:pt x="4613672" y="137716"/>
                  <a:pt x="4616351" y="130473"/>
                  <a:pt x="4616351" y="120551"/>
                </a:cubicBezTo>
                <a:lnTo>
                  <a:pt x="4616351" y="96143"/>
                </a:lnTo>
                <a:lnTo>
                  <a:pt x="4592241" y="96143"/>
                </a:lnTo>
                <a:cubicBezTo>
                  <a:pt x="4590455" y="131862"/>
                  <a:pt x="4573786" y="158254"/>
                  <a:pt x="4542234" y="175320"/>
                </a:cubicBezTo>
                <a:cubicBezTo>
                  <a:pt x="4538464" y="169763"/>
                  <a:pt x="4533900" y="164207"/>
                  <a:pt x="4528542" y="158651"/>
                </a:cubicBezTo>
                <a:cubicBezTo>
                  <a:pt x="4556720" y="145356"/>
                  <a:pt x="4571702" y="124520"/>
                  <a:pt x="4573488" y="96143"/>
                </a:cubicBezTo>
                <a:lnTo>
                  <a:pt x="4535388" y="96143"/>
                </a:lnTo>
                <a:lnTo>
                  <a:pt x="4535388" y="79474"/>
                </a:lnTo>
                <a:lnTo>
                  <a:pt x="4602361" y="79474"/>
                </a:lnTo>
                <a:lnTo>
                  <a:pt x="4602361" y="49709"/>
                </a:lnTo>
                <a:lnTo>
                  <a:pt x="4566642" y="49709"/>
                </a:lnTo>
                <a:cubicBezTo>
                  <a:pt x="4561483" y="60028"/>
                  <a:pt x="4555232" y="69156"/>
                  <a:pt x="4547890" y="77093"/>
                </a:cubicBezTo>
                <a:cubicBezTo>
                  <a:pt x="4542532" y="70743"/>
                  <a:pt x="4537670" y="65683"/>
                  <a:pt x="4533305" y="61913"/>
                </a:cubicBezTo>
                <a:cubicBezTo>
                  <a:pt x="4547989" y="47228"/>
                  <a:pt x="4557315" y="28674"/>
                  <a:pt x="4561284" y="6251"/>
                </a:cubicBezTo>
                <a:lnTo>
                  <a:pt x="4580037" y="8335"/>
                </a:lnTo>
                <a:cubicBezTo>
                  <a:pt x="4578449" y="17066"/>
                  <a:pt x="4576266" y="25301"/>
                  <a:pt x="4573488" y="33040"/>
                </a:cubicBezTo>
                <a:lnTo>
                  <a:pt x="4602361" y="33040"/>
                </a:lnTo>
                <a:close/>
                <a:moveTo>
                  <a:pt x="4734223" y="2084"/>
                </a:moveTo>
                <a:lnTo>
                  <a:pt x="4753868" y="2084"/>
                </a:lnTo>
                <a:lnTo>
                  <a:pt x="4753868" y="33338"/>
                </a:lnTo>
                <a:lnTo>
                  <a:pt x="4809827" y="33338"/>
                </a:lnTo>
                <a:lnTo>
                  <a:pt x="4809827" y="50006"/>
                </a:lnTo>
                <a:lnTo>
                  <a:pt x="4753868" y="50006"/>
                </a:lnTo>
                <a:lnTo>
                  <a:pt x="4753868" y="79474"/>
                </a:lnTo>
                <a:lnTo>
                  <a:pt x="4818161" y="79474"/>
                </a:lnTo>
                <a:lnTo>
                  <a:pt x="4818161" y="96143"/>
                </a:lnTo>
                <a:lnTo>
                  <a:pt x="4767560" y="96143"/>
                </a:lnTo>
                <a:lnTo>
                  <a:pt x="4767560" y="123825"/>
                </a:lnTo>
                <a:cubicBezTo>
                  <a:pt x="4767560" y="130969"/>
                  <a:pt x="4771430" y="134640"/>
                  <a:pt x="4779168" y="134838"/>
                </a:cubicBezTo>
                <a:lnTo>
                  <a:pt x="4788991" y="134838"/>
                </a:lnTo>
                <a:cubicBezTo>
                  <a:pt x="4796929" y="134838"/>
                  <a:pt x="4801592" y="130671"/>
                  <a:pt x="4802981" y="122337"/>
                </a:cubicBezTo>
                <a:cubicBezTo>
                  <a:pt x="4803973" y="116979"/>
                  <a:pt x="4804767" y="110431"/>
                  <a:pt x="4805362" y="102692"/>
                </a:cubicBezTo>
                <a:cubicBezTo>
                  <a:pt x="4811911" y="105271"/>
                  <a:pt x="4818261" y="107454"/>
                  <a:pt x="4824412" y="109240"/>
                </a:cubicBezTo>
                <a:cubicBezTo>
                  <a:pt x="4822825" y="119360"/>
                  <a:pt x="4821337" y="127298"/>
                  <a:pt x="4819947" y="133053"/>
                </a:cubicBezTo>
                <a:cubicBezTo>
                  <a:pt x="4816971" y="146348"/>
                  <a:pt x="4807743" y="152995"/>
                  <a:pt x="4792265" y="152995"/>
                </a:cubicBezTo>
                <a:lnTo>
                  <a:pt x="4772323" y="152995"/>
                </a:lnTo>
                <a:cubicBezTo>
                  <a:pt x="4756447" y="152995"/>
                  <a:pt x="4748510" y="145256"/>
                  <a:pt x="4748510" y="129778"/>
                </a:cubicBezTo>
                <a:lnTo>
                  <a:pt x="4748510" y="96143"/>
                </a:lnTo>
                <a:lnTo>
                  <a:pt x="4725591" y="96143"/>
                </a:lnTo>
                <a:cubicBezTo>
                  <a:pt x="4724400" y="110232"/>
                  <a:pt x="4720927" y="122238"/>
                  <a:pt x="4715173" y="132160"/>
                </a:cubicBezTo>
                <a:cubicBezTo>
                  <a:pt x="4707434" y="144066"/>
                  <a:pt x="4694535" y="154087"/>
                  <a:pt x="4676477" y="162223"/>
                </a:cubicBezTo>
                <a:cubicBezTo>
                  <a:pt x="4672707" y="155278"/>
                  <a:pt x="4668639" y="149523"/>
                  <a:pt x="4664273" y="144959"/>
                </a:cubicBezTo>
                <a:cubicBezTo>
                  <a:pt x="4681339" y="137815"/>
                  <a:pt x="4692749" y="130374"/>
                  <a:pt x="4698504" y="122635"/>
                </a:cubicBezTo>
                <a:cubicBezTo>
                  <a:pt x="4703266" y="116483"/>
                  <a:pt x="4706143" y="107653"/>
                  <a:pt x="4707136" y="96143"/>
                </a:cubicBezTo>
                <a:lnTo>
                  <a:pt x="4674989" y="96143"/>
                </a:lnTo>
                <a:lnTo>
                  <a:pt x="4674989" y="79474"/>
                </a:lnTo>
                <a:lnTo>
                  <a:pt x="4734223" y="79474"/>
                </a:lnTo>
                <a:lnTo>
                  <a:pt x="4734223" y="50006"/>
                </a:lnTo>
                <a:lnTo>
                  <a:pt x="4699992" y="50006"/>
                </a:lnTo>
                <a:cubicBezTo>
                  <a:pt x="4695031" y="60325"/>
                  <a:pt x="4688979" y="69453"/>
                  <a:pt x="4681835" y="77391"/>
                </a:cubicBezTo>
                <a:cubicBezTo>
                  <a:pt x="4676676" y="72430"/>
                  <a:pt x="4671715" y="68163"/>
                  <a:pt x="4666952" y="64592"/>
                </a:cubicBezTo>
                <a:cubicBezTo>
                  <a:pt x="4681438" y="51098"/>
                  <a:pt x="4690665" y="32147"/>
                  <a:pt x="4694634" y="7739"/>
                </a:cubicBezTo>
                <a:lnTo>
                  <a:pt x="4713387" y="10716"/>
                </a:lnTo>
                <a:cubicBezTo>
                  <a:pt x="4711601" y="18852"/>
                  <a:pt x="4709517" y="26392"/>
                  <a:pt x="4707136" y="33338"/>
                </a:cubicBezTo>
                <a:lnTo>
                  <a:pt x="4734223" y="33338"/>
                </a:lnTo>
                <a:close/>
                <a:moveTo>
                  <a:pt x="2268140" y="2084"/>
                </a:moveTo>
                <a:lnTo>
                  <a:pt x="2293144" y="8335"/>
                </a:lnTo>
                <a:cubicBezTo>
                  <a:pt x="2288083" y="23317"/>
                  <a:pt x="2282924" y="37406"/>
                  <a:pt x="2277665" y="50602"/>
                </a:cubicBezTo>
                <a:lnTo>
                  <a:pt x="2373511" y="50602"/>
                </a:lnTo>
                <a:cubicBezTo>
                  <a:pt x="2371129" y="152599"/>
                  <a:pt x="2369145" y="216793"/>
                  <a:pt x="2367558" y="243185"/>
                </a:cubicBezTo>
                <a:cubicBezTo>
                  <a:pt x="2366168" y="274340"/>
                  <a:pt x="2349797" y="289917"/>
                  <a:pt x="2318444" y="289917"/>
                </a:cubicBezTo>
                <a:cubicBezTo>
                  <a:pt x="2300386" y="289917"/>
                  <a:pt x="2282031" y="289322"/>
                  <a:pt x="2263378" y="288131"/>
                </a:cubicBezTo>
                <a:cubicBezTo>
                  <a:pt x="2262187" y="278210"/>
                  <a:pt x="2260600" y="269379"/>
                  <a:pt x="2258615" y="261640"/>
                </a:cubicBezTo>
                <a:lnTo>
                  <a:pt x="2259508" y="261640"/>
                </a:lnTo>
                <a:cubicBezTo>
                  <a:pt x="2279352" y="264418"/>
                  <a:pt x="2297509" y="265807"/>
                  <a:pt x="2313979" y="265807"/>
                </a:cubicBezTo>
                <a:cubicBezTo>
                  <a:pt x="2332037" y="265807"/>
                  <a:pt x="2341761" y="256282"/>
                  <a:pt x="2343150" y="237232"/>
                </a:cubicBezTo>
                <a:cubicBezTo>
                  <a:pt x="2345333" y="207665"/>
                  <a:pt x="2346920" y="152896"/>
                  <a:pt x="2347912" y="72926"/>
                </a:cubicBezTo>
                <a:lnTo>
                  <a:pt x="2268140" y="72926"/>
                </a:lnTo>
                <a:cubicBezTo>
                  <a:pt x="2259508" y="92075"/>
                  <a:pt x="2250579" y="108942"/>
                  <a:pt x="2241351" y="123528"/>
                </a:cubicBezTo>
                <a:cubicBezTo>
                  <a:pt x="2235994" y="119757"/>
                  <a:pt x="2229147" y="116086"/>
                  <a:pt x="2220813" y="112514"/>
                </a:cubicBezTo>
                <a:cubicBezTo>
                  <a:pt x="2239466" y="82947"/>
                  <a:pt x="2255242" y="46137"/>
                  <a:pt x="2268140" y="2084"/>
                </a:cubicBezTo>
                <a:close/>
                <a:moveTo>
                  <a:pt x="2149971" y="2084"/>
                </a:moveTo>
                <a:lnTo>
                  <a:pt x="2174974" y="9228"/>
                </a:lnTo>
                <a:cubicBezTo>
                  <a:pt x="2168723" y="24408"/>
                  <a:pt x="2162671" y="38497"/>
                  <a:pt x="2156817" y="51495"/>
                </a:cubicBezTo>
                <a:lnTo>
                  <a:pt x="2216348" y="51495"/>
                </a:lnTo>
                <a:lnTo>
                  <a:pt x="2216348" y="288429"/>
                </a:lnTo>
                <a:lnTo>
                  <a:pt x="2192536" y="288429"/>
                </a:lnTo>
                <a:lnTo>
                  <a:pt x="2192536" y="265212"/>
                </a:lnTo>
                <a:lnTo>
                  <a:pt x="2125563" y="265212"/>
                </a:lnTo>
                <a:lnTo>
                  <a:pt x="2125563" y="290513"/>
                </a:lnTo>
                <a:lnTo>
                  <a:pt x="2101751" y="290513"/>
                </a:lnTo>
                <a:lnTo>
                  <a:pt x="2101751" y="51495"/>
                </a:lnTo>
                <a:lnTo>
                  <a:pt x="2131814" y="51495"/>
                </a:lnTo>
                <a:cubicBezTo>
                  <a:pt x="2139156" y="33437"/>
                  <a:pt x="2145208" y="16967"/>
                  <a:pt x="2149971" y="2084"/>
                </a:cubicBezTo>
                <a:close/>
                <a:moveTo>
                  <a:pt x="4053185" y="1488"/>
                </a:moveTo>
                <a:lnTo>
                  <a:pt x="4078783" y="1488"/>
                </a:lnTo>
                <a:lnTo>
                  <a:pt x="4078783" y="66378"/>
                </a:lnTo>
                <a:lnTo>
                  <a:pt x="4194572" y="66378"/>
                </a:lnTo>
                <a:lnTo>
                  <a:pt x="4194572" y="202109"/>
                </a:lnTo>
                <a:lnTo>
                  <a:pt x="4170164" y="202109"/>
                </a:lnTo>
                <a:lnTo>
                  <a:pt x="4170164" y="186035"/>
                </a:lnTo>
                <a:lnTo>
                  <a:pt x="4078783" y="186035"/>
                </a:lnTo>
                <a:lnTo>
                  <a:pt x="4078783" y="296764"/>
                </a:lnTo>
                <a:lnTo>
                  <a:pt x="4053185" y="296764"/>
                </a:lnTo>
                <a:lnTo>
                  <a:pt x="4053185" y="186035"/>
                </a:lnTo>
                <a:lnTo>
                  <a:pt x="3962995" y="186035"/>
                </a:lnTo>
                <a:lnTo>
                  <a:pt x="3962995" y="202109"/>
                </a:lnTo>
                <a:lnTo>
                  <a:pt x="3938587" y="202109"/>
                </a:lnTo>
                <a:lnTo>
                  <a:pt x="3938587" y="66378"/>
                </a:lnTo>
                <a:lnTo>
                  <a:pt x="4053185" y="66378"/>
                </a:lnTo>
                <a:close/>
                <a:moveTo>
                  <a:pt x="3135511" y="1191"/>
                </a:moveTo>
                <a:lnTo>
                  <a:pt x="3160514" y="1191"/>
                </a:lnTo>
                <a:lnTo>
                  <a:pt x="3160514" y="36910"/>
                </a:lnTo>
                <a:lnTo>
                  <a:pt x="3293566" y="36910"/>
                </a:lnTo>
                <a:lnTo>
                  <a:pt x="3293566" y="58341"/>
                </a:lnTo>
                <a:lnTo>
                  <a:pt x="3160514" y="58341"/>
                </a:lnTo>
                <a:lnTo>
                  <a:pt x="3160514" y="94655"/>
                </a:lnTo>
                <a:lnTo>
                  <a:pt x="3265884" y="94655"/>
                </a:lnTo>
                <a:lnTo>
                  <a:pt x="3265884" y="208360"/>
                </a:lnTo>
                <a:lnTo>
                  <a:pt x="3241476" y="208360"/>
                </a:lnTo>
                <a:lnTo>
                  <a:pt x="3241476" y="195858"/>
                </a:lnTo>
                <a:lnTo>
                  <a:pt x="3066454" y="195858"/>
                </a:lnTo>
                <a:lnTo>
                  <a:pt x="3066454" y="208360"/>
                </a:lnTo>
                <a:lnTo>
                  <a:pt x="3042047" y="208360"/>
                </a:lnTo>
                <a:lnTo>
                  <a:pt x="3042047" y="94655"/>
                </a:lnTo>
                <a:lnTo>
                  <a:pt x="3135511" y="94655"/>
                </a:lnTo>
                <a:close/>
                <a:moveTo>
                  <a:pt x="122337" y="1191"/>
                </a:moveTo>
                <a:lnTo>
                  <a:pt x="147935" y="1191"/>
                </a:lnTo>
                <a:cubicBezTo>
                  <a:pt x="147935" y="30659"/>
                  <a:pt x="146546" y="56952"/>
                  <a:pt x="143768" y="80070"/>
                </a:cubicBezTo>
                <a:lnTo>
                  <a:pt x="270272" y="80070"/>
                </a:lnTo>
                <a:cubicBezTo>
                  <a:pt x="269081" y="141387"/>
                  <a:pt x="267295" y="191989"/>
                  <a:pt x="264914" y="231874"/>
                </a:cubicBezTo>
                <a:cubicBezTo>
                  <a:pt x="262929" y="268982"/>
                  <a:pt x="243284" y="287536"/>
                  <a:pt x="205978" y="287536"/>
                </a:cubicBezTo>
                <a:cubicBezTo>
                  <a:pt x="190500" y="287536"/>
                  <a:pt x="172144" y="287040"/>
                  <a:pt x="150912" y="286048"/>
                </a:cubicBezTo>
                <a:cubicBezTo>
                  <a:pt x="150118" y="278309"/>
                  <a:pt x="148630" y="269081"/>
                  <a:pt x="146447" y="258366"/>
                </a:cubicBezTo>
                <a:cubicBezTo>
                  <a:pt x="165100" y="260946"/>
                  <a:pt x="183455" y="262235"/>
                  <a:pt x="201513" y="262235"/>
                </a:cubicBezTo>
                <a:cubicBezTo>
                  <a:pt x="225326" y="262235"/>
                  <a:pt x="237827" y="250528"/>
                  <a:pt x="239018" y="227112"/>
                </a:cubicBezTo>
                <a:cubicBezTo>
                  <a:pt x="241796" y="188218"/>
                  <a:pt x="243582" y="146943"/>
                  <a:pt x="244376" y="103287"/>
                </a:cubicBezTo>
                <a:lnTo>
                  <a:pt x="140494" y="103287"/>
                </a:lnTo>
                <a:cubicBezTo>
                  <a:pt x="125908" y="190798"/>
                  <a:pt x="85129" y="255885"/>
                  <a:pt x="18157" y="298549"/>
                </a:cubicBezTo>
                <a:cubicBezTo>
                  <a:pt x="12601" y="291604"/>
                  <a:pt x="6548" y="284262"/>
                  <a:pt x="0" y="276523"/>
                </a:cubicBezTo>
                <a:cubicBezTo>
                  <a:pt x="61714" y="240110"/>
                  <a:pt x="99863" y="182364"/>
                  <a:pt x="114449" y="103287"/>
                </a:cubicBezTo>
                <a:lnTo>
                  <a:pt x="6251" y="103287"/>
                </a:lnTo>
                <a:lnTo>
                  <a:pt x="6251" y="80070"/>
                </a:lnTo>
                <a:lnTo>
                  <a:pt x="118021" y="80070"/>
                </a:lnTo>
                <a:cubicBezTo>
                  <a:pt x="120898" y="55761"/>
                  <a:pt x="122337" y="29468"/>
                  <a:pt x="122337" y="1191"/>
                </a:cubicBezTo>
                <a:close/>
                <a:moveTo>
                  <a:pt x="1054894" y="0"/>
                </a:moveTo>
                <a:cubicBezTo>
                  <a:pt x="1061839" y="10120"/>
                  <a:pt x="1068288" y="20935"/>
                  <a:pt x="1074241" y="32445"/>
                </a:cubicBezTo>
                <a:lnTo>
                  <a:pt x="1193006" y="32445"/>
                </a:lnTo>
                <a:lnTo>
                  <a:pt x="1193006" y="77688"/>
                </a:lnTo>
                <a:lnTo>
                  <a:pt x="1170384" y="77688"/>
                </a:lnTo>
                <a:lnTo>
                  <a:pt x="1170384" y="51495"/>
                </a:lnTo>
                <a:lnTo>
                  <a:pt x="941487" y="51495"/>
                </a:lnTo>
                <a:lnTo>
                  <a:pt x="941487" y="77688"/>
                </a:lnTo>
                <a:lnTo>
                  <a:pt x="918865" y="77688"/>
                </a:lnTo>
                <a:lnTo>
                  <a:pt x="918865" y="32445"/>
                </a:lnTo>
                <a:lnTo>
                  <a:pt x="1045517" y="32445"/>
                </a:lnTo>
                <a:cubicBezTo>
                  <a:pt x="1041549" y="25301"/>
                  <a:pt x="1037034" y="17959"/>
                  <a:pt x="1031974" y="104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常用图形-14_矢量">
            <a:extLst>
              <a:ext uri="{FF2B5EF4-FFF2-40B4-BE49-F238E27FC236}">
                <a16:creationId xmlns:a16="http://schemas.microsoft.com/office/drawing/2014/main" id="{0DD0AA9F-C7A4-447E-9757-1653277070C9}"/>
              </a:ext>
            </a:extLst>
          </p:cNvPr>
          <p:cNvSpPr/>
          <p:nvPr/>
        </p:nvSpPr>
        <p:spPr>
          <a:xfrm>
            <a:off x="790363" y="4536970"/>
            <a:ext cx="842984" cy="842984"/>
          </a:xfrm>
          <a:custGeom>
            <a:avLst/>
            <a:gdLst>
              <a:gd name="connsiteX0" fmla="*/ 421492 w 842984"/>
              <a:gd name="connsiteY0" fmla="*/ 0 h 842984"/>
              <a:gd name="connsiteX1" fmla="*/ 842984 w 842984"/>
              <a:gd name="connsiteY1" fmla="*/ 421492 h 842984"/>
              <a:gd name="connsiteX2" fmla="*/ 421492 w 842984"/>
              <a:gd name="connsiteY2" fmla="*/ 842984 h 842984"/>
              <a:gd name="connsiteX3" fmla="*/ 0 w 842984"/>
              <a:gd name="connsiteY3" fmla="*/ 421492 h 842984"/>
              <a:gd name="connsiteX4" fmla="*/ 421492 w 842984"/>
              <a:gd name="connsiteY4" fmla="*/ 0 h 842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984" h="842984">
                <a:moveTo>
                  <a:pt x="421492" y="0"/>
                </a:moveTo>
                <a:cubicBezTo>
                  <a:pt x="654276" y="0"/>
                  <a:pt x="842984" y="188708"/>
                  <a:pt x="842984" y="421492"/>
                </a:cubicBezTo>
                <a:cubicBezTo>
                  <a:pt x="842984" y="654276"/>
                  <a:pt x="654276" y="842984"/>
                  <a:pt x="421492" y="842984"/>
                </a:cubicBezTo>
                <a:cubicBezTo>
                  <a:pt x="188708" y="842984"/>
                  <a:pt x="0" y="654276"/>
                  <a:pt x="0" y="421492"/>
                </a:cubicBezTo>
                <a:cubicBezTo>
                  <a:pt x="0" y="188708"/>
                  <a:pt x="188708" y="0"/>
                  <a:pt x="4214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5" name="常用图形-15_矢量">
            <a:extLst>
              <a:ext uri="{FF2B5EF4-FFF2-40B4-BE49-F238E27FC236}">
                <a16:creationId xmlns:a16="http://schemas.microsoft.com/office/drawing/2014/main" id="{46585D88-E21B-4772-A18A-435E110F8FCC}"/>
              </a:ext>
            </a:extLst>
          </p:cNvPr>
          <p:cNvSpPr/>
          <p:nvPr/>
        </p:nvSpPr>
        <p:spPr>
          <a:xfrm>
            <a:off x="807576" y="4554185"/>
            <a:ext cx="808556" cy="808554"/>
          </a:xfrm>
          <a:custGeom>
            <a:avLst/>
            <a:gdLst>
              <a:gd name="connsiteX0" fmla="*/ 404278 w 808556"/>
              <a:gd name="connsiteY0" fmla="*/ 0 h 808554"/>
              <a:gd name="connsiteX1" fmla="*/ 808556 w 808556"/>
              <a:gd name="connsiteY1" fmla="*/ 404277 h 808554"/>
              <a:gd name="connsiteX2" fmla="*/ 404278 w 808556"/>
              <a:gd name="connsiteY2" fmla="*/ 808554 h 808554"/>
              <a:gd name="connsiteX3" fmla="*/ 0 w 808556"/>
              <a:gd name="connsiteY3" fmla="*/ 404277 h 808554"/>
              <a:gd name="connsiteX4" fmla="*/ 404278 w 808556"/>
              <a:gd name="connsiteY4" fmla="*/ 0 h 80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8556" h="808554">
                <a:moveTo>
                  <a:pt x="404278" y="0"/>
                </a:moveTo>
                <a:cubicBezTo>
                  <a:pt x="627555" y="0"/>
                  <a:pt x="808556" y="181001"/>
                  <a:pt x="808556" y="404277"/>
                </a:cubicBezTo>
                <a:cubicBezTo>
                  <a:pt x="808556" y="627553"/>
                  <a:pt x="627555" y="808554"/>
                  <a:pt x="404278" y="808554"/>
                </a:cubicBezTo>
                <a:cubicBezTo>
                  <a:pt x="181001" y="808554"/>
                  <a:pt x="0" y="627553"/>
                  <a:pt x="0" y="404277"/>
                </a:cubicBezTo>
                <a:cubicBezTo>
                  <a:pt x="0" y="181001"/>
                  <a:pt x="181001" y="0"/>
                  <a:pt x="404278" y="0"/>
                </a:cubicBezTo>
                <a:close/>
              </a:path>
            </a:pathLst>
          </a:custGeom>
          <a:blipFill>
            <a:blip r:embed="rId4"/>
            <a:srcRect/>
            <a:stretch>
              <a:fillRect l="-8068" t="-4682" r="-23095" b="-11396"/>
            </a:stretch>
          </a:blipFill>
          <a:ln w="76200">
            <a:solidFill>
              <a:schemeClr val="bg1"/>
            </a:solidFill>
          </a:ln>
          <a:effectLst>
            <a:outerShdw blurRad="241300" dist="38100" dir="4020000" algn="tr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8" name="自由线条-17_矢量">
            <a:extLst>
              <a:ext uri="{FF2B5EF4-FFF2-40B4-BE49-F238E27FC236}">
                <a16:creationId xmlns:a16="http://schemas.microsoft.com/office/drawing/2014/main" id="{653CD4AA-C660-47A6-BE91-5A03E4FFCEDD}"/>
              </a:ext>
            </a:extLst>
          </p:cNvPr>
          <p:cNvSpPr txBox="1"/>
          <p:nvPr/>
        </p:nvSpPr>
        <p:spPr>
          <a:xfrm>
            <a:off x="577261" y="2598608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2 w 426204"/>
              <a:gd name="connsiteY7" fmla="*/ 0 h 341730"/>
              <a:gd name="connsiteX8" fmla="*/ 176625 w 426204"/>
              <a:gd name="connsiteY8" fmla="*/ 0 h 341730"/>
              <a:gd name="connsiteX9" fmla="*/ 98552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2" y="0"/>
                </a:move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1" name="自由线条-18_矢量">
            <a:extLst>
              <a:ext uri="{FF2B5EF4-FFF2-40B4-BE49-F238E27FC236}">
                <a16:creationId xmlns:a16="http://schemas.microsoft.com/office/drawing/2014/main" id="{8272E1E3-CD0D-42D8-B058-6C9735F965C0}"/>
              </a:ext>
            </a:extLst>
          </p:cNvPr>
          <p:cNvSpPr txBox="1"/>
          <p:nvPr/>
        </p:nvSpPr>
        <p:spPr>
          <a:xfrm rot="10800000">
            <a:off x="6265673" y="3971807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3 w 426204"/>
              <a:gd name="connsiteY5" fmla="*/ 175344 h 341730"/>
              <a:gd name="connsiteX6" fmla="*/ 154868 w 426204"/>
              <a:gd name="connsiteY6" fmla="*/ 175344 h 341730"/>
              <a:gd name="connsiteX7" fmla="*/ 404447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7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close/>
                <a:moveTo>
                  <a:pt x="404447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4" name="文本框-21_矢量">
            <a:extLst>
              <a:ext uri="{FF2B5EF4-FFF2-40B4-BE49-F238E27FC236}">
                <a16:creationId xmlns:a16="http://schemas.microsoft.com/office/drawing/2014/main" id="{D1D17E66-5835-4080-8652-3F5153C24C78}"/>
              </a:ext>
            </a:extLst>
          </p:cNvPr>
          <p:cNvSpPr txBox="1"/>
          <p:nvPr/>
        </p:nvSpPr>
        <p:spPr>
          <a:xfrm>
            <a:off x="5478226" y="5703209"/>
            <a:ext cx="907033" cy="222796"/>
          </a:xfrm>
          <a:custGeom>
            <a:avLst/>
            <a:gdLst/>
            <a:ahLst/>
            <a:cxnLst/>
            <a:rect l="l" t="t" r="r" b="b"/>
            <a:pathLst>
              <a:path w="907033" h="222796">
                <a:moveTo>
                  <a:pt x="763935" y="174798"/>
                </a:moveTo>
                <a:cubicBezTo>
                  <a:pt x="770930" y="186854"/>
                  <a:pt x="777478" y="199281"/>
                  <a:pt x="783580" y="212080"/>
                </a:cubicBezTo>
                <a:lnTo>
                  <a:pt x="767284" y="220117"/>
                </a:lnTo>
                <a:cubicBezTo>
                  <a:pt x="761628" y="206424"/>
                  <a:pt x="755675" y="193476"/>
                  <a:pt x="749424" y="181272"/>
                </a:cubicBezTo>
                <a:close/>
                <a:moveTo>
                  <a:pt x="816844" y="173013"/>
                </a:moveTo>
                <a:cubicBezTo>
                  <a:pt x="824583" y="184323"/>
                  <a:pt x="831950" y="196527"/>
                  <a:pt x="838945" y="209624"/>
                </a:cubicBezTo>
                <a:lnTo>
                  <a:pt x="823094" y="218554"/>
                </a:lnTo>
                <a:cubicBezTo>
                  <a:pt x="816844" y="205308"/>
                  <a:pt x="810072" y="192583"/>
                  <a:pt x="802779" y="180380"/>
                </a:cubicBezTo>
                <a:close/>
                <a:moveTo>
                  <a:pt x="711250" y="172566"/>
                </a:moveTo>
                <a:lnTo>
                  <a:pt x="727547" y="179040"/>
                </a:lnTo>
                <a:cubicBezTo>
                  <a:pt x="719510" y="196602"/>
                  <a:pt x="712069" y="211038"/>
                  <a:pt x="705222" y="222349"/>
                </a:cubicBezTo>
                <a:cubicBezTo>
                  <a:pt x="700460" y="220265"/>
                  <a:pt x="695028" y="217884"/>
                  <a:pt x="688926" y="215205"/>
                </a:cubicBezTo>
                <a:cubicBezTo>
                  <a:pt x="697558" y="201662"/>
                  <a:pt x="704999" y="187449"/>
                  <a:pt x="711250" y="172566"/>
                </a:cubicBezTo>
                <a:close/>
                <a:moveTo>
                  <a:pt x="871538" y="171450"/>
                </a:moveTo>
                <a:cubicBezTo>
                  <a:pt x="883444" y="184398"/>
                  <a:pt x="894829" y="197346"/>
                  <a:pt x="905694" y="210294"/>
                </a:cubicBezTo>
                <a:lnTo>
                  <a:pt x="891183" y="222126"/>
                </a:lnTo>
                <a:cubicBezTo>
                  <a:pt x="880319" y="207987"/>
                  <a:pt x="869305" y="194369"/>
                  <a:pt x="858143" y="181272"/>
                </a:cubicBezTo>
                <a:close/>
                <a:moveTo>
                  <a:pt x="571947" y="156493"/>
                </a:moveTo>
                <a:lnTo>
                  <a:pt x="571947" y="191542"/>
                </a:lnTo>
                <a:lnTo>
                  <a:pt x="613916" y="191542"/>
                </a:lnTo>
                <a:lnTo>
                  <a:pt x="613916" y="156493"/>
                </a:lnTo>
                <a:close/>
                <a:moveTo>
                  <a:pt x="68982" y="133275"/>
                </a:moveTo>
                <a:lnTo>
                  <a:pt x="128365" y="133275"/>
                </a:lnTo>
                <a:lnTo>
                  <a:pt x="128365" y="172120"/>
                </a:lnTo>
                <a:cubicBezTo>
                  <a:pt x="135211" y="166166"/>
                  <a:pt x="143024" y="159172"/>
                  <a:pt x="151805" y="151135"/>
                </a:cubicBezTo>
                <a:cubicBezTo>
                  <a:pt x="153145" y="157683"/>
                  <a:pt x="154410" y="163413"/>
                  <a:pt x="155600" y="168324"/>
                </a:cubicBezTo>
                <a:cubicBezTo>
                  <a:pt x="147415" y="174873"/>
                  <a:pt x="138113" y="182910"/>
                  <a:pt x="127695" y="192435"/>
                </a:cubicBezTo>
                <a:cubicBezTo>
                  <a:pt x="124421" y="195560"/>
                  <a:pt x="121444" y="198537"/>
                  <a:pt x="118765" y="201364"/>
                </a:cubicBezTo>
                <a:lnTo>
                  <a:pt x="107380" y="187077"/>
                </a:lnTo>
                <a:cubicBezTo>
                  <a:pt x="111398" y="183058"/>
                  <a:pt x="113407" y="177701"/>
                  <a:pt x="113407" y="171003"/>
                </a:cubicBezTo>
                <a:lnTo>
                  <a:pt x="113407" y="148456"/>
                </a:lnTo>
                <a:lnTo>
                  <a:pt x="83939" y="148456"/>
                </a:lnTo>
                <a:lnTo>
                  <a:pt x="83939" y="158725"/>
                </a:lnTo>
                <a:cubicBezTo>
                  <a:pt x="83939" y="185514"/>
                  <a:pt x="76424" y="204564"/>
                  <a:pt x="61392" y="215875"/>
                </a:cubicBezTo>
                <a:cubicBezTo>
                  <a:pt x="58862" y="211708"/>
                  <a:pt x="55513" y="206945"/>
                  <a:pt x="51346" y="201588"/>
                </a:cubicBezTo>
                <a:cubicBezTo>
                  <a:pt x="63104" y="193848"/>
                  <a:pt x="68982" y="178966"/>
                  <a:pt x="68982" y="156939"/>
                </a:cubicBezTo>
                <a:close/>
                <a:moveTo>
                  <a:pt x="571947" y="106263"/>
                </a:moveTo>
                <a:lnTo>
                  <a:pt x="571947" y="141312"/>
                </a:lnTo>
                <a:lnTo>
                  <a:pt x="613916" y="141312"/>
                </a:lnTo>
                <a:lnTo>
                  <a:pt x="613916" y="106263"/>
                </a:lnTo>
                <a:close/>
                <a:moveTo>
                  <a:pt x="66303" y="97110"/>
                </a:moveTo>
                <a:lnTo>
                  <a:pt x="137294" y="97110"/>
                </a:lnTo>
                <a:lnTo>
                  <a:pt x="137294" y="112737"/>
                </a:lnTo>
                <a:lnTo>
                  <a:pt x="66303" y="112737"/>
                </a:lnTo>
                <a:close/>
                <a:moveTo>
                  <a:pt x="371252" y="64294"/>
                </a:moveTo>
                <a:lnTo>
                  <a:pt x="388665" y="64294"/>
                </a:lnTo>
                <a:cubicBezTo>
                  <a:pt x="388665" y="79772"/>
                  <a:pt x="388367" y="94059"/>
                  <a:pt x="387772" y="107156"/>
                </a:cubicBezTo>
                <a:cubicBezTo>
                  <a:pt x="399455" y="158055"/>
                  <a:pt x="421482" y="190872"/>
                  <a:pt x="453852" y="205606"/>
                </a:cubicBezTo>
                <a:cubicBezTo>
                  <a:pt x="449089" y="210815"/>
                  <a:pt x="444401" y="215949"/>
                  <a:pt x="439787" y="221010"/>
                </a:cubicBezTo>
                <a:cubicBezTo>
                  <a:pt x="412701" y="205978"/>
                  <a:pt x="393316" y="179226"/>
                  <a:pt x="381633" y="140754"/>
                </a:cubicBezTo>
                <a:cubicBezTo>
                  <a:pt x="373671" y="174464"/>
                  <a:pt x="352277" y="201736"/>
                  <a:pt x="317451" y="222572"/>
                </a:cubicBezTo>
                <a:cubicBezTo>
                  <a:pt x="314028" y="217661"/>
                  <a:pt x="310233" y="212750"/>
                  <a:pt x="306065" y="207838"/>
                </a:cubicBezTo>
                <a:cubicBezTo>
                  <a:pt x="346695" y="185514"/>
                  <a:pt x="368201" y="152325"/>
                  <a:pt x="370582" y="108272"/>
                </a:cubicBezTo>
                <a:cubicBezTo>
                  <a:pt x="371029" y="99045"/>
                  <a:pt x="371252" y="84385"/>
                  <a:pt x="371252" y="64294"/>
                </a:cubicBezTo>
                <a:close/>
                <a:moveTo>
                  <a:pt x="42863" y="64070"/>
                </a:moveTo>
                <a:lnTo>
                  <a:pt x="57597" y="70991"/>
                </a:lnTo>
                <a:cubicBezTo>
                  <a:pt x="52090" y="82599"/>
                  <a:pt x="46360" y="93464"/>
                  <a:pt x="40407" y="103584"/>
                </a:cubicBezTo>
                <a:lnTo>
                  <a:pt x="40407" y="220786"/>
                </a:lnTo>
                <a:lnTo>
                  <a:pt x="25227" y="220786"/>
                </a:lnTo>
                <a:lnTo>
                  <a:pt x="25227" y="127025"/>
                </a:lnTo>
                <a:cubicBezTo>
                  <a:pt x="18976" y="135880"/>
                  <a:pt x="12502" y="143991"/>
                  <a:pt x="5805" y="151358"/>
                </a:cubicBezTo>
                <a:cubicBezTo>
                  <a:pt x="4019" y="145405"/>
                  <a:pt x="2084" y="139452"/>
                  <a:pt x="0" y="133499"/>
                </a:cubicBezTo>
                <a:cubicBezTo>
                  <a:pt x="16818" y="113853"/>
                  <a:pt x="31105" y="90711"/>
                  <a:pt x="42863" y="64070"/>
                </a:cubicBezTo>
                <a:close/>
                <a:moveTo>
                  <a:pt x="169888" y="60275"/>
                </a:moveTo>
                <a:lnTo>
                  <a:pt x="169218" y="62396"/>
                </a:lnTo>
                <a:cubicBezTo>
                  <a:pt x="169441" y="92906"/>
                  <a:pt x="173720" y="119620"/>
                  <a:pt x="182054" y="142540"/>
                </a:cubicBezTo>
                <a:cubicBezTo>
                  <a:pt x="188603" y="124085"/>
                  <a:pt x="193477" y="96664"/>
                  <a:pt x="196677" y="60275"/>
                </a:cubicBezTo>
                <a:close/>
                <a:moveTo>
                  <a:pt x="571947" y="56257"/>
                </a:moveTo>
                <a:lnTo>
                  <a:pt x="571947" y="91083"/>
                </a:lnTo>
                <a:lnTo>
                  <a:pt x="613916" y="91083"/>
                </a:lnTo>
                <a:lnTo>
                  <a:pt x="613916" y="56257"/>
                </a:lnTo>
                <a:close/>
                <a:moveTo>
                  <a:pt x="749201" y="34156"/>
                </a:moveTo>
                <a:cubicBezTo>
                  <a:pt x="760214" y="46211"/>
                  <a:pt x="768177" y="56331"/>
                  <a:pt x="773088" y="64517"/>
                </a:cubicBezTo>
                <a:lnTo>
                  <a:pt x="758577" y="74786"/>
                </a:lnTo>
                <a:cubicBezTo>
                  <a:pt x="751582" y="63326"/>
                  <a:pt x="744215" y="52685"/>
                  <a:pt x="736476" y="42862"/>
                </a:cubicBezTo>
                <a:close/>
                <a:moveTo>
                  <a:pt x="841400" y="33709"/>
                </a:moveTo>
                <a:lnTo>
                  <a:pt x="857250" y="42639"/>
                </a:lnTo>
                <a:cubicBezTo>
                  <a:pt x="848172" y="55289"/>
                  <a:pt x="839763" y="66526"/>
                  <a:pt x="832024" y="76349"/>
                </a:cubicBezTo>
                <a:lnTo>
                  <a:pt x="818629" y="67865"/>
                </a:lnTo>
                <a:cubicBezTo>
                  <a:pt x="826815" y="57299"/>
                  <a:pt x="834405" y="45913"/>
                  <a:pt x="841400" y="33709"/>
                </a:cubicBezTo>
                <a:close/>
                <a:moveTo>
                  <a:pt x="806351" y="26789"/>
                </a:moveTo>
                <a:lnTo>
                  <a:pt x="806351" y="81037"/>
                </a:lnTo>
                <a:lnTo>
                  <a:pt x="870645" y="81037"/>
                </a:lnTo>
                <a:lnTo>
                  <a:pt x="870645" y="26789"/>
                </a:lnTo>
                <a:close/>
                <a:moveTo>
                  <a:pt x="724198" y="26789"/>
                </a:moveTo>
                <a:lnTo>
                  <a:pt x="724198" y="81037"/>
                </a:lnTo>
                <a:lnTo>
                  <a:pt x="788492" y="81037"/>
                </a:lnTo>
                <a:lnTo>
                  <a:pt x="788492" y="26789"/>
                </a:lnTo>
                <a:close/>
                <a:moveTo>
                  <a:pt x="463898" y="15627"/>
                </a:moveTo>
                <a:lnTo>
                  <a:pt x="546274" y="15627"/>
                </a:lnTo>
                <a:lnTo>
                  <a:pt x="546274" y="30807"/>
                </a:lnTo>
                <a:lnTo>
                  <a:pt x="523503" y="30807"/>
                </a:lnTo>
                <a:lnTo>
                  <a:pt x="523503" y="94655"/>
                </a:lnTo>
                <a:lnTo>
                  <a:pt x="545381" y="94655"/>
                </a:lnTo>
                <a:lnTo>
                  <a:pt x="545381" y="109835"/>
                </a:lnTo>
                <a:lnTo>
                  <a:pt x="523503" y="109835"/>
                </a:lnTo>
                <a:lnTo>
                  <a:pt x="523503" y="196453"/>
                </a:lnTo>
                <a:cubicBezTo>
                  <a:pt x="523503" y="211931"/>
                  <a:pt x="516508" y="219670"/>
                  <a:pt x="502519" y="219670"/>
                </a:cubicBezTo>
                <a:lnTo>
                  <a:pt x="482204" y="219670"/>
                </a:lnTo>
                <a:cubicBezTo>
                  <a:pt x="481459" y="214163"/>
                  <a:pt x="480492" y="208285"/>
                  <a:pt x="479301" y="202034"/>
                </a:cubicBezTo>
                <a:cubicBezTo>
                  <a:pt x="486594" y="202927"/>
                  <a:pt x="492473" y="203373"/>
                  <a:pt x="496937" y="203373"/>
                </a:cubicBezTo>
                <a:cubicBezTo>
                  <a:pt x="504528" y="203373"/>
                  <a:pt x="508323" y="199876"/>
                  <a:pt x="508323" y="192881"/>
                </a:cubicBezTo>
                <a:lnTo>
                  <a:pt x="508323" y="127025"/>
                </a:lnTo>
                <a:cubicBezTo>
                  <a:pt x="497012" y="152846"/>
                  <a:pt x="483171" y="174352"/>
                  <a:pt x="466800" y="191542"/>
                </a:cubicBezTo>
                <a:cubicBezTo>
                  <a:pt x="463823" y="186630"/>
                  <a:pt x="460400" y="182165"/>
                  <a:pt x="456531" y="178147"/>
                </a:cubicBezTo>
                <a:cubicBezTo>
                  <a:pt x="475134" y="159097"/>
                  <a:pt x="490687" y="136326"/>
                  <a:pt x="503188" y="109835"/>
                </a:cubicBezTo>
                <a:lnTo>
                  <a:pt x="464121" y="109835"/>
                </a:lnTo>
                <a:lnTo>
                  <a:pt x="464121" y="95101"/>
                </a:lnTo>
                <a:lnTo>
                  <a:pt x="472158" y="46881"/>
                </a:lnTo>
                <a:lnTo>
                  <a:pt x="487561" y="46881"/>
                </a:lnTo>
                <a:lnTo>
                  <a:pt x="479748" y="94655"/>
                </a:lnTo>
                <a:lnTo>
                  <a:pt x="508323" y="94655"/>
                </a:lnTo>
                <a:lnTo>
                  <a:pt x="508323" y="30807"/>
                </a:lnTo>
                <a:lnTo>
                  <a:pt x="463898" y="30807"/>
                </a:lnTo>
                <a:close/>
                <a:moveTo>
                  <a:pt x="707455" y="11832"/>
                </a:moveTo>
                <a:lnTo>
                  <a:pt x="887388" y="11832"/>
                </a:lnTo>
                <a:lnTo>
                  <a:pt x="887388" y="103138"/>
                </a:lnTo>
                <a:lnTo>
                  <a:pt x="870645" y="103138"/>
                </a:lnTo>
                <a:lnTo>
                  <a:pt x="870645" y="95994"/>
                </a:lnTo>
                <a:lnTo>
                  <a:pt x="806351" y="95994"/>
                </a:lnTo>
                <a:lnTo>
                  <a:pt x="806351" y="117872"/>
                </a:lnTo>
                <a:lnTo>
                  <a:pt x="891406" y="117872"/>
                </a:lnTo>
                <a:lnTo>
                  <a:pt x="891406" y="132606"/>
                </a:lnTo>
                <a:lnTo>
                  <a:pt x="806351" y="132606"/>
                </a:lnTo>
                <a:lnTo>
                  <a:pt x="806351" y="154483"/>
                </a:lnTo>
                <a:lnTo>
                  <a:pt x="907033" y="154483"/>
                </a:lnTo>
                <a:lnTo>
                  <a:pt x="907033" y="169441"/>
                </a:lnTo>
                <a:lnTo>
                  <a:pt x="687586" y="169441"/>
                </a:lnTo>
                <a:lnTo>
                  <a:pt x="687586" y="154483"/>
                </a:lnTo>
                <a:lnTo>
                  <a:pt x="788492" y="154483"/>
                </a:lnTo>
                <a:lnTo>
                  <a:pt x="788492" y="132606"/>
                </a:lnTo>
                <a:lnTo>
                  <a:pt x="704776" y="132606"/>
                </a:lnTo>
                <a:lnTo>
                  <a:pt x="704776" y="117872"/>
                </a:lnTo>
                <a:lnTo>
                  <a:pt x="788492" y="117872"/>
                </a:lnTo>
                <a:lnTo>
                  <a:pt x="788492" y="95994"/>
                </a:lnTo>
                <a:lnTo>
                  <a:pt x="724198" y="95994"/>
                </a:lnTo>
                <a:lnTo>
                  <a:pt x="724198" y="103138"/>
                </a:lnTo>
                <a:lnTo>
                  <a:pt x="707455" y="103138"/>
                </a:lnTo>
                <a:close/>
                <a:moveTo>
                  <a:pt x="94432" y="5358"/>
                </a:moveTo>
                <a:lnTo>
                  <a:pt x="109166" y="5358"/>
                </a:lnTo>
                <a:lnTo>
                  <a:pt x="109166" y="62061"/>
                </a:lnTo>
                <a:lnTo>
                  <a:pt x="127472" y="62061"/>
                </a:lnTo>
                <a:lnTo>
                  <a:pt x="127472" y="22324"/>
                </a:lnTo>
                <a:lnTo>
                  <a:pt x="141759" y="22324"/>
                </a:lnTo>
                <a:lnTo>
                  <a:pt x="141759" y="84385"/>
                </a:lnTo>
                <a:lnTo>
                  <a:pt x="127472" y="84385"/>
                </a:lnTo>
                <a:lnTo>
                  <a:pt x="127472" y="77242"/>
                </a:lnTo>
                <a:lnTo>
                  <a:pt x="61838" y="77242"/>
                </a:lnTo>
                <a:lnTo>
                  <a:pt x="61838" y="22547"/>
                </a:lnTo>
                <a:lnTo>
                  <a:pt x="76126" y="22547"/>
                </a:lnTo>
                <a:lnTo>
                  <a:pt x="76126" y="62061"/>
                </a:lnTo>
                <a:lnTo>
                  <a:pt x="94432" y="62061"/>
                </a:lnTo>
                <a:close/>
                <a:moveTo>
                  <a:pt x="43309" y="3348"/>
                </a:moveTo>
                <a:lnTo>
                  <a:pt x="57150" y="11162"/>
                </a:lnTo>
                <a:cubicBezTo>
                  <a:pt x="44054" y="36314"/>
                  <a:pt x="27162" y="58936"/>
                  <a:pt x="6474" y="79028"/>
                </a:cubicBezTo>
                <a:cubicBezTo>
                  <a:pt x="4837" y="73223"/>
                  <a:pt x="3051" y="67419"/>
                  <a:pt x="1117" y="61615"/>
                </a:cubicBezTo>
                <a:cubicBezTo>
                  <a:pt x="19869" y="42565"/>
                  <a:pt x="33933" y="23143"/>
                  <a:pt x="43309" y="3348"/>
                </a:cubicBezTo>
                <a:close/>
                <a:moveTo>
                  <a:pt x="167655" y="2232"/>
                </a:moveTo>
                <a:lnTo>
                  <a:pt x="182836" y="4911"/>
                </a:lnTo>
                <a:cubicBezTo>
                  <a:pt x="180455" y="18678"/>
                  <a:pt x="177664" y="31775"/>
                  <a:pt x="174464" y="44202"/>
                </a:cubicBezTo>
                <a:lnTo>
                  <a:pt x="222573" y="44202"/>
                </a:lnTo>
                <a:lnTo>
                  <a:pt x="222573" y="60275"/>
                </a:lnTo>
                <a:lnTo>
                  <a:pt x="211857" y="60275"/>
                </a:lnTo>
                <a:cubicBezTo>
                  <a:pt x="208732" y="102914"/>
                  <a:pt x="201551" y="136661"/>
                  <a:pt x="190314" y="161516"/>
                </a:cubicBezTo>
                <a:cubicBezTo>
                  <a:pt x="198872" y="178110"/>
                  <a:pt x="210071" y="192286"/>
                  <a:pt x="223912" y="204043"/>
                </a:cubicBezTo>
                <a:cubicBezTo>
                  <a:pt x="220638" y="209847"/>
                  <a:pt x="217513" y="215577"/>
                  <a:pt x="214536" y="221233"/>
                </a:cubicBezTo>
                <a:cubicBezTo>
                  <a:pt x="201365" y="208508"/>
                  <a:pt x="190463" y="194072"/>
                  <a:pt x="181831" y="177924"/>
                </a:cubicBezTo>
                <a:cubicBezTo>
                  <a:pt x="172901" y="193476"/>
                  <a:pt x="161405" y="208434"/>
                  <a:pt x="147340" y="222796"/>
                </a:cubicBezTo>
                <a:cubicBezTo>
                  <a:pt x="144364" y="218480"/>
                  <a:pt x="140717" y="213791"/>
                  <a:pt x="136401" y="208731"/>
                </a:cubicBezTo>
                <a:cubicBezTo>
                  <a:pt x="152624" y="193402"/>
                  <a:pt x="165125" y="177403"/>
                  <a:pt x="173906" y="160734"/>
                </a:cubicBezTo>
                <a:cubicBezTo>
                  <a:pt x="165572" y="140047"/>
                  <a:pt x="160512" y="116867"/>
                  <a:pt x="158726" y="91194"/>
                </a:cubicBezTo>
                <a:cubicBezTo>
                  <a:pt x="156344" y="96924"/>
                  <a:pt x="153814" y="102468"/>
                  <a:pt x="151135" y="107826"/>
                </a:cubicBezTo>
                <a:cubicBezTo>
                  <a:pt x="148159" y="103956"/>
                  <a:pt x="144587" y="100087"/>
                  <a:pt x="140420" y="96217"/>
                </a:cubicBezTo>
                <a:cubicBezTo>
                  <a:pt x="153517" y="70768"/>
                  <a:pt x="162595" y="39439"/>
                  <a:pt x="167655" y="2232"/>
                </a:cubicBezTo>
                <a:close/>
                <a:moveTo>
                  <a:pt x="578867" y="1116"/>
                </a:moveTo>
                <a:lnTo>
                  <a:pt x="594494" y="6920"/>
                </a:lnTo>
                <a:cubicBezTo>
                  <a:pt x="588690" y="18901"/>
                  <a:pt x="582551" y="30286"/>
                  <a:pt x="576077" y="41076"/>
                </a:cubicBezTo>
                <a:lnTo>
                  <a:pt x="622734" y="41076"/>
                </a:lnTo>
                <a:cubicBezTo>
                  <a:pt x="617823" y="31328"/>
                  <a:pt x="611610" y="20687"/>
                  <a:pt x="604094" y="9153"/>
                </a:cubicBezTo>
                <a:lnTo>
                  <a:pt x="616819" y="1563"/>
                </a:lnTo>
                <a:cubicBezTo>
                  <a:pt x="624111" y="12129"/>
                  <a:pt x="630808" y="22547"/>
                  <a:pt x="636910" y="32816"/>
                </a:cubicBezTo>
                <a:lnTo>
                  <a:pt x="623181" y="41076"/>
                </a:lnTo>
                <a:lnTo>
                  <a:pt x="675308" y="41076"/>
                </a:lnTo>
                <a:lnTo>
                  <a:pt x="675308" y="56257"/>
                </a:lnTo>
                <a:lnTo>
                  <a:pt x="629543" y="56257"/>
                </a:lnTo>
                <a:lnTo>
                  <a:pt x="629543" y="91083"/>
                </a:lnTo>
                <a:lnTo>
                  <a:pt x="672406" y="91083"/>
                </a:lnTo>
                <a:lnTo>
                  <a:pt x="672406" y="106263"/>
                </a:lnTo>
                <a:lnTo>
                  <a:pt x="629543" y="106263"/>
                </a:lnTo>
                <a:lnTo>
                  <a:pt x="629543" y="141312"/>
                </a:lnTo>
                <a:lnTo>
                  <a:pt x="672183" y="141312"/>
                </a:lnTo>
                <a:lnTo>
                  <a:pt x="672183" y="156493"/>
                </a:lnTo>
                <a:lnTo>
                  <a:pt x="629543" y="156493"/>
                </a:lnTo>
                <a:lnTo>
                  <a:pt x="629543" y="191542"/>
                </a:lnTo>
                <a:lnTo>
                  <a:pt x="675754" y="191542"/>
                </a:lnTo>
                <a:lnTo>
                  <a:pt x="675754" y="206722"/>
                </a:lnTo>
                <a:lnTo>
                  <a:pt x="571947" y="206722"/>
                </a:lnTo>
                <a:lnTo>
                  <a:pt x="571947" y="220340"/>
                </a:lnTo>
                <a:lnTo>
                  <a:pt x="556320" y="220340"/>
                </a:lnTo>
                <a:lnTo>
                  <a:pt x="556320" y="70656"/>
                </a:lnTo>
                <a:cubicBezTo>
                  <a:pt x="552078" y="76386"/>
                  <a:pt x="547688" y="81930"/>
                  <a:pt x="543149" y="87288"/>
                </a:cubicBezTo>
                <a:cubicBezTo>
                  <a:pt x="539279" y="81037"/>
                  <a:pt x="535782" y="76200"/>
                  <a:pt x="532656" y="72777"/>
                </a:cubicBezTo>
                <a:cubicBezTo>
                  <a:pt x="552897" y="50899"/>
                  <a:pt x="568301" y="27012"/>
                  <a:pt x="578867" y="1116"/>
                </a:cubicBezTo>
                <a:close/>
                <a:moveTo>
                  <a:pt x="356295" y="0"/>
                </a:moveTo>
                <a:lnTo>
                  <a:pt x="373931" y="4688"/>
                </a:lnTo>
                <a:cubicBezTo>
                  <a:pt x="369838" y="16297"/>
                  <a:pt x="365597" y="27310"/>
                  <a:pt x="361206" y="37728"/>
                </a:cubicBezTo>
                <a:lnTo>
                  <a:pt x="448940" y="37728"/>
                </a:lnTo>
                <a:lnTo>
                  <a:pt x="448940" y="52685"/>
                </a:lnTo>
                <a:lnTo>
                  <a:pt x="425723" y="95771"/>
                </a:lnTo>
                <a:lnTo>
                  <a:pt x="408310" y="91976"/>
                </a:lnTo>
                <a:lnTo>
                  <a:pt x="428402" y="53131"/>
                </a:lnTo>
                <a:lnTo>
                  <a:pt x="354509" y="53131"/>
                </a:lnTo>
                <a:cubicBezTo>
                  <a:pt x="346919" y="69800"/>
                  <a:pt x="338956" y="84832"/>
                  <a:pt x="330622" y="98226"/>
                </a:cubicBezTo>
                <a:cubicBezTo>
                  <a:pt x="326306" y="95399"/>
                  <a:pt x="321246" y="92273"/>
                  <a:pt x="315442" y="88850"/>
                </a:cubicBezTo>
                <a:cubicBezTo>
                  <a:pt x="331515" y="65335"/>
                  <a:pt x="345133" y="35719"/>
                  <a:pt x="356295" y="0"/>
                </a:cubicBezTo>
                <a:close/>
                <a:moveTo>
                  <a:pt x="271463" y="0"/>
                </a:moveTo>
                <a:lnTo>
                  <a:pt x="289322" y="3572"/>
                </a:lnTo>
                <a:cubicBezTo>
                  <a:pt x="285825" y="14436"/>
                  <a:pt x="282290" y="25152"/>
                  <a:pt x="278718" y="35719"/>
                </a:cubicBezTo>
                <a:lnTo>
                  <a:pt x="325264" y="35719"/>
                </a:lnTo>
                <a:lnTo>
                  <a:pt x="325264" y="50453"/>
                </a:lnTo>
                <a:lnTo>
                  <a:pt x="273695" y="50453"/>
                </a:lnTo>
                <a:cubicBezTo>
                  <a:pt x="266924" y="69800"/>
                  <a:pt x="259929" y="88553"/>
                  <a:pt x="252711" y="106710"/>
                </a:cubicBezTo>
                <a:lnTo>
                  <a:pt x="279946" y="106710"/>
                </a:lnTo>
                <a:lnTo>
                  <a:pt x="279946" y="61615"/>
                </a:lnTo>
                <a:lnTo>
                  <a:pt x="295573" y="61615"/>
                </a:lnTo>
                <a:lnTo>
                  <a:pt x="295573" y="106710"/>
                </a:lnTo>
                <a:lnTo>
                  <a:pt x="326157" y="106710"/>
                </a:lnTo>
                <a:lnTo>
                  <a:pt x="326157" y="121444"/>
                </a:lnTo>
                <a:lnTo>
                  <a:pt x="295573" y="121444"/>
                </a:lnTo>
                <a:lnTo>
                  <a:pt x="295573" y="155265"/>
                </a:lnTo>
                <a:cubicBezTo>
                  <a:pt x="308000" y="153851"/>
                  <a:pt x="320130" y="152400"/>
                  <a:pt x="331962" y="150912"/>
                </a:cubicBezTo>
                <a:cubicBezTo>
                  <a:pt x="331217" y="156567"/>
                  <a:pt x="330696" y="161776"/>
                  <a:pt x="330399" y="166538"/>
                </a:cubicBezTo>
                <a:cubicBezTo>
                  <a:pt x="319386" y="167729"/>
                  <a:pt x="307777" y="169069"/>
                  <a:pt x="295573" y="170557"/>
                </a:cubicBezTo>
                <a:lnTo>
                  <a:pt x="295573" y="221010"/>
                </a:lnTo>
                <a:lnTo>
                  <a:pt x="279946" y="221010"/>
                </a:lnTo>
                <a:lnTo>
                  <a:pt x="279946" y="172343"/>
                </a:lnTo>
                <a:cubicBezTo>
                  <a:pt x="264691" y="174278"/>
                  <a:pt x="248618" y="176361"/>
                  <a:pt x="231726" y="178594"/>
                </a:cubicBezTo>
                <a:lnTo>
                  <a:pt x="229717" y="161850"/>
                </a:lnTo>
                <a:cubicBezTo>
                  <a:pt x="246981" y="160213"/>
                  <a:pt x="263724" y="158539"/>
                  <a:pt x="279946" y="156827"/>
                </a:cubicBezTo>
                <a:lnTo>
                  <a:pt x="279946" y="121444"/>
                </a:lnTo>
                <a:lnTo>
                  <a:pt x="235967" y="121444"/>
                </a:lnTo>
                <a:lnTo>
                  <a:pt x="235967" y="107379"/>
                </a:lnTo>
                <a:cubicBezTo>
                  <a:pt x="244227" y="86395"/>
                  <a:pt x="251222" y="67419"/>
                  <a:pt x="256952" y="50453"/>
                </a:cubicBezTo>
                <a:lnTo>
                  <a:pt x="233288" y="50453"/>
                </a:lnTo>
                <a:lnTo>
                  <a:pt x="233288" y="35719"/>
                </a:lnTo>
                <a:lnTo>
                  <a:pt x="261752" y="35719"/>
                </a:lnTo>
                <a:cubicBezTo>
                  <a:pt x="265919" y="22324"/>
                  <a:pt x="269156" y="10418"/>
                  <a:pt x="27146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89845850-DFF5-4F28-B457-2AFFA283AA1E}"/>
              </a:ext>
            </a:extLst>
          </p:cNvPr>
          <p:cNvGrpSpPr/>
          <p:nvPr/>
        </p:nvGrpSpPr>
        <p:grpSpPr>
          <a:xfrm>
            <a:off x="807577" y="4554185"/>
            <a:ext cx="808555" cy="808554"/>
            <a:chOff x="9086533" y="4126263"/>
            <a:chExt cx="808555" cy="808554"/>
          </a:xfrm>
        </p:grpSpPr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94CFBF9E-652F-448D-9329-462983145671}"/>
                </a:ext>
              </a:extLst>
            </p:cNvPr>
            <p:cNvSpPr/>
            <p:nvPr/>
          </p:nvSpPr>
          <p:spPr>
            <a:xfrm>
              <a:off x="9086533" y="4126263"/>
              <a:ext cx="808555" cy="808554"/>
            </a:xfrm>
            <a:prstGeom prst="ellipse">
              <a:avLst/>
            </a:prstGeom>
            <a:solidFill>
              <a:srgbClr val="FFFFFF"/>
            </a:solid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3C1220F7-56E6-4F09-80F9-499BB85694FE}"/>
                </a:ext>
              </a:extLst>
            </p:cNvPr>
            <p:cNvSpPr txBox="1"/>
            <p:nvPr/>
          </p:nvSpPr>
          <p:spPr>
            <a:xfrm>
              <a:off x="9098095" y="4392604"/>
              <a:ext cx="618205" cy="275871"/>
            </a:xfrm>
            <a:custGeom>
              <a:avLst/>
              <a:gdLst>
                <a:gd name="connsiteX0" fmla="*/ 417752 w 618205"/>
                <a:gd name="connsiteY0" fmla="*/ 0 h 275871"/>
                <a:gd name="connsiteX1" fmla="*/ 618205 w 618205"/>
                <a:gd name="connsiteY1" fmla="*/ 180606 h 275871"/>
                <a:gd name="connsiteX2" fmla="*/ 522941 w 618205"/>
                <a:gd name="connsiteY2" fmla="*/ 275871 h 275871"/>
                <a:gd name="connsiteX3" fmla="*/ 27848 w 618205"/>
                <a:gd name="connsiteY3" fmla="*/ 275871 h 275871"/>
                <a:gd name="connsiteX4" fmla="*/ 0 w 618205"/>
                <a:gd name="connsiteY4" fmla="*/ 137936 h 275871"/>
                <a:gd name="connsiteX5" fmla="*/ 5810 w 618205"/>
                <a:gd name="connsiteY5" fmla="*/ 109158 h 275871"/>
                <a:gd name="connsiteX6" fmla="*/ 294702 w 618205"/>
                <a:gd name="connsiteY6" fmla="*/ 109158 h 27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8205" h="275871">
                  <a:moveTo>
                    <a:pt x="417752" y="0"/>
                  </a:moveTo>
                  <a:lnTo>
                    <a:pt x="618205" y="180606"/>
                  </a:lnTo>
                  <a:lnTo>
                    <a:pt x="522941" y="275871"/>
                  </a:lnTo>
                  <a:lnTo>
                    <a:pt x="27848" y="275871"/>
                  </a:lnTo>
                  <a:lnTo>
                    <a:pt x="0" y="137936"/>
                  </a:lnTo>
                  <a:lnTo>
                    <a:pt x="5810" y="109158"/>
                  </a:lnTo>
                  <a:lnTo>
                    <a:pt x="294702" y="109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900" spc="-300" dirty="0">
                <a:solidFill>
                  <a:srgbClr val="000000"/>
                </a:solidFill>
                <a:latin typeface="华康俪金黑W8" panose="020B0809000000000000" pitchFamily="49" charset="-122"/>
                <a:ea typeface="华康俪金黑W8" panose="020B0809000000000000" pitchFamily="49" charset="-122"/>
              </a:endParaRPr>
            </a:p>
          </p:txBody>
        </p:sp>
      </p:grpSp>
      <p:sp>
        <p:nvSpPr>
          <p:cNvPr id="20" name="常用图形-8" hidden="1">
            <a:extLst>
              <a:ext uri="{FF2B5EF4-FFF2-40B4-BE49-F238E27FC236}">
                <a16:creationId xmlns:a16="http://schemas.microsoft.com/office/drawing/2014/main" id="{150E4BFD-49FE-4BAF-AB01-CC92112F0902}"/>
              </a:ext>
            </a:extLst>
          </p:cNvPr>
          <p:cNvSpPr>
            <a:spLocks noChangeAspect="1"/>
          </p:cNvSpPr>
          <p:nvPr/>
        </p:nvSpPr>
        <p:spPr>
          <a:xfrm>
            <a:off x="6467583" y="0"/>
            <a:ext cx="5724417" cy="4985606"/>
          </a:xfrm>
          <a:prstGeom prst="rect">
            <a:avLst/>
          </a:prstGeo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7200"/>
                      </a14:imgEffect>
                    </a14:imgLayer>
                  </a14:imgProps>
                </a:ext>
              </a:extLst>
            </a:blip>
            <a:srcRect/>
            <a:stretch>
              <a:fillRect l="-77601" t="-707" r="-2561" b="-6361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常用图形-6" hidden="1">
            <a:extLst>
              <a:ext uri="{FF2B5EF4-FFF2-40B4-BE49-F238E27FC236}">
                <a16:creationId xmlns:a16="http://schemas.microsoft.com/office/drawing/2014/main" id="{B8EB6484-6E84-4B11-8925-6B67A8412E1C}"/>
              </a:ext>
            </a:extLst>
          </p:cNvPr>
          <p:cNvSpPr/>
          <p:nvPr/>
        </p:nvSpPr>
        <p:spPr>
          <a:xfrm flipH="1">
            <a:off x="-3" y="0"/>
            <a:ext cx="9514392" cy="5013430"/>
          </a:xfrm>
          <a:prstGeom prst="rect">
            <a:avLst/>
          </a:prstGeom>
          <a:gradFill flip="none" rotWithShape="1">
            <a:gsLst>
              <a:gs pos="68000">
                <a:srgbClr val="BA250F"/>
              </a:gs>
              <a:gs pos="92000">
                <a:srgbClr val="BA250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自由线条-33" hidden="1">
            <a:extLst>
              <a:ext uri="{FF2B5EF4-FFF2-40B4-BE49-F238E27FC236}">
                <a16:creationId xmlns:a16="http://schemas.microsoft.com/office/drawing/2014/main" id="{F305F9CE-A746-4962-813B-68A6151CF87F}"/>
              </a:ext>
            </a:extLst>
          </p:cNvPr>
          <p:cNvSpPr txBox="1"/>
          <p:nvPr/>
        </p:nvSpPr>
        <p:spPr>
          <a:xfrm>
            <a:off x="9147856" y="5728898"/>
            <a:ext cx="1483296" cy="246125"/>
          </a:xfrm>
          <a:custGeom>
            <a:avLst/>
            <a:gdLst/>
            <a:ahLst/>
            <a:cxnLst/>
            <a:rect l="l" t="t" r="r" b="b"/>
            <a:pathLst>
              <a:path w="1483296" h="246125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2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0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1206066" y="71884"/>
                </a:moveTo>
                <a:cubicBezTo>
                  <a:pt x="1192449" y="71884"/>
                  <a:pt x="1181510" y="76981"/>
                  <a:pt x="1173250" y="87176"/>
                </a:cubicBezTo>
                <a:cubicBezTo>
                  <a:pt x="1164990" y="97371"/>
                  <a:pt x="1160860" y="110877"/>
                  <a:pt x="1160860" y="127695"/>
                </a:cubicBezTo>
                <a:cubicBezTo>
                  <a:pt x="1160860" y="144587"/>
                  <a:pt x="1164655" y="157702"/>
                  <a:pt x="1172245" y="167041"/>
                </a:cubicBezTo>
                <a:cubicBezTo>
                  <a:pt x="1179835" y="176380"/>
                  <a:pt x="1189844" y="181049"/>
                  <a:pt x="1202271" y="181049"/>
                </a:cubicBezTo>
                <a:cubicBezTo>
                  <a:pt x="1215591" y="181049"/>
                  <a:pt x="1226177" y="176752"/>
                  <a:pt x="1234028" y="168157"/>
                </a:cubicBezTo>
                <a:cubicBezTo>
                  <a:pt x="1241878" y="159562"/>
                  <a:pt x="1245804" y="149051"/>
                  <a:pt x="1245804" y="136624"/>
                </a:cubicBezTo>
                <a:lnTo>
                  <a:pt x="1245804" y="112179"/>
                </a:lnTo>
                <a:cubicBezTo>
                  <a:pt x="1245804" y="101240"/>
                  <a:pt x="1242139" y="91790"/>
                  <a:pt x="1234809" y="83828"/>
                </a:cubicBezTo>
                <a:cubicBezTo>
                  <a:pt x="1227479" y="75865"/>
                  <a:pt x="1217898" y="71884"/>
                  <a:pt x="1206066" y="71884"/>
                </a:cubicBez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2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1110556" y="64740"/>
                </a:moveTo>
                <a:lnTo>
                  <a:pt x="1121606" y="64740"/>
                </a:lnTo>
                <a:lnTo>
                  <a:pt x="1121606" y="188193"/>
                </a:lnTo>
                <a:lnTo>
                  <a:pt x="1110556" y="188193"/>
                </a:lnTo>
                <a:close/>
                <a:moveTo>
                  <a:pt x="1205843" y="61727"/>
                </a:moveTo>
                <a:cubicBezTo>
                  <a:pt x="1224000" y="61727"/>
                  <a:pt x="1237172" y="69242"/>
                  <a:pt x="1245357" y="84274"/>
                </a:cubicBezTo>
                <a:lnTo>
                  <a:pt x="1245804" y="84274"/>
                </a:lnTo>
                <a:lnTo>
                  <a:pt x="1245804" y="64740"/>
                </a:lnTo>
                <a:lnTo>
                  <a:pt x="1256966" y="64740"/>
                </a:lnTo>
                <a:lnTo>
                  <a:pt x="1256966" y="179040"/>
                </a:lnTo>
                <a:cubicBezTo>
                  <a:pt x="1256966" y="202257"/>
                  <a:pt x="1251887" y="219243"/>
                  <a:pt x="1241729" y="229995"/>
                </a:cubicBezTo>
                <a:cubicBezTo>
                  <a:pt x="1231572" y="240748"/>
                  <a:pt x="1215815" y="246125"/>
                  <a:pt x="1194458" y="246125"/>
                </a:cubicBezTo>
                <a:cubicBezTo>
                  <a:pt x="1182552" y="246125"/>
                  <a:pt x="1170310" y="242999"/>
                  <a:pt x="1157734" y="236748"/>
                </a:cubicBezTo>
                <a:lnTo>
                  <a:pt x="1157734" y="225251"/>
                </a:lnTo>
                <a:cubicBezTo>
                  <a:pt x="1170757" y="232470"/>
                  <a:pt x="1183072" y="236079"/>
                  <a:pt x="1194681" y="236079"/>
                </a:cubicBezTo>
                <a:cubicBezTo>
                  <a:pt x="1228763" y="236079"/>
                  <a:pt x="1245804" y="218070"/>
                  <a:pt x="1245804" y="182054"/>
                </a:cubicBezTo>
                <a:lnTo>
                  <a:pt x="1245804" y="165981"/>
                </a:lnTo>
                <a:lnTo>
                  <a:pt x="1245357" y="165981"/>
                </a:lnTo>
                <a:cubicBezTo>
                  <a:pt x="1235609" y="182798"/>
                  <a:pt x="1220763" y="191207"/>
                  <a:pt x="1200820" y="191207"/>
                </a:cubicBezTo>
                <a:cubicBezTo>
                  <a:pt x="1185640" y="191207"/>
                  <a:pt x="1173250" y="185700"/>
                  <a:pt x="1163650" y="174687"/>
                </a:cubicBezTo>
                <a:cubicBezTo>
                  <a:pt x="1154051" y="163674"/>
                  <a:pt x="1149251" y="148307"/>
                  <a:pt x="1149251" y="128588"/>
                </a:cubicBezTo>
                <a:cubicBezTo>
                  <a:pt x="1149251" y="108942"/>
                  <a:pt x="1154442" y="92887"/>
                  <a:pt x="1164822" y="80423"/>
                </a:cubicBezTo>
                <a:cubicBezTo>
                  <a:pt x="1175203" y="67959"/>
                  <a:pt x="1188877" y="61727"/>
                  <a:pt x="1205843" y="61727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1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1450703" y="28910"/>
                </a:moveTo>
                <a:lnTo>
                  <a:pt x="1450703" y="64740"/>
                </a:lnTo>
                <a:lnTo>
                  <a:pt x="1483296" y="64740"/>
                </a:lnTo>
                <a:lnTo>
                  <a:pt x="1483296" y="74898"/>
                </a:lnTo>
                <a:lnTo>
                  <a:pt x="1450703" y="74898"/>
                </a:lnTo>
                <a:lnTo>
                  <a:pt x="1450703" y="156381"/>
                </a:lnTo>
                <a:cubicBezTo>
                  <a:pt x="1450703" y="164864"/>
                  <a:pt x="1452042" y="171022"/>
                  <a:pt x="1454721" y="174855"/>
                </a:cubicBezTo>
                <a:cubicBezTo>
                  <a:pt x="1457400" y="178687"/>
                  <a:pt x="1461976" y="180603"/>
                  <a:pt x="1468450" y="180603"/>
                </a:cubicBezTo>
                <a:cubicBezTo>
                  <a:pt x="1472990" y="180603"/>
                  <a:pt x="1477938" y="179115"/>
                  <a:pt x="1483296" y="176138"/>
                </a:cubicBezTo>
                <a:lnTo>
                  <a:pt x="1483296" y="186519"/>
                </a:lnTo>
                <a:cubicBezTo>
                  <a:pt x="1477492" y="189272"/>
                  <a:pt x="1472060" y="190649"/>
                  <a:pt x="1466999" y="190649"/>
                </a:cubicBezTo>
                <a:cubicBezTo>
                  <a:pt x="1448768" y="190649"/>
                  <a:pt x="1439652" y="179710"/>
                  <a:pt x="1439652" y="157832"/>
                </a:cubicBezTo>
                <a:lnTo>
                  <a:pt x="1439652" y="74898"/>
                </a:lnTo>
                <a:lnTo>
                  <a:pt x="1417440" y="74898"/>
                </a:lnTo>
                <a:lnTo>
                  <a:pt x="1417440" y="64740"/>
                </a:lnTo>
                <a:lnTo>
                  <a:pt x="1439652" y="64740"/>
                </a:lnTo>
                <a:lnTo>
                  <a:pt x="1439652" y="32705"/>
                </a:lnTo>
                <a:cubicBezTo>
                  <a:pt x="1441364" y="32035"/>
                  <a:pt x="1443187" y="31403"/>
                  <a:pt x="1445122" y="30808"/>
                </a:cubicBezTo>
                <a:cubicBezTo>
                  <a:pt x="1447056" y="30212"/>
                  <a:pt x="1448917" y="29580"/>
                  <a:pt x="1450703" y="28910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1116025" y="15292"/>
                </a:moveTo>
                <a:cubicBezTo>
                  <a:pt x="1118481" y="15292"/>
                  <a:pt x="1120658" y="16092"/>
                  <a:pt x="1122555" y="17692"/>
                </a:cubicBezTo>
                <a:cubicBezTo>
                  <a:pt x="1124453" y="19292"/>
                  <a:pt x="1125402" y="21469"/>
                  <a:pt x="1125402" y="24222"/>
                </a:cubicBezTo>
                <a:cubicBezTo>
                  <a:pt x="1125402" y="26826"/>
                  <a:pt x="1124471" y="29040"/>
                  <a:pt x="1122611" y="30863"/>
                </a:cubicBezTo>
                <a:cubicBezTo>
                  <a:pt x="1120751" y="32686"/>
                  <a:pt x="1118556" y="33598"/>
                  <a:pt x="1116025" y="33598"/>
                </a:cubicBezTo>
                <a:cubicBezTo>
                  <a:pt x="1113570" y="33598"/>
                  <a:pt x="1111430" y="32724"/>
                  <a:pt x="1109607" y="30975"/>
                </a:cubicBezTo>
                <a:cubicBezTo>
                  <a:pt x="1107784" y="29226"/>
                  <a:pt x="1106872" y="26975"/>
                  <a:pt x="1106872" y="24222"/>
                </a:cubicBezTo>
                <a:cubicBezTo>
                  <a:pt x="1106872" y="21617"/>
                  <a:pt x="1107803" y="19478"/>
                  <a:pt x="1109663" y="17804"/>
                </a:cubicBezTo>
                <a:cubicBezTo>
                  <a:pt x="1111523" y="16129"/>
                  <a:pt x="1113644" y="15292"/>
                  <a:pt x="1116025" y="15292"/>
                </a:cubicBezTo>
                <a:close/>
                <a:moveTo>
                  <a:pt x="998712" y="15292"/>
                </a:moveTo>
                <a:lnTo>
                  <a:pt x="1010655" y="15292"/>
                </a:lnTo>
                <a:lnTo>
                  <a:pt x="1010655" y="177366"/>
                </a:lnTo>
                <a:lnTo>
                  <a:pt x="1079972" y="177366"/>
                </a:lnTo>
                <a:lnTo>
                  <a:pt x="1079972" y="188193"/>
                </a:lnTo>
                <a:lnTo>
                  <a:pt x="998712" y="188193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0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1301056" y="5470"/>
                </a:moveTo>
                <a:lnTo>
                  <a:pt x="1312106" y="5470"/>
                </a:lnTo>
                <a:lnTo>
                  <a:pt x="1312106" y="86953"/>
                </a:lnTo>
                <a:lnTo>
                  <a:pt x="1312664" y="86953"/>
                </a:lnTo>
                <a:cubicBezTo>
                  <a:pt x="1322338" y="70135"/>
                  <a:pt x="1336477" y="61727"/>
                  <a:pt x="1355080" y="61727"/>
                </a:cubicBezTo>
                <a:cubicBezTo>
                  <a:pt x="1368401" y="61727"/>
                  <a:pt x="1378558" y="66024"/>
                  <a:pt x="1385553" y="74619"/>
                </a:cubicBezTo>
                <a:cubicBezTo>
                  <a:pt x="1392548" y="83214"/>
                  <a:pt x="1396046" y="95548"/>
                  <a:pt x="1396046" y="111621"/>
                </a:cubicBezTo>
                <a:lnTo>
                  <a:pt x="1396046" y="188193"/>
                </a:lnTo>
                <a:lnTo>
                  <a:pt x="1384995" y="188193"/>
                </a:lnTo>
                <a:lnTo>
                  <a:pt x="1384995" y="114188"/>
                </a:lnTo>
                <a:cubicBezTo>
                  <a:pt x="1384995" y="99529"/>
                  <a:pt x="1382335" y="88813"/>
                  <a:pt x="1377014" y="82042"/>
                </a:cubicBezTo>
                <a:cubicBezTo>
                  <a:pt x="1371694" y="75270"/>
                  <a:pt x="1363415" y="71884"/>
                  <a:pt x="1352178" y="71884"/>
                </a:cubicBezTo>
                <a:cubicBezTo>
                  <a:pt x="1341537" y="71884"/>
                  <a:pt x="1332198" y="76014"/>
                  <a:pt x="1324162" y="84274"/>
                </a:cubicBezTo>
                <a:cubicBezTo>
                  <a:pt x="1316125" y="92534"/>
                  <a:pt x="1312106" y="104403"/>
                  <a:pt x="1312106" y="119881"/>
                </a:cubicBezTo>
                <a:lnTo>
                  <a:pt x="1312106" y="188193"/>
                </a:lnTo>
                <a:lnTo>
                  <a:pt x="1301056" y="188193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6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4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2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34" name="自由线条-32" hidden="1">
            <a:extLst>
              <a:ext uri="{FF2B5EF4-FFF2-40B4-BE49-F238E27FC236}">
                <a16:creationId xmlns:a16="http://schemas.microsoft.com/office/drawing/2014/main" id="{47A7376C-1D18-4932-AF9B-E79D5CAAAA44}"/>
              </a:ext>
            </a:extLst>
          </p:cNvPr>
          <p:cNvSpPr txBox="1"/>
          <p:nvPr/>
        </p:nvSpPr>
        <p:spPr>
          <a:xfrm>
            <a:off x="1657736" y="5702380"/>
            <a:ext cx="1634586" cy="245345"/>
          </a:xfrm>
          <a:custGeom>
            <a:avLst/>
            <a:gdLst/>
            <a:ahLst/>
            <a:cxnLst/>
            <a:rect l="l" t="t" r="r" b="b"/>
            <a:pathLst>
              <a:path w="1634586" h="245345">
                <a:moveTo>
                  <a:pt x="356950" y="193138"/>
                </a:moveTo>
                <a:cubicBezTo>
                  <a:pt x="351978" y="197939"/>
                  <a:pt x="346663" y="202654"/>
                  <a:pt x="341005" y="207283"/>
                </a:cubicBezTo>
                <a:cubicBezTo>
                  <a:pt x="339290" y="208654"/>
                  <a:pt x="337747" y="209854"/>
                  <a:pt x="336376" y="210883"/>
                </a:cubicBezTo>
                <a:cubicBezTo>
                  <a:pt x="341348" y="211398"/>
                  <a:pt x="346234" y="211826"/>
                  <a:pt x="351035" y="212169"/>
                </a:cubicBezTo>
                <a:cubicBezTo>
                  <a:pt x="354978" y="212169"/>
                  <a:pt x="356950" y="207797"/>
                  <a:pt x="356950" y="199053"/>
                </a:cubicBezTo>
                <a:close/>
                <a:moveTo>
                  <a:pt x="1088603" y="182851"/>
                </a:moveTo>
                <a:cubicBezTo>
                  <a:pt x="1100605" y="195710"/>
                  <a:pt x="1109863" y="208311"/>
                  <a:pt x="1116378" y="220656"/>
                </a:cubicBezTo>
                <a:lnTo>
                  <a:pt x="1083717" y="242516"/>
                </a:lnTo>
                <a:cubicBezTo>
                  <a:pt x="1080631" y="224342"/>
                  <a:pt x="1076516" y="207883"/>
                  <a:pt x="1071372" y="193138"/>
                </a:cubicBezTo>
                <a:close/>
                <a:moveTo>
                  <a:pt x="1144667" y="182080"/>
                </a:moveTo>
                <a:cubicBezTo>
                  <a:pt x="1157869" y="194253"/>
                  <a:pt x="1168156" y="206254"/>
                  <a:pt x="1175528" y="218084"/>
                </a:cubicBezTo>
                <a:lnTo>
                  <a:pt x="1141324" y="240973"/>
                </a:lnTo>
                <a:cubicBezTo>
                  <a:pt x="1137724" y="223142"/>
                  <a:pt x="1133180" y="206940"/>
                  <a:pt x="1127694" y="192367"/>
                </a:cubicBezTo>
                <a:close/>
                <a:moveTo>
                  <a:pt x="1041026" y="181051"/>
                </a:moveTo>
                <a:lnTo>
                  <a:pt x="1062371" y="188509"/>
                </a:lnTo>
                <a:cubicBezTo>
                  <a:pt x="1058428" y="205997"/>
                  <a:pt x="1050456" y="223828"/>
                  <a:pt x="1038454" y="242001"/>
                </a:cubicBezTo>
                <a:lnTo>
                  <a:pt x="1007593" y="218598"/>
                </a:lnTo>
                <a:cubicBezTo>
                  <a:pt x="1018223" y="209340"/>
                  <a:pt x="1029367" y="196824"/>
                  <a:pt x="1041026" y="181051"/>
                </a:cubicBezTo>
                <a:close/>
                <a:moveTo>
                  <a:pt x="1201760" y="180794"/>
                </a:moveTo>
                <a:cubicBezTo>
                  <a:pt x="1219762" y="192795"/>
                  <a:pt x="1233736" y="204540"/>
                  <a:pt x="1243680" y="216027"/>
                </a:cubicBezTo>
                <a:lnTo>
                  <a:pt x="1207675" y="240201"/>
                </a:lnTo>
                <a:cubicBezTo>
                  <a:pt x="1201331" y="222542"/>
                  <a:pt x="1193102" y="206597"/>
                  <a:pt x="1182986" y="192367"/>
                </a:cubicBezTo>
                <a:close/>
                <a:moveTo>
                  <a:pt x="898303" y="156619"/>
                </a:moveTo>
                <a:lnTo>
                  <a:pt x="898303" y="221942"/>
                </a:lnTo>
                <a:lnTo>
                  <a:pt x="919906" y="221942"/>
                </a:lnTo>
                <a:lnTo>
                  <a:pt x="907047" y="209597"/>
                </a:lnTo>
                <a:cubicBezTo>
                  <a:pt x="913391" y="201368"/>
                  <a:pt x="919477" y="191338"/>
                  <a:pt x="925307" y="179508"/>
                </a:cubicBezTo>
                <a:cubicBezTo>
                  <a:pt x="929593" y="171621"/>
                  <a:pt x="933107" y="163992"/>
                  <a:pt x="935851" y="156619"/>
                </a:cubicBezTo>
                <a:close/>
                <a:moveTo>
                  <a:pt x="808035" y="156619"/>
                </a:moveTo>
                <a:cubicBezTo>
                  <a:pt x="820722" y="167763"/>
                  <a:pt x="834009" y="181994"/>
                  <a:pt x="847897" y="199310"/>
                </a:cubicBezTo>
                <a:lnTo>
                  <a:pt x="816779" y="221942"/>
                </a:lnTo>
                <a:lnTo>
                  <a:pt x="854326" y="221942"/>
                </a:lnTo>
                <a:lnTo>
                  <a:pt x="854326" y="156619"/>
                </a:lnTo>
                <a:close/>
                <a:moveTo>
                  <a:pt x="396297" y="147618"/>
                </a:moveTo>
                <a:cubicBezTo>
                  <a:pt x="404184" y="156705"/>
                  <a:pt x="413614" y="165192"/>
                  <a:pt x="424587" y="173078"/>
                </a:cubicBezTo>
                <a:cubicBezTo>
                  <a:pt x="434531" y="167592"/>
                  <a:pt x="442589" y="159448"/>
                  <a:pt x="448761" y="148647"/>
                </a:cubicBezTo>
                <a:lnTo>
                  <a:pt x="419186" y="152504"/>
                </a:lnTo>
                <a:lnTo>
                  <a:pt x="419186" y="147618"/>
                </a:lnTo>
                <a:close/>
                <a:moveTo>
                  <a:pt x="1563605" y="141703"/>
                </a:moveTo>
                <a:cubicBezTo>
                  <a:pt x="1551947" y="152847"/>
                  <a:pt x="1546117" y="164249"/>
                  <a:pt x="1546117" y="175907"/>
                </a:cubicBezTo>
                <a:cubicBezTo>
                  <a:pt x="1546117" y="193395"/>
                  <a:pt x="1554604" y="202139"/>
                  <a:pt x="1571578" y="202139"/>
                </a:cubicBezTo>
                <a:cubicBezTo>
                  <a:pt x="1586494" y="202139"/>
                  <a:pt x="1593952" y="195453"/>
                  <a:pt x="1593952" y="182080"/>
                </a:cubicBezTo>
                <a:cubicBezTo>
                  <a:pt x="1593952" y="174021"/>
                  <a:pt x="1590352" y="166049"/>
                  <a:pt x="1583151" y="158162"/>
                </a:cubicBezTo>
                <a:cubicBezTo>
                  <a:pt x="1580065" y="154905"/>
                  <a:pt x="1573550" y="149418"/>
                  <a:pt x="1563605" y="141703"/>
                </a:cubicBezTo>
                <a:close/>
                <a:moveTo>
                  <a:pt x="95927" y="136045"/>
                </a:moveTo>
                <a:lnTo>
                  <a:pt x="139132" y="140932"/>
                </a:lnTo>
                <a:lnTo>
                  <a:pt x="139132" y="161763"/>
                </a:lnTo>
                <a:lnTo>
                  <a:pt x="197254" y="161763"/>
                </a:lnTo>
                <a:lnTo>
                  <a:pt x="212941" y="147361"/>
                </a:lnTo>
                <a:lnTo>
                  <a:pt x="238144" y="169992"/>
                </a:lnTo>
                <a:lnTo>
                  <a:pt x="226829" y="181565"/>
                </a:lnTo>
                <a:lnTo>
                  <a:pt x="139132" y="181565"/>
                </a:lnTo>
                <a:lnTo>
                  <a:pt x="139132" y="236858"/>
                </a:lnTo>
                <a:lnTo>
                  <a:pt x="95927" y="242516"/>
                </a:lnTo>
                <a:lnTo>
                  <a:pt x="95927" y="181565"/>
                </a:lnTo>
                <a:lnTo>
                  <a:pt x="4887" y="181565"/>
                </a:lnTo>
                <a:lnTo>
                  <a:pt x="0" y="161763"/>
                </a:lnTo>
                <a:lnTo>
                  <a:pt x="95927" y="161763"/>
                </a:lnTo>
                <a:close/>
                <a:moveTo>
                  <a:pt x="395783" y="114443"/>
                </a:moveTo>
                <a:lnTo>
                  <a:pt x="395783" y="128073"/>
                </a:lnTo>
                <a:lnTo>
                  <a:pt x="419186" y="128073"/>
                </a:lnTo>
                <a:lnTo>
                  <a:pt x="419186" y="114443"/>
                </a:lnTo>
                <a:close/>
                <a:moveTo>
                  <a:pt x="1140810" y="110071"/>
                </a:moveTo>
                <a:lnTo>
                  <a:pt x="1140810" y="125758"/>
                </a:lnTo>
                <a:lnTo>
                  <a:pt x="1190702" y="125758"/>
                </a:lnTo>
                <a:lnTo>
                  <a:pt x="1201760" y="115728"/>
                </a:lnTo>
                <a:lnTo>
                  <a:pt x="1176557" y="118815"/>
                </a:lnTo>
                <a:lnTo>
                  <a:pt x="1176557" y="110071"/>
                </a:lnTo>
                <a:close/>
                <a:moveTo>
                  <a:pt x="603838" y="87182"/>
                </a:moveTo>
                <a:lnTo>
                  <a:pt x="603838" y="121901"/>
                </a:lnTo>
                <a:lnTo>
                  <a:pt x="608210" y="117786"/>
                </a:lnTo>
                <a:cubicBezTo>
                  <a:pt x="613182" y="123787"/>
                  <a:pt x="617468" y="129702"/>
                  <a:pt x="621068" y="135531"/>
                </a:cubicBezTo>
                <a:lnTo>
                  <a:pt x="621068" y="87182"/>
                </a:lnTo>
                <a:close/>
                <a:moveTo>
                  <a:pt x="683562" y="86410"/>
                </a:moveTo>
                <a:lnTo>
                  <a:pt x="683562" y="119586"/>
                </a:lnTo>
                <a:lnTo>
                  <a:pt x="686648" y="116757"/>
                </a:lnTo>
                <a:cubicBezTo>
                  <a:pt x="691792" y="123101"/>
                  <a:pt x="696335" y="129273"/>
                  <a:pt x="700278" y="135274"/>
                </a:cubicBezTo>
                <a:lnTo>
                  <a:pt x="700278" y="86410"/>
                </a:lnTo>
                <a:close/>
                <a:moveTo>
                  <a:pt x="395783" y="81781"/>
                </a:moveTo>
                <a:lnTo>
                  <a:pt x="395783" y="94897"/>
                </a:lnTo>
                <a:lnTo>
                  <a:pt x="419186" y="94897"/>
                </a:lnTo>
                <a:lnTo>
                  <a:pt x="419186" y="81781"/>
                </a:lnTo>
                <a:close/>
                <a:moveTo>
                  <a:pt x="1176557" y="67380"/>
                </a:moveTo>
                <a:cubicBezTo>
                  <a:pt x="1168327" y="75952"/>
                  <a:pt x="1159841" y="83667"/>
                  <a:pt x="1151097" y="90525"/>
                </a:cubicBezTo>
                <a:lnTo>
                  <a:pt x="1176557" y="90525"/>
                </a:lnTo>
                <a:close/>
                <a:moveTo>
                  <a:pt x="1068801" y="60693"/>
                </a:moveTo>
                <a:lnTo>
                  <a:pt x="1068801" y="90525"/>
                </a:lnTo>
                <a:lnTo>
                  <a:pt x="1101976" y="90525"/>
                </a:lnTo>
                <a:lnTo>
                  <a:pt x="1101976" y="74838"/>
                </a:lnTo>
                <a:lnTo>
                  <a:pt x="1083202" y="88468"/>
                </a:lnTo>
                <a:cubicBezTo>
                  <a:pt x="1078573" y="78009"/>
                  <a:pt x="1073773" y="68751"/>
                  <a:pt x="1068801" y="60693"/>
                </a:cubicBezTo>
                <a:close/>
                <a:moveTo>
                  <a:pt x="655787" y="51435"/>
                </a:moveTo>
                <a:lnTo>
                  <a:pt x="683562" y="54778"/>
                </a:lnTo>
                <a:lnTo>
                  <a:pt x="683562" y="66865"/>
                </a:lnTo>
                <a:lnTo>
                  <a:pt x="697449" y="66865"/>
                </a:lnTo>
                <a:lnTo>
                  <a:pt x="711594" y="55807"/>
                </a:lnTo>
                <a:lnTo>
                  <a:pt x="739369" y="76123"/>
                </a:lnTo>
                <a:lnTo>
                  <a:pt x="730111" y="85125"/>
                </a:lnTo>
                <a:lnTo>
                  <a:pt x="730111" y="219884"/>
                </a:lnTo>
                <a:cubicBezTo>
                  <a:pt x="730111" y="234286"/>
                  <a:pt x="723853" y="241487"/>
                  <a:pt x="711337" y="241487"/>
                </a:cubicBezTo>
                <a:lnTo>
                  <a:pt x="694363" y="241487"/>
                </a:lnTo>
                <a:cubicBezTo>
                  <a:pt x="694363" y="230857"/>
                  <a:pt x="691449" y="225542"/>
                  <a:pt x="685619" y="225542"/>
                </a:cubicBezTo>
                <a:lnTo>
                  <a:pt x="685877" y="208569"/>
                </a:lnTo>
                <a:cubicBezTo>
                  <a:pt x="689477" y="210112"/>
                  <a:pt x="692906" y="210883"/>
                  <a:pt x="696164" y="210883"/>
                </a:cubicBezTo>
                <a:cubicBezTo>
                  <a:pt x="698907" y="210883"/>
                  <a:pt x="700278" y="208911"/>
                  <a:pt x="700278" y="204968"/>
                </a:cubicBezTo>
                <a:lnTo>
                  <a:pt x="700278" y="164334"/>
                </a:lnTo>
                <a:lnTo>
                  <a:pt x="691020" y="173593"/>
                </a:lnTo>
                <a:cubicBezTo>
                  <a:pt x="688620" y="162106"/>
                  <a:pt x="686134" y="151904"/>
                  <a:pt x="683562" y="142989"/>
                </a:cubicBezTo>
                <a:lnTo>
                  <a:pt x="683562" y="234800"/>
                </a:lnTo>
                <a:lnTo>
                  <a:pt x="655787" y="238401"/>
                </a:lnTo>
                <a:lnTo>
                  <a:pt x="655787" y="74580"/>
                </a:lnTo>
                <a:lnTo>
                  <a:pt x="648329" y="81524"/>
                </a:lnTo>
                <a:lnTo>
                  <a:pt x="648329" y="221427"/>
                </a:lnTo>
                <a:cubicBezTo>
                  <a:pt x="648329" y="235486"/>
                  <a:pt x="641985" y="242516"/>
                  <a:pt x="629298" y="242516"/>
                </a:cubicBezTo>
                <a:lnTo>
                  <a:pt x="612067" y="242516"/>
                </a:lnTo>
                <a:cubicBezTo>
                  <a:pt x="612067" y="231371"/>
                  <a:pt x="610267" y="225799"/>
                  <a:pt x="606667" y="225799"/>
                </a:cubicBezTo>
                <a:lnTo>
                  <a:pt x="606924" y="210369"/>
                </a:lnTo>
                <a:cubicBezTo>
                  <a:pt x="610524" y="212083"/>
                  <a:pt x="613953" y="212941"/>
                  <a:pt x="617211" y="212941"/>
                </a:cubicBezTo>
                <a:cubicBezTo>
                  <a:pt x="619783" y="212941"/>
                  <a:pt x="621068" y="210969"/>
                  <a:pt x="621068" y="207026"/>
                </a:cubicBezTo>
                <a:lnTo>
                  <a:pt x="621068" y="166906"/>
                </a:lnTo>
                <a:lnTo>
                  <a:pt x="613096" y="174879"/>
                </a:lnTo>
                <a:cubicBezTo>
                  <a:pt x="610181" y="161677"/>
                  <a:pt x="607095" y="150104"/>
                  <a:pt x="603838" y="140160"/>
                </a:cubicBezTo>
                <a:lnTo>
                  <a:pt x="603838" y="238144"/>
                </a:lnTo>
                <a:lnTo>
                  <a:pt x="575549" y="241744"/>
                </a:lnTo>
                <a:lnTo>
                  <a:pt x="575549" y="54778"/>
                </a:lnTo>
                <a:lnTo>
                  <a:pt x="603838" y="58121"/>
                </a:lnTo>
                <a:lnTo>
                  <a:pt x="603838" y="67380"/>
                </a:lnTo>
                <a:lnTo>
                  <a:pt x="618497" y="67380"/>
                </a:lnTo>
                <a:lnTo>
                  <a:pt x="631355" y="54521"/>
                </a:lnTo>
                <a:lnTo>
                  <a:pt x="655787" y="72780"/>
                </a:lnTo>
                <a:close/>
                <a:moveTo>
                  <a:pt x="395783" y="50663"/>
                </a:moveTo>
                <a:lnTo>
                  <a:pt x="395783" y="62493"/>
                </a:lnTo>
                <a:lnTo>
                  <a:pt x="419958" y="62493"/>
                </a:lnTo>
                <a:lnTo>
                  <a:pt x="433074" y="50663"/>
                </a:lnTo>
                <a:close/>
                <a:moveTo>
                  <a:pt x="294199" y="50663"/>
                </a:moveTo>
                <a:lnTo>
                  <a:pt x="294199" y="148390"/>
                </a:lnTo>
                <a:cubicBezTo>
                  <a:pt x="294199" y="170164"/>
                  <a:pt x="291456" y="187995"/>
                  <a:pt x="285969" y="201882"/>
                </a:cubicBezTo>
                <a:cubicBezTo>
                  <a:pt x="296085" y="197596"/>
                  <a:pt x="305600" y="192967"/>
                  <a:pt x="314516" y="187995"/>
                </a:cubicBezTo>
                <a:cubicBezTo>
                  <a:pt x="309029" y="179251"/>
                  <a:pt x="303457" y="171450"/>
                  <a:pt x="297799" y="164592"/>
                </a:cubicBezTo>
                <a:lnTo>
                  <a:pt x="316830" y="150704"/>
                </a:lnTo>
                <a:cubicBezTo>
                  <a:pt x="324889" y="156191"/>
                  <a:pt x="333290" y="162877"/>
                  <a:pt x="342034" y="170764"/>
                </a:cubicBezTo>
                <a:cubicBezTo>
                  <a:pt x="347177" y="167163"/>
                  <a:pt x="352149" y="163392"/>
                  <a:pt x="356950" y="159448"/>
                </a:cubicBezTo>
                <a:lnTo>
                  <a:pt x="356950" y="147618"/>
                </a:lnTo>
                <a:lnTo>
                  <a:pt x="305258" y="147618"/>
                </a:lnTo>
                <a:lnTo>
                  <a:pt x="300371" y="128073"/>
                </a:lnTo>
                <a:lnTo>
                  <a:pt x="356950" y="128073"/>
                </a:lnTo>
                <a:lnTo>
                  <a:pt x="356950" y="114443"/>
                </a:lnTo>
                <a:lnTo>
                  <a:pt x="301143" y="114443"/>
                </a:lnTo>
                <a:lnTo>
                  <a:pt x="295999" y="94897"/>
                </a:lnTo>
                <a:lnTo>
                  <a:pt x="356950" y="94897"/>
                </a:lnTo>
                <a:lnTo>
                  <a:pt x="356950" y="81781"/>
                </a:lnTo>
                <a:lnTo>
                  <a:pt x="309372" y="81781"/>
                </a:lnTo>
                <a:lnTo>
                  <a:pt x="304229" y="62493"/>
                </a:lnTo>
                <a:lnTo>
                  <a:pt x="356950" y="62493"/>
                </a:lnTo>
                <a:lnTo>
                  <a:pt x="356950" y="50663"/>
                </a:lnTo>
                <a:close/>
                <a:moveTo>
                  <a:pt x="1577236" y="49634"/>
                </a:moveTo>
                <a:cubicBezTo>
                  <a:pt x="1571749" y="49634"/>
                  <a:pt x="1566949" y="51435"/>
                  <a:pt x="1562834" y="55035"/>
                </a:cubicBezTo>
                <a:cubicBezTo>
                  <a:pt x="1558891" y="58636"/>
                  <a:pt x="1556919" y="63608"/>
                  <a:pt x="1556919" y="69951"/>
                </a:cubicBezTo>
                <a:cubicBezTo>
                  <a:pt x="1556919" y="81096"/>
                  <a:pt x="1566434" y="93183"/>
                  <a:pt x="1585465" y="106213"/>
                </a:cubicBezTo>
                <a:cubicBezTo>
                  <a:pt x="1595581" y="97298"/>
                  <a:pt x="1600639" y="87182"/>
                  <a:pt x="1600639" y="75866"/>
                </a:cubicBezTo>
                <a:cubicBezTo>
                  <a:pt x="1600639" y="68323"/>
                  <a:pt x="1598324" y="62065"/>
                  <a:pt x="1593695" y="57093"/>
                </a:cubicBezTo>
                <a:cubicBezTo>
                  <a:pt x="1589237" y="52120"/>
                  <a:pt x="1583751" y="49634"/>
                  <a:pt x="1577236" y="49634"/>
                </a:cubicBezTo>
                <a:close/>
                <a:moveTo>
                  <a:pt x="882615" y="41919"/>
                </a:moveTo>
                <a:cubicBezTo>
                  <a:pt x="873186" y="53235"/>
                  <a:pt x="861956" y="63350"/>
                  <a:pt x="848925" y="72266"/>
                </a:cubicBezTo>
                <a:cubicBezTo>
                  <a:pt x="843439" y="76552"/>
                  <a:pt x="837610" y="80581"/>
                  <a:pt x="831438" y="84353"/>
                </a:cubicBezTo>
                <a:lnTo>
                  <a:pt x="905761" y="84353"/>
                </a:lnTo>
                <a:lnTo>
                  <a:pt x="916563" y="73809"/>
                </a:lnTo>
                <a:cubicBezTo>
                  <a:pt x="904047" y="63693"/>
                  <a:pt x="892731" y="53063"/>
                  <a:pt x="882615" y="41919"/>
                </a:cubicBezTo>
                <a:close/>
                <a:moveTo>
                  <a:pt x="1140810" y="41148"/>
                </a:moveTo>
                <a:lnTo>
                  <a:pt x="1140810" y="73037"/>
                </a:lnTo>
                <a:cubicBezTo>
                  <a:pt x="1145610" y="63093"/>
                  <a:pt x="1149811" y="53149"/>
                  <a:pt x="1153411" y="43205"/>
                </a:cubicBezTo>
                <a:lnTo>
                  <a:pt x="1176557" y="52721"/>
                </a:lnTo>
                <a:lnTo>
                  <a:pt x="1176557" y="41148"/>
                </a:lnTo>
                <a:close/>
                <a:moveTo>
                  <a:pt x="1068801" y="41148"/>
                </a:moveTo>
                <a:lnTo>
                  <a:pt x="1068801" y="50149"/>
                </a:lnTo>
                <a:lnTo>
                  <a:pt x="1077030" y="44234"/>
                </a:lnTo>
                <a:cubicBezTo>
                  <a:pt x="1084917" y="49720"/>
                  <a:pt x="1093232" y="56664"/>
                  <a:pt x="1101976" y="65065"/>
                </a:cubicBezTo>
                <a:lnTo>
                  <a:pt x="1101976" y="41148"/>
                </a:lnTo>
                <a:close/>
                <a:moveTo>
                  <a:pt x="1381649" y="37033"/>
                </a:moveTo>
                <a:lnTo>
                  <a:pt x="1423055" y="37033"/>
                </a:lnTo>
                <a:lnTo>
                  <a:pt x="1423055" y="53235"/>
                </a:lnTo>
                <a:cubicBezTo>
                  <a:pt x="1420997" y="53235"/>
                  <a:pt x="1419968" y="55378"/>
                  <a:pt x="1419968" y="59664"/>
                </a:cubicBezTo>
                <a:cubicBezTo>
                  <a:pt x="1419968" y="60350"/>
                  <a:pt x="1420054" y="61293"/>
                  <a:pt x="1420225" y="62493"/>
                </a:cubicBezTo>
                <a:lnTo>
                  <a:pt x="1429741" y="130645"/>
                </a:lnTo>
                <a:lnTo>
                  <a:pt x="1437971" y="83067"/>
                </a:lnTo>
                <a:lnTo>
                  <a:pt x="1435913" y="67122"/>
                </a:lnTo>
                <a:cubicBezTo>
                  <a:pt x="1434713" y="57864"/>
                  <a:pt x="1431798" y="53235"/>
                  <a:pt x="1427169" y="53235"/>
                </a:cubicBezTo>
                <a:lnTo>
                  <a:pt x="1427169" y="37033"/>
                </a:lnTo>
                <a:lnTo>
                  <a:pt x="1467546" y="37033"/>
                </a:lnTo>
                <a:lnTo>
                  <a:pt x="1467546" y="53235"/>
                </a:lnTo>
                <a:cubicBezTo>
                  <a:pt x="1464288" y="53235"/>
                  <a:pt x="1462659" y="55378"/>
                  <a:pt x="1462659" y="59664"/>
                </a:cubicBezTo>
                <a:cubicBezTo>
                  <a:pt x="1462659" y="61379"/>
                  <a:pt x="1462745" y="62836"/>
                  <a:pt x="1462917" y="64036"/>
                </a:cubicBezTo>
                <a:lnTo>
                  <a:pt x="1471146" y="118815"/>
                </a:lnTo>
                <a:lnTo>
                  <a:pt x="1477833" y="81524"/>
                </a:lnTo>
                <a:cubicBezTo>
                  <a:pt x="1479033" y="74838"/>
                  <a:pt x="1479633" y="69094"/>
                  <a:pt x="1479633" y="64293"/>
                </a:cubicBezTo>
                <a:cubicBezTo>
                  <a:pt x="1479633" y="58978"/>
                  <a:pt x="1477318" y="55292"/>
                  <a:pt x="1472689" y="53235"/>
                </a:cubicBezTo>
                <a:lnTo>
                  <a:pt x="1472689" y="37033"/>
                </a:lnTo>
                <a:lnTo>
                  <a:pt x="1504065" y="37033"/>
                </a:lnTo>
                <a:lnTo>
                  <a:pt x="1504065" y="53235"/>
                </a:lnTo>
                <a:cubicBezTo>
                  <a:pt x="1501493" y="53749"/>
                  <a:pt x="1499521" y="56150"/>
                  <a:pt x="1498149" y="60436"/>
                </a:cubicBezTo>
                <a:cubicBezTo>
                  <a:pt x="1497292" y="63008"/>
                  <a:pt x="1496178" y="68580"/>
                  <a:pt x="1494806" y="77152"/>
                </a:cubicBezTo>
                <a:lnTo>
                  <a:pt x="1480919" y="165363"/>
                </a:lnTo>
                <a:cubicBezTo>
                  <a:pt x="1477490" y="187137"/>
                  <a:pt x="1475175" y="204797"/>
                  <a:pt x="1473975" y="218341"/>
                </a:cubicBezTo>
                <a:lnTo>
                  <a:pt x="1456744" y="218341"/>
                </a:lnTo>
                <a:cubicBezTo>
                  <a:pt x="1455716" y="211655"/>
                  <a:pt x="1454258" y="201282"/>
                  <a:pt x="1452372" y="187223"/>
                </a:cubicBezTo>
                <a:lnTo>
                  <a:pt x="1445171" y="132959"/>
                </a:lnTo>
                <a:lnTo>
                  <a:pt x="1436942" y="181565"/>
                </a:lnTo>
                <a:cubicBezTo>
                  <a:pt x="1435399" y="190138"/>
                  <a:pt x="1433513" y="202396"/>
                  <a:pt x="1431284" y="218341"/>
                </a:cubicBezTo>
                <a:lnTo>
                  <a:pt x="1413796" y="218341"/>
                </a:lnTo>
                <a:cubicBezTo>
                  <a:pt x="1413796" y="213369"/>
                  <a:pt x="1413110" y="206683"/>
                  <a:pt x="1411739" y="198282"/>
                </a:cubicBezTo>
                <a:cubicBezTo>
                  <a:pt x="1410539" y="191252"/>
                  <a:pt x="1409338" y="184223"/>
                  <a:pt x="1408138" y="177193"/>
                </a:cubicBezTo>
                <a:lnTo>
                  <a:pt x="1393479" y="75609"/>
                </a:lnTo>
                <a:cubicBezTo>
                  <a:pt x="1391250" y="60693"/>
                  <a:pt x="1387307" y="53235"/>
                  <a:pt x="1381649" y="53235"/>
                </a:cubicBezTo>
                <a:close/>
                <a:moveTo>
                  <a:pt x="1576464" y="33432"/>
                </a:moveTo>
                <a:cubicBezTo>
                  <a:pt x="1590009" y="33432"/>
                  <a:pt x="1601496" y="36604"/>
                  <a:pt x="1610926" y="42948"/>
                </a:cubicBezTo>
                <a:cubicBezTo>
                  <a:pt x="1622070" y="50492"/>
                  <a:pt x="1627642" y="61207"/>
                  <a:pt x="1627642" y="75095"/>
                </a:cubicBezTo>
                <a:cubicBezTo>
                  <a:pt x="1627642" y="93097"/>
                  <a:pt x="1618212" y="107070"/>
                  <a:pt x="1599353" y="117014"/>
                </a:cubicBezTo>
                <a:cubicBezTo>
                  <a:pt x="1608268" y="122844"/>
                  <a:pt x="1616069" y="130645"/>
                  <a:pt x="1622756" y="140417"/>
                </a:cubicBezTo>
                <a:cubicBezTo>
                  <a:pt x="1630642" y="151904"/>
                  <a:pt x="1634586" y="163306"/>
                  <a:pt x="1634586" y="174621"/>
                </a:cubicBezTo>
                <a:cubicBezTo>
                  <a:pt x="1634586" y="190909"/>
                  <a:pt x="1627728" y="203254"/>
                  <a:pt x="1614012" y="211655"/>
                </a:cubicBezTo>
                <a:cubicBezTo>
                  <a:pt x="1602867" y="218513"/>
                  <a:pt x="1589323" y="221942"/>
                  <a:pt x="1573378" y="221942"/>
                </a:cubicBezTo>
                <a:cubicBezTo>
                  <a:pt x="1558462" y="221942"/>
                  <a:pt x="1546032" y="218684"/>
                  <a:pt x="1536088" y="212169"/>
                </a:cubicBezTo>
                <a:cubicBezTo>
                  <a:pt x="1523915" y="204282"/>
                  <a:pt x="1517828" y="192709"/>
                  <a:pt x="1517828" y="177450"/>
                </a:cubicBezTo>
                <a:cubicBezTo>
                  <a:pt x="1517828" y="159620"/>
                  <a:pt x="1528030" y="143760"/>
                  <a:pt x="1548432" y="129873"/>
                </a:cubicBezTo>
                <a:cubicBezTo>
                  <a:pt x="1528544" y="113757"/>
                  <a:pt x="1518600" y="97640"/>
                  <a:pt x="1518600" y="81524"/>
                </a:cubicBezTo>
                <a:cubicBezTo>
                  <a:pt x="1518600" y="65579"/>
                  <a:pt x="1524943" y="53235"/>
                  <a:pt x="1537631" y="44491"/>
                </a:cubicBezTo>
                <a:cubicBezTo>
                  <a:pt x="1548432" y="37119"/>
                  <a:pt x="1561376" y="33432"/>
                  <a:pt x="1576464" y="33432"/>
                </a:cubicBezTo>
                <a:close/>
                <a:moveTo>
                  <a:pt x="115729" y="10801"/>
                </a:moveTo>
                <a:lnTo>
                  <a:pt x="154562" y="16202"/>
                </a:lnTo>
                <a:lnTo>
                  <a:pt x="154562" y="47063"/>
                </a:lnTo>
                <a:cubicBezTo>
                  <a:pt x="162278" y="40376"/>
                  <a:pt x="169650" y="33004"/>
                  <a:pt x="176680" y="24946"/>
                </a:cubicBezTo>
                <a:lnTo>
                  <a:pt x="213970" y="47063"/>
                </a:lnTo>
                <a:cubicBezTo>
                  <a:pt x="195282" y="62836"/>
                  <a:pt x="175479" y="75695"/>
                  <a:pt x="154562" y="85639"/>
                </a:cubicBezTo>
                <a:lnTo>
                  <a:pt x="154562" y="95926"/>
                </a:lnTo>
                <a:cubicBezTo>
                  <a:pt x="154562" y="100384"/>
                  <a:pt x="156620" y="102784"/>
                  <a:pt x="160735" y="103127"/>
                </a:cubicBezTo>
                <a:lnTo>
                  <a:pt x="183109" y="103127"/>
                </a:lnTo>
                <a:cubicBezTo>
                  <a:pt x="188252" y="103127"/>
                  <a:pt x="191339" y="100041"/>
                  <a:pt x="192367" y="93869"/>
                </a:cubicBezTo>
                <a:lnTo>
                  <a:pt x="201111" y="69437"/>
                </a:lnTo>
                <a:lnTo>
                  <a:pt x="218856" y="73552"/>
                </a:lnTo>
                <a:cubicBezTo>
                  <a:pt x="216970" y="79038"/>
                  <a:pt x="216027" y="84182"/>
                  <a:pt x="216027" y="88982"/>
                </a:cubicBezTo>
                <a:cubicBezTo>
                  <a:pt x="216027" y="100469"/>
                  <a:pt x="221342" y="108699"/>
                  <a:pt x="231972" y="113671"/>
                </a:cubicBezTo>
                <a:cubicBezTo>
                  <a:pt x="225971" y="127558"/>
                  <a:pt x="213113" y="134502"/>
                  <a:pt x="193396" y="134502"/>
                </a:cubicBezTo>
                <a:lnTo>
                  <a:pt x="145819" y="134502"/>
                </a:lnTo>
                <a:cubicBezTo>
                  <a:pt x="126616" y="134502"/>
                  <a:pt x="116586" y="126701"/>
                  <a:pt x="115729" y="111099"/>
                </a:cubicBezTo>
                <a:lnTo>
                  <a:pt x="115729" y="100555"/>
                </a:lnTo>
                <a:cubicBezTo>
                  <a:pt x="107671" y="102955"/>
                  <a:pt x="99613" y="105013"/>
                  <a:pt x="91555" y="106727"/>
                </a:cubicBezTo>
                <a:lnTo>
                  <a:pt x="82296" y="88211"/>
                </a:lnTo>
                <a:cubicBezTo>
                  <a:pt x="93955" y="84610"/>
                  <a:pt x="105099" y="79895"/>
                  <a:pt x="115729" y="74066"/>
                </a:cubicBezTo>
                <a:close/>
                <a:moveTo>
                  <a:pt x="63523" y="8229"/>
                </a:moveTo>
                <a:lnTo>
                  <a:pt x="103899" y="25717"/>
                </a:lnTo>
                <a:cubicBezTo>
                  <a:pt x="97384" y="38062"/>
                  <a:pt x="88040" y="49463"/>
                  <a:pt x="75867" y="59921"/>
                </a:cubicBezTo>
                <a:lnTo>
                  <a:pt x="75867" y="139903"/>
                </a:lnTo>
                <a:lnTo>
                  <a:pt x="33690" y="144789"/>
                </a:lnTo>
                <a:lnTo>
                  <a:pt x="33690" y="87439"/>
                </a:lnTo>
                <a:cubicBezTo>
                  <a:pt x="28204" y="90354"/>
                  <a:pt x="22460" y="93097"/>
                  <a:pt x="16460" y="95669"/>
                </a:cubicBezTo>
                <a:lnTo>
                  <a:pt x="772" y="79210"/>
                </a:lnTo>
                <a:cubicBezTo>
                  <a:pt x="33347" y="56235"/>
                  <a:pt x="54264" y="32575"/>
                  <a:pt x="63523" y="8229"/>
                </a:cubicBezTo>
                <a:close/>
                <a:moveTo>
                  <a:pt x="1191987" y="7715"/>
                </a:moveTo>
                <a:lnTo>
                  <a:pt x="1223363" y="32147"/>
                </a:lnTo>
                <a:lnTo>
                  <a:pt x="1216162" y="42434"/>
                </a:lnTo>
                <a:lnTo>
                  <a:pt x="1216162" y="113928"/>
                </a:lnTo>
                <a:lnTo>
                  <a:pt x="1205875" y="115214"/>
                </a:lnTo>
                <a:lnTo>
                  <a:pt x="1226449" y="133473"/>
                </a:lnTo>
                <a:lnTo>
                  <a:pt x="1215648" y="144275"/>
                </a:lnTo>
                <a:lnTo>
                  <a:pt x="1140810" y="144275"/>
                </a:lnTo>
                <a:lnTo>
                  <a:pt x="1140810" y="159448"/>
                </a:lnTo>
                <a:lnTo>
                  <a:pt x="1201503" y="159448"/>
                </a:lnTo>
                <a:lnTo>
                  <a:pt x="1216162" y="146332"/>
                </a:lnTo>
                <a:lnTo>
                  <a:pt x="1240336" y="167678"/>
                </a:lnTo>
                <a:lnTo>
                  <a:pt x="1229278" y="178736"/>
                </a:lnTo>
                <a:lnTo>
                  <a:pt x="1018137" y="178736"/>
                </a:lnTo>
                <a:lnTo>
                  <a:pt x="1013251" y="159448"/>
                </a:lnTo>
                <a:lnTo>
                  <a:pt x="1101976" y="159448"/>
                </a:lnTo>
                <a:lnTo>
                  <a:pt x="1101976" y="144275"/>
                </a:lnTo>
                <a:lnTo>
                  <a:pt x="1031253" y="144275"/>
                </a:lnTo>
                <a:lnTo>
                  <a:pt x="1026624" y="125758"/>
                </a:lnTo>
                <a:lnTo>
                  <a:pt x="1101976" y="125758"/>
                </a:lnTo>
                <a:lnTo>
                  <a:pt x="1101976" y="110071"/>
                </a:lnTo>
                <a:lnTo>
                  <a:pt x="1068801" y="110071"/>
                </a:lnTo>
                <a:lnTo>
                  <a:pt x="1068801" y="116243"/>
                </a:lnTo>
                <a:lnTo>
                  <a:pt x="1030482" y="121129"/>
                </a:lnTo>
                <a:lnTo>
                  <a:pt x="1030482" y="12858"/>
                </a:lnTo>
                <a:lnTo>
                  <a:pt x="1068801" y="17230"/>
                </a:lnTo>
                <a:lnTo>
                  <a:pt x="1068801" y="21345"/>
                </a:lnTo>
                <a:lnTo>
                  <a:pt x="1175785" y="21345"/>
                </a:lnTo>
                <a:close/>
                <a:moveTo>
                  <a:pt x="534143" y="7201"/>
                </a:moveTo>
                <a:lnTo>
                  <a:pt x="580178" y="14916"/>
                </a:lnTo>
                <a:cubicBezTo>
                  <a:pt x="579320" y="18345"/>
                  <a:pt x="578377" y="21431"/>
                  <a:pt x="577349" y="24174"/>
                </a:cubicBezTo>
                <a:lnTo>
                  <a:pt x="701050" y="24174"/>
                </a:lnTo>
                <a:lnTo>
                  <a:pt x="716480" y="10029"/>
                </a:lnTo>
                <a:lnTo>
                  <a:pt x="741684" y="32661"/>
                </a:lnTo>
                <a:lnTo>
                  <a:pt x="730111" y="44491"/>
                </a:lnTo>
                <a:lnTo>
                  <a:pt x="577863" y="44491"/>
                </a:lnTo>
                <a:lnTo>
                  <a:pt x="574777" y="32404"/>
                </a:lnTo>
                <a:cubicBezTo>
                  <a:pt x="571519" y="42691"/>
                  <a:pt x="568005" y="52206"/>
                  <a:pt x="564233" y="60950"/>
                </a:cubicBezTo>
                <a:lnTo>
                  <a:pt x="564233" y="237629"/>
                </a:lnTo>
                <a:lnTo>
                  <a:pt x="525914" y="242001"/>
                </a:lnTo>
                <a:lnTo>
                  <a:pt x="525914" y="123701"/>
                </a:lnTo>
                <a:cubicBezTo>
                  <a:pt x="523513" y="126444"/>
                  <a:pt x="521285" y="128673"/>
                  <a:pt x="519227" y="130387"/>
                </a:cubicBezTo>
                <a:lnTo>
                  <a:pt x="501739" y="113928"/>
                </a:lnTo>
                <a:cubicBezTo>
                  <a:pt x="517513" y="82553"/>
                  <a:pt x="528314" y="46977"/>
                  <a:pt x="534143" y="7201"/>
                </a:cubicBezTo>
                <a:close/>
                <a:moveTo>
                  <a:pt x="851754" y="6943"/>
                </a:moveTo>
                <a:lnTo>
                  <a:pt x="901389" y="14401"/>
                </a:lnTo>
                <a:cubicBezTo>
                  <a:pt x="899503" y="18002"/>
                  <a:pt x="897532" y="21345"/>
                  <a:pt x="895474" y="24431"/>
                </a:cubicBezTo>
                <a:cubicBezTo>
                  <a:pt x="908504" y="33690"/>
                  <a:pt x="922306" y="41833"/>
                  <a:pt x="936879" y="48863"/>
                </a:cubicBezTo>
                <a:cubicBezTo>
                  <a:pt x="955225" y="58121"/>
                  <a:pt x="976656" y="65922"/>
                  <a:pt x="1001173" y="72266"/>
                </a:cubicBezTo>
                <a:lnTo>
                  <a:pt x="974170" y="111871"/>
                </a:lnTo>
                <a:cubicBezTo>
                  <a:pt x="963026" y="105870"/>
                  <a:pt x="952653" y="99612"/>
                  <a:pt x="943052" y="93097"/>
                </a:cubicBezTo>
                <a:lnTo>
                  <a:pt x="931993" y="103127"/>
                </a:lnTo>
                <a:lnTo>
                  <a:pt x="898303" y="103127"/>
                </a:lnTo>
                <a:lnTo>
                  <a:pt x="898303" y="137845"/>
                </a:lnTo>
                <a:lnTo>
                  <a:pt x="953081" y="137845"/>
                </a:lnTo>
                <a:lnTo>
                  <a:pt x="967998" y="123958"/>
                </a:lnTo>
                <a:lnTo>
                  <a:pt x="992172" y="145818"/>
                </a:lnTo>
                <a:lnTo>
                  <a:pt x="981628" y="156619"/>
                </a:lnTo>
                <a:lnTo>
                  <a:pt x="944337" y="156619"/>
                </a:lnTo>
                <a:lnTo>
                  <a:pt x="973655" y="172564"/>
                </a:lnTo>
                <a:cubicBezTo>
                  <a:pt x="961311" y="191767"/>
                  <a:pt x="947081" y="208226"/>
                  <a:pt x="930964" y="221942"/>
                </a:cubicBezTo>
                <a:lnTo>
                  <a:pt x="955653" y="221942"/>
                </a:lnTo>
                <a:lnTo>
                  <a:pt x="970826" y="207540"/>
                </a:lnTo>
                <a:lnTo>
                  <a:pt x="995515" y="229657"/>
                </a:lnTo>
                <a:lnTo>
                  <a:pt x="984714" y="240458"/>
                </a:lnTo>
                <a:lnTo>
                  <a:pt x="764829" y="240458"/>
                </a:lnTo>
                <a:lnTo>
                  <a:pt x="760200" y="221942"/>
                </a:lnTo>
                <a:lnTo>
                  <a:pt x="810349" y="221942"/>
                </a:lnTo>
                <a:cubicBezTo>
                  <a:pt x="801434" y="201196"/>
                  <a:pt x="792090" y="183280"/>
                  <a:pt x="782317" y="168192"/>
                </a:cubicBezTo>
                <a:lnTo>
                  <a:pt x="798262" y="156619"/>
                </a:lnTo>
                <a:lnTo>
                  <a:pt x="766887" y="156619"/>
                </a:lnTo>
                <a:lnTo>
                  <a:pt x="762258" y="137845"/>
                </a:lnTo>
                <a:lnTo>
                  <a:pt x="854326" y="137845"/>
                </a:lnTo>
                <a:lnTo>
                  <a:pt x="854326" y="103127"/>
                </a:lnTo>
                <a:lnTo>
                  <a:pt x="816264" y="103127"/>
                </a:lnTo>
                <a:lnTo>
                  <a:pt x="813950" y="93869"/>
                </a:lnTo>
                <a:cubicBezTo>
                  <a:pt x="800062" y="100555"/>
                  <a:pt x="784889" y="106042"/>
                  <a:pt x="768430" y="110328"/>
                </a:cubicBezTo>
                <a:lnTo>
                  <a:pt x="757371" y="90782"/>
                </a:lnTo>
                <a:cubicBezTo>
                  <a:pt x="803491" y="68323"/>
                  <a:pt x="834952" y="40376"/>
                  <a:pt x="851754" y="6943"/>
                </a:cubicBezTo>
                <a:close/>
                <a:moveTo>
                  <a:pt x="356178" y="0"/>
                </a:moveTo>
                <a:cubicBezTo>
                  <a:pt x="375038" y="6515"/>
                  <a:pt x="390040" y="13116"/>
                  <a:pt x="401184" y="19802"/>
                </a:cubicBezTo>
                <a:lnTo>
                  <a:pt x="389097" y="31889"/>
                </a:lnTo>
                <a:lnTo>
                  <a:pt x="444646" y="31889"/>
                </a:lnTo>
                <a:lnTo>
                  <a:pt x="459305" y="18259"/>
                </a:lnTo>
                <a:lnTo>
                  <a:pt x="483737" y="39862"/>
                </a:lnTo>
                <a:lnTo>
                  <a:pt x="472164" y="50663"/>
                </a:lnTo>
                <a:lnTo>
                  <a:pt x="439246" y="50663"/>
                </a:lnTo>
                <a:lnTo>
                  <a:pt x="464963" y="70980"/>
                </a:lnTo>
                <a:lnTo>
                  <a:pt x="456734" y="79981"/>
                </a:lnTo>
                <a:lnTo>
                  <a:pt x="456734" y="93611"/>
                </a:lnTo>
                <a:lnTo>
                  <a:pt x="466249" y="86410"/>
                </a:lnTo>
                <a:lnTo>
                  <a:pt x="485537" y="103641"/>
                </a:lnTo>
                <a:lnTo>
                  <a:pt x="476279" y="114443"/>
                </a:lnTo>
                <a:lnTo>
                  <a:pt x="456734" y="114443"/>
                </a:lnTo>
                <a:lnTo>
                  <a:pt x="456734" y="147618"/>
                </a:lnTo>
                <a:lnTo>
                  <a:pt x="455962" y="147618"/>
                </a:lnTo>
                <a:lnTo>
                  <a:pt x="481680" y="167678"/>
                </a:lnTo>
                <a:cubicBezTo>
                  <a:pt x="472078" y="176593"/>
                  <a:pt x="460677" y="183194"/>
                  <a:pt x="447475" y="187480"/>
                </a:cubicBezTo>
                <a:cubicBezTo>
                  <a:pt x="458791" y="193824"/>
                  <a:pt x="471221" y="199653"/>
                  <a:pt x="484766" y="204968"/>
                </a:cubicBezTo>
                <a:lnTo>
                  <a:pt x="454419" y="239687"/>
                </a:lnTo>
                <a:cubicBezTo>
                  <a:pt x="429387" y="222199"/>
                  <a:pt x="409842" y="204111"/>
                  <a:pt x="395783" y="185423"/>
                </a:cubicBezTo>
                <a:lnTo>
                  <a:pt x="395783" y="217570"/>
                </a:lnTo>
                <a:cubicBezTo>
                  <a:pt x="395783" y="235572"/>
                  <a:pt x="387468" y="244573"/>
                  <a:pt x="370837" y="244573"/>
                </a:cubicBezTo>
                <a:lnTo>
                  <a:pt x="348206" y="244573"/>
                </a:lnTo>
                <a:cubicBezTo>
                  <a:pt x="348206" y="234115"/>
                  <a:pt x="340833" y="228714"/>
                  <a:pt x="326089" y="228371"/>
                </a:cubicBezTo>
                <a:lnTo>
                  <a:pt x="326603" y="218084"/>
                </a:lnTo>
                <a:cubicBezTo>
                  <a:pt x="316487" y="225114"/>
                  <a:pt x="305772" y="231200"/>
                  <a:pt x="294456" y="236343"/>
                </a:cubicBezTo>
                <a:cubicBezTo>
                  <a:pt x="290341" y="227085"/>
                  <a:pt x="286484" y="218084"/>
                  <a:pt x="282883" y="209340"/>
                </a:cubicBezTo>
                <a:cubicBezTo>
                  <a:pt x="277568" y="222370"/>
                  <a:pt x="270025" y="234372"/>
                  <a:pt x="260252" y="245345"/>
                </a:cubicBezTo>
                <a:lnTo>
                  <a:pt x="244564" y="234543"/>
                </a:lnTo>
                <a:cubicBezTo>
                  <a:pt x="252108" y="207969"/>
                  <a:pt x="255880" y="178651"/>
                  <a:pt x="255880" y="146589"/>
                </a:cubicBezTo>
                <a:lnTo>
                  <a:pt x="255880" y="16973"/>
                </a:lnTo>
                <a:lnTo>
                  <a:pt x="294199" y="22374"/>
                </a:lnTo>
                <a:lnTo>
                  <a:pt x="294199" y="31889"/>
                </a:lnTo>
                <a:lnTo>
                  <a:pt x="356178" y="31889"/>
                </a:lnTo>
                <a:cubicBezTo>
                  <a:pt x="350692" y="25546"/>
                  <a:pt x="345120" y="20059"/>
                  <a:pt x="339462" y="154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000" dirty="0">
              <a:latin typeface="华康俪金黑W8" panose="020B0809000000000000" pitchFamily="49" charset="-122"/>
              <a:ea typeface="华康俪金黑W8" panose="020B0809000000000000" pitchFamily="49" charset="-122"/>
            </a:endParaRPr>
          </a:p>
        </p:txBody>
      </p:sp>
      <p:sp>
        <p:nvSpPr>
          <p:cNvPr id="36" name="常用图形-45" hidden="1">
            <a:extLst>
              <a:ext uri="{FF2B5EF4-FFF2-40B4-BE49-F238E27FC236}">
                <a16:creationId xmlns:a16="http://schemas.microsoft.com/office/drawing/2014/main" id="{3275557C-AFBB-4151-AD6C-9D2DC09CA71D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38" name="常用图形-46" hidden="1">
            <a:extLst>
              <a:ext uri="{FF2B5EF4-FFF2-40B4-BE49-F238E27FC236}">
                <a16:creationId xmlns:a16="http://schemas.microsoft.com/office/drawing/2014/main" id="{4D60E229-3721-4E1D-9D35-CB23AF95953B}"/>
              </a:ext>
            </a:extLst>
          </p:cNvPr>
          <p:cNvSpPr/>
          <p:nvPr/>
        </p:nvSpPr>
        <p:spPr>
          <a:xfrm>
            <a:off x="4654651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40" name="常用图形-47" hidden="1">
            <a:extLst>
              <a:ext uri="{FF2B5EF4-FFF2-40B4-BE49-F238E27FC236}">
                <a16:creationId xmlns:a16="http://schemas.microsoft.com/office/drawing/2014/main" id="{1056B938-B69D-4F03-BD40-98DE6454152C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42" name="自由线条-30" hidden="1">
            <a:extLst>
              <a:ext uri="{FF2B5EF4-FFF2-40B4-BE49-F238E27FC236}">
                <a16:creationId xmlns:a16="http://schemas.microsoft.com/office/drawing/2014/main" id="{0FE9B09B-74F9-44E0-93C3-2BCBA86BFB8F}"/>
              </a:ext>
            </a:extLst>
          </p:cNvPr>
          <p:cNvSpPr txBox="1"/>
          <p:nvPr/>
        </p:nvSpPr>
        <p:spPr>
          <a:xfrm>
            <a:off x="1131424" y="989743"/>
            <a:ext cx="4883658" cy="727710"/>
          </a:xfrm>
          <a:custGeom>
            <a:avLst/>
            <a:gdLst/>
            <a:ahLst/>
            <a:cxnLst/>
            <a:rect l="l" t="t" r="r" b="b"/>
            <a:pathLst>
              <a:path w="4883658" h="727710">
                <a:moveTo>
                  <a:pt x="933450" y="531114"/>
                </a:moveTo>
                <a:lnTo>
                  <a:pt x="933450" y="612648"/>
                </a:lnTo>
                <a:lnTo>
                  <a:pt x="1229868" y="612648"/>
                </a:lnTo>
                <a:lnTo>
                  <a:pt x="1229868" y="531114"/>
                </a:lnTo>
                <a:close/>
                <a:moveTo>
                  <a:pt x="2324100" y="483870"/>
                </a:moveTo>
                <a:cubicBezTo>
                  <a:pt x="2351532" y="483870"/>
                  <a:pt x="2373122" y="494538"/>
                  <a:pt x="2388870" y="515874"/>
                </a:cubicBezTo>
                <a:cubicBezTo>
                  <a:pt x="2402586" y="535178"/>
                  <a:pt x="2409444" y="559054"/>
                  <a:pt x="2409444" y="587502"/>
                </a:cubicBezTo>
                <a:cubicBezTo>
                  <a:pt x="2409444" y="628650"/>
                  <a:pt x="2395728" y="662432"/>
                  <a:pt x="2368296" y="688848"/>
                </a:cubicBezTo>
                <a:cubicBezTo>
                  <a:pt x="2340356" y="714756"/>
                  <a:pt x="2304288" y="727710"/>
                  <a:pt x="2260092" y="727710"/>
                </a:cubicBezTo>
                <a:lnTo>
                  <a:pt x="2260092" y="686562"/>
                </a:lnTo>
                <a:cubicBezTo>
                  <a:pt x="2279396" y="686562"/>
                  <a:pt x="2297938" y="680974"/>
                  <a:pt x="2315718" y="669798"/>
                </a:cubicBezTo>
                <a:cubicBezTo>
                  <a:pt x="2333498" y="658622"/>
                  <a:pt x="2342388" y="645668"/>
                  <a:pt x="2342388" y="630936"/>
                </a:cubicBezTo>
                <a:cubicBezTo>
                  <a:pt x="2342388" y="614680"/>
                  <a:pt x="2329180" y="604520"/>
                  <a:pt x="2302764" y="600456"/>
                </a:cubicBezTo>
                <a:cubicBezTo>
                  <a:pt x="2274316" y="595884"/>
                  <a:pt x="2260092" y="578104"/>
                  <a:pt x="2260092" y="547116"/>
                </a:cubicBezTo>
                <a:cubicBezTo>
                  <a:pt x="2260092" y="528320"/>
                  <a:pt x="2266188" y="513080"/>
                  <a:pt x="2278380" y="501396"/>
                </a:cubicBezTo>
                <a:cubicBezTo>
                  <a:pt x="2290064" y="489712"/>
                  <a:pt x="2305304" y="483870"/>
                  <a:pt x="2324100" y="483870"/>
                </a:cubicBezTo>
                <a:close/>
                <a:moveTo>
                  <a:pt x="1282446" y="426720"/>
                </a:moveTo>
                <a:lnTo>
                  <a:pt x="1397508" y="514350"/>
                </a:lnTo>
                <a:lnTo>
                  <a:pt x="1356360" y="541020"/>
                </a:lnTo>
                <a:lnTo>
                  <a:pt x="1356360" y="677418"/>
                </a:lnTo>
                <a:lnTo>
                  <a:pt x="1229868" y="698754"/>
                </a:lnTo>
                <a:lnTo>
                  <a:pt x="1229868" y="669798"/>
                </a:lnTo>
                <a:lnTo>
                  <a:pt x="933450" y="669798"/>
                </a:lnTo>
                <a:lnTo>
                  <a:pt x="933450" y="686562"/>
                </a:lnTo>
                <a:lnTo>
                  <a:pt x="808482" y="702564"/>
                </a:lnTo>
                <a:lnTo>
                  <a:pt x="808482" y="443484"/>
                </a:lnTo>
                <a:lnTo>
                  <a:pt x="933450" y="457962"/>
                </a:lnTo>
                <a:lnTo>
                  <a:pt x="933450" y="474726"/>
                </a:lnTo>
                <a:lnTo>
                  <a:pt x="1242822" y="474726"/>
                </a:lnTo>
                <a:close/>
                <a:moveTo>
                  <a:pt x="3592830" y="392430"/>
                </a:moveTo>
                <a:lnTo>
                  <a:pt x="3592830" y="595884"/>
                </a:lnTo>
                <a:lnTo>
                  <a:pt x="3681222" y="595884"/>
                </a:lnTo>
                <a:lnTo>
                  <a:pt x="3681222" y="392430"/>
                </a:lnTo>
                <a:close/>
                <a:moveTo>
                  <a:pt x="4644390" y="370332"/>
                </a:moveTo>
                <a:cubicBezTo>
                  <a:pt x="4682490" y="399796"/>
                  <a:pt x="4711446" y="425196"/>
                  <a:pt x="4731258" y="446532"/>
                </a:cubicBezTo>
                <a:lnTo>
                  <a:pt x="4639818" y="492252"/>
                </a:lnTo>
                <a:cubicBezTo>
                  <a:pt x="4630674" y="459232"/>
                  <a:pt x="4616450" y="426466"/>
                  <a:pt x="4597146" y="393954"/>
                </a:cubicBezTo>
                <a:close/>
                <a:moveTo>
                  <a:pt x="3895344" y="304038"/>
                </a:moveTo>
                <a:cubicBezTo>
                  <a:pt x="3940556" y="344170"/>
                  <a:pt x="3978402" y="386842"/>
                  <a:pt x="4008882" y="432054"/>
                </a:cubicBezTo>
                <a:lnTo>
                  <a:pt x="3909822" y="500634"/>
                </a:lnTo>
                <a:cubicBezTo>
                  <a:pt x="3890518" y="439674"/>
                  <a:pt x="3867404" y="386080"/>
                  <a:pt x="3840480" y="339852"/>
                </a:cubicBezTo>
                <a:close/>
                <a:moveTo>
                  <a:pt x="1144524" y="240792"/>
                </a:moveTo>
                <a:lnTo>
                  <a:pt x="1144524" y="276606"/>
                </a:lnTo>
                <a:lnTo>
                  <a:pt x="1232154" y="276606"/>
                </a:lnTo>
                <a:lnTo>
                  <a:pt x="1268730" y="240792"/>
                </a:lnTo>
                <a:close/>
                <a:moveTo>
                  <a:pt x="3592830" y="183642"/>
                </a:moveTo>
                <a:lnTo>
                  <a:pt x="3592830" y="343662"/>
                </a:lnTo>
                <a:lnTo>
                  <a:pt x="3681222" y="343662"/>
                </a:lnTo>
                <a:lnTo>
                  <a:pt x="3681222" y="183642"/>
                </a:lnTo>
                <a:close/>
                <a:moveTo>
                  <a:pt x="624078" y="148590"/>
                </a:moveTo>
                <a:lnTo>
                  <a:pt x="695706" y="212598"/>
                </a:lnTo>
                <a:lnTo>
                  <a:pt x="661416" y="246126"/>
                </a:lnTo>
                <a:lnTo>
                  <a:pt x="394716" y="246126"/>
                </a:lnTo>
                <a:lnTo>
                  <a:pt x="394716" y="329946"/>
                </a:lnTo>
                <a:lnTo>
                  <a:pt x="544068" y="329946"/>
                </a:lnTo>
                <a:lnTo>
                  <a:pt x="590550" y="291084"/>
                </a:lnTo>
                <a:lnTo>
                  <a:pt x="682752" y="361188"/>
                </a:lnTo>
                <a:lnTo>
                  <a:pt x="650748" y="387858"/>
                </a:lnTo>
                <a:cubicBezTo>
                  <a:pt x="650748" y="428498"/>
                  <a:pt x="648970" y="470916"/>
                  <a:pt x="645414" y="515112"/>
                </a:cubicBezTo>
                <a:cubicBezTo>
                  <a:pt x="640842" y="601980"/>
                  <a:pt x="624586" y="655828"/>
                  <a:pt x="596646" y="676656"/>
                </a:cubicBezTo>
                <a:cubicBezTo>
                  <a:pt x="572262" y="699516"/>
                  <a:pt x="537972" y="710946"/>
                  <a:pt x="493776" y="710946"/>
                </a:cubicBezTo>
                <a:lnTo>
                  <a:pt x="448056" y="710946"/>
                </a:lnTo>
                <a:cubicBezTo>
                  <a:pt x="448056" y="669290"/>
                  <a:pt x="423672" y="647700"/>
                  <a:pt x="374904" y="646176"/>
                </a:cubicBezTo>
                <a:lnTo>
                  <a:pt x="381000" y="603504"/>
                </a:lnTo>
                <a:cubicBezTo>
                  <a:pt x="406400" y="609600"/>
                  <a:pt x="441706" y="612648"/>
                  <a:pt x="486918" y="612648"/>
                </a:cubicBezTo>
                <a:cubicBezTo>
                  <a:pt x="502158" y="612648"/>
                  <a:pt x="511810" y="606806"/>
                  <a:pt x="515874" y="595122"/>
                </a:cubicBezTo>
                <a:cubicBezTo>
                  <a:pt x="524510" y="586994"/>
                  <a:pt x="531368" y="556514"/>
                  <a:pt x="536448" y="503682"/>
                </a:cubicBezTo>
                <a:cubicBezTo>
                  <a:pt x="541528" y="469646"/>
                  <a:pt x="544068" y="430784"/>
                  <a:pt x="544068" y="387096"/>
                </a:cubicBezTo>
                <a:lnTo>
                  <a:pt x="393954" y="387096"/>
                </a:lnTo>
                <a:cubicBezTo>
                  <a:pt x="385318" y="520192"/>
                  <a:pt x="316230" y="628142"/>
                  <a:pt x="186690" y="710946"/>
                </a:cubicBezTo>
                <a:lnTo>
                  <a:pt x="133350" y="644652"/>
                </a:lnTo>
                <a:cubicBezTo>
                  <a:pt x="232918" y="567944"/>
                  <a:pt x="282702" y="469392"/>
                  <a:pt x="282702" y="348996"/>
                </a:cubicBezTo>
                <a:lnTo>
                  <a:pt x="282702" y="246126"/>
                </a:lnTo>
                <a:lnTo>
                  <a:pt x="201168" y="246126"/>
                </a:lnTo>
                <a:lnTo>
                  <a:pt x="184404" y="186690"/>
                </a:lnTo>
                <a:lnTo>
                  <a:pt x="582930" y="186690"/>
                </a:lnTo>
                <a:close/>
                <a:moveTo>
                  <a:pt x="852678" y="129540"/>
                </a:moveTo>
                <a:cubicBezTo>
                  <a:pt x="849630" y="146812"/>
                  <a:pt x="845820" y="164084"/>
                  <a:pt x="841248" y="181356"/>
                </a:cubicBezTo>
                <a:lnTo>
                  <a:pt x="1017270" y="181356"/>
                </a:lnTo>
                <a:lnTo>
                  <a:pt x="1017270" y="137922"/>
                </a:lnTo>
                <a:lnTo>
                  <a:pt x="1144524" y="153162"/>
                </a:lnTo>
                <a:lnTo>
                  <a:pt x="1144524" y="181356"/>
                </a:lnTo>
                <a:lnTo>
                  <a:pt x="1250442" y="181356"/>
                </a:lnTo>
                <a:lnTo>
                  <a:pt x="1289304" y="146304"/>
                </a:lnTo>
                <a:lnTo>
                  <a:pt x="1296162" y="129540"/>
                </a:lnTo>
                <a:close/>
                <a:moveTo>
                  <a:pt x="4336542" y="102870"/>
                </a:moveTo>
                <a:lnTo>
                  <a:pt x="4336542" y="614172"/>
                </a:lnTo>
                <a:lnTo>
                  <a:pt x="4751070" y="614172"/>
                </a:lnTo>
                <a:lnTo>
                  <a:pt x="4751070" y="543306"/>
                </a:lnTo>
                <a:lnTo>
                  <a:pt x="4721352" y="573024"/>
                </a:lnTo>
                <a:lnTo>
                  <a:pt x="4361688" y="573024"/>
                </a:lnTo>
                <a:lnTo>
                  <a:pt x="4347972" y="517398"/>
                </a:lnTo>
                <a:lnTo>
                  <a:pt x="4482846" y="517398"/>
                </a:lnTo>
                <a:lnTo>
                  <a:pt x="4482846" y="367284"/>
                </a:lnTo>
                <a:lnTo>
                  <a:pt x="4392930" y="367284"/>
                </a:lnTo>
                <a:lnTo>
                  <a:pt x="4379214" y="310896"/>
                </a:lnTo>
                <a:lnTo>
                  <a:pt x="4482846" y="310896"/>
                </a:lnTo>
                <a:lnTo>
                  <a:pt x="4482846" y="214884"/>
                </a:lnTo>
                <a:lnTo>
                  <a:pt x="4374642" y="214884"/>
                </a:lnTo>
                <a:lnTo>
                  <a:pt x="4360926" y="159258"/>
                </a:lnTo>
                <a:lnTo>
                  <a:pt x="4637532" y="159258"/>
                </a:lnTo>
                <a:lnTo>
                  <a:pt x="4677156" y="124206"/>
                </a:lnTo>
                <a:lnTo>
                  <a:pt x="4743450" y="183642"/>
                </a:lnTo>
                <a:lnTo>
                  <a:pt x="4710684" y="214884"/>
                </a:lnTo>
                <a:lnTo>
                  <a:pt x="4591812" y="214884"/>
                </a:lnTo>
                <a:lnTo>
                  <a:pt x="4591812" y="310896"/>
                </a:lnTo>
                <a:lnTo>
                  <a:pt x="4626864" y="310896"/>
                </a:lnTo>
                <a:lnTo>
                  <a:pt x="4667250" y="275844"/>
                </a:lnTo>
                <a:lnTo>
                  <a:pt x="4732782" y="335280"/>
                </a:lnTo>
                <a:lnTo>
                  <a:pt x="4700778" y="367284"/>
                </a:lnTo>
                <a:lnTo>
                  <a:pt x="4591812" y="367284"/>
                </a:lnTo>
                <a:lnTo>
                  <a:pt x="4591812" y="517398"/>
                </a:lnTo>
                <a:lnTo>
                  <a:pt x="4647438" y="517398"/>
                </a:lnTo>
                <a:lnTo>
                  <a:pt x="4687824" y="482346"/>
                </a:lnTo>
                <a:lnTo>
                  <a:pt x="4751070" y="538734"/>
                </a:lnTo>
                <a:lnTo>
                  <a:pt x="4751070" y="102870"/>
                </a:lnTo>
                <a:close/>
                <a:moveTo>
                  <a:pt x="3857244" y="9144"/>
                </a:moveTo>
                <a:lnTo>
                  <a:pt x="3980688" y="30480"/>
                </a:lnTo>
                <a:cubicBezTo>
                  <a:pt x="3970528" y="70612"/>
                  <a:pt x="3957320" y="108458"/>
                  <a:pt x="3941064" y="144018"/>
                </a:cubicBezTo>
                <a:lnTo>
                  <a:pt x="4030218" y="144018"/>
                </a:lnTo>
                <a:lnTo>
                  <a:pt x="4078986" y="92202"/>
                </a:lnTo>
                <a:lnTo>
                  <a:pt x="4171188" y="169164"/>
                </a:lnTo>
                <a:lnTo>
                  <a:pt x="4151376" y="193548"/>
                </a:lnTo>
                <a:lnTo>
                  <a:pt x="4151376" y="400050"/>
                </a:lnTo>
                <a:cubicBezTo>
                  <a:pt x="4151376" y="557022"/>
                  <a:pt x="4138676" y="646430"/>
                  <a:pt x="4113276" y="668274"/>
                </a:cubicBezTo>
                <a:cubicBezTo>
                  <a:pt x="4097528" y="691134"/>
                  <a:pt x="4066540" y="702564"/>
                  <a:pt x="4020312" y="702564"/>
                </a:cubicBezTo>
                <a:lnTo>
                  <a:pt x="3964686" y="702564"/>
                </a:lnTo>
                <a:cubicBezTo>
                  <a:pt x="3964686" y="662432"/>
                  <a:pt x="3932682" y="637286"/>
                  <a:pt x="3868674" y="627126"/>
                </a:cubicBezTo>
                <a:lnTo>
                  <a:pt x="3874770" y="578358"/>
                </a:lnTo>
                <a:lnTo>
                  <a:pt x="3988308" y="583692"/>
                </a:lnTo>
                <a:cubicBezTo>
                  <a:pt x="4007104" y="583692"/>
                  <a:pt x="4018026" y="579628"/>
                  <a:pt x="4021074" y="571500"/>
                </a:cubicBezTo>
                <a:cubicBezTo>
                  <a:pt x="4031742" y="535940"/>
                  <a:pt x="4037076" y="493268"/>
                  <a:pt x="4037076" y="443484"/>
                </a:cubicBezTo>
                <a:lnTo>
                  <a:pt x="4037076" y="200406"/>
                </a:lnTo>
                <a:lnTo>
                  <a:pt x="3912870" y="200406"/>
                </a:lnTo>
                <a:cubicBezTo>
                  <a:pt x="3884422" y="250698"/>
                  <a:pt x="3849878" y="296164"/>
                  <a:pt x="3809238" y="336804"/>
                </a:cubicBezTo>
                <a:lnTo>
                  <a:pt x="3790188" y="321564"/>
                </a:lnTo>
                <a:lnTo>
                  <a:pt x="3790188" y="680466"/>
                </a:lnTo>
                <a:lnTo>
                  <a:pt x="3681222" y="690372"/>
                </a:lnTo>
                <a:lnTo>
                  <a:pt x="3681222" y="646176"/>
                </a:lnTo>
                <a:lnTo>
                  <a:pt x="3592830" y="646176"/>
                </a:lnTo>
                <a:lnTo>
                  <a:pt x="3592830" y="689610"/>
                </a:lnTo>
                <a:lnTo>
                  <a:pt x="3488436" y="703326"/>
                </a:lnTo>
                <a:lnTo>
                  <a:pt x="3488436" y="99822"/>
                </a:lnTo>
                <a:lnTo>
                  <a:pt x="3580638" y="109728"/>
                </a:lnTo>
                <a:cubicBezTo>
                  <a:pt x="3590798" y="73660"/>
                  <a:pt x="3597148" y="40386"/>
                  <a:pt x="3599688" y="9906"/>
                </a:cubicBezTo>
                <a:lnTo>
                  <a:pt x="3717036" y="35052"/>
                </a:lnTo>
                <a:cubicBezTo>
                  <a:pt x="3695192" y="73152"/>
                  <a:pt x="3671824" y="105664"/>
                  <a:pt x="3646932" y="132588"/>
                </a:cubicBezTo>
                <a:lnTo>
                  <a:pt x="3684270" y="132588"/>
                </a:lnTo>
                <a:lnTo>
                  <a:pt x="3720084" y="91440"/>
                </a:lnTo>
                <a:lnTo>
                  <a:pt x="3817620" y="162306"/>
                </a:lnTo>
                <a:lnTo>
                  <a:pt x="3790188" y="192786"/>
                </a:lnTo>
                <a:lnTo>
                  <a:pt x="3790188" y="248412"/>
                </a:lnTo>
                <a:cubicBezTo>
                  <a:pt x="3825748" y="173736"/>
                  <a:pt x="3848100" y="93980"/>
                  <a:pt x="3857244" y="9144"/>
                </a:cubicBezTo>
                <a:close/>
                <a:moveTo>
                  <a:pt x="4792980" y="7620"/>
                </a:moveTo>
                <a:lnTo>
                  <a:pt x="4883658" y="77724"/>
                </a:lnTo>
                <a:lnTo>
                  <a:pt x="4865370" y="106680"/>
                </a:lnTo>
                <a:lnTo>
                  <a:pt x="4865370" y="689610"/>
                </a:lnTo>
                <a:lnTo>
                  <a:pt x="4751070" y="703326"/>
                </a:lnTo>
                <a:lnTo>
                  <a:pt x="4751070" y="673608"/>
                </a:lnTo>
                <a:lnTo>
                  <a:pt x="4336542" y="673608"/>
                </a:lnTo>
                <a:lnTo>
                  <a:pt x="4336542" y="695706"/>
                </a:lnTo>
                <a:lnTo>
                  <a:pt x="4222242" y="710184"/>
                </a:lnTo>
                <a:lnTo>
                  <a:pt x="4222242" y="15240"/>
                </a:lnTo>
                <a:lnTo>
                  <a:pt x="4336542" y="28956"/>
                </a:lnTo>
                <a:lnTo>
                  <a:pt x="4336542" y="43434"/>
                </a:lnTo>
                <a:lnTo>
                  <a:pt x="4745736" y="43434"/>
                </a:lnTo>
                <a:close/>
                <a:moveTo>
                  <a:pt x="3305556" y="5334"/>
                </a:moveTo>
                <a:cubicBezTo>
                  <a:pt x="3352292" y="30734"/>
                  <a:pt x="3389376" y="56134"/>
                  <a:pt x="3416808" y="81534"/>
                </a:cubicBezTo>
                <a:lnTo>
                  <a:pt x="3343656" y="156210"/>
                </a:lnTo>
                <a:cubicBezTo>
                  <a:pt x="3318256" y="110490"/>
                  <a:pt x="3291586" y="73406"/>
                  <a:pt x="3263646" y="44958"/>
                </a:cubicBezTo>
                <a:close/>
                <a:moveTo>
                  <a:pt x="630174" y="3048"/>
                </a:moveTo>
                <a:lnTo>
                  <a:pt x="705612" y="69342"/>
                </a:lnTo>
                <a:lnTo>
                  <a:pt x="670560" y="103632"/>
                </a:lnTo>
                <a:lnTo>
                  <a:pt x="172212" y="103632"/>
                </a:lnTo>
                <a:lnTo>
                  <a:pt x="172212" y="391668"/>
                </a:lnTo>
                <a:cubicBezTo>
                  <a:pt x="172212" y="465836"/>
                  <a:pt x="160020" y="526796"/>
                  <a:pt x="135636" y="574548"/>
                </a:cubicBezTo>
                <a:cubicBezTo>
                  <a:pt x="114808" y="622808"/>
                  <a:pt x="83566" y="667004"/>
                  <a:pt x="41910" y="707136"/>
                </a:cubicBezTo>
                <a:lnTo>
                  <a:pt x="0" y="678180"/>
                </a:lnTo>
                <a:cubicBezTo>
                  <a:pt x="32512" y="589280"/>
                  <a:pt x="48768" y="491490"/>
                  <a:pt x="48768" y="384810"/>
                </a:cubicBezTo>
                <a:lnTo>
                  <a:pt x="48768" y="9144"/>
                </a:lnTo>
                <a:lnTo>
                  <a:pt x="172212" y="27432"/>
                </a:lnTo>
                <a:lnTo>
                  <a:pt x="172212" y="44958"/>
                </a:lnTo>
                <a:lnTo>
                  <a:pt x="585216" y="44958"/>
                </a:lnTo>
                <a:close/>
                <a:moveTo>
                  <a:pt x="3030474" y="1524"/>
                </a:moveTo>
                <a:lnTo>
                  <a:pt x="3121914" y="81534"/>
                </a:lnTo>
                <a:cubicBezTo>
                  <a:pt x="3084830" y="94742"/>
                  <a:pt x="3044444" y="105664"/>
                  <a:pt x="3000756" y="114300"/>
                </a:cubicBezTo>
                <a:lnTo>
                  <a:pt x="3000756" y="192786"/>
                </a:lnTo>
                <a:lnTo>
                  <a:pt x="3136392" y="192786"/>
                </a:lnTo>
                <a:lnTo>
                  <a:pt x="3136392" y="3048"/>
                </a:lnTo>
                <a:lnTo>
                  <a:pt x="3249168" y="16764"/>
                </a:lnTo>
                <a:lnTo>
                  <a:pt x="3249168" y="192786"/>
                </a:lnTo>
                <a:lnTo>
                  <a:pt x="3340608" y="192786"/>
                </a:lnTo>
                <a:lnTo>
                  <a:pt x="3385566" y="148590"/>
                </a:lnTo>
                <a:lnTo>
                  <a:pt x="3457956" y="214122"/>
                </a:lnTo>
                <a:lnTo>
                  <a:pt x="3429000" y="244602"/>
                </a:lnTo>
                <a:lnTo>
                  <a:pt x="3251454" y="244602"/>
                </a:lnTo>
                <a:cubicBezTo>
                  <a:pt x="3254502" y="288798"/>
                  <a:pt x="3261614" y="331724"/>
                  <a:pt x="3272790" y="373380"/>
                </a:cubicBezTo>
                <a:cubicBezTo>
                  <a:pt x="3297174" y="334772"/>
                  <a:pt x="3315970" y="296164"/>
                  <a:pt x="3329178" y="257556"/>
                </a:cubicBezTo>
                <a:lnTo>
                  <a:pt x="3441192" y="305562"/>
                </a:lnTo>
                <a:cubicBezTo>
                  <a:pt x="3411728" y="373126"/>
                  <a:pt x="3370326" y="435102"/>
                  <a:pt x="3316986" y="491490"/>
                </a:cubicBezTo>
                <a:cubicBezTo>
                  <a:pt x="3335782" y="533146"/>
                  <a:pt x="3350260" y="553974"/>
                  <a:pt x="3360420" y="553974"/>
                </a:cubicBezTo>
                <a:cubicBezTo>
                  <a:pt x="3367024" y="553974"/>
                  <a:pt x="3377438" y="522478"/>
                  <a:pt x="3391662" y="459486"/>
                </a:cubicBezTo>
                <a:lnTo>
                  <a:pt x="3442716" y="477774"/>
                </a:lnTo>
                <a:cubicBezTo>
                  <a:pt x="3434080" y="503682"/>
                  <a:pt x="3429762" y="527050"/>
                  <a:pt x="3429762" y="547878"/>
                </a:cubicBezTo>
                <a:cubicBezTo>
                  <a:pt x="3429762" y="583438"/>
                  <a:pt x="3438398" y="610616"/>
                  <a:pt x="3455670" y="629412"/>
                </a:cubicBezTo>
                <a:cubicBezTo>
                  <a:pt x="3446018" y="655320"/>
                  <a:pt x="3434334" y="674624"/>
                  <a:pt x="3420618" y="687324"/>
                </a:cubicBezTo>
                <a:cubicBezTo>
                  <a:pt x="3409950" y="701548"/>
                  <a:pt x="3392678" y="708660"/>
                  <a:pt x="3368802" y="708660"/>
                </a:cubicBezTo>
                <a:cubicBezTo>
                  <a:pt x="3323082" y="708660"/>
                  <a:pt x="3275838" y="663702"/>
                  <a:pt x="3227070" y="573786"/>
                </a:cubicBezTo>
                <a:cubicBezTo>
                  <a:pt x="3177286" y="613410"/>
                  <a:pt x="3121406" y="649986"/>
                  <a:pt x="3059430" y="683514"/>
                </a:cubicBezTo>
                <a:lnTo>
                  <a:pt x="3016758" y="639318"/>
                </a:lnTo>
                <a:cubicBezTo>
                  <a:pt x="3084322" y="588010"/>
                  <a:pt x="3141218" y="536448"/>
                  <a:pt x="3187446" y="484632"/>
                </a:cubicBezTo>
                <a:cubicBezTo>
                  <a:pt x="3161538" y="412496"/>
                  <a:pt x="3145536" y="332486"/>
                  <a:pt x="3139440" y="244602"/>
                </a:cubicBezTo>
                <a:lnTo>
                  <a:pt x="3000756" y="244602"/>
                </a:lnTo>
                <a:lnTo>
                  <a:pt x="3000756" y="329946"/>
                </a:lnTo>
                <a:cubicBezTo>
                  <a:pt x="3040888" y="317246"/>
                  <a:pt x="3075686" y="304546"/>
                  <a:pt x="3105150" y="291846"/>
                </a:cubicBezTo>
                <a:lnTo>
                  <a:pt x="3131820" y="347472"/>
                </a:lnTo>
                <a:cubicBezTo>
                  <a:pt x="3098800" y="373888"/>
                  <a:pt x="3055112" y="401066"/>
                  <a:pt x="3000756" y="429006"/>
                </a:cubicBezTo>
                <a:lnTo>
                  <a:pt x="3000756" y="611124"/>
                </a:lnTo>
                <a:cubicBezTo>
                  <a:pt x="3000756" y="675132"/>
                  <a:pt x="2975864" y="707136"/>
                  <a:pt x="2926080" y="707136"/>
                </a:cubicBezTo>
                <a:lnTo>
                  <a:pt x="2857500" y="707136"/>
                </a:lnTo>
                <a:cubicBezTo>
                  <a:pt x="2857500" y="659892"/>
                  <a:pt x="2827020" y="635254"/>
                  <a:pt x="2766060" y="633222"/>
                </a:cubicBezTo>
                <a:lnTo>
                  <a:pt x="2769108" y="585216"/>
                </a:lnTo>
                <a:cubicBezTo>
                  <a:pt x="2801620" y="586740"/>
                  <a:pt x="2833370" y="588772"/>
                  <a:pt x="2864358" y="591312"/>
                </a:cubicBezTo>
                <a:cubicBezTo>
                  <a:pt x="2876042" y="591312"/>
                  <a:pt x="2881884" y="578358"/>
                  <a:pt x="2881884" y="552450"/>
                </a:cubicBezTo>
                <a:lnTo>
                  <a:pt x="2881884" y="484632"/>
                </a:lnTo>
                <a:cubicBezTo>
                  <a:pt x="2849880" y="498856"/>
                  <a:pt x="2815336" y="513080"/>
                  <a:pt x="2778252" y="527304"/>
                </a:cubicBezTo>
                <a:lnTo>
                  <a:pt x="2737866" y="401574"/>
                </a:lnTo>
                <a:cubicBezTo>
                  <a:pt x="2777998" y="392430"/>
                  <a:pt x="2826004" y="379984"/>
                  <a:pt x="2881884" y="364236"/>
                </a:cubicBezTo>
                <a:lnTo>
                  <a:pt x="2881884" y="244602"/>
                </a:lnTo>
                <a:lnTo>
                  <a:pt x="2749296" y="244602"/>
                </a:lnTo>
                <a:lnTo>
                  <a:pt x="2736342" y="192786"/>
                </a:lnTo>
                <a:lnTo>
                  <a:pt x="2881884" y="192786"/>
                </a:lnTo>
                <a:lnTo>
                  <a:pt x="2881884" y="133350"/>
                </a:lnTo>
                <a:cubicBezTo>
                  <a:pt x="2843784" y="137922"/>
                  <a:pt x="2804160" y="141478"/>
                  <a:pt x="2763012" y="144018"/>
                </a:cubicBezTo>
                <a:lnTo>
                  <a:pt x="2747010" y="87630"/>
                </a:lnTo>
                <a:cubicBezTo>
                  <a:pt x="2864866" y="68326"/>
                  <a:pt x="2959354" y="39624"/>
                  <a:pt x="3030474" y="1524"/>
                </a:cubicBezTo>
                <a:close/>
                <a:moveTo>
                  <a:pt x="2023872" y="0"/>
                </a:moveTo>
                <a:lnTo>
                  <a:pt x="2147316" y="96774"/>
                </a:lnTo>
                <a:lnTo>
                  <a:pt x="2075688" y="121158"/>
                </a:lnTo>
                <a:lnTo>
                  <a:pt x="1901190" y="259080"/>
                </a:lnTo>
                <a:lnTo>
                  <a:pt x="1901190" y="595122"/>
                </a:lnTo>
                <a:cubicBezTo>
                  <a:pt x="1901190" y="664718"/>
                  <a:pt x="1871472" y="699516"/>
                  <a:pt x="1812036" y="699516"/>
                </a:cubicBezTo>
                <a:lnTo>
                  <a:pt x="1741170" y="699516"/>
                </a:lnTo>
                <a:cubicBezTo>
                  <a:pt x="1741170" y="638048"/>
                  <a:pt x="1702816" y="607060"/>
                  <a:pt x="1626108" y="606552"/>
                </a:cubicBezTo>
                <a:lnTo>
                  <a:pt x="1629156" y="550164"/>
                </a:lnTo>
                <a:cubicBezTo>
                  <a:pt x="1679448" y="555752"/>
                  <a:pt x="1718056" y="558546"/>
                  <a:pt x="1744980" y="558546"/>
                </a:cubicBezTo>
                <a:cubicBezTo>
                  <a:pt x="1760220" y="558546"/>
                  <a:pt x="1767840" y="551180"/>
                  <a:pt x="1767840" y="536448"/>
                </a:cubicBezTo>
                <a:lnTo>
                  <a:pt x="1767840" y="189738"/>
                </a:lnTo>
                <a:lnTo>
                  <a:pt x="1847088" y="201168"/>
                </a:lnTo>
                <a:lnTo>
                  <a:pt x="1911858" y="107442"/>
                </a:lnTo>
                <a:lnTo>
                  <a:pt x="1480566" y="107442"/>
                </a:lnTo>
                <a:lnTo>
                  <a:pt x="1466088" y="45720"/>
                </a:lnTo>
                <a:lnTo>
                  <a:pt x="1946910" y="45720"/>
                </a:lnTo>
                <a:close/>
                <a:moveTo>
                  <a:pt x="1056132" y="0"/>
                </a:moveTo>
                <a:cubicBezTo>
                  <a:pt x="1096264" y="11176"/>
                  <a:pt x="1133856" y="25654"/>
                  <a:pt x="1168908" y="43434"/>
                </a:cubicBezTo>
                <a:lnTo>
                  <a:pt x="1142238" y="70104"/>
                </a:lnTo>
                <a:lnTo>
                  <a:pt x="1296924" y="70104"/>
                </a:lnTo>
                <a:lnTo>
                  <a:pt x="1339596" y="23622"/>
                </a:lnTo>
                <a:lnTo>
                  <a:pt x="1433322" y="96774"/>
                </a:lnTo>
                <a:lnTo>
                  <a:pt x="1390650" y="117348"/>
                </a:lnTo>
                <a:lnTo>
                  <a:pt x="1342644" y="183642"/>
                </a:lnTo>
                <a:lnTo>
                  <a:pt x="1367790" y="206502"/>
                </a:lnTo>
                <a:lnTo>
                  <a:pt x="1333500" y="240792"/>
                </a:lnTo>
                <a:lnTo>
                  <a:pt x="1284732" y="240792"/>
                </a:lnTo>
                <a:lnTo>
                  <a:pt x="1349502" y="298704"/>
                </a:lnTo>
                <a:lnTo>
                  <a:pt x="1319022" y="329946"/>
                </a:lnTo>
                <a:lnTo>
                  <a:pt x="1144524" y="329946"/>
                </a:lnTo>
                <a:lnTo>
                  <a:pt x="1144524" y="365760"/>
                </a:lnTo>
                <a:lnTo>
                  <a:pt x="1314450" y="365760"/>
                </a:lnTo>
                <a:lnTo>
                  <a:pt x="1359408" y="324612"/>
                </a:lnTo>
                <a:lnTo>
                  <a:pt x="1431798" y="390144"/>
                </a:lnTo>
                <a:lnTo>
                  <a:pt x="1399794" y="422148"/>
                </a:lnTo>
                <a:lnTo>
                  <a:pt x="1144524" y="422148"/>
                </a:lnTo>
                <a:lnTo>
                  <a:pt x="1144524" y="451866"/>
                </a:lnTo>
                <a:lnTo>
                  <a:pt x="1017270" y="467868"/>
                </a:lnTo>
                <a:lnTo>
                  <a:pt x="1017270" y="422148"/>
                </a:lnTo>
                <a:lnTo>
                  <a:pt x="745998" y="422148"/>
                </a:lnTo>
                <a:lnTo>
                  <a:pt x="732282" y="365760"/>
                </a:lnTo>
                <a:lnTo>
                  <a:pt x="1017270" y="365760"/>
                </a:lnTo>
                <a:lnTo>
                  <a:pt x="1017270" y="329946"/>
                </a:lnTo>
                <a:lnTo>
                  <a:pt x="818388" y="329946"/>
                </a:lnTo>
                <a:lnTo>
                  <a:pt x="804672" y="276606"/>
                </a:lnTo>
                <a:lnTo>
                  <a:pt x="1017270" y="276606"/>
                </a:lnTo>
                <a:lnTo>
                  <a:pt x="1017270" y="240792"/>
                </a:lnTo>
                <a:lnTo>
                  <a:pt x="798576" y="240792"/>
                </a:lnTo>
                <a:lnTo>
                  <a:pt x="788670" y="200406"/>
                </a:lnTo>
                <a:lnTo>
                  <a:pt x="723900" y="165354"/>
                </a:lnTo>
                <a:cubicBezTo>
                  <a:pt x="756920" y="126746"/>
                  <a:pt x="782320" y="85090"/>
                  <a:pt x="800100" y="40386"/>
                </a:cubicBezTo>
                <a:lnTo>
                  <a:pt x="862584" y="58674"/>
                </a:lnTo>
                <a:cubicBezTo>
                  <a:pt x="862076" y="62738"/>
                  <a:pt x="861568" y="66548"/>
                  <a:pt x="861060" y="70104"/>
                </a:cubicBezTo>
                <a:lnTo>
                  <a:pt x="1049274" y="70104"/>
                </a:lnTo>
                <a:cubicBezTo>
                  <a:pt x="1038098" y="58928"/>
                  <a:pt x="1026922" y="49276"/>
                  <a:pt x="1015746" y="411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000" spc="-300" dirty="0">
              <a:solidFill>
                <a:schemeClr val="bg1"/>
              </a:solidFill>
              <a:latin typeface="华康俪金黑W8" panose="020B0809000000000000" pitchFamily="49" charset="-122"/>
              <a:ea typeface="华康俪金黑W8" panose="020B0809000000000000" pitchFamily="49" charset="-122"/>
            </a:endParaRPr>
          </a:p>
        </p:txBody>
      </p:sp>
      <p:sp>
        <p:nvSpPr>
          <p:cNvPr id="44" name="自由线条-31" hidden="1">
            <a:extLst>
              <a:ext uri="{FF2B5EF4-FFF2-40B4-BE49-F238E27FC236}">
                <a16:creationId xmlns:a16="http://schemas.microsoft.com/office/drawing/2014/main" id="{07190BFF-58AA-465C-A2A7-945C8F0F0D63}"/>
              </a:ext>
            </a:extLst>
          </p:cNvPr>
          <p:cNvSpPr txBox="1"/>
          <p:nvPr/>
        </p:nvSpPr>
        <p:spPr>
          <a:xfrm>
            <a:off x="1122973" y="2875888"/>
            <a:ext cx="5047226" cy="1144516"/>
          </a:xfrm>
          <a:custGeom>
            <a:avLst/>
            <a:gdLst/>
            <a:ahLst/>
            <a:cxnLst/>
            <a:rect l="l" t="t" r="r" b="b"/>
            <a:pathLst>
              <a:path w="5047226" h="1144516">
                <a:moveTo>
                  <a:pt x="4251121" y="1099687"/>
                </a:moveTo>
                <a:cubicBezTo>
                  <a:pt x="4248972" y="1099687"/>
                  <a:pt x="4246954" y="1100191"/>
                  <a:pt x="4245065" y="1101200"/>
                </a:cubicBezTo>
                <a:cubicBezTo>
                  <a:pt x="4243177" y="1102210"/>
                  <a:pt x="4241533" y="1103496"/>
                  <a:pt x="4240133" y="1105058"/>
                </a:cubicBezTo>
                <a:cubicBezTo>
                  <a:pt x="4238733" y="1106621"/>
                  <a:pt x="4237626" y="1108363"/>
                  <a:pt x="4236812" y="1110284"/>
                </a:cubicBezTo>
                <a:cubicBezTo>
                  <a:pt x="4235999" y="1112204"/>
                  <a:pt x="4235592" y="1114044"/>
                  <a:pt x="4235592" y="1115802"/>
                </a:cubicBezTo>
                <a:cubicBezTo>
                  <a:pt x="4235592" y="1117755"/>
                  <a:pt x="4236015" y="1119725"/>
                  <a:pt x="4236861" y="1121711"/>
                </a:cubicBezTo>
                <a:cubicBezTo>
                  <a:pt x="4237708" y="1123697"/>
                  <a:pt x="4238847" y="1125471"/>
                  <a:pt x="4240280" y="1127034"/>
                </a:cubicBezTo>
                <a:cubicBezTo>
                  <a:pt x="4241712" y="1128596"/>
                  <a:pt x="4243389" y="1129882"/>
                  <a:pt x="4245310" y="1130892"/>
                </a:cubicBezTo>
                <a:cubicBezTo>
                  <a:pt x="4247230" y="1131901"/>
                  <a:pt x="4249265" y="1132405"/>
                  <a:pt x="4251414" y="1132405"/>
                </a:cubicBezTo>
                <a:cubicBezTo>
                  <a:pt x="4253302" y="1132405"/>
                  <a:pt x="4255207" y="1132015"/>
                  <a:pt x="4257128" y="1131233"/>
                </a:cubicBezTo>
                <a:cubicBezTo>
                  <a:pt x="4259048" y="1130452"/>
                  <a:pt x="4260774" y="1129361"/>
                  <a:pt x="4262304" y="1127962"/>
                </a:cubicBezTo>
                <a:cubicBezTo>
                  <a:pt x="4263834" y="1126562"/>
                  <a:pt x="4265088" y="1124918"/>
                  <a:pt x="4266064" y="1123029"/>
                </a:cubicBezTo>
                <a:cubicBezTo>
                  <a:pt x="4267041" y="1121141"/>
                  <a:pt x="4267529" y="1119090"/>
                  <a:pt x="4267529" y="1116876"/>
                </a:cubicBezTo>
                <a:cubicBezTo>
                  <a:pt x="4267529" y="1114207"/>
                  <a:pt x="4267073" y="1111797"/>
                  <a:pt x="4266162" y="1109649"/>
                </a:cubicBezTo>
                <a:cubicBezTo>
                  <a:pt x="4265250" y="1107500"/>
                  <a:pt x="4264029" y="1105693"/>
                  <a:pt x="4262499" y="1104228"/>
                </a:cubicBezTo>
                <a:cubicBezTo>
                  <a:pt x="4260969" y="1102763"/>
                  <a:pt x="4259211" y="1101640"/>
                  <a:pt x="4257225" y="1100859"/>
                </a:cubicBezTo>
                <a:cubicBezTo>
                  <a:pt x="4255239" y="1100077"/>
                  <a:pt x="4253205" y="1099687"/>
                  <a:pt x="4251121" y="1099687"/>
                </a:cubicBezTo>
                <a:close/>
                <a:moveTo>
                  <a:pt x="241436" y="1094412"/>
                </a:moveTo>
                <a:lnTo>
                  <a:pt x="252179" y="1094412"/>
                </a:lnTo>
                <a:lnTo>
                  <a:pt x="233817" y="1144516"/>
                </a:lnTo>
                <a:lnTo>
                  <a:pt x="225613" y="1144516"/>
                </a:lnTo>
                <a:close/>
                <a:moveTo>
                  <a:pt x="4251414" y="1090603"/>
                </a:moveTo>
                <a:cubicBezTo>
                  <a:pt x="4254800" y="1090603"/>
                  <a:pt x="4258007" y="1091271"/>
                  <a:pt x="4261034" y="1092606"/>
                </a:cubicBezTo>
                <a:cubicBezTo>
                  <a:pt x="4264062" y="1093940"/>
                  <a:pt x="4266732" y="1095747"/>
                  <a:pt x="4269043" y="1098026"/>
                </a:cubicBezTo>
                <a:cubicBezTo>
                  <a:pt x="4271355" y="1100305"/>
                  <a:pt x="4273194" y="1103007"/>
                  <a:pt x="4274561" y="1106133"/>
                </a:cubicBezTo>
                <a:cubicBezTo>
                  <a:pt x="4275929" y="1109258"/>
                  <a:pt x="4276612" y="1112579"/>
                  <a:pt x="4276612" y="1116095"/>
                </a:cubicBezTo>
                <a:cubicBezTo>
                  <a:pt x="4276612" y="1119350"/>
                  <a:pt x="4275994" y="1122508"/>
                  <a:pt x="4274757" y="1125569"/>
                </a:cubicBezTo>
                <a:cubicBezTo>
                  <a:pt x="4273520" y="1128629"/>
                  <a:pt x="4271778" y="1131331"/>
                  <a:pt x="4269531" y="1133675"/>
                </a:cubicBezTo>
                <a:cubicBezTo>
                  <a:pt x="4267285" y="1136019"/>
                  <a:pt x="4264632" y="1137907"/>
                  <a:pt x="4261571" y="1139340"/>
                </a:cubicBezTo>
                <a:cubicBezTo>
                  <a:pt x="4258511" y="1140772"/>
                  <a:pt x="4255190" y="1141489"/>
                  <a:pt x="4251609" y="1141489"/>
                </a:cubicBezTo>
                <a:cubicBezTo>
                  <a:pt x="4248093" y="1141489"/>
                  <a:pt x="4244821" y="1140821"/>
                  <a:pt x="4241794" y="1139486"/>
                </a:cubicBezTo>
                <a:cubicBezTo>
                  <a:pt x="4238766" y="1138152"/>
                  <a:pt x="4236113" y="1136328"/>
                  <a:pt x="4233834" y="1134017"/>
                </a:cubicBezTo>
                <a:cubicBezTo>
                  <a:pt x="4231555" y="1131705"/>
                  <a:pt x="4229764" y="1129003"/>
                  <a:pt x="4228462" y="1125910"/>
                </a:cubicBezTo>
                <a:cubicBezTo>
                  <a:pt x="4227160" y="1122818"/>
                  <a:pt x="4226508" y="1119513"/>
                  <a:pt x="4226508" y="1115997"/>
                </a:cubicBezTo>
                <a:cubicBezTo>
                  <a:pt x="4226508" y="1112546"/>
                  <a:pt x="4227160" y="1109291"/>
                  <a:pt x="4228462" y="1106230"/>
                </a:cubicBezTo>
                <a:cubicBezTo>
                  <a:pt x="4229764" y="1103170"/>
                  <a:pt x="4231538" y="1100484"/>
                  <a:pt x="4233785" y="1098173"/>
                </a:cubicBezTo>
                <a:cubicBezTo>
                  <a:pt x="4236031" y="1095861"/>
                  <a:pt x="4238668" y="1094022"/>
                  <a:pt x="4241696" y="1092654"/>
                </a:cubicBezTo>
                <a:cubicBezTo>
                  <a:pt x="4244724" y="1091287"/>
                  <a:pt x="4247963" y="1090603"/>
                  <a:pt x="4251414" y="1090603"/>
                </a:cubicBezTo>
                <a:close/>
                <a:moveTo>
                  <a:pt x="2256531" y="1085720"/>
                </a:moveTo>
                <a:cubicBezTo>
                  <a:pt x="2270660" y="1096724"/>
                  <a:pt x="2285506" y="1105319"/>
                  <a:pt x="2301068" y="1111504"/>
                </a:cubicBezTo>
                <a:cubicBezTo>
                  <a:pt x="2319690" y="1104602"/>
                  <a:pt x="2336587" y="1096008"/>
                  <a:pt x="2351758" y="1085720"/>
                </a:cubicBezTo>
                <a:close/>
                <a:moveTo>
                  <a:pt x="2525510" y="1074293"/>
                </a:moveTo>
                <a:cubicBezTo>
                  <a:pt x="2547778" y="1095129"/>
                  <a:pt x="2567475" y="1114141"/>
                  <a:pt x="2584599" y="1131331"/>
                </a:cubicBezTo>
                <a:lnTo>
                  <a:pt x="2575907" y="1139535"/>
                </a:lnTo>
                <a:cubicBezTo>
                  <a:pt x="2561517" y="1124234"/>
                  <a:pt x="2541918" y="1104765"/>
                  <a:pt x="2517110" y="1081130"/>
                </a:cubicBezTo>
                <a:close/>
                <a:moveTo>
                  <a:pt x="2463490" y="1074097"/>
                </a:moveTo>
                <a:lnTo>
                  <a:pt x="2473160" y="1080739"/>
                </a:lnTo>
                <a:cubicBezTo>
                  <a:pt x="2455970" y="1102031"/>
                  <a:pt x="2436306" y="1121955"/>
                  <a:pt x="2414168" y="1140512"/>
                </a:cubicBezTo>
                <a:cubicBezTo>
                  <a:pt x="2411759" y="1137777"/>
                  <a:pt x="2408894" y="1134912"/>
                  <a:pt x="2405573" y="1131917"/>
                </a:cubicBezTo>
                <a:cubicBezTo>
                  <a:pt x="2426018" y="1116485"/>
                  <a:pt x="2445324" y="1097212"/>
                  <a:pt x="2463490" y="1074097"/>
                </a:cubicBezTo>
                <a:close/>
                <a:moveTo>
                  <a:pt x="99621" y="1071753"/>
                </a:moveTo>
                <a:lnTo>
                  <a:pt x="99621" y="1086501"/>
                </a:lnTo>
                <a:lnTo>
                  <a:pt x="155683" y="1086501"/>
                </a:lnTo>
                <a:lnTo>
                  <a:pt x="155683" y="1071753"/>
                </a:lnTo>
                <a:close/>
                <a:moveTo>
                  <a:pt x="33402" y="1071753"/>
                </a:moveTo>
                <a:lnTo>
                  <a:pt x="33402" y="1086501"/>
                </a:lnTo>
                <a:lnTo>
                  <a:pt x="89659" y="1086501"/>
                </a:lnTo>
                <a:lnTo>
                  <a:pt x="89659" y="1071753"/>
                </a:lnTo>
                <a:close/>
                <a:moveTo>
                  <a:pt x="926189" y="1065698"/>
                </a:moveTo>
                <a:lnTo>
                  <a:pt x="936542" y="1065698"/>
                </a:lnTo>
                <a:lnTo>
                  <a:pt x="936542" y="1112383"/>
                </a:lnTo>
                <a:cubicBezTo>
                  <a:pt x="936477" y="1117853"/>
                  <a:pt x="937486" y="1121564"/>
                  <a:pt x="939569" y="1123518"/>
                </a:cubicBezTo>
                <a:cubicBezTo>
                  <a:pt x="941523" y="1125601"/>
                  <a:pt x="945234" y="1126610"/>
                  <a:pt x="950704" y="1126545"/>
                </a:cubicBezTo>
                <a:lnTo>
                  <a:pt x="960568" y="1126545"/>
                </a:lnTo>
                <a:cubicBezTo>
                  <a:pt x="970205" y="1126806"/>
                  <a:pt x="975674" y="1122736"/>
                  <a:pt x="976976" y="1114337"/>
                </a:cubicBezTo>
                <a:cubicBezTo>
                  <a:pt x="977888" y="1108412"/>
                  <a:pt x="978669" y="1100468"/>
                  <a:pt x="979321" y="1090506"/>
                </a:cubicBezTo>
                <a:cubicBezTo>
                  <a:pt x="983227" y="1092003"/>
                  <a:pt x="986646" y="1093208"/>
                  <a:pt x="989576" y="1094119"/>
                </a:cubicBezTo>
                <a:cubicBezTo>
                  <a:pt x="989120" y="1102519"/>
                  <a:pt x="988371" y="1109942"/>
                  <a:pt x="987329" y="1116388"/>
                </a:cubicBezTo>
                <a:cubicBezTo>
                  <a:pt x="985832" y="1129866"/>
                  <a:pt x="976586" y="1136377"/>
                  <a:pt x="959592" y="1135922"/>
                </a:cubicBezTo>
                <a:lnTo>
                  <a:pt x="947969" y="1135922"/>
                </a:lnTo>
                <a:cubicBezTo>
                  <a:pt x="933123" y="1136312"/>
                  <a:pt x="925863" y="1128596"/>
                  <a:pt x="926189" y="1112774"/>
                </a:cubicBezTo>
                <a:close/>
                <a:moveTo>
                  <a:pt x="2262098" y="1061303"/>
                </a:moveTo>
                <a:lnTo>
                  <a:pt x="2272939" y="1063940"/>
                </a:lnTo>
                <a:cubicBezTo>
                  <a:pt x="2268967" y="1068758"/>
                  <a:pt x="2265223" y="1073023"/>
                  <a:pt x="2261707" y="1076734"/>
                </a:cubicBezTo>
                <a:lnTo>
                  <a:pt x="2366896" y="1076734"/>
                </a:lnTo>
                <a:lnTo>
                  <a:pt x="2366896" y="1086697"/>
                </a:lnTo>
                <a:cubicBezTo>
                  <a:pt x="2352246" y="1098156"/>
                  <a:pt x="2334926" y="1108053"/>
                  <a:pt x="2314937" y="1116388"/>
                </a:cubicBezTo>
                <a:cubicBezTo>
                  <a:pt x="2334015" y="1122313"/>
                  <a:pt x="2358399" y="1127099"/>
                  <a:pt x="2388090" y="1130745"/>
                </a:cubicBezTo>
                <a:cubicBezTo>
                  <a:pt x="2385877" y="1134587"/>
                  <a:pt x="2384151" y="1137907"/>
                  <a:pt x="2382914" y="1140707"/>
                </a:cubicBezTo>
                <a:cubicBezTo>
                  <a:pt x="2349381" y="1135629"/>
                  <a:pt x="2322262" y="1129182"/>
                  <a:pt x="2301556" y="1121369"/>
                </a:cubicBezTo>
                <a:cubicBezTo>
                  <a:pt x="2278181" y="1130094"/>
                  <a:pt x="2250215" y="1137419"/>
                  <a:pt x="2217659" y="1143344"/>
                </a:cubicBezTo>
                <a:cubicBezTo>
                  <a:pt x="2216161" y="1139828"/>
                  <a:pt x="2214371" y="1136573"/>
                  <a:pt x="2212287" y="1133577"/>
                </a:cubicBezTo>
                <a:cubicBezTo>
                  <a:pt x="2239830" y="1129345"/>
                  <a:pt x="2265093" y="1123518"/>
                  <a:pt x="2288078" y="1116095"/>
                </a:cubicBezTo>
                <a:cubicBezTo>
                  <a:pt x="2273167" y="1109258"/>
                  <a:pt x="2259656" y="1100663"/>
                  <a:pt x="2247545" y="1090310"/>
                </a:cubicBezTo>
                <a:cubicBezTo>
                  <a:pt x="2236021" y="1100273"/>
                  <a:pt x="2222738" y="1109421"/>
                  <a:pt x="2207697" y="1117755"/>
                </a:cubicBezTo>
                <a:cubicBezTo>
                  <a:pt x="2205743" y="1114760"/>
                  <a:pt x="2203530" y="1111960"/>
                  <a:pt x="2201055" y="1109356"/>
                </a:cubicBezTo>
                <a:cubicBezTo>
                  <a:pt x="2226059" y="1096789"/>
                  <a:pt x="2246406" y="1080771"/>
                  <a:pt x="2262098" y="1061303"/>
                </a:cubicBezTo>
                <a:close/>
                <a:moveTo>
                  <a:pt x="3844527" y="1060131"/>
                </a:moveTo>
                <a:lnTo>
                  <a:pt x="3844527" y="1085329"/>
                </a:lnTo>
                <a:lnTo>
                  <a:pt x="3902737" y="1085329"/>
                </a:lnTo>
                <a:lnTo>
                  <a:pt x="3902737" y="1060131"/>
                </a:lnTo>
                <a:close/>
                <a:moveTo>
                  <a:pt x="2618783" y="1058959"/>
                </a:moveTo>
                <a:lnTo>
                  <a:pt x="2618783" y="1113165"/>
                </a:lnTo>
                <a:lnTo>
                  <a:pt x="2668594" y="1113165"/>
                </a:lnTo>
                <a:lnTo>
                  <a:pt x="2668594" y="1058959"/>
                </a:lnTo>
                <a:close/>
                <a:moveTo>
                  <a:pt x="1289223" y="1057982"/>
                </a:moveTo>
                <a:lnTo>
                  <a:pt x="1299966" y="1057982"/>
                </a:lnTo>
                <a:lnTo>
                  <a:pt x="1299966" y="1083962"/>
                </a:lnTo>
                <a:lnTo>
                  <a:pt x="1386793" y="1083962"/>
                </a:lnTo>
                <a:lnTo>
                  <a:pt x="1386793" y="1093924"/>
                </a:lnTo>
                <a:lnTo>
                  <a:pt x="1299966" y="1093924"/>
                </a:lnTo>
                <a:lnTo>
                  <a:pt x="1299966" y="1142954"/>
                </a:lnTo>
                <a:lnTo>
                  <a:pt x="1289223" y="1142954"/>
                </a:lnTo>
                <a:lnTo>
                  <a:pt x="1289223" y="1093924"/>
                </a:lnTo>
                <a:lnTo>
                  <a:pt x="1202395" y="1093924"/>
                </a:lnTo>
                <a:lnTo>
                  <a:pt x="1202395" y="1083962"/>
                </a:lnTo>
                <a:lnTo>
                  <a:pt x="1289223" y="1083962"/>
                </a:lnTo>
                <a:close/>
                <a:moveTo>
                  <a:pt x="3121190" y="1055540"/>
                </a:moveTo>
                <a:cubicBezTo>
                  <a:pt x="3127896" y="1061075"/>
                  <a:pt x="3134766" y="1067391"/>
                  <a:pt x="3141798" y="1074488"/>
                </a:cubicBezTo>
                <a:lnTo>
                  <a:pt x="3134180" y="1081325"/>
                </a:lnTo>
                <a:cubicBezTo>
                  <a:pt x="3127799" y="1074358"/>
                  <a:pt x="3121157" y="1067879"/>
                  <a:pt x="3114255" y="1061889"/>
                </a:cubicBezTo>
                <a:close/>
                <a:moveTo>
                  <a:pt x="99621" y="1049973"/>
                </a:moveTo>
                <a:lnTo>
                  <a:pt x="99621" y="1064526"/>
                </a:lnTo>
                <a:lnTo>
                  <a:pt x="155683" y="1064526"/>
                </a:lnTo>
                <a:lnTo>
                  <a:pt x="155683" y="1049973"/>
                </a:lnTo>
                <a:close/>
                <a:moveTo>
                  <a:pt x="33402" y="1049973"/>
                </a:moveTo>
                <a:lnTo>
                  <a:pt x="33402" y="1064526"/>
                </a:lnTo>
                <a:lnTo>
                  <a:pt x="89659" y="1064526"/>
                </a:lnTo>
                <a:lnTo>
                  <a:pt x="89659" y="1049973"/>
                </a:lnTo>
                <a:close/>
                <a:moveTo>
                  <a:pt x="2401373" y="1047922"/>
                </a:moveTo>
                <a:lnTo>
                  <a:pt x="2588799" y="1047922"/>
                </a:lnTo>
                <a:lnTo>
                  <a:pt x="2588799" y="1058373"/>
                </a:lnTo>
                <a:lnTo>
                  <a:pt x="2401373" y="1058373"/>
                </a:lnTo>
                <a:close/>
                <a:moveTo>
                  <a:pt x="509536" y="1047336"/>
                </a:moveTo>
                <a:cubicBezTo>
                  <a:pt x="521451" y="1058601"/>
                  <a:pt x="531901" y="1068986"/>
                  <a:pt x="540887" y="1078492"/>
                </a:cubicBezTo>
                <a:lnTo>
                  <a:pt x="531511" y="1086306"/>
                </a:lnTo>
                <a:cubicBezTo>
                  <a:pt x="524283" y="1077581"/>
                  <a:pt x="514158" y="1066707"/>
                  <a:pt x="501136" y="1053685"/>
                </a:cubicBezTo>
                <a:close/>
                <a:moveTo>
                  <a:pt x="23440" y="1042550"/>
                </a:moveTo>
                <a:lnTo>
                  <a:pt x="165645" y="1042550"/>
                </a:lnTo>
                <a:lnTo>
                  <a:pt x="165645" y="1093924"/>
                </a:lnTo>
                <a:lnTo>
                  <a:pt x="99621" y="1093924"/>
                </a:lnTo>
                <a:lnTo>
                  <a:pt x="99621" y="1107305"/>
                </a:lnTo>
                <a:lnTo>
                  <a:pt x="173849" y="1107305"/>
                </a:lnTo>
                <a:lnTo>
                  <a:pt x="173849" y="1114923"/>
                </a:lnTo>
                <a:lnTo>
                  <a:pt x="99621" y="1114923"/>
                </a:lnTo>
                <a:lnTo>
                  <a:pt x="99621" y="1128499"/>
                </a:lnTo>
                <a:lnTo>
                  <a:pt x="188890" y="1128499"/>
                </a:lnTo>
                <a:lnTo>
                  <a:pt x="188890" y="1136312"/>
                </a:lnTo>
                <a:lnTo>
                  <a:pt x="195" y="1136312"/>
                </a:lnTo>
                <a:lnTo>
                  <a:pt x="195" y="1128499"/>
                </a:lnTo>
                <a:lnTo>
                  <a:pt x="89659" y="1128499"/>
                </a:lnTo>
                <a:lnTo>
                  <a:pt x="89659" y="1114923"/>
                </a:lnTo>
                <a:lnTo>
                  <a:pt x="15431" y="1114923"/>
                </a:lnTo>
                <a:lnTo>
                  <a:pt x="15431" y="1107305"/>
                </a:lnTo>
                <a:lnTo>
                  <a:pt x="89659" y="1107305"/>
                </a:lnTo>
                <a:lnTo>
                  <a:pt x="89659" y="1093924"/>
                </a:lnTo>
                <a:lnTo>
                  <a:pt x="23440" y="1093924"/>
                </a:lnTo>
                <a:close/>
                <a:moveTo>
                  <a:pt x="3278780" y="1036300"/>
                </a:moveTo>
                <a:lnTo>
                  <a:pt x="3288938" y="1040304"/>
                </a:lnTo>
                <a:cubicBezTo>
                  <a:pt x="3288547" y="1040825"/>
                  <a:pt x="3287961" y="1041639"/>
                  <a:pt x="3287180" y="1042746"/>
                </a:cubicBezTo>
                <a:cubicBezTo>
                  <a:pt x="3283794" y="1047434"/>
                  <a:pt x="3281124" y="1050950"/>
                  <a:pt x="3279171" y="1053294"/>
                </a:cubicBezTo>
                <a:lnTo>
                  <a:pt x="3367951" y="1053294"/>
                </a:lnTo>
                <a:lnTo>
                  <a:pt x="3367951" y="1063159"/>
                </a:lnTo>
                <a:cubicBezTo>
                  <a:pt x="3341841" y="1105872"/>
                  <a:pt x="3293496" y="1132666"/>
                  <a:pt x="3222914" y="1143540"/>
                </a:cubicBezTo>
                <a:cubicBezTo>
                  <a:pt x="3221481" y="1139893"/>
                  <a:pt x="3219821" y="1136442"/>
                  <a:pt x="3217933" y="1133187"/>
                </a:cubicBezTo>
                <a:cubicBezTo>
                  <a:pt x="3283566" y="1123811"/>
                  <a:pt x="3329438" y="1100338"/>
                  <a:pt x="3355548" y="1062768"/>
                </a:cubicBezTo>
                <a:lnTo>
                  <a:pt x="3270771" y="1062768"/>
                </a:lnTo>
                <a:cubicBezTo>
                  <a:pt x="3268362" y="1065503"/>
                  <a:pt x="3265758" y="1068172"/>
                  <a:pt x="3262958" y="1070777"/>
                </a:cubicBezTo>
                <a:cubicBezTo>
                  <a:pt x="3272008" y="1077093"/>
                  <a:pt x="3282329" y="1084808"/>
                  <a:pt x="3293919" y="1093924"/>
                </a:cubicBezTo>
                <a:lnTo>
                  <a:pt x="3286398" y="1102128"/>
                </a:lnTo>
                <a:cubicBezTo>
                  <a:pt x="3274418" y="1091906"/>
                  <a:pt x="3264195" y="1083636"/>
                  <a:pt x="3255730" y="1077320"/>
                </a:cubicBezTo>
                <a:cubicBezTo>
                  <a:pt x="3248894" y="1083506"/>
                  <a:pt x="3240234" y="1090245"/>
                  <a:pt x="3229751" y="1097538"/>
                </a:cubicBezTo>
                <a:cubicBezTo>
                  <a:pt x="3226690" y="1093761"/>
                  <a:pt x="3224151" y="1090896"/>
                  <a:pt x="3222132" y="1088943"/>
                </a:cubicBezTo>
                <a:cubicBezTo>
                  <a:pt x="3246550" y="1073772"/>
                  <a:pt x="3265432" y="1056224"/>
                  <a:pt x="3278780" y="1036300"/>
                </a:cubicBezTo>
                <a:close/>
                <a:moveTo>
                  <a:pt x="629863" y="1035323"/>
                </a:moveTo>
                <a:cubicBezTo>
                  <a:pt x="643536" y="1041769"/>
                  <a:pt x="656364" y="1048248"/>
                  <a:pt x="668344" y="1054759"/>
                </a:cubicBezTo>
                <a:lnTo>
                  <a:pt x="661898" y="1064135"/>
                </a:lnTo>
                <a:cubicBezTo>
                  <a:pt x="649527" y="1056712"/>
                  <a:pt x="636993" y="1049973"/>
                  <a:pt x="624296" y="1043918"/>
                </a:cubicBezTo>
                <a:close/>
                <a:moveTo>
                  <a:pt x="2712740" y="1032686"/>
                </a:moveTo>
                <a:cubicBezTo>
                  <a:pt x="2721791" y="1043820"/>
                  <a:pt x="2732339" y="1057494"/>
                  <a:pt x="2744385" y="1073707"/>
                </a:cubicBezTo>
                <a:lnTo>
                  <a:pt x="2735595" y="1080348"/>
                </a:lnTo>
                <a:cubicBezTo>
                  <a:pt x="2724851" y="1064917"/>
                  <a:pt x="2714563" y="1050917"/>
                  <a:pt x="2704731" y="1038351"/>
                </a:cubicBezTo>
                <a:close/>
                <a:moveTo>
                  <a:pt x="3531155" y="1031709"/>
                </a:moveTo>
                <a:cubicBezTo>
                  <a:pt x="3551080" y="1044081"/>
                  <a:pt x="3573218" y="1058438"/>
                  <a:pt x="3597570" y="1074781"/>
                </a:cubicBezTo>
                <a:lnTo>
                  <a:pt x="3590440" y="1083767"/>
                </a:lnTo>
                <a:cubicBezTo>
                  <a:pt x="3567065" y="1067423"/>
                  <a:pt x="3545057" y="1052806"/>
                  <a:pt x="3524416" y="1039913"/>
                </a:cubicBezTo>
                <a:close/>
                <a:moveTo>
                  <a:pt x="2239732" y="1031514"/>
                </a:moveTo>
                <a:lnTo>
                  <a:pt x="2239732" y="1049485"/>
                </a:lnTo>
                <a:lnTo>
                  <a:pt x="2356739" y="1049485"/>
                </a:lnTo>
                <a:lnTo>
                  <a:pt x="2356739" y="1031514"/>
                </a:lnTo>
                <a:close/>
                <a:moveTo>
                  <a:pt x="3844527" y="1025947"/>
                </a:moveTo>
                <a:lnTo>
                  <a:pt x="3844527" y="1050950"/>
                </a:lnTo>
                <a:lnTo>
                  <a:pt x="3902737" y="1050950"/>
                </a:lnTo>
                <a:lnTo>
                  <a:pt x="3902737" y="1025947"/>
                </a:lnTo>
                <a:close/>
                <a:moveTo>
                  <a:pt x="4020330" y="1023896"/>
                </a:moveTo>
                <a:lnTo>
                  <a:pt x="4054221" y="1023896"/>
                </a:lnTo>
                <a:lnTo>
                  <a:pt x="4054221" y="1103105"/>
                </a:lnTo>
                <a:cubicBezTo>
                  <a:pt x="4061253" y="1117560"/>
                  <a:pt x="4075318" y="1124625"/>
                  <a:pt x="4096414" y="1124299"/>
                </a:cubicBezTo>
                <a:cubicBezTo>
                  <a:pt x="4110023" y="1124625"/>
                  <a:pt x="4127798" y="1124755"/>
                  <a:pt x="4149741" y="1124690"/>
                </a:cubicBezTo>
                <a:cubicBezTo>
                  <a:pt x="4171488" y="1124559"/>
                  <a:pt x="4190990" y="1124234"/>
                  <a:pt x="4208244" y="1123713"/>
                </a:cubicBezTo>
                <a:cubicBezTo>
                  <a:pt x="4207072" y="1126773"/>
                  <a:pt x="4205868" y="1130713"/>
                  <a:pt x="4204631" y="1135531"/>
                </a:cubicBezTo>
                <a:cubicBezTo>
                  <a:pt x="4152020" y="1135466"/>
                  <a:pt x="4115394" y="1135075"/>
                  <a:pt x="4094754" y="1134359"/>
                </a:cubicBezTo>
                <a:cubicBezTo>
                  <a:pt x="4071704" y="1134424"/>
                  <a:pt x="4056110" y="1126676"/>
                  <a:pt x="4047970" y="1111114"/>
                </a:cubicBezTo>
                <a:cubicBezTo>
                  <a:pt x="4041394" y="1118471"/>
                  <a:pt x="4034004" y="1128010"/>
                  <a:pt x="4025800" y="1139731"/>
                </a:cubicBezTo>
                <a:lnTo>
                  <a:pt x="4019354" y="1131136"/>
                </a:lnTo>
                <a:cubicBezTo>
                  <a:pt x="4028665" y="1119025"/>
                  <a:pt x="4036804" y="1109486"/>
                  <a:pt x="4043771" y="1102519"/>
                </a:cubicBezTo>
                <a:lnTo>
                  <a:pt x="4043771" y="1034346"/>
                </a:lnTo>
                <a:lnTo>
                  <a:pt x="4020330" y="1034346"/>
                </a:lnTo>
                <a:close/>
                <a:moveTo>
                  <a:pt x="1464" y="1022724"/>
                </a:moveTo>
                <a:lnTo>
                  <a:pt x="188011" y="1022724"/>
                </a:lnTo>
                <a:lnTo>
                  <a:pt x="188011" y="1030342"/>
                </a:lnTo>
                <a:lnTo>
                  <a:pt x="1464" y="1030342"/>
                </a:lnTo>
                <a:close/>
                <a:moveTo>
                  <a:pt x="1430158" y="1021161"/>
                </a:moveTo>
                <a:lnTo>
                  <a:pt x="1430158" y="1060521"/>
                </a:lnTo>
                <a:lnTo>
                  <a:pt x="1506242" y="1060521"/>
                </a:lnTo>
                <a:cubicBezTo>
                  <a:pt x="1503768" y="1048606"/>
                  <a:pt x="1501814" y="1035486"/>
                  <a:pt x="1500382" y="1021161"/>
                </a:cubicBezTo>
                <a:close/>
                <a:moveTo>
                  <a:pt x="3941609" y="1019891"/>
                </a:moveTo>
                <a:lnTo>
                  <a:pt x="3951767" y="1019891"/>
                </a:lnTo>
                <a:lnTo>
                  <a:pt x="3951767" y="1103691"/>
                </a:lnTo>
                <a:lnTo>
                  <a:pt x="3941609" y="1103691"/>
                </a:lnTo>
                <a:close/>
                <a:moveTo>
                  <a:pt x="3497948" y="1019501"/>
                </a:moveTo>
                <a:lnTo>
                  <a:pt x="3509180" y="1019501"/>
                </a:lnTo>
                <a:lnTo>
                  <a:pt x="3509180" y="1142954"/>
                </a:lnTo>
                <a:lnTo>
                  <a:pt x="3497948" y="1142954"/>
                </a:lnTo>
                <a:close/>
                <a:moveTo>
                  <a:pt x="3834174" y="1016766"/>
                </a:moveTo>
                <a:lnTo>
                  <a:pt x="3913188" y="1016766"/>
                </a:lnTo>
                <a:lnTo>
                  <a:pt x="3913188" y="1119904"/>
                </a:lnTo>
                <a:cubicBezTo>
                  <a:pt x="3913839" y="1132340"/>
                  <a:pt x="3907035" y="1138559"/>
                  <a:pt x="3892775" y="1138559"/>
                </a:cubicBezTo>
                <a:cubicBezTo>
                  <a:pt x="3890496" y="1138624"/>
                  <a:pt x="3887566" y="1138689"/>
                  <a:pt x="3883985" y="1138754"/>
                </a:cubicBezTo>
                <a:cubicBezTo>
                  <a:pt x="3880729" y="1138754"/>
                  <a:pt x="3876269" y="1138754"/>
                  <a:pt x="3870604" y="1138754"/>
                </a:cubicBezTo>
                <a:cubicBezTo>
                  <a:pt x="3869954" y="1133805"/>
                  <a:pt x="3869335" y="1130387"/>
                  <a:pt x="3868749" y="1128499"/>
                </a:cubicBezTo>
                <a:cubicBezTo>
                  <a:pt x="3874935" y="1128759"/>
                  <a:pt x="3882553" y="1128922"/>
                  <a:pt x="3891603" y="1128987"/>
                </a:cubicBezTo>
                <a:cubicBezTo>
                  <a:pt x="3895901" y="1129052"/>
                  <a:pt x="3898831" y="1128271"/>
                  <a:pt x="3900393" y="1126643"/>
                </a:cubicBezTo>
                <a:cubicBezTo>
                  <a:pt x="3902021" y="1125145"/>
                  <a:pt x="3902803" y="1122313"/>
                  <a:pt x="3902737" y="1118146"/>
                </a:cubicBezTo>
                <a:lnTo>
                  <a:pt x="3902737" y="1094510"/>
                </a:lnTo>
                <a:lnTo>
                  <a:pt x="3844527" y="1094510"/>
                </a:lnTo>
                <a:lnTo>
                  <a:pt x="3844527" y="1142954"/>
                </a:lnTo>
                <a:lnTo>
                  <a:pt x="3834174" y="1142954"/>
                </a:lnTo>
                <a:close/>
                <a:moveTo>
                  <a:pt x="3983412" y="1010515"/>
                </a:moveTo>
                <a:lnTo>
                  <a:pt x="3993764" y="1010515"/>
                </a:lnTo>
                <a:lnTo>
                  <a:pt x="3993764" y="1114532"/>
                </a:lnTo>
                <a:cubicBezTo>
                  <a:pt x="3994481" y="1130420"/>
                  <a:pt x="3987025" y="1138363"/>
                  <a:pt x="3971398" y="1138363"/>
                </a:cubicBezTo>
                <a:cubicBezTo>
                  <a:pt x="3968533" y="1138493"/>
                  <a:pt x="3965213" y="1138591"/>
                  <a:pt x="3961436" y="1138656"/>
                </a:cubicBezTo>
                <a:cubicBezTo>
                  <a:pt x="3957985" y="1138721"/>
                  <a:pt x="3953492" y="1138754"/>
                  <a:pt x="3947958" y="1138754"/>
                </a:cubicBezTo>
                <a:cubicBezTo>
                  <a:pt x="3947437" y="1134912"/>
                  <a:pt x="3946786" y="1131168"/>
                  <a:pt x="3946005" y="1127522"/>
                </a:cubicBezTo>
                <a:cubicBezTo>
                  <a:pt x="3951474" y="1127913"/>
                  <a:pt x="3958604" y="1128108"/>
                  <a:pt x="3967394" y="1128108"/>
                </a:cubicBezTo>
                <a:cubicBezTo>
                  <a:pt x="3973580" y="1128173"/>
                  <a:pt x="3977780" y="1127066"/>
                  <a:pt x="3979993" y="1124787"/>
                </a:cubicBezTo>
                <a:cubicBezTo>
                  <a:pt x="3982337" y="1122573"/>
                  <a:pt x="3983477" y="1118439"/>
                  <a:pt x="3983412" y="1112383"/>
                </a:cubicBezTo>
                <a:close/>
                <a:moveTo>
                  <a:pt x="2900361" y="1006706"/>
                </a:moveTo>
                <a:lnTo>
                  <a:pt x="2900361" y="1060521"/>
                </a:lnTo>
                <a:lnTo>
                  <a:pt x="2965995" y="1060521"/>
                </a:lnTo>
                <a:lnTo>
                  <a:pt x="2965995" y="1006706"/>
                </a:lnTo>
                <a:close/>
                <a:moveTo>
                  <a:pt x="2823985" y="1006706"/>
                </a:moveTo>
                <a:lnTo>
                  <a:pt x="2823985" y="1060521"/>
                </a:lnTo>
                <a:lnTo>
                  <a:pt x="2889423" y="1060521"/>
                </a:lnTo>
                <a:lnTo>
                  <a:pt x="2889423" y="1006706"/>
                </a:lnTo>
                <a:close/>
                <a:moveTo>
                  <a:pt x="1100137" y="1006706"/>
                </a:moveTo>
                <a:lnTo>
                  <a:pt x="1100137" y="1060521"/>
                </a:lnTo>
                <a:lnTo>
                  <a:pt x="1165770" y="1060521"/>
                </a:lnTo>
                <a:lnTo>
                  <a:pt x="1165770" y="1006706"/>
                </a:lnTo>
                <a:close/>
                <a:moveTo>
                  <a:pt x="1023760" y="1006706"/>
                </a:moveTo>
                <a:lnTo>
                  <a:pt x="1023760" y="1060521"/>
                </a:lnTo>
                <a:lnTo>
                  <a:pt x="1089198" y="1060521"/>
                </a:lnTo>
                <a:lnTo>
                  <a:pt x="1089198" y="1006706"/>
                </a:lnTo>
                <a:close/>
                <a:moveTo>
                  <a:pt x="648713" y="1006315"/>
                </a:moveTo>
                <a:cubicBezTo>
                  <a:pt x="663103" y="1013738"/>
                  <a:pt x="675572" y="1020477"/>
                  <a:pt x="686120" y="1026533"/>
                </a:cubicBezTo>
                <a:lnTo>
                  <a:pt x="679869" y="1035714"/>
                </a:lnTo>
                <a:cubicBezTo>
                  <a:pt x="667433" y="1028030"/>
                  <a:pt x="655127" y="1020966"/>
                  <a:pt x="642951" y="1014520"/>
                </a:cubicBezTo>
                <a:close/>
                <a:moveTo>
                  <a:pt x="2239732" y="1005339"/>
                </a:moveTo>
                <a:lnTo>
                  <a:pt x="2239732" y="1022724"/>
                </a:lnTo>
                <a:lnTo>
                  <a:pt x="2356739" y="1022724"/>
                </a:lnTo>
                <a:lnTo>
                  <a:pt x="2356739" y="1005339"/>
                </a:lnTo>
                <a:close/>
                <a:moveTo>
                  <a:pt x="707314" y="1004167"/>
                </a:moveTo>
                <a:lnTo>
                  <a:pt x="718546" y="1004167"/>
                </a:lnTo>
                <a:cubicBezTo>
                  <a:pt x="718546" y="1034835"/>
                  <a:pt x="716071" y="1058503"/>
                  <a:pt x="711123" y="1075172"/>
                </a:cubicBezTo>
                <a:lnTo>
                  <a:pt x="787109" y="1075172"/>
                </a:lnTo>
                <a:lnTo>
                  <a:pt x="787109" y="1085329"/>
                </a:lnTo>
                <a:lnTo>
                  <a:pt x="707314" y="1085329"/>
                </a:lnTo>
                <a:cubicBezTo>
                  <a:pt x="706012" y="1088064"/>
                  <a:pt x="704482" y="1090734"/>
                  <a:pt x="702724" y="1093338"/>
                </a:cubicBezTo>
                <a:cubicBezTo>
                  <a:pt x="734759" y="1107272"/>
                  <a:pt x="761813" y="1119481"/>
                  <a:pt x="783886" y="1129964"/>
                </a:cubicBezTo>
                <a:lnTo>
                  <a:pt x="777538" y="1139926"/>
                </a:lnTo>
                <a:cubicBezTo>
                  <a:pt x="750321" y="1126317"/>
                  <a:pt x="723299" y="1113523"/>
                  <a:pt x="696473" y="1101542"/>
                </a:cubicBezTo>
                <a:cubicBezTo>
                  <a:pt x="681302" y="1118927"/>
                  <a:pt x="651838" y="1132731"/>
                  <a:pt x="608083" y="1142954"/>
                </a:cubicBezTo>
                <a:cubicBezTo>
                  <a:pt x="606390" y="1139698"/>
                  <a:pt x="604274" y="1136149"/>
                  <a:pt x="601735" y="1132308"/>
                </a:cubicBezTo>
                <a:cubicBezTo>
                  <a:pt x="653173" y="1121629"/>
                  <a:pt x="684167" y="1105970"/>
                  <a:pt x="694715" y="1085329"/>
                </a:cubicBezTo>
                <a:lnTo>
                  <a:pt x="603493" y="1085329"/>
                </a:lnTo>
                <a:lnTo>
                  <a:pt x="603493" y="1075172"/>
                </a:lnTo>
                <a:lnTo>
                  <a:pt x="699305" y="1075172"/>
                </a:lnTo>
                <a:cubicBezTo>
                  <a:pt x="704840" y="1061238"/>
                  <a:pt x="707509" y="1037569"/>
                  <a:pt x="707314" y="1004167"/>
                </a:cubicBezTo>
                <a:close/>
                <a:moveTo>
                  <a:pt x="1708416" y="1000748"/>
                </a:moveTo>
                <a:lnTo>
                  <a:pt x="1717889" y="1003971"/>
                </a:lnTo>
                <a:cubicBezTo>
                  <a:pt x="1716522" y="1007032"/>
                  <a:pt x="1714471" y="1011459"/>
                  <a:pt x="1711736" y="1017254"/>
                </a:cubicBezTo>
                <a:cubicBezTo>
                  <a:pt x="1711020" y="1018947"/>
                  <a:pt x="1710467" y="1020184"/>
                  <a:pt x="1710076" y="1020966"/>
                </a:cubicBezTo>
                <a:lnTo>
                  <a:pt x="1779616" y="1020966"/>
                </a:lnTo>
                <a:lnTo>
                  <a:pt x="1779616" y="1030147"/>
                </a:lnTo>
                <a:lnTo>
                  <a:pt x="1740256" y="1030147"/>
                </a:lnTo>
                <a:cubicBezTo>
                  <a:pt x="1740256" y="1045448"/>
                  <a:pt x="1739735" y="1057526"/>
                  <a:pt x="1738693" y="1066382"/>
                </a:cubicBezTo>
                <a:lnTo>
                  <a:pt x="1786844" y="1066382"/>
                </a:lnTo>
                <a:lnTo>
                  <a:pt x="1786844" y="1075758"/>
                </a:lnTo>
                <a:lnTo>
                  <a:pt x="1739474" y="1075758"/>
                </a:lnTo>
                <a:cubicBezTo>
                  <a:pt x="1749632" y="1101021"/>
                  <a:pt x="1766105" y="1119741"/>
                  <a:pt x="1788894" y="1131917"/>
                </a:cubicBezTo>
                <a:cubicBezTo>
                  <a:pt x="1786225" y="1134977"/>
                  <a:pt x="1783816" y="1137973"/>
                  <a:pt x="1781667" y="1140903"/>
                </a:cubicBezTo>
                <a:cubicBezTo>
                  <a:pt x="1757836" y="1125471"/>
                  <a:pt x="1741883" y="1106295"/>
                  <a:pt x="1733809" y="1083376"/>
                </a:cubicBezTo>
                <a:cubicBezTo>
                  <a:pt x="1727363" y="1106621"/>
                  <a:pt x="1709783" y="1126415"/>
                  <a:pt x="1681068" y="1142758"/>
                </a:cubicBezTo>
                <a:cubicBezTo>
                  <a:pt x="1678529" y="1138982"/>
                  <a:pt x="1676185" y="1135987"/>
                  <a:pt x="1674036" y="1133773"/>
                </a:cubicBezTo>
                <a:cubicBezTo>
                  <a:pt x="1703272" y="1119057"/>
                  <a:pt x="1720689" y="1099719"/>
                  <a:pt x="1726289" y="1075758"/>
                </a:cubicBezTo>
                <a:lnTo>
                  <a:pt x="1678431" y="1075758"/>
                </a:lnTo>
                <a:lnTo>
                  <a:pt x="1678431" y="1066382"/>
                </a:lnTo>
                <a:lnTo>
                  <a:pt x="1728242" y="1066382"/>
                </a:lnTo>
                <a:cubicBezTo>
                  <a:pt x="1729349" y="1059154"/>
                  <a:pt x="1729870" y="1047076"/>
                  <a:pt x="1729805" y="1030147"/>
                </a:cubicBezTo>
                <a:lnTo>
                  <a:pt x="1705486" y="1030147"/>
                </a:lnTo>
                <a:cubicBezTo>
                  <a:pt x="1701318" y="1038155"/>
                  <a:pt x="1696826" y="1045806"/>
                  <a:pt x="1692007" y="1053099"/>
                </a:cubicBezTo>
                <a:cubicBezTo>
                  <a:pt x="1689533" y="1051080"/>
                  <a:pt x="1686798" y="1049224"/>
                  <a:pt x="1683803" y="1047532"/>
                </a:cubicBezTo>
                <a:cubicBezTo>
                  <a:pt x="1693375" y="1033923"/>
                  <a:pt x="1701579" y="1018329"/>
                  <a:pt x="1708416" y="1000748"/>
                </a:cubicBezTo>
                <a:close/>
                <a:moveTo>
                  <a:pt x="4115557" y="999479"/>
                </a:moveTo>
                <a:lnTo>
                  <a:pt x="4115557" y="1032491"/>
                </a:lnTo>
                <a:cubicBezTo>
                  <a:pt x="4115557" y="1035942"/>
                  <a:pt x="4115557" y="1038546"/>
                  <a:pt x="4115557" y="1040304"/>
                </a:cubicBezTo>
                <a:cubicBezTo>
                  <a:pt x="4115492" y="1042257"/>
                  <a:pt x="4115427" y="1044015"/>
                  <a:pt x="4115362" y="1045578"/>
                </a:cubicBezTo>
                <a:lnTo>
                  <a:pt x="4159215" y="1045578"/>
                </a:lnTo>
                <a:lnTo>
                  <a:pt x="4159215" y="999479"/>
                </a:lnTo>
                <a:close/>
                <a:moveTo>
                  <a:pt x="3038855" y="997525"/>
                </a:moveTo>
                <a:lnTo>
                  <a:pt x="3150979" y="997525"/>
                </a:lnTo>
                <a:lnTo>
                  <a:pt x="3150979" y="1006706"/>
                </a:lnTo>
                <a:lnTo>
                  <a:pt x="3099800" y="1006706"/>
                </a:lnTo>
                <a:lnTo>
                  <a:pt x="3099800" y="1037179"/>
                </a:lnTo>
                <a:lnTo>
                  <a:pt x="3146779" y="1037179"/>
                </a:lnTo>
                <a:lnTo>
                  <a:pt x="3146779" y="1046360"/>
                </a:lnTo>
                <a:lnTo>
                  <a:pt x="3099800" y="1046360"/>
                </a:lnTo>
                <a:lnTo>
                  <a:pt x="3099800" y="1089138"/>
                </a:lnTo>
                <a:lnTo>
                  <a:pt x="3154397" y="1089138"/>
                </a:lnTo>
                <a:lnTo>
                  <a:pt x="3154397" y="1098319"/>
                </a:lnTo>
                <a:lnTo>
                  <a:pt x="3035632" y="1098319"/>
                </a:lnTo>
                <a:lnTo>
                  <a:pt x="3035632" y="1089138"/>
                </a:lnTo>
                <a:lnTo>
                  <a:pt x="3089643" y="1089138"/>
                </a:lnTo>
                <a:lnTo>
                  <a:pt x="3089643" y="1046360"/>
                </a:lnTo>
                <a:lnTo>
                  <a:pt x="3042762" y="1046360"/>
                </a:lnTo>
                <a:lnTo>
                  <a:pt x="3042762" y="1037179"/>
                </a:lnTo>
                <a:lnTo>
                  <a:pt x="3089643" y="1037179"/>
                </a:lnTo>
                <a:lnTo>
                  <a:pt x="3089643" y="1006706"/>
                </a:lnTo>
                <a:lnTo>
                  <a:pt x="3038855" y="1006706"/>
                </a:lnTo>
                <a:close/>
                <a:moveTo>
                  <a:pt x="2618783" y="996549"/>
                </a:moveTo>
                <a:lnTo>
                  <a:pt x="2618783" y="1049485"/>
                </a:lnTo>
                <a:lnTo>
                  <a:pt x="2668594" y="1049485"/>
                </a:lnTo>
                <a:lnTo>
                  <a:pt x="2668594" y="996549"/>
                </a:lnTo>
                <a:close/>
                <a:moveTo>
                  <a:pt x="2229477" y="996353"/>
                </a:moveTo>
                <a:lnTo>
                  <a:pt x="2366896" y="996353"/>
                </a:lnTo>
                <a:lnTo>
                  <a:pt x="2366896" y="1058568"/>
                </a:lnTo>
                <a:lnTo>
                  <a:pt x="2229477" y="1058568"/>
                </a:lnTo>
                <a:close/>
                <a:moveTo>
                  <a:pt x="920134" y="991763"/>
                </a:moveTo>
                <a:lnTo>
                  <a:pt x="930584" y="991763"/>
                </a:lnTo>
                <a:cubicBezTo>
                  <a:pt x="930519" y="1006934"/>
                  <a:pt x="930291" y="1018133"/>
                  <a:pt x="929901" y="1025361"/>
                </a:cubicBezTo>
                <a:cubicBezTo>
                  <a:pt x="928533" y="1057982"/>
                  <a:pt x="923226" y="1081488"/>
                  <a:pt x="913981" y="1095877"/>
                </a:cubicBezTo>
                <a:cubicBezTo>
                  <a:pt x="905516" y="1110983"/>
                  <a:pt x="887512" y="1126480"/>
                  <a:pt x="859970" y="1142368"/>
                </a:cubicBezTo>
                <a:cubicBezTo>
                  <a:pt x="856649" y="1138786"/>
                  <a:pt x="853914" y="1135987"/>
                  <a:pt x="851766" y="1133968"/>
                </a:cubicBezTo>
                <a:cubicBezTo>
                  <a:pt x="896954" y="1113197"/>
                  <a:pt x="919548" y="1080543"/>
                  <a:pt x="919548" y="1036007"/>
                </a:cubicBezTo>
                <a:cubicBezTo>
                  <a:pt x="919548" y="1034053"/>
                  <a:pt x="919482" y="1031774"/>
                  <a:pt x="919352" y="1029170"/>
                </a:cubicBezTo>
                <a:cubicBezTo>
                  <a:pt x="919873" y="1017189"/>
                  <a:pt x="920134" y="1004720"/>
                  <a:pt x="920134" y="991763"/>
                </a:cubicBezTo>
                <a:close/>
                <a:moveTo>
                  <a:pt x="32230" y="990493"/>
                </a:moveTo>
                <a:lnTo>
                  <a:pt x="32230" y="1003288"/>
                </a:lnTo>
                <a:lnTo>
                  <a:pt x="156855" y="1003288"/>
                </a:lnTo>
                <a:lnTo>
                  <a:pt x="156855" y="990493"/>
                </a:lnTo>
                <a:close/>
                <a:moveTo>
                  <a:pt x="1604789" y="987563"/>
                </a:moveTo>
                <a:lnTo>
                  <a:pt x="1674036" y="987563"/>
                </a:lnTo>
                <a:lnTo>
                  <a:pt x="1674036" y="996939"/>
                </a:lnTo>
                <a:lnTo>
                  <a:pt x="1631648" y="996939"/>
                </a:lnTo>
                <a:cubicBezTo>
                  <a:pt x="1631648" y="1004167"/>
                  <a:pt x="1631518" y="1015171"/>
                  <a:pt x="1631258" y="1029951"/>
                </a:cubicBezTo>
                <a:lnTo>
                  <a:pt x="1668274" y="1029951"/>
                </a:lnTo>
                <a:cubicBezTo>
                  <a:pt x="1667818" y="1055280"/>
                  <a:pt x="1666939" y="1083148"/>
                  <a:pt x="1665637" y="1113555"/>
                </a:cubicBezTo>
                <a:cubicBezTo>
                  <a:pt x="1665181" y="1128206"/>
                  <a:pt x="1657986" y="1135661"/>
                  <a:pt x="1644052" y="1135922"/>
                </a:cubicBezTo>
                <a:cubicBezTo>
                  <a:pt x="1641903" y="1135987"/>
                  <a:pt x="1639820" y="1136052"/>
                  <a:pt x="1637801" y="1136117"/>
                </a:cubicBezTo>
                <a:cubicBezTo>
                  <a:pt x="1636825" y="1136117"/>
                  <a:pt x="1635750" y="1136117"/>
                  <a:pt x="1634578" y="1136117"/>
                </a:cubicBezTo>
                <a:cubicBezTo>
                  <a:pt x="1633602" y="1136117"/>
                  <a:pt x="1631941" y="1136117"/>
                  <a:pt x="1629597" y="1136117"/>
                </a:cubicBezTo>
                <a:cubicBezTo>
                  <a:pt x="1629076" y="1132601"/>
                  <a:pt x="1628360" y="1129150"/>
                  <a:pt x="1627448" y="1125764"/>
                </a:cubicBezTo>
                <a:cubicBezTo>
                  <a:pt x="1633309" y="1126024"/>
                  <a:pt x="1638160" y="1126155"/>
                  <a:pt x="1642001" y="1126155"/>
                </a:cubicBezTo>
                <a:cubicBezTo>
                  <a:pt x="1651052" y="1126676"/>
                  <a:pt x="1655675" y="1122020"/>
                  <a:pt x="1655870" y="1112188"/>
                </a:cubicBezTo>
                <a:cubicBezTo>
                  <a:pt x="1657107" y="1088031"/>
                  <a:pt x="1657823" y="1063679"/>
                  <a:pt x="1658019" y="1039132"/>
                </a:cubicBezTo>
                <a:lnTo>
                  <a:pt x="1630867" y="1039132"/>
                </a:lnTo>
                <a:cubicBezTo>
                  <a:pt x="1630867" y="1043885"/>
                  <a:pt x="1630737" y="1048476"/>
                  <a:pt x="1630476" y="1052903"/>
                </a:cubicBezTo>
                <a:cubicBezTo>
                  <a:pt x="1629499" y="1090278"/>
                  <a:pt x="1621621" y="1119350"/>
                  <a:pt x="1606840" y="1140121"/>
                </a:cubicBezTo>
                <a:cubicBezTo>
                  <a:pt x="1603650" y="1137321"/>
                  <a:pt x="1600850" y="1135075"/>
                  <a:pt x="1598441" y="1133382"/>
                </a:cubicBezTo>
                <a:cubicBezTo>
                  <a:pt x="1612635" y="1113653"/>
                  <a:pt x="1620091" y="1086631"/>
                  <a:pt x="1620807" y="1052317"/>
                </a:cubicBezTo>
                <a:cubicBezTo>
                  <a:pt x="1621328" y="1038448"/>
                  <a:pt x="1621588" y="1019989"/>
                  <a:pt x="1621588" y="996939"/>
                </a:cubicBezTo>
                <a:lnTo>
                  <a:pt x="1604789" y="996939"/>
                </a:lnTo>
                <a:close/>
                <a:moveTo>
                  <a:pt x="3022252" y="974085"/>
                </a:moveTo>
                <a:lnTo>
                  <a:pt x="3022252" y="1122541"/>
                </a:lnTo>
                <a:lnTo>
                  <a:pt x="3168071" y="1122541"/>
                </a:lnTo>
                <a:lnTo>
                  <a:pt x="3168071" y="974085"/>
                </a:lnTo>
                <a:close/>
                <a:moveTo>
                  <a:pt x="1430158" y="972522"/>
                </a:moveTo>
                <a:lnTo>
                  <a:pt x="1430158" y="1011297"/>
                </a:lnTo>
                <a:lnTo>
                  <a:pt x="1560643" y="1011297"/>
                </a:lnTo>
                <a:lnTo>
                  <a:pt x="1560643" y="972522"/>
                </a:lnTo>
                <a:close/>
                <a:moveTo>
                  <a:pt x="801369" y="972327"/>
                </a:moveTo>
                <a:lnTo>
                  <a:pt x="868955" y="972327"/>
                </a:lnTo>
                <a:lnTo>
                  <a:pt x="868955" y="981703"/>
                </a:lnTo>
                <a:lnTo>
                  <a:pt x="840729" y="981703"/>
                </a:lnTo>
                <a:lnTo>
                  <a:pt x="840729" y="1036495"/>
                </a:lnTo>
                <a:lnTo>
                  <a:pt x="866318" y="1036495"/>
                </a:lnTo>
                <a:lnTo>
                  <a:pt x="866318" y="1045774"/>
                </a:lnTo>
                <a:lnTo>
                  <a:pt x="840729" y="1045774"/>
                </a:lnTo>
                <a:lnTo>
                  <a:pt x="840729" y="1100370"/>
                </a:lnTo>
                <a:cubicBezTo>
                  <a:pt x="853361" y="1098287"/>
                  <a:pt x="863095" y="1096691"/>
                  <a:pt x="869932" y="1095584"/>
                </a:cubicBezTo>
                <a:cubicBezTo>
                  <a:pt x="869997" y="1098905"/>
                  <a:pt x="870193" y="1102356"/>
                  <a:pt x="870518" y="1105937"/>
                </a:cubicBezTo>
                <a:cubicBezTo>
                  <a:pt x="842585" y="1110039"/>
                  <a:pt x="819600" y="1113718"/>
                  <a:pt x="801564" y="1116974"/>
                </a:cubicBezTo>
                <a:lnTo>
                  <a:pt x="799122" y="1106133"/>
                </a:lnTo>
                <a:cubicBezTo>
                  <a:pt x="801206" y="1105937"/>
                  <a:pt x="806285" y="1105254"/>
                  <a:pt x="814359" y="1104082"/>
                </a:cubicBezTo>
                <a:cubicBezTo>
                  <a:pt x="821130" y="1103170"/>
                  <a:pt x="826372" y="1102454"/>
                  <a:pt x="830083" y="1101933"/>
                </a:cubicBezTo>
                <a:lnTo>
                  <a:pt x="830083" y="1045774"/>
                </a:lnTo>
                <a:lnTo>
                  <a:pt x="803713" y="1045774"/>
                </a:lnTo>
                <a:lnTo>
                  <a:pt x="803713" y="1036495"/>
                </a:lnTo>
                <a:lnTo>
                  <a:pt x="830083" y="1036495"/>
                </a:lnTo>
                <a:lnTo>
                  <a:pt x="830083" y="981703"/>
                </a:lnTo>
                <a:lnTo>
                  <a:pt x="801369" y="981703"/>
                </a:lnTo>
                <a:close/>
                <a:moveTo>
                  <a:pt x="3643767" y="971350"/>
                </a:moveTo>
                <a:cubicBezTo>
                  <a:pt x="3644483" y="972652"/>
                  <a:pt x="3645493" y="974573"/>
                  <a:pt x="3646795" y="977113"/>
                </a:cubicBezTo>
                <a:cubicBezTo>
                  <a:pt x="3652329" y="987335"/>
                  <a:pt x="3656659" y="995865"/>
                  <a:pt x="3659785" y="1002702"/>
                </a:cubicBezTo>
                <a:lnTo>
                  <a:pt x="3650799" y="1006901"/>
                </a:lnTo>
                <a:cubicBezTo>
                  <a:pt x="3647999" y="1000325"/>
                  <a:pt x="3643865" y="991698"/>
                  <a:pt x="3638395" y="981019"/>
                </a:cubicBezTo>
                <a:cubicBezTo>
                  <a:pt x="3637028" y="978285"/>
                  <a:pt x="3636019" y="976266"/>
                  <a:pt x="3635368" y="974964"/>
                </a:cubicBezTo>
                <a:close/>
                <a:moveTo>
                  <a:pt x="2424911" y="971350"/>
                </a:moveTo>
                <a:cubicBezTo>
                  <a:pt x="2434939" y="988930"/>
                  <a:pt x="2444933" y="1007260"/>
                  <a:pt x="2454896" y="1026338"/>
                </a:cubicBezTo>
                <a:lnTo>
                  <a:pt x="2444543" y="1031319"/>
                </a:lnTo>
                <a:cubicBezTo>
                  <a:pt x="2433343" y="1009115"/>
                  <a:pt x="2423544" y="990656"/>
                  <a:pt x="2415144" y="975941"/>
                </a:cubicBezTo>
                <a:close/>
                <a:moveTo>
                  <a:pt x="3703833" y="970959"/>
                </a:moveTo>
                <a:lnTo>
                  <a:pt x="3712428" y="974964"/>
                </a:lnTo>
                <a:cubicBezTo>
                  <a:pt x="3707024" y="985968"/>
                  <a:pt x="3701228" y="997037"/>
                  <a:pt x="3695043" y="1008171"/>
                </a:cubicBezTo>
                <a:lnTo>
                  <a:pt x="3686839" y="1003678"/>
                </a:lnTo>
                <a:cubicBezTo>
                  <a:pt x="3693480" y="992023"/>
                  <a:pt x="3699145" y="981117"/>
                  <a:pt x="3703833" y="970959"/>
                </a:cubicBezTo>
                <a:close/>
                <a:moveTo>
                  <a:pt x="3415809" y="970959"/>
                </a:moveTo>
                <a:lnTo>
                  <a:pt x="3595812" y="970959"/>
                </a:lnTo>
                <a:lnTo>
                  <a:pt x="3595812" y="981508"/>
                </a:lnTo>
                <a:lnTo>
                  <a:pt x="3523830" y="981508"/>
                </a:lnTo>
                <a:cubicBezTo>
                  <a:pt x="3497525" y="1024026"/>
                  <a:pt x="3462104" y="1059903"/>
                  <a:pt x="3417567" y="1089138"/>
                </a:cubicBezTo>
                <a:cubicBezTo>
                  <a:pt x="3415483" y="1086404"/>
                  <a:pt x="3412879" y="1083474"/>
                  <a:pt x="3409754" y="1080348"/>
                </a:cubicBezTo>
                <a:cubicBezTo>
                  <a:pt x="3455137" y="1050592"/>
                  <a:pt x="3488670" y="1017645"/>
                  <a:pt x="3510352" y="981508"/>
                </a:cubicBezTo>
                <a:lnTo>
                  <a:pt x="3415809" y="981508"/>
                </a:lnTo>
                <a:close/>
                <a:moveTo>
                  <a:pt x="32230" y="970764"/>
                </a:moveTo>
                <a:lnTo>
                  <a:pt x="32230" y="983363"/>
                </a:lnTo>
                <a:lnTo>
                  <a:pt x="156855" y="983363"/>
                </a:lnTo>
                <a:lnTo>
                  <a:pt x="156855" y="970764"/>
                </a:lnTo>
                <a:close/>
                <a:moveTo>
                  <a:pt x="2566335" y="968518"/>
                </a:moveTo>
                <a:lnTo>
                  <a:pt x="2576981" y="973108"/>
                </a:lnTo>
                <a:cubicBezTo>
                  <a:pt x="2566628" y="992512"/>
                  <a:pt x="2555299" y="1011655"/>
                  <a:pt x="2542993" y="1030537"/>
                </a:cubicBezTo>
                <a:lnTo>
                  <a:pt x="2532737" y="1024970"/>
                </a:lnTo>
                <a:cubicBezTo>
                  <a:pt x="2545695" y="1006674"/>
                  <a:pt x="2556894" y="987856"/>
                  <a:pt x="2566335" y="968518"/>
                </a:cubicBezTo>
                <a:close/>
                <a:moveTo>
                  <a:pt x="3011801" y="964513"/>
                </a:moveTo>
                <a:lnTo>
                  <a:pt x="3178423" y="964513"/>
                </a:lnTo>
                <a:lnTo>
                  <a:pt x="3178423" y="1142563"/>
                </a:lnTo>
                <a:lnTo>
                  <a:pt x="3168071" y="1142563"/>
                </a:lnTo>
                <a:lnTo>
                  <a:pt x="3168071" y="1132112"/>
                </a:lnTo>
                <a:lnTo>
                  <a:pt x="3022252" y="1132112"/>
                </a:lnTo>
                <a:lnTo>
                  <a:pt x="3022252" y="1142563"/>
                </a:lnTo>
                <a:lnTo>
                  <a:pt x="3011801" y="1142563"/>
                </a:lnTo>
                <a:close/>
                <a:moveTo>
                  <a:pt x="876769" y="964123"/>
                </a:moveTo>
                <a:lnTo>
                  <a:pt x="973558" y="964123"/>
                </a:lnTo>
                <a:lnTo>
                  <a:pt x="973558" y="1077711"/>
                </a:lnTo>
                <a:lnTo>
                  <a:pt x="962912" y="1077711"/>
                </a:lnTo>
                <a:lnTo>
                  <a:pt x="962912" y="974085"/>
                </a:lnTo>
                <a:lnTo>
                  <a:pt x="887317" y="974085"/>
                </a:lnTo>
                <a:lnTo>
                  <a:pt x="887317" y="1078981"/>
                </a:lnTo>
                <a:lnTo>
                  <a:pt x="876769" y="1078981"/>
                </a:lnTo>
                <a:close/>
                <a:moveTo>
                  <a:pt x="22268" y="963537"/>
                </a:moveTo>
                <a:lnTo>
                  <a:pt x="166817" y="963537"/>
                </a:lnTo>
                <a:lnTo>
                  <a:pt x="166817" y="1010515"/>
                </a:lnTo>
                <a:lnTo>
                  <a:pt x="22268" y="1010515"/>
                </a:lnTo>
                <a:close/>
                <a:moveTo>
                  <a:pt x="1419415" y="962755"/>
                </a:moveTo>
                <a:lnTo>
                  <a:pt x="1571387" y="962755"/>
                </a:lnTo>
                <a:lnTo>
                  <a:pt x="1571387" y="1021161"/>
                </a:lnTo>
                <a:lnTo>
                  <a:pt x="1511418" y="1021161"/>
                </a:lnTo>
                <a:cubicBezTo>
                  <a:pt x="1512590" y="1035486"/>
                  <a:pt x="1514446" y="1048606"/>
                  <a:pt x="1516985" y="1060521"/>
                </a:cubicBezTo>
                <a:lnTo>
                  <a:pt x="1586818" y="1060521"/>
                </a:lnTo>
                <a:lnTo>
                  <a:pt x="1586818" y="1070581"/>
                </a:lnTo>
                <a:lnTo>
                  <a:pt x="1519427" y="1070581"/>
                </a:lnTo>
                <a:cubicBezTo>
                  <a:pt x="1524897" y="1090896"/>
                  <a:pt x="1532775" y="1106816"/>
                  <a:pt x="1543063" y="1118341"/>
                </a:cubicBezTo>
                <a:cubicBezTo>
                  <a:pt x="1549965" y="1126024"/>
                  <a:pt x="1555955" y="1129768"/>
                  <a:pt x="1561034" y="1129573"/>
                </a:cubicBezTo>
                <a:cubicBezTo>
                  <a:pt x="1566373" y="1129768"/>
                  <a:pt x="1570052" y="1126024"/>
                  <a:pt x="1572070" y="1118341"/>
                </a:cubicBezTo>
                <a:cubicBezTo>
                  <a:pt x="1574024" y="1110918"/>
                  <a:pt x="1575880" y="1101249"/>
                  <a:pt x="1577638" y="1089334"/>
                </a:cubicBezTo>
                <a:cubicBezTo>
                  <a:pt x="1580893" y="1090701"/>
                  <a:pt x="1584214" y="1091906"/>
                  <a:pt x="1587600" y="1092947"/>
                </a:cubicBezTo>
                <a:cubicBezTo>
                  <a:pt x="1585777" y="1103821"/>
                  <a:pt x="1583726" y="1113621"/>
                  <a:pt x="1581447" y="1122346"/>
                </a:cubicBezTo>
                <a:cubicBezTo>
                  <a:pt x="1577996" y="1134456"/>
                  <a:pt x="1571582" y="1140740"/>
                  <a:pt x="1562206" y="1141196"/>
                </a:cubicBezTo>
                <a:cubicBezTo>
                  <a:pt x="1552700" y="1141391"/>
                  <a:pt x="1543844" y="1136573"/>
                  <a:pt x="1535640" y="1126741"/>
                </a:cubicBezTo>
                <a:cubicBezTo>
                  <a:pt x="1523204" y="1112416"/>
                  <a:pt x="1514120" y="1093696"/>
                  <a:pt x="1508391" y="1070581"/>
                </a:cubicBezTo>
                <a:lnTo>
                  <a:pt x="1430158" y="1070581"/>
                </a:lnTo>
                <a:lnTo>
                  <a:pt x="1430158" y="1127131"/>
                </a:lnTo>
                <a:cubicBezTo>
                  <a:pt x="1442530" y="1122313"/>
                  <a:pt x="1459003" y="1116127"/>
                  <a:pt x="1479578" y="1108574"/>
                </a:cubicBezTo>
                <a:cubicBezTo>
                  <a:pt x="1479578" y="1111765"/>
                  <a:pt x="1479578" y="1114109"/>
                  <a:pt x="1479578" y="1115606"/>
                </a:cubicBezTo>
                <a:cubicBezTo>
                  <a:pt x="1479644" y="1117430"/>
                  <a:pt x="1479709" y="1119025"/>
                  <a:pt x="1479774" y="1120392"/>
                </a:cubicBezTo>
                <a:cubicBezTo>
                  <a:pt x="1464798" y="1125211"/>
                  <a:pt x="1449464" y="1130810"/>
                  <a:pt x="1433772" y="1137191"/>
                </a:cubicBezTo>
                <a:cubicBezTo>
                  <a:pt x="1428823" y="1139079"/>
                  <a:pt x="1424689" y="1141065"/>
                  <a:pt x="1421368" y="1143149"/>
                </a:cubicBezTo>
                <a:lnTo>
                  <a:pt x="1414824" y="1134163"/>
                </a:lnTo>
                <a:cubicBezTo>
                  <a:pt x="1418080" y="1131233"/>
                  <a:pt x="1419610" y="1127229"/>
                  <a:pt x="1419415" y="1122150"/>
                </a:cubicBezTo>
                <a:close/>
                <a:moveTo>
                  <a:pt x="3795251" y="962365"/>
                </a:moveTo>
                <a:lnTo>
                  <a:pt x="3798669" y="972131"/>
                </a:lnTo>
                <a:cubicBezTo>
                  <a:pt x="3778615" y="974931"/>
                  <a:pt x="3756737" y="977113"/>
                  <a:pt x="3733036" y="978675"/>
                </a:cubicBezTo>
                <a:lnTo>
                  <a:pt x="3733036" y="1026728"/>
                </a:lnTo>
                <a:lnTo>
                  <a:pt x="3799060" y="1026728"/>
                </a:lnTo>
                <a:lnTo>
                  <a:pt x="3799060" y="1036495"/>
                </a:lnTo>
                <a:lnTo>
                  <a:pt x="3775229" y="1036495"/>
                </a:lnTo>
                <a:lnTo>
                  <a:pt x="3775229" y="1141782"/>
                </a:lnTo>
                <a:lnTo>
                  <a:pt x="3764974" y="1141782"/>
                </a:lnTo>
                <a:lnTo>
                  <a:pt x="3764974" y="1036495"/>
                </a:lnTo>
                <a:lnTo>
                  <a:pt x="3733036" y="1036495"/>
                </a:lnTo>
                <a:lnTo>
                  <a:pt x="3733036" y="1048508"/>
                </a:lnTo>
                <a:cubicBezTo>
                  <a:pt x="3733166" y="1070516"/>
                  <a:pt x="3731571" y="1087738"/>
                  <a:pt x="3728250" y="1100175"/>
                </a:cubicBezTo>
                <a:cubicBezTo>
                  <a:pt x="3725190" y="1112807"/>
                  <a:pt x="3718842" y="1126871"/>
                  <a:pt x="3709205" y="1142368"/>
                </a:cubicBezTo>
                <a:cubicBezTo>
                  <a:pt x="3706535" y="1140154"/>
                  <a:pt x="3703475" y="1138005"/>
                  <a:pt x="3700024" y="1135922"/>
                </a:cubicBezTo>
                <a:cubicBezTo>
                  <a:pt x="3709010" y="1122639"/>
                  <a:pt x="3715000" y="1109942"/>
                  <a:pt x="3717995" y="1097831"/>
                </a:cubicBezTo>
                <a:cubicBezTo>
                  <a:pt x="3721251" y="1085915"/>
                  <a:pt x="3722846" y="1069670"/>
                  <a:pt x="3722781" y="1049094"/>
                </a:cubicBezTo>
                <a:lnTo>
                  <a:pt x="3722781" y="969885"/>
                </a:lnTo>
                <a:cubicBezTo>
                  <a:pt x="3749412" y="968713"/>
                  <a:pt x="3773569" y="966206"/>
                  <a:pt x="3795251" y="962365"/>
                </a:cubicBezTo>
                <a:close/>
                <a:moveTo>
                  <a:pt x="3618373" y="962169"/>
                </a:moveTo>
                <a:lnTo>
                  <a:pt x="3628433" y="962169"/>
                </a:lnTo>
                <a:lnTo>
                  <a:pt x="3628433" y="1118341"/>
                </a:lnTo>
                <a:lnTo>
                  <a:pt x="3697973" y="1118341"/>
                </a:lnTo>
                <a:lnTo>
                  <a:pt x="3697973" y="1127717"/>
                </a:lnTo>
                <a:lnTo>
                  <a:pt x="3618373" y="1127717"/>
                </a:lnTo>
                <a:close/>
                <a:moveTo>
                  <a:pt x="4040157" y="958751"/>
                </a:moveTo>
                <a:cubicBezTo>
                  <a:pt x="4047906" y="968713"/>
                  <a:pt x="4056175" y="979978"/>
                  <a:pt x="4064965" y="992544"/>
                </a:cubicBezTo>
                <a:lnTo>
                  <a:pt x="4055979" y="998307"/>
                </a:lnTo>
                <a:cubicBezTo>
                  <a:pt x="4048817" y="987563"/>
                  <a:pt x="4040808" y="976168"/>
                  <a:pt x="4031953" y="964123"/>
                </a:cubicBezTo>
                <a:close/>
                <a:moveTo>
                  <a:pt x="2490935" y="958751"/>
                </a:moveTo>
                <a:cubicBezTo>
                  <a:pt x="2496144" y="976396"/>
                  <a:pt x="2502200" y="997460"/>
                  <a:pt x="2509102" y="1021942"/>
                </a:cubicBezTo>
                <a:lnTo>
                  <a:pt x="2497577" y="1024970"/>
                </a:lnTo>
                <a:cubicBezTo>
                  <a:pt x="2491847" y="1001334"/>
                  <a:pt x="2485954" y="980108"/>
                  <a:pt x="2479899" y="961290"/>
                </a:cubicBezTo>
                <a:close/>
                <a:moveTo>
                  <a:pt x="431108" y="958556"/>
                </a:moveTo>
                <a:cubicBezTo>
                  <a:pt x="439638" y="965783"/>
                  <a:pt x="449372" y="974834"/>
                  <a:pt x="460311" y="985707"/>
                </a:cubicBezTo>
                <a:lnTo>
                  <a:pt x="451520" y="993716"/>
                </a:lnTo>
                <a:cubicBezTo>
                  <a:pt x="442730" y="984145"/>
                  <a:pt x="433257" y="974671"/>
                  <a:pt x="423099" y="965295"/>
                </a:cubicBezTo>
                <a:close/>
                <a:moveTo>
                  <a:pt x="3669259" y="957481"/>
                </a:moveTo>
                <a:lnTo>
                  <a:pt x="3679221" y="957481"/>
                </a:lnTo>
                <a:lnTo>
                  <a:pt x="3679221" y="1023310"/>
                </a:lnTo>
                <a:lnTo>
                  <a:pt x="3708619" y="1023310"/>
                </a:lnTo>
                <a:lnTo>
                  <a:pt x="3708619" y="1032491"/>
                </a:lnTo>
                <a:lnTo>
                  <a:pt x="3679221" y="1032491"/>
                </a:lnTo>
                <a:lnTo>
                  <a:pt x="3679221" y="1051927"/>
                </a:lnTo>
                <a:lnTo>
                  <a:pt x="3683811" y="1047922"/>
                </a:lnTo>
                <a:cubicBezTo>
                  <a:pt x="3692211" y="1055931"/>
                  <a:pt x="3700740" y="1064591"/>
                  <a:pt x="3709400" y="1073902"/>
                </a:cubicBezTo>
                <a:lnTo>
                  <a:pt x="3701978" y="1080543"/>
                </a:lnTo>
                <a:cubicBezTo>
                  <a:pt x="3701652" y="1080153"/>
                  <a:pt x="3701131" y="1079567"/>
                  <a:pt x="3700415" y="1078785"/>
                </a:cubicBezTo>
                <a:cubicBezTo>
                  <a:pt x="3691494" y="1068693"/>
                  <a:pt x="3684430" y="1061010"/>
                  <a:pt x="3679221" y="1055736"/>
                </a:cubicBezTo>
                <a:lnTo>
                  <a:pt x="3679221" y="1109551"/>
                </a:lnTo>
                <a:lnTo>
                  <a:pt x="3669259" y="1109551"/>
                </a:lnTo>
                <a:lnTo>
                  <a:pt x="3669259" y="1044504"/>
                </a:lnTo>
                <a:cubicBezTo>
                  <a:pt x="3662096" y="1063386"/>
                  <a:pt x="3651808" y="1080543"/>
                  <a:pt x="3638395" y="1095975"/>
                </a:cubicBezTo>
                <a:cubicBezTo>
                  <a:pt x="3636637" y="1093110"/>
                  <a:pt x="3634521" y="1090245"/>
                  <a:pt x="3632047" y="1087380"/>
                </a:cubicBezTo>
                <a:cubicBezTo>
                  <a:pt x="3646502" y="1071688"/>
                  <a:pt x="3658222" y="1053392"/>
                  <a:pt x="3667208" y="1032491"/>
                </a:cubicBezTo>
                <a:lnTo>
                  <a:pt x="3636637" y="1032491"/>
                </a:lnTo>
                <a:lnTo>
                  <a:pt x="3636637" y="1023310"/>
                </a:lnTo>
                <a:lnTo>
                  <a:pt x="3669259" y="1023310"/>
                </a:lnTo>
                <a:close/>
                <a:moveTo>
                  <a:pt x="1304947" y="956895"/>
                </a:moveTo>
                <a:lnTo>
                  <a:pt x="1315593" y="956895"/>
                </a:lnTo>
                <a:lnTo>
                  <a:pt x="1315593" y="1000358"/>
                </a:lnTo>
                <a:cubicBezTo>
                  <a:pt x="1333890" y="991502"/>
                  <a:pt x="1351958" y="980694"/>
                  <a:pt x="1369799" y="967932"/>
                </a:cubicBezTo>
                <a:lnTo>
                  <a:pt x="1377222" y="975550"/>
                </a:lnTo>
                <a:cubicBezTo>
                  <a:pt x="1357623" y="989484"/>
                  <a:pt x="1337080" y="1001530"/>
                  <a:pt x="1315593" y="1011687"/>
                </a:cubicBezTo>
                <a:lnTo>
                  <a:pt x="1315593" y="1027119"/>
                </a:lnTo>
                <a:cubicBezTo>
                  <a:pt x="1315528" y="1033630"/>
                  <a:pt x="1316798" y="1037993"/>
                  <a:pt x="1319402" y="1040206"/>
                </a:cubicBezTo>
                <a:cubicBezTo>
                  <a:pt x="1321811" y="1042485"/>
                  <a:pt x="1326662" y="1043592"/>
                  <a:pt x="1333955" y="1043527"/>
                </a:cubicBezTo>
                <a:lnTo>
                  <a:pt x="1353781" y="1043527"/>
                </a:lnTo>
                <a:cubicBezTo>
                  <a:pt x="1365827" y="1044113"/>
                  <a:pt x="1372501" y="1039718"/>
                  <a:pt x="1373803" y="1030342"/>
                </a:cubicBezTo>
                <a:cubicBezTo>
                  <a:pt x="1374975" y="1024872"/>
                  <a:pt x="1376050" y="1018133"/>
                  <a:pt x="1377027" y="1010125"/>
                </a:cubicBezTo>
                <a:cubicBezTo>
                  <a:pt x="1381910" y="1012143"/>
                  <a:pt x="1385296" y="1013348"/>
                  <a:pt x="1387184" y="1013738"/>
                </a:cubicBezTo>
                <a:cubicBezTo>
                  <a:pt x="1386077" y="1022984"/>
                  <a:pt x="1384807" y="1030309"/>
                  <a:pt x="1383375" y="1035714"/>
                </a:cubicBezTo>
                <a:cubicBezTo>
                  <a:pt x="1380575" y="1047825"/>
                  <a:pt x="1371590" y="1053685"/>
                  <a:pt x="1356418" y="1053294"/>
                </a:cubicBezTo>
                <a:lnTo>
                  <a:pt x="1332001" y="1053294"/>
                </a:lnTo>
                <a:cubicBezTo>
                  <a:pt x="1312989" y="1054206"/>
                  <a:pt x="1303971" y="1045871"/>
                  <a:pt x="1304947" y="1028291"/>
                </a:cubicBezTo>
                <a:lnTo>
                  <a:pt x="1304947" y="1016571"/>
                </a:lnTo>
                <a:cubicBezTo>
                  <a:pt x="1290688" y="1022561"/>
                  <a:pt x="1277242" y="1027672"/>
                  <a:pt x="1264610" y="1031905"/>
                </a:cubicBezTo>
                <a:cubicBezTo>
                  <a:pt x="1263243" y="1028909"/>
                  <a:pt x="1261355" y="1025589"/>
                  <a:pt x="1258945" y="1021942"/>
                </a:cubicBezTo>
                <a:cubicBezTo>
                  <a:pt x="1275940" y="1016668"/>
                  <a:pt x="1291274" y="1011069"/>
                  <a:pt x="1304947" y="1005143"/>
                </a:cubicBezTo>
                <a:close/>
                <a:moveTo>
                  <a:pt x="1843100" y="956114"/>
                </a:moveTo>
                <a:lnTo>
                  <a:pt x="1853844" y="958751"/>
                </a:lnTo>
                <a:cubicBezTo>
                  <a:pt x="1848375" y="975355"/>
                  <a:pt x="1843100" y="989549"/>
                  <a:pt x="1838022" y="1001334"/>
                </a:cubicBezTo>
                <a:lnTo>
                  <a:pt x="1838022" y="1142563"/>
                </a:lnTo>
                <a:lnTo>
                  <a:pt x="1827473" y="1142563"/>
                </a:lnTo>
                <a:lnTo>
                  <a:pt x="1827473" y="1024286"/>
                </a:lnTo>
                <a:cubicBezTo>
                  <a:pt x="1820246" y="1038676"/>
                  <a:pt x="1812758" y="1051308"/>
                  <a:pt x="1805010" y="1062182"/>
                </a:cubicBezTo>
                <a:cubicBezTo>
                  <a:pt x="1803447" y="1057624"/>
                  <a:pt x="1801722" y="1053685"/>
                  <a:pt x="1799833" y="1050364"/>
                </a:cubicBezTo>
                <a:cubicBezTo>
                  <a:pt x="1818260" y="1022756"/>
                  <a:pt x="1832682" y="991340"/>
                  <a:pt x="1843100" y="956114"/>
                </a:cubicBezTo>
                <a:close/>
                <a:moveTo>
                  <a:pt x="4105009" y="955137"/>
                </a:moveTo>
                <a:lnTo>
                  <a:pt x="4115557" y="955137"/>
                </a:lnTo>
                <a:lnTo>
                  <a:pt x="4115557" y="989907"/>
                </a:lnTo>
                <a:lnTo>
                  <a:pt x="4159215" y="989907"/>
                </a:lnTo>
                <a:lnTo>
                  <a:pt x="4159215" y="955137"/>
                </a:lnTo>
                <a:lnTo>
                  <a:pt x="4169763" y="955137"/>
                </a:lnTo>
                <a:lnTo>
                  <a:pt x="4169763" y="989907"/>
                </a:lnTo>
                <a:lnTo>
                  <a:pt x="4199552" y="989907"/>
                </a:lnTo>
                <a:lnTo>
                  <a:pt x="4199552" y="999479"/>
                </a:lnTo>
                <a:lnTo>
                  <a:pt x="4169763" y="999479"/>
                </a:lnTo>
                <a:lnTo>
                  <a:pt x="4169763" y="1045578"/>
                </a:lnTo>
                <a:lnTo>
                  <a:pt x="4207170" y="1045578"/>
                </a:lnTo>
                <a:lnTo>
                  <a:pt x="4207170" y="1055150"/>
                </a:lnTo>
                <a:lnTo>
                  <a:pt x="4169763" y="1055150"/>
                </a:lnTo>
                <a:lnTo>
                  <a:pt x="4169763" y="1114727"/>
                </a:lnTo>
                <a:lnTo>
                  <a:pt x="4159215" y="1114727"/>
                </a:lnTo>
                <a:lnTo>
                  <a:pt x="4159215" y="1055150"/>
                </a:lnTo>
                <a:lnTo>
                  <a:pt x="4114776" y="1055150"/>
                </a:lnTo>
                <a:cubicBezTo>
                  <a:pt x="4113604" y="1079176"/>
                  <a:pt x="4103284" y="1098775"/>
                  <a:pt x="4083815" y="1113946"/>
                </a:cubicBezTo>
                <a:cubicBezTo>
                  <a:pt x="4081471" y="1111407"/>
                  <a:pt x="4078671" y="1108802"/>
                  <a:pt x="4075415" y="1106133"/>
                </a:cubicBezTo>
                <a:cubicBezTo>
                  <a:pt x="4093842" y="1092133"/>
                  <a:pt x="4103381" y="1075139"/>
                  <a:pt x="4104032" y="1055150"/>
                </a:cubicBezTo>
                <a:lnTo>
                  <a:pt x="4071020" y="1055150"/>
                </a:lnTo>
                <a:lnTo>
                  <a:pt x="4071020" y="1045578"/>
                </a:lnTo>
                <a:lnTo>
                  <a:pt x="4104813" y="1045578"/>
                </a:lnTo>
                <a:cubicBezTo>
                  <a:pt x="4104813" y="1044406"/>
                  <a:pt x="4104846" y="1042583"/>
                  <a:pt x="4104911" y="1040109"/>
                </a:cubicBezTo>
                <a:cubicBezTo>
                  <a:pt x="4104976" y="1037309"/>
                  <a:pt x="4105009" y="1035128"/>
                  <a:pt x="4105009" y="1033565"/>
                </a:cubicBezTo>
                <a:lnTo>
                  <a:pt x="4105009" y="999479"/>
                </a:lnTo>
                <a:lnTo>
                  <a:pt x="4080396" y="999479"/>
                </a:lnTo>
                <a:lnTo>
                  <a:pt x="4080396" y="989907"/>
                </a:lnTo>
                <a:lnTo>
                  <a:pt x="4105009" y="989907"/>
                </a:lnTo>
                <a:close/>
                <a:moveTo>
                  <a:pt x="2090104" y="955137"/>
                </a:moveTo>
                <a:lnTo>
                  <a:pt x="2101531" y="955137"/>
                </a:lnTo>
                <a:cubicBezTo>
                  <a:pt x="2101531" y="969201"/>
                  <a:pt x="2101173" y="987010"/>
                  <a:pt x="2100457" y="1008562"/>
                </a:cubicBezTo>
                <a:lnTo>
                  <a:pt x="2186698" y="1008562"/>
                </a:lnTo>
                <a:lnTo>
                  <a:pt x="2186698" y="1019305"/>
                </a:lnTo>
                <a:lnTo>
                  <a:pt x="2100652" y="1019305"/>
                </a:lnTo>
                <a:cubicBezTo>
                  <a:pt x="2108270" y="1069898"/>
                  <a:pt x="2137538" y="1106100"/>
                  <a:pt x="2188456" y="1127913"/>
                </a:cubicBezTo>
                <a:cubicBezTo>
                  <a:pt x="2184289" y="1133187"/>
                  <a:pt x="2181717" y="1136735"/>
                  <a:pt x="2180740" y="1138559"/>
                </a:cubicBezTo>
                <a:cubicBezTo>
                  <a:pt x="2131646" y="1114923"/>
                  <a:pt x="2103094" y="1080967"/>
                  <a:pt x="2095085" y="1036690"/>
                </a:cubicBezTo>
                <a:cubicBezTo>
                  <a:pt x="2088899" y="1080902"/>
                  <a:pt x="2060771" y="1115932"/>
                  <a:pt x="2010699" y="1141782"/>
                </a:cubicBezTo>
                <a:cubicBezTo>
                  <a:pt x="2006663" y="1136963"/>
                  <a:pt x="2003863" y="1133675"/>
                  <a:pt x="2002300" y="1131917"/>
                </a:cubicBezTo>
                <a:cubicBezTo>
                  <a:pt x="2056148" y="1105221"/>
                  <a:pt x="2084667" y="1067684"/>
                  <a:pt x="2087858" y="1019305"/>
                </a:cubicBezTo>
                <a:lnTo>
                  <a:pt x="2003081" y="1019305"/>
                </a:lnTo>
                <a:lnTo>
                  <a:pt x="2003081" y="1008562"/>
                </a:lnTo>
                <a:lnTo>
                  <a:pt x="2088737" y="1008562"/>
                </a:lnTo>
                <a:cubicBezTo>
                  <a:pt x="2089257" y="1001660"/>
                  <a:pt x="2089616" y="994139"/>
                  <a:pt x="2089811" y="986000"/>
                </a:cubicBezTo>
                <a:cubicBezTo>
                  <a:pt x="2089941" y="982029"/>
                  <a:pt x="2090006" y="977699"/>
                  <a:pt x="2090006" y="973010"/>
                </a:cubicBezTo>
                <a:cubicBezTo>
                  <a:pt x="2090071" y="968908"/>
                  <a:pt x="2090104" y="962951"/>
                  <a:pt x="2090104" y="955137"/>
                </a:cubicBezTo>
                <a:close/>
                <a:moveTo>
                  <a:pt x="2717135" y="954942"/>
                </a:moveTo>
                <a:lnTo>
                  <a:pt x="2727781" y="957677"/>
                </a:lnTo>
                <a:cubicBezTo>
                  <a:pt x="2724265" y="968029"/>
                  <a:pt x="2720651" y="977633"/>
                  <a:pt x="2716940" y="986489"/>
                </a:cubicBezTo>
                <a:lnTo>
                  <a:pt x="2781597" y="986489"/>
                </a:lnTo>
                <a:cubicBezTo>
                  <a:pt x="2780815" y="1032067"/>
                  <a:pt x="2779611" y="1071753"/>
                  <a:pt x="2777983" y="1105547"/>
                </a:cubicBezTo>
                <a:cubicBezTo>
                  <a:pt x="2777983" y="1127424"/>
                  <a:pt x="2766849" y="1138298"/>
                  <a:pt x="2744580" y="1138168"/>
                </a:cubicBezTo>
                <a:cubicBezTo>
                  <a:pt x="2740608" y="1138298"/>
                  <a:pt x="2736181" y="1138396"/>
                  <a:pt x="2731297" y="1138461"/>
                </a:cubicBezTo>
                <a:cubicBezTo>
                  <a:pt x="2728953" y="1138526"/>
                  <a:pt x="2726381" y="1138559"/>
                  <a:pt x="2723581" y="1138559"/>
                </a:cubicBezTo>
                <a:cubicBezTo>
                  <a:pt x="2721107" y="1138559"/>
                  <a:pt x="2717689" y="1138559"/>
                  <a:pt x="2713326" y="1138559"/>
                </a:cubicBezTo>
                <a:cubicBezTo>
                  <a:pt x="2712675" y="1134782"/>
                  <a:pt x="2711829" y="1131103"/>
                  <a:pt x="2710787" y="1127522"/>
                </a:cubicBezTo>
                <a:cubicBezTo>
                  <a:pt x="2721010" y="1127913"/>
                  <a:pt x="2731655" y="1128108"/>
                  <a:pt x="2742725" y="1128108"/>
                </a:cubicBezTo>
                <a:cubicBezTo>
                  <a:pt x="2759198" y="1128954"/>
                  <a:pt x="2767467" y="1121043"/>
                  <a:pt x="2767532" y="1104375"/>
                </a:cubicBezTo>
                <a:cubicBezTo>
                  <a:pt x="2768704" y="1083343"/>
                  <a:pt x="2769779" y="1047401"/>
                  <a:pt x="2770755" y="996549"/>
                </a:cubicBezTo>
                <a:lnTo>
                  <a:pt x="2712740" y="996549"/>
                </a:lnTo>
                <a:cubicBezTo>
                  <a:pt x="2707401" y="1009311"/>
                  <a:pt x="2701932" y="1020315"/>
                  <a:pt x="2696332" y="1029561"/>
                </a:cubicBezTo>
                <a:cubicBezTo>
                  <a:pt x="2694118" y="1027803"/>
                  <a:pt x="2691058" y="1025849"/>
                  <a:pt x="2687151" y="1023700"/>
                </a:cubicBezTo>
                <a:cubicBezTo>
                  <a:pt x="2699067" y="1004492"/>
                  <a:pt x="2709061" y="981573"/>
                  <a:pt x="2717135" y="954942"/>
                </a:cubicBezTo>
                <a:close/>
                <a:moveTo>
                  <a:pt x="2637926" y="954942"/>
                </a:moveTo>
                <a:lnTo>
                  <a:pt x="2648767" y="957286"/>
                </a:lnTo>
                <a:cubicBezTo>
                  <a:pt x="2647986" y="959630"/>
                  <a:pt x="2646651" y="963732"/>
                  <a:pt x="2644763" y="969592"/>
                </a:cubicBezTo>
                <a:cubicBezTo>
                  <a:pt x="2642224" y="977601"/>
                  <a:pt x="2640368" y="983363"/>
                  <a:pt x="2639196" y="986879"/>
                </a:cubicBezTo>
                <a:lnTo>
                  <a:pt x="2678947" y="986879"/>
                </a:lnTo>
                <a:lnTo>
                  <a:pt x="2678947" y="1138559"/>
                </a:lnTo>
                <a:lnTo>
                  <a:pt x="2668594" y="1138559"/>
                </a:lnTo>
                <a:lnTo>
                  <a:pt x="2668594" y="1122541"/>
                </a:lnTo>
                <a:lnTo>
                  <a:pt x="2618783" y="1122541"/>
                </a:lnTo>
                <a:lnTo>
                  <a:pt x="2618783" y="1139926"/>
                </a:lnTo>
                <a:lnTo>
                  <a:pt x="2608333" y="1139926"/>
                </a:lnTo>
                <a:lnTo>
                  <a:pt x="2608333" y="986879"/>
                </a:lnTo>
                <a:lnTo>
                  <a:pt x="2628745" y="986879"/>
                </a:lnTo>
                <a:cubicBezTo>
                  <a:pt x="2632587" y="974769"/>
                  <a:pt x="2635647" y="964123"/>
                  <a:pt x="2637926" y="954942"/>
                </a:cubicBezTo>
                <a:close/>
                <a:moveTo>
                  <a:pt x="1907659" y="954942"/>
                </a:moveTo>
                <a:lnTo>
                  <a:pt x="1918501" y="954942"/>
                </a:lnTo>
                <a:lnTo>
                  <a:pt x="1918501" y="980140"/>
                </a:lnTo>
                <a:lnTo>
                  <a:pt x="1979055" y="980140"/>
                </a:lnTo>
                <a:lnTo>
                  <a:pt x="1979055" y="990103"/>
                </a:lnTo>
                <a:lnTo>
                  <a:pt x="1918501" y="990103"/>
                </a:lnTo>
                <a:lnTo>
                  <a:pt x="1918501" y="1015887"/>
                </a:lnTo>
                <a:lnTo>
                  <a:pt x="1970851" y="1015887"/>
                </a:lnTo>
                <a:lnTo>
                  <a:pt x="1970851" y="1025751"/>
                </a:lnTo>
                <a:lnTo>
                  <a:pt x="1918501" y="1025751"/>
                </a:lnTo>
                <a:lnTo>
                  <a:pt x="1918501" y="1052513"/>
                </a:lnTo>
                <a:lnTo>
                  <a:pt x="1979641" y="1052513"/>
                </a:lnTo>
                <a:cubicBezTo>
                  <a:pt x="1979576" y="1067423"/>
                  <a:pt x="1979250" y="1081488"/>
                  <a:pt x="1978664" y="1094705"/>
                </a:cubicBezTo>
                <a:cubicBezTo>
                  <a:pt x="1978664" y="1109356"/>
                  <a:pt x="1970004" y="1116713"/>
                  <a:pt x="1952684" y="1116778"/>
                </a:cubicBezTo>
                <a:cubicBezTo>
                  <a:pt x="1950275" y="1116844"/>
                  <a:pt x="1947475" y="1116909"/>
                  <a:pt x="1944285" y="1116974"/>
                </a:cubicBezTo>
                <a:cubicBezTo>
                  <a:pt x="1942722" y="1116974"/>
                  <a:pt x="1940964" y="1116974"/>
                  <a:pt x="1939011" y="1116974"/>
                </a:cubicBezTo>
                <a:cubicBezTo>
                  <a:pt x="1937383" y="1116974"/>
                  <a:pt x="1934941" y="1116974"/>
                  <a:pt x="1931686" y="1116974"/>
                </a:cubicBezTo>
                <a:cubicBezTo>
                  <a:pt x="1931230" y="1113132"/>
                  <a:pt x="1930481" y="1109388"/>
                  <a:pt x="1929439" y="1105742"/>
                </a:cubicBezTo>
                <a:cubicBezTo>
                  <a:pt x="1936667" y="1106133"/>
                  <a:pt x="1943862" y="1106328"/>
                  <a:pt x="1951024" y="1106328"/>
                </a:cubicBezTo>
                <a:cubicBezTo>
                  <a:pt x="1962419" y="1106719"/>
                  <a:pt x="1968116" y="1102584"/>
                  <a:pt x="1968116" y="1093924"/>
                </a:cubicBezTo>
                <a:cubicBezTo>
                  <a:pt x="1968637" y="1084939"/>
                  <a:pt x="1968897" y="1074488"/>
                  <a:pt x="1968897" y="1062572"/>
                </a:cubicBezTo>
                <a:lnTo>
                  <a:pt x="1918501" y="1062572"/>
                </a:lnTo>
                <a:lnTo>
                  <a:pt x="1918501" y="1142368"/>
                </a:lnTo>
                <a:lnTo>
                  <a:pt x="1907659" y="1142368"/>
                </a:lnTo>
                <a:lnTo>
                  <a:pt x="1907659" y="1062572"/>
                </a:lnTo>
                <a:lnTo>
                  <a:pt x="1851695" y="1062572"/>
                </a:lnTo>
                <a:lnTo>
                  <a:pt x="1851695" y="1052513"/>
                </a:lnTo>
                <a:lnTo>
                  <a:pt x="1907659" y="1052513"/>
                </a:lnTo>
                <a:lnTo>
                  <a:pt x="1907659" y="1025751"/>
                </a:lnTo>
                <a:lnTo>
                  <a:pt x="1863904" y="1025751"/>
                </a:lnTo>
                <a:lnTo>
                  <a:pt x="1863904" y="1015887"/>
                </a:lnTo>
                <a:lnTo>
                  <a:pt x="1907659" y="1015887"/>
                </a:lnTo>
                <a:lnTo>
                  <a:pt x="1907659" y="990103"/>
                </a:lnTo>
                <a:lnTo>
                  <a:pt x="1857848" y="990103"/>
                </a:lnTo>
                <a:lnTo>
                  <a:pt x="1857848" y="980140"/>
                </a:lnTo>
                <a:lnTo>
                  <a:pt x="1907659" y="980140"/>
                </a:lnTo>
                <a:close/>
                <a:moveTo>
                  <a:pt x="3869725" y="954356"/>
                </a:moveTo>
                <a:cubicBezTo>
                  <a:pt x="3875781" y="960151"/>
                  <a:pt x="3883334" y="968062"/>
                  <a:pt x="3892385" y="978089"/>
                </a:cubicBezTo>
                <a:lnTo>
                  <a:pt x="3883790" y="984340"/>
                </a:lnTo>
                <a:lnTo>
                  <a:pt x="3933601" y="984340"/>
                </a:lnTo>
                <a:cubicBezTo>
                  <a:pt x="3943303" y="973922"/>
                  <a:pt x="3951702" y="964123"/>
                  <a:pt x="3958799" y="954942"/>
                </a:cubicBezTo>
                <a:lnTo>
                  <a:pt x="3968371" y="960704"/>
                </a:lnTo>
                <a:cubicBezTo>
                  <a:pt x="3960557" y="969690"/>
                  <a:pt x="3953427" y="977568"/>
                  <a:pt x="3946981" y="984340"/>
                </a:cubicBezTo>
                <a:lnTo>
                  <a:pt x="4007731" y="984340"/>
                </a:lnTo>
                <a:lnTo>
                  <a:pt x="4007731" y="993716"/>
                </a:lnTo>
                <a:lnTo>
                  <a:pt x="3820794" y="993716"/>
                </a:lnTo>
                <a:lnTo>
                  <a:pt x="3820794" y="984340"/>
                </a:lnTo>
                <a:lnTo>
                  <a:pt x="3883008" y="984340"/>
                </a:lnTo>
                <a:cubicBezTo>
                  <a:pt x="3877930" y="978154"/>
                  <a:pt x="3870897" y="970211"/>
                  <a:pt x="3861912" y="960509"/>
                </a:cubicBezTo>
                <a:close/>
                <a:moveTo>
                  <a:pt x="3340214" y="954160"/>
                </a:moveTo>
                <a:lnTo>
                  <a:pt x="3349785" y="954160"/>
                </a:lnTo>
                <a:lnTo>
                  <a:pt x="3349785" y="978968"/>
                </a:lnTo>
                <a:lnTo>
                  <a:pt x="3392564" y="978968"/>
                </a:lnTo>
                <a:lnTo>
                  <a:pt x="3392564" y="988149"/>
                </a:lnTo>
                <a:lnTo>
                  <a:pt x="3350762" y="988149"/>
                </a:lnTo>
                <a:cubicBezTo>
                  <a:pt x="3362222" y="1005078"/>
                  <a:pt x="3378239" y="1018068"/>
                  <a:pt x="3398815" y="1027119"/>
                </a:cubicBezTo>
                <a:cubicBezTo>
                  <a:pt x="3396796" y="1029528"/>
                  <a:pt x="3394647" y="1032523"/>
                  <a:pt x="3392369" y="1036104"/>
                </a:cubicBezTo>
                <a:cubicBezTo>
                  <a:pt x="3372900" y="1025947"/>
                  <a:pt x="3358706" y="1013608"/>
                  <a:pt x="3349785" y="999088"/>
                </a:cubicBezTo>
                <a:lnTo>
                  <a:pt x="3349785" y="1036690"/>
                </a:lnTo>
                <a:lnTo>
                  <a:pt x="3340214" y="1036690"/>
                </a:lnTo>
                <a:lnTo>
                  <a:pt x="3340214" y="999967"/>
                </a:lnTo>
                <a:cubicBezTo>
                  <a:pt x="3331423" y="1014748"/>
                  <a:pt x="3318596" y="1027412"/>
                  <a:pt x="3301732" y="1037960"/>
                </a:cubicBezTo>
                <a:cubicBezTo>
                  <a:pt x="3299714" y="1035030"/>
                  <a:pt x="3297402" y="1032230"/>
                  <a:pt x="3294798" y="1029561"/>
                </a:cubicBezTo>
                <a:cubicBezTo>
                  <a:pt x="3314397" y="1019012"/>
                  <a:pt x="3329307" y="1005209"/>
                  <a:pt x="3339530" y="988149"/>
                </a:cubicBezTo>
                <a:lnTo>
                  <a:pt x="3309546" y="988149"/>
                </a:lnTo>
                <a:lnTo>
                  <a:pt x="3309546" y="978968"/>
                </a:lnTo>
                <a:lnTo>
                  <a:pt x="3340214" y="978968"/>
                </a:lnTo>
                <a:close/>
                <a:moveTo>
                  <a:pt x="3256805" y="954160"/>
                </a:moveTo>
                <a:lnTo>
                  <a:pt x="3266376" y="954160"/>
                </a:lnTo>
                <a:lnTo>
                  <a:pt x="3266376" y="978968"/>
                </a:lnTo>
                <a:lnTo>
                  <a:pt x="3297532" y="978968"/>
                </a:lnTo>
                <a:lnTo>
                  <a:pt x="3297532" y="988149"/>
                </a:lnTo>
                <a:lnTo>
                  <a:pt x="3266376" y="988149"/>
                </a:lnTo>
                <a:lnTo>
                  <a:pt x="3266376" y="1007292"/>
                </a:lnTo>
                <a:lnTo>
                  <a:pt x="3270771" y="1000553"/>
                </a:lnTo>
                <a:cubicBezTo>
                  <a:pt x="3281254" y="1005697"/>
                  <a:pt x="3290858" y="1010548"/>
                  <a:pt x="3299584" y="1015106"/>
                </a:cubicBezTo>
                <a:lnTo>
                  <a:pt x="3293723" y="1023700"/>
                </a:lnTo>
                <a:cubicBezTo>
                  <a:pt x="3285780" y="1018947"/>
                  <a:pt x="3276664" y="1013901"/>
                  <a:pt x="3266376" y="1008562"/>
                </a:cubicBezTo>
                <a:lnTo>
                  <a:pt x="3266376" y="1036690"/>
                </a:lnTo>
                <a:lnTo>
                  <a:pt x="3256805" y="1036690"/>
                </a:lnTo>
                <a:lnTo>
                  <a:pt x="3256805" y="999967"/>
                </a:lnTo>
                <a:cubicBezTo>
                  <a:pt x="3248080" y="1015399"/>
                  <a:pt x="3234732" y="1028714"/>
                  <a:pt x="3216761" y="1039913"/>
                </a:cubicBezTo>
                <a:cubicBezTo>
                  <a:pt x="3214547" y="1036918"/>
                  <a:pt x="3212138" y="1034118"/>
                  <a:pt x="3209533" y="1031514"/>
                </a:cubicBezTo>
                <a:cubicBezTo>
                  <a:pt x="3230564" y="1020315"/>
                  <a:pt x="3245768" y="1005860"/>
                  <a:pt x="3255144" y="988149"/>
                </a:cubicBezTo>
                <a:lnTo>
                  <a:pt x="3217151" y="988149"/>
                </a:lnTo>
                <a:lnTo>
                  <a:pt x="3217151" y="978968"/>
                </a:lnTo>
                <a:lnTo>
                  <a:pt x="3256805" y="978968"/>
                </a:lnTo>
                <a:close/>
                <a:moveTo>
                  <a:pt x="1702067" y="954160"/>
                </a:moveTo>
                <a:lnTo>
                  <a:pt x="1712029" y="956895"/>
                </a:lnTo>
                <a:cubicBezTo>
                  <a:pt x="1709034" y="964513"/>
                  <a:pt x="1706039" y="971708"/>
                  <a:pt x="1703044" y="978480"/>
                </a:cubicBezTo>
                <a:lnTo>
                  <a:pt x="1787820" y="978480"/>
                </a:lnTo>
                <a:lnTo>
                  <a:pt x="1787820" y="987954"/>
                </a:lnTo>
                <a:lnTo>
                  <a:pt x="1698649" y="987954"/>
                </a:lnTo>
                <a:cubicBezTo>
                  <a:pt x="1694351" y="997135"/>
                  <a:pt x="1689273" y="1006608"/>
                  <a:pt x="1683412" y="1016375"/>
                </a:cubicBezTo>
                <a:cubicBezTo>
                  <a:pt x="1680808" y="1014357"/>
                  <a:pt x="1677878" y="1012469"/>
                  <a:pt x="1674622" y="1010711"/>
                </a:cubicBezTo>
                <a:cubicBezTo>
                  <a:pt x="1685692" y="993977"/>
                  <a:pt x="1694840" y="975127"/>
                  <a:pt x="1702067" y="954160"/>
                </a:cubicBezTo>
                <a:close/>
                <a:moveTo>
                  <a:pt x="1260410" y="954160"/>
                </a:moveTo>
                <a:lnTo>
                  <a:pt x="1270177" y="958946"/>
                </a:lnTo>
                <a:cubicBezTo>
                  <a:pt x="1261713" y="970732"/>
                  <a:pt x="1253997" y="980466"/>
                  <a:pt x="1247030" y="988149"/>
                </a:cubicBezTo>
                <a:lnTo>
                  <a:pt x="1247030" y="1059154"/>
                </a:lnTo>
                <a:lnTo>
                  <a:pt x="1236384" y="1059154"/>
                </a:lnTo>
                <a:lnTo>
                  <a:pt x="1236384" y="999283"/>
                </a:lnTo>
                <a:cubicBezTo>
                  <a:pt x="1227008" y="1008529"/>
                  <a:pt x="1217339" y="1016799"/>
                  <a:pt x="1207376" y="1024091"/>
                </a:cubicBezTo>
                <a:cubicBezTo>
                  <a:pt x="1206270" y="1021812"/>
                  <a:pt x="1204219" y="1018687"/>
                  <a:pt x="1201223" y="1014715"/>
                </a:cubicBezTo>
                <a:cubicBezTo>
                  <a:pt x="1222710" y="1000390"/>
                  <a:pt x="1242439" y="980205"/>
                  <a:pt x="1260410" y="954160"/>
                </a:cubicBezTo>
                <a:close/>
                <a:moveTo>
                  <a:pt x="693543" y="954160"/>
                </a:moveTo>
                <a:cubicBezTo>
                  <a:pt x="697450" y="960672"/>
                  <a:pt x="701780" y="968518"/>
                  <a:pt x="706533" y="977699"/>
                </a:cubicBezTo>
                <a:lnTo>
                  <a:pt x="697938" y="981703"/>
                </a:lnTo>
                <a:lnTo>
                  <a:pt x="781933" y="981703"/>
                </a:lnTo>
                <a:lnTo>
                  <a:pt x="781933" y="1014324"/>
                </a:lnTo>
                <a:lnTo>
                  <a:pt x="771092" y="1014324"/>
                </a:lnTo>
                <a:lnTo>
                  <a:pt x="771092" y="991763"/>
                </a:lnTo>
                <a:lnTo>
                  <a:pt x="617948" y="991763"/>
                </a:lnTo>
                <a:lnTo>
                  <a:pt x="617948" y="1014324"/>
                </a:lnTo>
                <a:lnTo>
                  <a:pt x="607106" y="1014324"/>
                </a:lnTo>
                <a:lnTo>
                  <a:pt x="607106" y="981703"/>
                </a:lnTo>
                <a:lnTo>
                  <a:pt x="695887" y="981703"/>
                </a:lnTo>
                <a:cubicBezTo>
                  <a:pt x="692371" y="974020"/>
                  <a:pt x="688366" y="966304"/>
                  <a:pt x="683874" y="958556"/>
                </a:cubicBezTo>
                <a:close/>
                <a:moveTo>
                  <a:pt x="1634481" y="953965"/>
                </a:moveTo>
                <a:cubicBezTo>
                  <a:pt x="1638843" y="959760"/>
                  <a:pt x="1644443" y="967606"/>
                  <a:pt x="1651280" y="977503"/>
                </a:cubicBezTo>
                <a:lnTo>
                  <a:pt x="1642587" y="983168"/>
                </a:lnTo>
                <a:cubicBezTo>
                  <a:pt x="1636857" y="974183"/>
                  <a:pt x="1631420" y="966109"/>
                  <a:pt x="1626276" y="958946"/>
                </a:cubicBezTo>
                <a:close/>
                <a:moveTo>
                  <a:pt x="485118" y="953965"/>
                </a:moveTo>
                <a:lnTo>
                  <a:pt x="496448" y="953965"/>
                </a:lnTo>
                <a:cubicBezTo>
                  <a:pt x="496057" y="974736"/>
                  <a:pt x="495080" y="992121"/>
                  <a:pt x="493518" y="1006120"/>
                </a:cubicBezTo>
                <a:lnTo>
                  <a:pt x="576927" y="1006120"/>
                </a:lnTo>
                <a:cubicBezTo>
                  <a:pt x="576471" y="1037114"/>
                  <a:pt x="575397" y="1067977"/>
                  <a:pt x="573704" y="1098710"/>
                </a:cubicBezTo>
                <a:cubicBezTo>
                  <a:pt x="573313" y="1125341"/>
                  <a:pt x="561039" y="1138363"/>
                  <a:pt x="536882" y="1137777"/>
                </a:cubicBezTo>
                <a:cubicBezTo>
                  <a:pt x="525553" y="1138038"/>
                  <a:pt x="514028" y="1138168"/>
                  <a:pt x="502308" y="1138168"/>
                </a:cubicBezTo>
                <a:cubicBezTo>
                  <a:pt x="501657" y="1133545"/>
                  <a:pt x="500648" y="1129215"/>
                  <a:pt x="499280" y="1125178"/>
                </a:cubicBezTo>
                <a:cubicBezTo>
                  <a:pt x="506377" y="1125504"/>
                  <a:pt x="518326" y="1125699"/>
                  <a:pt x="535125" y="1125764"/>
                </a:cubicBezTo>
                <a:cubicBezTo>
                  <a:pt x="545152" y="1125894"/>
                  <a:pt x="551989" y="1124039"/>
                  <a:pt x="555635" y="1120197"/>
                </a:cubicBezTo>
                <a:cubicBezTo>
                  <a:pt x="559477" y="1116681"/>
                  <a:pt x="561756" y="1109584"/>
                  <a:pt x="562472" y="1098905"/>
                </a:cubicBezTo>
                <a:cubicBezTo>
                  <a:pt x="564165" y="1074293"/>
                  <a:pt x="565239" y="1046913"/>
                  <a:pt x="565695" y="1016766"/>
                </a:cubicBezTo>
                <a:lnTo>
                  <a:pt x="492053" y="1016766"/>
                </a:lnTo>
                <a:cubicBezTo>
                  <a:pt x="487951" y="1071265"/>
                  <a:pt x="461678" y="1113523"/>
                  <a:pt x="413234" y="1143540"/>
                </a:cubicBezTo>
                <a:cubicBezTo>
                  <a:pt x="410760" y="1140544"/>
                  <a:pt x="407830" y="1137419"/>
                  <a:pt x="404444" y="1134163"/>
                </a:cubicBezTo>
                <a:cubicBezTo>
                  <a:pt x="452758" y="1104668"/>
                  <a:pt x="478379" y="1065535"/>
                  <a:pt x="481309" y="1016766"/>
                </a:cubicBezTo>
                <a:lnTo>
                  <a:pt x="407862" y="1016766"/>
                </a:lnTo>
                <a:lnTo>
                  <a:pt x="407862" y="1006120"/>
                </a:lnTo>
                <a:lnTo>
                  <a:pt x="482481" y="1006120"/>
                </a:lnTo>
                <a:cubicBezTo>
                  <a:pt x="484239" y="990949"/>
                  <a:pt x="485118" y="973564"/>
                  <a:pt x="485118" y="953965"/>
                </a:cubicBezTo>
                <a:close/>
                <a:moveTo>
                  <a:pt x="2889423" y="953672"/>
                </a:moveTo>
                <a:lnTo>
                  <a:pt x="2900361" y="953672"/>
                </a:lnTo>
                <a:lnTo>
                  <a:pt x="2900361" y="996549"/>
                </a:lnTo>
                <a:lnTo>
                  <a:pt x="2976836" y="996549"/>
                </a:lnTo>
                <a:lnTo>
                  <a:pt x="2976836" y="1081520"/>
                </a:lnTo>
                <a:lnTo>
                  <a:pt x="2965995" y="1081520"/>
                </a:lnTo>
                <a:lnTo>
                  <a:pt x="2965995" y="1070972"/>
                </a:lnTo>
                <a:lnTo>
                  <a:pt x="2900361" y="1070972"/>
                </a:lnTo>
                <a:lnTo>
                  <a:pt x="2900361" y="1143735"/>
                </a:lnTo>
                <a:lnTo>
                  <a:pt x="2889423" y="1143735"/>
                </a:lnTo>
                <a:lnTo>
                  <a:pt x="2889423" y="1070972"/>
                </a:lnTo>
                <a:lnTo>
                  <a:pt x="2823985" y="1070972"/>
                </a:lnTo>
                <a:lnTo>
                  <a:pt x="2823985" y="1081520"/>
                </a:lnTo>
                <a:lnTo>
                  <a:pt x="2813143" y="1081520"/>
                </a:lnTo>
                <a:lnTo>
                  <a:pt x="2813143" y="996549"/>
                </a:lnTo>
                <a:lnTo>
                  <a:pt x="2889423" y="996549"/>
                </a:lnTo>
                <a:close/>
                <a:moveTo>
                  <a:pt x="1089198" y="953672"/>
                </a:moveTo>
                <a:lnTo>
                  <a:pt x="1100137" y="953672"/>
                </a:lnTo>
                <a:lnTo>
                  <a:pt x="1100137" y="996549"/>
                </a:lnTo>
                <a:lnTo>
                  <a:pt x="1176611" y="996549"/>
                </a:lnTo>
                <a:lnTo>
                  <a:pt x="1176611" y="1081520"/>
                </a:lnTo>
                <a:lnTo>
                  <a:pt x="1165770" y="1081520"/>
                </a:lnTo>
                <a:lnTo>
                  <a:pt x="1165770" y="1070972"/>
                </a:lnTo>
                <a:lnTo>
                  <a:pt x="1100137" y="1070972"/>
                </a:lnTo>
                <a:lnTo>
                  <a:pt x="1100137" y="1143735"/>
                </a:lnTo>
                <a:lnTo>
                  <a:pt x="1089198" y="1143735"/>
                </a:lnTo>
                <a:lnTo>
                  <a:pt x="1089198" y="1070972"/>
                </a:lnTo>
                <a:lnTo>
                  <a:pt x="1023760" y="1070972"/>
                </a:lnTo>
                <a:lnTo>
                  <a:pt x="1023760" y="1081520"/>
                </a:lnTo>
                <a:lnTo>
                  <a:pt x="1012919" y="1081520"/>
                </a:lnTo>
                <a:lnTo>
                  <a:pt x="1012919" y="996549"/>
                </a:lnTo>
                <a:lnTo>
                  <a:pt x="1089198" y="996549"/>
                </a:lnTo>
                <a:close/>
                <a:moveTo>
                  <a:pt x="2247155" y="953477"/>
                </a:moveTo>
                <a:lnTo>
                  <a:pt x="2258094" y="955528"/>
                </a:lnTo>
                <a:cubicBezTo>
                  <a:pt x="2255294" y="960281"/>
                  <a:pt x="2252364" y="964871"/>
                  <a:pt x="2249303" y="969299"/>
                </a:cubicBezTo>
                <a:lnTo>
                  <a:pt x="2386528" y="969299"/>
                </a:lnTo>
                <a:lnTo>
                  <a:pt x="2386528" y="978480"/>
                </a:lnTo>
                <a:lnTo>
                  <a:pt x="2242955" y="978480"/>
                </a:lnTo>
                <a:cubicBezTo>
                  <a:pt x="2232797" y="992154"/>
                  <a:pt x="2220850" y="1004785"/>
                  <a:pt x="2207111" y="1016375"/>
                </a:cubicBezTo>
                <a:cubicBezTo>
                  <a:pt x="2205027" y="1013250"/>
                  <a:pt x="2202813" y="1010287"/>
                  <a:pt x="2200469" y="1007487"/>
                </a:cubicBezTo>
                <a:cubicBezTo>
                  <a:pt x="2219222" y="993098"/>
                  <a:pt x="2234783" y="975094"/>
                  <a:pt x="2247155" y="953477"/>
                </a:cubicBezTo>
                <a:close/>
                <a:moveTo>
                  <a:pt x="4752997" y="794249"/>
                </a:moveTo>
                <a:cubicBezTo>
                  <a:pt x="4760876" y="801737"/>
                  <a:pt x="4767289" y="808183"/>
                  <a:pt x="4772238" y="813588"/>
                </a:cubicBezTo>
                <a:lnTo>
                  <a:pt x="4764815" y="819252"/>
                </a:lnTo>
                <a:cubicBezTo>
                  <a:pt x="4758434" y="811895"/>
                  <a:pt x="4752314" y="805351"/>
                  <a:pt x="4746453" y="799621"/>
                </a:cubicBezTo>
                <a:close/>
                <a:moveTo>
                  <a:pt x="2136571" y="785361"/>
                </a:moveTo>
                <a:cubicBezTo>
                  <a:pt x="2134422" y="785361"/>
                  <a:pt x="2132404" y="785866"/>
                  <a:pt x="2130515" y="786875"/>
                </a:cubicBezTo>
                <a:cubicBezTo>
                  <a:pt x="2128627" y="787885"/>
                  <a:pt x="2126983" y="789171"/>
                  <a:pt x="2125583" y="790733"/>
                </a:cubicBezTo>
                <a:cubicBezTo>
                  <a:pt x="2124183" y="792296"/>
                  <a:pt x="2123076" y="794038"/>
                  <a:pt x="2122262" y="795959"/>
                </a:cubicBezTo>
                <a:cubicBezTo>
                  <a:pt x="2121448" y="797879"/>
                  <a:pt x="2121042" y="799719"/>
                  <a:pt x="2121042" y="801477"/>
                </a:cubicBezTo>
                <a:cubicBezTo>
                  <a:pt x="2121042" y="803430"/>
                  <a:pt x="2121465" y="805400"/>
                  <a:pt x="2122311" y="807386"/>
                </a:cubicBezTo>
                <a:cubicBezTo>
                  <a:pt x="2123158" y="809372"/>
                  <a:pt x="2124297" y="811146"/>
                  <a:pt x="2125730" y="812709"/>
                </a:cubicBezTo>
                <a:cubicBezTo>
                  <a:pt x="2127162" y="814271"/>
                  <a:pt x="2128839" y="815557"/>
                  <a:pt x="2130760" y="816567"/>
                </a:cubicBezTo>
                <a:cubicBezTo>
                  <a:pt x="2132680" y="817576"/>
                  <a:pt x="2134715" y="818080"/>
                  <a:pt x="2136864" y="818080"/>
                </a:cubicBezTo>
                <a:cubicBezTo>
                  <a:pt x="2138752" y="818080"/>
                  <a:pt x="2140657" y="817690"/>
                  <a:pt x="2142577" y="816908"/>
                </a:cubicBezTo>
                <a:cubicBezTo>
                  <a:pt x="2144498" y="816127"/>
                  <a:pt x="2146224" y="815036"/>
                  <a:pt x="2147754" y="813636"/>
                </a:cubicBezTo>
                <a:cubicBezTo>
                  <a:pt x="2149284" y="812237"/>
                  <a:pt x="2150537" y="810592"/>
                  <a:pt x="2151514" y="808704"/>
                </a:cubicBezTo>
                <a:cubicBezTo>
                  <a:pt x="2152491" y="806816"/>
                  <a:pt x="2152979" y="804765"/>
                  <a:pt x="2152979" y="802551"/>
                </a:cubicBezTo>
                <a:cubicBezTo>
                  <a:pt x="2152979" y="799882"/>
                  <a:pt x="2152523" y="797472"/>
                  <a:pt x="2151612" y="795324"/>
                </a:cubicBezTo>
                <a:cubicBezTo>
                  <a:pt x="2150700" y="793175"/>
                  <a:pt x="2149479" y="791368"/>
                  <a:pt x="2147949" y="789903"/>
                </a:cubicBezTo>
                <a:cubicBezTo>
                  <a:pt x="2146419" y="788438"/>
                  <a:pt x="2144661" y="787315"/>
                  <a:pt x="2142675" y="786534"/>
                </a:cubicBezTo>
                <a:cubicBezTo>
                  <a:pt x="2140689" y="785752"/>
                  <a:pt x="2138654" y="785361"/>
                  <a:pt x="2136571" y="785361"/>
                </a:cubicBezTo>
                <a:close/>
                <a:moveTo>
                  <a:pt x="2606510" y="784971"/>
                </a:moveTo>
                <a:lnTo>
                  <a:pt x="2612272" y="792784"/>
                </a:lnTo>
                <a:cubicBezTo>
                  <a:pt x="2589613" y="806197"/>
                  <a:pt x="2565000" y="816615"/>
                  <a:pt x="2538435" y="824038"/>
                </a:cubicBezTo>
                <a:cubicBezTo>
                  <a:pt x="2537328" y="821108"/>
                  <a:pt x="2535798" y="817983"/>
                  <a:pt x="2533844" y="814662"/>
                </a:cubicBezTo>
                <a:cubicBezTo>
                  <a:pt x="2560150" y="808281"/>
                  <a:pt x="2584371" y="798384"/>
                  <a:pt x="2606510" y="784971"/>
                </a:cubicBezTo>
                <a:close/>
                <a:moveTo>
                  <a:pt x="2136864" y="776278"/>
                </a:moveTo>
                <a:cubicBezTo>
                  <a:pt x="2140250" y="776278"/>
                  <a:pt x="2143456" y="776946"/>
                  <a:pt x="2146484" y="778281"/>
                </a:cubicBezTo>
                <a:cubicBezTo>
                  <a:pt x="2149512" y="779615"/>
                  <a:pt x="2152181" y="781422"/>
                  <a:pt x="2154493" y="783701"/>
                </a:cubicBezTo>
                <a:cubicBezTo>
                  <a:pt x="2156804" y="785980"/>
                  <a:pt x="2158644" y="788682"/>
                  <a:pt x="2160011" y="791808"/>
                </a:cubicBezTo>
                <a:cubicBezTo>
                  <a:pt x="2161379" y="794933"/>
                  <a:pt x="2162062" y="798254"/>
                  <a:pt x="2162062" y="801770"/>
                </a:cubicBezTo>
                <a:cubicBezTo>
                  <a:pt x="2162062" y="805025"/>
                  <a:pt x="2161444" y="808183"/>
                  <a:pt x="2160207" y="811244"/>
                </a:cubicBezTo>
                <a:cubicBezTo>
                  <a:pt x="2158969" y="814304"/>
                  <a:pt x="2157228" y="817006"/>
                  <a:pt x="2154981" y="819350"/>
                </a:cubicBezTo>
                <a:cubicBezTo>
                  <a:pt x="2152735" y="821694"/>
                  <a:pt x="2150082" y="823582"/>
                  <a:pt x="2147021" y="825015"/>
                </a:cubicBezTo>
                <a:cubicBezTo>
                  <a:pt x="2143961" y="826447"/>
                  <a:pt x="2140640" y="827164"/>
                  <a:pt x="2137059" y="827164"/>
                </a:cubicBezTo>
                <a:cubicBezTo>
                  <a:pt x="2133543" y="827164"/>
                  <a:pt x="2130271" y="826496"/>
                  <a:pt x="2127243" y="825161"/>
                </a:cubicBezTo>
                <a:cubicBezTo>
                  <a:pt x="2124216" y="823827"/>
                  <a:pt x="2121562" y="822003"/>
                  <a:pt x="2119283" y="819692"/>
                </a:cubicBezTo>
                <a:cubicBezTo>
                  <a:pt x="2117005" y="817380"/>
                  <a:pt x="2115214" y="814678"/>
                  <a:pt x="2113912" y="811585"/>
                </a:cubicBezTo>
                <a:cubicBezTo>
                  <a:pt x="2112609" y="808493"/>
                  <a:pt x="2111958" y="805188"/>
                  <a:pt x="2111958" y="801672"/>
                </a:cubicBezTo>
                <a:cubicBezTo>
                  <a:pt x="2111958" y="798221"/>
                  <a:pt x="2112609" y="794966"/>
                  <a:pt x="2113912" y="791905"/>
                </a:cubicBezTo>
                <a:cubicBezTo>
                  <a:pt x="2115214" y="788845"/>
                  <a:pt x="2116988" y="786159"/>
                  <a:pt x="2119235" y="783848"/>
                </a:cubicBezTo>
                <a:cubicBezTo>
                  <a:pt x="2121481" y="781536"/>
                  <a:pt x="2124118" y="779697"/>
                  <a:pt x="2127146" y="778329"/>
                </a:cubicBezTo>
                <a:cubicBezTo>
                  <a:pt x="2130174" y="776962"/>
                  <a:pt x="2133413" y="776278"/>
                  <a:pt x="2136864" y="776278"/>
                </a:cubicBezTo>
                <a:close/>
                <a:moveTo>
                  <a:pt x="1785546" y="774423"/>
                </a:moveTo>
                <a:lnTo>
                  <a:pt x="1785546" y="806849"/>
                </a:lnTo>
                <a:lnTo>
                  <a:pt x="1837408" y="806849"/>
                </a:lnTo>
                <a:lnTo>
                  <a:pt x="1837408" y="774423"/>
                </a:lnTo>
                <a:close/>
                <a:moveTo>
                  <a:pt x="1723526" y="774423"/>
                </a:moveTo>
                <a:lnTo>
                  <a:pt x="1723526" y="806849"/>
                </a:lnTo>
                <a:lnTo>
                  <a:pt x="1775388" y="806849"/>
                </a:lnTo>
                <a:lnTo>
                  <a:pt x="1775388" y="774423"/>
                </a:lnTo>
                <a:close/>
                <a:moveTo>
                  <a:pt x="4807887" y="771981"/>
                </a:moveTo>
                <a:lnTo>
                  <a:pt x="4817263" y="771981"/>
                </a:lnTo>
                <a:lnTo>
                  <a:pt x="4817263" y="782431"/>
                </a:lnTo>
                <a:lnTo>
                  <a:pt x="4837676" y="782431"/>
                </a:lnTo>
                <a:lnTo>
                  <a:pt x="4837676" y="790245"/>
                </a:lnTo>
                <a:lnTo>
                  <a:pt x="4817263" y="790245"/>
                </a:lnTo>
                <a:lnTo>
                  <a:pt x="4817263" y="805188"/>
                </a:lnTo>
                <a:cubicBezTo>
                  <a:pt x="4817914" y="818732"/>
                  <a:pt x="4811436" y="825536"/>
                  <a:pt x="4797827" y="825601"/>
                </a:cubicBezTo>
                <a:cubicBezTo>
                  <a:pt x="4795353" y="825731"/>
                  <a:pt x="4790697" y="825796"/>
                  <a:pt x="4783861" y="825796"/>
                </a:cubicBezTo>
                <a:cubicBezTo>
                  <a:pt x="4783014" y="821499"/>
                  <a:pt x="4782200" y="818308"/>
                  <a:pt x="4781419" y="816225"/>
                </a:cubicBezTo>
                <a:cubicBezTo>
                  <a:pt x="4786172" y="816485"/>
                  <a:pt x="4791316" y="816615"/>
                  <a:pt x="4796850" y="816615"/>
                </a:cubicBezTo>
                <a:cubicBezTo>
                  <a:pt x="4804338" y="816811"/>
                  <a:pt x="4808017" y="813002"/>
                  <a:pt x="4807887" y="805188"/>
                </a:cubicBezTo>
                <a:lnTo>
                  <a:pt x="4807887" y="790245"/>
                </a:lnTo>
                <a:lnTo>
                  <a:pt x="4737859" y="790245"/>
                </a:lnTo>
                <a:lnTo>
                  <a:pt x="4737859" y="782431"/>
                </a:lnTo>
                <a:lnTo>
                  <a:pt x="4807887" y="782431"/>
                </a:lnTo>
                <a:close/>
                <a:moveTo>
                  <a:pt x="2595473" y="761433"/>
                </a:moveTo>
                <a:lnTo>
                  <a:pt x="2600649" y="769442"/>
                </a:lnTo>
                <a:cubicBezTo>
                  <a:pt x="2583004" y="778232"/>
                  <a:pt x="2562819" y="785687"/>
                  <a:pt x="2540095" y="791808"/>
                </a:cubicBezTo>
                <a:cubicBezTo>
                  <a:pt x="2538923" y="788878"/>
                  <a:pt x="2537393" y="785752"/>
                  <a:pt x="2535505" y="782431"/>
                </a:cubicBezTo>
                <a:cubicBezTo>
                  <a:pt x="2557513" y="777808"/>
                  <a:pt x="2577502" y="770809"/>
                  <a:pt x="2595473" y="761433"/>
                </a:cubicBezTo>
                <a:close/>
                <a:moveTo>
                  <a:pt x="4727017" y="760163"/>
                </a:moveTo>
                <a:cubicBezTo>
                  <a:pt x="4730078" y="761986"/>
                  <a:pt x="4732878" y="763256"/>
                  <a:pt x="4735417" y="763972"/>
                </a:cubicBezTo>
                <a:cubicBezTo>
                  <a:pt x="4729882" y="783245"/>
                  <a:pt x="4723208" y="804277"/>
                  <a:pt x="4715395" y="827066"/>
                </a:cubicBezTo>
                <a:lnTo>
                  <a:pt x="4706019" y="823452"/>
                </a:lnTo>
                <a:cubicBezTo>
                  <a:pt x="4714028" y="802746"/>
                  <a:pt x="4721027" y="781650"/>
                  <a:pt x="4727017" y="760163"/>
                </a:cubicBezTo>
                <a:close/>
                <a:moveTo>
                  <a:pt x="258970" y="758405"/>
                </a:moveTo>
                <a:cubicBezTo>
                  <a:pt x="270365" y="764851"/>
                  <a:pt x="279773" y="770776"/>
                  <a:pt x="287196" y="776181"/>
                </a:cubicBezTo>
                <a:lnTo>
                  <a:pt x="280164" y="783799"/>
                </a:lnTo>
                <a:cubicBezTo>
                  <a:pt x="270332" y="776441"/>
                  <a:pt x="261216" y="770321"/>
                  <a:pt x="252817" y="765437"/>
                </a:cubicBezTo>
                <a:close/>
                <a:moveTo>
                  <a:pt x="4247558" y="744634"/>
                </a:moveTo>
                <a:lnTo>
                  <a:pt x="4247558" y="798840"/>
                </a:lnTo>
                <a:lnTo>
                  <a:pt x="4297369" y="798840"/>
                </a:lnTo>
                <a:lnTo>
                  <a:pt x="4297369" y="744634"/>
                </a:lnTo>
                <a:close/>
                <a:moveTo>
                  <a:pt x="1066208" y="744634"/>
                </a:moveTo>
                <a:lnTo>
                  <a:pt x="1066208" y="798840"/>
                </a:lnTo>
                <a:lnTo>
                  <a:pt x="1116019" y="798840"/>
                </a:lnTo>
                <a:lnTo>
                  <a:pt x="1116019" y="744634"/>
                </a:lnTo>
                <a:close/>
                <a:moveTo>
                  <a:pt x="3711740" y="741215"/>
                </a:moveTo>
                <a:cubicBezTo>
                  <a:pt x="3718446" y="746750"/>
                  <a:pt x="3725316" y="753066"/>
                  <a:pt x="3732348" y="760163"/>
                </a:cubicBezTo>
                <a:lnTo>
                  <a:pt x="3724730" y="767000"/>
                </a:lnTo>
                <a:cubicBezTo>
                  <a:pt x="3718349" y="760033"/>
                  <a:pt x="3711707" y="753554"/>
                  <a:pt x="3704805" y="747564"/>
                </a:cubicBezTo>
                <a:close/>
                <a:moveTo>
                  <a:pt x="4791869" y="740239"/>
                </a:moveTo>
                <a:lnTo>
                  <a:pt x="4791869" y="754987"/>
                </a:lnTo>
                <a:lnTo>
                  <a:pt x="4821463" y="754987"/>
                </a:lnTo>
                <a:lnTo>
                  <a:pt x="4821463" y="740239"/>
                </a:lnTo>
                <a:close/>
                <a:moveTo>
                  <a:pt x="4753681" y="740239"/>
                </a:moveTo>
                <a:lnTo>
                  <a:pt x="4753681" y="754987"/>
                </a:lnTo>
                <a:lnTo>
                  <a:pt x="4782884" y="754987"/>
                </a:lnTo>
                <a:lnTo>
                  <a:pt x="4782884" y="740239"/>
                </a:lnTo>
                <a:close/>
                <a:moveTo>
                  <a:pt x="2697341" y="738774"/>
                </a:moveTo>
                <a:lnTo>
                  <a:pt x="2699295" y="748247"/>
                </a:lnTo>
                <a:cubicBezTo>
                  <a:pt x="2685947" y="749485"/>
                  <a:pt x="2665990" y="750950"/>
                  <a:pt x="2639424" y="752643"/>
                </a:cubicBezTo>
                <a:cubicBezTo>
                  <a:pt x="2636624" y="752838"/>
                  <a:pt x="2634508" y="752968"/>
                  <a:pt x="2633075" y="753033"/>
                </a:cubicBezTo>
                <a:lnTo>
                  <a:pt x="2633075" y="755377"/>
                </a:lnTo>
                <a:cubicBezTo>
                  <a:pt x="2640954" y="767032"/>
                  <a:pt x="2649353" y="776246"/>
                  <a:pt x="2658274" y="783017"/>
                </a:cubicBezTo>
                <a:cubicBezTo>
                  <a:pt x="2673771" y="774813"/>
                  <a:pt x="2687053" y="767358"/>
                  <a:pt x="2698123" y="760651"/>
                </a:cubicBezTo>
                <a:lnTo>
                  <a:pt x="2704471" y="769246"/>
                </a:lnTo>
                <a:cubicBezTo>
                  <a:pt x="2691839" y="776213"/>
                  <a:pt x="2679305" y="782790"/>
                  <a:pt x="2666869" y="788975"/>
                </a:cubicBezTo>
                <a:cubicBezTo>
                  <a:pt x="2680086" y="797375"/>
                  <a:pt x="2698513" y="804114"/>
                  <a:pt x="2722149" y="809193"/>
                </a:cubicBezTo>
                <a:cubicBezTo>
                  <a:pt x="2720456" y="811862"/>
                  <a:pt x="2718568" y="815215"/>
                  <a:pt x="2716484" y="819252"/>
                </a:cubicBezTo>
                <a:cubicBezTo>
                  <a:pt x="2675463" y="809225"/>
                  <a:pt x="2647661" y="792687"/>
                  <a:pt x="2633075" y="769637"/>
                </a:cubicBezTo>
                <a:lnTo>
                  <a:pt x="2633075" y="828433"/>
                </a:lnTo>
                <a:lnTo>
                  <a:pt x="2622918" y="828433"/>
                </a:lnTo>
                <a:lnTo>
                  <a:pt x="2622918" y="753619"/>
                </a:lnTo>
                <a:cubicBezTo>
                  <a:pt x="2604686" y="754726"/>
                  <a:pt x="2581669" y="755800"/>
                  <a:pt x="2553866" y="756842"/>
                </a:cubicBezTo>
                <a:cubicBezTo>
                  <a:pt x="2553541" y="753456"/>
                  <a:pt x="2553020" y="750168"/>
                  <a:pt x="2552304" y="746978"/>
                </a:cubicBezTo>
                <a:cubicBezTo>
                  <a:pt x="2606347" y="745806"/>
                  <a:pt x="2654693" y="743071"/>
                  <a:pt x="2697341" y="738774"/>
                </a:cubicBezTo>
                <a:close/>
                <a:moveTo>
                  <a:pt x="1785546" y="732621"/>
                </a:moveTo>
                <a:lnTo>
                  <a:pt x="1785546" y="765242"/>
                </a:lnTo>
                <a:lnTo>
                  <a:pt x="1837408" y="765242"/>
                </a:lnTo>
                <a:lnTo>
                  <a:pt x="1837408" y="732621"/>
                </a:lnTo>
                <a:close/>
                <a:moveTo>
                  <a:pt x="1723526" y="732621"/>
                </a:moveTo>
                <a:lnTo>
                  <a:pt x="1723526" y="765242"/>
                </a:lnTo>
                <a:lnTo>
                  <a:pt x="1775388" y="765242"/>
                </a:lnTo>
                <a:lnTo>
                  <a:pt x="1775388" y="732621"/>
                </a:lnTo>
                <a:close/>
                <a:moveTo>
                  <a:pt x="2340703" y="730569"/>
                </a:moveTo>
                <a:cubicBezTo>
                  <a:pt x="2341940" y="731221"/>
                  <a:pt x="2344479" y="732067"/>
                  <a:pt x="2348321" y="733109"/>
                </a:cubicBezTo>
                <a:cubicBezTo>
                  <a:pt x="2349558" y="733434"/>
                  <a:pt x="2350437" y="733662"/>
                  <a:pt x="2350958" y="733793"/>
                </a:cubicBezTo>
                <a:cubicBezTo>
                  <a:pt x="2345488" y="758275"/>
                  <a:pt x="2339954" y="785166"/>
                  <a:pt x="2334354" y="814467"/>
                </a:cubicBezTo>
                <a:lnTo>
                  <a:pt x="2324099" y="810658"/>
                </a:lnTo>
                <a:cubicBezTo>
                  <a:pt x="2329829" y="787999"/>
                  <a:pt x="2335363" y="761302"/>
                  <a:pt x="2340703" y="730569"/>
                </a:cubicBezTo>
                <a:close/>
                <a:moveTo>
                  <a:pt x="702682" y="727053"/>
                </a:moveTo>
                <a:lnTo>
                  <a:pt x="811875" y="727053"/>
                </a:lnTo>
                <a:lnTo>
                  <a:pt x="811875" y="736430"/>
                </a:lnTo>
                <a:lnTo>
                  <a:pt x="762650" y="736430"/>
                </a:lnTo>
                <a:lnTo>
                  <a:pt x="762650" y="767000"/>
                </a:lnTo>
                <a:lnTo>
                  <a:pt x="807285" y="767000"/>
                </a:lnTo>
                <a:lnTo>
                  <a:pt x="807285" y="776181"/>
                </a:lnTo>
                <a:lnTo>
                  <a:pt x="762650" y="776181"/>
                </a:lnTo>
                <a:lnTo>
                  <a:pt x="762650" y="808607"/>
                </a:lnTo>
                <a:lnTo>
                  <a:pt x="818712" y="808607"/>
                </a:lnTo>
                <a:lnTo>
                  <a:pt x="818712" y="817983"/>
                </a:lnTo>
                <a:lnTo>
                  <a:pt x="692329" y="817983"/>
                </a:lnTo>
                <a:lnTo>
                  <a:pt x="692329" y="808607"/>
                </a:lnTo>
                <a:lnTo>
                  <a:pt x="751907" y="808607"/>
                </a:lnTo>
                <a:lnTo>
                  <a:pt x="751907" y="776181"/>
                </a:lnTo>
                <a:lnTo>
                  <a:pt x="707273" y="776181"/>
                </a:lnTo>
                <a:lnTo>
                  <a:pt x="707273" y="767000"/>
                </a:lnTo>
                <a:lnTo>
                  <a:pt x="751907" y="767000"/>
                </a:lnTo>
                <a:lnTo>
                  <a:pt x="751907" y="736430"/>
                </a:lnTo>
                <a:lnTo>
                  <a:pt x="702682" y="736430"/>
                </a:lnTo>
                <a:close/>
                <a:moveTo>
                  <a:pt x="319036" y="724026"/>
                </a:moveTo>
                <a:lnTo>
                  <a:pt x="319036" y="742778"/>
                </a:lnTo>
                <a:lnTo>
                  <a:pt x="365819" y="742778"/>
                </a:lnTo>
                <a:lnTo>
                  <a:pt x="365819" y="724026"/>
                </a:lnTo>
                <a:close/>
                <a:moveTo>
                  <a:pt x="3218900" y="720803"/>
                </a:moveTo>
                <a:lnTo>
                  <a:pt x="3218900" y="757233"/>
                </a:lnTo>
                <a:lnTo>
                  <a:pt x="3314029" y="757233"/>
                </a:lnTo>
                <a:lnTo>
                  <a:pt x="3314029" y="720803"/>
                </a:lnTo>
                <a:close/>
                <a:moveTo>
                  <a:pt x="4714418" y="719435"/>
                </a:moveTo>
                <a:cubicBezTo>
                  <a:pt x="4721906" y="726598"/>
                  <a:pt x="4728059" y="732848"/>
                  <a:pt x="4732878" y="738188"/>
                </a:cubicBezTo>
                <a:lnTo>
                  <a:pt x="4725455" y="744438"/>
                </a:lnTo>
                <a:cubicBezTo>
                  <a:pt x="4721483" y="739360"/>
                  <a:pt x="4715623" y="732816"/>
                  <a:pt x="4707874" y="724807"/>
                </a:cubicBezTo>
                <a:close/>
                <a:moveTo>
                  <a:pt x="4466094" y="719435"/>
                </a:moveTo>
                <a:lnTo>
                  <a:pt x="4466094" y="792784"/>
                </a:lnTo>
                <a:lnTo>
                  <a:pt x="4489437" y="792784"/>
                </a:lnTo>
                <a:lnTo>
                  <a:pt x="4489437" y="719435"/>
                </a:lnTo>
                <a:close/>
                <a:moveTo>
                  <a:pt x="4341515" y="718361"/>
                </a:moveTo>
                <a:cubicBezTo>
                  <a:pt x="4350566" y="729495"/>
                  <a:pt x="4361114" y="743169"/>
                  <a:pt x="4373160" y="759382"/>
                </a:cubicBezTo>
                <a:lnTo>
                  <a:pt x="4364370" y="766023"/>
                </a:lnTo>
                <a:cubicBezTo>
                  <a:pt x="4353626" y="750592"/>
                  <a:pt x="4343339" y="736592"/>
                  <a:pt x="4333507" y="724026"/>
                </a:cubicBezTo>
                <a:close/>
                <a:moveTo>
                  <a:pt x="1160165" y="718361"/>
                </a:moveTo>
                <a:cubicBezTo>
                  <a:pt x="1169216" y="729495"/>
                  <a:pt x="1179764" y="743169"/>
                  <a:pt x="1191810" y="759382"/>
                </a:cubicBezTo>
                <a:lnTo>
                  <a:pt x="1183020" y="766023"/>
                </a:lnTo>
                <a:cubicBezTo>
                  <a:pt x="1172276" y="750592"/>
                  <a:pt x="1161989" y="736592"/>
                  <a:pt x="1152157" y="724026"/>
                </a:cubicBezTo>
                <a:close/>
                <a:moveTo>
                  <a:pt x="4791869" y="717970"/>
                </a:moveTo>
                <a:lnTo>
                  <a:pt x="4791869" y="732816"/>
                </a:lnTo>
                <a:lnTo>
                  <a:pt x="4821463" y="732816"/>
                </a:lnTo>
                <a:lnTo>
                  <a:pt x="4821463" y="717970"/>
                </a:lnTo>
                <a:close/>
                <a:moveTo>
                  <a:pt x="4753681" y="717970"/>
                </a:moveTo>
                <a:lnTo>
                  <a:pt x="4753681" y="732816"/>
                </a:lnTo>
                <a:lnTo>
                  <a:pt x="4782884" y="732816"/>
                </a:lnTo>
                <a:lnTo>
                  <a:pt x="4782884" y="717970"/>
                </a:lnTo>
                <a:close/>
                <a:moveTo>
                  <a:pt x="4675253" y="716994"/>
                </a:moveTo>
                <a:lnTo>
                  <a:pt x="4675253" y="794640"/>
                </a:lnTo>
                <a:lnTo>
                  <a:pt x="4694201" y="794640"/>
                </a:lnTo>
                <a:lnTo>
                  <a:pt x="4694201" y="716994"/>
                </a:lnTo>
                <a:close/>
                <a:moveTo>
                  <a:pt x="3413800" y="714357"/>
                </a:moveTo>
                <a:lnTo>
                  <a:pt x="3538034" y="714357"/>
                </a:lnTo>
                <a:lnTo>
                  <a:pt x="3538034" y="724416"/>
                </a:lnTo>
                <a:lnTo>
                  <a:pt x="3481582" y="724416"/>
                </a:lnTo>
                <a:lnTo>
                  <a:pt x="3481582" y="759577"/>
                </a:lnTo>
                <a:lnTo>
                  <a:pt x="3545262" y="759577"/>
                </a:lnTo>
                <a:lnTo>
                  <a:pt x="3545262" y="769637"/>
                </a:lnTo>
                <a:lnTo>
                  <a:pt x="3481582" y="769637"/>
                </a:lnTo>
                <a:lnTo>
                  <a:pt x="3481582" y="807630"/>
                </a:lnTo>
                <a:lnTo>
                  <a:pt x="3562647" y="807630"/>
                </a:lnTo>
                <a:lnTo>
                  <a:pt x="3562647" y="817983"/>
                </a:lnTo>
                <a:lnTo>
                  <a:pt x="3389578" y="817983"/>
                </a:lnTo>
                <a:lnTo>
                  <a:pt x="3389578" y="807630"/>
                </a:lnTo>
                <a:lnTo>
                  <a:pt x="3470448" y="807630"/>
                </a:lnTo>
                <a:lnTo>
                  <a:pt x="3470448" y="769637"/>
                </a:lnTo>
                <a:lnTo>
                  <a:pt x="3406572" y="769637"/>
                </a:lnTo>
                <a:lnTo>
                  <a:pt x="3406572" y="759577"/>
                </a:lnTo>
                <a:lnTo>
                  <a:pt x="3470448" y="759577"/>
                </a:lnTo>
                <a:lnTo>
                  <a:pt x="3470448" y="724416"/>
                </a:lnTo>
                <a:lnTo>
                  <a:pt x="3413800" y="724416"/>
                </a:lnTo>
                <a:close/>
                <a:moveTo>
                  <a:pt x="2985175" y="714357"/>
                </a:moveTo>
                <a:lnTo>
                  <a:pt x="3109409" y="714357"/>
                </a:lnTo>
                <a:lnTo>
                  <a:pt x="3109409" y="724416"/>
                </a:lnTo>
                <a:lnTo>
                  <a:pt x="3052957" y="724416"/>
                </a:lnTo>
                <a:lnTo>
                  <a:pt x="3052957" y="759577"/>
                </a:lnTo>
                <a:lnTo>
                  <a:pt x="3116637" y="759577"/>
                </a:lnTo>
                <a:lnTo>
                  <a:pt x="3116637" y="769637"/>
                </a:lnTo>
                <a:lnTo>
                  <a:pt x="3052957" y="769637"/>
                </a:lnTo>
                <a:lnTo>
                  <a:pt x="3052957" y="807630"/>
                </a:lnTo>
                <a:lnTo>
                  <a:pt x="3134022" y="807630"/>
                </a:lnTo>
                <a:lnTo>
                  <a:pt x="3134022" y="817983"/>
                </a:lnTo>
                <a:lnTo>
                  <a:pt x="2960953" y="817983"/>
                </a:lnTo>
                <a:lnTo>
                  <a:pt x="2960953" y="807630"/>
                </a:lnTo>
                <a:lnTo>
                  <a:pt x="3041823" y="807630"/>
                </a:lnTo>
                <a:lnTo>
                  <a:pt x="3041823" y="769637"/>
                </a:lnTo>
                <a:lnTo>
                  <a:pt x="2977947" y="769637"/>
                </a:lnTo>
                <a:lnTo>
                  <a:pt x="2977947" y="759577"/>
                </a:lnTo>
                <a:lnTo>
                  <a:pt x="3041823" y="759577"/>
                </a:lnTo>
                <a:lnTo>
                  <a:pt x="3041823" y="724416"/>
                </a:lnTo>
                <a:lnTo>
                  <a:pt x="2985175" y="724416"/>
                </a:lnTo>
                <a:close/>
                <a:moveTo>
                  <a:pt x="4564251" y="712989"/>
                </a:moveTo>
                <a:cubicBezTo>
                  <a:pt x="4569981" y="721193"/>
                  <a:pt x="4574278" y="727867"/>
                  <a:pt x="4577143" y="733011"/>
                </a:cubicBezTo>
                <a:lnTo>
                  <a:pt x="4568255" y="737602"/>
                </a:lnTo>
                <a:lnTo>
                  <a:pt x="4626661" y="737602"/>
                </a:lnTo>
                <a:lnTo>
                  <a:pt x="4626661" y="746587"/>
                </a:lnTo>
                <a:lnTo>
                  <a:pt x="4545498" y="746587"/>
                </a:lnTo>
                <a:cubicBezTo>
                  <a:pt x="4545303" y="756354"/>
                  <a:pt x="4544977" y="763419"/>
                  <a:pt x="4544522" y="767781"/>
                </a:cubicBezTo>
                <a:lnTo>
                  <a:pt x="4608885" y="767781"/>
                </a:lnTo>
                <a:cubicBezTo>
                  <a:pt x="4608625" y="776311"/>
                  <a:pt x="4607908" y="786729"/>
                  <a:pt x="4606736" y="799035"/>
                </a:cubicBezTo>
                <a:cubicBezTo>
                  <a:pt x="4605955" y="816094"/>
                  <a:pt x="4595863" y="824494"/>
                  <a:pt x="4576459" y="824234"/>
                </a:cubicBezTo>
                <a:cubicBezTo>
                  <a:pt x="4573269" y="824364"/>
                  <a:pt x="4569981" y="824461"/>
                  <a:pt x="4566595" y="824527"/>
                </a:cubicBezTo>
                <a:cubicBezTo>
                  <a:pt x="4565032" y="824592"/>
                  <a:pt x="4563339" y="824624"/>
                  <a:pt x="4561516" y="824624"/>
                </a:cubicBezTo>
                <a:cubicBezTo>
                  <a:pt x="4559953" y="824624"/>
                  <a:pt x="4557739" y="824624"/>
                  <a:pt x="4554874" y="824624"/>
                </a:cubicBezTo>
                <a:cubicBezTo>
                  <a:pt x="4554614" y="821108"/>
                  <a:pt x="4553963" y="817560"/>
                  <a:pt x="4552921" y="813978"/>
                </a:cubicBezTo>
                <a:cubicBezTo>
                  <a:pt x="4556958" y="814304"/>
                  <a:pt x="4560409" y="814499"/>
                  <a:pt x="4563274" y="814564"/>
                </a:cubicBezTo>
                <a:cubicBezTo>
                  <a:pt x="4564706" y="814629"/>
                  <a:pt x="4566302" y="814662"/>
                  <a:pt x="4568060" y="814662"/>
                </a:cubicBezTo>
                <a:cubicBezTo>
                  <a:pt x="4569492" y="814662"/>
                  <a:pt x="4572032" y="814662"/>
                  <a:pt x="4575678" y="814662"/>
                </a:cubicBezTo>
                <a:cubicBezTo>
                  <a:pt x="4588831" y="815378"/>
                  <a:pt x="4595700" y="810104"/>
                  <a:pt x="4596286" y="798840"/>
                </a:cubicBezTo>
                <a:cubicBezTo>
                  <a:pt x="4597002" y="793045"/>
                  <a:pt x="4597556" y="785687"/>
                  <a:pt x="4597946" y="776767"/>
                </a:cubicBezTo>
                <a:lnTo>
                  <a:pt x="4543057" y="776767"/>
                </a:lnTo>
                <a:cubicBezTo>
                  <a:pt x="4540908" y="796561"/>
                  <a:pt x="4527723" y="813718"/>
                  <a:pt x="4503501" y="828238"/>
                </a:cubicBezTo>
                <a:cubicBezTo>
                  <a:pt x="4500961" y="825047"/>
                  <a:pt x="4498487" y="822378"/>
                  <a:pt x="4496078" y="820229"/>
                </a:cubicBezTo>
                <a:cubicBezTo>
                  <a:pt x="4512551" y="810137"/>
                  <a:pt x="4523002" y="800533"/>
                  <a:pt x="4527430" y="791417"/>
                </a:cubicBezTo>
                <a:cubicBezTo>
                  <a:pt x="4532574" y="782562"/>
                  <a:pt x="4535178" y="767618"/>
                  <a:pt x="4535243" y="746587"/>
                </a:cubicBezTo>
                <a:lnTo>
                  <a:pt x="4509654" y="746587"/>
                </a:lnTo>
                <a:lnTo>
                  <a:pt x="4509654" y="737602"/>
                </a:lnTo>
                <a:lnTo>
                  <a:pt x="4567669" y="737602"/>
                </a:lnTo>
                <a:cubicBezTo>
                  <a:pt x="4565911" y="734020"/>
                  <a:pt x="4562135" y="727346"/>
                  <a:pt x="4556340" y="717580"/>
                </a:cubicBezTo>
                <a:close/>
                <a:moveTo>
                  <a:pt x="3208059" y="711622"/>
                </a:moveTo>
                <a:lnTo>
                  <a:pt x="3324870" y="711622"/>
                </a:lnTo>
                <a:lnTo>
                  <a:pt x="3324870" y="766218"/>
                </a:lnTo>
                <a:lnTo>
                  <a:pt x="3291663" y="766218"/>
                </a:lnTo>
                <a:lnTo>
                  <a:pt x="3291663" y="798254"/>
                </a:lnTo>
                <a:cubicBezTo>
                  <a:pt x="3291077" y="808997"/>
                  <a:pt x="3296351" y="814109"/>
                  <a:pt x="3307485" y="813588"/>
                </a:cubicBezTo>
                <a:lnTo>
                  <a:pt x="3326824" y="813588"/>
                </a:lnTo>
                <a:cubicBezTo>
                  <a:pt x="3338870" y="814043"/>
                  <a:pt x="3345413" y="810462"/>
                  <a:pt x="3346455" y="802844"/>
                </a:cubicBezTo>
                <a:cubicBezTo>
                  <a:pt x="3347888" y="797244"/>
                  <a:pt x="3349222" y="789236"/>
                  <a:pt x="3350459" y="778818"/>
                </a:cubicBezTo>
                <a:cubicBezTo>
                  <a:pt x="3351046" y="779013"/>
                  <a:pt x="3351957" y="779306"/>
                  <a:pt x="3353194" y="779697"/>
                </a:cubicBezTo>
                <a:cubicBezTo>
                  <a:pt x="3356775" y="780869"/>
                  <a:pt x="3359347" y="781585"/>
                  <a:pt x="3360910" y="781845"/>
                </a:cubicBezTo>
                <a:cubicBezTo>
                  <a:pt x="3360194" y="789138"/>
                  <a:pt x="3358794" y="797407"/>
                  <a:pt x="3356710" y="806653"/>
                </a:cubicBezTo>
                <a:cubicBezTo>
                  <a:pt x="3354562" y="818178"/>
                  <a:pt x="3345413" y="823778"/>
                  <a:pt x="3329265" y="823452"/>
                </a:cubicBezTo>
                <a:lnTo>
                  <a:pt x="3304458" y="823452"/>
                </a:lnTo>
                <a:cubicBezTo>
                  <a:pt x="3288505" y="823648"/>
                  <a:pt x="3280627" y="815899"/>
                  <a:pt x="3280822" y="800207"/>
                </a:cubicBezTo>
                <a:lnTo>
                  <a:pt x="3280822" y="766218"/>
                </a:lnTo>
                <a:lnTo>
                  <a:pt x="3250252" y="766218"/>
                </a:lnTo>
                <a:cubicBezTo>
                  <a:pt x="3250382" y="768042"/>
                  <a:pt x="3250447" y="769572"/>
                  <a:pt x="3250447" y="770809"/>
                </a:cubicBezTo>
                <a:cubicBezTo>
                  <a:pt x="3250447" y="800500"/>
                  <a:pt x="3228309" y="820099"/>
                  <a:pt x="3184032" y="829605"/>
                </a:cubicBezTo>
                <a:cubicBezTo>
                  <a:pt x="3182535" y="827001"/>
                  <a:pt x="3180288" y="823680"/>
                  <a:pt x="3177293" y="819643"/>
                </a:cubicBezTo>
                <a:cubicBezTo>
                  <a:pt x="3201906" y="813913"/>
                  <a:pt x="3218184" y="807435"/>
                  <a:pt x="3226128" y="800207"/>
                </a:cubicBezTo>
                <a:cubicBezTo>
                  <a:pt x="3234722" y="793305"/>
                  <a:pt x="3239183" y="781976"/>
                  <a:pt x="3239508" y="766218"/>
                </a:cubicBezTo>
                <a:lnTo>
                  <a:pt x="3208059" y="766218"/>
                </a:lnTo>
                <a:close/>
                <a:moveTo>
                  <a:pt x="2375766" y="711036"/>
                </a:moveTo>
                <a:lnTo>
                  <a:pt x="2384946" y="713771"/>
                </a:lnTo>
                <a:cubicBezTo>
                  <a:pt x="2384425" y="715073"/>
                  <a:pt x="2383677" y="716961"/>
                  <a:pt x="2382700" y="719435"/>
                </a:cubicBezTo>
                <a:cubicBezTo>
                  <a:pt x="2381333" y="723016"/>
                  <a:pt x="2380291" y="725621"/>
                  <a:pt x="2379575" y="727249"/>
                </a:cubicBezTo>
                <a:lnTo>
                  <a:pt x="2422158" y="727249"/>
                </a:lnTo>
                <a:lnTo>
                  <a:pt x="2422158" y="736039"/>
                </a:lnTo>
                <a:lnTo>
                  <a:pt x="2399694" y="736039"/>
                </a:lnTo>
                <a:cubicBezTo>
                  <a:pt x="2399499" y="748345"/>
                  <a:pt x="2399108" y="757135"/>
                  <a:pt x="2398522" y="762409"/>
                </a:cubicBezTo>
                <a:lnTo>
                  <a:pt x="2424111" y="762409"/>
                </a:lnTo>
                <a:lnTo>
                  <a:pt x="2424111" y="771200"/>
                </a:lnTo>
                <a:lnTo>
                  <a:pt x="2397350" y="771200"/>
                </a:lnTo>
                <a:cubicBezTo>
                  <a:pt x="2397025" y="773609"/>
                  <a:pt x="2396569" y="775823"/>
                  <a:pt x="2395983" y="777841"/>
                </a:cubicBezTo>
                <a:cubicBezTo>
                  <a:pt x="2402038" y="782594"/>
                  <a:pt x="2410438" y="789529"/>
                  <a:pt x="2421181" y="798644"/>
                </a:cubicBezTo>
                <a:lnTo>
                  <a:pt x="2413954" y="806458"/>
                </a:lnTo>
                <a:cubicBezTo>
                  <a:pt x="2406596" y="799296"/>
                  <a:pt x="2399662" y="793012"/>
                  <a:pt x="2393150" y="787608"/>
                </a:cubicBezTo>
                <a:cubicBezTo>
                  <a:pt x="2388853" y="800826"/>
                  <a:pt x="2378435" y="813913"/>
                  <a:pt x="2361897" y="826871"/>
                </a:cubicBezTo>
                <a:cubicBezTo>
                  <a:pt x="2360399" y="824787"/>
                  <a:pt x="2357957" y="822248"/>
                  <a:pt x="2354571" y="819252"/>
                </a:cubicBezTo>
                <a:cubicBezTo>
                  <a:pt x="2374300" y="805123"/>
                  <a:pt x="2385207" y="789105"/>
                  <a:pt x="2387290" y="771200"/>
                </a:cubicBezTo>
                <a:lnTo>
                  <a:pt x="2358381" y="771200"/>
                </a:lnTo>
                <a:lnTo>
                  <a:pt x="2358381" y="762409"/>
                </a:lnTo>
                <a:lnTo>
                  <a:pt x="2388560" y="762409"/>
                </a:lnTo>
                <a:cubicBezTo>
                  <a:pt x="2389341" y="754987"/>
                  <a:pt x="2389797" y="746196"/>
                  <a:pt x="2389927" y="736039"/>
                </a:cubicBezTo>
                <a:lnTo>
                  <a:pt x="2375375" y="736039"/>
                </a:lnTo>
                <a:cubicBezTo>
                  <a:pt x="2371663" y="743201"/>
                  <a:pt x="2368180" y="749257"/>
                  <a:pt x="2364924" y="754205"/>
                </a:cubicBezTo>
                <a:cubicBezTo>
                  <a:pt x="2361864" y="752057"/>
                  <a:pt x="2359064" y="750396"/>
                  <a:pt x="2356525" y="749224"/>
                </a:cubicBezTo>
                <a:cubicBezTo>
                  <a:pt x="2365510" y="736137"/>
                  <a:pt x="2371924" y="723407"/>
                  <a:pt x="2375766" y="711036"/>
                </a:cubicBezTo>
                <a:close/>
                <a:moveTo>
                  <a:pt x="4040008" y="706836"/>
                </a:moveTo>
                <a:lnTo>
                  <a:pt x="4040008" y="746196"/>
                </a:lnTo>
                <a:lnTo>
                  <a:pt x="4116092" y="746196"/>
                </a:lnTo>
                <a:cubicBezTo>
                  <a:pt x="4113618" y="734281"/>
                  <a:pt x="4111664" y="721161"/>
                  <a:pt x="4110232" y="706836"/>
                </a:cubicBezTo>
                <a:close/>
                <a:moveTo>
                  <a:pt x="2560508" y="703222"/>
                </a:moveTo>
                <a:lnTo>
                  <a:pt x="2560508" y="720412"/>
                </a:lnTo>
                <a:cubicBezTo>
                  <a:pt x="2567996" y="719956"/>
                  <a:pt x="2579390" y="719045"/>
                  <a:pt x="2594692" y="717677"/>
                </a:cubicBezTo>
                <a:cubicBezTo>
                  <a:pt x="2600096" y="717221"/>
                  <a:pt x="2604166" y="716863"/>
                  <a:pt x="2606900" y="716603"/>
                </a:cubicBezTo>
                <a:lnTo>
                  <a:pt x="2606900" y="703222"/>
                </a:lnTo>
                <a:close/>
                <a:moveTo>
                  <a:pt x="1925067" y="699999"/>
                </a:moveTo>
                <a:cubicBezTo>
                  <a:pt x="1941411" y="709831"/>
                  <a:pt x="1957949" y="720314"/>
                  <a:pt x="1974683" y="731448"/>
                </a:cubicBezTo>
                <a:lnTo>
                  <a:pt x="1967358" y="740825"/>
                </a:lnTo>
                <a:cubicBezTo>
                  <a:pt x="1950754" y="729495"/>
                  <a:pt x="1934476" y="718817"/>
                  <a:pt x="1918524" y="708789"/>
                </a:cubicBezTo>
                <a:close/>
                <a:moveTo>
                  <a:pt x="319036" y="698241"/>
                </a:moveTo>
                <a:lnTo>
                  <a:pt x="319036" y="715431"/>
                </a:lnTo>
                <a:lnTo>
                  <a:pt x="365819" y="715431"/>
                </a:lnTo>
                <a:lnTo>
                  <a:pt x="365819" y="698241"/>
                </a:lnTo>
                <a:close/>
                <a:moveTo>
                  <a:pt x="470180" y="692772"/>
                </a:moveTo>
                <a:lnTo>
                  <a:pt x="480143" y="697851"/>
                </a:lnTo>
                <a:cubicBezTo>
                  <a:pt x="472980" y="709571"/>
                  <a:pt x="466567" y="719305"/>
                  <a:pt x="460902" y="727053"/>
                </a:cubicBezTo>
                <a:lnTo>
                  <a:pt x="460902" y="828238"/>
                </a:lnTo>
                <a:lnTo>
                  <a:pt x="450354" y="828238"/>
                </a:lnTo>
                <a:lnTo>
                  <a:pt x="450354" y="740434"/>
                </a:lnTo>
                <a:cubicBezTo>
                  <a:pt x="442605" y="749550"/>
                  <a:pt x="434206" y="758145"/>
                  <a:pt x="425155" y="766218"/>
                </a:cubicBezTo>
                <a:cubicBezTo>
                  <a:pt x="423006" y="762247"/>
                  <a:pt x="420923" y="758991"/>
                  <a:pt x="418904" y="756452"/>
                </a:cubicBezTo>
                <a:cubicBezTo>
                  <a:pt x="438373" y="740499"/>
                  <a:pt x="455465" y="719272"/>
                  <a:pt x="470180" y="692772"/>
                </a:cubicBezTo>
                <a:close/>
                <a:moveTo>
                  <a:pt x="142693" y="686423"/>
                </a:moveTo>
                <a:cubicBezTo>
                  <a:pt x="157799" y="715203"/>
                  <a:pt x="173264" y="745545"/>
                  <a:pt x="189086" y="777450"/>
                </a:cubicBezTo>
                <a:lnTo>
                  <a:pt x="177659" y="782822"/>
                </a:lnTo>
                <a:cubicBezTo>
                  <a:pt x="162943" y="751308"/>
                  <a:pt x="147805" y="720510"/>
                  <a:pt x="132243" y="690428"/>
                </a:cubicBezTo>
                <a:close/>
                <a:moveTo>
                  <a:pt x="43853" y="685447"/>
                </a:moveTo>
                <a:lnTo>
                  <a:pt x="55280" y="688767"/>
                </a:lnTo>
                <a:cubicBezTo>
                  <a:pt x="42323" y="724840"/>
                  <a:pt x="28096" y="757331"/>
                  <a:pt x="12599" y="786240"/>
                </a:cubicBezTo>
                <a:cubicBezTo>
                  <a:pt x="9148" y="783962"/>
                  <a:pt x="5307" y="781878"/>
                  <a:pt x="1074" y="779990"/>
                </a:cubicBezTo>
                <a:cubicBezTo>
                  <a:pt x="18264" y="751405"/>
                  <a:pt x="32523" y="719891"/>
                  <a:pt x="43853" y="685447"/>
                </a:cubicBezTo>
                <a:close/>
                <a:moveTo>
                  <a:pt x="3629405" y="683200"/>
                </a:moveTo>
                <a:lnTo>
                  <a:pt x="3741529" y="683200"/>
                </a:lnTo>
                <a:lnTo>
                  <a:pt x="3741529" y="692381"/>
                </a:lnTo>
                <a:lnTo>
                  <a:pt x="3690350" y="692381"/>
                </a:lnTo>
                <a:lnTo>
                  <a:pt x="3690350" y="722854"/>
                </a:lnTo>
                <a:lnTo>
                  <a:pt x="3737329" y="722854"/>
                </a:lnTo>
                <a:lnTo>
                  <a:pt x="3737329" y="732035"/>
                </a:lnTo>
                <a:lnTo>
                  <a:pt x="3690350" y="732035"/>
                </a:lnTo>
                <a:lnTo>
                  <a:pt x="3690350" y="774813"/>
                </a:lnTo>
                <a:lnTo>
                  <a:pt x="3744947" y="774813"/>
                </a:lnTo>
                <a:lnTo>
                  <a:pt x="3744947" y="783994"/>
                </a:lnTo>
                <a:lnTo>
                  <a:pt x="3626182" y="783994"/>
                </a:lnTo>
                <a:lnTo>
                  <a:pt x="3626182" y="774813"/>
                </a:lnTo>
                <a:lnTo>
                  <a:pt x="3680193" y="774813"/>
                </a:lnTo>
                <a:lnTo>
                  <a:pt x="3680193" y="732035"/>
                </a:lnTo>
                <a:lnTo>
                  <a:pt x="3633312" y="732035"/>
                </a:lnTo>
                <a:lnTo>
                  <a:pt x="3633312" y="722854"/>
                </a:lnTo>
                <a:lnTo>
                  <a:pt x="3680193" y="722854"/>
                </a:lnTo>
                <a:lnTo>
                  <a:pt x="3680193" y="692381"/>
                </a:lnTo>
                <a:lnTo>
                  <a:pt x="3629405" y="692381"/>
                </a:lnTo>
                <a:close/>
                <a:moveTo>
                  <a:pt x="4719399" y="682614"/>
                </a:moveTo>
                <a:cubicBezTo>
                  <a:pt x="4726236" y="689191"/>
                  <a:pt x="4732780" y="695865"/>
                  <a:pt x="4739031" y="702636"/>
                </a:cubicBezTo>
                <a:lnTo>
                  <a:pt x="4731608" y="708399"/>
                </a:lnTo>
                <a:cubicBezTo>
                  <a:pt x="4724836" y="700650"/>
                  <a:pt x="4718520" y="693846"/>
                  <a:pt x="4712660" y="687986"/>
                </a:cubicBezTo>
                <a:close/>
                <a:moveTo>
                  <a:pt x="4247558" y="682224"/>
                </a:moveTo>
                <a:lnTo>
                  <a:pt x="4247558" y="735160"/>
                </a:lnTo>
                <a:lnTo>
                  <a:pt x="4297369" y="735160"/>
                </a:lnTo>
                <a:lnTo>
                  <a:pt x="4297369" y="682224"/>
                </a:lnTo>
                <a:close/>
                <a:moveTo>
                  <a:pt x="1066208" y="682224"/>
                </a:moveTo>
                <a:lnTo>
                  <a:pt x="1066208" y="735160"/>
                </a:lnTo>
                <a:lnTo>
                  <a:pt x="1116019" y="735160"/>
                </a:lnTo>
                <a:lnTo>
                  <a:pt x="1116019" y="682224"/>
                </a:lnTo>
                <a:close/>
                <a:moveTo>
                  <a:pt x="2560508" y="679782"/>
                </a:moveTo>
                <a:lnTo>
                  <a:pt x="2560508" y="695018"/>
                </a:lnTo>
                <a:lnTo>
                  <a:pt x="2606900" y="695018"/>
                </a:lnTo>
                <a:lnTo>
                  <a:pt x="2606900" y="679782"/>
                </a:lnTo>
                <a:close/>
                <a:moveTo>
                  <a:pt x="1772751" y="675973"/>
                </a:moveTo>
                <a:cubicBezTo>
                  <a:pt x="1760510" y="695051"/>
                  <a:pt x="1743972" y="710808"/>
                  <a:pt x="1723136" y="723244"/>
                </a:cubicBezTo>
                <a:lnTo>
                  <a:pt x="1839556" y="723244"/>
                </a:lnTo>
                <a:cubicBezTo>
                  <a:pt x="1816897" y="712045"/>
                  <a:pt x="1799968" y="696288"/>
                  <a:pt x="1788769" y="675973"/>
                </a:cubicBezTo>
                <a:close/>
                <a:moveTo>
                  <a:pt x="4594137" y="674605"/>
                </a:moveTo>
                <a:lnTo>
                  <a:pt x="4603513" y="679782"/>
                </a:lnTo>
                <a:cubicBezTo>
                  <a:pt x="4598760" y="686749"/>
                  <a:pt x="4593551" y="693944"/>
                  <a:pt x="4587886" y="701367"/>
                </a:cubicBezTo>
                <a:lnTo>
                  <a:pt x="4621289" y="701367"/>
                </a:lnTo>
                <a:lnTo>
                  <a:pt x="4621289" y="727639"/>
                </a:lnTo>
                <a:lnTo>
                  <a:pt x="4611327" y="727639"/>
                </a:lnTo>
                <a:lnTo>
                  <a:pt x="4611327" y="710450"/>
                </a:lnTo>
                <a:lnTo>
                  <a:pt x="4521863" y="710450"/>
                </a:lnTo>
                <a:lnTo>
                  <a:pt x="4521863" y="727639"/>
                </a:lnTo>
                <a:lnTo>
                  <a:pt x="4511900" y="727639"/>
                </a:lnTo>
                <a:lnTo>
                  <a:pt x="4511900" y="701367"/>
                </a:lnTo>
                <a:lnTo>
                  <a:pt x="4577143" y="701367"/>
                </a:lnTo>
                <a:cubicBezTo>
                  <a:pt x="4583459" y="692186"/>
                  <a:pt x="4589124" y="683265"/>
                  <a:pt x="4594137" y="674605"/>
                </a:cubicBezTo>
                <a:close/>
                <a:moveTo>
                  <a:pt x="4540127" y="674605"/>
                </a:moveTo>
                <a:cubicBezTo>
                  <a:pt x="4542471" y="677601"/>
                  <a:pt x="4546768" y="683624"/>
                  <a:pt x="4553019" y="692674"/>
                </a:cubicBezTo>
                <a:cubicBezTo>
                  <a:pt x="4553995" y="694041"/>
                  <a:pt x="4554679" y="695018"/>
                  <a:pt x="4555070" y="695604"/>
                </a:cubicBezTo>
                <a:lnTo>
                  <a:pt x="4545694" y="700976"/>
                </a:lnTo>
                <a:cubicBezTo>
                  <a:pt x="4542112" y="694790"/>
                  <a:pt x="4537327" y="687660"/>
                  <a:pt x="4531336" y="679587"/>
                </a:cubicBezTo>
                <a:close/>
                <a:moveTo>
                  <a:pt x="308976" y="674215"/>
                </a:moveTo>
                <a:lnTo>
                  <a:pt x="319036" y="674215"/>
                </a:lnTo>
                <a:lnTo>
                  <a:pt x="319036" y="689646"/>
                </a:lnTo>
                <a:lnTo>
                  <a:pt x="375781" y="689646"/>
                </a:lnTo>
                <a:lnTo>
                  <a:pt x="375781" y="715431"/>
                </a:lnTo>
                <a:lnTo>
                  <a:pt x="398050" y="715431"/>
                </a:lnTo>
                <a:lnTo>
                  <a:pt x="398050" y="724026"/>
                </a:lnTo>
                <a:lnTo>
                  <a:pt x="375781" y="724026"/>
                </a:lnTo>
                <a:lnTo>
                  <a:pt x="375781" y="751373"/>
                </a:lnTo>
                <a:lnTo>
                  <a:pt x="319036" y="751373"/>
                </a:lnTo>
                <a:lnTo>
                  <a:pt x="319036" y="752252"/>
                </a:lnTo>
                <a:cubicBezTo>
                  <a:pt x="326719" y="764884"/>
                  <a:pt x="333914" y="774455"/>
                  <a:pt x="340621" y="780966"/>
                </a:cubicBezTo>
                <a:cubicBezTo>
                  <a:pt x="355662" y="773023"/>
                  <a:pt x="368261" y="765698"/>
                  <a:pt x="378418" y="758991"/>
                </a:cubicBezTo>
                <a:lnTo>
                  <a:pt x="384767" y="766609"/>
                </a:lnTo>
                <a:cubicBezTo>
                  <a:pt x="374154" y="773316"/>
                  <a:pt x="361815" y="780315"/>
                  <a:pt x="347751" y="787608"/>
                </a:cubicBezTo>
                <a:cubicBezTo>
                  <a:pt x="357843" y="796138"/>
                  <a:pt x="373275" y="804146"/>
                  <a:pt x="394045" y="811634"/>
                </a:cubicBezTo>
                <a:cubicBezTo>
                  <a:pt x="392352" y="813588"/>
                  <a:pt x="390269" y="816778"/>
                  <a:pt x="387794" y="821206"/>
                </a:cubicBezTo>
                <a:cubicBezTo>
                  <a:pt x="354001" y="808118"/>
                  <a:pt x="331082" y="790310"/>
                  <a:pt x="319036" y="767781"/>
                </a:cubicBezTo>
                <a:lnTo>
                  <a:pt x="319036" y="802649"/>
                </a:lnTo>
                <a:cubicBezTo>
                  <a:pt x="319101" y="810723"/>
                  <a:pt x="317571" y="816290"/>
                  <a:pt x="314445" y="819350"/>
                </a:cubicBezTo>
                <a:cubicBezTo>
                  <a:pt x="311515" y="822606"/>
                  <a:pt x="305883" y="824429"/>
                  <a:pt x="297549" y="824820"/>
                </a:cubicBezTo>
                <a:cubicBezTo>
                  <a:pt x="293252" y="825080"/>
                  <a:pt x="287131" y="825210"/>
                  <a:pt x="279187" y="825210"/>
                </a:cubicBezTo>
                <a:cubicBezTo>
                  <a:pt x="278796" y="821369"/>
                  <a:pt x="278211" y="817918"/>
                  <a:pt x="277429" y="814857"/>
                </a:cubicBezTo>
                <a:cubicBezTo>
                  <a:pt x="282378" y="815248"/>
                  <a:pt x="288107" y="815443"/>
                  <a:pt x="294619" y="815443"/>
                </a:cubicBezTo>
                <a:cubicBezTo>
                  <a:pt x="300349" y="815508"/>
                  <a:pt x="304158" y="814532"/>
                  <a:pt x="306046" y="812513"/>
                </a:cubicBezTo>
                <a:cubicBezTo>
                  <a:pt x="308064" y="810755"/>
                  <a:pt x="309041" y="807109"/>
                  <a:pt x="308976" y="801574"/>
                </a:cubicBezTo>
                <a:lnTo>
                  <a:pt x="308976" y="788585"/>
                </a:lnTo>
                <a:cubicBezTo>
                  <a:pt x="280001" y="798416"/>
                  <a:pt x="258352" y="805904"/>
                  <a:pt x="244027" y="811048"/>
                </a:cubicBezTo>
                <a:lnTo>
                  <a:pt x="240413" y="800988"/>
                </a:lnTo>
                <a:cubicBezTo>
                  <a:pt x="261054" y="794933"/>
                  <a:pt x="283908" y="787478"/>
                  <a:pt x="308976" y="778622"/>
                </a:cubicBezTo>
                <a:lnTo>
                  <a:pt x="308976" y="751373"/>
                </a:lnTo>
                <a:lnTo>
                  <a:pt x="255356" y="751373"/>
                </a:lnTo>
                <a:lnTo>
                  <a:pt x="255356" y="742778"/>
                </a:lnTo>
                <a:lnTo>
                  <a:pt x="308976" y="742778"/>
                </a:lnTo>
                <a:lnTo>
                  <a:pt x="308976" y="724026"/>
                </a:lnTo>
                <a:lnTo>
                  <a:pt x="245785" y="724026"/>
                </a:lnTo>
                <a:lnTo>
                  <a:pt x="245785" y="715431"/>
                </a:lnTo>
                <a:lnTo>
                  <a:pt x="308976" y="715431"/>
                </a:lnTo>
                <a:lnTo>
                  <a:pt x="308976" y="698241"/>
                </a:lnTo>
                <a:lnTo>
                  <a:pt x="256626" y="698241"/>
                </a:lnTo>
                <a:lnTo>
                  <a:pt x="256626" y="689646"/>
                </a:lnTo>
                <a:lnTo>
                  <a:pt x="308976" y="689646"/>
                </a:lnTo>
                <a:close/>
                <a:moveTo>
                  <a:pt x="4819021" y="672164"/>
                </a:moveTo>
                <a:cubicBezTo>
                  <a:pt x="4820128" y="675940"/>
                  <a:pt x="4821528" y="681410"/>
                  <a:pt x="4823221" y="688572"/>
                </a:cubicBezTo>
                <a:lnTo>
                  <a:pt x="4834257" y="688572"/>
                </a:lnTo>
                <a:lnTo>
                  <a:pt x="4834257" y="696386"/>
                </a:lnTo>
                <a:lnTo>
                  <a:pt x="4791869" y="696386"/>
                </a:lnTo>
                <a:lnTo>
                  <a:pt x="4791869" y="710645"/>
                </a:lnTo>
                <a:lnTo>
                  <a:pt x="4830448" y="710645"/>
                </a:lnTo>
                <a:lnTo>
                  <a:pt x="4830448" y="769832"/>
                </a:lnTo>
                <a:lnTo>
                  <a:pt x="4821463" y="769832"/>
                </a:lnTo>
                <a:lnTo>
                  <a:pt x="4821463" y="762409"/>
                </a:lnTo>
                <a:lnTo>
                  <a:pt x="4791869" y="762409"/>
                </a:lnTo>
                <a:lnTo>
                  <a:pt x="4791869" y="772372"/>
                </a:lnTo>
                <a:lnTo>
                  <a:pt x="4782884" y="772372"/>
                </a:lnTo>
                <a:lnTo>
                  <a:pt x="4782884" y="762409"/>
                </a:lnTo>
                <a:lnTo>
                  <a:pt x="4753681" y="762409"/>
                </a:lnTo>
                <a:lnTo>
                  <a:pt x="4753681" y="772860"/>
                </a:lnTo>
                <a:lnTo>
                  <a:pt x="4744598" y="772860"/>
                </a:lnTo>
                <a:lnTo>
                  <a:pt x="4744598" y="710645"/>
                </a:lnTo>
                <a:lnTo>
                  <a:pt x="4782884" y="710645"/>
                </a:lnTo>
                <a:lnTo>
                  <a:pt x="4782884" y="696386"/>
                </a:lnTo>
                <a:lnTo>
                  <a:pt x="4742254" y="696386"/>
                </a:lnTo>
                <a:lnTo>
                  <a:pt x="4742254" y="688572"/>
                </a:lnTo>
                <a:lnTo>
                  <a:pt x="4782884" y="688572"/>
                </a:lnTo>
                <a:lnTo>
                  <a:pt x="4782884" y="678610"/>
                </a:lnTo>
                <a:lnTo>
                  <a:pt x="4791869" y="678610"/>
                </a:lnTo>
                <a:lnTo>
                  <a:pt x="4791869" y="688572"/>
                </a:lnTo>
                <a:lnTo>
                  <a:pt x="4814821" y="688572"/>
                </a:lnTo>
                <a:cubicBezTo>
                  <a:pt x="4813649" y="683428"/>
                  <a:pt x="4812315" y="678577"/>
                  <a:pt x="4810817" y="674019"/>
                </a:cubicBezTo>
                <a:close/>
                <a:moveTo>
                  <a:pt x="721728" y="661616"/>
                </a:moveTo>
                <a:lnTo>
                  <a:pt x="721728" y="695018"/>
                </a:lnTo>
                <a:lnTo>
                  <a:pt x="793319" y="695018"/>
                </a:lnTo>
                <a:lnTo>
                  <a:pt x="793319" y="661616"/>
                </a:lnTo>
                <a:close/>
                <a:moveTo>
                  <a:pt x="3612802" y="659760"/>
                </a:moveTo>
                <a:lnTo>
                  <a:pt x="3612802" y="808216"/>
                </a:lnTo>
                <a:lnTo>
                  <a:pt x="3758621" y="808216"/>
                </a:lnTo>
                <a:lnTo>
                  <a:pt x="3758621" y="659760"/>
                </a:lnTo>
                <a:close/>
                <a:moveTo>
                  <a:pt x="4040008" y="658197"/>
                </a:moveTo>
                <a:lnTo>
                  <a:pt x="4040008" y="696972"/>
                </a:lnTo>
                <a:lnTo>
                  <a:pt x="4170493" y="696972"/>
                </a:lnTo>
                <a:lnTo>
                  <a:pt x="4170493" y="658197"/>
                </a:lnTo>
                <a:close/>
                <a:moveTo>
                  <a:pt x="1945871" y="657025"/>
                </a:moveTo>
                <a:cubicBezTo>
                  <a:pt x="1960912" y="666336"/>
                  <a:pt x="1976734" y="676526"/>
                  <a:pt x="1993338" y="687595"/>
                </a:cubicBezTo>
                <a:lnTo>
                  <a:pt x="1986110" y="697167"/>
                </a:lnTo>
                <a:cubicBezTo>
                  <a:pt x="1970353" y="686033"/>
                  <a:pt x="1954694" y="675517"/>
                  <a:pt x="1939132" y="665620"/>
                </a:cubicBezTo>
                <a:close/>
                <a:moveTo>
                  <a:pt x="4444118" y="656634"/>
                </a:moveTo>
                <a:lnTo>
                  <a:pt x="4502134" y="656634"/>
                </a:lnTo>
                <a:lnTo>
                  <a:pt x="4502134" y="665620"/>
                </a:lnTo>
                <a:lnTo>
                  <a:pt x="4478302" y="665620"/>
                </a:lnTo>
                <a:cubicBezTo>
                  <a:pt x="4474461" y="681898"/>
                  <a:pt x="4469935" y="696906"/>
                  <a:pt x="4464726" y="710645"/>
                </a:cubicBezTo>
                <a:lnTo>
                  <a:pt x="4499106" y="710645"/>
                </a:lnTo>
                <a:lnTo>
                  <a:pt x="4499106" y="801574"/>
                </a:lnTo>
                <a:lnTo>
                  <a:pt x="4466094" y="801574"/>
                </a:lnTo>
                <a:lnTo>
                  <a:pt x="4466094" y="817201"/>
                </a:lnTo>
                <a:lnTo>
                  <a:pt x="4456522" y="817201"/>
                </a:lnTo>
                <a:lnTo>
                  <a:pt x="4456522" y="731253"/>
                </a:lnTo>
                <a:cubicBezTo>
                  <a:pt x="4452876" y="739392"/>
                  <a:pt x="4448937" y="747564"/>
                  <a:pt x="4444704" y="755768"/>
                </a:cubicBezTo>
                <a:cubicBezTo>
                  <a:pt x="4442165" y="752577"/>
                  <a:pt x="4439691" y="749778"/>
                  <a:pt x="4437282" y="747368"/>
                </a:cubicBezTo>
                <a:cubicBezTo>
                  <a:pt x="4450955" y="723928"/>
                  <a:pt x="4461276" y="696679"/>
                  <a:pt x="4468243" y="665620"/>
                </a:cubicBezTo>
                <a:lnTo>
                  <a:pt x="4444118" y="665620"/>
                </a:lnTo>
                <a:close/>
                <a:moveTo>
                  <a:pt x="2560508" y="656439"/>
                </a:moveTo>
                <a:lnTo>
                  <a:pt x="2560508" y="671578"/>
                </a:lnTo>
                <a:lnTo>
                  <a:pt x="2606900" y="671578"/>
                </a:lnTo>
                <a:lnTo>
                  <a:pt x="2606900" y="656439"/>
                </a:lnTo>
                <a:close/>
                <a:moveTo>
                  <a:pt x="493328" y="655169"/>
                </a:moveTo>
                <a:lnTo>
                  <a:pt x="604572" y="655169"/>
                </a:lnTo>
                <a:lnTo>
                  <a:pt x="604572" y="665229"/>
                </a:lnTo>
                <a:lnTo>
                  <a:pt x="559156" y="665229"/>
                </a:lnTo>
                <a:lnTo>
                  <a:pt x="559156" y="729593"/>
                </a:lnTo>
                <a:lnTo>
                  <a:pt x="600567" y="729593"/>
                </a:lnTo>
                <a:lnTo>
                  <a:pt x="600567" y="739653"/>
                </a:lnTo>
                <a:lnTo>
                  <a:pt x="559156" y="739653"/>
                </a:lnTo>
                <a:lnTo>
                  <a:pt x="559156" y="808216"/>
                </a:lnTo>
                <a:lnTo>
                  <a:pt x="607306" y="808216"/>
                </a:lnTo>
                <a:lnTo>
                  <a:pt x="607306" y="818471"/>
                </a:lnTo>
                <a:lnTo>
                  <a:pt x="478775" y="818471"/>
                </a:lnTo>
                <a:lnTo>
                  <a:pt x="478775" y="808216"/>
                </a:lnTo>
                <a:lnTo>
                  <a:pt x="498895" y="808216"/>
                </a:lnTo>
                <a:lnTo>
                  <a:pt x="498895" y="708008"/>
                </a:lnTo>
                <a:lnTo>
                  <a:pt x="509541" y="708008"/>
                </a:lnTo>
                <a:lnTo>
                  <a:pt x="509541" y="808216"/>
                </a:lnTo>
                <a:lnTo>
                  <a:pt x="548315" y="808216"/>
                </a:lnTo>
                <a:lnTo>
                  <a:pt x="548315" y="665229"/>
                </a:lnTo>
                <a:lnTo>
                  <a:pt x="493328" y="665229"/>
                </a:lnTo>
                <a:close/>
                <a:moveTo>
                  <a:pt x="4655036" y="654193"/>
                </a:moveTo>
                <a:lnTo>
                  <a:pt x="4710414" y="654193"/>
                </a:lnTo>
                <a:lnTo>
                  <a:pt x="4710414" y="663374"/>
                </a:lnTo>
                <a:lnTo>
                  <a:pt x="4686387" y="663374"/>
                </a:lnTo>
                <a:cubicBezTo>
                  <a:pt x="4683327" y="678935"/>
                  <a:pt x="4679420" y="693879"/>
                  <a:pt x="4674667" y="708203"/>
                </a:cubicBezTo>
                <a:lnTo>
                  <a:pt x="4703479" y="708203"/>
                </a:lnTo>
                <a:lnTo>
                  <a:pt x="4703479" y="803430"/>
                </a:lnTo>
                <a:lnTo>
                  <a:pt x="4675253" y="803430"/>
                </a:lnTo>
                <a:lnTo>
                  <a:pt x="4675253" y="816420"/>
                </a:lnTo>
                <a:lnTo>
                  <a:pt x="4666072" y="816420"/>
                </a:lnTo>
                <a:lnTo>
                  <a:pt x="4666072" y="731448"/>
                </a:lnTo>
                <a:cubicBezTo>
                  <a:pt x="4662296" y="740434"/>
                  <a:pt x="4658096" y="749159"/>
                  <a:pt x="4653473" y="757624"/>
                </a:cubicBezTo>
                <a:cubicBezTo>
                  <a:pt x="4650608" y="753977"/>
                  <a:pt x="4648459" y="751503"/>
                  <a:pt x="4647027" y="750201"/>
                </a:cubicBezTo>
                <a:cubicBezTo>
                  <a:pt x="4661482" y="723049"/>
                  <a:pt x="4671412" y="694107"/>
                  <a:pt x="4676816" y="663374"/>
                </a:cubicBezTo>
                <a:lnTo>
                  <a:pt x="4655036" y="663374"/>
                </a:lnTo>
                <a:close/>
                <a:moveTo>
                  <a:pt x="2334549" y="654193"/>
                </a:moveTo>
                <a:cubicBezTo>
                  <a:pt x="2340930" y="666108"/>
                  <a:pt x="2347670" y="679717"/>
                  <a:pt x="2354767" y="695018"/>
                </a:cubicBezTo>
                <a:lnTo>
                  <a:pt x="2345488" y="699218"/>
                </a:lnTo>
                <a:cubicBezTo>
                  <a:pt x="2338651" y="684112"/>
                  <a:pt x="2332075" y="670438"/>
                  <a:pt x="2325759" y="658197"/>
                </a:cubicBezTo>
                <a:close/>
                <a:moveTo>
                  <a:pt x="2637080" y="653411"/>
                </a:moveTo>
                <a:lnTo>
                  <a:pt x="2711894" y="653411"/>
                </a:lnTo>
                <a:lnTo>
                  <a:pt x="2711894" y="662788"/>
                </a:lnTo>
                <a:cubicBezTo>
                  <a:pt x="2705057" y="678545"/>
                  <a:pt x="2696332" y="691632"/>
                  <a:pt x="2685719" y="702050"/>
                </a:cubicBezTo>
                <a:cubicBezTo>
                  <a:pt x="2698806" y="711622"/>
                  <a:pt x="2709257" y="719338"/>
                  <a:pt x="2717070" y="725198"/>
                </a:cubicBezTo>
                <a:lnTo>
                  <a:pt x="2709940" y="733402"/>
                </a:lnTo>
                <a:cubicBezTo>
                  <a:pt x="2701085" y="726435"/>
                  <a:pt x="2690472" y="718296"/>
                  <a:pt x="2678101" y="708985"/>
                </a:cubicBezTo>
                <a:cubicBezTo>
                  <a:pt x="2667031" y="718296"/>
                  <a:pt x="2652967" y="726760"/>
                  <a:pt x="2635908" y="734379"/>
                </a:cubicBezTo>
                <a:cubicBezTo>
                  <a:pt x="2633564" y="730862"/>
                  <a:pt x="2631415" y="727932"/>
                  <a:pt x="2629462" y="725588"/>
                </a:cubicBezTo>
                <a:cubicBezTo>
                  <a:pt x="2645805" y="719077"/>
                  <a:pt x="2659348" y="711557"/>
                  <a:pt x="2670092" y="703027"/>
                </a:cubicBezTo>
                <a:cubicBezTo>
                  <a:pt x="2656288" y="692869"/>
                  <a:pt x="2645023" y="684730"/>
                  <a:pt x="2636298" y="678610"/>
                </a:cubicBezTo>
                <a:lnTo>
                  <a:pt x="2642647" y="671382"/>
                </a:lnTo>
                <a:cubicBezTo>
                  <a:pt x="2654302" y="679391"/>
                  <a:pt x="2666055" y="687726"/>
                  <a:pt x="2677905" y="696386"/>
                </a:cubicBezTo>
                <a:cubicBezTo>
                  <a:pt x="2687086" y="687660"/>
                  <a:pt x="2695030" y="676266"/>
                  <a:pt x="2701736" y="662202"/>
                </a:cubicBezTo>
                <a:lnTo>
                  <a:pt x="2637080" y="662202"/>
                </a:lnTo>
                <a:close/>
                <a:moveTo>
                  <a:pt x="2436711" y="653021"/>
                </a:moveTo>
                <a:lnTo>
                  <a:pt x="2506153" y="653021"/>
                </a:lnTo>
                <a:lnTo>
                  <a:pt x="2506153" y="664350"/>
                </a:lnTo>
                <a:lnTo>
                  <a:pt x="2474313" y="696776"/>
                </a:lnTo>
                <a:cubicBezTo>
                  <a:pt x="2476397" y="698860"/>
                  <a:pt x="2479131" y="701529"/>
                  <a:pt x="2482517" y="704785"/>
                </a:cubicBezTo>
                <a:cubicBezTo>
                  <a:pt x="2483103" y="705306"/>
                  <a:pt x="2483526" y="705697"/>
                  <a:pt x="2483787" y="705957"/>
                </a:cubicBezTo>
                <a:lnTo>
                  <a:pt x="2476755" y="712208"/>
                </a:lnTo>
                <a:lnTo>
                  <a:pt x="2509376" y="712208"/>
                </a:lnTo>
                <a:lnTo>
                  <a:pt x="2509376" y="722170"/>
                </a:lnTo>
                <a:lnTo>
                  <a:pt x="2502148" y="740629"/>
                </a:lnTo>
                <a:lnTo>
                  <a:pt x="2492772" y="738188"/>
                </a:lnTo>
                <a:lnTo>
                  <a:pt x="2499707" y="721193"/>
                </a:lnTo>
                <a:lnTo>
                  <a:pt x="2476755" y="721193"/>
                </a:lnTo>
                <a:lnTo>
                  <a:pt x="2476755" y="757624"/>
                </a:lnTo>
                <a:lnTo>
                  <a:pt x="2505762" y="757624"/>
                </a:lnTo>
                <a:lnTo>
                  <a:pt x="2505762" y="766609"/>
                </a:lnTo>
                <a:lnTo>
                  <a:pt x="2476755" y="766609"/>
                </a:lnTo>
                <a:lnTo>
                  <a:pt x="2476755" y="808021"/>
                </a:lnTo>
                <a:cubicBezTo>
                  <a:pt x="2484308" y="809844"/>
                  <a:pt x="2494042" y="810755"/>
                  <a:pt x="2505958" y="810755"/>
                </a:cubicBezTo>
                <a:cubicBezTo>
                  <a:pt x="2508822" y="810755"/>
                  <a:pt x="2511362" y="810723"/>
                  <a:pt x="2513576" y="810658"/>
                </a:cubicBezTo>
                <a:cubicBezTo>
                  <a:pt x="2512339" y="813002"/>
                  <a:pt x="2511199" y="816453"/>
                  <a:pt x="2510157" y="821010"/>
                </a:cubicBezTo>
                <a:cubicBezTo>
                  <a:pt x="2493163" y="821141"/>
                  <a:pt x="2480499" y="819741"/>
                  <a:pt x="2472164" y="816811"/>
                </a:cubicBezTo>
                <a:cubicBezTo>
                  <a:pt x="2460184" y="812709"/>
                  <a:pt x="2451100" y="803039"/>
                  <a:pt x="2444915" y="787803"/>
                </a:cubicBezTo>
                <a:cubicBezTo>
                  <a:pt x="2442571" y="801998"/>
                  <a:pt x="2435701" y="815346"/>
                  <a:pt x="2424307" y="827847"/>
                </a:cubicBezTo>
                <a:cubicBezTo>
                  <a:pt x="2421898" y="825373"/>
                  <a:pt x="2419228" y="823159"/>
                  <a:pt x="2416298" y="821206"/>
                </a:cubicBezTo>
                <a:cubicBezTo>
                  <a:pt x="2431078" y="807142"/>
                  <a:pt x="2438241" y="786664"/>
                  <a:pt x="2437785" y="759772"/>
                </a:cubicBezTo>
                <a:cubicBezTo>
                  <a:pt x="2438045" y="752284"/>
                  <a:pt x="2438176" y="746099"/>
                  <a:pt x="2438176" y="741215"/>
                </a:cubicBezTo>
                <a:lnTo>
                  <a:pt x="2447552" y="741215"/>
                </a:lnTo>
                <a:cubicBezTo>
                  <a:pt x="2447552" y="745057"/>
                  <a:pt x="2447552" y="748117"/>
                  <a:pt x="2447552" y="750396"/>
                </a:cubicBezTo>
                <a:cubicBezTo>
                  <a:pt x="2447487" y="753066"/>
                  <a:pt x="2447422" y="756191"/>
                  <a:pt x="2447356" y="759772"/>
                </a:cubicBezTo>
                <a:cubicBezTo>
                  <a:pt x="2447291" y="761009"/>
                  <a:pt x="2447226" y="762735"/>
                  <a:pt x="2447161" y="764949"/>
                </a:cubicBezTo>
                <a:cubicBezTo>
                  <a:pt x="2447096" y="767358"/>
                  <a:pt x="2447031" y="769116"/>
                  <a:pt x="2446966" y="770223"/>
                </a:cubicBezTo>
                <a:cubicBezTo>
                  <a:pt x="2451914" y="786957"/>
                  <a:pt x="2458588" y="798221"/>
                  <a:pt x="2466988" y="804016"/>
                </a:cubicBezTo>
                <a:lnTo>
                  <a:pt x="2466988" y="721193"/>
                </a:lnTo>
                <a:lnTo>
                  <a:pt x="2432316" y="721193"/>
                </a:lnTo>
                <a:lnTo>
                  <a:pt x="2432316" y="712208"/>
                </a:lnTo>
                <a:lnTo>
                  <a:pt x="2475973" y="712208"/>
                </a:lnTo>
                <a:cubicBezTo>
                  <a:pt x="2466793" y="702897"/>
                  <a:pt x="2456309" y="692837"/>
                  <a:pt x="2444524" y="682028"/>
                </a:cubicBezTo>
                <a:lnTo>
                  <a:pt x="2451752" y="676168"/>
                </a:lnTo>
                <a:cubicBezTo>
                  <a:pt x="2457286" y="680986"/>
                  <a:pt x="2462495" y="685740"/>
                  <a:pt x="2467379" y="690428"/>
                </a:cubicBezTo>
                <a:lnTo>
                  <a:pt x="2495702" y="662006"/>
                </a:lnTo>
                <a:lnTo>
                  <a:pt x="2436711" y="662006"/>
                </a:lnTo>
                <a:close/>
                <a:moveTo>
                  <a:pt x="2842039" y="652239"/>
                </a:moveTo>
                <a:lnTo>
                  <a:pt x="2916853" y="652239"/>
                </a:lnTo>
                <a:lnTo>
                  <a:pt x="2916853" y="715626"/>
                </a:lnTo>
                <a:lnTo>
                  <a:pt x="2855811" y="715626"/>
                </a:lnTo>
                <a:lnTo>
                  <a:pt x="2855811" y="760847"/>
                </a:lnTo>
                <a:cubicBezTo>
                  <a:pt x="2855746" y="766251"/>
                  <a:pt x="2856950" y="769962"/>
                  <a:pt x="2859424" y="771981"/>
                </a:cubicBezTo>
                <a:cubicBezTo>
                  <a:pt x="2861768" y="774064"/>
                  <a:pt x="2866163" y="775074"/>
                  <a:pt x="2872610" y="775009"/>
                </a:cubicBezTo>
                <a:lnTo>
                  <a:pt x="2896245" y="775009"/>
                </a:lnTo>
                <a:cubicBezTo>
                  <a:pt x="2907835" y="775595"/>
                  <a:pt x="2914379" y="771330"/>
                  <a:pt x="2915877" y="762214"/>
                </a:cubicBezTo>
                <a:cubicBezTo>
                  <a:pt x="2917309" y="756159"/>
                  <a:pt x="2918579" y="748833"/>
                  <a:pt x="2919686" y="740239"/>
                </a:cubicBezTo>
                <a:cubicBezTo>
                  <a:pt x="2922095" y="741346"/>
                  <a:pt x="2925351" y="742550"/>
                  <a:pt x="2929453" y="743852"/>
                </a:cubicBezTo>
                <a:cubicBezTo>
                  <a:pt x="2928736" y="750299"/>
                  <a:pt x="2927597" y="757135"/>
                  <a:pt x="2926034" y="764363"/>
                </a:cubicBezTo>
                <a:cubicBezTo>
                  <a:pt x="2923820" y="778557"/>
                  <a:pt x="2914281" y="785296"/>
                  <a:pt x="2897417" y="784580"/>
                </a:cubicBezTo>
                <a:lnTo>
                  <a:pt x="2871438" y="784580"/>
                </a:lnTo>
                <a:cubicBezTo>
                  <a:pt x="2853532" y="785101"/>
                  <a:pt x="2844872" y="777906"/>
                  <a:pt x="2845458" y="762995"/>
                </a:cubicBezTo>
                <a:lnTo>
                  <a:pt x="2845458" y="705957"/>
                </a:lnTo>
                <a:lnTo>
                  <a:pt x="2906403" y="705957"/>
                </a:lnTo>
                <a:lnTo>
                  <a:pt x="2906403" y="661811"/>
                </a:lnTo>
                <a:lnTo>
                  <a:pt x="2842039" y="661811"/>
                </a:lnTo>
                <a:close/>
                <a:moveTo>
                  <a:pt x="711082" y="652239"/>
                </a:moveTo>
                <a:lnTo>
                  <a:pt x="803867" y="652239"/>
                </a:lnTo>
                <a:lnTo>
                  <a:pt x="803867" y="704394"/>
                </a:lnTo>
                <a:lnTo>
                  <a:pt x="711082" y="704394"/>
                </a:lnTo>
                <a:close/>
                <a:moveTo>
                  <a:pt x="3602351" y="650188"/>
                </a:moveTo>
                <a:lnTo>
                  <a:pt x="3768973" y="650188"/>
                </a:lnTo>
                <a:lnTo>
                  <a:pt x="3768973" y="828238"/>
                </a:lnTo>
                <a:lnTo>
                  <a:pt x="3758621" y="828238"/>
                </a:lnTo>
                <a:lnTo>
                  <a:pt x="3758621" y="817787"/>
                </a:lnTo>
                <a:lnTo>
                  <a:pt x="3612802" y="817787"/>
                </a:lnTo>
                <a:lnTo>
                  <a:pt x="3612802" y="828238"/>
                </a:lnTo>
                <a:lnTo>
                  <a:pt x="3602351" y="828238"/>
                </a:lnTo>
                <a:close/>
                <a:moveTo>
                  <a:pt x="695650" y="649798"/>
                </a:moveTo>
                <a:lnTo>
                  <a:pt x="697701" y="659174"/>
                </a:lnTo>
                <a:cubicBezTo>
                  <a:pt x="696008" y="659369"/>
                  <a:pt x="693534" y="659630"/>
                  <a:pt x="690278" y="659955"/>
                </a:cubicBezTo>
                <a:cubicBezTo>
                  <a:pt x="681488" y="660932"/>
                  <a:pt x="674879" y="661550"/>
                  <a:pt x="670452" y="661811"/>
                </a:cubicBezTo>
                <a:lnTo>
                  <a:pt x="670452" y="698632"/>
                </a:lnTo>
                <a:lnTo>
                  <a:pt x="697896" y="698632"/>
                </a:lnTo>
                <a:lnTo>
                  <a:pt x="697896" y="708008"/>
                </a:lnTo>
                <a:lnTo>
                  <a:pt x="670452" y="708008"/>
                </a:lnTo>
                <a:lnTo>
                  <a:pt x="670452" y="735453"/>
                </a:lnTo>
                <a:lnTo>
                  <a:pt x="677093" y="730179"/>
                </a:lnTo>
                <a:cubicBezTo>
                  <a:pt x="687316" y="740141"/>
                  <a:pt x="695390" y="748345"/>
                  <a:pt x="701315" y="754791"/>
                </a:cubicBezTo>
                <a:lnTo>
                  <a:pt x="692915" y="761628"/>
                </a:lnTo>
                <a:cubicBezTo>
                  <a:pt x="687641" y="755573"/>
                  <a:pt x="680153" y="747303"/>
                  <a:pt x="670452" y="736820"/>
                </a:cubicBezTo>
                <a:lnTo>
                  <a:pt x="670452" y="828433"/>
                </a:lnTo>
                <a:lnTo>
                  <a:pt x="660294" y="828433"/>
                </a:lnTo>
                <a:lnTo>
                  <a:pt x="660294" y="729397"/>
                </a:lnTo>
                <a:cubicBezTo>
                  <a:pt x="653913" y="752252"/>
                  <a:pt x="644700" y="771916"/>
                  <a:pt x="632654" y="788389"/>
                </a:cubicBezTo>
                <a:cubicBezTo>
                  <a:pt x="631222" y="785459"/>
                  <a:pt x="629235" y="782204"/>
                  <a:pt x="626696" y="778622"/>
                </a:cubicBezTo>
                <a:cubicBezTo>
                  <a:pt x="641542" y="758438"/>
                  <a:pt x="652546" y="734899"/>
                  <a:pt x="659708" y="708008"/>
                </a:cubicBezTo>
                <a:lnTo>
                  <a:pt x="630310" y="708008"/>
                </a:lnTo>
                <a:lnTo>
                  <a:pt x="630310" y="698632"/>
                </a:lnTo>
                <a:lnTo>
                  <a:pt x="660294" y="698632"/>
                </a:lnTo>
                <a:lnTo>
                  <a:pt x="660294" y="662592"/>
                </a:lnTo>
                <a:cubicBezTo>
                  <a:pt x="653783" y="663048"/>
                  <a:pt x="644830" y="663504"/>
                  <a:pt x="633435" y="663960"/>
                </a:cubicBezTo>
                <a:cubicBezTo>
                  <a:pt x="633435" y="663764"/>
                  <a:pt x="633403" y="663471"/>
                  <a:pt x="633338" y="663081"/>
                </a:cubicBezTo>
                <a:cubicBezTo>
                  <a:pt x="632752" y="659174"/>
                  <a:pt x="632198" y="656276"/>
                  <a:pt x="631677" y="654388"/>
                </a:cubicBezTo>
                <a:cubicBezTo>
                  <a:pt x="653555" y="653672"/>
                  <a:pt x="674879" y="652142"/>
                  <a:pt x="695650" y="649798"/>
                </a:cubicBezTo>
                <a:close/>
                <a:moveTo>
                  <a:pt x="4029265" y="648430"/>
                </a:moveTo>
                <a:lnTo>
                  <a:pt x="4181237" y="648430"/>
                </a:lnTo>
                <a:lnTo>
                  <a:pt x="4181237" y="706836"/>
                </a:lnTo>
                <a:lnTo>
                  <a:pt x="4121268" y="706836"/>
                </a:lnTo>
                <a:cubicBezTo>
                  <a:pt x="4122440" y="721161"/>
                  <a:pt x="4124296" y="734281"/>
                  <a:pt x="4126835" y="746196"/>
                </a:cubicBezTo>
                <a:lnTo>
                  <a:pt x="4196668" y="746196"/>
                </a:lnTo>
                <a:lnTo>
                  <a:pt x="4196668" y="756256"/>
                </a:lnTo>
                <a:lnTo>
                  <a:pt x="4129277" y="756256"/>
                </a:lnTo>
                <a:cubicBezTo>
                  <a:pt x="4134747" y="776571"/>
                  <a:pt x="4142625" y="792491"/>
                  <a:pt x="4152913" y="804016"/>
                </a:cubicBezTo>
                <a:cubicBezTo>
                  <a:pt x="4159815" y="811699"/>
                  <a:pt x="4165805" y="815443"/>
                  <a:pt x="4170884" y="815248"/>
                </a:cubicBezTo>
                <a:cubicBezTo>
                  <a:pt x="4176223" y="815443"/>
                  <a:pt x="4179902" y="811699"/>
                  <a:pt x="4181920" y="804016"/>
                </a:cubicBezTo>
                <a:cubicBezTo>
                  <a:pt x="4183874" y="796593"/>
                  <a:pt x="4185729" y="786924"/>
                  <a:pt x="4187487" y="775009"/>
                </a:cubicBezTo>
                <a:cubicBezTo>
                  <a:pt x="4190743" y="776376"/>
                  <a:pt x="4194064" y="777581"/>
                  <a:pt x="4197450" y="778622"/>
                </a:cubicBezTo>
                <a:cubicBezTo>
                  <a:pt x="4195627" y="789496"/>
                  <a:pt x="4193576" y="799296"/>
                  <a:pt x="4191297" y="808021"/>
                </a:cubicBezTo>
                <a:cubicBezTo>
                  <a:pt x="4187846" y="820131"/>
                  <a:pt x="4181432" y="826415"/>
                  <a:pt x="4172056" y="826871"/>
                </a:cubicBezTo>
                <a:cubicBezTo>
                  <a:pt x="4162549" y="827066"/>
                  <a:pt x="4153694" y="822248"/>
                  <a:pt x="4145490" y="812416"/>
                </a:cubicBezTo>
                <a:cubicBezTo>
                  <a:pt x="4133054" y="798091"/>
                  <a:pt x="4123970" y="779371"/>
                  <a:pt x="4118241" y="756256"/>
                </a:cubicBezTo>
                <a:lnTo>
                  <a:pt x="4040008" y="756256"/>
                </a:lnTo>
                <a:lnTo>
                  <a:pt x="4040008" y="812806"/>
                </a:lnTo>
                <a:cubicBezTo>
                  <a:pt x="4052379" y="807988"/>
                  <a:pt x="4068853" y="801802"/>
                  <a:pt x="4089428" y="794249"/>
                </a:cubicBezTo>
                <a:cubicBezTo>
                  <a:pt x="4089428" y="797440"/>
                  <a:pt x="4089428" y="799784"/>
                  <a:pt x="4089428" y="801281"/>
                </a:cubicBezTo>
                <a:cubicBezTo>
                  <a:pt x="4089493" y="803105"/>
                  <a:pt x="4089559" y="804700"/>
                  <a:pt x="4089624" y="806067"/>
                </a:cubicBezTo>
                <a:cubicBezTo>
                  <a:pt x="4074648" y="810886"/>
                  <a:pt x="4059314" y="816485"/>
                  <a:pt x="4043622" y="822866"/>
                </a:cubicBezTo>
                <a:cubicBezTo>
                  <a:pt x="4038673" y="824754"/>
                  <a:pt x="4034539" y="826740"/>
                  <a:pt x="4031218" y="828824"/>
                </a:cubicBezTo>
                <a:lnTo>
                  <a:pt x="4024674" y="819838"/>
                </a:lnTo>
                <a:cubicBezTo>
                  <a:pt x="4027930" y="816908"/>
                  <a:pt x="4029460" y="812904"/>
                  <a:pt x="4029265" y="807825"/>
                </a:cubicBezTo>
                <a:close/>
                <a:moveTo>
                  <a:pt x="2536286" y="647844"/>
                </a:moveTo>
                <a:lnTo>
                  <a:pt x="2627704" y="647844"/>
                </a:lnTo>
                <a:lnTo>
                  <a:pt x="2627704" y="656439"/>
                </a:lnTo>
                <a:lnTo>
                  <a:pt x="2616472" y="656439"/>
                </a:lnTo>
                <a:lnTo>
                  <a:pt x="2616472" y="715822"/>
                </a:lnTo>
                <a:cubicBezTo>
                  <a:pt x="2620313" y="715561"/>
                  <a:pt x="2624253" y="715236"/>
                  <a:pt x="2628290" y="714845"/>
                </a:cubicBezTo>
                <a:cubicBezTo>
                  <a:pt x="2628159" y="716668"/>
                  <a:pt x="2628094" y="719663"/>
                  <a:pt x="2628094" y="723830"/>
                </a:cubicBezTo>
                <a:cubicBezTo>
                  <a:pt x="2626792" y="723961"/>
                  <a:pt x="2624904" y="724123"/>
                  <a:pt x="2622430" y="724319"/>
                </a:cubicBezTo>
                <a:cubicBezTo>
                  <a:pt x="2619760" y="724514"/>
                  <a:pt x="2617774" y="724677"/>
                  <a:pt x="2616472" y="724807"/>
                </a:cubicBezTo>
                <a:lnTo>
                  <a:pt x="2616472" y="736430"/>
                </a:lnTo>
                <a:lnTo>
                  <a:pt x="2606900" y="736430"/>
                </a:lnTo>
                <a:lnTo>
                  <a:pt x="2606900" y="725393"/>
                </a:lnTo>
                <a:cubicBezTo>
                  <a:pt x="2578707" y="727737"/>
                  <a:pt x="2555038" y="729821"/>
                  <a:pt x="2535895" y="731644"/>
                </a:cubicBezTo>
                <a:lnTo>
                  <a:pt x="2534919" y="722170"/>
                </a:lnTo>
                <a:cubicBezTo>
                  <a:pt x="2536742" y="722040"/>
                  <a:pt x="2539411" y="721877"/>
                  <a:pt x="2542927" y="721682"/>
                </a:cubicBezTo>
                <a:cubicBezTo>
                  <a:pt x="2546443" y="721486"/>
                  <a:pt x="2549081" y="721324"/>
                  <a:pt x="2550839" y="721193"/>
                </a:cubicBezTo>
                <a:lnTo>
                  <a:pt x="2550839" y="656439"/>
                </a:lnTo>
                <a:lnTo>
                  <a:pt x="2536286" y="656439"/>
                </a:lnTo>
                <a:close/>
                <a:moveTo>
                  <a:pt x="3327703" y="645012"/>
                </a:moveTo>
                <a:lnTo>
                  <a:pt x="3335028" y="652435"/>
                </a:lnTo>
                <a:cubicBezTo>
                  <a:pt x="3323633" y="660509"/>
                  <a:pt x="3312922" y="667704"/>
                  <a:pt x="3302895" y="674019"/>
                </a:cubicBezTo>
                <a:lnTo>
                  <a:pt x="3295863" y="666206"/>
                </a:lnTo>
                <a:cubicBezTo>
                  <a:pt x="3304783" y="660997"/>
                  <a:pt x="3315397" y="653932"/>
                  <a:pt x="3327703" y="645012"/>
                </a:cubicBezTo>
                <a:close/>
                <a:moveTo>
                  <a:pt x="3204836" y="644621"/>
                </a:moveTo>
                <a:cubicBezTo>
                  <a:pt x="3215775" y="651718"/>
                  <a:pt x="3225932" y="658913"/>
                  <a:pt x="3235308" y="666206"/>
                </a:cubicBezTo>
                <a:lnTo>
                  <a:pt x="3227300" y="673824"/>
                </a:lnTo>
                <a:cubicBezTo>
                  <a:pt x="3218705" y="666532"/>
                  <a:pt x="3209036" y="659044"/>
                  <a:pt x="3198292" y="651360"/>
                </a:cubicBezTo>
                <a:close/>
                <a:moveTo>
                  <a:pt x="917604" y="643352"/>
                </a:moveTo>
                <a:lnTo>
                  <a:pt x="929227" y="643352"/>
                </a:lnTo>
                <a:lnTo>
                  <a:pt x="929227" y="702636"/>
                </a:lnTo>
                <a:lnTo>
                  <a:pt x="1010291" y="702636"/>
                </a:lnTo>
                <a:lnTo>
                  <a:pt x="1010291" y="713380"/>
                </a:lnTo>
                <a:lnTo>
                  <a:pt x="929227" y="713380"/>
                </a:lnTo>
                <a:lnTo>
                  <a:pt x="929227" y="805384"/>
                </a:lnTo>
                <a:lnTo>
                  <a:pt x="1025820" y="805384"/>
                </a:lnTo>
                <a:lnTo>
                  <a:pt x="1025820" y="816420"/>
                </a:lnTo>
                <a:lnTo>
                  <a:pt x="839860" y="816420"/>
                </a:lnTo>
                <a:lnTo>
                  <a:pt x="839860" y="805384"/>
                </a:lnTo>
                <a:lnTo>
                  <a:pt x="917604" y="805384"/>
                </a:lnTo>
                <a:close/>
                <a:moveTo>
                  <a:pt x="3889743" y="642961"/>
                </a:moveTo>
                <a:lnTo>
                  <a:pt x="3901268" y="642961"/>
                </a:lnTo>
                <a:cubicBezTo>
                  <a:pt x="3901203" y="645044"/>
                  <a:pt x="3901105" y="648040"/>
                  <a:pt x="3900975" y="651946"/>
                </a:cubicBezTo>
                <a:cubicBezTo>
                  <a:pt x="3900714" y="661323"/>
                  <a:pt x="3900421" y="668290"/>
                  <a:pt x="3900096" y="672847"/>
                </a:cubicBezTo>
                <a:cubicBezTo>
                  <a:pt x="3908039" y="744927"/>
                  <a:pt x="3937373" y="791905"/>
                  <a:pt x="3988095" y="813783"/>
                </a:cubicBezTo>
                <a:cubicBezTo>
                  <a:pt x="3985425" y="816648"/>
                  <a:pt x="3982821" y="819936"/>
                  <a:pt x="3980282" y="823648"/>
                </a:cubicBezTo>
                <a:cubicBezTo>
                  <a:pt x="3930275" y="797537"/>
                  <a:pt x="3902082" y="755996"/>
                  <a:pt x="3895701" y="699023"/>
                </a:cubicBezTo>
                <a:cubicBezTo>
                  <a:pt x="3888603" y="754889"/>
                  <a:pt x="3860149" y="797212"/>
                  <a:pt x="3810338" y="825992"/>
                </a:cubicBezTo>
                <a:cubicBezTo>
                  <a:pt x="3806822" y="822085"/>
                  <a:pt x="3804088" y="819090"/>
                  <a:pt x="3802134" y="817006"/>
                </a:cubicBezTo>
                <a:cubicBezTo>
                  <a:pt x="3852075" y="788292"/>
                  <a:pt x="3880334" y="746424"/>
                  <a:pt x="3886910" y="691404"/>
                </a:cubicBezTo>
                <a:cubicBezTo>
                  <a:pt x="3888017" y="684633"/>
                  <a:pt x="3888766" y="677698"/>
                  <a:pt x="3889157" y="670601"/>
                </a:cubicBezTo>
                <a:cubicBezTo>
                  <a:pt x="3889548" y="664090"/>
                  <a:pt x="3889743" y="654876"/>
                  <a:pt x="3889743" y="642961"/>
                </a:cubicBezTo>
                <a:close/>
                <a:moveTo>
                  <a:pt x="471548" y="642570"/>
                </a:moveTo>
                <a:lnTo>
                  <a:pt x="481119" y="648626"/>
                </a:lnTo>
                <a:cubicBezTo>
                  <a:pt x="466274" y="668029"/>
                  <a:pt x="449605" y="684568"/>
                  <a:pt x="431113" y="698241"/>
                </a:cubicBezTo>
                <a:cubicBezTo>
                  <a:pt x="429290" y="695116"/>
                  <a:pt x="427109" y="691893"/>
                  <a:pt x="424569" y="688572"/>
                </a:cubicBezTo>
                <a:cubicBezTo>
                  <a:pt x="443451" y="675289"/>
                  <a:pt x="459111" y="659955"/>
                  <a:pt x="471548" y="642570"/>
                </a:cubicBezTo>
                <a:close/>
                <a:moveTo>
                  <a:pt x="2014727" y="642180"/>
                </a:moveTo>
                <a:lnTo>
                  <a:pt x="2025959" y="642180"/>
                </a:lnTo>
                <a:lnTo>
                  <a:pt x="2025959" y="756647"/>
                </a:lnTo>
                <a:lnTo>
                  <a:pt x="2081532" y="750592"/>
                </a:lnTo>
                <a:lnTo>
                  <a:pt x="2082704" y="761433"/>
                </a:lnTo>
                <a:lnTo>
                  <a:pt x="2025959" y="767586"/>
                </a:lnTo>
                <a:lnTo>
                  <a:pt x="2025959" y="827652"/>
                </a:lnTo>
                <a:lnTo>
                  <a:pt x="2014727" y="827652"/>
                </a:lnTo>
                <a:lnTo>
                  <a:pt x="2014727" y="768856"/>
                </a:lnTo>
                <a:lnTo>
                  <a:pt x="1898892" y="780966"/>
                </a:lnTo>
                <a:lnTo>
                  <a:pt x="1897330" y="770223"/>
                </a:lnTo>
                <a:lnTo>
                  <a:pt x="2014727" y="757819"/>
                </a:lnTo>
                <a:close/>
                <a:moveTo>
                  <a:pt x="91027" y="642180"/>
                </a:moveTo>
                <a:lnTo>
                  <a:pt x="102454" y="642180"/>
                </a:lnTo>
                <a:lnTo>
                  <a:pt x="102454" y="800598"/>
                </a:lnTo>
                <a:cubicBezTo>
                  <a:pt x="103040" y="817397"/>
                  <a:pt x="94901" y="825731"/>
                  <a:pt x="78037" y="825601"/>
                </a:cubicBezTo>
                <a:cubicBezTo>
                  <a:pt x="68726" y="825861"/>
                  <a:pt x="59871" y="825992"/>
                  <a:pt x="51471" y="825992"/>
                </a:cubicBezTo>
                <a:cubicBezTo>
                  <a:pt x="50950" y="822345"/>
                  <a:pt x="50071" y="818211"/>
                  <a:pt x="48834" y="813588"/>
                </a:cubicBezTo>
                <a:cubicBezTo>
                  <a:pt x="55150" y="813848"/>
                  <a:pt x="59545" y="814011"/>
                  <a:pt x="62019" y="814076"/>
                </a:cubicBezTo>
                <a:cubicBezTo>
                  <a:pt x="65275" y="814141"/>
                  <a:pt x="69084" y="814174"/>
                  <a:pt x="73446" y="814174"/>
                </a:cubicBezTo>
                <a:cubicBezTo>
                  <a:pt x="80674" y="814239"/>
                  <a:pt x="85395" y="813132"/>
                  <a:pt x="87608" y="810853"/>
                </a:cubicBezTo>
                <a:cubicBezTo>
                  <a:pt x="89952" y="808834"/>
                  <a:pt x="91092" y="804407"/>
                  <a:pt x="91027" y="797570"/>
                </a:cubicBezTo>
                <a:close/>
                <a:moveTo>
                  <a:pt x="2367561" y="641984"/>
                </a:moveTo>
                <a:lnTo>
                  <a:pt x="2377328" y="641984"/>
                </a:lnTo>
                <a:lnTo>
                  <a:pt x="2377328" y="666792"/>
                </a:lnTo>
                <a:cubicBezTo>
                  <a:pt x="2390937" y="663406"/>
                  <a:pt x="2404871" y="659141"/>
                  <a:pt x="2419130" y="653997"/>
                </a:cubicBezTo>
                <a:lnTo>
                  <a:pt x="2422939" y="662983"/>
                </a:lnTo>
                <a:cubicBezTo>
                  <a:pt x="2404447" y="668452"/>
                  <a:pt x="2389244" y="672587"/>
                  <a:pt x="2377328" y="675387"/>
                </a:cubicBezTo>
                <a:lnTo>
                  <a:pt x="2377328" y="682810"/>
                </a:lnTo>
                <a:cubicBezTo>
                  <a:pt x="2377263" y="688409"/>
                  <a:pt x="2378142" y="692153"/>
                  <a:pt x="2379965" y="694041"/>
                </a:cubicBezTo>
                <a:cubicBezTo>
                  <a:pt x="2381658" y="696060"/>
                  <a:pt x="2384979" y="697037"/>
                  <a:pt x="2389927" y="696972"/>
                </a:cubicBezTo>
                <a:lnTo>
                  <a:pt x="2400769" y="696972"/>
                </a:lnTo>
                <a:cubicBezTo>
                  <a:pt x="2409233" y="697362"/>
                  <a:pt x="2413954" y="693846"/>
                  <a:pt x="2414931" y="686423"/>
                </a:cubicBezTo>
                <a:cubicBezTo>
                  <a:pt x="2415321" y="684535"/>
                  <a:pt x="2415907" y="680954"/>
                  <a:pt x="2416689" y="675680"/>
                </a:cubicBezTo>
                <a:cubicBezTo>
                  <a:pt x="2416754" y="675289"/>
                  <a:pt x="2416786" y="674996"/>
                  <a:pt x="2416786" y="674801"/>
                </a:cubicBezTo>
                <a:cubicBezTo>
                  <a:pt x="2419586" y="676429"/>
                  <a:pt x="2422646" y="677829"/>
                  <a:pt x="2425967" y="679001"/>
                </a:cubicBezTo>
                <a:cubicBezTo>
                  <a:pt x="2425707" y="680693"/>
                  <a:pt x="2425153" y="683233"/>
                  <a:pt x="2424307" y="686619"/>
                </a:cubicBezTo>
                <a:cubicBezTo>
                  <a:pt x="2423916" y="688312"/>
                  <a:pt x="2423590" y="689646"/>
                  <a:pt x="2423330" y="690623"/>
                </a:cubicBezTo>
                <a:cubicBezTo>
                  <a:pt x="2421116" y="700911"/>
                  <a:pt x="2414442" y="705892"/>
                  <a:pt x="2403308" y="705566"/>
                </a:cubicBezTo>
                <a:lnTo>
                  <a:pt x="2386900" y="705566"/>
                </a:lnTo>
                <a:cubicBezTo>
                  <a:pt x="2373552" y="706087"/>
                  <a:pt x="2367106" y="699283"/>
                  <a:pt x="2367561" y="685154"/>
                </a:cubicBezTo>
                <a:close/>
                <a:moveTo>
                  <a:pt x="1309700" y="641789"/>
                </a:moveTo>
                <a:lnTo>
                  <a:pt x="1320444" y="644426"/>
                </a:lnTo>
                <a:cubicBezTo>
                  <a:pt x="1314975" y="661030"/>
                  <a:pt x="1309700" y="675224"/>
                  <a:pt x="1304622" y="687009"/>
                </a:cubicBezTo>
                <a:lnTo>
                  <a:pt x="1304622" y="828238"/>
                </a:lnTo>
                <a:lnTo>
                  <a:pt x="1294073" y="828238"/>
                </a:lnTo>
                <a:lnTo>
                  <a:pt x="1294073" y="709961"/>
                </a:lnTo>
                <a:cubicBezTo>
                  <a:pt x="1286846" y="724351"/>
                  <a:pt x="1279358" y="736983"/>
                  <a:pt x="1271610" y="747857"/>
                </a:cubicBezTo>
                <a:cubicBezTo>
                  <a:pt x="1270047" y="743299"/>
                  <a:pt x="1268322" y="739360"/>
                  <a:pt x="1266433" y="736039"/>
                </a:cubicBezTo>
                <a:cubicBezTo>
                  <a:pt x="1284860" y="708431"/>
                  <a:pt x="1299282" y="677015"/>
                  <a:pt x="1309700" y="641789"/>
                </a:cubicBezTo>
                <a:close/>
                <a:moveTo>
                  <a:pt x="4932758" y="641008"/>
                </a:moveTo>
                <a:lnTo>
                  <a:pt x="4943990" y="641008"/>
                </a:lnTo>
                <a:cubicBezTo>
                  <a:pt x="4943990" y="655658"/>
                  <a:pt x="4943600" y="670308"/>
                  <a:pt x="4942818" y="684958"/>
                </a:cubicBezTo>
                <a:lnTo>
                  <a:pt x="5031404" y="684958"/>
                </a:lnTo>
                <a:cubicBezTo>
                  <a:pt x="5030557" y="721877"/>
                  <a:pt x="5029418" y="753163"/>
                  <a:pt x="5027985" y="778818"/>
                </a:cubicBezTo>
                <a:cubicBezTo>
                  <a:pt x="5028115" y="808118"/>
                  <a:pt x="5015321" y="822248"/>
                  <a:pt x="4989601" y="821206"/>
                </a:cubicBezTo>
                <a:cubicBezTo>
                  <a:pt x="4984523" y="821336"/>
                  <a:pt x="4979314" y="821434"/>
                  <a:pt x="4973974" y="821499"/>
                </a:cubicBezTo>
                <a:cubicBezTo>
                  <a:pt x="4968961" y="821564"/>
                  <a:pt x="4963231" y="821596"/>
                  <a:pt x="4956785" y="821596"/>
                </a:cubicBezTo>
                <a:cubicBezTo>
                  <a:pt x="4956524" y="817625"/>
                  <a:pt x="4955873" y="813620"/>
                  <a:pt x="4954831" y="809583"/>
                </a:cubicBezTo>
                <a:cubicBezTo>
                  <a:pt x="4955613" y="809583"/>
                  <a:pt x="4956785" y="809616"/>
                  <a:pt x="4958348" y="809681"/>
                </a:cubicBezTo>
                <a:cubicBezTo>
                  <a:pt x="4971044" y="810072"/>
                  <a:pt x="4981137" y="810267"/>
                  <a:pt x="4988625" y="810267"/>
                </a:cubicBezTo>
                <a:cubicBezTo>
                  <a:pt x="4989406" y="810332"/>
                  <a:pt x="4990513" y="810365"/>
                  <a:pt x="4991945" y="810365"/>
                </a:cubicBezTo>
                <a:cubicBezTo>
                  <a:pt x="5008419" y="810365"/>
                  <a:pt x="5016786" y="798905"/>
                  <a:pt x="5017046" y="775985"/>
                </a:cubicBezTo>
                <a:cubicBezTo>
                  <a:pt x="5018479" y="746685"/>
                  <a:pt x="5019325" y="719891"/>
                  <a:pt x="5019586" y="695604"/>
                </a:cubicBezTo>
                <a:lnTo>
                  <a:pt x="4942037" y="695604"/>
                </a:lnTo>
                <a:cubicBezTo>
                  <a:pt x="4941842" y="696255"/>
                  <a:pt x="4941744" y="697199"/>
                  <a:pt x="4941744" y="698437"/>
                </a:cubicBezTo>
                <a:cubicBezTo>
                  <a:pt x="4940832" y="756842"/>
                  <a:pt x="4916448" y="799654"/>
                  <a:pt x="4868590" y="826871"/>
                </a:cubicBezTo>
                <a:cubicBezTo>
                  <a:pt x="4865009" y="822573"/>
                  <a:pt x="4862339" y="819480"/>
                  <a:pt x="4860581" y="817592"/>
                </a:cubicBezTo>
                <a:cubicBezTo>
                  <a:pt x="4906746" y="791612"/>
                  <a:pt x="4930024" y="753001"/>
                  <a:pt x="4930414" y="701757"/>
                </a:cubicBezTo>
                <a:cubicBezTo>
                  <a:pt x="4930479" y="701106"/>
                  <a:pt x="4930545" y="700064"/>
                  <a:pt x="4930610" y="698632"/>
                </a:cubicBezTo>
                <a:cubicBezTo>
                  <a:pt x="4930675" y="697330"/>
                  <a:pt x="4930740" y="696320"/>
                  <a:pt x="4930805" y="695604"/>
                </a:cubicBezTo>
                <a:lnTo>
                  <a:pt x="4866344" y="695604"/>
                </a:lnTo>
                <a:lnTo>
                  <a:pt x="4866344" y="684958"/>
                </a:lnTo>
                <a:lnTo>
                  <a:pt x="4931586" y="684958"/>
                </a:lnTo>
                <a:cubicBezTo>
                  <a:pt x="4932368" y="670634"/>
                  <a:pt x="4932758" y="655983"/>
                  <a:pt x="4932758" y="641008"/>
                </a:cubicBezTo>
                <a:close/>
                <a:moveTo>
                  <a:pt x="4751825" y="640812"/>
                </a:moveTo>
                <a:lnTo>
                  <a:pt x="4761201" y="640812"/>
                </a:lnTo>
                <a:lnTo>
                  <a:pt x="4761201" y="655951"/>
                </a:lnTo>
                <a:lnTo>
                  <a:pt x="4793823" y="655951"/>
                </a:lnTo>
                <a:lnTo>
                  <a:pt x="4793823" y="640812"/>
                </a:lnTo>
                <a:lnTo>
                  <a:pt x="4803199" y="640812"/>
                </a:lnTo>
                <a:lnTo>
                  <a:pt x="4803199" y="655951"/>
                </a:lnTo>
                <a:lnTo>
                  <a:pt x="4837480" y="655951"/>
                </a:lnTo>
                <a:lnTo>
                  <a:pt x="4837480" y="663960"/>
                </a:lnTo>
                <a:lnTo>
                  <a:pt x="4803199" y="663960"/>
                </a:lnTo>
                <a:lnTo>
                  <a:pt x="4803199" y="675387"/>
                </a:lnTo>
                <a:lnTo>
                  <a:pt x="4793823" y="675387"/>
                </a:lnTo>
                <a:lnTo>
                  <a:pt x="4793823" y="663960"/>
                </a:lnTo>
                <a:lnTo>
                  <a:pt x="4761201" y="663960"/>
                </a:lnTo>
                <a:lnTo>
                  <a:pt x="4761201" y="676363"/>
                </a:lnTo>
                <a:lnTo>
                  <a:pt x="4751825" y="676363"/>
                </a:lnTo>
                <a:lnTo>
                  <a:pt x="4751825" y="663960"/>
                </a:lnTo>
                <a:lnTo>
                  <a:pt x="4719595" y="663960"/>
                </a:lnTo>
                <a:lnTo>
                  <a:pt x="4719595" y="655951"/>
                </a:lnTo>
                <a:lnTo>
                  <a:pt x="4751825" y="655951"/>
                </a:lnTo>
                <a:close/>
                <a:moveTo>
                  <a:pt x="1566229" y="640812"/>
                </a:moveTo>
                <a:lnTo>
                  <a:pt x="1577656" y="640812"/>
                </a:lnTo>
                <a:cubicBezTo>
                  <a:pt x="1577656" y="654876"/>
                  <a:pt x="1577298" y="672685"/>
                  <a:pt x="1576582" y="694237"/>
                </a:cubicBezTo>
                <a:lnTo>
                  <a:pt x="1662823" y="694237"/>
                </a:lnTo>
                <a:lnTo>
                  <a:pt x="1662823" y="704980"/>
                </a:lnTo>
                <a:lnTo>
                  <a:pt x="1576777" y="704980"/>
                </a:lnTo>
                <a:cubicBezTo>
                  <a:pt x="1584395" y="755573"/>
                  <a:pt x="1613663" y="791775"/>
                  <a:pt x="1664581" y="813588"/>
                </a:cubicBezTo>
                <a:cubicBezTo>
                  <a:pt x="1660414" y="818862"/>
                  <a:pt x="1657842" y="822410"/>
                  <a:pt x="1656865" y="824234"/>
                </a:cubicBezTo>
                <a:cubicBezTo>
                  <a:pt x="1607771" y="800598"/>
                  <a:pt x="1579219" y="766642"/>
                  <a:pt x="1571210" y="722365"/>
                </a:cubicBezTo>
                <a:cubicBezTo>
                  <a:pt x="1565024" y="766577"/>
                  <a:pt x="1536896" y="801607"/>
                  <a:pt x="1486824" y="827457"/>
                </a:cubicBezTo>
                <a:cubicBezTo>
                  <a:pt x="1482788" y="822638"/>
                  <a:pt x="1479988" y="819350"/>
                  <a:pt x="1478425" y="817592"/>
                </a:cubicBezTo>
                <a:cubicBezTo>
                  <a:pt x="1532273" y="790896"/>
                  <a:pt x="1560792" y="753359"/>
                  <a:pt x="1563983" y="704980"/>
                </a:cubicBezTo>
                <a:lnTo>
                  <a:pt x="1479206" y="704980"/>
                </a:lnTo>
                <a:lnTo>
                  <a:pt x="1479206" y="694237"/>
                </a:lnTo>
                <a:lnTo>
                  <a:pt x="1564862" y="694237"/>
                </a:lnTo>
                <a:cubicBezTo>
                  <a:pt x="1565382" y="687335"/>
                  <a:pt x="1565741" y="679814"/>
                  <a:pt x="1565936" y="671675"/>
                </a:cubicBezTo>
                <a:cubicBezTo>
                  <a:pt x="1566066" y="667704"/>
                  <a:pt x="1566131" y="663374"/>
                  <a:pt x="1566131" y="658685"/>
                </a:cubicBezTo>
                <a:cubicBezTo>
                  <a:pt x="1566196" y="654583"/>
                  <a:pt x="1566229" y="648626"/>
                  <a:pt x="1566229" y="640812"/>
                </a:cubicBezTo>
                <a:close/>
                <a:moveTo>
                  <a:pt x="4345910" y="640617"/>
                </a:moveTo>
                <a:lnTo>
                  <a:pt x="4356556" y="643352"/>
                </a:lnTo>
                <a:cubicBezTo>
                  <a:pt x="4353040" y="653704"/>
                  <a:pt x="4349427" y="663308"/>
                  <a:pt x="4345715" y="672164"/>
                </a:cubicBezTo>
                <a:lnTo>
                  <a:pt x="4410372" y="672164"/>
                </a:lnTo>
                <a:cubicBezTo>
                  <a:pt x="4409590" y="717742"/>
                  <a:pt x="4408386" y="757428"/>
                  <a:pt x="4406758" y="791222"/>
                </a:cubicBezTo>
                <a:cubicBezTo>
                  <a:pt x="4406758" y="813099"/>
                  <a:pt x="4395624" y="823973"/>
                  <a:pt x="4373355" y="823843"/>
                </a:cubicBezTo>
                <a:cubicBezTo>
                  <a:pt x="4369383" y="823973"/>
                  <a:pt x="4364956" y="824071"/>
                  <a:pt x="4360072" y="824136"/>
                </a:cubicBezTo>
                <a:cubicBezTo>
                  <a:pt x="4357728" y="824201"/>
                  <a:pt x="4355156" y="824234"/>
                  <a:pt x="4352357" y="824234"/>
                </a:cubicBezTo>
                <a:cubicBezTo>
                  <a:pt x="4349882" y="824234"/>
                  <a:pt x="4346464" y="824234"/>
                  <a:pt x="4342101" y="824234"/>
                </a:cubicBezTo>
                <a:cubicBezTo>
                  <a:pt x="4341450" y="820457"/>
                  <a:pt x="4340604" y="816778"/>
                  <a:pt x="4339562" y="813197"/>
                </a:cubicBezTo>
                <a:cubicBezTo>
                  <a:pt x="4349785" y="813588"/>
                  <a:pt x="4360431" y="813783"/>
                  <a:pt x="4371500" y="813783"/>
                </a:cubicBezTo>
                <a:cubicBezTo>
                  <a:pt x="4387973" y="814629"/>
                  <a:pt x="4396242" y="806718"/>
                  <a:pt x="4396307" y="790050"/>
                </a:cubicBezTo>
                <a:cubicBezTo>
                  <a:pt x="4397479" y="769018"/>
                  <a:pt x="4398554" y="733076"/>
                  <a:pt x="4399530" y="682224"/>
                </a:cubicBezTo>
                <a:lnTo>
                  <a:pt x="4341515" y="682224"/>
                </a:lnTo>
                <a:cubicBezTo>
                  <a:pt x="4336176" y="694986"/>
                  <a:pt x="4330707" y="705990"/>
                  <a:pt x="4325107" y="715236"/>
                </a:cubicBezTo>
                <a:cubicBezTo>
                  <a:pt x="4322893" y="713477"/>
                  <a:pt x="4319833" y="711524"/>
                  <a:pt x="4315926" y="709375"/>
                </a:cubicBezTo>
                <a:cubicBezTo>
                  <a:pt x="4327842" y="690167"/>
                  <a:pt x="4337837" y="667248"/>
                  <a:pt x="4345910" y="640617"/>
                </a:cubicBezTo>
                <a:close/>
                <a:moveTo>
                  <a:pt x="4266701" y="640617"/>
                </a:moveTo>
                <a:lnTo>
                  <a:pt x="4277543" y="642961"/>
                </a:lnTo>
                <a:cubicBezTo>
                  <a:pt x="4276761" y="645305"/>
                  <a:pt x="4275426" y="649407"/>
                  <a:pt x="4273538" y="655267"/>
                </a:cubicBezTo>
                <a:cubicBezTo>
                  <a:pt x="4270999" y="663276"/>
                  <a:pt x="4269143" y="669038"/>
                  <a:pt x="4267971" y="672554"/>
                </a:cubicBezTo>
                <a:lnTo>
                  <a:pt x="4307722" y="672554"/>
                </a:lnTo>
                <a:lnTo>
                  <a:pt x="4307722" y="824234"/>
                </a:lnTo>
                <a:lnTo>
                  <a:pt x="4297369" y="824234"/>
                </a:lnTo>
                <a:lnTo>
                  <a:pt x="4297369" y="808216"/>
                </a:lnTo>
                <a:lnTo>
                  <a:pt x="4247558" y="808216"/>
                </a:lnTo>
                <a:lnTo>
                  <a:pt x="4247558" y="825601"/>
                </a:lnTo>
                <a:lnTo>
                  <a:pt x="4237108" y="825601"/>
                </a:lnTo>
                <a:lnTo>
                  <a:pt x="4237108" y="672554"/>
                </a:lnTo>
                <a:lnTo>
                  <a:pt x="4257521" y="672554"/>
                </a:lnTo>
                <a:cubicBezTo>
                  <a:pt x="4261362" y="660444"/>
                  <a:pt x="4264422" y="649798"/>
                  <a:pt x="4266701" y="640617"/>
                </a:cubicBezTo>
                <a:close/>
                <a:moveTo>
                  <a:pt x="1374259" y="640617"/>
                </a:moveTo>
                <a:lnTo>
                  <a:pt x="1385100" y="640617"/>
                </a:lnTo>
                <a:lnTo>
                  <a:pt x="1385100" y="665815"/>
                </a:lnTo>
                <a:lnTo>
                  <a:pt x="1445655" y="665815"/>
                </a:lnTo>
                <a:lnTo>
                  <a:pt x="1445655" y="675777"/>
                </a:lnTo>
                <a:lnTo>
                  <a:pt x="1385100" y="675777"/>
                </a:lnTo>
                <a:lnTo>
                  <a:pt x="1385100" y="701562"/>
                </a:lnTo>
                <a:lnTo>
                  <a:pt x="1437451" y="701562"/>
                </a:lnTo>
                <a:lnTo>
                  <a:pt x="1437451" y="711426"/>
                </a:lnTo>
                <a:lnTo>
                  <a:pt x="1385100" y="711426"/>
                </a:lnTo>
                <a:lnTo>
                  <a:pt x="1385100" y="738188"/>
                </a:lnTo>
                <a:lnTo>
                  <a:pt x="1446241" y="738188"/>
                </a:lnTo>
                <a:cubicBezTo>
                  <a:pt x="1446176" y="753098"/>
                  <a:pt x="1445850" y="767163"/>
                  <a:pt x="1445264" y="780380"/>
                </a:cubicBezTo>
                <a:cubicBezTo>
                  <a:pt x="1445264" y="795031"/>
                  <a:pt x="1436604" y="802388"/>
                  <a:pt x="1419284" y="802453"/>
                </a:cubicBezTo>
                <a:cubicBezTo>
                  <a:pt x="1416875" y="802519"/>
                  <a:pt x="1414075" y="802584"/>
                  <a:pt x="1410885" y="802649"/>
                </a:cubicBezTo>
                <a:cubicBezTo>
                  <a:pt x="1409322" y="802649"/>
                  <a:pt x="1407564" y="802649"/>
                  <a:pt x="1405611" y="802649"/>
                </a:cubicBezTo>
                <a:cubicBezTo>
                  <a:pt x="1403983" y="802649"/>
                  <a:pt x="1401541" y="802649"/>
                  <a:pt x="1398286" y="802649"/>
                </a:cubicBezTo>
                <a:cubicBezTo>
                  <a:pt x="1397830" y="798807"/>
                  <a:pt x="1397081" y="795063"/>
                  <a:pt x="1396039" y="791417"/>
                </a:cubicBezTo>
                <a:cubicBezTo>
                  <a:pt x="1403267" y="791808"/>
                  <a:pt x="1410462" y="792003"/>
                  <a:pt x="1417624" y="792003"/>
                </a:cubicBezTo>
                <a:cubicBezTo>
                  <a:pt x="1429019" y="792394"/>
                  <a:pt x="1434716" y="788259"/>
                  <a:pt x="1434716" y="779599"/>
                </a:cubicBezTo>
                <a:cubicBezTo>
                  <a:pt x="1435237" y="770614"/>
                  <a:pt x="1435497" y="760163"/>
                  <a:pt x="1435497" y="748247"/>
                </a:cubicBezTo>
                <a:lnTo>
                  <a:pt x="1385100" y="748247"/>
                </a:lnTo>
                <a:lnTo>
                  <a:pt x="1385100" y="828043"/>
                </a:lnTo>
                <a:lnTo>
                  <a:pt x="1374259" y="828043"/>
                </a:lnTo>
                <a:lnTo>
                  <a:pt x="1374259" y="748247"/>
                </a:lnTo>
                <a:lnTo>
                  <a:pt x="1318295" y="748247"/>
                </a:lnTo>
                <a:lnTo>
                  <a:pt x="1318295" y="738188"/>
                </a:lnTo>
                <a:lnTo>
                  <a:pt x="1374259" y="738188"/>
                </a:lnTo>
                <a:lnTo>
                  <a:pt x="1374259" y="711426"/>
                </a:lnTo>
                <a:lnTo>
                  <a:pt x="1330504" y="711426"/>
                </a:lnTo>
                <a:lnTo>
                  <a:pt x="1330504" y="701562"/>
                </a:lnTo>
                <a:lnTo>
                  <a:pt x="1374259" y="701562"/>
                </a:lnTo>
                <a:lnTo>
                  <a:pt x="1374259" y="675777"/>
                </a:lnTo>
                <a:lnTo>
                  <a:pt x="1324448" y="675777"/>
                </a:lnTo>
                <a:lnTo>
                  <a:pt x="1324448" y="665815"/>
                </a:lnTo>
                <a:lnTo>
                  <a:pt x="1374259" y="665815"/>
                </a:lnTo>
                <a:close/>
                <a:moveTo>
                  <a:pt x="1164560" y="640617"/>
                </a:moveTo>
                <a:lnTo>
                  <a:pt x="1175206" y="643352"/>
                </a:lnTo>
                <a:cubicBezTo>
                  <a:pt x="1171690" y="653704"/>
                  <a:pt x="1168076" y="663308"/>
                  <a:pt x="1164365" y="672164"/>
                </a:cubicBezTo>
                <a:lnTo>
                  <a:pt x="1229022" y="672164"/>
                </a:lnTo>
                <a:cubicBezTo>
                  <a:pt x="1228240" y="717742"/>
                  <a:pt x="1227036" y="757428"/>
                  <a:pt x="1225408" y="791222"/>
                </a:cubicBezTo>
                <a:cubicBezTo>
                  <a:pt x="1225408" y="813099"/>
                  <a:pt x="1214274" y="823973"/>
                  <a:pt x="1192005" y="823843"/>
                </a:cubicBezTo>
                <a:cubicBezTo>
                  <a:pt x="1188033" y="823973"/>
                  <a:pt x="1183606" y="824071"/>
                  <a:pt x="1178722" y="824136"/>
                </a:cubicBezTo>
                <a:cubicBezTo>
                  <a:pt x="1176378" y="824201"/>
                  <a:pt x="1173806" y="824234"/>
                  <a:pt x="1171007" y="824234"/>
                </a:cubicBezTo>
                <a:cubicBezTo>
                  <a:pt x="1168532" y="824234"/>
                  <a:pt x="1165114" y="824234"/>
                  <a:pt x="1160751" y="824234"/>
                </a:cubicBezTo>
                <a:cubicBezTo>
                  <a:pt x="1160100" y="820457"/>
                  <a:pt x="1159254" y="816778"/>
                  <a:pt x="1158212" y="813197"/>
                </a:cubicBezTo>
                <a:cubicBezTo>
                  <a:pt x="1168435" y="813588"/>
                  <a:pt x="1179081" y="813783"/>
                  <a:pt x="1190150" y="813783"/>
                </a:cubicBezTo>
                <a:cubicBezTo>
                  <a:pt x="1206623" y="814629"/>
                  <a:pt x="1214892" y="806718"/>
                  <a:pt x="1214957" y="790050"/>
                </a:cubicBezTo>
                <a:cubicBezTo>
                  <a:pt x="1216129" y="769018"/>
                  <a:pt x="1217204" y="733076"/>
                  <a:pt x="1218180" y="682224"/>
                </a:cubicBezTo>
                <a:lnTo>
                  <a:pt x="1160165" y="682224"/>
                </a:lnTo>
                <a:cubicBezTo>
                  <a:pt x="1154826" y="694986"/>
                  <a:pt x="1149357" y="705990"/>
                  <a:pt x="1143757" y="715236"/>
                </a:cubicBezTo>
                <a:cubicBezTo>
                  <a:pt x="1141543" y="713477"/>
                  <a:pt x="1138483" y="711524"/>
                  <a:pt x="1134576" y="709375"/>
                </a:cubicBezTo>
                <a:cubicBezTo>
                  <a:pt x="1146492" y="690167"/>
                  <a:pt x="1156487" y="667248"/>
                  <a:pt x="1164560" y="640617"/>
                </a:cubicBezTo>
                <a:close/>
                <a:moveTo>
                  <a:pt x="1085351" y="640617"/>
                </a:moveTo>
                <a:lnTo>
                  <a:pt x="1096193" y="642961"/>
                </a:lnTo>
                <a:cubicBezTo>
                  <a:pt x="1095411" y="645305"/>
                  <a:pt x="1094076" y="649407"/>
                  <a:pt x="1092188" y="655267"/>
                </a:cubicBezTo>
                <a:cubicBezTo>
                  <a:pt x="1089649" y="663276"/>
                  <a:pt x="1087793" y="669038"/>
                  <a:pt x="1086621" y="672554"/>
                </a:cubicBezTo>
                <a:lnTo>
                  <a:pt x="1126372" y="672554"/>
                </a:lnTo>
                <a:lnTo>
                  <a:pt x="1126372" y="824234"/>
                </a:lnTo>
                <a:lnTo>
                  <a:pt x="1116019" y="824234"/>
                </a:lnTo>
                <a:lnTo>
                  <a:pt x="1116019" y="808216"/>
                </a:lnTo>
                <a:lnTo>
                  <a:pt x="1066208" y="808216"/>
                </a:lnTo>
                <a:lnTo>
                  <a:pt x="1066208" y="825601"/>
                </a:lnTo>
                <a:lnTo>
                  <a:pt x="1055758" y="825601"/>
                </a:lnTo>
                <a:lnTo>
                  <a:pt x="1055758" y="672554"/>
                </a:lnTo>
                <a:lnTo>
                  <a:pt x="1076170" y="672554"/>
                </a:lnTo>
                <a:cubicBezTo>
                  <a:pt x="1080012" y="660444"/>
                  <a:pt x="1083072" y="649798"/>
                  <a:pt x="1085351" y="640617"/>
                </a:cubicBezTo>
                <a:close/>
                <a:moveTo>
                  <a:pt x="2784610" y="640421"/>
                </a:moveTo>
                <a:lnTo>
                  <a:pt x="2795061" y="640421"/>
                </a:lnTo>
                <a:lnTo>
                  <a:pt x="2795061" y="669038"/>
                </a:lnTo>
                <a:lnTo>
                  <a:pt x="2827194" y="669038"/>
                </a:lnTo>
                <a:lnTo>
                  <a:pt x="2827194" y="678415"/>
                </a:lnTo>
                <a:lnTo>
                  <a:pt x="2795061" y="678415"/>
                </a:lnTo>
                <a:lnTo>
                  <a:pt x="2795061" y="711231"/>
                </a:lnTo>
                <a:lnTo>
                  <a:pt x="2832859" y="711231"/>
                </a:lnTo>
                <a:lnTo>
                  <a:pt x="2832859" y="720607"/>
                </a:lnTo>
                <a:lnTo>
                  <a:pt x="2800823" y="720607"/>
                </a:lnTo>
                <a:lnTo>
                  <a:pt x="2800823" y="755182"/>
                </a:lnTo>
                <a:lnTo>
                  <a:pt x="2830417" y="755182"/>
                </a:lnTo>
                <a:lnTo>
                  <a:pt x="2830417" y="764656"/>
                </a:lnTo>
                <a:lnTo>
                  <a:pt x="2800823" y="764656"/>
                </a:lnTo>
                <a:lnTo>
                  <a:pt x="2800823" y="804211"/>
                </a:lnTo>
                <a:cubicBezTo>
                  <a:pt x="2810069" y="808769"/>
                  <a:pt x="2824199" y="811179"/>
                  <a:pt x="2843211" y="811439"/>
                </a:cubicBezTo>
                <a:cubicBezTo>
                  <a:pt x="2858448" y="811634"/>
                  <a:pt x="2873423" y="811732"/>
                  <a:pt x="2888139" y="811732"/>
                </a:cubicBezTo>
                <a:cubicBezTo>
                  <a:pt x="2902919" y="811732"/>
                  <a:pt x="2917439" y="811634"/>
                  <a:pt x="2931699" y="811439"/>
                </a:cubicBezTo>
                <a:cubicBezTo>
                  <a:pt x="2929681" y="815541"/>
                  <a:pt x="2928411" y="819057"/>
                  <a:pt x="2927890" y="821987"/>
                </a:cubicBezTo>
                <a:cubicBezTo>
                  <a:pt x="2883744" y="821987"/>
                  <a:pt x="2854313" y="821727"/>
                  <a:pt x="2839598" y="821206"/>
                </a:cubicBezTo>
                <a:cubicBezTo>
                  <a:pt x="2802158" y="821727"/>
                  <a:pt x="2777774" y="808411"/>
                  <a:pt x="2766444" y="781259"/>
                </a:cubicBezTo>
                <a:cubicBezTo>
                  <a:pt x="2764426" y="796365"/>
                  <a:pt x="2758956" y="811830"/>
                  <a:pt x="2750036" y="827652"/>
                </a:cubicBezTo>
                <a:cubicBezTo>
                  <a:pt x="2748343" y="825829"/>
                  <a:pt x="2745543" y="823680"/>
                  <a:pt x="2741636" y="821206"/>
                </a:cubicBezTo>
                <a:cubicBezTo>
                  <a:pt x="2748733" y="808444"/>
                  <a:pt x="2753422" y="796300"/>
                  <a:pt x="2755700" y="784775"/>
                </a:cubicBezTo>
                <a:cubicBezTo>
                  <a:pt x="2758110" y="773446"/>
                  <a:pt x="2759282" y="757005"/>
                  <a:pt x="2759217" y="735453"/>
                </a:cubicBezTo>
                <a:lnTo>
                  <a:pt x="2768983" y="735453"/>
                </a:lnTo>
                <a:cubicBezTo>
                  <a:pt x="2768983" y="746717"/>
                  <a:pt x="2768658" y="756647"/>
                  <a:pt x="2768007" y="765242"/>
                </a:cubicBezTo>
                <a:cubicBezTo>
                  <a:pt x="2775039" y="780804"/>
                  <a:pt x="2782527" y="791742"/>
                  <a:pt x="2790470" y="798058"/>
                </a:cubicBezTo>
                <a:lnTo>
                  <a:pt x="2790470" y="720607"/>
                </a:lnTo>
                <a:lnTo>
                  <a:pt x="2743980" y="720607"/>
                </a:lnTo>
                <a:lnTo>
                  <a:pt x="2743980" y="711231"/>
                </a:lnTo>
                <a:lnTo>
                  <a:pt x="2784610" y="711231"/>
                </a:lnTo>
                <a:lnTo>
                  <a:pt x="2784610" y="678415"/>
                </a:lnTo>
                <a:lnTo>
                  <a:pt x="2751012" y="678415"/>
                </a:lnTo>
                <a:lnTo>
                  <a:pt x="2751012" y="669038"/>
                </a:lnTo>
                <a:lnTo>
                  <a:pt x="2784610" y="669038"/>
                </a:lnTo>
                <a:close/>
                <a:moveTo>
                  <a:pt x="3260898" y="640031"/>
                </a:moveTo>
                <a:lnTo>
                  <a:pt x="3271641" y="640031"/>
                </a:lnTo>
                <a:lnTo>
                  <a:pt x="3271641" y="679001"/>
                </a:lnTo>
                <a:lnTo>
                  <a:pt x="3353097" y="679001"/>
                </a:lnTo>
                <a:lnTo>
                  <a:pt x="3353097" y="717775"/>
                </a:lnTo>
                <a:lnTo>
                  <a:pt x="3342255" y="717775"/>
                </a:lnTo>
                <a:lnTo>
                  <a:pt x="3342255" y="688377"/>
                </a:lnTo>
                <a:lnTo>
                  <a:pt x="3190479" y="688377"/>
                </a:lnTo>
                <a:lnTo>
                  <a:pt x="3190479" y="717775"/>
                </a:lnTo>
                <a:lnTo>
                  <a:pt x="3179637" y="717775"/>
                </a:lnTo>
                <a:lnTo>
                  <a:pt x="3179637" y="679001"/>
                </a:lnTo>
                <a:lnTo>
                  <a:pt x="3260898" y="679001"/>
                </a:lnTo>
                <a:close/>
                <a:moveTo>
                  <a:pt x="4565716" y="639640"/>
                </a:moveTo>
                <a:cubicBezTo>
                  <a:pt x="4569232" y="645240"/>
                  <a:pt x="4572813" y="651881"/>
                  <a:pt x="4576459" y="659565"/>
                </a:cubicBezTo>
                <a:lnTo>
                  <a:pt x="4568646" y="663178"/>
                </a:lnTo>
                <a:lnTo>
                  <a:pt x="4620508" y="663178"/>
                </a:lnTo>
                <a:lnTo>
                  <a:pt x="4620508" y="672164"/>
                </a:lnTo>
                <a:lnTo>
                  <a:pt x="4512877" y="672164"/>
                </a:lnTo>
                <a:lnTo>
                  <a:pt x="4512877" y="663178"/>
                </a:lnTo>
                <a:lnTo>
                  <a:pt x="4566692" y="663178"/>
                </a:lnTo>
                <a:cubicBezTo>
                  <a:pt x="4564544" y="658295"/>
                  <a:pt x="4561451" y="652142"/>
                  <a:pt x="4557414" y="644719"/>
                </a:cubicBezTo>
                <a:cubicBezTo>
                  <a:pt x="4557088" y="644068"/>
                  <a:pt x="4556860" y="643612"/>
                  <a:pt x="4556730" y="643352"/>
                </a:cubicBezTo>
                <a:close/>
                <a:moveTo>
                  <a:pt x="1778807" y="639640"/>
                </a:moveTo>
                <a:lnTo>
                  <a:pt x="1789550" y="641789"/>
                </a:lnTo>
                <a:cubicBezTo>
                  <a:pt x="1786099" y="651295"/>
                  <a:pt x="1782453" y="659499"/>
                  <a:pt x="1778611" y="666401"/>
                </a:cubicBezTo>
                <a:lnTo>
                  <a:pt x="1867587" y="666401"/>
                </a:lnTo>
                <a:lnTo>
                  <a:pt x="1867587" y="675973"/>
                </a:lnTo>
                <a:lnTo>
                  <a:pt x="1800391" y="675973"/>
                </a:lnTo>
                <a:cubicBezTo>
                  <a:pt x="1816279" y="699543"/>
                  <a:pt x="1841347" y="715952"/>
                  <a:pt x="1875596" y="725198"/>
                </a:cubicBezTo>
                <a:cubicBezTo>
                  <a:pt x="1873447" y="728128"/>
                  <a:pt x="1871234" y="731611"/>
                  <a:pt x="1868955" y="735648"/>
                </a:cubicBezTo>
                <a:cubicBezTo>
                  <a:pt x="1864267" y="734086"/>
                  <a:pt x="1857853" y="731579"/>
                  <a:pt x="1849714" y="728128"/>
                </a:cubicBezTo>
                <a:cubicBezTo>
                  <a:pt x="1848867" y="727737"/>
                  <a:pt x="1848216" y="727444"/>
                  <a:pt x="1847761" y="727249"/>
                </a:cubicBezTo>
                <a:lnTo>
                  <a:pt x="1847761" y="827652"/>
                </a:lnTo>
                <a:lnTo>
                  <a:pt x="1837408" y="827652"/>
                </a:lnTo>
                <a:lnTo>
                  <a:pt x="1837408" y="816225"/>
                </a:lnTo>
                <a:lnTo>
                  <a:pt x="1723526" y="816225"/>
                </a:lnTo>
                <a:lnTo>
                  <a:pt x="1723526" y="827652"/>
                </a:lnTo>
                <a:lnTo>
                  <a:pt x="1713173" y="827652"/>
                </a:lnTo>
                <a:lnTo>
                  <a:pt x="1713173" y="729007"/>
                </a:lnTo>
                <a:cubicBezTo>
                  <a:pt x="1706402" y="732718"/>
                  <a:pt x="1699532" y="735974"/>
                  <a:pt x="1692565" y="738774"/>
                </a:cubicBezTo>
                <a:cubicBezTo>
                  <a:pt x="1690026" y="734672"/>
                  <a:pt x="1687682" y="731221"/>
                  <a:pt x="1685533" y="728421"/>
                </a:cubicBezTo>
                <a:cubicBezTo>
                  <a:pt x="1717308" y="717221"/>
                  <a:pt x="1742181" y="699739"/>
                  <a:pt x="1760152" y="675973"/>
                </a:cubicBezTo>
                <a:lnTo>
                  <a:pt x="1694128" y="675973"/>
                </a:lnTo>
                <a:lnTo>
                  <a:pt x="1694128" y="666401"/>
                </a:lnTo>
                <a:lnTo>
                  <a:pt x="1766598" y="666401"/>
                </a:lnTo>
                <a:cubicBezTo>
                  <a:pt x="1771742" y="658132"/>
                  <a:pt x="1775811" y="649212"/>
                  <a:pt x="1778807" y="639640"/>
                </a:cubicBezTo>
                <a:close/>
                <a:moveTo>
                  <a:pt x="313176" y="638956"/>
                </a:moveTo>
                <a:cubicBezTo>
                  <a:pt x="316106" y="648137"/>
                  <a:pt x="318190" y="655202"/>
                  <a:pt x="319427" y="660151"/>
                </a:cubicBezTo>
                <a:lnTo>
                  <a:pt x="390431" y="660151"/>
                </a:lnTo>
                <a:lnTo>
                  <a:pt x="390431" y="668843"/>
                </a:lnTo>
                <a:lnTo>
                  <a:pt x="240413" y="668843"/>
                </a:lnTo>
                <a:lnTo>
                  <a:pt x="240413" y="734965"/>
                </a:lnTo>
                <a:cubicBezTo>
                  <a:pt x="240543" y="758861"/>
                  <a:pt x="239111" y="776571"/>
                  <a:pt x="236116" y="788096"/>
                </a:cubicBezTo>
                <a:cubicBezTo>
                  <a:pt x="233316" y="800142"/>
                  <a:pt x="227195" y="813457"/>
                  <a:pt x="217754" y="828043"/>
                </a:cubicBezTo>
                <a:cubicBezTo>
                  <a:pt x="215410" y="826089"/>
                  <a:pt x="212610" y="823941"/>
                  <a:pt x="209354" y="821596"/>
                </a:cubicBezTo>
                <a:cubicBezTo>
                  <a:pt x="218014" y="808834"/>
                  <a:pt x="223581" y="796821"/>
                  <a:pt x="226056" y="785557"/>
                </a:cubicBezTo>
                <a:cubicBezTo>
                  <a:pt x="228855" y="774423"/>
                  <a:pt x="230223" y="757428"/>
                  <a:pt x="230158" y="734574"/>
                </a:cubicBezTo>
                <a:lnTo>
                  <a:pt x="230158" y="660151"/>
                </a:lnTo>
                <a:lnTo>
                  <a:pt x="308781" y="660151"/>
                </a:lnTo>
                <a:cubicBezTo>
                  <a:pt x="307804" y="656700"/>
                  <a:pt x="305948" y="650514"/>
                  <a:pt x="303214" y="641594"/>
                </a:cubicBezTo>
                <a:close/>
                <a:moveTo>
                  <a:pt x="3474452" y="638175"/>
                </a:moveTo>
                <a:lnTo>
                  <a:pt x="3486367" y="640617"/>
                </a:lnTo>
                <a:cubicBezTo>
                  <a:pt x="3486107" y="640942"/>
                  <a:pt x="3485716" y="641496"/>
                  <a:pt x="3485195" y="642277"/>
                </a:cubicBezTo>
                <a:cubicBezTo>
                  <a:pt x="3484154" y="643775"/>
                  <a:pt x="3483307" y="644882"/>
                  <a:pt x="3482656" y="645598"/>
                </a:cubicBezTo>
                <a:cubicBezTo>
                  <a:pt x="3503492" y="672620"/>
                  <a:pt x="3532695" y="694302"/>
                  <a:pt x="3570265" y="710645"/>
                </a:cubicBezTo>
                <a:cubicBezTo>
                  <a:pt x="3568767" y="712273"/>
                  <a:pt x="3566358" y="715463"/>
                  <a:pt x="3563037" y="720217"/>
                </a:cubicBezTo>
                <a:cubicBezTo>
                  <a:pt x="3524035" y="701529"/>
                  <a:pt x="3495158" y="679196"/>
                  <a:pt x="3476405" y="653216"/>
                </a:cubicBezTo>
                <a:cubicBezTo>
                  <a:pt x="3453551" y="680824"/>
                  <a:pt x="3424218" y="703743"/>
                  <a:pt x="3388406" y="721975"/>
                </a:cubicBezTo>
                <a:cubicBezTo>
                  <a:pt x="3385411" y="718068"/>
                  <a:pt x="3382871" y="715073"/>
                  <a:pt x="3380788" y="712989"/>
                </a:cubicBezTo>
                <a:cubicBezTo>
                  <a:pt x="3423436" y="690916"/>
                  <a:pt x="3454658" y="665978"/>
                  <a:pt x="3474452" y="638175"/>
                </a:cubicBezTo>
                <a:close/>
                <a:moveTo>
                  <a:pt x="3045827" y="638175"/>
                </a:moveTo>
                <a:lnTo>
                  <a:pt x="3057742" y="640617"/>
                </a:lnTo>
                <a:cubicBezTo>
                  <a:pt x="3057482" y="640942"/>
                  <a:pt x="3057091" y="641496"/>
                  <a:pt x="3056570" y="642277"/>
                </a:cubicBezTo>
                <a:cubicBezTo>
                  <a:pt x="3055529" y="643775"/>
                  <a:pt x="3054682" y="644882"/>
                  <a:pt x="3054031" y="645598"/>
                </a:cubicBezTo>
                <a:cubicBezTo>
                  <a:pt x="3074867" y="672620"/>
                  <a:pt x="3104070" y="694302"/>
                  <a:pt x="3141640" y="710645"/>
                </a:cubicBezTo>
                <a:cubicBezTo>
                  <a:pt x="3140142" y="712273"/>
                  <a:pt x="3137733" y="715463"/>
                  <a:pt x="3134412" y="720217"/>
                </a:cubicBezTo>
                <a:cubicBezTo>
                  <a:pt x="3095410" y="701529"/>
                  <a:pt x="3066533" y="679196"/>
                  <a:pt x="3047780" y="653216"/>
                </a:cubicBezTo>
                <a:cubicBezTo>
                  <a:pt x="3024926" y="680824"/>
                  <a:pt x="2995593" y="703743"/>
                  <a:pt x="2959781" y="721975"/>
                </a:cubicBezTo>
                <a:cubicBezTo>
                  <a:pt x="2956786" y="718068"/>
                  <a:pt x="2954246" y="715073"/>
                  <a:pt x="2952163" y="712989"/>
                </a:cubicBezTo>
                <a:cubicBezTo>
                  <a:pt x="2994811" y="690916"/>
                  <a:pt x="3026033" y="665978"/>
                  <a:pt x="3045827" y="638175"/>
                </a:cubicBezTo>
                <a:close/>
                <a:moveTo>
                  <a:pt x="2365510" y="456237"/>
                </a:moveTo>
                <a:lnTo>
                  <a:pt x="2376254" y="456237"/>
                </a:lnTo>
                <a:lnTo>
                  <a:pt x="2357892" y="506341"/>
                </a:lnTo>
                <a:lnTo>
                  <a:pt x="2349688" y="506341"/>
                </a:lnTo>
                <a:close/>
                <a:moveTo>
                  <a:pt x="4508287" y="454186"/>
                </a:moveTo>
                <a:lnTo>
                  <a:pt x="4508287" y="482803"/>
                </a:lnTo>
                <a:lnTo>
                  <a:pt x="4556926" y="482803"/>
                </a:lnTo>
                <a:lnTo>
                  <a:pt x="4556926" y="454186"/>
                </a:lnTo>
                <a:close/>
                <a:moveTo>
                  <a:pt x="2126023" y="438364"/>
                </a:moveTo>
                <a:lnTo>
                  <a:pt x="2135496" y="442173"/>
                </a:lnTo>
                <a:cubicBezTo>
                  <a:pt x="2128660" y="457019"/>
                  <a:pt x="2121855" y="470139"/>
                  <a:pt x="2115084" y="481534"/>
                </a:cubicBezTo>
                <a:cubicBezTo>
                  <a:pt x="2111372" y="479255"/>
                  <a:pt x="2108377" y="477594"/>
                  <a:pt x="2106098" y="476552"/>
                </a:cubicBezTo>
                <a:cubicBezTo>
                  <a:pt x="2114302" y="463270"/>
                  <a:pt x="2120944" y="450540"/>
                  <a:pt x="2126023" y="438364"/>
                </a:cubicBezTo>
                <a:close/>
                <a:moveTo>
                  <a:pt x="2178666" y="435532"/>
                </a:moveTo>
                <a:cubicBezTo>
                  <a:pt x="2186089" y="445299"/>
                  <a:pt x="2191623" y="453112"/>
                  <a:pt x="2195270" y="458972"/>
                </a:cubicBezTo>
                <a:lnTo>
                  <a:pt x="2186870" y="464539"/>
                </a:lnTo>
                <a:cubicBezTo>
                  <a:pt x="2181531" y="456140"/>
                  <a:pt x="2176127" y="448131"/>
                  <a:pt x="2170657" y="440513"/>
                </a:cubicBezTo>
                <a:close/>
                <a:moveTo>
                  <a:pt x="2869289" y="427523"/>
                </a:moveTo>
                <a:lnTo>
                  <a:pt x="2879642" y="427523"/>
                </a:lnTo>
                <a:lnTo>
                  <a:pt x="2879642" y="474208"/>
                </a:lnTo>
                <a:cubicBezTo>
                  <a:pt x="2879577" y="479678"/>
                  <a:pt x="2880586" y="483389"/>
                  <a:pt x="2882669" y="485343"/>
                </a:cubicBezTo>
                <a:cubicBezTo>
                  <a:pt x="2884623" y="487426"/>
                  <a:pt x="2888334" y="488435"/>
                  <a:pt x="2893804" y="488370"/>
                </a:cubicBezTo>
                <a:lnTo>
                  <a:pt x="2903668" y="488370"/>
                </a:lnTo>
                <a:cubicBezTo>
                  <a:pt x="2913305" y="488631"/>
                  <a:pt x="2918774" y="484561"/>
                  <a:pt x="2920076" y="476162"/>
                </a:cubicBezTo>
                <a:cubicBezTo>
                  <a:pt x="2920988" y="470237"/>
                  <a:pt x="2921769" y="462293"/>
                  <a:pt x="2922421" y="452331"/>
                </a:cubicBezTo>
                <a:cubicBezTo>
                  <a:pt x="2926327" y="453828"/>
                  <a:pt x="2929746" y="455033"/>
                  <a:pt x="2932676" y="455944"/>
                </a:cubicBezTo>
                <a:cubicBezTo>
                  <a:pt x="2932220" y="464344"/>
                  <a:pt x="2931471" y="471767"/>
                  <a:pt x="2930429" y="478213"/>
                </a:cubicBezTo>
                <a:cubicBezTo>
                  <a:pt x="2928932" y="491691"/>
                  <a:pt x="2919686" y="498202"/>
                  <a:pt x="2902691" y="497746"/>
                </a:cubicBezTo>
                <a:lnTo>
                  <a:pt x="2891069" y="497746"/>
                </a:lnTo>
                <a:cubicBezTo>
                  <a:pt x="2876223" y="498137"/>
                  <a:pt x="2868963" y="490421"/>
                  <a:pt x="2869289" y="474599"/>
                </a:cubicBezTo>
                <a:close/>
                <a:moveTo>
                  <a:pt x="1285283" y="420784"/>
                </a:moveTo>
                <a:lnTo>
                  <a:pt x="1285283" y="474990"/>
                </a:lnTo>
                <a:lnTo>
                  <a:pt x="1335094" y="474990"/>
                </a:lnTo>
                <a:lnTo>
                  <a:pt x="1335094" y="420784"/>
                </a:lnTo>
                <a:close/>
                <a:moveTo>
                  <a:pt x="3502190" y="417365"/>
                </a:moveTo>
                <a:cubicBezTo>
                  <a:pt x="3508896" y="422900"/>
                  <a:pt x="3515766" y="429216"/>
                  <a:pt x="3522798" y="436313"/>
                </a:cubicBezTo>
                <a:lnTo>
                  <a:pt x="3515180" y="443150"/>
                </a:lnTo>
                <a:cubicBezTo>
                  <a:pt x="3508799" y="436183"/>
                  <a:pt x="3502157" y="429704"/>
                  <a:pt x="3495255" y="423714"/>
                </a:cubicBezTo>
                <a:close/>
                <a:moveTo>
                  <a:pt x="539916" y="417365"/>
                </a:moveTo>
                <a:cubicBezTo>
                  <a:pt x="546622" y="422900"/>
                  <a:pt x="553492" y="429216"/>
                  <a:pt x="560524" y="436313"/>
                </a:cubicBezTo>
                <a:lnTo>
                  <a:pt x="552905" y="443150"/>
                </a:lnTo>
                <a:cubicBezTo>
                  <a:pt x="546524" y="436183"/>
                  <a:pt x="539883" y="429704"/>
                  <a:pt x="532981" y="423714"/>
                </a:cubicBezTo>
                <a:close/>
                <a:moveTo>
                  <a:pt x="4508287" y="415803"/>
                </a:moveTo>
                <a:lnTo>
                  <a:pt x="4508287" y="445005"/>
                </a:lnTo>
                <a:lnTo>
                  <a:pt x="4556926" y="445005"/>
                </a:lnTo>
                <a:lnTo>
                  <a:pt x="4556926" y="415803"/>
                </a:lnTo>
                <a:close/>
                <a:moveTo>
                  <a:pt x="4942623" y="413166"/>
                </a:moveTo>
                <a:cubicBezTo>
                  <a:pt x="4951283" y="433416"/>
                  <a:pt x="4962547" y="449205"/>
                  <a:pt x="4976416" y="460535"/>
                </a:cubicBezTo>
                <a:cubicBezTo>
                  <a:pt x="4991392" y="449531"/>
                  <a:pt x="5004382" y="433741"/>
                  <a:pt x="5015386" y="413166"/>
                </a:cubicBezTo>
                <a:close/>
                <a:moveTo>
                  <a:pt x="908228" y="403789"/>
                </a:moveTo>
                <a:lnTo>
                  <a:pt x="894652" y="483194"/>
                </a:lnTo>
                <a:lnTo>
                  <a:pt x="983627" y="483194"/>
                </a:lnTo>
                <a:lnTo>
                  <a:pt x="983627" y="403789"/>
                </a:lnTo>
                <a:close/>
                <a:moveTo>
                  <a:pt x="4920941" y="403203"/>
                </a:moveTo>
                <a:lnTo>
                  <a:pt x="5026813" y="403203"/>
                </a:lnTo>
                <a:lnTo>
                  <a:pt x="5026813" y="414338"/>
                </a:lnTo>
                <a:cubicBezTo>
                  <a:pt x="5014377" y="437322"/>
                  <a:pt x="5000573" y="455000"/>
                  <a:pt x="4985402" y="467372"/>
                </a:cubicBezTo>
                <a:cubicBezTo>
                  <a:pt x="4999726" y="476878"/>
                  <a:pt x="5019846" y="484952"/>
                  <a:pt x="5045761" y="491593"/>
                </a:cubicBezTo>
                <a:cubicBezTo>
                  <a:pt x="5042245" y="496737"/>
                  <a:pt x="5040129" y="500253"/>
                  <a:pt x="5039412" y="502142"/>
                </a:cubicBezTo>
                <a:cubicBezTo>
                  <a:pt x="5012000" y="493677"/>
                  <a:pt x="4991001" y="484366"/>
                  <a:pt x="4976416" y="474208"/>
                </a:cubicBezTo>
                <a:cubicBezTo>
                  <a:pt x="4959487" y="485863"/>
                  <a:pt x="4936405" y="496054"/>
                  <a:pt x="4907169" y="504779"/>
                </a:cubicBezTo>
                <a:cubicBezTo>
                  <a:pt x="4905086" y="500937"/>
                  <a:pt x="4902904" y="497551"/>
                  <a:pt x="4900625" y="494621"/>
                </a:cubicBezTo>
                <a:cubicBezTo>
                  <a:pt x="4929926" y="486091"/>
                  <a:pt x="4952194" y="476878"/>
                  <a:pt x="4967431" y="466981"/>
                </a:cubicBezTo>
                <a:cubicBezTo>
                  <a:pt x="4952650" y="454349"/>
                  <a:pt x="4940572" y="436411"/>
                  <a:pt x="4931196" y="413166"/>
                </a:cubicBezTo>
                <a:lnTo>
                  <a:pt x="4920941" y="413166"/>
                </a:lnTo>
                <a:close/>
                <a:moveTo>
                  <a:pt x="2618523" y="400957"/>
                </a:moveTo>
                <a:lnTo>
                  <a:pt x="2618523" y="426546"/>
                </a:lnTo>
                <a:lnTo>
                  <a:pt x="2662669" y="426546"/>
                </a:lnTo>
                <a:lnTo>
                  <a:pt x="2662669" y="400957"/>
                </a:lnTo>
                <a:close/>
                <a:moveTo>
                  <a:pt x="1090430" y="396562"/>
                </a:moveTo>
                <a:lnTo>
                  <a:pt x="1090430" y="442564"/>
                </a:lnTo>
                <a:lnTo>
                  <a:pt x="1148836" y="442564"/>
                </a:lnTo>
                <a:lnTo>
                  <a:pt x="1148836" y="396562"/>
                </a:lnTo>
                <a:close/>
                <a:moveTo>
                  <a:pt x="1379240" y="394511"/>
                </a:moveTo>
                <a:cubicBezTo>
                  <a:pt x="1388291" y="405645"/>
                  <a:pt x="1398839" y="419319"/>
                  <a:pt x="1410885" y="435532"/>
                </a:cubicBezTo>
                <a:lnTo>
                  <a:pt x="1402095" y="442173"/>
                </a:lnTo>
                <a:cubicBezTo>
                  <a:pt x="1391351" y="426741"/>
                  <a:pt x="1381063" y="412742"/>
                  <a:pt x="1371232" y="400176"/>
                </a:cubicBezTo>
                <a:close/>
                <a:moveTo>
                  <a:pt x="4261525" y="390506"/>
                </a:moveTo>
                <a:lnTo>
                  <a:pt x="4385759" y="390506"/>
                </a:lnTo>
                <a:lnTo>
                  <a:pt x="4385759" y="400566"/>
                </a:lnTo>
                <a:lnTo>
                  <a:pt x="4329307" y="400566"/>
                </a:lnTo>
                <a:lnTo>
                  <a:pt x="4329307" y="435727"/>
                </a:lnTo>
                <a:lnTo>
                  <a:pt x="4392987" y="435727"/>
                </a:lnTo>
                <a:lnTo>
                  <a:pt x="4392987" y="445787"/>
                </a:lnTo>
                <a:lnTo>
                  <a:pt x="4329307" y="445787"/>
                </a:lnTo>
                <a:lnTo>
                  <a:pt x="4329307" y="483780"/>
                </a:lnTo>
                <a:lnTo>
                  <a:pt x="4410372" y="483780"/>
                </a:lnTo>
                <a:lnTo>
                  <a:pt x="4410372" y="494133"/>
                </a:lnTo>
                <a:lnTo>
                  <a:pt x="4237303" y="494133"/>
                </a:lnTo>
                <a:lnTo>
                  <a:pt x="4237303" y="483780"/>
                </a:lnTo>
                <a:lnTo>
                  <a:pt x="4318173" y="483780"/>
                </a:lnTo>
                <a:lnTo>
                  <a:pt x="4318173" y="445787"/>
                </a:lnTo>
                <a:lnTo>
                  <a:pt x="4254297" y="445787"/>
                </a:lnTo>
                <a:lnTo>
                  <a:pt x="4254297" y="435727"/>
                </a:lnTo>
                <a:lnTo>
                  <a:pt x="4318173" y="435727"/>
                </a:lnTo>
                <a:lnTo>
                  <a:pt x="4318173" y="400566"/>
                </a:lnTo>
                <a:lnTo>
                  <a:pt x="4261525" y="400566"/>
                </a:lnTo>
                <a:close/>
                <a:moveTo>
                  <a:pt x="629724" y="384939"/>
                </a:moveTo>
                <a:lnTo>
                  <a:pt x="666057" y="384939"/>
                </a:lnTo>
                <a:lnTo>
                  <a:pt x="666057" y="464149"/>
                </a:lnTo>
                <a:cubicBezTo>
                  <a:pt x="677907" y="480427"/>
                  <a:pt x="693730" y="488370"/>
                  <a:pt x="713524" y="487980"/>
                </a:cubicBezTo>
                <a:cubicBezTo>
                  <a:pt x="728109" y="488305"/>
                  <a:pt x="746470" y="488435"/>
                  <a:pt x="768609" y="488370"/>
                </a:cubicBezTo>
                <a:cubicBezTo>
                  <a:pt x="789835" y="488305"/>
                  <a:pt x="806016" y="488110"/>
                  <a:pt x="817150" y="487784"/>
                </a:cubicBezTo>
                <a:cubicBezTo>
                  <a:pt x="815001" y="492798"/>
                  <a:pt x="813731" y="496379"/>
                  <a:pt x="813341" y="498528"/>
                </a:cubicBezTo>
                <a:cubicBezTo>
                  <a:pt x="761251" y="498463"/>
                  <a:pt x="726514" y="498137"/>
                  <a:pt x="709129" y="497551"/>
                </a:cubicBezTo>
                <a:cubicBezTo>
                  <a:pt x="688553" y="497616"/>
                  <a:pt x="672145" y="489347"/>
                  <a:pt x="659904" y="472743"/>
                </a:cubicBezTo>
                <a:cubicBezTo>
                  <a:pt x="651895" y="480557"/>
                  <a:pt x="643691" y="489900"/>
                  <a:pt x="635291" y="500774"/>
                </a:cubicBezTo>
                <a:lnTo>
                  <a:pt x="628064" y="492179"/>
                </a:lnTo>
                <a:cubicBezTo>
                  <a:pt x="636724" y="482413"/>
                  <a:pt x="645807" y="473004"/>
                  <a:pt x="655313" y="463953"/>
                </a:cubicBezTo>
                <a:lnTo>
                  <a:pt x="655313" y="395390"/>
                </a:lnTo>
                <a:lnTo>
                  <a:pt x="629724" y="395390"/>
                </a:lnTo>
                <a:close/>
                <a:moveTo>
                  <a:pt x="101673" y="384353"/>
                </a:moveTo>
                <a:cubicBezTo>
                  <a:pt x="128630" y="398222"/>
                  <a:pt x="153144" y="411277"/>
                  <a:pt x="175217" y="423518"/>
                </a:cubicBezTo>
                <a:lnTo>
                  <a:pt x="167697" y="435336"/>
                </a:lnTo>
                <a:cubicBezTo>
                  <a:pt x="141717" y="419709"/>
                  <a:pt x="117495" y="405971"/>
                  <a:pt x="95031" y="394120"/>
                </a:cubicBezTo>
                <a:close/>
                <a:moveTo>
                  <a:pt x="3830458" y="382986"/>
                </a:moveTo>
                <a:lnTo>
                  <a:pt x="3830458" y="422346"/>
                </a:lnTo>
                <a:lnTo>
                  <a:pt x="3906542" y="422346"/>
                </a:lnTo>
                <a:cubicBezTo>
                  <a:pt x="3904068" y="410431"/>
                  <a:pt x="3902114" y="397311"/>
                  <a:pt x="3900682" y="382986"/>
                </a:cubicBezTo>
                <a:close/>
                <a:moveTo>
                  <a:pt x="2129050" y="382107"/>
                </a:moveTo>
                <a:lnTo>
                  <a:pt x="2129050" y="415119"/>
                </a:lnTo>
                <a:lnTo>
                  <a:pt x="2182280" y="415119"/>
                </a:lnTo>
                <a:lnTo>
                  <a:pt x="2182280" y="382107"/>
                </a:lnTo>
                <a:close/>
                <a:moveTo>
                  <a:pt x="4857944" y="381716"/>
                </a:moveTo>
                <a:lnTo>
                  <a:pt x="4891152" y="381716"/>
                </a:lnTo>
                <a:lnTo>
                  <a:pt x="4891152" y="465516"/>
                </a:lnTo>
                <a:cubicBezTo>
                  <a:pt x="4899291" y="456726"/>
                  <a:pt x="4906909" y="448196"/>
                  <a:pt x="4914006" y="439927"/>
                </a:cubicBezTo>
                <a:cubicBezTo>
                  <a:pt x="4916220" y="444485"/>
                  <a:pt x="4918076" y="447708"/>
                  <a:pt x="4919573" y="449596"/>
                </a:cubicBezTo>
                <a:cubicBezTo>
                  <a:pt x="4912346" y="456954"/>
                  <a:pt x="4903360" y="466688"/>
                  <a:pt x="4892617" y="478799"/>
                </a:cubicBezTo>
                <a:cubicBezTo>
                  <a:pt x="4889426" y="482120"/>
                  <a:pt x="4886887" y="485245"/>
                  <a:pt x="4884999" y="488175"/>
                </a:cubicBezTo>
                <a:lnTo>
                  <a:pt x="4877380" y="481534"/>
                </a:lnTo>
                <a:cubicBezTo>
                  <a:pt x="4879724" y="477822"/>
                  <a:pt x="4880864" y="473687"/>
                  <a:pt x="4880799" y="469130"/>
                </a:cubicBezTo>
                <a:lnTo>
                  <a:pt x="4880799" y="391386"/>
                </a:lnTo>
                <a:lnTo>
                  <a:pt x="4857944" y="391386"/>
                </a:lnTo>
                <a:close/>
                <a:moveTo>
                  <a:pt x="4567083" y="377517"/>
                </a:moveTo>
                <a:lnTo>
                  <a:pt x="4567083" y="482803"/>
                </a:lnTo>
                <a:lnTo>
                  <a:pt x="4603513" y="482803"/>
                </a:lnTo>
                <a:lnTo>
                  <a:pt x="4603513" y="377517"/>
                </a:lnTo>
                <a:close/>
                <a:moveTo>
                  <a:pt x="4508287" y="377517"/>
                </a:moveTo>
                <a:lnTo>
                  <a:pt x="4508287" y="406524"/>
                </a:lnTo>
                <a:lnTo>
                  <a:pt x="4556926" y="406524"/>
                </a:lnTo>
                <a:lnTo>
                  <a:pt x="4556926" y="377517"/>
                </a:lnTo>
                <a:close/>
                <a:moveTo>
                  <a:pt x="4461894" y="377517"/>
                </a:moveTo>
                <a:lnTo>
                  <a:pt x="4461894" y="482803"/>
                </a:lnTo>
                <a:lnTo>
                  <a:pt x="4498129" y="482803"/>
                </a:lnTo>
                <a:lnTo>
                  <a:pt x="4498129" y="377517"/>
                </a:lnTo>
                <a:close/>
                <a:moveTo>
                  <a:pt x="2118893" y="373122"/>
                </a:moveTo>
                <a:lnTo>
                  <a:pt x="2192437" y="373122"/>
                </a:lnTo>
                <a:lnTo>
                  <a:pt x="2192437" y="424202"/>
                </a:lnTo>
                <a:lnTo>
                  <a:pt x="2160695" y="424202"/>
                </a:lnTo>
                <a:lnTo>
                  <a:pt x="2160695" y="480166"/>
                </a:lnTo>
                <a:cubicBezTo>
                  <a:pt x="2161411" y="494165"/>
                  <a:pt x="2154802" y="501165"/>
                  <a:pt x="2140868" y="501165"/>
                </a:cubicBezTo>
                <a:cubicBezTo>
                  <a:pt x="2137808" y="501295"/>
                  <a:pt x="2133217" y="501360"/>
                  <a:pt x="2127097" y="501360"/>
                </a:cubicBezTo>
                <a:cubicBezTo>
                  <a:pt x="2126446" y="497453"/>
                  <a:pt x="2125697" y="493937"/>
                  <a:pt x="2124851" y="490812"/>
                </a:cubicBezTo>
                <a:cubicBezTo>
                  <a:pt x="2129083" y="491138"/>
                  <a:pt x="2133966" y="491333"/>
                  <a:pt x="2139501" y="491398"/>
                </a:cubicBezTo>
                <a:cubicBezTo>
                  <a:pt x="2147054" y="491658"/>
                  <a:pt x="2150700" y="487849"/>
                  <a:pt x="2150440" y="479971"/>
                </a:cubicBezTo>
                <a:lnTo>
                  <a:pt x="2150440" y="424202"/>
                </a:lnTo>
                <a:lnTo>
                  <a:pt x="2118893" y="424202"/>
                </a:lnTo>
                <a:close/>
                <a:moveTo>
                  <a:pt x="4770089" y="372340"/>
                </a:moveTo>
                <a:lnTo>
                  <a:pt x="4770089" y="393339"/>
                </a:lnTo>
                <a:lnTo>
                  <a:pt x="4807887" y="393339"/>
                </a:lnTo>
                <a:lnTo>
                  <a:pt x="4807887" y="372340"/>
                </a:lnTo>
                <a:close/>
                <a:moveTo>
                  <a:pt x="4124687" y="369117"/>
                </a:moveTo>
                <a:lnTo>
                  <a:pt x="4135430" y="369117"/>
                </a:lnTo>
                <a:lnTo>
                  <a:pt x="4135430" y="408184"/>
                </a:lnTo>
                <a:lnTo>
                  <a:pt x="4187292" y="408184"/>
                </a:lnTo>
                <a:lnTo>
                  <a:pt x="4187292" y="417951"/>
                </a:lnTo>
                <a:lnTo>
                  <a:pt x="4135430" y="417951"/>
                </a:lnTo>
                <a:lnTo>
                  <a:pt x="4135430" y="478994"/>
                </a:lnTo>
                <a:lnTo>
                  <a:pt x="4198524" y="478994"/>
                </a:lnTo>
                <a:lnTo>
                  <a:pt x="4198524" y="488761"/>
                </a:lnTo>
                <a:lnTo>
                  <a:pt x="4063058" y="488761"/>
                </a:lnTo>
                <a:lnTo>
                  <a:pt x="4063058" y="478994"/>
                </a:lnTo>
                <a:lnTo>
                  <a:pt x="4124687" y="478994"/>
                </a:lnTo>
                <a:lnTo>
                  <a:pt x="4124687" y="417951"/>
                </a:lnTo>
                <a:lnTo>
                  <a:pt x="4073215" y="417951"/>
                </a:lnTo>
                <a:lnTo>
                  <a:pt x="4073215" y="408184"/>
                </a:lnTo>
                <a:lnTo>
                  <a:pt x="4124687" y="408184"/>
                </a:lnTo>
                <a:close/>
                <a:moveTo>
                  <a:pt x="3271836" y="368531"/>
                </a:moveTo>
                <a:lnTo>
                  <a:pt x="3271836" y="422346"/>
                </a:lnTo>
                <a:lnTo>
                  <a:pt x="3337470" y="422346"/>
                </a:lnTo>
                <a:lnTo>
                  <a:pt x="3337470" y="368531"/>
                </a:lnTo>
                <a:close/>
                <a:moveTo>
                  <a:pt x="3195460" y="368531"/>
                </a:moveTo>
                <a:lnTo>
                  <a:pt x="3195460" y="422346"/>
                </a:lnTo>
                <a:lnTo>
                  <a:pt x="3260898" y="422346"/>
                </a:lnTo>
                <a:lnTo>
                  <a:pt x="3260898" y="368531"/>
                </a:lnTo>
                <a:close/>
                <a:moveTo>
                  <a:pt x="309562" y="368531"/>
                </a:moveTo>
                <a:lnTo>
                  <a:pt x="309562" y="422346"/>
                </a:lnTo>
                <a:lnTo>
                  <a:pt x="375196" y="422346"/>
                </a:lnTo>
                <a:lnTo>
                  <a:pt x="375196" y="368531"/>
                </a:lnTo>
                <a:close/>
                <a:moveTo>
                  <a:pt x="233186" y="368531"/>
                </a:moveTo>
                <a:lnTo>
                  <a:pt x="233186" y="422346"/>
                </a:lnTo>
                <a:lnTo>
                  <a:pt x="298624" y="422346"/>
                </a:lnTo>
                <a:lnTo>
                  <a:pt x="298624" y="368531"/>
                </a:lnTo>
                <a:close/>
                <a:moveTo>
                  <a:pt x="3419855" y="359350"/>
                </a:moveTo>
                <a:lnTo>
                  <a:pt x="3531979" y="359350"/>
                </a:lnTo>
                <a:lnTo>
                  <a:pt x="3531979" y="368531"/>
                </a:lnTo>
                <a:lnTo>
                  <a:pt x="3480800" y="368531"/>
                </a:lnTo>
                <a:lnTo>
                  <a:pt x="3480800" y="399004"/>
                </a:lnTo>
                <a:lnTo>
                  <a:pt x="3527779" y="399004"/>
                </a:lnTo>
                <a:lnTo>
                  <a:pt x="3527779" y="408184"/>
                </a:lnTo>
                <a:lnTo>
                  <a:pt x="3480800" y="408184"/>
                </a:lnTo>
                <a:lnTo>
                  <a:pt x="3480800" y="450963"/>
                </a:lnTo>
                <a:lnTo>
                  <a:pt x="3535397" y="450963"/>
                </a:lnTo>
                <a:lnTo>
                  <a:pt x="3535397" y="460144"/>
                </a:lnTo>
                <a:lnTo>
                  <a:pt x="3416632" y="460144"/>
                </a:lnTo>
                <a:lnTo>
                  <a:pt x="3416632" y="450963"/>
                </a:lnTo>
                <a:lnTo>
                  <a:pt x="3470643" y="450963"/>
                </a:lnTo>
                <a:lnTo>
                  <a:pt x="3470643" y="408184"/>
                </a:lnTo>
                <a:lnTo>
                  <a:pt x="3423762" y="408184"/>
                </a:lnTo>
                <a:lnTo>
                  <a:pt x="3423762" y="399004"/>
                </a:lnTo>
                <a:lnTo>
                  <a:pt x="3470643" y="399004"/>
                </a:lnTo>
                <a:lnTo>
                  <a:pt x="3470643" y="368531"/>
                </a:lnTo>
                <a:lnTo>
                  <a:pt x="3419855" y="368531"/>
                </a:lnTo>
                <a:close/>
                <a:moveTo>
                  <a:pt x="457581" y="359350"/>
                </a:moveTo>
                <a:lnTo>
                  <a:pt x="569705" y="359350"/>
                </a:lnTo>
                <a:lnTo>
                  <a:pt x="569705" y="368531"/>
                </a:lnTo>
                <a:lnTo>
                  <a:pt x="518526" y="368531"/>
                </a:lnTo>
                <a:lnTo>
                  <a:pt x="518526" y="399004"/>
                </a:lnTo>
                <a:lnTo>
                  <a:pt x="565505" y="399004"/>
                </a:lnTo>
                <a:lnTo>
                  <a:pt x="565505" y="408184"/>
                </a:lnTo>
                <a:lnTo>
                  <a:pt x="518526" y="408184"/>
                </a:lnTo>
                <a:lnTo>
                  <a:pt x="518526" y="450963"/>
                </a:lnTo>
                <a:lnTo>
                  <a:pt x="573123" y="450963"/>
                </a:lnTo>
                <a:lnTo>
                  <a:pt x="573123" y="460144"/>
                </a:lnTo>
                <a:lnTo>
                  <a:pt x="454358" y="460144"/>
                </a:lnTo>
                <a:lnTo>
                  <a:pt x="454358" y="450963"/>
                </a:lnTo>
                <a:lnTo>
                  <a:pt x="508369" y="450963"/>
                </a:lnTo>
                <a:lnTo>
                  <a:pt x="508369" y="408184"/>
                </a:lnTo>
                <a:lnTo>
                  <a:pt x="461488" y="408184"/>
                </a:lnTo>
                <a:lnTo>
                  <a:pt x="461488" y="399004"/>
                </a:lnTo>
                <a:lnTo>
                  <a:pt x="508369" y="399004"/>
                </a:lnTo>
                <a:lnTo>
                  <a:pt x="508369" y="368531"/>
                </a:lnTo>
                <a:lnTo>
                  <a:pt x="457581" y="368531"/>
                </a:lnTo>
                <a:close/>
                <a:moveTo>
                  <a:pt x="1285283" y="358374"/>
                </a:moveTo>
                <a:lnTo>
                  <a:pt x="1285283" y="411310"/>
                </a:lnTo>
                <a:lnTo>
                  <a:pt x="1335094" y="411310"/>
                </a:lnTo>
                <a:lnTo>
                  <a:pt x="1335094" y="358374"/>
                </a:lnTo>
                <a:close/>
                <a:moveTo>
                  <a:pt x="2863233" y="353588"/>
                </a:moveTo>
                <a:lnTo>
                  <a:pt x="2873684" y="353588"/>
                </a:lnTo>
                <a:cubicBezTo>
                  <a:pt x="2873619" y="368759"/>
                  <a:pt x="2873391" y="379958"/>
                  <a:pt x="2873000" y="387186"/>
                </a:cubicBezTo>
                <a:cubicBezTo>
                  <a:pt x="2871633" y="419807"/>
                  <a:pt x="2866326" y="443313"/>
                  <a:pt x="2857080" y="457702"/>
                </a:cubicBezTo>
                <a:cubicBezTo>
                  <a:pt x="2848616" y="472808"/>
                  <a:pt x="2830612" y="488305"/>
                  <a:pt x="2803070" y="504193"/>
                </a:cubicBezTo>
                <a:cubicBezTo>
                  <a:pt x="2799749" y="500611"/>
                  <a:pt x="2797014" y="497812"/>
                  <a:pt x="2794866" y="495793"/>
                </a:cubicBezTo>
                <a:cubicBezTo>
                  <a:pt x="2840053" y="475022"/>
                  <a:pt x="2862647" y="442368"/>
                  <a:pt x="2862647" y="397832"/>
                </a:cubicBezTo>
                <a:cubicBezTo>
                  <a:pt x="2862647" y="395878"/>
                  <a:pt x="2862582" y="393599"/>
                  <a:pt x="2862452" y="390995"/>
                </a:cubicBezTo>
                <a:cubicBezTo>
                  <a:pt x="2862973" y="379014"/>
                  <a:pt x="2863233" y="366545"/>
                  <a:pt x="2863233" y="353588"/>
                </a:cubicBezTo>
                <a:close/>
                <a:moveTo>
                  <a:pt x="686079" y="349974"/>
                </a:moveTo>
                <a:lnTo>
                  <a:pt x="812462" y="349974"/>
                </a:lnTo>
                <a:lnTo>
                  <a:pt x="812462" y="359936"/>
                </a:lnTo>
                <a:lnTo>
                  <a:pt x="793514" y="359936"/>
                </a:lnTo>
                <a:cubicBezTo>
                  <a:pt x="785375" y="384549"/>
                  <a:pt x="773980" y="405222"/>
                  <a:pt x="759330" y="421956"/>
                </a:cubicBezTo>
                <a:cubicBezTo>
                  <a:pt x="761479" y="423779"/>
                  <a:pt x="764702" y="426514"/>
                  <a:pt x="768999" y="430160"/>
                </a:cubicBezTo>
                <a:cubicBezTo>
                  <a:pt x="785277" y="443964"/>
                  <a:pt x="797583" y="454447"/>
                  <a:pt x="805918" y="461609"/>
                </a:cubicBezTo>
                <a:lnTo>
                  <a:pt x="797128" y="470790"/>
                </a:lnTo>
                <a:cubicBezTo>
                  <a:pt x="783845" y="458614"/>
                  <a:pt x="768706" y="445071"/>
                  <a:pt x="751712" y="430160"/>
                </a:cubicBezTo>
                <a:cubicBezTo>
                  <a:pt x="736150" y="445852"/>
                  <a:pt x="715477" y="460046"/>
                  <a:pt x="689693" y="472743"/>
                </a:cubicBezTo>
                <a:cubicBezTo>
                  <a:pt x="686307" y="467860"/>
                  <a:pt x="683832" y="464539"/>
                  <a:pt x="682270" y="462781"/>
                </a:cubicBezTo>
                <a:cubicBezTo>
                  <a:pt x="706622" y="452298"/>
                  <a:pt x="727034" y="439015"/>
                  <a:pt x="743508" y="422932"/>
                </a:cubicBezTo>
                <a:cubicBezTo>
                  <a:pt x="725472" y="407371"/>
                  <a:pt x="710138" y="394381"/>
                  <a:pt x="697506" y="383963"/>
                </a:cubicBezTo>
                <a:lnTo>
                  <a:pt x="705124" y="376345"/>
                </a:lnTo>
                <a:cubicBezTo>
                  <a:pt x="710789" y="381098"/>
                  <a:pt x="719970" y="388781"/>
                  <a:pt x="732667" y="399394"/>
                </a:cubicBezTo>
                <a:cubicBezTo>
                  <a:pt x="740806" y="406231"/>
                  <a:pt x="746959" y="411408"/>
                  <a:pt x="751126" y="414924"/>
                </a:cubicBezTo>
                <a:cubicBezTo>
                  <a:pt x="764539" y="399687"/>
                  <a:pt x="775055" y="381358"/>
                  <a:pt x="782673" y="359936"/>
                </a:cubicBezTo>
                <a:lnTo>
                  <a:pt x="686079" y="359936"/>
                </a:lnTo>
                <a:close/>
                <a:moveTo>
                  <a:pt x="4770089" y="343528"/>
                </a:moveTo>
                <a:lnTo>
                  <a:pt x="4770089" y="363550"/>
                </a:lnTo>
                <a:lnTo>
                  <a:pt x="4807887" y="363550"/>
                </a:lnTo>
                <a:lnTo>
                  <a:pt x="4807887" y="343528"/>
                </a:lnTo>
                <a:close/>
                <a:moveTo>
                  <a:pt x="2107075" y="342747"/>
                </a:moveTo>
                <a:lnTo>
                  <a:pt x="2202692" y="342747"/>
                </a:lnTo>
                <a:lnTo>
                  <a:pt x="2202692" y="351927"/>
                </a:lnTo>
                <a:lnTo>
                  <a:pt x="2107075" y="351927"/>
                </a:lnTo>
                <a:close/>
                <a:moveTo>
                  <a:pt x="3403252" y="335910"/>
                </a:moveTo>
                <a:lnTo>
                  <a:pt x="3403252" y="484366"/>
                </a:lnTo>
                <a:lnTo>
                  <a:pt x="3549071" y="484366"/>
                </a:lnTo>
                <a:lnTo>
                  <a:pt x="3549071" y="335910"/>
                </a:lnTo>
                <a:close/>
                <a:moveTo>
                  <a:pt x="440978" y="335910"/>
                </a:moveTo>
                <a:lnTo>
                  <a:pt x="440978" y="484366"/>
                </a:lnTo>
                <a:lnTo>
                  <a:pt x="586796" y="484366"/>
                </a:lnTo>
                <a:lnTo>
                  <a:pt x="586796" y="335910"/>
                </a:lnTo>
                <a:close/>
                <a:moveTo>
                  <a:pt x="2564121" y="334738"/>
                </a:moveTo>
                <a:lnTo>
                  <a:pt x="2564121" y="356909"/>
                </a:lnTo>
                <a:lnTo>
                  <a:pt x="2698904" y="356909"/>
                </a:lnTo>
                <a:lnTo>
                  <a:pt x="2698904" y="334738"/>
                </a:lnTo>
                <a:close/>
                <a:moveTo>
                  <a:pt x="3830458" y="334347"/>
                </a:moveTo>
                <a:lnTo>
                  <a:pt x="3830458" y="373122"/>
                </a:lnTo>
                <a:lnTo>
                  <a:pt x="3960943" y="373122"/>
                </a:lnTo>
                <a:lnTo>
                  <a:pt x="3960943" y="334347"/>
                </a:lnTo>
                <a:close/>
                <a:moveTo>
                  <a:pt x="2744469" y="334152"/>
                </a:moveTo>
                <a:lnTo>
                  <a:pt x="2812055" y="334152"/>
                </a:lnTo>
                <a:lnTo>
                  <a:pt x="2812055" y="343528"/>
                </a:lnTo>
                <a:lnTo>
                  <a:pt x="2783829" y="343528"/>
                </a:lnTo>
                <a:lnTo>
                  <a:pt x="2783829" y="398320"/>
                </a:lnTo>
                <a:lnTo>
                  <a:pt x="2809418" y="398320"/>
                </a:lnTo>
                <a:lnTo>
                  <a:pt x="2809418" y="407598"/>
                </a:lnTo>
                <a:lnTo>
                  <a:pt x="2783829" y="407598"/>
                </a:lnTo>
                <a:lnTo>
                  <a:pt x="2783829" y="462195"/>
                </a:lnTo>
                <a:cubicBezTo>
                  <a:pt x="2796461" y="460112"/>
                  <a:pt x="2806195" y="458516"/>
                  <a:pt x="2813032" y="457409"/>
                </a:cubicBezTo>
                <a:cubicBezTo>
                  <a:pt x="2813097" y="460730"/>
                  <a:pt x="2813292" y="464181"/>
                  <a:pt x="2813618" y="467762"/>
                </a:cubicBezTo>
                <a:cubicBezTo>
                  <a:pt x="2785685" y="471864"/>
                  <a:pt x="2762700" y="475543"/>
                  <a:pt x="2744664" y="478799"/>
                </a:cubicBezTo>
                <a:lnTo>
                  <a:pt x="2742222" y="467958"/>
                </a:lnTo>
                <a:cubicBezTo>
                  <a:pt x="2744306" y="467762"/>
                  <a:pt x="2749385" y="467079"/>
                  <a:pt x="2757458" y="465907"/>
                </a:cubicBezTo>
                <a:cubicBezTo>
                  <a:pt x="2764230" y="464995"/>
                  <a:pt x="2769472" y="464279"/>
                  <a:pt x="2773183" y="463758"/>
                </a:cubicBezTo>
                <a:lnTo>
                  <a:pt x="2773183" y="407598"/>
                </a:lnTo>
                <a:lnTo>
                  <a:pt x="2746813" y="407598"/>
                </a:lnTo>
                <a:lnTo>
                  <a:pt x="2746813" y="398320"/>
                </a:lnTo>
                <a:lnTo>
                  <a:pt x="2773183" y="398320"/>
                </a:lnTo>
                <a:lnTo>
                  <a:pt x="2773183" y="343528"/>
                </a:lnTo>
                <a:lnTo>
                  <a:pt x="2744469" y="343528"/>
                </a:lnTo>
                <a:close/>
                <a:moveTo>
                  <a:pt x="4652008" y="333956"/>
                </a:moveTo>
                <a:lnTo>
                  <a:pt x="4706409" y="333956"/>
                </a:lnTo>
                <a:lnTo>
                  <a:pt x="4706409" y="343919"/>
                </a:lnTo>
                <a:lnTo>
                  <a:pt x="4664217" y="394316"/>
                </a:lnTo>
                <a:lnTo>
                  <a:pt x="4704261" y="394316"/>
                </a:lnTo>
                <a:lnTo>
                  <a:pt x="4704261" y="403594"/>
                </a:lnTo>
                <a:cubicBezTo>
                  <a:pt x="4701200" y="430876"/>
                  <a:pt x="4695796" y="451387"/>
                  <a:pt x="4688048" y="465125"/>
                </a:cubicBezTo>
                <a:cubicBezTo>
                  <a:pt x="4701656" y="479059"/>
                  <a:pt x="4724934" y="486222"/>
                  <a:pt x="4757881" y="486612"/>
                </a:cubicBezTo>
                <a:cubicBezTo>
                  <a:pt x="4765564" y="486808"/>
                  <a:pt x="4776145" y="486905"/>
                  <a:pt x="4789623" y="486905"/>
                </a:cubicBezTo>
                <a:cubicBezTo>
                  <a:pt x="4803231" y="486970"/>
                  <a:pt x="4818826" y="486938"/>
                  <a:pt x="4836406" y="486808"/>
                </a:cubicBezTo>
                <a:cubicBezTo>
                  <a:pt x="4835234" y="489282"/>
                  <a:pt x="4834127" y="492668"/>
                  <a:pt x="4833085" y="496965"/>
                </a:cubicBezTo>
                <a:cubicBezTo>
                  <a:pt x="4805934" y="496965"/>
                  <a:pt x="4780377" y="496705"/>
                  <a:pt x="4756416" y="496184"/>
                </a:cubicBezTo>
                <a:cubicBezTo>
                  <a:pt x="4722622" y="495728"/>
                  <a:pt x="4698042" y="488338"/>
                  <a:pt x="4682676" y="474013"/>
                </a:cubicBezTo>
                <a:cubicBezTo>
                  <a:pt x="4676425" y="482999"/>
                  <a:pt x="4666951" y="492993"/>
                  <a:pt x="4654254" y="503997"/>
                </a:cubicBezTo>
                <a:cubicBezTo>
                  <a:pt x="4652887" y="502304"/>
                  <a:pt x="4650478" y="499700"/>
                  <a:pt x="4647027" y="496184"/>
                </a:cubicBezTo>
                <a:cubicBezTo>
                  <a:pt x="4659724" y="485440"/>
                  <a:pt x="4669133" y="475446"/>
                  <a:pt x="4675253" y="466200"/>
                </a:cubicBezTo>
                <a:cubicBezTo>
                  <a:pt x="4666463" y="455456"/>
                  <a:pt x="4658780" y="440708"/>
                  <a:pt x="4652203" y="421956"/>
                </a:cubicBezTo>
                <a:lnTo>
                  <a:pt x="4661189" y="418147"/>
                </a:lnTo>
                <a:cubicBezTo>
                  <a:pt x="4667375" y="434946"/>
                  <a:pt x="4673918" y="447805"/>
                  <a:pt x="4680820" y="456726"/>
                </a:cubicBezTo>
                <a:cubicBezTo>
                  <a:pt x="4687332" y="444029"/>
                  <a:pt x="4691792" y="426318"/>
                  <a:pt x="4694201" y="403594"/>
                </a:cubicBezTo>
                <a:lnTo>
                  <a:pt x="4653668" y="403594"/>
                </a:lnTo>
                <a:lnTo>
                  <a:pt x="4653668" y="391776"/>
                </a:lnTo>
                <a:lnTo>
                  <a:pt x="4694396" y="343137"/>
                </a:lnTo>
                <a:lnTo>
                  <a:pt x="4652008" y="343137"/>
                </a:lnTo>
                <a:close/>
                <a:moveTo>
                  <a:pt x="1660" y="331710"/>
                </a:moveTo>
                <a:lnTo>
                  <a:pt x="187426" y="331710"/>
                </a:lnTo>
                <a:lnTo>
                  <a:pt x="187426" y="342551"/>
                </a:lnTo>
                <a:lnTo>
                  <a:pt x="91222" y="342551"/>
                </a:lnTo>
                <a:lnTo>
                  <a:pt x="91222" y="502728"/>
                </a:lnTo>
                <a:lnTo>
                  <a:pt x="79600" y="502728"/>
                </a:lnTo>
                <a:lnTo>
                  <a:pt x="79600" y="342551"/>
                </a:lnTo>
                <a:lnTo>
                  <a:pt x="1660" y="342551"/>
                </a:lnTo>
                <a:close/>
                <a:moveTo>
                  <a:pt x="2959976" y="331515"/>
                </a:moveTo>
                <a:lnTo>
                  <a:pt x="3129626" y="331515"/>
                </a:lnTo>
                <a:lnTo>
                  <a:pt x="3129626" y="344993"/>
                </a:lnTo>
                <a:lnTo>
                  <a:pt x="3057156" y="393534"/>
                </a:lnTo>
                <a:lnTo>
                  <a:pt x="3057156" y="467372"/>
                </a:lnTo>
                <a:cubicBezTo>
                  <a:pt x="3058003" y="489314"/>
                  <a:pt x="3047683" y="500058"/>
                  <a:pt x="3026196" y="499602"/>
                </a:cubicBezTo>
                <a:cubicBezTo>
                  <a:pt x="3021247" y="499667"/>
                  <a:pt x="3016657" y="499732"/>
                  <a:pt x="3012424" y="499798"/>
                </a:cubicBezTo>
                <a:cubicBezTo>
                  <a:pt x="3010341" y="499798"/>
                  <a:pt x="3008094" y="499798"/>
                  <a:pt x="3005685" y="499798"/>
                </a:cubicBezTo>
                <a:cubicBezTo>
                  <a:pt x="3003602" y="499798"/>
                  <a:pt x="3000379" y="499798"/>
                  <a:pt x="2996016" y="499798"/>
                </a:cubicBezTo>
                <a:cubicBezTo>
                  <a:pt x="2995495" y="495435"/>
                  <a:pt x="2994746" y="491040"/>
                  <a:pt x="2993770" y="486612"/>
                </a:cubicBezTo>
                <a:cubicBezTo>
                  <a:pt x="3002885" y="487133"/>
                  <a:pt x="3013075" y="487394"/>
                  <a:pt x="3024340" y="487394"/>
                </a:cubicBezTo>
                <a:cubicBezTo>
                  <a:pt x="3032414" y="487459"/>
                  <a:pt x="3037948" y="485994"/>
                  <a:pt x="3040944" y="482999"/>
                </a:cubicBezTo>
                <a:cubicBezTo>
                  <a:pt x="3044134" y="480199"/>
                  <a:pt x="3045697" y="474990"/>
                  <a:pt x="3045632" y="467372"/>
                </a:cubicBezTo>
                <a:lnTo>
                  <a:pt x="3045632" y="387576"/>
                </a:lnTo>
                <a:lnTo>
                  <a:pt x="3114195" y="342356"/>
                </a:lnTo>
                <a:lnTo>
                  <a:pt x="2959976" y="342356"/>
                </a:lnTo>
                <a:close/>
                <a:moveTo>
                  <a:pt x="2254457" y="329561"/>
                </a:moveTo>
                <a:cubicBezTo>
                  <a:pt x="2267218" y="338872"/>
                  <a:pt x="2276009" y="345612"/>
                  <a:pt x="2280827" y="349779"/>
                </a:cubicBezTo>
                <a:lnTo>
                  <a:pt x="2273697" y="357592"/>
                </a:lnTo>
                <a:cubicBezTo>
                  <a:pt x="2266795" y="351407"/>
                  <a:pt x="2258135" y="344472"/>
                  <a:pt x="2247718" y="336789"/>
                </a:cubicBezTo>
                <a:close/>
                <a:moveTo>
                  <a:pt x="845818" y="328780"/>
                </a:moveTo>
                <a:lnTo>
                  <a:pt x="1018495" y="328780"/>
                </a:lnTo>
                <a:lnTo>
                  <a:pt x="1018495" y="339133"/>
                </a:lnTo>
                <a:lnTo>
                  <a:pt x="919265" y="339133"/>
                </a:lnTo>
                <a:lnTo>
                  <a:pt x="909791" y="393534"/>
                </a:lnTo>
                <a:lnTo>
                  <a:pt x="994664" y="393534"/>
                </a:lnTo>
                <a:lnTo>
                  <a:pt x="994664" y="483194"/>
                </a:lnTo>
                <a:lnTo>
                  <a:pt x="1027676" y="483194"/>
                </a:lnTo>
                <a:lnTo>
                  <a:pt x="1027676" y="493547"/>
                </a:lnTo>
                <a:lnTo>
                  <a:pt x="838786" y="493547"/>
                </a:lnTo>
                <a:lnTo>
                  <a:pt x="838786" y="483194"/>
                </a:lnTo>
                <a:lnTo>
                  <a:pt x="883225" y="483194"/>
                </a:lnTo>
                <a:lnTo>
                  <a:pt x="896801" y="403789"/>
                </a:lnTo>
                <a:lnTo>
                  <a:pt x="850994" y="403789"/>
                </a:lnTo>
                <a:lnTo>
                  <a:pt x="850994" y="393534"/>
                </a:lnTo>
                <a:lnTo>
                  <a:pt x="898461" y="393534"/>
                </a:lnTo>
                <a:lnTo>
                  <a:pt x="907837" y="339133"/>
                </a:lnTo>
                <a:lnTo>
                  <a:pt x="845818" y="339133"/>
                </a:lnTo>
                <a:close/>
                <a:moveTo>
                  <a:pt x="4441091" y="327706"/>
                </a:moveTo>
                <a:lnTo>
                  <a:pt x="4624903" y="327706"/>
                </a:lnTo>
                <a:lnTo>
                  <a:pt x="4624903" y="337766"/>
                </a:lnTo>
                <a:lnTo>
                  <a:pt x="4535243" y="337766"/>
                </a:lnTo>
                <a:lnTo>
                  <a:pt x="4524109" y="367945"/>
                </a:lnTo>
                <a:lnTo>
                  <a:pt x="4613866" y="367945"/>
                </a:lnTo>
                <a:lnTo>
                  <a:pt x="4613866" y="504388"/>
                </a:lnTo>
                <a:lnTo>
                  <a:pt x="4603513" y="504388"/>
                </a:lnTo>
                <a:lnTo>
                  <a:pt x="4603513" y="492375"/>
                </a:lnTo>
                <a:lnTo>
                  <a:pt x="4461894" y="492375"/>
                </a:lnTo>
                <a:lnTo>
                  <a:pt x="4461894" y="504388"/>
                </a:lnTo>
                <a:lnTo>
                  <a:pt x="4451444" y="504388"/>
                </a:lnTo>
                <a:lnTo>
                  <a:pt x="4451444" y="367945"/>
                </a:lnTo>
                <a:lnTo>
                  <a:pt x="4513072" y="367945"/>
                </a:lnTo>
                <a:lnTo>
                  <a:pt x="4523523" y="337766"/>
                </a:lnTo>
                <a:lnTo>
                  <a:pt x="4441091" y="337766"/>
                </a:lnTo>
                <a:close/>
                <a:moveTo>
                  <a:pt x="3392801" y="326338"/>
                </a:moveTo>
                <a:lnTo>
                  <a:pt x="3559423" y="326338"/>
                </a:lnTo>
                <a:lnTo>
                  <a:pt x="3559423" y="504388"/>
                </a:lnTo>
                <a:lnTo>
                  <a:pt x="3549071" y="504388"/>
                </a:lnTo>
                <a:lnTo>
                  <a:pt x="3549071" y="493937"/>
                </a:lnTo>
                <a:lnTo>
                  <a:pt x="3403252" y="493937"/>
                </a:lnTo>
                <a:lnTo>
                  <a:pt x="3403252" y="504388"/>
                </a:lnTo>
                <a:lnTo>
                  <a:pt x="3392801" y="504388"/>
                </a:lnTo>
                <a:close/>
                <a:moveTo>
                  <a:pt x="430527" y="326338"/>
                </a:moveTo>
                <a:lnTo>
                  <a:pt x="597149" y="326338"/>
                </a:lnTo>
                <a:lnTo>
                  <a:pt x="597149" y="504388"/>
                </a:lnTo>
                <a:lnTo>
                  <a:pt x="586796" y="504388"/>
                </a:lnTo>
                <a:lnTo>
                  <a:pt x="586796" y="493937"/>
                </a:lnTo>
                <a:lnTo>
                  <a:pt x="440978" y="493937"/>
                </a:lnTo>
                <a:lnTo>
                  <a:pt x="440978" y="504388"/>
                </a:lnTo>
                <a:lnTo>
                  <a:pt x="430527" y="504388"/>
                </a:lnTo>
                <a:close/>
                <a:moveTo>
                  <a:pt x="4939595" y="326143"/>
                </a:moveTo>
                <a:lnTo>
                  <a:pt x="5016753" y="326143"/>
                </a:lnTo>
                <a:lnTo>
                  <a:pt x="5016753" y="363159"/>
                </a:lnTo>
                <a:cubicBezTo>
                  <a:pt x="5016232" y="370973"/>
                  <a:pt x="5020172" y="374652"/>
                  <a:pt x="5028571" y="374196"/>
                </a:cubicBezTo>
                <a:lnTo>
                  <a:pt x="5047226" y="374196"/>
                </a:lnTo>
                <a:lnTo>
                  <a:pt x="5045565" y="384549"/>
                </a:lnTo>
                <a:lnTo>
                  <a:pt x="5026032" y="384549"/>
                </a:lnTo>
                <a:cubicBezTo>
                  <a:pt x="5012554" y="384809"/>
                  <a:pt x="5005945" y="378884"/>
                  <a:pt x="5006205" y="366773"/>
                </a:cubicBezTo>
                <a:lnTo>
                  <a:pt x="5006205" y="336105"/>
                </a:lnTo>
                <a:lnTo>
                  <a:pt x="4950143" y="336105"/>
                </a:lnTo>
                <a:lnTo>
                  <a:pt x="4950143" y="343919"/>
                </a:lnTo>
                <a:cubicBezTo>
                  <a:pt x="4950274" y="345481"/>
                  <a:pt x="4950339" y="347337"/>
                  <a:pt x="4950339" y="349486"/>
                </a:cubicBezTo>
                <a:cubicBezTo>
                  <a:pt x="4950339" y="369996"/>
                  <a:pt x="4940149" y="384809"/>
                  <a:pt x="4919768" y="393925"/>
                </a:cubicBezTo>
                <a:cubicBezTo>
                  <a:pt x="4917099" y="390539"/>
                  <a:pt x="4914429" y="387609"/>
                  <a:pt x="4911760" y="385135"/>
                </a:cubicBezTo>
                <a:cubicBezTo>
                  <a:pt x="4923089" y="380121"/>
                  <a:pt x="4930512" y="374880"/>
                  <a:pt x="4934028" y="369410"/>
                </a:cubicBezTo>
                <a:cubicBezTo>
                  <a:pt x="4937870" y="364071"/>
                  <a:pt x="4939725" y="355639"/>
                  <a:pt x="4939595" y="344114"/>
                </a:cubicBezTo>
                <a:close/>
                <a:moveTo>
                  <a:pt x="2819869" y="325948"/>
                </a:moveTo>
                <a:lnTo>
                  <a:pt x="2916658" y="325948"/>
                </a:lnTo>
                <a:lnTo>
                  <a:pt x="2916658" y="439536"/>
                </a:lnTo>
                <a:lnTo>
                  <a:pt x="2906012" y="439536"/>
                </a:lnTo>
                <a:lnTo>
                  <a:pt x="2906012" y="335910"/>
                </a:lnTo>
                <a:lnTo>
                  <a:pt x="2830417" y="335910"/>
                </a:lnTo>
                <a:lnTo>
                  <a:pt x="2830417" y="440806"/>
                </a:lnTo>
                <a:lnTo>
                  <a:pt x="2819869" y="440806"/>
                </a:lnTo>
                <a:close/>
                <a:moveTo>
                  <a:pt x="2553866" y="325752"/>
                </a:moveTo>
                <a:lnTo>
                  <a:pt x="2708866" y="325752"/>
                </a:lnTo>
                <a:lnTo>
                  <a:pt x="2708866" y="365992"/>
                </a:lnTo>
                <a:lnTo>
                  <a:pt x="2564121" y="365992"/>
                </a:lnTo>
                <a:lnTo>
                  <a:pt x="2564121" y="393730"/>
                </a:lnTo>
                <a:cubicBezTo>
                  <a:pt x="2564121" y="406882"/>
                  <a:pt x="2563894" y="417821"/>
                  <a:pt x="2563438" y="426546"/>
                </a:cubicBezTo>
                <a:lnTo>
                  <a:pt x="2608268" y="426546"/>
                </a:lnTo>
                <a:lnTo>
                  <a:pt x="2608268" y="400957"/>
                </a:lnTo>
                <a:lnTo>
                  <a:pt x="2576330" y="400957"/>
                </a:lnTo>
                <a:lnTo>
                  <a:pt x="2576330" y="391972"/>
                </a:lnTo>
                <a:lnTo>
                  <a:pt x="2608268" y="391972"/>
                </a:lnTo>
                <a:lnTo>
                  <a:pt x="2608268" y="374977"/>
                </a:lnTo>
                <a:lnTo>
                  <a:pt x="2618523" y="374977"/>
                </a:lnTo>
                <a:lnTo>
                  <a:pt x="2618523" y="391972"/>
                </a:lnTo>
                <a:lnTo>
                  <a:pt x="2662669" y="391972"/>
                </a:lnTo>
                <a:lnTo>
                  <a:pt x="2662669" y="374977"/>
                </a:lnTo>
                <a:lnTo>
                  <a:pt x="2672924" y="374977"/>
                </a:lnTo>
                <a:lnTo>
                  <a:pt x="2672924" y="391972"/>
                </a:lnTo>
                <a:lnTo>
                  <a:pt x="2709745" y="391972"/>
                </a:lnTo>
                <a:lnTo>
                  <a:pt x="2709745" y="400957"/>
                </a:lnTo>
                <a:lnTo>
                  <a:pt x="2672924" y="400957"/>
                </a:lnTo>
                <a:lnTo>
                  <a:pt x="2672924" y="426546"/>
                </a:lnTo>
                <a:lnTo>
                  <a:pt x="2718926" y="426546"/>
                </a:lnTo>
                <a:lnTo>
                  <a:pt x="2718926" y="435532"/>
                </a:lnTo>
                <a:lnTo>
                  <a:pt x="2635322" y="435532"/>
                </a:lnTo>
                <a:cubicBezTo>
                  <a:pt x="2642679" y="447643"/>
                  <a:pt x="2650525" y="457116"/>
                  <a:pt x="2658860" y="463953"/>
                </a:cubicBezTo>
                <a:cubicBezTo>
                  <a:pt x="2682170" y="453145"/>
                  <a:pt x="2695713" y="446601"/>
                  <a:pt x="2699490" y="444322"/>
                </a:cubicBezTo>
                <a:lnTo>
                  <a:pt x="2705057" y="452917"/>
                </a:lnTo>
                <a:cubicBezTo>
                  <a:pt x="2696267" y="457409"/>
                  <a:pt x="2683798" y="463237"/>
                  <a:pt x="2667650" y="470399"/>
                </a:cubicBezTo>
                <a:cubicBezTo>
                  <a:pt x="2679696" y="478278"/>
                  <a:pt x="2697504" y="484919"/>
                  <a:pt x="2721075" y="490324"/>
                </a:cubicBezTo>
                <a:cubicBezTo>
                  <a:pt x="2718275" y="493775"/>
                  <a:pt x="2716224" y="496933"/>
                  <a:pt x="2714922" y="499798"/>
                </a:cubicBezTo>
                <a:cubicBezTo>
                  <a:pt x="2668431" y="489054"/>
                  <a:pt x="2638284" y="467632"/>
                  <a:pt x="2624481" y="435532"/>
                </a:cubicBezTo>
                <a:lnTo>
                  <a:pt x="2600845" y="435532"/>
                </a:lnTo>
                <a:lnTo>
                  <a:pt x="2600845" y="489738"/>
                </a:lnTo>
                <a:lnTo>
                  <a:pt x="2639326" y="477334"/>
                </a:lnTo>
                <a:cubicBezTo>
                  <a:pt x="2639261" y="478245"/>
                  <a:pt x="2639228" y="479808"/>
                  <a:pt x="2639228" y="482022"/>
                </a:cubicBezTo>
                <a:cubicBezTo>
                  <a:pt x="2639228" y="484496"/>
                  <a:pt x="2639261" y="486482"/>
                  <a:pt x="2639326" y="487980"/>
                </a:cubicBezTo>
                <a:cubicBezTo>
                  <a:pt x="2626043" y="491756"/>
                  <a:pt x="2614779" y="495500"/>
                  <a:pt x="2605533" y="499212"/>
                </a:cubicBezTo>
                <a:cubicBezTo>
                  <a:pt x="2601301" y="500904"/>
                  <a:pt x="2597101" y="502760"/>
                  <a:pt x="2592934" y="504779"/>
                </a:cubicBezTo>
                <a:lnTo>
                  <a:pt x="2586292" y="495988"/>
                </a:lnTo>
                <a:cubicBezTo>
                  <a:pt x="2589352" y="493189"/>
                  <a:pt x="2590817" y="487915"/>
                  <a:pt x="2590687" y="480166"/>
                </a:cubicBezTo>
                <a:lnTo>
                  <a:pt x="2590687" y="435532"/>
                </a:lnTo>
                <a:lnTo>
                  <a:pt x="2562852" y="435532"/>
                </a:lnTo>
                <a:cubicBezTo>
                  <a:pt x="2561680" y="462097"/>
                  <a:pt x="2554810" y="484724"/>
                  <a:pt x="2542244" y="503411"/>
                </a:cubicBezTo>
                <a:cubicBezTo>
                  <a:pt x="2539965" y="501197"/>
                  <a:pt x="2537100" y="498853"/>
                  <a:pt x="2533649" y="496379"/>
                </a:cubicBezTo>
                <a:cubicBezTo>
                  <a:pt x="2542113" y="482966"/>
                  <a:pt x="2547550" y="470204"/>
                  <a:pt x="2549960" y="458093"/>
                </a:cubicBezTo>
                <a:cubicBezTo>
                  <a:pt x="2552694" y="446112"/>
                  <a:pt x="2553996" y="427197"/>
                  <a:pt x="2553866" y="401348"/>
                </a:cubicBezTo>
                <a:close/>
                <a:moveTo>
                  <a:pt x="3819715" y="324580"/>
                </a:moveTo>
                <a:lnTo>
                  <a:pt x="3971687" y="324580"/>
                </a:lnTo>
                <a:lnTo>
                  <a:pt x="3971687" y="382986"/>
                </a:lnTo>
                <a:lnTo>
                  <a:pt x="3911718" y="382986"/>
                </a:lnTo>
                <a:cubicBezTo>
                  <a:pt x="3912890" y="397311"/>
                  <a:pt x="3914746" y="410431"/>
                  <a:pt x="3917285" y="422346"/>
                </a:cubicBezTo>
                <a:lnTo>
                  <a:pt x="3987118" y="422346"/>
                </a:lnTo>
                <a:lnTo>
                  <a:pt x="3987118" y="432406"/>
                </a:lnTo>
                <a:lnTo>
                  <a:pt x="3919727" y="432406"/>
                </a:lnTo>
                <a:cubicBezTo>
                  <a:pt x="3925197" y="452721"/>
                  <a:pt x="3933075" y="468641"/>
                  <a:pt x="3943363" y="480166"/>
                </a:cubicBezTo>
                <a:cubicBezTo>
                  <a:pt x="3950265" y="487849"/>
                  <a:pt x="3956255" y="491593"/>
                  <a:pt x="3961334" y="491398"/>
                </a:cubicBezTo>
                <a:cubicBezTo>
                  <a:pt x="3966673" y="491593"/>
                  <a:pt x="3970352" y="487849"/>
                  <a:pt x="3972370" y="480166"/>
                </a:cubicBezTo>
                <a:cubicBezTo>
                  <a:pt x="3974324" y="472743"/>
                  <a:pt x="3976179" y="463074"/>
                  <a:pt x="3977937" y="451159"/>
                </a:cubicBezTo>
                <a:cubicBezTo>
                  <a:pt x="3981193" y="452526"/>
                  <a:pt x="3984514" y="453731"/>
                  <a:pt x="3987900" y="454772"/>
                </a:cubicBezTo>
                <a:cubicBezTo>
                  <a:pt x="3986077" y="465646"/>
                  <a:pt x="3984025" y="475446"/>
                  <a:pt x="3981747" y="484171"/>
                </a:cubicBezTo>
                <a:cubicBezTo>
                  <a:pt x="3978296" y="496281"/>
                  <a:pt x="3971882" y="502565"/>
                  <a:pt x="3962506" y="503021"/>
                </a:cubicBezTo>
                <a:cubicBezTo>
                  <a:pt x="3952999" y="503216"/>
                  <a:pt x="3944144" y="498398"/>
                  <a:pt x="3935940" y="488566"/>
                </a:cubicBezTo>
                <a:cubicBezTo>
                  <a:pt x="3923504" y="474241"/>
                  <a:pt x="3914420" y="455521"/>
                  <a:pt x="3908691" y="432406"/>
                </a:cubicBezTo>
                <a:lnTo>
                  <a:pt x="3830458" y="432406"/>
                </a:lnTo>
                <a:lnTo>
                  <a:pt x="3830458" y="488956"/>
                </a:lnTo>
                <a:cubicBezTo>
                  <a:pt x="3842829" y="484138"/>
                  <a:pt x="3859303" y="477952"/>
                  <a:pt x="3879878" y="470399"/>
                </a:cubicBezTo>
                <a:cubicBezTo>
                  <a:pt x="3879878" y="473590"/>
                  <a:pt x="3879878" y="475934"/>
                  <a:pt x="3879878" y="477431"/>
                </a:cubicBezTo>
                <a:cubicBezTo>
                  <a:pt x="3879943" y="479255"/>
                  <a:pt x="3880009" y="480850"/>
                  <a:pt x="3880074" y="482217"/>
                </a:cubicBezTo>
                <a:cubicBezTo>
                  <a:pt x="3865098" y="487036"/>
                  <a:pt x="3849764" y="492635"/>
                  <a:pt x="3834072" y="499016"/>
                </a:cubicBezTo>
                <a:cubicBezTo>
                  <a:pt x="3829123" y="500904"/>
                  <a:pt x="3824989" y="502890"/>
                  <a:pt x="3821668" y="504974"/>
                </a:cubicBezTo>
                <a:lnTo>
                  <a:pt x="3815124" y="495988"/>
                </a:lnTo>
                <a:cubicBezTo>
                  <a:pt x="3818380" y="493058"/>
                  <a:pt x="3819910" y="489054"/>
                  <a:pt x="3819715" y="483975"/>
                </a:cubicBezTo>
                <a:close/>
                <a:moveTo>
                  <a:pt x="4880603" y="321748"/>
                </a:moveTo>
                <a:cubicBezTo>
                  <a:pt x="4888026" y="328975"/>
                  <a:pt x="4897891" y="339035"/>
                  <a:pt x="4910197" y="351927"/>
                </a:cubicBezTo>
                <a:lnTo>
                  <a:pt x="4901602" y="359546"/>
                </a:lnTo>
                <a:cubicBezTo>
                  <a:pt x="4890859" y="347500"/>
                  <a:pt x="4881124" y="337180"/>
                  <a:pt x="4872399" y="328585"/>
                </a:cubicBezTo>
                <a:close/>
                <a:moveTo>
                  <a:pt x="2036703" y="321748"/>
                </a:moveTo>
                <a:cubicBezTo>
                  <a:pt x="2047121" y="327999"/>
                  <a:pt x="2056985" y="334477"/>
                  <a:pt x="2066296" y="341184"/>
                </a:cubicBezTo>
                <a:lnTo>
                  <a:pt x="2059948" y="348997"/>
                </a:lnTo>
                <a:cubicBezTo>
                  <a:pt x="2050897" y="342226"/>
                  <a:pt x="2041098" y="335552"/>
                  <a:pt x="2030549" y="328975"/>
                </a:cubicBezTo>
                <a:close/>
                <a:moveTo>
                  <a:pt x="647304" y="320771"/>
                </a:moveTo>
                <a:cubicBezTo>
                  <a:pt x="654467" y="329496"/>
                  <a:pt x="663127" y="340891"/>
                  <a:pt x="673284" y="354955"/>
                </a:cubicBezTo>
                <a:lnTo>
                  <a:pt x="663517" y="361108"/>
                </a:lnTo>
                <a:cubicBezTo>
                  <a:pt x="654988" y="348477"/>
                  <a:pt x="646653" y="336887"/>
                  <a:pt x="638514" y="326338"/>
                </a:cubicBezTo>
                <a:close/>
                <a:moveTo>
                  <a:pt x="3680193" y="319111"/>
                </a:moveTo>
                <a:lnTo>
                  <a:pt x="3691718" y="319111"/>
                </a:lnTo>
                <a:cubicBezTo>
                  <a:pt x="3691653" y="321194"/>
                  <a:pt x="3691555" y="324190"/>
                  <a:pt x="3691425" y="328096"/>
                </a:cubicBezTo>
                <a:cubicBezTo>
                  <a:pt x="3691164" y="337473"/>
                  <a:pt x="3690871" y="344440"/>
                  <a:pt x="3690546" y="348997"/>
                </a:cubicBezTo>
                <a:cubicBezTo>
                  <a:pt x="3698489" y="421077"/>
                  <a:pt x="3727823" y="468055"/>
                  <a:pt x="3778545" y="489933"/>
                </a:cubicBezTo>
                <a:cubicBezTo>
                  <a:pt x="3775875" y="492798"/>
                  <a:pt x="3773271" y="496086"/>
                  <a:pt x="3770732" y="499798"/>
                </a:cubicBezTo>
                <a:cubicBezTo>
                  <a:pt x="3720725" y="473687"/>
                  <a:pt x="3692532" y="432146"/>
                  <a:pt x="3686151" y="375173"/>
                </a:cubicBezTo>
                <a:cubicBezTo>
                  <a:pt x="3679053" y="431039"/>
                  <a:pt x="3650599" y="473362"/>
                  <a:pt x="3600788" y="502142"/>
                </a:cubicBezTo>
                <a:cubicBezTo>
                  <a:pt x="3597272" y="498235"/>
                  <a:pt x="3594538" y="495240"/>
                  <a:pt x="3592584" y="493156"/>
                </a:cubicBezTo>
                <a:cubicBezTo>
                  <a:pt x="3642525" y="464442"/>
                  <a:pt x="3670784" y="422574"/>
                  <a:pt x="3677360" y="367554"/>
                </a:cubicBezTo>
                <a:cubicBezTo>
                  <a:pt x="3678467" y="360783"/>
                  <a:pt x="3679216" y="353848"/>
                  <a:pt x="3679607" y="346751"/>
                </a:cubicBezTo>
                <a:cubicBezTo>
                  <a:pt x="3679998" y="340240"/>
                  <a:pt x="3680193" y="331026"/>
                  <a:pt x="3680193" y="319111"/>
                </a:cubicBezTo>
                <a:close/>
                <a:moveTo>
                  <a:pt x="1519250" y="317939"/>
                </a:moveTo>
                <a:lnTo>
                  <a:pt x="1529994" y="320576"/>
                </a:lnTo>
                <a:cubicBezTo>
                  <a:pt x="1524525" y="337180"/>
                  <a:pt x="1519250" y="351374"/>
                  <a:pt x="1514172" y="363159"/>
                </a:cubicBezTo>
                <a:lnTo>
                  <a:pt x="1514172" y="504388"/>
                </a:lnTo>
                <a:lnTo>
                  <a:pt x="1503623" y="504388"/>
                </a:lnTo>
                <a:lnTo>
                  <a:pt x="1503623" y="386111"/>
                </a:lnTo>
                <a:cubicBezTo>
                  <a:pt x="1496396" y="400501"/>
                  <a:pt x="1488908" y="413133"/>
                  <a:pt x="1481160" y="424007"/>
                </a:cubicBezTo>
                <a:cubicBezTo>
                  <a:pt x="1479597" y="419449"/>
                  <a:pt x="1477872" y="415510"/>
                  <a:pt x="1475983" y="412189"/>
                </a:cubicBezTo>
                <a:cubicBezTo>
                  <a:pt x="1494410" y="384581"/>
                  <a:pt x="1508832" y="353165"/>
                  <a:pt x="1519250" y="317939"/>
                </a:cubicBezTo>
                <a:close/>
                <a:moveTo>
                  <a:pt x="1775779" y="316962"/>
                </a:moveTo>
                <a:lnTo>
                  <a:pt x="1787206" y="316962"/>
                </a:lnTo>
                <a:cubicBezTo>
                  <a:pt x="1787206" y="331026"/>
                  <a:pt x="1786848" y="348835"/>
                  <a:pt x="1786132" y="370387"/>
                </a:cubicBezTo>
                <a:lnTo>
                  <a:pt x="1872373" y="370387"/>
                </a:lnTo>
                <a:lnTo>
                  <a:pt x="1872373" y="381130"/>
                </a:lnTo>
                <a:lnTo>
                  <a:pt x="1786327" y="381130"/>
                </a:lnTo>
                <a:cubicBezTo>
                  <a:pt x="1793945" y="431723"/>
                  <a:pt x="1823213" y="467925"/>
                  <a:pt x="1874131" y="489738"/>
                </a:cubicBezTo>
                <a:cubicBezTo>
                  <a:pt x="1869964" y="495012"/>
                  <a:pt x="1867392" y="498560"/>
                  <a:pt x="1866415" y="500384"/>
                </a:cubicBezTo>
                <a:cubicBezTo>
                  <a:pt x="1817321" y="476748"/>
                  <a:pt x="1788769" y="442792"/>
                  <a:pt x="1780760" y="398515"/>
                </a:cubicBezTo>
                <a:cubicBezTo>
                  <a:pt x="1774574" y="442727"/>
                  <a:pt x="1746446" y="477757"/>
                  <a:pt x="1696374" y="503607"/>
                </a:cubicBezTo>
                <a:cubicBezTo>
                  <a:pt x="1692338" y="498788"/>
                  <a:pt x="1689538" y="495500"/>
                  <a:pt x="1687975" y="493742"/>
                </a:cubicBezTo>
                <a:cubicBezTo>
                  <a:pt x="1741823" y="467046"/>
                  <a:pt x="1770342" y="429509"/>
                  <a:pt x="1773533" y="381130"/>
                </a:cubicBezTo>
                <a:lnTo>
                  <a:pt x="1688756" y="381130"/>
                </a:lnTo>
                <a:lnTo>
                  <a:pt x="1688756" y="370387"/>
                </a:lnTo>
                <a:lnTo>
                  <a:pt x="1774412" y="370387"/>
                </a:lnTo>
                <a:cubicBezTo>
                  <a:pt x="1774932" y="363485"/>
                  <a:pt x="1775291" y="355964"/>
                  <a:pt x="1775486" y="347825"/>
                </a:cubicBezTo>
                <a:cubicBezTo>
                  <a:pt x="1775616" y="343854"/>
                  <a:pt x="1775681" y="339524"/>
                  <a:pt x="1775681" y="334835"/>
                </a:cubicBezTo>
                <a:cubicBezTo>
                  <a:pt x="1775746" y="330733"/>
                  <a:pt x="1775779" y="324776"/>
                  <a:pt x="1775779" y="316962"/>
                </a:cubicBezTo>
                <a:close/>
                <a:moveTo>
                  <a:pt x="1583809" y="316767"/>
                </a:moveTo>
                <a:lnTo>
                  <a:pt x="1594650" y="316767"/>
                </a:lnTo>
                <a:lnTo>
                  <a:pt x="1594650" y="341965"/>
                </a:lnTo>
                <a:lnTo>
                  <a:pt x="1655205" y="341965"/>
                </a:lnTo>
                <a:lnTo>
                  <a:pt x="1655205" y="351927"/>
                </a:lnTo>
                <a:lnTo>
                  <a:pt x="1594650" y="351927"/>
                </a:lnTo>
                <a:lnTo>
                  <a:pt x="1594650" y="377712"/>
                </a:lnTo>
                <a:lnTo>
                  <a:pt x="1647001" y="377712"/>
                </a:lnTo>
                <a:lnTo>
                  <a:pt x="1647001" y="387576"/>
                </a:lnTo>
                <a:lnTo>
                  <a:pt x="1594650" y="387576"/>
                </a:lnTo>
                <a:lnTo>
                  <a:pt x="1594650" y="414338"/>
                </a:lnTo>
                <a:lnTo>
                  <a:pt x="1655791" y="414338"/>
                </a:lnTo>
                <a:cubicBezTo>
                  <a:pt x="1655726" y="429248"/>
                  <a:pt x="1655400" y="443313"/>
                  <a:pt x="1654814" y="456530"/>
                </a:cubicBezTo>
                <a:cubicBezTo>
                  <a:pt x="1654814" y="471181"/>
                  <a:pt x="1646154" y="478538"/>
                  <a:pt x="1628835" y="478603"/>
                </a:cubicBezTo>
                <a:cubicBezTo>
                  <a:pt x="1626425" y="478669"/>
                  <a:pt x="1623625" y="478734"/>
                  <a:pt x="1620435" y="478799"/>
                </a:cubicBezTo>
                <a:cubicBezTo>
                  <a:pt x="1618872" y="478799"/>
                  <a:pt x="1617114" y="478799"/>
                  <a:pt x="1615161" y="478799"/>
                </a:cubicBezTo>
                <a:cubicBezTo>
                  <a:pt x="1613533" y="478799"/>
                  <a:pt x="1611091" y="478799"/>
                  <a:pt x="1607836" y="478799"/>
                </a:cubicBezTo>
                <a:cubicBezTo>
                  <a:pt x="1607380" y="474957"/>
                  <a:pt x="1606631" y="471213"/>
                  <a:pt x="1605589" y="467567"/>
                </a:cubicBezTo>
                <a:cubicBezTo>
                  <a:pt x="1612817" y="467958"/>
                  <a:pt x="1620012" y="468153"/>
                  <a:pt x="1627174" y="468153"/>
                </a:cubicBezTo>
                <a:cubicBezTo>
                  <a:pt x="1638569" y="468544"/>
                  <a:pt x="1644266" y="464409"/>
                  <a:pt x="1644266" y="455749"/>
                </a:cubicBezTo>
                <a:cubicBezTo>
                  <a:pt x="1644787" y="446764"/>
                  <a:pt x="1645048" y="436313"/>
                  <a:pt x="1645048" y="424397"/>
                </a:cubicBezTo>
                <a:lnTo>
                  <a:pt x="1594650" y="424397"/>
                </a:lnTo>
                <a:lnTo>
                  <a:pt x="1594650" y="504193"/>
                </a:lnTo>
                <a:lnTo>
                  <a:pt x="1583809" y="504193"/>
                </a:lnTo>
                <a:lnTo>
                  <a:pt x="1583809" y="424397"/>
                </a:lnTo>
                <a:lnTo>
                  <a:pt x="1527845" y="424397"/>
                </a:lnTo>
                <a:lnTo>
                  <a:pt x="1527845" y="414338"/>
                </a:lnTo>
                <a:lnTo>
                  <a:pt x="1583809" y="414338"/>
                </a:lnTo>
                <a:lnTo>
                  <a:pt x="1583809" y="387576"/>
                </a:lnTo>
                <a:lnTo>
                  <a:pt x="1540054" y="387576"/>
                </a:lnTo>
                <a:lnTo>
                  <a:pt x="1540054" y="377712"/>
                </a:lnTo>
                <a:lnTo>
                  <a:pt x="1583809" y="377712"/>
                </a:lnTo>
                <a:lnTo>
                  <a:pt x="1583809" y="351927"/>
                </a:lnTo>
                <a:lnTo>
                  <a:pt x="1533998" y="351927"/>
                </a:lnTo>
                <a:lnTo>
                  <a:pt x="1533998" y="341965"/>
                </a:lnTo>
                <a:lnTo>
                  <a:pt x="1583809" y="341965"/>
                </a:lnTo>
                <a:close/>
                <a:moveTo>
                  <a:pt x="1383635" y="316767"/>
                </a:moveTo>
                <a:lnTo>
                  <a:pt x="1394281" y="319502"/>
                </a:lnTo>
                <a:cubicBezTo>
                  <a:pt x="1390765" y="329854"/>
                  <a:pt x="1387151" y="339458"/>
                  <a:pt x="1383440" y="348314"/>
                </a:cubicBezTo>
                <a:lnTo>
                  <a:pt x="1448097" y="348314"/>
                </a:lnTo>
                <a:cubicBezTo>
                  <a:pt x="1447315" y="393892"/>
                  <a:pt x="1446111" y="433578"/>
                  <a:pt x="1444483" y="467372"/>
                </a:cubicBezTo>
                <a:cubicBezTo>
                  <a:pt x="1444483" y="489249"/>
                  <a:pt x="1433349" y="500123"/>
                  <a:pt x="1411080" y="499993"/>
                </a:cubicBezTo>
                <a:cubicBezTo>
                  <a:pt x="1407108" y="500123"/>
                  <a:pt x="1402681" y="500221"/>
                  <a:pt x="1397797" y="500286"/>
                </a:cubicBezTo>
                <a:cubicBezTo>
                  <a:pt x="1395453" y="500351"/>
                  <a:pt x="1392881" y="500384"/>
                  <a:pt x="1390082" y="500384"/>
                </a:cubicBezTo>
                <a:cubicBezTo>
                  <a:pt x="1387607" y="500384"/>
                  <a:pt x="1384189" y="500384"/>
                  <a:pt x="1379826" y="500384"/>
                </a:cubicBezTo>
                <a:cubicBezTo>
                  <a:pt x="1379175" y="496607"/>
                  <a:pt x="1378329" y="492928"/>
                  <a:pt x="1377287" y="489347"/>
                </a:cubicBezTo>
                <a:cubicBezTo>
                  <a:pt x="1387510" y="489738"/>
                  <a:pt x="1398155" y="489933"/>
                  <a:pt x="1409225" y="489933"/>
                </a:cubicBezTo>
                <a:cubicBezTo>
                  <a:pt x="1425698" y="490779"/>
                  <a:pt x="1433967" y="482868"/>
                  <a:pt x="1434032" y="466200"/>
                </a:cubicBezTo>
                <a:cubicBezTo>
                  <a:pt x="1435204" y="445168"/>
                  <a:pt x="1436279" y="409226"/>
                  <a:pt x="1437255" y="358374"/>
                </a:cubicBezTo>
                <a:lnTo>
                  <a:pt x="1379240" y="358374"/>
                </a:lnTo>
                <a:cubicBezTo>
                  <a:pt x="1373901" y="371136"/>
                  <a:pt x="1368432" y="382140"/>
                  <a:pt x="1362832" y="391386"/>
                </a:cubicBezTo>
                <a:cubicBezTo>
                  <a:pt x="1360618" y="389627"/>
                  <a:pt x="1357558" y="387674"/>
                  <a:pt x="1353651" y="385525"/>
                </a:cubicBezTo>
                <a:cubicBezTo>
                  <a:pt x="1365567" y="366317"/>
                  <a:pt x="1375562" y="343398"/>
                  <a:pt x="1383635" y="316767"/>
                </a:cubicBezTo>
                <a:close/>
                <a:moveTo>
                  <a:pt x="1304426" y="316767"/>
                </a:moveTo>
                <a:lnTo>
                  <a:pt x="1315268" y="319111"/>
                </a:lnTo>
                <a:cubicBezTo>
                  <a:pt x="1314486" y="321455"/>
                  <a:pt x="1313151" y="325557"/>
                  <a:pt x="1311263" y="331417"/>
                </a:cubicBezTo>
                <a:cubicBezTo>
                  <a:pt x="1308724" y="339426"/>
                  <a:pt x="1306868" y="345188"/>
                  <a:pt x="1305696" y="348704"/>
                </a:cubicBezTo>
                <a:lnTo>
                  <a:pt x="1345447" y="348704"/>
                </a:lnTo>
                <a:lnTo>
                  <a:pt x="1345447" y="500384"/>
                </a:lnTo>
                <a:lnTo>
                  <a:pt x="1335094" y="500384"/>
                </a:lnTo>
                <a:lnTo>
                  <a:pt x="1335094" y="484366"/>
                </a:lnTo>
                <a:lnTo>
                  <a:pt x="1285283" y="484366"/>
                </a:lnTo>
                <a:lnTo>
                  <a:pt x="1285283" y="501751"/>
                </a:lnTo>
                <a:lnTo>
                  <a:pt x="1274833" y="501751"/>
                </a:lnTo>
                <a:lnTo>
                  <a:pt x="1274833" y="348704"/>
                </a:lnTo>
                <a:lnTo>
                  <a:pt x="1295245" y="348704"/>
                </a:lnTo>
                <a:cubicBezTo>
                  <a:pt x="1299087" y="336594"/>
                  <a:pt x="1302147" y="325948"/>
                  <a:pt x="1304426" y="316767"/>
                </a:cubicBezTo>
                <a:close/>
                <a:moveTo>
                  <a:pt x="4760029" y="316376"/>
                </a:moveTo>
                <a:lnTo>
                  <a:pt x="4770089" y="316376"/>
                </a:lnTo>
                <a:lnTo>
                  <a:pt x="4770089" y="334738"/>
                </a:lnTo>
                <a:lnTo>
                  <a:pt x="4817849" y="334738"/>
                </a:lnTo>
                <a:lnTo>
                  <a:pt x="4817849" y="363550"/>
                </a:lnTo>
                <a:lnTo>
                  <a:pt x="4835820" y="363550"/>
                </a:lnTo>
                <a:lnTo>
                  <a:pt x="4835820" y="372340"/>
                </a:lnTo>
                <a:lnTo>
                  <a:pt x="4817849" y="372340"/>
                </a:lnTo>
                <a:lnTo>
                  <a:pt x="4817849" y="402129"/>
                </a:lnTo>
                <a:lnTo>
                  <a:pt x="4770089" y="402129"/>
                </a:lnTo>
                <a:lnTo>
                  <a:pt x="4770089" y="421956"/>
                </a:lnTo>
                <a:lnTo>
                  <a:pt x="4822635" y="421956"/>
                </a:lnTo>
                <a:lnTo>
                  <a:pt x="4822635" y="430746"/>
                </a:lnTo>
                <a:lnTo>
                  <a:pt x="4770089" y="430746"/>
                </a:lnTo>
                <a:lnTo>
                  <a:pt x="4770089" y="450963"/>
                </a:lnTo>
                <a:lnTo>
                  <a:pt x="4828886" y="450963"/>
                </a:lnTo>
                <a:lnTo>
                  <a:pt x="4828886" y="459753"/>
                </a:lnTo>
                <a:lnTo>
                  <a:pt x="4770089" y="459753"/>
                </a:lnTo>
                <a:lnTo>
                  <a:pt x="4770089" y="478213"/>
                </a:lnTo>
                <a:lnTo>
                  <a:pt x="4760029" y="478213"/>
                </a:lnTo>
                <a:lnTo>
                  <a:pt x="4760029" y="459753"/>
                </a:lnTo>
                <a:lnTo>
                  <a:pt x="4709828" y="459753"/>
                </a:lnTo>
                <a:lnTo>
                  <a:pt x="4709828" y="450963"/>
                </a:lnTo>
                <a:lnTo>
                  <a:pt x="4760029" y="450963"/>
                </a:lnTo>
                <a:lnTo>
                  <a:pt x="4760029" y="430746"/>
                </a:lnTo>
                <a:lnTo>
                  <a:pt x="4716469" y="430746"/>
                </a:lnTo>
                <a:lnTo>
                  <a:pt x="4716469" y="421956"/>
                </a:lnTo>
                <a:lnTo>
                  <a:pt x="4760029" y="421956"/>
                </a:lnTo>
                <a:lnTo>
                  <a:pt x="4760029" y="402129"/>
                </a:lnTo>
                <a:lnTo>
                  <a:pt x="4719204" y="402129"/>
                </a:lnTo>
                <a:lnTo>
                  <a:pt x="4719204" y="393339"/>
                </a:lnTo>
                <a:lnTo>
                  <a:pt x="4760029" y="393339"/>
                </a:lnTo>
                <a:lnTo>
                  <a:pt x="4760029" y="372340"/>
                </a:lnTo>
                <a:lnTo>
                  <a:pt x="4709046" y="372340"/>
                </a:lnTo>
                <a:lnTo>
                  <a:pt x="4709046" y="363550"/>
                </a:lnTo>
                <a:lnTo>
                  <a:pt x="4760029" y="363550"/>
                </a:lnTo>
                <a:lnTo>
                  <a:pt x="4760029" y="343528"/>
                </a:lnTo>
                <a:lnTo>
                  <a:pt x="4719204" y="343528"/>
                </a:lnTo>
                <a:lnTo>
                  <a:pt x="4719204" y="334738"/>
                </a:lnTo>
                <a:lnTo>
                  <a:pt x="4760029" y="334738"/>
                </a:lnTo>
                <a:close/>
                <a:moveTo>
                  <a:pt x="2224863" y="316376"/>
                </a:moveTo>
                <a:lnTo>
                  <a:pt x="2235021" y="316376"/>
                </a:lnTo>
                <a:cubicBezTo>
                  <a:pt x="2235021" y="335389"/>
                  <a:pt x="2234630" y="353913"/>
                  <a:pt x="2233849" y="371949"/>
                </a:cubicBezTo>
                <a:lnTo>
                  <a:pt x="2288641" y="371949"/>
                </a:lnTo>
                <a:lnTo>
                  <a:pt x="2288641" y="381326"/>
                </a:lnTo>
                <a:lnTo>
                  <a:pt x="2254261" y="381326"/>
                </a:lnTo>
                <a:lnTo>
                  <a:pt x="2254261" y="477138"/>
                </a:lnTo>
                <a:cubicBezTo>
                  <a:pt x="2253871" y="485798"/>
                  <a:pt x="2257484" y="489868"/>
                  <a:pt x="2265102" y="489347"/>
                </a:cubicBezTo>
                <a:lnTo>
                  <a:pt x="2269498" y="489347"/>
                </a:lnTo>
                <a:cubicBezTo>
                  <a:pt x="2276855" y="489868"/>
                  <a:pt x="2281120" y="485277"/>
                  <a:pt x="2282292" y="475576"/>
                </a:cubicBezTo>
                <a:cubicBezTo>
                  <a:pt x="2283464" y="468023"/>
                  <a:pt x="2284376" y="459298"/>
                  <a:pt x="2285027" y="449401"/>
                </a:cubicBezTo>
                <a:cubicBezTo>
                  <a:pt x="2288738" y="451093"/>
                  <a:pt x="2291961" y="452266"/>
                  <a:pt x="2294696" y="452917"/>
                </a:cubicBezTo>
                <a:cubicBezTo>
                  <a:pt x="2294175" y="460795"/>
                  <a:pt x="2293231" y="469358"/>
                  <a:pt x="2291864" y="478603"/>
                </a:cubicBezTo>
                <a:cubicBezTo>
                  <a:pt x="2290301" y="492928"/>
                  <a:pt x="2282976" y="499798"/>
                  <a:pt x="2269888" y="499212"/>
                </a:cubicBezTo>
                <a:lnTo>
                  <a:pt x="2263247" y="499212"/>
                </a:lnTo>
                <a:cubicBezTo>
                  <a:pt x="2250355" y="499342"/>
                  <a:pt x="2243973" y="492928"/>
                  <a:pt x="2244104" y="479971"/>
                </a:cubicBezTo>
                <a:lnTo>
                  <a:pt x="2244104" y="381326"/>
                </a:lnTo>
                <a:lnTo>
                  <a:pt x="2233263" y="381326"/>
                </a:lnTo>
                <a:cubicBezTo>
                  <a:pt x="2232091" y="433871"/>
                  <a:pt x="2217440" y="474957"/>
                  <a:pt x="2189312" y="504583"/>
                </a:cubicBezTo>
                <a:cubicBezTo>
                  <a:pt x="2187814" y="503086"/>
                  <a:pt x="2184917" y="500677"/>
                  <a:pt x="2180619" y="497356"/>
                </a:cubicBezTo>
                <a:cubicBezTo>
                  <a:pt x="2208552" y="469423"/>
                  <a:pt x="2222845" y="430746"/>
                  <a:pt x="2223496" y="381326"/>
                </a:cubicBezTo>
                <a:lnTo>
                  <a:pt x="2201618" y="381326"/>
                </a:lnTo>
                <a:lnTo>
                  <a:pt x="2201618" y="371949"/>
                </a:lnTo>
                <a:lnTo>
                  <a:pt x="2223886" y="371949"/>
                </a:lnTo>
                <a:cubicBezTo>
                  <a:pt x="2224537" y="353132"/>
                  <a:pt x="2224863" y="334608"/>
                  <a:pt x="2224863" y="316376"/>
                </a:cubicBezTo>
                <a:close/>
                <a:moveTo>
                  <a:pt x="4085424" y="315790"/>
                </a:moveTo>
                <a:lnTo>
                  <a:pt x="4096265" y="317939"/>
                </a:lnTo>
                <a:cubicBezTo>
                  <a:pt x="4092879" y="327120"/>
                  <a:pt x="4089396" y="335714"/>
                  <a:pt x="4085815" y="343723"/>
                </a:cubicBezTo>
                <a:lnTo>
                  <a:pt x="4198524" y="343723"/>
                </a:lnTo>
                <a:lnTo>
                  <a:pt x="4198524" y="353783"/>
                </a:lnTo>
                <a:lnTo>
                  <a:pt x="4081420" y="353783"/>
                </a:lnTo>
                <a:cubicBezTo>
                  <a:pt x="4073476" y="370452"/>
                  <a:pt x="4064295" y="385721"/>
                  <a:pt x="4053877" y="399590"/>
                </a:cubicBezTo>
                <a:lnTo>
                  <a:pt x="4053877" y="503607"/>
                </a:lnTo>
                <a:lnTo>
                  <a:pt x="4043036" y="503607"/>
                </a:lnTo>
                <a:lnTo>
                  <a:pt x="4043036" y="412580"/>
                </a:lnTo>
                <a:cubicBezTo>
                  <a:pt x="4035483" y="421109"/>
                  <a:pt x="4026953" y="429639"/>
                  <a:pt x="4017447" y="438169"/>
                </a:cubicBezTo>
                <a:cubicBezTo>
                  <a:pt x="4015754" y="435629"/>
                  <a:pt x="4013280" y="432764"/>
                  <a:pt x="4010024" y="429574"/>
                </a:cubicBezTo>
                <a:cubicBezTo>
                  <a:pt x="4036850" y="406003"/>
                  <a:pt x="4056677" y="380740"/>
                  <a:pt x="4069504" y="353783"/>
                </a:cubicBezTo>
                <a:lnTo>
                  <a:pt x="4018619" y="353783"/>
                </a:lnTo>
                <a:lnTo>
                  <a:pt x="4018619" y="343723"/>
                </a:lnTo>
                <a:lnTo>
                  <a:pt x="4074290" y="343723"/>
                </a:lnTo>
                <a:cubicBezTo>
                  <a:pt x="4077220" y="337212"/>
                  <a:pt x="4080931" y="327901"/>
                  <a:pt x="4085424" y="315790"/>
                </a:cubicBezTo>
                <a:close/>
                <a:moveTo>
                  <a:pt x="2003300" y="315790"/>
                </a:moveTo>
                <a:lnTo>
                  <a:pt x="2013946" y="315790"/>
                </a:lnTo>
                <a:cubicBezTo>
                  <a:pt x="2014336" y="330375"/>
                  <a:pt x="2014792" y="343495"/>
                  <a:pt x="2015313" y="355151"/>
                </a:cubicBezTo>
                <a:lnTo>
                  <a:pt x="2082900" y="355151"/>
                </a:lnTo>
                <a:lnTo>
                  <a:pt x="2082900" y="364917"/>
                </a:lnTo>
                <a:lnTo>
                  <a:pt x="2015704" y="364917"/>
                </a:lnTo>
                <a:cubicBezTo>
                  <a:pt x="2017657" y="398125"/>
                  <a:pt x="2021466" y="424756"/>
                  <a:pt x="2027131" y="444810"/>
                </a:cubicBezTo>
                <a:cubicBezTo>
                  <a:pt x="2038591" y="429769"/>
                  <a:pt x="2049465" y="410431"/>
                  <a:pt x="2059752" y="386795"/>
                </a:cubicBezTo>
                <a:lnTo>
                  <a:pt x="2069910" y="390800"/>
                </a:lnTo>
                <a:cubicBezTo>
                  <a:pt x="2057408" y="418016"/>
                  <a:pt x="2044418" y="440057"/>
                  <a:pt x="2030940" y="456921"/>
                </a:cubicBezTo>
                <a:cubicBezTo>
                  <a:pt x="2038884" y="480361"/>
                  <a:pt x="2047739" y="492114"/>
                  <a:pt x="2057506" y="492179"/>
                </a:cubicBezTo>
                <a:cubicBezTo>
                  <a:pt x="2062975" y="492635"/>
                  <a:pt x="2066980" y="488435"/>
                  <a:pt x="2069519" y="479580"/>
                </a:cubicBezTo>
                <a:cubicBezTo>
                  <a:pt x="2071733" y="471311"/>
                  <a:pt x="2073393" y="462846"/>
                  <a:pt x="2074500" y="454186"/>
                </a:cubicBezTo>
                <a:cubicBezTo>
                  <a:pt x="2077821" y="455814"/>
                  <a:pt x="2081174" y="457084"/>
                  <a:pt x="2084560" y="457995"/>
                </a:cubicBezTo>
                <a:cubicBezTo>
                  <a:pt x="2082997" y="469130"/>
                  <a:pt x="2081174" y="477790"/>
                  <a:pt x="2079091" y="483975"/>
                </a:cubicBezTo>
                <a:cubicBezTo>
                  <a:pt x="2075184" y="496802"/>
                  <a:pt x="2067924" y="503053"/>
                  <a:pt x="2057311" y="502728"/>
                </a:cubicBezTo>
                <a:cubicBezTo>
                  <a:pt x="2043442" y="503444"/>
                  <a:pt x="2031917" y="491333"/>
                  <a:pt x="2022736" y="466395"/>
                </a:cubicBezTo>
                <a:cubicBezTo>
                  <a:pt x="2012644" y="477790"/>
                  <a:pt x="2000175" y="489054"/>
                  <a:pt x="1985329" y="500188"/>
                </a:cubicBezTo>
                <a:cubicBezTo>
                  <a:pt x="1983245" y="497714"/>
                  <a:pt x="1980641" y="494914"/>
                  <a:pt x="1977515" y="491789"/>
                </a:cubicBezTo>
                <a:cubicBezTo>
                  <a:pt x="1993663" y="480329"/>
                  <a:pt x="2007467" y="467990"/>
                  <a:pt x="2018927" y="454772"/>
                </a:cubicBezTo>
                <a:cubicBezTo>
                  <a:pt x="2011699" y="432829"/>
                  <a:pt x="2007109" y="402878"/>
                  <a:pt x="2005156" y="364917"/>
                </a:cubicBezTo>
                <a:lnTo>
                  <a:pt x="1926533" y="364917"/>
                </a:lnTo>
                <a:lnTo>
                  <a:pt x="1926533" y="398320"/>
                </a:lnTo>
                <a:lnTo>
                  <a:pt x="1982497" y="398320"/>
                </a:lnTo>
                <a:cubicBezTo>
                  <a:pt x="1982301" y="413296"/>
                  <a:pt x="1981585" y="431104"/>
                  <a:pt x="1980348" y="451745"/>
                </a:cubicBezTo>
                <a:cubicBezTo>
                  <a:pt x="1979957" y="470692"/>
                  <a:pt x="1971330" y="480036"/>
                  <a:pt x="1954466" y="479775"/>
                </a:cubicBezTo>
                <a:cubicBezTo>
                  <a:pt x="1950299" y="479906"/>
                  <a:pt x="1944439" y="479971"/>
                  <a:pt x="1936885" y="479971"/>
                </a:cubicBezTo>
                <a:cubicBezTo>
                  <a:pt x="1936299" y="475934"/>
                  <a:pt x="1935518" y="472190"/>
                  <a:pt x="1934541" y="468739"/>
                </a:cubicBezTo>
                <a:cubicBezTo>
                  <a:pt x="1936885" y="468934"/>
                  <a:pt x="1939490" y="469097"/>
                  <a:pt x="1942355" y="469227"/>
                </a:cubicBezTo>
                <a:cubicBezTo>
                  <a:pt x="1943722" y="469227"/>
                  <a:pt x="1945252" y="469260"/>
                  <a:pt x="1946945" y="469325"/>
                </a:cubicBezTo>
                <a:cubicBezTo>
                  <a:pt x="1948378" y="469325"/>
                  <a:pt x="1950364" y="469325"/>
                  <a:pt x="1952903" y="469325"/>
                </a:cubicBezTo>
                <a:cubicBezTo>
                  <a:pt x="1963907" y="469976"/>
                  <a:pt x="1969507" y="464376"/>
                  <a:pt x="1969702" y="452526"/>
                </a:cubicBezTo>
                <a:cubicBezTo>
                  <a:pt x="1970939" y="436443"/>
                  <a:pt x="1971623" y="421663"/>
                  <a:pt x="1971753" y="408184"/>
                </a:cubicBezTo>
                <a:lnTo>
                  <a:pt x="1926533" y="408184"/>
                </a:lnTo>
                <a:cubicBezTo>
                  <a:pt x="1926468" y="432862"/>
                  <a:pt x="1924872" y="451289"/>
                  <a:pt x="1921747" y="463465"/>
                </a:cubicBezTo>
                <a:cubicBezTo>
                  <a:pt x="1919012" y="475641"/>
                  <a:pt x="1912924" y="489282"/>
                  <a:pt x="1903483" y="504388"/>
                </a:cubicBezTo>
                <a:cubicBezTo>
                  <a:pt x="1901269" y="502304"/>
                  <a:pt x="1898339" y="499830"/>
                  <a:pt x="1894693" y="496965"/>
                </a:cubicBezTo>
                <a:cubicBezTo>
                  <a:pt x="1904004" y="482250"/>
                  <a:pt x="1909799" y="468967"/>
                  <a:pt x="1912078" y="457116"/>
                </a:cubicBezTo>
                <a:cubicBezTo>
                  <a:pt x="1914747" y="445722"/>
                  <a:pt x="1916017" y="425797"/>
                  <a:pt x="1915887" y="397343"/>
                </a:cubicBezTo>
                <a:lnTo>
                  <a:pt x="1915887" y="355151"/>
                </a:lnTo>
                <a:lnTo>
                  <a:pt x="2004472" y="355151"/>
                </a:lnTo>
                <a:cubicBezTo>
                  <a:pt x="2003886" y="343105"/>
                  <a:pt x="2003495" y="329985"/>
                  <a:pt x="2003300" y="315790"/>
                </a:cubicBezTo>
                <a:close/>
                <a:moveTo>
                  <a:pt x="3260898" y="315497"/>
                </a:moveTo>
                <a:lnTo>
                  <a:pt x="3271836" y="315497"/>
                </a:lnTo>
                <a:lnTo>
                  <a:pt x="3271836" y="358374"/>
                </a:lnTo>
                <a:lnTo>
                  <a:pt x="3348311" y="358374"/>
                </a:lnTo>
                <a:lnTo>
                  <a:pt x="3348311" y="443345"/>
                </a:lnTo>
                <a:lnTo>
                  <a:pt x="3337470" y="443345"/>
                </a:lnTo>
                <a:lnTo>
                  <a:pt x="3337470" y="432797"/>
                </a:lnTo>
                <a:lnTo>
                  <a:pt x="3271836" y="432797"/>
                </a:lnTo>
                <a:lnTo>
                  <a:pt x="3271836" y="505560"/>
                </a:lnTo>
                <a:lnTo>
                  <a:pt x="3260898" y="505560"/>
                </a:lnTo>
                <a:lnTo>
                  <a:pt x="3260898" y="432797"/>
                </a:lnTo>
                <a:lnTo>
                  <a:pt x="3195460" y="432797"/>
                </a:lnTo>
                <a:lnTo>
                  <a:pt x="3195460" y="443345"/>
                </a:lnTo>
                <a:lnTo>
                  <a:pt x="3184618" y="443345"/>
                </a:lnTo>
                <a:lnTo>
                  <a:pt x="3184618" y="358374"/>
                </a:lnTo>
                <a:lnTo>
                  <a:pt x="3260898" y="358374"/>
                </a:lnTo>
                <a:close/>
                <a:moveTo>
                  <a:pt x="742141" y="315497"/>
                </a:moveTo>
                <a:cubicBezTo>
                  <a:pt x="746633" y="321943"/>
                  <a:pt x="752428" y="330636"/>
                  <a:pt x="759525" y="341575"/>
                </a:cubicBezTo>
                <a:lnTo>
                  <a:pt x="750052" y="347142"/>
                </a:lnTo>
                <a:cubicBezTo>
                  <a:pt x="744387" y="337570"/>
                  <a:pt x="738787" y="328780"/>
                  <a:pt x="733253" y="320771"/>
                </a:cubicBezTo>
                <a:close/>
                <a:moveTo>
                  <a:pt x="298624" y="315497"/>
                </a:moveTo>
                <a:lnTo>
                  <a:pt x="309562" y="315497"/>
                </a:lnTo>
                <a:lnTo>
                  <a:pt x="309562" y="358374"/>
                </a:lnTo>
                <a:lnTo>
                  <a:pt x="386037" y="358374"/>
                </a:lnTo>
                <a:lnTo>
                  <a:pt x="386037" y="443345"/>
                </a:lnTo>
                <a:lnTo>
                  <a:pt x="375196" y="443345"/>
                </a:lnTo>
                <a:lnTo>
                  <a:pt x="375196" y="432797"/>
                </a:lnTo>
                <a:lnTo>
                  <a:pt x="309562" y="432797"/>
                </a:lnTo>
                <a:lnTo>
                  <a:pt x="309562" y="505560"/>
                </a:lnTo>
                <a:lnTo>
                  <a:pt x="298624" y="505560"/>
                </a:lnTo>
                <a:lnTo>
                  <a:pt x="298624" y="432797"/>
                </a:lnTo>
                <a:lnTo>
                  <a:pt x="233186" y="432797"/>
                </a:lnTo>
                <a:lnTo>
                  <a:pt x="233186" y="443345"/>
                </a:lnTo>
                <a:lnTo>
                  <a:pt x="222345" y="443345"/>
                </a:lnTo>
                <a:lnTo>
                  <a:pt x="222345" y="358374"/>
                </a:lnTo>
                <a:lnTo>
                  <a:pt x="298624" y="358374"/>
                </a:lnTo>
                <a:close/>
                <a:moveTo>
                  <a:pt x="2157667" y="315302"/>
                </a:moveTo>
                <a:cubicBezTo>
                  <a:pt x="2160597" y="325199"/>
                  <a:pt x="2162811" y="333533"/>
                  <a:pt x="2164309" y="340305"/>
                </a:cubicBezTo>
                <a:lnTo>
                  <a:pt x="2154053" y="342356"/>
                </a:lnTo>
                <a:cubicBezTo>
                  <a:pt x="2151905" y="332980"/>
                  <a:pt x="2149789" y="324645"/>
                  <a:pt x="2147705" y="317353"/>
                </a:cubicBezTo>
                <a:close/>
                <a:moveTo>
                  <a:pt x="1095802" y="314911"/>
                </a:moveTo>
                <a:lnTo>
                  <a:pt x="1106545" y="318134"/>
                </a:lnTo>
                <a:cubicBezTo>
                  <a:pt x="1103029" y="326013"/>
                  <a:pt x="1099709" y="332752"/>
                  <a:pt x="1096583" y="338352"/>
                </a:cubicBezTo>
                <a:lnTo>
                  <a:pt x="1228826" y="338352"/>
                </a:lnTo>
                <a:lnTo>
                  <a:pt x="1228826" y="348118"/>
                </a:lnTo>
                <a:lnTo>
                  <a:pt x="1159775" y="348118"/>
                </a:lnTo>
                <a:lnTo>
                  <a:pt x="1159775" y="386795"/>
                </a:lnTo>
                <a:lnTo>
                  <a:pt x="1225408" y="386795"/>
                </a:lnTo>
                <a:lnTo>
                  <a:pt x="1225408" y="396562"/>
                </a:lnTo>
                <a:lnTo>
                  <a:pt x="1159775" y="396562"/>
                </a:lnTo>
                <a:lnTo>
                  <a:pt x="1159775" y="442564"/>
                </a:lnTo>
                <a:lnTo>
                  <a:pt x="1237421" y="442564"/>
                </a:lnTo>
                <a:lnTo>
                  <a:pt x="1237421" y="452526"/>
                </a:lnTo>
                <a:lnTo>
                  <a:pt x="1159775" y="452526"/>
                </a:lnTo>
                <a:lnTo>
                  <a:pt x="1159775" y="505365"/>
                </a:lnTo>
                <a:lnTo>
                  <a:pt x="1148836" y="505365"/>
                </a:lnTo>
                <a:lnTo>
                  <a:pt x="1148836" y="452526"/>
                </a:lnTo>
                <a:lnTo>
                  <a:pt x="1048140" y="452526"/>
                </a:lnTo>
                <a:lnTo>
                  <a:pt x="1048140" y="442564"/>
                </a:lnTo>
                <a:lnTo>
                  <a:pt x="1079589" y="442564"/>
                </a:lnTo>
                <a:lnTo>
                  <a:pt x="1079589" y="386795"/>
                </a:lnTo>
                <a:lnTo>
                  <a:pt x="1148836" y="386795"/>
                </a:lnTo>
                <a:lnTo>
                  <a:pt x="1148836" y="348118"/>
                </a:lnTo>
                <a:lnTo>
                  <a:pt x="1091016" y="348118"/>
                </a:lnTo>
                <a:cubicBezTo>
                  <a:pt x="1082226" y="363029"/>
                  <a:pt x="1071808" y="377093"/>
                  <a:pt x="1059762" y="390311"/>
                </a:cubicBezTo>
                <a:cubicBezTo>
                  <a:pt x="1056441" y="386990"/>
                  <a:pt x="1053577" y="384418"/>
                  <a:pt x="1051167" y="382595"/>
                </a:cubicBezTo>
                <a:cubicBezTo>
                  <a:pt x="1069529" y="364429"/>
                  <a:pt x="1084407" y="341868"/>
                  <a:pt x="1095802" y="314911"/>
                </a:cubicBezTo>
                <a:close/>
                <a:moveTo>
                  <a:pt x="4322177" y="314325"/>
                </a:moveTo>
                <a:lnTo>
                  <a:pt x="4334093" y="316767"/>
                </a:lnTo>
                <a:cubicBezTo>
                  <a:pt x="4333832" y="317092"/>
                  <a:pt x="4333441" y="317646"/>
                  <a:pt x="4332921" y="318427"/>
                </a:cubicBezTo>
                <a:cubicBezTo>
                  <a:pt x="4331879" y="319925"/>
                  <a:pt x="4331032" y="321032"/>
                  <a:pt x="4330381" y="321748"/>
                </a:cubicBezTo>
                <a:cubicBezTo>
                  <a:pt x="4351217" y="348770"/>
                  <a:pt x="4380420" y="370452"/>
                  <a:pt x="4417990" y="386795"/>
                </a:cubicBezTo>
                <a:cubicBezTo>
                  <a:pt x="4416492" y="388423"/>
                  <a:pt x="4414083" y="391613"/>
                  <a:pt x="4410762" y="396367"/>
                </a:cubicBezTo>
                <a:cubicBezTo>
                  <a:pt x="4371760" y="377679"/>
                  <a:pt x="4342883" y="355346"/>
                  <a:pt x="4324130" y="329366"/>
                </a:cubicBezTo>
                <a:cubicBezTo>
                  <a:pt x="4301276" y="356974"/>
                  <a:pt x="4271943" y="379893"/>
                  <a:pt x="4236131" y="398125"/>
                </a:cubicBezTo>
                <a:cubicBezTo>
                  <a:pt x="4233136" y="394218"/>
                  <a:pt x="4230597" y="391223"/>
                  <a:pt x="4228513" y="389139"/>
                </a:cubicBezTo>
                <a:cubicBezTo>
                  <a:pt x="4271162" y="367066"/>
                  <a:pt x="4302383" y="342128"/>
                  <a:pt x="4322177" y="314325"/>
                </a:cubicBezTo>
                <a:close/>
                <a:moveTo>
                  <a:pt x="2162844" y="154219"/>
                </a:moveTo>
                <a:cubicBezTo>
                  <a:pt x="2162713" y="155391"/>
                  <a:pt x="2162616" y="157116"/>
                  <a:pt x="2162551" y="159395"/>
                </a:cubicBezTo>
                <a:cubicBezTo>
                  <a:pt x="2162551" y="161479"/>
                  <a:pt x="2162583" y="163106"/>
                  <a:pt x="2162648" y="164278"/>
                </a:cubicBezTo>
                <a:cubicBezTo>
                  <a:pt x="2150668" y="165906"/>
                  <a:pt x="2132208" y="168836"/>
                  <a:pt x="2107270" y="173069"/>
                </a:cubicBezTo>
                <a:lnTo>
                  <a:pt x="2105219" y="162813"/>
                </a:lnTo>
                <a:cubicBezTo>
                  <a:pt x="2121497" y="160730"/>
                  <a:pt x="2140705" y="157865"/>
                  <a:pt x="2162844" y="154219"/>
                </a:cubicBezTo>
                <a:close/>
                <a:moveTo>
                  <a:pt x="2549081" y="146796"/>
                </a:moveTo>
                <a:cubicBezTo>
                  <a:pt x="2565359" y="159883"/>
                  <a:pt x="2578088" y="171148"/>
                  <a:pt x="2587269" y="180589"/>
                </a:cubicBezTo>
                <a:lnTo>
                  <a:pt x="2579162" y="188696"/>
                </a:lnTo>
                <a:cubicBezTo>
                  <a:pt x="2573433" y="182510"/>
                  <a:pt x="2567540" y="176536"/>
                  <a:pt x="2561484" y="170773"/>
                </a:cubicBezTo>
                <a:cubicBezTo>
                  <a:pt x="2555429" y="165011"/>
                  <a:pt x="2549048" y="159362"/>
                  <a:pt x="2542341" y="153828"/>
                </a:cubicBezTo>
                <a:close/>
                <a:moveTo>
                  <a:pt x="1910906" y="146796"/>
                </a:moveTo>
                <a:cubicBezTo>
                  <a:pt x="1927184" y="159883"/>
                  <a:pt x="1939913" y="171148"/>
                  <a:pt x="1949094" y="180589"/>
                </a:cubicBezTo>
                <a:lnTo>
                  <a:pt x="1940987" y="188696"/>
                </a:lnTo>
                <a:cubicBezTo>
                  <a:pt x="1935258" y="182510"/>
                  <a:pt x="1929365" y="176536"/>
                  <a:pt x="1923309" y="170773"/>
                </a:cubicBezTo>
                <a:cubicBezTo>
                  <a:pt x="1917254" y="165011"/>
                  <a:pt x="1910873" y="159362"/>
                  <a:pt x="1904166" y="153828"/>
                </a:cubicBezTo>
                <a:close/>
                <a:moveTo>
                  <a:pt x="1282256" y="146796"/>
                </a:moveTo>
                <a:cubicBezTo>
                  <a:pt x="1298534" y="159883"/>
                  <a:pt x="1311263" y="171148"/>
                  <a:pt x="1320444" y="180589"/>
                </a:cubicBezTo>
                <a:lnTo>
                  <a:pt x="1312337" y="188696"/>
                </a:lnTo>
                <a:cubicBezTo>
                  <a:pt x="1306608" y="182510"/>
                  <a:pt x="1300715" y="176536"/>
                  <a:pt x="1294659" y="170773"/>
                </a:cubicBezTo>
                <a:cubicBezTo>
                  <a:pt x="1288604" y="165011"/>
                  <a:pt x="1282223" y="159362"/>
                  <a:pt x="1275516" y="153828"/>
                </a:cubicBezTo>
                <a:close/>
                <a:moveTo>
                  <a:pt x="3501213" y="137224"/>
                </a:moveTo>
                <a:cubicBezTo>
                  <a:pt x="3524002" y="151549"/>
                  <a:pt x="3544871" y="165092"/>
                  <a:pt x="3563819" y="177854"/>
                </a:cubicBezTo>
                <a:lnTo>
                  <a:pt x="3556591" y="186840"/>
                </a:lnTo>
                <a:cubicBezTo>
                  <a:pt x="3534388" y="171538"/>
                  <a:pt x="3513584" y="157735"/>
                  <a:pt x="3494181" y="145428"/>
                </a:cubicBezTo>
                <a:close/>
                <a:moveTo>
                  <a:pt x="3448374" y="137029"/>
                </a:moveTo>
                <a:lnTo>
                  <a:pt x="3456579" y="145428"/>
                </a:lnTo>
                <a:cubicBezTo>
                  <a:pt x="3433789" y="161772"/>
                  <a:pt x="3412074" y="175771"/>
                  <a:pt x="3391434" y="187426"/>
                </a:cubicBezTo>
                <a:cubicBezTo>
                  <a:pt x="3389220" y="183975"/>
                  <a:pt x="3386811" y="180850"/>
                  <a:pt x="3384206" y="178050"/>
                </a:cubicBezTo>
                <a:cubicBezTo>
                  <a:pt x="3407451" y="165353"/>
                  <a:pt x="3428841" y="151679"/>
                  <a:pt x="3448374" y="137029"/>
                </a:cubicBezTo>
                <a:close/>
                <a:moveTo>
                  <a:pt x="4876013" y="127848"/>
                </a:moveTo>
                <a:lnTo>
                  <a:pt x="4886366" y="131266"/>
                </a:lnTo>
                <a:cubicBezTo>
                  <a:pt x="4881352" y="145852"/>
                  <a:pt x="4875232" y="161837"/>
                  <a:pt x="4868004" y="179222"/>
                </a:cubicBezTo>
                <a:cubicBezTo>
                  <a:pt x="4864553" y="177659"/>
                  <a:pt x="4861005" y="176259"/>
                  <a:pt x="4857358" y="175022"/>
                </a:cubicBezTo>
                <a:cubicBezTo>
                  <a:pt x="4864325" y="159981"/>
                  <a:pt x="4870544" y="144256"/>
                  <a:pt x="4876013" y="127848"/>
                </a:cubicBezTo>
                <a:close/>
                <a:moveTo>
                  <a:pt x="4030046" y="127262"/>
                </a:moveTo>
                <a:lnTo>
                  <a:pt x="4039227" y="131462"/>
                </a:lnTo>
                <a:cubicBezTo>
                  <a:pt x="4032585" y="145526"/>
                  <a:pt x="4026074" y="158060"/>
                  <a:pt x="4019693" y="169064"/>
                </a:cubicBezTo>
                <a:lnTo>
                  <a:pt x="4010610" y="164278"/>
                </a:lnTo>
                <a:cubicBezTo>
                  <a:pt x="4017577" y="153079"/>
                  <a:pt x="4024056" y="140740"/>
                  <a:pt x="4030046" y="127262"/>
                </a:cubicBezTo>
                <a:close/>
                <a:moveTo>
                  <a:pt x="1067771" y="127262"/>
                </a:moveTo>
                <a:lnTo>
                  <a:pt x="1076952" y="131462"/>
                </a:lnTo>
                <a:cubicBezTo>
                  <a:pt x="1070310" y="145526"/>
                  <a:pt x="1063799" y="158060"/>
                  <a:pt x="1057418" y="169064"/>
                </a:cubicBezTo>
                <a:lnTo>
                  <a:pt x="1048335" y="164278"/>
                </a:lnTo>
                <a:cubicBezTo>
                  <a:pt x="1055302" y="153079"/>
                  <a:pt x="1061781" y="140740"/>
                  <a:pt x="1067771" y="127262"/>
                </a:cubicBezTo>
                <a:close/>
                <a:moveTo>
                  <a:pt x="4907560" y="125992"/>
                </a:moveTo>
                <a:lnTo>
                  <a:pt x="4918206" y="125992"/>
                </a:lnTo>
                <a:lnTo>
                  <a:pt x="4918206" y="159200"/>
                </a:lnTo>
                <a:cubicBezTo>
                  <a:pt x="4918141" y="164734"/>
                  <a:pt x="4919410" y="168576"/>
                  <a:pt x="4922015" y="170725"/>
                </a:cubicBezTo>
                <a:cubicBezTo>
                  <a:pt x="4924489" y="173003"/>
                  <a:pt x="4928949" y="174110"/>
                  <a:pt x="4935395" y="174045"/>
                </a:cubicBezTo>
                <a:lnTo>
                  <a:pt x="4968407" y="174045"/>
                </a:lnTo>
                <a:cubicBezTo>
                  <a:pt x="4981300" y="174696"/>
                  <a:pt x="4988560" y="169748"/>
                  <a:pt x="4990187" y="159200"/>
                </a:cubicBezTo>
                <a:cubicBezTo>
                  <a:pt x="4991425" y="153600"/>
                  <a:pt x="4992434" y="147740"/>
                  <a:pt x="4993215" y="141619"/>
                </a:cubicBezTo>
                <a:cubicBezTo>
                  <a:pt x="4996796" y="142987"/>
                  <a:pt x="5000378" y="144126"/>
                  <a:pt x="5003959" y="145038"/>
                </a:cubicBezTo>
                <a:cubicBezTo>
                  <a:pt x="5002396" y="153437"/>
                  <a:pt x="5000801" y="160437"/>
                  <a:pt x="4999173" y="166036"/>
                </a:cubicBezTo>
                <a:cubicBezTo>
                  <a:pt x="4996308" y="178473"/>
                  <a:pt x="4986509" y="184463"/>
                  <a:pt x="4969775" y="184007"/>
                </a:cubicBezTo>
                <a:lnTo>
                  <a:pt x="4931782" y="184007"/>
                </a:lnTo>
                <a:cubicBezTo>
                  <a:pt x="4915308" y="184333"/>
                  <a:pt x="4907234" y="176682"/>
                  <a:pt x="4907560" y="161055"/>
                </a:cubicBezTo>
                <a:close/>
                <a:moveTo>
                  <a:pt x="4081420" y="125797"/>
                </a:moveTo>
                <a:cubicBezTo>
                  <a:pt x="4088777" y="135303"/>
                  <a:pt x="4095516" y="144712"/>
                  <a:pt x="4101637" y="154023"/>
                </a:cubicBezTo>
                <a:lnTo>
                  <a:pt x="4093042" y="160079"/>
                </a:lnTo>
                <a:cubicBezTo>
                  <a:pt x="4086075" y="149400"/>
                  <a:pt x="4079564" y="139796"/>
                  <a:pt x="4073508" y="131266"/>
                </a:cubicBezTo>
                <a:close/>
                <a:moveTo>
                  <a:pt x="1119145" y="125797"/>
                </a:moveTo>
                <a:cubicBezTo>
                  <a:pt x="1126502" y="135303"/>
                  <a:pt x="1133241" y="144712"/>
                  <a:pt x="1139362" y="154023"/>
                </a:cubicBezTo>
                <a:lnTo>
                  <a:pt x="1130767" y="160079"/>
                </a:lnTo>
                <a:cubicBezTo>
                  <a:pt x="1123800" y="149400"/>
                  <a:pt x="1117289" y="139796"/>
                  <a:pt x="1111233" y="131266"/>
                </a:cubicBezTo>
                <a:close/>
                <a:moveTo>
                  <a:pt x="5015972" y="123453"/>
                </a:moveTo>
                <a:cubicBezTo>
                  <a:pt x="5025023" y="134262"/>
                  <a:pt x="5035245" y="147121"/>
                  <a:pt x="5046640" y="162032"/>
                </a:cubicBezTo>
                <a:lnTo>
                  <a:pt x="5037557" y="168674"/>
                </a:lnTo>
                <a:cubicBezTo>
                  <a:pt x="5026813" y="153698"/>
                  <a:pt x="5016818" y="140610"/>
                  <a:pt x="5007572" y="129411"/>
                </a:cubicBezTo>
                <a:close/>
                <a:moveTo>
                  <a:pt x="1787206" y="117398"/>
                </a:moveTo>
                <a:lnTo>
                  <a:pt x="1787206" y="146405"/>
                </a:lnTo>
                <a:lnTo>
                  <a:pt x="1825395" y="146405"/>
                </a:lnTo>
                <a:lnTo>
                  <a:pt x="1825395" y="117398"/>
                </a:lnTo>
                <a:close/>
                <a:moveTo>
                  <a:pt x="4939595" y="109193"/>
                </a:moveTo>
                <a:cubicBezTo>
                  <a:pt x="4950729" y="119221"/>
                  <a:pt x="4961343" y="129443"/>
                  <a:pt x="4971435" y="139861"/>
                </a:cubicBezTo>
                <a:lnTo>
                  <a:pt x="4962743" y="147675"/>
                </a:lnTo>
                <a:cubicBezTo>
                  <a:pt x="4952325" y="135955"/>
                  <a:pt x="4942004" y="125406"/>
                  <a:pt x="4931782" y="116030"/>
                </a:cubicBezTo>
                <a:close/>
                <a:moveTo>
                  <a:pt x="1777146" y="108412"/>
                </a:moveTo>
                <a:lnTo>
                  <a:pt x="1835357" y="108412"/>
                </a:lnTo>
                <a:lnTo>
                  <a:pt x="1835357" y="155488"/>
                </a:lnTo>
                <a:lnTo>
                  <a:pt x="1777146" y="155488"/>
                </a:lnTo>
                <a:close/>
                <a:moveTo>
                  <a:pt x="3818933" y="106459"/>
                </a:moveTo>
                <a:lnTo>
                  <a:pt x="3818933" y="160665"/>
                </a:lnTo>
                <a:lnTo>
                  <a:pt x="3868744" y="160665"/>
                </a:lnTo>
                <a:lnTo>
                  <a:pt x="3868744" y="106459"/>
                </a:lnTo>
                <a:close/>
                <a:moveTo>
                  <a:pt x="3608602" y="104212"/>
                </a:moveTo>
                <a:lnTo>
                  <a:pt x="3752175" y="104212"/>
                </a:lnTo>
                <a:lnTo>
                  <a:pt x="3752175" y="114468"/>
                </a:lnTo>
                <a:lnTo>
                  <a:pt x="3692597" y="135271"/>
                </a:lnTo>
                <a:lnTo>
                  <a:pt x="3692597" y="140057"/>
                </a:lnTo>
                <a:lnTo>
                  <a:pt x="3779424" y="140057"/>
                </a:lnTo>
                <a:lnTo>
                  <a:pt x="3779424" y="149433"/>
                </a:lnTo>
                <a:lnTo>
                  <a:pt x="3692597" y="149433"/>
                </a:lnTo>
                <a:lnTo>
                  <a:pt x="3692597" y="166622"/>
                </a:lnTo>
                <a:cubicBezTo>
                  <a:pt x="3693183" y="181468"/>
                  <a:pt x="3685630" y="188891"/>
                  <a:pt x="3669938" y="188891"/>
                </a:cubicBezTo>
                <a:cubicBezTo>
                  <a:pt x="3666552" y="188956"/>
                  <a:pt x="3662971" y="189021"/>
                  <a:pt x="3659194" y="189086"/>
                </a:cubicBezTo>
                <a:cubicBezTo>
                  <a:pt x="3657371" y="189086"/>
                  <a:pt x="3655353" y="189086"/>
                  <a:pt x="3653139" y="189086"/>
                </a:cubicBezTo>
                <a:cubicBezTo>
                  <a:pt x="3651250" y="189086"/>
                  <a:pt x="3648385" y="189086"/>
                  <a:pt x="3644544" y="189086"/>
                </a:cubicBezTo>
                <a:cubicBezTo>
                  <a:pt x="3644153" y="185635"/>
                  <a:pt x="3643437" y="181956"/>
                  <a:pt x="3642395" y="178050"/>
                </a:cubicBezTo>
                <a:cubicBezTo>
                  <a:pt x="3649688" y="178571"/>
                  <a:pt x="3657892" y="178831"/>
                  <a:pt x="3667008" y="178831"/>
                </a:cubicBezTo>
                <a:cubicBezTo>
                  <a:pt x="3672803" y="178896"/>
                  <a:pt x="3676709" y="177952"/>
                  <a:pt x="3678728" y="175999"/>
                </a:cubicBezTo>
                <a:cubicBezTo>
                  <a:pt x="3680942" y="174176"/>
                  <a:pt x="3682016" y="170725"/>
                  <a:pt x="3681951" y="165646"/>
                </a:cubicBezTo>
                <a:lnTo>
                  <a:pt x="3681951" y="149433"/>
                </a:lnTo>
                <a:lnTo>
                  <a:pt x="3591119" y="149433"/>
                </a:lnTo>
                <a:lnTo>
                  <a:pt x="3591119" y="140057"/>
                </a:lnTo>
                <a:lnTo>
                  <a:pt x="3681951" y="140057"/>
                </a:lnTo>
                <a:lnTo>
                  <a:pt x="3681951" y="128629"/>
                </a:lnTo>
                <a:lnTo>
                  <a:pt x="3729125" y="113393"/>
                </a:lnTo>
                <a:lnTo>
                  <a:pt x="3608602" y="113393"/>
                </a:lnTo>
                <a:close/>
                <a:moveTo>
                  <a:pt x="354392" y="102650"/>
                </a:moveTo>
                <a:cubicBezTo>
                  <a:pt x="367415" y="119188"/>
                  <a:pt x="382098" y="138657"/>
                  <a:pt x="398441" y="161055"/>
                </a:cubicBezTo>
                <a:lnTo>
                  <a:pt x="388186" y="168088"/>
                </a:lnTo>
                <a:cubicBezTo>
                  <a:pt x="374187" y="147642"/>
                  <a:pt x="359797" y="127881"/>
                  <a:pt x="345016" y="108803"/>
                </a:cubicBezTo>
                <a:close/>
                <a:moveTo>
                  <a:pt x="251352" y="102650"/>
                </a:moveTo>
                <a:lnTo>
                  <a:pt x="261803" y="108217"/>
                </a:lnTo>
                <a:cubicBezTo>
                  <a:pt x="247543" y="132308"/>
                  <a:pt x="233479" y="153860"/>
                  <a:pt x="219610" y="172873"/>
                </a:cubicBezTo>
                <a:cubicBezTo>
                  <a:pt x="216354" y="170269"/>
                  <a:pt x="213001" y="167925"/>
                  <a:pt x="209550" y="165841"/>
                </a:cubicBezTo>
                <a:cubicBezTo>
                  <a:pt x="224656" y="146373"/>
                  <a:pt x="238590" y="125309"/>
                  <a:pt x="251352" y="102650"/>
                </a:cubicBezTo>
                <a:close/>
                <a:moveTo>
                  <a:pt x="2180424" y="96399"/>
                </a:moveTo>
                <a:cubicBezTo>
                  <a:pt x="2193381" y="107012"/>
                  <a:pt x="2202920" y="115086"/>
                  <a:pt x="2209041" y="120621"/>
                </a:cubicBezTo>
                <a:lnTo>
                  <a:pt x="2201227" y="127848"/>
                </a:lnTo>
                <a:cubicBezTo>
                  <a:pt x="2194716" y="121467"/>
                  <a:pt x="2185340" y="113198"/>
                  <a:pt x="2173099" y="103040"/>
                </a:cubicBezTo>
                <a:close/>
                <a:moveTo>
                  <a:pt x="4305378" y="94836"/>
                </a:moveTo>
                <a:cubicBezTo>
                  <a:pt x="4313322" y="116063"/>
                  <a:pt x="4325856" y="133252"/>
                  <a:pt x="4342980" y="146405"/>
                </a:cubicBezTo>
                <a:cubicBezTo>
                  <a:pt x="4361668" y="132341"/>
                  <a:pt x="4374983" y="115151"/>
                  <a:pt x="4382927" y="94836"/>
                </a:cubicBezTo>
                <a:close/>
                <a:moveTo>
                  <a:pt x="4523523" y="86632"/>
                </a:moveTo>
                <a:lnTo>
                  <a:pt x="4523523" y="112221"/>
                </a:lnTo>
                <a:lnTo>
                  <a:pt x="4567669" y="112221"/>
                </a:lnTo>
                <a:lnTo>
                  <a:pt x="4567669" y="86632"/>
                </a:lnTo>
                <a:close/>
                <a:moveTo>
                  <a:pt x="84874" y="86632"/>
                </a:moveTo>
                <a:lnTo>
                  <a:pt x="84874" y="112221"/>
                </a:lnTo>
                <a:lnTo>
                  <a:pt x="129020" y="112221"/>
                </a:lnTo>
                <a:lnTo>
                  <a:pt x="129020" y="86632"/>
                </a:lnTo>
                <a:close/>
                <a:moveTo>
                  <a:pt x="4054658" y="85460"/>
                </a:moveTo>
                <a:lnTo>
                  <a:pt x="4064816" y="85460"/>
                </a:lnTo>
                <a:lnTo>
                  <a:pt x="4064816" y="105873"/>
                </a:lnTo>
                <a:lnTo>
                  <a:pt x="4102711" y="105873"/>
                </a:lnTo>
                <a:lnTo>
                  <a:pt x="4102711" y="115054"/>
                </a:lnTo>
                <a:lnTo>
                  <a:pt x="4064816" y="115054"/>
                </a:lnTo>
                <a:lnTo>
                  <a:pt x="4064816" y="165060"/>
                </a:lnTo>
                <a:cubicBezTo>
                  <a:pt x="4065272" y="178994"/>
                  <a:pt x="4058695" y="186124"/>
                  <a:pt x="4045087" y="186449"/>
                </a:cubicBezTo>
                <a:cubicBezTo>
                  <a:pt x="4040203" y="186710"/>
                  <a:pt x="4034669" y="186840"/>
                  <a:pt x="4028483" y="186840"/>
                </a:cubicBezTo>
                <a:cubicBezTo>
                  <a:pt x="4028093" y="183519"/>
                  <a:pt x="4027344" y="180003"/>
                  <a:pt x="4026237" y="176292"/>
                </a:cubicBezTo>
                <a:cubicBezTo>
                  <a:pt x="4032423" y="176552"/>
                  <a:pt x="4037762" y="176682"/>
                  <a:pt x="4042254" y="176682"/>
                </a:cubicBezTo>
                <a:cubicBezTo>
                  <a:pt x="4050589" y="176747"/>
                  <a:pt x="4054723" y="172743"/>
                  <a:pt x="4054658" y="164669"/>
                </a:cubicBezTo>
                <a:lnTo>
                  <a:pt x="4054658" y="115054"/>
                </a:lnTo>
                <a:lnTo>
                  <a:pt x="4015005" y="115054"/>
                </a:lnTo>
                <a:lnTo>
                  <a:pt x="4015005" y="105873"/>
                </a:lnTo>
                <a:lnTo>
                  <a:pt x="4054658" y="105873"/>
                </a:lnTo>
                <a:close/>
                <a:moveTo>
                  <a:pt x="1092383" y="85460"/>
                </a:moveTo>
                <a:lnTo>
                  <a:pt x="1102541" y="85460"/>
                </a:lnTo>
                <a:lnTo>
                  <a:pt x="1102541" y="105873"/>
                </a:lnTo>
                <a:lnTo>
                  <a:pt x="1140436" y="105873"/>
                </a:lnTo>
                <a:lnTo>
                  <a:pt x="1140436" y="115054"/>
                </a:lnTo>
                <a:lnTo>
                  <a:pt x="1102541" y="115054"/>
                </a:lnTo>
                <a:lnTo>
                  <a:pt x="1102541" y="165060"/>
                </a:lnTo>
                <a:cubicBezTo>
                  <a:pt x="1102997" y="178994"/>
                  <a:pt x="1096420" y="186124"/>
                  <a:pt x="1082812" y="186449"/>
                </a:cubicBezTo>
                <a:cubicBezTo>
                  <a:pt x="1077929" y="186710"/>
                  <a:pt x="1072394" y="186840"/>
                  <a:pt x="1066208" y="186840"/>
                </a:cubicBezTo>
                <a:cubicBezTo>
                  <a:pt x="1065818" y="183519"/>
                  <a:pt x="1065069" y="180003"/>
                  <a:pt x="1063962" y="176292"/>
                </a:cubicBezTo>
                <a:cubicBezTo>
                  <a:pt x="1070148" y="176552"/>
                  <a:pt x="1075487" y="176682"/>
                  <a:pt x="1079980" y="176682"/>
                </a:cubicBezTo>
                <a:cubicBezTo>
                  <a:pt x="1088314" y="176747"/>
                  <a:pt x="1092449" y="172743"/>
                  <a:pt x="1092383" y="164669"/>
                </a:cubicBezTo>
                <a:lnTo>
                  <a:pt x="1092383" y="115054"/>
                </a:lnTo>
                <a:lnTo>
                  <a:pt x="1052730" y="115054"/>
                </a:lnTo>
                <a:lnTo>
                  <a:pt x="1052730" y="105873"/>
                </a:lnTo>
                <a:lnTo>
                  <a:pt x="1092383" y="105873"/>
                </a:lnTo>
                <a:close/>
                <a:moveTo>
                  <a:pt x="4890175" y="81846"/>
                </a:moveTo>
                <a:lnTo>
                  <a:pt x="5007963" y="81846"/>
                </a:lnTo>
                <a:lnTo>
                  <a:pt x="5007963" y="92785"/>
                </a:lnTo>
                <a:lnTo>
                  <a:pt x="4982179" y="125602"/>
                </a:lnTo>
                <a:cubicBezTo>
                  <a:pt x="4979183" y="123844"/>
                  <a:pt x="4975993" y="122248"/>
                  <a:pt x="4972607" y="120816"/>
                </a:cubicBezTo>
                <a:lnTo>
                  <a:pt x="4996243" y="91808"/>
                </a:lnTo>
                <a:lnTo>
                  <a:pt x="4890175" y="91808"/>
                </a:lnTo>
                <a:close/>
                <a:moveTo>
                  <a:pt x="3912890" y="80186"/>
                </a:moveTo>
                <a:cubicBezTo>
                  <a:pt x="3921941" y="91320"/>
                  <a:pt x="3932489" y="104994"/>
                  <a:pt x="3944535" y="121207"/>
                </a:cubicBezTo>
                <a:lnTo>
                  <a:pt x="3935745" y="127848"/>
                </a:lnTo>
                <a:cubicBezTo>
                  <a:pt x="3925001" y="112416"/>
                  <a:pt x="3914713" y="98417"/>
                  <a:pt x="3904881" y="85851"/>
                </a:cubicBezTo>
                <a:close/>
                <a:moveTo>
                  <a:pt x="1541812" y="78037"/>
                </a:moveTo>
                <a:lnTo>
                  <a:pt x="1551774" y="81065"/>
                </a:lnTo>
                <a:cubicBezTo>
                  <a:pt x="1545719" y="98841"/>
                  <a:pt x="1538849" y="115770"/>
                  <a:pt x="1531166" y="131853"/>
                </a:cubicBezTo>
                <a:cubicBezTo>
                  <a:pt x="1527845" y="130225"/>
                  <a:pt x="1524394" y="128890"/>
                  <a:pt x="1520813" y="127848"/>
                </a:cubicBezTo>
                <a:cubicBezTo>
                  <a:pt x="1529213" y="111049"/>
                  <a:pt x="1536212" y="94445"/>
                  <a:pt x="1541812" y="78037"/>
                </a:cubicBezTo>
                <a:close/>
                <a:moveTo>
                  <a:pt x="1646805" y="77842"/>
                </a:moveTo>
                <a:cubicBezTo>
                  <a:pt x="1655205" y="95227"/>
                  <a:pt x="1662139" y="110496"/>
                  <a:pt x="1667609" y="123648"/>
                </a:cubicBezTo>
                <a:lnTo>
                  <a:pt x="1657451" y="128043"/>
                </a:lnTo>
                <a:cubicBezTo>
                  <a:pt x="1651526" y="113198"/>
                  <a:pt x="1644722" y="97864"/>
                  <a:pt x="1637039" y="82042"/>
                </a:cubicBezTo>
                <a:close/>
                <a:moveTo>
                  <a:pt x="859394" y="70614"/>
                </a:moveTo>
                <a:lnTo>
                  <a:pt x="937040" y="70614"/>
                </a:lnTo>
                <a:cubicBezTo>
                  <a:pt x="936714" y="83051"/>
                  <a:pt x="936063" y="96204"/>
                  <a:pt x="935087" y="110072"/>
                </a:cubicBezTo>
                <a:cubicBezTo>
                  <a:pt x="934240" y="126155"/>
                  <a:pt x="925222" y="134131"/>
                  <a:pt x="908033" y="134001"/>
                </a:cubicBezTo>
                <a:lnTo>
                  <a:pt x="898559" y="134197"/>
                </a:lnTo>
                <a:lnTo>
                  <a:pt x="893968" y="134197"/>
                </a:lnTo>
                <a:cubicBezTo>
                  <a:pt x="892471" y="134197"/>
                  <a:pt x="890355" y="134197"/>
                  <a:pt x="887620" y="134197"/>
                </a:cubicBezTo>
                <a:cubicBezTo>
                  <a:pt x="886969" y="130615"/>
                  <a:pt x="886025" y="127099"/>
                  <a:pt x="884788" y="123648"/>
                </a:cubicBezTo>
                <a:cubicBezTo>
                  <a:pt x="892211" y="124039"/>
                  <a:pt x="899633" y="124234"/>
                  <a:pt x="907056" y="124234"/>
                </a:cubicBezTo>
                <a:cubicBezTo>
                  <a:pt x="918385" y="124625"/>
                  <a:pt x="924310" y="119351"/>
                  <a:pt x="924831" y="108412"/>
                </a:cubicBezTo>
                <a:cubicBezTo>
                  <a:pt x="925482" y="100013"/>
                  <a:pt x="925938" y="90604"/>
                  <a:pt x="926199" y="80186"/>
                </a:cubicBezTo>
                <a:lnTo>
                  <a:pt x="869844" y="80186"/>
                </a:lnTo>
                <a:lnTo>
                  <a:pt x="869844" y="159004"/>
                </a:lnTo>
                <a:cubicBezTo>
                  <a:pt x="869324" y="169292"/>
                  <a:pt x="874988" y="174241"/>
                  <a:pt x="886839" y="173850"/>
                </a:cubicBezTo>
                <a:lnTo>
                  <a:pt x="915651" y="173850"/>
                </a:lnTo>
                <a:cubicBezTo>
                  <a:pt x="927501" y="173850"/>
                  <a:pt x="934501" y="169976"/>
                  <a:pt x="936649" y="162227"/>
                </a:cubicBezTo>
                <a:cubicBezTo>
                  <a:pt x="938342" y="155521"/>
                  <a:pt x="939677" y="148000"/>
                  <a:pt x="940654" y="139666"/>
                </a:cubicBezTo>
                <a:cubicBezTo>
                  <a:pt x="943974" y="141033"/>
                  <a:pt x="947719" y="142303"/>
                  <a:pt x="951886" y="143475"/>
                </a:cubicBezTo>
                <a:cubicBezTo>
                  <a:pt x="950128" y="152916"/>
                  <a:pt x="948305" y="160632"/>
                  <a:pt x="946416" y="166622"/>
                </a:cubicBezTo>
                <a:cubicBezTo>
                  <a:pt x="943291" y="178408"/>
                  <a:pt x="933752" y="184138"/>
                  <a:pt x="917800" y="183812"/>
                </a:cubicBezTo>
                <a:lnTo>
                  <a:pt x="884397" y="183812"/>
                </a:lnTo>
                <a:cubicBezTo>
                  <a:pt x="867142" y="184398"/>
                  <a:pt x="858808" y="176422"/>
                  <a:pt x="859394" y="159883"/>
                </a:cubicBezTo>
                <a:close/>
                <a:moveTo>
                  <a:pt x="209355" y="70224"/>
                </a:moveTo>
                <a:lnTo>
                  <a:pt x="398831" y="70224"/>
                </a:lnTo>
                <a:lnTo>
                  <a:pt x="398831" y="81065"/>
                </a:lnTo>
                <a:lnTo>
                  <a:pt x="312199" y="81065"/>
                </a:lnTo>
                <a:lnTo>
                  <a:pt x="312199" y="162423"/>
                </a:lnTo>
                <a:cubicBezTo>
                  <a:pt x="312786" y="178440"/>
                  <a:pt x="305525" y="186514"/>
                  <a:pt x="290420" y="186645"/>
                </a:cubicBezTo>
                <a:cubicBezTo>
                  <a:pt x="286317" y="186840"/>
                  <a:pt x="282411" y="186938"/>
                  <a:pt x="278699" y="186938"/>
                </a:cubicBezTo>
                <a:cubicBezTo>
                  <a:pt x="276876" y="187003"/>
                  <a:pt x="274825" y="187035"/>
                  <a:pt x="272546" y="187035"/>
                </a:cubicBezTo>
                <a:cubicBezTo>
                  <a:pt x="270658" y="187035"/>
                  <a:pt x="267467" y="187035"/>
                  <a:pt x="262975" y="187035"/>
                </a:cubicBezTo>
                <a:cubicBezTo>
                  <a:pt x="262519" y="183194"/>
                  <a:pt x="261803" y="179189"/>
                  <a:pt x="260826" y="175022"/>
                </a:cubicBezTo>
                <a:cubicBezTo>
                  <a:pt x="269030" y="175543"/>
                  <a:pt x="277299" y="175803"/>
                  <a:pt x="285634" y="175803"/>
                </a:cubicBezTo>
                <a:cubicBezTo>
                  <a:pt x="291429" y="175868"/>
                  <a:pt x="295433" y="174794"/>
                  <a:pt x="297647" y="172580"/>
                </a:cubicBezTo>
                <a:cubicBezTo>
                  <a:pt x="299926" y="170562"/>
                  <a:pt x="301033" y="166850"/>
                  <a:pt x="300968" y="161446"/>
                </a:cubicBezTo>
                <a:lnTo>
                  <a:pt x="300968" y="81065"/>
                </a:lnTo>
                <a:lnTo>
                  <a:pt x="209355" y="81065"/>
                </a:lnTo>
                <a:close/>
                <a:moveTo>
                  <a:pt x="2424111" y="69833"/>
                </a:moveTo>
                <a:lnTo>
                  <a:pt x="2424111" y="110463"/>
                </a:lnTo>
                <a:lnTo>
                  <a:pt x="2480173" y="110463"/>
                </a:lnTo>
                <a:lnTo>
                  <a:pt x="2480173" y="69833"/>
                </a:lnTo>
                <a:close/>
                <a:moveTo>
                  <a:pt x="2357502" y="69833"/>
                </a:moveTo>
                <a:lnTo>
                  <a:pt x="2357502" y="110463"/>
                </a:lnTo>
                <a:lnTo>
                  <a:pt x="2413563" y="110463"/>
                </a:lnTo>
                <a:lnTo>
                  <a:pt x="2413563" y="69833"/>
                </a:lnTo>
                <a:close/>
                <a:moveTo>
                  <a:pt x="4779856" y="62801"/>
                </a:moveTo>
                <a:lnTo>
                  <a:pt x="4779856" y="95032"/>
                </a:lnTo>
                <a:lnTo>
                  <a:pt x="4815017" y="95032"/>
                </a:lnTo>
                <a:lnTo>
                  <a:pt x="4815017" y="62801"/>
                </a:lnTo>
                <a:close/>
                <a:moveTo>
                  <a:pt x="4734245" y="62801"/>
                </a:moveTo>
                <a:lnTo>
                  <a:pt x="4734245" y="95032"/>
                </a:lnTo>
                <a:lnTo>
                  <a:pt x="4769406" y="95032"/>
                </a:lnTo>
                <a:lnTo>
                  <a:pt x="4769406" y="62801"/>
                </a:lnTo>
                <a:close/>
                <a:moveTo>
                  <a:pt x="1686315" y="61629"/>
                </a:moveTo>
                <a:lnTo>
                  <a:pt x="1717178" y="61629"/>
                </a:lnTo>
                <a:lnTo>
                  <a:pt x="1717178" y="145819"/>
                </a:lnTo>
                <a:cubicBezTo>
                  <a:pt x="1719587" y="142889"/>
                  <a:pt x="1723429" y="137973"/>
                  <a:pt x="1728703" y="131071"/>
                </a:cubicBezTo>
                <a:cubicBezTo>
                  <a:pt x="1730917" y="128141"/>
                  <a:pt x="1732544" y="125992"/>
                  <a:pt x="1733586" y="124625"/>
                </a:cubicBezTo>
                <a:cubicBezTo>
                  <a:pt x="1735605" y="129183"/>
                  <a:pt x="1737265" y="132373"/>
                  <a:pt x="1738567" y="134197"/>
                </a:cubicBezTo>
                <a:cubicBezTo>
                  <a:pt x="1730558" y="143508"/>
                  <a:pt x="1723298" y="152461"/>
                  <a:pt x="1716787" y="161055"/>
                </a:cubicBezTo>
                <a:cubicBezTo>
                  <a:pt x="1713922" y="164637"/>
                  <a:pt x="1711708" y="167827"/>
                  <a:pt x="1710146" y="170627"/>
                </a:cubicBezTo>
                <a:lnTo>
                  <a:pt x="1701942" y="165060"/>
                </a:lnTo>
                <a:cubicBezTo>
                  <a:pt x="1705458" y="160176"/>
                  <a:pt x="1707118" y="154707"/>
                  <a:pt x="1706923" y="148651"/>
                </a:cubicBezTo>
                <a:lnTo>
                  <a:pt x="1706923" y="71396"/>
                </a:lnTo>
                <a:lnTo>
                  <a:pt x="1686315" y="71396"/>
                </a:lnTo>
                <a:close/>
                <a:moveTo>
                  <a:pt x="3630187" y="59676"/>
                </a:moveTo>
                <a:lnTo>
                  <a:pt x="3630187" y="77842"/>
                </a:lnTo>
                <a:lnTo>
                  <a:pt x="3739185" y="77842"/>
                </a:lnTo>
                <a:lnTo>
                  <a:pt x="3739185" y="59676"/>
                </a:lnTo>
                <a:close/>
                <a:moveTo>
                  <a:pt x="743313" y="54792"/>
                </a:moveTo>
                <a:lnTo>
                  <a:pt x="754056" y="54792"/>
                </a:lnTo>
                <a:lnTo>
                  <a:pt x="754056" y="93859"/>
                </a:lnTo>
                <a:lnTo>
                  <a:pt x="805918" y="93859"/>
                </a:lnTo>
                <a:lnTo>
                  <a:pt x="805918" y="103626"/>
                </a:lnTo>
                <a:lnTo>
                  <a:pt x="754056" y="103626"/>
                </a:lnTo>
                <a:lnTo>
                  <a:pt x="754056" y="164669"/>
                </a:lnTo>
                <a:lnTo>
                  <a:pt x="817150" y="164669"/>
                </a:lnTo>
                <a:lnTo>
                  <a:pt x="817150" y="174436"/>
                </a:lnTo>
                <a:lnTo>
                  <a:pt x="681684" y="174436"/>
                </a:lnTo>
                <a:lnTo>
                  <a:pt x="681684" y="164669"/>
                </a:lnTo>
                <a:lnTo>
                  <a:pt x="743313" y="164669"/>
                </a:lnTo>
                <a:lnTo>
                  <a:pt x="743313" y="103626"/>
                </a:lnTo>
                <a:lnTo>
                  <a:pt x="691841" y="103626"/>
                </a:lnTo>
                <a:lnTo>
                  <a:pt x="691841" y="93859"/>
                </a:lnTo>
                <a:lnTo>
                  <a:pt x="743313" y="93859"/>
                </a:lnTo>
                <a:close/>
                <a:moveTo>
                  <a:pt x="3443393" y="52448"/>
                </a:moveTo>
                <a:lnTo>
                  <a:pt x="3443393" y="110854"/>
                </a:lnTo>
                <a:lnTo>
                  <a:pt x="3508441" y="110854"/>
                </a:lnTo>
                <a:lnTo>
                  <a:pt x="3508441" y="52448"/>
                </a:lnTo>
                <a:close/>
                <a:moveTo>
                  <a:pt x="3619736" y="50397"/>
                </a:moveTo>
                <a:lnTo>
                  <a:pt x="3749537" y="50397"/>
                </a:lnTo>
                <a:lnTo>
                  <a:pt x="3749537" y="87023"/>
                </a:lnTo>
                <a:lnTo>
                  <a:pt x="3619736" y="87023"/>
                </a:lnTo>
                <a:close/>
                <a:moveTo>
                  <a:pt x="3067021" y="49225"/>
                </a:moveTo>
                <a:cubicBezTo>
                  <a:pt x="3066891" y="49420"/>
                  <a:pt x="3066761" y="49713"/>
                  <a:pt x="3066630" y="50104"/>
                </a:cubicBezTo>
                <a:cubicBezTo>
                  <a:pt x="3066370" y="50690"/>
                  <a:pt x="3065947" y="51471"/>
                  <a:pt x="3065361" y="52448"/>
                </a:cubicBezTo>
                <a:cubicBezTo>
                  <a:pt x="3068812" y="86892"/>
                  <a:pt x="3076690" y="113621"/>
                  <a:pt x="3088996" y="132634"/>
                </a:cubicBezTo>
                <a:cubicBezTo>
                  <a:pt x="3102344" y="114468"/>
                  <a:pt x="3110744" y="86665"/>
                  <a:pt x="3114195" y="49225"/>
                </a:cubicBezTo>
                <a:close/>
                <a:moveTo>
                  <a:pt x="3818933" y="44049"/>
                </a:moveTo>
                <a:lnTo>
                  <a:pt x="3818933" y="96985"/>
                </a:lnTo>
                <a:lnTo>
                  <a:pt x="3868744" y="96985"/>
                </a:lnTo>
                <a:lnTo>
                  <a:pt x="3868744" y="44049"/>
                </a:lnTo>
                <a:close/>
                <a:moveTo>
                  <a:pt x="4944772" y="41802"/>
                </a:moveTo>
                <a:cubicBezTo>
                  <a:pt x="4951543" y="49160"/>
                  <a:pt x="4958282" y="56843"/>
                  <a:pt x="4964989" y="64852"/>
                </a:cubicBezTo>
                <a:lnTo>
                  <a:pt x="4956199" y="71396"/>
                </a:lnTo>
                <a:cubicBezTo>
                  <a:pt x="4949102" y="62020"/>
                  <a:pt x="4942558" y="54108"/>
                  <a:pt x="4936567" y="47662"/>
                </a:cubicBezTo>
                <a:close/>
                <a:moveTo>
                  <a:pt x="4083471" y="38579"/>
                </a:moveTo>
                <a:lnTo>
                  <a:pt x="4092847" y="43072"/>
                </a:lnTo>
                <a:cubicBezTo>
                  <a:pt x="4088159" y="50950"/>
                  <a:pt x="4082624" y="60001"/>
                  <a:pt x="4076243" y="70224"/>
                </a:cubicBezTo>
                <a:lnTo>
                  <a:pt x="4107692" y="70224"/>
                </a:lnTo>
                <a:lnTo>
                  <a:pt x="4107692" y="79405"/>
                </a:lnTo>
                <a:lnTo>
                  <a:pt x="4010024" y="79405"/>
                </a:lnTo>
                <a:lnTo>
                  <a:pt x="4010024" y="70224"/>
                </a:lnTo>
                <a:lnTo>
                  <a:pt x="4065500" y="70224"/>
                </a:lnTo>
                <a:cubicBezTo>
                  <a:pt x="4070969" y="61629"/>
                  <a:pt x="4076959" y="51081"/>
                  <a:pt x="4083471" y="38579"/>
                </a:cubicBezTo>
                <a:close/>
                <a:moveTo>
                  <a:pt x="1121196" y="38579"/>
                </a:moveTo>
                <a:lnTo>
                  <a:pt x="1130572" y="43072"/>
                </a:lnTo>
                <a:cubicBezTo>
                  <a:pt x="1125884" y="50950"/>
                  <a:pt x="1120349" y="60001"/>
                  <a:pt x="1113968" y="70224"/>
                </a:cubicBezTo>
                <a:lnTo>
                  <a:pt x="1145417" y="70224"/>
                </a:lnTo>
                <a:lnTo>
                  <a:pt x="1145417" y="79405"/>
                </a:lnTo>
                <a:lnTo>
                  <a:pt x="1047749" y="79405"/>
                </a:lnTo>
                <a:lnTo>
                  <a:pt x="1047749" y="70224"/>
                </a:lnTo>
                <a:lnTo>
                  <a:pt x="1103225" y="70224"/>
                </a:lnTo>
                <a:cubicBezTo>
                  <a:pt x="1108694" y="61629"/>
                  <a:pt x="1114684" y="51081"/>
                  <a:pt x="1121196" y="38579"/>
                </a:cubicBezTo>
                <a:close/>
                <a:moveTo>
                  <a:pt x="4034441" y="38384"/>
                </a:moveTo>
                <a:cubicBezTo>
                  <a:pt x="4038999" y="45155"/>
                  <a:pt x="4044208" y="53490"/>
                  <a:pt x="4050068" y="63387"/>
                </a:cubicBezTo>
                <a:lnTo>
                  <a:pt x="4041082" y="68466"/>
                </a:lnTo>
                <a:cubicBezTo>
                  <a:pt x="4034897" y="57527"/>
                  <a:pt x="4029818" y="49062"/>
                  <a:pt x="4025846" y="43072"/>
                </a:cubicBezTo>
                <a:close/>
                <a:moveTo>
                  <a:pt x="1072166" y="38384"/>
                </a:moveTo>
                <a:cubicBezTo>
                  <a:pt x="1076724" y="45155"/>
                  <a:pt x="1081933" y="53490"/>
                  <a:pt x="1087793" y="63387"/>
                </a:cubicBezTo>
                <a:lnTo>
                  <a:pt x="1078808" y="68466"/>
                </a:lnTo>
                <a:cubicBezTo>
                  <a:pt x="1072622" y="57527"/>
                  <a:pt x="1067543" y="49062"/>
                  <a:pt x="1063571" y="43072"/>
                </a:cubicBezTo>
                <a:close/>
                <a:moveTo>
                  <a:pt x="2954214" y="37798"/>
                </a:moveTo>
                <a:lnTo>
                  <a:pt x="3043971" y="37798"/>
                </a:lnTo>
                <a:lnTo>
                  <a:pt x="3043971" y="47662"/>
                </a:lnTo>
                <a:lnTo>
                  <a:pt x="2988593" y="47662"/>
                </a:lnTo>
                <a:cubicBezTo>
                  <a:pt x="2988593" y="57755"/>
                  <a:pt x="2988203" y="70093"/>
                  <a:pt x="2987421" y="84679"/>
                </a:cubicBezTo>
                <a:lnTo>
                  <a:pt x="3032349" y="84679"/>
                </a:lnTo>
                <a:cubicBezTo>
                  <a:pt x="3032023" y="103887"/>
                  <a:pt x="3031177" y="127946"/>
                  <a:pt x="3029809" y="156856"/>
                </a:cubicBezTo>
                <a:cubicBezTo>
                  <a:pt x="3030070" y="175152"/>
                  <a:pt x="3021247" y="184073"/>
                  <a:pt x="3003341" y="183617"/>
                </a:cubicBezTo>
                <a:cubicBezTo>
                  <a:pt x="3000151" y="183747"/>
                  <a:pt x="2995300" y="183812"/>
                  <a:pt x="2988789" y="183812"/>
                </a:cubicBezTo>
                <a:cubicBezTo>
                  <a:pt x="2988528" y="181012"/>
                  <a:pt x="2987779" y="177301"/>
                  <a:pt x="2986542" y="172678"/>
                </a:cubicBezTo>
                <a:cubicBezTo>
                  <a:pt x="2991686" y="173069"/>
                  <a:pt x="2996635" y="173264"/>
                  <a:pt x="3001388" y="173264"/>
                </a:cubicBezTo>
                <a:cubicBezTo>
                  <a:pt x="3007834" y="173329"/>
                  <a:pt x="3012294" y="172190"/>
                  <a:pt x="3014768" y="169846"/>
                </a:cubicBezTo>
                <a:cubicBezTo>
                  <a:pt x="3017373" y="167632"/>
                  <a:pt x="3018838" y="163432"/>
                  <a:pt x="3019163" y="157246"/>
                </a:cubicBezTo>
                <a:cubicBezTo>
                  <a:pt x="3020466" y="135499"/>
                  <a:pt x="3021214" y="114500"/>
                  <a:pt x="3021410" y="94250"/>
                </a:cubicBezTo>
                <a:lnTo>
                  <a:pt x="2986738" y="94250"/>
                </a:lnTo>
                <a:cubicBezTo>
                  <a:pt x="2985240" y="138006"/>
                  <a:pt x="2976385" y="169813"/>
                  <a:pt x="2960172" y="189672"/>
                </a:cubicBezTo>
                <a:cubicBezTo>
                  <a:pt x="2958479" y="187979"/>
                  <a:pt x="2955614" y="185505"/>
                  <a:pt x="2951577" y="182249"/>
                </a:cubicBezTo>
                <a:cubicBezTo>
                  <a:pt x="2967269" y="163237"/>
                  <a:pt x="2975603" y="131885"/>
                  <a:pt x="2976580" y="88195"/>
                </a:cubicBezTo>
                <a:cubicBezTo>
                  <a:pt x="2977231" y="77061"/>
                  <a:pt x="2977687" y="63550"/>
                  <a:pt x="2977947" y="47662"/>
                </a:cubicBezTo>
                <a:lnTo>
                  <a:pt x="2954214" y="47662"/>
                </a:lnTo>
                <a:close/>
                <a:moveTo>
                  <a:pt x="3281506" y="35063"/>
                </a:moveTo>
                <a:lnTo>
                  <a:pt x="3281506" y="155488"/>
                </a:lnTo>
                <a:lnTo>
                  <a:pt x="3341474" y="155488"/>
                </a:lnTo>
                <a:lnTo>
                  <a:pt x="3341474" y="35063"/>
                </a:lnTo>
                <a:close/>
                <a:moveTo>
                  <a:pt x="2376938" y="31449"/>
                </a:moveTo>
                <a:cubicBezTo>
                  <a:pt x="2368408" y="41346"/>
                  <a:pt x="2358869" y="50885"/>
                  <a:pt x="2348321" y="60066"/>
                </a:cubicBezTo>
                <a:lnTo>
                  <a:pt x="2424893" y="60066"/>
                </a:lnTo>
                <a:lnTo>
                  <a:pt x="2451361" y="31449"/>
                </a:lnTo>
                <a:close/>
                <a:moveTo>
                  <a:pt x="1802345" y="30180"/>
                </a:moveTo>
                <a:lnTo>
                  <a:pt x="1812405" y="30180"/>
                </a:lnTo>
                <a:lnTo>
                  <a:pt x="1812405" y="49030"/>
                </a:lnTo>
                <a:lnTo>
                  <a:pt x="1840142" y="49030"/>
                </a:lnTo>
                <a:lnTo>
                  <a:pt x="1840142" y="58015"/>
                </a:lnTo>
                <a:lnTo>
                  <a:pt x="1812405" y="58015"/>
                </a:lnTo>
                <a:lnTo>
                  <a:pt x="1812405" y="79405"/>
                </a:lnTo>
                <a:lnTo>
                  <a:pt x="1846003" y="79405"/>
                </a:lnTo>
                <a:lnTo>
                  <a:pt x="1846003" y="88390"/>
                </a:lnTo>
                <a:lnTo>
                  <a:pt x="1768161" y="88390"/>
                </a:lnTo>
                <a:lnTo>
                  <a:pt x="1768161" y="79405"/>
                </a:lnTo>
                <a:lnTo>
                  <a:pt x="1802345" y="79405"/>
                </a:lnTo>
                <a:lnTo>
                  <a:pt x="1802345" y="58015"/>
                </a:lnTo>
                <a:lnTo>
                  <a:pt x="1774119" y="58015"/>
                </a:lnTo>
                <a:lnTo>
                  <a:pt x="1774119" y="49030"/>
                </a:lnTo>
                <a:lnTo>
                  <a:pt x="1802345" y="49030"/>
                </a:lnTo>
                <a:close/>
                <a:moveTo>
                  <a:pt x="2807855" y="27054"/>
                </a:moveTo>
                <a:lnTo>
                  <a:pt x="2807855" y="88390"/>
                </a:lnTo>
                <a:lnTo>
                  <a:pt x="2873879" y="88390"/>
                </a:lnTo>
                <a:lnTo>
                  <a:pt x="2873879" y="27054"/>
                </a:lnTo>
                <a:close/>
                <a:moveTo>
                  <a:pt x="3270860" y="25003"/>
                </a:moveTo>
                <a:lnTo>
                  <a:pt x="3352120" y="25003"/>
                </a:lnTo>
                <a:lnTo>
                  <a:pt x="3352120" y="184203"/>
                </a:lnTo>
                <a:lnTo>
                  <a:pt x="3341474" y="184203"/>
                </a:lnTo>
                <a:lnTo>
                  <a:pt x="3341474" y="165450"/>
                </a:lnTo>
                <a:lnTo>
                  <a:pt x="3281506" y="165450"/>
                </a:lnTo>
                <a:lnTo>
                  <a:pt x="3281506" y="184496"/>
                </a:lnTo>
                <a:lnTo>
                  <a:pt x="3270860" y="184496"/>
                </a:lnTo>
                <a:close/>
                <a:moveTo>
                  <a:pt x="963996" y="22855"/>
                </a:moveTo>
                <a:lnTo>
                  <a:pt x="974446" y="22855"/>
                </a:lnTo>
                <a:lnTo>
                  <a:pt x="974446" y="143280"/>
                </a:lnTo>
                <a:lnTo>
                  <a:pt x="963996" y="143280"/>
                </a:lnTo>
                <a:close/>
                <a:moveTo>
                  <a:pt x="4779856" y="21585"/>
                </a:moveTo>
                <a:lnTo>
                  <a:pt x="4779856" y="53815"/>
                </a:lnTo>
                <a:lnTo>
                  <a:pt x="4815017" y="53815"/>
                </a:lnTo>
                <a:lnTo>
                  <a:pt x="4815017" y="21585"/>
                </a:lnTo>
                <a:close/>
                <a:moveTo>
                  <a:pt x="4734245" y="21585"/>
                </a:moveTo>
                <a:lnTo>
                  <a:pt x="4734245" y="53815"/>
                </a:lnTo>
                <a:lnTo>
                  <a:pt x="4769406" y="53815"/>
                </a:lnTo>
                <a:lnTo>
                  <a:pt x="4769406" y="21585"/>
                </a:lnTo>
                <a:close/>
                <a:moveTo>
                  <a:pt x="4469122" y="20413"/>
                </a:moveTo>
                <a:lnTo>
                  <a:pt x="4469122" y="42584"/>
                </a:lnTo>
                <a:lnTo>
                  <a:pt x="4603904" y="42584"/>
                </a:lnTo>
                <a:lnTo>
                  <a:pt x="4603904" y="20413"/>
                </a:lnTo>
                <a:close/>
                <a:moveTo>
                  <a:pt x="30473" y="20413"/>
                </a:moveTo>
                <a:lnTo>
                  <a:pt x="30473" y="42584"/>
                </a:lnTo>
                <a:lnTo>
                  <a:pt x="165255" y="42584"/>
                </a:lnTo>
                <a:lnTo>
                  <a:pt x="165255" y="20413"/>
                </a:lnTo>
                <a:close/>
                <a:moveTo>
                  <a:pt x="4648980" y="19436"/>
                </a:moveTo>
                <a:lnTo>
                  <a:pt x="4711879" y="19436"/>
                </a:lnTo>
                <a:lnTo>
                  <a:pt x="4711879" y="28812"/>
                </a:lnTo>
                <a:lnTo>
                  <a:pt x="4685801" y="28812"/>
                </a:lnTo>
                <a:lnTo>
                  <a:pt x="4685801" y="85069"/>
                </a:lnTo>
                <a:lnTo>
                  <a:pt x="4710414" y="85069"/>
                </a:lnTo>
                <a:lnTo>
                  <a:pt x="4710414" y="94250"/>
                </a:lnTo>
                <a:lnTo>
                  <a:pt x="4685801" y="94250"/>
                </a:lnTo>
                <a:lnTo>
                  <a:pt x="4685801" y="152851"/>
                </a:lnTo>
                <a:cubicBezTo>
                  <a:pt x="4694006" y="150963"/>
                  <a:pt x="4702698" y="148879"/>
                  <a:pt x="4711879" y="146600"/>
                </a:cubicBezTo>
                <a:cubicBezTo>
                  <a:pt x="4711879" y="150833"/>
                  <a:pt x="4712074" y="154446"/>
                  <a:pt x="4712465" y="157442"/>
                </a:cubicBezTo>
                <a:cubicBezTo>
                  <a:pt x="4690782" y="161804"/>
                  <a:pt x="4669979" y="166525"/>
                  <a:pt x="4650055" y="171604"/>
                </a:cubicBezTo>
                <a:lnTo>
                  <a:pt x="4647613" y="160860"/>
                </a:lnTo>
                <a:cubicBezTo>
                  <a:pt x="4658226" y="158842"/>
                  <a:pt x="4667570" y="156888"/>
                  <a:pt x="4675644" y="155000"/>
                </a:cubicBezTo>
                <a:lnTo>
                  <a:pt x="4675644" y="94250"/>
                </a:lnTo>
                <a:lnTo>
                  <a:pt x="4650836" y="94250"/>
                </a:lnTo>
                <a:lnTo>
                  <a:pt x="4650836" y="85069"/>
                </a:lnTo>
                <a:lnTo>
                  <a:pt x="4675644" y="85069"/>
                </a:lnTo>
                <a:lnTo>
                  <a:pt x="4675644" y="28812"/>
                </a:lnTo>
                <a:lnTo>
                  <a:pt x="4648980" y="28812"/>
                </a:lnTo>
                <a:close/>
                <a:moveTo>
                  <a:pt x="426327" y="17190"/>
                </a:moveTo>
                <a:lnTo>
                  <a:pt x="595978" y="17190"/>
                </a:lnTo>
                <a:lnTo>
                  <a:pt x="595978" y="30668"/>
                </a:lnTo>
                <a:lnTo>
                  <a:pt x="523508" y="79209"/>
                </a:lnTo>
                <a:lnTo>
                  <a:pt x="523508" y="153047"/>
                </a:lnTo>
                <a:cubicBezTo>
                  <a:pt x="524354" y="174989"/>
                  <a:pt x="514033" y="185733"/>
                  <a:pt x="492547" y="185277"/>
                </a:cubicBezTo>
                <a:cubicBezTo>
                  <a:pt x="487598" y="185342"/>
                  <a:pt x="483008" y="185407"/>
                  <a:pt x="478775" y="185472"/>
                </a:cubicBezTo>
                <a:cubicBezTo>
                  <a:pt x="476691" y="185472"/>
                  <a:pt x="474445" y="185472"/>
                  <a:pt x="472036" y="185472"/>
                </a:cubicBezTo>
                <a:cubicBezTo>
                  <a:pt x="469953" y="185472"/>
                  <a:pt x="466730" y="185472"/>
                  <a:pt x="462367" y="185472"/>
                </a:cubicBezTo>
                <a:cubicBezTo>
                  <a:pt x="461846" y="181110"/>
                  <a:pt x="461097" y="176715"/>
                  <a:pt x="460121" y="172287"/>
                </a:cubicBezTo>
                <a:cubicBezTo>
                  <a:pt x="469237" y="172808"/>
                  <a:pt x="479427" y="173069"/>
                  <a:pt x="490691" y="173069"/>
                </a:cubicBezTo>
                <a:cubicBezTo>
                  <a:pt x="498765" y="173134"/>
                  <a:pt x="504300" y="171669"/>
                  <a:pt x="507295" y="168674"/>
                </a:cubicBezTo>
                <a:cubicBezTo>
                  <a:pt x="510485" y="165874"/>
                  <a:pt x="512048" y="160665"/>
                  <a:pt x="511983" y="153047"/>
                </a:cubicBezTo>
                <a:lnTo>
                  <a:pt x="511983" y="73251"/>
                </a:lnTo>
                <a:lnTo>
                  <a:pt x="580546" y="28031"/>
                </a:lnTo>
                <a:lnTo>
                  <a:pt x="426327" y="28031"/>
                </a:lnTo>
                <a:close/>
                <a:moveTo>
                  <a:pt x="2754235" y="16408"/>
                </a:moveTo>
                <a:lnTo>
                  <a:pt x="2925058" y="16408"/>
                </a:lnTo>
                <a:lnTo>
                  <a:pt x="2925058" y="27054"/>
                </a:lnTo>
                <a:lnTo>
                  <a:pt x="2885013" y="27054"/>
                </a:lnTo>
                <a:lnTo>
                  <a:pt x="2885013" y="88390"/>
                </a:lnTo>
                <a:lnTo>
                  <a:pt x="2933457" y="88390"/>
                </a:lnTo>
                <a:lnTo>
                  <a:pt x="2933457" y="99231"/>
                </a:lnTo>
                <a:lnTo>
                  <a:pt x="2885013" y="99231"/>
                </a:lnTo>
                <a:lnTo>
                  <a:pt x="2885013" y="189282"/>
                </a:lnTo>
                <a:lnTo>
                  <a:pt x="2873879" y="189282"/>
                </a:lnTo>
                <a:lnTo>
                  <a:pt x="2873879" y="99231"/>
                </a:lnTo>
                <a:lnTo>
                  <a:pt x="2807660" y="99231"/>
                </a:lnTo>
                <a:cubicBezTo>
                  <a:pt x="2807790" y="101640"/>
                  <a:pt x="2807855" y="104115"/>
                  <a:pt x="2807855" y="106654"/>
                </a:cubicBezTo>
                <a:cubicBezTo>
                  <a:pt x="2807855" y="145461"/>
                  <a:pt x="2790796" y="173459"/>
                  <a:pt x="2756677" y="190649"/>
                </a:cubicBezTo>
                <a:cubicBezTo>
                  <a:pt x="2754203" y="187198"/>
                  <a:pt x="2751533" y="183877"/>
                  <a:pt x="2748668" y="180687"/>
                </a:cubicBezTo>
                <a:cubicBezTo>
                  <a:pt x="2767942" y="169943"/>
                  <a:pt x="2780573" y="159167"/>
                  <a:pt x="2786564" y="148358"/>
                </a:cubicBezTo>
                <a:cubicBezTo>
                  <a:pt x="2793205" y="137680"/>
                  <a:pt x="2796558" y="121304"/>
                  <a:pt x="2796624" y="99231"/>
                </a:cubicBezTo>
                <a:lnTo>
                  <a:pt x="2745641" y="99231"/>
                </a:lnTo>
                <a:lnTo>
                  <a:pt x="2745641" y="88390"/>
                </a:lnTo>
                <a:lnTo>
                  <a:pt x="2796624" y="88390"/>
                </a:lnTo>
                <a:lnTo>
                  <a:pt x="2796624" y="27054"/>
                </a:lnTo>
                <a:lnTo>
                  <a:pt x="2754235" y="27054"/>
                </a:lnTo>
                <a:close/>
                <a:moveTo>
                  <a:pt x="231428" y="14650"/>
                </a:moveTo>
                <a:lnTo>
                  <a:pt x="377442" y="14650"/>
                </a:lnTo>
                <a:lnTo>
                  <a:pt x="377442" y="25199"/>
                </a:lnTo>
                <a:lnTo>
                  <a:pt x="231428" y="25199"/>
                </a:lnTo>
                <a:close/>
                <a:moveTo>
                  <a:pt x="2179252" y="13185"/>
                </a:moveTo>
                <a:lnTo>
                  <a:pt x="2272721" y="13185"/>
                </a:lnTo>
                <a:lnTo>
                  <a:pt x="2272721" y="75595"/>
                </a:lnTo>
                <a:lnTo>
                  <a:pt x="2294696" y="75595"/>
                </a:lnTo>
                <a:lnTo>
                  <a:pt x="2294696" y="84874"/>
                </a:lnTo>
                <a:lnTo>
                  <a:pt x="2235900" y="84874"/>
                </a:lnTo>
                <a:lnTo>
                  <a:pt x="2235900" y="95813"/>
                </a:lnTo>
                <a:cubicBezTo>
                  <a:pt x="2240197" y="107403"/>
                  <a:pt x="2244787" y="116942"/>
                  <a:pt x="2249671" y="124430"/>
                </a:cubicBezTo>
                <a:cubicBezTo>
                  <a:pt x="2260740" y="116095"/>
                  <a:pt x="2271288" y="106817"/>
                  <a:pt x="2281315" y="96594"/>
                </a:cubicBezTo>
                <a:lnTo>
                  <a:pt x="2289910" y="103626"/>
                </a:lnTo>
                <a:cubicBezTo>
                  <a:pt x="2278776" y="113458"/>
                  <a:pt x="2267219" y="122997"/>
                  <a:pt x="2255238" y="132243"/>
                </a:cubicBezTo>
                <a:cubicBezTo>
                  <a:pt x="2263833" y="143573"/>
                  <a:pt x="2276790" y="153828"/>
                  <a:pt x="2294110" y="163009"/>
                </a:cubicBezTo>
                <a:cubicBezTo>
                  <a:pt x="2291180" y="166264"/>
                  <a:pt x="2288901" y="169357"/>
                  <a:pt x="2287273" y="172287"/>
                </a:cubicBezTo>
                <a:cubicBezTo>
                  <a:pt x="2262075" y="157702"/>
                  <a:pt x="2244950" y="139340"/>
                  <a:pt x="2235900" y="117202"/>
                </a:cubicBezTo>
                <a:lnTo>
                  <a:pt x="2235900" y="164278"/>
                </a:lnTo>
                <a:cubicBezTo>
                  <a:pt x="2236746" y="179189"/>
                  <a:pt x="2229193" y="186710"/>
                  <a:pt x="2213241" y="186840"/>
                </a:cubicBezTo>
                <a:cubicBezTo>
                  <a:pt x="2209269" y="187100"/>
                  <a:pt x="2201553" y="187231"/>
                  <a:pt x="2190093" y="187231"/>
                </a:cubicBezTo>
                <a:cubicBezTo>
                  <a:pt x="2189898" y="182933"/>
                  <a:pt x="2189344" y="179417"/>
                  <a:pt x="2188433" y="176682"/>
                </a:cubicBezTo>
                <a:cubicBezTo>
                  <a:pt x="2194488" y="177073"/>
                  <a:pt x="2201683" y="177268"/>
                  <a:pt x="2210017" y="177268"/>
                </a:cubicBezTo>
                <a:cubicBezTo>
                  <a:pt x="2215812" y="177333"/>
                  <a:pt x="2219817" y="176292"/>
                  <a:pt x="2222031" y="174143"/>
                </a:cubicBezTo>
                <a:cubicBezTo>
                  <a:pt x="2224375" y="172059"/>
                  <a:pt x="2225514" y="168413"/>
                  <a:pt x="2225449" y="163204"/>
                </a:cubicBezTo>
                <a:lnTo>
                  <a:pt x="2225449" y="133415"/>
                </a:lnTo>
                <a:cubicBezTo>
                  <a:pt x="2202399" y="147675"/>
                  <a:pt x="2184591" y="158483"/>
                  <a:pt x="2172024" y="165841"/>
                </a:cubicBezTo>
                <a:lnTo>
                  <a:pt x="2165871" y="156465"/>
                </a:lnTo>
                <a:cubicBezTo>
                  <a:pt x="2185796" y="146242"/>
                  <a:pt x="2205655" y="134913"/>
                  <a:pt x="2225449" y="122476"/>
                </a:cubicBezTo>
                <a:lnTo>
                  <a:pt x="2225449" y="84874"/>
                </a:lnTo>
                <a:lnTo>
                  <a:pt x="2168704" y="84874"/>
                </a:lnTo>
                <a:lnTo>
                  <a:pt x="2168704" y="75595"/>
                </a:lnTo>
                <a:lnTo>
                  <a:pt x="2262270" y="75595"/>
                </a:lnTo>
                <a:lnTo>
                  <a:pt x="2262270" y="53620"/>
                </a:lnTo>
                <a:lnTo>
                  <a:pt x="2182280" y="53620"/>
                </a:lnTo>
                <a:lnTo>
                  <a:pt x="2182280" y="44439"/>
                </a:lnTo>
                <a:lnTo>
                  <a:pt x="2262270" y="44439"/>
                </a:lnTo>
                <a:lnTo>
                  <a:pt x="2262270" y="22464"/>
                </a:lnTo>
                <a:lnTo>
                  <a:pt x="2179252" y="22464"/>
                </a:lnTo>
                <a:close/>
                <a:moveTo>
                  <a:pt x="1748725" y="12990"/>
                </a:moveTo>
                <a:lnTo>
                  <a:pt x="1865927" y="12990"/>
                </a:lnTo>
                <a:lnTo>
                  <a:pt x="1865927" y="165841"/>
                </a:lnTo>
                <a:cubicBezTo>
                  <a:pt x="1866318" y="179971"/>
                  <a:pt x="1859611" y="187100"/>
                  <a:pt x="1845807" y="187231"/>
                </a:cubicBezTo>
                <a:cubicBezTo>
                  <a:pt x="1837929" y="187491"/>
                  <a:pt x="1829399" y="187621"/>
                  <a:pt x="1820218" y="187621"/>
                </a:cubicBezTo>
                <a:cubicBezTo>
                  <a:pt x="1819372" y="183910"/>
                  <a:pt x="1818362" y="180264"/>
                  <a:pt x="1817190" y="176682"/>
                </a:cubicBezTo>
                <a:cubicBezTo>
                  <a:pt x="1826567" y="177073"/>
                  <a:pt x="1834836" y="177268"/>
                  <a:pt x="1841998" y="177268"/>
                </a:cubicBezTo>
                <a:cubicBezTo>
                  <a:pt x="1851570" y="177594"/>
                  <a:pt x="1856160" y="173329"/>
                  <a:pt x="1855769" y="164474"/>
                </a:cubicBezTo>
                <a:lnTo>
                  <a:pt x="1855769" y="22268"/>
                </a:lnTo>
                <a:lnTo>
                  <a:pt x="1758980" y="22268"/>
                </a:lnTo>
                <a:lnTo>
                  <a:pt x="1758980" y="97473"/>
                </a:lnTo>
                <a:cubicBezTo>
                  <a:pt x="1759110" y="121304"/>
                  <a:pt x="1757450" y="139178"/>
                  <a:pt x="1753999" y="151093"/>
                </a:cubicBezTo>
                <a:cubicBezTo>
                  <a:pt x="1750873" y="163139"/>
                  <a:pt x="1744134" y="175803"/>
                  <a:pt x="1733781" y="189086"/>
                </a:cubicBezTo>
                <a:cubicBezTo>
                  <a:pt x="1731633" y="186807"/>
                  <a:pt x="1728703" y="184398"/>
                  <a:pt x="1724991" y="181859"/>
                </a:cubicBezTo>
                <a:cubicBezTo>
                  <a:pt x="1734954" y="169487"/>
                  <a:pt x="1741302" y="157963"/>
                  <a:pt x="1744037" y="147284"/>
                </a:cubicBezTo>
                <a:cubicBezTo>
                  <a:pt x="1747292" y="136541"/>
                  <a:pt x="1748855" y="120067"/>
                  <a:pt x="1748725" y="97864"/>
                </a:cubicBezTo>
                <a:close/>
                <a:moveTo>
                  <a:pt x="4723990" y="12404"/>
                </a:moveTo>
                <a:lnTo>
                  <a:pt x="4825272" y="12404"/>
                </a:lnTo>
                <a:lnTo>
                  <a:pt x="4825272" y="104212"/>
                </a:lnTo>
                <a:lnTo>
                  <a:pt x="4779856" y="104212"/>
                </a:lnTo>
                <a:lnTo>
                  <a:pt x="4779856" y="131657"/>
                </a:lnTo>
                <a:lnTo>
                  <a:pt x="4829472" y="131657"/>
                </a:lnTo>
                <a:lnTo>
                  <a:pt x="4829472" y="140838"/>
                </a:lnTo>
                <a:lnTo>
                  <a:pt x="4779856" y="140838"/>
                </a:lnTo>
                <a:lnTo>
                  <a:pt x="4779856" y="173264"/>
                </a:lnTo>
                <a:lnTo>
                  <a:pt x="4837676" y="173264"/>
                </a:lnTo>
                <a:lnTo>
                  <a:pt x="4837676" y="182640"/>
                </a:lnTo>
                <a:lnTo>
                  <a:pt x="4708460" y="182640"/>
                </a:lnTo>
                <a:lnTo>
                  <a:pt x="4708460" y="173264"/>
                </a:lnTo>
                <a:lnTo>
                  <a:pt x="4769406" y="173264"/>
                </a:lnTo>
                <a:lnTo>
                  <a:pt x="4769406" y="140838"/>
                </a:lnTo>
                <a:lnTo>
                  <a:pt x="4719790" y="140838"/>
                </a:lnTo>
                <a:lnTo>
                  <a:pt x="4719790" y="131657"/>
                </a:lnTo>
                <a:lnTo>
                  <a:pt x="4769406" y="131657"/>
                </a:lnTo>
                <a:lnTo>
                  <a:pt x="4769406" y="104212"/>
                </a:lnTo>
                <a:lnTo>
                  <a:pt x="4723990" y="104212"/>
                </a:lnTo>
                <a:close/>
                <a:moveTo>
                  <a:pt x="3251033" y="12404"/>
                </a:moveTo>
                <a:lnTo>
                  <a:pt x="3253865" y="22855"/>
                </a:lnTo>
                <a:cubicBezTo>
                  <a:pt x="3252042" y="22985"/>
                  <a:pt x="3249340" y="23213"/>
                  <a:pt x="3245759" y="23538"/>
                </a:cubicBezTo>
                <a:cubicBezTo>
                  <a:pt x="3235146" y="24515"/>
                  <a:pt x="3226974" y="25264"/>
                  <a:pt x="3221244" y="25785"/>
                </a:cubicBezTo>
                <a:lnTo>
                  <a:pt x="3221244" y="61043"/>
                </a:lnTo>
                <a:lnTo>
                  <a:pt x="3256893" y="61043"/>
                </a:lnTo>
                <a:lnTo>
                  <a:pt x="3256893" y="70810"/>
                </a:lnTo>
                <a:lnTo>
                  <a:pt x="3221244" y="70810"/>
                </a:lnTo>
                <a:lnTo>
                  <a:pt x="3221244" y="98645"/>
                </a:lnTo>
                <a:lnTo>
                  <a:pt x="3226421" y="93664"/>
                </a:lnTo>
                <a:cubicBezTo>
                  <a:pt x="3232671" y="98873"/>
                  <a:pt x="3242015" y="107403"/>
                  <a:pt x="3254451" y="119253"/>
                </a:cubicBezTo>
                <a:cubicBezTo>
                  <a:pt x="3255363" y="120100"/>
                  <a:pt x="3256047" y="120751"/>
                  <a:pt x="3256502" y="121207"/>
                </a:cubicBezTo>
                <a:lnTo>
                  <a:pt x="3248494" y="129215"/>
                </a:lnTo>
                <a:cubicBezTo>
                  <a:pt x="3237815" y="117951"/>
                  <a:pt x="3228732" y="108835"/>
                  <a:pt x="3221244" y="101868"/>
                </a:cubicBezTo>
                <a:lnTo>
                  <a:pt x="3221244" y="189477"/>
                </a:lnTo>
                <a:lnTo>
                  <a:pt x="3210891" y="189477"/>
                </a:lnTo>
                <a:lnTo>
                  <a:pt x="3210891" y="90050"/>
                </a:lnTo>
                <a:cubicBezTo>
                  <a:pt x="3203013" y="112579"/>
                  <a:pt x="3191651" y="133122"/>
                  <a:pt x="3176805" y="151679"/>
                </a:cubicBezTo>
                <a:cubicBezTo>
                  <a:pt x="3174982" y="147512"/>
                  <a:pt x="3172996" y="143638"/>
                  <a:pt x="3170847" y="140057"/>
                </a:cubicBezTo>
                <a:cubicBezTo>
                  <a:pt x="3187711" y="120393"/>
                  <a:pt x="3200766" y="97310"/>
                  <a:pt x="3210012" y="70810"/>
                </a:cubicBezTo>
                <a:lnTo>
                  <a:pt x="3174461" y="70810"/>
                </a:lnTo>
                <a:lnTo>
                  <a:pt x="3174461" y="61043"/>
                </a:lnTo>
                <a:lnTo>
                  <a:pt x="3210891" y="61043"/>
                </a:lnTo>
                <a:lnTo>
                  <a:pt x="3210891" y="26664"/>
                </a:lnTo>
                <a:cubicBezTo>
                  <a:pt x="3196436" y="27705"/>
                  <a:pt x="3185497" y="28422"/>
                  <a:pt x="3178075" y="28812"/>
                </a:cubicBezTo>
                <a:cubicBezTo>
                  <a:pt x="3177554" y="25752"/>
                  <a:pt x="3176675" y="22366"/>
                  <a:pt x="3175438" y="18655"/>
                </a:cubicBezTo>
                <a:cubicBezTo>
                  <a:pt x="3202394" y="17353"/>
                  <a:pt x="3227593" y="15269"/>
                  <a:pt x="3251033" y="12404"/>
                </a:cubicBezTo>
                <a:close/>
                <a:moveTo>
                  <a:pt x="4458866" y="11427"/>
                </a:moveTo>
                <a:lnTo>
                  <a:pt x="4613866" y="11427"/>
                </a:lnTo>
                <a:lnTo>
                  <a:pt x="4613866" y="51667"/>
                </a:lnTo>
                <a:lnTo>
                  <a:pt x="4469122" y="51667"/>
                </a:lnTo>
                <a:lnTo>
                  <a:pt x="4469122" y="79405"/>
                </a:lnTo>
                <a:cubicBezTo>
                  <a:pt x="4469122" y="92557"/>
                  <a:pt x="4468894" y="103496"/>
                  <a:pt x="4468438" y="112221"/>
                </a:cubicBezTo>
                <a:lnTo>
                  <a:pt x="4513268" y="112221"/>
                </a:lnTo>
                <a:lnTo>
                  <a:pt x="4513268" y="86632"/>
                </a:lnTo>
                <a:lnTo>
                  <a:pt x="4481330" y="86632"/>
                </a:lnTo>
                <a:lnTo>
                  <a:pt x="4481330" y="77647"/>
                </a:lnTo>
                <a:lnTo>
                  <a:pt x="4513268" y="77647"/>
                </a:lnTo>
                <a:lnTo>
                  <a:pt x="4513268" y="60652"/>
                </a:lnTo>
                <a:lnTo>
                  <a:pt x="4523523" y="60652"/>
                </a:lnTo>
                <a:lnTo>
                  <a:pt x="4523523" y="77647"/>
                </a:lnTo>
                <a:lnTo>
                  <a:pt x="4567669" y="77647"/>
                </a:lnTo>
                <a:lnTo>
                  <a:pt x="4567669" y="60652"/>
                </a:lnTo>
                <a:lnTo>
                  <a:pt x="4577924" y="60652"/>
                </a:lnTo>
                <a:lnTo>
                  <a:pt x="4577924" y="77647"/>
                </a:lnTo>
                <a:lnTo>
                  <a:pt x="4614745" y="77647"/>
                </a:lnTo>
                <a:lnTo>
                  <a:pt x="4614745" y="86632"/>
                </a:lnTo>
                <a:lnTo>
                  <a:pt x="4577924" y="86632"/>
                </a:lnTo>
                <a:lnTo>
                  <a:pt x="4577924" y="112221"/>
                </a:lnTo>
                <a:lnTo>
                  <a:pt x="4623926" y="112221"/>
                </a:lnTo>
                <a:lnTo>
                  <a:pt x="4623926" y="121207"/>
                </a:lnTo>
                <a:lnTo>
                  <a:pt x="4540322" y="121207"/>
                </a:lnTo>
                <a:cubicBezTo>
                  <a:pt x="4547680" y="133318"/>
                  <a:pt x="4555526" y="142791"/>
                  <a:pt x="4563860" y="149628"/>
                </a:cubicBezTo>
                <a:cubicBezTo>
                  <a:pt x="4587170" y="138820"/>
                  <a:pt x="4600714" y="132276"/>
                  <a:pt x="4604490" y="129997"/>
                </a:cubicBezTo>
                <a:lnTo>
                  <a:pt x="4610057" y="138592"/>
                </a:lnTo>
                <a:cubicBezTo>
                  <a:pt x="4601267" y="143084"/>
                  <a:pt x="4588798" y="148912"/>
                  <a:pt x="4572650" y="156074"/>
                </a:cubicBezTo>
                <a:cubicBezTo>
                  <a:pt x="4584696" y="163953"/>
                  <a:pt x="4602504" y="170594"/>
                  <a:pt x="4626075" y="175999"/>
                </a:cubicBezTo>
                <a:cubicBezTo>
                  <a:pt x="4623275" y="179450"/>
                  <a:pt x="4621224" y="182608"/>
                  <a:pt x="4619922" y="185472"/>
                </a:cubicBezTo>
                <a:cubicBezTo>
                  <a:pt x="4573431" y="174729"/>
                  <a:pt x="4543284" y="153307"/>
                  <a:pt x="4529481" y="121207"/>
                </a:cubicBezTo>
                <a:lnTo>
                  <a:pt x="4505845" y="121207"/>
                </a:lnTo>
                <a:lnTo>
                  <a:pt x="4505845" y="175413"/>
                </a:lnTo>
                <a:lnTo>
                  <a:pt x="4544326" y="163009"/>
                </a:lnTo>
                <a:cubicBezTo>
                  <a:pt x="4544261" y="163920"/>
                  <a:pt x="4544229" y="165483"/>
                  <a:pt x="4544229" y="167697"/>
                </a:cubicBezTo>
                <a:cubicBezTo>
                  <a:pt x="4544229" y="170171"/>
                  <a:pt x="4544261" y="172157"/>
                  <a:pt x="4544326" y="173655"/>
                </a:cubicBezTo>
                <a:cubicBezTo>
                  <a:pt x="4531043" y="177431"/>
                  <a:pt x="4519779" y="181175"/>
                  <a:pt x="4510533" y="184886"/>
                </a:cubicBezTo>
                <a:cubicBezTo>
                  <a:pt x="4506301" y="186579"/>
                  <a:pt x="4502101" y="188435"/>
                  <a:pt x="4497934" y="190454"/>
                </a:cubicBezTo>
                <a:lnTo>
                  <a:pt x="4491292" y="181663"/>
                </a:lnTo>
                <a:cubicBezTo>
                  <a:pt x="4494353" y="178864"/>
                  <a:pt x="4495818" y="173589"/>
                  <a:pt x="4495687" y="165841"/>
                </a:cubicBezTo>
                <a:lnTo>
                  <a:pt x="4495687" y="121207"/>
                </a:lnTo>
                <a:lnTo>
                  <a:pt x="4467852" y="121207"/>
                </a:lnTo>
                <a:cubicBezTo>
                  <a:pt x="4466680" y="147772"/>
                  <a:pt x="4459811" y="170399"/>
                  <a:pt x="4447244" y="189086"/>
                </a:cubicBezTo>
                <a:cubicBezTo>
                  <a:pt x="4444965" y="186872"/>
                  <a:pt x="4442100" y="184528"/>
                  <a:pt x="4438649" y="182054"/>
                </a:cubicBezTo>
                <a:cubicBezTo>
                  <a:pt x="4447114" y="168641"/>
                  <a:pt x="4452550" y="155879"/>
                  <a:pt x="4454960" y="143768"/>
                </a:cubicBezTo>
                <a:cubicBezTo>
                  <a:pt x="4457694" y="131787"/>
                  <a:pt x="4458997" y="112872"/>
                  <a:pt x="4458866" y="87023"/>
                </a:cubicBezTo>
                <a:close/>
                <a:moveTo>
                  <a:pt x="20217" y="11427"/>
                </a:moveTo>
                <a:lnTo>
                  <a:pt x="175217" y="11427"/>
                </a:lnTo>
                <a:lnTo>
                  <a:pt x="175217" y="51667"/>
                </a:lnTo>
                <a:lnTo>
                  <a:pt x="30473" y="51667"/>
                </a:lnTo>
                <a:lnTo>
                  <a:pt x="30473" y="79405"/>
                </a:lnTo>
                <a:cubicBezTo>
                  <a:pt x="30473" y="92557"/>
                  <a:pt x="30245" y="103496"/>
                  <a:pt x="29789" y="112221"/>
                </a:cubicBezTo>
                <a:lnTo>
                  <a:pt x="74619" y="112221"/>
                </a:lnTo>
                <a:lnTo>
                  <a:pt x="74619" y="86632"/>
                </a:lnTo>
                <a:lnTo>
                  <a:pt x="42681" y="86632"/>
                </a:lnTo>
                <a:lnTo>
                  <a:pt x="42681" y="77647"/>
                </a:lnTo>
                <a:lnTo>
                  <a:pt x="74619" y="77647"/>
                </a:lnTo>
                <a:lnTo>
                  <a:pt x="74619" y="60652"/>
                </a:lnTo>
                <a:lnTo>
                  <a:pt x="84874" y="60652"/>
                </a:lnTo>
                <a:lnTo>
                  <a:pt x="84874" y="77647"/>
                </a:lnTo>
                <a:lnTo>
                  <a:pt x="129020" y="77647"/>
                </a:lnTo>
                <a:lnTo>
                  <a:pt x="129020" y="60652"/>
                </a:lnTo>
                <a:lnTo>
                  <a:pt x="139275" y="60652"/>
                </a:lnTo>
                <a:lnTo>
                  <a:pt x="139275" y="77647"/>
                </a:lnTo>
                <a:lnTo>
                  <a:pt x="176097" y="77647"/>
                </a:lnTo>
                <a:lnTo>
                  <a:pt x="176097" y="86632"/>
                </a:lnTo>
                <a:lnTo>
                  <a:pt x="139275" y="86632"/>
                </a:lnTo>
                <a:lnTo>
                  <a:pt x="139275" y="112221"/>
                </a:lnTo>
                <a:lnTo>
                  <a:pt x="185277" y="112221"/>
                </a:lnTo>
                <a:lnTo>
                  <a:pt x="185277" y="121207"/>
                </a:lnTo>
                <a:lnTo>
                  <a:pt x="101673" y="121207"/>
                </a:lnTo>
                <a:cubicBezTo>
                  <a:pt x="109031" y="133318"/>
                  <a:pt x="116877" y="142791"/>
                  <a:pt x="125211" y="149628"/>
                </a:cubicBezTo>
                <a:cubicBezTo>
                  <a:pt x="148521" y="138820"/>
                  <a:pt x="162065" y="132276"/>
                  <a:pt x="165841" y="129997"/>
                </a:cubicBezTo>
                <a:lnTo>
                  <a:pt x="171408" y="138592"/>
                </a:lnTo>
                <a:cubicBezTo>
                  <a:pt x="162618" y="143084"/>
                  <a:pt x="150149" y="148912"/>
                  <a:pt x="134001" y="156074"/>
                </a:cubicBezTo>
                <a:cubicBezTo>
                  <a:pt x="146047" y="163953"/>
                  <a:pt x="163855" y="170594"/>
                  <a:pt x="187426" y="175999"/>
                </a:cubicBezTo>
                <a:cubicBezTo>
                  <a:pt x="184626" y="179450"/>
                  <a:pt x="182575" y="182608"/>
                  <a:pt x="181273" y="185472"/>
                </a:cubicBezTo>
                <a:cubicBezTo>
                  <a:pt x="134783" y="174729"/>
                  <a:pt x="104635" y="153307"/>
                  <a:pt x="90832" y="121207"/>
                </a:cubicBezTo>
                <a:lnTo>
                  <a:pt x="67196" y="121207"/>
                </a:lnTo>
                <a:lnTo>
                  <a:pt x="67196" y="175413"/>
                </a:lnTo>
                <a:lnTo>
                  <a:pt x="105677" y="163009"/>
                </a:lnTo>
                <a:cubicBezTo>
                  <a:pt x="105612" y="163920"/>
                  <a:pt x="105580" y="165483"/>
                  <a:pt x="105580" y="167697"/>
                </a:cubicBezTo>
                <a:cubicBezTo>
                  <a:pt x="105580" y="170171"/>
                  <a:pt x="105612" y="172157"/>
                  <a:pt x="105677" y="173655"/>
                </a:cubicBezTo>
                <a:cubicBezTo>
                  <a:pt x="92394" y="177431"/>
                  <a:pt x="81130" y="181175"/>
                  <a:pt x="71884" y="184886"/>
                </a:cubicBezTo>
                <a:cubicBezTo>
                  <a:pt x="67652" y="186579"/>
                  <a:pt x="63452" y="188435"/>
                  <a:pt x="59285" y="190454"/>
                </a:cubicBezTo>
                <a:lnTo>
                  <a:pt x="52643" y="181663"/>
                </a:lnTo>
                <a:cubicBezTo>
                  <a:pt x="55704" y="178864"/>
                  <a:pt x="57169" y="173589"/>
                  <a:pt x="57038" y="165841"/>
                </a:cubicBezTo>
                <a:lnTo>
                  <a:pt x="57038" y="121207"/>
                </a:lnTo>
                <a:lnTo>
                  <a:pt x="29203" y="121207"/>
                </a:lnTo>
                <a:cubicBezTo>
                  <a:pt x="28031" y="147772"/>
                  <a:pt x="21162" y="170399"/>
                  <a:pt x="8595" y="189086"/>
                </a:cubicBezTo>
                <a:cubicBezTo>
                  <a:pt x="6316" y="186872"/>
                  <a:pt x="3451" y="184528"/>
                  <a:pt x="0" y="182054"/>
                </a:cubicBezTo>
                <a:cubicBezTo>
                  <a:pt x="8465" y="168641"/>
                  <a:pt x="13902" y="155879"/>
                  <a:pt x="16311" y="143768"/>
                </a:cubicBezTo>
                <a:cubicBezTo>
                  <a:pt x="19046" y="131787"/>
                  <a:pt x="20348" y="112872"/>
                  <a:pt x="20217" y="87023"/>
                </a:cubicBezTo>
                <a:close/>
                <a:moveTo>
                  <a:pt x="4190320" y="10841"/>
                </a:moveTo>
                <a:lnTo>
                  <a:pt x="4193641" y="20999"/>
                </a:lnTo>
                <a:cubicBezTo>
                  <a:pt x="4173586" y="23864"/>
                  <a:pt x="4151936" y="26012"/>
                  <a:pt x="4128691" y="27445"/>
                </a:cubicBezTo>
                <a:lnTo>
                  <a:pt x="4128691" y="77256"/>
                </a:lnTo>
                <a:lnTo>
                  <a:pt x="4198915" y="77256"/>
                </a:lnTo>
                <a:lnTo>
                  <a:pt x="4198915" y="87023"/>
                </a:lnTo>
                <a:lnTo>
                  <a:pt x="4172251" y="87023"/>
                </a:lnTo>
                <a:lnTo>
                  <a:pt x="4172251" y="189672"/>
                </a:lnTo>
                <a:lnTo>
                  <a:pt x="4162094" y="189672"/>
                </a:lnTo>
                <a:lnTo>
                  <a:pt x="4162094" y="87023"/>
                </a:lnTo>
                <a:lnTo>
                  <a:pt x="4128691" y="87023"/>
                </a:lnTo>
                <a:lnTo>
                  <a:pt x="4128691" y="93078"/>
                </a:lnTo>
                <a:cubicBezTo>
                  <a:pt x="4129472" y="134945"/>
                  <a:pt x="4120878" y="166590"/>
                  <a:pt x="4102907" y="188012"/>
                </a:cubicBezTo>
                <a:cubicBezTo>
                  <a:pt x="4099781" y="185472"/>
                  <a:pt x="4096623" y="183291"/>
                  <a:pt x="4093433" y="181468"/>
                </a:cubicBezTo>
                <a:cubicBezTo>
                  <a:pt x="4111013" y="162586"/>
                  <a:pt x="4119347" y="132894"/>
                  <a:pt x="4118436" y="92394"/>
                </a:cubicBezTo>
                <a:lnTo>
                  <a:pt x="4118436" y="17776"/>
                </a:lnTo>
                <a:cubicBezTo>
                  <a:pt x="4144090" y="16734"/>
                  <a:pt x="4168051" y="14422"/>
                  <a:pt x="4190320" y="10841"/>
                </a:cubicBezTo>
                <a:close/>
                <a:moveTo>
                  <a:pt x="1228045" y="10841"/>
                </a:moveTo>
                <a:lnTo>
                  <a:pt x="1231366" y="20999"/>
                </a:lnTo>
                <a:cubicBezTo>
                  <a:pt x="1211311" y="23864"/>
                  <a:pt x="1189661" y="26012"/>
                  <a:pt x="1166416" y="27445"/>
                </a:cubicBezTo>
                <a:lnTo>
                  <a:pt x="1166416" y="77256"/>
                </a:lnTo>
                <a:lnTo>
                  <a:pt x="1236640" y="77256"/>
                </a:lnTo>
                <a:lnTo>
                  <a:pt x="1236640" y="87023"/>
                </a:lnTo>
                <a:lnTo>
                  <a:pt x="1209976" y="87023"/>
                </a:lnTo>
                <a:lnTo>
                  <a:pt x="1209976" y="189672"/>
                </a:lnTo>
                <a:lnTo>
                  <a:pt x="1199819" y="189672"/>
                </a:lnTo>
                <a:lnTo>
                  <a:pt x="1199819" y="87023"/>
                </a:lnTo>
                <a:lnTo>
                  <a:pt x="1166416" y="87023"/>
                </a:lnTo>
                <a:lnTo>
                  <a:pt x="1166416" y="93078"/>
                </a:lnTo>
                <a:cubicBezTo>
                  <a:pt x="1167197" y="134945"/>
                  <a:pt x="1158603" y="166590"/>
                  <a:pt x="1140632" y="188012"/>
                </a:cubicBezTo>
                <a:cubicBezTo>
                  <a:pt x="1137506" y="185472"/>
                  <a:pt x="1134348" y="183291"/>
                  <a:pt x="1131158" y="181468"/>
                </a:cubicBezTo>
                <a:cubicBezTo>
                  <a:pt x="1148738" y="162586"/>
                  <a:pt x="1157073" y="132894"/>
                  <a:pt x="1156161" y="92394"/>
                </a:cubicBezTo>
                <a:lnTo>
                  <a:pt x="1156161" y="17776"/>
                </a:lnTo>
                <a:cubicBezTo>
                  <a:pt x="1181815" y="16734"/>
                  <a:pt x="1205777" y="14422"/>
                  <a:pt x="1228045" y="10841"/>
                </a:cubicBezTo>
                <a:close/>
                <a:moveTo>
                  <a:pt x="4358314" y="4786"/>
                </a:moveTo>
                <a:cubicBezTo>
                  <a:pt x="4368928" y="11623"/>
                  <a:pt x="4379997" y="19306"/>
                  <a:pt x="4391522" y="27836"/>
                </a:cubicBezTo>
                <a:lnTo>
                  <a:pt x="4384392" y="36430"/>
                </a:lnTo>
                <a:cubicBezTo>
                  <a:pt x="4373453" y="27640"/>
                  <a:pt x="4362644" y="19631"/>
                  <a:pt x="4351966" y="12404"/>
                </a:cubicBezTo>
                <a:close/>
                <a:moveTo>
                  <a:pt x="1704579" y="4395"/>
                </a:moveTo>
                <a:cubicBezTo>
                  <a:pt x="1712978" y="12990"/>
                  <a:pt x="1722029" y="22855"/>
                  <a:pt x="1731730" y="33989"/>
                </a:cubicBezTo>
                <a:lnTo>
                  <a:pt x="1722940" y="41216"/>
                </a:lnTo>
                <a:cubicBezTo>
                  <a:pt x="1714866" y="30668"/>
                  <a:pt x="1706141" y="20478"/>
                  <a:pt x="1696765" y="10646"/>
                </a:cubicBezTo>
                <a:close/>
                <a:moveTo>
                  <a:pt x="3432650" y="3809"/>
                </a:moveTo>
                <a:lnTo>
                  <a:pt x="3443393" y="3809"/>
                </a:lnTo>
                <a:lnTo>
                  <a:pt x="3443393" y="42388"/>
                </a:lnTo>
                <a:lnTo>
                  <a:pt x="3508441" y="42388"/>
                </a:lnTo>
                <a:lnTo>
                  <a:pt x="3508441" y="3809"/>
                </a:lnTo>
                <a:lnTo>
                  <a:pt x="3519184" y="3809"/>
                </a:lnTo>
                <a:lnTo>
                  <a:pt x="3519184" y="42388"/>
                </a:lnTo>
                <a:lnTo>
                  <a:pt x="3562061" y="42388"/>
                </a:lnTo>
                <a:lnTo>
                  <a:pt x="3562061" y="52448"/>
                </a:lnTo>
                <a:lnTo>
                  <a:pt x="3519184" y="52448"/>
                </a:lnTo>
                <a:lnTo>
                  <a:pt x="3519184" y="110854"/>
                </a:lnTo>
                <a:lnTo>
                  <a:pt x="3569874" y="110854"/>
                </a:lnTo>
                <a:lnTo>
                  <a:pt x="3569874" y="120816"/>
                </a:lnTo>
                <a:lnTo>
                  <a:pt x="3381960" y="120816"/>
                </a:lnTo>
                <a:lnTo>
                  <a:pt x="3381960" y="110854"/>
                </a:lnTo>
                <a:lnTo>
                  <a:pt x="3432650" y="110854"/>
                </a:lnTo>
                <a:lnTo>
                  <a:pt x="3432650" y="52448"/>
                </a:lnTo>
                <a:lnTo>
                  <a:pt x="3389773" y="52448"/>
                </a:lnTo>
                <a:lnTo>
                  <a:pt x="3389773" y="42388"/>
                </a:lnTo>
                <a:lnTo>
                  <a:pt x="3432650" y="42388"/>
                </a:lnTo>
                <a:close/>
                <a:moveTo>
                  <a:pt x="3917285" y="2442"/>
                </a:moveTo>
                <a:lnTo>
                  <a:pt x="3927931" y="5177"/>
                </a:lnTo>
                <a:cubicBezTo>
                  <a:pt x="3924415" y="15529"/>
                  <a:pt x="3920801" y="25133"/>
                  <a:pt x="3917090" y="33989"/>
                </a:cubicBezTo>
                <a:lnTo>
                  <a:pt x="3981747" y="33989"/>
                </a:lnTo>
                <a:cubicBezTo>
                  <a:pt x="3980965" y="79567"/>
                  <a:pt x="3979761" y="119253"/>
                  <a:pt x="3978133" y="153047"/>
                </a:cubicBezTo>
                <a:cubicBezTo>
                  <a:pt x="3978133" y="174924"/>
                  <a:pt x="3966999" y="185798"/>
                  <a:pt x="3944730" y="185668"/>
                </a:cubicBezTo>
                <a:cubicBezTo>
                  <a:pt x="3940758" y="185798"/>
                  <a:pt x="3936331" y="185896"/>
                  <a:pt x="3931447" y="185961"/>
                </a:cubicBezTo>
                <a:cubicBezTo>
                  <a:pt x="3929103" y="186026"/>
                  <a:pt x="3926531" y="186059"/>
                  <a:pt x="3923731" y="186059"/>
                </a:cubicBezTo>
                <a:cubicBezTo>
                  <a:pt x="3921257" y="186059"/>
                  <a:pt x="3917839" y="186059"/>
                  <a:pt x="3913476" y="186059"/>
                </a:cubicBezTo>
                <a:cubicBezTo>
                  <a:pt x="3912825" y="182282"/>
                  <a:pt x="3911979" y="178603"/>
                  <a:pt x="3910937" y="175022"/>
                </a:cubicBezTo>
                <a:cubicBezTo>
                  <a:pt x="3921160" y="175413"/>
                  <a:pt x="3931805" y="175608"/>
                  <a:pt x="3942875" y="175608"/>
                </a:cubicBezTo>
                <a:cubicBezTo>
                  <a:pt x="3959348" y="176454"/>
                  <a:pt x="3967617" y="168543"/>
                  <a:pt x="3967682" y="151875"/>
                </a:cubicBezTo>
                <a:cubicBezTo>
                  <a:pt x="3968854" y="130843"/>
                  <a:pt x="3969929" y="94901"/>
                  <a:pt x="3970905" y="44049"/>
                </a:cubicBezTo>
                <a:lnTo>
                  <a:pt x="3912890" y="44049"/>
                </a:lnTo>
                <a:cubicBezTo>
                  <a:pt x="3907551" y="56811"/>
                  <a:pt x="3902082" y="67815"/>
                  <a:pt x="3896482" y="77061"/>
                </a:cubicBezTo>
                <a:cubicBezTo>
                  <a:pt x="3894268" y="75302"/>
                  <a:pt x="3891208" y="73349"/>
                  <a:pt x="3887301" y="71200"/>
                </a:cubicBezTo>
                <a:cubicBezTo>
                  <a:pt x="3899217" y="51992"/>
                  <a:pt x="3909211" y="29073"/>
                  <a:pt x="3917285" y="2442"/>
                </a:cubicBezTo>
                <a:close/>
                <a:moveTo>
                  <a:pt x="3838076" y="2442"/>
                </a:moveTo>
                <a:lnTo>
                  <a:pt x="3848917" y="4786"/>
                </a:lnTo>
                <a:cubicBezTo>
                  <a:pt x="3848136" y="7130"/>
                  <a:pt x="3846801" y="11232"/>
                  <a:pt x="3844913" y="17092"/>
                </a:cubicBezTo>
                <a:cubicBezTo>
                  <a:pt x="3842374" y="25101"/>
                  <a:pt x="3840518" y="30863"/>
                  <a:pt x="3839346" y="34379"/>
                </a:cubicBezTo>
                <a:lnTo>
                  <a:pt x="3879097" y="34379"/>
                </a:lnTo>
                <a:lnTo>
                  <a:pt x="3879097" y="186059"/>
                </a:lnTo>
                <a:lnTo>
                  <a:pt x="3868744" y="186059"/>
                </a:lnTo>
                <a:lnTo>
                  <a:pt x="3868744" y="170041"/>
                </a:lnTo>
                <a:lnTo>
                  <a:pt x="3818933" y="170041"/>
                </a:lnTo>
                <a:lnTo>
                  <a:pt x="3818933" y="187426"/>
                </a:lnTo>
                <a:lnTo>
                  <a:pt x="3808483" y="187426"/>
                </a:lnTo>
                <a:lnTo>
                  <a:pt x="3808483" y="34379"/>
                </a:lnTo>
                <a:lnTo>
                  <a:pt x="3828895" y="34379"/>
                </a:lnTo>
                <a:cubicBezTo>
                  <a:pt x="3832737" y="22268"/>
                  <a:pt x="3835797" y="11623"/>
                  <a:pt x="3838076" y="2442"/>
                </a:cubicBezTo>
                <a:close/>
                <a:moveTo>
                  <a:pt x="1574824" y="2246"/>
                </a:moveTo>
                <a:lnTo>
                  <a:pt x="1585665" y="2246"/>
                </a:lnTo>
                <a:cubicBezTo>
                  <a:pt x="1585600" y="4721"/>
                  <a:pt x="1585535" y="8367"/>
                  <a:pt x="1585470" y="13185"/>
                </a:cubicBezTo>
                <a:cubicBezTo>
                  <a:pt x="1585209" y="26729"/>
                  <a:pt x="1584981" y="36463"/>
                  <a:pt x="1584786" y="42388"/>
                </a:cubicBezTo>
                <a:lnTo>
                  <a:pt x="1632839" y="42388"/>
                </a:lnTo>
                <a:cubicBezTo>
                  <a:pt x="1632318" y="75205"/>
                  <a:pt x="1631309" y="111961"/>
                  <a:pt x="1629811" y="152656"/>
                </a:cubicBezTo>
                <a:cubicBezTo>
                  <a:pt x="1630006" y="175185"/>
                  <a:pt x="1620793" y="186059"/>
                  <a:pt x="1602171" y="185277"/>
                </a:cubicBezTo>
                <a:cubicBezTo>
                  <a:pt x="1598134" y="185407"/>
                  <a:pt x="1591069" y="185472"/>
                  <a:pt x="1580977" y="185472"/>
                </a:cubicBezTo>
                <a:cubicBezTo>
                  <a:pt x="1580326" y="179743"/>
                  <a:pt x="1579675" y="175803"/>
                  <a:pt x="1579024" y="173655"/>
                </a:cubicBezTo>
                <a:cubicBezTo>
                  <a:pt x="1585925" y="174045"/>
                  <a:pt x="1593251" y="174241"/>
                  <a:pt x="1600999" y="174241"/>
                </a:cubicBezTo>
                <a:cubicBezTo>
                  <a:pt x="1612914" y="175152"/>
                  <a:pt x="1618937" y="168218"/>
                  <a:pt x="1619068" y="153437"/>
                </a:cubicBezTo>
                <a:cubicBezTo>
                  <a:pt x="1620630" y="117951"/>
                  <a:pt x="1621542" y="84353"/>
                  <a:pt x="1621802" y="52643"/>
                </a:cubicBezTo>
                <a:lnTo>
                  <a:pt x="1584395" y="52643"/>
                </a:lnTo>
                <a:cubicBezTo>
                  <a:pt x="1584005" y="64819"/>
                  <a:pt x="1583614" y="73935"/>
                  <a:pt x="1583223" y="79991"/>
                </a:cubicBezTo>
                <a:cubicBezTo>
                  <a:pt x="1581986" y="130062"/>
                  <a:pt x="1565317" y="166622"/>
                  <a:pt x="1533217" y="189672"/>
                </a:cubicBezTo>
                <a:cubicBezTo>
                  <a:pt x="1530678" y="187133"/>
                  <a:pt x="1527748" y="184593"/>
                  <a:pt x="1524427" y="182054"/>
                </a:cubicBezTo>
                <a:cubicBezTo>
                  <a:pt x="1555095" y="160697"/>
                  <a:pt x="1571080" y="127099"/>
                  <a:pt x="1572382" y="81260"/>
                </a:cubicBezTo>
                <a:cubicBezTo>
                  <a:pt x="1572903" y="74489"/>
                  <a:pt x="1573391" y="64950"/>
                  <a:pt x="1573847" y="52643"/>
                </a:cubicBezTo>
                <a:lnTo>
                  <a:pt x="1541030" y="52643"/>
                </a:lnTo>
                <a:lnTo>
                  <a:pt x="1541030" y="42388"/>
                </a:lnTo>
                <a:lnTo>
                  <a:pt x="1574238" y="42388"/>
                </a:lnTo>
                <a:cubicBezTo>
                  <a:pt x="1574628" y="28650"/>
                  <a:pt x="1574824" y="15269"/>
                  <a:pt x="1574824" y="2246"/>
                </a:cubicBezTo>
                <a:close/>
                <a:moveTo>
                  <a:pt x="1497763" y="2246"/>
                </a:moveTo>
                <a:lnTo>
                  <a:pt x="1508605" y="2246"/>
                </a:lnTo>
                <a:lnTo>
                  <a:pt x="1508605" y="59187"/>
                </a:lnTo>
                <a:lnTo>
                  <a:pt x="1530385" y="59187"/>
                </a:lnTo>
                <a:lnTo>
                  <a:pt x="1530385" y="69442"/>
                </a:lnTo>
                <a:lnTo>
                  <a:pt x="1508605" y="69442"/>
                </a:lnTo>
                <a:lnTo>
                  <a:pt x="1508605" y="189672"/>
                </a:lnTo>
                <a:lnTo>
                  <a:pt x="1497763" y="189672"/>
                </a:lnTo>
                <a:lnTo>
                  <a:pt x="1497763" y="69442"/>
                </a:lnTo>
                <a:lnTo>
                  <a:pt x="1475788" y="69442"/>
                </a:lnTo>
                <a:lnTo>
                  <a:pt x="1475788" y="59187"/>
                </a:lnTo>
                <a:lnTo>
                  <a:pt x="1497763" y="59187"/>
                </a:lnTo>
                <a:close/>
                <a:moveTo>
                  <a:pt x="1005896" y="2246"/>
                </a:moveTo>
                <a:lnTo>
                  <a:pt x="1016444" y="2246"/>
                </a:lnTo>
                <a:lnTo>
                  <a:pt x="1016444" y="163595"/>
                </a:lnTo>
                <a:cubicBezTo>
                  <a:pt x="1016574" y="177919"/>
                  <a:pt x="1009379" y="185407"/>
                  <a:pt x="994859" y="186059"/>
                </a:cubicBezTo>
                <a:cubicBezTo>
                  <a:pt x="991864" y="186189"/>
                  <a:pt x="988413" y="186286"/>
                  <a:pt x="984506" y="186352"/>
                </a:cubicBezTo>
                <a:cubicBezTo>
                  <a:pt x="982618" y="186417"/>
                  <a:pt x="980567" y="186449"/>
                  <a:pt x="978353" y="186449"/>
                </a:cubicBezTo>
                <a:cubicBezTo>
                  <a:pt x="976335" y="186449"/>
                  <a:pt x="973568" y="186449"/>
                  <a:pt x="970052" y="186449"/>
                </a:cubicBezTo>
                <a:cubicBezTo>
                  <a:pt x="969466" y="182673"/>
                  <a:pt x="968652" y="178994"/>
                  <a:pt x="967610" y="175413"/>
                </a:cubicBezTo>
                <a:cubicBezTo>
                  <a:pt x="975814" y="175803"/>
                  <a:pt x="984213" y="175999"/>
                  <a:pt x="992808" y="175999"/>
                </a:cubicBezTo>
                <a:cubicBezTo>
                  <a:pt x="1001533" y="175999"/>
                  <a:pt x="1005896" y="171604"/>
                  <a:pt x="1005896" y="162813"/>
                </a:cubicBezTo>
                <a:close/>
                <a:moveTo>
                  <a:pt x="4305378" y="1660"/>
                </a:moveTo>
                <a:lnTo>
                  <a:pt x="4316317" y="3028"/>
                </a:lnTo>
                <a:cubicBezTo>
                  <a:pt x="4313322" y="20803"/>
                  <a:pt x="4310457" y="35193"/>
                  <a:pt x="4307722" y="46197"/>
                </a:cubicBezTo>
                <a:lnTo>
                  <a:pt x="4416915" y="46197"/>
                </a:lnTo>
                <a:lnTo>
                  <a:pt x="4416915" y="56257"/>
                </a:lnTo>
                <a:lnTo>
                  <a:pt x="4305378" y="56257"/>
                </a:lnTo>
                <a:cubicBezTo>
                  <a:pt x="4302839" y="65829"/>
                  <a:pt x="4299811" y="75498"/>
                  <a:pt x="4296295" y="85265"/>
                </a:cubicBezTo>
                <a:lnTo>
                  <a:pt x="4394159" y="85265"/>
                </a:lnTo>
                <a:lnTo>
                  <a:pt x="4394159" y="94445"/>
                </a:lnTo>
                <a:cubicBezTo>
                  <a:pt x="4384978" y="118342"/>
                  <a:pt x="4370914" y="137810"/>
                  <a:pt x="4351966" y="152851"/>
                </a:cubicBezTo>
                <a:cubicBezTo>
                  <a:pt x="4366942" y="163204"/>
                  <a:pt x="4388136" y="171343"/>
                  <a:pt x="4415548" y="177268"/>
                </a:cubicBezTo>
                <a:cubicBezTo>
                  <a:pt x="4413334" y="180719"/>
                  <a:pt x="4411348" y="184431"/>
                  <a:pt x="4409590" y="188403"/>
                </a:cubicBezTo>
                <a:cubicBezTo>
                  <a:pt x="4381266" y="180719"/>
                  <a:pt x="4358933" y="171050"/>
                  <a:pt x="4342590" y="159395"/>
                </a:cubicBezTo>
                <a:cubicBezTo>
                  <a:pt x="4326377" y="169748"/>
                  <a:pt x="4302220" y="180101"/>
                  <a:pt x="4270120" y="190454"/>
                </a:cubicBezTo>
                <a:cubicBezTo>
                  <a:pt x="4268362" y="186872"/>
                  <a:pt x="4266180" y="183259"/>
                  <a:pt x="4263576" y="179612"/>
                </a:cubicBezTo>
                <a:cubicBezTo>
                  <a:pt x="4294114" y="171734"/>
                  <a:pt x="4317489" y="162748"/>
                  <a:pt x="4333702" y="152656"/>
                </a:cubicBezTo>
                <a:cubicBezTo>
                  <a:pt x="4315796" y="137745"/>
                  <a:pt x="4302741" y="118472"/>
                  <a:pt x="4294537" y="94836"/>
                </a:cubicBezTo>
                <a:lnTo>
                  <a:pt x="4292584" y="94836"/>
                </a:lnTo>
                <a:cubicBezTo>
                  <a:pt x="4279756" y="127067"/>
                  <a:pt x="4261004" y="155879"/>
                  <a:pt x="4236326" y="181273"/>
                </a:cubicBezTo>
                <a:cubicBezTo>
                  <a:pt x="4233071" y="177757"/>
                  <a:pt x="4230206" y="174957"/>
                  <a:pt x="4227732" y="172873"/>
                </a:cubicBezTo>
                <a:cubicBezTo>
                  <a:pt x="4260288" y="140447"/>
                  <a:pt x="4282361" y="101575"/>
                  <a:pt x="4293951" y="56257"/>
                </a:cubicBezTo>
                <a:lnTo>
                  <a:pt x="4238573" y="56257"/>
                </a:lnTo>
                <a:lnTo>
                  <a:pt x="4238573" y="44049"/>
                </a:lnTo>
                <a:cubicBezTo>
                  <a:pt x="4243196" y="34412"/>
                  <a:pt x="4247916" y="22724"/>
                  <a:pt x="4252735" y="8986"/>
                </a:cubicBezTo>
                <a:lnTo>
                  <a:pt x="4263576" y="12013"/>
                </a:lnTo>
                <a:cubicBezTo>
                  <a:pt x="4258367" y="25426"/>
                  <a:pt x="4253614" y="36821"/>
                  <a:pt x="4249316" y="46197"/>
                </a:cubicBezTo>
                <a:lnTo>
                  <a:pt x="4296783" y="46197"/>
                </a:lnTo>
                <a:cubicBezTo>
                  <a:pt x="4300495" y="30310"/>
                  <a:pt x="4303360" y="15464"/>
                  <a:pt x="4305378" y="1660"/>
                </a:cubicBezTo>
                <a:close/>
                <a:moveTo>
                  <a:pt x="2146240" y="1660"/>
                </a:moveTo>
                <a:lnTo>
                  <a:pt x="2157081" y="5470"/>
                </a:lnTo>
                <a:cubicBezTo>
                  <a:pt x="2144710" y="27933"/>
                  <a:pt x="2132045" y="48997"/>
                  <a:pt x="2119088" y="68661"/>
                </a:cubicBezTo>
                <a:cubicBezTo>
                  <a:pt x="2129897" y="68335"/>
                  <a:pt x="2139338" y="67912"/>
                  <a:pt x="2147412" y="67391"/>
                </a:cubicBezTo>
                <a:cubicBezTo>
                  <a:pt x="2151384" y="61141"/>
                  <a:pt x="2155942" y="53295"/>
                  <a:pt x="2161086" y="43853"/>
                </a:cubicBezTo>
                <a:lnTo>
                  <a:pt x="2171048" y="48053"/>
                </a:lnTo>
                <a:cubicBezTo>
                  <a:pt x="2159002" y="68173"/>
                  <a:pt x="2143538" y="91776"/>
                  <a:pt x="2124655" y="118863"/>
                </a:cubicBezTo>
                <a:cubicBezTo>
                  <a:pt x="2130971" y="118407"/>
                  <a:pt x="2141031" y="117658"/>
                  <a:pt x="2154835" y="116616"/>
                </a:cubicBezTo>
                <a:cubicBezTo>
                  <a:pt x="2160109" y="116226"/>
                  <a:pt x="2163592" y="115965"/>
                  <a:pt x="2165285" y="115835"/>
                </a:cubicBezTo>
                <a:cubicBezTo>
                  <a:pt x="2164569" y="119351"/>
                  <a:pt x="2164146" y="122476"/>
                  <a:pt x="2164016" y="125211"/>
                </a:cubicBezTo>
                <a:cubicBezTo>
                  <a:pt x="2142789" y="126644"/>
                  <a:pt x="2125795" y="128239"/>
                  <a:pt x="2113033" y="129997"/>
                </a:cubicBezTo>
                <a:lnTo>
                  <a:pt x="2109028" y="119449"/>
                </a:lnTo>
                <a:cubicBezTo>
                  <a:pt x="2112479" y="117495"/>
                  <a:pt x="2116093" y="113947"/>
                  <a:pt x="2119869" y="108803"/>
                </a:cubicBezTo>
                <a:cubicBezTo>
                  <a:pt x="2126967" y="99036"/>
                  <a:pt x="2134227" y="88390"/>
                  <a:pt x="2141650" y="76865"/>
                </a:cubicBezTo>
                <a:cubicBezTo>
                  <a:pt x="2128106" y="77386"/>
                  <a:pt x="2116972" y="78102"/>
                  <a:pt x="2108247" y="79014"/>
                </a:cubicBezTo>
                <a:lnTo>
                  <a:pt x="2105024" y="68270"/>
                </a:lnTo>
                <a:cubicBezTo>
                  <a:pt x="2107889" y="66187"/>
                  <a:pt x="2110819" y="63029"/>
                  <a:pt x="2113814" y="58797"/>
                </a:cubicBezTo>
                <a:cubicBezTo>
                  <a:pt x="2125209" y="42193"/>
                  <a:pt x="2136017" y="23148"/>
                  <a:pt x="2146240" y="1660"/>
                </a:cubicBezTo>
                <a:close/>
                <a:moveTo>
                  <a:pt x="704050" y="1465"/>
                </a:moveTo>
                <a:lnTo>
                  <a:pt x="714891" y="3614"/>
                </a:lnTo>
                <a:cubicBezTo>
                  <a:pt x="711505" y="12795"/>
                  <a:pt x="708022" y="21389"/>
                  <a:pt x="704440" y="29398"/>
                </a:cubicBezTo>
                <a:lnTo>
                  <a:pt x="817150" y="29398"/>
                </a:lnTo>
                <a:lnTo>
                  <a:pt x="817150" y="39458"/>
                </a:lnTo>
                <a:lnTo>
                  <a:pt x="700046" y="39458"/>
                </a:lnTo>
                <a:cubicBezTo>
                  <a:pt x="692102" y="56127"/>
                  <a:pt x="682921" y="71396"/>
                  <a:pt x="672503" y="85265"/>
                </a:cubicBezTo>
                <a:lnTo>
                  <a:pt x="672503" y="189282"/>
                </a:lnTo>
                <a:lnTo>
                  <a:pt x="661662" y="189282"/>
                </a:lnTo>
                <a:lnTo>
                  <a:pt x="661662" y="98255"/>
                </a:lnTo>
                <a:cubicBezTo>
                  <a:pt x="654109" y="106784"/>
                  <a:pt x="645579" y="115314"/>
                  <a:pt x="636072" y="123844"/>
                </a:cubicBezTo>
                <a:cubicBezTo>
                  <a:pt x="634380" y="121304"/>
                  <a:pt x="631905" y="118439"/>
                  <a:pt x="628650" y="115249"/>
                </a:cubicBezTo>
                <a:cubicBezTo>
                  <a:pt x="655476" y="91678"/>
                  <a:pt x="675303" y="66415"/>
                  <a:pt x="688130" y="39458"/>
                </a:cubicBezTo>
                <a:lnTo>
                  <a:pt x="637245" y="39458"/>
                </a:lnTo>
                <a:lnTo>
                  <a:pt x="637245" y="29398"/>
                </a:lnTo>
                <a:lnTo>
                  <a:pt x="692916" y="29398"/>
                </a:lnTo>
                <a:cubicBezTo>
                  <a:pt x="695846" y="22887"/>
                  <a:pt x="699557" y="13576"/>
                  <a:pt x="704050" y="1465"/>
                </a:cubicBezTo>
                <a:close/>
                <a:moveTo>
                  <a:pt x="3001192" y="1172"/>
                </a:moveTo>
                <a:cubicBezTo>
                  <a:pt x="3005360" y="12502"/>
                  <a:pt x="3009104" y="23180"/>
                  <a:pt x="3012424" y="33207"/>
                </a:cubicBezTo>
                <a:lnTo>
                  <a:pt x="3001778" y="36235"/>
                </a:lnTo>
                <a:cubicBezTo>
                  <a:pt x="2998132" y="24385"/>
                  <a:pt x="2994518" y="13641"/>
                  <a:pt x="2990937" y="4004"/>
                </a:cubicBezTo>
                <a:close/>
                <a:moveTo>
                  <a:pt x="898461" y="1172"/>
                </a:moveTo>
                <a:lnTo>
                  <a:pt x="909400" y="3418"/>
                </a:lnTo>
                <a:cubicBezTo>
                  <a:pt x="909140" y="3874"/>
                  <a:pt x="908716" y="4591"/>
                  <a:pt x="908130" y="5567"/>
                </a:cubicBezTo>
                <a:cubicBezTo>
                  <a:pt x="907414" y="6739"/>
                  <a:pt x="906307" y="8627"/>
                  <a:pt x="904809" y="11232"/>
                </a:cubicBezTo>
                <a:cubicBezTo>
                  <a:pt x="918418" y="23278"/>
                  <a:pt x="934175" y="37863"/>
                  <a:pt x="952081" y="54987"/>
                </a:cubicBezTo>
                <a:lnTo>
                  <a:pt x="944072" y="62996"/>
                </a:lnTo>
                <a:cubicBezTo>
                  <a:pt x="926166" y="44635"/>
                  <a:pt x="911353" y="30115"/>
                  <a:pt x="899633" y="19436"/>
                </a:cubicBezTo>
                <a:cubicBezTo>
                  <a:pt x="885634" y="41444"/>
                  <a:pt x="867305" y="60978"/>
                  <a:pt x="844646" y="78037"/>
                </a:cubicBezTo>
                <a:cubicBezTo>
                  <a:pt x="842497" y="74912"/>
                  <a:pt x="840218" y="71982"/>
                  <a:pt x="837809" y="69247"/>
                </a:cubicBezTo>
                <a:cubicBezTo>
                  <a:pt x="863854" y="50690"/>
                  <a:pt x="884071" y="27998"/>
                  <a:pt x="898461" y="1172"/>
                </a:cubicBezTo>
                <a:close/>
                <a:moveTo>
                  <a:pt x="4059249" y="977"/>
                </a:moveTo>
                <a:cubicBezTo>
                  <a:pt x="4062504" y="8400"/>
                  <a:pt x="4065695" y="16278"/>
                  <a:pt x="4068820" y="24613"/>
                </a:cubicBezTo>
                <a:lnTo>
                  <a:pt x="4102711" y="24613"/>
                </a:lnTo>
                <a:lnTo>
                  <a:pt x="4102711" y="33793"/>
                </a:lnTo>
                <a:lnTo>
                  <a:pt x="4015884" y="33793"/>
                </a:lnTo>
                <a:lnTo>
                  <a:pt x="4015884" y="24613"/>
                </a:lnTo>
                <a:lnTo>
                  <a:pt x="4057686" y="24613"/>
                </a:lnTo>
                <a:cubicBezTo>
                  <a:pt x="4056709" y="22008"/>
                  <a:pt x="4054951" y="17580"/>
                  <a:pt x="4052412" y="11330"/>
                </a:cubicBezTo>
                <a:cubicBezTo>
                  <a:pt x="4050914" y="7553"/>
                  <a:pt x="4049938" y="5046"/>
                  <a:pt x="4049482" y="3809"/>
                </a:cubicBezTo>
                <a:close/>
                <a:moveTo>
                  <a:pt x="3686151" y="977"/>
                </a:moveTo>
                <a:cubicBezTo>
                  <a:pt x="3689016" y="8790"/>
                  <a:pt x="3691750" y="16734"/>
                  <a:pt x="3694355" y="24808"/>
                </a:cubicBezTo>
                <a:lnTo>
                  <a:pt x="3777764" y="24808"/>
                </a:lnTo>
                <a:lnTo>
                  <a:pt x="3777764" y="34184"/>
                </a:lnTo>
                <a:lnTo>
                  <a:pt x="3593366" y="34184"/>
                </a:lnTo>
                <a:lnTo>
                  <a:pt x="3593366" y="24808"/>
                </a:lnTo>
                <a:lnTo>
                  <a:pt x="3683123" y="24808"/>
                </a:lnTo>
                <a:cubicBezTo>
                  <a:pt x="3680844" y="17776"/>
                  <a:pt x="3678337" y="10841"/>
                  <a:pt x="3675602" y="4004"/>
                </a:cubicBezTo>
                <a:close/>
                <a:moveTo>
                  <a:pt x="3073174" y="977"/>
                </a:moveTo>
                <a:lnTo>
                  <a:pt x="3084015" y="3028"/>
                </a:lnTo>
                <a:cubicBezTo>
                  <a:pt x="3080629" y="14813"/>
                  <a:pt x="3076365" y="26957"/>
                  <a:pt x="3071221" y="39458"/>
                </a:cubicBezTo>
                <a:lnTo>
                  <a:pt x="3141444" y="39458"/>
                </a:lnTo>
                <a:lnTo>
                  <a:pt x="3141444" y="49225"/>
                </a:lnTo>
                <a:lnTo>
                  <a:pt x="3124841" y="49225"/>
                </a:lnTo>
                <a:cubicBezTo>
                  <a:pt x="3120999" y="89985"/>
                  <a:pt x="3111330" y="120914"/>
                  <a:pt x="3095833" y="142010"/>
                </a:cubicBezTo>
                <a:cubicBezTo>
                  <a:pt x="3106381" y="155619"/>
                  <a:pt x="3121846" y="167762"/>
                  <a:pt x="3142226" y="178440"/>
                </a:cubicBezTo>
                <a:cubicBezTo>
                  <a:pt x="3139296" y="182087"/>
                  <a:pt x="3136886" y="185570"/>
                  <a:pt x="3134998" y="188891"/>
                </a:cubicBezTo>
                <a:cubicBezTo>
                  <a:pt x="3114879" y="176064"/>
                  <a:pt x="3099545" y="163302"/>
                  <a:pt x="3088996" y="150605"/>
                </a:cubicBezTo>
                <a:cubicBezTo>
                  <a:pt x="3077667" y="164083"/>
                  <a:pt x="3060998" y="177561"/>
                  <a:pt x="3038990" y="191040"/>
                </a:cubicBezTo>
                <a:cubicBezTo>
                  <a:pt x="3036125" y="187198"/>
                  <a:pt x="3033586" y="184007"/>
                  <a:pt x="3031372" y="181468"/>
                </a:cubicBezTo>
                <a:cubicBezTo>
                  <a:pt x="3054617" y="167664"/>
                  <a:pt x="3071546" y="154316"/>
                  <a:pt x="3082160" y="141424"/>
                </a:cubicBezTo>
                <a:cubicBezTo>
                  <a:pt x="3069202" y="122932"/>
                  <a:pt x="3061161" y="98320"/>
                  <a:pt x="3058035" y="67587"/>
                </a:cubicBezTo>
                <a:cubicBezTo>
                  <a:pt x="3054259" y="74489"/>
                  <a:pt x="3049441" y="82367"/>
                  <a:pt x="3043581" y="91222"/>
                </a:cubicBezTo>
                <a:cubicBezTo>
                  <a:pt x="3040064" y="87120"/>
                  <a:pt x="3037395" y="84255"/>
                  <a:pt x="3035572" y="82628"/>
                </a:cubicBezTo>
                <a:cubicBezTo>
                  <a:pt x="3052240" y="60164"/>
                  <a:pt x="3064775" y="32947"/>
                  <a:pt x="3073174" y="977"/>
                </a:cubicBezTo>
                <a:close/>
                <a:moveTo>
                  <a:pt x="1096974" y="977"/>
                </a:moveTo>
                <a:cubicBezTo>
                  <a:pt x="1100229" y="8400"/>
                  <a:pt x="1103420" y="16278"/>
                  <a:pt x="1106545" y="24613"/>
                </a:cubicBezTo>
                <a:lnTo>
                  <a:pt x="1140436" y="24613"/>
                </a:lnTo>
                <a:lnTo>
                  <a:pt x="1140436" y="33793"/>
                </a:lnTo>
                <a:lnTo>
                  <a:pt x="1053609" y="33793"/>
                </a:lnTo>
                <a:lnTo>
                  <a:pt x="1053609" y="24613"/>
                </a:lnTo>
                <a:lnTo>
                  <a:pt x="1095411" y="24613"/>
                </a:lnTo>
                <a:cubicBezTo>
                  <a:pt x="1094434" y="22008"/>
                  <a:pt x="1092676" y="17580"/>
                  <a:pt x="1090137" y="11330"/>
                </a:cubicBezTo>
                <a:cubicBezTo>
                  <a:pt x="1088640" y="7553"/>
                  <a:pt x="1087663" y="5046"/>
                  <a:pt x="1087207" y="3809"/>
                </a:cubicBezTo>
                <a:close/>
                <a:moveTo>
                  <a:pt x="2387779" y="391"/>
                </a:moveTo>
                <a:lnTo>
                  <a:pt x="2398327" y="3418"/>
                </a:lnTo>
                <a:cubicBezTo>
                  <a:pt x="2394485" y="9344"/>
                  <a:pt x="2390090" y="15399"/>
                  <a:pt x="2385142" y="21585"/>
                </a:cubicBezTo>
                <a:lnTo>
                  <a:pt x="2464351" y="21585"/>
                </a:lnTo>
                <a:lnTo>
                  <a:pt x="2464351" y="31840"/>
                </a:lnTo>
                <a:lnTo>
                  <a:pt x="2438566" y="60066"/>
                </a:lnTo>
                <a:lnTo>
                  <a:pt x="2490917" y="60066"/>
                </a:lnTo>
                <a:lnTo>
                  <a:pt x="2490917" y="120230"/>
                </a:lnTo>
                <a:lnTo>
                  <a:pt x="2357502" y="120230"/>
                </a:lnTo>
                <a:lnTo>
                  <a:pt x="2357502" y="155195"/>
                </a:lnTo>
                <a:cubicBezTo>
                  <a:pt x="2356785" y="167827"/>
                  <a:pt x="2363590" y="173850"/>
                  <a:pt x="2377914" y="173264"/>
                </a:cubicBezTo>
                <a:lnTo>
                  <a:pt x="2472164" y="173264"/>
                </a:lnTo>
                <a:cubicBezTo>
                  <a:pt x="2487856" y="174045"/>
                  <a:pt x="2496581" y="168576"/>
                  <a:pt x="2498339" y="156856"/>
                </a:cubicBezTo>
                <a:cubicBezTo>
                  <a:pt x="2499902" y="150019"/>
                  <a:pt x="2501172" y="143019"/>
                  <a:pt x="2502148" y="135857"/>
                </a:cubicBezTo>
                <a:cubicBezTo>
                  <a:pt x="2505665" y="137224"/>
                  <a:pt x="2509050" y="138364"/>
                  <a:pt x="2512306" y="139275"/>
                </a:cubicBezTo>
                <a:cubicBezTo>
                  <a:pt x="2511069" y="148131"/>
                  <a:pt x="2509832" y="155391"/>
                  <a:pt x="2508595" y="161055"/>
                </a:cubicBezTo>
                <a:cubicBezTo>
                  <a:pt x="2505534" y="176357"/>
                  <a:pt x="2493977" y="183812"/>
                  <a:pt x="2473922" y="183421"/>
                </a:cubicBezTo>
                <a:lnTo>
                  <a:pt x="2374105" y="183421"/>
                </a:lnTo>
                <a:cubicBezTo>
                  <a:pt x="2355613" y="183682"/>
                  <a:pt x="2346498" y="174892"/>
                  <a:pt x="2346758" y="157051"/>
                </a:cubicBezTo>
                <a:lnTo>
                  <a:pt x="2346758" y="61629"/>
                </a:lnTo>
                <a:cubicBezTo>
                  <a:pt x="2344414" y="63647"/>
                  <a:pt x="2340670" y="66675"/>
                  <a:pt x="2335526" y="70712"/>
                </a:cubicBezTo>
                <a:cubicBezTo>
                  <a:pt x="2334289" y="71624"/>
                  <a:pt x="2333345" y="72340"/>
                  <a:pt x="2332694" y="72861"/>
                </a:cubicBezTo>
                <a:cubicBezTo>
                  <a:pt x="2330871" y="70452"/>
                  <a:pt x="2328429" y="67717"/>
                  <a:pt x="2325369" y="64657"/>
                </a:cubicBezTo>
                <a:cubicBezTo>
                  <a:pt x="2352520" y="44862"/>
                  <a:pt x="2373324" y="23441"/>
                  <a:pt x="2387779" y="391"/>
                </a:cubicBezTo>
                <a:close/>
                <a:moveTo>
                  <a:pt x="4952585" y="0"/>
                </a:moveTo>
                <a:lnTo>
                  <a:pt x="4963817" y="2442"/>
                </a:lnTo>
                <a:cubicBezTo>
                  <a:pt x="4962124" y="4395"/>
                  <a:pt x="4960594" y="6251"/>
                  <a:pt x="4959227" y="8009"/>
                </a:cubicBezTo>
                <a:cubicBezTo>
                  <a:pt x="4982472" y="32817"/>
                  <a:pt x="5011479" y="50885"/>
                  <a:pt x="5046249" y="62215"/>
                </a:cubicBezTo>
                <a:cubicBezTo>
                  <a:pt x="5043775" y="65796"/>
                  <a:pt x="5041626" y="69345"/>
                  <a:pt x="5039803" y="72861"/>
                </a:cubicBezTo>
                <a:cubicBezTo>
                  <a:pt x="5002689" y="57885"/>
                  <a:pt x="4973681" y="38677"/>
                  <a:pt x="4952780" y="15236"/>
                </a:cubicBezTo>
                <a:cubicBezTo>
                  <a:pt x="4932856" y="37895"/>
                  <a:pt x="4903393" y="57950"/>
                  <a:pt x="4864390" y="75400"/>
                </a:cubicBezTo>
                <a:cubicBezTo>
                  <a:pt x="4862567" y="71949"/>
                  <a:pt x="4860419" y="68628"/>
                  <a:pt x="4857944" y="65438"/>
                </a:cubicBezTo>
                <a:cubicBezTo>
                  <a:pt x="4900072" y="48444"/>
                  <a:pt x="4931619" y="26631"/>
                  <a:pt x="49525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en-US" altLang="zh-CN" sz="1600" dirty="0">
              <a:solidFill>
                <a:schemeClr val="bg1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49" name="文本框-4" hidden="1">
            <a:extLst>
              <a:ext uri="{FF2B5EF4-FFF2-40B4-BE49-F238E27FC236}">
                <a16:creationId xmlns:a16="http://schemas.microsoft.com/office/drawing/2014/main" id="{57001844-6CCB-4C05-9F67-FEFA2ECD9B1C}"/>
              </a:ext>
            </a:extLst>
          </p:cNvPr>
          <p:cNvSpPr txBox="1"/>
          <p:nvPr/>
        </p:nvSpPr>
        <p:spPr>
          <a:xfrm>
            <a:off x="1021937" y="1796936"/>
            <a:ext cx="5532113" cy="4979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为</a:t>
            </a: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《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厉害了</a:t>
            </a:r>
            <a:r>
              <a:rPr lang="zh-CN" altLang="en-US" sz="2400" spc="-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我的国</a:t>
            </a: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》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点一个中国赞！</a:t>
            </a:r>
          </a:p>
        </p:txBody>
      </p:sp>
      <p:sp>
        <p:nvSpPr>
          <p:cNvPr id="51" name="常用图形-14" hidden="1">
            <a:extLst>
              <a:ext uri="{FF2B5EF4-FFF2-40B4-BE49-F238E27FC236}">
                <a16:creationId xmlns:a16="http://schemas.microsoft.com/office/drawing/2014/main" id="{8090C643-7EC3-4455-9144-1254A3652A66}"/>
              </a:ext>
            </a:extLst>
          </p:cNvPr>
          <p:cNvSpPr/>
          <p:nvPr/>
        </p:nvSpPr>
        <p:spPr>
          <a:xfrm>
            <a:off x="790363" y="4536970"/>
            <a:ext cx="842984" cy="84298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常用图形-15" hidden="1">
            <a:extLst>
              <a:ext uri="{FF2B5EF4-FFF2-40B4-BE49-F238E27FC236}">
                <a16:creationId xmlns:a16="http://schemas.microsoft.com/office/drawing/2014/main" id="{2539BF5B-5971-4A65-86AF-8B9B48B52C63}"/>
              </a:ext>
            </a:extLst>
          </p:cNvPr>
          <p:cNvSpPr/>
          <p:nvPr/>
        </p:nvSpPr>
        <p:spPr>
          <a:xfrm>
            <a:off x="807577" y="4554185"/>
            <a:ext cx="808555" cy="808554"/>
          </a:xfrm>
          <a:prstGeom prst="ellipse">
            <a:avLst/>
          </a:prstGeom>
          <a:blipFill>
            <a:blip r:embed="rId4"/>
            <a:srcRect/>
            <a:stretch>
              <a:fillRect l="-8068" t="-4682" r="-23095" b="-11396"/>
            </a:stretch>
          </a:blipFill>
          <a:ln w="76200">
            <a:solidFill>
              <a:schemeClr val="bg1"/>
            </a:solidFill>
          </a:ln>
          <a:effectLst>
            <a:outerShdw blurRad="241300" dist="38100" dir="4020000" algn="tr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自由线条-17" hidden="1">
            <a:extLst>
              <a:ext uri="{FF2B5EF4-FFF2-40B4-BE49-F238E27FC236}">
                <a16:creationId xmlns:a16="http://schemas.microsoft.com/office/drawing/2014/main" id="{0AC07433-6D63-4C5C-B0E0-756B627A6E1D}"/>
              </a:ext>
            </a:extLst>
          </p:cNvPr>
          <p:cNvSpPr txBox="1"/>
          <p:nvPr/>
        </p:nvSpPr>
        <p:spPr>
          <a:xfrm>
            <a:off x="577261" y="2598608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9" name="自由线条-18" hidden="1">
            <a:extLst>
              <a:ext uri="{FF2B5EF4-FFF2-40B4-BE49-F238E27FC236}">
                <a16:creationId xmlns:a16="http://schemas.microsoft.com/office/drawing/2014/main" id="{170CEB38-E4A7-499D-BB54-25DA90C7CC4B}"/>
              </a:ext>
            </a:extLst>
          </p:cNvPr>
          <p:cNvSpPr txBox="1"/>
          <p:nvPr/>
        </p:nvSpPr>
        <p:spPr>
          <a:xfrm rot="10800000">
            <a:off x="6265673" y="3971807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2" name="文本框-21" hidden="1">
            <a:extLst>
              <a:ext uri="{FF2B5EF4-FFF2-40B4-BE49-F238E27FC236}">
                <a16:creationId xmlns:a16="http://schemas.microsoft.com/office/drawing/2014/main" id="{3CD8633D-14B9-4EAA-B255-1258BBEECE70}"/>
              </a:ext>
            </a:extLst>
          </p:cNvPr>
          <p:cNvSpPr txBox="1"/>
          <p:nvPr/>
        </p:nvSpPr>
        <p:spPr>
          <a:xfrm>
            <a:off x="5475324" y="5675787"/>
            <a:ext cx="99225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微软雅黑 </a:t>
            </a:r>
          </a:p>
        </p:txBody>
      </p:sp>
    </p:spTree>
    <p:extLst>
      <p:ext uri="{BB962C8B-B14F-4D97-AF65-F5344CB8AC3E}">
        <p14:creationId xmlns:p14="http://schemas.microsoft.com/office/powerpoint/2010/main" val="25650223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常用图形-8_矢量">
            <a:extLst>
              <a:ext uri="{FF2B5EF4-FFF2-40B4-BE49-F238E27FC236}">
                <a16:creationId xmlns:a16="http://schemas.microsoft.com/office/drawing/2014/main" id="{8CD69C31-D618-4EAE-B916-A5B0F2394E15}"/>
              </a:ext>
            </a:extLst>
          </p:cNvPr>
          <p:cNvSpPr>
            <a:spLocks noChangeAspect="1"/>
          </p:cNvSpPr>
          <p:nvPr/>
        </p:nvSpPr>
        <p:spPr>
          <a:xfrm>
            <a:off x="0" y="0"/>
            <a:ext cx="5778226" cy="4985606"/>
          </a:xfrm>
          <a:custGeom>
            <a:avLst/>
            <a:gdLst>
              <a:gd name="connsiteX0" fmla="*/ 0 w 5778226"/>
              <a:gd name="connsiteY0" fmla="*/ 0 h 4985606"/>
              <a:gd name="connsiteX1" fmla="*/ 5778226 w 5778226"/>
              <a:gd name="connsiteY1" fmla="*/ 0 h 4985606"/>
              <a:gd name="connsiteX2" fmla="*/ 5778226 w 5778226"/>
              <a:gd name="connsiteY2" fmla="*/ 4985606 h 4985606"/>
              <a:gd name="connsiteX3" fmla="*/ 0 w 5778226"/>
              <a:gd name="connsiteY3" fmla="*/ 4985606 h 498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78226" h="4985606">
                <a:moveTo>
                  <a:pt x="0" y="0"/>
                </a:moveTo>
                <a:lnTo>
                  <a:pt x="5778226" y="0"/>
                </a:lnTo>
                <a:lnTo>
                  <a:pt x="5778226" y="4985606"/>
                </a:lnTo>
                <a:lnTo>
                  <a:pt x="0" y="4985606"/>
                </a:lnTo>
                <a:close/>
              </a:path>
            </a:pathLst>
          </a:custGeom>
          <a:blipFill dpi="0" rotWithShape="1">
            <a:blip r:embed="rId2"/>
            <a:srcRect/>
            <a:stretch>
              <a:fillRect t="-25777" b="-38245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常用图形-6_矢量">
            <a:extLst>
              <a:ext uri="{FF2B5EF4-FFF2-40B4-BE49-F238E27FC236}">
                <a16:creationId xmlns:a16="http://schemas.microsoft.com/office/drawing/2014/main" id="{40E9AA2C-B26F-4377-9F86-D0D7665384B3}"/>
              </a:ext>
            </a:extLst>
          </p:cNvPr>
          <p:cNvSpPr/>
          <p:nvPr/>
        </p:nvSpPr>
        <p:spPr>
          <a:xfrm>
            <a:off x="1180618" y="0"/>
            <a:ext cx="11011381" cy="5013430"/>
          </a:xfrm>
          <a:custGeom>
            <a:avLst/>
            <a:gdLst>
              <a:gd name="connsiteX0" fmla="*/ 0 w 11011381"/>
              <a:gd name="connsiteY0" fmla="*/ 0 h 5013430"/>
              <a:gd name="connsiteX1" fmla="*/ 11011381 w 11011381"/>
              <a:gd name="connsiteY1" fmla="*/ 0 h 5013430"/>
              <a:gd name="connsiteX2" fmla="*/ 11011381 w 11011381"/>
              <a:gd name="connsiteY2" fmla="*/ 5013430 h 5013430"/>
              <a:gd name="connsiteX3" fmla="*/ 0 w 11011381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1381" h="5013430">
                <a:moveTo>
                  <a:pt x="0" y="0"/>
                </a:moveTo>
                <a:lnTo>
                  <a:pt x="11011381" y="0"/>
                </a:lnTo>
                <a:lnTo>
                  <a:pt x="11011381" y="5013430"/>
                </a:lnTo>
                <a:lnTo>
                  <a:pt x="0" y="5013430"/>
                </a:lnTo>
                <a:close/>
              </a:path>
            </a:pathLst>
          </a:custGeom>
          <a:gradFill flip="none" rotWithShape="1">
            <a:gsLst>
              <a:gs pos="65000">
                <a:srgbClr val="2A4380"/>
              </a:gs>
              <a:gs pos="87000">
                <a:srgbClr val="2A4380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8" name="自由线条-35_矢量">
            <a:extLst>
              <a:ext uri="{FF2B5EF4-FFF2-40B4-BE49-F238E27FC236}">
                <a16:creationId xmlns:a16="http://schemas.microsoft.com/office/drawing/2014/main" id="{E420E8FD-BAAC-499C-A14C-7344B1C415F1}"/>
              </a:ext>
            </a:extLst>
          </p:cNvPr>
          <p:cNvSpPr txBox="1"/>
          <p:nvPr/>
        </p:nvSpPr>
        <p:spPr>
          <a:xfrm>
            <a:off x="9147856" y="5728898"/>
            <a:ext cx="1483296" cy="246125"/>
          </a:xfrm>
          <a:custGeom>
            <a:avLst/>
            <a:gdLst>
              <a:gd name="connsiteX0" fmla="*/ 767619 w 1483296"/>
              <a:gd name="connsiteY0" fmla="*/ 174687 h 246125"/>
              <a:gd name="connsiteX1" fmla="*/ 780455 w 1483296"/>
              <a:gd name="connsiteY1" fmla="*/ 209513 h 246125"/>
              <a:gd name="connsiteX2" fmla="*/ 768735 w 1483296"/>
              <a:gd name="connsiteY2" fmla="*/ 213308 h 246125"/>
              <a:gd name="connsiteX3" fmla="*/ 756680 w 1483296"/>
              <a:gd name="connsiteY3" fmla="*/ 178371 h 246125"/>
              <a:gd name="connsiteX4" fmla="*/ 820862 w 1483296"/>
              <a:gd name="connsiteY4" fmla="*/ 172901 h 246125"/>
              <a:gd name="connsiteX5" fmla="*/ 839168 w 1483296"/>
              <a:gd name="connsiteY5" fmla="*/ 207615 h 246125"/>
              <a:gd name="connsiteX6" fmla="*/ 827782 w 1483296"/>
              <a:gd name="connsiteY6" fmla="*/ 212415 h 246125"/>
              <a:gd name="connsiteX7" fmla="*/ 810370 w 1483296"/>
              <a:gd name="connsiteY7" fmla="*/ 177924 h 246125"/>
              <a:gd name="connsiteX8" fmla="*/ 719398 w 1483296"/>
              <a:gd name="connsiteY8" fmla="*/ 171450 h 246125"/>
              <a:gd name="connsiteX9" fmla="*/ 730114 w 1483296"/>
              <a:gd name="connsiteY9" fmla="*/ 176808 h 246125"/>
              <a:gd name="connsiteX10" fmla="*/ 704330 w 1483296"/>
              <a:gd name="connsiteY10" fmla="*/ 216768 h 246125"/>
              <a:gd name="connsiteX11" fmla="*/ 693614 w 1483296"/>
              <a:gd name="connsiteY11" fmla="*/ 210183 h 246125"/>
              <a:gd name="connsiteX12" fmla="*/ 719398 w 1483296"/>
              <a:gd name="connsiteY12" fmla="*/ 171450 h 246125"/>
              <a:gd name="connsiteX13" fmla="*/ 874217 w 1483296"/>
              <a:gd name="connsiteY13" fmla="*/ 170780 h 246125"/>
              <a:gd name="connsiteX14" fmla="*/ 898662 w 1483296"/>
              <a:gd name="connsiteY14" fmla="*/ 206053 h 246125"/>
              <a:gd name="connsiteX15" fmla="*/ 888058 w 1483296"/>
              <a:gd name="connsiteY15" fmla="*/ 212415 h 246125"/>
              <a:gd name="connsiteX16" fmla="*/ 864283 w 1483296"/>
              <a:gd name="connsiteY16" fmla="*/ 176808 h 246125"/>
              <a:gd name="connsiteX17" fmla="*/ 568040 w 1483296"/>
              <a:gd name="connsiteY17" fmla="*/ 151358 h 246125"/>
              <a:gd name="connsiteX18" fmla="*/ 568040 w 1483296"/>
              <a:gd name="connsiteY18" fmla="*/ 190984 h 246125"/>
              <a:gd name="connsiteX19" fmla="*/ 614028 w 1483296"/>
              <a:gd name="connsiteY19" fmla="*/ 190984 h 246125"/>
              <a:gd name="connsiteX20" fmla="*/ 614028 w 1483296"/>
              <a:gd name="connsiteY20" fmla="*/ 151358 h 246125"/>
              <a:gd name="connsiteX21" fmla="*/ 66303 w 1483296"/>
              <a:gd name="connsiteY21" fmla="*/ 129704 h 246125"/>
              <a:gd name="connsiteX22" fmla="*/ 123900 w 1483296"/>
              <a:gd name="connsiteY22" fmla="*/ 129704 h 246125"/>
              <a:gd name="connsiteX23" fmla="*/ 123900 w 1483296"/>
              <a:gd name="connsiteY23" fmla="*/ 173571 h 246125"/>
              <a:gd name="connsiteX24" fmla="*/ 126579 w 1483296"/>
              <a:gd name="connsiteY24" fmla="*/ 171227 h 246125"/>
              <a:gd name="connsiteX25" fmla="*/ 145108 w 1483296"/>
              <a:gd name="connsiteY25" fmla="*/ 154372 h 246125"/>
              <a:gd name="connsiteX26" fmla="*/ 146894 w 1483296"/>
              <a:gd name="connsiteY26" fmla="*/ 163190 h 246125"/>
              <a:gd name="connsiteX27" fmla="*/ 147675 w 1483296"/>
              <a:gd name="connsiteY27" fmla="*/ 166650 h 246125"/>
              <a:gd name="connsiteX28" fmla="*/ 115640 w 1483296"/>
              <a:gd name="connsiteY28" fmla="*/ 195560 h 246125"/>
              <a:gd name="connsiteX29" fmla="*/ 107492 w 1483296"/>
              <a:gd name="connsiteY29" fmla="*/ 184733 h 246125"/>
              <a:gd name="connsiteX30" fmla="*/ 111845 w 1483296"/>
              <a:gd name="connsiteY30" fmla="*/ 176920 h 246125"/>
              <a:gd name="connsiteX31" fmla="*/ 112961 w 1483296"/>
              <a:gd name="connsiteY31" fmla="*/ 165757 h 246125"/>
              <a:gd name="connsiteX32" fmla="*/ 112961 w 1483296"/>
              <a:gd name="connsiteY32" fmla="*/ 139973 h 246125"/>
              <a:gd name="connsiteX33" fmla="*/ 77242 w 1483296"/>
              <a:gd name="connsiteY33" fmla="*/ 139973 h 246125"/>
              <a:gd name="connsiteX34" fmla="*/ 77242 w 1483296"/>
              <a:gd name="connsiteY34" fmla="*/ 150689 h 246125"/>
              <a:gd name="connsiteX35" fmla="*/ 77354 w 1483296"/>
              <a:gd name="connsiteY35" fmla="*/ 156381 h 246125"/>
              <a:gd name="connsiteX36" fmla="*/ 54137 w 1483296"/>
              <a:gd name="connsiteY36" fmla="*/ 208955 h 246125"/>
              <a:gd name="connsiteX37" fmla="*/ 45765 w 1483296"/>
              <a:gd name="connsiteY37" fmla="*/ 200806 h 246125"/>
              <a:gd name="connsiteX38" fmla="*/ 62508 w 1483296"/>
              <a:gd name="connsiteY38" fmla="*/ 178817 h 246125"/>
              <a:gd name="connsiteX39" fmla="*/ 66303 w 1483296"/>
              <a:gd name="connsiteY39" fmla="*/ 146559 h 246125"/>
              <a:gd name="connsiteX40" fmla="*/ 568040 w 1483296"/>
              <a:gd name="connsiteY40" fmla="*/ 101129 h 246125"/>
              <a:gd name="connsiteX41" fmla="*/ 568040 w 1483296"/>
              <a:gd name="connsiteY41" fmla="*/ 140866 h 246125"/>
              <a:gd name="connsiteX42" fmla="*/ 614028 w 1483296"/>
              <a:gd name="connsiteY42" fmla="*/ 140866 h 246125"/>
              <a:gd name="connsiteX43" fmla="*/ 614028 w 1483296"/>
              <a:gd name="connsiteY43" fmla="*/ 101129 h 246125"/>
              <a:gd name="connsiteX44" fmla="*/ 63066 w 1483296"/>
              <a:gd name="connsiteY44" fmla="*/ 95101 h 246125"/>
              <a:gd name="connsiteX45" fmla="*/ 132160 w 1483296"/>
              <a:gd name="connsiteY45" fmla="*/ 95101 h 246125"/>
              <a:gd name="connsiteX46" fmla="*/ 132160 w 1483296"/>
              <a:gd name="connsiteY46" fmla="*/ 105705 h 246125"/>
              <a:gd name="connsiteX47" fmla="*/ 63066 w 1483296"/>
              <a:gd name="connsiteY47" fmla="*/ 105705 h 246125"/>
              <a:gd name="connsiteX48" fmla="*/ 1206066 w 1483296"/>
              <a:gd name="connsiteY48" fmla="*/ 71884 h 246125"/>
              <a:gd name="connsiteX49" fmla="*/ 1173250 w 1483296"/>
              <a:gd name="connsiteY49" fmla="*/ 87176 h 246125"/>
              <a:gd name="connsiteX50" fmla="*/ 1160860 w 1483296"/>
              <a:gd name="connsiteY50" fmla="*/ 127695 h 246125"/>
              <a:gd name="connsiteX51" fmla="*/ 1172245 w 1483296"/>
              <a:gd name="connsiteY51" fmla="*/ 167041 h 246125"/>
              <a:gd name="connsiteX52" fmla="*/ 1202271 w 1483296"/>
              <a:gd name="connsiteY52" fmla="*/ 181049 h 246125"/>
              <a:gd name="connsiteX53" fmla="*/ 1234028 w 1483296"/>
              <a:gd name="connsiteY53" fmla="*/ 168157 h 246125"/>
              <a:gd name="connsiteX54" fmla="*/ 1245804 w 1483296"/>
              <a:gd name="connsiteY54" fmla="*/ 136624 h 246125"/>
              <a:gd name="connsiteX55" fmla="*/ 1245804 w 1483296"/>
              <a:gd name="connsiteY55" fmla="*/ 112179 h 246125"/>
              <a:gd name="connsiteX56" fmla="*/ 1234809 w 1483296"/>
              <a:gd name="connsiteY56" fmla="*/ 83828 h 246125"/>
              <a:gd name="connsiteX57" fmla="*/ 1206066 w 1483296"/>
              <a:gd name="connsiteY57" fmla="*/ 71884 h 246125"/>
              <a:gd name="connsiteX58" fmla="*/ 373931 w 1483296"/>
              <a:gd name="connsiteY58" fmla="*/ 67308 h 246125"/>
              <a:gd name="connsiteX59" fmla="*/ 386098 w 1483296"/>
              <a:gd name="connsiteY59" fmla="*/ 67308 h 246125"/>
              <a:gd name="connsiteX60" fmla="*/ 384982 w 1483296"/>
              <a:gd name="connsiteY60" fmla="*/ 95883 h 246125"/>
              <a:gd name="connsiteX61" fmla="*/ 446708 w 1483296"/>
              <a:gd name="connsiteY61" fmla="*/ 202146 h 246125"/>
              <a:gd name="connsiteX62" fmla="*/ 437555 w 1483296"/>
              <a:gd name="connsiteY62" fmla="*/ 213085 h 246125"/>
              <a:gd name="connsiteX63" fmla="*/ 380405 w 1483296"/>
              <a:gd name="connsiteY63" fmla="*/ 120997 h 246125"/>
              <a:gd name="connsiteX64" fmla="*/ 315218 w 1483296"/>
              <a:gd name="connsiteY64" fmla="*/ 215652 h 246125"/>
              <a:gd name="connsiteX65" fmla="*/ 306512 w 1483296"/>
              <a:gd name="connsiteY65" fmla="*/ 204713 h 246125"/>
              <a:gd name="connsiteX66" fmla="*/ 372815 w 1483296"/>
              <a:gd name="connsiteY66" fmla="*/ 100682 h 246125"/>
              <a:gd name="connsiteX67" fmla="*/ 373931 w 1483296"/>
              <a:gd name="connsiteY67" fmla="*/ 67308 h 246125"/>
              <a:gd name="connsiteX68" fmla="*/ 1110556 w 1483296"/>
              <a:gd name="connsiteY68" fmla="*/ 64740 h 246125"/>
              <a:gd name="connsiteX69" fmla="*/ 1121606 w 1483296"/>
              <a:gd name="connsiteY69" fmla="*/ 64740 h 246125"/>
              <a:gd name="connsiteX70" fmla="*/ 1121606 w 1483296"/>
              <a:gd name="connsiteY70" fmla="*/ 188193 h 246125"/>
              <a:gd name="connsiteX71" fmla="*/ 1110556 w 1483296"/>
              <a:gd name="connsiteY71" fmla="*/ 188193 h 246125"/>
              <a:gd name="connsiteX72" fmla="*/ 1205843 w 1483296"/>
              <a:gd name="connsiteY72" fmla="*/ 61727 h 246125"/>
              <a:gd name="connsiteX73" fmla="*/ 1245357 w 1483296"/>
              <a:gd name="connsiteY73" fmla="*/ 84274 h 246125"/>
              <a:gd name="connsiteX74" fmla="*/ 1245804 w 1483296"/>
              <a:gd name="connsiteY74" fmla="*/ 84274 h 246125"/>
              <a:gd name="connsiteX75" fmla="*/ 1245804 w 1483296"/>
              <a:gd name="connsiteY75" fmla="*/ 64740 h 246125"/>
              <a:gd name="connsiteX76" fmla="*/ 1256966 w 1483296"/>
              <a:gd name="connsiteY76" fmla="*/ 64740 h 246125"/>
              <a:gd name="connsiteX77" fmla="*/ 1256966 w 1483296"/>
              <a:gd name="connsiteY77" fmla="*/ 179040 h 246125"/>
              <a:gd name="connsiteX78" fmla="*/ 1241729 w 1483296"/>
              <a:gd name="connsiteY78" fmla="*/ 229995 h 246125"/>
              <a:gd name="connsiteX79" fmla="*/ 1194458 w 1483296"/>
              <a:gd name="connsiteY79" fmla="*/ 246125 h 246125"/>
              <a:gd name="connsiteX80" fmla="*/ 1157734 w 1483296"/>
              <a:gd name="connsiteY80" fmla="*/ 236748 h 246125"/>
              <a:gd name="connsiteX81" fmla="*/ 1157734 w 1483296"/>
              <a:gd name="connsiteY81" fmla="*/ 225251 h 246125"/>
              <a:gd name="connsiteX82" fmla="*/ 1194681 w 1483296"/>
              <a:gd name="connsiteY82" fmla="*/ 236079 h 246125"/>
              <a:gd name="connsiteX83" fmla="*/ 1245804 w 1483296"/>
              <a:gd name="connsiteY83" fmla="*/ 182054 h 246125"/>
              <a:gd name="connsiteX84" fmla="*/ 1245804 w 1483296"/>
              <a:gd name="connsiteY84" fmla="*/ 165981 h 246125"/>
              <a:gd name="connsiteX85" fmla="*/ 1245357 w 1483296"/>
              <a:gd name="connsiteY85" fmla="*/ 165981 h 246125"/>
              <a:gd name="connsiteX86" fmla="*/ 1200820 w 1483296"/>
              <a:gd name="connsiteY86" fmla="*/ 191207 h 246125"/>
              <a:gd name="connsiteX87" fmla="*/ 1163650 w 1483296"/>
              <a:gd name="connsiteY87" fmla="*/ 174687 h 246125"/>
              <a:gd name="connsiteX88" fmla="*/ 1149251 w 1483296"/>
              <a:gd name="connsiteY88" fmla="*/ 128588 h 246125"/>
              <a:gd name="connsiteX89" fmla="*/ 1164822 w 1483296"/>
              <a:gd name="connsiteY89" fmla="*/ 80423 h 246125"/>
              <a:gd name="connsiteX90" fmla="*/ 1205843 w 1483296"/>
              <a:gd name="connsiteY90" fmla="*/ 61727 h 246125"/>
              <a:gd name="connsiteX91" fmla="*/ 42305 w 1483296"/>
              <a:gd name="connsiteY91" fmla="*/ 60610 h 246125"/>
              <a:gd name="connsiteX92" fmla="*/ 52797 w 1483296"/>
              <a:gd name="connsiteY92" fmla="*/ 66080 h 246125"/>
              <a:gd name="connsiteX93" fmla="*/ 37282 w 1483296"/>
              <a:gd name="connsiteY93" fmla="*/ 96999 h 246125"/>
              <a:gd name="connsiteX94" fmla="*/ 37282 w 1483296"/>
              <a:gd name="connsiteY94" fmla="*/ 216322 h 246125"/>
              <a:gd name="connsiteX95" fmla="*/ 26231 w 1483296"/>
              <a:gd name="connsiteY95" fmla="*/ 216322 h 246125"/>
              <a:gd name="connsiteX96" fmla="*/ 26231 w 1483296"/>
              <a:gd name="connsiteY96" fmla="*/ 114858 h 246125"/>
              <a:gd name="connsiteX97" fmla="*/ 6140 w 1483296"/>
              <a:gd name="connsiteY97" fmla="*/ 141089 h 246125"/>
              <a:gd name="connsiteX98" fmla="*/ 0 w 1483296"/>
              <a:gd name="connsiteY98" fmla="*/ 129927 h 246125"/>
              <a:gd name="connsiteX99" fmla="*/ 42305 w 1483296"/>
              <a:gd name="connsiteY99" fmla="*/ 60610 h 246125"/>
              <a:gd name="connsiteX100" fmla="*/ 164865 w 1483296"/>
              <a:gd name="connsiteY100" fmla="*/ 54025 h 246125"/>
              <a:gd name="connsiteX101" fmla="*/ 163191 w 1483296"/>
              <a:gd name="connsiteY101" fmla="*/ 58043 h 246125"/>
              <a:gd name="connsiteX102" fmla="*/ 160512 w 1483296"/>
              <a:gd name="connsiteY102" fmla="*/ 64964 h 246125"/>
              <a:gd name="connsiteX103" fmla="*/ 177590 w 1483296"/>
              <a:gd name="connsiteY103" fmla="*/ 144773 h 246125"/>
              <a:gd name="connsiteX104" fmla="*/ 196119 w 1483296"/>
              <a:gd name="connsiteY104" fmla="*/ 54025 h 246125"/>
              <a:gd name="connsiteX105" fmla="*/ 568040 w 1483296"/>
              <a:gd name="connsiteY105" fmla="*/ 51011 h 246125"/>
              <a:gd name="connsiteX106" fmla="*/ 568040 w 1483296"/>
              <a:gd name="connsiteY106" fmla="*/ 90636 h 246125"/>
              <a:gd name="connsiteX107" fmla="*/ 614028 w 1483296"/>
              <a:gd name="connsiteY107" fmla="*/ 90636 h 246125"/>
              <a:gd name="connsiteX108" fmla="*/ 614028 w 1483296"/>
              <a:gd name="connsiteY108" fmla="*/ 51011 h 246125"/>
              <a:gd name="connsiteX109" fmla="*/ 841289 w 1483296"/>
              <a:gd name="connsiteY109" fmla="*/ 34156 h 246125"/>
              <a:gd name="connsiteX110" fmla="*/ 850888 w 1483296"/>
              <a:gd name="connsiteY110" fmla="*/ 40519 h 246125"/>
              <a:gd name="connsiteX111" fmla="*/ 827113 w 1483296"/>
              <a:gd name="connsiteY111" fmla="*/ 69094 h 246125"/>
              <a:gd name="connsiteX112" fmla="*/ 817290 w 1483296"/>
              <a:gd name="connsiteY112" fmla="*/ 62061 h 246125"/>
              <a:gd name="connsiteX113" fmla="*/ 841289 w 1483296"/>
              <a:gd name="connsiteY113" fmla="*/ 34156 h 246125"/>
              <a:gd name="connsiteX114" fmla="*/ 748420 w 1483296"/>
              <a:gd name="connsiteY114" fmla="*/ 34156 h 246125"/>
              <a:gd name="connsiteX115" fmla="*/ 771302 w 1483296"/>
              <a:gd name="connsiteY115" fmla="*/ 62061 h 246125"/>
              <a:gd name="connsiteX116" fmla="*/ 761256 w 1483296"/>
              <a:gd name="connsiteY116" fmla="*/ 68870 h 246125"/>
              <a:gd name="connsiteX117" fmla="*/ 739267 w 1483296"/>
              <a:gd name="connsiteY117" fmla="*/ 40519 h 246125"/>
              <a:gd name="connsiteX118" fmla="*/ 1450703 w 1483296"/>
              <a:gd name="connsiteY118" fmla="*/ 28910 h 246125"/>
              <a:gd name="connsiteX119" fmla="*/ 1450703 w 1483296"/>
              <a:gd name="connsiteY119" fmla="*/ 64740 h 246125"/>
              <a:gd name="connsiteX120" fmla="*/ 1483296 w 1483296"/>
              <a:gd name="connsiteY120" fmla="*/ 64740 h 246125"/>
              <a:gd name="connsiteX121" fmla="*/ 1483296 w 1483296"/>
              <a:gd name="connsiteY121" fmla="*/ 74898 h 246125"/>
              <a:gd name="connsiteX122" fmla="*/ 1450703 w 1483296"/>
              <a:gd name="connsiteY122" fmla="*/ 74898 h 246125"/>
              <a:gd name="connsiteX123" fmla="*/ 1450703 w 1483296"/>
              <a:gd name="connsiteY123" fmla="*/ 156381 h 246125"/>
              <a:gd name="connsiteX124" fmla="*/ 1454721 w 1483296"/>
              <a:gd name="connsiteY124" fmla="*/ 174855 h 246125"/>
              <a:gd name="connsiteX125" fmla="*/ 1468450 w 1483296"/>
              <a:gd name="connsiteY125" fmla="*/ 180603 h 246125"/>
              <a:gd name="connsiteX126" fmla="*/ 1483296 w 1483296"/>
              <a:gd name="connsiteY126" fmla="*/ 176138 h 246125"/>
              <a:gd name="connsiteX127" fmla="*/ 1483296 w 1483296"/>
              <a:gd name="connsiteY127" fmla="*/ 186519 h 246125"/>
              <a:gd name="connsiteX128" fmla="*/ 1466999 w 1483296"/>
              <a:gd name="connsiteY128" fmla="*/ 190649 h 246125"/>
              <a:gd name="connsiteX129" fmla="*/ 1439652 w 1483296"/>
              <a:gd name="connsiteY129" fmla="*/ 157832 h 246125"/>
              <a:gd name="connsiteX130" fmla="*/ 1439652 w 1483296"/>
              <a:gd name="connsiteY130" fmla="*/ 74898 h 246125"/>
              <a:gd name="connsiteX131" fmla="*/ 1417440 w 1483296"/>
              <a:gd name="connsiteY131" fmla="*/ 74898 h 246125"/>
              <a:gd name="connsiteX132" fmla="*/ 1417440 w 1483296"/>
              <a:gd name="connsiteY132" fmla="*/ 64740 h 246125"/>
              <a:gd name="connsiteX133" fmla="*/ 1439652 w 1483296"/>
              <a:gd name="connsiteY133" fmla="*/ 64740 h 246125"/>
              <a:gd name="connsiteX134" fmla="*/ 1439652 w 1483296"/>
              <a:gd name="connsiteY134" fmla="*/ 32705 h 246125"/>
              <a:gd name="connsiteX135" fmla="*/ 1445122 w 1483296"/>
              <a:gd name="connsiteY135" fmla="*/ 30808 h 246125"/>
              <a:gd name="connsiteX136" fmla="*/ 1450703 w 1483296"/>
              <a:gd name="connsiteY136" fmla="*/ 28910 h 246125"/>
              <a:gd name="connsiteX137" fmla="*/ 801217 w 1483296"/>
              <a:gd name="connsiteY137" fmla="*/ 23106 h 246125"/>
              <a:gd name="connsiteX138" fmla="*/ 801217 w 1483296"/>
              <a:gd name="connsiteY138" fmla="*/ 81707 h 246125"/>
              <a:gd name="connsiteX139" fmla="*/ 870980 w 1483296"/>
              <a:gd name="connsiteY139" fmla="*/ 81707 h 246125"/>
              <a:gd name="connsiteX140" fmla="*/ 870980 w 1483296"/>
              <a:gd name="connsiteY140" fmla="*/ 23106 h 246125"/>
              <a:gd name="connsiteX141" fmla="*/ 719622 w 1483296"/>
              <a:gd name="connsiteY141" fmla="*/ 23106 h 246125"/>
              <a:gd name="connsiteX142" fmla="*/ 719622 w 1483296"/>
              <a:gd name="connsiteY142" fmla="*/ 81707 h 246125"/>
              <a:gd name="connsiteX143" fmla="*/ 789385 w 1483296"/>
              <a:gd name="connsiteY143" fmla="*/ 81707 h 246125"/>
              <a:gd name="connsiteX144" fmla="*/ 789385 w 1483296"/>
              <a:gd name="connsiteY144" fmla="*/ 23106 h 246125"/>
              <a:gd name="connsiteX145" fmla="*/ 1116025 w 1483296"/>
              <a:gd name="connsiteY145" fmla="*/ 15292 h 246125"/>
              <a:gd name="connsiteX146" fmla="*/ 1122555 w 1483296"/>
              <a:gd name="connsiteY146" fmla="*/ 17692 h 246125"/>
              <a:gd name="connsiteX147" fmla="*/ 1125402 w 1483296"/>
              <a:gd name="connsiteY147" fmla="*/ 24222 h 246125"/>
              <a:gd name="connsiteX148" fmla="*/ 1122611 w 1483296"/>
              <a:gd name="connsiteY148" fmla="*/ 30863 h 246125"/>
              <a:gd name="connsiteX149" fmla="*/ 1116025 w 1483296"/>
              <a:gd name="connsiteY149" fmla="*/ 33598 h 246125"/>
              <a:gd name="connsiteX150" fmla="*/ 1109607 w 1483296"/>
              <a:gd name="connsiteY150" fmla="*/ 30975 h 246125"/>
              <a:gd name="connsiteX151" fmla="*/ 1106872 w 1483296"/>
              <a:gd name="connsiteY151" fmla="*/ 24222 h 246125"/>
              <a:gd name="connsiteX152" fmla="*/ 1109663 w 1483296"/>
              <a:gd name="connsiteY152" fmla="*/ 17804 h 246125"/>
              <a:gd name="connsiteX153" fmla="*/ 1116025 w 1483296"/>
              <a:gd name="connsiteY153" fmla="*/ 15292 h 246125"/>
              <a:gd name="connsiteX154" fmla="*/ 998712 w 1483296"/>
              <a:gd name="connsiteY154" fmla="*/ 15292 h 246125"/>
              <a:gd name="connsiteX155" fmla="*/ 1010655 w 1483296"/>
              <a:gd name="connsiteY155" fmla="*/ 15292 h 246125"/>
              <a:gd name="connsiteX156" fmla="*/ 1010655 w 1483296"/>
              <a:gd name="connsiteY156" fmla="*/ 177366 h 246125"/>
              <a:gd name="connsiteX157" fmla="*/ 1079972 w 1483296"/>
              <a:gd name="connsiteY157" fmla="*/ 177366 h 246125"/>
              <a:gd name="connsiteX158" fmla="*/ 1079972 w 1483296"/>
              <a:gd name="connsiteY158" fmla="*/ 188193 h 246125"/>
              <a:gd name="connsiteX159" fmla="*/ 998712 w 1483296"/>
              <a:gd name="connsiteY159" fmla="*/ 188193 h 246125"/>
              <a:gd name="connsiteX160" fmla="*/ 464791 w 1483296"/>
              <a:gd name="connsiteY160" fmla="*/ 14734 h 246125"/>
              <a:gd name="connsiteX161" fmla="*/ 541809 w 1483296"/>
              <a:gd name="connsiteY161" fmla="*/ 14734 h 246125"/>
              <a:gd name="connsiteX162" fmla="*/ 541809 w 1483296"/>
              <a:gd name="connsiteY162" fmla="*/ 25226 h 246125"/>
              <a:gd name="connsiteX163" fmla="*/ 520043 w 1483296"/>
              <a:gd name="connsiteY163" fmla="*/ 25226 h 246125"/>
              <a:gd name="connsiteX164" fmla="*/ 520043 w 1483296"/>
              <a:gd name="connsiteY164" fmla="*/ 93762 h 246125"/>
              <a:gd name="connsiteX165" fmla="*/ 540916 w 1483296"/>
              <a:gd name="connsiteY165" fmla="*/ 93762 h 246125"/>
              <a:gd name="connsiteX166" fmla="*/ 540916 w 1483296"/>
              <a:gd name="connsiteY166" fmla="*/ 104254 h 246125"/>
              <a:gd name="connsiteX167" fmla="*/ 520043 w 1483296"/>
              <a:gd name="connsiteY167" fmla="*/ 104254 h 246125"/>
              <a:gd name="connsiteX168" fmla="*/ 520043 w 1483296"/>
              <a:gd name="connsiteY168" fmla="*/ 191430 h 246125"/>
              <a:gd name="connsiteX169" fmla="*/ 499058 w 1483296"/>
              <a:gd name="connsiteY169" fmla="*/ 213531 h 246125"/>
              <a:gd name="connsiteX170" fmla="*/ 480976 w 1483296"/>
              <a:gd name="connsiteY170" fmla="*/ 213978 h 246125"/>
              <a:gd name="connsiteX171" fmla="*/ 479860 w 1483296"/>
              <a:gd name="connsiteY171" fmla="*/ 204936 h 246125"/>
              <a:gd name="connsiteX172" fmla="*/ 479413 w 1483296"/>
              <a:gd name="connsiteY172" fmla="*/ 201699 h 246125"/>
              <a:gd name="connsiteX173" fmla="*/ 486892 w 1483296"/>
              <a:gd name="connsiteY173" fmla="*/ 202034 h 246125"/>
              <a:gd name="connsiteX174" fmla="*/ 490575 w 1483296"/>
              <a:gd name="connsiteY174" fmla="*/ 202146 h 246125"/>
              <a:gd name="connsiteX175" fmla="*/ 495598 w 1483296"/>
              <a:gd name="connsiteY175" fmla="*/ 202146 h 246125"/>
              <a:gd name="connsiteX176" fmla="*/ 508881 w 1483296"/>
              <a:gd name="connsiteY176" fmla="*/ 190202 h 246125"/>
              <a:gd name="connsiteX177" fmla="*/ 508881 w 1483296"/>
              <a:gd name="connsiteY177" fmla="*/ 122560 h 246125"/>
              <a:gd name="connsiteX178" fmla="*/ 463786 w 1483296"/>
              <a:gd name="connsiteY178" fmla="*/ 186854 h 246125"/>
              <a:gd name="connsiteX179" fmla="*/ 455415 w 1483296"/>
              <a:gd name="connsiteY179" fmla="*/ 177478 h 246125"/>
              <a:gd name="connsiteX180" fmla="*/ 507765 w 1483296"/>
              <a:gd name="connsiteY180" fmla="*/ 104254 h 246125"/>
              <a:gd name="connsiteX181" fmla="*/ 464009 w 1483296"/>
              <a:gd name="connsiteY181" fmla="*/ 104254 h 246125"/>
              <a:gd name="connsiteX182" fmla="*/ 464009 w 1483296"/>
              <a:gd name="connsiteY182" fmla="*/ 92646 h 246125"/>
              <a:gd name="connsiteX183" fmla="*/ 472716 w 1483296"/>
              <a:gd name="connsiteY183" fmla="*/ 46211 h 246125"/>
              <a:gd name="connsiteX184" fmla="*/ 483766 w 1483296"/>
              <a:gd name="connsiteY184" fmla="*/ 47327 h 246125"/>
              <a:gd name="connsiteX185" fmla="*/ 475060 w 1483296"/>
              <a:gd name="connsiteY185" fmla="*/ 93762 h 246125"/>
              <a:gd name="connsiteX186" fmla="*/ 508881 w 1483296"/>
              <a:gd name="connsiteY186" fmla="*/ 93762 h 246125"/>
              <a:gd name="connsiteX187" fmla="*/ 508881 w 1483296"/>
              <a:gd name="connsiteY187" fmla="*/ 25226 h 246125"/>
              <a:gd name="connsiteX188" fmla="*/ 464791 w 1483296"/>
              <a:gd name="connsiteY188" fmla="*/ 25226 h 246125"/>
              <a:gd name="connsiteX189" fmla="*/ 708013 w 1483296"/>
              <a:gd name="connsiteY189" fmla="*/ 12613 h 246125"/>
              <a:gd name="connsiteX190" fmla="*/ 882588 w 1483296"/>
              <a:gd name="connsiteY190" fmla="*/ 12613 h 246125"/>
              <a:gd name="connsiteX191" fmla="*/ 882588 w 1483296"/>
              <a:gd name="connsiteY191" fmla="*/ 92199 h 246125"/>
              <a:gd name="connsiteX192" fmla="*/ 801217 w 1483296"/>
              <a:gd name="connsiteY192" fmla="*/ 92199 h 246125"/>
              <a:gd name="connsiteX193" fmla="*/ 801217 w 1483296"/>
              <a:gd name="connsiteY193" fmla="*/ 117091 h 246125"/>
              <a:gd name="connsiteX194" fmla="*/ 887165 w 1483296"/>
              <a:gd name="connsiteY194" fmla="*/ 117091 h 246125"/>
              <a:gd name="connsiteX195" fmla="*/ 887165 w 1483296"/>
              <a:gd name="connsiteY195" fmla="*/ 127360 h 246125"/>
              <a:gd name="connsiteX196" fmla="*/ 801217 w 1483296"/>
              <a:gd name="connsiteY196" fmla="*/ 127360 h 246125"/>
              <a:gd name="connsiteX197" fmla="*/ 801217 w 1483296"/>
              <a:gd name="connsiteY197" fmla="*/ 153702 h 246125"/>
              <a:gd name="connsiteX198" fmla="*/ 902792 w 1483296"/>
              <a:gd name="connsiteY198" fmla="*/ 153702 h 246125"/>
              <a:gd name="connsiteX199" fmla="*/ 902792 w 1483296"/>
              <a:gd name="connsiteY199" fmla="*/ 164195 h 246125"/>
              <a:gd name="connsiteX200" fmla="*/ 688256 w 1483296"/>
              <a:gd name="connsiteY200" fmla="*/ 164195 h 246125"/>
              <a:gd name="connsiteX201" fmla="*/ 688256 w 1483296"/>
              <a:gd name="connsiteY201" fmla="*/ 153702 h 246125"/>
              <a:gd name="connsiteX202" fmla="*/ 789385 w 1483296"/>
              <a:gd name="connsiteY202" fmla="*/ 153702 h 246125"/>
              <a:gd name="connsiteX203" fmla="*/ 789385 w 1483296"/>
              <a:gd name="connsiteY203" fmla="*/ 127360 h 246125"/>
              <a:gd name="connsiteX204" fmla="*/ 705669 w 1483296"/>
              <a:gd name="connsiteY204" fmla="*/ 127360 h 246125"/>
              <a:gd name="connsiteX205" fmla="*/ 705669 w 1483296"/>
              <a:gd name="connsiteY205" fmla="*/ 117091 h 246125"/>
              <a:gd name="connsiteX206" fmla="*/ 789385 w 1483296"/>
              <a:gd name="connsiteY206" fmla="*/ 117091 h 246125"/>
              <a:gd name="connsiteX207" fmla="*/ 789385 w 1483296"/>
              <a:gd name="connsiteY207" fmla="*/ 92199 h 246125"/>
              <a:gd name="connsiteX208" fmla="*/ 708013 w 1483296"/>
              <a:gd name="connsiteY208" fmla="*/ 92199 h 246125"/>
              <a:gd name="connsiteX209" fmla="*/ 1301056 w 1483296"/>
              <a:gd name="connsiteY209" fmla="*/ 5470 h 246125"/>
              <a:gd name="connsiteX210" fmla="*/ 1312106 w 1483296"/>
              <a:gd name="connsiteY210" fmla="*/ 5470 h 246125"/>
              <a:gd name="connsiteX211" fmla="*/ 1312106 w 1483296"/>
              <a:gd name="connsiteY211" fmla="*/ 86953 h 246125"/>
              <a:gd name="connsiteX212" fmla="*/ 1312664 w 1483296"/>
              <a:gd name="connsiteY212" fmla="*/ 86953 h 246125"/>
              <a:gd name="connsiteX213" fmla="*/ 1355080 w 1483296"/>
              <a:gd name="connsiteY213" fmla="*/ 61727 h 246125"/>
              <a:gd name="connsiteX214" fmla="*/ 1385553 w 1483296"/>
              <a:gd name="connsiteY214" fmla="*/ 74619 h 246125"/>
              <a:gd name="connsiteX215" fmla="*/ 1396046 w 1483296"/>
              <a:gd name="connsiteY215" fmla="*/ 111621 h 246125"/>
              <a:gd name="connsiteX216" fmla="*/ 1396046 w 1483296"/>
              <a:gd name="connsiteY216" fmla="*/ 188193 h 246125"/>
              <a:gd name="connsiteX217" fmla="*/ 1384995 w 1483296"/>
              <a:gd name="connsiteY217" fmla="*/ 188193 h 246125"/>
              <a:gd name="connsiteX218" fmla="*/ 1384995 w 1483296"/>
              <a:gd name="connsiteY218" fmla="*/ 114188 h 246125"/>
              <a:gd name="connsiteX219" fmla="*/ 1377014 w 1483296"/>
              <a:gd name="connsiteY219" fmla="*/ 82042 h 246125"/>
              <a:gd name="connsiteX220" fmla="*/ 1352178 w 1483296"/>
              <a:gd name="connsiteY220" fmla="*/ 71884 h 246125"/>
              <a:gd name="connsiteX221" fmla="*/ 1324162 w 1483296"/>
              <a:gd name="connsiteY221" fmla="*/ 84274 h 246125"/>
              <a:gd name="connsiteX222" fmla="*/ 1312106 w 1483296"/>
              <a:gd name="connsiteY222" fmla="*/ 119881 h 246125"/>
              <a:gd name="connsiteX223" fmla="*/ 1312106 w 1483296"/>
              <a:gd name="connsiteY223" fmla="*/ 188193 h 246125"/>
              <a:gd name="connsiteX224" fmla="*/ 1301056 w 1483296"/>
              <a:gd name="connsiteY224" fmla="*/ 188193 h 246125"/>
              <a:gd name="connsiteX225" fmla="*/ 93316 w 1483296"/>
              <a:gd name="connsiteY225" fmla="*/ 4353 h 246125"/>
              <a:gd name="connsiteX226" fmla="*/ 104031 w 1483296"/>
              <a:gd name="connsiteY226" fmla="*/ 4353 h 246125"/>
              <a:gd name="connsiteX227" fmla="*/ 104031 w 1483296"/>
              <a:gd name="connsiteY227" fmla="*/ 61727 h 246125"/>
              <a:gd name="connsiteX228" fmla="*/ 126467 w 1483296"/>
              <a:gd name="connsiteY228" fmla="*/ 61727 h 246125"/>
              <a:gd name="connsiteX229" fmla="*/ 126467 w 1483296"/>
              <a:gd name="connsiteY229" fmla="*/ 21096 h 246125"/>
              <a:gd name="connsiteX230" fmla="*/ 137183 w 1483296"/>
              <a:gd name="connsiteY230" fmla="*/ 21096 h 246125"/>
              <a:gd name="connsiteX231" fmla="*/ 137183 w 1483296"/>
              <a:gd name="connsiteY231" fmla="*/ 71884 h 246125"/>
              <a:gd name="connsiteX232" fmla="*/ 60164 w 1483296"/>
              <a:gd name="connsiteY232" fmla="*/ 71884 h 246125"/>
              <a:gd name="connsiteX233" fmla="*/ 60164 w 1483296"/>
              <a:gd name="connsiteY233" fmla="*/ 21320 h 246125"/>
              <a:gd name="connsiteX234" fmla="*/ 70880 w 1483296"/>
              <a:gd name="connsiteY234" fmla="*/ 21320 h 246125"/>
              <a:gd name="connsiteX235" fmla="*/ 70880 w 1483296"/>
              <a:gd name="connsiteY235" fmla="*/ 61727 h 246125"/>
              <a:gd name="connsiteX236" fmla="*/ 93316 w 1483296"/>
              <a:gd name="connsiteY236" fmla="*/ 61727 h 246125"/>
              <a:gd name="connsiteX237" fmla="*/ 612689 w 1483296"/>
              <a:gd name="connsiteY237" fmla="*/ 1674 h 246125"/>
              <a:gd name="connsiteX238" fmla="*/ 632780 w 1483296"/>
              <a:gd name="connsiteY238" fmla="*/ 33152 h 246125"/>
              <a:gd name="connsiteX239" fmla="*/ 621842 w 1483296"/>
              <a:gd name="connsiteY239" fmla="*/ 39179 h 246125"/>
              <a:gd name="connsiteX240" fmla="*/ 603089 w 1483296"/>
              <a:gd name="connsiteY240" fmla="*/ 6697 h 246125"/>
              <a:gd name="connsiteX241" fmla="*/ 168660 w 1483296"/>
              <a:gd name="connsiteY241" fmla="*/ 1228 h 246125"/>
              <a:gd name="connsiteX242" fmla="*/ 180380 w 1483296"/>
              <a:gd name="connsiteY242" fmla="*/ 3237 h 246125"/>
              <a:gd name="connsiteX243" fmla="*/ 168437 w 1483296"/>
              <a:gd name="connsiteY243" fmla="*/ 43756 h 246125"/>
              <a:gd name="connsiteX244" fmla="*/ 219224 w 1483296"/>
              <a:gd name="connsiteY244" fmla="*/ 43756 h 246125"/>
              <a:gd name="connsiteX245" fmla="*/ 219224 w 1483296"/>
              <a:gd name="connsiteY245" fmla="*/ 54025 h 246125"/>
              <a:gd name="connsiteX246" fmla="*/ 207058 w 1483296"/>
              <a:gd name="connsiteY246" fmla="*/ 54025 h 246125"/>
              <a:gd name="connsiteX247" fmla="*/ 183282 w 1483296"/>
              <a:gd name="connsiteY247" fmla="*/ 157609 h 246125"/>
              <a:gd name="connsiteX248" fmla="*/ 218778 w 1483296"/>
              <a:gd name="connsiteY248" fmla="*/ 204155 h 246125"/>
              <a:gd name="connsiteX249" fmla="*/ 210518 w 1483296"/>
              <a:gd name="connsiteY249" fmla="*/ 213531 h 246125"/>
              <a:gd name="connsiteX250" fmla="*/ 176920 w 1483296"/>
              <a:gd name="connsiteY250" fmla="*/ 168994 h 246125"/>
              <a:gd name="connsiteX251" fmla="*/ 138746 w 1483296"/>
              <a:gd name="connsiteY251" fmla="*/ 214759 h 246125"/>
              <a:gd name="connsiteX252" fmla="*/ 130039 w 1483296"/>
              <a:gd name="connsiteY252" fmla="*/ 206276 h 246125"/>
              <a:gd name="connsiteX253" fmla="*/ 171227 w 1483296"/>
              <a:gd name="connsiteY253" fmla="*/ 157386 h 246125"/>
              <a:gd name="connsiteX254" fmla="*/ 152698 w 1483296"/>
              <a:gd name="connsiteY254" fmla="*/ 82153 h 246125"/>
              <a:gd name="connsiteX255" fmla="*/ 151805 w 1483296"/>
              <a:gd name="connsiteY255" fmla="*/ 83828 h 246125"/>
              <a:gd name="connsiteX256" fmla="*/ 141983 w 1483296"/>
              <a:gd name="connsiteY256" fmla="*/ 102245 h 246125"/>
              <a:gd name="connsiteX257" fmla="*/ 134169 w 1483296"/>
              <a:gd name="connsiteY257" fmla="*/ 92646 h 246125"/>
              <a:gd name="connsiteX258" fmla="*/ 168660 w 1483296"/>
              <a:gd name="connsiteY258" fmla="*/ 1228 h 246125"/>
              <a:gd name="connsiteX259" fmla="*/ 43421 w 1483296"/>
              <a:gd name="connsiteY259" fmla="*/ 1228 h 246125"/>
              <a:gd name="connsiteX260" fmla="*/ 53690 w 1483296"/>
              <a:gd name="connsiteY260" fmla="*/ 7367 h 246125"/>
              <a:gd name="connsiteX261" fmla="*/ 9823 w 1483296"/>
              <a:gd name="connsiteY261" fmla="*/ 69094 h 246125"/>
              <a:gd name="connsiteX262" fmla="*/ 3014 w 1483296"/>
              <a:gd name="connsiteY262" fmla="*/ 58824 h 246125"/>
              <a:gd name="connsiteX263" fmla="*/ 43421 w 1483296"/>
              <a:gd name="connsiteY263" fmla="*/ 1228 h 246125"/>
              <a:gd name="connsiteX264" fmla="*/ 357076 w 1483296"/>
              <a:gd name="connsiteY264" fmla="*/ 1005 h 246125"/>
              <a:gd name="connsiteX265" fmla="*/ 369466 w 1483296"/>
              <a:gd name="connsiteY265" fmla="*/ 3907 h 246125"/>
              <a:gd name="connsiteX266" fmla="*/ 357300 w 1483296"/>
              <a:gd name="connsiteY266" fmla="*/ 36612 h 246125"/>
              <a:gd name="connsiteX267" fmla="*/ 443025 w 1483296"/>
              <a:gd name="connsiteY267" fmla="*/ 36612 h 246125"/>
              <a:gd name="connsiteX268" fmla="*/ 443025 w 1483296"/>
              <a:gd name="connsiteY268" fmla="*/ 49002 h 246125"/>
              <a:gd name="connsiteX269" fmla="*/ 422263 w 1483296"/>
              <a:gd name="connsiteY269" fmla="*/ 94208 h 246125"/>
              <a:gd name="connsiteX270" fmla="*/ 410766 w 1483296"/>
              <a:gd name="connsiteY270" fmla="*/ 89409 h 246125"/>
              <a:gd name="connsiteX271" fmla="*/ 431081 w 1483296"/>
              <a:gd name="connsiteY271" fmla="*/ 47551 h 246125"/>
              <a:gd name="connsiteX272" fmla="*/ 352723 w 1483296"/>
              <a:gd name="connsiteY272" fmla="*/ 47551 h 246125"/>
              <a:gd name="connsiteX273" fmla="*/ 327385 w 1483296"/>
              <a:gd name="connsiteY273" fmla="*/ 95101 h 246125"/>
              <a:gd name="connsiteX274" fmla="*/ 316111 w 1483296"/>
              <a:gd name="connsiteY274" fmla="*/ 88069 h 246125"/>
              <a:gd name="connsiteX275" fmla="*/ 357076 w 1483296"/>
              <a:gd name="connsiteY275" fmla="*/ 1005 h 246125"/>
              <a:gd name="connsiteX276" fmla="*/ 577193 w 1483296"/>
              <a:gd name="connsiteY276" fmla="*/ 0 h 246125"/>
              <a:gd name="connsiteX277" fmla="*/ 588690 w 1483296"/>
              <a:gd name="connsiteY277" fmla="*/ 3684 h 246125"/>
              <a:gd name="connsiteX278" fmla="*/ 570161 w 1483296"/>
              <a:gd name="connsiteY278" fmla="*/ 40519 h 246125"/>
              <a:gd name="connsiteX279" fmla="*/ 671178 w 1483296"/>
              <a:gd name="connsiteY279" fmla="*/ 40519 h 246125"/>
              <a:gd name="connsiteX280" fmla="*/ 671178 w 1483296"/>
              <a:gd name="connsiteY280" fmla="*/ 51011 h 246125"/>
              <a:gd name="connsiteX281" fmla="*/ 625413 w 1483296"/>
              <a:gd name="connsiteY281" fmla="*/ 51011 h 246125"/>
              <a:gd name="connsiteX282" fmla="*/ 625413 w 1483296"/>
              <a:gd name="connsiteY282" fmla="*/ 90636 h 246125"/>
              <a:gd name="connsiteX283" fmla="*/ 668164 w 1483296"/>
              <a:gd name="connsiteY283" fmla="*/ 90636 h 246125"/>
              <a:gd name="connsiteX284" fmla="*/ 668164 w 1483296"/>
              <a:gd name="connsiteY284" fmla="*/ 101129 h 246125"/>
              <a:gd name="connsiteX285" fmla="*/ 625413 w 1483296"/>
              <a:gd name="connsiteY285" fmla="*/ 101129 h 246125"/>
              <a:gd name="connsiteX286" fmla="*/ 625413 w 1483296"/>
              <a:gd name="connsiteY286" fmla="*/ 140866 h 246125"/>
              <a:gd name="connsiteX287" fmla="*/ 668164 w 1483296"/>
              <a:gd name="connsiteY287" fmla="*/ 140866 h 246125"/>
              <a:gd name="connsiteX288" fmla="*/ 668164 w 1483296"/>
              <a:gd name="connsiteY288" fmla="*/ 151358 h 246125"/>
              <a:gd name="connsiteX289" fmla="*/ 625413 w 1483296"/>
              <a:gd name="connsiteY289" fmla="*/ 151358 h 246125"/>
              <a:gd name="connsiteX290" fmla="*/ 625413 w 1483296"/>
              <a:gd name="connsiteY290" fmla="*/ 190984 h 246125"/>
              <a:gd name="connsiteX291" fmla="*/ 671625 w 1483296"/>
              <a:gd name="connsiteY291" fmla="*/ 190984 h 246125"/>
              <a:gd name="connsiteX292" fmla="*/ 671625 w 1483296"/>
              <a:gd name="connsiteY292" fmla="*/ 201476 h 246125"/>
              <a:gd name="connsiteX293" fmla="*/ 568040 w 1483296"/>
              <a:gd name="connsiteY293" fmla="*/ 201476 h 246125"/>
              <a:gd name="connsiteX294" fmla="*/ 568040 w 1483296"/>
              <a:gd name="connsiteY294" fmla="*/ 215652 h 246125"/>
              <a:gd name="connsiteX295" fmla="*/ 556655 w 1483296"/>
              <a:gd name="connsiteY295" fmla="*/ 215652 h 246125"/>
              <a:gd name="connsiteX296" fmla="*/ 556655 w 1483296"/>
              <a:gd name="connsiteY296" fmla="*/ 61727 h 246125"/>
              <a:gd name="connsiteX297" fmla="*/ 539242 w 1483296"/>
              <a:gd name="connsiteY297" fmla="*/ 84162 h 246125"/>
              <a:gd name="connsiteX298" fmla="*/ 531540 w 1483296"/>
              <a:gd name="connsiteY298" fmla="*/ 76126 h 246125"/>
              <a:gd name="connsiteX299" fmla="*/ 530759 w 1483296"/>
              <a:gd name="connsiteY299" fmla="*/ 75456 h 246125"/>
              <a:gd name="connsiteX300" fmla="*/ 577193 w 1483296"/>
              <a:gd name="connsiteY300" fmla="*/ 0 h 246125"/>
              <a:gd name="connsiteX301" fmla="*/ 271798 w 1483296"/>
              <a:gd name="connsiteY301" fmla="*/ 0 h 246125"/>
              <a:gd name="connsiteX302" fmla="*/ 283965 w 1483296"/>
              <a:gd name="connsiteY302" fmla="*/ 2344 h 246125"/>
              <a:gd name="connsiteX303" fmla="*/ 282067 w 1483296"/>
              <a:gd name="connsiteY303" fmla="*/ 8260 h 246125"/>
              <a:gd name="connsiteX304" fmla="*/ 273361 w 1483296"/>
              <a:gd name="connsiteY304" fmla="*/ 34826 h 246125"/>
              <a:gd name="connsiteX305" fmla="*/ 321581 w 1483296"/>
              <a:gd name="connsiteY305" fmla="*/ 34826 h 246125"/>
              <a:gd name="connsiteX306" fmla="*/ 321581 w 1483296"/>
              <a:gd name="connsiteY306" fmla="*/ 45541 h 246125"/>
              <a:gd name="connsiteX307" fmla="*/ 270012 w 1483296"/>
              <a:gd name="connsiteY307" fmla="*/ 45541 h 246125"/>
              <a:gd name="connsiteX308" fmla="*/ 247799 w 1483296"/>
              <a:gd name="connsiteY308" fmla="*/ 105928 h 246125"/>
              <a:gd name="connsiteX309" fmla="*/ 279835 w 1483296"/>
              <a:gd name="connsiteY309" fmla="*/ 105928 h 246125"/>
              <a:gd name="connsiteX310" fmla="*/ 279835 w 1483296"/>
              <a:gd name="connsiteY310" fmla="*/ 60834 h 246125"/>
              <a:gd name="connsiteX311" fmla="*/ 291666 w 1483296"/>
              <a:gd name="connsiteY311" fmla="*/ 60834 h 246125"/>
              <a:gd name="connsiteX312" fmla="*/ 291666 w 1483296"/>
              <a:gd name="connsiteY312" fmla="*/ 105928 h 246125"/>
              <a:gd name="connsiteX313" fmla="*/ 321581 w 1483296"/>
              <a:gd name="connsiteY313" fmla="*/ 105928 h 246125"/>
              <a:gd name="connsiteX314" fmla="*/ 321581 w 1483296"/>
              <a:gd name="connsiteY314" fmla="*/ 116421 h 246125"/>
              <a:gd name="connsiteX315" fmla="*/ 291666 w 1483296"/>
              <a:gd name="connsiteY315" fmla="*/ 116421 h 246125"/>
              <a:gd name="connsiteX316" fmla="*/ 291666 w 1483296"/>
              <a:gd name="connsiteY316" fmla="*/ 154595 h 246125"/>
              <a:gd name="connsiteX317" fmla="*/ 327162 w 1483296"/>
              <a:gd name="connsiteY317" fmla="*/ 150242 h 246125"/>
              <a:gd name="connsiteX318" fmla="*/ 326715 w 1483296"/>
              <a:gd name="connsiteY318" fmla="*/ 161627 h 246125"/>
              <a:gd name="connsiteX319" fmla="*/ 291666 w 1483296"/>
              <a:gd name="connsiteY319" fmla="*/ 165534 h 246125"/>
              <a:gd name="connsiteX320" fmla="*/ 291666 w 1483296"/>
              <a:gd name="connsiteY320" fmla="*/ 216099 h 246125"/>
              <a:gd name="connsiteX321" fmla="*/ 279835 w 1483296"/>
              <a:gd name="connsiteY321" fmla="*/ 216099 h 246125"/>
              <a:gd name="connsiteX322" fmla="*/ 279835 w 1483296"/>
              <a:gd name="connsiteY322" fmla="*/ 166985 h 246125"/>
              <a:gd name="connsiteX323" fmla="*/ 232061 w 1483296"/>
              <a:gd name="connsiteY323" fmla="*/ 172901 h 246125"/>
              <a:gd name="connsiteX324" fmla="*/ 230386 w 1483296"/>
              <a:gd name="connsiteY324" fmla="*/ 160734 h 246125"/>
              <a:gd name="connsiteX325" fmla="*/ 279835 w 1483296"/>
              <a:gd name="connsiteY325" fmla="*/ 155935 h 246125"/>
              <a:gd name="connsiteX326" fmla="*/ 279835 w 1483296"/>
              <a:gd name="connsiteY326" fmla="*/ 116421 h 246125"/>
              <a:gd name="connsiteX327" fmla="*/ 236191 w 1483296"/>
              <a:gd name="connsiteY327" fmla="*/ 116421 h 246125"/>
              <a:gd name="connsiteX328" fmla="*/ 236191 w 1483296"/>
              <a:gd name="connsiteY328" fmla="*/ 104701 h 246125"/>
              <a:gd name="connsiteX329" fmla="*/ 257845 w 1483296"/>
              <a:gd name="connsiteY329" fmla="*/ 45541 h 246125"/>
              <a:gd name="connsiteX330" fmla="*/ 233847 w 1483296"/>
              <a:gd name="connsiteY330" fmla="*/ 45541 h 246125"/>
              <a:gd name="connsiteX331" fmla="*/ 233847 w 1483296"/>
              <a:gd name="connsiteY331" fmla="*/ 34826 h 246125"/>
              <a:gd name="connsiteX332" fmla="*/ 261305 w 1483296"/>
              <a:gd name="connsiteY332" fmla="*/ 34826 h 246125"/>
              <a:gd name="connsiteX333" fmla="*/ 271798 w 1483296"/>
              <a:gd name="connsiteY333" fmla="*/ 0 h 24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1483296" h="246125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2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0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1206066" y="71884"/>
                </a:moveTo>
                <a:cubicBezTo>
                  <a:pt x="1192449" y="71884"/>
                  <a:pt x="1181510" y="76981"/>
                  <a:pt x="1173250" y="87176"/>
                </a:cubicBezTo>
                <a:cubicBezTo>
                  <a:pt x="1164990" y="97371"/>
                  <a:pt x="1160860" y="110877"/>
                  <a:pt x="1160860" y="127695"/>
                </a:cubicBezTo>
                <a:cubicBezTo>
                  <a:pt x="1160860" y="144587"/>
                  <a:pt x="1164655" y="157702"/>
                  <a:pt x="1172245" y="167041"/>
                </a:cubicBezTo>
                <a:cubicBezTo>
                  <a:pt x="1179835" y="176380"/>
                  <a:pt x="1189844" y="181049"/>
                  <a:pt x="1202271" y="181049"/>
                </a:cubicBezTo>
                <a:cubicBezTo>
                  <a:pt x="1215591" y="181049"/>
                  <a:pt x="1226177" y="176752"/>
                  <a:pt x="1234028" y="168157"/>
                </a:cubicBezTo>
                <a:cubicBezTo>
                  <a:pt x="1241878" y="159562"/>
                  <a:pt x="1245804" y="149051"/>
                  <a:pt x="1245804" y="136624"/>
                </a:cubicBezTo>
                <a:lnTo>
                  <a:pt x="1245804" y="112179"/>
                </a:lnTo>
                <a:cubicBezTo>
                  <a:pt x="1245804" y="101240"/>
                  <a:pt x="1242139" y="91790"/>
                  <a:pt x="1234809" y="83828"/>
                </a:cubicBezTo>
                <a:cubicBezTo>
                  <a:pt x="1227479" y="75865"/>
                  <a:pt x="1217898" y="71884"/>
                  <a:pt x="1206066" y="71884"/>
                </a:cubicBez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2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1110556" y="64740"/>
                </a:moveTo>
                <a:lnTo>
                  <a:pt x="1121606" y="64740"/>
                </a:lnTo>
                <a:lnTo>
                  <a:pt x="1121606" y="188193"/>
                </a:lnTo>
                <a:lnTo>
                  <a:pt x="1110556" y="188193"/>
                </a:lnTo>
                <a:close/>
                <a:moveTo>
                  <a:pt x="1205843" y="61727"/>
                </a:moveTo>
                <a:cubicBezTo>
                  <a:pt x="1224000" y="61727"/>
                  <a:pt x="1237172" y="69242"/>
                  <a:pt x="1245357" y="84274"/>
                </a:cubicBezTo>
                <a:lnTo>
                  <a:pt x="1245804" y="84274"/>
                </a:lnTo>
                <a:lnTo>
                  <a:pt x="1245804" y="64740"/>
                </a:lnTo>
                <a:lnTo>
                  <a:pt x="1256966" y="64740"/>
                </a:lnTo>
                <a:lnTo>
                  <a:pt x="1256966" y="179040"/>
                </a:lnTo>
                <a:cubicBezTo>
                  <a:pt x="1256966" y="202257"/>
                  <a:pt x="1251887" y="219243"/>
                  <a:pt x="1241729" y="229995"/>
                </a:cubicBezTo>
                <a:cubicBezTo>
                  <a:pt x="1231572" y="240748"/>
                  <a:pt x="1215815" y="246125"/>
                  <a:pt x="1194458" y="246125"/>
                </a:cubicBezTo>
                <a:cubicBezTo>
                  <a:pt x="1182552" y="246125"/>
                  <a:pt x="1170310" y="242999"/>
                  <a:pt x="1157734" y="236748"/>
                </a:cubicBezTo>
                <a:lnTo>
                  <a:pt x="1157734" y="225251"/>
                </a:lnTo>
                <a:cubicBezTo>
                  <a:pt x="1170757" y="232470"/>
                  <a:pt x="1183072" y="236079"/>
                  <a:pt x="1194681" y="236079"/>
                </a:cubicBezTo>
                <a:cubicBezTo>
                  <a:pt x="1228763" y="236079"/>
                  <a:pt x="1245804" y="218070"/>
                  <a:pt x="1245804" y="182054"/>
                </a:cubicBezTo>
                <a:lnTo>
                  <a:pt x="1245804" y="165981"/>
                </a:lnTo>
                <a:lnTo>
                  <a:pt x="1245357" y="165981"/>
                </a:lnTo>
                <a:cubicBezTo>
                  <a:pt x="1235609" y="182798"/>
                  <a:pt x="1220763" y="191207"/>
                  <a:pt x="1200820" y="191207"/>
                </a:cubicBezTo>
                <a:cubicBezTo>
                  <a:pt x="1185640" y="191207"/>
                  <a:pt x="1173250" y="185700"/>
                  <a:pt x="1163650" y="174687"/>
                </a:cubicBezTo>
                <a:cubicBezTo>
                  <a:pt x="1154051" y="163674"/>
                  <a:pt x="1149251" y="148307"/>
                  <a:pt x="1149251" y="128588"/>
                </a:cubicBezTo>
                <a:cubicBezTo>
                  <a:pt x="1149251" y="108942"/>
                  <a:pt x="1154442" y="92887"/>
                  <a:pt x="1164822" y="80423"/>
                </a:cubicBezTo>
                <a:cubicBezTo>
                  <a:pt x="1175203" y="67959"/>
                  <a:pt x="1188877" y="61727"/>
                  <a:pt x="1205843" y="61727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1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1450703" y="28910"/>
                </a:moveTo>
                <a:lnTo>
                  <a:pt x="1450703" y="64740"/>
                </a:lnTo>
                <a:lnTo>
                  <a:pt x="1483296" y="64740"/>
                </a:lnTo>
                <a:lnTo>
                  <a:pt x="1483296" y="74898"/>
                </a:lnTo>
                <a:lnTo>
                  <a:pt x="1450703" y="74898"/>
                </a:lnTo>
                <a:lnTo>
                  <a:pt x="1450703" y="156381"/>
                </a:lnTo>
                <a:cubicBezTo>
                  <a:pt x="1450703" y="164864"/>
                  <a:pt x="1452042" y="171022"/>
                  <a:pt x="1454721" y="174855"/>
                </a:cubicBezTo>
                <a:cubicBezTo>
                  <a:pt x="1457400" y="178687"/>
                  <a:pt x="1461976" y="180603"/>
                  <a:pt x="1468450" y="180603"/>
                </a:cubicBezTo>
                <a:cubicBezTo>
                  <a:pt x="1472990" y="180603"/>
                  <a:pt x="1477938" y="179115"/>
                  <a:pt x="1483296" y="176138"/>
                </a:cubicBezTo>
                <a:lnTo>
                  <a:pt x="1483296" y="186519"/>
                </a:lnTo>
                <a:cubicBezTo>
                  <a:pt x="1477492" y="189272"/>
                  <a:pt x="1472060" y="190649"/>
                  <a:pt x="1466999" y="190649"/>
                </a:cubicBezTo>
                <a:cubicBezTo>
                  <a:pt x="1448768" y="190649"/>
                  <a:pt x="1439652" y="179710"/>
                  <a:pt x="1439652" y="157832"/>
                </a:cubicBezTo>
                <a:lnTo>
                  <a:pt x="1439652" y="74898"/>
                </a:lnTo>
                <a:lnTo>
                  <a:pt x="1417440" y="74898"/>
                </a:lnTo>
                <a:lnTo>
                  <a:pt x="1417440" y="64740"/>
                </a:lnTo>
                <a:lnTo>
                  <a:pt x="1439652" y="64740"/>
                </a:lnTo>
                <a:lnTo>
                  <a:pt x="1439652" y="32705"/>
                </a:lnTo>
                <a:cubicBezTo>
                  <a:pt x="1441364" y="32035"/>
                  <a:pt x="1443187" y="31403"/>
                  <a:pt x="1445122" y="30808"/>
                </a:cubicBezTo>
                <a:cubicBezTo>
                  <a:pt x="1447056" y="30212"/>
                  <a:pt x="1448917" y="29580"/>
                  <a:pt x="1450703" y="28910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1116025" y="15292"/>
                </a:moveTo>
                <a:cubicBezTo>
                  <a:pt x="1118481" y="15292"/>
                  <a:pt x="1120658" y="16092"/>
                  <a:pt x="1122555" y="17692"/>
                </a:cubicBezTo>
                <a:cubicBezTo>
                  <a:pt x="1124453" y="19292"/>
                  <a:pt x="1125402" y="21469"/>
                  <a:pt x="1125402" y="24222"/>
                </a:cubicBezTo>
                <a:cubicBezTo>
                  <a:pt x="1125402" y="26826"/>
                  <a:pt x="1124471" y="29040"/>
                  <a:pt x="1122611" y="30863"/>
                </a:cubicBezTo>
                <a:cubicBezTo>
                  <a:pt x="1120751" y="32686"/>
                  <a:pt x="1118556" y="33598"/>
                  <a:pt x="1116025" y="33598"/>
                </a:cubicBezTo>
                <a:cubicBezTo>
                  <a:pt x="1113570" y="33598"/>
                  <a:pt x="1111430" y="32724"/>
                  <a:pt x="1109607" y="30975"/>
                </a:cubicBezTo>
                <a:cubicBezTo>
                  <a:pt x="1107784" y="29226"/>
                  <a:pt x="1106872" y="26975"/>
                  <a:pt x="1106872" y="24222"/>
                </a:cubicBezTo>
                <a:cubicBezTo>
                  <a:pt x="1106872" y="21617"/>
                  <a:pt x="1107803" y="19478"/>
                  <a:pt x="1109663" y="17804"/>
                </a:cubicBezTo>
                <a:cubicBezTo>
                  <a:pt x="1111523" y="16129"/>
                  <a:pt x="1113644" y="15292"/>
                  <a:pt x="1116025" y="15292"/>
                </a:cubicBezTo>
                <a:close/>
                <a:moveTo>
                  <a:pt x="998712" y="15292"/>
                </a:moveTo>
                <a:lnTo>
                  <a:pt x="1010655" y="15292"/>
                </a:lnTo>
                <a:lnTo>
                  <a:pt x="1010655" y="177366"/>
                </a:lnTo>
                <a:lnTo>
                  <a:pt x="1079972" y="177366"/>
                </a:lnTo>
                <a:lnTo>
                  <a:pt x="1079972" y="188193"/>
                </a:lnTo>
                <a:lnTo>
                  <a:pt x="998712" y="188193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0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1301056" y="5470"/>
                </a:moveTo>
                <a:lnTo>
                  <a:pt x="1312106" y="5470"/>
                </a:lnTo>
                <a:lnTo>
                  <a:pt x="1312106" y="86953"/>
                </a:lnTo>
                <a:lnTo>
                  <a:pt x="1312664" y="86953"/>
                </a:lnTo>
                <a:cubicBezTo>
                  <a:pt x="1322338" y="70135"/>
                  <a:pt x="1336477" y="61727"/>
                  <a:pt x="1355080" y="61727"/>
                </a:cubicBezTo>
                <a:cubicBezTo>
                  <a:pt x="1368401" y="61727"/>
                  <a:pt x="1378558" y="66024"/>
                  <a:pt x="1385553" y="74619"/>
                </a:cubicBezTo>
                <a:cubicBezTo>
                  <a:pt x="1392548" y="83214"/>
                  <a:pt x="1396046" y="95548"/>
                  <a:pt x="1396046" y="111621"/>
                </a:cubicBezTo>
                <a:lnTo>
                  <a:pt x="1396046" y="188193"/>
                </a:lnTo>
                <a:lnTo>
                  <a:pt x="1384995" y="188193"/>
                </a:lnTo>
                <a:lnTo>
                  <a:pt x="1384995" y="114188"/>
                </a:lnTo>
                <a:cubicBezTo>
                  <a:pt x="1384995" y="99529"/>
                  <a:pt x="1382335" y="88813"/>
                  <a:pt x="1377014" y="82042"/>
                </a:cubicBezTo>
                <a:cubicBezTo>
                  <a:pt x="1371694" y="75270"/>
                  <a:pt x="1363415" y="71884"/>
                  <a:pt x="1352178" y="71884"/>
                </a:cubicBezTo>
                <a:cubicBezTo>
                  <a:pt x="1341537" y="71884"/>
                  <a:pt x="1332198" y="76014"/>
                  <a:pt x="1324162" y="84274"/>
                </a:cubicBezTo>
                <a:cubicBezTo>
                  <a:pt x="1316125" y="92534"/>
                  <a:pt x="1312106" y="104403"/>
                  <a:pt x="1312106" y="119881"/>
                </a:cubicBezTo>
                <a:lnTo>
                  <a:pt x="1312106" y="188193"/>
                </a:lnTo>
                <a:lnTo>
                  <a:pt x="1301056" y="188193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6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4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2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31" name="自由线条-33_矢量">
            <a:extLst>
              <a:ext uri="{FF2B5EF4-FFF2-40B4-BE49-F238E27FC236}">
                <a16:creationId xmlns:a16="http://schemas.microsoft.com/office/drawing/2014/main" id="{0429A828-20FA-46EF-A0FF-5559E631FF3F}"/>
              </a:ext>
            </a:extLst>
          </p:cNvPr>
          <p:cNvSpPr txBox="1"/>
          <p:nvPr/>
        </p:nvSpPr>
        <p:spPr>
          <a:xfrm>
            <a:off x="1649516" y="5694204"/>
            <a:ext cx="1292600" cy="256347"/>
          </a:xfrm>
          <a:custGeom>
            <a:avLst/>
            <a:gdLst>
              <a:gd name="connsiteX0" fmla="*/ 1215257 w 1292600"/>
              <a:gd name="connsiteY0" fmla="*/ 172927 h 256347"/>
              <a:gd name="connsiteX1" fmla="*/ 1215257 w 1292600"/>
              <a:gd name="connsiteY1" fmla="*/ 225410 h 256347"/>
              <a:gd name="connsiteX2" fmla="*/ 1240117 w 1292600"/>
              <a:gd name="connsiteY2" fmla="*/ 225410 h 256347"/>
              <a:gd name="connsiteX3" fmla="*/ 1240117 w 1292600"/>
              <a:gd name="connsiteY3" fmla="*/ 172927 h 256347"/>
              <a:gd name="connsiteX4" fmla="*/ 988448 w 1292600"/>
              <a:gd name="connsiteY4" fmla="*/ 154973 h 256347"/>
              <a:gd name="connsiteX5" fmla="*/ 984650 w 1292600"/>
              <a:gd name="connsiteY5" fmla="*/ 162673 h 256347"/>
              <a:gd name="connsiteX6" fmla="*/ 980437 w 1292600"/>
              <a:gd name="connsiteY6" fmla="*/ 170165 h 256347"/>
              <a:gd name="connsiteX7" fmla="*/ 990519 w 1292600"/>
              <a:gd name="connsiteY7" fmla="*/ 181905 h 256347"/>
              <a:gd name="connsiteX8" fmla="*/ 1001430 w 1292600"/>
              <a:gd name="connsiteY8" fmla="*/ 191987 h 256347"/>
              <a:gd name="connsiteX9" fmla="*/ 1012548 w 1292600"/>
              <a:gd name="connsiteY9" fmla="*/ 174101 h 256347"/>
              <a:gd name="connsiteX10" fmla="*/ 1019937 w 1292600"/>
              <a:gd name="connsiteY10" fmla="*/ 154973 h 256347"/>
              <a:gd name="connsiteX11" fmla="*/ 99994 w 1292600"/>
              <a:gd name="connsiteY11" fmla="*/ 130941 h 256347"/>
              <a:gd name="connsiteX12" fmla="*/ 99994 w 1292600"/>
              <a:gd name="connsiteY12" fmla="*/ 179004 h 256347"/>
              <a:gd name="connsiteX13" fmla="*/ 156620 w 1292600"/>
              <a:gd name="connsiteY13" fmla="*/ 179004 h 256347"/>
              <a:gd name="connsiteX14" fmla="*/ 156620 w 1292600"/>
              <a:gd name="connsiteY14" fmla="*/ 130941 h 256347"/>
              <a:gd name="connsiteX15" fmla="*/ 78172 w 1292600"/>
              <a:gd name="connsiteY15" fmla="*/ 117959 h 256347"/>
              <a:gd name="connsiteX16" fmla="*/ 90222 w 1292600"/>
              <a:gd name="connsiteY16" fmla="*/ 120790 h 256347"/>
              <a:gd name="connsiteX17" fmla="*/ 99994 w 1292600"/>
              <a:gd name="connsiteY17" fmla="*/ 126522 h 256347"/>
              <a:gd name="connsiteX18" fmla="*/ 157448 w 1292600"/>
              <a:gd name="connsiteY18" fmla="*/ 126522 h 256347"/>
              <a:gd name="connsiteX19" fmla="*/ 180651 w 1292600"/>
              <a:gd name="connsiteY19" fmla="*/ 118235 h 256347"/>
              <a:gd name="connsiteX20" fmla="*/ 180651 w 1292600"/>
              <a:gd name="connsiteY20" fmla="*/ 201379 h 256347"/>
              <a:gd name="connsiteX21" fmla="*/ 169361 w 1292600"/>
              <a:gd name="connsiteY21" fmla="*/ 201102 h 256347"/>
              <a:gd name="connsiteX22" fmla="*/ 156620 w 1292600"/>
              <a:gd name="connsiteY22" fmla="*/ 195025 h 256347"/>
              <a:gd name="connsiteX23" fmla="*/ 156620 w 1292600"/>
              <a:gd name="connsiteY23" fmla="*/ 183700 h 256347"/>
              <a:gd name="connsiteX24" fmla="*/ 99994 w 1292600"/>
              <a:gd name="connsiteY24" fmla="*/ 183700 h 256347"/>
              <a:gd name="connsiteX25" fmla="*/ 99994 w 1292600"/>
              <a:gd name="connsiteY25" fmla="*/ 197511 h 256347"/>
              <a:gd name="connsiteX26" fmla="*/ 89394 w 1292600"/>
              <a:gd name="connsiteY26" fmla="*/ 202380 h 256347"/>
              <a:gd name="connsiteX27" fmla="*/ 78172 w 1292600"/>
              <a:gd name="connsiteY27" fmla="*/ 203312 h 256347"/>
              <a:gd name="connsiteX28" fmla="*/ 1215257 w 1292600"/>
              <a:gd name="connsiteY28" fmla="*/ 113539 h 256347"/>
              <a:gd name="connsiteX29" fmla="*/ 1215257 w 1292600"/>
              <a:gd name="connsiteY29" fmla="*/ 168508 h 256347"/>
              <a:gd name="connsiteX30" fmla="*/ 1240117 w 1292600"/>
              <a:gd name="connsiteY30" fmla="*/ 168508 h 256347"/>
              <a:gd name="connsiteX31" fmla="*/ 1240117 w 1292600"/>
              <a:gd name="connsiteY31" fmla="*/ 113539 h 256347"/>
              <a:gd name="connsiteX32" fmla="*/ 49997 w 1292600"/>
              <a:gd name="connsiteY32" fmla="*/ 104700 h 256347"/>
              <a:gd name="connsiteX33" fmla="*/ 49997 w 1292600"/>
              <a:gd name="connsiteY33" fmla="*/ 198340 h 256347"/>
              <a:gd name="connsiteX34" fmla="*/ 75893 w 1292600"/>
              <a:gd name="connsiteY34" fmla="*/ 213049 h 256347"/>
              <a:gd name="connsiteX35" fmla="*/ 112976 w 1292600"/>
              <a:gd name="connsiteY35" fmla="*/ 215742 h 256347"/>
              <a:gd name="connsiteX36" fmla="*/ 144128 w 1292600"/>
              <a:gd name="connsiteY36" fmla="*/ 214504 h 256347"/>
              <a:gd name="connsiteX37" fmla="*/ 174728 w 1292600"/>
              <a:gd name="connsiteY37" fmla="*/ 212469 h 256347"/>
              <a:gd name="connsiteX38" fmla="*/ 198330 w 1292600"/>
              <a:gd name="connsiteY38" fmla="*/ 210494 h 256347"/>
              <a:gd name="connsiteX39" fmla="*/ 190181 w 1292600"/>
              <a:gd name="connsiteY39" fmla="*/ 226239 h 256347"/>
              <a:gd name="connsiteX40" fmla="*/ 186176 w 1292600"/>
              <a:gd name="connsiteY40" fmla="*/ 243641 h 256347"/>
              <a:gd name="connsiteX41" fmla="*/ 125754 w 1292600"/>
              <a:gd name="connsiteY41" fmla="*/ 246772 h 256347"/>
              <a:gd name="connsiteX42" fmla="*/ 78653 w 1292600"/>
              <a:gd name="connsiteY42" fmla="*/ 239221 h 256347"/>
              <a:gd name="connsiteX43" fmla="*/ 49721 w 1292600"/>
              <a:gd name="connsiteY43" fmla="*/ 208837 h 256347"/>
              <a:gd name="connsiteX44" fmla="*/ 45301 w 1292600"/>
              <a:gd name="connsiteY44" fmla="*/ 204383 h 256347"/>
              <a:gd name="connsiteX45" fmla="*/ 40053 w 1292600"/>
              <a:gd name="connsiteY45" fmla="*/ 207179 h 256347"/>
              <a:gd name="connsiteX46" fmla="*/ 16298 w 1292600"/>
              <a:gd name="connsiteY46" fmla="*/ 251928 h 256347"/>
              <a:gd name="connsiteX47" fmla="*/ 0 w 1292600"/>
              <a:gd name="connsiteY47" fmla="*/ 211599 h 256347"/>
              <a:gd name="connsiteX48" fmla="*/ 27070 w 1292600"/>
              <a:gd name="connsiteY48" fmla="*/ 196130 h 256347"/>
              <a:gd name="connsiteX49" fmla="*/ 27070 w 1292600"/>
              <a:gd name="connsiteY49" fmla="*/ 117406 h 256347"/>
              <a:gd name="connsiteX50" fmla="*/ 4972 w 1292600"/>
              <a:gd name="connsiteY50" fmla="*/ 117406 h 256347"/>
              <a:gd name="connsiteX51" fmla="*/ 3039 w 1292600"/>
              <a:gd name="connsiteY51" fmla="*/ 113263 h 256347"/>
              <a:gd name="connsiteX52" fmla="*/ 27070 w 1292600"/>
              <a:gd name="connsiteY52" fmla="*/ 113263 h 256347"/>
              <a:gd name="connsiteX53" fmla="*/ 27070 w 1292600"/>
              <a:gd name="connsiteY53" fmla="*/ 112987 h 256347"/>
              <a:gd name="connsiteX54" fmla="*/ 1007783 w 1292600"/>
              <a:gd name="connsiteY54" fmla="*/ 84259 h 256347"/>
              <a:gd name="connsiteX55" fmla="*/ 1030403 w 1292600"/>
              <a:gd name="connsiteY55" fmla="*/ 89057 h 256347"/>
              <a:gd name="connsiteX56" fmla="*/ 1051918 w 1292600"/>
              <a:gd name="connsiteY56" fmla="*/ 97968 h 256347"/>
              <a:gd name="connsiteX57" fmla="*/ 1064962 w 1292600"/>
              <a:gd name="connsiteY57" fmla="*/ 111053 h 256347"/>
              <a:gd name="connsiteX58" fmla="*/ 1064030 w 1292600"/>
              <a:gd name="connsiteY58" fmla="*/ 129974 h 256347"/>
              <a:gd name="connsiteX59" fmla="*/ 1050875 w 1292600"/>
              <a:gd name="connsiteY59" fmla="*/ 139780 h 256347"/>
              <a:gd name="connsiteX60" fmla="*/ 1030468 w 1292600"/>
              <a:gd name="connsiteY60" fmla="*/ 110259 h 256347"/>
              <a:gd name="connsiteX61" fmla="*/ 1007783 w 1292600"/>
              <a:gd name="connsiteY61" fmla="*/ 84259 h 256347"/>
              <a:gd name="connsiteX62" fmla="*/ 972427 w 1292600"/>
              <a:gd name="connsiteY62" fmla="*/ 82878 h 256347"/>
              <a:gd name="connsiteX63" fmla="*/ 998668 w 1292600"/>
              <a:gd name="connsiteY63" fmla="*/ 98899 h 256347"/>
              <a:gd name="connsiteX64" fmla="*/ 995871 w 1292600"/>
              <a:gd name="connsiteY64" fmla="*/ 103629 h 256347"/>
              <a:gd name="connsiteX65" fmla="*/ 989553 w 1292600"/>
              <a:gd name="connsiteY65" fmla="*/ 105252 h 256347"/>
              <a:gd name="connsiteX66" fmla="*/ 976570 w 1292600"/>
              <a:gd name="connsiteY66" fmla="*/ 120997 h 256347"/>
              <a:gd name="connsiteX67" fmla="*/ 1003916 w 1292600"/>
              <a:gd name="connsiteY67" fmla="*/ 132322 h 256347"/>
              <a:gd name="connsiteX68" fmla="*/ 1000878 w 1292600"/>
              <a:gd name="connsiteY68" fmla="*/ 138261 h 256347"/>
              <a:gd name="connsiteX69" fmla="*/ 994525 w 1292600"/>
              <a:gd name="connsiteY69" fmla="*/ 140057 h 256347"/>
              <a:gd name="connsiteX70" fmla="*/ 990381 w 1292600"/>
              <a:gd name="connsiteY70" fmla="*/ 150553 h 256347"/>
              <a:gd name="connsiteX71" fmla="*/ 1021042 w 1292600"/>
              <a:gd name="connsiteY71" fmla="*/ 150553 h 256347"/>
              <a:gd name="connsiteX72" fmla="*/ 1024357 w 1292600"/>
              <a:gd name="connsiteY72" fmla="*/ 133980 h 256347"/>
              <a:gd name="connsiteX73" fmla="*/ 1053913 w 1292600"/>
              <a:gd name="connsiteY73" fmla="*/ 155525 h 256347"/>
              <a:gd name="connsiteX74" fmla="*/ 1051116 w 1292600"/>
              <a:gd name="connsiteY74" fmla="*/ 161947 h 256347"/>
              <a:gd name="connsiteX75" fmla="*/ 1044798 w 1292600"/>
              <a:gd name="connsiteY75" fmla="*/ 164641 h 256347"/>
              <a:gd name="connsiteX76" fmla="*/ 1034163 w 1292600"/>
              <a:gd name="connsiteY76" fmla="*/ 185081 h 256347"/>
              <a:gd name="connsiteX77" fmla="*/ 1020214 w 1292600"/>
              <a:gd name="connsiteY77" fmla="*/ 203865 h 256347"/>
              <a:gd name="connsiteX78" fmla="*/ 1043934 w 1292600"/>
              <a:gd name="connsiteY78" fmla="*/ 211944 h 256347"/>
              <a:gd name="connsiteX79" fmla="*/ 1074077 w 1292600"/>
              <a:gd name="connsiteY79" fmla="*/ 216295 h 256347"/>
              <a:gd name="connsiteX80" fmla="*/ 1065273 w 1292600"/>
              <a:gd name="connsiteY80" fmla="*/ 231729 h 256347"/>
              <a:gd name="connsiteX81" fmla="*/ 1057504 w 1292600"/>
              <a:gd name="connsiteY81" fmla="*/ 249442 h 256347"/>
              <a:gd name="connsiteX82" fmla="*/ 1029087 w 1292600"/>
              <a:gd name="connsiteY82" fmla="*/ 239049 h 256347"/>
              <a:gd name="connsiteX83" fmla="*/ 1001706 w 1292600"/>
              <a:gd name="connsiteY83" fmla="*/ 220162 h 256347"/>
              <a:gd name="connsiteX84" fmla="*/ 969975 w 1292600"/>
              <a:gd name="connsiteY84" fmla="*/ 236874 h 256347"/>
              <a:gd name="connsiteX85" fmla="*/ 925192 w 1292600"/>
              <a:gd name="connsiteY85" fmla="*/ 249442 h 256347"/>
              <a:gd name="connsiteX86" fmla="*/ 962310 w 1292600"/>
              <a:gd name="connsiteY86" fmla="*/ 227171 h 256347"/>
              <a:gd name="connsiteX87" fmla="*/ 989276 w 1292600"/>
              <a:gd name="connsiteY87" fmla="*/ 205522 h 256347"/>
              <a:gd name="connsiteX88" fmla="*/ 975465 w 1292600"/>
              <a:gd name="connsiteY88" fmla="*/ 177899 h 256347"/>
              <a:gd name="connsiteX89" fmla="*/ 953712 w 1292600"/>
              <a:gd name="connsiteY89" fmla="*/ 204279 h 256347"/>
              <a:gd name="connsiteX90" fmla="*/ 928231 w 1292600"/>
              <a:gd name="connsiteY90" fmla="*/ 226515 h 256347"/>
              <a:gd name="connsiteX91" fmla="*/ 942083 w 1292600"/>
              <a:gd name="connsiteY91" fmla="*/ 201941 h 256347"/>
              <a:gd name="connsiteX92" fmla="*/ 958943 w 1292600"/>
              <a:gd name="connsiteY92" fmla="*/ 166564 h 256347"/>
              <a:gd name="connsiteX93" fmla="*/ 972427 w 1292600"/>
              <a:gd name="connsiteY93" fmla="*/ 124864 h 256347"/>
              <a:gd name="connsiteX94" fmla="*/ 952228 w 1292600"/>
              <a:gd name="connsiteY94" fmla="*/ 139159 h 256347"/>
              <a:gd name="connsiteX95" fmla="*/ 929335 w 1292600"/>
              <a:gd name="connsiteY95" fmla="*/ 149725 h 256347"/>
              <a:gd name="connsiteX96" fmla="*/ 952021 w 1292600"/>
              <a:gd name="connsiteY96" fmla="*/ 120341 h 256347"/>
              <a:gd name="connsiteX97" fmla="*/ 972427 w 1292600"/>
              <a:gd name="connsiteY97" fmla="*/ 82878 h 256347"/>
              <a:gd name="connsiteX98" fmla="*/ 354149 w 1292600"/>
              <a:gd name="connsiteY98" fmla="*/ 62990 h 256347"/>
              <a:gd name="connsiteX99" fmla="*/ 384258 w 1292600"/>
              <a:gd name="connsiteY99" fmla="*/ 93651 h 256347"/>
              <a:gd name="connsiteX100" fmla="*/ 378906 w 1292600"/>
              <a:gd name="connsiteY100" fmla="*/ 99072 h 256347"/>
              <a:gd name="connsiteX101" fmla="*/ 370447 w 1292600"/>
              <a:gd name="connsiteY101" fmla="*/ 98070 h 256347"/>
              <a:gd name="connsiteX102" fmla="*/ 331223 w 1292600"/>
              <a:gd name="connsiteY102" fmla="*/ 120168 h 256347"/>
              <a:gd name="connsiteX103" fmla="*/ 340614 w 1292600"/>
              <a:gd name="connsiteY103" fmla="*/ 122654 h 256347"/>
              <a:gd name="connsiteX104" fmla="*/ 332327 w 1292600"/>
              <a:gd name="connsiteY104" fmla="*/ 133427 h 256347"/>
              <a:gd name="connsiteX105" fmla="*/ 332327 w 1292600"/>
              <a:gd name="connsiteY105" fmla="*/ 150553 h 256347"/>
              <a:gd name="connsiteX106" fmla="*/ 415195 w 1292600"/>
              <a:gd name="connsiteY106" fmla="*/ 150553 h 256347"/>
              <a:gd name="connsiteX107" fmla="*/ 412157 w 1292600"/>
              <a:gd name="connsiteY107" fmla="*/ 155249 h 256347"/>
              <a:gd name="connsiteX108" fmla="*/ 332327 w 1292600"/>
              <a:gd name="connsiteY108" fmla="*/ 155249 h 256347"/>
              <a:gd name="connsiteX109" fmla="*/ 332327 w 1292600"/>
              <a:gd name="connsiteY109" fmla="*/ 206903 h 256347"/>
              <a:gd name="connsiteX110" fmla="*/ 325664 w 1292600"/>
              <a:gd name="connsiteY110" fmla="*/ 239808 h 256347"/>
              <a:gd name="connsiteX111" fmla="*/ 294761 w 1292600"/>
              <a:gd name="connsiteY111" fmla="*/ 252204 h 256347"/>
              <a:gd name="connsiteX112" fmla="*/ 287752 w 1292600"/>
              <a:gd name="connsiteY112" fmla="*/ 232178 h 256347"/>
              <a:gd name="connsiteX113" fmla="*/ 261890 w 1292600"/>
              <a:gd name="connsiteY113" fmla="*/ 217123 h 256347"/>
              <a:gd name="connsiteX114" fmla="*/ 297247 w 1292600"/>
              <a:gd name="connsiteY114" fmla="*/ 219609 h 256347"/>
              <a:gd name="connsiteX115" fmla="*/ 303738 w 1292600"/>
              <a:gd name="connsiteY115" fmla="*/ 215052 h 256347"/>
              <a:gd name="connsiteX116" fmla="*/ 305257 w 1292600"/>
              <a:gd name="connsiteY116" fmla="*/ 203865 h 256347"/>
              <a:gd name="connsiteX117" fmla="*/ 305257 w 1292600"/>
              <a:gd name="connsiteY117" fmla="*/ 155249 h 256347"/>
              <a:gd name="connsiteX118" fmla="*/ 224876 w 1292600"/>
              <a:gd name="connsiteY118" fmla="*/ 155249 h 256347"/>
              <a:gd name="connsiteX119" fmla="*/ 222666 w 1292600"/>
              <a:gd name="connsiteY119" fmla="*/ 150553 h 256347"/>
              <a:gd name="connsiteX120" fmla="*/ 305257 w 1292600"/>
              <a:gd name="connsiteY120" fmla="*/ 150553 h 256347"/>
              <a:gd name="connsiteX121" fmla="*/ 305257 w 1292600"/>
              <a:gd name="connsiteY121" fmla="*/ 112987 h 256347"/>
              <a:gd name="connsiteX122" fmla="*/ 325974 w 1292600"/>
              <a:gd name="connsiteY122" fmla="*/ 118787 h 256347"/>
              <a:gd name="connsiteX123" fmla="*/ 343376 w 1292600"/>
              <a:gd name="connsiteY123" fmla="*/ 84259 h 256347"/>
              <a:gd name="connsiteX124" fmla="*/ 262995 w 1292600"/>
              <a:gd name="connsiteY124" fmla="*/ 84259 h 256347"/>
              <a:gd name="connsiteX125" fmla="*/ 261061 w 1292600"/>
              <a:gd name="connsiteY125" fmla="*/ 80116 h 256347"/>
              <a:gd name="connsiteX126" fmla="*/ 345310 w 1292600"/>
              <a:gd name="connsiteY126" fmla="*/ 80116 h 256347"/>
              <a:gd name="connsiteX127" fmla="*/ 1215257 w 1292600"/>
              <a:gd name="connsiteY127" fmla="*/ 57742 h 256347"/>
              <a:gd name="connsiteX128" fmla="*/ 1215257 w 1292600"/>
              <a:gd name="connsiteY128" fmla="*/ 109119 h 256347"/>
              <a:gd name="connsiteX129" fmla="*/ 1240117 w 1292600"/>
              <a:gd name="connsiteY129" fmla="*/ 109119 h 256347"/>
              <a:gd name="connsiteX130" fmla="*/ 1240117 w 1292600"/>
              <a:gd name="connsiteY130" fmla="*/ 57742 h 256347"/>
              <a:gd name="connsiteX131" fmla="*/ 709708 w 1292600"/>
              <a:gd name="connsiteY131" fmla="*/ 46416 h 256347"/>
              <a:gd name="connsiteX132" fmla="*/ 709432 w 1292600"/>
              <a:gd name="connsiteY132" fmla="*/ 83983 h 256347"/>
              <a:gd name="connsiteX133" fmla="*/ 810254 w 1292600"/>
              <a:gd name="connsiteY133" fmla="*/ 83983 h 256347"/>
              <a:gd name="connsiteX134" fmla="*/ 810254 w 1292600"/>
              <a:gd name="connsiteY134" fmla="*/ 46416 h 256347"/>
              <a:gd name="connsiteX135" fmla="*/ 454448 w 1292600"/>
              <a:gd name="connsiteY135" fmla="*/ 33158 h 256347"/>
              <a:gd name="connsiteX136" fmla="*/ 621840 w 1292600"/>
              <a:gd name="connsiteY136" fmla="*/ 33158 h 256347"/>
              <a:gd name="connsiteX137" fmla="*/ 619354 w 1292600"/>
              <a:gd name="connsiteY137" fmla="*/ 37577 h 256347"/>
              <a:gd name="connsiteX138" fmla="*/ 552231 w 1292600"/>
              <a:gd name="connsiteY138" fmla="*/ 37577 h 256347"/>
              <a:gd name="connsiteX139" fmla="*/ 552231 w 1292600"/>
              <a:gd name="connsiteY139" fmla="*/ 233697 h 256347"/>
              <a:gd name="connsiteX140" fmla="*/ 635651 w 1292600"/>
              <a:gd name="connsiteY140" fmla="*/ 233697 h 256347"/>
              <a:gd name="connsiteX141" fmla="*/ 633165 w 1292600"/>
              <a:gd name="connsiteY141" fmla="*/ 238393 h 256347"/>
              <a:gd name="connsiteX142" fmla="*/ 442570 w 1292600"/>
              <a:gd name="connsiteY142" fmla="*/ 238393 h 256347"/>
              <a:gd name="connsiteX143" fmla="*/ 440360 w 1292600"/>
              <a:gd name="connsiteY143" fmla="*/ 233697 h 256347"/>
              <a:gd name="connsiteX144" fmla="*/ 523504 w 1292600"/>
              <a:gd name="connsiteY144" fmla="*/ 233697 h 256347"/>
              <a:gd name="connsiteX145" fmla="*/ 523504 w 1292600"/>
              <a:gd name="connsiteY145" fmla="*/ 37577 h 256347"/>
              <a:gd name="connsiteX146" fmla="*/ 456657 w 1292600"/>
              <a:gd name="connsiteY146" fmla="*/ 37577 h 256347"/>
              <a:gd name="connsiteX147" fmla="*/ 1101729 w 1292600"/>
              <a:gd name="connsiteY147" fmla="*/ 32053 h 256347"/>
              <a:gd name="connsiteX148" fmla="*/ 1191225 w 1292600"/>
              <a:gd name="connsiteY148" fmla="*/ 32053 h 256347"/>
              <a:gd name="connsiteX149" fmla="*/ 1189016 w 1292600"/>
              <a:gd name="connsiteY149" fmla="*/ 36748 h 256347"/>
              <a:gd name="connsiteX150" fmla="*/ 1167746 w 1292600"/>
              <a:gd name="connsiteY150" fmla="*/ 36748 h 256347"/>
              <a:gd name="connsiteX151" fmla="*/ 1167746 w 1292600"/>
              <a:gd name="connsiteY151" fmla="*/ 107462 h 256347"/>
              <a:gd name="connsiteX152" fmla="*/ 1180729 w 1292600"/>
              <a:gd name="connsiteY152" fmla="*/ 107462 h 256347"/>
              <a:gd name="connsiteX153" fmla="*/ 1178519 w 1292600"/>
              <a:gd name="connsiteY153" fmla="*/ 112158 h 256347"/>
              <a:gd name="connsiteX154" fmla="*/ 1167746 w 1292600"/>
              <a:gd name="connsiteY154" fmla="*/ 112158 h 256347"/>
              <a:gd name="connsiteX155" fmla="*/ 1167746 w 1292600"/>
              <a:gd name="connsiteY155" fmla="*/ 219333 h 256347"/>
              <a:gd name="connsiteX156" fmla="*/ 1160737 w 1292600"/>
              <a:gd name="connsiteY156" fmla="*/ 242916 h 256347"/>
              <a:gd name="connsiteX157" fmla="*/ 1138190 w 1292600"/>
              <a:gd name="connsiteY157" fmla="*/ 252204 h 256347"/>
              <a:gd name="connsiteX158" fmla="*/ 1130456 w 1292600"/>
              <a:gd name="connsiteY158" fmla="*/ 229657 h 256347"/>
              <a:gd name="connsiteX159" fmla="*/ 1108634 w 1292600"/>
              <a:gd name="connsiteY159" fmla="*/ 217676 h 256347"/>
              <a:gd name="connsiteX160" fmla="*/ 1135704 w 1292600"/>
              <a:gd name="connsiteY160" fmla="*/ 219057 h 256347"/>
              <a:gd name="connsiteX161" fmla="*/ 1143369 w 1292600"/>
              <a:gd name="connsiteY161" fmla="*/ 215259 h 256347"/>
              <a:gd name="connsiteX162" fmla="*/ 1144820 w 1292600"/>
              <a:gd name="connsiteY162" fmla="*/ 206074 h 256347"/>
              <a:gd name="connsiteX163" fmla="*/ 1144820 w 1292600"/>
              <a:gd name="connsiteY163" fmla="*/ 156630 h 256347"/>
              <a:gd name="connsiteX164" fmla="*/ 1124621 w 1292600"/>
              <a:gd name="connsiteY164" fmla="*/ 189777 h 256347"/>
              <a:gd name="connsiteX165" fmla="*/ 1097585 w 1292600"/>
              <a:gd name="connsiteY165" fmla="*/ 217952 h 256347"/>
              <a:gd name="connsiteX166" fmla="*/ 1114107 w 1292600"/>
              <a:gd name="connsiteY166" fmla="*/ 182299 h 256347"/>
              <a:gd name="connsiteX167" fmla="*/ 1127745 w 1292600"/>
              <a:gd name="connsiteY167" fmla="*/ 145233 h 256347"/>
              <a:gd name="connsiteX168" fmla="*/ 1135980 w 1292600"/>
              <a:gd name="connsiteY168" fmla="*/ 112158 h 256347"/>
              <a:gd name="connsiteX169" fmla="*/ 1125760 w 1292600"/>
              <a:gd name="connsiteY169" fmla="*/ 112158 h 256347"/>
              <a:gd name="connsiteX170" fmla="*/ 1124655 w 1292600"/>
              <a:gd name="connsiteY170" fmla="*/ 120997 h 256347"/>
              <a:gd name="connsiteX171" fmla="*/ 1113710 w 1292600"/>
              <a:gd name="connsiteY171" fmla="*/ 123690 h 256347"/>
              <a:gd name="connsiteX172" fmla="*/ 1103386 w 1292600"/>
              <a:gd name="connsiteY172" fmla="*/ 121826 h 256347"/>
              <a:gd name="connsiteX173" fmla="*/ 1111673 w 1292600"/>
              <a:gd name="connsiteY173" fmla="*/ 53046 h 256347"/>
              <a:gd name="connsiteX174" fmla="*/ 1137638 w 1292600"/>
              <a:gd name="connsiteY174" fmla="*/ 62161 h 256347"/>
              <a:gd name="connsiteX175" fmla="*/ 1135393 w 1292600"/>
              <a:gd name="connsiteY175" fmla="*/ 67513 h 256347"/>
              <a:gd name="connsiteX176" fmla="*/ 1131285 w 1292600"/>
              <a:gd name="connsiteY176" fmla="*/ 70172 h 256347"/>
              <a:gd name="connsiteX177" fmla="*/ 1126313 w 1292600"/>
              <a:gd name="connsiteY177" fmla="*/ 107462 h 256347"/>
              <a:gd name="connsiteX178" fmla="*/ 1144820 w 1292600"/>
              <a:gd name="connsiteY178" fmla="*/ 107462 h 256347"/>
              <a:gd name="connsiteX179" fmla="*/ 1144820 w 1292600"/>
              <a:gd name="connsiteY179" fmla="*/ 36748 h 256347"/>
              <a:gd name="connsiteX180" fmla="*/ 1103938 w 1292600"/>
              <a:gd name="connsiteY180" fmla="*/ 36748 h 256347"/>
              <a:gd name="connsiteX181" fmla="*/ 1197026 w 1292600"/>
              <a:gd name="connsiteY181" fmla="*/ 12441 h 256347"/>
              <a:gd name="connsiteX182" fmla="*/ 1229068 w 1292600"/>
              <a:gd name="connsiteY182" fmla="*/ 25976 h 256347"/>
              <a:gd name="connsiteX183" fmla="*/ 1225788 w 1292600"/>
              <a:gd name="connsiteY183" fmla="*/ 31051 h 256347"/>
              <a:gd name="connsiteX184" fmla="*/ 1221058 w 1292600"/>
              <a:gd name="connsiteY184" fmla="*/ 33434 h 256347"/>
              <a:gd name="connsiteX185" fmla="*/ 1216362 w 1292600"/>
              <a:gd name="connsiteY185" fmla="*/ 53322 h 256347"/>
              <a:gd name="connsiteX186" fmla="*/ 1292600 w 1292600"/>
              <a:gd name="connsiteY186" fmla="*/ 53322 h 256347"/>
              <a:gd name="connsiteX187" fmla="*/ 1290114 w 1292600"/>
              <a:gd name="connsiteY187" fmla="*/ 57742 h 256347"/>
              <a:gd name="connsiteX188" fmla="*/ 1261939 w 1292600"/>
              <a:gd name="connsiteY188" fmla="*/ 57742 h 256347"/>
              <a:gd name="connsiteX189" fmla="*/ 1261939 w 1292600"/>
              <a:gd name="connsiteY189" fmla="*/ 109119 h 256347"/>
              <a:gd name="connsiteX190" fmla="*/ 1289562 w 1292600"/>
              <a:gd name="connsiteY190" fmla="*/ 109119 h 256347"/>
              <a:gd name="connsiteX191" fmla="*/ 1287352 w 1292600"/>
              <a:gd name="connsiteY191" fmla="*/ 113539 h 256347"/>
              <a:gd name="connsiteX192" fmla="*/ 1261939 w 1292600"/>
              <a:gd name="connsiteY192" fmla="*/ 113539 h 256347"/>
              <a:gd name="connsiteX193" fmla="*/ 1261939 w 1292600"/>
              <a:gd name="connsiteY193" fmla="*/ 168508 h 256347"/>
              <a:gd name="connsiteX194" fmla="*/ 1289009 w 1292600"/>
              <a:gd name="connsiteY194" fmla="*/ 168508 h 256347"/>
              <a:gd name="connsiteX195" fmla="*/ 1286799 w 1292600"/>
              <a:gd name="connsiteY195" fmla="*/ 172927 h 256347"/>
              <a:gd name="connsiteX196" fmla="*/ 1261939 w 1292600"/>
              <a:gd name="connsiteY196" fmla="*/ 172927 h 256347"/>
              <a:gd name="connsiteX197" fmla="*/ 1261939 w 1292600"/>
              <a:gd name="connsiteY197" fmla="*/ 225410 h 256347"/>
              <a:gd name="connsiteX198" fmla="*/ 1292600 w 1292600"/>
              <a:gd name="connsiteY198" fmla="*/ 225410 h 256347"/>
              <a:gd name="connsiteX199" fmla="*/ 1290114 w 1292600"/>
              <a:gd name="connsiteY199" fmla="*/ 230106 h 256347"/>
              <a:gd name="connsiteX200" fmla="*/ 1215257 w 1292600"/>
              <a:gd name="connsiteY200" fmla="*/ 230106 h 256347"/>
              <a:gd name="connsiteX201" fmla="*/ 1215257 w 1292600"/>
              <a:gd name="connsiteY201" fmla="*/ 246679 h 256347"/>
              <a:gd name="connsiteX202" fmla="*/ 1204450 w 1292600"/>
              <a:gd name="connsiteY202" fmla="*/ 251410 h 256347"/>
              <a:gd name="connsiteX203" fmla="*/ 1192607 w 1292600"/>
              <a:gd name="connsiteY203" fmla="*/ 253033 h 256347"/>
              <a:gd name="connsiteX204" fmla="*/ 1192607 w 1292600"/>
              <a:gd name="connsiteY204" fmla="*/ 112434 h 256347"/>
              <a:gd name="connsiteX205" fmla="*/ 1183111 w 1292600"/>
              <a:gd name="connsiteY205" fmla="*/ 128697 h 256347"/>
              <a:gd name="connsiteX206" fmla="*/ 1172994 w 1292600"/>
              <a:gd name="connsiteY206" fmla="*/ 143924 h 256347"/>
              <a:gd name="connsiteX207" fmla="*/ 1188118 w 1292600"/>
              <a:gd name="connsiteY207" fmla="*/ 82326 h 256347"/>
              <a:gd name="connsiteX208" fmla="*/ 1197026 w 1292600"/>
              <a:gd name="connsiteY208" fmla="*/ 12441 h 256347"/>
              <a:gd name="connsiteX209" fmla="*/ 12707 w 1292600"/>
              <a:gd name="connsiteY209" fmla="*/ 8297 h 256347"/>
              <a:gd name="connsiteX210" fmla="*/ 40882 w 1292600"/>
              <a:gd name="connsiteY210" fmla="*/ 22385 h 256347"/>
              <a:gd name="connsiteX211" fmla="*/ 54140 w 1292600"/>
              <a:gd name="connsiteY211" fmla="*/ 44759 h 256347"/>
              <a:gd name="connsiteX212" fmla="*/ 45681 w 1292600"/>
              <a:gd name="connsiteY212" fmla="*/ 65683 h 256347"/>
              <a:gd name="connsiteX213" fmla="*/ 29556 w 1292600"/>
              <a:gd name="connsiteY213" fmla="*/ 70448 h 256347"/>
              <a:gd name="connsiteX214" fmla="*/ 22478 w 1292600"/>
              <a:gd name="connsiteY214" fmla="*/ 39269 h 256347"/>
              <a:gd name="connsiteX215" fmla="*/ 12707 w 1292600"/>
              <a:gd name="connsiteY215" fmla="*/ 8297 h 256347"/>
              <a:gd name="connsiteX216" fmla="*/ 913867 w 1292600"/>
              <a:gd name="connsiteY216" fmla="*/ 7192 h 256347"/>
              <a:gd name="connsiteX217" fmla="*/ 949776 w 1292600"/>
              <a:gd name="connsiteY217" fmla="*/ 19346 h 256347"/>
              <a:gd name="connsiteX218" fmla="*/ 946047 w 1292600"/>
              <a:gd name="connsiteY218" fmla="*/ 27288 h 256347"/>
              <a:gd name="connsiteX219" fmla="*/ 939832 w 1292600"/>
              <a:gd name="connsiteY219" fmla="*/ 28186 h 256347"/>
              <a:gd name="connsiteX220" fmla="*/ 932201 w 1292600"/>
              <a:gd name="connsiteY220" fmla="*/ 52355 h 256347"/>
              <a:gd name="connsiteX221" fmla="*/ 921049 w 1292600"/>
              <a:gd name="connsiteY221" fmla="*/ 78182 h 256347"/>
              <a:gd name="connsiteX222" fmla="*/ 932374 w 1292600"/>
              <a:gd name="connsiteY222" fmla="*/ 80392 h 256347"/>
              <a:gd name="connsiteX223" fmla="*/ 930717 w 1292600"/>
              <a:gd name="connsiteY223" fmla="*/ 88023 h 256347"/>
              <a:gd name="connsiteX224" fmla="*/ 924916 w 1292600"/>
              <a:gd name="connsiteY224" fmla="*/ 91717 h 256347"/>
              <a:gd name="connsiteX225" fmla="*/ 925192 w 1292600"/>
              <a:gd name="connsiteY225" fmla="*/ 242812 h 256347"/>
              <a:gd name="connsiteX226" fmla="*/ 913832 w 1292600"/>
              <a:gd name="connsiteY226" fmla="*/ 251375 h 256347"/>
              <a:gd name="connsiteX227" fmla="*/ 902265 w 1292600"/>
              <a:gd name="connsiteY227" fmla="*/ 253309 h 256347"/>
              <a:gd name="connsiteX228" fmla="*/ 902265 w 1292600"/>
              <a:gd name="connsiteY228" fmla="*/ 112710 h 256347"/>
              <a:gd name="connsiteX229" fmla="*/ 889041 w 1292600"/>
              <a:gd name="connsiteY229" fmla="*/ 132253 h 256347"/>
              <a:gd name="connsiteX230" fmla="*/ 875195 w 1292600"/>
              <a:gd name="connsiteY230" fmla="*/ 149725 h 256347"/>
              <a:gd name="connsiteX231" fmla="*/ 897535 w 1292600"/>
              <a:gd name="connsiteY231" fmla="*/ 82602 h 256347"/>
              <a:gd name="connsiteX232" fmla="*/ 913867 w 1292600"/>
              <a:gd name="connsiteY232" fmla="*/ 7192 h 256347"/>
              <a:gd name="connsiteX233" fmla="*/ 745617 w 1292600"/>
              <a:gd name="connsiteY233" fmla="*/ 4430 h 256347"/>
              <a:gd name="connsiteX234" fmla="*/ 759868 w 1292600"/>
              <a:gd name="connsiteY234" fmla="*/ 4809 h 256347"/>
              <a:gd name="connsiteX235" fmla="*/ 773813 w 1292600"/>
              <a:gd name="connsiteY235" fmla="*/ 10589 h 256347"/>
              <a:gd name="connsiteX236" fmla="*/ 780698 w 1292600"/>
              <a:gd name="connsiteY236" fmla="*/ 22937 h 256347"/>
              <a:gd name="connsiteX237" fmla="*/ 778246 w 1292600"/>
              <a:gd name="connsiteY237" fmla="*/ 32743 h 256347"/>
              <a:gd name="connsiteX238" fmla="*/ 771859 w 1292600"/>
              <a:gd name="connsiteY238" fmla="*/ 41721 h 256347"/>
              <a:gd name="connsiteX239" fmla="*/ 810254 w 1292600"/>
              <a:gd name="connsiteY239" fmla="*/ 41721 h 256347"/>
              <a:gd name="connsiteX240" fmla="*/ 835943 w 1292600"/>
              <a:gd name="connsiteY240" fmla="*/ 31224 h 256347"/>
              <a:gd name="connsiteX241" fmla="*/ 835943 w 1292600"/>
              <a:gd name="connsiteY241" fmla="*/ 102490 h 256347"/>
              <a:gd name="connsiteX242" fmla="*/ 823616 w 1292600"/>
              <a:gd name="connsiteY242" fmla="*/ 102214 h 256347"/>
              <a:gd name="connsiteX243" fmla="*/ 810254 w 1292600"/>
              <a:gd name="connsiteY243" fmla="*/ 96966 h 256347"/>
              <a:gd name="connsiteX244" fmla="*/ 810254 w 1292600"/>
              <a:gd name="connsiteY244" fmla="*/ 88403 h 256347"/>
              <a:gd name="connsiteX245" fmla="*/ 709432 w 1292600"/>
              <a:gd name="connsiteY245" fmla="*/ 88403 h 256347"/>
              <a:gd name="connsiteX246" fmla="*/ 709432 w 1292600"/>
              <a:gd name="connsiteY246" fmla="*/ 108567 h 256347"/>
              <a:gd name="connsiteX247" fmla="*/ 708879 w 1292600"/>
              <a:gd name="connsiteY247" fmla="*/ 130389 h 256347"/>
              <a:gd name="connsiteX248" fmla="*/ 760810 w 1292600"/>
              <a:gd name="connsiteY248" fmla="*/ 130389 h 256347"/>
              <a:gd name="connsiteX249" fmla="*/ 755389 w 1292600"/>
              <a:gd name="connsiteY249" fmla="*/ 110777 h 256347"/>
              <a:gd name="connsiteX250" fmla="*/ 749761 w 1292600"/>
              <a:gd name="connsiteY250" fmla="*/ 92822 h 256347"/>
              <a:gd name="connsiteX251" fmla="*/ 770270 w 1292600"/>
              <a:gd name="connsiteY251" fmla="*/ 94583 h 256347"/>
              <a:gd name="connsiteX252" fmla="*/ 783736 w 1292600"/>
              <a:gd name="connsiteY252" fmla="*/ 109396 h 256347"/>
              <a:gd name="connsiteX253" fmla="*/ 783322 w 1292600"/>
              <a:gd name="connsiteY253" fmla="*/ 120307 h 256347"/>
              <a:gd name="connsiteX254" fmla="*/ 776278 w 1292600"/>
              <a:gd name="connsiteY254" fmla="*/ 130389 h 256347"/>
              <a:gd name="connsiteX255" fmla="*/ 853069 w 1292600"/>
              <a:gd name="connsiteY255" fmla="*/ 130389 h 256347"/>
              <a:gd name="connsiteX256" fmla="*/ 850307 w 1292600"/>
              <a:gd name="connsiteY256" fmla="*/ 135085 h 256347"/>
              <a:gd name="connsiteX257" fmla="*/ 766058 w 1292600"/>
              <a:gd name="connsiteY257" fmla="*/ 135085 h 256347"/>
              <a:gd name="connsiteX258" fmla="*/ 765264 w 1292600"/>
              <a:gd name="connsiteY258" fmla="*/ 150691 h 256347"/>
              <a:gd name="connsiteX259" fmla="*/ 763848 w 1292600"/>
              <a:gd name="connsiteY259" fmla="*/ 164641 h 256347"/>
              <a:gd name="connsiteX260" fmla="*/ 809149 w 1292600"/>
              <a:gd name="connsiteY260" fmla="*/ 164641 h 256347"/>
              <a:gd name="connsiteX261" fmla="*/ 834285 w 1292600"/>
              <a:gd name="connsiteY261" fmla="*/ 156354 h 256347"/>
              <a:gd name="connsiteX262" fmla="*/ 830695 w 1292600"/>
              <a:gd name="connsiteY262" fmla="*/ 209665 h 256347"/>
              <a:gd name="connsiteX263" fmla="*/ 817677 w 1292600"/>
              <a:gd name="connsiteY263" fmla="*/ 242881 h 256347"/>
              <a:gd name="connsiteX264" fmla="*/ 789537 w 1292600"/>
              <a:gd name="connsiteY264" fmla="*/ 252480 h 256347"/>
              <a:gd name="connsiteX265" fmla="*/ 788197 w 1292600"/>
              <a:gd name="connsiteY265" fmla="*/ 239252 h 256347"/>
              <a:gd name="connsiteX266" fmla="*/ 781209 w 1292600"/>
              <a:gd name="connsiteY266" fmla="*/ 228970 h 256347"/>
              <a:gd name="connsiteX267" fmla="*/ 761638 w 1292600"/>
              <a:gd name="connsiteY267" fmla="*/ 220162 h 256347"/>
              <a:gd name="connsiteX268" fmla="*/ 791747 w 1292600"/>
              <a:gd name="connsiteY268" fmla="*/ 222924 h 256347"/>
              <a:gd name="connsiteX269" fmla="*/ 802036 w 1292600"/>
              <a:gd name="connsiteY269" fmla="*/ 218470 h 256347"/>
              <a:gd name="connsiteX270" fmla="*/ 806111 w 1292600"/>
              <a:gd name="connsiteY270" fmla="*/ 201379 h 256347"/>
              <a:gd name="connsiteX271" fmla="*/ 808044 w 1292600"/>
              <a:gd name="connsiteY271" fmla="*/ 169336 h 256347"/>
              <a:gd name="connsiteX272" fmla="*/ 763019 w 1292600"/>
              <a:gd name="connsiteY272" fmla="*/ 169336 h 256347"/>
              <a:gd name="connsiteX273" fmla="*/ 749996 w 1292600"/>
              <a:gd name="connsiteY273" fmla="*/ 209491 h 256347"/>
              <a:gd name="connsiteX274" fmla="*/ 725494 w 1292600"/>
              <a:gd name="connsiteY274" fmla="*/ 235712 h 256347"/>
              <a:gd name="connsiteX275" fmla="*/ 688162 w 1292600"/>
              <a:gd name="connsiteY275" fmla="*/ 255795 h 256347"/>
              <a:gd name="connsiteX276" fmla="*/ 720041 w 1292600"/>
              <a:gd name="connsiteY276" fmla="*/ 218423 h 256347"/>
              <a:gd name="connsiteX277" fmla="*/ 735469 w 1292600"/>
              <a:gd name="connsiteY277" fmla="*/ 181480 h 256347"/>
              <a:gd name="connsiteX278" fmla="*/ 740093 w 1292600"/>
              <a:gd name="connsiteY278" fmla="*/ 135085 h 256347"/>
              <a:gd name="connsiteX279" fmla="*/ 708603 w 1292600"/>
              <a:gd name="connsiteY279" fmla="*/ 135085 h 256347"/>
              <a:gd name="connsiteX280" fmla="*/ 699815 w 1292600"/>
              <a:gd name="connsiteY280" fmla="*/ 184815 h 256347"/>
              <a:gd name="connsiteX281" fmla="*/ 682311 w 1292600"/>
              <a:gd name="connsiteY281" fmla="*/ 223374 h 256347"/>
              <a:gd name="connsiteX282" fmla="*/ 656949 w 1292600"/>
              <a:gd name="connsiteY282" fmla="*/ 256347 h 256347"/>
              <a:gd name="connsiteX283" fmla="*/ 675801 w 1292600"/>
              <a:gd name="connsiteY283" fmla="*/ 200136 h 256347"/>
              <a:gd name="connsiteX284" fmla="*/ 683467 w 1292600"/>
              <a:gd name="connsiteY284" fmla="*/ 129008 h 256347"/>
              <a:gd name="connsiteX285" fmla="*/ 683467 w 1292600"/>
              <a:gd name="connsiteY285" fmla="*/ 31500 h 256347"/>
              <a:gd name="connsiteX286" fmla="*/ 697727 w 1292600"/>
              <a:gd name="connsiteY286" fmla="*/ 34815 h 256347"/>
              <a:gd name="connsiteX287" fmla="*/ 709708 w 1292600"/>
              <a:gd name="connsiteY287" fmla="*/ 41444 h 256347"/>
              <a:gd name="connsiteX288" fmla="*/ 709708 w 1292600"/>
              <a:gd name="connsiteY288" fmla="*/ 41721 h 256347"/>
              <a:gd name="connsiteX289" fmla="*/ 756666 w 1292600"/>
              <a:gd name="connsiteY289" fmla="*/ 41721 h 256347"/>
              <a:gd name="connsiteX290" fmla="*/ 751245 w 1292600"/>
              <a:gd name="connsiteY290" fmla="*/ 22247 h 256347"/>
              <a:gd name="connsiteX291" fmla="*/ 745617 w 1292600"/>
              <a:gd name="connsiteY291" fmla="*/ 4430 h 256347"/>
              <a:gd name="connsiteX292" fmla="*/ 979608 w 1292600"/>
              <a:gd name="connsiteY292" fmla="*/ 4154 h 256347"/>
              <a:gd name="connsiteX293" fmla="*/ 1011927 w 1292600"/>
              <a:gd name="connsiteY293" fmla="*/ 17689 h 256347"/>
              <a:gd name="connsiteX294" fmla="*/ 988275 w 1292600"/>
              <a:gd name="connsiteY294" fmla="*/ 39511 h 256347"/>
              <a:gd name="connsiteX295" fmla="*/ 964416 w 1292600"/>
              <a:gd name="connsiteY295" fmla="*/ 58018 h 256347"/>
              <a:gd name="connsiteX296" fmla="*/ 1031815 w 1292600"/>
              <a:gd name="connsiteY296" fmla="*/ 54979 h 256347"/>
              <a:gd name="connsiteX297" fmla="*/ 1024875 w 1292600"/>
              <a:gd name="connsiteY297" fmla="*/ 39856 h 256347"/>
              <a:gd name="connsiteX298" fmla="*/ 1017727 w 1292600"/>
              <a:gd name="connsiteY298" fmla="*/ 25976 h 256347"/>
              <a:gd name="connsiteX299" fmla="*/ 1034444 w 1292600"/>
              <a:gd name="connsiteY299" fmla="*/ 32728 h 256347"/>
              <a:gd name="connsiteX300" fmla="*/ 1050915 w 1292600"/>
              <a:gd name="connsiteY300" fmla="*/ 43900 h 256347"/>
              <a:gd name="connsiteX301" fmla="*/ 1061371 w 1292600"/>
              <a:gd name="connsiteY301" fmla="*/ 59123 h 256347"/>
              <a:gd name="connsiteX302" fmla="*/ 1058747 w 1292600"/>
              <a:gd name="connsiteY302" fmla="*/ 78182 h 256347"/>
              <a:gd name="connsiteX303" fmla="*/ 1044521 w 1292600"/>
              <a:gd name="connsiteY303" fmla="*/ 86469 h 256347"/>
              <a:gd name="connsiteX304" fmla="*/ 1036235 w 1292600"/>
              <a:gd name="connsiteY304" fmla="*/ 64923 h 256347"/>
              <a:gd name="connsiteX305" fmla="*/ 994663 w 1292600"/>
              <a:gd name="connsiteY305" fmla="*/ 76076 h 256347"/>
              <a:gd name="connsiteX306" fmla="*/ 954748 w 1292600"/>
              <a:gd name="connsiteY306" fmla="*/ 84535 h 256347"/>
              <a:gd name="connsiteX307" fmla="*/ 953263 w 1292600"/>
              <a:gd name="connsiteY307" fmla="*/ 90992 h 256347"/>
              <a:gd name="connsiteX308" fmla="*/ 949500 w 1292600"/>
              <a:gd name="connsiteY308" fmla="*/ 93927 h 256347"/>
              <a:gd name="connsiteX309" fmla="*/ 943975 w 1292600"/>
              <a:gd name="connsiteY309" fmla="*/ 58846 h 256347"/>
              <a:gd name="connsiteX310" fmla="*/ 956682 w 1292600"/>
              <a:gd name="connsiteY310" fmla="*/ 58294 h 256347"/>
              <a:gd name="connsiteX311" fmla="*/ 970113 w 1292600"/>
              <a:gd name="connsiteY311" fmla="*/ 33089 h 256347"/>
              <a:gd name="connsiteX312" fmla="*/ 979608 w 1292600"/>
              <a:gd name="connsiteY312" fmla="*/ 4154 h 256347"/>
              <a:gd name="connsiteX313" fmla="*/ 117120 w 1292600"/>
              <a:gd name="connsiteY313" fmla="*/ 3602 h 256347"/>
              <a:gd name="connsiteX314" fmla="*/ 150543 w 1292600"/>
              <a:gd name="connsiteY314" fmla="*/ 10783 h 256347"/>
              <a:gd name="connsiteX315" fmla="*/ 147573 w 1292600"/>
              <a:gd name="connsiteY315" fmla="*/ 17551 h 256347"/>
              <a:gd name="connsiteX316" fmla="*/ 142532 w 1292600"/>
              <a:gd name="connsiteY316" fmla="*/ 21004 h 256347"/>
              <a:gd name="connsiteX317" fmla="*/ 142532 w 1292600"/>
              <a:gd name="connsiteY317" fmla="*/ 48626 h 256347"/>
              <a:gd name="connsiteX318" fmla="*/ 185623 w 1292600"/>
              <a:gd name="connsiteY318" fmla="*/ 48626 h 256347"/>
              <a:gd name="connsiteX319" fmla="*/ 182861 w 1292600"/>
              <a:gd name="connsiteY319" fmla="*/ 53046 h 256347"/>
              <a:gd name="connsiteX320" fmla="*/ 142532 w 1292600"/>
              <a:gd name="connsiteY320" fmla="*/ 53046 h 256347"/>
              <a:gd name="connsiteX321" fmla="*/ 142532 w 1292600"/>
              <a:gd name="connsiteY321" fmla="*/ 96413 h 256347"/>
              <a:gd name="connsiteX322" fmla="*/ 195291 w 1292600"/>
              <a:gd name="connsiteY322" fmla="*/ 96413 h 256347"/>
              <a:gd name="connsiteX323" fmla="*/ 192529 w 1292600"/>
              <a:gd name="connsiteY323" fmla="*/ 101109 h 256347"/>
              <a:gd name="connsiteX324" fmla="*/ 64361 w 1292600"/>
              <a:gd name="connsiteY324" fmla="*/ 101109 h 256347"/>
              <a:gd name="connsiteX325" fmla="*/ 62427 w 1292600"/>
              <a:gd name="connsiteY325" fmla="*/ 96413 h 256347"/>
              <a:gd name="connsiteX326" fmla="*/ 117120 w 1292600"/>
              <a:gd name="connsiteY326" fmla="*/ 96413 h 256347"/>
              <a:gd name="connsiteX327" fmla="*/ 117120 w 1292600"/>
              <a:gd name="connsiteY327" fmla="*/ 53046 h 256347"/>
              <a:gd name="connsiteX328" fmla="*/ 91431 w 1292600"/>
              <a:gd name="connsiteY328" fmla="*/ 53046 h 256347"/>
              <a:gd name="connsiteX329" fmla="*/ 78414 w 1292600"/>
              <a:gd name="connsiteY329" fmla="*/ 74937 h 256347"/>
              <a:gd name="connsiteX330" fmla="*/ 63532 w 1292600"/>
              <a:gd name="connsiteY330" fmla="*/ 92270 h 256347"/>
              <a:gd name="connsiteX331" fmla="*/ 72958 w 1292600"/>
              <a:gd name="connsiteY331" fmla="*/ 54876 h 256347"/>
              <a:gd name="connsiteX332" fmla="*/ 79277 w 1292600"/>
              <a:gd name="connsiteY332" fmla="*/ 11060 h 256347"/>
              <a:gd name="connsiteX333" fmla="*/ 109662 w 1292600"/>
              <a:gd name="connsiteY333" fmla="*/ 24871 h 256347"/>
              <a:gd name="connsiteX334" fmla="*/ 106140 w 1292600"/>
              <a:gd name="connsiteY334" fmla="*/ 30637 h 256347"/>
              <a:gd name="connsiteX335" fmla="*/ 100546 w 1292600"/>
              <a:gd name="connsiteY335" fmla="*/ 32053 h 256347"/>
              <a:gd name="connsiteX336" fmla="*/ 93641 w 1292600"/>
              <a:gd name="connsiteY336" fmla="*/ 48626 h 256347"/>
              <a:gd name="connsiteX337" fmla="*/ 117120 w 1292600"/>
              <a:gd name="connsiteY337" fmla="*/ 48626 h 256347"/>
              <a:gd name="connsiteX338" fmla="*/ 1232383 w 1292600"/>
              <a:gd name="connsiteY338" fmla="*/ 2773 h 256347"/>
              <a:gd name="connsiteX339" fmla="*/ 1253998 w 1292600"/>
              <a:gd name="connsiteY339" fmla="*/ 11578 h 256347"/>
              <a:gd name="connsiteX340" fmla="*/ 1261939 w 1292600"/>
              <a:gd name="connsiteY340" fmla="*/ 26804 h 256347"/>
              <a:gd name="connsiteX341" fmla="*/ 1256173 w 1292600"/>
              <a:gd name="connsiteY341" fmla="*/ 41306 h 256347"/>
              <a:gd name="connsiteX342" fmla="*/ 1243156 w 1292600"/>
              <a:gd name="connsiteY342" fmla="*/ 50007 h 256347"/>
              <a:gd name="connsiteX343" fmla="*/ 1240301 w 1292600"/>
              <a:gd name="connsiteY343" fmla="*/ 34754 h 256347"/>
              <a:gd name="connsiteX344" fmla="*/ 1236342 w 1292600"/>
              <a:gd name="connsiteY344" fmla="*/ 16922 h 256347"/>
              <a:gd name="connsiteX345" fmla="*/ 1232383 w 1292600"/>
              <a:gd name="connsiteY345" fmla="*/ 2773 h 256347"/>
              <a:gd name="connsiteX346" fmla="*/ 296694 w 1292600"/>
              <a:gd name="connsiteY346" fmla="*/ 11 h 256347"/>
              <a:gd name="connsiteX347" fmla="*/ 309718 w 1292600"/>
              <a:gd name="connsiteY347" fmla="*/ 911 h 256347"/>
              <a:gd name="connsiteX348" fmla="*/ 323724 w 1292600"/>
              <a:gd name="connsiteY348" fmla="*/ 5371 h 256347"/>
              <a:gd name="connsiteX349" fmla="*/ 331775 w 1292600"/>
              <a:gd name="connsiteY349" fmla="*/ 16032 h 256347"/>
              <a:gd name="connsiteX350" fmla="*/ 330428 w 1292600"/>
              <a:gd name="connsiteY350" fmla="*/ 26977 h 256347"/>
              <a:gd name="connsiteX351" fmla="*/ 325146 w 1292600"/>
              <a:gd name="connsiteY351" fmla="*/ 36472 h 256347"/>
              <a:gd name="connsiteX352" fmla="*/ 379838 w 1292600"/>
              <a:gd name="connsiteY352" fmla="*/ 36472 h 256347"/>
              <a:gd name="connsiteX353" fmla="*/ 385363 w 1292600"/>
              <a:gd name="connsiteY353" fmla="*/ 16860 h 256347"/>
              <a:gd name="connsiteX354" fmla="*/ 416024 w 1292600"/>
              <a:gd name="connsiteY354" fmla="*/ 48902 h 256347"/>
              <a:gd name="connsiteX355" fmla="*/ 411155 w 1292600"/>
              <a:gd name="connsiteY355" fmla="*/ 52286 h 256347"/>
              <a:gd name="connsiteX356" fmla="*/ 406908 w 1292600"/>
              <a:gd name="connsiteY356" fmla="*/ 52770 h 256347"/>
              <a:gd name="connsiteX357" fmla="*/ 369065 w 1292600"/>
              <a:gd name="connsiteY357" fmla="*/ 75144 h 256347"/>
              <a:gd name="connsiteX358" fmla="*/ 378733 w 1292600"/>
              <a:gd name="connsiteY358" fmla="*/ 40339 h 256347"/>
              <a:gd name="connsiteX359" fmla="*/ 255261 w 1292600"/>
              <a:gd name="connsiteY359" fmla="*/ 40339 h 256347"/>
              <a:gd name="connsiteX360" fmla="*/ 256297 w 1292600"/>
              <a:gd name="connsiteY360" fmla="*/ 67824 h 256347"/>
              <a:gd name="connsiteX361" fmla="*/ 243659 w 1292600"/>
              <a:gd name="connsiteY361" fmla="*/ 87850 h 256347"/>
              <a:gd name="connsiteX362" fmla="*/ 230504 w 1292600"/>
              <a:gd name="connsiteY362" fmla="*/ 86055 h 256347"/>
              <a:gd name="connsiteX363" fmla="*/ 221285 w 1292600"/>
              <a:gd name="connsiteY363" fmla="*/ 65200 h 256347"/>
              <a:gd name="connsiteX364" fmla="*/ 236616 w 1292600"/>
              <a:gd name="connsiteY364" fmla="*/ 45760 h 256347"/>
              <a:gd name="connsiteX365" fmla="*/ 249460 w 1292600"/>
              <a:gd name="connsiteY365" fmla="*/ 17413 h 256347"/>
              <a:gd name="connsiteX366" fmla="*/ 252050 w 1292600"/>
              <a:gd name="connsiteY366" fmla="*/ 26425 h 256347"/>
              <a:gd name="connsiteX367" fmla="*/ 254432 w 1292600"/>
              <a:gd name="connsiteY367" fmla="*/ 36472 h 256347"/>
              <a:gd name="connsiteX368" fmla="*/ 308572 w 1292600"/>
              <a:gd name="connsiteY368" fmla="*/ 36472 h 256347"/>
              <a:gd name="connsiteX369" fmla="*/ 302323 w 1292600"/>
              <a:gd name="connsiteY369" fmla="*/ 16584 h 256347"/>
              <a:gd name="connsiteX370" fmla="*/ 296694 w 1292600"/>
              <a:gd name="connsiteY370" fmla="*/ 11 h 25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</a:cxnLst>
            <a:rect l="l" t="t" r="r" b="b"/>
            <a:pathLst>
              <a:path w="1292600" h="256347">
                <a:moveTo>
                  <a:pt x="1215257" y="172927"/>
                </a:moveTo>
                <a:lnTo>
                  <a:pt x="1215257" y="225410"/>
                </a:lnTo>
                <a:lnTo>
                  <a:pt x="1240117" y="225410"/>
                </a:lnTo>
                <a:lnTo>
                  <a:pt x="1240117" y="172927"/>
                </a:lnTo>
                <a:close/>
                <a:moveTo>
                  <a:pt x="988448" y="154973"/>
                </a:moveTo>
                <a:cubicBezTo>
                  <a:pt x="987216" y="157591"/>
                  <a:pt x="985950" y="160158"/>
                  <a:pt x="984650" y="162673"/>
                </a:cubicBezTo>
                <a:cubicBezTo>
                  <a:pt x="983349" y="165187"/>
                  <a:pt x="981945" y="167685"/>
                  <a:pt x="980437" y="170165"/>
                </a:cubicBezTo>
                <a:cubicBezTo>
                  <a:pt x="983729" y="174320"/>
                  <a:pt x="987090" y="178233"/>
                  <a:pt x="990519" y="181905"/>
                </a:cubicBezTo>
                <a:cubicBezTo>
                  <a:pt x="993949" y="185576"/>
                  <a:pt x="997586" y="188937"/>
                  <a:pt x="1001430" y="191987"/>
                </a:cubicBezTo>
                <a:cubicBezTo>
                  <a:pt x="1005827" y="186198"/>
                  <a:pt x="1009533" y="180236"/>
                  <a:pt x="1012548" y="174101"/>
                </a:cubicBezTo>
                <a:cubicBezTo>
                  <a:pt x="1015564" y="167967"/>
                  <a:pt x="1018027" y="161591"/>
                  <a:pt x="1019937" y="154973"/>
                </a:cubicBezTo>
                <a:close/>
                <a:moveTo>
                  <a:pt x="99994" y="130941"/>
                </a:moveTo>
                <a:lnTo>
                  <a:pt x="99994" y="179004"/>
                </a:lnTo>
                <a:lnTo>
                  <a:pt x="156620" y="179004"/>
                </a:lnTo>
                <a:lnTo>
                  <a:pt x="156620" y="130941"/>
                </a:lnTo>
                <a:close/>
                <a:moveTo>
                  <a:pt x="78172" y="117959"/>
                </a:moveTo>
                <a:cubicBezTo>
                  <a:pt x="82689" y="118384"/>
                  <a:pt x="86706" y="119328"/>
                  <a:pt x="90222" y="120790"/>
                </a:cubicBezTo>
                <a:cubicBezTo>
                  <a:pt x="93738" y="122252"/>
                  <a:pt x="96995" y="124162"/>
                  <a:pt x="99994" y="126522"/>
                </a:cubicBezTo>
                <a:lnTo>
                  <a:pt x="157448" y="126522"/>
                </a:lnTo>
                <a:lnTo>
                  <a:pt x="180651" y="118235"/>
                </a:lnTo>
                <a:lnTo>
                  <a:pt x="180651" y="201379"/>
                </a:lnTo>
                <a:cubicBezTo>
                  <a:pt x="178010" y="202012"/>
                  <a:pt x="174246" y="201920"/>
                  <a:pt x="169361" y="201102"/>
                </a:cubicBezTo>
                <a:cubicBezTo>
                  <a:pt x="164475" y="200285"/>
                  <a:pt x="160228" y="198260"/>
                  <a:pt x="156620" y="195025"/>
                </a:cubicBezTo>
                <a:lnTo>
                  <a:pt x="156620" y="183700"/>
                </a:lnTo>
                <a:lnTo>
                  <a:pt x="99994" y="183700"/>
                </a:lnTo>
                <a:lnTo>
                  <a:pt x="99994" y="197511"/>
                </a:lnTo>
                <a:cubicBezTo>
                  <a:pt x="96547" y="199946"/>
                  <a:pt x="93013" y="201568"/>
                  <a:pt x="89394" y="202380"/>
                </a:cubicBezTo>
                <a:cubicBezTo>
                  <a:pt x="85774" y="203191"/>
                  <a:pt x="82033" y="203502"/>
                  <a:pt x="78172" y="203312"/>
                </a:cubicBezTo>
                <a:close/>
                <a:moveTo>
                  <a:pt x="1215257" y="113539"/>
                </a:moveTo>
                <a:lnTo>
                  <a:pt x="1215257" y="168508"/>
                </a:lnTo>
                <a:lnTo>
                  <a:pt x="1240117" y="168508"/>
                </a:lnTo>
                <a:lnTo>
                  <a:pt x="1240117" y="113539"/>
                </a:lnTo>
                <a:close/>
                <a:moveTo>
                  <a:pt x="49997" y="104700"/>
                </a:moveTo>
                <a:lnTo>
                  <a:pt x="49997" y="198340"/>
                </a:lnTo>
                <a:cubicBezTo>
                  <a:pt x="56661" y="205867"/>
                  <a:pt x="65293" y="210770"/>
                  <a:pt x="75893" y="213049"/>
                </a:cubicBezTo>
                <a:cubicBezTo>
                  <a:pt x="86493" y="215328"/>
                  <a:pt x="98854" y="216226"/>
                  <a:pt x="112976" y="215742"/>
                </a:cubicBezTo>
                <a:cubicBezTo>
                  <a:pt x="122915" y="215534"/>
                  <a:pt x="133299" y="215122"/>
                  <a:pt x="144128" y="214504"/>
                </a:cubicBezTo>
                <a:cubicBezTo>
                  <a:pt x="154957" y="213887"/>
                  <a:pt x="165157" y="213209"/>
                  <a:pt x="174728" y="212469"/>
                </a:cubicBezTo>
                <a:cubicBezTo>
                  <a:pt x="184299" y="211729"/>
                  <a:pt x="192166" y="211070"/>
                  <a:pt x="198330" y="210494"/>
                </a:cubicBezTo>
                <a:cubicBezTo>
                  <a:pt x="194888" y="215673"/>
                  <a:pt x="192172" y="220922"/>
                  <a:pt x="190181" y="226239"/>
                </a:cubicBezTo>
                <a:cubicBezTo>
                  <a:pt x="188190" y="231556"/>
                  <a:pt x="186855" y="237357"/>
                  <a:pt x="186176" y="243641"/>
                </a:cubicBezTo>
                <a:cubicBezTo>
                  <a:pt x="164219" y="245452"/>
                  <a:pt x="144079" y="246495"/>
                  <a:pt x="125754" y="246772"/>
                </a:cubicBezTo>
                <a:cubicBezTo>
                  <a:pt x="107430" y="247048"/>
                  <a:pt x="91729" y="244531"/>
                  <a:pt x="78653" y="239221"/>
                </a:cubicBezTo>
                <a:cubicBezTo>
                  <a:pt x="65576" y="233912"/>
                  <a:pt x="55932" y="223784"/>
                  <a:pt x="49721" y="208837"/>
                </a:cubicBezTo>
                <a:cubicBezTo>
                  <a:pt x="48765" y="206506"/>
                  <a:pt x="47292" y="205021"/>
                  <a:pt x="45301" y="204383"/>
                </a:cubicBezTo>
                <a:cubicBezTo>
                  <a:pt x="43310" y="203744"/>
                  <a:pt x="41561" y="204676"/>
                  <a:pt x="40053" y="207179"/>
                </a:cubicBezTo>
                <a:lnTo>
                  <a:pt x="16298" y="251928"/>
                </a:lnTo>
                <a:lnTo>
                  <a:pt x="0" y="211599"/>
                </a:lnTo>
                <a:lnTo>
                  <a:pt x="27070" y="196130"/>
                </a:lnTo>
                <a:lnTo>
                  <a:pt x="27070" y="117406"/>
                </a:lnTo>
                <a:lnTo>
                  <a:pt x="4972" y="117406"/>
                </a:lnTo>
                <a:lnTo>
                  <a:pt x="3039" y="113263"/>
                </a:lnTo>
                <a:lnTo>
                  <a:pt x="27070" y="113263"/>
                </a:lnTo>
                <a:lnTo>
                  <a:pt x="27070" y="112987"/>
                </a:lnTo>
                <a:close/>
                <a:moveTo>
                  <a:pt x="1007783" y="84259"/>
                </a:moveTo>
                <a:cubicBezTo>
                  <a:pt x="1014894" y="85178"/>
                  <a:pt x="1022434" y="86778"/>
                  <a:pt x="1030403" y="89057"/>
                </a:cubicBezTo>
                <a:cubicBezTo>
                  <a:pt x="1038373" y="91337"/>
                  <a:pt x="1045544" y="94307"/>
                  <a:pt x="1051918" y="97968"/>
                </a:cubicBezTo>
                <a:cubicBezTo>
                  <a:pt x="1058292" y="101629"/>
                  <a:pt x="1062640" y="105991"/>
                  <a:pt x="1064962" y="111053"/>
                </a:cubicBezTo>
                <a:cubicBezTo>
                  <a:pt x="1067776" y="118810"/>
                  <a:pt x="1067465" y="125117"/>
                  <a:pt x="1064030" y="129974"/>
                </a:cubicBezTo>
                <a:cubicBezTo>
                  <a:pt x="1060594" y="134831"/>
                  <a:pt x="1056209" y="138100"/>
                  <a:pt x="1050875" y="139780"/>
                </a:cubicBezTo>
                <a:cubicBezTo>
                  <a:pt x="1044297" y="128680"/>
                  <a:pt x="1037495" y="118839"/>
                  <a:pt x="1030468" y="110259"/>
                </a:cubicBezTo>
                <a:cubicBezTo>
                  <a:pt x="1023442" y="101679"/>
                  <a:pt x="1015880" y="93012"/>
                  <a:pt x="1007783" y="84259"/>
                </a:cubicBezTo>
                <a:close/>
                <a:moveTo>
                  <a:pt x="972427" y="82878"/>
                </a:moveTo>
                <a:lnTo>
                  <a:pt x="998668" y="98899"/>
                </a:lnTo>
                <a:cubicBezTo>
                  <a:pt x="998582" y="100977"/>
                  <a:pt x="997649" y="102553"/>
                  <a:pt x="995871" y="103629"/>
                </a:cubicBezTo>
                <a:cubicBezTo>
                  <a:pt x="994093" y="104706"/>
                  <a:pt x="991987" y="105247"/>
                  <a:pt x="989553" y="105252"/>
                </a:cubicBezTo>
                <a:cubicBezTo>
                  <a:pt x="986468" y="110501"/>
                  <a:pt x="982141" y="115749"/>
                  <a:pt x="976570" y="120997"/>
                </a:cubicBezTo>
                <a:lnTo>
                  <a:pt x="1003916" y="132322"/>
                </a:lnTo>
                <a:cubicBezTo>
                  <a:pt x="1003801" y="134958"/>
                  <a:pt x="1002788" y="136938"/>
                  <a:pt x="1000878" y="138261"/>
                </a:cubicBezTo>
                <a:cubicBezTo>
                  <a:pt x="998967" y="139585"/>
                  <a:pt x="996850" y="140183"/>
                  <a:pt x="994525" y="140057"/>
                </a:cubicBezTo>
                <a:lnTo>
                  <a:pt x="990381" y="150553"/>
                </a:lnTo>
                <a:lnTo>
                  <a:pt x="1021042" y="150553"/>
                </a:lnTo>
                <a:cubicBezTo>
                  <a:pt x="1022423" y="145305"/>
                  <a:pt x="1023528" y="139780"/>
                  <a:pt x="1024357" y="133980"/>
                </a:cubicBezTo>
                <a:lnTo>
                  <a:pt x="1053913" y="155525"/>
                </a:lnTo>
                <a:cubicBezTo>
                  <a:pt x="1053827" y="158495"/>
                  <a:pt x="1052894" y="160635"/>
                  <a:pt x="1051116" y="161947"/>
                </a:cubicBezTo>
                <a:cubicBezTo>
                  <a:pt x="1049338" y="163260"/>
                  <a:pt x="1047232" y="164157"/>
                  <a:pt x="1044798" y="164641"/>
                </a:cubicBezTo>
                <a:cubicBezTo>
                  <a:pt x="1041667" y="171696"/>
                  <a:pt x="1038122" y="178509"/>
                  <a:pt x="1034163" y="185081"/>
                </a:cubicBezTo>
                <a:cubicBezTo>
                  <a:pt x="1030204" y="191653"/>
                  <a:pt x="1025554" y="197914"/>
                  <a:pt x="1020214" y="203865"/>
                </a:cubicBezTo>
                <a:cubicBezTo>
                  <a:pt x="1027205" y="207179"/>
                  <a:pt x="1035112" y="209873"/>
                  <a:pt x="1043934" y="211944"/>
                </a:cubicBezTo>
                <a:cubicBezTo>
                  <a:pt x="1052756" y="214016"/>
                  <a:pt x="1062804" y="215466"/>
                  <a:pt x="1074077" y="216295"/>
                </a:cubicBezTo>
                <a:cubicBezTo>
                  <a:pt x="1070607" y="221629"/>
                  <a:pt x="1067673" y="226774"/>
                  <a:pt x="1065273" y="231729"/>
                </a:cubicBezTo>
                <a:cubicBezTo>
                  <a:pt x="1062873" y="236684"/>
                  <a:pt x="1060283" y="242588"/>
                  <a:pt x="1057504" y="249442"/>
                </a:cubicBezTo>
                <a:cubicBezTo>
                  <a:pt x="1048256" y="247169"/>
                  <a:pt x="1038784" y="243704"/>
                  <a:pt x="1029087" y="239049"/>
                </a:cubicBezTo>
                <a:cubicBezTo>
                  <a:pt x="1019391" y="234393"/>
                  <a:pt x="1010264" y="228098"/>
                  <a:pt x="1001706" y="220162"/>
                </a:cubicBezTo>
                <a:cubicBezTo>
                  <a:pt x="993080" y="226388"/>
                  <a:pt x="982503" y="231959"/>
                  <a:pt x="969975" y="236874"/>
                </a:cubicBezTo>
                <a:cubicBezTo>
                  <a:pt x="957447" y="241788"/>
                  <a:pt x="942520" y="245977"/>
                  <a:pt x="925192" y="249442"/>
                </a:cubicBezTo>
                <a:cubicBezTo>
                  <a:pt x="939377" y="241759"/>
                  <a:pt x="951750" y="234336"/>
                  <a:pt x="962310" y="227171"/>
                </a:cubicBezTo>
                <a:cubicBezTo>
                  <a:pt x="972870" y="220007"/>
                  <a:pt x="981859" y="212790"/>
                  <a:pt x="989276" y="205522"/>
                </a:cubicBezTo>
                <a:cubicBezTo>
                  <a:pt x="983706" y="197834"/>
                  <a:pt x="979102" y="188626"/>
                  <a:pt x="975465" y="177899"/>
                </a:cubicBezTo>
                <a:cubicBezTo>
                  <a:pt x="968939" y="187521"/>
                  <a:pt x="961688" y="196314"/>
                  <a:pt x="953712" y="204279"/>
                </a:cubicBezTo>
                <a:cubicBezTo>
                  <a:pt x="945736" y="212243"/>
                  <a:pt x="937242" y="219655"/>
                  <a:pt x="928231" y="226515"/>
                </a:cubicBezTo>
                <a:cubicBezTo>
                  <a:pt x="931815" y="220498"/>
                  <a:pt x="936432" y="212307"/>
                  <a:pt x="942083" y="201941"/>
                </a:cubicBezTo>
                <a:cubicBezTo>
                  <a:pt x="947734" y="191576"/>
                  <a:pt x="953353" y="179784"/>
                  <a:pt x="958943" y="166564"/>
                </a:cubicBezTo>
                <a:cubicBezTo>
                  <a:pt x="964532" y="153344"/>
                  <a:pt x="969027" y="139445"/>
                  <a:pt x="972427" y="124864"/>
                </a:cubicBezTo>
                <a:cubicBezTo>
                  <a:pt x="966401" y="130043"/>
                  <a:pt x="959668" y="134808"/>
                  <a:pt x="952228" y="139159"/>
                </a:cubicBezTo>
                <a:cubicBezTo>
                  <a:pt x="944787" y="143509"/>
                  <a:pt x="937156" y="147031"/>
                  <a:pt x="929335" y="149725"/>
                </a:cubicBezTo>
                <a:cubicBezTo>
                  <a:pt x="936189" y="141915"/>
                  <a:pt x="943751" y="132121"/>
                  <a:pt x="952021" y="120341"/>
                </a:cubicBezTo>
                <a:cubicBezTo>
                  <a:pt x="960290" y="108561"/>
                  <a:pt x="967092" y="96074"/>
                  <a:pt x="972427" y="82878"/>
                </a:cubicBezTo>
                <a:close/>
                <a:moveTo>
                  <a:pt x="354149" y="62990"/>
                </a:moveTo>
                <a:lnTo>
                  <a:pt x="384258" y="93651"/>
                </a:lnTo>
                <a:cubicBezTo>
                  <a:pt x="383009" y="96442"/>
                  <a:pt x="381225" y="98249"/>
                  <a:pt x="378906" y="99072"/>
                </a:cubicBezTo>
                <a:cubicBezTo>
                  <a:pt x="376587" y="99895"/>
                  <a:pt x="373767" y="99561"/>
                  <a:pt x="370447" y="98070"/>
                </a:cubicBezTo>
                <a:lnTo>
                  <a:pt x="331223" y="120168"/>
                </a:lnTo>
                <a:lnTo>
                  <a:pt x="340614" y="122654"/>
                </a:lnTo>
                <a:cubicBezTo>
                  <a:pt x="340338" y="128455"/>
                  <a:pt x="337576" y="132046"/>
                  <a:pt x="332327" y="133427"/>
                </a:cubicBezTo>
                <a:lnTo>
                  <a:pt x="332327" y="150553"/>
                </a:lnTo>
                <a:lnTo>
                  <a:pt x="415195" y="150553"/>
                </a:lnTo>
                <a:lnTo>
                  <a:pt x="412157" y="155249"/>
                </a:lnTo>
                <a:lnTo>
                  <a:pt x="332327" y="155249"/>
                </a:lnTo>
                <a:lnTo>
                  <a:pt x="332327" y="206903"/>
                </a:lnTo>
                <a:cubicBezTo>
                  <a:pt x="332782" y="222619"/>
                  <a:pt x="330561" y="233588"/>
                  <a:pt x="325664" y="239808"/>
                </a:cubicBezTo>
                <a:cubicBezTo>
                  <a:pt x="320766" y="246029"/>
                  <a:pt x="310465" y="250161"/>
                  <a:pt x="294761" y="252204"/>
                </a:cubicBezTo>
                <a:cubicBezTo>
                  <a:pt x="294548" y="245459"/>
                  <a:pt x="292212" y="238784"/>
                  <a:pt x="287752" y="232178"/>
                </a:cubicBezTo>
                <a:cubicBezTo>
                  <a:pt x="283292" y="225571"/>
                  <a:pt x="274671" y="220553"/>
                  <a:pt x="261890" y="217123"/>
                </a:cubicBezTo>
                <a:lnTo>
                  <a:pt x="297247" y="219609"/>
                </a:lnTo>
                <a:cubicBezTo>
                  <a:pt x="300481" y="219195"/>
                  <a:pt x="302645" y="217676"/>
                  <a:pt x="303738" y="215052"/>
                </a:cubicBezTo>
                <a:cubicBezTo>
                  <a:pt x="304832" y="212428"/>
                  <a:pt x="305338" y="208699"/>
                  <a:pt x="305257" y="203865"/>
                </a:cubicBezTo>
                <a:lnTo>
                  <a:pt x="305257" y="155249"/>
                </a:lnTo>
                <a:lnTo>
                  <a:pt x="224876" y="155249"/>
                </a:lnTo>
                <a:lnTo>
                  <a:pt x="222666" y="150553"/>
                </a:lnTo>
                <a:lnTo>
                  <a:pt x="305257" y="150553"/>
                </a:lnTo>
                <a:lnTo>
                  <a:pt x="305257" y="112987"/>
                </a:lnTo>
                <a:lnTo>
                  <a:pt x="325974" y="118787"/>
                </a:lnTo>
                <a:lnTo>
                  <a:pt x="343376" y="84259"/>
                </a:lnTo>
                <a:lnTo>
                  <a:pt x="262995" y="84259"/>
                </a:lnTo>
                <a:lnTo>
                  <a:pt x="261061" y="80116"/>
                </a:lnTo>
                <a:lnTo>
                  <a:pt x="345310" y="80116"/>
                </a:lnTo>
                <a:close/>
                <a:moveTo>
                  <a:pt x="1215257" y="57742"/>
                </a:moveTo>
                <a:lnTo>
                  <a:pt x="1215257" y="109119"/>
                </a:lnTo>
                <a:lnTo>
                  <a:pt x="1240117" y="109119"/>
                </a:lnTo>
                <a:lnTo>
                  <a:pt x="1240117" y="57742"/>
                </a:lnTo>
                <a:close/>
                <a:moveTo>
                  <a:pt x="709708" y="46416"/>
                </a:moveTo>
                <a:lnTo>
                  <a:pt x="709432" y="83983"/>
                </a:lnTo>
                <a:lnTo>
                  <a:pt x="810254" y="83983"/>
                </a:lnTo>
                <a:lnTo>
                  <a:pt x="810254" y="46416"/>
                </a:lnTo>
                <a:close/>
                <a:moveTo>
                  <a:pt x="454448" y="33158"/>
                </a:moveTo>
                <a:lnTo>
                  <a:pt x="621840" y="33158"/>
                </a:lnTo>
                <a:lnTo>
                  <a:pt x="619354" y="37577"/>
                </a:lnTo>
                <a:lnTo>
                  <a:pt x="552231" y="37577"/>
                </a:lnTo>
                <a:lnTo>
                  <a:pt x="552231" y="233697"/>
                </a:lnTo>
                <a:lnTo>
                  <a:pt x="635651" y="233697"/>
                </a:lnTo>
                <a:lnTo>
                  <a:pt x="633165" y="238393"/>
                </a:lnTo>
                <a:lnTo>
                  <a:pt x="442570" y="238393"/>
                </a:lnTo>
                <a:lnTo>
                  <a:pt x="440360" y="233697"/>
                </a:lnTo>
                <a:lnTo>
                  <a:pt x="523504" y="233697"/>
                </a:lnTo>
                <a:lnTo>
                  <a:pt x="523504" y="37577"/>
                </a:lnTo>
                <a:lnTo>
                  <a:pt x="456657" y="37577"/>
                </a:lnTo>
                <a:close/>
                <a:moveTo>
                  <a:pt x="1101729" y="32053"/>
                </a:moveTo>
                <a:lnTo>
                  <a:pt x="1191225" y="32053"/>
                </a:lnTo>
                <a:lnTo>
                  <a:pt x="1189016" y="36748"/>
                </a:lnTo>
                <a:lnTo>
                  <a:pt x="1167746" y="36748"/>
                </a:lnTo>
                <a:lnTo>
                  <a:pt x="1167746" y="107462"/>
                </a:lnTo>
                <a:lnTo>
                  <a:pt x="1180729" y="107462"/>
                </a:lnTo>
                <a:lnTo>
                  <a:pt x="1178519" y="112158"/>
                </a:lnTo>
                <a:lnTo>
                  <a:pt x="1167746" y="112158"/>
                </a:lnTo>
                <a:lnTo>
                  <a:pt x="1167746" y="219333"/>
                </a:lnTo>
                <a:cubicBezTo>
                  <a:pt x="1167810" y="229766"/>
                  <a:pt x="1165473" y="237627"/>
                  <a:pt x="1160737" y="242916"/>
                </a:cubicBezTo>
                <a:cubicBezTo>
                  <a:pt x="1156001" y="248204"/>
                  <a:pt x="1148485" y="251301"/>
                  <a:pt x="1138190" y="252204"/>
                </a:cubicBezTo>
                <a:cubicBezTo>
                  <a:pt x="1137615" y="242012"/>
                  <a:pt x="1135037" y="234497"/>
                  <a:pt x="1130456" y="229657"/>
                </a:cubicBezTo>
                <a:cubicBezTo>
                  <a:pt x="1125875" y="224817"/>
                  <a:pt x="1118601" y="220824"/>
                  <a:pt x="1108634" y="217676"/>
                </a:cubicBezTo>
                <a:lnTo>
                  <a:pt x="1135704" y="219057"/>
                </a:lnTo>
                <a:cubicBezTo>
                  <a:pt x="1139709" y="219172"/>
                  <a:pt x="1142264" y="217906"/>
                  <a:pt x="1143369" y="215259"/>
                </a:cubicBezTo>
                <a:cubicBezTo>
                  <a:pt x="1144474" y="212612"/>
                  <a:pt x="1144958" y="209550"/>
                  <a:pt x="1144820" y="206074"/>
                </a:cubicBezTo>
                <a:lnTo>
                  <a:pt x="1144820" y="156630"/>
                </a:lnTo>
                <a:cubicBezTo>
                  <a:pt x="1139071" y="168715"/>
                  <a:pt x="1132338" y="179764"/>
                  <a:pt x="1124621" y="189777"/>
                </a:cubicBezTo>
                <a:cubicBezTo>
                  <a:pt x="1116904" y="199790"/>
                  <a:pt x="1107892" y="209182"/>
                  <a:pt x="1097585" y="217952"/>
                </a:cubicBezTo>
                <a:cubicBezTo>
                  <a:pt x="1103364" y="206753"/>
                  <a:pt x="1108871" y="194869"/>
                  <a:pt x="1114107" y="182299"/>
                </a:cubicBezTo>
                <a:cubicBezTo>
                  <a:pt x="1119344" y="169729"/>
                  <a:pt x="1123890" y="157374"/>
                  <a:pt x="1127745" y="145233"/>
                </a:cubicBezTo>
                <a:cubicBezTo>
                  <a:pt x="1131600" y="133093"/>
                  <a:pt x="1134345" y="122068"/>
                  <a:pt x="1135980" y="112158"/>
                </a:cubicBezTo>
                <a:lnTo>
                  <a:pt x="1125760" y="112158"/>
                </a:lnTo>
                <a:lnTo>
                  <a:pt x="1124655" y="120997"/>
                </a:lnTo>
                <a:cubicBezTo>
                  <a:pt x="1121542" y="122654"/>
                  <a:pt x="1117893" y="123552"/>
                  <a:pt x="1113710" y="123690"/>
                </a:cubicBezTo>
                <a:cubicBezTo>
                  <a:pt x="1109526" y="123828"/>
                  <a:pt x="1106085" y="123207"/>
                  <a:pt x="1103386" y="121826"/>
                </a:cubicBezTo>
                <a:lnTo>
                  <a:pt x="1111673" y="53046"/>
                </a:lnTo>
                <a:lnTo>
                  <a:pt x="1137638" y="62161"/>
                </a:lnTo>
                <a:cubicBezTo>
                  <a:pt x="1137114" y="64273"/>
                  <a:pt x="1136366" y="66057"/>
                  <a:pt x="1135393" y="67513"/>
                </a:cubicBezTo>
                <a:cubicBezTo>
                  <a:pt x="1134421" y="68969"/>
                  <a:pt x="1133051" y="69855"/>
                  <a:pt x="1131285" y="70172"/>
                </a:cubicBezTo>
                <a:lnTo>
                  <a:pt x="1126313" y="107462"/>
                </a:lnTo>
                <a:lnTo>
                  <a:pt x="1144820" y="107462"/>
                </a:lnTo>
                <a:lnTo>
                  <a:pt x="1144820" y="36748"/>
                </a:lnTo>
                <a:lnTo>
                  <a:pt x="1103938" y="36748"/>
                </a:lnTo>
                <a:close/>
                <a:moveTo>
                  <a:pt x="1197026" y="12441"/>
                </a:moveTo>
                <a:lnTo>
                  <a:pt x="1229068" y="25976"/>
                </a:lnTo>
                <a:cubicBezTo>
                  <a:pt x="1228234" y="28168"/>
                  <a:pt x="1227140" y="29860"/>
                  <a:pt x="1225788" y="31051"/>
                </a:cubicBezTo>
                <a:cubicBezTo>
                  <a:pt x="1224436" y="32243"/>
                  <a:pt x="1222859" y="33037"/>
                  <a:pt x="1221058" y="33434"/>
                </a:cubicBezTo>
                <a:cubicBezTo>
                  <a:pt x="1219631" y="40339"/>
                  <a:pt x="1218065" y="46969"/>
                  <a:pt x="1216362" y="53322"/>
                </a:cubicBezTo>
                <a:lnTo>
                  <a:pt x="1292600" y="53322"/>
                </a:lnTo>
                <a:lnTo>
                  <a:pt x="1290114" y="57742"/>
                </a:lnTo>
                <a:lnTo>
                  <a:pt x="1261939" y="57742"/>
                </a:lnTo>
                <a:lnTo>
                  <a:pt x="1261939" y="109119"/>
                </a:lnTo>
                <a:lnTo>
                  <a:pt x="1289562" y="109119"/>
                </a:lnTo>
                <a:lnTo>
                  <a:pt x="1287352" y="113539"/>
                </a:lnTo>
                <a:lnTo>
                  <a:pt x="1261939" y="113539"/>
                </a:lnTo>
                <a:lnTo>
                  <a:pt x="1261939" y="168508"/>
                </a:lnTo>
                <a:lnTo>
                  <a:pt x="1289009" y="168508"/>
                </a:lnTo>
                <a:lnTo>
                  <a:pt x="1286799" y="172927"/>
                </a:lnTo>
                <a:lnTo>
                  <a:pt x="1261939" y="172927"/>
                </a:lnTo>
                <a:lnTo>
                  <a:pt x="1261939" y="225410"/>
                </a:lnTo>
                <a:lnTo>
                  <a:pt x="1292600" y="225410"/>
                </a:lnTo>
                <a:lnTo>
                  <a:pt x="1290114" y="230106"/>
                </a:lnTo>
                <a:lnTo>
                  <a:pt x="1215257" y="230106"/>
                </a:lnTo>
                <a:lnTo>
                  <a:pt x="1215257" y="246679"/>
                </a:lnTo>
                <a:cubicBezTo>
                  <a:pt x="1212121" y="248757"/>
                  <a:pt x="1208518" y="250334"/>
                  <a:pt x="1204450" y="251410"/>
                </a:cubicBezTo>
                <a:cubicBezTo>
                  <a:pt x="1200381" y="252486"/>
                  <a:pt x="1196433" y="253027"/>
                  <a:pt x="1192607" y="253033"/>
                </a:cubicBezTo>
                <a:lnTo>
                  <a:pt x="1192607" y="112434"/>
                </a:lnTo>
                <a:cubicBezTo>
                  <a:pt x="1189562" y="118080"/>
                  <a:pt x="1186397" y="123500"/>
                  <a:pt x="1183111" y="128697"/>
                </a:cubicBezTo>
                <a:cubicBezTo>
                  <a:pt x="1179825" y="133893"/>
                  <a:pt x="1176453" y="138969"/>
                  <a:pt x="1172994" y="143924"/>
                </a:cubicBezTo>
                <a:cubicBezTo>
                  <a:pt x="1178657" y="124220"/>
                  <a:pt x="1183698" y="103687"/>
                  <a:pt x="1188118" y="82326"/>
                </a:cubicBezTo>
                <a:cubicBezTo>
                  <a:pt x="1192537" y="60964"/>
                  <a:pt x="1195507" y="37669"/>
                  <a:pt x="1197026" y="12441"/>
                </a:cubicBezTo>
                <a:close/>
                <a:moveTo>
                  <a:pt x="12707" y="8297"/>
                </a:moveTo>
                <a:cubicBezTo>
                  <a:pt x="23341" y="11612"/>
                  <a:pt x="32733" y="16308"/>
                  <a:pt x="40882" y="22385"/>
                </a:cubicBezTo>
                <a:cubicBezTo>
                  <a:pt x="49030" y="28462"/>
                  <a:pt x="53450" y="35920"/>
                  <a:pt x="54140" y="44759"/>
                </a:cubicBezTo>
                <a:cubicBezTo>
                  <a:pt x="53858" y="54530"/>
                  <a:pt x="51039" y="61505"/>
                  <a:pt x="45681" y="65683"/>
                </a:cubicBezTo>
                <a:cubicBezTo>
                  <a:pt x="40323" y="69861"/>
                  <a:pt x="34948" y="71449"/>
                  <a:pt x="29556" y="70448"/>
                </a:cubicBezTo>
                <a:cubicBezTo>
                  <a:pt x="27628" y="61212"/>
                  <a:pt x="25269" y="50819"/>
                  <a:pt x="22478" y="39269"/>
                </a:cubicBezTo>
                <a:cubicBezTo>
                  <a:pt x="19687" y="27719"/>
                  <a:pt x="16430" y="17395"/>
                  <a:pt x="12707" y="8297"/>
                </a:cubicBezTo>
                <a:close/>
                <a:moveTo>
                  <a:pt x="913867" y="7192"/>
                </a:moveTo>
                <a:lnTo>
                  <a:pt x="949776" y="19346"/>
                </a:lnTo>
                <a:cubicBezTo>
                  <a:pt x="949673" y="22684"/>
                  <a:pt x="948430" y="25331"/>
                  <a:pt x="946047" y="27288"/>
                </a:cubicBezTo>
                <a:cubicBezTo>
                  <a:pt x="943665" y="29244"/>
                  <a:pt x="941593" y="29544"/>
                  <a:pt x="939832" y="28186"/>
                </a:cubicBezTo>
                <a:cubicBezTo>
                  <a:pt x="937893" y="35828"/>
                  <a:pt x="935349" y="43884"/>
                  <a:pt x="932201" y="52355"/>
                </a:cubicBezTo>
                <a:cubicBezTo>
                  <a:pt x="929054" y="60826"/>
                  <a:pt x="925336" y="69435"/>
                  <a:pt x="921049" y="78182"/>
                </a:cubicBezTo>
                <a:lnTo>
                  <a:pt x="932374" y="80392"/>
                </a:lnTo>
                <a:cubicBezTo>
                  <a:pt x="932616" y="83264"/>
                  <a:pt x="932063" y="85807"/>
                  <a:pt x="930717" y="88023"/>
                </a:cubicBezTo>
                <a:cubicBezTo>
                  <a:pt x="929370" y="90238"/>
                  <a:pt x="927436" y="91470"/>
                  <a:pt x="924916" y="91717"/>
                </a:cubicBezTo>
                <a:lnTo>
                  <a:pt x="925192" y="242812"/>
                </a:lnTo>
                <a:cubicBezTo>
                  <a:pt x="921561" y="247117"/>
                  <a:pt x="917774" y="249971"/>
                  <a:pt x="913832" y="251375"/>
                </a:cubicBezTo>
                <a:cubicBezTo>
                  <a:pt x="909890" y="252779"/>
                  <a:pt x="906035" y="253424"/>
                  <a:pt x="902265" y="253309"/>
                </a:cubicBezTo>
                <a:lnTo>
                  <a:pt x="902265" y="112710"/>
                </a:lnTo>
                <a:cubicBezTo>
                  <a:pt x="897978" y="119501"/>
                  <a:pt x="893570" y="126015"/>
                  <a:pt x="889041" y="132253"/>
                </a:cubicBezTo>
                <a:cubicBezTo>
                  <a:pt x="884512" y="138491"/>
                  <a:pt x="879897" y="144315"/>
                  <a:pt x="875195" y="149725"/>
                </a:cubicBezTo>
                <a:cubicBezTo>
                  <a:pt x="882383" y="128939"/>
                  <a:pt x="889830" y="106564"/>
                  <a:pt x="897535" y="82602"/>
                </a:cubicBezTo>
                <a:cubicBezTo>
                  <a:pt x="905241" y="58639"/>
                  <a:pt x="910685" y="33503"/>
                  <a:pt x="913867" y="7192"/>
                </a:cubicBezTo>
                <a:close/>
                <a:moveTo>
                  <a:pt x="745617" y="4430"/>
                </a:moveTo>
                <a:cubicBezTo>
                  <a:pt x="749856" y="3753"/>
                  <a:pt x="754607" y="3879"/>
                  <a:pt x="759868" y="4809"/>
                </a:cubicBezTo>
                <a:cubicBezTo>
                  <a:pt x="765130" y="5738"/>
                  <a:pt x="769779" y="7665"/>
                  <a:pt x="773813" y="10589"/>
                </a:cubicBezTo>
                <a:cubicBezTo>
                  <a:pt x="777847" y="13513"/>
                  <a:pt x="780142" y="17629"/>
                  <a:pt x="780698" y="22937"/>
                </a:cubicBezTo>
                <a:cubicBezTo>
                  <a:pt x="780761" y="26171"/>
                  <a:pt x="779944" y="29440"/>
                  <a:pt x="778246" y="32743"/>
                </a:cubicBezTo>
                <a:cubicBezTo>
                  <a:pt x="776549" y="36046"/>
                  <a:pt x="774420" y="39039"/>
                  <a:pt x="771859" y="41721"/>
                </a:cubicBezTo>
                <a:lnTo>
                  <a:pt x="810254" y="41721"/>
                </a:lnTo>
                <a:lnTo>
                  <a:pt x="835943" y="31224"/>
                </a:lnTo>
                <a:lnTo>
                  <a:pt x="835943" y="102490"/>
                </a:lnTo>
                <a:cubicBezTo>
                  <a:pt x="832784" y="102985"/>
                  <a:pt x="828675" y="102893"/>
                  <a:pt x="823616" y="102214"/>
                </a:cubicBezTo>
                <a:cubicBezTo>
                  <a:pt x="818558" y="101535"/>
                  <a:pt x="814104" y="99785"/>
                  <a:pt x="810254" y="96966"/>
                </a:cubicBezTo>
                <a:lnTo>
                  <a:pt x="810254" y="88403"/>
                </a:lnTo>
                <a:lnTo>
                  <a:pt x="709432" y="88403"/>
                </a:lnTo>
                <a:lnTo>
                  <a:pt x="709432" y="108567"/>
                </a:lnTo>
                <a:cubicBezTo>
                  <a:pt x="709386" y="116255"/>
                  <a:pt x="709202" y="123529"/>
                  <a:pt x="708879" y="130389"/>
                </a:cubicBezTo>
                <a:lnTo>
                  <a:pt x="760810" y="130389"/>
                </a:lnTo>
                <a:cubicBezTo>
                  <a:pt x="759124" y="124335"/>
                  <a:pt x="757317" y="117798"/>
                  <a:pt x="755389" y="110777"/>
                </a:cubicBezTo>
                <a:cubicBezTo>
                  <a:pt x="753461" y="103756"/>
                  <a:pt x="751585" y="97771"/>
                  <a:pt x="749761" y="92822"/>
                </a:cubicBezTo>
                <a:cubicBezTo>
                  <a:pt x="756839" y="92114"/>
                  <a:pt x="763675" y="92701"/>
                  <a:pt x="770270" y="94583"/>
                </a:cubicBezTo>
                <a:cubicBezTo>
                  <a:pt x="776865" y="96465"/>
                  <a:pt x="781354" y="101402"/>
                  <a:pt x="783736" y="109396"/>
                </a:cubicBezTo>
                <a:cubicBezTo>
                  <a:pt x="784600" y="113136"/>
                  <a:pt x="784461" y="116773"/>
                  <a:pt x="783322" y="120307"/>
                </a:cubicBezTo>
                <a:cubicBezTo>
                  <a:pt x="782183" y="123840"/>
                  <a:pt x="779835" y="127201"/>
                  <a:pt x="776278" y="130389"/>
                </a:cubicBezTo>
                <a:lnTo>
                  <a:pt x="853069" y="130389"/>
                </a:lnTo>
                <a:lnTo>
                  <a:pt x="850307" y="135085"/>
                </a:lnTo>
                <a:lnTo>
                  <a:pt x="766058" y="135085"/>
                </a:lnTo>
                <a:cubicBezTo>
                  <a:pt x="765914" y="140598"/>
                  <a:pt x="765649" y="145800"/>
                  <a:pt x="765264" y="150691"/>
                </a:cubicBezTo>
                <a:cubicBezTo>
                  <a:pt x="764878" y="155583"/>
                  <a:pt x="764406" y="160233"/>
                  <a:pt x="763848" y="164641"/>
                </a:cubicBezTo>
                <a:lnTo>
                  <a:pt x="809149" y="164641"/>
                </a:lnTo>
                <a:lnTo>
                  <a:pt x="834285" y="156354"/>
                </a:lnTo>
                <a:lnTo>
                  <a:pt x="830695" y="209665"/>
                </a:lnTo>
                <a:cubicBezTo>
                  <a:pt x="829411" y="225537"/>
                  <a:pt x="825072" y="236609"/>
                  <a:pt x="817677" y="242881"/>
                </a:cubicBezTo>
                <a:cubicBezTo>
                  <a:pt x="810283" y="249154"/>
                  <a:pt x="800903" y="252354"/>
                  <a:pt x="789537" y="252480"/>
                </a:cubicBezTo>
                <a:cubicBezTo>
                  <a:pt x="789453" y="247457"/>
                  <a:pt x="789007" y="243048"/>
                  <a:pt x="788197" y="239252"/>
                </a:cubicBezTo>
                <a:cubicBezTo>
                  <a:pt x="787387" y="235457"/>
                  <a:pt x="785058" y="232029"/>
                  <a:pt x="781209" y="228970"/>
                </a:cubicBezTo>
                <a:cubicBezTo>
                  <a:pt x="777361" y="225911"/>
                  <a:pt x="770837" y="222975"/>
                  <a:pt x="761638" y="220162"/>
                </a:cubicBezTo>
                <a:lnTo>
                  <a:pt x="791747" y="222924"/>
                </a:lnTo>
                <a:cubicBezTo>
                  <a:pt x="796385" y="223390"/>
                  <a:pt x="799815" y="221906"/>
                  <a:pt x="802036" y="218470"/>
                </a:cubicBezTo>
                <a:cubicBezTo>
                  <a:pt x="804258" y="215034"/>
                  <a:pt x="805616" y="209337"/>
                  <a:pt x="806111" y="201379"/>
                </a:cubicBezTo>
                <a:lnTo>
                  <a:pt x="808044" y="169336"/>
                </a:lnTo>
                <a:lnTo>
                  <a:pt x="763019" y="169336"/>
                </a:lnTo>
                <a:cubicBezTo>
                  <a:pt x="760479" y="185693"/>
                  <a:pt x="756138" y="199078"/>
                  <a:pt x="749996" y="209491"/>
                </a:cubicBezTo>
                <a:cubicBezTo>
                  <a:pt x="743854" y="219904"/>
                  <a:pt x="735687" y="228645"/>
                  <a:pt x="725494" y="235712"/>
                </a:cubicBezTo>
                <a:cubicBezTo>
                  <a:pt x="715301" y="242780"/>
                  <a:pt x="702857" y="249474"/>
                  <a:pt x="688162" y="255795"/>
                </a:cubicBezTo>
                <a:cubicBezTo>
                  <a:pt x="702001" y="242442"/>
                  <a:pt x="712627" y="229985"/>
                  <a:pt x="720041" y="218423"/>
                </a:cubicBezTo>
                <a:cubicBezTo>
                  <a:pt x="727455" y="206860"/>
                  <a:pt x="732597" y="194546"/>
                  <a:pt x="735469" y="181480"/>
                </a:cubicBezTo>
                <a:cubicBezTo>
                  <a:pt x="738340" y="168414"/>
                  <a:pt x="739881" y="152949"/>
                  <a:pt x="740093" y="135085"/>
                </a:cubicBezTo>
                <a:lnTo>
                  <a:pt x="708603" y="135085"/>
                </a:lnTo>
                <a:cubicBezTo>
                  <a:pt x="707198" y="153989"/>
                  <a:pt x="704269" y="170566"/>
                  <a:pt x="699815" y="184815"/>
                </a:cubicBezTo>
                <a:cubicBezTo>
                  <a:pt x="695361" y="199065"/>
                  <a:pt x="689527" y="211918"/>
                  <a:pt x="682311" y="223374"/>
                </a:cubicBezTo>
                <a:cubicBezTo>
                  <a:pt x="675095" y="234831"/>
                  <a:pt x="666641" y="245822"/>
                  <a:pt x="656949" y="256347"/>
                </a:cubicBezTo>
                <a:cubicBezTo>
                  <a:pt x="664580" y="239647"/>
                  <a:pt x="670864" y="220910"/>
                  <a:pt x="675801" y="200136"/>
                </a:cubicBezTo>
                <a:cubicBezTo>
                  <a:pt x="680739" y="179361"/>
                  <a:pt x="683294" y="155652"/>
                  <a:pt x="683467" y="129008"/>
                </a:cubicBezTo>
                <a:lnTo>
                  <a:pt x="683467" y="31500"/>
                </a:lnTo>
                <a:cubicBezTo>
                  <a:pt x="688272" y="31949"/>
                  <a:pt x="693025" y="33054"/>
                  <a:pt x="697727" y="34815"/>
                </a:cubicBezTo>
                <a:cubicBezTo>
                  <a:pt x="702428" y="36576"/>
                  <a:pt x="706422" y="38786"/>
                  <a:pt x="709708" y="41444"/>
                </a:cubicBezTo>
                <a:lnTo>
                  <a:pt x="709708" y="41721"/>
                </a:lnTo>
                <a:lnTo>
                  <a:pt x="756666" y="41721"/>
                </a:lnTo>
                <a:cubicBezTo>
                  <a:pt x="755084" y="35678"/>
                  <a:pt x="753277" y="29187"/>
                  <a:pt x="751245" y="22247"/>
                </a:cubicBezTo>
                <a:cubicBezTo>
                  <a:pt x="749214" y="15307"/>
                  <a:pt x="747338" y="9368"/>
                  <a:pt x="745617" y="4430"/>
                </a:cubicBezTo>
                <a:close/>
                <a:moveTo>
                  <a:pt x="979608" y="4154"/>
                </a:moveTo>
                <a:lnTo>
                  <a:pt x="1011927" y="17689"/>
                </a:lnTo>
                <a:cubicBezTo>
                  <a:pt x="1003749" y="25239"/>
                  <a:pt x="995865" y="32513"/>
                  <a:pt x="988275" y="39511"/>
                </a:cubicBezTo>
                <a:cubicBezTo>
                  <a:pt x="980685" y="46508"/>
                  <a:pt x="972732" y="52677"/>
                  <a:pt x="964416" y="58018"/>
                </a:cubicBezTo>
                <a:lnTo>
                  <a:pt x="1031815" y="54979"/>
                </a:lnTo>
                <a:cubicBezTo>
                  <a:pt x="1029588" y="49835"/>
                  <a:pt x="1027275" y="44794"/>
                  <a:pt x="1024875" y="39856"/>
                </a:cubicBezTo>
                <a:cubicBezTo>
                  <a:pt x="1022475" y="34919"/>
                  <a:pt x="1020093" y="30292"/>
                  <a:pt x="1017727" y="25976"/>
                </a:cubicBezTo>
                <a:cubicBezTo>
                  <a:pt x="1022860" y="27459"/>
                  <a:pt x="1028432" y="29710"/>
                  <a:pt x="1034444" y="32728"/>
                </a:cubicBezTo>
                <a:cubicBezTo>
                  <a:pt x="1040456" y="35746"/>
                  <a:pt x="1045947" y="39470"/>
                  <a:pt x="1050915" y="43900"/>
                </a:cubicBezTo>
                <a:cubicBezTo>
                  <a:pt x="1055884" y="48329"/>
                  <a:pt x="1059369" y="53404"/>
                  <a:pt x="1061371" y="59123"/>
                </a:cubicBezTo>
                <a:cubicBezTo>
                  <a:pt x="1063707" y="67582"/>
                  <a:pt x="1062833" y="73935"/>
                  <a:pt x="1058747" y="78182"/>
                </a:cubicBezTo>
                <a:cubicBezTo>
                  <a:pt x="1054661" y="82429"/>
                  <a:pt x="1049919" y="85191"/>
                  <a:pt x="1044521" y="86469"/>
                </a:cubicBezTo>
                <a:lnTo>
                  <a:pt x="1036235" y="64923"/>
                </a:lnTo>
                <a:cubicBezTo>
                  <a:pt x="1023379" y="69176"/>
                  <a:pt x="1009521" y="72894"/>
                  <a:pt x="994663" y="76076"/>
                </a:cubicBezTo>
                <a:cubicBezTo>
                  <a:pt x="979804" y="79258"/>
                  <a:pt x="966499" y="82078"/>
                  <a:pt x="954748" y="84535"/>
                </a:cubicBezTo>
                <a:cubicBezTo>
                  <a:pt x="954719" y="86981"/>
                  <a:pt x="954225" y="89133"/>
                  <a:pt x="953263" y="90992"/>
                </a:cubicBezTo>
                <a:cubicBezTo>
                  <a:pt x="952302" y="92851"/>
                  <a:pt x="951048" y="93829"/>
                  <a:pt x="949500" y="93927"/>
                </a:cubicBezTo>
                <a:lnTo>
                  <a:pt x="943975" y="58846"/>
                </a:lnTo>
                <a:lnTo>
                  <a:pt x="956682" y="58294"/>
                </a:lnTo>
                <a:cubicBezTo>
                  <a:pt x="961901" y="50755"/>
                  <a:pt x="966378" y="42354"/>
                  <a:pt x="970113" y="33089"/>
                </a:cubicBezTo>
                <a:cubicBezTo>
                  <a:pt x="973848" y="23823"/>
                  <a:pt x="977013" y="14179"/>
                  <a:pt x="979608" y="4154"/>
                </a:cubicBezTo>
                <a:close/>
                <a:moveTo>
                  <a:pt x="117120" y="3602"/>
                </a:moveTo>
                <a:lnTo>
                  <a:pt x="150543" y="10783"/>
                </a:lnTo>
                <a:cubicBezTo>
                  <a:pt x="149967" y="13661"/>
                  <a:pt x="148978" y="15917"/>
                  <a:pt x="147573" y="17551"/>
                </a:cubicBezTo>
                <a:cubicBezTo>
                  <a:pt x="146169" y="19185"/>
                  <a:pt x="144489" y="20336"/>
                  <a:pt x="142532" y="21004"/>
                </a:cubicBezTo>
                <a:lnTo>
                  <a:pt x="142532" y="48626"/>
                </a:lnTo>
                <a:lnTo>
                  <a:pt x="185623" y="48626"/>
                </a:lnTo>
                <a:lnTo>
                  <a:pt x="182861" y="53046"/>
                </a:lnTo>
                <a:lnTo>
                  <a:pt x="142532" y="53046"/>
                </a:lnTo>
                <a:lnTo>
                  <a:pt x="142532" y="96413"/>
                </a:lnTo>
                <a:lnTo>
                  <a:pt x="195291" y="96413"/>
                </a:lnTo>
                <a:lnTo>
                  <a:pt x="192529" y="101109"/>
                </a:lnTo>
                <a:lnTo>
                  <a:pt x="64361" y="101109"/>
                </a:lnTo>
                <a:lnTo>
                  <a:pt x="62427" y="96413"/>
                </a:lnTo>
                <a:lnTo>
                  <a:pt x="117120" y="96413"/>
                </a:lnTo>
                <a:lnTo>
                  <a:pt x="117120" y="53046"/>
                </a:lnTo>
                <a:lnTo>
                  <a:pt x="91431" y="53046"/>
                </a:lnTo>
                <a:cubicBezTo>
                  <a:pt x="87420" y="60964"/>
                  <a:pt x="83081" y="68261"/>
                  <a:pt x="78414" y="74937"/>
                </a:cubicBezTo>
                <a:cubicBezTo>
                  <a:pt x="73747" y="81612"/>
                  <a:pt x="68786" y="87390"/>
                  <a:pt x="63532" y="92270"/>
                </a:cubicBezTo>
                <a:cubicBezTo>
                  <a:pt x="66726" y="81756"/>
                  <a:pt x="69868" y="69291"/>
                  <a:pt x="72958" y="54876"/>
                </a:cubicBezTo>
                <a:cubicBezTo>
                  <a:pt x="76048" y="40460"/>
                  <a:pt x="78155" y="25855"/>
                  <a:pt x="79277" y="11060"/>
                </a:cubicBezTo>
                <a:lnTo>
                  <a:pt x="109662" y="24871"/>
                </a:lnTo>
                <a:cubicBezTo>
                  <a:pt x="109040" y="27604"/>
                  <a:pt x="107866" y="29526"/>
                  <a:pt x="106140" y="30637"/>
                </a:cubicBezTo>
                <a:cubicBezTo>
                  <a:pt x="104413" y="31748"/>
                  <a:pt x="102549" y="32220"/>
                  <a:pt x="100546" y="32053"/>
                </a:cubicBezTo>
                <a:cubicBezTo>
                  <a:pt x="98382" y="37853"/>
                  <a:pt x="96081" y="43378"/>
                  <a:pt x="93641" y="48626"/>
                </a:cubicBezTo>
                <a:lnTo>
                  <a:pt x="117120" y="48626"/>
                </a:lnTo>
                <a:close/>
                <a:moveTo>
                  <a:pt x="1232383" y="2773"/>
                </a:moveTo>
                <a:cubicBezTo>
                  <a:pt x="1242005" y="4793"/>
                  <a:pt x="1249210" y="7728"/>
                  <a:pt x="1253998" y="11578"/>
                </a:cubicBezTo>
                <a:cubicBezTo>
                  <a:pt x="1258785" y="15427"/>
                  <a:pt x="1261433" y="20503"/>
                  <a:pt x="1261939" y="26804"/>
                </a:cubicBezTo>
                <a:cubicBezTo>
                  <a:pt x="1262071" y="32398"/>
                  <a:pt x="1260149" y="37232"/>
                  <a:pt x="1256173" y="41306"/>
                </a:cubicBezTo>
                <a:cubicBezTo>
                  <a:pt x="1252196" y="45381"/>
                  <a:pt x="1247857" y="48281"/>
                  <a:pt x="1243156" y="50007"/>
                </a:cubicBezTo>
                <a:cubicBezTo>
                  <a:pt x="1242481" y="45874"/>
                  <a:pt x="1241529" y="40790"/>
                  <a:pt x="1240301" y="34754"/>
                </a:cubicBezTo>
                <a:cubicBezTo>
                  <a:pt x="1239074" y="28718"/>
                  <a:pt x="1237754" y="22774"/>
                  <a:pt x="1236342" y="16922"/>
                </a:cubicBezTo>
                <a:cubicBezTo>
                  <a:pt x="1234930" y="11070"/>
                  <a:pt x="1233611" y="6354"/>
                  <a:pt x="1232383" y="2773"/>
                </a:cubicBezTo>
                <a:close/>
                <a:moveTo>
                  <a:pt x="296694" y="11"/>
                </a:moveTo>
                <a:cubicBezTo>
                  <a:pt x="300294" y="-63"/>
                  <a:pt x="304635" y="237"/>
                  <a:pt x="309718" y="911"/>
                </a:cubicBezTo>
                <a:cubicBezTo>
                  <a:pt x="314801" y="1584"/>
                  <a:pt x="319469" y="3071"/>
                  <a:pt x="323724" y="5371"/>
                </a:cubicBezTo>
                <a:cubicBezTo>
                  <a:pt x="327978" y="7672"/>
                  <a:pt x="330662" y="11225"/>
                  <a:pt x="331775" y="16032"/>
                </a:cubicBezTo>
                <a:cubicBezTo>
                  <a:pt x="332345" y="19697"/>
                  <a:pt x="331896" y="23346"/>
                  <a:pt x="330428" y="26977"/>
                </a:cubicBezTo>
                <a:cubicBezTo>
                  <a:pt x="328961" y="30608"/>
                  <a:pt x="327200" y="33773"/>
                  <a:pt x="325146" y="36472"/>
                </a:cubicBezTo>
                <a:lnTo>
                  <a:pt x="379838" y="36472"/>
                </a:lnTo>
                <a:lnTo>
                  <a:pt x="385363" y="16860"/>
                </a:lnTo>
                <a:lnTo>
                  <a:pt x="416024" y="48902"/>
                </a:lnTo>
                <a:cubicBezTo>
                  <a:pt x="414660" y="50859"/>
                  <a:pt x="413037" y="51987"/>
                  <a:pt x="411155" y="52286"/>
                </a:cubicBezTo>
                <a:cubicBezTo>
                  <a:pt x="409273" y="52585"/>
                  <a:pt x="407858" y="52747"/>
                  <a:pt x="406908" y="52770"/>
                </a:cubicBezTo>
                <a:lnTo>
                  <a:pt x="369065" y="75144"/>
                </a:lnTo>
                <a:lnTo>
                  <a:pt x="378733" y="40339"/>
                </a:lnTo>
                <a:lnTo>
                  <a:pt x="255261" y="40339"/>
                </a:lnTo>
                <a:cubicBezTo>
                  <a:pt x="257263" y="49984"/>
                  <a:pt x="257609" y="59146"/>
                  <a:pt x="256297" y="67824"/>
                </a:cubicBezTo>
                <a:cubicBezTo>
                  <a:pt x="254984" y="76502"/>
                  <a:pt x="250772" y="83177"/>
                  <a:pt x="243659" y="87850"/>
                </a:cubicBezTo>
                <a:cubicBezTo>
                  <a:pt x="239291" y="90359"/>
                  <a:pt x="234906" y="89761"/>
                  <a:pt x="230504" y="86055"/>
                </a:cubicBezTo>
                <a:cubicBezTo>
                  <a:pt x="226102" y="82349"/>
                  <a:pt x="223029" y="75397"/>
                  <a:pt x="221285" y="65200"/>
                </a:cubicBezTo>
                <a:cubicBezTo>
                  <a:pt x="225774" y="61051"/>
                  <a:pt x="230884" y="54571"/>
                  <a:pt x="236616" y="45760"/>
                </a:cubicBezTo>
                <a:cubicBezTo>
                  <a:pt x="242347" y="36950"/>
                  <a:pt x="246629" y="27501"/>
                  <a:pt x="249460" y="17413"/>
                </a:cubicBezTo>
                <a:cubicBezTo>
                  <a:pt x="250306" y="20192"/>
                  <a:pt x="251169" y="23196"/>
                  <a:pt x="252050" y="26425"/>
                </a:cubicBezTo>
                <a:cubicBezTo>
                  <a:pt x="252930" y="29653"/>
                  <a:pt x="253724" y="33002"/>
                  <a:pt x="254432" y="36472"/>
                </a:cubicBezTo>
                <a:lnTo>
                  <a:pt x="308572" y="36472"/>
                </a:lnTo>
                <a:cubicBezTo>
                  <a:pt x="306575" y="29912"/>
                  <a:pt x="304492" y="23283"/>
                  <a:pt x="302323" y="16584"/>
                </a:cubicBezTo>
                <a:cubicBezTo>
                  <a:pt x="300153" y="9886"/>
                  <a:pt x="298277" y="4361"/>
                  <a:pt x="296694" y="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200" spc="100" dirty="0">
              <a:latin typeface="造字工房俊雅（非商用）常规体" pitchFamily="50" charset="-122"/>
              <a:ea typeface="造字工房俊雅（非商用）常规体" pitchFamily="50" charset="-122"/>
            </a:endParaRPr>
          </a:p>
        </p:txBody>
      </p:sp>
      <p:sp>
        <p:nvSpPr>
          <p:cNvPr id="39" name="常用图形-45_矢量">
            <a:extLst>
              <a:ext uri="{FF2B5EF4-FFF2-40B4-BE49-F238E27FC236}">
                <a16:creationId xmlns:a16="http://schemas.microsoft.com/office/drawing/2014/main" id="{5CDF1342-CBCE-452B-A90B-0EE4226A3B32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44" name="常用图形-46_矢量">
            <a:extLst>
              <a:ext uri="{FF2B5EF4-FFF2-40B4-BE49-F238E27FC236}">
                <a16:creationId xmlns:a16="http://schemas.microsoft.com/office/drawing/2014/main" id="{099649D4-35AE-4E6B-8FA6-C5D69367A84D}"/>
              </a:ext>
            </a:extLst>
          </p:cNvPr>
          <p:cNvSpPr/>
          <p:nvPr/>
        </p:nvSpPr>
        <p:spPr>
          <a:xfrm>
            <a:off x="4094793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51" name="常用图形-47_矢量">
            <a:extLst>
              <a:ext uri="{FF2B5EF4-FFF2-40B4-BE49-F238E27FC236}">
                <a16:creationId xmlns:a16="http://schemas.microsoft.com/office/drawing/2014/main" id="{681DFE66-7BC2-49D9-BDEE-B7C8AA33E8F1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53" name="自由线条-38_矢量">
            <a:extLst>
              <a:ext uri="{FF2B5EF4-FFF2-40B4-BE49-F238E27FC236}">
                <a16:creationId xmlns:a16="http://schemas.microsoft.com/office/drawing/2014/main" id="{46A71150-0951-4073-98F0-8F5B728C767E}"/>
              </a:ext>
            </a:extLst>
          </p:cNvPr>
          <p:cNvSpPr txBox="1"/>
          <p:nvPr/>
        </p:nvSpPr>
        <p:spPr>
          <a:xfrm>
            <a:off x="5772957" y="1083240"/>
            <a:ext cx="4365345" cy="772821"/>
          </a:xfrm>
          <a:custGeom>
            <a:avLst/>
            <a:gdLst>
              <a:gd name="connsiteX0" fmla="*/ 4104665 w 4365345"/>
              <a:gd name="connsiteY0" fmla="*/ 489509 h 772821"/>
              <a:gd name="connsiteX1" fmla="*/ 4104665 w 4365345"/>
              <a:gd name="connsiteY1" fmla="*/ 580035 h 772821"/>
              <a:gd name="connsiteX2" fmla="*/ 4206926 w 4365345"/>
              <a:gd name="connsiteY2" fmla="*/ 580035 h 772821"/>
              <a:gd name="connsiteX3" fmla="*/ 4206926 w 4365345"/>
              <a:gd name="connsiteY3" fmla="*/ 489509 h 772821"/>
              <a:gd name="connsiteX4" fmla="*/ 97232 w 4365345"/>
              <a:gd name="connsiteY4" fmla="*/ 476098 h 772821"/>
              <a:gd name="connsiteX5" fmla="*/ 112412 w 4365345"/>
              <a:gd name="connsiteY5" fmla="*/ 566158 h 772821"/>
              <a:gd name="connsiteX6" fmla="*/ 107476 w 4365345"/>
              <a:gd name="connsiteY6" fmla="*/ 645042 h 772821"/>
              <a:gd name="connsiteX7" fmla="*/ 79629 w 4365345"/>
              <a:gd name="connsiteY7" fmla="*/ 694868 h 772821"/>
              <a:gd name="connsiteX8" fmla="*/ 45760 w 4365345"/>
              <a:gd name="connsiteY8" fmla="*/ 700984 h 772821"/>
              <a:gd name="connsiteX9" fmla="*/ 18782 w 4365345"/>
              <a:gd name="connsiteY9" fmla="*/ 676738 h 772821"/>
              <a:gd name="connsiteX10" fmla="*/ 0 w 4365345"/>
              <a:gd name="connsiteY10" fmla="*/ 638709 h 772821"/>
              <a:gd name="connsiteX11" fmla="*/ 54902 w 4365345"/>
              <a:gd name="connsiteY11" fmla="*/ 565576 h 772821"/>
              <a:gd name="connsiteX12" fmla="*/ 97232 w 4365345"/>
              <a:gd name="connsiteY12" fmla="*/ 476098 h 772821"/>
              <a:gd name="connsiteX13" fmla="*/ 153391 w 4365345"/>
              <a:gd name="connsiteY13" fmla="*/ 468554 h 772821"/>
              <a:gd name="connsiteX14" fmla="*/ 250622 w 4365345"/>
              <a:gd name="connsiteY14" fmla="*/ 487833 h 772821"/>
              <a:gd name="connsiteX15" fmla="*/ 244021 w 4365345"/>
              <a:gd name="connsiteY15" fmla="*/ 505435 h 772821"/>
              <a:gd name="connsiteX16" fmla="*/ 230505 w 4365345"/>
              <a:gd name="connsiteY16" fmla="*/ 512979 h 772821"/>
              <a:gd name="connsiteX17" fmla="*/ 230505 w 4365345"/>
              <a:gd name="connsiteY17" fmla="*/ 628650 h 772821"/>
              <a:gd name="connsiteX18" fmla="*/ 238678 w 4365345"/>
              <a:gd name="connsiteY18" fmla="*/ 654844 h 772821"/>
              <a:gd name="connsiteX19" fmla="*/ 255651 w 4365345"/>
              <a:gd name="connsiteY19" fmla="*/ 659664 h 772821"/>
              <a:gd name="connsiteX20" fmla="*/ 355397 w 4365345"/>
              <a:gd name="connsiteY20" fmla="*/ 659664 h 772821"/>
              <a:gd name="connsiteX21" fmla="*/ 392309 w 4365345"/>
              <a:gd name="connsiteY21" fmla="*/ 635139 h 772821"/>
              <a:gd name="connsiteX22" fmla="*/ 419349 w 4365345"/>
              <a:gd name="connsiteY22" fmla="*/ 580811 h 772821"/>
              <a:gd name="connsiteX23" fmla="*/ 436702 w 4365345"/>
              <a:gd name="connsiteY23" fmla="*/ 525552 h 772821"/>
              <a:gd name="connsiteX24" fmla="*/ 440579 w 4365345"/>
              <a:gd name="connsiteY24" fmla="*/ 611677 h 772821"/>
              <a:gd name="connsiteX25" fmla="*/ 470230 w 4365345"/>
              <a:gd name="connsiteY25" fmla="*/ 676428 h 772821"/>
              <a:gd name="connsiteX26" fmla="*/ 454118 w 4365345"/>
              <a:gd name="connsiteY26" fmla="*/ 723057 h 772821"/>
              <a:gd name="connsiteX27" fmla="*/ 424036 w 4365345"/>
              <a:gd name="connsiteY27" fmla="*/ 737648 h 772821"/>
              <a:gd name="connsiteX28" fmla="*/ 382220 w 4365345"/>
              <a:gd name="connsiteY28" fmla="*/ 738455 h 772821"/>
              <a:gd name="connsiteX29" fmla="*/ 227991 w 4365345"/>
              <a:gd name="connsiteY29" fmla="*/ 738455 h 772821"/>
              <a:gd name="connsiteX30" fmla="*/ 169945 w 4365345"/>
              <a:gd name="connsiteY30" fmla="*/ 723367 h 772821"/>
              <a:gd name="connsiteX31" fmla="*/ 153391 w 4365345"/>
              <a:gd name="connsiteY31" fmla="*/ 652958 h 772821"/>
              <a:gd name="connsiteX32" fmla="*/ 443408 w 4365345"/>
              <a:gd name="connsiteY32" fmla="*/ 459334 h 772821"/>
              <a:gd name="connsiteX33" fmla="*/ 536867 w 4365345"/>
              <a:gd name="connsiteY33" fmla="*/ 510779 h 772821"/>
              <a:gd name="connsiteX34" fmla="*/ 582549 w 4365345"/>
              <a:gd name="connsiteY34" fmla="*/ 581711 h 772821"/>
              <a:gd name="connsiteX35" fmla="*/ 568509 w 4365345"/>
              <a:gd name="connsiteY35" fmla="*/ 653063 h 772821"/>
              <a:gd name="connsiteX36" fmla="*/ 518008 w 4365345"/>
              <a:gd name="connsiteY36" fmla="*/ 674752 h 772821"/>
              <a:gd name="connsiteX37" fmla="*/ 501275 w 4365345"/>
              <a:gd name="connsiteY37" fmla="*/ 612197 h 772821"/>
              <a:gd name="connsiteX38" fmla="*/ 475229 w 4365345"/>
              <a:gd name="connsiteY38" fmla="*/ 532506 h 772821"/>
              <a:gd name="connsiteX39" fmla="*/ 443408 w 4365345"/>
              <a:gd name="connsiteY39" fmla="*/ 459334 h 772821"/>
              <a:gd name="connsiteX40" fmla="*/ 3243834 w 4365345"/>
              <a:gd name="connsiteY40" fmla="*/ 400660 h 772821"/>
              <a:gd name="connsiteX41" fmla="*/ 3243834 w 4365345"/>
              <a:gd name="connsiteY41" fmla="*/ 616916 h 772821"/>
              <a:gd name="connsiteX42" fmla="*/ 3333521 w 4365345"/>
              <a:gd name="connsiteY42" fmla="*/ 616916 h 772821"/>
              <a:gd name="connsiteX43" fmla="*/ 3333521 w 4365345"/>
              <a:gd name="connsiteY43" fmla="*/ 400660 h 772821"/>
              <a:gd name="connsiteX44" fmla="*/ 2621889 w 4365345"/>
              <a:gd name="connsiteY44" fmla="*/ 397307 h 772821"/>
              <a:gd name="connsiteX45" fmla="*/ 2622728 w 4365345"/>
              <a:gd name="connsiteY45" fmla="*/ 624459 h 772821"/>
              <a:gd name="connsiteX46" fmla="*/ 2707386 w 4365345"/>
              <a:gd name="connsiteY46" fmla="*/ 624459 h 772821"/>
              <a:gd name="connsiteX47" fmla="*/ 2706548 w 4365345"/>
              <a:gd name="connsiteY47" fmla="*/ 397307 h 772821"/>
              <a:gd name="connsiteX48" fmla="*/ 4104665 w 4365345"/>
              <a:gd name="connsiteY48" fmla="*/ 396469 h 772821"/>
              <a:gd name="connsiteX49" fmla="*/ 4104665 w 4365345"/>
              <a:gd name="connsiteY49" fmla="*/ 476098 h 772821"/>
              <a:gd name="connsiteX50" fmla="*/ 4206926 w 4365345"/>
              <a:gd name="connsiteY50" fmla="*/ 476098 h 772821"/>
              <a:gd name="connsiteX51" fmla="*/ 4206926 w 4365345"/>
              <a:gd name="connsiteY51" fmla="*/ 396469 h 772821"/>
              <a:gd name="connsiteX52" fmla="*/ 2844013 w 4365345"/>
              <a:gd name="connsiteY52" fmla="*/ 303429 h 772821"/>
              <a:gd name="connsiteX53" fmla="*/ 2937786 w 4365345"/>
              <a:gd name="connsiteY53" fmla="*/ 372790 h 772821"/>
              <a:gd name="connsiteX54" fmla="*/ 2965552 w 4365345"/>
              <a:gd name="connsiteY54" fmla="*/ 440894 h 772821"/>
              <a:gd name="connsiteX55" fmla="*/ 2942291 w 4365345"/>
              <a:gd name="connsiteY55" fmla="*/ 506588 h 772821"/>
              <a:gd name="connsiteX56" fmla="*/ 2892628 w 4365345"/>
              <a:gd name="connsiteY56" fmla="*/ 526390 h 772821"/>
              <a:gd name="connsiteX57" fmla="*/ 2881328 w 4365345"/>
              <a:gd name="connsiteY57" fmla="*/ 456664 h 772821"/>
              <a:gd name="connsiteX58" fmla="*/ 2864813 w 4365345"/>
              <a:gd name="connsiteY58" fmla="*/ 373713 h 772821"/>
              <a:gd name="connsiteX59" fmla="*/ 2844013 w 4365345"/>
              <a:gd name="connsiteY59" fmla="*/ 303429 h 772821"/>
              <a:gd name="connsiteX60" fmla="*/ 2121485 w 4365345"/>
              <a:gd name="connsiteY60" fmla="*/ 245593 h 772821"/>
              <a:gd name="connsiteX61" fmla="*/ 2237994 w 4365345"/>
              <a:gd name="connsiteY61" fmla="*/ 305943 h 772821"/>
              <a:gd name="connsiteX62" fmla="*/ 2224688 w 4365345"/>
              <a:gd name="connsiteY62" fmla="*/ 329727 h 772821"/>
              <a:gd name="connsiteX63" fmla="*/ 2201952 w 4365345"/>
              <a:gd name="connsiteY63" fmla="*/ 335280 h 772821"/>
              <a:gd name="connsiteX64" fmla="*/ 2140972 w 4365345"/>
              <a:gd name="connsiteY64" fmla="*/ 461744 h 772821"/>
              <a:gd name="connsiteX65" fmla="*/ 2058619 w 4365345"/>
              <a:gd name="connsiteY65" fmla="*/ 595123 h 772821"/>
              <a:gd name="connsiteX66" fmla="*/ 2278228 w 4365345"/>
              <a:gd name="connsiteY66" fmla="*/ 574167 h 772821"/>
              <a:gd name="connsiteX67" fmla="*/ 2248576 w 4365345"/>
              <a:gd name="connsiteY67" fmla="*/ 489614 h 772821"/>
              <a:gd name="connsiteX68" fmla="*/ 2219554 w 4365345"/>
              <a:gd name="connsiteY68" fmla="*/ 418262 h 772821"/>
              <a:gd name="connsiteX69" fmla="*/ 2358171 w 4365345"/>
              <a:gd name="connsiteY69" fmla="*/ 537496 h 772821"/>
              <a:gd name="connsiteX70" fmla="*/ 2413178 w 4365345"/>
              <a:gd name="connsiteY70" fmla="*/ 652958 h 772821"/>
              <a:gd name="connsiteX71" fmla="*/ 2401536 w 4365345"/>
              <a:gd name="connsiteY71" fmla="*/ 706044 h 772821"/>
              <a:gd name="connsiteX72" fmla="*/ 2368660 w 4365345"/>
              <a:gd name="connsiteY72" fmla="*/ 733425 h 772821"/>
              <a:gd name="connsiteX73" fmla="*/ 2330196 w 4365345"/>
              <a:gd name="connsiteY73" fmla="*/ 743484 h 772821"/>
              <a:gd name="connsiteX74" fmla="*/ 2315004 w 4365345"/>
              <a:gd name="connsiteY74" fmla="*/ 690677 h 772821"/>
              <a:gd name="connsiteX75" fmla="*/ 2294153 w 4365345"/>
              <a:gd name="connsiteY75" fmla="*/ 622783 h 772821"/>
              <a:gd name="connsiteX76" fmla="*/ 2195618 w 4365345"/>
              <a:gd name="connsiteY76" fmla="*/ 658422 h 772821"/>
              <a:gd name="connsiteX77" fmla="*/ 2097642 w 4365345"/>
              <a:gd name="connsiteY77" fmla="*/ 686610 h 772821"/>
              <a:gd name="connsiteX78" fmla="*/ 2017548 w 4365345"/>
              <a:gd name="connsiteY78" fmla="*/ 709956 h 772821"/>
              <a:gd name="connsiteX79" fmla="*/ 2015347 w 4365345"/>
              <a:gd name="connsiteY79" fmla="*/ 735207 h 772821"/>
              <a:gd name="connsiteX80" fmla="*/ 1997431 w 4365345"/>
              <a:gd name="connsiteY80" fmla="*/ 745998 h 772821"/>
              <a:gd name="connsiteX81" fmla="*/ 1956359 w 4365345"/>
              <a:gd name="connsiteY81" fmla="*/ 605181 h 772821"/>
              <a:gd name="connsiteX82" fmla="*/ 2002460 w 4365345"/>
              <a:gd name="connsiteY82" fmla="*/ 600990 h 772821"/>
              <a:gd name="connsiteX83" fmla="*/ 2045798 w 4365345"/>
              <a:gd name="connsiteY83" fmla="*/ 498978 h 772821"/>
              <a:gd name="connsiteX84" fmla="*/ 2089881 w 4365345"/>
              <a:gd name="connsiteY84" fmla="*/ 373869 h 772821"/>
              <a:gd name="connsiteX85" fmla="*/ 2121485 w 4365345"/>
              <a:gd name="connsiteY85" fmla="*/ 245593 h 772821"/>
              <a:gd name="connsiteX86" fmla="*/ 3516249 w 4365345"/>
              <a:gd name="connsiteY86" fmla="*/ 218771 h 772821"/>
              <a:gd name="connsiteX87" fmla="*/ 3496551 w 4365345"/>
              <a:gd name="connsiteY87" fmla="*/ 262776 h 772821"/>
              <a:gd name="connsiteX88" fmla="*/ 3474339 w 4365345"/>
              <a:gd name="connsiteY88" fmla="*/ 304267 h 772821"/>
              <a:gd name="connsiteX89" fmla="*/ 3503047 w 4365345"/>
              <a:gd name="connsiteY89" fmla="*/ 394688 h 772821"/>
              <a:gd name="connsiteX90" fmla="*/ 3540557 w 4365345"/>
              <a:gd name="connsiteY90" fmla="*/ 474422 h 772821"/>
              <a:gd name="connsiteX91" fmla="*/ 3573456 w 4365345"/>
              <a:gd name="connsiteY91" fmla="*/ 355397 h 772821"/>
              <a:gd name="connsiteX92" fmla="*/ 3592525 w 4365345"/>
              <a:gd name="connsiteY92" fmla="*/ 218771 h 772821"/>
              <a:gd name="connsiteX93" fmla="*/ 4104665 w 4365345"/>
              <a:gd name="connsiteY93" fmla="*/ 197816 h 772821"/>
              <a:gd name="connsiteX94" fmla="*/ 4104665 w 4365345"/>
              <a:gd name="connsiteY94" fmla="*/ 295885 h 772821"/>
              <a:gd name="connsiteX95" fmla="*/ 4206087 w 4365345"/>
              <a:gd name="connsiteY95" fmla="*/ 295885 h 772821"/>
              <a:gd name="connsiteX96" fmla="*/ 4206087 w 4365345"/>
              <a:gd name="connsiteY96" fmla="*/ 197816 h 772821"/>
              <a:gd name="connsiteX97" fmla="*/ 3921938 w 4365345"/>
              <a:gd name="connsiteY97" fmla="*/ 197816 h 772821"/>
              <a:gd name="connsiteX98" fmla="*/ 3921938 w 4365345"/>
              <a:gd name="connsiteY98" fmla="*/ 295885 h 772821"/>
              <a:gd name="connsiteX99" fmla="*/ 4023360 w 4365345"/>
              <a:gd name="connsiteY99" fmla="*/ 295885 h 772821"/>
              <a:gd name="connsiteX100" fmla="*/ 4023360 w 4365345"/>
              <a:gd name="connsiteY100" fmla="*/ 197816 h 772821"/>
              <a:gd name="connsiteX101" fmla="*/ 2621889 w 4365345"/>
              <a:gd name="connsiteY101" fmla="*/ 186919 h 772821"/>
              <a:gd name="connsiteX102" fmla="*/ 2621889 w 4365345"/>
              <a:gd name="connsiteY102" fmla="*/ 383896 h 772821"/>
              <a:gd name="connsiteX103" fmla="*/ 2706548 w 4365345"/>
              <a:gd name="connsiteY103" fmla="*/ 383896 h 772821"/>
              <a:gd name="connsiteX104" fmla="*/ 2706548 w 4365345"/>
              <a:gd name="connsiteY104" fmla="*/ 186919 h 772821"/>
              <a:gd name="connsiteX105" fmla="*/ 333604 w 4365345"/>
              <a:gd name="connsiteY105" fmla="*/ 138303 h 772821"/>
              <a:gd name="connsiteX106" fmla="*/ 333604 w 4365345"/>
              <a:gd name="connsiteY106" fmla="*/ 315164 h 772821"/>
              <a:gd name="connsiteX107" fmla="*/ 450952 w 4365345"/>
              <a:gd name="connsiteY107" fmla="*/ 315164 h 772821"/>
              <a:gd name="connsiteX108" fmla="*/ 450952 w 4365345"/>
              <a:gd name="connsiteY108" fmla="*/ 138303 h 772821"/>
              <a:gd name="connsiteX109" fmla="*/ 139141 w 4365345"/>
              <a:gd name="connsiteY109" fmla="*/ 138303 h 772821"/>
              <a:gd name="connsiteX110" fmla="*/ 139141 w 4365345"/>
              <a:gd name="connsiteY110" fmla="*/ 315164 h 772821"/>
              <a:gd name="connsiteX111" fmla="*/ 255651 w 4365345"/>
              <a:gd name="connsiteY111" fmla="*/ 315164 h 772821"/>
              <a:gd name="connsiteX112" fmla="*/ 255651 w 4365345"/>
              <a:gd name="connsiteY112" fmla="*/ 138303 h 772821"/>
              <a:gd name="connsiteX113" fmla="*/ 1424940 w 4365345"/>
              <a:gd name="connsiteY113" fmla="*/ 90526 h 772821"/>
              <a:gd name="connsiteX114" fmla="*/ 1541450 w 4365345"/>
              <a:gd name="connsiteY114" fmla="*/ 119863 h 772821"/>
              <a:gd name="connsiteX115" fmla="*/ 1531182 w 4365345"/>
              <a:gd name="connsiteY115" fmla="*/ 144695 h 772821"/>
              <a:gd name="connsiteX116" fmla="*/ 1514628 w 4365345"/>
              <a:gd name="connsiteY116" fmla="*/ 155067 h 772821"/>
              <a:gd name="connsiteX117" fmla="*/ 1484856 w 4365345"/>
              <a:gd name="connsiteY117" fmla="*/ 418790 h 772821"/>
              <a:gd name="connsiteX118" fmla="*/ 1406655 w 4365345"/>
              <a:gd name="connsiteY118" fmla="*/ 617506 h 772821"/>
              <a:gd name="connsiteX119" fmla="*/ 1264006 w 4365345"/>
              <a:gd name="connsiteY119" fmla="*/ 772821 h 772821"/>
              <a:gd name="connsiteX120" fmla="*/ 1379864 w 4365345"/>
              <a:gd name="connsiteY120" fmla="*/ 498512 h 772821"/>
              <a:gd name="connsiteX121" fmla="*/ 1419725 w 4365345"/>
              <a:gd name="connsiteY121" fmla="*/ 262574 h 772821"/>
              <a:gd name="connsiteX122" fmla="*/ 1424940 w 4365345"/>
              <a:gd name="connsiteY122" fmla="*/ 90526 h 772821"/>
              <a:gd name="connsiteX123" fmla="*/ 1012546 w 4365345"/>
              <a:gd name="connsiteY123" fmla="*/ 55322 h 772821"/>
              <a:gd name="connsiteX124" fmla="*/ 1095528 w 4365345"/>
              <a:gd name="connsiteY124" fmla="*/ 80363 h 772821"/>
              <a:gd name="connsiteX125" fmla="*/ 1135761 w 4365345"/>
              <a:gd name="connsiteY125" fmla="*/ 139980 h 772821"/>
              <a:gd name="connsiteX126" fmla="*/ 1120883 w 4365345"/>
              <a:gd name="connsiteY126" fmla="*/ 192891 h 772821"/>
              <a:gd name="connsiteX127" fmla="*/ 1077087 w 4365345"/>
              <a:gd name="connsiteY127" fmla="*/ 228829 h 772821"/>
              <a:gd name="connsiteX128" fmla="*/ 1057188 w 4365345"/>
              <a:gd name="connsiteY128" fmla="*/ 170807 h 772821"/>
              <a:gd name="connsiteX129" fmla="*/ 1033004 w 4365345"/>
              <a:gd name="connsiteY129" fmla="*/ 105521 h 772821"/>
              <a:gd name="connsiteX130" fmla="*/ 1012546 w 4365345"/>
              <a:gd name="connsiteY130" fmla="*/ 55322 h 772821"/>
              <a:gd name="connsiteX131" fmla="*/ 2051914 w 4365345"/>
              <a:gd name="connsiteY131" fmla="*/ 41910 h 772821"/>
              <a:gd name="connsiteX132" fmla="*/ 2165071 w 4365345"/>
              <a:gd name="connsiteY132" fmla="*/ 98070 h 772821"/>
              <a:gd name="connsiteX133" fmla="*/ 2154279 w 4365345"/>
              <a:gd name="connsiteY133" fmla="*/ 125102 h 772821"/>
              <a:gd name="connsiteX134" fmla="*/ 2131543 w 4365345"/>
              <a:gd name="connsiteY134" fmla="*/ 125730 h 772821"/>
              <a:gd name="connsiteX135" fmla="*/ 2076159 w 4365345"/>
              <a:gd name="connsiteY135" fmla="*/ 232772 h 772821"/>
              <a:gd name="connsiteX136" fmla="*/ 1995258 w 4365345"/>
              <a:gd name="connsiteY136" fmla="*/ 347822 h 772821"/>
              <a:gd name="connsiteX137" fmla="*/ 1883436 w 4365345"/>
              <a:gd name="connsiteY137" fmla="*/ 450952 h 772821"/>
              <a:gd name="connsiteX138" fmla="*/ 1951516 w 4365345"/>
              <a:gd name="connsiteY138" fmla="*/ 329630 h 772821"/>
              <a:gd name="connsiteX139" fmla="*/ 2013450 w 4365345"/>
              <a:gd name="connsiteY139" fmla="*/ 184467 h 772821"/>
              <a:gd name="connsiteX140" fmla="*/ 2051914 w 4365345"/>
              <a:gd name="connsiteY140" fmla="*/ 41910 h 772821"/>
              <a:gd name="connsiteX141" fmla="*/ 1590066 w 4365345"/>
              <a:gd name="connsiteY141" fmla="*/ 41072 h 772821"/>
              <a:gd name="connsiteX142" fmla="*/ 1593419 w 4365345"/>
              <a:gd name="connsiteY142" fmla="*/ 41072 h 772821"/>
              <a:gd name="connsiteX143" fmla="*/ 1646120 w 4365345"/>
              <a:gd name="connsiteY143" fmla="*/ 305551 h 772821"/>
              <a:gd name="connsiteX144" fmla="*/ 1714539 w 4365345"/>
              <a:gd name="connsiteY144" fmla="*/ 479032 h 772821"/>
              <a:gd name="connsiteX145" fmla="*/ 1788614 w 4365345"/>
              <a:gd name="connsiteY145" fmla="*/ 585876 h 772821"/>
              <a:gd name="connsiteX146" fmla="*/ 1858290 w 4365345"/>
              <a:gd name="connsiteY146" fmla="*/ 650444 h 772821"/>
              <a:gd name="connsiteX147" fmla="*/ 1800768 w 4365345"/>
              <a:gd name="connsiteY147" fmla="*/ 698012 h 772821"/>
              <a:gd name="connsiteX148" fmla="*/ 1747647 w 4365345"/>
              <a:gd name="connsiteY148" fmla="*/ 754380 h 772821"/>
              <a:gd name="connsiteX149" fmla="*/ 1658177 w 4365345"/>
              <a:gd name="connsiteY149" fmla="*/ 590497 h 772821"/>
              <a:gd name="connsiteX150" fmla="*/ 1605215 w 4365345"/>
              <a:gd name="connsiteY150" fmla="*/ 363096 h 772821"/>
              <a:gd name="connsiteX151" fmla="*/ 1590066 w 4365345"/>
              <a:gd name="connsiteY151" fmla="*/ 41072 h 772821"/>
              <a:gd name="connsiteX152" fmla="*/ 859155 w 4365345"/>
              <a:gd name="connsiteY152" fmla="*/ 5868 h 772821"/>
              <a:gd name="connsiteX153" fmla="*/ 975665 w 4365345"/>
              <a:gd name="connsiteY153" fmla="*/ 30176 h 772821"/>
              <a:gd name="connsiteX154" fmla="*/ 967388 w 4365345"/>
              <a:gd name="connsiteY154" fmla="*/ 49873 h 772821"/>
              <a:gd name="connsiteX155" fmla="*/ 949681 w 4365345"/>
              <a:gd name="connsiteY155" fmla="*/ 62027 h 772821"/>
              <a:gd name="connsiteX156" fmla="*/ 948005 w 4365345"/>
              <a:gd name="connsiteY156" fmla="*/ 160725 h 772821"/>
              <a:gd name="connsiteX157" fmla="*/ 943813 w 4365345"/>
              <a:gd name="connsiteY157" fmla="*/ 248108 h 772821"/>
              <a:gd name="connsiteX158" fmla="*/ 1215390 w 4365345"/>
              <a:gd name="connsiteY158" fmla="*/ 248108 h 772821"/>
              <a:gd name="connsiteX159" fmla="*/ 1207846 w 4365345"/>
              <a:gd name="connsiteY159" fmla="*/ 261519 h 772821"/>
              <a:gd name="connsiteX160" fmla="*/ 959739 w 4365345"/>
              <a:gd name="connsiteY160" fmla="*/ 261519 h 772821"/>
              <a:gd name="connsiteX161" fmla="*/ 1057180 w 4365345"/>
              <a:gd name="connsiteY161" fmla="*/ 471174 h 772821"/>
              <a:gd name="connsiteX162" fmla="*/ 1228802 w 4365345"/>
              <a:gd name="connsiteY162" fmla="*/ 621107 h 772821"/>
              <a:gd name="connsiteX163" fmla="*/ 1182491 w 4365345"/>
              <a:gd name="connsiteY163" fmla="*/ 680200 h 772821"/>
              <a:gd name="connsiteX164" fmla="*/ 1134923 w 4365345"/>
              <a:gd name="connsiteY164" fmla="*/ 749351 h 772821"/>
              <a:gd name="connsiteX165" fmla="*/ 1009927 w 4365345"/>
              <a:gd name="connsiteY165" fmla="*/ 546926 h 772821"/>
              <a:gd name="connsiteX166" fmla="*/ 952195 w 4365345"/>
              <a:gd name="connsiteY166" fmla="*/ 261519 h 772821"/>
              <a:gd name="connsiteX167" fmla="*/ 942975 w 4365345"/>
              <a:gd name="connsiteY167" fmla="*/ 261519 h 772821"/>
              <a:gd name="connsiteX168" fmla="*/ 896936 w 4365345"/>
              <a:gd name="connsiteY168" fmla="*/ 495749 h 772821"/>
              <a:gd name="connsiteX169" fmla="*/ 798184 w 4365345"/>
              <a:gd name="connsiteY169" fmla="*/ 645601 h 772821"/>
              <a:gd name="connsiteX170" fmla="*/ 635356 w 4365345"/>
              <a:gd name="connsiteY170" fmla="*/ 751866 h 772821"/>
              <a:gd name="connsiteX171" fmla="*/ 792309 w 4365345"/>
              <a:gd name="connsiteY171" fmla="*/ 531838 h 772821"/>
              <a:gd name="connsiteX172" fmla="*/ 857479 w 4365345"/>
              <a:gd name="connsiteY172" fmla="*/ 261519 h 772821"/>
              <a:gd name="connsiteX173" fmla="*/ 648767 w 4365345"/>
              <a:gd name="connsiteY173" fmla="*/ 261519 h 772821"/>
              <a:gd name="connsiteX174" fmla="*/ 642900 w 4365345"/>
              <a:gd name="connsiteY174" fmla="*/ 248108 h 772821"/>
              <a:gd name="connsiteX175" fmla="*/ 858317 w 4365345"/>
              <a:gd name="connsiteY175" fmla="*/ 248108 h 772821"/>
              <a:gd name="connsiteX176" fmla="*/ 862508 w 4365345"/>
              <a:gd name="connsiteY176" fmla="*/ 133903 h 772821"/>
              <a:gd name="connsiteX177" fmla="*/ 859155 w 4365345"/>
              <a:gd name="connsiteY177" fmla="*/ 5868 h 772821"/>
              <a:gd name="connsiteX178" fmla="*/ 2220392 w 4365345"/>
              <a:gd name="connsiteY178" fmla="*/ 5030 h 772821"/>
              <a:gd name="connsiteX179" fmla="*/ 2337635 w 4365345"/>
              <a:gd name="connsiteY179" fmla="*/ 196139 h 772821"/>
              <a:gd name="connsiteX180" fmla="*/ 2481910 w 4365345"/>
              <a:gd name="connsiteY180" fmla="*/ 291694 h 772821"/>
              <a:gd name="connsiteX181" fmla="*/ 2433399 w 4365345"/>
              <a:gd name="connsiteY181" fmla="*/ 350263 h 772821"/>
              <a:gd name="connsiteX182" fmla="*/ 2400605 w 4365345"/>
              <a:gd name="connsiteY182" fmla="*/ 405689 h 772821"/>
              <a:gd name="connsiteX183" fmla="*/ 2346805 w 4365345"/>
              <a:gd name="connsiteY183" fmla="*/ 344656 h 772821"/>
              <a:gd name="connsiteX184" fmla="*/ 2272515 w 4365345"/>
              <a:gd name="connsiteY184" fmla="*/ 211351 h 772821"/>
              <a:gd name="connsiteX185" fmla="*/ 2220392 w 4365345"/>
              <a:gd name="connsiteY185" fmla="*/ 5030 h 772821"/>
              <a:gd name="connsiteX186" fmla="*/ 2850718 w 4365345"/>
              <a:gd name="connsiteY186" fmla="*/ 4191 h 772821"/>
              <a:gd name="connsiteX187" fmla="*/ 2962199 w 4365345"/>
              <a:gd name="connsiteY187" fmla="*/ 36881 h 772821"/>
              <a:gd name="connsiteX188" fmla="*/ 2931185 w 4365345"/>
              <a:gd name="connsiteY188" fmla="*/ 67056 h 772821"/>
              <a:gd name="connsiteX189" fmla="*/ 2918403 w 4365345"/>
              <a:gd name="connsiteY189" fmla="*/ 112424 h 772821"/>
              <a:gd name="connsiteX190" fmla="*/ 2901848 w 4365345"/>
              <a:gd name="connsiteY190" fmla="*/ 160935 h 772821"/>
              <a:gd name="connsiteX191" fmla="*/ 3009138 w 4365345"/>
              <a:gd name="connsiteY191" fmla="*/ 160935 h 772821"/>
              <a:gd name="connsiteX192" fmla="*/ 3084576 w 4365345"/>
              <a:gd name="connsiteY192" fmla="*/ 133274 h 772821"/>
              <a:gd name="connsiteX193" fmla="*/ 3068650 w 4365345"/>
              <a:gd name="connsiteY193" fmla="*/ 615239 h 772821"/>
              <a:gd name="connsiteX194" fmla="*/ 3049775 w 4365345"/>
              <a:gd name="connsiteY194" fmla="*/ 698935 h 772821"/>
              <a:gd name="connsiteX195" fmla="*/ 3003705 w 4365345"/>
              <a:gd name="connsiteY195" fmla="*/ 741093 h 772821"/>
              <a:gd name="connsiteX196" fmla="*/ 2941244 w 4365345"/>
              <a:gd name="connsiteY196" fmla="*/ 757733 h 772821"/>
              <a:gd name="connsiteX197" fmla="*/ 2916203 w 4365345"/>
              <a:gd name="connsiteY197" fmla="*/ 686696 h 772821"/>
              <a:gd name="connsiteX198" fmla="*/ 2836469 w 4365345"/>
              <a:gd name="connsiteY198" fmla="*/ 642062 h 772821"/>
              <a:gd name="connsiteX199" fmla="*/ 2951302 w 4365345"/>
              <a:gd name="connsiteY199" fmla="*/ 647091 h 772821"/>
              <a:gd name="connsiteX200" fmla="*/ 2979696 w 4365345"/>
              <a:gd name="connsiteY200" fmla="*/ 639128 h 772821"/>
              <a:gd name="connsiteX201" fmla="*/ 2992374 w 4365345"/>
              <a:gd name="connsiteY201" fmla="*/ 590931 h 772821"/>
              <a:gd name="connsiteX202" fmla="*/ 3004109 w 4365345"/>
              <a:gd name="connsiteY202" fmla="*/ 175184 h 772821"/>
              <a:gd name="connsiteX203" fmla="*/ 2896819 w 4365345"/>
              <a:gd name="connsiteY203" fmla="*/ 175184 h 772821"/>
              <a:gd name="connsiteX204" fmla="*/ 2848309 w 4365345"/>
              <a:gd name="connsiteY204" fmla="*/ 276502 h 772821"/>
              <a:gd name="connsiteX205" fmla="*/ 2782824 w 4365345"/>
              <a:gd name="connsiteY205" fmla="*/ 369647 h 772821"/>
              <a:gd name="connsiteX206" fmla="*/ 2809367 w 4365345"/>
              <a:gd name="connsiteY206" fmla="*/ 280115 h 772821"/>
              <a:gd name="connsiteX207" fmla="*/ 2835351 w 4365345"/>
              <a:gd name="connsiteY207" fmla="*/ 152956 h 772821"/>
              <a:gd name="connsiteX208" fmla="*/ 2850718 w 4365345"/>
              <a:gd name="connsiteY208" fmla="*/ 4191 h 772821"/>
              <a:gd name="connsiteX209" fmla="*/ 4023360 w 4365345"/>
              <a:gd name="connsiteY209" fmla="*/ 3353 h 772821"/>
              <a:gd name="connsiteX210" fmla="*/ 4133164 w 4365345"/>
              <a:gd name="connsiteY210" fmla="*/ 22632 h 772821"/>
              <a:gd name="connsiteX211" fmla="*/ 4125935 w 4365345"/>
              <a:gd name="connsiteY211" fmla="*/ 45368 h 772821"/>
              <a:gd name="connsiteX212" fmla="*/ 4105503 w 4365345"/>
              <a:gd name="connsiteY212" fmla="*/ 56160 h 772821"/>
              <a:gd name="connsiteX213" fmla="*/ 4105503 w 4365345"/>
              <a:gd name="connsiteY213" fmla="*/ 104775 h 772821"/>
              <a:gd name="connsiteX214" fmla="*/ 4354449 w 4365345"/>
              <a:gd name="connsiteY214" fmla="*/ 104775 h 772821"/>
              <a:gd name="connsiteX215" fmla="*/ 4346905 w 4365345"/>
              <a:gd name="connsiteY215" fmla="*/ 118187 h 772821"/>
              <a:gd name="connsiteX216" fmla="*/ 4105503 w 4365345"/>
              <a:gd name="connsiteY216" fmla="*/ 118187 h 772821"/>
              <a:gd name="connsiteX217" fmla="*/ 4104665 w 4365345"/>
              <a:gd name="connsiteY217" fmla="*/ 183566 h 772821"/>
              <a:gd name="connsiteX218" fmla="*/ 4207764 w 4365345"/>
              <a:gd name="connsiteY218" fmla="*/ 183566 h 772821"/>
              <a:gd name="connsiteX219" fmla="*/ 4281525 w 4365345"/>
              <a:gd name="connsiteY219" fmla="*/ 155067 h 772821"/>
              <a:gd name="connsiteX220" fmla="*/ 4281525 w 4365345"/>
              <a:gd name="connsiteY220" fmla="*/ 329413 h 772821"/>
              <a:gd name="connsiteX221" fmla="*/ 4246426 w 4365345"/>
              <a:gd name="connsiteY221" fmla="*/ 328470 h 772821"/>
              <a:gd name="connsiteX222" fmla="*/ 4206926 w 4365345"/>
              <a:gd name="connsiteY222" fmla="*/ 309296 h 772821"/>
              <a:gd name="connsiteX223" fmla="*/ 4104665 w 4365345"/>
              <a:gd name="connsiteY223" fmla="*/ 309296 h 772821"/>
              <a:gd name="connsiteX224" fmla="*/ 4104665 w 4365345"/>
              <a:gd name="connsiteY224" fmla="*/ 383058 h 772821"/>
              <a:gd name="connsiteX225" fmla="*/ 4208602 w 4365345"/>
              <a:gd name="connsiteY225" fmla="*/ 383058 h 772821"/>
              <a:gd name="connsiteX226" fmla="*/ 4284879 w 4365345"/>
              <a:gd name="connsiteY226" fmla="*/ 352883 h 772821"/>
              <a:gd name="connsiteX227" fmla="*/ 4284879 w 4365345"/>
              <a:gd name="connsiteY227" fmla="*/ 476098 h 772821"/>
              <a:gd name="connsiteX228" fmla="*/ 4365345 w 4365345"/>
              <a:gd name="connsiteY228" fmla="*/ 476098 h 772821"/>
              <a:gd name="connsiteX229" fmla="*/ 4357802 w 4365345"/>
              <a:gd name="connsiteY229" fmla="*/ 489509 h 772821"/>
              <a:gd name="connsiteX230" fmla="*/ 4284879 w 4365345"/>
              <a:gd name="connsiteY230" fmla="*/ 489509 h 772821"/>
              <a:gd name="connsiteX231" fmla="*/ 4284879 w 4365345"/>
              <a:gd name="connsiteY231" fmla="*/ 651282 h 772821"/>
              <a:gd name="connsiteX232" fmla="*/ 4248103 w 4365345"/>
              <a:gd name="connsiteY232" fmla="*/ 655473 h 772821"/>
              <a:gd name="connsiteX233" fmla="*/ 4206926 w 4365345"/>
              <a:gd name="connsiteY233" fmla="*/ 639547 h 772821"/>
              <a:gd name="connsiteX234" fmla="*/ 4206926 w 4365345"/>
              <a:gd name="connsiteY234" fmla="*/ 594284 h 772821"/>
              <a:gd name="connsiteX235" fmla="*/ 4104665 w 4365345"/>
              <a:gd name="connsiteY235" fmla="*/ 594284 h 772821"/>
              <a:gd name="connsiteX236" fmla="*/ 4104665 w 4365345"/>
              <a:gd name="connsiteY236" fmla="*/ 673913 h 772821"/>
              <a:gd name="connsiteX237" fmla="*/ 4075119 w 4365345"/>
              <a:gd name="connsiteY237" fmla="*/ 744008 h 772821"/>
              <a:gd name="connsiteX238" fmla="*/ 3986479 w 4365345"/>
              <a:gd name="connsiteY238" fmla="*/ 769468 h 772821"/>
              <a:gd name="connsiteX239" fmla="*/ 3966153 w 4365345"/>
              <a:gd name="connsiteY239" fmla="*/ 705555 h 772821"/>
              <a:gd name="connsiteX240" fmla="*/ 3894277 w 4365345"/>
              <a:gd name="connsiteY240" fmla="*/ 657988 h 772821"/>
              <a:gd name="connsiteX241" fmla="*/ 3997376 w 4365345"/>
              <a:gd name="connsiteY241" fmla="*/ 664693 h 772821"/>
              <a:gd name="connsiteX242" fmla="*/ 4023360 w 4365345"/>
              <a:gd name="connsiteY242" fmla="*/ 632003 h 772821"/>
              <a:gd name="connsiteX243" fmla="*/ 4023360 w 4365345"/>
              <a:gd name="connsiteY243" fmla="*/ 594284 h 772821"/>
              <a:gd name="connsiteX244" fmla="*/ 3828897 w 4365345"/>
              <a:gd name="connsiteY244" fmla="*/ 594284 h 772821"/>
              <a:gd name="connsiteX245" fmla="*/ 3823030 w 4365345"/>
              <a:gd name="connsiteY245" fmla="*/ 580035 h 772821"/>
              <a:gd name="connsiteX246" fmla="*/ 4023360 w 4365345"/>
              <a:gd name="connsiteY246" fmla="*/ 580035 h 772821"/>
              <a:gd name="connsiteX247" fmla="*/ 4023360 w 4365345"/>
              <a:gd name="connsiteY247" fmla="*/ 489509 h 772821"/>
              <a:gd name="connsiteX248" fmla="*/ 3783635 w 4365345"/>
              <a:gd name="connsiteY248" fmla="*/ 489509 h 772821"/>
              <a:gd name="connsiteX249" fmla="*/ 3777767 w 4365345"/>
              <a:gd name="connsiteY249" fmla="*/ 476098 h 772821"/>
              <a:gd name="connsiteX250" fmla="*/ 4023360 w 4365345"/>
              <a:gd name="connsiteY250" fmla="*/ 476098 h 772821"/>
              <a:gd name="connsiteX251" fmla="*/ 4023360 w 4365345"/>
              <a:gd name="connsiteY251" fmla="*/ 396469 h 772821"/>
              <a:gd name="connsiteX252" fmla="*/ 3828897 w 4365345"/>
              <a:gd name="connsiteY252" fmla="*/ 396469 h 772821"/>
              <a:gd name="connsiteX253" fmla="*/ 3823030 w 4365345"/>
              <a:gd name="connsiteY253" fmla="*/ 383058 h 772821"/>
              <a:gd name="connsiteX254" fmla="*/ 4023360 w 4365345"/>
              <a:gd name="connsiteY254" fmla="*/ 383058 h 772821"/>
              <a:gd name="connsiteX255" fmla="*/ 4023360 w 4365345"/>
              <a:gd name="connsiteY255" fmla="*/ 309296 h 772821"/>
              <a:gd name="connsiteX256" fmla="*/ 3921938 w 4365345"/>
              <a:gd name="connsiteY256" fmla="*/ 309296 h 772821"/>
              <a:gd name="connsiteX257" fmla="*/ 3921938 w 4365345"/>
              <a:gd name="connsiteY257" fmla="*/ 334442 h 772821"/>
              <a:gd name="connsiteX258" fmla="*/ 3883171 w 4365345"/>
              <a:gd name="connsiteY258" fmla="*/ 351416 h 772821"/>
              <a:gd name="connsiteX259" fmla="*/ 3845661 w 4365345"/>
              <a:gd name="connsiteY259" fmla="*/ 354559 h 772821"/>
              <a:gd name="connsiteX260" fmla="*/ 3845661 w 4365345"/>
              <a:gd name="connsiteY260" fmla="*/ 156744 h 772821"/>
              <a:gd name="connsiteX261" fmla="*/ 3885371 w 4365345"/>
              <a:gd name="connsiteY261" fmla="*/ 165755 h 772821"/>
              <a:gd name="connsiteX262" fmla="*/ 3921938 w 4365345"/>
              <a:gd name="connsiteY262" fmla="*/ 183566 h 772821"/>
              <a:gd name="connsiteX263" fmla="*/ 4023360 w 4365345"/>
              <a:gd name="connsiteY263" fmla="*/ 183566 h 772821"/>
              <a:gd name="connsiteX264" fmla="*/ 4023360 w 4365345"/>
              <a:gd name="connsiteY264" fmla="*/ 118187 h 772821"/>
              <a:gd name="connsiteX265" fmla="*/ 3791179 w 4365345"/>
              <a:gd name="connsiteY265" fmla="*/ 118187 h 772821"/>
              <a:gd name="connsiteX266" fmla="*/ 3785311 w 4365345"/>
              <a:gd name="connsiteY266" fmla="*/ 104775 h 772821"/>
              <a:gd name="connsiteX267" fmla="*/ 4023360 w 4365345"/>
              <a:gd name="connsiteY267" fmla="*/ 104775 h 772821"/>
              <a:gd name="connsiteX268" fmla="*/ 3480206 w 4365345"/>
              <a:gd name="connsiteY268" fmla="*/ 839 h 772821"/>
              <a:gd name="connsiteX269" fmla="*/ 3591687 w 4365345"/>
              <a:gd name="connsiteY269" fmla="*/ 45263 h 772821"/>
              <a:gd name="connsiteX270" fmla="*/ 3581209 w 4365345"/>
              <a:gd name="connsiteY270" fmla="*/ 63913 h 772821"/>
              <a:gd name="connsiteX271" fmla="*/ 3563188 w 4365345"/>
              <a:gd name="connsiteY271" fmla="*/ 71247 h 772821"/>
              <a:gd name="connsiteX272" fmla="*/ 3544539 w 4365345"/>
              <a:gd name="connsiteY272" fmla="*/ 141132 h 772821"/>
              <a:gd name="connsiteX273" fmla="*/ 3522117 w 4365345"/>
              <a:gd name="connsiteY273" fmla="*/ 205359 h 772821"/>
              <a:gd name="connsiteX274" fmla="*/ 3735857 w 4365345"/>
              <a:gd name="connsiteY274" fmla="*/ 205359 h 772821"/>
              <a:gd name="connsiteX275" fmla="*/ 3728313 w 4365345"/>
              <a:gd name="connsiteY275" fmla="*/ 218771 h 772821"/>
              <a:gd name="connsiteX276" fmla="*/ 3675507 w 4365345"/>
              <a:gd name="connsiteY276" fmla="*/ 218771 h 772821"/>
              <a:gd name="connsiteX277" fmla="*/ 3645541 w 4365345"/>
              <a:gd name="connsiteY277" fmla="*/ 397936 h 772821"/>
              <a:gd name="connsiteX278" fmla="*/ 3589172 w 4365345"/>
              <a:gd name="connsiteY278" fmla="*/ 543154 h 772821"/>
              <a:gd name="connsiteX279" fmla="*/ 3659057 w 4365345"/>
              <a:gd name="connsiteY279" fmla="*/ 603400 h 772821"/>
              <a:gd name="connsiteX280" fmla="*/ 3740887 w 4365345"/>
              <a:gd name="connsiteY280" fmla="*/ 637871 h 772821"/>
              <a:gd name="connsiteX281" fmla="*/ 3704530 w 4365345"/>
              <a:gd name="connsiteY281" fmla="*/ 692144 h 772821"/>
              <a:gd name="connsiteX282" fmla="*/ 3668801 w 4365345"/>
              <a:gd name="connsiteY282" fmla="*/ 755219 h 772821"/>
              <a:gd name="connsiteX283" fmla="*/ 3612642 w 4365345"/>
              <a:gd name="connsiteY283" fmla="*/ 709642 h 772821"/>
              <a:gd name="connsiteX284" fmla="*/ 3543910 w 4365345"/>
              <a:gd name="connsiteY284" fmla="*/ 614401 h 772821"/>
              <a:gd name="connsiteX285" fmla="*/ 3336036 w 4365345"/>
              <a:gd name="connsiteY285" fmla="*/ 761924 h 772821"/>
              <a:gd name="connsiteX286" fmla="*/ 3435363 w 4365345"/>
              <a:gd name="connsiteY286" fmla="*/ 663750 h 772821"/>
              <a:gd name="connsiteX287" fmla="*/ 3512058 w 4365345"/>
              <a:gd name="connsiteY287" fmla="*/ 542316 h 772821"/>
              <a:gd name="connsiteX288" fmla="*/ 3483350 w 4365345"/>
              <a:gd name="connsiteY288" fmla="*/ 441941 h 772821"/>
              <a:gd name="connsiteX289" fmla="*/ 3465957 w 4365345"/>
              <a:gd name="connsiteY289" fmla="*/ 317678 h 772821"/>
              <a:gd name="connsiteX290" fmla="*/ 3406445 w 4365345"/>
              <a:gd name="connsiteY290" fmla="*/ 401498 h 772821"/>
              <a:gd name="connsiteX291" fmla="*/ 3406445 w 4365345"/>
              <a:gd name="connsiteY291" fmla="*/ 673075 h 772821"/>
              <a:gd name="connsiteX292" fmla="*/ 3372498 w 4365345"/>
              <a:gd name="connsiteY292" fmla="*/ 674018 h 772821"/>
              <a:gd name="connsiteX293" fmla="*/ 3333521 w 4365345"/>
              <a:gd name="connsiteY293" fmla="*/ 657988 h 772821"/>
              <a:gd name="connsiteX294" fmla="*/ 3333521 w 4365345"/>
              <a:gd name="connsiteY294" fmla="*/ 629489 h 772821"/>
              <a:gd name="connsiteX295" fmla="*/ 3243834 w 4365345"/>
              <a:gd name="connsiteY295" fmla="*/ 629489 h 772821"/>
              <a:gd name="connsiteX296" fmla="*/ 3243834 w 4365345"/>
              <a:gd name="connsiteY296" fmla="*/ 696545 h 772821"/>
              <a:gd name="connsiteX297" fmla="*/ 3207267 w 4365345"/>
              <a:gd name="connsiteY297" fmla="*/ 712994 h 772821"/>
              <a:gd name="connsiteX298" fmla="*/ 3170072 w 4365345"/>
              <a:gd name="connsiteY298" fmla="*/ 714985 h 772821"/>
              <a:gd name="connsiteX299" fmla="*/ 3170072 w 4365345"/>
              <a:gd name="connsiteY299" fmla="*/ 362103 h 772821"/>
              <a:gd name="connsiteX300" fmla="*/ 3210725 w 4365345"/>
              <a:gd name="connsiteY300" fmla="*/ 371218 h 772821"/>
              <a:gd name="connsiteX301" fmla="*/ 3243834 w 4365345"/>
              <a:gd name="connsiteY301" fmla="*/ 387249 h 772821"/>
              <a:gd name="connsiteX302" fmla="*/ 3243834 w 4365345"/>
              <a:gd name="connsiteY302" fmla="*/ 388087 h 772821"/>
              <a:gd name="connsiteX303" fmla="*/ 3250539 w 4365345"/>
              <a:gd name="connsiteY303" fmla="*/ 388087 h 772821"/>
              <a:gd name="connsiteX304" fmla="*/ 3250539 w 4365345"/>
              <a:gd name="connsiteY304" fmla="*/ 208712 h 772821"/>
              <a:gd name="connsiteX305" fmla="*/ 3152470 w 4365345"/>
              <a:gd name="connsiteY305" fmla="*/ 208712 h 772821"/>
              <a:gd name="connsiteX306" fmla="*/ 3145765 w 4365345"/>
              <a:gd name="connsiteY306" fmla="*/ 195301 h 772821"/>
              <a:gd name="connsiteX307" fmla="*/ 3250539 w 4365345"/>
              <a:gd name="connsiteY307" fmla="*/ 195301 h 772821"/>
              <a:gd name="connsiteX308" fmla="*/ 3250539 w 4365345"/>
              <a:gd name="connsiteY308" fmla="*/ 9221 h 772821"/>
              <a:gd name="connsiteX309" fmla="*/ 3351124 w 4365345"/>
              <a:gd name="connsiteY309" fmla="*/ 29337 h 772821"/>
              <a:gd name="connsiteX310" fmla="*/ 3341903 w 4365345"/>
              <a:gd name="connsiteY310" fmla="*/ 48826 h 772821"/>
              <a:gd name="connsiteX311" fmla="*/ 3325139 w 4365345"/>
              <a:gd name="connsiteY311" fmla="*/ 59513 h 772821"/>
              <a:gd name="connsiteX312" fmla="*/ 3325139 w 4365345"/>
              <a:gd name="connsiteY312" fmla="*/ 195301 h 772821"/>
              <a:gd name="connsiteX313" fmla="*/ 3447517 w 4365345"/>
              <a:gd name="connsiteY313" fmla="*/ 195301 h 772821"/>
              <a:gd name="connsiteX314" fmla="*/ 3439973 w 4365345"/>
              <a:gd name="connsiteY314" fmla="*/ 208712 h 772821"/>
              <a:gd name="connsiteX315" fmla="*/ 3325139 w 4365345"/>
              <a:gd name="connsiteY315" fmla="*/ 208712 h 772821"/>
              <a:gd name="connsiteX316" fmla="*/ 3325139 w 4365345"/>
              <a:gd name="connsiteY316" fmla="*/ 388087 h 772821"/>
              <a:gd name="connsiteX317" fmla="*/ 3333521 w 4365345"/>
              <a:gd name="connsiteY317" fmla="*/ 388087 h 772821"/>
              <a:gd name="connsiteX318" fmla="*/ 3333521 w 4365345"/>
              <a:gd name="connsiteY318" fmla="*/ 387249 h 772821"/>
              <a:gd name="connsiteX319" fmla="*/ 3406445 w 4365345"/>
              <a:gd name="connsiteY319" fmla="*/ 364617 h 772821"/>
              <a:gd name="connsiteX320" fmla="*/ 3406445 w 4365345"/>
              <a:gd name="connsiteY320" fmla="*/ 396469 h 772821"/>
              <a:gd name="connsiteX321" fmla="*/ 3453698 w 4365345"/>
              <a:gd name="connsiteY321" fmla="*/ 207769 h 772821"/>
              <a:gd name="connsiteX322" fmla="*/ 3480206 w 4365345"/>
              <a:gd name="connsiteY322" fmla="*/ 839 h 772821"/>
              <a:gd name="connsiteX323" fmla="*/ 2619375 w 4365345"/>
              <a:gd name="connsiteY323" fmla="*/ 839 h 772821"/>
              <a:gd name="connsiteX324" fmla="*/ 2729179 w 4365345"/>
              <a:gd name="connsiteY324" fmla="*/ 26823 h 772821"/>
              <a:gd name="connsiteX325" fmla="*/ 2718597 w 4365345"/>
              <a:gd name="connsiteY325" fmla="*/ 47464 h 772821"/>
              <a:gd name="connsiteX326" fmla="*/ 2699842 w 4365345"/>
              <a:gd name="connsiteY326" fmla="*/ 56160 h 772821"/>
              <a:gd name="connsiteX327" fmla="*/ 2668305 w 4365345"/>
              <a:gd name="connsiteY327" fmla="*/ 116405 h 772821"/>
              <a:gd name="connsiteX328" fmla="*/ 2628595 w 4365345"/>
              <a:gd name="connsiteY328" fmla="*/ 173508 h 772821"/>
              <a:gd name="connsiteX329" fmla="*/ 2706548 w 4365345"/>
              <a:gd name="connsiteY329" fmla="*/ 173508 h 772821"/>
              <a:gd name="connsiteX330" fmla="*/ 2706548 w 4365345"/>
              <a:gd name="connsiteY330" fmla="*/ 172670 h 772821"/>
              <a:gd name="connsiteX331" fmla="*/ 2777795 w 4365345"/>
              <a:gd name="connsiteY331" fmla="*/ 142494 h 772821"/>
              <a:gd name="connsiteX332" fmla="*/ 2779471 w 4365345"/>
              <a:gd name="connsiteY332" fmla="*/ 706603 h 772821"/>
              <a:gd name="connsiteX333" fmla="*/ 2745315 w 4365345"/>
              <a:gd name="connsiteY333" fmla="*/ 705032 h 772821"/>
              <a:gd name="connsiteX334" fmla="*/ 2707386 w 4365345"/>
              <a:gd name="connsiteY334" fmla="*/ 689001 h 772821"/>
              <a:gd name="connsiteX335" fmla="*/ 2707386 w 4365345"/>
              <a:gd name="connsiteY335" fmla="*/ 637033 h 772821"/>
              <a:gd name="connsiteX336" fmla="*/ 2622728 w 4365345"/>
              <a:gd name="connsiteY336" fmla="*/ 637033 h 772821"/>
              <a:gd name="connsiteX337" fmla="*/ 2623566 w 4365345"/>
              <a:gd name="connsiteY337" fmla="*/ 714147 h 772821"/>
              <a:gd name="connsiteX338" fmla="*/ 2589410 w 4365345"/>
              <a:gd name="connsiteY338" fmla="*/ 733006 h 772821"/>
              <a:gd name="connsiteX339" fmla="*/ 2551481 w 4365345"/>
              <a:gd name="connsiteY339" fmla="*/ 734264 h 772821"/>
              <a:gd name="connsiteX340" fmla="*/ 2550643 w 4365345"/>
              <a:gd name="connsiteY340" fmla="*/ 140818 h 772821"/>
              <a:gd name="connsiteX341" fmla="*/ 2587314 w 4365345"/>
              <a:gd name="connsiteY341" fmla="*/ 149619 h 772821"/>
              <a:gd name="connsiteX342" fmla="*/ 2617699 w 4365345"/>
              <a:gd name="connsiteY342" fmla="*/ 165964 h 772821"/>
              <a:gd name="connsiteX343" fmla="*/ 255651 w 4365345"/>
              <a:gd name="connsiteY343" fmla="*/ 0 h 772821"/>
              <a:gd name="connsiteX344" fmla="*/ 360426 w 4365345"/>
              <a:gd name="connsiteY344" fmla="*/ 20956 h 772821"/>
              <a:gd name="connsiteX345" fmla="*/ 351416 w 4365345"/>
              <a:gd name="connsiteY345" fmla="*/ 42330 h 772821"/>
              <a:gd name="connsiteX346" fmla="*/ 333604 w 4365345"/>
              <a:gd name="connsiteY346" fmla="*/ 53645 h 772821"/>
              <a:gd name="connsiteX347" fmla="*/ 333604 w 4365345"/>
              <a:gd name="connsiteY347" fmla="*/ 123216 h 772821"/>
              <a:gd name="connsiteX348" fmla="*/ 450952 w 4365345"/>
              <a:gd name="connsiteY348" fmla="*/ 123216 h 772821"/>
              <a:gd name="connsiteX349" fmla="*/ 530581 w 4365345"/>
              <a:gd name="connsiteY349" fmla="*/ 95555 h 772821"/>
              <a:gd name="connsiteX350" fmla="*/ 530581 w 4365345"/>
              <a:gd name="connsiteY350" fmla="*/ 385572 h 772821"/>
              <a:gd name="connsiteX351" fmla="*/ 492967 w 4365345"/>
              <a:gd name="connsiteY351" fmla="*/ 384315 h 772821"/>
              <a:gd name="connsiteX352" fmla="*/ 450952 w 4365345"/>
              <a:gd name="connsiteY352" fmla="*/ 362941 h 772821"/>
              <a:gd name="connsiteX353" fmla="*/ 450952 w 4365345"/>
              <a:gd name="connsiteY353" fmla="*/ 328575 h 772821"/>
              <a:gd name="connsiteX354" fmla="*/ 333604 w 4365345"/>
              <a:gd name="connsiteY354" fmla="*/ 328575 h 772821"/>
              <a:gd name="connsiteX355" fmla="*/ 333604 w 4365345"/>
              <a:gd name="connsiteY355" fmla="*/ 412395 h 772821"/>
              <a:gd name="connsiteX356" fmla="*/ 303743 w 4365345"/>
              <a:gd name="connsiteY356" fmla="*/ 430626 h 772821"/>
              <a:gd name="connsiteX357" fmla="*/ 265710 w 4365345"/>
              <a:gd name="connsiteY357" fmla="*/ 437541 h 772821"/>
              <a:gd name="connsiteX358" fmla="*/ 325746 w 4365345"/>
              <a:gd name="connsiteY358" fmla="*/ 462163 h 772821"/>
              <a:gd name="connsiteX359" fmla="*/ 361265 w 4365345"/>
              <a:gd name="connsiteY359" fmla="*/ 511302 h 772821"/>
              <a:gd name="connsiteX360" fmla="*/ 357663 w 4365345"/>
              <a:gd name="connsiteY360" fmla="*/ 562029 h 772821"/>
              <a:gd name="connsiteX361" fmla="*/ 330220 w 4365345"/>
              <a:gd name="connsiteY361" fmla="*/ 590217 h 772821"/>
              <a:gd name="connsiteX362" fmla="*/ 299238 w 4365345"/>
              <a:gd name="connsiteY362" fmla="*/ 598475 h 772821"/>
              <a:gd name="connsiteX363" fmla="*/ 269482 w 4365345"/>
              <a:gd name="connsiteY363" fmla="*/ 518846 h 772821"/>
              <a:gd name="connsiteX364" fmla="*/ 224638 w 4365345"/>
              <a:gd name="connsiteY364" fmla="*/ 431673 h 772821"/>
              <a:gd name="connsiteX365" fmla="*/ 239516 w 4365345"/>
              <a:gd name="connsiteY365" fmla="*/ 433036 h 772821"/>
              <a:gd name="connsiteX366" fmla="*/ 255651 w 4365345"/>
              <a:gd name="connsiteY366" fmla="*/ 435026 h 772821"/>
              <a:gd name="connsiteX367" fmla="*/ 255651 w 4365345"/>
              <a:gd name="connsiteY367" fmla="*/ 328575 h 772821"/>
              <a:gd name="connsiteX368" fmla="*/ 139141 w 4365345"/>
              <a:gd name="connsiteY368" fmla="*/ 328575 h 772821"/>
              <a:gd name="connsiteX369" fmla="*/ 139141 w 4365345"/>
              <a:gd name="connsiteY369" fmla="*/ 373838 h 772821"/>
              <a:gd name="connsiteX370" fmla="*/ 101003 w 4365345"/>
              <a:gd name="connsiteY370" fmla="*/ 390497 h 772821"/>
              <a:gd name="connsiteX371" fmla="*/ 62865 w 4365345"/>
              <a:gd name="connsiteY371" fmla="*/ 393954 h 772821"/>
              <a:gd name="connsiteX372" fmla="*/ 62865 w 4365345"/>
              <a:gd name="connsiteY372" fmla="*/ 95555 h 772821"/>
              <a:gd name="connsiteX373" fmla="*/ 103623 w 4365345"/>
              <a:gd name="connsiteY373" fmla="*/ 104985 h 772821"/>
              <a:gd name="connsiteX374" fmla="*/ 137465 w 4365345"/>
              <a:gd name="connsiteY374" fmla="*/ 123216 h 772821"/>
              <a:gd name="connsiteX375" fmla="*/ 255651 w 4365345"/>
              <a:gd name="connsiteY375" fmla="*/ 123216 h 772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4365345" h="772821">
                <a:moveTo>
                  <a:pt x="4104665" y="489509"/>
                </a:moveTo>
                <a:lnTo>
                  <a:pt x="4104665" y="580035"/>
                </a:lnTo>
                <a:lnTo>
                  <a:pt x="4206926" y="580035"/>
                </a:lnTo>
                <a:lnTo>
                  <a:pt x="4206926" y="489509"/>
                </a:lnTo>
                <a:close/>
                <a:moveTo>
                  <a:pt x="97232" y="476098"/>
                </a:moveTo>
                <a:cubicBezTo>
                  <a:pt x="105412" y="506491"/>
                  <a:pt x="110472" y="536511"/>
                  <a:pt x="112412" y="566158"/>
                </a:cubicBezTo>
                <a:cubicBezTo>
                  <a:pt x="114353" y="595805"/>
                  <a:pt x="112707" y="622100"/>
                  <a:pt x="107476" y="645042"/>
                </a:cubicBezTo>
                <a:cubicBezTo>
                  <a:pt x="102245" y="667984"/>
                  <a:pt x="92963" y="684593"/>
                  <a:pt x="79629" y="694868"/>
                </a:cubicBezTo>
                <a:cubicBezTo>
                  <a:pt x="67299" y="703349"/>
                  <a:pt x="56010" y="705387"/>
                  <a:pt x="45760" y="700984"/>
                </a:cubicBezTo>
                <a:cubicBezTo>
                  <a:pt x="35510" y="696581"/>
                  <a:pt x="26517" y="688499"/>
                  <a:pt x="18782" y="676738"/>
                </a:cubicBezTo>
                <a:cubicBezTo>
                  <a:pt x="11047" y="664978"/>
                  <a:pt x="4786" y="652301"/>
                  <a:pt x="0" y="638709"/>
                </a:cubicBezTo>
                <a:cubicBezTo>
                  <a:pt x="19873" y="616951"/>
                  <a:pt x="38173" y="592573"/>
                  <a:pt x="54902" y="565576"/>
                </a:cubicBezTo>
                <a:cubicBezTo>
                  <a:pt x="71631" y="538579"/>
                  <a:pt x="85741" y="508753"/>
                  <a:pt x="97232" y="476098"/>
                </a:cubicBezTo>
                <a:close/>
                <a:moveTo>
                  <a:pt x="153391" y="468554"/>
                </a:moveTo>
                <a:lnTo>
                  <a:pt x="250622" y="487833"/>
                </a:lnTo>
                <a:cubicBezTo>
                  <a:pt x="249417" y="495691"/>
                  <a:pt x="247217" y="501558"/>
                  <a:pt x="244021" y="505435"/>
                </a:cubicBezTo>
                <a:cubicBezTo>
                  <a:pt x="240826" y="509312"/>
                  <a:pt x="236320" y="511826"/>
                  <a:pt x="230505" y="512979"/>
                </a:cubicBezTo>
                <a:lnTo>
                  <a:pt x="230505" y="628650"/>
                </a:lnTo>
                <a:cubicBezTo>
                  <a:pt x="230820" y="642411"/>
                  <a:pt x="233544" y="651142"/>
                  <a:pt x="238678" y="654844"/>
                </a:cubicBezTo>
                <a:cubicBezTo>
                  <a:pt x="243812" y="658546"/>
                  <a:pt x="249470" y="660153"/>
                  <a:pt x="255651" y="659664"/>
                </a:cubicBezTo>
                <a:lnTo>
                  <a:pt x="355397" y="659664"/>
                </a:lnTo>
                <a:cubicBezTo>
                  <a:pt x="369362" y="658862"/>
                  <a:pt x="381666" y="650687"/>
                  <a:pt x="392309" y="635139"/>
                </a:cubicBezTo>
                <a:cubicBezTo>
                  <a:pt x="402952" y="619591"/>
                  <a:pt x="411965" y="601481"/>
                  <a:pt x="419349" y="580811"/>
                </a:cubicBezTo>
                <a:cubicBezTo>
                  <a:pt x="426732" y="560141"/>
                  <a:pt x="432517" y="541721"/>
                  <a:pt x="436702" y="525552"/>
                </a:cubicBezTo>
                <a:cubicBezTo>
                  <a:pt x="436580" y="554051"/>
                  <a:pt x="437872" y="582759"/>
                  <a:pt x="440579" y="611677"/>
                </a:cubicBezTo>
                <a:cubicBezTo>
                  <a:pt x="443286" y="640595"/>
                  <a:pt x="453170" y="662179"/>
                  <a:pt x="470230" y="676428"/>
                </a:cubicBezTo>
                <a:cubicBezTo>
                  <a:pt x="467374" y="698832"/>
                  <a:pt x="462004" y="714375"/>
                  <a:pt x="454118" y="723057"/>
                </a:cubicBezTo>
                <a:cubicBezTo>
                  <a:pt x="446233" y="731739"/>
                  <a:pt x="436206" y="736602"/>
                  <a:pt x="424036" y="737648"/>
                </a:cubicBezTo>
                <a:cubicBezTo>
                  <a:pt x="411867" y="738693"/>
                  <a:pt x="397928" y="738962"/>
                  <a:pt x="382220" y="738455"/>
                </a:cubicBezTo>
                <a:lnTo>
                  <a:pt x="227991" y="738455"/>
                </a:lnTo>
                <a:cubicBezTo>
                  <a:pt x="200679" y="739502"/>
                  <a:pt x="181331" y="734473"/>
                  <a:pt x="169945" y="723367"/>
                </a:cubicBezTo>
                <a:cubicBezTo>
                  <a:pt x="158560" y="712261"/>
                  <a:pt x="153042" y="688791"/>
                  <a:pt x="153391" y="652958"/>
                </a:cubicBezTo>
                <a:close/>
                <a:moveTo>
                  <a:pt x="443408" y="459334"/>
                </a:moveTo>
                <a:cubicBezTo>
                  <a:pt x="479905" y="472239"/>
                  <a:pt x="511058" y="489387"/>
                  <a:pt x="536867" y="510779"/>
                </a:cubicBezTo>
                <a:cubicBezTo>
                  <a:pt x="562677" y="532170"/>
                  <a:pt x="577904" y="555814"/>
                  <a:pt x="582549" y="581711"/>
                </a:cubicBezTo>
                <a:cubicBezTo>
                  <a:pt x="587299" y="615816"/>
                  <a:pt x="582619" y="639599"/>
                  <a:pt x="568509" y="653063"/>
                </a:cubicBezTo>
                <a:cubicBezTo>
                  <a:pt x="554400" y="666527"/>
                  <a:pt x="537566" y="673756"/>
                  <a:pt x="518008" y="674752"/>
                </a:cubicBezTo>
                <a:cubicBezTo>
                  <a:pt x="514277" y="658727"/>
                  <a:pt x="508700" y="637876"/>
                  <a:pt x="501275" y="612197"/>
                </a:cubicBezTo>
                <a:cubicBezTo>
                  <a:pt x="493850" y="586518"/>
                  <a:pt x="485168" y="559954"/>
                  <a:pt x="475229" y="532506"/>
                </a:cubicBezTo>
                <a:cubicBezTo>
                  <a:pt x="465289" y="505057"/>
                  <a:pt x="454682" y="480667"/>
                  <a:pt x="443408" y="459334"/>
                </a:cubicBezTo>
                <a:close/>
                <a:moveTo>
                  <a:pt x="3243834" y="400660"/>
                </a:moveTo>
                <a:lnTo>
                  <a:pt x="3243834" y="616916"/>
                </a:lnTo>
                <a:lnTo>
                  <a:pt x="3333521" y="616916"/>
                </a:lnTo>
                <a:lnTo>
                  <a:pt x="3333521" y="400660"/>
                </a:lnTo>
                <a:close/>
                <a:moveTo>
                  <a:pt x="2621889" y="397307"/>
                </a:moveTo>
                <a:lnTo>
                  <a:pt x="2622728" y="624459"/>
                </a:lnTo>
                <a:lnTo>
                  <a:pt x="2707386" y="624459"/>
                </a:lnTo>
                <a:lnTo>
                  <a:pt x="2706548" y="397307"/>
                </a:lnTo>
                <a:close/>
                <a:moveTo>
                  <a:pt x="4104665" y="396469"/>
                </a:moveTo>
                <a:lnTo>
                  <a:pt x="4104665" y="476098"/>
                </a:lnTo>
                <a:lnTo>
                  <a:pt x="4206926" y="476098"/>
                </a:lnTo>
                <a:lnTo>
                  <a:pt x="4206926" y="396469"/>
                </a:lnTo>
                <a:close/>
                <a:moveTo>
                  <a:pt x="2844013" y="303429"/>
                </a:moveTo>
                <a:cubicBezTo>
                  <a:pt x="2887896" y="327492"/>
                  <a:pt x="2919153" y="350613"/>
                  <a:pt x="2937786" y="372790"/>
                </a:cubicBezTo>
                <a:cubicBezTo>
                  <a:pt x="2956419" y="394967"/>
                  <a:pt x="2965674" y="417669"/>
                  <a:pt x="2965552" y="440894"/>
                </a:cubicBezTo>
                <a:cubicBezTo>
                  <a:pt x="2965028" y="469969"/>
                  <a:pt x="2957274" y="491867"/>
                  <a:pt x="2942291" y="506588"/>
                </a:cubicBezTo>
                <a:cubicBezTo>
                  <a:pt x="2927309" y="521308"/>
                  <a:pt x="2910755" y="527909"/>
                  <a:pt x="2892628" y="526390"/>
                </a:cubicBezTo>
                <a:cubicBezTo>
                  <a:pt x="2889808" y="507510"/>
                  <a:pt x="2886042" y="484268"/>
                  <a:pt x="2881328" y="456664"/>
                </a:cubicBezTo>
                <a:cubicBezTo>
                  <a:pt x="2876614" y="429061"/>
                  <a:pt x="2871109" y="401410"/>
                  <a:pt x="2864813" y="373713"/>
                </a:cubicBezTo>
                <a:cubicBezTo>
                  <a:pt x="2858515" y="346017"/>
                  <a:pt x="2851582" y="322588"/>
                  <a:pt x="2844013" y="303429"/>
                </a:cubicBezTo>
                <a:close/>
                <a:moveTo>
                  <a:pt x="2121485" y="245593"/>
                </a:moveTo>
                <a:lnTo>
                  <a:pt x="2237994" y="305943"/>
                </a:lnTo>
                <a:cubicBezTo>
                  <a:pt x="2235706" y="316543"/>
                  <a:pt x="2231271" y="324471"/>
                  <a:pt x="2224688" y="329727"/>
                </a:cubicBezTo>
                <a:cubicBezTo>
                  <a:pt x="2218104" y="334984"/>
                  <a:pt x="2210526" y="336835"/>
                  <a:pt x="2201952" y="335280"/>
                </a:cubicBezTo>
                <a:cubicBezTo>
                  <a:pt x="2185502" y="372249"/>
                  <a:pt x="2165176" y="414403"/>
                  <a:pt x="2140972" y="461744"/>
                </a:cubicBezTo>
                <a:cubicBezTo>
                  <a:pt x="2116769" y="509085"/>
                  <a:pt x="2089318" y="553544"/>
                  <a:pt x="2058619" y="595123"/>
                </a:cubicBezTo>
                <a:lnTo>
                  <a:pt x="2278228" y="574167"/>
                </a:lnTo>
                <a:cubicBezTo>
                  <a:pt x="2268501" y="544883"/>
                  <a:pt x="2258617" y="516698"/>
                  <a:pt x="2248576" y="489614"/>
                </a:cubicBezTo>
                <a:cubicBezTo>
                  <a:pt x="2238535" y="462530"/>
                  <a:pt x="2228861" y="438746"/>
                  <a:pt x="2219554" y="418262"/>
                </a:cubicBezTo>
                <a:cubicBezTo>
                  <a:pt x="2278280" y="456959"/>
                  <a:pt x="2324486" y="496704"/>
                  <a:pt x="2358171" y="537496"/>
                </a:cubicBezTo>
                <a:cubicBezTo>
                  <a:pt x="2391856" y="578289"/>
                  <a:pt x="2410192" y="616776"/>
                  <a:pt x="2413178" y="652958"/>
                </a:cubicBezTo>
                <a:cubicBezTo>
                  <a:pt x="2414140" y="675636"/>
                  <a:pt x="2410260" y="693332"/>
                  <a:pt x="2401536" y="706044"/>
                </a:cubicBezTo>
                <a:cubicBezTo>
                  <a:pt x="2392813" y="718757"/>
                  <a:pt x="2381854" y="727884"/>
                  <a:pt x="2368660" y="733425"/>
                </a:cubicBezTo>
                <a:cubicBezTo>
                  <a:pt x="2355466" y="738967"/>
                  <a:pt x="2342645" y="742320"/>
                  <a:pt x="2330196" y="743484"/>
                </a:cubicBezTo>
                <a:cubicBezTo>
                  <a:pt x="2326337" y="729025"/>
                  <a:pt x="2321273" y="711423"/>
                  <a:pt x="2315004" y="690677"/>
                </a:cubicBezTo>
                <a:cubicBezTo>
                  <a:pt x="2308735" y="669932"/>
                  <a:pt x="2301785" y="647300"/>
                  <a:pt x="2294153" y="622783"/>
                </a:cubicBezTo>
                <a:cubicBezTo>
                  <a:pt x="2262659" y="636122"/>
                  <a:pt x="2229814" y="648002"/>
                  <a:pt x="2195618" y="658422"/>
                </a:cubicBezTo>
                <a:cubicBezTo>
                  <a:pt x="2161423" y="668843"/>
                  <a:pt x="2128764" y="678239"/>
                  <a:pt x="2097642" y="686610"/>
                </a:cubicBezTo>
                <a:cubicBezTo>
                  <a:pt x="2066520" y="694982"/>
                  <a:pt x="2039822" y="702764"/>
                  <a:pt x="2017548" y="709956"/>
                </a:cubicBezTo>
                <a:cubicBezTo>
                  <a:pt x="2019905" y="720835"/>
                  <a:pt x="2019172" y="729252"/>
                  <a:pt x="2015347" y="735207"/>
                </a:cubicBezTo>
                <a:cubicBezTo>
                  <a:pt x="2011523" y="741161"/>
                  <a:pt x="2005551" y="744759"/>
                  <a:pt x="1997431" y="745998"/>
                </a:cubicBezTo>
                <a:lnTo>
                  <a:pt x="1956359" y="605181"/>
                </a:lnTo>
                <a:lnTo>
                  <a:pt x="2002460" y="600990"/>
                </a:lnTo>
                <a:cubicBezTo>
                  <a:pt x="2015680" y="572496"/>
                  <a:pt x="2030126" y="538492"/>
                  <a:pt x="2045798" y="498978"/>
                </a:cubicBezTo>
                <a:cubicBezTo>
                  <a:pt x="2061470" y="459463"/>
                  <a:pt x="2076165" y="417760"/>
                  <a:pt x="2089881" y="373869"/>
                </a:cubicBezTo>
                <a:cubicBezTo>
                  <a:pt x="2103598" y="329977"/>
                  <a:pt x="2114132" y="287219"/>
                  <a:pt x="2121485" y="245593"/>
                </a:cubicBezTo>
                <a:close/>
                <a:moveTo>
                  <a:pt x="3516249" y="218771"/>
                </a:moveTo>
                <a:cubicBezTo>
                  <a:pt x="3509997" y="233858"/>
                  <a:pt x="3503431" y="248527"/>
                  <a:pt x="3496551" y="262776"/>
                </a:cubicBezTo>
                <a:cubicBezTo>
                  <a:pt x="3489671" y="277026"/>
                  <a:pt x="3482267" y="290856"/>
                  <a:pt x="3474339" y="304267"/>
                </a:cubicBezTo>
                <a:cubicBezTo>
                  <a:pt x="3482337" y="336136"/>
                  <a:pt x="3491907" y="366276"/>
                  <a:pt x="3503047" y="394688"/>
                </a:cubicBezTo>
                <a:cubicBezTo>
                  <a:pt x="3514188" y="423099"/>
                  <a:pt x="3526692" y="449677"/>
                  <a:pt x="3540557" y="474422"/>
                </a:cubicBezTo>
                <a:cubicBezTo>
                  <a:pt x="3553933" y="437576"/>
                  <a:pt x="3564899" y="397901"/>
                  <a:pt x="3573456" y="355397"/>
                </a:cubicBezTo>
                <a:cubicBezTo>
                  <a:pt x="3582013" y="312894"/>
                  <a:pt x="3588369" y="267351"/>
                  <a:pt x="3592525" y="218771"/>
                </a:cubicBezTo>
                <a:close/>
                <a:moveTo>
                  <a:pt x="4104665" y="197816"/>
                </a:moveTo>
                <a:lnTo>
                  <a:pt x="4104665" y="295885"/>
                </a:lnTo>
                <a:lnTo>
                  <a:pt x="4206087" y="295885"/>
                </a:lnTo>
                <a:lnTo>
                  <a:pt x="4206087" y="197816"/>
                </a:lnTo>
                <a:close/>
                <a:moveTo>
                  <a:pt x="3921938" y="197816"/>
                </a:moveTo>
                <a:lnTo>
                  <a:pt x="3921938" y="295885"/>
                </a:lnTo>
                <a:lnTo>
                  <a:pt x="4023360" y="295885"/>
                </a:lnTo>
                <a:lnTo>
                  <a:pt x="4023360" y="197816"/>
                </a:lnTo>
                <a:close/>
                <a:moveTo>
                  <a:pt x="2621889" y="186919"/>
                </a:moveTo>
                <a:lnTo>
                  <a:pt x="2621889" y="383896"/>
                </a:lnTo>
                <a:lnTo>
                  <a:pt x="2706548" y="383896"/>
                </a:lnTo>
                <a:lnTo>
                  <a:pt x="2706548" y="186919"/>
                </a:lnTo>
                <a:close/>
                <a:moveTo>
                  <a:pt x="333604" y="138303"/>
                </a:moveTo>
                <a:lnTo>
                  <a:pt x="333604" y="315164"/>
                </a:lnTo>
                <a:lnTo>
                  <a:pt x="450952" y="315164"/>
                </a:lnTo>
                <a:lnTo>
                  <a:pt x="450952" y="138303"/>
                </a:lnTo>
                <a:close/>
                <a:moveTo>
                  <a:pt x="139141" y="138303"/>
                </a:moveTo>
                <a:lnTo>
                  <a:pt x="139141" y="315164"/>
                </a:lnTo>
                <a:lnTo>
                  <a:pt x="255651" y="315164"/>
                </a:lnTo>
                <a:lnTo>
                  <a:pt x="255651" y="138303"/>
                </a:lnTo>
                <a:close/>
                <a:moveTo>
                  <a:pt x="1424940" y="90526"/>
                </a:moveTo>
                <a:lnTo>
                  <a:pt x="1541450" y="119863"/>
                </a:lnTo>
                <a:cubicBezTo>
                  <a:pt x="1539285" y="130707"/>
                  <a:pt x="1535862" y="138984"/>
                  <a:pt x="1531182" y="144695"/>
                </a:cubicBezTo>
                <a:cubicBezTo>
                  <a:pt x="1526502" y="150405"/>
                  <a:pt x="1520984" y="153863"/>
                  <a:pt x="1514628" y="155067"/>
                </a:cubicBezTo>
                <a:cubicBezTo>
                  <a:pt x="1511440" y="255610"/>
                  <a:pt x="1501516" y="343518"/>
                  <a:pt x="1484856" y="418790"/>
                </a:cubicBezTo>
                <a:cubicBezTo>
                  <a:pt x="1468196" y="494062"/>
                  <a:pt x="1442129" y="560301"/>
                  <a:pt x="1406655" y="617506"/>
                </a:cubicBezTo>
                <a:cubicBezTo>
                  <a:pt x="1371182" y="674710"/>
                  <a:pt x="1323632" y="726482"/>
                  <a:pt x="1264006" y="772821"/>
                </a:cubicBezTo>
                <a:cubicBezTo>
                  <a:pt x="1318737" y="677116"/>
                  <a:pt x="1357357" y="585680"/>
                  <a:pt x="1379864" y="498512"/>
                </a:cubicBezTo>
                <a:cubicBezTo>
                  <a:pt x="1402371" y="411345"/>
                  <a:pt x="1415658" y="332699"/>
                  <a:pt x="1419725" y="262574"/>
                </a:cubicBezTo>
                <a:cubicBezTo>
                  <a:pt x="1423792" y="192450"/>
                  <a:pt x="1425530" y="135101"/>
                  <a:pt x="1424940" y="90526"/>
                </a:cubicBezTo>
                <a:close/>
                <a:moveTo>
                  <a:pt x="1012546" y="55322"/>
                </a:moveTo>
                <a:cubicBezTo>
                  <a:pt x="1045131" y="59425"/>
                  <a:pt x="1072791" y="67772"/>
                  <a:pt x="1095528" y="80363"/>
                </a:cubicBezTo>
                <a:cubicBezTo>
                  <a:pt x="1118264" y="92953"/>
                  <a:pt x="1131675" y="112826"/>
                  <a:pt x="1135761" y="139980"/>
                </a:cubicBezTo>
                <a:cubicBezTo>
                  <a:pt x="1137612" y="160498"/>
                  <a:pt x="1132653" y="178135"/>
                  <a:pt x="1120883" y="192891"/>
                </a:cubicBezTo>
                <a:cubicBezTo>
                  <a:pt x="1109113" y="207647"/>
                  <a:pt x="1094515" y="219626"/>
                  <a:pt x="1077087" y="228829"/>
                </a:cubicBezTo>
                <a:cubicBezTo>
                  <a:pt x="1071836" y="212562"/>
                  <a:pt x="1065202" y="193221"/>
                  <a:pt x="1057188" y="170807"/>
                </a:cubicBezTo>
                <a:cubicBezTo>
                  <a:pt x="1049173" y="148393"/>
                  <a:pt x="1041112" y="126631"/>
                  <a:pt x="1033004" y="105521"/>
                </a:cubicBezTo>
                <a:cubicBezTo>
                  <a:pt x="1024896" y="84410"/>
                  <a:pt x="1018077" y="67677"/>
                  <a:pt x="1012546" y="55322"/>
                </a:cubicBezTo>
                <a:close/>
                <a:moveTo>
                  <a:pt x="2051914" y="41910"/>
                </a:moveTo>
                <a:lnTo>
                  <a:pt x="2165071" y="98070"/>
                </a:lnTo>
                <a:cubicBezTo>
                  <a:pt x="2165298" y="110852"/>
                  <a:pt x="2161701" y="119863"/>
                  <a:pt x="2154279" y="125102"/>
                </a:cubicBezTo>
                <a:cubicBezTo>
                  <a:pt x="2146857" y="130341"/>
                  <a:pt x="2139279" y="130550"/>
                  <a:pt x="2131543" y="125730"/>
                </a:cubicBezTo>
                <a:cubicBezTo>
                  <a:pt x="2116885" y="158415"/>
                  <a:pt x="2098424" y="194095"/>
                  <a:pt x="2076159" y="232772"/>
                </a:cubicBezTo>
                <a:cubicBezTo>
                  <a:pt x="2053896" y="271448"/>
                  <a:pt x="2026928" y="309798"/>
                  <a:pt x="1995258" y="347822"/>
                </a:cubicBezTo>
                <a:cubicBezTo>
                  <a:pt x="1963587" y="385847"/>
                  <a:pt x="1926313" y="420223"/>
                  <a:pt x="1883436" y="450952"/>
                </a:cubicBezTo>
                <a:cubicBezTo>
                  <a:pt x="1905710" y="416689"/>
                  <a:pt x="1928404" y="376249"/>
                  <a:pt x="1951516" y="329630"/>
                </a:cubicBezTo>
                <a:cubicBezTo>
                  <a:pt x="1974629" y="283012"/>
                  <a:pt x="1995273" y="234624"/>
                  <a:pt x="2013450" y="184467"/>
                </a:cubicBezTo>
                <a:cubicBezTo>
                  <a:pt x="2031626" y="134309"/>
                  <a:pt x="2044448" y="86790"/>
                  <a:pt x="2051914" y="41910"/>
                </a:cubicBezTo>
                <a:close/>
                <a:moveTo>
                  <a:pt x="1590066" y="41072"/>
                </a:moveTo>
                <a:lnTo>
                  <a:pt x="1593419" y="41072"/>
                </a:lnTo>
                <a:cubicBezTo>
                  <a:pt x="1607528" y="146428"/>
                  <a:pt x="1625095" y="234587"/>
                  <a:pt x="1646120" y="305551"/>
                </a:cubicBezTo>
                <a:cubicBezTo>
                  <a:pt x="1667145" y="376514"/>
                  <a:pt x="1689951" y="434341"/>
                  <a:pt x="1714539" y="479032"/>
                </a:cubicBezTo>
                <a:cubicBezTo>
                  <a:pt x="1739125" y="523723"/>
                  <a:pt x="1763817" y="559337"/>
                  <a:pt x="1788614" y="585876"/>
                </a:cubicBezTo>
                <a:cubicBezTo>
                  <a:pt x="1813411" y="612415"/>
                  <a:pt x="1836636" y="633937"/>
                  <a:pt x="1858290" y="650444"/>
                </a:cubicBezTo>
                <a:cubicBezTo>
                  <a:pt x="1838225" y="665985"/>
                  <a:pt x="1819051" y="681841"/>
                  <a:pt x="1800768" y="698012"/>
                </a:cubicBezTo>
                <a:cubicBezTo>
                  <a:pt x="1782485" y="714182"/>
                  <a:pt x="1764778" y="732971"/>
                  <a:pt x="1747647" y="754380"/>
                </a:cubicBezTo>
                <a:cubicBezTo>
                  <a:pt x="1711848" y="707747"/>
                  <a:pt x="1682025" y="653119"/>
                  <a:pt x="1658177" y="590497"/>
                </a:cubicBezTo>
                <a:cubicBezTo>
                  <a:pt x="1634330" y="527875"/>
                  <a:pt x="1616676" y="452075"/>
                  <a:pt x="1605215" y="363096"/>
                </a:cubicBezTo>
                <a:cubicBezTo>
                  <a:pt x="1593755" y="274118"/>
                  <a:pt x="1588705" y="166776"/>
                  <a:pt x="1590066" y="41072"/>
                </a:cubicBezTo>
                <a:close/>
                <a:moveTo>
                  <a:pt x="859155" y="5868"/>
                </a:moveTo>
                <a:lnTo>
                  <a:pt x="975665" y="30176"/>
                </a:lnTo>
                <a:cubicBezTo>
                  <a:pt x="974425" y="38418"/>
                  <a:pt x="971666" y="44984"/>
                  <a:pt x="967388" y="49873"/>
                </a:cubicBezTo>
                <a:cubicBezTo>
                  <a:pt x="963110" y="54763"/>
                  <a:pt x="957207" y="58814"/>
                  <a:pt x="949681" y="62027"/>
                </a:cubicBezTo>
                <a:cubicBezTo>
                  <a:pt x="949646" y="96813"/>
                  <a:pt x="949087" y="129712"/>
                  <a:pt x="948005" y="160725"/>
                </a:cubicBezTo>
                <a:cubicBezTo>
                  <a:pt x="946922" y="191739"/>
                  <a:pt x="945525" y="220866"/>
                  <a:pt x="943813" y="248108"/>
                </a:cubicBezTo>
                <a:lnTo>
                  <a:pt x="1215390" y="248108"/>
                </a:lnTo>
                <a:lnTo>
                  <a:pt x="1207846" y="261519"/>
                </a:lnTo>
                <a:lnTo>
                  <a:pt x="959739" y="261519"/>
                </a:lnTo>
                <a:cubicBezTo>
                  <a:pt x="978913" y="337743"/>
                  <a:pt x="1011393" y="407628"/>
                  <a:pt x="1057180" y="471174"/>
                </a:cubicBezTo>
                <a:cubicBezTo>
                  <a:pt x="1102967" y="534720"/>
                  <a:pt x="1160174" y="584697"/>
                  <a:pt x="1228802" y="621107"/>
                </a:cubicBezTo>
                <a:cubicBezTo>
                  <a:pt x="1213679" y="639128"/>
                  <a:pt x="1198242" y="658826"/>
                  <a:pt x="1182491" y="680200"/>
                </a:cubicBezTo>
                <a:cubicBezTo>
                  <a:pt x="1166740" y="701574"/>
                  <a:pt x="1150884" y="724624"/>
                  <a:pt x="1134923" y="749351"/>
                </a:cubicBezTo>
                <a:cubicBezTo>
                  <a:pt x="1079584" y="694135"/>
                  <a:pt x="1037919" y="626660"/>
                  <a:pt x="1009927" y="546926"/>
                </a:cubicBezTo>
                <a:cubicBezTo>
                  <a:pt x="981934" y="467192"/>
                  <a:pt x="962690" y="372057"/>
                  <a:pt x="952195" y="261519"/>
                </a:cubicBezTo>
                <a:lnTo>
                  <a:pt x="942975" y="261519"/>
                </a:lnTo>
                <a:cubicBezTo>
                  <a:pt x="935468" y="357058"/>
                  <a:pt x="920121" y="435135"/>
                  <a:pt x="896936" y="495749"/>
                </a:cubicBezTo>
                <a:cubicBezTo>
                  <a:pt x="873751" y="556363"/>
                  <a:pt x="840834" y="606314"/>
                  <a:pt x="798184" y="645601"/>
                </a:cubicBezTo>
                <a:cubicBezTo>
                  <a:pt x="755534" y="684888"/>
                  <a:pt x="701258" y="720309"/>
                  <a:pt x="635356" y="751866"/>
                </a:cubicBezTo>
                <a:cubicBezTo>
                  <a:pt x="704752" y="683133"/>
                  <a:pt x="757070" y="609791"/>
                  <a:pt x="792309" y="531838"/>
                </a:cubicBezTo>
                <a:cubicBezTo>
                  <a:pt x="827548" y="453886"/>
                  <a:pt x="849272" y="363779"/>
                  <a:pt x="857479" y="261519"/>
                </a:cubicBezTo>
                <a:lnTo>
                  <a:pt x="648767" y="261519"/>
                </a:lnTo>
                <a:lnTo>
                  <a:pt x="642900" y="248108"/>
                </a:lnTo>
                <a:lnTo>
                  <a:pt x="858317" y="248108"/>
                </a:lnTo>
                <a:cubicBezTo>
                  <a:pt x="861181" y="212135"/>
                  <a:pt x="862578" y="174067"/>
                  <a:pt x="862508" y="133903"/>
                </a:cubicBezTo>
                <a:cubicBezTo>
                  <a:pt x="862438" y="93739"/>
                  <a:pt x="861321" y="51061"/>
                  <a:pt x="859155" y="5868"/>
                </a:cubicBezTo>
                <a:close/>
                <a:moveTo>
                  <a:pt x="2220392" y="5030"/>
                </a:moveTo>
                <a:cubicBezTo>
                  <a:pt x="2256696" y="86545"/>
                  <a:pt x="2295778" y="150248"/>
                  <a:pt x="2337635" y="196139"/>
                </a:cubicBezTo>
                <a:cubicBezTo>
                  <a:pt x="2379493" y="242031"/>
                  <a:pt x="2427585" y="273882"/>
                  <a:pt x="2481910" y="291694"/>
                </a:cubicBezTo>
                <a:cubicBezTo>
                  <a:pt x="2463697" y="312736"/>
                  <a:pt x="2447527" y="332259"/>
                  <a:pt x="2433399" y="350263"/>
                </a:cubicBezTo>
                <a:cubicBezTo>
                  <a:pt x="2419272" y="368267"/>
                  <a:pt x="2408341" y="386742"/>
                  <a:pt x="2400605" y="405689"/>
                </a:cubicBezTo>
                <a:cubicBezTo>
                  <a:pt x="2389641" y="397328"/>
                  <a:pt x="2371708" y="376984"/>
                  <a:pt x="2346805" y="344656"/>
                </a:cubicBezTo>
                <a:cubicBezTo>
                  <a:pt x="2321902" y="312328"/>
                  <a:pt x="2297139" y="267893"/>
                  <a:pt x="2272515" y="211351"/>
                </a:cubicBezTo>
                <a:cubicBezTo>
                  <a:pt x="2247892" y="154809"/>
                  <a:pt x="2230518" y="86035"/>
                  <a:pt x="2220392" y="5030"/>
                </a:cubicBezTo>
                <a:close/>
                <a:moveTo>
                  <a:pt x="2850718" y="4191"/>
                </a:moveTo>
                <a:lnTo>
                  <a:pt x="2962199" y="36881"/>
                </a:lnTo>
                <a:cubicBezTo>
                  <a:pt x="2958986" y="54483"/>
                  <a:pt x="2948648" y="64542"/>
                  <a:pt x="2931185" y="67056"/>
                </a:cubicBezTo>
                <a:cubicBezTo>
                  <a:pt x="2927449" y="81393"/>
                  <a:pt x="2923187" y="96516"/>
                  <a:pt x="2918403" y="112424"/>
                </a:cubicBezTo>
                <a:cubicBezTo>
                  <a:pt x="2913618" y="128332"/>
                  <a:pt x="2908100" y="144503"/>
                  <a:pt x="2901848" y="160935"/>
                </a:cubicBezTo>
                <a:lnTo>
                  <a:pt x="3009138" y="160935"/>
                </a:lnTo>
                <a:lnTo>
                  <a:pt x="3084576" y="133274"/>
                </a:lnTo>
                <a:lnTo>
                  <a:pt x="3068650" y="615239"/>
                </a:lnTo>
                <a:cubicBezTo>
                  <a:pt x="3067791" y="651396"/>
                  <a:pt x="3061500" y="679294"/>
                  <a:pt x="3049775" y="698935"/>
                </a:cubicBezTo>
                <a:cubicBezTo>
                  <a:pt x="3038051" y="718576"/>
                  <a:pt x="3022694" y="732629"/>
                  <a:pt x="3003705" y="741093"/>
                </a:cubicBezTo>
                <a:cubicBezTo>
                  <a:pt x="2984717" y="749558"/>
                  <a:pt x="2963896" y="755105"/>
                  <a:pt x="2941244" y="757733"/>
                </a:cubicBezTo>
                <a:cubicBezTo>
                  <a:pt x="2939550" y="725882"/>
                  <a:pt x="2931203" y="702203"/>
                  <a:pt x="2916203" y="686696"/>
                </a:cubicBezTo>
                <a:cubicBezTo>
                  <a:pt x="2901202" y="671189"/>
                  <a:pt x="2874624" y="656311"/>
                  <a:pt x="2836469" y="642062"/>
                </a:cubicBezTo>
                <a:lnTo>
                  <a:pt x="2951302" y="647091"/>
                </a:lnTo>
                <a:cubicBezTo>
                  <a:pt x="2962810" y="649047"/>
                  <a:pt x="2972275" y="646392"/>
                  <a:pt x="2979696" y="639128"/>
                </a:cubicBezTo>
                <a:cubicBezTo>
                  <a:pt x="2987118" y="631864"/>
                  <a:pt x="2991344" y="615798"/>
                  <a:pt x="2992374" y="590931"/>
                </a:cubicBezTo>
                <a:lnTo>
                  <a:pt x="3004109" y="175184"/>
                </a:lnTo>
                <a:lnTo>
                  <a:pt x="2896819" y="175184"/>
                </a:lnTo>
                <a:cubicBezTo>
                  <a:pt x="2883425" y="209114"/>
                  <a:pt x="2867255" y="242886"/>
                  <a:pt x="2848309" y="276502"/>
                </a:cubicBezTo>
                <a:cubicBezTo>
                  <a:pt x="2829361" y="310117"/>
                  <a:pt x="2807533" y="341165"/>
                  <a:pt x="2782824" y="369647"/>
                </a:cubicBezTo>
                <a:cubicBezTo>
                  <a:pt x="2790927" y="347408"/>
                  <a:pt x="2799774" y="317564"/>
                  <a:pt x="2809367" y="280115"/>
                </a:cubicBezTo>
                <a:cubicBezTo>
                  <a:pt x="2818960" y="242665"/>
                  <a:pt x="2827621" y="200279"/>
                  <a:pt x="2835351" y="152956"/>
                </a:cubicBezTo>
                <a:cubicBezTo>
                  <a:pt x="2843081" y="105634"/>
                  <a:pt x="2848203" y="56046"/>
                  <a:pt x="2850718" y="4191"/>
                </a:cubicBezTo>
                <a:close/>
                <a:moveTo>
                  <a:pt x="4023360" y="3353"/>
                </a:moveTo>
                <a:lnTo>
                  <a:pt x="4133164" y="22632"/>
                </a:lnTo>
                <a:cubicBezTo>
                  <a:pt x="4133741" y="30368"/>
                  <a:pt x="4131331" y="37946"/>
                  <a:pt x="4125935" y="45368"/>
                </a:cubicBezTo>
                <a:cubicBezTo>
                  <a:pt x="4120539" y="52790"/>
                  <a:pt x="4113728" y="56387"/>
                  <a:pt x="4105503" y="56160"/>
                </a:cubicBezTo>
                <a:lnTo>
                  <a:pt x="4105503" y="104775"/>
                </a:lnTo>
                <a:lnTo>
                  <a:pt x="4354449" y="104775"/>
                </a:lnTo>
                <a:lnTo>
                  <a:pt x="4346905" y="118187"/>
                </a:lnTo>
                <a:lnTo>
                  <a:pt x="4105503" y="118187"/>
                </a:lnTo>
                <a:lnTo>
                  <a:pt x="4104665" y="183566"/>
                </a:lnTo>
                <a:lnTo>
                  <a:pt x="4207764" y="183566"/>
                </a:lnTo>
                <a:lnTo>
                  <a:pt x="4281525" y="155067"/>
                </a:lnTo>
                <a:lnTo>
                  <a:pt x="4281525" y="329413"/>
                </a:lnTo>
                <a:cubicBezTo>
                  <a:pt x="4273441" y="331666"/>
                  <a:pt x="4261741" y="331351"/>
                  <a:pt x="4246426" y="328470"/>
                </a:cubicBezTo>
                <a:cubicBezTo>
                  <a:pt x="4231111" y="325589"/>
                  <a:pt x="4217945" y="319198"/>
                  <a:pt x="4206926" y="309296"/>
                </a:cubicBezTo>
                <a:lnTo>
                  <a:pt x="4104665" y="309296"/>
                </a:lnTo>
                <a:lnTo>
                  <a:pt x="4104665" y="383058"/>
                </a:lnTo>
                <a:lnTo>
                  <a:pt x="4208602" y="383058"/>
                </a:lnTo>
                <a:lnTo>
                  <a:pt x="4284879" y="352883"/>
                </a:lnTo>
                <a:lnTo>
                  <a:pt x="4284879" y="476098"/>
                </a:lnTo>
                <a:lnTo>
                  <a:pt x="4365345" y="476098"/>
                </a:lnTo>
                <a:lnTo>
                  <a:pt x="4357802" y="489509"/>
                </a:lnTo>
                <a:lnTo>
                  <a:pt x="4284879" y="489509"/>
                </a:lnTo>
                <a:lnTo>
                  <a:pt x="4284879" y="651282"/>
                </a:lnTo>
                <a:cubicBezTo>
                  <a:pt x="4276653" y="654041"/>
                  <a:pt x="4264395" y="655438"/>
                  <a:pt x="4248103" y="655473"/>
                </a:cubicBezTo>
                <a:cubicBezTo>
                  <a:pt x="4231810" y="655508"/>
                  <a:pt x="4218084" y="650199"/>
                  <a:pt x="4206926" y="639547"/>
                </a:cubicBezTo>
                <a:lnTo>
                  <a:pt x="4206926" y="594284"/>
                </a:lnTo>
                <a:lnTo>
                  <a:pt x="4104665" y="594284"/>
                </a:lnTo>
                <a:lnTo>
                  <a:pt x="4104665" y="673913"/>
                </a:lnTo>
                <a:cubicBezTo>
                  <a:pt x="4104665" y="704874"/>
                  <a:pt x="4094817" y="728239"/>
                  <a:pt x="4075119" y="744008"/>
                </a:cubicBezTo>
                <a:cubicBezTo>
                  <a:pt x="4055421" y="759776"/>
                  <a:pt x="4025875" y="768263"/>
                  <a:pt x="3986479" y="769468"/>
                </a:cubicBezTo>
                <a:cubicBezTo>
                  <a:pt x="3988819" y="746487"/>
                  <a:pt x="3982044" y="725183"/>
                  <a:pt x="3966153" y="705555"/>
                </a:cubicBezTo>
                <a:cubicBezTo>
                  <a:pt x="3950262" y="685928"/>
                  <a:pt x="3926303" y="670072"/>
                  <a:pt x="3894277" y="657988"/>
                </a:cubicBezTo>
                <a:lnTo>
                  <a:pt x="3997376" y="664693"/>
                </a:lnTo>
                <a:cubicBezTo>
                  <a:pt x="4014839" y="665531"/>
                  <a:pt x="4023499" y="654635"/>
                  <a:pt x="4023360" y="632003"/>
                </a:cubicBezTo>
                <a:lnTo>
                  <a:pt x="4023360" y="594284"/>
                </a:lnTo>
                <a:lnTo>
                  <a:pt x="3828897" y="594284"/>
                </a:lnTo>
                <a:lnTo>
                  <a:pt x="3823030" y="580035"/>
                </a:lnTo>
                <a:lnTo>
                  <a:pt x="4023360" y="580035"/>
                </a:lnTo>
                <a:lnTo>
                  <a:pt x="4023360" y="489509"/>
                </a:lnTo>
                <a:lnTo>
                  <a:pt x="3783635" y="489509"/>
                </a:lnTo>
                <a:lnTo>
                  <a:pt x="3777767" y="476098"/>
                </a:lnTo>
                <a:lnTo>
                  <a:pt x="4023360" y="476098"/>
                </a:lnTo>
                <a:lnTo>
                  <a:pt x="4023360" y="396469"/>
                </a:lnTo>
                <a:lnTo>
                  <a:pt x="3828897" y="396469"/>
                </a:lnTo>
                <a:lnTo>
                  <a:pt x="3823030" y="383058"/>
                </a:lnTo>
                <a:lnTo>
                  <a:pt x="4023360" y="383058"/>
                </a:lnTo>
                <a:lnTo>
                  <a:pt x="4023360" y="309296"/>
                </a:lnTo>
                <a:lnTo>
                  <a:pt x="3921938" y="309296"/>
                </a:lnTo>
                <a:lnTo>
                  <a:pt x="3921938" y="334442"/>
                </a:lnTo>
                <a:cubicBezTo>
                  <a:pt x="3909225" y="343034"/>
                  <a:pt x="3896303" y="348692"/>
                  <a:pt x="3883171" y="351416"/>
                </a:cubicBezTo>
                <a:cubicBezTo>
                  <a:pt x="3870039" y="354140"/>
                  <a:pt x="3857536" y="355188"/>
                  <a:pt x="3845661" y="354559"/>
                </a:cubicBezTo>
                <a:lnTo>
                  <a:pt x="3845661" y="156744"/>
                </a:lnTo>
                <a:cubicBezTo>
                  <a:pt x="3859160" y="158385"/>
                  <a:pt x="3872397" y="161389"/>
                  <a:pt x="3885371" y="165755"/>
                </a:cubicBezTo>
                <a:cubicBezTo>
                  <a:pt x="3898346" y="170120"/>
                  <a:pt x="3910535" y="176057"/>
                  <a:pt x="3921938" y="183566"/>
                </a:cubicBezTo>
                <a:lnTo>
                  <a:pt x="4023360" y="183566"/>
                </a:lnTo>
                <a:lnTo>
                  <a:pt x="4023360" y="118187"/>
                </a:lnTo>
                <a:lnTo>
                  <a:pt x="3791179" y="118187"/>
                </a:lnTo>
                <a:lnTo>
                  <a:pt x="3785311" y="104775"/>
                </a:lnTo>
                <a:lnTo>
                  <a:pt x="4023360" y="104775"/>
                </a:lnTo>
                <a:close/>
                <a:moveTo>
                  <a:pt x="3480206" y="839"/>
                </a:moveTo>
                <a:lnTo>
                  <a:pt x="3591687" y="45263"/>
                </a:lnTo>
                <a:cubicBezTo>
                  <a:pt x="3589871" y="53261"/>
                  <a:pt x="3586378" y="59478"/>
                  <a:pt x="3581209" y="63913"/>
                </a:cubicBezTo>
                <a:cubicBezTo>
                  <a:pt x="3576041" y="68349"/>
                  <a:pt x="3570033" y="70793"/>
                  <a:pt x="3563188" y="71247"/>
                </a:cubicBezTo>
                <a:cubicBezTo>
                  <a:pt x="3557705" y="95538"/>
                  <a:pt x="3551488" y="118833"/>
                  <a:pt x="3544539" y="141132"/>
                </a:cubicBezTo>
                <a:cubicBezTo>
                  <a:pt x="3537588" y="163432"/>
                  <a:pt x="3530114" y="184841"/>
                  <a:pt x="3522117" y="205359"/>
                </a:cubicBezTo>
                <a:lnTo>
                  <a:pt x="3735857" y="205359"/>
                </a:lnTo>
                <a:lnTo>
                  <a:pt x="3728313" y="218771"/>
                </a:lnTo>
                <a:lnTo>
                  <a:pt x="3675507" y="218771"/>
                </a:lnTo>
                <a:cubicBezTo>
                  <a:pt x="3670024" y="284150"/>
                  <a:pt x="3660035" y="343872"/>
                  <a:pt x="3645541" y="397936"/>
                </a:cubicBezTo>
                <a:cubicBezTo>
                  <a:pt x="3631048" y="452000"/>
                  <a:pt x="3612258" y="500406"/>
                  <a:pt x="3589172" y="543154"/>
                </a:cubicBezTo>
                <a:cubicBezTo>
                  <a:pt x="3610529" y="567165"/>
                  <a:pt x="3633824" y="587247"/>
                  <a:pt x="3659057" y="603400"/>
                </a:cubicBezTo>
                <a:cubicBezTo>
                  <a:pt x="3684291" y="619552"/>
                  <a:pt x="3711567" y="631043"/>
                  <a:pt x="3740887" y="637871"/>
                </a:cubicBezTo>
                <a:cubicBezTo>
                  <a:pt x="3728715" y="656486"/>
                  <a:pt x="3716597" y="674577"/>
                  <a:pt x="3704530" y="692144"/>
                </a:cubicBezTo>
                <a:cubicBezTo>
                  <a:pt x="3692463" y="709711"/>
                  <a:pt x="3680554" y="730736"/>
                  <a:pt x="3668801" y="755219"/>
                </a:cubicBezTo>
                <a:cubicBezTo>
                  <a:pt x="3653958" y="747203"/>
                  <a:pt x="3635239" y="732011"/>
                  <a:pt x="3612642" y="709642"/>
                </a:cubicBezTo>
                <a:cubicBezTo>
                  <a:pt x="3590045" y="687272"/>
                  <a:pt x="3567135" y="655525"/>
                  <a:pt x="3543910" y="614401"/>
                </a:cubicBezTo>
                <a:cubicBezTo>
                  <a:pt x="3489287" y="684950"/>
                  <a:pt x="3419996" y="734124"/>
                  <a:pt x="3336036" y="761924"/>
                </a:cubicBezTo>
                <a:cubicBezTo>
                  <a:pt x="3372917" y="732710"/>
                  <a:pt x="3406025" y="699985"/>
                  <a:pt x="3435363" y="663750"/>
                </a:cubicBezTo>
                <a:cubicBezTo>
                  <a:pt x="3464700" y="627515"/>
                  <a:pt x="3490265" y="587037"/>
                  <a:pt x="3512058" y="542316"/>
                </a:cubicBezTo>
                <a:cubicBezTo>
                  <a:pt x="3501022" y="512630"/>
                  <a:pt x="3491452" y="479171"/>
                  <a:pt x="3483350" y="441941"/>
                </a:cubicBezTo>
                <a:cubicBezTo>
                  <a:pt x="3475247" y="404711"/>
                  <a:pt x="3469449" y="363290"/>
                  <a:pt x="3465957" y="317678"/>
                </a:cubicBezTo>
                <a:cubicBezTo>
                  <a:pt x="3448215" y="346876"/>
                  <a:pt x="3428377" y="374816"/>
                  <a:pt x="3406445" y="401498"/>
                </a:cubicBezTo>
                <a:lnTo>
                  <a:pt x="3406445" y="673075"/>
                </a:lnTo>
                <a:cubicBezTo>
                  <a:pt x="3398482" y="675433"/>
                  <a:pt x="3387166" y="675747"/>
                  <a:pt x="3372498" y="674018"/>
                </a:cubicBezTo>
                <a:cubicBezTo>
                  <a:pt x="3357829" y="672289"/>
                  <a:pt x="3344837" y="666946"/>
                  <a:pt x="3333521" y="657988"/>
                </a:cubicBezTo>
                <a:lnTo>
                  <a:pt x="3333521" y="629489"/>
                </a:lnTo>
                <a:lnTo>
                  <a:pt x="3243834" y="629489"/>
                </a:lnTo>
                <a:lnTo>
                  <a:pt x="3243834" y="696545"/>
                </a:lnTo>
                <a:cubicBezTo>
                  <a:pt x="3232012" y="705433"/>
                  <a:pt x="3219823" y="710916"/>
                  <a:pt x="3207267" y="712994"/>
                </a:cubicBezTo>
                <a:cubicBezTo>
                  <a:pt x="3194712" y="715072"/>
                  <a:pt x="3182314" y="715736"/>
                  <a:pt x="3170072" y="714985"/>
                </a:cubicBezTo>
                <a:lnTo>
                  <a:pt x="3170072" y="362103"/>
                </a:lnTo>
                <a:cubicBezTo>
                  <a:pt x="3185090" y="363832"/>
                  <a:pt x="3198641" y="366870"/>
                  <a:pt x="3210725" y="371218"/>
                </a:cubicBezTo>
                <a:cubicBezTo>
                  <a:pt x="3222809" y="375566"/>
                  <a:pt x="3233845" y="380910"/>
                  <a:pt x="3243834" y="387249"/>
                </a:cubicBezTo>
                <a:lnTo>
                  <a:pt x="3243834" y="388087"/>
                </a:lnTo>
                <a:lnTo>
                  <a:pt x="3250539" y="388087"/>
                </a:lnTo>
                <a:lnTo>
                  <a:pt x="3250539" y="208712"/>
                </a:lnTo>
                <a:lnTo>
                  <a:pt x="3152470" y="208712"/>
                </a:lnTo>
                <a:lnTo>
                  <a:pt x="3145765" y="195301"/>
                </a:lnTo>
                <a:lnTo>
                  <a:pt x="3250539" y="195301"/>
                </a:lnTo>
                <a:lnTo>
                  <a:pt x="3250539" y="9221"/>
                </a:lnTo>
                <a:lnTo>
                  <a:pt x="3351124" y="29337"/>
                </a:lnTo>
                <a:cubicBezTo>
                  <a:pt x="3349727" y="36986"/>
                  <a:pt x="3346653" y="43482"/>
                  <a:pt x="3341903" y="48826"/>
                </a:cubicBezTo>
                <a:cubicBezTo>
                  <a:pt x="3337154" y="54169"/>
                  <a:pt x="3331566" y="57732"/>
                  <a:pt x="3325139" y="59513"/>
                </a:cubicBezTo>
                <a:lnTo>
                  <a:pt x="3325139" y="195301"/>
                </a:lnTo>
                <a:lnTo>
                  <a:pt x="3447517" y="195301"/>
                </a:lnTo>
                <a:lnTo>
                  <a:pt x="3439973" y="208712"/>
                </a:lnTo>
                <a:lnTo>
                  <a:pt x="3325139" y="208712"/>
                </a:lnTo>
                <a:lnTo>
                  <a:pt x="3325139" y="388087"/>
                </a:lnTo>
                <a:lnTo>
                  <a:pt x="3333521" y="388087"/>
                </a:lnTo>
                <a:lnTo>
                  <a:pt x="3333521" y="387249"/>
                </a:lnTo>
                <a:lnTo>
                  <a:pt x="3406445" y="364617"/>
                </a:lnTo>
                <a:lnTo>
                  <a:pt x="3406445" y="396469"/>
                </a:lnTo>
                <a:cubicBezTo>
                  <a:pt x="3425706" y="335298"/>
                  <a:pt x="3441457" y="272398"/>
                  <a:pt x="3453698" y="207769"/>
                </a:cubicBezTo>
                <a:cubicBezTo>
                  <a:pt x="3465939" y="143141"/>
                  <a:pt x="3474776" y="74164"/>
                  <a:pt x="3480206" y="839"/>
                </a:cubicBezTo>
                <a:close/>
                <a:moveTo>
                  <a:pt x="2619375" y="839"/>
                </a:moveTo>
                <a:lnTo>
                  <a:pt x="2729179" y="26823"/>
                </a:lnTo>
                <a:cubicBezTo>
                  <a:pt x="2727066" y="36584"/>
                  <a:pt x="2723539" y="43465"/>
                  <a:pt x="2718597" y="47464"/>
                </a:cubicBezTo>
                <a:cubicBezTo>
                  <a:pt x="2713655" y="51462"/>
                  <a:pt x="2707403" y="54361"/>
                  <a:pt x="2699842" y="56160"/>
                </a:cubicBezTo>
                <a:cubicBezTo>
                  <a:pt x="2690954" y="76399"/>
                  <a:pt x="2680441" y="96481"/>
                  <a:pt x="2668305" y="116405"/>
                </a:cubicBezTo>
                <a:cubicBezTo>
                  <a:pt x="2656169" y="136330"/>
                  <a:pt x="2642932" y="155364"/>
                  <a:pt x="2628595" y="173508"/>
                </a:cubicBezTo>
                <a:lnTo>
                  <a:pt x="2706548" y="173508"/>
                </a:lnTo>
                <a:lnTo>
                  <a:pt x="2706548" y="172670"/>
                </a:lnTo>
                <a:lnTo>
                  <a:pt x="2777795" y="142494"/>
                </a:lnTo>
                <a:lnTo>
                  <a:pt x="2779471" y="706603"/>
                </a:lnTo>
                <a:cubicBezTo>
                  <a:pt x="2771124" y="708018"/>
                  <a:pt x="2759739" y="707494"/>
                  <a:pt x="2745315" y="705032"/>
                </a:cubicBezTo>
                <a:cubicBezTo>
                  <a:pt x="2730891" y="702569"/>
                  <a:pt x="2718247" y="697226"/>
                  <a:pt x="2707386" y="689001"/>
                </a:cubicBezTo>
                <a:lnTo>
                  <a:pt x="2707386" y="637033"/>
                </a:lnTo>
                <a:lnTo>
                  <a:pt x="2622728" y="637033"/>
                </a:lnTo>
                <a:lnTo>
                  <a:pt x="2623566" y="714147"/>
                </a:lnTo>
                <a:cubicBezTo>
                  <a:pt x="2613647" y="723053"/>
                  <a:pt x="2602262" y="729339"/>
                  <a:pt x="2589410" y="733006"/>
                </a:cubicBezTo>
                <a:cubicBezTo>
                  <a:pt x="2576557" y="736674"/>
                  <a:pt x="2563914" y="737093"/>
                  <a:pt x="2551481" y="734264"/>
                </a:cubicBezTo>
                <a:lnTo>
                  <a:pt x="2550643" y="140818"/>
                </a:lnTo>
                <a:cubicBezTo>
                  <a:pt x="2564333" y="142494"/>
                  <a:pt x="2576557" y="145428"/>
                  <a:pt x="2587314" y="149619"/>
                </a:cubicBezTo>
                <a:cubicBezTo>
                  <a:pt x="2598071" y="153810"/>
                  <a:pt x="2608199" y="159258"/>
                  <a:pt x="2617699" y="165964"/>
                </a:cubicBezTo>
                <a:close/>
                <a:moveTo>
                  <a:pt x="255651" y="0"/>
                </a:moveTo>
                <a:lnTo>
                  <a:pt x="360426" y="20956"/>
                </a:lnTo>
                <a:cubicBezTo>
                  <a:pt x="358785" y="30385"/>
                  <a:pt x="355781" y="37510"/>
                  <a:pt x="351416" y="42330"/>
                </a:cubicBezTo>
                <a:cubicBezTo>
                  <a:pt x="347050" y="47149"/>
                  <a:pt x="341113" y="50921"/>
                  <a:pt x="333604" y="53645"/>
                </a:cubicBezTo>
                <a:lnTo>
                  <a:pt x="333604" y="123216"/>
                </a:lnTo>
                <a:lnTo>
                  <a:pt x="450952" y="123216"/>
                </a:lnTo>
                <a:lnTo>
                  <a:pt x="530581" y="95555"/>
                </a:lnTo>
                <a:lnTo>
                  <a:pt x="530581" y="385572"/>
                </a:lnTo>
                <a:cubicBezTo>
                  <a:pt x="522286" y="387878"/>
                  <a:pt x="509748" y="387458"/>
                  <a:pt x="492967" y="384315"/>
                </a:cubicBezTo>
                <a:cubicBezTo>
                  <a:pt x="476185" y="381172"/>
                  <a:pt x="462180" y="374047"/>
                  <a:pt x="450952" y="362941"/>
                </a:cubicBezTo>
                <a:lnTo>
                  <a:pt x="450952" y="328575"/>
                </a:lnTo>
                <a:lnTo>
                  <a:pt x="333604" y="328575"/>
                </a:lnTo>
                <a:lnTo>
                  <a:pt x="333604" y="412395"/>
                </a:lnTo>
                <a:cubicBezTo>
                  <a:pt x="325798" y="420672"/>
                  <a:pt x="315844" y="426749"/>
                  <a:pt x="303743" y="430626"/>
                </a:cubicBezTo>
                <a:cubicBezTo>
                  <a:pt x="291642" y="434502"/>
                  <a:pt x="278964" y="436807"/>
                  <a:pt x="265710" y="437541"/>
                </a:cubicBezTo>
                <a:cubicBezTo>
                  <a:pt x="287765" y="442029"/>
                  <a:pt x="307777" y="450236"/>
                  <a:pt x="325746" y="462163"/>
                </a:cubicBezTo>
                <a:cubicBezTo>
                  <a:pt x="343715" y="474090"/>
                  <a:pt x="355554" y="490470"/>
                  <a:pt x="361265" y="511302"/>
                </a:cubicBezTo>
                <a:cubicBezTo>
                  <a:pt x="365730" y="532185"/>
                  <a:pt x="364529" y="549094"/>
                  <a:pt x="357663" y="562029"/>
                </a:cubicBezTo>
                <a:cubicBezTo>
                  <a:pt x="350797" y="574964"/>
                  <a:pt x="341650" y="584360"/>
                  <a:pt x="330220" y="590217"/>
                </a:cubicBezTo>
                <a:cubicBezTo>
                  <a:pt x="318790" y="596074"/>
                  <a:pt x="308463" y="598827"/>
                  <a:pt x="299238" y="598475"/>
                </a:cubicBezTo>
                <a:cubicBezTo>
                  <a:pt x="292357" y="577381"/>
                  <a:pt x="282439" y="550838"/>
                  <a:pt x="269482" y="518846"/>
                </a:cubicBezTo>
                <a:cubicBezTo>
                  <a:pt x="256524" y="486855"/>
                  <a:pt x="241577" y="457797"/>
                  <a:pt x="224638" y="431673"/>
                </a:cubicBezTo>
                <a:cubicBezTo>
                  <a:pt x="229283" y="432075"/>
                  <a:pt x="234242" y="432529"/>
                  <a:pt x="239516" y="433036"/>
                </a:cubicBezTo>
                <a:cubicBezTo>
                  <a:pt x="244790" y="433542"/>
                  <a:pt x="250168" y="434206"/>
                  <a:pt x="255651" y="435026"/>
                </a:cubicBezTo>
                <a:lnTo>
                  <a:pt x="255651" y="328575"/>
                </a:lnTo>
                <a:lnTo>
                  <a:pt x="139141" y="328575"/>
                </a:lnTo>
                <a:lnTo>
                  <a:pt x="139141" y="373838"/>
                </a:lnTo>
                <a:cubicBezTo>
                  <a:pt x="126848" y="382063"/>
                  <a:pt x="114135" y="387616"/>
                  <a:pt x="101003" y="390497"/>
                </a:cubicBezTo>
                <a:cubicBezTo>
                  <a:pt x="87872" y="393378"/>
                  <a:pt x="75159" y="394531"/>
                  <a:pt x="62865" y="393954"/>
                </a:cubicBezTo>
                <a:lnTo>
                  <a:pt x="62865" y="95555"/>
                </a:lnTo>
                <a:cubicBezTo>
                  <a:pt x="77866" y="97232"/>
                  <a:pt x="91451" y="100375"/>
                  <a:pt x="103623" y="104985"/>
                </a:cubicBezTo>
                <a:cubicBezTo>
                  <a:pt x="115794" y="109595"/>
                  <a:pt x="127075" y="115672"/>
                  <a:pt x="137465" y="123216"/>
                </a:cubicBezTo>
                <a:lnTo>
                  <a:pt x="255651" y="1232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600" dirty="0">
              <a:solidFill>
                <a:schemeClr val="bg1"/>
              </a:solidFill>
              <a:latin typeface="造字工房俊雅（非商用）常规体" pitchFamily="50" charset="-122"/>
              <a:ea typeface="造字工房俊雅（非商用）常规体" pitchFamily="50" charset="-122"/>
            </a:endParaRPr>
          </a:p>
        </p:txBody>
      </p:sp>
      <p:sp>
        <p:nvSpPr>
          <p:cNvPr id="55" name="自由线条-36_矢量">
            <a:extLst>
              <a:ext uri="{FF2B5EF4-FFF2-40B4-BE49-F238E27FC236}">
                <a16:creationId xmlns:a16="http://schemas.microsoft.com/office/drawing/2014/main" id="{51A07EE6-EE07-4CE0-BEDD-984AD7918EEA}"/>
              </a:ext>
            </a:extLst>
          </p:cNvPr>
          <p:cNvSpPr txBox="1"/>
          <p:nvPr/>
        </p:nvSpPr>
        <p:spPr>
          <a:xfrm>
            <a:off x="5783207" y="2876084"/>
            <a:ext cx="5351148" cy="1144321"/>
          </a:xfrm>
          <a:custGeom>
            <a:avLst/>
            <a:gdLst>
              <a:gd name="connsiteX0" fmla="*/ 462851 w 5351148"/>
              <a:gd name="connsiteY0" fmla="*/ 1108770 h 1144321"/>
              <a:gd name="connsiteX1" fmla="*/ 462461 w 5351148"/>
              <a:gd name="connsiteY1" fmla="*/ 1118928 h 1144321"/>
              <a:gd name="connsiteX2" fmla="*/ 403469 w 5351148"/>
              <a:gd name="connsiteY2" fmla="*/ 1128987 h 1144321"/>
              <a:gd name="connsiteX3" fmla="*/ 401027 w 5351148"/>
              <a:gd name="connsiteY3" fmla="*/ 1118342 h 1144321"/>
              <a:gd name="connsiteX4" fmla="*/ 462851 w 5351148"/>
              <a:gd name="connsiteY4" fmla="*/ 1108770 h 1144321"/>
              <a:gd name="connsiteX5" fmla="*/ 484241 w 5351148"/>
              <a:gd name="connsiteY5" fmla="*/ 1104180 h 1144321"/>
              <a:gd name="connsiteX6" fmla="*/ 572338 w 5351148"/>
              <a:gd name="connsiteY6" fmla="*/ 1130550 h 1144321"/>
              <a:gd name="connsiteX7" fmla="*/ 567649 w 5351148"/>
              <a:gd name="connsiteY7" fmla="*/ 1141196 h 1144321"/>
              <a:gd name="connsiteX8" fmla="*/ 479846 w 5351148"/>
              <a:gd name="connsiteY8" fmla="*/ 1113751 h 1144321"/>
              <a:gd name="connsiteX9" fmla="*/ 4803963 w 5351148"/>
              <a:gd name="connsiteY9" fmla="*/ 1099492 h 1144321"/>
              <a:gd name="connsiteX10" fmla="*/ 4797907 w 5351148"/>
              <a:gd name="connsiteY10" fmla="*/ 1101005 h 1144321"/>
              <a:gd name="connsiteX11" fmla="*/ 4792975 w 5351148"/>
              <a:gd name="connsiteY11" fmla="*/ 1104863 h 1144321"/>
              <a:gd name="connsiteX12" fmla="*/ 4789654 w 5351148"/>
              <a:gd name="connsiteY12" fmla="*/ 1110089 h 1144321"/>
              <a:gd name="connsiteX13" fmla="*/ 4788433 w 5351148"/>
              <a:gd name="connsiteY13" fmla="*/ 1115607 h 1144321"/>
              <a:gd name="connsiteX14" fmla="*/ 4789703 w 5351148"/>
              <a:gd name="connsiteY14" fmla="*/ 1121516 h 1144321"/>
              <a:gd name="connsiteX15" fmla="*/ 4793121 w 5351148"/>
              <a:gd name="connsiteY15" fmla="*/ 1126839 h 1144321"/>
              <a:gd name="connsiteX16" fmla="*/ 4798151 w 5351148"/>
              <a:gd name="connsiteY16" fmla="*/ 1130697 h 1144321"/>
              <a:gd name="connsiteX17" fmla="*/ 4804255 w 5351148"/>
              <a:gd name="connsiteY17" fmla="*/ 1132210 h 1144321"/>
              <a:gd name="connsiteX18" fmla="*/ 4809969 w 5351148"/>
              <a:gd name="connsiteY18" fmla="*/ 1131038 h 1144321"/>
              <a:gd name="connsiteX19" fmla="*/ 4815145 w 5351148"/>
              <a:gd name="connsiteY19" fmla="*/ 1127767 h 1144321"/>
              <a:gd name="connsiteX20" fmla="*/ 4818906 w 5351148"/>
              <a:gd name="connsiteY20" fmla="*/ 1122834 h 1144321"/>
              <a:gd name="connsiteX21" fmla="*/ 4820371 w 5351148"/>
              <a:gd name="connsiteY21" fmla="*/ 1116681 h 1144321"/>
              <a:gd name="connsiteX22" fmla="*/ 4819003 w 5351148"/>
              <a:gd name="connsiteY22" fmla="*/ 1109454 h 1144321"/>
              <a:gd name="connsiteX23" fmla="*/ 4815341 w 5351148"/>
              <a:gd name="connsiteY23" fmla="*/ 1104033 h 1144321"/>
              <a:gd name="connsiteX24" fmla="*/ 4810067 w 5351148"/>
              <a:gd name="connsiteY24" fmla="*/ 1100664 h 1144321"/>
              <a:gd name="connsiteX25" fmla="*/ 4803963 w 5351148"/>
              <a:gd name="connsiteY25" fmla="*/ 1099492 h 1144321"/>
              <a:gd name="connsiteX26" fmla="*/ 2842152 w 5351148"/>
              <a:gd name="connsiteY26" fmla="*/ 1094217 h 1144321"/>
              <a:gd name="connsiteX27" fmla="*/ 2852896 w 5351148"/>
              <a:gd name="connsiteY27" fmla="*/ 1094217 h 1144321"/>
              <a:gd name="connsiteX28" fmla="*/ 2834534 w 5351148"/>
              <a:gd name="connsiteY28" fmla="*/ 1144321 h 1144321"/>
              <a:gd name="connsiteX29" fmla="*/ 2826330 w 5351148"/>
              <a:gd name="connsiteY29" fmla="*/ 1144321 h 1144321"/>
              <a:gd name="connsiteX30" fmla="*/ 241827 w 5351148"/>
              <a:gd name="connsiteY30" fmla="*/ 1094217 h 1144321"/>
              <a:gd name="connsiteX31" fmla="*/ 252571 w 5351148"/>
              <a:gd name="connsiteY31" fmla="*/ 1094217 h 1144321"/>
              <a:gd name="connsiteX32" fmla="*/ 234209 w 5351148"/>
              <a:gd name="connsiteY32" fmla="*/ 1144321 h 1144321"/>
              <a:gd name="connsiteX33" fmla="*/ 226005 w 5351148"/>
              <a:gd name="connsiteY33" fmla="*/ 1144321 h 1144321"/>
              <a:gd name="connsiteX34" fmla="*/ 4804255 w 5351148"/>
              <a:gd name="connsiteY34" fmla="*/ 1090408 h 1144321"/>
              <a:gd name="connsiteX35" fmla="*/ 4813876 w 5351148"/>
              <a:gd name="connsiteY35" fmla="*/ 1092411 h 1144321"/>
              <a:gd name="connsiteX36" fmla="*/ 4821885 w 5351148"/>
              <a:gd name="connsiteY36" fmla="*/ 1097831 h 1144321"/>
              <a:gd name="connsiteX37" fmla="*/ 4827403 w 5351148"/>
              <a:gd name="connsiteY37" fmla="*/ 1105938 h 1144321"/>
              <a:gd name="connsiteX38" fmla="*/ 4829454 w 5351148"/>
              <a:gd name="connsiteY38" fmla="*/ 1115900 h 1144321"/>
              <a:gd name="connsiteX39" fmla="*/ 4827599 w 5351148"/>
              <a:gd name="connsiteY39" fmla="*/ 1125374 h 1144321"/>
              <a:gd name="connsiteX40" fmla="*/ 4822373 w 5351148"/>
              <a:gd name="connsiteY40" fmla="*/ 1133480 h 1144321"/>
              <a:gd name="connsiteX41" fmla="*/ 4814413 w 5351148"/>
              <a:gd name="connsiteY41" fmla="*/ 1139145 h 1144321"/>
              <a:gd name="connsiteX42" fmla="*/ 4804451 w 5351148"/>
              <a:gd name="connsiteY42" fmla="*/ 1141294 h 1144321"/>
              <a:gd name="connsiteX43" fmla="*/ 4794635 w 5351148"/>
              <a:gd name="connsiteY43" fmla="*/ 1139291 h 1144321"/>
              <a:gd name="connsiteX44" fmla="*/ 4786675 w 5351148"/>
              <a:gd name="connsiteY44" fmla="*/ 1133822 h 1144321"/>
              <a:gd name="connsiteX45" fmla="*/ 4781303 w 5351148"/>
              <a:gd name="connsiteY45" fmla="*/ 1125715 h 1144321"/>
              <a:gd name="connsiteX46" fmla="*/ 4779350 w 5351148"/>
              <a:gd name="connsiteY46" fmla="*/ 1115802 h 1144321"/>
              <a:gd name="connsiteX47" fmla="*/ 4781303 w 5351148"/>
              <a:gd name="connsiteY47" fmla="*/ 1106035 h 1144321"/>
              <a:gd name="connsiteX48" fmla="*/ 4786627 w 5351148"/>
              <a:gd name="connsiteY48" fmla="*/ 1097978 h 1144321"/>
              <a:gd name="connsiteX49" fmla="*/ 4794537 w 5351148"/>
              <a:gd name="connsiteY49" fmla="*/ 1092459 h 1144321"/>
              <a:gd name="connsiteX50" fmla="*/ 4804255 w 5351148"/>
              <a:gd name="connsiteY50" fmla="*/ 1090408 h 1144321"/>
              <a:gd name="connsiteX51" fmla="*/ 61238 w 5351148"/>
              <a:gd name="connsiteY51" fmla="*/ 1078297 h 1144321"/>
              <a:gd name="connsiteX52" fmla="*/ 106459 w 5351148"/>
              <a:gd name="connsiteY52" fmla="*/ 1109551 h 1144321"/>
              <a:gd name="connsiteX53" fmla="*/ 151191 w 5351148"/>
              <a:gd name="connsiteY53" fmla="*/ 1078297 h 1144321"/>
              <a:gd name="connsiteX54" fmla="*/ 4070142 w 5351148"/>
              <a:gd name="connsiteY54" fmla="*/ 1068531 h 1144321"/>
              <a:gd name="connsiteX55" fmla="*/ 4070142 w 5351148"/>
              <a:gd name="connsiteY55" fmla="*/ 1119709 h 1144321"/>
              <a:gd name="connsiteX56" fmla="*/ 4178554 w 5351148"/>
              <a:gd name="connsiteY56" fmla="*/ 1119709 h 1144321"/>
              <a:gd name="connsiteX57" fmla="*/ 4178554 w 5351148"/>
              <a:gd name="connsiteY57" fmla="*/ 1068531 h 1144321"/>
              <a:gd name="connsiteX58" fmla="*/ 506314 w 5351148"/>
              <a:gd name="connsiteY58" fmla="*/ 1068531 h 1144321"/>
              <a:gd name="connsiteX59" fmla="*/ 565110 w 5351148"/>
              <a:gd name="connsiteY59" fmla="*/ 1086990 h 1144321"/>
              <a:gd name="connsiteX60" fmla="*/ 560520 w 5351148"/>
              <a:gd name="connsiteY60" fmla="*/ 1097147 h 1144321"/>
              <a:gd name="connsiteX61" fmla="*/ 502114 w 5351148"/>
              <a:gd name="connsiteY61" fmla="*/ 1077907 h 1144321"/>
              <a:gd name="connsiteX62" fmla="*/ 3104001 w 5351148"/>
              <a:gd name="connsiteY62" fmla="*/ 1058959 h 1144321"/>
              <a:gd name="connsiteX63" fmla="*/ 3104001 w 5351148"/>
              <a:gd name="connsiteY63" fmla="*/ 1116583 h 1144321"/>
              <a:gd name="connsiteX64" fmla="*/ 3171783 w 5351148"/>
              <a:gd name="connsiteY64" fmla="*/ 1116583 h 1144321"/>
              <a:gd name="connsiteX65" fmla="*/ 3171783 w 5351148"/>
              <a:gd name="connsiteY65" fmla="*/ 1058959 h 1144321"/>
              <a:gd name="connsiteX66" fmla="*/ 3846970 w 5351148"/>
              <a:gd name="connsiteY66" fmla="*/ 1058178 h 1144321"/>
              <a:gd name="connsiteX67" fmla="*/ 3846970 w 5351148"/>
              <a:gd name="connsiteY67" fmla="*/ 1096366 h 1144321"/>
              <a:gd name="connsiteX68" fmla="*/ 3870215 w 5351148"/>
              <a:gd name="connsiteY68" fmla="*/ 1092752 h 1144321"/>
              <a:gd name="connsiteX69" fmla="*/ 3889553 w 5351148"/>
              <a:gd name="connsiteY69" fmla="*/ 1089725 h 1144321"/>
              <a:gd name="connsiteX70" fmla="*/ 3889553 w 5351148"/>
              <a:gd name="connsiteY70" fmla="*/ 1058178 h 1144321"/>
              <a:gd name="connsiteX71" fmla="*/ 2691743 w 5351148"/>
              <a:gd name="connsiteY71" fmla="*/ 1053978 h 1144321"/>
              <a:gd name="connsiteX72" fmla="*/ 2702389 w 5351148"/>
              <a:gd name="connsiteY72" fmla="*/ 1053978 h 1144321"/>
              <a:gd name="connsiteX73" fmla="*/ 2701119 w 5351148"/>
              <a:gd name="connsiteY73" fmla="*/ 1075758 h 1144321"/>
              <a:gd name="connsiteX74" fmla="*/ 2698189 w 5351148"/>
              <a:gd name="connsiteY74" fmla="*/ 1090701 h 1144321"/>
              <a:gd name="connsiteX75" fmla="*/ 2787946 w 5351148"/>
              <a:gd name="connsiteY75" fmla="*/ 1129769 h 1144321"/>
              <a:gd name="connsiteX76" fmla="*/ 2781793 w 5351148"/>
              <a:gd name="connsiteY76" fmla="*/ 1139731 h 1144321"/>
              <a:gd name="connsiteX77" fmla="*/ 2694380 w 5351148"/>
              <a:gd name="connsiteY77" fmla="*/ 1099785 h 1144321"/>
              <a:gd name="connsiteX78" fmla="*/ 2607553 w 5351148"/>
              <a:gd name="connsiteY78" fmla="*/ 1143345 h 1144321"/>
              <a:gd name="connsiteX79" fmla="*/ 2602181 w 5351148"/>
              <a:gd name="connsiteY79" fmla="*/ 1132992 h 1144321"/>
              <a:gd name="connsiteX80" fmla="*/ 2690766 w 5351148"/>
              <a:gd name="connsiteY80" fmla="*/ 1075563 h 1144321"/>
              <a:gd name="connsiteX81" fmla="*/ 2691743 w 5351148"/>
              <a:gd name="connsiteY81" fmla="*/ 1053978 h 1144321"/>
              <a:gd name="connsiteX82" fmla="*/ 3519827 w 5351148"/>
              <a:gd name="connsiteY82" fmla="*/ 1047141 h 1144321"/>
              <a:gd name="connsiteX83" fmla="*/ 3551179 w 5351148"/>
              <a:gd name="connsiteY83" fmla="*/ 1078297 h 1144321"/>
              <a:gd name="connsiteX84" fmla="*/ 3541803 w 5351148"/>
              <a:gd name="connsiteY84" fmla="*/ 1086111 h 1144321"/>
              <a:gd name="connsiteX85" fmla="*/ 3511427 w 5351148"/>
              <a:gd name="connsiteY85" fmla="*/ 1053490 h 1144321"/>
              <a:gd name="connsiteX86" fmla="*/ 1910102 w 5351148"/>
              <a:gd name="connsiteY86" fmla="*/ 1047141 h 1144321"/>
              <a:gd name="connsiteX87" fmla="*/ 1941454 w 5351148"/>
              <a:gd name="connsiteY87" fmla="*/ 1078297 h 1144321"/>
              <a:gd name="connsiteX88" fmla="*/ 1932078 w 5351148"/>
              <a:gd name="connsiteY88" fmla="*/ 1086111 h 1144321"/>
              <a:gd name="connsiteX89" fmla="*/ 1901703 w 5351148"/>
              <a:gd name="connsiteY89" fmla="*/ 1053490 h 1144321"/>
              <a:gd name="connsiteX90" fmla="*/ 833503 w 5351148"/>
              <a:gd name="connsiteY90" fmla="*/ 1037570 h 1144321"/>
              <a:gd name="connsiteX91" fmla="*/ 844344 w 5351148"/>
              <a:gd name="connsiteY91" fmla="*/ 1042941 h 1144321"/>
              <a:gd name="connsiteX92" fmla="*/ 812504 w 5351148"/>
              <a:gd name="connsiteY92" fmla="*/ 1125569 h 1144321"/>
              <a:gd name="connsiteX93" fmla="*/ 801077 w 5351148"/>
              <a:gd name="connsiteY93" fmla="*/ 1119514 h 1144321"/>
              <a:gd name="connsiteX94" fmla="*/ 833503 w 5351148"/>
              <a:gd name="connsiteY94" fmla="*/ 1037570 h 1144321"/>
              <a:gd name="connsiteX95" fmla="*/ 2400496 w 5351148"/>
              <a:gd name="connsiteY95" fmla="*/ 1036691 h 1144321"/>
              <a:gd name="connsiteX96" fmla="*/ 2590168 w 5351148"/>
              <a:gd name="connsiteY96" fmla="*/ 1036691 h 1144321"/>
              <a:gd name="connsiteX97" fmla="*/ 2590168 w 5351148"/>
              <a:gd name="connsiteY97" fmla="*/ 1048313 h 1144321"/>
              <a:gd name="connsiteX98" fmla="*/ 2400496 w 5351148"/>
              <a:gd name="connsiteY98" fmla="*/ 1048313 h 1144321"/>
              <a:gd name="connsiteX99" fmla="*/ 2620933 w 5351148"/>
              <a:gd name="connsiteY99" fmla="*/ 1034151 h 1144321"/>
              <a:gd name="connsiteX100" fmla="*/ 2769780 w 5351148"/>
              <a:gd name="connsiteY100" fmla="*/ 1034151 h 1144321"/>
              <a:gd name="connsiteX101" fmla="*/ 2769780 w 5351148"/>
              <a:gd name="connsiteY101" fmla="*/ 1101152 h 1144321"/>
              <a:gd name="connsiteX102" fmla="*/ 2759134 w 5351148"/>
              <a:gd name="connsiteY102" fmla="*/ 1101152 h 1144321"/>
              <a:gd name="connsiteX103" fmla="*/ 2759134 w 5351148"/>
              <a:gd name="connsiteY103" fmla="*/ 1043723 h 1144321"/>
              <a:gd name="connsiteX104" fmla="*/ 2631579 w 5351148"/>
              <a:gd name="connsiteY104" fmla="*/ 1043723 h 1144321"/>
              <a:gd name="connsiteX105" fmla="*/ 2631579 w 5351148"/>
              <a:gd name="connsiteY105" fmla="*/ 1102324 h 1144321"/>
              <a:gd name="connsiteX106" fmla="*/ 2620933 w 5351148"/>
              <a:gd name="connsiteY106" fmla="*/ 1102324 h 1144321"/>
              <a:gd name="connsiteX107" fmla="*/ 4580479 w 5351148"/>
              <a:gd name="connsiteY107" fmla="*/ 1033956 h 1144321"/>
              <a:gd name="connsiteX108" fmla="*/ 4592003 w 5351148"/>
              <a:gd name="connsiteY108" fmla="*/ 1039718 h 1144321"/>
              <a:gd name="connsiteX109" fmla="*/ 4534867 w 5351148"/>
              <a:gd name="connsiteY109" fmla="*/ 1118342 h 1144321"/>
              <a:gd name="connsiteX110" fmla="*/ 4547565 w 5351148"/>
              <a:gd name="connsiteY110" fmla="*/ 1117951 h 1144321"/>
              <a:gd name="connsiteX111" fmla="*/ 4640447 w 5351148"/>
              <a:gd name="connsiteY111" fmla="*/ 1114337 h 1144321"/>
              <a:gd name="connsiteX112" fmla="*/ 4607826 w 5351148"/>
              <a:gd name="connsiteY112" fmla="*/ 1074977 h 1144321"/>
              <a:gd name="connsiteX113" fmla="*/ 4616616 w 5351148"/>
              <a:gd name="connsiteY113" fmla="*/ 1068335 h 1144321"/>
              <a:gd name="connsiteX114" fmla="*/ 4672677 w 5351148"/>
              <a:gd name="connsiteY114" fmla="*/ 1134359 h 1144321"/>
              <a:gd name="connsiteX115" fmla="*/ 4662618 w 5351148"/>
              <a:gd name="connsiteY115" fmla="*/ 1142173 h 1144321"/>
              <a:gd name="connsiteX116" fmla="*/ 4648651 w 5351148"/>
              <a:gd name="connsiteY116" fmla="*/ 1124592 h 1144321"/>
              <a:gd name="connsiteX117" fmla="*/ 4538188 w 5351148"/>
              <a:gd name="connsiteY117" fmla="*/ 1129183 h 1144321"/>
              <a:gd name="connsiteX118" fmla="*/ 4518655 w 5351148"/>
              <a:gd name="connsiteY118" fmla="*/ 1131331 h 1144321"/>
              <a:gd name="connsiteX119" fmla="*/ 4513185 w 5351148"/>
              <a:gd name="connsiteY119" fmla="*/ 1119514 h 1144321"/>
              <a:gd name="connsiteX120" fmla="*/ 4527249 w 5351148"/>
              <a:gd name="connsiteY120" fmla="*/ 1109356 h 1144321"/>
              <a:gd name="connsiteX121" fmla="*/ 4580479 w 5351148"/>
              <a:gd name="connsiteY121" fmla="*/ 1033956 h 1144321"/>
              <a:gd name="connsiteX122" fmla="*/ 1004325 w 5351148"/>
              <a:gd name="connsiteY122" fmla="*/ 1023310 h 1144321"/>
              <a:gd name="connsiteX123" fmla="*/ 1185598 w 5351148"/>
              <a:gd name="connsiteY123" fmla="*/ 1023310 h 1144321"/>
              <a:gd name="connsiteX124" fmla="*/ 1185598 w 5351148"/>
              <a:gd name="connsiteY124" fmla="*/ 1033370 h 1144321"/>
              <a:gd name="connsiteX125" fmla="*/ 1104924 w 5351148"/>
              <a:gd name="connsiteY125" fmla="*/ 1033370 h 1144321"/>
              <a:gd name="connsiteX126" fmla="*/ 1104924 w 5351148"/>
              <a:gd name="connsiteY126" fmla="*/ 1069703 h 1144321"/>
              <a:gd name="connsiteX127" fmla="*/ 1173389 w 5351148"/>
              <a:gd name="connsiteY127" fmla="*/ 1069703 h 1144321"/>
              <a:gd name="connsiteX128" fmla="*/ 1173389 w 5351148"/>
              <a:gd name="connsiteY128" fmla="*/ 1079567 h 1144321"/>
              <a:gd name="connsiteX129" fmla="*/ 1104924 w 5351148"/>
              <a:gd name="connsiteY129" fmla="*/ 1079567 h 1144321"/>
              <a:gd name="connsiteX130" fmla="*/ 1104924 w 5351148"/>
              <a:gd name="connsiteY130" fmla="*/ 1124983 h 1144321"/>
              <a:gd name="connsiteX131" fmla="*/ 1147702 w 5351148"/>
              <a:gd name="connsiteY131" fmla="*/ 1125374 h 1144321"/>
              <a:gd name="connsiteX132" fmla="*/ 1188528 w 5351148"/>
              <a:gd name="connsiteY132" fmla="*/ 1124788 h 1144321"/>
              <a:gd name="connsiteX133" fmla="*/ 1185402 w 5351148"/>
              <a:gd name="connsiteY133" fmla="*/ 1136801 h 1144321"/>
              <a:gd name="connsiteX134" fmla="*/ 1100724 w 5351148"/>
              <a:gd name="connsiteY134" fmla="*/ 1135531 h 1144321"/>
              <a:gd name="connsiteX135" fmla="*/ 1038118 w 5351148"/>
              <a:gd name="connsiteY135" fmla="*/ 1097733 h 1144321"/>
              <a:gd name="connsiteX136" fmla="*/ 1008134 w 5351148"/>
              <a:gd name="connsiteY136" fmla="*/ 1142368 h 1144321"/>
              <a:gd name="connsiteX137" fmla="*/ 1000711 w 5351148"/>
              <a:gd name="connsiteY137" fmla="*/ 1133382 h 1144321"/>
              <a:gd name="connsiteX138" fmla="*/ 1038314 w 5351148"/>
              <a:gd name="connsiteY138" fmla="*/ 1051341 h 1144321"/>
              <a:gd name="connsiteX139" fmla="*/ 1049546 w 5351148"/>
              <a:gd name="connsiteY139" fmla="*/ 1052318 h 1144321"/>
              <a:gd name="connsiteX140" fmla="*/ 1042318 w 5351148"/>
              <a:gd name="connsiteY140" fmla="*/ 1085916 h 1144321"/>
              <a:gd name="connsiteX141" fmla="*/ 1094180 w 5351148"/>
              <a:gd name="connsiteY141" fmla="*/ 1124397 h 1144321"/>
              <a:gd name="connsiteX142" fmla="*/ 1094180 w 5351148"/>
              <a:gd name="connsiteY142" fmla="*/ 1033370 h 1144321"/>
              <a:gd name="connsiteX143" fmla="*/ 1004325 w 5351148"/>
              <a:gd name="connsiteY143" fmla="*/ 1033370 h 1144321"/>
              <a:gd name="connsiteX144" fmla="*/ 1200736 w 5351148"/>
              <a:gd name="connsiteY144" fmla="*/ 1021747 h 1144321"/>
              <a:gd name="connsiteX145" fmla="*/ 1239218 w 5351148"/>
              <a:gd name="connsiteY145" fmla="*/ 1021747 h 1144321"/>
              <a:gd name="connsiteX146" fmla="*/ 1239218 w 5351148"/>
              <a:gd name="connsiteY146" fmla="*/ 1109942 h 1144321"/>
              <a:gd name="connsiteX147" fmla="*/ 1271351 w 5351148"/>
              <a:gd name="connsiteY147" fmla="*/ 1084548 h 1144321"/>
              <a:gd name="connsiteX148" fmla="*/ 1274964 w 5351148"/>
              <a:gd name="connsiteY148" fmla="*/ 1095975 h 1144321"/>
              <a:gd name="connsiteX149" fmla="*/ 1239999 w 5351148"/>
              <a:gd name="connsiteY149" fmla="*/ 1122346 h 1144321"/>
              <a:gd name="connsiteX150" fmla="*/ 1230525 w 5351148"/>
              <a:gd name="connsiteY150" fmla="*/ 1131722 h 1144321"/>
              <a:gd name="connsiteX151" fmla="*/ 1221149 w 5351148"/>
              <a:gd name="connsiteY151" fmla="*/ 1122541 h 1144321"/>
              <a:gd name="connsiteX152" fmla="*/ 1226618 w 5351148"/>
              <a:gd name="connsiteY152" fmla="*/ 1114435 h 1144321"/>
              <a:gd name="connsiteX153" fmla="*/ 1228181 w 5351148"/>
              <a:gd name="connsiteY153" fmla="*/ 1104180 h 1144321"/>
              <a:gd name="connsiteX154" fmla="*/ 1228181 w 5351148"/>
              <a:gd name="connsiteY154" fmla="*/ 1031905 h 1144321"/>
              <a:gd name="connsiteX155" fmla="*/ 1200736 w 5351148"/>
              <a:gd name="connsiteY155" fmla="*/ 1031905 h 1144321"/>
              <a:gd name="connsiteX156" fmla="*/ 3246746 w 5351148"/>
              <a:gd name="connsiteY156" fmla="*/ 1021161 h 1144321"/>
              <a:gd name="connsiteX157" fmla="*/ 3246746 w 5351148"/>
              <a:gd name="connsiteY157" fmla="*/ 1063354 h 1144321"/>
              <a:gd name="connsiteX158" fmla="*/ 3363557 w 5351148"/>
              <a:gd name="connsiteY158" fmla="*/ 1063354 h 1144321"/>
              <a:gd name="connsiteX159" fmla="*/ 3363557 w 5351148"/>
              <a:gd name="connsiteY159" fmla="*/ 1021161 h 1144321"/>
              <a:gd name="connsiteX160" fmla="*/ 65634 w 5351148"/>
              <a:gd name="connsiteY160" fmla="*/ 1020966 h 1144321"/>
              <a:gd name="connsiteX161" fmla="*/ 76670 w 5351148"/>
              <a:gd name="connsiteY161" fmla="*/ 1022724 h 1144321"/>
              <a:gd name="connsiteX162" fmla="*/ 70810 w 5351148"/>
              <a:gd name="connsiteY162" fmla="*/ 1039914 h 1144321"/>
              <a:gd name="connsiteX163" fmla="*/ 188012 w 5351148"/>
              <a:gd name="connsiteY163" fmla="*/ 1039914 h 1144321"/>
              <a:gd name="connsiteX164" fmla="*/ 188012 w 5351148"/>
              <a:gd name="connsiteY164" fmla="*/ 1049583 h 1144321"/>
              <a:gd name="connsiteX165" fmla="*/ 67196 w 5351148"/>
              <a:gd name="connsiteY165" fmla="*/ 1049583 h 1144321"/>
              <a:gd name="connsiteX166" fmla="*/ 58406 w 5351148"/>
              <a:gd name="connsiteY166" fmla="*/ 1068921 h 1144321"/>
              <a:gd name="connsiteX167" fmla="*/ 164279 w 5351148"/>
              <a:gd name="connsiteY167" fmla="*/ 1068921 h 1144321"/>
              <a:gd name="connsiteX168" fmla="*/ 164279 w 5351148"/>
              <a:gd name="connsiteY168" fmla="*/ 1079762 h 1144321"/>
              <a:gd name="connsiteX169" fmla="*/ 118668 w 5351148"/>
              <a:gd name="connsiteY169" fmla="*/ 1114532 h 1144321"/>
              <a:gd name="connsiteX170" fmla="*/ 188012 w 5351148"/>
              <a:gd name="connsiteY170" fmla="*/ 1129573 h 1144321"/>
              <a:gd name="connsiteX171" fmla="*/ 182836 w 5351148"/>
              <a:gd name="connsiteY171" fmla="*/ 1139926 h 1144321"/>
              <a:gd name="connsiteX172" fmla="*/ 106068 w 5351148"/>
              <a:gd name="connsiteY172" fmla="*/ 1120393 h 1144321"/>
              <a:gd name="connsiteX173" fmla="*/ 28227 w 5351148"/>
              <a:gd name="connsiteY173" fmla="*/ 1142759 h 1144321"/>
              <a:gd name="connsiteX174" fmla="*/ 22659 w 5351148"/>
              <a:gd name="connsiteY174" fmla="*/ 1132796 h 1144321"/>
              <a:gd name="connsiteX175" fmla="*/ 94055 w 5351148"/>
              <a:gd name="connsiteY175" fmla="*/ 1114923 h 1144321"/>
              <a:gd name="connsiteX176" fmla="*/ 51179 w 5351148"/>
              <a:gd name="connsiteY176" fmla="*/ 1081911 h 1144321"/>
              <a:gd name="connsiteX177" fmla="*/ 6642 w 5351148"/>
              <a:gd name="connsiteY177" fmla="*/ 1132796 h 1144321"/>
              <a:gd name="connsiteX178" fmla="*/ 0 w 5351148"/>
              <a:gd name="connsiteY178" fmla="*/ 1123518 h 1144321"/>
              <a:gd name="connsiteX179" fmla="*/ 55867 w 5351148"/>
              <a:gd name="connsiteY179" fmla="*/ 1049583 h 1144321"/>
              <a:gd name="connsiteX180" fmla="*/ 4005 w 5351148"/>
              <a:gd name="connsiteY180" fmla="*/ 1049583 h 1144321"/>
              <a:gd name="connsiteX181" fmla="*/ 4005 w 5351148"/>
              <a:gd name="connsiteY181" fmla="*/ 1039914 h 1144321"/>
              <a:gd name="connsiteX182" fmla="*/ 59676 w 5351148"/>
              <a:gd name="connsiteY182" fmla="*/ 1039914 h 1144321"/>
              <a:gd name="connsiteX183" fmla="*/ 63680 w 5351148"/>
              <a:gd name="connsiteY183" fmla="*/ 1027412 h 1144321"/>
              <a:gd name="connsiteX184" fmla="*/ 65634 w 5351148"/>
              <a:gd name="connsiteY184" fmla="*/ 1020966 h 1144321"/>
              <a:gd name="connsiteX185" fmla="*/ 3647382 w 5351148"/>
              <a:gd name="connsiteY185" fmla="*/ 1016180 h 1144321"/>
              <a:gd name="connsiteX186" fmla="*/ 3658614 w 5351148"/>
              <a:gd name="connsiteY186" fmla="*/ 1016180 h 1144321"/>
              <a:gd name="connsiteX187" fmla="*/ 3658614 w 5351148"/>
              <a:gd name="connsiteY187" fmla="*/ 1068335 h 1144321"/>
              <a:gd name="connsiteX188" fmla="*/ 3769663 w 5351148"/>
              <a:gd name="connsiteY188" fmla="*/ 1022333 h 1144321"/>
              <a:gd name="connsiteX189" fmla="*/ 3776207 w 5351148"/>
              <a:gd name="connsiteY189" fmla="*/ 1031905 h 1144321"/>
              <a:gd name="connsiteX190" fmla="*/ 3658614 w 5351148"/>
              <a:gd name="connsiteY190" fmla="*/ 1079372 h 1144321"/>
              <a:gd name="connsiteX191" fmla="*/ 3658614 w 5351148"/>
              <a:gd name="connsiteY191" fmla="*/ 1107305 h 1144321"/>
              <a:gd name="connsiteX192" fmla="*/ 3662521 w 5351148"/>
              <a:gd name="connsiteY192" fmla="*/ 1121174 h 1144321"/>
              <a:gd name="connsiteX193" fmla="*/ 3676976 w 5351148"/>
              <a:gd name="connsiteY193" fmla="*/ 1124983 h 1144321"/>
              <a:gd name="connsiteX194" fmla="*/ 3756185 w 5351148"/>
              <a:gd name="connsiteY194" fmla="*/ 1124983 h 1144321"/>
              <a:gd name="connsiteX195" fmla="*/ 3776402 w 5351148"/>
              <a:gd name="connsiteY195" fmla="*/ 1109356 h 1144321"/>
              <a:gd name="connsiteX196" fmla="*/ 3780211 w 5351148"/>
              <a:gd name="connsiteY196" fmla="*/ 1081911 h 1144321"/>
              <a:gd name="connsiteX197" fmla="*/ 3791639 w 5351148"/>
              <a:gd name="connsiteY197" fmla="*/ 1085525 h 1144321"/>
              <a:gd name="connsiteX198" fmla="*/ 3786853 w 5351148"/>
              <a:gd name="connsiteY198" fmla="*/ 1114532 h 1144321"/>
              <a:gd name="connsiteX199" fmla="*/ 3758236 w 5351148"/>
              <a:gd name="connsiteY199" fmla="*/ 1135727 h 1144321"/>
              <a:gd name="connsiteX200" fmla="*/ 3674241 w 5351148"/>
              <a:gd name="connsiteY200" fmla="*/ 1135727 h 1144321"/>
              <a:gd name="connsiteX201" fmla="*/ 3647382 w 5351148"/>
              <a:gd name="connsiteY201" fmla="*/ 1109356 h 1144321"/>
              <a:gd name="connsiteX202" fmla="*/ 1437582 w 5351148"/>
              <a:gd name="connsiteY202" fmla="*/ 1016180 h 1144321"/>
              <a:gd name="connsiteX203" fmla="*/ 1448814 w 5351148"/>
              <a:gd name="connsiteY203" fmla="*/ 1016180 h 1144321"/>
              <a:gd name="connsiteX204" fmla="*/ 1448814 w 5351148"/>
              <a:gd name="connsiteY204" fmla="*/ 1068335 h 1144321"/>
              <a:gd name="connsiteX205" fmla="*/ 1559863 w 5351148"/>
              <a:gd name="connsiteY205" fmla="*/ 1022333 h 1144321"/>
              <a:gd name="connsiteX206" fmla="*/ 1566407 w 5351148"/>
              <a:gd name="connsiteY206" fmla="*/ 1031905 h 1144321"/>
              <a:gd name="connsiteX207" fmla="*/ 1448814 w 5351148"/>
              <a:gd name="connsiteY207" fmla="*/ 1079372 h 1144321"/>
              <a:gd name="connsiteX208" fmla="*/ 1448814 w 5351148"/>
              <a:gd name="connsiteY208" fmla="*/ 1107305 h 1144321"/>
              <a:gd name="connsiteX209" fmla="*/ 1452721 w 5351148"/>
              <a:gd name="connsiteY209" fmla="*/ 1121174 h 1144321"/>
              <a:gd name="connsiteX210" fmla="*/ 1467176 w 5351148"/>
              <a:gd name="connsiteY210" fmla="*/ 1124983 h 1144321"/>
              <a:gd name="connsiteX211" fmla="*/ 1546385 w 5351148"/>
              <a:gd name="connsiteY211" fmla="*/ 1124983 h 1144321"/>
              <a:gd name="connsiteX212" fmla="*/ 1566602 w 5351148"/>
              <a:gd name="connsiteY212" fmla="*/ 1109356 h 1144321"/>
              <a:gd name="connsiteX213" fmla="*/ 1570411 w 5351148"/>
              <a:gd name="connsiteY213" fmla="*/ 1081911 h 1144321"/>
              <a:gd name="connsiteX214" fmla="*/ 1581839 w 5351148"/>
              <a:gd name="connsiteY214" fmla="*/ 1085525 h 1144321"/>
              <a:gd name="connsiteX215" fmla="*/ 1577053 w 5351148"/>
              <a:gd name="connsiteY215" fmla="*/ 1114532 h 1144321"/>
              <a:gd name="connsiteX216" fmla="*/ 1548436 w 5351148"/>
              <a:gd name="connsiteY216" fmla="*/ 1135727 h 1144321"/>
              <a:gd name="connsiteX217" fmla="*/ 1464441 w 5351148"/>
              <a:gd name="connsiteY217" fmla="*/ 1135727 h 1144321"/>
              <a:gd name="connsiteX218" fmla="*/ 1437582 w 5351148"/>
              <a:gd name="connsiteY218" fmla="*/ 1109356 h 1144321"/>
              <a:gd name="connsiteX219" fmla="*/ 3846970 w 5351148"/>
              <a:gd name="connsiteY219" fmla="*/ 1015692 h 1144321"/>
              <a:gd name="connsiteX220" fmla="*/ 3846970 w 5351148"/>
              <a:gd name="connsiteY220" fmla="*/ 1048899 h 1144321"/>
              <a:gd name="connsiteX221" fmla="*/ 3889553 w 5351148"/>
              <a:gd name="connsiteY221" fmla="*/ 1048899 h 1144321"/>
              <a:gd name="connsiteX222" fmla="*/ 3889553 w 5351148"/>
              <a:gd name="connsiteY222" fmla="*/ 1015692 h 1144321"/>
              <a:gd name="connsiteX223" fmla="*/ 2027695 w 5351148"/>
              <a:gd name="connsiteY223" fmla="*/ 1011297 h 1144321"/>
              <a:gd name="connsiteX224" fmla="*/ 2163064 w 5351148"/>
              <a:gd name="connsiteY224" fmla="*/ 1011297 h 1144321"/>
              <a:gd name="connsiteX225" fmla="*/ 2163064 w 5351148"/>
              <a:gd name="connsiteY225" fmla="*/ 1020575 h 1144321"/>
              <a:gd name="connsiteX226" fmla="*/ 2100067 w 5351148"/>
              <a:gd name="connsiteY226" fmla="*/ 1020575 h 1144321"/>
              <a:gd name="connsiteX227" fmla="*/ 2082878 w 5351148"/>
              <a:gd name="connsiteY227" fmla="*/ 1034151 h 1144321"/>
              <a:gd name="connsiteX228" fmla="*/ 2101923 w 5351148"/>
              <a:gd name="connsiteY228" fmla="*/ 1062182 h 1144321"/>
              <a:gd name="connsiteX229" fmla="*/ 2161696 w 5351148"/>
              <a:gd name="connsiteY229" fmla="*/ 1032100 h 1144321"/>
              <a:gd name="connsiteX230" fmla="*/ 2167654 w 5351148"/>
              <a:gd name="connsiteY230" fmla="*/ 1040890 h 1144321"/>
              <a:gd name="connsiteX231" fmla="*/ 2130247 w 5351148"/>
              <a:gd name="connsiteY231" fmla="*/ 1059740 h 1144321"/>
              <a:gd name="connsiteX232" fmla="*/ 2187481 w 5351148"/>
              <a:gd name="connsiteY232" fmla="*/ 1116974 h 1144321"/>
              <a:gd name="connsiteX233" fmla="*/ 2180644 w 5351148"/>
              <a:gd name="connsiteY233" fmla="*/ 1126741 h 1144321"/>
              <a:gd name="connsiteX234" fmla="*/ 2121457 w 5351148"/>
              <a:gd name="connsiteY234" fmla="*/ 1063940 h 1144321"/>
              <a:gd name="connsiteX235" fmla="*/ 2112178 w 5351148"/>
              <a:gd name="connsiteY235" fmla="*/ 1068238 h 1144321"/>
              <a:gd name="connsiteX236" fmla="*/ 2105439 w 5351148"/>
              <a:gd name="connsiteY236" fmla="*/ 1071363 h 1144321"/>
              <a:gd name="connsiteX237" fmla="*/ 2111299 w 5351148"/>
              <a:gd name="connsiteY237" fmla="*/ 1102715 h 1144321"/>
              <a:gd name="connsiteX238" fmla="*/ 2082878 w 5351148"/>
              <a:gd name="connsiteY238" fmla="*/ 1139731 h 1144321"/>
              <a:gd name="connsiteX239" fmla="*/ 2059047 w 5351148"/>
              <a:gd name="connsiteY239" fmla="*/ 1140122 h 1144321"/>
              <a:gd name="connsiteX240" fmla="*/ 2056117 w 5351148"/>
              <a:gd name="connsiteY240" fmla="*/ 1128792 h 1144321"/>
              <a:gd name="connsiteX241" fmla="*/ 2080241 w 5351148"/>
              <a:gd name="connsiteY241" fmla="*/ 1129378 h 1144321"/>
              <a:gd name="connsiteX242" fmla="*/ 2095965 w 5351148"/>
              <a:gd name="connsiteY242" fmla="*/ 1123616 h 1144321"/>
              <a:gd name="connsiteX243" fmla="*/ 2100458 w 5351148"/>
              <a:gd name="connsiteY243" fmla="*/ 1102910 h 1144321"/>
              <a:gd name="connsiteX244" fmla="*/ 2098309 w 5351148"/>
              <a:gd name="connsiteY244" fmla="*/ 1083962 h 1144321"/>
              <a:gd name="connsiteX245" fmla="*/ 2009040 w 5351148"/>
              <a:gd name="connsiteY245" fmla="*/ 1136801 h 1144321"/>
              <a:gd name="connsiteX246" fmla="*/ 2003083 w 5351148"/>
              <a:gd name="connsiteY246" fmla="*/ 1126741 h 1144321"/>
              <a:gd name="connsiteX247" fmla="*/ 2095086 w 5351148"/>
              <a:gd name="connsiteY247" fmla="*/ 1073316 h 1144321"/>
              <a:gd name="connsiteX248" fmla="*/ 2088250 w 5351148"/>
              <a:gd name="connsiteY248" fmla="*/ 1059154 h 1144321"/>
              <a:gd name="connsiteX249" fmla="*/ 2010896 w 5351148"/>
              <a:gd name="connsiteY249" fmla="*/ 1101933 h 1144321"/>
              <a:gd name="connsiteX250" fmla="*/ 2004645 w 5351148"/>
              <a:gd name="connsiteY250" fmla="*/ 1091971 h 1144321"/>
              <a:gd name="connsiteX251" fmla="*/ 2083073 w 5351148"/>
              <a:gd name="connsiteY251" fmla="*/ 1050755 h 1144321"/>
              <a:gd name="connsiteX252" fmla="*/ 2081315 w 5351148"/>
              <a:gd name="connsiteY252" fmla="*/ 1048313 h 1144321"/>
              <a:gd name="connsiteX253" fmla="*/ 2074674 w 5351148"/>
              <a:gd name="connsiteY253" fmla="*/ 1039718 h 1144321"/>
              <a:gd name="connsiteX254" fmla="*/ 2008454 w 5351148"/>
              <a:gd name="connsiteY254" fmla="*/ 1069117 h 1144321"/>
              <a:gd name="connsiteX255" fmla="*/ 2002692 w 5351148"/>
              <a:gd name="connsiteY255" fmla="*/ 1059154 h 1144321"/>
              <a:gd name="connsiteX256" fmla="*/ 2085124 w 5351148"/>
              <a:gd name="connsiteY256" fmla="*/ 1020575 h 1144321"/>
              <a:gd name="connsiteX257" fmla="*/ 2027695 w 5351148"/>
              <a:gd name="connsiteY257" fmla="*/ 1020575 h 1144321"/>
              <a:gd name="connsiteX258" fmla="*/ 2243054 w 5351148"/>
              <a:gd name="connsiteY258" fmla="*/ 1005144 h 1144321"/>
              <a:gd name="connsiteX259" fmla="*/ 2288079 w 5351148"/>
              <a:gd name="connsiteY259" fmla="*/ 1005144 h 1144321"/>
              <a:gd name="connsiteX260" fmla="*/ 2288079 w 5351148"/>
              <a:gd name="connsiteY260" fmla="*/ 1015887 h 1144321"/>
              <a:gd name="connsiteX261" fmla="*/ 2257118 w 5351148"/>
              <a:gd name="connsiteY261" fmla="*/ 1050755 h 1144321"/>
              <a:gd name="connsiteX262" fmla="*/ 2287688 w 5351148"/>
              <a:gd name="connsiteY262" fmla="*/ 1050755 h 1144321"/>
              <a:gd name="connsiteX263" fmla="*/ 2287688 w 5351148"/>
              <a:gd name="connsiteY263" fmla="*/ 1060522 h 1144321"/>
              <a:gd name="connsiteX264" fmla="*/ 2271866 w 5351148"/>
              <a:gd name="connsiteY264" fmla="*/ 1107989 h 1144321"/>
              <a:gd name="connsiteX265" fmla="*/ 2324119 w 5351148"/>
              <a:gd name="connsiteY265" fmla="*/ 1124592 h 1144321"/>
              <a:gd name="connsiteX266" fmla="*/ 2343653 w 5351148"/>
              <a:gd name="connsiteY266" fmla="*/ 1124788 h 1144321"/>
              <a:gd name="connsiteX267" fmla="*/ 2358986 w 5351148"/>
              <a:gd name="connsiteY267" fmla="*/ 1124788 h 1144321"/>
              <a:gd name="connsiteX268" fmla="*/ 2389166 w 5351148"/>
              <a:gd name="connsiteY268" fmla="*/ 1124397 h 1144321"/>
              <a:gd name="connsiteX269" fmla="*/ 2385552 w 5351148"/>
              <a:gd name="connsiteY269" fmla="*/ 1134750 h 1144321"/>
              <a:gd name="connsiteX270" fmla="*/ 2350489 w 5351148"/>
              <a:gd name="connsiteY270" fmla="*/ 1134652 h 1144321"/>
              <a:gd name="connsiteX271" fmla="*/ 2323337 w 5351148"/>
              <a:gd name="connsiteY271" fmla="*/ 1134164 h 1144321"/>
              <a:gd name="connsiteX272" fmla="*/ 2266299 w 5351148"/>
              <a:gd name="connsiteY272" fmla="*/ 1116193 h 1144321"/>
              <a:gd name="connsiteX273" fmla="*/ 2238659 w 5351148"/>
              <a:gd name="connsiteY273" fmla="*/ 1142173 h 1144321"/>
              <a:gd name="connsiteX274" fmla="*/ 2231334 w 5351148"/>
              <a:gd name="connsiteY274" fmla="*/ 1134359 h 1144321"/>
              <a:gd name="connsiteX275" fmla="*/ 2259462 w 5351148"/>
              <a:gd name="connsiteY275" fmla="*/ 1108770 h 1144321"/>
              <a:gd name="connsiteX276" fmla="*/ 2241101 w 5351148"/>
              <a:gd name="connsiteY276" fmla="*/ 1076149 h 1144321"/>
              <a:gd name="connsiteX277" fmla="*/ 2249891 w 5351148"/>
              <a:gd name="connsiteY277" fmla="*/ 1071949 h 1144321"/>
              <a:gd name="connsiteX278" fmla="*/ 2265127 w 5351148"/>
              <a:gd name="connsiteY278" fmla="*/ 1100175 h 1144321"/>
              <a:gd name="connsiteX279" fmla="*/ 2277922 w 5351148"/>
              <a:gd name="connsiteY279" fmla="*/ 1059936 h 1144321"/>
              <a:gd name="connsiteX280" fmla="*/ 2242859 w 5351148"/>
              <a:gd name="connsiteY280" fmla="*/ 1059936 h 1144321"/>
              <a:gd name="connsiteX281" fmla="*/ 2242859 w 5351148"/>
              <a:gd name="connsiteY281" fmla="*/ 1051732 h 1144321"/>
              <a:gd name="connsiteX282" fmla="*/ 2276945 w 5351148"/>
              <a:gd name="connsiteY282" fmla="*/ 1014325 h 1144321"/>
              <a:gd name="connsiteX283" fmla="*/ 2243054 w 5351148"/>
              <a:gd name="connsiteY283" fmla="*/ 1014325 h 1144321"/>
              <a:gd name="connsiteX284" fmla="*/ 2377739 w 5351148"/>
              <a:gd name="connsiteY284" fmla="*/ 1004948 h 1144321"/>
              <a:gd name="connsiteX285" fmla="*/ 2379888 w 5351148"/>
              <a:gd name="connsiteY285" fmla="*/ 1014325 h 1144321"/>
              <a:gd name="connsiteX286" fmla="*/ 2344922 w 5351148"/>
              <a:gd name="connsiteY286" fmla="*/ 1016766 h 1144321"/>
              <a:gd name="connsiteX287" fmla="*/ 2344922 w 5351148"/>
              <a:gd name="connsiteY287" fmla="*/ 1049778 h 1144321"/>
              <a:gd name="connsiteX288" fmla="*/ 2378325 w 5351148"/>
              <a:gd name="connsiteY288" fmla="*/ 1049778 h 1144321"/>
              <a:gd name="connsiteX289" fmla="*/ 2378325 w 5351148"/>
              <a:gd name="connsiteY289" fmla="*/ 1058959 h 1144321"/>
              <a:gd name="connsiteX290" fmla="*/ 2344922 w 5351148"/>
              <a:gd name="connsiteY290" fmla="*/ 1058959 h 1144321"/>
              <a:gd name="connsiteX291" fmla="*/ 2344922 w 5351148"/>
              <a:gd name="connsiteY291" fmla="*/ 1092752 h 1144321"/>
              <a:gd name="connsiteX292" fmla="*/ 2382329 w 5351148"/>
              <a:gd name="connsiteY292" fmla="*/ 1092752 h 1144321"/>
              <a:gd name="connsiteX293" fmla="*/ 2382329 w 5351148"/>
              <a:gd name="connsiteY293" fmla="*/ 1102129 h 1144321"/>
              <a:gd name="connsiteX294" fmla="*/ 2297065 w 5351148"/>
              <a:gd name="connsiteY294" fmla="*/ 1102129 h 1144321"/>
              <a:gd name="connsiteX295" fmla="*/ 2297065 w 5351148"/>
              <a:gd name="connsiteY295" fmla="*/ 1092752 h 1144321"/>
              <a:gd name="connsiteX296" fmla="*/ 2334667 w 5351148"/>
              <a:gd name="connsiteY296" fmla="*/ 1092752 h 1144321"/>
              <a:gd name="connsiteX297" fmla="*/ 2334667 w 5351148"/>
              <a:gd name="connsiteY297" fmla="*/ 1058959 h 1144321"/>
              <a:gd name="connsiteX298" fmla="*/ 2301264 w 5351148"/>
              <a:gd name="connsiteY298" fmla="*/ 1058959 h 1144321"/>
              <a:gd name="connsiteX299" fmla="*/ 2301264 w 5351148"/>
              <a:gd name="connsiteY299" fmla="*/ 1049778 h 1144321"/>
              <a:gd name="connsiteX300" fmla="*/ 2334667 w 5351148"/>
              <a:gd name="connsiteY300" fmla="*/ 1049778 h 1144321"/>
              <a:gd name="connsiteX301" fmla="*/ 2334667 w 5351148"/>
              <a:gd name="connsiteY301" fmla="*/ 1017352 h 1144321"/>
              <a:gd name="connsiteX302" fmla="*/ 2324412 w 5351148"/>
              <a:gd name="connsiteY302" fmla="*/ 1017743 h 1144321"/>
              <a:gd name="connsiteX303" fmla="*/ 2301753 w 5351148"/>
              <a:gd name="connsiteY303" fmla="*/ 1018524 h 1144321"/>
              <a:gd name="connsiteX304" fmla="*/ 2299702 w 5351148"/>
              <a:gd name="connsiteY304" fmla="*/ 1009148 h 1144321"/>
              <a:gd name="connsiteX305" fmla="*/ 2377739 w 5351148"/>
              <a:gd name="connsiteY305" fmla="*/ 1004948 h 1144321"/>
              <a:gd name="connsiteX306" fmla="*/ 913982 w 5351148"/>
              <a:gd name="connsiteY306" fmla="*/ 1000163 h 1144321"/>
              <a:gd name="connsiteX307" fmla="*/ 911931 w 5351148"/>
              <a:gd name="connsiteY307" fmla="*/ 1052122 h 1144321"/>
              <a:gd name="connsiteX308" fmla="*/ 955295 w 5351148"/>
              <a:gd name="connsiteY308" fmla="*/ 1052122 h 1144321"/>
              <a:gd name="connsiteX309" fmla="*/ 955295 w 5351148"/>
              <a:gd name="connsiteY309" fmla="*/ 1000163 h 1144321"/>
              <a:gd name="connsiteX310" fmla="*/ 3104001 w 5351148"/>
              <a:gd name="connsiteY310" fmla="*/ 992740 h 1144321"/>
              <a:gd name="connsiteX311" fmla="*/ 3104001 w 5351148"/>
              <a:gd name="connsiteY311" fmla="*/ 1049583 h 1144321"/>
              <a:gd name="connsiteX312" fmla="*/ 3171783 w 5351148"/>
              <a:gd name="connsiteY312" fmla="*/ 1049583 h 1144321"/>
              <a:gd name="connsiteX313" fmla="*/ 3171783 w 5351148"/>
              <a:gd name="connsiteY313" fmla="*/ 992740 h 1144321"/>
              <a:gd name="connsiteX314" fmla="*/ 502895 w 5351148"/>
              <a:gd name="connsiteY314" fmla="*/ 984536 h 1144321"/>
              <a:gd name="connsiteX315" fmla="*/ 501626 w 5351148"/>
              <a:gd name="connsiteY315" fmla="*/ 986782 h 1144321"/>
              <a:gd name="connsiteX316" fmla="*/ 500844 w 5351148"/>
              <a:gd name="connsiteY316" fmla="*/ 988149 h 1144321"/>
              <a:gd name="connsiteX317" fmla="*/ 531317 w 5351148"/>
              <a:gd name="connsiteY317" fmla="*/ 1026338 h 1144321"/>
              <a:gd name="connsiteX318" fmla="*/ 566477 w 5351148"/>
              <a:gd name="connsiteY318" fmla="*/ 984536 h 1144321"/>
              <a:gd name="connsiteX319" fmla="*/ 3934579 w 5351148"/>
              <a:gd name="connsiteY319" fmla="*/ 982485 h 1144321"/>
              <a:gd name="connsiteX320" fmla="*/ 3960363 w 5351148"/>
              <a:gd name="connsiteY320" fmla="*/ 1075953 h 1144321"/>
              <a:gd name="connsiteX321" fmla="*/ 3988589 w 5351148"/>
              <a:gd name="connsiteY321" fmla="*/ 982485 h 1144321"/>
              <a:gd name="connsiteX322" fmla="*/ 41412 w 5351148"/>
              <a:gd name="connsiteY322" fmla="*/ 978090 h 1144321"/>
              <a:gd name="connsiteX323" fmla="*/ 55671 w 5351148"/>
              <a:gd name="connsiteY323" fmla="*/ 998698 h 1144321"/>
              <a:gd name="connsiteX324" fmla="*/ 46588 w 5351148"/>
              <a:gd name="connsiteY324" fmla="*/ 1003776 h 1144321"/>
              <a:gd name="connsiteX325" fmla="*/ 33012 w 5351148"/>
              <a:gd name="connsiteY325" fmla="*/ 982778 h 1144321"/>
              <a:gd name="connsiteX326" fmla="*/ 96008 w 5351148"/>
              <a:gd name="connsiteY326" fmla="*/ 976136 h 1144321"/>
              <a:gd name="connsiteX327" fmla="*/ 108998 w 5351148"/>
              <a:gd name="connsiteY327" fmla="*/ 998502 h 1144321"/>
              <a:gd name="connsiteX328" fmla="*/ 99622 w 5351148"/>
              <a:gd name="connsiteY328" fmla="*/ 1002897 h 1144321"/>
              <a:gd name="connsiteX329" fmla="*/ 87218 w 5351148"/>
              <a:gd name="connsiteY329" fmla="*/ 980141 h 1144321"/>
              <a:gd name="connsiteX330" fmla="*/ 153633 w 5351148"/>
              <a:gd name="connsiteY330" fmla="*/ 975746 h 1144321"/>
              <a:gd name="connsiteX331" fmla="*/ 163204 w 5351148"/>
              <a:gd name="connsiteY331" fmla="*/ 980727 h 1144321"/>
              <a:gd name="connsiteX332" fmla="*/ 160665 w 5351148"/>
              <a:gd name="connsiteY332" fmla="*/ 984047 h 1144321"/>
              <a:gd name="connsiteX333" fmla="*/ 144061 w 5351148"/>
              <a:gd name="connsiteY333" fmla="*/ 1005534 h 1144321"/>
              <a:gd name="connsiteX334" fmla="*/ 182054 w 5351148"/>
              <a:gd name="connsiteY334" fmla="*/ 1005534 h 1144321"/>
              <a:gd name="connsiteX335" fmla="*/ 182054 w 5351148"/>
              <a:gd name="connsiteY335" fmla="*/ 1030538 h 1144321"/>
              <a:gd name="connsiteX336" fmla="*/ 171604 w 5351148"/>
              <a:gd name="connsiteY336" fmla="*/ 1030538 h 1144321"/>
              <a:gd name="connsiteX337" fmla="*/ 171604 w 5351148"/>
              <a:gd name="connsiteY337" fmla="*/ 1014911 h 1144321"/>
              <a:gd name="connsiteX338" fmla="*/ 20022 w 5351148"/>
              <a:gd name="connsiteY338" fmla="*/ 1014911 h 1144321"/>
              <a:gd name="connsiteX339" fmla="*/ 20022 w 5351148"/>
              <a:gd name="connsiteY339" fmla="*/ 1030538 h 1144321"/>
              <a:gd name="connsiteX340" fmla="*/ 9670 w 5351148"/>
              <a:gd name="connsiteY340" fmla="*/ 1030538 h 1144321"/>
              <a:gd name="connsiteX341" fmla="*/ 9670 w 5351148"/>
              <a:gd name="connsiteY341" fmla="*/ 1005534 h 1144321"/>
              <a:gd name="connsiteX342" fmla="*/ 132439 w 5351148"/>
              <a:gd name="connsiteY342" fmla="*/ 1005534 h 1144321"/>
              <a:gd name="connsiteX343" fmla="*/ 153633 w 5351148"/>
              <a:gd name="connsiteY343" fmla="*/ 975746 h 1144321"/>
              <a:gd name="connsiteX344" fmla="*/ 3846970 w 5351148"/>
              <a:gd name="connsiteY344" fmla="*/ 973304 h 1144321"/>
              <a:gd name="connsiteX345" fmla="*/ 3846970 w 5351148"/>
              <a:gd name="connsiteY345" fmla="*/ 1006511 h 1144321"/>
              <a:gd name="connsiteX346" fmla="*/ 3889553 w 5351148"/>
              <a:gd name="connsiteY346" fmla="*/ 1006511 h 1144321"/>
              <a:gd name="connsiteX347" fmla="*/ 3889553 w 5351148"/>
              <a:gd name="connsiteY347" fmla="*/ 973304 h 1144321"/>
              <a:gd name="connsiteX348" fmla="*/ 2642127 w 5351148"/>
              <a:gd name="connsiteY348" fmla="*/ 973108 h 1144321"/>
              <a:gd name="connsiteX349" fmla="*/ 2642127 w 5351148"/>
              <a:gd name="connsiteY349" fmla="*/ 1002897 h 1144321"/>
              <a:gd name="connsiteX350" fmla="*/ 2748391 w 5351148"/>
              <a:gd name="connsiteY350" fmla="*/ 1002897 h 1144321"/>
              <a:gd name="connsiteX351" fmla="*/ 2748391 w 5351148"/>
              <a:gd name="connsiteY351" fmla="*/ 973108 h 1144321"/>
              <a:gd name="connsiteX352" fmla="*/ 3917193 w 5351148"/>
              <a:gd name="connsiteY352" fmla="*/ 972913 h 1144321"/>
              <a:gd name="connsiteX353" fmla="*/ 3999333 w 5351148"/>
              <a:gd name="connsiteY353" fmla="*/ 972913 h 1144321"/>
              <a:gd name="connsiteX354" fmla="*/ 3999333 w 5351148"/>
              <a:gd name="connsiteY354" fmla="*/ 982973 h 1144321"/>
              <a:gd name="connsiteX355" fmla="*/ 3966516 w 5351148"/>
              <a:gd name="connsiteY355" fmla="*/ 1085720 h 1144321"/>
              <a:gd name="connsiteX356" fmla="*/ 4009002 w 5351148"/>
              <a:gd name="connsiteY356" fmla="*/ 1129769 h 1144321"/>
              <a:gd name="connsiteX357" fmla="*/ 4000993 w 5351148"/>
              <a:gd name="connsiteY357" fmla="*/ 1138754 h 1144321"/>
              <a:gd name="connsiteX358" fmla="*/ 3960168 w 5351148"/>
              <a:gd name="connsiteY358" fmla="*/ 1095096 h 1144321"/>
              <a:gd name="connsiteX359" fmla="*/ 3914361 w 5351148"/>
              <a:gd name="connsiteY359" fmla="*/ 1141587 h 1144321"/>
              <a:gd name="connsiteX360" fmla="*/ 3906743 w 5351148"/>
              <a:gd name="connsiteY360" fmla="*/ 1132992 h 1144321"/>
              <a:gd name="connsiteX361" fmla="*/ 3954210 w 5351148"/>
              <a:gd name="connsiteY361" fmla="*/ 1085916 h 1144321"/>
              <a:gd name="connsiteX362" fmla="*/ 3924128 w 5351148"/>
              <a:gd name="connsiteY362" fmla="*/ 982485 h 1144321"/>
              <a:gd name="connsiteX363" fmla="*/ 3917193 w 5351148"/>
              <a:gd name="connsiteY363" fmla="*/ 982485 h 1144321"/>
              <a:gd name="connsiteX364" fmla="*/ 616874 w 5351148"/>
              <a:gd name="connsiteY364" fmla="*/ 968713 h 1144321"/>
              <a:gd name="connsiteX365" fmla="*/ 774121 w 5351148"/>
              <a:gd name="connsiteY365" fmla="*/ 968713 h 1144321"/>
              <a:gd name="connsiteX366" fmla="*/ 774121 w 5351148"/>
              <a:gd name="connsiteY366" fmla="*/ 979359 h 1144321"/>
              <a:gd name="connsiteX367" fmla="*/ 703506 w 5351148"/>
              <a:gd name="connsiteY367" fmla="*/ 979359 h 1144321"/>
              <a:gd name="connsiteX368" fmla="*/ 703506 w 5351148"/>
              <a:gd name="connsiteY368" fmla="*/ 1034542 h 1144321"/>
              <a:gd name="connsiteX369" fmla="*/ 788966 w 5351148"/>
              <a:gd name="connsiteY369" fmla="*/ 1034542 h 1144321"/>
              <a:gd name="connsiteX370" fmla="*/ 788966 w 5351148"/>
              <a:gd name="connsiteY370" fmla="*/ 1045383 h 1144321"/>
              <a:gd name="connsiteX371" fmla="*/ 703506 w 5351148"/>
              <a:gd name="connsiteY371" fmla="*/ 1045383 h 1144321"/>
              <a:gd name="connsiteX372" fmla="*/ 703506 w 5351148"/>
              <a:gd name="connsiteY372" fmla="*/ 1111114 h 1144321"/>
              <a:gd name="connsiteX373" fmla="*/ 677722 w 5351148"/>
              <a:gd name="connsiteY373" fmla="*/ 1138950 h 1144321"/>
              <a:gd name="connsiteX374" fmla="*/ 649886 w 5351148"/>
              <a:gd name="connsiteY374" fmla="*/ 1139340 h 1144321"/>
              <a:gd name="connsiteX375" fmla="*/ 647542 w 5351148"/>
              <a:gd name="connsiteY375" fmla="*/ 1126936 h 1144321"/>
              <a:gd name="connsiteX376" fmla="*/ 673522 w 5351148"/>
              <a:gd name="connsiteY376" fmla="*/ 1127522 h 1144321"/>
              <a:gd name="connsiteX377" fmla="*/ 687879 w 5351148"/>
              <a:gd name="connsiteY377" fmla="*/ 1123518 h 1144321"/>
              <a:gd name="connsiteX378" fmla="*/ 691884 w 5351148"/>
              <a:gd name="connsiteY378" fmla="*/ 1109356 h 1144321"/>
              <a:gd name="connsiteX379" fmla="*/ 691884 w 5351148"/>
              <a:gd name="connsiteY379" fmla="*/ 1045383 h 1144321"/>
              <a:gd name="connsiteX380" fmla="*/ 601052 w 5351148"/>
              <a:gd name="connsiteY380" fmla="*/ 1045383 h 1144321"/>
              <a:gd name="connsiteX381" fmla="*/ 601052 w 5351148"/>
              <a:gd name="connsiteY381" fmla="*/ 1034542 h 1144321"/>
              <a:gd name="connsiteX382" fmla="*/ 691884 w 5351148"/>
              <a:gd name="connsiteY382" fmla="*/ 1034542 h 1144321"/>
              <a:gd name="connsiteX383" fmla="*/ 691884 w 5351148"/>
              <a:gd name="connsiteY383" fmla="*/ 979359 h 1144321"/>
              <a:gd name="connsiteX384" fmla="*/ 616874 w 5351148"/>
              <a:gd name="connsiteY384" fmla="*/ 979359 h 1144321"/>
              <a:gd name="connsiteX385" fmla="*/ 813286 w 5351148"/>
              <a:gd name="connsiteY385" fmla="*/ 968323 h 1144321"/>
              <a:gd name="connsiteX386" fmla="*/ 848739 w 5351148"/>
              <a:gd name="connsiteY386" fmla="*/ 1004753 h 1144321"/>
              <a:gd name="connsiteX387" fmla="*/ 839949 w 5351148"/>
              <a:gd name="connsiteY387" fmla="*/ 1012176 h 1144321"/>
              <a:gd name="connsiteX388" fmla="*/ 805472 w 5351148"/>
              <a:gd name="connsiteY388" fmla="*/ 974964 h 1144321"/>
              <a:gd name="connsiteX389" fmla="*/ 4741827 w 5351148"/>
              <a:gd name="connsiteY389" fmla="*/ 966858 h 1144321"/>
              <a:gd name="connsiteX390" fmla="*/ 4753059 w 5351148"/>
              <a:gd name="connsiteY390" fmla="*/ 966858 h 1144321"/>
              <a:gd name="connsiteX391" fmla="*/ 4736846 w 5351148"/>
              <a:gd name="connsiteY391" fmla="*/ 1014227 h 1144321"/>
              <a:gd name="connsiteX392" fmla="*/ 4728837 w 5351148"/>
              <a:gd name="connsiteY392" fmla="*/ 1014227 h 1144321"/>
              <a:gd name="connsiteX393" fmla="*/ 4715945 w 5351148"/>
              <a:gd name="connsiteY393" fmla="*/ 966858 h 1144321"/>
              <a:gd name="connsiteX394" fmla="*/ 4726883 w 5351148"/>
              <a:gd name="connsiteY394" fmla="*/ 966858 h 1144321"/>
              <a:gd name="connsiteX395" fmla="*/ 4710475 w 5351148"/>
              <a:gd name="connsiteY395" fmla="*/ 1014227 h 1144321"/>
              <a:gd name="connsiteX396" fmla="*/ 4702759 w 5351148"/>
              <a:gd name="connsiteY396" fmla="*/ 1014227 h 1144321"/>
              <a:gd name="connsiteX397" fmla="*/ 4268995 w 5351148"/>
              <a:gd name="connsiteY397" fmla="*/ 966858 h 1144321"/>
              <a:gd name="connsiteX398" fmla="*/ 4276809 w 5351148"/>
              <a:gd name="connsiteY398" fmla="*/ 966858 h 1144321"/>
              <a:gd name="connsiteX399" fmla="*/ 4263623 w 5351148"/>
              <a:gd name="connsiteY399" fmla="*/ 1014227 h 1144321"/>
              <a:gd name="connsiteX400" fmla="*/ 4252587 w 5351148"/>
              <a:gd name="connsiteY400" fmla="*/ 1014227 h 1144321"/>
              <a:gd name="connsiteX401" fmla="*/ 4242625 w 5351148"/>
              <a:gd name="connsiteY401" fmla="*/ 966858 h 1144321"/>
              <a:gd name="connsiteX402" fmla="*/ 4250633 w 5351148"/>
              <a:gd name="connsiteY402" fmla="*/ 966858 h 1144321"/>
              <a:gd name="connsiteX403" fmla="*/ 4237741 w 5351148"/>
              <a:gd name="connsiteY403" fmla="*/ 1014227 h 1144321"/>
              <a:gd name="connsiteX404" fmla="*/ 4226509 w 5351148"/>
              <a:gd name="connsiteY404" fmla="*/ 1014227 h 1144321"/>
              <a:gd name="connsiteX405" fmla="*/ 4355157 w 5351148"/>
              <a:gd name="connsiteY405" fmla="*/ 964514 h 1144321"/>
              <a:gd name="connsiteX406" fmla="*/ 4366975 w 5351148"/>
              <a:gd name="connsiteY406" fmla="*/ 965295 h 1144321"/>
              <a:gd name="connsiteX407" fmla="*/ 4305445 w 5351148"/>
              <a:gd name="connsiteY407" fmla="*/ 1138754 h 1144321"/>
              <a:gd name="connsiteX408" fmla="*/ 4295775 w 5351148"/>
              <a:gd name="connsiteY408" fmla="*/ 1129964 h 1144321"/>
              <a:gd name="connsiteX409" fmla="*/ 4355157 w 5351148"/>
              <a:gd name="connsiteY409" fmla="*/ 964514 h 1144321"/>
              <a:gd name="connsiteX410" fmla="*/ 3824115 w 5351148"/>
              <a:gd name="connsiteY410" fmla="*/ 963928 h 1144321"/>
              <a:gd name="connsiteX411" fmla="*/ 3911529 w 5351148"/>
              <a:gd name="connsiteY411" fmla="*/ 963928 h 1144321"/>
              <a:gd name="connsiteX412" fmla="*/ 3911529 w 5351148"/>
              <a:gd name="connsiteY412" fmla="*/ 973304 h 1144321"/>
              <a:gd name="connsiteX413" fmla="*/ 3899906 w 5351148"/>
              <a:gd name="connsiteY413" fmla="*/ 973304 h 1144321"/>
              <a:gd name="connsiteX414" fmla="*/ 3899906 w 5351148"/>
              <a:gd name="connsiteY414" fmla="*/ 1088162 h 1144321"/>
              <a:gd name="connsiteX415" fmla="*/ 3919147 w 5351148"/>
              <a:gd name="connsiteY415" fmla="*/ 1084939 h 1144321"/>
              <a:gd name="connsiteX416" fmla="*/ 3919537 w 5351148"/>
              <a:gd name="connsiteY416" fmla="*/ 1094706 h 1144321"/>
              <a:gd name="connsiteX417" fmla="*/ 3899906 w 5351148"/>
              <a:gd name="connsiteY417" fmla="*/ 1097733 h 1144321"/>
              <a:gd name="connsiteX418" fmla="*/ 3899906 w 5351148"/>
              <a:gd name="connsiteY418" fmla="*/ 1142368 h 1144321"/>
              <a:gd name="connsiteX419" fmla="*/ 3889553 w 5351148"/>
              <a:gd name="connsiteY419" fmla="*/ 1142368 h 1144321"/>
              <a:gd name="connsiteX420" fmla="*/ 3889553 w 5351148"/>
              <a:gd name="connsiteY420" fmla="*/ 1099296 h 1144321"/>
              <a:gd name="connsiteX421" fmla="*/ 3820990 w 5351148"/>
              <a:gd name="connsiteY421" fmla="*/ 1110723 h 1144321"/>
              <a:gd name="connsiteX422" fmla="*/ 3819525 w 5351148"/>
              <a:gd name="connsiteY422" fmla="*/ 1100175 h 1144321"/>
              <a:gd name="connsiteX423" fmla="*/ 3836519 w 5351148"/>
              <a:gd name="connsiteY423" fmla="*/ 1097733 h 1144321"/>
              <a:gd name="connsiteX424" fmla="*/ 3836519 w 5351148"/>
              <a:gd name="connsiteY424" fmla="*/ 973304 h 1144321"/>
              <a:gd name="connsiteX425" fmla="*/ 3824115 w 5351148"/>
              <a:gd name="connsiteY425" fmla="*/ 973304 h 1144321"/>
              <a:gd name="connsiteX426" fmla="*/ 4561629 w 5351148"/>
              <a:gd name="connsiteY426" fmla="*/ 963732 h 1144321"/>
              <a:gd name="connsiteX427" fmla="*/ 4572470 w 5351148"/>
              <a:gd name="connsiteY427" fmla="*/ 968127 h 1144321"/>
              <a:gd name="connsiteX428" fmla="*/ 4505177 w 5351148"/>
              <a:gd name="connsiteY428" fmla="*/ 1054759 h 1144321"/>
              <a:gd name="connsiteX429" fmla="*/ 4496191 w 5351148"/>
              <a:gd name="connsiteY429" fmla="*/ 1045579 h 1144321"/>
              <a:gd name="connsiteX430" fmla="*/ 4561629 w 5351148"/>
              <a:gd name="connsiteY430" fmla="*/ 963732 h 1144321"/>
              <a:gd name="connsiteX431" fmla="*/ 2631774 w 5351148"/>
              <a:gd name="connsiteY431" fmla="*/ 963732 h 1144321"/>
              <a:gd name="connsiteX432" fmla="*/ 2758743 w 5351148"/>
              <a:gd name="connsiteY432" fmla="*/ 963732 h 1144321"/>
              <a:gd name="connsiteX433" fmla="*/ 2758743 w 5351148"/>
              <a:gd name="connsiteY433" fmla="*/ 1012371 h 1144321"/>
              <a:gd name="connsiteX434" fmla="*/ 2631774 w 5351148"/>
              <a:gd name="connsiteY434" fmla="*/ 1012371 h 1144321"/>
              <a:gd name="connsiteX435" fmla="*/ 4421767 w 5351148"/>
              <a:gd name="connsiteY435" fmla="*/ 961681 h 1144321"/>
              <a:gd name="connsiteX436" fmla="*/ 4485643 w 5351148"/>
              <a:gd name="connsiteY436" fmla="*/ 1127522 h 1144321"/>
              <a:gd name="connsiteX437" fmla="*/ 4476169 w 5351148"/>
              <a:gd name="connsiteY437" fmla="*/ 1137387 h 1144321"/>
              <a:gd name="connsiteX438" fmla="*/ 4410243 w 5351148"/>
              <a:gd name="connsiteY438" fmla="*/ 962560 h 1144321"/>
              <a:gd name="connsiteX439" fmla="*/ 1228181 w 5351148"/>
              <a:gd name="connsiteY439" fmla="*/ 960900 h 1144321"/>
              <a:gd name="connsiteX440" fmla="*/ 1260216 w 5351148"/>
              <a:gd name="connsiteY440" fmla="*/ 991763 h 1144321"/>
              <a:gd name="connsiteX441" fmla="*/ 1251133 w 5351148"/>
              <a:gd name="connsiteY441" fmla="*/ 999772 h 1144321"/>
              <a:gd name="connsiteX442" fmla="*/ 1219782 w 5351148"/>
              <a:gd name="connsiteY442" fmla="*/ 968127 h 1144321"/>
              <a:gd name="connsiteX443" fmla="*/ 4619643 w 5351148"/>
              <a:gd name="connsiteY443" fmla="*/ 960509 h 1144321"/>
              <a:gd name="connsiteX444" fmla="*/ 4685277 w 5351148"/>
              <a:gd name="connsiteY444" fmla="*/ 1040109 h 1144321"/>
              <a:gd name="connsiteX445" fmla="*/ 4676487 w 5351148"/>
              <a:gd name="connsiteY445" fmla="*/ 1050364 h 1144321"/>
              <a:gd name="connsiteX446" fmla="*/ 4608998 w 5351148"/>
              <a:gd name="connsiteY446" fmla="*/ 964318 h 1144321"/>
              <a:gd name="connsiteX447" fmla="*/ 1741820 w 5351148"/>
              <a:gd name="connsiteY447" fmla="*/ 959728 h 1144321"/>
              <a:gd name="connsiteX448" fmla="*/ 1771413 w 5351148"/>
              <a:gd name="connsiteY448" fmla="*/ 979164 h 1144321"/>
              <a:gd name="connsiteX449" fmla="*/ 1765065 w 5351148"/>
              <a:gd name="connsiteY449" fmla="*/ 986977 h 1144321"/>
              <a:gd name="connsiteX450" fmla="*/ 1735666 w 5351148"/>
              <a:gd name="connsiteY450" fmla="*/ 966955 h 1144321"/>
              <a:gd name="connsiteX451" fmla="*/ 177464 w 5351148"/>
              <a:gd name="connsiteY451" fmla="*/ 959533 h 1144321"/>
              <a:gd name="connsiteX452" fmla="*/ 180199 w 5351148"/>
              <a:gd name="connsiteY452" fmla="*/ 969299 h 1144321"/>
              <a:gd name="connsiteX453" fmla="*/ 14455 w 5351148"/>
              <a:gd name="connsiteY453" fmla="*/ 974964 h 1144321"/>
              <a:gd name="connsiteX454" fmla="*/ 12404 w 5351148"/>
              <a:gd name="connsiteY454" fmla="*/ 964904 h 1144321"/>
              <a:gd name="connsiteX455" fmla="*/ 177464 w 5351148"/>
              <a:gd name="connsiteY455" fmla="*/ 959533 h 1144321"/>
              <a:gd name="connsiteX456" fmla="*/ 3441399 w 5351148"/>
              <a:gd name="connsiteY456" fmla="*/ 958361 h 1144321"/>
              <a:gd name="connsiteX457" fmla="*/ 3470602 w 5351148"/>
              <a:gd name="connsiteY457" fmla="*/ 985512 h 1144321"/>
              <a:gd name="connsiteX458" fmla="*/ 3461812 w 5351148"/>
              <a:gd name="connsiteY458" fmla="*/ 993521 h 1144321"/>
              <a:gd name="connsiteX459" fmla="*/ 3433391 w 5351148"/>
              <a:gd name="connsiteY459" fmla="*/ 965100 h 1144321"/>
              <a:gd name="connsiteX460" fmla="*/ 1831675 w 5351148"/>
              <a:gd name="connsiteY460" fmla="*/ 958361 h 1144321"/>
              <a:gd name="connsiteX461" fmla="*/ 1860877 w 5351148"/>
              <a:gd name="connsiteY461" fmla="*/ 985512 h 1144321"/>
              <a:gd name="connsiteX462" fmla="*/ 1852087 w 5351148"/>
              <a:gd name="connsiteY462" fmla="*/ 993521 h 1144321"/>
              <a:gd name="connsiteX463" fmla="*/ 1823666 w 5351148"/>
              <a:gd name="connsiteY463" fmla="*/ 965100 h 1144321"/>
              <a:gd name="connsiteX464" fmla="*/ 1314032 w 5351148"/>
              <a:gd name="connsiteY464" fmla="*/ 956700 h 1144321"/>
              <a:gd name="connsiteX465" fmla="*/ 1325166 w 5351148"/>
              <a:gd name="connsiteY465" fmla="*/ 956700 h 1144321"/>
              <a:gd name="connsiteX466" fmla="*/ 1325166 w 5351148"/>
              <a:gd name="connsiteY466" fmla="*/ 1013934 h 1144321"/>
              <a:gd name="connsiteX467" fmla="*/ 1380153 w 5351148"/>
              <a:gd name="connsiteY467" fmla="*/ 1013934 h 1144321"/>
              <a:gd name="connsiteX468" fmla="*/ 1380153 w 5351148"/>
              <a:gd name="connsiteY468" fmla="*/ 1024580 h 1144321"/>
              <a:gd name="connsiteX469" fmla="*/ 1325166 w 5351148"/>
              <a:gd name="connsiteY469" fmla="*/ 1024580 h 1144321"/>
              <a:gd name="connsiteX470" fmla="*/ 1325166 w 5351148"/>
              <a:gd name="connsiteY470" fmla="*/ 1119709 h 1144321"/>
              <a:gd name="connsiteX471" fmla="*/ 1389822 w 5351148"/>
              <a:gd name="connsiteY471" fmla="*/ 1119709 h 1144321"/>
              <a:gd name="connsiteX472" fmla="*/ 1389822 w 5351148"/>
              <a:gd name="connsiteY472" fmla="*/ 1130550 h 1144321"/>
              <a:gd name="connsiteX473" fmla="*/ 1264025 w 5351148"/>
              <a:gd name="connsiteY473" fmla="*/ 1130550 h 1144321"/>
              <a:gd name="connsiteX474" fmla="*/ 1264025 w 5351148"/>
              <a:gd name="connsiteY474" fmla="*/ 1119709 h 1144321"/>
              <a:gd name="connsiteX475" fmla="*/ 1314032 w 5351148"/>
              <a:gd name="connsiteY475" fmla="*/ 1119709 h 1144321"/>
              <a:gd name="connsiteX476" fmla="*/ 903141 w 5351148"/>
              <a:gd name="connsiteY476" fmla="*/ 955138 h 1144321"/>
              <a:gd name="connsiteX477" fmla="*/ 914177 w 5351148"/>
              <a:gd name="connsiteY477" fmla="*/ 955138 h 1144321"/>
              <a:gd name="connsiteX478" fmla="*/ 914177 w 5351148"/>
              <a:gd name="connsiteY478" fmla="*/ 976429 h 1144321"/>
              <a:gd name="connsiteX479" fmla="*/ 913982 w 5351148"/>
              <a:gd name="connsiteY479" fmla="*/ 990298 h 1144321"/>
              <a:gd name="connsiteX480" fmla="*/ 966137 w 5351148"/>
              <a:gd name="connsiteY480" fmla="*/ 990298 h 1144321"/>
              <a:gd name="connsiteX481" fmla="*/ 966137 w 5351148"/>
              <a:gd name="connsiteY481" fmla="*/ 1052122 h 1144321"/>
              <a:gd name="connsiteX482" fmla="*/ 989577 w 5351148"/>
              <a:gd name="connsiteY482" fmla="*/ 1052122 h 1144321"/>
              <a:gd name="connsiteX483" fmla="*/ 989577 w 5351148"/>
              <a:gd name="connsiteY483" fmla="*/ 1062182 h 1144321"/>
              <a:gd name="connsiteX484" fmla="*/ 916130 w 5351148"/>
              <a:gd name="connsiteY484" fmla="*/ 1062182 h 1144321"/>
              <a:gd name="connsiteX485" fmla="*/ 987721 w 5351148"/>
              <a:gd name="connsiteY485" fmla="*/ 1128987 h 1144321"/>
              <a:gd name="connsiteX486" fmla="*/ 980299 w 5351148"/>
              <a:gd name="connsiteY486" fmla="*/ 1139340 h 1144321"/>
              <a:gd name="connsiteX487" fmla="*/ 907731 w 5351148"/>
              <a:gd name="connsiteY487" fmla="*/ 1066382 h 1144321"/>
              <a:gd name="connsiteX488" fmla="*/ 841707 w 5351148"/>
              <a:gd name="connsiteY488" fmla="*/ 1142563 h 1144321"/>
              <a:gd name="connsiteX489" fmla="*/ 833503 w 5351148"/>
              <a:gd name="connsiteY489" fmla="*/ 1133187 h 1144321"/>
              <a:gd name="connsiteX490" fmla="*/ 898745 w 5351148"/>
              <a:gd name="connsiteY490" fmla="*/ 1062182 h 1144321"/>
              <a:gd name="connsiteX491" fmla="*/ 849521 w 5351148"/>
              <a:gd name="connsiteY491" fmla="*/ 1062182 h 1144321"/>
              <a:gd name="connsiteX492" fmla="*/ 849521 w 5351148"/>
              <a:gd name="connsiteY492" fmla="*/ 1052122 h 1144321"/>
              <a:gd name="connsiteX493" fmla="*/ 900699 w 5351148"/>
              <a:gd name="connsiteY493" fmla="*/ 1052122 h 1144321"/>
              <a:gd name="connsiteX494" fmla="*/ 902945 w 5351148"/>
              <a:gd name="connsiteY494" fmla="*/ 1000163 h 1144321"/>
              <a:gd name="connsiteX495" fmla="*/ 860752 w 5351148"/>
              <a:gd name="connsiteY495" fmla="*/ 1000163 h 1144321"/>
              <a:gd name="connsiteX496" fmla="*/ 860752 w 5351148"/>
              <a:gd name="connsiteY496" fmla="*/ 990298 h 1144321"/>
              <a:gd name="connsiteX497" fmla="*/ 902945 w 5351148"/>
              <a:gd name="connsiteY497" fmla="*/ 990298 h 1144321"/>
              <a:gd name="connsiteX498" fmla="*/ 903141 w 5351148"/>
              <a:gd name="connsiteY498" fmla="*/ 976527 h 1144321"/>
              <a:gd name="connsiteX499" fmla="*/ 903141 w 5351148"/>
              <a:gd name="connsiteY499" fmla="*/ 967932 h 1144321"/>
              <a:gd name="connsiteX500" fmla="*/ 903141 w 5351148"/>
              <a:gd name="connsiteY500" fmla="*/ 955138 h 1144321"/>
              <a:gd name="connsiteX501" fmla="*/ 3035829 w 5351148"/>
              <a:gd name="connsiteY501" fmla="*/ 954551 h 1144321"/>
              <a:gd name="connsiteX502" fmla="*/ 3045791 w 5351148"/>
              <a:gd name="connsiteY502" fmla="*/ 954551 h 1144321"/>
              <a:gd name="connsiteX503" fmla="*/ 3045791 w 5351148"/>
              <a:gd name="connsiteY503" fmla="*/ 988149 h 1144321"/>
              <a:gd name="connsiteX504" fmla="*/ 3075385 w 5351148"/>
              <a:gd name="connsiteY504" fmla="*/ 988149 h 1144321"/>
              <a:gd name="connsiteX505" fmla="*/ 3075385 w 5351148"/>
              <a:gd name="connsiteY505" fmla="*/ 1083572 h 1144321"/>
              <a:gd name="connsiteX506" fmla="*/ 3058195 w 5351148"/>
              <a:gd name="connsiteY506" fmla="*/ 1101933 h 1144321"/>
              <a:gd name="connsiteX507" fmla="*/ 3054191 w 5351148"/>
              <a:gd name="connsiteY507" fmla="*/ 1101933 h 1144321"/>
              <a:gd name="connsiteX508" fmla="*/ 3051846 w 5351148"/>
              <a:gd name="connsiteY508" fmla="*/ 1091971 h 1144321"/>
              <a:gd name="connsiteX509" fmla="*/ 3054581 w 5351148"/>
              <a:gd name="connsiteY509" fmla="*/ 1092069 h 1144321"/>
              <a:gd name="connsiteX510" fmla="*/ 3056827 w 5351148"/>
              <a:gd name="connsiteY510" fmla="*/ 1091971 h 1144321"/>
              <a:gd name="connsiteX511" fmla="*/ 3065617 w 5351148"/>
              <a:gd name="connsiteY511" fmla="*/ 1081521 h 1144321"/>
              <a:gd name="connsiteX512" fmla="*/ 3065617 w 5351148"/>
              <a:gd name="connsiteY512" fmla="*/ 997330 h 1144321"/>
              <a:gd name="connsiteX513" fmla="*/ 3045791 w 5351148"/>
              <a:gd name="connsiteY513" fmla="*/ 997330 h 1144321"/>
              <a:gd name="connsiteX514" fmla="*/ 3045791 w 5351148"/>
              <a:gd name="connsiteY514" fmla="*/ 1141587 h 1144321"/>
              <a:gd name="connsiteX515" fmla="*/ 3035829 w 5351148"/>
              <a:gd name="connsiteY515" fmla="*/ 1141587 h 1144321"/>
              <a:gd name="connsiteX516" fmla="*/ 3035829 w 5351148"/>
              <a:gd name="connsiteY516" fmla="*/ 997330 h 1144321"/>
              <a:gd name="connsiteX517" fmla="*/ 3017174 w 5351148"/>
              <a:gd name="connsiteY517" fmla="*/ 997330 h 1144321"/>
              <a:gd name="connsiteX518" fmla="*/ 3017174 w 5351148"/>
              <a:gd name="connsiteY518" fmla="*/ 1104375 h 1144321"/>
              <a:gd name="connsiteX519" fmla="*/ 3007407 w 5351148"/>
              <a:gd name="connsiteY519" fmla="*/ 1104375 h 1144321"/>
              <a:gd name="connsiteX520" fmla="*/ 3007407 w 5351148"/>
              <a:gd name="connsiteY520" fmla="*/ 988149 h 1144321"/>
              <a:gd name="connsiteX521" fmla="*/ 3035829 w 5351148"/>
              <a:gd name="connsiteY521" fmla="*/ 988149 h 1144321"/>
              <a:gd name="connsiteX522" fmla="*/ 3130372 w 5351148"/>
              <a:gd name="connsiteY522" fmla="*/ 954161 h 1144321"/>
              <a:gd name="connsiteX523" fmla="*/ 3141213 w 5351148"/>
              <a:gd name="connsiteY523" fmla="*/ 955919 h 1144321"/>
              <a:gd name="connsiteX524" fmla="*/ 3133790 w 5351148"/>
              <a:gd name="connsiteY524" fmla="*/ 983168 h 1144321"/>
              <a:gd name="connsiteX525" fmla="*/ 3182234 w 5351148"/>
              <a:gd name="connsiteY525" fmla="*/ 983168 h 1144321"/>
              <a:gd name="connsiteX526" fmla="*/ 3182234 w 5351148"/>
              <a:gd name="connsiteY526" fmla="*/ 1141391 h 1144321"/>
              <a:gd name="connsiteX527" fmla="*/ 3171783 w 5351148"/>
              <a:gd name="connsiteY527" fmla="*/ 1141391 h 1144321"/>
              <a:gd name="connsiteX528" fmla="*/ 3171783 w 5351148"/>
              <a:gd name="connsiteY528" fmla="*/ 1125960 h 1144321"/>
              <a:gd name="connsiteX529" fmla="*/ 3104001 w 5351148"/>
              <a:gd name="connsiteY529" fmla="*/ 1125960 h 1144321"/>
              <a:gd name="connsiteX530" fmla="*/ 3104001 w 5351148"/>
              <a:gd name="connsiteY530" fmla="*/ 1141587 h 1144321"/>
              <a:gd name="connsiteX531" fmla="*/ 3093649 w 5351148"/>
              <a:gd name="connsiteY531" fmla="*/ 1141587 h 1144321"/>
              <a:gd name="connsiteX532" fmla="*/ 3093649 w 5351148"/>
              <a:gd name="connsiteY532" fmla="*/ 983168 h 1144321"/>
              <a:gd name="connsiteX533" fmla="*/ 3123242 w 5351148"/>
              <a:gd name="connsiteY533" fmla="*/ 983168 h 1144321"/>
              <a:gd name="connsiteX534" fmla="*/ 3130372 w 5351148"/>
              <a:gd name="connsiteY534" fmla="*/ 954161 h 1144321"/>
              <a:gd name="connsiteX535" fmla="*/ 1098770 w 5351148"/>
              <a:gd name="connsiteY535" fmla="*/ 953965 h 1144321"/>
              <a:gd name="connsiteX536" fmla="*/ 1104728 w 5351148"/>
              <a:gd name="connsiteY536" fmla="*/ 977699 h 1144321"/>
              <a:gd name="connsiteX537" fmla="*/ 1179738 w 5351148"/>
              <a:gd name="connsiteY537" fmla="*/ 977699 h 1144321"/>
              <a:gd name="connsiteX538" fmla="*/ 1179738 w 5351148"/>
              <a:gd name="connsiteY538" fmla="*/ 1010711 h 1144321"/>
              <a:gd name="connsiteX539" fmla="*/ 1169189 w 5351148"/>
              <a:gd name="connsiteY539" fmla="*/ 1010711 h 1144321"/>
              <a:gd name="connsiteX540" fmla="*/ 1169189 w 5351148"/>
              <a:gd name="connsiteY540" fmla="*/ 987563 h 1144321"/>
              <a:gd name="connsiteX541" fmla="*/ 1021905 w 5351148"/>
              <a:gd name="connsiteY541" fmla="*/ 987563 h 1144321"/>
              <a:gd name="connsiteX542" fmla="*/ 1021905 w 5351148"/>
              <a:gd name="connsiteY542" fmla="*/ 1010516 h 1144321"/>
              <a:gd name="connsiteX543" fmla="*/ 1011357 w 5351148"/>
              <a:gd name="connsiteY543" fmla="*/ 1010516 h 1144321"/>
              <a:gd name="connsiteX544" fmla="*/ 1011357 w 5351148"/>
              <a:gd name="connsiteY544" fmla="*/ 977699 h 1144321"/>
              <a:gd name="connsiteX545" fmla="*/ 1093203 w 5351148"/>
              <a:gd name="connsiteY545" fmla="*/ 977699 h 1144321"/>
              <a:gd name="connsiteX546" fmla="*/ 1087539 w 5351148"/>
              <a:gd name="connsiteY546" fmla="*/ 956310 h 1144321"/>
              <a:gd name="connsiteX547" fmla="*/ 4100224 w 5351148"/>
              <a:gd name="connsiteY547" fmla="*/ 953770 h 1144321"/>
              <a:gd name="connsiteX548" fmla="*/ 4111163 w 5351148"/>
              <a:gd name="connsiteY548" fmla="*/ 958165 h 1144321"/>
              <a:gd name="connsiteX549" fmla="*/ 4095341 w 5351148"/>
              <a:gd name="connsiteY549" fmla="*/ 975746 h 1144321"/>
              <a:gd name="connsiteX550" fmla="*/ 4189786 w 5351148"/>
              <a:gd name="connsiteY550" fmla="*/ 975746 h 1144321"/>
              <a:gd name="connsiteX551" fmla="*/ 4189786 w 5351148"/>
              <a:gd name="connsiteY551" fmla="*/ 986977 h 1144321"/>
              <a:gd name="connsiteX552" fmla="*/ 4084011 w 5351148"/>
              <a:gd name="connsiteY552" fmla="*/ 1058373 h 1144321"/>
              <a:gd name="connsiteX553" fmla="*/ 4189395 w 5351148"/>
              <a:gd name="connsiteY553" fmla="*/ 1058373 h 1144321"/>
              <a:gd name="connsiteX554" fmla="*/ 4189395 w 5351148"/>
              <a:gd name="connsiteY554" fmla="*/ 1142759 h 1144321"/>
              <a:gd name="connsiteX555" fmla="*/ 4178554 w 5351148"/>
              <a:gd name="connsiteY555" fmla="*/ 1142759 h 1144321"/>
              <a:gd name="connsiteX556" fmla="*/ 4178554 w 5351148"/>
              <a:gd name="connsiteY556" fmla="*/ 1129964 h 1144321"/>
              <a:gd name="connsiteX557" fmla="*/ 4070142 w 5351148"/>
              <a:gd name="connsiteY557" fmla="*/ 1129964 h 1144321"/>
              <a:gd name="connsiteX558" fmla="*/ 4070142 w 5351148"/>
              <a:gd name="connsiteY558" fmla="*/ 1142759 h 1144321"/>
              <a:gd name="connsiteX559" fmla="*/ 4059399 w 5351148"/>
              <a:gd name="connsiteY559" fmla="*/ 1142759 h 1144321"/>
              <a:gd name="connsiteX560" fmla="*/ 4059399 w 5351148"/>
              <a:gd name="connsiteY560" fmla="*/ 1067945 h 1144321"/>
              <a:gd name="connsiteX561" fmla="*/ 4025801 w 5351148"/>
              <a:gd name="connsiteY561" fmla="*/ 1079567 h 1144321"/>
              <a:gd name="connsiteX562" fmla="*/ 4019941 w 5351148"/>
              <a:gd name="connsiteY562" fmla="*/ 1069312 h 1144321"/>
              <a:gd name="connsiteX563" fmla="*/ 4176406 w 5351148"/>
              <a:gd name="connsiteY563" fmla="*/ 985903 h 1144321"/>
              <a:gd name="connsiteX564" fmla="*/ 4085183 w 5351148"/>
              <a:gd name="connsiteY564" fmla="*/ 985903 h 1144321"/>
              <a:gd name="connsiteX565" fmla="*/ 4073561 w 5351148"/>
              <a:gd name="connsiteY565" fmla="*/ 996158 h 1144321"/>
              <a:gd name="connsiteX566" fmla="*/ 4098075 w 5351148"/>
              <a:gd name="connsiteY566" fmla="*/ 1018134 h 1144321"/>
              <a:gd name="connsiteX567" fmla="*/ 4103545 w 5351148"/>
              <a:gd name="connsiteY567" fmla="*/ 1023115 h 1144321"/>
              <a:gd name="connsiteX568" fmla="*/ 4094364 w 5351148"/>
              <a:gd name="connsiteY568" fmla="*/ 1030733 h 1144321"/>
              <a:gd name="connsiteX569" fmla="*/ 4065747 w 5351148"/>
              <a:gd name="connsiteY569" fmla="*/ 1002507 h 1144321"/>
              <a:gd name="connsiteX570" fmla="*/ 4030001 w 5351148"/>
              <a:gd name="connsiteY570" fmla="*/ 1027510 h 1144321"/>
              <a:gd name="connsiteX571" fmla="*/ 4022969 w 5351148"/>
              <a:gd name="connsiteY571" fmla="*/ 1018524 h 1144321"/>
              <a:gd name="connsiteX572" fmla="*/ 4100224 w 5351148"/>
              <a:gd name="connsiteY572" fmla="*/ 953770 h 1144321"/>
              <a:gd name="connsiteX573" fmla="*/ 3495410 w 5351148"/>
              <a:gd name="connsiteY573" fmla="*/ 953770 h 1144321"/>
              <a:gd name="connsiteX574" fmla="*/ 3506739 w 5351148"/>
              <a:gd name="connsiteY574" fmla="*/ 953770 h 1144321"/>
              <a:gd name="connsiteX575" fmla="*/ 3503809 w 5351148"/>
              <a:gd name="connsiteY575" fmla="*/ 1005925 h 1144321"/>
              <a:gd name="connsiteX576" fmla="*/ 3587218 w 5351148"/>
              <a:gd name="connsiteY576" fmla="*/ 1005925 h 1144321"/>
              <a:gd name="connsiteX577" fmla="*/ 3583995 w 5351148"/>
              <a:gd name="connsiteY577" fmla="*/ 1098515 h 1144321"/>
              <a:gd name="connsiteX578" fmla="*/ 3547174 w 5351148"/>
              <a:gd name="connsiteY578" fmla="*/ 1137582 h 1144321"/>
              <a:gd name="connsiteX579" fmla="*/ 3512600 w 5351148"/>
              <a:gd name="connsiteY579" fmla="*/ 1137973 h 1144321"/>
              <a:gd name="connsiteX580" fmla="*/ 3509572 w 5351148"/>
              <a:gd name="connsiteY580" fmla="*/ 1124983 h 1144321"/>
              <a:gd name="connsiteX581" fmla="*/ 3545416 w 5351148"/>
              <a:gd name="connsiteY581" fmla="*/ 1125569 h 1144321"/>
              <a:gd name="connsiteX582" fmla="*/ 3565927 w 5351148"/>
              <a:gd name="connsiteY582" fmla="*/ 1120002 h 1144321"/>
              <a:gd name="connsiteX583" fmla="*/ 3572763 w 5351148"/>
              <a:gd name="connsiteY583" fmla="*/ 1098710 h 1144321"/>
              <a:gd name="connsiteX584" fmla="*/ 3575987 w 5351148"/>
              <a:gd name="connsiteY584" fmla="*/ 1016571 h 1144321"/>
              <a:gd name="connsiteX585" fmla="*/ 3502345 w 5351148"/>
              <a:gd name="connsiteY585" fmla="*/ 1016571 h 1144321"/>
              <a:gd name="connsiteX586" fmla="*/ 3423526 w 5351148"/>
              <a:gd name="connsiteY586" fmla="*/ 1143345 h 1144321"/>
              <a:gd name="connsiteX587" fmla="*/ 3414736 w 5351148"/>
              <a:gd name="connsiteY587" fmla="*/ 1133968 h 1144321"/>
              <a:gd name="connsiteX588" fmla="*/ 3491601 w 5351148"/>
              <a:gd name="connsiteY588" fmla="*/ 1016571 h 1144321"/>
              <a:gd name="connsiteX589" fmla="*/ 3418154 w 5351148"/>
              <a:gd name="connsiteY589" fmla="*/ 1016571 h 1144321"/>
              <a:gd name="connsiteX590" fmla="*/ 3418154 w 5351148"/>
              <a:gd name="connsiteY590" fmla="*/ 1005925 h 1144321"/>
              <a:gd name="connsiteX591" fmla="*/ 3492773 w 5351148"/>
              <a:gd name="connsiteY591" fmla="*/ 1005925 h 1144321"/>
              <a:gd name="connsiteX592" fmla="*/ 3495410 w 5351148"/>
              <a:gd name="connsiteY592" fmla="*/ 953770 h 1144321"/>
              <a:gd name="connsiteX593" fmla="*/ 1885685 w 5351148"/>
              <a:gd name="connsiteY593" fmla="*/ 953770 h 1144321"/>
              <a:gd name="connsiteX594" fmla="*/ 1897015 w 5351148"/>
              <a:gd name="connsiteY594" fmla="*/ 953770 h 1144321"/>
              <a:gd name="connsiteX595" fmla="*/ 1894085 w 5351148"/>
              <a:gd name="connsiteY595" fmla="*/ 1005925 h 1144321"/>
              <a:gd name="connsiteX596" fmla="*/ 1977494 w 5351148"/>
              <a:gd name="connsiteY596" fmla="*/ 1005925 h 1144321"/>
              <a:gd name="connsiteX597" fmla="*/ 1974270 w 5351148"/>
              <a:gd name="connsiteY597" fmla="*/ 1098515 h 1144321"/>
              <a:gd name="connsiteX598" fmla="*/ 1937449 w 5351148"/>
              <a:gd name="connsiteY598" fmla="*/ 1137582 h 1144321"/>
              <a:gd name="connsiteX599" fmla="*/ 1902875 w 5351148"/>
              <a:gd name="connsiteY599" fmla="*/ 1137973 h 1144321"/>
              <a:gd name="connsiteX600" fmla="*/ 1899847 w 5351148"/>
              <a:gd name="connsiteY600" fmla="*/ 1124983 h 1144321"/>
              <a:gd name="connsiteX601" fmla="*/ 1935691 w 5351148"/>
              <a:gd name="connsiteY601" fmla="*/ 1125569 h 1144321"/>
              <a:gd name="connsiteX602" fmla="*/ 1956202 w 5351148"/>
              <a:gd name="connsiteY602" fmla="*/ 1120002 h 1144321"/>
              <a:gd name="connsiteX603" fmla="*/ 1963039 w 5351148"/>
              <a:gd name="connsiteY603" fmla="*/ 1098710 h 1144321"/>
              <a:gd name="connsiteX604" fmla="*/ 1966262 w 5351148"/>
              <a:gd name="connsiteY604" fmla="*/ 1016571 h 1144321"/>
              <a:gd name="connsiteX605" fmla="*/ 1892620 w 5351148"/>
              <a:gd name="connsiteY605" fmla="*/ 1016571 h 1144321"/>
              <a:gd name="connsiteX606" fmla="*/ 1813801 w 5351148"/>
              <a:gd name="connsiteY606" fmla="*/ 1143345 h 1144321"/>
              <a:gd name="connsiteX607" fmla="*/ 1805011 w 5351148"/>
              <a:gd name="connsiteY607" fmla="*/ 1133968 h 1144321"/>
              <a:gd name="connsiteX608" fmla="*/ 1881876 w 5351148"/>
              <a:gd name="connsiteY608" fmla="*/ 1016571 h 1144321"/>
              <a:gd name="connsiteX609" fmla="*/ 1808429 w 5351148"/>
              <a:gd name="connsiteY609" fmla="*/ 1016571 h 1144321"/>
              <a:gd name="connsiteX610" fmla="*/ 1808429 w 5351148"/>
              <a:gd name="connsiteY610" fmla="*/ 1005925 h 1144321"/>
              <a:gd name="connsiteX611" fmla="*/ 1883048 w 5351148"/>
              <a:gd name="connsiteY611" fmla="*/ 1005925 h 1144321"/>
              <a:gd name="connsiteX612" fmla="*/ 1885685 w 5351148"/>
              <a:gd name="connsiteY612" fmla="*/ 953770 h 1144321"/>
              <a:gd name="connsiteX613" fmla="*/ 1708417 w 5351148"/>
              <a:gd name="connsiteY613" fmla="*/ 953770 h 1144321"/>
              <a:gd name="connsiteX614" fmla="*/ 1719063 w 5351148"/>
              <a:gd name="connsiteY614" fmla="*/ 953770 h 1144321"/>
              <a:gd name="connsiteX615" fmla="*/ 1720430 w 5351148"/>
              <a:gd name="connsiteY615" fmla="*/ 993131 h 1144321"/>
              <a:gd name="connsiteX616" fmla="*/ 1788017 w 5351148"/>
              <a:gd name="connsiteY616" fmla="*/ 993131 h 1144321"/>
              <a:gd name="connsiteX617" fmla="*/ 1788017 w 5351148"/>
              <a:gd name="connsiteY617" fmla="*/ 1002897 h 1144321"/>
              <a:gd name="connsiteX618" fmla="*/ 1720821 w 5351148"/>
              <a:gd name="connsiteY618" fmla="*/ 1002897 h 1144321"/>
              <a:gd name="connsiteX619" fmla="*/ 1732248 w 5351148"/>
              <a:gd name="connsiteY619" fmla="*/ 1082790 h 1144321"/>
              <a:gd name="connsiteX620" fmla="*/ 1764869 w 5351148"/>
              <a:gd name="connsiteY620" fmla="*/ 1024775 h 1144321"/>
              <a:gd name="connsiteX621" fmla="*/ 1775027 w 5351148"/>
              <a:gd name="connsiteY621" fmla="*/ 1028780 h 1144321"/>
              <a:gd name="connsiteX622" fmla="*/ 1736057 w 5351148"/>
              <a:gd name="connsiteY622" fmla="*/ 1094901 h 1144321"/>
              <a:gd name="connsiteX623" fmla="*/ 1762623 w 5351148"/>
              <a:gd name="connsiteY623" fmla="*/ 1130159 h 1144321"/>
              <a:gd name="connsiteX624" fmla="*/ 1774636 w 5351148"/>
              <a:gd name="connsiteY624" fmla="*/ 1117560 h 1144321"/>
              <a:gd name="connsiteX625" fmla="*/ 1779617 w 5351148"/>
              <a:gd name="connsiteY625" fmla="*/ 1092166 h 1144321"/>
              <a:gd name="connsiteX626" fmla="*/ 1789677 w 5351148"/>
              <a:gd name="connsiteY626" fmla="*/ 1095975 h 1144321"/>
              <a:gd name="connsiteX627" fmla="*/ 1784208 w 5351148"/>
              <a:gd name="connsiteY627" fmla="*/ 1121955 h 1144321"/>
              <a:gd name="connsiteX628" fmla="*/ 1762428 w 5351148"/>
              <a:gd name="connsiteY628" fmla="*/ 1140708 h 1144321"/>
              <a:gd name="connsiteX629" fmla="*/ 1727853 w 5351148"/>
              <a:gd name="connsiteY629" fmla="*/ 1104375 h 1144321"/>
              <a:gd name="connsiteX630" fmla="*/ 1690446 w 5351148"/>
              <a:gd name="connsiteY630" fmla="*/ 1138168 h 1144321"/>
              <a:gd name="connsiteX631" fmla="*/ 1682632 w 5351148"/>
              <a:gd name="connsiteY631" fmla="*/ 1129769 h 1144321"/>
              <a:gd name="connsiteX632" fmla="*/ 1724044 w 5351148"/>
              <a:gd name="connsiteY632" fmla="*/ 1092752 h 1144321"/>
              <a:gd name="connsiteX633" fmla="*/ 1710273 w 5351148"/>
              <a:gd name="connsiteY633" fmla="*/ 1002897 h 1144321"/>
              <a:gd name="connsiteX634" fmla="*/ 1631650 w 5351148"/>
              <a:gd name="connsiteY634" fmla="*/ 1002897 h 1144321"/>
              <a:gd name="connsiteX635" fmla="*/ 1631650 w 5351148"/>
              <a:gd name="connsiteY635" fmla="*/ 1036300 h 1144321"/>
              <a:gd name="connsiteX636" fmla="*/ 1687614 w 5351148"/>
              <a:gd name="connsiteY636" fmla="*/ 1036300 h 1144321"/>
              <a:gd name="connsiteX637" fmla="*/ 1685465 w 5351148"/>
              <a:gd name="connsiteY637" fmla="*/ 1089725 h 1144321"/>
              <a:gd name="connsiteX638" fmla="*/ 1659583 w 5351148"/>
              <a:gd name="connsiteY638" fmla="*/ 1117756 h 1144321"/>
              <a:gd name="connsiteX639" fmla="*/ 1642002 w 5351148"/>
              <a:gd name="connsiteY639" fmla="*/ 1117951 h 1144321"/>
              <a:gd name="connsiteX640" fmla="*/ 1639658 w 5351148"/>
              <a:gd name="connsiteY640" fmla="*/ 1106719 h 1144321"/>
              <a:gd name="connsiteX641" fmla="*/ 1647472 w 5351148"/>
              <a:gd name="connsiteY641" fmla="*/ 1107207 h 1144321"/>
              <a:gd name="connsiteX642" fmla="*/ 1652062 w 5351148"/>
              <a:gd name="connsiteY642" fmla="*/ 1107305 h 1144321"/>
              <a:gd name="connsiteX643" fmla="*/ 1658020 w 5351148"/>
              <a:gd name="connsiteY643" fmla="*/ 1107305 h 1144321"/>
              <a:gd name="connsiteX644" fmla="*/ 1674819 w 5351148"/>
              <a:gd name="connsiteY644" fmla="*/ 1090506 h 1144321"/>
              <a:gd name="connsiteX645" fmla="*/ 1676870 w 5351148"/>
              <a:gd name="connsiteY645" fmla="*/ 1046165 h 1144321"/>
              <a:gd name="connsiteX646" fmla="*/ 1631650 w 5351148"/>
              <a:gd name="connsiteY646" fmla="*/ 1046165 h 1144321"/>
              <a:gd name="connsiteX647" fmla="*/ 1626864 w 5351148"/>
              <a:gd name="connsiteY647" fmla="*/ 1101445 h 1144321"/>
              <a:gd name="connsiteX648" fmla="*/ 1608600 w 5351148"/>
              <a:gd name="connsiteY648" fmla="*/ 1142368 h 1144321"/>
              <a:gd name="connsiteX649" fmla="*/ 1599810 w 5351148"/>
              <a:gd name="connsiteY649" fmla="*/ 1134945 h 1144321"/>
              <a:gd name="connsiteX650" fmla="*/ 1617195 w 5351148"/>
              <a:gd name="connsiteY650" fmla="*/ 1095096 h 1144321"/>
              <a:gd name="connsiteX651" fmla="*/ 1621004 w 5351148"/>
              <a:gd name="connsiteY651" fmla="*/ 1035323 h 1144321"/>
              <a:gd name="connsiteX652" fmla="*/ 1621004 w 5351148"/>
              <a:gd name="connsiteY652" fmla="*/ 993131 h 1144321"/>
              <a:gd name="connsiteX653" fmla="*/ 1709589 w 5351148"/>
              <a:gd name="connsiteY653" fmla="*/ 993131 h 1144321"/>
              <a:gd name="connsiteX654" fmla="*/ 1708417 w 5351148"/>
              <a:gd name="connsiteY654" fmla="*/ 953770 h 1144321"/>
              <a:gd name="connsiteX655" fmla="*/ 3299780 w 5351148"/>
              <a:gd name="connsiteY655" fmla="*/ 953477 h 1144321"/>
              <a:gd name="connsiteX656" fmla="*/ 3310328 w 5351148"/>
              <a:gd name="connsiteY656" fmla="*/ 953477 h 1144321"/>
              <a:gd name="connsiteX657" fmla="*/ 3310328 w 5351148"/>
              <a:gd name="connsiteY657" fmla="*/ 976332 h 1144321"/>
              <a:gd name="connsiteX658" fmla="*/ 3397155 w 5351148"/>
              <a:gd name="connsiteY658" fmla="*/ 976332 h 1144321"/>
              <a:gd name="connsiteX659" fmla="*/ 3397155 w 5351148"/>
              <a:gd name="connsiteY659" fmla="*/ 985903 h 1144321"/>
              <a:gd name="connsiteX660" fmla="*/ 3310328 w 5351148"/>
              <a:gd name="connsiteY660" fmla="*/ 985903 h 1144321"/>
              <a:gd name="connsiteX661" fmla="*/ 3310328 w 5351148"/>
              <a:gd name="connsiteY661" fmla="*/ 1011688 h 1144321"/>
              <a:gd name="connsiteX662" fmla="*/ 3374008 w 5351148"/>
              <a:gd name="connsiteY662" fmla="*/ 1011688 h 1144321"/>
              <a:gd name="connsiteX663" fmla="*/ 3374008 w 5351148"/>
              <a:gd name="connsiteY663" fmla="*/ 1072730 h 1144321"/>
              <a:gd name="connsiteX664" fmla="*/ 3330546 w 5351148"/>
              <a:gd name="connsiteY664" fmla="*/ 1072730 h 1144321"/>
              <a:gd name="connsiteX665" fmla="*/ 3330546 w 5351148"/>
              <a:gd name="connsiteY665" fmla="*/ 1115118 h 1144321"/>
              <a:gd name="connsiteX666" fmla="*/ 3344805 w 5351148"/>
              <a:gd name="connsiteY666" fmla="*/ 1128108 h 1144321"/>
              <a:gd name="connsiteX667" fmla="*/ 3370785 w 5351148"/>
              <a:gd name="connsiteY667" fmla="*/ 1128108 h 1144321"/>
              <a:gd name="connsiteX668" fmla="*/ 3386607 w 5351148"/>
              <a:gd name="connsiteY668" fmla="*/ 1116193 h 1144321"/>
              <a:gd name="connsiteX669" fmla="*/ 3389537 w 5351148"/>
              <a:gd name="connsiteY669" fmla="*/ 1093924 h 1144321"/>
              <a:gd name="connsiteX670" fmla="*/ 3390319 w 5351148"/>
              <a:gd name="connsiteY670" fmla="*/ 1094217 h 1144321"/>
              <a:gd name="connsiteX671" fmla="*/ 3399793 w 5351148"/>
              <a:gd name="connsiteY671" fmla="*/ 1097147 h 1144321"/>
              <a:gd name="connsiteX672" fmla="*/ 3396569 w 5351148"/>
              <a:gd name="connsiteY672" fmla="*/ 1118928 h 1144321"/>
              <a:gd name="connsiteX673" fmla="*/ 3372153 w 5351148"/>
              <a:gd name="connsiteY673" fmla="*/ 1138168 h 1144321"/>
              <a:gd name="connsiteX674" fmla="*/ 3341777 w 5351148"/>
              <a:gd name="connsiteY674" fmla="*/ 1138168 h 1144321"/>
              <a:gd name="connsiteX675" fmla="*/ 3319997 w 5351148"/>
              <a:gd name="connsiteY675" fmla="*/ 1116388 h 1144321"/>
              <a:gd name="connsiteX676" fmla="*/ 3319997 w 5351148"/>
              <a:gd name="connsiteY676" fmla="*/ 1072730 h 1144321"/>
              <a:gd name="connsiteX677" fmla="*/ 3285130 w 5351148"/>
              <a:gd name="connsiteY677" fmla="*/ 1072730 h 1144321"/>
              <a:gd name="connsiteX678" fmla="*/ 3216957 w 5351148"/>
              <a:gd name="connsiteY678" fmla="*/ 1142954 h 1144321"/>
              <a:gd name="connsiteX679" fmla="*/ 3211585 w 5351148"/>
              <a:gd name="connsiteY679" fmla="*/ 1132796 h 1144321"/>
              <a:gd name="connsiteX680" fmla="*/ 3274581 w 5351148"/>
              <a:gd name="connsiteY680" fmla="*/ 1072730 h 1144321"/>
              <a:gd name="connsiteX681" fmla="*/ 3236393 w 5351148"/>
              <a:gd name="connsiteY681" fmla="*/ 1072730 h 1144321"/>
              <a:gd name="connsiteX682" fmla="*/ 3236393 w 5351148"/>
              <a:gd name="connsiteY682" fmla="*/ 1011688 h 1144321"/>
              <a:gd name="connsiteX683" fmla="*/ 3299780 w 5351148"/>
              <a:gd name="connsiteY683" fmla="*/ 1011688 h 1144321"/>
              <a:gd name="connsiteX684" fmla="*/ 3299780 w 5351148"/>
              <a:gd name="connsiteY684" fmla="*/ 985903 h 1144321"/>
              <a:gd name="connsiteX685" fmla="*/ 3211976 w 5351148"/>
              <a:gd name="connsiteY685" fmla="*/ 985903 h 1144321"/>
              <a:gd name="connsiteX686" fmla="*/ 3211976 w 5351148"/>
              <a:gd name="connsiteY686" fmla="*/ 976332 h 1144321"/>
              <a:gd name="connsiteX687" fmla="*/ 3299780 w 5351148"/>
              <a:gd name="connsiteY687" fmla="*/ 976332 h 1144321"/>
              <a:gd name="connsiteX688" fmla="*/ 2307711 w 5351148"/>
              <a:gd name="connsiteY688" fmla="*/ 953477 h 1144321"/>
              <a:gd name="connsiteX689" fmla="*/ 2308394 w 5351148"/>
              <a:gd name="connsiteY689" fmla="*/ 956114 h 1144321"/>
              <a:gd name="connsiteX690" fmla="*/ 2313082 w 5351148"/>
              <a:gd name="connsiteY690" fmla="*/ 977308 h 1144321"/>
              <a:gd name="connsiteX691" fmla="*/ 2387310 w 5351148"/>
              <a:gd name="connsiteY691" fmla="*/ 977308 h 1144321"/>
              <a:gd name="connsiteX692" fmla="*/ 2387310 w 5351148"/>
              <a:gd name="connsiteY692" fmla="*/ 986977 h 1144321"/>
              <a:gd name="connsiteX693" fmla="*/ 2229869 w 5351148"/>
              <a:gd name="connsiteY693" fmla="*/ 986977 h 1144321"/>
              <a:gd name="connsiteX694" fmla="*/ 2229869 w 5351148"/>
              <a:gd name="connsiteY694" fmla="*/ 1041574 h 1144321"/>
              <a:gd name="connsiteX695" fmla="*/ 2225376 w 5351148"/>
              <a:gd name="connsiteY695" fmla="*/ 1100175 h 1144321"/>
              <a:gd name="connsiteX696" fmla="*/ 2207698 w 5351148"/>
              <a:gd name="connsiteY696" fmla="*/ 1142368 h 1144321"/>
              <a:gd name="connsiteX697" fmla="*/ 2199299 w 5351148"/>
              <a:gd name="connsiteY697" fmla="*/ 1135140 h 1144321"/>
              <a:gd name="connsiteX698" fmla="*/ 2215902 w 5351148"/>
              <a:gd name="connsiteY698" fmla="*/ 1096464 h 1144321"/>
              <a:gd name="connsiteX699" fmla="*/ 2219516 w 5351148"/>
              <a:gd name="connsiteY699" fmla="*/ 1040304 h 1144321"/>
              <a:gd name="connsiteX700" fmla="*/ 2219516 w 5351148"/>
              <a:gd name="connsiteY700" fmla="*/ 977308 h 1144321"/>
              <a:gd name="connsiteX701" fmla="*/ 2302339 w 5351148"/>
              <a:gd name="connsiteY701" fmla="*/ 977308 h 1144321"/>
              <a:gd name="connsiteX702" fmla="*/ 2301460 w 5351148"/>
              <a:gd name="connsiteY702" fmla="*/ 973108 h 1144321"/>
              <a:gd name="connsiteX703" fmla="*/ 2297553 w 5351148"/>
              <a:gd name="connsiteY703" fmla="*/ 955528 h 1144321"/>
              <a:gd name="connsiteX704" fmla="*/ 506509 w 5351148"/>
              <a:gd name="connsiteY704" fmla="*/ 953477 h 1144321"/>
              <a:gd name="connsiteX705" fmla="*/ 516471 w 5351148"/>
              <a:gd name="connsiteY705" fmla="*/ 956310 h 1144321"/>
              <a:gd name="connsiteX706" fmla="*/ 507681 w 5351148"/>
              <a:gd name="connsiteY706" fmla="*/ 975160 h 1144321"/>
              <a:gd name="connsiteX707" fmla="*/ 577319 w 5351148"/>
              <a:gd name="connsiteY707" fmla="*/ 975160 h 1144321"/>
              <a:gd name="connsiteX708" fmla="*/ 577319 w 5351148"/>
              <a:gd name="connsiteY708" fmla="*/ 984926 h 1144321"/>
              <a:gd name="connsiteX709" fmla="*/ 539521 w 5351148"/>
              <a:gd name="connsiteY709" fmla="*/ 1032784 h 1144321"/>
              <a:gd name="connsiteX710" fmla="*/ 590504 w 5351148"/>
              <a:gd name="connsiteY710" fmla="*/ 1055541 h 1144321"/>
              <a:gd name="connsiteX711" fmla="*/ 585327 w 5351148"/>
              <a:gd name="connsiteY711" fmla="*/ 1065894 h 1144321"/>
              <a:gd name="connsiteX712" fmla="*/ 531512 w 5351148"/>
              <a:gd name="connsiteY712" fmla="*/ 1038937 h 1144321"/>
              <a:gd name="connsiteX713" fmla="*/ 469688 w 5351148"/>
              <a:gd name="connsiteY713" fmla="*/ 1069312 h 1144321"/>
              <a:gd name="connsiteX714" fmla="*/ 464609 w 5351148"/>
              <a:gd name="connsiteY714" fmla="*/ 1059838 h 1144321"/>
              <a:gd name="connsiteX715" fmla="*/ 464121 w 5351148"/>
              <a:gd name="connsiteY715" fmla="*/ 1058959 h 1144321"/>
              <a:gd name="connsiteX716" fmla="*/ 523308 w 5351148"/>
              <a:gd name="connsiteY716" fmla="*/ 1032296 h 1144321"/>
              <a:gd name="connsiteX717" fmla="*/ 495082 w 5351148"/>
              <a:gd name="connsiteY717" fmla="*/ 997916 h 1144321"/>
              <a:gd name="connsiteX718" fmla="*/ 476720 w 5351148"/>
              <a:gd name="connsiteY718" fmla="*/ 1024580 h 1144321"/>
              <a:gd name="connsiteX719" fmla="*/ 469102 w 5351148"/>
              <a:gd name="connsiteY719" fmla="*/ 1017548 h 1144321"/>
              <a:gd name="connsiteX720" fmla="*/ 506509 w 5351148"/>
              <a:gd name="connsiteY720" fmla="*/ 953477 h 1144321"/>
              <a:gd name="connsiteX721" fmla="*/ 440876 w 5351148"/>
              <a:gd name="connsiteY721" fmla="*/ 953086 h 1144321"/>
              <a:gd name="connsiteX722" fmla="*/ 452108 w 5351148"/>
              <a:gd name="connsiteY722" fmla="*/ 957286 h 1144321"/>
              <a:gd name="connsiteX723" fmla="*/ 413626 w 5351148"/>
              <a:gd name="connsiteY723" fmla="*/ 1019696 h 1144321"/>
              <a:gd name="connsiteX724" fmla="*/ 444685 w 5351148"/>
              <a:gd name="connsiteY724" fmla="*/ 1018720 h 1144321"/>
              <a:gd name="connsiteX725" fmla="*/ 457870 w 5351148"/>
              <a:gd name="connsiteY725" fmla="*/ 997526 h 1144321"/>
              <a:gd name="connsiteX726" fmla="*/ 468516 w 5351148"/>
              <a:gd name="connsiteY726" fmla="*/ 1002507 h 1144321"/>
              <a:gd name="connsiteX727" fmla="*/ 419877 w 5351148"/>
              <a:gd name="connsiteY727" fmla="*/ 1071363 h 1144321"/>
              <a:gd name="connsiteX728" fmla="*/ 461288 w 5351148"/>
              <a:gd name="connsiteY728" fmla="*/ 1067554 h 1144321"/>
              <a:gd name="connsiteX729" fmla="*/ 460507 w 5351148"/>
              <a:gd name="connsiteY729" fmla="*/ 1077907 h 1144321"/>
              <a:gd name="connsiteX730" fmla="*/ 408450 w 5351148"/>
              <a:gd name="connsiteY730" fmla="*/ 1082497 h 1144321"/>
              <a:gd name="connsiteX731" fmla="*/ 404250 w 5351148"/>
              <a:gd name="connsiteY731" fmla="*/ 1071949 h 1144321"/>
              <a:gd name="connsiteX732" fmla="*/ 414701 w 5351148"/>
              <a:gd name="connsiteY732" fmla="*/ 1061987 h 1144321"/>
              <a:gd name="connsiteX733" fmla="*/ 438629 w 5351148"/>
              <a:gd name="connsiteY733" fmla="*/ 1028096 h 1144321"/>
              <a:gd name="connsiteX734" fmla="*/ 403859 w 5351148"/>
              <a:gd name="connsiteY734" fmla="*/ 1029952 h 1144321"/>
              <a:gd name="connsiteX735" fmla="*/ 400636 w 5351148"/>
              <a:gd name="connsiteY735" fmla="*/ 1019696 h 1144321"/>
              <a:gd name="connsiteX736" fmla="*/ 409915 w 5351148"/>
              <a:gd name="connsiteY736" fmla="*/ 1008367 h 1144321"/>
              <a:gd name="connsiteX737" fmla="*/ 440876 w 5351148"/>
              <a:gd name="connsiteY737" fmla="*/ 953086 h 1144321"/>
              <a:gd name="connsiteX738" fmla="*/ 3705983 w 5351148"/>
              <a:gd name="connsiteY738" fmla="*/ 952500 h 1144321"/>
              <a:gd name="connsiteX739" fmla="*/ 3719852 w 5351148"/>
              <a:gd name="connsiteY739" fmla="*/ 977113 h 1144321"/>
              <a:gd name="connsiteX740" fmla="*/ 3711648 w 5351148"/>
              <a:gd name="connsiteY740" fmla="*/ 981117 h 1144321"/>
              <a:gd name="connsiteX741" fmla="*/ 3792225 w 5351148"/>
              <a:gd name="connsiteY741" fmla="*/ 981117 h 1144321"/>
              <a:gd name="connsiteX742" fmla="*/ 3792225 w 5351148"/>
              <a:gd name="connsiteY742" fmla="*/ 1015301 h 1144321"/>
              <a:gd name="connsiteX743" fmla="*/ 3781188 w 5351148"/>
              <a:gd name="connsiteY743" fmla="*/ 1015301 h 1144321"/>
              <a:gd name="connsiteX744" fmla="*/ 3781188 w 5351148"/>
              <a:gd name="connsiteY744" fmla="*/ 991568 h 1144321"/>
              <a:gd name="connsiteX745" fmla="*/ 3629802 w 5351148"/>
              <a:gd name="connsiteY745" fmla="*/ 991568 h 1144321"/>
              <a:gd name="connsiteX746" fmla="*/ 3629802 w 5351148"/>
              <a:gd name="connsiteY746" fmla="*/ 1015301 h 1144321"/>
              <a:gd name="connsiteX747" fmla="*/ 3618765 w 5351148"/>
              <a:gd name="connsiteY747" fmla="*/ 1015301 h 1144321"/>
              <a:gd name="connsiteX748" fmla="*/ 3618765 w 5351148"/>
              <a:gd name="connsiteY748" fmla="*/ 981117 h 1144321"/>
              <a:gd name="connsiteX749" fmla="*/ 3708620 w 5351148"/>
              <a:gd name="connsiteY749" fmla="*/ 981117 h 1144321"/>
              <a:gd name="connsiteX750" fmla="*/ 3696021 w 5351148"/>
              <a:gd name="connsiteY750" fmla="*/ 957286 h 1144321"/>
              <a:gd name="connsiteX751" fmla="*/ 2096063 w 5351148"/>
              <a:gd name="connsiteY751" fmla="*/ 952500 h 1144321"/>
              <a:gd name="connsiteX752" fmla="*/ 2106904 w 5351148"/>
              <a:gd name="connsiteY752" fmla="*/ 975941 h 1144321"/>
              <a:gd name="connsiteX753" fmla="*/ 2098114 w 5351148"/>
              <a:gd name="connsiteY753" fmla="*/ 979359 h 1144321"/>
              <a:gd name="connsiteX754" fmla="*/ 2182500 w 5351148"/>
              <a:gd name="connsiteY754" fmla="*/ 979359 h 1144321"/>
              <a:gd name="connsiteX755" fmla="*/ 2182500 w 5351148"/>
              <a:gd name="connsiteY755" fmla="*/ 1008172 h 1144321"/>
              <a:gd name="connsiteX756" fmla="*/ 2172049 w 5351148"/>
              <a:gd name="connsiteY756" fmla="*/ 1008172 h 1144321"/>
              <a:gd name="connsiteX757" fmla="*/ 2172049 w 5351148"/>
              <a:gd name="connsiteY757" fmla="*/ 988735 h 1144321"/>
              <a:gd name="connsiteX758" fmla="*/ 2018026 w 5351148"/>
              <a:gd name="connsiteY758" fmla="*/ 988735 h 1144321"/>
              <a:gd name="connsiteX759" fmla="*/ 2018026 w 5351148"/>
              <a:gd name="connsiteY759" fmla="*/ 1008172 h 1144321"/>
              <a:gd name="connsiteX760" fmla="*/ 2007673 w 5351148"/>
              <a:gd name="connsiteY760" fmla="*/ 1008172 h 1144321"/>
              <a:gd name="connsiteX761" fmla="*/ 2007673 w 5351148"/>
              <a:gd name="connsiteY761" fmla="*/ 979359 h 1144321"/>
              <a:gd name="connsiteX762" fmla="*/ 2096454 w 5351148"/>
              <a:gd name="connsiteY762" fmla="*/ 979359 h 1144321"/>
              <a:gd name="connsiteX763" fmla="*/ 2086101 w 5351148"/>
              <a:gd name="connsiteY763" fmla="*/ 956114 h 1144321"/>
              <a:gd name="connsiteX764" fmla="*/ 1496183 w 5351148"/>
              <a:gd name="connsiteY764" fmla="*/ 952500 h 1144321"/>
              <a:gd name="connsiteX765" fmla="*/ 1510052 w 5351148"/>
              <a:gd name="connsiteY765" fmla="*/ 977113 h 1144321"/>
              <a:gd name="connsiteX766" fmla="*/ 1501848 w 5351148"/>
              <a:gd name="connsiteY766" fmla="*/ 981117 h 1144321"/>
              <a:gd name="connsiteX767" fmla="*/ 1582425 w 5351148"/>
              <a:gd name="connsiteY767" fmla="*/ 981117 h 1144321"/>
              <a:gd name="connsiteX768" fmla="*/ 1582425 w 5351148"/>
              <a:gd name="connsiteY768" fmla="*/ 1015301 h 1144321"/>
              <a:gd name="connsiteX769" fmla="*/ 1571388 w 5351148"/>
              <a:gd name="connsiteY769" fmla="*/ 1015301 h 1144321"/>
              <a:gd name="connsiteX770" fmla="*/ 1571388 w 5351148"/>
              <a:gd name="connsiteY770" fmla="*/ 991568 h 1144321"/>
              <a:gd name="connsiteX771" fmla="*/ 1420002 w 5351148"/>
              <a:gd name="connsiteY771" fmla="*/ 991568 h 1144321"/>
              <a:gd name="connsiteX772" fmla="*/ 1420002 w 5351148"/>
              <a:gd name="connsiteY772" fmla="*/ 1015301 h 1144321"/>
              <a:gd name="connsiteX773" fmla="*/ 1408965 w 5351148"/>
              <a:gd name="connsiteY773" fmla="*/ 1015301 h 1144321"/>
              <a:gd name="connsiteX774" fmla="*/ 1408965 w 5351148"/>
              <a:gd name="connsiteY774" fmla="*/ 981117 h 1144321"/>
              <a:gd name="connsiteX775" fmla="*/ 1498820 w 5351148"/>
              <a:gd name="connsiteY775" fmla="*/ 981117 h 1144321"/>
              <a:gd name="connsiteX776" fmla="*/ 1486221 w 5351148"/>
              <a:gd name="connsiteY776" fmla="*/ 957286 h 1144321"/>
              <a:gd name="connsiteX777" fmla="*/ 1702813 w 5351148"/>
              <a:gd name="connsiteY777" fmla="*/ 804798 h 1144321"/>
              <a:gd name="connsiteX778" fmla="*/ 1837302 w 5351148"/>
              <a:gd name="connsiteY778" fmla="*/ 804798 h 1144321"/>
              <a:gd name="connsiteX779" fmla="*/ 1837302 w 5351148"/>
              <a:gd name="connsiteY779" fmla="*/ 815053 h 1144321"/>
              <a:gd name="connsiteX780" fmla="*/ 1702813 w 5351148"/>
              <a:gd name="connsiteY780" fmla="*/ 815053 h 1144321"/>
              <a:gd name="connsiteX781" fmla="*/ 1910605 w 5351148"/>
              <a:gd name="connsiteY781" fmla="*/ 793859 h 1144321"/>
              <a:gd name="connsiteX782" fmla="*/ 1910605 w 5351148"/>
              <a:gd name="connsiteY782" fmla="*/ 811049 h 1144321"/>
              <a:gd name="connsiteX783" fmla="*/ 2011398 w 5351148"/>
              <a:gd name="connsiteY783" fmla="*/ 811049 h 1144321"/>
              <a:gd name="connsiteX784" fmla="*/ 2011398 w 5351148"/>
              <a:gd name="connsiteY784" fmla="*/ 793859 h 1144321"/>
              <a:gd name="connsiteX785" fmla="*/ 5197417 w 5351148"/>
              <a:gd name="connsiteY785" fmla="*/ 793664 h 1144321"/>
              <a:gd name="connsiteX786" fmla="*/ 5197417 w 5351148"/>
              <a:gd name="connsiteY786" fmla="*/ 812025 h 1144321"/>
              <a:gd name="connsiteX787" fmla="*/ 5317550 w 5351148"/>
              <a:gd name="connsiteY787" fmla="*/ 812025 h 1144321"/>
              <a:gd name="connsiteX788" fmla="*/ 5317550 w 5351148"/>
              <a:gd name="connsiteY788" fmla="*/ 793664 h 1144321"/>
              <a:gd name="connsiteX789" fmla="*/ 5186967 w 5351148"/>
              <a:gd name="connsiteY789" fmla="*/ 785264 h 1144321"/>
              <a:gd name="connsiteX790" fmla="*/ 5328001 w 5351148"/>
              <a:gd name="connsiteY790" fmla="*/ 785264 h 1144321"/>
              <a:gd name="connsiteX791" fmla="*/ 5328001 w 5351148"/>
              <a:gd name="connsiteY791" fmla="*/ 828238 h 1144321"/>
              <a:gd name="connsiteX792" fmla="*/ 5317550 w 5351148"/>
              <a:gd name="connsiteY792" fmla="*/ 828238 h 1144321"/>
              <a:gd name="connsiteX793" fmla="*/ 5317550 w 5351148"/>
              <a:gd name="connsiteY793" fmla="*/ 820425 h 1144321"/>
              <a:gd name="connsiteX794" fmla="*/ 5197417 w 5351148"/>
              <a:gd name="connsiteY794" fmla="*/ 820425 h 1144321"/>
              <a:gd name="connsiteX795" fmla="*/ 5197417 w 5351148"/>
              <a:gd name="connsiteY795" fmla="*/ 828238 h 1144321"/>
              <a:gd name="connsiteX796" fmla="*/ 5186967 w 5351148"/>
              <a:gd name="connsiteY796" fmla="*/ 828238 h 1144321"/>
              <a:gd name="connsiteX797" fmla="*/ 1489602 w 5351148"/>
              <a:gd name="connsiteY797" fmla="*/ 779892 h 1144321"/>
              <a:gd name="connsiteX798" fmla="*/ 1500346 w 5351148"/>
              <a:gd name="connsiteY798" fmla="*/ 779892 h 1144321"/>
              <a:gd name="connsiteX799" fmla="*/ 1481984 w 5351148"/>
              <a:gd name="connsiteY799" fmla="*/ 829996 h 1144321"/>
              <a:gd name="connsiteX800" fmla="*/ 1473780 w 5351148"/>
              <a:gd name="connsiteY800" fmla="*/ 829996 h 1144321"/>
              <a:gd name="connsiteX801" fmla="*/ 1910605 w 5351148"/>
              <a:gd name="connsiteY801" fmla="*/ 767977 h 1144321"/>
              <a:gd name="connsiteX802" fmla="*/ 1910605 w 5351148"/>
              <a:gd name="connsiteY802" fmla="*/ 785459 h 1144321"/>
              <a:gd name="connsiteX803" fmla="*/ 2011398 w 5351148"/>
              <a:gd name="connsiteY803" fmla="*/ 785459 h 1144321"/>
              <a:gd name="connsiteX804" fmla="*/ 2011398 w 5351148"/>
              <a:gd name="connsiteY804" fmla="*/ 767977 h 1144321"/>
              <a:gd name="connsiteX805" fmla="*/ 476185 w 5351148"/>
              <a:gd name="connsiteY805" fmla="*/ 761238 h 1144321"/>
              <a:gd name="connsiteX806" fmla="*/ 462219 w 5351148"/>
              <a:gd name="connsiteY806" fmla="*/ 778427 h 1144321"/>
              <a:gd name="connsiteX807" fmla="*/ 477162 w 5351148"/>
              <a:gd name="connsiteY807" fmla="*/ 782822 h 1144321"/>
              <a:gd name="connsiteX808" fmla="*/ 510369 w 5351148"/>
              <a:gd name="connsiteY808" fmla="*/ 792589 h 1144321"/>
              <a:gd name="connsiteX809" fmla="*/ 543967 w 5351148"/>
              <a:gd name="connsiteY809" fmla="*/ 761238 h 1144321"/>
              <a:gd name="connsiteX810" fmla="*/ 3981339 w 5351148"/>
              <a:gd name="connsiteY810" fmla="*/ 752643 h 1144321"/>
              <a:gd name="connsiteX811" fmla="*/ 4031735 w 5351148"/>
              <a:gd name="connsiteY811" fmla="*/ 752643 h 1144321"/>
              <a:gd name="connsiteX812" fmla="*/ 4031735 w 5351148"/>
              <a:gd name="connsiteY812" fmla="*/ 791027 h 1144321"/>
              <a:gd name="connsiteX813" fmla="*/ 4034079 w 5351148"/>
              <a:gd name="connsiteY813" fmla="*/ 788976 h 1144321"/>
              <a:gd name="connsiteX814" fmla="*/ 4050293 w 5351148"/>
              <a:gd name="connsiteY814" fmla="*/ 774228 h 1144321"/>
              <a:gd name="connsiteX815" fmla="*/ 4051855 w 5351148"/>
              <a:gd name="connsiteY815" fmla="*/ 781943 h 1144321"/>
              <a:gd name="connsiteX816" fmla="*/ 4052539 w 5351148"/>
              <a:gd name="connsiteY816" fmla="*/ 784971 h 1144321"/>
              <a:gd name="connsiteX817" fmla="*/ 4024508 w 5351148"/>
              <a:gd name="connsiteY817" fmla="*/ 810267 h 1144321"/>
              <a:gd name="connsiteX818" fmla="*/ 4017378 w 5351148"/>
              <a:gd name="connsiteY818" fmla="*/ 800793 h 1144321"/>
              <a:gd name="connsiteX819" fmla="*/ 4021187 w 5351148"/>
              <a:gd name="connsiteY819" fmla="*/ 793957 h 1144321"/>
              <a:gd name="connsiteX820" fmla="*/ 4022164 w 5351148"/>
              <a:gd name="connsiteY820" fmla="*/ 784190 h 1144321"/>
              <a:gd name="connsiteX821" fmla="*/ 4022164 w 5351148"/>
              <a:gd name="connsiteY821" fmla="*/ 761628 h 1144321"/>
              <a:gd name="connsiteX822" fmla="*/ 3990910 w 5351148"/>
              <a:gd name="connsiteY822" fmla="*/ 761628 h 1144321"/>
              <a:gd name="connsiteX823" fmla="*/ 3990910 w 5351148"/>
              <a:gd name="connsiteY823" fmla="*/ 771005 h 1144321"/>
              <a:gd name="connsiteX824" fmla="*/ 3991008 w 5351148"/>
              <a:gd name="connsiteY824" fmla="*/ 775986 h 1144321"/>
              <a:gd name="connsiteX825" fmla="*/ 3970693 w 5351148"/>
              <a:gd name="connsiteY825" fmla="*/ 821987 h 1144321"/>
              <a:gd name="connsiteX826" fmla="*/ 3963367 w 5351148"/>
              <a:gd name="connsiteY826" fmla="*/ 814858 h 1144321"/>
              <a:gd name="connsiteX827" fmla="*/ 3978018 w 5351148"/>
              <a:gd name="connsiteY827" fmla="*/ 795617 h 1144321"/>
              <a:gd name="connsiteX828" fmla="*/ 3981339 w 5351148"/>
              <a:gd name="connsiteY828" fmla="*/ 767391 h 1144321"/>
              <a:gd name="connsiteX829" fmla="*/ 227861 w 5351148"/>
              <a:gd name="connsiteY829" fmla="*/ 750201 h 1144321"/>
              <a:gd name="connsiteX830" fmla="*/ 238897 w 5351148"/>
              <a:gd name="connsiteY830" fmla="*/ 754987 h 1144321"/>
              <a:gd name="connsiteX831" fmla="*/ 215652 w 5351148"/>
              <a:gd name="connsiteY831" fmla="*/ 826383 h 1144321"/>
              <a:gd name="connsiteX832" fmla="*/ 203639 w 5351148"/>
              <a:gd name="connsiteY832" fmla="*/ 822183 h 1144321"/>
              <a:gd name="connsiteX833" fmla="*/ 227861 w 5351148"/>
              <a:gd name="connsiteY833" fmla="*/ 750201 h 1144321"/>
              <a:gd name="connsiteX834" fmla="*/ 4853769 w 5351148"/>
              <a:gd name="connsiteY834" fmla="*/ 749810 h 1144321"/>
              <a:gd name="connsiteX835" fmla="*/ 4853769 w 5351148"/>
              <a:gd name="connsiteY835" fmla="*/ 803430 h 1144321"/>
              <a:gd name="connsiteX836" fmla="*/ 4915983 w 5351148"/>
              <a:gd name="connsiteY836" fmla="*/ 803430 h 1144321"/>
              <a:gd name="connsiteX837" fmla="*/ 4915983 w 5351148"/>
              <a:gd name="connsiteY837" fmla="*/ 749810 h 1144321"/>
              <a:gd name="connsiteX838" fmla="*/ 4780811 w 5351148"/>
              <a:gd name="connsiteY838" fmla="*/ 749810 h 1144321"/>
              <a:gd name="connsiteX839" fmla="*/ 4780811 w 5351148"/>
              <a:gd name="connsiteY839" fmla="*/ 803430 h 1144321"/>
              <a:gd name="connsiteX840" fmla="*/ 4843025 w 5351148"/>
              <a:gd name="connsiteY840" fmla="*/ 803430 h 1144321"/>
              <a:gd name="connsiteX841" fmla="*/ 4843025 w 5351148"/>
              <a:gd name="connsiteY841" fmla="*/ 749810 h 1144321"/>
              <a:gd name="connsiteX842" fmla="*/ 5045199 w 5351148"/>
              <a:gd name="connsiteY842" fmla="*/ 746392 h 1144321"/>
              <a:gd name="connsiteX843" fmla="*/ 5053989 w 5351148"/>
              <a:gd name="connsiteY843" fmla="*/ 751178 h 1144321"/>
              <a:gd name="connsiteX844" fmla="*/ 5048227 w 5351148"/>
              <a:gd name="connsiteY844" fmla="*/ 755573 h 1144321"/>
              <a:gd name="connsiteX845" fmla="*/ 5073621 w 5351148"/>
              <a:gd name="connsiteY845" fmla="*/ 780185 h 1144321"/>
              <a:gd name="connsiteX846" fmla="*/ 5114641 w 5351148"/>
              <a:gd name="connsiteY846" fmla="*/ 753424 h 1144321"/>
              <a:gd name="connsiteX847" fmla="*/ 5121283 w 5351148"/>
              <a:gd name="connsiteY847" fmla="*/ 760652 h 1144321"/>
              <a:gd name="connsiteX848" fmla="*/ 5081629 w 5351148"/>
              <a:gd name="connsiteY848" fmla="*/ 785459 h 1144321"/>
              <a:gd name="connsiteX849" fmla="*/ 5141207 w 5351148"/>
              <a:gd name="connsiteY849" fmla="*/ 804798 h 1144321"/>
              <a:gd name="connsiteX850" fmla="*/ 5136226 w 5351148"/>
              <a:gd name="connsiteY850" fmla="*/ 815053 h 1144321"/>
              <a:gd name="connsiteX851" fmla="*/ 5040609 w 5351148"/>
              <a:gd name="connsiteY851" fmla="*/ 761042 h 1144321"/>
              <a:gd name="connsiteX852" fmla="*/ 5014043 w 5351148"/>
              <a:gd name="connsiteY852" fmla="*/ 777255 h 1144321"/>
              <a:gd name="connsiteX853" fmla="*/ 5014043 w 5351148"/>
              <a:gd name="connsiteY853" fmla="*/ 812807 h 1144321"/>
              <a:gd name="connsiteX854" fmla="*/ 5060631 w 5351148"/>
              <a:gd name="connsiteY854" fmla="*/ 795617 h 1144321"/>
              <a:gd name="connsiteX855" fmla="*/ 5060826 w 5351148"/>
              <a:gd name="connsiteY855" fmla="*/ 807044 h 1144321"/>
              <a:gd name="connsiteX856" fmla="*/ 5013457 w 5351148"/>
              <a:gd name="connsiteY856" fmla="*/ 824039 h 1144321"/>
              <a:gd name="connsiteX857" fmla="*/ 5005839 w 5351148"/>
              <a:gd name="connsiteY857" fmla="*/ 828434 h 1144321"/>
              <a:gd name="connsiteX858" fmla="*/ 4998611 w 5351148"/>
              <a:gd name="connsiteY858" fmla="*/ 819839 h 1144321"/>
              <a:gd name="connsiteX859" fmla="*/ 5003787 w 5351148"/>
              <a:gd name="connsiteY859" fmla="*/ 809388 h 1144321"/>
              <a:gd name="connsiteX860" fmla="*/ 5003787 w 5351148"/>
              <a:gd name="connsiteY860" fmla="*/ 782627 h 1144321"/>
              <a:gd name="connsiteX861" fmla="*/ 4959251 w 5351148"/>
              <a:gd name="connsiteY861" fmla="*/ 802063 h 1144321"/>
              <a:gd name="connsiteX862" fmla="*/ 4953586 w 5351148"/>
              <a:gd name="connsiteY862" fmla="*/ 792589 h 1144321"/>
              <a:gd name="connsiteX863" fmla="*/ 5045199 w 5351148"/>
              <a:gd name="connsiteY863" fmla="*/ 746392 h 1144321"/>
              <a:gd name="connsiteX864" fmla="*/ 4562275 w 5351148"/>
              <a:gd name="connsiteY864" fmla="*/ 744439 h 1144321"/>
              <a:gd name="connsiteX865" fmla="*/ 4562275 w 5351148"/>
              <a:gd name="connsiteY865" fmla="*/ 798645 h 1144321"/>
              <a:gd name="connsiteX866" fmla="*/ 4612086 w 5351148"/>
              <a:gd name="connsiteY866" fmla="*/ 798645 h 1144321"/>
              <a:gd name="connsiteX867" fmla="*/ 4612086 w 5351148"/>
              <a:gd name="connsiteY867" fmla="*/ 744439 h 1144321"/>
              <a:gd name="connsiteX868" fmla="*/ 1910605 w 5351148"/>
              <a:gd name="connsiteY868" fmla="*/ 742388 h 1144321"/>
              <a:gd name="connsiteX869" fmla="*/ 1910605 w 5351148"/>
              <a:gd name="connsiteY869" fmla="*/ 759577 h 1144321"/>
              <a:gd name="connsiteX870" fmla="*/ 2011398 w 5351148"/>
              <a:gd name="connsiteY870" fmla="*/ 759577 h 1144321"/>
              <a:gd name="connsiteX871" fmla="*/ 2011398 w 5351148"/>
              <a:gd name="connsiteY871" fmla="*/ 742388 h 1144321"/>
              <a:gd name="connsiteX872" fmla="*/ 5221347 w 5351148"/>
              <a:gd name="connsiteY872" fmla="*/ 739165 h 1144321"/>
              <a:gd name="connsiteX873" fmla="*/ 5237364 w 5351148"/>
              <a:gd name="connsiteY873" fmla="*/ 756257 h 1144321"/>
              <a:gd name="connsiteX874" fmla="*/ 5229551 w 5351148"/>
              <a:gd name="connsiteY874" fmla="*/ 761628 h 1144321"/>
              <a:gd name="connsiteX875" fmla="*/ 5275553 w 5351148"/>
              <a:gd name="connsiteY875" fmla="*/ 761628 h 1144321"/>
              <a:gd name="connsiteX876" fmla="*/ 5293621 w 5351148"/>
              <a:gd name="connsiteY876" fmla="*/ 739165 h 1144321"/>
              <a:gd name="connsiteX877" fmla="*/ 1330059 w 5351148"/>
              <a:gd name="connsiteY877" fmla="*/ 734770 h 1144321"/>
              <a:gd name="connsiteX878" fmla="*/ 1340900 w 5351148"/>
              <a:gd name="connsiteY878" fmla="*/ 734770 h 1144321"/>
              <a:gd name="connsiteX879" fmla="*/ 1340900 w 5351148"/>
              <a:gd name="connsiteY879" fmla="*/ 760652 h 1144321"/>
              <a:gd name="connsiteX880" fmla="*/ 1406045 w 5351148"/>
              <a:gd name="connsiteY880" fmla="*/ 760652 h 1144321"/>
              <a:gd name="connsiteX881" fmla="*/ 1406045 w 5351148"/>
              <a:gd name="connsiteY881" fmla="*/ 770419 h 1144321"/>
              <a:gd name="connsiteX882" fmla="*/ 1340900 w 5351148"/>
              <a:gd name="connsiteY882" fmla="*/ 770419 h 1144321"/>
              <a:gd name="connsiteX883" fmla="*/ 1340900 w 5351148"/>
              <a:gd name="connsiteY883" fmla="*/ 807826 h 1144321"/>
              <a:gd name="connsiteX884" fmla="*/ 1344025 w 5351148"/>
              <a:gd name="connsiteY884" fmla="*/ 808021 h 1144321"/>
              <a:gd name="connsiteX885" fmla="*/ 1347248 w 5351148"/>
              <a:gd name="connsiteY885" fmla="*/ 808216 h 1144321"/>
              <a:gd name="connsiteX886" fmla="*/ 1391199 w 5351148"/>
              <a:gd name="connsiteY886" fmla="*/ 808802 h 1144321"/>
              <a:gd name="connsiteX887" fmla="*/ 1427727 w 5351148"/>
              <a:gd name="connsiteY887" fmla="*/ 808412 h 1144321"/>
              <a:gd name="connsiteX888" fmla="*/ 1424504 w 5351148"/>
              <a:gd name="connsiteY888" fmla="*/ 819448 h 1144321"/>
              <a:gd name="connsiteX889" fmla="*/ 1347248 w 5351148"/>
              <a:gd name="connsiteY889" fmla="*/ 818667 h 1144321"/>
              <a:gd name="connsiteX890" fmla="*/ 1279076 w 5351148"/>
              <a:gd name="connsiteY890" fmla="*/ 783799 h 1144321"/>
              <a:gd name="connsiteX891" fmla="*/ 1247626 w 5351148"/>
              <a:gd name="connsiteY891" fmla="*/ 827457 h 1144321"/>
              <a:gd name="connsiteX892" fmla="*/ 1240692 w 5351148"/>
              <a:gd name="connsiteY892" fmla="*/ 821401 h 1144321"/>
              <a:gd name="connsiteX893" fmla="*/ 1239032 w 5351148"/>
              <a:gd name="connsiteY893" fmla="*/ 820034 h 1144321"/>
              <a:gd name="connsiteX894" fmla="*/ 1279466 w 5351148"/>
              <a:gd name="connsiteY894" fmla="*/ 741411 h 1144321"/>
              <a:gd name="connsiteX895" fmla="*/ 1290308 w 5351148"/>
              <a:gd name="connsiteY895" fmla="*/ 743169 h 1144321"/>
              <a:gd name="connsiteX896" fmla="*/ 1283471 w 5351148"/>
              <a:gd name="connsiteY896" fmla="*/ 771591 h 1144321"/>
              <a:gd name="connsiteX897" fmla="*/ 1330059 w 5351148"/>
              <a:gd name="connsiteY897" fmla="*/ 806654 h 1144321"/>
              <a:gd name="connsiteX898" fmla="*/ 483803 w 5351148"/>
              <a:gd name="connsiteY898" fmla="*/ 733012 h 1144321"/>
              <a:gd name="connsiteX899" fmla="*/ 494254 w 5351148"/>
              <a:gd name="connsiteY899" fmla="*/ 737211 h 1144321"/>
              <a:gd name="connsiteX900" fmla="*/ 483217 w 5351148"/>
              <a:gd name="connsiteY900" fmla="*/ 752057 h 1144321"/>
              <a:gd name="connsiteX901" fmla="*/ 599247 w 5351148"/>
              <a:gd name="connsiteY901" fmla="*/ 752057 h 1144321"/>
              <a:gd name="connsiteX902" fmla="*/ 599247 w 5351148"/>
              <a:gd name="connsiteY902" fmla="*/ 761238 h 1144321"/>
              <a:gd name="connsiteX903" fmla="*/ 556371 w 5351148"/>
              <a:gd name="connsiteY903" fmla="*/ 761238 h 1144321"/>
              <a:gd name="connsiteX904" fmla="*/ 523847 w 5351148"/>
              <a:gd name="connsiteY904" fmla="*/ 796789 h 1144321"/>
              <a:gd name="connsiteX905" fmla="*/ 527852 w 5351148"/>
              <a:gd name="connsiteY905" fmla="*/ 797961 h 1144321"/>
              <a:gd name="connsiteX906" fmla="*/ 589188 w 5351148"/>
              <a:gd name="connsiteY906" fmla="*/ 816811 h 1144321"/>
              <a:gd name="connsiteX907" fmla="*/ 583816 w 5351148"/>
              <a:gd name="connsiteY907" fmla="*/ 826383 h 1144321"/>
              <a:gd name="connsiteX908" fmla="*/ 568189 w 5351148"/>
              <a:gd name="connsiteY908" fmla="*/ 821206 h 1144321"/>
              <a:gd name="connsiteX909" fmla="*/ 512616 w 5351148"/>
              <a:gd name="connsiteY909" fmla="*/ 803430 h 1144321"/>
              <a:gd name="connsiteX910" fmla="*/ 418756 w 5351148"/>
              <a:gd name="connsiteY910" fmla="*/ 828043 h 1144321"/>
              <a:gd name="connsiteX911" fmla="*/ 414556 w 5351148"/>
              <a:gd name="connsiteY911" fmla="*/ 817397 h 1144321"/>
              <a:gd name="connsiteX912" fmla="*/ 498161 w 5351148"/>
              <a:gd name="connsiteY912" fmla="*/ 798840 h 1144321"/>
              <a:gd name="connsiteX913" fmla="*/ 445615 w 5351148"/>
              <a:gd name="connsiteY913" fmla="*/ 782236 h 1144321"/>
              <a:gd name="connsiteX914" fmla="*/ 463391 w 5351148"/>
              <a:gd name="connsiteY914" fmla="*/ 761238 h 1144321"/>
              <a:gd name="connsiteX915" fmla="*/ 409771 w 5351148"/>
              <a:gd name="connsiteY915" fmla="*/ 761238 h 1144321"/>
              <a:gd name="connsiteX916" fmla="*/ 409771 w 5351148"/>
              <a:gd name="connsiteY916" fmla="*/ 752057 h 1144321"/>
              <a:gd name="connsiteX917" fmla="*/ 470618 w 5351148"/>
              <a:gd name="connsiteY917" fmla="*/ 752057 h 1144321"/>
              <a:gd name="connsiteX918" fmla="*/ 483803 w 5351148"/>
              <a:gd name="connsiteY918" fmla="*/ 733012 h 1144321"/>
              <a:gd name="connsiteX919" fmla="*/ 4423535 w 5351148"/>
              <a:gd name="connsiteY919" fmla="*/ 732426 h 1144321"/>
              <a:gd name="connsiteX920" fmla="*/ 4434473 w 5351148"/>
              <a:gd name="connsiteY920" fmla="*/ 732426 h 1144321"/>
              <a:gd name="connsiteX921" fmla="*/ 4434473 w 5351148"/>
              <a:gd name="connsiteY921" fmla="*/ 758601 h 1144321"/>
              <a:gd name="connsiteX922" fmla="*/ 4509093 w 5351148"/>
              <a:gd name="connsiteY922" fmla="*/ 758601 h 1144321"/>
              <a:gd name="connsiteX923" fmla="*/ 4509093 w 5351148"/>
              <a:gd name="connsiteY923" fmla="*/ 768661 h 1144321"/>
              <a:gd name="connsiteX924" fmla="*/ 4434473 w 5351148"/>
              <a:gd name="connsiteY924" fmla="*/ 768661 h 1144321"/>
              <a:gd name="connsiteX925" fmla="*/ 4434473 w 5351148"/>
              <a:gd name="connsiteY925" fmla="*/ 806654 h 1144321"/>
              <a:gd name="connsiteX926" fmla="*/ 4522277 w 5351148"/>
              <a:gd name="connsiteY926" fmla="*/ 806654 h 1144321"/>
              <a:gd name="connsiteX927" fmla="*/ 4522277 w 5351148"/>
              <a:gd name="connsiteY927" fmla="*/ 816616 h 1144321"/>
              <a:gd name="connsiteX928" fmla="*/ 4335047 w 5351148"/>
              <a:gd name="connsiteY928" fmla="*/ 816616 h 1144321"/>
              <a:gd name="connsiteX929" fmla="*/ 4335047 w 5351148"/>
              <a:gd name="connsiteY929" fmla="*/ 806654 h 1144321"/>
              <a:gd name="connsiteX930" fmla="*/ 4423535 w 5351148"/>
              <a:gd name="connsiteY930" fmla="*/ 806654 h 1144321"/>
              <a:gd name="connsiteX931" fmla="*/ 4423535 w 5351148"/>
              <a:gd name="connsiteY931" fmla="*/ 768661 h 1144321"/>
              <a:gd name="connsiteX932" fmla="*/ 4348135 w 5351148"/>
              <a:gd name="connsiteY932" fmla="*/ 768661 h 1144321"/>
              <a:gd name="connsiteX933" fmla="*/ 4348135 w 5351148"/>
              <a:gd name="connsiteY933" fmla="*/ 758601 h 1144321"/>
              <a:gd name="connsiteX934" fmla="*/ 4423535 w 5351148"/>
              <a:gd name="connsiteY934" fmla="*/ 758601 h 1144321"/>
              <a:gd name="connsiteX935" fmla="*/ 2118983 w 5351148"/>
              <a:gd name="connsiteY935" fmla="*/ 727640 h 1144321"/>
              <a:gd name="connsiteX936" fmla="*/ 2129531 w 5351148"/>
              <a:gd name="connsiteY936" fmla="*/ 727640 h 1144321"/>
              <a:gd name="connsiteX937" fmla="*/ 2129531 w 5351148"/>
              <a:gd name="connsiteY937" fmla="*/ 752252 h 1144321"/>
              <a:gd name="connsiteX938" fmla="*/ 2174751 w 5351148"/>
              <a:gd name="connsiteY938" fmla="*/ 752252 h 1144321"/>
              <a:gd name="connsiteX939" fmla="*/ 2174751 w 5351148"/>
              <a:gd name="connsiteY939" fmla="*/ 761824 h 1144321"/>
              <a:gd name="connsiteX940" fmla="*/ 2129531 w 5351148"/>
              <a:gd name="connsiteY940" fmla="*/ 761824 h 1144321"/>
              <a:gd name="connsiteX941" fmla="*/ 2129531 w 5351148"/>
              <a:gd name="connsiteY941" fmla="*/ 802649 h 1144321"/>
              <a:gd name="connsiteX942" fmla="*/ 2178756 w 5351148"/>
              <a:gd name="connsiteY942" fmla="*/ 796008 h 1144321"/>
              <a:gd name="connsiteX943" fmla="*/ 2178951 w 5351148"/>
              <a:gd name="connsiteY943" fmla="*/ 806068 h 1144321"/>
              <a:gd name="connsiteX944" fmla="*/ 2070734 w 5351148"/>
              <a:gd name="connsiteY944" fmla="*/ 820229 h 1144321"/>
              <a:gd name="connsiteX945" fmla="*/ 2068097 w 5351148"/>
              <a:gd name="connsiteY945" fmla="*/ 809388 h 1144321"/>
              <a:gd name="connsiteX946" fmla="*/ 2118983 w 5351148"/>
              <a:gd name="connsiteY946" fmla="*/ 803821 h 1144321"/>
              <a:gd name="connsiteX947" fmla="*/ 2118983 w 5351148"/>
              <a:gd name="connsiteY947" fmla="*/ 761824 h 1144321"/>
              <a:gd name="connsiteX948" fmla="*/ 2072981 w 5351148"/>
              <a:gd name="connsiteY948" fmla="*/ 761824 h 1144321"/>
              <a:gd name="connsiteX949" fmla="*/ 2072981 w 5351148"/>
              <a:gd name="connsiteY949" fmla="*/ 752252 h 1144321"/>
              <a:gd name="connsiteX950" fmla="*/ 2118983 w 5351148"/>
              <a:gd name="connsiteY950" fmla="*/ 752252 h 1144321"/>
              <a:gd name="connsiteX951" fmla="*/ 3978506 w 5351148"/>
              <a:gd name="connsiteY951" fmla="*/ 722366 h 1144321"/>
              <a:gd name="connsiteX952" fmla="*/ 4038963 w 5351148"/>
              <a:gd name="connsiteY952" fmla="*/ 722366 h 1144321"/>
              <a:gd name="connsiteX953" fmla="*/ 4038963 w 5351148"/>
              <a:gd name="connsiteY953" fmla="*/ 731644 h 1144321"/>
              <a:gd name="connsiteX954" fmla="*/ 3978506 w 5351148"/>
              <a:gd name="connsiteY954" fmla="*/ 731644 h 1144321"/>
              <a:gd name="connsiteX955" fmla="*/ 4656232 w 5351148"/>
              <a:gd name="connsiteY955" fmla="*/ 718166 h 1144321"/>
              <a:gd name="connsiteX956" fmla="*/ 4687877 w 5351148"/>
              <a:gd name="connsiteY956" fmla="*/ 759187 h 1144321"/>
              <a:gd name="connsiteX957" fmla="*/ 4679087 w 5351148"/>
              <a:gd name="connsiteY957" fmla="*/ 765828 h 1144321"/>
              <a:gd name="connsiteX958" fmla="*/ 4648223 w 5351148"/>
              <a:gd name="connsiteY958" fmla="*/ 723831 h 1144321"/>
              <a:gd name="connsiteX959" fmla="*/ 4255447 w 5351148"/>
              <a:gd name="connsiteY959" fmla="*/ 717189 h 1144321"/>
              <a:gd name="connsiteX960" fmla="*/ 4321862 w 5351148"/>
              <a:gd name="connsiteY960" fmla="*/ 760261 h 1144321"/>
              <a:gd name="connsiteX961" fmla="*/ 4314732 w 5351148"/>
              <a:gd name="connsiteY961" fmla="*/ 769247 h 1144321"/>
              <a:gd name="connsiteX962" fmla="*/ 4248708 w 5351148"/>
              <a:gd name="connsiteY962" fmla="*/ 725393 h 1144321"/>
              <a:gd name="connsiteX963" fmla="*/ 1731429 w 5351148"/>
              <a:gd name="connsiteY963" fmla="*/ 716603 h 1144321"/>
              <a:gd name="connsiteX964" fmla="*/ 1731429 w 5351148"/>
              <a:gd name="connsiteY964" fmla="*/ 760456 h 1144321"/>
              <a:gd name="connsiteX965" fmla="*/ 1810834 w 5351148"/>
              <a:gd name="connsiteY965" fmla="*/ 760456 h 1144321"/>
              <a:gd name="connsiteX966" fmla="*/ 1810834 w 5351148"/>
              <a:gd name="connsiteY966" fmla="*/ 716603 h 1144321"/>
              <a:gd name="connsiteX967" fmla="*/ 3408411 w 5351148"/>
              <a:gd name="connsiteY967" fmla="*/ 716408 h 1144321"/>
              <a:gd name="connsiteX968" fmla="*/ 3433805 w 5351148"/>
              <a:gd name="connsiteY968" fmla="*/ 757624 h 1144321"/>
              <a:gd name="connsiteX969" fmla="*/ 3423647 w 5351148"/>
              <a:gd name="connsiteY969" fmla="*/ 762996 h 1144321"/>
              <a:gd name="connsiteX970" fmla="*/ 3399621 w 5351148"/>
              <a:gd name="connsiteY970" fmla="*/ 720998 h 1144321"/>
              <a:gd name="connsiteX971" fmla="*/ 5199567 w 5351148"/>
              <a:gd name="connsiteY971" fmla="*/ 713966 h 1144321"/>
              <a:gd name="connsiteX972" fmla="*/ 5199567 w 5351148"/>
              <a:gd name="connsiteY972" fmla="*/ 730765 h 1144321"/>
              <a:gd name="connsiteX973" fmla="*/ 5315401 w 5351148"/>
              <a:gd name="connsiteY973" fmla="*/ 730765 h 1144321"/>
              <a:gd name="connsiteX974" fmla="*/ 5315401 w 5351148"/>
              <a:gd name="connsiteY974" fmla="*/ 713966 h 1144321"/>
              <a:gd name="connsiteX975" fmla="*/ 165841 w 5351148"/>
              <a:gd name="connsiteY975" fmla="*/ 712403 h 1144321"/>
              <a:gd name="connsiteX976" fmla="*/ 191235 w 5351148"/>
              <a:gd name="connsiteY976" fmla="*/ 758210 h 1144321"/>
              <a:gd name="connsiteX977" fmla="*/ 180882 w 5351148"/>
              <a:gd name="connsiteY977" fmla="*/ 763386 h 1144321"/>
              <a:gd name="connsiteX978" fmla="*/ 156465 w 5351148"/>
              <a:gd name="connsiteY978" fmla="*/ 717189 h 1144321"/>
              <a:gd name="connsiteX979" fmla="*/ 27055 w 5351148"/>
              <a:gd name="connsiteY979" fmla="*/ 711036 h 1144321"/>
              <a:gd name="connsiteX980" fmla="*/ 37993 w 5351148"/>
              <a:gd name="connsiteY980" fmla="*/ 715041 h 1144321"/>
              <a:gd name="connsiteX981" fmla="*/ 12209 w 5351148"/>
              <a:gd name="connsiteY981" fmla="*/ 769833 h 1144321"/>
              <a:gd name="connsiteX982" fmla="*/ 1465 w 5351148"/>
              <a:gd name="connsiteY982" fmla="*/ 763972 h 1144321"/>
              <a:gd name="connsiteX983" fmla="*/ 27055 w 5351148"/>
              <a:gd name="connsiteY983" fmla="*/ 711036 h 1144321"/>
              <a:gd name="connsiteX984" fmla="*/ 1030361 w 5351148"/>
              <a:gd name="connsiteY984" fmla="*/ 709571 h 1144321"/>
              <a:gd name="connsiteX985" fmla="*/ 1063568 w 5351148"/>
              <a:gd name="connsiteY985" fmla="*/ 709571 h 1144321"/>
              <a:gd name="connsiteX986" fmla="*/ 1063568 w 5351148"/>
              <a:gd name="connsiteY986" fmla="*/ 790050 h 1144321"/>
              <a:gd name="connsiteX987" fmla="*/ 1106542 w 5351148"/>
              <a:gd name="connsiteY987" fmla="*/ 811635 h 1144321"/>
              <a:gd name="connsiteX988" fmla="*/ 1160064 w 5351148"/>
              <a:gd name="connsiteY988" fmla="*/ 811928 h 1144321"/>
              <a:gd name="connsiteX989" fmla="*/ 1218372 w 5351148"/>
              <a:gd name="connsiteY989" fmla="*/ 811049 h 1144321"/>
              <a:gd name="connsiteX990" fmla="*/ 1214759 w 5351148"/>
              <a:gd name="connsiteY990" fmla="*/ 822183 h 1144321"/>
              <a:gd name="connsiteX991" fmla="*/ 1143070 w 5351148"/>
              <a:gd name="connsiteY991" fmla="*/ 822085 h 1144321"/>
              <a:gd name="connsiteX992" fmla="*/ 1105175 w 5351148"/>
              <a:gd name="connsiteY992" fmla="*/ 821597 h 1144321"/>
              <a:gd name="connsiteX993" fmla="*/ 1057512 w 5351148"/>
              <a:gd name="connsiteY993" fmla="*/ 798254 h 1144321"/>
              <a:gd name="connsiteX994" fmla="*/ 1035342 w 5351148"/>
              <a:gd name="connsiteY994" fmla="*/ 826871 h 1144321"/>
              <a:gd name="connsiteX995" fmla="*/ 1028700 w 5351148"/>
              <a:gd name="connsiteY995" fmla="*/ 818276 h 1144321"/>
              <a:gd name="connsiteX996" fmla="*/ 1053117 w 5351148"/>
              <a:gd name="connsiteY996" fmla="*/ 789659 h 1144321"/>
              <a:gd name="connsiteX997" fmla="*/ 1053117 w 5351148"/>
              <a:gd name="connsiteY997" fmla="*/ 719240 h 1144321"/>
              <a:gd name="connsiteX998" fmla="*/ 1030361 w 5351148"/>
              <a:gd name="connsiteY998" fmla="*/ 719240 h 1144321"/>
              <a:gd name="connsiteX999" fmla="*/ 5189213 w 5351148"/>
              <a:gd name="connsiteY999" fmla="*/ 705567 h 1144321"/>
              <a:gd name="connsiteX1000" fmla="*/ 5325754 w 5351148"/>
              <a:gd name="connsiteY1000" fmla="*/ 705567 h 1144321"/>
              <a:gd name="connsiteX1001" fmla="*/ 5325754 w 5351148"/>
              <a:gd name="connsiteY1001" fmla="*/ 739165 h 1144321"/>
              <a:gd name="connsiteX1002" fmla="*/ 5294207 w 5351148"/>
              <a:gd name="connsiteY1002" fmla="*/ 739165 h 1144321"/>
              <a:gd name="connsiteX1003" fmla="*/ 5303388 w 5351148"/>
              <a:gd name="connsiteY1003" fmla="*/ 744439 h 1144321"/>
              <a:gd name="connsiteX1004" fmla="*/ 5287957 w 5351148"/>
              <a:gd name="connsiteY1004" fmla="*/ 761628 h 1144321"/>
              <a:gd name="connsiteX1005" fmla="*/ 5350953 w 5351148"/>
              <a:gd name="connsiteY1005" fmla="*/ 761628 h 1144321"/>
              <a:gd name="connsiteX1006" fmla="*/ 5350953 w 5351148"/>
              <a:gd name="connsiteY1006" fmla="*/ 770223 h 1144321"/>
              <a:gd name="connsiteX1007" fmla="*/ 5164797 w 5351148"/>
              <a:gd name="connsiteY1007" fmla="*/ 770223 h 1144321"/>
              <a:gd name="connsiteX1008" fmla="*/ 5164797 w 5351148"/>
              <a:gd name="connsiteY1008" fmla="*/ 761628 h 1144321"/>
              <a:gd name="connsiteX1009" fmla="*/ 5228183 w 5351148"/>
              <a:gd name="connsiteY1009" fmla="*/ 761628 h 1144321"/>
              <a:gd name="connsiteX1010" fmla="*/ 5212751 w 5351148"/>
              <a:gd name="connsiteY1010" fmla="*/ 744634 h 1144321"/>
              <a:gd name="connsiteX1011" fmla="*/ 5220370 w 5351148"/>
              <a:gd name="connsiteY1011" fmla="*/ 739165 h 1144321"/>
              <a:gd name="connsiteX1012" fmla="*/ 5189213 w 5351148"/>
              <a:gd name="connsiteY1012" fmla="*/ 739165 h 1144321"/>
              <a:gd name="connsiteX1013" fmla="*/ 4222240 w 5351148"/>
              <a:gd name="connsiteY1013" fmla="*/ 704981 h 1144321"/>
              <a:gd name="connsiteX1014" fmla="*/ 4233472 w 5351148"/>
              <a:gd name="connsiteY1014" fmla="*/ 704981 h 1144321"/>
              <a:gd name="connsiteX1015" fmla="*/ 4233472 w 5351148"/>
              <a:gd name="connsiteY1015" fmla="*/ 828434 h 1144321"/>
              <a:gd name="connsiteX1016" fmla="*/ 4222240 w 5351148"/>
              <a:gd name="connsiteY1016" fmla="*/ 828434 h 1144321"/>
              <a:gd name="connsiteX1017" fmla="*/ 5053208 w 5351148"/>
              <a:gd name="connsiteY1017" fmla="*/ 702051 h 1144321"/>
              <a:gd name="connsiteX1018" fmla="*/ 5053208 w 5351148"/>
              <a:gd name="connsiteY1018" fmla="*/ 729398 h 1144321"/>
              <a:gd name="connsiteX1019" fmla="*/ 5108879 w 5351148"/>
              <a:gd name="connsiteY1019" fmla="*/ 729398 h 1144321"/>
              <a:gd name="connsiteX1020" fmla="*/ 5108879 w 5351148"/>
              <a:gd name="connsiteY1020" fmla="*/ 702051 h 1144321"/>
              <a:gd name="connsiteX1021" fmla="*/ 4987184 w 5351148"/>
              <a:gd name="connsiteY1021" fmla="*/ 702051 h 1144321"/>
              <a:gd name="connsiteX1022" fmla="*/ 4987184 w 5351148"/>
              <a:gd name="connsiteY1022" fmla="*/ 729398 h 1144321"/>
              <a:gd name="connsiteX1023" fmla="*/ 5042855 w 5351148"/>
              <a:gd name="connsiteY1023" fmla="*/ 729398 h 1144321"/>
              <a:gd name="connsiteX1024" fmla="*/ 5042855 w 5351148"/>
              <a:gd name="connsiteY1024" fmla="*/ 702051 h 1144321"/>
              <a:gd name="connsiteX1025" fmla="*/ 3552132 w 5351148"/>
              <a:gd name="connsiteY1025" fmla="*/ 701855 h 1144321"/>
              <a:gd name="connsiteX1026" fmla="*/ 3563364 w 5351148"/>
              <a:gd name="connsiteY1026" fmla="*/ 701855 h 1144321"/>
              <a:gd name="connsiteX1027" fmla="*/ 3563364 w 5351148"/>
              <a:gd name="connsiteY1027" fmla="*/ 754010 h 1144321"/>
              <a:gd name="connsiteX1028" fmla="*/ 3674413 w 5351148"/>
              <a:gd name="connsiteY1028" fmla="*/ 708008 h 1144321"/>
              <a:gd name="connsiteX1029" fmla="*/ 3680957 w 5351148"/>
              <a:gd name="connsiteY1029" fmla="*/ 717580 h 1144321"/>
              <a:gd name="connsiteX1030" fmla="*/ 3563364 w 5351148"/>
              <a:gd name="connsiteY1030" fmla="*/ 765047 h 1144321"/>
              <a:gd name="connsiteX1031" fmla="*/ 3563364 w 5351148"/>
              <a:gd name="connsiteY1031" fmla="*/ 792980 h 1144321"/>
              <a:gd name="connsiteX1032" fmla="*/ 3567271 w 5351148"/>
              <a:gd name="connsiteY1032" fmla="*/ 806849 h 1144321"/>
              <a:gd name="connsiteX1033" fmla="*/ 3581726 w 5351148"/>
              <a:gd name="connsiteY1033" fmla="*/ 810658 h 1144321"/>
              <a:gd name="connsiteX1034" fmla="*/ 3660935 w 5351148"/>
              <a:gd name="connsiteY1034" fmla="*/ 810658 h 1144321"/>
              <a:gd name="connsiteX1035" fmla="*/ 3681152 w 5351148"/>
              <a:gd name="connsiteY1035" fmla="*/ 795031 h 1144321"/>
              <a:gd name="connsiteX1036" fmla="*/ 3684961 w 5351148"/>
              <a:gd name="connsiteY1036" fmla="*/ 767586 h 1144321"/>
              <a:gd name="connsiteX1037" fmla="*/ 3696389 w 5351148"/>
              <a:gd name="connsiteY1037" fmla="*/ 771200 h 1144321"/>
              <a:gd name="connsiteX1038" fmla="*/ 3691603 w 5351148"/>
              <a:gd name="connsiteY1038" fmla="*/ 800207 h 1144321"/>
              <a:gd name="connsiteX1039" fmla="*/ 3662986 w 5351148"/>
              <a:gd name="connsiteY1039" fmla="*/ 821401 h 1144321"/>
              <a:gd name="connsiteX1040" fmla="*/ 3578991 w 5351148"/>
              <a:gd name="connsiteY1040" fmla="*/ 821401 h 1144321"/>
              <a:gd name="connsiteX1041" fmla="*/ 3552132 w 5351148"/>
              <a:gd name="connsiteY1041" fmla="*/ 795031 h 1144321"/>
              <a:gd name="connsiteX1042" fmla="*/ 856557 w 5351148"/>
              <a:gd name="connsiteY1042" fmla="*/ 701855 h 1144321"/>
              <a:gd name="connsiteX1043" fmla="*/ 867789 w 5351148"/>
              <a:gd name="connsiteY1043" fmla="*/ 701855 h 1144321"/>
              <a:gd name="connsiteX1044" fmla="*/ 867789 w 5351148"/>
              <a:gd name="connsiteY1044" fmla="*/ 754010 h 1144321"/>
              <a:gd name="connsiteX1045" fmla="*/ 978838 w 5351148"/>
              <a:gd name="connsiteY1045" fmla="*/ 708008 h 1144321"/>
              <a:gd name="connsiteX1046" fmla="*/ 985382 w 5351148"/>
              <a:gd name="connsiteY1046" fmla="*/ 717580 h 1144321"/>
              <a:gd name="connsiteX1047" fmla="*/ 867789 w 5351148"/>
              <a:gd name="connsiteY1047" fmla="*/ 765047 h 1144321"/>
              <a:gd name="connsiteX1048" fmla="*/ 867789 w 5351148"/>
              <a:gd name="connsiteY1048" fmla="*/ 792980 h 1144321"/>
              <a:gd name="connsiteX1049" fmla="*/ 871696 w 5351148"/>
              <a:gd name="connsiteY1049" fmla="*/ 806849 h 1144321"/>
              <a:gd name="connsiteX1050" fmla="*/ 886151 w 5351148"/>
              <a:gd name="connsiteY1050" fmla="*/ 810658 h 1144321"/>
              <a:gd name="connsiteX1051" fmla="*/ 965360 w 5351148"/>
              <a:gd name="connsiteY1051" fmla="*/ 810658 h 1144321"/>
              <a:gd name="connsiteX1052" fmla="*/ 985577 w 5351148"/>
              <a:gd name="connsiteY1052" fmla="*/ 795031 h 1144321"/>
              <a:gd name="connsiteX1053" fmla="*/ 989386 w 5351148"/>
              <a:gd name="connsiteY1053" fmla="*/ 767586 h 1144321"/>
              <a:gd name="connsiteX1054" fmla="*/ 1000814 w 5351148"/>
              <a:gd name="connsiteY1054" fmla="*/ 771200 h 1144321"/>
              <a:gd name="connsiteX1055" fmla="*/ 996028 w 5351148"/>
              <a:gd name="connsiteY1055" fmla="*/ 800207 h 1144321"/>
              <a:gd name="connsiteX1056" fmla="*/ 967411 w 5351148"/>
              <a:gd name="connsiteY1056" fmla="*/ 821401 h 1144321"/>
              <a:gd name="connsiteX1057" fmla="*/ 883416 w 5351148"/>
              <a:gd name="connsiteY1057" fmla="*/ 821401 h 1144321"/>
              <a:gd name="connsiteX1058" fmla="*/ 856557 w 5351148"/>
              <a:gd name="connsiteY1058" fmla="*/ 795031 h 1144321"/>
              <a:gd name="connsiteX1059" fmla="*/ 2951122 w 5351148"/>
              <a:gd name="connsiteY1059" fmla="*/ 698437 h 1144321"/>
              <a:gd name="connsiteX1060" fmla="*/ 2929733 w 5351148"/>
              <a:gd name="connsiteY1060" fmla="*/ 751862 h 1144321"/>
              <a:gd name="connsiteX1061" fmla="*/ 2983060 w 5351148"/>
              <a:gd name="connsiteY1061" fmla="*/ 776865 h 1144321"/>
              <a:gd name="connsiteX1062" fmla="*/ 3021346 w 5351148"/>
              <a:gd name="connsiteY1062" fmla="*/ 698437 h 1144321"/>
              <a:gd name="connsiteX1063" fmla="*/ 208034 w 5351148"/>
              <a:gd name="connsiteY1063" fmla="*/ 695214 h 1144321"/>
              <a:gd name="connsiteX1064" fmla="*/ 239093 w 5351148"/>
              <a:gd name="connsiteY1064" fmla="*/ 719045 h 1144321"/>
              <a:gd name="connsiteX1065" fmla="*/ 231084 w 5351148"/>
              <a:gd name="connsiteY1065" fmla="*/ 727444 h 1144321"/>
              <a:gd name="connsiteX1066" fmla="*/ 201002 w 5351148"/>
              <a:gd name="connsiteY1066" fmla="*/ 702441 h 1144321"/>
              <a:gd name="connsiteX1067" fmla="*/ 3960340 w 5351148"/>
              <a:gd name="connsiteY1067" fmla="*/ 692186 h 1144321"/>
              <a:gd name="connsiteX1068" fmla="*/ 3969521 w 5351148"/>
              <a:gd name="connsiteY1068" fmla="*/ 696972 h 1144321"/>
              <a:gd name="connsiteX1069" fmla="*/ 3955945 w 5351148"/>
              <a:gd name="connsiteY1069" fmla="*/ 724026 h 1144321"/>
              <a:gd name="connsiteX1070" fmla="*/ 3955945 w 5351148"/>
              <a:gd name="connsiteY1070" fmla="*/ 828434 h 1144321"/>
              <a:gd name="connsiteX1071" fmla="*/ 3946275 w 5351148"/>
              <a:gd name="connsiteY1071" fmla="*/ 828434 h 1144321"/>
              <a:gd name="connsiteX1072" fmla="*/ 3946275 w 5351148"/>
              <a:gd name="connsiteY1072" fmla="*/ 739653 h 1144321"/>
              <a:gd name="connsiteX1073" fmla="*/ 3928695 w 5351148"/>
              <a:gd name="connsiteY1073" fmla="*/ 762605 h 1144321"/>
              <a:gd name="connsiteX1074" fmla="*/ 3923323 w 5351148"/>
              <a:gd name="connsiteY1074" fmla="*/ 752838 h 1144321"/>
              <a:gd name="connsiteX1075" fmla="*/ 3960340 w 5351148"/>
              <a:gd name="connsiteY1075" fmla="*/ 692186 h 1144321"/>
              <a:gd name="connsiteX1076" fmla="*/ 533614 w 5351148"/>
              <a:gd name="connsiteY1076" fmla="*/ 691209 h 1144321"/>
              <a:gd name="connsiteX1077" fmla="*/ 533614 w 5351148"/>
              <a:gd name="connsiteY1077" fmla="*/ 720217 h 1144321"/>
              <a:gd name="connsiteX1078" fmla="*/ 572584 w 5351148"/>
              <a:gd name="connsiteY1078" fmla="*/ 720217 h 1144321"/>
              <a:gd name="connsiteX1079" fmla="*/ 572584 w 5351148"/>
              <a:gd name="connsiteY1079" fmla="*/ 691209 h 1144321"/>
              <a:gd name="connsiteX1080" fmla="*/ 485171 w 5351148"/>
              <a:gd name="connsiteY1080" fmla="*/ 691209 h 1144321"/>
              <a:gd name="connsiteX1081" fmla="*/ 485171 w 5351148"/>
              <a:gd name="connsiteY1081" fmla="*/ 720217 h 1144321"/>
              <a:gd name="connsiteX1082" fmla="*/ 523457 w 5351148"/>
              <a:gd name="connsiteY1082" fmla="*/ 720217 h 1144321"/>
              <a:gd name="connsiteX1083" fmla="*/ 523457 w 5351148"/>
              <a:gd name="connsiteY1083" fmla="*/ 691209 h 1144321"/>
              <a:gd name="connsiteX1084" fmla="*/ 436630 w 5351148"/>
              <a:gd name="connsiteY1084" fmla="*/ 691209 h 1144321"/>
              <a:gd name="connsiteX1085" fmla="*/ 436630 w 5351148"/>
              <a:gd name="connsiteY1085" fmla="*/ 720217 h 1144321"/>
              <a:gd name="connsiteX1086" fmla="*/ 475013 w 5351148"/>
              <a:gd name="connsiteY1086" fmla="*/ 720217 h 1144321"/>
              <a:gd name="connsiteX1087" fmla="*/ 475013 w 5351148"/>
              <a:gd name="connsiteY1087" fmla="*/ 691209 h 1144321"/>
              <a:gd name="connsiteX1088" fmla="*/ 4853769 w 5351148"/>
              <a:gd name="connsiteY1088" fmla="*/ 687010 h 1144321"/>
              <a:gd name="connsiteX1089" fmla="*/ 4853769 w 5351148"/>
              <a:gd name="connsiteY1089" fmla="*/ 739848 h 1144321"/>
              <a:gd name="connsiteX1090" fmla="*/ 4915983 w 5351148"/>
              <a:gd name="connsiteY1090" fmla="*/ 739848 h 1144321"/>
              <a:gd name="connsiteX1091" fmla="*/ 4915983 w 5351148"/>
              <a:gd name="connsiteY1091" fmla="*/ 687010 h 1144321"/>
              <a:gd name="connsiteX1092" fmla="*/ 4780811 w 5351148"/>
              <a:gd name="connsiteY1092" fmla="*/ 687010 h 1144321"/>
              <a:gd name="connsiteX1093" fmla="*/ 4780811 w 5351148"/>
              <a:gd name="connsiteY1093" fmla="*/ 739848 h 1144321"/>
              <a:gd name="connsiteX1094" fmla="*/ 4843025 w 5351148"/>
              <a:gd name="connsiteY1094" fmla="*/ 739848 h 1144321"/>
              <a:gd name="connsiteX1095" fmla="*/ 4843025 w 5351148"/>
              <a:gd name="connsiteY1095" fmla="*/ 687010 h 1144321"/>
              <a:gd name="connsiteX1096" fmla="*/ 4067580 w 5351148"/>
              <a:gd name="connsiteY1096" fmla="*/ 686424 h 1144321"/>
              <a:gd name="connsiteX1097" fmla="*/ 4066115 w 5351148"/>
              <a:gd name="connsiteY1097" fmla="*/ 689940 h 1144321"/>
              <a:gd name="connsiteX1098" fmla="*/ 4063771 w 5351148"/>
              <a:gd name="connsiteY1098" fmla="*/ 695995 h 1144321"/>
              <a:gd name="connsiteX1099" fmla="*/ 4078714 w 5351148"/>
              <a:gd name="connsiteY1099" fmla="*/ 765828 h 1144321"/>
              <a:gd name="connsiteX1100" fmla="*/ 4094927 w 5351148"/>
              <a:gd name="connsiteY1100" fmla="*/ 686424 h 1144321"/>
              <a:gd name="connsiteX1101" fmla="*/ 4562275 w 5351148"/>
              <a:gd name="connsiteY1101" fmla="*/ 682029 h 1144321"/>
              <a:gd name="connsiteX1102" fmla="*/ 4562275 w 5351148"/>
              <a:gd name="connsiteY1102" fmla="*/ 734965 h 1144321"/>
              <a:gd name="connsiteX1103" fmla="*/ 4612086 w 5351148"/>
              <a:gd name="connsiteY1103" fmla="*/ 734965 h 1144321"/>
              <a:gd name="connsiteX1104" fmla="*/ 4612086 w 5351148"/>
              <a:gd name="connsiteY1104" fmla="*/ 682029 h 1144321"/>
              <a:gd name="connsiteX1105" fmla="*/ 5042855 w 5351148"/>
              <a:gd name="connsiteY1105" fmla="*/ 679001 h 1144321"/>
              <a:gd name="connsiteX1106" fmla="*/ 5053208 w 5351148"/>
              <a:gd name="connsiteY1106" fmla="*/ 679001 h 1144321"/>
              <a:gd name="connsiteX1107" fmla="*/ 5053208 w 5351148"/>
              <a:gd name="connsiteY1107" fmla="*/ 692772 h 1144321"/>
              <a:gd name="connsiteX1108" fmla="*/ 5119037 w 5351148"/>
              <a:gd name="connsiteY1108" fmla="*/ 692772 h 1144321"/>
              <a:gd name="connsiteX1109" fmla="*/ 5119037 w 5351148"/>
              <a:gd name="connsiteY1109" fmla="*/ 738579 h 1144321"/>
              <a:gd name="connsiteX1110" fmla="*/ 5053208 w 5351148"/>
              <a:gd name="connsiteY1110" fmla="*/ 738579 h 1144321"/>
              <a:gd name="connsiteX1111" fmla="*/ 5053208 w 5351148"/>
              <a:gd name="connsiteY1111" fmla="*/ 745025 h 1144321"/>
              <a:gd name="connsiteX1112" fmla="*/ 5042855 w 5351148"/>
              <a:gd name="connsiteY1112" fmla="*/ 745025 h 1144321"/>
              <a:gd name="connsiteX1113" fmla="*/ 5042855 w 5351148"/>
              <a:gd name="connsiteY1113" fmla="*/ 738579 h 1144321"/>
              <a:gd name="connsiteX1114" fmla="*/ 4977027 w 5351148"/>
              <a:gd name="connsiteY1114" fmla="*/ 738579 h 1144321"/>
              <a:gd name="connsiteX1115" fmla="*/ 4977027 w 5351148"/>
              <a:gd name="connsiteY1115" fmla="*/ 692772 h 1144321"/>
              <a:gd name="connsiteX1116" fmla="*/ 5042855 w 5351148"/>
              <a:gd name="connsiteY1116" fmla="*/ 692772 h 1144321"/>
              <a:gd name="connsiteX1117" fmla="*/ 2796123 w 5351148"/>
              <a:gd name="connsiteY1117" fmla="*/ 673043 h 1144321"/>
              <a:gd name="connsiteX1118" fmla="*/ 2796123 w 5351148"/>
              <a:gd name="connsiteY1118" fmla="*/ 793468 h 1144321"/>
              <a:gd name="connsiteX1119" fmla="*/ 2856091 w 5351148"/>
              <a:gd name="connsiteY1119" fmla="*/ 793468 h 1144321"/>
              <a:gd name="connsiteX1120" fmla="*/ 2856091 w 5351148"/>
              <a:gd name="connsiteY1120" fmla="*/ 673043 h 1144321"/>
              <a:gd name="connsiteX1121" fmla="*/ 1731429 w 5351148"/>
              <a:gd name="connsiteY1121" fmla="*/ 663179 h 1144321"/>
              <a:gd name="connsiteX1122" fmla="*/ 1731429 w 5351148"/>
              <a:gd name="connsiteY1122" fmla="*/ 707032 h 1144321"/>
              <a:gd name="connsiteX1123" fmla="*/ 1810834 w 5351148"/>
              <a:gd name="connsiteY1123" fmla="*/ 707032 h 1144321"/>
              <a:gd name="connsiteX1124" fmla="*/ 1810834 w 5351148"/>
              <a:gd name="connsiteY1124" fmla="*/ 663179 h 1144321"/>
              <a:gd name="connsiteX1125" fmla="*/ 2785477 w 5351148"/>
              <a:gd name="connsiteY1125" fmla="*/ 662983 h 1144321"/>
              <a:gd name="connsiteX1126" fmla="*/ 2866737 w 5351148"/>
              <a:gd name="connsiteY1126" fmla="*/ 662983 h 1144321"/>
              <a:gd name="connsiteX1127" fmla="*/ 2866737 w 5351148"/>
              <a:gd name="connsiteY1127" fmla="*/ 822183 h 1144321"/>
              <a:gd name="connsiteX1128" fmla="*/ 2856091 w 5351148"/>
              <a:gd name="connsiteY1128" fmla="*/ 822183 h 1144321"/>
              <a:gd name="connsiteX1129" fmla="*/ 2856091 w 5351148"/>
              <a:gd name="connsiteY1129" fmla="*/ 803430 h 1144321"/>
              <a:gd name="connsiteX1130" fmla="*/ 2796123 w 5351148"/>
              <a:gd name="connsiteY1130" fmla="*/ 803430 h 1144321"/>
              <a:gd name="connsiteX1131" fmla="*/ 2796123 w 5351148"/>
              <a:gd name="connsiteY1131" fmla="*/ 822476 h 1144321"/>
              <a:gd name="connsiteX1132" fmla="*/ 2785477 w 5351148"/>
              <a:gd name="connsiteY1132" fmla="*/ 822476 h 1144321"/>
              <a:gd name="connsiteX1133" fmla="*/ 3310156 w 5351148"/>
              <a:gd name="connsiteY1133" fmla="*/ 661616 h 1144321"/>
              <a:gd name="connsiteX1134" fmla="*/ 3383017 w 5351148"/>
              <a:gd name="connsiteY1134" fmla="*/ 661616 h 1144321"/>
              <a:gd name="connsiteX1135" fmla="*/ 3383017 w 5351148"/>
              <a:gd name="connsiteY1135" fmla="*/ 673629 h 1144321"/>
              <a:gd name="connsiteX1136" fmla="*/ 3362018 w 5351148"/>
              <a:gd name="connsiteY1136" fmla="*/ 751178 h 1144321"/>
              <a:gd name="connsiteX1137" fmla="*/ 3377352 w 5351148"/>
              <a:gd name="connsiteY1137" fmla="*/ 774228 h 1144321"/>
              <a:gd name="connsiteX1138" fmla="*/ 3392198 w 5351148"/>
              <a:gd name="connsiteY1138" fmla="*/ 796594 h 1144321"/>
              <a:gd name="connsiteX1139" fmla="*/ 3382626 w 5351148"/>
              <a:gd name="connsiteY1139" fmla="*/ 803040 h 1144321"/>
              <a:gd name="connsiteX1140" fmla="*/ 3356158 w 5351148"/>
              <a:gd name="connsiteY1140" fmla="*/ 762800 h 1144321"/>
              <a:gd name="connsiteX1141" fmla="*/ 3312598 w 5351148"/>
              <a:gd name="connsiteY1141" fmla="*/ 820425 h 1144321"/>
              <a:gd name="connsiteX1142" fmla="*/ 3304199 w 5351148"/>
              <a:gd name="connsiteY1142" fmla="*/ 811635 h 1144321"/>
              <a:gd name="connsiteX1143" fmla="*/ 3349419 w 5351148"/>
              <a:gd name="connsiteY1143" fmla="*/ 752448 h 1144321"/>
              <a:gd name="connsiteX1144" fmla="*/ 3326174 w 5351148"/>
              <a:gd name="connsiteY1144" fmla="*/ 717678 h 1144321"/>
              <a:gd name="connsiteX1145" fmla="*/ 3312012 w 5351148"/>
              <a:gd name="connsiteY1145" fmla="*/ 696386 h 1144321"/>
              <a:gd name="connsiteX1146" fmla="*/ 3320997 w 5351148"/>
              <a:gd name="connsiteY1146" fmla="*/ 691405 h 1144321"/>
              <a:gd name="connsiteX1147" fmla="*/ 3354791 w 5351148"/>
              <a:gd name="connsiteY1147" fmla="*/ 740630 h 1144321"/>
              <a:gd name="connsiteX1148" fmla="*/ 3371980 w 5351148"/>
              <a:gd name="connsiteY1148" fmla="*/ 672164 h 1144321"/>
              <a:gd name="connsiteX1149" fmla="*/ 3310156 w 5351148"/>
              <a:gd name="connsiteY1149" fmla="*/ 672164 h 1144321"/>
              <a:gd name="connsiteX1150" fmla="*/ 2193992 w 5351148"/>
              <a:gd name="connsiteY1150" fmla="*/ 660835 h 1144321"/>
              <a:gd name="connsiteX1151" fmla="*/ 2204540 w 5351148"/>
              <a:gd name="connsiteY1151" fmla="*/ 660835 h 1144321"/>
              <a:gd name="connsiteX1152" fmla="*/ 2204540 w 5351148"/>
              <a:gd name="connsiteY1152" fmla="*/ 781260 h 1144321"/>
              <a:gd name="connsiteX1153" fmla="*/ 2193992 w 5351148"/>
              <a:gd name="connsiteY1153" fmla="*/ 781260 h 1144321"/>
              <a:gd name="connsiteX1154" fmla="*/ 745801 w 5351148"/>
              <a:gd name="connsiteY1154" fmla="*/ 660444 h 1144321"/>
              <a:gd name="connsiteX1155" fmla="*/ 745801 w 5351148"/>
              <a:gd name="connsiteY1155" fmla="*/ 723049 h 1144321"/>
              <a:gd name="connsiteX1156" fmla="*/ 782329 w 5351148"/>
              <a:gd name="connsiteY1156" fmla="*/ 723049 h 1144321"/>
              <a:gd name="connsiteX1157" fmla="*/ 782329 w 5351148"/>
              <a:gd name="connsiteY1157" fmla="*/ 660444 h 1144321"/>
              <a:gd name="connsiteX1158" fmla="*/ 698725 w 5351148"/>
              <a:gd name="connsiteY1158" fmla="*/ 660444 h 1144321"/>
              <a:gd name="connsiteX1159" fmla="*/ 698725 w 5351148"/>
              <a:gd name="connsiteY1159" fmla="*/ 723049 h 1144321"/>
              <a:gd name="connsiteX1160" fmla="*/ 735546 w 5351148"/>
              <a:gd name="connsiteY1160" fmla="*/ 723049 h 1144321"/>
              <a:gd name="connsiteX1161" fmla="*/ 735546 w 5351148"/>
              <a:gd name="connsiteY1161" fmla="*/ 660444 h 1144321"/>
              <a:gd name="connsiteX1162" fmla="*/ 485171 w 5351148"/>
              <a:gd name="connsiteY1162" fmla="*/ 658979 h 1144321"/>
              <a:gd name="connsiteX1163" fmla="*/ 485171 w 5351148"/>
              <a:gd name="connsiteY1163" fmla="*/ 682224 h 1144321"/>
              <a:gd name="connsiteX1164" fmla="*/ 523457 w 5351148"/>
              <a:gd name="connsiteY1164" fmla="*/ 682224 h 1144321"/>
              <a:gd name="connsiteX1165" fmla="*/ 523457 w 5351148"/>
              <a:gd name="connsiteY1165" fmla="*/ 658979 h 1144321"/>
              <a:gd name="connsiteX1166" fmla="*/ 4140101 w 5351148"/>
              <a:gd name="connsiteY1166" fmla="*/ 656439 h 1144321"/>
              <a:gd name="connsiteX1167" fmla="*/ 4320104 w 5351148"/>
              <a:gd name="connsiteY1167" fmla="*/ 656439 h 1144321"/>
              <a:gd name="connsiteX1168" fmla="*/ 4320104 w 5351148"/>
              <a:gd name="connsiteY1168" fmla="*/ 666988 h 1144321"/>
              <a:gd name="connsiteX1169" fmla="*/ 4248122 w 5351148"/>
              <a:gd name="connsiteY1169" fmla="*/ 666988 h 1144321"/>
              <a:gd name="connsiteX1170" fmla="*/ 4141859 w 5351148"/>
              <a:gd name="connsiteY1170" fmla="*/ 774618 h 1144321"/>
              <a:gd name="connsiteX1171" fmla="*/ 4134045 w 5351148"/>
              <a:gd name="connsiteY1171" fmla="*/ 765828 h 1144321"/>
              <a:gd name="connsiteX1172" fmla="*/ 4234644 w 5351148"/>
              <a:gd name="connsiteY1172" fmla="*/ 666988 h 1144321"/>
              <a:gd name="connsiteX1173" fmla="*/ 4140101 w 5351148"/>
              <a:gd name="connsiteY1173" fmla="*/ 666988 h 1144321"/>
              <a:gd name="connsiteX1174" fmla="*/ 3733014 w 5351148"/>
              <a:gd name="connsiteY1174" fmla="*/ 654974 h 1144321"/>
              <a:gd name="connsiteX1175" fmla="*/ 3887037 w 5351148"/>
              <a:gd name="connsiteY1175" fmla="*/ 654974 h 1144321"/>
              <a:gd name="connsiteX1176" fmla="*/ 3887037 w 5351148"/>
              <a:gd name="connsiteY1176" fmla="*/ 665230 h 1144321"/>
              <a:gd name="connsiteX1177" fmla="*/ 3813395 w 5351148"/>
              <a:gd name="connsiteY1177" fmla="*/ 665230 h 1144321"/>
              <a:gd name="connsiteX1178" fmla="*/ 3808219 w 5351148"/>
              <a:gd name="connsiteY1178" fmla="*/ 716017 h 1144321"/>
              <a:gd name="connsiteX1179" fmla="*/ 3902176 w 5351148"/>
              <a:gd name="connsiteY1179" fmla="*/ 716017 h 1144321"/>
              <a:gd name="connsiteX1180" fmla="*/ 3902176 w 5351148"/>
              <a:gd name="connsiteY1180" fmla="*/ 726370 h 1144321"/>
              <a:gd name="connsiteX1181" fmla="*/ 3825604 w 5351148"/>
              <a:gd name="connsiteY1181" fmla="*/ 726370 h 1144321"/>
              <a:gd name="connsiteX1182" fmla="*/ 3825604 w 5351148"/>
              <a:gd name="connsiteY1182" fmla="*/ 793859 h 1144321"/>
              <a:gd name="connsiteX1183" fmla="*/ 3829511 w 5351148"/>
              <a:gd name="connsiteY1183" fmla="*/ 807044 h 1144321"/>
              <a:gd name="connsiteX1184" fmla="*/ 3843965 w 5351148"/>
              <a:gd name="connsiteY1184" fmla="*/ 810658 h 1144321"/>
              <a:gd name="connsiteX1185" fmla="*/ 3871410 w 5351148"/>
              <a:gd name="connsiteY1185" fmla="*/ 810658 h 1144321"/>
              <a:gd name="connsiteX1186" fmla="*/ 3890553 w 5351148"/>
              <a:gd name="connsiteY1186" fmla="*/ 794836 h 1144321"/>
              <a:gd name="connsiteX1187" fmla="*/ 3892604 w 5351148"/>
              <a:gd name="connsiteY1187" fmla="*/ 770809 h 1144321"/>
              <a:gd name="connsiteX1188" fmla="*/ 3903153 w 5351148"/>
              <a:gd name="connsiteY1188" fmla="*/ 775009 h 1144321"/>
              <a:gd name="connsiteX1189" fmla="*/ 3900809 w 5351148"/>
              <a:gd name="connsiteY1189" fmla="*/ 800403 h 1144321"/>
              <a:gd name="connsiteX1190" fmla="*/ 3872192 w 5351148"/>
              <a:gd name="connsiteY1190" fmla="*/ 820815 h 1144321"/>
              <a:gd name="connsiteX1191" fmla="*/ 3840547 w 5351148"/>
              <a:gd name="connsiteY1191" fmla="*/ 820815 h 1144321"/>
              <a:gd name="connsiteX1192" fmla="*/ 3814763 w 5351148"/>
              <a:gd name="connsiteY1192" fmla="*/ 795031 h 1144321"/>
              <a:gd name="connsiteX1193" fmla="*/ 3814763 w 5351148"/>
              <a:gd name="connsiteY1193" fmla="*/ 726370 h 1144321"/>
              <a:gd name="connsiteX1194" fmla="*/ 3805973 w 5351148"/>
              <a:gd name="connsiteY1194" fmla="*/ 726370 h 1144321"/>
              <a:gd name="connsiteX1195" fmla="*/ 3724419 w 5351148"/>
              <a:gd name="connsiteY1195" fmla="*/ 828824 h 1144321"/>
              <a:gd name="connsiteX1196" fmla="*/ 3719633 w 5351148"/>
              <a:gd name="connsiteY1196" fmla="*/ 823550 h 1144321"/>
              <a:gd name="connsiteX1197" fmla="*/ 3716215 w 5351148"/>
              <a:gd name="connsiteY1197" fmla="*/ 819839 h 1144321"/>
              <a:gd name="connsiteX1198" fmla="*/ 3794741 w 5351148"/>
              <a:gd name="connsiteY1198" fmla="*/ 726370 h 1144321"/>
              <a:gd name="connsiteX1199" fmla="*/ 3717973 w 5351148"/>
              <a:gd name="connsiteY1199" fmla="*/ 726370 h 1144321"/>
              <a:gd name="connsiteX1200" fmla="*/ 3717973 w 5351148"/>
              <a:gd name="connsiteY1200" fmla="*/ 716017 h 1144321"/>
              <a:gd name="connsiteX1201" fmla="*/ 3797377 w 5351148"/>
              <a:gd name="connsiteY1201" fmla="*/ 716017 h 1144321"/>
              <a:gd name="connsiteX1202" fmla="*/ 3802554 w 5351148"/>
              <a:gd name="connsiteY1202" fmla="*/ 665230 h 1144321"/>
              <a:gd name="connsiteX1203" fmla="*/ 3733014 w 5351148"/>
              <a:gd name="connsiteY1203" fmla="*/ 665230 h 1144321"/>
              <a:gd name="connsiteX1204" fmla="*/ 1720686 w 5351148"/>
              <a:gd name="connsiteY1204" fmla="*/ 653412 h 1144321"/>
              <a:gd name="connsiteX1205" fmla="*/ 1821675 w 5351148"/>
              <a:gd name="connsiteY1205" fmla="*/ 653412 h 1144321"/>
              <a:gd name="connsiteX1206" fmla="*/ 1821675 w 5351148"/>
              <a:gd name="connsiteY1206" fmla="*/ 770223 h 1144321"/>
              <a:gd name="connsiteX1207" fmla="*/ 1720686 w 5351148"/>
              <a:gd name="connsiteY1207" fmla="*/ 770223 h 1144321"/>
              <a:gd name="connsiteX1208" fmla="*/ 2070734 w 5351148"/>
              <a:gd name="connsiteY1208" fmla="*/ 651849 h 1144321"/>
              <a:gd name="connsiteX1209" fmla="*/ 2178756 w 5351148"/>
              <a:gd name="connsiteY1209" fmla="*/ 651849 h 1144321"/>
              <a:gd name="connsiteX1210" fmla="*/ 2178756 w 5351148"/>
              <a:gd name="connsiteY1210" fmla="*/ 661616 h 1144321"/>
              <a:gd name="connsiteX1211" fmla="*/ 2123378 w 5351148"/>
              <a:gd name="connsiteY1211" fmla="*/ 661616 h 1144321"/>
              <a:gd name="connsiteX1212" fmla="*/ 2090561 w 5351148"/>
              <a:gd name="connsiteY1212" fmla="*/ 709571 h 1144321"/>
              <a:gd name="connsiteX1213" fmla="*/ 2153948 w 5351148"/>
              <a:gd name="connsiteY1213" fmla="*/ 706250 h 1144321"/>
              <a:gd name="connsiteX1214" fmla="*/ 2138321 w 5351148"/>
              <a:gd name="connsiteY1214" fmla="*/ 682224 h 1144321"/>
              <a:gd name="connsiteX1215" fmla="*/ 2147307 w 5351148"/>
              <a:gd name="connsiteY1215" fmla="*/ 677829 h 1144321"/>
              <a:gd name="connsiteX1216" fmla="*/ 2175142 w 5351148"/>
              <a:gd name="connsiteY1216" fmla="*/ 720315 h 1144321"/>
              <a:gd name="connsiteX1217" fmla="*/ 2176607 w 5351148"/>
              <a:gd name="connsiteY1217" fmla="*/ 722659 h 1144321"/>
              <a:gd name="connsiteX1218" fmla="*/ 2166742 w 5351148"/>
              <a:gd name="connsiteY1218" fmla="*/ 728030 h 1144321"/>
              <a:gd name="connsiteX1219" fmla="*/ 2162738 w 5351148"/>
              <a:gd name="connsiteY1219" fmla="*/ 721194 h 1144321"/>
              <a:gd name="connsiteX1220" fmla="*/ 2159320 w 5351148"/>
              <a:gd name="connsiteY1220" fmla="*/ 715431 h 1144321"/>
              <a:gd name="connsiteX1221" fmla="*/ 2099742 w 5351148"/>
              <a:gd name="connsiteY1221" fmla="*/ 719045 h 1144321"/>
              <a:gd name="connsiteX1222" fmla="*/ 2079525 w 5351148"/>
              <a:gd name="connsiteY1222" fmla="*/ 721584 h 1144321"/>
              <a:gd name="connsiteX1223" fmla="*/ 2073957 w 5351148"/>
              <a:gd name="connsiteY1223" fmla="*/ 710841 h 1144321"/>
              <a:gd name="connsiteX1224" fmla="*/ 2083920 w 5351148"/>
              <a:gd name="connsiteY1224" fmla="*/ 701855 h 1144321"/>
              <a:gd name="connsiteX1225" fmla="*/ 2110778 w 5351148"/>
              <a:gd name="connsiteY1225" fmla="*/ 661616 h 1144321"/>
              <a:gd name="connsiteX1226" fmla="*/ 2070734 w 5351148"/>
              <a:gd name="connsiteY1226" fmla="*/ 661616 h 1144321"/>
              <a:gd name="connsiteX1227" fmla="*/ 4340712 w 5351148"/>
              <a:gd name="connsiteY1227" fmla="*/ 650970 h 1144321"/>
              <a:gd name="connsiteX1228" fmla="*/ 4517687 w 5351148"/>
              <a:gd name="connsiteY1228" fmla="*/ 650970 h 1144321"/>
              <a:gd name="connsiteX1229" fmla="*/ 4517687 w 5351148"/>
              <a:gd name="connsiteY1229" fmla="*/ 661030 h 1144321"/>
              <a:gd name="connsiteX1230" fmla="*/ 4417675 w 5351148"/>
              <a:gd name="connsiteY1230" fmla="*/ 661030 h 1144321"/>
              <a:gd name="connsiteX1231" fmla="*/ 4425097 w 5351148"/>
              <a:gd name="connsiteY1231" fmla="*/ 664839 h 1144321"/>
              <a:gd name="connsiteX1232" fmla="*/ 4371282 w 5351148"/>
              <a:gd name="connsiteY1232" fmla="*/ 713966 h 1144321"/>
              <a:gd name="connsiteX1233" fmla="*/ 4455179 w 5351148"/>
              <a:gd name="connsiteY1233" fmla="*/ 711622 h 1144321"/>
              <a:gd name="connsiteX1234" fmla="*/ 4482331 w 5351148"/>
              <a:gd name="connsiteY1234" fmla="*/ 710841 h 1144321"/>
              <a:gd name="connsiteX1235" fmla="*/ 4453909 w 5351148"/>
              <a:gd name="connsiteY1235" fmla="*/ 684373 h 1144321"/>
              <a:gd name="connsiteX1236" fmla="*/ 4461723 w 5351148"/>
              <a:gd name="connsiteY1236" fmla="*/ 677829 h 1144321"/>
              <a:gd name="connsiteX1237" fmla="*/ 4513292 w 5351148"/>
              <a:gd name="connsiteY1237" fmla="*/ 725198 h 1144321"/>
              <a:gd name="connsiteX1238" fmla="*/ 4504307 w 5351148"/>
              <a:gd name="connsiteY1238" fmla="*/ 732816 h 1144321"/>
              <a:gd name="connsiteX1239" fmla="*/ 4491707 w 5351148"/>
              <a:gd name="connsiteY1239" fmla="*/ 720022 h 1144321"/>
              <a:gd name="connsiteX1240" fmla="*/ 4376654 w 5351148"/>
              <a:gd name="connsiteY1240" fmla="*/ 723831 h 1144321"/>
              <a:gd name="connsiteX1241" fmla="*/ 4354679 w 5351148"/>
              <a:gd name="connsiteY1241" fmla="*/ 726175 h 1144321"/>
              <a:gd name="connsiteX1242" fmla="*/ 4348916 w 5351148"/>
              <a:gd name="connsiteY1242" fmla="*/ 715041 h 1144321"/>
              <a:gd name="connsiteX1243" fmla="*/ 4365519 w 5351148"/>
              <a:gd name="connsiteY1243" fmla="*/ 704981 h 1144321"/>
              <a:gd name="connsiteX1244" fmla="*/ 4411717 w 5351148"/>
              <a:gd name="connsiteY1244" fmla="*/ 661030 h 1144321"/>
              <a:gd name="connsiteX1245" fmla="*/ 4340712 w 5351148"/>
              <a:gd name="connsiteY1245" fmla="*/ 661030 h 1144321"/>
              <a:gd name="connsiteX1246" fmla="*/ 688177 w 5351148"/>
              <a:gd name="connsiteY1246" fmla="*/ 650579 h 1144321"/>
              <a:gd name="connsiteX1247" fmla="*/ 792780 w 5351148"/>
              <a:gd name="connsiteY1247" fmla="*/ 650579 h 1144321"/>
              <a:gd name="connsiteX1248" fmla="*/ 792780 w 5351148"/>
              <a:gd name="connsiteY1248" fmla="*/ 732816 h 1144321"/>
              <a:gd name="connsiteX1249" fmla="*/ 698725 w 5351148"/>
              <a:gd name="connsiteY1249" fmla="*/ 732816 h 1144321"/>
              <a:gd name="connsiteX1250" fmla="*/ 698725 w 5351148"/>
              <a:gd name="connsiteY1250" fmla="*/ 795226 h 1144321"/>
              <a:gd name="connsiteX1251" fmla="*/ 703120 w 5351148"/>
              <a:gd name="connsiteY1251" fmla="*/ 807923 h 1144321"/>
              <a:gd name="connsiteX1252" fmla="*/ 718161 w 5351148"/>
              <a:gd name="connsiteY1252" fmla="*/ 811439 h 1144321"/>
              <a:gd name="connsiteX1253" fmla="*/ 770121 w 5351148"/>
              <a:gd name="connsiteY1253" fmla="*/ 811439 h 1144321"/>
              <a:gd name="connsiteX1254" fmla="*/ 792975 w 5351148"/>
              <a:gd name="connsiteY1254" fmla="*/ 796008 h 1144321"/>
              <a:gd name="connsiteX1255" fmla="*/ 796980 w 5351148"/>
              <a:gd name="connsiteY1255" fmla="*/ 765242 h 1144321"/>
              <a:gd name="connsiteX1256" fmla="*/ 808602 w 5351148"/>
              <a:gd name="connsiteY1256" fmla="*/ 768856 h 1144321"/>
              <a:gd name="connsiteX1257" fmla="*/ 804207 w 5351148"/>
              <a:gd name="connsiteY1257" fmla="*/ 798449 h 1144321"/>
              <a:gd name="connsiteX1258" fmla="*/ 772367 w 5351148"/>
              <a:gd name="connsiteY1258" fmla="*/ 821597 h 1144321"/>
              <a:gd name="connsiteX1259" fmla="*/ 712594 w 5351148"/>
              <a:gd name="connsiteY1259" fmla="*/ 821597 h 1144321"/>
              <a:gd name="connsiteX1260" fmla="*/ 688177 w 5351148"/>
              <a:gd name="connsiteY1260" fmla="*/ 796398 h 1144321"/>
              <a:gd name="connsiteX1261" fmla="*/ 2765650 w 5351148"/>
              <a:gd name="connsiteY1261" fmla="*/ 650384 h 1144321"/>
              <a:gd name="connsiteX1262" fmla="*/ 2768482 w 5351148"/>
              <a:gd name="connsiteY1262" fmla="*/ 660835 h 1144321"/>
              <a:gd name="connsiteX1263" fmla="*/ 2760376 w 5351148"/>
              <a:gd name="connsiteY1263" fmla="*/ 661518 h 1144321"/>
              <a:gd name="connsiteX1264" fmla="*/ 2735861 w 5351148"/>
              <a:gd name="connsiteY1264" fmla="*/ 663765 h 1144321"/>
              <a:gd name="connsiteX1265" fmla="*/ 2735861 w 5351148"/>
              <a:gd name="connsiteY1265" fmla="*/ 699023 h 1144321"/>
              <a:gd name="connsiteX1266" fmla="*/ 2771510 w 5351148"/>
              <a:gd name="connsiteY1266" fmla="*/ 699023 h 1144321"/>
              <a:gd name="connsiteX1267" fmla="*/ 2771510 w 5351148"/>
              <a:gd name="connsiteY1267" fmla="*/ 708790 h 1144321"/>
              <a:gd name="connsiteX1268" fmla="*/ 2735861 w 5351148"/>
              <a:gd name="connsiteY1268" fmla="*/ 708790 h 1144321"/>
              <a:gd name="connsiteX1269" fmla="*/ 2735861 w 5351148"/>
              <a:gd name="connsiteY1269" fmla="*/ 736625 h 1144321"/>
              <a:gd name="connsiteX1270" fmla="*/ 2741037 w 5351148"/>
              <a:gd name="connsiteY1270" fmla="*/ 731644 h 1144321"/>
              <a:gd name="connsiteX1271" fmla="*/ 2769068 w 5351148"/>
              <a:gd name="connsiteY1271" fmla="*/ 757233 h 1144321"/>
              <a:gd name="connsiteX1272" fmla="*/ 2771119 w 5351148"/>
              <a:gd name="connsiteY1272" fmla="*/ 759187 h 1144321"/>
              <a:gd name="connsiteX1273" fmla="*/ 2763111 w 5351148"/>
              <a:gd name="connsiteY1273" fmla="*/ 767195 h 1144321"/>
              <a:gd name="connsiteX1274" fmla="*/ 2735861 w 5351148"/>
              <a:gd name="connsiteY1274" fmla="*/ 739848 h 1144321"/>
              <a:gd name="connsiteX1275" fmla="*/ 2735861 w 5351148"/>
              <a:gd name="connsiteY1275" fmla="*/ 827457 h 1144321"/>
              <a:gd name="connsiteX1276" fmla="*/ 2725508 w 5351148"/>
              <a:gd name="connsiteY1276" fmla="*/ 827457 h 1144321"/>
              <a:gd name="connsiteX1277" fmla="*/ 2725508 w 5351148"/>
              <a:gd name="connsiteY1277" fmla="*/ 728030 h 1144321"/>
              <a:gd name="connsiteX1278" fmla="*/ 2691422 w 5351148"/>
              <a:gd name="connsiteY1278" fmla="*/ 789659 h 1144321"/>
              <a:gd name="connsiteX1279" fmla="*/ 2685464 w 5351148"/>
              <a:gd name="connsiteY1279" fmla="*/ 778037 h 1144321"/>
              <a:gd name="connsiteX1280" fmla="*/ 2724629 w 5351148"/>
              <a:gd name="connsiteY1280" fmla="*/ 708790 h 1144321"/>
              <a:gd name="connsiteX1281" fmla="*/ 2689078 w 5351148"/>
              <a:gd name="connsiteY1281" fmla="*/ 708790 h 1144321"/>
              <a:gd name="connsiteX1282" fmla="*/ 2689078 w 5351148"/>
              <a:gd name="connsiteY1282" fmla="*/ 699023 h 1144321"/>
              <a:gd name="connsiteX1283" fmla="*/ 2725508 w 5351148"/>
              <a:gd name="connsiteY1283" fmla="*/ 699023 h 1144321"/>
              <a:gd name="connsiteX1284" fmla="*/ 2725508 w 5351148"/>
              <a:gd name="connsiteY1284" fmla="*/ 664644 h 1144321"/>
              <a:gd name="connsiteX1285" fmla="*/ 2692691 w 5351148"/>
              <a:gd name="connsiteY1285" fmla="*/ 666792 h 1144321"/>
              <a:gd name="connsiteX1286" fmla="*/ 2690055 w 5351148"/>
              <a:gd name="connsiteY1286" fmla="*/ 656635 h 1144321"/>
              <a:gd name="connsiteX1287" fmla="*/ 2765650 w 5351148"/>
              <a:gd name="connsiteY1287" fmla="*/ 650384 h 1144321"/>
              <a:gd name="connsiteX1288" fmla="*/ 416412 w 5351148"/>
              <a:gd name="connsiteY1288" fmla="*/ 649798 h 1144321"/>
              <a:gd name="connsiteX1289" fmla="*/ 592606 w 5351148"/>
              <a:gd name="connsiteY1289" fmla="*/ 649798 h 1144321"/>
              <a:gd name="connsiteX1290" fmla="*/ 592606 w 5351148"/>
              <a:gd name="connsiteY1290" fmla="*/ 658979 h 1144321"/>
              <a:gd name="connsiteX1291" fmla="*/ 533614 w 5351148"/>
              <a:gd name="connsiteY1291" fmla="*/ 658979 h 1144321"/>
              <a:gd name="connsiteX1292" fmla="*/ 533614 w 5351148"/>
              <a:gd name="connsiteY1292" fmla="*/ 682224 h 1144321"/>
              <a:gd name="connsiteX1293" fmla="*/ 582839 w 5351148"/>
              <a:gd name="connsiteY1293" fmla="*/ 682224 h 1144321"/>
              <a:gd name="connsiteX1294" fmla="*/ 582839 w 5351148"/>
              <a:gd name="connsiteY1294" fmla="*/ 729202 h 1144321"/>
              <a:gd name="connsiteX1295" fmla="*/ 426374 w 5351148"/>
              <a:gd name="connsiteY1295" fmla="*/ 729202 h 1144321"/>
              <a:gd name="connsiteX1296" fmla="*/ 426374 w 5351148"/>
              <a:gd name="connsiteY1296" fmla="*/ 682224 h 1144321"/>
              <a:gd name="connsiteX1297" fmla="*/ 475013 w 5351148"/>
              <a:gd name="connsiteY1297" fmla="*/ 682224 h 1144321"/>
              <a:gd name="connsiteX1298" fmla="*/ 475013 w 5351148"/>
              <a:gd name="connsiteY1298" fmla="*/ 658979 h 1144321"/>
              <a:gd name="connsiteX1299" fmla="*/ 416412 w 5351148"/>
              <a:gd name="connsiteY1299" fmla="*/ 658979 h 1144321"/>
              <a:gd name="connsiteX1300" fmla="*/ 2030053 w 5351148"/>
              <a:gd name="connsiteY1300" fmla="*/ 647649 h 1144321"/>
              <a:gd name="connsiteX1301" fmla="*/ 2031811 w 5351148"/>
              <a:gd name="connsiteY1301" fmla="*/ 656830 h 1144321"/>
              <a:gd name="connsiteX1302" fmla="*/ 1955044 w 5351148"/>
              <a:gd name="connsiteY1302" fmla="*/ 660444 h 1144321"/>
              <a:gd name="connsiteX1303" fmla="*/ 1947230 w 5351148"/>
              <a:gd name="connsiteY1303" fmla="*/ 679392 h 1144321"/>
              <a:gd name="connsiteX1304" fmla="*/ 2031420 w 5351148"/>
              <a:gd name="connsiteY1304" fmla="*/ 679392 h 1144321"/>
              <a:gd name="connsiteX1305" fmla="*/ 2031420 w 5351148"/>
              <a:gd name="connsiteY1305" fmla="*/ 688182 h 1144321"/>
              <a:gd name="connsiteX1306" fmla="*/ 1943031 w 5351148"/>
              <a:gd name="connsiteY1306" fmla="*/ 688182 h 1144321"/>
              <a:gd name="connsiteX1307" fmla="*/ 1932775 w 5351148"/>
              <a:gd name="connsiteY1307" fmla="*/ 707227 h 1144321"/>
              <a:gd name="connsiteX1308" fmla="*/ 2046266 w 5351148"/>
              <a:gd name="connsiteY1308" fmla="*/ 707227 h 1144321"/>
              <a:gd name="connsiteX1309" fmla="*/ 2046266 w 5351148"/>
              <a:gd name="connsiteY1309" fmla="*/ 716017 h 1144321"/>
              <a:gd name="connsiteX1310" fmla="*/ 1927404 w 5351148"/>
              <a:gd name="connsiteY1310" fmla="*/ 716017 h 1144321"/>
              <a:gd name="connsiteX1311" fmla="*/ 1914414 w 5351148"/>
              <a:gd name="connsiteY1311" fmla="*/ 733793 h 1144321"/>
              <a:gd name="connsiteX1312" fmla="*/ 2022044 w 5351148"/>
              <a:gd name="connsiteY1312" fmla="*/ 733793 h 1144321"/>
              <a:gd name="connsiteX1313" fmla="*/ 2022044 w 5351148"/>
              <a:gd name="connsiteY1313" fmla="*/ 828629 h 1144321"/>
              <a:gd name="connsiteX1314" fmla="*/ 2011398 w 5351148"/>
              <a:gd name="connsiteY1314" fmla="*/ 828629 h 1144321"/>
              <a:gd name="connsiteX1315" fmla="*/ 2011398 w 5351148"/>
              <a:gd name="connsiteY1315" fmla="*/ 819839 h 1144321"/>
              <a:gd name="connsiteX1316" fmla="*/ 1910605 w 5351148"/>
              <a:gd name="connsiteY1316" fmla="*/ 819839 h 1144321"/>
              <a:gd name="connsiteX1317" fmla="*/ 1910605 w 5351148"/>
              <a:gd name="connsiteY1317" fmla="*/ 828629 h 1144321"/>
              <a:gd name="connsiteX1318" fmla="*/ 1899959 w 5351148"/>
              <a:gd name="connsiteY1318" fmla="*/ 828629 h 1144321"/>
              <a:gd name="connsiteX1319" fmla="*/ 1899959 w 5351148"/>
              <a:gd name="connsiteY1319" fmla="*/ 750201 h 1144321"/>
              <a:gd name="connsiteX1320" fmla="*/ 1864212 w 5351148"/>
              <a:gd name="connsiteY1320" fmla="*/ 781455 h 1144321"/>
              <a:gd name="connsiteX1321" fmla="*/ 1856985 w 5351148"/>
              <a:gd name="connsiteY1321" fmla="*/ 772860 h 1144321"/>
              <a:gd name="connsiteX1322" fmla="*/ 1915390 w 5351148"/>
              <a:gd name="connsiteY1322" fmla="*/ 716017 h 1144321"/>
              <a:gd name="connsiteX1323" fmla="*/ 1860208 w 5351148"/>
              <a:gd name="connsiteY1323" fmla="*/ 716017 h 1144321"/>
              <a:gd name="connsiteX1324" fmla="*/ 1860208 w 5351148"/>
              <a:gd name="connsiteY1324" fmla="*/ 707227 h 1144321"/>
              <a:gd name="connsiteX1325" fmla="*/ 1921446 w 5351148"/>
              <a:gd name="connsiteY1325" fmla="*/ 707227 h 1144321"/>
              <a:gd name="connsiteX1326" fmla="*/ 1931994 w 5351148"/>
              <a:gd name="connsiteY1326" fmla="*/ 688182 h 1144321"/>
              <a:gd name="connsiteX1327" fmla="*/ 1873393 w 5351148"/>
              <a:gd name="connsiteY1327" fmla="*/ 688182 h 1144321"/>
              <a:gd name="connsiteX1328" fmla="*/ 1873393 w 5351148"/>
              <a:gd name="connsiteY1328" fmla="*/ 679392 h 1144321"/>
              <a:gd name="connsiteX1329" fmla="*/ 1936194 w 5351148"/>
              <a:gd name="connsiteY1329" fmla="*/ 679392 h 1144321"/>
              <a:gd name="connsiteX1330" fmla="*/ 1941761 w 5351148"/>
              <a:gd name="connsiteY1330" fmla="*/ 666402 h 1144321"/>
              <a:gd name="connsiteX1331" fmla="*/ 1944007 w 5351148"/>
              <a:gd name="connsiteY1331" fmla="*/ 660835 h 1144321"/>
              <a:gd name="connsiteX1332" fmla="*/ 1872026 w 5351148"/>
              <a:gd name="connsiteY1332" fmla="*/ 662593 h 1144321"/>
              <a:gd name="connsiteX1333" fmla="*/ 1870561 w 5351148"/>
              <a:gd name="connsiteY1333" fmla="*/ 653412 h 1144321"/>
              <a:gd name="connsiteX1334" fmla="*/ 2030053 w 5351148"/>
              <a:gd name="connsiteY1334" fmla="*/ 647649 h 1144321"/>
              <a:gd name="connsiteX1335" fmla="*/ 3146022 w 5351148"/>
              <a:gd name="connsiteY1335" fmla="*/ 644622 h 1144321"/>
              <a:gd name="connsiteX1336" fmla="*/ 3157254 w 5351148"/>
              <a:gd name="connsiteY1336" fmla="*/ 644622 h 1144321"/>
              <a:gd name="connsiteX1337" fmla="*/ 3157254 w 5351148"/>
              <a:gd name="connsiteY1337" fmla="*/ 707813 h 1144321"/>
              <a:gd name="connsiteX1338" fmla="*/ 3146706 w 5351148"/>
              <a:gd name="connsiteY1338" fmla="*/ 777646 h 1144321"/>
              <a:gd name="connsiteX1339" fmla="*/ 3105294 w 5351148"/>
              <a:gd name="connsiteY1339" fmla="*/ 826383 h 1144321"/>
              <a:gd name="connsiteX1340" fmla="*/ 3096407 w 5351148"/>
              <a:gd name="connsiteY1340" fmla="*/ 816811 h 1144321"/>
              <a:gd name="connsiteX1341" fmla="*/ 3135865 w 5351148"/>
              <a:gd name="connsiteY1341" fmla="*/ 772958 h 1144321"/>
              <a:gd name="connsiteX1342" fmla="*/ 3146022 w 5351148"/>
              <a:gd name="connsiteY1342" fmla="*/ 707813 h 1144321"/>
              <a:gd name="connsiteX1343" fmla="*/ 216629 w 5351148"/>
              <a:gd name="connsiteY1343" fmla="*/ 644231 h 1144321"/>
              <a:gd name="connsiteX1344" fmla="*/ 246809 w 5351148"/>
              <a:gd name="connsiteY1344" fmla="*/ 670015 h 1144321"/>
              <a:gd name="connsiteX1345" fmla="*/ 238214 w 5351148"/>
              <a:gd name="connsiteY1345" fmla="*/ 677634 h 1144321"/>
              <a:gd name="connsiteX1346" fmla="*/ 208816 w 5351148"/>
              <a:gd name="connsiteY1346" fmla="*/ 650970 h 1144321"/>
              <a:gd name="connsiteX1347" fmla="*/ 3206674 w 5351148"/>
              <a:gd name="connsiteY1347" fmla="*/ 643450 h 1144321"/>
              <a:gd name="connsiteX1348" fmla="*/ 3217906 w 5351148"/>
              <a:gd name="connsiteY1348" fmla="*/ 643450 h 1144321"/>
              <a:gd name="connsiteX1349" fmla="*/ 3217906 w 5351148"/>
              <a:gd name="connsiteY1349" fmla="*/ 793468 h 1144321"/>
              <a:gd name="connsiteX1350" fmla="*/ 3221520 w 5351148"/>
              <a:gd name="connsiteY1350" fmla="*/ 806751 h 1144321"/>
              <a:gd name="connsiteX1351" fmla="*/ 3234217 w 5351148"/>
              <a:gd name="connsiteY1351" fmla="*/ 810463 h 1144321"/>
              <a:gd name="connsiteX1352" fmla="*/ 3250039 w 5351148"/>
              <a:gd name="connsiteY1352" fmla="*/ 810463 h 1144321"/>
              <a:gd name="connsiteX1353" fmla="*/ 3270256 w 5351148"/>
              <a:gd name="connsiteY1353" fmla="*/ 795422 h 1144321"/>
              <a:gd name="connsiteX1354" fmla="*/ 3274065 w 5351148"/>
              <a:gd name="connsiteY1354" fmla="*/ 758015 h 1144321"/>
              <a:gd name="connsiteX1355" fmla="*/ 3285102 w 5351148"/>
              <a:gd name="connsiteY1355" fmla="*/ 761042 h 1144321"/>
              <a:gd name="connsiteX1356" fmla="*/ 3280707 w 5351148"/>
              <a:gd name="connsiteY1356" fmla="*/ 799035 h 1144321"/>
              <a:gd name="connsiteX1357" fmla="*/ 3251309 w 5351148"/>
              <a:gd name="connsiteY1357" fmla="*/ 821206 h 1144321"/>
              <a:gd name="connsiteX1358" fmla="*/ 3232068 w 5351148"/>
              <a:gd name="connsiteY1358" fmla="*/ 821206 h 1144321"/>
              <a:gd name="connsiteX1359" fmla="*/ 3206674 w 5351148"/>
              <a:gd name="connsiteY1359" fmla="*/ 794445 h 1144321"/>
              <a:gd name="connsiteX1360" fmla="*/ 4004974 w 5351148"/>
              <a:gd name="connsiteY1360" fmla="*/ 642961 h 1144321"/>
              <a:gd name="connsiteX1361" fmla="*/ 4014351 w 5351148"/>
              <a:gd name="connsiteY1361" fmla="*/ 642961 h 1144321"/>
              <a:gd name="connsiteX1362" fmla="*/ 4014351 w 5351148"/>
              <a:gd name="connsiteY1362" fmla="*/ 693163 h 1144321"/>
              <a:gd name="connsiteX1363" fmla="*/ 4033982 w 5351148"/>
              <a:gd name="connsiteY1363" fmla="*/ 693163 h 1144321"/>
              <a:gd name="connsiteX1364" fmla="*/ 4033982 w 5351148"/>
              <a:gd name="connsiteY1364" fmla="*/ 657611 h 1144321"/>
              <a:gd name="connsiteX1365" fmla="*/ 4043358 w 5351148"/>
              <a:gd name="connsiteY1365" fmla="*/ 657611 h 1144321"/>
              <a:gd name="connsiteX1366" fmla="*/ 4043358 w 5351148"/>
              <a:gd name="connsiteY1366" fmla="*/ 702051 h 1144321"/>
              <a:gd name="connsiteX1367" fmla="*/ 3975967 w 5351148"/>
              <a:gd name="connsiteY1367" fmla="*/ 702051 h 1144321"/>
              <a:gd name="connsiteX1368" fmla="*/ 3975967 w 5351148"/>
              <a:gd name="connsiteY1368" fmla="*/ 657807 h 1144321"/>
              <a:gd name="connsiteX1369" fmla="*/ 3985343 w 5351148"/>
              <a:gd name="connsiteY1369" fmla="*/ 657807 h 1144321"/>
              <a:gd name="connsiteX1370" fmla="*/ 3985343 w 5351148"/>
              <a:gd name="connsiteY1370" fmla="*/ 693163 h 1144321"/>
              <a:gd name="connsiteX1371" fmla="*/ 4004974 w 5351148"/>
              <a:gd name="connsiteY1371" fmla="*/ 693163 h 1144321"/>
              <a:gd name="connsiteX1372" fmla="*/ 1045890 w 5351148"/>
              <a:gd name="connsiteY1372" fmla="*/ 642571 h 1144321"/>
              <a:gd name="connsiteX1373" fmla="*/ 1073139 w 5351148"/>
              <a:gd name="connsiteY1373" fmla="*/ 677438 h 1144321"/>
              <a:gd name="connsiteX1374" fmla="*/ 1063568 w 5351148"/>
              <a:gd name="connsiteY1374" fmla="*/ 683982 h 1144321"/>
              <a:gd name="connsiteX1375" fmla="*/ 1037100 w 5351148"/>
              <a:gd name="connsiteY1375" fmla="*/ 648626 h 1144321"/>
              <a:gd name="connsiteX1376" fmla="*/ 1692850 w 5351148"/>
              <a:gd name="connsiteY1376" fmla="*/ 641789 h 1144321"/>
              <a:gd name="connsiteX1377" fmla="*/ 1703887 w 5351148"/>
              <a:gd name="connsiteY1377" fmla="*/ 645208 h 1144321"/>
              <a:gd name="connsiteX1378" fmla="*/ 1684256 w 5351148"/>
              <a:gd name="connsiteY1378" fmla="*/ 692186 h 1144321"/>
              <a:gd name="connsiteX1379" fmla="*/ 1684256 w 5351148"/>
              <a:gd name="connsiteY1379" fmla="*/ 827848 h 1144321"/>
              <a:gd name="connsiteX1380" fmla="*/ 1673414 w 5351148"/>
              <a:gd name="connsiteY1380" fmla="*/ 827848 h 1144321"/>
              <a:gd name="connsiteX1381" fmla="*/ 1673414 w 5351148"/>
              <a:gd name="connsiteY1381" fmla="*/ 712599 h 1144321"/>
              <a:gd name="connsiteX1382" fmla="*/ 1652611 w 5351148"/>
              <a:gd name="connsiteY1382" fmla="*/ 744439 h 1144321"/>
              <a:gd name="connsiteX1383" fmla="*/ 1647825 w 5351148"/>
              <a:gd name="connsiteY1383" fmla="*/ 731840 h 1144321"/>
              <a:gd name="connsiteX1384" fmla="*/ 1692850 w 5351148"/>
              <a:gd name="connsiteY1384" fmla="*/ 641789 h 1144321"/>
              <a:gd name="connsiteX1385" fmla="*/ 2235989 w 5351148"/>
              <a:gd name="connsiteY1385" fmla="*/ 641399 h 1144321"/>
              <a:gd name="connsiteX1386" fmla="*/ 2246538 w 5351148"/>
              <a:gd name="connsiteY1386" fmla="*/ 641399 h 1144321"/>
              <a:gd name="connsiteX1387" fmla="*/ 2246538 w 5351148"/>
              <a:gd name="connsiteY1387" fmla="*/ 801379 h 1144321"/>
              <a:gd name="connsiteX1388" fmla="*/ 2225343 w 5351148"/>
              <a:gd name="connsiteY1388" fmla="*/ 824039 h 1144321"/>
              <a:gd name="connsiteX1389" fmla="*/ 2199754 w 5351148"/>
              <a:gd name="connsiteY1389" fmla="*/ 824429 h 1144321"/>
              <a:gd name="connsiteX1390" fmla="*/ 2197801 w 5351148"/>
              <a:gd name="connsiteY1390" fmla="*/ 813002 h 1144321"/>
              <a:gd name="connsiteX1391" fmla="*/ 2223781 w 5351148"/>
              <a:gd name="connsiteY1391" fmla="*/ 813588 h 1144321"/>
              <a:gd name="connsiteX1392" fmla="*/ 2235989 w 5351148"/>
              <a:gd name="connsiteY1392" fmla="*/ 800403 h 1144321"/>
              <a:gd name="connsiteX1393" fmla="*/ 3460565 w 5351148"/>
              <a:gd name="connsiteY1393" fmla="*/ 641008 h 1144321"/>
              <a:gd name="connsiteX1394" fmla="*/ 3471407 w 5351148"/>
              <a:gd name="connsiteY1394" fmla="*/ 641008 h 1144321"/>
              <a:gd name="connsiteX1395" fmla="*/ 3471407 w 5351148"/>
              <a:gd name="connsiteY1395" fmla="*/ 683396 h 1144321"/>
              <a:gd name="connsiteX1396" fmla="*/ 3495629 w 5351148"/>
              <a:gd name="connsiteY1396" fmla="*/ 683396 h 1144321"/>
              <a:gd name="connsiteX1397" fmla="*/ 3495629 w 5351148"/>
              <a:gd name="connsiteY1397" fmla="*/ 693651 h 1144321"/>
              <a:gd name="connsiteX1398" fmla="*/ 3471407 w 5351148"/>
              <a:gd name="connsiteY1398" fmla="*/ 693651 h 1144321"/>
              <a:gd name="connsiteX1399" fmla="*/ 3471407 w 5351148"/>
              <a:gd name="connsiteY1399" fmla="*/ 795226 h 1144321"/>
              <a:gd name="connsiteX1400" fmla="*/ 3445036 w 5351148"/>
              <a:gd name="connsiteY1400" fmla="*/ 824234 h 1144321"/>
              <a:gd name="connsiteX1401" fmla="*/ 3419057 w 5351148"/>
              <a:gd name="connsiteY1401" fmla="*/ 824429 h 1144321"/>
              <a:gd name="connsiteX1402" fmla="*/ 3416615 w 5351148"/>
              <a:gd name="connsiteY1402" fmla="*/ 812416 h 1144321"/>
              <a:gd name="connsiteX1403" fmla="*/ 3442009 w 5351148"/>
              <a:gd name="connsiteY1403" fmla="*/ 813197 h 1144321"/>
              <a:gd name="connsiteX1404" fmla="*/ 3456659 w 5351148"/>
              <a:gd name="connsiteY1404" fmla="*/ 809193 h 1144321"/>
              <a:gd name="connsiteX1405" fmla="*/ 3460565 w 5351148"/>
              <a:gd name="connsiteY1405" fmla="*/ 793859 h 1144321"/>
              <a:gd name="connsiteX1406" fmla="*/ 3460565 w 5351148"/>
              <a:gd name="connsiteY1406" fmla="*/ 693651 h 1144321"/>
              <a:gd name="connsiteX1407" fmla="*/ 3395421 w 5351148"/>
              <a:gd name="connsiteY1407" fmla="*/ 693651 h 1144321"/>
              <a:gd name="connsiteX1408" fmla="*/ 3395421 w 5351148"/>
              <a:gd name="connsiteY1408" fmla="*/ 683396 h 1144321"/>
              <a:gd name="connsiteX1409" fmla="*/ 3460565 w 5351148"/>
              <a:gd name="connsiteY1409" fmla="*/ 683396 h 1144321"/>
              <a:gd name="connsiteX1410" fmla="*/ 2566355 w 5351148"/>
              <a:gd name="connsiteY1410" fmla="*/ 641008 h 1144321"/>
              <a:gd name="connsiteX1411" fmla="*/ 2577489 w 5351148"/>
              <a:gd name="connsiteY1411" fmla="*/ 641008 h 1144321"/>
              <a:gd name="connsiteX1412" fmla="*/ 2577489 w 5351148"/>
              <a:gd name="connsiteY1412" fmla="*/ 661128 h 1144321"/>
              <a:gd name="connsiteX1413" fmla="*/ 2577294 w 5351148"/>
              <a:gd name="connsiteY1413" fmla="*/ 675192 h 1144321"/>
              <a:gd name="connsiteX1414" fmla="*/ 2651522 w 5351148"/>
              <a:gd name="connsiteY1414" fmla="*/ 675192 h 1144321"/>
              <a:gd name="connsiteX1415" fmla="*/ 2651522 w 5351148"/>
              <a:gd name="connsiteY1415" fmla="*/ 685642 h 1144321"/>
              <a:gd name="connsiteX1416" fmla="*/ 2576903 w 5351148"/>
              <a:gd name="connsiteY1416" fmla="*/ 685642 h 1144321"/>
              <a:gd name="connsiteX1417" fmla="*/ 2575536 w 5351148"/>
              <a:gd name="connsiteY1417" fmla="*/ 727054 h 1144321"/>
              <a:gd name="connsiteX1418" fmla="*/ 2663340 w 5351148"/>
              <a:gd name="connsiteY1418" fmla="*/ 727054 h 1144321"/>
              <a:gd name="connsiteX1419" fmla="*/ 2663340 w 5351148"/>
              <a:gd name="connsiteY1419" fmla="*/ 737602 h 1144321"/>
              <a:gd name="connsiteX1420" fmla="*/ 2579345 w 5351148"/>
              <a:gd name="connsiteY1420" fmla="*/ 737602 h 1144321"/>
              <a:gd name="connsiteX1421" fmla="*/ 2664707 w 5351148"/>
              <a:gd name="connsiteY1421" fmla="*/ 813783 h 1144321"/>
              <a:gd name="connsiteX1422" fmla="*/ 2657968 w 5351148"/>
              <a:gd name="connsiteY1422" fmla="*/ 824429 h 1144321"/>
              <a:gd name="connsiteX1423" fmla="*/ 2571532 w 5351148"/>
              <a:gd name="connsiteY1423" fmla="*/ 744048 h 1144321"/>
              <a:gd name="connsiteX1424" fmla="*/ 2486755 w 5351148"/>
              <a:gd name="connsiteY1424" fmla="*/ 827262 h 1144321"/>
              <a:gd name="connsiteX1425" fmla="*/ 2478942 w 5351148"/>
              <a:gd name="connsiteY1425" fmla="*/ 817397 h 1144321"/>
              <a:gd name="connsiteX1426" fmla="*/ 2562546 w 5351148"/>
              <a:gd name="connsiteY1426" fmla="*/ 737602 h 1144321"/>
              <a:gd name="connsiteX1427" fmla="*/ 2479919 w 5351148"/>
              <a:gd name="connsiteY1427" fmla="*/ 737602 h 1144321"/>
              <a:gd name="connsiteX1428" fmla="*/ 2479919 w 5351148"/>
              <a:gd name="connsiteY1428" fmla="*/ 727054 h 1144321"/>
              <a:gd name="connsiteX1429" fmla="*/ 2564109 w 5351148"/>
              <a:gd name="connsiteY1429" fmla="*/ 727054 h 1144321"/>
              <a:gd name="connsiteX1430" fmla="*/ 2566160 w 5351148"/>
              <a:gd name="connsiteY1430" fmla="*/ 685642 h 1144321"/>
              <a:gd name="connsiteX1431" fmla="*/ 2492127 w 5351148"/>
              <a:gd name="connsiteY1431" fmla="*/ 685642 h 1144321"/>
              <a:gd name="connsiteX1432" fmla="*/ 2492127 w 5351148"/>
              <a:gd name="connsiteY1432" fmla="*/ 675192 h 1144321"/>
              <a:gd name="connsiteX1433" fmla="*/ 2566160 w 5351148"/>
              <a:gd name="connsiteY1433" fmla="*/ 675192 h 1144321"/>
              <a:gd name="connsiteX1434" fmla="*/ 2566355 w 5351148"/>
              <a:gd name="connsiteY1434" fmla="*/ 659956 h 1144321"/>
              <a:gd name="connsiteX1435" fmla="*/ 2566355 w 5351148"/>
              <a:gd name="connsiteY1435" fmla="*/ 651458 h 1144321"/>
              <a:gd name="connsiteX1436" fmla="*/ 2566355 w 5351148"/>
              <a:gd name="connsiteY1436" fmla="*/ 641008 h 1144321"/>
              <a:gd name="connsiteX1437" fmla="*/ 2381808 w 5351148"/>
              <a:gd name="connsiteY1437" fmla="*/ 640617 h 1144321"/>
              <a:gd name="connsiteX1438" fmla="*/ 2392747 w 5351148"/>
              <a:gd name="connsiteY1438" fmla="*/ 640617 h 1144321"/>
              <a:gd name="connsiteX1439" fmla="*/ 2392747 w 5351148"/>
              <a:gd name="connsiteY1439" fmla="*/ 680564 h 1144321"/>
              <a:gd name="connsiteX1440" fmla="*/ 2454571 w 5351148"/>
              <a:gd name="connsiteY1440" fmla="*/ 680564 h 1144321"/>
              <a:gd name="connsiteX1441" fmla="*/ 2454571 w 5351148"/>
              <a:gd name="connsiteY1441" fmla="*/ 691014 h 1144321"/>
              <a:gd name="connsiteX1442" fmla="*/ 2392552 w 5351148"/>
              <a:gd name="connsiteY1442" fmla="*/ 691014 h 1144321"/>
              <a:gd name="connsiteX1443" fmla="*/ 2367353 w 5351148"/>
              <a:gd name="connsiteY1443" fmla="*/ 778037 h 1144321"/>
              <a:gd name="connsiteX1444" fmla="*/ 2456036 w 5351148"/>
              <a:gd name="connsiteY1444" fmla="*/ 812025 h 1144321"/>
              <a:gd name="connsiteX1445" fmla="*/ 2449786 w 5351148"/>
              <a:gd name="connsiteY1445" fmla="*/ 823062 h 1144321"/>
              <a:gd name="connsiteX1446" fmla="*/ 2359540 w 5351148"/>
              <a:gd name="connsiteY1446" fmla="*/ 786045 h 1144321"/>
              <a:gd name="connsiteX1447" fmla="*/ 2274764 w 5351148"/>
              <a:gd name="connsiteY1447" fmla="*/ 828238 h 1144321"/>
              <a:gd name="connsiteX1448" fmla="*/ 2267732 w 5351148"/>
              <a:gd name="connsiteY1448" fmla="*/ 817788 h 1144321"/>
              <a:gd name="connsiteX1449" fmla="*/ 2350750 w 5351148"/>
              <a:gd name="connsiteY1449" fmla="*/ 779013 h 1144321"/>
              <a:gd name="connsiteX1450" fmla="*/ 2301134 w 5351148"/>
              <a:gd name="connsiteY1450" fmla="*/ 705371 h 1144321"/>
              <a:gd name="connsiteX1451" fmla="*/ 2310999 w 5351148"/>
              <a:gd name="connsiteY1451" fmla="*/ 701367 h 1144321"/>
              <a:gd name="connsiteX1452" fmla="*/ 2358759 w 5351148"/>
              <a:gd name="connsiteY1452" fmla="*/ 771200 h 1144321"/>
              <a:gd name="connsiteX1453" fmla="*/ 2381808 w 5351148"/>
              <a:gd name="connsiteY1453" fmla="*/ 691014 h 1144321"/>
              <a:gd name="connsiteX1454" fmla="*/ 2269197 w 5351148"/>
              <a:gd name="connsiteY1454" fmla="*/ 691014 h 1144321"/>
              <a:gd name="connsiteX1455" fmla="*/ 2269197 w 5351148"/>
              <a:gd name="connsiteY1455" fmla="*/ 680564 h 1144321"/>
              <a:gd name="connsiteX1456" fmla="*/ 2381808 w 5351148"/>
              <a:gd name="connsiteY1456" fmla="*/ 680564 h 1144321"/>
              <a:gd name="connsiteX1457" fmla="*/ 644910 w 5351148"/>
              <a:gd name="connsiteY1457" fmla="*/ 640617 h 1144321"/>
              <a:gd name="connsiteX1458" fmla="*/ 655360 w 5351148"/>
              <a:gd name="connsiteY1458" fmla="*/ 640617 h 1144321"/>
              <a:gd name="connsiteX1459" fmla="*/ 655360 w 5351148"/>
              <a:gd name="connsiteY1459" fmla="*/ 679587 h 1144321"/>
              <a:gd name="connsiteX1460" fmla="*/ 677726 w 5351148"/>
              <a:gd name="connsiteY1460" fmla="*/ 679587 h 1144321"/>
              <a:gd name="connsiteX1461" fmla="*/ 677726 w 5351148"/>
              <a:gd name="connsiteY1461" fmla="*/ 689158 h 1144321"/>
              <a:gd name="connsiteX1462" fmla="*/ 655360 w 5351148"/>
              <a:gd name="connsiteY1462" fmla="*/ 689158 h 1144321"/>
              <a:gd name="connsiteX1463" fmla="*/ 655360 w 5351148"/>
              <a:gd name="connsiteY1463" fmla="*/ 733012 h 1144321"/>
              <a:gd name="connsiteX1464" fmla="*/ 662588 w 5351148"/>
              <a:gd name="connsiteY1464" fmla="*/ 730570 h 1144321"/>
              <a:gd name="connsiteX1465" fmla="*/ 676750 w 5351148"/>
              <a:gd name="connsiteY1465" fmla="*/ 725979 h 1144321"/>
              <a:gd name="connsiteX1466" fmla="*/ 676750 w 5351148"/>
              <a:gd name="connsiteY1466" fmla="*/ 732035 h 1144321"/>
              <a:gd name="connsiteX1467" fmla="*/ 676945 w 5351148"/>
              <a:gd name="connsiteY1467" fmla="*/ 736235 h 1144321"/>
              <a:gd name="connsiteX1468" fmla="*/ 661709 w 5351148"/>
              <a:gd name="connsiteY1468" fmla="*/ 741118 h 1144321"/>
              <a:gd name="connsiteX1469" fmla="*/ 655360 w 5351148"/>
              <a:gd name="connsiteY1469" fmla="*/ 743169 h 1144321"/>
              <a:gd name="connsiteX1470" fmla="*/ 655360 w 5351148"/>
              <a:gd name="connsiteY1470" fmla="*/ 806263 h 1144321"/>
              <a:gd name="connsiteX1471" fmla="*/ 636901 w 5351148"/>
              <a:gd name="connsiteY1471" fmla="*/ 825797 h 1144321"/>
              <a:gd name="connsiteX1472" fmla="*/ 630357 w 5351148"/>
              <a:gd name="connsiteY1472" fmla="*/ 825992 h 1144321"/>
              <a:gd name="connsiteX1473" fmla="*/ 627036 w 5351148"/>
              <a:gd name="connsiteY1473" fmla="*/ 825992 h 1144321"/>
              <a:gd name="connsiteX1474" fmla="*/ 622739 w 5351148"/>
              <a:gd name="connsiteY1474" fmla="*/ 825992 h 1144321"/>
              <a:gd name="connsiteX1475" fmla="*/ 620981 w 5351148"/>
              <a:gd name="connsiteY1475" fmla="*/ 815248 h 1144321"/>
              <a:gd name="connsiteX1476" fmla="*/ 634752 w 5351148"/>
              <a:gd name="connsiteY1476" fmla="*/ 815639 h 1144321"/>
              <a:gd name="connsiteX1477" fmla="*/ 644910 w 5351148"/>
              <a:gd name="connsiteY1477" fmla="*/ 805384 h 1144321"/>
              <a:gd name="connsiteX1478" fmla="*/ 644910 w 5351148"/>
              <a:gd name="connsiteY1478" fmla="*/ 746587 h 1144321"/>
              <a:gd name="connsiteX1479" fmla="*/ 631920 w 5351148"/>
              <a:gd name="connsiteY1479" fmla="*/ 751080 h 1144321"/>
              <a:gd name="connsiteX1480" fmla="*/ 620590 w 5351148"/>
              <a:gd name="connsiteY1480" fmla="*/ 754987 h 1144321"/>
              <a:gd name="connsiteX1481" fmla="*/ 619125 w 5351148"/>
              <a:gd name="connsiteY1481" fmla="*/ 743853 h 1144321"/>
              <a:gd name="connsiteX1482" fmla="*/ 629674 w 5351148"/>
              <a:gd name="connsiteY1482" fmla="*/ 740727 h 1144321"/>
              <a:gd name="connsiteX1483" fmla="*/ 644910 w 5351148"/>
              <a:gd name="connsiteY1483" fmla="*/ 736235 h 1144321"/>
              <a:gd name="connsiteX1484" fmla="*/ 644910 w 5351148"/>
              <a:gd name="connsiteY1484" fmla="*/ 689158 h 1144321"/>
              <a:gd name="connsiteX1485" fmla="*/ 620786 w 5351148"/>
              <a:gd name="connsiteY1485" fmla="*/ 689158 h 1144321"/>
              <a:gd name="connsiteX1486" fmla="*/ 620786 w 5351148"/>
              <a:gd name="connsiteY1486" fmla="*/ 679587 h 1144321"/>
              <a:gd name="connsiteX1487" fmla="*/ 644910 w 5351148"/>
              <a:gd name="connsiteY1487" fmla="*/ 679587 h 1144321"/>
              <a:gd name="connsiteX1488" fmla="*/ 4660627 w 5351148"/>
              <a:gd name="connsiteY1488" fmla="*/ 640422 h 1144321"/>
              <a:gd name="connsiteX1489" fmla="*/ 4671273 w 5351148"/>
              <a:gd name="connsiteY1489" fmla="*/ 643157 h 1144321"/>
              <a:gd name="connsiteX1490" fmla="*/ 4660432 w 5351148"/>
              <a:gd name="connsiteY1490" fmla="*/ 671969 h 1144321"/>
              <a:gd name="connsiteX1491" fmla="*/ 4725089 w 5351148"/>
              <a:gd name="connsiteY1491" fmla="*/ 671969 h 1144321"/>
              <a:gd name="connsiteX1492" fmla="*/ 4721475 w 5351148"/>
              <a:gd name="connsiteY1492" fmla="*/ 791027 h 1144321"/>
              <a:gd name="connsiteX1493" fmla="*/ 4688072 w 5351148"/>
              <a:gd name="connsiteY1493" fmla="*/ 823648 h 1144321"/>
              <a:gd name="connsiteX1494" fmla="*/ 4674789 w 5351148"/>
              <a:gd name="connsiteY1494" fmla="*/ 823941 h 1144321"/>
              <a:gd name="connsiteX1495" fmla="*/ 4667073 w 5351148"/>
              <a:gd name="connsiteY1495" fmla="*/ 824039 h 1144321"/>
              <a:gd name="connsiteX1496" fmla="*/ 4656818 w 5351148"/>
              <a:gd name="connsiteY1496" fmla="*/ 824039 h 1144321"/>
              <a:gd name="connsiteX1497" fmla="*/ 4654279 w 5351148"/>
              <a:gd name="connsiteY1497" fmla="*/ 813002 h 1144321"/>
              <a:gd name="connsiteX1498" fmla="*/ 4686217 w 5351148"/>
              <a:gd name="connsiteY1498" fmla="*/ 813588 h 1144321"/>
              <a:gd name="connsiteX1499" fmla="*/ 4711024 w 5351148"/>
              <a:gd name="connsiteY1499" fmla="*/ 789855 h 1144321"/>
              <a:gd name="connsiteX1500" fmla="*/ 4714247 w 5351148"/>
              <a:gd name="connsiteY1500" fmla="*/ 682029 h 1144321"/>
              <a:gd name="connsiteX1501" fmla="*/ 4656232 w 5351148"/>
              <a:gd name="connsiteY1501" fmla="*/ 682029 h 1144321"/>
              <a:gd name="connsiteX1502" fmla="*/ 4639824 w 5351148"/>
              <a:gd name="connsiteY1502" fmla="*/ 715041 h 1144321"/>
              <a:gd name="connsiteX1503" fmla="*/ 4630643 w 5351148"/>
              <a:gd name="connsiteY1503" fmla="*/ 709180 h 1144321"/>
              <a:gd name="connsiteX1504" fmla="*/ 4660627 w 5351148"/>
              <a:gd name="connsiteY1504" fmla="*/ 640422 h 1144321"/>
              <a:gd name="connsiteX1505" fmla="*/ 4581418 w 5351148"/>
              <a:gd name="connsiteY1505" fmla="*/ 640422 h 1144321"/>
              <a:gd name="connsiteX1506" fmla="*/ 4592259 w 5351148"/>
              <a:gd name="connsiteY1506" fmla="*/ 642766 h 1144321"/>
              <a:gd name="connsiteX1507" fmla="*/ 4588255 w 5351148"/>
              <a:gd name="connsiteY1507" fmla="*/ 655072 h 1144321"/>
              <a:gd name="connsiteX1508" fmla="*/ 4582688 w 5351148"/>
              <a:gd name="connsiteY1508" fmla="*/ 672359 h 1144321"/>
              <a:gd name="connsiteX1509" fmla="*/ 4622439 w 5351148"/>
              <a:gd name="connsiteY1509" fmla="*/ 672359 h 1144321"/>
              <a:gd name="connsiteX1510" fmla="*/ 4622439 w 5351148"/>
              <a:gd name="connsiteY1510" fmla="*/ 824039 h 1144321"/>
              <a:gd name="connsiteX1511" fmla="*/ 4612086 w 5351148"/>
              <a:gd name="connsiteY1511" fmla="*/ 824039 h 1144321"/>
              <a:gd name="connsiteX1512" fmla="*/ 4612086 w 5351148"/>
              <a:gd name="connsiteY1512" fmla="*/ 808021 h 1144321"/>
              <a:gd name="connsiteX1513" fmla="*/ 4562275 w 5351148"/>
              <a:gd name="connsiteY1513" fmla="*/ 808021 h 1144321"/>
              <a:gd name="connsiteX1514" fmla="*/ 4562275 w 5351148"/>
              <a:gd name="connsiteY1514" fmla="*/ 825406 h 1144321"/>
              <a:gd name="connsiteX1515" fmla="*/ 4551825 w 5351148"/>
              <a:gd name="connsiteY1515" fmla="*/ 825406 h 1144321"/>
              <a:gd name="connsiteX1516" fmla="*/ 4551825 w 5351148"/>
              <a:gd name="connsiteY1516" fmla="*/ 672359 h 1144321"/>
              <a:gd name="connsiteX1517" fmla="*/ 4572237 w 5351148"/>
              <a:gd name="connsiteY1517" fmla="*/ 672359 h 1144321"/>
              <a:gd name="connsiteX1518" fmla="*/ 4581418 w 5351148"/>
              <a:gd name="connsiteY1518" fmla="*/ 640422 h 1144321"/>
              <a:gd name="connsiteX1519" fmla="*/ 5252209 w 5351148"/>
              <a:gd name="connsiteY1519" fmla="*/ 640226 h 1144321"/>
              <a:gd name="connsiteX1520" fmla="*/ 5262563 w 5351148"/>
              <a:gd name="connsiteY1520" fmla="*/ 640226 h 1144321"/>
              <a:gd name="connsiteX1521" fmla="*/ 5262563 w 5351148"/>
              <a:gd name="connsiteY1521" fmla="*/ 657611 h 1144321"/>
              <a:gd name="connsiteX1522" fmla="*/ 5346167 w 5351148"/>
              <a:gd name="connsiteY1522" fmla="*/ 657611 h 1144321"/>
              <a:gd name="connsiteX1523" fmla="*/ 5346167 w 5351148"/>
              <a:gd name="connsiteY1523" fmla="*/ 666206 h 1144321"/>
              <a:gd name="connsiteX1524" fmla="*/ 5262563 w 5351148"/>
              <a:gd name="connsiteY1524" fmla="*/ 666206 h 1144321"/>
              <a:gd name="connsiteX1525" fmla="*/ 5262563 w 5351148"/>
              <a:gd name="connsiteY1525" fmla="*/ 682224 h 1144321"/>
              <a:gd name="connsiteX1526" fmla="*/ 5333177 w 5351148"/>
              <a:gd name="connsiteY1526" fmla="*/ 682224 h 1144321"/>
              <a:gd name="connsiteX1527" fmla="*/ 5333177 w 5351148"/>
              <a:gd name="connsiteY1527" fmla="*/ 690623 h 1144321"/>
              <a:gd name="connsiteX1528" fmla="*/ 5181791 w 5351148"/>
              <a:gd name="connsiteY1528" fmla="*/ 690623 h 1144321"/>
              <a:gd name="connsiteX1529" fmla="*/ 5181791 w 5351148"/>
              <a:gd name="connsiteY1529" fmla="*/ 682224 h 1144321"/>
              <a:gd name="connsiteX1530" fmla="*/ 5252209 w 5351148"/>
              <a:gd name="connsiteY1530" fmla="*/ 682224 h 1144321"/>
              <a:gd name="connsiteX1531" fmla="*/ 5252209 w 5351148"/>
              <a:gd name="connsiteY1531" fmla="*/ 666206 h 1144321"/>
              <a:gd name="connsiteX1532" fmla="*/ 5168996 w 5351148"/>
              <a:gd name="connsiteY1532" fmla="*/ 666206 h 1144321"/>
              <a:gd name="connsiteX1533" fmla="*/ 5168996 w 5351148"/>
              <a:gd name="connsiteY1533" fmla="*/ 657611 h 1144321"/>
              <a:gd name="connsiteX1534" fmla="*/ 5252209 w 5351148"/>
              <a:gd name="connsiteY1534" fmla="*/ 657611 h 1144321"/>
              <a:gd name="connsiteX1535" fmla="*/ 4070901 w 5351148"/>
              <a:gd name="connsiteY1535" fmla="*/ 640226 h 1144321"/>
              <a:gd name="connsiteX1536" fmla="*/ 4081156 w 5351148"/>
              <a:gd name="connsiteY1536" fmla="*/ 641985 h 1144321"/>
              <a:gd name="connsiteX1537" fmla="*/ 4070705 w 5351148"/>
              <a:gd name="connsiteY1537" fmla="*/ 677438 h 1144321"/>
              <a:gd name="connsiteX1538" fmla="*/ 4115144 w 5351148"/>
              <a:gd name="connsiteY1538" fmla="*/ 677438 h 1144321"/>
              <a:gd name="connsiteX1539" fmla="*/ 4115144 w 5351148"/>
              <a:gd name="connsiteY1539" fmla="*/ 686424 h 1144321"/>
              <a:gd name="connsiteX1540" fmla="*/ 4104499 w 5351148"/>
              <a:gd name="connsiteY1540" fmla="*/ 686424 h 1144321"/>
              <a:gd name="connsiteX1541" fmla="*/ 4083695 w 5351148"/>
              <a:gd name="connsiteY1541" fmla="*/ 777060 h 1144321"/>
              <a:gd name="connsiteX1542" fmla="*/ 4114753 w 5351148"/>
              <a:gd name="connsiteY1542" fmla="*/ 817788 h 1144321"/>
              <a:gd name="connsiteX1543" fmla="*/ 4107526 w 5351148"/>
              <a:gd name="connsiteY1543" fmla="*/ 825992 h 1144321"/>
              <a:gd name="connsiteX1544" fmla="*/ 4078128 w 5351148"/>
              <a:gd name="connsiteY1544" fmla="*/ 787022 h 1144321"/>
              <a:gd name="connsiteX1545" fmla="*/ 4044725 w 5351148"/>
              <a:gd name="connsiteY1545" fmla="*/ 827066 h 1144321"/>
              <a:gd name="connsiteX1546" fmla="*/ 4037107 w 5351148"/>
              <a:gd name="connsiteY1546" fmla="*/ 819643 h 1144321"/>
              <a:gd name="connsiteX1547" fmla="*/ 4073147 w 5351148"/>
              <a:gd name="connsiteY1547" fmla="*/ 776865 h 1144321"/>
              <a:gd name="connsiteX1548" fmla="*/ 4056934 w 5351148"/>
              <a:gd name="connsiteY1548" fmla="*/ 711036 h 1144321"/>
              <a:gd name="connsiteX1549" fmla="*/ 4056153 w 5351148"/>
              <a:gd name="connsiteY1549" fmla="*/ 712501 h 1144321"/>
              <a:gd name="connsiteX1550" fmla="*/ 4047558 w 5351148"/>
              <a:gd name="connsiteY1550" fmla="*/ 728616 h 1144321"/>
              <a:gd name="connsiteX1551" fmla="*/ 4040721 w 5351148"/>
              <a:gd name="connsiteY1551" fmla="*/ 720217 h 1144321"/>
              <a:gd name="connsiteX1552" fmla="*/ 4070901 w 5351148"/>
              <a:gd name="connsiteY1552" fmla="*/ 640226 h 1144321"/>
              <a:gd name="connsiteX1553" fmla="*/ 3961317 w 5351148"/>
              <a:gd name="connsiteY1553" fmla="*/ 640226 h 1144321"/>
              <a:gd name="connsiteX1554" fmla="*/ 3970302 w 5351148"/>
              <a:gd name="connsiteY1554" fmla="*/ 645598 h 1144321"/>
              <a:gd name="connsiteX1555" fmla="*/ 3931918 w 5351148"/>
              <a:gd name="connsiteY1555" fmla="*/ 699609 h 1144321"/>
              <a:gd name="connsiteX1556" fmla="*/ 3925961 w 5351148"/>
              <a:gd name="connsiteY1556" fmla="*/ 690623 h 1144321"/>
              <a:gd name="connsiteX1557" fmla="*/ 3961317 w 5351148"/>
              <a:gd name="connsiteY1557" fmla="*/ 640226 h 1144321"/>
              <a:gd name="connsiteX1558" fmla="*/ 1182723 w 5351148"/>
              <a:gd name="connsiteY1558" fmla="*/ 640226 h 1144321"/>
              <a:gd name="connsiteX1559" fmla="*/ 1192295 w 5351148"/>
              <a:gd name="connsiteY1559" fmla="*/ 645794 h 1144321"/>
              <a:gd name="connsiteX1560" fmla="*/ 1166120 w 5351148"/>
              <a:gd name="connsiteY1560" fmla="*/ 679196 h 1144321"/>
              <a:gd name="connsiteX1561" fmla="*/ 1208899 w 5351148"/>
              <a:gd name="connsiteY1561" fmla="*/ 679196 h 1144321"/>
              <a:gd name="connsiteX1562" fmla="*/ 1208899 w 5351148"/>
              <a:gd name="connsiteY1562" fmla="*/ 688768 h 1144321"/>
              <a:gd name="connsiteX1563" fmla="*/ 1151958 w 5351148"/>
              <a:gd name="connsiteY1563" fmla="*/ 688768 h 1144321"/>
              <a:gd name="connsiteX1564" fmla="*/ 1151958 w 5351148"/>
              <a:gd name="connsiteY1564" fmla="*/ 712403 h 1144321"/>
              <a:gd name="connsiteX1565" fmla="*/ 1151372 w 5351148"/>
              <a:gd name="connsiteY1565" fmla="*/ 725393 h 1144321"/>
              <a:gd name="connsiteX1566" fmla="*/ 1215345 w 5351148"/>
              <a:gd name="connsiteY1566" fmla="*/ 725393 h 1144321"/>
              <a:gd name="connsiteX1567" fmla="*/ 1215345 w 5351148"/>
              <a:gd name="connsiteY1567" fmla="*/ 734965 h 1144321"/>
              <a:gd name="connsiteX1568" fmla="*/ 1149907 w 5351148"/>
              <a:gd name="connsiteY1568" fmla="*/ 734965 h 1144321"/>
              <a:gd name="connsiteX1569" fmla="*/ 1148735 w 5351148"/>
              <a:gd name="connsiteY1569" fmla="*/ 741411 h 1144321"/>
              <a:gd name="connsiteX1570" fmla="*/ 1207141 w 5351148"/>
              <a:gd name="connsiteY1570" fmla="*/ 788585 h 1144321"/>
              <a:gd name="connsiteX1571" fmla="*/ 1198936 w 5351148"/>
              <a:gd name="connsiteY1571" fmla="*/ 797375 h 1144321"/>
              <a:gd name="connsiteX1572" fmla="*/ 1145512 w 5351148"/>
              <a:gd name="connsiteY1572" fmla="*/ 751178 h 1144321"/>
              <a:gd name="connsiteX1573" fmla="*/ 1089548 w 5351148"/>
              <a:gd name="connsiteY1573" fmla="*/ 801379 h 1144321"/>
              <a:gd name="connsiteX1574" fmla="*/ 1082125 w 5351148"/>
              <a:gd name="connsiteY1574" fmla="*/ 792199 h 1144321"/>
              <a:gd name="connsiteX1575" fmla="*/ 1139359 w 5351148"/>
              <a:gd name="connsiteY1575" fmla="*/ 734965 h 1144321"/>
              <a:gd name="connsiteX1576" fmla="*/ 1082711 w 5351148"/>
              <a:gd name="connsiteY1576" fmla="*/ 734965 h 1144321"/>
              <a:gd name="connsiteX1577" fmla="*/ 1082711 w 5351148"/>
              <a:gd name="connsiteY1577" fmla="*/ 725393 h 1144321"/>
              <a:gd name="connsiteX1578" fmla="*/ 1140531 w 5351148"/>
              <a:gd name="connsiteY1578" fmla="*/ 725393 h 1144321"/>
              <a:gd name="connsiteX1579" fmla="*/ 1141312 w 5351148"/>
              <a:gd name="connsiteY1579" fmla="*/ 711427 h 1144321"/>
              <a:gd name="connsiteX1580" fmla="*/ 1141312 w 5351148"/>
              <a:gd name="connsiteY1580" fmla="*/ 688768 h 1144321"/>
              <a:gd name="connsiteX1581" fmla="*/ 1089548 w 5351148"/>
              <a:gd name="connsiteY1581" fmla="*/ 688768 h 1144321"/>
              <a:gd name="connsiteX1582" fmla="*/ 1089548 w 5351148"/>
              <a:gd name="connsiteY1582" fmla="*/ 679196 h 1144321"/>
              <a:gd name="connsiteX1583" fmla="*/ 1154497 w 5351148"/>
              <a:gd name="connsiteY1583" fmla="*/ 679196 h 1144321"/>
              <a:gd name="connsiteX1584" fmla="*/ 1182723 w 5351148"/>
              <a:gd name="connsiteY1584" fmla="*/ 640226 h 1144321"/>
              <a:gd name="connsiteX1585" fmla="*/ 1112695 w 5351148"/>
              <a:gd name="connsiteY1585" fmla="*/ 640226 h 1144321"/>
              <a:gd name="connsiteX1586" fmla="*/ 1137308 w 5351148"/>
              <a:gd name="connsiteY1586" fmla="*/ 667574 h 1144321"/>
              <a:gd name="connsiteX1587" fmla="*/ 1128713 w 5351148"/>
              <a:gd name="connsiteY1587" fmla="*/ 674410 h 1144321"/>
              <a:gd name="connsiteX1588" fmla="*/ 1104686 w 5351148"/>
              <a:gd name="connsiteY1588" fmla="*/ 646380 h 1144321"/>
              <a:gd name="connsiteX1589" fmla="*/ 2958741 w 5351148"/>
              <a:gd name="connsiteY1589" fmla="*/ 639836 h 1144321"/>
              <a:gd name="connsiteX1590" fmla="*/ 2970754 w 5351148"/>
              <a:gd name="connsiteY1590" fmla="*/ 642571 h 1144321"/>
              <a:gd name="connsiteX1591" fmla="*/ 2967823 w 5351148"/>
              <a:gd name="connsiteY1591" fmla="*/ 651165 h 1144321"/>
              <a:gd name="connsiteX1592" fmla="*/ 2954931 w 5351148"/>
              <a:gd name="connsiteY1592" fmla="*/ 688182 h 1144321"/>
              <a:gd name="connsiteX1593" fmla="*/ 3073305 w 5351148"/>
              <a:gd name="connsiteY1593" fmla="*/ 688182 h 1144321"/>
              <a:gd name="connsiteX1594" fmla="*/ 3073305 w 5351148"/>
              <a:gd name="connsiteY1594" fmla="*/ 698437 h 1144321"/>
              <a:gd name="connsiteX1595" fmla="*/ 3032675 w 5351148"/>
              <a:gd name="connsiteY1595" fmla="*/ 698437 h 1144321"/>
              <a:gd name="connsiteX1596" fmla="*/ 2993706 w 5351148"/>
              <a:gd name="connsiteY1596" fmla="*/ 782041 h 1144321"/>
              <a:gd name="connsiteX1597" fmla="*/ 3061097 w 5351148"/>
              <a:gd name="connsiteY1597" fmla="*/ 816616 h 1144321"/>
              <a:gd name="connsiteX1598" fmla="*/ 3054163 w 5351148"/>
              <a:gd name="connsiteY1598" fmla="*/ 826871 h 1144321"/>
              <a:gd name="connsiteX1599" fmla="*/ 2985306 w 5351148"/>
              <a:gd name="connsiteY1599" fmla="*/ 790050 h 1144321"/>
              <a:gd name="connsiteX1600" fmla="*/ 2894670 w 5351148"/>
              <a:gd name="connsiteY1600" fmla="*/ 828434 h 1144321"/>
              <a:gd name="connsiteX1601" fmla="*/ 2893107 w 5351148"/>
              <a:gd name="connsiteY1601" fmla="*/ 825406 h 1144321"/>
              <a:gd name="connsiteX1602" fmla="*/ 2888907 w 5351148"/>
              <a:gd name="connsiteY1602" fmla="*/ 817592 h 1144321"/>
              <a:gd name="connsiteX1603" fmla="*/ 2974270 w 5351148"/>
              <a:gd name="connsiteY1603" fmla="*/ 784190 h 1144321"/>
              <a:gd name="connsiteX1604" fmla="*/ 2915473 w 5351148"/>
              <a:gd name="connsiteY1604" fmla="*/ 756061 h 1144321"/>
              <a:gd name="connsiteX1605" fmla="*/ 2939500 w 5351148"/>
              <a:gd name="connsiteY1605" fmla="*/ 698437 h 1144321"/>
              <a:gd name="connsiteX1606" fmla="*/ 2888517 w 5351148"/>
              <a:gd name="connsiteY1606" fmla="*/ 698437 h 1144321"/>
              <a:gd name="connsiteX1607" fmla="*/ 2888517 w 5351148"/>
              <a:gd name="connsiteY1607" fmla="*/ 688182 h 1144321"/>
              <a:gd name="connsiteX1608" fmla="*/ 2943113 w 5351148"/>
              <a:gd name="connsiteY1608" fmla="*/ 688182 h 1144321"/>
              <a:gd name="connsiteX1609" fmla="*/ 2958741 w 5351148"/>
              <a:gd name="connsiteY1609" fmla="*/ 639836 h 1144321"/>
              <a:gd name="connsiteX1610" fmla="*/ 1328691 w 5351148"/>
              <a:gd name="connsiteY1610" fmla="*/ 639836 h 1144321"/>
              <a:gd name="connsiteX1611" fmla="*/ 1339435 w 5351148"/>
              <a:gd name="connsiteY1611" fmla="*/ 639836 h 1144321"/>
              <a:gd name="connsiteX1612" fmla="*/ 1339435 w 5351148"/>
              <a:gd name="connsiteY1612" fmla="*/ 670797 h 1144321"/>
              <a:gd name="connsiteX1613" fmla="*/ 1406045 w 5351148"/>
              <a:gd name="connsiteY1613" fmla="*/ 670797 h 1144321"/>
              <a:gd name="connsiteX1614" fmla="*/ 1406045 w 5351148"/>
              <a:gd name="connsiteY1614" fmla="*/ 680564 h 1144321"/>
              <a:gd name="connsiteX1615" fmla="*/ 1339435 w 5351148"/>
              <a:gd name="connsiteY1615" fmla="*/ 680564 h 1144321"/>
              <a:gd name="connsiteX1616" fmla="*/ 1339435 w 5351148"/>
              <a:gd name="connsiteY1616" fmla="*/ 716603 h 1144321"/>
              <a:gd name="connsiteX1617" fmla="*/ 1425676 w 5351148"/>
              <a:gd name="connsiteY1617" fmla="*/ 716603 h 1144321"/>
              <a:gd name="connsiteX1618" fmla="*/ 1425676 w 5351148"/>
              <a:gd name="connsiteY1618" fmla="*/ 726565 h 1144321"/>
              <a:gd name="connsiteX1619" fmla="*/ 1240887 w 5351148"/>
              <a:gd name="connsiteY1619" fmla="*/ 726565 h 1144321"/>
              <a:gd name="connsiteX1620" fmla="*/ 1240887 w 5351148"/>
              <a:gd name="connsiteY1620" fmla="*/ 716603 h 1144321"/>
              <a:gd name="connsiteX1621" fmla="*/ 1328691 w 5351148"/>
              <a:gd name="connsiteY1621" fmla="*/ 716603 h 1144321"/>
              <a:gd name="connsiteX1622" fmla="*/ 1328691 w 5351148"/>
              <a:gd name="connsiteY1622" fmla="*/ 680564 h 1144321"/>
              <a:gd name="connsiteX1623" fmla="*/ 1261691 w 5351148"/>
              <a:gd name="connsiteY1623" fmla="*/ 680564 h 1144321"/>
              <a:gd name="connsiteX1624" fmla="*/ 1261691 w 5351148"/>
              <a:gd name="connsiteY1624" fmla="*/ 670797 h 1144321"/>
              <a:gd name="connsiteX1625" fmla="*/ 1328691 w 5351148"/>
              <a:gd name="connsiteY1625" fmla="*/ 670797 h 1144321"/>
              <a:gd name="connsiteX1626" fmla="*/ 314297 w 5351148"/>
              <a:gd name="connsiteY1626" fmla="*/ 639836 h 1144321"/>
              <a:gd name="connsiteX1627" fmla="*/ 325041 w 5351148"/>
              <a:gd name="connsiteY1627" fmla="*/ 639836 h 1144321"/>
              <a:gd name="connsiteX1628" fmla="*/ 325041 w 5351148"/>
              <a:gd name="connsiteY1628" fmla="*/ 676559 h 1144321"/>
              <a:gd name="connsiteX1629" fmla="*/ 380028 w 5351148"/>
              <a:gd name="connsiteY1629" fmla="*/ 676559 h 1144321"/>
              <a:gd name="connsiteX1630" fmla="*/ 380028 w 5351148"/>
              <a:gd name="connsiteY1630" fmla="*/ 686619 h 1144321"/>
              <a:gd name="connsiteX1631" fmla="*/ 325041 w 5351148"/>
              <a:gd name="connsiteY1631" fmla="*/ 686619 h 1144321"/>
              <a:gd name="connsiteX1632" fmla="*/ 325041 w 5351148"/>
              <a:gd name="connsiteY1632" fmla="*/ 731449 h 1144321"/>
              <a:gd name="connsiteX1633" fmla="*/ 389307 w 5351148"/>
              <a:gd name="connsiteY1633" fmla="*/ 731449 h 1144321"/>
              <a:gd name="connsiteX1634" fmla="*/ 389307 w 5351148"/>
              <a:gd name="connsiteY1634" fmla="*/ 741411 h 1144321"/>
              <a:gd name="connsiteX1635" fmla="*/ 309219 w 5351148"/>
              <a:gd name="connsiteY1635" fmla="*/ 741411 h 1144321"/>
              <a:gd name="connsiteX1636" fmla="*/ 320451 w 5351148"/>
              <a:gd name="connsiteY1636" fmla="*/ 745415 h 1144321"/>
              <a:gd name="connsiteX1637" fmla="*/ 274253 w 5351148"/>
              <a:gd name="connsiteY1637" fmla="*/ 806458 h 1144321"/>
              <a:gd name="connsiteX1638" fmla="*/ 287536 w 5351148"/>
              <a:gd name="connsiteY1638" fmla="*/ 805970 h 1144321"/>
              <a:gd name="connsiteX1639" fmla="*/ 358639 w 5351148"/>
              <a:gd name="connsiteY1639" fmla="*/ 803430 h 1144321"/>
              <a:gd name="connsiteX1640" fmla="*/ 333245 w 5351148"/>
              <a:gd name="connsiteY1640" fmla="*/ 770223 h 1144321"/>
              <a:gd name="connsiteX1641" fmla="*/ 342231 w 5351148"/>
              <a:gd name="connsiteY1641" fmla="*/ 764656 h 1144321"/>
              <a:gd name="connsiteX1642" fmla="*/ 385302 w 5351148"/>
              <a:gd name="connsiteY1642" fmla="*/ 820425 h 1144321"/>
              <a:gd name="connsiteX1643" fmla="*/ 375829 w 5351148"/>
              <a:gd name="connsiteY1643" fmla="*/ 826871 h 1144321"/>
              <a:gd name="connsiteX1644" fmla="*/ 365866 w 5351148"/>
              <a:gd name="connsiteY1644" fmla="*/ 812807 h 1144321"/>
              <a:gd name="connsiteX1645" fmla="*/ 281481 w 5351148"/>
              <a:gd name="connsiteY1645" fmla="*/ 816420 h 1144321"/>
              <a:gd name="connsiteX1646" fmla="*/ 261263 w 5351148"/>
              <a:gd name="connsiteY1646" fmla="*/ 818667 h 1144321"/>
              <a:gd name="connsiteX1647" fmla="*/ 255403 w 5351148"/>
              <a:gd name="connsiteY1647" fmla="*/ 807435 h 1144321"/>
              <a:gd name="connsiteX1648" fmla="*/ 269858 w 5351148"/>
              <a:gd name="connsiteY1648" fmla="*/ 795422 h 1144321"/>
              <a:gd name="connsiteX1649" fmla="*/ 308437 w 5351148"/>
              <a:gd name="connsiteY1649" fmla="*/ 741411 h 1144321"/>
              <a:gd name="connsiteX1650" fmla="*/ 250813 w 5351148"/>
              <a:gd name="connsiteY1650" fmla="*/ 741411 h 1144321"/>
              <a:gd name="connsiteX1651" fmla="*/ 250813 w 5351148"/>
              <a:gd name="connsiteY1651" fmla="*/ 731449 h 1144321"/>
              <a:gd name="connsiteX1652" fmla="*/ 314297 w 5351148"/>
              <a:gd name="connsiteY1652" fmla="*/ 731449 h 1144321"/>
              <a:gd name="connsiteX1653" fmla="*/ 314297 w 5351148"/>
              <a:gd name="connsiteY1653" fmla="*/ 686619 h 1144321"/>
              <a:gd name="connsiteX1654" fmla="*/ 260091 w 5351148"/>
              <a:gd name="connsiteY1654" fmla="*/ 686619 h 1144321"/>
              <a:gd name="connsiteX1655" fmla="*/ 260091 w 5351148"/>
              <a:gd name="connsiteY1655" fmla="*/ 676559 h 1144321"/>
              <a:gd name="connsiteX1656" fmla="*/ 314297 w 5351148"/>
              <a:gd name="connsiteY1656" fmla="*/ 676559 h 1144321"/>
              <a:gd name="connsiteX1657" fmla="*/ 70419 w 5351148"/>
              <a:gd name="connsiteY1657" fmla="*/ 639836 h 1144321"/>
              <a:gd name="connsiteX1658" fmla="*/ 81847 w 5351148"/>
              <a:gd name="connsiteY1658" fmla="*/ 639836 h 1144321"/>
              <a:gd name="connsiteX1659" fmla="*/ 80870 w 5351148"/>
              <a:gd name="connsiteY1659" fmla="*/ 676852 h 1144321"/>
              <a:gd name="connsiteX1660" fmla="*/ 151875 w 5351148"/>
              <a:gd name="connsiteY1660" fmla="*/ 676852 h 1144321"/>
              <a:gd name="connsiteX1661" fmla="*/ 148261 w 5351148"/>
              <a:gd name="connsiteY1661" fmla="*/ 781455 h 1144321"/>
              <a:gd name="connsiteX1662" fmla="*/ 111049 w 5351148"/>
              <a:gd name="connsiteY1662" fmla="*/ 820620 h 1144321"/>
              <a:gd name="connsiteX1663" fmla="*/ 81261 w 5351148"/>
              <a:gd name="connsiteY1663" fmla="*/ 821011 h 1144321"/>
              <a:gd name="connsiteX1664" fmla="*/ 78916 w 5351148"/>
              <a:gd name="connsiteY1664" fmla="*/ 809779 h 1144321"/>
              <a:gd name="connsiteX1665" fmla="*/ 78623 w 5351148"/>
              <a:gd name="connsiteY1665" fmla="*/ 808802 h 1144321"/>
              <a:gd name="connsiteX1666" fmla="*/ 110659 w 5351148"/>
              <a:gd name="connsiteY1666" fmla="*/ 809584 h 1144321"/>
              <a:gd name="connsiteX1667" fmla="*/ 130681 w 5351148"/>
              <a:gd name="connsiteY1667" fmla="*/ 803821 h 1144321"/>
              <a:gd name="connsiteX1668" fmla="*/ 137225 w 5351148"/>
              <a:gd name="connsiteY1668" fmla="*/ 781846 h 1144321"/>
              <a:gd name="connsiteX1669" fmla="*/ 140643 w 5351148"/>
              <a:gd name="connsiteY1669" fmla="*/ 687400 h 1144321"/>
              <a:gd name="connsiteX1670" fmla="*/ 80186 w 5351148"/>
              <a:gd name="connsiteY1670" fmla="*/ 687400 h 1144321"/>
              <a:gd name="connsiteX1671" fmla="*/ 11037 w 5351148"/>
              <a:gd name="connsiteY1671" fmla="*/ 826676 h 1144321"/>
              <a:gd name="connsiteX1672" fmla="*/ 2833 w 5351148"/>
              <a:gd name="connsiteY1672" fmla="*/ 817788 h 1144321"/>
              <a:gd name="connsiteX1673" fmla="*/ 53816 w 5351148"/>
              <a:gd name="connsiteY1673" fmla="*/ 766512 h 1144321"/>
              <a:gd name="connsiteX1674" fmla="*/ 69052 w 5351148"/>
              <a:gd name="connsiteY1674" fmla="*/ 687400 h 1144321"/>
              <a:gd name="connsiteX1675" fmla="*/ 9865 w 5351148"/>
              <a:gd name="connsiteY1675" fmla="*/ 687400 h 1144321"/>
              <a:gd name="connsiteX1676" fmla="*/ 9865 w 5351148"/>
              <a:gd name="connsiteY1676" fmla="*/ 676852 h 1144321"/>
              <a:gd name="connsiteX1677" fmla="*/ 69638 w 5351148"/>
              <a:gd name="connsiteY1677" fmla="*/ 676852 h 1144321"/>
              <a:gd name="connsiteX1678" fmla="*/ 70419 w 5351148"/>
              <a:gd name="connsiteY1678" fmla="*/ 639836 h 1144321"/>
              <a:gd name="connsiteX1679" fmla="*/ 4843025 w 5351148"/>
              <a:gd name="connsiteY1679" fmla="*/ 639640 h 1144321"/>
              <a:gd name="connsiteX1680" fmla="*/ 4853769 w 5351148"/>
              <a:gd name="connsiteY1680" fmla="*/ 639640 h 1144321"/>
              <a:gd name="connsiteX1681" fmla="*/ 4853769 w 5351148"/>
              <a:gd name="connsiteY1681" fmla="*/ 676559 h 1144321"/>
              <a:gd name="connsiteX1682" fmla="*/ 4926629 w 5351148"/>
              <a:gd name="connsiteY1682" fmla="*/ 676559 h 1144321"/>
              <a:gd name="connsiteX1683" fmla="*/ 4926629 w 5351148"/>
              <a:gd name="connsiteY1683" fmla="*/ 825406 h 1144321"/>
              <a:gd name="connsiteX1684" fmla="*/ 4915983 w 5351148"/>
              <a:gd name="connsiteY1684" fmla="*/ 825406 h 1144321"/>
              <a:gd name="connsiteX1685" fmla="*/ 4915983 w 5351148"/>
              <a:gd name="connsiteY1685" fmla="*/ 813588 h 1144321"/>
              <a:gd name="connsiteX1686" fmla="*/ 4780811 w 5351148"/>
              <a:gd name="connsiteY1686" fmla="*/ 813588 h 1144321"/>
              <a:gd name="connsiteX1687" fmla="*/ 4780811 w 5351148"/>
              <a:gd name="connsiteY1687" fmla="*/ 825406 h 1144321"/>
              <a:gd name="connsiteX1688" fmla="*/ 4770165 w 5351148"/>
              <a:gd name="connsiteY1688" fmla="*/ 825406 h 1144321"/>
              <a:gd name="connsiteX1689" fmla="*/ 4770165 w 5351148"/>
              <a:gd name="connsiteY1689" fmla="*/ 676559 h 1144321"/>
              <a:gd name="connsiteX1690" fmla="*/ 4843025 w 5351148"/>
              <a:gd name="connsiteY1690" fmla="*/ 676559 h 1144321"/>
              <a:gd name="connsiteX1691" fmla="*/ 5046078 w 5351148"/>
              <a:gd name="connsiteY1691" fmla="*/ 638761 h 1144321"/>
              <a:gd name="connsiteX1692" fmla="*/ 5059849 w 5351148"/>
              <a:gd name="connsiteY1692" fmla="*/ 657025 h 1144321"/>
              <a:gd name="connsiteX1693" fmla="*/ 5052427 w 5351148"/>
              <a:gd name="connsiteY1693" fmla="*/ 661616 h 1144321"/>
              <a:gd name="connsiteX1694" fmla="*/ 5135445 w 5351148"/>
              <a:gd name="connsiteY1694" fmla="*/ 661616 h 1144321"/>
              <a:gd name="connsiteX1695" fmla="*/ 5135445 w 5351148"/>
              <a:gd name="connsiteY1695" fmla="*/ 670992 h 1144321"/>
              <a:gd name="connsiteX1696" fmla="*/ 4960423 w 5351148"/>
              <a:gd name="connsiteY1696" fmla="*/ 670992 h 1144321"/>
              <a:gd name="connsiteX1697" fmla="*/ 4960423 w 5351148"/>
              <a:gd name="connsiteY1697" fmla="*/ 661616 h 1144321"/>
              <a:gd name="connsiteX1698" fmla="*/ 5050278 w 5351148"/>
              <a:gd name="connsiteY1698" fmla="*/ 661616 h 1144321"/>
              <a:gd name="connsiteX1699" fmla="*/ 5037679 w 5351148"/>
              <a:gd name="connsiteY1699" fmla="*/ 643840 h 1144321"/>
              <a:gd name="connsiteX1700" fmla="*/ 3610733 w 5351148"/>
              <a:gd name="connsiteY1700" fmla="*/ 638175 h 1144321"/>
              <a:gd name="connsiteX1701" fmla="*/ 3624602 w 5351148"/>
              <a:gd name="connsiteY1701" fmla="*/ 662788 h 1144321"/>
              <a:gd name="connsiteX1702" fmla="*/ 3616398 w 5351148"/>
              <a:gd name="connsiteY1702" fmla="*/ 666792 h 1144321"/>
              <a:gd name="connsiteX1703" fmla="*/ 3696975 w 5351148"/>
              <a:gd name="connsiteY1703" fmla="*/ 666792 h 1144321"/>
              <a:gd name="connsiteX1704" fmla="*/ 3696975 w 5351148"/>
              <a:gd name="connsiteY1704" fmla="*/ 700976 h 1144321"/>
              <a:gd name="connsiteX1705" fmla="*/ 3685938 w 5351148"/>
              <a:gd name="connsiteY1705" fmla="*/ 700976 h 1144321"/>
              <a:gd name="connsiteX1706" fmla="*/ 3685938 w 5351148"/>
              <a:gd name="connsiteY1706" fmla="*/ 677243 h 1144321"/>
              <a:gd name="connsiteX1707" fmla="*/ 3534552 w 5351148"/>
              <a:gd name="connsiteY1707" fmla="*/ 677243 h 1144321"/>
              <a:gd name="connsiteX1708" fmla="*/ 3534552 w 5351148"/>
              <a:gd name="connsiteY1708" fmla="*/ 700976 h 1144321"/>
              <a:gd name="connsiteX1709" fmla="*/ 3523515 w 5351148"/>
              <a:gd name="connsiteY1709" fmla="*/ 700976 h 1144321"/>
              <a:gd name="connsiteX1710" fmla="*/ 3523515 w 5351148"/>
              <a:gd name="connsiteY1710" fmla="*/ 666792 h 1144321"/>
              <a:gd name="connsiteX1711" fmla="*/ 3613370 w 5351148"/>
              <a:gd name="connsiteY1711" fmla="*/ 666792 h 1144321"/>
              <a:gd name="connsiteX1712" fmla="*/ 3600771 w 5351148"/>
              <a:gd name="connsiteY1712" fmla="*/ 642961 h 1144321"/>
              <a:gd name="connsiteX1713" fmla="*/ 915158 w 5351148"/>
              <a:gd name="connsiteY1713" fmla="*/ 638175 h 1144321"/>
              <a:gd name="connsiteX1714" fmla="*/ 929027 w 5351148"/>
              <a:gd name="connsiteY1714" fmla="*/ 662788 h 1144321"/>
              <a:gd name="connsiteX1715" fmla="*/ 920823 w 5351148"/>
              <a:gd name="connsiteY1715" fmla="*/ 666792 h 1144321"/>
              <a:gd name="connsiteX1716" fmla="*/ 1001400 w 5351148"/>
              <a:gd name="connsiteY1716" fmla="*/ 666792 h 1144321"/>
              <a:gd name="connsiteX1717" fmla="*/ 1001400 w 5351148"/>
              <a:gd name="connsiteY1717" fmla="*/ 700976 h 1144321"/>
              <a:gd name="connsiteX1718" fmla="*/ 990363 w 5351148"/>
              <a:gd name="connsiteY1718" fmla="*/ 700976 h 1144321"/>
              <a:gd name="connsiteX1719" fmla="*/ 990363 w 5351148"/>
              <a:gd name="connsiteY1719" fmla="*/ 677243 h 1144321"/>
              <a:gd name="connsiteX1720" fmla="*/ 838977 w 5351148"/>
              <a:gd name="connsiteY1720" fmla="*/ 677243 h 1144321"/>
              <a:gd name="connsiteX1721" fmla="*/ 838977 w 5351148"/>
              <a:gd name="connsiteY1721" fmla="*/ 700976 h 1144321"/>
              <a:gd name="connsiteX1722" fmla="*/ 827940 w 5351148"/>
              <a:gd name="connsiteY1722" fmla="*/ 700976 h 1144321"/>
              <a:gd name="connsiteX1723" fmla="*/ 827940 w 5351148"/>
              <a:gd name="connsiteY1723" fmla="*/ 666792 h 1144321"/>
              <a:gd name="connsiteX1724" fmla="*/ 917795 w 5351148"/>
              <a:gd name="connsiteY1724" fmla="*/ 666792 h 1144321"/>
              <a:gd name="connsiteX1725" fmla="*/ 905196 w 5351148"/>
              <a:gd name="connsiteY1725" fmla="*/ 642961 h 1144321"/>
              <a:gd name="connsiteX1726" fmla="*/ 3164286 w 5351148"/>
              <a:gd name="connsiteY1726" fmla="*/ 462586 h 1144321"/>
              <a:gd name="connsiteX1727" fmla="*/ 3180304 w 5351148"/>
              <a:gd name="connsiteY1727" fmla="*/ 495598 h 1144321"/>
              <a:gd name="connsiteX1728" fmla="*/ 3169853 w 5351148"/>
              <a:gd name="connsiteY1728" fmla="*/ 499798 h 1144321"/>
              <a:gd name="connsiteX1729" fmla="*/ 3154617 w 5351148"/>
              <a:gd name="connsiteY1729" fmla="*/ 466591 h 1144321"/>
              <a:gd name="connsiteX1730" fmla="*/ 5211579 w 5351148"/>
              <a:gd name="connsiteY1730" fmla="*/ 461609 h 1144321"/>
              <a:gd name="connsiteX1731" fmla="*/ 5299969 w 5351148"/>
              <a:gd name="connsiteY1731" fmla="*/ 491789 h 1144321"/>
              <a:gd name="connsiteX1732" fmla="*/ 5294793 w 5351148"/>
              <a:gd name="connsiteY1732" fmla="*/ 501751 h 1144321"/>
              <a:gd name="connsiteX1733" fmla="*/ 5206794 w 5351148"/>
              <a:gd name="connsiteY1733" fmla="*/ 470595 h 1144321"/>
              <a:gd name="connsiteX1734" fmla="*/ 1268430 w 5351148"/>
              <a:gd name="connsiteY1734" fmla="*/ 461609 h 1144321"/>
              <a:gd name="connsiteX1735" fmla="*/ 1276439 w 5351148"/>
              <a:gd name="connsiteY1735" fmla="*/ 467372 h 1144321"/>
              <a:gd name="connsiteX1736" fmla="*/ 1246259 w 5351148"/>
              <a:gd name="connsiteY1736" fmla="*/ 495989 h 1144321"/>
              <a:gd name="connsiteX1737" fmla="*/ 1239227 w 5351148"/>
              <a:gd name="connsiteY1737" fmla="*/ 488957 h 1144321"/>
              <a:gd name="connsiteX1738" fmla="*/ 1268430 w 5351148"/>
              <a:gd name="connsiteY1738" fmla="*/ 461609 h 1144321"/>
              <a:gd name="connsiteX1739" fmla="*/ 3213023 w 5351148"/>
              <a:gd name="connsiteY1739" fmla="*/ 460730 h 1144321"/>
              <a:gd name="connsiteX1740" fmla="*/ 3229626 w 5351148"/>
              <a:gd name="connsiteY1740" fmla="*/ 493352 h 1144321"/>
              <a:gd name="connsiteX1741" fmla="*/ 3219469 w 5351148"/>
              <a:gd name="connsiteY1741" fmla="*/ 497747 h 1144321"/>
              <a:gd name="connsiteX1742" fmla="*/ 3203451 w 5351148"/>
              <a:gd name="connsiteY1742" fmla="*/ 464930 h 1144321"/>
              <a:gd name="connsiteX1743" fmla="*/ 1321854 w 5351148"/>
              <a:gd name="connsiteY1743" fmla="*/ 460535 h 1144321"/>
              <a:gd name="connsiteX1744" fmla="*/ 1345881 w 5351148"/>
              <a:gd name="connsiteY1744" fmla="*/ 480948 h 1144321"/>
              <a:gd name="connsiteX1745" fmla="*/ 1338849 w 5351148"/>
              <a:gd name="connsiteY1745" fmla="*/ 487980 h 1144321"/>
              <a:gd name="connsiteX1746" fmla="*/ 1315311 w 5351148"/>
              <a:gd name="connsiteY1746" fmla="*/ 467177 h 1144321"/>
              <a:gd name="connsiteX1747" fmla="*/ 3120628 w 5351148"/>
              <a:gd name="connsiteY1747" fmla="*/ 459754 h 1144321"/>
              <a:gd name="connsiteX1748" fmla="*/ 3130688 w 5351148"/>
              <a:gd name="connsiteY1748" fmla="*/ 463954 h 1144321"/>
              <a:gd name="connsiteX1749" fmla="*/ 3111057 w 5351148"/>
              <a:gd name="connsiteY1749" fmla="*/ 502533 h 1144321"/>
              <a:gd name="connsiteX1750" fmla="*/ 3100997 w 5351148"/>
              <a:gd name="connsiteY1750" fmla="*/ 497747 h 1144321"/>
              <a:gd name="connsiteX1751" fmla="*/ 3120628 w 5351148"/>
              <a:gd name="connsiteY1751" fmla="*/ 459754 h 1144321"/>
              <a:gd name="connsiteX1752" fmla="*/ 1472608 w 5351148"/>
              <a:gd name="connsiteY1752" fmla="*/ 458777 h 1144321"/>
              <a:gd name="connsiteX1753" fmla="*/ 1482180 w 5351148"/>
              <a:gd name="connsiteY1753" fmla="*/ 463368 h 1144321"/>
              <a:gd name="connsiteX1754" fmla="*/ 1460009 w 5351148"/>
              <a:gd name="connsiteY1754" fmla="*/ 496184 h 1144321"/>
              <a:gd name="connsiteX1755" fmla="*/ 1450828 w 5351148"/>
              <a:gd name="connsiteY1755" fmla="*/ 490129 h 1144321"/>
              <a:gd name="connsiteX1756" fmla="*/ 1472608 w 5351148"/>
              <a:gd name="connsiteY1756" fmla="*/ 458777 h 1144321"/>
              <a:gd name="connsiteX1757" fmla="*/ 1498002 w 5351148"/>
              <a:gd name="connsiteY1757" fmla="*/ 458191 h 1144321"/>
              <a:gd name="connsiteX1758" fmla="*/ 1508452 w 5351148"/>
              <a:gd name="connsiteY1758" fmla="*/ 458191 h 1144321"/>
              <a:gd name="connsiteX1759" fmla="*/ 1508452 w 5351148"/>
              <a:gd name="connsiteY1759" fmla="*/ 475967 h 1144321"/>
              <a:gd name="connsiteX1760" fmla="*/ 1511675 w 5351148"/>
              <a:gd name="connsiteY1760" fmla="*/ 487882 h 1144321"/>
              <a:gd name="connsiteX1761" fmla="*/ 1525056 w 5351148"/>
              <a:gd name="connsiteY1761" fmla="*/ 490812 h 1144321"/>
              <a:gd name="connsiteX1762" fmla="*/ 1563049 w 5351148"/>
              <a:gd name="connsiteY1762" fmla="*/ 490812 h 1144321"/>
              <a:gd name="connsiteX1763" fmla="*/ 1582192 w 5351148"/>
              <a:gd name="connsiteY1763" fmla="*/ 479580 h 1144321"/>
              <a:gd name="connsiteX1764" fmla="*/ 1585610 w 5351148"/>
              <a:gd name="connsiteY1764" fmla="*/ 463368 h 1144321"/>
              <a:gd name="connsiteX1765" fmla="*/ 1595670 w 5351148"/>
              <a:gd name="connsiteY1765" fmla="*/ 467177 h 1144321"/>
              <a:gd name="connsiteX1766" fmla="*/ 1591666 w 5351148"/>
              <a:gd name="connsiteY1766" fmla="*/ 483780 h 1144321"/>
              <a:gd name="connsiteX1767" fmla="*/ 1565588 w 5351148"/>
              <a:gd name="connsiteY1767" fmla="*/ 499993 h 1144321"/>
              <a:gd name="connsiteX1768" fmla="*/ 1522028 w 5351148"/>
              <a:gd name="connsiteY1768" fmla="*/ 499993 h 1144321"/>
              <a:gd name="connsiteX1769" fmla="*/ 1503178 w 5351148"/>
              <a:gd name="connsiteY1769" fmla="*/ 495110 h 1144321"/>
              <a:gd name="connsiteX1770" fmla="*/ 1498002 w 5351148"/>
              <a:gd name="connsiteY1770" fmla="*/ 477334 h 1144321"/>
              <a:gd name="connsiteX1771" fmla="*/ 1615204 w 5351148"/>
              <a:gd name="connsiteY1771" fmla="*/ 456726 h 1144321"/>
              <a:gd name="connsiteX1772" fmla="*/ 1637668 w 5351148"/>
              <a:gd name="connsiteY1772" fmla="*/ 485148 h 1144321"/>
              <a:gd name="connsiteX1773" fmla="*/ 1628682 w 5351148"/>
              <a:gd name="connsiteY1773" fmla="*/ 491594 h 1144321"/>
              <a:gd name="connsiteX1774" fmla="*/ 1606805 w 5351148"/>
              <a:gd name="connsiteY1774" fmla="*/ 462391 h 1144321"/>
              <a:gd name="connsiteX1775" fmla="*/ 3260294 w 5351148"/>
              <a:gd name="connsiteY1775" fmla="*/ 456531 h 1144321"/>
              <a:gd name="connsiteX1776" fmla="*/ 3283051 w 5351148"/>
              <a:gd name="connsiteY1776" fmla="*/ 492766 h 1144321"/>
              <a:gd name="connsiteX1777" fmla="*/ 3273089 w 5351148"/>
              <a:gd name="connsiteY1777" fmla="*/ 497942 h 1144321"/>
              <a:gd name="connsiteX1778" fmla="*/ 3251309 w 5351148"/>
              <a:gd name="connsiteY1778" fmla="*/ 461609 h 1144321"/>
              <a:gd name="connsiteX1779" fmla="*/ 4585227 w 5351148"/>
              <a:gd name="connsiteY1779" fmla="*/ 456042 h 1144321"/>
              <a:gd name="connsiteX1780" fmla="*/ 4595971 w 5351148"/>
              <a:gd name="connsiteY1780" fmla="*/ 456042 h 1144321"/>
              <a:gd name="connsiteX1781" fmla="*/ 4577609 w 5351148"/>
              <a:gd name="connsiteY1781" fmla="*/ 506146 h 1144321"/>
              <a:gd name="connsiteX1782" fmla="*/ 4569405 w 5351148"/>
              <a:gd name="connsiteY1782" fmla="*/ 506146 h 1144321"/>
              <a:gd name="connsiteX1783" fmla="*/ 2727852 w 5351148"/>
              <a:gd name="connsiteY1783" fmla="*/ 456042 h 1144321"/>
              <a:gd name="connsiteX1784" fmla="*/ 2738596 w 5351148"/>
              <a:gd name="connsiteY1784" fmla="*/ 456042 h 1144321"/>
              <a:gd name="connsiteX1785" fmla="*/ 2720234 w 5351148"/>
              <a:gd name="connsiteY1785" fmla="*/ 506146 h 1144321"/>
              <a:gd name="connsiteX1786" fmla="*/ 2712030 w 5351148"/>
              <a:gd name="connsiteY1786" fmla="*/ 506146 h 1144321"/>
              <a:gd name="connsiteX1787" fmla="*/ 1537069 w 5351148"/>
              <a:gd name="connsiteY1787" fmla="*/ 449401 h 1144321"/>
              <a:gd name="connsiteX1788" fmla="*/ 1559240 w 5351148"/>
              <a:gd name="connsiteY1788" fmla="*/ 470400 h 1144321"/>
              <a:gd name="connsiteX1789" fmla="*/ 1551036 w 5351148"/>
              <a:gd name="connsiteY1789" fmla="*/ 477334 h 1144321"/>
              <a:gd name="connsiteX1790" fmla="*/ 1529451 w 5351148"/>
              <a:gd name="connsiteY1790" fmla="*/ 455749 h 1144321"/>
              <a:gd name="connsiteX1791" fmla="*/ 3370613 w 5351148"/>
              <a:gd name="connsiteY1791" fmla="*/ 449010 h 1144321"/>
              <a:gd name="connsiteX1792" fmla="*/ 3364069 w 5351148"/>
              <a:gd name="connsiteY1792" fmla="*/ 455163 h 1144321"/>
              <a:gd name="connsiteX1793" fmla="*/ 3358991 w 5351148"/>
              <a:gd name="connsiteY1793" fmla="*/ 459949 h 1144321"/>
              <a:gd name="connsiteX1794" fmla="*/ 3406848 w 5351148"/>
              <a:gd name="connsiteY1794" fmla="*/ 472744 h 1144321"/>
              <a:gd name="connsiteX1795" fmla="*/ 3438395 w 5351148"/>
              <a:gd name="connsiteY1795" fmla="*/ 449010 h 1144321"/>
              <a:gd name="connsiteX1796" fmla="*/ 5117669 w 5351148"/>
              <a:gd name="connsiteY1796" fmla="*/ 445787 h 1144321"/>
              <a:gd name="connsiteX1797" fmla="*/ 5142477 w 5351148"/>
              <a:gd name="connsiteY1797" fmla="*/ 478799 h 1144321"/>
              <a:gd name="connsiteX1798" fmla="*/ 5133687 w 5351148"/>
              <a:gd name="connsiteY1798" fmla="*/ 484757 h 1144321"/>
              <a:gd name="connsiteX1799" fmla="*/ 5109269 w 5351148"/>
              <a:gd name="connsiteY1799" fmla="*/ 451159 h 1144321"/>
              <a:gd name="connsiteX1800" fmla="*/ 4973999 w 5351148"/>
              <a:gd name="connsiteY1800" fmla="*/ 445397 h 1144321"/>
              <a:gd name="connsiteX1801" fmla="*/ 4983668 w 5351148"/>
              <a:gd name="connsiteY1801" fmla="*/ 448815 h 1144321"/>
              <a:gd name="connsiteX1802" fmla="*/ 4965013 w 5351148"/>
              <a:gd name="connsiteY1802" fmla="*/ 491203 h 1144321"/>
              <a:gd name="connsiteX1803" fmla="*/ 4955442 w 5351148"/>
              <a:gd name="connsiteY1803" fmla="*/ 486417 h 1144321"/>
              <a:gd name="connsiteX1804" fmla="*/ 4973999 w 5351148"/>
              <a:gd name="connsiteY1804" fmla="*/ 445397 h 1144321"/>
              <a:gd name="connsiteX1805" fmla="*/ 5003787 w 5351148"/>
              <a:gd name="connsiteY1805" fmla="*/ 443736 h 1144321"/>
              <a:gd name="connsiteX1806" fmla="*/ 5014238 w 5351148"/>
              <a:gd name="connsiteY1806" fmla="*/ 443736 h 1144321"/>
              <a:gd name="connsiteX1807" fmla="*/ 5014238 w 5351148"/>
              <a:gd name="connsiteY1807" fmla="*/ 474404 h 1144321"/>
              <a:gd name="connsiteX1808" fmla="*/ 5032600 w 5351148"/>
              <a:gd name="connsiteY1808" fmla="*/ 489152 h 1144321"/>
              <a:gd name="connsiteX1809" fmla="*/ 5067077 w 5351148"/>
              <a:gd name="connsiteY1809" fmla="*/ 489152 h 1144321"/>
              <a:gd name="connsiteX1810" fmla="*/ 5087001 w 5351148"/>
              <a:gd name="connsiteY1810" fmla="*/ 474404 h 1144321"/>
              <a:gd name="connsiteX1811" fmla="*/ 5090029 w 5351148"/>
              <a:gd name="connsiteY1811" fmla="*/ 457800 h 1144321"/>
              <a:gd name="connsiteX1812" fmla="*/ 5100479 w 5351148"/>
              <a:gd name="connsiteY1812" fmla="*/ 461609 h 1144321"/>
              <a:gd name="connsiteX1813" fmla="*/ 5096085 w 5351148"/>
              <a:gd name="connsiteY1813" fmla="*/ 480362 h 1144321"/>
              <a:gd name="connsiteX1814" fmla="*/ 5069421 w 5351148"/>
              <a:gd name="connsiteY1814" fmla="*/ 499017 h 1144321"/>
              <a:gd name="connsiteX1815" fmla="*/ 5030451 w 5351148"/>
              <a:gd name="connsiteY1815" fmla="*/ 499017 h 1144321"/>
              <a:gd name="connsiteX1816" fmla="*/ 5003787 w 5351148"/>
              <a:gd name="connsiteY1816" fmla="*/ 475967 h 1144321"/>
              <a:gd name="connsiteX1817" fmla="*/ 5043441 w 5351148"/>
              <a:gd name="connsiteY1817" fmla="*/ 437192 h 1144321"/>
              <a:gd name="connsiteX1818" fmla="*/ 5066393 w 5351148"/>
              <a:gd name="connsiteY1818" fmla="*/ 461414 h 1144321"/>
              <a:gd name="connsiteX1819" fmla="*/ 5058189 w 5351148"/>
              <a:gd name="connsiteY1819" fmla="*/ 468544 h 1144321"/>
              <a:gd name="connsiteX1820" fmla="*/ 5035823 w 5351148"/>
              <a:gd name="connsiteY1820" fmla="*/ 443541 h 1144321"/>
              <a:gd name="connsiteX1821" fmla="*/ 237823 w 5351148"/>
              <a:gd name="connsiteY1821" fmla="*/ 436802 h 1144321"/>
              <a:gd name="connsiteX1822" fmla="*/ 237823 w 5351148"/>
              <a:gd name="connsiteY1822" fmla="*/ 482999 h 1144321"/>
              <a:gd name="connsiteX1823" fmla="*/ 352290 w 5351148"/>
              <a:gd name="connsiteY1823" fmla="*/ 482999 h 1144321"/>
              <a:gd name="connsiteX1824" fmla="*/ 352290 w 5351148"/>
              <a:gd name="connsiteY1824" fmla="*/ 436802 h 1144321"/>
              <a:gd name="connsiteX1825" fmla="*/ 1418937 w 5351148"/>
              <a:gd name="connsiteY1825" fmla="*/ 428988 h 1144321"/>
              <a:gd name="connsiteX1826" fmla="*/ 1427727 w 5351148"/>
              <a:gd name="connsiteY1826" fmla="*/ 435532 h 1144321"/>
              <a:gd name="connsiteX1827" fmla="*/ 1349690 w 5351148"/>
              <a:gd name="connsiteY1827" fmla="*/ 504584 h 1144321"/>
              <a:gd name="connsiteX1828" fmla="*/ 1342267 w 5351148"/>
              <a:gd name="connsiteY1828" fmla="*/ 495989 h 1144321"/>
              <a:gd name="connsiteX1829" fmla="*/ 1418937 w 5351148"/>
              <a:gd name="connsiteY1829" fmla="*/ 428988 h 1144321"/>
              <a:gd name="connsiteX1830" fmla="*/ 1262277 w 5351148"/>
              <a:gd name="connsiteY1830" fmla="*/ 427133 h 1144321"/>
              <a:gd name="connsiteX1831" fmla="*/ 1262277 w 5351148"/>
              <a:gd name="connsiteY1831" fmla="*/ 444810 h 1144321"/>
              <a:gd name="connsiteX1832" fmla="*/ 1329863 w 5351148"/>
              <a:gd name="connsiteY1832" fmla="*/ 444810 h 1144321"/>
              <a:gd name="connsiteX1833" fmla="*/ 1329863 w 5351148"/>
              <a:gd name="connsiteY1833" fmla="*/ 427133 h 1144321"/>
              <a:gd name="connsiteX1834" fmla="*/ 3380966 w 5351148"/>
              <a:gd name="connsiteY1834" fmla="*/ 423128 h 1144321"/>
              <a:gd name="connsiteX1835" fmla="*/ 3391416 w 5351148"/>
              <a:gd name="connsiteY1835" fmla="*/ 427523 h 1144321"/>
              <a:gd name="connsiteX1836" fmla="*/ 3379599 w 5351148"/>
              <a:gd name="connsiteY1836" fmla="*/ 439927 h 1144321"/>
              <a:gd name="connsiteX1837" fmla="*/ 3493773 w 5351148"/>
              <a:gd name="connsiteY1837" fmla="*/ 439927 h 1144321"/>
              <a:gd name="connsiteX1838" fmla="*/ 3493773 w 5351148"/>
              <a:gd name="connsiteY1838" fmla="*/ 449010 h 1144321"/>
              <a:gd name="connsiteX1839" fmla="*/ 3451971 w 5351148"/>
              <a:gd name="connsiteY1839" fmla="*/ 449010 h 1144321"/>
              <a:gd name="connsiteX1840" fmla="*/ 3420815 w 5351148"/>
              <a:gd name="connsiteY1840" fmla="*/ 476553 h 1144321"/>
              <a:gd name="connsiteX1841" fmla="*/ 3484592 w 5351148"/>
              <a:gd name="connsiteY1841" fmla="*/ 494621 h 1144321"/>
              <a:gd name="connsiteX1842" fmla="*/ 3479806 w 5351148"/>
              <a:gd name="connsiteY1842" fmla="*/ 504193 h 1144321"/>
              <a:gd name="connsiteX1843" fmla="*/ 3408997 w 5351148"/>
              <a:gd name="connsiteY1843" fmla="*/ 482804 h 1144321"/>
              <a:gd name="connsiteX1844" fmla="*/ 3319239 w 5351148"/>
              <a:gd name="connsiteY1844" fmla="*/ 504974 h 1144321"/>
              <a:gd name="connsiteX1845" fmla="*/ 3314551 w 5351148"/>
              <a:gd name="connsiteY1845" fmla="*/ 494817 h 1144321"/>
              <a:gd name="connsiteX1846" fmla="*/ 3393370 w 5351148"/>
              <a:gd name="connsiteY1846" fmla="*/ 478604 h 1144321"/>
              <a:gd name="connsiteX1847" fmla="*/ 3341801 w 5351148"/>
              <a:gd name="connsiteY1847" fmla="*/ 464149 h 1144321"/>
              <a:gd name="connsiteX1848" fmla="*/ 3357623 w 5351148"/>
              <a:gd name="connsiteY1848" fmla="*/ 449010 h 1144321"/>
              <a:gd name="connsiteX1849" fmla="*/ 3307812 w 5351148"/>
              <a:gd name="connsiteY1849" fmla="*/ 449010 h 1144321"/>
              <a:gd name="connsiteX1850" fmla="*/ 3307812 w 5351148"/>
              <a:gd name="connsiteY1850" fmla="*/ 439927 h 1144321"/>
              <a:gd name="connsiteX1851" fmla="*/ 3366218 w 5351148"/>
              <a:gd name="connsiteY1851" fmla="*/ 439927 h 1144321"/>
              <a:gd name="connsiteX1852" fmla="*/ 3380966 w 5351148"/>
              <a:gd name="connsiteY1852" fmla="*/ 423128 h 1144321"/>
              <a:gd name="connsiteX1853" fmla="*/ 2085775 w 5351148"/>
              <a:gd name="connsiteY1853" fmla="*/ 420589 h 1144321"/>
              <a:gd name="connsiteX1854" fmla="*/ 2085775 w 5351148"/>
              <a:gd name="connsiteY1854" fmla="*/ 474795 h 1144321"/>
              <a:gd name="connsiteX1855" fmla="*/ 2135586 w 5351148"/>
              <a:gd name="connsiteY1855" fmla="*/ 474795 h 1144321"/>
              <a:gd name="connsiteX1856" fmla="*/ 2135586 w 5351148"/>
              <a:gd name="connsiteY1856" fmla="*/ 420589 h 1144321"/>
              <a:gd name="connsiteX1857" fmla="*/ 838000 w 5351148"/>
              <a:gd name="connsiteY1857" fmla="*/ 420589 h 1144321"/>
              <a:gd name="connsiteX1858" fmla="*/ 838000 w 5351148"/>
              <a:gd name="connsiteY1858" fmla="*/ 474795 h 1144321"/>
              <a:gd name="connsiteX1859" fmla="*/ 887811 w 5351148"/>
              <a:gd name="connsiteY1859" fmla="*/ 474795 h 1144321"/>
              <a:gd name="connsiteX1860" fmla="*/ 887811 w 5351148"/>
              <a:gd name="connsiteY1860" fmla="*/ 420589 h 1144321"/>
              <a:gd name="connsiteX1861" fmla="*/ 1252510 w 5351148"/>
              <a:gd name="connsiteY1861" fmla="*/ 418928 h 1144321"/>
              <a:gd name="connsiteX1862" fmla="*/ 1339728 w 5351148"/>
              <a:gd name="connsiteY1862" fmla="*/ 418928 h 1144321"/>
              <a:gd name="connsiteX1863" fmla="*/ 1339728 w 5351148"/>
              <a:gd name="connsiteY1863" fmla="*/ 453015 h 1144321"/>
              <a:gd name="connsiteX1864" fmla="*/ 1303102 w 5351148"/>
              <a:gd name="connsiteY1864" fmla="*/ 453015 h 1144321"/>
              <a:gd name="connsiteX1865" fmla="*/ 1303102 w 5351148"/>
              <a:gd name="connsiteY1865" fmla="*/ 484757 h 1144321"/>
              <a:gd name="connsiteX1866" fmla="*/ 1284447 w 5351148"/>
              <a:gd name="connsiteY1866" fmla="*/ 503216 h 1144321"/>
              <a:gd name="connsiteX1867" fmla="*/ 1276829 w 5351148"/>
              <a:gd name="connsiteY1867" fmla="*/ 503412 h 1144321"/>
              <a:gd name="connsiteX1868" fmla="*/ 1273118 w 5351148"/>
              <a:gd name="connsiteY1868" fmla="*/ 503412 h 1144321"/>
              <a:gd name="connsiteX1869" fmla="*/ 1268234 w 5351148"/>
              <a:gd name="connsiteY1869" fmla="*/ 503412 h 1144321"/>
              <a:gd name="connsiteX1870" fmla="*/ 1266281 w 5351148"/>
              <a:gd name="connsiteY1870" fmla="*/ 493547 h 1144321"/>
              <a:gd name="connsiteX1871" fmla="*/ 1281322 w 5351148"/>
              <a:gd name="connsiteY1871" fmla="*/ 494133 h 1144321"/>
              <a:gd name="connsiteX1872" fmla="*/ 1293238 w 5351148"/>
              <a:gd name="connsiteY1872" fmla="*/ 483390 h 1144321"/>
              <a:gd name="connsiteX1873" fmla="*/ 1293238 w 5351148"/>
              <a:gd name="connsiteY1873" fmla="*/ 453015 h 1144321"/>
              <a:gd name="connsiteX1874" fmla="*/ 1252510 w 5351148"/>
              <a:gd name="connsiteY1874" fmla="*/ 453015 h 1144321"/>
              <a:gd name="connsiteX1875" fmla="*/ 5230625 w 5351148"/>
              <a:gd name="connsiteY1875" fmla="*/ 418147 h 1144321"/>
              <a:gd name="connsiteX1876" fmla="*/ 5238048 w 5351148"/>
              <a:gd name="connsiteY1876" fmla="*/ 420979 h 1144321"/>
              <a:gd name="connsiteX1877" fmla="*/ 5285613 w 5351148"/>
              <a:gd name="connsiteY1877" fmla="*/ 440122 h 1144321"/>
              <a:gd name="connsiteX1878" fmla="*/ 5279947 w 5351148"/>
              <a:gd name="connsiteY1878" fmla="*/ 449401 h 1144321"/>
              <a:gd name="connsiteX1879" fmla="*/ 5224960 w 5351148"/>
              <a:gd name="connsiteY1879" fmla="*/ 426742 h 1144321"/>
              <a:gd name="connsiteX1880" fmla="*/ 2331411 w 5351148"/>
              <a:gd name="connsiteY1880" fmla="*/ 416780 h 1144321"/>
              <a:gd name="connsiteX1881" fmla="*/ 2441777 w 5351148"/>
              <a:gd name="connsiteY1881" fmla="*/ 416780 h 1144321"/>
              <a:gd name="connsiteX1882" fmla="*/ 2441777 w 5351148"/>
              <a:gd name="connsiteY1882" fmla="*/ 428012 h 1144321"/>
              <a:gd name="connsiteX1883" fmla="*/ 2392943 w 5351148"/>
              <a:gd name="connsiteY1883" fmla="*/ 478018 h 1144321"/>
              <a:gd name="connsiteX1884" fmla="*/ 2417946 w 5351148"/>
              <a:gd name="connsiteY1884" fmla="*/ 495989 h 1144321"/>
              <a:gd name="connsiteX1885" fmla="*/ 2410230 w 5351148"/>
              <a:gd name="connsiteY1885" fmla="*/ 504779 h 1144321"/>
              <a:gd name="connsiteX1886" fmla="*/ 2339225 w 5351148"/>
              <a:gd name="connsiteY1886" fmla="*/ 452331 h 1144321"/>
              <a:gd name="connsiteX1887" fmla="*/ 2345964 w 5351148"/>
              <a:gd name="connsiteY1887" fmla="*/ 444810 h 1144321"/>
              <a:gd name="connsiteX1888" fmla="*/ 2372920 w 5351148"/>
              <a:gd name="connsiteY1888" fmla="*/ 463661 h 1144321"/>
              <a:gd name="connsiteX1889" fmla="*/ 2384152 w 5351148"/>
              <a:gd name="connsiteY1889" fmla="*/ 471572 h 1144321"/>
              <a:gd name="connsiteX1890" fmla="*/ 2428592 w 5351148"/>
              <a:gd name="connsiteY1890" fmla="*/ 426742 h 1144321"/>
              <a:gd name="connsiteX1891" fmla="*/ 2331411 w 5351148"/>
              <a:gd name="connsiteY1891" fmla="*/ 426742 h 1144321"/>
              <a:gd name="connsiteX1892" fmla="*/ 2986283 w 5351148"/>
              <a:gd name="connsiteY1892" fmla="*/ 411603 h 1144321"/>
              <a:gd name="connsiteX1893" fmla="*/ 2986283 w 5351148"/>
              <a:gd name="connsiteY1893" fmla="*/ 444322 h 1144321"/>
              <a:gd name="connsiteX1894" fmla="*/ 3046349 w 5351148"/>
              <a:gd name="connsiteY1894" fmla="*/ 444322 h 1144321"/>
              <a:gd name="connsiteX1895" fmla="*/ 3046349 w 5351148"/>
              <a:gd name="connsiteY1895" fmla="*/ 411603 h 1144321"/>
              <a:gd name="connsiteX1896" fmla="*/ 2915669 w 5351148"/>
              <a:gd name="connsiteY1896" fmla="*/ 411603 h 1144321"/>
              <a:gd name="connsiteX1897" fmla="*/ 2915669 w 5351148"/>
              <a:gd name="connsiteY1897" fmla="*/ 444322 h 1144321"/>
              <a:gd name="connsiteX1898" fmla="*/ 2975735 w 5351148"/>
              <a:gd name="connsiteY1898" fmla="*/ 444322 h 1144321"/>
              <a:gd name="connsiteX1899" fmla="*/ 2975735 w 5351148"/>
              <a:gd name="connsiteY1899" fmla="*/ 411603 h 1144321"/>
              <a:gd name="connsiteX1900" fmla="*/ 1500639 w 5351148"/>
              <a:gd name="connsiteY1900" fmla="*/ 408380 h 1144321"/>
              <a:gd name="connsiteX1901" fmla="*/ 1500639 w 5351148"/>
              <a:gd name="connsiteY1901" fmla="*/ 434165 h 1144321"/>
              <a:gd name="connsiteX1902" fmla="*/ 1598014 w 5351148"/>
              <a:gd name="connsiteY1902" fmla="*/ 434165 h 1144321"/>
              <a:gd name="connsiteX1903" fmla="*/ 1598014 w 5351148"/>
              <a:gd name="connsiteY1903" fmla="*/ 408380 h 1144321"/>
              <a:gd name="connsiteX1904" fmla="*/ 1068158 w 5351148"/>
              <a:gd name="connsiteY1904" fmla="*/ 407794 h 1144321"/>
              <a:gd name="connsiteX1905" fmla="*/ 1068158 w 5351148"/>
              <a:gd name="connsiteY1905" fmla="*/ 429770 h 1144321"/>
              <a:gd name="connsiteX1906" fmla="*/ 1167976 w 5351148"/>
              <a:gd name="connsiteY1906" fmla="*/ 429770 h 1144321"/>
              <a:gd name="connsiteX1907" fmla="*/ 1171199 w 5351148"/>
              <a:gd name="connsiteY1907" fmla="*/ 427523 h 1144321"/>
              <a:gd name="connsiteX1908" fmla="*/ 1174324 w 5351148"/>
              <a:gd name="connsiteY1908" fmla="*/ 425374 h 1144321"/>
              <a:gd name="connsiteX1909" fmla="*/ 1174324 w 5351148"/>
              <a:gd name="connsiteY1909" fmla="*/ 407794 h 1144321"/>
              <a:gd name="connsiteX1910" fmla="*/ 5049203 w 5351148"/>
              <a:gd name="connsiteY1910" fmla="*/ 396953 h 1144321"/>
              <a:gd name="connsiteX1911" fmla="*/ 5049203 w 5351148"/>
              <a:gd name="connsiteY1911" fmla="*/ 420198 h 1144321"/>
              <a:gd name="connsiteX1912" fmla="*/ 5117083 w 5351148"/>
              <a:gd name="connsiteY1912" fmla="*/ 420198 h 1144321"/>
              <a:gd name="connsiteX1913" fmla="*/ 5117083 w 5351148"/>
              <a:gd name="connsiteY1913" fmla="*/ 396953 h 1144321"/>
              <a:gd name="connsiteX1914" fmla="*/ 3403625 w 5351148"/>
              <a:gd name="connsiteY1914" fmla="*/ 394316 h 1144321"/>
              <a:gd name="connsiteX1915" fmla="*/ 3403625 w 5351148"/>
              <a:gd name="connsiteY1915" fmla="*/ 412385 h 1144321"/>
              <a:gd name="connsiteX1916" fmla="*/ 3461445 w 5351148"/>
              <a:gd name="connsiteY1916" fmla="*/ 412385 h 1144321"/>
              <a:gd name="connsiteX1917" fmla="*/ 3461445 w 5351148"/>
              <a:gd name="connsiteY1917" fmla="*/ 394316 h 1144321"/>
              <a:gd name="connsiteX1918" fmla="*/ 2179732 w 5351148"/>
              <a:gd name="connsiteY1918" fmla="*/ 394316 h 1144321"/>
              <a:gd name="connsiteX1919" fmla="*/ 2211377 w 5351148"/>
              <a:gd name="connsiteY1919" fmla="*/ 435337 h 1144321"/>
              <a:gd name="connsiteX1920" fmla="*/ 2202587 w 5351148"/>
              <a:gd name="connsiteY1920" fmla="*/ 441978 h 1144321"/>
              <a:gd name="connsiteX1921" fmla="*/ 2171723 w 5351148"/>
              <a:gd name="connsiteY1921" fmla="*/ 399981 h 1144321"/>
              <a:gd name="connsiteX1922" fmla="*/ 931957 w 5351148"/>
              <a:gd name="connsiteY1922" fmla="*/ 394316 h 1144321"/>
              <a:gd name="connsiteX1923" fmla="*/ 963602 w 5351148"/>
              <a:gd name="connsiteY1923" fmla="*/ 435337 h 1144321"/>
              <a:gd name="connsiteX1924" fmla="*/ 954812 w 5351148"/>
              <a:gd name="connsiteY1924" fmla="*/ 441978 h 1144321"/>
              <a:gd name="connsiteX1925" fmla="*/ 923949 w 5351148"/>
              <a:gd name="connsiteY1925" fmla="*/ 399981 h 1144321"/>
              <a:gd name="connsiteX1926" fmla="*/ 4437111 w 5351148"/>
              <a:gd name="connsiteY1926" fmla="*/ 392558 h 1144321"/>
              <a:gd name="connsiteX1927" fmla="*/ 4462505 w 5351148"/>
              <a:gd name="connsiteY1927" fmla="*/ 433774 h 1144321"/>
              <a:gd name="connsiteX1928" fmla="*/ 4452347 w 5351148"/>
              <a:gd name="connsiteY1928" fmla="*/ 439146 h 1144321"/>
              <a:gd name="connsiteX1929" fmla="*/ 4428321 w 5351148"/>
              <a:gd name="connsiteY1929" fmla="*/ 397148 h 1144321"/>
              <a:gd name="connsiteX1930" fmla="*/ 4200655 w 5351148"/>
              <a:gd name="connsiteY1930" fmla="*/ 387186 h 1144321"/>
              <a:gd name="connsiteX1931" fmla="*/ 4243239 w 5351148"/>
              <a:gd name="connsiteY1931" fmla="*/ 454187 h 1144321"/>
              <a:gd name="connsiteX1932" fmla="*/ 4290511 w 5351148"/>
              <a:gd name="connsiteY1932" fmla="*/ 387186 h 1144321"/>
              <a:gd name="connsiteX1933" fmla="*/ 1298316 w 5351148"/>
              <a:gd name="connsiteY1933" fmla="*/ 381912 h 1144321"/>
              <a:gd name="connsiteX1934" fmla="*/ 1299488 w 5351148"/>
              <a:gd name="connsiteY1934" fmla="*/ 385330 h 1144321"/>
              <a:gd name="connsiteX1935" fmla="*/ 1303297 w 5351148"/>
              <a:gd name="connsiteY1935" fmla="*/ 396172 h 1144321"/>
              <a:gd name="connsiteX1936" fmla="*/ 1354866 w 5351148"/>
              <a:gd name="connsiteY1936" fmla="*/ 396172 h 1144321"/>
              <a:gd name="connsiteX1937" fmla="*/ 1354866 w 5351148"/>
              <a:gd name="connsiteY1937" fmla="*/ 404571 h 1144321"/>
              <a:gd name="connsiteX1938" fmla="*/ 1239032 w 5351148"/>
              <a:gd name="connsiteY1938" fmla="*/ 404571 h 1144321"/>
              <a:gd name="connsiteX1939" fmla="*/ 1239032 w 5351148"/>
              <a:gd name="connsiteY1939" fmla="*/ 396172 h 1144321"/>
              <a:gd name="connsiteX1940" fmla="*/ 1293433 w 5351148"/>
              <a:gd name="connsiteY1940" fmla="*/ 396172 h 1144321"/>
              <a:gd name="connsiteX1941" fmla="*/ 1288843 w 5351148"/>
              <a:gd name="connsiteY1941" fmla="*/ 384549 h 1144321"/>
              <a:gd name="connsiteX1942" fmla="*/ 2562546 w 5351148"/>
              <a:gd name="connsiteY1942" fmla="*/ 378005 h 1144321"/>
              <a:gd name="connsiteX1943" fmla="*/ 2636188 w 5351148"/>
              <a:gd name="connsiteY1943" fmla="*/ 378005 h 1144321"/>
              <a:gd name="connsiteX1944" fmla="*/ 2636188 w 5351148"/>
              <a:gd name="connsiteY1944" fmla="*/ 386991 h 1144321"/>
              <a:gd name="connsiteX1945" fmla="*/ 2623296 w 5351148"/>
              <a:gd name="connsiteY1945" fmla="*/ 386991 h 1144321"/>
              <a:gd name="connsiteX1946" fmla="*/ 2606106 w 5351148"/>
              <a:gd name="connsiteY1946" fmla="*/ 432797 h 1144321"/>
              <a:gd name="connsiteX1947" fmla="*/ 2618412 w 5351148"/>
              <a:gd name="connsiteY1947" fmla="*/ 447057 h 1144321"/>
              <a:gd name="connsiteX1948" fmla="*/ 2631500 w 5351148"/>
              <a:gd name="connsiteY1948" fmla="*/ 462391 h 1144321"/>
              <a:gd name="connsiteX1949" fmla="*/ 2623784 w 5351148"/>
              <a:gd name="connsiteY1949" fmla="*/ 469325 h 1144321"/>
              <a:gd name="connsiteX1950" fmla="*/ 2619487 w 5351148"/>
              <a:gd name="connsiteY1950" fmla="*/ 464051 h 1144321"/>
              <a:gd name="connsiteX1951" fmla="*/ 2600344 w 5351148"/>
              <a:gd name="connsiteY1951" fmla="*/ 441197 h 1144321"/>
              <a:gd name="connsiteX1952" fmla="*/ 2565965 w 5351148"/>
              <a:gd name="connsiteY1952" fmla="*/ 473818 h 1144321"/>
              <a:gd name="connsiteX1953" fmla="*/ 2558932 w 5351148"/>
              <a:gd name="connsiteY1953" fmla="*/ 466005 h 1144321"/>
              <a:gd name="connsiteX1954" fmla="*/ 2593898 w 5351148"/>
              <a:gd name="connsiteY1954" fmla="*/ 433579 h 1144321"/>
              <a:gd name="connsiteX1955" fmla="*/ 2572020 w 5351148"/>
              <a:gd name="connsiteY1955" fmla="*/ 408282 h 1144321"/>
              <a:gd name="connsiteX1956" fmla="*/ 2567137 w 5351148"/>
              <a:gd name="connsiteY1956" fmla="*/ 402715 h 1144321"/>
              <a:gd name="connsiteX1957" fmla="*/ 2574364 w 5351148"/>
              <a:gd name="connsiteY1957" fmla="*/ 397148 h 1144321"/>
              <a:gd name="connsiteX1958" fmla="*/ 2599562 w 5351148"/>
              <a:gd name="connsiteY1958" fmla="*/ 425374 h 1144321"/>
              <a:gd name="connsiteX1959" fmla="*/ 2614115 w 5351148"/>
              <a:gd name="connsiteY1959" fmla="*/ 386991 h 1144321"/>
              <a:gd name="connsiteX1960" fmla="*/ 2562546 w 5351148"/>
              <a:gd name="connsiteY1960" fmla="*/ 386991 h 1144321"/>
              <a:gd name="connsiteX1961" fmla="*/ 1068158 w 5351148"/>
              <a:gd name="connsiteY1961" fmla="*/ 376931 h 1144321"/>
              <a:gd name="connsiteX1962" fmla="*/ 1068158 w 5351148"/>
              <a:gd name="connsiteY1962" fmla="*/ 398516 h 1144321"/>
              <a:gd name="connsiteX1963" fmla="*/ 1174324 w 5351148"/>
              <a:gd name="connsiteY1963" fmla="*/ 398516 h 1144321"/>
              <a:gd name="connsiteX1964" fmla="*/ 1174324 w 5351148"/>
              <a:gd name="connsiteY1964" fmla="*/ 376931 h 1144321"/>
              <a:gd name="connsiteX1965" fmla="*/ 2381808 w 5351148"/>
              <a:gd name="connsiteY1965" fmla="*/ 371754 h 1144321"/>
              <a:gd name="connsiteX1966" fmla="*/ 2401830 w 5351148"/>
              <a:gd name="connsiteY1966" fmla="*/ 398125 h 1144321"/>
              <a:gd name="connsiteX1967" fmla="*/ 2392357 w 5351148"/>
              <a:gd name="connsiteY1967" fmla="*/ 404180 h 1144321"/>
              <a:gd name="connsiteX1968" fmla="*/ 2373213 w 5351148"/>
              <a:gd name="connsiteY1968" fmla="*/ 377126 h 1144321"/>
              <a:gd name="connsiteX1969" fmla="*/ 1413663 w 5351148"/>
              <a:gd name="connsiteY1969" fmla="*/ 369801 h 1144321"/>
              <a:gd name="connsiteX1970" fmla="*/ 1422648 w 5351148"/>
              <a:gd name="connsiteY1970" fmla="*/ 376540 h 1144321"/>
              <a:gd name="connsiteX1971" fmla="*/ 1363461 w 5351148"/>
              <a:gd name="connsiteY1971" fmla="*/ 433188 h 1144321"/>
              <a:gd name="connsiteX1972" fmla="*/ 1356038 w 5351148"/>
              <a:gd name="connsiteY1972" fmla="*/ 424593 h 1144321"/>
              <a:gd name="connsiteX1973" fmla="*/ 1413663 w 5351148"/>
              <a:gd name="connsiteY1973" fmla="*/ 369801 h 1144321"/>
              <a:gd name="connsiteX1974" fmla="*/ 3403625 w 5351148"/>
              <a:gd name="connsiteY1974" fmla="*/ 367750 h 1144321"/>
              <a:gd name="connsiteX1975" fmla="*/ 3403625 w 5351148"/>
              <a:gd name="connsiteY1975" fmla="*/ 385330 h 1144321"/>
              <a:gd name="connsiteX1976" fmla="*/ 3461445 w 5351148"/>
              <a:gd name="connsiteY1976" fmla="*/ 385330 h 1144321"/>
              <a:gd name="connsiteX1977" fmla="*/ 3461445 w 5351148"/>
              <a:gd name="connsiteY1977" fmla="*/ 367750 h 1144321"/>
              <a:gd name="connsiteX1978" fmla="*/ 5049203 w 5351148"/>
              <a:gd name="connsiteY1978" fmla="*/ 365797 h 1144321"/>
              <a:gd name="connsiteX1979" fmla="*/ 5049203 w 5351148"/>
              <a:gd name="connsiteY1979" fmla="*/ 388358 h 1144321"/>
              <a:gd name="connsiteX1980" fmla="*/ 5117083 w 5351148"/>
              <a:gd name="connsiteY1980" fmla="*/ 388358 h 1144321"/>
              <a:gd name="connsiteX1981" fmla="*/ 5117083 w 5351148"/>
              <a:gd name="connsiteY1981" fmla="*/ 365797 h 1144321"/>
              <a:gd name="connsiteX1982" fmla="*/ 4817241 w 5351148"/>
              <a:gd name="connsiteY1982" fmla="*/ 362574 h 1144321"/>
              <a:gd name="connsiteX1983" fmla="*/ 4817241 w 5351148"/>
              <a:gd name="connsiteY1983" fmla="*/ 414729 h 1144321"/>
              <a:gd name="connsiteX1984" fmla="*/ 4880628 w 5351148"/>
              <a:gd name="connsiteY1984" fmla="*/ 414729 h 1144321"/>
              <a:gd name="connsiteX1985" fmla="*/ 4880628 w 5351148"/>
              <a:gd name="connsiteY1985" fmla="*/ 362574 h 1144321"/>
              <a:gd name="connsiteX1986" fmla="*/ 2483337 w 5351148"/>
              <a:gd name="connsiteY1986" fmla="*/ 361597 h 1144321"/>
              <a:gd name="connsiteX1987" fmla="*/ 2491932 w 5351148"/>
              <a:gd name="connsiteY1987" fmla="*/ 362769 h 1144321"/>
              <a:gd name="connsiteX1988" fmla="*/ 2485095 w 5351148"/>
              <a:gd name="connsiteY1988" fmla="*/ 408575 h 1144321"/>
              <a:gd name="connsiteX1989" fmla="*/ 2476110 w 5351148"/>
              <a:gd name="connsiteY1989" fmla="*/ 407208 h 1144321"/>
              <a:gd name="connsiteX1990" fmla="*/ 2483337 w 5351148"/>
              <a:gd name="connsiteY1990" fmla="*/ 361597 h 1144321"/>
              <a:gd name="connsiteX1991" fmla="*/ 289685 w 5351148"/>
              <a:gd name="connsiteY1991" fmla="*/ 361597 h 1144321"/>
              <a:gd name="connsiteX1992" fmla="*/ 300429 w 5351148"/>
              <a:gd name="connsiteY1992" fmla="*/ 361597 h 1144321"/>
              <a:gd name="connsiteX1993" fmla="*/ 300429 w 5351148"/>
              <a:gd name="connsiteY1993" fmla="*/ 383768 h 1144321"/>
              <a:gd name="connsiteX1994" fmla="*/ 385498 w 5351148"/>
              <a:gd name="connsiteY1994" fmla="*/ 383768 h 1144321"/>
              <a:gd name="connsiteX1995" fmla="*/ 385498 w 5351148"/>
              <a:gd name="connsiteY1995" fmla="*/ 393339 h 1144321"/>
              <a:gd name="connsiteX1996" fmla="*/ 300429 w 5351148"/>
              <a:gd name="connsiteY1996" fmla="*/ 393339 h 1144321"/>
              <a:gd name="connsiteX1997" fmla="*/ 300429 w 5351148"/>
              <a:gd name="connsiteY1997" fmla="*/ 427133 h 1144321"/>
              <a:gd name="connsiteX1998" fmla="*/ 363034 w 5351148"/>
              <a:gd name="connsiteY1998" fmla="*/ 427133 h 1144321"/>
              <a:gd name="connsiteX1999" fmla="*/ 363034 w 5351148"/>
              <a:gd name="connsiteY1999" fmla="*/ 504388 h 1144321"/>
              <a:gd name="connsiteX2000" fmla="*/ 352290 w 5351148"/>
              <a:gd name="connsiteY2000" fmla="*/ 504388 h 1144321"/>
              <a:gd name="connsiteX2001" fmla="*/ 352290 w 5351148"/>
              <a:gd name="connsiteY2001" fmla="*/ 492570 h 1144321"/>
              <a:gd name="connsiteX2002" fmla="*/ 237823 w 5351148"/>
              <a:gd name="connsiteY2002" fmla="*/ 492570 h 1144321"/>
              <a:gd name="connsiteX2003" fmla="*/ 237823 w 5351148"/>
              <a:gd name="connsiteY2003" fmla="*/ 504388 h 1144321"/>
              <a:gd name="connsiteX2004" fmla="*/ 227080 w 5351148"/>
              <a:gd name="connsiteY2004" fmla="*/ 504388 h 1144321"/>
              <a:gd name="connsiteX2005" fmla="*/ 227080 w 5351148"/>
              <a:gd name="connsiteY2005" fmla="*/ 427133 h 1144321"/>
              <a:gd name="connsiteX2006" fmla="*/ 289685 w 5351148"/>
              <a:gd name="connsiteY2006" fmla="*/ 427133 h 1144321"/>
              <a:gd name="connsiteX2007" fmla="*/ 289685 w 5351148"/>
              <a:gd name="connsiteY2007" fmla="*/ 393339 h 1144321"/>
              <a:gd name="connsiteX2008" fmla="*/ 204420 w 5351148"/>
              <a:gd name="connsiteY2008" fmla="*/ 393339 h 1144321"/>
              <a:gd name="connsiteX2009" fmla="*/ 204420 w 5351148"/>
              <a:gd name="connsiteY2009" fmla="*/ 383768 h 1144321"/>
              <a:gd name="connsiteX2010" fmla="*/ 289685 w 5351148"/>
              <a:gd name="connsiteY2010" fmla="*/ 383768 h 1144321"/>
              <a:gd name="connsiteX2011" fmla="*/ 2275545 w 5351148"/>
              <a:gd name="connsiteY2011" fmla="*/ 359937 h 1144321"/>
              <a:gd name="connsiteX2012" fmla="*/ 2285214 w 5351148"/>
              <a:gd name="connsiteY2012" fmla="*/ 361597 h 1144321"/>
              <a:gd name="connsiteX2013" fmla="*/ 2276326 w 5351148"/>
              <a:gd name="connsiteY2013" fmla="*/ 408966 h 1144321"/>
              <a:gd name="connsiteX2014" fmla="*/ 2268025 w 5351148"/>
              <a:gd name="connsiteY2014" fmla="*/ 407013 h 1144321"/>
              <a:gd name="connsiteX2015" fmla="*/ 2266755 w 5351148"/>
              <a:gd name="connsiteY2015" fmla="*/ 406720 h 1144321"/>
              <a:gd name="connsiteX2016" fmla="*/ 2275545 w 5351148"/>
              <a:gd name="connsiteY2016" fmla="*/ 359937 h 1144321"/>
              <a:gd name="connsiteX2017" fmla="*/ 2085775 w 5351148"/>
              <a:gd name="connsiteY2017" fmla="*/ 358179 h 1144321"/>
              <a:gd name="connsiteX2018" fmla="*/ 2085775 w 5351148"/>
              <a:gd name="connsiteY2018" fmla="*/ 411115 h 1144321"/>
              <a:gd name="connsiteX2019" fmla="*/ 2135586 w 5351148"/>
              <a:gd name="connsiteY2019" fmla="*/ 411115 h 1144321"/>
              <a:gd name="connsiteX2020" fmla="*/ 2135586 w 5351148"/>
              <a:gd name="connsiteY2020" fmla="*/ 358179 h 1144321"/>
              <a:gd name="connsiteX2021" fmla="*/ 838000 w 5351148"/>
              <a:gd name="connsiteY2021" fmla="*/ 358179 h 1144321"/>
              <a:gd name="connsiteX2022" fmla="*/ 838000 w 5351148"/>
              <a:gd name="connsiteY2022" fmla="*/ 411115 h 1144321"/>
              <a:gd name="connsiteX2023" fmla="*/ 887811 w 5351148"/>
              <a:gd name="connsiteY2023" fmla="*/ 411115 h 1144321"/>
              <a:gd name="connsiteX2024" fmla="*/ 887811 w 5351148"/>
              <a:gd name="connsiteY2024" fmla="*/ 358179 h 1144321"/>
              <a:gd name="connsiteX2025" fmla="*/ 1259249 w 5351148"/>
              <a:gd name="connsiteY2025" fmla="*/ 356128 h 1144321"/>
              <a:gd name="connsiteX2026" fmla="*/ 1259249 w 5351148"/>
              <a:gd name="connsiteY2026" fmla="*/ 371364 h 1144321"/>
              <a:gd name="connsiteX2027" fmla="*/ 1332305 w 5351148"/>
              <a:gd name="connsiteY2027" fmla="*/ 371364 h 1144321"/>
              <a:gd name="connsiteX2028" fmla="*/ 1332305 w 5351148"/>
              <a:gd name="connsiteY2028" fmla="*/ 356128 h 1144321"/>
              <a:gd name="connsiteX2029" fmla="*/ 2540766 w 5351148"/>
              <a:gd name="connsiteY2029" fmla="*/ 355737 h 1144321"/>
              <a:gd name="connsiteX2030" fmla="*/ 2550728 w 5351148"/>
              <a:gd name="connsiteY2030" fmla="*/ 355737 h 1144321"/>
              <a:gd name="connsiteX2031" fmla="*/ 2550728 w 5351148"/>
              <a:gd name="connsiteY2031" fmla="*/ 503998 h 1144321"/>
              <a:gd name="connsiteX2032" fmla="*/ 2540766 w 5351148"/>
              <a:gd name="connsiteY2032" fmla="*/ 503998 h 1144321"/>
              <a:gd name="connsiteX2033" fmla="*/ 2522893 w 5351148"/>
              <a:gd name="connsiteY2033" fmla="*/ 353979 h 1144321"/>
              <a:gd name="connsiteX2034" fmla="*/ 2535297 w 5351148"/>
              <a:gd name="connsiteY2034" fmla="*/ 377126 h 1144321"/>
              <a:gd name="connsiteX2035" fmla="*/ 2527483 w 5351148"/>
              <a:gd name="connsiteY2035" fmla="*/ 381131 h 1144321"/>
              <a:gd name="connsiteX2036" fmla="*/ 2515763 w 5351148"/>
              <a:gd name="connsiteY2036" fmla="*/ 357397 h 1144321"/>
              <a:gd name="connsiteX2037" fmla="*/ 1533651 w 5351148"/>
              <a:gd name="connsiteY2037" fmla="*/ 351928 h 1144321"/>
              <a:gd name="connsiteX2038" fmla="*/ 1543613 w 5351148"/>
              <a:gd name="connsiteY2038" fmla="*/ 355932 h 1144321"/>
              <a:gd name="connsiteX2039" fmla="*/ 1532186 w 5351148"/>
              <a:gd name="connsiteY2039" fmla="*/ 371168 h 1144321"/>
              <a:gd name="connsiteX2040" fmla="*/ 1634835 w 5351148"/>
              <a:gd name="connsiteY2040" fmla="*/ 371168 h 1144321"/>
              <a:gd name="connsiteX2041" fmla="*/ 1634835 w 5351148"/>
              <a:gd name="connsiteY2041" fmla="*/ 380154 h 1144321"/>
              <a:gd name="connsiteX2042" fmla="*/ 1524665 w 5351148"/>
              <a:gd name="connsiteY2042" fmla="*/ 380154 h 1144321"/>
              <a:gd name="connsiteX2043" fmla="*/ 1504839 w 5351148"/>
              <a:gd name="connsiteY2043" fmla="*/ 399590 h 1144321"/>
              <a:gd name="connsiteX2044" fmla="*/ 1608465 w 5351148"/>
              <a:gd name="connsiteY2044" fmla="*/ 399590 h 1144321"/>
              <a:gd name="connsiteX2045" fmla="*/ 1608465 w 5351148"/>
              <a:gd name="connsiteY2045" fmla="*/ 442955 h 1144321"/>
              <a:gd name="connsiteX2046" fmla="*/ 1490188 w 5351148"/>
              <a:gd name="connsiteY2046" fmla="*/ 442955 h 1144321"/>
              <a:gd name="connsiteX2047" fmla="*/ 1490188 w 5351148"/>
              <a:gd name="connsiteY2047" fmla="*/ 411115 h 1144321"/>
              <a:gd name="connsiteX2048" fmla="*/ 1454442 w 5351148"/>
              <a:gd name="connsiteY2048" fmla="*/ 433383 h 1144321"/>
              <a:gd name="connsiteX2049" fmla="*/ 1447996 w 5351148"/>
              <a:gd name="connsiteY2049" fmla="*/ 424007 h 1144321"/>
              <a:gd name="connsiteX2050" fmla="*/ 1510992 w 5351148"/>
              <a:gd name="connsiteY2050" fmla="*/ 380154 h 1144321"/>
              <a:gd name="connsiteX2051" fmla="*/ 1450633 w 5351148"/>
              <a:gd name="connsiteY2051" fmla="*/ 380154 h 1144321"/>
              <a:gd name="connsiteX2052" fmla="*/ 1450633 w 5351148"/>
              <a:gd name="connsiteY2052" fmla="*/ 371168 h 1144321"/>
              <a:gd name="connsiteX2053" fmla="*/ 1519196 w 5351148"/>
              <a:gd name="connsiteY2053" fmla="*/ 371168 h 1144321"/>
              <a:gd name="connsiteX2054" fmla="*/ 1533651 w 5351148"/>
              <a:gd name="connsiteY2054" fmla="*/ 351928 h 1144321"/>
              <a:gd name="connsiteX2055" fmla="*/ 2593116 w 5351148"/>
              <a:gd name="connsiteY2055" fmla="*/ 350170 h 1144321"/>
              <a:gd name="connsiteX2056" fmla="*/ 2607181 w 5351148"/>
              <a:gd name="connsiteY2056" fmla="*/ 370778 h 1144321"/>
              <a:gd name="connsiteX2057" fmla="*/ 2599562 w 5351148"/>
              <a:gd name="connsiteY2057" fmla="*/ 375368 h 1144321"/>
              <a:gd name="connsiteX2058" fmla="*/ 2585694 w 5351148"/>
              <a:gd name="connsiteY2058" fmla="*/ 354370 h 1144321"/>
              <a:gd name="connsiteX2059" fmla="*/ 1068158 w 5351148"/>
              <a:gd name="connsiteY2059" fmla="*/ 346361 h 1144321"/>
              <a:gd name="connsiteX2060" fmla="*/ 1068158 w 5351148"/>
              <a:gd name="connsiteY2060" fmla="*/ 367750 h 1144321"/>
              <a:gd name="connsiteX2061" fmla="*/ 1174324 w 5351148"/>
              <a:gd name="connsiteY2061" fmla="*/ 367750 h 1144321"/>
              <a:gd name="connsiteX2062" fmla="*/ 1174324 w 5351148"/>
              <a:gd name="connsiteY2062" fmla="*/ 346361 h 1144321"/>
              <a:gd name="connsiteX2063" fmla="*/ 4338856 w 5351148"/>
              <a:gd name="connsiteY2063" fmla="*/ 337766 h 1144321"/>
              <a:gd name="connsiteX2064" fmla="*/ 4411717 w 5351148"/>
              <a:gd name="connsiteY2064" fmla="*/ 337766 h 1144321"/>
              <a:gd name="connsiteX2065" fmla="*/ 4411717 w 5351148"/>
              <a:gd name="connsiteY2065" fmla="*/ 349779 h 1144321"/>
              <a:gd name="connsiteX2066" fmla="*/ 4390718 w 5351148"/>
              <a:gd name="connsiteY2066" fmla="*/ 427328 h 1144321"/>
              <a:gd name="connsiteX2067" fmla="*/ 4406052 w 5351148"/>
              <a:gd name="connsiteY2067" fmla="*/ 450378 h 1144321"/>
              <a:gd name="connsiteX2068" fmla="*/ 4420897 w 5351148"/>
              <a:gd name="connsiteY2068" fmla="*/ 472744 h 1144321"/>
              <a:gd name="connsiteX2069" fmla="*/ 4411326 w 5351148"/>
              <a:gd name="connsiteY2069" fmla="*/ 479190 h 1144321"/>
              <a:gd name="connsiteX2070" fmla="*/ 4384858 w 5351148"/>
              <a:gd name="connsiteY2070" fmla="*/ 438950 h 1144321"/>
              <a:gd name="connsiteX2071" fmla="*/ 4341298 w 5351148"/>
              <a:gd name="connsiteY2071" fmla="*/ 496575 h 1144321"/>
              <a:gd name="connsiteX2072" fmla="*/ 4332899 w 5351148"/>
              <a:gd name="connsiteY2072" fmla="*/ 487785 h 1144321"/>
              <a:gd name="connsiteX2073" fmla="*/ 4378119 w 5351148"/>
              <a:gd name="connsiteY2073" fmla="*/ 428598 h 1144321"/>
              <a:gd name="connsiteX2074" fmla="*/ 4354874 w 5351148"/>
              <a:gd name="connsiteY2074" fmla="*/ 393828 h 1144321"/>
              <a:gd name="connsiteX2075" fmla="*/ 4340712 w 5351148"/>
              <a:gd name="connsiteY2075" fmla="*/ 372536 h 1144321"/>
              <a:gd name="connsiteX2076" fmla="*/ 4349697 w 5351148"/>
              <a:gd name="connsiteY2076" fmla="*/ 367555 h 1144321"/>
              <a:gd name="connsiteX2077" fmla="*/ 4383491 w 5351148"/>
              <a:gd name="connsiteY2077" fmla="*/ 416780 h 1144321"/>
              <a:gd name="connsiteX2078" fmla="*/ 4400681 w 5351148"/>
              <a:gd name="connsiteY2078" fmla="*/ 348314 h 1144321"/>
              <a:gd name="connsiteX2079" fmla="*/ 4338856 w 5351148"/>
              <a:gd name="connsiteY2079" fmla="*/ 348314 h 1144321"/>
              <a:gd name="connsiteX2080" fmla="*/ 3811149 w 5351148"/>
              <a:gd name="connsiteY2080" fmla="*/ 337571 h 1144321"/>
              <a:gd name="connsiteX2081" fmla="*/ 3811149 w 5351148"/>
              <a:gd name="connsiteY2081" fmla="*/ 355346 h 1144321"/>
              <a:gd name="connsiteX2082" fmla="*/ 3811149 w 5351148"/>
              <a:gd name="connsiteY2082" fmla="*/ 366187 h 1144321"/>
              <a:gd name="connsiteX2083" fmla="*/ 3852169 w 5351148"/>
              <a:gd name="connsiteY2083" fmla="*/ 450182 h 1144321"/>
              <a:gd name="connsiteX2084" fmla="*/ 3880787 w 5351148"/>
              <a:gd name="connsiteY2084" fmla="*/ 391777 h 1144321"/>
              <a:gd name="connsiteX2085" fmla="*/ 3846017 w 5351148"/>
              <a:gd name="connsiteY2085" fmla="*/ 391777 h 1144321"/>
              <a:gd name="connsiteX2086" fmla="*/ 3846017 w 5351148"/>
              <a:gd name="connsiteY2086" fmla="*/ 379959 h 1144321"/>
              <a:gd name="connsiteX2087" fmla="*/ 3865941 w 5351148"/>
              <a:gd name="connsiteY2087" fmla="*/ 337571 h 1144321"/>
              <a:gd name="connsiteX2088" fmla="*/ 5200934 w 5351148"/>
              <a:gd name="connsiteY2088" fmla="*/ 335715 h 1144321"/>
              <a:gd name="connsiteX2089" fmla="*/ 5200934 w 5351148"/>
              <a:gd name="connsiteY2089" fmla="*/ 374196 h 1144321"/>
              <a:gd name="connsiteX2090" fmla="*/ 5200934 w 5351148"/>
              <a:gd name="connsiteY2090" fmla="*/ 377126 h 1144321"/>
              <a:gd name="connsiteX2091" fmla="*/ 5320577 w 5351148"/>
              <a:gd name="connsiteY2091" fmla="*/ 377126 h 1144321"/>
              <a:gd name="connsiteX2092" fmla="*/ 5320577 w 5351148"/>
              <a:gd name="connsiteY2092" fmla="*/ 335715 h 1144321"/>
              <a:gd name="connsiteX2093" fmla="*/ 2927487 w 5351148"/>
              <a:gd name="connsiteY2093" fmla="*/ 335519 h 1144321"/>
              <a:gd name="connsiteX2094" fmla="*/ 2927487 w 5351148"/>
              <a:gd name="connsiteY2094" fmla="*/ 367164 h 1144321"/>
              <a:gd name="connsiteX2095" fmla="*/ 3034336 w 5351148"/>
              <a:gd name="connsiteY2095" fmla="*/ 367164 h 1144321"/>
              <a:gd name="connsiteX2096" fmla="*/ 3034336 w 5351148"/>
              <a:gd name="connsiteY2096" fmla="*/ 335519 h 1144321"/>
              <a:gd name="connsiteX2097" fmla="*/ 5049203 w 5351148"/>
              <a:gd name="connsiteY2097" fmla="*/ 333957 h 1144321"/>
              <a:gd name="connsiteX2098" fmla="*/ 5049203 w 5351148"/>
              <a:gd name="connsiteY2098" fmla="*/ 357202 h 1144321"/>
              <a:gd name="connsiteX2099" fmla="*/ 5117083 w 5351148"/>
              <a:gd name="connsiteY2099" fmla="*/ 357202 h 1144321"/>
              <a:gd name="connsiteX2100" fmla="*/ 5117083 w 5351148"/>
              <a:gd name="connsiteY2100" fmla="*/ 333957 h 1144321"/>
              <a:gd name="connsiteX2101" fmla="*/ 1259249 w 5351148"/>
              <a:gd name="connsiteY2101" fmla="*/ 332785 h 1144321"/>
              <a:gd name="connsiteX2102" fmla="*/ 1259249 w 5351148"/>
              <a:gd name="connsiteY2102" fmla="*/ 348119 h 1144321"/>
              <a:gd name="connsiteX2103" fmla="*/ 1332305 w 5351148"/>
              <a:gd name="connsiteY2103" fmla="*/ 348119 h 1144321"/>
              <a:gd name="connsiteX2104" fmla="*/ 1332305 w 5351148"/>
              <a:gd name="connsiteY2104" fmla="*/ 332785 h 1144321"/>
              <a:gd name="connsiteX2105" fmla="*/ 427839 w 5351148"/>
              <a:gd name="connsiteY2105" fmla="*/ 331124 h 1144321"/>
              <a:gd name="connsiteX2106" fmla="*/ 581863 w 5351148"/>
              <a:gd name="connsiteY2106" fmla="*/ 331124 h 1144321"/>
              <a:gd name="connsiteX2107" fmla="*/ 581863 w 5351148"/>
              <a:gd name="connsiteY2107" fmla="*/ 341380 h 1144321"/>
              <a:gd name="connsiteX2108" fmla="*/ 508221 w 5351148"/>
              <a:gd name="connsiteY2108" fmla="*/ 341380 h 1144321"/>
              <a:gd name="connsiteX2109" fmla="*/ 503044 w 5351148"/>
              <a:gd name="connsiteY2109" fmla="*/ 392167 h 1144321"/>
              <a:gd name="connsiteX2110" fmla="*/ 597001 w 5351148"/>
              <a:gd name="connsiteY2110" fmla="*/ 392167 h 1144321"/>
              <a:gd name="connsiteX2111" fmla="*/ 597001 w 5351148"/>
              <a:gd name="connsiteY2111" fmla="*/ 402520 h 1144321"/>
              <a:gd name="connsiteX2112" fmla="*/ 520429 w 5351148"/>
              <a:gd name="connsiteY2112" fmla="*/ 402520 h 1144321"/>
              <a:gd name="connsiteX2113" fmla="*/ 520429 w 5351148"/>
              <a:gd name="connsiteY2113" fmla="*/ 470009 h 1144321"/>
              <a:gd name="connsiteX2114" fmla="*/ 524336 w 5351148"/>
              <a:gd name="connsiteY2114" fmla="*/ 483194 h 1144321"/>
              <a:gd name="connsiteX2115" fmla="*/ 538791 w 5351148"/>
              <a:gd name="connsiteY2115" fmla="*/ 486808 h 1144321"/>
              <a:gd name="connsiteX2116" fmla="*/ 566236 w 5351148"/>
              <a:gd name="connsiteY2116" fmla="*/ 486808 h 1144321"/>
              <a:gd name="connsiteX2117" fmla="*/ 585379 w 5351148"/>
              <a:gd name="connsiteY2117" fmla="*/ 470986 h 1144321"/>
              <a:gd name="connsiteX2118" fmla="*/ 587430 w 5351148"/>
              <a:gd name="connsiteY2118" fmla="*/ 446959 h 1144321"/>
              <a:gd name="connsiteX2119" fmla="*/ 597978 w 5351148"/>
              <a:gd name="connsiteY2119" fmla="*/ 451159 h 1144321"/>
              <a:gd name="connsiteX2120" fmla="*/ 595634 w 5351148"/>
              <a:gd name="connsiteY2120" fmla="*/ 476553 h 1144321"/>
              <a:gd name="connsiteX2121" fmla="*/ 567017 w 5351148"/>
              <a:gd name="connsiteY2121" fmla="*/ 496965 h 1144321"/>
              <a:gd name="connsiteX2122" fmla="*/ 535372 w 5351148"/>
              <a:gd name="connsiteY2122" fmla="*/ 496965 h 1144321"/>
              <a:gd name="connsiteX2123" fmla="*/ 509588 w 5351148"/>
              <a:gd name="connsiteY2123" fmla="*/ 471181 h 1144321"/>
              <a:gd name="connsiteX2124" fmla="*/ 509588 w 5351148"/>
              <a:gd name="connsiteY2124" fmla="*/ 402520 h 1144321"/>
              <a:gd name="connsiteX2125" fmla="*/ 500798 w 5351148"/>
              <a:gd name="connsiteY2125" fmla="*/ 402520 h 1144321"/>
              <a:gd name="connsiteX2126" fmla="*/ 419245 w 5351148"/>
              <a:gd name="connsiteY2126" fmla="*/ 504974 h 1144321"/>
              <a:gd name="connsiteX2127" fmla="*/ 414459 w 5351148"/>
              <a:gd name="connsiteY2127" fmla="*/ 499700 h 1144321"/>
              <a:gd name="connsiteX2128" fmla="*/ 411040 w 5351148"/>
              <a:gd name="connsiteY2128" fmla="*/ 495989 h 1144321"/>
              <a:gd name="connsiteX2129" fmla="*/ 489566 w 5351148"/>
              <a:gd name="connsiteY2129" fmla="*/ 402520 h 1144321"/>
              <a:gd name="connsiteX2130" fmla="*/ 412798 w 5351148"/>
              <a:gd name="connsiteY2130" fmla="*/ 402520 h 1144321"/>
              <a:gd name="connsiteX2131" fmla="*/ 412798 w 5351148"/>
              <a:gd name="connsiteY2131" fmla="*/ 392167 h 1144321"/>
              <a:gd name="connsiteX2132" fmla="*/ 492203 w 5351148"/>
              <a:gd name="connsiteY2132" fmla="*/ 392167 h 1144321"/>
              <a:gd name="connsiteX2133" fmla="*/ 497379 w 5351148"/>
              <a:gd name="connsiteY2133" fmla="*/ 341380 h 1144321"/>
              <a:gd name="connsiteX2134" fmla="*/ 427839 w 5351148"/>
              <a:gd name="connsiteY2134" fmla="*/ 341380 h 1144321"/>
              <a:gd name="connsiteX2135" fmla="*/ 2637 w 5351148"/>
              <a:gd name="connsiteY2135" fmla="*/ 329952 h 1144321"/>
              <a:gd name="connsiteX2136" fmla="*/ 62215 w 5351148"/>
              <a:gd name="connsiteY2136" fmla="*/ 329952 h 1144321"/>
              <a:gd name="connsiteX2137" fmla="*/ 62215 w 5351148"/>
              <a:gd name="connsiteY2137" fmla="*/ 341575 h 1144321"/>
              <a:gd name="connsiteX2138" fmla="*/ 38384 w 5351148"/>
              <a:gd name="connsiteY2138" fmla="*/ 380935 h 1144321"/>
              <a:gd name="connsiteX2139" fmla="*/ 38384 w 5351148"/>
              <a:gd name="connsiteY2139" fmla="*/ 406915 h 1144321"/>
              <a:gd name="connsiteX2140" fmla="*/ 55867 w 5351148"/>
              <a:gd name="connsiteY2140" fmla="*/ 399883 h 1144321"/>
              <a:gd name="connsiteX2141" fmla="*/ 63192 w 5351148"/>
              <a:gd name="connsiteY2141" fmla="*/ 396953 h 1144321"/>
              <a:gd name="connsiteX2142" fmla="*/ 64462 w 5351148"/>
              <a:gd name="connsiteY2142" fmla="*/ 407599 h 1144321"/>
              <a:gd name="connsiteX2143" fmla="*/ 60848 w 5351148"/>
              <a:gd name="connsiteY2143" fmla="*/ 408966 h 1144321"/>
              <a:gd name="connsiteX2144" fmla="*/ 38384 w 5351148"/>
              <a:gd name="connsiteY2144" fmla="*/ 417756 h 1144321"/>
              <a:gd name="connsiteX2145" fmla="*/ 38384 w 5351148"/>
              <a:gd name="connsiteY2145" fmla="*/ 479580 h 1144321"/>
              <a:gd name="connsiteX2146" fmla="*/ 18264 w 5351148"/>
              <a:gd name="connsiteY2146" fmla="*/ 501165 h 1144321"/>
              <a:gd name="connsiteX2147" fmla="*/ 4981 w 5351148"/>
              <a:gd name="connsiteY2147" fmla="*/ 501361 h 1144321"/>
              <a:gd name="connsiteX2148" fmla="*/ 3223 w 5351148"/>
              <a:gd name="connsiteY2148" fmla="*/ 490617 h 1144321"/>
              <a:gd name="connsiteX2149" fmla="*/ 13674 w 5351148"/>
              <a:gd name="connsiteY2149" fmla="*/ 491203 h 1144321"/>
              <a:gd name="connsiteX2150" fmla="*/ 16604 w 5351148"/>
              <a:gd name="connsiteY2150" fmla="*/ 491203 h 1144321"/>
              <a:gd name="connsiteX2151" fmla="*/ 28227 w 5351148"/>
              <a:gd name="connsiteY2151" fmla="*/ 477725 h 1144321"/>
              <a:gd name="connsiteX2152" fmla="*/ 28227 w 5351148"/>
              <a:gd name="connsiteY2152" fmla="*/ 421761 h 1144321"/>
              <a:gd name="connsiteX2153" fmla="*/ 23050 w 5351148"/>
              <a:gd name="connsiteY2153" fmla="*/ 423909 h 1144321"/>
              <a:gd name="connsiteX2154" fmla="*/ 2833 w 5351148"/>
              <a:gd name="connsiteY2154" fmla="*/ 432602 h 1144321"/>
              <a:gd name="connsiteX2155" fmla="*/ 0 w 5351148"/>
              <a:gd name="connsiteY2155" fmla="*/ 421175 h 1144321"/>
              <a:gd name="connsiteX2156" fmla="*/ 28227 w 5351148"/>
              <a:gd name="connsiteY2156" fmla="*/ 410724 h 1144321"/>
              <a:gd name="connsiteX2157" fmla="*/ 28227 w 5351148"/>
              <a:gd name="connsiteY2157" fmla="*/ 377322 h 1144321"/>
              <a:gd name="connsiteX2158" fmla="*/ 51667 w 5351148"/>
              <a:gd name="connsiteY2158" fmla="*/ 339719 h 1144321"/>
              <a:gd name="connsiteX2159" fmla="*/ 2637 w 5351148"/>
              <a:gd name="connsiteY2159" fmla="*/ 339719 h 1144321"/>
              <a:gd name="connsiteX2160" fmla="*/ 2593116 w 5351148"/>
              <a:gd name="connsiteY2160" fmla="*/ 328585 h 1144321"/>
              <a:gd name="connsiteX2161" fmla="*/ 2656894 w 5351148"/>
              <a:gd name="connsiteY2161" fmla="*/ 328585 h 1144321"/>
              <a:gd name="connsiteX2162" fmla="*/ 2656894 w 5351148"/>
              <a:gd name="connsiteY2162" fmla="*/ 476553 h 1144321"/>
              <a:gd name="connsiteX2163" fmla="*/ 2631500 w 5351148"/>
              <a:gd name="connsiteY2163" fmla="*/ 501751 h 1144321"/>
              <a:gd name="connsiteX2164" fmla="*/ 2621831 w 5351148"/>
              <a:gd name="connsiteY2164" fmla="*/ 501947 h 1144321"/>
              <a:gd name="connsiteX2165" fmla="*/ 2616264 w 5351148"/>
              <a:gd name="connsiteY2165" fmla="*/ 501947 h 1144321"/>
              <a:gd name="connsiteX2166" fmla="*/ 2608939 w 5351148"/>
              <a:gd name="connsiteY2166" fmla="*/ 501947 h 1144321"/>
              <a:gd name="connsiteX2167" fmla="*/ 2606497 w 5351148"/>
              <a:gd name="connsiteY2167" fmla="*/ 491203 h 1144321"/>
              <a:gd name="connsiteX2168" fmla="*/ 2628961 w 5351148"/>
              <a:gd name="connsiteY2168" fmla="*/ 491984 h 1144321"/>
              <a:gd name="connsiteX2169" fmla="*/ 2646931 w 5351148"/>
              <a:gd name="connsiteY2169" fmla="*/ 476162 h 1144321"/>
              <a:gd name="connsiteX2170" fmla="*/ 2646931 w 5351148"/>
              <a:gd name="connsiteY2170" fmla="*/ 338157 h 1144321"/>
              <a:gd name="connsiteX2171" fmla="*/ 2593116 w 5351148"/>
              <a:gd name="connsiteY2171" fmla="*/ 338157 h 1144321"/>
              <a:gd name="connsiteX2172" fmla="*/ 1747056 w 5351148"/>
              <a:gd name="connsiteY2172" fmla="*/ 328194 h 1144321"/>
              <a:gd name="connsiteX2173" fmla="*/ 1821870 w 5351148"/>
              <a:gd name="connsiteY2173" fmla="*/ 328194 h 1144321"/>
              <a:gd name="connsiteX2174" fmla="*/ 1821870 w 5351148"/>
              <a:gd name="connsiteY2174" fmla="*/ 391581 h 1144321"/>
              <a:gd name="connsiteX2175" fmla="*/ 1760828 w 5351148"/>
              <a:gd name="connsiteY2175" fmla="*/ 391581 h 1144321"/>
              <a:gd name="connsiteX2176" fmla="*/ 1760828 w 5351148"/>
              <a:gd name="connsiteY2176" fmla="*/ 436802 h 1144321"/>
              <a:gd name="connsiteX2177" fmla="*/ 1764441 w 5351148"/>
              <a:gd name="connsiteY2177" fmla="*/ 447936 h 1144321"/>
              <a:gd name="connsiteX2178" fmla="*/ 1777627 w 5351148"/>
              <a:gd name="connsiteY2178" fmla="*/ 450964 h 1144321"/>
              <a:gd name="connsiteX2179" fmla="*/ 1801262 w 5351148"/>
              <a:gd name="connsiteY2179" fmla="*/ 450964 h 1144321"/>
              <a:gd name="connsiteX2180" fmla="*/ 1820894 w 5351148"/>
              <a:gd name="connsiteY2180" fmla="*/ 438169 h 1144321"/>
              <a:gd name="connsiteX2181" fmla="*/ 1824703 w 5351148"/>
              <a:gd name="connsiteY2181" fmla="*/ 416194 h 1144321"/>
              <a:gd name="connsiteX2182" fmla="*/ 1834470 w 5351148"/>
              <a:gd name="connsiteY2182" fmla="*/ 419807 h 1144321"/>
              <a:gd name="connsiteX2183" fmla="*/ 1831051 w 5351148"/>
              <a:gd name="connsiteY2183" fmla="*/ 440318 h 1144321"/>
              <a:gd name="connsiteX2184" fmla="*/ 1802434 w 5351148"/>
              <a:gd name="connsiteY2184" fmla="*/ 460535 h 1144321"/>
              <a:gd name="connsiteX2185" fmla="*/ 1776455 w 5351148"/>
              <a:gd name="connsiteY2185" fmla="*/ 460535 h 1144321"/>
              <a:gd name="connsiteX2186" fmla="*/ 1750475 w 5351148"/>
              <a:gd name="connsiteY2186" fmla="*/ 438950 h 1144321"/>
              <a:gd name="connsiteX2187" fmla="*/ 1750475 w 5351148"/>
              <a:gd name="connsiteY2187" fmla="*/ 381912 h 1144321"/>
              <a:gd name="connsiteX2188" fmla="*/ 1811420 w 5351148"/>
              <a:gd name="connsiteY2188" fmla="*/ 381912 h 1144321"/>
              <a:gd name="connsiteX2189" fmla="*/ 1811420 w 5351148"/>
              <a:gd name="connsiteY2189" fmla="*/ 337766 h 1144321"/>
              <a:gd name="connsiteX2190" fmla="*/ 1747056 w 5351148"/>
              <a:gd name="connsiteY2190" fmla="*/ 337766 h 1144321"/>
              <a:gd name="connsiteX2191" fmla="*/ 3535919 w 5351148"/>
              <a:gd name="connsiteY2191" fmla="*/ 327999 h 1144321"/>
              <a:gd name="connsiteX2192" fmla="*/ 3684180 w 5351148"/>
              <a:gd name="connsiteY2192" fmla="*/ 327999 h 1144321"/>
              <a:gd name="connsiteX2193" fmla="*/ 3684180 w 5351148"/>
              <a:gd name="connsiteY2193" fmla="*/ 339915 h 1144321"/>
              <a:gd name="connsiteX2194" fmla="*/ 3618351 w 5351148"/>
              <a:gd name="connsiteY2194" fmla="*/ 387381 h 1144321"/>
              <a:gd name="connsiteX2195" fmla="*/ 3618351 w 5351148"/>
              <a:gd name="connsiteY2195" fmla="*/ 404766 h 1144321"/>
              <a:gd name="connsiteX2196" fmla="*/ 3704202 w 5351148"/>
              <a:gd name="connsiteY2196" fmla="*/ 404766 h 1144321"/>
              <a:gd name="connsiteX2197" fmla="*/ 3704202 w 5351148"/>
              <a:gd name="connsiteY2197" fmla="*/ 415608 h 1144321"/>
              <a:gd name="connsiteX2198" fmla="*/ 3618351 w 5351148"/>
              <a:gd name="connsiteY2198" fmla="*/ 415608 h 1144321"/>
              <a:gd name="connsiteX2199" fmla="*/ 3618351 w 5351148"/>
              <a:gd name="connsiteY2199" fmla="*/ 476357 h 1144321"/>
              <a:gd name="connsiteX2200" fmla="*/ 3593348 w 5351148"/>
              <a:gd name="connsiteY2200" fmla="*/ 501165 h 1144321"/>
              <a:gd name="connsiteX2201" fmla="*/ 3581823 w 5351148"/>
              <a:gd name="connsiteY2201" fmla="*/ 501458 h 1144321"/>
              <a:gd name="connsiteX2202" fmla="*/ 3575475 w 5351148"/>
              <a:gd name="connsiteY2202" fmla="*/ 501556 h 1144321"/>
              <a:gd name="connsiteX2203" fmla="*/ 3565513 w 5351148"/>
              <a:gd name="connsiteY2203" fmla="*/ 501556 h 1144321"/>
              <a:gd name="connsiteX2204" fmla="*/ 3563169 w 5351148"/>
              <a:gd name="connsiteY2204" fmla="*/ 488371 h 1144321"/>
              <a:gd name="connsiteX2205" fmla="*/ 3590516 w 5351148"/>
              <a:gd name="connsiteY2205" fmla="*/ 489152 h 1144321"/>
              <a:gd name="connsiteX2206" fmla="*/ 3606729 w 5351148"/>
              <a:gd name="connsiteY2206" fmla="*/ 473525 h 1144321"/>
              <a:gd name="connsiteX2207" fmla="*/ 3606729 w 5351148"/>
              <a:gd name="connsiteY2207" fmla="*/ 415608 h 1144321"/>
              <a:gd name="connsiteX2208" fmla="*/ 3515507 w 5351148"/>
              <a:gd name="connsiteY2208" fmla="*/ 415608 h 1144321"/>
              <a:gd name="connsiteX2209" fmla="*/ 3515507 w 5351148"/>
              <a:gd name="connsiteY2209" fmla="*/ 404766 h 1144321"/>
              <a:gd name="connsiteX2210" fmla="*/ 3606729 w 5351148"/>
              <a:gd name="connsiteY2210" fmla="*/ 404766 h 1144321"/>
              <a:gd name="connsiteX2211" fmla="*/ 3606729 w 5351148"/>
              <a:gd name="connsiteY2211" fmla="*/ 381717 h 1144321"/>
              <a:gd name="connsiteX2212" fmla="*/ 3667185 w 5351148"/>
              <a:gd name="connsiteY2212" fmla="*/ 338547 h 1144321"/>
              <a:gd name="connsiteX2213" fmla="*/ 3535919 w 5351148"/>
              <a:gd name="connsiteY2213" fmla="*/ 338547 h 1144321"/>
              <a:gd name="connsiteX2214" fmla="*/ 3783411 w 5351148"/>
              <a:gd name="connsiteY2214" fmla="*/ 327706 h 1144321"/>
              <a:gd name="connsiteX2215" fmla="*/ 3876587 w 5351148"/>
              <a:gd name="connsiteY2215" fmla="*/ 327706 h 1144321"/>
              <a:gd name="connsiteX2216" fmla="*/ 3876587 w 5351148"/>
              <a:gd name="connsiteY2216" fmla="*/ 340110 h 1144321"/>
              <a:gd name="connsiteX2217" fmla="*/ 3856369 w 5351148"/>
              <a:gd name="connsiteY2217" fmla="*/ 381912 h 1144321"/>
              <a:gd name="connsiteX2218" fmla="*/ 3891628 w 5351148"/>
              <a:gd name="connsiteY2218" fmla="*/ 381912 h 1144321"/>
              <a:gd name="connsiteX2219" fmla="*/ 3891628 w 5351148"/>
              <a:gd name="connsiteY2219" fmla="*/ 394121 h 1144321"/>
              <a:gd name="connsiteX2220" fmla="*/ 3859397 w 5351148"/>
              <a:gd name="connsiteY2220" fmla="*/ 457996 h 1144321"/>
              <a:gd name="connsiteX2221" fmla="*/ 3904031 w 5351148"/>
              <a:gd name="connsiteY2221" fmla="*/ 491203 h 1144321"/>
              <a:gd name="connsiteX2222" fmla="*/ 3896804 w 5351148"/>
              <a:gd name="connsiteY2222" fmla="*/ 501361 h 1144321"/>
              <a:gd name="connsiteX2223" fmla="*/ 3852365 w 5351148"/>
              <a:gd name="connsiteY2223" fmla="*/ 466200 h 1144321"/>
              <a:gd name="connsiteX2224" fmla="*/ 3805777 w 5351148"/>
              <a:gd name="connsiteY2224" fmla="*/ 504193 h 1144321"/>
              <a:gd name="connsiteX2225" fmla="*/ 3798354 w 5351148"/>
              <a:gd name="connsiteY2225" fmla="*/ 495012 h 1144321"/>
              <a:gd name="connsiteX2226" fmla="*/ 3845431 w 5351148"/>
              <a:gd name="connsiteY2226" fmla="*/ 458386 h 1144321"/>
              <a:gd name="connsiteX2227" fmla="*/ 3810367 w 5351148"/>
              <a:gd name="connsiteY2227" fmla="*/ 388944 h 1144321"/>
              <a:gd name="connsiteX2228" fmla="*/ 3772961 w 5351148"/>
              <a:gd name="connsiteY2228" fmla="*/ 500970 h 1144321"/>
              <a:gd name="connsiteX2229" fmla="*/ 3763975 w 5351148"/>
              <a:gd name="connsiteY2229" fmla="*/ 493938 h 1144321"/>
              <a:gd name="connsiteX2230" fmla="*/ 3793373 w 5351148"/>
              <a:gd name="connsiteY2230" fmla="*/ 439536 h 1144321"/>
              <a:gd name="connsiteX2231" fmla="*/ 3800796 w 5351148"/>
              <a:gd name="connsiteY2231" fmla="*/ 355737 h 1144321"/>
              <a:gd name="connsiteX2232" fmla="*/ 3800796 w 5351148"/>
              <a:gd name="connsiteY2232" fmla="*/ 337571 h 1144321"/>
              <a:gd name="connsiteX2233" fmla="*/ 3783411 w 5351148"/>
              <a:gd name="connsiteY2233" fmla="*/ 337571 h 1144321"/>
              <a:gd name="connsiteX2234" fmla="*/ 5189995 w 5351148"/>
              <a:gd name="connsiteY2234" fmla="*/ 326143 h 1144321"/>
              <a:gd name="connsiteX2235" fmla="*/ 5331419 w 5351148"/>
              <a:gd name="connsiteY2235" fmla="*/ 326143 h 1144321"/>
              <a:gd name="connsiteX2236" fmla="*/ 5331419 w 5351148"/>
              <a:gd name="connsiteY2236" fmla="*/ 386795 h 1144321"/>
              <a:gd name="connsiteX2237" fmla="*/ 5282585 w 5351148"/>
              <a:gd name="connsiteY2237" fmla="*/ 386795 h 1144321"/>
              <a:gd name="connsiteX2238" fmla="*/ 5351148 w 5351148"/>
              <a:gd name="connsiteY2238" fmla="*/ 451159 h 1144321"/>
              <a:gd name="connsiteX2239" fmla="*/ 5344409 w 5351148"/>
              <a:gd name="connsiteY2239" fmla="*/ 460730 h 1144321"/>
              <a:gd name="connsiteX2240" fmla="*/ 5271353 w 5351148"/>
              <a:gd name="connsiteY2240" fmla="*/ 386795 h 1144321"/>
              <a:gd name="connsiteX2241" fmla="*/ 5200739 w 5351148"/>
              <a:gd name="connsiteY2241" fmla="*/ 386795 h 1144321"/>
              <a:gd name="connsiteX2242" fmla="*/ 5170754 w 5351148"/>
              <a:gd name="connsiteY2242" fmla="*/ 478213 h 1144321"/>
              <a:gd name="connsiteX2243" fmla="*/ 5162159 w 5351148"/>
              <a:gd name="connsiteY2243" fmla="*/ 470595 h 1144321"/>
              <a:gd name="connsiteX2244" fmla="*/ 5184233 w 5351148"/>
              <a:gd name="connsiteY2244" fmla="*/ 429672 h 1144321"/>
              <a:gd name="connsiteX2245" fmla="*/ 5189995 w 5351148"/>
              <a:gd name="connsiteY2245" fmla="*/ 374392 h 1144321"/>
              <a:gd name="connsiteX2246" fmla="*/ 2917134 w 5351148"/>
              <a:gd name="connsiteY2246" fmla="*/ 326143 h 1144321"/>
              <a:gd name="connsiteX2247" fmla="*/ 3044689 w 5351148"/>
              <a:gd name="connsiteY2247" fmla="*/ 326143 h 1144321"/>
              <a:gd name="connsiteX2248" fmla="*/ 3044689 w 5351148"/>
              <a:gd name="connsiteY2248" fmla="*/ 376540 h 1144321"/>
              <a:gd name="connsiteX2249" fmla="*/ 2986283 w 5351148"/>
              <a:gd name="connsiteY2249" fmla="*/ 376540 h 1144321"/>
              <a:gd name="connsiteX2250" fmla="*/ 2986283 w 5351148"/>
              <a:gd name="connsiteY2250" fmla="*/ 401934 h 1144321"/>
              <a:gd name="connsiteX2251" fmla="*/ 3056702 w 5351148"/>
              <a:gd name="connsiteY2251" fmla="*/ 401934 h 1144321"/>
              <a:gd name="connsiteX2252" fmla="*/ 3056702 w 5351148"/>
              <a:gd name="connsiteY2252" fmla="*/ 453991 h 1144321"/>
              <a:gd name="connsiteX2253" fmla="*/ 2986283 w 5351148"/>
              <a:gd name="connsiteY2253" fmla="*/ 453991 h 1144321"/>
              <a:gd name="connsiteX2254" fmla="*/ 2986283 w 5351148"/>
              <a:gd name="connsiteY2254" fmla="*/ 485538 h 1144321"/>
              <a:gd name="connsiteX2255" fmla="*/ 3044493 w 5351148"/>
              <a:gd name="connsiteY2255" fmla="*/ 483194 h 1144321"/>
              <a:gd name="connsiteX2256" fmla="*/ 3029941 w 5351148"/>
              <a:gd name="connsiteY2256" fmla="*/ 467177 h 1144321"/>
              <a:gd name="connsiteX2257" fmla="*/ 3038145 w 5351148"/>
              <a:gd name="connsiteY2257" fmla="*/ 460926 h 1144321"/>
              <a:gd name="connsiteX2258" fmla="*/ 3072133 w 5351148"/>
              <a:gd name="connsiteY2258" fmla="*/ 498626 h 1144321"/>
              <a:gd name="connsiteX2259" fmla="*/ 3063343 w 5351148"/>
              <a:gd name="connsiteY2259" fmla="*/ 505560 h 1144321"/>
              <a:gd name="connsiteX2260" fmla="*/ 3052697 w 5351148"/>
              <a:gd name="connsiteY2260" fmla="*/ 492766 h 1144321"/>
              <a:gd name="connsiteX2261" fmla="*/ 2890275 w 5351148"/>
              <a:gd name="connsiteY2261" fmla="*/ 499798 h 1144321"/>
              <a:gd name="connsiteX2262" fmla="*/ 2888907 w 5351148"/>
              <a:gd name="connsiteY2262" fmla="*/ 488957 h 1144321"/>
              <a:gd name="connsiteX2263" fmla="*/ 2975735 w 5351148"/>
              <a:gd name="connsiteY2263" fmla="*/ 486222 h 1144321"/>
              <a:gd name="connsiteX2264" fmla="*/ 2975735 w 5351148"/>
              <a:gd name="connsiteY2264" fmla="*/ 453991 h 1144321"/>
              <a:gd name="connsiteX2265" fmla="*/ 2915669 w 5351148"/>
              <a:gd name="connsiteY2265" fmla="*/ 453991 h 1144321"/>
              <a:gd name="connsiteX2266" fmla="*/ 2915669 w 5351148"/>
              <a:gd name="connsiteY2266" fmla="*/ 465126 h 1144321"/>
              <a:gd name="connsiteX2267" fmla="*/ 2905316 w 5351148"/>
              <a:gd name="connsiteY2267" fmla="*/ 465126 h 1144321"/>
              <a:gd name="connsiteX2268" fmla="*/ 2905316 w 5351148"/>
              <a:gd name="connsiteY2268" fmla="*/ 401934 h 1144321"/>
              <a:gd name="connsiteX2269" fmla="*/ 2975735 w 5351148"/>
              <a:gd name="connsiteY2269" fmla="*/ 401934 h 1144321"/>
              <a:gd name="connsiteX2270" fmla="*/ 2975735 w 5351148"/>
              <a:gd name="connsiteY2270" fmla="*/ 376540 h 1144321"/>
              <a:gd name="connsiteX2271" fmla="*/ 2917134 w 5351148"/>
              <a:gd name="connsiteY2271" fmla="*/ 376540 h 1144321"/>
              <a:gd name="connsiteX2272" fmla="*/ 3249453 w 5351148"/>
              <a:gd name="connsiteY2272" fmla="*/ 325557 h 1144321"/>
              <a:gd name="connsiteX2273" fmla="*/ 3274847 w 5351148"/>
              <a:gd name="connsiteY2273" fmla="*/ 346947 h 1144321"/>
              <a:gd name="connsiteX2274" fmla="*/ 3267229 w 5351148"/>
              <a:gd name="connsiteY2274" fmla="*/ 354174 h 1144321"/>
              <a:gd name="connsiteX2275" fmla="*/ 3242225 w 5351148"/>
              <a:gd name="connsiteY2275" fmla="*/ 332199 h 1144321"/>
              <a:gd name="connsiteX2276" fmla="*/ 5039241 w 5351148"/>
              <a:gd name="connsiteY2276" fmla="*/ 325167 h 1144321"/>
              <a:gd name="connsiteX2277" fmla="*/ 5127045 w 5351148"/>
              <a:gd name="connsiteY2277" fmla="*/ 325167 h 1144321"/>
              <a:gd name="connsiteX2278" fmla="*/ 5127045 w 5351148"/>
              <a:gd name="connsiteY2278" fmla="*/ 428988 h 1144321"/>
              <a:gd name="connsiteX2279" fmla="*/ 5039241 w 5351148"/>
              <a:gd name="connsiteY2279" fmla="*/ 428988 h 1144321"/>
              <a:gd name="connsiteX2280" fmla="*/ 1249482 w 5351148"/>
              <a:gd name="connsiteY2280" fmla="*/ 324581 h 1144321"/>
              <a:gd name="connsiteX2281" fmla="*/ 1342072 w 5351148"/>
              <a:gd name="connsiteY2281" fmla="*/ 324581 h 1144321"/>
              <a:gd name="connsiteX2282" fmla="*/ 1342072 w 5351148"/>
              <a:gd name="connsiteY2282" fmla="*/ 379568 h 1144321"/>
              <a:gd name="connsiteX2283" fmla="*/ 1249482 w 5351148"/>
              <a:gd name="connsiteY2283" fmla="*/ 379568 h 1144321"/>
              <a:gd name="connsiteX2284" fmla="*/ 171604 w 5351148"/>
              <a:gd name="connsiteY2284" fmla="*/ 323799 h 1144321"/>
              <a:gd name="connsiteX2285" fmla="*/ 175413 w 5351148"/>
              <a:gd name="connsiteY2285" fmla="*/ 333761 h 1144321"/>
              <a:gd name="connsiteX2286" fmla="*/ 171604 w 5351148"/>
              <a:gd name="connsiteY2286" fmla="*/ 334250 h 1144321"/>
              <a:gd name="connsiteX2287" fmla="*/ 154610 w 5351148"/>
              <a:gd name="connsiteY2287" fmla="*/ 336106 h 1144321"/>
              <a:gd name="connsiteX2288" fmla="*/ 162228 w 5351148"/>
              <a:gd name="connsiteY2288" fmla="*/ 430746 h 1144321"/>
              <a:gd name="connsiteX2289" fmla="*/ 190259 w 5351148"/>
              <a:gd name="connsiteY2289" fmla="*/ 489738 h 1144321"/>
              <a:gd name="connsiteX2290" fmla="*/ 182250 w 5351148"/>
              <a:gd name="connsiteY2290" fmla="*/ 499212 h 1144321"/>
              <a:gd name="connsiteX2291" fmla="*/ 152461 w 5351148"/>
              <a:gd name="connsiteY2291" fmla="*/ 434262 h 1144321"/>
              <a:gd name="connsiteX2292" fmla="*/ 144452 w 5351148"/>
              <a:gd name="connsiteY2292" fmla="*/ 337180 h 1144321"/>
              <a:gd name="connsiteX2293" fmla="*/ 131071 w 5351148"/>
              <a:gd name="connsiteY2293" fmla="*/ 338254 h 1144321"/>
              <a:gd name="connsiteX2294" fmla="*/ 120230 w 5351148"/>
              <a:gd name="connsiteY2294" fmla="*/ 339133 h 1144321"/>
              <a:gd name="connsiteX2295" fmla="*/ 120230 w 5351148"/>
              <a:gd name="connsiteY2295" fmla="*/ 380349 h 1144321"/>
              <a:gd name="connsiteX2296" fmla="*/ 117984 w 5351148"/>
              <a:gd name="connsiteY2296" fmla="*/ 439048 h 1144321"/>
              <a:gd name="connsiteX2297" fmla="*/ 108998 w 5351148"/>
              <a:gd name="connsiteY2297" fmla="*/ 479971 h 1144321"/>
              <a:gd name="connsiteX2298" fmla="*/ 136248 w 5351148"/>
              <a:gd name="connsiteY2298" fmla="*/ 471376 h 1144321"/>
              <a:gd name="connsiteX2299" fmla="*/ 128239 w 5351148"/>
              <a:gd name="connsiteY2299" fmla="*/ 448034 h 1144321"/>
              <a:gd name="connsiteX2300" fmla="*/ 126481 w 5351148"/>
              <a:gd name="connsiteY2300" fmla="*/ 443150 h 1144321"/>
              <a:gd name="connsiteX2301" fmla="*/ 135271 w 5351148"/>
              <a:gd name="connsiteY2301" fmla="*/ 440318 h 1144321"/>
              <a:gd name="connsiteX2302" fmla="*/ 154219 w 5351148"/>
              <a:gd name="connsiteY2302" fmla="*/ 493742 h 1144321"/>
              <a:gd name="connsiteX2303" fmla="*/ 144843 w 5351148"/>
              <a:gd name="connsiteY2303" fmla="*/ 497161 h 1144321"/>
              <a:gd name="connsiteX2304" fmla="*/ 142010 w 5351148"/>
              <a:gd name="connsiteY2304" fmla="*/ 488664 h 1144321"/>
              <a:gd name="connsiteX2305" fmla="*/ 139080 w 5351148"/>
              <a:gd name="connsiteY2305" fmla="*/ 479971 h 1144321"/>
              <a:gd name="connsiteX2306" fmla="*/ 113198 w 5351148"/>
              <a:gd name="connsiteY2306" fmla="*/ 488957 h 1144321"/>
              <a:gd name="connsiteX2307" fmla="*/ 101869 w 5351148"/>
              <a:gd name="connsiteY2307" fmla="*/ 494621 h 1144321"/>
              <a:gd name="connsiteX2308" fmla="*/ 94446 w 5351148"/>
              <a:gd name="connsiteY2308" fmla="*/ 485343 h 1144321"/>
              <a:gd name="connsiteX2309" fmla="*/ 100599 w 5351148"/>
              <a:gd name="connsiteY2309" fmla="*/ 474013 h 1144321"/>
              <a:gd name="connsiteX2310" fmla="*/ 108119 w 5351148"/>
              <a:gd name="connsiteY2310" fmla="*/ 437095 h 1144321"/>
              <a:gd name="connsiteX2311" fmla="*/ 110073 w 5351148"/>
              <a:gd name="connsiteY2311" fmla="*/ 379177 h 1144321"/>
              <a:gd name="connsiteX2312" fmla="*/ 110073 w 5351148"/>
              <a:gd name="connsiteY2312" fmla="*/ 339719 h 1144321"/>
              <a:gd name="connsiteX2313" fmla="*/ 101380 w 5351148"/>
              <a:gd name="connsiteY2313" fmla="*/ 340305 h 1144321"/>
              <a:gd name="connsiteX2314" fmla="*/ 85656 w 5351148"/>
              <a:gd name="connsiteY2314" fmla="*/ 341184 h 1144321"/>
              <a:gd name="connsiteX2315" fmla="*/ 85656 w 5351148"/>
              <a:gd name="connsiteY2315" fmla="*/ 391386 h 1144321"/>
              <a:gd name="connsiteX2316" fmla="*/ 79893 w 5351148"/>
              <a:gd name="connsiteY2316" fmla="*/ 455945 h 1144321"/>
              <a:gd name="connsiteX2317" fmla="*/ 57429 w 5351148"/>
              <a:gd name="connsiteY2317" fmla="*/ 501165 h 1144321"/>
              <a:gd name="connsiteX2318" fmla="*/ 48639 w 5351148"/>
              <a:gd name="connsiteY2318" fmla="*/ 493938 h 1144321"/>
              <a:gd name="connsiteX2319" fmla="*/ 70126 w 5351148"/>
              <a:gd name="connsiteY2319" fmla="*/ 451843 h 1144321"/>
              <a:gd name="connsiteX2320" fmla="*/ 75400 w 5351148"/>
              <a:gd name="connsiteY2320" fmla="*/ 392167 h 1144321"/>
              <a:gd name="connsiteX2321" fmla="*/ 75400 w 5351148"/>
              <a:gd name="connsiteY2321" fmla="*/ 331515 h 1144321"/>
              <a:gd name="connsiteX2322" fmla="*/ 171604 w 5351148"/>
              <a:gd name="connsiteY2322" fmla="*/ 323799 h 1144321"/>
              <a:gd name="connsiteX2323" fmla="*/ 4306723 w 5351148"/>
              <a:gd name="connsiteY2323" fmla="*/ 321358 h 1144321"/>
              <a:gd name="connsiteX2324" fmla="*/ 4310044 w 5351148"/>
              <a:gd name="connsiteY2324" fmla="*/ 331710 h 1144321"/>
              <a:gd name="connsiteX2325" fmla="*/ 4169499 w 5351148"/>
              <a:gd name="connsiteY2325" fmla="*/ 339329 h 1144321"/>
              <a:gd name="connsiteX2326" fmla="*/ 4169499 w 5351148"/>
              <a:gd name="connsiteY2326" fmla="*/ 377126 h 1144321"/>
              <a:gd name="connsiteX2327" fmla="*/ 4301937 w 5351148"/>
              <a:gd name="connsiteY2327" fmla="*/ 377126 h 1144321"/>
              <a:gd name="connsiteX2328" fmla="*/ 4301937 w 5351148"/>
              <a:gd name="connsiteY2328" fmla="*/ 387772 h 1144321"/>
              <a:gd name="connsiteX2329" fmla="*/ 4252127 w 5351148"/>
              <a:gd name="connsiteY2329" fmla="*/ 460926 h 1144321"/>
              <a:gd name="connsiteX2330" fmla="*/ 4323327 w 5351148"/>
              <a:gd name="connsiteY2330" fmla="*/ 491789 h 1144321"/>
              <a:gd name="connsiteX2331" fmla="*/ 4316685 w 5351148"/>
              <a:gd name="connsiteY2331" fmla="*/ 503021 h 1144321"/>
              <a:gd name="connsiteX2332" fmla="*/ 4243043 w 5351148"/>
              <a:gd name="connsiteY2332" fmla="*/ 468153 h 1144321"/>
              <a:gd name="connsiteX2333" fmla="*/ 4170671 w 5351148"/>
              <a:gd name="connsiteY2333" fmla="*/ 504974 h 1144321"/>
              <a:gd name="connsiteX2334" fmla="*/ 4163639 w 5351148"/>
              <a:gd name="connsiteY2334" fmla="*/ 494133 h 1144321"/>
              <a:gd name="connsiteX2335" fmla="*/ 4234253 w 5351148"/>
              <a:gd name="connsiteY2335" fmla="*/ 460926 h 1144321"/>
              <a:gd name="connsiteX2336" fmla="*/ 4189521 w 5351148"/>
              <a:gd name="connsiteY2336" fmla="*/ 387186 h 1144321"/>
              <a:gd name="connsiteX2337" fmla="*/ 4169499 w 5351148"/>
              <a:gd name="connsiteY2337" fmla="*/ 387186 h 1144321"/>
              <a:gd name="connsiteX2338" fmla="*/ 4169499 w 5351148"/>
              <a:gd name="connsiteY2338" fmla="*/ 390311 h 1144321"/>
              <a:gd name="connsiteX2339" fmla="*/ 4163639 w 5351148"/>
              <a:gd name="connsiteY2339" fmla="*/ 455359 h 1144321"/>
              <a:gd name="connsiteX2340" fmla="*/ 4141273 w 5351148"/>
              <a:gd name="connsiteY2340" fmla="*/ 503607 h 1144321"/>
              <a:gd name="connsiteX2341" fmla="*/ 4132287 w 5351148"/>
              <a:gd name="connsiteY2341" fmla="*/ 496379 h 1144321"/>
              <a:gd name="connsiteX2342" fmla="*/ 4153091 w 5351148"/>
              <a:gd name="connsiteY2342" fmla="*/ 452819 h 1144321"/>
              <a:gd name="connsiteX2343" fmla="*/ 4158658 w 5351148"/>
              <a:gd name="connsiteY2343" fmla="*/ 389725 h 1144321"/>
              <a:gd name="connsiteX2344" fmla="*/ 4158658 w 5351148"/>
              <a:gd name="connsiteY2344" fmla="*/ 329562 h 1144321"/>
              <a:gd name="connsiteX2345" fmla="*/ 4306723 w 5351148"/>
              <a:gd name="connsiteY2345" fmla="*/ 321358 h 1144321"/>
              <a:gd name="connsiteX2346" fmla="*/ 1405849 w 5351148"/>
              <a:gd name="connsiteY2346" fmla="*/ 319990 h 1144321"/>
              <a:gd name="connsiteX2347" fmla="*/ 1414737 w 5351148"/>
              <a:gd name="connsiteY2347" fmla="*/ 326143 h 1144321"/>
              <a:gd name="connsiteX2348" fmla="*/ 1361703 w 5351148"/>
              <a:gd name="connsiteY2348" fmla="*/ 375368 h 1144321"/>
              <a:gd name="connsiteX2349" fmla="*/ 1353890 w 5351148"/>
              <a:gd name="connsiteY2349" fmla="*/ 367359 h 1144321"/>
              <a:gd name="connsiteX2350" fmla="*/ 1405849 w 5351148"/>
              <a:gd name="connsiteY2350" fmla="*/ 319990 h 1144321"/>
              <a:gd name="connsiteX2351" fmla="*/ 3744344 w 5351148"/>
              <a:gd name="connsiteY2351" fmla="*/ 317939 h 1144321"/>
              <a:gd name="connsiteX2352" fmla="*/ 3754403 w 5351148"/>
              <a:gd name="connsiteY2352" fmla="*/ 317939 h 1144321"/>
              <a:gd name="connsiteX2353" fmla="*/ 3754403 w 5351148"/>
              <a:gd name="connsiteY2353" fmla="*/ 356714 h 1144321"/>
              <a:gd name="connsiteX2354" fmla="*/ 3778137 w 5351148"/>
              <a:gd name="connsiteY2354" fmla="*/ 356714 h 1144321"/>
              <a:gd name="connsiteX2355" fmla="*/ 3778137 w 5351148"/>
              <a:gd name="connsiteY2355" fmla="*/ 366187 h 1144321"/>
              <a:gd name="connsiteX2356" fmla="*/ 3754403 w 5351148"/>
              <a:gd name="connsiteY2356" fmla="*/ 366187 h 1144321"/>
              <a:gd name="connsiteX2357" fmla="*/ 3754403 w 5351148"/>
              <a:gd name="connsiteY2357" fmla="*/ 398320 h 1144321"/>
              <a:gd name="connsiteX2358" fmla="*/ 3759775 w 5351148"/>
              <a:gd name="connsiteY2358" fmla="*/ 393339 h 1144321"/>
              <a:gd name="connsiteX2359" fmla="*/ 3783802 w 5351148"/>
              <a:gd name="connsiteY2359" fmla="*/ 415803 h 1144321"/>
              <a:gd name="connsiteX2360" fmla="*/ 3776574 w 5351148"/>
              <a:gd name="connsiteY2360" fmla="*/ 422542 h 1144321"/>
              <a:gd name="connsiteX2361" fmla="*/ 3754403 w 5351148"/>
              <a:gd name="connsiteY2361" fmla="*/ 400176 h 1144321"/>
              <a:gd name="connsiteX2362" fmla="*/ 3754403 w 5351148"/>
              <a:gd name="connsiteY2362" fmla="*/ 504193 h 1144321"/>
              <a:gd name="connsiteX2363" fmla="*/ 3744344 w 5351148"/>
              <a:gd name="connsiteY2363" fmla="*/ 504193 h 1144321"/>
              <a:gd name="connsiteX2364" fmla="*/ 3744344 w 5351148"/>
              <a:gd name="connsiteY2364" fmla="*/ 385721 h 1144321"/>
              <a:gd name="connsiteX2365" fmla="*/ 3719145 w 5351148"/>
              <a:gd name="connsiteY2365" fmla="*/ 450378 h 1144321"/>
              <a:gd name="connsiteX2366" fmla="*/ 3712797 w 5351148"/>
              <a:gd name="connsiteY2366" fmla="*/ 440122 h 1144321"/>
              <a:gd name="connsiteX2367" fmla="*/ 3743562 w 5351148"/>
              <a:gd name="connsiteY2367" fmla="*/ 366187 h 1144321"/>
              <a:gd name="connsiteX2368" fmla="*/ 3718755 w 5351148"/>
              <a:gd name="connsiteY2368" fmla="*/ 366187 h 1144321"/>
              <a:gd name="connsiteX2369" fmla="*/ 3718755 w 5351148"/>
              <a:gd name="connsiteY2369" fmla="*/ 356714 h 1144321"/>
              <a:gd name="connsiteX2370" fmla="*/ 3744344 w 5351148"/>
              <a:gd name="connsiteY2370" fmla="*/ 356714 h 1144321"/>
              <a:gd name="connsiteX2371" fmla="*/ 1975163 w 5351148"/>
              <a:gd name="connsiteY2371" fmla="*/ 317744 h 1144321"/>
              <a:gd name="connsiteX2372" fmla="*/ 1985809 w 5351148"/>
              <a:gd name="connsiteY2372" fmla="*/ 317744 h 1144321"/>
              <a:gd name="connsiteX2373" fmla="*/ 1985809 w 5351148"/>
              <a:gd name="connsiteY2373" fmla="*/ 370582 h 1144321"/>
              <a:gd name="connsiteX2374" fmla="*/ 2036597 w 5351148"/>
              <a:gd name="connsiteY2374" fmla="*/ 355151 h 1144321"/>
              <a:gd name="connsiteX2375" fmla="*/ 2034448 w 5351148"/>
              <a:gd name="connsiteY2375" fmla="*/ 412580 h 1144321"/>
              <a:gd name="connsiteX2376" fmla="*/ 2028490 w 5351148"/>
              <a:gd name="connsiteY2376" fmla="*/ 434067 h 1144321"/>
              <a:gd name="connsiteX2377" fmla="*/ 2012180 w 5351148"/>
              <a:gd name="connsiteY2377" fmla="*/ 440122 h 1144321"/>
              <a:gd name="connsiteX2378" fmla="*/ 1998799 w 5351148"/>
              <a:gd name="connsiteY2378" fmla="*/ 440318 h 1144321"/>
              <a:gd name="connsiteX2379" fmla="*/ 1996650 w 5351148"/>
              <a:gd name="connsiteY2379" fmla="*/ 429965 h 1144321"/>
              <a:gd name="connsiteX2380" fmla="*/ 2002608 w 5351148"/>
              <a:gd name="connsiteY2380" fmla="*/ 430258 h 1144321"/>
              <a:gd name="connsiteX2381" fmla="*/ 2005929 w 5351148"/>
              <a:gd name="connsiteY2381" fmla="*/ 430356 h 1144321"/>
              <a:gd name="connsiteX2382" fmla="*/ 2010617 w 5351148"/>
              <a:gd name="connsiteY2382" fmla="*/ 430356 h 1144321"/>
              <a:gd name="connsiteX2383" fmla="*/ 2023998 w 5351148"/>
              <a:gd name="connsiteY2383" fmla="*/ 413361 h 1144321"/>
              <a:gd name="connsiteX2384" fmla="*/ 2025853 w 5351148"/>
              <a:gd name="connsiteY2384" fmla="*/ 368531 h 1144321"/>
              <a:gd name="connsiteX2385" fmla="*/ 1985809 w 5351148"/>
              <a:gd name="connsiteY2385" fmla="*/ 380935 h 1144321"/>
              <a:gd name="connsiteX2386" fmla="*/ 1985809 w 5351148"/>
              <a:gd name="connsiteY2386" fmla="*/ 463563 h 1144321"/>
              <a:gd name="connsiteX2387" fmla="*/ 1975163 w 5351148"/>
              <a:gd name="connsiteY2387" fmla="*/ 463563 h 1144321"/>
              <a:gd name="connsiteX2388" fmla="*/ 1975163 w 5351148"/>
              <a:gd name="connsiteY2388" fmla="*/ 384158 h 1144321"/>
              <a:gd name="connsiteX2389" fmla="*/ 1937170 w 5351148"/>
              <a:gd name="connsiteY2389" fmla="*/ 395781 h 1144321"/>
              <a:gd name="connsiteX2390" fmla="*/ 1937170 w 5351148"/>
              <a:gd name="connsiteY2390" fmla="*/ 468544 h 1144321"/>
              <a:gd name="connsiteX2391" fmla="*/ 1941370 w 5351148"/>
              <a:gd name="connsiteY2391" fmla="*/ 484171 h 1144321"/>
              <a:gd name="connsiteX2392" fmla="*/ 1958364 w 5351148"/>
              <a:gd name="connsiteY2392" fmla="*/ 487980 h 1144321"/>
              <a:gd name="connsiteX2393" fmla="*/ 2007785 w 5351148"/>
              <a:gd name="connsiteY2393" fmla="*/ 487980 h 1144321"/>
              <a:gd name="connsiteX2394" fmla="*/ 2033374 w 5351148"/>
              <a:gd name="connsiteY2394" fmla="*/ 471962 h 1144321"/>
              <a:gd name="connsiteX2395" fmla="*/ 2037574 w 5351148"/>
              <a:gd name="connsiteY2395" fmla="*/ 445397 h 1144321"/>
              <a:gd name="connsiteX2396" fmla="*/ 2047829 w 5351148"/>
              <a:gd name="connsiteY2396" fmla="*/ 448815 h 1144321"/>
              <a:gd name="connsiteX2397" fmla="*/ 2043434 w 5351148"/>
              <a:gd name="connsiteY2397" fmla="*/ 475967 h 1144321"/>
              <a:gd name="connsiteX2398" fmla="*/ 2033569 w 5351148"/>
              <a:gd name="connsiteY2398" fmla="*/ 493059 h 1144321"/>
              <a:gd name="connsiteX2399" fmla="*/ 2010812 w 5351148"/>
              <a:gd name="connsiteY2399" fmla="*/ 497942 h 1144321"/>
              <a:gd name="connsiteX2400" fmla="*/ 1955044 w 5351148"/>
              <a:gd name="connsiteY2400" fmla="*/ 497942 h 1144321"/>
              <a:gd name="connsiteX2401" fmla="*/ 1926622 w 5351148"/>
              <a:gd name="connsiteY2401" fmla="*/ 471767 h 1144321"/>
              <a:gd name="connsiteX2402" fmla="*/ 1926622 w 5351148"/>
              <a:gd name="connsiteY2402" fmla="*/ 399004 h 1144321"/>
              <a:gd name="connsiteX2403" fmla="*/ 1908847 w 5351148"/>
              <a:gd name="connsiteY2403" fmla="*/ 404376 h 1144321"/>
              <a:gd name="connsiteX2404" fmla="*/ 1907186 w 5351148"/>
              <a:gd name="connsiteY2404" fmla="*/ 394316 h 1144321"/>
              <a:gd name="connsiteX2405" fmla="*/ 1926622 w 5351148"/>
              <a:gd name="connsiteY2405" fmla="*/ 388553 h 1144321"/>
              <a:gd name="connsiteX2406" fmla="*/ 1926622 w 5351148"/>
              <a:gd name="connsiteY2406" fmla="*/ 340598 h 1144321"/>
              <a:gd name="connsiteX2407" fmla="*/ 1937170 w 5351148"/>
              <a:gd name="connsiteY2407" fmla="*/ 340598 h 1144321"/>
              <a:gd name="connsiteX2408" fmla="*/ 1937170 w 5351148"/>
              <a:gd name="connsiteY2408" fmla="*/ 385330 h 1144321"/>
              <a:gd name="connsiteX2409" fmla="*/ 1975163 w 5351148"/>
              <a:gd name="connsiteY2409" fmla="*/ 373806 h 1144321"/>
              <a:gd name="connsiteX2410" fmla="*/ 1903377 w 5351148"/>
              <a:gd name="connsiteY2410" fmla="*/ 317353 h 1144321"/>
              <a:gd name="connsiteX2411" fmla="*/ 1914023 w 5351148"/>
              <a:gd name="connsiteY2411" fmla="*/ 320381 h 1144321"/>
              <a:gd name="connsiteX2412" fmla="*/ 1894196 w 5351148"/>
              <a:gd name="connsiteY2412" fmla="*/ 367555 h 1144321"/>
              <a:gd name="connsiteX2413" fmla="*/ 1894196 w 5351148"/>
              <a:gd name="connsiteY2413" fmla="*/ 503998 h 1144321"/>
              <a:gd name="connsiteX2414" fmla="*/ 1883550 w 5351148"/>
              <a:gd name="connsiteY2414" fmla="*/ 503998 h 1144321"/>
              <a:gd name="connsiteX2415" fmla="*/ 1883550 w 5351148"/>
              <a:gd name="connsiteY2415" fmla="*/ 388163 h 1144321"/>
              <a:gd name="connsiteX2416" fmla="*/ 1861770 w 5351148"/>
              <a:gd name="connsiteY2416" fmla="*/ 422737 h 1144321"/>
              <a:gd name="connsiteX2417" fmla="*/ 1857180 w 5351148"/>
              <a:gd name="connsiteY2417" fmla="*/ 412092 h 1144321"/>
              <a:gd name="connsiteX2418" fmla="*/ 1856594 w 5351148"/>
              <a:gd name="connsiteY2418" fmla="*/ 410920 h 1144321"/>
              <a:gd name="connsiteX2419" fmla="*/ 1903377 w 5351148"/>
              <a:gd name="connsiteY2419" fmla="*/ 317353 h 1144321"/>
              <a:gd name="connsiteX2420" fmla="*/ 4489265 w 5351148"/>
              <a:gd name="connsiteY2420" fmla="*/ 317158 h 1144321"/>
              <a:gd name="connsiteX2421" fmla="*/ 4500107 w 5351148"/>
              <a:gd name="connsiteY2421" fmla="*/ 317158 h 1144321"/>
              <a:gd name="connsiteX2422" fmla="*/ 4500107 w 5351148"/>
              <a:gd name="connsiteY2422" fmla="*/ 359546 h 1144321"/>
              <a:gd name="connsiteX2423" fmla="*/ 4524329 w 5351148"/>
              <a:gd name="connsiteY2423" fmla="*/ 359546 h 1144321"/>
              <a:gd name="connsiteX2424" fmla="*/ 4524329 w 5351148"/>
              <a:gd name="connsiteY2424" fmla="*/ 369801 h 1144321"/>
              <a:gd name="connsiteX2425" fmla="*/ 4500107 w 5351148"/>
              <a:gd name="connsiteY2425" fmla="*/ 369801 h 1144321"/>
              <a:gd name="connsiteX2426" fmla="*/ 4500107 w 5351148"/>
              <a:gd name="connsiteY2426" fmla="*/ 471376 h 1144321"/>
              <a:gd name="connsiteX2427" fmla="*/ 4473737 w 5351148"/>
              <a:gd name="connsiteY2427" fmla="*/ 500384 h 1144321"/>
              <a:gd name="connsiteX2428" fmla="*/ 4447757 w 5351148"/>
              <a:gd name="connsiteY2428" fmla="*/ 500579 h 1144321"/>
              <a:gd name="connsiteX2429" fmla="*/ 4445315 w 5351148"/>
              <a:gd name="connsiteY2429" fmla="*/ 488566 h 1144321"/>
              <a:gd name="connsiteX2430" fmla="*/ 4470709 w 5351148"/>
              <a:gd name="connsiteY2430" fmla="*/ 489347 h 1144321"/>
              <a:gd name="connsiteX2431" fmla="*/ 4485359 w 5351148"/>
              <a:gd name="connsiteY2431" fmla="*/ 485343 h 1144321"/>
              <a:gd name="connsiteX2432" fmla="*/ 4489265 w 5351148"/>
              <a:gd name="connsiteY2432" fmla="*/ 470009 h 1144321"/>
              <a:gd name="connsiteX2433" fmla="*/ 4489265 w 5351148"/>
              <a:gd name="connsiteY2433" fmla="*/ 369801 h 1144321"/>
              <a:gd name="connsiteX2434" fmla="*/ 4424121 w 5351148"/>
              <a:gd name="connsiteY2434" fmla="*/ 369801 h 1144321"/>
              <a:gd name="connsiteX2435" fmla="*/ 4424121 w 5351148"/>
              <a:gd name="connsiteY2435" fmla="*/ 359546 h 1144321"/>
              <a:gd name="connsiteX2436" fmla="*/ 4489265 w 5351148"/>
              <a:gd name="connsiteY2436" fmla="*/ 359546 h 1144321"/>
              <a:gd name="connsiteX2437" fmla="*/ 663565 w 5351148"/>
              <a:gd name="connsiteY2437" fmla="*/ 317158 h 1144321"/>
              <a:gd name="connsiteX2438" fmla="*/ 674113 w 5351148"/>
              <a:gd name="connsiteY2438" fmla="*/ 320186 h 1144321"/>
              <a:gd name="connsiteX2439" fmla="*/ 655165 w 5351148"/>
              <a:gd name="connsiteY2439" fmla="*/ 366187 h 1144321"/>
              <a:gd name="connsiteX2440" fmla="*/ 655165 w 5351148"/>
              <a:gd name="connsiteY2440" fmla="*/ 504584 h 1144321"/>
              <a:gd name="connsiteX2441" fmla="*/ 644715 w 5351148"/>
              <a:gd name="connsiteY2441" fmla="*/ 504584 h 1144321"/>
              <a:gd name="connsiteX2442" fmla="*/ 644715 w 5351148"/>
              <a:gd name="connsiteY2442" fmla="*/ 385526 h 1144321"/>
              <a:gd name="connsiteX2443" fmla="*/ 623520 w 5351148"/>
              <a:gd name="connsiteY2443" fmla="*/ 417366 h 1144321"/>
              <a:gd name="connsiteX2444" fmla="*/ 618735 w 5351148"/>
              <a:gd name="connsiteY2444" fmla="*/ 406134 h 1144321"/>
              <a:gd name="connsiteX2445" fmla="*/ 663565 w 5351148"/>
              <a:gd name="connsiteY2445" fmla="*/ 317158 h 1144321"/>
              <a:gd name="connsiteX2446" fmla="*/ 3999700 w 5351148"/>
              <a:gd name="connsiteY2446" fmla="*/ 316962 h 1144321"/>
              <a:gd name="connsiteX2447" fmla="*/ 4010932 w 5351148"/>
              <a:gd name="connsiteY2447" fmla="*/ 316962 h 1144321"/>
              <a:gd name="connsiteX2448" fmla="*/ 4009760 w 5351148"/>
              <a:gd name="connsiteY2448" fmla="*/ 360913 h 1144321"/>
              <a:gd name="connsiteX2449" fmla="*/ 4098345 w 5351148"/>
              <a:gd name="connsiteY2449" fmla="*/ 360913 h 1144321"/>
              <a:gd name="connsiteX2450" fmla="*/ 4094927 w 5351148"/>
              <a:gd name="connsiteY2450" fmla="*/ 454773 h 1144321"/>
              <a:gd name="connsiteX2451" fmla="*/ 4056543 w 5351148"/>
              <a:gd name="connsiteY2451" fmla="*/ 497161 h 1144321"/>
              <a:gd name="connsiteX2452" fmla="*/ 4040916 w 5351148"/>
              <a:gd name="connsiteY2452" fmla="*/ 497454 h 1144321"/>
              <a:gd name="connsiteX2453" fmla="*/ 4023727 w 5351148"/>
              <a:gd name="connsiteY2453" fmla="*/ 497551 h 1144321"/>
              <a:gd name="connsiteX2454" fmla="*/ 4021773 w 5351148"/>
              <a:gd name="connsiteY2454" fmla="*/ 485538 h 1144321"/>
              <a:gd name="connsiteX2455" fmla="*/ 4025289 w 5351148"/>
              <a:gd name="connsiteY2455" fmla="*/ 485636 h 1144321"/>
              <a:gd name="connsiteX2456" fmla="*/ 4055567 w 5351148"/>
              <a:gd name="connsiteY2456" fmla="*/ 486222 h 1144321"/>
              <a:gd name="connsiteX2457" fmla="*/ 4058887 w 5351148"/>
              <a:gd name="connsiteY2457" fmla="*/ 486320 h 1144321"/>
              <a:gd name="connsiteX2458" fmla="*/ 4083988 w 5351148"/>
              <a:gd name="connsiteY2458" fmla="*/ 451940 h 1144321"/>
              <a:gd name="connsiteX2459" fmla="*/ 4086527 w 5351148"/>
              <a:gd name="connsiteY2459" fmla="*/ 371559 h 1144321"/>
              <a:gd name="connsiteX2460" fmla="*/ 4008979 w 5351148"/>
              <a:gd name="connsiteY2460" fmla="*/ 371559 h 1144321"/>
              <a:gd name="connsiteX2461" fmla="*/ 4008686 w 5351148"/>
              <a:gd name="connsiteY2461" fmla="*/ 374392 h 1144321"/>
              <a:gd name="connsiteX2462" fmla="*/ 3935532 w 5351148"/>
              <a:gd name="connsiteY2462" fmla="*/ 502826 h 1144321"/>
              <a:gd name="connsiteX2463" fmla="*/ 3927523 w 5351148"/>
              <a:gd name="connsiteY2463" fmla="*/ 493547 h 1144321"/>
              <a:gd name="connsiteX2464" fmla="*/ 3997356 w 5351148"/>
              <a:gd name="connsiteY2464" fmla="*/ 377712 h 1144321"/>
              <a:gd name="connsiteX2465" fmla="*/ 3997551 w 5351148"/>
              <a:gd name="connsiteY2465" fmla="*/ 374587 h 1144321"/>
              <a:gd name="connsiteX2466" fmla="*/ 3997747 w 5351148"/>
              <a:gd name="connsiteY2466" fmla="*/ 371559 h 1144321"/>
              <a:gd name="connsiteX2467" fmla="*/ 3933285 w 5351148"/>
              <a:gd name="connsiteY2467" fmla="*/ 371559 h 1144321"/>
              <a:gd name="connsiteX2468" fmla="*/ 3933285 w 5351148"/>
              <a:gd name="connsiteY2468" fmla="*/ 360913 h 1144321"/>
              <a:gd name="connsiteX2469" fmla="*/ 3998528 w 5351148"/>
              <a:gd name="connsiteY2469" fmla="*/ 360913 h 1144321"/>
              <a:gd name="connsiteX2470" fmla="*/ 3999700 w 5351148"/>
              <a:gd name="connsiteY2470" fmla="*/ 316962 h 1144321"/>
              <a:gd name="connsiteX2471" fmla="*/ 4989821 w 5351148"/>
              <a:gd name="connsiteY2471" fmla="*/ 316767 h 1144321"/>
              <a:gd name="connsiteX2472" fmla="*/ 4999588 w 5351148"/>
              <a:gd name="connsiteY2472" fmla="*/ 316767 h 1144321"/>
              <a:gd name="connsiteX2473" fmla="*/ 4999588 w 5351148"/>
              <a:gd name="connsiteY2473" fmla="*/ 347142 h 1144321"/>
              <a:gd name="connsiteX2474" fmla="*/ 5028986 w 5351148"/>
              <a:gd name="connsiteY2474" fmla="*/ 347142 h 1144321"/>
              <a:gd name="connsiteX2475" fmla="*/ 5028986 w 5351148"/>
              <a:gd name="connsiteY2475" fmla="*/ 356128 h 1144321"/>
              <a:gd name="connsiteX2476" fmla="*/ 4999588 w 5351148"/>
              <a:gd name="connsiteY2476" fmla="*/ 356128 h 1144321"/>
              <a:gd name="connsiteX2477" fmla="*/ 4999588 w 5351148"/>
              <a:gd name="connsiteY2477" fmla="*/ 378005 h 1144321"/>
              <a:gd name="connsiteX2478" fmla="*/ 5005057 w 5351148"/>
              <a:gd name="connsiteY2478" fmla="*/ 372731 h 1144321"/>
              <a:gd name="connsiteX2479" fmla="*/ 5028400 w 5351148"/>
              <a:gd name="connsiteY2479" fmla="*/ 392558 h 1144321"/>
              <a:gd name="connsiteX2480" fmla="*/ 5021465 w 5351148"/>
              <a:gd name="connsiteY2480" fmla="*/ 399590 h 1144321"/>
              <a:gd name="connsiteX2481" fmla="*/ 4999588 w 5351148"/>
              <a:gd name="connsiteY2481" fmla="*/ 379763 h 1144321"/>
              <a:gd name="connsiteX2482" fmla="*/ 4999588 w 5351148"/>
              <a:gd name="connsiteY2482" fmla="*/ 432993 h 1144321"/>
              <a:gd name="connsiteX2483" fmla="*/ 4989821 w 5351148"/>
              <a:gd name="connsiteY2483" fmla="*/ 432993 h 1144321"/>
              <a:gd name="connsiteX2484" fmla="*/ 4989821 w 5351148"/>
              <a:gd name="connsiteY2484" fmla="*/ 371950 h 1144321"/>
              <a:gd name="connsiteX2485" fmla="*/ 4959837 w 5351148"/>
              <a:gd name="connsiteY2485" fmla="*/ 420393 h 1144321"/>
              <a:gd name="connsiteX2486" fmla="*/ 4953781 w 5351148"/>
              <a:gd name="connsiteY2486" fmla="*/ 411408 h 1144321"/>
              <a:gd name="connsiteX2487" fmla="*/ 4989235 w 5351148"/>
              <a:gd name="connsiteY2487" fmla="*/ 356128 h 1144321"/>
              <a:gd name="connsiteX2488" fmla="*/ 4957591 w 5351148"/>
              <a:gd name="connsiteY2488" fmla="*/ 356128 h 1144321"/>
              <a:gd name="connsiteX2489" fmla="*/ 4957591 w 5351148"/>
              <a:gd name="connsiteY2489" fmla="*/ 347142 h 1144321"/>
              <a:gd name="connsiteX2490" fmla="*/ 4989821 w 5351148"/>
              <a:gd name="connsiteY2490" fmla="*/ 347142 h 1144321"/>
              <a:gd name="connsiteX2491" fmla="*/ 3393174 w 5351148"/>
              <a:gd name="connsiteY2491" fmla="*/ 316767 h 1144321"/>
              <a:gd name="connsiteX2492" fmla="*/ 3403625 w 5351148"/>
              <a:gd name="connsiteY2492" fmla="*/ 316767 h 1144321"/>
              <a:gd name="connsiteX2493" fmla="*/ 3403625 w 5351148"/>
              <a:gd name="connsiteY2493" fmla="*/ 333957 h 1144321"/>
              <a:gd name="connsiteX2494" fmla="*/ 3485178 w 5351148"/>
              <a:gd name="connsiteY2494" fmla="*/ 333957 h 1144321"/>
              <a:gd name="connsiteX2495" fmla="*/ 3485178 w 5351148"/>
              <a:gd name="connsiteY2495" fmla="*/ 342942 h 1144321"/>
              <a:gd name="connsiteX2496" fmla="*/ 3403625 w 5351148"/>
              <a:gd name="connsiteY2496" fmla="*/ 342942 h 1144321"/>
              <a:gd name="connsiteX2497" fmla="*/ 3403625 w 5351148"/>
              <a:gd name="connsiteY2497" fmla="*/ 358765 h 1144321"/>
              <a:gd name="connsiteX2498" fmla="*/ 3471797 w 5351148"/>
              <a:gd name="connsiteY2498" fmla="*/ 358765 h 1144321"/>
              <a:gd name="connsiteX2499" fmla="*/ 3471797 w 5351148"/>
              <a:gd name="connsiteY2499" fmla="*/ 385330 h 1144321"/>
              <a:gd name="connsiteX2500" fmla="*/ 3492015 w 5351148"/>
              <a:gd name="connsiteY2500" fmla="*/ 385330 h 1144321"/>
              <a:gd name="connsiteX2501" fmla="*/ 3492015 w 5351148"/>
              <a:gd name="connsiteY2501" fmla="*/ 394316 h 1144321"/>
              <a:gd name="connsiteX2502" fmla="*/ 3471797 w 5351148"/>
              <a:gd name="connsiteY2502" fmla="*/ 394316 h 1144321"/>
              <a:gd name="connsiteX2503" fmla="*/ 3471797 w 5351148"/>
              <a:gd name="connsiteY2503" fmla="*/ 421370 h 1144321"/>
              <a:gd name="connsiteX2504" fmla="*/ 3325588 w 5351148"/>
              <a:gd name="connsiteY2504" fmla="*/ 421370 h 1144321"/>
              <a:gd name="connsiteX2505" fmla="*/ 3325588 w 5351148"/>
              <a:gd name="connsiteY2505" fmla="*/ 412385 h 1144321"/>
              <a:gd name="connsiteX2506" fmla="*/ 3393174 w 5351148"/>
              <a:gd name="connsiteY2506" fmla="*/ 412385 h 1144321"/>
              <a:gd name="connsiteX2507" fmla="*/ 3393174 w 5351148"/>
              <a:gd name="connsiteY2507" fmla="*/ 394316 h 1144321"/>
              <a:gd name="connsiteX2508" fmla="*/ 3308007 w 5351148"/>
              <a:gd name="connsiteY2508" fmla="*/ 394316 h 1144321"/>
              <a:gd name="connsiteX2509" fmla="*/ 3308007 w 5351148"/>
              <a:gd name="connsiteY2509" fmla="*/ 385330 h 1144321"/>
              <a:gd name="connsiteX2510" fmla="*/ 3393174 w 5351148"/>
              <a:gd name="connsiteY2510" fmla="*/ 385330 h 1144321"/>
              <a:gd name="connsiteX2511" fmla="*/ 3393174 w 5351148"/>
              <a:gd name="connsiteY2511" fmla="*/ 367750 h 1144321"/>
              <a:gd name="connsiteX2512" fmla="*/ 3327639 w 5351148"/>
              <a:gd name="connsiteY2512" fmla="*/ 367750 h 1144321"/>
              <a:gd name="connsiteX2513" fmla="*/ 3327639 w 5351148"/>
              <a:gd name="connsiteY2513" fmla="*/ 358765 h 1144321"/>
              <a:gd name="connsiteX2514" fmla="*/ 3393174 w 5351148"/>
              <a:gd name="connsiteY2514" fmla="*/ 358765 h 1144321"/>
              <a:gd name="connsiteX2515" fmla="*/ 3393174 w 5351148"/>
              <a:gd name="connsiteY2515" fmla="*/ 342942 h 1144321"/>
              <a:gd name="connsiteX2516" fmla="*/ 3314844 w 5351148"/>
              <a:gd name="connsiteY2516" fmla="*/ 342942 h 1144321"/>
              <a:gd name="connsiteX2517" fmla="*/ 3314844 w 5351148"/>
              <a:gd name="connsiteY2517" fmla="*/ 333957 h 1144321"/>
              <a:gd name="connsiteX2518" fmla="*/ 3393174 w 5351148"/>
              <a:gd name="connsiteY2518" fmla="*/ 333957 h 1144321"/>
              <a:gd name="connsiteX2519" fmla="*/ 3222301 w 5351148"/>
              <a:gd name="connsiteY2519" fmla="*/ 316572 h 1144321"/>
              <a:gd name="connsiteX2520" fmla="*/ 3232654 w 5351148"/>
              <a:gd name="connsiteY2520" fmla="*/ 316572 h 1144321"/>
              <a:gd name="connsiteX2521" fmla="*/ 3231091 w 5351148"/>
              <a:gd name="connsiteY2521" fmla="*/ 365992 h 1144321"/>
              <a:gd name="connsiteX2522" fmla="*/ 3282660 w 5351148"/>
              <a:gd name="connsiteY2522" fmla="*/ 365992 h 1144321"/>
              <a:gd name="connsiteX2523" fmla="*/ 3282660 w 5351148"/>
              <a:gd name="connsiteY2523" fmla="*/ 375368 h 1144321"/>
              <a:gd name="connsiteX2524" fmla="*/ 3231091 w 5351148"/>
              <a:gd name="connsiteY2524" fmla="*/ 375368 h 1144321"/>
              <a:gd name="connsiteX2525" fmla="*/ 3285297 w 5351148"/>
              <a:gd name="connsiteY2525" fmla="*/ 440122 h 1144321"/>
              <a:gd name="connsiteX2526" fmla="*/ 3278070 w 5351148"/>
              <a:gd name="connsiteY2526" fmla="*/ 449206 h 1144321"/>
              <a:gd name="connsiteX2527" fmla="*/ 3225817 w 5351148"/>
              <a:gd name="connsiteY2527" fmla="*/ 387772 h 1144321"/>
              <a:gd name="connsiteX2528" fmla="*/ 3175420 w 5351148"/>
              <a:gd name="connsiteY2528" fmla="*/ 451354 h 1144321"/>
              <a:gd name="connsiteX2529" fmla="*/ 3168291 w 5351148"/>
              <a:gd name="connsiteY2529" fmla="*/ 442564 h 1144321"/>
              <a:gd name="connsiteX2530" fmla="*/ 3219078 w 5351148"/>
              <a:gd name="connsiteY2530" fmla="*/ 375368 h 1144321"/>
              <a:gd name="connsiteX2531" fmla="*/ 3193293 w 5351148"/>
              <a:gd name="connsiteY2531" fmla="*/ 375368 h 1144321"/>
              <a:gd name="connsiteX2532" fmla="*/ 3193293 w 5351148"/>
              <a:gd name="connsiteY2532" fmla="*/ 365992 h 1144321"/>
              <a:gd name="connsiteX2533" fmla="*/ 3220250 w 5351148"/>
              <a:gd name="connsiteY2533" fmla="*/ 365992 h 1144321"/>
              <a:gd name="connsiteX2534" fmla="*/ 3222301 w 5351148"/>
              <a:gd name="connsiteY2534" fmla="*/ 316572 h 1144321"/>
              <a:gd name="connsiteX2535" fmla="*/ 2554147 w 5351148"/>
              <a:gd name="connsiteY2535" fmla="*/ 316572 h 1144321"/>
              <a:gd name="connsiteX2536" fmla="*/ 2575145 w 5351148"/>
              <a:gd name="connsiteY2536" fmla="*/ 341184 h 1144321"/>
              <a:gd name="connsiteX2537" fmla="*/ 2567332 w 5351148"/>
              <a:gd name="connsiteY2537" fmla="*/ 347142 h 1144321"/>
              <a:gd name="connsiteX2538" fmla="*/ 2546724 w 5351148"/>
              <a:gd name="connsiteY2538" fmla="*/ 321748 h 1144321"/>
              <a:gd name="connsiteX2539" fmla="*/ 2501894 w 5351148"/>
              <a:gd name="connsiteY2539" fmla="*/ 316572 h 1144321"/>
              <a:gd name="connsiteX2540" fmla="*/ 2512149 w 5351148"/>
              <a:gd name="connsiteY2540" fmla="*/ 316572 h 1144321"/>
              <a:gd name="connsiteX2541" fmla="*/ 2512149 w 5351148"/>
              <a:gd name="connsiteY2541" fmla="*/ 504193 h 1144321"/>
              <a:gd name="connsiteX2542" fmla="*/ 2501894 w 5351148"/>
              <a:gd name="connsiteY2542" fmla="*/ 504193 h 1144321"/>
              <a:gd name="connsiteX2543" fmla="*/ 2184127 w 5351148"/>
              <a:gd name="connsiteY2543" fmla="*/ 316572 h 1144321"/>
              <a:gd name="connsiteX2544" fmla="*/ 2194773 w 5351148"/>
              <a:gd name="connsiteY2544" fmla="*/ 319307 h 1144321"/>
              <a:gd name="connsiteX2545" fmla="*/ 2183932 w 5351148"/>
              <a:gd name="connsiteY2545" fmla="*/ 348119 h 1144321"/>
              <a:gd name="connsiteX2546" fmla="*/ 2248589 w 5351148"/>
              <a:gd name="connsiteY2546" fmla="*/ 348119 h 1144321"/>
              <a:gd name="connsiteX2547" fmla="*/ 2244975 w 5351148"/>
              <a:gd name="connsiteY2547" fmla="*/ 467177 h 1144321"/>
              <a:gd name="connsiteX2548" fmla="*/ 2211572 w 5351148"/>
              <a:gd name="connsiteY2548" fmla="*/ 499798 h 1144321"/>
              <a:gd name="connsiteX2549" fmla="*/ 2198289 w 5351148"/>
              <a:gd name="connsiteY2549" fmla="*/ 500091 h 1144321"/>
              <a:gd name="connsiteX2550" fmla="*/ 2190573 w 5351148"/>
              <a:gd name="connsiteY2550" fmla="*/ 500189 h 1144321"/>
              <a:gd name="connsiteX2551" fmla="*/ 2180318 w 5351148"/>
              <a:gd name="connsiteY2551" fmla="*/ 500189 h 1144321"/>
              <a:gd name="connsiteX2552" fmla="*/ 2177779 w 5351148"/>
              <a:gd name="connsiteY2552" fmla="*/ 489152 h 1144321"/>
              <a:gd name="connsiteX2553" fmla="*/ 2209717 w 5351148"/>
              <a:gd name="connsiteY2553" fmla="*/ 489738 h 1144321"/>
              <a:gd name="connsiteX2554" fmla="*/ 2234524 w 5351148"/>
              <a:gd name="connsiteY2554" fmla="*/ 466005 h 1144321"/>
              <a:gd name="connsiteX2555" fmla="*/ 2237747 w 5351148"/>
              <a:gd name="connsiteY2555" fmla="*/ 358179 h 1144321"/>
              <a:gd name="connsiteX2556" fmla="*/ 2179732 w 5351148"/>
              <a:gd name="connsiteY2556" fmla="*/ 358179 h 1144321"/>
              <a:gd name="connsiteX2557" fmla="*/ 2163324 w 5351148"/>
              <a:gd name="connsiteY2557" fmla="*/ 391191 h 1144321"/>
              <a:gd name="connsiteX2558" fmla="*/ 2154143 w 5351148"/>
              <a:gd name="connsiteY2558" fmla="*/ 385330 h 1144321"/>
              <a:gd name="connsiteX2559" fmla="*/ 2184127 w 5351148"/>
              <a:gd name="connsiteY2559" fmla="*/ 316572 h 1144321"/>
              <a:gd name="connsiteX2560" fmla="*/ 2104918 w 5351148"/>
              <a:gd name="connsiteY2560" fmla="*/ 316572 h 1144321"/>
              <a:gd name="connsiteX2561" fmla="*/ 2115759 w 5351148"/>
              <a:gd name="connsiteY2561" fmla="*/ 318916 h 1144321"/>
              <a:gd name="connsiteX2562" fmla="*/ 2111755 w 5351148"/>
              <a:gd name="connsiteY2562" fmla="*/ 331222 h 1144321"/>
              <a:gd name="connsiteX2563" fmla="*/ 2106188 w 5351148"/>
              <a:gd name="connsiteY2563" fmla="*/ 348509 h 1144321"/>
              <a:gd name="connsiteX2564" fmla="*/ 2145939 w 5351148"/>
              <a:gd name="connsiteY2564" fmla="*/ 348509 h 1144321"/>
              <a:gd name="connsiteX2565" fmla="*/ 2145939 w 5351148"/>
              <a:gd name="connsiteY2565" fmla="*/ 500189 h 1144321"/>
              <a:gd name="connsiteX2566" fmla="*/ 2135586 w 5351148"/>
              <a:gd name="connsiteY2566" fmla="*/ 500189 h 1144321"/>
              <a:gd name="connsiteX2567" fmla="*/ 2135586 w 5351148"/>
              <a:gd name="connsiteY2567" fmla="*/ 484171 h 1144321"/>
              <a:gd name="connsiteX2568" fmla="*/ 2085775 w 5351148"/>
              <a:gd name="connsiteY2568" fmla="*/ 484171 h 1144321"/>
              <a:gd name="connsiteX2569" fmla="*/ 2085775 w 5351148"/>
              <a:gd name="connsiteY2569" fmla="*/ 501556 h 1144321"/>
              <a:gd name="connsiteX2570" fmla="*/ 2075325 w 5351148"/>
              <a:gd name="connsiteY2570" fmla="*/ 501556 h 1144321"/>
              <a:gd name="connsiteX2571" fmla="*/ 2075325 w 5351148"/>
              <a:gd name="connsiteY2571" fmla="*/ 348509 h 1144321"/>
              <a:gd name="connsiteX2572" fmla="*/ 2095737 w 5351148"/>
              <a:gd name="connsiteY2572" fmla="*/ 348509 h 1144321"/>
              <a:gd name="connsiteX2573" fmla="*/ 2104918 w 5351148"/>
              <a:gd name="connsiteY2573" fmla="*/ 316572 h 1144321"/>
              <a:gd name="connsiteX2574" fmla="*/ 936353 w 5351148"/>
              <a:gd name="connsiteY2574" fmla="*/ 316572 h 1144321"/>
              <a:gd name="connsiteX2575" fmla="*/ 946998 w 5351148"/>
              <a:gd name="connsiteY2575" fmla="*/ 319307 h 1144321"/>
              <a:gd name="connsiteX2576" fmla="*/ 936157 w 5351148"/>
              <a:gd name="connsiteY2576" fmla="*/ 348119 h 1144321"/>
              <a:gd name="connsiteX2577" fmla="*/ 1000814 w 5351148"/>
              <a:gd name="connsiteY2577" fmla="*/ 348119 h 1144321"/>
              <a:gd name="connsiteX2578" fmla="*/ 997200 w 5351148"/>
              <a:gd name="connsiteY2578" fmla="*/ 467177 h 1144321"/>
              <a:gd name="connsiteX2579" fmla="*/ 963797 w 5351148"/>
              <a:gd name="connsiteY2579" fmla="*/ 499798 h 1144321"/>
              <a:gd name="connsiteX2580" fmla="*/ 950514 w 5351148"/>
              <a:gd name="connsiteY2580" fmla="*/ 500091 h 1144321"/>
              <a:gd name="connsiteX2581" fmla="*/ 942799 w 5351148"/>
              <a:gd name="connsiteY2581" fmla="*/ 500189 h 1144321"/>
              <a:gd name="connsiteX2582" fmla="*/ 932543 w 5351148"/>
              <a:gd name="connsiteY2582" fmla="*/ 500189 h 1144321"/>
              <a:gd name="connsiteX2583" fmla="*/ 930004 w 5351148"/>
              <a:gd name="connsiteY2583" fmla="*/ 489152 h 1144321"/>
              <a:gd name="connsiteX2584" fmla="*/ 961942 w 5351148"/>
              <a:gd name="connsiteY2584" fmla="*/ 489738 h 1144321"/>
              <a:gd name="connsiteX2585" fmla="*/ 986749 w 5351148"/>
              <a:gd name="connsiteY2585" fmla="*/ 466005 h 1144321"/>
              <a:gd name="connsiteX2586" fmla="*/ 989973 w 5351148"/>
              <a:gd name="connsiteY2586" fmla="*/ 358179 h 1144321"/>
              <a:gd name="connsiteX2587" fmla="*/ 931957 w 5351148"/>
              <a:gd name="connsiteY2587" fmla="*/ 358179 h 1144321"/>
              <a:gd name="connsiteX2588" fmla="*/ 915549 w 5351148"/>
              <a:gd name="connsiteY2588" fmla="*/ 391191 h 1144321"/>
              <a:gd name="connsiteX2589" fmla="*/ 906368 w 5351148"/>
              <a:gd name="connsiteY2589" fmla="*/ 385330 h 1144321"/>
              <a:gd name="connsiteX2590" fmla="*/ 936353 w 5351148"/>
              <a:gd name="connsiteY2590" fmla="*/ 316572 h 1144321"/>
              <a:gd name="connsiteX2591" fmla="*/ 857143 w 5351148"/>
              <a:gd name="connsiteY2591" fmla="*/ 316572 h 1144321"/>
              <a:gd name="connsiteX2592" fmla="*/ 867985 w 5351148"/>
              <a:gd name="connsiteY2592" fmla="*/ 318916 h 1144321"/>
              <a:gd name="connsiteX2593" fmla="*/ 863980 w 5351148"/>
              <a:gd name="connsiteY2593" fmla="*/ 331222 h 1144321"/>
              <a:gd name="connsiteX2594" fmla="*/ 858413 w 5351148"/>
              <a:gd name="connsiteY2594" fmla="*/ 348509 h 1144321"/>
              <a:gd name="connsiteX2595" fmla="*/ 898164 w 5351148"/>
              <a:gd name="connsiteY2595" fmla="*/ 348509 h 1144321"/>
              <a:gd name="connsiteX2596" fmla="*/ 898164 w 5351148"/>
              <a:gd name="connsiteY2596" fmla="*/ 500189 h 1144321"/>
              <a:gd name="connsiteX2597" fmla="*/ 887811 w 5351148"/>
              <a:gd name="connsiteY2597" fmla="*/ 500189 h 1144321"/>
              <a:gd name="connsiteX2598" fmla="*/ 887811 w 5351148"/>
              <a:gd name="connsiteY2598" fmla="*/ 484171 h 1144321"/>
              <a:gd name="connsiteX2599" fmla="*/ 838000 w 5351148"/>
              <a:gd name="connsiteY2599" fmla="*/ 484171 h 1144321"/>
              <a:gd name="connsiteX2600" fmla="*/ 838000 w 5351148"/>
              <a:gd name="connsiteY2600" fmla="*/ 501556 h 1144321"/>
              <a:gd name="connsiteX2601" fmla="*/ 827550 w 5351148"/>
              <a:gd name="connsiteY2601" fmla="*/ 501556 h 1144321"/>
              <a:gd name="connsiteX2602" fmla="*/ 827550 w 5351148"/>
              <a:gd name="connsiteY2602" fmla="*/ 348509 h 1144321"/>
              <a:gd name="connsiteX2603" fmla="*/ 847963 w 5351148"/>
              <a:gd name="connsiteY2603" fmla="*/ 348509 h 1144321"/>
              <a:gd name="connsiteX2604" fmla="*/ 857143 w 5351148"/>
              <a:gd name="connsiteY2604" fmla="*/ 316572 h 1144321"/>
              <a:gd name="connsiteX2605" fmla="*/ 1689627 w 5351148"/>
              <a:gd name="connsiteY2605" fmla="*/ 316376 h 1144321"/>
              <a:gd name="connsiteX2606" fmla="*/ 1700078 w 5351148"/>
              <a:gd name="connsiteY2606" fmla="*/ 316376 h 1144321"/>
              <a:gd name="connsiteX2607" fmla="*/ 1700078 w 5351148"/>
              <a:gd name="connsiteY2607" fmla="*/ 344993 h 1144321"/>
              <a:gd name="connsiteX2608" fmla="*/ 1732211 w 5351148"/>
              <a:gd name="connsiteY2608" fmla="*/ 344993 h 1144321"/>
              <a:gd name="connsiteX2609" fmla="*/ 1732211 w 5351148"/>
              <a:gd name="connsiteY2609" fmla="*/ 354370 h 1144321"/>
              <a:gd name="connsiteX2610" fmla="*/ 1700078 w 5351148"/>
              <a:gd name="connsiteY2610" fmla="*/ 354370 h 1144321"/>
              <a:gd name="connsiteX2611" fmla="*/ 1700078 w 5351148"/>
              <a:gd name="connsiteY2611" fmla="*/ 387186 h 1144321"/>
              <a:gd name="connsiteX2612" fmla="*/ 1737876 w 5351148"/>
              <a:gd name="connsiteY2612" fmla="*/ 387186 h 1144321"/>
              <a:gd name="connsiteX2613" fmla="*/ 1737876 w 5351148"/>
              <a:gd name="connsiteY2613" fmla="*/ 396562 h 1144321"/>
              <a:gd name="connsiteX2614" fmla="*/ 1705840 w 5351148"/>
              <a:gd name="connsiteY2614" fmla="*/ 396562 h 1144321"/>
              <a:gd name="connsiteX2615" fmla="*/ 1705840 w 5351148"/>
              <a:gd name="connsiteY2615" fmla="*/ 431137 h 1144321"/>
              <a:gd name="connsiteX2616" fmla="*/ 1735434 w 5351148"/>
              <a:gd name="connsiteY2616" fmla="*/ 431137 h 1144321"/>
              <a:gd name="connsiteX2617" fmla="*/ 1735434 w 5351148"/>
              <a:gd name="connsiteY2617" fmla="*/ 440611 h 1144321"/>
              <a:gd name="connsiteX2618" fmla="*/ 1705840 w 5351148"/>
              <a:gd name="connsiteY2618" fmla="*/ 440611 h 1144321"/>
              <a:gd name="connsiteX2619" fmla="*/ 1705840 w 5351148"/>
              <a:gd name="connsiteY2619" fmla="*/ 480166 h 1144321"/>
              <a:gd name="connsiteX2620" fmla="*/ 1748228 w 5351148"/>
              <a:gd name="connsiteY2620" fmla="*/ 487394 h 1144321"/>
              <a:gd name="connsiteX2621" fmla="*/ 1793156 w 5351148"/>
              <a:gd name="connsiteY2621" fmla="*/ 487687 h 1144321"/>
              <a:gd name="connsiteX2622" fmla="*/ 1836716 w 5351148"/>
              <a:gd name="connsiteY2622" fmla="*/ 487394 h 1144321"/>
              <a:gd name="connsiteX2623" fmla="*/ 1832907 w 5351148"/>
              <a:gd name="connsiteY2623" fmla="*/ 497942 h 1144321"/>
              <a:gd name="connsiteX2624" fmla="*/ 1744615 w 5351148"/>
              <a:gd name="connsiteY2624" fmla="*/ 497161 h 1144321"/>
              <a:gd name="connsiteX2625" fmla="*/ 1671461 w 5351148"/>
              <a:gd name="connsiteY2625" fmla="*/ 457214 h 1144321"/>
              <a:gd name="connsiteX2626" fmla="*/ 1655053 w 5351148"/>
              <a:gd name="connsiteY2626" fmla="*/ 503607 h 1144321"/>
              <a:gd name="connsiteX2627" fmla="*/ 1646653 w 5351148"/>
              <a:gd name="connsiteY2627" fmla="*/ 497161 h 1144321"/>
              <a:gd name="connsiteX2628" fmla="*/ 1660718 w 5351148"/>
              <a:gd name="connsiteY2628" fmla="*/ 460730 h 1144321"/>
              <a:gd name="connsiteX2629" fmla="*/ 1664234 w 5351148"/>
              <a:gd name="connsiteY2629" fmla="*/ 411408 h 1144321"/>
              <a:gd name="connsiteX2630" fmla="*/ 1674000 w 5351148"/>
              <a:gd name="connsiteY2630" fmla="*/ 411408 h 1144321"/>
              <a:gd name="connsiteX2631" fmla="*/ 1673024 w 5351148"/>
              <a:gd name="connsiteY2631" fmla="*/ 441197 h 1144321"/>
              <a:gd name="connsiteX2632" fmla="*/ 1695487 w 5351148"/>
              <a:gd name="connsiteY2632" fmla="*/ 474013 h 1144321"/>
              <a:gd name="connsiteX2633" fmla="*/ 1695487 w 5351148"/>
              <a:gd name="connsiteY2633" fmla="*/ 396562 h 1144321"/>
              <a:gd name="connsiteX2634" fmla="*/ 1648997 w 5351148"/>
              <a:gd name="connsiteY2634" fmla="*/ 396562 h 1144321"/>
              <a:gd name="connsiteX2635" fmla="*/ 1648997 w 5351148"/>
              <a:gd name="connsiteY2635" fmla="*/ 387186 h 1144321"/>
              <a:gd name="connsiteX2636" fmla="*/ 1689627 w 5351148"/>
              <a:gd name="connsiteY2636" fmla="*/ 387186 h 1144321"/>
              <a:gd name="connsiteX2637" fmla="*/ 1689627 w 5351148"/>
              <a:gd name="connsiteY2637" fmla="*/ 354370 h 1144321"/>
              <a:gd name="connsiteX2638" fmla="*/ 1656029 w 5351148"/>
              <a:gd name="connsiteY2638" fmla="*/ 354370 h 1144321"/>
              <a:gd name="connsiteX2639" fmla="*/ 1656029 w 5351148"/>
              <a:gd name="connsiteY2639" fmla="*/ 344993 h 1144321"/>
              <a:gd name="connsiteX2640" fmla="*/ 1689627 w 5351148"/>
              <a:gd name="connsiteY2640" fmla="*/ 344993 h 1144321"/>
              <a:gd name="connsiteX2641" fmla="*/ 735937 w 5351148"/>
              <a:gd name="connsiteY2641" fmla="*/ 316181 h 1144321"/>
              <a:gd name="connsiteX2642" fmla="*/ 749317 w 5351148"/>
              <a:gd name="connsiteY2642" fmla="*/ 345579 h 1144321"/>
              <a:gd name="connsiteX2643" fmla="*/ 740723 w 5351148"/>
              <a:gd name="connsiteY2643" fmla="*/ 348802 h 1144321"/>
              <a:gd name="connsiteX2644" fmla="*/ 807723 w 5351148"/>
              <a:gd name="connsiteY2644" fmla="*/ 348802 h 1144321"/>
              <a:gd name="connsiteX2645" fmla="*/ 807723 w 5351148"/>
              <a:gd name="connsiteY2645" fmla="*/ 358569 h 1144321"/>
              <a:gd name="connsiteX2646" fmla="*/ 742774 w 5351148"/>
              <a:gd name="connsiteY2646" fmla="*/ 358569 h 1144321"/>
              <a:gd name="connsiteX2647" fmla="*/ 742188 w 5351148"/>
              <a:gd name="connsiteY2647" fmla="*/ 359644 h 1144321"/>
              <a:gd name="connsiteX2648" fmla="*/ 740527 w 5351148"/>
              <a:gd name="connsiteY2648" fmla="*/ 362378 h 1144321"/>
              <a:gd name="connsiteX2649" fmla="*/ 754006 w 5351148"/>
              <a:gd name="connsiteY2649" fmla="*/ 414924 h 1144321"/>
              <a:gd name="connsiteX2650" fmla="*/ 791803 w 5351148"/>
              <a:gd name="connsiteY2650" fmla="*/ 385330 h 1144321"/>
              <a:gd name="connsiteX2651" fmla="*/ 799128 w 5351148"/>
              <a:gd name="connsiteY2651" fmla="*/ 393144 h 1144321"/>
              <a:gd name="connsiteX2652" fmla="*/ 758010 w 5351148"/>
              <a:gd name="connsiteY2652" fmla="*/ 424398 h 1144321"/>
              <a:gd name="connsiteX2653" fmla="*/ 808993 w 5351148"/>
              <a:gd name="connsiteY2653" fmla="*/ 482608 h 1144321"/>
              <a:gd name="connsiteX2654" fmla="*/ 801570 w 5351148"/>
              <a:gd name="connsiteY2654" fmla="*/ 491398 h 1144321"/>
              <a:gd name="connsiteX2655" fmla="*/ 732714 w 5351148"/>
              <a:gd name="connsiteY2655" fmla="*/ 375368 h 1144321"/>
              <a:gd name="connsiteX2656" fmla="*/ 710543 w 5351148"/>
              <a:gd name="connsiteY2656" fmla="*/ 406329 h 1144321"/>
              <a:gd name="connsiteX2657" fmla="*/ 710543 w 5351148"/>
              <a:gd name="connsiteY2657" fmla="*/ 483976 h 1144321"/>
              <a:gd name="connsiteX2658" fmla="*/ 745313 w 5351148"/>
              <a:gd name="connsiteY2658" fmla="*/ 463954 h 1144321"/>
              <a:gd name="connsiteX2659" fmla="*/ 747071 w 5351148"/>
              <a:gd name="connsiteY2659" fmla="*/ 472451 h 1144321"/>
              <a:gd name="connsiteX2660" fmla="*/ 747559 w 5351148"/>
              <a:gd name="connsiteY2660" fmla="*/ 474404 h 1144321"/>
              <a:gd name="connsiteX2661" fmla="*/ 711520 w 5351148"/>
              <a:gd name="connsiteY2661" fmla="*/ 496184 h 1144321"/>
              <a:gd name="connsiteX2662" fmla="*/ 701558 w 5351148"/>
              <a:gd name="connsiteY2662" fmla="*/ 503802 h 1144321"/>
              <a:gd name="connsiteX2663" fmla="*/ 693744 w 5351148"/>
              <a:gd name="connsiteY2663" fmla="*/ 493742 h 1144321"/>
              <a:gd name="connsiteX2664" fmla="*/ 698628 w 5351148"/>
              <a:gd name="connsiteY2664" fmla="*/ 485441 h 1144321"/>
              <a:gd name="connsiteX2665" fmla="*/ 699995 w 5351148"/>
              <a:gd name="connsiteY2665" fmla="*/ 475771 h 1144321"/>
              <a:gd name="connsiteX2666" fmla="*/ 699995 w 5351148"/>
              <a:gd name="connsiteY2666" fmla="*/ 418147 h 1144321"/>
              <a:gd name="connsiteX2667" fmla="*/ 666104 w 5351148"/>
              <a:gd name="connsiteY2667" fmla="*/ 449010 h 1144321"/>
              <a:gd name="connsiteX2668" fmla="*/ 659169 w 5351148"/>
              <a:gd name="connsiteY2668" fmla="*/ 440318 h 1144321"/>
              <a:gd name="connsiteX2669" fmla="*/ 731346 w 5351148"/>
              <a:gd name="connsiteY2669" fmla="*/ 358569 h 1144321"/>
              <a:gd name="connsiteX2670" fmla="*/ 673136 w 5351148"/>
              <a:gd name="connsiteY2670" fmla="*/ 358569 h 1144321"/>
              <a:gd name="connsiteX2671" fmla="*/ 673136 w 5351148"/>
              <a:gd name="connsiteY2671" fmla="*/ 348802 h 1144321"/>
              <a:gd name="connsiteX2672" fmla="*/ 738965 w 5351148"/>
              <a:gd name="connsiteY2672" fmla="*/ 348802 h 1144321"/>
              <a:gd name="connsiteX2673" fmla="*/ 726170 w 5351148"/>
              <a:gd name="connsiteY2673" fmla="*/ 319795 h 1144321"/>
              <a:gd name="connsiteX2674" fmla="*/ 2295567 w 5351148"/>
              <a:gd name="connsiteY2674" fmla="*/ 315986 h 1144321"/>
              <a:gd name="connsiteX2675" fmla="*/ 2306018 w 5351148"/>
              <a:gd name="connsiteY2675" fmla="*/ 315986 h 1144321"/>
              <a:gd name="connsiteX2676" fmla="*/ 2306018 w 5351148"/>
              <a:gd name="connsiteY2676" fmla="*/ 347728 h 1144321"/>
              <a:gd name="connsiteX2677" fmla="*/ 2312171 w 5351148"/>
              <a:gd name="connsiteY2677" fmla="*/ 342552 h 1144321"/>
              <a:gd name="connsiteX2678" fmla="*/ 2333560 w 5351148"/>
              <a:gd name="connsiteY2678" fmla="*/ 364918 h 1144321"/>
              <a:gd name="connsiteX2679" fmla="*/ 2325551 w 5351148"/>
              <a:gd name="connsiteY2679" fmla="*/ 371754 h 1144321"/>
              <a:gd name="connsiteX2680" fmla="*/ 2306018 w 5351148"/>
              <a:gd name="connsiteY2680" fmla="*/ 349584 h 1144321"/>
              <a:gd name="connsiteX2681" fmla="*/ 2306018 w 5351148"/>
              <a:gd name="connsiteY2681" fmla="*/ 503998 h 1144321"/>
              <a:gd name="connsiteX2682" fmla="*/ 2295567 w 5351148"/>
              <a:gd name="connsiteY2682" fmla="*/ 503998 h 1144321"/>
              <a:gd name="connsiteX2683" fmla="*/ 1503178 w 5351148"/>
              <a:gd name="connsiteY2683" fmla="*/ 315790 h 1144321"/>
              <a:gd name="connsiteX2684" fmla="*/ 1513629 w 5351148"/>
              <a:gd name="connsiteY2684" fmla="*/ 315790 h 1144321"/>
              <a:gd name="connsiteX2685" fmla="*/ 1513629 w 5351148"/>
              <a:gd name="connsiteY2685" fmla="*/ 334738 h 1144321"/>
              <a:gd name="connsiteX2686" fmla="*/ 1573011 w 5351148"/>
              <a:gd name="connsiteY2686" fmla="*/ 334738 h 1144321"/>
              <a:gd name="connsiteX2687" fmla="*/ 1573011 w 5351148"/>
              <a:gd name="connsiteY2687" fmla="*/ 315790 h 1144321"/>
              <a:gd name="connsiteX2688" fmla="*/ 1583462 w 5351148"/>
              <a:gd name="connsiteY2688" fmla="*/ 315790 h 1144321"/>
              <a:gd name="connsiteX2689" fmla="*/ 1583462 w 5351148"/>
              <a:gd name="connsiteY2689" fmla="*/ 334738 h 1144321"/>
              <a:gd name="connsiteX2690" fmla="*/ 1636398 w 5351148"/>
              <a:gd name="connsiteY2690" fmla="*/ 334738 h 1144321"/>
              <a:gd name="connsiteX2691" fmla="*/ 1636398 w 5351148"/>
              <a:gd name="connsiteY2691" fmla="*/ 343724 h 1144321"/>
              <a:gd name="connsiteX2692" fmla="*/ 1583462 w 5351148"/>
              <a:gd name="connsiteY2692" fmla="*/ 343724 h 1144321"/>
              <a:gd name="connsiteX2693" fmla="*/ 1583462 w 5351148"/>
              <a:gd name="connsiteY2693" fmla="*/ 359546 h 1144321"/>
              <a:gd name="connsiteX2694" fmla="*/ 1573011 w 5351148"/>
              <a:gd name="connsiteY2694" fmla="*/ 359546 h 1144321"/>
              <a:gd name="connsiteX2695" fmla="*/ 1573011 w 5351148"/>
              <a:gd name="connsiteY2695" fmla="*/ 343724 h 1144321"/>
              <a:gd name="connsiteX2696" fmla="*/ 1513629 w 5351148"/>
              <a:gd name="connsiteY2696" fmla="*/ 343724 h 1144321"/>
              <a:gd name="connsiteX2697" fmla="*/ 1513629 w 5351148"/>
              <a:gd name="connsiteY2697" fmla="*/ 359351 h 1144321"/>
              <a:gd name="connsiteX2698" fmla="*/ 1503178 w 5351148"/>
              <a:gd name="connsiteY2698" fmla="*/ 359351 h 1144321"/>
              <a:gd name="connsiteX2699" fmla="*/ 1503178 w 5351148"/>
              <a:gd name="connsiteY2699" fmla="*/ 343724 h 1144321"/>
              <a:gd name="connsiteX2700" fmla="*/ 1449461 w 5351148"/>
              <a:gd name="connsiteY2700" fmla="*/ 343724 h 1144321"/>
              <a:gd name="connsiteX2701" fmla="*/ 1449461 w 5351148"/>
              <a:gd name="connsiteY2701" fmla="*/ 334738 h 1144321"/>
              <a:gd name="connsiteX2702" fmla="*/ 1503178 w 5351148"/>
              <a:gd name="connsiteY2702" fmla="*/ 334738 h 1144321"/>
              <a:gd name="connsiteX2703" fmla="*/ 252864 w 5351148"/>
              <a:gd name="connsiteY2703" fmla="*/ 315790 h 1144321"/>
              <a:gd name="connsiteX2704" fmla="*/ 263412 w 5351148"/>
              <a:gd name="connsiteY2704" fmla="*/ 315790 h 1144321"/>
              <a:gd name="connsiteX2705" fmla="*/ 263412 w 5351148"/>
              <a:gd name="connsiteY2705" fmla="*/ 336106 h 1144321"/>
              <a:gd name="connsiteX2706" fmla="*/ 326213 w 5351148"/>
              <a:gd name="connsiteY2706" fmla="*/ 336106 h 1144321"/>
              <a:gd name="connsiteX2707" fmla="*/ 326213 w 5351148"/>
              <a:gd name="connsiteY2707" fmla="*/ 315790 h 1144321"/>
              <a:gd name="connsiteX2708" fmla="*/ 337054 w 5351148"/>
              <a:gd name="connsiteY2708" fmla="*/ 315790 h 1144321"/>
              <a:gd name="connsiteX2709" fmla="*/ 337054 w 5351148"/>
              <a:gd name="connsiteY2709" fmla="*/ 336106 h 1144321"/>
              <a:gd name="connsiteX2710" fmla="*/ 388623 w 5351148"/>
              <a:gd name="connsiteY2710" fmla="*/ 336106 h 1144321"/>
              <a:gd name="connsiteX2711" fmla="*/ 388623 w 5351148"/>
              <a:gd name="connsiteY2711" fmla="*/ 345775 h 1144321"/>
              <a:gd name="connsiteX2712" fmla="*/ 337054 w 5351148"/>
              <a:gd name="connsiteY2712" fmla="*/ 345775 h 1144321"/>
              <a:gd name="connsiteX2713" fmla="*/ 337054 w 5351148"/>
              <a:gd name="connsiteY2713" fmla="*/ 366383 h 1144321"/>
              <a:gd name="connsiteX2714" fmla="*/ 326213 w 5351148"/>
              <a:gd name="connsiteY2714" fmla="*/ 366383 h 1144321"/>
              <a:gd name="connsiteX2715" fmla="*/ 326213 w 5351148"/>
              <a:gd name="connsiteY2715" fmla="*/ 345775 h 1144321"/>
              <a:gd name="connsiteX2716" fmla="*/ 263412 w 5351148"/>
              <a:gd name="connsiteY2716" fmla="*/ 345775 h 1144321"/>
              <a:gd name="connsiteX2717" fmla="*/ 263412 w 5351148"/>
              <a:gd name="connsiteY2717" fmla="*/ 366383 h 1144321"/>
              <a:gd name="connsiteX2718" fmla="*/ 252864 w 5351148"/>
              <a:gd name="connsiteY2718" fmla="*/ 366383 h 1144321"/>
              <a:gd name="connsiteX2719" fmla="*/ 252864 w 5351148"/>
              <a:gd name="connsiteY2719" fmla="*/ 345775 h 1144321"/>
              <a:gd name="connsiteX2720" fmla="*/ 201490 w 5351148"/>
              <a:gd name="connsiteY2720" fmla="*/ 345775 h 1144321"/>
              <a:gd name="connsiteX2721" fmla="*/ 201490 w 5351148"/>
              <a:gd name="connsiteY2721" fmla="*/ 336106 h 1144321"/>
              <a:gd name="connsiteX2722" fmla="*/ 252864 w 5351148"/>
              <a:gd name="connsiteY2722" fmla="*/ 336106 h 1144321"/>
              <a:gd name="connsiteX2723" fmla="*/ 4804447 w 5351148"/>
              <a:gd name="connsiteY2723" fmla="*/ 315595 h 1144321"/>
              <a:gd name="connsiteX2724" fmla="*/ 4828375 w 5351148"/>
              <a:gd name="connsiteY2724" fmla="*/ 342161 h 1144321"/>
              <a:gd name="connsiteX2725" fmla="*/ 4819585 w 5351148"/>
              <a:gd name="connsiteY2725" fmla="*/ 348998 h 1144321"/>
              <a:gd name="connsiteX2726" fmla="*/ 4796242 w 5351148"/>
              <a:gd name="connsiteY2726" fmla="*/ 321748 h 1144321"/>
              <a:gd name="connsiteX2727" fmla="*/ 1110156 w 5351148"/>
              <a:gd name="connsiteY2727" fmla="*/ 315302 h 1144321"/>
              <a:gd name="connsiteX2728" fmla="*/ 1120899 w 5351148"/>
              <a:gd name="connsiteY2728" fmla="*/ 317158 h 1144321"/>
              <a:gd name="connsiteX2729" fmla="*/ 1114746 w 5351148"/>
              <a:gd name="connsiteY2729" fmla="*/ 336985 h 1144321"/>
              <a:gd name="connsiteX2730" fmla="*/ 1184970 w 5351148"/>
              <a:gd name="connsiteY2730" fmla="*/ 336985 h 1144321"/>
              <a:gd name="connsiteX2731" fmla="*/ 1184970 w 5351148"/>
              <a:gd name="connsiteY2731" fmla="*/ 417561 h 1144321"/>
              <a:gd name="connsiteX2732" fmla="*/ 1210754 w 5351148"/>
              <a:gd name="connsiteY2732" fmla="*/ 396758 h 1144321"/>
              <a:gd name="connsiteX2733" fmla="*/ 1218177 w 5351148"/>
              <a:gd name="connsiteY2733" fmla="*/ 404376 h 1144321"/>
              <a:gd name="connsiteX2734" fmla="*/ 1184970 w 5351148"/>
              <a:gd name="connsiteY2734" fmla="*/ 429770 h 1144321"/>
              <a:gd name="connsiteX2735" fmla="*/ 1184970 w 5351148"/>
              <a:gd name="connsiteY2735" fmla="*/ 473330 h 1144321"/>
              <a:gd name="connsiteX2736" fmla="*/ 1158697 w 5351148"/>
              <a:gd name="connsiteY2736" fmla="*/ 500384 h 1144321"/>
              <a:gd name="connsiteX2737" fmla="*/ 1124318 w 5351148"/>
              <a:gd name="connsiteY2737" fmla="*/ 500775 h 1144321"/>
              <a:gd name="connsiteX2738" fmla="*/ 1122169 w 5351148"/>
              <a:gd name="connsiteY2738" fmla="*/ 489543 h 1144321"/>
              <a:gd name="connsiteX2739" fmla="*/ 1147660 w 5351148"/>
              <a:gd name="connsiteY2739" fmla="*/ 489933 h 1144321"/>
              <a:gd name="connsiteX2740" fmla="*/ 1154302 w 5351148"/>
              <a:gd name="connsiteY2740" fmla="*/ 489933 h 1144321"/>
              <a:gd name="connsiteX2741" fmla="*/ 1174324 w 5351148"/>
              <a:gd name="connsiteY2741" fmla="*/ 472158 h 1144321"/>
              <a:gd name="connsiteX2742" fmla="*/ 1174324 w 5351148"/>
              <a:gd name="connsiteY2742" fmla="*/ 439341 h 1144321"/>
              <a:gd name="connsiteX2743" fmla="*/ 1171101 w 5351148"/>
              <a:gd name="connsiteY2743" fmla="*/ 439341 h 1144321"/>
              <a:gd name="connsiteX2744" fmla="*/ 1037881 w 5351148"/>
              <a:gd name="connsiteY2744" fmla="*/ 503216 h 1144321"/>
              <a:gd name="connsiteX2745" fmla="*/ 1031533 w 5351148"/>
              <a:gd name="connsiteY2745" fmla="*/ 493156 h 1144321"/>
              <a:gd name="connsiteX2746" fmla="*/ 1153716 w 5351148"/>
              <a:gd name="connsiteY2746" fmla="*/ 439341 h 1144321"/>
              <a:gd name="connsiteX2747" fmla="*/ 1030361 w 5351148"/>
              <a:gd name="connsiteY2747" fmla="*/ 439341 h 1144321"/>
              <a:gd name="connsiteX2748" fmla="*/ 1030361 w 5351148"/>
              <a:gd name="connsiteY2748" fmla="*/ 429770 h 1144321"/>
              <a:gd name="connsiteX2749" fmla="*/ 1057513 w 5351148"/>
              <a:gd name="connsiteY2749" fmla="*/ 429770 h 1144321"/>
              <a:gd name="connsiteX2750" fmla="*/ 1057513 w 5351148"/>
              <a:gd name="connsiteY2750" fmla="*/ 336985 h 1144321"/>
              <a:gd name="connsiteX2751" fmla="*/ 1103710 w 5351148"/>
              <a:gd name="connsiteY2751" fmla="*/ 336985 h 1144321"/>
              <a:gd name="connsiteX2752" fmla="*/ 1110156 w 5351148"/>
              <a:gd name="connsiteY2752" fmla="*/ 315302 h 1144321"/>
              <a:gd name="connsiteX2753" fmla="*/ 4892445 w 5351148"/>
              <a:gd name="connsiteY2753" fmla="*/ 315107 h 1144321"/>
              <a:gd name="connsiteX2754" fmla="*/ 4902213 w 5351148"/>
              <a:gd name="connsiteY2754" fmla="*/ 320967 h 1144321"/>
              <a:gd name="connsiteX2755" fmla="*/ 4878381 w 5351148"/>
              <a:gd name="connsiteY2755" fmla="*/ 351928 h 1144321"/>
              <a:gd name="connsiteX2756" fmla="*/ 4933369 w 5351148"/>
              <a:gd name="connsiteY2756" fmla="*/ 351928 h 1144321"/>
              <a:gd name="connsiteX2757" fmla="*/ 4933369 w 5351148"/>
              <a:gd name="connsiteY2757" fmla="*/ 362574 h 1144321"/>
              <a:gd name="connsiteX2758" fmla="*/ 4891859 w 5351148"/>
              <a:gd name="connsiteY2758" fmla="*/ 362574 h 1144321"/>
              <a:gd name="connsiteX2759" fmla="*/ 4891859 w 5351148"/>
              <a:gd name="connsiteY2759" fmla="*/ 414729 h 1144321"/>
              <a:gd name="connsiteX2760" fmla="*/ 4941866 w 5351148"/>
              <a:gd name="connsiteY2760" fmla="*/ 414729 h 1144321"/>
              <a:gd name="connsiteX2761" fmla="*/ 4941866 w 5351148"/>
              <a:gd name="connsiteY2761" fmla="*/ 425374 h 1144321"/>
              <a:gd name="connsiteX2762" fmla="*/ 4891859 w 5351148"/>
              <a:gd name="connsiteY2762" fmla="*/ 425374 h 1144321"/>
              <a:gd name="connsiteX2763" fmla="*/ 4891859 w 5351148"/>
              <a:gd name="connsiteY2763" fmla="*/ 504193 h 1144321"/>
              <a:gd name="connsiteX2764" fmla="*/ 4880628 w 5351148"/>
              <a:gd name="connsiteY2764" fmla="*/ 504193 h 1144321"/>
              <a:gd name="connsiteX2765" fmla="*/ 4880628 w 5351148"/>
              <a:gd name="connsiteY2765" fmla="*/ 425374 h 1144321"/>
              <a:gd name="connsiteX2766" fmla="*/ 4817045 w 5351148"/>
              <a:gd name="connsiteY2766" fmla="*/ 425374 h 1144321"/>
              <a:gd name="connsiteX2767" fmla="*/ 4771044 w 5351148"/>
              <a:gd name="connsiteY2767" fmla="*/ 504779 h 1144321"/>
              <a:gd name="connsiteX2768" fmla="*/ 4763231 w 5351148"/>
              <a:gd name="connsiteY2768" fmla="*/ 496184 h 1144321"/>
              <a:gd name="connsiteX2769" fmla="*/ 4796535 w 5351148"/>
              <a:gd name="connsiteY2769" fmla="*/ 465809 h 1144321"/>
              <a:gd name="connsiteX2770" fmla="*/ 4805813 w 5351148"/>
              <a:gd name="connsiteY2770" fmla="*/ 425374 h 1144321"/>
              <a:gd name="connsiteX2771" fmla="*/ 4753952 w 5351148"/>
              <a:gd name="connsiteY2771" fmla="*/ 425374 h 1144321"/>
              <a:gd name="connsiteX2772" fmla="*/ 4753952 w 5351148"/>
              <a:gd name="connsiteY2772" fmla="*/ 414729 h 1144321"/>
              <a:gd name="connsiteX2773" fmla="*/ 4806009 w 5351148"/>
              <a:gd name="connsiteY2773" fmla="*/ 414729 h 1144321"/>
              <a:gd name="connsiteX2774" fmla="*/ 4806009 w 5351148"/>
              <a:gd name="connsiteY2774" fmla="*/ 362574 h 1144321"/>
              <a:gd name="connsiteX2775" fmla="*/ 4762351 w 5351148"/>
              <a:gd name="connsiteY2775" fmla="*/ 362574 h 1144321"/>
              <a:gd name="connsiteX2776" fmla="*/ 4762351 w 5351148"/>
              <a:gd name="connsiteY2776" fmla="*/ 351928 h 1144321"/>
              <a:gd name="connsiteX2777" fmla="*/ 4865977 w 5351148"/>
              <a:gd name="connsiteY2777" fmla="*/ 351928 h 1144321"/>
              <a:gd name="connsiteX2778" fmla="*/ 4892445 w 5351148"/>
              <a:gd name="connsiteY2778" fmla="*/ 315107 h 1144321"/>
              <a:gd name="connsiteX2779" fmla="*/ 2387571 w 5351148"/>
              <a:gd name="connsiteY2779" fmla="*/ 314911 h 1144321"/>
              <a:gd name="connsiteX2780" fmla="*/ 2399584 w 5351148"/>
              <a:gd name="connsiteY2780" fmla="*/ 316376 h 1144321"/>
              <a:gd name="connsiteX2781" fmla="*/ 2395189 w 5351148"/>
              <a:gd name="connsiteY2781" fmla="*/ 324190 h 1144321"/>
              <a:gd name="connsiteX2782" fmla="*/ 2456818 w 5351148"/>
              <a:gd name="connsiteY2782" fmla="*/ 384549 h 1144321"/>
              <a:gd name="connsiteX2783" fmla="*/ 2449590 w 5351148"/>
              <a:gd name="connsiteY2783" fmla="*/ 393925 h 1144321"/>
              <a:gd name="connsiteX2784" fmla="*/ 2389817 w 5351148"/>
              <a:gd name="connsiteY2784" fmla="*/ 332980 h 1144321"/>
              <a:gd name="connsiteX2785" fmla="*/ 2327798 w 5351148"/>
              <a:gd name="connsiteY2785" fmla="*/ 397344 h 1144321"/>
              <a:gd name="connsiteX2786" fmla="*/ 2319984 w 5351148"/>
              <a:gd name="connsiteY2786" fmla="*/ 388553 h 1144321"/>
              <a:gd name="connsiteX2787" fmla="*/ 2387571 w 5351148"/>
              <a:gd name="connsiteY2787" fmla="*/ 314911 h 1144321"/>
              <a:gd name="connsiteX2788" fmla="*/ 3143092 w 5351148"/>
              <a:gd name="connsiteY2788" fmla="*/ 314716 h 1144321"/>
              <a:gd name="connsiteX2789" fmla="*/ 3153054 w 5351148"/>
              <a:gd name="connsiteY2789" fmla="*/ 317744 h 1144321"/>
              <a:gd name="connsiteX2790" fmla="*/ 3142408 w 5351148"/>
              <a:gd name="connsiteY2790" fmla="*/ 340110 h 1144321"/>
              <a:gd name="connsiteX2791" fmla="*/ 3190461 w 5351148"/>
              <a:gd name="connsiteY2791" fmla="*/ 340110 h 1144321"/>
              <a:gd name="connsiteX2792" fmla="*/ 3190461 w 5351148"/>
              <a:gd name="connsiteY2792" fmla="*/ 350365 h 1144321"/>
              <a:gd name="connsiteX2793" fmla="*/ 3109006 w 5351148"/>
              <a:gd name="connsiteY2793" fmla="*/ 455945 h 1144321"/>
              <a:gd name="connsiteX2794" fmla="*/ 3100997 w 5351148"/>
              <a:gd name="connsiteY2794" fmla="*/ 447545 h 1144321"/>
              <a:gd name="connsiteX2795" fmla="*/ 3179620 w 5351148"/>
              <a:gd name="connsiteY2795" fmla="*/ 349779 h 1144321"/>
              <a:gd name="connsiteX2796" fmla="*/ 3137427 w 5351148"/>
              <a:gd name="connsiteY2796" fmla="*/ 349779 h 1144321"/>
              <a:gd name="connsiteX2797" fmla="*/ 3132837 w 5351148"/>
              <a:gd name="connsiteY2797" fmla="*/ 357788 h 1144321"/>
              <a:gd name="connsiteX2798" fmla="*/ 3159891 w 5351148"/>
              <a:gd name="connsiteY2798" fmla="*/ 372927 h 1144321"/>
              <a:gd name="connsiteX2799" fmla="*/ 3153835 w 5351148"/>
              <a:gd name="connsiteY2799" fmla="*/ 381326 h 1144321"/>
              <a:gd name="connsiteX2800" fmla="*/ 3128442 w 5351148"/>
              <a:gd name="connsiteY2800" fmla="*/ 364918 h 1144321"/>
              <a:gd name="connsiteX2801" fmla="*/ 3118968 w 5351148"/>
              <a:gd name="connsiteY2801" fmla="*/ 378884 h 1144321"/>
              <a:gd name="connsiteX2802" fmla="*/ 3118284 w 5351148"/>
              <a:gd name="connsiteY2802" fmla="*/ 379959 h 1144321"/>
              <a:gd name="connsiteX2803" fmla="*/ 3145241 w 5351148"/>
              <a:gd name="connsiteY2803" fmla="*/ 397344 h 1144321"/>
              <a:gd name="connsiteX2804" fmla="*/ 3138892 w 5351148"/>
              <a:gd name="connsiteY2804" fmla="*/ 405352 h 1144321"/>
              <a:gd name="connsiteX2805" fmla="*/ 3112815 w 5351148"/>
              <a:gd name="connsiteY2805" fmla="*/ 386991 h 1144321"/>
              <a:gd name="connsiteX2806" fmla="*/ 3103439 w 5351148"/>
              <a:gd name="connsiteY2806" fmla="*/ 398125 h 1144321"/>
              <a:gd name="connsiteX2807" fmla="*/ 3095625 w 5351148"/>
              <a:gd name="connsiteY2807" fmla="*/ 391386 h 1144321"/>
              <a:gd name="connsiteX2808" fmla="*/ 3143092 w 5351148"/>
              <a:gd name="connsiteY2808" fmla="*/ 314716 h 1144321"/>
              <a:gd name="connsiteX2809" fmla="*/ 1789054 w 5351148"/>
              <a:gd name="connsiteY2809" fmla="*/ 157442 h 1144321"/>
              <a:gd name="connsiteX2810" fmla="*/ 1834079 w 5351148"/>
              <a:gd name="connsiteY2810" fmla="*/ 180492 h 1144321"/>
              <a:gd name="connsiteX2811" fmla="*/ 1828024 w 5351148"/>
              <a:gd name="connsiteY2811" fmla="*/ 189282 h 1144321"/>
              <a:gd name="connsiteX2812" fmla="*/ 1783878 w 5351148"/>
              <a:gd name="connsiteY2812" fmla="*/ 165451 h 1144321"/>
              <a:gd name="connsiteX2813" fmla="*/ 1754479 w 5351148"/>
              <a:gd name="connsiteY2813" fmla="*/ 157442 h 1144321"/>
              <a:gd name="connsiteX2814" fmla="*/ 1760242 w 5351148"/>
              <a:gd name="connsiteY2814" fmla="*/ 165646 h 1144321"/>
              <a:gd name="connsiteX2815" fmla="*/ 1711896 w 5351148"/>
              <a:gd name="connsiteY2815" fmla="*/ 189673 h 1144321"/>
              <a:gd name="connsiteX2816" fmla="*/ 1706036 w 5351148"/>
              <a:gd name="connsiteY2816" fmla="*/ 180687 h 1144321"/>
              <a:gd name="connsiteX2817" fmla="*/ 1754479 w 5351148"/>
              <a:gd name="connsiteY2817" fmla="*/ 157442 h 1144321"/>
              <a:gd name="connsiteX2818" fmla="*/ 4994802 w 5351148"/>
              <a:gd name="connsiteY2818" fmla="*/ 141717 h 1144321"/>
              <a:gd name="connsiteX2819" fmla="*/ 5005545 w 5351148"/>
              <a:gd name="connsiteY2819" fmla="*/ 141717 h 1144321"/>
              <a:gd name="connsiteX2820" fmla="*/ 4987184 w 5351148"/>
              <a:gd name="connsiteY2820" fmla="*/ 191821 h 1144321"/>
              <a:gd name="connsiteX2821" fmla="*/ 4978980 w 5351148"/>
              <a:gd name="connsiteY2821" fmla="*/ 191821 h 1144321"/>
              <a:gd name="connsiteX2822" fmla="*/ 1735629 w 5351148"/>
              <a:gd name="connsiteY2822" fmla="*/ 127262 h 1144321"/>
              <a:gd name="connsiteX2823" fmla="*/ 1735629 w 5351148"/>
              <a:gd name="connsiteY2823" fmla="*/ 143671 h 1144321"/>
              <a:gd name="connsiteX2824" fmla="*/ 1809662 w 5351148"/>
              <a:gd name="connsiteY2824" fmla="*/ 143671 h 1144321"/>
              <a:gd name="connsiteX2825" fmla="*/ 1809662 w 5351148"/>
              <a:gd name="connsiteY2825" fmla="*/ 127262 h 1144321"/>
              <a:gd name="connsiteX2826" fmla="*/ 3370027 w 5351148"/>
              <a:gd name="connsiteY2826" fmla="*/ 122477 h 1144321"/>
              <a:gd name="connsiteX2827" fmla="*/ 3379599 w 5351148"/>
              <a:gd name="connsiteY2827" fmla="*/ 129216 h 1144321"/>
              <a:gd name="connsiteX2828" fmla="*/ 3315625 w 5351148"/>
              <a:gd name="connsiteY2828" fmla="*/ 189673 h 1144321"/>
              <a:gd name="connsiteX2829" fmla="*/ 3306835 w 5351148"/>
              <a:gd name="connsiteY2829" fmla="*/ 181468 h 1144321"/>
              <a:gd name="connsiteX2830" fmla="*/ 3370027 w 5351148"/>
              <a:gd name="connsiteY2830" fmla="*/ 122477 h 1144321"/>
              <a:gd name="connsiteX2831" fmla="*/ 3427163 w 5351148"/>
              <a:gd name="connsiteY2831" fmla="*/ 122281 h 1144321"/>
              <a:gd name="connsiteX2832" fmla="*/ 3492991 w 5351148"/>
              <a:gd name="connsiteY2832" fmla="*/ 180296 h 1144321"/>
              <a:gd name="connsiteX2833" fmla="*/ 3484201 w 5351148"/>
              <a:gd name="connsiteY2833" fmla="*/ 188696 h 1144321"/>
              <a:gd name="connsiteX2834" fmla="*/ 3419252 w 5351148"/>
              <a:gd name="connsiteY2834" fmla="*/ 129606 h 1144321"/>
              <a:gd name="connsiteX2835" fmla="*/ 713376 w 5351148"/>
              <a:gd name="connsiteY2835" fmla="*/ 111635 h 1144321"/>
              <a:gd name="connsiteX2836" fmla="*/ 742969 w 5351148"/>
              <a:gd name="connsiteY2836" fmla="*/ 151680 h 1144321"/>
              <a:gd name="connsiteX2837" fmla="*/ 777739 w 5351148"/>
              <a:gd name="connsiteY2837" fmla="*/ 111635 h 1144321"/>
              <a:gd name="connsiteX2838" fmla="*/ 2364814 w 5351148"/>
              <a:gd name="connsiteY2838" fmla="*/ 109487 h 1144321"/>
              <a:gd name="connsiteX2839" fmla="*/ 2364814 w 5351148"/>
              <a:gd name="connsiteY2839" fmla="*/ 168283 h 1144321"/>
              <a:gd name="connsiteX2840" fmla="*/ 2435428 w 5351148"/>
              <a:gd name="connsiteY2840" fmla="*/ 168283 h 1144321"/>
              <a:gd name="connsiteX2841" fmla="*/ 2435428 w 5351148"/>
              <a:gd name="connsiteY2841" fmla="*/ 109487 h 1144321"/>
              <a:gd name="connsiteX2842" fmla="*/ 922777 w 5351148"/>
              <a:gd name="connsiteY2842" fmla="*/ 106459 h 1144321"/>
              <a:gd name="connsiteX2843" fmla="*/ 922777 w 5351148"/>
              <a:gd name="connsiteY2843" fmla="*/ 164083 h 1144321"/>
              <a:gd name="connsiteX2844" fmla="*/ 990559 w 5351148"/>
              <a:gd name="connsiteY2844" fmla="*/ 164083 h 1144321"/>
              <a:gd name="connsiteX2845" fmla="*/ 990559 w 5351148"/>
              <a:gd name="connsiteY2845" fmla="*/ 106459 h 1144321"/>
              <a:gd name="connsiteX2846" fmla="*/ 3943150 w 5351148"/>
              <a:gd name="connsiteY2846" fmla="*/ 106264 h 1144321"/>
              <a:gd name="connsiteX2847" fmla="*/ 3943150 w 5351148"/>
              <a:gd name="connsiteY2847" fmla="*/ 160470 h 1144321"/>
              <a:gd name="connsiteX2848" fmla="*/ 3992961 w 5351148"/>
              <a:gd name="connsiteY2848" fmla="*/ 160470 h 1144321"/>
              <a:gd name="connsiteX2849" fmla="*/ 3992961 w 5351148"/>
              <a:gd name="connsiteY2849" fmla="*/ 106264 h 1144321"/>
              <a:gd name="connsiteX2850" fmla="*/ 3779211 w 5351148"/>
              <a:gd name="connsiteY2850" fmla="*/ 102455 h 1144321"/>
              <a:gd name="connsiteX2851" fmla="*/ 3889577 w 5351148"/>
              <a:gd name="connsiteY2851" fmla="*/ 102455 h 1144321"/>
              <a:gd name="connsiteX2852" fmla="*/ 3889577 w 5351148"/>
              <a:gd name="connsiteY2852" fmla="*/ 113687 h 1144321"/>
              <a:gd name="connsiteX2853" fmla="*/ 3840743 w 5351148"/>
              <a:gd name="connsiteY2853" fmla="*/ 163693 h 1144321"/>
              <a:gd name="connsiteX2854" fmla="*/ 3865745 w 5351148"/>
              <a:gd name="connsiteY2854" fmla="*/ 181664 h 1144321"/>
              <a:gd name="connsiteX2855" fmla="*/ 3858030 w 5351148"/>
              <a:gd name="connsiteY2855" fmla="*/ 190454 h 1144321"/>
              <a:gd name="connsiteX2856" fmla="*/ 3787025 w 5351148"/>
              <a:gd name="connsiteY2856" fmla="*/ 138006 h 1144321"/>
              <a:gd name="connsiteX2857" fmla="*/ 3793764 w 5351148"/>
              <a:gd name="connsiteY2857" fmla="*/ 130485 h 1144321"/>
              <a:gd name="connsiteX2858" fmla="*/ 3820720 w 5351148"/>
              <a:gd name="connsiteY2858" fmla="*/ 149336 h 1144321"/>
              <a:gd name="connsiteX2859" fmla="*/ 3831952 w 5351148"/>
              <a:gd name="connsiteY2859" fmla="*/ 157247 h 1144321"/>
              <a:gd name="connsiteX2860" fmla="*/ 3876391 w 5351148"/>
              <a:gd name="connsiteY2860" fmla="*/ 112417 h 1144321"/>
              <a:gd name="connsiteX2861" fmla="*/ 3779211 w 5351148"/>
              <a:gd name="connsiteY2861" fmla="*/ 112417 h 1144321"/>
              <a:gd name="connsiteX2862" fmla="*/ 1735629 w 5351148"/>
              <a:gd name="connsiteY2862" fmla="*/ 102455 h 1144321"/>
              <a:gd name="connsiteX2863" fmla="*/ 1735629 w 5351148"/>
              <a:gd name="connsiteY2863" fmla="*/ 118863 h 1144321"/>
              <a:gd name="connsiteX2864" fmla="*/ 1809662 w 5351148"/>
              <a:gd name="connsiteY2864" fmla="*/ 118863 h 1144321"/>
              <a:gd name="connsiteX2865" fmla="*/ 1809662 w 5351148"/>
              <a:gd name="connsiteY2865" fmla="*/ 102455 h 1144321"/>
              <a:gd name="connsiteX2866" fmla="*/ 690912 w 5351148"/>
              <a:gd name="connsiteY2866" fmla="*/ 102064 h 1144321"/>
              <a:gd name="connsiteX2867" fmla="*/ 788971 w 5351148"/>
              <a:gd name="connsiteY2867" fmla="*/ 102064 h 1144321"/>
              <a:gd name="connsiteX2868" fmla="*/ 788971 w 5351148"/>
              <a:gd name="connsiteY2868" fmla="*/ 113687 h 1144321"/>
              <a:gd name="connsiteX2869" fmla="*/ 751759 w 5351148"/>
              <a:gd name="connsiteY2869" fmla="*/ 157833 h 1144321"/>
              <a:gd name="connsiteX2870" fmla="*/ 807723 w 5351148"/>
              <a:gd name="connsiteY2870" fmla="*/ 177659 h 1144321"/>
              <a:gd name="connsiteX2871" fmla="*/ 802351 w 5351148"/>
              <a:gd name="connsiteY2871" fmla="*/ 187817 h 1144321"/>
              <a:gd name="connsiteX2872" fmla="*/ 742578 w 5351148"/>
              <a:gd name="connsiteY2872" fmla="*/ 164279 h 1144321"/>
              <a:gd name="connsiteX2873" fmla="*/ 676945 w 5351148"/>
              <a:gd name="connsiteY2873" fmla="*/ 190259 h 1144321"/>
              <a:gd name="connsiteX2874" fmla="*/ 670987 w 5351148"/>
              <a:gd name="connsiteY2874" fmla="*/ 180492 h 1144321"/>
              <a:gd name="connsiteX2875" fmla="*/ 733788 w 5351148"/>
              <a:gd name="connsiteY2875" fmla="*/ 157442 h 1144321"/>
              <a:gd name="connsiteX2876" fmla="*/ 701948 w 5351148"/>
              <a:gd name="connsiteY2876" fmla="*/ 111635 h 1144321"/>
              <a:gd name="connsiteX2877" fmla="*/ 690912 w 5351148"/>
              <a:gd name="connsiteY2877" fmla="*/ 111635 h 1144321"/>
              <a:gd name="connsiteX2878" fmla="*/ 4643828 w 5351148"/>
              <a:gd name="connsiteY2878" fmla="*/ 98255 h 1144321"/>
              <a:gd name="connsiteX2879" fmla="*/ 4643828 w 5351148"/>
              <a:gd name="connsiteY2879" fmla="*/ 161056 h 1144321"/>
              <a:gd name="connsiteX2880" fmla="*/ 4706629 w 5351148"/>
              <a:gd name="connsiteY2880" fmla="*/ 161056 h 1144321"/>
              <a:gd name="connsiteX2881" fmla="*/ 4706629 w 5351148"/>
              <a:gd name="connsiteY2881" fmla="*/ 98255 h 1144321"/>
              <a:gd name="connsiteX2882" fmla="*/ 4570479 w 5351148"/>
              <a:gd name="connsiteY2882" fmla="*/ 98255 h 1144321"/>
              <a:gd name="connsiteX2883" fmla="*/ 4570479 w 5351148"/>
              <a:gd name="connsiteY2883" fmla="*/ 161056 h 1144321"/>
              <a:gd name="connsiteX2884" fmla="*/ 4633280 w 5351148"/>
              <a:gd name="connsiteY2884" fmla="*/ 161056 h 1144321"/>
              <a:gd name="connsiteX2885" fmla="*/ 4633280 w 5351148"/>
              <a:gd name="connsiteY2885" fmla="*/ 98255 h 1144321"/>
              <a:gd name="connsiteX2886" fmla="*/ 3095821 w 5351148"/>
              <a:gd name="connsiteY2886" fmla="*/ 84191 h 1144321"/>
              <a:gd name="connsiteX2887" fmla="*/ 3285493 w 5351148"/>
              <a:gd name="connsiteY2887" fmla="*/ 84191 h 1144321"/>
              <a:gd name="connsiteX2888" fmla="*/ 3285493 w 5351148"/>
              <a:gd name="connsiteY2888" fmla="*/ 95813 h 1144321"/>
              <a:gd name="connsiteX2889" fmla="*/ 3095821 w 5351148"/>
              <a:gd name="connsiteY2889" fmla="*/ 95813 h 1144321"/>
              <a:gd name="connsiteX2890" fmla="*/ 4037107 w 5351148"/>
              <a:gd name="connsiteY2890" fmla="*/ 79991 h 1144321"/>
              <a:gd name="connsiteX2891" fmla="*/ 4068752 w 5351148"/>
              <a:gd name="connsiteY2891" fmla="*/ 121012 h 1144321"/>
              <a:gd name="connsiteX2892" fmla="*/ 4059961 w 5351148"/>
              <a:gd name="connsiteY2892" fmla="*/ 127653 h 1144321"/>
              <a:gd name="connsiteX2893" fmla="*/ 4029098 w 5351148"/>
              <a:gd name="connsiteY2893" fmla="*/ 85656 h 1144321"/>
              <a:gd name="connsiteX2894" fmla="*/ 238604 w 5351148"/>
              <a:gd name="connsiteY2894" fmla="*/ 79210 h 1144321"/>
              <a:gd name="connsiteX2895" fmla="*/ 349067 w 5351148"/>
              <a:gd name="connsiteY2895" fmla="*/ 79210 h 1144321"/>
              <a:gd name="connsiteX2896" fmla="*/ 349067 w 5351148"/>
              <a:gd name="connsiteY2896" fmla="*/ 91418 h 1144321"/>
              <a:gd name="connsiteX2897" fmla="*/ 304433 w 5351148"/>
              <a:gd name="connsiteY2897" fmla="*/ 118082 h 1144321"/>
              <a:gd name="connsiteX2898" fmla="*/ 304433 w 5351148"/>
              <a:gd name="connsiteY2898" fmla="*/ 125407 h 1144321"/>
              <a:gd name="connsiteX2899" fmla="*/ 388916 w 5351148"/>
              <a:gd name="connsiteY2899" fmla="*/ 125407 h 1144321"/>
              <a:gd name="connsiteX2900" fmla="*/ 388916 w 5351148"/>
              <a:gd name="connsiteY2900" fmla="*/ 135857 h 1144321"/>
              <a:gd name="connsiteX2901" fmla="*/ 304433 w 5351148"/>
              <a:gd name="connsiteY2901" fmla="*/ 135857 h 1144321"/>
              <a:gd name="connsiteX2902" fmla="*/ 304433 w 5351148"/>
              <a:gd name="connsiteY2902" fmla="*/ 165255 h 1144321"/>
              <a:gd name="connsiteX2903" fmla="*/ 281676 w 5351148"/>
              <a:gd name="connsiteY2903" fmla="*/ 188696 h 1144321"/>
              <a:gd name="connsiteX2904" fmla="*/ 270835 w 5351148"/>
              <a:gd name="connsiteY2904" fmla="*/ 188891 h 1144321"/>
              <a:gd name="connsiteX2905" fmla="*/ 264780 w 5351148"/>
              <a:gd name="connsiteY2905" fmla="*/ 188891 h 1144321"/>
              <a:gd name="connsiteX2906" fmla="*/ 255892 w 5351148"/>
              <a:gd name="connsiteY2906" fmla="*/ 188891 h 1144321"/>
              <a:gd name="connsiteX2907" fmla="*/ 253841 w 5351148"/>
              <a:gd name="connsiteY2907" fmla="*/ 176683 h 1144321"/>
              <a:gd name="connsiteX2908" fmla="*/ 278648 w 5351148"/>
              <a:gd name="connsiteY2908" fmla="*/ 177269 h 1144321"/>
              <a:gd name="connsiteX2909" fmla="*/ 290271 w 5351148"/>
              <a:gd name="connsiteY2909" fmla="*/ 174241 h 1144321"/>
              <a:gd name="connsiteX2910" fmla="*/ 293299 w 5351148"/>
              <a:gd name="connsiteY2910" fmla="*/ 162618 h 1144321"/>
              <a:gd name="connsiteX2911" fmla="*/ 293299 w 5351148"/>
              <a:gd name="connsiteY2911" fmla="*/ 135857 h 1144321"/>
              <a:gd name="connsiteX2912" fmla="*/ 201686 w 5351148"/>
              <a:gd name="connsiteY2912" fmla="*/ 135857 h 1144321"/>
              <a:gd name="connsiteX2913" fmla="*/ 201686 w 5351148"/>
              <a:gd name="connsiteY2913" fmla="*/ 125407 h 1144321"/>
              <a:gd name="connsiteX2914" fmla="*/ 293299 w 5351148"/>
              <a:gd name="connsiteY2914" fmla="*/ 125407 h 1144321"/>
              <a:gd name="connsiteX2915" fmla="*/ 293299 w 5351148"/>
              <a:gd name="connsiteY2915" fmla="*/ 113687 h 1144321"/>
              <a:gd name="connsiteX2916" fmla="*/ 335882 w 5351148"/>
              <a:gd name="connsiteY2916" fmla="*/ 89465 h 1144321"/>
              <a:gd name="connsiteX2917" fmla="*/ 238604 w 5351148"/>
              <a:gd name="connsiteY2917" fmla="*/ 89465 h 1144321"/>
              <a:gd name="connsiteX2918" fmla="*/ 1735629 w 5351148"/>
              <a:gd name="connsiteY2918" fmla="*/ 77647 h 1144321"/>
              <a:gd name="connsiteX2919" fmla="*/ 1735629 w 5351148"/>
              <a:gd name="connsiteY2919" fmla="*/ 94055 h 1144321"/>
              <a:gd name="connsiteX2920" fmla="*/ 1809662 w 5351148"/>
              <a:gd name="connsiteY2920" fmla="*/ 94055 h 1144321"/>
              <a:gd name="connsiteX2921" fmla="*/ 1809662 w 5351148"/>
              <a:gd name="connsiteY2921" fmla="*/ 77647 h 1144321"/>
              <a:gd name="connsiteX2922" fmla="*/ 2887540 w 5351148"/>
              <a:gd name="connsiteY2922" fmla="*/ 71201 h 1144321"/>
              <a:gd name="connsiteX2923" fmla="*/ 2921333 w 5351148"/>
              <a:gd name="connsiteY2923" fmla="*/ 71201 h 1144321"/>
              <a:gd name="connsiteX2924" fmla="*/ 2921333 w 5351148"/>
              <a:gd name="connsiteY2924" fmla="*/ 152266 h 1144321"/>
              <a:gd name="connsiteX2925" fmla="*/ 2966456 w 5351148"/>
              <a:gd name="connsiteY2925" fmla="*/ 174046 h 1144321"/>
              <a:gd name="connsiteX2926" fmla="*/ 3009430 w 5351148"/>
              <a:gd name="connsiteY2926" fmla="*/ 174534 h 1144321"/>
              <a:gd name="connsiteX2927" fmla="*/ 3075552 w 5351148"/>
              <a:gd name="connsiteY2927" fmla="*/ 173460 h 1144321"/>
              <a:gd name="connsiteX2928" fmla="*/ 3071938 w 5351148"/>
              <a:gd name="connsiteY2928" fmla="*/ 184887 h 1144321"/>
              <a:gd name="connsiteX2929" fmla="*/ 3005621 w 5351148"/>
              <a:gd name="connsiteY2929" fmla="*/ 184691 h 1144321"/>
              <a:gd name="connsiteX2930" fmla="*/ 2964503 w 5351148"/>
              <a:gd name="connsiteY2930" fmla="*/ 184008 h 1144321"/>
              <a:gd name="connsiteX2931" fmla="*/ 2915278 w 5351148"/>
              <a:gd name="connsiteY2931" fmla="*/ 160274 h 1144321"/>
              <a:gd name="connsiteX2932" fmla="*/ 2889689 w 5351148"/>
              <a:gd name="connsiteY2932" fmla="*/ 187622 h 1144321"/>
              <a:gd name="connsiteX2933" fmla="*/ 2883047 w 5351148"/>
              <a:gd name="connsiteY2933" fmla="*/ 178831 h 1144321"/>
              <a:gd name="connsiteX2934" fmla="*/ 2910883 w 5351148"/>
              <a:gd name="connsiteY2934" fmla="*/ 151289 h 1144321"/>
              <a:gd name="connsiteX2935" fmla="*/ 2910883 w 5351148"/>
              <a:gd name="connsiteY2935" fmla="*/ 81261 h 1144321"/>
              <a:gd name="connsiteX2936" fmla="*/ 2887540 w 5351148"/>
              <a:gd name="connsiteY2936" fmla="*/ 81261 h 1144321"/>
              <a:gd name="connsiteX2937" fmla="*/ 3547932 w 5351148"/>
              <a:gd name="connsiteY2937" fmla="*/ 70615 h 1144321"/>
              <a:gd name="connsiteX2938" fmla="*/ 3547932 w 5351148"/>
              <a:gd name="connsiteY2938" fmla="*/ 127653 h 1144321"/>
              <a:gd name="connsiteX2939" fmla="*/ 3607999 w 5351148"/>
              <a:gd name="connsiteY2939" fmla="*/ 127653 h 1144321"/>
              <a:gd name="connsiteX2940" fmla="*/ 3607999 w 5351148"/>
              <a:gd name="connsiteY2940" fmla="*/ 70615 h 1144321"/>
              <a:gd name="connsiteX2941" fmla="*/ 1065521 w 5351148"/>
              <a:gd name="connsiteY2941" fmla="*/ 68661 h 1144321"/>
              <a:gd name="connsiteX2942" fmla="*/ 1065521 w 5351148"/>
              <a:gd name="connsiteY2942" fmla="*/ 110854 h 1144321"/>
              <a:gd name="connsiteX2943" fmla="*/ 1182333 w 5351148"/>
              <a:gd name="connsiteY2943" fmla="*/ 110854 h 1144321"/>
              <a:gd name="connsiteX2944" fmla="*/ 1182333 w 5351148"/>
              <a:gd name="connsiteY2944" fmla="*/ 68661 h 1144321"/>
              <a:gd name="connsiteX2945" fmla="*/ 2328579 w 5351148"/>
              <a:gd name="connsiteY2945" fmla="*/ 68075 h 1144321"/>
              <a:gd name="connsiteX2946" fmla="*/ 2338541 w 5351148"/>
              <a:gd name="connsiteY2946" fmla="*/ 70419 h 1144321"/>
              <a:gd name="connsiteX2947" fmla="*/ 2317152 w 5351148"/>
              <a:gd name="connsiteY2947" fmla="*/ 150215 h 1144321"/>
              <a:gd name="connsiteX2948" fmla="*/ 2344206 w 5351148"/>
              <a:gd name="connsiteY2948" fmla="*/ 144647 h 1144321"/>
              <a:gd name="connsiteX2949" fmla="*/ 2344011 w 5351148"/>
              <a:gd name="connsiteY2949" fmla="*/ 154805 h 1144321"/>
              <a:gd name="connsiteX2950" fmla="*/ 2269783 w 5351148"/>
              <a:gd name="connsiteY2950" fmla="*/ 169846 h 1144321"/>
              <a:gd name="connsiteX2951" fmla="*/ 2267536 w 5351148"/>
              <a:gd name="connsiteY2951" fmla="*/ 159493 h 1144321"/>
              <a:gd name="connsiteX2952" fmla="*/ 2288437 w 5351148"/>
              <a:gd name="connsiteY2952" fmla="*/ 155684 h 1144321"/>
              <a:gd name="connsiteX2953" fmla="*/ 2307190 w 5351148"/>
              <a:gd name="connsiteY2953" fmla="*/ 152266 h 1144321"/>
              <a:gd name="connsiteX2954" fmla="*/ 2328579 w 5351148"/>
              <a:gd name="connsiteY2954" fmla="*/ 68075 h 1144321"/>
              <a:gd name="connsiteX2955" fmla="*/ 2285800 w 5351148"/>
              <a:gd name="connsiteY2955" fmla="*/ 68075 h 1144321"/>
              <a:gd name="connsiteX2956" fmla="*/ 2300353 w 5351148"/>
              <a:gd name="connsiteY2956" fmla="*/ 129802 h 1144321"/>
              <a:gd name="connsiteX2957" fmla="*/ 2290391 w 5351148"/>
              <a:gd name="connsiteY2957" fmla="*/ 132634 h 1144321"/>
              <a:gd name="connsiteX2958" fmla="*/ 2276327 w 5351148"/>
              <a:gd name="connsiteY2958" fmla="*/ 70224 h 1144321"/>
              <a:gd name="connsiteX2959" fmla="*/ 1659643 w 5351148"/>
              <a:gd name="connsiteY2959" fmla="*/ 67196 h 1144321"/>
              <a:gd name="connsiteX2960" fmla="*/ 1702813 w 5351148"/>
              <a:gd name="connsiteY2960" fmla="*/ 67196 h 1144321"/>
              <a:gd name="connsiteX2961" fmla="*/ 1702813 w 5351148"/>
              <a:gd name="connsiteY2961" fmla="*/ 76279 h 1144321"/>
              <a:gd name="connsiteX2962" fmla="*/ 1682693 w 5351148"/>
              <a:gd name="connsiteY2962" fmla="*/ 76279 h 1144321"/>
              <a:gd name="connsiteX2963" fmla="*/ 1682693 w 5351148"/>
              <a:gd name="connsiteY2963" fmla="*/ 106459 h 1144321"/>
              <a:gd name="connsiteX2964" fmla="*/ 1709454 w 5351148"/>
              <a:gd name="connsiteY2964" fmla="*/ 106459 h 1144321"/>
              <a:gd name="connsiteX2965" fmla="*/ 1709454 w 5351148"/>
              <a:gd name="connsiteY2965" fmla="*/ 115640 h 1144321"/>
              <a:gd name="connsiteX2966" fmla="*/ 1682693 w 5351148"/>
              <a:gd name="connsiteY2966" fmla="*/ 115640 h 1144321"/>
              <a:gd name="connsiteX2967" fmla="*/ 1682693 w 5351148"/>
              <a:gd name="connsiteY2967" fmla="*/ 165255 h 1144321"/>
              <a:gd name="connsiteX2968" fmla="*/ 1702617 w 5351148"/>
              <a:gd name="connsiteY2968" fmla="*/ 147480 h 1144321"/>
              <a:gd name="connsiteX2969" fmla="*/ 1705450 w 5351148"/>
              <a:gd name="connsiteY2969" fmla="*/ 158419 h 1144321"/>
              <a:gd name="connsiteX2970" fmla="*/ 1703692 w 5351148"/>
              <a:gd name="connsiteY2970" fmla="*/ 159884 h 1144321"/>
              <a:gd name="connsiteX2971" fmla="*/ 1681814 w 5351148"/>
              <a:gd name="connsiteY2971" fmla="*/ 178831 h 1144321"/>
              <a:gd name="connsiteX2972" fmla="*/ 1675465 w 5351148"/>
              <a:gd name="connsiteY2972" fmla="*/ 185864 h 1144321"/>
              <a:gd name="connsiteX2973" fmla="*/ 1668433 w 5351148"/>
              <a:gd name="connsiteY2973" fmla="*/ 177855 h 1144321"/>
              <a:gd name="connsiteX2974" fmla="*/ 1672633 w 5351148"/>
              <a:gd name="connsiteY2974" fmla="*/ 165841 h 1144321"/>
              <a:gd name="connsiteX2975" fmla="*/ 1672633 w 5351148"/>
              <a:gd name="connsiteY2975" fmla="*/ 115640 h 1144321"/>
              <a:gd name="connsiteX2976" fmla="*/ 1649290 w 5351148"/>
              <a:gd name="connsiteY2976" fmla="*/ 115640 h 1144321"/>
              <a:gd name="connsiteX2977" fmla="*/ 1649290 w 5351148"/>
              <a:gd name="connsiteY2977" fmla="*/ 106459 h 1144321"/>
              <a:gd name="connsiteX2978" fmla="*/ 1672633 w 5351148"/>
              <a:gd name="connsiteY2978" fmla="*/ 106459 h 1144321"/>
              <a:gd name="connsiteX2979" fmla="*/ 1672633 w 5351148"/>
              <a:gd name="connsiteY2979" fmla="*/ 76279 h 1144321"/>
              <a:gd name="connsiteX2980" fmla="*/ 1659643 w 5351148"/>
              <a:gd name="connsiteY2980" fmla="*/ 76279 h 1144321"/>
              <a:gd name="connsiteX2981" fmla="*/ 5199957 w 5351148"/>
              <a:gd name="connsiteY2981" fmla="*/ 63680 h 1144321"/>
              <a:gd name="connsiteX2982" fmla="*/ 5211189 w 5351148"/>
              <a:gd name="connsiteY2982" fmla="*/ 63680 h 1144321"/>
              <a:gd name="connsiteX2983" fmla="*/ 5211189 w 5351148"/>
              <a:gd name="connsiteY2983" fmla="*/ 115835 h 1144321"/>
              <a:gd name="connsiteX2984" fmla="*/ 5322238 w 5351148"/>
              <a:gd name="connsiteY2984" fmla="*/ 69833 h 1144321"/>
              <a:gd name="connsiteX2985" fmla="*/ 5328782 w 5351148"/>
              <a:gd name="connsiteY2985" fmla="*/ 79405 h 1144321"/>
              <a:gd name="connsiteX2986" fmla="*/ 5211189 w 5351148"/>
              <a:gd name="connsiteY2986" fmla="*/ 126872 h 1144321"/>
              <a:gd name="connsiteX2987" fmla="*/ 5211189 w 5351148"/>
              <a:gd name="connsiteY2987" fmla="*/ 154805 h 1144321"/>
              <a:gd name="connsiteX2988" fmla="*/ 5215095 w 5351148"/>
              <a:gd name="connsiteY2988" fmla="*/ 168674 h 1144321"/>
              <a:gd name="connsiteX2989" fmla="*/ 5229551 w 5351148"/>
              <a:gd name="connsiteY2989" fmla="*/ 172483 h 1144321"/>
              <a:gd name="connsiteX2990" fmla="*/ 5308760 w 5351148"/>
              <a:gd name="connsiteY2990" fmla="*/ 172483 h 1144321"/>
              <a:gd name="connsiteX2991" fmla="*/ 5328977 w 5351148"/>
              <a:gd name="connsiteY2991" fmla="*/ 156856 h 1144321"/>
              <a:gd name="connsiteX2992" fmla="*/ 5332786 w 5351148"/>
              <a:gd name="connsiteY2992" fmla="*/ 129411 h 1144321"/>
              <a:gd name="connsiteX2993" fmla="*/ 5344213 w 5351148"/>
              <a:gd name="connsiteY2993" fmla="*/ 133025 h 1144321"/>
              <a:gd name="connsiteX2994" fmla="*/ 5339427 w 5351148"/>
              <a:gd name="connsiteY2994" fmla="*/ 162032 h 1144321"/>
              <a:gd name="connsiteX2995" fmla="*/ 5310811 w 5351148"/>
              <a:gd name="connsiteY2995" fmla="*/ 183226 h 1144321"/>
              <a:gd name="connsiteX2996" fmla="*/ 5226816 w 5351148"/>
              <a:gd name="connsiteY2996" fmla="*/ 183226 h 1144321"/>
              <a:gd name="connsiteX2997" fmla="*/ 5199957 w 5351148"/>
              <a:gd name="connsiteY2997" fmla="*/ 156856 h 1144321"/>
              <a:gd name="connsiteX2998" fmla="*/ 3537384 w 5351148"/>
              <a:gd name="connsiteY2998" fmla="*/ 60653 h 1144321"/>
              <a:gd name="connsiteX2999" fmla="*/ 3618547 w 5351148"/>
              <a:gd name="connsiteY2999" fmla="*/ 60653 h 1144321"/>
              <a:gd name="connsiteX3000" fmla="*/ 3618547 w 5351148"/>
              <a:gd name="connsiteY3000" fmla="*/ 137615 h 1144321"/>
              <a:gd name="connsiteX3001" fmla="*/ 3547932 w 5351148"/>
              <a:gd name="connsiteY3001" fmla="*/ 137615 h 1144321"/>
              <a:gd name="connsiteX3002" fmla="*/ 3547932 w 5351148"/>
              <a:gd name="connsiteY3002" fmla="*/ 153242 h 1144321"/>
              <a:gd name="connsiteX3003" fmla="*/ 3537384 w 5351148"/>
              <a:gd name="connsiteY3003" fmla="*/ 153242 h 1144321"/>
              <a:gd name="connsiteX3004" fmla="*/ 3829608 w 5351148"/>
              <a:gd name="connsiteY3004" fmla="*/ 57429 h 1144321"/>
              <a:gd name="connsiteX3005" fmla="*/ 3849630 w 5351148"/>
              <a:gd name="connsiteY3005" fmla="*/ 83800 h 1144321"/>
              <a:gd name="connsiteX3006" fmla="*/ 3840157 w 5351148"/>
              <a:gd name="connsiteY3006" fmla="*/ 89855 h 1144321"/>
              <a:gd name="connsiteX3007" fmla="*/ 3821013 w 5351148"/>
              <a:gd name="connsiteY3007" fmla="*/ 62801 h 1144321"/>
              <a:gd name="connsiteX3008" fmla="*/ 1972429 w 5351148"/>
              <a:gd name="connsiteY3008" fmla="*/ 54597 h 1144321"/>
              <a:gd name="connsiteX3009" fmla="*/ 1983172 w 5351148"/>
              <a:gd name="connsiteY3009" fmla="*/ 54597 h 1144321"/>
              <a:gd name="connsiteX3010" fmla="*/ 1983172 w 5351148"/>
              <a:gd name="connsiteY3010" fmla="*/ 93664 h 1144321"/>
              <a:gd name="connsiteX3011" fmla="*/ 2035034 w 5351148"/>
              <a:gd name="connsiteY3011" fmla="*/ 93664 h 1144321"/>
              <a:gd name="connsiteX3012" fmla="*/ 2035034 w 5351148"/>
              <a:gd name="connsiteY3012" fmla="*/ 103431 h 1144321"/>
              <a:gd name="connsiteX3013" fmla="*/ 1983172 w 5351148"/>
              <a:gd name="connsiteY3013" fmla="*/ 103431 h 1144321"/>
              <a:gd name="connsiteX3014" fmla="*/ 1983172 w 5351148"/>
              <a:gd name="connsiteY3014" fmla="*/ 164474 h 1144321"/>
              <a:gd name="connsiteX3015" fmla="*/ 2046266 w 5351148"/>
              <a:gd name="connsiteY3015" fmla="*/ 164474 h 1144321"/>
              <a:gd name="connsiteX3016" fmla="*/ 2046266 w 5351148"/>
              <a:gd name="connsiteY3016" fmla="*/ 174241 h 1144321"/>
              <a:gd name="connsiteX3017" fmla="*/ 1910800 w 5351148"/>
              <a:gd name="connsiteY3017" fmla="*/ 174241 h 1144321"/>
              <a:gd name="connsiteX3018" fmla="*/ 1910800 w 5351148"/>
              <a:gd name="connsiteY3018" fmla="*/ 164474 h 1144321"/>
              <a:gd name="connsiteX3019" fmla="*/ 1972429 w 5351148"/>
              <a:gd name="connsiteY3019" fmla="*/ 164474 h 1144321"/>
              <a:gd name="connsiteX3020" fmla="*/ 1972429 w 5351148"/>
              <a:gd name="connsiteY3020" fmla="*/ 103431 h 1144321"/>
              <a:gd name="connsiteX3021" fmla="*/ 1920957 w 5351148"/>
              <a:gd name="connsiteY3021" fmla="*/ 103431 h 1144321"/>
              <a:gd name="connsiteX3022" fmla="*/ 1920957 w 5351148"/>
              <a:gd name="connsiteY3022" fmla="*/ 93664 h 1144321"/>
              <a:gd name="connsiteX3023" fmla="*/ 1972429 w 5351148"/>
              <a:gd name="connsiteY3023" fmla="*/ 93664 h 1144321"/>
              <a:gd name="connsiteX3024" fmla="*/ 1353304 w 5351148"/>
              <a:gd name="connsiteY3024" fmla="*/ 54597 h 1144321"/>
              <a:gd name="connsiteX3025" fmla="*/ 1364047 w 5351148"/>
              <a:gd name="connsiteY3025" fmla="*/ 54597 h 1144321"/>
              <a:gd name="connsiteX3026" fmla="*/ 1364047 w 5351148"/>
              <a:gd name="connsiteY3026" fmla="*/ 93664 h 1144321"/>
              <a:gd name="connsiteX3027" fmla="*/ 1415909 w 5351148"/>
              <a:gd name="connsiteY3027" fmla="*/ 93664 h 1144321"/>
              <a:gd name="connsiteX3028" fmla="*/ 1415909 w 5351148"/>
              <a:gd name="connsiteY3028" fmla="*/ 103431 h 1144321"/>
              <a:gd name="connsiteX3029" fmla="*/ 1364047 w 5351148"/>
              <a:gd name="connsiteY3029" fmla="*/ 103431 h 1144321"/>
              <a:gd name="connsiteX3030" fmla="*/ 1364047 w 5351148"/>
              <a:gd name="connsiteY3030" fmla="*/ 164474 h 1144321"/>
              <a:gd name="connsiteX3031" fmla="*/ 1427141 w 5351148"/>
              <a:gd name="connsiteY3031" fmla="*/ 164474 h 1144321"/>
              <a:gd name="connsiteX3032" fmla="*/ 1427141 w 5351148"/>
              <a:gd name="connsiteY3032" fmla="*/ 174241 h 1144321"/>
              <a:gd name="connsiteX3033" fmla="*/ 1291675 w 5351148"/>
              <a:gd name="connsiteY3033" fmla="*/ 174241 h 1144321"/>
              <a:gd name="connsiteX3034" fmla="*/ 1291675 w 5351148"/>
              <a:gd name="connsiteY3034" fmla="*/ 164474 h 1144321"/>
              <a:gd name="connsiteX3035" fmla="*/ 1353304 w 5351148"/>
              <a:gd name="connsiteY3035" fmla="*/ 164474 h 1144321"/>
              <a:gd name="connsiteX3036" fmla="*/ 1353304 w 5351148"/>
              <a:gd name="connsiteY3036" fmla="*/ 103431 h 1144321"/>
              <a:gd name="connsiteX3037" fmla="*/ 1301832 w 5351148"/>
              <a:gd name="connsiteY3037" fmla="*/ 103431 h 1144321"/>
              <a:gd name="connsiteX3038" fmla="*/ 1301832 w 5351148"/>
              <a:gd name="connsiteY3038" fmla="*/ 93664 h 1144321"/>
              <a:gd name="connsiteX3039" fmla="*/ 1353304 w 5351148"/>
              <a:gd name="connsiteY3039" fmla="*/ 93664 h 1144321"/>
              <a:gd name="connsiteX3040" fmla="*/ 2812238 w 5351148"/>
              <a:gd name="connsiteY3040" fmla="*/ 53425 h 1144321"/>
              <a:gd name="connsiteX3041" fmla="*/ 2812238 w 5351148"/>
              <a:gd name="connsiteY3041" fmla="*/ 77061 h 1144321"/>
              <a:gd name="connsiteX3042" fmla="*/ 2851110 w 5351148"/>
              <a:gd name="connsiteY3042" fmla="*/ 77061 h 1144321"/>
              <a:gd name="connsiteX3043" fmla="*/ 2851110 w 5351148"/>
              <a:gd name="connsiteY3043" fmla="*/ 53425 h 1144321"/>
              <a:gd name="connsiteX3044" fmla="*/ 2763306 w 5351148"/>
              <a:gd name="connsiteY3044" fmla="*/ 53425 h 1144321"/>
              <a:gd name="connsiteX3045" fmla="*/ 2763306 w 5351148"/>
              <a:gd name="connsiteY3045" fmla="*/ 77061 h 1144321"/>
              <a:gd name="connsiteX3046" fmla="*/ 2801885 w 5351148"/>
              <a:gd name="connsiteY3046" fmla="*/ 77061 h 1144321"/>
              <a:gd name="connsiteX3047" fmla="*/ 2801885 w 5351148"/>
              <a:gd name="connsiteY3047" fmla="*/ 53425 h 1144321"/>
              <a:gd name="connsiteX3048" fmla="*/ 1735629 w 5351148"/>
              <a:gd name="connsiteY3048" fmla="*/ 52839 h 1144321"/>
              <a:gd name="connsiteX3049" fmla="*/ 1735629 w 5351148"/>
              <a:gd name="connsiteY3049" fmla="*/ 69247 h 1144321"/>
              <a:gd name="connsiteX3050" fmla="*/ 1809662 w 5351148"/>
              <a:gd name="connsiteY3050" fmla="*/ 69247 h 1144321"/>
              <a:gd name="connsiteX3051" fmla="*/ 1809662 w 5351148"/>
              <a:gd name="connsiteY3051" fmla="*/ 52839 h 1144321"/>
              <a:gd name="connsiteX3052" fmla="*/ 530391 w 5351148"/>
              <a:gd name="connsiteY3052" fmla="*/ 49225 h 1144321"/>
              <a:gd name="connsiteX3053" fmla="*/ 529024 w 5351148"/>
              <a:gd name="connsiteY3053" fmla="*/ 53034 h 1144321"/>
              <a:gd name="connsiteX3054" fmla="*/ 526387 w 5351148"/>
              <a:gd name="connsiteY3054" fmla="*/ 59871 h 1144321"/>
              <a:gd name="connsiteX3055" fmla="*/ 547776 w 5351148"/>
              <a:gd name="connsiteY3055" fmla="*/ 126872 h 1144321"/>
              <a:gd name="connsiteX3056" fmla="*/ 567408 w 5351148"/>
              <a:gd name="connsiteY3056" fmla="*/ 49225 h 1144321"/>
              <a:gd name="connsiteX3057" fmla="*/ 4276935 w 5351148"/>
              <a:gd name="connsiteY3057" fmla="*/ 48053 h 1144321"/>
              <a:gd name="connsiteX3058" fmla="*/ 4323327 w 5351148"/>
              <a:gd name="connsiteY3058" fmla="*/ 139080 h 1144321"/>
              <a:gd name="connsiteX3059" fmla="*/ 4311899 w 5351148"/>
              <a:gd name="connsiteY3059" fmla="*/ 144452 h 1144321"/>
              <a:gd name="connsiteX3060" fmla="*/ 4266484 w 5351148"/>
              <a:gd name="connsiteY3060" fmla="*/ 52058 h 1144321"/>
              <a:gd name="connsiteX3061" fmla="*/ 1590885 w 5351148"/>
              <a:gd name="connsiteY3061" fmla="*/ 48053 h 1144321"/>
              <a:gd name="connsiteX3062" fmla="*/ 1637277 w 5351148"/>
              <a:gd name="connsiteY3062" fmla="*/ 139080 h 1144321"/>
              <a:gd name="connsiteX3063" fmla="*/ 1625850 w 5351148"/>
              <a:gd name="connsiteY3063" fmla="*/ 144452 h 1144321"/>
              <a:gd name="connsiteX3064" fmla="*/ 1580434 w 5351148"/>
              <a:gd name="connsiteY3064" fmla="*/ 52058 h 1144321"/>
              <a:gd name="connsiteX3065" fmla="*/ 3009137 w 5351148"/>
              <a:gd name="connsiteY3065" fmla="*/ 47858 h 1144321"/>
              <a:gd name="connsiteX3066" fmla="*/ 3009137 w 5351148"/>
              <a:gd name="connsiteY3066" fmla="*/ 68466 h 1144321"/>
              <a:gd name="connsiteX3067" fmla="*/ 3046544 w 5351148"/>
              <a:gd name="connsiteY3067" fmla="*/ 68466 h 1144321"/>
              <a:gd name="connsiteX3068" fmla="*/ 3046544 w 5351148"/>
              <a:gd name="connsiteY3068" fmla="*/ 47858 h 1144321"/>
              <a:gd name="connsiteX3069" fmla="*/ 2962061 w 5351148"/>
              <a:gd name="connsiteY3069" fmla="*/ 47858 h 1144321"/>
              <a:gd name="connsiteX3070" fmla="*/ 2962061 w 5351148"/>
              <a:gd name="connsiteY3070" fmla="*/ 68466 h 1144321"/>
              <a:gd name="connsiteX3071" fmla="*/ 2999077 w 5351148"/>
              <a:gd name="connsiteY3071" fmla="*/ 68466 h 1144321"/>
              <a:gd name="connsiteX3072" fmla="*/ 2999077 w 5351148"/>
              <a:gd name="connsiteY3072" fmla="*/ 47858 h 1144321"/>
              <a:gd name="connsiteX3073" fmla="*/ 4178094 w 5351148"/>
              <a:gd name="connsiteY3073" fmla="*/ 47077 h 1144321"/>
              <a:gd name="connsiteX3074" fmla="*/ 4189521 w 5351148"/>
              <a:gd name="connsiteY3074" fmla="*/ 50397 h 1144321"/>
              <a:gd name="connsiteX3075" fmla="*/ 4146840 w 5351148"/>
              <a:gd name="connsiteY3075" fmla="*/ 147870 h 1144321"/>
              <a:gd name="connsiteX3076" fmla="*/ 4135315 w 5351148"/>
              <a:gd name="connsiteY3076" fmla="*/ 141620 h 1144321"/>
              <a:gd name="connsiteX3077" fmla="*/ 4178094 w 5351148"/>
              <a:gd name="connsiteY3077" fmla="*/ 47077 h 1144321"/>
              <a:gd name="connsiteX3078" fmla="*/ 1492044 w 5351148"/>
              <a:gd name="connsiteY3078" fmla="*/ 47077 h 1144321"/>
              <a:gd name="connsiteX3079" fmla="*/ 1503471 w 5351148"/>
              <a:gd name="connsiteY3079" fmla="*/ 50397 h 1144321"/>
              <a:gd name="connsiteX3080" fmla="*/ 1460790 w 5351148"/>
              <a:gd name="connsiteY3080" fmla="*/ 147870 h 1144321"/>
              <a:gd name="connsiteX3081" fmla="*/ 1449265 w 5351148"/>
              <a:gd name="connsiteY3081" fmla="*/ 141620 h 1144321"/>
              <a:gd name="connsiteX3082" fmla="*/ 1492044 w 5351148"/>
              <a:gd name="connsiteY3082" fmla="*/ 47077 h 1144321"/>
              <a:gd name="connsiteX3083" fmla="*/ 3723345 w 5351148"/>
              <a:gd name="connsiteY3083" fmla="*/ 45612 h 1144321"/>
              <a:gd name="connsiteX3084" fmla="*/ 3733014 w 5351148"/>
              <a:gd name="connsiteY3084" fmla="*/ 47272 h 1144321"/>
              <a:gd name="connsiteX3085" fmla="*/ 3724126 w 5351148"/>
              <a:gd name="connsiteY3085" fmla="*/ 94641 h 1144321"/>
              <a:gd name="connsiteX3086" fmla="*/ 3715825 w 5351148"/>
              <a:gd name="connsiteY3086" fmla="*/ 92688 h 1144321"/>
              <a:gd name="connsiteX3087" fmla="*/ 3714555 w 5351148"/>
              <a:gd name="connsiteY3087" fmla="*/ 92395 h 1144321"/>
              <a:gd name="connsiteX3088" fmla="*/ 3723345 w 5351148"/>
              <a:gd name="connsiteY3088" fmla="*/ 45612 h 1144321"/>
              <a:gd name="connsiteX3089" fmla="*/ 208425 w 5351148"/>
              <a:gd name="connsiteY3089" fmla="*/ 44830 h 1144321"/>
              <a:gd name="connsiteX3090" fmla="*/ 382275 w 5351148"/>
              <a:gd name="connsiteY3090" fmla="*/ 44830 h 1144321"/>
              <a:gd name="connsiteX3091" fmla="*/ 382275 w 5351148"/>
              <a:gd name="connsiteY3091" fmla="*/ 81261 h 1144321"/>
              <a:gd name="connsiteX3092" fmla="*/ 371238 w 5351148"/>
              <a:gd name="connsiteY3092" fmla="*/ 81261 h 1144321"/>
              <a:gd name="connsiteX3093" fmla="*/ 371238 w 5351148"/>
              <a:gd name="connsiteY3093" fmla="*/ 54988 h 1144321"/>
              <a:gd name="connsiteX3094" fmla="*/ 219461 w 5351148"/>
              <a:gd name="connsiteY3094" fmla="*/ 54988 h 1144321"/>
              <a:gd name="connsiteX3095" fmla="*/ 219461 w 5351148"/>
              <a:gd name="connsiteY3095" fmla="*/ 81261 h 1144321"/>
              <a:gd name="connsiteX3096" fmla="*/ 208425 w 5351148"/>
              <a:gd name="connsiteY3096" fmla="*/ 81261 h 1144321"/>
              <a:gd name="connsiteX3097" fmla="*/ 3943150 w 5351148"/>
              <a:gd name="connsiteY3097" fmla="*/ 43854 h 1144321"/>
              <a:gd name="connsiteX3098" fmla="*/ 3943150 w 5351148"/>
              <a:gd name="connsiteY3098" fmla="*/ 96790 h 1144321"/>
              <a:gd name="connsiteX3099" fmla="*/ 3992961 w 5351148"/>
              <a:gd name="connsiteY3099" fmla="*/ 96790 h 1144321"/>
              <a:gd name="connsiteX3100" fmla="*/ 3992961 w 5351148"/>
              <a:gd name="connsiteY3100" fmla="*/ 43854 h 1144321"/>
              <a:gd name="connsiteX3101" fmla="*/ 2269587 w 5351148"/>
              <a:gd name="connsiteY3101" fmla="*/ 43463 h 1144321"/>
              <a:gd name="connsiteX3102" fmla="*/ 2345769 w 5351148"/>
              <a:gd name="connsiteY3102" fmla="*/ 43463 h 1144321"/>
              <a:gd name="connsiteX3103" fmla="*/ 2345769 w 5351148"/>
              <a:gd name="connsiteY3103" fmla="*/ 53034 h 1144321"/>
              <a:gd name="connsiteX3104" fmla="*/ 2269587 w 5351148"/>
              <a:gd name="connsiteY3104" fmla="*/ 53034 h 1144321"/>
              <a:gd name="connsiteX3105" fmla="*/ 4418065 w 5351148"/>
              <a:gd name="connsiteY3105" fmla="*/ 41998 h 1144321"/>
              <a:gd name="connsiteX3106" fmla="*/ 4440725 w 5351148"/>
              <a:gd name="connsiteY3106" fmla="*/ 90637 h 1144321"/>
              <a:gd name="connsiteX3107" fmla="*/ 4430860 w 5351148"/>
              <a:gd name="connsiteY3107" fmla="*/ 95227 h 1144321"/>
              <a:gd name="connsiteX3108" fmla="*/ 4408885 w 5351148"/>
              <a:gd name="connsiteY3108" fmla="*/ 46198 h 1144321"/>
              <a:gd name="connsiteX3109" fmla="*/ 4506553 w 5351148"/>
              <a:gd name="connsiteY3109" fmla="*/ 41607 h 1144321"/>
              <a:gd name="connsiteX3110" fmla="*/ 4515929 w 5351148"/>
              <a:gd name="connsiteY3110" fmla="*/ 46002 h 1144321"/>
              <a:gd name="connsiteX3111" fmla="*/ 4489559 w 5351148"/>
              <a:gd name="connsiteY3111" fmla="*/ 95423 h 1144321"/>
              <a:gd name="connsiteX3112" fmla="*/ 4480280 w 5351148"/>
              <a:gd name="connsiteY3112" fmla="*/ 90441 h 1144321"/>
              <a:gd name="connsiteX3113" fmla="*/ 4506553 w 5351148"/>
              <a:gd name="connsiteY3113" fmla="*/ 41607 h 1144321"/>
              <a:gd name="connsiteX3114" fmla="*/ 922777 w 5351148"/>
              <a:gd name="connsiteY3114" fmla="*/ 40240 h 1144321"/>
              <a:gd name="connsiteX3115" fmla="*/ 922777 w 5351148"/>
              <a:gd name="connsiteY3115" fmla="*/ 97083 h 1144321"/>
              <a:gd name="connsiteX3116" fmla="*/ 990559 w 5351148"/>
              <a:gd name="connsiteY3116" fmla="*/ 97083 h 1144321"/>
              <a:gd name="connsiteX3117" fmla="*/ 990559 w 5351148"/>
              <a:gd name="connsiteY3117" fmla="*/ 40240 h 1144321"/>
              <a:gd name="connsiteX3118" fmla="*/ 701753 w 5351148"/>
              <a:gd name="connsiteY3118" fmla="*/ 32622 h 1144321"/>
              <a:gd name="connsiteX3119" fmla="*/ 716599 w 5351148"/>
              <a:gd name="connsiteY3119" fmla="*/ 56648 h 1144321"/>
              <a:gd name="connsiteX3120" fmla="*/ 707125 w 5351148"/>
              <a:gd name="connsiteY3120" fmla="*/ 61239 h 1144321"/>
              <a:gd name="connsiteX3121" fmla="*/ 692963 w 5351148"/>
              <a:gd name="connsiteY3121" fmla="*/ 37017 h 1144321"/>
              <a:gd name="connsiteX3122" fmla="*/ 742383 w 5351148"/>
              <a:gd name="connsiteY3122" fmla="*/ 30278 h 1144321"/>
              <a:gd name="connsiteX3123" fmla="*/ 753322 w 5351148"/>
              <a:gd name="connsiteY3123" fmla="*/ 56257 h 1144321"/>
              <a:gd name="connsiteX3124" fmla="*/ 743360 w 5351148"/>
              <a:gd name="connsiteY3124" fmla="*/ 59188 h 1144321"/>
              <a:gd name="connsiteX3125" fmla="*/ 733007 w 5351148"/>
              <a:gd name="connsiteY3125" fmla="*/ 33403 h 1144321"/>
              <a:gd name="connsiteX3126" fmla="*/ 786138 w 5351148"/>
              <a:gd name="connsiteY3126" fmla="*/ 29789 h 1144321"/>
              <a:gd name="connsiteX3127" fmla="*/ 796003 w 5351148"/>
              <a:gd name="connsiteY3127" fmla="*/ 34477 h 1144321"/>
              <a:gd name="connsiteX3128" fmla="*/ 776762 w 5351148"/>
              <a:gd name="connsiteY3128" fmla="*/ 66220 h 1144321"/>
              <a:gd name="connsiteX3129" fmla="*/ 804598 w 5351148"/>
              <a:gd name="connsiteY3129" fmla="*/ 66220 h 1144321"/>
              <a:gd name="connsiteX3130" fmla="*/ 804598 w 5351148"/>
              <a:gd name="connsiteY3130" fmla="*/ 93274 h 1144321"/>
              <a:gd name="connsiteX3131" fmla="*/ 794147 w 5351148"/>
              <a:gd name="connsiteY3131" fmla="*/ 93274 h 1144321"/>
              <a:gd name="connsiteX3132" fmla="*/ 794147 w 5351148"/>
              <a:gd name="connsiteY3132" fmla="*/ 75986 h 1144321"/>
              <a:gd name="connsiteX3133" fmla="*/ 694330 w 5351148"/>
              <a:gd name="connsiteY3133" fmla="*/ 75986 h 1144321"/>
              <a:gd name="connsiteX3134" fmla="*/ 694330 w 5351148"/>
              <a:gd name="connsiteY3134" fmla="*/ 93274 h 1144321"/>
              <a:gd name="connsiteX3135" fmla="*/ 683977 w 5351148"/>
              <a:gd name="connsiteY3135" fmla="*/ 93274 h 1144321"/>
              <a:gd name="connsiteX3136" fmla="*/ 683977 w 5351148"/>
              <a:gd name="connsiteY3136" fmla="*/ 66220 h 1144321"/>
              <a:gd name="connsiteX3137" fmla="*/ 765726 w 5351148"/>
              <a:gd name="connsiteY3137" fmla="*/ 66220 h 1144321"/>
              <a:gd name="connsiteX3138" fmla="*/ 786138 w 5351148"/>
              <a:gd name="connsiteY3138" fmla="*/ 29789 h 1144321"/>
              <a:gd name="connsiteX3139" fmla="*/ 4643828 w 5351148"/>
              <a:gd name="connsiteY3139" fmla="*/ 25980 h 1144321"/>
              <a:gd name="connsiteX3140" fmla="*/ 4643828 w 5351148"/>
              <a:gd name="connsiteY3140" fmla="*/ 88195 h 1144321"/>
              <a:gd name="connsiteX3141" fmla="*/ 4706629 w 5351148"/>
              <a:gd name="connsiteY3141" fmla="*/ 88195 h 1144321"/>
              <a:gd name="connsiteX3142" fmla="*/ 4706629 w 5351148"/>
              <a:gd name="connsiteY3142" fmla="*/ 25980 h 1144321"/>
              <a:gd name="connsiteX3143" fmla="*/ 4570479 w 5351148"/>
              <a:gd name="connsiteY3143" fmla="*/ 25980 h 1144321"/>
              <a:gd name="connsiteX3144" fmla="*/ 4570479 w 5351148"/>
              <a:gd name="connsiteY3144" fmla="*/ 88195 h 1144321"/>
              <a:gd name="connsiteX3145" fmla="*/ 4633280 w 5351148"/>
              <a:gd name="connsiteY3145" fmla="*/ 88195 h 1144321"/>
              <a:gd name="connsiteX3146" fmla="*/ 4633280 w 5351148"/>
              <a:gd name="connsiteY3146" fmla="*/ 25980 h 1144321"/>
              <a:gd name="connsiteX3147" fmla="*/ 3342191 w 5351148"/>
              <a:gd name="connsiteY3147" fmla="*/ 24613 h 1144321"/>
              <a:gd name="connsiteX3148" fmla="*/ 3342191 w 5351148"/>
              <a:gd name="connsiteY3148" fmla="*/ 99232 h 1144321"/>
              <a:gd name="connsiteX3149" fmla="*/ 3459393 w 5351148"/>
              <a:gd name="connsiteY3149" fmla="*/ 99232 h 1144321"/>
              <a:gd name="connsiteX3150" fmla="*/ 3459393 w 5351148"/>
              <a:gd name="connsiteY3150" fmla="*/ 24613 h 1144321"/>
              <a:gd name="connsiteX3151" fmla="*/ 2812238 w 5351148"/>
              <a:gd name="connsiteY3151" fmla="*/ 21390 h 1144321"/>
              <a:gd name="connsiteX3152" fmla="*/ 2812238 w 5351148"/>
              <a:gd name="connsiteY3152" fmla="*/ 44830 h 1144321"/>
              <a:gd name="connsiteX3153" fmla="*/ 2851110 w 5351148"/>
              <a:gd name="connsiteY3153" fmla="*/ 44830 h 1144321"/>
              <a:gd name="connsiteX3154" fmla="*/ 2851110 w 5351148"/>
              <a:gd name="connsiteY3154" fmla="*/ 21390 h 1144321"/>
              <a:gd name="connsiteX3155" fmla="*/ 2763306 w 5351148"/>
              <a:gd name="connsiteY3155" fmla="*/ 21390 h 1144321"/>
              <a:gd name="connsiteX3156" fmla="*/ 2763306 w 5351148"/>
              <a:gd name="connsiteY3156" fmla="*/ 44830 h 1144321"/>
              <a:gd name="connsiteX3157" fmla="*/ 2801885 w 5351148"/>
              <a:gd name="connsiteY3157" fmla="*/ 44830 h 1144321"/>
              <a:gd name="connsiteX3158" fmla="*/ 2801885 w 5351148"/>
              <a:gd name="connsiteY3158" fmla="*/ 21390 h 1144321"/>
              <a:gd name="connsiteX3159" fmla="*/ 3009137 w 5351148"/>
              <a:gd name="connsiteY3159" fmla="*/ 19241 h 1144321"/>
              <a:gd name="connsiteX3160" fmla="*/ 3009137 w 5351148"/>
              <a:gd name="connsiteY3160" fmla="*/ 39458 h 1144321"/>
              <a:gd name="connsiteX3161" fmla="*/ 3046544 w 5351148"/>
              <a:gd name="connsiteY3161" fmla="*/ 39458 h 1144321"/>
              <a:gd name="connsiteX3162" fmla="*/ 3046544 w 5351148"/>
              <a:gd name="connsiteY3162" fmla="*/ 19241 h 1144321"/>
              <a:gd name="connsiteX3163" fmla="*/ 2962061 w 5351148"/>
              <a:gd name="connsiteY3163" fmla="*/ 19241 h 1144321"/>
              <a:gd name="connsiteX3164" fmla="*/ 2962061 w 5351148"/>
              <a:gd name="connsiteY3164" fmla="*/ 39458 h 1144321"/>
              <a:gd name="connsiteX3165" fmla="*/ 2999077 w 5351148"/>
              <a:gd name="connsiteY3165" fmla="*/ 39458 h 1144321"/>
              <a:gd name="connsiteX3166" fmla="*/ 2999077 w 5351148"/>
              <a:gd name="connsiteY3166" fmla="*/ 19241 h 1144321"/>
              <a:gd name="connsiteX3167" fmla="*/ 3515897 w 5351148"/>
              <a:gd name="connsiteY3167" fmla="*/ 17385 h 1144321"/>
              <a:gd name="connsiteX3168" fmla="*/ 3704202 w 5351148"/>
              <a:gd name="connsiteY3168" fmla="*/ 17385 h 1144321"/>
              <a:gd name="connsiteX3169" fmla="*/ 3704202 w 5351148"/>
              <a:gd name="connsiteY3169" fmla="*/ 27641 h 1144321"/>
              <a:gd name="connsiteX3170" fmla="*/ 3671385 w 5351148"/>
              <a:gd name="connsiteY3170" fmla="*/ 27641 h 1144321"/>
              <a:gd name="connsiteX3171" fmla="*/ 3671385 w 5351148"/>
              <a:gd name="connsiteY3171" fmla="*/ 161446 h 1144321"/>
              <a:gd name="connsiteX3172" fmla="*/ 3645991 w 5351148"/>
              <a:gd name="connsiteY3172" fmla="*/ 185864 h 1144321"/>
              <a:gd name="connsiteX3173" fmla="*/ 3634271 w 5351148"/>
              <a:gd name="connsiteY3173" fmla="*/ 186157 h 1144321"/>
              <a:gd name="connsiteX3174" fmla="*/ 3626751 w 5351148"/>
              <a:gd name="connsiteY3174" fmla="*/ 186254 h 1144321"/>
              <a:gd name="connsiteX3175" fmla="*/ 3615714 w 5351148"/>
              <a:gd name="connsiteY3175" fmla="*/ 186254 h 1144321"/>
              <a:gd name="connsiteX3176" fmla="*/ 3613956 w 5351148"/>
              <a:gd name="connsiteY3176" fmla="*/ 174827 h 1144321"/>
              <a:gd name="connsiteX3177" fmla="*/ 3626653 w 5351148"/>
              <a:gd name="connsiteY3177" fmla="*/ 175315 h 1144321"/>
              <a:gd name="connsiteX3178" fmla="*/ 3633783 w 5351148"/>
              <a:gd name="connsiteY3178" fmla="*/ 175413 h 1144321"/>
              <a:gd name="connsiteX3179" fmla="*/ 3642769 w 5351148"/>
              <a:gd name="connsiteY3179" fmla="*/ 175413 h 1144321"/>
              <a:gd name="connsiteX3180" fmla="*/ 3656735 w 5351148"/>
              <a:gd name="connsiteY3180" fmla="*/ 171799 h 1144321"/>
              <a:gd name="connsiteX3181" fmla="*/ 3660544 w 5351148"/>
              <a:gd name="connsiteY3181" fmla="*/ 158223 h 1144321"/>
              <a:gd name="connsiteX3182" fmla="*/ 3660544 w 5351148"/>
              <a:gd name="connsiteY3182" fmla="*/ 27641 h 1144321"/>
              <a:gd name="connsiteX3183" fmla="*/ 3515897 w 5351148"/>
              <a:gd name="connsiteY3183" fmla="*/ 27641 h 1144321"/>
              <a:gd name="connsiteX3184" fmla="*/ 4559638 w 5351148"/>
              <a:gd name="connsiteY3184" fmla="*/ 15627 h 1144321"/>
              <a:gd name="connsiteX3185" fmla="*/ 4717470 w 5351148"/>
              <a:gd name="connsiteY3185" fmla="*/ 15627 h 1144321"/>
              <a:gd name="connsiteX3186" fmla="*/ 4717470 w 5351148"/>
              <a:gd name="connsiteY3186" fmla="*/ 185668 h 1144321"/>
              <a:gd name="connsiteX3187" fmla="*/ 4706629 w 5351148"/>
              <a:gd name="connsiteY3187" fmla="*/ 185668 h 1144321"/>
              <a:gd name="connsiteX3188" fmla="*/ 4706629 w 5351148"/>
              <a:gd name="connsiteY3188" fmla="*/ 171213 h 1144321"/>
              <a:gd name="connsiteX3189" fmla="*/ 4570479 w 5351148"/>
              <a:gd name="connsiteY3189" fmla="*/ 171213 h 1144321"/>
              <a:gd name="connsiteX3190" fmla="*/ 4570479 w 5351148"/>
              <a:gd name="connsiteY3190" fmla="*/ 185668 h 1144321"/>
              <a:gd name="connsiteX3191" fmla="*/ 4559638 w 5351148"/>
              <a:gd name="connsiteY3191" fmla="*/ 185668 h 1144321"/>
              <a:gd name="connsiteX3192" fmla="*/ 3331155 w 5351148"/>
              <a:gd name="connsiteY3192" fmla="*/ 14260 h 1144321"/>
              <a:gd name="connsiteX3193" fmla="*/ 3470430 w 5351148"/>
              <a:gd name="connsiteY3193" fmla="*/ 14260 h 1144321"/>
              <a:gd name="connsiteX3194" fmla="*/ 3470430 w 5351148"/>
              <a:gd name="connsiteY3194" fmla="*/ 109682 h 1144321"/>
              <a:gd name="connsiteX3195" fmla="*/ 3331155 w 5351148"/>
              <a:gd name="connsiteY3195" fmla="*/ 109682 h 1144321"/>
              <a:gd name="connsiteX3196" fmla="*/ 2752855 w 5351148"/>
              <a:gd name="connsiteY3196" fmla="*/ 12600 h 1144321"/>
              <a:gd name="connsiteX3197" fmla="*/ 2861463 w 5351148"/>
              <a:gd name="connsiteY3197" fmla="*/ 12600 h 1144321"/>
              <a:gd name="connsiteX3198" fmla="*/ 2861463 w 5351148"/>
              <a:gd name="connsiteY3198" fmla="*/ 85851 h 1144321"/>
              <a:gd name="connsiteX3199" fmla="*/ 2812238 w 5351148"/>
              <a:gd name="connsiteY3199" fmla="*/ 85851 h 1144321"/>
              <a:gd name="connsiteX3200" fmla="*/ 2812238 w 5351148"/>
              <a:gd name="connsiteY3200" fmla="*/ 105678 h 1144321"/>
              <a:gd name="connsiteX3201" fmla="*/ 2869081 w 5351148"/>
              <a:gd name="connsiteY3201" fmla="*/ 105678 h 1144321"/>
              <a:gd name="connsiteX3202" fmla="*/ 2869081 w 5351148"/>
              <a:gd name="connsiteY3202" fmla="*/ 165646 h 1144321"/>
              <a:gd name="connsiteX3203" fmla="*/ 2869179 w 5351148"/>
              <a:gd name="connsiteY3203" fmla="*/ 168381 h 1144321"/>
              <a:gd name="connsiteX3204" fmla="*/ 2847301 w 5351148"/>
              <a:gd name="connsiteY3204" fmla="*/ 186645 h 1144321"/>
              <a:gd name="connsiteX3205" fmla="*/ 2824446 w 5351148"/>
              <a:gd name="connsiteY3205" fmla="*/ 187036 h 1144321"/>
              <a:gd name="connsiteX3206" fmla="*/ 2822102 w 5351148"/>
              <a:gd name="connsiteY3206" fmla="*/ 176878 h 1144321"/>
              <a:gd name="connsiteX3207" fmla="*/ 2845054 w 5351148"/>
              <a:gd name="connsiteY3207" fmla="*/ 177269 h 1144321"/>
              <a:gd name="connsiteX3208" fmla="*/ 2855798 w 5351148"/>
              <a:gd name="connsiteY3208" fmla="*/ 174436 h 1144321"/>
              <a:gd name="connsiteX3209" fmla="*/ 2858728 w 5351148"/>
              <a:gd name="connsiteY3209" fmla="*/ 164279 h 1144321"/>
              <a:gd name="connsiteX3210" fmla="*/ 2858728 w 5351148"/>
              <a:gd name="connsiteY3210" fmla="*/ 114663 h 1144321"/>
              <a:gd name="connsiteX3211" fmla="*/ 2812238 w 5351148"/>
              <a:gd name="connsiteY3211" fmla="*/ 114663 h 1144321"/>
              <a:gd name="connsiteX3212" fmla="*/ 2812238 w 5351148"/>
              <a:gd name="connsiteY3212" fmla="*/ 143866 h 1144321"/>
              <a:gd name="connsiteX3213" fmla="*/ 2814387 w 5351148"/>
              <a:gd name="connsiteY3213" fmla="*/ 143768 h 1144321"/>
              <a:gd name="connsiteX3214" fmla="*/ 2834311 w 5351148"/>
              <a:gd name="connsiteY3214" fmla="*/ 142596 h 1144321"/>
              <a:gd name="connsiteX3215" fmla="*/ 2831674 w 5351148"/>
              <a:gd name="connsiteY3215" fmla="*/ 135857 h 1144321"/>
              <a:gd name="connsiteX3216" fmla="*/ 2828451 w 5351148"/>
              <a:gd name="connsiteY3216" fmla="*/ 127653 h 1144321"/>
              <a:gd name="connsiteX3217" fmla="*/ 2837241 w 5351148"/>
              <a:gd name="connsiteY3217" fmla="*/ 124821 h 1144321"/>
              <a:gd name="connsiteX3218" fmla="*/ 2839780 w 5351148"/>
              <a:gd name="connsiteY3218" fmla="*/ 131169 h 1144321"/>
              <a:gd name="connsiteX3219" fmla="*/ 2850719 w 5351148"/>
              <a:gd name="connsiteY3219" fmla="*/ 159688 h 1144321"/>
              <a:gd name="connsiteX3220" fmla="*/ 2841245 w 5351148"/>
              <a:gd name="connsiteY3220" fmla="*/ 162814 h 1144321"/>
              <a:gd name="connsiteX3221" fmla="*/ 2839780 w 5351148"/>
              <a:gd name="connsiteY3221" fmla="*/ 158223 h 1144321"/>
              <a:gd name="connsiteX3222" fmla="*/ 2837241 w 5351148"/>
              <a:gd name="connsiteY3222" fmla="*/ 150801 h 1144321"/>
              <a:gd name="connsiteX3223" fmla="*/ 2817903 w 5351148"/>
              <a:gd name="connsiteY3223" fmla="*/ 152070 h 1144321"/>
              <a:gd name="connsiteX3224" fmla="*/ 2767310 w 5351148"/>
              <a:gd name="connsiteY3224" fmla="*/ 155489 h 1144321"/>
              <a:gd name="connsiteX3225" fmla="*/ 2766041 w 5351148"/>
              <a:gd name="connsiteY3225" fmla="*/ 145819 h 1144321"/>
              <a:gd name="connsiteX3226" fmla="*/ 2798173 w 5351148"/>
              <a:gd name="connsiteY3226" fmla="*/ 144452 h 1144321"/>
              <a:gd name="connsiteX3227" fmla="*/ 2801885 w 5351148"/>
              <a:gd name="connsiteY3227" fmla="*/ 144257 h 1144321"/>
              <a:gd name="connsiteX3228" fmla="*/ 2801885 w 5351148"/>
              <a:gd name="connsiteY3228" fmla="*/ 114663 h 1144321"/>
              <a:gd name="connsiteX3229" fmla="*/ 2755883 w 5351148"/>
              <a:gd name="connsiteY3229" fmla="*/ 114663 h 1144321"/>
              <a:gd name="connsiteX3230" fmla="*/ 2755883 w 5351148"/>
              <a:gd name="connsiteY3230" fmla="*/ 190259 h 1144321"/>
              <a:gd name="connsiteX3231" fmla="*/ 2745433 w 5351148"/>
              <a:gd name="connsiteY3231" fmla="*/ 190259 h 1144321"/>
              <a:gd name="connsiteX3232" fmla="*/ 2745433 w 5351148"/>
              <a:gd name="connsiteY3232" fmla="*/ 105678 h 1144321"/>
              <a:gd name="connsiteX3233" fmla="*/ 2801885 w 5351148"/>
              <a:gd name="connsiteY3233" fmla="*/ 105678 h 1144321"/>
              <a:gd name="connsiteX3234" fmla="*/ 2801885 w 5351148"/>
              <a:gd name="connsiteY3234" fmla="*/ 85851 h 1144321"/>
              <a:gd name="connsiteX3235" fmla="*/ 2752855 w 5351148"/>
              <a:gd name="connsiteY3235" fmla="*/ 85851 h 1144321"/>
              <a:gd name="connsiteX3236" fmla="*/ 4886195 w 5351148"/>
              <a:gd name="connsiteY3236" fmla="*/ 10646 h 1144321"/>
              <a:gd name="connsiteX3237" fmla="*/ 4914617 w 5351148"/>
              <a:gd name="connsiteY3237" fmla="*/ 37603 h 1144321"/>
              <a:gd name="connsiteX3238" fmla="*/ 4905631 w 5351148"/>
              <a:gd name="connsiteY3238" fmla="*/ 45026 h 1144321"/>
              <a:gd name="connsiteX3239" fmla="*/ 4878381 w 5351148"/>
              <a:gd name="connsiteY3239" fmla="*/ 16799 h 1144321"/>
              <a:gd name="connsiteX3240" fmla="*/ 2952099 w 5351148"/>
              <a:gd name="connsiteY3240" fmla="*/ 10646 h 1144321"/>
              <a:gd name="connsiteX3241" fmla="*/ 3056507 w 5351148"/>
              <a:gd name="connsiteY3241" fmla="*/ 10646 h 1144321"/>
              <a:gd name="connsiteX3242" fmla="*/ 3056507 w 5351148"/>
              <a:gd name="connsiteY3242" fmla="*/ 77061 h 1144321"/>
              <a:gd name="connsiteX3243" fmla="*/ 3009137 w 5351148"/>
              <a:gd name="connsiteY3243" fmla="*/ 77061 h 1144321"/>
              <a:gd name="connsiteX3244" fmla="*/ 3009137 w 5351148"/>
              <a:gd name="connsiteY3244" fmla="*/ 94837 h 1144321"/>
              <a:gd name="connsiteX3245" fmla="*/ 3066273 w 5351148"/>
              <a:gd name="connsiteY3245" fmla="*/ 94837 h 1144321"/>
              <a:gd name="connsiteX3246" fmla="*/ 3066273 w 5351148"/>
              <a:gd name="connsiteY3246" fmla="*/ 142889 h 1144321"/>
              <a:gd name="connsiteX3247" fmla="*/ 3047131 w 5351148"/>
              <a:gd name="connsiteY3247" fmla="*/ 163009 h 1144321"/>
              <a:gd name="connsiteX3248" fmla="*/ 3023104 w 5351148"/>
              <a:gd name="connsiteY3248" fmla="*/ 163400 h 1144321"/>
              <a:gd name="connsiteX3249" fmla="*/ 3021346 w 5351148"/>
              <a:gd name="connsiteY3249" fmla="*/ 153633 h 1144321"/>
              <a:gd name="connsiteX3250" fmla="*/ 3029355 w 5351148"/>
              <a:gd name="connsiteY3250" fmla="*/ 153926 h 1144321"/>
              <a:gd name="connsiteX3251" fmla="*/ 3034824 w 5351148"/>
              <a:gd name="connsiteY3251" fmla="*/ 154024 h 1144321"/>
              <a:gd name="connsiteX3252" fmla="*/ 3043321 w 5351148"/>
              <a:gd name="connsiteY3252" fmla="*/ 154024 h 1144321"/>
              <a:gd name="connsiteX3253" fmla="*/ 3053577 w 5351148"/>
              <a:gd name="connsiteY3253" fmla="*/ 151387 h 1144321"/>
              <a:gd name="connsiteX3254" fmla="*/ 3056311 w 5351148"/>
              <a:gd name="connsiteY3254" fmla="*/ 141815 h 1144321"/>
              <a:gd name="connsiteX3255" fmla="*/ 3056311 w 5351148"/>
              <a:gd name="connsiteY3255" fmla="*/ 103431 h 1144321"/>
              <a:gd name="connsiteX3256" fmla="*/ 3009137 w 5351148"/>
              <a:gd name="connsiteY3256" fmla="*/ 103431 h 1144321"/>
              <a:gd name="connsiteX3257" fmla="*/ 3009137 w 5351148"/>
              <a:gd name="connsiteY3257" fmla="*/ 127067 h 1144321"/>
              <a:gd name="connsiteX3258" fmla="*/ 3016169 w 5351148"/>
              <a:gd name="connsiteY3258" fmla="*/ 126481 h 1144321"/>
              <a:gd name="connsiteX3259" fmla="*/ 3031113 w 5351148"/>
              <a:gd name="connsiteY3259" fmla="*/ 125407 h 1144321"/>
              <a:gd name="connsiteX3260" fmla="*/ 3025155 w 5351148"/>
              <a:gd name="connsiteY3260" fmla="*/ 114077 h 1144321"/>
              <a:gd name="connsiteX3261" fmla="*/ 3033359 w 5351148"/>
              <a:gd name="connsiteY3261" fmla="*/ 110463 h 1144321"/>
              <a:gd name="connsiteX3262" fmla="*/ 3035899 w 5351148"/>
              <a:gd name="connsiteY3262" fmla="*/ 115249 h 1144321"/>
              <a:gd name="connsiteX3263" fmla="*/ 3048107 w 5351148"/>
              <a:gd name="connsiteY3263" fmla="*/ 139276 h 1144321"/>
              <a:gd name="connsiteX3264" fmla="*/ 3039317 w 5351148"/>
              <a:gd name="connsiteY3264" fmla="*/ 143280 h 1144321"/>
              <a:gd name="connsiteX3265" fmla="*/ 3034922 w 5351148"/>
              <a:gd name="connsiteY3265" fmla="*/ 133220 h 1144321"/>
              <a:gd name="connsiteX3266" fmla="*/ 2963135 w 5351148"/>
              <a:gd name="connsiteY3266" fmla="*/ 139862 h 1144321"/>
              <a:gd name="connsiteX3267" fmla="*/ 2961475 w 5351148"/>
              <a:gd name="connsiteY3267" fmla="*/ 130290 h 1144321"/>
              <a:gd name="connsiteX3268" fmla="*/ 2976614 w 5351148"/>
              <a:gd name="connsiteY3268" fmla="*/ 129313 h 1144321"/>
              <a:gd name="connsiteX3269" fmla="*/ 2999077 w 5351148"/>
              <a:gd name="connsiteY3269" fmla="*/ 127848 h 1144321"/>
              <a:gd name="connsiteX3270" fmla="*/ 2999077 w 5351148"/>
              <a:gd name="connsiteY3270" fmla="*/ 103431 h 1144321"/>
              <a:gd name="connsiteX3271" fmla="*/ 2953076 w 5351148"/>
              <a:gd name="connsiteY3271" fmla="*/ 103431 h 1144321"/>
              <a:gd name="connsiteX3272" fmla="*/ 2953076 w 5351148"/>
              <a:gd name="connsiteY3272" fmla="*/ 161251 h 1144321"/>
              <a:gd name="connsiteX3273" fmla="*/ 2943113 w 5351148"/>
              <a:gd name="connsiteY3273" fmla="*/ 161251 h 1144321"/>
              <a:gd name="connsiteX3274" fmla="*/ 2943113 w 5351148"/>
              <a:gd name="connsiteY3274" fmla="*/ 94837 h 1144321"/>
              <a:gd name="connsiteX3275" fmla="*/ 2999077 w 5351148"/>
              <a:gd name="connsiteY3275" fmla="*/ 94837 h 1144321"/>
              <a:gd name="connsiteX3276" fmla="*/ 2999077 w 5351148"/>
              <a:gd name="connsiteY3276" fmla="*/ 77061 h 1144321"/>
              <a:gd name="connsiteX3277" fmla="*/ 2952099 w 5351148"/>
              <a:gd name="connsiteY3277" fmla="*/ 77061 h 1144321"/>
              <a:gd name="connsiteX3278" fmla="*/ 4406149 w 5351148"/>
              <a:gd name="connsiteY3278" fmla="*/ 9670 h 1144321"/>
              <a:gd name="connsiteX3279" fmla="*/ 4408494 w 5351148"/>
              <a:gd name="connsiteY3279" fmla="*/ 19827 h 1144321"/>
              <a:gd name="connsiteX3280" fmla="*/ 4379487 w 5351148"/>
              <a:gd name="connsiteY3280" fmla="*/ 22855 h 1144321"/>
              <a:gd name="connsiteX3281" fmla="*/ 4379487 w 5351148"/>
              <a:gd name="connsiteY3281" fmla="*/ 59871 h 1144321"/>
              <a:gd name="connsiteX3282" fmla="*/ 4407517 w 5351148"/>
              <a:gd name="connsiteY3282" fmla="*/ 59871 h 1144321"/>
              <a:gd name="connsiteX3283" fmla="*/ 4407517 w 5351148"/>
              <a:gd name="connsiteY3283" fmla="*/ 69638 h 1144321"/>
              <a:gd name="connsiteX3284" fmla="*/ 4379487 w 5351148"/>
              <a:gd name="connsiteY3284" fmla="*/ 69638 h 1144321"/>
              <a:gd name="connsiteX3285" fmla="*/ 4379487 w 5351148"/>
              <a:gd name="connsiteY3285" fmla="*/ 99818 h 1144321"/>
              <a:gd name="connsiteX3286" fmla="*/ 4385541 w 5351148"/>
              <a:gd name="connsiteY3286" fmla="*/ 94837 h 1144321"/>
              <a:gd name="connsiteX3287" fmla="*/ 4413279 w 5351148"/>
              <a:gd name="connsiteY3287" fmla="*/ 124235 h 1144321"/>
              <a:gd name="connsiteX3288" fmla="*/ 4405271 w 5351148"/>
              <a:gd name="connsiteY3288" fmla="*/ 131071 h 1144321"/>
              <a:gd name="connsiteX3289" fmla="*/ 4379487 w 5351148"/>
              <a:gd name="connsiteY3289" fmla="*/ 101673 h 1144321"/>
              <a:gd name="connsiteX3290" fmla="*/ 4379487 w 5351148"/>
              <a:gd name="connsiteY3290" fmla="*/ 190063 h 1144321"/>
              <a:gd name="connsiteX3291" fmla="*/ 4369133 w 5351148"/>
              <a:gd name="connsiteY3291" fmla="*/ 190063 h 1144321"/>
              <a:gd name="connsiteX3292" fmla="*/ 4369133 w 5351148"/>
              <a:gd name="connsiteY3292" fmla="*/ 87804 h 1144321"/>
              <a:gd name="connsiteX3293" fmla="*/ 4339051 w 5351148"/>
              <a:gd name="connsiteY3293" fmla="*/ 152656 h 1144321"/>
              <a:gd name="connsiteX3294" fmla="*/ 4333875 w 5351148"/>
              <a:gd name="connsiteY3294" fmla="*/ 140643 h 1144321"/>
              <a:gd name="connsiteX3295" fmla="*/ 4368547 w 5351148"/>
              <a:gd name="connsiteY3295" fmla="*/ 69638 h 1144321"/>
              <a:gd name="connsiteX3296" fmla="*/ 4337098 w 5351148"/>
              <a:gd name="connsiteY3296" fmla="*/ 69638 h 1144321"/>
              <a:gd name="connsiteX3297" fmla="*/ 4337098 w 5351148"/>
              <a:gd name="connsiteY3297" fmla="*/ 59871 h 1144321"/>
              <a:gd name="connsiteX3298" fmla="*/ 4369133 w 5351148"/>
              <a:gd name="connsiteY3298" fmla="*/ 59871 h 1144321"/>
              <a:gd name="connsiteX3299" fmla="*/ 4369133 w 5351148"/>
              <a:gd name="connsiteY3299" fmla="*/ 23636 h 1144321"/>
              <a:gd name="connsiteX3300" fmla="*/ 4340907 w 5351148"/>
              <a:gd name="connsiteY3300" fmla="*/ 25004 h 1144321"/>
              <a:gd name="connsiteX3301" fmla="*/ 4338856 w 5351148"/>
              <a:gd name="connsiteY3301" fmla="*/ 15041 h 1144321"/>
              <a:gd name="connsiteX3302" fmla="*/ 4406149 w 5351148"/>
              <a:gd name="connsiteY3302" fmla="*/ 9670 h 1144321"/>
              <a:gd name="connsiteX3303" fmla="*/ 798738 w 5351148"/>
              <a:gd name="connsiteY3303" fmla="*/ 8791 h 1144321"/>
              <a:gd name="connsiteX3304" fmla="*/ 801570 w 5351148"/>
              <a:gd name="connsiteY3304" fmla="*/ 18850 h 1144321"/>
              <a:gd name="connsiteX3305" fmla="*/ 686321 w 5351148"/>
              <a:gd name="connsiteY3305" fmla="*/ 25785 h 1144321"/>
              <a:gd name="connsiteX3306" fmla="*/ 684563 w 5351148"/>
              <a:gd name="connsiteY3306" fmla="*/ 15627 h 1144321"/>
              <a:gd name="connsiteX3307" fmla="*/ 798738 w 5351148"/>
              <a:gd name="connsiteY3307" fmla="*/ 8791 h 1144321"/>
              <a:gd name="connsiteX3308" fmla="*/ 2907074 w 5351148"/>
              <a:gd name="connsiteY3308" fmla="*/ 6251 h 1144321"/>
              <a:gd name="connsiteX3309" fmla="*/ 2931881 w 5351148"/>
              <a:gd name="connsiteY3309" fmla="*/ 40240 h 1144321"/>
              <a:gd name="connsiteX3310" fmla="*/ 2922115 w 5351148"/>
              <a:gd name="connsiteY3310" fmla="*/ 46784 h 1144321"/>
              <a:gd name="connsiteX3311" fmla="*/ 2898674 w 5351148"/>
              <a:gd name="connsiteY3311" fmla="*/ 11818 h 1144321"/>
              <a:gd name="connsiteX3312" fmla="*/ 232647 w 5351148"/>
              <a:gd name="connsiteY3312" fmla="*/ 6251 h 1144321"/>
              <a:gd name="connsiteX3313" fmla="*/ 255403 w 5351148"/>
              <a:gd name="connsiteY3313" fmla="*/ 33794 h 1144321"/>
              <a:gd name="connsiteX3314" fmla="*/ 245832 w 5351148"/>
              <a:gd name="connsiteY3314" fmla="*/ 40435 h 1144321"/>
              <a:gd name="connsiteX3315" fmla="*/ 224052 w 5351148"/>
              <a:gd name="connsiteY3315" fmla="*/ 12014 h 1144321"/>
              <a:gd name="connsiteX3316" fmla="*/ 2556295 w 5351148"/>
              <a:gd name="connsiteY3316" fmla="*/ 4982 h 1144321"/>
              <a:gd name="connsiteX3317" fmla="*/ 2567918 w 5351148"/>
              <a:gd name="connsiteY3317" fmla="*/ 4982 h 1144321"/>
              <a:gd name="connsiteX3318" fmla="*/ 2567918 w 5351148"/>
              <a:gd name="connsiteY3318" fmla="*/ 64266 h 1144321"/>
              <a:gd name="connsiteX3319" fmla="*/ 2648983 w 5351148"/>
              <a:gd name="connsiteY3319" fmla="*/ 64266 h 1144321"/>
              <a:gd name="connsiteX3320" fmla="*/ 2648983 w 5351148"/>
              <a:gd name="connsiteY3320" fmla="*/ 75010 h 1144321"/>
              <a:gd name="connsiteX3321" fmla="*/ 2567918 w 5351148"/>
              <a:gd name="connsiteY3321" fmla="*/ 75010 h 1144321"/>
              <a:gd name="connsiteX3322" fmla="*/ 2567918 w 5351148"/>
              <a:gd name="connsiteY3322" fmla="*/ 167013 h 1144321"/>
              <a:gd name="connsiteX3323" fmla="*/ 2664512 w 5351148"/>
              <a:gd name="connsiteY3323" fmla="*/ 167013 h 1144321"/>
              <a:gd name="connsiteX3324" fmla="*/ 2664512 w 5351148"/>
              <a:gd name="connsiteY3324" fmla="*/ 178050 h 1144321"/>
              <a:gd name="connsiteX3325" fmla="*/ 2478551 w 5351148"/>
              <a:gd name="connsiteY3325" fmla="*/ 178050 h 1144321"/>
              <a:gd name="connsiteX3326" fmla="*/ 2478551 w 5351148"/>
              <a:gd name="connsiteY3326" fmla="*/ 167013 h 1144321"/>
              <a:gd name="connsiteX3327" fmla="*/ 2556295 w 5351148"/>
              <a:gd name="connsiteY3327" fmla="*/ 167013 h 1144321"/>
              <a:gd name="connsiteX3328" fmla="*/ 355709 w 5351148"/>
              <a:gd name="connsiteY3328" fmla="*/ 4786 h 1144321"/>
              <a:gd name="connsiteX3329" fmla="*/ 365280 w 5351148"/>
              <a:gd name="connsiteY3329" fmla="*/ 11428 h 1144321"/>
              <a:gd name="connsiteX3330" fmla="*/ 338910 w 5351148"/>
              <a:gd name="connsiteY3330" fmla="*/ 41803 h 1144321"/>
              <a:gd name="connsiteX3331" fmla="*/ 329631 w 5351148"/>
              <a:gd name="connsiteY3331" fmla="*/ 34868 h 1144321"/>
              <a:gd name="connsiteX3332" fmla="*/ 355709 w 5351148"/>
              <a:gd name="connsiteY3332" fmla="*/ 4786 h 1144321"/>
              <a:gd name="connsiteX3333" fmla="*/ 450401 w 5351148"/>
              <a:gd name="connsiteY3333" fmla="*/ 4200 h 1144321"/>
              <a:gd name="connsiteX3334" fmla="*/ 460363 w 5351148"/>
              <a:gd name="connsiteY3334" fmla="*/ 4200 h 1144321"/>
              <a:gd name="connsiteX3335" fmla="*/ 460363 w 5351148"/>
              <a:gd name="connsiteY3335" fmla="*/ 31059 h 1144321"/>
              <a:gd name="connsiteX3336" fmla="*/ 484194 w 5351148"/>
              <a:gd name="connsiteY3336" fmla="*/ 31059 h 1144321"/>
              <a:gd name="connsiteX3337" fmla="*/ 484194 w 5351148"/>
              <a:gd name="connsiteY3337" fmla="*/ 39849 h 1144321"/>
              <a:gd name="connsiteX3338" fmla="*/ 460363 w 5351148"/>
              <a:gd name="connsiteY3338" fmla="*/ 39849 h 1144321"/>
              <a:gd name="connsiteX3339" fmla="*/ 460363 w 5351148"/>
              <a:gd name="connsiteY3339" fmla="*/ 64071 h 1144321"/>
              <a:gd name="connsiteX3340" fmla="*/ 470813 w 5351148"/>
              <a:gd name="connsiteY3340" fmla="*/ 64071 h 1144321"/>
              <a:gd name="connsiteX3341" fmla="*/ 503239 w 5351148"/>
              <a:gd name="connsiteY3341" fmla="*/ 22464 h 1144321"/>
              <a:gd name="connsiteX3342" fmla="*/ 511834 w 5351148"/>
              <a:gd name="connsiteY3342" fmla="*/ 27836 h 1144321"/>
              <a:gd name="connsiteX3343" fmla="*/ 483803 w 5351148"/>
              <a:gd name="connsiteY3343" fmla="*/ 64071 h 1144321"/>
              <a:gd name="connsiteX3344" fmla="*/ 501384 w 5351148"/>
              <a:gd name="connsiteY3344" fmla="*/ 64071 h 1144321"/>
              <a:gd name="connsiteX3345" fmla="*/ 501384 w 5351148"/>
              <a:gd name="connsiteY3345" fmla="*/ 73056 h 1144321"/>
              <a:gd name="connsiteX3346" fmla="*/ 475404 w 5351148"/>
              <a:gd name="connsiteY3346" fmla="*/ 73056 h 1144321"/>
              <a:gd name="connsiteX3347" fmla="*/ 453429 w 5351148"/>
              <a:gd name="connsiteY3347" fmla="*/ 93860 h 1144321"/>
              <a:gd name="connsiteX3348" fmla="*/ 492203 w 5351148"/>
              <a:gd name="connsiteY3348" fmla="*/ 93860 h 1144321"/>
              <a:gd name="connsiteX3349" fmla="*/ 492203 w 5351148"/>
              <a:gd name="connsiteY3349" fmla="*/ 104213 h 1144321"/>
              <a:gd name="connsiteX3350" fmla="*/ 466809 w 5351148"/>
              <a:gd name="connsiteY3350" fmla="*/ 127458 h 1144321"/>
              <a:gd name="connsiteX3351" fmla="*/ 466809 w 5351148"/>
              <a:gd name="connsiteY3351" fmla="*/ 134197 h 1144321"/>
              <a:gd name="connsiteX3352" fmla="*/ 485952 w 5351148"/>
              <a:gd name="connsiteY3352" fmla="*/ 130681 h 1144321"/>
              <a:gd name="connsiteX3353" fmla="*/ 502849 w 5351148"/>
              <a:gd name="connsiteY3353" fmla="*/ 127653 h 1144321"/>
              <a:gd name="connsiteX3354" fmla="*/ 502849 w 5351148"/>
              <a:gd name="connsiteY3354" fmla="*/ 128239 h 1144321"/>
              <a:gd name="connsiteX3355" fmla="*/ 502360 w 5351148"/>
              <a:gd name="connsiteY3355" fmla="*/ 137420 h 1144321"/>
              <a:gd name="connsiteX3356" fmla="*/ 479115 w 5351148"/>
              <a:gd name="connsiteY3356" fmla="*/ 141522 h 1144321"/>
              <a:gd name="connsiteX3357" fmla="*/ 466809 w 5351148"/>
              <a:gd name="connsiteY3357" fmla="*/ 143671 h 1144321"/>
              <a:gd name="connsiteX3358" fmla="*/ 466809 w 5351148"/>
              <a:gd name="connsiteY3358" fmla="*/ 166623 h 1144321"/>
              <a:gd name="connsiteX3359" fmla="*/ 446982 w 5351148"/>
              <a:gd name="connsiteY3359" fmla="*/ 187231 h 1144321"/>
              <a:gd name="connsiteX3360" fmla="*/ 438583 w 5351148"/>
              <a:gd name="connsiteY3360" fmla="*/ 187426 h 1144321"/>
              <a:gd name="connsiteX3361" fmla="*/ 434090 w 5351148"/>
              <a:gd name="connsiteY3361" fmla="*/ 187426 h 1144321"/>
              <a:gd name="connsiteX3362" fmla="*/ 427839 w 5351148"/>
              <a:gd name="connsiteY3362" fmla="*/ 187426 h 1144321"/>
              <a:gd name="connsiteX3363" fmla="*/ 425593 w 5351148"/>
              <a:gd name="connsiteY3363" fmla="*/ 177269 h 1144321"/>
              <a:gd name="connsiteX3364" fmla="*/ 443759 w 5351148"/>
              <a:gd name="connsiteY3364" fmla="*/ 177855 h 1144321"/>
              <a:gd name="connsiteX3365" fmla="*/ 454015 w 5351148"/>
              <a:gd name="connsiteY3365" fmla="*/ 175218 h 1144321"/>
              <a:gd name="connsiteX3366" fmla="*/ 456847 w 5351148"/>
              <a:gd name="connsiteY3366" fmla="*/ 165841 h 1144321"/>
              <a:gd name="connsiteX3367" fmla="*/ 456847 w 5351148"/>
              <a:gd name="connsiteY3367" fmla="*/ 145429 h 1144321"/>
              <a:gd name="connsiteX3368" fmla="*/ 438290 w 5351148"/>
              <a:gd name="connsiteY3368" fmla="*/ 148847 h 1144321"/>
              <a:gd name="connsiteX3369" fmla="*/ 415826 w 5351148"/>
              <a:gd name="connsiteY3369" fmla="*/ 153047 h 1144321"/>
              <a:gd name="connsiteX3370" fmla="*/ 413970 w 5351148"/>
              <a:gd name="connsiteY3370" fmla="*/ 143280 h 1144321"/>
              <a:gd name="connsiteX3371" fmla="*/ 456847 w 5351148"/>
              <a:gd name="connsiteY3371" fmla="*/ 136053 h 1144321"/>
              <a:gd name="connsiteX3372" fmla="*/ 456847 w 5351148"/>
              <a:gd name="connsiteY3372" fmla="*/ 124430 h 1144321"/>
              <a:gd name="connsiteX3373" fmla="*/ 481166 w 5351148"/>
              <a:gd name="connsiteY3373" fmla="*/ 102455 h 1144321"/>
              <a:gd name="connsiteX3374" fmla="*/ 442783 w 5351148"/>
              <a:gd name="connsiteY3374" fmla="*/ 102455 h 1144321"/>
              <a:gd name="connsiteX3375" fmla="*/ 415631 w 5351148"/>
              <a:gd name="connsiteY3375" fmla="*/ 121793 h 1144321"/>
              <a:gd name="connsiteX3376" fmla="*/ 409380 w 5351148"/>
              <a:gd name="connsiteY3376" fmla="*/ 113394 h 1144321"/>
              <a:gd name="connsiteX3377" fmla="*/ 429207 w 5351148"/>
              <a:gd name="connsiteY3377" fmla="*/ 100599 h 1144321"/>
              <a:gd name="connsiteX3378" fmla="*/ 429207 w 5351148"/>
              <a:gd name="connsiteY3378" fmla="*/ 93860 h 1144321"/>
              <a:gd name="connsiteX3379" fmla="*/ 438192 w 5351148"/>
              <a:gd name="connsiteY3379" fmla="*/ 93860 h 1144321"/>
              <a:gd name="connsiteX3380" fmla="*/ 462023 w 5351148"/>
              <a:gd name="connsiteY3380" fmla="*/ 73056 h 1144321"/>
              <a:gd name="connsiteX3381" fmla="*/ 412017 w 5351148"/>
              <a:gd name="connsiteY3381" fmla="*/ 73056 h 1144321"/>
              <a:gd name="connsiteX3382" fmla="*/ 412017 w 5351148"/>
              <a:gd name="connsiteY3382" fmla="*/ 64071 h 1144321"/>
              <a:gd name="connsiteX3383" fmla="*/ 450401 w 5351148"/>
              <a:gd name="connsiteY3383" fmla="*/ 64071 h 1144321"/>
              <a:gd name="connsiteX3384" fmla="*/ 450401 w 5351148"/>
              <a:gd name="connsiteY3384" fmla="*/ 39849 h 1144321"/>
              <a:gd name="connsiteX3385" fmla="*/ 420026 w 5351148"/>
              <a:gd name="connsiteY3385" fmla="*/ 39849 h 1144321"/>
              <a:gd name="connsiteX3386" fmla="*/ 420026 w 5351148"/>
              <a:gd name="connsiteY3386" fmla="*/ 31059 h 1144321"/>
              <a:gd name="connsiteX3387" fmla="*/ 450401 w 5351148"/>
              <a:gd name="connsiteY3387" fmla="*/ 31059 h 1144321"/>
              <a:gd name="connsiteX3388" fmla="*/ 4225268 w 5351148"/>
              <a:gd name="connsiteY3388" fmla="*/ 3809 h 1144321"/>
              <a:gd name="connsiteX3389" fmla="*/ 4236695 w 5351148"/>
              <a:gd name="connsiteY3389" fmla="*/ 3809 h 1144321"/>
              <a:gd name="connsiteX3390" fmla="*/ 4236695 w 5351148"/>
              <a:gd name="connsiteY3390" fmla="*/ 162228 h 1144321"/>
              <a:gd name="connsiteX3391" fmla="*/ 4212278 w 5351148"/>
              <a:gd name="connsiteY3391" fmla="*/ 187231 h 1144321"/>
              <a:gd name="connsiteX3392" fmla="*/ 4185712 w 5351148"/>
              <a:gd name="connsiteY3392" fmla="*/ 187622 h 1144321"/>
              <a:gd name="connsiteX3393" fmla="*/ 4183075 w 5351148"/>
              <a:gd name="connsiteY3393" fmla="*/ 175218 h 1144321"/>
              <a:gd name="connsiteX3394" fmla="*/ 4196260 w 5351148"/>
              <a:gd name="connsiteY3394" fmla="*/ 175706 h 1144321"/>
              <a:gd name="connsiteX3395" fmla="*/ 4207687 w 5351148"/>
              <a:gd name="connsiteY3395" fmla="*/ 175804 h 1144321"/>
              <a:gd name="connsiteX3396" fmla="*/ 4221849 w 5351148"/>
              <a:gd name="connsiteY3396" fmla="*/ 172483 h 1144321"/>
              <a:gd name="connsiteX3397" fmla="*/ 4225268 w 5351148"/>
              <a:gd name="connsiteY3397" fmla="*/ 159200 h 1144321"/>
              <a:gd name="connsiteX3398" fmla="*/ 1539218 w 5351148"/>
              <a:gd name="connsiteY3398" fmla="*/ 3809 h 1144321"/>
              <a:gd name="connsiteX3399" fmla="*/ 1550645 w 5351148"/>
              <a:gd name="connsiteY3399" fmla="*/ 3809 h 1144321"/>
              <a:gd name="connsiteX3400" fmla="*/ 1550645 w 5351148"/>
              <a:gd name="connsiteY3400" fmla="*/ 162228 h 1144321"/>
              <a:gd name="connsiteX3401" fmla="*/ 1526228 w 5351148"/>
              <a:gd name="connsiteY3401" fmla="*/ 187231 h 1144321"/>
              <a:gd name="connsiteX3402" fmla="*/ 1499662 w 5351148"/>
              <a:gd name="connsiteY3402" fmla="*/ 187622 h 1144321"/>
              <a:gd name="connsiteX3403" fmla="*/ 1497025 w 5351148"/>
              <a:gd name="connsiteY3403" fmla="*/ 175218 h 1144321"/>
              <a:gd name="connsiteX3404" fmla="*/ 1510211 w 5351148"/>
              <a:gd name="connsiteY3404" fmla="*/ 175706 h 1144321"/>
              <a:gd name="connsiteX3405" fmla="*/ 1521638 w 5351148"/>
              <a:gd name="connsiteY3405" fmla="*/ 175804 h 1144321"/>
              <a:gd name="connsiteX3406" fmla="*/ 1535800 w 5351148"/>
              <a:gd name="connsiteY3406" fmla="*/ 172483 h 1144321"/>
              <a:gd name="connsiteX3407" fmla="*/ 1539218 w 5351148"/>
              <a:gd name="connsiteY3407" fmla="*/ 159200 h 1144321"/>
              <a:gd name="connsiteX3408" fmla="*/ 1673219 w 5351148"/>
              <a:gd name="connsiteY3408" fmla="*/ 2833 h 1144321"/>
              <a:gd name="connsiteX3409" fmla="*/ 1683279 w 5351148"/>
              <a:gd name="connsiteY3409" fmla="*/ 5275 h 1144321"/>
              <a:gd name="connsiteX3410" fmla="*/ 1674293 w 5351148"/>
              <a:gd name="connsiteY3410" fmla="*/ 31059 h 1144321"/>
              <a:gd name="connsiteX3411" fmla="*/ 1707501 w 5351148"/>
              <a:gd name="connsiteY3411" fmla="*/ 31059 h 1144321"/>
              <a:gd name="connsiteX3412" fmla="*/ 1707501 w 5351148"/>
              <a:gd name="connsiteY3412" fmla="*/ 40240 h 1144321"/>
              <a:gd name="connsiteX3413" fmla="*/ 1670485 w 5351148"/>
              <a:gd name="connsiteY3413" fmla="*/ 40240 h 1144321"/>
              <a:gd name="connsiteX3414" fmla="*/ 1654271 w 5351148"/>
              <a:gd name="connsiteY3414" fmla="*/ 69833 h 1144321"/>
              <a:gd name="connsiteX3415" fmla="*/ 1647044 w 5351148"/>
              <a:gd name="connsiteY3415" fmla="*/ 61629 h 1144321"/>
              <a:gd name="connsiteX3416" fmla="*/ 1673219 w 5351148"/>
              <a:gd name="connsiteY3416" fmla="*/ 2833 h 1144321"/>
              <a:gd name="connsiteX3417" fmla="*/ 533028 w 5351148"/>
              <a:gd name="connsiteY3417" fmla="*/ 2833 h 1144321"/>
              <a:gd name="connsiteX3418" fmla="*/ 543381 w 5351148"/>
              <a:gd name="connsiteY3418" fmla="*/ 4982 h 1144321"/>
              <a:gd name="connsiteX3419" fmla="*/ 533810 w 5351148"/>
              <a:gd name="connsiteY3419" fmla="*/ 39458 h 1144321"/>
              <a:gd name="connsiteX3420" fmla="*/ 597001 w 5351148"/>
              <a:gd name="connsiteY3420" fmla="*/ 39458 h 1144321"/>
              <a:gd name="connsiteX3421" fmla="*/ 597001 w 5351148"/>
              <a:gd name="connsiteY3421" fmla="*/ 49225 h 1144321"/>
              <a:gd name="connsiteX3422" fmla="*/ 577858 w 5351148"/>
              <a:gd name="connsiteY3422" fmla="*/ 49225 h 1144321"/>
              <a:gd name="connsiteX3423" fmla="*/ 554027 w 5351148"/>
              <a:gd name="connsiteY3423" fmla="*/ 136639 h 1144321"/>
              <a:gd name="connsiteX3424" fmla="*/ 600224 w 5351148"/>
              <a:gd name="connsiteY3424" fmla="*/ 177855 h 1144321"/>
              <a:gd name="connsiteX3425" fmla="*/ 592997 w 5351148"/>
              <a:gd name="connsiteY3425" fmla="*/ 187817 h 1144321"/>
              <a:gd name="connsiteX3426" fmla="*/ 547581 w 5351148"/>
              <a:gd name="connsiteY3426" fmla="*/ 146015 h 1144321"/>
              <a:gd name="connsiteX3427" fmla="*/ 495231 w 5351148"/>
              <a:gd name="connsiteY3427" fmla="*/ 189868 h 1144321"/>
              <a:gd name="connsiteX3428" fmla="*/ 488199 w 5351148"/>
              <a:gd name="connsiteY3428" fmla="*/ 180687 h 1144321"/>
              <a:gd name="connsiteX3429" fmla="*/ 541232 w 5351148"/>
              <a:gd name="connsiteY3429" fmla="*/ 136639 h 1144321"/>
              <a:gd name="connsiteX3430" fmla="*/ 519843 w 5351148"/>
              <a:gd name="connsiteY3430" fmla="*/ 75400 h 1144321"/>
              <a:gd name="connsiteX3431" fmla="*/ 505193 w 5351148"/>
              <a:gd name="connsiteY3431" fmla="*/ 103822 h 1144321"/>
              <a:gd name="connsiteX3432" fmla="*/ 497184 w 5351148"/>
              <a:gd name="connsiteY3432" fmla="*/ 96204 h 1144321"/>
              <a:gd name="connsiteX3433" fmla="*/ 533028 w 5351148"/>
              <a:gd name="connsiteY3433" fmla="*/ 2833 h 1144321"/>
              <a:gd name="connsiteX3434" fmla="*/ 4843417 w 5351148"/>
              <a:gd name="connsiteY3434" fmla="*/ 2442 h 1144321"/>
              <a:gd name="connsiteX3435" fmla="*/ 4854843 w 5351148"/>
              <a:gd name="connsiteY3435" fmla="*/ 2442 h 1144321"/>
              <a:gd name="connsiteX3436" fmla="*/ 4853183 w 5351148"/>
              <a:gd name="connsiteY3436" fmla="*/ 59676 h 1144321"/>
              <a:gd name="connsiteX3437" fmla="*/ 4938447 w 5351148"/>
              <a:gd name="connsiteY3437" fmla="*/ 59676 h 1144321"/>
              <a:gd name="connsiteX3438" fmla="*/ 4938447 w 5351148"/>
              <a:gd name="connsiteY3438" fmla="*/ 70419 h 1144321"/>
              <a:gd name="connsiteX3439" fmla="*/ 4853965 w 5351148"/>
              <a:gd name="connsiteY3439" fmla="*/ 70419 h 1144321"/>
              <a:gd name="connsiteX3440" fmla="*/ 4941377 w 5351148"/>
              <a:gd name="connsiteY3440" fmla="*/ 176683 h 1144321"/>
              <a:gd name="connsiteX3441" fmla="*/ 4933857 w 5351148"/>
              <a:gd name="connsiteY3441" fmla="*/ 186645 h 1144321"/>
              <a:gd name="connsiteX3442" fmla="*/ 4847811 w 5351148"/>
              <a:gd name="connsiteY3442" fmla="*/ 85070 h 1144321"/>
              <a:gd name="connsiteX3443" fmla="*/ 4763817 w 5351148"/>
              <a:gd name="connsiteY3443" fmla="*/ 189087 h 1144321"/>
              <a:gd name="connsiteX3444" fmla="*/ 4757761 w 5351148"/>
              <a:gd name="connsiteY3444" fmla="*/ 182152 h 1144321"/>
              <a:gd name="connsiteX3445" fmla="*/ 4755613 w 5351148"/>
              <a:gd name="connsiteY3445" fmla="*/ 179808 h 1144321"/>
              <a:gd name="connsiteX3446" fmla="*/ 4840193 w 5351148"/>
              <a:gd name="connsiteY3446" fmla="*/ 70419 h 1144321"/>
              <a:gd name="connsiteX3447" fmla="*/ 4758347 w 5351148"/>
              <a:gd name="connsiteY3447" fmla="*/ 70419 h 1144321"/>
              <a:gd name="connsiteX3448" fmla="*/ 4758347 w 5351148"/>
              <a:gd name="connsiteY3448" fmla="*/ 59676 h 1144321"/>
              <a:gd name="connsiteX3449" fmla="*/ 4841561 w 5351148"/>
              <a:gd name="connsiteY3449" fmla="*/ 59676 h 1144321"/>
              <a:gd name="connsiteX3450" fmla="*/ 4843417 w 5351148"/>
              <a:gd name="connsiteY3450" fmla="*/ 2442 h 1144321"/>
              <a:gd name="connsiteX3451" fmla="*/ 90246 w 5351148"/>
              <a:gd name="connsiteY3451" fmla="*/ 2442 h 1144321"/>
              <a:gd name="connsiteX3452" fmla="*/ 101673 w 5351148"/>
              <a:gd name="connsiteY3452" fmla="*/ 2442 h 1144321"/>
              <a:gd name="connsiteX3453" fmla="*/ 100599 w 5351148"/>
              <a:gd name="connsiteY3453" fmla="*/ 55867 h 1144321"/>
              <a:gd name="connsiteX3454" fmla="*/ 186840 w 5351148"/>
              <a:gd name="connsiteY3454" fmla="*/ 55867 h 1144321"/>
              <a:gd name="connsiteX3455" fmla="*/ 186840 w 5351148"/>
              <a:gd name="connsiteY3455" fmla="*/ 66610 h 1144321"/>
              <a:gd name="connsiteX3456" fmla="*/ 100794 w 5351148"/>
              <a:gd name="connsiteY3456" fmla="*/ 66610 h 1144321"/>
              <a:gd name="connsiteX3457" fmla="*/ 188598 w 5351148"/>
              <a:gd name="connsiteY3457" fmla="*/ 175218 h 1144321"/>
              <a:gd name="connsiteX3458" fmla="*/ 180882 w 5351148"/>
              <a:gd name="connsiteY3458" fmla="*/ 185864 h 1144321"/>
              <a:gd name="connsiteX3459" fmla="*/ 95227 w 5351148"/>
              <a:gd name="connsiteY3459" fmla="*/ 83995 h 1144321"/>
              <a:gd name="connsiteX3460" fmla="*/ 10842 w 5351148"/>
              <a:gd name="connsiteY3460" fmla="*/ 189087 h 1144321"/>
              <a:gd name="connsiteX3461" fmla="*/ 2442 w 5351148"/>
              <a:gd name="connsiteY3461" fmla="*/ 179222 h 1144321"/>
              <a:gd name="connsiteX3462" fmla="*/ 88000 w 5351148"/>
              <a:gd name="connsiteY3462" fmla="*/ 66610 h 1144321"/>
              <a:gd name="connsiteX3463" fmla="*/ 3223 w 5351148"/>
              <a:gd name="connsiteY3463" fmla="*/ 66610 h 1144321"/>
              <a:gd name="connsiteX3464" fmla="*/ 3223 w 5351148"/>
              <a:gd name="connsiteY3464" fmla="*/ 55867 h 1144321"/>
              <a:gd name="connsiteX3465" fmla="*/ 88879 w 5351148"/>
              <a:gd name="connsiteY3465" fmla="*/ 55867 h 1144321"/>
              <a:gd name="connsiteX3466" fmla="*/ 89953 w 5351148"/>
              <a:gd name="connsiteY3466" fmla="*/ 33305 h 1144321"/>
              <a:gd name="connsiteX3467" fmla="*/ 90148 w 5351148"/>
              <a:gd name="connsiteY3467" fmla="*/ 20315 h 1144321"/>
              <a:gd name="connsiteX3468" fmla="*/ 90246 w 5351148"/>
              <a:gd name="connsiteY3468" fmla="*/ 2442 h 1144321"/>
              <a:gd name="connsiteX3469" fmla="*/ 4041502 w 5351148"/>
              <a:gd name="connsiteY3469" fmla="*/ 2247 h 1144321"/>
              <a:gd name="connsiteX3470" fmla="*/ 4052148 w 5351148"/>
              <a:gd name="connsiteY3470" fmla="*/ 4982 h 1144321"/>
              <a:gd name="connsiteX3471" fmla="*/ 4041307 w 5351148"/>
              <a:gd name="connsiteY3471" fmla="*/ 33794 h 1144321"/>
              <a:gd name="connsiteX3472" fmla="*/ 4105963 w 5351148"/>
              <a:gd name="connsiteY3472" fmla="*/ 33794 h 1144321"/>
              <a:gd name="connsiteX3473" fmla="*/ 4102350 w 5351148"/>
              <a:gd name="connsiteY3473" fmla="*/ 152852 h 1144321"/>
              <a:gd name="connsiteX3474" fmla="*/ 4068947 w 5351148"/>
              <a:gd name="connsiteY3474" fmla="*/ 185473 h 1144321"/>
              <a:gd name="connsiteX3475" fmla="*/ 4055664 w 5351148"/>
              <a:gd name="connsiteY3475" fmla="*/ 185766 h 1144321"/>
              <a:gd name="connsiteX3476" fmla="*/ 4047948 w 5351148"/>
              <a:gd name="connsiteY3476" fmla="*/ 185864 h 1144321"/>
              <a:gd name="connsiteX3477" fmla="*/ 4037693 w 5351148"/>
              <a:gd name="connsiteY3477" fmla="*/ 185864 h 1144321"/>
              <a:gd name="connsiteX3478" fmla="*/ 4035154 w 5351148"/>
              <a:gd name="connsiteY3478" fmla="*/ 174827 h 1144321"/>
              <a:gd name="connsiteX3479" fmla="*/ 4067091 w 5351148"/>
              <a:gd name="connsiteY3479" fmla="*/ 175413 h 1144321"/>
              <a:gd name="connsiteX3480" fmla="*/ 4091899 w 5351148"/>
              <a:gd name="connsiteY3480" fmla="*/ 151680 h 1144321"/>
              <a:gd name="connsiteX3481" fmla="*/ 4095122 w 5351148"/>
              <a:gd name="connsiteY3481" fmla="*/ 43854 h 1144321"/>
              <a:gd name="connsiteX3482" fmla="*/ 4037107 w 5351148"/>
              <a:gd name="connsiteY3482" fmla="*/ 43854 h 1144321"/>
              <a:gd name="connsiteX3483" fmla="*/ 4020699 w 5351148"/>
              <a:gd name="connsiteY3483" fmla="*/ 76866 h 1144321"/>
              <a:gd name="connsiteX3484" fmla="*/ 4011518 w 5351148"/>
              <a:gd name="connsiteY3484" fmla="*/ 71005 h 1144321"/>
              <a:gd name="connsiteX3485" fmla="*/ 4041502 w 5351148"/>
              <a:gd name="connsiteY3485" fmla="*/ 2247 h 1144321"/>
              <a:gd name="connsiteX3486" fmla="*/ 3962293 w 5351148"/>
              <a:gd name="connsiteY3486" fmla="*/ 2247 h 1144321"/>
              <a:gd name="connsiteX3487" fmla="*/ 3973134 w 5351148"/>
              <a:gd name="connsiteY3487" fmla="*/ 4591 h 1144321"/>
              <a:gd name="connsiteX3488" fmla="*/ 3969130 w 5351148"/>
              <a:gd name="connsiteY3488" fmla="*/ 16897 h 1144321"/>
              <a:gd name="connsiteX3489" fmla="*/ 3963563 w 5351148"/>
              <a:gd name="connsiteY3489" fmla="*/ 34184 h 1144321"/>
              <a:gd name="connsiteX3490" fmla="*/ 4003314 w 5351148"/>
              <a:gd name="connsiteY3490" fmla="*/ 34184 h 1144321"/>
              <a:gd name="connsiteX3491" fmla="*/ 4003314 w 5351148"/>
              <a:gd name="connsiteY3491" fmla="*/ 185864 h 1144321"/>
              <a:gd name="connsiteX3492" fmla="*/ 3992961 w 5351148"/>
              <a:gd name="connsiteY3492" fmla="*/ 185864 h 1144321"/>
              <a:gd name="connsiteX3493" fmla="*/ 3992961 w 5351148"/>
              <a:gd name="connsiteY3493" fmla="*/ 169846 h 1144321"/>
              <a:gd name="connsiteX3494" fmla="*/ 3943150 w 5351148"/>
              <a:gd name="connsiteY3494" fmla="*/ 169846 h 1144321"/>
              <a:gd name="connsiteX3495" fmla="*/ 3943150 w 5351148"/>
              <a:gd name="connsiteY3495" fmla="*/ 187231 h 1144321"/>
              <a:gd name="connsiteX3496" fmla="*/ 3932699 w 5351148"/>
              <a:gd name="connsiteY3496" fmla="*/ 187231 h 1144321"/>
              <a:gd name="connsiteX3497" fmla="*/ 3932699 w 5351148"/>
              <a:gd name="connsiteY3497" fmla="*/ 34184 h 1144321"/>
              <a:gd name="connsiteX3498" fmla="*/ 3953112 w 5351148"/>
              <a:gd name="connsiteY3498" fmla="*/ 34184 h 1144321"/>
              <a:gd name="connsiteX3499" fmla="*/ 3962293 w 5351148"/>
              <a:gd name="connsiteY3499" fmla="*/ 2247 h 1144321"/>
              <a:gd name="connsiteX3500" fmla="*/ 4455277 w 5351148"/>
              <a:gd name="connsiteY3500" fmla="*/ 2051 h 1144321"/>
              <a:gd name="connsiteX3501" fmla="*/ 4466118 w 5351148"/>
              <a:gd name="connsiteY3501" fmla="*/ 2051 h 1144321"/>
              <a:gd name="connsiteX3502" fmla="*/ 4464751 w 5351148"/>
              <a:gd name="connsiteY3502" fmla="*/ 59481 h 1144321"/>
              <a:gd name="connsiteX3503" fmla="*/ 4523743 w 5351148"/>
              <a:gd name="connsiteY3503" fmla="*/ 178636 h 1144321"/>
              <a:gd name="connsiteX3504" fmla="*/ 4514953 w 5351148"/>
              <a:gd name="connsiteY3504" fmla="*/ 187817 h 1144321"/>
              <a:gd name="connsiteX3505" fmla="*/ 4460942 w 5351148"/>
              <a:gd name="connsiteY3505" fmla="*/ 85656 h 1144321"/>
              <a:gd name="connsiteX3506" fmla="*/ 4404685 w 5351148"/>
              <a:gd name="connsiteY3506" fmla="*/ 190063 h 1144321"/>
              <a:gd name="connsiteX3507" fmla="*/ 4395895 w 5351148"/>
              <a:gd name="connsiteY3507" fmla="*/ 181273 h 1144321"/>
              <a:gd name="connsiteX3508" fmla="*/ 4454691 w 5351148"/>
              <a:gd name="connsiteY3508" fmla="*/ 53620 h 1144321"/>
              <a:gd name="connsiteX3509" fmla="*/ 4455277 w 5351148"/>
              <a:gd name="connsiteY3509" fmla="*/ 2051 h 1144321"/>
              <a:gd name="connsiteX3510" fmla="*/ 1767274 w 5351148"/>
              <a:gd name="connsiteY3510" fmla="*/ 2051 h 1144321"/>
              <a:gd name="connsiteX3511" fmla="*/ 1777236 w 5351148"/>
              <a:gd name="connsiteY3511" fmla="*/ 2051 h 1144321"/>
              <a:gd name="connsiteX3512" fmla="*/ 1777236 w 5351148"/>
              <a:gd name="connsiteY3512" fmla="*/ 18850 h 1144321"/>
              <a:gd name="connsiteX3513" fmla="*/ 1830075 w 5351148"/>
              <a:gd name="connsiteY3513" fmla="*/ 18850 h 1144321"/>
              <a:gd name="connsiteX3514" fmla="*/ 1830075 w 5351148"/>
              <a:gd name="connsiteY3514" fmla="*/ 27641 h 1144321"/>
              <a:gd name="connsiteX3515" fmla="*/ 1777236 w 5351148"/>
              <a:gd name="connsiteY3515" fmla="*/ 27641 h 1144321"/>
              <a:gd name="connsiteX3516" fmla="*/ 1777236 w 5351148"/>
              <a:gd name="connsiteY3516" fmla="*/ 44244 h 1144321"/>
              <a:gd name="connsiteX3517" fmla="*/ 1819624 w 5351148"/>
              <a:gd name="connsiteY3517" fmla="*/ 44244 h 1144321"/>
              <a:gd name="connsiteX3518" fmla="*/ 1819624 w 5351148"/>
              <a:gd name="connsiteY3518" fmla="*/ 143671 h 1144321"/>
              <a:gd name="connsiteX3519" fmla="*/ 1837107 w 5351148"/>
              <a:gd name="connsiteY3519" fmla="*/ 143671 h 1144321"/>
              <a:gd name="connsiteX3520" fmla="*/ 1837107 w 5351148"/>
              <a:gd name="connsiteY3520" fmla="*/ 152461 h 1144321"/>
              <a:gd name="connsiteX3521" fmla="*/ 1711212 w 5351148"/>
              <a:gd name="connsiteY3521" fmla="*/ 152461 h 1144321"/>
              <a:gd name="connsiteX3522" fmla="*/ 1711212 w 5351148"/>
              <a:gd name="connsiteY3522" fmla="*/ 143671 h 1144321"/>
              <a:gd name="connsiteX3523" fmla="*/ 1725667 w 5351148"/>
              <a:gd name="connsiteY3523" fmla="*/ 143671 h 1144321"/>
              <a:gd name="connsiteX3524" fmla="*/ 1725667 w 5351148"/>
              <a:gd name="connsiteY3524" fmla="*/ 44244 h 1144321"/>
              <a:gd name="connsiteX3525" fmla="*/ 1767274 w 5351148"/>
              <a:gd name="connsiteY3525" fmla="*/ 44244 h 1144321"/>
              <a:gd name="connsiteX3526" fmla="*/ 1767274 w 5351148"/>
              <a:gd name="connsiteY3526" fmla="*/ 27641 h 1144321"/>
              <a:gd name="connsiteX3527" fmla="*/ 1716486 w 5351148"/>
              <a:gd name="connsiteY3527" fmla="*/ 27641 h 1144321"/>
              <a:gd name="connsiteX3528" fmla="*/ 1716486 w 5351148"/>
              <a:gd name="connsiteY3528" fmla="*/ 18850 h 1144321"/>
              <a:gd name="connsiteX3529" fmla="*/ 1767274 w 5351148"/>
              <a:gd name="connsiteY3529" fmla="*/ 18850 h 1144321"/>
              <a:gd name="connsiteX3530" fmla="*/ 854604 w 5351148"/>
              <a:gd name="connsiteY3530" fmla="*/ 2051 h 1144321"/>
              <a:gd name="connsiteX3531" fmla="*/ 864566 w 5351148"/>
              <a:gd name="connsiteY3531" fmla="*/ 2051 h 1144321"/>
              <a:gd name="connsiteX3532" fmla="*/ 864566 w 5351148"/>
              <a:gd name="connsiteY3532" fmla="*/ 35649 h 1144321"/>
              <a:gd name="connsiteX3533" fmla="*/ 894160 w 5351148"/>
              <a:gd name="connsiteY3533" fmla="*/ 35649 h 1144321"/>
              <a:gd name="connsiteX3534" fmla="*/ 894160 w 5351148"/>
              <a:gd name="connsiteY3534" fmla="*/ 131071 h 1144321"/>
              <a:gd name="connsiteX3535" fmla="*/ 876970 w 5351148"/>
              <a:gd name="connsiteY3535" fmla="*/ 149433 h 1144321"/>
              <a:gd name="connsiteX3536" fmla="*/ 872966 w 5351148"/>
              <a:gd name="connsiteY3536" fmla="*/ 149433 h 1144321"/>
              <a:gd name="connsiteX3537" fmla="*/ 870622 w 5351148"/>
              <a:gd name="connsiteY3537" fmla="*/ 139471 h 1144321"/>
              <a:gd name="connsiteX3538" fmla="*/ 873356 w 5351148"/>
              <a:gd name="connsiteY3538" fmla="*/ 139569 h 1144321"/>
              <a:gd name="connsiteX3539" fmla="*/ 875603 w 5351148"/>
              <a:gd name="connsiteY3539" fmla="*/ 139471 h 1144321"/>
              <a:gd name="connsiteX3540" fmla="*/ 884393 w 5351148"/>
              <a:gd name="connsiteY3540" fmla="*/ 129020 h 1144321"/>
              <a:gd name="connsiteX3541" fmla="*/ 884393 w 5351148"/>
              <a:gd name="connsiteY3541" fmla="*/ 44830 h 1144321"/>
              <a:gd name="connsiteX3542" fmla="*/ 864566 w 5351148"/>
              <a:gd name="connsiteY3542" fmla="*/ 44830 h 1144321"/>
              <a:gd name="connsiteX3543" fmla="*/ 864566 w 5351148"/>
              <a:gd name="connsiteY3543" fmla="*/ 189087 h 1144321"/>
              <a:gd name="connsiteX3544" fmla="*/ 854604 w 5351148"/>
              <a:gd name="connsiteY3544" fmla="*/ 189087 h 1144321"/>
              <a:gd name="connsiteX3545" fmla="*/ 854604 w 5351148"/>
              <a:gd name="connsiteY3545" fmla="*/ 44830 h 1144321"/>
              <a:gd name="connsiteX3546" fmla="*/ 835949 w 5351148"/>
              <a:gd name="connsiteY3546" fmla="*/ 44830 h 1144321"/>
              <a:gd name="connsiteX3547" fmla="*/ 835949 w 5351148"/>
              <a:gd name="connsiteY3547" fmla="*/ 151875 h 1144321"/>
              <a:gd name="connsiteX3548" fmla="*/ 826183 w 5351148"/>
              <a:gd name="connsiteY3548" fmla="*/ 151875 h 1144321"/>
              <a:gd name="connsiteX3549" fmla="*/ 826183 w 5351148"/>
              <a:gd name="connsiteY3549" fmla="*/ 35649 h 1144321"/>
              <a:gd name="connsiteX3550" fmla="*/ 854604 w 5351148"/>
              <a:gd name="connsiteY3550" fmla="*/ 35649 h 1144321"/>
              <a:gd name="connsiteX3551" fmla="*/ 2728047 w 5351148"/>
              <a:gd name="connsiteY3551" fmla="*/ 1856 h 1144321"/>
              <a:gd name="connsiteX3552" fmla="*/ 2738303 w 5351148"/>
              <a:gd name="connsiteY3552" fmla="*/ 4396 h 1144321"/>
              <a:gd name="connsiteX3553" fmla="*/ 2721699 w 5351148"/>
              <a:gd name="connsiteY3553" fmla="*/ 46393 h 1144321"/>
              <a:gd name="connsiteX3554" fmla="*/ 2721699 w 5351148"/>
              <a:gd name="connsiteY3554" fmla="*/ 189868 h 1144321"/>
              <a:gd name="connsiteX3555" fmla="*/ 2711249 w 5351148"/>
              <a:gd name="connsiteY3555" fmla="*/ 189868 h 1144321"/>
              <a:gd name="connsiteX3556" fmla="*/ 2711249 w 5351148"/>
              <a:gd name="connsiteY3556" fmla="*/ 67392 h 1144321"/>
              <a:gd name="connsiteX3557" fmla="*/ 2690836 w 5351148"/>
              <a:gd name="connsiteY3557" fmla="*/ 100404 h 1144321"/>
              <a:gd name="connsiteX3558" fmla="*/ 2685464 w 5351148"/>
              <a:gd name="connsiteY3558" fmla="*/ 89465 h 1144321"/>
              <a:gd name="connsiteX3559" fmla="*/ 2728047 w 5351148"/>
              <a:gd name="connsiteY3559" fmla="*/ 1856 h 1144321"/>
              <a:gd name="connsiteX3560" fmla="*/ 3743367 w 5351148"/>
              <a:gd name="connsiteY3560" fmla="*/ 1661 h 1144321"/>
              <a:gd name="connsiteX3561" fmla="*/ 3753817 w 5351148"/>
              <a:gd name="connsiteY3561" fmla="*/ 1661 h 1144321"/>
              <a:gd name="connsiteX3562" fmla="*/ 3753817 w 5351148"/>
              <a:gd name="connsiteY3562" fmla="*/ 33403 h 1144321"/>
              <a:gd name="connsiteX3563" fmla="*/ 3759971 w 5351148"/>
              <a:gd name="connsiteY3563" fmla="*/ 28227 h 1144321"/>
              <a:gd name="connsiteX3564" fmla="*/ 3781360 w 5351148"/>
              <a:gd name="connsiteY3564" fmla="*/ 50593 h 1144321"/>
              <a:gd name="connsiteX3565" fmla="*/ 3773351 w 5351148"/>
              <a:gd name="connsiteY3565" fmla="*/ 57429 h 1144321"/>
              <a:gd name="connsiteX3566" fmla="*/ 3753817 w 5351148"/>
              <a:gd name="connsiteY3566" fmla="*/ 35259 h 1144321"/>
              <a:gd name="connsiteX3567" fmla="*/ 3753817 w 5351148"/>
              <a:gd name="connsiteY3567" fmla="*/ 189673 h 1144321"/>
              <a:gd name="connsiteX3568" fmla="*/ 3743367 w 5351148"/>
              <a:gd name="connsiteY3568" fmla="*/ 189673 h 1144321"/>
              <a:gd name="connsiteX3569" fmla="*/ 2391575 w 5351148"/>
              <a:gd name="connsiteY3569" fmla="*/ 1661 h 1144321"/>
              <a:gd name="connsiteX3570" fmla="*/ 2402221 w 5351148"/>
              <a:gd name="connsiteY3570" fmla="*/ 1661 h 1144321"/>
              <a:gd name="connsiteX3571" fmla="*/ 2402221 w 5351148"/>
              <a:gd name="connsiteY3571" fmla="*/ 42584 h 1144321"/>
              <a:gd name="connsiteX3572" fmla="*/ 2456232 w 5351148"/>
              <a:gd name="connsiteY3572" fmla="*/ 42584 h 1144321"/>
              <a:gd name="connsiteX3573" fmla="*/ 2456232 w 5351148"/>
              <a:gd name="connsiteY3573" fmla="*/ 52253 h 1144321"/>
              <a:gd name="connsiteX3574" fmla="*/ 2402221 w 5351148"/>
              <a:gd name="connsiteY3574" fmla="*/ 52253 h 1144321"/>
              <a:gd name="connsiteX3575" fmla="*/ 2402221 w 5351148"/>
              <a:gd name="connsiteY3575" fmla="*/ 99818 h 1144321"/>
              <a:gd name="connsiteX3576" fmla="*/ 2445781 w 5351148"/>
              <a:gd name="connsiteY3576" fmla="*/ 99818 h 1144321"/>
              <a:gd name="connsiteX3577" fmla="*/ 2445781 w 5351148"/>
              <a:gd name="connsiteY3577" fmla="*/ 189673 h 1144321"/>
              <a:gd name="connsiteX3578" fmla="*/ 2435428 w 5351148"/>
              <a:gd name="connsiteY3578" fmla="*/ 189673 h 1144321"/>
              <a:gd name="connsiteX3579" fmla="*/ 2435428 w 5351148"/>
              <a:gd name="connsiteY3579" fmla="*/ 177855 h 1144321"/>
              <a:gd name="connsiteX3580" fmla="*/ 2364814 w 5351148"/>
              <a:gd name="connsiteY3580" fmla="*/ 177855 h 1144321"/>
              <a:gd name="connsiteX3581" fmla="*/ 2364814 w 5351148"/>
              <a:gd name="connsiteY3581" fmla="*/ 189673 h 1144321"/>
              <a:gd name="connsiteX3582" fmla="*/ 2354168 w 5351148"/>
              <a:gd name="connsiteY3582" fmla="*/ 189673 h 1144321"/>
              <a:gd name="connsiteX3583" fmla="*/ 2354168 w 5351148"/>
              <a:gd name="connsiteY3583" fmla="*/ 99818 h 1144321"/>
              <a:gd name="connsiteX3584" fmla="*/ 2391575 w 5351148"/>
              <a:gd name="connsiteY3584" fmla="*/ 99818 h 1144321"/>
              <a:gd name="connsiteX3585" fmla="*/ 949147 w 5351148"/>
              <a:gd name="connsiteY3585" fmla="*/ 1661 h 1144321"/>
              <a:gd name="connsiteX3586" fmla="*/ 959988 w 5351148"/>
              <a:gd name="connsiteY3586" fmla="*/ 3419 h 1144321"/>
              <a:gd name="connsiteX3587" fmla="*/ 952565 w 5351148"/>
              <a:gd name="connsiteY3587" fmla="*/ 30668 h 1144321"/>
              <a:gd name="connsiteX3588" fmla="*/ 1001009 w 5351148"/>
              <a:gd name="connsiteY3588" fmla="*/ 30668 h 1144321"/>
              <a:gd name="connsiteX3589" fmla="*/ 1001009 w 5351148"/>
              <a:gd name="connsiteY3589" fmla="*/ 188891 h 1144321"/>
              <a:gd name="connsiteX3590" fmla="*/ 990559 w 5351148"/>
              <a:gd name="connsiteY3590" fmla="*/ 188891 h 1144321"/>
              <a:gd name="connsiteX3591" fmla="*/ 990559 w 5351148"/>
              <a:gd name="connsiteY3591" fmla="*/ 173460 h 1144321"/>
              <a:gd name="connsiteX3592" fmla="*/ 922777 w 5351148"/>
              <a:gd name="connsiteY3592" fmla="*/ 173460 h 1144321"/>
              <a:gd name="connsiteX3593" fmla="*/ 922777 w 5351148"/>
              <a:gd name="connsiteY3593" fmla="*/ 189087 h 1144321"/>
              <a:gd name="connsiteX3594" fmla="*/ 912424 w 5351148"/>
              <a:gd name="connsiteY3594" fmla="*/ 189087 h 1144321"/>
              <a:gd name="connsiteX3595" fmla="*/ 912424 w 5351148"/>
              <a:gd name="connsiteY3595" fmla="*/ 30668 h 1144321"/>
              <a:gd name="connsiteX3596" fmla="*/ 942017 w 5351148"/>
              <a:gd name="connsiteY3596" fmla="*/ 30668 h 1144321"/>
              <a:gd name="connsiteX3597" fmla="*/ 949147 w 5351148"/>
              <a:gd name="connsiteY3597" fmla="*/ 1661 h 1144321"/>
              <a:gd name="connsiteX3598" fmla="*/ 644324 w 5351148"/>
              <a:gd name="connsiteY3598" fmla="*/ 1661 h 1144321"/>
              <a:gd name="connsiteX3599" fmla="*/ 654774 w 5351148"/>
              <a:gd name="connsiteY3599" fmla="*/ 1661 h 1144321"/>
              <a:gd name="connsiteX3600" fmla="*/ 654774 w 5351148"/>
              <a:gd name="connsiteY3600" fmla="*/ 42584 h 1144321"/>
              <a:gd name="connsiteX3601" fmla="*/ 675578 w 5351148"/>
              <a:gd name="connsiteY3601" fmla="*/ 42584 h 1144321"/>
              <a:gd name="connsiteX3602" fmla="*/ 675578 w 5351148"/>
              <a:gd name="connsiteY3602" fmla="*/ 52253 h 1144321"/>
              <a:gd name="connsiteX3603" fmla="*/ 654774 w 5351148"/>
              <a:gd name="connsiteY3603" fmla="*/ 52253 h 1144321"/>
              <a:gd name="connsiteX3604" fmla="*/ 654774 w 5351148"/>
              <a:gd name="connsiteY3604" fmla="*/ 94055 h 1144321"/>
              <a:gd name="connsiteX3605" fmla="*/ 675773 w 5351148"/>
              <a:gd name="connsiteY3605" fmla="*/ 85851 h 1144321"/>
              <a:gd name="connsiteX3606" fmla="*/ 676750 w 5351148"/>
              <a:gd name="connsiteY3606" fmla="*/ 96204 h 1144321"/>
              <a:gd name="connsiteX3607" fmla="*/ 667667 w 5351148"/>
              <a:gd name="connsiteY3607" fmla="*/ 99525 h 1144321"/>
              <a:gd name="connsiteX3608" fmla="*/ 654774 w 5351148"/>
              <a:gd name="connsiteY3608" fmla="*/ 104213 h 1144321"/>
              <a:gd name="connsiteX3609" fmla="*/ 654774 w 5351148"/>
              <a:gd name="connsiteY3609" fmla="*/ 170823 h 1144321"/>
              <a:gd name="connsiteX3610" fmla="*/ 637975 w 5351148"/>
              <a:gd name="connsiteY3610" fmla="*/ 188208 h 1144321"/>
              <a:gd name="connsiteX3611" fmla="*/ 624106 w 5351148"/>
              <a:gd name="connsiteY3611" fmla="*/ 188696 h 1144321"/>
              <a:gd name="connsiteX3612" fmla="*/ 621958 w 5351148"/>
              <a:gd name="connsiteY3612" fmla="*/ 177855 h 1144321"/>
              <a:gd name="connsiteX3613" fmla="*/ 635338 w 5351148"/>
              <a:gd name="connsiteY3613" fmla="*/ 178245 h 1144321"/>
              <a:gd name="connsiteX3614" fmla="*/ 644324 w 5351148"/>
              <a:gd name="connsiteY3614" fmla="*/ 169651 h 1144321"/>
              <a:gd name="connsiteX3615" fmla="*/ 644324 w 5351148"/>
              <a:gd name="connsiteY3615" fmla="*/ 108217 h 1144321"/>
              <a:gd name="connsiteX3616" fmla="*/ 620981 w 5351148"/>
              <a:gd name="connsiteY3616" fmla="*/ 117203 h 1144321"/>
              <a:gd name="connsiteX3617" fmla="*/ 618735 w 5351148"/>
              <a:gd name="connsiteY3617" fmla="*/ 106459 h 1144321"/>
              <a:gd name="connsiteX3618" fmla="*/ 634166 w 5351148"/>
              <a:gd name="connsiteY3618" fmla="*/ 101283 h 1144321"/>
              <a:gd name="connsiteX3619" fmla="*/ 644324 w 5351148"/>
              <a:gd name="connsiteY3619" fmla="*/ 97864 h 1144321"/>
              <a:gd name="connsiteX3620" fmla="*/ 644324 w 5351148"/>
              <a:gd name="connsiteY3620" fmla="*/ 52253 h 1144321"/>
              <a:gd name="connsiteX3621" fmla="*/ 621762 w 5351148"/>
              <a:gd name="connsiteY3621" fmla="*/ 52253 h 1144321"/>
              <a:gd name="connsiteX3622" fmla="*/ 621762 w 5351148"/>
              <a:gd name="connsiteY3622" fmla="*/ 42584 h 1144321"/>
              <a:gd name="connsiteX3623" fmla="*/ 644324 w 5351148"/>
              <a:gd name="connsiteY3623" fmla="*/ 42584 h 1144321"/>
              <a:gd name="connsiteX3624" fmla="*/ 2306213 w 5351148"/>
              <a:gd name="connsiteY3624" fmla="*/ 1465 h 1144321"/>
              <a:gd name="connsiteX3625" fmla="*/ 2317542 w 5351148"/>
              <a:gd name="connsiteY3625" fmla="*/ 33208 h 1144321"/>
              <a:gd name="connsiteX3626" fmla="*/ 2307190 w 5351148"/>
              <a:gd name="connsiteY3626" fmla="*/ 36431 h 1144321"/>
              <a:gd name="connsiteX3627" fmla="*/ 2296349 w 5351148"/>
              <a:gd name="connsiteY3627" fmla="*/ 4396 h 1144321"/>
              <a:gd name="connsiteX3628" fmla="*/ 1933166 w 5351148"/>
              <a:gd name="connsiteY3628" fmla="*/ 1270 h 1144321"/>
              <a:gd name="connsiteX3629" fmla="*/ 1944007 w 5351148"/>
              <a:gd name="connsiteY3629" fmla="*/ 3419 h 1144321"/>
              <a:gd name="connsiteX3630" fmla="*/ 1933557 w 5351148"/>
              <a:gd name="connsiteY3630" fmla="*/ 29203 h 1144321"/>
              <a:gd name="connsiteX3631" fmla="*/ 2046266 w 5351148"/>
              <a:gd name="connsiteY3631" fmla="*/ 29203 h 1144321"/>
              <a:gd name="connsiteX3632" fmla="*/ 2046266 w 5351148"/>
              <a:gd name="connsiteY3632" fmla="*/ 39263 h 1144321"/>
              <a:gd name="connsiteX3633" fmla="*/ 1929162 w 5351148"/>
              <a:gd name="connsiteY3633" fmla="*/ 39263 h 1144321"/>
              <a:gd name="connsiteX3634" fmla="*/ 1901619 w 5351148"/>
              <a:gd name="connsiteY3634" fmla="*/ 85070 h 1144321"/>
              <a:gd name="connsiteX3635" fmla="*/ 1901619 w 5351148"/>
              <a:gd name="connsiteY3635" fmla="*/ 189087 h 1144321"/>
              <a:gd name="connsiteX3636" fmla="*/ 1890778 w 5351148"/>
              <a:gd name="connsiteY3636" fmla="*/ 189087 h 1144321"/>
              <a:gd name="connsiteX3637" fmla="*/ 1890778 w 5351148"/>
              <a:gd name="connsiteY3637" fmla="*/ 98060 h 1144321"/>
              <a:gd name="connsiteX3638" fmla="*/ 1865189 w 5351148"/>
              <a:gd name="connsiteY3638" fmla="*/ 123649 h 1144321"/>
              <a:gd name="connsiteX3639" fmla="*/ 1857766 w 5351148"/>
              <a:gd name="connsiteY3639" fmla="*/ 115054 h 1144321"/>
              <a:gd name="connsiteX3640" fmla="*/ 1917246 w 5351148"/>
              <a:gd name="connsiteY3640" fmla="*/ 39263 h 1144321"/>
              <a:gd name="connsiteX3641" fmla="*/ 1866361 w 5351148"/>
              <a:gd name="connsiteY3641" fmla="*/ 39263 h 1144321"/>
              <a:gd name="connsiteX3642" fmla="*/ 1866361 w 5351148"/>
              <a:gd name="connsiteY3642" fmla="*/ 29203 h 1144321"/>
              <a:gd name="connsiteX3643" fmla="*/ 1922032 w 5351148"/>
              <a:gd name="connsiteY3643" fmla="*/ 29203 h 1144321"/>
              <a:gd name="connsiteX3644" fmla="*/ 1933166 w 5351148"/>
              <a:gd name="connsiteY3644" fmla="*/ 1270 h 1144321"/>
              <a:gd name="connsiteX3645" fmla="*/ 1314041 w 5351148"/>
              <a:gd name="connsiteY3645" fmla="*/ 1270 h 1144321"/>
              <a:gd name="connsiteX3646" fmla="*/ 1324882 w 5351148"/>
              <a:gd name="connsiteY3646" fmla="*/ 3419 h 1144321"/>
              <a:gd name="connsiteX3647" fmla="*/ 1314432 w 5351148"/>
              <a:gd name="connsiteY3647" fmla="*/ 29203 h 1144321"/>
              <a:gd name="connsiteX3648" fmla="*/ 1427141 w 5351148"/>
              <a:gd name="connsiteY3648" fmla="*/ 29203 h 1144321"/>
              <a:gd name="connsiteX3649" fmla="*/ 1427141 w 5351148"/>
              <a:gd name="connsiteY3649" fmla="*/ 39263 h 1144321"/>
              <a:gd name="connsiteX3650" fmla="*/ 1310037 w 5351148"/>
              <a:gd name="connsiteY3650" fmla="*/ 39263 h 1144321"/>
              <a:gd name="connsiteX3651" fmla="*/ 1282494 w 5351148"/>
              <a:gd name="connsiteY3651" fmla="*/ 85070 h 1144321"/>
              <a:gd name="connsiteX3652" fmla="*/ 1282494 w 5351148"/>
              <a:gd name="connsiteY3652" fmla="*/ 189087 h 1144321"/>
              <a:gd name="connsiteX3653" fmla="*/ 1271653 w 5351148"/>
              <a:gd name="connsiteY3653" fmla="*/ 189087 h 1144321"/>
              <a:gd name="connsiteX3654" fmla="*/ 1271653 w 5351148"/>
              <a:gd name="connsiteY3654" fmla="*/ 98060 h 1144321"/>
              <a:gd name="connsiteX3655" fmla="*/ 1246064 w 5351148"/>
              <a:gd name="connsiteY3655" fmla="*/ 123649 h 1144321"/>
              <a:gd name="connsiteX3656" fmla="*/ 1238641 w 5351148"/>
              <a:gd name="connsiteY3656" fmla="*/ 115054 h 1144321"/>
              <a:gd name="connsiteX3657" fmla="*/ 1298121 w 5351148"/>
              <a:gd name="connsiteY3657" fmla="*/ 39263 h 1144321"/>
              <a:gd name="connsiteX3658" fmla="*/ 1247236 w 5351148"/>
              <a:gd name="connsiteY3658" fmla="*/ 39263 h 1144321"/>
              <a:gd name="connsiteX3659" fmla="*/ 1247236 w 5351148"/>
              <a:gd name="connsiteY3659" fmla="*/ 29203 h 1144321"/>
              <a:gd name="connsiteX3660" fmla="*/ 1302907 w 5351148"/>
              <a:gd name="connsiteY3660" fmla="*/ 29203 h 1144321"/>
              <a:gd name="connsiteX3661" fmla="*/ 1314041 w 5351148"/>
              <a:gd name="connsiteY3661" fmla="*/ 1270 h 1144321"/>
              <a:gd name="connsiteX3662" fmla="*/ 286462 w 5351148"/>
              <a:gd name="connsiteY3662" fmla="*/ 1270 h 1144321"/>
              <a:gd name="connsiteX3663" fmla="*/ 307461 w 5351148"/>
              <a:gd name="connsiteY3663" fmla="*/ 31840 h 1144321"/>
              <a:gd name="connsiteX3664" fmla="*/ 297499 w 5351148"/>
              <a:gd name="connsiteY3664" fmla="*/ 37603 h 1144321"/>
              <a:gd name="connsiteX3665" fmla="*/ 277281 w 5351148"/>
              <a:gd name="connsiteY3665" fmla="*/ 6447 h 1144321"/>
              <a:gd name="connsiteX3666" fmla="*/ 1118555 w 5351148"/>
              <a:gd name="connsiteY3666" fmla="*/ 977 h 1144321"/>
              <a:gd name="connsiteX3667" fmla="*/ 1129104 w 5351148"/>
              <a:gd name="connsiteY3667" fmla="*/ 977 h 1144321"/>
              <a:gd name="connsiteX3668" fmla="*/ 1129104 w 5351148"/>
              <a:gd name="connsiteY3668" fmla="*/ 23832 h 1144321"/>
              <a:gd name="connsiteX3669" fmla="*/ 1215931 w 5351148"/>
              <a:gd name="connsiteY3669" fmla="*/ 23832 h 1144321"/>
              <a:gd name="connsiteX3670" fmla="*/ 1215931 w 5351148"/>
              <a:gd name="connsiteY3670" fmla="*/ 33403 h 1144321"/>
              <a:gd name="connsiteX3671" fmla="*/ 1129104 w 5351148"/>
              <a:gd name="connsiteY3671" fmla="*/ 33403 h 1144321"/>
              <a:gd name="connsiteX3672" fmla="*/ 1129104 w 5351148"/>
              <a:gd name="connsiteY3672" fmla="*/ 59188 h 1144321"/>
              <a:gd name="connsiteX3673" fmla="*/ 1192783 w 5351148"/>
              <a:gd name="connsiteY3673" fmla="*/ 59188 h 1144321"/>
              <a:gd name="connsiteX3674" fmla="*/ 1192783 w 5351148"/>
              <a:gd name="connsiteY3674" fmla="*/ 120230 h 1144321"/>
              <a:gd name="connsiteX3675" fmla="*/ 1149321 w 5351148"/>
              <a:gd name="connsiteY3675" fmla="*/ 120230 h 1144321"/>
              <a:gd name="connsiteX3676" fmla="*/ 1149321 w 5351148"/>
              <a:gd name="connsiteY3676" fmla="*/ 162618 h 1144321"/>
              <a:gd name="connsiteX3677" fmla="*/ 1163580 w 5351148"/>
              <a:gd name="connsiteY3677" fmla="*/ 175608 h 1144321"/>
              <a:gd name="connsiteX3678" fmla="*/ 1189560 w 5351148"/>
              <a:gd name="connsiteY3678" fmla="*/ 175608 h 1144321"/>
              <a:gd name="connsiteX3679" fmla="*/ 1205383 w 5351148"/>
              <a:gd name="connsiteY3679" fmla="*/ 163693 h 1144321"/>
              <a:gd name="connsiteX3680" fmla="*/ 1208313 w 5351148"/>
              <a:gd name="connsiteY3680" fmla="*/ 141424 h 1144321"/>
              <a:gd name="connsiteX3681" fmla="*/ 1209094 w 5351148"/>
              <a:gd name="connsiteY3681" fmla="*/ 141717 h 1144321"/>
              <a:gd name="connsiteX3682" fmla="*/ 1218568 w 5351148"/>
              <a:gd name="connsiteY3682" fmla="*/ 144647 h 1144321"/>
              <a:gd name="connsiteX3683" fmla="*/ 1215345 w 5351148"/>
              <a:gd name="connsiteY3683" fmla="*/ 166427 h 1144321"/>
              <a:gd name="connsiteX3684" fmla="*/ 1190928 w 5351148"/>
              <a:gd name="connsiteY3684" fmla="*/ 185668 h 1144321"/>
              <a:gd name="connsiteX3685" fmla="*/ 1160553 w 5351148"/>
              <a:gd name="connsiteY3685" fmla="*/ 185668 h 1144321"/>
              <a:gd name="connsiteX3686" fmla="*/ 1138773 w 5351148"/>
              <a:gd name="connsiteY3686" fmla="*/ 163888 h 1144321"/>
              <a:gd name="connsiteX3687" fmla="*/ 1138773 w 5351148"/>
              <a:gd name="connsiteY3687" fmla="*/ 120230 h 1144321"/>
              <a:gd name="connsiteX3688" fmla="*/ 1103905 w 5351148"/>
              <a:gd name="connsiteY3688" fmla="*/ 120230 h 1144321"/>
              <a:gd name="connsiteX3689" fmla="*/ 1035733 w 5351148"/>
              <a:gd name="connsiteY3689" fmla="*/ 190454 h 1144321"/>
              <a:gd name="connsiteX3690" fmla="*/ 1030361 w 5351148"/>
              <a:gd name="connsiteY3690" fmla="*/ 180296 h 1144321"/>
              <a:gd name="connsiteX3691" fmla="*/ 1093357 w 5351148"/>
              <a:gd name="connsiteY3691" fmla="*/ 120230 h 1144321"/>
              <a:gd name="connsiteX3692" fmla="*/ 1055169 w 5351148"/>
              <a:gd name="connsiteY3692" fmla="*/ 120230 h 1144321"/>
              <a:gd name="connsiteX3693" fmla="*/ 1055169 w 5351148"/>
              <a:gd name="connsiteY3693" fmla="*/ 59188 h 1144321"/>
              <a:gd name="connsiteX3694" fmla="*/ 1118555 w 5351148"/>
              <a:gd name="connsiteY3694" fmla="*/ 59188 h 1144321"/>
              <a:gd name="connsiteX3695" fmla="*/ 1118555 w 5351148"/>
              <a:gd name="connsiteY3695" fmla="*/ 33403 h 1144321"/>
              <a:gd name="connsiteX3696" fmla="*/ 1030751 w 5351148"/>
              <a:gd name="connsiteY3696" fmla="*/ 33403 h 1144321"/>
              <a:gd name="connsiteX3697" fmla="*/ 1030751 w 5351148"/>
              <a:gd name="connsiteY3697" fmla="*/ 23832 h 1144321"/>
              <a:gd name="connsiteX3698" fmla="*/ 1118555 w 5351148"/>
              <a:gd name="connsiteY3698" fmla="*/ 23832 h 1144321"/>
              <a:gd name="connsiteX3699" fmla="*/ 2145939 w 5351148"/>
              <a:gd name="connsiteY3699" fmla="*/ 782 h 1144321"/>
              <a:gd name="connsiteX3700" fmla="*/ 2157171 w 5351148"/>
              <a:gd name="connsiteY3700" fmla="*/ 4396 h 1144321"/>
              <a:gd name="connsiteX3701" fmla="*/ 2142130 w 5351148"/>
              <a:gd name="connsiteY3701" fmla="*/ 32426 h 1144321"/>
              <a:gd name="connsiteX3702" fmla="*/ 2250151 w 5351148"/>
              <a:gd name="connsiteY3702" fmla="*/ 32426 h 1144321"/>
              <a:gd name="connsiteX3703" fmla="*/ 2250151 w 5351148"/>
              <a:gd name="connsiteY3703" fmla="*/ 42389 h 1144321"/>
              <a:gd name="connsiteX3704" fmla="*/ 2136368 w 5351148"/>
              <a:gd name="connsiteY3704" fmla="*/ 42389 h 1144321"/>
              <a:gd name="connsiteX3705" fmla="*/ 2104137 w 5351148"/>
              <a:gd name="connsiteY3705" fmla="*/ 91809 h 1144321"/>
              <a:gd name="connsiteX3706" fmla="*/ 2162152 w 5351148"/>
              <a:gd name="connsiteY3706" fmla="*/ 91809 h 1144321"/>
              <a:gd name="connsiteX3707" fmla="*/ 2162152 w 5351148"/>
              <a:gd name="connsiteY3707" fmla="*/ 54011 h 1144321"/>
              <a:gd name="connsiteX3708" fmla="*/ 2172993 w 5351148"/>
              <a:gd name="connsiteY3708" fmla="*/ 54011 h 1144321"/>
              <a:gd name="connsiteX3709" fmla="*/ 2172993 w 5351148"/>
              <a:gd name="connsiteY3709" fmla="*/ 91809 h 1144321"/>
              <a:gd name="connsiteX3710" fmla="*/ 2236380 w 5351148"/>
              <a:gd name="connsiteY3710" fmla="*/ 91809 h 1144321"/>
              <a:gd name="connsiteX3711" fmla="*/ 2236380 w 5351148"/>
              <a:gd name="connsiteY3711" fmla="*/ 101869 h 1144321"/>
              <a:gd name="connsiteX3712" fmla="*/ 2172993 w 5351148"/>
              <a:gd name="connsiteY3712" fmla="*/ 101869 h 1144321"/>
              <a:gd name="connsiteX3713" fmla="*/ 2172993 w 5351148"/>
              <a:gd name="connsiteY3713" fmla="*/ 139276 h 1144321"/>
              <a:gd name="connsiteX3714" fmla="*/ 2255132 w 5351148"/>
              <a:gd name="connsiteY3714" fmla="*/ 139276 h 1144321"/>
              <a:gd name="connsiteX3715" fmla="*/ 2255132 w 5351148"/>
              <a:gd name="connsiteY3715" fmla="*/ 149238 h 1144321"/>
              <a:gd name="connsiteX3716" fmla="*/ 2172993 w 5351148"/>
              <a:gd name="connsiteY3716" fmla="*/ 149238 h 1144321"/>
              <a:gd name="connsiteX3717" fmla="*/ 2172993 w 5351148"/>
              <a:gd name="connsiteY3717" fmla="*/ 190454 h 1144321"/>
              <a:gd name="connsiteX3718" fmla="*/ 2162152 w 5351148"/>
              <a:gd name="connsiteY3718" fmla="*/ 190454 h 1144321"/>
              <a:gd name="connsiteX3719" fmla="*/ 2162152 w 5351148"/>
              <a:gd name="connsiteY3719" fmla="*/ 149238 h 1144321"/>
              <a:gd name="connsiteX3720" fmla="*/ 2068976 w 5351148"/>
              <a:gd name="connsiteY3720" fmla="*/ 149238 h 1144321"/>
              <a:gd name="connsiteX3721" fmla="*/ 2068976 w 5351148"/>
              <a:gd name="connsiteY3721" fmla="*/ 139276 h 1144321"/>
              <a:gd name="connsiteX3722" fmla="*/ 2162152 w 5351148"/>
              <a:gd name="connsiteY3722" fmla="*/ 139276 h 1144321"/>
              <a:gd name="connsiteX3723" fmla="*/ 2162152 w 5351148"/>
              <a:gd name="connsiteY3723" fmla="*/ 101869 h 1144321"/>
              <a:gd name="connsiteX3724" fmla="*/ 2092124 w 5351148"/>
              <a:gd name="connsiteY3724" fmla="*/ 101869 h 1144321"/>
              <a:gd name="connsiteX3725" fmla="*/ 2092124 w 5351148"/>
              <a:gd name="connsiteY3725" fmla="*/ 90246 h 1144321"/>
              <a:gd name="connsiteX3726" fmla="*/ 2123768 w 5351148"/>
              <a:gd name="connsiteY3726" fmla="*/ 42389 h 1144321"/>
              <a:gd name="connsiteX3727" fmla="*/ 2076595 w 5351148"/>
              <a:gd name="connsiteY3727" fmla="*/ 42389 h 1144321"/>
              <a:gd name="connsiteX3728" fmla="*/ 2076595 w 5351148"/>
              <a:gd name="connsiteY3728" fmla="*/ 32426 h 1144321"/>
              <a:gd name="connsiteX3729" fmla="*/ 2129531 w 5351148"/>
              <a:gd name="connsiteY3729" fmla="*/ 32426 h 1144321"/>
              <a:gd name="connsiteX3730" fmla="*/ 2145939 w 5351148"/>
              <a:gd name="connsiteY3730" fmla="*/ 782 h 1144321"/>
              <a:gd name="connsiteX3731" fmla="*/ 3835371 w 5351148"/>
              <a:gd name="connsiteY3731" fmla="*/ 586 h 1144321"/>
              <a:gd name="connsiteX3732" fmla="*/ 3847384 w 5351148"/>
              <a:gd name="connsiteY3732" fmla="*/ 2051 h 1144321"/>
              <a:gd name="connsiteX3733" fmla="*/ 3842989 w 5351148"/>
              <a:gd name="connsiteY3733" fmla="*/ 9865 h 1144321"/>
              <a:gd name="connsiteX3734" fmla="*/ 3904617 w 5351148"/>
              <a:gd name="connsiteY3734" fmla="*/ 70224 h 1144321"/>
              <a:gd name="connsiteX3735" fmla="*/ 3897390 w 5351148"/>
              <a:gd name="connsiteY3735" fmla="*/ 79600 h 1144321"/>
              <a:gd name="connsiteX3736" fmla="*/ 3837617 w 5351148"/>
              <a:gd name="connsiteY3736" fmla="*/ 18655 h 1144321"/>
              <a:gd name="connsiteX3737" fmla="*/ 3775597 w 5351148"/>
              <a:gd name="connsiteY3737" fmla="*/ 83019 h 1144321"/>
              <a:gd name="connsiteX3738" fmla="*/ 3767784 w 5351148"/>
              <a:gd name="connsiteY3738" fmla="*/ 74228 h 1144321"/>
              <a:gd name="connsiteX3739" fmla="*/ 3835371 w 5351148"/>
              <a:gd name="connsiteY3739" fmla="*/ 586 h 1144321"/>
              <a:gd name="connsiteX3740" fmla="*/ 5258558 w 5351148"/>
              <a:gd name="connsiteY3740" fmla="*/ 0 h 1144321"/>
              <a:gd name="connsiteX3741" fmla="*/ 5272427 w 5351148"/>
              <a:gd name="connsiteY3741" fmla="*/ 24613 h 1144321"/>
              <a:gd name="connsiteX3742" fmla="*/ 5264223 w 5351148"/>
              <a:gd name="connsiteY3742" fmla="*/ 28617 h 1144321"/>
              <a:gd name="connsiteX3743" fmla="*/ 5344799 w 5351148"/>
              <a:gd name="connsiteY3743" fmla="*/ 28617 h 1144321"/>
              <a:gd name="connsiteX3744" fmla="*/ 5344799 w 5351148"/>
              <a:gd name="connsiteY3744" fmla="*/ 62801 h 1144321"/>
              <a:gd name="connsiteX3745" fmla="*/ 5333763 w 5351148"/>
              <a:gd name="connsiteY3745" fmla="*/ 62801 h 1144321"/>
              <a:gd name="connsiteX3746" fmla="*/ 5333763 w 5351148"/>
              <a:gd name="connsiteY3746" fmla="*/ 39068 h 1144321"/>
              <a:gd name="connsiteX3747" fmla="*/ 5182377 w 5351148"/>
              <a:gd name="connsiteY3747" fmla="*/ 39068 h 1144321"/>
              <a:gd name="connsiteX3748" fmla="*/ 5182377 w 5351148"/>
              <a:gd name="connsiteY3748" fmla="*/ 62801 h 1144321"/>
              <a:gd name="connsiteX3749" fmla="*/ 5171341 w 5351148"/>
              <a:gd name="connsiteY3749" fmla="*/ 62801 h 1144321"/>
              <a:gd name="connsiteX3750" fmla="*/ 5171341 w 5351148"/>
              <a:gd name="connsiteY3750" fmla="*/ 28617 h 1144321"/>
              <a:gd name="connsiteX3751" fmla="*/ 5261195 w 5351148"/>
              <a:gd name="connsiteY3751" fmla="*/ 28617 h 1144321"/>
              <a:gd name="connsiteX3752" fmla="*/ 5248596 w 5351148"/>
              <a:gd name="connsiteY3752" fmla="*/ 4786 h 114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</a:cxnLst>
            <a:rect l="l" t="t" r="r" b="b"/>
            <a:pathLst>
              <a:path w="5351148" h="1144321">
                <a:moveTo>
                  <a:pt x="462851" y="1108770"/>
                </a:moveTo>
                <a:cubicBezTo>
                  <a:pt x="462591" y="1112677"/>
                  <a:pt x="462461" y="1116063"/>
                  <a:pt x="462461" y="1118928"/>
                </a:cubicBezTo>
                <a:cubicBezTo>
                  <a:pt x="440843" y="1122248"/>
                  <a:pt x="421179" y="1125602"/>
                  <a:pt x="403469" y="1128987"/>
                </a:cubicBezTo>
                <a:lnTo>
                  <a:pt x="401027" y="1118342"/>
                </a:lnTo>
                <a:cubicBezTo>
                  <a:pt x="422775" y="1115477"/>
                  <a:pt x="443383" y="1112286"/>
                  <a:pt x="462851" y="1108770"/>
                </a:cubicBezTo>
                <a:close/>
                <a:moveTo>
                  <a:pt x="484241" y="1104180"/>
                </a:moveTo>
                <a:cubicBezTo>
                  <a:pt x="514974" y="1113035"/>
                  <a:pt x="544339" y="1121825"/>
                  <a:pt x="572338" y="1130550"/>
                </a:cubicBezTo>
                <a:lnTo>
                  <a:pt x="567649" y="1141196"/>
                </a:lnTo>
                <a:cubicBezTo>
                  <a:pt x="536526" y="1130713"/>
                  <a:pt x="507258" y="1121565"/>
                  <a:pt x="479846" y="1113751"/>
                </a:cubicBezTo>
                <a:close/>
                <a:moveTo>
                  <a:pt x="4803963" y="1099492"/>
                </a:moveTo>
                <a:cubicBezTo>
                  <a:pt x="4801814" y="1099492"/>
                  <a:pt x="4799795" y="1099996"/>
                  <a:pt x="4797907" y="1101005"/>
                </a:cubicBezTo>
                <a:cubicBezTo>
                  <a:pt x="4796019" y="1102015"/>
                  <a:pt x="4794375" y="1103301"/>
                  <a:pt x="4792975" y="1104863"/>
                </a:cubicBezTo>
                <a:cubicBezTo>
                  <a:pt x="4791575" y="1106426"/>
                  <a:pt x="4790468" y="1108168"/>
                  <a:pt x="4789654" y="1110089"/>
                </a:cubicBezTo>
                <a:cubicBezTo>
                  <a:pt x="4788841" y="1112009"/>
                  <a:pt x="4788433" y="1113849"/>
                  <a:pt x="4788433" y="1115607"/>
                </a:cubicBezTo>
                <a:cubicBezTo>
                  <a:pt x="4788433" y="1117560"/>
                  <a:pt x="4788857" y="1119530"/>
                  <a:pt x="4789703" y="1121516"/>
                </a:cubicBezTo>
                <a:cubicBezTo>
                  <a:pt x="4790549" y="1123502"/>
                  <a:pt x="4791689" y="1125276"/>
                  <a:pt x="4793121" y="1126839"/>
                </a:cubicBezTo>
                <a:cubicBezTo>
                  <a:pt x="4794554" y="1128401"/>
                  <a:pt x="4796231" y="1129687"/>
                  <a:pt x="4798151" y="1130697"/>
                </a:cubicBezTo>
                <a:cubicBezTo>
                  <a:pt x="4800072" y="1131706"/>
                  <a:pt x="4802107" y="1132210"/>
                  <a:pt x="4804255" y="1132210"/>
                </a:cubicBezTo>
                <a:cubicBezTo>
                  <a:pt x="4806144" y="1132210"/>
                  <a:pt x="4808049" y="1131820"/>
                  <a:pt x="4809969" y="1131038"/>
                </a:cubicBezTo>
                <a:cubicBezTo>
                  <a:pt x="4811890" y="1130257"/>
                  <a:pt x="4813615" y="1129166"/>
                  <a:pt x="4815145" y="1127767"/>
                </a:cubicBezTo>
                <a:cubicBezTo>
                  <a:pt x="4816676" y="1126367"/>
                  <a:pt x="4817929" y="1124723"/>
                  <a:pt x="4818906" y="1122834"/>
                </a:cubicBezTo>
                <a:cubicBezTo>
                  <a:pt x="4819883" y="1120946"/>
                  <a:pt x="4820371" y="1118895"/>
                  <a:pt x="4820371" y="1116681"/>
                </a:cubicBezTo>
                <a:cubicBezTo>
                  <a:pt x="4820371" y="1114012"/>
                  <a:pt x="4819915" y="1111602"/>
                  <a:pt x="4819003" y="1109454"/>
                </a:cubicBezTo>
                <a:cubicBezTo>
                  <a:pt x="4818092" y="1107305"/>
                  <a:pt x="4816871" y="1105498"/>
                  <a:pt x="4815341" y="1104033"/>
                </a:cubicBezTo>
                <a:cubicBezTo>
                  <a:pt x="4813811" y="1102568"/>
                  <a:pt x="4812053" y="1101445"/>
                  <a:pt x="4810067" y="1100664"/>
                </a:cubicBezTo>
                <a:cubicBezTo>
                  <a:pt x="4808081" y="1099882"/>
                  <a:pt x="4806047" y="1099492"/>
                  <a:pt x="4803963" y="1099492"/>
                </a:cubicBezTo>
                <a:close/>
                <a:moveTo>
                  <a:pt x="2842152" y="1094217"/>
                </a:moveTo>
                <a:lnTo>
                  <a:pt x="2852896" y="1094217"/>
                </a:lnTo>
                <a:lnTo>
                  <a:pt x="2834534" y="1144321"/>
                </a:lnTo>
                <a:lnTo>
                  <a:pt x="2826330" y="1144321"/>
                </a:lnTo>
                <a:close/>
                <a:moveTo>
                  <a:pt x="241827" y="1094217"/>
                </a:moveTo>
                <a:lnTo>
                  <a:pt x="252571" y="1094217"/>
                </a:lnTo>
                <a:lnTo>
                  <a:pt x="234209" y="1144321"/>
                </a:lnTo>
                <a:lnTo>
                  <a:pt x="226005" y="1144321"/>
                </a:lnTo>
                <a:close/>
                <a:moveTo>
                  <a:pt x="4804255" y="1090408"/>
                </a:moveTo>
                <a:cubicBezTo>
                  <a:pt x="4807641" y="1090408"/>
                  <a:pt x="4810849" y="1091076"/>
                  <a:pt x="4813876" y="1092411"/>
                </a:cubicBezTo>
                <a:cubicBezTo>
                  <a:pt x="4816903" y="1093745"/>
                  <a:pt x="4819573" y="1095552"/>
                  <a:pt x="4821885" y="1097831"/>
                </a:cubicBezTo>
                <a:cubicBezTo>
                  <a:pt x="4824197" y="1100110"/>
                  <a:pt x="4826035" y="1102812"/>
                  <a:pt x="4827403" y="1105938"/>
                </a:cubicBezTo>
                <a:cubicBezTo>
                  <a:pt x="4828771" y="1109063"/>
                  <a:pt x="4829454" y="1112384"/>
                  <a:pt x="4829454" y="1115900"/>
                </a:cubicBezTo>
                <a:cubicBezTo>
                  <a:pt x="4829454" y="1119155"/>
                  <a:pt x="4828835" y="1122313"/>
                  <a:pt x="4827599" y="1125374"/>
                </a:cubicBezTo>
                <a:cubicBezTo>
                  <a:pt x="4826361" y="1128434"/>
                  <a:pt x="4824619" y="1131136"/>
                  <a:pt x="4822373" y="1133480"/>
                </a:cubicBezTo>
                <a:cubicBezTo>
                  <a:pt x="4820127" y="1135824"/>
                  <a:pt x="4817473" y="1137712"/>
                  <a:pt x="4814413" y="1139145"/>
                </a:cubicBezTo>
                <a:cubicBezTo>
                  <a:pt x="4811353" y="1140577"/>
                  <a:pt x="4808032" y="1141294"/>
                  <a:pt x="4804451" y="1141294"/>
                </a:cubicBezTo>
                <a:cubicBezTo>
                  <a:pt x="4800935" y="1141294"/>
                  <a:pt x="4797663" y="1140626"/>
                  <a:pt x="4794635" y="1139291"/>
                </a:cubicBezTo>
                <a:cubicBezTo>
                  <a:pt x="4791607" y="1137957"/>
                  <a:pt x="4788955" y="1136133"/>
                  <a:pt x="4786675" y="1133822"/>
                </a:cubicBezTo>
                <a:cubicBezTo>
                  <a:pt x="4784397" y="1131510"/>
                  <a:pt x="4782606" y="1128808"/>
                  <a:pt x="4781303" y="1125715"/>
                </a:cubicBezTo>
                <a:cubicBezTo>
                  <a:pt x="4780001" y="1122623"/>
                  <a:pt x="4779350" y="1119318"/>
                  <a:pt x="4779350" y="1115802"/>
                </a:cubicBezTo>
                <a:cubicBezTo>
                  <a:pt x="4779350" y="1112351"/>
                  <a:pt x="4780001" y="1109096"/>
                  <a:pt x="4781303" y="1106035"/>
                </a:cubicBezTo>
                <a:cubicBezTo>
                  <a:pt x="4782606" y="1102975"/>
                  <a:pt x="4784380" y="1100289"/>
                  <a:pt x="4786627" y="1097978"/>
                </a:cubicBezTo>
                <a:cubicBezTo>
                  <a:pt x="4788873" y="1095666"/>
                  <a:pt x="4791510" y="1093827"/>
                  <a:pt x="4794537" y="1092459"/>
                </a:cubicBezTo>
                <a:cubicBezTo>
                  <a:pt x="4797565" y="1091092"/>
                  <a:pt x="4800805" y="1090408"/>
                  <a:pt x="4804255" y="1090408"/>
                </a:cubicBezTo>
                <a:close/>
                <a:moveTo>
                  <a:pt x="61238" y="1078297"/>
                </a:moveTo>
                <a:cubicBezTo>
                  <a:pt x="74456" y="1091320"/>
                  <a:pt x="89530" y="1101738"/>
                  <a:pt x="106459" y="1109551"/>
                </a:cubicBezTo>
                <a:cubicBezTo>
                  <a:pt x="123128" y="1101543"/>
                  <a:pt x="138038" y="1091125"/>
                  <a:pt x="151191" y="1078297"/>
                </a:cubicBezTo>
                <a:close/>
                <a:moveTo>
                  <a:pt x="4070142" y="1068531"/>
                </a:moveTo>
                <a:lnTo>
                  <a:pt x="4070142" y="1119709"/>
                </a:lnTo>
                <a:lnTo>
                  <a:pt x="4178554" y="1119709"/>
                </a:lnTo>
                <a:lnTo>
                  <a:pt x="4178554" y="1068531"/>
                </a:lnTo>
                <a:close/>
                <a:moveTo>
                  <a:pt x="506314" y="1068531"/>
                </a:moveTo>
                <a:cubicBezTo>
                  <a:pt x="526564" y="1074391"/>
                  <a:pt x="546162" y="1080544"/>
                  <a:pt x="565110" y="1086990"/>
                </a:cubicBezTo>
                <a:lnTo>
                  <a:pt x="560520" y="1097147"/>
                </a:lnTo>
                <a:cubicBezTo>
                  <a:pt x="541702" y="1090376"/>
                  <a:pt x="522234" y="1083962"/>
                  <a:pt x="502114" y="1077907"/>
                </a:cubicBezTo>
                <a:close/>
                <a:moveTo>
                  <a:pt x="3104001" y="1058959"/>
                </a:moveTo>
                <a:lnTo>
                  <a:pt x="3104001" y="1116583"/>
                </a:lnTo>
                <a:lnTo>
                  <a:pt x="3171783" y="1116583"/>
                </a:lnTo>
                <a:lnTo>
                  <a:pt x="3171783" y="1058959"/>
                </a:lnTo>
                <a:close/>
                <a:moveTo>
                  <a:pt x="3846970" y="1058178"/>
                </a:moveTo>
                <a:lnTo>
                  <a:pt x="3846970" y="1096366"/>
                </a:lnTo>
                <a:cubicBezTo>
                  <a:pt x="3852049" y="1095520"/>
                  <a:pt x="3859797" y="1094315"/>
                  <a:pt x="3870215" y="1092752"/>
                </a:cubicBezTo>
                <a:cubicBezTo>
                  <a:pt x="3878810" y="1091385"/>
                  <a:pt x="3885256" y="1090376"/>
                  <a:pt x="3889553" y="1089725"/>
                </a:cubicBezTo>
                <a:lnTo>
                  <a:pt x="3889553" y="1058178"/>
                </a:lnTo>
                <a:close/>
                <a:moveTo>
                  <a:pt x="2691743" y="1053978"/>
                </a:moveTo>
                <a:lnTo>
                  <a:pt x="2702389" y="1053978"/>
                </a:lnTo>
                <a:cubicBezTo>
                  <a:pt x="2702193" y="1062703"/>
                  <a:pt x="2701770" y="1069963"/>
                  <a:pt x="2701119" y="1075758"/>
                </a:cubicBezTo>
                <a:cubicBezTo>
                  <a:pt x="2700533" y="1081097"/>
                  <a:pt x="2699556" y="1086078"/>
                  <a:pt x="2698189" y="1090701"/>
                </a:cubicBezTo>
                <a:cubicBezTo>
                  <a:pt x="2716160" y="1098254"/>
                  <a:pt x="2746079" y="1111277"/>
                  <a:pt x="2787946" y="1129769"/>
                </a:cubicBezTo>
                <a:lnTo>
                  <a:pt x="2781793" y="1139731"/>
                </a:lnTo>
                <a:cubicBezTo>
                  <a:pt x="2750800" y="1124690"/>
                  <a:pt x="2721662" y="1111375"/>
                  <a:pt x="2694380" y="1099785"/>
                </a:cubicBezTo>
                <a:cubicBezTo>
                  <a:pt x="2686436" y="1117495"/>
                  <a:pt x="2657494" y="1132015"/>
                  <a:pt x="2607553" y="1143345"/>
                </a:cubicBezTo>
                <a:cubicBezTo>
                  <a:pt x="2606641" y="1141066"/>
                  <a:pt x="2604851" y="1137615"/>
                  <a:pt x="2602181" y="1132992"/>
                </a:cubicBezTo>
                <a:cubicBezTo>
                  <a:pt x="2663191" y="1122118"/>
                  <a:pt x="2692719" y="1102975"/>
                  <a:pt x="2690766" y="1075563"/>
                </a:cubicBezTo>
                <a:cubicBezTo>
                  <a:pt x="2691352" y="1068400"/>
                  <a:pt x="2691678" y="1061205"/>
                  <a:pt x="2691743" y="1053978"/>
                </a:cubicBezTo>
                <a:close/>
                <a:moveTo>
                  <a:pt x="3519827" y="1047141"/>
                </a:moveTo>
                <a:cubicBezTo>
                  <a:pt x="3531743" y="1058406"/>
                  <a:pt x="3542193" y="1068791"/>
                  <a:pt x="3551179" y="1078297"/>
                </a:cubicBezTo>
                <a:lnTo>
                  <a:pt x="3541803" y="1086111"/>
                </a:lnTo>
                <a:cubicBezTo>
                  <a:pt x="3534575" y="1077386"/>
                  <a:pt x="3524450" y="1066512"/>
                  <a:pt x="3511427" y="1053490"/>
                </a:cubicBezTo>
                <a:close/>
                <a:moveTo>
                  <a:pt x="1910102" y="1047141"/>
                </a:moveTo>
                <a:cubicBezTo>
                  <a:pt x="1922018" y="1058406"/>
                  <a:pt x="1932468" y="1068791"/>
                  <a:pt x="1941454" y="1078297"/>
                </a:cubicBezTo>
                <a:lnTo>
                  <a:pt x="1932078" y="1086111"/>
                </a:lnTo>
                <a:cubicBezTo>
                  <a:pt x="1924850" y="1077386"/>
                  <a:pt x="1914725" y="1066512"/>
                  <a:pt x="1901703" y="1053490"/>
                </a:cubicBezTo>
                <a:close/>
                <a:moveTo>
                  <a:pt x="833503" y="1037570"/>
                </a:moveTo>
                <a:cubicBezTo>
                  <a:pt x="836954" y="1039523"/>
                  <a:pt x="840568" y="1041314"/>
                  <a:pt x="844344" y="1042941"/>
                </a:cubicBezTo>
                <a:cubicBezTo>
                  <a:pt x="833666" y="1068596"/>
                  <a:pt x="823052" y="1096138"/>
                  <a:pt x="812504" y="1125569"/>
                </a:cubicBezTo>
                <a:lnTo>
                  <a:pt x="801077" y="1119514"/>
                </a:lnTo>
                <a:cubicBezTo>
                  <a:pt x="813448" y="1090734"/>
                  <a:pt x="824257" y="1063419"/>
                  <a:pt x="833503" y="1037570"/>
                </a:cubicBezTo>
                <a:close/>
                <a:moveTo>
                  <a:pt x="2400496" y="1036691"/>
                </a:moveTo>
                <a:lnTo>
                  <a:pt x="2590168" y="1036691"/>
                </a:lnTo>
                <a:lnTo>
                  <a:pt x="2590168" y="1048313"/>
                </a:lnTo>
                <a:lnTo>
                  <a:pt x="2400496" y="1048313"/>
                </a:lnTo>
                <a:close/>
                <a:moveTo>
                  <a:pt x="2620933" y="1034151"/>
                </a:moveTo>
                <a:lnTo>
                  <a:pt x="2769780" y="1034151"/>
                </a:lnTo>
                <a:lnTo>
                  <a:pt x="2769780" y="1101152"/>
                </a:lnTo>
                <a:lnTo>
                  <a:pt x="2759134" y="1101152"/>
                </a:lnTo>
                <a:lnTo>
                  <a:pt x="2759134" y="1043723"/>
                </a:lnTo>
                <a:lnTo>
                  <a:pt x="2631579" y="1043723"/>
                </a:lnTo>
                <a:lnTo>
                  <a:pt x="2631579" y="1102324"/>
                </a:lnTo>
                <a:lnTo>
                  <a:pt x="2620933" y="1102324"/>
                </a:lnTo>
                <a:close/>
                <a:moveTo>
                  <a:pt x="4580479" y="1033956"/>
                </a:moveTo>
                <a:lnTo>
                  <a:pt x="4592003" y="1039718"/>
                </a:lnTo>
                <a:cubicBezTo>
                  <a:pt x="4574423" y="1067391"/>
                  <a:pt x="4555378" y="1093599"/>
                  <a:pt x="4534867" y="1118342"/>
                </a:cubicBezTo>
                <a:cubicBezTo>
                  <a:pt x="4537733" y="1118211"/>
                  <a:pt x="4541965" y="1118081"/>
                  <a:pt x="4547565" y="1117951"/>
                </a:cubicBezTo>
                <a:cubicBezTo>
                  <a:pt x="4584418" y="1116388"/>
                  <a:pt x="4615379" y="1115184"/>
                  <a:pt x="4640447" y="1114337"/>
                </a:cubicBezTo>
                <a:cubicBezTo>
                  <a:pt x="4632569" y="1104570"/>
                  <a:pt x="4621695" y="1091450"/>
                  <a:pt x="4607826" y="1074977"/>
                </a:cubicBezTo>
                <a:lnTo>
                  <a:pt x="4616616" y="1068335"/>
                </a:lnTo>
                <a:cubicBezTo>
                  <a:pt x="4634522" y="1089041"/>
                  <a:pt x="4653209" y="1111049"/>
                  <a:pt x="4672677" y="1134359"/>
                </a:cubicBezTo>
                <a:lnTo>
                  <a:pt x="4662618" y="1142173"/>
                </a:lnTo>
                <a:cubicBezTo>
                  <a:pt x="4658060" y="1136182"/>
                  <a:pt x="4653405" y="1130322"/>
                  <a:pt x="4648651" y="1124592"/>
                </a:cubicBezTo>
                <a:cubicBezTo>
                  <a:pt x="4604440" y="1125699"/>
                  <a:pt x="4567619" y="1127229"/>
                  <a:pt x="4538188" y="1129183"/>
                </a:cubicBezTo>
                <a:cubicBezTo>
                  <a:pt x="4530570" y="1129639"/>
                  <a:pt x="4524059" y="1130355"/>
                  <a:pt x="4518655" y="1131331"/>
                </a:cubicBezTo>
                <a:lnTo>
                  <a:pt x="4513185" y="1119514"/>
                </a:lnTo>
                <a:cubicBezTo>
                  <a:pt x="4518459" y="1116909"/>
                  <a:pt x="4523147" y="1113523"/>
                  <a:pt x="4527249" y="1109356"/>
                </a:cubicBezTo>
                <a:cubicBezTo>
                  <a:pt x="4546457" y="1088064"/>
                  <a:pt x="4564201" y="1062931"/>
                  <a:pt x="4580479" y="1033956"/>
                </a:cubicBezTo>
                <a:close/>
                <a:moveTo>
                  <a:pt x="1004325" y="1023310"/>
                </a:moveTo>
                <a:lnTo>
                  <a:pt x="1185598" y="1023310"/>
                </a:lnTo>
                <a:lnTo>
                  <a:pt x="1185598" y="1033370"/>
                </a:lnTo>
                <a:lnTo>
                  <a:pt x="1104924" y="1033370"/>
                </a:lnTo>
                <a:lnTo>
                  <a:pt x="1104924" y="1069703"/>
                </a:lnTo>
                <a:lnTo>
                  <a:pt x="1173389" y="1069703"/>
                </a:lnTo>
                <a:lnTo>
                  <a:pt x="1173389" y="1079567"/>
                </a:lnTo>
                <a:lnTo>
                  <a:pt x="1104924" y="1079567"/>
                </a:lnTo>
                <a:lnTo>
                  <a:pt x="1104924" y="1124983"/>
                </a:lnTo>
                <a:cubicBezTo>
                  <a:pt x="1117360" y="1125309"/>
                  <a:pt x="1131620" y="1125439"/>
                  <a:pt x="1147702" y="1125374"/>
                </a:cubicBezTo>
                <a:cubicBezTo>
                  <a:pt x="1163459" y="1125374"/>
                  <a:pt x="1177068" y="1125178"/>
                  <a:pt x="1188528" y="1124788"/>
                </a:cubicBezTo>
                <a:cubicBezTo>
                  <a:pt x="1187030" y="1129150"/>
                  <a:pt x="1185988" y="1133155"/>
                  <a:pt x="1185402" y="1136801"/>
                </a:cubicBezTo>
                <a:cubicBezTo>
                  <a:pt x="1152976" y="1136736"/>
                  <a:pt x="1124750" y="1136313"/>
                  <a:pt x="1100724" y="1135531"/>
                </a:cubicBezTo>
                <a:cubicBezTo>
                  <a:pt x="1074418" y="1134815"/>
                  <a:pt x="1053550" y="1122216"/>
                  <a:pt x="1038118" y="1097733"/>
                </a:cubicBezTo>
                <a:cubicBezTo>
                  <a:pt x="1031803" y="1113946"/>
                  <a:pt x="1021808" y="1128825"/>
                  <a:pt x="1008134" y="1142368"/>
                </a:cubicBezTo>
                <a:cubicBezTo>
                  <a:pt x="1006246" y="1139503"/>
                  <a:pt x="1003772" y="1136508"/>
                  <a:pt x="1000711" y="1133382"/>
                </a:cubicBezTo>
                <a:cubicBezTo>
                  <a:pt x="1022654" y="1113328"/>
                  <a:pt x="1035188" y="1085981"/>
                  <a:pt x="1038314" y="1051341"/>
                </a:cubicBezTo>
                <a:lnTo>
                  <a:pt x="1049546" y="1052318"/>
                </a:lnTo>
                <a:cubicBezTo>
                  <a:pt x="1047788" y="1064949"/>
                  <a:pt x="1045378" y="1076149"/>
                  <a:pt x="1042318" y="1085916"/>
                </a:cubicBezTo>
                <a:cubicBezTo>
                  <a:pt x="1056708" y="1109291"/>
                  <a:pt x="1073995" y="1122118"/>
                  <a:pt x="1094180" y="1124397"/>
                </a:cubicBezTo>
                <a:lnTo>
                  <a:pt x="1094180" y="1033370"/>
                </a:lnTo>
                <a:lnTo>
                  <a:pt x="1004325" y="1033370"/>
                </a:lnTo>
                <a:close/>
                <a:moveTo>
                  <a:pt x="1200736" y="1021747"/>
                </a:moveTo>
                <a:lnTo>
                  <a:pt x="1239218" y="1021747"/>
                </a:lnTo>
                <a:lnTo>
                  <a:pt x="1239218" y="1109942"/>
                </a:lnTo>
                <a:cubicBezTo>
                  <a:pt x="1250938" y="1100957"/>
                  <a:pt x="1261649" y="1092492"/>
                  <a:pt x="1271351" y="1084548"/>
                </a:cubicBezTo>
                <a:cubicBezTo>
                  <a:pt x="1272392" y="1088520"/>
                  <a:pt x="1273597" y="1092329"/>
                  <a:pt x="1274964" y="1095975"/>
                </a:cubicBezTo>
                <a:cubicBezTo>
                  <a:pt x="1264351" y="1103398"/>
                  <a:pt x="1252696" y="1112188"/>
                  <a:pt x="1239999" y="1122346"/>
                </a:cubicBezTo>
                <a:cubicBezTo>
                  <a:pt x="1236548" y="1125146"/>
                  <a:pt x="1233390" y="1128271"/>
                  <a:pt x="1230525" y="1131722"/>
                </a:cubicBezTo>
                <a:lnTo>
                  <a:pt x="1221149" y="1122541"/>
                </a:lnTo>
                <a:cubicBezTo>
                  <a:pt x="1223819" y="1119741"/>
                  <a:pt x="1225642" y="1117039"/>
                  <a:pt x="1226618" y="1114435"/>
                </a:cubicBezTo>
                <a:cubicBezTo>
                  <a:pt x="1227660" y="1111830"/>
                  <a:pt x="1228181" y="1108412"/>
                  <a:pt x="1228181" y="1104180"/>
                </a:cubicBezTo>
                <a:lnTo>
                  <a:pt x="1228181" y="1031905"/>
                </a:lnTo>
                <a:lnTo>
                  <a:pt x="1200736" y="1031905"/>
                </a:lnTo>
                <a:close/>
                <a:moveTo>
                  <a:pt x="3246746" y="1021161"/>
                </a:moveTo>
                <a:lnTo>
                  <a:pt x="3246746" y="1063354"/>
                </a:lnTo>
                <a:lnTo>
                  <a:pt x="3363557" y="1063354"/>
                </a:lnTo>
                <a:lnTo>
                  <a:pt x="3363557" y="1021161"/>
                </a:lnTo>
                <a:close/>
                <a:moveTo>
                  <a:pt x="65634" y="1020966"/>
                </a:moveTo>
                <a:lnTo>
                  <a:pt x="76670" y="1022724"/>
                </a:lnTo>
                <a:cubicBezTo>
                  <a:pt x="74847" y="1028780"/>
                  <a:pt x="72894" y="1034509"/>
                  <a:pt x="70810" y="1039914"/>
                </a:cubicBezTo>
                <a:lnTo>
                  <a:pt x="188012" y="1039914"/>
                </a:lnTo>
                <a:lnTo>
                  <a:pt x="188012" y="1049583"/>
                </a:lnTo>
                <a:lnTo>
                  <a:pt x="67196" y="1049583"/>
                </a:lnTo>
                <a:cubicBezTo>
                  <a:pt x="64917" y="1055638"/>
                  <a:pt x="61987" y="1062084"/>
                  <a:pt x="58406" y="1068921"/>
                </a:cubicBezTo>
                <a:lnTo>
                  <a:pt x="164279" y="1068921"/>
                </a:lnTo>
                <a:lnTo>
                  <a:pt x="164279" y="1079762"/>
                </a:lnTo>
                <a:cubicBezTo>
                  <a:pt x="150475" y="1093957"/>
                  <a:pt x="135271" y="1105547"/>
                  <a:pt x="118668" y="1114532"/>
                </a:cubicBezTo>
                <a:cubicBezTo>
                  <a:pt x="137745" y="1121565"/>
                  <a:pt x="160860" y="1126578"/>
                  <a:pt x="188012" y="1129573"/>
                </a:cubicBezTo>
                <a:cubicBezTo>
                  <a:pt x="185668" y="1133806"/>
                  <a:pt x="183943" y="1137257"/>
                  <a:pt x="182836" y="1139926"/>
                </a:cubicBezTo>
                <a:cubicBezTo>
                  <a:pt x="151582" y="1135499"/>
                  <a:pt x="125993" y="1128987"/>
                  <a:pt x="106068" y="1120393"/>
                </a:cubicBezTo>
                <a:cubicBezTo>
                  <a:pt x="85363" y="1129704"/>
                  <a:pt x="59415" y="1137159"/>
                  <a:pt x="28227" y="1142759"/>
                </a:cubicBezTo>
                <a:cubicBezTo>
                  <a:pt x="26859" y="1139763"/>
                  <a:pt x="25003" y="1136443"/>
                  <a:pt x="22659" y="1132796"/>
                </a:cubicBezTo>
                <a:cubicBezTo>
                  <a:pt x="50332" y="1128694"/>
                  <a:pt x="74131" y="1122737"/>
                  <a:pt x="94055" y="1114923"/>
                </a:cubicBezTo>
                <a:cubicBezTo>
                  <a:pt x="77061" y="1106003"/>
                  <a:pt x="62769" y="1094999"/>
                  <a:pt x="51179" y="1081911"/>
                </a:cubicBezTo>
                <a:cubicBezTo>
                  <a:pt x="39979" y="1100859"/>
                  <a:pt x="25134" y="1117821"/>
                  <a:pt x="6642" y="1132796"/>
                </a:cubicBezTo>
                <a:cubicBezTo>
                  <a:pt x="5144" y="1130257"/>
                  <a:pt x="2930" y="1127164"/>
                  <a:pt x="0" y="1123518"/>
                </a:cubicBezTo>
                <a:cubicBezTo>
                  <a:pt x="24873" y="1105026"/>
                  <a:pt x="43495" y="1080381"/>
                  <a:pt x="55867" y="1049583"/>
                </a:cubicBezTo>
                <a:lnTo>
                  <a:pt x="4005" y="1049583"/>
                </a:lnTo>
                <a:lnTo>
                  <a:pt x="4005" y="1039914"/>
                </a:lnTo>
                <a:lnTo>
                  <a:pt x="59676" y="1039914"/>
                </a:lnTo>
                <a:cubicBezTo>
                  <a:pt x="60652" y="1037244"/>
                  <a:pt x="61987" y="1033077"/>
                  <a:pt x="63680" y="1027412"/>
                </a:cubicBezTo>
                <a:cubicBezTo>
                  <a:pt x="64527" y="1024547"/>
                  <a:pt x="65178" y="1022399"/>
                  <a:pt x="65634" y="1020966"/>
                </a:cubicBezTo>
                <a:close/>
                <a:moveTo>
                  <a:pt x="3647382" y="1016180"/>
                </a:moveTo>
                <a:lnTo>
                  <a:pt x="3658614" y="1016180"/>
                </a:lnTo>
                <a:lnTo>
                  <a:pt x="3658614" y="1068335"/>
                </a:lnTo>
                <a:cubicBezTo>
                  <a:pt x="3699439" y="1056355"/>
                  <a:pt x="3736456" y="1041021"/>
                  <a:pt x="3769663" y="1022333"/>
                </a:cubicBezTo>
                <a:lnTo>
                  <a:pt x="3776207" y="1031905"/>
                </a:lnTo>
                <a:cubicBezTo>
                  <a:pt x="3736488" y="1052611"/>
                  <a:pt x="3697291" y="1068433"/>
                  <a:pt x="3658614" y="1079372"/>
                </a:cubicBezTo>
                <a:lnTo>
                  <a:pt x="3658614" y="1107305"/>
                </a:lnTo>
                <a:cubicBezTo>
                  <a:pt x="3658549" y="1114142"/>
                  <a:pt x="3659851" y="1118765"/>
                  <a:pt x="3662521" y="1121174"/>
                </a:cubicBezTo>
                <a:cubicBezTo>
                  <a:pt x="3665060" y="1123778"/>
                  <a:pt x="3669879" y="1125048"/>
                  <a:pt x="3676976" y="1124983"/>
                </a:cubicBezTo>
                <a:lnTo>
                  <a:pt x="3756185" y="1124983"/>
                </a:lnTo>
                <a:cubicBezTo>
                  <a:pt x="3767840" y="1125243"/>
                  <a:pt x="3774579" y="1120034"/>
                  <a:pt x="3776402" y="1109356"/>
                </a:cubicBezTo>
                <a:cubicBezTo>
                  <a:pt x="3777900" y="1101673"/>
                  <a:pt x="3779169" y="1092524"/>
                  <a:pt x="3780211" y="1081911"/>
                </a:cubicBezTo>
                <a:cubicBezTo>
                  <a:pt x="3784053" y="1083344"/>
                  <a:pt x="3787862" y="1084548"/>
                  <a:pt x="3791639" y="1085525"/>
                </a:cubicBezTo>
                <a:cubicBezTo>
                  <a:pt x="3790076" y="1097506"/>
                  <a:pt x="3788481" y="1107175"/>
                  <a:pt x="3786853" y="1114532"/>
                </a:cubicBezTo>
                <a:cubicBezTo>
                  <a:pt x="3783662" y="1128401"/>
                  <a:pt x="3774123" y="1135466"/>
                  <a:pt x="3758236" y="1135727"/>
                </a:cubicBezTo>
                <a:lnTo>
                  <a:pt x="3674241" y="1135727"/>
                </a:lnTo>
                <a:cubicBezTo>
                  <a:pt x="3655489" y="1136508"/>
                  <a:pt x="3646536" y="1127718"/>
                  <a:pt x="3647382" y="1109356"/>
                </a:cubicBezTo>
                <a:close/>
                <a:moveTo>
                  <a:pt x="1437582" y="1016180"/>
                </a:moveTo>
                <a:lnTo>
                  <a:pt x="1448814" y="1016180"/>
                </a:lnTo>
                <a:lnTo>
                  <a:pt x="1448814" y="1068335"/>
                </a:lnTo>
                <a:cubicBezTo>
                  <a:pt x="1489640" y="1056355"/>
                  <a:pt x="1526656" y="1041021"/>
                  <a:pt x="1559863" y="1022333"/>
                </a:cubicBezTo>
                <a:lnTo>
                  <a:pt x="1566407" y="1031905"/>
                </a:lnTo>
                <a:cubicBezTo>
                  <a:pt x="1526688" y="1052611"/>
                  <a:pt x="1487491" y="1068433"/>
                  <a:pt x="1448814" y="1079372"/>
                </a:cubicBezTo>
                <a:lnTo>
                  <a:pt x="1448814" y="1107305"/>
                </a:lnTo>
                <a:cubicBezTo>
                  <a:pt x="1448749" y="1114142"/>
                  <a:pt x="1450051" y="1118765"/>
                  <a:pt x="1452721" y="1121174"/>
                </a:cubicBezTo>
                <a:cubicBezTo>
                  <a:pt x="1455260" y="1123778"/>
                  <a:pt x="1460079" y="1125048"/>
                  <a:pt x="1467176" y="1124983"/>
                </a:cubicBezTo>
                <a:lnTo>
                  <a:pt x="1546385" y="1124983"/>
                </a:lnTo>
                <a:cubicBezTo>
                  <a:pt x="1558040" y="1125243"/>
                  <a:pt x="1564779" y="1120034"/>
                  <a:pt x="1566602" y="1109356"/>
                </a:cubicBezTo>
                <a:cubicBezTo>
                  <a:pt x="1568100" y="1101673"/>
                  <a:pt x="1569370" y="1092524"/>
                  <a:pt x="1570411" y="1081911"/>
                </a:cubicBezTo>
                <a:cubicBezTo>
                  <a:pt x="1574253" y="1083344"/>
                  <a:pt x="1578062" y="1084548"/>
                  <a:pt x="1581839" y="1085525"/>
                </a:cubicBezTo>
                <a:cubicBezTo>
                  <a:pt x="1580276" y="1097506"/>
                  <a:pt x="1578681" y="1107175"/>
                  <a:pt x="1577053" y="1114532"/>
                </a:cubicBezTo>
                <a:cubicBezTo>
                  <a:pt x="1573862" y="1128401"/>
                  <a:pt x="1564323" y="1135466"/>
                  <a:pt x="1548436" y="1135727"/>
                </a:cubicBezTo>
                <a:lnTo>
                  <a:pt x="1464441" y="1135727"/>
                </a:lnTo>
                <a:cubicBezTo>
                  <a:pt x="1445689" y="1136508"/>
                  <a:pt x="1436736" y="1127718"/>
                  <a:pt x="1437582" y="1109356"/>
                </a:cubicBezTo>
                <a:close/>
                <a:moveTo>
                  <a:pt x="3846970" y="1015692"/>
                </a:moveTo>
                <a:lnTo>
                  <a:pt x="3846970" y="1048899"/>
                </a:lnTo>
                <a:lnTo>
                  <a:pt x="3889553" y="1048899"/>
                </a:lnTo>
                <a:lnTo>
                  <a:pt x="3889553" y="1015692"/>
                </a:lnTo>
                <a:close/>
                <a:moveTo>
                  <a:pt x="2027695" y="1011297"/>
                </a:moveTo>
                <a:lnTo>
                  <a:pt x="2163064" y="1011297"/>
                </a:lnTo>
                <a:lnTo>
                  <a:pt x="2163064" y="1020575"/>
                </a:lnTo>
                <a:lnTo>
                  <a:pt x="2100067" y="1020575"/>
                </a:lnTo>
                <a:cubicBezTo>
                  <a:pt x="2095835" y="1024417"/>
                  <a:pt x="2090105" y="1028942"/>
                  <a:pt x="2082878" y="1034151"/>
                </a:cubicBezTo>
                <a:cubicBezTo>
                  <a:pt x="2090691" y="1042746"/>
                  <a:pt x="2097040" y="1052090"/>
                  <a:pt x="2101923" y="1062182"/>
                </a:cubicBezTo>
                <a:cubicBezTo>
                  <a:pt x="2125103" y="1051829"/>
                  <a:pt x="2145027" y="1041802"/>
                  <a:pt x="2161696" y="1032100"/>
                </a:cubicBezTo>
                <a:lnTo>
                  <a:pt x="2167654" y="1040890"/>
                </a:lnTo>
                <a:cubicBezTo>
                  <a:pt x="2156455" y="1046881"/>
                  <a:pt x="2143986" y="1053164"/>
                  <a:pt x="2130247" y="1059740"/>
                </a:cubicBezTo>
                <a:cubicBezTo>
                  <a:pt x="2140339" y="1088195"/>
                  <a:pt x="2159417" y="1107272"/>
                  <a:pt x="2187481" y="1116974"/>
                </a:cubicBezTo>
                <a:cubicBezTo>
                  <a:pt x="2185137" y="1119904"/>
                  <a:pt x="2182858" y="1123160"/>
                  <a:pt x="2180644" y="1126741"/>
                </a:cubicBezTo>
                <a:cubicBezTo>
                  <a:pt x="2150822" y="1113653"/>
                  <a:pt x="2131093" y="1092720"/>
                  <a:pt x="2121457" y="1063940"/>
                </a:cubicBezTo>
                <a:cubicBezTo>
                  <a:pt x="2119438" y="1064917"/>
                  <a:pt x="2116345" y="1066349"/>
                  <a:pt x="2112178" y="1068238"/>
                </a:cubicBezTo>
                <a:cubicBezTo>
                  <a:pt x="2109248" y="1069605"/>
                  <a:pt x="2107002" y="1070647"/>
                  <a:pt x="2105439" y="1071363"/>
                </a:cubicBezTo>
                <a:cubicBezTo>
                  <a:pt x="2109346" y="1081781"/>
                  <a:pt x="2111299" y="1092231"/>
                  <a:pt x="2111299" y="1102715"/>
                </a:cubicBezTo>
                <a:cubicBezTo>
                  <a:pt x="2111950" y="1127718"/>
                  <a:pt x="2102477" y="1140056"/>
                  <a:pt x="2082878" y="1139731"/>
                </a:cubicBezTo>
                <a:cubicBezTo>
                  <a:pt x="2074739" y="1139991"/>
                  <a:pt x="2066795" y="1140122"/>
                  <a:pt x="2059047" y="1140122"/>
                </a:cubicBezTo>
                <a:cubicBezTo>
                  <a:pt x="2058330" y="1136280"/>
                  <a:pt x="2057354" y="1132503"/>
                  <a:pt x="2056117" y="1128792"/>
                </a:cubicBezTo>
                <a:cubicBezTo>
                  <a:pt x="2066144" y="1129183"/>
                  <a:pt x="2074185" y="1129378"/>
                  <a:pt x="2080241" y="1129378"/>
                </a:cubicBezTo>
                <a:cubicBezTo>
                  <a:pt x="2087859" y="1129443"/>
                  <a:pt x="2093100" y="1127522"/>
                  <a:pt x="2095965" y="1123616"/>
                </a:cubicBezTo>
                <a:cubicBezTo>
                  <a:pt x="2099026" y="1119839"/>
                  <a:pt x="2100523" y="1112937"/>
                  <a:pt x="2100458" y="1102910"/>
                </a:cubicBezTo>
                <a:cubicBezTo>
                  <a:pt x="2100458" y="1096724"/>
                  <a:pt x="2099742" y="1090408"/>
                  <a:pt x="2098309" y="1083962"/>
                </a:cubicBezTo>
                <a:cubicBezTo>
                  <a:pt x="2076301" y="1106752"/>
                  <a:pt x="2046545" y="1124364"/>
                  <a:pt x="2009040" y="1136801"/>
                </a:cubicBezTo>
                <a:cubicBezTo>
                  <a:pt x="2007738" y="1134066"/>
                  <a:pt x="2005752" y="1130713"/>
                  <a:pt x="2003083" y="1126741"/>
                </a:cubicBezTo>
                <a:cubicBezTo>
                  <a:pt x="2041499" y="1115672"/>
                  <a:pt x="2072167" y="1097864"/>
                  <a:pt x="2095086" y="1073316"/>
                </a:cubicBezTo>
                <a:cubicBezTo>
                  <a:pt x="2093328" y="1068498"/>
                  <a:pt x="2091049" y="1063777"/>
                  <a:pt x="2088250" y="1059154"/>
                </a:cubicBezTo>
                <a:cubicBezTo>
                  <a:pt x="2068325" y="1077256"/>
                  <a:pt x="2042541" y="1091515"/>
                  <a:pt x="2010896" y="1101933"/>
                </a:cubicBezTo>
                <a:cubicBezTo>
                  <a:pt x="2009008" y="1098352"/>
                  <a:pt x="2006924" y="1095031"/>
                  <a:pt x="2004645" y="1091971"/>
                </a:cubicBezTo>
                <a:cubicBezTo>
                  <a:pt x="2036746" y="1082855"/>
                  <a:pt x="2062888" y="1069117"/>
                  <a:pt x="2083073" y="1050755"/>
                </a:cubicBezTo>
                <a:cubicBezTo>
                  <a:pt x="2082682" y="1050234"/>
                  <a:pt x="2082096" y="1049420"/>
                  <a:pt x="2081315" y="1048313"/>
                </a:cubicBezTo>
                <a:cubicBezTo>
                  <a:pt x="2078645" y="1044537"/>
                  <a:pt x="2076432" y="1041672"/>
                  <a:pt x="2074674" y="1039718"/>
                </a:cubicBezTo>
                <a:cubicBezTo>
                  <a:pt x="2056507" y="1051374"/>
                  <a:pt x="2034434" y="1061173"/>
                  <a:pt x="2008454" y="1069117"/>
                </a:cubicBezTo>
                <a:cubicBezTo>
                  <a:pt x="2007152" y="1066317"/>
                  <a:pt x="2005231" y="1062996"/>
                  <a:pt x="2002692" y="1059154"/>
                </a:cubicBezTo>
                <a:cubicBezTo>
                  <a:pt x="2035118" y="1051146"/>
                  <a:pt x="2062595" y="1038286"/>
                  <a:pt x="2085124" y="1020575"/>
                </a:cubicBezTo>
                <a:lnTo>
                  <a:pt x="2027695" y="1020575"/>
                </a:lnTo>
                <a:close/>
                <a:moveTo>
                  <a:pt x="2243054" y="1005144"/>
                </a:moveTo>
                <a:lnTo>
                  <a:pt x="2288079" y="1005144"/>
                </a:lnTo>
                <a:lnTo>
                  <a:pt x="2288079" y="1015887"/>
                </a:lnTo>
                <a:lnTo>
                  <a:pt x="2257118" y="1050755"/>
                </a:lnTo>
                <a:lnTo>
                  <a:pt x="2287688" y="1050755"/>
                </a:lnTo>
                <a:lnTo>
                  <a:pt x="2287688" y="1060522"/>
                </a:lnTo>
                <a:cubicBezTo>
                  <a:pt x="2284628" y="1080121"/>
                  <a:pt x="2279354" y="1095943"/>
                  <a:pt x="2271866" y="1107989"/>
                </a:cubicBezTo>
                <a:cubicBezTo>
                  <a:pt x="2283261" y="1119188"/>
                  <a:pt x="2300678" y="1124723"/>
                  <a:pt x="2324119" y="1124592"/>
                </a:cubicBezTo>
                <a:cubicBezTo>
                  <a:pt x="2332453" y="1124657"/>
                  <a:pt x="2338964" y="1124723"/>
                  <a:pt x="2343653" y="1124788"/>
                </a:cubicBezTo>
                <a:cubicBezTo>
                  <a:pt x="2349057" y="1124788"/>
                  <a:pt x="2354168" y="1124788"/>
                  <a:pt x="2358986" y="1124788"/>
                </a:cubicBezTo>
                <a:cubicBezTo>
                  <a:pt x="2369014" y="1124723"/>
                  <a:pt x="2379074" y="1124592"/>
                  <a:pt x="2389166" y="1124397"/>
                </a:cubicBezTo>
                <a:cubicBezTo>
                  <a:pt x="2387603" y="1128043"/>
                  <a:pt x="2386399" y="1131494"/>
                  <a:pt x="2385552" y="1134750"/>
                </a:cubicBezTo>
                <a:cubicBezTo>
                  <a:pt x="2369860" y="1134750"/>
                  <a:pt x="2358173" y="1134717"/>
                  <a:pt x="2350489" y="1134652"/>
                </a:cubicBezTo>
                <a:cubicBezTo>
                  <a:pt x="2341308" y="1134587"/>
                  <a:pt x="2332258" y="1134424"/>
                  <a:pt x="2323337" y="1134164"/>
                </a:cubicBezTo>
                <a:cubicBezTo>
                  <a:pt x="2298009" y="1133773"/>
                  <a:pt x="2278996" y="1127783"/>
                  <a:pt x="2266299" y="1116193"/>
                </a:cubicBezTo>
                <a:cubicBezTo>
                  <a:pt x="2259723" y="1124527"/>
                  <a:pt x="2250509" y="1133187"/>
                  <a:pt x="2238659" y="1142173"/>
                </a:cubicBezTo>
                <a:cubicBezTo>
                  <a:pt x="2236836" y="1139763"/>
                  <a:pt x="2234394" y="1137159"/>
                  <a:pt x="2231334" y="1134359"/>
                </a:cubicBezTo>
                <a:cubicBezTo>
                  <a:pt x="2244161" y="1124983"/>
                  <a:pt x="2253537" y="1116453"/>
                  <a:pt x="2259462" y="1108770"/>
                </a:cubicBezTo>
                <a:cubicBezTo>
                  <a:pt x="2252691" y="1100305"/>
                  <a:pt x="2246570" y="1089432"/>
                  <a:pt x="2241101" y="1076149"/>
                </a:cubicBezTo>
                <a:lnTo>
                  <a:pt x="2249891" y="1071949"/>
                </a:lnTo>
                <a:cubicBezTo>
                  <a:pt x="2254579" y="1083409"/>
                  <a:pt x="2259658" y="1092818"/>
                  <a:pt x="2265127" y="1100175"/>
                </a:cubicBezTo>
                <a:cubicBezTo>
                  <a:pt x="2270857" y="1090539"/>
                  <a:pt x="2275122" y="1077125"/>
                  <a:pt x="2277922" y="1059936"/>
                </a:cubicBezTo>
                <a:lnTo>
                  <a:pt x="2242859" y="1059936"/>
                </a:lnTo>
                <a:lnTo>
                  <a:pt x="2242859" y="1051732"/>
                </a:lnTo>
                <a:lnTo>
                  <a:pt x="2276945" y="1014325"/>
                </a:lnTo>
                <a:lnTo>
                  <a:pt x="2243054" y="1014325"/>
                </a:lnTo>
                <a:close/>
                <a:moveTo>
                  <a:pt x="2377739" y="1004948"/>
                </a:moveTo>
                <a:lnTo>
                  <a:pt x="2379888" y="1014325"/>
                </a:lnTo>
                <a:cubicBezTo>
                  <a:pt x="2364977" y="1015562"/>
                  <a:pt x="2353322" y="1016376"/>
                  <a:pt x="2344922" y="1016766"/>
                </a:cubicBezTo>
                <a:lnTo>
                  <a:pt x="2344922" y="1049778"/>
                </a:lnTo>
                <a:lnTo>
                  <a:pt x="2378325" y="1049778"/>
                </a:lnTo>
                <a:lnTo>
                  <a:pt x="2378325" y="1058959"/>
                </a:lnTo>
                <a:lnTo>
                  <a:pt x="2344922" y="1058959"/>
                </a:lnTo>
                <a:lnTo>
                  <a:pt x="2344922" y="1092752"/>
                </a:lnTo>
                <a:lnTo>
                  <a:pt x="2382329" y="1092752"/>
                </a:lnTo>
                <a:lnTo>
                  <a:pt x="2382329" y="1102129"/>
                </a:lnTo>
                <a:lnTo>
                  <a:pt x="2297065" y="1102129"/>
                </a:lnTo>
                <a:lnTo>
                  <a:pt x="2297065" y="1092752"/>
                </a:lnTo>
                <a:lnTo>
                  <a:pt x="2334667" y="1092752"/>
                </a:lnTo>
                <a:lnTo>
                  <a:pt x="2334667" y="1058959"/>
                </a:lnTo>
                <a:lnTo>
                  <a:pt x="2301264" y="1058959"/>
                </a:lnTo>
                <a:lnTo>
                  <a:pt x="2301264" y="1049778"/>
                </a:lnTo>
                <a:lnTo>
                  <a:pt x="2334667" y="1049778"/>
                </a:lnTo>
                <a:lnTo>
                  <a:pt x="2334667" y="1017352"/>
                </a:lnTo>
                <a:cubicBezTo>
                  <a:pt x="2332388" y="1017417"/>
                  <a:pt x="2328970" y="1017548"/>
                  <a:pt x="2324412" y="1017743"/>
                </a:cubicBezTo>
                <a:cubicBezTo>
                  <a:pt x="2314645" y="1018199"/>
                  <a:pt x="2307092" y="1018459"/>
                  <a:pt x="2301753" y="1018524"/>
                </a:cubicBezTo>
                <a:lnTo>
                  <a:pt x="2299702" y="1009148"/>
                </a:lnTo>
                <a:cubicBezTo>
                  <a:pt x="2322817" y="1008758"/>
                  <a:pt x="2348829" y="1007358"/>
                  <a:pt x="2377739" y="1004948"/>
                </a:cubicBezTo>
                <a:close/>
                <a:moveTo>
                  <a:pt x="913982" y="1000163"/>
                </a:moveTo>
                <a:cubicBezTo>
                  <a:pt x="913526" y="1024450"/>
                  <a:pt x="912842" y="1041769"/>
                  <a:pt x="911931" y="1052122"/>
                </a:cubicBezTo>
                <a:lnTo>
                  <a:pt x="955295" y="1052122"/>
                </a:lnTo>
                <a:lnTo>
                  <a:pt x="955295" y="1000163"/>
                </a:lnTo>
                <a:close/>
                <a:moveTo>
                  <a:pt x="3104001" y="992740"/>
                </a:moveTo>
                <a:lnTo>
                  <a:pt x="3104001" y="1049583"/>
                </a:lnTo>
                <a:lnTo>
                  <a:pt x="3171783" y="1049583"/>
                </a:lnTo>
                <a:lnTo>
                  <a:pt x="3171783" y="992740"/>
                </a:lnTo>
                <a:close/>
                <a:moveTo>
                  <a:pt x="502895" y="984536"/>
                </a:moveTo>
                <a:cubicBezTo>
                  <a:pt x="502570" y="984992"/>
                  <a:pt x="502146" y="985740"/>
                  <a:pt x="501626" y="986782"/>
                </a:cubicBezTo>
                <a:cubicBezTo>
                  <a:pt x="501300" y="987368"/>
                  <a:pt x="501040" y="987824"/>
                  <a:pt x="500844" y="988149"/>
                </a:cubicBezTo>
                <a:cubicBezTo>
                  <a:pt x="508918" y="1003256"/>
                  <a:pt x="519076" y="1015985"/>
                  <a:pt x="531317" y="1026338"/>
                </a:cubicBezTo>
                <a:cubicBezTo>
                  <a:pt x="546032" y="1014422"/>
                  <a:pt x="557752" y="1000488"/>
                  <a:pt x="566477" y="984536"/>
                </a:cubicBezTo>
                <a:close/>
                <a:moveTo>
                  <a:pt x="3934579" y="982485"/>
                </a:moveTo>
                <a:cubicBezTo>
                  <a:pt x="3938746" y="1022268"/>
                  <a:pt x="3947341" y="1053425"/>
                  <a:pt x="3960363" y="1075953"/>
                </a:cubicBezTo>
                <a:cubicBezTo>
                  <a:pt x="3974167" y="1053490"/>
                  <a:pt x="3983575" y="1022333"/>
                  <a:pt x="3988589" y="982485"/>
                </a:cubicBezTo>
                <a:close/>
                <a:moveTo>
                  <a:pt x="41412" y="978090"/>
                </a:moveTo>
                <a:cubicBezTo>
                  <a:pt x="45579" y="983689"/>
                  <a:pt x="50332" y="990559"/>
                  <a:pt x="55671" y="998698"/>
                </a:cubicBezTo>
                <a:lnTo>
                  <a:pt x="46588" y="1003776"/>
                </a:lnTo>
                <a:cubicBezTo>
                  <a:pt x="41965" y="996028"/>
                  <a:pt x="37440" y="989028"/>
                  <a:pt x="33012" y="982778"/>
                </a:cubicBezTo>
                <a:close/>
                <a:moveTo>
                  <a:pt x="96008" y="976136"/>
                </a:moveTo>
                <a:cubicBezTo>
                  <a:pt x="100566" y="983364"/>
                  <a:pt x="104896" y="990819"/>
                  <a:pt x="108998" y="998502"/>
                </a:cubicBezTo>
                <a:lnTo>
                  <a:pt x="99622" y="1002897"/>
                </a:lnTo>
                <a:cubicBezTo>
                  <a:pt x="95911" y="995279"/>
                  <a:pt x="91776" y="987694"/>
                  <a:pt x="87218" y="980141"/>
                </a:cubicBezTo>
                <a:close/>
                <a:moveTo>
                  <a:pt x="153633" y="975746"/>
                </a:moveTo>
                <a:lnTo>
                  <a:pt x="163204" y="980727"/>
                </a:lnTo>
                <a:cubicBezTo>
                  <a:pt x="162618" y="981443"/>
                  <a:pt x="161772" y="982550"/>
                  <a:pt x="160665" y="984047"/>
                </a:cubicBezTo>
                <a:cubicBezTo>
                  <a:pt x="154023" y="992903"/>
                  <a:pt x="148489" y="1000065"/>
                  <a:pt x="144061" y="1005534"/>
                </a:cubicBezTo>
                <a:lnTo>
                  <a:pt x="182054" y="1005534"/>
                </a:lnTo>
                <a:lnTo>
                  <a:pt x="182054" y="1030538"/>
                </a:lnTo>
                <a:lnTo>
                  <a:pt x="171604" y="1030538"/>
                </a:lnTo>
                <a:lnTo>
                  <a:pt x="171604" y="1014911"/>
                </a:lnTo>
                <a:lnTo>
                  <a:pt x="20022" y="1014911"/>
                </a:lnTo>
                <a:lnTo>
                  <a:pt x="20022" y="1030538"/>
                </a:lnTo>
                <a:lnTo>
                  <a:pt x="9670" y="1030538"/>
                </a:lnTo>
                <a:lnTo>
                  <a:pt x="9670" y="1005534"/>
                </a:lnTo>
                <a:lnTo>
                  <a:pt x="132439" y="1005534"/>
                </a:lnTo>
                <a:cubicBezTo>
                  <a:pt x="140513" y="994791"/>
                  <a:pt x="147577" y="984861"/>
                  <a:pt x="153633" y="975746"/>
                </a:cubicBezTo>
                <a:close/>
                <a:moveTo>
                  <a:pt x="3846970" y="973304"/>
                </a:moveTo>
                <a:lnTo>
                  <a:pt x="3846970" y="1006511"/>
                </a:lnTo>
                <a:lnTo>
                  <a:pt x="3889553" y="1006511"/>
                </a:lnTo>
                <a:lnTo>
                  <a:pt x="3889553" y="973304"/>
                </a:lnTo>
                <a:close/>
                <a:moveTo>
                  <a:pt x="2642127" y="973108"/>
                </a:moveTo>
                <a:lnTo>
                  <a:pt x="2642127" y="1002897"/>
                </a:lnTo>
                <a:lnTo>
                  <a:pt x="2748391" y="1002897"/>
                </a:lnTo>
                <a:lnTo>
                  <a:pt x="2748391" y="973108"/>
                </a:lnTo>
                <a:close/>
                <a:moveTo>
                  <a:pt x="3917193" y="972913"/>
                </a:moveTo>
                <a:lnTo>
                  <a:pt x="3999333" y="972913"/>
                </a:lnTo>
                <a:lnTo>
                  <a:pt x="3999333" y="982973"/>
                </a:lnTo>
                <a:cubicBezTo>
                  <a:pt x="3993407" y="1027770"/>
                  <a:pt x="3982469" y="1062019"/>
                  <a:pt x="3966516" y="1085720"/>
                </a:cubicBezTo>
                <a:cubicBezTo>
                  <a:pt x="3976674" y="1101022"/>
                  <a:pt x="3990835" y="1115704"/>
                  <a:pt x="4009002" y="1129769"/>
                </a:cubicBezTo>
                <a:cubicBezTo>
                  <a:pt x="4006267" y="1132438"/>
                  <a:pt x="4003597" y="1135434"/>
                  <a:pt x="4000993" y="1138754"/>
                </a:cubicBezTo>
                <a:cubicBezTo>
                  <a:pt x="3982631" y="1122671"/>
                  <a:pt x="3969023" y="1108119"/>
                  <a:pt x="3960168" y="1095096"/>
                </a:cubicBezTo>
                <a:cubicBezTo>
                  <a:pt x="3949489" y="1109747"/>
                  <a:pt x="3934221" y="1125243"/>
                  <a:pt x="3914361" y="1141587"/>
                </a:cubicBezTo>
                <a:cubicBezTo>
                  <a:pt x="3911757" y="1138266"/>
                  <a:pt x="3909217" y="1135401"/>
                  <a:pt x="3906743" y="1132992"/>
                </a:cubicBezTo>
                <a:cubicBezTo>
                  <a:pt x="3927253" y="1117625"/>
                  <a:pt x="3943076" y="1101933"/>
                  <a:pt x="3954210" y="1085916"/>
                </a:cubicBezTo>
                <a:cubicBezTo>
                  <a:pt x="3938778" y="1061759"/>
                  <a:pt x="3928751" y="1027282"/>
                  <a:pt x="3924128" y="982485"/>
                </a:cubicBezTo>
                <a:lnTo>
                  <a:pt x="3917193" y="982485"/>
                </a:lnTo>
                <a:close/>
                <a:moveTo>
                  <a:pt x="616874" y="968713"/>
                </a:moveTo>
                <a:lnTo>
                  <a:pt x="774121" y="968713"/>
                </a:lnTo>
                <a:lnTo>
                  <a:pt x="774121" y="979359"/>
                </a:lnTo>
                <a:lnTo>
                  <a:pt x="703506" y="979359"/>
                </a:lnTo>
                <a:lnTo>
                  <a:pt x="703506" y="1034542"/>
                </a:lnTo>
                <a:lnTo>
                  <a:pt x="788966" y="1034542"/>
                </a:lnTo>
                <a:lnTo>
                  <a:pt x="788966" y="1045383"/>
                </a:lnTo>
                <a:lnTo>
                  <a:pt x="703506" y="1045383"/>
                </a:lnTo>
                <a:lnTo>
                  <a:pt x="703506" y="1111114"/>
                </a:lnTo>
                <a:cubicBezTo>
                  <a:pt x="704092" y="1129671"/>
                  <a:pt x="695497" y="1138950"/>
                  <a:pt x="677722" y="1138950"/>
                </a:cubicBezTo>
                <a:cubicBezTo>
                  <a:pt x="667434" y="1139210"/>
                  <a:pt x="658155" y="1139340"/>
                  <a:pt x="649886" y="1139340"/>
                </a:cubicBezTo>
                <a:cubicBezTo>
                  <a:pt x="649300" y="1135108"/>
                  <a:pt x="648519" y="1130973"/>
                  <a:pt x="647542" y="1126936"/>
                </a:cubicBezTo>
                <a:cubicBezTo>
                  <a:pt x="655291" y="1127327"/>
                  <a:pt x="663950" y="1127522"/>
                  <a:pt x="673522" y="1127522"/>
                </a:cubicBezTo>
                <a:cubicBezTo>
                  <a:pt x="680554" y="1127587"/>
                  <a:pt x="685340" y="1126253"/>
                  <a:pt x="687879" y="1123518"/>
                </a:cubicBezTo>
                <a:cubicBezTo>
                  <a:pt x="690614" y="1120979"/>
                  <a:pt x="691949" y="1116258"/>
                  <a:pt x="691884" y="1109356"/>
                </a:cubicBezTo>
                <a:lnTo>
                  <a:pt x="691884" y="1045383"/>
                </a:lnTo>
                <a:lnTo>
                  <a:pt x="601052" y="1045383"/>
                </a:lnTo>
                <a:lnTo>
                  <a:pt x="601052" y="1034542"/>
                </a:lnTo>
                <a:lnTo>
                  <a:pt x="691884" y="1034542"/>
                </a:lnTo>
                <a:lnTo>
                  <a:pt x="691884" y="979359"/>
                </a:lnTo>
                <a:lnTo>
                  <a:pt x="616874" y="979359"/>
                </a:lnTo>
                <a:close/>
                <a:moveTo>
                  <a:pt x="813286" y="968323"/>
                </a:moveTo>
                <a:cubicBezTo>
                  <a:pt x="825527" y="980434"/>
                  <a:pt x="837345" y="992577"/>
                  <a:pt x="848739" y="1004753"/>
                </a:cubicBezTo>
                <a:lnTo>
                  <a:pt x="839949" y="1012176"/>
                </a:lnTo>
                <a:cubicBezTo>
                  <a:pt x="827838" y="998307"/>
                  <a:pt x="816346" y="985903"/>
                  <a:pt x="805472" y="974964"/>
                </a:cubicBezTo>
                <a:close/>
                <a:moveTo>
                  <a:pt x="4741827" y="966858"/>
                </a:moveTo>
                <a:lnTo>
                  <a:pt x="4753059" y="966858"/>
                </a:lnTo>
                <a:lnTo>
                  <a:pt x="4736846" y="1014227"/>
                </a:lnTo>
                <a:lnTo>
                  <a:pt x="4728837" y="1014227"/>
                </a:lnTo>
                <a:close/>
                <a:moveTo>
                  <a:pt x="4715945" y="966858"/>
                </a:moveTo>
                <a:lnTo>
                  <a:pt x="4726883" y="966858"/>
                </a:lnTo>
                <a:lnTo>
                  <a:pt x="4710475" y="1014227"/>
                </a:lnTo>
                <a:lnTo>
                  <a:pt x="4702759" y="1014227"/>
                </a:lnTo>
                <a:close/>
                <a:moveTo>
                  <a:pt x="4268995" y="966858"/>
                </a:moveTo>
                <a:lnTo>
                  <a:pt x="4276809" y="966858"/>
                </a:lnTo>
                <a:lnTo>
                  <a:pt x="4263623" y="1014227"/>
                </a:lnTo>
                <a:lnTo>
                  <a:pt x="4252587" y="1014227"/>
                </a:lnTo>
                <a:close/>
                <a:moveTo>
                  <a:pt x="4242625" y="966858"/>
                </a:moveTo>
                <a:lnTo>
                  <a:pt x="4250633" y="966858"/>
                </a:lnTo>
                <a:lnTo>
                  <a:pt x="4237741" y="1014227"/>
                </a:lnTo>
                <a:lnTo>
                  <a:pt x="4226509" y="1014227"/>
                </a:lnTo>
                <a:close/>
                <a:moveTo>
                  <a:pt x="4355157" y="964514"/>
                </a:moveTo>
                <a:lnTo>
                  <a:pt x="4366975" y="965295"/>
                </a:lnTo>
                <a:cubicBezTo>
                  <a:pt x="4364697" y="1041997"/>
                  <a:pt x="4344186" y="1099817"/>
                  <a:pt x="4305445" y="1138754"/>
                </a:cubicBezTo>
                <a:cubicBezTo>
                  <a:pt x="4302514" y="1135629"/>
                  <a:pt x="4299291" y="1132699"/>
                  <a:pt x="4295775" y="1129964"/>
                </a:cubicBezTo>
                <a:cubicBezTo>
                  <a:pt x="4333475" y="1094087"/>
                  <a:pt x="4353269" y="1038937"/>
                  <a:pt x="4355157" y="964514"/>
                </a:cubicBezTo>
                <a:close/>
                <a:moveTo>
                  <a:pt x="3824115" y="963928"/>
                </a:moveTo>
                <a:lnTo>
                  <a:pt x="3911529" y="963928"/>
                </a:lnTo>
                <a:lnTo>
                  <a:pt x="3911529" y="973304"/>
                </a:lnTo>
                <a:lnTo>
                  <a:pt x="3899906" y="973304"/>
                </a:lnTo>
                <a:lnTo>
                  <a:pt x="3899906" y="1088162"/>
                </a:lnTo>
                <a:cubicBezTo>
                  <a:pt x="3906352" y="1087185"/>
                  <a:pt x="3912766" y="1086111"/>
                  <a:pt x="3919147" y="1084939"/>
                </a:cubicBezTo>
                <a:cubicBezTo>
                  <a:pt x="3919147" y="1088195"/>
                  <a:pt x="3919277" y="1091450"/>
                  <a:pt x="3919537" y="1094706"/>
                </a:cubicBezTo>
                <a:cubicBezTo>
                  <a:pt x="3915175" y="1095422"/>
                  <a:pt x="3908631" y="1096431"/>
                  <a:pt x="3899906" y="1097733"/>
                </a:cubicBezTo>
                <a:lnTo>
                  <a:pt x="3899906" y="1142368"/>
                </a:lnTo>
                <a:lnTo>
                  <a:pt x="3889553" y="1142368"/>
                </a:lnTo>
                <a:lnTo>
                  <a:pt x="3889553" y="1099296"/>
                </a:lnTo>
                <a:cubicBezTo>
                  <a:pt x="3864290" y="1103268"/>
                  <a:pt x="3841435" y="1107077"/>
                  <a:pt x="3820990" y="1110723"/>
                </a:cubicBezTo>
                <a:lnTo>
                  <a:pt x="3819525" y="1100175"/>
                </a:lnTo>
                <a:cubicBezTo>
                  <a:pt x="3824213" y="1099459"/>
                  <a:pt x="3829878" y="1098645"/>
                  <a:pt x="3836519" y="1097733"/>
                </a:cubicBezTo>
                <a:lnTo>
                  <a:pt x="3836519" y="973304"/>
                </a:lnTo>
                <a:lnTo>
                  <a:pt x="3824115" y="973304"/>
                </a:lnTo>
                <a:close/>
                <a:moveTo>
                  <a:pt x="4561629" y="963732"/>
                </a:moveTo>
                <a:lnTo>
                  <a:pt x="4572470" y="968127"/>
                </a:lnTo>
                <a:cubicBezTo>
                  <a:pt x="4556322" y="1002442"/>
                  <a:pt x="4533891" y="1031319"/>
                  <a:pt x="4505177" y="1054759"/>
                </a:cubicBezTo>
                <a:cubicBezTo>
                  <a:pt x="4502767" y="1051894"/>
                  <a:pt x="4499772" y="1048834"/>
                  <a:pt x="4496191" y="1045579"/>
                </a:cubicBezTo>
                <a:cubicBezTo>
                  <a:pt x="4525296" y="1024222"/>
                  <a:pt x="4547109" y="996940"/>
                  <a:pt x="4561629" y="963732"/>
                </a:cubicBezTo>
                <a:close/>
                <a:moveTo>
                  <a:pt x="2631774" y="963732"/>
                </a:moveTo>
                <a:lnTo>
                  <a:pt x="2758743" y="963732"/>
                </a:lnTo>
                <a:lnTo>
                  <a:pt x="2758743" y="1012371"/>
                </a:lnTo>
                <a:lnTo>
                  <a:pt x="2631774" y="1012371"/>
                </a:lnTo>
                <a:close/>
                <a:moveTo>
                  <a:pt x="4421767" y="961681"/>
                </a:moveTo>
                <a:cubicBezTo>
                  <a:pt x="4423135" y="1038514"/>
                  <a:pt x="4444427" y="1093794"/>
                  <a:pt x="4485643" y="1127522"/>
                </a:cubicBezTo>
                <a:cubicBezTo>
                  <a:pt x="4482583" y="1130322"/>
                  <a:pt x="4479425" y="1133610"/>
                  <a:pt x="4476169" y="1137387"/>
                </a:cubicBezTo>
                <a:cubicBezTo>
                  <a:pt x="4434041" y="1099687"/>
                  <a:pt x="4412065" y="1041411"/>
                  <a:pt x="4410243" y="962560"/>
                </a:cubicBezTo>
                <a:close/>
                <a:moveTo>
                  <a:pt x="1228181" y="960900"/>
                </a:moveTo>
                <a:cubicBezTo>
                  <a:pt x="1239641" y="971448"/>
                  <a:pt x="1250319" y="981736"/>
                  <a:pt x="1260216" y="991763"/>
                </a:cubicBezTo>
                <a:lnTo>
                  <a:pt x="1251133" y="999772"/>
                </a:lnTo>
                <a:cubicBezTo>
                  <a:pt x="1240911" y="988312"/>
                  <a:pt x="1230460" y="977764"/>
                  <a:pt x="1219782" y="968127"/>
                </a:cubicBezTo>
                <a:close/>
                <a:moveTo>
                  <a:pt x="4619643" y="960509"/>
                </a:moveTo>
                <a:cubicBezTo>
                  <a:pt x="4632471" y="994693"/>
                  <a:pt x="4654349" y="1021227"/>
                  <a:pt x="4685277" y="1040109"/>
                </a:cubicBezTo>
                <a:cubicBezTo>
                  <a:pt x="4681761" y="1043886"/>
                  <a:pt x="4678831" y="1047304"/>
                  <a:pt x="4676487" y="1050364"/>
                </a:cubicBezTo>
                <a:cubicBezTo>
                  <a:pt x="4644191" y="1027249"/>
                  <a:pt x="4621695" y="998567"/>
                  <a:pt x="4608998" y="964318"/>
                </a:cubicBezTo>
                <a:close/>
                <a:moveTo>
                  <a:pt x="1741820" y="959728"/>
                </a:moveTo>
                <a:cubicBezTo>
                  <a:pt x="1752238" y="965979"/>
                  <a:pt x="1762102" y="972457"/>
                  <a:pt x="1771413" y="979164"/>
                </a:cubicBezTo>
                <a:lnTo>
                  <a:pt x="1765065" y="986977"/>
                </a:lnTo>
                <a:cubicBezTo>
                  <a:pt x="1756014" y="980206"/>
                  <a:pt x="1746215" y="973532"/>
                  <a:pt x="1735666" y="966955"/>
                </a:cubicBezTo>
                <a:close/>
                <a:moveTo>
                  <a:pt x="177464" y="959533"/>
                </a:moveTo>
                <a:lnTo>
                  <a:pt x="180199" y="969299"/>
                </a:lnTo>
                <a:cubicBezTo>
                  <a:pt x="129932" y="971709"/>
                  <a:pt x="74684" y="973597"/>
                  <a:pt x="14455" y="974964"/>
                </a:cubicBezTo>
                <a:cubicBezTo>
                  <a:pt x="13999" y="971969"/>
                  <a:pt x="13316" y="968616"/>
                  <a:pt x="12404" y="964904"/>
                </a:cubicBezTo>
                <a:cubicBezTo>
                  <a:pt x="71005" y="964579"/>
                  <a:pt x="126025" y="962788"/>
                  <a:pt x="177464" y="959533"/>
                </a:cubicBezTo>
                <a:close/>
                <a:moveTo>
                  <a:pt x="3441399" y="958361"/>
                </a:moveTo>
                <a:cubicBezTo>
                  <a:pt x="3449929" y="965588"/>
                  <a:pt x="3459663" y="974639"/>
                  <a:pt x="3470602" y="985512"/>
                </a:cubicBezTo>
                <a:lnTo>
                  <a:pt x="3461812" y="993521"/>
                </a:lnTo>
                <a:cubicBezTo>
                  <a:pt x="3453022" y="983950"/>
                  <a:pt x="3443548" y="974476"/>
                  <a:pt x="3433391" y="965100"/>
                </a:cubicBezTo>
                <a:close/>
                <a:moveTo>
                  <a:pt x="1831675" y="958361"/>
                </a:moveTo>
                <a:cubicBezTo>
                  <a:pt x="1840204" y="965588"/>
                  <a:pt x="1849939" y="974639"/>
                  <a:pt x="1860877" y="985512"/>
                </a:cubicBezTo>
                <a:lnTo>
                  <a:pt x="1852087" y="993521"/>
                </a:lnTo>
                <a:cubicBezTo>
                  <a:pt x="1843297" y="983950"/>
                  <a:pt x="1833823" y="974476"/>
                  <a:pt x="1823666" y="965100"/>
                </a:cubicBezTo>
                <a:close/>
                <a:moveTo>
                  <a:pt x="1314032" y="956700"/>
                </a:moveTo>
                <a:lnTo>
                  <a:pt x="1325166" y="956700"/>
                </a:lnTo>
                <a:lnTo>
                  <a:pt x="1325166" y="1013934"/>
                </a:lnTo>
                <a:lnTo>
                  <a:pt x="1380153" y="1013934"/>
                </a:lnTo>
                <a:lnTo>
                  <a:pt x="1380153" y="1024580"/>
                </a:lnTo>
                <a:lnTo>
                  <a:pt x="1325166" y="1024580"/>
                </a:lnTo>
                <a:lnTo>
                  <a:pt x="1325166" y="1119709"/>
                </a:lnTo>
                <a:lnTo>
                  <a:pt x="1389822" y="1119709"/>
                </a:lnTo>
                <a:lnTo>
                  <a:pt x="1389822" y="1130550"/>
                </a:lnTo>
                <a:lnTo>
                  <a:pt x="1264025" y="1130550"/>
                </a:lnTo>
                <a:lnTo>
                  <a:pt x="1264025" y="1119709"/>
                </a:lnTo>
                <a:lnTo>
                  <a:pt x="1314032" y="1119709"/>
                </a:lnTo>
                <a:close/>
                <a:moveTo>
                  <a:pt x="903141" y="955138"/>
                </a:moveTo>
                <a:lnTo>
                  <a:pt x="914177" y="955138"/>
                </a:lnTo>
                <a:cubicBezTo>
                  <a:pt x="914177" y="964839"/>
                  <a:pt x="914177" y="971936"/>
                  <a:pt x="914177" y="976429"/>
                </a:cubicBezTo>
                <a:cubicBezTo>
                  <a:pt x="914112" y="981703"/>
                  <a:pt x="914047" y="986326"/>
                  <a:pt x="913982" y="990298"/>
                </a:cubicBezTo>
                <a:lnTo>
                  <a:pt x="966137" y="990298"/>
                </a:lnTo>
                <a:lnTo>
                  <a:pt x="966137" y="1052122"/>
                </a:lnTo>
                <a:lnTo>
                  <a:pt x="989577" y="1052122"/>
                </a:lnTo>
                <a:lnTo>
                  <a:pt x="989577" y="1062182"/>
                </a:lnTo>
                <a:lnTo>
                  <a:pt x="916130" y="1062182"/>
                </a:lnTo>
                <a:cubicBezTo>
                  <a:pt x="929478" y="1094022"/>
                  <a:pt x="953342" y="1116290"/>
                  <a:pt x="987721" y="1128987"/>
                </a:cubicBezTo>
                <a:cubicBezTo>
                  <a:pt x="985182" y="1132113"/>
                  <a:pt x="982708" y="1135564"/>
                  <a:pt x="980299" y="1139340"/>
                </a:cubicBezTo>
                <a:cubicBezTo>
                  <a:pt x="942924" y="1122802"/>
                  <a:pt x="918735" y="1098482"/>
                  <a:pt x="907731" y="1066382"/>
                </a:cubicBezTo>
                <a:cubicBezTo>
                  <a:pt x="902262" y="1094576"/>
                  <a:pt x="880254" y="1119969"/>
                  <a:pt x="841707" y="1142563"/>
                </a:cubicBezTo>
                <a:cubicBezTo>
                  <a:pt x="839363" y="1139308"/>
                  <a:pt x="836628" y="1136182"/>
                  <a:pt x="833503" y="1133187"/>
                </a:cubicBezTo>
                <a:cubicBezTo>
                  <a:pt x="871724" y="1111570"/>
                  <a:pt x="893471" y="1087902"/>
                  <a:pt x="898745" y="1062182"/>
                </a:cubicBezTo>
                <a:lnTo>
                  <a:pt x="849521" y="1062182"/>
                </a:lnTo>
                <a:lnTo>
                  <a:pt x="849521" y="1052122"/>
                </a:lnTo>
                <a:lnTo>
                  <a:pt x="900699" y="1052122"/>
                </a:lnTo>
                <a:cubicBezTo>
                  <a:pt x="902066" y="1042681"/>
                  <a:pt x="902815" y="1025361"/>
                  <a:pt x="902945" y="1000163"/>
                </a:cubicBezTo>
                <a:lnTo>
                  <a:pt x="860752" y="1000163"/>
                </a:lnTo>
                <a:lnTo>
                  <a:pt x="860752" y="990298"/>
                </a:lnTo>
                <a:lnTo>
                  <a:pt x="902945" y="990298"/>
                </a:lnTo>
                <a:cubicBezTo>
                  <a:pt x="903010" y="986391"/>
                  <a:pt x="903075" y="981801"/>
                  <a:pt x="903141" y="976527"/>
                </a:cubicBezTo>
                <a:cubicBezTo>
                  <a:pt x="903141" y="973988"/>
                  <a:pt x="903141" y="971123"/>
                  <a:pt x="903141" y="967932"/>
                </a:cubicBezTo>
                <a:cubicBezTo>
                  <a:pt x="903141" y="965132"/>
                  <a:pt x="903141" y="960867"/>
                  <a:pt x="903141" y="955138"/>
                </a:cubicBezTo>
                <a:close/>
                <a:moveTo>
                  <a:pt x="3035829" y="954551"/>
                </a:moveTo>
                <a:lnTo>
                  <a:pt x="3045791" y="954551"/>
                </a:lnTo>
                <a:lnTo>
                  <a:pt x="3045791" y="988149"/>
                </a:lnTo>
                <a:lnTo>
                  <a:pt x="3075385" y="988149"/>
                </a:lnTo>
                <a:lnTo>
                  <a:pt x="3075385" y="1083572"/>
                </a:lnTo>
                <a:cubicBezTo>
                  <a:pt x="3075840" y="1096268"/>
                  <a:pt x="3070110" y="1102389"/>
                  <a:pt x="3058195" y="1101933"/>
                </a:cubicBezTo>
                <a:lnTo>
                  <a:pt x="3054191" y="1101933"/>
                </a:lnTo>
                <a:cubicBezTo>
                  <a:pt x="3053800" y="1099524"/>
                  <a:pt x="3053019" y="1096203"/>
                  <a:pt x="3051846" y="1091971"/>
                </a:cubicBezTo>
                <a:cubicBezTo>
                  <a:pt x="3052563" y="1092036"/>
                  <a:pt x="3053474" y="1092069"/>
                  <a:pt x="3054581" y="1092069"/>
                </a:cubicBezTo>
                <a:cubicBezTo>
                  <a:pt x="3055493" y="1092004"/>
                  <a:pt x="3056241" y="1091971"/>
                  <a:pt x="3056827" y="1091971"/>
                </a:cubicBezTo>
                <a:cubicBezTo>
                  <a:pt x="3063078" y="1092492"/>
                  <a:pt x="3066008" y="1089008"/>
                  <a:pt x="3065617" y="1081521"/>
                </a:cubicBezTo>
                <a:lnTo>
                  <a:pt x="3065617" y="997330"/>
                </a:lnTo>
                <a:lnTo>
                  <a:pt x="3045791" y="997330"/>
                </a:lnTo>
                <a:lnTo>
                  <a:pt x="3045791" y="1141587"/>
                </a:lnTo>
                <a:lnTo>
                  <a:pt x="3035829" y="1141587"/>
                </a:lnTo>
                <a:lnTo>
                  <a:pt x="3035829" y="997330"/>
                </a:lnTo>
                <a:lnTo>
                  <a:pt x="3017174" y="997330"/>
                </a:lnTo>
                <a:lnTo>
                  <a:pt x="3017174" y="1104375"/>
                </a:lnTo>
                <a:lnTo>
                  <a:pt x="3007407" y="1104375"/>
                </a:lnTo>
                <a:lnTo>
                  <a:pt x="3007407" y="988149"/>
                </a:lnTo>
                <a:lnTo>
                  <a:pt x="3035829" y="988149"/>
                </a:lnTo>
                <a:close/>
                <a:moveTo>
                  <a:pt x="3130372" y="954161"/>
                </a:moveTo>
                <a:lnTo>
                  <a:pt x="3141213" y="955919"/>
                </a:lnTo>
                <a:cubicBezTo>
                  <a:pt x="3138609" y="966597"/>
                  <a:pt x="3136134" y="975680"/>
                  <a:pt x="3133790" y="983168"/>
                </a:cubicBezTo>
                <a:lnTo>
                  <a:pt x="3182234" y="983168"/>
                </a:lnTo>
                <a:lnTo>
                  <a:pt x="3182234" y="1141391"/>
                </a:lnTo>
                <a:lnTo>
                  <a:pt x="3171783" y="1141391"/>
                </a:lnTo>
                <a:lnTo>
                  <a:pt x="3171783" y="1125960"/>
                </a:lnTo>
                <a:lnTo>
                  <a:pt x="3104001" y="1125960"/>
                </a:lnTo>
                <a:lnTo>
                  <a:pt x="3104001" y="1141587"/>
                </a:lnTo>
                <a:lnTo>
                  <a:pt x="3093649" y="1141587"/>
                </a:lnTo>
                <a:lnTo>
                  <a:pt x="3093649" y="983168"/>
                </a:lnTo>
                <a:lnTo>
                  <a:pt x="3123242" y="983168"/>
                </a:lnTo>
                <a:cubicBezTo>
                  <a:pt x="3126172" y="973011"/>
                  <a:pt x="3128549" y="963342"/>
                  <a:pt x="3130372" y="954161"/>
                </a:cubicBezTo>
                <a:close/>
                <a:moveTo>
                  <a:pt x="1098770" y="953965"/>
                </a:moveTo>
                <a:cubicBezTo>
                  <a:pt x="1101310" y="963146"/>
                  <a:pt x="1103296" y="971057"/>
                  <a:pt x="1104728" y="977699"/>
                </a:cubicBezTo>
                <a:lnTo>
                  <a:pt x="1179738" y="977699"/>
                </a:lnTo>
                <a:lnTo>
                  <a:pt x="1179738" y="1010711"/>
                </a:lnTo>
                <a:lnTo>
                  <a:pt x="1169189" y="1010711"/>
                </a:lnTo>
                <a:lnTo>
                  <a:pt x="1169189" y="987563"/>
                </a:lnTo>
                <a:lnTo>
                  <a:pt x="1021905" y="987563"/>
                </a:lnTo>
                <a:lnTo>
                  <a:pt x="1021905" y="1010516"/>
                </a:lnTo>
                <a:lnTo>
                  <a:pt x="1011357" y="1010516"/>
                </a:lnTo>
                <a:lnTo>
                  <a:pt x="1011357" y="977699"/>
                </a:lnTo>
                <a:lnTo>
                  <a:pt x="1093203" y="977699"/>
                </a:lnTo>
                <a:cubicBezTo>
                  <a:pt x="1091055" y="968648"/>
                  <a:pt x="1089166" y="961519"/>
                  <a:pt x="1087539" y="956310"/>
                </a:cubicBezTo>
                <a:close/>
                <a:moveTo>
                  <a:pt x="4100224" y="953770"/>
                </a:moveTo>
                <a:lnTo>
                  <a:pt x="4111163" y="958165"/>
                </a:lnTo>
                <a:cubicBezTo>
                  <a:pt x="4105629" y="965002"/>
                  <a:pt x="4100355" y="970862"/>
                  <a:pt x="4095341" y="975746"/>
                </a:cubicBezTo>
                <a:lnTo>
                  <a:pt x="4189786" y="975746"/>
                </a:lnTo>
                <a:lnTo>
                  <a:pt x="4189786" y="986977"/>
                </a:lnTo>
                <a:cubicBezTo>
                  <a:pt x="4162765" y="1017255"/>
                  <a:pt x="4127506" y="1041053"/>
                  <a:pt x="4084011" y="1058373"/>
                </a:cubicBezTo>
                <a:lnTo>
                  <a:pt x="4189395" y="1058373"/>
                </a:lnTo>
                <a:lnTo>
                  <a:pt x="4189395" y="1142759"/>
                </a:lnTo>
                <a:lnTo>
                  <a:pt x="4178554" y="1142759"/>
                </a:lnTo>
                <a:lnTo>
                  <a:pt x="4178554" y="1129964"/>
                </a:lnTo>
                <a:lnTo>
                  <a:pt x="4070142" y="1129964"/>
                </a:lnTo>
                <a:lnTo>
                  <a:pt x="4070142" y="1142759"/>
                </a:lnTo>
                <a:lnTo>
                  <a:pt x="4059399" y="1142759"/>
                </a:lnTo>
                <a:lnTo>
                  <a:pt x="4059399" y="1067945"/>
                </a:lnTo>
                <a:cubicBezTo>
                  <a:pt x="4048981" y="1071721"/>
                  <a:pt x="4037781" y="1075595"/>
                  <a:pt x="4025801" y="1079567"/>
                </a:cubicBezTo>
                <a:cubicBezTo>
                  <a:pt x="4023717" y="1075465"/>
                  <a:pt x="4021764" y="1072047"/>
                  <a:pt x="4019941" y="1069312"/>
                </a:cubicBezTo>
                <a:cubicBezTo>
                  <a:pt x="4087397" y="1051862"/>
                  <a:pt x="4139552" y="1024059"/>
                  <a:pt x="4176406" y="985903"/>
                </a:cubicBezTo>
                <a:lnTo>
                  <a:pt x="4085183" y="985903"/>
                </a:lnTo>
                <a:cubicBezTo>
                  <a:pt x="4081407" y="989484"/>
                  <a:pt x="4077533" y="992903"/>
                  <a:pt x="4073561" y="996158"/>
                </a:cubicBezTo>
                <a:cubicBezTo>
                  <a:pt x="4078835" y="1000716"/>
                  <a:pt x="4087007" y="1008041"/>
                  <a:pt x="4098075" y="1018134"/>
                </a:cubicBezTo>
                <a:cubicBezTo>
                  <a:pt x="4100485" y="1020282"/>
                  <a:pt x="4102308" y="1021943"/>
                  <a:pt x="4103545" y="1023115"/>
                </a:cubicBezTo>
                <a:lnTo>
                  <a:pt x="4094364" y="1030733"/>
                </a:lnTo>
                <a:cubicBezTo>
                  <a:pt x="4082839" y="1018752"/>
                  <a:pt x="4073300" y="1009344"/>
                  <a:pt x="4065747" y="1002507"/>
                </a:cubicBezTo>
                <a:cubicBezTo>
                  <a:pt x="4055459" y="1010516"/>
                  <a:pt x="4043544" y="1018850"/>
                  <a:pt x="4030001" y="1027510"/>
                </a:cubicBezTo>
                <a:cubicBezTo>
                  <a:pt x="4027787" y="1024124"/>
                  <a:pt x="4025443" y="1021129"/>
                  <a:pt x="4022969" y="1018524"/>
                </a:cubicBezTo>
                <a:cubicBezTo>
                  <a:pt x="4055199" y="1000684"/>
                  <a:pt x="4080951" y="979099"/>
                  <a:pt x="4100224" y="953770"/>
                </a:cubicBezTo>
                <a:close/>
                <a:moveTo>
                  <a:pt x="3495410" y="953770"/>
                </a:moveTo>
                <a:lnTo>
                  <a:pt x="3506739" y="953770"/>
                </a:lnTo>
                <a:cubicBezTo>
                  <a:pt x="3506349" y="974541"/>
                  <a:pt x="3505372" y="991926"/>
                  <a:pt x="3503809" y="1005925"/>
                </a:cubicBezTo>
                <a:lnTo>
                  <a:pt x="3587218" y="1005925"/>
                </a:lnTo>
                <a:cubicBezTo>
                  <a:pt x="3586763" y="1036919"/>
                  <a:pt x="3585688" y="1067782"/>
                  <a:pt x="3583995" y="1098515"/>
                </a:cubicBezTo>
                <a:cubicBezTo>
                  <a:pt x="3583605" y="1125146"/>
                  <a:pt x="3571331" y="1138168"/>
                  <a:pt x="3547174" y="1137582"/>
                </a:cubicBezTo>
                <a:cubicBezTo>
                  <a:pt x="3535845" y="1137843"/>
                  <a:pt x="3524320" y="1137973"/>
                  <a:pt x="3512600" y="1137973"/>
                </a:cubicBezTo>
                <a:cubicBezTo>
                  <a:pt x="3511949" y="1133350"/>
                  <a:pt x="3510939" y="1129020"/>
                  <a:pt x="3509572" y="1124983"/>
                </a:cubicBezTo>
                <a:cubicBezTo>
                  <a:pt x="3516669" y="1125309"/>
                  <a:pt x="3528617" y="1125504"/>
                  <a:pt x="3545416" y="1125569"/>
                </a:cubicBezTo>
                <a:cubicBezTo>
                  <a:pt x="3555443" y="1125699"/>
                  <a:pt x="3562280" y="1123844"/>
                  <a:pt x="3565927" y="1120002"/>
                </a:cubicBezTo>
                <a:cubicBezTo>
                  <a:pt x="3569768" y="1116486"/>
                  <a:pt x="3572047" y="1109389"/>
                  <a:pt x="3572763" y="1098710"/>
                </a:cubicBezTo>
                <a:cubicBezTo>
                  <a:pt x="3574456" y="1074098"/>
                  <a:pt x="3575531" y="1046718"/>
                  <a:pt x="3575987" y="1016571"/>
                </a:cubicBezTo>
                <a:lnTo>
                  <a:pt x="3502345" y="1016571"/>
                </a:lnTo>
                <a:cubicBezTo>
                  <a:pt x="3498243" y="1071070"/>
                  <a:pt x="3471969" y="1113328"/>
                  <a:pt x="3423526" y="1143345"/>
                </a:cubicBezTo>
                <a:cubicBezTo>
                  <a:pt x="3421052" y="1140349"/>
                  <a:pt x="3418122" y="1137224"/>
                  <a:pt x="3414736" y="1133968"/>
                </a:cubicBezTo>
                <a:cubicBezTo>
                  <a:pt x="3463049" y="1104473"/>
                  <a:pt x="3488671" y="1065340"/>
                  <a:pt x="3491601" y="1016571"/>
                </a:cubicBezTo>
                <a:lnTo>
                  <a:pt x="3418154" y="1016571"/>
                </a:lnTo>
                <a:lnTo>
                  <a:pt x="3418154" y="1005925"/>
                </a:lnTo>
                <a:lnTo>
                  <a:pt x="3492773" y="1005925"/>
                </a:lnTo>
                <a:cubicBezTo>
                  <a:pt x="3494531" y="990754"/>
                  <a:pt x="3495410" y="973369"/>
                  <a:pt x="3495410" y="953770"/>
                </a:cubicBezTo>
                <a:close/>
                <a:moveTo>
                  <a:pt x="1885685" y="953770"/>
                </a:moveTo>
                <a:lnTo>
                  <a:pt x="1897015" y="953770"/>
                </a:lnTo>
                <a:cubicBezTo>
                  <a:pt x="1896624" y="974541"/>
                  <a:pt x="1895647" y="991926"/>
                  <a:pt x="1894085" y="1005925"/>
                </a:cubicBezTo>
                <a:lnTo>
                  <a:pt x="1977494" y="1005925"/>
                </a:lnTo>
                <a:cubicBezTo>
                  <a:pt x="1977038" y="1036919"/>
                  <a:pt x="1975963" y="1067782"/>
                  <a:pt x="1974270" y="1098515"/>
                </a:cubicBezTo>
                <a:cubicBezTo>
                  <a:pt x="1973880" y="1125146"/>
                  <a:pt x="1961606" y="1138168"/>
                  <a:pt x="1937449" y="1137582"/>
                </a:cubicBezTo>
                <a:cubicBezTo>
                  <a:pt x="1926120" y="1137843"/>
                  <a:pt x="1914595" y="1137973"/>
                  <a:pt x="1902875" y="1137973"/>
                </a:cubicBezTo>
                <a:cubicBezTo>
                  <a:pt x="1902224" y="1133350"/>
                  <a:pt x="1901214" y="1129020"/>
                  <a:pt x="1899847" y="1124983"/>
                </a:cubicBezTo>
                <a:cubicBezTo>
                  <a:pt x="1906944" y="1125309"/>
                  <a:pt x="1918892" y="1125504"/>
                  <a:pt x="1935691" y="1125569"/>
                </a:cubicBezTo>
                <a:cubicBezTo>
                  <a:pt x="1945719" y="1125699"/>
                  <a:pt x="1952556" y="1123844"/>
                  <a:pt x="1956202" y="1120002"/>
                </a:cubicBezTo>
                <a:cubicBezTo>
                  <a:pt x="1960043" y="1116486"/>
                  <a:pt x="1962322" y="1109389"/>
                  <a:pt x="1963039" y="1098710"/>
                </a:cubicBezTo>
                <a:cubicBezTo>
                  <a:pt x="1964732" y="1074098"/>
                  <a:pt x="1965806" y="1046718"/>
                  <a:pt x="1966262" y="1016571"/>
                </a:cubicBezTo>
                <a:lnTo>
                  <a:pt x="1892620" y="1016571"/>
                </a:lnTo>
                <a:cubicBezTo>
                  <a:pt x="1888518" y="1071070"/>
                  <a:pt x="1862245" y="1113328"/>
                  <a:pt x="1813801" y="1143345"/>
                </a:cubicBezTo>
                <a:cubicBezTo>
                  <a:pt x="1811327" y="1140349"/>
                  <a:pt x="1808397" y="1137224"/>
                  <a:pt x="1805011" y="1133968"/>
                </a:cubicBezTo>
                <a:cubicBezTo>
                  <a:pt x="1853324" y="1104473"/>
                  <a:pt x="1878946" y="1065340"/>
                  <a:pt x="1881876" y="1016571"/>
                </a:cubicBezTo>
                <a:lnTo>
                  <a:pt x="1808429" y="1016571"/>
                </a:lnTo>
                <a:lnTo>
                  <a:pt x="1808429" y="1005925"/>
                </a:lnTo>
                <a:lnTo>
                  <a:pt x="1883048" y="1005925"/>
                </a:lnTo>
                <a:cubicBezTo>
                  <a:pt x="1884806" y="990754"/>
                  <a:pt x="1885685" y="973369"/>
                  <a:pt x="1885685" y="953770"/>
                </a:cubicBezTo>
                <a:close/>
                <a:moveTo>
                  <a:pt x="1708417" y="953770"/>
                </a:moveTo>
                <a:lnTo>
                  <a:pt x="1719063" y="953770"/>
                </a:lnTo>
                <a:cubicBezTo>
                  <a:pt x="1719453" y="968355"/>
                  <a:pt x="1719909" y="981475"/>
                  <a:pt x="1720430" y="993131"/>
                </a:cubicBezTo>
                <a:lnTo>
                  <a:pt x="1788017" y="993131"/>
                </a:lnTo>
                <a:lnTo>
                  <a:pt x="1788017" y="1002897"/>
                </a:lnTo>
                <a:lnTo>
                  <a:pt x="1720821" y="1002897"/>
                </a:lnTo>
                <a:cubicBezTo>
                  <a:pt x="1722774" y="1036105"/>
                  <a:pt x="1726583" y="1062736"/>
                  <a:pt x="1732248" y="1082790"/>
                </a:cubicBezTo>
                <a:cubicBezTo>
                  <a:pt x="1743708" y="1067749"/>
                  <a:pt x="1754582" y="1048411"/>
                  <a:pt x="1764869" y="1024775"/>
                </a:cubicBezTo>
                <a:lnTo>
                  <a:pt x="1775027" y="1028780"/>
                </a:lnTo>
                <a:cubicBezTo>
                  <a:pt x="1762525" y="1055996"/>
                  <a:pt x="1749535" y="1078037"/>
                  <a:pt x="1736057" y="1094901"/>
                </a:cubicBezTo>
                <a:cubicBezTo>
                  <a:pt x="1744001" y="1118342"/>
                  <a:pt x="1752856" y="1130094"/>
                  <a:pt x="1762623" y="1130159"/>
                </a:cubicBezTo>
                <a:cubicBezTo>
                  <a:pt x="1768092" y="1130615"/>
                  <a:pt x="1772097" y="1126415"/>
                  <a:pt x="1774636" y="1117560"/>
                </a:cubicBezTo>
                <a:cubicBezTo>
                  <a:pt x="1776850" y="1109291"/>
                  <a:pt x="1778510" y="1100826"/>
                  <a:pt x="1779617" y="1092166"/>
                </a:cubicBezTo>
                <a:cubicBezTo>
                  <a:pt x="1782938" y="1093794"/>
                  <a:pt x="1786291" y="1095064"/>
                  <a:pt x="1789677" y="1095975"/>
                </a:cubicBezTo>
                <a:cubicBezTo>
                  <a:pt x="1788114" y="1107110"/>
                  <a:pt x="1786291" y="1115770"/>
                  <a:pt x="1784208" y="1121955"/>
                </a:cubicBezTo>
                <a:cubicBezTo>
                  <a:pt x="1780301" y="1134782"/>
                  <a:pt x="1773041" y="1141033"/>
                  <a:pt x="1762428" y="1140708"/>
                </a:cubicBezTo>
                <a:cubicBezTo>
                  <a:pt x="1748559" y="1141424"/>
                  <a:pt x="1737034" y="1129313"/>
                  <a:pt x="1727853" y="1104375"/>
                </a:cubicBezTo>
                <a:cubicBezTo>
                  <a:pt x="1717761" y="1115770"/>
                  <a:pt x="1705292" y="1127034"/>
                  <a:pt x="1690446" y="1138168"/>
                </a:cubicBezTo>
                <a:cubicBezTo>
                  <a:pt x="1688362" y="1135694"/>
                  <a:pt x="1685758" y="1132894"/>
                  <a:pt x="1682632" y="1129769"/>
                </a:cubicBezTo>
                <a:cubicBezTo>
                  <a:pt x="1698780" y="1118309"/>
                  <a:pt x="1712584" y="1105970"/>
                  <a:pt x="1724044" y="1092752"/>
                </a:cubicBezTo>
                <a:cubicBezTo>
                  <a:pt x="1716816" y="1070810"/>
                  <a:pt x="1712226" y="1040858"/>
                  <a:pt x="1710273" y="1002897"/>
                </a:cubicBezTo>
                <a:lnTo>
                  <a:pt x="1631650" y="1002897"/>
                </a:lnTo>
                <a:lnTo>
                  <a:pt x="1631650" y="1036300"/>
                </a:lnTo>
                <a:lnTo>
                  <a:pt x="1687614" y="1036300"/>
                </a:lnTo>
                <a:cubicBezTo>
                  <a:pt x="1687418" y="1051276"/>
                  <a:pt x="1686702" y="1069084"/>
                  <a:pt x="1685465" y="1089725"/>
                </a:cubicBezTo>
                <a:cubicBezTo>
                  <a:pt x="1685074" y="1108672"/>
                  <a:pt x="1676447" y="1118016"/>
                  <a:pt x="1659583" y="1117756"/>
                </a:cubicBezTo>
                <a:cubicBezTo>
                  <a:pt x="1655416" y="1117886"/>
                  <a:pt x="1649555" y="1117951"/>
                  <a:pt x="1642002" y="1117951"/>
                </a:cubicBezTo>
                <a:cubicBezTo>
                  <a:pt x="1641416" y="1113914"/>
                  <a:pt x="1640635" y="1110170"/>
                  <a:pt x="1639658" y="1106719"/>
                </a:cubicBezTo>
                <a:cubicBezTo>
                  <a:pt x="1642002" y="1106914"/>
                  <a:pt x="1644607" y="1107077"/>
                  <a:pt x="1647472" y="1107207"/>
                </a:cubicBezTo>
                <a:cubicBezTo>
                  <a:pt x="1648839" y="1107207"/>
                  <a:pt x="1650369" y="1107240"/>
                  <a:pt x="1652062" y="1107305"/>
                </a:cubicBezTo>
                <a:cubicBezTo>
                  <a:pt x="1653495" y="1107305"/>
                  <a:pt x="1655481" y="1107305"/>
                  <a:pt x="1658020" y="1107305"/>
                </a:cubicBezTo>
                <a:cubicBezTo>
                  <a:pt x="1669024" y="1107956"/>
                  <a:pt x="1674624" y="1102356"/>
                  <a:pt x="1674819" y="1090506"/>
                </a:cubicBezTo>
                <a:cubicBezTo>
                  <a:pt x="1676056" y="1074423"/>
                  <a:pt x="1676740" y="1059643"/>
                  <a:pt x="1676870" y="1046165"/>
                </a:cubicBezTo>
                <a:lnTo>
                  <a:pt x="1631650" y="1046165"/>
                </a:lnTo>
                <a:cubicBezTo>
                  <a:pt x="1631584" y="1070842"/>
                  <a:pt x="1629989" y="1089269"/>
                  <a:pt x="1626864" y="1101445"/>
                </a:cubicBezTo>
                <a:cubicBezTo>
                  <a:pt x="1624129" y="1113621"/>
                  <a:pt x="1618041" y="1127262"/>
                  <a:pt x="1608600" y="1142368"/>
                </a:cubicBezTo>
                <a:cubicBezTo>
                  <a:pt x="1606386" y="1140284"/>
                  <a:pt x="1603456" y="1137810"/>
                  <a:pt x="1599810" y="1134945"/>
                </a:cubicBezTo>
                <a:cubicBezTo>
                  <a:pt x="1609121" y="1120230"/>
                  <a:pt x="1614916" y="1106947"/>
                  <a:pt x="1617195" y="1095096"/>
                </a:cubicBezTo>
                <a:cubicBezTo>
                  <a:pt x="1619864" y="1083702"/>
                  <a:pt x="1621134" y="1063777"/>
                  <a:pt x="1621004" y="1035323"/>
                </a:cubicBezTo>
                <a:lnTo>
                  <a:pt x="1621004" y="993131"/>
                </a:lnTo>
                <a:lnTo>
                  <a:pt x="1709589" y="993131"/>
                </a:lnTo>
                <a:cubicBezTo>
                  <a:pt x="1709003" y="981085"/>
                  <a:pt x="1708612" y="967965"/>
                  <a:pt x="1708417" y="953770"/>
                </a:cubicBezTo>
                <a:close/>
                <a:moveTo>
                  <a:pt x="3299780" y="953477"/>
                </a:moveTo>
                <a:lnTo>
                  <a:pt x="3310328" y="953477"/>
                </a:lnTo>
                <a:lnTo>
                  <a:pt x="3310328" y="976332"/>
                </a:lnTo>
                <a:lnTo>
                  <a:pt x="3397155" y="976332"/>
                </a:lnTo>
                <a:lnTo>
                  <a:pt x="3397155" y="985903"/>
                </a:lnTo>
                <a:lnTo>
                  <a:pt x="3310328" y="985903"/>
                </a:lnTo>
                <a:lnTo>
                  <a:pt x="3310328" y="1011688"/>
                </a:lnTo>
                <a:lnTo>
                  <a:pt x="3374008" y="1011688"/>
                </a:lnTo>
                <a:lnTo>
                  <a:pt x="3374008" y="1072730"/>
                </a:lnTo>
                <a:lnTo>
                  <a:pt x="3330546" y="1072730"/>
                </a:lnTo>
                <a:lnTo>
                  <a:pt x="3330546" y="1115118"/>
                </a:lnTo>
                <a:cubicBezTo>
                  <a:pt x="3330155" y="1124169"/>
                  <a:pt x="3334908" y="1128499"/>
                  <a:pt x="3344805" y="1128108"/>
                </a:cubicBezTo>
                <a:lnTo>
                  <a:pt x="3370785" y="1128108"/>
                </a:lnTo>
                <a:cubicBezTo>
                  <a:pt x="3379836" y="1128239"/>
                  <a:pt x="3385110" y="1124267"/>
                  <a:pt x="3386607" y="1116193"/>
                </a:cubicBezTo>
                <a:cubicBezTo>
                  <a:pt x="3387649" y="1110919"/>
                  <a:pt x="3388626" y="1103496"/>
                  <a:pt x="3389537" y="1093924"/>
                </a:cubicBezTo>
                <a:cubicBezTo>
                  <a:pt x="3389733" y="1093990"/>
                  <a:pt x="3389993" y="1094087"/>
                  <a:pt x="3390319" y="1094217"/>
                </a:cubicBezTo>
                <a:cubicBezTo>
                  <a:pt x="3394616" y="1095715"/>
                  <a:pt x="3397774" y="1096692"/>
                  <a:pt x="3399793" y="1097147"/>
                </a:cubicBezTo>
                <a:cubicBezTo>
                  <a:pt x="3398946" y="1104896"/>
                  <a:pt x="3397872" y="1112156"/>
                  <a:pt x="3396569" y="1118928"/>
                </a:cubicBezTo>
                <a:cubicBezTo>
                  <a:pt x="3394225" y="1131755"/>
                  <a:pt x="3386087" y="1138168"/>
                  <a:pt x="3372153" y="1138168"/>
                </a:cubicBezTo>
                <a:lnTo>
                  <a:pt x="3341777" y="1138168"/>
                </a:lnTo>
                <a:cubicBezTo>
                  <a:pt x="3327062" y="1138364"/>
                  <a:pt x="3319802" y="1131104"/>
                  <a:pt x="3319997" y="1116388"/>
                </a:cubicBezTo>
                <a:lnTo>
                  <a:pt x="3319997" y="1072730"/>
                </a:lnTo>
                <a:lnTo>
                  <a:pt x="3285130" y="1072730"/>
                </a:lnTo>
                <a:cubicBezTo>
                  <a:pt x="3285911" y="1109714"/>
                  <a:pt x="3263187" y="1133122"/>
                  <a:pt x="3216957" y="1142954"/>
                </a:cubicBezTo>
                <a:cubicBezTo>
                  <a:pt x="3215785" y="1140089"/>
                  <a:pt x="3213995" y="1136703"/>
                  <a:pt x="3211585" y="1132796"/>
                </a:cubicBezTo>
                <a:cubicBezTo>
                  <a:pt x="3254495" y="1124462"/>
                  <a:pt x="3275493" y="1104440"/>
                  <a:pt x="3274581" y="1072730"/>
                </a:cubicBezTo>
                <a:lnTo>
                  <a:pt x="3236393" y="1072730"/>
                </a:lnTo>
                <a:lnTo>
                  <a:pt x="3236393" y="1011688"/>
                </a:lnTo>
                <a:lnTo>
                  <a:pt x="3299780" y="1011688"/>
                </a:lnTo>
                <a:lnTo>
                  <a:pt x="3299780" y="985903"/>
                </a:lnTo>
                <a:lnTo>
                  <a:pt x="3211976" y="985903"/>
                </a:lnTo>
                <a:lnTo>
                  <a:pt x="3211976" y="976332"/>
                </a:lnTo>
                <a:lnTo>
                  <a:pt x="3299780" y="976332"/>
                </a:lnTo>
                <a:close/>
                <a:moveTo>
                  <a:pt x="2307711" y="953477"/>
                </a:moveTo>
                <a:cubicBezTo>
                  <a:pt x="2307841" y="954063"/>
                  <a:pt x="2308069" y="954942"/>
                  <a:pt x="2308394" y="956114"/>
                </a:cubicBezTo>
                <a:cubicBezTo>
                  <a:pt x="2310478" y="964839"/>
                  <a:pt x="2312040" y="971904"/>
                  <a:pt x="2313082" y="977308"/>
                </a:cubicBezTo>
                <a:lnTo>
                  <a:pt x="2387310" y="977308"/>
                </a:lnTo>
                <a:lnTo>
                  <a:pt x="2387310" y="986977"/>
                </a:lnTo>
                <a:lnTo>
                  <a:pt x="2229869" y="986977"/>
                </a:lnTo>
                <a:lnTo>
                  <a:pt x="2229869" y="1041574"/>
                </a:lnTo>
                <a:cubicBezTo>
                  <a:pt x="2229934" y="1067424"/>
                  <a:pt x="2228436" y="1086957"/>
                  <a:pt x="2225376" y="1100175"/>
                </a:cubicBezTo>
                <a:cubicBezTo>
                  <a:pt x="2222641" y="1113523"/>
                  <a:pt x="2216749" y="1127587"/>
                  <a:pt x="2207698" y="1142368"/>
                </a:cubicBezTo>
                <a:cubicBezTo>
                  <a:pt x="2205094" y="1139763"/>
                  <a:pt x="2202294" y="1137354"/>
                  <a:pt x="2199299" y="1135140"/>
                </a:cubicBezTo>
                <a:cubicBezTo>
                  <a:pt x="2208219" y="1120620"/>
                  <a:pt x="2213753" y="1107728"/>
                  <a:pt x="2215902" y="1096464"/>
                </a:cubicBezTo>
                <a:cubicBezTo>
                  <a:pt x="2218442" y="1085460"/>
                  <a:pt x="2219646" y="1066740"/>
                  <a:pt x="2219516" y="1040304"/>
                </a:cubicBezTo>
                <a:lnTo>
                  <a:pt x="2219516" y="977308"/>
                </a:lnTo>
                <a:lnTo>
                  <a:pt x="2302339" y="977308"/>
                </a:lnTo>
                <a:cubicBezTo>
                  <a:pt x="2302143" y="976332"/>
                  <a:pt x="2301850" y="974932"/>
                  <a:pt x="2301460" y="973108"/>
                </a:cubicBezTo>
                <a:cubicBezTo>
                  <a:pt x="2299832" y="965816"/>
                  <a:pt x="2298530" y="959956"/>
                  <a:pt x="2297553" y="955528"/>
                </a:cubicBezTo>
                <a:close/>
                <a:moveTo>
                  <a:pt x="506509" y="953477"/>
                </a:moveTo>
                <a:lnTo>
                  <a:pt x="516471" y="956310"/>
                </a:lnTo>
                <a:cubicBezTo>
                  <a:pt x="512955" y="964318"/>
                  <a:pt x="510025" y="970602"/>
                  <a:pt x="507681" y="975160"/>
                </a:cubicBezTo>
                <a:lnTo>
                  <a:pt x="577319" y="975160"/>
                </a:lnTo>
                <a:lnTo>
                  <a:pt x="577319" y="984926"/>
                </a:lnTo>
                <a:cubicBezTo>
                  <a:pt x="567356" y="1004135"/>
                  <a:pt x="554757" y="1020087"/>
                  <a:pt x="539521" y="1032784"/>
                </a:cubicBezTo>
                <a:cubicBezTo>
                  <a:pt x="553520" y="1042876"/>
                  <a:pt x="570514" y="1050462"/>
                  <a:pt x="590504" y="1055541"/>
                </a:cubicBezTo>
                <a:cubicBezTo>
                  <a:pt x="588941" y="1058275"/>
                  <a:pt x="587216" y="1061726"/>
                  <a:pt x="585327" y="1065894"/>
                </a:cubicBezTo>
                <a:cubicBezTo>
                  <a:pt x="562929" y="1058210"/>
                  <a:pt x="544990" y="1049225"/>
                  <a:pt x="531512" y="1038937"/>
                </a:cubicBezTo>
                <a:cubicBezTo>
                  <a:pt x="515625" y="1050657"/>
                  <a:pt x="495017" y="1060782"/>
                  <a:pt x="469688" y="1069312"/>
                </a:cubicBezTo>
                <a:cubicBezTo>
                  <a:pt x="468711" y="1067228"/>
                  <a:pt x="467018" y="1064070"/>
                  <a:pt x="464609" y="1059838"/>
                </a:cubicBezTo>
                <a:cubicBezTo>
                  <a:pt x="464414" y="1059447"/>
                  <a:pt x="464251" y="1059154"/>
                  <a:pt x="464121" y="1058959"/>
                </a:cubicBezTo>
                <a:cubicBezTo>
                  <a:pt x="486324" y="1053229"/>
                  <a:pt x="506053" y="1044341"/>
                  <a:pt x="523308" y="1032296"/>
                </a:cubicBezTo>
                <a:cubicBezTo>
                  <a:pt x="512369" y="1022724"/>
                  <a:pt x="502960" y="1011264"/>
                  <a:pt x="495082" y="997916"/>
                </a:cubicBezTo>
                <a:cubicBezTo>
                  <a:pt x="489743" y="1006446"/>
                  <a:pt x="483622" y="1015334"/>
                  <a:pt x="476720" y="1024580"/>
                </a:cubicBezTo>
                <a:cubicBezTo>
                  <a:pt x="473399" y="1021324"/>
                  <a:pt x="470860" y="1018980"/>
                  <a:pt x="469102" y="1017548"/>
                </a:cubicBezTo>
                <a:cubicBezTo>
                  <a:pt x="485250" y="997688"/>
                  <a:pt x="497719" y="976332"/>
                  <a:pt x="506509" y="953477"/>
                </a:cubicBezTo>
                <a:close/>
                <a:moveTo>
                  <a:pt x="440876" y="953086"/>
                </a:moveTo>
                <a:lnTo>
                  <a:pt x="452108" y="957286"/>
                </a:lnTo>
                <a:cubicBezTo>
                  <a:pt x="436611" y="983396"/>
                  <a:pt x="423784" y="1004200"/>
                  <a:pt x="413626" y="1019696"/>
                </a:cubicBezTo>
                <a:cubicBezTo>
                  <a:pt x="427365" y="1019306"/>
                  <a:pt x="437718" y="1018980"/>
                  <a:pt x="444685" y="1018720"/>
                </a:cubicBezTo>
                <a:cubicBezTo>
                  <a:pt x="449959" y="1010516"/>
                  <a:pt x="454354" y="1003451"/>
                  <a:pt x="457870" y="997526"/>
                </a:cubicBezTo>
                <a:lnTo>
                  <a:pt x="468516" y="1002507"/>
                </a:lnTo>
                <a:cubicBezTo>
                  <a:pt x="453866" y="1024450"/>
                  <a:pt x="437653" y="1047402"/>
                  <a:pt x="419877" y="1071363"/>
                </a:cubicBezTo>
                <a:cubicBezTo>
                  <a:pt x="435764" y="1070061"/>
                  <a:pt x="449568" y="1068791"/>
                  <a:pt x="461288" y="1067554"/>
                </a:cubicBezTo>
                <a:cubicBezTo>
                  <a:pt x="460768" y="1071591"/>
                  <a:pt x="460507" y="1075042"/>
                  <a:pt x="460507" y="1077907"/>
                </a:cubicBezTo>
                <a:cubicBezTo>
                  <a:pt x="437327" y="1079339"/>
                  <a:pt x="419975" y="1080869"/>
                  <a:pt x="408450" y="1082497"/>
                </a:cubicBezTo>
                <a:lnTo>
                  <a:pt x="404250" y="1071949"/>
                </a:lnTo>
                <a:cubicBezTo>
                  <a:pt x="407896" y="1069605"/>
                  <a:pt x="411380" y="1066284"/>
                  <a:pt x="414701" y="1061987"/>
                </a:cubicBezTo>
                <a:cubicBezTo>
                  <a:pt x="419258" y="1056192"/>
                  <a:pt x="427235" y="1044895"/>
                  <a:pt x="438629" y="1028096"/>
                </a:cubicBezTo>
                <a:cubicBezTo>
                  <a:pt x="421961" y="1028356"/>
                  <a:pt x="410371" y="1028975"/>
                  <a:pt x="403859" y="1029952"/>
                </a:cubicBezTo>
                <a:lnTo>
                  <a:pt x="400636" y="1019696"/>
                </a:lnTo>
                <a:cubicBezTo>
                  <a:pt x="403566" y="1017613"/>
                  <a:pt x="406659" y="1013836"/>
                  <a:pt x="409915" y="1008367"/>
                </a:cubicBezTo>
                <a:cubicBezTo>
                  <a:pt x="420658" y="990591"/>
                  <a:pt x="430979" y="972164"/>
                  <a:pt x="440876" y="953086"/>
                </a:cubicBezTo>
                <a:close/>
                <a:moveTo>
                  <a:pt x="3705983" y="952500"/>
                </a:moveTo>
                <a:cubicBezTo>
                  <a:pt x="3710541" y="960314"/>
                  <a:pt x="3715164" y="968518"/>
                  <a:pt x="3719852" y="977113"/>
                </a:cubicBezTo>
                <a:lnTo>
                  <a:pt x="3711648" y="981117"/>
                </a:lnTo>
                <a:lnTo>
                  <a:pt x="3792225" y="981117"/>
                </a:lnTo>
                <a:lnTo>
                  <a:pt x="3792225" y="1015301"/>
                </a:lnTo>
                <a:lnTo>
                  <a:pt x="3781188" y="1015301"/>
                </a:lnTo>
                <a:lnTo>
                  <a:pt x="3781188" y="991568"/>
                </a:lnTo>
                <a:lnTo>
                  <a:pt x="3629802" y="991568"/>
                </a:lnTo>
                <a:lnTo>
                  <a:pt x="3629802" y="1015301"/>
                </a:lnTo>
                <a:lnTo>
                  <a:pt x="3618765" y="1015301"/>
                </a:lnTo>
                <a:lnTo>
                  <a:pt x="3618765" y="981117"/>
                </a:lnTo>
                <a:lnTo>
                  <a:pt x="3708620" y="981117"/>
                </a:lnTo>
                <a:cubicBezTo>
                  <a:pt x="3704062" y="971741"/>
                  <a:pt x="3699863" y="963797"/>
                  <a:pt x="3696021" y="957286"/>
                </a:cubicBezTo>
                <a:close/>
                <a:moveTo>
                  <a:pt x="2096063" y="952500"/>
                </a:moveTo>
                <a:cubicBezTo>
                  <a:pt x="2099839" y="959858"/>
                  <a:pt x="2103453" y="967672"/>
                  <a:pt x="2106904" y="975941"/>
                </a:cubicBezTo>
                <a:lnTo>
                  <a:pt x="2098114" y="979359"/>
                </a:lnTo>
                <a:lnTo>
                  <a:pt x="2182500" y="979359"/>
                </a:lnTo>
                <a:lnTo>
                  <a:pt x="2182500" y="1008172"/>
                </a:lnTo>
                <a:lnTo>
                  <a:pt x="2172049" y="1008172"/>
                </a:lnTo>
                <a:lnTo>
                  <a:pt x="2172049" y="988735"/>
                </a:lnTo>
                <a:lnTo>
                  <a:pt x="2018026" y="988735"/>
                </a:lnTo>
                <a:lnTo>
                  <a:pt x="2018026" y="1008172"/>
                </a:lnTo>
                <a:lnTo>
                  <a:pt x="2007673" y="1008172"/>
                </a:lnTo>
                <a:lnTo>
                  <a:pt x="2007673" y="979359"/>
                </a:lnTo>
                <a:lnTo>
                  <a:pt x="2096454" y="979359"/>
                </a:lnTo>
                <a:cubicBezTo>
                  <a:pt x="2092677" y="970178"/>
                  <a:pt x="2089226" y="962430"/>
                  <a:pt x="2086101" y="956114"/>
                </a:cubicBezTo>
                <a:close/>
                <a:moveTo>
                  <a:pt x="1496183" y="952500"/>
                </a:moveTo>
                <a:cubicBezTo>
                  <a:pt x="1500741" y="960314"/>
                  <a:pt x="1505364" y="968518"/>
                  <a:pt x="1510052" y="977113"/>
                </a:cubicBezTo>
                <a:lnTo>
                  <a:pt x="1501848" y="981117"/>
                </a:lnTo>
                <a:lnTo>
                  <a:pt x="1582425" y="981117"/>
                </a:lnTo>
                <a:lnTo>
                  <a:pt x="1582425" y="1015301"/>
                </a:lnTo>
                <a:lnTo>
                  <a:pt x="1571388" y="1015301"/>
                </a:lnTo>
                <a:lnTo>
                  <a:pt x="1571388" y="991568"/>
                </a:lnTo>
                <a:lnTo>
                  <a:pt x="1420002" y="991568"/>
                </a:lnTo>
                <a:lnTo>
                  <a:pt x="1420002" y="1015301"/>
                </a:lnTo>
                <a:lnTo>
                  <a:pt x="1408965" y="1015301"/>
                </a:lnTo>
                <a:lnTo>
                  <a:pt x="1408965" y="981117"/>
                </a:lnTo>
                <a:lnTo>
                  <a:pt x="1498820" y="981117"/>
                </a:lnTo>
                <a:cubicBezTo>
                  <a:pt x="1494263" y="971741"/>
                  <a:pt x="1490063" y="963797"/>
                  <a:pt x="1486221" y="957286"/>
                </a:cubicBezTo>
                <a:close/>
                <a:moveTo>
                  <a:pt x="1702813" y="804798"/>
                </a:moveTo>
                <a:lnTo>
                  <a:pt x="1837302" y="804798"/>
                </a:lnTo>
                <a:lnTo>
                  <a:pt x="1837302" y="815053"/>
                </a:lnTo>
                <a:lnTo>
                  <a:pt x="1702813" y="815053"/>
                </a:lnTo>
                <a:close/>
                <a:moveTo>
                  <a:pt x="1910605" y="793859"/>
                </a:moveTo>
                <a:lnTo>
                  <a:pt x="1910605" y="811049"/>
                </a:lnTo>
                <a:lnTo>
                  <a:pt x="2011398" y="811049"/>
                </a:lnTo>
                <a:lnTo>
                  <a:pt x="2011398" y="793859"/>
                </a:lnTo>
                <a:close/>
                <a:moveTo>
                  <a:pt x="5197417" y="793664"/>
                </a:moveTo>
                <a:lnTo>
                  <a:pt x="5197417" y="812025"/>
                </a:lnTo>
                <a:lnTo>
                  <a:pt x="5317550" y="812025"/>
                </a:lnTo>
                <a:lnTo>
                  <a:pt x="5317550" y="793664"/>
                </a:lnTo>
                <a:close/>
                <a:moveTo>
                  <a:pt x="5186967" y="785264"/>
                </a:moveTo>
                <a:lnTo>
                  <a:pt x="5328001" y="785264"/>
                </a:lnTo>
                <a:lnTo>
                  <a:pt x="5328001" y="828238"/>
                </a:lnTo>
                <a:lnTo>
                  <a:pt x="5317550" y="828238"/>
                </a:lnTo>
                <a:lnTo>
                  <a:pt x="5317550" y="820425"/>
                </a:lnTo>
                <a:lnTo>
                  <a:pt x="5197417" y="820425"/>
                </a:lnTo>
                <a:lnTo>
                  <a:pt x="5197417" y="828238"/>
                </a:lnTo>
                <a:lnTo>
                  <a:pt x="5186967" y="828238"/>
                </a:lnTo>
                <a:close/>
                <a:moveTo>
                  <a:pt x="1489602" y="779892"/>
                </a:moveTo>
                <a:lnTo>
                  <a:pt x="1500346" y="779892"/>
                </a:lnTo>
                <a:lnTo>
                  <a:pt x="1481984" y="829996"/>
                </a:lnTo>
                <a:lnTo>
                  <a:pt x="1473780" y="829996"/>
                </a:lnTo>
                <a:close/>
                <a:moveTo>
                  <a:pt x="1910605" y="767977"/>
                </a:moveTo>
                <a:lnTo>
                  <a:pt x="1910605" y="785459"/>
                </a:lnTo>
                <a:lnTo>
                  <a:pt x="2011398" y="785459"/>
                </a:lnTo>
                <a:lnTo>
                  <a:pt x="2011398" y="767977"/>
                </a:lnTo>
                <a:close/>
                <a:moveTo>
                  <a:pt x="476185" y="761238"/>
                </a:moveTo>
                <a:cubicBezTo>
                  <a:pt x="472734" y="765796"/>
                  <a:pt x="468079" y="771525"/>
                  <a:pt x="462219" y="778427"/>
                </a:cubicBezTo>
                <a:cubicBezTo>
                  <a:pt x="465474" y="779404"/>
                  <a:pt x="470455" y="780869"/>
                  <a:pt x="477162" y="782822"/>
                </a:cubicBezTo>
                <a:cubicBezTo>
                  <a:pt x="491356" y="786990"/>
                  <a:pt x="502426" y="790245"/>
                  <a:pt x="510369" y="792589"/>
                </a:cubicBezTo>
                <a:cubicBezTo>
                  <a:pt x="523652" y="785166"/>
                  <a:pt x="534851" y="774716"/>
                  <a:pt x="543967" y="761238"/>
                </a:cubicBezTo>
                <a:close/>
                <a:moveTo>
                  <a:pt x="3981339" y="752643"/>
                </a:moveTo>
                <a:lnTo>
                  <a:pt x="4031735" y="752643"/>
                </a:lnTo>
                <a:lnTo>
                  <a:pt x="4031735" y="791027"/>
                </a:lnTo>
                <a:cubicBezTo>
                  <a:pt x="4032256" y="790571"/>
                  <a:pt x="4033038" y="789887"/>
                  <a:pt x="4034079" y="788976"/>
                </a:cubicBezTo>
                <a:cubicBezTo>
                  <a:pt x="4041111" y="782790"/>
                  <a:pt x="4046516" y="777874"/>
                  <a:pt x="4050293" y="774228"/>
                </a:cubicBezTo>
                <a:cubicBezTo>
                  <a:pt x="4050683" y="776311"/>
                  <a:pt x="4051204" y="778883"/>
                  <a:pt x="4051855" y="781943"/>
                </a:cubicBezTo>
                <a:cubicBezTo>
                  <a:pt x="4052181" y="783246"/>
                  <a:pt x="4052409" y="784255"/>
                  <a:pt x="4052539" y="784971"/>
                </a:cubicBezTo>
                <a:cubicBezTo>
                  <a:pt x="4038670" y="796887"/>
                  <a:pt x="4029326" y="805319"/>
                  <a:pt x="4024508" y="810267"/>
                </a:cubicBezTo>
                <a:lnTo>
                  <a:pt x="4017378" y="800793"/>
                </a:lnTo>
                <a:cubicBezTo>
                  <a:pt x="4019331" y="798449"/>
                  <a:pt x="4020601" y="796170"/>
                  <a:pt x="4021187" y="793957"/>
                </a:cubicBezTo>
                <a:cubicBezTo>
                  <a:pt x="4021838" y="791743"/>
                  <a:pt x="4022164" y="788487"/>
                  <a:pt x="4022164" y="784190"/>
                </a:cubicBezTo>
                <a:lnTo>
                  <a:pt x="4022164" y="761628"/>
                </a:lnTo>
                <a:lnTo>
                  <a:pt x="3990910" y="761628"/>
                </a:lnTo>
                <a:lnTo>
                  <a:pt x="3990910" y="771005"/>
                </a:lnTo>
                <a:cubicBezTo>
                  <a:pt x="3990975" y="772177"/>
                  <a:pt x="3991008" y="773837"/>
                  <a:pt x="3991008" y="775986"/>
                </a:cubicBezTo>
                <a:cubicBezTo>
                  <a:pt x="3991008" y="795650"/>
                  <a:pt x="3984236" y="810984"/>
                  <a:pt x="3970693" y="821987"/>
                </a:cubicBezTo>
                <a:cubicBezTo>
                  <a:pt x="3968674" y="819448"/>
                  <a:pt x="3966233" y="817072"/>
                  <a:pt x="3963367" y="814858"/>
                </a:cubicBezTo>
                <a:cubicBezTo>
                  <a:pt x="3971116" y="807826"/>
                  <a:pt x="3975999" y="801412"/>
                  <a:pt x="3978018" y="795617"/>
                </a:cubicBezTo>
                <a:cubicBezTo>
                  <a:pt x="3980362" y="789952"/>
                  <a:pt x="3981469" y="780544"/>
                  <a:pt x="3981339" y="767391"/>
                </a:cubicBezTo>
                <a:close/>
                <a:moveTo>
                  <a:pt x="227861" y="750201"/>
                </a:moveTo>
                <a:cubicBezTo>
                  <a:pt x="231247" y="752024"/>
                  <a:pt x="234926" y="753620"/>
                  <a:pt x="238897" y="754987"/>
                </a:cubicBezTo>
                <a:cubicBezTo>
                  <a:pt x="232516" y="772567"/>
                  <a:pt x="224768" y="796366"/>
                  <a:pt x="215652" y="826383"/>
                </a:cubicBezTo>
                <a:lnTo>
                  <a:pt x="203639" y="822183"/>
                </a:lnTo>
                <a:cubicBezTo>
                  <a:pt x="212364" y="799524"/>
                  <a:pt x="220438" y="775530"/>
                  <a:pt x="227861" y="750201"/>
                </a:cubicBezTo>
                <a:close/>
                <a:moveTo>
                  <a:pt x="4853769" y="749810"/>
                </a:moveTo>
                <a:lnTo>
                  <a:pt x="4853769" y="803430"/>
                </a:lnTo>
                <a:lnTo>
                  <a:pt x="4915983" y="803430"/>
                </a:lnTo>
                <a:lnTo>
                  <a:pt x="4915983" y="749810"/>
                </a:lnTo>
                <a:close/>
                <a:moveTo>
                  <a:pt x="4780811" y="749810"/>
                </a:moveTo>
                <a:lnTo>
                  <a:pt x="4780811" y="803430"/>
                </a:lnTo>
                <a:lnTo>
                  <a:pt x="4843025" y="803430"/>
                </a:lnTo>
                <a:lnTo>
                  <a:pt x="4843025" y="749810"/>
                </a:lnTo>
                <a:close/>
                <a:moveTo>
                  <a:pt x="5045199" y="746392"/>
                </a:moveTo>
                <a:lnTo>
                  <a:pt x="5053989" y="751178"/>
                </a:lnTo>
                <a:cubicBezTo>
                  <a:pt x="5051971" y="752871"/>
                  <a:pt x="5050050" y="754336"/>
                  <a:pt x="5048227" y="755573"/>
                </a:cubicBezTo>
                <a:cubicBezTo>
                  <a:pt x="5056627" y="765665"/>
                  <a:pt x="5065091" y="773869"/>
                  <a:pt x="5073621" y="780185"/>
                </a:cubicBezTo>
                <a:cubicBezTo>
                  <a:pt x="5085081" y="773088"/>
                  <a:pt x="5098754" y="764168"/>
                  <a:pt x="5114641" y="753424"/>
                </a:cubicBezTo>
                <a:lnTo>
                  <a:pt x="5121283" y="760652"/>
                </a:lnTo>
                <a:cubicBezTo>
                  <a:pt x="5109367" y="768335"/>
                  <a:pt x="5096149" y="776604"/>
                  <a:pt x="5081629" y="785459"/>
                </a:cubicBezTo>
                <a:cubicBezTo>
                  <a:pt x="5096085" y="794380"/>
                  <a:pt x="5115943" y="800826"/>
                  <a:pt x="5141207" y="804798"/>
                </a:cubicBezTo>
                <a:cubicBezTo>
                  <a:pt x="5139319" y="808119"/>
                  <a:pt x="5137659" y="811537"/>
                  <a:pt x="5136226" y="815053"/>
                </a:cubicBezTo>
                <a:cubicBezTo>
                  <a:pt x="5092536" y="807435"/>
                  <a:pt x="5060663" y="789431"/>
                  <a:pt x="5040609" y="761042"/>
                </a:cubicBezTo>
                <a:cubicBezTo>
                  <a:pt x="5033707" y="765796"/>
                  <a:pt x="5024851" y="771200"/>
                  <a:pt x="5014043" y="777255"/>
                </a:cubicBezTo>
                <a:lnTo>
                  <a:pt x="5014043" y="812807"/>
                </a:lnTo>
                <a:cubicBezTo>
                  <a:pt x="5026023" y="808574"/>
                  <a:pt x="5041553" y="802844"/>
                  <a:pt x="5060631" y="795617"/>
                </a:cubicBezTo>
                <a:cubicBezTo>
                  <a:pt x="5060631" y="800891"/>
                  <a:pt x="5060696" y="804700"/>
                  <a:pt x="5060826" y="807044"/>
                </a:cubicBezTo>
                <a:cubicBezTo>
                  <a:pt x="5041423" y="813360"/>
                  <a:pt x="5025633" y="819025"/>
                  <a:pt x="5013457" y="824039"/>
                </a:cubicBezTo>
                <a:cubicBezTo>
                  <a:pt x="5011439" y="824885"/>
                  <a:pt x="5008899" y="826350"/>
                  <a:pt x="5005839" y="828434"/>
                </a:cubicBezTo>
                <a:lnTo>
                  <a:pt x="4998611" y="819839"/>
                </a:lnTo>
                <a:cubicBezTo>
                  <a:pt x="5002193" y="816974"/>
                  <a:pt x="5003918" y="813490"/>
                  <a:pt x="5003787" y="809388"/>
                </a:cubicBezTo>
                <a:lnTo>
                  <a:pt x="5003787" y="782627"/>
                </a:lnTo>
                <a:cubicBezTo>
                  <a:pt x="4990700" y="789334"/>
                  <a:pt x="4975855" y="795812"/>
                  <a:pt x="4959251" y="802063"/>
                </a:cubicBezTo>
                <a:cubicBezTo>
                  <a:pt x="4957493" y="798612"/>
                  <a:pt x="4955605" y="795454"/>
                  <a:pt x="4953586" y="792589"/>
                </a:cubicBezTo>
                <a:cubicBezTo>
                  <a:pt x="4988617" y="780869"/>
                  <a:pt x="5019154" y="765470"/>
                  <a:pt x="5045199" y="746392"/>
                </a:cubicBezTo>
                <a:close/>
                <a:moveTo>
                  <a:pt x="4562275" y="744439"/>
                </a:moveTo>
                <a:lnTo>
                  <a:pt x="4562275" y="798645"/>
                </a:lnTo>
                <a:lnTo>
                  <a:pt x="4612086" y="798645"/>
                </a:lnTo>
                <a:lnTo>
                  <a:pt x="4612086" y="744439"/>
                </a:lnTo>
                <a:close/>
                <a:moveTo>
                  <a:pt x="1910605" y="742388"/>
                </a:moveTo>
                <a:lnTo>
                  <a:pt x="1910605" y="759577"/>
                </a:lnTo>
                <a:lnTo>
                  <a:pt x="2011398" y="759577"/>
                </a:lnTo>
                <a:lnTo>
                  <a:pt x="2011398" y="742388"/>
                </a:lnTo>
                <a:close/>
                <a:moveTo>
                  <a:pt x="5221347" y="739165"/>
                </a:moveTo>
                <a:cubicBezTo>
                  <a:pt x="5228899" y="746913"/>
                  <a:pt x="5234239" y="752610"/>
                  <a:pt x="5237364" y="756257"/>
                </a:cubicBezTo>
                <a:lnTo>
                  <a:pt x="5229551" y="761628"/>
                </a:lnTo>
                <a:lnTo>
                  <a:pt x="5275553" y="761628"/>
                </a:lnTo>
                <a:cubicBezTo>
                  <a:pt x="5283887" y="751927"/>
                  <a:pt x="5289910" y="744439"/>
                  <a:pt x="5293621" y="739165"/>
                </a:cubicBezTo>
                <a:close/>
                <a:moveTo>
                  <a:pt x="1330059" y="734770"/>
                </a:moveTo>
                <a:lnTo>
                  <a:pt x="1340900" y="734770"/>
                </a:lnTo>
                <a:lnTo>
                  <a:pt x="1340900" y="760652"/>
                </a:lnTo>
                <a:lnTo>
                  <a:pt x="1406045" y="760652"/>
                </a:lnTo>
                <a:lnTo>
                  <a:pt x="1406045" y="770419"/>
                </a:lnTo>
                <a:lnTo>
                  <a:pt x="1340900" y="770419"/>
                </a:lnTo>
                <a:lnTo>
                  <a:pt x="1340900" y="807826"/>
                </a:lnTo>
                <a:cubicBezTo>
                  <a:pt x="1341551" y="807891"/>
                  <a:pt x="1342593" y="807956"/>
                  <a:pt x="1344025" y="808021"/>
                </a:cubicBezTo>
                <a:cubicBezTo>
                  <a:pt x="1345458" y="808086"/>
                  <a:pt x="1346532" y="808151"/>
                  <a:pt x="1347248" y="808216"/>
                </a:cubicBezTo>
                <a:cubicBezTo>
                  <a:pt x="1361638" y="808607"/>
                  <a:pt x="1376288" y="808802"/>
                  <a:pt x="1391199" y="808802"/>
                </a:cubicBezTo>
                <a:cubicBezTo>
                  <a:pt x="1403440" y="808802"/>
                  <a:pt x="1415616" y="808672"/>
                  <a:pt x="1427727" y="808412"/>
                </a:cubicBezTo>
                <a:cubicBezTo>
                  <a:pt x="1426490" y="811277"/>
                  <a:pt x="1425416" y="814955"/>
                  <a:pt x="1424504" y="819448"/>
                </a:cubicBezTo>
                <a:cubicBezTo>
                  <a:pt x="1392990" y="819448"/>
                  <a:pt x="1367238" y="819188"/>
                  <a:pt x="1347248" y="818667"/>
                </a:cubicBezTo>
                <a:cubicBezTo>
                  <a:pt x="1315148" y="818341"/>
                  <a:pt x="1292424" y="806719"/>
                  <a:pt x="1279076" y="783799"/>
                </a:cubicBezTo>
                <a:cubicBezTo>
                  <a:pt x="1273411" y="798319"/>
                  <a:pt x="1262928" y="812872"/>
                  <a:pt x="1247626" y="827457"/>
                </a:cubicBezTo>
                <a:cubicBezTo>
                  <a:pt x="1246324" y="826090"/>
                  <a:pt x="1244013" y="824071"/>
                  <a:pt x="1240692" y="821401"/>
                </a:cubicBezTo>
                <a:cubicBezTo>
                  <a:pt x="1239976" y="820815"/>
                  <a:pt x="1239422" y="820360"/>
                  <a:pt x="1239032" y="820034"/>
                </a:cubicBezTo>
                <a:cubicBezTo>
                  <a:pt x="1261495" y="801412"/>
                  <a:pt x="1274974" y="775204"/>
                  <a:pt x="1279466" y="741411"/>
                </a:cubicBezTo>
                <a:lnTo>
                  <a:pt x="1290308" y="743169"/>
                </a:lnTo>
                <a:cubicBezTo>
                  <a:pt x="1288094" y="754759"/>
                  <a:pt x="1285815" y="764233"/>
                  <a:pt x="1283471" y="771591"/>
                </a:cubicBezTo>
                <a:cubicBezTo>
                  <a:pt x="1294540" y="792231"/>
                  <a:pt x="1310069" y="803919"/>
                  <a:pt x="1330059" y="806654"/>
                </a:cubicBezTo>
                <a:close/>
                <a:moveTo>
                  <a:pt x="483803" y="733012"/>
                </a:moveTo>
                <a:lnTo>
                  <a:pt x="494254" y="737211"/>
                </a:lnTo>
                <a:cubicBezTo>
                  <a:pt x="491129" y="741639"/>
                  <a:pt x="487450" y="746587"/>
                  <a:pt x="483217" y="752057"/>
                </a:cubicBezTo>
                <a:lnTo>
                  <a:pt x="599247" y="752057"/>
                </a:lnTo>
                <a:lnTo>
                  <a:pt x="599247" y="761238"/>
                </a:lnTo>
                <a:lnTo>
                  <a:pt x="556371" y="761238"/>
                </a:lnTo>
                <a:cubicBezTo>
                  <a:pt x="547711" y="775953"/>
                  <a:pt x="536870" y="787804"/>
                  <a:pt x="523847" y="796789"/>
                </a:cubicBezTo>
                <a:cubicBezTo>
                  <a:pt x="524759" y="797049"/>
                  <a:pt x="526094" y="797440"/>
                  <a:pt x="527852" y="797961"/>
                </a:cubicBezTo>
                <a:cubicBezTo>
                  <a:pt x="553962" y="805840"/>
                  <a:pt x="574407" y="812123"/>
                  <a:pt x="589188" y="816811"/>
                </a:cubicBezTo>
                <a:lnTo>
                  <a:pt x="583816" y="826383"/>
                </a:lnTo>
                <a:cubicBezTo>
                  <a:pt x="580300" y="825211"/>
                  <a:pt x="575091" y="823485"/>
                  <a:pt x="568189" y="821206"/>
                </a:cubicBezTo>
                <a:cubicBezTo>
                  <a:pt x="543772" y="813197"/>
                  <a:pt x="525247" y="807272"/>
                  <a:pt x="512616" y="803430"/>
                </a:cubicBezTo>
                <a:cubicBezTo>
                  <a:pt x="491129" y="814955"/>
                  <a:pt x="459842" y="823160"/>
                  <a:pt x="418756" y="828043"/>
                </a:cubicBezTo>
                <a:cubicBezTo>
                  <a:pt x="417519" y="824006"/>
                  <a:pt x="416119" y="820457"/>
                  <a:pt x="414556" y="817397"/>
                </a:cubicBezTo>
                <a:cubicBezTo>
                  <a:pt x="450759" y="813555"/>
                  <a:pt x="478627" y="807370"/>
                  <a:pt x="498161" y="798840"/>
                </a:cubicBezTo>
                <a:cubicBezTo>
                  <a:pt x="480580" y="793175"/>
                  <a:pt x="463065" y="787641"/>
                  <a:pt x="445615" y="782236"/>
                </a:cubicBezTo>
                <a:cubicBezTo>
                  <a:pt x="452842" y="774032"/>
                  <a:pt x="458768" y="767033"/>
                  <a:pt x="463391" y="761238"/>
                </a:cubicBezTo>
                <a:lnTo>
                  <a:pt x="409771" y="761238"/>
                </a:lnTo>
                <a:lnTo>
                  <a:pt x="409771" y="752057"/>
                </a:lnTo>
                <a:lnTo>
                  <a:pt x="470618" y="752057"/>
                </a:lnTo>
                <a:cubicBezTo>
                  <a:pt x="474525" y="746913"/>
                  <a:pt x="478920" y="740565"/>
                  <a:pt x="483803" y="733012"/>
                </a:cubicBezTo>
                <a:close/>
                <a:moveTo>
                  <a:pt x="4423535" y="732426"/>
                </a:moveTo>
                <a:lnTo>
                  <a:pt x="4434473" y="732426"/>
                </a:lnTo>
                <a:lnTo>
                  <a:pt x="4434473" y="758601"/>
                </a:lnTo>
                <a:lnTo>
                  <a:pt x="4509093" y="758601"/>
                </a:lnTo>
                <a:lnTo>
                  <a:pt x="4509093" y="768661"/>
                </a:lnTo>
                <a:lnTo>
                  <a:pt x="4434473" y="768661"/>
                </a:lnTo>
                <a:lnTo>
                  <a:pt x="4434473" y="806654"/>
                </a:lnTo>
                <a:lnTo>
                  <a:pt x="4522277" y="806654"/>
                </a:lnTo>
                <a:lnTo>
                  <a:pt x="4522277" y="816616"/>
                </a:lnTo>
                <a:lnTo>
                  <a:pt x="4335047" y="816616"/>
                </a:lnTo>
                <a:lnTo>
                  <a:pt x="4335047" y="806654"/>
                </a:lnTo>
                <a:lnTo>
                  <a:pt x="4423535" y="806654"/>
                </a:lnTo>
                <a:lnTo>
                  <a:pt x="4423535" y="768661"/>
                </a:lnTo>
                <a:lnTo>
                  <a:pt x="4348135" y="768661"/>
                </a:lnTo>
                <a:lnTo>
                  <a:pt x="4348135" y="758601"/>
                </a:lnTo>
                <a:lnTo>
                  <a:pt x="4423535" y="758601"/>
                </a:lnTo>
                <a:close/>
                <a:moveTo>
                  <a:pt x="2118983" y="727640"/>
                </a:moveTo>
                <a:lnTo>
                  <a:pt x="2129531" y="727640"/>
                </a:lnTo>
                <a:lnTo>
                  <a:pt x="2129531" y="752252"/>
                </a:lnTo>
                <a:lnTo>
                  <a:pt x="2174751" y="752252"/>
                </a:lnTo>
                <a:lnTo>
                  <a:pt x="2174751" y="761824"/>
                </a:lnTo>
                <a:lnTo>
                  <a:pt x="2129531" y="761824"/>
                </a:lnTo>
                <a:lnTo>
                  <a:pt x="2129531" y="802649"/>
                </a:lnTo>
                <a:cubicBezTo>
                  <a:pt x="2142293" y="801086"/>
                  <a:pt x="2158701" y="798873"/>
                  <a:pt x="2178756" y="796008"/>
                </a:cubicBezTo>
                <a:cubicBezTo>
                  <a:pt x="2178756" y="800500"/>
                  <a:pt x="2178821" y="803854"/>
                  <a:pt x="2178951" y="806068"/>
                </a:cubicBezTo>
                <a:cubicBezTo>
                  <a:pt x="2151343" y="809388"/>
                  <a:pt x="2115271" y="814109"/>
                  <a:pt x="2070734" y="820229"/>
                </a:cubicBezTo>
                <a:lnTo>
                  <a:pt x="2068097" y="809388"/>
                </a:lnTo>
                <a:cubicBezTo>
                  <a:pt x="2083724" y="807760"/>
                  <a:pt x="2100686" y="805905"/>
                  <a:pt x="2118983" y="803821"/>
                </a:cubicBezTo>
                <a:lnTo>
                  <a:pt x="2118983" y="761824"/>
                </a:lnTo>
                <a:lnTo>
                  <a:pt x="2072981" y="761824"/>
                </a:lnTo>
                <a:lnTo>
                  <a:pt x="2072981" y="752252"/>
                </a:lnTo>
                <a:lnTo>
                  <a:pt x="2118983" y="752252"/>
                </a:lnTo>
                <a:close/>
                <a:moveTo>
                  <a:pt x="3978506" y="722366"/>
                </a:moveTo>
                <a:lnTo>
                  <a:pt x="4038963" y="722366"/>
                </a:lnTo>
                <a:lnTo>
                  <a:pt x="4038963" y="731644"/>
                </a:lnTo>
                <a:lnTo>
                  <a:pt x="3978506" y="731644"/>
                </a:lnTo>
                <a:close/>
                <a:moveTo>
                  <a:pt x="4656232" y="718166"/>
                </a:moveTo>
                <a:cubicBezTo>
                  <a:pt x="4665283" y="729300"/>
                  <a:pt x="4675831" y="742974"/>
                  <a:pt x="4687877" y="759187"/>
                </a:cubicBezTo>
                <a:lnTo>
                  <a:pt x="4679087" y="765828"/>
                </a:lnTo>
                <a:cubicBezTo>
                  <a:pt x="4668343" y="750397"/>
                  <a:pt x="4658055" y="736397"/>
                  <a:pt x="4648223" y="723831"/>
                </a:cubicBezTo>
                <a:close/>
                <a:moveTo>
                  <a:pt x="4255447" y="717189"/>
                </a:moveTo>
                <a:cubicBezTo>
                  <a:pt x="4275371" y="729561"/>
                  <a:pt x="4297510" y="743918"/>
                  <a:pt x="4321862" y="760261"/>
                </a:cubicBezTo>
                <a:lnTo>
                  <a:pt x="4314732" y="769247"/>
                </a:lnTo>
                <a:cubicBezTo>
                  <a:pt x="4291357" y="752903"/>
                  <a:pt x="4269349" y="738286"/>
                  <a:pt x="4248708" y="725393"/>
                </a:cubicBezTo>
                <a:close/>
                <a:moveTo>
                  <a:pt x="1731429" y="716603"/>
                </a:moveTo>
                <a:lnTo>
                  <a:pt x="1731429" y="760456"/>
                </a:lnTo>
                <a:lnTo>
                  <a:pt x="1810834" y="760456"/>
                </a:lnTo>
                <a:lnTo>
                  <a:pt x="1810834" y="716603"/>
                </a:lnTo>
                <a:close/>
                <a:moveTo>
                  <a:pt x="3408411" y="716408"/>
                </a:moveTo>
                <a:cubicBezTo>
                  <a:pt x="3416680" y="728649"/>
                  <a:pt x="3425145" y="742388"/>
                  <a:pt x="3433805" y="757624"/>
                </a:cubicBezTo>
                <a:lnTo>
                  <a:pt x="3423647" y="762996"/>
                </a:lnTo>
                <a:cubicBezTo>
                  <a:pt x="3417266" y="750950"/>
                  <a:pt x="3409257" y="736951"/>
                  <a:pt x="3399621" y="720998"/>
                </a:cubicBezTo>
                <a:close/>
                <a:moveTo>
                  <a:pt x="5199567" y="713966"/>
                </a:moveTo>
                <a:lnTo>
                  <a:pt x="5199567" y="730765"/>
                </a:lnTo>
                <a:lnTo>
                  <a:pt x="5315401" y="730765"/>
                </a:lnTo>
                <a:lnTo>
                  <a:pt x="5315401" y="713966"/>
                </a:lnTo>
                <a:close/>
                <a:moveTo>
                  <a:pt x="165841" y="712403"/>
                </a:moveTo>
                <a:cubicBezTo>
                  <a:pt x="176064" y="729723"/>
                  <a:pt x="184529" y="744992"/>
                  <a:pt x="191235" y="758210"/>
                </a:cubicBezTo>
                <a:lnTo>
                  <a:pt x="180882" y="763386"/>
                </a:lnTo>
                <a:cubicBezTo>
                  <a:pt x="173980" y="748931"/>
                  <a:pt x="165841" y="733532"/>
                  <a:pt x="156465" y="717189"/>
                </a:cubicBezTo>
                <a:close/>
                <a:moveTo>
                  <a:pt x="27055" y="711036"/>
                </a:moveTo>
                <a:lnTo>
                  <a:pt x="37993" y="715041"/>
                </a:lnTo>
                <a:cubicBezTo>
                  <a:pt x="30571" y="733532"/>
                  <a:pt x="21976" y="751796"/>
                  <a:pt x="12209" y="769833"/>
                </a:cubicBezTo>
                <a:cubicBezTo>
                  <a:pt x="9865" y="768335"/>
                  <a:pt x="6284" y="766382"/>
                  <a:pt x="1465" y="763972"/>
                </a:cubicBezTo>
                <a:cubicBezTo>
                  <a:pt x="11232" y="748411"/>
                  <a:pt x="19762" y="730765"/>
                  <a:pt x="27055" y="711036"/>
                </a:cubicBezTo>
                <a:close/>
                <a:moveTo>
                  <a:pt x="1030361" y="709571"/>
                </a:moveTo>
                <a:lnTo>
                  <a:pt x="1063568" y="709571"/>
                </a:lnTo>
                <a:lnTo>
                  <a:pt x="1063568" y="790050"/>
                </a:lnTo>
                <a:cubicBezTo>
                  <a:pt x="1071056" y="804700"/>
                  <a:pt x="1085380" y="811895"/>
                  <a:pt x="1106542" y="811635"/>
                </a:cubicBezTo>
                <a:cubicBezTo>
                  <a:pt x="1120216" y="811960"/>
                  <a:pt x="1138056" y="812058"/>
                  <a:pt x="1160064" y="811928"/>
                </a:cubicBezTo>
                <a:cubicBezTo>
                  <a:pt x="1181747" y="811797"/>
                  <a:pt x="1201183" y="811504"/>
                  <a:pt x="1218372" y="811049"/>
                </a:cubicBezTo>
                <a:cubicBezTo>
                  <a:pt x="1216940" y="814825"/>
                  <a:pt x="1215735" y="818537"/>
                  <a:pt x="1214759" y="822183"/>
                </a:cubicBezTo>
                <a:cubicBezTo>
                  <a:pt x="1181291" y="822183"/>
                  <a:pt x="1157395" y="822150"/>
                  <a:pt x="1143070" y="822085"/>
                </a:cubicBezTo>
                <a:cubicBezTo>
                  <a:pt x="1126271" y="821955"/>
                  <a:pt x="1113639" y="821792"/>
                  <a:pt x="1105175" y="821597"/>
                </a:cubicBezTo>
                <a:cubicBezTo>
                  <a:pt x="1082060" y="821532"/>
                  <a:pt x="1066172" y="813751"/>
                  <a:pt x="1057512" y="798254"/>
                </a:cubicBezTo>
                <a:cubicBezTo>
                  <a:pt x="1051587" y="804830"/>
                  <a:pt x="1044197" y="814369"/>
                  <a:pt x="1035342" y="826871"/>
                </a:cubicBezTo>
                <a:lnTo>
                  <a:pt x="1028700" y="818276"/>
                </a:lnTo>
                <a:cubicBezTo>
                  <a:pt x="1037230" y="807077"/>
                  <a:pt x="1045369" y="797538"/>
                  <a:pt x="1053117" y="789659"/>
                </a:cubicBezTo>
                <a:lnTo>
                  <a:pt x="1053117" y="719240"/>
                </a:lnTo>
                <a:lnTo>
                  <a:pt x="1030361" y="719240"/>
                </a:lnTo>
                <a:close/>
                <a:moveTo>
                  <a:pt x="5189213" y="705567"/>
                </a:moveTo>
                <a:lnTo>
                  <a:pt x="5325754" y="705567"/>
                </a:lnTo>
                <a:lnTo>
                  <a:pt x="5325754" y="739165"/>
                </a:lnTo>
                <a:lnTo>
                  <a:pt x="5294207" y="739165"/>
                </a:lnTo>
                <a:lnTo>
                  <a:pt x="5303388" y="744439"/>
                </a:lnTo>
                <a:cubicBezTo>
                  <a:pt x="5298244" y="750559"/>
                  <a:pt x="5293101" y="756289"/>
                  <a:pt x="5287957" y="761628"/>
                </a:cubicBezTo>
                <a:lnTo>
                  <a:pt x="5350953" y="761628"/>
                </a:lnTo>
                <a:lnTo>
                  <a:pt x="5350953" y="770223"/>
                </a:lnTo>
                <a:lnTo>
                  <a:pt x="5164797" y="770223"/>
                </a:lnTo>
                <a:lnTo>
                  <a:pt x="5164797" y="761628"/>
                </a:lnTo>
                <a:lnTo>
                  <a:pt x="5228183" y="761628"/>
                </a:lnTo>
                <a:cubicBezTo>
                  <a:pt x="5223235" y="755573"/>
                  <a:pt x="5218091" y="749908"/>
                  <a:pt x="5212751" y="744634"/>
                </a:cubicBezTo>
                <a:lnTo>
                  <a:pt x="5220370" y="739165"/>
                </a:lnTo>
                <a:lnTo>
                  <a:pt x="5189213" y="739165"/>
                </a:lnTo>
                <a:close/>
                <a:moveTo>
                  <a:pt x="4222240" y="704981"/>
                </a:moveTo>
                <a:lnTo>
                  <a:pt x="4233472" y="704981"/>
                </a:lnTo>
                <a:lnTo>
                  <a:pt x="4233472" y="828434"/>
                </a:lnTo>
                <a:lnTo>
                  <a:pt x="4222240" y="828434"/>
                </a:lnTo>
                <a:close/>
                <a:moveTo>
                  <a:pt x="5053208" y="702051"/>
                </a:moveTo>
                <a:lnTo>
                  <a:pt x="5053208" y="729398"/>
                </a:lnTo>
                <a:lnTo>
                  <a:pt x="5108879" y="729398"/>
                </a:lnTo>
                <a:lnTo>
                  <a:pt x="5108879" y="702051"/>
                </a:lnTo>
                <a:close/>
                <a:moveTo>
                  <a:pt x="4987184" y="702051"/>
                </a:moveTo>
                <a:lnTo>
                  <a:pt x="4987184" y="729398"/>
                </a:lnTo>
                <a:lnTo>
                  <a:pt x="5042855" y="729398"/>
                </a:lnTo>
                <a:lnTo>
                  <a:pt x="5042855" y="702051"/>
                </a:lnTo>
                <a:close/>
                <a:moveTo>
                  <a:pt x="3552132" y="701855"/>
                </a:moveTo>
                <a:lnTo>
                  <a:pt x="3563364" y="701855"/>
                </a:lnTo>
                <a:lnTo>
                  <a:pt x="3563364" y="754010"/>
                </a:lnTo>
                <a:cubicBezTo>
                  <a:pt x="3604189" y="742030"/>
                  <a:pt x="3641206" y="726696"/>
                  <a:pt x="3674413" y="708008"/>
                </a:cubicBezTo>
                <a:lnTo>
                  <a:pt x="3680957" y="717580"/>
                </a:lnTo>
                <a:cubicBezTo>
                  <a:pt x="3641238" y="738286"/>
                  <a:pt x="3602041" y="754108"/>
                  <a:pt x="3563364" y="765047"/>
                </a:cubicBezTo>
                <a:lnTo>
                  <a:pt x="3563364" y="792980"/>
                </a:lnTo>
                <a:cubicBezTo>
                  <a:pt x="3563299" y="799817"/>
                  <a:pt x="3564601" y="804440"/>
                  <a:pt x="3567271" y="806849"/>
                </a:cubicBezTo>
                <a:cubicBezTo>
                  <a:pt x="3569810" y="809453"/>
                  <a:pt x="3574629" y="810723"/>
                  <a:pt x="3581726" y="810658"/>
                </a:cubicBezTo>
                <a:lnTo>
                  <a:pt x="3660935" y="810658"/>
                </a:lnTo>
                <a:cubicBezTo>
                  <a:pt x="3672590" y="810918"/>
                  <a:pt x="3679329" y="805709"/>
                  <a:pt x="3681152" y="795031"/>
                </a:cubicBezTo>
                <a:cubicBezTo>
                  <a:pt x="3682650" y="787348"/>
                  <a:pt x="3683919" y="778199"/>
                  <a:pt x="3684961" y="767586"/>
                </a:cubicBezTo>
                <a:cubicBezTo>
                  <a:pt x="3688803" y="769019"/>
                  <a:pt x="3692612" y="770223"/>
                  <a:pt x="3696389" y="771200"/>
                </a:cubicBezTo>
                <a:cubicBezTo>
                  <a:pt x="3694826" y="783181"/>
                  <a:pt x="3693231" y="792850"/>
                  <a:pt x="3691603" y="800207"/>
                </a:cubicBezTo>
                <a:cubicBezTo>
                  <a:pt x="3688412" y="814076"/>
                  <a:pt x="3678873" y="821141"/>
                  <a:pt x="3662986" y="821401"/>
                </a:cubicBezTo>
                <a:lnTo>
                  <a:pt x="3578991" y="821401"/>
                </a:lnTo>
                <a:cubicBezTo>
                  <a:pt x="3560239" y="822183"/>
                  <a:pt x="3551286" y="813393"/>
                  <a:pt x="3552132" y="795031"/>
                </a:cubicBezTo>
                <a:close/>
                <a:moveTo>
                  <a:pt x="856557" y="701855"/>
                </a:moveTo>
                <a:lnTo>
                  <a:pt x="867789" y="701855"/>
                </a:lnTo>
                <a:lnTo>
                  <a:pt x="867789" y="754010"/>
                </a:lnTo>
                <a:cubicBezTo>
                  <a:pt x="908615" y="742030"/>
                  <a:pt x="945631" y="726696"/>
                  <a:pt x="978838" y="708008"/>
                </a:cubicBezTo>
                <a:lnTo>
                  <a:pt x="985382" y="717580"/>
                </a:lnTo>
                <a:cubicBezTo>
                  <a:pt x="945664" y="738286"/>
                  <a:pt x="906466" y="754108"/>
                  <a:pt x="867789" y="765047"/>
                </a:cubicBezTo>
                <a:lnTo>
                  <a:pt x="867789" y="792980"/>
                </a:lnTo>
                <a:cubicBezTo>
                  <a:pt x="867724" y="799817"/>
                  <a:pt x="869026" y="804440"/>
                  <a:pt x="871696" y="806849"/>
                </a:cubicBezTo>
                <a:cubicBezTo>
                  <a:pt x="874235" y="809453"/>
                  <a:pt x="879054" y="810723"/>
                  <a:pt x="886151" y="810658"/>
                </a:cubicBezTo>
                <a:lnTo>
                  <a:pt x="965360" y="810658"/>
                </a:lnTo>
                <a:cubicBezTo>
                  <a:pt x="977015" y="810918"/>
                  <a:pt x="983754" y="805709"/>
                  <a:pt x="985577" y="795031"/>
                </a:cubicBezTo>
                <a:cubicBezTo>
                  <a:pt x="987075" y="787348"/>
                  <a:pt x="988345" y="778199"/>
                  <a:pt x="989386" y="767586"/>
                </a:cubicBezTo>
                <a:cubicBezTo>
                  <a:pt x="993228" y="769019"/>
                  <a:pt x="997037" y="770223"/>
                  <a:pt x="1000814" y="771200"/>
                </a:cubicBezTo>
                <a:cubicBezTo>
                  <a:pt x="999251" y="783181"/>
                  <a:pt x="997656" y="792850"/>
                  <a:pt x="996028" y="800207"/>
                </a:cubicBezTo>
                <a:cubicBezTo>
                  <a:pt x="992837" y="814076"/>
                  <a:pt x="983298" y="821141"/>
                  <a:pt x="967411" y="821401"/>
                </a:cubicBezTo>
                <a:lnTo>
                  <a:pt x="883416" y="821401"/>
                </a:lnTo>
                <a:cubicBezTo>
                  <a:pt x="864664" y="822183"/>
                  <a:pt x="855711" y="813393"/>
                  <a:pt x="856557" y="795031"/>
                </a:cubicBezTo>
                <a:close/>
                <a:moveTo>
                  <a:pt x="2951122" y="698437"/>
                </a:moveTo>
                <a:cubicBezTo>
                  <a:pt x="2944741" y="715627"/>
                  <a:pt x="2937611" y="733435"/>
                  <a:pt x="2929733" y="751862"/>
                </a:cubicBezTo>
                <a:cubicBezTo>
                  <a:pt x="2947248" y="759740"/>
                  <a:pt x="2965024" y="768075"/>
                  <a:pt x="2983060" y="776865"/>
                </a:cubicBezTo>
                <a:cubicBezTo>
                  <a:pt x="3004612" y="757331"/>
                  <a:pt x="3017374" y="731188"/>
                  <a:pt x="3021346" y="698437"/>
                </a:cubicBezTo>
                <a:close/>
                <a:moveTo>
                  <a:pt x="208034" y="695214"/>
                </a:moveTo>
                <a:cubicBezTo>
                  <a:pt x="218973" y="703027"/>
                  <a:pt x="229326" y="710971"/>
                  <a:pt x="239093" y="719045"/>
                </a:cubicBezTo>
                <a:lnTo>
                  <a:pt x="231084" y="727444"/>
                </a:lnTo>
                <a:cubicBezTo>
                  <a:pt x="221512" y="718719"/>
                  <a:pt x="211485" y="710385"/>
                  <a:pt x="201002" y="702441"/>
                </a:cubicBezTo>
                <a:close/>
                <a:moveTo>
                  <a:pt x="3960340" y="692186"/>
                </a:moveTo>
                <a:lnTo>
                  <a:pt x="3969521" y="696972"/>
                </a:lnTo>
                <a:cubicBezTo>
                  <a:pt x="3966005" y="705111"/>
                  <a:pt x="3961479" y="714129"/>
                  <a:pt x="3955945" y="724026"/>
                </a:cubicBezTo>
                <a:lnTo>
                  <a:pt x="3955945" y="828434"/>
                </a:lnTo>
                <a:lnTo>
                  <a:pt x="3946275" y="828434"/>
                </a:lnTo>
                <a:lnTo>
                  <a:pt x="3946275" y="739653"/>
                </a:lnTo>
                <a:cubicBezTo>
                  <a:pt x="3941587" y="746880"/>
                  <a:pt x="3935727" y="754531"/>
                  <a:pt x="3928695" y="762605"/>
                </a:cubicBezTo>
                <a:cubicBezTo>
                  <a:pt x="3927002" y="758698"/>
                  <a:pt x="3925212" y="755443"/>
                  <a:pt x="3923323" y="752838"/>
                </a:cubicBezTo>
                <a:cubicBezTo>
                  <a:pt x="3938429" y="735909"/>
                  <a:pt x="3950768" y="715692"/>
                  <a:pt x="3960340" y="692186"/>
                </a:cubicBezTo>
                <a:close/>
                <a:moveTo>
                  <a:pt x="533614" y="691209"/>
                </a:moveTo>
                <a:lnTo>
                  <a:pt x="533614" y="720217"/>
                </a:lnTo>
                <a:lnTo>
                  <a:pt x="572584" y="720217"/>
                </a:lnTo>
                <a:lnTo>
                  <a:pt x="572584" y="691209"/>
                </a:lnTo>
                <a:close/>
                <a:moveTo>
                  <a:pt x="485171" y="691209"/>
                </a:moveTo>
                <a:lnTo>
                  <a:pt x="485171" y="720217"/>
                </a:lnTo>
                <a:lnTo>
                  <a:pt x="523457" y="720217"/>
                </a:lnTo>
                <a:lnTo>
                  <a:pt x="523457" y="691209"/>
                </a:lnTo>
                <a:close/>
                <a:moveTo>
                  <a:pt x="436630" y="691209"/>
                </a:moveTo>
                <a:lnTo>
                  <a:pt x="436630" y="720217"/>
                </a:lnTo>
                <a:lnTo>
                  <a:pt x="475013" y="720217"/>
                </a:lnTo>
                <a:lnTo>
                  <a:pt x="475013" y="691209"/>
                </a:lnTo>
                <a:close/>
                <a:moveTo>
                  <a:pt x="4853769" y="687010"/>
                </a:moveTo>
                <a:lnTo>
                  <a:pt x="4853769" y="739848"/>
                </a:lnTo>
                <a:lnTo>
                  <a:pt x="4915983" y="739848"/>
                </a:lnTo>
                <a:lnTo>
                  <a:pt x="4915983" y="687010"/>
                </a:lnTo>
                <a:close/>
                <a:moveTo>
                  <a:pt x="4780811" y="687010"/>
                </a:moveTo>
                <a:lnTo>
                  <a:pt x="4780811" y="739848"/>
                </a:lnTo>
                <a:lnTo>
                  <a:pt x="4843025" y="739848"/>
                </a:lnTo>
                <a:lnTo>
                  <a:pt x="4843025" y="687010"/>
                </a:lnTo>
                <a:close/>
                <a:moveTo>
                  <a:pt x="4067580" y="686424"/>
                </a:moveTo>
                <a:cubicBezTo>
                  <a:pt x="4067254" y="687205"/>
                  <a:pt x="4066766" y="688377"/>
                  <a:pt x="4066115" y="689940"/>
                </a:cubicBezTo>
                <a:cubicBezTo>
                  <a:pt x="4065073" y="692609"/>
                  <a:pt x="4064291" y="694628"/>
                  <a:pt x="4063771" y="695995"/>
                </a:cubicBezTo>
                <a:cubicBezTo>
                  <a:pt x="4066831" y="726077"/>
                  <a:pt x="4071812" y="749355"/>
                  <a:pt x="4078714" y="765828"/>
                </a:cubicBezTo>
                <a:cubicBezTo>
                  <a:pt x="4087569" y="747206"/>
                  <a:pt x="4092973" y="720738"/>
                  <a:pt x="4094927" y="686424"/>
                </a:cubicBezTo>
                <a:close/>
                <a:moveTo>
                  <a:pt x="4562275" y="682029"/>
                </a:moveTo>
                <a:lnTo>
                  <a:pt x="4562275" y="734965"/>
                </a:lnTo>
                <a:lnTo>
                  <a:pt x="4612086" y="734965"/>
                </a:lnTo>
                <a:lnTo>
                  <a:pt x="4612086" y="682029"/>
                </a:lnTo>
                <a:close/>
                <a:moveTo>
                  <a:pt x="5042855" y="679001"/>
                </a:moveTo>
                <a:lnTo>
                  <a:pt x="5053208" y="679001"/>
                </a:lnTo>
                <a:lnTo>
                  <a:pt x="5053208" y="692772"/>
                </a:lnTo>
                <a:lnTo>
                  <a:pt x="5119037" y="692772"/>
                </a:lnTo>
                <a:lnTo>
                  <a:pt x="5119037" y="738579"/>
                </a:lnTo>
                <a:lnTo>
                  <a:pt x="5053208" y="738579"/>
                </a:lnTo>
                <a:lnTo>
                  <a:pt x="5053208" y="745025"/>
                </a:lnTo>
                <a:lnTo>
                  <a:pt x="5042855" y="745025"/>
                </a:lnTo>
                <a:lnTo>
                  <a:pt x="5042855" y="738579"/>
                </a:lnTo>
                <a:lnTo>
                  <a:pt x="4977027" y="738579"/>
                </a:lnTo>
                <a:lnTo>
                  <a:pt x="4977027" y="692772"/>
                </a:lnTo>
                <a:lnTo>
                  <a:pt x="5042855" y="692772"/>
                </a:lnTo>
                <a:close/>
                <a:moveTo>
                  <a:pt x="2796123" y="673043"/>
                </a:moveTo>
                <a:lnTo>
                  <a:pt x="2796123" y="793468"/>
                </a:lnTo>
                <a:lnTo>
                  <a:pt x="2856091" y="793468"/>
                </a:lnTo>
                <a:lnTo>
                  <a:pt x="2856091" y="673043"/>
                </a:lnTo>
                <a:close/>
                <a:moveTo>
                  <a:pt x="1731429" y="663179"/>
                </a:moveTo>
                <a:lnTo>
                  <a:pt x="1731429" y="707032"/>
                </a:lnTo>
                <a:lnTo>
                  <a:pt x="1810834" y="707032"/>
                </a:lnTo>
                <a:lnTo>
                  <a:pt x="1810834" y="663179"/>
                </a:lnTo>
                <a:close/>
                <a:moveTo>
                  <a:pt x="2785477" y="662983"/>
                </a:moveTo>
                <a:lnTo>
                  <a:pt x="2866737" y="662983"/>
                </a:lnTo>
                <a:lnTo>
                  <a:pt x="2866737" y="822183"/>
                </a:lnTo>
                <a:lnTo>
                  <a:pt x="2856091" y="822183"/>
                </a:lnTo>
                <a:lnTo>
                  <a:pt x="2856091" y="803430"/>
                </a:lnTo>
                <a:lnTo>
                  <a:pt x="2796123" y="803430"/>
                </a:lnTo>
                <a:lnTo>
                  <a:pt x="2796123" y="822476"/>
                </a:lnTo>
                <a:lnTo>
                  <a:pt x="2785477" y="822476"/>
                </a:lnTo>
                <a:close/>
                <a:moveTo>
                  <a:pt x="3310156" y="661616"/>
                </a:moveTo>
                <a:lnTo>
                  <a:pt x="3383017" y="661616"/>
                </a:lnTo>
                <a:lnTo>
                  <a:pt x="3383017" y="673629"/>
                </a:lnTo>
                <a:cubicBezTo>
                  <a:pt x="3378394" y="704297"/>
                  <a:pt x="3371394" y="730147"/>
                  <a:pt x="3362018" y="751178"/>
                </a:cubicBezTo>
                <a:cubicBezTo>
                  <a:pt x="3365404" y="756322"/>
                  <a:pt x="3370515" y="764005"/>
                  <a:pt x="3377352" y="774228"/>
                </a:cubicBezTo>
                <a:cubicBezTo>
                  <a:pt x="3384059" y="784320"/>
                  <a:pt x="3389007" y="791775"/>
                  <a:pt x="3392198" y="796594"/>
                </a:cubicBezTo>
                <a:lnTo>
                  <a:pt x="3382626" y="803040"/>
                </a:lnTo>
                <a:cubicBezTo>
                  <a:pt x="3374357" y="790343"/>
                  <a:pt x="3365534" y="776930"/>
                  <a:pt x="3356158" y="762800"/>
                </a:cubicBezTo>
                <a:cubicBezTo>
                  <a:pt x="3346261" y="782139"/>
                  <a:pt x="3331741" y="801347"/>
                  <a:pt x="3312598" y="820425"/>
                </a:cubicBezTo>
                <a:cubicBezTo>
                  <a:pt x="3310059" y="817430"/>
                  <a:pt x="3307259" y="814500"/>
                  <a:pt x="3304199" y="811635"/>
                </a:cubicBezTo>
                <a:cubicBezTo>
                  <a:pt x="3323667" y="793338"/>
                  <a:pt x="3338741" y="773609"/>
                  <a:pt x="3349419" y="752448"/>
                </a:cubicBezTo>
                <a:cubicBezTo>
                  <a:pt x="3341345" y="740272"/>
                  <a:pt x="3333597" y="728682"/>
                  <a:pt x="3326174" y="717678"/>
                </a:cubicBezTo>
                <a:cubicBezTo>
                  <a:pt x="3319532" y="707650"/>
                  <a:pt x="3314812" y="700553"/>
                  <a:pt x="3312012" y="696386"/>
                </a:cubicBezTo>
                <a:lnTo>
                  <a:pt x="3320997" y="691405"/>
                </a:lnTo>
                <a:cubicBezTo>
                  <a:pt x="3329787" y="703971"/>
                  <a:pt x="3341052" y="720380"/>
                  <a:pt x="3354791" y="740630"/>
                </a:cubicBezTo>
                <a:cubicBezTo>
                  <a:pt x="3362930" y="721682"/>
                  <a:pt x="3368659" y="698860"/>
                  <a:pt x="3371980" y="672164"/>
                </a:cubicBezTo>
                <a:lnTo>
                  <a:pt x="3310156" y="672164"/>
                </a:lnTo>
                <a:close/>
                <a:moveTo>
                  <a:pt x="2193992" y="660835"/>
                </a:moveTo>
                <a:lnTo>
                  <a:pt x="2204540" y="660835"/>
                </a:lnTo>
                <a:lnTo>
                  <a:pt x="2204540" y="781260"/>
                </a:lnTo>
                <a:lnTo>
                  <a:pt x="2193992" y="781260"/>
                </a:lnTo>
                <a:close/>
                <a:moveTo>
                  <a:pt x="745801" y="660444"/>
                </a:moveTo>
                <a:lnTo>
                  <a:pt x="745801" y="723049"/>
                </a:lnTo>
                <a:lnTo>
                  <a:pt x="782329" y="723049"/>
                </a:lnTo>
                <a:lnTo>
                  <a:pt x="782329" y="660444"/>
                </a:lnTo>
                <a:close/>
                <a:moveTo>
                  <a:pt x="698725" y="660444"/>
                </a:moveTo>
                <a:lnTo>
                  <a:pt x="698725" y="723049"/>
                </a:lnTo>
                <a:lnTo>
                  <a:pt x="735546" y="723049"/>
                </a:lnTo>
                <a:lnTo>
                  <a:pt x="735546" y="660444"/>
                </a:lnTo>
                <a:close/>
                <a:moveTo>
                  <a:pt x="485171" y="658979"/>
                </a:moveTo>
                <a:lnTo>
                  <a:pt x="485171" y="682224"/>
                </a:lnTo>
                <a:lnTo>
                  <a:pt x="523457" y="682224"/>
                </a:lnTo>
                <a:lnTo>
                  <a:pt x="523457" y="658979"/>
                </a:lnTo>
                <a:close/>
                <a:moveTo>
                  <a:pt x="4140101" y="656439"/>
                </a:moveTo>
                <a:lnTo>
                  <a:pt x="4320104" y="656439"/>
                </a:lnTo>
                <a:lnTo>
                  <a:pt x="4320104" y="666988"/>
                </a:lnTo>
                <a:lnTo>
                  <a:pt x="4248122" y="666988"/>
                </a:lnTo>
                <a:cubicBezTo>
                  <a:pt x="4221817" y="709506"/>
                  <a:pt x="4186396" y="745383"/>
                  <a:pt x="4141859" y="774618"/>
                </a:cubicBezTo>
                <a:cubicBezTo>
                  <a:pt x="4139775" y="771884"/>
                  <a:pt x="4137171" y="768954"/>
                  <a:pt x="4134045" y="765828"/>
                </a:cubicBezTo>
                <a:cubicBezTo>
                  <a:pt x="4179429" y="736072"/>
                  <a:pt x="4212961" y="703125"/>
                  <a:pt x="4234644" y="666988"/>
                </a:cubicBezTo>
                <a:lnTo>
                  <a:pt x="4140101" y="666988"/>
                </a:lnTo>
                <a:close/>
                <a:moveTo>
                  <a:pt x="3733014" y="654974"/>
                </a:moveTo>
                <a:lnTo>
                  <a:pt x="3887037" y="654974"/>
                </a:lnTo>
                <a:lnTo>
                  <a:pt x="3887037" y="665230"/>
                </a:lnTo>
                <a:lnTo>
                  <a:pt x="3813395" y="665230"/>
                </a:lnTo>
                <a:cubicBezTo>
                  <a:pt x="3812614" y="685675"/>
                  <a:pt x="3810889" y="702604"/>
                  <a:pt x="3808219" y="716017"/>
                </a:cubicBezTo>
                <a:lnTo>
                  <a:pt x="3902176" y="716017"/>
                </a:lnTo>
                <a:lnTo>
                  <a:pt x="3902176" y="726370"/>
                </a:lnTo>
                <a:lnTo>
                  <a:pt x="3825604" y="726370"/>
                </a:lnTo>
                <a:lnTo>
                  <a:pt x="3825604" y="793859"/>
                </a:lnTo>
                <a:cubicBezTo>
                  <a:pt x="3825539" y="800370"/>
                  <a:pt x="3826841" y="804765"/>
                  <a:pt x="3829511" y="807044"/>
                </a:cubicBezTo>
                <a:cubicBezTo>
                  <a:pt x="3832050" y="809518"/>
                  <a:pt x="3836868" y="810723"/>
                  <a:pt x="3843965" y="810658"/>
                </a:cubicBezTo>
                <a:lnTo>
                  <a:pt x="3871410" y="810658"/>
                </a:lnTo>
                <a:cubicBezTo>
                  <a:pt x="3883521" y="811374"/>
                  <a:pt x="3889902" y="806100"/>
                  <a:pt x="3890553" y="794836"/>
                </a:cubicBezTo>
                <a:cubicBezTo>
                  <a:pt x="3891530" y="788064"/>
                  <a:pt x="3892214" y="780055"/>
                  <a:pt x="3892604" y="770809"/>
                </a:cubicBezTo>
                <a:cubicBezTo>
                  <a:pt x="3896771" y="772828"/>
                  <a:pt x="3900287" y="774228"/>
                  <a:pt x="3903153" y="775009"/>
                </a:cubicBezTo>
                <a:cubicBezTo>
                  <a:pt x="3902567" y="785818"/>
                  <a:pt x="3901785" y="794282"/>
                  <a:pt x="3900809" y="800403"/>
                </a:cubicBezTo>
                <a:cubicBezTo>
                  <a:pt x="3899311" y="814597"/>
                  <a:pt x="3889772" y="821401"/>
                  <a:pt x="3872192" y="820815"/>
                </a:cubicBezTo>
                <a:lnTo>
                  <a:pt x="3840547" y="820815"/>
                </a:lnTo>
                <a:cubicBezTo>
                  <a:pt x="3822706" y="821532"/>
                  <a:pt x="3814111" y="812937"/>
                  <a:pt x="3814763" y="795031"/>
                </a:cubicBezTo>
                <a:lnTo>
                  <a:pt x="3814763" y="726370"/>
                </a:lnTo>
                <a:lnTo>
                  <a:pt x="3805973" y="726370"/>
                </a:lnTo>
                <a:cubicBezTo>
                  <a:pt x="3797703" y="769279"/>
                  <a:pt x="3770519" y="803430"/>
                  <a:pt x="3724419" y="828824"/>
                </a:cubicBezTo>
                <a:cubicBezTo>
                  <a:pt x="3723508" y="827782"/>
                  <a:pt x="3721913" y="826024"/>
                  <a:pt x="3719633" y="823550"/>
                </a:cubicBezTo>
                <a:cubicBezTo>
                  <a:pt x="3718071" y="821857"/>
                  <a:pt x="3716931" y="820620"/>
                  <a:pt x="3716215" y="819839"/>
                </a:cubicBezTo>
                <a:cubicBezTo>
                  <a:pt x="3760752" y="796659"/>
                  <a:pt x="3786927" y="765503"/>
                  <a:pt x="3794741" y="726370"/>
                </a:cubicBezTo>
                <a:lnTo>
                  <a:pt x="3717973" y="726370"/>
                </a:lnTo>
                <a:lnTo>
                  <a:pt x="3717973" y="716017"/>
                </a:lnTo>
                <a:lnTo>
                  <a:pt x="3797377" y="716017"/>
                </a:lnTo>
                <a:cubicBezTo>
                  <a:pt x="3800243" y="702083"/>
                  <a:pt x="3801968" y="685154"/>
                  <a:pt x="3802554" y="665230"/>
                </a:cubicBezTo>
                <a:lnTo>
                  <a:pt x="3733014" y="665230"/>
                </a:lnTo>
                <a:close/>
                <a:moveTo>
                  <a:pt x="1720686" y="653412"/>
                </a:moveTo>
                <a:lnTo>
                  <a:pt x="1821675" y="653412"/>
                </a:lnTo>
                <a:lnTo>
                  <a:pt x="1821675" y="770223"/>
                </a:lnTo>
                <a:lnTo>
                  <a:pt x="1720686" y="770223"/>
                </a:lnTo>
                <a:close/>
                <a:moveTo>
                  <a:pt x="2070734" y="651849"/>
                </a:moveTo>
                <a:lnTo>
                  <a:pt x="2178756" y="651849"/>
                </a:lnTo>
                <a:lnTo>
                  <a:pt x="2178756" y="661616"/>
                </a:lnTo>
                <a:lnTo>
                  <a:pt x="2123378" y="661616"/>
                </a:lnTo>
                <a:cubicBezTo>
                  <a:pt x="2112634" y="678871"/>
                  <a:pt x="2101695" y="694856"/>
                  <a:pt x="2090561" y="709571"/>
                </a:cubicBezTo>
                <a:cubicBezTo>
                  <a:pt x="2107034" y="708725"/>
                  <a:pt x="2128163" y="707618"/>
                  <a:pt x="2153948" y="706250"/>
                </a:cubicBezTo>
                <a:cubicBezTo>
                  <a:pt x="2149520" y="699023"/>
                  <a:pt x="2144311" y="691014"/>
                  <a:pt x="2138321" y="682224"/>
                </a:cubicBezTo>
                <a:lnTo>
                  <a:pt x="2147307" y="677829"/>
                </a:lnTo>
                <a:cubicBezTo>
                  <a:pt x="2153883" y="687205"/>
                  <a:pt x="2163161" y="701367"/>
                  <a:pt x="2175142" y="720315"/>
                </a:cubicBezTo>
                <a:cubicBezTo>
                  <a:pt x="2175793" y="721356"/>
                  <a:pt x="2176281" y="722138"/>
                  <a:pt x="2176607" y="722659"/>
                </a:cubicBezTo>
                <a:lnTo>
                  <a:pt x="2166742" y="728030"/>
                </a:lnTo>
                <a:cubicBezTo>
                  <a:pt x="2165831" y="726468"/>
                  <a:pt x="2164496" y="724189"/>
                  <a:pt x="2162738" y="721194"/>
                </a:cubicBezTo>
                <a:cubicBezTo>
                  <a:pt x="2161240" y="718654"/>
                  <a:pt x="2160101" y="716733"/>
                  <a:pt x="2159320" y="715431"/>
                </a:cubicBezTo>
                <a:cubicBezTo>
                  <a:pt x="2139265" y="716278"/>
                  <a:pt x="2119406" y="717482"/>
                  <a:pt x="2099742" y="719045"/>
                </a:cubicBezTo>
                <a:cubicBezTo>
                  <a:pt x="2091538" y="719631"/>
                  <a:pt x="2084799" y="720477"/>
                  <a:pt x="2079525" y="721584"/>
                </a:cubicBezTo>
                <a:lnTo>
                  <a:pt x="2073957" y="710841"/>
                </a:lnTo>
                <a:cubicBezTo>
                  <a:pt x="2078320" y="707781"/>
                  <a:pt x="2081641" y="704785"/>
                  <a:pt x="2083920" y="701855"/>
                </a:cubicBezTo>
                <a:cubicBezTo>
                  <a:pt x="2095314" y="687205"/>
                  <a:pt x="2104267" y="673792"/>
                  <a:pt x="2110778" y="661616"/>
                </a:cubicBezTo>
                <a:lnTo>
                  <a:pt x="2070734" y="661616"/>
                </a:lnTo>
                <a:close/>
                <a:moveTo>
                  <a:pt x="4340712" y="650970"/>
                </a:moveTo>
                <a:lnTo>
                  <a:pt x="4517687" y="650970"/>
                </a:lnTo>
                <a:lnTo>
                  <a:pt x="4517687" y="661030"/>
                </a:lnTo>
                <a:lnTo>
                  <a:pt x="4417675" y="661030"/>
                </a:lnTo>
                <a:lnTo>
                  <a:pt x="4425097" y="664839"/>
                </a:lnTo>
                <a:cubicBezTo>
                  <a:pt x="4412596" y="677536"/>
                  <a:pt x="4394657" y="693912"/>
                  <a:pt x="4371282" y="713966"/>
                </a:cubicBezTo>
                <a:cubicBezTo>
                  <a:pt x="4387885" y="713576"/>
                  <a:pt x="4415851" y="712794"/>
                  <a:pt x="4455179" y="711622"/>
                </a:cubicBezTo>
                <a:cubicBezTo>
                  <a:pt x="4468202" y="711231"/>
                  <a:pt x="4477253" y="710971"/>
                  <a:pt x="4482331" y="710841"/>
                </a:cubicBezTo>
                <a:cubicBezTo>
                  <a:pt x="4474843" y="703418"/>
                  <a:pt x="4465369" y="694595"/>
                  <a:pt x="4453909" y="684373"/>
                </a:cubicBezTo>
                <a:lnTo>
                  <a:pt x="4461723" y="677829"/>
                </a:lnTo>
                <a:cubicBezTo>
                  <a:pt x="4479629" y="693586"/>
                  <a:pt x="4496819" y="709376"/>
                  <a:pt x="4513292" y="725198"/>
                </a:cubicBezTo>
                <a:lnTo>
                  <a:pt x="4504307" y="732816"/>
                </a:lnTo>
                <a:cubicBezTo>
                  <a:pt x="4500335" y="728649"/>
                  <a:pt x="4496135" y="724384"/>
                  <a:pt x="4491707" y="720022"/>
                </a:cubicBezTo>
                <a:cubicBezTo>
                  <a:pt x="4445543" y="720868"/>
                  <a:pt x="4407191" y="722138"/>
                  <a:pt x="4376654" y="723831"/>
                </a:cubicBezTo>
                <a:cubicBezTo>
                  <a:pt x="4364673" y="724677"/>
                  <a:pt x="4357348" y="725458"/>
                  <a:pt x="4354679" y="726175"/>
                </a:cubicBezTo>
                <a:lnTo>
                  <a:pt x="4348916" y="715041"/>
                </a:lnTo>
                <a:cubicBezTo>
                  <a:pt x="4354125" y="712696"/>
                  <a:pt x="4359659" y="709343"/>
                  <a:pt x="4365519" y="704981"/>
                </a:cubicBezTo>
                <a:cubicBezTo>
                  <a:pt x="4382123" y="691958"/>
                  <a:pt x="4397523" y="677308"/>
                  <a:pt x="4411717" y="661030"/>
                </a:cubicBezTo>
                <a:lnTo>
                  <a:pt x="4340712" y="661030"/>
                </a:lnTo>
                <a:close/>
                <a:moveTo>
                  <a:pt x="688177" y="650579"/>
                </a:moveTo>
                <a:lnTo>
                  <a:pt x="792780" y="650579"/>
                </a:lnTo>
                <a:lnTo>
                  <a:pt x="792780" y="732816"/>
                </a:lnTo>
                <a:lnTo>
                  <a:pt x="698725" y="732816"/>
                </a:lnTo>
                <a:lnTo>
                  <a:pt x="698725" y="795226"/>
                </a:lnTo>
                <a:cubicBezTo>
                  <a:pt x="698725" y="801282"/>
                  <a:pt x="700190" y="805514"/>
                  <a:pt x="703120" y="807923"/>
                </a:cubicBezTo>
                <a:cubicBezTo>
                  <a:pt x="705855" y="810332"/>
                  <a:pt x="710869" y="811504"/>
                  <a:pt x="718161" y="811439"/>
                </a:cubicBezTo>
                <a:lnTo>
                  <a:pt x="770121" y="811439"/>
                </a:lnTo>
                <a:cubicBezTo>
                  <a:pt x="783534" y="811504"/>
                  <a:pt x="791152" y="806361"/>
                  <a:pt x="792975" y="796008"/>
                </a:cubicBezTo>
                <a:cubicBezTo>
                  <a:pt x="794733" y="786566"/>
                  <a:pt x="796068" y="776311"/>
                  <a:pt x="796980" y="765242"/>
                </a:cubicBezTo>
                <a:cubicBezTo>
                  <a:pt x="800821" y="766609"/>
                  <a:pt x="804695" y="767814"/>
                  <a:pt x="808602" y="768856"/>
                </a:cubicBezTo>
                <a:cubicBezTo>
                  <a:pt x="807235" y="781488"/>
                  <a:pt x="805770" y="791352"/>
                  <a:pt x="804207" y="798449"/>
                </a:cubicBezTo>
                <a:cubicBezTo>
                  <a:pt x="800691" y="813881"/>
                  <a:pt x="790078" y="821597"/>
                  <a:pt x="772367" y="821597"/>
                </a:cubicBezTo>
                <a:lnTo>
                  <a:pt x="712594" y="821597"/>
                </a:lnTo>
                <a:cubicBezTo>
                  <a:pt x="695860" y="822118"/>
                  <a:pt x="687721" y="813718"/>
                  <a:pt x="688177" y="796398"/>
                </a:cubicBezTo>
                <a:close/>
                <a:moveTo>
                  <a:pt x="2765650" y="650384"/>
                </a:moveTo>
                <a:lnTo>
                  <a:pt x="2768482" y="660835"/>
                </a:lnTo>
                <a:cubicBezTo>
                  <a:pt x="2766659" y="660965"/>
                  <a:pt x="2763957" y="661193"/>
                  <a:pt x="2760376" y="661518"/>
                </a:cubicBezTo>
                <a:cubicBezTo>
                  <a:pt x="2749763" y="662495"/>
                  <a:pt x="2741591" y="663244"/>
                  <a:pt x="2735861" y="663765"/>
                </a:cubicBezTo>
                <a:lnTo>
                  <a:pt x="2735861" y="699023"/>
                </a:lnTo>
                <a:lnTo>
                  <a:pt x="2771510" y="699023"/>
                </a:lnTo>
                <a:lnTo>
                  <a:pt x="2771510" y="708790"/>
                </a:lnTo>
                <a:lnTo>
                  <a:pt x="2735861" y="708790"/>
                </a:lnTo>
                <a:lnTo>
                  <a:pt x="2735861" y="736625"/>
                </a:lnTo>
                <a:lnTo>
                  <a:pt x="2741037" y="731644"/>
                </a:lnTo>
                <a:cubicBezTo>
                  <a:pt x="2747288" y="736853"/>
                  <a:pt x="2756632" y="745383"/>
                  <a:pt x="2769068" y="757233"/>
                </a:cubicBezTo>
                <a:cubicBezTo>
                  <a:pt x="2769980" y="758080"/>
                  <a:pt x="2770663" y="758731"/>
                  <a:pt x="2771119" y="759187"/>
                </a:cubicBezTo>
                <a:lnTo>
                  <a:pt x="2763111" y="767195"/>
                </a:lnTo>
                <a:cubicBezTo>
                  <a:pt x="2752432" y="755931"/>
                  <a:pt x="2743349" y="746815"/>
                  <a:pt x="2735861" y="739848"/>
                </a:cubicBezTo>
                <a:lnTo>
                  <a:pt x="2735861" y="827457"/>
                </a:lnTo>
                <a:lnTo>
                  <a:pt x="2725508" y="827457"/>
                </a:lnTo>
                <a:lnTo>
                  <a:pt x="2725508" y="728030"/>
                </a:lnTo>
                <a:cubicBezTo>
                  <a:pt x="2717629" y="750559"/>
                  <a:pt x="2706267" y="771102"/>
                  <a:pt x="2691422" y="789659"/>
                </a:cubicBezTo>
                <a:cubicBezTo>
                  <a:pt x="2689599" y="785492"/>
                  <a:pt x="2687613" y="781618"/>
                  <a:pt x="2685464" y="778037"/>
                </a:cubicBezTo>
                <a:cubicBezTo>
                  <a:pt x="2702328" y="758373"/>
                  <a:pt x="2715383" y="735290"/>
                  <a:pt x="2724629" y="708790"/>
                </a:cubicBezTo>
                <a:lnTo>
                  <a:pt x="2689078" y="708790"/>
                </a:lnTo>
                <a:lnTo>
                  <a:pt x="2689078" y="699023"/>
                </a:lnTo>
                <a:lnTo>
                  <a:pt x="2725508" y="699023"/>
                </a:lnTo>
                <a:lnTo>
                  <a:pt x="2725508" y="664644"/>
                </a:lnTo>
                <a:cubicBezTo>
                  <a:pt x="2711053" y="665685"/>
                  <a:pt x="2700114" y="666402"/>
                  <a:pt x="2692691" y="666792"/>
                </a:cubicBezTo>
                <a:cubicBezTo>
                  <a:pt x="2692171" y="663732"/>
                  <a:pt x="2691292" y="660346"/>
                  <a:pt x="2690055" y="656635"/>
                </a:cubicBezTo>
                <a:cubicBezTo>
                  <a:pt x="2717011" y="655333"/>
                  <a:pt x="2742209" y="653249"/>
                  <a:pt x="2765650" y="650384"/>
                </a:cubicBezTo>
                <a:close/>
                <a:moveTo>
                  <a:pt x="416412" y="649798"/>
                </a:moveTo>
                <a:lnTo>
                  <a:pt x="592606" y="649798"/>
                </a:lnTo>
                <a:lnTo>
                  <a:pt x="592606" y="658979"/>
                </a:lnTo>
                <a:lnTo>
                  <a:pt x="533614" y="658979"/>
                </a:lnTo>
                <a:lnTo>
                  <a:pt x="533614" y="682224"/>
                </a:lnTo>
                <a:lnTo>
                  <a:pt x="582839" y="682224"/>
                </a:lnTo>
                <a:lnTo>
                  <a:pt x="582839" y="729202"/>
                </a:lnTo>
                <a:lnTo>
                  <a:pt x="426374" y="729202"/>
                </a:lnTo>
                <a:lnTo>
                  <a:pt x="426374" y="682224"/>
                </a:lnTo>
                <a:lnTo>
                  <a:pt x="475013" y="682224"/>
                </a:lnTo>
                <a:lnTo>
                  <a:pt x="475013" y="658979"/>
                </a:lnTo>
                <a:lnTo>
                  <a:pt x="416412" y="658979"/>
                </a:lnTo>
                <a:close/>
                <a:moveTo>
                  <a:pt x="2030053" y="647649"/>
                </a:moveTo>
                <a:lnTo>
                  <a:pt x="2031811" y="656830"/>
                </a:lnTo>
                <a:cubicBezTo>
                  <a:pt x="2007589" y="658197"/>
                  <a:pt x="1982000" y="659402"/>
                  <a:pt x="1955044" y="660444"/>
                </a:cubicBezTo>
                <a:cubicBezTo>
                  <a:pt x="1952504" y="667281"/>
                  <a:pt x="1949900" y="673597"/>
                  <a:pt x="1947230" y="679392"/>
                </a:cubicBezTo>
                <a:lnTo>
                  <a:pt x="2031420" y="679392"/>
                </a:lnTo>
                <a:lnTo>
                  <a:pt x="2031420" y="688182"/>
                </a:lnTo>
                <a:lnTo>
                  <a:pt x="1943031" y="688182"/>
                </a:lnTo>
                <a:cubicBezTo>
                  <a:pt x="1939840" y="694823"/>
                  <a:pt x="1936422" y="701172"/>
                  <a:pt x="1932775" y="707227"/>
                </a:cubicBezTo>
                <a:lnTo>
                  <a:pt x="2046266" y="707227"/>
                </a:lnTo>
                <a:lnTo>
                  <a:pt x="2046266" y="716017"/>
                </a:lnTo>
                <a:lnTo>
                  <a:pt x="1927404" y="716017"/>
                </a:lnTo>
                <a:cubicBezTo>
                  <a:pt x="1923367" y="722138"/>
                  <a:pt x="1919037" y="728063"/>
                  <a:pt x="1914414" y="733793"/>
                </a:cubicBezTo>
                <a:lnTo>
                  <a:pt x="2022044" y="733793"/>
                </a:lnTo>
                <a:lnTo>
                  <a:pt x="2022044" y="828629"/>
                </a:lnTo>
                <a:lnTo>
                  <a:pt x="2011398" y="828629"/>
                </a:lnTo>
                <a:lnTo>
                  <a:pt x="2011398" y="819839"/>
                </a:lnTo>
                <a:lnTo>
                  <a:pt x="1910605" y="819839"/>
                </a:lnTo>
                <a:lnTo>
                  <a:pt x="1910605" y="828629"/>
                </a:lnTo>
                <a:lnTo>
                  <a:pt x="1899959" y="828629"/>
                </a:lnTo>
                <a:lnTo>
                  <a:pt x="1899959" y="750201"/>
                </a:lnTo>
                <a:cubicBezTo>
                  <a:pt x="1890322" y="760098"/>
                  <a:pt x="1878407" y="770516"/>
                  <a:pt x="1864212" y="781455"/>
                </a:cubicBezTo>
                <a:cubicBezTo>
                  <a:pt x="1861803" y="778265"/>
                  <a:pt x="1859394" y="775400"/>
                  <a:pt x="1856985" y="772860"/>
                </a:cubicBezTo>
                <a:cubicBezTo>
                  <a:pt x="1881793" y="755540"/>
                  <a:pt x="1901261" y="736593"/>
                  <a:pt x="1915390" y="716017"/>
                </a:cubicBezTo>
                <a:lnTo>
                  <a:pt x="1860208" y="716017"/>
                </a:lnTo>
                <a:lnTo>
                  <a:pt x="1860208" y="707227"/>
                </a:lnTo>
                <a:lnTo>
                  <a:pt x="1921446" y="707227"/>
                </a:lnTo>
                <a:cubicBezTo>
                  <a:pt x="1924571" y="702148"/>
                  <a:pt x="1928087" y="695800"/>
                  <a:pt x="1931994" y="688182"/>
                </a:cubicBezTo>
                <a:lnTo>
                  <a:pt x="1873393" y="688182"/>
                </a:lnTo>
                <a:lnTo>
                  <a:pt x="1873393" y="679392"/>
                </a:lnTo>
                <a:lnTo>
                  <a:pt x="1936194" y="679392"/>
                </a:lnTo>
                <a:cubicBezTo>
                  <a:pt x="1937496" y="676592"/>
                  <a:pt x="1939352" y="672262"/>
                  <a:pt x="1941761" y="666402"/>
                </a:cubicBezTo>
                <a:cubicBezTo>
                  <a:pt x="1942738" y="663927"/>
                  <a:pt x="1943486" y="662072"/>
                  <a:pt x="1944007" y="660835"/>
                </a:cubicBezTo>
                <a:cubicBezTo>
                  <a:pt x="1920892" y="661616"/>
                  <a:pt x="1896898" y="662202"/>
                  <a:pt x="1872026" y="662593"/>
                </a:cubicBezTo>
                <a:lnTo>
                  <a:pt x="1870561" y="653412"/>
                </a:lnTo>
                <a:cubicBezTo>
                  <a:pt x="1934566" y="652305"/>
                  <a:pt x="1987730" y="650384"/>
                  <a:pt x="2030053" y="647649"/>
                </a:cubicBezTo>
                <a:close/>
                <a:moveTo>
                  <a:pt x="3146022" y="644622"/>
                </a:moveTo>
                <a:lnTo>
                  <a:pt x="3157254" y="644622"/>
                </a:lnTo>
                <a:lnTo>
                  <a:pt x="3157254" y="707813"/>
                </a:lnTo>
                <a:cubicBezTo>
                  <a:pt x="3157514" y="738611"/>
                  <a:pt x="3153998" y="761889"/>
                  <a:pt x="3146706" y="777646"/>
                </a:cubicBezTo>
                <a:cubicBezTo>
                  <a:pt x="3139804" y="794119"/>
                  <a:pt x="3126000" y="810365"/>
                  <a:pt x="3105294" y="826383"/>
                </a:cubicBezTo>
                <a:cubicBezTo>
                  <a:pt x="3102625" y="823257"/>
                  <a:pt x="3099662" y="820067"/>
                  <a:pt x="3096407" y="816811"/>
                </a:cubicBezTo>
                <a:cubicBezTo>
                  <a:pt x="3116201" y="802617"/>
                  <a:pt x="3129353" y="787999"/>
                  <a:pt x="3135865" y="772958"/>
                </a:cubicBezTo>
                <a:cubicBezTo>
                  <a:pt x="3142831" y="758308"/>
                  <a:pt x="3146217" y="736593"/>
                  <a:pt x="3146022" y="707813"/>
                </a:cubicBezTo>
                <a:close/>
                <a:moveTo>
                  <a:pt x="216629" y="644231"/>
                </a:moveTo>
                <a:cubicBezTo>
                  <a:pt x="225940" y="651849"/>
                  <a:pt x="236000" y="660444"/>
                  <a:pt x="246809" y="670015"/>
                </a:cubicBezTo>
                <a:lnTo>
                  <a:pt x="238214" y="677634"/>
                </a:lnTo>
                <a:cubicBezTo>
                  <a:pt x="227145" y="666890"/>
                  <a:pt x="217345" y="658002"/>
                  <a:pt x="208816" y="650970"/>
                </a:cubicBezTo>
                <a:close/>
                <a:moveTo>
                  <a:pt x="3206674" y="643450"/>
                </a:moveTo>
                <a:lnTo>
                  <a:pt x="3217906" y="643450"/>
                </a:lnTo>
                <a:lnTo>
                  <a:pt x="3217906" y="793468"/>
                </a:lnTo>
                <a:cubicBezTo>
                  <a:pt x="3217841" y="799914"/>
                  <a:pt x="3219045" y="804342"/>
                  <a:pt x="3221520" y="806751"/>
                </a:cubicBezTo>
                <a:cubicBezTo>
                  <a:pt x="3223799" y="809291"/>
                  <a:pt x="3228031" y="810528"/>
                  <a:pt x="3234217" y="810463"/>
                </a:cubicBezTo>
                <a:lnTo>
                  <a:pt x="3250039" y="810463"/>
                </a:lnTo>
                <a:cubicBezTo>
                  <a:pt x="3262345" y="810918"/>
                  <a:pt x="3269084" y="805905"/>
                  <a:pt x="3270256" y="795422"/>
                </a:cubicBezTo>
                <a:cubicBezTo>
                  <a:pt x="3272014" y="783897"/>
                  <a:pt x="3273284" y="771428"/>
                  <a:pt x="3274065" y="758015"/>
                </a:cubicBezTo>
                <a:cubicBezTo>
                  <a:pt x="3278819" y="759577"/>
                  <a:pt x="3282497" y="760587"/>
                  <a:pt x="3285102" y="761042"/>
                </a:cubicBezTo>
                <a:cubicBezTo>
                  <a:pt x="3283604" y="777516"/>
                  <a:pt x="3282139" y="790180"/>
                  <a:pt x="3280707" y="799035"/>
                </a:cubicBezTo>
                <a:cubicBezTo>
                  <a:pt x="3278688" y="814272"/>
                  <a:pt x="3268889" y="821662"/>
                  <a:pt x="3251309" y="821206"/>
                </a:cubicBezTo>
                <a:lnTo>
                  <a:pt x="3232068" y="821206"/>
                </a:lnTo>
                <a:cubicBezTo>
                  <a:pt x="3214292" y="822118"/>
                  <a:pt x="3205828" y="813197"/>
                  <a:pt x="3206674" y="794445"/>
                </a:cubicBezTo>
                <a:close/>
                <a:moveTo>
                  <a:pt x="4004974" y="642961"/>
                </a:moveTo>
                <a:lnTo>
                  <a:pt x="4014351" y="642961"/>
                </a:lnTo>
                <a:lnTo>
                  <a:pt x="4014351" y="693163"/>
                </a:lnTo>
                <a:lnTo>
                  <a:pt x="4033982" y="693163"/>
                </a:lnTo>
                <a:lnTo>
                  <a:pt x="4033982" y="657611"/>
                </a:lnTo>
                <a:lnTo>
                  <a:pt x="4043358" y="657611"/>
                </a:lnTo>
                <a:lnTo>
                  <a:pt x="4043358" y="702051"/>
                </a:lnTo>
                <a:lnTo>
                  <a:pt x="3975967" y="702051"/>
                </a:lnTo>
                <a:lnTo>
                  <a:pt x="3975967" y="657807"/>
                </a:lnTo>
                <a:lnTo>
                  <a:pt x="3985343" y="657807"/>
                </a:lnTo>
                <a:lnTo>
                  <a:pt x="3985343" y="693163"/>
                </a:lnTo>
                <a:lnTo>
                  <a:pt x="4004974" y="693163"/>
                </a:lnTo>
                <a:close/>
                <a:moveTo>
                  <a:pt x="1045890" y="642571"/>
                </a:moveTo>
                <a:cubicBezTo>
                  <a:pt x="1056047" y="655007"/>
                  <a:pt x="1065131" y="666630"/>
                  <a:pt x="1073139" y="677438"/>
                </a:cubicBezTo>
                <a:lnTo>
                  <a:pt x="1063568" y="683982"/>
                </a:lnTo>
                <a:cubicBezTo>
                  <a:pt x="1054322" y="670959"/>
                  <a:pt x="1045499" y="659174"/>
                  <a:pt x="1037100" y="648626"/>
                </a:cubicBezTo>
                <a:close/>
                <a:moveTo>
                  <a:pt x="1692850" y="641789"/>
                </a:moveTo>
                <a:lnTo>
                  <a:pt x="1703887" y="645208"/>
                </a:lnTo>
                <a:cubicBezTo>
                  <a:pt x="1697832" y="662202"/>
                  <a:pt x="1691288" y="677861"/>
                  <a:pt x="1684256" y="692186"/>
                </a:cubicBezTo>
                <a:lnTo>
                  <a:pt x="1684256" y="827848"/>
                </a:lnTo>
                <a:lnTo>
                  <a:pt x="1673414" y="827848"/>
                </a:lnTo>
                <a:lnTo>
                  <a:pt x="1673414" y="712599"/>
                </a:lnTo>
                <a:cubicBezTo>
                  <a:pt x="1667294" y="723407"/>
                  <a:pt x="1660359" y="734021"/>
                  <a:pt x="1652611" y="744439"/>
                </a:cubicBezTo>
                <a:cubicBezTo>
                  <a:pt x="1651244" y="740011"/>
                  <a:pt x="1649648" y="735811"/>
                  <a:pt x="1647825" y="731840"/>
                </a:cubicBezTo>
                <a:cubicBezTo>
                  <a:pt x="1667164" y="705990"/>
                  <a:pt x="1682172" y="675973"/>
                  <a:pt x="1692850" y="641789"/>
                </a:cubicBezTo>
                <a:close/>
                <a:moveTo>
                  <a:pt x="2235989" y="641399"/>
                </a:moveTo>
                <a:lnTo>
                  <a:pt x="2246538" y="641399"/>
                </a:lnTo>
                <a:lnTo>
                  <a:pt x="2246538" y="801379"/>
                </a:lnTo>
                <a:cubicBezTo>
                  <a:pt x="2246928" y="815965"/>
                  <a:pt x="2239863" y="823518"/>
                  <a:pt x="2225343" y="824039"/>
                </a:cubicBezTo>
                <a:cubicBezTo>
                  <a:pt x="2220460" y="824234"/>
                  <a:pt x="2211930" y="824364"/>
                  <a:pt x="2199754" y="824429"/>
                </a:cubicBezTo>
                <a:cubicBezTo>
                  <a:pt x="2199038" y="818374"/>
                  <a:pt x="2198387" y="814565"/>
                  <a:pt x="2197801" y="813002"/>
                </a:cubicBezTo>
                <a:cubicBezTo>
                  <a:pt x="2200991" y="813393"/>
                  <a:pt x="2209651" y="813588"/>
                  <a:pt x="2223781" y="813588"/>
                </a:cubicBezTo>
                <a:cubicBezTo>
                  <a:pt x="2232050" y="813783"/>
                  <a:pt x="2236120" y="809388"/>
                  <a:pt x="2235989" y="800403"/>
                </a:cubicBezTo>
                <a:close/>
                <a:moveTo>
                  <a:pt x="3460565" y="641008"/>
                </a:moveTo>
                <a:lnTo>
                  <a:pt x="3471407" y="641008"/>
                </a:lnTo>
                <a:lnTo>
                  <a:pt x="3471407" y="683396"/>
                </a:lnTo>
                <a:lnTo>
                  <a:pt x="3495629" y="683396"/>
                </a:lnTo>
                <a:lnTo>
                  <a:pt x="3495629" y="693651"/>
                </a:lnTo>
                <a:lnTo>
                  <a:pt x="3471407" y="693651"/>
                </a:lnTo>
                <a:lnTo>
                  <a:pt x="3471407" y="795226"/>
                </a:lnTo>
                <a:cubicBezTo>
                  <a:pt x="3472123" y="814890"/>
                  <a:pt x="3463333" y="824559"/>
                  <a:pt x="3445036" y="824234"/>
                </a:cubicBezTo>
                <a:cubicBezTo>
                  <a:pt x="3439502" y="824364"/>
                  <a:pt x="3430842" y="824429"/>
                  <a:pt x="3419057" y="824429"/>
                </a:cubicBezTo>
                <a:cubicBezTo>
                  <a:pt x="3418991" y="821955"/>
                  <a:pt x="3418177" y="817951"/>
                  <a:pt x="3416615" y="812416"/>
                </a:cubicBezTo>
                <a:cubicBezTo>
                  <a:pt x="3424623" y="812937"/>
                  <a:pt x="3433088" y="813197"/>
                  <a:pt x="3442009" y="813197"/>
                </a:cubicBezTo>
                <a:cubicBezTo>
                  <a:pt x="3449366" y="813262"/>
                  <a:pt x="3454250" y="811928"/>
                  <a:pt x="3456659" y="809193"/>
                </a:cubicBezTo>
                <a:cubicBezTo>
                  <a:pt x="3459329" y="806588"/>
                  <a:pt x="3460631" y="801477"/>
                  <a:pt x="3460565" y="793859"/>
                </a:cubicBezTo>
                <a:lnTo>
                  <a:pt x="3460565" y="693651"/>
                </a:lnTo>
                <a:lnTo>
                  <a:pt x="3395421" y="693651"/>
                </a:lnTo>
                <a:lnTo>
                  <a:pt x="3395421" y="683396"/>
                </a:lnTo>
                <a:lnTo>
                  <a:pt x="3460565" y="683396"/>
                </a:lnTo>
                <a:close/>
                <a:moveTo>
                  <a:pt x="2566355" y="641008"/>
                </a:moveTo>
                <a:lnTo>
                  <a:pt x="2577489" y="641008"/>
                </a:lnTo>
                <a:cubicBezTo>
                  <a:pt x="2577489" y="649928"/>
                  <a:pt x="2577489" y="656635"/>
                  <a:pt x="2577489" y="661128"/>
                </a:cubicBezTo>
                <a:cubicBezTo>
                  <a:pt x="2577424" y="666337"/>
                  <a:pt x="2577359" y="671025"/>
                  <a:pt x="2577294" y="675192"/>
                </a:cubicBezTo>
                <a:lnTo>
                  <a:pt x="2651522" y="675192"/>
                </a:lnTo>
                <a:lnTo>
                  <a:pt x="2651522" y="685642"/>
                </a:lnTo>
                <a:lnTo>
                  <a:pt x="2576903" y="685642"/>
                </a:lnTo>
                <a:cubicBezTo>
                  <a:pt x="2576448" y="705567"/>
                  <a:pt x="2575992" y="719370"/>
                  <a:pt x="2575536" y="727054"/>
                </a:cubicBezTo>
                <a:lnTo>
                  <a:pt x="2663340" y="727054"/>
                </a:lnTo>
                <a:lnTo>
                  <a:pt x="2663340" y="737602"/>
                </a:lnTo>
                <a:lnTo>
                  <a:pt x="2579345" y="737602"/>
                </a:lnTo>
                <a:cubicBezTo>
                  <a:pt x="2589177" y="776800"/>
                  <a:pt x="2617631" y="802193"/>
                  <a:pt x="2664707" y="813783"/>
                </a:cubicBezTo>
                <a:cubicBezTo>
                  <a:pt x="2661907" y="817690"/>
                  <a:pt x="2659661" y="821239"/>
                  <a:pt x="2657968" y="824429"/>
                </a:cubicBezTo>
                <a:cubicBezTo>
                  <a:pt x="2609329" y="810560"/>
                  <a:pt x="2580517" y="783767"/>
                  <a:pt x="2571532" y="744048"/>
                </a:cubicBezTo>
                <a:cubicBezTo>
                  <a:pt x="2565216" y="780120"/>
                  <a:pt x="2536957" y="807858"/>
                  <a:pt x="2486755" y="827262"/>
                </a:cubicBezTo>
                <a:cubicBezTo>
                  <a:pt x="2484932" y="824527"/>
                  <a:pt x="2482328" y="821239"/>
                  <a:pt x="2478942" y="817397"/>
                </a:cubicBezTo>
                <a:cubicBezTo>
                  <a:pt x="2530185" y="798775"/>
                  <a:pt x="2558053" y="772177"/>
                  <a:pt x="2562546" y="737602"/>
                </a:cubicBezTo>
                <a:lnTo>
                  <a:pt x="2479919" y="737602"/>
                </a:lnTo>
                <a:lnTo>
                  <a:pt x="2479919" y="727054"/>
                </a:lnTo>
                <a:lnTo>
                  <a:pt x="2564109" y="727054"/>
                </a:lnTo>
                <a:cubicBezTo>
                  <a:pt x="2565020" y="720347"/>
                  <a:pt x="2565704" y="706543"/>
                  <a:pt x="2566160" y="685642"/>
                </a:cubicBezTo>
                <a:lnTo>
                  <a:pt x="2492127" y="685642"/>
                </a:lnTo>
                <a:lnTo>
                  <a:pt x="2492127" y="675192"/>
                </a:lnTo>
                <a:lnTo>
                  <a:pt x="2566160" y="675192"/>
                </a:lnTo>
                <a:cubicBezTo>
                  <a:pt x="2566225" y="670439"/>
                  <a:pt x="2566290" y="665360"/>
                  <a:pt x="2566355" y="659956"/>
                </a:cubicBezTo>
                <a:cubicBezTo>
                  <a:pt x="2566355" y="657286"/>
                  <a:pt x="2566355" y="654454"/>
                  <a:pt x="2566355" y="651458"/>
                </a:cubicBezTo>
                <a:cubicBezTo>
                  <a:pt x="2566355" y="648789"/>
                  <a:pt x="2566355" y="645305"/>
                  <a:pt x="2566355" y="641008"/>
                </a:cubicBezTo>
                <a:close/>
                <a:moveTo>
                  <a:pt x="2381808" y="640617"/>
                </a:moveTo>
                <a:lnTo>
                  <a:pt x="2392747" y="640617"/>
                </a:lnTo>
                <a:lnTo>
                  <a:pt x="2392747" y="680564"/>
                </a:lnTo>
                <a:lnTo>
                  <a:pt x="2454571" y="680564"/>
                </a:lnTo>
                <a:lnTo>
                  <a:pt x="2454571" y="691014"/>
                </a:lnTo>
                <a:lnTo>
                  <a:pt x="2392552" y="691014"/>
                </a:lnTo>
                <a:cubicBezTo>
                  <a:pt x="2392357" y="731384"/>
                  <a:pt x="2383957" y="760391"/>
                  <a:pt x="2367353" y="778037"/>
                </a:cubicBezTo>
                <a:cubicBezTo>
                  <a:pt x="2386887" y="792687"/>
                  <a:pt x="2416448" y="804016"/>
                  <a:pt x="2456036" y="812025"/>
                </a:cubicBezTo>
                <a:cubicBezTo>
                  <a:pt x="2453823" y="815476"/>
                  <a:pt x="2451739" y="819155"/>
                  <a:pt x="2449786" y="823062"/>
                </a:cubicBezTo>
                <a:cubicBezTo>
                  <a:pt x="2409676" y="813490"/>
                  <a:pt x="2379595" y="801152"/>
                  <a:pt x="2359540" y="786045"/>
                </a:cubicBezTo>
                <a:cubicBezTo>
                  <a:pt x="2343718" y="800761"/>
                  <a:pt x="2315459" y="814825"/>
                  <a:pt x="2274764" y="828238"/>
                </a:cubicBezTo>
                <a:cubicBezTo>
                  <a:pt x="2273201" y="825243"/>
                  <a:pt x="2270857" y="821760"/>
                  <a:pt x="2267732" y="817788"/>
                </a:cubicBezTo>
                <a:cubicBezTo>
                  <a:pt x="2308948" y="804830"/>
                  <a:pt x="2336620" y="791906"/>
                  <a:pt x="2350750" y="779013"/>
                </a:cubicBezTo>
                <a:cubicBezTo>
                  <a:pt x="2332063" y="763321"/>
                  <a:pt x="2315524" y="738774"/>
                  <a:pt x="2301134" y="705371"/>
                </a:cubicBezTo>
                <a:lnTo>
                  <a:pt x="2310999" y="701367"/>
                </a:lnTo>
                <a:cubicBezTo>
                  <a:pt x="2324868" y="732621"/>
                  <a:pt x="2340788" y="755899"/>
                  <a:pt x="2358759" y="771200"/>
                </a:cubicBezTo>
                <a:cubicBezTo>
                  <a:pt x="2374125" y="755247"/>
                  <a:pt x="2381808" y="728519"/>
                  <a:pt x="2381808" y="691014"/>
                </a:cubicBezTo>
                <a:lnTo>
                  <a:pt x="2269197" y="691014"/>
                </a:lnTo>
                <a:lnTo>
                  <a:pt x="2269197" y="680564"/>
                </a:lnTo>
                <a:lnTo>
                  <a:pt x="2381808" y="680564"/>
                </a:lnTo>
                <a:close/>
                <a:moveTo>
                  <a:pt x="644910" y="640617"/>
                </a:moveTo>
                <a:lnTo>
                  <a:pt x="655360" y="640617"/>
                </a:lnTo>
                <a:lnTo>
                  <a:pt x="655360" y="679587"/>
                </a:lnTo>
                <a:lnTo>
                  <a:pt x="677726" y="679587"/>
                </a:lnTo>
                <a:lnTo>
                  <a:pt x="677726" y="689158"/>
                </a:lnTo>
                <a:lnTo>
                  <a:pt x="655360" y="689158"/>
                </a:lnTo>
                <a:lnTo>
                  <a:pt x="655360" y="733012"/>
                </a:lnTo>
                <a:cubicBezTo>
                  <a:pt x="656988" y="732491"/>
                  <a:pt x="659397" y="731677"/>
                  <a:pt x="662588" y="730570"/>
                </a:cubicBezTo>
                <a:cubicBezTo>
                  <a:pt x="668773" y="728551"/>
                  <a:pt x="673494" y="727021"/>
                  <a:pt x="676750" y="725979"/>
                </a:cubicBezTo>
                <a:cubicBezTo>
                  <a:pt x="676750" y="728714"/>
                  <a:pt x="676750" y="730733"/>
                  <a:pt x="676750" y="732035"/>
                </a:cubicBezTo>
                <a:cubicBezTo>
                  <a:pt x="676815" y="733598"/>
                  <a:pt x="676880" y="734997"/>
                  <a:pt x="676945" y="736235"/>
                </a:cubicBezTo>
                <a:cubicBezTo>
                  <a:pt x="674275" y="737016"/>
                  <a:pt x="669197" y="738644"/>
                  <a:pt x="661709" y="741118"/>
                </a:cubicBezTo>
                <a:cubicBezTo>
                  <a:pt x="658909" y="742030"/>
                  <a:pt x="656793" y="742713"/>
                  <a:pt x="655360" y="743169"/>
                </a:cubicBezTo>
                <a:lnTo>
                  <a:pt x="655360" y="806263"/>
                </a:lnTo>
                <a:cubicBezTo>
                  <a:pt x="655816" y="819155"/>
                  <a:pt x="649663" y="825666"/>
                  <a:pt x="636901" y="825797"/>
                </a:cubicBezTo>
                <a:cubicBezTo>
                  <a:pt x="634687" y="825862"/>
                  <a:pt x="632506" y="825927"/>
                  <a:pt x="630357" y="825992"/>
                </a:cubicBezTo>
                <a:cubicBezTo>
                  <a:pt x="629250" y="825992"/>
                  <a:pt x="628143" y="825992"/>
                  <a:pt x="627036" y="825992"/>
                </a:cubicBezTo>
                <a:cubicBezTo>
                  <a:pt x="625995" y="825992"/>
                  <a:pt x="624562" y="825992"/>
                  <a:pt x="622739" y="825992"/>
                </a:cubicBezTo>
                <a:cubicBezTo>
                  <a:pt x="622348" y="822476"/>
                  <a:pt x="621762" y="818895"/>
                  <a:pt x="620981" y="815248"/>
                </a:cubicBezTo>
                <a:cubicBezTo>
                  <a:pt x="625278" y="815509"/>
                  <a:pt x="629869" y="815639"/>
                  <a:pt x="634752" y="815639"/>
                </a:cubicBezTo>
                <a:cubicBezTo>
                  <a:pt x="641850" y="815965"/>
                  <a:pt x="645235" y="812546"/>
                  <a:pt x="644910" y="805384"/>
                </a:cubicBezTo>
                <a:lnTo>
                  <a:pt x="644910" y="746587"/>
                </a:lnTo>
                <a:cubicBezTo>
                  <a:pt x="641980" y="747564"/>
                  <a:pt x="637650" y="749062"/>
                  <a:pt x="631920" y="751080"/>
                </a:cubicBezTo>
                <a:cubicBezTo>
                  <a:pt x="626776" y="752838"/>
                  <a:pt x="622999" y="754140"/>
                  <a:pt x="620590" y="754987"/>
                </a:cubicBezTo>
                <a:lnTo>
                  <a:pt x="619125" y="743853"/>
                </a:lnTo>
                <a:cubicBezTo>
                  <a:pt x="621534" y="743136"/>
                  <a:pt x="625051" y="742095"/>
                  <a:pt x="629674" y="740727"/>
                </a:cubicBezTo>
                <a:cubicBezTo>
                  <a:pt x="636510" y="738644"/>
                  <a:pt x="641589" y="737146"/>
                  <a:pt x="644910" y="736235"/>
                </a:cubicBezTo>
                <a:lnTo>
                  <a:pt x="644910" y="689158"/>
                </a:lnTo>
                <a:lnTo>
                  <a:pt x="620786" y="689158"/>
                </a:lnTo>
                <a:lnTo>
                  <a:pt x="620786" y="679587"/>
                </a:lnTo>
                <a:lnTo>
                  <a:pt x="644910" y="679587"/>
                </a:lnTo>
                <a:close/>
                <a:moveTo>
                  <a:pt x="4660627" y="640422"/>
                </a:moveTo>
                <a:lnTo>
                  <a:pt x="4671273" y="643157"/>
                </a:lnTo>
                <a:cubicBezTo>
                  <a:pt x="4667757" y="653509"/>
                  <a:pt x="4664143" y="663113"/>
                  <a:pt x="4660432" y="671969"/>
                </a:cubicBezTo>
                <a:lnTo>
                  <a:pt x="4725089" y="671969"/>
                </a:lnTo>
                <a:cubicBezTo>
                  <a:pt x="4724307" y="717547"/>
                  <a:pt x="4723103" y="757233"/>
                  <a:pt x="4721475" y="791027"/>
                </a:cubicBezTo>
                <a:cubicBezTo>
                  <a:pt x="4721475" y="812904"/>
                  <a:pt x="4710341" y="823778"/>
                  <a:pt x="4688072" y="823648"/>
                </a:cubicBezTo>
                <a:cubicBezTo>
                  <a:pt x="4684100" y="823778"/>
                  <a:pt x="4679673" y="823876"/>
                  <a:pt x="4674789" y="823941"/>
                </a:cubicBezTo>
                <a:cubicBezTo>
                  <a:pt x="4672445" y="824006"/>
                  <a:pt x="4669873" y="824039"/>
                  <a:pt x="4667073" y="824039"/>
                </a:cubicBezTo>
                <a:cubicBezTo>
                  <a:pt x="4664599" y="824039"/>
                  <a:pt x="4661181" y="824039"/>
                  <a:pt x="4656818" y="824039"/>
                </a:cubicBezTo>
                <a:cubicBezTo>
                  <a:pt x="4656167" y="820262"/>
                  <a:pt x="4655321" y="816583"/>
                  <a:pt x="4654279" y="813002"/>
                </a:cubicBezTo>
                <a:cubicBezTo>
                  <a:pt x="4664501" y="813393"/>
                  <a:pt x="4675147" y="813588"/>
                  <a:pt x="4686217" y="813588"/>
                </a:cubicBezTo>
                <a:cubicBezTo>
                  <a:pt x="4702690" y="814434"/>
                  <a:pt x="4710959" y="806523"/>
                  <a:pt x="4711024" y="789855"/>
                </a:cubicBezTo>
                <a:cubicBezTo>
                  <a:pt x="4712196" y="768823"/>
                  <a:pt x="4713271" y="732881"/>
                  <a:pt x="4714247" y="682029"/>
                </a:cubicBezTo>
                <a:lnTo>
                  <a:pt x="4656232" y="682029"/>
                </a:lnTo>
                <a:cubicBezTo>
                  <a:pt x="4650893" y="694791"/>
                  <a:pt x="4645423" y="705795"/>
                  <a:pt x="4639824" y="715041"/>
                </a:cubicBezTo>
                <a:cubicBezTo>
                  <a:pt x="4637610" y="713282"/>
                  <a:pt x="4634550" y="711329"/>
                  <a:pt x="4630643" y="709180"/>
                </a:cubicBezTo>
                <a:cubicBezTo>
                  <a:pt x="4642559" y="689972"/>
                  <a:pt x="4652553" y="667053"/>
                  <a:pt x="4660627" y="640422"/>
                </a:cubicBezTo>
                <a:close/>
                <a:moveTo>
                  <a:pt x="4581418" y="640422"/>
                </a:moveTo>
                <a:lnTo>
                  <a:pt x="4592259" y="642766"/>
                </a:lnTo>
                <a:cubicBezTo>
                  <a:pt x="4591478" y="645110"/>
                  <a:pt x="4590143" y="649212"/>
                  <a:pt x="4588255" y="655072"/>
                </a:cubicBezTo>
                <a:cubicBezTo>
                  <a:pt x="4585715" y="663081"/>
                  <a:pt x="4583860" y="668843"/>
                  <a:pt x="4582688" y="672359"/>
                </a:cubicBezTo>
                <a:lnTo>
                  <a:pt x="4622439" y="672359"/>
                </a:lnTo>
                <a:lnTo>
                  <a:pt x="4622439" y="824039"/>
                </a:lnTo>
                <a:lnTo>
                  <a:pt x="4612086" y="824039"/>
                </a:lnTo>
                <a:lnTo>
                  <a:pt x="4612086" y="808021"/>
                </a:lnTo>
                <a:lnTo>
                  <a:pt x="4562275" y="808021"/>
                </a:lnTo>
                <a:lnTo>
                  <a:pt x="4562275" y="825406"/>
                </a:lnTo>
                <a:lnTo>
                  <a:pt x="4551825" y="825406"/>
                </a:lnTo>
                <a:lnTo>
                  <a:pt x="4551825" y="672359"/>
                </a:lnTo>
                <a:lnTo>
                  <a:pt x="4572237" y="672359"/>
                </a:lnTo>
                <a:cubicBezTo>
                  <a:pt x="4576079" y="660249"/>
                  <a:pt x="4579139" y="649603"/>
                  <a:pt x="4581418" y="640422"/>
                </a:cubicBezTo>
                <a:close/>
                <a:moveTo>
                  <a:pt x="5252209" y="640226"/>
                </a:moveTo>
                <a:lnTo>
                  <a:pt x="5262563" y="640226"/>
                </a:lnTo>
                <a:lnTo>
                  <a:pt x="5262563" y="657611"/>
                </a:lnTo>
                <a:lnTo>
                  <a:pt x="5346167" y="657611"/>
                </a:lnTo>
                <a:lnTo>
                  <a:pt x="5346167" y="666206"/>
                </a:lnTo>
                <a:lnTo>
                  <a:pt x="5262563" y="666206"/>
                </a:lnTo>
                <a:lnTo>
                  <a:pt x="5262563" y="682224"/>
                </a:lnTo>
                <a:lnTo>
                  <a:pt x="5333177" y="682224"/>
                </a:lnTo>
                <a:lnTo>
                  <a:pt x="5333177" y="690623"/>
                </a:lnTo>
                <a:lnTo>
                  <a:pt x="5181791" y="690623"/>
                </a:lnTo>
                <a:lnTo>
                  <a:pt x="5181791" y="682224"/>
                </a:lnTo>
                <a:lnTo>
                  <a:pt x="5252209" y="682224"/>
                </a:lnTo>
                <a:lnTo>
                  <a:pt x="5252209" y="666206"/>
                </a:lnTo>
                <a:lnTo>
                  <a:pt x="5168996" y="666206"/>
                </a:lnTo>
                <a:lnTo>
                  <a:pt x="5168996" y="657611"/>
                </a:lnTo>
                <a:lnTo>
                  <a:pt x="5252209" y="657611"/>
                </a:lnTo>
                <a:close/>
                <a:moveTo>
                  <a:pt x="4070901" y="640226"/>
                </a:moveTo>
                <a:lnTo>
                  <a:pt x="4081156" y="641985"/>
                </a:lnTo>
                <a:cubicBezTo>
                  <a:pt x="4077965" y="654551"/>
                  <a:pt x="4074481" y="666369"/>
                  <a:pt x="4070705" y="677438"/>
                </a:cubicBezTo>
                <a:lnTo>
                  <a:pt x="4115144" y="677438"/>
                </a:lnTo>
                <a:lnTo>
                  <a:pt x="4115144" y="686424"/>
                </a:lnTo>
                <a:lnTo>
                  <a:pt x="4104499" y="686424"/>
                </a:lnTo>
                <a:cubicBezTo>
                  <a:pt x="4101829" y="726077"/>
                  <a:pt x="4094894" y="756289"/>
                  <a:pt x="4083695" y="777060"/>
                </a:cubicBezTo>
                <a:cubicBezTo>
                  <a:pt x="4090337" y="790148"/>
                  <a:pt x="4100689" y="803723"/>
                  <a:pt x="4114753" y="817788"/>
                </a:cubicBezTo>
                <a:cubicBezTo>
                  <a:pt x="4112475" y="820132"/>
                  <a:pt x="4110065" y="822867"/>
                  <a:pt x="4107526" y="825992"/>
                </a:cubicBezTo>
                <a:cubicBezTo>
                  <a:pt x="4094829" y="812579"/>
                  <a:pt x="4085030" y="799589"/>
                  <a:pt x="4078128" y="787022"/>
                </a:cubicBezTo>
                <a:cubicBezTo>
                  <a:pt x="4070575" y="799524"/>
                  <a:pt x="4059441" y="812872"/>
                  <a:pt x="4044725" y="827066"/>
                </a:cubicBezTo>
                <a:cubicBezTo>
                  <a:pt x="4042772" y="824918"/>
                  <a:pt x="4040233" y="822443"/>
                  <a:pt x="4037107" y="819643"/>
                </a:cubicBezTo>
                <a:cubicBezTo>
                  <a:pt x="4053515" y="804472"/>
                  <a:pt x="4065529" y="790213"/>
                  <a:pt x="4073147" y="776865"/>
                </a:cubicBezTo>
                <a:cubicBezTo>
                  <a:pt x="4065203" y="759545"/>
                  <a:pt x="4059799" y="737602"/>
                  <a:pt x="4056934" y="711036"/>
                </a:cubicBezTo>
                <a:cubicBezTo>
                  <a:pt x="4056739" y="711362"/>
                  <a:pt x="4056478" y="711850"/>
                  <a:pt x="4056153" y="712501"/>
                </a:cubicBezTo>
                <a:cubicBezTo>
                  <a:pt x="4052637" y="719598"/>
                  <a:pt x="4049771" y="724970"/>
                  <a:pt x="4047558" y="728616"/>
                </a:cubicBezTo>
                <a:cubicBezTo>
                  <a:pt x="4045279" y="725296"/>
                  <a:pt x="4043000" y="722496"/>
                  <a:pt x="4040721" y="720217"/>
                </a:cubicBezTo>
                <a:cubicBezTo>
                  <a:pt x="4054069" y="698144"/>
                  <a:pt x="4064129" y="671480"/>
                  <a:pt x="4070901" y="640226"/>
                </a:cubicBezTo>
                <a:close/>
                <a:moveTo>
                  <a:pt x="3961317" y="640226"/>
                </a:moveTo>
                <a:lnTo>
                  <a:pt x="3970302" y="645598"/>
                </a:lnTo>
                <a:cubicBezTo>
                  <a:pt x="3960340" y="666174"/>
                  <a:pt x="3947545" y="684177"/>
                  <a:pt x="3931918" y="699609"/>
                </a:cubicBezTo>
                <a:cubicBezTo>
                  <a:pt x="3930225" y="696679"/>
                  <a:pt x="3928239" y="693684"/>
                  <a:pt x="3925961" y="690623"/>
                </a:cubicBezTo>
                <a:cubicBezTo>
                  <a:pt x="3940806" y="676234"/>
                  <a:pt x="3952591" y="659435"/>
                  <a:pt x="3961317" y="640226"/>
                </a:cubicBezTo>
                <a:close/>
                <a:moveTo>
                  <a:pt x="1182723" y="640226"/>
                </a:moveTo>
                <a:lnTo>
                  <a:pt x="1192295" y="645794"/>
                </a:lnTo>
                <a:cubicBezTo>
                  <a:pt x="1183895" y="656798"/>
                  <a:pt x="1175170" y="667932"/>
                  <a:pt x="1166120" y="679196"/>
                </a:cubicBezTo>
                <a:lnTo>
                  <a:pt x="1208899" y="679196"/>
                </a:lnTo>
                <a:lnTo>
                  <a:pt x="1208899" y="688768"/>
                </a:lnTo>
                <a:lnTo>
                  <a:pt x="1151958" y="688768"/>
                </a:lnTo>
                <a:lnTo>
                  <a:pt x="1151958" y="712403"/>
                </a:lnTo>
                <a:cubicBezTo>
                  <a:pt x="1151958" y="717026"/>
                  <a:pt x="1151763" y="721356"/>
                  <a:pt x="1151372" y="725393"/>
                </a:cubicBezTo>
                <a:lnTo>
                  <a:pt x="1215345" y="725393"/>
                </a:lnTo>
                <a:lnTo>
                  <a:pt x="1215345" y="734965"/>
                </a:lnTo>
                <a:lnTo>
                  <a:pt x="1149907" y="734965"/>
                </a:lnTo>
                <a:cubicBezTo>
                  <a:pt x="1149386" y="737960"/>
                  <a:pt x="1148995" y="740109"/>
                  <a:pt x="1148735" y="741411"/>
                </a:cubicBezTo>
                <a:cubicBezTo>
                  <a:pt x="1166966" y="755671"/>
                  <a:pt x="1186435" y="771395"/>
                  <a:pt x="1207141" y="788585"/>
                </a:cubicBezTo>
                <a:lnTo>
                  <a:pt x="1198936" y="797375"/>
                </a:lnTo>
                <a:cubicBezTo>
                  <a:pt x="1183179" y="783181"/>
                  <a:pt x="1165371" y="767781"/>
                  <a:pt x="1145512" y="751178"/>
                </a:cubicBezTo>
                <a:cubicBezTo>
                  <a:pt x="1138415" y="770060"/>
                  <a:pt x="1119760" y="786794"/>
                  <a:pt x="1089548" y="801379"/>
                </a:cubicBezTo>
                <a:cubicBezTo>
                  <a:pt x="1087204" y="798059"/>
                  <a:pt x="1084729" y="794998"/>
                  <a:pt x="1082125" y="792199"/>
                </a:cubicBezTo>
                <a:cubicBezTo>
                  <a:pt x="1116960" y="777223"/>
                  <a:pt x="1136038" y="758145"/>
                  <a:pt x="1139359" y="734965"/>
                </a:cubicBezTo>
                <a:lnTo>
                  <a:pt x="1082711" y="734965"/>
                </a:lnTo>
                <a:lnTo>
                  <a:pt x="1082711" y="725393"/>
                </a:lnTo>
                <a:lnTo>
                  <a:pt x="1140531" y="725393"/>
                </a:lnTo>
                <a:cubicBezTo>
                  <a:pt x="1141052" y="719664"/>
                  <a:pt x="1141312" y="715008"/>
                  <a:pt x="1141312" y="711427"/>
                </a:cubicBezTo>
                <a:lnTo>
                  <a:pt x="1141312" y="688768"/>
                </a:lnTo>
                <a:lnTo>
                  <a:pt x="1089548" y="688768"/>
                </a:lnTo>
                <a:lnTo>
                  <a:pt x="1089548" y="679196"/>
                </a:lnTo>
                <a:lnTo>
                  <a:pt x="1154497" y="679196"/>
                </a:lnTo>
                <a:cubicBezTo>
                  <a:pt x="1163418" y="668062"/>
                  <a:pt x="1172826" y="655072"/>
                  <a:pt x="1182723" y="640226"/>
                </a:cubicBezTo>
                <a:close/>
                <a:moveTo>
                  <a:pt x="1112695" y="640226"/>
                </a:moveTo>
                <a:cubicBezTo>
                  <a:pt x="1121355" y="649277"/>
                  <a:pt x="1129559" y="658393"/>
                  <a:pt x="1137308" y="667574"/>
                </a:cubicBezTo>
                <a:lnTo>
                  <a:pt x="1128713" y="674410"/>
                </a:lnTo>
                <a:cubicBezTo>
                  <a:pt x="1120899" y="664513"/>
                  <a:pt x="1112890" y="655170"/>
                  <a:pt x="1104686" y="646380"/>
                </a:cubicBezTo>
                <a:close/>
                <a:moveTo>
                  <a:pt x="2958741" y="639836"/>
                </a:moveTo>
                <a:lnTo>
                  <a:pt x="2970754" y="642571"/>
                </a:lnTo>
                <a:cubicBezTo>
                  <a:pt x="2970103" y="644459"/>
                  <a:pt x="2969126" y="647324"/>
                  <a:pt x="2967823" y="651165"/>
                </a:cubicBezTo>
                <a:cubicBezTo>
                  <a:pt x="2962224" y="667574"/>
                  <a:pt x="2957927" y="679912"/>
                  <a:pt x="2954931" y="688182"/>
                </a:cubicBezTo>
                <a:lnTo>
                  <a:pt x="3073305" y="688182"/>
                </a:lnTo>
                <a:lnTo>
                  <a:pt x="3073305" y="698437"/>
                </a:lnTo>
                <a:lnTo>
                  <a:pt x="3032675" y="698437"/>
                </a:lnTo>
                <a:cubicBezTo>
                  <a:pt x="3027401" y="733598"/>
                  <a:pt x="3014411" y="761466"/>
                  <a:pt x="2993706" y="782041"/>
                </a:cubicBezTo>
                <a:cubicBezTo>
                  <a:pt x="3019425" y="794738"/>
                  <a:pt x="3041889" y="806263"/>
                  <a:pt x="3061097" y="816616"/>
                </a:cubicBezTo>
                <a:lnTo>
                  <a:pt x="3054163" y="826871"/>
                </a:lnTo>
                <a:cubicBezTo>
                  <a:pt x="3031308" y="813783"/>
                  <a:pt x="3008356" y="801510"/>
                  <a:pt x="2985306" y="790050"/>
                </a:cubicBezTo>
                <a:cubicBezTo>
                  <a:pt x="2968898" y="803919"/>
                  <a:pt x="2938686" y="816713"/>
                  <a:pt x="2894670" y="828434"/>
                </a:cubicBezTo>
                <a:cubicBezTo>
                  <a:pt x="2894344" y="827717"/>
                  <a:pt x="2893823" y="826708"/>
                  <a:pt x="2893107" y="825406"/>
                </a:cubicBezTo>
                <a:cubicBezTo>
                  <a:pt x="2891479" y="822020"/>
                  <a:pt x="2890079" y="819416"/>
                  <a:pt x="2888907" y="817592"/>
                </a:cubicBezTo>
                <a:cubicBezTo>
                  <a:pt x="2929277" y="808151"/>
                  <a:pt x="2957731" y="797017"/>
                  <a:pt x="2974270" y="784190"/>
                </a:cubicBezTo>
                <a:cubicBezTo>
                  <a:pt x="2957015" y="775595"/>
                  <a:pt x="2937416" y="766219"/>
                  <a:pt x="2915473" y="756061"/>
                </a:cubicBezTo>
                <a:cubicBezTo>
                  <a:pt x="2923547" y="739067"/>
                  <a:pt x="2931556" y="719859"/>
                  <a:pt x="2939500" y="698437"/>
                </a:cubicBezTo>
                <a:lnTo>
                  <a:pt x="2888517" y="698437"/>
                </a:lnTo>
                <a:lnTo>
                  <a:pt x="2888517" y="688182"/>
                </a:lnTo>
                <a:lnTo>
                  <a:pt x="2943113" y="688182"/>
                </a:lnTo>
                <a:cubicBezTo>
                  <a:pt x="2948648" y="672685"/>
                  <a:pt x="2953857" y="656570"/>
                  <a:pt x="2958741" y="639836"/>
                </a:cubicBezTo>
                <a:close/>
                <a:moveTo>
                  <a:pt x="1328691" y="639836"/>
                </a:moveTo>
                <a:lnTo>
                  <a:pt x="1339435" y="639836"/>
                </a:lnTo>
                <a:lnTo>
                  <a:pt x="1339435" y="670797"/>
                </a:lnTo>
                <a:lnTo>
                  <a:pt x="1406045" y="670797"/>
                </a:lnTo>
                <a:lnTo>
                  <a:pt x="1406045" y="680564"/>
                </a:lnTo>
                <a:lnTo>
                  <a:pt x="1339435" y="680564"/>
                </a:lnTo>
                <a:lnTo>
                  <a:pt x="1339435" y="716603"/>
                </a:lnTo>
                <a:lnTo>
                  <a:pt x="1425676" y="716603"/>
                </a:lnTo>
                <a:lnTo>
                  <a:pt x="1425676" y="726565"/>
                </a:lnTo>
                <a:lnTo>
                  <a:pt x="1240887" y="726565"/>
                </a:lnTo>
                <a:lnTo>
                  <a:pt x="1240887" y="716603"/>
                </a:lnTo>
                <a:lnTo>
                  <a:pt x="1328691" y="716603"/>
                </a:lnTo>
                <a:lnTo>
                  <a:pt x="1328691" y="680564"/>
                </a:lnTo>
                <a:lnTo>
                  <a:pt x="1261691" y="680564"/>
                </a:lnTo>
                <a:lnTo>
                  <a:pt x="1261691" y="670797"/>
                </a:lnTo>
                <a:lnTo>
                  <a:pt x="1328691" y="670797"/>
                </a:lnTo>
                <a:close/>
                <a:moveTo>
                  <a:pt x="314297" y="639836"/>
                </a:moveTo>
                <a:lnTo>
                  <a:pt x="325041" y="639836"/>
                </a:lnTo>
                <a:lnTo>
                  <a:pt x="325041" y="676559"/>
                </a:lnTo>
                <a:lnTo>
                  <a:pt x="380028" y="676559"/>
                </a:lnTo>
                <a:lnTo>
                  <a:pt x="380028" y="686619"/>
                </a:lnTo>
                <a:lnTo>
                  <a:pt x="325041" y="686619"/>
                </a:lnTo>
                <a:lnTo>
                  <a:pt x="325041" y="731449"/>
                </a:lnTo>
                <a:lnTo>
                  <a:pt x="389307" y="731449"/>
                </a:lnTo>
                <a:lnTo>
                  <a:pt x="389307" y="741411"/>
                </a:lnTo>
                <a:lnTo>
                  <a:pt x="309219" y="741411"/>
                </a:lnTo>
                <a:lnTo>
                  <a:pt x="320451" y="745415"/>
                </a:lnTo>
                <a:cubicBezTo>
                  <a:pt x="307168" y="765991"/>
                  <a:pt x="291769" y="786339"/>
                  <a:pt x="274253" y="806458"/>
                </a:cubicBezTo>
                <a:cubicBezTo>
                  <a:pt x="276923" y="806328"/>
                  <a:pt x="281351" y="806165"/>
                  <a:pt x="287536" y="805970"/>
                </a:cubicBezTo>
                <a:cubicBezTo>
                  <a:pt x="320613" y="804603"/>
                  <a:pt x="344314" y="803756"/>
                  <a:pt x="358639" y="803430"/>
                </a:cubicBezTo>
                <a:cubicBezTo>
                  <a:pt x="351932" y="794315"/>
                  <a:pt x="343468" y="783246"/>
                  <a:pt x="333245" y="770223"/>
                </a:cubicBezTo>
                <a:lnTo>
                  <a:pt x="342231" y="764656"/>
                </a:lnTo>
                <a:cubicBezTo>
                  <a:pt x="352779" y="777483"/>
                  <a:pt x="367136" y="796073"/>
                  <a:pt x="385302" y="820425"/>
                </a:cubicBezTo>
                <a:lnTo>
                  <a:pt x="375829" y="826871"/>
                </a:lnTo>
                <a:cubicBezTo>
                  <a:pt x="372508" y="821922"/>
                  <a:pt x="369187" y="817234"/>
                  <a:pt x="365866" y="812807"/>
                </a:cubicBezTo>
                <a:cubicBezTo>
                  <a:pt x="337477" y="813588"/>
                  <a:pt x="309349" y="814793"/>
                  <a:pt x="281481" y="816420"/>
                </a:cubicBezTo>
                <a:cubicBezTo>
                  <a:pt x="273407" y="816746"/>
                  <a:pt x="266668" y="817495"/>
                  <a:pt x="261263" y="818667"/>
                </a:cubicBezTo>
                <a:lnTo>
                  <a:pt x="255403" y="807435"/>
                </a:lnTo>
                <a:cubicBezTo>
                  <a:pt x="259766" y="805091"/>
                  <a:pt x="264584" y="801086"/>
                  <a:pt x="269858" y="795422"/>
                </a:cubicBezTo>
                <a:cubicBezTo>
                  <a:pt x="284443" y="779339"/>
                  <a:pt x="297303" y="761335"/>
                  <a:pt x="308437" y="741411"/>
                </a:cubicBezTo>
                <a:lnTo>
                  <a:pt x="250813" y="741411"/>
                </a:lnTo>
                <a:lnTo>
                  <a:pt x="250813" y="731449"/>
                </a:lnTo>
                <a:lnTo>
                  <a:pt x="314297" y="731449"/>
                </a:lnTo>
                <a:lnTo>
                  <a:pt x="314297" y="686619"/>
                </a:lnTo>
                <a:lnTo>
                  <a:pt x="260091" y="686619"/>
                </a:lnTo>
                <a:lnTo>
                  <a:pt x="260091" y="676559"/>
                </a:lnTo>
                <a:lnTo>
                  <a:pt x="314297" y="676559"/>
                </a:lnTo>
                <a:close/>
                <a:moveTo>
                  <a:pt x="70419" y="639836"/>
                </a:moveTo>
                <a:lnTo>
                  <a:pt x="81847" y="639836"/>
                </a:lnTo>
                <a:cubicBezTo>
                  <a:pt x="81781" y="649863"/>
                  <a:pt x="81456" y="662202"/>
                  <a:pt x="80870" y="676852"/>
                </a:cubicBezTo>
                <a:lnTo>
                  <a:pt x="151875" y="676852"/>
                </a:lnTo>
                <a:cubicBezTo>
                  <a:pt x="150898" y="718980"/>
                  <a:pt x="149694" y="753847"/>
                  <a:pt x="148261" y="781455"/>
                </a:cubicBezTo>
                <a:cubicBezTo>
                  <a:pt x="148456" y="808542"/>
                  <a:pt x="136053" y="821597"/>
                  <a:pt x="111049" y="820620"/>
                </a:cubicBezTo>
                <a:cubicBezTo>
                  <a:pt x="102780" y="820881"/>
                  <a:pt x="92850" y="821011"/>
                  <a:pt x="81261" y="821011"/>
                </a:cubicBezTo>
                <a:cubicBezTo>
                  <a:pt x="80740" y="817625"/>
                  <a:pt x="79958" y="813881"/>
                  <a:pt x="78916" y="809779"/>
                </a:cubicBezTo>
                <a:cubicBezTo>
                  <a:pt x="78786" y="809323"/>
                  <a:pt x="78689" y="808998"/>
                  <a:pt x="78623" y="808802"/>
                </a:cubicBezTo>
                <a:cubicBezTo>
                  <a:pt x="87088" y="809323"/>
                  <a:pt x="97766" y="809584"/>
                  <a:pt x="110659" y="809584"/>
                </a:cubicBezTo>
                <a:cubicBezTo>
                  <a:pt x="120360" y="809714"/>
                  <a:pt x="127034" y="807793"/>
                  <a:pt x="130681" y="803821"/>
                </a:cubicBezTo>
                <a:cubicBezTo>
                  <a:pt x="134522" y="799914"/>
                  <a:pt x="136704" y="792589"/>
                  <a:pt x="137225" y="781846"/>
                </a:cubicBezTo>
                <a:cubicBezTo>
                  <a:pt x="138787" y="752285"/>
                  <a:pt x="139927" y="720803"/>
                  <a:pt x="140643" y="687400"/>
                </a:cubicBezTo>
                <a:lnTo>
                  <a:pt x="80186" y="687400"/>
                </a:lnTo>
                <a:cubicBezTo>
                  <a:pt x="80772" y="753685"/>
                  <a:pt x="57722" y="800110"/>
                  <a:pt x="11037" y="826676"/>
                </a:cubicBezTo>
                <a:cubicBezTo>
                  <a:pt x="8172" y="823355"/>
                  <a:pt x="5437" y="820392"/>
                  <a:pt x="2833" y="817788"/>
                </a:cubicBezTo>
                <a:cubicBezTo>
                  <a:pt x="28878" y="800403"/>
                  <a:pt x="45872" y="783311"/>
                  <a:pt x="53816" y="766512"/>
                </a:cubicBezTo>
                <a:cubicBezTo>
                  <a:pt x="62541" y="750494"/>
                  <a:pt x="67619" y="724124"/>
                  <a:pt x="69052" y="687400"/>
                </a:cubicBezTo>
                <a:lnTo>
                  <a:pt x="9865" y="687400"/>
                </a:lnTo>
                <a:lnTo>
                  <a:pt x="9865" y="676852"/>
                </a:lnTo>
                <a:lnTo>
                  <a:pt x="69638" y="676852"/>
                </a:lnTo>
                <a:cubicBezTo>
                  <a:pt x="70159" y="662007"/>
                  <a:pt x="70419" y="649668"/>
                  <a:pt x="70419" y="639836"/>
                </a:cubicBezTo>
                <a:close/>
                <a:moveTo>
                  <a:pt x="4843025" y="639640"/>
                </a:moveTo>
                <a:lnTo>
                  <a:pt x="4853769" y="639640"/>
                </a:lnTo>
                <a:lnTo>
                  <a:pt x="4853769" y="676559"/>
                </a:lnTo>
                <a:lnTo>
                  <a:pt x="4926629" y="676559"/>
                </a:lnTo>
                <a:lnTo>
                  <a:pt x="4926629" y="825406"/>
                </a:lnTo>
                <a:lnTo>
                  <a:pt x="4915983" y="825406"/>
                </a:lnTo>
                <a:lnTo>
                  <a:pt x="4915983" y="813588"/>
                </a:lnTo>
                <a:lnTo>
                  <a:pt x="4780811" y="813588"/>
                </a:lnTo>
                <a:lnTo>
                  <a:pt x="4780811" y="825406"/>
                </a:lnTo>
                <a:lnTo>
                  <a:pt x="4770165" y="825406"/>
                </a:lnTo>
                <a:lnTo>
                  <a:pt x="4770165" y="676559"/>
                </a:lnTo>
                <a:lnTo>
                  <a:pt x="4843025" y="676559"/>
                </a:lnTo>
                <a:close/>
                <a:moveTo>
                  <a:pt x="5046078" y="638761"/>
                </a:moveTo>
                <a:cubicBezTo>
                  <a:pt x="5050766" y="644491"/>
                  <a:pt x="5055357" y="650579"/>
                  <a:pt x="5059849" y="657025"/>
                </a:cubicBezTo>
                <a:lnTo>
                  <a:pt x="5052427" y="661616"/>
                </a:lnTo>
                <a:lnTo>
                  <a:pt x="5135445" y="661616"/>
                </a:lnTo>
                <a:lnTo>
                  <a:pt x="5135445" y="670992"/>
                </a:lnTo>
                <a:lnTo>
                  <a:pt x="4960423" y="670992"/>
                </a:lnTo>
                <a:lnTo>
                  <a:pt x="4960423" y="661616"/>
                </a:lnTo>
                <a:lnTo>
                  <a:pt x="5050278" y="661616"/>
                </a:lnTo>
                <a:cubicBezTo>
                  <a:pt x="5045134" y="653802"/>
                  <a:pt x="5040935" y="647877"/>
                  <a:pt x="5037679" y="643840"/>
                </a:cubicBezTo>
                <a:close/>
                <a:moveTo>
                  <a:pt x="3610733" y="638175"/>
                </a:moveTo>
                <a:cubicBezTo>
                  <a:pt x="3615291" y="645989"/>
                  <a:pt x="3619914" y="654193"/>
                  <a:pt x="3624602" y="662788"/>
                </a:cubicBezTo>
                <a:lnTo>
                  <a:pt x="3616398" y="666792"/>
                </a:lnTo>
                <a:lnTo>
                  <a:pt x="3696975" y="666792"/>
                </a:lnTo>
                <a:lnTo>
                  <a:pt x="3696975" y="700976"/>
                </a:lnTo>
                <a:lnTo>
                  <a:pt x="3685938" y="700976"/>
                </a:lnTo>
                <a:lnTo>
                  <a:pt x="3685938" y="677243"/>
                </a:lnTo>
                <a:lnTo>
                  <a:pt x="3534552" y="677243"/>
                </a:lnTo>
                <a:lnTo>
                  <a:pt x="3534552" y="700976"/>
                </a:lnTo>
                <a:lnTo>
                  <a:pt x="3523515" y="700976"/>
                </a:lnTo>
                <a:lnTo>
                  <a:pt x="3523515" y="666792"/>
                </a:lnTo>
                <a:lnTo>
                  <a:pt x="3613370" y="666792"/>
                </a:lnTo>
                <a:cubicBezTo>
                  <a:pt x="3608812" y="657416"/>
                  <a:pt x="3604613" y="649472"/>
                  <a:pt x="3600771" y="642961"/>
                </a:cubicBezTo>
                <a:close/>
                <a:moveTo>
                  <a:pt x="915158" y="638175"/>
                </a:moveTo>
                <a:cubicBezTo>
                  <a:pt x="919716" y="645989"/>
                  <a:pt x="924339" y="654193"/>
                  <a:pt x="929027" y="662788"/>
                </a:cubicBezTo>
                <a:lnTo>
                  <a:pt x="920823" y="666792"/>
                </a:lnTo>
                <a:lnTo>
                  <a:pt x="1001400" y="666792"/>
                </a:lnTo>
                <a:lnTo>
                  <a:pt x="1001400" y="700976"/>
                </a:lnTo>
                <a:lnTo>
                  <a:pt x="990363" y="700976"/>
                </a:lnTo>
                <a:lnTo>
                  <a:pt x="990363" y="677243"/>
                </a:lnTo>
                <a:lnTo>
                  <a:pt x="838977" y="677243"/>
                </a:lnTo>
                <a:lnTo>
                  <a:pt x="838977" y="700976"/>
                </a:lnTo>
                <a:lnTo>
                  <a:pt x="827940" y="700976"/>
                </a:lnTo>
                <a:lnTo>
                  <a:pt x="827940" y="666792"/>
                </a:lnTo>
                <a:lnTo>
                  <a:pt x="917795" y="666792"/>
                </a:lnTo>
                <a:cubicBezTo>
                  <a:pt x="913238" y="657416"/>
                  <a:pt x="909038" y="649472"/>
                  <a:pt x="905196" y="642961"/>
                </a:cubicBezTo>
                <a:close/>
                <a:moveTo>
                  <a:pt x="3164286" y="462586"/>
                </a:moveTo>
                <a:cubicBezTo>
                  <a:pt x="3170472" y="474958"/>
                  <a:pt x="3175811" y="485961"/>
                  <a:pt x="3180304" y="495598"/>
                </a:cubicBezTo>
                <a:lnTo>
                  <a:pt x="3169853" y="499798"/>
                </a:lnTo>
                <a:cubicBezTo>
                  <a:pt x="3165295" y="488794"/>
                  <a:pt x="3160217" y="477725"/>
                  <a:pt x="3154617" y="466591"/>
                </a:cubicBezTo>
                <a:close/>
                <a:moveTo>
                  <a:pt x="5211579" y="461609"/>
                </a:moveTo>
                <a:cubicBezTo>
                  <a:pt x="5234565" y="468707"/>
                  <a:pt x="5264027" y="478767"/>
                  <a:pt x="5299969" y="491789"/>
                </a:cubicBezTo>
                <a:lnTo>
                  <a:pt x="5294793" y="501751"/>
                </a:lnTo>
                <a:cubicBezTo>
                  <a:pt x="5266925" y="490812"/>
                  <a:pt x="5237592" y="480427"/>
                  <a:pt x="5206794" y="470595"/>
                </a:cubicBezTo>
                <a:close/>
                <a:moveTo>
                  <a:pt x="1268430" y="461609"/>
                </a:moveTo>
                <a:lnTo>
                  <a:pt x="1276439" y="467372"/>
                </a:lnTo>
                <a:cubicBezTo>
                  <a:pt x="1267258" y="477139"/>
                  <a:pt x="1257198" y="486678"/>
                  <a:pt x="1246259" y="495989"/>
                </a:cubicBezTo>
                <a:lnTo>
                  <a:pt x="1239227" y="488957"/>
                </a:lnTo>
                <a:cubicBezTo>
                  <a:pt x="1248994" y="481339"/>
                  <a:pt x="1258728" y="472223"/>
                  <a:pt x="1268430" y="461609"/>
                </a:cubicBezTo>
                <a:close/>
                <a:moveTo>
                  <a:pt x="3213023" y="460730"/>
                </a:moveTo>
                <a:cubicBezTo>
                  <a:pt x="3219143" y="472190"/>
                  <a:pt x="3224678" y="483064"/>
                  <a:pt x="3229626" y="493352"/>
                </a:cubicBezTo>
                <a:lnTo>
                  <a:pt x="3219469" y="497747"/>
                </a:lnTo>
                <a:cubicBezTo>
                  <a:pt x="3214129" y="485831"/>
                  <a:pt x="3208790" y="474892"/>
                  <a:pt x="3203451" y="464930"/>
                </a:cubicBezTo>
                <a:close/>
                <a:moveTo>
                  <a:pt x="1321854" y="460535"/>
                </a:moveTo>
                <a:cubicBezTo>
                  <a:pt x="1330970" y="467828"/>
                  <a:pt x="1338979" y="474632"/>
                  <a:pt x="1345881" y="480948"/>
                </a:cubicBezTo>
                <a:lnTo>
                  <a:pt x="1338849" y="487980"/>
                </a:lnTo>
                <a:cubicBezTo>
                  <a:pt x="1332142" y="481664"/>
                  <a:pt x="1324296" y="474730"/>
                  <a:pt x="1315311" y="467177"/>
                </a:cubicBezTo>
                <a:close/>
                <a:moveTo>
                  <a:pt x="3120628" y="459754"/>
                </a:moveTo>
                <a:lnTo>
                  <a:pt x="3130688" y="463954"/>
                </a:lnTo>
                <a:cubicBezTo>
                  <a:pt x="3124633" y="476846"/>
                  <a:pt x="3118089" y="489705"/>
                  <a:pt x="3111057" y="502533"/>
                </a:cubicBezTo>
                <a:lnTo>
                  <a:pt x="3100997" y="497747"/>
                </a:lnTo>
                <a:cubicBezTo>
                  <a:pt x="3107443" y="486873"/>
                  <a:pt x="3113987" y="474209"/>
                  <a:pt x="3120628" y="459754"/>
                </a:cubicBezTo>
                <a:close/>
                <a:moveTo>
                  <a:pt x="1472608" y="458777"/>
                </a:moveTo>
                <a:lnTo>
                  <a:pt x="1482180" y="463368"/>
                </a:lnTo>
                <a:cubicBezTo>
                  <a:pt x="1474041" y="476520"/>
                  <a:pt x="1466650" y="487459"/>
                  <a:pt x="1460009" y="496184"/>
                </a:cubicBezTo>
                <a:cubicBezTo>
                  <a:pt x="1457274" y="494101"/>
                  <a:pt x="1454214" y="492082"/>
                  <a:pt x="1450828" y="490129"/>
                </a:cubicBezTo>
                <a:cubicBezTo>
                  <a:pt x="1457990" y="481599"/>
                  <a:pt x="1465250" y="471148"/>
                  <a:pt x="1472608" y="458777"/>
                </a:cubicBezTo>
                <a:close/>
                <a:moveTo>
                  <a:pt x="1498002" y="458191"/>
                </a:moveTo>
                <a:lnTo>
                  <a:pt x="1508452" y="458191"/>
                </a:lnTo>
                <a:lnTo>
                  <a:pt x="1508452" y="475967"/>
                </a:lnTo>
                <a:cubicBezTo>
                  <a:pt x="1508387" y="482152"/>
                  <a:pt x="1509462" y="486124"/>
                  <a:pt x="1511675" y="487882"/>
                </a:cubicBezTo>
                <a:cubicBezTo>
                  <a:pt x="1513694" y="489901"/>
                  <a:pt x="1518154" y="490877"/>
                  <a:pt x="1525056" y="490812"/>
                </a:cubicBezTo>
                <a:lnTo>
                  <a:pt x="1563049" y="490812"/>
                </a:lnTo>
                <a:cubicBezTo>
                  <a:pt x="1574248" y="491398"/>
                  <a:pt x="1580629" y="487654"/>
                  <a:pt x="1582192" y="479580"/>
                </a:cubicBezTo>
                <a:cubicBezTo>
                  <a:pt x="1583234" y="475999"/>
                  <a:pt x="1584373" y="470595"/>
                  <a:pt x="1585610" y="463368"/>
                </a:cubicBezTo>
                <a:cubicBezTo>
                  <a:pt x="1588736" y="464865"/>
                  <a:pt x="1592089" y="466135"/>
                  <a:pt x="1595670" y="467177"/>
                </a:cubicBezTo>
                <a:cubicBezTo>
                  <a:pt x="1594368" y="474144"/>
                  <a:pt x="1593033" y="479678"/>
                  <a:pt x="1591666" y="483780"/>
                </a:cubicBezTo>
                <a:cubicBezTo>
                  <a:pt x="1588736" y="495045"/>
                  <a:pt x="1580043" y="500449"/>
                  <a:pt x="1565588" y="499993"/>
                </a:cubicBezTo>
                <a:lnTo>
                  <a:pt x="1522028" y="499993"/>
                </a:lnTo>
                <a:cubicBezTo>
                  <a:pt x="1512847" y="500058"/>
                  <a:pt x="1506564" y="498430"/>
                  <a:pt x="1503178" y="495110"/>
                </a:cubicBezTo>
                <a:cubicBezTo>
                  <a:pt x="1499662" y="491854"/>
                  <a:pt x="1497937" y="485929"/>
                  <a:pt x="1498002" y="477334"/>
                </a:cubicBezTo>
                <a:close/>
                <a:moveTo>
                  <a:pt x="1615204" y="456726"/>
                </a:moveTo>
                <a:cubicBezTo>
                  <a:pt x="1623343" y="466623"/>
                  <a:pt x="1630831" y="476097"/>
                  <a:pt x="1637668" y="485148"/>
                </a:cubicBezTo>
                <a:lnTo>
                  <a:pt x="1628682" y="491594"/>
                </a:lnTo>
                <a:cubicBezTo>
                  <a:pt x="1621455" y="481306"/>
                  <a:pt x="1614162" y="471572"/>
                  <a:pt x="1606805" y="462391"/>
                </a:cubicBezTo>
                <a:close/>
                <a:moveTo>
                  <a:pt x="3260294" y="456531"/>
                </a:moveTo>
                <a:cubicBezTo>
                  <a:pt x="3267521" y="467470"/>
                  <a:pt x="3275107" y="479548"/>
                  <a:pt x="3283051" y="492766"/>
                </a:cubicBezTo>
                <a:lnTo>
                  <a:pt x="3273089" y="497942"/>
                </a:lnTo>
                <a:cubicBezTo>
                  <a:pt x="3266708" y="486808"/>
                  <a:pt x="3259448" y="474697"/>
                  <a:pt x="3251309" y="461609"/>
                </a:cubicBezTo>
                <a:close/>
                <a:moveTo>
                  <a:pt x="4585227" y="456042"/>
                </a:moveTo>
                <a:lnTo>
                  <a:pt x="4595971" y="456042"/>
                </a:lnTo>
                <a:lnTo>
                  <a:pt x="4577609" y="506146"/>
                </a:lnTo>
                <a:lnTo>
                  <a:pt x="4569405" y="506146"/>
                </a:lnTo>
                <a:close/>
                <a:moveTo>
                  <a:pt x="2727852" y="456042"/>
                </a:moveTo>
                <a:lnTo>
                  <a:pt x="2738596" y="456042"/>
                </a:lnTo>
                <a:lnTo>
                  <a:pt x="2720234" y="506146"/>
                </a:lnTo>
                <a:lnTo>
                  <a:pt x="2712030" y="506146"/>
                </a:lnTo>
                <a:close/>
                <a:moveTo>
                  <a:pt x="1537069" y="449401"/>
                </a:moveTo>
                <a:cubicBezTo>
                  <a:pt x="1546055" y="457670"/>
                  <a:pt x="1553445" y="464670"/>
                  <a:pt x="1559240" y="470400"/>
                </a:cubicBezTo>
                <a:lnTo>
                  <a:pt x="1551036" y="477334"/>
                </a:lnTo>
                <a:cubicBezTo>
                  <a:pt x="1546283" y="472255"/>
                  <a:pt x="1539088" y="465060"/>
                  <a:pt x="1529451" y="455749"/>
                </a:cubicBezTo>
                <a:close/>
                <a:moveTo>
                  <a:pt x="3370613" y="449010"/>
                </a:moveTo>
                <a:cubicBezTo>
                  <a:pt x="3369245" y="450378"/>
                  <a:pt x="3367064" y="452429"/>
                  <a:pt x="3364069" y="455163"/>
                </a:cubicBezTo>
                <a:cubicBezTo>
                  <a:pt x="3361790" y="457247"/>
                  <a:pt x="3360097" y="458842"/>
                  <a:pt x="3358991" y="459949"/>
                </a:cubicBezTo>
                <a:cubicBezTo>
                  <a:pt x="3369083" y="462554"/>
                  <a:pt x="3385035" y="466818"/>
                  <a:pt x="3406848" y="472744"/>
                </a:cubicBezTo>
                <a:cubicBezTo>
                  <a:pt x="3418633" y="466884"/>
                  <a:pt x="3429149" y="458972"/>
                  <a:pt x="3438395" y="449010"/>
                </a:cubicBezTo>
                <a:close/>
                <a:moveTo>
                  <a:pt x="5117669" y="445787"/>
                </a:moveTo>
                <a:cubicBezTo>
                  <a:pt x="5126655" y="457052"/>
                  <a:pt x="5134924" y="468056"/>
                  <a:pt x="5142477" y="478799"/>
                </a:cubicBezTo>
                <a:lnTo>
                  <a:pt x="5133687" y="484757"/>
                </a:lnTo>
                <a:cubicBezTo>
                  <a:pt x="5125417" y="472711"/>
                  <a:pt x="5117279" y="461512"/>
                  <a:pt x="5109269" y="451159"/>
                </a:cubicBezTo>
                <a:close/>
                <a:moveTo>
                  <a:pt x="4973999" y="445397"/>
                </a:moveTo>
                <a:lnTo>
                  <a:pt x="4983668" y="448815"/>
                </a:lnTo>
                <a:cubicBezTo>
                  <a:pt x="4977808" y="464377"/>
                  <a:pt x="4971589" y="478506"/>
                  <a:pt x="4965013" y="491203"/>
                </a:cubicBezTo>
                <a:cubicBezTo>
                  <a:pt x="4962018" y="489380"/>
                  <a:pt x="4958827" y="487785"/>
                  <a:pt x="4955442" y="486417"/>
                </a:cubicBezTo>
                <a:cubicBezTo>
                  <a:pt x="4962474" y="474632"/>
                  <a:pt x="4968659" y="460958"/>
                  <a:pt x="4973999" y="445397"/>
                </a:cubicBezTo>
                <a:close/>
                <a:moveTo>
                  <a:pt x="5003787" y="443736"/>
                </a:moveTo>
                <a:lnTo>
                  <a:pt x="5014238" y="443736"/>
                </a:lnTo>
                <a:lnTo>
                  <a:pt x="5014238" y="474404"/>
                </a:lnTo>
                <a:cubicBezTo>
                  <a:pt x="5013847" y="484562"/>
                  <a:pt x="5019968" y="489478"/>
                  <a:pt x="5032600" y="489152"/>
                </a:cubicBezTo>
                <a:lnTo>
                  <a:pt x="5067077" y="489152"/>
                </a:lnTo>
                <a:cubicBezTo>
                  <a:pt x="5078471" y="489543"/>
                  <a:pt x="5085113" y="484627"/>
                  <a:pt x="5087001" y="474404"/>
                </a:cubicBezTo>
                <a:cubicBezTo>
                  <a:pt x="5088108" y="469716"/>
                  <a:pt x="5089117" y="464181"/>
                  <a:pt x="5090029" y="457800"/>
                </a:cubicBezTo>
                <a:cubicBezTo>
                  <a:pt x="5092894" y="458972"/>
                  <a:pt x="5096377" y="460242"/>
                  <a:pt x="5100479" y="461609"/>
                </a:cubicBezTo>
                <a:cubicBezTo>
                  <a:pt x="5098982" y="469488"/>
                  <a:pt x="5097517" y="475739"/>
                  <a:pt x="5096085" y="480362"/>
                </a:cubicBezTo>
                <a:cubicBezTo>
                  <a:pt x="5092699" y="493124"/>
                  <a:pt x="5083811" y="499342"/>
                  <a:pt x="5069421" y="499017"/>
                </a:cubicBezTo>
                <a:lnTo>
                  <a:pt x="5030451" y="499017"/>
                </a:lnTo>
                <a:cubicBezTo>
                  <a:pt x="5012611" y="499017"/>
                  <a:pt x="5003723" y="491333"/>
                  <a:pt x="5003787" y="475967"/>
                </a:cubicBezTo>
                <a:close/>
                <a:moveTo>
                  <a:pt x="5043441" y="437192"/>
                </a:moveTo>
                <a:cubicBezTo>
                  <a:pt x="5051255" y="444941"/>
                  <a:pt x="5058905" y="453015"/>
                  <a:pt x="5066393" y="461414"/>
                </a:cubicBezTo>
                <a:lnTo>
                  <a:pt x="5058189" y="468544"/>
                </a:lnTo>
                <a:cubicBezTo>
                  <a:pt x="5050897" y="459689"/>
                  <a:pt x="5043441" y="451354"/>
                  <a:pt x="5035823" y="443541"/>
                </a:cubicBezTo>
                <a:close/>
                <a:moveTo>
                  <a:pt x="237823" y="436802"/>
                </a:moveTo>
                <a:lnTo>
                  <a:pt x="237823" y="482999"/>
                </a:lnTo>
                <a:lnTo>
                  <a:pt x="352290" y="482999"/>
                </a:lnTo>
                <a:lnTo>
                  <a:pt x="352290" y="436802"/>
                </a:lnTo>
                <a:close/>
                <a:moveTo>
                  <a:pt x="1418937" y="428988"/>
                </a:moveTo>
                <a:lnTo>
                  <a:pt x="1427727" y="435532"/>
                </a:lnTo>
                <a:cubicBezTo>
                  <a:pt x="1407217" y="464247"/>
                  <a:pt x="1381204" y="487264"/>
                  <a:pt x="1349690" y="504584"/>
                </a:cubicBezTo>
                <a:cubicBezTo>
                  <a:pt x="1347151" y="501133"/>
                  <a:pt x="1344676" y="498268"/>
                  <a:pt x="1342267" y="495989"/>
                </a:cubicBezTo>
                <a:cubicBezTo>
                  <a:pt x="1374758" y="478929"/>
                  <a:pt x="1400315" y="456596"/>
                  <a:pt x="1418937" y="428988"/>
                </a:cubicBezTo>
                <a:close/>
                <a:moveTo>
                  <a:pt x="1262277" y="427133"/>
                </a:moveTo>
                <a:lnTo>
                  <a:pt x="1262277" y="444810"/>
                </a:lnTo>
                <a:lnTo>
                  <a:pt x="1329863" y="444810"/>
                </a:lnTo>
                <a:lnTo>
                  <a:pt x="1329863" y="427133"/>
                </a:lnTo>
                <a:close/>
                <a:moveTo>
                  <a:pt x="3380966" y="423128"/>
                </a:moveTo>
                <a:lnTo>
                  <a:pt x="3391416" y="427523"/>
                </a:lnTo>
                <a:cubicBezTo>
                  <a:pt x="3387640" y="431690"/>
                  <a:pt x="3383701" y="435825"/>
                  <a:pt x="3379599" y="439927"/>
                </a:cubicBezTo>
                <a:lnTo>
                  <a:pt x="3493773" y="439927"/>
                </a:lnTo>
                <a:lnTo>
                  <a:pt x="3493773" y="449010"/>
                </a:lnTo>
                <a:lnTo>
                  <a:pt x="3451971" y="449010"/>
                </a:lnTo>
                <a:cubicBezTo>
                  <a:pt x="3442074" y="460600"/>
                  <a:pt x="3431688" y="469781"/>
                  <a:pt x="3420815" y="476553"/>
                </a:cubicBezTo>
                <a:cubicBezTo>
                  <a:pt x="3445167" y="483064"/>
                  <a:pt x="3466426" y="489087"/>
                  <a:pt x="3484592" y="494621"/>
                </a:cubicBezTo>
                <a:lnTo>
                  <a:pt x="3479806" y="504193"/>
                </a:lnTo>
                <a:cubicBezTo>
                  <a:pt x="3458515" y="497421"/>
                  <a:pt x="3434911" y="490291"/>
                  <a:pt x="3408997" y="482804"/>
                </a:cubicBezTo>
                <a:cubicBezTo>
                  <a:pt x="3389854" y="492440"/>
                  <a:pt x="3359935" y="499830"/>
                  <a:pt x="3319239" y="504974"/>
                </a:cubicBezTo>
                <a:cubicBezTo>
                  <a:pt x="3318197" y="501654"/>
                  <a:pt x="3316635" y="498268"/>
                  <a:pt x="3314551" y="494817"/>
                </a:cubicBezTo>
                <a:cubicBezTo>
                  <a:pt x="3347824" y="491170"/>
                  <a:pt x="3374097" y="485766"/>
                  <a:pt x="3393370" y="478604"/>
                </a:cubicBezTo>
                <a:cubicBezTo>
                  <a:pt x="3379436" y="474502"/>
                  <a:pt x="3362246" y="469683"/>
                  <a:pt x="3341801" y="464149"/>
                </a:cubicBezTo>
                <a:cubicBezTo>
                  <a:pt x="3347856" y="458549"/>
                  <a:pt x="3353130" y="453503"/>
                  <a:pt x="3357623" y="449010"/>
                </a:cubicBezTo>
                <a:lnTo>
                  <a:pt x="3307812" y="449010"/>
                </a:lnTo>
                <a:lnTo>
                  <a:pt x="3307812" y="439927"/>
                </a:lnTo>
                <a:lnTo>
                  <a:pt x="3366218" y="439927"/>
                </a:lnTo>
                <a:cubicBezTo>
                  <a:pt x="3371427" y="434523"/>
                  <a:pt x="3376343" y="428923"/>
                  <a:pt x="3380966" y="423128"/>
                </a:cubicBezTo>
                <a:close/>
                <a:moveTo>
                  <a:pt x="2085775" y="420589"/>
                </a:moveTo>
                <a:lnTo>
                  <a:pt x="2085775" y="474795"/>
                </a:lnTo>
                <a:lnTo>
                  <a:pt x="2135586" y="474795"/>
                </a:lnTo>
                <a:lnTo>
                  <a:pt x="2135586" y="420589"/>
                </a:lnTo>
                <a:close/>
                <a:moveTo>
                  <a:pt x="838000" y="420589"/>
                </a:moveTo>
                <a:lnTo>
                  <a:pt x="838000" y="474795"/>
                </a:lnTo>
                <a:lnTo>
                  <a:pt x="887811" y="474795"/>
                </a:lnTo>
                <a:lnTo>
                  <a:pt x="887811" y="420589"/>
                </a:lnTo>
                <a:close/>
                <a:moveTo>
                  <a:pt x="1252510" y="418928"/>
                </a:moveTo>
                <a:lnTo>
                  <a:pt x="1339728" y="418928"/>
                </a:lnTo>
                <a:lnTo>
                  <a:pt x="1339728" y="453015"/>
                </a:lnTo>
                <a:lnTo>
                  <a:pt x="1303102" y="453015"/>
                </a:lnTo>
                <a:lnTo>
                  <a:pt x="1303102" y="484757"/>
                </a:lnTo>
                <a:cubicBezTo>
                  <a:pt x="1303167" y="496738"/>
                  <a:pt x="1296949" y="502891"/>
                  <a:pt x="1284447" y="503216"/>
                </a:cubicBezTo>
                <a:cubicBezTo>
                  <a:pt x="1281778" y="503281"/>
                  <a:pt x="1279238" y="503346"/>
                  <a:pt x="1276829" y="503412"/>
                </a:cubicBezTo>
                <a:cubicBezTo>
                  <a:pt x="1275657" y="503412"/>
                  <a:pt x="1274420" y="503412"/>
                  <a:pt x="1273118" y="503412"/>
                </a:cubicBezTo>
                <a:cubicBezTo>
                  <a:pt x="1272011" y="503412"/>
                  <a:pt x="1270383" y="503412"/>
                  <a:pt x="1268234" y="503412"/>
                </a:cubicBezTo>
                <a:cubicBezTo>
                  <a:pt x="1267844" y="500612"/>
                  <a:pt x="1267193" y="497324"/>
                  <a:pt x="1266281" y="493547"/>
                </a:cubicBezTo>
                <a:cubicBezTo>
                  <a:pt x="1270839" y="493938"/>
                  <a:pt x="1275853" y="494133"/>
                  <a:pt x="1281322" y="494133"/>
                </a:cubicBezTo>
                <a:cubicBezTo>
                  <a:pt x="1289591" y="494459"/>
                  <a:pt x="1293563" y="490877"/>
                  <a:pt x="1293238" y="483390"/>
                </a:cubicBezTo>
                <a:lnTo>
                  <a:pt x="1293238" y="453015"/>
                </a:lnTo>
                <a:lnTo>
                  <a:pt x="1252510" y="453015"/>
                </a:lnTo>
                <a:close/>
                <a:moveTo>
                  <a:pt x="5230625" y="418147"/>
                </a:moveTo>
                <a:cubicBezTo>
                  <a:pt x="5232318" y="418798"/>
                  <a:pt x="5234792" y="419742"/>
                  <a:pt x="5238048" y="420979"/>
                </a:cubicBezTo>
                <a:cubicBezTo>
                  <a:pt x="5257972" y="428598"/>
                  <a:pt x="5273827" y="434979"/>
                  <a:pt x="5285613" y="440122"/>
                </a:cubicBezTo>
                <a:lnTo>
                  <a:pt x="5279947" y="449401"/>
                </a:lnTo>
                <a:cubicBezTo>
                  <a:pt x="5260153" y="440806"/>
                  <a:pt x="5241825" y="433253"/>
                  <a:pt x="5224960" y="426742"/>
                </a:cubicBezTo>
                <a:close/>
                <a:moveTo>
                  <a:pt x="2331411" y="416780"/>
                </a:moveTo>
                <a:lnTo>
                  <a:pt x="2441777" y="416780"/>
                </a:lnTo>
                <a:lnTo>
                  <a:pt x="2441777" y="428012"/>
                </a:lnTo>
                <a:lnTo>
                  <a:pt x="2392943" y="478018"/>
                </a:lnTo>
                <a:cubicBezTo>
                  <a:pt x="2400691" y="483357"/>
                  <a:pt x="2409025" y="489347"/>
                  <a:pt x="2417946" y="495989"/>
                </a:cubicBezTo>
                <a:lnTo>
                  <a:pt x="2410230" y="504779"/>
                </a:lnTo>
                <a:cubicBezTo>
                  <a:pt x="2385227" y="485441"/>
                  <a:pt x="2361558" y="467958"/>
                  <a:pt x="2339225" y="452331"/>
                </a:cubicBezTo>
                <a:lnTo>
                  <a:pt x="2345964" y="444810"/>
                </a:lnTo>
                <a:cubicBezTo>
                  <a:pt x="2352019" y="448978"/>
                  <a:pt x="2361005" y="455261"/>
                  <a:pt x="2372920" y="463661"/>
                </a:cubicBezTo>
                <a:cubicBezTo>
                  <a:pt x="2377934" y="467177"/>
                  <a:pt x="2381678" y="469814"/>
                  <a:pt x="2384152" y="471572"/>
                </a:cubicBezTo>
                <a:lnTo>
                  <a:pt x="2428592" y="426742"/>
                </a:lnTo>
                <a:lnTo>
                  <a:pt x="2331411" y="426742"/>
                </a:lnTo>
                <a:close/>
                <a:moveTo>
                  <a:pt x="2986283" y="411603"/>
                </a:moveTo>
                <a:lnTo>
                  <a:pt x="2986283" y="444322"/>
                </a:lnTo>
                <a:lnTo>
                  <a:pt x="3046349" y="444322"/>
                </a:lnTo>
                <a:lnTo>
                  <a:pt x="3046349" y="411603"/>
                </a:lnTo>
                <a:close/>
                <a:moveTo>
                  <a:pt x="2915669" y="411603"/>
                </a:moveTo>
                <a:lnTo>
                  <a:pt x="2915669" y="444322"/>
                </a:lnTo>
                <a:lnTo>
                  <a:pt x="2975735" y="444322"/>
                </a:lnTo>
                <a:lnTo>
                  <a:pt x="2975735" y="411603"/>
                </a:lnTo>
                <a:close/>
                <a:moveTo>
                  <a:pt x="1500639" y="408380"/>
                </a:moveTo>
                <a:lnTo>
                  <a:pt x="1500639" y="434165"/>
                </a:lnTo>
                <a:lnTo>
                  <a:pt x="1598014" y="434165"/>
                </a:lnTo>
                <a:lnTo>
                  <a:pt x="1598014" y="408380"/>
                </a:lnTo>
                <a:close/>
                <a:moveTo>
                  <a:pt x="1068158" y="407794"/>
                </a:moveTo>
                <a:lnTo>
                  <a:pt x="1068158" y="429770"/>
                </a:lnTo>
                <a:lnTo>
                  <a:pt x="1167976" y="429770"/>
                </a:lnTo>
                <a:cubicBezTo>
                  <a:pt x="1168692" y="429314"/>
                  <a:pt x="1169766" y="428565"/>
                  <a:pt x="1171199" y="427523"/>
                </a:cubicBezTo>
                <a:cubicBezTo>
                  <a:pt x="1172566" y="426546"/>
                  <a:pt x="1173608" y="425830"/>
                  <a:pt x="1174324" y="425374"/>
                </a:cubicBezTo>
                <a:lnTo>
                  <a:pt x="1174324" y="407794"/>
                </a:lnTo>
                <a:close/>
                <a:moveTo>
                  <a:pt x="5049203" y="396953"/>
                </a:moveTo>
                <a:lnTo>
                  <a:pt x="5049203" y="420198"/>
                </a:lnTo>
                <a:lnTo>
                  <a:pt x="5117083" y="420198"/>
                </a:lnTo>
                <a:lnTo>
                  <a:pt x="5117083" y="396953"/>
                </a:lnTo>
                <a:close/>
                <a:moveTo>
                  <a:pt x="3403625" y="394316"/>
                </a:moveTo>
                <a:lnTo>
                  <a:pt x="3403625" y="412385"/>
                </a:lnTo>
                <a:lnTo>
                  <a:pt x="3461445" y="412385"/>
                </a:lnTo>
                <a:lnTo>
                  <a:pt x="3461445" y="394316"/>
                </a:lnTo>
                <a:close/>
                <a:moveTo>
                  <a:pt x="2179732" y="394316"/>
                </a:moveTo>
                <a:cubicBezTo>
                  <a:pt x="2188783" y="405450"/>
                  <a:pt x="2199331" y="419124"/>
                  <a:pt x="2211377" y="435337"/>
                </a:cubicBezTo>
                <a:lnTo>
                  <a:pt x="2202587" y="441978"/>
                </a:lnTo>
                <a:cubicBezTo>
                  <a:pt x="2191843" y="426546"/>
                  <a:pt x="2181555" y="412547"/>
                  <a:pt x="2171723" y="399981"/>
                </a:cubicBezTo>
                <a:close/>
                <a:moveTo>
                  <a:pt x="931957" y="394316"/>
                </a:moveTo>
                <a:cubicBezTo>
                  <a:pt x="941008" y="405450"/>
                  <a:pt x="951556" y="419124"/>
                  <a:pt x="963602" y="435337"/>
                </a:cubicBezTo>
                <a:lnTo>
                  <a:pt x="954812" y="441978"/>
                </a:lnTo>
                <a:cubicBezTo>
                  <a:pt x="944068" y="426546"/>
                  <a:pt x="933781" y="412547"/>
                  <a:pt x="923949" y="399981"/>
                </a:cubicBezTo>
                <a:close/>
                <a:moveTo>
                  <a:pt x="4437111" y="392558"/>
                </a:moveTo>
                <a:cubicBezTo>
                  <a:pt x="4445380" y="404799"/>
                  <a:pt x="4453845" y="418538"/>
                  <a:pt x="4462505" y="433774"/>
                </a:cubicBezTo>
                <a:lnTo>
                  <a:pt x="4452347" y="439146"/>
                </a:lnTo>
                <a:cubicBezTo>
                  <a:pt x="4445966" y="427100"/>
                  <a:pt x="4437957" y="413101"/>
                  <a:pt x="4428321" y="397148"/>
                </a:cubicBezTo>
                <a:close/>
                <a:moveTo>
                  <a:pt x="4200655" y="387186"/>
                </a:moveTo>
                <a:cubicBezTo>
                  <a:pt x="4210747" y="416291"/>
                  <a:pt x="4224942" y="438625"/>
                  <a:pt x="4243239" y="454187"/>
                </a:cubicBezTo>
                <a:cubicBezTo>
                  <a:pt x="4264335" y="436867"/>
                  <a:pt x="4280093" y="414533"/>
                  <a:pt x="4290511" y="387186"/>
                </a:cubicBezTo>
                <a:close/>
                <a:moveTo>
                  <a:pt x="1298316" y="381912"/>
                </a:moveTo>
                <a:cubicBezTo>
                  <a:pt x="1298577" y="382693"/>
                  <a:pt x="1298968" y="383833"/>
                  <a:pt x="1299488" y="385330"/>
                </a:cubicBezTo>
                <a:cubicBezTo>
                  <a:pt x="1301246" y="390084"/>
                  <a:pt x="1302516" y="393697"/>
                  <a:pt x="1303297" y="396172"/>
                </a:cubicBezTo>
                <a:lnTo>
                  <a:pt x="1354866" y="396172"/>
                </a:lnTo>
                <a:lnTo>
                  <a:pt x="1354866" y="404571"/>
                </a:lnTo>
                <a:lnTo>
                  <a:pt x="1239032" y="404571"/>
                </a:lnTo>
                <a:lnTo>
                  <a:pt x="1239032" y="396172"/>
                </a:lnTo>
                <a:lnTo>
                  <a:pt x="1293433" y="396172"/>
                </a:lnTo>
                <a:cubicBezTo>
                  <a:pt x="1291675" y="391484"/>
                  <a:pt x="1290145" y="387609"/>
                  <a:pt x="1288843" y="384549"/>
                </a:cubicBezTo>
                <a:close/>
                <a:moveTo>
                  <a:pt x="2562546" y="378005"/>
                </a:moveTo>
                <a:lnTo>
                  <a:pt x="2636188" y="378005"/>
                </a:lnTo>
                <a:lnTo>
                  <a:pt x="2636188" y="386991"/>
                </a:lnTo>
                <a:lnTo>
                  <a:pt x="2623296" y="386991"/>
                </a:lnTo>
                <a:cubicBezTo>
                  <a:pt x="2619910" y="404766"/>
                  <a:pt x="2614180" y="420035"/>
                  <a:pt x="2606106" y="432797"/>
                </a:cubicBezTo>
                <a:cubicBezTo>
                  <a:pt x="2608776" y="435923"/>
                  <a:pt x="2612878" y="440676"/>
                  <a:pt x="2618412" y="447057"/>
                </a:cubicBezTo>
                <a:cubicBezTo>
                  <a:pt x="2624142" y="453829"/>
                  <a:pt x="2628505" y="458940"/>
                  <a:pt x="2631500" y="462391"/>
                </a:cubicBezTo>
                <a:lnTo>
                  <a:pt x="2623784" y="469325"/>
                </a:lnTo>
                <a:cubicBezTo>
                  <a:pt x="2622807" y="468153"/>
                  <a:pt x="2621375" y="466395"/>
                  <a:pt x="2619487" y="464051"/>
                </a:cubicBezTo>
                <a:cubicBezTo>
                  <a:pt x="2611022" y="453763"/>
                  <a:pt x="2604641" y="446145"/>
                  <a:pt x="2600344" y="441197"/>
                </a:cubicBezTo>
                <a:cubicBezTo>
                  <a:pt x="2591554" y="452787"/>
                  <a:pt x="2580094" y="463661"/>
                  <a:pt x="2565965" y="473818"/>
                </a:cubicBezTo>
                <a:cubicBezTo>
                  <a:pt x="2563751" y="470953"/>
                  <a:pt x="2561407" y="468349"/>
                  <a:pt x="2558932" y="466005"/>
                </a:cubicBezTo>
                <a:cubicBezTo>
                  <a:pt x="2573257" y="456368"/>
                  <a:pt x="2584912" y="445559"/>
                  <a:pt x="2593898" y="433579"/>
                </a:cubicBezTo>
                <a:cubicBezTo>
                  <a:pt x="2588884" y="427653"/>
                  <a:pt x="2581591" y="419221"/>
                  <a:pt x="2572020" y="408282"/>
                </a:cubicBezTo>
                <a:cubicBezTo>
                  <a:pt x="2569871" y="405808"/>
                  <a:pt x="2568243" y="403953"/>
                  <a:pt x="2567137" y="402715"/>
                </a:cubicBezTo>
                <a:lnTo>
                  <a:pt x="2574364" y="397148"/>
                </a:lnTo>
                <a:cubicBezTo>
                  <a:pt x="2582568" y="406134"/>
                  <a:pt x="2590968" y="415543"/>
                  <a:pt x="2599562" y="425374"/>
                </a:cubicBezTo>
                <a:cubicBezTo>
                  <a:pt x="2606529" y="413915"/>
                  <a:pt x="2611380" y="401120"/>
                  <a:pt x="2614115" y="386991"/>
                </a:cubicBezTo>
                <a:lnTo>
                  <a:pt x="2562546" y="386991"/>
                </a:lnTo>
                <a:close/>
                <a:moveTo>
                  <a:pt x="1068158" y="376931"/>
                </a:moveTo>
                <a:lnTo>
                  <a:pt x="1068158" y="398516"/>
                </a:lnTo>
                <a:lnTo>
                  <a:pt x="1174324" y="398516"/>
                </a:lnTo>
                <a:lnTo>
                  <a:pt x="1174324" y="376931"/>
                </a:lnTo>
                <a:close/>
                <a:moveTo>
                  <a:pt x="2381808" y="371754"/>
                </a:moveTo>
                <a:cubicBezTo>
                  <a:pt x="2388450" y="380219"/>
                  <a:pt x="2395124" y="389009"/>
                  <a:pt x="2401830" y="398125"/>
                </a:cubicBezTo>
                <a:lnTo>
                  <a:pt x="2392357" y="404180"/>
                </a:lnTo>
                <a:cubicBezTo>
                  <a:pt x="2385976" y="394348"/>
                  <a:pt x="2379595" y="385330"/>
                  <a:pt x="2373213" y="377126"/>
                </a:cubicBezTo>
                <a:close/>
                <a:moveTo>
                  <a:pt x="1413663" y="369801"/>
                </a:moveTo>
                <a:lnTo>
                  <a:pt x="1422648" y="376540"/>
                </a:lnTo>
                <a:cubicBezTo>
                  <a:pt x="1405198" y="399004"/>
                  <a:pt x="1385469" y="417887"/>
                  <a:pt x="1363461" y="433188"/>
                </a:cubicBezTo>
                <a:cubicBezTo>
                  <a:pt x="1361508" y="430323"/>
                  <a:pt x="1359034" y="427458"/>
                  <a:pt x="1356038" y="424593"/>
                </a:cubicBezTo>
                <a:cubicBezTo>
                  <a:pt x="1378763" y="409617"/>
                  <a:pt x="1397971" y="391353"/>
                  <a:pt x="1413663" y="369801"/>
                </a:cubicBezTo>
                <a:close/>
                <a:moveTo>
                  <a:pt x="3403625" y="367750"/>
                </a:moveTo>
                <a:lnTo>
                  <a:pt x="3403625" y="385330"/>
                </a:lnTo>
                <a:lnTo>
                  <a:pt x="3461445" y="385330"/>
                </a:lnTo>
                <a:lnTo>
                  <a:pt x="3461445" y="367750"/>
                </a:lnTo>
                <a:close/>
                <a:moveTo>
                  <a:pt x="5049203" y="365797"/>
                </a:moveTo>
                <a:lnTo>
                  <a:pt x="5049203" y="388358"/>
                </a:lnTo>
                <a:lnTo>
                  <a:pt x="5117083" y="388358"/>
                </a:lnTo>
                <a:lnTo>
                  <a:pt x="5117083" y="365797"/>
                </a:lnTo>
                <a:close/>
                <a:moveTo>
                  <a:pt x="4817241" y="362574"/>
                </a:moveTo>
                <a:lnTo>
                  <a:pt x="4817241" y="414729"/>
                </a:lnTo>
                <a:lnTo>
                  <a:pt x="4880628" y="414729"/>
                </a:lnTo>
                <a:lnTo>
                  <a:pt x="4880628" y="362574"/>
                </a:lnTo>
                <a:close/>
                <a:moveTo>
                  <a:pt x="2483337" y="361597"/>
                </a:moveTo>
                <a:lnTo>
                  <a:pt x="2491932" y="362769"/>
                </a:lnTo>
                <a:cubicBezTo>
                  <a:pt x="2490239" y="376247"/>
                  <a:pt x="2487960" y="391516"/>
                  <a:pt x="2485095" y="408575"/>
                </a:cubicBezTo>
                <a:cubicBezTo>
                  <a:pt x="2481774" y="407859"/>
                  <a:pt x="2478779" y="407403"/>
                  <a:pt x="2476110" y="407208"/>
                </a:cubicBezTo>
                <a:cubicBezTo>
                  <a:pt x="2479235" y="391451"/>
                  <a:pt x="2481644" y="376247"/>
                  <a:pt x="2483337" y="361597"/>
                </a:cubicBezTo>
                <a:close/>
                <a:moveTo>
                  <a:pt x="289685" y="361597"/>
                </a:moveTo>
                <a:lnTo>
                  <a:pt x="300429" y="361597"/>
                </a:lnTo>
                <a:lnTo>
                  <a:pt x="300429" y="383768"/>
                </a:lnTo>
                <a:lnTo>
                  <a:pt x="385498" y="383768"/>
                </a:lnTo>
                <a:lnTo>
                  <a:pt x="385498" y="393339"/>
                </a:lnTo>
                <a:lnTo>
                  <a:pt x="300429" y="393339"/>
                </a:lnTo>
                <a:lnTo>
                  <a:pt x="300429" y="427133"/>
                </a:lnTo>
                <a:lnTo>
                  <a:pt x="363034" y="427133"/>
                </a:lnTo>
                <a:lnTo>
                  <a:pt x="363034" y="504388"/>
                </a:lnTo>
                <a:lnTo>
                  <a:pt x="352290" y="504388"/>
                </a:lnTo>
                <a:lnTo>
                  <a:pt x="352290" y="492570"/>
                </a:lnTo>
                <a:lnTo>
                  <a:pt x="237823" y="492570"/>
                </a:lnTo>
                <a:lnTo>
                  <a:pt x="237823" y="504388"/>
                </a:lnTo>
                <a:lnTo>
                  <a:pt x="227080" y="504388"/>
                </a:lnTo>
                <a:lnTo>
                  <a:pt x="227080" y="427133"/>
                </a:lnTo>
                <a:lnTo>
                  <a:pt x="289685" y="427133"/>
                </a:lnTo>
                <a:lnTo>
                  <a:pt x="289685" y="393339"/>
                </a:lnTo>
                <a:lnTo>
                  <a:pt x="204420" y="393339"/>
                </a:lnTo>
                <a:lnTo>
                  <a:pt x="204420" y="383768"/>
                </a:lnTo>
                <a:lnTo>
                  <a:pt x="289685" y="383768"/>
                </a:lnTo>
                <a:close/>
                <a:moveTo>
                  <a:pt x="2275545" y="359937"/>
                </a:moveTo>
                <a:lnTo>
                  <a:pt x="2285214" y="361597"/>
                </a:lnTo>
                <a:cubicBezTo>
                  <a:pt x="2282089" y="381131"/>
                  <a:pt x="2279126" y="396920"/>
                  <a:pt x="2276326" y="408966"/>
                </a:cubicBezTo>
                <a:cubicBezTo>
                  <a:pt x="2274894" y="408510"/>
                  <a:pt x="2272127" y="407859"/>
                  <a:pt x="2268025" y="407013"/>
                </a:cubicBezTo>
                <a:cubicBezTo>
                  <a:pt x="2267439" y="406883"/>
                  <a:pt x="2267015" y="406785"/>
                  <a:pt x="2266755" y="406720"/>
                </a:cubicBezTo>
                <a:cubicBezTo>
                  <a:pt x="2269945" y="393632"/>
                  <a:pt x="2272875" y="378038"/>
                  <a:pt x="2275545" y="359937"/>
                </a:cubicBezTo>
                <a:close/>
                <a:moveTo>
                  <a:pt x="2085775" y="358179"/>
                </a:moveTo>
                <a:lnTo>
                  <a:pt x="2085775" y="411115"/>
                </a:lnTo>
                <a:lnTo>
                  <a:pt x="2135586" y="411115"/>
                </a:lnTo>
                <a:lnTo>
                  <a:pt x="2135586" y="358179"/>
                </a:lnTo>
                <a:close/>
                <a:moveTo>
                  <a:pt x="838000" y="358179"/>
                </a:moveTo>
                <a:lnTo>
                  <a:pt x="838000" y="411115"/>
                </a:lnTo>
                <a:lnTo>
                  <a:pt x="887811" y="411115"/>
                </a:lnTo>
                <a:lnTo>
                  <a:pt x="887811" y="358179"/>
                </a:lnTo>
                <a:close/>
                <a:moveTo>
                  <a:pt x="1259249" y="356128"/>
                </a:moveTo>
                <a:lnTo>
                  <a:pt x="1259249" y="371364"/>
                </a:lnTo>
                <a:lnTo>
                  <a:pt x="1332305" y="371364"/>
                </a:lnTo>
                <a:lnTo>
                  <a:pt x="1332305" y="356128"/>
                </a:lnTo>
                <a:close/>
                <a:moveTo>
                  <a:pt x="2540766" y="355737"/>
                </a:moveTo>
                <a:lnTo>
                  <a:pt x="2550728" y="355737"/>
                </a:lnTo>
                <a:lnTo>
                  <a:pt x="2550728" y="503998"/>
                </a:lnTo>
                <a:lnTo>
                  <a:pt x="2540766" y="503998"/>
                </a:lnTo>
                <a:close/>
                <a:moveTo>
                  <a:pt x="2522893" y="353979"/>
                </a:moveTo>
                <a:cubicBezTo>
                  <a:pt x="2527190" y="361271"/>
                  <a:pt x="2531325" y="368987"/>
                  <a:pt x="2535297" y="377126"/>
                </a:cubicBezTo>
                <a:lnTo>
                  <a:pt x="2527483" y="381131"/>
                </a:lnTo>
                <a:cubicBezTo>
                  <a:pt x="2524032" y="373317"/>
                  <a:pt x="2520125" y="365406"/>
                  <a:pt x="2515763" y="357397"/>
                </a:cubicBezTo>
                <a:close/>
                <a:moveTo>
                  <a:pt x="1533651" y="351928"/>
                </a:moveTo>
                <a:lnTo>
                  <a:pt x="1543613" y="355932"/>
                </a:lnTo>
                <a:cubicBezTo>
                  <a:pt x="1540357" y="360620"/>
                  <a:pt x="1536548" y="365699"/>
                  <a:pt x="1532186" y="371168"/>
                </a:cubicBezTo>
                <a:lnTo>
                  <a:pt x="1634835" y="371168"/>
                </a:lnTo>
                <a:lnTo>
                  <a:pt x="1634835" y="380154"/>
                </a:lnTo>
                <a:lnTo>
                  <a:pt x="1524665" y="380154"/>
                </a:lnTo>
                <a:cubicBezTo>
                  <a:pt x="1518675" y="386861"/>
                  <a:pt x="1512066" y="393339"/>
                  <a:pt x="1504839" y="399590"/>
                </a:cubicBezTo>
                <a:lnTo>
                  <a:pt x="1608465" y="399590"/>
                </a:lnTo>
                <a:lnTo>
                  <a:pt x="1608465" y="442955"/>
                </a:lnTo>
                <a:lnTo>
                  <a:pt x="1490188" y="442955"/>
                </a:lnTo>
                <a:lnTo>
                  <a:pt x="1490188" y="411115"/>
                </a:lnTo>
                <a:cubicBezTo>
                  <a:pt x="1479836" y="418603"/>
                  <a:pt x="1467920" y="426026"/>
                  <a:pt x="1454442" y="433383"/>
                </a:cubicBezTo>
                <a:cubicBezTo>
                  <a:pt x="1452163" y="429607"/>
                  <a:pt x="1450014" y="426481"/>
                  <a:pt x="1447996" y="424007"/>
                </a:cubicBezTo>
                <a:cubicBezTo>
                  <a:pt x="1473389" y="412092"/>
                  <a:pt x="1494388" y="397474"/>
                  <a:pt x="1510992" y="380154"/>
                </a:cubicBezTo>
                <a:lnTo>
                  <a:pt x="1450633" y="380154"/>
                </a:lnTo>
                <a:lnTo>
                  <a:pt x="1450633" y="371168"/>
                </a:lnTo>
                <a:lnTo>
                  <a:pt x="1519196" y="371168"/>
                </a:lnTo>
                <a:cubicBezTo>
                  <a:pt x="1524275" y="365113"/>
                  <a:pt x="1529093" y="358699"/>
                  <a:pt x="1533651" y="351928"/>
                </a:cubicBezTo>
                <a:close/>
                <a:moveTo>
                  <a:pt x="2593116" y="350170"/>
                </a:moveTo>
                <a:cubicBezTo>
                  <a:pt x="2597349" y="355965"/>
                  <a:pt x="2602037" y="362834"/>
                  <a:pt x="2607181" y="370778"/>
                </a:cubicBezTo>
                <a:lnTo>
                  <a:pt x="2599562" y="375368"/>
                </a:lnTo>
                <a:cubicBezTo>
                  <a:pt x="2595005" y="367750"/>
                  <a:pt x="2590382" y="360751"/>
                  <a:pt x="2585694" y="354370"/>
                </a:cubicBezTo>
                <a:close/>
                <a:moveTo>
                  <a:pt x="1068158" y="346361"/>
                </a:moveTo>
                <a:lnTo>
                  <a:pt x="1068158" y="367750"/>
                </a:lnTo>
                <a:lnTo>
                  <a:pt x="1174324" y="367750"/>
                </a:lnTo>
                <a:lnTo>
                  <a:pt x="1174324" y="346361"/>
                </a:lnTo>
                <a:close/>
                <a:moveTo>
                  <a:pt x="4338856" y="337766"/>
                </a:moveTo>
                <a:lnTo>
                  <a:pt x="4411717" y="337766"/>
                </a:lnTo>
                <a:lnTo>
                  <a:pt x="4411717" y="349779"/>
                </a:lnTo>
                <a:cubicBezTo>
                  <a:pt x="4407094" y="380447"/>
                  <a:pt x="4400095" y="406297"/>
                  <a:pt x="4390718" y="427328"/>
                </a:cubicBezTo>
                <a:cubicBezTo>
                  <a:pt x="4394104" y="432472"/>
                  <a:pt x="4399215" y="440155"/>
                  <a:pt x="4406052" y="450378"/>
                </a:cubicBezTo>
                <a:cubicBezTo>
                  <a:pt x="4412759" y="460470"/>
                  <a:pt x="4417707" y="467925"/>
                  <a:pt x="4420897" y="472744"/>
                </a:cubicBezTo>
                <a:lnTo>
                  <a:pt x="4411326" y="479190"/>
                </a:lnTo>
                <a:cubicBezTo>
                  <a:pt x="4403057" y="466493"/>
                  <a:pt x="4394234" y="453080"/>
                  <a:pt x="4384858" y="438950"/>
                </a:cubicBezTo>
                <a:cubicBezTo>
                  <a:pt x="4374961" y="458289"/>
                  <a:pt x="4360441" y="477497"/>
                  <a:pt x="4341298" y="496575"/>
                </a:cubicBezTo>
                <a:cubicBezTo>
                  <a:pt x="4338759" y="493580"/>
                  <a:pt x="4335959" y="490650"/>
                  <a:pt x="4332899" y="487785"/>
                </a:cubicBezTo>
                <a:cubicBezTo>
                  <a:pt x="4352367" y="469488"/>
                  <a:pt x="4367441" y="449759"/>
                  <a:pt x="4378119" y="428598"/>
                </a:cubicBezTo>
                <a:cubicBezTo>
                  <a:pt x="4370045" y="416422"/>
                  <a:pt x="4362297" y="404832"/>
                  <a:pt x="4354874" y="393828"/>
                </a:cubicBezTo>
                <a:cubicBezTo>
                  <a:pt x="4348233" y="383800"/>
                  <a:pt x="4343511" y="376703"/>
                  <a:pt x="4340712" y="372536"/>
                </a:cubicBezTo>
                <a:lnTo>
                  <a:pt x="4349697" y="367555"/>
                </a:lnTo>
                <a:cubicBezTo>
                  <a:pt x="4358487" y="380121"/>
                  <a:pt x="4369752" y="396530"/>
                  <a:pt x="4383491" y="416780"/>
                </a:cubicBezTo>
                <a:cubicBezTo>
                  <a:pt x="4391629" y="397832"/>
                  <a:pt x="4397359" y="375010"/>
                  <a:pt x="4400681" y="348314"/>
                </a:cubicBezTo>
                <a:lnTo>
                  <a:pt x="4338856" y="348314"/>
                </a:lnTo>
                <a:close/>
                <a:moveTo>
                  <a:pt x="3811149" y="337571"/>
                </a:moveTo>
                <a:lnTo>
                  <a:pt x="3811149" y="355346"/>
                </a:lnTo>
                <a:lnTo>
                  <a:pt x="3811149" y="366187"/>
                </a:lnTo>
                <a:cubicBezTo>
                  <a:pt x="3822283" y="403301"/>
                  <a:pt x="3835957" y="431300"/>
                  <a:pt x="3852169" y="450182"/>
                </a:cubicBezTo>
                <a:cubicBezTo>
                  <a:pt x="3864215" y="434751"/>
                  <a:pt x="3873754" y="415282"/>
                  <a:pt x="3880787" y="391777"/>
                </a:cubicBezTo>
                <a:lnTo>
                  <a:pt x="3846017" y="391777"/>
                </a:lnTo>
                <a:lnTo>
                  <a:pt x="3846017" y="379959"/>
                </a:lnTo>
                <a:lnTo>
                  <a:pt x="3865941" y="337571"/>
                </a:lnTo>
                <a:close/>
                <a:moveTo>
                  <a:pt x="5200934" y="335715"/>
                </a:moveTo>
                <a:lnTo>
                  <a:pt x="5200934" y="374196"/>
                </a:lnTo>
                <a:lnTo>
                  <a:pt x="5200934" y="377126"/>
                </a:lnTo>
                <a:lnTo>
                  <a:pt x="5320577" y="377126"/>
                </a:lnTo>
                <a:lnTo>
                  <a:pt x="5320577" y="335715"/>
                </a:lnTo>
                <a:close/>
                <a:moveTo>
                  <a:pt x="2927487" y="335519"/>
                </a:moveTo>
                <a:lnTo>
                  <a:pt x="2927487" y="367164"/>
                </a:lnTo>
                <a:lnTo>
                  <a:pt x="3034336" y="367164"/>
                </a:lnTo>
                <a:lnTo>
                  <a:pt x="3034336" y="335519"/>
                </a:lnTo>
                <a:close/>
                <a:moveTo>
                  <a:pt x="5049203" y="333957"/>
                </a:moveTo>
                <a:lnTo>
                  <a:pt x="5049203" y="357202"/>
                </a:lnTo>
                <a:lnTo>
                  <a:pt x="5117083" y="357202"/>
                </a:lnTo>
                <a:lnTo>
                  <a:pt x="5117083" y="333957"/>
                </a:lnTo>
                <a:close/>
                <a:moveTo>
                  <a:pt x="1259249" y="332785"/>
                </a:moveTo>
                <a:lnTo>
                  <a:pt x="1259249" y="348119"/>
                </a:lnTo>
                <a:lnTo>
                  <a:pt x="1332305" y="348119"/>
                </a:lnTo>
                <a:lnTo>
                  <a:pt x="1332305" y="332785"/>
                </a:lnTo>
                <a:close/>
                <a:moveTo>
                  <a:pt x="427839" y="331124"/>
                </a:moveTo>
                <a:lnTo>
                  <a:pt x="581863" y="331124"/>
                </a:lnTo>
                <a:lnTo>
                  <a:pt x="581863" y="341380"/>
                </a:lnTo>
                <a:lnTo>
                  <a:pt x="508221" y="341380"/>
                </a:lnTo>
                <a:cubicBezTo>
                  <a:pt x="507439" y="361825"/>
                  <a:pt x="505714" y="378754"/>
                  <a:pt x="503044" y="392167"/>
                </a:cubicBezTo>
                <a:lnTo>
                  <a:pt x="597001" y="392167"/>
                </a:lnTo>
                <a:lnTo>
                  <a:pt x="597001" y="402520"/>
                </a:lnTo>
                <a:lnTo>
                  <a:pt x="520429" y="402520"/>
                </a:lnTo>
                <a:lnTo>
                  <a:pt x="520429" y="470009"/>
                </a:lnTo>
                <a:cubicBezTo>
                  <a:pt x="520364" y="476520"/>
                  <a:pt x="521666" y="480915"/>
                  <a:pt x="524336" y="483194"/>
                </a:cubicBezTo>
                <a:cubicBezTo>
                  <a:pt x="526875" y="485668"/>
                  <a:pt x="531694" y="486873"/>
                  <a:pt x="538791" y="486808"/>
                </a:cubicBezTo>
                <a:lnTo>
                  <a:pt x="566236" y="486808"/>
                </a:lnTo>
                <a:cubicBezTo>
                  <a:pt x="578346" y="487524"/>
                  <a:pt x="584727" y="482250"/>
                  <a:pt x="585379" y="470986"/>
                </a:cubicBezTo>
                <a:cubicBezTo>
                  <a:pt x="586355" y="464214"/>
                  <a:pt x="587039" y="456205"/>
                  <a:pt x="587430" y="446959"/>
                </a:cubicBezTo>
                <a:cubicBezTo>
                  <a:pt x="591597" y="448978"/>
                  <a:pt x="595113" y="450378"/>
                  <a:pt x="597978" y="451159"/>
                </a:cubicBezTo>
                <a:cubicBezTo>
                  <a:pt x="597392" y="461968"/>
                  <a:pt x="596610" y="470432"/>
                  <a:pt x="595634" y="476553"/>
                </a:cubicBezTo>
                <a:cubicBezTo>
                  <a:pt x="594136" y="490747"/>
                  <a:pt x="584597" y="497551"/>
                  <a:pt x="567017" y="496965"/>
                </a:cubicBezTo>
                <a:lnTo>
                  <a:pt x="535372" y="496965"/>
                </a:lnTo>
                <a:cubicBezTo>
                  <a:pt x="517532" y="497682"/>
                  <a:pt x="508937" y="489087"/>
                  <a:pt x="509588" y="471181"/>
                </a:cubicBezTo>
                <a:lnTo>
                  <a:pt x="509588" y="402520"/>
                </a:lnTo>
                <a:lnTo>
                  <a:pt x="500798" y="402520"/>
                </a:lnTo>
                <a:cubicBezTo>
                  <a:pt x="492528" y="445429"/>
                  <a:pt x="465344" y="479580"/>
                  <a:pt x="419245" y="504974"/>
                </a:cubicBezTo>
                <a:cubicBezTo>
                  <a:pt x="418333" y="503932"/>
                  <a:pt x="416738" y="502174"/>
                  <a:pt x="414459" y="499700"/>
                </a:cubicBezTo>
                <a:cubicBezTo>
                  <a:pt x="412896" y="498007"/>
                  <a:pt x="411757" y="496770"/>
                  <a:pt x="411040" y="495989"/>
                </a:cubicBezTo>
                <a:cubicBezTo>
                  <a:pt x="455577" y="472809"/>
                  <a:pt x="481752" y="441653"/>
                  <a:pt x="489566" y="402520"/>
                </a:cubicBezTo>
                <a:lnTo>
                  <a:pt x="412798" y="402520"/>
                </a:lnTo>
                <a:lnTo>
                  <a:pt x="412798" y="392167"/>
                </a:lnTo>
                <a:lnTo>
                  <a:pt x="492203" y="392167"/>
                </a:lnTo>
                <a:cubicBezTo>
                  <a:pt x="495068" y="378233"/>
                  <a:pt x="496793" y="361304"/>
                  <a:pt x="497379" y="341380"/>
                </a:cubicBezTo>
                <a:lnTo>
                  <a:pt x="427839" y="341380"/>
                </a:lnTo>
                <a:close/>
                <a:moveTo>
                  <a:pt x="2637" y="329952"/>
                </a:moveTo>
                <a:lnTo>
                  <a:pt x="62215" y="329952"/>
                </a:lnTo>
                <a:lnTo>
                  <a:pt x="62215" y="341575"/>
                </a:lnTo>
                <a:lnTo>
                  <a:pt x="38384" y="380935"/>
                </a:lnTo>
                <a:lnTo>
                  <a:pt x="38384" y="406915"/>
                </a:lnTo>
                <a:cubicBezTo>
                  <a:pt x="42486" y="405418"/>
                  <a:pt x="48314" y="403074"/>
                  <a:pt x="55867" y="399883"/>
                </a:cubicBezTo>
                <a:cubicBezTo>
                  <a:pt x="59187" y="398581"/>
                  <a:pt x="61629" y="397604"/>
                  <a:pt x="63192" y="396953"/>
                </a:cubicBezTo>
                <a:cubicBezTo>
                  <a:pt x="63322" y="400013"/>
                  <a:pt x="63745" y="403562"/>
                  <a:pt x="64462" y="407599"/>
                </a:cubicBezTo>
                <a:cubicBezTo>
                  <a:pt x="63680" y="407924"/>
                  <a:pt x="62476" y="408380"/>
                  <a:pt x="60848" y="408966"/>
                </a:cubicBezTo>
                <a:cubicBezTo>
                  <a:pt x="51472" y="412547"/>
                  <a:pt x="43984" y="415477"/>
                  <a:pt x="38384" y="417756"/>
                </a:cubicBezTo>
                <a:lnTo>
                  <a:pt x="38384" y="479580"/>
                </a:lnTo>
                <a:cubicBezTo>
                  <a:pt x="38840" y="493905"/>
                  <a:pt x="32133" y="501100"/>
                  <a:pt x="18264" y="501165"/>
                </a:cubicBezTo>
                <a:cubicBezTo>
                  <a:pt x="15334" y="501295"/>
                  <a:pt x="10907" y="501361"/>
                  <a:pt x="4981" y="501361"/>
                </a:cubicBezTo>
                <a:cubicBezTo>
                  <a:pt x="4721" y="498951"/>
                  <a:pt x="4135" y="495370"/>
                  <a:pt x="3223" y="490617"/>
                </a:cubicBezTo>
                <a:cubicBezTo>
                  <a:pt x="5502" y="491073"/>
                  <a:pt x="8986" y="491268"/>
                  <a:pt x="13674" y="491203"/>
                </a:cubicBezTo>
                <a:cubicBezTo>
                  <a:pt x="14911" y="491203"/>
                  <a:pt x="15888" y="491203"/>
                  <a:pt x="16604" y="491203"/>
                </a:cubicBezTo>
                <a:cubicBezTo>
                  <a:pt x="24678" y="491594"/>
                  <a:pt x="28552" y="487101"/>
                  <a:pt x="28227" y="477725"/>
                </a:cubicBezTo>
                <a:lnTo>
                  <a:pt x="28227" y="421761"/>
                </a:lnTo>
                <a:cubicBezTo>
                  <a:pt x="27055" y="422217"/>
                  <a:pt x="25329" y="422933"/>
                  <a:pt x="23050" y="423909"/>
                </a:cubicBezTo>
                <a:cubicBezTo>
                  <a:pt x="14000" y="427686"/>
                  <a:pt x="7260" y="430583"/>
                  <a:pt x="2833" y="432602"/>
                </a:cubicBezTo>
                <a:lnTo>
                  <a:pt x="0" y="421175"/>
                </a:lnTo>
                <a:cubicBezTo>
                  <a:pt x="7553" y="418505"/>
                  <a:pt x="16962" y="415022"/>
                  <a:pt x="28227" y="410724"/>
                </a:cubicBezTo>
                <a:lnTo>
                  <a:pt x="28227" y="377322"/>
                </a:lnTo>
                <a:lnTo>
                  <a:pt x="51667" y="339719"/>
                </a:lnTo>
                <a:lnTo>
                  <a:pt x="2637" y="339719"/>
                </a:lnTo>
                <a:close/>
                <a:moveTo>
                  <a:pt x="2593116" y="328585"/>
                </a:moveTo>
                <a:lnTo>
                  <a:pt x="2656894" y="328585"/>
                </a:lnTo>
                <a:lnTo>
                  <a:pt x="2656894" y="476553"/>
                </a:lnTo>
                <a:cubicBezTo>
                  <a:pt x="2657545" y="493808"/>
                  <a:pt x="2649080" y="502207"/>
                  <a:pt x="2631500" y="501751"/>
                </a:cubicBezTo>
                <a:cubicBezTo>
                  <a:pt x="2628570" y="501816"/>
                  <a:pt x="2625347" y="501881"/>
                  <a:pt x="2621831" y="501947"/>
                </a:cubicBezTo>
                <a:cubicBezTo>
                  <a:pt x="2620138" y="501947"/>
                  <a:pt x="2618282" y="501947"/>
                  <a:pt x="2616264" y="501947"/>
                </a:cubicBezTo>
                <a:cubicBezTo>
                  <a:pt x="2614571" y="501947"/>
                  <a:pt x="2612129" y="501947"/>
                  <a:pt x="2608939" y="501947"/>
                </a:cubicBezTo>
                <a:cubicBezTo>
                  <a:pt x="2608353" y="498170"/>
                  <a:pt x="2607539" y="494589"/>
                  <a:pt x="2606497" y="491203"/>
                </a:cubicBezTo>
                <a:cubicBezTo>
                  <a:pt x="2616133" y="491724"/>
                  <a:pt x="2623621" y="491984"/>
                  <a:pt x="2628961" y="491984"/>
                </a:cubicBezTo>
                <a:cubicBezTo>
                  <a:pt x="2641527" y="492440"/>
                  <a:pt x="2647517" y="487166"/>
                  <a:pt x="2646931" y="476162"/>
                </a:cubicBezTo>
                <a:lnTo>
                  <a:pt x="2646931" y="338157"/>
                </a:lnTo>
                <a:lnTo>
                  <a:pt x="2593116" y="338157"/>
                </a:lnTo>
                <a:close/>
                <a:moveTo>
                  <a:pt x="1747056" y="328194"/>
                </a:moveTo>
                <a:lnTo>
                  <a:pt x="1821870" y="328194"/>
                </a:lnTo>
                <a:lnTo>
                  <a:pt x="1821870" y="391581"/>
                </a:lnTo>
                <a:lnTo>
                  <a:pt x="1760828" y="391581"/>
                </a:lnTo>
                <a:lnTo>
                  <a:pt x="1760828" y="436802"/>
                </a:lnTo>
                <a:cubicBezTo>
                  <a:pt x="1760763" y="442206"/>
                  <a:pt x="1761967" y="445917"/>
                  <a:pt x="1764441" y="447936"/>
                </a:cubicBezTo>
                <a:cubicBezTo>
                  <a:pt x="1766785" y="450019"/>
                  <a:pt x="1771181" y="451029"/>
                  <a:pt x="1777627" y="450964"/>
                </a:cubicBezTo>
                <a:lnTo>
                  <a:pt x="1801262" y="450964"/>
                </a:lnTo>
                <a:cubicBezTo>
                  <a:pt x="1812852" y="451550"/>
                  <a:pt x="1819396" y="447285"/>
                  <a:pt x="1820894" y="438169"/>
                </a:cubicBezTo>
                <a:cubicBezTo>
                  <a:pt x="1822326" y="432114"/>
                  <a:pt x="1823596" y="424788"/>
                  <a:pt x="1824703" y="416194"/>
                </a:cubicBezTo>
                <a:cubicBezTo>
                  <a:pt x="1827112" y="417301"/>
                  <a:pt x="1830368" y="418505"/>
                  <a:pt x="1834470" y="419807"/>
                </a:cubicBezTo>
                <a:cubicBezTo>
                  <a:pt x="1833753" y="426253"/>
                  <a:pt x="1832614" y="433090"/>
                  <a:pt x="1831051" y="440318"/>
                </a:cubicBezTo>
                <a:cubicBezTo>
                  <a:pt x="1828837" y="454512"/>
                  <a:pt x="1819299" y="461251"/>
                  <a:pt x="1802434" y="460535"/>
                </a:cubicBezTo>
                <a:lnTo>
                  <a:pt x="1776455" y="460535"/>
                </a:lnTo>
                <a:cubicBezTo>
                  <a:pt x="1758549" y="461056"/>
                  <a:pt x="1749889" y="453861"/>
                  <a:pt x="1750475" y="438950"/>
                </a:cubicBezTo>
                <a:lnTo>
                  <a:pt x="1750475" y="381912"/>
                </a:lnTo>
                <a:lnTo>
                  <a:pt x="1811420" y="381912"/>
                </a:lnTo>
                <a:lnTo>
                  <a:pt x="1811420" y="337766"/>
                </a:lnTo>
                <a:lnTo>
                  <a:pt x="1747056" y="337766"/>
                </a:lnTo>
                <a:close/>
                <a:moveTo>
                  <a:pt x="3535919" y="327999"/>
                </a:moveTo>
                <a:lnTo>
                  <a:pt x="3684180" y="327999"/>
                </a:lnTo>
                <a:lnTo>
                  <a:pt x="3684180" y="339915"/>
                </a:lnTo>
                <a:lnTo>
                  <a:pt x="3618351" y="387381"/>
                </a:lnTo>
                <a:lnTo>
                  <a:pt x="3618351" y="404766"/>
                </a:lnTo>
                <a:lnTo>
                  <a:pt x="3704202" y="404766"/>
                </a:lnTo>
                <a:lnTo>
                  <a:pt x="3704202" y="415608"/>
                </a:lnTo>
                <a:lnTo>
                  <a:pt x="3618351" y="415608"/>
                </a:lnTo>
                <a:lnTo>
                  <a:pt x="3618351" y="476357"/>
                </a:lnTo>
                <a:cubicBezTo>
                  <a:pt x="3618807" y="492570"/>
                  <a:pt x="3610473" y="500840"/>
                  <a:pt x="3593348" y="501165"/>
                </a:cubicBezTo>
                <a:cubicBezTo>
                  <a:pt x="3589507" y="501361"/>
                  <a:pt x="3585665" y="501458"/>
                  <a:pt x="3581823" y="501458"/>
                </a:cubicBezTo>
                <a:cubicBezTo>
                  <a:pt x="3579935" y="501523"/>
                  <a:pt x="3577819" y="501556"/>
                  <a:pt x="3575475" y="501556"/>
                </a:cubicBezTo>
                <a:cubicBezTo>
                  <a:pt x="3573457" y="501556"/>
                  <a:pt x="3570136" y="501556"/>
                  <a:pt x="3565513" y="501556"/>
                </a:cubicBezTo>
                <a:cubicBezTo>
                  <a:pt x="3564992" y="497193"/>
                  <a:pt x="3564211" y="492798"/>
                  <a:pt x="3563169" y="488371"/>
                </a:cubicBezTo>
                <a:cubicBezTo>
                  <a:pt x="3572219" y="488892"/>
                  <a:pt x="3581335" y="489152"/>
                  <a:pt x="3590516" y="489152"/>
                </a:cubicBezTo>
                <a:cubicBezTo>
                  <a:pt x="3601650" y="489478"/>
                  <a:pt x="3607054" y="484269"/>
                  <a:pt x="3606729" y="473525"/>
                </a:cubicBezTo>
                <a:lnTo>
                  <a:pt x="3606729" y="415608"/>
                </a:lnTo>
                <a:lnTo>
                  <a:pt x="3515507" y="415608"/>
                </a:lnTo>
                <a:lnTo>
                  <a:pt x="3515507" y="404766"/>
                </a:lnTo>
                <a:lnTo>
                  <a:pt x="3606729" y="404766"/>
                </a:lnTo>
                <a:lnTo>
                  <a:pt x="3606729" y="381717"/>
                </a:lnTo>
                <a:lnTo>
                  <a:pt x="3667185" y="338547"/>
                </a:lnTo>
                <a:lnTo>
                  <a:pt x="3535919" y="338547"/>
                </a:lnTo>
                <a:close/>
                <a:moveTo>
                  <a:pt x="3783411" y="327706"/>
                </a:moveTo>
                <a:lnTo>
                  <a:pt x="3876587" y="327706"/>
                </a:lnTo>
                <a:lnTo>
                  <a:pt x="3876587" y="340110"/>
                </a:lnTo>
                <a:lnTo>
                  <a:pt x="3856369" y="381912"/>
                </a:lnTo>
                <a:lnTo>
                  <a:pt x="3891628" y="381912"/>
                </a:lnTo>
                <a:lnTo>
                  <a:pt x="3891628" y="394121"/>
                </a:lnTo>
                <a:cubicBezTo>
                  <a:pt x="3883293" y="419775"/>
                  <a:pt x="3872550" y="441067"/>
                  <a:pt x="3859397" y="457996"/>
                </a:cubicBezTo>
                <a:cubicBezTo>
                  <a:pt x="3869945" y="469195"/>
                  <a:pt x="3884823" y="480264"/>
                  <a:pt x="3904031" y="491203"/>
                </a:cubicBezTo>
                <a:cubicBezTo>
                  <a:pt x="3901362" y="494394"/>
                  <a:pt x="3898953" y="497779"/>
                  <a:pt x="3896804" y="501361"/>
                </a:cubicBezTo>
                <a:cubicBezTo>
                  <a:pt x="3877726" y="488989"/>
                  <a:pt x="3862913" y="477269"/>
                  <a:pt x="3852365" y="466200"/>
                </a:cubicBezTo>
                <a:cubicBezTo>
                  <a:pt x="3839929" y="480264"/>
                  <a:pt x="3824399" y="492929"/>
                  <a:pt x="3805777" y="504193"/>
                </a:cubicBezTo>
                <a:cubicBezTo>
                  <a:pt x="3803889" y="501458"/>
                  <a:pt x="3801415" y="498398"/>
                  <a:pt x="3798354" y="495012"/>
                </a:cubicBezTo>
                <a:cubicBezTo>
                  <a:pt x="3818279" y="483487"/>
                  <a:pt x="3833971" y="471279"/>
                  <a:pt x="3845431" y="458386"/>
                </a:cubicBezTo>
                <a:cubicBezTo>
                  <a:pt x="3830194" y="440285"/>
                  <a:pt x="3818507" y="417138"/>
                  <a:pt x="3810367" y="388944"/>
                </a:cubicBezTo>
                <a:cubicBezTo>
                  <a:pt x="3809717" y="435825"/>
                  <a:pt x="3797247" y="473167"/>
                  <a:pt x="3772961" y="500970"/>
                </a:cubicBezTo>
                <a:cubicBezTo>
                  <a:pt x="3769119" y="497844"/>
                  <a:pt x="3766124" y="495500"/>
                  <a:pt x="3763975" y="493938"/>
                </a:cubicBezTo>
                <a:cubicBezTo>
                  <a:pt x="3778886" y="476357"/>
                  <a:pt x="3788685" y="458224"/>
                  <a:pt x="3793373" y="439536"/>
                </a:cubicBezTo>
                <a:cubicBezTo>
                  <a:pt x="3798517" y="421370"/>
                  <a:pt x="3800991" y="393437"/>
                  <a:pt x="3800796" y="355737"/>
                </a:cubicBezTo>
                <a:lnTo>
                  <a:pt x="3800796" y="337571"/>
                </a:lnTo>
                <a:lnTo>
                  <a:pt x="3783411" y="337571"/>
                </a:lnTo>
                <a:close/>
                <a:moveTo>
                  <a:pt x="5189995" y="326143"/>
                </a:moveTo>
                <a:lnTo>
                  <a:pt x="5331419" y="326143"/>
                </a:lnTo>
                <a:lnTo>
                  <a:pt x="5331419" y="386795"/>
                </a:lnTo>
                <a:lnTo>
                  <a:pt x="5282585" y="386795"/>
                </a:lnTo>
                <a:cubicBezTo>
                  <a:pt x="5293653" y="416942"/>
                  <a:pt x="5316508" y="438397"/>
                  <a:pt x="5351148" y="451159"/>
                </a:cubicBezTo>
                <a:cubicBezTo>
                  <a:pt x="5348413" y="454610"/>
                  <a:pt x="5346167" y="457800"/>
                  <a:pt x="5344409" y="460730"/>
                </a:cubicBezTo>
                <a:cubicBezTo>
                  <a:pt x="5306513" y="444908"/>
                  <a:pt x="5282161" y="420263"/>
                  <a:pt x="5271353" y="386795"/>
                </a:cubicBezTo>
                <a:lnTo>
                  <a:pt x="5200739" y="386795"/>
                </a:lnTo>
                <a:cubicBezTo>
                  <a:pt x="5200739" y="423779"/>
                  <a:pt x="5190743" y="454252"/>
                  <a:pt x="5170754" y="478213"/>
                </a:cubicBezTo>
                <a:cubicBezTo>
                  <a:pt x="5168019" y="475544"/>
                  <a:pt x="5165155" y="473004"/>
                  <a:pt x="5162159" y="470595"/>
                </a:cubicBezTo>
                <a:cubicBezTo>
                  <a:pt x="5173229" y="456596"/>
                  <a:pt x="5180586" y="442955"/>
                  <a:pt x="5184233" y="429672"/>
                </a:cubicBezTo>
                <a:cubicBezTo>
                  <a:pt x="5188205" y="416584"/>
                  <a:pt x="5190125" y="398158"/>
                  <a:pt x="5189995" y="374392"/>
                </a:cubicBezTo>
                <a:close/>
                <a:moveTo>
                  <a:pt x="2917134" y="326143"/>
                </a:moveTo>
                <a:lnTo>
                  <a:pt x="3044689" y="326143"/>
                </a:lnTo>
                <a:lnTo>
                  <a:pt x="3044689" y="376540"/>
                </a:lnTo>
                <a:lnTo>
                  <a:pt x="2986283" y="376540"/>
                </a:lnTo>
                <a:lnTo>
                  <a:pt x="2986283" y="401934"/>
                </a:lnTo>
                <a:lnTo>
                  <a:pt x="3056702" y="401934"/>
                </a:lnTo>
                <a:lnTo>
                  <a:pt x="3056702" y="453991"/>
                </a:lnTo>
                <a:lnTo>
                  <a:pt x="2986283" y="453991"/>
                </a:lnTo>
                <a:lnTo>
                  <a:pt x="2986283" y="485538"/>
                </a:lnTo>
                <a:cubicBezTo>
                  <a:pt x="3005947" y="484757"/>
                  <a:pt x="3025350" y="483976"/>
                  <a:pt x="3044493" y="483194"/>
                </a:cubicBezTo>
                <a:cubicBezTo>
                  <a:pt x="3038243" y="476357"/>
                  <a:pt x="3033392" y="471018"/>
                  <a:pt x="3029941" y="467177"/>
                </a:cubicBezTo>
                <a:lnTo>
                  <a:pt x="3038145" y="460926"/>
                </a:lnTo>
                <a:cubicBezTo>
                  <a:pt x="3050125" y="473623"/>
                  <a:pt x="3061455" y="486189"/>
                  <a:pt x="3072133" y="498626"/>
                </a:cubicBezTo>
                <a:lnTo>
                  <a:pt x="3063343" y="505560"/>
                </a:lnTo>
                <a:cubicBezTo>
                  <a:pt x="3058590" y="499765"/>
                  <a:pt x="3055041" y="495500"/>
                  <a:pt x="3052697" y="492766"/>
                </a:cubicBezTo>
                <a:cubicBezTo>
                  <a:pt x="2995594" y="494849"/>
                  <a:pt x="2941453" y="497193"/>
                  <a:pt x="2890275" y="499798"/>
                </a:cubicBezTo>
                <a:lnTo>
                  <a:pt x="2888907" y="488957"/>
                </a:lnTo>
                <a:cubicBezTo>
                  <a:pt x="2908181" y="488436"/>
                  <a:pt x="2937123" y="487524"/>
                  <a:pt x="2975735" y="486222"/>
                </a:cubicBezTo>
                <a:lnTo>
                  <a:pt x="2975735" y="453991"/>
                </a:lnTo>
                <a:lnTo>
                  <a:pt x="2915669" y="453991"/>
                </a:lnTo>
                <a:lnTo>
                  <a:pt x="2915669" y="465126"/>
                </a:lnTo>
                <a:lnTo>
                  <a:pt x="2905316" y="465126"/>
                </a:lnTo>
                <a:lnTo>
                  <a:pt x="2905316" y="401934"/>
                </a:lnTo>
                <a:lnTo>
                  <a:pt x="2975735" y="401934"/>
                </a:lnTo>
                <a:lnTo>
                  <a:pt x="2975735" y="376540"/>
                </a:lnTo>
                <a:lnTo>
                  <a:pt x="2917134" y="376540"/>
                </a:lnTo>
                <a:close/>
                <a:moveTo>
                  <a:pt x="3249453" y="325557"/>
                </a:moveTo>
                <a:cubicBezTo>
                  <a:pt x="3258569" y="332785"/>
                  <a:pt x="3267033" y="339915"/>
                  <a:pt x="3274847" y="346947"/>
                </a:cubicBezTo>
                <a:lnTo>
                  <a:pt x="3267229" y="354174"/>
                </a:lnTo>
                <a:cubicBezTo>
                  <a:pt x="3259155" y="346426"/>
                  <a:pt x="3250820" y="339101"/>
                  <a:pt x="3242225" y="332199"/>
                </a:cubicBezTo>
                <a:close/>
                <a:moveTo>
                  <a:pt x="5039241" y="325167"/>
                </a:moveTo>
                <a:lnTo>
                  <a:pt x="5127045" y="325167"/>
                </a:lnTo>
                <a:lnTo>
                  <a:pt x="5127045" y="428988"/>
                </a:lnTo>
                <a:lnTo>
                  <a:pt x="5039241" y="428988"/>
                </a:lnTo>
                <a:close/>
                <a:moveTo>
                  <a:pt x="1249482" y="324581"/>
                </a:moveTo>
                <a:lnTo>
                  <a:pt x="1342072" y="324581"/>
                </a:lnTo>
                <a:lnTo>
                  <a:pt x="1342072" y="379568"/>
                </a:lnTo>
                <a:lnTo>
                  <a:pt x="1249482" y="379568"/>
                </a:lnTo>
                <a:close/>
                <a:moveTo>
                  <a:pt x="171604" y="323799"/>
                </a:moveTo>
                <a:lnTo>
                  <a:pt x="175413" y="333761"/>
                </a:lnTo>
                <a:cubicBezTo>
                  <a:pt x="174566" y="333892"/>
                  <a:pt x="173297" y="334054"/>
                  <a:pt x="171604" y="334250"/>
                </a:cubicBezTo>
                <a:cubicBezTo>
                  <a:pt x="164442" y="335161"/>
                  <a:pt x="158777" y="335780"/>
                  <a:pt x="154610" y="336106"/>
                </a:cubicBezTo>
                <a:cubicBezTo>
                  <a:pt x="154740" y="378884"/>
                  <a:pt x="157279" y="410431"/>
                  <a:pt x="162228" y="430746"/>
                </a:cubicBezTo>
                <a:cubicBezTo>
                  <a:pt x="166720" y="451387"/>
                  <a:pt x="176064" y="471051"/>
                  <a:pt x="190259" y="489738"/>
                </a:cubicBezTo>
                <a:cubicBezTo>
                  <a:pt x="186482" y="493775"/>
                  <a:pt x="183812" y="496933"/>
                  <a:pt x="182250" y="499212"/>
                </a:cubicBezTo>
                <a:cubicBezTo>
                  <a:pt x="167274" y="478050"/>
                  <a:pt x="157344" y="456401"/>
                  <a:pt x="152461" y="434262"/>
                </a:cubicBezTo>
                <a:cubicBezTo>
                  <a:pt x="147187" y="412580"/>
                  <a:pt x="144517" y="380219"/>
                  <a:pt x="144452" y="337180"/>
                </a:cubicBezTo>
                <a:cubicBezTo>
                  <a:pt x="141457" y="337375"/>
                  <a:pt x="136997" y="337733"/>
                  <a:pt x="131071" y="338254"/>
                </a:cubicBezTo>
                <a:cubicBezTo>
                  <a:pt x="126188" y="338645"/>
                  <a:pt x="122574" y="338938"/>
                  <a:pt x="120230" y="339133"/>
                </a:cubicBezTo>
                <a:lnTo>
                  <a:pt x="120230" y="380349"/>
                </a:lnTo>
                <a:cubicBezTo>
                  <a:pt x="120295" y="406459"/>
                  <a:pt x="119547" y="426026"/>
                  <a:pt x="117984" y="439048"/>
                </a:cubicBezTo>
                <a:cubicBezTo>
                  <a:pt x="116551" y="452266"/>
                  <a:pt x="113556" y="465907"/>
                  <a:pt x="108998" y="479971"/>
                </a:cubicBezTo>
                <a:lnTo>
                  <a:pt x="136248" y="471376"/>
                </a:lnTo>
                <a:cubicBezTo>
                  <a:pt x="134425" y="465842"/>
                  <a:pt x="131755" y="458061"/>
                  <a:pt x="128239" y="448034"/>
                </a:cubicBezTo>
                <a:cubicBezTo>
                  <a:pt x="127393" y="445755"/>
                  <a:pt x="126807" y="444127"/>
                  <a:pt x="126481" y="443150"/>
                </a:cubicBezTo>
                <a:lnTo>
                  <a:pt x="135271" y="440318"/>
                </a:lnTo>
                <a:cubicBezTo>
                  <a:pt x="143996" y="464149"/>
                  <a:pt x="150312" y="481957"/>
                  <a:pt x="154219" y="493742"/>
                </a:cubicBezTo>
                <a:lnTo>
                  <a:pt x="144843" y="497161"/>
                </a:lnTo>
                <a:cubicBezTo>
                  <a:pt x="144387" y="495728"/>
                  <a:pt x="143443" y="492896"/>
                  <a:pt x="142010" y="488664"/>
                </a:cubicBezTo>
                <a:cubicBezTo>
                  <a:pt x="140773" y="484887"/>
                  <a:pt x="139797" y="481990"/>
                  <a:pt x="139080" y="479971"/>
                </a:cubicBezTo>
                <a:cubicBezTo>
                  <a:pt x="130290" y="482511"/>
                  <a:pt x="121663" y="485506"/>
                  <a:pt x="113198" y="488957"/>
                </a:cubicBezTo>
                <a:cubicBezTo>
                  <a:pt x="108836" y="490780"/>
                  <a:pt x="105059" y="492668"/>
                  <a:pt x="101869" y="494621"/>
                </a:cubicBezTo>
                <a:lnTo>
                  <a:pt x="94446" y="485343"/>
                </a:lnTo>
                <a:cubicBezTo>
                  <a:pt x="96920" y="482348"/>
                  <a:pt x="98971" y="478571"/>
                  <a:pt x="100599" y="474013"/>
                </a:cubicBezTo>
                <a:cubicBezTo>
                  <a:pt x="104375" y="462423"/>
                  <a:pt x="106882" y="450117"/>
                  <a:pt x="108119" y="437095"/>
                </a:cubicBezTo>
                <a:cubicBezTo>
                  <a:pt x="109422" y="424072"/>
                  <a:pt x="110073" y="404766"/>
                  <a:pt x="110073" y="379177"/>
                </a:cubicBezTo>
                <a:lnTo>
                  <a:pt x="110073" y="339719"/>
                </a:lnTo>
                <a:cubicBezTo>
                  <a:pt x="108054" y="339849"/>
                  <a:pt x="105157" y="340045"/>
                  <a:pt x="101380" y="340305"/>
                </a:cubicBezTo>
                <a:cubicBezTo>
                  <a:pt x="93892" y="340826"/>
                  <a:pt x="88651" y="341119"/>
                  <a:pt x="85656" y="341184"/>
                </a:cubicBezTo>
                <a:lnTo>
                  <a:pt x="85656" y="391386"/>
                </a:lnTo>
                <a:cubicBezTo>
                  <a:pt x="85786" y="419645"/>
                  <a:pt x="83865" y="441164"/>
                  <a:pt x="79893" y="455945"/>
                </a:cubicBezTo>
                <a:cubicBezTo>
                  <a:pt x="76247" y="470855"/>
                  <a:pt x="68759" y="485929"/>
                  <a:pt x="57429" y="501165"/>
                </a:cubicBezTo>
                <a:cubicBezTo>
                  <a:pt x="54955" y="498886"/>
                  <a:pt x="52025" y="496477"/>
                  <a:pt x="48639" y="493938"/>
                </a:cubicBezTo>
                <a:cubicBezTo>
                  <a:pt x="59708" y="479027"/>
                  <a:pt x="66871" y="464995"/>
                  <a:pt x="70126" y="451843"/>
                </a:cubicBezTo>
                <a:cubicBezTo>
                  <a:pt x="73773" y="438755"/>
                  <a:pt x="75531" y="418863"/>
                  <a:pt x="75400" y="392167"/>
                </a:cubicBezTo>
                <a:lnTo>
                  <a:pt x="75400" y="331515"/>
                </a:lnTo>
                <a:cubicBezTo>
                  <a:pt x="112645" y="330343"/>
                  <a:pt x="144712" y="327771"/>
                  <a:pt x="171604" y="323799"/>
                </a:cubicBezTo>
                <a:close/>
                <a:moveTo>
                  <a:pt x="4306723" y="321358"/>
                </a:moveTo>
                <a:lnTo>
                  <a:pt x="4310044" y="331710"/>
                </a:lnTo>
                <a:cubicBezTo>
                  <a:pt x="4265637" y="335487"/>
                  <a:pt x="4218789" y="338026"/>
                  <a:pt x="4169499" y="339329"/>
                </a:cubicBezTo>
                <a:lnTo>
                  <a:pt x="4169499" y="377126"/>
                </a:lnTo>
                <a:lnTo>
                  <a:pt x="4301937" y="377126"/>
                </a:lnTo>
                <a:lnTo>
                  <a:pt x="4301937" y="387772"/>
                </a:lnTo>
                <a:cubicBezTo>
                  <a:pt x="4290283" y="418375"/>
                  <a:pt x="4273679" y="442759"/>
                  <a:pt x="4252127" y="460926"/>
                </a:cubicBezTo>
                <a:cubicBezTo>
                  <a:pt x="4268861" y="473297"/>
                  <a:pt x="4292594" y="483585"/>
                  <a:pt x="4323327" y="491789"/>
                </a:cubicBezTo>
                <a:cubicBezTo>
                  <a:pt x="4320917" y="495435"/>
                  <a:pt x="4318704" y="499179"/>
                  <a:pt x="4316685" y="503021"/>
                </a:cubicBezTo>
                <a:cubicBezTo>
                  <a:pt x="4285497" y="493059"/>
                  <a:pt x="4260949" y="481436"/>
                  <a:pt x="4243043" y="468153"/>
                </a:cubicBezTo>
                <a:cubicBezTo>
                  <a:pt x="4224942" y="481436"/>
                  <a:pt x="4200818" y="493710"/>
                  <a:pt x="4170671" y="504974"/>
                </a:cubicBezTo>
                <a:cubicBezTo>
                  <a:pt x="4168523" y="501198"/>
                  <a:pt x="4166178" y="497584"/>
                  <a:pt x="4163639" y="494133"/>
                </a:cubicBezTo>
                <a:cubicBezTo>
                  <a:pt x="4192483" y="485017"/>
                  <a:pt x="4216022" y="473948"/>
                  <a:pt x="4234253" y="460926"/>
                </a:cubicBezTo>
                <a:cubicBezTo>
                  <a:pt x="4215110" y="444062"/>
                  <a:pt x="4200199" y="419482"/>
                  <a:pt x="4189521" y="387186"/>
                </a:cubicBezTo>
                <a:lnTo>
                  <a:pt x="4169499" y="387186"/>
                </a:lnTo>
                <a:lnTo>
                  <a:pt x="4169499" y="390311"/>
                </a:lnTo>
                <a:cubicBezTo>
                  <a:pt x="4169629" y="418310"/>
                  <a:pt x="4167676" y="439992"/>
                  <a:pt x="4163639" y="455359"/>
                </a:cubicBezTo>
                <a:cubicBezTo>
                  <a:pt x="4159927" y="471051"/>
                  <a:pt x="4152472" y="487134"/>
                  <a:pt x="4141273" y="503607"/>
                </a:cubicBezTo>
                <a:cubicBezTo>
                  <a:pt x="4138147" y="500742"/>
                  <a:pt x="4135152" y="498333"/>
                  <a:pt x="4132287" y="496379"/>
                </a:cubicBezTo>
                <a:cubicBezTo>
                  <a:pt x="4142640" y="482315"/>
                  <a:pt x="4149575" y="467795"/>
                  <a:pt x="4153091" y="452819"/>
                </a:cubicBezTo>
                <a:cubicBezTo>
                  <a:pt x="4156867" y="438169"/>
                  <a:pt x="4158723" y="417138"/>
                  <a:pt x="4158658" y="389725"/>
                </a:cubicBezTo>
                <a:lnTo>
                  <a:pt x="4158658" y="329562"/>
                </a:lnTo>
                <a:cubicBezTo>
                  <a:pt x="4201632" y="329236"/>
                  <a:pt x="4250987" y="326501"/>
                  <a:pt x="4306723" y="321358"/>
                </a:cubicBezTo>
                <a:close/>
                <a:moveTo>
                  <a:pt x="1405849" y="319990"/>
                </a:moveTo>
                <a:lnTo>
                  <a:pt x="1414737" y="326143"/>
                </a:lnTo>
                <a:cubicBezTo>
                  <a:pt x="1399696" y="345221"/>
                  <a:pt x="1382018" y="361630"/>
                  <a:pt x="1361703" y="375368"/>
                </a:cubicBezTo>
                <a:cubicBezTo>
                  <a:pt x="1358252" y="371396"/>
                  <a:pt x="1355648" y="368727"/>
                  <a:pt x="1353890" y="367359"/>
                </a:cubicBezTo>
                <a:cubicBezTo>
                  <a:pt x="1374140" y="354663"/>
                  <a:pt x="1391460" y="338873"/>
                  <a:pt x="1405849" y="319990"/>
                </a:cubicBezTo>
                <a:close/>
                <a:moveTo>
                  <a:pt x="3744344" y="317939"/>
                </a:moveTo>
                <a:lnTo>
                  <a:pt x="3754403" y="317939"/>
                </a:lnTo>
                <a:lnTo>
                  <a:pt x="3754403" y="356714"/>
                </a:lnTo>
                <a:lnTo>
                  <a:pt x="3778137" y="356714"/>
                </a:lnTo>
                <a:lnTo>
                  <a:pt x="3778137" y="366187"/>
                </a:lnTo>
                <a:lnTo>
                  <a:pt x="3754403" y="366187"/>
                </a:lnTo>
                <a:lnTo>
                  <a:pt x="3754403" y="398320"/>
                </a:lnTo>
                <a:lnTo>
                  <a:pt x="3759775" y="393339"/>
                </a:lnTo>
                <a:cubicBezTo>
                  <a:pt x="3768500" y="401022"/>
                  <a:pt x="3776509" y="408510"/>
                  <a:pt x="3783802" y="415803"/>
                </a:cubicBezTo>
                <a:lnTo>
                  <a:pt x="3776574" y="422542"/>
                </a:lnTo>
                <a:cubicBezTo>
                  <a:pt x="3769282" y="414468"/>
                  <a:pt x="3761891" y="407013"/>
                  <a:pt x="3754403" y="400176"/>
                </a:cubicBezTo>
                <a:lnTo>
                  <a:pt x="3754403" y="504193"/>
                </a:lnTo>
                <a:lnTo>
                  <a:pt x="3744344" y="504193"/>
                </a:lnTo>
                <a:lnTo>
                  <a:pt x="3744344" y="385721"/>
                </a:lnTo>
                <a:cubicBezTo>
                  <a:pt x="3738288" y="410724"/>
                  <a:pt x="3729889" y="432276"/>
                  <a:pt x="3719145" y="450378"/>
                </a:cubicBezTo>
                <a:cubicBezTo>
                  <a:pt x="3717387" y="447187"/>
                  <a:pt x="3715271" y="443769"/>
                  <a:pt x="3712797" y="440122"/>
                </a:cubicBezTo>
                <a:cubicBezTo>
                  <a:pt x="3726015" y="418245"/>
                  <a:pt x="3736270" y="393600"/>
                  <a:pt x="3743562" y="366187"/>
                </a:cubicBezTo>
                <a:lnTo>
                  <a:pt x="3718755" y="366187"/>
                </a:lnTo>
                <a:lnTo>
                  <a:pt x="3718755" y="356714"/>
                </a:lnTo>
                <a:lnTo>
                  <a:pt x="3744344" y="356714"/>
                </a:lnTo>
                <a:close/>
                <a:moveTo>
                  <a:pt x="1975163" y="317744"/>
                </a:moveTo>
                <a:lnTo>
                  <a:pt x="1985809" y="317744"/>
                </a:lnTo>
                <a:lnTo>
                  <a:pt x="1985809" y="370582"/>
                </a:lnTo>
                <a:lnTo>
                  <a:pt x="2036597" y="355151"/>
                </a:lnTo>
                <a:cubicBezTo>
                  <a:pt x="2036011" y="381261"/>
                  <a:pt x="2035295" y="400404"/>
                  <a:pt x="2034448" y="412580"/>
                </a:cubicBezTo>
                <a:cubicBezTo>
                  <a:pt x="2033602" y="423258"/>
                  <a:pt x="2031616" y="430421"/>
                  <a:pt x="2028490" y="434067"/>
                </a:cubicBezTo>
                <a:cubicBezTo>
                  <a:pt x="2025560" y="437909"/>
                  <a:pt x="2020123" y="439927"/>
                  <a:pt x="2012180" y="440122"/>
                </a:cubicBezTo>
                <a:cubicBezTo>
                  <a:pt x="2009119" y="440253"/>
                  <a:pt x="2004659" y="440318"/>
                  <a:pt x="1998799" y="440318"/>
                </a:cubicBezTo>
                <a:cubicBezTo>
                  <a:pt x="1998539" y="437388"/>
                  <a:pt x="1997823" y="433937"/>
                  <a:pt x="1996650" y="429965"/>
                </a:cubicBezTo>
                <a:cubicBezTo>
                  <a:pt x="1998539" y="430095"/>
                  <a:pt x="2000525" y="430193"/>
                  <a:pt x="2002608" y="430258"/>
                </a:cubicBezTo>
                <a:cubicBezTo>
                  <a:pt x="2003585" y="430323"/>
                  <a:pt x="2004692" y="430356"/>
                  <a:pt x="2005929" y="430356"/>
                </a:cubicBezTo>
                <a:cubicBezTo>
                  <a:pt x="2006906" y="430356"/>
                  <a:pt x="2008468" y="430356"/>
                  <a:pt x="2010617" y="430356"/>
                </a:cubicBezTo>
                <a:cubicBezTo>
                  <a:pt x="2019277" y="431072"/>
                  <a:pt x="2023737" y="425407"/>
                  <a:pt x="2023998" y="413361"/>
                </a:cubicBezTo>
                <a:cubicBezTo>
                  <a:pt x="2025039" y="394283"/>
                  <a:pt x="2025658" y="379340"/>
                  <a:pt x="2025853" y="368531"/>
                </a:cubicBezTo>
                <a:lnTo>
                  <a:pt x="1985809" y="380935"/>
                </a:lnTo>
                <a:lnTo>
                  <a:pt x="1985809" y="463563"/>
                </a:lnTo>
                <a:lnTo>
                  <a:pt x="1975163" y="463563"/>
                </a:lnTo>
                <a:lnTo>
                  <a:pt x="1975163" y="384158"/>
                </a:lnTo>
                <a:lnTo>
                  <a:pt x="1937170" y="395781"/>
                </a:lnTo>
                <a:lnTo>
                  <a:pt x="1937170" y="468544"/>
                </a:lnTo>
                <a:cubicBezTo>
                  <a:pt x="1937105" y="476488"/>
                  <a:pt x="1938505" y="481697"/>
                  <a:pt x="1941370" y="484171"/>
                </a:cubicBezTo>
                <a:cubicBezTo>
                  <a:pt x="1944040" y="486841"/>
                  <a:pt x="1949705" y="488110"/>
                  <a:pt x="1958364" y="487980"/>
                </a:cubicBezTo>
                <a:lnTo>
                  <a:pt x="2007785" y="487980"/>
                </a:lnTo>
                <a:cubicBezTo>
                  <a:pt x="2023412" y="488631"/>
                  <a:pt x="2031941" y="483292"/>
                  <a:pt x="2033374" y="471962"/>
                </a:cubicBezTo>
                <a:cubicBezTo>
                  <a:pt x="2035262" y="463237"/>
                  <a:pt x="2036662" y="454382"/>
                  <a:pt x="2037574" y="445397"/>
                </a:cubicBezTo>
                <a:cubicBezTo>
                  <a:pt x="2041155" y="447024"/>
                  <a:pt x="2044573" y="448164"/>
                  <a:pt x="2047829" y="448815"/>
                </a:cubicBezTo>
                <a:cubicBezTo>
                  <a:pt x="2046592" y="459298"/>
                  <a:pt x="2045127" y="468349"/>
                  <a:pt x="2043434" y="475967"/>
                </a:cubicBezTo>
                <a:cubicBezTo>
                  <a:pt x="2041676" y="484171"/>
                  <a:pt x="2038387" y="489868"/>
                  <a:pt x="2033569" y="493059"/>
                </a:cubicBezTo>
                <a:cubicBezTo>
                  <a:pt x="2028816" y="496379"/>
                  <a:pt x="2021230" y="498007"/>
                  <a:pt x="2010812" y="497942"/>
                </a:cubicBezTo>
                <a:lnTo>
                  <a:pt x="1955044" y="497942"/>
                </a:lnTo>
                <a:cubicBezTo>
                  <a:pt x="1935119" y="498919"/>
                  <a:pt x="1925646" y="490194"/>
                  <a:pt x="1926622" y="471767"/>
                </a:cubicBezTo>
                <a:lnTo>
                  <a:pt x="1926622" y="399004"/>
                </a:lnTo>
                <a:lnTo>
                  <a:pt x="1908847" y="404376"/>
                </a:lnTo>
                <a:lnTo>
                  <a:pt x="1907186" y="394316"/>
                </a:lnTo>
                <a:lnTo>
                  <a:pt x="1926622" y="388553"/>
                </a:lnTo>
                <a:lnTo>
                  <a:pt x="1926622" y="340598"/>
                </a:lnTo>
                <a:lnTo>
                  <a:pt x="1937170" y="340598"/>
                </a:lnTo>
                <a:lnTo>
                  <a:pt x="1937170" y="385330"/>
                </a:lnTo>
                <a:lnTo>
                  <a:pt x="1975163" y="373806"/>
                </a:lnTo>
                <a:close/>
                <a:moveTo>
                  <a:pt x="1903377" y="317353"/>
                </a:moveTo>
                <a:lnTo>
                  <a:pt x="1914023" y="320381"/>
                </a:lnTo>
                <a:cubicBezTo>
                  <a:pt x="1908293" y="336073"/>
                  <a:pt x="1901684" y="351798"/>
                  <a:pt x="1894196" y="367555"/>
                </a:cubicBezTo>
                <a:lnTo>
                  <a:pt x="1894196" y="503998"/>
                </a:lnTo>
                <a:lnTo>
                  <a:pt x="1883550" y="503998"/>
                </a:lnTo>
                <a:lnTo>
                  <a:pt x="1883550" y="388163"/>
                </a:lnTo>
                <a:cubicBezTo>
                  <a:pt x="1876258" y="401576"/>
                  <a:pt x="1868998" y="413101"/>
                  <a:pt x="1861770" y="422737"/>
                </a:cubicBezTo>
                <a:cubicBezTo>
                  <a:pt x="1860598" y="419742"/>
                  <a:pt x="1859068" y="416194"/>
                  <a:pt x="1857180" y="412092"/>
                </a:cubicBezTo>
                <a:cubicBezTo>
                  <a:pt x="1856919" y="411571"/>
                  <a:pt x="1856724" y="411180"/>
                  <a:pt x="1856594" y="410920"/>
                </a:cubicBezTo>
                <a:cubicBezTo>
                  <a:pt x="1876323" y="383703"/>
                  <a:pt x="1891917" y="352514"/>
                  <a:pt x="1903377" y="317353"/>
                </a:cubicBezTo>
                <a:close/>
                <a:moveTo>
                  <a:pt x="4489265" y="317158"/>
                </a:moveTo>
                <a:lnTo>
                  <a:pt x="4500107" y="317158"/>
                </a:lnTo>
                <a:lnTo>
                  <a:pt x="4500107" y="359546"/>
                </a:lnTo>
                <a:lnTo>
                  <a:pt x="4524329" y="359546"/>
                </a:lnTo>
                <a:lnTo>
                  <a:pt x="4524329" y="369801"/>
                </a:lnTo>
                <a:lnTo>
                  <a:pt x="4500107" y="369801"/>
                </a:lnTo>
                <a:lnTo>
                  <a:pt x="4500107" y="471376"/>
                </a:lnTo>
                <a:cubicBezTo>
                  <a:pt x="4500823" y="491040"/>
                  <a:pt x="4492033" y="500709"/>
                  <a:pt x="4473737" y="500384"/>
                </a:cubicBezTo>
                <a:cubicBezTo>
                  <a:pt x="4468202" y="500514"/>
                  <a:pt x="4459542" y="500579"/>
                  <a:pt x="4447757" y="500579"/>
                </a:cubicBezTo>
                <a:cubicBezTo>
                  <a:pt x="4447691" y="498105"/>
                  <a:pt x="4446877" y="494101"/>
                  <a:pt x="4445315" y="488566"/>
                </a:cubicBezTo>
                <a:cubicBezTo>
                  <a:pt x="4453323" y="489087"/>
                  <a:pt x="4461788" y="489347"/>
                  <a:pt x="4470709" y="489347"/>
                </a:cubicBezTo>
                <a:cubicBezTo>
                  <a:pt x="4478067" y="489412"/>
                  <a:pt x="4482949" y="488078"/>
                  <a:pt x="4485359" y="485343"/>
                </a:cubicBezTo>
                <a:cubicBezTo>
                  <a:pt x="4488029" y="482738"/>
                  <a:pt x="4489331" y="477627"/>
                  <a:pt x="4489265" y="470009"/>
                </a:cubicBezTo>
                <a:lnTo>
                  <a:pt x="4489265" y="369801"/>
                </a:lnTo>
                <a:lnTo>
                  <a:pt x="4424121" y="369801"/>
                </a:lnTo>
                <a:lnTo>
                  <a:pt x="4424121" y="359546"/>
                </a:lnTo>
                <a:lnTo>
                  <a:pt x="4489265" y="359546"/>
                </a:lnTo>
                <a:close/>
                <a:moveTo>
                  <a:pt x="663565" y="317158"/>
                </a:moveTo>
                <a:lnTo>
                  <a:pt x="674113" y="320186"/>
                </a:lnTo>
                <a:cubicBezTo>
                  <a:pt x="668187" y="337115"/>
                  <a:pt x="661872" y="352449"/>
                  <a:pt x="655165" y="366187"/>
                </a:cubicBezTo>
                <a:lnTo>
                  <a:pt x="655165" y="504584"/>
                </a:lnTo>
                <a:lnTo>
                  <a:pt x="644715" y="504584"/>
                </a:lnTo>
                <a:lnTo>
                  <a:pt x="644715" y="385526"/>
                </a:lnTo>
                <a:cubicBezTo>
                  <a:pt x="638920" y="395618"/>
                  <a:pt x="631855" y="406231"/>
                  <a:pt x="623520" y="417366"/>
                </a:cubicBezTo>
                <a:cubicBezTo>
                  <a:pt x="622088" y="413394"/>
                  <a:pt x="620493" y="409650"/>
                  <a:pt x="618735" y="406134"/>
                </a:cubicBezTo>
                <a:cubicBezTo>
                  <a:pt x="637878" y="380284"/>
                  <a:pt x="652821" y="350626"/>
                  <a:pt x="663565" y="317158"/>
                </a:cubicBezTo>
                <a:close/>
                <a:moveTo>
                  <a:pt x="3999700" y="316962"/>
                </a:moveTo>
                <a:lnTo>
                  <a:pt x="4010932" y="316962"/>
                </a:lnTo>
                <a:cubicBezTo>
                  <a:pt x="4010932" y="331613"/>
                  <a:pt x="4010541" y="346263"/>
                  <a:pt x="4009760" y="360913"/>
                </a:cubicBezTo>
                <a:lnTo>
                  <a:pt x="4098345" y="360913"/>
                </a:lnTo>
                <a:cubicBezTo>
                  <a:pt x="4097499" y="397832"/>
                  <a:pt x="4096359" y="429118"/>
                  <a:pt x="4094927" y="454773"/>
                </a:cubicBezTo>
                <a:cubicBezTo>
                  <a:pt x="4095057" y="484073"/>
                  <a:pt x="4082263" y="498203"/>
                  <a:pt x="4056543" y="497161"/>
                </a:cubicBezTo>
                <a:cubicBezTo>
                  <a:pt x="4051465" y="497291"/>
                  <a:pt x="4046255" y="497389"/>
                  <a:pt x="4040916" y="497454"/>
                </a:cubicBezTo>
                <a:cubicBezTo>
                  <a:pt x="4035903" y="497519"/>
                  <a:pt x="4030173" y="497551"/>
                  <a:pt x="4023727" y="497551"/>
                </a:cubicBezTo>
                <a:cubicBezTo>
                  <a:pt x="4023466" y="493580"/>
                  <a:pt x="4022815" y="489575"/>
                  <a:pt x="4021773" y="485538"/>
                </a:cubicBezTo>
                <a:cubicBezTo>
                  <a:pt x="4022555" y="485538"/>
                  <a:pt x="4023727" y="485571"/>
                  <a:pt x="4025289" y="485636"/>
                </a:cubicBezTo>
                <a:cubicBezTo>
                  <a:pt x="4037986" y="486027"/>
                  <a:pt x="4048079" y="486222"/>
                  <a:pt x="4055567" y="486222"/>
                </a:cubicBezTo>
                <a:cubicBezTo>
                  <a:pt x="4056348" y="486287"/>
                  <a:pt x="4057455" y="486320"/>
                  <a:pt x="4058887" y="486320"/>
                </a:cubicBezTo>
                <a:cubicBezTo>
                  <a:pt x="4075361" y="486320"/>
                  <a:pt x="4083727" y="474860"/>
                  <a:pt x="4083988" y="451940"/>
                </a:cubicBezTo>
                <a:cubicBezTo>
                  <a:pt x="4085421" y="422640"/>
                  <a:pt x="4086267" y="395846"/>
                  <a:pt x="4086527" y="371559"/>
                </a:cubicBezTo>
                <a:lnTo>
                  <a:pt x="4008979" y="371559"/>
                </a:lnTo>
                <a:cubicBezTo>
                  <a:pt x="4008783" y="372210"/>
                  <a:pt x="4008686" y="373154"/>
                  <a:pt x="4008686" y="374392"/>
                </a:cubicBezTo>
                <a:cubicBezTo>
                  <a:pt x="4007774" y="432797"/>
                  <a:pt x="3983389" y="475609"/>
                  <a:pt x="3935532" y="502826"/>
                </a:cubicBezTo>
                <a:cubicBezTo>
                  <a:pt x="3931951" y="498528"/>
                  <a:pt x="3929281" y="495435"/>
                  <a:pt x="3927523" y="493547"/>
                </a:cubicBezTo>
                <a:cubicBezTo>
                  <a:pt x="3973688" y="467567"/>
                  <a:pt x="3996965" y="428956"/>
                  <a:pt x="3997356" y="377712"/>
                </a:cubicBezTo>
                <a:cubicBezTo>
                  <a:pt x="3997421" y="377061"/>
                  <a:pt x="3997486" y="376019"/>
                  <a:pt x="3997551" y="374587"/>
                </a:cubicBezTo>
                <a:cubicBezTo>
                  <a:pt x="3997617" y="373285"/>
                  <a:pt x="3997682" y="372275"/>
                  <a:pt x="3997747" y="371559"/>
                </a:cubicBezTo>
                <a:lnTo>
                  <a:pt x="3933285" y="371559"/>
                </a:lnTo>
                <a:lnTo>
                  <a:pt x="3933285" y="360913"/>
                </a:lnTo>
                <a:lnTo>
                  <a:pt x="3998528" y="360913"/>
                </a:lnTo>
                <a:cubicBezTo>
                  <a:pt x="3999309" y="346589"/>
                  <a:pt x="3999700" y="331938"/>
                  <a:pt x="3999700" y="316962"/>
                </a:cubicBezTo>
                <a:close/>
                <a:moveTo>
                  <a:pt x="4989821" y="316767"/>
                </a:moveTo>
                <a:lnTo>
                  <a:pt x="4999588" y="316767"/>
                </a:lnTo>
                <a:lnTo>
                  <a:pt x="4999588" y="347142"/>
                </a:lnTo>
                <a:lnTo>
                  <a:pt x="5028986" y="347142"/>
                </a:lnTo>
                <a:lnTo>
                  <a:pt x="5028986" y="356128"/>
                </a:lnTo>
                <a:lnTo>
                  <a:pt x="4999588" y="356128"/>
                </a:lnTo>
                <a:lnTo>
                  <a:pt x="4999588" y="378005"/>
                </a:lnTo>
                <a:lnTo>
                  <a:pt x="5005057" y="372731"/>
                </a:lnTo>
                <a:cubicBezTo>
                  <a:pt x="5013066" y="378917"/>
                  <a:pt x="5020847" y="385526"/>
                  <a:pt x="5028400" y="392558"/>
                </a:cubicBezTo>
                <a:lnTo>
                  <a:pt x="5021465" y="399590"/>
                </a:lnTo>
                <a:cubicBezTo>
                  <a:pt x="5014889" y="393144"/>
                  <a:pt x="5007597" y="386535"/>
                  <a:pt x="4999588" y="379763"/>
                </a:cubicBezTo>
                <a:lnTo>
                  <a:pt x="4999588" y="432993"/>
                </a:lnTo>
                <a:lnTo>
                  <a:pt x="4989821" y="432993"/>
                </a:lnTo>
                <a:lnTo>
                  <a:pt x="4989821" y="371950"/>
                </a:lnTo>
                <a:cubicBezTo>
                  <a:pt x="4982659" y="389725"/>
                  <a:pt x="4972664" y="405873"/>
                  <a:pt x="4959837" y="420393"/>
                </a:cubicBezTo>
                <a:cubicBezTo>
                  <a:pt x="4957753" y="416877"/>
                  <a:pt x="4955735" y="413882"/>
                  <a:pt x="4953781" y="411408"/>
                </a:cubicBezTo>
                <a:cubicBezTo>
                  <a:pt x="4968562" y="395716"/>
                  <a:pt x="4980380" y="377289"/>
                  <a:pt x="4989235" y="356128"/>
                </a:cubicBezTo>
                <a:lnTo>
                  <a:pt x="4957591" y="356128"/>
                </a:lnTo>
                <a:lnTo>
                  <a:pt x="4957591" y="347142"/>
                </a:lnTo>
                <a:lnTo>
                  <a:pt x="4989821" y="347142"/>
                </a:lnTo>
                <a:close/>
                <a:moveTo>
                  <a:pt x="3393174" y="316767"/>
                </a:moveTo>
                <a:lnTo>
                  <a:pt x="3403625" y="316767"/>
                </a:lnTo>
                <a:lnTo>
                  <a:pt x="3403625" y="333957"/>
                </a:lnTo>
                <a:lnTo>
                  <a:pt x="3485178" y="333957"/>
                </a:lnTo>
                <a:lnTo>
                  <a:pt x="3485178" y="342942"/>
                </a:lnTo>
                <a:lnTo>
                  <a:pt x="3403625" y="342942"/>
                </a:lnTo>
                <a:lnTo>
                  <a:pt x="3403625" y="358765"/>
                </a:lnTo>
                <a:lnTo>
                  <a:pt x="3471797" y="358765"/>
                </a:lnTo>
                <a:lnTo>
                  <a:pt x="3471797" y="385330"/>
                </a:lnTo>
                <a:lnTo>
                  <a:pt x="3492015" y="385330"/>
                </a:lnTo>
                <a:lnTo>
                  <a:pt x="3492015" y="394316"/>
                </a:lnTo>
                <a:lnTo>
                  <a:pt x="3471797" y="394316"/>
                </a:lnTo>
                <a:lnTo>
                  <a:pt x="3471797" y="421370"/>
                </a:lnTo>
                <a:lnTo>
                  <a:pt x="3325588" y="421370"/>
                </a:lnTo>
                <a:lnTo>
                  <a:pt x="3325588" y="412385"/>
                </a:lnTo>
                <a:lnTo>
                  <a:pt x="3393174" y="412385"/>
                </a:lnTo>
                <a:lnTo>
                  <a:pt x="3393174" y="394316"/>
                </a:lnTo>
                <a:lnTo>
                  <a:pt x="3308007" y="394316"/>
                </a:lnTo>
                <a:lnTo>
                  <a:pt x="3308007" y="385330"/>
                </a:lnTo>
                <a:lnTo>
                  <a:pt x="3393174" y="385330"/>
                </a:lnTo>
                <a:lnTo>
                  <a:pt x="3393174" y="367750"/>
                </a:lnTo>
                <a:lnTo>
                  <a:pt x="3327639" y="367750"/>
                </a:lnTo>
                <a:lnTo>
                  <a:pt x="3327639" y="358765"/>
                </a:lnTo>
                <a:lnTo>
                  <a:pt x="3393174" y="358765"/>
                </a:lnTo>
                <a:lnTo>
                  <a:pt x="3393174" y="342942"/>
                </a:lnTo>
                <a:lnTo>
                  <a:pt x="3314844" y="342942"/>
                </a:lnTo>
                <a:lnTo>
                  <a:pt x="3314844" y="333957"/>
                </a:lnTo>
                <a:lnTo>
                  <a:pt x="3393174" y="333957"/>
                </a:lnTo>
                <a:close/>
                <a:moveTo>
                  <a:pt x="3222301" y="316572"/>
                </a:moveTo>
                <a:lnTo>
                  <a:pt x="3232654" y="316572"/>
                </a:lnTo>
                <a:cubicBezTo>
                  <a:pt x="3232524" y="332459"/>
                  <a:pt x="3232003" y="348933"/>
                  <a:pt x="3231091" y="365992"/>
                </a:cubicBezTo>
                <a:lnTo>
                  <a:pt x="3282660" y="365992"/>
                </a:lnTo>
                <a:lnTo>
                  <a:pt x="3282660" y="375368"/>
                </a:lnTo>
                <a:lnTo>
                  <a:pt x="3231091" y="375368"/>
                </a:lnTo>
                <a:cubicBezTo>
                  <a:pt x="3236821" y="405190"/>
                  <a:pt x="3254890" y="426774"/>
                  <a:pt x="3285297" y="440122"/>
                </a:cubicBezTo>
                <a:cubicBezTo>
                  <a:pt x="3282172" y="443378"/>
                  <a:pt x="3279763" y="446406"/>
                  <a:pt x="3278070" y="449206"/>
                </a:cubicBezTo>
                <a:cubicBezTo>
                  <a:pt x="3248444" y="434490"/>
                  <a:pt x="3231026" y="414012"/>
                  <a:pt x="3225817" y="387772"/>
                </a:cubicBezTo>
                <a:cubicBezTo>
                  <a:pt x="3220608" y="414794"/>
                  <a:pt x="3203809" y="435988"/>
                  <a:pt x="3175420" y="451354"/>
                </a:cubicBezTo>
                <a:cubicBezTo>
                  <a:pt x="3173141" y="448164"/>
                  <a:pt x="3170765" y="445234"/>
                  <a:pt x="3168291" y="442564"/>
                </a:cubicBezTo>
                <a:cubicBezTo>
                  <a:pt x="3199023" y="426416"/>
                  <a:pt x="3215953" y="404018"/>
                  <a:pt x="3219078" y="375368"/>
                </a:cubicBezTo>
                <a:lnTo>
                  <a:pt x="3193293" y="375368"/>
                </a:lnTo>
                <a:lnTo>
                  <a:pt x="3193293" y="365992"/>
                </a:lnTo>
                <a:lnTo>
                  <a:pt x="3220250" y="365992"/>
                </a:lnTo>
                <a:cubicBezTo>
                  <a:pt x="3221552" y="352318"/>
                  <a:pt x="3222236" y="335845"/>
                  <a:pt x="3222301" y="316572"/>
                </a:cubicBezTo>
                <a:close/>
                <a:moveTo>
                  <a:pt x="2554147" y="316572"/>
                </a:moveTo>
                <a:cubicBezTo>
                  <a:pt x="2561504" y="324646"/>
                  <a:pt x="2568504" y="332850"/>
                  <a:pt x="2575145" y="341184"/>
                </a:cubicBezTo>
                <a:lnTo>
                  <a:pt x="2567332" y="347142"/>
                </a:lnTo>
                <a:cubicBezTo>
                  <a:pt x="2559909" y="337375"/>
                  <a:pt x="2553040" y="328911"/>
                  <a:pt x="2546724" y="321748"/>
                </a:cubicBezTo>
                <a:close/>
                <a:moveTo>
                  <a:pt x="2501894" y="316572"/>
                </a:moveTo>
                <a:lnTo>
                  <a:pt x="2512149" y="316572"/>
                </a:lnTo>
                <a:lnTo>
                  <a:pt x="2512149" y="504193"/>
                </a:lnTo>
                <a:lnTo>
                  <a:pt x="2501894" y="504193"/>
                </a:lnTo>
                <a:close/>
                <a:moveTo>
                  <a:pt x="2184127" y="316572"/>
                </a:moveTo>
                <a:lnTo>
                  <a:pt x="2194773" y="319307"/>
                </a:lnTo>
                <a:cubicBezTo>
                  <a:pt x="2191257" y="329659"/>
                  <a:pt x="2187643" y="339263"/>
                  <a:pt x="2183932" y="348119"/>
                </a:cubicBezTo>
                <a:lnTo>
                  <a:pt x="2248589" y="348119"/>
                </a:lnTo>
                <a:cubicBezTo>
                  <a:pt x="2247807" y="393697"/>
                  <a:pt x="2246603" y="433383"/>
                  <a:pt x="2244975" y="467177"/>
                </a:cubicBezTo>
                <a:cubicBezTo>
                  <a:pt x="2244975" y="489054"/>
                  <a:pt x="2233841" y="499928"/>
                  <a:pt x="2211572" y="499798"/>
                </a:cubicBezTo>
                <a:cubicBezTo>
                  <a:pt x="2207600" y="499928"/>
                  <a:pt x="2203173" y="500026"/>
                  <a:pt x="2198289" y="500091"/>
                </a:cubicBezTo>
                <a:cubicBezTo>
                  <a:pt x="2195945" y="500156"/>
                  <a:pt x="2193373" y="500189"/>
                  <a:pt x="2190573" y="500189"/>
                </a:cubicBezTo>
                <a:cubicBezTo>
                  <a:pt x="2188099" y="500189"/>
                  <a:pt x="2184681" y="500189"/>
                  <a:pt x="2180318" y="500189"/>
                </a:cubicBezTo>
                <a:cubicBezTo>
                  <a:pt x="2179667" y="496412"/>
                  <a:pt x="2178821" y="492733"/>
                  <a:pt x="2177779" y="489152"/>
                </a:cubicBezTo>
                <a:cubicBezTo>
                  <a:pt x="2188002" y="489543"/>
                  <a:pt x="2198647" y="489738"/>
                  <a:pt x="2209717" y="489738"/>
                </a:cubicBezTo>
                <a:cubicBezTo>
                  <a:pt x="2226190" y="490584"/>
                  <a:pt x="2234459" y="482673"/>
                  <a:pt x="2234524" y="466005"/>
                </a:cubicBezTo>
                <a:cubicBezTo>
                  <a:pt x="2235696" y="444973"/>
                  <a:pt x="2236771" y="409031"/>
                  <a:pt x="2237747" y="358179"/>
                </a:cubicBezTo>
                <a:lnTo>
                  <a:pt x="2179732" y="358179"/>
                </a:lnTo>
                <a:cubicBezTo>
                  <a:pt x="2174393" y="370941"/>
                  <a:pt x="2168924" y="381945"/>
                  <a:pt x="2163324" y="391191"/>
                </a:cubicBezTo>
                <a:cubicBezTo>
                  <a:pt x="2161110" y="389432"/>
                  <a:pt x="2158050" y="387479"/>
                  <a:pt x="2154143" y="385330"/>
                </a:cubicBezTo>
                <a:cubicBezTo>
                  <a:pt x="2166059" y="366122"/>
                  <a:pt x="2176053" y="343203"/>
                  <a:pt x="2184127" y="316572"/>
                </a:cubicBezTo>
                <a:close/>
                <a:moveTo>
                  <a:pt x="2104918" y="316572"/>
                </a:moveTo>
                <a:lnTo>
                  <a:pt x="2115759" y="318916"/>
                </a:lnTo>
                <a:cubicBezTo>
                  <a:pt x="2114978" y="321260"/>
                  <a:pt x="2113643" y="325362"/>
                  <a:pt x="2111755" y="331222"/>
                </a:cubicBezTo>
                <a:cubicBezTo>
                  <a:pt x="2109216" y="339231"/>
                  <a:pt x="2107360" y="344993"/>
                  <a:pt x="2106188" y="348509"/>
                </a:cubicBezTo>
                <a:lnTo>
                  <a:pt x="2145939" y="348509"/>
                </a:lnTo>
                <a:lnTo>
                  <a:pt x="2145939" y="500189"/>
                </a:lnTo>
                <a:lnTo>
                  <a:pt x="2135586" y="500189"/>
                </a:lnTo>
                <a:lnTo>
                  <a:pt x="2135586" y="484171"/>
                </a:lnTo>
                <a:lnTo>
                  <a:pt x="2085775" y="484171"/>
                </a:lnTo>
                <a:lnTo>
                  <a:pt x="2085775" y="501556"/>
                </a:lnTo>
                <a:lnTo>
                  <a:pt x="2075325" y="501556"/>
                </a:lnTo>
                <a:lnTo>
                  <a:pt x="2075325" y="348509"/>
                </a:lnTo>
                <a:lnTo>
                  <a:pt x="2095737" y="348509"/>
                </a:lnTo>
                <a:cubicBezTo>
                  <a:pt x="2099579" y="336399"/>
                  <a:pt x="2102639" y="325753"/>
                  <a:pt x="2104918" y="316572"/>
                </a:cubicBezTo>
                <a:close/>
                <a:moveTo>
                  <a:pt x="936353" y="316572"/>
                </a:moveTo>
                <a:lnTo>
                  <a:pt x="946998" y="319307"/>
                </a:lnTo>
                <a:cubicBezTo>
                  <a:pt x="943482" y="329659"/>
                  <a:pt x="939869" y="339263"/>
                  <a:pt x="936157" y="348119"/>
                </a:cubicBezTo>
                <a:lnTo>
                  <a:pt x="1000814" y="348119"/>
                </a:lnTo>
                <a:cubicBezTo>
                  <a:pt x="1000032" y="393697"/>
                  <a:pt x="998828" y="433383"/>
                  <a:pt x="997200" y="467177"/>
                </a:cubicBezTo>
                <a:cubicBezTo>
                  <a:pt x="997200" y="489054"/>
                  <a:pt x="986066" y="499928"/>
                  <a:pt x="963797" y="499798"/>
                </a:cubicBezTo>
                <a:cubicBezTo>
                  <a:pt x="959826" y="499928"/>
                  <a:pt x="955398" y="500026"/>
                  <a:pt x="950514" y="500091"/>
                </a:cubicBezTo>
                <a:cubicBezTo>
                  <a:pt x="948170" y="500156"/>
                  <a:pt x="945598" y="500189"/>
                  <a:pt x="942799" y="500189"/>
                </a:cubicBezTo>
                <a:cubicBezTo>
                  <a:pt x="940324" y="500189"/>
                  <a:pt x="936906" y="500189"/>
                  <a:pt x="932543" y="500189"/>
                </a:cubicBezTo>
                <a:cubicBezTo>
                  <a:pt x="931892" y="496412"/>
                  <a:pt x="931046" y="492733"/>
                  <a:pt x="930004" y="489152"/>
                </a:cubicBezTo>
                <a:cubicBezTo>
                  <a:pt x="940227" y="489543"/>
                  <a:pt x="950872" y="489738"/>
                  <a:pt x="961942" y="489738"/>
                </a:cubicBezTo>
                <a:cubicBezTo>
                  <a:pt x="978415" y="490584"/>
                  <a:pt x="986684" y="482673"/>
                  <a:pt x="986749" y="466005"/>
                </a:cubicBezTo>
                <a:cubicBezTo>
                  <a:pt x="987921" y="444973"/>
                  <a:pt x="988996" y="409031"/>
                  <a:pt x="989973" y="358179"/>
                </a:cubicBezTo>
                <a:lnTo>
                  <a:pt x="931957" y="358179"/>
                </a:lnTo>
                <a:cubicBezTo>
                  <a:pt x="926618" y="370941"/>
                  <a:pt x="921149" y="381945"/>
                  <a:pt x="915549" y="391191"/>
                </a:cubicBezTo>
                <a:cubicBezTo>
                  <a:pt x="913335" y="389432"/>
                  <a:pt x="910275" y="387479"/>
                  <a:pt x="906368" y="385330"/>
                </a:cubicBezTo>
                <a:cubicBezTo>
                  <a:pt x="918284" y="366122"/>
                  <a:pt x="928279" y="343203"/>
                  <a:pt x="936353" y="316572"/>
                </a:cubicBezTo>
                <a:close/>
                <a:moveTo>
                  <a:pt x="857143" y="316572"/>
                </a:moveTo>
                <a:lnTo>
                  <a:pt x="867985" y="318916"/>
                </a:lnTo>
                <a:cubicBezTo>
                  <a:pt x="867203" y="321260"/>
                  <a:pt x="865868" y="325362"/>
                  <a:pt x="863980" y="331222"/>
                </a:cubicBezTo>
                <a:cubicBezTo>
                  <a:pt x="861441" y="339231"/>
                  <a:pt x="859585" y="344993"/>
                  <a:pt x="858413" y="348509"/>
                </a:cubicBezTo>
                <a:lnTo>
                  <a:pt x="898164" y="348509"/>
                </a:lnTo>
                <a:lnTo>
                  <a:pt x="898164" y="500189"/>
                </a:lnTo>
                <a:lnTo>
                  <a:pt x="887811" y="500189"/>
                </a:lnTo>
                <a:lnTo>
                  <a:pt x="887811" y="484171"/>
                </a:lnTo>
                <a:lnTo>
                  <a:pt x="838000" y="484171"/>
                </a:lnTo>
                <a:lnTo>
                  <a:pt x="838000" y="501556"/>
                </a:lnTo>
                <a:lnTo>
                  <a:pt x="827550" y="501556"/>
                </a:lnTo>
                <a:lnTo>
                  <a:pt x="827550" y="348509"/>
                </a:lnTo>
                <a:lnTo>
                  <a:pt x="847963" y="348509"/>
                </a:lnTo>
                <a:cubicBezTo>
                  <a:pt x="851804" y="336399"/>
                  <a:pt x="854864" y="325753"/>
                  <a:pt x="857143" y="316572"/>
                </a:cubicBezTo>
                <a:close/>
                <a:moveTo>
                  <a:pt x="1689627" y="316376"/>
                </a:moveTo>
                <a:lnTo>
                  <a:pt x="1700078" y="316376"/>
                </a:lnTo>
                <a:lnTo>
                  <a:pt x="1700078" y="344993"/>
                </a:lnTo>
                <a:lnTo>
                  <a:pt x="1732211" y="344993"/>
                </a:lnTo>
                <a:lnTo>
                  <a:pt x="1732211" y="354370"/>
                </a:lnTo>
                <a:lnTo>
                  <a:pt x="1700078" y="354370"/>
                </a:lnTo>
                <a:lnTo>
                  <a:pt x="1700078" y="387186"/>
                </a:lnTo>
                <a:lnTo>
                  <a:pt x="1737876" y="387186"/>
                </a:lnTo>
                <a:lnTo>
                  <a:pt x="1737876" y="396562"/>
                </a:lnTo>
                <a:lnTo>
                  <a:pt x="1705840" y="396562"/>
                </a:lnTo>
                <a:lnTo>
                  <a:pt x="1705840" y="431137"/>
                </a:lnTo>
                <a:lnTo>
                  <a:pt x="1735434" y="431137"/>
                </a:lnTo>
                <a:lnTo>
                  <a:pt x="1735434" y="440611"/>
                </a:lnTo>
                <a:lnTo>
                  <a:pt x="1705840" y="440611"/>
                </a:lnTo>
                <a:lnTo>
                  <a:pt x="1705840" y="480166"/>
                </a:lnTo>
                <a:cubicBezTo>
                  <a:pt x="1715086" y="484724"/>
                  <a:pt x="1729216" y="487134"/>
                  <a:pt x="1748228" y="487394"/>
                </a:cubicBezTo>
                <a:cubicBezTo>
                  <a:pt x="1763465" y="487589"/>
                  <a:pt x="1778441" y="487687"/>
                  <a:pt x="1793156" y="487687"/>
                </a:cubicBezTo>
                <a:cubicBezTo>
                  <a:pt x="1807936" y="487687"/>
                  <a:pt x="1822456" y="487589"/>
                  <a:pt x="1836716" y="487394"/>
                </a:cubicBezTo>
                <a:cubicBezTo>
                  <a:pt x="1834698" y="491496"/>
                  <a:pt x="1833428" y="495012"/>
                  <a:pt x="1832907" y="497942"/>
                </a:cubicBezTo>
                <a:cubicBezTo>
                  <a:pt x="1788761" y="497942"/>
                  <a:pt x="1759330" y="497682"/>
                  <a:pt x="1744615" y="497161"/>
                </a:cubicBezTo>
                <a:cubicBezTo>
                  <a:pt x="1707175" y="497682"/>
                  <a:pt x="1682791" y="484366"/>
                  <a:pt x="1671461" y="457214"/>
                </a:cubicBezTo>
                <a:cubicBezTo>
                  <a:pt x="1669443" y="472320"/>
                  <a:pt x="1663973" y="487785"/>
                  <a:pt x="1655053" y="503607"/>
                </a:cubicBezTo>
                <a:cubicBezTo>
                  <a:pt x="1653360" y="501784"/>
                  <a:pt x="1650560" y="499635"/>
                  <a:pt x="1646653" y="497161"/>
                </a:cubicBezTo>
                <a:cubicBezTo>
                  <a:pt x="1653750" y="484399"/>
                  <a:pt x="1658439" y="472255"/>
                  <a:pt x="1660718" y="460730"/>
                </a:cubicBezTo>
                <a:cubicBezTo>
                  <a:pt x="1663127" y="449401"/>
                  <a:pt x="1664299" y="432960"/>
                  <a:pt x="1664234" y="411408"/>
                </a:cubicBezTo>
                <a:lnTo>
                  <a:pt x="1674000" y="411408"/>
                </a:lnTo>
                <a:cubicBezTo>
                  <a:pt x="1674000" y="422672"/>
                  <a:pt x="1673675" y="432602"/>
                  <a:pt x="1673024" y="441197"/>
                </a:cubicBezTo>
                <a:cubicBezTo>
                  <a:pt x="1680056" y="456759"/>
                  <a:pt x="1687544" y="467697"/>
                  <a:pt x="1695487" y="474013"/>
                </a:cubicBezTo>
                <a:lnTo>
                  <a:pt x="1695487" y="396562"/>
                </a:lnTo>
                <a:lnTo>
                  <a:pt x="1648997" y="396562"/>
                </a:lnTo>
                <a:lnTo>
                  <a:pt x="1648997" y="387186"/>
                </a:lnTo>
                <a:lnTo>
                  <a:pt x="1689627" y="387186"/>
                </a:lnTo>
                <a:lnTo>
                  <a:pt x="1689627" y="354370"/>
                </a:lnTo>
                <a:lnTo>
                  <a:pt x="1656029" y="354370"/>
                </a:lnTo>
                <a:lnTo>
                  <a:pt x="1656029" y="344993"/>
                </a:lnTo>
                <a:lnTo>
                  <a:pt x="1689627" y="344993"/>
                </a:lnTo>
                <a:close/>
                <a:moveTo>
                  <a:pt x="735937" y="316181"/>
                </a:moveTo>
                <a:cubicBezTo>
                  <a:pt x="740820" y="326078"/>
                  <a:pt x="745280" y="335878"/>
                  <a:pt x="749317" y="345579"/>
                </a:cubicBezTo>
                <a:lnTo>
                  <a:pt x="740723" y="348802"/>
                </a:lnTo>
                <a:lnTo>
                  <a:pt x="807723" y="348802"/>
                </a:lnTo>
                <a:lnTo>
                  <a:pt x="807723" y="358569"/>
                </a:lnTo>
                <a:lnTo>
                  <a:pt x="742774" y="358569"/>
                </a:lnTo>
                <a:cubicBezTo>
                  <a:pt x="742643" y="358830"/>
                  <a:pt x="742448" y="359188"/>
                  <a:pt x="742188" y="359644"/>
                </a:cubicBezTo>
                <a:cubicBezTo>
                  <a:pt x="741537" y="360816"/>
                  <a:pt x="740983" y="361727"/>
                  <a:pt x="740527" y="362378"/>
                </a:cubicBezTo>
                <a:cubicBezTo>
                  <a:pt x="744174" y="384191"/>
                  <a:pt x="748666" y="401706"/>
                  <a:pt x="754006" y="414924"/>
                </a:cubicBezTo>
                <a:cubicBezTo>
                  <a:pt x="768916" y="404115"/>
                  <a:pt x="781515" y="394251"/>
                  <a:pt x="791803" y="385330"/>
                </a:cubicBezTo>
                <a:lnTo>
                  <a:pt x="799128" y="393144"/>
                </a:lnTo>
                <a:cubicBezTo>
                  <a:pt x="787083" y="402781"/>
                  <a:pt x="773376" y="413198"/>
                  <a:pt x="758010" y="424398"/>
                </a:cubicBezTo>
                <a:cubicBezTo>
                  <a:pt x="766930" y="444908"/>
                  <a:pt x="783925" y="464312"/>
                  <a:pt x="808993" y="482608"/>
                </a:cubicBezTo>
                <a:cubicBezTo>
                  <a:pt x="806323" y="485213"/>
                  <a:pt x="803849" y="488143"/>
                  <a:pt x="801570" y="491398"/>
                </a:cubicBezTo>
                <a:cubicBezTo>
                  <a:pt x="762958" y="464833"/>
                  <a:pt x="740006" y="426156"/>
                  <a:pt x="732714" y="375368"/>
                </a:cubicBezTo>
                <a:cubicBezTo>
                  <a:pt x="725226" y="387349"/>
                  <a:pt x="717836" y="397669"/>
                  <a:pt x="710543" y="406329"/>
                </a:cubicBezTo>
                <a:lnTo>
                  <a:pt x="710543" y="483976"/>
                </a:lnTo>
                <a:cubicBezTo>
                  <a:pt x="720245" y="479027"/>
                  <a:pt x="731835" y="472353"/>
                  <a:pt x="745313" y="463954"/>
                </a:cubicBezTo>
                <a:cubicBezTo>
                  <a:pt x="745313" y="465126"/>
                  <a:pt x="745899" y="467958"/>
                  <a:pt x="747071" y="472451"/>
                </a:cubicBezTo>
                <a:cubicBezTo>
                  <a:pt x="747266" y="473297"/>
                  <a:pt x="747429" y="473948"/>
                  <a:pt x="747559" y="474404"/>
                </a:cubicBezTo>
                <a:cubicBezTo>
                  <a:pt x="736621" y="480329"/>
                  <a:pt x="724607" y="487589"/>
                  <a:pt x="711520" y="496184"/>
                </a:cubicBezTo>
                <a:cubicBezTo>
                  <a:pt x="706897" y="499375"/>
                  <a:pt x="703576" y="501914"/>
                  <a:pt x="701558" y="503802"/>
                </a:cubicBezTo>
                <a:lnTo>
                  <a:pt x="693744" y="493742"/>
                </a:lnTo>
                <a:cubicBezTo>
                  <a:pt x="696153" y="490747"/>
                  <a:pt x="697781" y="487980"/>
                  <a:pt x="698628" y="485441"/>
                </a:cubicBezTo>
                <a:cubicBezTo>
                  <a:pt x="699539" y="482836"/>
                  <a:pt x="699995" y="479613"/>
                  <a:pt x="699995" y="475771"/>
                </a:cubicBezTo>
                <a:lnTo>
                  <a:pt x="699995" y="418147"/>
                </a:lnTo>
                <a:cubicBezTo>
                  <a:pt x="689447" y="429346"/>
                  <a:pt x="678150" y="439634"/>
                  <a:pt x="666104" y="449010"/>
                </a:cubicBezTo>
                <a:cubicBezTo>
                  <a:pt x="664932" y="447252"/>
                  <a:pt x="662620" y="444355"/>
                  <a:pt x="659169" y="440318"/>
                </a:cubicBezTo>
                <a:cubicBezTo>
                  <a:pt x="689186" y="418375"/>
                  <a:pt x="713245" y="391125"/>
                  <a:pt x="731346" y="358569"/>
                </a:cubicBezTo>
                <a:lnTo>
                  <a:pt x="673136" y="358569"/>
                </a:lnTo>
                <a:lnTo>
                  <a:pt x="673136" y="348802"/>
                </a:lnTo>
                <a:lnTo>
                  <a:pt x="738965" y="348802"/>
                </a:lnTo>
                <a:cubicBezTo>
                  <a:pt x="735318" y="339752"/>
                  <a:pt x="731053" y="330083"/>
                  <a:pt x="726170" y="319795"/>
                </a:cubicBezTo>
                <a:close/>
                <a:moveTo>
                  <a:pt x="2295567" y="315986"/>
                </a:moveTo>
                <a:lnTo>
                  <a:pt x="2306018" y="315986"/>
                </a:lnTo>
                <a:lnTo>
                  <a:pt x="2306018" y="347728"/>
                </a:lnTo>
                <a:lnTo>
                  <a:pt x="2312171" y="342552"/>
                </a:lnTo>
                <a:cubicBezTo>
                  <a:pt x="2319203" y="349584"/>
                  <a:pt x="2326333" y="357039"/>
                  <a:pt x="2333560" y="364918"/>
                </a:cubicBezTo>
                <a:lnTo>
                  <a:pt x="2325551" y="371754"/>
                </a:lnTo>
                <a:cubicBezTo>
                  <a:pt x="2320082" y="365308"/>
                  <a:pt x="2313571" y="357918"/>
                  <a:pt x="2306018" y="349584"/>
                </a:cubicBezTo>
                <a:lnTo>
                  <a:pt x="2306018" y="503998"/>
                </a:lnTo>
                <a:lnTo>
                  <a:pt x="2295567" y="503998"/>
                </a:lnTo>
                <a:close/>
                <a:moveTo>
                  <a:pt x="1503178" y="315790"/>
                </a:moveTo>
                <a:lnTo>
                  <a:pt x="1513629" y="315790"/>
                </a:lnTo>
                <a:lnTo>
                  <a:pt x="1513629" y="334738"/>
                </a:lnTo>
                <a:lnTo>
                  <a:pt x="1573011" y="334738"/>
                </a:lnTo>
                <a:lnTo>
                  <a:pt x="1573011" y="315790"/>
                </a:lnTo>
                <a:lnTo>
                  <a:pt x="1583462" y="315790"/>
                </a:lnTo>
                <a:lnTo>
                  <a:pt x="1583462" y="334738"/>
                </a:lnTo>
                <a:lnTo>
                  <a:pt x="1636398" y="334738"/>
                </a:lnTo>
                <a:lnTo>
                  <a:pt x="1636398" y="343724"/>
                </a:lnTo>
                <a:lnTo>
                  <a:pt x="1583462" y="343724"/>
                </a:lnTo>
                <a:lnTo>
                  <a:pt x="1583462" y="359546"/>
                </a:lnTo>
                <a:lnTo>
                  <a:pt x="1573011" y="359546"/>
                </a:lnTo>
                <a:lnTo>
                  <a:pt x="1573011" y="343724"/>
                </a:lnTo>
                <a:lnTo>
                  <a:pt x="1513629" y="343724"/>
                </a:lnTo>
                <a:lnTo>
                  <a:pt x="1513629" y="359351"/>
                </a:lnTo>
                <a:lnTo>
                  <a:pt x="1503178" y="359351"/>
                </a:lnTo>
                <a:lnTo>
                  <a:pt x="1503178" y="343724"/>
                </a:lnTo>
                <a:lnTo>
                  <a:pt x="1449461" y="343724"/>
                </a:lnTo>
                <a:lnTo>
                  <a:pt x="1449461" y="334738"/>
                </a:lnTo>
                <a:lnTo>
                  <a:pt x="1503178" y="334738"/>
                </a:lnTo>
                <a:close/>
                <a:moveTo>
                  <a:pt x="252864" y="315790"/>
                </a:moveTo>
                <a:lnTo>
                  <a:pt x="263412" y="315790"/>
                </a:lnTo>
                <a:lnTo>
                  <a:pt x="263412" y="336106"/>
                </a:lnTo>
                <a:lnTo>
                  <a:pt x="326213" y="336106"/>
                </a:lnTo>
                <a:lnTo>
                  <a:pt x="326213" y="315790"/>
                </a:lnTo>
                <a:lnTo>
                  <a:pt x="337054" y="315790"/>
                </a:lnTo>
                <a:lnTo>
                  <a:pt x="337054" y="336106"/>
                </a:lnTo>
                <a:lnTo>
                  <a:pt x="388623" y="336106"/>
                </a:lnTo>
                <a:lnTo>
                  <a:pt x="388623" y="345775"/>
                </a:lnTo>
                <a:lnTo>
                  <a:pt x="337054" y="345775"/>
                </a:lnTo>
                <a:lnTo>
                  <a:pt x="337054" y="366383"/>
                </a:lnTo>
                <a:lnTo>
                  <a:pt x="326213" y="366383"/>
                </a:lnTo>
                <a:lnTo>
                  <a:pt x="326213" y="345775"/>
                </a:lnTo>
                <a:lnTo>
                  <a:pt x="263412" y="345775"/>
                </a:lnTo>
                <a:lnTo>
                  <a:pt x="263412" y="366383"/>
                </a:lnTo>
                <a:lnTo>
                  <a:pt x="252864" y="366383"/>
                </a:lnTo>
                <a:lnTo>
                  <a:pt x="252864" y="345775"/>
                </a:lnTo>
                <a:lnTo>
                  <a:pt x="201490" y="345775"/>
                </a:lnTo>
                <a:lnTo>
                  <a:pt x="201490" y="336106"/>
                </a:lnTo>
                <a:lnTo>
                  <a:pt x="252864" y="336106"/>
                </a:lnTo>
                <a:close/>
                <a:moveTo>
                  <a:pt x="4804447" y="315595"/>
                </a:moveTo>
                <a:cubicBezTo>
                  <a:pt x="4810827" y="322367"/>
                  <a:pt x="4818803" y="331222"/>
                  <a:pt x="4828375" y="342161"/>
                </a:cubicBezTo>
                <a:lnTo>
                  <a:pt x="4819585" y="348998"/>
                </a:lnTo>
                <a:cubicBezTo>
                  <a:pt x="4809753" y="337082"/>
                  <a:pt x="4801972" y="327999"/>
                  <a:pt x="4796242" y="321748"/>
                </a:cubicBezTo>
                <a:close/>
                <a:moveTo>
                  <a:pt x="1110156" y="315302"/>
                </a:moveTo>
                <a:lnTo>
                  <a:pt x="1120899" y="317158"/>
                </a:lnTo>
                <a:cubicBezTo>
                  <a:pt x="1119271" y="323148"/>
                  <a:pt x="1117220" y="329757"/>
                  <a:pt x="1114746" y="336985"/>
                </a:cubicBezTo>
                <a:lnTo>
                  <a:pt x="1184970" y="336985"/>
                </a:lnTo>
                <a:lnTo>
                  <a:pt x="1184970" y="417561"/>
                </a:lnTo>
                <a:cubicBezTo>
                  <a:pt x="1190765" y="413133"/>
                  <a:pt x="1199360" y="406199"/>
                  <a:pt x="1210754" y="396758"/>
                </a:cubicBezTo>
                <a:lnTo>
                  <a:pt x="1218177" y="404376"/>
                </a:lnTo>
                <a:cubicBezTo>
                  <a:pt x="1206783" y="413491"/>
                  <a:pt x="1195713" y="421956"/>
                  <a:pt x="1184970" y="429770"/>
                </a:cubicBezTo>
                <a:lnTo>
                  <a:pt x="1184970" y="473330"/>
                </a:lnTo>
                <a:cubicBezTo>
                  <a:pt x="1185426" y="491301"/>
                  <a:pt x="1176668" y="500319"/>
                  <a:pt x="1158697" y="500384"/>
                </a:cubicBezTo>
                <a:cubicBezTo>
                  <a:pt x="1151144" y="500644"/>
                  <a:pt x="1139684" y="500775"/>
                  <a:pt x="1124318" y="500775"/>
                </a:cubicBezTo>
                <a:cubicBezTo>
                  <a:pt x="1124057" y="497063"/>
                  <a:pt x="1123341" y="493319"/>
                  <a:pt x="1122169" y="489543"/>
                </a:cubicBezTo>
                <a:cubicBezTo>
                  <a:pt x="1126206" y="489868"/>
                  <a:pt x="1134703" y="489998"/>
                  <a:pt x="1147660" y="489933"/>
                </a:cubicBezTo>
                <a:cubicBezTo>
                  <a:pt x="1150656" y="489933"/>
                  <a:pt x="1152870" y="489933"/>
                  <a:pt x="1154302" y="489933"/>
                </a:cubicBezTo>
                <a:cubicBezTo>
                  <a:pt x="1168366" y="490650"/>
                  <a:pt x="1175040" y="484724"/>
                  <a:pt x="1174324" y="472158"/>
                </a:cubicBezTo>
                <a:lnTo>
                  <a:pt x="1174324" y="439341"/>
                </a:lnTo>
                <a:lnTo>
                  <a:pt x="1171101" y="439341"/>
                </a:lnTo>
                <a:cubicBezTo>
                  <a:pt x="1133401" y="465516"/>
                  <a:pt x="1088994" y="486808"/>
                  <a:pt x="1037881" y="503216"/>
                </a:cubicBezTo>
                <a:cubicBezTo>
                  <a:pt x="1036253" y="500156"/>
                  <a:pt x="1034137" y="496803"/>
                  <a:pt x="1031533" y="493156"/>
                </a:cubicBezTo>
                <a:cubicBezTo>
                  <a:pt x="1081864" y="477790"/>
                  <a:pt x="1122592" y="459851"/>
                  <a:pt x="1153716" y="439341"/>
                </a:cubicBezTo>
                <a:lnTo>
                  <a:pt x="1030361" y="439341"/>
                </a:lnTo>
                <a:lnTo>
                  <a:pt x="1030361" y="429770"/>
                </a:lnTo>
                <a:lnTo>
                  <a:pt x="1057513" y="429770"/>
                </a:lnTo>
                <a:lnTo>
                  <a:pt x="1057513" y="336985"/>
                </a:lnTo>
                <a:lnTo>
                  <a:pt x="1103710" y="336985"/>
                </a:lnTo>
                <a:cubicBezTo>
                  <a:pt x="1107030" y="326501"/>
                  <a:pt x="1109179" y="319274"/>
                  <a:pt x="1110156" y="315302"/>
                </a:cubicBezTo>
                <a:close/>
                <a:moveTo>
                  <a:pt x="4892445" y="315107"/>
                </a:moveTo>
                <a:lnTo>
                  <a:pt x="4902213" y="320967"/>
                </a:lnTo>
                <a:cubicBezTo>
                  <a:pt x="4892901" y="333338"/>
                  <a:pt x="4884957" y="343659"/>
                  <a:pt x="4878381" y="351928"/>
                </a:cubicBezTo>
                <a:lnTo>
                  <a:pt x="4933369" y="351928"/>
                </a:lnTo>
                <a:lnTo>
                  <a:pt x="4933369" y="362574"/>
                </a:lnTo>
                <a:lnTo>
                  <a:pt x="4891859" y="362574"/>
                </a:lnTo>
                <a:lnTo>
                  <a:pt x="4891859" y="414729"/>
                </a:lnTo>
                <a:lnTo>
                  <a:pt x="4941866" y="414729"/>
                </a:lnTo>
                <a:lnTo>
                  <a:pt x="4941866" y="425374"/>
                </a:lnTo>
                <a:lnTo>
                  <a:pt x="4891859" y="425374"/>
                </a:lnTo>
                <a:lnTo>
                  <a:pt x="4891859" y="504193"/>
                </a:lnTo>
                <a:lnTo>
                  <a:pt x="4880628" y="504193"/>
                </a:lnTo>
                <a:lnTo>
                  <a:pt x="4880628" y="425374"/>
                </a:lnTo>
                <a:lnTo>
                  <a:pt x="4817045" y="425374"/>
                </a:lnTo>
                <a:cubicBezTo>
                  <a:pt x="4818087" y="459689"/>
                  <a:pt x="4802753" y="486157"/>
                  <a:pt x="4771044" y="504779"/>
                </a:cubicBezTo>
                <a:cubicBezTo>
                  <a:pt x="4769416" y="502695"/>
                  <a:pt x="4766811" y="499830"/>
                  <a:pt x="4763231" y="496184"/>
                </a:cubicBezTo>
                <a:cubicBezTo>
                  <a:pt x="4780095" y="485375"/>
                  <a:pt x="4791196" y="475251"/>
                  <a:pt x="4796535" y="465809"/>
                </a:cubicBezTo>
                <a:cubicBezTo>
                  <a:pt x="4802395" y="456563"/>
                  <a:pt x="4805488" y="443085"/>
                  <a:pt x="4805813" y="425374"/>
                </a:cubicBezTo>
                <a:lnTo>
                  <a:pt x="4753952" y="425374"/>
                </a:lnTo>
                <a:lnTo>
                  <a:pt x="4753952" y="414729"/>
                </a:lnTo>
                <a:lnTo>
                  <a:pt x="4806009" y="414729"/>
                </a:lnTo>
                <a:lnTo>
                  <a:pt x="4806009" y="362574"/>
                </a:lnTo>
                <a:lnTo>
                  <a:pt x="4762351" y="362574"/>
                </a:lnTo>
                <a:lnTo>
                  <a:pt x="4762351" y="351928"/>
                </a:lnTo>
                <a:lnTo>
                  <a:pt x="4865977" y="351928"/>
                </a:lnTo>
                <a:cubicBezTo>
                  <a:pt x="4874767" y="340859"/>
                  <a:pt x="4883591" y="328585"/>
                  <a:pt x="4892445" y="315107"/>
                </a:cubicBezTo>
                <a:close/>
                <a:moveTo>
                  <a:pt x="2387571" y="314911"/>
                </a:moveTo>
                <a:lnTo>
                  <a:pt x="2399584" y="316376"/>
                </a:lnTo>
                <a:cubicBezTo>
                  <a:pt x="2398217" y="319111"/>
                  <a:pt x="2396752" y="321716"/>
                  <a:pt x="2395189" y="324190"/>
                </a:cubicBezTo>
                <a:cubicBezTo>
                  <a:pt x="2410555" y="350235"/>
                  <a:pt x="2431098" y="370355"/>
                  <a:pt x="2456818" y="384549"/>
                </a:cubicBezTo>
                <a:cubicBezTo>
                  <a:pt x="2454864" y="386828"/>
                  <a:pt x="2452455" y="389953"/>
                  <a:pt x="2449590" y="393925"/>
                </a:cubicBezTo>
                <a:cubicBezTo>
                  <a:pt x="2424131" y="378429"/>
                  <a:pt x="2404207" y="358113"/>
                  <a:pt x="2389817" y="332980"/>
                </a:cubicBezTo>
                <a:cubicBezTo>
                  <a:pt x="2374906" y="356486"/>
                  <a:pt x="2354233" y="377940"/>
                  <a:pt x="2327798" y="397344"/>
                </a:cubicBezTo>
                <a:cubicBezTo>
                  <a:pt x="2324998" y="393958"/>
                  <a:pt x="2322393" y="391028"/>
                  <a:pt x="2319984" y="388553"/>
                </a:cubicBezTo>
                <a:cubicBezTo>
                  <a:pt x="2352280" y="367197"/>
                  <a:pt x="2374809" y="342649"/>
                  <a:pt x="2387571" y="314911"/>
                </a:cubicBezTo>
                <a:close/>
                <a:moveTo>
                  <a:pt x="3143092" y="314716"/>
                </a:moveTo>
                <a:lnTo>
                  <a:pt x="3153054" y="317744"/>
                </a:lnTo>
                <a:cubicBezTo>
                  <a:pt x="3149147" y="326729"/>
                  <a:pt x="3145599" y="334185"/>
                  <a:pt x="3142408" y="340110"/>
                </a:cubicBezTo>
                <a:lnTo>
                  <a:pt x="3190461" y="340110"/>
                </a:lnTo>
                <a:lnTo>
                  <a:pt x="3190461" y="350365"/>
                </a:lnTo>
                <a:cubicBezTo>
                  <a:pt x="3178611" y="398027"/>
                  <a:pt x="3151459" y="433221"/>
                  <a:pt x="3109006" y="455945"/>
                </a:cubicBezTo>
                <a:cubicBezTo>
                  <a:pt x="3105880" y="452429"/>
                  <a:pt x="3103211" y="449629"/>
                  <a:pt x="3100997" y="447545"/>
                </a:cubicBezTo>
                <a:cubicBezTo>
                  <a:pt x="3143385" y="426058"/>
                  <a:pt x="3169593" y="393469"/>
                  <a:pt x="3179620" y="349779"/>
                </a:cubicBezTo>
                <a:lnTo>
                  <a:pt x="3137427" y="349779"/>
                </a:lnTo>
                <a:cubicBezTo>
                  <a:pt x="3136060" y="352514"/>
                  <a:pt x="3134530" y="355183"/>
                  <a:pt x="3132837" y="357788"/>
                </a:cubicBezTo>
                <a:cubicBezTo>
                  <a:pt x="3139283" y="361174"/>
                  <a:pt x="3148301" y="366220"/>
                  <a:pt x="3159891" y="372927"/>
                </a:cubicBezTo>
                <a:lnTo>
                  <a:pt x="3153835" y="381326"/>
                </a:lnTo>
                <a:cubicBezTo>
                  <a:pt x="3147585" y="377029"/>
                  <a:pt x="3139120" y="371559"/>
                  <a:pt x="3128442" y="364918"/>
                </a:cubicBezTo>
                <a:cubicBezTo>
                  <a:pt x="3126423" y="368173"/>
                  <a:pt x="3123265" y="372829"/>
                  <a:pt x="3118968" y="378884"/>
                </a:cubicBezTo>
                <a:cubicBezTo>
                  <a:pt x="3118707" y="379340"/>
                  <a:pt x="3118479" y="379698"/>
                  <a:pt x="3118284" y="379959"/>
                </a:cubicBezTo>
                <a:cubicBezTo>
                  <a:pt x="3126749" y="385103"/>
                  <a:pt x="3135734" y="390898"/>
                  <a:pt x="3145241" y="397344"/>
                </a:cubicBezTo>
                <a:lnTo>
                  <a:pt x="3138892" y="405352"/>
                </a:lnTo>
                <a:cubicBezTo>
                  <a:pt x="3133748" y="401315"/>
                  <a:pt x="3125056" y="395195"/>
                  <a:pt x="3112815" y="386991"/>
                </a:cubicBezTo>
                <a:cubicBezTo>
                  <a:pt x="3109950" y="390767"/>
                  <a:pt x="3106825" y="394479"/>
                  <a:pt x="3103439" y="398125"/>
                </a:cubicBezTo>
                <a:cubicBezTo>
                  <a:pt x="3100639" y="395325"/>
                  <a:pt x="3098034" y="393079"/>
                  <a:pt x="3095625" y="391386"/>
                </a:cubicBezTo>
                <a:cubicBezTo>
                  <a:pt x="3115419" y="369769"/>
                  <a:pt x="3131241" y="344212"/>
                  <a:pt x="3143092" y="314716"/>
                </a:cubicBezTo>
                <a:close/>
                <a:moveTo>
                  <a:pt x="1789054" y="157442"/>
                </a:moveTo>
                <a:cubicBezTo>
                  <a:pt x="1802923" y="164018"/>
                  <a:pt x="1817931" y="171702"/>
                  <a:pt x="1834079" y="180492"/>
                </a:cubicBezTo>
                <a:lnTo>
                  <a:pt x="1828024" y="189282"/>
                </a:lnTo>
                <a:cubicBezTo>
                  <a:pt x="1811615" y="179776"/>
                  <a:pt x="1796900" y="171832"/>
                  <a:pt x="1783878" y="165451"/>
                </a:cubicBezTo>
                <a:close/>
                <a:moveTo>
                  <a:pt x="1754479" y="157442"/>
                </a:moveTo>
                <a:lnTo>
                  <a:pt x="1760242" y="165646"/>
                </a:lnTo>
                <a:cubicBezTo>
                  <a:pt x="1747350" y="172808"/>
                  <a:pt x="1731234" y="180817"/>
                  <a:pt x="1711896" y="189673"/>
                </a:cubicBezTo>
                <a:cubicBezTo>
                  <a:pt x="1709877" y="185896"/>
                  <a:pt x="1707924" y="182901"/>
                  <a:pt x="1706036" y="180687"/>
                </a:cubicBezTo>
                <a:cubicBezTo>
                  <a:pt x="1724332" y="172874"/>
                  <a:pt x="1740480" y="165125"/>
                  <a:pt x="1754479" y="157442"/>
                </a:cubicBezTo>
                <a:close/>
                <a:moveTo>
                  <a:pt x="4994802" y="141717"/>
                </a:moveTo>
                <a:lnTo>
                  <a:pt x="5005545" y="141717"/>
                </a:lnTo>
                <a:lnTo>
                  <a:pt x="4987184" y="191821"/>
                </a:lnTo>
                <a:lnTo>
                  <a:pt x="4978980" y="191821"/>
                </a:lnTo>
                <a:close/>
                <a:moveTo>
                  <a:pt x="1735629" y="127262"/>
                </a:moveTo>
                <a:lnTo>
                  <a:pt x="1735629" y="143671"/>
                </a:lnTo>
                <a:lnTo>
                  <a:pt x="1809662" y="143671"/>
                </a:lnTo>
                <a:lnTo>
                  <a:pt x="1809662" y="127262"/>
                </a:lnTo>
                <a:close/>
                <a:moveTo>
                  <a:pt x="3370027" y="122477"/>
                </a:moveTo>
                <a:lnTo>
                  <a:pt x="3379599" y="129216"/>
                </a:lnTo>
                <a:cubicBezTo>
                  <a:pt x="3357721" y="152917"/>
                  <a:pt x="3336397" y="173069"/>
                  <a:pt x="3315625" y="189673"/>
                </a:cubicBezTo>
                <a:cubicBezTo>
                  <a:pt x="3312761" y="186612"/>
                  <a:pt x="3309831" y="183878"/>
                  <a:pt x="3306835" y="181468"/>
                </a:cubicBezTo>
                <a:cubicBezTo>
                  <a:pt x="3329885" y="163758"/>
                  <a:pt x="3350949" y="144094"/>
                  <a:pt x="3370027" y="122477"/>
                </a:cubicBezTo>
                <a:close/>
                <a:moveTo>
                  <a:pt x="3427163" y="122281"/>
                </a:moveTo>
                <a:cubicBezTo>
                  <a:pt x="3450538" y="142336"/>
                  <a:pt x="3472481" y="161674"/>
                  <a:pt x="3492991" y="180296"/>
                </a:cubicBezTo>
                <a:lnTo>
                  <a:pt x="3484201" y="188696"/>
                </a:lnTo>
                <a:cubicBezTo>
                  <a:pt x="3466947" y="171702"/>
                  <a:pt x="3445297" y="152005"/>
                  <a:pt x="3419252" y="129606"/>
                </a:cubicBezTo>
                <a:close/>
                <a:moveTo>
                  <a:pt x="713376" y="111635"/>
                </a:moveTo>
                <a:cubicBezTo>
                  <a:pt x="720668" y="128500"/>
                  <a:pt x="730533" y="141848"/>
                  <a:pt x="742969" y="151680"/>
                </a:cubicBezTo>
                <a:cubicBezTo>
                  <a:pt x="756643" y="141782"/>
                  <a:pt x="768233" y="128434"/>
                  <a:pt x="777739" y="111635"/>
                </a:cubicBezTo>
                <a:close/>
                <a:moveTo>
                  <a:pt x="2364814" y="109487"/>
                </a:moveTo>
                <a:lnTo>
                  <a:pt x="2364814" y="168283"/>
                </a:lnTo>
                <a:lnTo>
                  <a:pt x="2435428" y="168283"/>
                </a:lnTo>
                <a:lnTo>
                  <a:pt x="2435428" y="109487"/>
                </a:lnTo>
                <a:close/>
                <a:moveTo>
                  <a:pt x="922777" y="106459"/>
                </a:moveTo>
                <a:lnTo>
                  <a:pt x="922777" y="164083"/>
                </a:lnTo>
                <a:lnTo>
                  <a:pt x="990559" y="164083"/>
                </a:lnTo>
                <a:lnTo>
                  <a:pt x="990559" y="106459"/>
                </a:lnTo>
                <a:close/>
                <a:moveTo>
                  <a:pt x="3943150" y="106264"/>
                </a:moveTo>
                <a:lnTo>
                  <a:pt x="3943150" y="160470"/>
                </a:lnTo>
                <a:lnTo>
                  <a:pt x="3992961" y="160470"/>
                </a:lnTo>
                <a:lnTo>
                  <a:pt x="3992961" y="106264"/>
                </a:lnTo>
                <a:close/>
                <a:moveTo>
                  <a:pt x="3779211" y="102455"/>
                </a:moveTo>
                <a:lnTo>
                  <a:pt x="3889577" y="102455"/>
                </a:lnTo>
                <a:lnTo>
                  <a:pt x="3889577" y="113687"/>
                </a:lnTo>
                <a:lnTo>
                  <a:pt x="3840743" y="163693"/>
                </a:lnTo>
                <a:cubicBezTo>
                  <a:pt x="3848491" y="169032"/>
                  <a:pt x="3856825" y="175022"/>
                  <a:pt x="3865745" y="181664"/>
                </a:cubicBezTo>
                <a:lnTo>
                  <a:pt x="3858030" y="190454"/>
                </a:lnTo>
                <a:cubicBezTo>
                  <a:pt x="3833027" y="171116"/>
                  <a:pt x="3809358" y="153633"/>
                  <a:pt x="3787025" y="138006"/>
                </a:cubicBezTo>
                <a:lnTo>
                  <a:pt x="3793764" y="130485"/>
                </a:lnTo>
                <a:cubicBezTo>
                  <a:pt x="3799819" y="134653"/>
                  <a:pt x="3808805" y="140936"/>
                  <a:pt x="3820720" y="149336"/>
                </a:cubicBezTo>
                <a:cubicBezTo>
                  <a:pt x="3825734" y="152852"/>
                  <a:pt x="3829478" y="155489"/>
                  <a:pt x="3831952" y="157247"/>
                </a:cubicBezTo>
                <a:lnTo>
                  <a:pt x="3876391" y="112417"/>
                </a:lnTo>
                <a:lnTo>
                  <a:pt x="3779211" y="112417"/>
                </a:lnTo>
                <a:close/>
                <a:moveTo>
                  <a:pt x="1735629" y="102455"/>
                </a:moveTo>
                <a:lnTo>
                  <a:pt x="1735629" y="118863"/>
                </a:lnTo>
                <a:lnTo>
                  <a:pt x="1809662" y="118863"/>
                </a:lnTo>
                <a:lnTo>
                  <a:pt x="1809662" y="102455"/>
                </a:lnTo>
                <a:close/>
                <a:moveTo>
                  <a:pt x="690912" y="102064"/>
                </a:moveTo>
                <a:lnTo>
                  <a:pt x="788971" y="102064"/>
                </a:lnTo>
                <a:lnTo>
                  <a:pt x="788971" y="113687"/>
                </a:lnTo>
                <a:cubicBezTo>
                  <a:pt x="777967" y="132895"/>
                  <a:pt x="765563" y="147610"/>
                  <a:pt x="751759" y="157833"/>
                </a:cubicBezTo>
                <a:cubicBezTo>
                  <a:pt x="765628" y="166493"/>
                  <a:pt x="784283" y="173101"/>
                  <a:pt x="807723" y="177659"/>
                </a:cubicBezTo>
                <a:cubicBezTo>
                  <a:pt x="805770" y="180915"/>
                  <a:pt x="803979" y="184301"/>
                  <a:pt x="802351" y="187817"/>
                </a:cubicBezTo>
                <a:cubicBezTo>
                  <a:pt x="777283" y="182087"/>
                  <a:pt x="757359" y="174241"/>
                  <a:pt x="742578" y="164279"/>
                </a:cubicBezTo>
                <a:cubicBezTo>
                  <a:pt x="727277" y="173785"/>
                  <a:pt x="705399" y="182445"/>
                  <a:pt x="676945" y="190259"/>
                </a:cubicBezTo>
                <a:cubicBezTo>
                  <a:pt x="675252" y="186938"/>
                  <a:pt x="673266" y="183682"/>
                  <a:pt x="670987" y="180492"/>
                </a:cubicBezTo>
                <a:cubicBezTo>
                  <a:pt x="697488" y="174176"/>
                  <a:pt x="718422" y="166493"/>
                  <a:pt x="733788" y="157442"/>
                </a:cubicBezTo>
                <a:cubicBezTo>
                  <a:pt x="720440" y="146178"/>
                  <a:pt x="709827" y="130909"/>
                  <a:pt x="701948" y="111635"/>
                </a:cubicBezTo>
                <a:lnTo>
                  <a:pt x="690912" y="111635"/>
                </a:lnTo>
                <a:close/>
                <a:moveTo>
                  <a:pt x="4643828" y="98255"/>
                </a:moveTo>
                <a:lnTo>
                  <a:pt x="4643828" y="161056"/>
                </a:lnTo>
                <a:lnTo>
                  <a:pt x="4706629" y="161056"/>
                </a:lnTo>
                <a:lnTo>
                  <a:pt x="4706629" y="98255"/>
                </a:lnTo>
                <a:close/>
                <a:moveTo>
                  <a:pt x="4570479" y="98255"/>
                </a:moveTo>
                <a:lnTo>
                  <a:pt x="4570479" y="161056"/>
                </a:lnTo>
                <a:lnTo>
                  <a:pt x="4633280" y="161056"/>
                </a:lnTo>
                <a:lnTo>
                  <a:pt x="4633280" y="98255"/>
                </a:lnTo>
                <a:close/>
                <a:moveTo>
                  <a:pt x="3095821" y="84191"/>
                </a:moveTo>
                <a:lnTo>
                  <a:pt x="3285493" y="84191"/>
                </a:lnTo>
                <a:lnTo>
                  <a:pt x="3285493" y="95813"/>
                </a:lnTo>
                <a:lnTo>
                  <a:pt x="3095821" y="95813"/>
                </a:lnTo>
                <a:close/>
                <a:moveTo>
                  <a:pt x="4037107" y="79991"/>
                </a:moveTo>
                <a:cubicBezTo>
                  <a:pt x="4046158" y="91125"/>
                  <a:pt x="4056706" y="104799"/>
                  <a:pt x="4068752" y="121012"/>
                </a:cubicBezTo>
                <a:lnTo>
                  <a:pt x="4059961" y="127653"/>
                </a:lnTo>
                <a:cubicBezTo>
                  <a:pt x="4049218" y="112221"/>
                  <a:pt x="4038930" y="98222"/>
                  <a:pt x="4029098" y="85656"/>
                </a:cubicBezTo>
                <a:close/>
                <a:moveTo>
                  <a:pt x="238604" y="79210"/>
                </a:moveTo>
                <a:lnTo>
                  <a:pt x="349067" y="79210"/>
                </a:lnTo>
                <a:lnTo>
                  <a:pt x="349067" y="91418"/>
                </a:lnTo>
                <a:lnTo>
                  <a:pt x="304433" y="118082"/>
                </a:lnTo>
                <a:lnTo>
                  <a:pt x="304433" y="125407"/>
                </a:lnTo>
                <a:lnTo>
                  <a:pt x="388916" y="125407"/>
                </a:lnTo>
                <a:lnTo>
                  <a:pt x="388916" y="135857"/>
                </a:lnTo>
                <a:lnTo>
                  <a:pt x="304433" y="135857"/>
                </a:lnTo>
                <a:lnTo>
                  <a:pt x="304433" y="165255"/>
                </a:lnTo>
                <a:cubicBezTo>
                  <a:pt x="305084" y="181013"/>
                  <a:pt x="297499" y="188826"/>
                  <a:pt x="281676" y="188696"/>
                </a:cubicBezTo>
                <a:cubicBezTo>
                  <a:pt x="278225" y="188761"/>
                  <a:pt x="274612" y="188826"/>
                  <a:pt x="270835" y="188891"/>
                </a:cubicBezTo>
                <a:cubicBezTo>
                  <a:pt x="269077" y="188891"/>
                  <a:pt x="267059" y="188891"/>
                  <a:pt x="264780" y="188891"/>
                </a:cubicBezTo>
                <a:cubicBezTo>
                  <a:pt x="262956" y="188891"/>
                  <a:pt x="259994" y="188891"/>
                  <a:pt x="255892" y="188891"/>
                </a:cubicBezTo>
                <a:cubicBezTo>
                  <a:pt x="255306" y="184268"/>
                  <a:pt x="254622" y="180199"/>
                  <a:pt x="253841" y="176683"/>
                </a:cubicBezTo>
                <a:cubicBezTo>
                  <a:pt x="261654" y="177073"/>
                  <a:pt x="269923" y="177269"/>
                  <a:pt x="278648" y="177269"/>
                </a:cubicBezTo>
                <a:cubicBezTo>
                  <a:pt x="284443" y="177334"/>
                  <a:pt x="288318" y="176325"/>
                  <a:pt x="290271" y="174241"/>
                </a:cubicBezTo>
                <a:cubicBezTo>
                  <a:pt x="292355" y="172288"/>
                  <a:pt x="293364" y="168413"/>
                  <a:pt x="293299" y="162618"/>
                </a:cubicBezTo>
                <a:lnTo>
                  <a:pt x="293299" y="135857"/>
                </a:lnTo>
                <a:lnTo>
                  <a:pt x="201686" y="135857"/>
                </a:lnTo>
                <a:lnTo>
                  <a:pt x="201686" y="125407"/>
                </a:lnTo>
                <a:lnTo>
                  <a:pt x="293299" y="125407"/>
                </a:lnTo>
                <a:lnTo>
                  <a:pt x="293299" y="113687"/>
                </a:lnTo>
                <a:lnTo>
                  <a:pt x="335882" y="89465"/>
                </a:lnTo>
                <a:lnTo>
                  <a:pt x="238604" y="89465"/>
                </a:lnTo>
                <a:close/>
                <a:moveTo>
                  <a:pt x="1735629" y="77647"/>
                </a:moveTo>
                <a:lnTo>
                  <a:pt x="1735629" y="94055"/>
                </a:lnTo>
                <a:lnTo>
                  <a:pt x="1809662" y="94055"/>
                </a:lnTo>
                <a:lnTo>
                  <a:pt x="1809662" y="77647"/>
                </a:lnTo>
                <a:close/>
                <a:moveTo>
                  <a:pt x="2887540" y="71201"/>
                </a:moveTo>
                <a:lnTo>
                  <a:pt x="2921333" y="71201"/>
                </a:lnTo>
                <a:lnTo>
                  <a:pt x="2921333" y="152266"/>
                </a:lnTo>
                <a:cubicBezTo>
                  <a:pt x="2931295" y="166134"/>
                  <a:pt x="2946337" y="173394"/>
                  <a:pt x="2966456" y="174046"/>
                </a:cubicBezTo>
                <a:cubicBezTo>
                  <a:pt x="2979739" y="174371"/>
                  <a:pt x="2994064" y="174534"/>
                  <a:pt x="3009430" y="174534"/>
                </a:cubicBezTo>
                <a:cubicBezTo>
                  <a:pt x="3031373" y="174534"/>
                  <a:pt x="3053414" y="174176"/>
                  <a:pt x="3075552" y="173460"/>
                </a:cubicBezTo>
                <a:cubicBezTo>
                  <a:pt x="3074250" y="176520"/>
                  <a:pt x="3073045" y="180329"/>
                  <a:pt x="3071938" y="184887"/>
                </a:cubicBezTo>
                <a:cubicBezTo>
                  <a:pt x="3041270" y="184887"/>
                  <a:pt x="3019165" y="184822"/>
                  <a:pt x="3005621" y="184691"/>
                </a:cubicBezTo>
                <a:cubicBezTo>
                  <a:pt x="2989539" y="184561"/>
                  <a:pt x="2975833" y="184333"/>
                  <a:pt x="2964503" y="184008"/>
                </a:cubicBezTo>
                <a:cubicBezTo>
                  <a:pt x="2942755" y="183617"/>
                  <a:pt x="2926347" y="175706"/>
                  <a:pt x="2915278" y="160274"/>
                </a:cubicBezTo>
                <a:cubicBezTo>
                  <a:pt x="2907139" y="167567"/>
                  <a:pt x="2898609" y="176683"/>
                  <a:pt x="2889689" y="187622"/>
                </a:cubicBezTo>
                <a:lnTo>
                  <a:pt x="2883047" y="178831"/>
                </a:lnTo>
                <a:cubicBezTo>
                  <a:pt x="2891382" y="169781"/>
                  <a:pt x="2900660" y="160600"/>
                  <a:pt x="2910883" y="151289"/>
                </a:cubicBezTo>
                <a:lnTo>
                  <a:pt x="2910883" y="81261"/>
                </a:lnTo>
                <a:lnTo>
                  <a:pt x="2887540" y="81261"/>
                </a:lnTo>
                <a:close/>
                <a:moveTo>
                  <a:pt x="3547932" y="70615"/>
                </a:moveTo>
                <a:lnTo>
                  <a:pt x="3547932" y="127653"/>
                </a:lnTo>
                <a:lnTo>
                  <a:pt x="3607999" y="127653"/>
                </a:lnTo>
                <a:lnTo>
                  <a:pt x="3607999" y="70615"/>
                </a:lnTo>
                <a:close/>
                <a:moveTo>
                  <a:pt x="1065521" y="68661"/>
                </a:moveTo>
                <a:lnTo>
                  <a:pt x="1065521" y="110854"/>
                </a:lnTo>
                <a:lnTo>
                  <a:pt x="1182333" y="110854"/>
                </a:lnTo>
                <a:lnTo>
                  <a:pt x="1182333" y="68661"/>
                </a:lnTo>
                <a:close/>
                <a:moveTo>
                  <a:pt x="2328579" y="68075"/>
                </a:moveTo>
                <a:lnTo>
                  <a:pt x="2338541" y="70419"/>
                </a:lnTo>
                <a:cubicBezTo>
                  <a:pt x="2333462" y="90539"/>
                  <a:pt x="2326333" y="117137"/>
                  <a:pt x="2317152" y="150215"/>
                </a:cubicBezTo>
                <a:cubicBezTo>
                  <a:pt x="2329588" y="147740"/>
                  <a:pt x="2338606" y="145885"/>
                  <a:pt x="2344206" y="144647"/>
                </a:cubicBezTo>
                <a:cubicBezTo>
                  <a:pt x="2344076" y="146991"/>
                  <a:pt x="2344011" y="150377"/>
                  <a:pt x="2344011" y="154805"/>
                </a:cubicBezTo>
                <a:cubicBezTo>
                  <a:pt x="2324672" y="158321"/>
                  <a:pt x="2299930" y="163335"/>
                  <a:pt x="2269783" y="169846"/>
                </a:cubicBezTo>
                <a:lnTo>
                  <a:pt x="2267536" y="159493"/>
                </a:lnTo>
                <a:cubicBezTo>
                  <a:pt x="2272029" y="158712"/>
                  <a:pt x="2278996" y="157442"/>
                  <a:pt x="2288437" y="155684"/>
                </a:cubicBezTo>
                <a:cubicBezTo>
                  <a:pt x="2296772" y="154121"/>
                  <a:pt x="2303022" y="152982"/>
                  <a:pt x="2307190" y="152266"/>
                </a:cubicBezTo>
                <a:cubicBezTo>
                  <a:pt x="2316566" y="117040"/>
                  <a:pt x="2323696" y="88976"/>
                  <a:pt x="2328579" y="68075"/>
                </a:cubicBezTo>
                <a:close/>
                <a:moveTo>
                  <a:pt x="2285800" y="68075"/>
                </a:moveTo>
                <a:cubicBezTo>
                  <a:pt x="2290358" y="85656"/>
                  <a:pt x="2295209" y="106231"/>
                  <a:pt x="2300353" y="129802"/>
                </a:cubicBezTo>
                <a:lnTo>
                  <a:pt x="2290391" y="132634"/>
                </a:lnTo>
                <a:cubicBezTo>
                  <a:pt x="2285703" y="109194"/>
                  <a:pt x="2281014" y="88390"/>
                  <a:pt x="2276327" y="70224"/>
                </a:cubicBezTo>
                <a:close/>
                <a:moveTo>
                  <a:pt x="1659643" y="67196"/>
                </a:moveTo>
                <a:lnTo>
                  <a:pt x="1702813" y="67196"/>
                </a:lnTo>
                <a:lnTo>
                  <a:pt x="1702813" y="76279"/>
                </a:lnTo>
                <a:lnTo>
                  <a:pt x="1682693" y="76279"/>
                </a:lnTo>
                <a:lnTo>
                  <a:pt x="1682693" y="106459"/>
                </a:lnTo>
                <a:lnTo>
                  <a:pt x="1709454" y="106459"/>
                </a:lnTo>
                <a:lnTo>
                  <a:pt x="1709454" y="115640"/>
                </a:lnTo>
                <a:lnTo>
                  <a:pt x="1682693" y="115640"/>
                </a:lnTo>
                <a:lnTo>
                  <a:pt x="1682693" y="165255"/>
                </a:lnTo>
                <a:cubicBezTo>
                  <a:pt x="1690897" y="158223"/>
                  <a:pt x="1697539" y="152298"/>
                  <a:pt x="1702617" y="147480"/>
                </a:cubicBezTo>
                <a:cubicBezTo>
                  <a:pt x="1703464" y="152103"/>
                  <a:pt x="1704408" y="155749"/>
                  <a:pt x="1705450" y="158419"/>
                </a:cubicBezTo>
                <a:cubicBezTo>
                  <a:pt x="1705059" y="158744"/>
                  <a:pt x="1704473" y="159233"/>
                  <a:pt x="1703692" y="159884"/>
                </a:cubicBezTo>
                <a:cubicBezTo>
                  <a:pt x="1695097" y="166786"/>
                  <a:pt x="1687804" y="173101"/>
                  <a:pt x="1681814" y="178831"/>
                </a:cubicBezTo>
                <a:cubicBezTo>
                  <a:pt x="1679014" y="181696"/>
                  <a:pt x="1676898" y="184040"/>
                  <a:pt x="1675465" y="185864"/>
                </a:cubicBezTo>
                <a:lnTo>
                  <a:pt x="1668433" y="177855"/>
                </a:lnTo>
                <a:cubicBezTo>
                  <a:pt x="1671363" y="174599"/>
                  <a:pt x="1672763" y="170595"/>
                  <a:pt x="1672633" y="165841"/>
                </a:cubicBezTo>
                <a:lnTo>
                  <a:pt x="1672633" y="115640"/>
                </a:lnTo>
                <a:lnTo>
                  <a:pt x="1649290" y="115640"/>
                </a:lnTo>
                <a:lnTo>
                  <a:pt x="1649290" y="106459"/>
                </a:lnTo>
                <a:lnTo>
                  <a:pt x="1672633" y="106459"/>
                </a:lnTo>
                <a:lnTo>
                  <a:pt x="1672633" y="76279"/>
                </a:lnTo>
                <a:lnTo>
                  <a:pt x="1659643" y="76279"/>
                </a:lnTo>
                <a:close/>
                <a:moveTo>
                  <a:pt x="5199957" y="63680"/>
                </a:moveTo>
                <a:lnTo>
                  <a:pt x="5211189" y="63680"/>
                </a:lnTo>
                <a:lnTo>
                  <a:pt x="5211189" y="115835"/>
                </a:lnTo>
                <a:cubicBezTo>
                  <a:pt x="5252015" y="103855"/>
                  <a:pt x="5289031" y="88521"/>
                  <a:pt x="5322238" y="69833"/>
                </a:cubicBezTo>
                <a:lnTo>
                  <a:pt x="5328782" y="79405"/>
                </a:lnTo>
                <a:cubicBezTo>
                  <a:pt x="5289063" y="100111"/>
                  <a:pt x="5249865" y="115933"/>
                  <a:pt x="5211189" y="126872"/>
                </a:cubicBezTo>
                <a:lnTo>
                  <a:pt x="5211189" y="154805"/>
                </a:lnTo>
                <a:cubicBezTo>
                  <a:pt x="5211124" y="161642"/>
                  <a:pt x="5212426" y="166265"/>
                  <a:pt x="5215095" y="168674"/>
                </a:cubicBezTo>
                <a:cubicBezTo>
                  <a:pt x="5217635" y="171278"/>
                  <a:pt x="5222453" y="172548"/>
                  <a:pt x="5229551" y="172483"/>
                </a:cubicBezTo>
                <a:lnTo>
                  <a:pt x="5308760" y="172483"/>
                </a:lnTo>
                <a:cubicBezTo>
                  <a:pt x="5320415" y="172743"/>
                  <a:pt x="5327154" y="167534"/>
                  <a:pt x="5328977" y="156856"/>
                </a:cubicBezTo>
                <a:cubicBezTo>
                  <a:pt x="5330475" y="149173"/>
                  <a:pt x="5331745" y="140024"/>
                  <a:pt x="5332786" y="129411"/>
                </a:cubicBezTo>
                <a:cubicBezTo>
                  <a:pt x="5336628" y="130844"/>
                  <a:pt x="5340437" y="132048"/>
                  <a:pt x="5344213" y="133025"/>
                </a:cubicBezTo>
                <a:cubicBezTo>
                  <a:pt x="5342651" y="145006"/>
                  <a:pt x="5341055" y="154675"/>
                  <a:pt x="5339427" y="162032"/>
                </a:cubicBezTo>
                <a:cubicBezTo>
                  <a:pt x="5336237" y="175901"/>
                  <a:pt x="5326698" y="182966"/>
                  <a:pt x="5310811" y="183226"/>
                </a:cubicBezTo>
                <a:lnTo>
                  <a:pt x="5226816" y="183226"/>
                </a:lnTo>
                <a:cubicBezTo>
                  <a:pt x="5208063" y="184008"/>
                  <a:pt x="5199111" y="175218"/>
                  <a:pt x="5199957" y="156856"/>
                </a:cubicBezTo>
                <a:close/>
                <a:moveTo>
                  <a:pt x="3537384" y="60653"/>
                </a:moveTo>
                <a:lnTo>
                  <a:pt x="3618547" y="60653"/>
                </a:lnTo>
                <a:lnTo>
                  <a:pt x="3618547" y="137615"/>
                </a:lnTo>
                <a:lnTo>
                  <a:pt x="3547932" y="137615"/>
                </a:lnTo>
                <a:lnTo>
                  <a:pt x="3547932" y="153242"/>
                </a:lnTo>
                <a:lnTo>
                  <a:pt x="3537384" y="153242"/>
                </a:lnTo>
                <a:close/>
                <a:moveTo>
                  <a:pt x="3829608" y="57429"/>
                </a:moveTo>
                <a:cubicBezTo>
                  <a:pt x="3836250" y="65894"/>
                  <a:pt x="3842923" y="74684"/>
                  <a:pt x="3849630" y="83800"/>
                </a:cubicBezTo>
                <a:lnTo>
                  <a:pt x="3840157" y="89855"/>
                </a:lnTo>
                <a:cubicBezTo>
                  <a:pt x="3833775" y="80023"/>
                  <a:pt x="3827394" y="71005"/>
                  <a:pt x="3821013" y="62801"/>
                </a:cubicBezTo>
                <a:close/>
                <a:moveTo>
                  <a:pt x="1972429" y="54597"/>
                </a:moveTo>
                <a:lnTo>
                  <a:pt x="1983172" y="54597"/>
                </a:lnTo>
                <a:lnTo>
                  <a:pt x="1983172" y="93664"/>
                </a:lnTo>
                <a:lnTo>
                  <a:pt x="2035034" y="93664"/>
                </a:lnTo>
                <a:lnTo>
                  <a:pt x="2035034" y="103431"/>
                </a:lnTo>
                <a:lnTo>
                  <a:pt x="1983172" y="103431"/>
                </a:lnTo>
                <a:lnTo>
                  <a:pt x="1983172" y="164474"/>
                </a:lnTo>
                <a:lnTo>
                  <a:pt x="2046266" y="164474"/>
                </a:lnTo>
                <a:lnTo>
                  <a:pt x="2046266" y="174241"/>
                </a:lnTo>
                <a:lnTo>
                  <a:pt x="1910800" y="174241"/>
                </a:lnTo>
                <a:lnTo>
                  <a:pt x="1910800" y="164474"/>
                </a:lnTo>
                <a:lnTo>
                  <a:pt x="1972429" y="164474"/>
                </a:lnTo>
                <a:lnTo>
                  <a:pt x="1972429" y="103431"/>
                </a:lnTo>
                <a:lnTo>
                  <a:pt x="1920957" y="103431"/>
                </a:lnTo>
                <a:lnTo>
                  <a:pt x="1920957" y="93664"/>
                </a:lnTo>
                <a:lnTo>
                  <a:pt x="1972429" y="93664"/>
                </a:lnTo>
                <a:close/>
                <a:moveTo>
                  <a:pt x="1353304" y="54597"/>
                </a:moveTo>
                <a:lnTo>
                  <a:pt x="1364047" y="54597"/>
                </a:lnTo>
                <a:lnTo>
                  <a:pt x="1364047" y="93664"/>
                </a:lnTo>
                <a:lnTo>
                  <a:pt x="1415909" y="93664"/>
                </a:lnTo>
                <a:lnTo>
                  <a:pt x="1415909" y="103431"/>
                </a:lnTo>
                <a:lnTo>
                  <a:pt x="1364047" y="103431"/>
                </a:lnTo>
                <a:lnTo>
                  <a:pt x="1364047" y="164474"/>
                </a:lnTo>
                <a:lnTo>
                  <a:pt x="1427141" y="164474"/>
                </a:lnTo>
                <a:lnTo>
                  <a:pt x="1427141" y="174241"/>
                </a:lnTo>
                <a:lnTo>
                  <a:pt x="1291675" y="174241"/>
                </a:lnTo>
                <a:lnTo>
                  <a:pt x="1291675" y="164474"/>
                </a:lnTo>
                <a:lnTo>
                  <a:pt x="1353304" y="164474"/>
                </a:lnTo>
                <a:lnTo>
                  <a:pt x="1353304" y="103431"/>
                </a:lnTo>
                <a:lnTo>
                  <a:pt x="1301832" y="103431"/>
                </a:lnTo>
                <a:lnTo>
                  <a:pt x="1301832" y="93664"/>
                </a:lnTo>
                <a:lnTo>
                  <a:pt x="1353304" y="93664"/>
                </a:lnTo>
                <a:close/>
                <a:moveTo>
                  <a:pt x="2812238" y="53425"/>
                </a:moveTo>
                <a:lnTo>
                  <a:pt x="2812238" y="77061"/>
                </a:lnTo>
                <a:lnTo>
                  <a:pt x="2851110" y="77061"/>
                </a:lnTo>
                <a:lnTo>
                  <a:pt x="2851110" y="53425"/>
                </a:lnTo>
                <a:close/>
                <a:moveTo>
                  <a:pt x="2763306" y="53425"/>
                </a:moveTo>
                <a:lnTo>
                  <a:pt x="2763306" y="77061"/>
                </a:lnTo>
                <a:lnTo>
                  <a:pt x="2801885" y="77061"/>
                </a:lnTo>
                <a:lnTo>
                  <a:pt x="2801885" y="53425"/>
                </a:lnTo>
                <a:close/>
                <a:moveTo>
                  <a:pt x="1735629" y="52839"/>
                </a:moveTo>
                <a:lnTo>
                  <a:pt x="1735629" y="69247"/>
                </a:lnTo>
                <a:lnTo>
                  <a:pt x="1809662" y="69247"/>
                </a:lnTo>
                <a:lnTo>
                  <a:pt x="1809662" y="52839"/>
                </a:lnTo>
                <a:close/>
                <a:moveTo>
                  <a:pt x="530391" y="49225"/>
                </a:moveTo>
                <a:cubicBezTo>
                  <a:pt x="530066" y="50072"/>
                  <a:pt x="529610" y="51341"/>
                  <a:pt x="529024" y="53034"/>
                </a:cubicBezTo>
                <a:cubicBezTo>
                  <a:pt x="527917" y="56095"/>
                  <a:pt x="527038" y="58374"/>
                  <a:pt x="526387" y="59871"/>
                </a:cubicBezTo>
                <a:cubicBezTo>
                  <a:pt x="530684" y="87414"/>
                  <a:pt x="537814" y="109747"/>
                  <a:pt x="547776" y="126872"/>
                </a:cubicBezTo>
                <a:cubicBezTo>
                  <a:pt x="558520" y="109747"/>
                  <a:pt x="565064" y="83865"/>
                  <a:pt x="567408" y="49225"/>
                </a:cubicBezTo>
                <a:close/>
                <a:moveTo>
                  <a:pt x="4276935" y="48053"/>
                </a:moveTo>
                <a:cubicBezTo>
                  <a:pt x="4292041" y="76833"/>
                  <a:pt x="4307505" y="107175"/>
                  <a:pt x="4323327" y="139080"/>
                </a:cubicBezTo>
                <a:lnTo>
                  <a:pt x="4311899" y="144452"/>
                </a:lnTo>
                <a:cubicBezTo>
                  <a:pt x="4297185" y="112938"/>
                  <a:pt x="4282045" y="82140"/>
                  <a:pt x="4266484" y="52058"/>
                </a:cubicBezTo>
                <a:close/>
                <a:moveTo>
                  <a:pt x="1590885" y="48053"/>
                </a:moveTo>
                <a:cubicBezTo>
                  <a:pt x="1605991" y="76833"/>
                  <a:pt x="1621455" y="107175"/>
                  <a:pt x="1637277" y="139080"/>
                </a:cubicBezTo>
                <a:lnTo>
                  <a:pt x="1625850" y="144452"/>
                </a:lnTo>
                <a:cubicBezTo>
                  <a:pt x="1611134" y="112938"/>
                  <a:pt x="1595996" y="82140"/>
                  <a:pt x="1580434" y="52058"/>
                </a:cubicBezTo>
                <a:close/>
                <a:moveTo>
                  <a:pt x="3009137" y="47858"/>
                </a:moveTo>
                <a:lnTo>
                  <a:pt x="3009137" y="68466"/>
                </a:lnTo>
                <a:lnTo>
                  <a:pt x="3046544" y="68466"/>
                </a:lnTo>
                <a:lnTo>
                  <a:pt x="3046544" y="47858"/>
                </a:lnTo>
                <a:close/>
                <a:moveTo>
                  <a:pt x="2962061" y="47858"/>
                </a:moveTo>
                <a:lnTo>
                  <a:pt x="2962061" y="68466"/>
                </a:lnTo>
                <a:lnTo>
                  <a:pt x="2999077" y="68466"/>
                </a:lnTo>
                <a:lnTo>
                  <a:pt x="2999077" y="47858"/>
                </a:lnTo>
                <a:close/>
                <a:moveTo>
                  <a:pt x="4178094" y="47077"/>
                </a:moveTo>
                <a:lnTo>
                  <a:pt x="4189521" y="50397"/>
                </a:lnTo>
                <a:cubicBezTo>
                  <a:pt x="4176564" y="86470"/>
                  <a:pt x="4162337" y="118961"/>
                  <a:pt x="4146840" y="147870"/>
                </a:cubicBezTo>
                <a:cubicBezTo>
                  <a:pt x="4143389" y="145592"/>
                  <a:pt x="4139547" y="143508"/>
                  <a:pt x="4135315" y="141620"/>
                </a:cubicBezTo>
                <a:cubicBezTo>
                  <a:pt x="4152505" y="113035"/>
                  <a:pt x="4166764" y="81521"/>
                  <a:pt x="4178094" y="47077"/>
                </a:cubicBezTo>
                <a:close/>
                <a:moveTo>
                  <a:pt x="1492044" y="47077"/>
                </a:moveTo>
                <a:lnTo>
                  <a:pt x="1503471" y="50397"/>
                </a:lnTo>
                <a:cubicBezTo>
                  <a:pt x="1490514" y="86470"/>
                  <a:pt x="1476287" y="118961"/>
                  <a:pt x="1460790" y="147870"/>
                </a:cubicBezTo>
                <a:cubicBezTo>
                  <a:pt x="1457339" y="145592"/>
                  <a:pt x="1453498" y="143508"/>
                  <a:pt x="1449265" y="141620"/>
                </a:cubicBezTo>
                <a:cubicBezTo>
                  <a:pt x="1466455" y="113035"/>
                  <a:pt x="1480715" y="81521"/>
                  <a:pt x="1492044" y="47077"/>
                </a:cubicBezTo>
                <a:close/>
                <a:moveTo>
                  <a:pt x="3723345" y="45612"/>
                </a:moveTo>
                <a:lnTo>
                  <a:pt x="3733014" y="47272"/>
                </a:lnTo>
                <a:cubicBezTo>
                  <a:pt x="3729889" y="66806"/>
                  <a:pt x="3726926" y="82595"/>
                  <a:pt x="3724126" y="94641"/>
                </a:cubicBezTo>
                <a:cubicBezTo>
                  <a:pt x="3722693" y="94185"/>
                  <a:pt x="3719927" y="93534"/>
                  <a:pt x="3715825" y="92688"/>
                </a:cubicBezTo>
                <a:cubicBezTo>
                  <a:pt x="3715239" y="92558"/>
                  <a:pt x="3714815" y="92460"/>
                  <a:pt x="3714555" y="92395"/>
                </a:cubicBezTo>
                <a:cubicBezTo>
                  <a:pt x="3717745" y="79307"/>
                  <a:pt x="3720675" y="63713"/>
                  <a:pt x="3723345" y="45612"/>
                </a:cubicBezTo>
                <a:close/>
                <a:moveTo>
                  <a:pt x="208425" y="44830"/>
                </a:moveTo>
                <a:lnTo>
                  <a:pt x="382275" y="44830"/>
                </a:lnTo>
                <a:lnTo>
                  <a:pt x="382275" y="81261"/>
                </a:lnTo>
                <a:lnTo>
                  <a:pt x="371238" y="81261"/>
                </a:lnTo>
                <a:lnTo>
                  <a:pt x="371238" y="54988"/>
                </a:lnTo>
                <a:lnTo>
                  <a:pt x="219461" y="54988"/>
                </a:lnTo>
                <a:lnTo>
                  <a:pt x="219461" y="81261"/>
                </a:lnTo>
                <a:lnTo>
                  <a:pt x="208425" y="81261"/>
                </a:lnTo>
                <a:close/>
                <a:moveTo>
                  <a:pt x="3943150" y="43854"/>
                </a:moveTo>
                <a:lnTo>
                  <a:pt x="3943150" y="96790"/>
                </a:lnTo>
                <a:lnTo>
                  <a:pt x="3992961" y="96790"/>
                </a:lnTo>
                <a:lnTo>
                  <a:pt x="3992961" y="43854"/>
                </a:lnTo>
                <a:close/>
                <a:moveTo>
                  <a:pt x="2269587" y="43463"/>
                </a:moveTo>
                <a:lnTo>
                  <a:pt x="2345769" y="43463"/>
                </a:lnTo>
                <a:lnTo>
                  <a:pt x="2345769" y="53034"/>
                </a:lnTo>
                <a:lnTo>
                  <a:pt x="2269587" y="53034"/>
                </a:lnTo>
                <a:close/>
                <a:moveTo>
                  <a:pt x="4418065" y="41998"/>
                </a:moveTo>
                <a:cubicBezTo>
                  <a:pt x="4425227" y="56518"/>
                  <a:pt x="4432781" y="72731"/>
                  <a:pt x="4440725" y="90637"/>
                </a:cubicBezTo>
                <a:lnTo>
                  <a:pt x="4430860" y="95227"/>
                </a:lnTo>
                <a:cubicBezTo>
                  <a:pt x="4423827" y="78558"/>
                  <a:pt x="4416503" y="62215"/>
                  <a:pt x="4408885" y="46198"/>
                </a:cubicBezTo>
                <a:close/>
                <a:moveTo>
                  <a:pt x="4506553" y="41607"/>
                </a:moveTo>
                <a:lnTo>
                  <a:pt x="4515929" y="46002"/>
                </a:lnTo>
                <a:cubicBezTo>
                  <a:pt x="4507855" y="62931"/>
                  <a:pt x="4499065" y="79405"/>
                  <a:pt x="4489559" y="95423"/>
                </a:cubicBezTo>
                <a:lnTo>
                  <a:pt x="4480280" y="90441"/>
                </a:lnTo>
                <a:cubicBezTo>
                  <a:pt x="4489461" y="75140"/>
                  <a:pt x="4498219" y="58862"/>
                  <a:pt x="4506553" y="41607"/>
                </a:cubicBezTo>
                <a:close/>
                <a:moveTo>
                  <a:pt x="922777" y="40240"/>
                </a:moveTo>
                <a:lnTo>
                  <a:pt x="922777" y="97083"/>
                </a:lnTo>
                <a:lnTo>
                  <a:pt x="990559" y="97083"/>
                </a:lnTo>
                <a:lnTo>
                  <a:pt x="990559" y="40240"/>
                </a:lnTo>
                <a:close/>
                <a:moveTo>
                  <a:pt x="701753" y="32622"/>
                </a:moveTo>
                <a:cubicBezTo>
                  <a:pt x="706767" y="40175"/>
                  <a:pt x="711715" y="48184"/>
                  <a:pt x="716599" y="56648"/>
                </a:cubicBezTo>
                <a:lnTo>
                  <a:pt x="707125" y="61239"/>
                </a:lnTo>
                <a:cubicBezTo>
                  <a:pt x="701655" y="51407"/>
                  <a:pt x="696935" y="43333"/>
                  <a:pt x="692963" y="37017"/>
                </a:cubicBezTo>
                <a:close/>
                <a:moveTo>
                  <a:pt x="742383" y="30278"/>
                </a:moveTo>
                <a:cubicBezTo>
                  <a:pt x="746485" y="39003"/>
                  <a:pt x="750131" y="47663"/>
                  <a:pt x="753322" y="56257"/>
                </a:cubicBezTo>
                <a:lnTo>
                  <a:pt x="743360" y="59188"/>
                </a:lnTo>
                <a:cubicBezTo>
                  <a:pt x="740364" y="50983"/>
                  <a:pt x="736914" y="42389"/>
                  <a:pt x="733007" y="33403"/>
                </a:cubicBezTo>
                <a:close/>
                <a:moveTo>
                  <a:pt x="786138" y="29789"/>
                </a:moveTo>
                <a:lnTo>
                  <a:pt x="796003" y="34477"/>
                </a:lnTo>
                <a:cubicBezTo>
                  <a:pt x="788320" y="47500"/>
                  <a:pt x="781906" y="58081"/>
                  <a:pt x="776762" y="66220"/>
                </a:cubicBezTo>
                <a:lnTo>
                  <a:pt x="804598" y="66220"/>
                </a:lnTo>
                <a:lnTo>
                  <a:pt x="804598" y="93274"/>
                </a:lnTo>
                <a:lnTo>
                  <a:pt x="794147" y="93274"/>
                </a:lnTo>
                <a:lnTo>
                  <a:pt x="794147" y="75986"/>
                </a:lnTo>
                <a:lnTo>
                  <a:pt x="694330" y="75986"/>
                </a:lnTo>
                <a:lnTo>
                  <a:pt x="694330" y="93274"/>
                </a:lnTo>
                <a:lnTo>
                  <a:pt x="683977" y="93274"/>
                </a:lnTo>
                <a:lnTo>
                  <a:pt x="683977" y="66220"/>
                </a:lnTo>
                <a:lnTo>
                  <a:pt x="765726" y="66220"/>
                </a:lnTo>
                <a:cubicBezTo>
                  <a:pt x="773735" y="52741"/>
                  <a:pt x="780539" y="40598"/>
                  <a:pt x="786138" y="29789"/>
                </a:cubicBezTo>
                <a:close/>
                <a:moveTo>
                  <a:pt x="4643828" y="25980"/>
                </a:moveTo>
                <a:lnTo>
                  <a:pt x="4643828" y="88195"/>
                </a:lnTo>
                <a:lnTo>
                  <a:pt x="4706629" y="88195"/>
                </a:lnTo>
                <a:lnTo>
                  <a:pt x="4706629" y="25980"/>
                </a:lnTo>
                <a:close/>
                <a:moveTo>
                  <a:pt x="4570479" y="25980"/>
                </a:moveTo>
                <a:lnTo>
                  <a:pt x="4570479" y="88195"/>
                </a:lnTo>
                <a:lnTo>
                  <a:pt x="4633280" y="88195"/>
                </a:lnTo>
                <a:lnTo>
                  <a:pt x="4633280" y="25980"/>
                </a:lnTo>
                <a:close/>
                <a:moveTo>
                  <a:pt x="3342191" y="24613"/>
                </a:moveTo>
                <a:lnTo>
                  <a:pt x="3342191" y="99232"/>
                </a:lnTo>
                <a:lnTo>
                  <a:pt x="3459393" y="99232"/>
                </a:lnTo>
                <a:lnTo>
                  <a:pt x="3459393" y="24613"/>
                </a:lnTo>
                <a:close/>
                <a:moveTo>
                  <a:pt x="2812238" y="21390"/>
                </a:moveTo>
                <a:lnTo>
                  <a:pt x="2812238" y="44830"/>
                </a:lnTo>
                <a:lnTo>
                  <a:pt x="2851110" y="44830"/>
                </a:lnTo>
                <a:lnTo>
                  <a:pt x="2851110" y="21390"/>
                </a:lnTo>
                <a:close/>
                <a:moveTo>
                  <a:pt x="2763306" y="21390"/>
                </a:moveTo>
                <a:lnTo>
                  <a:pt x="2763306" y="44830"/>
                </a:lnTo>
                <a:lnTo>
                  <a:pt x="2801885" y="44830"/>
                </a:lnTo>
                <a:lnTo>
                  <a:pt x="2801885" y="21390"/>
                </a:lnTo>
                <a:close/>
                <a:moveTo>
                  <a:pt x="3009137" y="19241"/>
                </a:moveTo>
                <a:lnTo>
                  <a:pt x="3009137" y="39458"/>
                </a:lnTo>
                <a:lnTo>
                  <a:pt x="3046544" y="39458"/>
                </a:lnTo>
                <a:lnTo>
                  <a:pt x="3046544" y="19241"/>
                </a:lnTo>
                <a:close/>
                <a:moveTo>
                  <a:pt x="2962061" y="19241"/>
                </a:moveTo>
                <a:lnTo>
                  <a:pt x="2962061" y="39458"/>
                </a:lnTo>
                <a:lnTo>
                  <a:pt x="2999077" y="39458"/>
                </a:lnTo>
                <a:lnTo>
                  <a:pt x="2999077" y="19241"/>
                </a:lnTo>
                <a:close/>
                <a:moveTo>
                  <a:pt x="3515897" y="17385"/>
                </a:moveTo>
                <a:lnTo>
                  <a:pt x="3704202" y="17385"/>
                </a:lnTo>
                <a:lnTo>
                  <a:pt x="3704202" y="27641"/>
                </a:lnTo>
                <a:lnTo>
                  <a:pt x="3671385" y="27641"/>
                </a:lnTo>
                <a:lnTo>
                  <a:pt x="3671385" y="161446"/>
                </a:lnTo>
                <a:cubicBezTo>
                  <a:pt x="3671971" y="177659"/>
                  <a:pt x="3663507" y="185798"/>
                  <a:pt x="3645991" y="185864"/>
                </a:cubicBezTo>
                <a:cubicBezTo>
                  <a:pt x="3642671" y="185994"/>
                  <a:pt x="3638764" y="186091"/>
                  <a:pt x="3634271" y="186157"/>
                </a:cubicBezTo>
                <a:cubicBezTo>
                  <a:pt x="3632057" y="186222"/>
                  <a:pt x="3629551" y="186254"/>
                  <a:pt x="3626751" y="186254"/>
                </a:cubicBezTo>
                <a:cubicBezTo>
                  <a:pt x="3624407" y="186254"/>
                  <a:pt x="3620728" y="186254"/>
                  <a:pt x="3615714" y="186254"/>
                </a:cubicBezTo>
                <a:cubicBezTo>
                  <a:pt x="3615323" y="182282"/>
                  <a:pt x="3614737" y="178473"/>
                  <a:pt x="3613956" y="174827"/>
                </a:cubicBezTo>
                <a:cubicBezTo>
                  <a:pt x="3617797" y="175022"/>
                  <a:pt x="3622030" y="175185"/>
                  <a:pt x="3626653" y="175315"/>
                </a:cubicBezTo>
                <a:cubicBezTo>
                  <a:pt x="3628867" y="175315"/>
                  <a:pt x="3631243" y="175348"/>
                  <a:pt x="3633783" y="175413"/>
                </a:cubicBezTo>
                <a:cubicBezTo>
                  <a:pt x="3636061" y="175413"/>
                  <a:pt x="3639057" y="175413"/>
                  <a:pt x="3642769" y="175413"/>
                </a:cubicBezTo>
                <a:cubicBezTo>
                  <a:pt x="3649670" y="175478"/>
                  <a:pt x="3654325" y="174274"/>
                  <a:pt x="3656735" y="171799"/>
                </a:cubicBezTo>
                <a:cubicBezTo>
                  <a:pt x="3659339" y="169390"/>
                  <a:pt x="3660609" y="164865"/>
                  <a:pt x="3660544" y="158223"/>
                </a:cubicBezTo>
                <a:lnTo>
                  <a:pt x="3660544" y="27641"/>
                </a:lnTo>
                <a:lnTo>
                  <a:pt x="3515897" y="27641"/>
                </a:lnTo>
                <a:close/>
                <a:moveTo>
                  <a:pt x="4559638" y="15627"/>
                </a:moveTo>
                <a:lnTo>
                  <a:pt x="4717470" y="15627"/>
                </a:lnTo>
                <a:lnTo>
                  <a:pt x="4717470" y="185668"/>
                </a:lnTo>
                <a:lnTo>
                  <a:pt x="4706629" y="185668"/>
                </a:lnTo>
                <a:lnTo>
                  <a:pt x="4706629" y="171213"/>
                </a:lnTo>
                <a:lnTo>
                  <a:pt x="4570479" y="171213"/>
                </a:lnTo>
                <a:lnTo>
                  <a:pt x="4570479" y="185668"/>
                </a:lnTo>
                <a:lnTo>
                  <a:pt x="4559638" y="185668"/>
                </a:lnTo>
                <a:close/>
                <a:moveTo>
                  <a:pt x="3331155" y="14260"/>
                </a:moveTo>
                <a:lnTo>
                  <a:pt x="3470430" y="14260"/>
                </a:lnTo>
                <a:lnTo>
                  <a:pt x="3470430" y="109682"/>
                </a:lnTo>
                <a:lnTo>
                  <a:pt x="3331155" y="109682"/>
                </a:lnTo>
                <a:close/>
                <a:moveTo>
                  <a:pt x="2752855" y="12600"/>
                </a:moveTo>
                <a:lnTo>
                  <a:pt x="2861463" y="12600"/>
                </a:lnTo>
                <a:lnTo>
                  <a:pt x="2861463" y="85851"/>
                </a:lnTo>
                <a:lnTo>
                  <a:pt x="2812238" y="85851"/>
                </a:lnTo>
                <a:lnTo>
                  <a:pt x="2812238" y="105678"/>
                </a:lnTo>
                <a:lnTo>
                  <a:pt x="2869081" y="105678"/>
                </a:lnTo>
                <a:lnTo>
                  <a:pt x="2869081" y="165646"/>
                </a:lnTo>
                <a:cubicBezTo>
                  <a:pt x="2869146" y="166493"/>
                  <a:pt x="2869179" y="167404"/>
                  <a:pt x="2869179" y="168381"/>
                </a:cubicBezTo>
                <a:cubicBezTo>
                  <a:pt x="2869179" y="180752"/>
                  <a:pt x="2861886" y="186840"/>
                  <a:pt x="2847301" y="186645"/>
                </a:cubicBezTo>
                <a:cubicBezTo>
                  <a:pt x="2840789" y="186840"/>
                  <a:pt x="2833171" y="186970"/>
                  <a:pt x="2824446" y="187036"/>
                </a:cubicBezTo>
                <a:cubicBezTo>
                  <a:pt x="2823925" y="182933"/>
                  <a:pt x="2823144" y="179548"/>
                  <a:pt x="2822102" y="176878"/>
                </a:cubicBezTo>
                <a:cubicBezTo>
                  <a:pt x="2831739" y="177138"/>
                  <a:pt x="2839389" y="177269"/>
                  <a:pt x="2845054" y="177269"/>
                </a:cubicBezTo>
                <a:cubicBezTo>
                  <a:pt x="2850329" y="177334"/>
                  <a:pt x="2853909" y="176390"/>
                  <a:pt x="2855798" y="174436"/>
                </a:cubicBezTo>
                <a:cubicBezTo>
                  <a:pt x="2857816" y="172613"/>
                  <a:pt x="2858793" y="169227"/>
                  <a:pt x="2858728" y="164279"/>
                </a:cubicBezTo>
                <a:lnTo>
                  <a:pt x="2858728" y="114663"/>
                </a:lnTo>
                <a:lnTo>
                  <a:pt x="2812238" y="114663"/>
                </a:lnTo>
                <a:lnTo>
                  <a:pt x="2812238" y="143866"/>
                </a:lnTo>
                <a:cubicBezTo>
                  <a:pt x="2812693" y="143866"/>
                  <a:pt x="2813410" y="143834"/>
                  <a:pt x="2814387" y="143768"/>
                </a:cubicBezTo>
                <a:cubicBezTo>
                  <a:pt x="2820247" y="143443"/>
                  <a:pt x="2826888" y="143052"/>
                  <a:pt x="2834311" y="142596"/>
                </a:cubicBezTo>
                <a:cubicBezTo>
                  <a:pt x="2833725" y="141034"/>
                  <a:pt x="2832846" y="138787"/>
                  <a:pt x="2831674" y="135857"/>
                </a:cubicBezTo>
                <a:cubicBezTo>
                  <a:pt x="2830176" y="132146"/>
                  <a:pt x="2829102" y="129411"/>
                  <a:pt x="2828451" y="127653"/>
                </a:cubicBezTo>
                <a:lnTo>
                  <a:pt x="2837241" y="124821"/>
                </a:lnTo>
                <a:cubicBezTo>
                  <a:pt x="2837827" y="126188"/>
                  <a:pt x="2838673" y="128304"/>
                  <a:pt x="2839780" y="131169"/>
                </a:cubicBezTo>
                <a:cubicBezTo>
                  <a:pt x="2844143" y="141913"/>
                  <a:pt x="2847789" y="151419"/>
                  <a:pt x="2850719" y="159688"/>
                </a:cubicBezTo>
                <a:lnTo>
                  <a:pt x="2841245" y="162814"/>
                </a:lnTo>
                <a:cubicBezTo>
                  <a:pt x="2840920" y="161772"/>
                  <a:pt x="2840431" y="160242"/>
                  <a:pt x="2839780" y="158223"/>
                </a:cubicBezTo>
                <a:cubicBezTo>
                  <a:pt x="2838673" y="154837"/>
                  <a:pt x="2837827" y="152363"/>
                  <a:pt x="2837241" y="150801"/>
                </a:cubicBezTo>
                <a:cubicBezTo>
                  <a:pt x="2833529" y="151061"/>
                  <a:pt x="2827083" y="151484"/>
                  <a:pt x="2817903" y="152070"/>
                </a:cubicBezTo>
                <a:cubicBezTo>
                  <a:pt x="2793160" y="153763"/>
                  <a:pt x="2776296" y="154903"/>
                  <a:pt x="2767310" y="155489"/>
                </a:cubicBezTo>
                <a:lnTo>
                  <a:pt x="2766041" y="145819"/>
                </a:lnTo>
                <a:cubicBezTo>
                  <a:pt x="2772877" y="145559"/>
                  <a:pt x="2783588" y="145103"/>
                  <a:pt x="2798173" y="144452"/>
                </a:cubicBezTo>
                <a:cubicBezTo>
                  <a:pt x="2799801" y="144387"/>
                  <a:pt x="2801039" y="144322"/>
                  <a:pt x="2801885" y="144257"/>
                </a:cubicBezTo>
                <a:lnTo>
                  <a:pt x="2801885" y="114663"/>
                </a:lnTo>
                <a:lnTo>
                  <a:pt x="2755883" y="114663"/>
                </a:lnTo>
                <a:lnTo>
                  <a:pt x="2755883" y="190259"/>
                </a:lnTo>
                <a:lnTo>
                  <a:pt x="2745433" y="190259"/>
                </a:lnTo>
                <a:lnTo>
                  <a:pt x="2745433" y="105678"/>
                </a:lnTo>
                <a:lnTo>
                  <a:pt x="2801885" y="105678"/>
                </a:lnTo>
                <a:lnTo>
                  <a:pt x="2801885" y="85851"/>
                </a:lnTo>
                <a:lnTo>
                  <a:pt x="2752855" y="85851"/>
                </a:lnTo>
                <a:close/>
                <a:moveTo>
                  <a:pt x="4886195" y="10646"/>
                </a:moveTo>
                <a:cubicBezTo>
                  <a:pt x="4895311" y="18785"/>
                  <a:pt x="4904785" y="27771"/>
                  <a:pt x="4914617" y="37603"/>
                </a:cubicBezTo>
                <a:lnTo>
                  <a:pt x="4905631" y="45026"/>
                </a:lnTo>
                <a:cubicBezTo>
                  <a:pt x="4897297" y="35845"/>
                  <a:pt x="4888213" y="26436"/>
                  <a:pt x="4878381" y="16799"/>
                </a:cubicBezTo>
                <a:close/>
                <a:moveTo>
                  <a:pt x="2952099" y="10646"/>
                </a:moveTo>
                <a:lnTo>
                  <a:pt x="3056507" y="10646"/>
                </a:lnTo>
                <a:lnTo>
                  <a:pt x="3056507" y="77061"/>
                </a:lnTo>
                <a:lnTo>
                  <a:pt x="3009137" y="77061"/>
                </a:lnTo>
                <a:lnTo>
                  <a:pt x="3009137" y="94837"/>
                </a:lnTo>
                <a:lnTo>
                  <a:pt x="3066273" y="94837"/>
                </a:lnTo>
                <a:lnTo>
                  <a:pt x="3066273" y="142889"/>
                </a:lnTo>
                <a:cubicBezTo>
                  <a:pt x="3067120" y="156758"/>
                  <a:pt x="3060739" y="163465"/>
                  <a:pt x="3047131" y="163009"/>
                </a:cubicBezTo>
                <a:cubicBezTo>
                  <a:pt x="3037168" y="163270"/>
                  <a:pt x="3029159" y="163400"/>
                  <a:pt x="3023104" y="163400"/>
                </a:cubicBezTo>
                <a:cubicBezTo>
                  <a:pt x="3022974" y="160730"/>
                  <a:pt x="3022388" y="157475"/>
                  <a:pt x="3021346" y="153633"/>
                </a:cubicBezTo>
                <a:cubicBezTo>
                  <a:pt x="3023495" y="153763"/>
                  <a:pt x="3026164" y="153861"/>
                  <a:pt x="3029355" y="153926"/>
                </a:cubicBezTo>
                <a:cubicBezTo>
                  <a:pt x="3030917" y="153991"/>
                  <a:pt x="3032741" y="154024"/>
                  <a:pt x="3034824" y="154024"/>
                </a:cubicBezTo>
                <a:cubicBezTo>
                  <a:pt x="3036582" y="154024"/>
                  <a:pt x="3039415" y="154024"/>
                  <a:pt x="3043321" y="154024"/>
                </a:cubicBezTo>
                <a:cubicBezTo>
                  <a:pt x="3048270" y="154024"/>
                  <a:pt x="3051688" y="153145"/>
                  <a:pt x="3053577" y="151387"/>
                </a:cubicBezTo>
                <a:cubicBezTo>
                  <a:pt x="3055465" y="149694"/>
                  <a:pt x="3056376" y="146503"/>
                  <a:pt x="3056311" y="141815"/>
                </a:cubicBezTo>
                <a:lnTo>
                  <a:pt x="3056311" y="103431"/>
                </a:lnTo>
                <a:lnTo>
                  <a:pt x="3009137" y="103431"/>
                </a:lnTo>
                <a:lnTo>
                  <a:pt x="3009137" y="127067"/>
                </a:lnTo>
                <a:cubicBezTo>
                  <a:pt x="3010700" y="126937"/>
                  <a:pt x="3013044" y="126742"/>
                  <a:pt x="3016169" y="126481"/>
                </a:cubicBezTo>
                <a:cubicBezTo>
                  <a:pt x="3022876" y="125960"/>
                  <a:pt x="3027857" y="125602"/>
                  <a:pt x="3031113" y="125407"/>
                </a:cubicBezTo>
                <a:cubicBezTo>
                  <a:pt x="3028834" y="120719"/>
                  <a:pt x="3026848" y="116942"/>
                  <a:pt x="3025155" y="114077"/>
                </a:cubicBezTo>
                <a:lnTo>
                  <a:pt x="3033359" y="110463"/>
                </a:lnTo>
                <a:cubicBezTo>
                  <a:pt x="3033945" y="111570"/>
                  <a:pt x="3034791" y="113166"/>
                  <a:pt x="3035899" y="115249"/>
                </a:cubicBezTo>
                <a:cubicBezTo>
                  <a:pt x="3041303" y="125277"/>
                  <a:pt x="3045372" y="133285"/>
                  <a:pt x="3048107" y="139276"/>
                </a:cubicBezTo>
                <a:lnTo>
                  <a:pt x="3039317" y="143280"/>
                </a:lnTo>
                <a:cubicBezTo>
                  <a:pt x="3037949" y="140024"/>
                  <a:pt x="3036485" y="136671"/>
                  <a:pt x="3034922" y="133220"/>
                </a:cubicBezTo>
                <a:cubicBezTo>
                  <a:pt x="3015974" y="134783"/>
                  <a:pt x="2992045" y="136997"/>
                  <a:pt x="2963135" y="139862"/>
                </a:cubicBezTo>
                <a:lnTo>
                  <a:pt x="2961475" y="130290"/>
                </a:lnTo>
                <a:cubicBezTo>
                  <a:pt x="2964405" y="130095"/>
                  <a:pt x="2969451" y="129769"/>
                  <a:pt x="2976614" y="129313"/>
                </a:cubicBezTo>
                <a:cubicBezTo>
                  <a:pt x="2986446" y="128727"/>
                  <a:pt x="2993933" y="128239"/>
                  <a:pt x="2999077" y="127848"/>
                </a:cubicBezTo>
                <a:lnTo>
                  <a:pt x="2999077" y="103431"/>
                </a:lnTo>
                <a:lnTo>
                  <a:pt x="2953076" y="103431"/>
                </a:lnTo>
                <a:lnTo>
                  <a:pt x="2953076" y="161251"/>
                </a:lnTo>
                <a:lnTo>
                  <a:pt x="2943113" y="161251"/>
                </a:lnTo>
                <a:lnTo>
                  <a:pt x="2943113" y="94837"/>
                </a:lnTo>
                <a:lnTo>
                  <a:pt x="2999077" y="94837"/>
                </a:lnTo>
                <a:lnTo>
                  <a:pt x="2999077" y="77061"/>
                </a:lnTo>
                <a:lnTo>
                  <a:pt x="2952099" y="77061"/>
                </a:lnTo>
                <a:close/>
                <a:moveTo>
                  <a:pt x="4406149" y="9670"/>
                </a:moveTo>
                <a:lnTo>
                  <a:pt x="4408494" y="19827"/>
                </a:lnTo>
                <a:cubicBezTo>
                  <a:pt x="4397034" y="21260"/>
                  <a:pt x="4387365" y="22269"/>
                  <a:pt x="4379487" y="22855"/>
                </a:cubicBezTo>
                <a:lnTo>
                  <a:pt x="4379487" y="59871"/>
                </a:lnTo>
                <a:lnTo>
                  <a:pt x="4407517" y="59871"/>
                </a:lnTo>
                <a:lnTo>
                  <a:pt x="4407517" y="69638"/>
                </a:lnTo>
                <a:lnTo>
                  <a:pt x="4379487" y="69638"/>
                </a:lnTo>
                <a:lnTo>
                  <a:pt x="4379487" y="99818"/>
                </a:lnTo>
                <a:lnTo>
                  <a:pt x="4385541" y="94837"/>
                </a:lnTo>
                <a:cubicBezTo>
                  <a:pt x="4395699" y="104929"/>
                  <a:pt x="4404945" y="114728"/>
                  <a:pt x="4413279" y="124235"/>
                </a:cubicBezTo>
                <a:lnTo>
                  <a:pt x="4405271" y="131071"/>
                </a:lnTo>
                <a:cubicBezTo>
                  <a:pt x="4394787" y="118505"/>
                  <a:pt x="4386193" y="108705"/>
                  <a:pt x="4379487" y="101673"/>
                </a:cubicBezTo>
                <a:lnTo>
                  <a:pt x="4379487" y="190063"/>
                </a:lnTo>
                <a:lnTo>
                  <a:pt x="4369133" y="190063"/>
                </a:lnTo>
                <a:lnTo>
                  <a:pt x="4369133" y="87804"/>
                </a:lnTo>
                <a:cubicBezTo>
                  <a:pt x="4362231" y="111961"/>
                  <a:pt x="4352204" y="133578"/>
                  <a:pt x="4339051" y="152656"/>
                </a:cubicBezTo>
                <a:cubicBezTo>
                  <a:pt x="4337293" y="147968"/>
                  <a:pt x="4335568" y="143964"/>
                  <a:pt x="4333875" y="140643"/>
                </a:cubicBezTo>
                <a:cubicBezTo>
                  <a:pt x="4347809" y="121956"/>
                  <a:pt x="4359367" y="98287"/>
                  <a:pt x="4368547" y="69638"/>
                </a:cubicBezTo>
                <a:lnTo>
                  <a:pt x="4337098" y="69638"/>
                </a:lnTo>
                <a:lnTo>
                  <a:pt x="4337098" y="59871"/>
                </a:lnTo>
                <a:lnTo>
                  <a:pt x="4369133" y="59871"/>
                </a:lnTo>
                <a:lnTo>
                  <a:pt x="4369133" y="23636"/>
                </a:lnTo>
                <a:cubicBezTo>
                  <a:pt x="4362427" y="24092"/>
                  <a:pt x="4353018" y="24548"/>
                  <a:pt x="4340907" y="25004"/>
                </a:cubicBezTo>
                <a:cubicBezTo>
                  <a:pt x="4340451" y="21357"/>
                  <a:pt x="4339768" y="18037"/>
                  <a:pt x="4338856" y="15041"/>
                </a:cubicBezTo>
                <a:cubicBezTo>
                  <a:pt x="4361971" y="14195"/>
                  <a:pt x="4384402" y="12404"/>
                  <a:pt x="4406149" y="9670"/>
                </a:cubicBezTo>
                <a:close/>
                <a:moveTo>
                  <a:pt x="798738" y="8791"/>
                </a:moveTo>
                <a:lnTo>
                  <a:pt x="801570" y="18850"/>
                </a:lnTo>
                <a:cubicBezTo>
                  <a:pt x="765823" y="21976"/>
                  <a:pt x="727407" y="24287"/>
                  <a:pt x="686321" y="25785"/>
                </a:cubicBezTo>
                <a:cubicBezTo>
                  <a:pt x="685931" y="22464"/>
                  <a:pt x="685345" y="19078"/>
                  <a:pt x="684563" y="15627"/>
                </a:cubicBezTo>
                <a:cubicBezTo>
                  <a:pt x="719398" y="14976"/>
                  <a:pt x="757456" y="12697"/>
                  <a:pt x="798738" y="8791"/>
                </a:cubicBezTo>
                <a:close/>
                <a:moveTo>
                  <a:pt x="2907074" y="6251"/>
                </a:moveTo>
                <a:cubicBezTo>
                  <a:pt x="2914757" y="16018"/>
                  <a:pt x="2923026" y="27348"/>
                  <a:pt x="2931881" y="40240"/>
                </a:cubicBezTo>
                <a:lnTo>
                  <a:pt x="2922115" y="46784"/>
                </a:lnTo>
                <a:cubicBezTo>
                  <a:pt x="2912673" y="31678"/>
                  <a:pt x="2904860" y="20022"/>
                  <a:pt x="2898674" y="11818"/>
                </a:cubicBezTo>
                <a:close/>
                <a:moveTo>
                  <a:pt x="232647" y="6251"/>
                </a:moveTo>
                <a:cubicBezTo>
                  <a:pt x="240460" y="15302"/>
                  <a:pt x="248046" y="24483"/>
                  <a:pt x="255403" y="33794"/>
                </a:cubicBezTo>
                <a:lnTo>
                  <a:pt x="245832" y="40435"/>
                </a:lnTo>
                <a:cubicBezTo>
                  <a:pt x="238604" y="30473"/>
                  <a:pt x="231344" y="20999"/>
                  <a:pt x="224052" y="12014"/>
                </a:cubicBezTo>
                <a:close/>
                <a:moveTo>
                  <a:pt x="2556295" y="4982"/>
                </a:moveTo>
                <a:lnTo>
                  <a:pt x="2567918" y="4982"/>
                </a:lnTo>
                <a:lnTo>
                  <a:pt x="2567918" y="64266"/>
                </a:lnTo>
                <a:lnTo>
                  <a:pt x="2648983" y="64266"/>
                </a:lnTo>
                <a:lnTo>
                  <a:pt x="2648983" y="75010"/>
                </a:lnTo>
                <a:lnTo>
                  <a:pt x="2567918" y="75010"/>
                </a:lnTo>
                <a:lnTo>
                  <a:pt x="2567918" y="167013"/>
                </a:lnTo>
                <a:lnTo>
                  <a:pt x="2664512" y="167013"/>
                </a:lnTo>
                <a:lnTo>
                  <a:pt x="2664512" y="178050"/>
                </a:lnTo>
                <a:lnTo>
                  <a:pt x="2478551" y="178050"/>
                </a:lnTo>
                <a:lnTo>
                  <a:pt x="2478551" y="167013"/>
                </a:lnTo>
                <a:lnTo>
                  <a:pt x="2556295" y="167013"/>
                </a:lnTo>
                <a:close/>
                <a:moveTo>
                  <a:pt x="355709" y="4786"/>
                </a:moveTo>
                <a:lnTo>
                  <a:pt x="365280" y="11428"/>
                </a:lnTo>
                <a:cubicBezTo>
                  <a:pt x="355969" y="22497"/>
                  <a:pt x="347179" y="32622"/>
                  <a:pt x="338910" y="41803"/>
                </a:cubicBezTo>
                <a:lnTo>
                  <a:pt x="329631" y="34868"/>
                </a:lnTo>
                <a:cubicBezTo>
                  <a:pt x="339659" y="24190"/>
                  <a:pt x="348351" y="14162"/>
                  <a:pt x="355709" y="4786"/>
                </a:cubicBezTo>
                <a:close/>
                <a:moveTo>
                  <a:pt x="450401" y="4200"/>
                </a:moveTo>
                <a:lnTo>
                  <a:pt x="460363" y="4200"/>
                </a:lnTo>
                <a:lnTo>
                  <a:pt x="460363" y="31059"/>
                </a:lnTo>
                <a:lnTo>
                  <a:pt x="484194" y="31059"/>
                </a:lnTo>
                <a:lnTo>
                  <a:pt x="484194" y="39849"/>
                </a:lnTo>
                <a:lnTo>
                  <a:pt x="460363" y="39849"/>
                </a:lnTo>
                <a:lnTo>
                  <a:pt x="460363" y="64071"/>
                </a:lnTo>
                <a:lnTo>
                  <a:pt x="470813" y="64071"/>
                </a:lnTo>
                <a:cubicBezTo>
                  <a:pt x="481948" y="52025"/>
                  <a:pt x="492756" y="38156"/>
                  <a:pt x="503239" y="22464"/>
                </a:cubicBezTo>
                <a:lnTo>
                  <a:pt x="511834" y="27836"/>
                </a:lnTo>
                <a:cubicBezTo>
                  <a:pt x="501156" y="42942"/>
                  <a:pt x="491812" y="55020"/>
                  <a:pt x="483803" y="64071"/>
                </a:cubicBezTo>
                <a:lnTo>
                  <a:pt x="501384" y="64071"/>
                </a:lnTo>
                <a:lnTo>
                  <a:pt x="501384" y="73056"/>
                </a:lnTo>
                <a:lnTo>
                  <a:pt x="475404" y="73056"/>
                </a:lnTo>
                <a:cubicBezTo>
                  <a:pt x="468567" y="80284"/>
                  <a:pt x="461242" y="87218"/>
                  <a:pt x="453429" y="93860"/>
                </a:cubicBezTo>
                <a:lnTo>
                  <a:pt x="492203" y="93860"/>
                </a:lnTo>
                <a:lnTo>
                  <a:pt x="492203" y="104213"/>
                </a:lnTo>
                <a:lnTo>
                  <a:pt x="466809" y="127458"/>
                </a:lnTo>
                <a:lnTo>
                  <a:pt x="466809" y="134197"/>
                </a:lnTo>
                <a:cubicBezTo>
                  <a:pt x="471107" y="133481"/>
                  <a:pt x="477487" y="132309"/>
                  <a:pt x="485952" y="130681"/>
                </a:cubicBezTo>
                <a:cubicBezTo>
                  <a:pt x="493635" y="129313"/>
                  <a:pt x="499268" y="128304"/>
                  <a:pt x="502849" y="127653"/>
                </a:cubicBezTo>
                <a:cubicBezTo>
                  <a:pt x="502849" y="127783"/>
                  <a:pt x="502849" y="127979"/>
                  <a:pt x="502849" y="128239"/>
                </a:cubicBezTo>
                <a:cubicBezTo>
                  <a:pt x="502523" y="132471"/>
                  <a:pt x="502360" y="135532"/>
                  <a:pt x="502360" y="137420"/>
                </a:cubicBezTo>
                <a:cubicBezTo>
                  <a:pt x="497151" y="138397"/>
                  <a:pt x="489403" y="139764"/>
                  <a:pt x="479115" y="141522"/>
                </a:cubicBezTo>
                <a:cubicBezTo>
                  <a:pt x="473646" y="142499"/>
                  <a:pt x="469544" y="143215"/>
                  <a:pt x="466809" y="143671"/>
                </a:cubicBezTo>
                <a:lnTo>
                  <a:pt x="466809" y="166623"/>
                </a:lnTo>
                <a:cubicBezTo>
                  <a:pt x="466939" y="179906"/>
                  <a:pt x="460330" y="186775"/>
                  <a:pt x="446982" y="187231"/>
                </a:cubicBezTo>
                <a:cubicBezTo>
                  <a:pt x="444183" y="187296"/>
                  <a:pt x="441383" y="187361"/>
                  <a:pt x="438583" y="187426"/>
                </a:cubicBezTo>
                <a:cubicBezTo>
                  <a:pt x="437216" y="187426"/>
                  <a:pt x="435718" y="187426"/>
                  <a:pt x="434090" y="187426"/>
                </a:cubicBezTo>
                <a:cubicBezTo>
                  <a:pt x="432723" y="187426"/>
                  <a:pt x="430639" y="187426"/>
                  <a:pt x="427839" y="187426"/>
                </a:cubicBezTo>
                <a:cubicBezTo>
                  <a:pt x="427188" y="183715"/>
                  <a:pt x="426440" y="180329"/>
                  <a:pt x="425593" y="177269"/>
                </a:cubicBezTo>
                <a:cubicBezTo>
                  <a:pt x="431323" y="177659"/>
                  <a:pt x="437378" y="177855"/>
                  <a:pt x="443759" y="177855"/>
                </a:cubicBezTo>
                <a:cubicBezTo>
                  <a:pt x="448708" y="177855"/>
                  <a:pt x="452126" y="176976"/>
                  <a:pt x="454015" y="175218"/>
                </a:cubicBezTo>
                <a:cubicBezTo>
                  <a:pt x="455968" y="173525"/>
                  <a:pt x="456912" y="170399"/>
                  <a:pt x="456847" y="165841"/>
                </a:cubicBezTo>
                <a:lnTo>
                  <a:pt x="456847" y="145429"/>
                </a:lnTo>
                <a:cubicBezTo>
                  <a:pt x="452680" y="146210"/>
                  <a:pt x="446494" y="147350"/>
                  <a:pt x="438290" y="148847"/>
                </a:cubicBezTo>
                <a:cubicBezTo>
                  <a:pt x="428263" y="150670"/>
                  <a:pt x="420775" y="152070"/>
                  <a:pt x="415826" y="153047"/>
                </a:cubicBezTo>
                <a:lnTo>
                  <a:pt x="413970" y="143280"/>
                </a:lnTo>
                <a:cubicBezTo>
                  <a:pt x="427839" y="141066"/>
                  <a:pt x="442131" y="138657"/>
                  <a:pt x="456847" y="136053"/>
                </a:cubicBezTo>
                <a:lnTo>
                  <a:pt x="456847" y="124430"/>
                </a:lnTo>
                <a:lnTo>
                  <a:pt x="481166" y="102455"/>
                </a:lnTo>
                <a:lnTo>
                  <a:pt x="442783" y="102455"/>
                </a:lnTo>
                <a:cubicBezTo>
                  <a:pt x="435685" y="108119"/>
                  <a:pt x="426635" y="114566"/>
                  <a:pt x="415631" y="121793"/>
                </a:cubicBezTo>
                <a:cubicBezTo>
                  <a:pt x="413482" y="118407"/>
                  <a:pt x="411399" y="115607"/>
                  <a:pt x="409380" y="113394"/>
                </a:cubicBezTo>
                <a:cubicBezTo>
                  <a:pt x="416412" y="109226"/>
                  <a:pt x="423021" y="104961"/>
                  <a:pt x="429207" y="100599"/>
                </a:cubicBezTo>
                <a:lnTo>
                  <a:pt x="429207" y="93860"/>
                </a:lnTo>
                <a:lnTo>
                  <a:pt x="438192" y="93860"/>
                </a:lnTo>
                <a:cubicBezTo>
                  <a:pt x="447829" y="86242"/>
                  <a:pt x="455773" y="79307"/>
                  <a:pt x="462023" y="73056"/>
                </a:cubicBezTo>
                <a:lnTo>
                  <a:pt x="412017" y="73056"/>
                </a:lnTo>
                <a:lnTo>
                  <a:pt x="412017" y="64071"/>
                </a:lnTo>
                <a:lnTo>
                  <a:pt x="450401" y="64071"/>
                </a:lnTo>
                <a:lnTo>
                  <a:pt x="450401" y="39849"/>
                </a:lnTo>
                <a:lnTo>
                  <a:pt x="420026" y="39849"/>
                </a:lnTo>
                <a:lnTo>
                  <a:pt x="420026" y="31059"/>
                </a:lnTo>
                <a:lnTo>
                  <a:pt x="450401" y="31059"/>
                </a:lnTo>
                <a:close/>
                <a:moveTo>
                  <a:pt x="4225268" y="3809"/>
                </a:moveTo>
                <a:lnTo>
                  <a:pt x="4236695" y="3809"/>
                </a:lnTo>
                <a:lnTo>
                  <a:pt x="4236695" y="162228"/>
                </a:lnTo>
                <a:cubicBezTo>
                  <a:pt x="4237281" y="179027"/>
                  <a:pt x="4229142" y="187361"/>
                  <a:pt x="4212278" y="187231"/>
                </a:cubicBezTo>
                <a:cubicBezTo>
                  <a:pt x="4202967" y="187491"/>
                  <a:pt x="4194111" y="187622"/>
                  <a:pt x="4185712" y="187622"/>
                </a:cubicBezTo>
                <a:cubicBezTo>
                  <a:pt x="4185191" y="183975"/>
                  <a:pt x="4184312" y="179841"/>
                  <a:pt x="4183075" y="175218"/>
                </a:cubicBezTo>
                <a:cubicBezTo>
                  <a:pt x="4189391" y="175478"/>
                  <a:pt x="4193786" y="175641"/>
                  <a:pt x="4196260" y="175706"/>
                </a:cubicBezTo>
                <a:cubicBezTo>
                  <a:pt x="4199516" y="175771"/>
                  <a:pt x="4203325" y="175804"/>
                  <a:pt x="4207687" y="175804"/>
                </a:cubicBezTo>
                <a:cubicBezTo>
                  <a:pt x="4214915" y="175869"/>
                  <a:pt x="4219635" y="174762"/>
                  <a:pt x="4221849" y="172483"/>
                </a:cubicBezTo>
                <a:cubicBezTo>
                  <a:pt x="4224193" y="170464"/>
                  <a:pt x="4225333" y="166037"/>
                  <a:pt x="4225268" y="159200"/>
                </a:cubicBezTo>
                <a:close/>
                <a:moveTo>
                  <a:pt x="1539218" y="3809"/>
                </a:moveTo>
                <a:lnTo>
                  <a:pt x="1550645" y="3809"/>
                </a:lnTo>
                <a:lnTo>
                  <a:pt x="1550645" y="162228"/>
                </a:lnTo>
                <a:cubicBezTo>
                  <a:pt x="1551231" y="179027"/>
                  <a:pt x="1543092" y="187361"/>
                  <a:pt x="1526228" y="187231"/>
                </a:cubicBezTo>
                <a:cubicBezTo>
                  <a:pt x="1516917" y="187491"/>
                  <a:pt x="1508062" y="187622"/>
                  <a:pt x="1499662" y="187622"/>
                </a:cubicBezTo>
                <a:cubicBezTo>
                  <a:pt x="1499141" y="183975"/>
                  <a:pt x="1498262" y="179841"/>
                  <a:pt x="1497025" y="175218"/>
                </a:cubicBezTo>
                <a:cubicBezTo>
                  <a:pt x="1503341" y="175478"/>
                  <a:pt x="1507736" y="175641"/>
                  <a:pt x="1510211" y="175706"/>
                </a:cubicBezTo>
                <a:cubicBezTo>
                  <a:pt x="1513466" y="175771"/>
                  <a:pt x="1517275" y="175804"/>
                  <a:pt x="1521638" y="175804"/>
                </a:cubicBezTo>
                <a:cubicBezTo>
                  <a:pt x="1528865" y="175869"/>
                  <a:pt x="1533586" y="174762"/>
                  <a:pt x="1535800" y="172483"/>
                </a:cubicBezTo>
                <a:cubicBezTo>
                  <a:pt x="1538144" y="170464"/>
                  <a:pt x="1539283" y="166037"/>
                  <a:pt x="1539218" y="159200"/>
                </a:cubicBezTo>
                <a:close/>
                <a:moveTo>
                  <a:pt x="1673219" y="2833"/>
                </a:moveTo>
                <a:lnTo>
                  <a:pt x="1683279" y="5275"/>
                </a:lnTo>
                <a:cubicBezTo>
                  <a:pt x="1680219" y="15302"/>
                  <a:pt x="1677224" y="23897"/>
                  <a:pt x="1674293" y="31059"/>
                </a:cubicBezTo>
                <a:lnTo>
                  <a:pt x="1707501" y="31059"/>
                </a:lnTo>
                <a:lnTo>
                  <a:pt x="1707501" y="40240"/>
                </a:lnTo>
                <a:lnTo>
                  <a:pt x="1670485" y="40240"/>
                </a:lnTo>
                <a:cubicBezTo>
                  <a:pt x="1665862" y="50202"/>
                  <a:pt x="1660457" y="60067"/>
                  <a:pt x="1654271" y="69833"/>
                </a:cubicBezTo>
                <a:cubicBezTo>
                  <a:pt x="1653034" y="67945"/>
                  <a:pt x="1650625" y="65210"/>
                  <a:pt x="1647044" y="61629"/>
                </a:cubicBezTo>
                <a:cubicBezTo>
                  <a:pt x="1658764" y="44309"/>
                  <a:pt x="1667489" y="24711"/>
                  <a:pt x="1673219" y="2833"/>
                </a:cubicBezTo>
                <a:close/>
                <a:moveTo>
                  <a:pt x="533028" y="2833"/>
                </a:moveTo>
                <a:lnTo>
                  <a:pt x="543381" y="4982"/>
                </a:lnTo>
                <a:cubicBezTo>
                  <a:pt x="540646" y="16962"/>
                  <a:pt x="537456" y="28455"/>
                  <a:pt x="533810" y="39458"/>
                </a:cubicBezTo>
                <a:lnTo>
                  <a:pt x="597001" y="39458"/>
                </a:lnTo>
                <a:lnTo>
                  <a:pt x="597001" y="49225"/>
                </a:lnTo>
                <a:lnTo>
                  <a:pt x="577858" y="49225"/>
                </a:lnTo>
                <a:cubicBezTo>
                  <a:pt x="575319" y="87446"/>
                  <a:pt x="567375" y="116584"/>
                  <a:pt x="554027" y="136639"/>
                </a:cubicBezTo>
                <a:cubicBezTo>
                  <a:pt x="564705" y="151810"/>
                  <a:pt x="580105" y="165548"/>
                  <a:pt x="600224" y="177855"/>
                </a:cubicBezTo>
                <a:cubicBezTo>
                  <a:pt x="598271" y="180199"/>
                  <a:pt x="595862" y="183519"/>
                  <a:pt x="592997" y="187817"/>
                </a:cubicBezTo>
                <a:cubicBezTo>
                  <a:pt x="573203" y="173948"/>
                  <a:pt x="558064" y="160014"/>
                  <a:pt x="547581" y="146015"/>
                </a:cubicBezTo>
                <a:cubicBezTo>
                  <a:pt x="536251" y="160600"/>
                  <a:pt x="518801" y="175218"/>
                  <a:pt x="495231" y="189868"/>
                </a:cubicBezTo>
                <a:cubicBezTo>
                  <a:pt x="493017" y="186417"/>
                  <a:pt x="490673" y="183357"/>
                  <a:pt x="488199" y="180687"/>
                </a:cubicBezTo>
                <a:cubicBezTo>
                  <a:pt x="513137" y="165516"/>
                  <a:pt x="530814" y="150833"/>
                  <a:pt x="541232" y="136639"/>
                </a:cubicBezTo>
                <a:cubicBezTo>
                  <a:pt x="531140" y="120947"/>
                  <a:pt x="524010" y="100534"/>
                  <a:pt x="519843" y="75400"/>
                </a:cubicBezTo>
                <a:cubicBezTo>
                  <a:pt x="515285" y="85623"/>
                  <a:pt x="510402" y="95097"/>
                  <a:pt x="505193" y="103822"/>
                </a:cubicBezTo>
                <a:cubicBezTo>
                  <a:pt x="502393" y="100892"/>
                  <a:pt x="499723" y="98353"/>
                  <a:pt x="497184" y="96204"/>
                </a:cubicBezTo>
                <a:cubicBezTo>
                  <a:pt x="512811" y="71526"/>
                  <a:pt x="524759" y="40403"/>
                  <a:pt x="533028" y="2833"/>
                </a:cubicBezTo>
                <a:close/>
                <a:moveTo>
                  <a:pt x="4843417" y="2442"/>
                </a:moveTo>
                <a:lnTo>
                  <a:pt x="4854843" y="2442"/>
                </a:lnTo>
                <a:cubicBezTo>
                  <a:pt x="4854648" y="19762"/>
                  <a:pt x="4854095" y="38840"/>
                  <a:pt x="4853183" y="59676"/>
                </a:cubicBezTo>
                <a:lnTo>
                  <a:pt x="4938447" y="59676"/>
                </a:lnTo>
                <a:lnTo>
                  <a:pt x="4938447" y="70419"/>
                </a:lnTo>
                <a:lnTo>
                  <a:pt x="4853965" y="70419"/>
                </a:lnTo>
                <a:cubicBezTo>
                  <a:pt x="4863015" y="119905"/>
                  <a:pt x="4892153" y="155326"/>
                  <a:pt x="4941377" y="176683"/>
                </a:cubicBezTo>
                <a:cubicBezTo>
                  <a:pt x="4938057" y="180589"/>
                  <a:pt x="4935550" y="183910"/>
                  <a:pt x="4933857" y="186645"/>
                </a:cubicBezTo>
                <a:cubicBezTo>
                  <a:pt x="4885739" y="163139"/>
                  <a:pt x="4857057" y="129281"/>
                  <a:pt x="4847811" y="85070"/>
                </a:cubicBezTo>
                <a:cubicBezTo>
                  <a:pt x="4840909" y="127718"/>
                  <a:pt x="4812911" y="162391"/>
                  <a:pt x="4763817" y="189087"/>
                </a:cubicBezTo>
                <a:cubicBezTo>
                  <a:pt x="4762384" y="187394"/>
                  <a:pt x="4760365" y="185082"/>
                  <a:pt x="4757761" y="182152"/>
                </a:cubicBezTo>
                <a:cubicBezTo>
                  <a:pt x="4756785" y="181110"/>
                  <a:pt x="4756068" y="180329"/>
                  <a:pt x="4755613" y="179808"/>
                </a:cubicBezTo>
                <a:cubicBezTo>
                  <a:pt x="4808093" y="152917"/>
                  <a:pt x="4836287" y="116454"/>
                  <a:pt x="4840193" y="70419"/>
                </a:cubicBezTo>
                <a:lnTo>
                  <a:pt x="4758347" y="70419"/>
                </a:lnTo>
                <a:lnTo>
                  <a:pt x="4758347" y="59676"/>
                </a:lnTo>
                <a:lnTo>
                  <a:pt x="4841561" y="59676"/>
                </a:lnTo>
                <a:cubicBezTo>
                  <a:pt x="4842863" y="46653"/>
                  <a:pt x="4843481" y="27575"/>
                  <a:pt x="4843417" y="2442"/>
                </a:cubicBezTo>
                <a:close/>
                <a:moveTo>
                  <a:pt x="90246" y="2442"/>
                </a:moveTo>
                <a:lnTo>
                  <a:pt x="101673" y="2442"/>
                </a:lnTo>
                <a:cubicBezTo>
                  <a:pt x="101673" y="16506"/>
                  <a:pt x="101315" y="34315"/>
                  <a:pt x="100599" y="55867"/>
                </a:cubicBezTo>
                <a:lnTo>
                  <a:pt x="186840" y="55867"/>
                </a:lnTo>
                <a:lnTo>
                  <a:pt x="186840" y="66610"/>
                </a:lnTo>
                <a:lnTo>
                  <a:pt x="100794" y="66610"/>
                </a:lnTo>
                <a:cubicBezTo>
                  <a:pt x="108412" y="117203"/>
                  <a:pt x="137680" y="153405"/>
                  <a:pt x="188598" y="175218"/>
                </a:cubicBezTo>
                <a:cubicBezTo>
                  <a:pt x="184431" y="180492"/>
                  <a:pt x="181859" y="184040"/>
                  <a:pt x="180882" y="185864"/>
                </a:cubicBezTo>
                <a:cubicBezTo>
                  <a:pt x="131788" y="162228"/>
                  <a:pt x="103236" y="128272"/>
                  <a:pt x="95227" y="83995"/>
                </a:cubicBezTo>
                <a:cubicBezTo>
                  <a:pt x="89042" y="128207"/>
                  <a:pt x="60913" y="163237"/>
                  <a:pt x="10842" y="189087"/>
                </a:cubicBezTo>
                <a:cubicBezTo>
                  <a:pt x="6805" y="184268"/>
                  <a:pt x="4005" y="180980"/>
                  <a:pt x="2442" y="179222"/>
                </a:cubicBezTo>
                <a:cubicBezTo>
                  <a:pt x="56290" y="152526"/>
                  <a:pt x="84809" y="114989"/>
                  <a:pt x="88000" y="66610"/>
                </a:cubicBezTo>
                <a:lnTo>
                  <a:pt x="3223" y="66610"/>
                </a:lnTo>
                <a:lnTo>
                  <a:pt x="3223" y="55867"/>
                </a:lnTo>
                <a:lnTo>
                  <a:pt x="88879" y="55867"/>
                </a:lnTo>
                <a:cubicBezTo>
                  <a:pt x="89400" y="48965"/>
                  <a:pt x="89758" y="41444"/>
                  <a:pt x="89953" y="33305"/>
                </a:cubicBezTo>
                <a:cubicBezTo>
                  <a:pt x="90083" y="29334"/>
                  <a:pt x="90148" y="25004"/>
                  <a:pt x="90148" y="20315"/>
                </a:cubicBezTo>
                <a:cubicBezTo>
                  <a:pt x="90214" y="16213"/>
                  <a:pt x="90246" y="10256"/>
                  <a:pt x="90246" y="2442"/>
                </a:cubicBezTo>
                <a:close/>
                <a:moveTo>
                  <a:pt x="4041502" y="2247"/>
                </a:moveTo>
                <a:lnTo>
                  <a:pt x="4052148" y="4982"/>
                </a:lnTo>
                <a:cubicBezTo>
                  <a:pt x="4048632" y="15334"/>
                  <a:pt x="4045018" y="24938"/>
                  <a:pt x="4041307" y="33794"/>
                </a:cubicBezTo>
                <a:lnTo>
                  <a:pt x="4105963" y="33794"/>
                </a:lnTo>
                <a:cubicBezTo>
                  <a:pt x="4105182" y="79372"/>
                  <a:pt x="4103977" y="119058"/>
                  <a:pt x="4102350" y="152852"/>
                </a:cubicBezTo>
                <a:cubicBezTo>
                  <a:pt x="4102350" y="174729"/>
                  <a:pt x="4091215" y="185603"/>
                  <a:pt x="4068947" y="185473"/>
                </a:cubicBezTo>
                <a:cubicBezTo>
                  <a:pt x="4064975" y="185603"/>
                  <a:pt x="4060547" y="185701"/>
                  <a:pt x="4055664" y="185766"/>
                </a:cubicBezTo>
                <a:cubicBezTo>
                  <a:pt x="4053320" y="185831"/>
                  <a:pt x="4050748" y="185864"/>
                  <a:pt x="4047948" y="185864"/>
                </a:cubicBezTo>
                <a:cubicBezTo>
                  <a:pt x="4045474" y="185864"/>
                  <a:pt x="4042056" y="185864"/>
                  <a:pt x="4037693" y="185864"/>
                </a:cubicBezTo>
                <a:cubicBezTo>
                  <a:pt x="4037042" y="182087"/>
                  <a:pt x="4036195" y="178408"/>
                  <a:pt x="4035154" y="174827"/>
                </a:cubicBezTo>
                <a:cubicBezTo>
                  <a:pt x="4045377" y="175218"/>
                  <a:pt x="4056022" y="175413"/>
                  <a:pt x="4067091" y="175413"/>
                </a:cubicBezTo>
                <a:cubicBezTo>
                  <a:pt x="4083565" y="176259"/>
                  <a:pt x="4091834" y="168348"/>
                  <a:pt x="4091899" y="151680"/>
                </a:cubicBezTo>
                <a:cubicBezTo>
                  <a:pt x="4093071" y="130648"/>
                  <a:pt x="4094145" y="94706"/>
                  <a:pt x="4095122" y="43854"/>
                </a:cubicBezTo>
                <a:lnTo>
                  <a:pt x="4037107" y="43854"/>
                </a:lnTo>
                <a:cubicBezTo>
                  <a:pt x="4031768" y="56616"/>
                  <a:pt x="4026299" y="67620"/>
                  <a:pt x="4020699" y="76866"/>
                </a:cubicBezTo>
                <a:cubicBezTo>
                  <a:pt x="4018485" y="75107"/>
                  <a:pt x="4015425" y="73154"/>
                  <a:pt x="4011518" y="71005"/>
                </a:cubicBezTo>
                <a:cubicBezTo>
                  <a:pt x="4023433" y="51797"/>
                  <a:pt x="4033429" y="28878"/>
                  <a:pt x="4041502" y="2247"/>
                </a:cubicBezTo>
                <a:close/>
                <a:moveTo>
                  <a:pt x="3962293" y="2247"/>
                </a:moveTo>
                <a:lnTo>
                  <a:pt x="3973134" y="4591"/>
                </a:lnTo>
                <a:cubicBezTo>
                  <a:pt x="3972353" y="6935"/>
                  <a:pt x="3971019" y="11037"/>
                  <a:pt x="3969130" y="16897"/>
                </a:cubicBezTo>
                <a:cubicBezTo>
                  <a:pt x="3966591" y="24906"/>
                  <a:pt x="3964735" y="30668"/>
                  <a:pt x="3963563" y="34184"/>
                </a:cubicBezTo>
                <a:lnTo>
                  <a:pt x="4003314" y="34184"/>
                </a:lnTo>
                <a:lnTo>
                  <a:pt x="4003314" y="185864"/>
                </a:lnTo>
                <a:lnTo>
                  <a:pt x="3992961" y="185864"/>
                </a:lnTo>
                <a:lnTo>
                  <a:pt x="3992961" y="169846"/>
                </a:lnTo>
                <a:lnTo>
                  <a:pt x="3943150" y="169846"/>
                </a:lnTo>
                <a:lnTo>
                  <a:pt x="3943150" y="187231"/>
                </a:lnTo>
                <a:lnTo>
                  <a:pt x="3932699" y="187231"/>
                </a:lnTo>
                <a:lnTo>
                  <a:pt x="3932699" y="34184"/>
                </a:lnTo>
                <a:lnTo>
                  <a:pt x="3953112" y="34184"/>
                </a:lnTo>
                <a:cubicBezTo>
                  <a:pt x="3956954" y="22073"/>
                  <a:pt x="3960014" y="11428"/>
                  <a:pt x="3962293" y="2247"/>
                </a:cubicBezTo>
                <a:close/>
                <a:moveTo>
                  <a:pt x="4455277" y="2051"/>
                </a:moveTo>
                <a:lnTo>
                  <a:pt x="4466118" y="2051"/>
                </a:lnTo>
                <a:cubicBezTo>
                  <a:pt x="4466183" y="23018"/>
                  <a:pt x="4465727" y="42161"/>
                  <a:pt x="4464751" y="59481"/>
                </a:cubicBezTo>
                <a:cubicBezTo>
                  <a:pt x="4471067" y="118863"/>
                  <a:pt x="4490731" y="158581"/>
                  <a:pt x="4523743" y="178636"/>
                </a:cubicBezTo>
                <a:cubicBezTo>
                  <a:pt x="4521008" y="181175"/>
                  <a:pt x="4518078" y="184236"/>
                  <a:pt x="4514953" y="187817"/>
                </a:cubicBezTo>
                <a:cubicBezTo>
                  <a:pt x="4482722" y="162944"/>
                  <a:pt x="4464719" y="128890"/>
                  <a:pt x="4460942" y="85656"/>
                </a:cubicBezTo>
                <a:cubicBezTo>
                  <a:pt x="4458597" y="125635"/>
                  <a:pt x="4439845" y="160437"/>
                  <a:pt x="4404685" y="190063"/>
                </a:cubicBezTo>
                <a:cubicBezTo>
                  <a:pt x="4402471" y="187263"/>
                  <a:pt x="4399541" y="184333"/>
                  <a:pt x="4395895" y="181273"/>
                </a:cubicBezTo>
                <a:cubicBezTo>
                  <a:pt x="4435483" y="152233"/>
                  <a:pt x="4455081" y="109682"/>
                  <a:pt x="4454691" y="53620"/>
                </a:cubicBezTo>
                <a:cubicBezTo>
                  <a:pt x="4455081" y="40337"/>
                  <a:pt x="4455277" y="23148"/>
                  <a:pt x="4455277" y="2051"/>
                </a:cubicBezTo>
                <a:close/>
                <a:moveTo>
                  <a:pt x="1767274" y="2051"/>
                </a:moveTo>
                <a:lnTo>
                  <a:pt x="1777236" y="2051"/>
                </a:lnTo>
                <a:lnTo>
                  <a:pt x="1777236" y="18850"/>
                </a:lnTo>
                <a:lnTo>
                  <a:pt x="1830075" y="18850"/>
                </a:lnTo>
                <a:lnTo>
                  <a:pt x="1830075" y="27641"/>
                </a:lnTo>
                <a:lnTo>
                  <a:pt x="1777236" y="27641"/>
                </a:lnTo>
                <a:lnTo>
                  <a:pt x="1777236" y="44244"/>
                </a:lnTo>
                <a:lnTo>
                  <a:pt x="1819624" y="44244"/>
                </a:lnTo>
                <a:lnTo>
                  <a:pt x="1819624" y="143671"/>
                </a:lnTo>
                <a:lnTo>
                  <a:pt x="1837107" y="143671"/>
                </a:lnTo>
                <a:lnTo>
                  <a:pt x="1837107" y="152461"/>
                </a:lnTo>
                <a:lnTo>
                  <a:pt x="1711212" y="152461"/>
                </a:lnTo>
                <a:lnTo>
                  <a:pt x="1711212" y="143671"/>
                </a:lnTo>
                <a:lnTo>
                  <a:pt x="1725667" y="143671"/>
                </a:lnTo>
                <a:lnTo>
                  <a:pt x="1725667" y="44244"/>
                </a:lnTo>
                <a:lnTo>
                  <a:pt x="1767274" y="44244"/>
                </a:lnTo>
                <a:lnTo>
                  <a:pt x="1767274" y="27641"/>
                </a:lnTo>
                <a:lnTo>
                  <a:pt x="1716486" y="27641"/>
                </a:lnTo>
                <a:lnTo>
                  <a:pt x="1716486" y="18850"/>
                </a:lnTo>
                <a:lnTo>
                  <a:pt x="1767274" y="18850"/>
                </a:lnTo>
                <a:close/>
                <a:moveTo>
                  <a:pt x="854604" y="2051"/>
                </a:moveTo>
                <a:lnTo>
                  <a:pt x="864566" y="2051"/>
                </a:lnTo>
                <a:lnTo>
                  <a:pt x="864566" y="35649"/>
                </a:lnTo>
                <a:lnTo>
                  <a:pt x="894160" y="35649"/>
                </a:lnTo>
                <a:lnTo>
                  <a:pt x="894160" y="131071"/>
                </a:lnTo>
                <a:cubicBezTo>
                  <a:pt x="894615" y="143768"/>
                  <a:pt x="888886" y="149889"/>
                  <a:pt x="876970" y="149433"/>
                </a:cubicBezTo>
                <a:lnTo>
                  <a:pt x="872966" y="149433"/>
                </a:lnTo>
                <a:cubicBezTo>
                  <a:pt x="872575" y="147024"/>
                  <a:pt x="871794" y="143703"/>
                  <a:pt x="870622" y="139471"/>
                </a:cubicBezTo>
                <a:cubicBezTo>
                  <a:pt x="871338" y="139536"/>
                  <a:pt x="872249" y="139569"/>
                  <a:pt x="873356" y="139569"/>
                </a:cubicBezTo>
                <a:cubicBezTo>
                  <a:pt x="874268" y="139504"/>
                  <a:pt x="875017" y="139471"/>
                  <a:pt x="875603" y="139471"/>
                </a:cubicBezTo>
                <a:cubicBezTo>
                  <a:pt x="881854" y="139992"/>
                  <a:pt x="884784" y="136508"/>
                  <a:pt x="884393" y="129020"/>
                </a:cubicBezTo>
                <a:lnTo>
                  <a:pt x="884393" y="44830"/>
                </a:lnTo>
                <a:lnTo>
                  <a:pt x="864566" y="44830"/>
                </a:lnTo>
                <a:lnTo>
                  <a:pt x="864566" y="189087"/>
                </a:lnTo>
                <a:lnTo>
                  <a:pt x="854604" y="189087"/>
                </a:lnTo>
                <a:lnTo>
                  <a:pt x="854604" y="44830"/>
                </a:lnTo>
                <a:lnTo>
                  <a:pt x="835949" y="44830"/>
                </a:lnTo>
                <a:lnTo>
                  <a:pt x="835949" y="151875"/>
                </a:lnTo>
                <a:lnTo>
                  <a:pt x="826183" y="151875"/>
                </a:lnTo>
                <a:lnTo>
                  <a:pt x="826183" y="35649"/>
                </a:lnTo>
                <a:lnTo>
                  <a:pt x="854604" y="35649"/>
                </a:lnTo>
                <a:close/>
                <a:moveTo>
                  <a:pt x="2728047" y="1856"/>
                </a:moveTo>
                <a:lnTo>
                  <a:pt x="2738303" y="4396"/>
                </a:lnTo>
                <a:cubicBezTo>
                  <a:pt x="2733029" y="19436"/>
                  <a:pt x="2727494" y="33436"/>
                  <a:pt x="2721699" y="46393"/>
                </a:cubicBezTo>
                <a:lnTo>
                  <a:pt x="2721699" y="189868"/>
                </a:lnTo>
                <a:lnTo>
                  <a:pt x="2711249" y="189868"/>
                </a:lnTo>
                <a:lnTo>
                  <a:pt x="2711249" y="67392"/>
                </a:lnTo>
                <a:cubicBezTo>
                  <a:pt x="2704867" y="79633"/>
                  <a:pt x="2698063" y="90637"/>
                  <a:pt x="2690836" y="100404"/>
                </a:cubicBezTo>
                <a:cubicBezTo>
                  <a:pt x="2689403" y="97213"/>
                  <a:pt x="2687613" y="93567"/>
                  <a:pt x="2685464" y="89465"/>
                </a:cubicBezTo>
                <a:cubicBezTo>
                  <a:pt x="2702914" y="66024"/>
                  <a:pt x="2717109" y="36821"/>
                  <a:pt x="2728047" y="1856"/>
                </a:cubicBezTo>
                <a:close/>
                <a:moveTo>
                  <a:pt x="3743367" y="1661"/>
                </a:moveTo>
                <a:lnTo>
                  <a:pt x="3753817" y="1661"/>
                </a:lnTo>
                <a:lnTo>
                  <a:pt x="3753817" y="33403"/>
                </a:lnTo>
                <a:lnTo>
                  <a:pt x="3759971" y="28227"/>
                </a:lnTo>
                <a:cubicBezTo>
                  <a:pt x="3767003" y="35259"/>
                  <a:pt x="3774133" y="42714"/>
                  <a:pt x="3781360" y="50593"/>
                </a:cubicBezTo>
                <a:lnTo>
                  <a:pt x="3773351" y="57429"/>
                </a:lnTo>
                <a:cubicBezTo>
                  <a:pt x="3767882" y="50983"/>
                  <a:pt x="3761370" y="43593"/>
                  <a:pt x="3753817" y="35259"/>
                </a:cubicBezTo>
                <a:lnTo>
                  <a:pt x="3753817" y="189673"/>
                </a:lnTo>
                <a:lnTo>
                  <a:pt x="3743367" y="189673"/>
                </a:lnTo>
                <a:close/>
                <a:moveTo>
                  <a:pt x="2391575" y="1661"/>
                </a:moveTo>
                <a:lnTo>
                  <a:pt x="2402221" y="1661"/>
                </a:lnTo>
                <a:lnTo>
                  <a:pt x="2402221" y="42584"/>
                </a:lnTo>
                <a:lnTo>
                  <a:pt x="2456232" y="42584"/>
                </a:lnTo>
                <a:lnTo>
                  <a:pt x="2456232" y="52253"/>
                </a:lnTo>
                <a:lnTo>
                  <a:pt x="2402221" y="52253"/>
                </a:lnTo>
                <a:lnTo>
                  <a:pt x="2402221" y="99818"/>
                </a:lnTo>
                <a:lnTo>
                  <a:pt x="2445781" y="99818"/>
                </a:lnTo>
                <a:lnTo>
                  <a:pt x="2445781" y="189673"/>
                </a:lnTo>
                <a:lnTo>
                  <a:pt x="2435428" y="189673"/>
                </a:lnTo>
                <a:lnTo>
                  <a:pt x="2435428" y="177855"/>
                </a:lnTo>
                <a:lnTo>
                  <a:pt x="2364814" y="177855"/>
                </a:lnTo>
                <a:lnTo>
                  <a:pt x="2364814" y="189673"/>
                </a:lnTo>
                <a:lnTo>
                  <a:pt x="2354168" y="189673"/>
                </a:lnTo>
                <a:lnTo>
                  <a:pt x="2354168" y="99818"/>
                </a:lnTo>
                <a:lnTo>
                  <a:pt x="2391575" y="99818"/>
                </a:lnTo>
                <a:close/>
                <a:moveTo>
                  <a:pt x="949147" y="1661"/>
                </a:moveTo>
                <a:lnTo>
                  <a:pt x="959988" y="3419"/>
                </a:lnTo>
                <a:cubicBezTo>
                  <a:pt x="957384" y="14097"/>
                  <a:pt x="954910" y="23180"/>
                  <a:pt x="952565" y="30668"/>
                </a:cubicBezTo>
                <a:lnTo>
                  <a:pt x="1001009" y="30668"/>
                </a:lnTo>
                <a:lnTo>
                  <a:pt x="1001009" y="188891"/>
                </a:lnTo>
                <a:lnTo>
                  <a:pt x="990559" y="188891"/>
                </a:lnTo>
                <a:lnTo>
                  <a:pt x="990559" y="173460"/>
                </a:lnTo>
                <a:lnTo>
                  <a:pt x="922777" y="173460"/>
                </a:lnTo>
                <a:lnTo>
                  <a:pt x="922777" y="189087"/>
                </a:lnTo>
                <a:lnTo>
                  <a:pt x="912424" y="189087"/>
                </a:lnTo>
                <a:lnTo>
                  <a:pt x="912424" y="30668"/>
                </a:lnTo>
                <a:lnTo>
                  <a:pt x="942017" y="30668"/>
                </a:lnTo>
                <a:cubicBezTo>
                  <a:pt x="944947" y="20511"/>
                  <a:pt x="947324" y="10842"/>
                  <a:pt x="949147" y="1661"/>
                </a:cubicBezTo>
                <a:close/>
                <a:moveTo>
                  <a:pt x="644324" y="1661"/>
                </a:moveTo>
                <a:lnTo>
                  <a:pt x="654774" y="1661"/>
                </a:lnTo>
                <a:lnTo>
                  <a:pt x="654774" y="42584"/>
                </a:lnTo>
                <a:lnTo>
                  <a:pt x="675578" y="42584"/>
                </a:lnTo>
                <a:lnTo>
                  <a:pt x="675578" y="52253"/>
                </a:lnTo>
                <a:lnTo>
                  <a:pt x="654774" y="52253"/>
                </a:lnTo>
                <a:lnTo>
                  <a:pt x="654774" y="94055"/>
                </a:lnTo>
                <a:cubicBezTo>
                  <a:pt x="661741" y="91386"/>
                  <a:pt x="668741" y="88651"/>
                  <a:pt x="675773" y="85851"/>
                </a:cubicBezTo>
                <a:cubicBezTo>
                  <a:pt x="675968" y="89628"/>
                  <a:pt x="676294" y="93078"/>
                  <a:pt x="676750" y="96204"/>
                </a:cubicBezTo>
                <a:cubicBezTo>
                  <a:pt x="674796" y="96920"/>
                  <a:pt x="671769" y="98027"/>
                  <a:pt x="667667" y="99525"/>
                </a:cubicBezTo>
                <a:cubicBezTo>
                  <a:pt x="662067" y="101608"/>
                  <a:pt x="657770" y="103171"/>
                  <a:pt x="654774" y="104213"/>
                </a:cubicBezTo>
                <a:lnTo>
                  <a:pt x="654774" y="170823"/>
                </a:lnTo>
                <a:cubicBezTo>
                  <a:pt x="655425" y="182282"/>
                  <a:pt x="649826" y="188077"/>
                  <a:pt x="637975" y="188208"/>
                </a:cubicBezTo>
                <a:cubicBezTo>
                  <a:pt x="634264" y="188468"/>
                  <a:pt x="629641" y="188631"/>
                  <a:pt x="624106" y="188696"/>
                </a:cubicBezTo>
                <a:cubicBezTo>
                  <a:pt x="623520" y="185115"/>
                  <a:pt x="622804" y="181501"/>
                  <a:pt x="621958" y="177855"/>
                </a:cubicBezTo>
                <a:cubicBezTo>
                  <a:pt x="626385" y="178115"/>
                  <a:pt x="630846" y="178245"/>
                  <a:pt x="635338" y="178245"/>
                </a:cubicBezTo>
                <a:cubicBezTo>
                  <a:pt x="641850" y="178701"/>
                  <a:pt x="644845" y="175836"/>
                  <a:pt x="644324" y="169651"/>
                </a:cubicBezTo>
                <a:lnTo>
                  <a:pt x="644324" y="108217"/>
                </a:lnTo>
                <a:cubicBezTo>
                  <a:pt x="636771" y="111277"/>
                  <a:pt x="628990" y="114273"/>
                  <a:pt x="620981" y="117203"/>
                </a:cubicBezTo>
                <a:lnTo>
                  <a:pt x="618735" y="106459"/>
                </a:lnTo>
                <a:cubicBezTo>
                  <a:pt x="622055" y="105417"/>
                  <a:pt x="627199" y="103692"/>
                  <a:pt x="634166" y="101283"/>
                </a:cubicBezTo>
                <a:cubicBezTo>
                  <a:pt x="638659" y="99785"/>
                  <a:pt x="642045" y="98646"/>
                  <a:pt x="644324" y="97864"/>
                </a:cubicBezTo>
                <a:lnTo>
                  <a:pt x="644324" y="52253"/>
                </a:lnTo>
                <a:lnTo>
                  <a:pt x="621762" y="52253"/>
                </a:lnTo>
                <a:lnTo>
                  <a:pt x="621762" y="42584"/>
                </a:lnTo>
                <a:lnTo>
                  <a:pt x="644324" y="42584"/>
                </a:lnTo>
                <a:close/>
                <a:moveTo>
                  <a:pt x="2306213" y="1465"/>
                </a:moveTo>
                <a:cubicBezTo>
                  <a:pt x="2309664" y="10256"/>
                  <a:pt x="2313441" y="20836"/>
                  <a:pt x="2317542" y="33208"/>
                </a:cubicBezTo>
                <a:lnTo>
                  <a:pt x="2307190" y="36431"/>
                </a:lnTo>
                <a:cubicBezTo>
                  <a:pt x="2303934" y="25622"/>
                  <a:pt x="2300320" y="14944"/>
                  <a:pt x="2296349" y="4396"/>
                </a:cubicBezTo>
                <a:close/>
                <a:moveTo>
                  <a:pt x="1933166" y="1270"/>
                </a:moveTo>
                <a:lnTo>
                  <a:pt x="1944007" y="3419"/>
                </a:lnTo>
                <a:cubicBezTo>
                  <a:pt x="1940622" y="12600"/>
                  <a:pt x="1937138" y="21194"/>
                  <a:pt x="1933557" y="29203"/>
                </a:cubicBezTo>
                <a:lnTo>
                  <a:pt x="2046266" y="29203"/>
                </a:lnTo>
                <a:lnTo>
                  <a:pt x="2046266" y="39263"/>
                </a:lnTo>
                <a:lnTo>
                  <a:pt x="1929162" y="39263"/>
                </a:lnTo>
                <a:cubicBezTo>
                  <a:pt x="1921218" y="55932"/>
                  <a:pt x="1912037" y="71201"/>
                  <a:pt x="1901619" y="85070"/>
                </a:cubicBezTo>
                <a:lnTo>
                  <a:pt x="1901619" y="189087"/>
                </a:lnTo>
                <a:lnTo>
                  <a:pt x="1890778" y="189087"/>
                </a:lnTo>
                <a:lnTo>
                  <a:pt x="1890778" y="98060"/>
                </a:lnTo>
                <a:cubicBezTo>
                  <a:pt x="1883225" y="106589"/>
                  <a:pt x="1874695" y="115119"/>
                  <a:pt x="1865189" y="123649"/>
                </a:cubicBezTo>
                <a:cubicBezTo>
                  <a:pt x="1863496" y="121109"/>
                  <a:pt x="1861022" y="118244"/>
                  <a:pt x="1857766" y="115054"/>
                </a:cubicBezTo>
                <a:cubicBezTo>
                  <a:pt x="1884592" y="91483"/>
                  <a:pt x="1904419" y="66220"/>
                  <a:pt x="1917246" y="39263"/>
                </a:cubicBezTo>
                <a:lnTo>
                  <a:pt x="1866361" y="39263"/>
                </a:lnTo>
                <a:lnTo>
                  <a:pt x="1866361" y="29203"/>
                </a:lnTo>
                <a:lnTo>
                  <a:pt x="1922032" y="29203"/>
                </a:lnTo>
                <a:cubicBezTo>
                  <a:pt x="1924962" y="22692"/>
                  <a:pt x="1928673" y="13381"/>
                  <a:pt x="1933166" y="1270"/>
                </a:cubicBezTo>
                <a:close/>
                <a:moveTo>
                  <a:pt x="1314041" y="1270"/>
                </a:moveTo>
                <a:lnTo>
                  <a:pt x="1324882" y="3419"/>
                </a:lnTo>
                <a:cubicBezTo>
                  <a:pt x="1321496" y="12600"/>
                  <a:pt x="1318013" y="21194"/>
                  <a:pt x="1314432" y="29203"/>
                </a:cubicBezTo>
                <a:lnTo>
                  <a:pt x="1427141" y="29203"/>
                </a:lnTo>
                <a:lnTo>
                  <a:pt x="1427141" y="39263"/>
                </a:lnTo>
                <a:lnTo>
                  <a:pt x="1310037" y="39263"/>
                </a:lnTo>
                <a:cubicBezTo>
                  <a:pt x="1302093" y="55932"/>
                  <a:pt x="1292912" y="71201"/>
                  <a:pt x="1282494" y="85070"/>
                </a:cubicBezTo>
                <a:lnTo>
                  <a:pt x="1282494" y="189087"/>
                </a:lnTo>
                <a:lnTo>
                  <a:pt x="1271653" y="189087"/>
                </a:lnTo>
                <a:lnTo>
                  <a:pt x="1271653" y="98060"/>
                </a:lnTo>
                <a:cubicBezTo>
                  <a:pt x="1264100" y="106589"/>
                  <a:pt x="1255570" y="115119"/>
                  <a:pt x="1246064" y="123649"/>
                </a:cubicBezTo>
                <a:cubicBezTo>
                  <a:pt x="1244371" y="121109"/>
                  <a:pt x="1241897" y="118244"/>
                  <a:pt x="1238641" y="115054"/>
                </a:cubicBezTo>
                <a:cubicBezTo>
                  <a:pt x="1265467" y="91483"/>
                  <a:pt x="1285294" y="66220"/>
                  <a:pt x="1298121" y="39263"/>
                </a:cubicBezTo>
                <a:lnTo>
                  <a:pt x="1247236" y="39263"/>
                </a:lnTo>
                <a:lnTo>
                  <a:pt x="1247236" y="29203"/>
                </a:lnTo>
                <a:lnTo>
                  <a:pt x="1302907" y="29203"/>
                </a:lnTo>
                <a:cubicBezTo>
                  <a:pt x="1305837" y="22692"/>
                  <a:pt x="1309548" y="13381"/>
                  <a:pt x="1314041" y="1270"/>
                </a:cubicBezTo>
                <a:close/>
                <a:moveTo>
                  <a:pt x="286462" y="1270"/>
                </a:moveTo>
                <a:cubicBezTo>
                  <a:pt x="293689" y="11232"/>
                  <a:pt x="300689" y="21422"/>
                  <a:pt x="307461" y="31840"/>
                </a:cubicBezTo>
                <a:lnTo>
                  <a:pt x="297499" y="37603"/>
                </a:lnTo>
                <a:cubicBezTo>
                  <a:pt x="290857" y="26599"/>
                  <a:pt x="284118" y="16213"/>
                  <a:pt x="277281" y="6447"/>
                </a:cubicBezTo>
                <a:close/>
                <a:moveTo>
                  <a:pt x="1118555" y="977"/>
                </a:moveTo>
                <a:lnTo>
                  <a:pt x="1129104" y="977"/>
                </a:lnTo>
                <a:lnTo>
                  <a:pt x="1129104" y="23832"/>
                </a:lnTo>
                <a:lnTo>
                  <a:pt x="1215931" y="23832"/>
                </a:lnTo>
                <a:lnTo>
                  <a:pt x="1215931" y="33403"/>
                </a:lnTo>
                <a:lnTo>
                  <a:pt x="1129104" y="33403"/>
                </a:lnTo>
                <a:lnTo>
                  <a:pt x="1129104" y="59188"/>
                </a:lnTo>
                <a:lnTo>
                  <a:pt x="1192783" y="59188"/>
                </a:lnTo>
                <a:lnTo>
                  <a:pt x="1192783" y="120230"/>
                </a:lnTo>
                <a:lnTo>
                  <a:pt x="1149321" y="120230"/>
                </a:lnTo>
                <a:lnTo>
                  <a:pt x="1149321" y="162618"/>
                </a:lnTo>
                <a:cubicBezTo>
                  <a:pt x="1148930" y="171669"/>
                  <a:pt x="1153683" y="175999"/>
                  <a:pt x="1163580" y="175608"/>
                </a:cubicBezTo>
                <a:lnTo>
                  <a:pt x="1189560" y="175608"/>
                </a:lnTo>
                <a:cubicBezTo>
                  <a:pt x="1198611" y="175739"/>
                  <a:pt x="1203885" y="171767"/>
                  <a:pt x="1205383" y="163693"/>
                </a:cubicBezTo>
                <a:cubicBezTo>
                  <a:pt x="1206424" y="158419"/>
                  <a:pt x="1207401" y="150996"/>
                  <a:pt x="1208313" y="141424"/>
                </a:cubicBezTo>
                <a:cubicBezTo>
                  <a:pt x="1208508" y="141489"/>
                  <a:pt x="1208768" y="141587"/>
                  <a:pt x="1209094" y="141717"/>
                </a:cubicBezTo>
                <a:cubicBezTo>
                  <a:pt x="1213391" y="143215"/>
                  <a:pt x="1216549" y="144192"/>
                  <a:pt x="1218568" y="144647"/>
                </a:cubicBezTo>
                <a:cubicBezTo>
                  <a:pt x="1217721" y="152396"/>
                  <a:pt x="1216647" y="159656"/>
                  <a:pt x="1215345" y="166427"/>
                </a:cubicBezTo>
                <a:cubicBezTo>
                  <a:pt x="1213001" y="179255"/>
                  <a:pt x="1204862" y="185668"/>
                  <a:pt x="1190928" y="185668"/>
                </a:cubicBezTo>
                <a:lnTo>
                  <a:pt x="1160553" y="185668"/>
                </a:lnTo>
                <a:cubicBezTo>
                  <a:pt x="1145837" y="185864"/>
                  <a:pt x="1138577" y="178603"/>
                  <a:pt x="1138773" y="163888"/>
                </a:cubicBezTo>
                <a:lnTo>
                  <a:pt x="1138773" y="120230"/>
                </a:lnTo>
                <a:lnTo>
                  <a:pt x="1103905" y="120230"/>
                </a:lnTo>
                <a:cubicBezTo>
                  <a:pt x="1104686" y="157214"/>
                  <a:pt x="1081962" y="180622"/>
                  <a:pt x="1035733" y="190454"/>
                </a:cubicBezTo>
                <a:cubicBezTo>
                  <a:pt x="1034560" y="187589"/>
                  <a:pt x="1032770" y="184203"/>
                  <a:pt x="1030361" y="180296"/>
                </a:cubicBezTo>
                <a:cubicBezTo>
                  <a:pt x="1073270" y="171962"/>
                  <a:pt x="1094268" y="151940"/>
                  <a:pt x="1093357" y="120230"/>
                </a:cubicBezTo>
                <a:lnTo>
                  <a:pt x="1055169" y="120230"/>
                </a:lnTo>
                <a:lnTo>
                  <a:pt x="1055169" y="59188"/>
                </a:lnTo>
                <a:lnTo>
                  <a:pt x="1118555" y="59188"/>
                </a:lnTo>
                <a:lnTo>
                  <a:pt x="1118555" y="33403"/>
                </a:lnTo>
                <a:lnTo>
                  <a:pt x="1030751" y="33403"/>
                </a:lnTo>
                <a:lnTo>
                  <a:pt x="1030751" y="23832"/>
                </a:lnTo>
                <a:lnTo>
                  <a:pt x="1118555" y="23832"/>
                </a:lnTo>
                <a:close/>
                <a:moveTo>
                  <a:pt x="2145939" y="782"/>
                </a:moveTo>
                <a:lnTo>
                  <a:pt x="2157171" y="4396"/>
                </a:lnTo>
                <a:cubicBezTo>
                  <a:pt x="2152353" y="14097"/>
                  <a:pt x="2147339" y="23441"/>
                  <a:pt x="2142130" y="32426"/>
                </a:cubicBezTo>
                <a:lnTo>
                  <a:pt x="2250151" y="32426"/>
                </a:lnTo>
                <a:lnTo>
                  <a:pt x="2250151" y="42389"/>
                </a:lnTo>
                <a:lnTo>
                  <a:pt x="2136368" y="42389"/>
                </a:lnTo>
                <a:cubicBezTo>
                  <a:pt x="2126731" y="58667"/>
                  <a:pt x="2115987" y="75140"/>
                  <a:pt x="2104137" y="91809"/>
                </a:cubicBezTo>
                <a:lnTo>
                  <a:pt x="2162152" y="91809"/>
                </a:lnTo>
                <a:lnTo>
                  <a:pt x="2162152" y="54011"/>
                </a:lnTo>
                <a:lnTo>
                  <a:pt x="2172993" y="54011"/>
                </a:lnTo>
                <a:lnTo>
                  <a:pt x="2172993" y="91809"/>
                </a:lnTo>
                <a:lnTo>
                  <a:pt x="2236380" y="91809"/>
                </a:lnTo>
                <a:lnTo>
                  <a:pt x="2236380" y="101869"/>
                </a:lnTo>
                <a:lnTo>
                  <a:pt x="2172993" y="101869"/>
                </a:lnTo>
                <a:lnTo>
                  <a:pt x="2172993" y="139276"/>
                </a:lnTo>
                <a:lnTo>
                  <a:pt x="2255132" y="139276"/>
                </a:lnTo>
                <a:lnTo>
                  <a:pt x="2255132" y="149238"/>
                </a:lnTo>
                <a:lnTo>
                  <a:pt x="2172993" y="149238"/>
                </a:lnTo>
                <a:lnTo>
                  <a:pt x="2172993" y="190454"/>
                </a:lnTo>
                <a:lnTo>
                  <a:pt x="2162152" y="190454"/>
                </a:lnTo>
                <a:lnTo>
                  <a:pt x="2162152" y="149238"/>
                </a:lnTo>
                <a:lnTo>
                  <a:pt x="2068976" y="149238"/>
                </a:lnTo>
                <a:lnTo>
                  <a:pt x="2068976" y="139276"/>
                </a:lnTo>
                <a:lnTo>
                  <a:pt x="2162152" y="139276"/>
                </a:lnTo>
                <a:lnTo>
                  <a:pt x="2162152" y="101869"/>
                </a:lnTo>
                <a:lnTo>
                  <a:pt x="2092124" y="101869"/>
                </a:lnTo>
                <a:lnTo>
                  <a:pt x="2092124" y="90246"/>
                </a:lnTo>
                <a:cubicBezTo>
                  <a:pt x="2103649" y="74228"/>
                  <a:pt x="2114197" y="58276"/>
                  <a:pt x="2123768" y="42389"/>
                </a:cubicBezTo>
                <a:lnTo>
                  <a:pt x="2076595" y="42389"/>
                </a:lnTo>
                <a:lnTo>
                  <a:pt x="2076595" y="32426"/>
                </a:lnTo>
                <a:lnTo>
                  <a:pt x="2129531" y="32426"/>
                </a:lnTo>
                <a:cubicBezTo>
                  <a:pt x="2136172" y="20771"/>
                  <a:pt x="2141642" y="10223"/>
                  <a:pt x="2145939" y="782"/>
                </a:cubicBezTo>
                <a:close/>
                <a:moveTo>
                  <a:pt x="3835371" y="586"/>
                </a:moveTo>
                <a:lnTo>
                  <a:pt x="3847384" y="2051"/>
                </a:lnTo>
                <a:cubicBezTo>
                  <a:pt x="3846017" y="4786"/>
                  <a:pt x="3844551" y="7391"/>
                  <a:pt x="3842989" y="9865"/>
                </a:cubicBezTo>
                <a:cubicBezTo>
                  <a:pt x="3858355" y="35910"/>
                  <a:pt x="3878898" y="56030"/>
                  <a:pt x="3904617" y="70224"/>
                </a:cubicBezTo>
                <a:cubicBezTo>
                  <a:pt x="3902664" y="72503"/>
                  <a:pt x="3900255" y="75628"/>
                  <a:pt x="3897390" y="79600"/>
                </a:cubicBezTo>
                <a:cubicBezTo>
                  <a:pt x="3871931" y="64103"/>
                  <a:pt x="3852007" y="43788"/>
                  <a:pt x="3837617" y="18655"/>
                </a:cubicBezTo>
                <a:cubicBezTo>
                  <a:pt x="3822706" y="42161"/>
                  <a:pt x="3802033" y="63615"/>
                  <a:pt x="3775597" y="83019"/>
                </a:cubicBezTo>
                <a:cubicBezTo>
                  <a:pt x="3772797" y="79633"/>
                  <a:pt x="3770193" y="76703"/>
                  <a:pt x="3767784" y="74228"/>
                </a:cubicBezTo>
                <a:cubicBezTo>
                  <a:pt x="3800080" y="52872"/>
                  <a:pt x="3822608" y="28324"/>
                  <a:pt x="3835371" y="586"/>
                </a:cubicBezTo>
                <a:close/>
                <a:moveTo>
                  <a:pt x="5258558" y="0"/>
                </a:moveTo>
                <a:cubicBezTo>
                  <a:pt x="5263116" y="7814"/>
                  <a:pt x="5267739" y="16018"/>
                  <a:pt x="5272427" y="24613"/>
                </a:cubicBezTo>
                <a:lnTo>
                  <a:pt x="5264223" y="28617"/>
                </a:lnTo>
                <a:lnTo>
                  <a:pt x="5344799" y="28617"/>
                </a:lnTo>
                <a:lnTo>
                  <a:pt x="5344799" y="62801"/>
                </a:lnTo>
                <a:lnTo>
                  <a:pt x="5333763" y="62801"/>
                </a:lnTo>
                <a:lnTo>
                  <a:pt x="5333763" y="39068"/>
                </a:lnTo>
                <a:lnTo>
                  <a:pt x="5182377" y="39068"/>
                </a:lnTo>
                <a:lnTo>
                  <a:pt x="5182377" y="62801"/>
                </a:lnTo>
                <a:lnTo>
                  <a:pt x="5171341" y="62801"/>
                </a:lnTo>
                <a:lnTo>
                  <a:pt x="5171341" y="28617"/>
                </a:lnTo>
                <a:lnTo>
                  <a:pt x="5261195" y="28617"/>
                </a:lnTo>
                <a:cubicBezTo>
                  <a:pt x="5256637" y="19241"/>
                  <a:pt x="5252437" y="11297"/>
                  <a:pt x="5248596" y="47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en-US" altLang="zh-CN" sz="1600" dirty="0">
              <a:solidFill>
                <a:schemeClr val="bg1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57" name="自由线条-37_矢量">
            <a:extLst>
              <a:ext uri="{FF2B5EF4-FFF2-40B4-BE49-F238E27FC236}">
                <a16:creationId xmlns:a16="http://schemas.microsoft.com/office/drawing/2014/main" id="{5A05DE0C-5716-422E-94AC-65584D3496D4}"/>
              </a:ext>
            </a:extLst>
          </p:cNvPr>
          <p:cNvSpPr txBox="1"/>
          <p:nvPr/>
        </p:nvSpPr>
        <p:spPr>
          <a:xfrm>
            <a:off x="5846268" y="2010309"/>
            <a:ext cx="3644122" cy="357045"/>
          </a:xfrm>
          <a:custGeom>
            <a:avLst/>
            <a:gdLst>
              <a:gd name="connsiteX0" fmla="*/ 1704546 w 3644122"/>
              <a:gd name="connsiteY0" fmla="*/ 242030 h 357045"/>
              <a:gd name="connsiteX1" fmla="*/ 1724966 w 3644122"/>
              <a:gd name="connsiteY1" fmla="*/ 251323 h 357045"/>
              <a:gd name="connsiteX2" fmla="*/ 1732883 w 3644122"/>
              <a:gd name="connsiteY2" fmla="*/ 276368 h 357045"/>
              <a:gd name="connsiteX3" fmla="*/ 1721590 w 3644122"/>
              <a:gd name="connsiteY3" fmla="*/ 320582 h 357045"/>
              <a:gd name="connsiteX4" fmla="*/ 1681543 w 3644122"/>
              <a:gd name="connsiteY4" fmla="*/ 357045 h 357045"/>
              <a:gd name="connsiteX5" fmla="*/ 1676209 w 3644122"/>
              <a:gd name="connsiteY5" fmla="*/ 347377 h 357045"/>
              <a:gd name="connsiteX6" fmla="*/ 1704005 w 3644122"/>
              <a:gd name="connsiteY6" fmla="*/ 323249 h 357045"/>
              <a:gd name="connsiteX7" fmla="*/ 1713547 w 3644122"/>
              <a:gd name="connsiteY7" fmla="*/ 298371 h 357045"/>
              <a:gd name="connsiteX8" fmla="*/ 1691003 w 3644122"/>
              <a:gd name="connsiteY8" fmla="*/ 287994 h 357045"/>
              <a:gd name="connsiteX9" fmla="*/ 1679210 w 3644122"/>
              <a:gd name="connsiteY9" fmla="*/ 266367 h 357045"/>
              <a:gd name="connsiteX10" fmla="*/ 1686002 w 3644122"/>
              <a:gd name="connsiteY10" fmla="*/ 249448 h 357045"/>
              <a:gd name="connsiteX11" fmla="*/ 1704546 w 3644122"/>
              <a:gd name="connsiteY11" fmla="*/ 242030 h 357045"/>
              <a:gd name="connsiteX12" fmla="*/ 73009 w 3644122"/>
              <a:gd name="connsiteY12" fmla="*/ 221361 h 357045"/>
              <a:gd name="connsiteX13" fmla="*/ 119083 w 3644122"/>
              <a:gd name="connsiteY13" fmla="*/ 240853 h 357045"/>
              <a:gd name="connsiteX14" fmla="*/ 133308 w 3644122"/>
              <a:gd name="connsiteY14" fmla="*/ 265533 h 357045"/>
              <a:gd name="connsiteX15" fmla="*/ 125469 w 3644122"/>
              <a:gd name="connsiteY15" fmla="*/ 282962 h 357045"/>
              <a:gd name="connsiteX16" fmla="*/ 105347 w 3644122"/>
              <a:gd name="connsiteY16" fmla="*/ 280702 h 357045"/>
              <a:gd name="connsiteX17" fmla="*/ 92262 w 3644122"/>
              <a:gd name="connsiteY17" fmla="*/ 249823 h 357045"/>
              <a:gd name="connsiteX18" fmla="*/ 69675 w 3644122"/>
              <a:gd name="connsiteY18" fmla="*/ 223695 h 357045"/>
              <a:gd name="connsiteX19" fmla="*/ 2160249 w 3644122"/>
              <a:gd name="connsiteY19" fmla="*/ 217674 h 357045"/>
              <a:gd name="connsiteX20" fmla="*/ 2160249 w 3644122"/>
              <a:gd name="connsiteY20" fmla="*/ 279056 h 357045"/>
              <a:gd name="connsiteX21" fmla="*/ 2205296 w 3644122"/>
              <a:gd name="connsiteY21" fmla="*/ 279056 h 357045"/>
              <a:gd name="connsiteX22" fmla="*/ 2205296 w 3644122"/>
              <a:gd name="connsiteY22" fmla="*/ 217674 h 357045"/>
              <a:gd name="connsiteX23" fmla="*/ 199358 w 3644122"/>
              <a:gd name="connsiteY23" fmla="*/ 171011 h 357045"/>
              <a:gd name="connsiteX24" fmla="*/ 242030 w 3644122"/>
              <a:gd name="connsiteY24" fmla="*/ 175022 h 357045"/>
              <a:gd name="connsiteX25" fmla="*/ 238738 w 3644122"/>
              <a:gd name="connsiteY25" fmla="*/ 180856 h 357045"/>
              <a:gd name="connsiteX26" fmla="*/ 230696 w 3644122"/>
              <a:gd name="connsiteY26" fmla="*/ 183690 h 357045"/>
              <a:gd name="connsiteX27" fmla="*/ 230696 w 3644122"/>
              <a:gd name="connsiteY27" fmla="*/ 207047 h 357045"/>
              <a:gd name="connsiteX28" fmla="*/ 254365 w 3644122"/>
              <a:gd name="connsiteY28" fmla="*/ 207047 h 357045"/>
              <a:gd name="connsiteX29" fmla="*/ 271701 w 3644122"/>
              <a:gd name="connsiteY29" fmla="*/ 184686 h 357045"/>
              <a:gd name="connsiteX30" fmla="*/ 277319 w 3644122"/>
              <a:gd name="connsiteY30" fmla="*/ 189086 h 357045"/>
              <a:gd name="connsiteX31" fmla="*/ 289975 w 3644122"/>
              <a:gd name="connsiteY31" fmla="*/ 199413 h 357045"/>
              <a:gd name="connsiteX32" fmla="*/ 303371 w 3644122"/>
              <a:gd name="connsiteY32" fmla="*/ 211361 h 357045"/>
              <a:gd name="connsiteX33" fmla="*/ 300413 w 3644122"/>
              <a:gd name="connsiteY33" fmla="*/ 215095 h 357045"/>
              <a:gd name="connsiteX34" fmla="*/ 294704 w 3644122"/>
              <a:gd name="connsiteY34" fmla="*/ 216340 h 357045"/>
              <a:gd name="connsiteX35" fmla="*/ 230696 w 3644122"/>
              <a:gd name="connsiteY35" fmla="*/ 216340 h 357045"/>
              <a:gd name="connsiteX36" fmla="*/ 230696 w 3644122"/>
              <a:gd name="connsiteY36" fmla="*/ 275052 h 357045"/>
              <a:gd name="connsiteX37" fmla="*/ 227769 w 3644122"/>
              <a:gd name="connsiteY37" fmla="*/ 294815 h 357045"/>
              <a:gd name="connsiteX38" fmla="*/ 214397 w 3644122"/>
              <a:gd name="connsiteY38" fmla="*/ 308137 h 357045"/>
              <a:gd name="connsiteX39" fmla="*/ 183690 w 3644122"/>
              <a:gd name="connsiteY39" fmla="*/ 315019 h 357045"/>
              <a:gd name="connsiteX40" fmla="*/ 180648 w 3644122"/>
              <a:gd name="connsiteY40" fmla="*/ 302448 h 357045"/>
              <a:gd name="connsiteX41" fmla="*/ 174355 w 3644122"/>
              <a:gd name="connsiteY41" fmla="*/ 293370 h 357045"/>
              <a:gd name="connsiteX42" fmla="*/ 161937 w 3644122"/>
              <a:gd name="connsiteY42" fmla="*/ 286536 h 357045"/>
              <a:gd name="connsiteX43" fmla="*/ 140018 w 3644122"/>
              <a:gd name="connsiteY43" fmla="*/ 281702 h 357045"/>
              <a:gd name="connsiteX44" fmla="*/ 140018 w 3644122"/>
              <a:gd name="connsiteY44" fmla="*/ 277054 h 357045"/>
              <a:gd name="connsiteX45" fmla="*/ 151476 w 3644122"/>
              <a:gd name="connsiteY45" fmla="*/ 277746 h 357045"/>
              <a:gd name="connsiteX46" fmla="*/ 174343 w 3644122"/>
              <a:gd name="connsiteY46" fmla="*/ 279031 h 357045"/>
              <a:gd name="connsiteX47" fmla="*/ 191357 w 3644122"/>
              <a:gd name="connsiteY47" fmla="*/ 279722 h 357045"/>
              <a:gd name="connsiteX48" fmla="*/ 197608 w 3644122"/>
              <a:gd name="connsiteY48" fmla="*/ 278263 h 357045"/>
              <a:gd name="connsiteX49" fmla="*/ 199358 w 3644122"/>
              <a:gd name="connsiteY49" fmla="*/ 273051 h 357045"/>
              <a:gd name="connsiteX50" fmla="*/ 199358 w 3644122"/>
              <a:gd name="connsiteY50" fmla="*/ 216340 h 357045"/>
              <a:gd name="connsiteX51" fmla="*/ 14335 w 3644122"/>
              <a:gd name="connsiteY51" fmla="*/ 216340 h 357045"/>
              <a:gd name="connsiteX52" fmla="*/ 11668 w 3644122"/>
              <a:gd name="connsiteY52" fmla="*/ 207047 h 357045"/>
              <a:gd name="connsiteX53" fmla="*/ 199358 w 3644122"/>
              <a:gd name="connsiteY53" fmla="*/ 207047 h 357045"/>
              <a:gd name="connsiteX54" fmla="*/ 2711672 w 3644122"/>
              <a:gd name="connsiteY54" fmla="*/ 169355 h 357045"/>
              <a:gd name="connsiteX55" fmla="*/ 2711672 w 3644122"/>
              <a:gd name="connsiteY55" fmla="*/ 257032 h 357045"/>
              <a:gd name="connsiteX56" fmla="*/ 2770680 w 3644122"/>
              <a:gd name="connsiteY56" fmla="*/ 257032 h 357045"/>
              <a:gd name="connsiteX57" fmla="*/ 2770680 w 3644122"/>
              <a:gd name="connsiteY57" fmla="*/ 169355 h 357045"/>
              <a:gd name="connsiteX58" fmla="*/ 711422 w 3644122"/>
              <a:gd name="connsiteY58" fmla="*/ 169355 h 357045"/>
              <a:gd name="connsiteX59" fmla="*/ 711422 w 3644122"/>
              <a:gd name="connsiteY59" fmla="*/ 257032 h 357045"/>
              <a:gd name="connsiteX60" fmla="*/ 770430 w 3644122"/>
              <a:gd name="connsiteY60" fmla="*/ 257032 h 357045"/>
              <a:gd name="connsiteX61" fmla="*/ 770430 w 3644122"/>
              <a:gd name="connsiteY61" fmla="*/ 169355 h 357045"/>
              <a:gd name="connsiteX62" fmla="*/ 2160249 w 3644122"/>
              <a:gd name="connsiteY62" fmla="*/ 149665 h 357045"/>
              <a:gd name="connsiteX63" fmla="*/ 2160249 w 3644122"/>
              <a:gd name="connsiteY63" fmla="*/ 208047 h 357045"/>
              <a:gd name="connsiteX64" fmla="*/ 2205296 w 3644122"/>
              <a:gd name="connsiteY64" fmla="*/ 208047 h 357045"/>
              <a:gd name="connsiteX65" fmla="*/ 2205296 w 3644122"/>
              <a:gd name="connsiteY65" fmla="*/ 149665 h 357045"/>
              <a:gd name="connsiteX66" fmla="*/ 3425428 w 3644122"/>
              <a:gd name="connsiteY66" fmla="*/ 139351 h 357045"/>
              <a:gd name="connsiteX67" fmla="*/ 3425428 w 3644122"/>
              <a:gd name="connsiteY67" fmla="*/ 218694 h 357045"/>
              <a:gd name="connsiteX68" fmla="*/ 3490436 w 3644122"/>
              <a:gd name="connsiteY68" fmla="*/ 218694 h 357045"/>
              <a:gd name="connsiteX69" fmla="*/ 3490436 w 3644122"/>
              <a:gd name="connsiteY69" fmla="*/ 139351 h 357045"/>
              <a:gd name="connsiteX70" fmla="*/ 1425178 w 3644122"/>
              <a:gd name="connsiteY70" fmla="*/ 139351 h 357045"/>
              <a:gd name="connsiteX71" fmla="*/ 1425178 w 3644122"/>
              <a:gd name="connsiteY71" fmla="*/ 218694 h 357045"/>
              <a:gd name="connsiteX72" fmla="*/ 1490186 w 3644122"/>
              <a:gd name="connsiteY72" fmla="*/ 218694 h 357045"/>
              <a:gd name="connsiteX73" fmla="*/ 1490186 w 3644122"/>
              <a:gd name="connsiteY73" fmla="*/ 139351 h 357045"/>
              <a:gd name="connsiteX74" fmla="*/ 574072 w 3644122"/>
              <a:gd name="connsiteY74" fmla="*/ 137017 h 357045"/>
              <a:gd name="connsiteX75" fmla="*/ 625745 w 3644122"/>
              <a:gd name="connsiteY75" fmla="*/ 185846 h 357045"/>
              <a:gd name="connsiteX76" fmla="*/ 642414 w 3644122"/>
              <a:gd name="connsiteY76" fmla="*/ 227112 h 357045"/>
              <a:gd name="connsiteX77" fmla="*/ 634829 w 3644122"/>
              <a:gd name="connsiteY77" fmla="*/ 250750 h 357045"/>
              <a:gd name="connsiteX78" fmla="*/ 613743 w 3644122"/>
              <a:gd name="connsiteY78" fmla="*/ 246697 h 357045"/>
              <a:gd name="connsiteX79" fmla="*/ 596116 w 3644122"/>
              <a:gd name="connsiteY79" fmla="*/ 191482 h 357045"/>
              <a:gd name="connsiteX80" fmla="*/ 569738 w 3644122"/>
              <a:gd name="connsiteY80" fmla="*/ 139017 h 357045"/>
              <a:gd name="connsiteX81" fmla="*/ 2834688 w 3644122"/>
              <a:gd name="connsiteY81" fmla="*/ 134684 h 357045"/>
              <a:gd name="connsiteX82" fmla="*/ 2881667 w 3644122"/>
              <a:gd name="connsiteY82" fmla="*/ 162703 h 357045"/>
              <a:gd name="connsiteX83" fmla="*/ 2894986 w 3644122"/>
              <a:gd name="connsiteY83" fmla="*/ 191566 h 357045"/>
              <a:gd name="connsiteX84" fmla="*/ 2885740 w 3644122"/>
              <a:gd name="connsiteY84" fmla="*/ 209740 h 357045"/>
              <a:gd name="connsiteX85" fmla="*/ 2865025 w 3644122"/>
              <a:gd name="connsiteY85" fmla="*/ 205692 h 357045"/>
              <a:gd name="connsiteX86" fmla="*/ 2852856 w 3644122"/>
              <a:gd name="connsiteY86" fmla="*/ 169313 h 357045"/>
              <a:gd name="connsiteX87" fmla="*/ 2831687 w 3644122"/>
              <a:gd name="connsiteY87" fmla="*/ 136684 h 357045"/>
              <a:gd name="connsiteX88" fmla="*/ 834438 w 3644122"/>
              <a:gd name="connsiteY88" fmla="*/ 134684 h 357045"/>
              <a:gd name="connsiteX89" fmla="*/ 881417 w 3644122"/>
              <a:gd name="connsiteY89" fmla="*/ 162703 h 357045"/>
              <a:gd name="connsiteX90" fmla="*/ 894737 w 3644122"/>
              <a:gd name="connsiteY90" fmla="*/ 191566 h 357045"/>
              <a:gd name="connsiteX91" fmla="*/ 885491 w 3644122"/>
              <a:gd name="connsiteY91" fmla="*/ 209740 h 357045"/>
              <a:gd name="connsiteX92" fmla="*/ 864775 w 3644122"/>
              <a:gd name="connsiteY92" fmla="*/ 205692 h 357045"/>
              <a:gd name="connsiteX93" fmla="*/ 852607 w 3644122"/>
              <a:gd name="connsiteY93" fmla="*/ 169313 h 357045"/>
              <a:gd name="connsiteX94" fmla="*/ 831437 w 3644122"/>
              <a:gd name="connsiteY94" fmla="*/ 136684 h 357045"/>
              <a:gd name="connsiteX95" fmla="*/ 470059 w 3644122"/>
              <a:gd name="connsiteY95" fmla="*/ 134017 h 357045"/>
              <a:gd name="connsiteX96" fmla="*/ 512064 w 3644122"/>
              <a:gd name="connsiteY96" fmla="*/ 147352 h 357045"/>
              <a:gd name="connsiteX97" fmla="*/ 507980 w 3644122"/>
              <a:gd name="connsiteY97" fmla="*/ 152311 h 357045"/>
              <a:gd name="connsiteX98" fmla="*/ 499396 w 3644122"/>
              <a:gd name="connsiteY98" fmla="*/ 154019 h 357045"/>
              <a:gd name="connsiteX99" fmla="*/ 467392 w 3644122"/>
              <a:gd name="connsiteY99" fmla="*/ 214610 h 357045"/>
              <a:gd name="connsiteX100" fmla="*/ 426387 w 3644122"/>
              <a:gd name="connsiteY100" fmla="*/ 259699 h 357045"/>
              <a:gd name="connsiteX101" fmla="*/ 421719 w 3644122"/>
              <a:gd name="connsiteY101" fmla="*/ 256365 h 357045"/>
              <a:gd name="connsiteX102" fmla="*/ 449390 w 3644122"/>
              <a:gd name="connsiteY102" fmla="*/ 201692 h 357045"/>
              <a:gd name="connsiteX103" fmla="*/ 470059 w 3644122"/>
              <a:gd name="connsiteY103" fmla="*/ 134017 h 357045"/>
              <a:gd name="connsiteX104" fmla="*/ 2599324 w 3644122"/>
              <a:gd name="connsiteY104" fmla="*/ 110681 h 357045"/>
              <a:gd name="connsiteX105" fmla="*/ 2607214 w 3644122"/>
              <a:gd name="connsiteY105" fmla="*/ 117323 h 357045"/>
              <a:gd name="connsiteX106" fmla="*/ 2625106 w 3644122"/>
              <a:gd name="connsiteY106" fmla="*/ 132708 h 357045"/>
              <a:gd name="connsiteX107" fmla="*/ 2644330 w 3644122"/>
              <a:gd name="connsiteY107" fmla="*/ 150019 h 357045"/>
              <a:gd name="connsiteX108" fmla="*/ 2640788 w 3644122"/>
              <a:gd name="connsiteY108" fmla="*/ 154186 h 357045"/>
              <a:gd name="connsiteX109" fmla="*/ 2633996 w 3644122"/>
              <a:gd name="connsiteY109" fmla="*/ 155353 h 357045"/>
              <a:gd name="connsiteX110" fmla="*/ 2338959 w 3644122"/>
              <a:gd name="connsiteY110" fmla="*/ 155353 h 357045"/>
              <a:gd name="connsiteX111" fmla="*/ 2335625 w 3644122"/>
              <a:gd name="connsiteY111" fmla="*/ 144351 h 357045"/>
              <a:gd name="connsiteX112" fmla="*/ 2574655 w 3644122"/>
              <a:gd name="connsiteY112" fmla="*/ 144351 h 357045"/>
              <a:gd name="connsiteX113" fmla="*/ 521399 w 3644122"/>
              <a:gd name="connsiteY113" fmla="*/ 83236 h 357045"/>
              <a:gd name="connsiteX114" fmla="*/ 564737 w 3644122"/>
              <a:gd name="connsiteY114" fmla="*/ 87543 h 357045"/>
              <a:gd name="connsiteX115" fmla="*/ 561362 w 3644122"/>
              <a:gd name="connsiteY115" fmla="*/ 93380 h 357045"/>
              <a:gd name="connsiteX116" fmla="*/ 552736 w 3644122"/>
              <a:gd name="connsiteY116" fmla="*/ 96679 h 357045"/>
              <a:gd name="connsiteX117" fmla="*/ 552736 w 3644122"/>
              <a:gd name="connsiteY117" fmla="*/ 273701 h 357045"/>
              <a:gd name="connsiteX118" fmla="*/ 549982 w 3644122"/>
              <a:gd name="connsiteY118" fmla="*/ 293802 h 357045"/>
              <a:gd name="connsiteX119" fmla="*/ 537376 w 3644122"/>
              <a:gd name="connsiteY119" fmla="*/ 307384 h 357045"/>
              <a:gd name="connsiteX120" fmla="*/ 508397 w 3644122"/>
              <a:gd name="connsiteY120" fmla="*/ 314373 h 357045"/>
              <a:gd name="connsiteX121" fmla="*/ 505605 w 3644122"/>
              <a:gd name="connsiteY121" fmla="*/ 301121 h 357045"/>
              <a:gd name="connsiteX122" fmla="*/ 500063 w 3644122"/>
              <a:gd name="connsiteY122" fmla="*/ 291370 h 357045"/>
              <a:gd name="connsiteX123" fmla="*/ 489311 w 3644122"/>
              <a:gd name="connsiteY123" fmla="*/ 284827 h 357045"/>
              <a:gd name="connsiteX124" fmla="*/ 470059 w 3644122"/>
              <a:gd name="connsiteY124" fmla="*/ 280035 h 357045"/>
              <a:gd name="connsiteX125" fmla="*/ 470059 w 3644122"/>
              <a:gd name="connsiteY125" fmla="*/ 275368 h 357045"/>
              <a:gd name="connsiteX126" fmla="*/ 479751 w 3644122"/>
              <a:gd name="connsiteY126" fmla="*/ 275973 h 357045"/>
              <a:gd name="connsiteX127" fmla="*/ 499149 w 3644122"/>
              <a:gd name="connsiteY127" fmla="*/ 277096 h 357045"/>
              <a:gd name="connsiteX128" fmla="*/ 513731 w 3644122"/>
              <a:gd name="connsiteY128" fmla="*/ 277701 h 357045"/>
              <a:gd name="connsiteX129" fmla="*/ 519815 w 3644122"/>
              <a:gd name="connsiteY129" fmla="*/ 276118 h 357045"/>
              <a:gd name="connsiteX130" fmla="*/ 521399 w 3644122"/>
              <a:gd name="connsiteY130" fmla="*/ 271034 h 357045"/>
              <a:gd name="connsiteX131" fmla="*/ 2160249 w 3644122"/>
              <a:gd name="connsiteY131" fmla="*/ 81323 h 357045"/>
              <a:gd name="connsiteX132" fmla="*/ 2160249 w 3644122"/>
              <a:gd name="connsiteY132" fmla="*/ 140038 h 357045"/>
              <a:gd name="connsiteX133" fmla="*/ 2205296 w 3644122"/>
              <a:gd name="connsiteY133" fmla="*/ 140038 h 357045"/>
              <a:gd name="connsiteX134" fmla="*/ 2205296 w 3644122"/>
              <a:gd name="connsiteY134" fmla="*/ 81323 h 357045"/>
              <a:gd name="connsiteX135" fmla="*/ 2711672 w 3644122"/>
              <a:gd name="connsiteY135" fmla="*/ 76676 h 357045"/>
              <a:gd name="connsiteX136" fmla="*/ 2711672 w 3644122"/>
              <a:gd name="connsiteY136" fmla="*/ 159687 h 357045"/>
              <a:gd name="connsiteX137" fmla="*/ 2770680 w 3644122"/>
              <a:gd name="connsiteY137" fmla="*/ 159687 h 357045"/>
              <a:gd name="connsiteX138" fmla="*/ 2770680 w 3644122"/>
              <a:gd name="connsiteY138" fmla="*/ 76676 h 357045"/>
              <a:gd name="connsiteX139" fmla="*/ 711422 w 3644122"/>
              <a:gd name="connsiteY139" fmla="*/ 76676 h 357045"/>
              <a:gd name="connsiteX140" fmla="*/ 711422 w 3644122"/>
              <a:gd name="connsiteY140" fmla="*/ 159687 h 357045"/>
              <a:gd name="connsiteX141" fmla="*/ 770430 w 3644122"/>
              <a:gd name="connsiteY141" fmla="*/ 159687 h 357045"/>
              <a:gd name="connsiteX142" fmla="*/ 770430 w 3644122"/>
              <a:gd name="connsiteY142" fmla="*/ 76676 h 357045"/>
              <a:gd name="connsiteX143" fmla="*/ 2039901 w 3644122"/>
              <a:gd name="connsiteY143" fmla="*/ 49006 h 357045"/>
              <a:gd name="connsiteX144" fmla="*/ 2039901 w 3644122"/>
              <a:gd name="connsiteY144" fmla="*/ 208380 h 357045"/>
              <a:gd name="connsiteX145" fmla="*/ 2072947 w 3644122"/>
              <a:gd name="connsiteY145" fmla="*/ 208380 h 357045"/>
              <a:gd name="connsiteX146" fmla="*/ 2072947 w 3644122"/>
              <a:gd name="connsiteY146" fmla="*/ 49006 h 357045"/>
              <a:gd name="connsiteX147" fmla="*/ 2084264 w 3644122"/>
              <a:gd name="connsiteY147" fmla="*/ 23003 h 357045"/>
              <a:gd name="connsiteX148" fmla="*/ 2114913 w 3644122"/>
              <a:gd name="connsiteY148" fmla="*/ 47339 h 357045"/>
              <a:gd name="connsiteX149" fmla="*/ 2109536 w 3644122"/>
              <a:gd name="connsiteY149" fmla="*/ 51173 h 357045"/>
              <a:gd name="connsiteX150" fmla="*/ 2100908 w 3644122"/>
              <a:gd name="connsiteY150" fmla="*/ 54007 h 357045"/>
              <a:gd name="connsiteX151" fmla="*/ 2100908 w 3644122"/>
              <a:gd name="connsiteY151" fmla="*/ 234675 h 357045"/>
              <a:gd name="connsiteX152" fmla="*/ 2092711 w 3644122"/>
              <a:gd name="connsiteY152" fmla="*/ 240384 h 357045"/>
              <a:gd name="connsiteX153" fmla="*/ 2077274 w 3644122"/>
              <a:gd name="connsiteY153" fmla="*/ 244343 h 357045"/>
              <a:gd name="connsiteX154" fmla="*/ 2072947 w 3644122"/>
              <a:gd name="connsiteY154" fmla="*/ 244343 h 357045"/>
              <a:gd name="connsiteX155" fmla="*/ 2072947 w 3644122"/>
              <a:gd name="connsiteY155" fmla="*/ 218006 h 357045"/>
              <a:gd name="connsiteX156" fmla="*/ 2039901 w 3644122"/>
              <a:gd name="connsiteY156" fmla="*/ 218006 h 357045"/>
              <a:gd name="connsiteX157" fmla="*/ 2039901 w 3644122"/>
              <a:gd name="connsiteY157" fmla="*/ 251677 h 357045"/>
              <a:gd name="connsiteX158" fmla="*/ 2033202 w 3644122"/>
              <a:gd name="connsiteY158" fmla="*/ 258220 h 357045"/>
              <a:gd name="connsiteX159" fmla="*/ 2017266 w 3644122"/>
              <a:gd name="connsiteY159" fmla="*/ 262012 h 357045"/>
              <a:gd name="connsiteX160" fmla="*/ 2012606 w 3644122"/>
              <a:gd name="connsiteY160" fmla="*/ 262012 h 357045"/>
              <a:gd name="connsiteX161" fmla="*/ 2012606 w 3644122"/>
              <a:gd name="connsiteY161" fmla="*/ 26337 h 357045"/>
              <a:gd name="connsiteX162" fmla="*/ 2041570 w 3644122"/>
              <a:gd name="connsiteY162" fmla="*/ 39338 h 357045"/>
              <a:gd name="connsiteX163" fmla="*/ 2069609 w 3644122"/>
              <a:gd name="connsiteY163" fmla="*/ 39338 h 357045"/>
              <a:gd name="connsiteX164" fmla="*/ 3137392 w 3644122"/>
              <a:gd name="connsiteY164" fmla="*/ 6667 h 357045"/>
              <a:gd name="connsiteX165" fmla="*/ 3185398 w 3644122"/>
              <a:gd name="connsiteY165" fmla="*/ 11335 h 357045"/>
              <a:gd name="connsiteX166" fmla="*/ 3182064 w 3644122"/>
              <a:gd name="connsiteY166" fmla="*/ 18336 h 357045"/>
              <a:gd name="connsiteX167" fmla="*/ 3171730 w 3644122"/>
              <a:gd name="connsiteY167" fmla="*/ 22336 h 357045"/>
              <a:gd name="connsiteX168" fmla="*/ 3171730 w 3644122"/>
              <a:gd name="connsiteY168" fmla="*/ 129349 h 357045"/>
              <a:gd name="connsiteX169" fmla="*/ 3249739 w 3644122"/>
              <a:gd name="connsiteY169" fmla="*/ 129349 h 357045"/>
              <a:gd name="connsiteX170" fmla="*/ 3271408 w 3644122"/>
              <a:gd name="connsiteY170" fmla="*/ 100346 h 357045"/>
              <a:gd name="connsiteX171" fmla="*/ 3278335 w 3644122"/>
              <a:gd name="connsiteY171" fmla="*/ 106026 h 357045"/>
              <a:gd name="connsiteX172" fmla="*/ 3293930 w 3644122"/>
              <a:gd name="connsiteY172" fmla="*/ 119114 h 357045"/>
              <a:gd name="connsiteX173" fmla="*/ 3310414 w 3644122"/>
              <a:gd name="connsiteY173" fmla="*/ 133683 h 357045"/>
              <a:gd name="connsiteX174" fmla="*/ 3307246 w 3644122"/>
              <a:gd name="connsiteY174" fmla="*/ 137726 h 357045"/>
              <a:gd name="connsiteX175" fmla="*/ 3301079 w 3644122"/>
              <a:gd name="connsiteY175" fmla="*/ 139017 h 357045"/>
              <a:gd name="connsiteX176" fmla="*/ 3171730 w 3644122"/>
              <a:gd name="connsiteY176" fmla="*/ 139017 h 357045"/>
              <a:gd name="connsiteX177" fmla="*/ 3171730 w 3644122"/>
              <a:gd name="connsiteY177" fmla="*/ 301038 h 357045"/>
              <a:gd name="connsiteX178" fmla="*/ 3162854 w 3644122"/>
              <a:gd name="connsiteY178" fmla="*/ 308705 h 357045"/>
              <a:gd name="connsiteX179" fmla="*/ 3143726 w 3644122"/>
              <a:gd name="connsiteY179" fmla="*/ 313372 h 357045"/>
              <a:gd name="connsiteX180" fmla="*/ 3137392 w 3644122"/>
              <a:gd name="connsiteY180" fmla="*/ 313372 h 357045"/>
              <a:gd name="connsiteX181" fmla="*/ 3137392 w 3644122"/>
              <a:gd name="connsiteY181" fmla="*/ 139017 h 357045"/>
              <a:gd name="connsiteX182" fmla="*/ 3004375 w 3644122"/>
              <a:gd name="connsiteY182" fmla="*/ 139017 h 357045"/>
              <a:gd name="connsiteX183" fmla="*/ 3001375 w 3644122"/>
              <a:gd name="connsiteY183" fmla="*/ 129349 h 357045"/>
              <a:gd name="connsiteX184" fmla="*/ 3137392 w 3644122"/>
              <a:gd name="connsiteY184" fmla="*/ 129349 h 357045"/>
              <a:gd name="connsiteX185" fmla="*/ 1137142 w 3644122"/>
              <a:gd name="connsiteY185" fmla="*/ 6667 h 357045"/>
              <a:gd name="connsiteX186" fmla="*/ 1185148 w 3644122"/>
              <a:gd name="connsiteY186" fmla="*/ 11335 h 357045"/>
              <a:gd name="connsiteX187" fmla="*/ 1181814 w 3644122"/>
              <a:gd name="connsiteY187" fmla="*/ 18336 h 357045"/>
              <a:gd name="connsiteX188" fmla="*/ 1171480 w 3644122"/>
              <a:gd name="connsiteY188" fmla="*/ 22336 h 357045"/>
              <a:gd name="connsiteX189" fmla="*/ 1171480 w 3644122"/>
              <a:gd name="connsiteY189" fmla="*/ 129349 h 357045"/>
              <a:gd name="connsiteX190" fmla="*/ 1249489 w 3644122"/>
              <a:gd name="connsiteY190" fmla="*/ 129349 h 357045"/>
              <a:gd name="connsiteX191" fmla="*/ 1271159 w 3644122"/>
              <a:gd name="connsiteY191" fmla="*/ 100346 h 357045"/>
              <a:gd name="connsiteX192" fmla="*/ 1278086 w 3644122"/>
              <a:gd name="connsiteY192" fmla="*/ 106026 h 357045"/>
              <a:gd name="connsiteX193" fmla="*/ 1293680 w 3644122"/>
              <a:gd name="connsiteY193" fmla="*/ 119114 h 357045"/>
              <a:gd name="connsiteX194" fmla="*/ 1310164 w 3644122"/>
              <a:gd name="connsiteY194" fmla="*/ 133683 h 357045"/>
              <a:gd name="connsiteX195" fmla="*/ 1306997 w 3644122"/>
              <a:gd name="connsiteY195" fmla="*/ 137726 h 357045"/>
              <a:gd name="connsiteX196" fmla="*/ 1300829 w 3644122"/>
              <a:gd name="connsiteY196" fmla="*/ 139017 h 357045"/>
              <a:gd name="connsiteX197" fmla="*/ 1171480 w 3644122"/>
              <a:gd name="connsiteY197" fmla="*/ 139017 h 357045"/>
              <a:gd name="connsiteX198" fmla="*/ 1171480 w 3644122"/>
              <a:gd name="connsiteY198" fmla="*/ 301038 h 357045"/>
              <a:gd name="connsiteX199" fmla="*/ 1162604 w 3644122"/>
              <a:gd name="connsiteY199" fmla="*/ 308705 h 357045"/>
              <a:gd name="connsiteX200" fmla="*/ 1143476 w 3644122"/>
              <a:gd name="connsiteY200" fmla="*/ 313372 h 357045"/>
              <a:gd name="connsiteX201" fmla="*/ 1137142 w 3644122"/>
              <a:gd name="connsiteY201" fmla="*/ 313372 h 357045"/>
              <a:gd name="connsiteX202" fmla="*/ 1137142 w 3644122"/>
              <a:gd name="connsiteY202" fmla="*/ 139017 h 357045"/>
              <a:gd name="connsiteX203" fmla="*/ 1004126 w 3644122"/>
              <a:gd name="connsiteY203" fmla="*/ 139017 h 357045"/>
              <a:gd name="connsiteX204" fmla="*/ 1001125 w 3644122"/>
              <a:gd name="connsiteY204" fmla="*/ 129349 h 357045"/>
              <a:gd name="connsiteX205" fmla="*/ 1137142 w 3644122"/>
              <a:gd name="connsiteY205" fmla="*/ 129349 h 357045"/>
              <a:gd name="connsiteX206" fmla="*/ 479727 w 3644122"/>
              <a:gd name="connsiteY206" fmla="*/ 6001 h 357045"/>
              <a:gd name="connsiteX207" fmla="*/ 524066 w 3644122"/>
              <a:gd name="connsiteY207" fmla="*/ 21336 h 357045"/>
              <a:gd name="connsiteX208" fmla="*/ 519648 w 3644122"/>
              <a:gd name="connsiteY208" fmla="*/ 26253 h 357045"/>
              <a:gd name="connsiteX209" fmla="*/ 510731 w 3644122"/>
              <a:gd name="connsiteY209" fmla="*/ 27670 h 357045"/>
              <a:gd name="connsiteX210" fmla="*/ 490728 w 3644122"/>
              <a:gd name="connsiteY210" fmla="*/ 70009 h 357045"/>
              <a:gd name="connsiteX211" fmla="*/ 597408 w 3644122"/>
              <a:gd name="connsiteY211" fmla="*/ 70009 h 357045"/>
              <a:gd name="connsiteX212" fmla="*/ 615077 w 3644122"/>
              <a:gd name="connsiteY212" fmla="*/ 52340 h 357045"/>
              <a:gd name="connsiteX213" fmla="*/ 646081 w 3644122"/>
              <a:gd name="connsiteY213" fmla="*/ 82010 h 357045"/>
              <a:gd name="connsiteX214" fmla="*/ 641080 w 3644122"/>
              <a:gd name="connsiteY214" fmla="*/ 84719 h 357045"/>
              <a:gd name="connsiteX215" fmla="*/ 633079 w 3644122"/>
              <a:gd name="connsiteY215" fmla="*/ 85677 h 357045"/>
              <a:gd name="connsiteX216" fmla="*/ 614952 w 3644122"/>
              <a:gd name="connsiteY216" fmla="*/ 109139 h 357045"/>
              <a:gd name="connsiteX217" fmla="*/ 593074 w 3644122"/>
              <a:gd name="connsiteY217" fmla="*/ 130350 h 357045"/>
              <a:gd name="connsiteX218" fmla="*/ 589407 w 3644122"/>
              <a:gd name="connsiteY218" fmla="*/ 128016 h 357045"/>
              <a:gd name="connsiteX219" fmla="*/ 595074 w 3644122"/>
              <a:gd name="connsiteY219" fmla="*/ 104555 h 357045"/>
              <a:gd name="connsiteX220" fmla="*/ 599742 w 3644122"/>
              <a:gd name="connsiteY220" fmla="*/ 79343 h 357045"/>
              <a:gd name="connsiteX221" fmla="*/ 485394 w 3644122"/>
              <a:gd name="connsiteY221" fmla="*/ 79343 h 357045"/>
              <a:gd name="connsiteX222" fmla="*/ 458016 w 3644122"/>
              <a:gd name="connsiteY222" fmla="*/ 118223 h 357045"/>
              <a:gd name="connsiteX223" fmla="*/ 426387 w 3644122"/>
              <a:gd name="connsiteY223" fmla="*/ 149352 h 357045"/>
              <a:gd name="connsiteX224" fmla="*/ 422053 w 3644122"/>
              <a:gd name="connsiteY224" fmla="*/ 146352 h 357045"/>
              <a:gd name="connsiteX225" fmla="*/ 455015 w 3644122"/>
              <a:gd name="connsiteY225" fmla="*/ 83677 h 357045"/>
              <a:gd name="connsiteX226" fmla="*/ 479727 w 3644122"/>
              <a:gd name="connsiteY226" fmla="*/ 6001 h 357045"/>
              <a:gd name="connsiteX227" fmla="*/ 2852690 w 3644122"/>
              <a:gd name="connsiteY227" fmla="*/ 5334 h 357045"/>
              <a:gd name="connsiteX228" fmla="*/ 2897028 w 3644122"/>
              <a:gd name="connsiteY228" fmla="*/ 18336 h 357045"/>
              <a:gd name="connsiteX229" fmla="*/ 2892945 w 3644122"/>
              <a:gd name="connsiteY229" fmla="*/ 23336 h 357045"/>
              <a:gd name="connsiteX230" fmla="*/ 2884360 w 3644122"/>
              <a:gd name="connsiteY230" fmla="*/ 25336 h 357045"/>
              <a:gd name="connsiteX231" fmla="*/ 2866692 w 3644122"/>
              <a:gd name="connsiteY231" fmla="*/ 66342 h 357045"/>
              <a:gd name="connsiteX232" fmla="*/ 2928032 w 3644122"/>
              <a:gd name="connsiteY232" fmla="*/ 66342 h 357045"/>
              <a:gd name="connsiteX233" fmla="*/ 2946034 w 3644122"/>
              <a:gd name="connsiteY233" fmla="*/ 47339 h 357045"/>
              <a:gd name="connsiteX234" fmla="*/ 2977372 w 3644122"/>
              <a:gd name="connsiteY234" fmla="*/ 75009 h 357045"/>
              <a:gd name="connsiteX235" fmla="*/ 2972080 w 3644122"/>
              <a:gd name="connsiteY235" fmla="*/ 78760 h 357045"/>
              <a:gd name="connsiteX236" fmla="*/ 2963037 w 3644122"/>
              <a:gd name="connsiteY236" fmla="*/ 81010 h 357045"/>
              <a:gd name="connsiteX237" fmla="*/ 2956202 w 3644122"/>
              <a:gd name="connsiteY237" fmla="*/ 230112 h 357045"/>
              <a:gd name="connsiteX238" fmla="*/ 2938367 w 3644122"/>
              <a:gd name="connsiteY238" fmla="*/ 296704 h 357045"/>
              <a:gd name="connsiteX239" fmla="*/ 2919448 w 3644122"/>
              <a:gd name="connsiteY239" fmla="*/ 309997 h 357045"/>
              <a:gd name="connsiteX240" fmla="*/ 2894028 w 3644122"/>
              <a:gd name="connsiteY240" fmla="*/ 314039 h 357045"/>
              <a:gd name="connsiteX241" fmla="*/ 2892528 w 3644122"/>
              <a:gd name="connsiteY241" fmla="*/ 300413 h 357045"/>
              <a:gd name="connsiteX242" fmla="*/ 2887028 w 3644122"/>
              <a:gd name="connsiteY242" fmla="*/ 291036 h 357045"/>
              <a:gd name="connsiteX243" fmla="*/ 2873484 w 3644122"/>
              <a:gd name="connsiteY243" fmla="*/ 283702 h 357045"/>
              <a:gd name="connsiteX244" fmla="*/ 2852690 w 3644122"/>
              <a:gd name="connsiteY244" fmla="*/ 278368 h 357045"/>
              <a:gd name="connsiteX245" fmla="*/ 2853023 w 3644122"/>
              <a:gd name="connsiteY245" fmla="*/ 273034 h 357045"/>
              <a:gd name="connsiteX246" fmla="*/ 2879402 w 3644122"/>
              <a:gd name="connsiteY246" fmla="*/ 275326 h 357045"/>
              <a:gd name="connsiteX247" fmla="*/ 2900029 w 3644122"/>
              <a:gd name="connsiteY247" fmla="*/ 276368 h 357045"/>
              <a:gd name="connsiteX248" fmla="*/ 2907655 w 3644122"/>
              <a:gd name="connsiteY248" fmla="*/ 275451 h 357045"/>
              <a:gd name="connsiteX249" fmla="*/ 2913030 w 3644122"/>
              <a:gd name="connsiteY249" fmla="*/ 272034 h 357045"/>
              <a:gd name="connsiteX250" fmla="*/ 2926116 w 3644122"/>
              <a:gd name="connsiteY250" fmla="*/ 212277 h 357045"/>
              <a:gd name="connsiteX251" fmla="*/ 2931700 w 3644122"/>
              <a:gd name="connsiteY251" fmla="*/ 76009 h 357045"/>
              <a:gd name="connsiteX252" fmla="*/ 2861691 w 3644122"/>
              <a:gd name="connsiteY252" fmla="*/ 76009 h 357045"/>
              <a:gd name="connsiteX253" fmla="*/ 2836771 w 3644122"/>
              <a:gd name="connsiteY253" fmla="*/ 114639 h 357045"/>
              <a:gd name="connsiteX254" fmla="*/ 2808351 w 3644122"/>
              <a:gd name="connsiteY254" fmla="*/ 146018 h 357045"/>
              <a:gd name="connsiteX255" fmla="*/ 2803684 w 3644122"/>
              <a:gd name="connsiteY255" fmla="*/ 143018 h 357045"/>
              <a:gd name="connsiteX256" fmla="*/ 2831812 w 3644122"/>
              <a:gd name="connsiteY256" fmla="*/ 80677 h 357045"/>
              <a:gd name="connsiteX257" fmla="*/ 2852690 w 3644122"/>
              <a:gd name="connsiteY257" fmla="*/ 5334 h 357045"/>
              <a:gd name="connsiteX258" fmla="*/ 2728674 w 3644122"/>
              <a:gd name="connsiteY258" fmla="*/ 5334 h 357045"/>
              <a:gd name="connsiteX259" fmla="*/ 2774680 w 3644122"/>
              <a:gd name="connsiteY259" fmla="*/ 16335 h 357045"/>
              <a:gd name="connsiteX260" fmla="*/ 2770138 w 3644122"/>
              <a:gd name="connsiteY260" fmla="*/ 22169 h 357045"/>
              <a:gd name="connsiteX261" fmla="*/ 2761345 w 3644122"/>
              <a:gd name="connsiteY261" fmla="*/ 24003 h 357045"/>
              <a:gd name="connsiteX262" fmla="*/ 2747343 w 3644122"/>
              <a:gd name="connsiteY262" fmla="*/ 45256 h 357045"/>
              <a:gd name="connsiteX263" fmla="*/ 2732341 w 3644122"/>
              <a:gd name="connsiteY263" fmla="*/ 67008 h 357045"/>
              <a:gd name="connsiteX264" fmla="*/ 2767346 w 3644122"/>
              <a:gd name="connsiteY264" fmla="*/ 67008 h 357045"/>
              <a:gd name="connsiteX265" fmla="*/ 2782681 w 3644122"/>
              <a:gd name="connsiteY265" fmla="*/ 49673 h 357045"/>
              <a:gd name="connsiteX266" fmla="*/ 2814685 w 3644122"/>
              <a:gd name="connsiteY266" fmla="*/ 75009 h 357045"/>
              <a:gd name="connsiteX267" fmla="*/ 2809309 w 3644122"/>
              <a:gd name="connsiteY267" fmla="*/ 78885 h 357045"/>
              <a:gd name="connsiteX268" fmla="*/ 2800683 w 3644122"/>
              <a:gd name="connsiteY268" fmla="*/ 82010 h 357045"/>
              <a:gd name="connsiteX269" fmla="*/ 2800683 w 3644122"/>
              <a:gd name="connsiteY269" fmla="*/ 283035 h 357045"/>
              <a:gd name="connsiteX270" fmla="*/ 2791766 w 3644122"/>
              <a:gd name="connsiteY270" fmla="*/ 288703 h 357045"/>
              <a:gd name="connsiteX271" fmla="*/ 2775347 w 3644122"/>
              <a:gd name="connsiteY271" fmla="*/ 292370 h 357045"/>
              <a:gd name="connsiteX272" fmla="*/ 2770680 w 3644122"/>
              <a:gd name="connsiteY272" fmla="*/ 292370 h 357045"/>
              <a:gd name="connsiteX273" fmla="*/ 2770680 w 3644122"/>
              <a:gd name="connsiteY273" fmla="*/ 266700 h 357045"/>
              <a:gd name="connsiteX274" fmla="*/ 2711672 w 3644122"/>
              <a:gd name="connsiteY274" fmla="*/ 266700 h 357045"/>
              <a:gd name="connsiteX275" fmla="*/ 2711672 w 3644122"/>
              <a:gd name="connsiteY275" fmla="*/ 292370 h 357045"/>
              <a:gd name="connsiteX276" fmla="*/ 2704421 w 3644122"/>
              <a:gd name="connsiteY276" fmla="*/ 298954 h 357045"/>
              <a:gd name="connsiteX277" fmla="*/ 2687669 w 3644122"/>
              <a:gd name="connsiteY277" fmla="*/ 303038 h 357045"/>
              <a:gd name="connsiteX278" fmla="*/ 2682668 w 3644122"/>
              <a:gd name="connsiteY278" fmla="*/ 303038 h 357045"/>
              <a:gd name="connsiteX279" fmla="*/ 2682668 w 3644122"/>
              <a:gd name="connsiteY279" fmla="*/ 53007 h 357045"/>
              <a:gd name="connsiteX280" fmla="*/ 2713339 w 3644122"/>
              <a:gd name="connsiteY280" fmla="*/ 67008 h 357045"/>
              <a:gd name="connsiteX281" fmla="*/ 2719340 w 3644122"/>
              <a:gd name="connsiteY281" fmla="*/ 67008 h 357045"/>
              <a:gd name="connsiteX282" fmla="*/ 2724257 w 3644122"/>
              <a:gd name="connsiteY282" fmla="*/ 36421 h 357045"/>
              <a:gd name="connsiteX283" fmla="*/ 2728674 w 3644122"/>
              <a:gd name="connsiteY283" fmla="*/ 5334 h 357045"/>
              <a:gd name="connsiteX284" fmla="*/ 2144270 w 3644122"/>
              <a:gd name="connsiteY284" fmla="*/ 5334 h 357045"/>
              <a:gd name="connsiteX285" fmla="*/ 2188946 w 3644122"/>
              <a:gd name="connsiteY285" fmla="*/ 17335 h 357045"/>
              <a:gd name="connsiteX286" fmla="*/ 2185693 w 3644122"/>
              <a:gd name="connsiteY286" fmla="*/ 22169 h 357045"/>
              <a:gd name="connsiteX287" fmla="*/ 2176933 w 3644122"/>
              <a:gd name="connsiteY287" fmla="*/ 24003 h 357045"/>
              <a:gd name="connsiteX288" fmla="*/ 2169759 w 3644122"/>
              <a:gd name="connsiteY288" fmla="*/ 46135 h 357045"/>
              <a:gd name="connsiteX289" fmla="*/ 2160583 w 3644122"/>
              <a:gd name="connsiteY289" fmla="*/ 70028 h 357045"/>
              <a:gd name="connsiteX290" fmla="*/ 2164587 w 3644122"/>
              <a:gd name="connsiteY290" fmla="*/ 71696 h 357045"/>
              <a:gd name="connsiteX291" fmla="*/ 2261262 w 3644122"/>
              <a:gd name="connsiteY291" fmla="*/ 71696 h 357045"/>
              <a:gd name="connsiteX292" fmla="*/ 2278931 w 3644122"/>
              <a:gd name="connsiteY292" fmla="*/ 49006 h 357045"/>
              <a:gd name="connsiteX293" fmla="*/ 2284536 w 3644122"/>
              <a:gd name="connsiteY293" fmla="*/ 53491 h 357045"/>
              <a:gd name="connsiteX294" fmla="*/ 2297106 w 3644122"/>
              <a:gd name="connsiteY294" fmla="*/ 63978 h 357045"/>
              <a:gd name="connsiteX295" fmla="*/ 2310268 w 3644122"/>
              <a:gd name="connsiteY295" fmla="*/ 76012 h 357045"/>
              <a:gd name="connsiteX296" fmla="*/ 2307184 w 3644122"/>
              <a:gd name="connsiteY296" fmla="*/ 80036 h 357045"/>
              <a:gd name="connsiteX297" fmla="*/ 2301600 w 3644122"/>
              <a:gd name="connsiteY297" fmla="*/ 81323 h 357045"/>
              <a:gd name="connsiteX298" fmla="*/ 2233925 w 3644122"/>
              <a:gd name="connsiteY298" fmla="*/ 81323 h 357045"/>
              <a:gd name="connsiteX299" fmla="*/ 2233925 w 3644122"/>
              <a:gd name="connsiteY299" fmla="*/ 140038 h 357045"/>
              <a:gd name="connsiteX300" fmla="*/ 2255594 w 3644122"/>
              <a:gd name="connsiteY300" fmla="*/ 140038 h 357045"/>
              <a:gd name="connsiteX301" fmla="*/ 2272263 w 3644122"/>
              <a:gd name="connsiteY301" fmla="*/ 117353 h 357045"/>
              <a:gd name="connsiteX302" fmla="*/ 2277585 w 3644122"/>
              <a:gd name="connsiteY302" fmla="*/ 121837 h 357045"/>
              <a:gd name="connsiteX303" fmla="*/ 2289500 w 3644122"/>
              <a:gd name="connsiteY303" fmla="*/ 132322 h 357045"/>
              <a:gd name="connsiteX304" fmla="*/ 2301933 w 3644122"/>
              <a:gd name="connsiteY304" fmla="*/ 144354 h 357045"/>
              <a:gd name="connsiteX305" fmla="*/ 2299391 w 3644122"/>
              <a:gd name="connsiteY305" fmla="*/ 148378 h 357045"/>
              <a:gd name="connsiteX306" fmla="*/ 2293599 w 3644122"/>
              <a:gd name="connsiteY306" fmla="*/ 149665 h 357045"/>
              <a:gd name="connsiteX307" fmla="*/ 2233925 w 3644122"/>
              <a:gd name="connsiteY307" fmla="*/ 149665 h 357045"/>
              <a:gd name="connsiteX308" fmla="*/ 2233925 w 3644122"/>
              <a:gd name="connsiteY308" fmla="*/ 208047 h 357045"/>
              <a:gd name="connsiteX309" fmla="*/ 2255594 w 3644122"/>
              <a:gd name="connsiteY309" fmla="*/ 208047 h 357045"/>
              <a:gd name="connsiteX310" fmla="*/ 2272263 w 3644122"/>
              <a:gd name="connsiteY310" fmla="*/ 185361 h 357045"/>
              <a:gd name="connsiteX311" fmla="*/ 2277585 w 3644122"/>
              <a:gd name="connsiteY311" fmla="*/ 189845 h 357045"/>
              <a:gd name="connsiteX312" fmla="*/ 2289500 w 3644122"/>
              <a:gd name="connsiteY312" fmla="*/ 200330 h 357045"/>
              <a:gd name="connsiteX313" fmla="*/ 2301933 w 3644122"/>
              <a:gd name="connsiteY313" fmla="*/ 212363 h 357045"/>
              <a:gd name="connsiteX314" fmla="*/ 2299391 w 3644122"/>
              <a:gd name="connsiteY314" fmla="*/ 216388 h 357045"/>
              <a:gd name="connsiteX315" fmla="*/ 2293599 w 3644122"/>
              <a:gd name="connsiteY315" fmla="*/ 217674 h 357045"/>
              <a:gd name="connsiteX316" fmla="*/ 2233925 w 3644122"/>
              <a:gd name="connsiteY316" fmla="*/ 217674 h 357045"/>
              <a:gd name="connsiteX317" fmla="*/ 2233925 w 3644122"/>
              <a:gd name="connsiteY317" fmla="*/ 279056 h 357045"/>
              <a:gd name="connsiteX318" fmla="*/ 2264262 w 3644122"/>
              <a:gd name="connsiteY318" fmla="*/ 279056 h 357045"/>
              <a:gd name="connsiteX319" fmla="*/ 2282264 w 3644122"/>
              <a:gd name="connsiteY319" fmla="*/ 255703 h 357045"/>
              <a:gd name="connsiteX320" fmla="*/ 2287895 w 3644122"/>
              <a:gd name="connsiteY320" fmla="*/ 260287 h 357045"/>
              <a:gd name="connsiteX321" fmla="*/ 2300637 w 3644122"/>
              <a:gd name="connsiteY321" fmla="*/ 271018 h 357045"/>
              <a:gd name="connsiteX322" fmla="*/ 2314268 w 3644122"/>
              <a:gd name="connsiteY322" fmla="*/ 283371 h 357045"/>
              <a:gd name="connsiteX323" fmla="*/ 2311143 w 3644122"/>
              <a:gd name="connsiteY323" fmla="*/ 287396 h 357045"/>
              <a:gd name="connsiteX324" fmla="*/ 2305267 w 3644122"/>
              <a:gd name="connsiteY324" fmla="*/ 288682 h 357045"/>
              <a:gd name="connsiteX325" fmla="*/ 2160249 w 3644122"/>
              <a:gd name="connsiteY325" fmla="*/ 288682 h 357045"/>
              <a:gd name="connsiteX326" fmla="*/ 2160249 w 3644122"/>
              <a:gd name="connsiteY326" fmla="*/ 305684 h 357045"/>
              <a:gd name="connsiteX327" fmla="*/ 2153758 w 3644122"/>
              <a:gd name="connsiteY327" fmla="*/ 310935 h 357045"/>
              <a:gd name="connsiteX328" fmla="*/ 2136280 w 3644122"/>
              <a:gd name="connsiteY328" fmla="*/ 314685 h 357045"/>
              <a:gd name="connsiteX329" fmla="*/ 2130954 w 3644122"/>
              <a:gd name="connsiteY329" fmla="*/ 314685 h 357045"/>
              <a:gd name="connsiteX330" fmla="*/ 2130954 w 3644122"/>
              <a:gd name="connsiteY330" fmla="*/ 128028 h 357045"/>
              <a:gd name="connsiteX331" fmla="*/ 2109284 w 3644122"/>
              <a:gd name="connsiteY331" fmla="*/ 156670 h 357045"/>
              <a:gd name="connsiteX332" fmla="*/ 2105617 w 3644122"/>
              <a:gd name="connsiteY332" fmla="*/ 153668 h 357045"/>
              <a:gd name="connsiteX333" fmla="*/ 2123937 w 3644122"/>
              <a:gd name="connsiteY333" fmla="*/ 105069 h 357045"/>
              <a:gd name="connsiteX334" fmla="*/ 2136845 w 3644122"/>
              <a:gd name="connsiteY334" fmla="*/ 52388 h 357045"/>
              <a:gd name="connsiteX335" fmla="*/ 2144270 w 3644122"/>
              <a:gd name="connsiteY335" fmla="*/ 5334 h 357045"/>
              <a:gd name="connsiteX336" fmla="*/ 852440 w 3644122"/>
              <a:gd name="connsiteY336" fmla="*/ 5334 h 357045"/>
              <a:gd name="connsiteX337" fmla="*/ 896779 w 3644122"/>
              <a:gd name="connsiteY337" fmla="*/ 18336 h 357045"/>
              <a:gd name="connsiteX338" fmla="*/ 892695 w 3644122"/>
              <a:gd name="connsiteY338" fmla="*/ 23336 h 357045"/>
              <a:gd name="connsiteX339" fmla="*/ 884111 w 3644122"/>
              <a:gd name="connsiteY339" fmla="*/ 25336 h 357045"/>
              <a:gd name="connsiteX340" fmla="*/ 866442 w 3644122"/>
              <a:gd name="connsiteY340" fmla="*/ 66342 h 357045"/>
              <a:gd name="connsiteX341" fmla="*/ 927783 w 3644122"/>
              <a:gd name="connsiteY341" fmla="*/ 66342 h 357045"/>
              <a:gd name="connsiteX342" fmla="*/ 945785 w 3644122"/>
              <a:gd name="connsiteY342" fmla="*/ 47339 h 357045"/>
              <a:gd name="connsiteX343" fmla="*/ 977122 w 3644122"/>
              <a:gd name="connsiteY343" fmla="*/ 75009 h 357045"/>
              <a:gd name="connsiteX344" fmla="*/ 971830 w 3644122"/>
              <a:gd name="connsiteY344" fmla="*/ 78760 h 357045"/>
              <a:gd name="connsiteX345" fmla="*/ 962787 w 3644122"/>
              <a:gd name="connsiteY345" fmla="*/ 81010 h 357045"/>
              <a:gd name="connsiteX346" fmla="*/ 955953 w 3644122"/>
              <a:gd name="connsiteY346" fmla="*/ 230112 h 357045"/>
              <a:gd name="connsiteX347" fmla="*/ 938117 w 3644122"/>
              <a:gd name="connsiteY347" fmla="*/ 296704 h 357045"/>
              <a:gd name="connsiteX348" fmla="*/ 919198 w 3644122"/>
              <a:gd name="connsiteY348" fmla="*/ 309997 h 357045"/>
              <a:gd name="connsiteX349" fmla="*/ 893778 w 3644122"/>
              <a:gd name="connsiteY349" fmla="*/ 314039 h 357045"/>
              <a:gd name="connsiteX350" fmla="*/ 892278 w 3644122"/>
              <a:gd name="connsiteY350" fmla="*/ 300413 h 357045"/>
              <a:gd name="connsiteX351" fmla="*/ 886778 w 3644122"/>
              <a:gd name="connsiteY351" fmla="*/ 291036 h 357045"/>
              <a:gd name="connsiteX352" fmla="*/ 873234 w 3644122"/>
              <a:gd name="connsiteY352" fmla="*/ 283702 h 357045"/>
              <a:gd name="connsiteX353" fmla="*/ 852440 w 3644122"/>
              <a:gd name="connsiteY353" fmla="*/ 278368 h 357045"/>
              <a:gd name="connsiteX354" fmla="*/ 852773 w 3644122"/>
              <a:gd name="connsiteY354" fmla="*/ 273034 h 357045"/>
              <a:gd name="connsiteX355" fmla="*/ 879151 w 3644122"/>
              <a:gd name="connsiteY355" fmla="*/ 275326 h 357045"/>
              <a:gd name="connsiteX356" fmla="*/ 899779 w 3644122"/>
              <a:gd name="connsiteY356" fmla="*/ 276368 h 357045"/>
              <a:gd name="connsiteX357" fmla="*/ 907405 w 3644122"/>
              <a:gd name="connsiteY357" fmla="*/ 275451 h 357045"/>
              <a:gd name="connsiteX358" fmla="*/ 912781 w 3644122"/>
              <a:gd name="connsiteY358" fmla="*/ 272034 h 357045"/>
              <a:gd name="connsiteX359" fmla="*/ 925866 w 3644122"/>
              <a:gd name="connsiteY359" fmla="*/ 212277 h 357045"/>
              <a:gd name="connsiteX360" fmla="*/ 931450 w 3644122"/>
              <a:gd name="connsiteY360" fmla="*/ 76009 h 357045"/>
              <a:gd name="connsiteX361" fmla="*/ 861441 w 3644122"/>
              <a:gd name="connsiteY361" fmla="*/ 76009 h 357045"/>
              <a:gd name="connsiteX362" fmla="*/ 836521 w 3644122"/>
              <a:gd name="connsiteY362" fmla="*/ 114639 h 357045"/>
              <a:gd name="connsiteX363" fmla="*/ 808101 w 3644122"/>
              <a:gd name="connsiteY363" fmla="*/ 146018 h 357045"/>
              <a:gd name="connsiteX364" fmla="*/ 803434 w 3644122"/>
              <a:gd name="connsiteY364" fmla="*/ 143018 h 357045"/>
              <a:gd name="connsiteX365" fmla="*/ 831562 w 3644122"/>
              <a:gd name="connsiteY365" fmla="*/ 80677 h 357045"/>
              <a:gd name="connsiteX366" fmla="*/ 852440 w 3644122"/>
              <a:gd name="connsiteY366" fmla="*/ 5334 h 357045"/>
              <a:gd name="connsiteX367" fmla="*/ 728424 w 3644122"/>
              <a:gd name="connsiteY367" fmla="*/ 5334 h 357045"/>
              <a:gd name="connsiteX368" fmla="*/ 774430 w 3644122"/>
              <a:gd name="connsiteY368" fmla="*/ 16335 h 357045"/>
              <a:gd name="connsiteX369" fmla="*/ 769888 w 3644122"/>
              <a:gd name="connsiteY369" fmla="*/ 22169 h 357045"/>
              <a:gd name="connsiteX370" fmla="*/ 761095 w 3644122"/>
              <a:gd name="connsiteY370" fmla="*/ 24003 h 357045"/>
              <a:gd name="connsiteX371" fmla="*/ 747093 w 3644122"/>
              <a:gd name="connsiteY371" fmla="*/ 45256 h 357045"/>
              <a:gd name="connsiteX372" fmla="*/ 732092 w 3644122"/>
              <a:gd name="connsiteY372" fmla="*/ 67008 h 357045"/>
              <a:gd name="connsiteX373" fmla="*/ 767096 w 3644122"/>
              <a:gd name="connsiteY373" fmla="*/ 67008 h 357045"/>
              <a:gd name="connsiteX374" fmla="*/ 782431 w 3644122"/>
              <a:gd name="connsiteY374" fmla="*/ 49673 h 357045"/>
              <a:gd name="connsiteX375" fmla="*/ 814435 w 3644122"/>
              <a:gd name="connsiteY375" fmla="*/ 75009 h 357045"/>
              <a:gd name="connsiteX376" fmla="*/ 809059 w 3644122"/>
              <a:gd name="connsiteY376" fmla="*/ 78885 h 357045"/>
              <a:gd name="connsiteX377" fmla="*/ 800433 w 3644122"/>
              <a:gd name="connsiteY377" fmla="*/ 82010 h 357045"/>
              <a:gd name="connsiteX378" fmla="*/ 800433 w 3644122"/>
              <a:gd name="connsiteY378" fmla="*/ 283035 h 357045"/>
              <a:gd name="connsiteX379" fmla="*/ 791516 w 3644122"/>
              <a:gd name="connsiteY379" fmla="*/ 288703 h 357045"/>
              <a:gd name="connsiteX380" fmla="*/ 775097 w 3644122"/>
              <a:gd name="connsiteY380" fmla="*/ 292370 h 357045"/>
              <a:gd name="connsiteX381" fmla="*/ 770430 w 3644122"/>
              <a:gd name="connsiteY381" fmla="*/ 292370 h 357045"/>
              <a:gd name="connsiteX382" fmla="*/ 770430 w 3644122"/>
              <a:gd name="connsiteY382" fmla="*/ 266700 h 357045"/>
              <a:gd name="connsiteX383" fmla="*/ 711422 w 3644122"/>
              <a:gd name="connsiteY383" fmla="*/ 266700 h 357045"/>
              <a:gd name="connsiteX384" fmla="*/ 711422 w 3644122"/>
              <a:gd name="connsiteY384" fmla="*/ 292370 h 357045"/>
              <a:gd name="connsiteX385" fmla="*/ 704171 w 3644122"/>
              <a:gd name="connsiteY385" fmla="*/ 298954 h 357045"/>
              <a:gd name="connsiteX386" fmla="*/ 687419 w 3644122"/>
              <a:gd name="connsiteY386" fmla="*/ 303038 h 357045"/>
              <a:gd name="connsiteX387" fmla="*/ 682419 w 3644122"/>
              <a:gd name="connsiteY387" fmla="*/ 303038 h 357045"/>
              <a:gd name="connsiteX388" fmla="*/ 682419 w 3644122"/>
              <a:gd name="connsiteY388" fmla="*/ 53007 h 357045"/>
              <a:gd name="connsiteX389" fmla="*/ 713089 w 3644122"/>
              <a:gd name="connsiteY389" fmla="*/ 67008 h 357045"/>
              <a:gd name="connsiteX390" fmla="*/ 719090 w 3644122"/>
              <a:gd name="connsiteY390" fmla="*/ 67008 h 357045"/>
              <a:gd name="connsiteX391" fmla="*/ 724007 w 3644122"/>
              <a:gd name="connsiteY391" fmla="*/ 36421 h 357045"/>
              <a:gd name="connsiteX392" fmla="*/ 728424 w 3644122"/>
              <a:gd name="connsiteY392" fmla="*/ 5334 h 357045"/>
              <a:gd name="connsiteX393" fmla="*/ 401050 w 3644122"/>
              <a:gd name="connsiteY393" fmla="*/ 5001 h 357045"/>
              <a:gd name="connsiteX394" fmla="*/ 446722 w 3644122"/>
              <a:gd name="connsiteY394" fmla="*/ 19002 h 357045"/>
              <a:gd name="connsiteX395" fmla="*/ 442347 w 3644122"/>
              <a:gd name="connsiteY395" fmla="*/ 23836 h 357045"/>
              <a:gd name="connsiteX396" fmla="*/ 433721 w 3644122"/>
              <a:gd name="connsiteY396" fmla="*/ 25670 h 357045"/>
              <a:gd name="connsiteX397" fmla="*/ 418219 w 3644122"/>
              <a:gd name="connsiteY397" fmla="*/ 62341 h 357045"/>
              <a:gd name="connsiteX398" fmla="*/ 400717 w 3644122"/>
              <a:gd name="connsiteY398" fmla="*/ 96012 h 357045"/>
              <a:gd name="connsiteX399" fmla="*/ 417385 w 3644122"/>
              <a:gd name="connsiteY399" fmla="*/ 102346 h 357045"/>
              <a:gd name="connsiteX400" fmla="*/ 414218 w 3644122"/>
              <a:gd name="connsiteY400" fmla="*/ 106263 h 357045"/>
              <a:gd name="connsiteX401" fmla="*/ 407051 w 3644122"/>
              <a:gd name="connsiteY401" fmla="*/ 108680 h 357045"/>
              <a:gd name="connsiteX402" fmla="*/ 407051 w 3644122"/>
              <a:gd name="connsiteY402" fmla="*/ 304705 h 357045"/>
              <a:gd name="connsiteX403" fmla="*/ 398717 w 3644122"/>
              <a:gd name="connsiteY403" fmla="*/ 310247 h 357045"/>
              <a:gd name="connsiteX404" fmla="*/ 381381 w 3644122"/>
              <a:gd name="connsiteY404" fmla="*/ 314039 h 357045"/>
              <a:gd name="connsiteX405" fmla="*/ 375380 w 3644122"/>
              <a:gd name="connsiteY405" fmla="*/ 314039 h 357045"/>
              <a:gd name="connsiteX406" fmla="*/ 375380 w 3644122"/>
              <a:gd name="connsiteY406" fmla="*/ 134350 h 357045"/>
              <a:gd name="connsiteX407" fmla="*/ 355669 w 3644122"/>
              <a:gd name="connsiteY407" fmla="*/ 157686 h 357045"/>
              <a:gd name="connsiteX408" fmla="*/ 334709 w 3644122"/>
              <a:gd name="connsiteY408" fmla="*/ 178022 h 357045"/>
              <a:gd name="connsiteX409" fmla="*/ 330375 w 3644122"/>
              <a:gd name="connsiteY409" fmla="*/ 175022 h 357045"/>
              <a:gd name="connsiteX410" fmla="*/ 370713 w 3644122"/>
              <a:gd name="connsiteY410" fmla="*/ 98512 h 357045"/>
              <a:gd name="connsiteX411" fmla="*/ 401050 w 3644122"/>
              <a:gd name="connsiteY411" fmla="*/ 5001 h 357045"/>
              <a:gd name="connsiteX412" fmla="*/ 51340 w 3644122"/>
              <a:gd name="connsiteY412" fmla="*/ 4688 h 357045"/>
              <a:gd name="connsiteX413" fmla="*/ 91678 w 3644122"/>
              <a:gd name="connsiteY413" fmla="*/ 20357 h 357045"/>
              <a:gd name="connsiteX414" fmla="*/ 87428 w 3644122"/>
              <a:gd name="connsiteY414" fmla="*/ 24774 h 357045"/>
              <a:gd name="connsiteX415" fmla="*/ 78677 w 3644122"/>
              <a:gd name="connsiteY415" fmla="*/ 25691 h 357045"/>
              <a:gd name="connsiteX416" fmla="*/ 73426 w 3644122"/>
              <a:gd name="connsiteY416" fmla="*/ 35275 h 357045"/>
              <a:gd name="connsiteX417" fmla="*/ 67675 w 3644122"/>
              <a:gd name="connsiteY417" fmla="*/ 44360 h 357045"/>
              <a:gd name="connsiteX418" fmla="*/ 113348 w 3644122"/>
              <a:gd name="connsiteY418" fmla="*/ 44360 h 357045"/>
              <a:gd name="connsiteX419" fmla="*/ 129350 w 3644122"/>
              <a:gd name="connsiteY419" fmla="*/ 23690 h 357045"/>
              <a:gd name="connsiteX420" fmla="*/ 139643 w 3644122"/>
              <a:gd name="connsiteY420" fmla="*/ 32189 h 357045"/>
              <a:gd name="connsiteX421" fmla="*/ 157686 w 3644122"/>
              <a:gd name="connsiteY421" fmla="*/ 48675 h 357045"/>
              <a:gd name="connsiteX422" fmla="*/ 155019 w 3644122"/>
              <a:gd name="connsiteY422" fmla="*/ 52700 h 357045"/>
              <a:gd name="connsiteX423" fmla="*/ 149352 w 3644122"/>
              <a:gd name="connsiteY423" fmla="*/ 53986 h 357045"/>
              <a:gd name="connsiteX424" fmla="*/ 85344 w 3644122"/>
              <a:gd name="connsiteY424" fmla="*/ 53986 h 357045"/>
              <a:gd name="connsiteX425" fmla="*/ 108643 w 3644122"/>
              <a:gd name="connsiteY425" fmla="*/ 79066 h 357045"/>
              <a:gd name="connsiteX426" fmla="*/ 102161 w 3644122"/>
              <a:gd name="connsiteY426" fmla="*/ 97846 h 357045"/>
              <a:gd name="connsiteX427" fmla="*/ 82344 w 3644122"/>
              <a:gd name="connsiteY427" fmla="*/ 94679 h 357045"/>
              <a:gd name="connsiteX428" fmla="*/ 78718 w 3644122"/>
              <a:gd name="connsiteY428" fmla="*/ 73206 h 357045"/>
              <a:gd name="connsiteX429" fmla="*/ 69342 w 3644122"/>
              <a:gd name="connsiteY429" fmla="*/ 53986 h 357045"/>
              <a:gd name="connsiteX430" fmla="*/ 60674 w 3644122"/>
              <a:gd name="connsiteY430" fmla="*/ 53986 h 357045"/>
              <a:gd name="connsiteX431" fmla="*/ 33963 w 3644122"/>
              <a:gd name="connsiteY431" fmla="*/ 82379 h 357045"/>
              <a:gd name="connsiteX432" fmla="*/ 4001 w 3644122"/>
              <a:gd name="connsiteY432" fmla="*/ 103017 h 357045"/>
              <a:gd name="connsiteX433" fmla="*/ 0 w 3644122"/>
              <a:gd name="connsiteY433" fmla="*/ 99679 h 357045"/>
              <a:gd name="connsiteX434" fmla="*/ 29170 w 3644122"/>
              <a:gd name="connsiteY434" fmla="*/ 58181 h 357045"/>
              <a:gd name="connsiteX435" fmla="*/ 51340 w 3644122"/>
              <a:gd name="connsiteY435" fmla="*/ 4688 h 357045"/>
              <a:gd name="connsiteX436" fmla="*/ 175355 w 3644122"/>
              <a:gd name="connsiteY436" fmla="*/ 4355 h 357045"/>
              <a:gd name="connsiteX437" fmla="*/ 217027 w 3644122"/>
              <a:gd name="connsiteY437" fmla="*/ 20023 h 357045"/>
              <a:gd name="connsiteX438" fmla="*/ 212485 w 3644122"/>
              <a:gd name="connsiteY438" fmla="*/ 24482 h 357045"/>
              <a:gd name="connsiteX439" fmla="*/ 203692 w 3644122"/>
              <a:gd name="connsiteY439" fmla="*/ 25691 h 357045"/>
              <a:gd name="connsiteX440" fmla="*/ 197941 w 3644122"/>
              <a:gd name="connsiteY440" fmla="*/ 35275 h 357045"/>
              <a:gd name="connsiteX441" fmla="*/ 191691 w 3644122"/>
              <a:gd name="connsiteY441" fmla="*/ 44360 h 357045"/>
              <a:gd name="connsiteX442" fmla="*/ 259032 w 3644122"/>
              <a:gd name="connsiteY442" fmla="*/ 44360 h 357045"/>
              <a:gd name="connsiteX443" fmla="*/ 276701 w 3644122"/>
              <a:gd name="connsiteY443" fmla="*/ 22357 h 357045"/>
              <a:gd name="connsiteX444" fmla="*/ 282332 w 3644122"/>
              <a:gd name="connsiteY444" fmla="*/ 26665 h 357045"/>
              <a:gd name="connsiteX445" fmla="*/ 295074 w 3644122"/>
              <a:gd name="connsiteY445" fmla="*/ 36822 h 357045"/>
              <a:gd name="connsiteX446" fmla="*/ 308705 w 3644122"/>
              <a:gd name="connsiteY446" fmla="*/ 48675 h 357045"/>
              <a:gd name="connsiteX447" fmla="*/ 305580 w 3644122"/>
              <a:gd name="connsiteY447" fmla="*/ 52700 h 357045"/>
              <a:gd name="connsiteX448" fmla="*/ 299704 w 3644122"/>
              <a:gd name="connsiteY448" fmla="*/ 53986 h 357045"/>
              <a:gd name="connsiteX449" fmla="*/ 224028 w 3644122"/>
              <a:gd name="connsiteY449" fmla="*/ 53986 h 357045"/>
              <a:gd name="connsiteX450" fmla="*/ 247685 w 3644122"/>
              <a:gd name="connsiteY450" fmla="*/ 78412 h 357045"/>
              <a:gd name="connsiteX451" fmla="*/ 241487 w 3644122"/>
              <a:gd name="connsiteY451" fmla="*/ 97500 h 357045"/>
              <a:gd name="connsiteX452" fmla="*/ 220694 w 3644122"/>
              <a:gd name="connsiteY452" fmla="*/ 95013 h 357045"/>
              <a:gd name="connsiteX453" fmla="*/ 214985 w 3644122"/>
              <a:gd name="connsiteY453" fmla="*/ 73376 h 357045"/>
              <a:gd name="connsiteX454" fmla="*/ 204026 w 3644122"/>
              <a:gd name="connsiteY454" fmla="*/ 53986 h 357045"/>
              <a:gd name="connsiteX455" fmla="*/ 184356 w 3644122"/>
              <a:gd name="connsiteY455" fmla="*/ 53986 h 357045"/>
              <a:gd name="connsiteX456" fmla="*/ 169396 w 3644122"/>
              <a:gd name="connsiteY456" fmla="*/ 69915 h 357045"/>
              <a:gd name="connsiteX457" fmla="*/ 153686 w 3644122"/>
              <a:gd name="connsiteY457" fmla="*/ 83343 h 357045"/>
              <a:gd name="connsiteX458" fmla="*/ 179356 w 3644122"/>
              <a:gd name="connsiteY458" fmla="*/ 86011 h 357045"/>
              <a:gd name="connsiteX459" fmla="*/ 177064 w 3644122"/>
              <a:gd name="connsiteY459" fmla="*/ 90720 h 357045"/>
              <a:gd name="connsiteX460" fmla="*/ 170021 w 3644122"/>
              <a:gd name="connsiteY460" fmla="*/ 93678 h 357045"/>
              <a:gd name="connsiteX461" fmla="*/ 170021 w 3644122"/>
              <a:gd name="connsiteY461" fmla="*/ 114035 h 357045"/>
              <a:gd name="connsiteX462" fmla="*/ 236696 w 3644122"/>
              <a:gd name="connsiteY462" fmla="*/ 114035 h 357045"/>
              <a:gd name="connsiteX463" fmla="*/ 253698 w 3644122"/>
              <a:gd name="connsiteY463" fmla="*/ 92011 h 357045"/>
              <a:gd name="connsiteX464" fmla="*/ 259329 w 3644122"/>
              <a:gd name="connsiteY464" fmla="*/ 96397 h 357045"/>
              <a:gd name="connsiteX465" fmla="*/ 272071 w 3644122"/>
              <a:gd name="connsiteY465" fmla="*/ 106636 h 357045"/>
              <a:gd name="connsiteX466" fmla="*/ 285702 w 3644122"/>
              <a:gd name="connsiteY466" fmla="*/ 118350 h 357045"/>
              <a:gd name="connsiteX467" fmla="*/ 282577 w 3644122"/>
              <a:gd name="connsiteY467" fmla="*/ 122083 h 357045"/>
              <a:gd name="connsiteX468" fmla="*/ 276701 w 3644122"/>
              <a:gd name="connsiteY468" fmla="*/ 123328 h 357045"/>
              <a:gd name="connsiteX469" fmla="*/ 170021 w 3644122"/>
              <a:gd name="connsiteY469" fmla="*/ 123328 h 357045"/>
              <a:gd name="connsiteX470" fmla="*/ 170021 w 3644122"/>
              <a:gd name="connsiteY470" fmla="*/ 159707 h 357045"/>
              <a:gd name="connsiteX471" fmla="*/ 260699 w 3644122"/>
              <a:gd name="connsiteY471" fmla="*/ 159707 h 357045"/>
              <a:gd name="connsiteX472" fmla="*/ 278035 w 3644122"/>
              <a:gd name="connsiteY472" fmla="*/ 137680 h 357045"/>
              <a:gd name="connsiteX473" fmla="*/ 289203 w 3644122"/>
              <a:gd name="connsiteY473" fmla="*/ 146730 h 357045"/>
              <a:gd name="connsiteX474" fmla="*/ 309372 w 3644122"/>
              <a:gd name="connsiteY474" fmla="*/ 164022 h 357045"/>
              <a:gd name="connsiteX475" fmla="*/ 306247 w 3644122"/>
              <a:gd name="connsiteY475" fmla="*/ 167880 h 357045"/>
              <a:gd name="connsiteX476" fmla="*/ 300371 w 3644122"/>
              <a:gd name="connsiteY476" fmla="*/ 169000 h 357045"/>
              <a:gd name="connsiteX477" fmla="*/ 4334 w 3644122"/>
              <a:gd name="connsiteY477" fmla="*/ 169000 h 357045"/>
              <a:gd name="connsiteX478" fmla="*/ 1667 w 3644122"/>
              <a:gd name="connsiteY478" fmla="*/ 159707 h 357045"/>
              <a:gd name="connsiteX479" fmla="*/ 139017 w 3644122"/>
              <a:gd name="connsiteY479" fmla="*/ 159707 h 357045"/>
              <a:gd name="connsiteX480" fmla="*/ 139017 w 3644122"/>
              <a:gd name="connsiteY480" fmla="*/ 123328 h 357045"/>
              <a:gd name="connsiteX481" fmla="*/ 36671 w 3644122"/>
              <a:gd name="connsiteY481" fmla="*/ 123328 h 357045"/>
              <a:gd name="connsiteX482" fmla="*/ 33671 w 3644122"/>
              <a:gd name="connsiteY482" fmla="*/ 114035 h 357045"/>
              <a:gd name="connsiteX483" fmla="*/ 139017 w 3644122"/>
              <a:gd name="connsiteY483" fmla="*/ 114035 h 357045"/>
              <a:gd name="connsiteX484" fmla="*/ 139017 w 3644122"/>
              <a:gd name="connsiteY484" fmla="*/ 93012 h 357045"/>
              <a:gd name="connsiteX485" fmla="*/ 135350 w 3644122"/>
              <a:gd name="connsiteY485" fmla="*/ 90010 h 357045"/>
              <a:gd name="connsiteX486" fmla="*/ 137184 w 3644122"/>
              <a:gd name="connsiteY486" fmla="*/ 87508 h 357045"/>
              <a:gd name="connsiteX487" fmla="*/ 139017 w 3644122"/>
              <a:gd name="connsiteY487" fmla="*/ 85007 h 357045"/>
              <a:gd name="connsiteX488" fmla="*/ 139017 w 3644122"/>
              <a:gd name="connsiteY488" fmla="*/ 82005 h 357045"/>
              <a:gd name="connsiteX489" fmla="*/ 141018 w 3644122"/>
              <a:gd name="connsiteY489" fmla="*/ 82338 h 357045"/>
              <a:gd name="connsiteX490" fmla="*/ 160062 w 3644122"/>
              <a:gd name="connsiteY490" fmla="*/ 46593 h 357045"/>
              <a:gd name="connsiteX491" fmla="*/ 175355 w 3644122"/>
              <a:gd name="connsiteY491" fmla="*/ 4355 h 357045"/>
              <a:gd name="connsiteX492" fmla="*/ 2193605 w 3644122"/>
              <a:gd name="connsiteY492" fmla="*/ 2667 h 357045"/>
              <a:gd name="connsiteX493" fmla="*/ 2231726 w 3644122"/>
              <a:gd name="connsiteY493" fmla="*/ 26061 h 357045"/>
              <a:gd name="connsiteX494" fmla="*/ 2239780 w 3644122"/>
              <a:gd name="connsiteY494" fmla="*/ 50549 h 357045"/>
              <a:gd name="connsiteX495" fmla="*/ 2228580 w 3644122"/>
              <a:gd name="connsiteY495" fmla="*/ 65348 h 357045"/>
              <a:gd name="connsiteX496" fmla="*/ 2208943 w 3644122"/>
              <a:gd name="connsiteY496" fmla="*/ 59674 h 357045"/>
              <a:gd name="connsiteX497" fmla="*/ 2203608 w 3644122"/>
              <a:gd name="connsiteY497" fmla="*/ 30295 h 357045"/>
              <a:gd name="connsiteX498" fmla="*/ 2190271 w 3644122"/>
              <a:gd name="connsiteY498" fmla="*/ 4667 h 357045"/>
              <a:gd name="connsiteX499" fmla="*/ 3416093 w 3644122"/>
              <a:gd name="connsiteY499" fmla="*/ 0 h 357045"/>
              <a:gd name="connsiteX500" fmla="*/ 3462433 w 3644122"/>
              <a:gd name="connsiteY500" fmla="*/ 18002 h 357045"/>
              <a:gd name="connsiteX501" fmla="*/ 3457849 w 3644122"/>
              <a:gd name="connsiteY501" fmla="*/ 22753 h 357045"/>
              <a:gd name="connsiteX502" fmla="*/ 3448764 w 3644122"/>
              <a:gd name="connsiteY502" fmla="*/ 24003 h 357045"/>
              <a:gd name="connsiteX503" fmla="*/ 3429095 w 3644122"/>
              <a:gd name="connsiteY503" fmla="*/ 56340 h 357045"/>
              <a:gd name="connsiteX504" fmla="*/ 3576447 w 3644122"/>
              <a:gd name="connsiteY504" fmla="*/ 56340 h 357045"/>
              <a:gd name="connsiteX505" fmla="*/ 3596782 w 3644122"/>
              <a:gd name="connsiteY505" fmla="*/ 30670 h 357045"/>
              <a:gd name="connsiteX506" fmla="*/ 3603191 w 3644122"/>
              <a:gd name="connsiteY506" fmla="*/ 35486 h 357045"/>
              <a:gd name="connsiteX507" fmla="*/ 3617822 w 3644122"/>
              <a:gd name="connsiteY507" fmla="*/ 46969 h 357045"/>
              <a:gd name="connsiteX508" fmla="*/ 3633787 w 3644122"/>
              <a:gd name="connsiteY508" fmla="*/ 60674 h 357045"/>
              <a:gd name="connsiteX509" fmla="*/ 3630954 w 3644122"/>
              <a:gd name="connsiteY509" fmla="*/ 64716 h 357045"/>
              <a:gd name="connsiteX510" fmla="*/ 3625120 w 3644122"/>
              <a:gd name="connsiteY510" fmla="*/ 66008 h 357045"/>
              <a:gd name="connsiteX511" fmla="*/ 3524774 w 3644122"/>
              <a:gd name="connsiteY511" fmla="*/ 66008 h 357045"/>
              <a:gd name="connsiteX512" fmla="*/ 3524774 w 3644122"/>
              <a:gd name="connsiteY512" fmla="*/ 129683 h 357045"/>
              <a:gd name="connsiteX513" fmla="*/ 3569112 w 3644122"/>
              <a:gd name="connsiteY513" fmla="*/ 129683 h 357045"/>
              <a:gd name="connsiteX514" fmla="*/ 3587782 w 3644122"/>
              <a:gd name="connsiteY514" fmla="*/ 106013 h 357045"/>
              <a:gd name="connsiteX515" fmla="*/ 3593980 w 3644122"/>
              <a:gd name="connsiteY515" fmla="*/ 110681 h 357045"/>
              <a:gd name="connsiteX516" fmla="*/ 3608031 w 3644122"/>
              <a:gd name="connsiteY516" fmla="*/ 121571 h 357045"/>
              <a:gd name="connsiteX517" fmla="*/ 3623120 w 3644122"/>
              <a:gd name="connsiteY517" fmla="*/ 134017 h 357045"/>
              <a:gd name="connsiteX518" fmla="*/ 3620119 w 3644122"/>
              <a:gd name="connsiteY518" fmla="*/ 138059 h 357045"/>
              <a:gd name="connsiteX519" fmla="*/ 3614118 w 3644122"/>
              <a:gd name="connsiteY519" fmla="*/ 139351 h 357045"/>
              <a:gd name="connsiteX520" fmla="*/ 3524774 w 3644122"/>
              <a:gd name="connsiteY520" fmla="*/ 139351 h 357045"/>
              <a:gd name="connsiteX521" fmla="*/ 3524774 w 3644122"/>
              <a:gd name="connsiteY521" fmla="*/ 218694 h 357045"/>
              <a:gd name="connsiteX522" fmla="*/ 3585781 w 3644122"/>
              <a:gd name="connsiteY522" fmla="*/ 218694 h 357045"/>
              <a:gd name="connsiteX523" fmla="*/ 3606451 w 3644122"/>
              <a:gd name="connsiteY523" fmla="*/ 193358 h 357045"/>
              <a:gd name="connsiteX524" fmla="*/ 3613031 w 3644122"/>
              <a:gd name="connsiteY524" fmla="*/ 198383 h 357045"/>
              <a:gd name="connsiteX525" fmla="*/ 3627984 w 3644122"/>
              <a:gd name="connsiteY525" fmla="*/ 210002 h 357045"/>
              <a:gd name="connsiteX526" fmla="*/ 3644122 w 3644122"/>
              <a:gd name="connsiteY526" fmla="*/ 223028 h 357045"/>
              <a:gd name="connsiteX527" fmla="*/ 3640830 w 3644122"/>
              <a:gd name="connsiteY527" fmla="*/ 227070 h 357045"/>
              <a:gd name="connsiteX528" fmla="*/ 3634788 w 3644122"/>
              <a:gd name="connsiteY528" fmla="*/ 228362 h 357045"/>
              <a:gd name="connsiteX529" fmla="*/ 3524774 w 3644122"/>
              <a:gd name="connsiteY529" fmla="*/ 228362 h 357045"/>
              <a:gd name="connsiteX530" fmla="*/ 3524774 w 3644122"/>
              <a:gd name="connsiteY530" fmla="*/ 305038 h 357045"/>
              <a:gd name="connsiteX531" fmla="*/ 3517231 w 3644122"/>
              <a:gd name="connsiteY531" fmla="*/ 310580 h 357045"/>
              <a:gd name="connsiteX532" fmla="*/ 3496437 w 3644122"/>
              <a:gd name="connsiteY532" fmla="*/ 314373 h 357045"/>
              <a:gd name="connsiteX533" fmla="*/ 3490436 w 3644122"/>
              <a:gd name="connsiteY533" fmla="*/ 314373 h 357045"/>
              <a:gd name="connsiteX534" fmla="*/ 3490436 w 3644122"/>
              <a:gd name="connsiteY534" fmla="*/ 228362 h 357045"/>
              <a:gd name="connsiteX535" fmla="*/ 3337417 w 3644122"/>
              <a:gd name="connsiteY535" fmla="*/ 228362 h 357045"/>
              <a:gd name="connsiteX536" fmla="*/ 3334417 w 3644122"/>
              <a:gd name="connsiteY536" fmla="*/ 218694 h 357045"/>
              <a:gd name="connsiteX537" fmla="*/ 3392090 w 3644122"/>
              <a:gd name="connsiteY537" fmla="*/ 218694 h 357045"/>
              <a:gd name="connsiteX538" fmla="*/ 3392090 w 3644122"/>
              <a:gd name="connsiteY538" fmla="*/ 115348 h 357045"/>
              <a:gd name="connsiteX539" fmla="*/ 3429762 w 3644122"/>
              <a:gd name="connsiteY539" fmla="*/ 129683 h 357045"/>
              <a:gd name="connsiteX540" fmla="*/ 3490436 w 3644122"/>
              <a:gd name="connsiteY540" fmla="*/ 129683 h 357045"/>
              <a:gd name="connsiteX541" fmla="*/ 3490436 w 3644122"/>
              <a:gd name="connsiteY541" fmla="*/ 66008 h 357045"/>
              <a:gd name="connsiteX542" fmla="*/ 3422428 w 3644122"/>
              <a:gd name="connsiteY542" fmla="*/ 66008 h 357045"/>
              <a:gd name="connsiteX543" fmla="*/ 3382006 w 3644122"/>
              <a:gd name="connsiteY543" fmla="*/ 111431 h 357045"/>
              <a:gd name="connsiteX544" fmla="*/ 3337084 w 3644122"/>
              <a:gd name="connsiteY544" fmla="*/ 145351 h 357045"/>
              <a:gd name="connsiteX545" fmla="*/ 3333083 w 3644122"/>
              <a:gd name="connsiteY545" fmla="*/ 142018 h 357045"/>
              <a:gd name="connsiteX546" fmla="*/ 3378839 w 3644122"/>
              <a:gd name="connsiteY546" fmla="*/ 80010 h 357045"/>
              <a:gd name="connsiteX547" fmla="*/ 3416093 w 3644122"/>
              <a:gd name="connsiteY547" fmla="*/ 0 h 357045"/>
              <a:gd name="connsiteX548" fmla="*/ 1415844 w 3644122"/>
              <a:gd name="connsiteY548" fmla="*/ 0 h 357045"/>
              <a:gd name="connsiteX549" fmla="*/ 1462183 w 3644122"/>
              <a:gd name="connsiteY549" fmla="*/ 18002 h 357045"/>
              <a:gd name="connsiteX550" fmla="*/ 1457599 w 3644122"/>
              <a:gd name="connsiteY550" fmla="*/ 22753 h 357045"/>
              <a:gd name="connsiteX551" fmla="*/ 1448514 w 3644122"/>
              <a:gd name="connsiteY551" fmla="*/ 24003 h 357045"/>
              <a:gd name="connsiteX552" fmla="*/ 1428845 w 3644122"/>
              <a:gd name="connsiteY552" fmla="*/ 56340 h 357045"/>
              <a:gd name="connsiteX553" fmla="*/ 1576197 w 3644122"/>
              <a:gd name="connsiteY553" fmla="*/ 56340 h 357045"/>
              <a:gd name="connsiteX554" fmla="*/ 1596533 w 3644122"/>
              <a:gd name="connsiteY554" fmla="*/ 30670 h 357045"/>
              <a:gd name="connsiteX555" fmla="*/ 1602941 w 3644122"/>
              <a:gd name="connsiteY555" fmla="*/ 35486 h 357045"/>
              <a:gd name="connsiteX556" fmla="*/ 1617573 w 3644122"/>
              <a:gd name="connsiteY556" fmla="*/ 46969 h 357045"/>
              <a:gd name="connsiteX557" fmla="*/ 1633538 w 3644122"/>
              <a:gd name="connsiteY557" fmla="*/ 60674 h 357045"/>
              <a:gd name="connsiteX558" fmla="*/ 1630704 w 3644122"/>
              <a:gd name="connsiteY558" fmla="*/ 64716 h 357045"/>
              <a:gd name="connsiteX559" fmla="*/ 1624870 w 3644122"/>
              <a:gd name="connsiteY559" fmla="*/ 66008 h 357045"/>
              <a:gd name="connsiteX560" fmla="*/ 1524524 w 3644122"/>
              <a:gd name="connsiteY560" fmla="*/ 66008 h 357045"/>
              <a:gd name="connsiteX561" fmla="*/ 1524524 w 3644122"/>
              <a:gd name="connsiteY561" fmla="*/ 129683 h 357045"/>
              <a:gd name="connsiteX562" fmla="*/ 1568863 w 3644122"/>
              <a:gd name="connsiteY562" fmla="*/ 129683 h 357045"/>
              <a:gd name="connsiteX563" fmla="*/ 1587532 w 3644122"/>
              <a:gd name="connsiteY563" fmla="*/ 106013 h 357045"/>
              <a:gd name="connsiteX564" fmla="*/ 1593730 w 3644122"/>
              <a:gd name="connsiteY564" fmla="*/ 110681 h 357045"/>
              <a:gd name="connsiteX565" fmla="*/ 1607781 w 3644122"/>
              <a:gd name="connsiteY565" fmla="*/ 121571 h 357045"/>
              <a:gd name="connsiteX566" fmla="*/ 1622870 w 3644122"/>
              <a:gd name="connsiteY566" fmla="*/ 134017 h 357045"/>
              <a:gd name="connsiteX567" fmla="*/ 1619869 w 3644122"/>
              <a:gd name="connsiteY567" fmla="*/ 138059 h 357045"/>
              <a:gd name="connsiteX568" fmla="*/ 1613868 w 3644122"/>
              <a:gd name="connsiteY568" fmla="*/ 139351 h 357045"/>
              <a:gd name="connsiteX569" fmla="*/ 1524524 w 3644122"/>
              <a:gd name="connsiteY569" fmla="*/ 139351 h 357045"/>
              <a:gd name="connsiteX570" fmla="*/ 1524524 w 3644122"/>
              <a:gd name="connsiteY570" fmla="*/ 218694 h 357045"/>
              <a:gd name="connsiteX571" fmla="*/ 1585531 w 3644122"/>
              <a:gd name="connsiteY571" fmla="*/ 218694 h 357045"/>
              <a:gd name="connsiteX572" fmla="*/ 1606201 w 3644122"/>
              <a:gd name="connsiteY572" fmla="*/ 193358 h 357045"/>
              <a:gd name="connsiteX573" fmla="*/ 1612782 w 3644122"/>
              <a:gd name="connsiteY573" fmla="*/ 198383 h 357045"/>
              <a:gd name="connsiteX574" fmla="*/ 1627734 w 3644122"/>
              <a:gd name="connsiteY574" fmla="*/ 210002 h 357045"/>
              <a:gd name="connsiteX575" fmla="*/ 1643872 w 3644122"/>
              <a:gd name="connsiteY575" fmla="*/ 223028 h 357045"/>
              <a:gd name="connsiteX576" fmla="*/ 1640580 w 3644122"/>
              <a:gd name="connsiteY576" fmla="*/ 227070 h 357045"/>
              <a:gd name="connsiteX577" fmla="*/ 1634538 w 3644122"/>
              <a:gd name="connsiteY577" fmla="*/ 228362 h 357045"/>
              <a:gd name="connsiteX578" fmla="*/ 1524524 w 3644122"/>
              <a:gd name="connsiteY578" fmla="*/ 228362 h 357045"/>
              <a:gd name="connsiteX579" fmla="*/ 1524524 w 3644122"/>
              <a:gd name="connsiteY579" fmla="*/ 305038 h 357045"/>
              <a:gd name="connsiteX580" fmla="*/ 1516981 w 3644122"/>
              <a:gd name="connsiteY580" fmla="*/ 310580 h 357045"/>
              <a:gd name="connsiteX581" fmla="*/ 1496187 w 3644122"/>
              <a:gd name="connsiteY581" fmla="*/ 314373 h 357045"/>
              <a:gd name="connsiteX582" fmla="*/ 1490186 w 3644122"/>
              <a:gd name="connsiteY582" fmla="*/ 314373 h 357045"/>
              <a:gd name="connsiteX583" fmla="*/ 1490186 w 3644122"/>
              <a:gd name="connsiteY583" fmla="*/ 228362 h 357045"/>
              <a:gd name="connsiteX584" fmla="*/ 1337167 w 3644122"/>
              <a:gd name="connsiteY584" fmla="*/ 228362 h 357045"/>
              <a:gd name="connsiteX585" fmla="*/ 1334167 w 3644122"/>
              <a:gd name="connsiteY585" fmla="*/ 218694 h 357045"/>
              <a:gd name="connsiteX586" fmla="*/ 1391841 w 3644122"/>
              <a:gd name="connsiteY586" fmla="*/ 218694 h 357045"/>
              <a:gd name="connsiteX587" fmla="*/ 1391841 w 3644122"/>
              <a:gd name="connsiteY587" fmla="*/ 115348 h 357045"/>
              <a:gd name="connsiteX588" fmla="*/ 1429512 w 3644122"/>
              <a:gd name="connsiteY588" fmla="*/ 129683 h 357045"/>
              <a:gd name="connsiteX589" fmla="*/ 1490186 w 3644122"/>
              <a:gd name="connsiteY589" fmla="*/ 129683 h 357045"/>
              <a:gd name="connsiteX590" fmla="*/ 1490186 w 3644122"/>
              <a:gd name="connsiteY590" fmla="*/ 66008 h 357045"/>
              <a:gd name="connsiteX591" fmla="*/ 1422178 w 3644122"/>
              <a:gd name="connsiteY591" fmla="*/ 66008 h 357045"/>
              <a:gd name="connsiteX592" fmla="*/ 1381756 w 3644122"/>
              <a:gd name="connsiteY592" fmla="*/ 111431 h 357045"/>
              <a:gd name="connsiteX593" fmla="*/ 1336834 w 3644122"/>
              <a:gd name="connsiteY593" fmla="*/ 145351 h 357045"/>
              <a:gd name="connsiteX594" fmla="*/ 1332833 w 3644122"/>
              <a:gd name="connsiteY594" fmla="*/ 142018 h 357045"/>
              <a:gd name="connsiteX595" fmla="*/ 1378589 w 3644122"/>
              <a:gd name="connsiteY595" fmla="*/ 80010 h 357045"/>
              <a:gd name="connsiteX596" fmla="*/ 1415844 w 3644122"/>
              <a:gd name="connsiteY596" fmla="*/ 0 h 357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</a:cxnLst>
            <a:rect l="l" t="t" r="r" b="b"/>
            <a:pathLst>
              <a:path w="3644122" h="357045">
                <a:moveTo>
                  <a:pt x="1704546" y="242030"/>
                </a:moveTo>
                <a:cubicBezTo>
                  <a:pt x="1713020" y="242148"/>
                  <a:pt x="1719826" y="245246"/>
                  <a:pt x="1724966" y="251323"/>
                </a:cubicBezTo>
                <a:cubicBezTo>
                  <a:pt x="1730105" y="257400"/>
                  <a:pt x="1732744" y="265749"/>
                  <a:pt x="1732883" y="276368"/>
                </a:cubicBezTo>
                <a:cubicBezTo>
                  <a:pt x="1733140" y="290877"/>
                  <a:pt x="1729376" y="305615"/>
                  <a:pt x="1721590" y="320582"/>
                </a:cubicBezTo>
                <a:cubicBezTo>
                  <a:pt x="1713805" y="335549"/>
                  <a:pt x="1700456" y="347703"/>
                  <a:pt x="1681543" y="357045"/>
                </a:cubicBezTo>
                <a:lnTo>
                  <a:pt x="1676209" y="347377"/>
                </a:lnTo>
                <a:cubicBezTo>
                  <a:pt x="1689162" y="340147"/>
                  <a:pt x="1698428" y="332104"/>
                  <a:pt x="1704005" y="323249"/>
                </a:cubicBezTo>
                <a:cubicBezTo>
                  <a:pt x="1709582" y="314393"/>
                  <a:pt x="1712763" y="306101"/>
                  <a:pt x="1713547" y="298371"/>
                </a:cubicBezTo>
                <a:cubicBezTo>
                  <a:pt x="1705845" y="296100"/>
                  <a:pt x="1698330" y="292641"/>
                  <a:pt x="1691003" y="287994"/>
                </a:cubicBezTo>
                <a:cubicBezTo>
                  <a:pt x="1683676" y="283348"/>
                  <a:pt x="1679745" y="276139"/>
                  <a:pt x="1679210" y="266367"/>
                </a:cubicBezTo>
                <a:cubicBezTo>
                  <a:pt x="1679286" y="259810"/>
                  <a:pt x="1681550" y="254171"/>
                  <a:pt x="1686002" y="249448"/>
                </a:cubicBezTo>
                <a:cubicBezTo>
                  <a:pt x="1690454" y="244725"/>
                  <a:pt x="1696636" y="242253"/>
                  <a:pt x="1704546" y="242030"/>
                </a:cubicBezTo>
                <a:close/>
                <a:moveTo>
                  <a:pt x="73009" y="221361"/>
                </a:moveTo>
                <a:cubicBezTo>
                  <a:pt x="94490" y="225957"/>
                  <a:pt x="109848" y="232454"/>
                  <a:pt x="119083" y="240853"/>
                </a:cubicBezTo>
                <a:cubicBezTo>
                  <a:pt x="128317" y="249252"/>
                  <a:pt x="133059" y="257478"/>
                  <a:pt x="133308" y="265533"/>
                </a:cubicBezTo>
                <a:cubicBezTo>
                  <a:pt x="133558" y="273588"/>
                  <a:pt x="130944" y="279398"/>
                  <a:pt x="125469" y="282962"/>
                </a:cubicBezTo>
                <a:cubicBezTo>
                  <a:pt x="119993" y="286527"/>
                  <a:pt x="113286" y="285774"/>
                  <a:pt x="105347" y="280702"/>
                </a:cubicBezTo>
                <a:cubicBezTo>
                  <a:pt x="103402" y="270430"/>
                  <a:pt x="99040" y="260137"/>
                  <a:pt x="92262" y="249823"/>
                </a:cubicBezTo>
                <a:cubicBezTo>
                  <a:pt x="85483" y="239509"/>
                  <a:pt x="77954" y="230800"/>
                  <a:pt x="69675" y="223695"/>
                </a:cubicBezTo>
                <a:close/>
                <a:moveTo>
                  <a:pt x="2160249" y="217674"/>
                </a:moveTo>
                <a:lnTo>
                  <a:pt x="2160249" y="279056"/>
                </a:lnTo>
                <a:lnTo>
                  <a:pt x="2205296" y="279056"/>
                </a:lnTo>
                <a:lnTo>
                  <a:pt x="2205296" y="217674"/>
                </a:lnTo>
                <a:close/>
                <a:moveTo>
                  <a:pt x="199358" y="171011"/>
                </a:moveTo>
                <a:lnTo>
                  <a:pt x="242030" y="175022"/>
                </a:lnTo>
                <a:cubicBezTo>
                  <a:pt x="241579" y="177508"/>
                  <a:pt x="240481" y="179453"/>
                  <a:pt x="238738" y="180856"/>
                </a:cubicBezTo>
                <a:cubicBezTo>
                  <a:pt x="236995" y="182259"/>
                  <a:pt x="234314" y="183203"/>
                  <a:pt x="230696" y="183690"/>
                </a:cubicBezTo>
                <a:lnTo>
                  <a:pt x="230696" y="207047"/>
                </a:lnTo>
                <a:lnTo>
                  <a:pt x="254365" y="207047"/>
                </a:lnTo>
                <a:lnTo>
                  <a:pt x="271701" y="184686"/>
                </a:lnTo>
                <a:cubicBezTo>
                  <a:pt x="271876" y="184806"/>
                  <a:pt x="273748" y="186272"/>
                  <a:pt x="277319" y="189086"/>
                </a:cubicBezTo>
                <a:cubicBezTo>
                  <a:pt x="280889" y="191899"/>
                  <a:pt x="285108" y="195341"/>
                  <a:pt x="289975" y="199413"/>
                </a:cubicBezTo>
                <a:cubicBezTo>
                  <a:pt x="294841" y="203485"/>
                  <a:pt x="299307" y="207467"/>
                  <a:pt x="303371" y="211361"/>
                </a:cubicBezTo>
                <a:cubicBezTo>
                  <a:pt x="302989" y="213021"/>
                  <a:pt x="302003" y="214265"/>
                  <a:pt x="300413" y="215095"/>
                </a:cubicBezTo>
                <a:cubicBezTo>
                  <a:pt x="298822" y="215925"/>
                  <a:pt x="296919" y="216340"/>
                  <a:pt x="294704" y="216340"/>
                </a:cubicBezTo>
                <a:lnTo>
                  <a:pt x="230696" y="216340"/>
                </a:lnTo>
                <a:lnTo>
                  <a:pt x="230696" y="275052"/>
                </a:lnTo>
                <a:cubicBezTo>
                  <a:pt x="230887" y="282714"/>
                  <a:pt x="229912" y="289301"/>
                  <a:pt x="227769" y="294815"/>
                </a:cubicBezTo>
                <a:cubicBezTo>
                  <a:pt x="225627" y="300329"/>
                  <a:pt x="221170" y="304770"/>
                  <a:pt x="214397" y="308137"/>
                </a:cubicBezTo>
                <a:cubicBezTo>
                  <a:pt x="207625" y="311504"/>
                  <a:pt x="197389" y="313798"/>
                  <a:pt x="183690" y="315019"/>
                </a:cubicBezTo>
                <a:cubicBezTo>
                  <a:pt x="183072" y="310329"/>
                  <a:pt x="182058" y="306139"/>
                  <a:pt x="180648" y="302448"/>
                </a:cubicBezTo>
                <a:cubicBezTo>
                  <a:pt x="179238" y="298757"/>
                  <a:pt x="177140" y="295731"/>
                  <a:pt x="174355" y="293370"/>
                </a:cubicBezTo>
                <a:cubicBezTo>
                  <a:pt x="171466" y="290717"/>
                  <a:pt x="167327" y="288439"/>
                  <a:pt x="161937" y="286536"/>
                </a:cubicBezTo>
                <a:cubicBezTo>
                  <a:pt x="156547" y="284633"/>
                  <a:pt x="149241" y="283021"/>
                  <a:pt x="140018" y="281702"/>
                </a:cubicBezTo>
                <a:lnTo>
                  <a:pt x="140018" y="277054"/>
                </a:lnTo>
                <a:cubicBezTo>
                  <a:pt x="140497" y="277087"/>
                  <a:pt x="144316" y="277317"/>
                  <a:pt x="151476" y="277746"/>
                </a:cubicBezTo>
                <a:cubicBezTo>
                  <a:pt x="158635" y="278174"/>
                  <a:pt x="166257" y="278602"/>
                  <a:pt x="174343" y="279031"/>
                </a:cubicBezTo>
                <a:cubicBezTo>
                  <a:pt x="182428" y="279459"/>
                  <a:pt x="188100" y="279690"/>
                  <a:pt x="191357" y="279722"/>
                </a:cubicBezTo>
                <a:cubicBezTo>
                  <a:pt x="194316" y="279757"/>
                  <a:pt x="196400" y="279271"/>
                  <a:pt x="197608" y="278263"/>
                </a:cubicBezTo>
                <a:cubicBezTo>
                  <a:pt x="198817" y="277255"/>
                  <a:pt x="199400" y="275518"/>
                  <a:pt x="199358" y="273051"/>
                </a:cubicBezTo>
                <a:lnTo>
                  <a:pt x="199358" y="216340"/>
                </a:lnTo>
                <a:lnTo>
                  <a:pt x="14335" y="216340"/>
                </a:lnTo>
                <a:lnTo>
                  <a:pt x="11668" y="207047"/>
                </a:lnTo>
                <a:lnTo>
                  <a:pt x="199358" y="207047"/>
                </a:lnTo>
                <a:close/>
                <a:moveTo>
                  <a:pt x="2711672" y="169355"/>
                </a:moveTo>
                <a:lnTo>
                  <a:pt x="2711672" y="257032"/>
                </a:lnTo>
                <a:lnTo>
                  <a:pt x="2770680" y="257032"/>
                </a:lnTo>
                <a:lnTo>
                  <a:pt x="2770680" y="169355"/>
                </a:lnTo>
                <a:close/>
                <a:moveTo>
                  <a:pt x="711422" y="169355"/>
                </a:moveTo>
                <a:lnTo>
                  <a:pt x="711422" y="257032"/>
                </a:lnTo>
                <a:lnTo>
                  <a:pt x="770430" y="257032"/>
                </a:lnTo>
                <a:lnTo>
                  <a:pt x="770430" y="169355"/>
                </a:lnTo>
                <a:close/>
                <a:moveTo>
                  <a:pt x="2160249" y="149665"/>
                </a:moveTo>
                <a:lnTo>
                  <a:pt x="2160249" y="208047"/>
                </a:lnTo>
                <a:lnTo>
                  <a:pt x="2205296" y="208047"/>
                </a:lnTo>
                <a:lnTo>
                  <a:pt x="2205296" y="149665"/>
                </a:lnTo>
                <a:close/>
                <a:moveTo>
                  <a:pt x="3425428" y="139351"/>
                </a:moveTo>
                <a:lnTo>
                  <a:pt x="3425428" y="218694"/>
                </a:lnTo>
                <a:lnTo>
                  <a:pt x="3490436" y="218694"/>
                </a:lnTo>
                <a:lnTo>
                  <a:pt x="3490436" y="139351"/>
                </a:lnTo>
                <a:close/>
                <a:moveTo>
                  <a:pt x="1425178" y="139351"/>
                </a:moveTo>
                <a:lnTo>
                  <a:pt x="1425178" y="218694"/>
                </a:lnTo>
                <a:lnTo>
                  <a:pt x="1490186" y="218694"/>
                </a:lnTo>
                <a:lnTo>
                  <a:pt x="1490186" y="139351"/>
                </a:lnTo>
                <a:close/>
                <a:moveTo>
                  <a:pt x="574072" y="137017"/>
                </a:moveTo>
                <a:cubicBezTo>
                  <a:pt x="598026" y="153715"/>
                  <a:pt x="615251" y="169992"/>
                  <a:pt x="625745" y="185846"/>
                </a:cubicBezTo>
                <a:cubicBezTo>
                  <a:pt x="636239" y="201701"/>
                  <a:pt x="641795" y="215456"/>
                  <a:pt x="642414" y="227112"/>
                </a:cubicBezTo>
                <a:cubicBezTo>
                  <a:pt x="643032" y="238768"/>
                  <a:pt x="640504" y="246647"/>
                  <a:pt x="634829" y="250750"/>
                </a:cubicBezTo>
                <a:cubicBezTo>
                  <a:pt x="629155" y="254853"/>
                  <a:pt x="622126" y="253502"/>
                  <a:pt x="613743" y="246697"/>
                </a:cubicBezTo>
                <a:cubicBezTo>
                  <a:pt x="610639" y="229230"/>
                  <a:pt x="604763" y="210825"/>
                  <a:pt x="596116" y="191482"/>
                </a:cubicBezTo>
                <a:cubicBezTo>
                  <a:pt x="587469" y="172140"/>
                  <a:pt x="578677" y="154651"/>
                  <a:pt x="569738" y="139017"/>
                </a:cubicBezTo>
                <a:close/>
                <a:moveTo>
                  <a:pt x="2834688" y="134684"/>
                </a:moveTo>
                <a:cubicBezTo>
                  <a:pt x="2856882" y="142922"/>
                  <a:pt x="2872542" y="152261"/>
                  <a:pt x="2881667" y="162703"/>
                </a:cubicBezTo>
                <a:cubicBezTo>
                  <a:pt x="2890792" y="173144"/>
                  <a:pt x="2895232" y="182765"/>
                  <a:pt x="2894986" y="191566"/>
                </a:cubicBezTo>
                <a:cubicBezTo>
                  <a:pt x="2894741" y="200366"/>
                  <a:pt x="2891659" y="206424"/>
                  <a:pt x="2885740" y="209740"/>
                </a:cubicBezTo>
                <a:cubicBezTo>
                  <a:pt x="2879822" y="213055"/>
                  <a:pt x="2872917" y="211706"/>
                  <a:pt x="2865025" y="205692"/>
                </a:cubicBezTo>
                <a:cubicBezTo>
                  <a:pt x="2863385" y="193878"/>
                  <a:pt x="2859329" y="181752"/>
                  <a:pt x="2852856" y="169313"/>
                </a:cubicBezTo>
                <a:cubicBezTo>
                  <a:pt x="2846383" y="156874"/>
                  <a:pt x="2839327" y="145997"/>
                  <a:pt x="2831687" y="136684"/>
                </a:cubicBezTo>
                <a:close/>
                <a:moveTo>
                  <a:pt x="834438" y="134684"/>
                </a:moveTo>
                <a:cubicBezTo>
                  <a:pt x="856632" y="142922"/>
                  <a:pt x="872292" y="152261"/>
                  <a:pt x="881417" y="162703"/>
                </a:cubicBezTo>
                <a:cubicBezTo>
                  <a:pt x="890543" y="173144"/>
                  <a:pt x="894983" y="182765"/>
                  <a:pt x="894737" y="191566"/>
                </a:cubicBezTo>
                <a:cubicBezTo>
                  <a:pt x="894491" y="200366"/>
                  <a:pt x="891409" y="206424"/>
                  <a:pt x="885491" y="209740"/>
                </a:cubicBezTo>
                <a:cubicBezTo>
                  <a:pt x="879573" y="213055"/>
                  <a:pt x="872667" y="211706"/>
                  <a:pt x="864775" y="205692"/>
                </a:cubicBezTo>
                <a:cubicBezTo>
                  <a:pt x="863136" y="193878"/>
                  <a:pt x="859080" y="181752"/>
                  <a:pt x="852607" y="169313"/>
                </a:cubicBezTo>
                <a:cubicBezTo>
                  <a:pt x="846134" y="156874"/>
                  <a:pt x="839077" y="145997"/>
                  <a:pt x="831437" y="136684"/>
                </a:cubicBezTo>
                <a:close/>
                <a:moveTo>
                  <a:pt x="470059" y="134017"/>
                </a:moveTo>
                <a:lnTo>
                  <a:pt x="512064" y="147352"/>
                </a:lnTo>
                <a:cubicBezTo>
                  <a:pt x="511411" y="149401"/>
                  <a:pt x="510050" y="151054"/>
                  <a:pt x="507980" y="152311"/>
                </a:cubicBezTo>
                <a:cubicBezTo>
                  <a:pt x="505911" y="153568"/>
                  <a:pt x="503049" y="154137"/>
                  <a:pt x="499396" y="154019"/>
                </a:cubicBezTo>
                <a:cubicBezTo>
                  <a:pt x="490478" y="176467"/>
                  <a:pt x="479810" y="196663"/>
                  <a:pt x="467392" y="214610"/>
                </a:cubicBezTo>
                <a:cubicBezTo>
                  <a:pt x="454974" y="232557"/>
                  <a:pt x="441305" y="247587"/>
                  <a:pt x="426387" y="259699"/>
                </a:cubicBezTo>
                <a:lnTo>
                  <a:pt x="421719" y="256365"/>
                </a:lnTo>
                <a:cubicBezTo>
                  <a:pt x="431568" y="241350"/>
                  <a:pt x="440791" y="223125"/>
                  <a:pt x="449390" y="201692"/>
                </a:cubicBezTo>
                <a:cubicBezTo>
                  <a:pt x="457988" y="180259"/>
                  <a:pt x="464878" y="157700"/>
                  <a:pt x="470059" y="134017"/>
                </a:cubicBezTo>
                <a:close/>
                <a:moveTo>
                  <a:pt x="2599324" y="110681"/>
                </a:moveTo>
                <a:cubicBezTo>
                  <a:pt x="2599566" y="110870"/>
                  <a:pt x="2602195" y="113084"/>
                  <a:pt x="2607214" y="117323"/>
                </a:cubicBezTo>
                <a:cubicBezTo>
                  <a:pt x="2612234" y="121563"/>
                  <a:pt x="2618198" y="126691"/>
                  <a:pt x="2625106" y="132708"/>
                </a:cubicBezTo>
                <a:cubicBezTo>
                  <a:pt x="2632014" y="138725"/>
                  <a:pt x="2638422" y="144495"/>
                  <a:pt x="2644330" y="150019"/>
                </a:cubicBezTo>
                <a:cubicBezTo>
                  <a:pt x="2643796" y="151991"/>
                  <a:pt x="2642615" y="153380"/>
                  <a:pt x="2640788" y="154186"/>
                </a:cubicBezTo>
                <a:cubicBezTo>
                  <a:pt x="2638962" y="154992"/>
                  <a:pt x="2636697" y="155381"/>
                  <a:pt x="2633996" y="155353"/>
                </a:cubicBezTo>
                <a:lnTo>
                  <a:pt x="2338959" y="155353"/>
                </a:lnTo>
                <a:lnTo>
                  <a:pt x="2335625" y="144351"/>
                </a:lnTo>
                <a:lnTo>
                  <a:pt x="2574655" y="144351"/>
                </a:lnTo>
                <a:close/>
                <a:moveTo>
                  <a:pt x="521399" y="83236"/>
                </a:moveTo>
                <a:lnTo>
                  <a:pt x="564737" y="87543"/>
                </a:lnTo>
                <a:cubicBezTo>
                  <a:pt x="564300" y="89912"/>
                  <a:pt x="563175" y="91857"/>
                  <a:pt x="561362" y="93380"/>
                </a:cubicBezTo>
                <a:cubicBezTo>
                  <a:pt x="559549" y="94902"/>
                  <a:pt x="556674" y="96002"/>
                  <a:pt x="552736" y="96679"/>
                </a:cubicBezTo>
                <a:lnTo>
                  <a:pt x="552736" y="273701"/>
                </a:lnTo>
                <a:cubicBezTo>
                  <a:pt x="552917" y="281482"/>
                  <a:pt x="551999" y="288182"/>
                  <a:pt x="549982" y="293802"/>
                </a:cubicBezTo>
                <a:cubicBezTo>
                  <a:pt x="547966" y="299422"/>
                  <a:pt x="543763" y="303950"/>
                  <a:pt x="537376" y="307384"/>
                </a:cubicBezTo>
                <a:cubicBezTo>
                  <a:pt x="530988" y="310819"/>
                  <a:pt x="521329" y="313148"/>
                  <a:pt x="508397" y="314373"/>
                </a:cubicBezTo>
                <a:cubicBezTo>
                  <a:pt x="507779" y="309372"/>
                  <a:pt x="506848" y="304955"/>
                  <a:pt x="505605" y="301121"/>
                </a:cubicBezTo>
                <a:cubicBezTo>
                  <a:pt x="504362" y="297287"/>
                  <a:pt x="502514" y="294037"/>
                  <a:pt x="500063" y="291370"/>
                </a:cubicBezTo>
                <a:cubicBezTo>
                  <a:pt x="497521" y="288876"/>
                  <a:pt x="493937" y="286696"/>
                  <a:pt x="489311" y="284827"/>
                </a:cubicBezTo>
                <a:cubicBezTo>
                  <a:pt x="484686" y="282959"/>
                  <a:pt x="478268" y="281362"/>
                  <a:pt x="470059" y="280035"/>
                </a:cubicBezTo>
                <a:lnTo>
                  <a:pt x="470059" y="275368"/>
                </a:lnTo>
                <a:cubicBezTo>
                  <a:pt x="470462" y="275397"/>
                  <a:pt x="473693" y="275598"/>
                  <a:pt x="479751" y="275973"/>
                </a:cubicBezTo>
                <a:cubicBezTo>
                  <a:pt x="485810" y="276347"/>
                  <a:pt x="492275" y="276722"/>
                  <a:pt x="499149" y="277096"/>
                </a:cubicBezTo>
                <a:cubicBezTo>
                  <a:pt x="506022" y="277471"/>
                  <a:pt x="510883" y="277673"/>
                  <a:pt x="513731" y="277701"/>
                </a:cubicBezTo>
                <a:cubicBezTo>
                  <a:pt x="516676" y="277715"/>
                  <a:pt x="518704" y="277187"/>
                  <a:pt x="519815" y="276118"/>
                </a:cubicBezTo>
                <a:cubicBezTo>
                  <a:pt x="520926" y="275048"/>
                  <a:pt x="521454" y="273354"/>
                  <a:pt x="521399" y="271034"/>
                </a:cubicBezTo>
                <a:close/>
                <a:moveTo>
                  <a:pt x="2160249" y="81323"/>
                </a:moveTo>
                <a:lnTo>
                  <a:pt x="2160249" y="140038"/>
                </a:lnTo>
                <a:lnTo>
                  <a:pt x="2205296" y="140038"/>
                </a:lnTo>
                <a:lnTo>
                  <a:pt x="2205296" y="81323"/>
                </a:lnTo>
                <a:close/>
                <a:moveTo>
                  <a:pt x="2711672" y="76676"/>
                </a:moveTo>
                <a:lnTo>
                  <a:pt x="2711672" y="159687"/>
                </a:lnTo>
                <a:lnTo>
                  <a:pt x="2770680" y="159687"/>
                </a:lnTo>
                <a:lnTo>
                  <a:pt x="2770680" y="76676"/>
                </a:lnTo>
                <a:close/>
                <a:moveTo>
                  <a:pt x="711422" y="76676"/>
                </a:moveTo>
                <a:lnTo>
                  <a:pt x="711422" y="159687"/>
                </a:lnTo>
                <a:lnTo>
                  <a:pt x="770430" y="159687"/>
                </a:lnTo>
                <a:lnTo>
                  <a:pt x="770430" y="76676"/>
                </a:lnTo>
                <a:close/>
                <a:moveTo>
                  <a:pt x="2039901" y="49006"/>
                </a:moveTo>
                <a:lnTo>
                  <a:pt x="2039901" y="208380"/>
                </a:lnTo>
                <a:lnTo>
                  <a:pt x="2072947" y="208380"/>
                </a:lnTo>
                <a:lnTo>
                  <a:pt x="2072947" y="49006"/>
                </a:lnTo>
                <a:close/>
                <a:moveTo>
                  <a:pt x="2084264" y="23003"/>
                </a:moveTo>
                <a:lnTo>
                  <a:pt x="2114913" y="47339"/>
                </a:lnTo>
                <a:cubicBezTo>
                  <a:pt x="2113725" y="48700"/>
                  <a:pt x="2111933" y="49978"/>
                  <a:pt x="2109536" y="51173"/>
                </a:cubicBezTo>
                <a:cubicBezTo>
                  <a:pt x="2107140" y="52368"/>
                  <a:pt x="2104264" y="53312"/>
                  <a:pt x="2100908" y="54007"/>
                </a:cubicBezTo>
                <a:lnTo>
                  <a:pt x="2100908" y="234675"/>
                </a:lnTo>
                <a:cubicBezTo>
                  <a:pt x="2100402" y="236099"/>
                  <a:pt x="2097670" y="238002"/>
                  <a:pt x="2092711" y="240384"/>
                </a:cubicBezTo>
                <a:cubicBezTo>
                  <a:pt x="2087753" y="242766"/>
                  <a:pt x="2082607" y="244086"/>
                  <a:pt x="2077274" y="244343"/>
                </a:cubicBezTo>
                <a:lnTo>
                  <a:pt x="2072947" y="244343"/>
                </a:lnTo>
                <a:lnTo>
                  <a:pt x="2072947" y="218006"/>
                </a:lnTo>
                <a:lnTo>
                  <a:pt x="2039901" y="218006"/>
                </a:lnTo>
                <a:lnTo>
                  <a:pt x="2039901" y="251677"/>
                </a:lnTo>
                <a:cubicBezTo>
                  <a:pt x="2039727" y="253712"/>
                  <a:pt x="2037494" y="255893"/>
                  <a:pt x="2033202" y="258220"/>
                </a:cubicBezTo>
                <a:cubicBezTo>
                  <a:pt x="2028909" y="260546"/>
                  <a:pt x="2023597" y="261811"/>
                  <a:pt x="2017266" y="262012"/>
                </a:cubicBezTo>
                <a:lnTo>
                  <a:pt x="2012606" y="262012"/>
                </a:lnTo>
                <a:lnTo>
                  <a:pt x="2012606" y="26337"/>
                </a:lnTo>
                <a:lnTo>
                  <a:pt x="2041570" y="39338"/>
                </a:lnTo>
                <a:lnTo>
                  <a:pt x="2069609" y="39338"/>
                </a:lnTo>
                <a:close/>
                <a:moveTo>
                  <a:pt x="3137392" y="6667"/>
                </a:moveTo>
                <a:lnTo>
                  <a:pt x="3185398" y="11335"/>
                </a:lnTo>
                <a:cubicBezTo>
                  <a:pt x="3185162" y="14168"/>
                  <a:pt x="3184050" y="16502"/>
                  <a:pt x="3182064" y="18336"/>
                </a:cubicBezTo>
                <a:cubicBezTo>
                  <a:pt x="3180078" y="20169"/>
                  <a:pt x="3176633" y="21503"/>
                  <a:pt x="3171730" y="22336"/>
                </a:cubicBezTo>
                <a:lnTo>
                  <a:pt x="3171730" y="129349"/>
                </a:lnTo>
                <a:lnTo>
                  <a:pt x="3249739" y="129349"/>
                </a:lnTo>
                <a:lnTo>
                  <a:pt x="3271408" y="100346"/>
                </a:lnTo>
                <a:cubicBezTo>
                  <a:pt x="3271625" y="100511"/>
                  <a:pt x="3273934" y="102404"/>
                  <a:pt x="3278335" y="106026"/>
                </a:cubicBezTo>
                <a:cubicBezTo>
                  <a:pt x="3282737" y="109647"/>
                  <a:pt x="3287936" y="114010"/>
                  <a:pt x="3293930" y="119114"/>
                </a:cubicBezTo>
                <a:cubicBezTo>
                  <a:pt x="3299924" y="124217"/>
                  <a:pt x="3305419" y="129074"/>
                  <a:pt x="3310414" y="133683"/>
                </a:cubicBezTo>
                <a:cubicBezTo>
                  <a:pt x="3309900" y="135510"/>
                  <a:pt x="3308844" y="136857"/>
                  <a:pt x="3307246" y="137726"/>
                </a:cubicBezTo>
                <a:cubicBezTo>
                  <a:pt x="3305649" y="138594"/>
                  <a:pt x="3303593" y="139024"/>
                  <a:pt x="3301079" y="139017"/>
                </a:cubicBezTo>
                <a:lnTo>
                  <a:pt x="3171730" y="139017"/>
                </a:lnTo>
                <a:lnTo>
                  <a:pt x="3171730" y="301038"/>
                </a:lnTo>
                <a:cubicBezTo>
                  <a:pt x="3171417" y="303302"/>
                  <a:pt x="3168458" y="305858"/>
                  <a:pt x="3162854" y="308705"/>
                </a:cubicBezTo>
                <a:cubicBezTo>
                  <a:pt x="3157249" y="311553"/>
                  <a:pt x="3150873" y="313109"/>
                  <a:pt x="3143726" y="313372"/>
                </a:cubicBezTo>
                <a:lnTo>
                  <a:pt x="3137392" y="313372"/>
                </a:lnTo>
                <a:lnTo>
                  <a:pt x="3137392" y="139017"/>
                </a:lnTo>
                <a:lnTo>
                  <a:pt x="3004375" y="139017"/>
                </a:lnTo>
                <a:lnTo>
                  <a:pt x="3001375" y="129349"/>
                </a:lnTo>
                <a:lnTo>
                  <a:pt x="3137392" y="129349"/>
                </a:lnTo>
                <a:close/>
                <a:moveTo>
                  <a:pt x="1137142" y="6667"/>
                </a:moveTo>
                <a:lnTo>
                  <a:pt x="1185148" y="11335"/>
                </a:lnTo>
                <a:cubicBezTo>
                  <a:pt x="1184912" y="14168"/>
                  <a:pt x="1183801" y="16502"/>
                  <a:pt x="1181814" y="18336"/>
                </a:cubicBezTo>
                <a:cubicBezTo>
                  <a:pt x="1179828" y="20169"/>
                  <a:pt x="1176383" y="21503"/>
                  <a:pt x="1171480" y="22336"/>
                </a:cubicBezTo>
                <a:lnTo>
                  <a:pt x="1171480" y="129349"/>
                </a:lnTo>
                <a:lnTo>
                  <a:pt x="1249489" y="129349"/>
                </a:lnTo>
                <a:lnTo>
                  <a:pt x="1271159" y="100346"/>
                </a:lnTo>
                <a:cubicBezTo>
                  <a:pt x="1271375" y="100511"/>
                  <a:pt x="1273684" y="102404"/>
                  <a:pt x="1278086" y="106026"/>
                </a:cubicBezTo>
                <a:cubicBezTo>
                  <a:pt x="1282487" y="109647"/>
                  <a:pt x="1287686" y="114010"/>
                  <a:pt x="1293680" y="119114"/>
                </a:cubicBezTo>
                <a:cubicBezTo>
                  <a:pt x="1299675" y="124217"/>
                  <a:pt x="1305169" y="129074"/>
                  <a:pt x="1310164" y="133683"/>
                </a:cubicBezTo>
                <a:cubicBezTo>
                  <a:pt x="1309650" y="135510"/>
                  <a:pt x="1308594" y="136857"/>
                  <a:pt x="1306997" y="137726"/>
                </a:cubicBezTo>
                <a:cubicBezTo>
                  <a:pt x="1305399" y="138594"/>
                  <a:pt x="1303343" y="139024"/>
                  <a:pt x="1300829" y="139017"/>
                </a:cubicBezTo>
                <a:lnTo>
                  <a:pt x="1171480" y="139017"/>
                </a:lnTo>
                <a:lnTo>
                  <a:pt x="1171480" y="301038"/>
                </a:lnTo>
                <a:cubicBezTo>
                  <a:pt x="1171167" y="303302"/>
                  <a:pt x="1168209" y="305858"/>
                  <a:pt x="1162604" y="308705"/>
                </a:cubicBezTo>
                <a:cubicBezTo>
                  <a:pt x="1156999" y="311553"/>
                  <a:pt x="1150623" y="313109"/>
                  <a:pt x="1143476" y="313372"/>
                </a:cubicBezTo>
                <a:lnTo>
                  <a:pt x="1137142" y="313372"/>
                </a:lnTo>
                <a:lnTo>
                  <a:pt x="1137142" y="139017"/>
                </a:lnTo>
                <a:lnTo>
                  <a:pt x="1004126" y="139017"/>
                </a:lnTo>
                <a:lnTo>
                  <a:pt x="1001125" y="129349"/>
                </a:lnTo>
                <a:lnTo>
                  <a:pt x="1137142" y="129349"/>
                </a:lnTo>
                <a:close/>
                <a:moveTo>
                  <a:pt x="479727" y="6001"/>
                </a:moveTo>
                <a:lnTo>
                  <a:pt x="524066" y="21336"/>
                </a:lnTo>
                <a:cubicBezTo>
                  <a:pt x="523260" y="23517"/>
                  <a:pt x="521787" y="25156"/>
                  <a:pt x="519648" y="26253"/>
                </a:cubicBezTo>
                <a:cubicBezTo>
                  <a:pt x="517509" y="27351"/>
                  <a:pt x="514537" y="27823"/>
                  <a:pt x="510731" y="27670"/>
                </a:cubicBezTo>
                <a:cubicBezTo>
                  <a:pt x="504730" y="42616"/>
                  <a:pt x="498062" y="56729"/>
                  <a:pt x="490728" y="70009"/>
                </a:cubicBezTo>
                <a:lnTo>
                  <a:pt x="597408" y="70009"/>
                </a:lnTo>
                <a:lnTo>
                  <a:pt x="615077" y="52340"/>
                </a:lnTo>
                <a:lnTo>
                  <a:pt x="646081" y="82010"/>
                </a:lnTo>
                <a:cubicBezTo>
                  <a:pt x="644789" y="83309"/>
                  <a:pt x="643122" y="84212"/>
                  <a:pt x="641080" y="84719"/>
                </a:cubicBezTo>
                <a:cubicBezTo>
                  <a:pt x="639038" y="85226"/>
                  <a:pt x="636371" y="85545"/>
                  <a:pt x="633079" y="85677"/>
                </a:cubicBezTo>
                <a:cubicBezTo>
                  <a:pt x="628349" y="92977"/>
                  <a:pt x="622307" y="100797"/>
                  <a:pt x="614952" y="109139"/>
                </a:cubicBezTo>
                <a:cubicBezTo>
                  <a:pt x="607597" y="117480"/>
                  <a:pt x="600304" y="124550"/>
                  <a:pt x="593074" y="130350"/>
                </a:cubicBezTo>
                <a:lnTo>
                  <a:pt x="589407" y="128016"/>
                </a:lnTo>
                <a:cubicBezTo>
                  <a:pt x="591296" y="121258"/>
                  <a:pt x="593185" y="113438"/>
                  <a:pt x="595074" y="104555"/>
                </a:cubicBezTo>
                <a:cubicBezTo>
                  <a:pt x="596964" y="95672"/>
                  <a:pt x="598519" y="87268"/>
                  <a:pt x="599742" y="79343"/>
                </a:cubicBezTo>
                <a:lnTo>
                  <a:pt x="485394" y="79343"/>
                </a:lnTo>
                <a:cubicBezTo>
                  <a:pt x="477039" y="93533"/>
                  <a:pt x="467913" y="106492"/>
                  <a:pt x="458016" y="118223"/>
                </a:cubicBezTo>
                <a:cubicBezTo>
                  <a:pt x="448119" y="129954"/>
                  <a:pt x="437576" y="140330"/>
                  <a:pt x="426387" y="149352"/>
                </a:cubicBezTo>
                <a:lnTo>
                  <a:pt x="422053" y="146352"/>
                </a:lnTo>
                <a:cubicBezTo>
                  <a:pt x="433770" y="129127"/>
                  <a:pt x="444757" y="108236"/>
                  <a:pt x="455015" y="83677"/>
                </a:cubicBezTo>
                <a:cubicBezTo>
                  <a:pt x="465273" y="59118"/>
                  <a:pt x="473511" y="33226"/>
                  <a:pt x="479727" y="6001"/>
                </a:cubicBezTo>
                <a:close/>
                <a:moveTo>
                  <a:pt x="2852690" y="5334"/>
                </a:moveTo>
                <a:lnTo>
                  <a:pt x="2897028" y="18336"/>
                </a:lnTo>
                <a:cubicBezTo>
                  <a:pt x="2896376" y="20377"/>
                  <a:pt x="2895014" y="22044"/>
                  <a:pt x="2892945" y="23336"/>
                </a:cubicBezTo>
                <a:cubicBezTo>
                  <a:pt x="2890875" y="24628"/>
                  <a:pt x="2888014" y="25295"/>
                  <a:pt x="2884360" y="25336"/>
                </a:cubicBezTo>
                <a:cubicBezTo>
                  <a:pt x="2879304" y="39672"/>
                  <a:pt x="2873414" y="53340"/>
                  <a:pt x="2866692" y="66342"/>
                </a:cubicBezTo>
                <a:lnTo>
                  <a:pt x="2928032" y="66342"/>
                </a:lnTo>
                <a:lnTo>
                  <a:pt x="2946034" y="47339"/>
                </a:lnTo>
                <a:lnTo>
                  <a:pt x="2977372" y="75009"/>
                </a:lnTo>
                <a:cubicBezTo>
                  <a:pt x="2976087" y="76510"/>
                  <a:pt x="2974323" y="77760"/>
                  <a:pt x="2972080" y="78760"/>
                </a:cubicBezTo>
                <a:cubicBezTo>
                  <a:pt x="2969836" y="79760"/>
                  <a:pt x="2966822" y="80510"/>
                  <a:pt x="2963037" y="81010"/>
                </a:cubicBezTo>
                <a:cubicBezTo>
                  <a:pt x="2962051" y="145379"/>
                  <a:pt x="2959772" y="195080"/>
                  <a:pt x="2956202" y="230112"/>
                </a:cubicBezTo>
                <a:cubicBezTo>
                  <a:pt x="2952633" y="265144"/>
                  <a:pt x="2946688" y="287341"/>
                  <a:pt x="2938367" y="296704"/>
                </a:cubicBezTo>
                <a:cubicBezTo>
                  <a:pt x="2933061" y="302823"/>
                  <a:pt x="2926754" y="307254"/>
                  <a:pt x="2919448" y="309997"/>
                </a:cubicBezTo>
                <a:cubicBezTo>
                  <a:pt x="2912142" y="312740"/>
                  <a:pt x="2903668" y="314088"/>
                  <a:pt x="2894028" y="314039"/>
                </a:cubicBezTo>
                <a:cubicBezTo>
                  <a:pt x="2894070" y="308851"/>
                  <a:pt x="2893570" y="304309"/>
                  <a:pt x="2892528" y="300413"/>
                </a:cubicBezTo>
                <a:cubicBezTo>
                  <a:pt x="2891486" y="296516"/>
                  <a:pt x="2889652" y="293391"/>
                  <a:pt x="2887028" y="291036"/>
                </a:cubicBezTo>
                <a:cubicBezTo>
                  <a:pt x="2884076" y="288342"/>
                  <a:pt x="2879561" y="285897"/>
                  <a:pt x="2873484" y="283702"/>
                </a:cubicBezTo>
                <a:cubicBezTo>
                  <a:pt x="2867407" y="281507"/>
                  <a:pt x="2860476" y="279729"/>
                  <a:pt x="2852690" y="278368"/>
                </a:cubicBezTo>
                <a:lnTo>
                  <a:pt x="2853023" y="273034"/>
                </a:lnTo>
                <a:cubicBezTo>
                  <a:pt x="2861336" y="273902"/>
                  <a:pt x="2870129" y="274666"/>
                  <a:pt x="2879402" y="275326"/>
                </a:cubicBezTo>
                <a:cubicBezTo>
                  <a:pt x="2888673" y="275986"/>
                  <a:pt x="2895549" y="276333"/>
                  <a:pt x="2900029" y="276368"/>
                </a:cubicBezTo>
                <a:cubicBezTo>
                  <a:pt x="2903258" y="276396"/>
                  <a:pt x="2905800" y="276090"/>
                  <a:pt x="2907655" y="275451"/>
                </a:cubicBezTo>
                <a:cubicBezTo>
                  <a:pt x="2909509" y="274812"/>
                  <a:pt x="2911301" y="273673"/>
                  <a:pt x="2913030" y="272034"/>
                </a:cubicBezTo>
                <a:cubicBezTo>
                  <a:pt x="2919059" y="265742"/>
                  <a:pt x="2923421" y="245822"/>
                  <a:pt x="2926116" y="212277"/>
                </a:cubicBezTo>
                <a:cubicBezTo>
                  <a:pt x="2928810" y="178731"/>
                  <a:pt x="2930672" y="133308"/>
                  <a:pt x="2931700" y="76009"/>
                </a:cubicBezTo>
                <a:lnTo>
                  <a:pt x="2861691" y="76009"/>
                </a:lnTo>
                <a:cubicBezTo>
                  <a:pt x="2854009" y="89907"/>
                  <a:pt x="2845703" y="102784"/>
                  <a:pt x="2836771" y="114639"/>
                </a:cubicBezTo>
                <a:cubicBezTo>
                  <a:pt x="2827839" y="126495"/>
                  <a:pt x="2818366" y="136955"/>
                  <a:pt x="2808351" y="146018"/>
                </a:cubicBezTo>
                <a:lnTo>
                  <a:pt x="2803684" y="143018"/>
                </a:lnTo>
                <a:cubicBezTo>
                  <a:pt x="2813706" y="125738"/>
                  <a:pt x="2823082" y="104958"/>
                  <a:pt x="2831812" y="80677"/>
                </a:cubicBezTo>
                <a:cubicBezTo>
                  <a:pt x="2840542" y="56396"/>
                  <a:pt x="2847502" y="31282"/>
                  <a:pt x="2852690" y="5334"/>
                </a:cubicBezTo>
                <a:close/>
                <a:moveTo>
                  <a:pt x="2728674" y="5334"/>
                </a:moveTo>
                <a:lnTo>
                  <a:pt x="2774680" y="16335"/>
                </a:lnTo>
                <a:cubicBezTo>
                  <a:pt x="2773853" y="18988"/>
                  <a:pt x="2772339" y="20933"/>
                  <a:pt x="2770138" y="22169"/>
                </a:cubicBezTo>
                <a:cubicBezTo>
                  <a:pt x="2767936" y="23406"/>
                  <a:pt x="2765005" y="24017"/>
                  <a:pt x="2761345" y="24003"/>
                </a:cubicBezTo>
                <a:cubicBezTo>
                  <a:pt x="2757219" y="30504"/>
                  <a:pt x="2752552" y="37588"/>
                  <a:pt x="2747343" y="45256"/>
                </a:cubicBezTo>
                <a:cubicBezTo>
                  <a:pt x="2742134" y="52923"/>
                  <a:pt x="2737134" y="60174"/>
                  <a:pt x="2732341" y="67008"/>
                </a:cubicBezTo>
                <a:lnTo>
                  <a:pt x="2767346" y="67008"/>
                </a:lnTo>
                <a:lnTo>
                  <a:pt x="2782681" y="49673"/>
                </a:lnTo>
                <a:lnTo>
                  <a:pt x="2814685" y="75009"/>
                </a:lnTo>
                <a:cubicBezTo>
                  <a:pt x="2813497" y="76364"/>
                  <a:pt x="2811706" y="77655"/>
                  <a:pt x="2809309" y="78885"/>
                </a:cubicBezTo>
                <a:cubicBezTo>
                  <a:pt x="2806913" y="80114"/>
                  <a:pt x="2804038" y="81156"/>
                  <a:pt x="2800683" y="82010"/>
                </a:cubicBezTo>
                <a:lnTo>
                  <a:pt x="2800683" y="283035"/>
                </a:lnTo>
                <a:cubicBezTo>
                  <a:pt x="2800128" y="284591"/>
                  <a:pt x="2797155" y="286480"/>
                  <a:pt x="2791766" y="288703"/>
                </a:cubicBezTo>
                <a:cubicBezTo>
                  <a:pt x="2786376" y="290925"/>
                  <a:pt x="2780903" y="292148"/>
                  <a:pt x="2775347" y="292370"/>
                </a:cubicBezTo>
                <a:lnTo>
                  <a:pt x="2770680" y="292370"/>
                </a:lnTo>
                <a:lnTo>
                  <a:pt x="2770680" y="266700"/>
                </a:lnTo>
                <a:lnTo>
                  <a:pt x="2711672" y="266700"/>
                </a:lnTo>
                <a:lnTo>
                  <a:pt x="2711672" y="292370"/>
                </a:lnTo>
                <a:cubicBezTo>
                  <a:pt x="2711464" y="294273"/>
                  <a:pt x="2709047" y="296468"/>
                  <a:pt x="2704421" y="298954"/>
                </a:cubicBezTo>
                <a:cubicBezTo>
                  <a:pt x="2699796" y="301440"/>
                  <a:pt x="2694212" y="302802"/>
                  <a:pt x="2687669" y="303038"/>
                </a:cubicBezTo>
                <a:lnTo>
                  <a:pt x="2682668" y="303038"/>
                </a:lnTo>
                <a:lnTo>
                  <a:pt x="2682668" y="53007"/>
                </a:lnTo>
                <a:lnTo>
                  <a:pt x="2713339" y="67008"/>
                </a:lnTo>
                <a:lnTo>
                  <a:pt x="2719340" y="67008"/>
                </a:lnTo>
                <a:cubicBezTo>
                  <a:pt x="2720896" y="57854"/>
                  <a:pt x="2722534" y="47659"/>
                  <a:pt x="2724257" y="36421"/>
                </a:cubicBezTo>
                <a:cubicBezTo>
                  <a:pt x="2725979" y="25184"/>
                  <a:pt x="2727452" y="14821"/>
                  <a:pt x="2728674" y="5334"/>
                </a:cubicBezTo>
                <a:close/>
                <a:moveTo>
                  <a:pt x="2144270" y="5334"/>
                </a:moveTo>
                <a:lnTo>
                  <a:pt x="2188946" y="17335"/>
                </a:lnTo>
                <a:cubicBezTo>
                  <a:pt x="2188529" y="19363"/>
                  <a:pt x="2187444" y="20975"/>
                  <a:pt x="2185693" y="22169"/>
                </a:cubicBezTo>
                <a:cubicBezTo>
                  <a:pt x="2183941" y="23364"/>
                  <a:pt x="2181021" y="23975"/>
                  <a:pt x="2176933" y="24003"/>
                </a:cubicBezTo>
                <a:cubicBezTo>
                  <a:pt x="2174917" y="31025"/>
                  <a:pt x="2172526" y="38402"/>
                  <a:pt x="2169759" y="46135"/>
                </a:cubicBezTo>
                <a:cubicBezTo>
                  <a:pt x="2166992" y="53868"/>
                  <a:pt x="2163933" y="61832"/>
                  <a:pt x="2160583" y="70028"/>
                </a:cubicBezTo>
                <a:lnTo>
                  <a:pt x="2164587" y="71696"/>
                </a:lnTo>
                <a:lnTo>
                  <a:pt x="2261262" y="71696"/>
                </a:lnTo>
                <a:lnTo>
                  <a:pt x="2278931" y="49006"/>
                </a:lnTo>
                <a:cubicBezTo>
                  <a:pt x="2279107" y="49130"/>
                  <a:pt x="2280976" y="50625"/>
                  <a:pt x="2284536" y="53491"/>
                </a:cubicBezTo>
                <a:cubicBezTo>
                  <a:pt x="2288096" y="56358"/>
                  <a:pt x="2292286" y="59853"/>
                  <a:pt x="2297106" y="63978"/>
                </a:cubicBezTo>
                <a:cubicBezTo>
                  <a:pt x="2301925" y="68102"/>
                  <a:pt x="2306313" y="72114"/>
                  <a:pt x="2310268" y="76012"/>
                </a:cubicBezTo>
                <a:cubicBezTo>
                  <a:pt x="2309740" y="77830"/>
                  <a:pt x="2308712" y="79172"/>
                  <a:pt x="2307184" y="80036"/>
                </a:cubicBezTo>
                <a:cubicBezTo>
                  <a:pt x="2305656" y="80901"/>
                  <a:pt x="2303795" y="81330"/>
                  <a:pt x="2301600" y="81323"/>
                </a:cubicBezTo>
                <a:lnTo>
                  <a:pt x="2233925" y="81323"/>
                </a:lnTo>
                <a:lnTo>
                  <a:pt x="2233925" y="140038"/>
                </a:lnTo>
                <a:lnTo>
                  <a:pt x="2255594" y="140038"/>
                </a:lnTo>
                <a:lnTo>
                  <a:pt x="2272263" y="117353"/>
                </a:lnTo>
                <a:cubicBezTo>
                  <a:pt x="2272432" y="117476"/>
                  <a:pt x="2274206" y="118971"/>
                  <a:pt x="2277585" y="121837"/>
                </a:cubicBezTo>
                <a:cubicBezTo>
                  <a:pt x="2280964" y="124703"/>
                  <a:pt x="2284935" y="128198"/>
                  <a:pt x="2289500" y="132322"/>
                </a:cubicBezTo>
                <a:cubicBezTo>
                  <a:pt x="2294064" y="136446"/>
                  <a:pt x="2298209" y="140456"/>
                  <a:pt x="2301933" y="144354"/>
                </a:cubicBezTo>
                <a:cubicBezTo>
                  <a:pt x="2301732" y="146172"/>
                  <a:pt x="2300885" y="147514"/>
                  <a:pt x="2299391" y="148378"/>
                </a:cubicBezTo>
                <a:cubicBezTo>
                  <a:pt x="2297898" y="149243"/>
                  <a:pt x="2295967" y="149671"/>
                  <a:pt x="2293599" y="149665"/>
                </a:cubicBezTo>
                <a:lnTo>
                  <a:pt x="2233925" y="149665"/>
                </a:lnTo>
                <a:lnTo>
                  <a:pt x="2233925" y="208047"/>
                </a:lnTo>
                <a:lnTo>
                  <a:pt x="2255594" y="208047"/>
                </a:lnTo>
                <a:lnTo>
                  <a:pt x="2272263" y="185361"/>
                </a:lnTo>
                <a:cubicBezTo>
                  <a:pt x="2272432" y="185485"/>
                  <a:pt x="2274206" y="186979"/>
                  <a:pt x="2277585" y="189845"/>
                </a:cubicBezTo>
                <a:cubicBezTo>
                  <a:pt x="2280964" y="192711"/>
                  <a:pt x="2284935" y="196206"/>
                  <a:pt x="2289500" y="200330"/>
                </a:cubicBezTo>
                <a:cubicBezTo>
                  <a:pt x="2294064" y="204455"/>
                  <a:pt x="2298209" y="208465"/>
                  <a:pt x="2301933" y="212363"/>
                </a:cubicBezTo>
                <a:cubicBezTo>
                  <a:pt x="2301732" y="214182"/>
                  <a:pt x="2300885" y="215524"/>
                  <a:pt x="2299391" y="216388"/>
                </a:cubicBezTo>
                <a:cubicBezTo>
                  <a:pt x="2297898" y="217253"/>
                  <a:pt x="2295967" y="217681"/>
                  <a:pt x="2293599" y="217674"/>
                </a:cubicBezTo>
                <a:lnTo>
                  <a:pt x="2233925" y="217674"/>
                </a:lnTo>
                <a:lnTo>
                  <a:pt x="2233925" y="279056"/>
                </a:lnTo>
                <a:lnTo>
                  <a:pt x="2264262" y="279056"/>
                </a:lnTo>
                <a:lnTo>
                  <a:pt x="2282264" y="255703"/>
                </a:lnTo>
                <a:cubicBezTo>
                  <a:pt x="2282437" y="255829"/>
                  <a:pt x="2284314" y="257357"/>
                  <a:pt x="2287895" y="260287"/>
                </a:cubicBezTo>
                <a:cubicBezTo>
                  <a:pt x="2291475" y="263216"/>
                  <a:pt x="2295723" y="266793"/>
                  <a:pt x="2300637" y="271018"/>
                </a:cubicBezTo>
                <a:cubicBezTo>
                  <a:pt x="2305551" y="275243"/>
                  <a:pt x="2310095" y="279360"/>
                  <a:pt x="2314268" y="283371"/>
                </a:cubicBezTo>
                <a:cubicBezTo>
                  <a:pt x="2313747" y="285190"/>
                  <a:pt x="2312706" y="286531"/>
                  <a:pt x="2311143" y="287396"/>
                </a:cubicBezTo>
                <a:cubicBezTo>
                  <a:pt x="2309580" y="288260"/>
                  <a:pt x="2307622" y="288689"/>
                  <a:pt x="2305267" y="288682"/>
                </a:cubicBezTo>
                <a:lnTo>
                  <a:pt x="2160249" y="288682"/>
                </a:lnTo>
                <a:lnTo>
                  <a:pt x="2160249" y="305684"/>
                </a:lnTo>
                <a:cubicBezTo>
                  <a:pt x="2160166" y="306934"/>
                  <a:pt x="2158002" y="308684"/>
                  <a:pt x="2153758" y="310935"/>
                </a:cubicBezTo>
                <a:cubicBezTo>
                  <a:pt x="2149513" y="313185"/>
                  <a:pt x="2143687" y="314435"/>
                  <a:pt x="2136280" y="314685"/>
                </a:cubicBezTo>
                <a:lnTo>
                  <a:pt x="2130954" y="314685"/>
                </a:lnTo>
                <a:lnTo>
                  <a:pt x="2130954" y="128028"/>
                </a:lnTo>
                <a:cubicBezTo>
                  <a:pt x="2124231" y="138414"/>
                  <a:pt x="2117008" y="147961"/>
                  <a:pt x="2109284" y="156670"/>
                </a:cubicBezTo>
                <a:lnTo>
                  <a:pt x="2105617" y="153668"/>
                </a:lnTo>
                <a:cubicBezTo>
                  <a:pt x="2112620" y="138958"/>
                  <a:pt x="2118727" y="122758"/>
                  <a:pt x="2123937" y="105069"/>
                </a:cubicBezTo>
                <a:cubicBezTo>
                  <a:pt x="2129148" y="87380"/>
                  <a:pt x="2133450" y="69820"/>
                  <a:pt x="2136845" y="52388"/>
                </a:cubicBezTo>
                <a:cubicBezTo>
                  <a:pt x="2140239" y="34957"/>
                  <a:pt x="2142714" y="19272"/>
                  <a:pt x="2144270" y="5334"/>
                </a:cubicBezTo>
                <a:close/>
                <a:moveTo>
                  <a:pt x="852440" y="5334"/>
                </a:moveTo>
                <a:lnTo>
                  <a:pt x="896779" y="18336"/>
                </a:lnTo>
                <a:cubicBezTo>
                  <a:pt x="896126" y="20377"/>
                  <a:pt x="894765" y="22044"/>
                  <a:pt x="892695" y="23336"/>
                </a:cubicBezTo>
                <a:cubicBezTo>
                  <a:pt x="890625" y="24628"/>
                  <a:pt x="887764" y="25295"/>
                  <a:pt x="884111" y="25336"/>
                </a:cubicBezTo>
                <a:cubicBezTo>
                  <a:pt x="879054" y="39672"/>
                  <a:pt x="873165" y="53340"/>
                  <a:pt x="866442" y="66342"/>
                </a:cubicBezTo>
                <a:lnTo>
                  <a:pt x="927783" y="66342"/>
                </a:lnTo>
                <a:lnTo>
                  <a:pt x="945785" y="47339"/>
                </a:lnTo>
                <a:lnTo>
                  <a:pt x="977122" y="75009"/>
                </a:lnTo>
                <a:cubicBezTo>
                  <a:pt x="975837" y="76510"/>
                  <a:pt x="974073" y="77760"/>
                  <a:pt x="971830" y="78760"/>
                </a:cubicBezTo>
                <a:cubicBezTo>
                  <a:pt x="969586" y="79760"/>
                  <a:pt x="966572" y="80510"/>
                  <a:pt x="962787" y="81010"/>
                </a:cubicBezTo>
                <a:cubicBezTo>
                  <a:pt x="961801" y="145379"/>
                  <a:pt x="959523" y="195080"/>
                  <a:pt x="955953" y="230112"/>
                </a:cubicBezTo>
                <a:cubicBezTo>
                  <a:pt x="952383" y="265144"/>
                  <a:pt x="946438" y="287341"/>
                  <a:pt x="938117" y="296704"/>
                </a:cubicBezTo>
                <a:cubicBezTo>
                  <a:pt x="932811" y="302823"/>
                  <a:pt x="926505" y="307254"/>
                  <a:pt x="919198" y="309997"/>
                </a:cubicBezTo>
                <a:cubicBezTo>
                  <a:pt x="911892" y="312740"/>
                  <a:pt x="903419" y="314088"/>
                  <a:pt x="893778" y="314039"/>
                </a:cubicBezTo>
                <a:cubicBezTo>
                  <a:pt x="893820" y="308851"/>
                  <a:pt x="893320" y="304309"/>
                  <a:pt x="892278" y="300413"/>
                </a:cubicBezTo>
                <a:cubicBezTo>
                  <a:pt x="891236" y="296516"/>
                  <a:pt x="889403" y="293391"/>
                  <a:pt x="886778" y="291036"/>
                </a:cubicBezTo>
                <a:cubicBezTo>
                  <a:pt x="883826" y="288342"/>
                  <a:pt x="879311" y="285897"/>
                  <a:pt x="873234" y="283702"/>
                </a:cubicBezTo>
                <a:cubicBezTo>
                  <a:pt x="867157" y="281507"/>
                  <a:pt x="860226" y="279729"/>
                  <a:pt x="852440" y="278368"/>
                </a:cubicBezTo>
                <a:lnTo>
                  <a:pt x="852773" y="273034"/>
                </a:lnTo>
                <a:cubicBezTo>
                  <a:pt x="861087" y="273902"/>
                  <a:pt x="869880" y="274666"/>
                  <a:pt x="879151" y="275326"/>
                </a:cubicBezTo>
                <a:cubicBezTo>
                  <a:pt x="888424" y="275986"/>
                  <a:pt x="895299" y="276333"/>
                  <a:pt x="899779" y="276368"/>
                </a:cubicBezTo>
                <a:cubicBezTo>
                  <a:pt x="903009" y="276396"/>
                  <a:pt x="905551" y="276090"/>
                  <a:pt x="907405" y="275451"/>
                </a:cubicBezTo>
                <a:cubicBezTo>
                  <a:pt x="909260" y="274812"/>
                  <a:pt x="911051" y="273673"/>
                  <a:pt x="912781" y="272034"/>
                </a:cubicBezTo>
                <a:cubicBezTo>
                  <a:pt x="918809" y="265742"/>
                  <a:pt x="923171" y="245822"/>
                  <a:pt x="925866" y="212277"/>
                </a:cubicBezTo>
                <a:cubicBezTo>
                  <a:pt x="928561" y="178731"/>
                  <a:pt x="930422" y="133308"/>
                  <a:pt x="931450" y="76009"/>
                </a:cubicBezTo>
                <a:lnTo>
                  <a:pt x="861441" y="76009"/>
                </a:lnTo>
                <a:cubicBezTo>
                  <a:pt x="853759" y="89907"/>
                  <a:pt x="845453" y="102784"/>
                  <a:pt x="836521" y="114639"/>
                </a:cubicBezTo>
                <a:cubicBezTo>
                  <a:pt x="827590" y="126495"/>
                  <a:pt x="818116" y="136955"/>
                  <a:pt x="808101" y="146018"/>
                </a:cubicBezTo>
                <a:lnTo>
                  <a:pt x="803434" y="143018"/>
                </a:lnTo>
                <a:cubicBezTo>
                  <a:pt x="813456" y="125738"/>
                  <a:pt x="822832" y="104958"/>
                  <a:pt x="831562" y="80677"/>
                </a:cubicBezTo>
                <a:cubicBezTo>
                  <a:pt x="840293" y="56396"/>
                  <a:pt x="847252" y="31282"/>
                  <a:pt x="852440" y="5334"/>
                </a:cubicBezTo>
                <a:close/>
                <a:moveTo>
                  <a:pt x="728424" y="5334"/>
                </a:moveTo>
                <a:lnTo>
                  <a:pt x="774430" y="16335"/>
                </a:lnTo>
                <a:cubicBezTo>
                  <a:pt x="773604" y="18988"/>
                  <a:pt x="772090" y="20933"/>
                  <a:pt x="769888" y="22169"/>
                </a:cubicBezTo>
                <a:cubicBezTo>
                  <a:pt x="767686" y="23406"/>
                  <a:pt x="764755" y="24017"/>
                  <a:pt x="761095" y="24003"/>
                </a:cubicBezTo>
                <a:cubicBezTo>
                  <a:pt x="756970" y="30504"/>
                  <a:pt x="752302" y="37588"/>
                  <a:pt x="747093" y="45256"/>
                </a:cubicBezTo>
                <a:cubicBezTo>
                  <a:pt x="741884" y="52923"/>
                  <a:pt x="736884" y="60174"/>
                  <a:pt x="732092" y="67008"/>
                </a:cubicBezTo>
                <a:lnTo>
                  <a:pt x="767096" y="67008"/>
                </a:lnTo>
                <a:lnTo>
                  <a:pt x="782431" y="49673"/>
                </a:lnTo>
                <a:lnTo>
                  <a:pt x="814435" y="75009"/>
                </a:lnTo>
                <a:cubicBezTo>
                  <a:pt x="813248" y="76364"/>
                  <a:pt x="811456" y="77655"/>
                  <a:pt x="809059" y="78885"/>
                </a:cubicBezTo>
                <a:cubicBezTo>
                  <a:pt x="806663" y="80114"/>
                  <a:pt x="803788" y="81156"/>
                  <a:pt x="800433" y="82010"/>
                </a:cubicBezTo>
                <a:lnTo>
                  <a:pt x="800433" y="283035"/>
                </a:lnTo>
                <a:cubicBezTo>
                  <a:pt x="799878" y="284591"/>
                  <a:pt x="796905" y="286480"/>
                  <a:pt x="791516" y="288703"/>
                </a:cubicBezTo>
                <a:cubicBezTo>
                  <a:pt x="786126" y="290925"/>
                  <a:pt x="780653" y="292148"/>
                  <a:pt x="775097" y="292370"/>
                </a:cubicBezTo>
                <a:lnTo>
                  <a:pt x="770430" y="292370"/>
                </a:lnTo>
                <a:lnTo>
                  <a:pt x="770430" y="266700"/>
                </a:lnTo>
                <a:lnTo>
                  <a:pt x="711422" y="266700"/>
                </a:lnTo>
                <a:lnTo>
                  <a:pt x="711422" y="292370"/>
                </a:lnTo>
                <a:cubicBezTo>
                  <a:pt x="711214" y="294273"/>
                  <a:pt x="708797" y="296468"/>
                  <a:pt x="704171" y="298954"/>
                </a:cubicBezTo>
                <a:cubicBezTo>
                  <a:pt x="699546" y="301440"/>
                  <a:pt x="693962" y="302802"/>
                  <a:pt x="687419" y="303038"/>
                </a:cubicBezTo>
                <a:lnTo>
                  <a:pt x="682419" y="303038"/>
                </a:lnTo>
                <a:lnTo>
                  <a:pt x="682419" y="53007"/>
                </a:lnTo>
                <a:lnTo>
                  <a:pt x="713089" y="67008"/>
                </a:lnTo>
                <a:lnTo>
                  <a:pt x="719090" y="67008"/>
                </a:lnTo>
                <a:cubicBezTo>
                  <a:pt x="720646" y="57854"/>
                  <a:pt x="722285" y="47659"/>
                  <a:pt x="724007" y="36421"/>
                </a:cubicBezTo>
                <a:cubicBezTo>
                  <a:pt x="725730" y="25184"/>
                  <a:pt x="727202" y="14821"/>
                  <a:pt x="728424" y="5334"/>
                </a:cubicBezTo>
                <a:close/>
                <a:moveTo>
                  <a:pt x="401050" y="5001"/>
                </a:moveTo>
                <a:lnTo>
                  <a:pt x="446722" y="19002"/>
                </a:lnTo>
                <a:cubicBezTo>
                  <a:pt x="445910" y="21030"/>
                  <a:pt x="444451" y="22642"/>
                  <a:pt x="442347" y="23836"/>
                </a:cubicBezTo>
                <a:cubicBezTo>
                  <a:pt x="440243" y="25031"/>
                  <a:pt x="437367" y="25642"/>
                  <a:pt x="433721" y="25670"/>
                </a:cubicBezTo>
                <a:cubicBezTo>
                  <a:pt x="428887" y="38352"/>
                  <a:pt x="423720" y="50576"/>
                  <a:pt x="418219" y="62341"/>
                </a:cubicBezTo>
                <a:cubicBezTo>
                  <a:pt x="412718" y="74106"/>
                  <a:pt x="406884" y="85330"/>
                  <a:pt x="400717" y="96012"/>
                </a:cubicBezTo>
                <a:lnTo>
                  <a:pt x="417385" y="102346"/>
                </a:lnTo>
                <a:cubicBezTo>
                  <a:pt x="416913" y="103860"/>
                  <a:pt x="415858" y="105166"/>
                  <a:pt x="414218" y="106263"/>
                </a:cubicBezTo>
                <a:cubicBezTo>
                  <a:pt x="412579" y="107361"/>
                  <a:pt x="410190" y="108166"/>
                  <a:pt x="407051" y="108680"/>
                </a:cubicBezTo>
                <a:lnTo>
                  <a:pt x="407051" y="304705"/>
                </a:lnTo>
                <a:cubicBezTo>
                  <a:pt x="406606" y="306115"/>
                  <a:pt x="403828" y="307962"/>
                  <a:pt x="398717" y="310247"/>
                </a:cubicBezTo>
                <a:cubicBezTo>
                  <a:pt x="393605" y="312532"/>
                  <a:pt x="387826" y="313796"/>
                  <a:pt x="381381" y="314039"/>
                </a:cubicBezTo>
                <a:lnTo>
                  <a:pt x="375380" y="314039"/>
                </a:lnTo>
                <a:lnTo>
                  <a:pt x="375380" y="134350"/>
                </a:lnTo>
                <a:cubicBezTo>
                  <a:pt x="369039" y="142546"/>
                  <a:pt x="362469" y="150324"/>
                  <a:pt x="355669" y="157686"/>
                </a:cubicBezTo>
                <a:cubicBezTo>
                  <a:pt x="348870" y="165048"/>
                  <a:pt x="341883" y="171827"/>
                  <a:pt x="334709" y="178022"/>
                </a:cubicBezTo>
                <a:lnTo>
                  <a:pt x="330375" y="175022"/>
                </a:lnTo>
                <a:cubicBezTo>
                  <a:pt x="344529" y="153853"/>
                  <a:pt x="357975" y="128349"/>
                  <a:pt x="370713" y="98512"/>
                </a:cubicBezTo>
                <a:cubicBezTo>
                  <a:pt x="383451" y="68675"/>
                  <a:pt x="393563" y="37505"/>
                  <a:pt x="401050" y="5001"/>
                </a:cubicBezTo>
                <a:close/>
                <a:moveTo>
                  <a:pt x="51340" y="4688"/>
                </a:moveTo>
                <a:lnTo>
                  <a:pt x="91678" y="20357"/>
                </a:lnTo>
                <a:cubicBezTo>
                  <a:pt x="91011" y="22246"/>
                  <a:pt x="89595" y="23718"/>
                  <a:pt x="87428" y="24774"/>
                </a:cubicBezTo>
                <a:cubicBezTo>
                  <a:pt x="85261" y="25830"/>
                  <a:pt x="82344" y="26135"/>
                  <a:pt x="78677" y="25691"/>
                </a:cubicBezTo>
                <a:cubicBezTo>
                  <a:pt x="77010" y="29011"/>
                  <a:pt x="75259" y="32205"/>
                  <a:pt x="73426" y="35275"/>
                </a:cubicBezTo>
                <a:cubicBezTo>
                  <a:pt x="71592" y="38345"/>
                  <a:pt x="69675" y="41373"/>
                  <a:pt x="67675" y="44360"/>
                </a:cubicBezTo>
                <a:lnTo>
                  <a:pt x="113348" y="44360"/>
                </a:lnTo>
                <a:lnTo>
                  <a:pt x="129350" y="23690"/>
                </a:lnTo>
                <a:cubicBezTo>
                  <a:pt x="129884" y="24066"/>
                  <a:pt x="133315" y="26899"/>
                  <a:pt x="139643" y="32189"/>
                </a:cubicBezTo>
                <a:cubicBezTo>
                  <a:pt x="145970" y="37480"/>
                  <a:pt x="151984" y="42975"/>
                  <a:pt x="157686" y="48675"/>
                </a:cubicBezTo>
                <a:cubicBezTo>
                  <a:pt x="157339" y="50494"/>
                  <a:pt x="156450" y="51835"/>
                  <a:pt x="155019" y="52700"/>
                </a:cubicBezTo>
                <a:cubicBezTo>
                  <a:pt x="153589" y="53564"/>
                  <a:pt x="151700" y="53993"/>
                  <a:pt x="149352" y="53986"/>
                </a:cubicBezTo>
                <a:lnTo>
                  <a:pt x="85344" y="53986"/>
                </a:lnTo>
                <a:cubicBezTo>
                  <a:pt x="99445" y="62092"/>
                  <a:pt x="107211" y="70452"/>
                  <a:pt x="108643" y="79066"/>
                </a:cubicBezTo>
                <a:cubicBezTo>
                  <a:pt x="110076" y="87680"/>
                  <a:pt x="107915" y="93940"/>
                  <a:pt x="102161" y="97846"/>
                </a:cubicBezTo>
                <a:cubicBezTo>
                  <a:pt x="96407" y="101752"/>
                  <a:pt x="89801" y="100696"/>
                  <a:pt x="82344" y="94679"/>
                </a:cubicBezTo>
                <a:cubicBezTo>
                  <a:pt x="82406" y="87542"/>
                  <a:pt x="81198" y="80385"/>
                  <a:pt x="78718" y="73206"/>
                </a:cubicBezTo>
                <a:cubicBezTo>
                  <a:pt x="76239" y="66028"/>
                  <a:pt x="73113" y="59621"/>
                  <a:pt x="69342" y="53986"/>
                </a:cubicBezTo>
                <a:lnTo>
                  <a:pt x="60674" y="53986"/>
                </a:lnTo>
                <a:cubicBezTo>
                  <a:pt x="52458" y="64680"/>
                  <a:pt x="43554" y="74144"/>
                  <a:pt x="33963" y="82379"/>
                </a:cubicBezTo>
                <a:cubicBezTo>
                  <a:pt x="24371" y="90613"/>
                  <a:pt x="14384" y="97493"/>
                  <a:pt x="4001" y="103017"/>
                </a:cubicBezTo>
                <a:lnTo>
                  <a:pt x="0" y="99679"/>
                </a:lnTo>
                <a:cubicBezTo>
                  <a:pt x="10349" y="88466"/>
                  <a:pt x="20072" y="74634"/>
                  <a:pt x="29170" y="58181"/>
                </a:cubicBezTo>
                <a:cubicBezTo>
                  <a:pt x="38269" y="41728"/>
                  <a:pt x="45659" y="23897"/>
                  <a:pt x="51340" y="4688"/>
                </a:cubicBezTo>
                <a:close/>
                <a:moveTo>
                  <a:pt x="175355" y="4355"/>
                </a:moveTo>
                <a:lnTo>
                  <a:pt x="217027" y="20023"/>
                </a:lnTo>
                <a:cubicBezTo>
                  <a:pt x="216201" y="21905"/>
                  <a:pt x="214687" y="23392"/>
                  <a:pt x="212485" y="24482"/>
                </a:cubicBezTo>
                <a:cubicBezTo>
                  <a:pt x="210283" y="25573"/>
                  <a:pt x="207352" y="25975"/>
                  <a:pt x="203692" y="25691"/>
                </a:cubicBezTo>
                <a:cubicBezTo>
                  <a:pt x="201859" y="29011"/>
                  <a:pt x="199942" y="32205"/>
                  <a:pt x="197941" y="35275"/>
                </a:cubicBezTo>
                <a:cubicBezTo>
                  <a:pt x="195941" y="38345"/>
                  <a:pt x="193858" y="41373"/>
                  <a:pt x="191691" y="44360"/>
                </a:cubicBezTo>
                <a:lnTo>
                  <a:pt x="259032" y="44360"/>
                </a:lnTo>
                <a:lnTo>
                  <a:pt x="276701" y="22357"/>
                </a:lnTo>
                <a:cubicBezTo>
                  <a:pt x="276874" y="22472"/>
                  <a:pt x="278751" y="23908"/>
                  <a:pt x="282332" y="26665"/>
                </a:cubicBezTo>
                <a:cubicBezTo>
                  <a:pt x="285912" y="29422"/>
                  <a:pt x="290160" y="32808"/>
                  <a:pt x="295074" y="36822"/>
                </a:cubicBezTo>
                <a:cubicBezTo>
                  <a:pt x="299988" y="40837"/>
                  <a:pt x="304532" y="44787"/>
                  <a:pt x="308705" y="48675"/>
                </a:cubicBezTo>
                <a:cubicBezTo>
                  <a:pt x="308184" y="50494"/>
                  <a:pt x="307143" y="51835"/>
                  <a:pt x="305580" y="52700"/>
                </a:cubicBezTo>
                <a:cubicBezTo>
                  <a:pt x="304017" y="53564"/>
                  <a:pt x="302059" y="53993"/>
                  <a:pt x="299704" y="53986"/>
                </a:cubicBezTo>
                <a:lnTo>
                  <a:pt x="224028" y="53986"/>
                </a:lnTo>
                <a:cubicBezTo>
                  <a:pt x="238161" y="61664"/>
                  <a:pt x="246047" y="69806"/>
                  <a:pt x="247685" y="78412"/>
                </a:cubicBezTo>
                <a:cubicBezTo>
                  <a:pt x="249323" y="87017"/>
                  <a:pt x="247257" y="93380"/>
                  <a:pt x="241487" y="97500"/>
                </a:cubicBezTo>
                <a:cubicBezTo>
                  <a:pt x="235717" y="101621"/>
                  <a:pt x="228786" y="100791"/>
                  <a:pt x="220694" y="95013"/>
                </a:cubicBezTo>
                <a:cubicBezTo>
                  <a:pt x="220062" y="87739"/>
                  <a:pt x="218159" y="80527"/>
                  <a:pt x="214985" y="73376"/>
                </a:cubicBezTo>
                <a:cubicBezTo>
                  <a:pt x="211811" y="66225"/>
                  <a:pt x="208158" y="59761"/>
                  <a:pt x="204026" y="53986"/>
                </a:cubicBezTo>
                <a:lnTo>
                  <a:pt x="184356" y="53986"/>
                </a:lnTo>
                <a:cubicBezTo>
                  <a:pt x="179516" y="59671"/>
                  <a:pt x="174529" y="64981"/>
                  <a:pt x="169396" y="69915"/>
                </a:cubicBezTo>
                <a:cubicBezTo>
                  <a:pt x="164264" y="74850"/>
                  <a:pt x="159027" y="79326"/>
                  <a:pt x="153686" y="83343"/>
                </a:cubicBezTo>
                <a:lnTo>
                  <a:pt x="179356" y="86011"/>
                </a:lnTo>
                <a:cubicBezTo>
                  <a:pt x="179238" y="87851"/>
                  <a:pt x="178474" y="89421"/>
                  <a:pt x="177064" y="90720"/>
                </a:cubicBezTo>
                <a:cubicBezTo>
                  <a:pt x="175654" y="92018"/>
                  <a:pt x="173306" y="93005"/>
                  <a:pt x="170021" y="93678"/>
                </a:cubicBezTo>
                <a:lnTo>
                  <a:pt x="170021" y="114035"/>
                </a:lnTo>
                <a:lnTo>
                  <a:pt x="236696" y="114035"/>
                </a:lnTo>
                <a:lnTo>
                  <a:pt x="253698" y="92011"/>
                </a:lnTo>
                <a:cubicBezTo>
                  <a:pt x="253871" y="92133"/>
                  <a:pt x="255748" y="93595"/>
                  <a:pt x="259329" y="96397"/>
                </a:cubicBezTo>
                <a:cubicBezTo>
                  <a:pt x="262909" y="99199"/>
                  <a:pt x="267157" y="102612"/>
                  <a:pt x="272071" y="106636"/>
                </a:cubicBezTo>
                <a:cubicBezTo>
                  <a:pt x="276985" y="110659"/>
                  <a:pt x="281529" y="114564"/>
                  <a:pt x="285702" y="118350"/>
                </a:cubicBezTo>
                <a:cubicBezTo>
                  <a:pt x="285181" y="120009"/>
                  <a:pt x="284140" y="121254"/>
                  <a:pt x="282577" y="122083"/>
                </a:cubicBezTo>
                <a:cubicBezTo>
                  <a:pt x="281014" y="122913"/>
                  <a:pt x="279056" y="123328"/>
                  <a:pt x="276701" y="123328"/>
                </a:cubicBezTo>
                <a:lnTo>
                  <a:pt x="170021" y="123328"/>
                </a:lnTo>
                <a:lnTo>
                  <a:pt x="170021" y="159707"/>
                </a:lnTo>
                <a:lnTo>
                  <a:pt x="260699" y="159707"/>
                </a:lnTo>
                <a:lnTo>
                  <a:pt x="278035" y="137680"/>
                </a:lnTo>
                <a:cubicBezTo>
                  <a:pt x="278590" y="138090"/>
                  <a:pt x="282313" y="141107"/>
                  <a:pt x="289203" y="146730"/>
                </a:cubicBezTo>
                <a:cubicBezTo>
                  <a:pt x="296093" y="152352"/>
                  <a:pt x="302816" y="158116"/>
                  <a:pt x="309372" y="164022"/>
                </a:cubicBezTo>
                <a:cubicBezTo>
                  <a:pt x="308851" y="165827"/>
                  <a:pt x="307809" y="167113"/>
                  <a:pt x="306247" y="167880"/>
                </a:cubicBezTo>
                <a:cubicBezTo>
                  <a:pt x="304684" y="168648"/>
                  <a:pt x="302725" y="169021"/>
                  <a:pt x="300371" y="169000"/>
                </a:cubicBezTo>
                <a:lnTo>
                  <a:pt x="4334" y="169000"/>
                </a:lnTo>
                <a:lnTo>
                  <a:pt x="1667" y="159707"/>
                </a:lnTo>
                <a:lnTo>
                  <a:pt x="139017" y="159707"/>
                </a:lnTo>
                <a:lnTo>
                  <a:pt x="139017" y="123328"/>
                </a:lnTo>
                <a:lnTo>
                  <a:pt x="36671" y="123328"/>
                </a:lnTo>
                <a:lnTo>
                  <a:pt x="33671" y="114035"/>
                </a:lnTo>
                <a:lnTo>
                  <a:pt x="139017" y="114035"/>
                </a:lnTo>
                <a:lnTo>
                  <a:pt x="139017" y="93012"/>
                </a:lnTo>
                <a:lnTo>
                  <a:pt x="135350" y="90010"/>
                </a:lnTo>
                <a:cubicBezTo>
                  <a:pt x="136003" y="89176"/>
                  <a:pt x="136614" y="88342"/>
                  <a:pt x="137184" y="87508"/>
                </a:cubicBezTo>
                <a:cubicBezTo>
                  <a:pt x="137753" y="86675"/>
                  <a:pt x="138365" y="85841"/>
                  <a:pt x="139017" y="85007"/>
                </a:cubicBezTo>
                <a:lnTo>
                  <a:pt x="139017" y="82005"/>
                </a:lnTo>
                <a:lnTo>
                  <a:pt x="141018" y="82338"/>
                </a:lnTo>
                <a:cubicBezTo>
                  <a:pt x="147762" y="72000"/>
                  <a:pt x="154110" y="60085"/>
                  <a:pt x="160062" y="46593"/>
                </a:cubicBezTo>
                <a:cubicBezTo>
                  <a:pt x="166014" y="33101"/>
                  <a:pt x="171112" y="19021"/>
                  <a:pt x="175355" y="4355"/>
                </a:cubicBezTo>
                <a:close/>
                <a:moveTo>
                  <a:pt x="2193605" y="2667"/>
                </a:moveTo>
                <a:cubicBezTo>
                  <a:pt x="2212224" y="9384"/>
                  <a:pt x="2224931" y="17182"/>
                  <a:pt x="2231726" y="26061"/>
                </a:cubicBezTo>
                <a:cubicBezTo>
                  <a:pt x="2238520" y="34940"/>
                  <a:pt x="2241205" y="43102"/>
                  <a:pt x="2239780" y="50549"/>
                </a:cubicBezTo>
                <a:cubicBezTo>
                  <a:pt x="2238354" y="57995"/>
                  <a:pt x="2234621" y="62928"/>
                  <a:pt x="2228580" y="65348"/>
                </a:cubicBezTo>
                <a:cubicBezTo>
                  <a:pt x="2222540" y="67767"/>
                  <a:pt x="2215994" y="65876"/>
                  <a:pt x="2208943" y="59674"/>
                </a:cubicBezTo>
                <a:cubicBezTo>
                  <a:pt x="2209082" y="49944"/>
                  <a:pt x="2207303" y="40151"/>
                  <a:pt x="2203608" y="30295"/>
                </a:cubicBezTo>
                <a:cubicBezTo>
                  <a:pt x="2199912" y="20440"/>
                  <a:pt x="2195467" y="11897"/>
                  <a:pt x="2190271" y="4667"/>
                </a:cubicBezTo>
                <a:close/>
                <a:moveTo>
                  <a:pt x="3416093" y="0"/>
                </a:moveTo>
                <a:lnTo>
                  <a:pt x="3462433" y="18002"/>
                </a:lnTo>
                <a:cubicBezTo>
                  <a:pt x="3461613" y="20044"/>
                  <a:pt x="3460085" y="21628"/>
                  <a:pt x="3457849" y="22753"/>
                </a:cubicBezTo>
                <a:cubicBezTo>
                  <a:pt x="3455612" y="23878"/>
                  <a:pt x="3452584" y="24295"/>
                  <a:pt x="3448764" y="24003"/>
                </a:cubicBezTo>
                <a:cubicBezTo>
                  <a:pt x="3442708" y="35282"/>
                  <a:pt x="3436152" y="46061"/>
                  <a:pt x="3429095" y="56340"/>
                </a:cubicBezTo>
                <a:lnTo>
                  <a:pt x="3576447" y="56340"/>
                </a:lnTo>
                <a:lnTo>
                  <a:pt x="3596782" y="30670"/>
                </a:lnTo>
                <a:cubicBezTo>
                  <a:pt x="3596974" y="30794"/>
                  <a:pt x="3599110" y="32399"/>
                  <a:pt x="3603191" y="35486"/>
                </a:cubicBezTo>
                <a:cubicBezTo>
                  <a:pt x="3607272" y="38573"/>
                  <a:pt x="3612149" y="42400"/>
                  <a:pt x="3617822" y="46969"/>
                </a:cubicBezTo>
                <a:cubicBezTo>
                  <a:pt x="3623496" y="51537"/>
                  <a:pt x="3628818" y="56106"/>
                  <a:pt x="3633787" y="60674"/>
                </a:cubicBezTo>
                <a:cubicBezTo>
                  <a:pt x="3633426" y="62501"/>
                  <a:pt x="3632482" y="63848"/>
                  <a:pt x="3630954" y="64716"/>
                </a:cubicBezTo>
                <a:cubicBezTo>
                  <a:pt x="3629426" y="65585"/>
                  <a:pt x="3627481" y="66015"/>
                  <a:pt x="3625120" y="66008"/>
                </a:cubicBezTo>
                <a:lnTo>
                  <a:pt x="3524774" y="66008"/>
                </a:lnTo>
                <a:lnTo>
                  <a:pt x="3524774" y="129683"/>
                </a:lnTo>
                <a:lnTo>
                  <a:pt x="3569112" y="129683"/>
                </a:lnTo>
                <a:lnTo>
                  <a:pt x="3587782" y="106013"/>
                </a:lnTo>
                <a:cubicBezTo>
                  <a:pt x="3587971" y="106143"/>
                  <a:pt x="3590037" y="107699"/>
                  <a:pt x="3593980" y="110681"/>
                </a:cubicBezTo>
                <a:cubicBezTo>
                  <a:pt x="3597923" y="113662"/>
                  <a:pt x="3602606" y="117292"/>
                  <a:pt x="3608031" y="121571"/>
                </a:cubicBezTo>
                <a:cubicBezTo>
                  <a:pt x="3613456" y="125849"/>
                  <a:pt x="3618485" y="129998"/>
                  <a:pt x="3623120" y="134017"/>
                </a:cubicBezTo>
                <a:cubicBezTo>
                  <a:pt x="3622744" y="135843"/>
                  <a:pt x="3621744" y="137191"/>
                  <a:pt x="3620119" y="138059"/>
                </a:cubicBezTo>
                <a:cubicBezTo>
                  <a:pt x="3618494" y="138927"/>
                  <a:pt x="3616494" y="139358"/>
                  <a:pt x="3614118" y="139351"/>
                </a:cubicBezTo>
                <a:lnTo>
                  <a:pt x="3524774" y="139351"/>
                </a:lnTo>
                <a:lnTo>
                  <a:pt x="3524774" y="218694"/>
                </a:lnTo>
                <a:lnTo>
                  <a:pt x="3585781" y="218694"/>
                </a:lnTo>
                <a:lnTo>
                  <a:pt x="3606451" y="193358"/>
                </a:lnTo>
                <a:cubicBezTo>
                  <a:pt x="3606650" y="193502"/>
                  <a:pt x="3608844" y="195177"/>
                  <a:pt x="3613031" y="198383"/>
                </a:cubicBezTo>
                <a:cubicBezTo>
                  <a:pt x="3617220" y="201589"/>
                  <a:pt x="3622204" y="205462"/>
                  <a:pt x="3627984" y="210002"/>
                </a:cubicBezTo>
                <a:cubicBezTo>
                  <a:pt x="3633765" y="214541"/>
                  <a:pt x="3639144" y="218883"/>
                  <a:pt x="3644122" y="223028"/>
                </a:cubicBezTo>
                <a:cubicBezTo>
                  <a:pt x="3643587" y="224855"/>
                  <a:pt x="3642490" y="226202"/>
                  <a:pt x="3640830" y="227070"/>
                </a:cubicBezTo>
                <a:cubicBezTo>
                  <a:pt x="3639170" y="227938"/>
                  <a:pt x="3637156" y="228369"/>
                  <a:pt x="3634788" y="228362"/>
                </a:cubicBezTo>
                <a:lnTo>
                  <a:pt x="3524774" y="228362"/>
                </a:lnTo>
                <a:lnTo>
                  <a:pt x="3524774" y="305038"/>
                </a:lnTo>
                <a:cubicBezTo>
                  <a:pt x="3524697" y="306448"/>
                  <a:pt x="3522183" y="308295"/>
                  <a:pt x="3517231" y="310580"/>
                </a:cubicBezTo>
                <a:cubicBezTo>
                  <a:pt x="3512279" y="312866"/>
                  <a:pt x="3505348" y="314130"/>
                  <a:pt x="3496437" y="314373"/>
                </a:cubicBezTo>
                <a:lnTo>
                  <a:pt x="3490436" y="314373"/>
                </a:lnTo>
                <a:lnTo>
                  <a:pt x="3490436" y="228362"/>
                </a:lnTo>
                <a:lnTo>
                  <a:pt x="3337417" y="228362"/>
                </a:lnTo>
                <a:lnTo>
                  <a:pt x="3334417" y="218694"/>
                </a:lnTo>
                <a:lnTo>
                  <a:pt x="3392090" y="218694"/>
                </a:lnTo>
                <a:lnTo>
                  <a:pt x="3392090" y="115348"/>
                </a:lnTo>
                <a:lnTo>
                  <a:pt x="3429762" y="129683"/>
                </a:lnTo>
                <a:lnTo>
                  <a:pt x="3490436" y="129683"/>
                </a:lnTo>
                <a:lnTo>
                  <a:pt x="3490436" y="66008"/>
                </a:lnTo>
                <a:lnTo>
                  <a:pt x="3422428" y="66008"/>
                </a:lnTo>
                <a:cubicBezTo>
                  <a:pt x="3409870" y="83024"/>
                  <a:pt x="3396396" y="98165"/>
                  <a:pt x="3382006" y="111431"/>
                </a:cubicBezTo>
                <a:cubicBezTo>
                  <a:pt x="3367615" y="124696"/>
                  <a:pt x="3352641" y="136003"/>
                  <a:pt x="3337084" y="145351"/>
                </a:cubicBezTo>
                <a:lnTo>
                  <a:pt x="3333083" y="142018"/>
                </a:lnTo>
                <a:cubicBezTo>
                  <a:pt x="3348752" y="125599"/>
                  <a:pt x="3364004" y="104930"/>
                  <a:pt x="3378839" y="80010"/>
                </a:cubicBezTo>
                <a:cubicBezTo>
                  <a:pt x="3393674" y="55090"/>
                  <a:pt x="3406092" y="28420"/>
                  <a:pt x="3416093" y="0"/>
                </a:cubicBezTo>
                <a:close/>
                <a:moveTo>
                  <a:pt x="1415844" y="0"/>
                </a:moveTo>
                <a:lnTo>
                  <a:pt x="1462183" y="18002"/>
                </a:lnTo>
                <a:cubicBezTo>
                  <a:pt x="1461363" y="20044"/>
                  <a:pt x="1459835" y="21628"/>
                  <a:pt x="1457599" y="22753"/>
                </a:cubicBezTo>
                <a:cubicBezTo>
                  <a:pt x="1455362" y="23878"/>
                  <a:pt x="1452334" y="24295"/>
                  <a:pt x="1448514" y="24003"/>
                </a:cubicBezTo>
                <a:cubicBezTo>
                  <a:pt x="1442458" y="35282"/>
                  <a:pt x="1435902" y="46061"/>
                  <a:pt x="1428845" y="56340"/>
                </a:cubicBezTo>
                <a:lnTo>
                  <a:pt x="1576197" y="56340"/>
                </a:lnTo>
                <a:lnTo>
                  <a:pt x="1596533" y="30670"/>
                </a:lnTo>
                <a:cubicBezTo>
                  <a:pt x="1596724" y="30794"/>
                  <a:pt x="1598860" y="32399"/>
                  <a:pt x="1602941" y="35486"/>
                </a:cubicBezTo>
                <a:cubicBezTo>
                  <a:pt x="1607022" y="38573"/>
                  <a:pt x="1611899" y="42400"/>
                  <a:pt x="1617573" y="46969"/>
                </a:cubicBezTo>
                <a:cubicBezTo>
                  <a:pt x="1623246" y="51537"/>
                  <a:pt x="1628568" y="56106"/>
                  <a:pt x="1633538" y="60674"/>
                </a:cubicBezTo>
                <a:cubicBezTo>
                  <a:pt x="1633176" y="62501"/>
                  <a:pt x="1632232" y="63848"/>
                  <a:pt x="1630704" y="64716"/>
                </a:cubicBezTo>
                <a:cubicBezTo>
                  <a:pt x="1629176" y="65585"/>
                  <a:pt x="1627231" y="66015"/>
                  <a:pt x="1624870" y="66008"/>
                </a:cubicBezTo>
                <a:lnTo>
                  <a:pt x="1524524" y="66008"/>
                </a:lnTo>
                <a:lnTo>
                  <a:pt x="1524524" y="129683"/>
                </a:lnTo>
                <a:lnTo>
                  <a:pt x="1568863" y="129683"/>
                </a:lnTo>
                <a:lnTo>
                  <a:pt x="1587532" y="106013"/>
                </a:lnTo>
                <a:cubicBezTo>
                  <a:pt x="1587721" y="106143"/>
                  <a:pt x="1589787" y="107699"/>
                  <a:pt x="1593730" y="110681"/>
                </a:cubicBezTo>
                <a:cubicBezTo>
                  <a:pt x="1597673" y="113662"/>
                  <a:pt x="1602357" y="117292"/>
                  <a:pt x="1607781" y="121571"/>
                </a:cubicBezTo>
                <a:cubicBezTo>
                  <a:pt x="1613206" y="125849"/>
                  <a:pt x="1618235" y="129998"/>
                  <a:pt x="1622870" y="134017"/>
                </a:cubicBezTo>
                <a:cubicBezTo>
                  <a:pt x="1622494" y="135843"/>
                  <a:pt x="1621494" y="137191"/>
                  <a:pt x="1619869" y="138059"/>
                </a:cubicBezTo>
                <a:cubicBezTo>
                  <a:pt x="1618244" y="138927"/>
                  <a:pt x="1616244" y="139358"/>
                  <a:pt x="1613868" y="139351"/>
                </a:cubicBezTo>
                <a:lnTo>
                  <a:pt x="1524524" y="139351"/>
                </a:lnTo>
                <a:lnTo>
                  <a:pt x="1524524" y="218694"/>
                </a:lnTo>
                <a:lnTo>
                  <a:pt x="1585531" y="218694"/>
                </a:lnTo>
                <a:lnTo>
                  <a:pt x="1606201" y="193358"/>
                </a:lnTo>
                <a:cubicBezTo>
                  <a:pt x="1606400" y="193502"/>
                  <a:pt x="1608594" y="195177"/>
                  <a:pt x="1612782" y="198383"/>
                </a:cubicBezTo>
                <a:cubicBezTo>
                  <a:pt x="1616970" y="201589"/>
                  <a:pt x="1621954" y="205462"/>
                  <a:pt x="1627734" y="210002"/>
                </a:cubicBezTo>
                <a:cubicBezTo>
                  <a:pt x="1633515" y="214541"/>
                  <a:pt x="1638894" y="218883"/>
                  <a:pt x="1643872" y="223028"/>
                </a:cubicBezTo>
                <a:cubicBezTo>
                  <a:pt x="1643337" y="224855"/>
                  <a:pt x="1642240" y="226202"/>
                  <a:pt x="1640580" y="227070"/>
                </a:cubicBezTo>
                <a:cubicBezTo>
                  <a:pt x="1638920" y="227938"/>
                  <a:pt x="1636906" y="228369"/>
                  <a:pt x="1634538" y="228362"/>
                </a:cubicBezTo>
                <a:lnTo>
                  <a:pt x="1524524" y="228362"/>
                </a:lnTo>
                <a:lnTo>
                  <a:pt x="1524524" y="305038"/>
                </a:lnTo>
                <a:cubicBezTo>
                  <a:pt x="1524448" y="306448"/>
                  <a:pt x="1521933" y="308295"/>
                  <a:pt x="1516981" y="310580"/>
                </a:cubicBezTo>
                <a:cubicBezTo>
                  <a:pt x="1512029" y="312866"/>
                  <a:pt x="1505098" y="314130"/>
                  <a:pt x="1496187" y="314373"/>
                </a:cubicBezTo>
                <a:lnTo>
                  <a:pt x="1490186" y="314373"/>
                </a:lnTo>
                <a:lnTo>
                  <a:pt x="1490186" y="228362"/>
                </a:lnTo>
                <a:lnTo>
                  <a:pt x="1337167" y="228362"/>
                </a:lnTo>
                <a:lnTo>
                  <a:pt x="1334167" y="218694"/>
                </a:lnTo>
                <a:lnTo>
                  <a:pt x="1391841" y="218694"/>
                </a:lnTo>
                <a:lnTo>
                  <a:pt x="1391841" y="115348"/>
                </a:lnTo>
                <a:lnTo>
                  <a:pt x="1429512" y="129683"/>
                </a:lnTo>
                <a:lnTo>
                  <a:pt x="1490186" y="129683"/>
                </a:lnTo>
                <a:lnTo>
                  <a:pt x="1490186" y="66008"/>
                </a:lnTo>
                <a:lnTo>
                  <a:pt x="1422178" y="66008"/>
                </a:lnTo>
                <a:cubicBezTo>
                  <a:pt x="1409621" y="83024"/>
                  <a:pt x="1396147" y="98165"/>
                  <a:pt x="1381756" y="111431"/>
                </a:cubicBezTo>
                <a:cubicBezTo>
                  <a:pt x="1367366" y="124696"/>
                  <a:pt x="1352391" y="136003"/>
                  <a:pt x="1336834" y="145351"/>
                </a:cubicBezTo>
                <a:lnTo>
                  <a:pt x="1332833" y="142018"/>
                </a:lnTo>
                <a:cubicBezTo>
                  <a:pt x="1348502" y="125599"/>
                  <a:pt x="1363754" y="104930"/>
                  <a:pt x="1378589" y="80010"/>
                </a:cubicBezTo>
                <a:cubicBezTo>
                  <a:pt x="1393424" y="55090"/>
                  <a:pt x="1405842" y="28420"/>
                  <a:pt x="14158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600" dirty="0">
              <a:solidFill>
                <a:schemeClr val="bg1"/>
              </a:solidFill>
              <a:latin typeface="思源宋体 CN SemiBold" panose="02020600000000000000" pitchFamily="18" charset="-122"/>
              <a:ea typeface="思源宋体 CN SemiBold" panose="02020600000000000000" pitchFamily="18" charset="-122"/>
            </a:endParaRPr>
          </a:p>
        </p:txBody>
      </p:sp>
      <p:sp>
        <p:nvSpPr>
          <p:cNvPr id="59" name="自由线条-24_矢量">
            <a:extLst>
              <a:ext uri="{FF2B5EF4-FFF2-40B4-BE49-F238E27FC236}">
                <a16:creationId xmlns:a16="http://schemas.microsoft.com/office/drawing/2014/main" id="{6B5ED262-77D8-470C-B284-031FEEA3A52A}"/>
              </a:ext>
            </a:extLst>
          </p:cNvPr>
          <p:cNvSpPr txBox="1"/>
          <p:nvPr/>
        </p:nvSpPr>
        <p:spPr>
          <a:xfrm>
            <a:off x="5406878" y="2598608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1" name="自由线条-25_矢量">
            <a:extLst>
              <a:ext uri="{FF2B5EF4-FFF2-40B4-BE49-F238E27FC236}">
                <a16:creationId xmlns:a16="http://schemas.microsoft.com/office/drawing/2014/main" id="{C267BB9F-FE1F-4486-8189-4E31197B3F50}"/>
              </a:ext>
            </a:extLst>
          </p:cNvPr>
          <p:cNvSpPr txBox="1"/>
          <p:nvPr/>
        </p:nvSpPr>
        <p:spPr>
          <a:xfrm rot="10800000">
            <a:off x="11095290" y="3971807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3" name="自由线条-34_矢量">
            <a:extLst>
              <a:ext uri="{FF2B5EF4-FFF2-40B4-BE49-F238E27FC236}">
                <a16:creationId xmlns:a16="http://schemas.microsoft.com/office/drawing/2014/main" id="{E4A1D133-523A-478B-B70D-98D6C9145A36}"/>
              </a:ext>
            </a:extLst>
          </p:cNvPr>
          <p:cNvSpPr txBox="1"/>
          <p:nvPr/>
        </p:nvSpPr>
        <p:spPr>
          <a:xfrm>
            <a:off x="4858017" y="5712012"/>
            <a:ext cx="2729774" cy="239687"/>
          </a:xfrm>
          <a:custGeom>
            <a:avLst/>
            <a:gdLst>
              <a:gd name="connsiteX0" fmla="*/ 446838 w 2729774"/>
              <a:gd name="connsiteY0" fmla="*/ 160727 h 239687"/>
              <a:gd name="connsiteX1" fmla="*/ 482822 w 2729774"/>
              <a:gd name="connsiteY1" fmla="*/ 183716 h 239687"/>
              <a:gd name="connsiteX2" fmla="*/ 494383 w 2729774"/>
              <a:gd name="connsiteY2" fmla="*/ 205926 h 239687"/>
              <a:gd name="connsiteX3" fmla="*/ 489115 w 2729774"/>
              <a:gd name="connsiteY3" fmla="*/ 219743 h 239687"/>
              <a:gd name="connsiteX4" fmla="*/ 474613 w 2729774"/>
              <a:gd name="connsiteY4" fmla="*/ 217554 h 239687"/>
              <a:gd name="connsiteX5" fmla="*/ 462493 w 2729774"/>
              <a:gd name="connsiteY5" fmla="*/ 188607 h 239687"/>
              <a:gd name="connsiteX6" fmla="*/ 444009 w 2729774"/>
              <a:gd name="connsiteY6" fmla="*/ 162528 h 239687"/>
              <a:gd name="connsiteX7" fmla="*/ 378686 w 2729774"/>
              <a:gd name="connsiteY7" fmla="*/ 156611 h 239687"/>
              <a:gd name="connsiteX8" fmla="*/ 406718 w 2729774"/>
              <a:gd name="connsiteY8" fmla="*/ 169990 h 239687"/>
              <a:gd name="connsiteX9" fmla="*/ 403793 w 2729774"/>
              <a:gd name="connsiteY9" fmla="*/ 173013 h 239687"/>
              <a:gd name="connsiteX10" fmla="*/ 397203 w 2729774"/>
              <a:gd name="connsiteY10" fmla="*/ 173335 h 239687"/>
              <a:gd name="connsiteX11" fmla="*/ 375054 w 2729774"/>
              <a:gd name="connsiteY11" fmla="*/ 201306 h 239687"/>
              <a:gd name="connsiteX12" fmla="*/ 344225 w 2729774"/>
              <a:gd name="connsiteY12" fmla="*/ 226555 h 239687"/>
              <a:gd name="connsiteX13" fmla="*/ 341396 w 2729774"/>
              <a:gd name="connsiteY13" fmla="*/ 223469 h 239687"/>
              <a:gd name="connsiteX14" fmla="*/ 363995 w 2729774"/>
              <a:gd name="connsiteY14" fmla="*/ 190537 h 239687"/>
              <a:gd name="connsiteX15" fmla="*/ 378686 w 2729774"/>
              <a:gd name="connsiteY15" fmla="*/ 156611 h 239687"/>
              <a:gd name="connsiteX16" fmla="*/ 34843 w 2729774"/>
              <a:gd name="connsiteY16" fmla="*/ 150946 h 239687"/>
              <a:gd name="connsiteX17" fmla="*/ 38701 w 2729774"/>
              <a:gd name="connsiteY17" fmla="*/ 192576 h 239687"/>
              <a:gd name="connsiteX18" fmla="*/ 24042 w 2729774"/>
              <a:gd name="connsiteY18" fmla="*/ 215497 h 239687"/>
              <a:gd name="connsiteX19" fmla="*/ 10830 w 2729774"/>
              <a:gd name="connsiteY19" fmla="*/ 218747 h 239687"/>
              <a:gd name="connsiteX20" fmla="*/ 896 w 2729774"/>
              <a:gd name="connsiteY20" fmla="*/ 211411 h 239687"/>
              <a:gd name="connsiteX21" fmla="*/ 1700 w 2729774"/>
              <a:gd name="connsiteY21" fmla="*/ 200259 h 239687"/>
              <a:gd name="connsiteX22" fmla="*/ 10412 w 2729774"/>
              <a:gd name="connsiteY22" fmla="*/ 192383 h 239687"/>
              <a:gd name="connsiteX23" fmla="*/ 24653 w 2729774"/>
              <a:gd name="connsiteY23" fmla="*/ 176117 h 239687"/>
              <a:gd name="connsiteX24" fmla="*/ 30986 w 2729774"/>
              <a:gd name="connsiteY24" fmla="*/ 150978 h 239687"/>
              <a:gd name="connsiteX25" fmla="*/ 185667 w 2729774"/>
              <a:gd name="connsiteY25" fmla="*/ 149162 h 239687"/>
              <a:gd name="connsiteX26" fmla="*/ 225416 w 2729774"/>
              <a:gd name="connsiteY26" fmla="*/ 171910 h 239687"/>
              <a:gd name="connsiteX27" fmla="*/ 237351 w 2729774"/>
              <a:gd name="connsiteY27" fmla="*/ 196320 h 239687"/>
              <a:gd name="connsiteX28" fmla="*/ 230358 w 2729774"/>
              <a:gd name="connsiteY28" fmla="*/ 212199 h 239687"/>
              <a:gd name="connsiteX29" fmla="*/ 213323 w 2729774"/>
              <a:gd name="connsiteY29" fmla="*/ 209357 h 239687"/>
              <a:gd name="connsiteX30" fmla="*/ 202759 w 2729774"/>
              <a:gd name="connsiteY30" fmla="*/ 178133 h 239687"/>
              <a:gd name="connsiteX31" fmla="*/ 183357 w 2729774"/>
              <a:gd name="connsiteY31" fmla="*/ 150962 h 239687"/>
              <a:gd name="connsiteX32" fmla="*/ 62361 w 2729774"/>
              <a:gd name="connsiteY32" fmla="*/ 145047 h 239687"/>
              <a:gd name="connsiteX33" fmla="*/ 94765 w 2729774"/>
              <a:gd name="connsiteY33" fmla="*/ 148133 h 239687"/>
              <a:gd name="connsiteX34" fmla="*/ 92515 w 2729774"/>
              <a:gd name="connsiteY34" fmla="*/ 152216 h 239687"/>
              <a:gd name="connsiteX35" fmla="*/ 86793 w 2729774"/>
              <a:gd name="connsiteY35" fmla="*/ 154563 h 239687"/>
              <a:gd name="connsiteX36" fmla="*/ 86793 w 2729774"/>
              <a:gd name="connsiteY36" fmla="*/ 204469 h 239687"/>
              <a:gd name="connsiteX37" fmla="*/ 88818 w 2729774"/>
              <a:gd name="connsiteY37" fmla="*/ 208360 h 239687"/>
              <a:gd name="connsiteX38" fmla="*/ 99137 w 2729774"/>
              <a:gd name="connsiteY38" fmla="*/ 209357 h 239687"/>
              <a:gd name="connsiteX39" fmla="*/ 133084 w 2729774"/>
              <a:gd name="connsiteY39" fmla="*/ 209357 h 239687"/>
              <a:gd name="connsiteX40" fmla="*/ 150990 w 2729774"/>
              <a:gd name="connsiteY40" fmla="*/ 209325 h 239687"/>
              <a:gd name="connsiteX41" fmla="*/ 162145 w 2729774"/>
              <a:gd name="connsiteY41" fmla="*/ 209100 h 239687"/>
              <a:gd name="connsiteX42" fmla="*/ 166613 w 2729774"/>
              <a:gd name="connsiteY42" fmla="*/ 208135 h 239687"/>
              <a:gd name="connsiteX43" fmla="*/ 169346 w 2729774"/>
              <a:gd name="connsiteY43" fmla="*/ 205241 h 239687"/>
              <a:gd name="connsiteX44" fmla="*/ 173943 w 2729774"/>
              <a:gd name="connsiteY44" fmla="*/ 193890 h 239687"/>
              <a:gd name="connsiteX45" fmla="*/ 179890 w 2729774"/>
              <a:gd name="connsiteY45" fmla="*/ 174628 h 239687"/>
              <a:gd name="connsiteX46" fmla="*/ 183090 w 2729774"/>
              <a:gd name="connsiteY46" fmla="*/ 174628 h 239687"/>
              <a:gd name="connsiteX47" fmla="*/ 183875 w 2729774"/>
              <a:gd name="connsiteY47" fmla="*/ 206527 h 239687"/>
              <a:gd name="connsiteX48" fmla="*/ 191845 w 2729774"/>
              <a:gd name="connsiteY48" fmla="*/ 210768 h 239687"/>
              <a:gd name="connsiteX49" fmla="*/ 193861 w 2729774"/>
              <a:gd name="connsiteY49" fmla="*/ 216547 h 239687"/>
              <a:gd name="connsiteX50" fmla="*/ 189022 w 2729774"/>
              <a:gd name="connsiteY50" fmla="*/ 225069 h 239687"/>
              <a:gd name="connsiteX51" fmla="*/ 170220 w 2729774"/>
              <a:gd name="connsiteY51" fmla="*/ 229596 h 239687"/>
              <a:gd name="connsiteX52" fmla="*/ 131027 w 2729774"/>
              <a:gd name="connsiteY52" fmla="*/ 230927 h 239687"/>
              <a:gd name="connsiteX53" fmla="*/ 95537 w 2729774"/>
              <a:gd name="connsiteY53" fmla="*/ 230927 h 239687"/>
              <a:gd name="connsiteX54" fmla="*/ 68823 w 2729774"/>
              <a:gd name="connsiteY54" fmla="*/ 226690 h 239687"/>
              <a:gd name="connsiteX55" fmla="*/ 62361 w 2729774"/>
              <a:gd name="connsiteY55" fmla="*/ 209357 h 239687"/>
              <a:gd name="connsiteX56" fmla="*/ 104795 w 2729774"/>
              <a:gd name="connsiteY56" fmla="*/ 133217 h 239687"/>
              <a:gd name="connsiteX57" fmla="*/ 138855 w 2729774"/>
              <a:gd name="connsiteY57" fmla="*/ 151458 h 239687"/>
              <a:gd name="connsiteX58" fmla="*/ 148129 w 2729774"/>
              <a:gd name="connsiteY58" fmla="*/ 171896 h 239687"/>
              <a:gd name="connsiteX59" fmla="*/ 140816 w 2729774"/>
              <a:gd name="connsiteY59" fmla="*/ 185340 h 239687"/>
              <a:gd name="connsiteX60" fmla="*/ 125112 w 2729774"/>
              <a:gd name="connsiteY60" fmla="*/ 182603 h 239687"/>
              <a:gd name="connsiteX61" fmla="*/ 117364 w 2729774"/>
              <a:gd name="connsiteY61" fmla="*/ 156976 h 239687"/>
              <a:gd name="connsiteX62" fmla="*/ 102480 w 2729774"/>
              <a:gd name="connsiteY62" fmla="*/ 135017 h 239687"/>
              <a:gd name="connsiteX63" fmla="*/ 2220662 w 2729774"/>
              <a:gd name="connsiteY63" fmla="*/ 124200 h 239687"/>
              <a:gd name="connsiteX64" fmla="*/ 2220694 w 2729774"/>
              <a:gd name="connsiteY64" fmla="*/ 166811 h 239687"/>
              <a:gd name="connsiteX65" fmla="*/ 2220920 w 2729774"/>
              <a:gd name="connsiteY65" fmla="*/ 206528 h 239687"/>
              <a:gd name="connsiteX66" fmla="*/ 2238930 w 2729774"/>
              <a:gd name="connsiteY66" fmla="*/ 206528 h 239687"/>
              <a:gd name="connsiteX67" fmla="*/ 2276849 w 2729774"/>
              <a:gd name="connsiteY67" fmla="*/ 196108 h 239687"/>
              <a:gd name="connsiteX68" fmla="*/ 2289875 w 2729774"/>
              <a:gd name="connsiteY68" fmla="*/ 165621 h 239687"/>
              <a:gd name="connsiteX69" fmla="*/ 2276977 w 2729774"/>
              <a:gd name="connsiteY69" fmla="*/ 134587 h 239687"/>
              <a:gd name="connsiteX70" fmla="*/ 2236100 w 2729774"/>
              <a:gd name="connsiteY70" fmla="*/ 124200 h 239687"/>
              <a:gd name="connsiteX71" fmla="*/ 392831 w 2729774"/>
              <a:gd name="connsiteY71" fmla="*/ 105426 h 239687"/>
              <a:gd name="connsiteX72" fmla="*/ 392831 w 2729774"/>
              <a:gd name="connsiteY72" fmla="*/ 133490 h 239687"/>
              <a:gd name="connsiteX73" fmla="*/ 457896 w 2729774"/>
              <a:gd name="connsiteY73" fmla="*/ 133490 h 239687"/>
              <a:gd name="connsiteX74" fmla="*/ 457896 w 2729774"/>
              <a:gd name="connsiteY74" fmla="*/ 105426 h 239687"/>
              <a:gd name="connsiteX75" fmla="*/ 2652382 w 2729774"/>
              <a:gd name="connsiteY75" fmla="*/ 93082 h 239687"/>
              <a:gd name="connsiteX76" fmla="*/ 2624562 w 2729774"/>
              <a:gd name="connsiteY76" fmla="*/ 105944 h 239687"/>
              <a:gd name="connsiteX77" fmla="*/ 2612759 w 2729774"/>
              <a:gd name="connsiteY77" fmla="*/ 149676 h 239687"/>
              <a:gd name="connsiteX78" fmla="*/ 2623919 w 2729774"/>
              <a:gd name="connsiteY78" fmla="*/ 192894 h 239687"/>
              <a:gd name="connsiteX79" fmla="*/ 2651868 w 2729774"/>
              <a:gd name="connsiteY79" fmla="*/ 206014 h 239687"/>
              <a:gd name="connsiteX80" fmla="*/ 2666888 w 2729774"/>
              <a:gd name="connsiteY80" fmla="*/ 202959 h 239687"/>
              <a:gd name="connsiteX81" fmla="*/ 2680942 w 2729774"/>
              <a:gd name="connsiteY81" fmla="*/ 192379 h 239687"/>
              <a:gd name="connsiteX82" fmla="*/ 2680942 w 2729774"/>
              <a:gd name="connsiteY82" fmla="*/ 105686 h 239687"/>
              <a:gd name="connsiteX83" fmla="*/ 2665891 w 2729774"/>
              <a:gd name="connsiteY83" fmla="*/ 95911 h 239687"/>
              <a:gd name="connsiteX84" fmla="*/ 2652382 w 2729774"/>
              <a:gd name="connsiteY84" fmla="*/ 93082 h 239687"/>
              <a:gd name="connsiteX85" fmla="*/ 2412198 w 2729774"/>
              <a:gd name="connsiteY85" fmla="*/ 88195 h 239687"/>
              <a:gd name="connsiteX86" fmla="*/ 2385021 w 2729774"/>
              <a:gd name="connsiteY86" fmla="*/ 103823 h 239687"/>
              <a:gd name="connsiteX87" fmla="*/ 2375405 w 2729774"/>
              <a:gd name="connsiteY87" fmla="*/ 149934 h 239687"/>
              <a:gd name="connsiteX88" fmla="*/ 2385021 w 2729774"/>
              <a:gd name="connsiteY88" fmla="*/ 195562 h 239687"/>
              <a:gd name="connsiteX89" fmla="*/ 2412198 w 2729774"/>
              <a:gd name="connsiteY89" fmla="*/ 210900 h 239687"/>
              <a:gd name="connsiteX90" fmla="*/ 2439181 w 2729774"/>
              <a:gd name="connsiteY90" fmla="*/ 195562 h 239687"/>
              <a:gd name="connsiteX91" fmla="*/ 2448990 w 2729774"/>
              <a:gd name="connsiteY91" fmla="*/ 149934 h 239687"/>
              <a:gd name="connsiteX92" fmla="*/ 2439181 w 2729774"/>
              <a:gd name="connsiteY92" fmla="*/ 103823 h 239687"/>
              <a:gd name="connsiteX93" fmla="*/ 2412198 w 2729774"/>
              <a:gd name="connsiteY93" fmla="*/ 88195 h 239687"/>
              <a:gd name="connsiteX94" fmla="*/ 1743649 w 2729774"/>
              <a:gd name="connsiteY94" fmla="*/ 88195 h 239687"/>
              <a:gd name="connsiteX95" fmla="*/ 1720395 w 2729774"/>
              <a:gd name="connsiteY95" fmla="*/ 100194 h 239687"/>
              <a:gd name="connsiteX96" fmla="*/ 1708141 w 2729774"/>
              <a:gd name="connsiteY96" fmla="*/ 138634 h 239687"/>
              <a:gd name="connsiteX97" fmla="*/ 1758572 w 2729774"/>
              <a:gd name="connsiteY97" fmla="*/ 138634 h 239687"/>
              <a:gd name="connsiteX98" fmla="*/ 1770344 w 2729774"/>
              <a:gd name="connsiteY98" fmla="*/ 134323 h 239687"/>
              <a:gd name="connsiteX99" fmla="*/ 1773239 w 2729774"/>
              <a:gd name="connsiteY99" fmla="*/ 121907 h 239687"/>
              <a:gd name="connsiteX100" fmla="*/ 1765005 w 2729774"/>
              <a:gd name="connsiteY100" fmla="*/ 97910 h 239687"/>
              <a:gd name="connsiteX101" fmla="*/ 1743649 w 2729774"/>
              <a:gd name="connsiteY101" fmla="*/ 88195 h 239687"/>
              <a:gd name="connsiteX102" fmla="*/ 2122339 w 2729774"/>
              <a:gd name="connsiteY102" fmla="*/ 78455 h 239687"/>
              <a:gd name="connsiteX103" fmla="*/ 2125936 w 2729774"/>
              <a:gd name="connsiteY103" fmla="*/ 81027 h 239687"/>
              <a:gd name="connsiteX104" fmla="*/ 2125422 w 2729774"/>
              <a:gd name="connsiteY104" fmla="*/ 119346 h 239687"/>
              <a:gd name="connsiteX105" fmla="*/ 2125422 w 2729774"/>
              <a:gd name="connsiteY105" fmla="*/ 157665 h 239687"/>
              <a:gd name="connsiteX106" fmla="*/ 2125583 w 2729774"/>
              <a:gd name="connsiteY106" fmla="*/ 181678 h 239687"/>
              <a:gd name="connsiteX107" fmla="*/ 2125936 w 2729774"/>
              <a:gd name="connsiteY107" fmla="*/ 206271 h 239687"/>
              <a:gd name="connsiteX108" fmla="*/ 2144453 w 2729774"/>
              <a:gd name="connsiteY108" fmla="*/ 209100 h 239687"/>
              <a:gd name="connsiteX109" fmla="*/ 2144453 w 2729774"/>
              <a:gd name="connsiteY109" fmla="*/ 217297 h 239687"/>
              <a:gd name="connsiteX110" fmla="*/ 2077362 w 2729774"/>
              <a:gd name="connsiteY110" fmla="*/ 217297 h 239687"/>
              <a:gd name="connsiteX111" fmla="*/ 2077362 w 2729774"/>
              <a:gd name="connsiteY111" fmla="*/ 209100 h 239687"/>
              <a:gd name="connsiteX112" fmla="*/ 2097422 w 2729774"/>
              <a:gd name="connsiteY112" fmla="*/ 206271 h 239687"/>
              <a:gd name="connsiteX113" fmla="*/ 2097775 w 2729774"/>
              <a:gd name="connsiteY113" fmla="*/ 181486 h 239687"/>
              <a:gd name="connsiteX114" fmla="*/ 2097936 w 2729774"/>
              <a:gd name="connsiteY114" fmla="*/ 157665 h 239687"/>
              <a:gd name="connsiteX115" fmla="*/ 2097936 w 2729774"/>
              <a:gd name="connsiteY115" fmla="*/ 141206 h 239687"/>
              <a:gd name="connsiteX116" fmla="*/ 2097743 w 2729774"/>
              <a:gd name="connsiteY116" fmla="*/ 120824 h 239687"/>
              <a:gd name="connsiteX117" fmla="*/ 2097165 w 2729774"/>
              <a:gd name="connsiteY117" fmla="*/ 103144 h 239687"/>
              <a:gd name="connsiteX118" fmla="*/ 2075305 w 2729774"/>
              <a:gd name="connsiteY118" fmla="*/ 101086 h 239687"/>
              <a:gd name="connsiteX119" fmla="*/ 2075305 w 2729774"/>
              <a:gd name="connsiteY119" fmla="*/ 93114 h 239687"/>
              <a:gd name="connsiteX120" fmla="*/ 2412198 w 2729774"/>
              <a:gd name="connsiteY120" fmla="*/ 78198 h 239687"/>
              <a:gd name="connsiteX121" fmla="*/ 2444785 w 2729774"/>
              <a:gd name="connsiteY121" fmla="*/ 86382 h 239687"/>
              <a:gd name="connsiteX122" fmla="*/ 2469187 w 2729774"/>
              <a:gd name="connsiteY122" fmla="*/ 110451 h 239687"/>
              <a:gd name="connsiteX123" fmla="*/ 2478790 w 2729774"/>
              <a:gd name="connsiteY123" fmla="*/ 149676 h 239687"/>
              <a:gd name="connsiteX124" fmla="*/ 2469415 w 2729774"/>
              <a:gd name="connsiteY124" fmla="*/ 188902 h 239687"/>
              <a:gd name="connsiteX125" fmla="*/ 2445243 w 2729774"/>
              <a:gd name="connsiteY125" fmla="*/ 212970 h 239687"/>
              <a:gd name="connsiteX126" fmla="*/ 2412198 w 2729774"/>
              <a:gd name="connsiteY126" fmla="*/ 221155 h 239687"/>
              <a:gd name="connsiteX127" fmla="*/ 2378857 w 2729774"/>
              <a:gd name="connsiteY127" fmla="*/ 212913 h 239687"/>
              <a:gd name="connsiteX128" fmla="*/ 2354675 w 2729774"/>
              <a:gd name="connsiteY128" fmla="*/ 188787 h 239687"/>
              <a:gd name="connsiteX129" fmla="*/ 2345348 w 2729774"/>
              <a:gd name="connsiteY129" fmla="*/ 149676 h 239687"/>
              <a:gd name="connsiteX130" fmla="*/ 2354904 w 2729774"/>
              <a:gd name="connsiteY130" fmla="*/ 110566 h 239687"/>
              <a:gd name="connsiteX131" fmla="*/ 2379315 w 2729774"/>
              <a:gd name="connsiteY131" fmla="*/ 86440 h 239687"/>
              <a:gd name="connsiteX132" fmla="*/ 2412198 w 2729774"/>
              <a:gd name="connsiteY132" fmla="*/ 78198 h 239687"/>
              <a:gd name="connsiteX133" fmla="*/ 1916365 w 2729774"/>
              <a:gd name="connsiteY133" fmla="*/ 78198 h 239687"/>
              <a:gd name="connsiteX134" fmla="*/ 1938632 w 2729774"/>
              <a:gd name="connsiteY134" fmla="*/ 84586 h 239687"/>
              <a:gd name="connsiteX135" fmla="*/ 1951060 w 2729774"/>
              <a:gd name="connsiteY135" fmla="*/ 104656 h 239687"/>
              <a:gd name="connsiteX136" fmla="*/ 1975277 w 2729774"/>
              <a:gd name="connsiteY136" fmla="*/ 84393 h 239687"/>
              <a:gd name="connsiteX137" fmla="*/ 2001233 w 2729774"/>
              <a:gd name="connsiteY137" fmla="*/ 78198 h 239687"/>
              <a:gd name="connsiteX138" fmla="*/ 2029151 w 2729774"/>
              <a:gd name="connsiteY138" fmla="*/ 89854 h 239687"/>
              <a:gd name="connsiteX139" fmla="*/ 2038754 w 2729774"/>
              <a:gd name="connsiteY139" fmla="*/ 127552 h 239687"/>
              <a:gd name="connsiteX140" fmla="*/ 2038754 w 2729774"/>
              <a:gd name="connsiteY140" fmla="*/ 157650 h 239687"/>
              <a:gd name="connsiteX141" fmla="*/ 2038915 w 2729774"/>
              <a:gd name="connsiteY141" fmla="*/ 181863 h 239687"/>
              <a:gd name="connsiteX142" fmla="*/ 2039268 w 2729774"/>
              <a:gd name="connsiteY142" fmla="*/ 206270 h 239687"/>
              <a:gd name="connsiteX143" fmla="*/ 2058042 w 2729774"/>
              <a:gd name="connsiteY143" fmla="*/ 209100 h 239687"/>
              <a:gd name="connsiteX144" fmla="*/ 2058042 w 2729774"/>
              <a:gd name="connsiteY144" fmla="*/ 217297 h 239687"/>
              <a:gd name="connsiteX145" fmla="*/ 1991455 w 2729774"/>
              <a:gd name="connsiteY145" fmla="*/ 217297 h 239687"/>
              <a:gd name="connsiteX146" fmla="*/ 1991455 w 2729774"/>
              <a:gd name="connsiteY146" fmla="*/ 209100 h 239687"/>
              <a:gd name="connsiteX147" fmla="*/ 2010754 w 2729774"/>
              <a:gd name="connsiteY147" fmla="*/ 206270 h 239687"/>
              <a:gd name="connsiteX148" fmla="*/ 2011108 w 2729774"/>
              <a:gd name="connsiteY148" fmla="*/ 181863 h 239687"/>
              <a:gd name="connsiteX149" fmla="*/ 2011268 w 2729774"/>
              <a:gd name="connsiteY149" fmla="*/ 157650 h 239687"/>
              <a:gd name="connsiteX150" fmla="*/ 2011268 w 2729774"/>
              <a:gd name="connsiteY150" fmla="*/ 128838 h 239687"/>
              <a:gd name="connsiteX151" fmla="*/ 2005897 w 2729774"/>
              <a:gd name="connsiteY151" fmla="*/ 102920 h 239687"/>
              <a:gd name="connsiteX152" fmla="*/ 1989139 w 2729774"/>
              <a:gd name="connsiteY152" fmla="*/ 95911 h 239687"/>
              <a:gd name="connsiteX153" fmla="*/ 1971963 w 2729774"/>
              <a:gd name="connsiteY153" fmla="*/ 100251 h 239687"/>
              <a:gd name="connsiteX154" fmla="*/ 1952859 w 2729774"/>
              <a:gd name="connsiteY154" fmla="*/ 114432 h 239687"/>
              <a:gd name="connsiteX155" fmla="*/ 1953436 w 2729774"/>
              <a:gd name="connsiteY155" fmla="*/ 121217 h 239687"/>
              <a:gd name="connsiteX156" fmla="*/ 1953629 w 2729774"/>
              <a:gd name="connsiteY156" fmla="*/ 128581 h 239687"/>
              <a:gd name="connsiteX157" fmla="*/ 1953629 w 2729774"/>
              <a:gd name="connsiteY157" fmla="*/ 157650 h 239687"/>
              <a:gd name="connsiteX158" fmla="*/ 1953790 w 2729774"/>
              <a:gd name="connsiteY158" fmla="*/ 181863 h 239687"/>
              <a:gd name="connsiteX159" fmla="*/ 1954144 w 2729774"/>
              <a:gd name="connsiteY159" fmla="*/ 206270 h 239687"/>
              <a:gd name="connsiteX160" fmla="*/ 1972671 w 2729774"/>
              <a:gd name="connsiteY160" fmla="*/ 209100 h 239687"/>
              <a:gd name="connsiteX161" fmla="*/ 1972671 w 2729774"/>
              <a:gd name="connsiteY161" fmla="*/ 217297 h 239687"/>
              <a:gd name="connsiteX162" fmla="*/ 1905815 w 2729774"/>
              <a:gd name="connsiteY162" fmla="*/ 217297 h 239687"/>
              <a:gd name="connsiteX163" fmla="*/ 1905815 w 2729774"/>
              <a:gd name="connsiteY163" fmla="*/ 209100 h 239687"/>
              <a:gd name="connsiteX164" fmla="*/ 1925886 w 2729774"/>
              <a:gd name="connsiteY164" fmla="*/ 206270 h 239687"/>
              <a:gd name="connsiteX165" fmla="*/ 1926240 w 2729774"/>
              <a:gd name="connsiteY165" fmla="*/ 181863 h 239687"/>
              <a:gd name="connsiteX166" fmla="*/ 1926401 w 2729774"/>
              <a:gd name="connsiteY166" fmla="*/ 157650 h 239687"/>
              <a:gd name="connsiteX167" fmla="*/ 1926401 w 2729774"/>
              <a:gd name="connsiteY167" fmla="*/ 129095 h 239687"/>
              <a:gd name="connsiteX168" fmla="*/ 1921254 w 2729774"/>
              <a:gd name="connsiteY168" fmla="*/ 103242 h 239687"/>
              <a:gd name="connsiteX169" fmla="*/ 1904528 w 2729774"/>
              <a:gd name="connsiteY169" fmla="*/ 95911 h 239687"/>
              <a:gd name="connsiteX170" fmla="*/ 1886902 w 2729774"/>
              <a:gd name="connsiteY170" fmla="*/ 100573 h 239687"/>
              <a:gd name="connsiteX171" fmla="*/ 1868504 w 2729774"/>
              <a:gd name="connsiteY171" fmla="*/ 114689 h 239687"/>
              <a:gd name="connsiteX172" fmla="*/ 1868504 w 2729774"/>
              <a:gd name="connsiteY172" fmla="*/ 157650 h 239687"/>
              <a:gd name="connsiteX173" fmla="*/ 1868665 w 2729774"/>
              <a:gd name="connsiteY173" fmla="*/ 181670 h 239687"/>
              <a:gd name="connsiteX174" fmla="*/ 1869019 w 2729774"/>
              <a:gd name="connsiteY174" fmla="*/ 206270 h 239687"/>
              <a:gd name="connsiteX175" fmla="*/ 1887545 w 2729774"/>
              <a:gd name="connsiteY175" fmla="*/ 209100 h 239687"/>
              <a:gd name="connsiteX176" fmla="*/ 1887545 w 2729774"/>
              <a:gd name="connsiteY176" fmla="*/ 217297 h 239687"/>
              <a:gd name="connsiteX177" fmla="*/ 1820445 w 2729774"/>
              <a:gd name="connsiteY177" fmla="*/ 217297 h 239687"/>
              <a:gd name="connsiteX178" fmla="*/ 1820445 w 2729774"/>
              <a:gd name="connsiteY178" fmla="*/ 209100 h 239687"/>
              <a:gd name="connsiteX179" fmla="*/ 1840504 w 2729774"/>
              <a:gd name="connsiteY179" fmla="*/ 206270 h 239687"/>
              <a:gd name="connsiteX180" fmla="*/ 1841083 w 2729774"/>
              <a:gd name="connsiteY180" fmla="*/ 181478 h 239687"/>
              <a:gd name="connsiteX181" fmla="*/ 1841276 w 2729774"/>
              <a:gd name="connsiteY181" fmla="*/ 157650 h 239687"/>
              <a:gd name="connsiteX182" fmla="*/ 1841276 w 2729774"/>
              <a:gd name="connsiteY182" fmla="*/ 141186 h 239687"/>
              <a:gd name="connsiteX183" fmla="*/ 1840954 w 2729774"/>
              <a:gd name="connsiteY183" fmla="*/ 120638 h 239687"/>
              <a:gd name="connsiteX184" fmla="*/ 1840247 w 2729774"/>
              <a:gd name="connsiteY184" fmla="*/ 103370 h 239687"/>
              <a:gd name="connsiteX185" fmla="*/ 1818644 w 2729774"/>
              <a:gd name="connsiteY185" fmla="*/ 101312 h 239687"/>
              <a:gd name="connsiteX186" fmla="*/ 1818644 w 2729774"/>
              <a:gd name="connsiteY186" fmla="*/ 93600 h 239687"/>
              <a:gd name="connsiteX187" fmla="*/ 1862082 w 2729774"/>
              <a:gd name="connsiteY187" fmla="*/ 78454 h 239687"/>
              <a:gd name="connsiteX188" fmla="*/ 1865935 w 2729774"/>
              <a:gd name="connsiteY188" fmla="*/ 81027 h 239687"/>
              <a:gd name="connsiteX189" fmla="*/ 1867990 w 2729774"/>
              <a:gd name="connsiteY189" fmla="*/ 104142 h 239687"/>
              <a:gd name="connsiteX190" fmla="*/ 1891309 w 2729774"/>
              <a:gd name="connsiteY190" fmla="*/ 84906 h 239687"/>
              <a:gd name="connsiteX191" fmla="*/ 1916365 w 2729774"/>
              <a:gd name="connsiteY191" fmla="*/ 78198 h 239687"/>
              <a:gd name="connsiteX192" fmla="*/ 1745450 w 2729774"/>
              <a:gd name="connsiteY192" fmla="*/ 78198 h 239687"/>
              <a:gd name="connsiteX193" fmla="*/ 1784824 w 2729774"/>
              <a:gd name="connsiteY193" fmla="*/ 93329 h 239687"/>
              <a:gd name="connsiteX194" fmla="*/ 1799695 w 2729774"/>
              <a:gd name="connsiteY194" fmla="*/ 132972 h 239687"/>
              <a:gd name="connsiteX195" fmla="*/ 1799278 w 2729774"/>
              <a:gd name="connsiteY195" fmla="*/ 141675 h 239687"/>
              <a:gd name="connsiteX196" fmla="*/ 1797897 w 2729774"/>
              <a:gd name="connsiteY196" fmla="*/ 148631 h 239687"/>
              <a:gd name="connsiteX197" fmla="*/ 1707884 w 2729774"/>
              <a:gd name="connsiteY197" fmla="*/ 148631 h 239687"/>
              <a:gd name="connsiteX198" fmla="*/ 1721521 w 2729774"/>
              <a:gd name="connsiteY198" fmla="*/ 191057 h 239687"/>
              <a:gd name="connsiteX199" fmla="*/ 1754455 w 2729774"/>
              <a:gd name="connsiteY199" fmla="*/ 204728 h 239687"/>
              <a:gd name="connsiteX200" fmla="*/ 1777312 w 2729774"/>
              <a:gd name="connsiteY200" fmla="*/ 199453 h 239687"/>
              <a:gd name="connsiteX201" fmla="*/ 1793787 w 2729774"/>
              <a:gd name="connsiteY201" fmla="*/ 184914 h 239687"/>
              <a:gd name="connsiteX202" fmla="*/ 1798925 w 2729774"/>
              <a:gd name="connsiteY202" fmla="*/ 188516 h 239687"/>
              <a:gd name="connsiteX203" fmla="*/ 1777436 w 2729774"/>
              <a:gd name="connsiteY203" fmla="*/ 212455 h 239687"/>
              <a:gd name="connsiteX204" fmla="*/ 1744935 w 2729774"/>
              <a:gd name="connsiteY204" fmla="*/ 221155 h 239687"/>
              <a:gd name="connsiteX205" fmla="*/ 1697198 w 2729774"/>
              <a:gd name="connsiteY205" fmla="*/ 202520 h 239687"/>
              <a:gd name="connsiteX206" fmla="*/ 1678598 w 2729774"/>
              <a:gd name="connsiteY206" fmla="*/ 149918 h 239687"/>
              <a:gd name="connsiteX207" fmla="*/ 1688154 w 2729774"/>
              <a:gd name="connsiteY207" fmla="*/ 111554 h 239687"/>
              <a:gd name="connsiteX208" fmla="*/ 1712565 w 2729774"/>
              <a:gd name="connsiteY208" fmla="*/ 86907 h 239687"/>
              <a:gd name="connsiteX209" fmla="*/ 1745450 w 2729774"/>
              <a:gd name="connsiteY209" fmla="*/ 78198 h 239687"/>
              <a:gd name="connsiteX210" fmla="*/ 131027 w 2729774"/>
              <a:gd name="connsiteY210" fmla="*/ 73536 h 239687"/>
              <a:gd name="connsiteX211" fmla="*/ 131027 w 2729774"/>
              <a:gd name="connsiteY211" fmla="*/ 115745 h 239687"/>
              <a:gd name="connsiteX212" fmla="*/ 179376 w 2729774"/>
              <a:gd name="connsiteY212" fmla="*/ 115745 h 239687"/>
              <a:gd name="connsiteX213" fmla="*/ 179376 w 2729774"/>
              <a:gd name="connsiteY213" fmla="*/ 73536 h 239687"/>
              <a:gd name="connsiteX214" fmla="*/ 59275 w 2729774"/>
              <a:gd name="connsiteY214" fmla="*/ 73536 h 239687"/>
              <a:gd name="connsiteX215" fmla="*/ 59275 w 2729774"/>
              <a:gd name="connsiteY215" fmla="*/ 115745 h 239687"/>
              <a:gd name="connsiteX216" fmla="*/ 107624 w 2729774"/>
              <a:gd name="connsiteY216" fmla="*/ 115745 h 239687"/>
              <a:gd name="connsiteX217" fmla="*/ 107624 w 2729774"/>
              <a:gd name="connsiteY217" fmla="*/ 73536 h 239687"/>
              <a:gd name="connsiteX218" fmla="*/ 392831 w 2729774"/>
              <a:gd name="connsiteY218" fmla="*/ 67878 h 239687"/>
              <a:gd name="connsiteX219" fmla="*/ 392831 w 2729774"/>
              <a:gd name="connsiteY219" fmla="*/ 98000 h 239687"/>
              <a:gd name="connsiteX220" fmla="*/ 457896 w 2729774"/>
              <a:gd name="connsiteY220" fmla="*/ 98000 h 239687"/>
              <a:gd name="connsiteX221" fmla="*/ 457896 w 2729774"/>
              <a:gd name="connsiteY221" fmla="*/ 67878 h 239687"/>
              <a:gd name="connsiteX222" fmla="*/ 257814 w 2729774"/>
              <a:gd name="connsiteY222" fmla="*/ 61989 h 239687"/>
              <a:gd name="connsiteX223" fmla="*/ 289374 w 2729774"/>
              <a:gd name="connsiteY223" fmla="*/ 71516 h 239687"/>
              <a:gd name="connsiteX224" fmla="*/ 298705 w 2729774"/>
              <a:gd name="connsiteY224" fmla="*/ 86406 h 239687"/>
              <a:gd name="connsiteX225" fmla="*/ 292605 w 2729774"/>
              <a:gd name="connsiteY225" fmla="*/ 97639 h 239687"/>
              <a:gd name="connsiteX226" fmla="*/ 277874 w 2729774"/>
              <a:gd name="connsiteY226" fmla="*/ 96198 h 239687"/>
              <a:gd name="connsiteX227" fmla="*/ 268937 w 2729774"/>
              <a:gd name="connsiteY227" fmla="*/ 78469 h 239687"/>
              <a:gd name="connsiteX228" fmla="*/ 255757 w 2729774"/>
              <a:gd name="connsiteY228" fmla="*/ 64037 h 239687"/>
              <a:gd name="connsiteX229" fmla="*/ 621202 w 2729774"/>
              <a:gd name="connsiteY229" fmla="*/ 56476 h 239687"/>
              <a:gd name="connsiteX230" fmla="*/ 654378 w 2729774"/>
              <a:gd name="connsiteY230" fmla="*/ 59819 h 239687"/>
              <a:gd name="connsiteX231" fmla="*/ 652128 w 2729774"/>
              <a:gd name="connsiteY231" fmla="*/ 64223 h 239687"/>
              <a:gd name="connsiteX232" fmla="*/ 645634 w 2729774"/>
              <a:gd name="connsiteY232" fmla="*/ 66866 h 239687"/>
              <a:gd name="connsiteX233" fmla="*/ 645634 w 2729774"/>
              <a:gd name="connsiteY233" fmla="*/ 106471 h 239687"/>
              <a:gd name="connsiteX234" fmla="*/ 706070 w 2729774"/>
              <a:gd name="connsiteY234" fmla="*/ 106471 h 239687"/>
              <a:gd name="connsiteX235" fmla="*/ 720472 w 2729774"/>
              <a:gd name="connsiteY235" fmla="*/ 88211 h 239687"/>
              <a:gd name="connsiteX236" fmla="*/ 725044 w 2729774"/>
              <a:gd name="connsiteY236" fmla="*/ 91755 h 239687"/>
              <a:gd name="connsiteX237" fmla="*/ 735445 w 2729774"/>
              <a:gd name="connsiteY237" fmla="*/ 100099 h 239687"/>
              <a:gd name="connsiteX238" fmla="*/ 746704 w 2729774"/>
              <a:gd name="connsiteY238" fmla="*/ 109814 h 239687"/>
              <a:gd name="connsiteX239" fmla="*/ 744389 w 2729774"/>
              <a:gd name="connsiteY239" fmla="*/ 112932 h 239687"/>
              <a:gd name="connsiteX240" fmla="*/ 739760 w 2729774"/>
              <a:gd name="connsiteY240" fmla="*/ 113929 h 239687"/>
              <a:gd name="connsiteX241" fmla="*/ 650263 w 2729774"/>
              <a:gd name="connsiteY241" fmla="*/ 113929 h 239687"/>
              <a:gd name="connsiteX242" fmla="*/ 678038 w 2729774"/>
              <a:gd name="connsiteY242" fmla="*/ 151819 h 239687"/>
              <a:gd name="connsiteX243" fmla="*/ 714042 w 2729774"/>
              <a:gd name="connsiteY243" fmla="*/ 182509 h 239687"/>
              <a:gd name="connsiteX244" fmla="*/ 753647 w 2729774"/>
              <a:gd name="connsiteY244" fmla="*/ 203426 h 239687"/>
              <a:gd name="connsiteX245" fmla="*/ 752876 w 2729774"/>
              <a:gd name="connsiteY245" fmla="*/ 205998 h 239687"/>
              <a:gd name="connsiteX246" fmla="*/ 740242 w 2729774"/>
              <a:gd name="connsiteY246" fmla="*/ 212491 h 239687"/>
              <a:gd name="connsiteX247" fmla="*/ 732045 w 2729774"/>
              <a:gd name="connsiteY247" fmla="*/ 226314 h 239687"/>
              <a:gd name="connsiteX248" fmla="*/ 681413 w 2729774"/>
              <a:gd name="connsiteY248" fmla="*/ 181630 h 239687"/>
              <a:gd name="connsiteX249" fmla="*/ 645634 w 2729774"/>
              <a:gd name="connsiteY249" fmla="*/ 116501 h 239687"/>
              <a:gd name="connsiteX250" fmla="*/ 645634 w 2729774"/>
              <a:gd name="connsiteY250" fmla="*/ 230943 h 239687"/>
              <a:gd name="connsiteX251" fmla="*/ 639108 w 2729774"/>
              <a:gd name="connsiteY251" fmla="*/ 236119 h 239687"/>
              <a:gd name="connsiteX252" fmla="*/ 625831 w 2729774"/>
              <a:gd name="connsiteY252" fmla="*/ 239173 h 239687"/>
              <a:gd name="connsiteX253" fmla="*/ 621202 w 2729774"/>
              <a:gd name="connsiteY253" fmla="*/ 239173 h 239687"/>
              <a:gd name="connsiteX254" fmla="*/ 621202 w 2729774"/>
              <a:gd name="connsiteY254" fmla="*/ 144276 h 239687"/>
              <a:gd name="connsiteX255" fmla="*/ 576840 w 2729774"/>
              <a:gd name="connsiteY255" fmla="*/ 192721 h 239687"/>
              <a:gd name="connsiteX256" fmla="*/ 515503 w 2729774"/>
              <a:gd name="connsiteY256" fmla="*/ 229400 h 239687"/>
              <a:gd name="connsiteX257" fmla="*/ 513189 w 2729774"/>
              <a:gd name="connsiteY257" fmla="*/ 225800 h 239687"/>
              <a:gd name="connsiteX258" fmla="*/ 570442 w 2729774"/>
              <a:gd name="connsiteY258" fmla="*/ 175940 h 239687"/>
              <a:gd name="connsiteX259" fmla="*/ 607829 w 2729774"/>
              <a:gd name="connsiteY259" fmla="*/ 113929 h 239687"/>
              <a:gd name="connsiteX260" fmla="*/ 525019 w 2729774"/>
              <a:gd name="connsiteY260" fmla="*/ 113929 h 239687"/>
              <a:gd name="connsiteX261" fmla="*/ 522704 w 2729774"/>
              <a:gd name="connsiteY261" fmla="*/ 106471 h 239687"/>
              <a:gd name="connsiteX262" fmla="*/ 621202 w 2729774"/>
              <a:gd name="connsiteY262" fmla="*/ 106471 h 239687"/>
              <a:gd name="connsiteX263" fmla="*/ 324422 w 2729774"/>
              <a:gd name="connsiteY263" fmla="*/ 43977 h 239687"/>
              <a:gd name="connsiteX264" fmla="*/ 328794 w 2729774"/>
              <a:gd name="connsiteY264" fmla="*/ 44749 h 239687"/>
              <a:gd name="connsiteX265" fmla="*/ 320975 w 2729774"/>
              <a:gd name="connsiteY265" fmla="*/ 72975 h 239687"/>
              <a:gd name="connsiteX266" fmla="*/ 312335 w 2729774"/>
              <a:gd name="connsiteY266" fmla="*/ 104507 h 239687"/>
              <a:gd name="connsiteX267" fmla="*/ 304853 w 2729774"/>
              <a:gd name="connsiteY267" fmla="*/ 132517 h 239687"/>
              <a:gd name="connsiteX268" fmla="*/ 300505 w 2729774"/>
              <a:gd name="connsiteY268" fmla="*/ 150178 h 239687"/>
              <a:gd name="connsiteX269" fmla="*/ 297965 w 2729774"/>
              <a:gd name="connsiteY269" fmla="*/ 162593 h 239687"/>
              <a:gd name="connsiteX270" fmla="*/ 297162 w 2729774"/>
              <a:gd name="connsiteY270" fmla="*/ 173849 h 239687"/>
              <a:gd name="connsiteX271" fmla="*/ 301887 w 2729774"/>
              <a:gd name="connsiteY271" fmla="*/ 193047 h 239687"/>
              <a:gd name="connsiteX272" fmla="*/ 305649 w 2729774"/>
              <a:gd name="connsiteY272" fmla="*/ 219371 h 239687"/>
              <a:gd name="connsiteX273" fmla="*/ 300537 w 2729774"/>
              <a:gd name="connsiteY273" fmla="*/ 233805 h 239687"/>
              <a:gd name="connsiteX274" fmla="*/ 287904 w 2729774"/>
              <a:gd name="connsiteY274" fmla="*/ 239173 h 239687"/>
              <a:gd name="connsiteX275" fmla="*/ 280703 w 2729774"/>
              <a:gd name="connsiteY275" fmla="*/ 236021 h 239687"/>
              <a:gd name="connsiteX276" fmla="*/ 276588 w 2729774"/>
              <a:gd name="connsiteY276" fmla="*/ 226298 h 239687"/>
              <a:gd name="connsiteX277" fmla="*/ 278838 w 2729774"/>
              <a:gd name="connsiteY277" fmla="*/ 191213 h 239687"/>
              <a:gd name="connsiteX278" fmla="*/ 273759 w 2729774"/>
              <a:gd name="connsiteY278" fmla="*/ 173080 h 239687"/>
              <a:gd name="connsiteX279" fmla="*/ 268005 w 2729774"/>
              <a:gd name="connsiteY279" fmla="*/ 170250 h 239687"/>
              <a:gd name="connsiteX280" fmla="*/ 260900 w 2729774"/>
              <a:gd name="connsiteY280" fmla="*/ 168964 h 239687"/>
              <a:gd name="connsiteX281" fmla="*/ 260900 w 2729774"/>
              <a:gd name="connsiteY281" fmla="*/ 163821 h 239687"/>
              <a:gd name="connsiteX282" fmla="*/ 272216 w 2729774"/>
              <a:gd name="connsiteY282" fmla="*/ 163821 h 239687"/>
              <a:gd name="connsiteX283" fmla="*/ 275945 w 2729774"/>
              <a:gd name="connsiteY283" fmla="*/ 163049 h 239687"/>
              <a:gd name="connsiteX284" fmla="*/ 278902 w 2729774"/>
              <a:gd name="connsiteY284" fmla="*/ 158416 h 239687"/>
              <a:gd name="connsiteX285" fmla="*/ 282218 w 2729774"/>
              <a:gd name="connsiteY285" fmla="*/ 151417 h 239687"/>
              <a:gd name="connsiteX286" fmla="*/ 288064 w 2729774"/>
              <a:gd name="connsiteY286" fmla="*/ 137163 h 239687"/>
              <a:gd name="connsiteX287" fmla="*/ 300710 w 2729774"/>
              <a:gd name="connsiteY287" fmla="*/ 104926 h 239687"/>
              <a:gd name="connsiteX288" fmla="*/ 324422 w 2729774"/>
              <a:gd name="connsiteY288" fmla="*/ 43977 h 239687"/>
              <a:gd name="connsiteX289" fmla="*/ 2220920 w 2729774"/>
              <a:gd name="connsiteY289" fmla="*/ 38303 h 239687"/>
              <a:gd name="connsiteX290" fmla="*/ 2220694 w 2729774"/>
              <a:gd name="connsiteY290" fmla="*/ 75610 h 239687"/>
              <a:gd name="connsiteX291" fmla="*/ 2220662 w 2729774"/>
              <a:gd name="connsiteY291" fmla="*/ 113688 h 239687"/>
              <a:gd name="connsiteX292" fmla="*/ 2234557 w 2729774"/>
              <a:gd name="connsiteY292" fmla="*/ 113688 h 239687"/>
              <a:gd name="connsiteX293" fmla="*/ 2270162 w 2729774"/>
              <a:gd name="connsiteY293" fmla="*/ 103847 h 239687"/>
              <a:gd name="connsiteX294" fmla="*/ 2281645 w 2729774"/>
              <a:gd name="connsiteY294" fmla="*/ 74323 h 239687"/>
              <a:gd name="connsiteX295" fmla="*/ 2271288 w 2729774"/>
              <a:gd name="connsiteY295" fmla="*/ 47051 h 239687"/>
              <a:gd name="connsiteX296" fmla="*/ 2238930 w 2729774"/>
              <a:gd name="connsiteY296" fmla="*/ 38303 h 239687"/>
              <a:gd name="connsiteX297" fmla="*/ 2165145 w 2729774"/>
              <a:gd name="connsiteY297" fmla="*/ 27791 h 239687"/>
              <a:gd name="connsiteX298" fmla="*/ 2247680 w 2729774"/>
              <a:gd name="connsiteY298" fmla="*/ 27791 h 239687"/>
              <a:gd name="connsiteX299" fmla="*/ 2294964 w 2729774"/>
              <a:gd name="connsiteY299" fmla="*/ 40605 h 239687"/>
              <a:gd name="connsiteX300" fmla="*/ 2310416 w 2729774"/>
              <a:gd name="connsiteY300" fmla="*/ 73294 h 239687"/>
              <a:gd name="connsiteX301" fmla="*/ 2299816 w 2729774"/>
              <a:gd name="connsiteY301" fmla="*/ 100468 h 239687"/>
              <a:gd name="connsiteX302" fmla="*/ 2263373 w 2729774"/>
              <a:gd name="connsiteY302" fmla="*/ 117790 h 239687"/>
              <a:gd name="connsiteX303" fmla="*/ 2307275 w 2729774"/>
              <a:gd name="connsiteY303" fmla="*/ 134335 h 239687"/>
              <a:gd name="connsiteX304" fmla="*/ 2320703 w 2729774"/>
              <a:gd name="connsiteY304" fmla="*/ 165364 h 239687"/>
              <a:gd name="connsiteX305" fmla="*/ 2313374 w 2729774"/>
              <a:gd name="connsiteY305" fmla="*/ 190262 h 239687"/>
              <a:gd name="connsiteX306" fmla="*/ 2288788 w 2729774"/>
              <a:gd name="connsiteY306" fmla="*/ 209550 h 239687"/>
              <a:gd name="connsiteX307" fmla="*/ 2243047 w 2729774"/>
              <a:gd name="connsiteY307" fmla="*/ 217297 h 239687"/>
              <a:gd name="connsiteX308" fmla="*/ 2165145 w 2729774"/>
              <a:gd name="connsiteY308" fmla="*/ 217297 h 239687"/>
              <a:gd name="connsiteX309" fmla="*/ 2165145 w 2729774"/>
              <a:gd name="connsiteY309" fmla="*/ 207973 h 239687"/>
              <a:gd name="connsiteX310" fmla="*/ 2190605 w 2729774"/>
              <a:gd name="connsiteY310" fmla="*/ 205139 h 239687"/>
              <a:gd name="connsiteX311" fmla="*/ 2191055 w 2729774"/>
              <a:gd name="connsiteY311" fmla="*/ 166757 h 239687"/>
              <a:gd name="connsiteX312" fmla="*/ 2191119 w 2729774"/>
              <a:gd name="connsiteY312" fmla="*/ 127798 h 239687"/>
              <a:gd name="connsiteX313" fmla="*/ 2191119 w 2729774"/>
              <a:gd name="connsiteY313" fmla="*/ 115226 h 239687"/>
              <a:gd name="connsiteX314" fmla="*/ 2191055 w 2729774"/>
              <a:gd name="connsiteY314" fmla="*/ 77493 h 239687"/>
              <a:gd name="connsiteX315" fmla="*/ 2190605 w 2729774"/>
              <a:gd name="connsiteY315" fmla="*/ 39950 h 239687"/>
              <a:gd name="connsiteX316" fmla="*/ 2165145 w 2729774"/>
              <a:gd name="connsiteY316" fmla="*/ 37116 h 239687"/>
              <a:gd name="connsiteX317" fmla="*/ 1259008 w 2729774"/>
              <a:gd name="connsiteY317" fmla="*/ 27791 h 239687"/>
              <a:gd name="connsiteX318" fmla="*/ 1307142 w 2729774"/>
              <a:gd name="connsiteY318" fmla="*/ 27791 h 239687"/>
              <a:gd name="connsiteX319" fmla="*/ 1409971 w 2729774"/>
              <a:gd name="connsiteY319" fmla="*/ 170774 h 239687"/>
              <a:gd name="connsiteX320" fmla="*/ 1409456 w 2729774"/>
              <a:gd name="connsiteY320" fmla="*/ 40877 h 239687"/>
              <a:gd name="connsiteX321" fmla="*/ 1377823 w 2729774"/>
              <a:gd name="connsiteY321" fmla="*/ 37017 h 239687"/>
              <a:gd name="connsiteX322" fmla="*/ 1377823 w 2729774"/>
              <a:gd name="connsiteY322" fmla="*/ 27791 h 239687"/>
              <a:gd name="connsiteX323" fmla="*/ 1445765 w 2729774"/>
              <a:gd name="connsiteY323" fmla="*/ 27791 h 239687"/>
              <a:gd name="connsiteX324" fmla="*/ 1445765 w 2729774"/>
              <a:gd name="connsiteY324" fmla="*/ 37017 h 239687"/>
              <a:gd name="connsiteX325" fmla="*/ 1422105 w 2729774"/>
              <a:gd name="connsiteY325" fmla="*/ 40618 h 239687"/>
              <a:gd name="connsiteX326" fmla="*/ 1421332 w 2729774"/>
              <a:gd name="connsiteY326" fmla="*/ 218840 h 239687"/>
              <a:gd name="connsiteX327" fmla="*/ 1407913 w 2729774"/>
              <a:gd name="connsiteY327" fmla="*/ 218840 h 239687"/>
              <a:gd name="connsiteX328" fmla="*/ 1293516 w 2729774"/>
              <a:gd name="connsiteY328" fmla="*/ 59906 h 239687"/>
              <a:gd name="connsiteX329" fmla="*/ 1294289 w 2729774"/>
              <a:gd name="connsiteY329" fmla="*/ 204181 h 239687"/>
              <a:gd name="connsiteX330" fmla="*/ 1325560 w 2729774"/>
              <a:gd name="connsiteY330" fmla="*/ 208071 h 239687"/>
              <a:gd name="connsiteX331" fmla="*/ 1325560 w 2729774"/>
              <a:gd name="connsiteY331" fmla="*/ 217297 h 239687"/>
              <a:gd name="connsiteX332" fmla="*/ 1257722 w 2729774"/>
              <a:gd name="connsiteY332" fmla="*/ 217297 h 239687"/>
              <a:gd name="connsiteX333" fmla="*/ 1257722 w 2729774"/>
              <a:gd name="connsiteY333" fmla="*/ 208071 h 239687"/>
              <a:gd name="connsiteX334" fmla="*/ 1281382 w 2729774"/>
              <a:gd name="connsiteY334" fmla="*/ 204470 h 239687"/>
              <a:gd name="connsiteX335" fmla="*/ 1282413 w 2729774"/>
              <a:gd name="connsiteY335" fmla="*/ 44221 h 239687"/>
              <a:gd name="connsiteX336" fmla="*/ 1278810 w 2729774"/>
              <a:gd name="connsiteY336" fmla="*/ 39591 h 239687"/>
              <a:gd name="connsiteX337" fmla="*/ 1259008 w 2729774"/>
              <a:gd name="connsiteY337" fmla="*/ 37021 h 239687"/>
              <a:gd name="connsiteX338" fmla="*/ 544821 w 2729774"/>
              <a:gd name="connsiteY338" fmla="*/ 27775 h 239687"/>
              <a:gd name="connsiteX339" fmla="*/ 548679 w 2729774"/>
              <a:gd name="connsiteY339" fmla="*/ 27775 h 239687"/>
              <a:gd name="connsiteX340" fmla="*/ 552537 w 2729774"/>
              <a:gd name="connsiteY340" fmla="*/ 42434 h 239687"/>
              <a:gd name="connsiteX341" fmla="*/ 714300 w 2729774"/>
              <a:gd name="connsiteY341" fmla="*/ 42434 h 239687"/>
              <a:gd name="connsiteX342" fmla="*/ 728444 w 2729774"/>
              <a:gd name="connsiteY342" fmla="*/ 28032 h 239687"/>
              <a:gd name="connsiteX343" fmla="*/ 753133 w 2729774"/>
              <a:gd name="connsiteY343" fmla="*/ 51950 h 239687"/>
              <a:gd name="connsiteX344" fmla="*/ 749308 w 2729774"/>
              <a:gd name="connsiteY344" fmla="*/ 54039 h 239687"/>
              <a:gd name="connsiteX345" fmla="*/ 743360 w 2729774"/>
              <a:gd name="connsiteY345" fmla="*/ 54779 h 239687"/>
              <a:gd name="connsiteX346" fmla="*/ 726805 w 2729774"/>
              <a:gd name="connsiteY346" fmla="*/ 69566 h 239687"/>
              <a:gd name="connsiteX347" fmla="*/ 708127 w 2729774"/>
              <a:gd name="connsiteY347" fmla="*/ 82811 h 239687"/>
              <a:gd name="connsiteX348" fmla="*/ 705556 w 2729774"/>
              <a:gd name="connsiteY348" fmla="*/ 81010 h 239687"/>
              <a:gd name="connsiteX349" fmla="*/ 710731 w 2729774"/>
              <a:gd name="connsiteY349" fmla="*/ 66030 h 239687"/>
              <a:gd name="connsiteX350" fmla="*/ 715328 w 2729774"/>
              <a:gd name="connsiteY350" fmla="*/ 49892 h 239687"/>
              <a:gd name="connsiteX351" fmla="*/ 553565 w 2729774"/>
              <a:gd name="connsiteY351" fmla="*/ 49892 h 239687"/>
              <a:gd name="connsiteX352" fmla="*/ 550254 w 2729774"/>
              <a:gd name="connsiteY352" fmla="*/ 72620 h 239687"/>
              <a:gd name="connsiteX353" fmla="*/ 539421 w 2729774"/>
              <a:gd name="connsiteY353" fmla="*/ 85897 h 239687"/>
              <a:gd name="connsiteX354" fmla="*/ 526048 w 2729774"/>
              <a:gd name="connsiteY354" fmla="*/ 88565 h 239687"/>
              <a:gd name="connsiteX355" fmla="*/ 515761 w 2729774"/>
              <a:gd name="connsiteY355" fmla="*/ 80239 h 239687"/>
              <a:gd name="connsiteX356" fmla="*/ 516821 w 2729774"/>
              <a:gd name="connsiteY356" fmla="*/ 68859 h 239687"/>
              <a:gd name="connsiteX357" fmla="*/ 525790 w 2729774"/>
              <a:gd name="connsiteY357" fmla="*/ 60951 h 239687"/>
              <a:gd name="connsiteX358" fmla="*/ 539067 w 2729774"/>
              <a:gd name="connsiteY358" fmla="*/ 48028 h 239687"/>
              <a:gd name="connsiteX359" fmla="*/ 544821 w 2729774"/>
              <a:gd name="connsiteY359" fmla="*/ 27775 h 239687"/>
              <a:gd name="connsiteX360" fmla="*/ 131027 w 2729774"/>
              <a:gd name="connsiteY360" fmla="*/ 25702 h 239687"/>
              <a:gd name="connsiteX361" fmla="*/ 131027 w 2729774"/>
              <a:gd name="connsiteY361" fmla="*/ 66110 h 239687"/>
              <a:gd name="connsiteX362" fmla="*/ 179376 w 2729774"/>
              <a:gd name="connsiteY362" fmla="*/ 66110 h 239687"/>
              <a:gd name="connsiteX363" fmla="*/ 179376 w 2729774"/>
              <a:gd name="connsiteY363" fmla="*/ 25702 h 239687"/>
              <a:gd name="connsiteX364" fmla="*/ 59275 w 2729774"/>
              <a:gd name="connsiteY364" fmla="*/ 25702 h 239687"/>
              <a:gd name="connsiteX365" fmla="*/ 59275 w 2729774"/>
              <a:gd name="connsiteY365" fmla="*/ 66110 h 239687"/>
              <a:gd name="connsiteX366" fmla="*/ 107624 w 2729774"/>
              <a:gd name="connsiteY366" fmla="*/ 66110 h 239687"/>
              <a:gd name="connsiteX367" fmla="*/ 107624 w 2729774"/>
              <a:gd name="connsiteY367" fmla="*/ 25702 h 239687"/>
              <a:gd name="connsiteX368" fmla="*/ 1594850 w 2729774"/>
              <a:gd name="connsiteY368" fmla="*/ 23162 h 239687"/>
              <a:gd name="connsiteX369" fmla="*/ 1620927 w 2729774"/>
              <a:gd name="connsiteY369" fmla="*/ 27139 h 239687"/>
              <a:gd name="connsiteX370" fmla="*/ 1642163 w 2729774"/>
              <a:gd name="connsiteY370" fmla="*/ 38047 h 239687"/>
              <a:gd name="connsiteX371" fmla="*/ 1640622 w 2729774"/>
              <a:gd name="connsiteY371" fmla="*/ 76116 h 239687"/>
              <a:gd name="connsiteX372" fmla="*/ 1626237 w 2729774"/>
              <a:gd name="connsiteY372" fmla="*/ 76116 h 239687"/>
              <a:gd name="connsiteX373" fmla="*/ 1617492 w 2729774"/>
              <a:gd name="connsiteY373" fmla="*/ 40105 h 239687"/>
              <a:gd name="connsiteX374" fmla="*/ 1607264 w 2729774"/>
              <a:gd name="connsiteY374" fmla="*/ 36311 h 239687"/>
              <a:gd name="connsiteX375" fmla="*/ 1595879 w 2729774"/>
              <a:gd name="connsiteY375" fmla="*/ 35217 h 239687"/>
              <a:gd name="connsiteX376" fmla="*/ 1567866 w 2729774"/>
              <a:gd name="connsiteY376" fmla="*/ 43416 h 239687"/>
              <a:gd name="connsiteX377" fmla="*/ 1557027 w 2729774"/>
              <a:gd name="connsiteY377" fmla="*/ 67627 h 239687"/>
              <a:gd name="connsiteX378" fmla="*/ 1565035 w 2729774"/>
              <a:gd name="connsiteY378" fmla="*/ 89523 h 239687"/>
              <a:gd name="connsiteX379" fmla="*/ 1587903 w 2729774"/>
              <a:gd name="connsiteY379" fmla="*/ 103896 h 239687"/>
              <a:gd name="connsiteX380" fmla="*/ 1599481 w 2729774"/>
              <a:gd name="connsiteY380" fmla="*/ 109040 h 239687"/>
              <a:gd name="connsiteX381" fmla="*/ 1639846 w 2729774"/>
              <a:gd name="connsiteY381" fmla="*/ 133894 h 239687"/>
              <a:gd name="connsiteX382" fmla="*/ 1651667 w 2729774"/>
              <a:gd name="connsiteY382" fmla="*/ 167430 h 239687"/>
              <a:gd name="connsiteX383" fmla="*/ 1632971 w 2729774"/>
              <a:gd name="connsiteY383" fmla="*/ 207121 h 239687"/>
              <a:gd name="connsiteX384" fmla="*/ 1583014 w 2729774"/>
              <a:gd name="connsiteY384" fmla="*/ 221926 h 239687"/>
              <a:gd name="connsiteX385" fmla="*/ 1552219 w 2729774"/>
              <a:gd name="connsiteY385" fmla="*/ 217533 h 239687"/>
              <a:gd name="connsiteX386" fmla="*/ 1527227 w 2729774"/>
              <a:gd name="connsiteY386" fmla="*/ 206785 h 239687"/>
              <a:gd name="connsiteX387" fmla="*/ 1528770 w 2729774"/>
              <a:gd name="connsiteY387" fmla="*/ 165886 h 239687"/>
              <a:gd name="connsiteX388" fmla="*/ 1542899 w 2729774"/>
              <a:gd name="connsiteY388" fmla="*/ 165886 h 239687"/>
              <a:gd name="connsiteX389" fmla="*/ 1551633 w 2729774"/>
              <a:gd name="connsiteY389" fmla="*/ 203441 h 239687"/>
              <a:gd name="connsiteX390" fmla="*/ 1565101 w 2729774"/>
              <a:gd name="connsiteY390" fmla="*/ 208392 h 239687"/>
              <a:gd name="connsiteX391" fmla="*/ 1580698 w 2729774"/>
              <a:gd name="connsiteY391" fmla="*/ 209871 h 239687"/>
              <a:gd name="connsiteX392" fmla="*/ 1612732 w 2729774"/>
              <a:gd name="connsiteY392" fmla="*/ 200901 h 239687"/>
              <a:gd name="connsiteX393" fmla="*/ 1624696 w 2729774"/>
              <a:gd name="connsiteY393" fmla="*/ 175146 h 239687"/>
              <a:gd name="connsiteX394" fmla="*/ 1616881 w 2729774"/>
              <a:gd name="connsiteY394" fmla="*/ 153572 h 239687"/>
              <a:gd name="connsiteX395" fmla="*/ 1590733 w 2729774"/>
              <a:gd name="connsiteY395" fmla="*/ 138363 h 239687"/>
              <a:gd name="connsiteX396" fmla="*/ 1579669 w 2729774"/>
              <a:gd name="connsiteY396" fmla="*/ 133476 h 239687"/>
              <a:gd name="connsiteX397" fmla="*/ 1543514 w 2729774"/>
              <a:gd name="connsiteY397" fmla="*/ 110423 h 239687"/>
              <a:gd name="connsiteX398" fmla="*/ 1530313 w 2729774"/>
              <a:gd name="connsiteY398" fmla="*/ 75601 h 239687"/>
              <a:gd name="connsiteX399" fmla="*/ 1548687 w 2729774"/>
              <a:gd name="connsiteY399" fmla="*/ 36842 h 239687"/>
              <a:gd name="connsiteX400" fmla="*/ 1594850 w 2729774"/>
              <a:gd name="connsiteY400" fmla="*/ 23162 h 239687"/>
              <a:gd name="connsiteX401" fmla="*/ 1177780 w 2729774"/>
              <a:gd name="connsiteY401" fmla="*/ 23162 h 239687"/>
              <a:gd name="connsiteX402" fmla="*/ 1204884 w 2729774"/>
              <a:gd name="connsiteY402" fmla="*/ 26433 h 239687"/>
              <a:gd name="connsiteX403" fmla="*/ 1231767 w 2729774"/>
              <a:gd name="connsiteY403" fmla="*/ 37018 h 239687"/>
              <a:gd name="connsiteX404" fmla="*/ 1231767 w 2729774"/>
              <a:gd name="connsiteY404" fmla="*/ 79974 h 239687"/>
              <a:gd name="connsiteX405" fmla="*/ 1216883 w 2729774"/>
              <a:gd name="connsiteY405" fmla="*/ 79974 h 239687"/>
              <a:gd name="connsiteX406" fmla="*/ 1208136 w 2729774"/>
              <a:gd name="connsiteY406" fmla="*/ 40619 h 239687"/>
              <a:gd name="connsiteX407" fmla="*/ 1194954 w 2729774"/>
              <a:gd name="connsiteY407" fmla="*/ 35893 h 239687"/>
              <a:gd name="connsiteX408" fmla="*/ 1181398 w 2729774"/>
              <a:gd name="connsiteY408" fmla="*/ 34446 h 239687"/>
              <a:gd name="connsiteX409" fmla="*/ 1146498 w 2729774"/>
              <a:gd name="connsiteY409" fmla="*/ 44458 h 239687"/>
              <a:gd name="connsiteX410" fmla="*/ 1122120 w 2729774"/>
              <a:gd name="connsiteY410" fmla="*/ 74077 h 239687"/>
              <a:gd name="connsiteX411" fmla="*/ 1112952 w 2729774"/>
              <a:gd name="connsiteY411" fmla="*/ 122673 h 239687"/>
              <a:gd name="connsiteX412" fmla="*/ 1131961 w 2729774"/>
              <a:gd name="connsiteY412" fmla="*/ 188297 h 239687"/>
              <a:gd name="connsiteX413" fmla="*/ 1180883 w 2729774"/>
              <a:gd name="connsiteY413" fmla="*/ 210128 h 239687"/>
              <a:gd name="connsiteX414" fmla="*/ 1195775 w 2729774"/>
              <a:gd name="connsiteY414" fmla="*/ 208778 h 239687"/>
              <a:gd name="connsiteX415" fmla="*/ 1210474 w 2729774"/>
              <a:gd name="connsiteY415" fmla="*/ 203955 h 239687"/>
              <a:gd name="connsiteX416" fmla="*/ 1219222 w 2729774"/>
              <a:gd name="connsiteY416" fmla="*/ 165115 h 239687"/>
              <a:gd name="connsiteX417" fmla="*/ 1234443 w 2729774"/>
              <a:gd name="connsiteY417" fmla="*/ 165115 h 239687"/>
              <a:gd name="connsiteX418" fmla="*/ 1234186 w 2729774"/>
              <a:gd name="connsiteY418" fmla="*/ 207556 h 239687"/>
              <a:gd name="connsiteX419" fmla="*/ 1207164 w 2729774"/>
              <a:gd name="connsiteY419" fmla="*/ 218399 h 239687"/>
              <a:gd name="connsiteX420" fmla="*/ 1177266 w 2729774"/>
              <a:gd name="connsiteY420" fmla="*/ 221926 h 239687"/>
              <a:gd name="connsiteX421" fmla="*/ 1126912 w 2729774"/>
              <a:gd name="connsiteY421" fmla="*/ 209741 h 239687"/>
              <a:gd name="connsiteX422" fmla="*/ 1092689 w 2729774"/>
              <a:gd name="connsiteY422" fmla="*/ 175499 h 239687"/>
              <a:gd name="connsiteX423" fmla="*/ 1080066 w 2729774"/>
              <a:gd name="connsiteY423" fmla="*/ 122673 h 239687"/>
              <a:gd name="connsiteX424" fmla="*/ 1093166 w 2729774"/>
              <a:gd name="connsiteY424" fmla="*/ 69894 h 239687"/>
              <a:gd name="connsiteX425" fmla="*/ 1127979 w 2729774"/>
              <a:gd name="connsiteY425" fmla="*/ 35471 h 239687"/>
              <a:gd name="connsiteX426" fmla="*/ 1177780 w 2729774"/>
              <a:gd name="connsiteY426" fmla="*/ 23162 h 239687"/>
              <a:gd name="connsiteX427" fmla="*/ 2111036 w 2729774"/>
              <a:gd name="connsiteY427" fmla="*/ 11332 h 239687"/>
              <a:gd name="connsiteX428" fmla="*/ 2124269 w 2729774"/>
              <a:gd name="connsiteY428" fmla="*/ 16246 h 239687"/>
              <a:gd name="connsiteX429" fmla="*/ 2129794 w 2729774"/>
              <a:gd name="connsiteY429" fmla="*/ 29061 h 239687"/>
              <a:gd name="connsiteX430" fmla="*/ 2124269 w 2729774"/>
              <a:gd name="connsiteY430" fmla="*/ 42005 h 239687"/>
              <a:gd name="connsiteX431" fmla="*/ 2111036 w 2729774"/>
              <a:gd name="connsiteY431" fmla="*/ 47047 h 239687"/>
              <a:gd name="connsiteX432" fmla="*/ 2097578 w 2729774"/>
              <a:gd name="connsiteY432" fmla="*/ 42005 h 239687"/>
              <a:gd name="connsiteX433" fmla="*/ 2092021 w 2729774"/>
              <a:gd name="connsiteY433" fmla="*/ 29061 h 239687"/>
              <a:gd name="connsiteX434" fmla="*/ 2097578 w 2729774"/>
              <a:gd name="connsiteY434" fmla="*/ 16246 h 239687"/>
              <a:gd name="connsiteX435" fmla="*/ 2111036 w 2729774"/>
              <a:gd name="connsiteY435" fmla="*/ 11332 h 239687"/>
              <a:gd name="connsiteX436" fmla="*/ 2705602 w 2729774"/>
              <a:gd name="connsiteY436" fmla="*/ 7989 h 239687"/>
              <a:gd name="connsiteX437" fmla="*/ 2709457 w 2729774"/>
              <a:gd name="connsiteY437" fmla="*/ 10046 h 239687"/>
              <a:gd name="connsiteX438" fmla="*/ 2708171 w 2729774"/>
              <a:gd name="connsiteY438" fmla="*/ 50166 h 239687"/>
              <a:gd name="connsiteX439" fmla="*/ 2708171 w 2729774"/>
              <a:gd name="connsiteY439" fmla="*/ 207042 h 239687"/>
              <a:gd name="connsiteX440" fmla="*/ 2729774 w 2729774"/>
              <a:gd name="connsiteY440" fmla="*/ 209097 h 239687"/>
              <a:gd name="connsiteX441" fmla="*/ 2729774 w 2729774"/>
              <a:gd name="connsiteY441" fmla="*/ 217297 h 239687"/>
              <a:gd name="connsiteX442" fmla="*/ 2683411 w 2729774"/>
              <a:gd name="connsiteY442" fmla="*/ 220126 h 239687"/>
              <a:gd name="connsiteX443" fmla="*/ 2681610 w 2729774"/>
              <a:gd name="connsiteY443" fmla="*/ 201898 h 239687"/>
              <a:gd name="connsiteX444" fmla="*/ 2664306 w 2729774"/>
              <a:gd name="connsiteY444" fmla="*/ 216053 h 239687"/>
              <a:gd name="connsiteX445" fmla="*/ 2641833 w 2729774"/>
              <a:gd name="connsiteY445" fmla="*/ 221155 h 239687"/>
              <a:gd name="connsiteX446" fmla="*/ 2599920 w 2729774"/>
              <a:gd name="connsiteY446" fmla="*/ 201847 h 239687"/>
              <a:gd name="connsiteX447" fmla="*/ 2583473 w 2729774"/>
              <a:gd name="connsiteY447" fmla="*/ 150705 h 239687"/>
              <a:gd name="connsiteX448" fmla="*/ 2600948 w 2729774"/>
              <a:gd name="connsiteY448" fmla="*/ 97666 h 239687"/>
              <a:gd name="connsiteX449" fmla="*/ 2644663 w 2729774"/>
              <a:gd name="connsiteY449" fmla="*/ 78198 h 239687"/>
              <a:gd name="connsiteX450" fmla="*/ 2664282 w 2729774"/>
              <a:gd name="connsiteY450" fmla="*/ 82176 h 239687"/>
              <a:gd name="connsiteX451" fmla="*/ 2681971 w 2729774"/>
              <a:gd name="connsiteY451" fmla="*/ 96168 h 239687"/>
              <a:gd name="connsiteX452" fmla="*/ 2681971 w 2729774"/>
              <a:gd name="connsiteY452" fmla="*/ 29077 h 239687"/>
              <a:gd name="connsiteX453" fmla="*/ 2658814 w 2729774"/>
              <a:gd name="connsiteY453" fmla="*/ 27020 h 239687"/>
              <a:gd name="connsiteX454" fmla="*/ 2658814 w 2729774"/>
              <a:gd name="connsiteY454" fmla="*/ 19047 h 239687"/>
              <a:gd name="connsiteX455" fmla="*/ 2540667 w 2729774"/>
              <a:gd name="connsiteY455" fmla="*/ 7884 h 239687"/>
              <a:gd name="connsiteX456" fmla="*/ 2544522 w 2729774"/>
              <a:gd name="connsiteY456" fmla="*/ 9942 h 239687"/>
              <a:gd name="connsiteX457" fmla="*/ 2543493 w 2729774"/>
              <a:gd name="connsiteY457" fmla="*/ 50318 h 239687"/>
              <a:gd name="connsiteX458" fmla="*/ 2543493 w 2729774"/>
              <a:gd name="connsiteY458" fmla="*/ 157560 h 239687"/>
              <a:gd name="connsiteX459" fmla="*/ 2543654 w 2729774"/>
              <a:gd name="connsiteY459" fmla="*/ 181767 h 239687"/>
              <a:gd name="connsiteX460" fmla="*/ 2544007 w 2729774"/>
              <a:gd name="connsiteY460" fmla="*/ 206166 h 239687"/>
              <a:gd name="connsiteX461" fmla="*/ 2565353 w 2729774"/>
              <a:gd name="connsiteY461" fmla="*/ 209002 h 239687"/>
              <a:gd name="connsiteX462" fmla="*/ 2565353 w 2729774"/>
              <a:gd name="connsiteY462" fmla="*/ 217273 h 239687"/>
              <a:gd name="connsiteX463" fmla="*/ 2494148 w 2729774"/>
              <a:gd name="connsiteY463" fmla="*/ 217273 h 239687"/>
              <a:gd name="connsiteX464" fmla="*/ 2494148 w 2729774"/>
              <a:gd name="connsiteY464" fmla="*/ 209002 h 239687"/>
              <a:gd name="connsiteX465" fmla="*/ 2515750 w 2729774"/>
              <a:gd name="connsiteY465" fmla="*/ 206166 h 239687"/>
              <a:gd name="connsiteX466" fmla="*/ 2516104 w 2729774"/>
              <a:gd name="connsiteY466" fmla="*/ 181767 h 239687"/>
              <a:gd name="connsiteX467" fmla="*/ 2516265 w 2729774"/>
              <a:gd name="connsiteY467" fmla="*/ 157560 h 239687"/>
              <a:gd name="connsiteX468" fmla="*/ 2516265 w 2729774"/>
              <a:gd name="connsiteY468" fmla="*/ 28973 h 239687"/>
              <a:gd name="connsiteX469" fmla="*/ 2494148 w 2729774"/>
              <a:gd name="connsiteY469" fmla="*/ 26915 h 239687"/>
              <a:gd name="connsiteX470" fmla="*/ 2494148 w 2729774"/>
              <a:gd name="connsiteY470" fmla="*/ 18943 h 239687"/>
              <a:gd name="connsiteX471" fmla="*/ 189148 w 2729774"/>
              <a:gd name="connsiteY471" fmla="*/ 4646 h 239687"/>
              <a:gd name="connsiteX472" fmla="*/ 214609 w 2729774"/>
              <a:gd name="connsiteY472" fmla="*/ 24421 h 239687"/>
              <a:gd name="connsiteX473" fmla="*/ 210655 w 2729774"/>
              <a:gd name="connsiteY473" fmla="*/ 27504 h 239687"/>
              <a:gd name="connsiteX474" fmla="*/ 203807 w 2729774"/>
              <a:gd name="connsiteY474" fmla="*/ 29820 h 239687"/>
              <a:gd name="connsiteX475" fmla="*/ 203807 w 2729774"/>
              <a:gd name="connsiteY475" fmla="*/ 129858 h 239687"/>
              <a:gd name="connsiteX476" fmla="*/ 196542 w 2729774"/>
              <a:gd name="connsiteY476" fmla="*/ 134005 h 239687"/>
              <a:gd name="connsiteX477" fmla="*/ 183491 w 2729774"/>
              <a:gd name="connsiteY477" fmla="*/ 136801 h 239687"/>
              <a:gd name="connsiteX478" fmla="*/ 179376 w 2729774"/>
              <a:gd name="connsiteY478" fmla="*/ 136801 h 239687"/>
              <a:gd name="connsiteX479" fmla="*/ 179376 w 2729774"/>
              <a:gd name="connsiteY479" fmla="*/ 123171 h 239687"/>
              <a:gd name="connsiteX480" fmla="*/ 59275 w 2729774"/>
              <a:gd name="connsiteY480" fmla="*/ 123171 h 239687"/>
              <a:gd name="connsiteX481" fmla="*/ 59275 w 2729774"/>
              <a:gd name="connsiteY481" fmla="*/ 132944 h 239687"/>
              <a:gd name="connsiteX482" fmla="*/ 52717 w 2729774"/>
              <a:gd name="connsiteY482" fmla="*/ 137894 h 239687"/>
              <a:gd name="connsiteX483" fmla="*/ 38444 w 2729774"/>
              <a:gd name="connsiteY483" fmla="*/ 140916 h 239687"/>
              <a:gd name="connsiteX484" fmla="*/ 34843 w 2729774"/>
              <a:gd name="connsiteY484" fmla="*/ 140916 h 239687"/>
              <a:gd name="connsiteX485" fmla="*/ 34843 w 2729774"/>
              <a:gd name="connsiteY485" fmla="*/ 7217 h 239687"/>
              <a:gd name="connsiteX486" fmla="*/ 61075 w 2729774"/>
              <a:gd name="connsiteY486" fmla="*/ 18276 h 239687"/>
              <a:gd name="connsiteX487" fmla="*/ 176804 w 2729774"/>
              <a:gd name="connsiteY487" fmla="*/ 18276 h 239687"/>
              <a:gd name="connsiteX488" fmla="*/ 471269 w 2729774"/>
              <a:gd name="connsiteY488" fmla="*/ 3617 h 239687"/>
              <a:gd name="connsiteX489" fmla="*/ 475832 w 2729774"/>
              <a:gd name="connsiteY489" fmla="*/ 7150 h 239687"/>
              <a:gd name="connsiteX490" fmla="*/ 486166 w 2729774"/>
              <a:gd name="connsiteY490" fmla="*/ 15424 h 239687"/>
              <a:gd name="connsiteX491" fmla="*/ 497244 w 2729774"/>
              <a:gd name="connsiteY491" fmla="*/ 24949 h 239687"/>
              <a:gd name="connsiteX492" fmla="*/ 494929 w 2729774"/>
              <a:gd name="connsiteY492" fmla="*/ 28053 h 239687"/>
              <a:gd name="connsiteX493" fmla="*/ 490300 w 2729774"/>
              <a:gd name="connsiteY493" fmla="*/ 29045 h 239687"/>
              <a:gd name="connsiteX494" fmla="*/ 418034 w 2729774"/>
              <a:gd name="connsiteY494" fmla="*/ 29045 h 239687"/>
              <a:gd name="connsiteX495" fmla="*/ 443237 w 2729774"/>
              <a:gd name="connsiteY495" fmla="*/ 35224 h 239687"/>
              <a:gd name="connsiteX496" fmla="*/ 440119 w 2729774"/>
              <a:gd name="connsiteY496" fmla="*/ 39343 h 239687"/>
              <a:gd name="connsiteX497" fmla="*/ 433722 w 2729774"/>
              <a:gd name="connsiteY497" fmla="*/ 41145 h 239687"/>
              <a:gd name="connsiteX498" fmla="*/ 424978 w 2729774"/>
              <a:gd name="connsiteY498" fmla="*/ 51281 h 239687"/>
              <a:gd name="connsiteX499" fmla="*/ 415462 w 2729774"/>
              <a:gd name="connsiteY499" fmla="*/ 60453 h 239687"/>
              <a:gd name="connsiteX500" fmla="*/ 455324 w 2729774"/>
              <a:gd name="connsiteY500" fmla="*/ 60453 h 239687"/>
              <a:gd name="connsiteX501" fmla="*/ 466383 w 2729774"/>
              <a:gd name="connsiteY501" fmla="*/ 48353 h 239687"/>
              <a:gd name="connsiteX502" fmla="*/ 490043 w 2729774"/>
              <a:gd name="connsiteY502" fmla="*/ 66598 h 239687"/>
              <a:gd name="connsiteX503" fmla="*/ 486282 w 2729774"/>
              <a:gd name="connsiteY503" fmla="*/ 69328 h 239687"/>
              <a:gd name="connsiteX504" fmla="*/ 480013 w 2729774"/>
              <a:gd name="connsiteY504" fmla="*/ 71483 h 239687"/>
              <a:gd name="connsiteX505" fmla="*/ 480013 w 2729774"/>
              <a:gd name="connsiteY505" fmla="*/ 144518 h 239687"/>
              <a:gd name="connsiteX506" fmla="*/ 473359 w 2729774"/>
              <a:gd name="connsiteY506" fmla="*/ 148184 h 239687"/>
              <a:gd name="connsiteX507" fmla="*/ 461497 w 2729774"/>
              <a:gd name="connsiteY507" fmla="*/ 150693 h 239687"/>
              <a:gd name="connsiteX508" fmla="*/ 457896 w 2729774"/>
              <a:gd name="connsiteY508" fmla="*/ 150693 h 239687"/>
              <a:gd name="connsiteX509" fmla="*/ 457896 w 2729774"/>
              <a:gd name="connsiteY509" fmla="*/ 140916 h 239687"/>
              <a:gd name="connsiteX510" fmla="*/ 437065 w 2729774"/>
              <a:gd name="connsiteY510" fmla="*/ 140916 h 239687"/>
              <a:gd name="connsiteX511" fmla="*/ 437065 w 2729774"/>
              <a:gd name="connsiteY511" fmla="*/ 208069 h 239687"/>
              <a:gd name="connsiteX512" fmla="*/ 431825 w 2729774"/>
              <a:gd name="connsiteY512" fmla="*/ 228874 h 239687"/>
              <a:gd name="connsiteX513" fmla="*/ 406718 w 2729774"/>
              <a:gd name="connsiteY513" fmla="*/ 238900 h 239687"/>
              <a:gd name="connsiteX514" fmla="*/ 405465 w 2729774"/>
              <a:gd name="connsiteY514" fmla="*/ 229095 h 239687"/>
              <a:gd name="connsiteX515" fmla="*/ 402089 w 2729774"/>
              <a:gd name="connsiteY515" fmla="*/ 222183 h 239687"/>
              <a:gd name="connsiteX516" fmla="*/ 395306 w 2729774"/>
              <a:gd name="connsiteY516" fmla="*/ 217426 h 239687"/>
              <a:gd name="connsiteX517" fmla="*/ 382544 w 2729774"/>
              <a:gd name="connsiteY517" fmla="*/ 214211 h 239687"/>
              <a:gd name="connsiteX518" fmla="*/ 382544 w 2729774"/>
              <a:gd name="connsiteY518" fmla="*/ 210642 h 239687"/>
              <a:gd name="connsiteX519" fmla="*/ 388392 w 2729774"/>
              <a:gd name="connsiteY519" fmla="*/ 210976 h 239687"/>
              <a:gd name="connsiteX520" fmla="*/ 400184 w 2729774"/>
              <a:gd name="connsiteY520" fmla="*/ 211595 h 239687"/>
              <a:gd name="connsiteX521" fmla="*/ 409290 w 2729774"/>
              <a:gd name="connsiteY521" fmla="*/ 211929 h 239687"/>
              <a:gd name="connsiteX522" fmla="*/ 413180 w 2729774"/>
              <a:gd name="connsiteY522" fmla="*/ 210899 h 239687"/>
              <a:gd name="connsiteX523" fmla="*/ 414176 w 2729774"/>
              <a:gd name="connsiteY523" fmla="*/ 207555 h 239687"/>
              <a:gd name="connsiteX524" fmla="*/ 414176 w 2729774"/>
              <a:gd name="connsiteY524" fmla="*/ 140916 h 239687"/>
              <a:gd name="connsiteX525" fmla="*/ 392831 w 2729774"/>
              <a:gd name="connsiteY525" fmla="*/ 140916 h 239687"/>
              <a:gd name="connsiteX526" fmla="*/ 392831 w 2729774"/>
              <a:gd name="connsiteY526" fmla="*/ 146319 h 239687"/>
              <a:gd name="connsiteX527" fmla="*/ 386948 w 2729774"/>
              <a:gd name="connsiteY527" fmla="*/ 150468 h 239687"/>
              <a:gd name="connsiteX528" fmla="*/ 374314 w 2729774"/>
              <a:gd name="connsiteY528" fmla="*/ 153266 h 239687"/>
              <a:gd name="connsiteX529" fmla="*/ 370971 w 2729774"/>
              <a:gd name="connsiteY529" fmla="*/ 153266 h 239687"/>
              <a:gd name="connsiteX530" fmla="*/ 370971 w 2729774"/>
              <a:gd name="connsiteY530" fmla="*/ 50670 h 239687"/>
              <a:gd name="connsiteX531" fmla="*/ 394117 w 2729774"/>
              <a:gd name="connsiteY531" fmla="*/ 60453 h 239687"/>
              <a:gd name="connsiteX532" fmla="*/ 406204 w 2729774"/>
              <a:gd name="connsiteY532" fmla="*/ 60453 h 239687"/>
              <a:gd name="connsiteX533" fmla="*/ 408647 w 2729774"/>
              <a:gd name="connsiteY533" fmla="*/ 45714 h 239687"/>
              <a:gd name="connsiteX534" fmla="*/ 410319 w 2729774"/>
              <a:gd name="connsiteY534" fmla="*/ 29045 h 239687"/>
              <a:gd name="connsiteX535" fmla="*/ 355798 w 2729774"/>
              <a:gd name="connsiteY535" fmla="*/ 29045 h 239687"/>
              <a:gd name="connsiteX536" fmla="*/ 355798 w 2729774"/>
              <a:gd name="connsiteY536" fmla="*/ 83068 h 239687"/>
              <a:gd name="connsiteX537" fmla="*/ 353426 w 2729774"/>
              <a:gd name="connsiteY537" fmla="*/ 134319 h 239687"/>
              <a:gd name="connsiteX538" fmla="*/ 340596 w 2729774"/>
              <a:gd name="connsiteY538" fmla="*/ 189045 h 239687"/>
              <a:gd name="connsiteX539" fmla="*/ 308735 w 2729774"/>
              <a:gd name="connsiteY539" fmla="*/ 238386 h 239687"/>
              <a:gd name="connsiteX540" fmla="*/ 305134 w 2729774"/>
              <a:gd name="connsiteY540" fmla="*/ 236071 h 239687"/>
              <a:gd name="connsiteX541" fmla="*/ 328248 w 2729774"/>
              <a:gd name="connsiteY541" fmla="*/ 161416 h 239687"/>
              <a:gd name="connsiteX542" fmla="*/ 332652 w 2729774"/>
              <a:gd name="connsiteY542" fmla="*/ 83068 h 239687"/>
              <a:gd name="connsiteX543" fmla="*/ 332652 w 2729774"/>
              <a:gd name="connsiteY543" fmla="*/ 11332 h 239687"/>
              <a:gd name="connsiteX544" fmla="*/ 359655 w 2729774"/>
              <a:gd name="connsiteY544" fmla="*/ 21876 h 239687"/>
              <a:gd name="connsiteX545" fmla="*/ 457382 w 2729774"/>
              <a:gd name="connsiteY545" fmla="*/ 21876 h 239687"/>
              <a:gd name="connsiteX546" fmla="*/ 274016 w 2729774"/>
              <a:gd name="connsiteY546" fmla="*/ 2588 h 239687"/>
              <a:gd name="connsiteX547" fmla="*/ 307634 w 2729774"/>
              <a:gd name="connsiteY547" fmla="*/ 13441 h 239687"/>
              <a:gd name="connsiteX548" fmla="*/ 317672 w 2729774"/>
              <a:gd name="connsiteY548" fmla="*/ 29426 h 239687"/>
              <a:gd name="connsiteX549" fmla="*/ 311411 w 2729774"/>
              <a:gd name="connsiteY549" fmla="*/ 41310 h 239687"/>
              <a:gd name="connsiteX550" fmla="*/ 296133 w 2729774"/>
              <a:gd name="connsiteY550" fmla="*/ 39858 h 239687"/>
              <a:gd name="connsiteX551" fmla="*/ 286232 w 2729774"/>
              <a:gd name="connsiteY551" fmla="*/ 20515 h 239687"/>
              <a:gd name="connsiteX552" fmla="*/ 271702 w 2729774"/>
              <a:gd name="connsiteY552" fmla="*/ 4646 h 239687"/>
              <a:gd name="connsiteX553" fmla="*/ 906667 w 2729774"/>
              <a:gd name="connsiteY553" fmla="*/ 515 h 239687"/>
              <a:gd name="connsiteX554" fmla="*/ 940356 w 2729774"/>
              <a:gd name="connsiteY554" fmla="*/ 4115 h 239687"/>
              <a:gd name="connsiteX555" fmla="*/ 937817 w 2729774"/>
              <a:gd name="connsiteY555" fmla="*/ 8680 h 239687"/>
              <a:gd name="connsiteX556" fmla="*/ 930841 w 2729774"/>
              <a:gd name="connsiteY556" fmla="*/ 11316 h 239687"/>
              <a:gd name="connsiteX557" fmla="*/ 930841 w 2729774"/>
              <a:gd name="connsiteY557" fmla="*/ 55550 h 239687"/>
              <a:gd name="connsiteX558" fmla="*/ 966845 w 2729774"/>
              <a:gd name="connsiteY558" fmla="*/ 55550 h 239687"/>
              <a:gd name="connsiteX559" fmla="*/ 981247 w 2729774"/>
              <a:gd name="connsiteY559" fmla="*/ 36262 h 239687"/>
              <a:gd name="connsiteX560" fmla="*/ 985676 w 2729774"/>
              <a:gd name="connsiteY560" fmla="*/ 40015 h 239687"/>
              <a:gd name="connsiteX561" fmla="*/ 995763 w 2729774"/>
              <a:gd name="connsiteY561" fmla="*/ 48797 h 239687"/>
              <a:gd name="connsiteX562" fmla="*/ 1006708 w 2729774"/>
              <a:gd name="connsiteY562" fmla="*/ 58893 h 239687"/>
              <a:gd name="connsiteX563" fmla="*/ 1004297 w 2729774"/>
              <a:gd name="connsiteY563" fmla="*/ 62012 h 239687"/>
              <a:gd name="connsiteX564" fmla="*/ 999764 w 2729774"/>
              <a:gd name="connsiteY564" fmla="*/ 63008 h 239687"/>
              <a:gd name="connsiteX565" fmla="*/ 936499 w 2729774"/>
              <a:gd name="connsiteY565" fmla="*/ 63008 h 239687"/>
              <a:gd name="connsiteX566" fmla="*/ 969610 w 2729774"/>
              <a:gd name="connsiteY566" fmla="*/ 125727 h 239687"/>
              <a:gd name="connsiteX567" fmla="*/ 1014680 w 2729774"/>
              <a:gd name="connsiteY567" fmla="*/ 168964 h 239687"/>
              <a:gd name="connsiteX568" fmla="*/ 1013651 w 2729774"/>
              <a:gd name="connsiteY568" fmla="*/ 171536 h 239687"/>
              <a:gd name="connsiteX569" fmla="*/ 1001050 w 2729774"/>
              <a:gd name="connsiteY569" fmla="*/ 177933 h 239687"/>
              <a:gd name="connsiteX570" fmla="*/ 992306 w 2729774"/>
              <a:gd name="connsiteY570" fmla="*/ 191853 h 239687"/>
              <a:gd name="connsiteX571" fmla="*/ 955401 w 2729774"/>
              <a:gd name="connsiteY571" fmla="*/ 138328 h 239687"/>
              <a:gd name="connsiteX572" fmla="*/ 931613 w 2729774"/>
              <a:gd name="connsiteY572" fmla="*/ 63008 h 239687"/>
              <a:gd name="connsiteX573" fmla="*/ 930841 w 2729774"/>
              <a:gd name="connsiteY573" fmla="*/ 63008 h 239687"/>
              <a:gd name="connsiteX574" fmla="*/ 930841 w 2729774"/>
              <a:gd name="connsiteY574" fmla="*/ 178994 h 239687"/>
              <a:gd name="connsiteX575" fmla="*/ 941900 w 2729774"/>
              <a:gd name="connsiteY575" fmla="*/ 178994 h 239687"/>
              <a:gd name="connsiteX576" fmla="*/ 953987 w 2729774"/>
              <a:gd name="connsiteY576" fmla="*/ 161506 h 239687"/>
              <a:gd name="connsiteX577" fmla="*/ 962056 w 2729774"/>
              <a:gd name="connsiteY577" fmla="*/ 168643 h 239687"/>
              <a:gd name="connsiteX578" fmla="*/ 976104 w 2729774"/>
              <a:gd name="connsiteY578" fmla="*/ 182337 h 239687"/>
              <a:gd name="connsiteX579" fmla="*/ 973918 w 2729774"/>
              <a:gd name="connsiteY579" fmla="*/ 185456 h 239687"/>
              <a:gd name="connsiteX580" fmla="*/ 969417 w 2729774"/>
              <a:gd name="connsiteY580" fmla="*/ 186452 h 239687"/>
              <a:gd name="connsiteX581" fmla="*/ 930841 w 2729774"/>
              <a:gd name="connsiteY581" fmla="*/ 186452 h 239687"/>
              <a:gd name="connsiteX582" fmla="*/ 930841 w 2729774"/>
              <a:gd name="connsiteY582" fmla="*/ 231201 h 239687"/>
              <a:gd name="connsiteX583" fmla="*/ 924444 w 2729774"/>
              <a:gd name="connsiteY583" fmla="*/ 236408 h 239687"/>
              <a:gd name="connsiteX584" fmla="*/ 911296 w 2729774"/>
              <a:gd name="connsiteY584" fmla="*/ 239687 h 239687"/>
              <a:gd name="connsiteX585" fmla="*/ 906667 w 2729774"/>
              <a:gd name="connsiteY585" fmla="*/ 239687 h 239687"/>
              <a:gd name="connsiteX586" fmla="*/ 906667 w 2729774"/>
              <a:gd name="connsiteY586" fmla="*/ 186452 h 239687"/>
              <a:gd name="connsiteX587" fmla="*/ 867576 w 2729774"/>
              <a:gd name="connsiteY587" fmla="*/ 186452 h 239687"/>
              <a:gd name="connsiteX588" fmla="*/ 865519 w 2729774"/>
              <a:gd name="connsiteY588" fmla="*/ 178994 h 239687"/>
              <a:gd name="connsiteX589" fmla="*/ 906667 w 2729774"/>
              <a:gd name="connsiteY589" fmla="*/ 178994 h 239687"/>
              <a:gd name="connsiteX590" fmla="*/ 906667 w 2729774"/>
              <a:gd name="connsiteY590" fmla="*/ 99784 h 239687"/>
              <a:gd name="connsiteX591" fmla="*/ 875452 w 2729774"/>
              <a:gd name="connsiteY591" fmla="*/ 151316 h 239687"/>
              <a:gd name="connsiteX592" fmla="*/ 832086 w 2729774"/>
              <a:gd name="connsiteY592" fmla="*/ 194167 h 239687"/>
              <a:gd name="connsiteX593" fmla="*/ 828742 w 2729774"/>
              <a:gd name="connsiteY593" fmla="*/ 191081 h 239687"/>
              <a:gd name="connsiteX594" fmla="*/ 868669 w 2729774"/>
              <a:gd name="connsiteY594" fmla="*/ 131770 h 239687"/>
              <a:gd name="connsiteX595" fmla="*/ 893551 w 2729774"/>
              <a:gd name="connsiteY595" fmla="*/ 63008 h 239687"/>
              <a:gd name="connsiteX596" fmla="*/ 839030 w 2729774"/>
              <a:gd name="connsiteY596" fmla="*/ 63008 h 239687"/>
              <a:gd name="connsiteX597" fmla="*/ 836972 w 2729774"/>
              <a:gd name="connsiteY597" fmla="*/ 55550 h 239687"/>
              <a:gd name="connsiteX598" fmla="*/ 906667 w 2729774"/>
              <a:gd name="connsiteY598" fmla="*/ 55550 h 239687"/>
              <a:gd name="connsiteX599" fmla="*/ 818456 w 2729774"/>
              <a:gd name="connsiteY599" fmla="*/ 0 h 239687"/>
              <a:gd name="connsiteX600" fmla="*/ 854460 w 2729774"/>
              <a:gd name="connsiteY600" fmla="*/ 10802 h 239687"/>
              <a:gd name="connsiteX601" fmla="*/ 851277 w 2729774"/>
              <a:gd name="connsiteY601" fmla="*/ 14659 h 239687"/>
              <a:gd name="connsiteX602" fmla="*/ 844430 w 2729774"/>
              <a:gd name="connsiteY602" fmla="*/ 16202 h 239687"/>
              <a:gd name="connsiteX603" fmla="*/ 833629 w 2729774"/>
              <a:gd name="connsiteY603" fmla="*/ 43720 h 239687"/>
              <a:gd name="connsiteX604" fmla="*/ 821284 w 2729774"/>
              <a:gd name="connsiteY604" fmla="*/ 69695 h 239687"/>
              <a:gd name="connsiteX605" fmla="*/ 832857 w 2729774"/>
              <a:gd name="connsiteY605" fmla="*/ 73810 h 239687"/>
              <a:gd name="connsiteX606" fmla="*/ 830221 w 2729774"/>
              <a:gd name="connsiteY606" fmla="*/ 76831 h 239687"/>
              <a:gd name="connsiteX607" fmla="*/ 824885 w 2729774"/>
              <a:gd name="connsiteY607" fmla="*/ 78696 h 239687"/>
              <a:gd name="connsiteX608" fmla="*/ 824885 w 2729774"/>
              <a:gd name="connsiteY608" fmla="*/ 231715 h 239687"/>
              <a:gd name="connsiteX609" fmla="*/ 818488 w 2729774"/>
              <a:gd name="connsiteY609" fmla="*/ 236119 h 239687"/>
              <a:gd name="connsiteX610" fmla="*/ 805340 w 2729774"/>
              <a:gd name="connsiteY610" fmla="*/ 239173 h 239687"/>
              <a:gd name="connsiteX611" fmla="*/ 800710 w 2729774"/>
              <a:gd name="connsiteY611" fmla="*/ 239173 h 239687"/>
              <a:gd name="connsiteX612" fmla="*/ 800710 w 2729774"/>
              <a:gd name="connsiteY612" fmla="*/ 103128 h 239687"/>
              <a:gd name="connsiteX613" fmla="*/ 787209 w 2729774"/>
              <a:gd name="connsiteY613" fmla="*/ 119812 h 239687"/>
              <a:gd name="connsiteX614" fmla="*/ 772936 w 2729774"/>
              <a:gd name="connsiteY614" fmla="*/ 134760 h 239687"/>
              <a:gd name="connsiteX615" fmla="*/ 769592 w 2729774"/>
              <a:gd name="connsiteY615" fmla="*/ 132703 h 239687"/>
              <a:gd name="connsiteX616" fmla="*/ 797592 w 2729774"/>
              <a:gd name="connsiteY616" fmla="*/ 72717 h 239687"/>
              <a:gd name="connsiteX617" fmla="*/ 818456 w 2729774"/>
              <a:gd name="connsiteY617" fmla="*/ 0 h 239687"/>
              <a:gd name="connsiteX618" fmla="*/ 613487 w 2729774"/>
              <a:gd name="connsiteY618" fmla="*/ 0 h 239687"/>
              <a:gd name="connsiteX619" fmla="*/ 646759 w 2729774"/>
              <a:gd name="connsiteY619" fmla="*/ 10778 h 239687"/>
              <a:gd name="connsiteX620" fmla="*/ 655149 w 2729774"/>
              <a:gd name="connsiteY620" fmla="*/ 27582 h 239687"/>
              <a:gd name="connsiteX621" fmla="*/ 646759 w 2729774"/>
              <a:gd name="connsiteY621" fmla="*/ 39854 h 239687"/>
              <a:gd name="connsiteX622" fmla="*/ 629689 w 2729774"/>
              <a:gd name="connsiteY622" fmla="*/ 37034 h 239687"/>
              <a:gd name="connsiteX623" fmla="*/ 623613 w 2729774"/>
              <a:gd name="connsiteY623" fmla="*/ 17681 h 239687"/>
              <a:gd name="connsiteX624" fmla="*/ 611172 w 2729774"/>
              <a:gd name="connsiteY624" fmla="*/ 1801 h 23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</a:cxnLst>
            <a:rect l="l" t="t" r="r" b="b"/>
            <a:pathLst>
              <a:path w="2729774" h="239687">
                <a:moveTo>
                  <a:pt x="446838" y="160727"/>
                </a:moveTo>
                <a:cubicBezTo>
                  <a:pt x="463536" y="167886"/>
                  <a:pt x="475531" y="175549"/>
                  <a:pt x="482822" y="183716"/>
                </a:cubicBezTo>
                <a:cubicBezTo>
                  <a:pt x="490113" y="191884"/>
                  <a:pt x="493967" y="199287"/>
                  <a:pt x="494383" y="205926"/>
                </a:cubicBezTo>
                <a:cubicBezTo>
                  <a:pt x="494799" y="212565"/>
                  <a:pt x="493043" y="217171"/>
                  <a:pt x="489115" y="219743"/>
                </a:cubicBezTo>
                <a:cubicBezTo>
                  <a:pt x="485187" y="222316"/>
                  <a:pt x="480353" y="221586"/>
                  <a:pt x="474613" y="217554"/>
                </a:cubicBezTo>
                <a:cubicBezTo>
                  <a:pt x="472518" y="208185"/>
                  <a:pt x="468478" y="198536"/>
                  <a:pt x="462493" y="188607"/>
                </a:cubicBezTo>
                <a:cubicBezTo>
                  <a:pt x="456509" y="178678"/>
                  <a:pt x="450347" y="169985"/>
                  <a:pt x="444009" y="162528"/>
                </a:cubicBezTo>
                <a:close/>
                <a:moveTo>
                  <a:pt x="378686" y="156611"/>
                </a:moveTo>
                <a:lnTo>
                  <a:pt x="406718" y="169990"/>
                </a:lnTo>
                <a:cubicBezTo>
                  <a:pt x="406145" y="171416"/>
                  <a:pt x="405170" y="172423"/>
                  <a:pt x="403793" y="173013"/>
                </a:cubicBezTo>
                <a:cubicBezTo>
                  <a:pt x="402416" y="173603"/>
                  <a:pt x="400219" y="173710"/>
                  <a:pt x="397203" y="173335"/>
                </a:cubicBezTo>
                <a:cubicBezTo>
                  <a:pt x="391572" y="182340"/>
                  <a:pt x="384189" y="191664"/>
                  <a:pt x="375054" y="201306"/>
                </a:cubicBezTo>
                <a:cubicBezTo>
                  <a:pt x="365919" y="210949"/>
                  <a:pt x="355642" y="219365"/>
                  <a:pt x="344225" y="226555"/>
                </a:cubicBezTo>
                <a:lnTo>
                  <a:pt x="341396" y="223469"/>
                </a:lnTo>
                <a:cubicBezTo>
                  <a:pt x="349877" y="213833"/>
                  <a:pt x="357410" y="202856"/>
                  <a:pt x="363995" y="190537"/>
                </a:cubicBezTo>
                <a:cubicBezTo>
                  <a:pt x="370580" y="178217"/>
                  <a:pt x="375477" y="166909"/>
                  <a:pt x="378686" y="156611"/>
                </a:cubicBezTo>
                <a:close/>
                <a:moveTo>
                  <a:pt x="34843" y="150946"/>
                </a:moveTo>
                <a:cubicBezTo>
                  <a:pt x="40469" y="167636"/>
                  <a:pt x="41755" y="181512"/>
                  <a:pt x="38701" y="192576"/>
                </a:cubicBezTo>
                <a:cubicBezTo>
                  <a:pt x="35647" y="203640"/>
                  <a:pt x="30761" y="211280"/>
                  <a:pt x="24042" y="215497"/>
                </a:cubicBezTo>
                <a:cubicBezTo>
                  <a:pt x="19815" y="218331"/>
                  <a:pt x="15411" y="219414"/>
                  <a:pt x="10830" y="218747"/>
                </a:cubicBezTo>
                <a:cubicBezTo>
                  <a:pt x="6249" y="218081"/>
                  <a:pt x="2938" y="215635"/>
                  <a:pt x="896" y="211411"/>
                </a:cubicBezTo>
                <a:cubicBezTo>
                  <a:pt x="-524" y="207260"/>
                  <a:pt x="-256" y="203543"/>
                  <a:pt x="1700" y="200259"/>
                </a:cubicBezTo>
                <a:cubicBezTo>
                  <a:pt x="3656" y="196975"/>
                  <a:pt x="6559" y="194350"/>
                  <a:pt x="10412" y="192383"/>
                </a:cubicBezTo>
                <a:cubicBezTo>
                  <a:pt x="15689" y="188986"/>
                  <a:pt x="20436" y="183564"/>
                  <a:pt x="24653" y="176117"/>
                </a:cubicBezTo>
                <a:cubicBezTo>
                  <a:pt x="28869" y="168670"/>
                  <a:pt x="30980" y="160290"/>
                  <a:pt x="30986" y="150978"/>
                </a:cubicBezTo>
                <a:close/>
                <a:moveTo>
                  <a:pt x="185667" y="149162"/>
                </a:moveTo>
                <a:cubicBezTo>
                  <a:pt x="204293" y="155619"/>
                  <a:pt x="217542" y="163201"/>
                  <a:pt x="225416" y="171910"/>
                </a:cubicBezTo>
                <a:cubicBezTo>
                  <a:pt x="233290" y="180619"/>
                  <a:pt x="237268" y="188756"/>
                  <a:pt x="237351" y="196320"/>
                </a:cubicBezTo>
                <a:cubicBezTo>
                  <a:pt x="237435" y="203884"/>
                  <a:pt x="235104" y="209177"/>
                  <a:pt x="230358" y="212199"/>
                </a:cubicBezTo>
                <a:cubicBezTo>
                  <a:pt x="225613" y="215221"/>
                  <a:pt x="219935" y="214274"/>
                  <a:pt x="213323" y="209357"/>
                </a:cubicBezTo>
                <a:cubicBezTo>
                  <a:pt x="212043" y="198965"/>
                  <a:pt x="208521" y="188557"/>
                  <a:pt x="202759" y="178133"/>
                </a:cubicBezTo>
                <a:cubicBezTo>
                  <a:pt x="196997" y="167709"/>
                  <a:pt x="190530" y="158652"/>
                  <a:pt x="183357" y="150962"/>
                </a:cubicBezTo>
                <a:close/>
                <a:moveTo>
                  <a:pt x="62361" y="145047"/>
                </a:moveTo>
                <a:lnTo>
                  <a:pt x="94765" y="148133"/>
                </a:lnTo>
                <a:cubicBezTo>
                  <a:pt x="94529" y="149799"/>
                  <a:pt x="93779" y="151160"/>
                  <a:pt x="92515" y="152216"/>
                </a:cubicBezTo>
                <a:cubicBezTo>
                  <a:pt x="91250" y="153271"/>
                  <a:pt x="89343" y="154054"/>
                  <a:pt x="86793" y="154563"/>
                </a:cubicBezTo>
                <a:lnTo>
                  <a:pt x="86793" y="204469"/>
                </a:lnTo>
                <a:cubicBezTo>
                  <a:pt x="86616" y="206361"/>
                  <a:pt x="87291" y="207658"/>
                  <a:pt x="88818" y="208360"/>
                </a:cubicBezTo>
                <a:cubicBezTo>
                  <a:pt x="90345" y="209062"/>
                  <a:pt x="93785" y="209394"/>
                  <a:pt x="99137" y="209357"/>
                </a:cubicBezTo>
                <a:lnTo>
                  <a:pt x="133084" y="209357"/>
                </a:lnTo>
                <a:cubicBezTo>
                  <a:pt x="139873" y="209362"/>
                  <a:pt x="145841" y="209352"/>
                  <a:pt x="150990" y="209325"/>
                </a:cubicBezTo>
                <a:cubicBezTo>
                  <a:pt x="156139" y="209298"/>
                  <a:pt x="159857" y="209223"/>
                  <a:pt x="162145" y="209100"/>
                </a:cubicBezTo>
                <a:cubicBezTo>
                  <a:pt x="164133" y="209003"/>
                  <a:pt x="165622" y="208682"/>
                  <a:pt x="166613" y="208135"/>
                </a:cubicBezTo>
                <a:cubicBezTo>
                  <a:pt x="167605" y="207588"/>
                  <a:pt x="168515" y="206624"/>
                  <a:pt x="169346" y="205241"/>
                </a:cubicBezTo>
                <a:cubicBezTo>
                  <a:pt x="170637" y="202985"/>
                  <a:pt x="172169" y="199201"/>
                  <a:pt x="173943" y="193890"/>
                </a:cubicBezTo>
                <a:cubicBezTo>
                  <a:pt x="175716" y="188579"/>
                  <a:pt x="177699" y="182158"/>
                  <a:pt x="179890" y="174628"/>
                </a:cubicBezTo>
                <a:lnTo>
                  <a:pt x="183090" y="174628"/>
                </a:lnTo>
                <a:lnTo>
                  <a:pt x="183875" y="206527"/>
                </a:lnTo>
                <a:cubicBezTo>
                  <a:pt x="187764" y="207781"/>
                  <a:pt x="190420" y="209195"/>
                  <a:pt x="191845" y="210768"/>
                </a:cubicBezTo>
                <a:cubicBezTo>
                  <a:pt x="193269" y="212342"/>
                  <a:pt x="193941" y="214268"/>
                  <a:pt x="193861" y="216547"/>
                </a:cubicBezTo>
                <a:cubicBezTo>
                  <a:pt x="194040" y="220120"/>
                  <a:pt x="192427" y="222961"/>
                  <a:pt x="189022" y="225069"/>
                </a:cubicBezTo>
                <a:cubicBezTo>
                  <a:pt x="185617" y="227177"/>
                  <a:pt x="179350" y="228686"/>
                  <a:pt x="170220" y="229596"/>
                </a:cubicBezTo>
                <a:cubicBezTo>
                  <a:pt x="161089" y="230506"/>
                  <a:pt x="148025" y="230950"/>
                  <a:pt x="131027" y="230927"/>
                </a:cubicBezTo>
                <a:lnTo>
                  <a:pt x="95537" y="230927"/>
                </a:lnTo>
                <a:cubicBezTo>
                  <a:pt x="82340" y="231120"/>
                  <a:pt x="73436" y="229708"/>
                  <a:pt x="68823" y="226690"/>
                </a:cubicBezTo>
                <a:cubicBezTo>
                  <a:pt x="64210" y="223673"/>
                  <a:pt x="62056" y="217895"/>
                  <a:pt x="62361" y="209357"/>
                </a:cubicBezTo>
                <a:close/>
                <a:moveTo>
                  <a:pt x="104795" y="133217"/>
                </a:moveTo>
                <a:cubicBezTo>
                  <a:pt x="120962" y="138166"/>
                  <a:pt x="132315" y="144246"/>
                  <a:pt x="138855" y="151458"/>
                </a:cubicBezTo>
                <a:cubicBezTo>
                  <a:pt x="145394" y="158671"/>
                  <a:pt x="148485" y="165483"/>
                  <a:pt x="148129" y="171896"/>
                </a:cubicBezTo>
                <a:cubicBezTo>
                  <a:pt x="147773" y="178309"/>
                  <a:pt x="145335" y="182790"/>
                  <a:pt x="140816" y="185340"/>
                </a:cubicBezTo>
                <a:cubicBezTo>
                  <a:pt x="136296" y="187891"/>
                  <a:pt x="131062" y="186978"/>
                  <a:pt x="125112" y="182603"/>
                </a:cubicBezTo>
                <a:cubicBezTo>
                  <a:pt x="124378" y="174044"/>
                  <a:pt x="121795" y="165502"/>
                  <a:pt x="117364" y="156976"/>
                </a:cubicBezTo>
                <a:cubicBezTo>
                  <a:pt x="112933" y="148450"/>
                  <a:pt x="107972" y="141131"/>
                  <a:pt x="102480" y="135017"/>
                </a:cubicBezTo>
                <a:close/>
                <a:moveTo>
                  <a:pt x="2220662" y="124200"/>
                </a:moveTo>
                <a:cubicBezTo>
                  <a:pt x="2220657" y="139063"/>
                  <a:pt x="2220668" y="153266"/>
                  <a:pt x="2220694" y="166811"/>
                </a:cubicBezTo>
                <a:cubicBezTo>
                  <a:pt x="2220721" y="180355"/>
                  <a:pt x="2220796" y="193594"/>
                  <a:pt x="2220920" y="206528"/>
                </a:cubicBezTo>
                <a:lnTo>
                  <a:pt x="2238930" y="206528"/>
                </a:lnTo>
                <a:cubicBezTo>
                  <a:pt x="2255574" y="206496"/>
                  <a:pt x="2268213" y="203023"/>
                  <a:pt x="2276849" y="196108"/>
                </a:cubicBezTo>
                <a:cubicBezTo>
                  <a:pt x="2285484" y="189194"/>
                  <a:pt x="2289826" y="179031"/>
                  <a:pt x="2289875" y="165621"/>
                </a:cubicBezTo>
                <a:cubicBezTo>
                  <a:pt x="2289966" y="151851"/>
                  <a:pt x="2285667" y="141507"/>
                  <a:pt x="2276977" y="134587"/>
                </a:cubicBezTo>
                <a:cubicBezTo>
                  <a:pt x="2268288" y="127668"/>
                  <a:pt x="2254662" y="124205"/>
                  <a:pt x="2236100" y="124200"/>
                </a:cubicBezTo>
                <a:close/>
                <a:moveTo>
                  <a:pt x="392831" y="105426"/>
                </a:moveTo>
                <a:lnTo>
                  <a:pt x="392831" y="133490"/>
                </a:lnTo>
                <a:lnTo>
                  <a:pt x="457896" y="133490"/>
                </a:lnTo>
                <a:lnTo>
                  <a:pt x="457896" y="105426"/>
                </a:lnTo>
                <a:close/>
                <a:moveTo>
                  <a:pt x="2652382" y="93082"/>
                </a:moveTo>
                <a:cubicBezTo>
                  <a:pt x="2641388" y="92867"/>
                  <a:pt x="2632115" y="97155"/>
                  <a:pt x="2624562" y="105944"/>
                </a:cubicBezTo>
                <a:cubicBezTo>
                  <a:pt x="2617010" y="114733"/>
                  <a:pt x="2613075" y="129310"/>
                  <a:pt x="2612759" y="149676"/>
                </a:cubicBezTo>
                <a:cubicBezTo>
                  <a:pt x="2612989" y="169581"/>
                  <a:pt x="2616709" y="183987"/>
                  <a:pt x="2623919" y="192894"/>
                </a:cubicBezTo>
                <a:cubicBezTo>
                  <a:pt x="2631129" y="201801"/>
                  <a:pt x="2640445" y="206174"/>
                  <a:pt x="2651868" y="206014"/>
                </a:cubicBezTo>
                <a:cubicBezTo>
                  <a:pt x="2657309" y="206073"/>
                  <a:pt x="2662315" y="205054"/>
                  <a:pt x="2666888" y="202959"/>
                </a:cubicBezTo>
                <a:cubicBezTo>
                  <a:pt x="2671460" y="200863"/>
                  <a:pt x="2676145" y="197337"/>
                  <a:pt x="2680942" y="192379"/>
                </a:cubicBezTo>
                <a:lnTo>
                  <a:pt x="2680942" y="105686"/>
                </a:lnTo>
                <a:cubicBezTo>
                  <a:pt x="2675571" y="101109"/>
                  <a:pt x="2670554" y="97851"/>
                  <a:pt x="2665891" y="95911"/>
                </a:cubicBezTo>
                <a:cubicBezTo>
                  <a:pt x="2661227" y="93971"/>
                  <a:pt x="2656724" y="93028"/>
                  <a:pt x="2652382" y="93082"/>
                </a:cubicBezTo>
                <a:close/>
                <a:moveTo>
                  <a:pt x="2412198" y="88195"/>
                </a:moveTo>
                <a:cubicBezTo>
                  <a:pt x="2400421" y="88227"/>
                  <a:pt x="2391363" y="93437"/>
                  <a:pt x="2385021" y="103823"/>
                </a:cubicBezTo>
                <a:cubicBezTo>
                  <a:pt x="2378681" y="114209"/>
                  <a:pt x="2375475" y="129579"/>
                  <a:pt x="2375405" y="149934"/>
                </a:cubicBezTo>
                <a:cubicBezTo>
                  <a:pt x="2375475" y="170143"/>
                  <a:pt x="2378681" y="185353"/>
                  <a:pt x="2385021" y="195562"/>
                </a:cubicBezTo>
                <a:cubicBezTo>
                  <a:pt x="2391363" y="205771"/>
                  <a:pt x="2400421" y="210884"/>
                  <a:pt x="2412198" y="210900"/>
                </a:cubicBezTo>
                <a:cubicBezTo>
                  <a:pt x="2423749" y="210884"/>
                  <a:pt x="2432743" y="205771"/>
                  <a:pt x="2439181" y="195562"/>
                </a:cubicBezTo>
                <a:cubicBezTo>
                  <a:pt x="2445618" y="185353"/>
                  <a:pt x="2448888" y="170143"/>
                  <a:pt x="2448990" y="149934"/>
                </a:cubicBezTo>
                <a:cubicBezTo>
                  <a:pt x="2448888" y="129579"/>
                  <a:pt x="2445618" y="114209"/>
                  <a:pt x="2439181" y="103823"/>
                </a:cubicBezTo>
                <a:cubicBezTo>
                  <a:pt x="2432743" y="93437"/>
                  <a:pt x="2423749" y="88227"/>
                  <a:pt x="2412198" y="88195"/>
                </a:cubicBezTo>
                <a:close/>
                <a:moveTo>
                  <a:pt x="1743649" y="88195"/>
                </a:moveTo>
                <a:cubicBezTo>
                  <a:pt x="1734981" y="88093"/>
                  <a:pt x="1727230" y="92093"/>
                  <a:pt x="1720395" y="100194"/>
                </a:cubicBezTo>
                <a:cubicBezTo>
                  <a:pt x="1713560" y="108295"/>
                  <a:pt x="1709476" y="121108"/>
                  <a:pt x="1708141" y="138634"/>
                </a:cubicBezTo>
                <a:lnTo>
                  <a:pt x="1758572" y="138634"/>
                </a:lnTo>
                <a:cubicBezTo>
                  <a:pt x="1764361" y="138612"/>
                  <a:pt x="1768285" y="137176"/>
                  <a:pt x="1770344" y="134323"/>
                </a:cubicBezTo>
                <a:cubicBezTo>
                  <a:pt x="1772402" y="131471"/>
                  <a:pt x="1773367" y="127332"/>
                  <a:pt x="1773239" y="121907"/>
                </a:cubicBezTo>
                <a:cubicBezTo>
                  <a:pt x="1773099" y="112171"/>
                  <a:pt x="1770355" y="104172"/>
                  <a:pt x="1765005" y="97910"/>
                </a:cubicBezTo>
                <a:cubicBezTo>
                  <a:pt x="1759655" y="91648"/>
                  <a:pt x="1752536" y="88410"/>
                  <a:pt x="1743649" y="88195"/>
                </a:cubicBezTo>
                <a:close/>
                <a:moveTo>
                  <a:pt x="2122339" y="78455"/>
                </a:moveTo>
                <a:lnTo>
                  <a:pt x="2125936" y="81027"/>
                </a:lnTo>
                <a:lnTo>
                  <a:pt x="2125422" y="119346"/>
                </a:lnTo>
                <a:lnTo>
                  <a:pt x="2125422" y="157665"/>
                </a:lnTo>
                <a:cubicBezTo>
                  <a:pt x="2125427" y="164753"/>
                  <a:pt x="2125481" y="172758"/>
                  <a:pt x="2125583" y="181678"/>
                </a:cubicBezTo>
                <a:cubicBezTo>
                  <a:pt x="2125684" y="190599"/>
                  <a:pt x="2125802" y="198797"/>
                  <a:pt x="2125936" y="206271"/>
                </a:cubicBezTo>
                <a:lnTo>
                  <a:pt x="2144453" y="209100"/>
                </a:lnTo>
                <a:lnTo>
                  <a:pt x="2144453" y="217297"/>
                </a:lnTo>
                <a:lnTo>
                  <a:pt x="2077362" y="217297"/>
                </a:lnTo>
                <a:lnTo>
                  <a:pt x="2077362" y="209100"/>
                </a:lnTo>
                <a:lnTo>
                  <a:pt x="2097422" y="206271"/>
                </a:lnTo>
                <a:cubicBezTo>
                  <a:pt x="2097556" y="198668"/>
                  <a:pt x="2097674" y="190406"/>
                  <a:pt x="2097775" y="181486"/>
                </a:cubicBezTo>
                <a:cubicBezTo>
                  <a:pt x="2097877" y="172565"/>
                  <a:pt x="2097931" y="164625"/>
                  <a:pt x="2097936" y="157665"/>
                </a:cubicBezTo>
                <a:lnTo>
                  <a:pt x="2097936" y="141206"/>
                </a:lnTo>
                <a:cubicBezTo>
                  <a:pt x="2097936" y="133415"/>
                  <a:pt x="2097872" y="126622"/>
                  <a:pt x="2097743" y="120824"/>
                </a:cubicBezTo>
                <a:cubicBezTo>
                  <a:pt x="2097615" y="115027"/>
                  <a:pt x="2097422" y="109134"/>
                  <a:pt x="2097165" y="103144"/>
                </a:cubicBezTo>
                <a:lnTo>
                  <a:pt x="2075305" y="101086"/>
                </a:lnTo>
                <a:lnTo>
                  <a:pt x="2075305" y="93114"/>
                </a:lnTo>
                <a:close/>
                <a:moveTo>
                  <a:pt x="2412198" y="78198"/>
                </a:moveTo>
                <a:cubicBezTo>
                  <a:pt x="2423873" y="78218"/>
                  <a:pt x="2434736" y="80946"/>
                  <a:pt x="2444785" y="86382"/>
                </a:cubicBezTo>
                <a:cubicBezTo>
                  <a:pt x="2454834" y="91819"/>
                  <a:pt x="2462968" y="99842"/>
                  <a:pt x="2469187" y="110451"/>
                </a:cubicBezTo>
                <a:cubicBezTo>
                  <a:pt x="2475405" y="121061"/>
                  <a:pt x="2478606" y="134136"/>
                  <a:pt x="2478790" y="149676"/>
                </a:cubicBezTo>
                <a:cubicBezTo>
                  <a:pt x="2478625" y="165217"/>
                  <a:pt x="2475500" y="178292"/>
                  <a:pt x="2469415" y="188902"/>
                </a:cubicBezTo>
                <a:cubicBezTo>
                  <a:pt x="2463330" y="199511"/>
                  <a:pt x="2455273" y="207534"/>
                  <a:pt x="2445243" y="212970"/>
                </a:cubicBezTo>
                <a:cubicBezTo>
                  <a:pt x="2435213" y="218406"/>
                  <a:pt x="2424198" y="221135"/>
                  <a:pt x="2412198" y="221155"/>
                </a:cubicBezTo>
                <a:cubicBezTo>
                  <a:pt x="2400033" y="221130"/>
                  <a:pt x="2388919" y="218383"/>
                  <a:pt x="2378857" y="212913"/>
                </a:cubicBezTo>
                <a:cubicBezTo>
                  <a:pt x="2368795" y="207443"/>
                  <a:pt x="2360735" y="199402"/>
                  <a:pt x="2354675" y="188787"/>
                </a:cubicBezTo>
                <a:cubicBezTo>
                  <a:pt x="2348615" y="178173"/>
                  <a:pt x="2345506" y="165136"/>
                  <a:pt x="2345348" y="149676"/>
                </a:cubicBezTo>
                <a:cubicBezTo>
                  <a:pt x="2345525" y="134217"/>
                  <a:pt x="2348711" y="121180"/>
                  <a:pt x="2354904" y="110566"/>
                </a:cubicBezTo>
                <a:cubicBezTo>
                  <a:pt x="2361096" y="99951"/>
                  <a:pt x="2369234" y="91909"/>
                  <a:pt x="2379315" y="86440"/>
                </a:cubicBezTo>
                <a:cubicBezTo>
                  <a:pt x="2389396" y="80970"/>
                  <a:pt x="2400357" y="78223"/>
                  <a:pt x="2412198" y="78198"/>
                </a:cubicBezTo>
                <a:close/>
                <a:moveTo>
                  <a:pt x="1916365" y="78198"/>
                </a:moveTo>
                <a:cubicBezTo>
                  <a:pt x="1925380" y="78160"/>
                  <a:pt x="1932802" y="80289"/>
                  <a:pt x="1938632" y="84586"/>
                </a:cubicBezTo>
                <a:cubicBezTo>
                  <a:pt x="1944462" y="88882"/>
                  <a:pt x="1948604" y="95572"/>
                  <a:pt x="1951060" y="104656"/>
                </a:cubicBezTo>
                <a:cubicBezTo>
                  <a:pt x="1958794" y="95348"/>
                  <a:pt x="1966866" y="88593"/>
                  <a:pt x="1975277" y="84393"/>
                </a:cubicBezTo>
                <a:cubicBezTo>
                  <a:pt x="1983687" y="80193"/>
                  <a:pt x="1992339" y="78128"/>
                  <a:pt x="2001233" y="78198"/>
                </a:cubicBezTo>
                <a:cubicBezTo>
                  <a:pt x="2013480" y="78084"/>
                  <a:pt x="2022786" y="81969"/>
                  <a:pt x="2029151" y="89854"/>
                </a:cubicBezTo>
                <a:cubicBezTo>
                  <a:pt x="2035516" y="97739"/>
                  <a:pt x="2038717" y="110305"/>
                  <a:pt x="2038754" y="127552"/>
                </a:cubicBezTo>
                <a:lnTo>
                  <a:pt x="2038754" y="157650"/>
                </a:lnTo>
                <a:cubicBezTo>
                  <a:pt x="2038759" y="164965"/>
                  <a:pt x="2038813" y="173037"/>
                  <a:pt x="2038915" y="181863"/>
                </a:cubicBezTo>
                <a:cubicBezTo>
                  <a:pt x="2039016" y="190690"/>
                  <a:pt x="2039134" y="198826"/>
                  <a:pt x="2039268" y="206270"/>
                </a:cubicBezTo>
                <a:lnTo>
                  <a:pt x="2058042" y="209100"/>
                </a:lnTo>
                <a:lnTo>
                  <a:pt x="2058042" y="217297"/>
                </a:lnTo>
                <a:lnTo>
                  <a:pt x="1991455" y="217297"/>
                </a:lnTo>
                <a:lnTo>
                  <a:pt x="1991455" y="209100"/>
                </a:lnTo>
                <a:lnTo>
                  <a:pt x="2010754" y="206270"/>
                </a:lnTo>
                <a:cubicBezTo>
                  <a:pt x="2010888" y="198826"/>
                  <a:pt x="2011006" y="190690"/>
                  <a:pt x="2011108" y="181863"/>
                </a:cubicBezTo>
                <a:cubicBezTo>
                  <a:pt x="2011209" y="173037"/>
                  <a:pt x="2011263" y="164965"/>
                  <a:pt x="2011268" y="157650"/>
                </a:cubicBezTo>
                <a:lnTo>
                  <a:pt x="2011268" y="128838"/>
                </a:lnTo>
                <a:cubicBezTo>
                  <a:pt x="2011295" y="116436"/>
                  <a:pt x="2009505" y="107797"/>
                  <a:pt x="2005897" y="102920"/>
                </a:cubicBezTo>
                <a:cubicBezTo>
                  <a:pt x="2002289" y="98043"/>
                  <a:pt x="1996703" y="95707"/>
                  <a:pt x="1989139" y="95911"/>
                </a:cubicBezTo>
                <a:cubicBezTo>
                  <a:pt x="1983639" y="95862"/>
                  <a:pt x="1977914" y="97309"/>
                  <a:pt x="1971963" y="100251"/>
                </a:cubicBezTo>
                <a:cubicBezTo>
                  <a:pt x="1966013" y="103193"/>
                  <a:pt x="1959645" y="107920"/>
                  <a:pt x="1952859" y="114432"/>
                </a:cubicBezTo>
                <a:cubicBezTo>
                  <a:pt x="1953115" y="116613"/>
                  <a:pt x="1953308" y="118875"/>
                  <a:pt x="1953436" y="121217"/>
                </a:cubicBezTo>
                <a:cubicBezTo>
                  <a:pt x="1953565" y="123559"/>
                  <a:pt x="1953629" y="126013"/>
                  <a:pt x="1953629" y="128581"/>
                </a:cubicBezTo>
                <a:lnTo>
                  <a:pt x="1953629" y="157650"/>
                </a:lnTo>
                <a:cubicBezTo>
                  <a:pt x="1953634" y="164965"/>
                  <a:pt x="1953688" y="173037"/>
                  <a:pt x="1953790" y="181863"/>
                </a:cubicBezTo>
                <a:cubicBezTo>
                  <a:pt x="1953892" y="190690"/>
                  <a:pt x="1954010" y="198826"/>
                  <a:pt x="1954144" y="206270"/>
                </a:cubicBezTo>
                <a:lnTo>
                  <a:pt x="1972671" y="209100"/>
                </a:lnTo>
                <a:lnTo>
                  <a:pt x="1972671" y="217297"/>
                </a:lnTo>
                <a:lnTo>
                  <a:pt x="1905815" y="217297"/>
                </a:lnTo>
                <a:lnTo>
                  <a:pt x="1905815" y="209100"/>
                </a:lnTo>
                <a:lnTo>
                  <a:pt x="1925886" y="206270"/>
                </a:lnTo>
                <a:cubicBezTo>
                  <a:pt x="1926020" y="198826"/>
                  <a:pt x="1926138" y="190690"/>
                  <a:pt x="1926240" y="181863"/>
                </a:cubicBezTo>
                <a:cubicBezTo>
                  <a:pt x="1926342" y="173037"/>
                  <a:pt x="1926395" y="164965"/>
                  <a:pt x="1926401" y="157650"/>
                </a:cubicBezTo>
                <a:lnTo>
                  <a:pt x="1926401" y="129095"/>
                </a:lnTo>
                <a:cubicBezTo>
                  <a:pt x="1926454" y="116908"/>
                  <a:pt x="1924739" y="108290"/>
                  <a:pt x="1921254" y="103242"/>
                </a:cubicBezTo>
                <a:cubicBezTo>
                  <a:pt x="1917769" y="98194"/>
                  <a:pt x="1912194" y="95750"/>
                  <a:pt x="1904528" y="95911"/>
                </a:cubicBezTo>
                <a:cubicBezTo>
                  <a:pt x="1898653" y="95905"/>
                  <a:pt x="1892778" y="97459"/>
                  <a:pt x="1886902" y="100573"/>
                </a:cubicBezTo>
                <a:cubicBezTo>
                  <a:pt x="1881027" y="103686"/>
                  <a:pt x="1874894" y="108392"/>
                  <a:pt x="1868504" y="114689"/>
                </a:cubicBezTo>
                <a:lnTo>
                  <a:pt x="1868504" y="157650"/>
                </a:lnTo>
                <a:cubicBezTo>
                  <a:pt x="1868509" y="164740"/>
                  <a:pt x="1868563" y="172747"/>
                  <a:pt x="1868665" y="181670"/>
                </a:cubicBezTo>
                <a:cubicBezTo>
                  <a:pt x="1868767" y="190594"/>
                  <a:pt x="1868885" y="198794"/>
                  <a:pt x="1869019" y="206270"/>
                </a:cubicBezTo>
                <a:lnTo>
                  <a:pt x="1887545" y="209100"/>
                </a:lnTo>
                <a:lnTo>
                  <a:pt x="1887545" y="217297"/>
                </a:lnTo>
                <a:lnTo>
                  <a:pt x="1820445" y="217297"/>
                </a:lnTo>
                <a:lnTo>
                  <a:pt x="1820445" y="209100"/>
                </a:lnTo>
                <a:lnTo>
                  <a:pt x="1840504" y="206270"/>
                </a:lnTo>
                <a:cubicBezTo>
                  <a:pt x="1840761" y="198665"/>
                  <a:pt x="1840954" y="190401"/>
                  <a:pt x="1841083" y="181478"/>
                </a:cubicBezTo>
                <a:cubicBezTo>
                  <a:pt x="1841211" y="172554"/>
                  <a:pt x="1841276" y="164612"/>
                  <a:pt x="1841276" y="157650"/>
                </a:cubicBezTo>
                <a:lnTo>
                  <a:pt x="1841276" y="141186"/>
                </a:lnTo>
                <a:cubicBezTo>
                  <a:pt x="1841265" y="133259"/>
                  <a:pt x="1841158" y="126410"/>
                  <a:pt x="1840954" y="120638"/>
                </a:cubicBezTo>
                <a:cubicBezTo>
                  <a:pt x="1840751" y="114866"/>
                  <a:pt x="1840515" y="109110"/>
                  <a:pt x="1840247" y="103370"/>
                </a:cubicBezTo>
                <a:lnTo>
                  <a:pt x="1818644" y="101312"/>
                </a:lnTo>
                <a:lnTo>
                  <a:pt x="1818644" y="93600"/>
                </a:lnTo>
                <a:lnTo>
                  <a:pt x="1862082" y="78454"/>
                </a:lnTo>
                <a:lnTo>
                  <a:pt x="1865935" y="81027"/>
                </a:lnTo>
                <a:lnTo>
                  <a:pt x="1867990" y="104142"/>
                </a:lnTo>
                <a:cubicBezTo>
                  <a:pt x="1875361" y="95753"/>
                  <a:pt x="1883134" y="89342"/>
                  <a:pt x="1891309" y="84906"/>
                </a:cubicBezTo>
                <a:cubicBezTo>
                  <a:pt x="1899484" y="80471"/>
                  <a:pt x="1907836" y="78235"/>
                  <a:pt x="1916365" y="78198"/>
                </a:cubicBezTo>
                <a:close/>
                <a:moveTo>
                  <a:pt x="1745450" y="78198"/>
                </a:moveTo>
                <a:cubicBezTo>
                  <a:pt x="1762003" y="78437"/>
                  <a:pt x="1775127" y="83481"/>
                  <a:pt x="1784824" y="93329"/>
                </a:cubicBezTo>
                <a:cubicBezTo>
                  <a:pt x="1794520" y="103177"/>
                  <a:pt x="1799477" y="116392"/>
                  <a:pt x="1799695" y="132972"/>
                </a:cubicBezTo>
                <a:cubicBezTo>
                  <a:pt x="1799701" y="136182"/>
                  <a:pt x="1799562" y="139083"/>
                  <a:pt x="1799278" y="141675"/>
                </a:cubicBezTo>
                <a:cubicBezTo>
                  <a:pt x="1798994" y="144268"/>
                  <a:pt x="1798534" y="146586"/>
                  <a:pt x="1797897" y="148631"/>
                </a:cubicBezTo>
                <a:lnTo>
                  <a:pt x="1707884" y="148631"/>
                </a:lnTo>
                <a:cubicBezTo>
                  <a:pt x="1708506" y="167743"/>
                  <a:pt x="1713051" y="181885"/>
                  <a:pt x="1721521" y="191057"/>
                </a:cubicBezTo>
                <a:cubicBezTo>
                  <a:pt x="1729990" y="200230"/>
                  <a:pt x="1740969" y="204787"/>
                  <a:pt x="1754455" y="204728"/>
                </a:cubicBezTo>
                <a:cubicBezTo>
                  <a:pt x="1763477" y="204674"/>
                  <a:pt x="1771095" y="202916"/>
                  <a:pt x="1777312" y="199453"/>
                </a:cubicBezTo>
                <a:cubicBezTo>
                  <a:pt x="1783528" y="195989"/>
                  <a:pt x="1789020" y="191143"/>
                  <a:pt x="1793787" y="184914"/>
                </a:cubicBezTo>
                <a:lnTo>
                  <a:pt x="1798925" y="188516"/>
                </a:lnTo>
                <a:cubicBezTo>
                  <a:pt x="1793740" y="198765"/>
                  <a:pt x="1786577" y="206745"/>
                  <a:pt x="1777436" y="212455"/>
                </a:cubicBezTo>
                <a:cubicBezTo>
                  <a:pt x="1768296" y="218165"/>
                  <a:pt x="1757462" y="221065"/>
                  <a:pt x="1744935" y="221155"/>
                </a:cubicBezTo>
                <a:cubicBezTo>
                  <a:pt x="1725174" y="221017"/>
                  <a:pt x="1709262" y="214805"/>
                  <a:pt x="1697198" y="202520"/>
                </a:cubicBezTo>
                <a:cubicBezTo>
                  <a:pt x="1685134" y="190234"/>
                  <a:pt x="1678934" y="172700"/>
                  <a:pt x="1678598" y="149918"/>
                </a:cubicBezTo>
                <a:cubicBezTo>
                  <a:pt x="1678775" y="135029"/>
                  <a:pt x="1681961" y="122241"/>
                  <a:pt x="1688154" y="111554"/>
                </a:cubicBezTo>
                <a:cubicBezTo>
                  <a:pt x="1694347" y="100867"/>
                  <a:pt x="1702484" y="92652"/>
                  <a:pt x="1712565" y="86907"/>
                </a:cubicBezTo>
                <a:cubicBezTo>
                  <a:pt x="1722647" y="81163"/>
                  <a:pt x="1733608" y="78259"/>
                  <a:pt x="1745450" y="78198"/>
                </a:cubicBezTo>
                <a:close/>
                <a:moveTo>
                  <a:pt x="131027" y="73536"/>
                </a:moveTo>
                <a:lnTo>
                  <a:pt x="131027" y="115745"/>
                </a:lnTo>
                <a:lnTo>
                  <a:pt x="179376" y="115745"/>
                </a:lnTo>
                <a:lnTo>
                  <a:pt x="179376" y="73536"/>
                </a:lnTo>
                <a:close/>
                <a:moveTo>
                  <a:pt x="59275" y="73536"/>
                </a:moveTo>
                <a:lnTo>
                  <a:pt x="59275" y="115745"/>
                </a:lnTo>
                <a:lnTo>
                  <a:pt x="107624" y="115745"/>
                </a:lnTo>
                <a:lnTo>
                  <a:pt x="107624" y="73536"/>
                </a:lnTo>
                <a:close/>
                <a:moveTo>
                  <a:pt x="392831" y="67878"/>
                </a:moveTo>
                <a:lnTo>
                  <a:pt x="392831" y="98000"/>
                </a:lnTo>
                <a:lnTo>
                  <a:pt x="457896" y="98000"/>
                </a:lnTo>
                <a:lnTo>
                  <a:pt x="457896" y="67878"/>
                </a:lnTo>
                <a:close/>
                <a:moveTo>
                  <a:pt x="257814" y="61989"/>
                </a:moveTo>
                <a:cubicBezTo>
                  <a:pt x="272606" y="63520"/>
                  <a:pt x="283126" y="66696"/>
                  <a:pt x="289374" y="71516"/>
                </a:cubicBezTo>
                <a:cubicBezTo>
                  <a:pt x="295623" y="76337"/>
                  <a:pt x="298733" y="81300"/>
                  <a:pt x="298705" y="86406"/>
                </a:cubicBezTo>
                <a:cubicBezTo>
                  <a:pt x="298677" y="91511"/>
                  <a:pt x="296643" y="95255"/>
                  <a:pt x="292605" y="97639"/>
                </a:cubicBezTo>
                <a:cubicBezTo>
                  <a:pt x="288567" y="100022"/>
                  <a:pt x="283656" y="99542"/>
                  <a:pt x="277874" y="96198"/>
                </a:cubicBezTo>
                <a:cubicBezTo>
                  <a:pt x="276148" y="90142"/>
                  <a:pt x="273170" y="84232"/>
                  <a:pt x="268937" y="78469"/>
                </a:cubicBezTo>
                <a:cubicBezTo>
                  <a:pt x="264704" y="72705"/>
                  <a:pt x="260311" y="67895"/>
                  <a:pt x="255757" y="64037"/>
                </a:cubicBezTo>
                <a:close/>
                <a:moveTo>
                  <a:pt x="621202" y="56476"/>
                </a:moveTo>
                <a:lnTo>
                  <a:pt x="654378" y="59819"/>
                </a:lnTo>
                <a:cubicBezTo>
                  <a:pt x="654174" y="61531"/>
                  <a:pt x="653424" y="63000"/>
                  <a:pt x="652128" y="64223"/>
                </a:cubicBezTo>
                <a:cubicBezTo>
                  <a:pt x="650831" y="65447"/>
                  <a:pt x="648666" y="66328"/>
                  <a:pt x="645634" y="66866"/>
                </a:cubicBezTo>
                <a:lnTo>
                  <a:pt x="645634" y="106471"/>
                </a:lnTo>
                <a:lnTo>
                  <a:pt x="706070" y="106471"/>
                </a:lnTo>
                <a:lnTo>
                  <a:pt x="720472" y="88211"/>
                </a:lnTo>
                <a:cubicBezTo>
                  <a:pt x="720610" y="88307"/>
                  <a:pt x="722134" y="89488"/>
                  <a:pt x="725044" y="91755"/>
                </a:cubicBezTo>
                <a:cubicBezTo>
                  <a:pt x="727954" y="94022"/>
                  <a:pt x="731421" y="96803"/>
                  <a:pt x="735445" y="100099"/>
                </a:cubicBezTo>
                <a:cubicBezTo>
                  <a:pt x="739469" y="103394"/>
                  <a:pt x="743222" y="106633"/>
                  <a:pt x="746704" y="109814"/>
                </a:cubicBezTo>
                <a:cubicBezTo>
                  <a:pt x="746414" y="111223"/>
                  <a:pt x="745643" y="112263"/>
                  <a:pt x="744389" y="112932"/>
                </a:cubicBezTo>
                <a:cubicBezTo>
                  <a:pt x="743135" y="113602"/>
                  <a:pt x="741592" y="113934"/>
                  <a:pt x="739760" y="113929"/>
                </a:cubicBezTo>
                <a:lnTo>
                  <a:pt x="650263" y="113929"/>
                </a:lnTo>
                <a:cubicBezTo>
                  <a:pt x="657764" y="127545"/>
                  <a:pt x="667022" y="140175"/>
                  <a:pt x="678038" y="151819"/>
                </a:cubicBezTo>
                <a:cubicBezTo>
                  <a:pt x="689054" y="163464"/>
                  <a:pt x="701055" y="173693"/>
                  <a:pt x="714042" y="182509"/>
                </a:cubicBezTo>
                <a:cubicBezTo>
                  <a:pt x="727030" y="191324"/>
                  <a:pt x="740231" y="198297"/>
                  <a:pt x="753647" y="203426"/>
                </a:cubicBezTo>
                <a:lnTo>
                  <a:pt x="752876" y="205998"/>
                </a:lnTo>
                <a:cubicBezTo>
                  <a:pt x="748070" y="206812"/>
                  <a:pt x="743859" y="208976"/>
                  <a:pt x="740242" y="212491"/>
                </a:cubicBezTo>
                <a:cubicBezTo>
                  <a:pt x="736626" y="216006"/>
                  <a:pt x="733893" y="220614"/>
                  <a:pt x="732045" y="226314"/>
                </a:cubicBezTo>
                <a:cubicBezTo>
                  <a:pt x="712933" y="215149"/>
                  <a:pt x="696056" y="200254"/>
                  <a:pt x="681413" y="181630"/>
                </a:cubicBezTo>
                <a:cubicBezTo>
                  <a:pt x="666770" y="163006"/>
                  <a:pt x="654844" y="141297"/>
                  <a:pt x="645634" y="116501"/>
                </a:cubicBezTo>
                <a:lnTo>
                  <a:pt x="645634" y="230943"/>
                </a:lnTo>
                <a:cubicBezTo>
                  <a:pt x="645371" y="232524"/>
                  <a:pt x="643196" y="234249"/>
                  <a:pt x="639108" y="236119"/>
                </a:cubicBezTo>
                <a:cubicBezTo>
                  <a:pt x="635020" y="237989"/>
                  <a:pt x="630595" y="239007"/>
                  <a:pt x="625831" y="239173"/>
                </a:cubicBezTo>
                <a:lnTo>
                  <a:pt x="621202" y="239173"/>
                </a:lnTo>
                <a:lnTo>
                  <a:pt x="621202" y="144276"/>
                </a:lnTo>
                <a:cubicBezTo>
                  <a:pt x="609340" y="162305"/>
                  <a:pt x="594553" y="178453"/>
                  <a:pt x="576840" y="192721"/>
                </a:cubicBezTo>
                <a:cubicBezTo>
                  <a:pt x="559127" y="206989"/>
                  <a:pt x="538681" y="219215"/>
                  <a:pt x="515503" y="229400"/>
                </a:cubicBezTo>
                <a:lnTo>
                  <a:pt x="513189" y="225800"/>
                </a:lnTo>
                <a:cubicBezTo>
                  <a:pt x="535279" y="212122"/>
                  <a:pt x="554364" y="195502"/>
                  <a:pt x="570442" y="175940"/>
                </a:cubicBezTo>
                <a:cubicBezTo>
                  <a:pt x="586521" y="156379"/>
                  <a:pt x="598983" y="135708"/>
                  <a:pt x="607829" y="113929"/>
                </a:cubicBezTo>
                <a:lnTo>
                  <a:pt x="525019" y="113929"/>
                </a:lnTo>
                <a:lnTo>
                  <a:pt x="522704" y="106471"/>
                </a:lnTo>
                <a:lnTo>
                  <a:pt x="621202" y="106471"/>
                </a:lnTo>
                <a:close/>
                <a:moveTo>
                  <a:pt x="324422" y="43977"/>
                </a:moveTo>
                <a:lnTo>
                  <a:pt x="328794" y="44749"/>
                </a:lnTo>
                <a:cubicBezTo>
                  <a:pt x="326489" y="53038"/>
                  <a:pt x="323883" y="62447"/>
                  <a:pt x="320975" y="72975"/>
                </a:cubicBezTo>
                <a:cubicBezTo>
                  <a:pt x="318067" y="83504"/>
                  <a:pt x="315187" y="94015"/>
                  <a:pt x="312335" y="104507"/>
                </a:cubicBezTo>
                <a:cubicBezTo>
                  <a:pt x="309483" y="115000"/>
                  <a:pt x="306989" y="124336"/>
                  <a:pt x="304853" y="132517"/>
                </a:cubicBezTo>
                <a:cubicBezTo>
                  <a:pt x="302717" y="140698"/>
                  <a:pt x="301267" y="146585"/>
                  <a:pt x="300505" y="150178"/>
                </a:cubicBezTo>
                <a:cubicBezTo>
                  <a:pt x="299450" y="154349"/>
                  <a:pt x="298603" y="158487"/>
                  <a:pt x="297965" y="162593"/>
                </a:cubicBezTo>
                <a:cubicBezTo>
                  <a:pt x="297328" y="166699"/>
                  <a:pt x="297060" y="170451"/>
                  <a:pt x="297162" y="173849"/>
                </a:cubicBezTo>
                <a:cubicBezTo>
                  <a:pt x="297692" y="179977"/>
                  <a:pt x="299267" y="186376"/>
                  <a:pt x="301887" y="193047"/>
                </a:cubicBezTo>
                <a:cubicBezTo>
                  <a:pt x="304507" y="199719"/>
                  <a:pt x="305761" y="208493"/>
                  <a:pt x="305649" y="219371"/>
                </a:cubicBezTo>
                <a:cubicBezTo>
                  <a:pt x="305343" y="225484"/>
                  <a:pt x="303639" y="230295"/>
                  <a:pt x="300537" y="233805"/>
                </a:cubicBezTo>
                <a:cubicBezTo>
                  <a:pt x="297435" y="237314"/>
                  <a:pt x="293224" y="239103"/>
                  <a:pt x="287904" y="239173"/>
                </a:cubicBezTo>
                <a:cubicBezTo>
                  <a:pt x="285150" y="239184"/>
                  <a:pt x="282749" y="238133"/>
                  <a:pt x="280703" y="236021"/>
                </a:cubicBezTo>
                <a:cubicBezTo>
                  <a:pt x="278656" y="233908"/>
                  <a:pt x="277284" y="230667"/>
                  <a:pt x="276588" y="226298"/>
                </a:cubicBezTo>
                <a:cubicBezTo>
                  <a:pt x="278624" y="212745"/>
                  <a:pt x="279374" y="201050"/>
                  <a:pt x="278838" y="191213"/>
                </a:cubicBezTo>
                <a:cubicBezTo>
                  <a:pt x="278302" y="181377"/>
                  <a:pt x="276609" y="175332"/>
                  <a:pt x="273759" y="173080"/>
                </a:cubicBezTo>
                <a:cubicBezTo>
                  <a:pt x="271985" y="171815"/>
                  <a:pt x="270067" y="170872"/>
                  <a:pt x="268005" y="170250"/>
                </a:cubicBezTo>
                <a:cubicBezTo>
                  <a:pt x="265942" y="169629"/>
                  <a:pt x="263574" y="169200"/>
                  <a:pt x="260900" y="168964"/>
                </a:cubicBezTo>
                <a:lnTo>
                  <a:pt x="260900" y="163821"/>
                </a:lnTo>
                <a:lnTo>
                  <a:pt x="272216" y="163821"/>
                </a:lnTo>
                <a:cubicBezTo>
                  <a:pt x="273813" y="163917"/>
                  <a:pt x="275056" y="163660"/>
                  <a:pt x="275945" y="163049"/>
                </a:cubicBezTo>
                <a:cubicBezTo>
                  <a:pt x="276834" y="162438"/>
                  <a:pt x="277820" y="160893"/>
                  <a:pt x="278902" y="158416"/>
                </a:cubicBezTo>
                <a:cubicBezTo>
                  <a:pt x="279941" y="156398"/>
                  <a:pt x="281046" y="154065"/>
                  <a:pt x="282218" y="151417"/>
                </a:cubicBezTo>
                <a:cubicBezTo>
                  <a:pt x="283389" y="148769"/>
                  <a:pt x="285338" y="144017"/>
                  <a:pt x="288064" y="137163"/>
                </a:cubicBezTo>
                <a:cubicBezTo>
                  <a:pt x="290791" y="130308"/>
                  <a:pt x="295006" y="119563"/>
                  <a:pt x="300710" y="104926"/>
                </a:cubicBezTo>
                <a:cubicBezTo>
                  <a:pt x="306414" y="90289"/>
                  <a:pt x="314318" y="69972"/>
                  <a:pt x="324422" y="43977"/>
                </a:cubicBezTo>
                <a:close/>
                <a:moveTo>
                  <a:pt x="2220920" y="38303"/>
                </a:moveTo>
                <a:cubicBezTo>
                  <a:pt x="2220796" y="50642"/>
                  <a:pt x="2220721" y="63078"/>
                  <a:pt x="2220694" y="75610"/>
                </a:cubicBezTo>
                <a:cubicBezTo>
                  <a:pt x="2220668" y="88142"/>
                  <a:pt x="2220657" y="100834"/>
                  <a:pt x="2220662" y="113688"/>
                </a:cubicBezTo>
                <a:lnTo>
                  <a:pt x="2234557" y="113688"/>
                </a:lnTo>
                <a:cubicBezTo>
                  <a:pt x="2250591" y="113688"/>
                  <a:pt x="2262459" y="110407"/>
                  <a:pt x="2270162" y="103847"/>
                </a:cubicBezTo>
                <a:cubicBezTo>
                  <a:pt x="2277866" y="97286"/>
                  <a:pt x="2281693" y="87445"/>
                  <a:pt x="2281645" y="74323"/>
                </a:cubicBezTo>
                <a:cubicBezTo>
                  <a:pt x="2281699" y="62016"/>
                  <a:pt x="2278246" y="52926"/>
                  <a:pt x="2271288" y="47051"/>
                </a:cubicBezTo>
                <a:cubicBezTo>
                  <a:pt x="2264330" y="41176"/>
                  <a:pt x="2253544" y="38260"/>
                  <a:pt x="2238930" y="38303"/>
                </a:cubicBezTo>
                <a:close/>
                <a:moveTo>
                  <a:pt x="2165145" y="27791"/>
                </a:moveTo>
                <a:lnTo>
                  <a:pt x="2247680" y="27791"/>
                </a:lnTo>
                <a:cubicBezTo>
                  <a:pt x="2268862" y="28031"/>
                  <a:pt x="2284624" y="32302"/>
                  <a:pt x="2294964" y="40605"/>
                </a:cubicBezTo>
                <a:cubicBezTo>
                  <a:pt x="2305304" y="48908"/>
                  <a:pt x="2310455" y="59804"/>
                  <a:pt x="2310416" y="73294"/>
                </a:cubicBezTo>
                <a:cubicBezTo>
                  <a:pt x="2310610" y="83398"/>
                  <a:pt x="2307076" y="92456"/>
                  <a:pt x="2299816" y="100468"/>
                </a:cubicBezTo>
                <a:cubicBezTo>
                  <a:pt x="2292555" y="108480"/>
                  <a:pt x="2280407" y="114254"/>
                  <a:pt x="2263373" y="117790"/>
                </a:cubicBezTo>
                <a:cubicBezTo>
                  <a:pt x="2283538" y="120392"/>
                  <a:pt x="2298172" y="125907"/>
                  <a:pt x="2307275" y="134335"/>
                </a:cubicBezTo>
                <a:cubicBezTo>
                  <a:pt x="2316378" y="142762"/>
                  <a:pt x="2320854" y="153105"/>
                  <a:pt x="2320703" y="165364"/>
                </a:cubicBezTo>
                <a:cubicBezTo>
                  <a:pt x="2320812" y="174104"/>
                  <a:pt x="2318369" y="182404"/>
                  <a:pt x="2313374" y="190262"/>
                </a:cubicBezTo>
                <a:cubicBezTo>
                  <a:pt x="2308380" y="198121"/>
                  <a:pt x="2300184" y="204550"/>
                  <a:pt x="2288788" y="209550"/>
                </a:cubicBezTo>
                <a:cubicBezTo>
                  <a:pt x="2277391" y="214550"/>
                  <a:pt x="2262144" y="217132"/>
                  <a:pt x="2243047" y="217297"/>
                </a:cubicBezTo>
                <a:lnTo>
                  <a:pt x="2165145" y="217297"/>
                </a:lnTo>
                <a:lnTo>
                  <a:pt x="2165145" y="207973"/>
                </a:lnTo>
                <a:lnTo>
                  <a:pt x="2190605" y="205139"/>
                </a:lnTo>
                <a:cubicBezTo>
                  <a:pt x="2190851" y="192425"/>
                  <a:pt x="2191001" y="179631"/>
                  <a:pt x="2191055" y="166757"/>
                </a:cubicBezTo>
                <a:cubicBezTo>
                  <a:pt x="2191109" y="153883"/>
                  <a:pt x="2191130" y="140897"/>
                  <a:pt x="2191119" y="127798"/>
                </a:cubicBezTo>
                <a:lnTo>
                  <a:pt x="2191119" y="115226"/>
                </a:lnTo>
                <a:cubicBezTo>
                  <a:pt x="2191130" y="102633"/>
                  <a:pt x="2191109" y="90055"/>
                  <a:pt x="2191055" y="77493"/>
                </a:cubicBezTo>
                <a:cubicBezTo>
                  <a:pt x="2191001" y="64930"/>
                  <a:pt x="2190851" y="52416"/>
                  <a:pt x="2190605" y="39950"/>
                </a:cubicBezTo>
                <a:lnTo>
                  <a:pt x="2165145" y="37116"/>
                </a:lnTo>
                <a:close/>
                <a:moveTo>
                  <a:pt x="1259008" y="27791"/>
                </a:moveTo>
                <a:lnTo>
                  <a:pt x="1307142" y="27791"/>
                </a:lnTo>
                <a:lnTo>
                  <a:pt x="1409971" y="170774"/>
                </a:lnTo>
                <a:lnTo>
                  <a:pt x="1409456" y="40877"/>
                </a:lnTo>
                <a:lnTo>
                  <a:pt x="1377823" y="37017"/>
                </a:lnTo>
                <a:lnTo>
                  <a:pt x="1377823" y="27791"/>
                </a:lnTo>
                <a:lnTo>
                  <a:pt x="1445765" y="27791"/>
                </a:lnTo>
                <a:lnTo>
                  <a:pt x="1445765" y="37017"/>
                </a:lnTo>
                <a:lnTo>
                  <a:pt x="1422105" y="40618"/>
                </a:lnTo>
                <a:lnTo>
                  <a:pt x="1421332" y="218840"/>
                </a:lnTo>
                <a:lnTo>
                  <a:pt x="1407913" y="218840"/>
                </a:lnTo>
                <a:lnTo>
                  <a:pt x="1293516" y="59906"/>
                </a:lnTo>
                <a:lnTo>
                  <a:pt x="1294289" y="204181"/>
                </a:lnTo>
                <a:lnTo>
                  <a:pt x="1325560" y="208071"/>
                </a:lnTo>
                <a:lnTo>
                  <a:pt x="1325560" y="217297"/>
                </a:lnTo>
                <a:lnTo>
                  <a:pt x="1257722" y="217297"/>
                </a:lnTo>
                <a:lnTo>
                  <a:pt x="1257722" y="208071"/>
                </a:lnTo>
                <a:lnTo>
                  <a:pt x="1281382" y="204470"/>
                </a:lnTo>
                <a:lnTo>
                  <a:pt x="1282413" y="44221"/>
                </a:lnTo>
                <a:lnTo>
                  <a:pt x="1278810" y="39591"/>
                </a:lnTo>
                <a:lnTo>
                  <a:pt x="1259008" y="37021"/>
                </a:lnTo>
                <a:close/>
                <a:moveTo>
                  <a:pt x="544821" y="27775"/>
                </a:moveTo>
                <a:lnTo>
                  <a:pt x="548679" y="27775"/>
                </a:lnTo>
                <a:cubicBezTo>
                  <a:pt x="550479" y="32919"/>
                  <a:pt x="551765" y="37805"/>
                  <a:pt x="552537" y="42434"/>
                </a:cubicBezTo>
                <a:lnTo>
                  <a:pt x="714300" y="42434"/>
                </a:lnTo>
                <a:lnTo>
                  <a:pt x="728444" y="28032"/>
                </a:lnTo>
                <a:lnTo>
                  <a:pt x="753133" y="51950"/>
                </a:lnTo>
                <a:cubicBezTo>
                  <a:pt x="752131" y="52952"/>
                  <a:pt x="750856" y="53648"/>
                  <a:pt x="749308" y="54039"/>
                </a:cubicBezTo>
                <a:cubicBezTo>
                  <a:pt x="747759" y="54430"/>
                  <a:pt x="745777" y="54677"/>
                  <a:pt x="743360" y="54779"/>
                </a:cubicBezTo>
                <a:cubicBezTo>
                  <a:pt x="738790" y="59451"/>
                  <a:pt x="733272" y="64380"/>
                  <a:pt x="726805" y="69566"/>
                </a:cubicBezTo>
                <a:cubicBezTo>
                  <a:pt x="720338" y="74753"/>
                  <a:pt x="714112" y="79167"/>
                  <a:pt x="708127" y="82811"/>
                </a:cubicBezTo>
                <a:lnTo>
                  <a:pt x="705556" y="81010"/>
                </a:lnTo>
                <a:cubicBezTo>
                  <a:pt x="707265" y="76628"/>
                  <a:pt x="708990" y="71634"/>
                  <a:pt x="710731" y="66030"/>
                </a:cubicBezTo>
                <a:cubicBezTo>
                  <a:pt x="712473" y="60426"/>
                  <a:pt x="714005" y="55047"/>
                  <a:pt x="715328" y="49892"/>
                </a:cubicBezTo>
                <a:lnTo>
                  <a:pt x="553565" y="49892"/>
                </a:lnTo>
                <a:cubicBezTo>
                  <a:pt x="554085" y="59027"/>
                  <a:pt x="552981" y="66603"/>
                  <a:pt x="550254" y="72620"/>
                </a:cubicBezTo>
                <a:cubicBezTo>
                  <a:pt x="547527" y="78637"/>
                  <a:pt x="543916" y="83063"/>
                  <a:pt x="539421" y="85897"/>
                </a:cubicBezTo>
                <a:cubicBezTo>
                  <a:pt x="535284" y="88603"/>
                  <a:pt x="530827" y="89492"/>
                  <a:pt x="526048" y="88565"/>
                </a:cubicBezTo>
                <a:cubicBezTo>
                  <a:pt x="521268" y="87638"/>
                  <a:pt x="517839" y="84863"/>
                  <a:pt x="515761" y="80239"/>
                </a:cubicBezTo>
                <a:cubicBezTo>
                  <a:pt x="514459" y="75963"/>
                  <a:pt x="514812" y="72170"/>
                  <a:pt x="516821" y="68859"/>
                </a:cubicBezTo>
                <a:cubicBezTo>
                  <a:pt x="518831" y="65548"/>
                  <a:pt x="521820" y="62912"/>
                  <a:pt x="525790" y="60951"/>
                </a:cubicBezTo>
                <a:cubicBezTo>
                  <a:pt x="530682" y="58251"/>
                  <a:pt x="535108" y="53943"/>
                  <a:pt x="539067" y="48028"/>
                </a:cubicBezTo>
                <a:cubicBezTo>
                  <a:pt x="543026" y="42113"/>
                  <a:pt x="544945" y="35362"/>
                  <a:pt x="544821" y="27775"/>
                </a:cubicBezTo>
                <a:close/>
                <a:moveTo>
                  <a:pt x="131027" y="25702"/>
                </a:moveTo>
                <a:lnTo>
                  <a:pt x="131027" y="66110"/>
                </a:lnTo>
                <a:lnTo>
                  <a:pt x="179376" y="66110"/>
                </a:lnTo>
                <a:lnTo>
                  <a:pt x="179376" y="25702"/>
                </a:lnTo>
                <a:close/>
                <a:moveTo>
                  <a:pt x="59275" y="25702"/>
                </a:moveTo>
                <a:lnTo>
                  <a:pt x="59275" y="66110"/>
                </a:lnTo>
                <a:lnTo>
                  <a:pt x="107624" y="66110"/>
                </a:lnTo>
                <a:lnTo>
                  <a:pt x="107624" y="25702"/>
                </a:lnTo>
                <a:close/>
                <a:moveTo>
                  <a:pt x="1594850" y="23162"/>
                </a:moveTo>
                <a:cubicBezTo>
                  <a:pt x="1604461" y="23205"/>
                  <a:pt x="1613153" y="24530"/>
                  <a:pt x="1620927" y="27139"/>
                </a:cubicBezTo>
                <a:cubicBezTo>
                  <a:pt x="1628700" y="29747"/>
                  <a:pt x="1635779" y="33383"/>
                  <a:pt x="1642163" y="38047"/>
                </a:cubicBezTo>
                <a:lnTo>
                  <a:pt x="1640622" y="76116"/>
                </a:lnTo>
                <a:lnTo>
                  <a:pt x="1626237" y="76116"/>
                </a:lnTo>
                <a:lnTo>
                  <a:pt x="1617492" y="40105"/>
                </a:lnTo>
                <a:cubicBezTo>
                  <a:pt x="1614179" y="38326"/>
                  <a:pt x="1610770" y="37061"/>
                  <a:pt x="1607264" y="36311"/>
                </a:cubicBezTo>
                <a:cubicBezTo>
                  <a:pt x="1603759" y="35560"/>
                  <a:pt x="1599963" y="35196"/>
                  <a:pt x="1595879" y="35217"/>
                </a:cubicBezTo>
                <a:cubicBezTo>
                  <a:pt x="1584241" y="35233"/>
                  <a:pt x="1574904" y="37966"/>
                  <a:pt x="1567866" y="43416"/>
                </a:cubicBezTo>
                <a:cubicBezTo>
                  <a:pt x="1560828" y="48866"/>
                  <a:pt x="1557215" y="56937"/>
                  <a:pt x="1557027" y="67627"/>
                </a:cubicBezTo>
                <a:cubicBezTo>
                  <a:pt x="1557075" y="76518"/>
                  <a:pt x="1559745" y="83816"/>
                  <a:pt x="1565035" y="89523"/>
                </a:cubicBezTo>
                <a:cubicBezTo>
                  <a:pt x="1570326" y="95231"/>
                  <a:pt x="1577948" y="100021"/>
                  <a:pt x="1587903" y="103896"/>
                </a:cubicBezTo>
                <a:lnTo>
                  <a:pt x="1599481" y="109040"/>
                </a:lnTo>
                <a:cubicBezTo>
                  <a:pt x="1618306" y="116537"/>
                  <a:pt x="1631761" y="124822"/>
                  <a:pt x="1639846" y="133894"/>
                </a:cubicBezTo>
                <a:cubicBezTo>
                  <a:pt x="1647931" y="142967"/>
                  <a:pt x="1651872" y="154145"/>
                  <a:pt x="1651667" y="167430"/>
                </a:cubicBezTo>
                <a:cubicBezTo>
                  <a:pt x="1651412" y="184217"/>
                  <a:pt x="1645180" y="197448"/>
                  <a:pt x="1632971" y="207121"/>
                </a:cubicBezTo>
                <a:cubicBezTo>
                  <a:pt x="1620763" y="216794"/>
                  <a:pt x="1604110" y="221729"/>
                  <a:pt x="1583014" y="221926"/>
                </a:cubicBezTo>
                <a:cubicBezTo>
                  <a:pt x="1572198" y="221825"/>
                  <a:pt x="1561932" y="220360"/>
                  <a:pt x="1552219" y="217533"/>
                </a:cubicBezTo>
                <a:cubicBezTo>
                  <a:pt x="1542505" y="214705"/>
                  <a:pt x="1534174" y="211122"/>
                  <a:pt x="1527227" y="206785"/>
                </a:cubicBezTo>
                <a:lnTo>
                  <a:pt x="1528770" y="165886"/>
                </a:lnTo>
                <a:lnTo>
                  <a:pt x="1542899" y="165886"/>
                </a:lnTo>
                <a:lnTo>
                  <a:pt x="1551633" y="203441"/>
                </a:lnTo>
                <a:cubicBezTo>
                  <a:pt x="1556040" y="205734"/>
                  <a:pt x="1560529" y="207385"/>
                  <a:pt x="1565101" y="208392"/>
                </a:cubicBezTo>
                <a:cubicBezTo>
                  <a:pt x="1569672" y="209400"/>
                  <a:pt x="1574871" y="209893"/>
                  <a:pt x="1580698" y="209871"/>
                </a:cubicBezTo>
                <a:cubicBezTo>
                  <a:pt x="1594239" y="209823"/>
                  <a:pt x="1604916" y="206833"/>
                  <a:pt x="1612732" y="200901"/>
                </a:cubicBezTo>
                <a:cubicBezTo>
                  <a:pt x="1620547" y="194968"/>
                  <a:pt x="1624535" y="186384"/>
                  <a:pt x="1624696" y="175146"/>
                </a:cubicBezTo>
                <a:cubicBezTo>
                  <a:pt x="1624809" y="166331"/>
                  <a:pt x="1622204" y="159140"/>
                  <a:pt x="1616881" y="153572"/>
                </a:cubicBezTo>
                <a:cubicBezTo>
                  <a:pt x="1611558" y="148004"/>
                  <a:pt x="1602842" y="142935"/>
                  <a:pt x="1590733" y="138363"/>
                </a:cubicBezTo>
                <a:lnTo>
                  <a:pt x="1579669" y="133476"/>
                </a:lnTo>
                <a:cubicBezTo>
                  <a:pt x="1564223" y="127223"/>
                  <a:pt x="1552171" y="119538"/>
                  <a:pt x="1543514" y="110423"/>
                </a:cubicBezTo>
                <a:cubicBezTo>
                  <a:pt x="1534857" y="101307"/>
                  <a:pt x="1530457" y="89700"/>
                  <a:pt x="1530313" y="75601"/>
                </a:cubicBezTo>
                <a:cubicBezTo>
                  <a:pt x="1530686" y="58787"/>
                  <a:pt x="1536811" y="45867"/>
                  <a:pt x="1548687" y="36842"/>
                </a:cubicBezTo>
                <a:cubicBezTo>
                  <a:pt x="1560563" y="27817"/>
                  <a:pt x="1575951" y="23257"/>
                  <a:pt x="1594850" y="23162"/>
                </a:cubicBezTo>
                <a:close/>
                <a:moveTo>
                  <a:pt x="1177780" y="23162"/>
                </a:moveTo>
                <a:cubicBezTo>
                  <a:pt x="1186898" y="23130"/>
                  <a:pt x="1195932" y="24220"/>
                  <a:pt x="1204884" y="26433"/>
                </a:cubicBezTo>
                <a:cubicBezTo>
                  <a:pt x="1213836" y="28645"/>
                  <a:pt x="1222797" y="32174"/>
                  <a:pt x="1231767" y="37018"/>
                </a:cubicBezTo>
                <a:lnTo>
                  <a:pt x="1231767" y="79974"/>
                </a:lnTo>
                <a:lnTo>
                  <a:pt x="1216883" y="79974"/>
                </a:lnTo>
                <a:lnTo>
                  <a:pt x="1208136" y="40619"/>
                </a:lnTo>
                <a:cubicBezTo>
                  <a:pt x="1203773" y="38449"/>
                  <a:pt x="1199379" y="36873"/>
                  <a:pt x="1194954" y="35893"/>
                </a:cubicBezTo>
                <a:cubicBezTo>
                  <a:pt x="1190529" y="34912"/>
                  <a:pt x="1186010" y="34430"/>
                  <a:pt x="1181398" y="34446"/>
                </a:cubicBezTo>
                <a:cubicBezTo>
                  <a:pt x="1168402" y="34463"/>
                  <a:pt x="1156769" y="37801"/>
                  <a:pt x="1146498" y="44458"/>
                </a:cubicBezTo>
                <a:cubicBezTo>
                  <a:pt x="1136228" y="51116"/>
                  <a:pt x="1128102" y="60989"/>
                  <a:pt x="1122120" y="74077"/>
                </a:cubicBezTo>
                <a:cubicBezTo>
                  <a:pt x="1116139" y="87165"/>
                  <a:pt x="1113083" y="103364"/>
                  <a:pt x="1112952" y="122673"/>
                </a:cubicBezTo>
                <a:cubicBezTo>
                  <a:pt x="1113290" y="151862"/>
                  <a:pt x="1119627" y="173737"/>
                  <a:pt x="1131961" y="188297"/>
                </a:cubicBezTo>
                <a:cubicBezTo>
                  <a:pt x="1144296" y="202857"/>
                  <a:pt x="1160604" y="210134"/>
                  <a:pt x="1180883" y="210128"/>
                </a:cubicBezTo>
                <a:cubicBezTo>
                  <a:pt x="1185895" y="210161"/>
                  <a:pt x="1190859" y="209710"/>
                  <a:pt x="1195775" y="208778"/>
                </a:cubicBezTo>
                <a:cubicBezTo>
                  <a:pt x="1200691" y="207846"/>
                  <a:pt x="1205590" y="206238"/>
                  <a:pt x="1210474" y="203955"/>
                </a:cubicBezTo>
                <a:lnTo>
                  <a:pt x="1219222" y="165115"/>
                </a:lnTo>
                <a:lnTo>
                  <a:pt x="1234443" y="165115"/>
                </a:lnTo>
                <a:lnTo>
                  <a:pt x="1234186" y="207556"/>
                </a:lnTo>
                <a:cubicBezTo>
                  <a:pt x="1225574" y="212422"/>
                  <a:pt x="1216567" y="216036"/>
                  <a:pt x="1207164" y="218399"/>
                </a:cubicBezTo>
                <a:cubicBezTo>
                  <a:pt x="1197761" y="220761"/>
                  <a:pt x="1187795" y="221937"/>
                  <a:pt x="1177266" y="221926"/>
                </a:cubicBezTo>
                <a:cubicBezTo>
                  <a:pt x="1158249" y="221830"/>
                  <a:pt x="1141464" y="217768"/>
                  <a:pt x="1126912" y="209741"/>
                </a:cubicBezTo>
                <a:cubicBezTo>
                  <a:pt x="1112360" y="201714"/>
                  <a:pt x="1100953" y="190300"/>
                  <a:pt x="1092689" y="175499"/>
                </a:cubicBezTo>
                <a:cubicBezTo>
                  <a:pt x="1084426" y="160699"/>
                  <a:pt x="1080218" y="143090"/>
                  <a:pt x="1080066" y="122673"/>
                </a:cubicBezTo>
                <a:cubicBezTo>
                  <a:pt x="1080253" y="102334"/>
                  <a:pt x="1084620" y="84741"/>
                  <a:pt x="1093166" y="69894"/>
                </a:cubicBezTo>
                <a:cubicBezTo>
                  <a:pt x="1101712" y="55047"/>
                  <a:pt x="1113316" y="43573"/>
                  <a:pt x="1127979" y="35471"/>
                </a:cubicBezTo>
                <a:cubicBezTo>
                  <a:pt x="1142642" y="27370"/>
                  <a:pt x="1159243" y="23267"/>
                  <a:pt x="1177780" y="23162"/>
                </a:cubicBezTo>
                <a:close/>
                <a:moveTo>
                  <a:pt x="2111036" y="11332"/>
                </a:moveTo>
                <a:cubicBezTo>
                  <a:pt x="2116314" y="11412"/>
                  <a:pt x="2120725" y="13050"/>
                  <a:pt x="2124269" y="16246"/>
                </a:cubicBezTo>
                <a:cubicBezTo>
                  <a:pt x="2127813" y="19442"/>
                  <a:pt x="2129655" y="23714"/>
                  <a:pt x="2129794" y="29061"/>
                </a:cubicBezTo>
                <a:cubicBezTo>
                  <a:pt x="2129655" y="34420"/>
                  <a:pt x="2127813" y="38734"/>
                  <a:pt x="2124269" y="42005"/>
                </a:cubicBezTo>
                <a:cubicBezTo>
                  <a:pt x="2120725" y="45275"/>
                  <a:pt x="2116314" y="46956"/>
                  <a:pt x="2111036" y="47047"/>
                </a:cubicBezTo>
                <a:cubicBezTo>
                  <a:pt x="2105634" y="46956"/>
                  <a:pt x="2101149" y="45275"/>
                  <a:pt x="2097578" y="42005"/>
                </a:cubicBezTo>
                <a:cubicBezTo>
                  <a:pt x="2094007" y="38734"/>
                  <a:pt x="2092155" y="34420"/>
                  <a:pt x="2092021" y="29061"/>
                </a:cubicBezTo>
                <a:cubicBezTo>
                  <a:pt x="2092155" y="23714"/>
                  <a:pt x="2094007" y="19442"/>
                  <a:pt x="2097578" y="16246"/>
                </a:cubicBezTo>
                <a:cubicBezTo>
                  <a:pt x="2101149" y="13050"/>
                  <a:pt x="2105634" y="11412"/>
                  <a:pt x="2111036" y="11332"/>
                </a:cubicBezTo>
                <a:close/>
                <a:moveTo>
                  <a:pt x="2705602" y="7989"/>
                </a:moveTo>
                <a:lnTo>
                  <a:pt x="2709457" y="10046"/>
                </a:lnTo>
                <a:lnTo>
                  <a:pt x="2708171" y="50166"/>
                </a:lnTo>
                <a:lnTo>
                  <a:pt x="2708171" y="207042"/>
                </a:lnTo>
                <a:lnTo>
                  <a:pt x="2729774" y="209097"/>
                </a:lnTo>
                <a:lnTo>
                  <a:pt x="2729774" y="217297"/>
                </a:lnTo>
                <a:lnTo>
                  <a:pt x="2683411" y="220126"/>
                </a:lnTo>
                <a:lnTo>
                  <a:pt x="2681610" y="201898"/>
                </a:lnTo>
                <a:cubicBezTo>
                  <a:pt x="2676626" y="207981"/>
                  <a:pt x="2670858" y="212700"/>
                  <a:pt x="2664306" y="216053"/>
                </a:cubicBezTo>
                <a:cubicBezTo>
                  <a:pt x="2657755" y="219406"/>
                  <a:pt x="2650263" y="221107"/>
                  <a:pt x="2641833" y="221155"/>
                </a:cubicBezTo>
                <a:cubicBezTo>
                  <a:pt x="2624546" y="220872"/>
                  <a:pt x="2610575" y="214436"/>
                  <a:pt x="2599920" y="201847"/>
                </a:cubicBezTo>
                <a:cubicBezTo>
                  <a:pt x="2589265" y="189258"/>
                  <a:pt x="2583783" y="172211"/>
                  <a:pt x="2583473" y="150705"/>
                </a:cubicBezTo>
                <a:cubicBezTo>
                  <a:pt x="2583836" y="128101"/>
                  <a:pt x="2589661" y="110421"/>
                  <a:pt x="2600948" y="97666"/>
                </a:cubicBezTo>
                <a:cubicBezTo>
                  <a:pt x="2612235" y="84911"/>
                  <a:pt x="2626807" y="78421"/>
                  <a:pt x="2644663" y="78198"/>
                </a:cubicBezTo>
                <a:cubicBezTo>
                  <a:pt x="2651589" y="78112"/>
                  <a:pt x="2658128" y="79438"/>
                  <a:pt x="2664282" y="82176"/>
                </a:cubicBezTo>
                <a:cubicBezTo>
                  <a:pt x="2670435" y="84914"/>
                  <a:pt x="2676332" y="89578"/>
                  <a:pt x="2681971" y="96168"/>
                </a:cubicBezTo>
                <a:lnTo>
                  <a:pt x="2681971" y="29077"/>
                </a:lnTo>
                <a:lnTo>
                  <a:pt x="2658814" y="27020"/>
                </a:lnTo>
                <a:lnTo>
                  <a:pt x="2658814" y="19047"/>
                </a:lnTo>
                <a:close/>
                <a:moveTo>
                  <a:pt x="2540667" y="7884"/>
                </a:moveTo>
                <a:lnTo>
                  <a:pt x="2544522" y="9942"/>
                </a:lnTo>
                <a:lnTo>
                  <a:pt x="2543493" y="50318"/>
                </a:lnTo>
                <a:lnTo>
                  <a:pt x="2543493" y="157560"/>
                </a:lnTo>
                <a:cubicBezTo>
                  <a:pt x="2543498" y="165452"/>
                  <a:pt x="2543552" y="173521"/>
                  <a:pt x="2543654" y="181767"/>
                </a:cubicBezTo>
                <a:cubicBezTo>
                  <a:pt x="2543756" y="190012"/>
                  <a:pt x="2543873" y="198146"/>
                  <a:pt x="2544007" y="206166"/>
                </a:cubicBezTo>
                <a:lnTo>
                  <a:pt x="2565353" y="209002"/>
                </a:lnTo>
                <a:lnTo>
                  <a:pt x="2565353" y="217273"/>
                </a:lnTo>
                <a:lnTo>
                  <a:pt x="2494148" y="217273"/>
                </a:lnTo>
                <a:lnTo>
                  <a:pt x="2494148" y="209002"/>
                </a:lnTo>
                <a:lnTo>
                  <a:pt x="2515750" y="206166"/>
                </a:lnTo>
                <a:cubicBezTo>
                  <a:pt x="2515884" y="198146"/>
                  <a:pt x="2516002" y="190012"/>
                  <a:pt x="2516104" y="181767"/>
                </a:cubicBezTo>
                <a:cubicBezTo>
                  <a:pt x="2516206" y="173521"/>
                  <a:pt x="2516259" y="165452"/>
                  <a:pt x="2516265" y="157560"/>
                </a:cubicBezTo>
                <a:lnTo>
                  <a:pt x="2516265" y="28973"/>
                </a:lnTo>
                <a:lnTo>
                  <a:pt x="2494148" y="26915"/>
                </a:lnTo>
                <a:lnTo>
                  <a:pt x="2494148" y="18943"/>
                </a:lnTo>
                <a:close/>
                <a:moveTo>
                  <a:pt x="189148" y="4646"/>
                </a:moveTo>
                <a:lnTo>
                  <a:pt x="214609" y="24421"/>
                </a:lnTo>
                <a:cubicBezTo>
                  <a:pt x="213821" y="25480"/>
                  <a:pt x="212503" y="26508"/>
                  <a:pt x="210655" y="27504"/>
                </a:cubicBezTo>
                <a:cubicBezTo>
                  <a:pt x="208806" y="28501"/>
                  <a:pt x="206524" y="29273"/>
                  <a:pt x="203807" y="29820"/>
                </a:cubicBezTo>
                <a:lnTo>
                  <a:pt x="203807" y="129858"/>
                </a:lnTo>
                <a:cubicBezTo>
                  <a:pt x="203347" y="130935"/>
                  <a:pt x="200925" y="132317"/>
                  <a:pt x="196542" y="134005"/>
                </a:cubicBezTo>
                <a:cubicBezTo>
                  <a:pt x="192159" y="135692"/>
                  <a:pt x="187809" y="136625"/>
                  <a:pt x="183491" y="136801"/>
                </a:cubicBezTo>
                <a:lnTo>
                  <a:pt x="179376" y="136801"/>
                </a:lnTo>
                <a:lnTo>
                  <a:pt x="179376" y="123171"/>
                </a:lnTo>
                <a:lnTo>
                  <a:pt x="59275" y="123171"/>
                </a:lnTo>
                <a:lnTo>
                  <a:pt x="59275" y="132944"/>
                </a:lnTo>
                <a:cubicBezTo>
                  <a:pt x="59050" y="134401"/>
                  <a:pt x="56864" y="136051"/>
                  <a:pt x="52717" y="137894"/>
                </a:cubicBezTo>
                <a:cubicBezTo>
                  <a:pt x="48570" y="139737"/>
                  <a:pt x="43812" y="140745"/>
                  <a:pt x="38444" y="140916"/>
                </a:cubicBezTo>
                <a:lnTo>
                  <a:pt x="34843" y="140916"/>
                </a:lnTo>
                <a:lnTo>
                  <a:pt x="34843" y="7217"/>
                </a:lnTo>
                <a:lnTo>
                  <a:pt x="61075" y="18276"/>
                </a:lnTo>
                <a:lnTo>
                  <a:pt x="176804" y="18276"/>
                </a:lnTo>
                <a:close/>
                <a:moveTo>
                  <a:pt x="471269" y="3617"/>
                </a:moveTo>
                <a:cubicBezTo>
                  <a:pt x="471409" y="3714"/>
                  <a:pt x="472930" y="4892"/>
                  <a:pt x="475832" y="7150"/>
                </a:cubicBezTo>
                <a:cubicBezTo>
                  <a:pt x="478734" y="9409"/>
                  <a:pt x="482179" y="12167"/>
                  <a:pt x="486166" y="15424"/>
                </a:cubicBezTo>
                <a:cubicBezTo>
                  <a:pt x="490154" y="18681"/>
                  <a:pt x="493847" y="21856"/>
                  <a:pt x="497244" y="24949"/>
                </a:cubicBezTo>
                <a:cubicBezTo>
                  <a:pt x="496955" y="26351"/>
                  <a:pt x="496183" y="27386"/>
                  <a:pt x="494929" y="28053"/>
                </a:cubicBezTo>
                <a:cubicBezTo>
                  <a:pt x="493676" y="28720"/>
                  <a:pt x="492133" y="29050"/>
                  <a:pt x="490300" y="29045"/>
                </a:cubicBezTo>
                <a:lnTo>
                  <a:pt x="418034" y="29045"/>
                </a:lnTo>
                <a:lnTo>
                  <a:pt x="443237" y="35224"/>
                </a:lnTo>
                <a:cubicBezTo>
                  <a:pt x="442728" y="36918"/>
                  <a:pt x="441689" y="38291"/>
                  <a:pt x="440119" y="39343"/>
                </a:cubicBezTo>
                <a:cubicBezTo>
                  <a:pt x="438549" y="40394"/>
                  <a:pt x="436417" y="40995"/>
                  <a:pt x="433722" y="41145"/>
                </a:cubicBezTo>
                <a:cubicBezTo>
                  <a:pt x="431000" y="44540"/>
                  <a:pt x="428085" y="47919"/>
                  <a:pt x="424978" y="51281"/>
                </a:cubicBezTo>
                <a:cubicBezTo>
                  <a:pt x="421870" y="54644"/>
                  <a:pt x="418698" y="57701"/>
                  <a:pt x="415462" y="60453"/>
                </a:cubicBezTo>
                <a:lnTo>
                  <a:pt x="455324" y="60453"/>
                </a:lnTo>
                <a:lnTo>
                  <a:pt x="466383" y="48353"/>
                </a:lnTo>
                <a:lnTo>
                  <a:pt x="490043" y="66598"/>
                </a:lnTo>
                <a:cubicBezTo>
                  <a:pt x="489255" y="67523"/>
                  <a:pt x="488002" y="68433"/>
                  <a:pt x="486282" y="69328"/>
                </a:cubicBezTo>
                <a:cubicBezTo>
                  <a:pt x="484562" y="70223"/>
                  <a:pt x="482472" y="70941"/>
                  <a:pt x="480013" y="71483"/>
                </a:cubicBezTo>
                <a:lnTo>
                  <a:pt x="480013" y="144518"/>
                </a:lnTo>
                <a:cubicBezTo>
                  <a:pt x="479579" y="145451"/>
                  <a:pt x="477361" y="146673"/>
                  <a:pt x="473359" y="148184"/>
                </a:cubicBezTo>
                <a:cubicBezTo>
                  <a:pt x="469357" y="149696"/>
                  <a:pt x="465402" y="150532"/>
                  <a:pt x="461497" y="150693"/>
                </a:cubicBezTo>
                <a:lnTo>
                  <a:pt x="457896" y="150693"/>
                </a:lnTo>
                <a:lnTo>
                  <a:pt x="457896" y="140916"/>
                </a:lnTo>
                <a:lnTo>
                  <a:pt x="437065" y="140916"/>
                </a:lnTo>
                <a:lnTo>
                  <a:pt x="437065" y="208069"/>
                </a:lnTo>
                <a:cubicBezTo>
                  <a:pt x="437456" y="216509"/>
                  <a:pt x="435710" y="223444"/>
                  <a:pt x="431825" y="228874"/>
                </a:cubicBezTo>
                <a:cubicBezTo>
                  <a:pt x="427941" y="234304"/>
                  <a:pt x="419572" y="237645"/>
                  <a:pt x="406718" y="238900"/>
                </a:cubicBezTo>
                <a:cubicBezTo>
                  <a:pt x="406606" y="235165"/>
                  <a:pt x="406188" y="231897"/>
                  <a:pt x="405465" y="229095"/>
                </a:cubicBezTo>
                <a:cubicBezTo>
                  <a:pt x="404741" y="226293"/>
                  <a:pt x="403616" y="223989"/>
                  <a:pt x="402089" y="222183"/>
                </a:cubicBezTo>
                <a:cubicBezTo>
                  <a:pt x="400616" y="220373"/>
                  <a:pt x="398355" y="218787"/>
                  <a:pt x="395306" y="217426"/>
                </a:cubicBezTo>
                <a:cubicBezTo>
                  <a:pt x="392258" y="216065"/>
                  <a:pt x="388004" y="214993"/>
                  <a:pt x="382544" y="214211"/>
                </a:cubicBezTo>
                <a:lnTo>
                  <a:pt x="382544" y="210642"/>
                </a:lnTo>
                <a:cubicBezTo>
                  <a:pt x="382784" y="210658"/>
                  <a:pt x="384733" y="210769"/>
                  <a:pt x="388392" y="210976"/>
                </a:cubicBezTo>
                <a:cubicBezTo>
                  <a:pt x="392051" y="211182"/>
                  <a:pt x="395982" y="211389"/>
                  <a:pt x="400184" y="211595"/>
                </a:cubicBezTo>
                <a:cubicBezTo>
                  <a:pt x="404386" y="211802"/>
                  <a:pt x="407422" y="211913"/>
                  <a:pt x="409290" y="211929"/>
                </a:cubicBezTo>
                <a:cubicBezTo>
                  <a:pt x="411181" y="211939"/>
                  <a:pt x="412478" y="211596"/>
                  <a:pt x="413180" y="210899"/>
                </a:cubicBezTo>
                <a:cubicBezTo>
                  <a:pt x="413882" y="210203"/>
                  <a:pt x="414214" y="209088"/>
                  <a:pt x="414176" y="207555"/>
                </a:cubicBezTo>
                <a:lnTo>
                  <a:pt x="414176" y="140916"/>
                </a:lnTo>
                <a:lnTo>
                  <a:pt x="392831" y="140916"/>
                </a:lnTo>
                <a:lnTo>
                  <a:pt x="392831" y="146319"/>
                </a:lnTo>
                <a:cubicBezTo>
                  <a:pt x="392622" y="147396"/>
                  <a:pt x="390661" y="148779"/>
                  <a:pt x="386948" y="150468"/>
                </a:cubicBezTo>
                <a:cubicBezTo>
                  <a:pt x="383235" y="152156"/>
                  <a:pt x="379024" y="153089"/>
                  <a:pt x="374314" y="153266"/>
                </a:cubicBezTo>
                <a:lnTo>
                  <a:pt x="370971" y="153266"/>
                </a:lnTo>
                <a:lnTo>
                  <a:pt x="370971" y="50670"/>
                </a:lnTo>
                <a:lnTo>
                  <a:pt x="394117" y="60453"/>
                </a:lnTo>
                <a:lnTo>
                  <a:pt x="406204" y="60453"/>
                </a:lnTo>
                <a:cubicBezTo>
                  <a:pt x="407115" y="56022"/>
                  <a:pt x="407929" y="51110"/>
                  <a:pt x="408647" y="45714"/>
                </a:cubicBezTo>
                <a:cubicBezTo>
                  <a:pt x="409365" y="40319"/>
                  <a:pt x="409922" y="34762"/>
                  <a:pt x="410319" y="29045"/>
                </a:cubicBezTo>
                <a:lnTo>
                  <a:pt x="355798" y="29045"/>
                </a:lnTo>
                <a:lnTo>
                  <a:pt x="355798" y="83068"/>
                </a:lnTo>
                <a:cubicBezTo>
                  <a:pt x="356036" y="98834"/>
                  <a:pt x="355245" y="115918"/>
                  <a:pt x="353426" y="134319"/>
                </a:cubicBezTo>
                <a:cubicBezTo>
                  <a:pt x="351607" y="152720"/>
                  <a:pt x="347330" y="170962"/>
                  <a:pt x="340596" y="189045"/>
                </a:cubicBezTo>
                <a:cubicBezTo>
                  <a:pt x="333862" y="207127"/>
                  <a:pt x="323241" y="223574"/>
                  <a:pt x="308735" y="238386"/>
                </a:cubicBezTo>
                <a:lnTo>
                  <a:pt x="305134" y="236071"/>
                </a:lnTo>
                <a:cubicBezTo>
                  <a:pt x="317195" y="212942"/>
                  <a:pt x="324899" y="188057"/>
                  <a:pt x="328248" y="161416"/>
                </a:cubicBezTo>
                <a:cubicBezTo>
                  <a:pt x="331596" y="134775"/>
                  <a:pt x="333065" y="108659"/>
                  <a:pt x="332652" y="83068"/>
                </a:cubicBezTo>
                <a:lnTo>
                  <a:pt x="332652" y="11332"/>
                </a:lnTo>
                <a:lnTo>
                  <a:pt x="359655" y="21876"/>
                </a:lnTo>
                <a:lnTo>
                  <a:pt x="457382" y="21876"/>
                </a:lnTo>
                <a:close/>
                <a:moveTo>
                  <a:pt x="274016" y="2588"/>
                </a:moveTo>
                <a:cubicBezTo>
                  <a:pt x="289759" y="4581"/>
                  <a:pt x="300965" y="8198"/>
                  <a:pt x="307634" y="13441"/>
                </a:cubicBezTo>
                <a:cubicBezTo>
                  <a:pt x="314303" y="18683"/>
                  <a:pt x="317649" y="24012"/>
                  <a:pt x="317672" y="29426"/>
                </a:cubicBezTo>
                <a:cubicBezTo>
                  <a:pt x="317694" y="34840"/>
                  <a:pt x="315607" y="38802"/>
                  <a:pt x="311411" y="41310"/>
                </a:cubicBezTo>
                <a:cubicBezTo>
                  <a:pt x="307214" y="43818"/>
                  <a:pt x="302122" y="43334"/>
                  <a:pt x="296133" y="39858"/>
                </a:cubicBezTo>
                <a:cubicBezTo>
                  <a:pt x="294151" y="33278"/>
                  <a:pt x="290850" y="26831"/>
                  <a:pt x="286232" y="20515"/>
                </a:cubicBezTo>
                <a:cubicBezTo>
                  <a:pt x="281613" y="14199"/>
                  <a:pt x="276770" y="8909"/>
                  <a:pt x="271702" y="4646"/>
                </a:cubicBezTo>
                <a:close/>
                <a:moveTo>
                  <a:pt x="906667" y="515"/>
                </a:moveTo>
                <a:lnTo>
                  <a:pt x="940356" y="4115"/>
                </a:lnTo>
                <a:cubicBezTo>
                  <a:pt x="940040" y="5926"/>
                  <a:pt x="939194" y="7448"/>
                  <a:pt x="937817" y="8680"/>
                </a:cubicBezTo>
                <a:cubicBezTo>
                  <a:pt x="936440" y="9912"/>
                  <a:pt x="934115" y="10791"/>
                  <a:pt x="930841" y="11316"/>
                </a:cubicBezTo>
                <a:lnTo>
                  <a:pt x="930841" y="55550"/>
                </a:lnTo>
                <a:lnTo>
                  <a:pt x="966845" y="55550"/>
                </a:lnTo>
                <a:lnTo>
                  <a:pt x="981247" y="36262"/>
                </a:lnTo>
                <a:cubicBezTo>
                  <a:pt x="981381" y="36365"/>
                  <a:pt x="982857" y="37616"/>
                  <a:pt x="985676" y="40015"/>
                </a:cubicBezTo>
                <a:cubicBezTo>
                  <a:pt x="988496" y="42414"/>
                  <a:pt x="991858" y="45341"/>
                  <a:pt x="995763" y="48797"/>
                </a:cubicBezTo>
                <a:cubicBezTo>
                  <a:pt x="999669" y="52253"/>
                  <a:pt x="1003317" y="55618"/>
                  <a:pt x="1006708" y="58893"/>
                </a:cubicBezTo>
                <a:cubicBezTo>
                  <a:pt x="1006306" y="60303"/>
                  <a:pt x="1005502" y="61342"/>
                  <a:pt x="1004297" y="62012"/>
                </a:cubicBezTo>
                <a:cubicBezTo>
                  <a:pt x="1003091" y="62681"/>
                  <a:pt x="1001580" y="63014"/>
                  <a:pt x="999764" y="63008"/>
                </a:cubicBezTo>
                <a:lnTo>
                  <a:pt x="936499" y="63008"/>
                </a:lnTo>
                <a:cubicBezTo>
                  <a:pt x="944739" y="86213"/>
                  <a:pt x="955776" y="107119"/>
                  <a:pt x="969610" y="125727"/>
                </a:cubicBezTo>
                <a:cubicBezTo>
                  <a:pt x="983444" y="144334"/>
                  <a:pt x="998467" y="158747"/>
                  <a:pt x="1014680" y="168964"/>
                </a:cubicBezTo>
                <a:lnTo>
                  <a:pt x="1013651" y="171536"/>
                </a:lnTo>
                <a:cubicBezTo>
                  <a:pt x="1008969" y="172334"/>
                  <a:pt x="1004768" y="174467"/>
                  <a:pt x="1001050" y="177933"/>
                </a:cubicBezTo>
                <a:cubicBezTo>
                  <a:pt x="997331" y="181400"/>
                  <a:pt x="994417" y="186040"/>
                  <a:pt x="992306" y="191853"/>
                </a:cubicBezTo>
                <a:cubicBezTo>
                  <a:pt x="977786" y="177982"/>
                  <a:pt x="965485" y="160140"/>
                  <a:pt x="955401" y="138328"/>
                </a:cubicBezTo>
                <a:cubicBezTo>
                  <a:pt x="945318" y="116517"/>
                  <a:pt x="937388" y="91410"/>
                  <a:pt x="931613" y="63008"/>
                </a:cubicBezTo>
                <a:lnTo>
                  <a:pt x="930841" y="63008"/>
                </a:lnTo>
                <a:lnTo>
                  <a:pt x="930841" y="178994"/>
                </a:lnTo>
                <a:lnTo>
                  <a:pt x="941900" y="178994"/>
                </a:lnTo>
                <a:lnTo>
                  <a:pt x="953987" y="161506"/>
                </a:lnTo>
                <a:cubicBezTo>
                  <a:pt x="954410" y="161828"/>
                  <a:pt x="957100" y="164207"/>
                  <a:pt x="962056" y="168643"/>
                </a:cubicBezTo>
                <a:cubicBezTo>
                  <a:pt x="967012" y="173079"/>
                  <a:pt x="971694" y="177644"/>
                  <a:pt x="976104" y="182337"/>
                </a:cubicBezTo>
                <a:cubicBezTo>
                  <a:pt x="975825" y="183747"/>
                  <a:pt x="975096" y="184786"/>
                  <a:pt x="973918" y="185456"/>
                </a:cubicBezTo>
                <a:cubicBezTo>
                  <a:pt x="972739" y="186125"/>
                  <a:pt x="971239" y="186458"/>
                  <a:pt x="969417" y="186452"/>
                </a:cubicBezTo>
                <a:lnTo>
                  <a:pt x="930841" y="186452"/>
                </a:lnTo>
                <a:lnTo>
                  <a:pt x="930841" y="231201"/>
                </a:lnTo>
                <a:cubicBezTo>
                  <a:pt x="930589" y="232679"/>
                  <a:pt x="928457" y="234415"/>
                  <a:pt x="924444" y="236408"/>
                </a:cubicBezTo>
                <a:cubicBezTo>
                  <a:pt x="920431" y="238402"/>
                  <a:pt x="916048" y="239495"/>
                  <a:pt x="911296" y="239687"/>
                </a:cubicBezTo>
                <a:lnTo>
                  <a:pt x="906667" y="239687"/>
                </a:lnTo>
                <a:lnTo>
                  <a:pt x="906667" y="186452"/>
                </a:lnTo>
                <a:lnTo>
                  <a:pt x="867576" y="186452"/>
                </a:lnTo>
                <a:lnTo>
                  <a:pt x="865519" y="178994"/>
                </a:lnTo>
                <a:lnTo>
                  <a:pt x="906667" y="178994"/>
                </a:lnTo>
                <a:lnTo>
                  <a:pt x="906667" y="99784"/>
                </a:lnTo>
                <a:cubicBezTo>
                  <a:pt x="898303" y="118231"/>
                  <a:pt x="887898" y="135408"/>
                  <a:pt x="875452" y="151316"/>
                </a:cubicBezTo>
                <a:cubicBezTo>
                  <a:pt x="863006" y="167223"/>
                  <a:pt x="848550" y="181507"/>
                  <a:pt x="832086" y="194167"/>
                </a:cubicBezTo>
                <a:lnTo>
                  <a:pt x="828742" y="191081"/>
                </a:lnTo>
                <a:cubicBezTo>
                  <a:pt x="844366" y="173995"/>
                  <a:pt x="857675" y="154225"/>
                  <a:pt x="868669" y="131770"/>
                </a:cubicBezTo>
                <a:cubicBezTo>
                  <a:pt x="879663" y="109316"/>
                  <a:pt x="887957" y="86395"/>
                  <a:pt x="893551" y="63008"/>
                </a:cubicBezTo>
                <a:lnTo>
                  <a:pt x="839030" y="63008"/>
                </a:lnTo>
                <a:lnTo>
                  <a:pt x="836972" y="55550"/>
                </a:lnTo>
                <a:lnTo>
                  <a:pt x="906667" y="55550"/>
                </a:lnTo>
                <a:close/>
                <a:moveTo>
                  <a:pt x="818456" y="0"/>
                </a:moveTo>
                <a:lnTo>
                  <a:pt x="854460" y="10802"/>
                </a:lnTo>
                <a:cubicBezTo>
                  <a:pt x="853962" y="12377"/>
                  <a:pt x="852901" y="13663"/>
                  <a:pt x="851277" y="14659"/>
                </a:cubicBezTo>
                <a:cubicBezTo>
                  <a:pt x="849654" y="15656"/>
                  <a:pt x="847372" y="16170"/>
                  <a:pt x="844430" y="16202"/>
                </a:cubicBezTo>
                <a:cubicBezTo>
                  <a:pt x="841087" y="25600"/>
                  <a:pt x="837487" y="34773"/>
                  <a:pt x="833629" y="43720"/>
                </a:cubicBezTo>
                <a:cubicBezTo>
                  <a:pt x="829771" y="52668"/>
                  <a:pt x="825656" y="61326"/>
                  <a:pt x="821284" y="69695"/>
                </a:cubicBezTo>
                <a:lnTo>
                  <a:pt x="832857" y="73810"/>
                </a:lnTo>
                <a:cubicBezTo>
                  <a:pt x="832364" y="75074"/>
                  <a:pt x="831486" y="76081"/>
                  <a:pt x="830221" y="76831"/>
                </a:cubicBezTo>
                <a:cubicBezTo>
                  <a:pt x="828957" y="77582"/>
                  <a:pt x="827178" y="78203"/>
                  <a:pt x="824885" y="78696"/>
                </a:cubicBezTo>
                <a:lnTo>
                  <a:pt x="824885" y="231715"/>
                </a:lnTo>
                <a:cubicBezTo>
                  <a:pt x="824537" y="232813"/>
                  <a:pt x="822404" y="234281"/>
                  <a:pt x="818488" y="236119"/>
                </a:cubicBezTo>
                <a:cubicBezTo>
                  <a:pt x="814571" y="237957"/>
                  <a:pt x="810188" y="238975"/>
                  <a:pt x="805340" y="239173"/>
                </a:cubicBezTo>
                <a:lnTo>
                  <a:pt x="800710" y="239173"/>
                </a:lnTo>
                <a:lnTo>
                  <a:pt x="800710" y="103128"/>
                </a:lnTo>
                <a:cubicBezTo>
                  <a:pt x="796339" y="108930"/>
                  <a:pt x="791838" y="114491"/>
                  <a:pt x="787209" y="119812"/>
                </a:cubicBezTo>
                <a:cubicBezTo>
                  <a:pt x="782580" y="125132"/>
                  <a:pt x="777822" y="130115"/>
                  <a:pt x="772936" y="134760"/>
                </a:cubicBezTo>
                <a:lnTo>
                  <a:pt x="769592" y="132703"/>
                </a:lnTo>
                <a:cubicBezTo>
                  <a:pt x="779456" y="116083"/>
                  <a:pt x="788789" y="96087"/>
                  <a:pt x="797592" y="72717"/>
                </a:cubicBezTo>
                <a:cubicBezTo>
                  <a:pt x="806395" y="49346"/>
                  <a:pt x="813350" y="25107"/>
                  <a:pt x="818456" y="0"/>
                </a:cubicBezTo>
                <a:close/>
                <a:moveTo>
                  <a:pt x="613487" y="0"/>
                </a:moveTo>
                <a:cubicBezTo>
                  <a:pt x="629400" y="1708"/>
                  <a:pt x="640490" y="5301"/>
                  <a:pt x="646759" y="10778"/>
                </a:cubicBezTo>
                <a:cubicBezTo>
                  <a:pt x="653028" y="16255"/>
                  <a:pt x="655824" y="21856"/>
                  <a:pt x="655149" y="27582"/>
                </a:cubicBezTo>
                <a:cubicBezTo>
                  <a:pt x="654474" y="33309"/>
                  <a:pt x="651678" y="37399"/>
                  <a:pt x="646759" y="39854"/>
                </a:cubicBezTo>
                <a:cubicBezTo>
                  <a:pt x="641841" y="42310"/>
                  <a:pt x="636151" y="41369"/>
                  <a:pt x="629689" y="37034"/>
                </a:cubicBezTo>
                <a:cubicBezTo>
                  <a:pt x="629062" y="30454"/>
                  <a:pt x="627037" y="24003"/>
                  <a:pt x="623613" y="17681"/>
                </a:cubicBezTo>
                <a:cubicBezTo>
                  <a:pt x="620190" y="11359"/>
                  <a:pt x="616043" y="6065"/>
                  <a:pt x="611172" y="18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endParaRPr lang="zh-CN" altLang="en-US" dirty="0">
              <a:solidFill>
                <a:schemeClr val="tx1"/>
              </a:solidFill>
            </a:endParaRPr>
          </a:p>
        </p:txBody>
      </p: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03E5385B-B601-4BEE-BBF4-EF50CAF0ABA8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9340003" y="4536970"/>
            <a:chExt cx="842984" cy="842984"/>
          </a:xfrm>
        </p:grpSpPr>
        <p:grpSp>
          <p:nvGrpSpPr>
            <p:cNvPr id="42" name="组合 41">
              <a:extLst>
                <a:ext uri="{FF2B5EF4-FFF2-40B4-BE49-F238E27FC236}">
                  <a16:creationId xmlns:a16="http://schemas.microsoft.com/office/drawing/2014/main" id="{3AD78222-FF6B-448C-A8A2-C20116572C43}"/>
                </a:ext>
              </a:extLst>
            </p:cNvPr>
            <p:cNvGrpSpPr/>
            <p:nvPr/>
          </p:nvGrpSpPr>
          <p:grpSpPr>
            <a:xfrm>
              <a:off x="9340003" y="4536970"/>
              <a:ext cx="842984" cy="842984"/>
              <a:chOff x="5655826" y="201324"/>
              <a:chExt cx="1343918" cy="1343918"/>
            </a:xfrm>
            <a:solidFill>
              <a:srgbClr val="FFFFFF"/>
            </a:solidFill>
          </p:grpSpPr>
          <p:sp>
            <p:nvSpPr>
              <p:cNvPr id="48" name="椭圆 47">
                <a:extLst>
                  <a:ext uri="{FF2B5EF4-FFF2-40B4-BE49-F238E27FC236}">
                    <a16:creationId xmlns:a16="http://schemas.microsoft.com/office/drawing/2014/main" id="{BB97722C-0EB4-4466-8BD6-3CBCA105392B}"/>
                  </a:ext>
                </a:extLst>
              </p:cNvPr>
              <p:cNvSpPr/>
              <p:nvPr/>
            </p:nvSpPr>
            <p:spPr>
              <a:xfrm>
                <a:off x="5655826" y="201324"/>
                <a:ext cx="1343918" cy="1343918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52400" dist="38100" dir="5400000" algn="t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" name="椭圆 48">
                <a:extLst>
                  <a:ext uri="{FF2B5EF4-FFF2-40B4-BE49-F238E27FC236}">
                    <a16:creationId xmlns:a16="http://schemas.microsoft.com/office/drawing/2014/main" id="{0D8D59A7-9173-4C37-AA3C-7B161BE1D184}"/>
                  </a:ext>
                </a:extLst>
              </p:cNvPr>
              <p:cNvSpPr/>
              <p:nvPr/>
            </p:nvSpPr>
            <p:spPr>
              <a:xfrm>
                <a:off x="5683269" y="228769"/>
                <a:ext cx="1289030" cy="1289028"/>
              </a:xfrm>
              <a:prstGeom prst="ellipse">
                <a:avLst/>
              </a:prstGeom>
              <a:grpFill/>
              <a:ln w="76200">
                <a:solidFill>
                  <a:schemeClr val="bg1"/>
                </a:solidFill>
              </a:ln>
              <a:effectLst>
                <a:outerShdw blurRad="241300" dist="38100" dir="4020000" algn="tr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432379A0-521B-4369-B557-8A0A6DFCD83A}"/>
                </a:ext>
              </a:extLst>
            </p:cNvPr>
            <p:cNvSpPr txBox="1"/>
            <p:nvPr/>
          </p:nvSpPr>
          <p:spPr>
            <a:xfrm>
              <a:off x="9418871" y="4674325"/>
              <a:ext cx="515149" cy="522367"/>
            </a:xfrm>
            <a:custGeom>
              <a:avLst/>
              <a:gdLst>
                <a:gd name="connsiteX0" fmla="*/ 409052 w 515149"/>
                <a:gd name="connsiteY0" fmla="*/ 0 h 522367"/>
                <a:gd name="connsiteX1" fmla="*/ 505691 w 515149"/>
                <a:gd name="connsiteY1" fmla="*/ 9742 h 522367"/>
                <a:gd name="connsiteX2" fmla="*/ 515124 w 515149"/>
                <a:gd name="connsiteY2" fmla="*/ 12670 h 522367"/>
                <a:gd name="connsiteX3" fmla="*/ 515124 w 515149"/>
                <a:gd name="connsiteY3" fmla="*/ 160323 h 522367"/>
                <a:gd name="connsiteX4" fmla="*/ 451644 w 515149"/>
                <a:gd name="connsiteY4" fmla="*/ 428819 h 522367"/>
                <a:gd name="connsiteX5" fmla="*/ 240553 w 515149"/>
                <a:gd name="connsiteY5" fmla="*/ 522367 h 522367"/>
                <a:gd name="connsiteX6" fmla="*/ 220304 w 515149"/>
                <a:gd name="connsiteY6" fmla="*/ 415185 h 522367"/>
                <a:gd name="connsiteX7" fmla="*/ 159559 w 515149"/>
                <a:gd name="connsiteY7" fmla="*/ 327441 h 522367"/>
                <a:gd name="connsiteX8" fmla="*/ 0 w 515149"/>
                <a:gd name="connsiteY8" fmla="*/ 252657 h 522367"/>
                <a:gd name="connsiteX9" fmla="*/ 208965 w 515149"/>
                <a:gd name="connsiteY9" fmla="*/ 264806 h 522367"/>
                <a:gd name="connsiteX10" fmla="*/ 272444 w 515149"/>
                <a:gd name="connsiteY10" fmla="*/ 246582 h 522367"/>
                <a:gd name="connsiteX11" fmla="*/ 294009 w 515149"/>
                <a:gd name="connsiteY11" fmla="*/ 162753 h 522367"/>
                <a:gd name="connsiteX12" fmla="*/ 294009 w 515149"/>
                <a:gd name="connsiteY12" fmla="*/ 15455 h 522367"/>
                <a:gd name="connsiteX13" fmla="*/ 312413 w 515149"/>
                <a:gd name="connsiteY13" fmla="*/ 9742 h 522367"/>
                <a:gd name="connsiteX14" fmla="*/ 409052 w 515149"/>
                <a:gd name="connsiteY14" fmla="*/ 0 h 52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5149" h="522367">
                  <a:moveTo>
                    <a:pt x="409052" y="0"/>
                  </a:moveTo>
                  <a:cubicBezTo>
                    <a:pt x="442156" y="0"/>
                    <a:pt x="474476" y="3355"/>
                    <a:pt x="505691" y="9742"/>
                  </a:cubicBezTo>
                  <a:lnTo>
                    <a:pt x="515124" y="12670"/>
                  </a:lnTo>
                  <a:lnTo>
                    <a:pt x="515124" y="160323"/>
                  </a:lnTo>
                  <a:cubicBezTo>
                    <a:pt x="515984" y="284751"/>
                    <a:pt x="494824" y="374249"/>
                    <a:pt x="451644" y="428819"/>
                  </a:cubicBezTo>
                  <a:cubicBezTo>
                    <a:pt x="408464" y="483389"/>
                    <a:pt x="338100" y="514572"/>
                    <a:pt x="240553" y="522367"/>
                  </a:cubicBezTo>
                  <a:cubicBezTo>
                    <a:pt x="235693" y="482860"/>
                    <a:pt x="228944" y="447133"/>
                    <a:pt x="220304" y="415185"/>
                  </a:cubicBezTo>
                  <a:cubicBezTo>
                    <a:pt x="211665" y="383238"/>
                    <a:pt x="191416" y="353989"/>
                    <a:pt x="159559" y="327441"/>
                  </a:cubicBezTo>
                  <a:cubicBezTo>
                    <a:pt x="127701" y="300893"/>
                    <a:pt x="74515" y="275965"/>
                    <a:pt x="0" y="252657"/>
                  </a:cubicBezTo>
                  <a:lnTo>
                    <a:pt x="208965" y="264806"/>
                  </a:lnTo>
                  <a:cubicBezTo>
                    <a:pt x="236959" y="266932"/>
                    <a:pt x="258119" y="260857"/>
                    <a:pt x="272444" y="246582"/>
                  </a:cubicBezTo>
                  <a:cubicBezTo>
                    <a:pt x="286770" y="232306"/>
                    <a:pt x="293958" y="204364"/>
                    <a:pt x="294009" y="162753"/>
                  </a:cubicBezTo>
                  <a:lnTo>
                    <a:pt x="294009" y="15455"/>
                  </a:lnTo>
                  <a:lnTo>
                    <a:pt x="312413" y="9742"/>
                  </a:lnTo>
                  <a:cubicBezTo>
                    <a:pt x="343628" y="3355"/>
                    <a:pt x="375948" y="0"/>
                    <a:pt x="4090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3900" dirty="0">
                <a:solidFill>
                  <a:srgbClr val="000000"/>
                </a:solidFill>
                <a:latin typeface="造字工房俊雅（非商用）常规体" pitchFamily="50" charset="-122"/>
                <a:ea typeface="造字工房俊雅（非商用）常规体" pitchFamily="50" charset="-122"/>
              </a:endParaRPr>
            </a:p>
          </p:txBody>
        </p:sp>
      </p:grpSp>
      <p:sp>
        <p:nvSpPr>
          <p:cNvPr id="20" name="常用图形-8" hidden="1">
            <a:extLst>
              <a:ext uri="{FF2B5EF4-FFF2-40B4-BE49-F238E27FC236}">
                <a16:creationId xmlns:a16="http://schemas.microsoft.com/office/drawing/2014/main" id="{645EFF7F-ED66-451A-8597-FAC3A0FE881C}"/>
              </a:ext>
            </a:extLst>
          </p:cNvPr>
          <p:cNvSpPr>
            <a:spLocks noChangeAspect="1"/>
          </p:cNvSpPr>
          <p:nvPr/>
        </p:nvSpPr>
        <p:spPr>
          <a:xfrm>
            <a:off x="0" y="0"/>
            <a:ext cx="5778226" cy="4985606"/>
          </a:xfrm>
          <a:prstGeom prst="rect">
            <a:avLst/>
          </a:prstGeom>
          <a:blipFill dpi="0" rotWithShape="1">
            <a:blip r:embed="rId2"/>
            <a:srcRect/>
            <a:stretch>
              <a:fillRect t="-25777" b="-38245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常用图形-6" hidden="1">
            <a:extLst>
              <a:ext uri="{FF2B5EF4-FFF2-40B4-BE49-F238E27FC236}">
                <a16:creationId xmlns:a16="http://schemas.microsoft.com/office/drawing/2014/main" id="{407E52C9-8AE7-4DD7-B0A7-74046ABC247A}"/>
              </a:ext>
            </a:extLst>
          </p:cNvPr>
          <p:cNvSpPr/>
          <p:nvPr/>
        </p:nvSpPr>
        <p:spPr>
          <a:xfrm>
            <a:off x="1180618" y="0"/>
            <a:ext cx="11011381" cy="5013430"/>
          </a:xfrm>
          <a:prstGeom prst="rect">
            <a:avLst/>
          </a:prstGeom>
          <a:gradFill flip="none" rotWithShape="1">
            <a:gsLst>
              <a:gs pos="65000">
                <a:srgbClr val="2A4380"/>
              </a:gs>
              <a:gs pos="87000">
                <a:srgbClr val="2A4380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自由线条-35" hidden="1">
            <a:extLst>
              <a:ext uri="{FF2B5EF4-FFF2-40B4-BE49-F238E27FC236}">
                <a16:creationId xmlns:a16="http://schemas.microsoft.com/office/drawing/2014/main" id="{7524522D-E1FE-40E1-879A-71E251BC7CA8}"/>
              </a:ext>
            </a:extLst>
          </p:cNvPr>
          <p:cNvSpPr txBox="1"/>
          <p:nvPr/>
        </p:nvSpPr>
        <p:spPr>
          <a:xfrm>
            <a:off x="9147856" y="5728898"/>
            <a:ext cx="1483296" cy="246125"/>
          </a:xfrm>
          <a:custGeom>
            <a:avLst/>
            <a:gdLst/>
            <a:ahLst/>
            <a:cxnLst/>
            <a:rect l="l" t="t" r="r" b="b"/>
            <a:pathLst>
              <a:path w="1483296" h="246125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2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0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1206066" y="71884"/>
                </a:moveTo>
                <a:cubicBezTo>
                  <a:pt x="1192449" y="71884"/>
                  <a:pt x="1181510" y="76981"/>
                  <a:pt x="1173250" y="87176"/>
                </a:cubicBezTo>
                <a:cubicBezTo>
                  <a:pt x="1164990" y="97371"/>
                  <a:pt x="1160860" y="110877"/>
                  <a:pt x="1160860" y="127695"/>
                </a:cubicBezTo>
                <a:cubicBezTo>
                  <a:pt x="1160860" y="144587"/>
                  <a:pt x="1164655" y="157702"/>
                  <a:pt x="1172245" y="167041"/>
                </a:cubicBezTo>
                <a:cubicBezTo>
                  <a:pt x="1179835" y="176380"/>
                  <a:pt x="1189844" y="181049"/>
                  <a:pt x="1202271" y="181049"/>
                </a:cubicBezTo>
                <a:cubicBezTo>
                  <a:pt x="1215591" y="181049"/>
                  <a:pt x="1226177" y="176752"/>
                  <a:pt x="1234028" y="168157"/>
                </a:cubicBezTo>
                <a:cubicBezTo>
                  <a:pt x="1241878" y="159562"/>
                  <a:pt x="1245804" y="149051"/>
                  <a:pt x="1245804" y="136624"/>
                </a:cubicBezTo>
                <a:lnTo>
                  <a:pt x="1245804" y="112179"/>
                </a:lnTo>
                <a:cubicBezTo>
                  <a:pt x="1245804" y="101240"/>
                  <a:pt x="1242139" y="91790"/>
                  <a:pt x="1234809" y="83828"/>
                </a:cubicBezTo>
                <a:cubicBezTo>
                  <a:pt x="1227479" y="75865"/>
                  <a:pt x="1217898" y="71884"/>
                  <a:pt x="1206066" y="71884"/>
                </a:cubicBez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2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1110556" y="64740"/>
                </a:moveTo>
                <a:lnTo>
                  <a:pt x="1121606" y="64740"/>
                </a:lnTo>
                <a:lnTo>
                  <a:pt x="1121606" y="188193"/>
                </a:lnTo>
                <a:lnTo>
                  <a:pt x="1110556" y="188193"/>
                </a:lnTo>
                <a:close/>
                <a:moveTo>
                  <a:pt x="1205843" y="61727"/>
                </a:moveTo>
                <a:cubicBezTo>
                  <a:pt x="1224000" y="61727"/>
                  <a:pt x="1237172" y="69242"/>
                  <a:pt x="1245357" y="84274"/>
                </a:cubicBezTo>
                <a:lnTo>
                  <a:pt x="1245804" y="84274"/>
                </a:lnTo>
                <a:lnTo>
                  <a:pt x="1245804" y="64740"/>
                </a:lnTo>
                <a:lnTo>
                  <a:pt x="1256966" y="64740"/>
                </a:lnTo>
                <a:lnTo>
                  <a:pt x="1256966" y="179040"/>
                </a:lnTo>
                <a:cubicBezTo>
                  <a:pt x="1256966" y="202257"/>
                  <a:pt x="1251887" y="219243"/>
                  <a:pt x="1241729" y="229995"/>
                </a:cubicBezTo>
                <a:cubicBezTo>
                  <a:pt x="1231572" y="240748"/>
                  <a:pt x="1215815" y="246125"/>
                  <a:pt x="1194458" y="246125"/>
                </a:cubicBezTo>
                <a:cubicBezTo>
                  <a:pt x="1182552" y="246125"/>
                  <a:pt x="1170310" y="242999"/>
                  <a:pt x="1157734" y="236748"/>
                </a:cubicBezTo>
                <a:lnTo>
                  <a:pt x="1157734" y="225251"/>
                </a:lnTo>
                <a:cubicBezTo>
                  <a:pt x="1170757" y="232470"/>
                  <a:pt x="1183072" y="236079"/>
                  <a:pt x="1194681" y="236079"/>
                </a:cubicBezTo>
                <a:cubicBezTo>
                  <a:pt x="1228763" y="236079"/>
                  <a:pt x="1245804" y="218070"/>
                  <a:pt x="1245804" y="182054"/>
                </a:cubicBezTo>
                <a:lnTo>
                  <a:pt x="1245804" y="165981"/>
                </a:lnTo>
                <a:lnTo>
                  <a:pt x="1245357" y="165981"/>
                </a:lnTo>
                <a:cubicBezTo>
                  <a:pt x="1235609" y="182798"/>
                  <a:pt x="1220763" y="191207"/>
                  <a:pt x="1200820" y="191207"/>
                </a:cubicBezTo>
                <a:cubicBezTo>
                  <a:pt x="1185640" y="191207"/>
                  <a:pt x="1173250" y="185700"/>
                  <a:pt x="1163650" y="174687"/>
                </a:cubicBezTo>
                <a:cubicBezTo>
                  <a:pt x="1154051" y="163674"/>
                  <a:pt x="1149251" y="148307"/>
                  <a:pt x="1149251" y="128588"/>
                </a:cubicBezTo>
                <a:cubicBezTo>
                  <a:pt x="1149251" y="108942"/>
                  <a:pt x="1154442" y="92887"/>
                  <a:pt x="1164822" y="80423"/>
                </a:cubicBezTo>
                <a:cubicBezTo>
                  <a:pt x="1175203" y="67959"/>
                  <a:pt x="1188877" y="61727"/>
                  <a:pt x="1205843" y="61727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1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1450703" y="28910"/>
                </a:moveTo>
                <a:lnTo>
                  <a:pt x="1450703" y="64740"/>
                </a:lnTo>
                <a:lnTo>
                  <a:pt x="1483296" y="64740"/>
                </a:lnTo>
                <a:lnTo>
                  <a:pt x="1483296" y="74898"/>
                </a:lnTo>
                <a:lnTo>
                  <a:pt x="1450703" y="74898"/>
                </a:lnTo>
                <a:lnTo>
                  <a:pt x="1450703" y="156381"/>
                </a:lnTo>
                <a:cubicBezTo>
                  <a:pt x="1450703" y="164864"/>
                  <a:pt x="1452042" y="171022"/>
                  <a:pt x="1454721" y="174855"/>
                </a:cubicBezTo>
                <a:cubicBezTo>
                  <a:pt x="1457400" y="178687"/>
                  <a:pt x="1461976" y="180603"/>
                  <a:pt x="1468450" y="180603"/>
                </a:cubicBezTo>
                <a:cubicBezTo>
                  <a:pt x="1472990" y="180603"/>
                  <a:pt x="1477938" y="179115"/>
                  <a:pt x="1483296" y="176138"/>
                </a:cubicBezTo>
                <a:lnTo>
                  <a:pt x="1483296" y="186519"/>
                </a:lnTo>
                <a:cubicBezTo>
                  <a:pt x="1477492" y="189272"/>
                  <a:pt x="1472060" y="190649"/>
                  <a:pt x="1466999" y="190649"/>
                </a:cubicBezTo>
                <a:cubicBezTo>
                  <a:pt x="1448768" y="190649"/>
                  <a:pt x="1439652" y="179710"/>
                  <a:pt x="1439652" y="157832"/>
                </a:cubicBezTo>
                <a:lnTo>
                  <a:pt x="1439652" y="74898"/>
                </a:lnTo>
                <a:lnTo>
                  <a:pt x="1417440" y="74898"/>
                </a:lnTo>
                <a:lnTo>
                  <a:pt x="1417440" y="64740"/>
                </a:lnTo>
                <a:lnTo>
                  <a:pt x="1439652" y="64740"/>
                </a:lnTo>
                <a:lnTo>
                  <a:pt x="1439652" y="32705"/>
                </a:lnTo>
                <a:cubicBezTo>
                  <a:pt x="1441364" y="32035"/>
                  <a:pt x="1443187" y="31403"/>
                  <a:pt x="1445122" y="30808"/>
                </a:cubicBezTo>
                <a:cubicBezTo>
                  <a:pt x="1447056" y="30212"/>
                  <a:pt x="1448917" y="29580"/>
                  <a:pt x="1450703" y="28910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1116025" y="15292"/>
                </a:moveTo>
                <a:cubicBezTo>
                  <a:pt x="1118481" y="15292"/>
                  <a:pt x="1120658" y="16092"/>
                  <a:pt x="1122555" y="17692"/>
                </a:cubicBezTo>
                <a:cubicBezTo>
                  <a:pt x="1124453" y="19292"/>
                  <a:pt x="1125402" y="21469"/>
                  <a:pt x="1125402" y="24222"/>
                </a:cubicBezTo>
                <a:cubicBezTo>
                  <a:pt x="1125402" y="26826"/>
                  <a:pt x="1124471" y="29040"/>
                  <a:pt x="1122611" y="30863"/>
                </a:cubicBezTo>
                <a:cubicBezTo>
                  <a:pt x="1120751" y="32686"/>
                  <a:pt x="1118556" y="33598"/>
                  <a:pt x="1116025" y="33598"/>
                </a:cubicBezTo>
                <a:cubicBezTo>
                  <a:pt x="1113570" y="33598"/>
                  <a:pt x="1111430" y="32724"/>
                  <a:pt x="1109607" y="30975"/>
                </a:cubicBezTo>
                <a:cubicBezTo>
                  <a:pt x="1107784" y="29226"/>
                  <a:pt x="1106872" y="26975"/>
                  <a:pt x="1106872" y="24222"/>
                </a:cubicBezTo>
                <a:cubicBezTo>
                  <a:pt x="1106872" y="21617"/>
                  <a:pt x="1107803" y="19478"/>
                  <a:pt x="1109663" y="17804"/>
                </a:cubicBezTo>
                <a:cubicBezTo>
                  <a:pt x="1111523" y="16129"/>
                  <a:pt x="1113644" y="15292"/>
                  <a:pt x="1116025" y="15292"/>
                </a:cubicBezTo>
                <a:close/>
                <a:moveTo>
                  <a:pt x="998712" y="15292"/>
                </a:moveTo>
                <a:lnTo>
                  <a:pt x="1010655" y="15292"/>
                </a:lnTo>
                <a:lnTo>
                  <a:pt x="1010655" y="177366"/>
                </a:lnTo>
                <a:lnTo>
                  <a:pt x="1079972" y="177366"/>
                </a:lnTo>
                <a:lnTo>
                  <a:pt x="1079972" y="188193"/>
                </a:lnTo>
                <a:lnTo>
                  <a:pt x="998712" y="188193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0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1301056" y="5470"/>
                </a:moveTo>
                <a:lnTo>
                  <a:pt x="1312106" y="5470"/>
                </a:lnTo>
                <a:lnTo>
                  <a:pt x="1312106" y="86953"/>
                </a:lnTo>
                <a:lnTo>
                  <a:pt x="1312664" y="86953"/>
                </a:lnTo>
                <a:cubicBezTo>
                  <a:pt x="1322338" y="70135"/>
                  <a:pt x="1336477" y="61727"/>
                  <a:pt x="1355080" y="61727"/>
                </a:cubicBezTo>
                <a:cubicBezTo>
                  <a:pt x="1368401" y="61727"/>
                  <a:pt x="1378558" y="66024"/>
                  <a:pt x="1385553" y="74619"/>
                </a:cubicBezTo>
                <a:cubicBezTo>
                  <a:pt x="1392548" y="83214"/>
                  <a:pt x="1396046" y="95548"/>
                  <a:pt x="1396046" y="111621"/>
                </a:cubicBezTo>
                <a:lnTo>
                  <a:pt x="1396046" y="188193"/>
                </a:lnTo>
                <a:lnTo>
                  <a:pt x="1384995" y="188193"/>
                </a:lnTo>
                <a:lnTo>
                  <a:pt x="1384995" y="114188"/>
                </a:lnTo>
                <a:cubicBezTo>
                  <a:pt x="1384995" y="99529"/>
                  <a:pt x="1382335" y="88813"/>
                  <a:pt x="1377014" y="82042"/>
                </a:cubicBezTo>
                <a:cubicBezTo>
                  <a:pt x="1371694" y="75270"/>
                  <a:pt x="1363415" y="71884"/>
                  <a:pt x="1352178" y="71884"/>
                </a:cubicBezTo>
                <a:cubicBezTo>
                  <a:pt x="1341537" y="71884"/>
                  <a:pt x="1332198" y="76014"/>
                  <a:pt x="1324162" y="84274"/>
                </a:cubicBezTo>
                <a:cubicBezTo>
                  <a:pt x="1316125" y="92534"/>
                  <a:pt x="1312106" y="104403"/>
                  <a:pt x="1312106" y="119881"/>
                </a:cubicBezTo>
                <a:lnTo>
                  <a:pt x="1312106" y="188193"/>
                </a:lnTo>
                <a:lnTo>
                  <a:pt x="1301056" y="188193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6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4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2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29" name="自由线条-33" hidden="1">
            <a:extLst>
              <a:ext uri="{FF2B5EF4-FFF2-40B4-BE49-F238E27FC236}">
                <a16:creationId xmlns:a16="http://schemas.microsoft.com/office/drawing/2014/main" id="{03ECAE71-3163-4174-A721-25EF536A2CEC}"/>
              </a:ext>
            </a:extLst>
          </p:cNvPr>
          <p:cNvSpPr txBox="1"/>
          <p:nvPr/>
        </p:nvSpPr>
        <p:spPr>
          <a:xfrm>
            <a:off x="1649516" y="5694204"/>
            <a:ext cx="1292600" cy="256347"/>
          </a:xfrm>
          <a:custGeom>
            <a:avLst/>
            <a:gdLst/>
            <a:ahLst/>
            <a:cxnLst/>
            <a:rect l="l" t="t" r="r" b="b"/>
            <a:pathLst>
              <a:path w="1292600" h="256347">
                <a:moveTo>
                  <a:pt x="1215257" y="172927"/>
                </a:moveTo>
                <a:lnTo>
                  <a:pt x="1215257" y="225410"/>
                </a:lnTo>
                <a:lnTo>
                  <a:pt x="1240117" y="225410"/>
                </a:lnTo>
                <a:lnTo>
                  <a:pt x="1240117" y="172927"/>
                </a:lnTo>
                <a:close/>
                <a:moveTo>
                  <a:pt x="988448" y="154973"/>
                </a:moveTo>
                <a:cubicBezTo>
                  <a:pt x="987216" y="157591"/>
                  <a:pt x="985950" y="160158"/>
                  <a:pt x="984650" y="162673"/>
                </a:cubicBezTo>
                <a:cubicBezTo>
                  <a:pt x="983349" y="165187"/>
                  <a:pt x="981945" y="167685"/>
                  <a:pt x="980437" y="170165"/>
                </a:cubicBezTo>
                <a:cubicBezTo>
                  <a:pt x="983729" y="174320"/>
                  <a:pt x="987090" y="178233"/>
                  <a:pt x="990519" y="181905"/>
                </a:cubicBezTo>
                <a:cubicBezTo>
                  <a:pt x="993949" y="185576"/>
                  <a:pt x="997586" y="188937"/>
                  <a:pt x="1001430" y="191987"/>
                </a:cubicBezTo>
                <a:cubicBezTo>
                  <a:pt x="1005827" y="186198"/>
                  <a:pt x="1009533" y="180236"/>
                  <a:pt x="1012548" y="174101"/>
                </a:cubicBezTo>
                <a:cubicBezTo>
                  <a:pt x="1015564" y="167967"/>
                  <a:pt x="1018027" y="161591"/>
                  <a:pt x="1019937" y="154973"/>
                </a:cubicBezTo>
                <a:close/>
                <a:moveTo>
                  <a:pt x="99994" y="130941"/>
                </a:moveTo>
                <a:lnTo>
                  <a:pt x="99994" y="179004"/>
                </a:lnTo>
                <a:lnTo>
                  <a:pt x="156620" y="179004"/>
                </a:lnTo>
                <a:lnTo>
                  <a:pt x="156620" y="130941"/>
                </a:lnTo>
                <a:close/>
                <a:moveTo>
                  <a:pt x="78172" y="117959"/>
                </a:moveTo>
                <a:cubicBezTo>
                  <a:pt x="82689" y="118384"/>
                  <a:pt x="86706" y="119328"/>
                  <a:pt x="90222" y="120790"/>
                </a:cubicBezTo>
                <a:cubicBezTo>
                  <a:pt x="93738" y="122252"/>
                  <a:pt x="96995" y="124162"/>
                  <a:pt x="99994" y="126522"/>
                </a:cubicBezTo>
                <a:lnTo>
                  <a:pt x="157448" y="126522"/>
                </a:lnTo>
                <a:lnTo>
                  <a:pt x="180651" y="118235"/>
                </a:lnTo>
                <a:lnTo>
                  <a:pt x="180651" y="201379"/>
                </a:lnTo>
                <a:cubicBezTo>
                  <a:pt x="178010" y="202012"/>
                  <a:pt x="174246" y="201920"/>
                  <a:pt x="169361" y="201102"/>
                </a:cubicBezTo>
                <a:cubicBezTo>
                  <a:pt x="164475" y="200285"/>
                  <a:pt x="160228" y="198260"/>
                  <a:pt x="156620" y="195025"/>
                </a:cubicBezTo>
                <a:lnTo>
                  <a:pt x="156620" y="183700"/>
                </a:lnTo>
                <a:lnTo>
                  <a:pt x="99994" y="183700"/>
                </a:lnTo>
                <a:lnTo>
                  <a:pt x="99994" y="197511"/>
                </a:lnTo>
                <a:cubicBezTo>
                  <a:pt x="96547" y="199946"/>
                  <a:pt x="93013" y="201568"/>
                  <a:pt x="89394" y="202380"/>
                </a:cubicBezTo>
                <a:cubicBezTo>
                  <a:pt x="85774" y="203191"/>
                  <a:pt x="82033" y="203502"/>
                  <a:pt x="78172" y="203312"/>
                </a:cubicBezTo>
                <a:close/>
                <a:moveTo>
                  <a:pt x="1215257" y="113539"/>
                </a:moveTo>
                <a:lnTo>
                  <a:pt x="1215257" y="168508"/>
                </a:lnTo>
                <a:lnTo>
                  <a:pt x="1240117" y="168508"/>
                </a:lnTo>
                <a:lnTo>
                  <a:pt x="1240117" y="113539"/>
                </a:lnTo>
                <a:close/>
                <a:moveTo>
                  <a:pt x="49997" y="104700"/>
                </a:moveTo>
                <a:lnTo>
                  <a:pt x="49997" y="198340"/>
                </a:lnTo>
                <a:cubicBezTo>
                  <a:pt x="56661" y="205867"/>
                  <a:pt x="65293" y="210770"/>
                  <a:pt x="75893" y="213049"/>
                </a:cubicBezTo>
                <a:cubicBezTo>
                  <a:pt x="86493" y="215328"/>
                  <a:pt x="98854" y="216226"/>
                  <a:pt x="112976" y="215742"/>
                </a:cubicBezTo>
                <a:cubicBezTo>
                  <a:pt x="122915" y="215534"/>
                  <a:pt x="133299" y="215122"/>
                  <a:pt x="144128" y="214504"/>
                </a:cubicBezTo>
                <a:cubicBezTo>
                  <a:pt x="154957" y="213887"/>
                  <a:pt x="165157" y="213209"/>
                  <a:pt x="174728" y="212469"/>
                </a:cubicBezTo>
                <a:cubicBezTo>
                  <a:pt x="184299" y="211729"/>
                  <a:pt x="192166" y="211070"/>
                  <a:pt x="198330" y="210494"/>
                </a:cubicBezTo>
                <a:cubicBezTo>
                  <a:pt x="194888" y="215673"/>
                  <a:pt x="192172" y="220922"/>
                  <a:pt x="190181" y="226239"/>
                </a:cubicBezTo>
                <a:cubicBezTo>
                  <a:pt x="188190" y="231556"/>
                  <a:pt x="186855" y="237357"/>
                  <a:pt x="186176" y="243641"/>
                </a:cubicBezTo>
                <a:cubicBezTo>
                  <a:pt x="164219" y="245452"/>
                  <a:pt x="144079" y="246495"/>
                  <a:pt x="125754" y="246772"/>
                </a:cubicBezTo>
                <a:cubicBezTo>
                  <a:pt x="107430" y="247048"/>
                  <a:pt x="91729" y="244531"/>
                  <a:pt x="78653" y="239221"/>
                </a:cubicBezTo>
                <a:cubicBezTo>
                  <a:pt x="65576" y="233912"/>
                  <a:pt x="55932" y="223784"/>
                  <a:pt x="49721" y="208837"/>
                </a:cubicBezTo>
                <a:cubicBezTo>
                  <a:pt x="48765" y="206506"/>
                  <a:pt x="47292" y="205021"/>
                  <a:pt x="45301" y="204383"/>
                </a:cubicBezTo>
                <a:cubicBezTo>
                  <a:pt x="43310" y="203744"/>
                  <a:pt x="41561" y="204676"/>
                  <a:pt x="40053" y="207179"/>
                </a:cubicBezTo>
                <a:lnTo>
                  <a:pt x="16298" y="251928"/>
                </a:lnTo>
                <a:lnTo>
                  <a:pt x="0" y="211599"/>
                </a:lnTo>
                <a:lnTo>
                  <a:pt x="27070" y="196130"/>
                </a:lnTo>
                <a:lnTo>
                  <a:pt x="27070" y="117406"/>
                </a:lnTo>
                <a:lnTo>
                  <a:pt x="4972" y="117406"/>
                </a:lnTo>
                <a:lnTo>
                  <a:pt x="3039" y="113263"/>
                </a:lnTo>
                <a:lnTo>
                  <a:pt x="27070" y="113263"/>
                </a:lnTo>
                <a:lnTo>
                  <a:pt x="27070" y="112987"/>
                </a:lnTo>
                <a:close/>
                <a:moveTo>
                  <a:pt x="1007783" y="84259"/>
                </a:moveTo>
                <a:cubicBezTo>
                  <a:pt x="1014894" y="85178"/>
                  <a:pt x="1022434" y="86778"/>
                  <a:pt x="1030403" y="89057"/>
                </a:cubicBezTo>
                <a:cubicBezTo>
                  <a:pt x="1038373" y="91337"/>
                  <a:pt x="1045544" y="94307"/>
                  <a:pt x="1051918" y="97968"/>
                </a:cubicBezTo>
                <a:cubicBezTo>
                  <a:pt x="1058292" y="101629"/>
                  <a:pt x="1062640" y="105991"/>
                  <a:pt x="1064962" y="111053"/>
                </a:cubicBezTo>
                <a:cubicBezTo>
                  <a:pt x="1067776" y="118810"/>
                  <a:pt x="1067465" y="125117"/>
                  <a:pt x="1064030" y="129974"/>
                </a:cubicBezTo>
                <a:cubicBezTo>
                  <a:pt x="1060594" y="134831"/>
                  <a:pt x="1056209" y="138100"/>
                  <a:pt x="1050875" y="139780"/>
                </a:cubicBezTo>
                <a:cubicBezTo>
                  <a:pt x="1044297" y="128680"/>
                  <a:pt x="1037495" y="118839"/>
                  <a:pt x="1030468" y="110259"/>
                </a:cubicBezTo>
                <a:cubicBezTo>
                  <a:pt x="1023442" y="101679"/>
                  <a:pt x="1015880" y="93012"/>
                  <a:pt x="1007783" y="84259"/>
                </a:cubicBezTo>
                <a:close/>
                <a:moveTo>
                  <a:pt x="972427" y="82878"/>
                </a:moveTo>
                <a:lnTo>
                  <a:pt x="998668" y="98899"/>
                </a:lnTo>
                <a:cubicBezTo>
                  <a:pt x="998582" y="100977"/>
                  <a:pt x="997649" y="102553"/>
                  <a:pt x="995871" y="103629"/>
                </a:cubicBezTo>
                <a:cubicBezTo>
                  <a:pt x="994093" y="104706"/>
                  <a:pt x="991987" y="105247"/>
                  <a:pt x="989553" y="105252"/>
                </a:cubicBezTo>
                <a:cubicBezTo>
                  <a:pt x="986468" y="110501"/>
                  <a:pt x="982141" y="115749"/>
                  <a:pt x="976570" y="120997"/>
                </a:cubicBezTo>
                <a:lnTo>
                  <a:pt x="1003916" y="132322"/>
                </a:lnTo>
                <a:cubicBezTo>
                  <a:pt x="1003801" y="134958"/>
                  <a:pt x="1002788" y="136938"/>
                  <a:pt x="1000878" y="138261"/>
                </a:cubicBezTo>
                <a:cubicBezTo>
                  <a:pt x="998967" y="139585"/>
                  <a:pt x="996850" y="140183"/>
                  <a:pt x="994525" y="140057"/>
                </a:cubicBezTo>
                <a:lnTo>
                  <a:pt x="990381" y="150553"/>
                </a:lnTo>
                <a:lnTo>
                  <a:pt x="1021042" y="150553"/>
                </a:lnTo>
                <a:cubicBezTo>
                  <a:pt x="1022423" y="145305"/>
                  <a:pt x="1023528" y="139780"/>
                  <a:pt x="1024357" y="133980"/>
                </a:cubicBezTo>
                <a:lnTo>
                  <a:pt x="1053913" y="155525"/>
                </a:lnTo>
                <a:cubicBezTo>
                  <a:pt x="1053827" y="158495"/>
                  <a:pt x="1052894" y="160635"/>
                  <a:pt x="1051116" y="161947"/>
                </a:cubicBezTo>
                <a:cubicBezTo>
                  <a:pt x="1049338" y="163260"/>
                  <a:pt x="1047232" y="164157"/>
                  <a:pt x="1044798" y="164641"/>
                </a:cubicBezTo>
                <a:cubicBezTo>
                  <a:pt x="1041667" y="171696"/>
                  <a:pt x="1038122" y="178509"/>
                  <a:pt x="1034163" y="185081"/>
                </a:cubicBezTo>
                <a:cubicBezTo>
                  <a:pt x="1030204" y="191653"/>
                  <a:pt x="1025554" y="197914"/>
                  <a:pt x="1020214" y="203865"/>
                </a:cubicBezTo>
                <a:cubicBezTo>
                  <a:pt x="1027205" y="207179"/>
                  <a:pt x="1035112" y="209873"/>
                  <a:pt x="1043934" y="211944"/>
                </a:cubicBezTo>
                <a:cubicBezTo>
                  <a:pt x="1052756" y="214016"/>
                  <a:pt x="1062804" y="215466"/>
                  <a:pt x="1074077" y="216295"/>
                </a:cubicBezTo>
                <a:cubicBezTo>
                  <a:pt x="1070607" y="221629"/>
                  <a:pt x="1067673" y="226774"/>
                  <a:pt x="1065273" y="231729"/>
                </a:cubicBezTo>
                <a:cubicBezTo>
                  <a:pt x="1062873" y="236684"/>
                  <a:pt x="1060283" y="242588"/>
                  <a:pt x="1057504" y="249442"/>
                </a:cubicBezTo>
                <a:cubicBezTo>
                  <a:pt x="1048256" y="247169"/>
                  <a:pt x="1038784" y="243704"/>
                  <a:pt x="1029087" y="239049"/>
                </a:cubicBezTo>
                <a:cubicBezTo>
                  <a:pt x="1019391" y="234393"/>
                  <a:pt x="1010264" y="228098"/>
                  <a:pt x="1001706" y="220162"/>
                </a:cubicBezTo>
                <a:cubicBezTo>
                  <a:pt x="993080" y="226388"/>
                  <a:pt x="982503" y="231959"/>
                  <a:pt x="969975" y="236874"/>
                </a:cubicBezTo>
                <a:cubicBezTo>
                  <a:pt x="957447" y="241788"/>
                  <a:pt x="942520" y="245977"/>
                  <a:pt x="925192" y="249442"/>
                </a:cubicBezTo>
                <a:cubicBezTo>
                  <a:pt x="939377" y="241759"/>
                  <a:pt x="951750" y="234336"/>
                  <a:pt x="962310" y="227171"/>
                </a:cubicBezTo>
                <a:cubicBezTo>
                  <a:pt x="972870" y="220007"/>
                  <a:pt x="981859" y="212790"/>
                  <a:pt x="989276" y="205522"/>
                </a:cubicBezTo>
                <a:cubicBezTo>
                  <a:pt x="983706" y="197834"/>
                  <a:pt x="979102" y="188626"/>
                  <a:pt x="975465" y="177899"/>
                </a:cubicBezTo>
                <a:cubicBezTo>
                  <a:pt x="968939" y="187521"/>
                  <a:pt x="961688" y="196314"/>
                  <a:pt x="953712" y="204279"/>
                </a:cubicBezTo>
                <a:cubicBezTo>
                  <a:pt x="945736" y="212243"/>
                  <a:pt x="937242" y="219655"/>
                  <a:pt x="928231" y="226515"/>
                </a:cubicBezTo>
                <a:cubicBezTo>
                  <a:pt x="931815" y="220498"/>
                  <a:pt x="936432" y="212307"/>
                  <a:pt x="942083" y="201941"/>
                </a:cubicBezTo>
                <a:cubicBezTo>
                  <a:pt x="947734" y="191576"/>
                  <a:pt x="953353" y="179784"/>
                  <a:pt x="958943" y="166564"/>
                </a:cubicBezTo>
                <a:cubicBezTo>
                  <a:pt x="964532" y="153344"/>
                  <a:pt x="969027" y="139445"/>
                  <a:pt x="972427" y="124864"/>
                </a:cubicBezTo>
                <a:cubicBezTo>
                  <a:pt x="966401" y="130043"/>
                  <a:pt x="959668" y="134808"/>
                  <a:pt x="952228" y="139159"/>
                </a:cubicBezTo>
                <a:cubicBezTo>
                  <a:pt x="944787" y="143509"/>
                  <a:pt x="937156" y="147031"/>
                  <a:pt x="929335" y="149725"/>
                </a:cubicBezTo>
                <a:cubicBezTo>
                  <a:pt x="936189" y="141915"/>
                  <a:pt x="943751" y="132121"/>
                  <a:pt x="952021" y="120341"/>
                </a:cubicBezTo>
                <a:cubicBezTo>
                  <a:pt x="960290" y="108561"/>
                  <a:pt x="967092" y="96074"/>
                  <a:pt x="972427" y="82878"/>
                </a:cubicBezTo>
                <a:close/>
                <a:moveTo>
                  <a:pt x="354149" y="62990"/>
                </a:moveTo>
                <a:lnTo>
                  <a:pt x="384258" y="93651"/>
                </a:lnTo>
                <a:cubicBezTo>
                  <a:pt x="383009" y="96442"/>
                  <a:pt x="381225" y="98249"/>
                  <a:pt x="378906" y="99072"/>
                </a:cubicBezTo>
                <a:cubicBezTo>
                  <a:pt x="376587" y="99895"/>
                  <a:pt x="373767" y="99561"/>
                  <a:pt x="370447" y="98070"/>
                </a:cubicBezTo>
                <a:lnTo>
                  <a:pt x="331223" y="120168"/>
                </a:lnTo>
                <a:lnTo>
                  <a:pt x="340614" y="122654"/>
                </a:lnTo>
                <a:cubicBezTo>
                  <a:pt x="340338" y="128455"/>
                  <a:pt x="337576" y="132046"/>
                  <a:pt x="332327" y="133427"/>
                </a:cubicBezTo>
                <a:lnTo>
                  <a:pt x="332327" y="150553"/>
                </a:lnTo>
                <a:lnTo>
                  <a:pt x="415195" y="150553"/>
                </a:lnTo>
                <a:lnTo>
                  <a:pt x="412157" y="155249"/>
                </a:lnTo>
                <a:lnTo>
                  <a:pt x="332327" y="155249"/>
                </a:lnTo>
                <a:lnTo>
                  <a:pt x="332327" y="206903"/>
                </a:lnTo>
                <a:cubicBezTo>
                  <a:pt x="332782" y="222619"/>
                  <a:pt x="330561" y="233588"/>
                  <a:pt x="325664" y="239808"/>
                </a:cubicBezTo>
                <a:cubicBezTo>
                  <a:pt x="320766" y="246029"/>
                  <a:pt x="310465" y="250161"/>
                  <a:pt x="294761" y="252204"/>
                </a:cubicBezTo>
                <a:cubicBezTo>
                  <a:pt x="294548" y="245459"/>
                  <a:pt x="292212" y="238784"/>
                  <a:pt x="287752" y="232178"/>
                </a:cubicBezTo>
                <a:cubicBezTo>
                  <a:pt x="283292" y="225571"/>
                  <a:pt x="274671" y="220553"/>
                  <a:pt x="261890" y="217123"/>
                </a:cubicBezTo>
                <a:lnTo>
                  <a:pt x="297247" y="219609"/>
                </a:lnTo>
                <a:cubicBezTo>
                  <a:pt x="300481" y="219195"/>
                  <a:pt x="302645" y="217676"/>
                  <a:pt x="303738" y="215052"/>
                </a:cubicBezTo>
                <a:cubicBezTo>
                  <a:pt x="304832" y="212428"/>
                  <a:pt x="305338" y="208699"/>
                  <a:pt x="305257" y="203865"/>
                </a:cubicBezTo>
                <a:lnTo>
                  <a:pt x="305257" y="155249"/>
                </a:lnTo>
                <a:lnTo>
                  <a:pt x="224876" y="155249"/>
                </a:lnTo>
                <a:lnTo>
                  <a:pt x="222666" y="150553"/>
                </a:lnTo>
                <a:lnTo>
                  <a:pt x="305257" y="150553"/>
                </a:lnTo>
                <a:lnTo>
                  <a:pt x="305257" y="112987"/>
                </a:lnTo>
                <a:lnTo>
                  <a:pt x="325974" y="118787"/>
                </a:lnTo>
                <a:lnTo>
                  <a:pt x="343376" y="84259"/>
                </a:lnTo>
                <a:lnTo>
                  <a:pt x="262995" y="84259"/>
                </a:lnTo>
                <a:lnTo>
                  <a:pt x="261061" y="80116"/>
                </a:lnTo>
                <a:lnTo>
                  <a:pt x="345310" y="80116"/>
                </a:lnTo>
                <a:close/>
                <a:moveTo>
                  <a:pt x="1215257" y="57742"/>
                </a:moveTo>
                <a:lnTo>
                  <a:pt x="1215257" y="109119"/>
                </a:lnTo>
                <a:lnTo>
                  <a:pt x="1240117" y="109119"/>
                </a:lnTo>
                <a:lnTo>
                  <a:pt x="1240117" y="57742"/>
                </a:lnTo>
                <a:close/>
                <a:moveTo>
                  <a:pt x="709708" y="46416"/>
                </a:moveTo>
                <a:lnTo>
                  <a:pt x="709432" y="83983"/>
                </a:lnTo>
                <a:lnTo>
                  <a:pt x="810254" y="83983"/>
                </a:lnTo>
                <a:lnTo>
                  <a:pt x="810254" y="46416"/>
                </a:lnTo>
                <a:close/>
                <a:moveTo>
                  <a:pt x="454448" y="33158"/>
                </a:moveTo>
                <a:lnTo>
                  <a:pt x="621840" y="33158"/>
                </a:lnTo>
                <a:lnTo>
                  <a:pt x="619354" y="37577"/>
                </a:lnTo>
                <a:lnTo>
                  <a:pt x="552231" y="37577"/>
                </a:lnTo>
                <a:lnTo>
                  <a:pt x="552231" y="233697"/>
                </a:lnTo>
                <a:lnTo>
                  <a:pt x="635651" y="233697"/>
                </a:lnTo>
                <a:lnTo>
                  <a:pt x="633165" y="238393"/>
                </a:lnTo>
                <a:lnTo>
                  <a:pt x="442570" y="238393"/>
                </a:lnTo>
                <a:lnTo>
                  <a:pt x="440360" y="233697"/>
                </a:lnTo>
                <a:lnTo>
                  <a:pt x="523504" y="233697"/>
                </a:lnTo>
                <a:lnTo>
                  <a:pt x="523504" y="37577"/>
                </a:lnTo>
                <a:lnTo>
                  <a:pt x="456657" y="37577"/>
                </a:lnTo>
                <a:close/>
                <a:moveTo>
                  <a:pt x="1101729" y="32053"/>
                </a:moveTo>
                <a:lnTo>
                  <a:pt x="1191225" y="32053"/>
                </a:lnTo>
                <a:lnTo>
                  <a:pt x="1189016" y="36748"/>
                </a:lnTo>
                <a:lnTo>
                  <a:pt x="1167746" y="36748"/>
                </a:lnTo>
                <a:lnTo>
                  <a:pt x="1167746" y="107462"/>
                </a:lnTo>
                <a:lnTo>
                  <a:pt x="1180729" y="107462"/>
                </a:lnTo>
                <a:lnTo>
                  <a:pt x="1178519" y="112158"/>
                </a:lnTo>
                <a:lnTo>
                  <a:pt x="1167746" y="112158"/>
                </a:lnTo>
                <a:lnTo>
                  <a:pt x="1167746" y="219333"/>
                </a:lnTo>
                <a:cubicBezTo>
                  <a:pt x="1167810" y="229766"/>
                  <a:pt x="1165473" y="237627"/>
                  <a:pt x="1160737" y="242916"/>
                </a:cubicBezTo>
                <a:cubicBezTo>
                  <a:pt x="1156001" y="248204"/>
                  <a:pt x="1148485" y="251301"/>
                  <a:pt x="1138190" y="252204"/>
                </a:cubicBezTo>
                <a:cubicBezTo>
                  <a:pt x="1137615" y="242012"/>
                  <a:pt x="1135037" y="234497"/>
                  <a:pt x="1130456" y="229657"/>
                </a:cubicBezTo>
                <a:cubicBezTo>
                  <a:pt x="1125875" y="224817"/>
                  <a:pt x="1118601" y="220824"/>
                  <a:pt x="1108634" y="217676"/>
                </a:cubicBezTo>
                <a:lnTo>
                  <a:pt x="1135704" y="219057"/>
                </a:lnTo>
                <a:cubicBezTo>
                  <a:pt x="1139709" y="219172"/>
                  <a:pt x="1142264" y="217906"/>
                  <a:pt x="1143369" y="215259"/>
                </a:cubicBezTo>
                <a:cubicBezTo>
                  <a:pt x="1144474" y="212612"/>
                  <a:pt x="1144958" y="209550"/>
                  <a:pt x="1144820" y="206074"/>
                </a:cubicBezTo>
                <a:lnTo>
                  <a:pt x="1144820" y="156630"/>
                </a:lnTo>
                <a:cubicBezTo>
                  <a:pt x="1139071" y="168715"/>
                  <a:pt x="1132338" y="179764"/>
                  <a:pt x="1124621" y="189777"/>
                </a:cubicBezTo>
                <a:cubicBezTo>
                  <a:pt x="1116904" y="199790"/>
                  <a:pt x="1107892" y="209182"/>
                  <a:pt x="1097585" y="217952"/>
                </a:cubicBezTo>
                <a:cubicBezTo>
                  <a:pt x="1103364" y="206753"/>
                  <a:pt x="1108871" y="194869"/>
                  <a:pt x="1114107" y="182299"/>
                </a:cubicBezTo>
                <a:cubicBezTo>
                  <a:pt x="1119344" y="169729"/>
                  <a:pt x="1123890" y="157374"/>
                  <a:pt x="1127745" y="145233"/>
                </a:cubicBezTo>
                <a:cubicBezTo>
                  <a:pt x="1131600" y="133093"/>
                  <a:pt x="1134345" y="122068"/>
                  <a:pt x="1135980" y="112158"/>
                </a:cubicBezTo>
                <a:lnTo>
                  <a:pt x="1125760" y="112158"/>
                </a:lnTo>
                <a:lnTo>
                  <a:pt x="1124655" y="120997"/>
                </a:lnTo>
                <a:cubicBezTo>
                  <a:pt x="1121542" y="122654"/>
                  <a:pt x="1117893" y="123552"/>
                  <a:pt x="1113710" y="123690"/>
                </a:cubicBezTo>
                <a:cubicBezTo>
                  <a:pt x="1109526" y="123828"/>
                  <a:pt x="1106085" y="123207"/>
                  <a:pt x="1103386" y="121826"/>
                </a:cubicBezTo>
                <a:lnTo>
                  <a:pt x="1111673" y="53046"/>
                </a:lnTo>
                <a:lnTo>
                  <a:pt x="1137638" y="62161"/>
                </a:lnTo>
                <a:cubicBezTo>
                  <a:pt x="1137114" y="64273"/>
                  <a:pt x="1136366" y="66057"/>
                  <a:pt x="1135393" y="67513"/>
                </a:cubicBezTo>
                <a:cubicBezTo>
                  <a:pt x="1134421" y="68969"/>
                  <a:pt x="1133051" y="69855"/>
                  <a:pt x="1131285" y="70172"/>
                </a:cubicBezTo>
                <a:lnTo>
                  <a:pt x="1126313" y="107462"/>
                </a:lnTo>
                <a:lnTo>
                  <a:pt x="1144820" y="107462"/>
                </a:lnTo>
                <a:lnTo>
                  <a:pt x="1144820" y="36748"/>
                </a:lnTo>
                <a:lnTo>
                  <a:pt x="1103938" y="36748"/>
                </a:lnTo>
                <a:close/>
                <a:moveTo>
                  <a:pt x="1197026" y="12441"/>
                </a:moveTo>
                <a:lnTo>
                  <a:pt x="1229068" y="25976"/>
                </a:lnTo>
                <a:cubicBezTo>
                  <a:pt x="1228234" y="28168"/>
                  <a:pt x="1227140" y="29860"/>
                  <a:pt x="1225788" y="31051"/>
                </a:cubicBezTo>
                <a:cubicBezTo>
                  <a:pt x="1224436" y="32243"/>
                  <a:pt x="1222859" y="33037"/>
                  <a:pt x="1221058" y="33434"/>
                </a:cubicBezTo>
                <a:cubicBezTo>
                  <a:pt x="1219631" y="40339"/>
                  <a:pt x="1218065" y="46969"/>
                  <a:pt x="1216362" y="53322"/>
                </a:cubicBezTo>
                <a:lnTo>
                  <a:pt x="1292600" y="53322"/>
                </a:lnTo>
                <a:lnTo>
                  <a:pt x="1290114" y="57742"/>
                </a:lnTo>
                <a:lnTo>
                  <a:pt x="1261939" y="57742"/>
                </a:lnTo>
                <a:lnTo>
                  <a:pt x="1261939" y="109119"/>
                </a:lnTo>
                <a:lnTo>
                  <a:pt x="1289562" y="109119"/>
                </a:lnTo>
                <a:lnTo>
                  <a:pt x="1287352" y="113539"/>
                </a:lnTo>
                <a:lnTo>
                  <a:pt x="1261939" y="113539"/>
                </a:lnTo>
                <a:lnTo>
                  <a:pt x="1261939" y="168508"/>
                </a:lnTo>
                <a:lnTo>
                  <a:pt x="1289009" y="168508"/>
                </a:lnTo>
                <a:lnTo>
                  <a:pt x="1286799" y="172927"/>
                </a:lnTo>
                <a:lnTo>
                  <a:pt x="1261939" y="172927"/>
                </a:lnTo>
                <a:lnTo>
                  <a:pt x="1261939" y="225410"/>
                </a:lnTo>
                <a:lnTo>
                  <a:pt x="1292600" y="225410"/>
                </a:lnTo>
                <a:lnTo>
                  <a:pt x="1290114" y="230106"/>
                </a:lnTo>
                <a:lnTo>
                  <a:pt x="1215257" y="230106"/>
                </a:lnTo>
                <a:lnTo>
                  <a:pt x="1215257" y="246679"/>
                </a:lnTo>
                <a:cubicBezTo>
                  <a:pt x="1212121" y="248757"/>
                  <a:pt x="1208518" y="250334"/>
                  <a:pt x="1204450" y="251410"/>
                </a:cubicBezTo>
                <a:cubicBezTo>
                  <a:pt x="1200381" y="252486"/>
                  <a:pt x="1196433" y="253027"/>
                  <a:pt x="1192607" y="253033"/>
                </a:cubicBezTo>
                <a:lnTo>
                  <a:pt x="1192607" y="112434"/>
                </a:lnTo>
                <a:cubicBezTo>
                  <a:pt x="1189562" y="118080"/>
                  <a:pt x="1186397" y="123500"/>
                  <a:pt x="1183111" y="128697"/>
                </a:cubicBezTo>
                <a:cubicBezTo>
                  <a:pt x="1179825" y="133893"/>
                  <a:pt x="1176453" y="138969"/>
                  <a:pt x="1172994" y="143924"/>
                </a:cubicBezTo>
                <a:cubicBezTo>
                  <a:pt x="1178657" y="124220"/>
                  <a:pt x="1183698" y="103687"/>
                  <a:pt x="1188118" y="82326"/>
                </a:cubicBezTo>
                <a:cubicBezTo>
                  <a:pt x="1192537" y="60964"/>
                  <a:pt x="1195507" y="37669"/>
                  <a:pt x="1197026" y="12441"/>
                </a:cubicBezTo>
                <a:close/>
                <a:moveTo>
                  <a:pt x="12707" y="8297"/>
                </a:moveTo>
                <a:cubicBezTo>
                  <a:pt x="23341" y="11612"/>
                  <a:pt x="32733" y="16308"/>
                  <a:pt x="40882" y="22385"/>
                </a:cubicBezTo>
                <a:cubicBezTo>
                  <a:pt x="49030" y="28462"/>
                  <a:pt x="53450" y="35920"/>
                  <a:pt x="54140" y="44759"/>
                </a:cubicBezTo>
                <a:cubicBezTo>
                  <a:pt x="53858" y="54530"/>
                  <a:pt x="51039" y="61505"/>
                  <a:pt x="45681" y="65683"/>
                </a:cubicBezTo>
                <a:cubicBezTo>
                  <a:pt x="40323" y="69861"/>
                  <a:pt x="34948" y="71449"/>
                  <a:pt x="29556" y="70448"/>
                </a:cubicBezTo>
                <a:cubicBezTo>
                  <a:pt x="27628" y="61212"/>
                  <a:pt x="25269" y="50819"/>
                  <a:pt x="22478" y="39269"/>
                </a:cubicBezTo>
                <a:cubicBezTo>
                  <a:pt x="19687" y="27719"/>
                  <a:pt x="16430" y="17395"/>
                  <a:pt x="12707" y="8297"/>
                </a:cubicBezTo>
                <a:close/>
                <a:moveTo>
                  <a:pt x="913867" y="7192"/>
                </a:moveTo>
                <a:lnTo>
                  <a:pt x="949776" y="19346"/>
                </a:lnTo>
                <a:cubicBezTo>
                  <a:pt x="949673" y="22684"/>
                  <a:pt x="948430" y="25331"/>
                  <a:pt x="946047" y="27288"/>
                </a:cubicBezTo>
                <a:cubicBezTo>
                  <a:pt x="943665" y="29244"/>
                  <a:pt x="941593" y="29544"/>
                  <a:pt x="939832" y="28186"/>
                </a:cubicBezTo>
                <a:cubicBezTo>
                  <a:pt x="937893" y="35828"/>
                  <a:pt x="935349" y="43884"/>
                  <a:pt x="932201" y="52355"/>
                </a:cubicBezTo>
                <a:cubicBezTo>
                  <a:pt x="929054" y="60826"/>
                  <a:pt x="925336" y="69435"/>
                  <a:pt x="921049" y="78182"/>
                </a:cubicBezTo>
                <a:lnTo>
                  <a:pt x="932374" y="80392"/>
                </a:lnTo>
                <a:cubicBezTo>
                  <a:pt x="932616" y="83264"/>
                  <a:pt x="932063" y="85807"/>
                  <a:pt x="930717" y="88023"/>
                </a:cubicBezTo>
                <a:cubicBezTo>
                  <a:pt x="929370" y="90238"/>
                  <a:pt x="927436" y="91470"/>
                  <a:pt x="924916" y="91717"/>
                </a:cubicBezTo>
                <a:lnTo>
                  <a:pt x="925192" y="242812"/>
                </a:lnTo>
                <a:cubicBezTo>
                  <a:pt x="921561" y="247117"/>
                  <a:pt x="917774" y="249971"/>
                  <a:pt x="913832" y="251375"/>
                </a:cubicBezTo>
                <a:cubicBezTo>
                  <a:pt x="909890" y="252779"/>
                  <a:pt x="906035" y="253424"/>
                  <a:pt x="902265" y="253309"/>
                </a:cubicBezTo>
                <a:lnTo>
                  <a:pt x="902265" y="112710"/>
                </a:lnTo>
                <a:cubicBezTo>
                  <a:pt x="897978" y="119501"/>
                  <a:pt x="893570" y="126015"/>
                  <a:pt x="889041" y="132253"/>
                </a:cubicBezTo>
                <a:cubicBezTo>
                  <a:pt x="884512" y="138491"/>
                  <a:pt x="879897" y="144315"/>
                  <a:pt x="875195" y="149725"/>
                </a:cubicBezTo>
                <a:cubicBezTo>
                  <a:pt x="882383" y="128939"/>
                  <a:pt x="889830" y="106564"/>
                  <a:pt x="897535" y="82602"/>
                </a:cubicBezTo>
                <a:cubicBezTo>
                  <a:pt x="905241" y="58639"/>
                  <a:pt x="910685" y="33503"/>
                  <a:pt x="913867" y="7192"/>
                </a:cubicBezTo>
                <a:close/>
                <a:moveTo>
                  <a:pt x="745617" y="4430"/>
                </a:moveTo>
                <a:cubicBezTo>
                  <a:pt x="749856" y="3753"/>
                  <a:pt x="754607" y="3879"/>
                  <a:pt x="759868" y="4809"/>
                </a:cubicBezTo>
                <a:cubicBezTo>
                  <a:pt x="765130" y="5738"/>
                  <a:pt x="769779" y="7665"/>
                  <a:pt x="773813" y="10589"/>
                </a:cubicBezTo>
                <a:cubicBezTo>
                  <a:pt x="777847" y="13513"/>
                  <a:pt x="780142" y="17629"/>
                  <a:pt x="780698" y="22937"/>
                </a:cubicBezTo>
                <a:cubicBezTo>
                  <a:pt x="780761" y="26171"/>
                  <a:pt x="779944" y="29440"/>
                  <a:pt x="778246" y="32743"/>
                </a:cubicBezTo>
                <a:cubicBezTo>
                  <a:pt x="776549" y="36046"/>
                  <a:pt x="774420" y="39039"/>
                  <a:pt x="771859" y="41721"/>
                </a:cubicBezTo>
                <a:lnTo>
                  <a:pt x="810254" y="41721"/>
                </a:lnTo>
                <a:lnTo>
                  <a:pt x="835943" y="31224"/>
                </a:lnTo>
                <a:lnTo>
                  <a:pt x="835943" y="102490"/>
                </a:lnTo>
                <a:cubicBezTo>
                  <a:pt x="832784" y="102985"/>
                  <a:pt x="828675" y="102893"/>
                  <a:pt x="823616" y="102214"/>
                </a:cubicBezTo>
                <a:cubicBezTo>
                  <a:pt x="818558" y="101535"/>
                  <a:pt x="814104" y="99785"/>
                  <a:pt x="810254" y="96966"/>
                </a:cubicBezTo>
                <a:lnTo>
                  <a:pt x="810254" y="88403"/>
                </a:lnTo>
                <a:lnTo>
                  <a:pt x="709432" y="88403"/>
                </a:lnTo>
                <a:lnTo>
                  <a:pt x="709432" y="108567"/>
                </a:lnTo>
                <a:cubicBezTo>
                  <a:pt x="709386" y="116255"/>
                  <a:pt x="709202" y="123529"/>
                  <a:pt x="708879" y="130389"/>
                </a:cubicBezTo>
                <a:lnTo>
                  <a:pt x="760810" y="130389"/>
                </a:lnTo>
                <a:cubicBezTo>
                  <a:pt x="759124" y="124335"/>
                  <a:pt x="757317" y="117798"/>
                  <a:pt x="755389" y="110777"/>
                </a:cubicBezTo>
                <a:cubicBezTo>
                  <a:pt x="753461" y="103756"/>
                  <a:pt x="751585" y="97771"/>
                  <a:pt x="749761" y="92822"/>
                </a:cubicBezTo>
                <a:cubicBezTo>
                  <a:pt x="756839" y="92114"/>
                  <a:pt x="763675" y="92701"/>
                  <a:pt x="770270" y="94583"/>
                </a:cubicBezTo>
                <a:cubicBezTo>
                  <a:pt x="776865" y="96465"/>
                  <a:pt x="781354" y="101402"/>
                  <a:pt x="783736" y="109396"/>
                </a:cubicBezTo>
                <a:cubicBezTo>
                  <a:pt x="784600" y="113136"/>
                  <a:pt x="784461" y="116773"/>
                  <a:pt x="783322" y="120307"/>
                </a:cubicBezTo>
                <a:cubicBezTo>
                  <a:pt x="782183" y="123840"/>
                  <a:pt x="779835" y="127201"/>
                  <a:pt x="776278" y="130389"/>
                </a:cubicBezTo>
                <a:lnTo>
                  <a:pt x="853069" y="130389"/>
                </a:lnTo>
                <a:lnTo>
                  <a:pt x="850307" y="135085"/>
                </a:lnTo>
                <a:lnTo>
                  <a:pt x="766058" y="135085"/>
                </a:lnTo>
                <a:cubicBezTo>
                  <a:pt x="765914" y="140598"/>
                  <a:pt x="765649" y="145800"/>
                  <a:pt x="765264" y="150691"/>
                </a:cubicBezTo>
                <a:cubicBezTo>
                  <a:pt x="764878" y="155583"/>
                  <a:pt x="764406" y="160233"/>
                  <a:pt x="763848" y="164641"/>
                </a:cubicBezTo>
                <a:lnTo>
                  <a:pt x="809149" y="164641"/>
                </a:lnTo>
                <a:lnTo>
                  <a:pt x="834285" y="156354"/>
                </a:lnTo>
                <a:lnTo>
                  <a:pt x="830695" y="209665"/>
                </a:lnTo>
                <a:cubicBezTo>
                  <a:pt x="829411" y="225537"/>
                  <a:pt x="825072" y="236609"/>
                  <a:pt x="817677" y="242881"/>
                </a:cubicBezTo>
                <a:cubicBezTo>
                  <a:pt x="810283" y="249154"/>
                  <a:pt x="800903" y="252354"/>
                  <a:pt x="789537" y="252480"/>
                </a:cubicBezTo>
                <a:cubicBezTo>
                  <a:pt x="789453" y="247457"/>
                  <a:pt x="789007" y="243048"/>
                  <a:pt x="788197" y="239252"/>
                </a:cubicBezTo>
                <a:cubicBezTo>
                  <a:pt x="787387" y="235457"/>
                  <a:pt x="785058" y="232029"/>
                  <a:pt x="781209" y="228970"/>
                </a:cubicBezTo>
                <a:cubicBezTo>
                  <a:pt x="777361" y="225911"/>
                  <a:pt x="770837" y="222975"/>
                  <a:pt x="761638" y="220162"/>
                </a:cubicBezTo>
                <a:lnTo>
                  <a:pt x="791747" y="222924"/>
                </a:lnTo>
                <a:cubicBezTo>
                  <a:pt x="796385" y="223390"/>
                  <a:pt x="799815" y="221906"/>
                  <a:pt x="802036" y="218470"/>
                </a:cubicBezTo>
                <a:cubicBezTo>
                  <a:pt x="804258" y="215034"/>
                  <a:pt x="805616" y="209337"/>
                  <a:pt x="806111" y="201379"/>
                </a:cubicBezTo>
                <a:lnTo>
                  <a:pt x="808044" y="169336"/>
                </a:lnTo>
                <a:lnTo>
                  <a:pt x="763019" y="169336"/>
                </a:lnTo>
                <a:cubicBezTo>
                  <a:pt x="760479" y="185693"/>
                  <a:pt x="756138" y="199078"/>
                  <a:pt x="749996" y="209491"/>
                </a:cubicBezTo>
                <a:cubicBezTo>
                  <a:pt x="743854" y="219904"/>
                  <a:pt x="735687" y="228645"/>
                  <a:pt x="725494" y="235712"/>
                </a:cubicBezTo>
                <a:cubicBezTo>
                  <a:pt x="715301" y="242780"/>
                  <a:pt x="702857" y="249474"/>
                  <a:pt x="688162" y="255795"/>
                </a:cubicBezTo>
                <a:cubicBezTo>
                  <a:pt x="702001" y="242442"/>
                  <a:pt x="712627" y="229985"/>
                  <a:pt x="720041" y="218423"/>
                </a:cubicBezTo>
                <a:cubicBezTo>
                  <a:pt x="727455" y="206860"/>
                  <a:pt x="732597" y="194546"/>
                  <a:pt x="735469" y="181480"/>
                </a:cubicBezTo>
                <a:cubicBezTo>
                  <a:pt x="738340" y="168414"/>
                  <a:pt x="739881" y="152949"/>
                  <a:pt x="740093" y="135085"/>
                </a:cubicBezTo>
                <a:lnTo>
                  <a:pt x="708603" y="135085"/>
                </a:lnTo>
                <a:cubicBezTo>
                  <a:pt x="707198" y="153989"/>
                  <a:pt x="704269" y="170566"/>
                  <a:pt x="699815" y="184815"/>
                </a:cubicBezTo>
                <a:cubicBezTo>
                  <a:pt x="695361" y="199065"/>
                  <a:pt x="689527" y="211918"/>
                  <a:pt x="682311" y="223374"/>
                </a:cubicBezTo>
                <a:cubicBezTo>
                  <a:pt x="675095" y="234831"/>
                  <a:pt x="666641" y="245822"/>
                  <a:pt x="656949" y="256347"/>
                </a:cubicBezTo>
                <a:cubicBezTo>
                  <a:pt x="664580" y="239647"/>
                  <a:pt x="670864" y="220910"/>
                  <a:pt x="675801" y="200136"/>
                </a:cubicBezTo>
                <a:cubicBezTo>
                  <a:pt x="680739" y="179361"/>
                  <a:pt x="683294" y="155652"/>
                  <a:pt x="683467" y="129008"/>
                </a:cubicBezTo>
                <a:lnTo>
                  <a:pt x="683467" y="31500"/>
                </a:lnTo>
                <a:cubicBezTo>
                  <a:pt x="688272" y="31949"/>
                  <a:pt x="693025" y="33054"/>
                  <a:pt x="697727" y="34815"/>
                </a:cubicBezTo>
                <a:cubicBezTo>
                  <a:pt x="702428" y="36576"/>
                  <a:pt x="706422" y="38786"/>
                  <a:pt x="709708" y="41444"/>
                </a:cubicBezTo>
                <a:lnTo>
                  <a:pt x="709708" y="41721"/>
                </a:lnTo>
                <a:lnTo>
                  <a:pt x="756666" y="41721"/>
                </a:lnTo>
                <a:cubicBezTo>
                  <a:pt x="755084" y="35678"/>
                  <a:pt x="753277" y="29187"/>
                  <a:pt x="751245" y="22247"/>
                </a:cubicBezTo>
                <a:cubicBezTo>
                  <a:pt x="749214" y="15307"/>
                  <a:pt x="747338" y="9368"/>
                  <a:pt x="745617" y="4430"/>
                </a:cubicBezTo>
                <a:close/>
                <a:moveTo>
                  <a:pt x="979608" y="4154"/>
                </a:moveTo>
                <a:lnTo>
                  <a:pt x="1011927" y="17689"/>
                </a:lnTo>
                <a:cubicBezTo>
                  <a:pt x="1003749" y="25239"/>
                  <a:pt x="995865" y="32513"/>
                  <a:pt x="988275" y="39511"/>
                </a:cubicBezTo>
                <a:cubicBezTo>
                  <a:pt x="980685" y="46508"/>
                  <a:pt x="972732" y="52677"/>
                  <a:pt x="964416" y="58018"/>
                </a:cubicBezTo>
                <a:lnTo>
                  <a:pt x="1031815" y="54979"/>
                </a:lnTo>
                <a:cubicBezTo>
                  <a:pt x="1029588" y="49835"/>
                  <a:pt x="1027275" y="44794"/>
                  <a:pt x="1024875" y="39856"/>
                </a:cubicBezTo>
                <a:cubicBezTo>
                  <a:pt x="1022475" y="34919"/>
                  <a:pt x="1020093" y="30292"/>
                  <a:pt x="1017727" y="25976"/>
                </a:cubicBezTo>
                <a:cubicBezTo>
                  <a:pt x="1022860" y="27459"/>
                  <a:pt x="1028432" y="29710"/>
                  <a:pt x="1034444" y="32728"/>
                </a:cubicBezTo>
                <a:cubicBezTo>
                  <a:pt x="1040456" y="35746"/>
                  <a:pt x="1045947" y="39470"/>
                  <a:pt x="1050915" y="43900"/>
                </a:cubicBezTo>
                <a:cubicBezTo>
                  <a:pt x="1055884" y="48329"/>
                  <a:pt x="1059369" y="53404"/>
                  <a:pt x="1061371" y="59123"/>
                </a:cubicBezTo>
                <a:cubicBezTo>
                  <a:pt x="1063707" y="67582"/>
                  <a:pt x="1062833" y="73935"/>
                  <a:pt x="1058747" y="78182"/>
                </a:cubicBezTo>
                <a:cubicBezTo>
                  <a:pt x="1054661" y="82429"/>
                  <a:pt x="1049919" y="85191"/>
                  <a:pt x="1044521" y="86469"/>
                </a:cubicBezTo>
                <a:lnTo>
                  <a:pt x="1036235" y="64923"/>
                </a:lnTo>
                <a:cubicBezTo>
                  <a:pt x="1023379" y="69176"/>
                  <a:pt x="1009521" y="72894"/>
                  <a:pt x="994663" y="76076"/>
                </a:cubicBezTo>
                <a:cubicBezTo>
                  <a:pt x="979804" y="79258"/>
                  <a:pt x="966499" y="82078"/>
                  <a:pt x="954748" y="84535"/>
                </a:cubicBezTo>
                <a:cubicBezTo>
                  <a:pt x="954719" y="86981"/>
                  <a:pt x="954225" y="89133"/>
                  <a:pt x="953263" y="90992"/>
                </a:cubicBezTo>
                <a:cubicBezTo>
                  <a:pt x="952302" y="92851"/>
                  <a:pt x="951048" y="93829"/>
                  <a:pt x="949500" y="93927"/>
                </a:cubicBezTo>
                <a:lnTo>
                  <a:pt x="943975" y="58846"/>
                </a:lnTo>
                <a:lnTo>
                  <a:pt x="956682" y="58294"/>
                </a:lnTo>
                <a:cubicBezTo>
                  <a:pt x="961901" y="50755"/>
                  <a:pt x="966378" y="42354"/>
                  <a:pt x="970113" y="33089"/>
                </a:cubicBezTo>
                <a:cubicBezTo>
                  <a:pt x="973848" y="23823"/>
                  <a:pt x="977013" y="14179"/>
                  <a:pt x="979608" y="4154"/>
                </a:cubicBezTo>
                <a:close/>
                <a:moveTo>
                  <a:pt x="117120" y="3602"/>
                </a:moveTo>
                <a:lnTo>
                  <a:pt x="150543" y="10783"/>
                </a:lnTo>
                <a:cubicBezTo>
                  <a:pt x="149967" y="13661"/>
                  <a:pt x="148978" y="15917"/>
                  <a:pt x="147573" y="17551"/>
                </a:cubicBezTo>
                <a:cubicBezTo>
                  <a:pt x="146169" y="19185"/>
                  <a:pt x="144489" y="20336"/>
                  <a:pt x="142532" y="21004"/>
                </a:cubicBezTo>
                <a:lnTo>
                  <a:pt x="142532" y="48626"/>
                </a:lnTo>
                <a:lnTo>
                  <a:pt x="185623" y="48626"/>
                </a:lnTo>
                <a:lnTo>
                  <a:pt x="182861" y="53046"/>
                </a:lnTo>
                <a:lnTo>
                  <a:pt x="142532" y="53046"/>
                </a:lnTo>
                <a:lnTo>
                  <a:pt x="142532" y="96413"/>
                </a:lnTo>
                <a:lnTo>
                  <a:pt x="195291" y="96413"/>
                </a:lnTo>
                <a:lnTo>
                  <a:pt x="192529" y="101109"/>
                </a:lnTo>
                <a:lnTo>
                  <a:pt x="64361" y="101109"/>
                </a:lnTo>
                <a:lnTo>
                  <a:pt x="62427" y="96413"/>
                </a:lnTo>
                <a:lnTo>
                  <a:pt x="117120" y="96413"/>
                </a:lnTo>
                <a:lnTo>
                  <a:pt x="117120" y="53046"/>
                </a:lnTo>
                <a:lnTo>
                  <a:pt x="91431" y="53046"/>
                </a:lnTo>
                <a:cubicBezTo>
                  <a:pt x="87420" y="60964"/>
                  <a:pt x="83081" y="68261"/>
                  <a:pt x="78414" y="74937"/>
                </a:cubicBezTo>
                <a:cubicBezTo>
                  <a:pt x="73747" y="81612"/>
                  <a:pt x="68786" y="87390"/>
                  <a:pt x="63532" y="92270"/>
                </a:cubicBezTo>
                <a:cubicBezTo>
                  <a:pt x="66726" y="81756"/>
                  <a:pt x="69868" y="69291"/>
                  <a:pt x="72958" y="54876"/>
                </a:cubicBezTo>
                <a:cubicBezTo>
                  <a:pt x="76048" y="40460"/>
                  <a:pt x="78155" y="25855"/>
                  <a:pt x="79277" y="11060"/>
                </a:cubicBezTo>
                <a:lnTo>
                  <a:pt x="109662" y="24871"/>
                </a:lnTo>
                <a:cubicBezTo>
                  <a:pt x="109040" y="27604"/>
                  <a:pt x="107866" y="29526"/>
                  <a:pt x="106140" y="30637"/>
                </a:cubicBezTo>
                <a:cubicBezTo>
                  <a:pt x="104413" y="31748"/>
                  <a:pt x="102549" y="32220"/>
                  <a:pt x="100546" y="32053"/>
                </a:cubicBezTo>
                <a:cubicBezTo>
                  <a:pt x="98382" y="37853"/>
                  <a:pt x="96081" y="43378"/>
                  <a:pt x="93641" y="48626"/>
                </a:cubicBezTo>
                <a:lnTo>
                  <a:pt x="117120" y="48626"/>
                </a:lnTo>
                <a:close/>
                <a:moveTo>
                  <a:pt x="1232383" y="2773"/>
                </a:moveTo>
                <a:cubicBezTo>
                  <a:pt x="1242005" y="4793"/>
                  <a:pt x="1249210" y="7728"/>
                  <a:pt x="1253998" y="11578"/>
                </a:cubicBezTo>
                <a:cubicBezTo>
                  <a:pt x="1258785" y="15427"/>
                  <a:pt x="1261433" y="20503"/>
                  <a:pt x="1261939" y="26804"/>
                </a:cubicBezTo>
                <a:cubicBezTo>
                  <a:pt x="1262071" y="32398"/>
                  <a:pt x="1260149" y="37232"/>
                  <a:pt x="1256173" y="41306"/>
                </a:cubicBezTo>
                <a:cubicBezTo>
                  <a:pt x="1252196" y="45381"/>
                  <a:pt x="1247857" y="48281"/>
                  <a:pt x="1243156" y="50007"/>
                </a:cubicBezTo>
                <a:cubicBezTo>
                  <a:pt x="1242481" y="45874"/>
                  <a:pt x="1241529" y="40790"/>
                  <a:pt x="1240301" y="34754"/>
                </a:cubicBezTo>
                <a:cubicBezTo>
                  <a:pt x="1239074" y="28718"/>
                  <a:pt x="1237754" y="22774"/>
                  <a:pt x="1236342" y="16922"/>
                </a:cubicBezTo>
                <a:cubicBezTo>
                  <a:pt x="1234930" y="11070"/>
                  <a:pt x="1233611" y="6354"/>
                  <a:pt x="1232383" y="2773"/>
                </a:cubicBezTo>
                <a:close/>
                <a:moveTo>
                  <a:pt x="296694" y="11"/>
                </a:moveTo>
                <a:cubicBezTo>
                  <a:pt x="300294" y="-63"/>
                  <a:pt x="304635" y="237"/>
                  <a:pt x="309718" y="911"/>
                </a:cubicBezTo>
                <a:cubicBezTo>
                  <a:pt x="314801" y="1584"/>
                  <a:pt x="319469" y="3071"/>
                  <a:pt x="323724" y="5371"/>
                </a:cubicBezTo>
                <a:cubicBezTo>
                  <a:pt x="327978" y="7672"/>
                  <a:pt x="330662" y="11225"/>
                  <a:pt x="331775" y="16032"/>
                </a:cubicBezTo>
                <a:cubicBezTo>
                  <a:pt x="332345" y="19697"/>
                  <a:pt x="331896" y="23346"/>
                  <a:pt x="330428" y="26977"/>
                </a:cubicBezTo>
                <a:cubicBezTo>
                  <a:pt x="328961" y="30608"/>
                  <a:pt x="327200" y="33773"/>
                  <a:pt x="325146" y="36472"/>
                </a:cubicBezTo>
                <a:lnTo>
                  <a:pt x="379838" y="36472"/>
                </a:lnTo>
                <a:lnTo>
                  <a:pt x="385363" y="16860"/>
                </a:lnTo>
                <a:lnTo>
                  <a:pt x="416024" y="48902"/>
                </a:lnTo>
                <a:cubicBezTo>
                  <a:pt x="414660" y="50859"/>
                  <a:pt x="413037" y="51987"/>
                  <a:pt x="411155" y="52286"/>
                </a:cubicBezTo>
                <a:cubicBezTo>
                  <a:pt x="409273" y="52585"/>
                  <a:pt x="407858" y="52747"/>
                  <a:pt x="406908" y="52770"/>
                </a:cubicBezTo>
                <a:lnTo>
                  <a:pt x="369065" y="75144"/>
                </a:lnTo>
                <a:lnTo>
                  <a:pt x="378733" y="40339"/>
                </a:lnTo>
                <a:lnTo>
                  <a:pt x="255261" y="40339"/>
                </a:lnTo>
                <a:cubicBezTo>
                  <a:pt x="257263" y="49984"/>
                  <a:pt x="257609" y="59146"/>
                  <a:pt x="256297" y="67824"/>
                </a:cubicBezTo>
                <a:cubicBezTo>
                  <a:pt x="254984" y="76502"/>
                  <a:pt x="250772" y="83177"/>
                  <a:pt x="243659" y="87850"/>
                </a:cubicBezTo>
                <a:cubicBezTo>
                  <a:pt x="239291" y="90359"/>
                  <a:pt x="234906" y="89761"/>
                  <a:pt x="230504" y="86055"/>
                </a:cubicBezTo>
                <a:cubicBezTo>
                  <a:pt x="226102" y="82349"/>
                  <a:pt x="223029" y="75397"/>
                  <a:pt x="221285" y="65200"/>
                </a:cubicBezTo>
                <a:cubicBezTo>
                  <a:pt x="225774" y="61051"/>
                  <a:pt x="230884" y="54571"/>
                  <a:pt x="236616" y="45760"/>
                </a:cubicBezTo>
                <a:cubicBezTo>
                  <a:pt x="242347" y="36950"/>
                  <a:pt x="246629" y="27501"/>
                  <a:pt x="249460" y="17413"/>
                </a:cubicBezTo>
                <a:cubicBezTo>
                  <a:pt x="250306" y="20192"/>
                  <a:pt x="251169" y="23196"/>
                  <a:pt x="252050" y="26425"/>
                </a:cubicBezTo>
                <a:cubicBezTo>
                  <a:pt x="252930" y="29653"/>
                  <a:pt x="253724" y="33002"/>
                  <a:pt x="254432" y="36472"/>
                </a:cubicBezTo>
                <a:lnTo>
                  <a:pt x="308572" y="36472"/>
                </a:lnTo>
                <a:cubicBezTo>
                  <a:pt x="306575" y="29912"/>
                  <a:pt x="304492" y="23283"/>
                  <a:pt x="302323" y="16584"/>
                </a:cubicBezTo>
                <a:cubicBezTo>
                  <a:pt x="300153" y="9886"/>
                  <a:pt x="298277" y="4361"/>
                  <a:pt x="296694" y="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200" spc="100" dirty="0">
              <a:latin typeface="造字工房俊雅（非商用）常规体" pitchFamily="50" charset="-122"/>
              <a:ea typeface="造字工房俊雅（非商用）常规体" pitchFamily="50" charset="-122"/>
            </a:endParaRPr>
          </a:p>
        </p:txBody>
      </p:sp>
      <p:sp>
        <p:nvSpPr>
          <p:cNvPr id="32" name="常用图形-45" hidden="1">
            <a:extLst>
              <a:ext uri="{FF2B5EF4-FFF2-40B4-BE49-F238E27FC236}">
                <a16:creationId xmlns:a16="http://schemas.microsoft.com/office/drawing/2014/main" id="{239FB607-6536-42CC-A24C-DF2050187D14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40" name="常用图形-46" hidden="1">
            <a:extLst>
              <a:ext uri="{FF2B5EF4-FFF2-40B4-BE49-F238E27FC236}">
                <a16:creationId xmlns:a16="http://schemas.microsoft.com/office/drawing/2014/main" id="{C4ABE0D3-501B-46D6-A7A2-DCEF70AF2E28}"/>
              </a:ext>
            </a:extLst>
          </p:cNvPr>
          <p:cNvSpPr/>
          <p:nvPr/>
        </p:nvSpPr>
        <p:spPr>
          <a:xfrm>
            <a:off x="4094793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50" name="常用图形-47" hidden="1">
            <a:extLst>
              <a:ext uri="{FF2B5EF4-FFF2-40B4-BE49-F238E27FC236}">
                <a16:creationId xmlns:a16="http://schemas.microsoft.com/office/drawing/2014/main" id="{9171E4CA-574D-4BB7-ABF2-87B14A1DD3D7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52" name="自由线条-38" hidden="1">
            <a:extLst>
              <a:ext uri="{FF2B5EF4-FFF2-40B4-BE49-F238E27FC236}">
                <a16:creationId xmlns:a16="http://schemas.microsoft.com/office/drawing/2014/main" id="{417B3BD8-26D9-4B00-9594-7B122FD7C7C1}"/>
              </a:ext>
            </a:extLst>
          </p:cNvPr>
          <p:cNvSpPr txBox="1"/>
          <p:nvPr/>
        </p:nvSpPr>
        <p:spPr>
          <a:xfrm>
            <a:off x="5772957" y="1083240"/>
            <a:ext cx="4365345" cy="772821"/>
          </a:xfrm>
          <a:custGeom>
            <a:avLst/>
            <a:gdLst/>
            <a:ahLst/>
            <a:cxnLst/>
            <a:rect l="l" t="t" r="r" b="b"/>
            <a:pathLst>
              <a:path w="4365345" h="772821">
                <a:moveTo>
                  <a:pt x="4104665" y="489509"/>
                </a:moveTo>
                <a:lnTo>
                  <a:pt x="4104665" y="580035"/>
                </a:lnTo>
                <a:lnTo>
                  <a:pt x="4206926" y="580035"/>
                </a:lnTo>
                <a:lnTo>
                  <a:pt x="4206926" y="489509"/>
                </a:lnTo>
                <a:close/>
                <a:moveTo>
                  <a:pt x="97232" y="476098"/>
                </a:moveTo>
                <a:cubicBezTo>
                  <a:pt x="105412" y="506491"/>
                  <a:pt x="110472" y="536511"/>
                  <a:pt x="112412" y="566158"/>
                </a:cubicBezTo>
                <a:cubicBezTo>
                  <a:pt x="114353" y="595805"/>
                  <a:pt x="112707" y="622100"/>
                  <a:pt x="107476" y="645042"/>
                </a:cubicBezTo>
                <a:cubicBezTo>
                  <a:pt x="102245" y="667984"/>
                  <a:pt x="92963" y="684593"/>
                  <a:pt x="79629" y="694868"/>
                </a:cubicBezTo>
                <a:cubicBezTo>
                  <a:pt x="67299" y="703349"/>
                  <a:pt x="56010" y="705387"/>
                  <a:pt x="45760" y="700984"/>
                </a:cubicBezTo>
                <a:cubicBezTo>
                  <a:pt x="35510" y="696581"/>
                  <a:pt x="26517" y="688499"/>
                  <a:pt x="18782" y="676738"/>
                </a:cubicBezTo>
                <a:cubicBezTo>
                  <a:pt x="11047" y="664978"/>
                  <a:pt x="4786" y="652301"/>
                  <a:pt x="0" y="638709"/>
                </a:cubicBezTo>
                <a:cubicBezTo>
                  <a:pt x="19873" y="616951"/>
                  <a:pt x="38173" y="592573"/>
                  <a:pt x="54902" y="565576"/>
                </a:cubicBezTo>
                <a:cubicBezTo>
                  <a:pt x="71631" y="538579"/>
                  <a:pt x="85741" y="508753"/>
                  <a:pt x="97232" y="476098"/>
                </a:cubicBezTo>
                <a:close/>
                <a:moveTo>
                  <a:pt x="153391" y="468554"/>
                </a:moveTo>
                <a:lnTo>
                  <a:pt x="250622" y="487833"/>
                </a:lnTo>
                <a:cubicBezTo>
                  <a:pt x="249417" y="495691"/>
                  <a:pt x="247217" y="501558"/>
                  <a:pt x="244021" y="505435"/>
                </a:cubicBezTo>
                <a:cubicBezTo>
                  <a:pt x="240826" y="509312"/>
                  <a:pt x="236320" y="511826"/>
                  <a:pt x="230505" y="512979"/>
                </a:cubicBezTo>
                <a:lnTo>
                  <a:pt x="230505" y="628650"/>
                </a:lnTo>
                <a:cubicBezTo>
                  <a:pt x="230820" y="642411"/>
                  <a:pt x="233544" y="651142"/>
                  <a:pt x="238678" y="654844"/>
                </a:cubicBezTo>
                <a:cubicBezTo>
                  <a:pt x="243812" y="658546"/>
                  <a:pt x="249470" y="660153"/>
                  <a:pt x="255651" y="659664"/>
                </a:cubicBezTo>
                <a:lnTo>
                  <a:pt x="355397" y="659664"/>
                </a:lnTo>
                <a:cubicBezTo>
                  <a:pt x="369362" y="658862"/>
                  <a:pt x="381666" y="650687"/>
                  <a:pt x="392309" y="635139"/>
                </a:cubicBezTo>
                <a:cubicBezTo>
                  <a:pt x="402952" y="619591"/>
                  <a:pt x="411965" y="601481"/>
                  <a:pt x="419349" y="580811"/>
                </a:cubicBezTo>
                <a:cubicBezTo>
                  <a:pt x="426732" y="560141"/>
                  <a:pt x="432517" y="541721"/>
                  <a:pt x="436702" y="525552"/>
                </a:cubicBezTo>
                <a:cubicBezTo>
                  <a:pt x="436580" y="554051"/>
                  <a:pt x="437872" y="582759"/>
                  <a:pt x="440579" y="611677"/>
                </a:cubicBezTo>
                <a:cubicBezTo>
                  <a:pt x="443286" y="640595"/>
                  <a:pt x="453170" y="662179"/>
                  <a:pt x="470230" y="676428"/>
                </a:cubicBezTo>
                <a:cubicBezTo>
                  <a:pt x="467374" y="698832"/>
                  <a:pt x="462004" y="714375"/>
                  <a:pt x="454118" y="723057"/>
                </a:cubicBezTo>
                <a:cubicBezTo>
                  <a:pt x="446233" y="731739"/>
                  <a:pt x="436206" y="736602"/>
                  <a:pt x="424036" y="737648"/>
                </a:cubicBezTo>
                <a:cubicBezTo>
                  <a:pt x="411867" y="738693"/>
                  <a:pt x="397928" y="738962"/>
                  <a:pt x="382220" y="738455"/>
                </a:cubicBezTo>
                <a:lnTo>
                  <a:pt x="227991" y="738455"/>
                </a:lnTo>
                <a:cubicBezTo>
                  <a:pt x="200679" y="739502"/>
                  <a:pt x="181331" y="734473"/>
                  <a:pt x="169945" y="723367"/>
                </a:cubicBezTo>
                <a:cubicBezTo>
                  <a:pt x="158560" y="712261"/>
                  <a:pt x="153042" y="688791"/>
                  <a:pt x="153391" y="652958"/>
                </a:cubicBezTo>
                <a:close/>
                <a:moveTo>
                  <a:pt x="443408" y="459334"/>
                </a:moveTo>
                <a:cubicBezTo>
                  <a:pt x="479905" y="472239"/>
                  <a:pt x="511058" y="489387"/>
                  <a:pt x="536867" y="510779"/>
                </a:cubicBezTo>
                <a:cubicBezTo>
                  <a:pt x="562677" y="532170"/>
                  <a:pt x="577904" y="555814"/>
                  <a:pt x="582549" y="581711"/>
                </a:cubicBezTo>
                <a:cubicBezTo>
                  <a:pt x="587299" y="615816"/>
                  <a:pt x="582619" y="639599"/>
                  <a:pt x="568509" y="653063"/>
                </a:cubicBezTo>
                <a:cubicBezTo>
                  <a:pt x="554400" y="666527"/>
                  <a:pt x="537566" y="673756"/>
                  <a:pt x="518008" y="674752"/>
                </a:cubicBezTo>
                <a:cubicBezTo>
                  <a:pt x="514277" y="658727"/>
                  <a:pt x="508700" y="637876"/>
                  <a:pt x="501275" y="612197"/>
                </a:cubicBezTo>
                <a:cubicBezTo>
                  <a:pt x="493850" y="586518"/>
                  <a:pt x="485168" y="559954"/>
                  <a:pt x="475229" y="532506"/>
                </a:cubicBezTo>
                <a:cubicBezTo>
                  <a:pt x="465289" y="505057"/>
                  <a:pt x="454682" y="480667"/>
                  <a:pt x="443408" y="459334"/>
                </a:cubicBezTo>
                <a:close/>
                <a:moveTo>
                  <a:pt x="3243834" y="400660"/>
                </a:moveTo>
                <a:lnTo>
                  <a:pt x="3243834" y="616916"/>
                </a:lnTo>
                <a:lnTo>
                  <a:pt x="3333521" y="616916"/>
                </a:lnTo>
                <a:lnTo>
                  <a:pt x="3333521" y="400660"/>
                </a:lnTo>
                <a:close/>
                <a:moveTo>
                  <a:pt x="2621889" y="397307"/>
                </a:moveTo>
                <a:lnTo>
                  <a:pt x="2622728" y="624459"/>
                </a:lnTo>
                <a:lnTo>
                  <a:pt x="2707386" y="624459"/>
                </a:lnTo>
                <a:lnTo>
                  <a:pt x="2706548" y="397307"/>
                </a:lnTo>
                <a:close/>
                <a:moveTo>
                  <a:pt x="4104665" y="396469"/>
                </a:moveTo>
                <a:lnTo>
                  <a:pt x="4104665" y="476098"/>
                </a:lnTo>
                <a:lnTo>
                  <a:pt x="4206926" y="476098"/>
                </a:lnTo>
                <a:lnTo>
                  <a:pt x="4206926" y="396469"/>
                </a:lnTo>
                <a:close/>
                <a:moveTo>
                  <a:pt x="2844013" y="303429"/>
                </a:moveTo>
                <a:cubicBezTo>
                  <a:pt x="2887896" y="327492"/>
                  <a:pt x="2919153" y="350613"/>
                  <a:pt x="2937786" y="372790"/>
                </a:cubicBezTo>
                <a:cubicBezTo>
                  <a:pt x="2956419" y="394967"/>
                  <a:pt x="2965674" y="417669"/>
                  <a:pt x="2965552" y="440894"/>
                </a:cubicBezTo>
                <a:cubicBezTo>
                  <a:pt x="2965028" y="469969"/>
                  <a:pt x="2957274" y="491867"/>
                  <a:pt x="2942291" y="506588"/>
                </a:cubicBezTo>
                <a:cubicBezTo>
                  <a:pt x="2927309" y="521308"/>
                  <a:pt x="2910755" y="527909"/>
                  <a:pt x="2892628" y="526390"/>
                </a:cubicBezTo>
                <a:cubicBezTo>
                  <a:pt x="2889808" y="507510"/>
                  <a:pt x="2886042" y="484268"/>
                  <a:pt x="2881328" y="456664"/>
                </a:cubicBezTo>
                <a:cubicBezTo>
                  <a:pt x="2876614" y="429061"/>
                  <a:pt x="2871109" y="401410"/>
                  <a:pt x="2864813" y="373713"/>
                </a:cubicBezTo>
                <a:cubicBezTo>
                  <a:pt x="2858515" y="346017"/>
                  <a:pt x="2851582" y="322588"/>
                  <a:pt x="2844013" y="303429"/>
                </a:cubicBezTo>
                <a:close/>
                <a:moveTo>
                  <a:pt x="2121485" y="245593"/>
                </a:moveTo>
                <a:lnTo>
                  <a:pt x="2237994" y="305943"/>
                </a:lnTo>
                <a:cubicBezTo>
                  <a:pt x="2235706" y="316543"/>
                  <a:pt x="2231271" y="324471"/>
                  <a:pt x="2224688" y="329727"/>
                </a:cubicBezTo>
                <a:cubicBezTo>
                  <a:pt x="2218104" y="334984"/>
                  <a:pt x="2210526" y="336835"/>
                  <a:pt x="2201952" y="335280"/>
                </a:cubicBezTo>
                <a:cubicBezTo>
                  <a:pt x="2185502" y="372249"/>
                  <a:pt x="2165176" y="414403"/>
                  <a:pt x="2140972" y="461744"/>
                </a:cubicBezTo>
                <a:cubicBezTo>
                  <a:pt x="2116769" y="509085"/>
                  <a:pt x="2089318" y="553544"/>
                  <a:pt x="2058619" y="595123"/>
                </a:cubicBezTo>
                <a:lnTo>
                  <a:pt x="2278228" y="574167"/>
                </a:lnTo>
                <a:cubicBezTo>
                  <a:pt x="2268501" y="544883"/>
                  <a:pt x="2258617" y="516698"/>
                  <a:pt x="2248576" y="489614"/>
                </a:cubicBezTo>
                <a:cubicBezTo>
                  <a:pt x="2238535" y="462530"/>
                  <a:pt x="2228861" y="438746"/>
                  <a:pt x="2219554" y="418262"/>
                </a:cubicBezTo>
                <a:cubicBezTo>
                  <a:pt x="2278280" y="456959"/>
                  <a:pt x="2324486" y="496704"/>
                  <a:pt x="2358171" y="537496"/>
                </a:cubicBezTo>
                <a:cubicBezTo>
                  <a:pt x="2391856" y="578289"/>
                  <a:pt x="2410192" y="616776"/>
                  <a:pt x="2413178" y="652958"/>
                </a:cubicBezTo>
                <a:cubicBezTo>
                  <a:pt x="2414140" y="675636"/>
                  <a:pt x="2410260" y="693332"/>
                  <a:pt x="2401536" y="706044"/>
                </a:cubicBezTo>
                <a:cubicBezTo>
                  <a:pt x="2392813" y="718757"/>
                  <a:pt x="2381854" y="727884"/>
                  <a:pt x="2368660" y="733425"/>
                </a:cubicBezTo>
                <a:cubicBezTo>
                  <a:pt x="2355466" y="738967"/>
                  <a:pt x="2342645" y="742320"/>
                  <a:pt x="2330196" y="743484"/>
                </a:cubicBezTo>
                <a:cubicBezTo>
                  <a:pt x="2326337" y="729025"/>
                  <a:pt x="2321273" y="711423"/>
                  <a:pt x="2315004" y="690677"/>
                </a:cubicBezTo>
                <a:cubicBezTo>
                  <a:pt x="2308735" y="669932"/>
                  <a:pt x="2301785" y="647300"/>
                  <a:pt x="2294153" y="622783"/>
                </a:cubicBezTo>
                <a:cubicBezTo>
                  <a:pt x="2262659" y="636122"/>
                  <a:pt x="2229814" y="648002"/>
                  <a:pt x="2195618" y="658422"/>
                </a:cubicBezTo>
                <a:cubicBezTo>
                  <a:pt x="2161423" y="668843"/>
                  <a:pt x="2128764" y="678239"/>
                  <a:pt x="2097642" y="686610"/>
                </a:cubicBezTo>
                <a:cubicBezTo>
                  <a:pt x="2066520" y="694982"/>
                  <a:pt x="2039822" y="702764"/>
                  <a:pt x="2017548" y="709956"/>
                </a:cubicBezTo>
                <a:cubicBezTo>
                  <a:pt x="2019905" y="720835"/>
                  <a:pt x="2019172" y="729252"/>
                  <a:pt x="2015347" y="735207"/>
                </a:cubicBezTo>
                <a:cubicBezTo>
                  <a:pt x="2011523" y="741161"/>
                  <a:pt x="2005551" y="744759"/>
                  <a:pt x="1997431" y="745998"/>
                </a:cubicBezTo>
                <a:lnTo>
                  <a:pt x="1956359" y="605181"/>
                </a:lnTo>
                <a:lnTo>
                  <a:pt x="2002460" y="600990"/>
                </a:lnTo>
                <a:cubicBezTo>
                  <a:pt x="2015680" y="572496"/>
                  <a:pt x="2030126" y="538492"/>
                  <a:pt x="2045798" y="498978"/>
                </a:cubicBezTo>
                <a:cubicBezTo>
                  <a:pt x="2061470" y="459463"/>
                  <a:pt x="2076165" y="417760"/>
                  <a:pt x="2089881" y="373869"/>
                </a:cubicBezTo>
                <a:cubicBezTo>
                  <a:pt x="2103598" y="329977"/>
                  <a:pt x="2114132" y="287219"/>
                  <a:pt x="2121485" y="245593"/>
                </a:cubicBezTo>
                <a:close/>
                <a:moveTo>
                  <a:pt x="3516249" y="218771"/>
                </a:moveTo>
                <a:cubicBezTo>
                  <a:pt x="3509997" y="233858"/>
                  <a:pt x="3503431" y="248527"/>
                  <a:pt x="3496551" y="262776"/>
                </a:cubicBezTo>
                <a:cubicBezTo>
                  <a:pt x="3489671" y="277026"/>
                  <a:pt x="3482267" y="290856"/>
                  <a:pt x="3474339" y="304267"/>
                </a:cubicBezTo>
                <a:cubicBezTo>
                  <a:pt x="3482337" y="336136"/>
                  <a:pt x="3491907" y="366276"/>
                  <a:pt x="3503047" y="394688"/>
                </a:cubicBezTo>
                <a:cubicBezTo>
                  <a:pt x="3514188" y="423099"/>
                  <a:pt x="3526692" y="449677"/>
                  <a:pt x="3540557" y="474422"/>
                </a:cubicBezTo>
                <a:cubicBezTo>
                  <a:pt x="3553933" y="437576"/>
                  <a:pt x="3564899" y="397901"/>
                  <a:pt x="3573456" y="355397"/>
                </a:cubicBezTo>
                <a:cubicBezTo>
                  <a:pt x="3582013" y="312894"/>
                  <a:pt x="3588369" y="267351"/>
                  <a:pt x="3592525" y="218771"/>
                </a:cubicBezTo>
                <a:close/>
                <a:moveTo>
                  <a:pt x="4104665" y="197816"/>
                </a:moveTo>
                <a:lnTo>
                  <a:pt x="4104665" y="295885"/>
                </a:lnTo>
                <a:lnTo>
                  <a:pt x="4206087" y="295885"/>
                </a:lnTo>
                <a:lnTo>
                  <a:pt x="4206087" y="197816"/>
                </a:lnTo>
                <a:close/>
                <a:moveTo>
                  <a:pt x="3921938" y="197816"/>
                </a:moveTo>
                <a:lnTo>
                  <a:pt x="3921938" y="295885"/>
                </a:lnTo>
                <a:lnTo>
                  <a:pt x="4023360" y="295885"/>
                </a:lnTo>
                <a:lnTo>
                  <a:pt x="4023360" y="197816"/>
                </a:lnTo>
                <a:close/>
                <a:moveTo>
                  <a:pt x="2621889" y="186919"/>
                </a:moveTo>
                <a:lnTo>
                  <a:pt x="2621889" y="383896"/>
                </a:lnTo>
                <a:lnTo>
                  <a:pt x="2706548" y="383896"/>
                </a:lnTo>
                <a:lnTo>
                  <a:pt x="2706548" y="186919"/>
                </a:lnTo>
                <a:close/>
                <a:moveTo>
                  <a:pt x="333604" y="138303"/>
                </a:moveTo>
                <a:lnTo>
                  <a:pt x="333604" y="315164"/>
                </a:lnTo>
                <a:lnTo>
                  <a:pt x="450952" y="315164"/>
                </a:lnTo>
                <a:lnTo>
                  <a:pt x="450952" y="138303"/>
                </a:lnTo>
                <a:close/>
                <a:moveTo>
                  <a:pt x="139141" y="138303"/>
                </a:moveTo>
                <a:lnTo>
                  <a:pt x="139141" y="315164"/>
                </a:lnTo>
                <a:lnTo>
                  <a:pt x="255651" y="315164"/>
                </a:lnTo>
                <a:lnTo>
                  <a:pt x="255651" y="138303"/>
                </a:lnTo>
                <a:close/>
                <a:moveTo>
                  <a:pt x="1424940" y="90526"/>
                </a:moveTo>
                <a:lnTo>
                  <a:pt x="1541450" y="119863"/>
                </a:lnTo>
                <a:cubicBezTo>
                  <a:pt x="1539285" y="130707"/>
                  <a:pt x="1535862" y="138984"/>
                  <a:pt x="1531182" y="144695"/>
                </a:cubicBezTo>
                <a:cubicBezTo>
                  <a:pt x="1526502" y="150405"/>
                  <a:pt x="1520984" y="153863"/>
                  <a:pt x="1514628" y="155067"/>
                </a:cubicBezTo>
                <a:cubicBezTo>
                  <a:pt x="1511440" y="255610"/>
                  <a:pt x="1501516" y="343518"/>
                  <a:pt x="1484856" y="418790"/>
                </a:cubicBezTo>
                <a:cubicBezTo>
                  <a:pt x="1468196" y="494062"/>
                  <a:pt x="1442129" y="560301"/>
                  <a:pt x="1406655" y="617506"/>
                </a:cubicBezTo>
                <a:cubicBezTo>
                  <a:pt x="1371182" y="674710"/>
                  <a:pt x="1323632" y="726482"/>
                  <a:pt x="1264006" y="772821"/>
                </a:cubicBezTo>
                <a:cubicBezTo>
                  <a:pt x="1318737" y="677116"/>
                  <a:pt x="1357357" y="585680"/>
                  <a:pt x="1379864" y="498512"/>
                </a:cubicBezTo>
                <a:cubicBezTo>
                  <a:pt x="1402371" y="411345"/>
                  <a:pt x="1415658" y="332699"/>
                  <a:pt x="1419725" y="262574"/>
                </a:cubicBezTo>
                <a:cubicBezTo>
                  <a:pt x="1423792" y="192450"/>
                  <a:pt x="1425530" y="135101"/>
                  <a:pt x="1424940" y="90526"/>
                </a:cubicBezTo>
                <a:close/>
                <a:moveTo>
                  <a:pt x="1012546" y="55322"/>
                </a:moveTo>
                <a:cubicBezTo>
                  <a:pt x="1045131" y="59425"/>
                  <a:pt x="1072791" y="67772"/>
                  <a:pt x="1095528" y="80363"/>
                </a:cubicBezTo>
                <a:cubicBezTo>
                  <a:pt x="1118264" y="92953"/>
                  <a:pt x="1131675" y="112826"/>
                  <a:pt x="1135761" y="139980"/>
                </a:cubicBezTo>
                <a:cubicBezTo>
                  <a:pt x="1137612" y="160498"/>
                  <a:pt x="1132653" y="178135"/>
                  <a:pt x="1120883" y="192891"/>
                </a:cubicBezTo>
                <a:cubicBezTo>
                  <a:pt x="1109113" y="207647"/>
                  <a:pt x="1094515" y="219626"/>
                  <a:pt x="1077087" y="228829"/>
                </a:cubicBezTo>
                <a:cubicBezTo>
                  <a:pt x="1071836" y="212562"/>
                  <a:pt x="1065202" y="193221"/>
                  <a:pt x="1057188" y="170807"/>
                </a:cubicBezTo>
                <a:cubicBezTo>
                  <a:pt x="1049173" y="148393"/>
                  <a:pt x="1041112" y="126631"/>
                  <a:pt x="1033004" y="105521"/>
                </a:cubicBezTo>
                <a:cubicBezTo>
                  <a:pt x="1024896" y="84410"/>
                  <a:pt x="1018077" y="67677"/>
                  <a:pt x="1012546" y="55322"/>
                </a:cubicBezTo>
                <a:close/>
                <a:moveTo>
                  <a:pt x="2051914" y="41910"/>
                </a:moveTo>
                <a:lnTo>
                  <a:pt x="2165071" y="98070"/>
                </a:lnTo>
                <a:cubicBezTo>
                  <a:pt x="2165298" y="110852"/>
                  <a:pt x="2161701" y="119863"/>
                  <a:pt x="2154279" y="125102"/>
                </a:cubicBezTo>
                <a:cubicBezTo>
                  <a:pt x="2146857" y="130341"/>
                  <a:pt x="2139279" y="130550"/>
                  <a:pt x="2131543" y="125730"/>
                </a:cubicBezTo>
                <a:cubicBezTo>
                  <a:pt x="2116885" y="158415"/>
                  <a:pt x="2098424" y="194095"/>
                  <a:pt x="2076159" y="232772"/>
                </a:cubicBezTo>
                <a:cubicBezTo>
                  <a:pt x="2053896" y="271448"/>
                  <a:pt x="2026928" y="309798"/>
                  <a:pt x="1995258" y="347822"/>
                </a:cubicBezTo>
                <a:cubicBezTo>
                  <a:pt x="1963587" y="385847"/>
                  <a:pt x="1926313" y="420223"/>
                  <a:pt x="1883436" y="450952"/>
                </a:cubicBezTo>
                <a:cubicBezTo>
                  <a:pt x="1905710" y="416689"/>
                  <a:pt x="1928404" y="376249"/>
                  <a:pt x="1951516" y="329630"/>
                </a:cubicBezTo>
                <a:cubicBezTo>
                  <a:pt x="1974629" y="283012"/>
                  <a:pt x="1995273" y="234624"/>
                  <a:pt x="2013450" y="184467"/>
                </a:cubicBezTo>
                <a:cubicBezTo>
                  <a:pt x="2031626" y="134309"/>
                  <a:pt x="2044448" y="86790"/>
                  <a:pt x="2051914" y="41910"/>
                </a:cubicBezTo>
                <a:close/>
                <a:moveTo>
                  <a:pt x="1590066" y="41072"/>
                </a:moveTo>
                <a:lnTo>
                  <a:pt x="1593419" y="41072"/>
                </a:lnTo>
                <a:cubicBezTo>
                  <a:pt x="1607528" y="146428"/>
                  <a:pt x="1625095" y="234587"/>
                  <a:pt x="1646120" y="305551"/>
                </a:cubicBezTo>
                <a:cubicBezTo>
                  <a:pt x="1667145" y="376514"/>
                  <a:pt x="1689951" y="434341"/>
                  <a:pt x="1714539" y="479032"/>
                </a:cubicBezTo>
                <a:cubicBezTo>
                  <a:pt x="1739125" y="523723"/>
                  <a:pt x="1763817" y="559337"/>
                  <a:pt x="1788614" y="585876"/>
                </a:cubicBezTo>
                <a:cubicBezTo>
                  <a:pt x="1813411" y="612415"/>
                  <a:pt x="1836636" y="633937"/>
                  <a:pt x="1858290" y="650444"/>
                </a:cubicBezTo>
                <a:cubicBezTo>
                  <a:pt x="1838225" y="665985"/>
                  <a:pt x="1819051" y="681841"/>
                  <a:pt x="1800768" y="698012"/>
                </a:cubicBezTo>
                <a:cubicBezTo>
                  <a:pt x="1782485" y="714182"/>
                  <a:pt x="1764778" y="732971"/>
                  <a:pt x="1747647" y="754380"/>
                </a:cubicBezTo>
                <a:cubicBezTo>
                  <a:pt x="1711848" y="707747"/>
                  <a:pt x="1682025" y="653119"/>
                  <a:pt x="1658177" y="590497"/>
                </a:cubicBezTo>
                <a:cubicBezTo>
                  <a:pt x="1634330" y="527875"/>
                  <a:pt x="1616676" y="452075"/>
                  <a:pt x="1605215" y="363096"/>
                </a:cubicBezTo>
                <a:cubicBezTo>
                  <a:pt x="1593755" y="274118"/>
                  <a:pt x="1588705" y="166776"/>
                  <a:pt x="1590066" y="41072"/>
                </a:cubicBezTo>
                <a:close/>
                <a:moveTo>
                  <a:pt x="859155" y="5868"/>
                </a:moveTo>
                <a:lnTo>
                  <a:pt x="975665" y="30176"/>
                </a:lnTo>
                <a:cubicBezTo>
                  <a:pt x="974425" y="38418"/>
                  <a:pt x="971666" y="44984"/>
                  <a:pt x="967388" y="49873"/>
                </a:cubicBezTo>
                <a:cubicBezTo>
                  <a:pt x="963110" y="54763"/>
                  <a:pt x="957207" y="58814"/>
                  <a:pt x="949681" y="62027"/>
                </a:cubicBezTo>
                <a:cubicBezTo>
                  <a:pt x="949646" y="96813"/>
                  <a:pt x="949087" y="129712"/>
                  <a:pt x="948005" y="160725"/>
                </a:cubicBezTo>
                <a:cubicBezTo>
                  <a:pt x="946922" y="191739"/>
                  <a:pt x="945525" y="220866"/>
                  <a:pt x="943813" y="248108"/>
                </a:cubicBezTo>
                <a:lnTo>
                  <a:pt x="1215390" y="248108"/>
                </a:lnTo>
                <a:lnTo>
                  <a:pt x="1207846" y="261519"/>
                </a:lnTo>
                <a:lnTo>
                  <a:pt x="959739" y="261519"/>
                </a:lnTo>
                <a:cubicBezTo>
                  <a:pt x="978913" y="337743"/>
                  <a:pt x="1011393" y="407628"/>
                  <a:pt x="1057180" y="471174"/>
                </a:cubicBezTo>
                <a:cubicBezTo>
                  <a:pt x="1102967" y="534720"/>
                  <a:pt x="1160174" y="584697"/>
                  <a:pt x="1228802" y="621107"/>
                </a:cubicBezTo>
                <a:cubicBezTo>
                  <a:pt x="1213679" y="639128"/>
                  <a:pt x="1198242" y="658826"/>
                  <a:pt x="1182491" y="680200"/>
                </a:cubicBezTo>
                <a:cubicBezTo>
                  <a:pt x="1166740" y="701574"/>
                  <a:pt x="1150884" y="724624"/>
                  <a:pt x="1134923" y="749351"/>
                </a:cubicBezTo>
                <a:cubicBezTo>
                  <a:pt x="1079584" y="694135"/>
                  <a:pt x="1037919" y="626660"/>
                  <a:pt x="1009927" y="546926"/>
                </a:cubicBezTo>
                <a:cubicBezTo>
                  <a:pt x="981934" y="467192"/>
                  <a:pt x="962690" y="372057"/>
                  <a:pt x="952195" y="261519"/>
                </a:cubicBezTo>
                <a:lnTo>
                  <a:pt x="942975" y="261519"/>
                </a:lnTo>
                <a:cubicBezTo>
                  <a:pt x="935468" y="357058"/>
                  <a:pt x="920121" y="435135"/>
                  <a:pt x="896936" y="495749"/>
                </a:cubicBezTo>
                <a:cubicBezTo>
                  <a:pt x="873751" y="556363"/>
                  <a:pt x="840834" y="606314"/>
                  <a:pt x="798184" y="645601"/>
                </a:cubicBezTo>
                <a:cubicBezTo>
                  <a:pt x="755534" y="684888"/>
                  <a:pt x="701258" y="720309"/>
                  <a:pt x="635356" y="751866"/>
                </a:cubicBezTo>
                <a:cubicBezTo>
                  <a:pt x="704752" y="683133"/>
                  <a:pt x="757070" y="609791"/>
                  <a:pt x="792309" y="531838"/>
                </a:cubicBezTo>
                <a:cubicBezTo>
                  <a:pt x="827548" y="453886"/>
                  <a:pt x="849272" y="363779"/>
                  <a:pt x="857479" y="261519"/>
                </a:cubicBezTo>
                <a:lnTo>
                  <a:pt x="648767" y="261519"/>
                </a:lnTo>
                <a:lnTo>
                  <a:pt x="642900" y="248108"/>
                </a:lnTo>
                <a:lnTo>
                  <a:pt x="858317" y="248108"/>
                </a:lnTo>
                <a:cubicBezTo>
                  <a:pt x="861181" y="212135"/>
                  <a:pt x="862578" y="174067"/>
                  <a:pt x="862508" y="133903"/>
                </a:cubicBezTo>
                <a:cubicBezTo>
                  <a:pt x="862438" y="93739"/>
                  <a:pt x="861321" y="51061"/>
                  <a:pt x="859155" y="5868"/>
                </a:cubicBezTo>
                <a:close/>
                <a:moveTo>
                  <a:pt x="2220392" y="5030"/>
                </a:moveTo>
                <a:cubicBezTo>
                  <a:pt x="2256696" y="86545"/>
                  <a:pt x="2295778" y="150248"/>
                  <a:pt x="2337635" y="196139"/>
                </a:cubicBezTo>
                <a:cubicBezTo>
                  <a:pt x="2379493" y="242031"/>
                  <a:pt x="2427585" y="273882"/>
                  <a:pt x="2481910" y="291694"/>
                </a:cubicBezTo>
                <a:cubicBezTo>
                  <a:pt x="2463697" y="312736"/>
                  <a:pt x="2447527" y="332259"/>
                  <a:pt x="2433399" y="350263"/>
                </a:cubicBezTo>
                <a:cubicBezTo>
                  <a:pt x="2419272" y="368267"/>
                  <a:pt x="2408341" y="386742"/>
                  <a:pt x="2400605" y="405689"/>
                </a:cubicBezTo>
                <a:cubicBezTo>
                  <a:pt x="2389641" y="397328"/>
                  <a:pt x="2371708" y="376984"/>
                  <a:pt x="2346805" y="344656"/>
                </a:cubicBezTo>
                <a:cubicBezTo>
                  <a:pt x="2321902" y="312328"/>
                  <a:pt x="2297139" y="267893"/>
                  <a:pt x="2272515" y="211351"/>
                </a:cubicBezTo>
                <a:cubicBezTo>
                  <a:pt x="2247892" y="154809"/>
                  <a:pt x="2230518" y="86035"/>
                  <a:pt x="2220392" y="5030"/>
                </a:cubicBezTo>
                <a:close/>
                <a:moveTo>
                  <a:pt x="2850718" y="4191"/>
                </a:moveTo>
                <a:lnTo>
                  <a:pt x="2962199" y="36881"/>
                </a:lnTo>
                <a:cubicBezTo>
                  <a:pt x="2958986" y="54483"/>
                  <a:pt x="2948648" y="64542"/>
                  <a:pt x="2931185" y="67056"/>
                </a:cubicBezTo>
                <a:cubicBezTo>
                  <a:pt x="2927449" y="81393"/>
                  <a:pt x="2923187" y="96516"/>
                  <a:pt x="2918403" y="112424"/>
                </a:cubicBezTo>
                <a:cubicBezTo>
                  <a:pt x="2913618" y="128332"/>
                  <a:pt x="2908100" y="144503"/>
                  <a:pt x="2901848" y="160935"/>
                </a:cubicBezTo>
                <a:lnTo>
                  <a:pt x="3009138" y="160935"/>
                </a:lnTo>
                <a:lnTo>
                  <a:pt x="3084576" y="133274"/>
                </a:lnTo>
                <a:lnTo>
                  <a:pt x="3068650" y="615239"/>
                </a:lnTo>
                <a:cubicBezTo>
                  <a:pt x="3067791" y="651396"/>
                  <a:pt x="3061500" y="679294"/>
                  <a:pt x="3049775" y="698935"/>
                </a:cubicBezTo>
                <a:cubicBezTo>
                  <a:pt x="3038051" y="718576"/>
                  <a:pt x="3022694" y="732629"/>
                  <a:pt x="3003705" y="741093"/>
                </a:cubicBezTo>
                <a:cubicBezTo>
                  <a:pt x="2984717" y="749558"/>
                  <a:pt x="2963896" y="755105"/>
                  <a:pt x="2941244" y="757733"/>
                </a:cubicBezTo>
                <a:cubicBezTo>
                  <a:pt x="2939550" y="725882"/>
                  <a:pt x="2931203" y="702203"/>
                  <a:pt x="2916203" y="686696"/>
                </a:cubicBezTo>
                <a:cubicBezTo>
                  <a:pt x="2901202" y="671189"/>
                  <a:pt x="2874624" y="656311"/>
                  <a:pt x="2836469" y="642062"/>
                </a:cubicBezTo>
                <a:lnTo>
                  <a:pt x="2951302" y="647091"/>
                </a:lnTo>
                <a:cubicBezTo>
                  <a:pt x="2962810" y="649047"/>
                  <a:pt x="2972275" y="646392"/>
                  <a:pt x="2979696" y="639128"/>
                </a:cubicBezTo>
                <a:cubicBezTo>
                  <a:pt x="2987118" y="631864"/>
                  <a:pt x="2991344" y="615798"/>
                  <a:pt x="2992374" y="590931"/>
                </a:cubicBezTo>
                <a:lnTo>
                  <a:pt x="3004109" y="175184"/>
                </a:lnTo>
                <a:lnTo>
                  <a:pt x="2896819" y="175184"/>
                </a:lnTo>
                <a:cubicBezTo>
                  <a:pt x="2883425" y="209114"/>
                  <a:pt x="2867255" y="242886"/>
                  <a:pt x="2848309" y="276502"/>
                </a:cubicBezTo>
                <a:cubicBezTo>
                  <a:pt x="2829361" y="310117"/>
                  <a:pt x="2807533" y="341165"/>
                  <a:pt x="2782824" y="369647"/>
                </a:cubicBezTo>
                <a:cubicBezTo>
                  <a:pt x="2790927" y="347408"/>
                  <a:pt x="2799774" y="317564"/>
                  <a:pt x="2809367" y="280115"/>
                </a:cubicBezTo>
                <a:cubicBezTo>
                  <a:pt x="2818960" y="242665"/>
                  <a:pt x="2827621" y="200279"/>
                  <a:pt x="2835351" y="152956"/>
                </a:cubicBezTo>
                <a:cubicBezTo>
                  <a:pt x="2843081" y="105634"/>
                  <a:pt x="2848203" y="56046"/>
                  <a:pt x="2850718" y="4191"/>
                </a:cubicBezTo>
                <a:close/>
                <a:moveTo>
                  <a:pt x="4023360" y="3353"/>
                </a:moveTo>
                <a:lnTo>
                  <a:pt x="4133164" y="22632"/>
                </a:lnTo>
                <a:cubicBezTo>
                  <a:pt x="4133741" y="30368"/>
                  <a:pt x="4131331" y="37946"/>
                  <a:pt x="4125935" y="45368"/>
                </a:cubicBezTo>
                <a:cubicBezTo>
                  <a:pt x="4120539" y="52790"/>
                  <a:pt x="4113728" y="56387"/>
                  <a:pt x="4105503" y="56160"/>
                </a:cubicBezTo>
                <a:lnTo>
                  <a:pt x="4105503" y="104775"/>
                </a:lnTo>
                <a:lnTo>
                  <a:pt x="4354449" y="104775"/>
                </a:lnTo>
                <a:lnTo>
                  <a:pt x="4346905" y="118187"/>
                </a:lnTo>
                <a:lnTo>
                  <a:pt x="4105503" y="118187"/>
                </a:lnTo>
                <a:lnTo>
                  <a:pt x="4104665" y="183566"/>
                </a:lnTo>
                <a:lnTo>
                  <a:pt x="4207764" y="183566"/>
                </a:lnTo>
                <a:lnTo>
                  <a:pt x="4281525" y="155067"/>
                </a:lnTo>
                <a:lnTo>
                  <a:pt x="4281525" y="329413"/>
                </a:lnTo>
                <a:cubicBezTo>
                  <a:pt x="4273441" y="331666"/>
                  <a:pt x="4261741" y="331351"/>
                  <a:pt x="4246426" y="328470"/>
                </a:cubicBezTo>
                <a:cubicBezTo>
                  <a:pt x="4231111" y="325589"/>
                  <a:pt x="4217945" y="319198"/>
                  <a:pt x="4206926" y="309296"/>
                </a:cubicBezTo>
                <a:lnTo>
                  <a:pt x="4104665" y="309296"/>
                </a:lnTo>
                <a:lnTo>
                  <a:pt x="4104665" y="383058"/>
                </a:lnTo>
                <a:lnTo>
                  <a:pt x="4208602" y="383058"/>
                </a:lnTo>
                <a:lnTo>
                  <a:pt x="4284879" y="352883"/>
                </a:lnTo>
                <a:lnTo>
                  <a:pt x="4284879" y="476098"/>
                </a:lnTo>
                <a:lnTo>
                  <a:pt x="4365345" y="476098"/>
                </a:lnTo>
                <a:lnTo>
                  <a:pt x="4357802" y="489509"/>
                </a:lnTo>
                <a:lnTo>
                  <a:pt x="4284879" y="489509"/>
                </a:lnTo>
                <a:lnTo>
                  <a:pt x="4284879" y="651282"/>
                </a:lnTo>
                <a:cubicBezTo>
                  <a:pt x="4276653" y="654041"/>
                  <a:pt x="4264395" y="655438"/>
                  <a:pt x="4248103" y="655473"/>
                </a:cubicBezTo>
                <a:cubicBezTo>
                  <a:pt x="4231810" y="655508"/>
                  <a:pt x="4218084" y="650199"/>
                  <a:pt x="4206926" y="639547"/>
                </a:cubicBezTo>
                <a:lnTo>
                  <a:pt x="4206926" y="594284"/>
                </a:lnTo>
                <a:lnTo>
                  <a:pt x="4104665" y="594284"/>
                </a:lnTo>
                <a:lnTo>
                  <a:pt x="4104665" y="673913"/>
                </a:lnTo>
                <a:cubicBezTo>
                  <a:pt x="4104665" y="704874"/>
                  <a:pt x="4094817" y="728239"/>
                  <a:pt x="4075119" y="744008"/>
                </a:cubicBezTo>
                <a:cubicBezTo>
                  <a:pt x="4055421" y="759776"/>
                  <a:pt x="4025875" y="768263"/>
                  <a:pt x="3986479" y="769468"/>
                </a:cubicBezTo>
                <a:cubicBezTo>
                  <a:pt x="3988819" y="746487"/>
                  <a:pt x="3982044" y="725183"/>
                  <a:pt x="3966153" y="705555"/>
                </a:cubicBezTo>
                <a:cubicBezTo>
                  <a:pt x="3950262" y="685928"/>
                  <a:pt x="3926303" y="670072"/>
                  <a:pt x="3894277" y="657988"/>
                </a:cubicBezTo>
                <a:lnTo>
                  <a:pt x="3997376" y="664693"/>
                </a:lnTo>
                <a:cubicBezTo>
                  <a:pt x="4014839" y="665531"/>
                  <a:pt x="4023499" y="654635"/>
                  <a:pt x="4023360" y="632003"/>
                </a:cubicBezTo>
                <a:lnTo>
                  <a:pt x="4023360" y="594284"/>
                </a:lnTo>
                <a:lnTo>
                  <a:pt x="3828897" y="594284"/>
                </a:lnTo>
                <a:lnTo>
                  <a:pt x="3823030" y="580035"/>
                </a:lnTo>
                <a:lnTo>
                  <a:pt x="4023360" y="580035"/>
                </a:lnTo>
                <a:lnTo>
                  <a:pt x="4023360" y="489509"/>
                </a:lnTo>
                <a:lnTo>
                  <a:pt x="3783635" y="489509"/>
                </a:lnTo>
                <a:lnTo>
                  <a:pt x="3777767" y="476098"/>
                </a:lnTo>
                <a:lnTo>
                  <a:pt x="4023360" y="476098"/>
                </a:lnTo>
                <a:lnTo>
                  <a:pt x="4023360" y="396469"/>
                </a:lnTo>
                <a:lnTo>
                  <a:pt x="3828897" y="396469"/>
                </a:lnTo>
                <a:lnTo>
                  <a:pt x="3823030" y="383058"/>
                </a:lnTo>
                <a:lnTo>
                  <a:pt x="4023360" y="383058"/>
                </a:lnTo>
                <a:lnTo>
                  <a:pt x="4023360" y="309296"/>
                </a:lnTo>
                <a:lnTo>
                  <a:pt x="3921938" y="309296"/>
                </a:lnTo>
                <a:lnTo>
                  <a:pt x="3921938" y="334442"/>
                </a:lnTo>
                <a:cubicBezTo>
                  <a:pt x="3909225" y="343034"/>
                  <a:pt x="3896303" y="348692"/>
                  <a:pt x="3883171" y="351416"/>
                </a:cubicBezTo>
                <a:cubicBezTo>
                  <a:pt x="3870039" y="354140"/>
                  <a:pt x="3857536" y="355188"/>
                  <a:pt x="3845661" y="354559"/>
                </a:cubicBezTo>
                <a:lnTo>
                  <a:pt x="3845661" y="156744"/>
                </a:lnTo>
                <a:cubicBezTo>
                  <a:pt x="3859160" y="158385"/>
                  <a:pt x="3872397" y="161389"/>
                  <a:pt x="3885371" y="165755"/>
                </a:cubicBezTo>
                <a:cubicBezTo>
                  <a:pt x="3898346" y="170120"/>
                  <a:pt x="3910535" y="176057"/>
                  <a:pt x="3921938" y="183566"/>
                </a:cubicBezTo>
                <a:lnTo>
                  <a:pt x="4023360" y="183566"/>
                </a:lnTo>
                <a:lnTo>
                  <a:pt x="4023360" y="118187"/>
                </a:lnTo>
                <a:lnTo>
                  <a:pt x="3791179" y="118187"/>
                </a:lnTo>
                <a:lnTo>
                  <a:pt x="3785311" y="104775"/>
                </a:lnTo>
                <a:lnTo>
                  <a:pt x="4023360" y="104775"/>
                </a:lnTo>
                <a:close/>
                <a:moveTo>
                  <a:pt x="3480206" y="839"/>
                </a:moveTo>
                <a:lnTo>
                  <a:pt x="3591687" y="45263"/>
                </a:lnTo>
                <a:cubicBezTo>
                  <a:pt x="3589871" y="53261"/>
                  <a:pt x="3586378" y="59478"/>
                  <a:pt x="3581209" y="63913"/>
                </a:cubicBezTo>
                <a:cubicBezTo>
                  <a:pt x="3576041" y="68349"/>
                  <a:pt x="3570033" y="70793"/>
                  <a:pt x="3563188" y="71247"/>
                </a:cubicBezTo>
                <a:cubicBezTo>
                  <a:pt x="3557705" y="95538"/>
                  <a:pt x="3551488" y="118833"/>
                  <a:pt x="3544539" y="141132"/>
                </a:cubicBezTo>
                <a:cubicBezTo>
                  <a:pt x="3537588" y="163432"/>
                  <a:pt x="3530114" y="184841"/>
                  <a:pt x="3522117" y="205359"/>
                </a:cubicBezTo>
                <a:lnTo>
                  <a:pt x="3735857" y="205359"/>
                </a:lnTo>
                <a:lnTo>
                  <a:pt x="3728313" y="218771"/>
                </a:lnTo>
                <a:lnTo>
                  <a:pt x="3675507" y="218771"/>
                </a:lnTo>
                <a:cubicBezTo>
                  <a:pt x="3670024" y="284150"/>
                  <a:pt x="3660035" y="343872"/>
                  <a:pt x="3645541" y="397936"/>
                </a:cubicBezTo>
                <a:cubicBezTo>
                  <a:pt x="3631048" y="452000"/>
                  <a:pt x="3612258" y="500406"/>
                  <a:pt x="3589172" y="543154"/>
                </a:cubicBezTo>
                <a:cubicBezTo>
                  <a:pt x="3610529" y="567165"/>
                  <a:pt x="3633824" y="587247"/>
                  <a:pt x="3659057" y="603400"/>
                </a:cubicBezTo>
                <a:cubicBezTo>
                  <a:pt x="3684291" y="619552"/>
                  <a:pt x="3711567" y="631043"/>
                  <a:pt x="3740887" y="637871"/>
                </a:cubicBezTo>
                <a:cubicBezTo>
                  <a:pt x="3728715" y="656486"/>
                  <a:pt x="3716597" y="674577"/>
                  <a:pt x="3704530" y="692144"/>
                </a:cubicBezTo>
                <a:cubicBezTo>
                  <a:pt x="3692463" y="709711"/>
                  <a:pt x="3680554" y="730736"/>
                  <a:pt x="3668801" y="755219"/>
                </a:cubicBezTo>
                <a:cubicBezTo>
                  <a:pt x="3653958" y="747203"/>
                  <a:pt x="3635239" y="732011"/>
                  <a:pt x="3612642" y="709642"/>
                </a:cubicBezTo>
                <a:cubicBezTo>
                  <a:pt x="3590045" y="687272"/>
                  <a:pt x="3567135" y="655525"/>
                  <a:pt x="3543910" y="614401"/>
                </a:cubicBezTo>
                <a:cubicBezTo>
                  <a:pt x="3489287" y="684950"/>
                  <a:pt x="3419996" y="734124"/>
                  <a:pt x="3336036" y="761924"/>
                </a:cubicBezTo>
                <a:cubicBezTo>
                  <a:pt x="3372917" y="732710"/>
                  <a:pt x="3406025" y="699985"/>
                  <a:pt x="3435363" y="663750"/>
                </a:cubicBezTo>
                <a:cubicBezTo>
                  <a:pt x="3464700" y="627515"/>
                  <a:pt x="3490265" y="587037"/>
                  <a:pt x="3512058" y="542316"/>
                </a:cubicBezTo>
                <a:cubicBezTo>
                  <a:pt x="3501022" y="512630"/>
                  <a:pt x="3491452" y="479171"/>
                  <a:pt x="3483350" y="441941"/>
                </a:cubicBezTo>
                <a:cubicBezTo>
                  <a:pt x="3475247" y="404711"/>
                  <a:pt x="3469449" y="363290"/>
                  <a:pt x="3465957" y="317678"/>
                </a:cubicBezTo>
                <a:cubicBezTo>
                  <a:pt x="3448215" y="346876"/>
                  <a:pt x="3428377" y="374816"/>
                  <a:pt x="3406445" y="401498"/>
                </a:cubicBezTo>
                <a:lnTo>
                  <a:pt x="3406445" y="673075"/>
                </a:lnTo>
                <a:cubicBezTo>
                  <a:pt x="3398482" y="675433"/>
                  <a:pt x="3387166" y="675747"/>
                  <a:pt x="3372498" y="674018"/>
                </a:cubicBezTo>
                <a:cubicBezTo>
                  <a:pt x="3357829" y="672289"/>
                  <a:pt x="3344837" y="666946"/>
                  <a:pt x="3333521" y="657988"/>
                </a:cubicBezTo>
                <a:lnTo>
                  <a:pt x="3333521" y="629489"/>
                </a:lnTo>
                <a:lnTo>
                  <a:pt x="3243834" y="629489"/>
                </a:lnTo>
                <a:lnTo>
                  <a:pt x="3243834" y="696545"/>
                </a:lnTo>
                <a:cubicBezTo>
                  <a:pt x="3232012" y="705433"/>
                  <a:pt x="3219823" y="710916"/>
                  <a:pt x="3207267" y="712994"/>
                </a:cubicBezTo>
                <a:cubicBezTo>
                  <a:pt x="3194712" y="715072"/>
                  <a:pt x="3182314" y="715736"/>
                  <a:pt x="3170072" y="714985"/>
                </a:cubicBezTo>
                <a:lnTo>
                  <a:pt x="3170072" y="362103"/>
                </a:lnTo>
                <a:cubicBezTo>
                  <a:pt x="3185090" y="363832"/>
                  <a:pt x="3198641" y="366870"/>
                  <a:pt x="3210725" y="371218"/>
                </a:cubicBezTo>
                <a:cubicBezTo>
                  <a:pt x="3222809" y="375566"/>
                  <a:pt x="3233845" y="380910"/>
                  <a:pt x="3243834" y="387249"/>
                </a:cubicBezTo>
                <a:lnTo>
                  <a:pt x="3243834" y="388087"/>
                </a:lnTo>
                <a:lnTo>
                  <a:pt x="3250539" y="388087"/>
                </a:lnTo>
                <a:lnTo>
                  <a:pt x="3250539" y="208712"/>
                </a:lnTo>
                <a:lnTo>
                  <a:pt x="3152470" y="208712"/>
                </a:lnTo>
                <a:lnTo>
                  <a:pt x="3145765" y="195301"/>
                </a:lnTo>
                <a:lnTo>
                  <a:pt x="3250539" y="195301"/>
                </a:lnTo>
                <a:lnTo>
                  <a:pt x="3250539" y="9221"/>
                </a:lnTo>
                <a:lnTo>
                  <a:pt x="3351124" y="29337"/>
                </a:lnTo>
                <a:cubicBezTo>
                  <a:pt x="3349727" y="36986"/>
                  <a:pt x="3346653" y="43482"/>
                  <a:pt x="3341903" y="48826"/>
                </a:cubicBezTo>
                <a:cubicBezTo>
                  <a:pt x="3337154" y="54169"/>
                  <a:pt x="3331566" y="57732"/>
                  <a:pt x="3325139" y="59513"/>
                </a:cubicBezTo>
                <a:lnTo>
                  <a:pt x="3325139" y="195301"/>
                </a:lnTo>
                <a:lnTo>
                  <a:pt x="3447517" y="195301"/>
                </a:lnTo>
                <a:lnTo>
                  <a:pt x="3439973" y="208712"/>
                </a:lnTo>
                <a:lnTo>
                  <a:pt x="3325139" y="208712"/>
                </a:lnTo>
                <a:lnTo>
                  <a:pt x="3325139" y="388087"/>
                </a:lnTo>
                <a:lnTo>
                  <a:pt x="3333521" y="388087"/>
                </a:lnTo>
                <a:lnTo>
                  <a:pt x="3333521" y="387249"/>
                </a:lnTo>
                <a:lnTo>
                  <a:pt x="3406445" y="364617"/>
                </a:lnTo>
                <a:lnTo>
                  <a:pt x="3406445" y="396469"/>
                </a:lnTo>
                <a:cubicBezTo>
                  <a:pt x="3425706" y="335298"/>
                  <a:pt x="3441457" y="272398"/>
                  <a:pt x="3453698" y="207769"/>
                </a:cubicBezTo>
                <a:cubicBezTo>
                  <a:pt x="3465939" y="143141"/>
                  <a:pt x="3474776" y="74164"/>
                  <a:pt x="3480206" y="839"/>
                </a:cubicBezTo>
                <a:close/>
                <a:moveTo>
                  <a:pt x="2619375" y="839"/>
                </a:moveTo>
                <a:lnTo>
                  <a:pt x="2729179" y="26823"/>
                </a:lnTo>
                <a:cubicBezTo>
                  <a:pt x="2727066" y="36584"/>
                  <a:pt x="2723539" y="43465"/>
                  <a:pt x="2718597" y="47464"/>
                </a:cubicBezTo>
                <a:cubicBezTo>
                  <a:pt x="2713655" y="51462"/>
                  <a:pt x="2707403" y="54361"/>
                  <a:pt x="2699842" y="56160"/>
                </a:cubicBezTo>
                <a:cubicBezTo>
                  <a:pt x="2690954" y="76399"/>
                  <a:pt x="2680441" y="96481"/>
                  <a:pt x="2668305" y="116405"/>
                </a:cubicBezTo>
                <a:cubicBezTo>
                  <a:pt x="2656169" y="136330"/>
                  <a:pt x="2642932" y="155364"/>
                  <a:pt x="2628595" y="173508"/>
                </a:cubicBezTo>
                <a:lnTo>
                  <a:pt x="2706548" y="173508"/>
                </a:lnTo>
                <a:lnTo>
                  <a:pt x="2706548" y="172670"/>
                </a:lnTo>
                <a:lnTo>
                  <a:pt x="2777795" y="142494"/>
                </a:lnTo>
                <a:lnTo>
                  <a:pt x="2779471" y="706603"/>
                </a:lnTo>
                <a:cubicBezTo>
                  <a:pt x="2771124" y="708018"/>
                  <a:pt x="2759739" y="707494"/>
                  <a:pt x="2745315" y="705032"/>
                </a:cubicBezTo>
                <a:cubicBezTo>
                  <a:pt x="2730891" y="702569"/>
                  <a:pt x="2718247" y="697226"/>
                  <a:pt x="2707386" y="689001"/>
                </a:cubicBezTo>
                <a:lnTo>
                  <a:pt x="2707386" y="637033"/>
                </a:lnTo>
                <a:lnTo>
                  <a:pt x="2622728" y="637033"/>
                </a:lnTo>
                <a:lnTo>
                  <a:pt x="2623566" y="714147"/>
                </a:lnTo>
                <a:cubicBezTo>
                  <a:pt x="2613647" y="723053"/>
                  <a:pt x="2602262" y="729339"/>
                  <a:pt x="2589410" y="733006"/>
                </a:cubicBezTo>
                <a:cubicBezTo>
                  <a:pt x="2576557" y="736674"/>
                  <a:pt x="2563914" y="737093"/>
                  <a:pt x="2551481" y="734264"/>
                </a:cubicBezTo>
                <a:lnTo>
                  <a:pt x="2550643" y="140818"/>
                </a:lnTo>
                <a:cubicBezTo>
                  <a:pt x="2564333" y="142494"/>
                  <a:pt x="2576557" y="145428"/>
                  <a:pt x="2587314" y="149619"/>
                </a:cubicBezTo>
                <a:cubicBezTo>
                  <a:pt x="2598071" y="153810"/>
                  <a:pt x="2608199" y="159258"/>
                  <a:pt x="2617699" y="165964"/>
                </a:cubicBezTo>
                <a:close/>
                <a:moveTo>
                  <a:pt x="255651" y="0"/>
                </a:moveTo>
                <a:lnTo>
                  <a:pt x="360426" y="20956"/>
                </a:lnTo>
                <a:cubicBezTo>
                  <a:pt x="358785" y="30385"/>
                  <a:pt x="355781" y="37510"/>
                  <a:pt x="351416" y="42330"/>
                </a:cubicBezTo>
                <a:cubicBezTo>
                  <a:pt x="347050" y="47149"/>
                  <a:pt x="341113" y="50921"/>
                  <a:pt x="333604" y="53645"/>
                </a:cubicBezTo>
                <a:lnTo>
                  <a:pt x="333604" y="123216"/>
                </a:lnTo>
                <a:lnTo>
                  <a:pt x="450952" y="123216"/>
                </a:lnTo>
                <a:lnTo>
                  <a:pt x="530581" y="95555"/>
                </a:lnTo>
                <a:lnTo>
                  <a:pt x="530581" y="385572"/>
                </a:lnTo>
                <a:cubicBezTo>
                  <a:pt x="522286" y="387878"/>
                  <a:pt x="509748" y="387458"/>
                  <a:pt x="492967" y="384315"/>
                </a:cubicBezTo>
                <a:cubicBezTo>
                  <a:pt x="476185" y="381172"/>
                  <a:pt x="462180" y="374047"/>
                  <a:pt x="450952" y="362941"/>
                </a:cubicBezTo>
                <a:lnTo>
                  <a:pt x="450952" y="328575"/>
                </a:lnTo>
                <a:lnTo>
                  <a:pt x="333604" y="328575"/>
                </a:lnTo>
                <a:lnTo>
                  <a:pt x="333604" y="412395"/>
                </a:lnTo>
                <a:cubicBezTo>
                  <a:pt x="325798" y="420672"/>
                  <a:pt x="315844" y="426749"/>
                  <a:pt x="303743" y="430626"/>
                </a:cubicBezTo>
                <a:cubicBezTo>
                  <a:pt x="291642" y="434502"/>
                  <a:pt x="278964" y="436807"/>
                  <a:pt x="265710" y="437541"/>
                </a:cubicBezTo>
                <a:cubicBezTo>
                  <a:pt x="287765" y="442029"/>
                  <a:pt x="307777" y="450236"/>
                  <a:pt x="325746" y="462163"/>
                </a:cubicBezTo>
                <a:cubicBezTo>
                  <a:pt x="343715" y="474090"/>
                  <a:pt x="355554" y="490470"/>
                  <a:pt x="361265" y="511302"/>
                </a:cubicBezTo>
                <a:cubicBezTo>
                  <a:pt x="365730" y="532185"/>
                  <a:pt x="364529" y="549094"/>
                  <a:pt x="357663" y="562029"/>
                </a:cubicBezTo>
                <a:cubicBezTo>
                  <a:pt x="350797" y="574964"/>
                  <a:pt x="341650" y="584360"/>
                  <a:pt x="330220" y="590217"/>
                </a:cubicBezTo>
                <a:cubicBezTo>
                  <a:pt x="318790" y="596074"/>
                  <a:pt x="308463" y="598827"/>
                  <a:pt x="299238" y="598475"/>
                </a:cubicBezTo>
                <a:cubicBezTo>
                  <a:pt x="292357" y="577381"/>
                  <a:pt x="282439" y="550838"/>
                  <a:pt x="269482" y="518846"/>
                </a:cubicBezTo>
                <a:cubicBezTo>
                  <a:pt x="256524" y="486855"/>
                  <a:pt x="241577" y="457797"/>
                  <a:pt x="224638" y="431673"/>
                </a:cubicBezTo>
                <a:cubicBezTo>
                  <a:pt x="229283" y="432075"/>
                  <a:pt x="234242" y="432529"/>
                  <a:pt x="239516" y="433036"/>
                </a:cubicBezTo>
                <a:cubicBezTo>
                  <a:pt x="244790" y="433542"/>
                  <a:pt x="250168" y="434206"/>
                  <a:pt x="255651" y="435026"/>
                </a:cubicBezTo>
                <a:lnTo>
                  <a:pt x="255651" y="328575"/>
                </a:lnTo>
                <a:lnTo>
                  <a:pt x="139141" y="328575"/>
                </a:lnTo>
                <a:lnTo>
                  <a:pt x="139141" y="373838"/>
                </a:lnTo>
                <a:cubicBezTo>
                  <a:pt x="126848" y="382063"/>
                  <a:pt x="114135" y="387616"/>
                  <a:pt x="101003" y="390497"/>
                </a:cubicBezTo>
                <a:cubicBezTo>
                  <a:pt x="87872" y="393378"/>
                  <a:pt x="75159" y="394531"/>
                  <a:pt x="62865" y="393954"/>
                </a:cubicBezTo>
                <a:lnTo>
                  <a:pt x="62865" y="95555"/>
                </a:lnTo>
                <a:cubicBezTo>
                  <a:pt x="77866" y="97232"/>
                  <a:pt x="91451" y="100375"/>
                  <a:pt x="103623" y="104985"/>
                </a:cubicBezTo>
                <a:cubicBezTo>
                  <a:pt x="115794" y="109595"/>
                  <a:pt x="127075" y="115672"/>
                  <a:pt x="137465" y="123216"/>
                </a:cubicBezTo>
                <a:lnTo>
                  <a:pt x="255651" y="1232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600" dirty="0">
              <a:solidFill>
                <a:schemeClr val="bg1"/>
              </a:solidFill>
              <a:latin typeface="造字工房俊雅（非商用）常规体" pitchFamily="50" charset="-122"/>
              <a:ea typeface="造字工房俊雅（非商用）常规体" pitchFamily="50" charset="-122"/>
            </a:endParaRPr>
          </a:p>
        </p:txBody>
      </p:sp>
      <p:sp>
        <p:nvSpPr>
          <p:cNvPr id="54" name="自由线条-36" hidden="1">
            <a:extLst>
              <a:ext uri="{FF2B5EF4-FFF2-40B4-BE49-F238E27FC236}">
                <a16:creationId xmlns:a16="http://schemas.microsoft.com/office/drawing/2014/main" id="{8A725C91-15A7-4E1F-B9DE-3CB7B0D88A00}"/>
              </a:ext>
            </a:extLst>
          </p:cNvPr>
          <p:cNvSpPr txBox="1"/>
          <p:nvPr/>
        </p:nvSpPr>
        <p:spPr>
          <a:xfrm>
            <a:off x="5783207" y="2876084"/>
            <a:ext cx="5351148" cy="1144321"/>
          </a:xfrm>
          <a:custGeom>
            <a:avLst/>
            <a:gdLst/>
            <a:ahLst/>
            <a:cxnLst/>
            <a:rect l="l" t="t" r="r" b="b"/>
            <a:pathLst>
              <a:path w="5351148" h="1144321">
                <a:moveTo>
                  <a:pt x="462851" y="1108770"/>
                </a:moveTo>
                <a:cubicBezTo>
                  <a:pt x="462591" y="1112677"/>
                  <a:pt x="462461" y="1116063"/>
                  <a:pt x="462461" y="1118928"/>
                </a:cubicBezTo>
                <a:cubicBezTo>
                  <a:pt x="440843" y="1122248"/>
                  <a:pt x="421179" y="1125602"/>
                  <a:pt x="403469" y="1128987"/>
                </a:cubicBezTo>
                <a:lnTo>
                  <a:pt x="401027" y="1118342"/>
                </a:lnTo>
                <a:cubicBezTo>
                  <a:pt x="422775" y="1115477"/>
                  <a:pt x="443383" y="1112286"/>
                  <a:pt x="462851" y="1108770"/>
                </a:cubicBezTo>
                <a:close/>
                <a:moveTo>
                  <a:pt x="484241" y="1104180"/>
                </a:moveTo>
                <a:cubicBezTo>
                  <a:pt x="514974" y="1113035"/>
                  <a:pt x="544339" y="1121825"/>
                  <a:pt x="572338" y="1130550"/>
                </a:cubicBezTo>
                <a:lnTo>
                  <a:pt x="567649" y="1141196"/>
                </a:lnTo>
                <a:cubicBezTo>
                  <a:pt x="536526" y="1130713"/>
                  <a:pt x="507258" y="1121565"/>
                  <a:pt x="479846" y="1113751"/>
                </a:cubicBezTo>
                <a:close/>
                <a:moveTo>
                  <a:pt x="4803963" y="1099492"/>
                </a:moveTo>
                <a:cubicBezTo>
                  <a:pt x="4801814" y="1099492"/>
                  <a:pt x="4799795" y="1099996"/>
                  <a:pt x="4797907" y="1101005"/>
                </a:cubicBezTo>
                <a:cubicBezTo>
                  <a:pt x="4796019" y="1102015"/>
                  <a:pt x="4794375" y="1103301"/>
                  <a:pt x="4792975" y="1104863"/>
                </a:cubicBezTo>
                <a:cubicBezTo>
                  <a:pt x="4791575" y="1106426"/>
                  <a:pt x="4790468" y="1108168"/>
                  <a:pt x="4789654" y="1110089"/>
                </a:cubicBezTo>
                <a:cubicBezTo>
                  <a:pt x="4788841" y="1112009"/>
                  <a:pt x="4788433" y="1113849"/>
                  <a:pt x="4788433" y="1115607"/>
                </a:cubicBezTo>
                <a:cubicBezTo>
                  <a:pt x="4788433" y="1117560"/>
                  <a:pt x="4788857" y="1119530"/>
                  <a:pt x="4789703" y="1121516"/>
                </a:cubicBezTo>
                <a:cubicBezTo>
                  <a:pt x="4790549" y="1123502"/>
                  <a:pt x="4791689" y="1125276"/>
                  <a:pt x="4793121" y="1126839"/>
                </a:cubicBezTo>
                <a:cubicBezTo>
                  <a:pt x="4794554" y="1128401"/>
                  <a:pt x="4796231" y="1129687"/>
                  <a:pt x="4798151" y="1130697"/>
                </a:cubicBezTo>
                <a:cubicBezTo>
                  <a:pt x="4800072" y="1131706"/>
                  <a:pt x="4802107" y="1132210"/>
                  <a:pt x="4804255" y="1132210"/>
                </a:cubicBezTo>
                <a:cubicBezTo>
                  <a:pt x="4806144" y="1132210"/>
                  <a:pt x="4808049" y="1131820"/>
                  <a:pt x="4809969" y="1131038"/>
                </a:cubicBezTo>
                <a:cubicBezTo>
                  <a:pt x="4811890" y="1130257"/>
                  <a:pt x="4813615" y="1129166"/>
                  <a:pt x="4815145" y="1127767"/>
                </a:cubicBezTo>
                <a:cubicBezTo>
                  <a:pt x="4816676" y="1126367"/>
                  <a:pt x="4817929" y="1124723"/>
                  <a:pt x="4818906" y="1122834"/>
                </a:cubicBezTo>
                <a:cubicBezTo>
                  <a:pt x="4819883" y="1120946"/>
                  <a:pt x="4820371" y="1118895"/>
                  <a:pt x="4820371" y="1116681"/>
                </a:cubicBezTo>
                <a:cubicBezTo>
                  <a:pt x="4820371" y="1114012"/>
                  <a:pt x="4819915" y="1111602"/>
                  <a:pt x="4819003" y="1109454"/>
                </a:cubicBezTo>
                <a:cubicBezTo>
                  <a:pt x="4818092" y="1107305"/>
                  <a:pt x="4816871" y="1105498"/>
                  <a:pt x="4815341" y="1104033"/>
                </a:cubicBezTo>
                <a:cubicBezTo>
                  <a:pt x="4813811" y="1102568"/>
                  <a:pt x="4812053" y="1101445"/>
                  <a:pt x="4810067" y="1100664"/>
                </a:cubicBezTo>
                <a:cubicBezTo>
                  <a:pt x="4808081" y="1099882"/>
                  <a:pt x="4806047" y="1099492"/>
                  <a:pt x="4803963" y="1099492"/>
                </a:cubicBezTo>
                <a:close/>
                <a:moveTo>
                  <a:pt x="2842152" y="1094217"/>
                </a:moveTo>
                <a:lnTo>
                  <a:pt x="2852896" y="1094217"/>
                </a:lnTo>
                <a:lnTo>
                  <a:pt x="2834534" y="1144321"/>
                </a:lnTo>
                <a:lnTo>
                  <a:pt x="2826330" y="1144321"/>
                </a:lnTo>
                <a:close/>
                <a:moveTo>
                  <a:pt x="241827" y="1094217"/>
                </a:moveTo>
                <a:lnTo>
                  <a:pt x="252571" y="1094217"/>
                </a:lnTo>
                <a:lnTo>
                  <a:pt x="234209" y="1144321"/>
                </a:lnTo>
                <a:lnTo>
                  <a:pt x="226005" y="1144321"/>
                </a:lnTo>
                <a:close/>
                <a:moveTo>
                  <a:pt x="4804255" y="1090408"/>
                </a:moveTo>
                <a:cubicBezTo>
                  <a:pt x="4807641" y="1090408"/>
                  <a:pt x="4810849" y="1091076"/>
                  <a:pt x="4813876" y="1092411"/>
                </a:cubicBezTo>
                <a:cubicBezTo>
                  <a:pt x="4816903" y="1093745"/>
                  <a:pt x="4819573" y="1095552"/>
                  <a:pt x="4821885" y="1097831"/>
                </a:cubicBezTo>
                <a:cubicBezTo>
                  <a:pt x="4824197" y="1100110"/>
                  <a:pt x="4826035" y="1102812"/>
                  <a:pt x="4827403" y="1105938"/>
                </a:cubicBezTo>
                <a:cubicBezTo>
                  <a:pt x="4828771" y="1109063"/>
                  <a:pt x="4829454" y="1112384"/>
                  <a:pt x="4829454" y="1115900"/>
                </a:cubicBezTo>
                <a:cubicBezTo>
                  <a:pt x="4829454" y="1119155"/>
                  <a:pt x="4828835" y="1122313"/>
                  <a:pt x="4827599" y="1125374"/>
                </a:cubicBezTo>
                <a:cubicBezTo>
                  <a:pt x="4826361" y="1128434"/>
                  <a:pt x="4824619" y="1131136"/>
                  <a:pt x="4822373" y="1133480"/>
                </a:cubicBezTo>
                <a:cubicBezTo>
                  <a:pt x="4820127" y="1135824"/>
                  <a:pt x="4817473" y="1137712"/>
                  <a:pt x="4814413" y="1139145"/>
                </a:cubicBezTo>
                <a:cubicBezTo>
                  <a:pt x="4811353" y="1140577"/>
                  <a:pt x="4808032" y="1141294"/>
                  <a:pt x="4804451" y="1141294"/>
                </a:cubicBezTo>
                <a:cubicBezTo>
                  <a:pt x="4800935" y="1141294"/>
                  <a:pt x="4797663" y="1140626"/>
                  <a:pt x="4794635" y="1139291"/>
                </a:cubicBezTo>
                <a:cubicBezTo>
                  <a:pt x="4791607" y="1137957"/>
                  <a:pt x="4788955" y="1136133"/>
                  <a:pt x="4786675" y="1133822"/>
                </a:cubicBezTo>
                <a:cubicBezTo>
                  <a:pt x="4784397" y="1131510"/>
                  <a:pt x="4782606" y="1128808"/>
                  <a:pt x="4781303" y="1125715"/>
                </a:cubicBezTo>
                <a:cubicBezTo>
                  <a:pt x="4780001" y="1122623"/>
                  <a:pt x="4779350" y="1119318"/>
                  <a:pt x="4779350" y="1115802"/>
                </a:cubicBezTo>
                <a:cubicBezTo>
                  <a:pt x="4779350" y="1112351"/>
                  <a:pt x="4780001" y="1109096"/>
                  <a:pt x="4781303" y="1106035"/>
                </a:cubicBezTo>
                <a:cubicBezTo>
                  <a:pt x="4782606" y="1102975"/>
                  <a:pt x="4784380" y="1100289"/>
                  <a:pt x="4786627" y="1097978"/>
                </a:cubicBezTo>
                <a:cubicBezTo>
                  <a:pt x="4788873" y="1095666"/>
                  <a:pt x="4791510" y="1093827"/>
                  <a:pt x="4794537" y="1092459"/>
                </a:cubicBezTo>
                <a:cubicBezTo>
                  <a:pt x="4797565" y="1091092"/>
                  <a:pt x="4800805" y="1090408"/>
                  <a:pt x="4804255" y="1090408"/>
                </a:cubicBezTo>
                <a:close/>
                <a:moveTo>
                  <a:pt x="61238" y="1078297"/>
                </a:moveTo>
                <a:cubicBezTo>
                  <a:pt x="74456" y="1091320"/>
                  <a:pt x="89530" y="1101738"/>
                  <a:pt x="106459" y="1109551"/>
                </a:cubicBezTo>
                <a:cubicBezTo>
                  <a:pt x="123128" y="1101543"/>
                  <a:pt x="138038" y="1091125"/>
                  <a:pt x="151191" y="1078297"/>
                </a:cubicBezTo>
                <a:close/>
                <a:moveTo>
                  <a:pt x="4070142" y="1068531"/>
                </a:moveTo>
                <a:lnTo>
                  <a:pt x="4070142" y="1119709"/>
                </a:lnTo>
                <a:lnTo>
                  <a:pt x="4178554" y="1119709"/>
                </a:lnTo>
                <a:lnTo>
                  <a:pt x="4178554" y="1068531"/>
                </a:lnTo>
                <a:close/>
                <a:moveTo>
                  <a:pt x="506314" y="1068531"/>
                </a:moveTo>
                <a:cubicBezTo>
                  <a:pt x="526564" y="1074391"/>
                  <a:pt x="546162" y="1080544"/>
                  <a:pt x="565110" y="1086990"/>
                </a:cubicBezTo>
                <a:lnTo>
                  <a:pt x="560520" y="1097147"/>
                </a:lnTo>
                <a:cubicBezTo>
                  <a:pt x="541702" y="1090376"/>
                  <a:pt x="522234" y="1083962"/>
                  <a:pt x="502114" y="1077907"/>
                </a:cubicBezTo>
                <a:close/>
                <a:moveTo>
                  <a:pt x="3104001" y="1058959"/>
                </a:moveTo>
                <a:lnTo>
                  <a:pt x="3104001" y="1116583"/>
                </a:lnTo>
                <a:lnTo>
                  <a:pt x="3171783" y="1116583"/>
                </a:lnTo>
                <a:lnTo>
                  <a:pt x="3171783" y="1058959"/>
                </a:lnTo>
                <a:close/>
                <a:moveTo>
                  <a:pt x="3846970" y="1058178"/>
                </a:moveTo>
                <a:lnTo>
                  <a:pt x="3846970" y="1096366"/>
                </a:lnTo>
                <a:cubicBezTo>
                  <a:pt x="3852049" y="1095520"/>
                  <a:pt x="3859797" y="1094315"/>
                  <a:pt x="3870215" y="1092752"/>
                </a:cubicBezTo>
                <a:cubicBezTo>
                  <a:pt x="3878810" y="1091385"/>
                  <a:pt x="3885256" y="1090376"/>
                  <a:pt x="3889553" y="1089725"/>
                </a:cubicBezTo>
                <a:lnTo>
                  <a:pt x="3889553" y="1058178"/>
                </a:lnTo>
                <a:close/>
                <a:moveTo>
                  <a:pt x="2691743" y="1053978"/>
                </a:moveTo>
                <a:lnTo>
                  <a:pt x="2702389" y="1053978"/>
                </a:lnTo>
                <a:cubicBezTo>
                  <a:pt x="2702193" y="1062703"/>
                  <a:pt x="2701770" y="1069963"/>
                  <a:pt x="2701119" y="1075758"/>
                </a:cubicBezTo>
                <a:cubicBezTo>
                  <a:pt x="2700533" y="1081097"/>
                  <a:pt x="2699556" y="1086078"/>
                  <a:pt x="2698189" y="1090701"/>
                </a:cubicBezTo>
                <a:cubicBezTo>
                  <a:pt x="2716160" y="1098254"/>
                  <a:pt x="2746079" y="1111277"/>
                  <a:pt x="2787946" y="1129769"/>
                </a:cubicBezTo>
                <a:lnTo>
                  <a:pt x="2781793" y="1139731"/>
                </a:lnTo>
                <a:cubicBezTo>
                  <a:pt x="2750800" y="1124690"/>
                  <a:pt x="2721662" y="1111375"/>
                  <a:pt x="2694380" y="1099785"/>
                </a:cubicBezTo>
                <a:cubicBezTo>
                  <a:pt x="2686436" y="1117495"/>
                  <a:pt x="2657494" y="1132015"/>
                  <a:pt x="2607553" y="1143345"/>
                </a:cubicBezTo>
                <a:cubicBezTo>
                  <a:pt x="2606641" y="1141066"/>
                  <a:pt x="2604851" y="1137615"/>
                  <a:pt x="2602181" y="1132992"/>
                </a:cubicBezTo>
                <a:cubicBezTo>
                  <a:pt x="2663191" y="1122118"/>
                  <a:pt x="2692719" y="1102975"/>
                  <a:pt x="2690766" y="1075563"/>
                </a:cubicBezTo>
                <a:cubicBezTo>
                  <a:pt x="2691352" y="1068400"/>
                  <a:pt x="2691678" y="1061205"/>
                  <a:pt x="2691743" y="1053978"/>
                </a:cubicBezTo>
                <a:close/>
                <a:moveTo>
                  <a:pt x="3519827" y="1047141"/>
                </a:moveTo>
                <a:cubicBezTo>
                  <a:pt x="3531743" y="1058406"/>
                  <a:pt x="3542193" y="1068791"/>
                  <a:pt x="3551179" y="1078297"/>
                </a:cubicBezTo>
                <a:lnTo>
                  <a:pt x="3541803" y="1086111"/>
                </a:lnTo>
                <a:cubicBezTo>
                  <a:pt x="3534575" y="1077386"/>
                  <a:pt x="3524450" y="1066512"/>
                  <a:pt x="3511427" y="1053490"/>
                </a:cubicBezTo>
                <a:close/>
                <a:moveTo>
                  <a:pt x="1910102" y="1047141"/>
                </a:moveTo>
                <a:cubicBezTo>
                  <a:pt x="1922018" y="1058406"/>
                  <a:pt x="1932468" y="1068791"/>
                  <a:pt x="1941454" y="1078297"/>
                </a:cubicBezTo>
                <a:lnTo>
                  <a:pt x="1932078" y="1086111"/>
                </a:lnTo>
                <a:cubicBezTo>
                  <a:pt x="1924850" y="1077386"/>
                  <a:pt x="1914725" y="1066512"/>
                  <a:pt x="1901703" y="1053490"/>
                </a:cubicBezTo>
                <a:close/>
                <a:moveTo>
                  <a:pt x="833503" y="1037570"/>
                </a:moveTo>
                <a:cubicBezTo>
                  <a:pt x="836954" y="1039523"/>
                  <a:pt x="840568" y="1041314"/>
                  <a:pt x="844344" y="1042941"/>
                </a:cubicBezTo>
                <a:cubicBezTo>
                  <a:pt x="833666" y="1068596"/>
                  <a:pt x="823052" y="1096138"/>
                  <a:pt x="812504" y="1125569"/>
                </a:cubicBezTo>
                <a:lnTo>
                  <a:pt x="801077" y="1119514"/>
                </a:lnTo>
                <a:cubicBezTo>
                  <a:pt x="813448" y="1090734"/>
                  <a:pt x="824257" y="1063419"/>
                  <a:pt x="833503" y="1037570"/>
                </a:cubicBezTo>
                <a:close/>
                <a:moveTo>
                  <a:pt x="2400496" y="1036691"/>
                </a:moveTo>
                <a:lnTo>
                  <a:pt x="2590168" y="1036691"/>
                </a:lnTo>
                <a:lnTo>
                  <a:pt x="2590168" y="1048313"/>
                </a:lnTo>
                <a:lnTo>
                  <a:pt x="2400496" y="1048313"/>
                </a:lnTo>
                <a:close/>
                <a:moveTo>
                  <a:pt x="2620933" y="1034151"/>
                </a:moveTo>
                <a:lnTo>
                  <a:pt x="2769780" y="1034151"/>
                </a:lnTo>
                <a:lnTo>
                  <a:pt x="2769780" y="1101152"/>
                </a:lnTo>
                <a:lnTo>
                  <a:pt x="2759134" y="1101152"/>
                </a:lnTo>
                <a:lnTo>
                  <a:pt x="2759134" y="1043723"/>
                </a:lnTo>
                <a:lnTo>
                  <a:pt x="2631579" y="1043723"/>
                </a:lnTo>
                <a:lnTo>
                  <a:pt x="2631579" y="1102324"/>
                </a:lnTo>
                <a:lnTo>
                  <a:pt x="2620933" y="1102324"/>
                </a:lnTo>
                <a:close/>
                <a:moveTo>
                  <a:pt x="4580479" y="1033956"/>
                </a:moveTo>
                <a:lnTo>
                  <a:pt x="4592003" y="1039718"/>
                </a:lnTo>
                <a:cubicBezTo>
                  <a:pt x="4574423" y="1067391"/>
                  <a:pt x="4555378" y="1093599"/>
                  <a:pt x="4534867" y="1118342"/>
                </a:cubicBezTo>
                <a:cubicBezTo>
                  <a:pt x="4537733" y="1118211"/>
                  <a:pt x="4541965" y="1118081"/>
                  <a:pt x="4547565" y="1117951"/>
                </a:cubicBezTo>
                <a:cubicBezTo>
                  <a:pt x="4584418" y="1116388"/>
                  <a:pt x="4615379" y="1115184"/>
                  <a:pt x="4640447" y="1114337"/>
                </a:cubicBezTo>
                <a:cubicBezTo>
                  <a:pt x="4632569" y="1104570"/>
                  <a:pt x="4621695" y="1091450"/>
                  <a:pt x="4607826" y="1074977"/>
                </a:cubicBezTo>
                <a:lnTo>
                  <a:pt x="4616616" y="1068335"/>
                </a:lnTo>
                <a:cubicBezTo>
                  <a:pt x="4634522" y="1089041"/>
                  <a:pt x="4653209" y="1111049"/>
                  <a:pt x="4672677" y="1134359"/>
                </a:cubicBezTo>
                <a:lnTo>
                  <a:pt x="4662618" y="1142173"/>
                </a:lnTo>
                <a:cubicBezTo>
                  <a:pt x="4658060" y="1136182"/>
                  <a:pt x="4653405" y="1130322"/>
                  <a:pt x="4648651" y="1124592"/>
                </a:cubicBezTo>
                <a:cubicBezTo>
                  <a:pt x="4604440" y="1125699"/>
                  <a:pt x="4567619" y="1127229"/>
                  <a:pt x="4538188" y="1129183"/>
                </a:cubicBezTo>
                <a:cubicBezTo>
                  <a:pt x="4530570" y="1129639"/>
                  <a:pt x="4524059" y="1130355"/>
                  <a:pt x="4518655" y="1131331"/>
                </a:cubicBezTo>
                <a:lnTo>
                  <a:pt x="4513185" y="1119514"/>
                </a:lnTo>
                <a:cubicBezTo>
                  <a:pt x="4518459" y="1116909"/>
                  <a:pt x="4523147" y="1113523"/>
                  <a:pt x="4527249" y="1109356"/>
                </a:cubicBezTo>
                <a:cubicBezTo>
                  <a:pt x="4546457" y="1088064"/>
                  <a:pt x="4564201" y="1062931"/>
                  <a:pt x="4580479" y="1033956"/>
                </a:cubicBezTo>
                <a:close/>
                <a:moveTo>
                  <a:pt x="1004325" y="1023310"/>
                </a:moveTo>
                <a:lnTo>
                  <a:pt x="1185598" y="1023310"/>
                </a:lnTo>
                <a:lnTo>
                  <a:pt x="1185598" y="1033370"/>
                </a:lnTo>
                <a:lnTo>
                  <a:pt x="1104924" y="1033370"/>
                </a:lnTo>
                <a:lnTo>
                  <a:pt x="1104924" y="1069703"/>
                </a:lnTo>
                <a:lnTo>
                  <a:pt x="1173389" y="1069703"/>
                </a:lnTo>
                <a:lnTo>
                  <a:pt x="1173389" y="1079567"/>
                </a:lnTo>
                <a:lnTo>
                  <a:pt x="1104924" y="1079567"/>
                </a:lnTo>
                <a:lnTo>
                  <a:pt x="1104924" y="1124983"/>
                </a:lnTo>
                <a:cubicBezTo>
                  <a:pt x="1117360" y="1125309"/>
                  <a:pt x="1131620" y="1125439"/>
                  <a:pt x="1147702" y="1125374"/>
                </a:cubicBezTo>
                <a:cubicBezTo>
                  <a:pt x="1163459" y="1125374"/>
                  <a:pt x="1177068" y="1125178"/>
                  <a:pt x="1188528" y="1124788"/>
                </a:cubicBezTo>
                <a:cubicBezTo>
                  <a:pt x="1187030" y="1129150"/>
                  <a:pt x="1185988" y="1133155"/>
                  <a:pt x="1185402" y="1136801"/>
                </a:cubicBezTo>
                <a:cubicBezTo>
                  <a:pt x="1152976" y="1136736"/>
                  <a:pt x="1124750" y="1136313"/>
                  <a:pt x="1100724" y="1135531"/>
                </a:cubicBezTo>
                <a:cubicBezTo>
                  <a:pt x="1074418" y="1134815"/>
                  <a:pt x="1053550" y="1122216"/>
                  <a:pt x="1038118" y="1097733"/>
                </a:cubicBezTo>
                <a:cubicBezTo>
                  <a:pt x="1031803" y="1113946"/>
                  <a:pt x="1021808" y="1128825"/>
                  <a:pt x="1008134" y="1142368"/>
                </a:cubicBezTo>
                <a:cubicBezTo>
                  <a:pt x="1006246" y="1139503"/>
                  <a:pt x="1003772" y="1136508"/>
                  <a:pt x="1000711" y="1133382"/>
                </a:cubicBezTo>
                <a:cubicBezTo>
                  <a:pt x="1022654" y="1113328"/>
                  <a:pt x="1035188" y="1085981"/>
                  <a:pt x="1038314" y="1051341"/>
                </a:cubicBezTo>
                <a:lnTo>
                  <a:pt x="1049546" y="1052318"/>
                </a:lnTo>
                <a:cubicBezTo>
                  <a:pt x="1047788" y="1064949"/>
                  <a:pt x="1045378" y="1076149"/>
                  <a:pt x="1042318" y="1085916"/>
                </a:cubicBezTo>
                <a:cubicBezTo>
                  <a:pt x="1056708" y="1109291"/>
                  <a:pt x="1073995" y="1122118"/>
                  <a:pt x="1094180" y="1124397"/>
                </a:cubicBezTo>
                <a:lnTo>
                  <a:pt x="1094180" y="1033370"/>
                </a:lnTo>
                <a:lnTo>
                  <a:pt x="1004325" y="1033370"/>
                </a:lnTo>
                <a:close/>
                <a:moveTo>
                  <a:pt x="1200736" y="1021747"/>
                </a:moveTo>
                <a:lnTo>
                  <a:pt x="1239218" y="1021747"/>
                </a:lnTo>
                <a:lnTo>
                  <a:pt x="1239218" y="1109942"/>
                </a:lnTo>
                <a:cubicBezTo>
                  <a:pt x="1250938" y="1100957"/>
                  <a:pt x="1261649" y="1092492"/>
                  <a:pt x="1271351" y="1084548"/>
                </a:cubicBezTo>
                <a:cubicBezTo>
                  <a:pt x="1272392" y="1088520"/>
                  <a:pt x="1273597" y="1092329"/>
                  <a:pt x="1274964" y="1095975"/>
                </a:cubicBezTo>
                <a:cubicBezTo>
                  <a:pt x="1264351" y="1103398"/>
                  <a:pt x="1252696" y="1112188"/>
                  <a:pt x="1239999" y="1122346"/>
                </a:cubicBezTo>
                <a:cubicBezTo>
                  <a:pt x="1236548" y="1125146"/>
                  <a:pt x="1233390" y="1128271"/>
                  <a:pt x="1230525" y="1131722"/>
                </a:cubicBezTo>
                <a:lnTo>
                  <a:pt x="1221149" y="1122541"/>
                </a:lnTo>
                <a:cubicBezTo>
                  <a:pt x="1223819" y="1119741"/>
                  <a:pt x="1225642" y="1117039"/>
                  <a:pt x="1226618" y="1114435"/>
                </a:cubicBezTo>
                <a:cubicBezTo>
                  <a:pt x="1227660" y="1111830"/>
                  <a:pt x="1228181" y="1108412"/>
                  <a:pt x="1228181" y="1104180"/>
                </a:cubicBezTo>
                <a:lnTo>
                  <a:pt x="1228181" y="1031905"/>
                </a:lnTo>
                <a:lnTo>
                  <a:pt x="1200736" y="1031905"/>
                </a:lnTo>
                <a:close/>
                <a:moveTo>
                  <a:pt x="3246746" y="1021161"/>
                </a:moveTo>
                <a:lnTo>
                  <a:pt x="3246746" y="1063354"/>
                </a:lnTo>
                <a:lnTo>
                  <a:pt x="3363557" y="1063354"/>
                </a:lnTo>
                <a:lnTo>
                  <a:pt x="3363557" y="1021161"/>
                </a:lnTo>
                <a:close/>
                <a:moveTo>
                  <a:pt x="65634" y="1020966"/>
                </a:moveTo>
                <a:lnTo>
                  <a:pt x="76670" y="1022724"/>
                </a:lnTo>
                <a:cubicBezTo>
                  <a:pt x="74847" y="1028780"/>
                  <a:pt x="72894" y="1034509"/>
                  <a:pt x="70810" y="1039914"/>
                </a:cubicBezTo>
                <a:lnTo>
                  <a:pt x="188012" y="1039914"/>
                </a:lnTo>
                <a:lnTo>
                  <a:pt x="188012" y="1049583"/>
                </a:lnTo>
                <a:lnTo>
                  <a:pt x="67196" y="1049583"/>
                </a:lnTo>
                <a:cubicBezTo>
                  <a:pt x="64917" y="1055638"/>
                  <a:pt x="61987" y="1062084"/>
                  <a:pt x="58406" y="1068921"/>
                </a:cubicBezTo>
                <a:lnTo>
                  <a:pt x="164279" y="1068921"/>
                </a:lnTo>
                <a:lnTo>
                  <a:pt x="164279" y="1079762"/>
                </a:lnTo>
                <a:cubicBezTo>
                  <a:pt x="150475" y="1093957"/>
                  <a:pt x="135271" y="1105547"/>
                  <a:pt x="118668" y="1114532"/>
                </a:cubicBezTo>
                <a:cubicBezTo>
                  <a:pt x="137745" y="1121565"/>
                  <a:pt x="160860" y="1126578"/>
                  <a:pt x="188012" y="1129573"/>
                </a:cubicBezTo>
                <a:cubicBezTo>
                  <a:pt x="185668" y="1133806"/>
                  <a:pt x="183943" y="1137257"/>
                  <a:pt x="182836" y="1139926"/>
                </a:cubicBezTo>
                <a:cubicBezTo>
                  <a:pt x="151582" y="1135499"/>
                  <a:pt x="125993" y="1128987"/>
                  <a:pt x="106068" y="1120393"/>
                </a:cubicBezTo>
                <a:cubicBezTo>
                  <a:pt x="85363" y="1129704"/>
                  <a:pt x="59415" y="1137159"/>
                  <a:pt x="28227" y="1142759"/>
                </a:cubicBezTo>
                <a:cubicBezTo>
                  <a:pt x="26859" y="1139763"/>
                  <a:pt x="25003" y="1136443"/>
                  <a:pt x="22659" y="1132796"/>
                </a:cubicBezTo>
                <a:cubicBezTo>
                  <a:pt x="50332" y="1128694"/>
                  <a:pt x="74131" y="1122737"/>
                  <a:pt x="94055" y="1114923"/>
                </a:cubicBezTo>
                <a:cubicBezTo>
                  <a:pt x="77061" y="1106003"/>
                  <a:pt x="62769" y="1094999"/>
                  <a:pt x="51179" y="1081911"/>
                </a:cubicBezTo>
                <a:cubicBezTo>
                  <a:pt x="39979" y="1100859"/>
                  <a:pt x="25134" y="1117821"/>
                  <a:pt x="6642" y="1132796"/>
                </a:cubicBezTo>
                <a:cubicBezTo>
                  <a:pt x="5144" y="1130257"/>
                  <a:pt x="2930" y="1127164"/>
                  <a:pt x="0" y="1123518"/>
                </a:cubicBezTo>
                <a:cubicBezTo>
                  <a:pt x="24873" y="1105026"/>
                  <a:pt x="43495" y="1080381"/>
                  <a:pt x="55867" y="1049583"/>
                </a:cubicBezTo>
                <a:lnTo>
                  <a:pt x="4005" y="1049583"/>
                </a:lnTo>
                <a:lnTo>
                  <a:pt x="4005" y="1039914"/>
                </a:lnTo>
                <a:lnTo>
                  <a:pt x="59676" y="1039914"/>
                </a:lnTo>
                <a:cubicBezTo>
                  <a:pt x="60652" y="1037244"/>
                  <a:pt x="61987" y="1033077"/>
                  <a:pt x="63680" y="1027412"/>
                </a:cubicBezTo>
                <a:cubicBezTo>
                  <a:pt x="64527" y="1024547"/>
                  <a:pt x="65178" y="1022399"/>
                  <a:pt x="65634" y="1020966"/>
                </a:cubicBezTo>
                <a:close/>
                <a:moveTo>
                  <a:pt x="3647382" y="1016180"/>
                </a:moveTo>
                <a:lnTo>
                  <a:pt x="3658614" y="1016180"/>
                </a:lnTo>
                <a:lnTo>
                  <a:pt x="3658614" y="1068335"/>
                </a:lnTo>
                <a:cubicBezTo>
                  <a:pt x="3699439" y="1056355"/>
                  <a:pt x="3736456" y="1041021"/>
                  <a:pt x="3769663" y="1022333"/>
                </a:cubicBezTo>
                <a:lnTo>
                  <a:pt x="3776207" y="1031905"/>
                </a:lnTo>
                <a:cubicBezTo>
                  <a:pt x="3736488" y="1052611"/>
                  <a:pt x="3697291" y="1068433"/>
                  <a:pt x="3658614" y="1079372"/>
                </a:cubicBezTo>
                <a:lnTo>
                  <a:pt x="3658614" y="1107305"/>
                </a:lnTo>
                <a:cubicBezTo>
                  <a:pt x="3658549" y="1114142"/>
                  <a:pt x="3659851" y="1118765"/>
                  <a:pt x="3662521" y="1121174"/>
                </a:cubicBezTo>
                <a:cubicBezTo>
                  <a:pt x="3665060" y="1123778"/>
                  <a:pt x="3669879" y="1125048"/>
                  <a:pt x="3676976" y="1124983"/>
                </a:cubicBezTo>
                <a:lnTo>
                  <a:pt x="3756185" y="1124983"/>
                </a:lnTo>
                <a:cubicBezTo>
                  <a:pt x="3767840" y="1125243"/>
                  <a:pt x="3774579" y="1120034"/>
                  <a:pt x="3776402" y="1109356"/>
                </a:cubicBezTo>
                <a:cubicBezTo>
                  <a:pt x="3777900" y="1101673"/>
                  <a:pt x="3779169" y="1092524"/>
                  <a:pt x="3780211" y="1081911"/>
                </a:cubicBezTo>
                <a:cubicBezTo>
                  <a:pt x="3784053" y="1083344"/>
                  <a:pt x="3787862" y="1084548"/>
                  <a:pt x="3791639" y="1085525"/>
                </a:cubicBezTo>
                <a:cubicBezTo>
                  <a:pt x="3790076" y="1097506"/>
                  <a:pt x="3788481" y="1107175"/>
                  <a:pt x="3786853" y="1114532"/>
                </a:cubicBezTo>
                <a:cubicBezTo>
                  <a:pt x="3783662" y="1128401"/>
                  <a:pt x="3774123" y="1135466"/>
                  <a:pt x="3758236" y="1135727"/>
                </a:cubicBezTo>
                <a:lnTo>
                  <a:pt x="3674241" y="1135727"/>
                </a:lnTo>
                <a:cubicBezTo>
                  <a:pt x="3655489" y="1136508"/>
                  <a:pt x="3646536" y="1127718"/>
                  <a:pt x="3647382" y="1109356"/>
                </a:cubicBezTo>
                <a:close/>
                <a:moveTo>
                  <a:pt x="1437582" y="1016180"/>
                </a:moveTo>
                <a:lnTo>
                  <a:pt x="1448814" y="1016180"/>
                </a:lnTo>
                <a:lnTo>
                  <a:pt x="1448814" y="1068335"/>
                </a:lnTo>
                <a:cubicBezTo>
                  <a:pt x="1489640" y="1056355"/>
                  <a:pt x="1526656" y="1041021"/>
                  <a:pt x="1559863" y="1022333"/>
                </a:cubicBezTo>
                <a:lnTo>
                  <a:pt x="1566407" y="1031905"/>
                </a:lnTo>
                <a:cubicBezTo>
                  <a:pt x="1526688" y="1052611"/>
                  <a:pt x="1487491" y="1068433"/>
                  <a:pt x="1448814" y="1079372"/>
                </a:cubicBezTo>
                <a:lnTo>
                  <a:pt x="1448814" y="1107305"/>
                </a:lnTo>
                <a:cubicBezTo>
                  <a:pt x="1448749" y="1114142"/>
                  <a:pt x="1450051" y="1118765"/>
                  <a:pt x="1452721" y="1121174"/>
                </a:cubicBezTo>
                <a:cubicBezTo>
                  <a:pt x="1455260" y="1123778"/>
                  <a:pt x="1460079" y="1125048"/>
                  <a:pt x="1467176" y="1124983"/>
                </a:cubicBezTo>
                <a:lnTo>
                  <a:pt x="1546385" y="1124983"/>
                </a:lnTo>
                <a:cubicBezTo>
                  <a:pt x="1558040" y="1125243"/>
                  <a:pt x="1564779" y="1120034"/>
                  <a:pt x="1566602" y="1109356"/>
                </a:cubicBezTo>
                <a:cubicBezTo>
                  <a:pt x="1568100" y="1101673"/>
                  <a:pt x="1569370" y="1092524"/>
                  <a:pt x="1570411" y="1081911"/>
                </a:cubicBezTo>
                <a:cubicBezTo>
                  <a:pt x="1574253" y="1083344"/>
                  <a:pt x="1578062" y="1084548"/>
                  <a:pt x="1581839" y="1085525"/>
                </a:cubicBezTo>
                <a:cubicBezTo>
                  <a:pt x="1580276" y="1097506"/>
                  <a:pt x="1578681" y="1107175"/>
                  <a:pt x="1577053" y="1114532"/>
                </a:cubicBezTo>
                <a:cubicBezTo>
                  <a:pt x="1573862" y="1128401"/>
                  <a:pt x="1564323" y="1135466"/>
                  <a:pt x="1548436" y="1135727"/>
                </a:cubicBezTo>
                <a:lnTo>
                  <a:pt x="1464441" y="1135727"/>
                </a:lnTo>
                <a:cubicBezTo>
                  <a:pt x="1445689" y="1136508"/>
                  <a:pt x="1436736" y="1127718"/>
                  <a:pt x="1437582" y="1109356"/>
                </a:cubicBezTo>
                <a:close/>
                <a:moveTo>
                  <a:pt x="3846970" y="1015692"/>
                </a:moveTo>
                <a:lnTo>
                  <a:pt x="3846970" y="1048899"/>
                </a:lnTo>
                <a:lnTo>
                  <a:pt x="3889553" y="1048899"/>
                </a:lnTo>
                <a:lnTo>
                  <a:pt x="3889553" y="1015692"/>
                </a:lnTo>
                <a:close/>
                <a:moveTo>
                  <a:pt x="2027695" y="1011297"/>
                </a:moveTo>
                <a:lnTo>
                  <a:pt x="2163064" y="1011297"/>
                </a:lnTo>
                <a:lnTo>
                  <a:pt x="2163064" y="1020575"/>
                </a:lnTo>
                <a:lnTo>
                  <a:pt x="2100067" y="1020575"/>
                </a:lnTo>
                <a:cubicBezTo>
                  <a:pt x="2095835" y="1024417"/>
                  <a:pt x="2090105" y="1028942"/>
                  <a:pt x="2082878" y="1034151"/>
                </a:cubicBezTo>
                <a:cubicBezTo>
                  <a:pt x="2090691" y="1042746"/>
                  <a:pt x="2097040" y="1052090"/>
                  <a:pt x="2101923" y="1062182"/>
                </a:cubicBezTo>
                <a:cubicBezTo>
                  <a:pt x="2125103" y="1051829"/>
                  <a:pt x="2145027" y="1041802"/>
                  <a:pt x="2161696" y="1032100"/>
                </a:cubicBezTo>
                <a:lnTo>
                  <a:pt x="2167654" y="1040890"/>
                </a:lnTo>
                <a:cubicBezTo>
                  <a:pt x="2156455" y="1046881"/>
                  <a:pt x="2143986" y="1053164"/>
                  <a:pt x="2130247" y="1059740"/>
                </a:cubicBezTo>
                <a:cubicBezTo>
                  <a:pt x="2140339" y="1088195"/>
                  <a:pt x="2159417" y="1107272"/>
                  <a:pt x="2187481" y="1116974"/>
                </a:cubicBezTo>
                <a:cubicBezTo>
                  <a:pt x="2185137" y="1119904"/>
                  <a:pt x="2182858" y="1123160"/>
                  <a:pt x="2180644" y="1126741"/>
                </a:cubicBezTo>
                <a:cubicBezTo>
                  <a:pt x="2150822" y="1113653"/>
                  <a:pt x="2131093" y="1092720"/>
                  <a:pt x="2121457" y="1063940"/>
                </a:cubicBezTo>
                <a:cubicBezTo>
                  <a:pt x="2119438" y="1064917"/>
                  <a:pt x="2116345" y="1066349"/>
                  <a:pt x="2112178" y="1068238"/>
                </a:cubicBezTo>
                <a:cubicBezTo>
                  <a:pt x="2109248" y="1069605"/>
                  <a:pt x="2107002" y="1070647"/>
                  <a:pt x="2105439" y="1071363"/>
                </a:cubicBezTo>
                <a:cubicBezTo>
                  <a:pt x="2109346" y="1081781"/>
                  <a:pt x="2111299" y="1092231"/>
                  <a:pt x="2111299" y="1102715"/>
                </a:cubicBezTo>
                <a:cubicBezTo>
                  <a:pt x="2111950" y="1127718"/>
                  <a:pt x="2102477" y="1140056"/>
                  <a:pt x="2082878" y="1139731"/>
                </a:cubicBezTo>
                <a:cubicBezTo>
                  <a:pt x="2074739" y="1139991"/>
                  <a:pt x="2066795" y="1140122"/>
                  <a:pt x="2059047" y="1140122"/>
                </a:cubicBezTo>
                <a:cubicBezTo>
                  <a:pt x="2058330" y="1136280"/>
                  <a:pt x="2057354" y="1132503"/>
                  <a:pt x="2056117" y="1128792"/>
                </a:cubicBezTo>
                <a:cubicBezTo>
                  <a:pt x="2066144" y="1129183"/>
                  <a:pt x="2074185" y="1129378"/>
                  <a:pt x="2080241" y="1129378"/>
                </a:cubicBezTo>
                <a:cubicBezTo>
                  <a:pt x="2087859" y="1129443"/>
                  <a:pt x="2093100" y="1127522"/>
                  <a:pt x="2095965" y="1123616"/>
                </a:cubicBezTo>
                <a:cubicBezTo>
                  <a:pt x="2099026" y="1119839"/>
                  <a:pt x="2100523" y="1112937"/>
                  <a:pt x="2100458" y="1102910"/>
                </a:cubicBezTo>
                <a:cubicBezTo>
                  <a:pt x="2100458" y="1096724"/>
                  <a:pt x="2099742" y="1090408"/>
                  <a:pt x="2098309" y="1083962"/>
                </a:cubicBezTo>
                <a:cubicBezTo>
                  <a:pt x="2076301" y="1106752"/>
                  <a:pt x="2046545" y="1124364"/>
                  <a:pt x="2009040" y="1136801"/>
                </a:cubicBezTo>
                <a:cubicBezTo>
                  <a:pt x="2007738" y="1134066"/>
                  <a:pt x="2005752" y="1130713"/>
                  <a:pt x="2003083" y="1126741"/>
                </a:cubicBezTo>
                <a:cubicBezTo>
                  <a:pt x="2041499" y="1115672"/>
                  <a:pt x="2072167" y="1097864"/>
                  <a:pt x="2095086" y="1073316"/>
                </a:cubicBezTo>
                <a:cubicBezTo>
                  <a:pt x="2093328" y="1068498"/>
                  <a:pt x="2091049" y="1063777"/>
                  <a:pt x="2088250" y="1059154"/>
                </a:cubicBezTo>
                <a:cubicBezTo>
                  <a:pt x="2068325" y="1077256"/>
                  <a:pt x="2042541" y="1091515"/>
                  <a:pt x="2010896" y="1101933"/>
                </a:cubicBezTo>
                <a:cubicBezTo>
                  <a:pt x="2009008" y="1098352"/>
                  <a:pt x="2006924" y="1095031"/>
                  <a:pt x="2004645" y="1091971"/>
                </a:cubicBezTo>
                <a:cubicBezTo>
                  <a:pt x="2036746" y="1082855"/>
                  <a:pt x="2062888" y="1069117"/>
                  <a:pt x="2083073" y="1050755"/>
                </a:cubicBezTo>
                <a:cubicBezTo>
                  <a:pt x="2082682" y="1050234"/>
                  <a:pt x="2082096" y="1049420"/>
                  <a:pt x="2081315" y="1048313"/>
                </a:cubicBezTo>
                <a:cubicBezTo>
                  <a:pt x="2078645" y="1044537"/>
                  <a:pt x="2076432" y="1041672"/>
                  <a:pt x="2074674" y="1039718"/>
                </a:cubicBezTo>
                <a:cubicBezTo>
                  <a:pt x="2056507" y="1051374"/>
                  <a:pt x="2034434" y="1061173"/>
                  <a:pt x="2008454" y="1069117"/>
                </a:cubicBezTo>
                <a:cubicBezTo>
                  <a:pt x="2007152" y="1066317"/>
                  <a:pt x="2005231" y="1062996"/>
                  <a:pt x="2002692" y="1059154"/>
                </a:cubicBezTo>
                <a:cubicBezTo>
                  <a:pt x="2035118" y="1051146"/>
                  <a:pt x="2062595" y="1038286"/>
                  <a:pt x="2085124" y="1020575"/>
                </a:cubicBezTo>
                <a:lnTo>
                  <a:pt x="2027695" y="1020575"/>
                </a:lnTo>
                <a:close/>
                <a:moveTo>
                  <a:pt x="2243054" y="1005144"/>
                </a:moveTo>
                <a:lnTo>
                  <a:pt x="2288079" y="1005144"/>
                </a:lnTo>
                <a:lnTo>
                  <a:pt x="2288079" y="1015887"/>
                </a:lnTo>
                <a:lnTo>
                  <a:pt x="2257118" y="1050755"/>
                </a:lnTo>
                <a:lnTo>
                  <a:pt x="2287688" y="1050755"/>
                </a:lnTo>
                <a:lnTo>
                  <a:pt x="2287688" y="1060522"/>
                </a:lnTo>
                <a:cubicBezTo>
                  <a:pt x="2284628" y="1080121"/>
                  <a:pt x="2279354" y="1095943"/>
                  <a:pt x="2271866" y="1107989"/>
                </a:cubicBezTo>
                <a:cubicBezTo>
                  <a:pt x="2283261" y="1119188"/>
                  <a:pt x="2300678" y="1124723"/>
                  <a:pt x="2324119" y="1124592"/>
                </a:cubicBezTo>
                <a:cubicBezTo>
                  <a:pt x="2332453" y="1124657"/>
                  <a:pt x="2338964" y="1124723"/>
                  <a:pt x="2343653" y="1124788"/>
                </a:cubicBezTo>
                <a:cubicBezTo>
                  <a:pt x="2349057" y="1124788"/>
                  <a:pt x="2354168" y="1124788"/>
                  <a:pt x="2358986" y="1124788"/>
                </a:cubicBezTo>
                <a:cubicBezTo>
                  <a:pt x="2369014" y="1124723"/>
                  <a:pt x="2379074" y="1124592"/>
                  <a:pt x="2389166" y="1124397"/>
                </a:cubicBezTo>
                <a:cubicBezTo>
                  <a:pt x="2387603" y="1128043"/>
                  <a:pt x="2386399" y="1131494"/>
                  <a:pt x="2385552" y="1134750"/>
                </a:cubicBezTo>
                <a:cubicBezTo>
                  <a:pt x="2369860" y="1134750"/>
                  <a:pt x="2358173" y="1134717"/>
                  <a:pt x="2350489" y="1134652"/>
                </a:cubicBezTo>
                <a:cubicBezTo>
                  <a:pt x="2341308" y="1134587"/>
                  <a:pt x="2332258" y="1134424"/>
                  <a:pt x="2323337" y="1134164"/>
                </a:cubicBezTo>
                <a:cubicBezTo>
                  <a:pt x="2298009" y="1133773"/>
                  <a:pt x="2278996" y="1127783"/>
                  <a:pt x="2266299" y="1116193"/>
                </a:cubicBezTo>
                <a:cubicBezTo>
                  <a:pt x="2259723" y="1124527"/>
                  <a:pt x="2250509" y="1133187"/>
                  <a:pt x="2238659" y="1142173"/>
                </a:cubicBezTo>
                <a:cubicBezTo>
                  <a:pt x="2236836" y="1139763"/>
                  <a:pt x="2234394" y="1137159"/>
                  <a:pt x="2231334" y="1134359"/>
                </a:cubicBezTo>
                <a:cubicBezTo>
                  <a:pt x="2244161" y="1124983"/>
                  <a:pt x="2253537" y="1116453"/>
                  <a:pt x="2259462" y="1108770"/>
                </a:cubicBezTo>
                <a:cubicBezTo>
                  <a:pt x="2252691" y="1100305"/>
                  <a:pt x="2246570" y="1089432"/>
                  <a:pt x="2241101" y="1076149"/>
                </a:cubicBezTo>
                <a:lnTo>
                  <a:pt x="2249891" y="1071949"/>
                </a:lnTo>
                <a:cubicBezTo>
                  <a:pt x="2254579" y="1083409"/>
                  <a:pt x="2259658" y="1092818"/>
                  <a:pt x="2265127" y="1100175"/>
                </a:cubicBezTo>
                <a:cubicBezTo>
                  <a:pt x="2270857" y="1090539"/>
                  <a:pt x="2275122" y="1077125"/>
                  <a:pt x="2277922" y="1059936"/>
                </a:cubicBezTo>
                <a:lnTo>
                  <a:pt x="2242859" y="1059936"/>
                </a:lnTo>
                <a:lnTo>
                  <a:pt x="2242859" y="1051732"/>
                </a:lnTo>
                <a:lnTo>
                  <a:pt x="2276945" y="1014325"/>
                </a:lnTo>
                <a:lnTo>
                  <a:pt x="2243054" y="1014325"/>
                </a:lnTo>
                <a:close/>
                <a:moveTo>
                  <a:pt x="2377739" y="1004948"/>
                </a:moveTo>
                <a:lnTo>
                  <a:pt x="2379888" y="1014325"/>
                </a:lnTo>
                <a:cubicBezTo>
                  <a:pt x="2364977" y="1015562"/>
                  <a:pt x="2353322" y="1016376"/>
                  <a:pt x="2344922" y="1016766"/>
                </a:cubicBezTo>
                <a:lnTo>
                  <a:pt x="2344922" y="1049778"/>
                </a:lnTo>
                <a:lnTo>
                  <a:pt x="2378325" y="1049778"/>
                </a:lnTo>
                <a:lnTo>
                  <a:pt x="2378325" y="1058959"/>
                </a:lnTo>
                <a:lnTo>
                  <a:pt x="2344922" y="1058959"/>
                </a:lnTo>
                <a:lnTo>
                  <a:pt x="2344922" y="1092752"/>
                </a:lnTo>
                <a:lnTo>
                  <a:pt x="2382329" y="1092752"/>
                </a:lnTo>
                <a:lnTo>
                  <a:pt x="2382329" y="1102129"/>
                </a:lnTo>
                <a:lnTo>
                  <a:pt x="2297065" y="1102129"/>
                </a:lnTo>
                <a:lnTo>
                  <a:pt x="2297065" y="1092752"/>
                </a:lnTo>
                <a:lnTo>
                  <a:pt x="2334667" y="1092752"/>
                </a:lnTo>
                <a:lnTo>
                  <a:pt x="2334667" y="1058959"/>
                </a:lnTo>
                <a:lnTo>
                  <a:pt x="2301264" y="1058959"/>
                </a:lnTo>
                <a:lnTo>
                  <a:pt x="2301264" y="1049778"/>
                </a:lnTo>
                <a:lnTo>
                  <a:pt x="2334667" y="1049778"/>
                </a:lnTo>
                <a:lnTo>
                  <a:pt x="2334667" y="1017352"/>
                </a:lnTo>
                <a:cubicBezTo>
                  <a:pt x="2332388" y="1017417"/>
                  <a:pt x="2328970" y="1017548"/>
                  <a:pt x="2324412" y="1017743"/>
                </a:cubicBezTo>
                <a:cubicBezTo>
                  <a:pt x="2314645" y="1018199"/>
                  <a:pt x="2307092" y="1018459"/>
                  <a:pt x="2301753" y="1018524"/>
                </a:cubicBezTo>
                <a:lnTo>
                  <a:pt x="2299702" y="1009148"/>
                </a:lnTo>
                <a:cubicBezTo>
                  <a:pt x="2322817" y="1008758"/>
                  <a:pt x="2348829" y="1007358"/>
                  <a:pt x="2377739" y="1004948"/>
                </a:cubicBezTo>
                <a:close/>
                <a:moveTo>
                  <a:pt x="913982" y="1000163"/>
                </a:moveTo>
                <a:cubicBezTo>
                  <a:pt x="913526" y="1024450"/>
                  <a:pt x="912842" y="1041769"/>
                  <a:pt x="911931" y="1052122"/>
                </a:cubicBezTo>
                <a:lnTo>
                  <a:pt x="955295" y="1052122"/>
                </a:lnTo>
                <a:lnTo>
                  <a:pt x="955295" y="1000163"/>
                </a:lnTo>
                <a:close/>
                <a:moveTo>
                  <a:pt x="3104001" y="992740"/>
                </a:moveTo>
                <a:lnTo>
                  <a:pt x="3104001" y="1049583"/>
                </a:lnTo>
                <a:lnTo>
                  <a:pt x="3171783" y="1049583"/>
                </a:lnTo>
                <a:lnTo>
                  <a:pt x="3171783" y="992740"/>
                </a:lnTo>
                <a:close/>
                <a:moveTo>
                  <a:pt x="502895" y="984536"/>
                </a:moveTo>
                <a:cubicBezTo>
                  <a:pt x="502570" y="984992"/>
                  <a:pt x="502146" y="985740"/>
                  <a:pt x="501626" y="986782"/>
                </a:cubicBezTo>
                <a:cubicBezTo>
                  <a:pt x="501300" y="987368"/>
                  <a:pt x="501040" y="987824"/>
                  <a:pt x="500844" y="988149"/>
                </a:cubicBezTo>
                <a:cubicBezTo>
                  <a:pt x="508918" y="1003256"/>
                  <a:pt x="519076" y="1015985"/>
                  <a:pt x="531317" y="1026338"/>
                </a:cubicBezTo>
                <a:cubicBezTo>
                  <a:pt x="546032" y="1014422"/>
                  <a:pt x="557752" y="1000488"/>
                  <a:pt x="566477" y="984536"/>
                </a:cubicBezTo>
                <a:close/>
                <a:moveTo>
                  <a:pt x="3934579" y="982485"/>
                </a:moveTo>
                <a:cubicBezTo>
                  <a:pt x="3938746" y="1022268"/>
                  <a:pt x="3947341" y="1053425"/>
                  <a:pt x="3960363" y="1075953"/>
                </a:cubicBezTo>
                <a:cubicBezTo>
                  <a:pt x="3974167" y="1053490"/>
                  <a:pt x="3983575" y="1022333"/>
                  <a:pt x="3988589" y="982485"/>
                </a:cubicBezTo>
                <a:close/>
                <a:moveTo>
                  <a:pt x="41412" y="978090"/>
                </a:moveTo>
                <a:cubicBezTo>
                  <a:pt x="45579" y="983689"/>
                  <a:pt x="50332" y="990559"/>
                  <a:pt x="55671" y="998698"/>
                </a:cubicBezTo>
                <a:lnTo>
                  <a:pt x="46588" y="1003776"/>
                </a:lnTo>
                <a:cubicBezTo>
                  <a:pt x="41965" y="996028"/>
                  <a:pt x="37440" y="989028"/>
                  <a:pt x="33012" y="982778"/>
                </a:cubicBezTo>
                <a:close/>
                <a:moveTo>
                  <a:pt x="96008" y="976136"/>
                </a:moveTo>
                <a:cubicBezTo>
                  <a:pt x="100566" y="983364"/>
                  <a:pt x="104896" y="990819"/>
                  <a:pt x="108998" y="998502"/>
                </a:cubicBezTo>
                <a:lnTo>
                  <a:pt x="99622" y="1002897"/>
                </a:lnTo>
                <a:cubicBezTo>
                  <a:pt x="95911" y="995279"/>
                  <a:pt x="91776" y="987694"/>
                  <a:pt x="87218" y="980141"/>
                </a:cubicBezTo>
                <a:close/>
                <a:moveTo>
                  <a:pt x="153633" y="975746"/>
                </a:moveTo>
                <a:lnTo>
                  <a:pt x="163204" y="980727"/>
                </a:lnTo>
                <a:cubicBezTo>
                  <a:pt x="162618" y="981443"/>
                  <a:pt x="161772" y="982550"/>
                  <a:pt x="160665" y="984047"/>
                </a:cubicBezTo>
                <a:cubicBezTo>
                  <a:pt x="154023" y="992903"/>
                  <a:pt x="148489" y="1000065"/>
                  <a:pt x="144061" y="1005534"/>
                </a:cubicBezTo>
                <a:lnTo>
                  <a:pt x="182054" y="1005534"/>
                </a:lnTo>
                <a:lnTo>
                  <a:pt x="182054" y="1030538"/>
                </a:lnTo>
                <a:lnTo>
                  <a:pt x="171604" y="1030538"/>
                </a:lnTo>
                <a:lnTo>
                  <a:pt x="171604" y="1014911"/>
                </a:lnTo>
                <a:lnTo>
                  <a:pt x="20022" y="1014911"/>
                </a:lnTo>
                <a:lnTo>
                  <a:pt x="20022" y="1030538"/>
                </a:lnTo>
                <a:lnTo>
                  <a:pt x="9670" y="1030538"/>
                </a:lnTo>
                <a:lnTo>
                  <a:pt x="9670" y="1005534"/>
                </a:lnTo>
                <a:lnTo>
                  <a:pt x="132439" y="1005534"/>
                </a:lnTo>
                <a:cubicBezTo>
                  <a:pt x="140513" y="994791"/>
                  <a:pt x="147577" y="984861"/>
                  <a:pt x="153633" y="975746"/>
                </a:cubicBezTo>
                <a:close/>
                <a:moveTo>
                  <a:pt x="3846970" y="973304"/>
                </a:moveTo>
                <a:lnTo>
                  <a:pt x="3846970" y="1006511"/>
                </a:lnTo>
                <a:lnTo>
                  <a:pt x="3889553" y="1006511"/>
                </a:lnTo>
                <a:lnTo>
                  <a:pt x="3889553" y="973304"/>
                </a:lnTo>
                <a:close/>
                <a:moveTo>
                  <a:pt x="2642127" y="973108"/>
                </a:moveTo>
                <a:lnTo>
                  <a:pt x="2642127" y="1002897"/>
                </a:lnTo>
                <a:lnTo>
                  <a:pt x="2748391" y="1002897"/>
                </a:lnTo>
                <a:lnTo>
                  <a:pt x="2748391" y="973108"/>
                </a:lnTo>
                <a:close/>
                <a:moveTo>
                  <a:pt x="3917193" y="972913"/>
                </a:moveTo>
                <a:lnTo>
                  <a:pt x="3999333" y="972913"/>
                </a:lnTo>
                <a:lnTo>
                  <a:pt x="3999333" y="982973"/>
                </a:lnTo>
                <a:cubicBezTo>
                  <a:pt x="3993407" y="1027770"/>
                  <a:pt x="3982469" y="1062019"/>
                  <a:pt x="3966516" y="1085720"/>
                </a:cubicBezTo>
                <a:cubicBezTo>
                  <a:pt x="3976674" y="1101022"/>
                  <a:pt x="3990835" y="1115704"/>
                  <a:pt x="4009002" y="1129769"/>
                </a:cubicBezTo>
                <a:cubicBezTo>
                  <a:pt x="4006267" y="1132438"/>
                  <a:pt x="4003597" y="1135434"/>
                  <a:pt x="4000993" y="1138754"/>
                </a:cubicBezTo>
                <a:cubicBezTo>
                  <a:pt x="3982631" y="1122671"/>
                  <a:pt x="3969023" y="1108119"/>
                  <a:pt x="3960168" y="1095096"/>
                </a:cubicBezTo>
                <a:cubicBezTo>
                  <a:pt x="3949489" y="1109747"/>
                  <a:pt x="3934221" y="1125243"/>
                  <a:pt x="3914361" y="1141587"/>
                </a:cubicBezTo>
                <a:cubicBezTo>
                  <a:pt x="3911757" y="1138266"/>
                  <a:pt x="3909217" y="1135401"/>
                  <a:pt x="3906743" y="1132992"/>
                </a:cubicBezTo>
                <a:cubicBezTo>
                  <a:pt x="3927253" y="1117625"/>
                  <a:pt x="3943076" y="1101933"/>
                  <a:pt x="3954210" y="1085916"/>
                </a:cubicBezTo>
                <a:cubicBezTo>
                  <a:pt x="3938778" y="1061759"/>
                  <a:pt x="3928751" y="1027282"/>
                  <a:pt x="3924128" y="982485"/>
                </a:cubicBezTo>
                <a:lnTo>
                  <a:pt x="3917193" y="982485"/>
                </a:lnTo>
                <a:close/>
                <a:moveTo>
                  <a:pt x="616874" y="968713"/>
                </a:moveTo>
                <a:lnTo>
                  <a:pt x="774121" y="968713"/>
                </a:lnTo>
                <a:lnTo>
                  <a:pt x="774121" y="979359"/>
                </a:lnTo>
                <a:lnTo>
                  <a:pt x="703506" y="979359"/>
                </a:lnTo>
                <a:lnTo>
                  <a:pt x="703506" y="1034542"/>
                </a:lnTo>
                <a:lnTo>
                  <a:pt x="788966" y="1034542"/>
                </a:lnTo>
                <a:lnTo>
                  <a:pt x="788966" y="1045383"/>
                </a:lnTo>
                <a:lnTo>
                  <a:pt x="703506" y="1045383"/>
                </a:lnTo>
                <a:lnTo>
                  <a:pt x="703506" y="1111114"/>
                </a:lnTo>
                <a:cubicBezTo>
                  <a:pt x="704092" y="1129671"/>
                  <a:pt x="695497" y="1138950"/>
                  <a:pt x="677722" y="1138950"/>
                </a:cubicBezTo>
                <a:cubicBezTo>
                  <a:pt x="667434" y="1139210"/>
                  <a:pt x="658155" y="1139340"/>
                  <a:pt x="649886" y="1139340"/>
                </a:cubicBezTo>
                <a:cubicBezTo>
                  <a:pt x="649300" y="1135108"/>
                  <a:pt x="648519" y="1130973"/>
                  <a:pt x="647542" y="1126936"/>
                </a:cubicBezTo>
                <a:cubicBezTo>
                  <a:pt x="655291" y="1127327"/>
                  <a:pt x="663950" y="1127522"/>
                  <a:pt x="673522" y="1127522"/>
                </a:cubicBezTo>
                <a:cubicBezTo>
                  <a:pt x="680554" y="1127587"/>
                  <a:pt x="685340" y="1126253"/>
                  <a:pt x="687879" y="1123518"/>
                </a:cubicBezTo>
                <a:cubicBezTo>
                  <a:pt x="690614" y="1120979"/>
                  <a:pt x="691949" y="1116258"/>
                  <a:pt x="691884" y="1109356"/>
                </a:cubicBezTo>
                <a:lnTo>
                  <a:pt x="691884" y="1045383"/>
                </a:lnTo>
                <a:lnTo>
                  <a:pt x="601052" y="1045383"/>
                </a:lnTo>
                <a:lnTo>
                  <a:pt x="601052" y="1034542"/>
                </a:lnTo>
                <a:lnTo>
                  <a:pt x="691884" y="1034542"/>
                </a:lnTo>
                <a:lnTo>
                  <a:pt x="691884" y="979359"/>
                </a:lnTo>
                <a:lnTo>
                  <a:pt x="616874" y="979359"/>
                </a:lnTo>
                <a:close/>
                <a:moveTo>
                  <a:pt x="813286" y="968323"/>
                </a:moveTo>
                <a:cubicBezTo>
                  <a:pt x="825527" y="980434"/>
                  <a:pt x="837345" y="992577"/>
                  <a:pt x="848739" y="1004753"/>
                </a:cubicBezTo>
                <a:lnTo>
                  <a:pt x="839949" y="1012176"/>
                </a:lnTo>
                <a:cubicBezTo>
                  <a:pt x="827838" y="998307"/>
                  <a:pt x="816346" y="985903"/>
                  <a:pt x="805472" y="974964"/>
                </a:cubicBezTo>
                <a:close/>
                <a:moveTo>
                  <a:pt x="4741827" y="966858"/>
                </a:moveTo>
                <a:lnTo>
                  <a:pt x="4753059" y="966858"/>
                </a:lnTo>
                <a:lnTo>
                  <a:pt x="4736846" y="1014227"/>
                </a:lnTo>
                <a:lnTo>
                  <a:pt x="4728837" y="1014227"/>
                </a:lnTo>
                <a:close/>
                <a:moveTo>
                  <a:pt x="4715945" y="966858"/>
                </a:moveTo>
                <a:lnTo>
                  <a:pt x="4726883" y="966858"/>
                </a:lnTo>
                <a:lnTo>
                  <a:pt x="4710475" y="1014227"/>
                </a:lnTo>
                <a:lnTo>
                  <a:pt x="4702759" y="1014227"/>
                </a:lnTo>
                <a:close/>
                <a:moveTo>
                  <a:pt x="4268995" y="966858"/>
                </a:moveTo>
                <a:lnTo>
                  <a:pt x="4276809" y="966858"/>
                </a:lnTo>
                <a:lnTo>
                  <a:pt x="4263623" y="1014227"/>
                </a:lnTo>
                <a:lnTo>
                  <a:pt x="4252587" y="1014227"/>
                </a:lnTo>
                <a:close/>
                <a:moveTo>
                  <a:pt x="4242625" y="966858"/>
                </a:moveTo>
                <a:lnTo>
                  <a:pt x="4250633" y="966858"/>
                </a:lnTo>
                <a:lnTo>
                  <a:pt x="4237741" y="1014227"/>
                </a:lnTo>
                <a:lnTo>
                  <a:pt x="4226509" y="1014227"/>
                </a:lnTo>
                <a:close/>
                <a:moveTo>
                  <a:pt x="4355157" y="964514"/>
                </a:moveTo>
                <a:lnTo>
                  <a:pt x="4366975" y="965295"/>
                </a:lnTo>
                <a:cubicBezTo>
                  <a:pt x="4364697" y="1041997"/>
                  <a:pt x="4344186" y="1099817"/>
                  <a:pt x="4305445" y="1138754"/>
                </a:cubicBezTo>
                <a:cubicBezTo>
                  <a:pt x="4302514" y="1135629"/>
                  <a:pt x="4299291" y="1132699"/>
                  <a:pt x="4295775" y="1129964"/>
                </a:cubicBezTo>
                <a:cubicBezTo>
                  <a:pt x="4333475" y="1094087"/>
                  <a:pt x="4353269" y="1038937"/>
                  <a:pt x="4355157" y="964514"/>
                </a:cubicBezTo>
                <a:close/>
                <a:moveTo>
                  <a:pt x="3824115" y="963928"/>
                </a:moveTo>
                <a:lnTo>
                  <a:pt x="3911529" y="963928"/>
                </a:lnTo>
                <a:lnTo>
                  <a:pt x="3911529" y="973304"/>
                </a:lnTo>
                <a:lnTo>
                  <a:pt x="3899906" y="973304"/>
                </a:lnTo>
                <a:lnTo>
                  <a:pt x="3899906" y="1088162"/>
                </a:lnTo>
                <a:cubicBezTo>
                  <a:pt x="3906352" y="1087185"/>
                  <a:pt x="3912766" y="1086111"/>
                  <a:pt x="3919147" y="1084939"/>
                </a:cubicBezTo>
                <a:cubicBezTo>
                  <a:pt x="3919147" y="1088195"/>
                  <a:pt x="3919277" y="1091450"/>
                  <a:pt x="3919537" y="1094706"/>
                </a:cubicBezTo>
                <a:cubicBezTo>
                  <a:pt x="3915175" y="1095422"/>
                  <a:pt x="3908631" y="1096431"/>
                  <a:pt x="3899906" y="1097733"/>
                </a:cubicBezTo>
                <a:lnTo>
                  <a:pt x="3899906" y="1142368"/>
                </a:lnTo>
                <a:lnTo>
                  <a:pt x="3889553" y="1142368"/>
                </a:lnTo>
                <a:lnTo>
                  <a:pt x="3889553" y="1099296"/>
                </a:lnTo>
                <a:cubicBezTo>
                  <a:pt x="3864290" y="1103268"/>
                  <a:pt x="3841435" y="1107077"/>
                  <a:pt x="3820990" y="1110723"/>
                </a:cubicBezTo>
                <a:lnTo>
                  <a:pt x="3819525" y="1100175"/>
                </a:lnTo>
                <a:cubicBezTo>
                  <a:pt x="3824213" y="1099459"/>
                  <a:pt x="3829878" y="1098645"/>
                  <a:pt x="3836519" y="1097733"/>
                </a:cubicBezTo>
                <a:lnTo>
                  <a:pt x="3836519" y="973304"/>
                </a:lnTo>
                <a:lnTo>
                  <a:pt x="3824115" y="973304"/>
                </a:lnTo>
                <a:close/>
                <a:moveTo>
                  <a:pt x="4561629" y="963732"/>
                </a:moveTo>
                <a:lnTo>
                  <a:pt x="4572470" y="968127"/>
                </a:lnTo>
                <a:cubicBezTo>
                  <a:pt x="4556322" y="1002442"/>
                  <a:pt x="4533891" y="1031319"/>
                  <a:pt x="4505177" y="1054759"/>
                </a:cubicBezTo>
                <a:cubicBezTo>
                  <a:pt x="4502767" y="1051894"/>
                  <a:pt x="4499772" y="1048834"/>
                  <a:pt x="4496191" y="1045579"/>
                </a:cubicBezTo>
                <a:cubicBezTo>
                  <a:pt x="4525296" y="1024222"/>
                  <a:pt x="4547109" y="996940"/>
                  <a:pt x="4561629" y="963732"/>
                </a:cubicBezTo>
                <a:close/>
                <a:moveTo>
                  <a:pt x="2631774" y="963732"/>
                </a:moveTo>
                <a:lnTo>
                  <a:pt x="2758743" y="963732"/>
                </a:lnTo>
                <a:lnTo>
                  <a:pt x="2758743" y="1012371"/>
                </a:lnTo>
                <a:lnTo>
                  <a:pt x="2631774" y="1012371"/>
                </a:lnTo>
                <a:close/>
                <a:moveTo>
                  <a:pt x="4421767" y="961681"/>
                </a:moveTo>
                <a:cubicBezTo>
                  <a:pt x="4423135" y="1038514"/>
                  <a:pt x="4444427" y="1093794"/>
                  <a:pt x="4485643" y="1127522"/>
                </a:cubicBezTo>
                <a:cubicBezTo>
                  <a:pt x="4482583" y="1130322"/>
                  <a:pt x="4479425" y="1133610"/>
                  <a:pt x="4476169" y="1137387"/>
                </a:cubicBezTo>
                <a:cubicBezTo>
                  <a:pt x="4434041" y="1099687"/>
                  <a:pt x="4412065" y="1041411"/>
                  <a:pt x="4410243" y="962560"/>
                </a:cubicBezTo>
                <a:close/>
                <a:moveTo>
                  <a:pt x="1228181" y="960900"/>
                </a:moveTo>
                <a:cubicBezTo>
                  <a:pt x="1239641" y="971448"/>
                  <a:pt x="1250319" y="981736"/>
                  <a:pt x="1260216" y="991763"/>
                </a:cubicBezTo>
                <a:lnTo>
                  <a:pt x="1251133" y="999772"/>
                </a:lnTo>
                <a:cubicBezTo>
                  <a:pt x="1240911" y="988312"/>
                  <a:pt x="1230460" y="977764"/>
                  <a:pt x="1219782" y="968127"/>
                </a:cubicBezTo>
                <a:close/>
                <a:moveTo>
                  <a:pt x="4619643" y="960509"/>
                </a:moveTo>
                <a:cubicBezTo>
                  <a:pt x="4632471" y="994693"/>
                  <a:pt x="4654349" y="1021227"/>
                  <a:pt x="4685277" y="1040109"/>
                </a:cubicBezTo>
                <a:cubicBezTo>
                  <a:pt x="4681761" y="1043886"/>
                  <a:pt x="4678831" y="1047304"/>
                  <a:pt x="4676487" y="1050364"/>
                </a:cubicBezTo>
                <a:cubicBezTo>
                  <a:pt x="4644191" y="1027249"/>
                  <a:pt x="4621695" y="998567"/>
                  <a:pt x="4608998" y="964318"/>
                </a:cubicBezTo>
                <a:close/>
                <a:moveTo>
                  <a:pt x="1741820" y="959728"/>
                </a:moveTo>
                <a:cubicBezTo>
                  <a:pt x="1752238" y="965979"/>
                  <a:pt x="1762102" y="972457"/>
                  <a:pt x="1771413" y="979164"/>
                </a:cubicBezTo>
                <a:lnTo>
                  <a:pt x="1765065" y="986977"/>
                </a:lnTo>
                <a:cubicBezTo>
                  <a:pt x="1756014" y="980206"/>
                  <a:pt x="1746215" y="973532"/>
                  <a:pt x="1735666" y="966955"/>
                </a:cubicBezTo>
                <a:close/>
                <a:moveTo>
                  <a:pt x="177464" y="959533"/>
                </a:moveTo>
                <a:lnTo>
                  <a:pt x="180199" y="969299"/>
                </a:lnTo>
                <a:cubicBezTo>
                  <a:pt x="129932" y="971709"/>
                  <a:pt x="74684" y="973597"/>
                  <a:pt x="14455" y="974964"/>
                </a:cubicBezTo>
                <a:cubicBezTo>
                  <a:pt x="13999" y="971969"/>
                  <a:pt x="13316" y="968616"/>
                  <a:pt x="12404" y="964904"/>
                </a:cubicBezTo>
                <a:cubicBezTo>
                  <a:pt x="71005" y="964579"/>
                  <a:pt x="126025" y="962788"/>
                  <a:pt x="177464" y="959533"/>
                </a:cubicBezTo>
                <a:close/>
                <a:moveTo>
                  <a:pt x="3441399" y="958361"/>
                </a:moveTo>
                <a:cubicBezTo>
                  <a:pt x="3449929" y="965588"/>
                  <a:pt x="3459663" y="974639"/>
                  <a:pt x="3470602" y="985512"/>
                </a:cubicBezTo>
                <a:lnTo>
                  <a:pt x="3461812" y="993521"/>
                </a:lnTo>
                <a:cubicBezTo>
                  <a:pt x="3453022" y="983950"/>
                  <a:pt x="3443548" y="974476"/>
                  <a:pt x="3433391" y="965100"/>
                </a:cubicBezTo>
                <a:close/>
                <a:moveTo>
                  <a:pt x="1831675" y="958361"/>
                </a:moveTo>
                <a:cubicBezTo>
                  <a:pt x="1840204" y="965588"/>
                  <a:pt x="1849939" y="974639"/>
                  <a:pt x="1860877" y="985512"/>
                </a:cubicBezTo>
                <a:lnTo>
                  <a:pt x="1852087" y="993521"/>
                </a:lnTo>
                <a:cubicBezTo>
                  <a:pt x="1843297" y="983950"/>
                  <a:pt x="1833823" y="974476"/>
                  <a:pt x="1823666" y="965100"/>
                </a:cubicBezTo>
                <a:close/>
                <a:moveTo>
                  <a:pt x="1314032" y="956700"/>
                </a:moveTo>
                <a:lnTo>
                  <a:pt x="1325166" y="956700"/>
                </a:lnTo>
                <a:lnTo>
                  <a:pt x="1325166" y="1013934"/>
                </a:lnTo>
                <a:lnTo>
                  <a:pt x="1380153" y="1013934"/>
                </a:lnTo>
                <a:lnTo>
                  <a:pt x="1380153" y="1024580"/>
                </a:lnTo>
                <a:lnTo>
                  <a:pt x="1325166" y="1024580"/>
                </a:lnTo>
                <a:lnTo>
                  <a:pt x="1325166" y="1119709"/>
                </a:lnTo>
                <a:lnTo>
                  <a:pt x="1389822" y="1119709"/>
                </a:lnTo>
                <a:lnTo>
                  <a:pt x="1389822" y="1130550"/>
                </a:lnTo>
                <a:lnTo>
                  <a:pt x="1264025" y="1130550"/>
                </a:lnTo>
                <a:lnTo>
                  <a:pt x="1264025" y="1119709"/>
                </a:lnTo>
                <a:lnTo>
                  <a:pt x="1314032" y="1119709"/>
                </a:lnTo>
                <a:close/>
                <a:moveTo>
                  <a:pt x="903141" y="955138"/>
                </a:moveTo>
                <a:lnTo>
                  <a:pt x="914177" y="955138"/>
                </a:lnTo>
                <a:cubicBezTo>
                  <a:pt x="914177" y="964839"/>
                  <a:pt x="914177" y="971936"/>
                  <a:pt x="914177" y="976429"/>
                </a:cubicBezTo>
                <a:cubicBezTo>
                  <a:pt x="914112" y="981703"/>
                  <a:pt x="914047" y="986326"/>
                  <a:pt x="913982" y="990298"/>
                </a:cubicBezTo>
                <a:lnTo>
                  <a:pt x="966137" y="990298"/>
                </a:lnTo>
                <a:lnTo>
                  <a:pt x="966137" y="1052122"/>
                </a:lnTo>
                <a:lnTo>
                  <a:pt x="989577" y="1052122"/>
                </a:lnTo>
                <a:lnTo>
                  <a:pt x="989577" y="1062182"/>
                </a:lnTo>
                <a:lnTo>
                  <a:pt x="916130" y="1062182"/>
                </a:lnTo>
                <a:cubicBezTo>
                  <a:pt x="929478" y="1094022"/>
                  <a:pt x="953342" y="1116290"/>
                  <a:pt x="987721" y="1128987"/>
                </a:cubicBezTo>
                <a:cubicBezTo>
                  <a:pt x="985182" y="1132113"/>
                  <a:pt x="982708" y="1135564"/>
                  <a:pt x="980299" y="1139340"/>
                </a:cubicBezTo>
                <a:cubicBezTo>
                  <a:pt x="942924" y="1122802"/>
                  <a:pt x="918735" y="1098482"/>
                  <a:pt x="907731" y="1066382"/>
                </a:cubicBezTo>
                <a:cubicBezTo>
                  <a:pt x="902262" y="1094576"/>
                  <a:pt x="880254" y="1119969"/>
                  <a:pt x="841707" y="1142563"/>
                </a:cubicBezTo>
                <a:cubicBezTo>
                  <a:pt x="839363" y="1139308"/>
                  <a:pt x="836628" y="1136182"/>
                  <a:pt x="833503" y="1133187"/>
                </a:cubicBezTo>
                <a:cubicBezTo>
                  <a:pt x="871724" y="1111570"/>
                  <a:pt x="893471" y="1087902"/>
                  <a:pt x="898745" y="1062182"/>
                </a:cubicBezTo>
                <a:lnTo>
                  <a:pt x="849521" y="1062182"/>
                </a:lnTo>
                <a:lnTo>
                  <a:pt x="849521" y="1052122"/>
                </a:lnTo>
                <a:lnTo>
                  <a:pt x="900699" y="1052122"/>
                </a:lnTo>
                <a:cubicBezTo>
                  <a:pt x="902066" y="1042681"/>
                  <a:pt x="902815" y="1025361"/>
                  <a:pt x="902945" y="1000163"/>
                </a:cubicBezTo>
                <a:lnTo>
                  <a:pt x="860752" y="1000163"/>
                </a:lnTo>
                <a:lnTo>
                  <a:pt x="860752" y="990298"/>
                </a:lnTo>
                <a:lnTo>
                  <a:pt x="902945" y="990298"/>
                </a:lnTo>
                <a:cubicBezTo>
                  <a:pt x="903010" y="986391"/>
                  <a:pt x="903075" y="981801"/>
                  <a:pt x="903141" y="976527"/>
                </a:cubicBezTo>
                <a:cubicBezTo>
                  <a:pt x="903141" y="973988"/>
                  <a:pt x="903141" y="971123"/>
                  <a:pt x="903141" y="967932"/>
                </a:cubicBezTo>
                <a:cubicBezTo>
                  <a:pt x="903141" y="965132"/>
                  <a:pt x="903141" y="960867"/>
                  <a:pt x="903141" y="955138"/>
                </a:cubicBezTo>
                <a:close/>
                <a:moveTo>
                  <a:pt x="3035829" y="954551"/>
                </a:moveTo>
                <a:lnTo>
                  <a:pt x="3045791" y="954551"/>
                </a:lnTo>
                <a:lnTo>
                  <a:pt x="3045791" y="988149"/>
                </a:lnTo>
                <a:lnTo>
                  <a:pt x="3075385" y="988149"/>
                </a:lnTo>
                <a:lnTo>
                  <a:pt x="3075385" y="1083572"/>
                </a:lnTo>
                <a:cubicBezTo>
                  <a:pt x="3075840" y="1096268"/>
                  <a:pt x="3070110" y="1102389"/>
                  <a:pt x="3058195" y="1101933"/>
                </a:cubicBezTo>
                <a:lnTo>
                  <a:pt x="3054191" y="1101933"/>
                </a:lnTo>
                <a:cubicBezTo>
                  <a:pt x="3053800" y="1099524"/>
                  <a:pt x="3053019" y="1096203"/>
                  <a:pt x="3051846" y="1091971"/>
                </a:cubicBezTo>
                <a:cubicBezTo>
                  <a:pt x="3052563" y="1092036"/>
                  <a:pt x="3053474" y="1092069"/>
                  <a:pt x="3054581" y="1092069"/>
                </a:cubicBezTo>
                <a:cubicBezTo>
                  <a:pt x="3055493" y="1092004"/>
                  <a:pt x="3056241" y="1091971"/>
                  <a:pt x="3056827" y="1091971"/>
                </a:cubicBezTo>
                <a:cubicBezTo>
                  <a:pt x="3063078" y="1092492"/>
                  <a:pt x="3066008" y="1089008"/>
                  <a:pt x="3065617" y="1081521"/>
                </a:cubicBezTo>
                <a:lnTo>
                  <a:pt x="3065617" y="997330"/>
                </a:lnTo>
                <a:lnTo>
                  <a:pt x="3045791" y="997330"/>
                </a:lnTo>
                <a:lnTo>
                  <a:pt x="3045791" y="1141587"/>
                </a:lnTo>
                <a:lnTo>
                  <a:pt x="3035829" y="1141587"/>
                </a:lnTo>
                <a:lnTo>
                  <a:pt x="3035829" y="997330"/>
                </a:lnTo>
                <a:lnTo>
                  <a:pt x="3017174" y="997330"/>
                </a:lnTo>
                <a:lnTo>
                  <a:pt x="3017174" y="1104375"/>
                </a:lnTo>
                <a:lnTo>
                  <a:pt x="3007407" y="1104375"/>
                </a:lnTo>
                <a:lnTo>
                  <a:pt x="3007407" y="988149"/>
                </a:lnTo>
                <a:lnTo>
                  <a:pt x="3035829" y="988149"/>
                </a:lnTo>
                <a:close/>
                <a:moveTo>
                  <a:pt x="3130372" y="954161"/>
                </a:moveTo>
                <a:lnTo>
                  <a:pt x="3141213" y="955919"/>
                </a:lnTo>
                <a:cubicBezTo>
                  <a:pt x="3138609" y="966597"/>
                  <a:pt x="3136134" y="975680"/>
                  <a:pt x="3133790" y="983168"/>
                </a:cubicBezTo>
                <a:lnTo>
                  <a:pt x="3182234" y="983168"/>
                </a:lnTo>
                <a:lnTo>
                  <a:pt x="3182234" y="1141391"/>
                </a:lnTo>
                <a:lnTo>
                  <a:pt x="3171783" y="1141391"/>
                </a:lnTo>
                <a:lnTo>
                  <a:pt x="3171783" y="1125960"/>
                </a:lnTo>
                <a:lnTo>
                  <a:pt x="3104001" y="1125960"/>
                </a:lnTo>
                <a:lnTo>
                  <a:pt x="3104001" y="1141587"/>
                </a:lnTo>
                <a:lnTo>
                  <a:pt x="3093649" y="1141587"/>
                </a:lnTo>
                <a:lnTo>
                  <a:pt x="3093649" y="983168"/>
                </a:lnTo>
                <a:lnTo>
                  <a:pt x="3123242" y="983168"/>
                </a:lnTo>
                <a:cubicBezTo>
                  <a:pt x="3126172" y="973011"/>
                  <a:pt x="3128549" y="963342"/>
                  <a:pt x="3130372" y="954161"/>
                </a:cubicBezTo>
                <a:close/>
                <a:moveTo>
                  <a:pt x="1098770" y="953965"/>
                </a:moveTo>
                <a:cubicBezTo>
                  <a:pt x="1101310" y="963146"/>
                  <a:pt x="1103296" y="971057"/>
                  <a:pt x="1104728" y="977699"/>
                </a:cubicBezTo>
                <a:lnTo>
                  <a:pt x="1179738" y="977699"/>
                </a:lnTo>
                <a:lnTo>
                  <a:pt x="1179738" y="1010711"/>
                </a:lnTo>
                <a:lnTo>
                  <a:pt x="1169189" y="1010711"/>
                </a:lnTo>
                <a:lnTo>
                  <a:pt x="1169189" y="987563"/>
                </a:lnTo>
                <a:lnTo>
                  <a:pt x="1021905" y="987563"/>
                </a:lnTo>
                <a:lnTo>
                  <a:pt x="1021905" y="1010516"/>
                </a:lnTo>
                <a:lnTo>
                  <a:pt x="1011357" y="1010516"/>
                </a:lnTo>
                <a:lnTo>
                  <a:pt x="1011357" y="977699"/>
                </a:lnTo>
                <a:lnTo>
                  <a:pt x="1093203" y="977699"/>
                </a:lnTo>
                <a:cubicBezTo>
                  <a:pt x="1091055" y="968648"/>
                  <a:pt x="1089166" y="961519"/>
                  <a:pt x="1087539" y="956310"/>
                </a:cubicBezTo>
                <a:close/>
                <a:moveTo>
                  <a:pt x="4100224" y="953770"/>
                </a:moveTo>
                <a:lnTo>
                  <a:pt x="4111163" y="958165"/>
                </a:lnTo>
                <a:cubicBezTo>
                  <a:pt x="4105629" y="965002"/>
                  <a:pt x="4100355" y="970862"/>
                  <a:pt x="4095341" y="975746"/>
                </a:cubicBezTo>
                <a:lnTo>
                  <a:pt x="4189786" y="975746"/>
                </a:lnTo>
                <a:lnTo>
                  <a:pt x="4189786" y="986977"/>
                </a:lnTo>
                <a:cubicBezTo>
                  <a:pt x="4162765" y="1017255"/>
                  <a:pt x="4127506" y="1041053"/>
                  <a:pt x="4084011" y="1058373"/>
                </a:cubicBezTo>
                <a:lnTo>
                  <a:pt x="4189395" y="1058373"/>
                </a:lnTo>
                <a:lnTo>
                  <a:pt x="4189395" y="1142759"/>
                </a:lnTo>
                <a:lnTo>
                  <a:pt x="4178554" y="1142759"/>
                </a:lnTo>
                <a:lnTo>
                  <a:pt x="4178554" y="1129964"/>
                </a:lnTo>
                <a:lnTo>
                  <a:pt x="4070142" y="1129964"/>
                </a:lnTo>
                <a:lnTo>
                  <a:pt x="4070142" y="1142759"/>
                </a:lnTo>
                <a:lnTo>
                  <a:pt x="4059399" y="1142759"/>
                </a:lnTo>
                <a:lnTo>
                  <a:pt x="4059399" y="1067945"/>
                </a:lnTo>
                <a:cubicBezTo>
                  <a:pt x="4048981" y="1071721"/>
                  <a:pt x="4037781" y="1075595"/>
                  <a:pt x="4025801" y="1079567"/>
                </a:cubicBezTo>
                <a:cubicBezTo>
                  <a:pt x="4023717" y="1075465"/>
                  <a:pt x="4021764" y="1072047"/>
                  <a:pt x="4019941" y="1069312"/>
                </a:cubicBezTo>
                <a:cubicBezTo>
                  <a:pt x="4087397" y="1051862"/>
                  <a:pt x="4139552" y="1024059"/>
                  <a:pt x="4176406" y="985903"/>
                </a:cubicBezTo>
                <a:lnTo>
                  <a:pt x="4085183" y="985903"/>
                </a:lnTo>
                <a:cubicBezTo>
                  <a:pt x="4081407" y="989484"/>
                  <a:pt x="4077533" y="992903"/>
                  <a:pt x="4073561" y="996158"/>
                </a:cubicBezTo>
                <a:cubicBezTo>
                  <a:pt x="4078835" y="1000716"/>
                  <a:pt x="4087007" y="1008041"/>
                  <a:pt x="4098075" y="1018134"/>
                </a:cubicBezTo>
                <a:cubicBezTo>
                  <a:pt x="4100485" y="1020282"/>
                  <a:pt x="4102308" y="1021943"/>
                  <a:pt x="4103545" y="1023115"/>
                </a:cubicBezTo>
                <a:lnTo>
                  <a:pt x="4094364" y="1030733"/>
                </a:lnTo>
                <a:cubicBezTo>
                  <a:pt x="4082839" y="1018752"/>
                  <a:pt x="4073300" y="1009344"/>
                  <a:pt x="4065747" y="1002507"/>
                </a:cubicBezTo>
                <a:cubicBezTo>
                  <a:pt x="4055459" y="1010516"/>
                  <a:pt x="4043544" y="1018850"/>
                  <a:pt x="4030001" y="1027510"/>
                </a:cubicBezTo>
                <a:cubicBezTo>
                  <a:pt x="4027787" y="1024124"/>
                  <a:pt x="4025443" y="1021129"/>
                  <a:pt x="4022969" y="1018524"/>
                </a:cubicBezTo>
                <a:cubicBezTo>
                  <a:pt x="4055199" y="1000684"/>
                  <a:pt x="4080951" y="979099"/>
                  <a:pt x="4100224" y="953770"/>
                </a:cubicBezTo>
                <a:close/>
                <a:moveTo>
                  <a:pt x="3495410" y="953770"/>
                </a:moveTo>
                <a:lnTo>
                  <a:pt x="3506739" y="953770"/>
                </a:lnTo>
                <a:cubicBezTo>
                  <a:pt x="3506349" y="974541"/>
                  <a:pt x="3505372" y="991926"/>
                  <a:pt x="3503809" y="1005925"/>
                </a:cubicBezTo>
                <a:lnTo>
                  <a:pt x="3587218" y="1005925"/>
                </a:lnTo>
                <a:cubicBezTo>
                  <a:pt x="3586763" y="1036919"/>
                  <a:pt x="3585688" y="1067782"/>
                  <a:pt x="3583995" y="1098515"/>
                </a:cubicBezTo>
                <a:cubicBezTo>
                  <a:pt x="3583605" y="1125146"/>
                  <a:pt x="3571331" y="1138168"/>
                  <a:pt x="3547174" y="1137582"/>
                </a:cubicBezTo>
                <a:cubicBezTo>
                  <a:pt x="3535845" y="1137843"/>
                  <a:pt x="3524320" y="1137973"/>
                  <a:pt x="3512600" y="1137973"/>
                </a:cubicBezTo>
                <a:cubicBezTo>
                  <a:pt x="3511949" y="1133350"/>
                  <a:pt x="3510939" y="1129020"/>
                  <a:pt x="3509572" y="1124983"/>
                </a:cubicBezTo>
                <a:cubicBezTo>
                  <a:pt x="3516669" y="1125309"/>
                  <a:pt x="3528617" y="1125504"/>
                  <a:pt x="3545416" y="1125569"/>
                </a:cubicBezTo>
                <a:cubicBezTo>
                  <a:pt x="3555443" y="1125699"/>
                  <a:pt x="3562280" y="1123844"/>
                  <a:pt x="3565927" y="1120002"/>
                </a:cubicBezTo>
                <a:cubicBezTo>
                  <a:pt x="3569768" y="1116486"/>
                  <a:pt x="3572047" y="1109389"/>
                  <a:pt x="3572763" y="1098710"/>
                </a:cubicBezTo>
                <a:cubicBezTo>
                  <a:pt x="3574456" y="1074098"/>
                  <a:pt x="3575531" y="1046718"/>
                  <a:pt x="3575987" y="1016571"/>
                </a:cubicBezTo>
                <a:lnTo>
                  <a:pt x="3502345" y="1016571"/>
                </a:lnTo>
                <a:cubicBezTo>
                  <a:pt x="3498243" y="1071070"/>
                  <a:pt x="3471969" y="1113328"/>
                  <a:pt x="3423526" y="1143345"/>
                </a:cubicBezTo>
                <a:cubicBezTo>
                  <a:pt x="3421052" y="1140349"/>
                  <a:pt x="3418122" y="1137224"/>
                  <a:pt x="3414736" y="1133968"/>
                </a:cubicBezTo>
                <a:cubicBezTo>
                  <a:pt x="3463049" y="1104473"/>
                  <a:pt x="3488671" y="1065340"/>
                  <a:pt x="3491601" y="1016571"/>
                </a:cubicBezTo>
                <a:lnTo>
                  <a:pt x="3418154" y="1016571"/>
                </a:lnTo>
                <a:lnTo>
                  <a:pt x="3418154" y="1005925"/>
                </a:lnTo>
                <a:lnTo>
                  <a:pt x="3492773" y="1005925"/>
                </a:lnTo>
                <a:cubicBezTo>
                  <a:pt x="3494531" y="990754"/>
                  <a:pt x="3495410" y="973369"/>
                  <a:pt x="3495410" y="953770"/>
                </a:cubicBezTo>
                <a:close/>
                <a:moveTo>
                  <a:pt x="1885685" y="953770"/>
                </a:moveTo>
                <a:lnTo>
                  <a:pt x="1897015" y="953770"/>
                </a:lnTo>
                <a:cubicBezTo>
                  <a:pt x="1896624" y="974541"/>
                  <a:pt x="1895647" y="991926"/>
                  <a:pt x="1894085" y="1005925"/>
                </a:cubicBezTo>
                <a:lnTo>
                  <a:pt x="1977494" y="1005925"/>
                </a:lnTo>
                <a:cubicBezTo>
                  <a:pt x="1977038" y="1036919"/>
                  <a:pt x="1975963" y="1067782"/>
                  <a:pt x="1974270" y="1098515"/>
                </a:cubicBezTo>
                <a:cubicBezTo>
                  <a:pt x="1973880" y="1125146"/>
                  <a:pt x="1961606" y="1138168"/>
                  <a:pt x="1937449" y="1137582"/>
                </a:cubicBezTo>
                <a:cubicBezTo>
                  <a:pt x="1926120" y="1137843"/>
                  <a:pt x="1914595" y="1137973"/>
                  <a:pt x="1902875" y="1137973"/>
                </a:cubicBezTo>
                <a:cubicBezTo>
                  <a:pt x="1902224" y="1133350"/>
                  <a:pt x="1901214" y="1129020"/>
                  <a:pt x="1899847" y="1124983"/>
                </a:cubicBezTo>
                <a:cubicBezTo>
                  <a:pt x="1906944" y="1125309"/>
                  <a:pt x="1918892" y="1125504"/>
                  <a:pt x="1935691" y="1125569"/>
                </a:cubicBezTo>
                <a:cubicBezTo>
                  <a:pt x="1945719" y="1125699"/>
                  <a:pt x="1952556" y="1123844"/>
                  <a:pt x="1956202" y="1120002"/>
                </a:cubicBezTo>
                <a:cubicBezTo>
                  <a:pt x="1960043" y="1116486"/>
                  <a:pt x="1962322" y="1109389"/>
                  <a:pt x="1963039" y="1098710"/>
                </a:cubicBezTo>
                <a:cubicBezTo>
                  <a:pt x="1964732" y="1074098"/>
                  <a:pt x="1965806" y="1046718"/>
                  <a:pt x="1966262" y="1016571"/>
                </a:cubicBezTo>
                <a:lnTo>
                  <a:pt x="1892620" y="1016571"/>
                </a:lnTo>
                <a:cubicBezTo>
                  <a:pt x="1888518" y="1071070"/>
                  <a:pt x="1862245" y="1113328"/>
                  <a:pt x="1813801" y="1143345"/>
                </a:cubicBezTo>
                <a:cubicBezTo>
                  <a:pt x="1811327" y="1140349"/>
                  <a:pt x="1808397" y="1137224"/>
                  <a:pt x="1805011" y="1133968"/>
                </a:cubicBezTo>
                <a:cubicBezTo>
                  <a:pt x="1853324" y="1104473"/>
                  <a:pt x="1878946" y="1065340"/>
                  <a:pt x="1881876" y="1016571"/>
                </a:cubicBezTo>
                <a:lnTo>
                  <a:pt x="1808429" y="1016571"/>
                </a:lnTo>
                <a:lnTo>
                  <a:pt x="1808429" y="1005925"/>
                </a:lnTo>
                <a:lnTo>
                  <a:pt x="1883048" y="1005925"/>
                </a:lnTo>
                <a:cubicBezTo>
                  <a:pt x="1884806" y="990754"/>
                  <a:pt x="1885685" y="973369"/>
                  <a:pt x="1885685" y="953770"/>
                </a:cubicBezTo>
                <a:close/>
                <a:moveTo>
                  <a:pt x="1708417" y="953770"/>
                </a:moveTo>
                <a:lnTo>
                  <a:pt x="1719063" y="953770"/>
                </a:lnTo>
                <a:cubicBezTo>
                  <a:pt x="1719453" y="968355"/>
                  <a:pt x="1719909" y="981475"/>
                  <a:pt x="1720430" y="993131"/>
                </a:cubicBezTo>
                <a:lnTo>
                  <a:pt x="1788017" y="993131"/>
                </a:lnTo>
                <a:lnTo>
                  <a:pt x="1788017" y="1002897"/>
                </a:lnTo>
                <a:lnTo>
                  <a:pt x="1720821" y="1002897"/>
                </a:lnTo>
                <a:cubicBezTo>
                  <a:pt x="1722774" y="1036105"/>
                  <a:pt x="1726583" y="1062736"/>
                  <a:pt x="1732248" y="1082790"/>
                </a:cubicBezTo>
                <a:cubicBezTo>
                  <a:pt x="1743708" y="1067749"/>
                  <a:pt x="1754582" y="1048411"/>
                  <a:pt x="1764869" y="1024775"/>
                </a:cubicBezTo>
                <a:lnTo>
                  <a:pt x="1775027" y="1028780"/>
                </a:lnTo>
                <a:cubicBezTo>
                  <a:pt x="1762525" y="1055996"/>
                  <a:pt x="1749535" y="1078037"/>
                  <a:pt x="1736057" y="1094901"/>
                </a:cubicBezTo>
                <a:cubicBezTo>
                  <a:pt x="1744001" y="1118342"/>
                  <a:pt x="1752856" y="1130094"/>
                  <a:pt x="1762623" y="1130159"/>
                </a:cubicBezTo>
                <a:cubicBezTo>
                  <a:pt x="1768092" y="1130615"/>
                  <a:pt x="1772097" y="1126415"/>
                  <a:pt x="1774636" y="1117560"/>
                </a:cubicBezTo>
                <a:cubicBezTo>
                  <a:pt x="1776850" y="1109291"/>
                  <a:pt x="1778510" y="1100826"/>
                  <a:pt x="1779617" y="1092166"/>
                </a:cubicBezTo>
                <a:cubicBezTo>
                  <a:pt x="1782938" y="1093794"/>
                  <a:pt x="1786291" y="1095064"/>
                  <a:pt x="1789677" y="1095975"/>
                </a:cubicBezTo>
                <a:cubicBezTo>
                  <a:pt x="1788114" y="1107110"/>
                  <a:pt x="1786291" y="1115770"/>
                  <a:pt x="1784208" y="1121955"/>
                </a:cubicBezTo>
                <a:cubicBezTo>
                  <a:pt x="1780301" y="1134782"/>
                  <a:pt x="1773041" y="1141033"/>
                  <a:pt x="1762428" y="1140708"/>
                </a:cubicBezTo>
                <a:cubicBezTo>
                  <a:pt x="1748559" y="1141424"/>
                  <a:pt x="1737034" y="1129313"/>
                  <a:pt x="1727853" y="1104375"/>
                </a:cubicBezTo>
                <a:cubicBezTo>
                  <a:pt x="1717761" y="1115770"/>
                  <a:pt x="1705292" y="1127034"/>
                  <a:pt x="1690446" y="1138168"/>
                </a:cubicBezTo>
                <a:cubicBezTo>
                  <a:pt x="1688362" y="1135694"/>
                  <a:pt x="1685758" y="1132894"/>
                  <a:pt x="1682632" y="1129769"/>
                </a:cubicBezTo>
                <a:cubicBezTo>
                  <a:pt x="1698780" y="1118309"/>
                  <a:pt x="1712584" y="1105970"/>
                  <a:pt x="1724044" y="1092752"/>
                </a:cubicBezTo>
                <a:cubicBezTo>
                  <a:pt x="1716816" y="1070810"/>
                  <a:pt x="1712226" y="1040858"/>
                  <a:pt x="1710273" y="1002897"/>
                </a:cubicBezTo>
                <a:lnTo>
                  <a:pt x="1631650" y="1002897"/>
                </a:lnTo>
                <a:lnTo>
                  <a:pt x="1631650" y="1036300"/>
                </a:lnTo>
                <a:lnTo>
                  <a:pt x="1687614" y="1036300"/>
                </a:lnTo>
                <a:cubicBezTo>
                  <a:pt x="1687418" y="1051276"/>
                  <a:pt x="1686702" y="1069084"/>
                  <a:pt x="1685465" y="1089725"/>
                </a:cubicBezTo>
                <a:cubicBezTo>
                  <a:pt x="1685074" y="1108672"/>
                  <a:pt x="1676447" y="1118016"/>
                  <a:pt x="1659583" y="1117756"/>
                </a:cubicBezTo>
                <a:cubicBezTo>
                  <a:pt x="1655416" y="1117886"/>
                  <a:pt x="1649555" y="1117951"/>
                  <a:pt x="1642002" y="1117951"/>
                </a:cubicBezTo>
                <a:cubicBezTo>
                  <a:pt x="1641416" y="1113914"/>
                  <a:pt x="1640635" y="1110170"/>
                  <a:pt x="1639658" y="1106719"/>
                </a:cubicBezTo>
                <a:cubicBezTo>
                  <a:pt x="1642002" y="1106914"/>
                  <a:pt x="1644607" y="1107077"/>
                  <a:pt x="1647472" y="1107207"/>
                </a:cubicBezTo>
                <a:cubicBezTo>
                  <a:pt x="1648839" y="1107207"/>
                  <a:pt x="1650369" y="1107240"/>
                  <a:pt x="1652062" y="1107305"/>
                </a:cubicBezTo>
                <a:cubicBezTo>
                  <a:pt x="1653495" y="1107305"/>
                  <a:pt x="1655481" y="1107305"/>
                  <a:pt x="1658020" y="1107305"/>
                </a:cubicBezTo>
                <a:cubicBezTo>
                  <a:pt x="1669024" y="1107956"/>
                  <a:pt x="1674624" y="1102356"/>
                  <a:pt x="1674819" y="1090506"/>
                </a:cubicBezTo>
                <a:cubicBezTo>
                  <a:pt x="1676056" y="1074423"/>
                  <a:pt x="1676740" y="1059643"/>
                  <a:pt x="1676870" y="1046165"/>
                </a:cubicBezTo>
                <a:lnTo>
                  <a:pt x="1631650" y="1046165"/>
                </a:lnTo>
                <a:cubicBezTo>
                  <a:pt x="1631584" y="1070842"/>
                  <a:pt x="1629989" y="1089269"/>
                  <a:pt x="1626864" y="1101445"/>
                </a:cubicBezTo>
                <a:cubicBezTo>
                  <a:pt x="1624129" y="1113621"/>
                  <a:pt x="1618041" y="1127262"/>
                  <a:pt x="1608600" y="1142368"/>
                </a:cubicBezTo>
                <a:cubicBezTo>
                  <a:pt x="1606386" y="1140284"/>
                  <a:pt x="1603456" y="1137810"/>
                  <a:pt x="1599810" y="1134945"/>
                </a:cubicBezTo>
                <a:cubicBezTo>
                  <a:pt x="1609121" y="1120230"/>
                  <a:pt x="1614916" y="1106947"/>
                  <a:pt x="1617195" y="1095096"/>
                </a:cubicBezTo>
                <a:cubicBezTo>
                  <a:pt x="1619864" y="1083702"/>
                  <a:pt x="1621134" y="1063777"/>
                  <a:pt x="1621004" y="1035323"/>
                </a:cubicBezTo>
                <a:lnTo>
                  <a:pt x="1621004" y="993131"/>
                </a:lnTo>
                <a:lnTo>
                  <a:pt x="1709589" y="993131"/>
                </a:lnTo>
                <a:cubicBezTo>
                  <a:pt x="1709003" y="981085"/>
                  <a:pt x="1708612" y="967965"/>
                  <a:pt x="1708417" y="953770"/>
                </a:cubicBezTo>
                <a:close/>
                <a:moveTo>
                  <a:pt x="3299780" y="953477"/>
                </a:moveTo>
                <a:lnTo>
                  <a:pt x="3310328" y="953477"/>
                </a:lnTo>
                <a:lnTo>
                  <a:pt x="3310328" y="976332"/>
                </a:lnTo>
                <a:lnTo>
                  <a:pt x="3397155" y="976332"/>
                </a:lnTo>
                <a:lnTo>
                  <a:pt x="3397155" y="985903"/>
                </a:lnTo>
                <a:lnTo>
                  <a:pt x="3310328" y="985903"/>
                </a:lnTo>
                <a:lnTo>
                  <a:pt x="3310328" y="1011688"/>
                </a:lnTo>
                <a:lnTo>
                  <a:pt x="3374008" y="1011688"/>
                </a:lnTo>
                <a:lnTo>
                  <a:pt x="3374008" y="1072730"/>
                </a:lnTo>
                <a:lnTo>
                  <a:pt x="3330546" y="1072730"/>
                </a:lnTo>
                <a:lnTo>
                  <a:pt x="3330546" y="1115118"/>
                </a:lnTo>
                <a:cubicBezTo>
                  <a:pt x="3330155" y="1124169"/>
                  <a:pt x="3334908" y="1128499"/>
                  <a:pt x="3344805" y="1128108"/>
                </a:cubicBezTo>
                <a:lnTo>
                  <a:pt x="3370785" y="1128108"/>
                </a:lnTo>
                <a:cubicBezTo>
                  <a:pt x="3379836" y="1128239"/>
                  <a:pt x="3385110" y="1124267"/>
                  <a:pt x="3386607" y="1116193"/>
                </a:cubicBezTo>
                <a:cubicBezTo>
                  <a:pt x="3387649" y="1110919"/>
                  <a:pt x="3388626" y="1103496"/>
                  <a:pt x="3389537" y="1093924"/>
                </a:cubicBezTo>
                <a:cubicBezTo>
                  <a:pt x="3389733" y="1093990"/>
                  <a:pt x="3389993" y="1094087"/>
                  <a:pt x="3390319" y="1094217"/>
                </a:cubicBezTo>
                <a:cubicBezTo>
                  <a:pt x="3394616" y="1095715"/>
                  <a:pt x="3397774" y="1096692"/>
                  <a:pt x="3399793" y="1097147"/>
                </a:cubicBezTo>
                <a:cubicBezTo>
                  <a:pt x="3398946" y="1104896"/>
                  <a:pt x="3397872" y="1112156"/>
                  <a:pt x="3396569" y="1118928"/>
                </a:cubicBezTo>
                <a:cubicBezTo>
                  <a:pt x="3394225" y="1131755"/>
                  <a:pt x="3386087" y="1138168"/>
                  <a:pt x="3372153" y="1138168"/>
                </a:cubicBezTo>
                <a:lnTo>
                  <a:pt x="3341777" y="1138168"/>
                </a:lnTo>
                <a:cubicBezTo>
                  <a:pt x="3327062" y="1138364"/>
                  <a:pt x="3319802" y="1131104"/>
                  <a:pt x="3319997" y="1116388"/>
                </a:cubicBezTo>
                <a:lnTo>
                  <a:pt x="3319997" y="1072730"/>
                </a:lnTo>
                <a:lnTo>
                  <a:pt x="3285130" y="1072730"/>
                </a:lnTo>
                <a:cubicBezTo>
                  <a:pt x="3285911" y="1109714"/>
                  <a:pt x="3263187" y="1133122"/>
                  <a:pt x="3216957" y="1142954"/>
                </a:cubicBezTo>
                <a:cubicBezTo>
                  <a:pt x="3215785" y="1140089"/>
                  <a:pt x="3213995" y="1136703"/>
                  <a:pt x="3211585" y="1132796"/>
                </a:cubicBezTo>
                <a:cubicBezTo>
                  <a:pt x="3254495" y="1124462"/>
                  <a:pt x="3275493" y="1104440"/>
                  <a:pt x="3274581" y="1072730"/>
                </a:cubicBezTo>
                <a:lnTo>
                  <a:pt x="3236393" y="1072730"/>
                </a:lnTo>
                <a:lnTo>
                  <a:pt x="3236393" y="1011688"/>
                </a:lnTo>
                <a:lnTo>
                  <a:pt x="3299780" y="1011688"/>
                </a:lnTo>
                <a:lnTo>
                  <a:pt x="3299780" y="985903"/>
                </a:lnTo>
                <a:lnTo>
                  <a:pt x="3211976" y="985903"/>
                </a:lnTo>
                <a:lnTo>
                  <a:pt x="3211976" y="976332"/>
                </a:lnTo>
                <a:lnTo>
                  <a:pt x="3299780" y="976332"/>
                </a:lnTo>
                <a:close/>
                <a:moveTo>
                  <a:pt x="2307711" y="953477"/>
                </a:moveTo>
                <a:cubicBezTo>
                  <a:pt x="2307841" y="954063"/>
                  <a:pt x="2308069" y="954942"/>
                  <a:pt x="2308394" y="956114"/>
                </a:cubicBezTo>
                <a:cubicBezTo>
                  <a:pt x="2310478" y="964839"/>
                  <a:pt x="2312040" y="971904"/>
                  <a:pt x="2313082" y="977308"/>
                </a:cubicBezTo>
                <a:lnTo>
                  <a:pt x="2387310" y="977308"/>
                </a:lnTo>
                <a:lnTo>
                  <a:pt x="2387310" y="986977"/>
                </a:lnTo>
                <a:lnTo>
                  <a:pt x="2229869" y="986977"/>
                </a:lnTo>
                <a:lnTo>
                  <a:pt x="2229869" y="1041574"/>
                </a:lnTo>
                <a:cubicBezTo>
                  <a:pt x="2229934" y="1067424"/>
                  <a:pt x="2228436" y="1086957"/>
                  <a:pt x="2225376" y="1100175"/>
                </a:cubicBezTo>
                <a:cubicBezTo>
                  <a:pt x="2222641" y="1113523"/>
                  <a:pt x="2216749" y="1127587"/>
                  <a:pt x="2207698" y="1142368"/>
                </a:cubicBezTo>
                <a:cubicBezTo>
                  <a:pt x="2205094" y="1139763"/>
                  <a:pt x="2202294" y="1137354"/>
                  <a:pt x="2199299" y="1135140"/>
                </a:cubicBezTo>
                <a:cubicBezTo>
                  <a:pt x="2208219" y="1120620"/>
                  <a:pt x="2213753" y="1107728"/>
                  <a:pt x="2215902" y="1096464"/>
                </a:cubicBezTo>
                <a:cubicBezTo>
                  <a:pt x="2218442" y="1085460"/>
                  <a:pt x="2219646" y="1066740"/>
                  <a:pt x="2219516" y="1040304"/>
                </a:cubicBezTo>
                <a:lnTo>
                  <a:pt x="2219516" y="977308"/>
                </a:lnTo>
                <a:lnTo>
                  <a:pt x="2302339" y="977308"/>
                </a:lnTo>
                <a:cubicBezTo>
                  <a:pt x="2302143" y="976332"/>
                  <a:pt x="2301850" y="974932"/>
                  <a:pt x="2301460" y="973108"/>
                </a:cubicBezTo>
                <a:cubicBezTo>
                  <a:pt x="2299832" y="965816"/>
                  <a:pt x="2298530" y="959956"/>
                  <a:pt x="2297553" y="955528"/>
                </a:cubicBezTo>
                <a:close/>
                <a:moveTo>
                  <a:pt x="506509" y="953477"/>
                </a:moveTo>
                <a:lnTo>
                  <a:pt x="516471" y="956310"/>
                </a:lnTo>
                <a:cubicBezTo>
                  <a:pt x="512955" y="964318"/>
                  <a:pt x="510025" y="970602"/>
                  <a:pt x="507681" y="975160"/>
                </a:cubicBezTo>
                <a:lnTo>
                  <a:pt x="577319" y="975160"/>
                </a:lnTo>
                <a:lnTo>
                  <a:pt x="577319" y="984926"/>
                </a:lnTo>
                <a:cubicBezTo>
                  <a:pt x="567356" y="1004135"/>
                  <a:pt x="554757" y="1020087"/>
                  <a:pt x="539521" y="1032784"/>
                </a:cubicBezTo>
                <a:cubicBezTo>
                  <a:pt x="553520" y="1042876"/>
                  <a:pt x="570514" y="1050462"/>
                  <a:pt x="590504" y="1055541"/>
                </a:cubicBezTo>
                <a:cubicBezTo>
                  <a:pt x="588941" y="1058275"/>
                  <a:pt x="587216" y="1061726"/>
                  <a:pt x="585327" y="1065894"/>
                </a:cubicBezTo>
                <a:cubicBezTo>
                  <a:pt x="562929" y="1058210"/>
                  <a:pt x="544990" y="1049225"/>
                  <a:pt x="531512" y="1038937"/>
                </a:cubicBezTo>
                <a:cubicBezTo>
                  <a:pt x="515625" y="1050657"/>
                  <a:pt x="495017" y="1060782"/>
                  <a:pt x="469688" y="1069312"/>
                </a:cubicBezTo>
                <a:cubicBezTo>
                  <a:pt x="468711" y="1067228"/>
                  <a:pt x="467018" y="1064070"/>
                  <a:pt x="464609" y="1059838"/>
                </a:cubicBezTo>
                <a:cubicBezTo>
                  <a:pt x="464414" y="1059447"/>
                  <a:pt x="464251" y="1059154"/>
                  <a:pt x="464121" y="1058959"/>
                </a:cubicBezTo>
                <a:cubicBezTo>
                  <a:pt x="486324" y="1053229"/>
                  <a:pt x="506053" y="1044341"/>
                  <a:pt x="523308" y="1032296"/>
                </a:cubicBezTo>
                <a:cubicBezTo>
                  <a:pt x="512369" y="1022724"/>
                  <a:pt x="502960" y="1011264"/>
                  <a:pt x="495082" y="997916"/>
                </a:cubicBezTo>
                <a:cubicBezTo>
                  <a:pt x="489743" y="1006446"/>
                  <a:pt x="483622" y="1015334"/>
                  <a:pt x="476720" y="1024580"/>
                </a:cubicBezTo>
                <a:cubicBezTo>
                  <a:pt x="473399" y="1021324"/>
                  <a:pt x="470860" y="1018980"/>
                  <a:pt x="469102" y="1017548"/>
                </a:cubicBezTo>
                <a:cubicBezTo>
                  <a:pt x="485250" y="997688"/>
                  <a:pt x="497719" y="976332"/>
                  <a:pt x="506509" y="953477"/>
                </a:cubicBezTo>
                <a:close/>
                <a:moveTo>
                  <a:pt x="440876" y="953086"/>
                </a:moveTo>
                <a:lnTo>
                  <a:pt x="452108" y="957286"/>
                </a:lnTo>
                <a:cubicBezTo>
                  <a:pt x="436611" y="983396"/>
                  <a:pt x="423784" y="1004200"/>
                  <a:pt x="413626" y="1019696"/>
                </a:cubicBezTo>
                <a:cubicBezTo>
                  <a:pt x="427365" y="1019306"/>
                  <a:pt x="437718" y="1018980"/>
                  <a:pt x="444685" y="1018720"/>
                </a:cubicBezTo>
                <a:cubicBezTo>
                  <a:pt x="449959" y="1010516"/>
                  <a:pt x="454354" y="1003451"/>
                  <a:pt x="457870" y="997526"/>
                </a:cubicBezTo>
                <a:lnTo>
                  <a:pt x="468516" y="1002507"/>
                </a:lnTo>
                <a:cubicBezTo>
                  <a:pt x="453866" y="1024450"/>
                  <a:pt x="437653" y="1047402"/>
                  <a:pt x="419877" y="1071363"/>
                </a:cubicBezTo>
                <a:cubicBezTo>
                  <a:pt x="435764" y="1070061"/>
                  <a:pt x="449568" y="1068791"/>
                  <a:pt x="461288" y="1067554"/>
                </a:cubicBezTo>
                <a:cubicBezTo>
                  <a:pt x="460768" y="1071591"/>
                  <a:pt x="460507" y="1075042"/>
                  <a:pt x="460507" y="1077907"/>
                </a:cubicBezTo>
                <a:cubicBezTo>
                  <a:pt x="437327" y="1079339"/>
                  <a:pt x="419975" y="1080869"/>
                  <a:pt x="408450" y="1082497"/>
                </a:cubicBezTo>
                <a:lnTo>
                  <a:pt x="404250" y="1071949"/>
                </a:lnTo>
                <a:cubicBezTo>
                  <a:pt x="407896" y="1069605"/>
                  <a:pt x="411380" y="1066284"/>
                  <a:pt x="414701" y="1061987"/>
                </a:cubicBezTo>
                <a:cubicBezTo>
                  <a:pt x="419258" y="1056192"/>
                  <a:pt x="427235" y="1044895"/>
                  <a:pt x="438629" y="1028096"/>
                </a:cubicBezTo>
                <a:cubicBezTo>
                  <a:pt x="421961" y="1028356"/>
                  <a:pt x="410371" y="1028975"/>
                  <a:pt x="403859" y="1029952"/>
                </a:cubicBezTo>
                <a:lnTo>
                  <a:pt x="400636" y="1019696"/>
                </a:lnTo>
                <a:cubicBezTo>
                  <a:pt x="403566" y="1017613"/>
                  <a:pt x="406659" y="1013836"/>
                  <a:pt x="409915" y="1008367"/>
                </a:cubicBezTo>
                <a:cubicBezTo>
                  <a:pt x="420658" y="990591"/>
                  <a:pt x="430979" y="972164"/>
                  <a:pt x="440876" y="953086"/>
                </a:cubicBezTo>
                <a:close/>
                <a:moveTo>
                  <a:pt x="3705983" y="952500"/>
                </a:moveTo>
                <a:cubicBezTo>
                  <a:pt x="3710541" y="960314"/>
                  <a:pt x="3715164" y="968518"/>
                  <a:pt x="3719852" y="977113"/>
                </a:cubicBezTo>
                <a:lnTo>
                  <a:pt x="3711648" y="981117"/>
                </a:lnTo>
                <a:lnTo>
                  <a:pt x="3792225" y="981117"/>
                </a:lnTo>
                <a:lnTo>
                  <a:pt x="3792225" y="1015301"/>
                </a:lnTo>
                <a:lnTo>
                  <a:pt x="3781188" y="1015301"/>
                </a:lnTo>
                <a:lnTo>
                  <a:pt x="3781188" y="991568"/>
                </a:lnTo>
                <a:lnTo>
                  <a:pt x="3629802" y="991568"/>
                </a:lnTo>
                <a:lnTo>
                  <a:pt x="3629802" y="1015301"/>
                </a:lnTo>
                <a:lnTo>
                  <a:pt x="3618765" y="1015301"/>
                </a:lnTo>
                <a:lnTo>
                  <a:pt x="3618765" y="981117"/>
                </a:lnTo>
                <a:lnTo>
                  <a:pt x="3708620" y="981117"/>
                </a:lnTo>
                <a:cubicBezTo>
                  <a:pt x="3704062" y="971741"/>
                  <a:pt x="3699863" y="963797"/>
                  <a:pt x="3696021" y="957286"/>
                </a:cubicBezTo>
                <a:close/>
                <a:moveTo>
                  <a:pt x="2096063" y="952500"/>
                </a:moveTo>
                <a:cubicBezTo>
                  <a:pt x="2099839" y="959858"/>
                  <a:pt x="2103453" y="967672"/>
                  <a:pt x="2106904" y="975941"/>
                </a:cubicBezTo>
                <a:lnTo>
                  <a:pt x="2098114" y="979359"/>
                </a:lnTo>
                <a:lnTo>
                  <a:pt x="2182500" y="979359"/>
                </a:lnTo>
                <a:lnTo>
                  <a:pt x="2182500" y="1008172"/>
                </a:lnTo>
                <a:lnTo>
                  <a:pt x="2172049" y="1008172"/>
                </a:lnTo>
                <a:lnTo>
                  <a:pt x="2172049" y="988735"/>
                </a:lnTo>
                <a:lnTo>
                  <a:pt x="2018026" y="988735"/>
                </a:lnTo>
                <a:lnTo>
                  <a:pt x="2018026" y="1008172"/>
                </a:lnTo>
                <a:lnTo>
                  <a:pt x="2007673" y="1008172"/>
                </a:lnTo>
                <a:lnTo>
                  <a:pt x="2007673" y="979359"/>
                </a:lnTo>
                <a:lnTo>
                  <a:pt x="2096454" y="979359"/>
                </a:lnTo>
                <a:cubicBezTo>
                  <a:pt x="2092677" y="970178"/>
                  <a:pt x="2089226" y="962430"/>
                  <a:pt x="2086101" y="956114"/>
                </a:cubicBezTo>
                <a:close/>
                <a:moveTo>
                  <a:pt x="1496183" y="952500"/>
                </a:moveTo>
                <a:cubicBezTo>
                  <a:pt x="1500741" y="960314"/>
                  <a:pt x="1505364" y="968518"/>
                  <a:pt x="1510052" y="977113"/>
                </a:cubicBezTo>
                <a:lnTo>
                  <a:pt x="1501848" y="981117"/>
                </a:lnTo>
                <a:lnTo>
                  <a:pt x="1582425" y="981117"/>
                </a:lnTo>
                <a:lnTo>
                  <a:pt x="1582425" y="1015301"/>
                </a:lnTo>
                <a:lnTo>
                  <a:pt x="1571388" y="1015301"/>
                </a:lnTo>
                <a:lnTo>
                  <a:pt x="1571388" y="991568"/>
                </a:lnTo>
                <a:lnTo>
                  <a:pt x="1420002" y="991568"/>
                </a:lnTo>
                <a:lnTo>
                  <a:pt x="1420002" y="1015301"/>
                </a:lnTo>
                <a:lnTo>
                  <a:pt x="1408965" y="1015301"/>
                </a:lnTo>
                <a:lnTo>
                  <a:pt x="1408965" y="981117"/>
                </a:lnTo>
                <a:lnTo>
                  <a:pt x="1498820" y="981117"/>
                </a:lnTo>
                <a:cubicBezTo>
                  <a:pt x="1494263" y="971741"/>
                  <a:pt x="1490063" y="963797"/>
                  <a:pt x="1486221" y="957286"/>
                </a:cubicBezTo>
                <a:close/>
                <a:moveTo>
                  <a:pt x="1702813" y="804798"/>
                </a:moveTo>
                <a:lnTo>
                  <a:pt x="1837302" y="804798"/>
                </a:lnTo>
                <a:lnTo>
                  <a:pt x="1837302" y="815053"/>
                </a:lnTo>
                <a:lnTo>
                  <a:pt x="1702813" y="815053"/>
                </a:lnTo>
                <a:close/>
                <a:moveTo>
                  <a:pt x="1910605" y="793859"/>
                </a:moveTo>
                <a:lnTo>
                  <a:pt x="1910605" y="811049"/>
                </a:lnTo>
                <a:lnTo>
                  <a:pt x="2011398" y="811049"/>
                </a:lnTo>
                <a:lnTo>
                  <a:pt x="2011398" y="793859"/>
                </a:lnTo>
                <a:close/>
                <a:moveTo>
                  <a:pt x="5197417" y="793664"/>
                </a:moveTo>
                <a:lnTo>
                  <a:pt x="5197417" y="812025"/>
                </a:lnTo>
                <a:lnTo>
                  <a:pt x="5317550" y="812025"/>
                </a:lnTo>
                <a:lnTo>
                  <a:pt x="5317550" y="793664"/>
                </a:lnTo>
                <a:close/>
                <a:moveTo>
                  <a:pt x="5186967" y="785264"/>
                </a:moveTo>
                <a:lnTo>
                  <a:pt x="5328001" y="785264"/>
                </a:lnTo>
                <a:lnTo>
                  <a:pt x="5328001" y="828238"/>
                </a:lnTo>
                <a:lnTo>
                  <a:pt x="5317550" y="828238"/>
                </a:lnTo>
                <a:lnTo>
                  <a:pt x="5317550" y="820425"/>
                </a:lnTo>
                <a:lnTo>
                  <a:pt x="5197417" y="820425"/>
                </a:lnTo>
                <a:lnTo>
                  <a:pt x="5197417" y="828238"/>
                </a:lnTo>
                <a:lnTo>
                  <a:pt x="5186967" y="828238"/>
                </a:lnTo>
                <a:close/>
                <a:moveTo>
                  <a:pt x="1489602" y="779892"/>
                </a:moveTo>
                <a:lnTo>
                  <a:pt x="1500346" y="779892"/>
                </a:lnTo>
                <a:lnTo>
                  <a:pt x="1481984" y="829996"/>
                </a:lnTo>
                <a:lnTo>
                  <a:pt x="1473780" y="829996"/>
                </a:lnTo>
                <a:close/>
                <a:moveTo>
                  <a:pt x="1910605" y="767977"/>
                </a:moveTo>
                <a:lnTo>
                  <a:pt x="1910605" y="785459"/>
                </a:lnTo>
                <a:lnTo>
                  <a:pt x="2011398" y="785459"/>
                </a:lnTo>
                <a:lnTo>
                  <a:pt x="2011398" y="767977"/>
                </a:lnTo>
                <a:close/>
                <a:moveTo>
                  <a:pt x="476185" y="761238"/>
                </a:moveTo>
                <a:cubicBezTo>
                  <a:pt x="472734" y="765796"/>
                  <a:pt x="468079" y="771525"/>
                  <a:pt x="462219" y="778427"/>
                </a:cubicBezTo>
                <a:cubicBezTo>
                  <a:pt x="465474" y="779404"/>
                  <a:pt x="470455" y="780869"/>
                  <a:pt x="477162" y="782822"/>
                </a:cubicBezTo>
                <a:cubicBezTo>
                  <a:pt x="491356" y="786990"/>
                  <a:pt x="502426" y="790245"/>
                  <a:pt x="510369" y="792589"/>
                </a:cubicBezTo>
                <a:cubicBezTo>
                  <a:pt x="523652" y="785166"/>
                  <a:pt x="534851" y="774716"/>
                  <a:pt x="543967" y="761238"/>
                </a:cubicBezTo>
                <a:close/>
                <a:moveTo>
                  <a:pt x="3981339" y="752643"/>
                </a:moveTo>
                <a:lnTo>
                  <a:pt x="4031735" y="752643"/>
                </a:lnTo>
                <a:lnTo>
                  <a:pt x="4031735" y="791027"/>
                </a:lnTo>
                <a:cubicBezTo>
                  <a:pt x="4032256" y="790571"/>
                  <a:pt x="4033038" y="789887"/>
                  <a:pt x="4034079" y="788976"/>
                </a:cubicBezTo>
                <a:cubicBezTo>
                  <a:pt x="4041111" y="782790"/>
                  <a:pt x="4046516" y="777874"/>
                  <a:pt x="4050293" y="774228"/>
                </a:cubicBezTo>
                <a:cubicBezTo>
                  <a:pt x="4050683" y="776311"/>
                  <a:pt x="4051204" y="778883"/>
                  <a:pt x="4051855" y="781943"/>
                </a:cubicBezTo>
                <a:cubicBezTo>
                  <a:pt x="4052181" y="783246"/>
                  <a:pt x="4052409" y="784255"/>
                  <a:pt x="4052539" y="784971"/>
                </a:cubicBezTo>
                <a:cubicBezTo>
                  <a:pt x="4038670" y="796887"/>
                  <a:pt x="4029326" y="805319"/>
                  <a:pt x="4024508" y="810267"/>
                </a:cubicBezTo>
                <a:lnTo>
                  <a:pt x="4017378" y="800793"/>
                </a:lnTo>
                <a:cubicBezTo>
                  <a:pt x="4019331" y="798449"/>
                  <a:pt x="4020601" y="796170"/>
                  <a:pt x="4021187" y="793957"/>
                </a:cubicBezTo>
                <a:cubicBezTo>
                  <a:pt x="4021838" y="791743"/>
                  <a:pt x="4022164" y="788487"/>
                  <a:pt x="4022164" y="784190"/>
                </a:cubicBezTo>
                <a:lnTo>
                  <a:pt x="4022164" y="761628"/>
                </a:lnTo>
                <a:lnTo>
                  <a:pt x="3990910" y="761628"/>
                </a:lnTo>
                <a:lnTo>
                  <a:pt x="3990910" y="771005"/>
                </a:lnTo>
                <a:cubicBezTo>
                  <a:pt x="3990975" y="772177"/>
                  <a:pt x="3991008" y="773837"/>
                  <a:pt x="3991008" y="775986"/>
                </a:cubicBezTo>
                <a:cubicBezTo>
                  <a:pt x="3991008" y="795650"/>
                  <a:pt x="3984236" y="810984"/>
                  <a:pt x="3970693" y="821987"/>
                </a:cubicBezTo>
                <a:cubicBezTo>
                  <a:pt x="3968674" y="819448"/>
                  <a:pt x="3966233" y="817072"/>
                  <a:pt x="3963367" y="814858"/>
                </a:cubicBezTo>
                <a:cubicBezTo>
                  <a:pt x="3971116" y="807826"/>
                  <a:pt x="3975999" y="801412"/>
                  <a:pt x="3978018" y="795617"/>
                </a:cubicBezTo>
                <a:cubicBezTo>
                  <a:pt x="3980362" y="789952"/>
                  <a:pt x="3981469" y="780544"/>
                  <a:pt x="3981339" y="767391"/>
                </a:cubicBezTo>
                <a:close/>
                <a:moveTo>
                  <a:pt x="227861" y="750201"/>
                </a:moveTo>
                <a:cubicBezTo>
                  <a:pt x="231247" y="752024"/>
                  <a:pt x="234926" y="753620"/>
                  <a:pt x="238897" y="754987"/>
                </a:cubicBezTo>
                <a:cubicBezTo>
                  <a:pt x="232516" y="772567"/>
                  <a:pt x="224768" y="796366"/>
                  <a:pt x="215652" y="826383"/>
                </a:cubicBezTo>
                <a:lnTo>
                  <a:pt x="203639" y="822183"/>
                </a:lnTo>
                <a:cubicBezTo>
                  <a:pt x="212364" y="799524"/>
                  <a:pt x="220438" y="775530"/>
                  <a:pt x="227861" y="750201"/>
                </a:cubicBezTo>
                <a:close/>
                <a:moveTo>
                  <a:pt x="4853769" y="749810"/>
                </a:moveTo>
                <a:lnTo>
                  <a:pt x="4853769" y="803430"/>
                </a:lnTo>
                <a:lnTo>
                  <a:pt x="4915983" y="803430"/>
                </a:lnTo>
                <a:lnTo>
                  <a:pt x="4915983" y="749810"/>
                </a:lnTo>
                <a:close/>
                <a:moveTo>
                  <a:pt x="4780811" y="749810"/>
                </a:moveTo>
                <a:lnTo>
                  <a:pt x="4780811" y="803430"/>
                </a:lnTo>
                <a:lnTo>
                  <a:pt x="4843025" y="803430"/>
                </a:lnTo>
                <a:lnTo>
                  <a:pt x="4843025" y="749810"/>
                </a:lnTo>
                <a:close/>
                <a:moveTo>
                  <a:pt x="5045199" y="746392"/>
                </a:moveTo>
                <a:lnTo>
                  <a:pt x="5053989" y="751178"/>
                </a:lnTo>
                <a:cubicBezTo>
                  <a:pt x="5051971" y="752871"/>
                  <a:pt x="5050050" y="754336"/>
                  <a:pt x="5048227" y="755573"/>
                </a:cubicBezTo>
                <a:cubicBezTo>
                  <a:pt x="5056627" y="765665"/>
                  <a:pt x="5065091" y="773869"/>
                  <a:pt x="5073621" y="780185"/>
                </a:cubicBezTo>
                <a:cubicBezTo>
                  <a:pt x="5085081" y="773088"/>
                  <a:pt x="5098754" y="764168"/>
                  <a:pt x="5114641" y="753424"/>
                </a:cubicBezTo>
                <a:lnTo>
                  <a:pt x="5121283" y="760652"/>
                </a:lnTo>
                <a:cubicBezTo>
                  <a:pt x="5109367" y="768335"/>
                  <a:pt x="5096149" y="776604"/>
                  <a:pt x="5081629" y="785459"/>
                </a:cubicBezTo>
                <a:cubicBezTo>
                  <a:pt x="5096085" y="794380"/>
                  <a:pt x="5115943" y="800826"/>
                  <a:pt x="5141207" y="804798"/>
                </a:cubicBezTo>
                <a:cubicBezTo>
                  <a:pt x="5139319" y="808119"/>
                  <a:pt x="5137659" y="811537"/>
                  <a:pt x="5136226" y="815053"/>
                </a:cubicBezTo>
                <a:cubicBezTo>
                  <a:pt x="5092536" y="807435"/>
                  <a:pt x="5060663" y="789431"/>
                  <a:pt x="5040609" y="761042"/>
                </a:cubicBezTo>
                <a:cubicBezTo>
                  <a:pt x="5033707" y="765796"/>
                  <a:pt x="5024851" y="771200"/>
                  <a:pt x="5014043" y="777255"/>
                </a:cubicBezTo>
                <a:lnTo>
                  <a:pt x="5014043" y="812807"/>
                </a:lnTo>
                <a:cubicBezTo>
                  <a:pt x="5026023" y="808574"/>
                  <a:pt x="5041553" y="802844"/>
                  <a:pt x="5060631" y="795617"/>
                </a:cubicBezTo>
                <a:cubicBezTo>
                  <a:pt x="5060631" y="800891"/>
                  <a:pt x="5060696" y="804700"/>
                  <a:pt x="5060826" y="807044"/>
                </a:cubicBezTo>
                <a:cubicBezTo>
                  <a:pt x="5041423" y="813360"/>
                  <a:pt x="5025633" y="819025"/>
                  <a:pt x="5013457" y="824039"/>
                </a:cubicBezTo>
                <a:cubicBezTo>
                  <a:pt x="5011439" y="824885"/>
                  <a:pt x="5008899" y="826350"/>
                  <a:pt x="5005839" y="828434"/>
                </a:cubicBezTo>
                <a:lnTo>
                  <a:pt x="4998611" y="819839"/>
                </a:lnTo>
                <a:cubicBezTo>
                  <a:pt x="5002193" y="816974"/>
                  <a:pt x="5003918" y="813490"/>
                  <a:pt x="5003787" y="809388"/>
                </a:cubicBezTo>
                <a:lnTo>
                  <a:pt x="5003787" y="782627"/>
                </a:lnTo>
                <a:cubicBezTo>
                  <a:pt x="4990700" y="789334"/>
                  <a:pt x="4975855" y="795812"/>
                  <a:pt x="4959251" y="802063"/>
                </a:cubicBezTo>
                <a:cubicBezTo>
                  <a:pt x="4957493" y="798612"/>
                  <a:pt x="4955605" y="795454"/>
                  <a:pt x="4953586" y="792589"/>
                </a:cubicBezTo>
                <a:cubicBezTo>
                  <a:pt x="4988617" y="780869"/>
                  <a:pt x="5019154" y="765470"/>
                  <a:pt x="5045199" y="746392"/>
                </a:cubicBezTo>
                <a:close/>
                <a:moveTo>
                  <a:pt x="4562275" y="744439"/>
                </a:moveTo>
                <a:lnTo>
                  <a:pt x="4562275" y="798645"/>
                </a:lnTo>
                <a:lnTo>
                  <a:pt x="4612086" y="798645"/>
                </a:lnTo>
                <a:lnTo>
                  <a:pt x="4612086" y="744439"/>
                </a:lnTo>
                <a:close/>
                <a:moveTo>
                  <a:pt x="1910605" y="742388"/>
                </a:moveTo>
                <a:lnTo>
                  <a:pt x="1910605" y="759577"/>
                </a:lnTo>
                <a:lnTo>
                  <a:pt x="2011398" y="759577"/>
                </a:lnTo>
                <a:lnTo>
                  <a:pt x="2011398" y="742388"/>
                </a:lnTo>
                <a:close/>
                <a:moveTo>
                  <a:pt x="5221347" y="739165"/>
                </a:moveTo>
                <a:cubicBezTo>
                  <a:pt x="5228899" y="746913"/>
                  <a:pt x="5234239" y="752610"/>
                  <a:pt x="5237364" y="756257"/>
                </a:cubicBezTo>
                <a:lnTo>
                  <a:pt x="5229551" y="761628"/>
                </a:lnTo>
                <a:lnTo>
                  <a:pt x="5275553" y="761628"/>
                </a:lnTo>
                <a:cubicBezTo>
                  <a:pt x="5283887" y="751927"/>
                  <a:pt x="5289910" y="744439"/>
                  <a:pt x="5293621" y="739165"/>
                </a:cubicBezTo>
                <a:close/>
                <a:moveTo>
                  <a:pt x="1330059" y="734770"/>
                </a:moveTo>
                <a:lnTo>
                  <a:pt x="1340900" y="734770"/>
                </a:lnTo>
                <a:lnTo>
                  <a:pt x="1340900" y="760652"/>
                </a:lnTo>
                <a:lnTo>
                  <a:pt x="1406045" y="760652"/>
                </a:lnTo>
                <a:lnTo>
                  <a:pt x="1406045" y="770419"/>
                </a:lnTo>
                <a:lnTo>
                  <a:pt x="1340900" y="770419"/>
                </a:lnTo>
                <a:lnTo>
                  <a:pt x="1340900" y="807826"/>
                </a:lnTo>
                <a:cubicBezTo>
                  <a:pt x="1341551" y="807891"/>
                  <a:pt x="1342593" y="807956"/>
                  <a:pt x="1344025" y="808021"/>
                </a:cubicBezTo>
                <a:cubicBezTo>
                  <a:pt x="1345458" y="808086"/>
                  <a:pt x="1346532" y="808151"/>
                  <a:pt x="1347248" y="808216"/>
                </a:cubicBezTo>
                <a:cubicBezTo>
                  <a:pt x="1361638" y="808607"/>
                  <a:pt x="1376288" y="808802"/>
                  <a:pt x="1391199" y="808802"/>
                </a:cubicBezTo>
                <a:cubicBezTo>
                  <a:pt x="1403440" y="808802"/>
                  <a:pt x="1415616" y="808672"/>
                  <a:pt x="1427727" y="808412"/>
                </a:cubicBezTo>
                <a:cubicBezTo>
                  <a:pt x="1426490" y="811277"/>
                  <a:pt x="1425416" y="814955"/>
                  <a:pt x="1424504" y="819448"/>
                </a:cubicBezTo>
                <a:cubicBezTo>
                  <a:pt x="1392990" y="819448"/>
                  <a:pt x="1367238" y="819188"/>
                  <a:pt x="1347248" y="818667"/>
                </a:cubicBezTo>
                <a:cubicBezTo>
                  <a:pt x="1315148" y="818341"/>
                  <a:pt x="1292424" y="806719"/>
                  <a:pt x="1279076" y="783799"/>
                </a:cubicBezTo>
                <a:cubicBezTo>
                  <a:pt x="1273411" y="798319"/>
                  <a:pt x="1262928" y="812872"/>
                  <a:pt x="1247626" y="827457"/>
                </a:cubicBezTo>
                <a:cubicBezTo>
                  <a:pt x="1246324" y="826090"/>
                  <a:pt x="1244013" y="824071"/>
                  <a:pt x="1240692" y="821401"/>
                </a:cubicBezTo>
                <a:cubicBezTo>
                  <a:pt x="1239976" y="820815"/>
                  <a:pt x="1239422" y="820360"/>
                  <a:pt x="1239032" y="820034"/>
                </a:cubicBezTo>
                <a:cubicBezTo>
                  <a:pt x="1261495" y="801412"/>
                  <a:pt x="1274974" y="775204"/>
                  <a:pt x="1279466" y="741411"/>
                </a:cubicBezTo>
                <a:lnTo>
                  <a:pt x="1290308" y="743169"/>
                </a:lnTo>
                <a:cubicBezTo>
                  <a:pt x="1288094" y="754759"/>
                  <a:pt x="1285815" y="764233"/>
                  <a:pt x="1283471" y="771591"/>
                </a:cubicBezTo>
                <a:cubicBezTo>
                  <a:pt x="1294540" y="792231"/>
                  <a:pt x="1310069" y="803919"/>
                  <a:pt x="1330059" y="806654"/>
                </a:cubicBezTo>
                <a:close/>
                <a:moveTo>
                  <a:pt x="483803" y="733012"/>
                </a:moveTo>
                <a:lnTo>
                  <a:pt x="494254" y="737211"/>
                </a:lnTo>
                <a:cubicBezTo>
                  <a:pt x="491129" y="741639"/>
                  <a:pt x="487450" y="746587"/>
                  <a:pt x="483217" y="752057"/>
                </a:cubicBezTo>
                <a:lnTo>
                  <a:pt x="599247" y="752057"/>
                </a:lnTo>
                <a:lnTo>
                  <a:pt x="599247" y="761238"/>
                </a:lnTo>
                <a:lnTo>
                  <a:pt x="556371" y="761238"/>
                </a:lnTo>
                <a:cubicBezTo>
                  <a:pt x="547711" y="775953"/>
                  <a:pt x="536870" y="787804"/>
                  <a:pt x="523847" y="796789"/>
                </a:cubicBezTo>
                <a:cubicBezTo>
                  <a:pt x="524759" y="797049"/>
                  <a:pt x="526094" y="797440"/>
                  <a:pt x="527852" y="797961"/>
                </a:cubicBezTo>
                <a:cubicBezTo>
                  <a:pt x="553962" y="805840"/>
                  <a:pt x="574407" y="812123"/>
                  <a:pt x="589188" y="816811"/>
                </a:cubicBezTo>
                <a:lnTo>
                  <a:pt x="583816" y="826383"/>
                </a:lnTo>
                <a:cubicBezTo>
                  <a:pt x="580300" y="825211"/>
                  <a:pt x="575091" y="823485"/>
                  <a:pt x="568189" y="821206"/>
                </a:cubicBezTo>
                <a:cubicBezTo>
                  <a:pt x="543772" y="813197"/>
                  <a:pt x="525247" y="807272"/>
                  <a:pt x="512616" y="803430"/>
                </a:cubicBezTo>
                <a:cubicBezTo>
                  <a:pt x="491129" y="814955"/>
                  <a:pt x="459842" y="823160"/>
                  <a:pt x="418756" y="828043"/>
                </a:cubicBezTo>
                <a:cubicBezTo>
                  <a:pt x="417519" y="824006"/>
                  <a:pt x="416119" y="820457"/>
                  <a:pt x="414556" y="817397"/>
                </a:cubicBezTo>
                <a:cubicBezTo>
                  <a:pt x="450759" y="813555"/>
                  <a:pt x="478627" y="807370"/>
                  <a:pt x="498161" y="798840"/>
                </a:cubicBezTo>
                <a:cubicBezTo>
                  <a:pt x="480580" y="793175"/>
                  <a:pt x="463065" y="787641"/>
                  <a:pt x="445615" y="782236"/>
                </a:cubicBezTo>
                <a:cubicBezTo>
                  <a:pt x="452842" y="774032"/>
                  <a:pt x="458768" y="767033"/>
                  <a:pt x="463391" y="761238"/>
                </a:cubicBezTo>
                <a:lnTo>
                  <a:pt x="409771" y="761238"/>
                </a:lnTo>
                <a:lnTo>
                  <a:pt x="409771" y="752057"/>
                </a:lnTo>
                <a:lnTo>
                  <a:pt x="470618" y="752057"/>
                </a:lnTo>
                <a:cubicBezTo>
                  <a:pt x="474525" y="746913"/>
                  <a:pt x="478920" y="740565"/>
                  <a:pt x="483803" y="733012"/>
                </a:cubicBezTo>
                <a:close/>
                <a:moveTo>
                  <a:pt x="4423535" y="732426"/>
                </a:moveTo>
                <a:lnTo>
                  <a:pt x="4434473" y="732426"/>
                </a:lnTo>
                <a:lnTo>
                  <a:pt x="4434473" y="758601"/>
                </a:lnTo>
                <a:lnTo>
                  <a:pt x="4509093" y="758601"/>
                </a:lnTo>
                <a:lnTo>
                  <a:pt x="4509093" y="768661"/>
                </a:lnTo>
                <a:lnTo>
                  <a:pt x="4434473" y="768661"/>
                </a:lnTo>
                <a:lnTo>
                  <a:pt x="4434473" y="806654"/>
                </a:lnTo>
                <a:lnTo>
                  <a:pt x="4522277" y="806654"/>
                </a:lnTo>
                <a:lnTo>
                  <a:pt x="4522277" y="816616"/>
                </a:lnTo>
                <a:lnTo>
                  <a:pt x="4335047" y="816616"/>
                </a:lnTo>
                <a:lnTo>
                  <a:pt x="4335047" y="806654"/>
                </a:lnTo>
                <a:lnTo>
                  <a:pt x="4423535" y="806654"/>
                </a:lnTo>
                <a:lnTo>
                  <a:pt x="4423535" y="768661"/>
                </a:lnTo>
                <a:lnTo>
                  <a:pt x="4348135" y="768661"/>
                </a:lnTo>
                <a:lnTo>
                  <a:pt x="4348135" y="758601"/>
                </a:lnTo>
                <a:lnTo>
                  <a:pt x="4423535" y="758601"/>
                </a:lnTo>
                <a:close/>
                <a:moveTo>
                  <a:pt x="2118983" y="727640"/>
                </a:moveTo>
                <a:lnTo>
                  <a:pt x="2129531" y="727640"/>
                </a:lnTo>
                <a:lnTo>
                  <a:pt x="2129531" y="752252"/>
                </a:lnTo>
                <a:lnTo>
                  <a:pt x="2174751" y="752252"/>
                </a:lnTo>
                <a:lnTo>
                  <a:pt x="2174751" y="761824"/>
                </a:lnTo>
                <a:lnTo>
                  <a:pt x="2129531" y="761824"/>
                </a:lnTo>
                <a:lnTo>
                  <a:pt x="2129531" y="802649"/>
                </a:lnTo>
                <a:cubicBezTo>
                  <a:pt x="2142293" y="801086"/>
                  <a:pt x="2158701" y="798873"/>
                  <a:pt x="2178756" y="796008"/>
                </a:cubicBezTo>
                <a:cubicBezTo>
                  <a:pt x="2178756" y="800500"/>
                  <a:pt x="2178821" y="803854"/>
                  <a:pt x="2178951" y="806068"/>
                </a:cubicBezTo>
                <a:cubicBezTo>
                  <a:pt x="2151343" y="809388"/>
                  <a:pt x="2115271" y="814109"/>
                  <a:pt x="2070734" y="820229"/>
                </a:cubicBezTo>
                <a:lnTo>
                  <a:pt x="2068097" y="809388"/>
                </a:lnTo>
                <a:cubicBezTo>
                  <a:pt x="2083724" y="807760"/>
                  <a:pt x="2100686" y="805905"/>
                  <a:pt x="2118983" y="803821"/>
                </a:cubicBezTo>
                <a:lnTo>
                  <a:pt x="2118983" y="761824"/>
                </a:lnTo>
                <a:lnTo>
                  <a:pt x="2072981" y="761824"/>
                </a:lnTo>
                <a:lnTo>
                  <a:pt x="2072981" y="752252"/>
                </a:lnTo>
                <a:lnTo>
                  <a:pt x="2118983" y="752252"/>
                </a:lnTo>
                <a:close/>
                <a:moveTo>
                  <a:pt x="3978506" y="722366"/>
                </a:moveTo>
                <a:lnTo>
                  <a:pt x="4038963" y="722366"/>
                </a:lnTo>
                <a:lnTo>
                  <a:pt x="4038963" y="731644"/>
                </a:lnTo>
                <a:lnTo>
                  <a:pt x="3978506" y="731644"/>
                </a:lnTo>
                <a:close/>
                <a:moveTo>
                  <a:pt x="4656232" y="718166"/>
                </a:moveTo>
                <a:cubicBezTo>
                  <a:pt x="4665283" y="729300"/>
                  <a:pt x="4675831" y="742974"/>
                  <a:pt x="4687877" y="759187"/>
                </a:cubicBezTo>
                <a:lnTo>
                  <a:pt x="4679087" y="765828"/>
                </a:lnTo>
                <a:cubicBezTo>
                  <a:pt x="4668343" y="750397"/>
                  <a:pt x="4658055" y="736397"/>
                  <a:pt x="4648223" y="723831"/>
                </a:cubicBezTo>
                <a:close/>
                <a:moveTo>
                  <a:pt x="4255447" y="717189"/>
                </a:moveTo>
                <a:cubicBezTo>
                  <a:pt x="4275371" y="729561"/>
                  <a:pt x="4297510" y="743918"/>
                  <a:pt x="4321862" y="760261"/>
                </a:cubicBezTo>
                <a:lnTo>
                  <a:pt x="4314732" y="769247"/>
                </a:lnTo>
                <a:cubicBezTo>
                  <a:pt x="4291357" y="752903"/>
                  <a:pt x="4269349" y="738286"/>
                  <a:pt x="4248708" y="725393"/>
                </a:cubicBezTo>
                <a:close/>
                <a:moveTo>
                  <a:pt x="1731429" y="716603"/>
                </a:moveTo>
                <a:lnTo>
                  <a:pt x="1731429" y="760456"/>
                </a:lnTo>
                <a:lnTo>
                  <a:pt x="1810834" y="760456"/>
                </a:lnTo>
                <a:lnTo>
                  <a:pt x="1810834" y="716603"/>
                </a:lnTo>
                <a:close/>
                <a:moveTo>
                  <a:pt x="3408411" y="716408"/>
                </a:moveTo>
                <a:cubicBezTo>
                  <a:pt x="3416680" y="728649"/>
                  <a:pt x="3425145" y="742388"/>
                  <a:pt x="3433805" y="757624"/>
                </a:cubicBezTo>
                <a:lnTo>
                  <a:pt x="3423647" y="762996"/>
                </a:lnTo>
                <a:cubicBezTo>
                  <a:pt x="3417266" y="750950"/>
                  <a:pt x="3409257" y="736951"/>
                  <a:pt x="3399621" y="720998"/>
                </a:cubicBezTo>
                <a:close/>
                <a:moveTo>
                  <a:pt x="5199567" y="713966"/>
                </a:moveTo>
                <a:lnTo>
                  <a:pt x="5199567" y="730765"/>
                </a:lnTo>
                <a:lnTo>
                  <a:pt x="5315401" y="730765"/>
                </a:lnTo>
                <a:lnTo>
                  <a:pt x="5315401" y="713966"/>
                </a:lnTo>
                <a:close/>
                <a:moveTo>
                  <a:pt x="165841" y="712403"/>
                </a:moveTo>
                <a:cubicBezTo>
                  <a:pt x="176064" y="729723"/>
                  <a:pt x="184529" y="744992"/>
                  <a:pt x="191235" y="758210"/>
                </a:cubicBezTo>
                <a:lnTo>
                  <a:pt x="180882" y="763386"/>
                </a:lnTo>
                <a:cubicBezTo>
                  <a:pt x="173980" y="748931"/>
                  <a:pt x="165841" y="733532"/>
                  <a:pt x="156465" y="717189"/>
                </a:cubicBezTo>
                <a:close/>
                <a:moveTo>
                  <a:pt x="27055" y="711036"/>
                </a:moveTo>
                <a:lnTo>
                  <a:pt x="37993" y="715041"/>
                </a:lnTo>
                <a:cubicBezTo>
                  <a:pt x="30571" y="733532"/>
                  <a:pt x="21976" y="751796"/>
                  <a:pt x="12209" y="769833"/>
                </a:cubicBezTo>
                <a:cubicBezTo>
                  <a:pt x="9865" y="768335"/>
                  <a:pt x="6284" y="766382"/>
                  <a:pt x="1465" y="763972"/>
                </a:cubicBezTo>
                <a:cubicBezTo>
                  <a:pt x="11232" y="748411"/>
                  <a:pt x="19762" y="730765"/>
                  <a:pt x="27055" y="711036"/>
                </a:cubicBezTo>
                <a:close/>
                <a:moveTo>
                  <a:pt x="1030361" y="709571"/>
                </a:moveTo>
                <a:lnTo>
                  <a:pt x="1063568" y="709571"/>
                </a:lnTo>
                <a:lnTo>
                  <a:pt x="1063568" y="790050"/>
                </a:lnTo>
                <a:cubicBezTo>
                  <a:pt x="1071056" y="804700"/>
                  <a:pt x="1085380" y="811895"/>
                  <a:pt x="1106542" y="811635"/>
                </a:cubicBezTo>
                <a:cubicBezTo>
                  <a:pt x="1120216" y="811960"/>
                  <a:pt x="1138056" y="812058"/>
                  <a:pt x="1160064" y="811928"/>
                </a:cubicBezTo>
                <a:cubicBezTo>
                  <a:pt x="1181747" y="811797"/>
                  <a:pt x="1201183" y="811504"/>
                  <a:pt x="1218372" y="811049"/>
                </a:cubicBezTo>
                <a:cubicBezTo>
                  <a:pt x="1216940" y="814825"/>
                  <a:pt x="1215735" y="818537"/>
                  <a:pt x="1214759" y="822183"/>
                </a:cubicBezTo>
                <a:cubicBezTo>
                  <a:pt x="1181291" y="822183"/>
                  <a:pt x="1157395" y="822150"/>
                  <a:pt x="1143070" y="822085"/>
                </a:cubicBezTo>
                <a:cubicBezTo>
                  <a:pt x="1126271" y="821955"/>
                  <a:pt x="1113639" y="821792"/>
                  <a:pt x="1105175" y="821597"/>
                </a:cubicBezTo>
                <a:cubicBezTo>
                  <a:pt x="1082060" y="821532"/>
                  <a:pt x="1066172" y="813751"/>
                  <a:pt x="1057512" y="798254"/>
                </a:cubicBezTo>
                <a:cubicBezTo>
                  <a:pt x="1051587" y="804830"/>
                  <a:pt x="1044197" y="814369"/>
                  <a:pt x="1035342" y="826871"/>
                </a:cubicBezTo>
                <a:lnTo>
                  <a:pt x="1028700" y="818276"/>
                </a:lnTo>
                <a:cubicBezTo>
                  <a:pt x="1037230" y="807077"/>
                  <a:pt x="1045369" y="797538"/>
                  <a:pt x="1053117" y="789659"/>
                </a:cubicBezTo>
                <a:lnTo>
                  <a:pt x="1053117" y="719240"/>
                </a:lnTo>
                <a:lnTo>
                  <a:pt x="1030361" y="719240"/>
                </a:lnTo>
                <a:close/>
                <a:moveTo>
                  <a:pt x="5189213" y="705567"/>
                </a:moveTo>
                <a:lnTo>
                  <a:pt x="5325754" y="705567"/>
                </a:lnTo>
                <a:lnTo>
                  <a:pt x="5325754" y="739165"/>
                </a:lnTo>
                <a:lnTo>
                  <a:pt x="5294207" y="739165"/>
                </a:lnTo>
                <a:lnTo>
                  <a:pt x="5303388" y="744439"/>
                </a:lnTo>
                <a:cubicBezTo>
                  <a:pt x="5298244" y="750559"/>
                  <a:pt x="5293101" y="756289"/>
                  <a:pt x="5287957" y="761628"/>
                </a:cubicBezTo>
                <a:lnTo>
                  <a:pt x="5350953" y="761628"/>
                </a:lnTo>
                <a:lnTo>
                  <a:pt x="5350953" y="770223"/>
                </a:lnTo>
                <a:lnTo>
                  <a:pt x="5164797" y="770223"/>
                </a:lnTo>
                <a:lnTo>
                  <a:pt x="5164797" y="761628"/>
                </a:lnTo>
                <a:lnTo>
                  <a:pt x="5228183" y="761628"/>
                </a:lnTo>
                <a:cubicBezTo>
                  <a:pt x="5223235" y="755573"/>
                  <a:pt x="5218091" y="749908"/>
                  <a:pt x="5212751" y="744634"/>
                </a:cubicBezTo>
                <a:lnTo>
                  <a:pt x="5220370" y="739165"/>
                </a:lnTo>
                <a:lnTo>
                  <a:pt x="5189213" y="739165"/>
                </a:lnTo>
                <a:close/>
                <a:moveTo>
                  <a:pt x="4222240" y="704981"/>
                </a:moveTo>
                <a:lnTo>
                  <a:pt x="4233472" y="704981"/>
                </a:lnTo>
                <a:lnTo>
                  <a:pt x="4233472" y="828434"/>
                </a:lnTo>
                <a:lnTo>
                  <a:pt x="4222240" y="828434"/>
                </a:lnTo>
                <a:close/>
                <a:moveTo>
                  <a:pt x="5053208" y="702051"/>
                </a:moveTo>
                <a:lnTo>
                  <a:pt x="5053208" y="729398"/>
                </a:lnTo>
                <a:lnTo>
                  <a:pt x="5108879" y="729398"/>
                </a:lnTo>
                <a:lnTo>
                  <a:pt x="5108879" y="702051"/>
                </a:lnTo>
                <a:close/>
                <a:moveTo>
                  <a:pt x="4987184" y="702051"/>
                </a:moveTo>
                <a:lnTo>
                  <a:pt x="4987184" y="729398"/>
                </a:lnTo>
                <a:lnTo>
                  <a:pt x="5042855" y="729398"/>
                </a:lnTo>
                <a:lnTo>
                  <a:pt x="5042855" y="702051"/>
                </a:lnTo>
                <a:close/>
                <a:moveTo>
                  <a:pt x="3552132" y="701855"/>
                </a:moveTo>
                <a:lnTo>
                  <a:pt x="3563364" y="701855"/>
                </a:lnTo>
                <a:lnTo>
                  <a:pt x="3563364" y="754010"/>
                </a:lnTo>
                <a:cubicBezTo>
                  <a:pt x="3604189" y="742030"/>
                  <a:pt x="3641206" y="726696"/>
                  <a:pt x="3674413" y="708008"/>
                </a:cubicBezTo>
                <a:lnTo>
                  <a:pt x="3680957" y="717580"/>
                </a:lnTo>
                <a:cubicBezTo>
                  <a:pt x="3641238" y="738286"/>
                  <a:pt x="3602041" y="754108"/>
                  <a:pt x="3563364" y="765047"/>
                </a:cubicBezTo>
                <a:lnTo>
                  <a:pt x="3563364" y="792980"/>
                </a:lnTo>
                <a:cubicBezTo>
                  <a:pt x="3563299" y="799817"/>
                  <a:pt x="3564601" y="804440"/>
                  <a:pt x="3567271" y="806849"/>
                </a:cubicBezTo>
                <a:cubicBezTo>
                  <a:pt x="3569810" y="809453"/>
                  <a:pt x="3574629" y="810723"/>
                  <a:pt x="3581726" y="810658"/>
                </a:cubicBezTo>
                <a:lnTo>
                  <a:pt x="3660935" y="810658"/>
                </a:lnTo>
                <a:cubicBezTo>
                  <a:pt x="3672590" y="810918"/>
                  <a:pt x="3679329" y="805709"/>
                  <a:pt x="3681152" y="795031"/>
                </a:cubicBezTo>
                <a:cubicBezTo>
                  <a:pt x="3682650" y="787348"/>
                  <a:pt x="3683919" y="778199"/>
                  <a:pt x="3684961" y="767586"/>
                </a:cubicBezTo>
                <a:cubicBezTo>
                  <a:pt x="3688803" y="769019"/>
                  <a:pt x="3692612" y="770223"/>
                  <a:pt x="3696389" y="771200"/>
                </a:cubicBezTo>
                <a:cubicBezTo>
                  <a:pt x="3694826" y="783181"/>
                  <a:pt x="3693231" y="792850"/>
                  <a:pt x="3691603" y="800207"/>
                </a:cubicBezTo>
                <a:cubicBezTo>
                  <a:pt x="3688412" y="814076"/>
                  <a:pt x="3678873" y="821141"/>
                  <a:pt x="3662986" y="821401"/>
                </a:cubicBezTo>
                <a:lnTo>
                  <a:pt x="3578991" y="821401"/>
                </a:lnTo>
                <a:cubicBezTo>
                  <a:pt x="3560239" y="822183"/>
                  <a:pt x="3551286" y="813393"/>
                  <a:pt x="3552132" y="795031"/>
                </a:cubicBezTo>
                <a:close/>
                <a:moveTo>
                  <a:pt x="856557" y="701855"/>
                </a:moveTo>
                <a:lnTo>
                  <a:pt x="867789" y="701855"/>
                </a:lnTo>
                <a:lnTo>
                  <a:pt x="867789" y="754010"/>
                </a:lnTo>
                <a:cubicBezTo>
                  <a:pt x="908615" y="742030"/>
                  <a:pt x="945631" y="726696"/>
                  <a:pt x="978838" y="708008"/>
                </a:cubicBezTo>
                <a:lnTo>
                  <a:pt x="985382" y="717580"/>
                </a:lnTo>
                <a:cubicBezTo>
                  <a:pt x="945664" y="738286"/>
                  <a:pt x="906466" y="754108"/>
                  <a:pt x="867789" y="765047"/>
                </a:cubicBezTo>
                <a:lnTo>
                  <a:pt x="867789" y="792980"/>
                </a:lnTo>
                <a:cubicBezTo>
                  <a:pt x="867724" y="799817"/>
                  <a:pt x="869026" y="804440"/>
                  <a:pt x="871696" y="806849"/>
                </a:cubicBezTo>
                <a:cubicBezTo>
                  <a:pt x="874235" y="809453"/>
                  <a:pt x="879054" y="810723"/>
                  <a:pt x="886151" y="810658"/>
                </a:cubicBezTo>
                <a:lnTo>
                  <a:pt x="965360" y="810658"/>
                </a:lnTo>
                <a:cubicBezTo>
                  <a:pt x="977015" y="810918"/>
                  <a:pt x="983754" y="805709"/>
                  <a:pt x="985577" y="795031"/>
                </a:cubicBezTo>
                <a:cubicBezTo>
                  <a:pt x="987075" y="787348"/>
                  <a:pt x="988345" y="778199"/>
                  <a:pt x="989386" y="767586"/>
                </a:cubicBezTo>
                <a:cubicBezTo>
                  <a:pt x="993228" y="769019"/>
                  <a:pt x="997037" y="770223"/>
                  <a:pt x="1000814" y="771200"/>
                </a:cubicBezTo>
                <a:cubicBezTo>
                  <a:pt x="999251" y="783181"/>
                  <a:pt x="997656" y="792850"/>
                  <a:pt x="996028" y="800207"/>
                </a:cubicBezTo>
                <a:cubicBezTo>
                  <a:pt x="992837" y="814076"/>
                  <a:pt x="983298" y="821141"/>
                  <a:pt x="967411" y="821401"/>
                </a:cubicBezTo>
                <a:lnTo>
                  <a:pt x="883416" y="821401"/>
                </a:lnTo>
                <a:cubicBezTo>
                  <a:pt x="864664" y="822183"/>
                  <a:pt x="855711" y="813393"/>
                  <a:pt x="856557" y="795031"/>
                </a:cubicBezTo>
                <a:close/>
                <a:moveTo>
                  <a:pt x="2951122" y="698437"/>
                </a:moveTo>
                <a:cubicBezTo>
                  <a:pt x="2944741" y="715627"/>
                  <a:pt x="2937611" y="733435"/>
                  <a:pt x="2929733" y="751862"/>
                </a:cubicBezTo>
                <a:cubicBezTo>
                  <a:pt x="2947248" y="759740"/>
                  <a:pt x="2965024" y="768075"/>
                  <a:pt x="2983060" y="776865"/>
                </a:cubicBezTo>
                <a:cubicBezTo>
                  <a:pt x="3004612" y="757331"/>
                  <a:pt x="3017374" y="731188"/>
                  <a:pt x="3021346" y="698437"/>
                </a:cubicBezTo>
                <a:close/>
                <a:moveTo>
                  <a:pt x="208034" y="695214"/>
                </a:moveTo>
                <a:cubicBezTo>
                  <a:pt x="218973" y="703027"/>
                  <a:pt x="229326" y="710971"/>
                  <a:pt x="239093" y="719045"/>
                </a:cubicBezTo>
                <a:lnTo>
                  <a:pt x="231084" y="727444"/>
                </a:lnTo>
                <a:cubicBezTo>
                  <a:pt x="221512" y="718719"/>
                  <a:pt x="211485" y="710385"/>
                  <a:pt x="201002" y="702441"/>
                </a:cubicBezTo>
                <a:close/>
                <a:moveTo>
                  <a:pt x="3960340" y="692186"/>
                </a:moveTo>
                <a:lnTo>
                  <a:pt x="3969521" y="696972"/>
                </a:lnTo>
                <a:cubicBezTo>
                  <a:pt x="3966005" y="705111"/>
                  <a:pt x="3961479" y="714129"/>
                  <a:pt x="3955945" y="724026"/>
                </a:cubicBezTo>
                <a:lnTo>
                  <a:pt x="3955945" y="828434"/>
                </a:lnTo>
                <a:lnTo>
                  <a:pt x="3946275" y="828434"/>
                </a:lnTo>
                <a:lnTo>
                  <a:pt x="3946275" y="739653"/>
                </a:lnTo>
                <a:cubicBezTo>
                  <a:pt x="3941587" y="746880"/>
                  <a:pt x="3935727" y="754531"/>
                  <a:pt x="3928695" y="762605"/>
                </a:cubicBezTo>
                <a:cubicBezTo>
                  <a:pt x="3927002" y="758698"/>
                  <a:pt x="3925212" y="755443"/>
                  <a:pt x="3923323" y="752838"/>
                </a:cubicBezTo>
                <a:cubicBezTo>
                  <a:pt x="3938429" y="735909"/>
                  <a:pt x="3950768" y="715692"/>
                  <a:pt x="3960340" y="692186"/>
                </a:cubicBezTo>
                <a:close/>
                <a:moveTo>
                  <a:pt x="533614" y="691209"/>
                </a:moveTo>
                <a:lnTo>
                  <a:pt x="533614" y="720217"/>
                </a:lnTo>
                <a:lnTo>
                  <a:pt x="572584" y="720217"/>
                </a:lnTo>
                <a:lnTo>
                  <a:pt x="572584" y="691209"/>
                </a:lnTo>
                <a:close/>
                <a:moveTo>
                  <a:pt x="485171" y="691209"/>
                </a:moveTo>
                <a:lnTo>
                  <a:pt x="485171" y="720217"/>
                </a:lnTo>
                <a:lnTo>
                  <a:pt x="523457" y="720217"/>
                </a:lnTo>
                <a:lnTo>
                  <a:pt x="523457" y="691209"/>
                </a:lnTo>
                <a:close/>
                <a:moveTo>
                  <a:pt x="436630" y="691209"/>
                </a:moveTo>
                <a:lnTo>
                  <a:pt x="436630" y="720217"/>
                </a:lnTo>
                <a:lnTo>
                  <a:pt x="475013" y="720217"/>
                </a:lnTo>
                <a:lnTo>
                  <a:pt x="475013" y="691209"/>
                </a:lnTo>
                <a:close/>
                <a:moveTo>
                  <a:pt x="4853769" y="687010"/>
                </a:moveTo>
                <a:lnTo>
                  <a:pt x="4853769" y="739848"/>
                </a:lnTo>
                <a:lnTo>
                  <a:pt x="4915983" y="739848"/>
                </a:lnTo>
                <a:lnTo>
                  <a:pt x="4915983" y="687010"/>
                </a:lnTo>
                <a:close/>
                <a:moveTo>
                  <a:pt x="4780811" y="687010"/>
                </a:moveTo>
                <a:lnTo>
                  <a:pt x="4780811" y="739848"/>
                </a:lnTo>
                <a:lnTo>
                  <a:pt x="4843025" y="739848"/>
                </a:lnTo>
                <a:lnTo>
                  <a:pt x="4843025" y="687010"/>
                </a:lnTo>
                <a:close/>
                <a:moveTo>
                  <a:pt x="4067580" y="686424"/>
                </a:moveTo>
                <a:cubicBezTo>
                  <a:pt x="4067254" y="687205"/>
                  <a:pt x="4066766" y="688377"/>
                  <a:pt x="4066115" y="689940"/>
                </a:cubicBezTo>
                <a:cubicBezTo>
                  <a:pt x="4065073" y="692609"/>
                  <a:pt x="4064291" y="694628"/>
                  <a:pt x="4063771" y="695995"/>
                </a:cubicBezTo>
                <a:cubicBezTo>
                  <a:pt x="4066831" y="726077"/>
                  <a:pt x="4071812" y="749355"/>
                  <a:pt x="4078714" y="765828"/>
                </a:cubicBezTo>
                <a:cubicBezTo>
                  <a:pt x="4087569" y="747206"/>
                  <a:pt x="4092973" y="720738"/>
                  <a:pt x="4094927" y="686424"/>
                </a:cubicBezTo>
                <a:close/>
                <a:moveTo>
                  <a:pt x="4562275" y="682029"/>
                </a:moveTo>
                <a:lnTo>
                  <a:pt x="4562275" y="734965"/>
                </a:lnTo>
                <a:lnTo>
                  <a:pt x="4612086" y="734965"/>
                </a:lnTo>
                <a:lnTo>
                  <a:pt x="4612086" y="682029"/>
                </a:lnTo>
                <a:close/>
                <a:moveTo>
                  <a:pt x="5042855" y="679001"/>
                </a:moveTo>
                <a:lnTo>
                  <a:pt x="5053208" y="679001"/>
                </a:lnTo>
                <a:lnTo>
                  <a:pt x="5053208" y="692772"/>
                </a:lnTo>
                <a:lnTo>
                  <a:pt x="5119037" y="692772"/>
                </a:lnTo>
                <a:lnTo>
                  <a:pt x="5119037" y="738579"/>
                </a:lnTo>
                <a:lnTo>
                  <a:pt x="5053208" y="738579"/>
                </a:lnTo>
                <a:lnTo>
                  <a:pt x="5053208" y="745025"/>
                </a:lnTo>
                <a:lnTo>
                  <a:pt x="5042855" y="745025"/>
                </a:lnTo>
                <a:lnTo>
                  <a:pt x="5042855" y="738579"/>
                </a:lnTo>
                <a:lnTo>
                  <a:pt x="4977027" y="738579"/>
                </a:lnTo>
                <a:lnTo>
                  <a:pt x="4977027" y="692772"/>
                </a:lnTo>
                <a:lnTo>
                  <a:pt x="5042855" y="692772"/>
                </a:lnTo>
                <a:close/>
                <a:moveTo>
                  <a:pt x="2796123" y="673043"/>
                </a:moveTo>
                <a:lnTo>
                  <a:pt x="2796123" y="793468"/>
                </a:lnTo>
                <a:lnTo>
                  <a:pt x="2856091" y="793468"/>
                </a:lnTo>
                <a:lnTo>
                  <a:pt x="2856091" y="673043"/>
                </a:lnTo>
                <a:close/>
                <a:moveTo>
                  <a:pt x="1731429" y="663179"/>
                </a:moveTo>
                <a:lnTo>
                  <a:pt x="1731429" y="707032"/>
                </a:lnTo>
                <a:lnTo>
                  <a:pt x="1810834" y="707032"/>
                </a:lnTo>
                <a:lnTo>
                  <a:pt x="1810834" y="663179"/>
                </a:lnTo>
                <a:close/>
                <a:moveTo>
                  <a:pt x="2785477" y="662983"/>
                </a:moveTo>
                <a:lnTo>
                  <a:pt x="2866737" y="662983"/>
                </a:lnTo>
                <a:lnTo>
                  <a:pt x="2866737" y="822183"/>
                </a:lnTo>
                <a:lnTo>
                  <a:pt x="2856091" y="822183"/>
                </a:lnTo>
                <a:lnTo>
                  <a:pt x="2856091" y="803430"/>
                </a:lnTo>
                <a:lnTo>
                  <a:pt x="2796123" y="803430"/>
                </a:lnTo>
                <a:lnTo>
                  <a:pt x="2796123" y="822476"/>
                </a:lnTo>
                <a:lnTo>
                  <a:pt x="2785477" y="822476"/>
                </a:lnTo>
                <a:close/>
                <a:moveTo>
                  <a:pt x="3310156" y="661616"/>
                </a:moveTo>
                <a:lnTo>
                  <a:pt x="3383017" y="661616"/>
                </a:lnTo>
                <a:lnTo>
                  <a:pt x="3383017" y="673629"/>
                </a:lnTo>
                <a:cubicBezTo>
                  <a:pt x="3378394" y="704297"/>
                  <a:pt x="3371394" y="730147"/>
                  <a:pt x="3362018" y="751178"/>
                </a:cubicBezTo>
                <a:cubicBezTo>
                  <a:pt x="3365404" y="756322"/>
                  <a:pt x="3370515" y="764005"/>
                  <a:pt x="3377352" y="774228"/>
                </a:cubicBezTo>
                <a:cubicBezTo>
                  <a:pt x="3384059" y="784320"/>
                  <a:pt x="3389007" y="791775"/>
                  <a:pt x="3392198" y="796594"/>
                </a:cubicBezTo>
                <a:lnTo>
                  <a:pt x="3382626" y="803040"/>
                </a:lnTo>
                <a:cubicBezTo>
                  <a:pt x="3374357" y="790343"/>
                  <a:pt x="3365534" y="776930"/>
                  <a:pt x="3356158" y="762800"/>
                </a:cubicBezTo>
                <a:cubicBezTo>
                  <a:pt x="3346261" y="782139"/>
                  <a:pt x="3331741" y="801347"/>
                  <a:pt x="3312598" y="820425"/>
                </a:cubicBezTo>
                <a:cubicBezTo>
                  <a:pt x="3310059" y="817430"/>
                  <a:pt x="3307259" y="814500"/>
                  <a:pt x="3304199" y="811635"/>
                </a:cubicBezTo>
                <a:cubicBezTo>
                  <a:pt x="3323667" y="793338"/>
                  <a:pt x="3338741" y="773609"/>
                  <a:pt x="3349419" y="752448"/>
                </a:cubicBezTo>
                <a:cubicBezTo>
                  <a:pt x="3341345" y="740272"/>
                  <a:pt x="3333597" y="728682"/>
                  <a:pt x="3326174" y="717678"/>
                </a:cubicBezTo>
                <a:cubicBezTo>
                  <a:pt x="3319532" y="707650"/>
                  <a:pt x="3314812" y="700553"/>
                  <a:pt x="3312012" y="696386"/>
                </a:cubicBezTo>
                <a:lnTo>
                  <a:pt x="3320997" y="691405"/>
                </a:lnTo>
                <a:cubicBezTo>
                  <a:pt x="3329787" y="703971"/>
                  <a:pt x="3341052" y="720380"/>
                  <a:pt x="3354791" y="740630"/>
                </a:cubicBezTo>
                <a:cubicBezTo>
                  <a:pt x="3362930" y="721682"/>
                  <a:pt x="3368659" y="698860"/>
                  <a:pt x="3371980" y="672164"/>
                </a:cubicBezTo>
                <a:lnTo>
                  <a:pt x="3310156" y="672164"/>
                </a:lnTo>
                <a:close/>
                <a:moveTo>
                  <a:pt x="2193992" y="660835"/>
                </a:moveTo>
                <a:lnTo>
                  <a:pt x="2204540" y="660835"/>
                </a:lnTo>
                <a:lnTo>
                  <a:pt x="2204540" y="781260"/>
                </a:lnTo>
                <a:lnTo>
                  <a:pt x="2193992" y="781260"/>
                </a:lnTo>
                <a:close/>
                <a:moveTo>
                  <a:pt x="745801" y="660444"/>
                </a:moveTo>
                <a:lnTo>
                  <a:pt x="745801" y="723049"/>
                </a:lnTo>
                <a:lnTo>
                  <a:pt x="782329" y="723049"/>
                </a:lnTo>
                <a:lnTo>
                  <a:pt x="782329" y="660444"/>
                </a:lnTo>
                <a:close/>
                <a:moveTo>
                  <a:pt x="698725" y="660444"/>
                </a:moveTo>
                <a:lnTo>
                  <a:pt x="698725" y="723049"/>
                </a:lnTo>
                <a:lnTo>
                  <a:pt x="735546" y="723049"/>
                </a:lnTo>
                <a:lnTo>
                  <a:pt x="735546" y="660444"/>
                </a:lnTo>
                <a:close/>
                <a:moveTo>
                  <a:pt x="485171" y="658979"/>
                </a:moveTo>
                <a:lnTo>
                  <a:pt x="485171" y="682224"/>
                </a:lnTo>
                <a:lnTo>
                  <a:pt x="523457" y="682224"/>
                </a:lnTo>
                <a:lnTo>
                  <a:pt x="523457" y="658979"/>
                </a:lnTo>
                <a:close/>
                <a:moveTo>
                  <a:pt x="4140101" y="656439"/>
                </a:moveTo>
                <a:lnTo>
                  <a:pt x="4320104" y="656439"/>
                </a:lnTo>
                <a:lnTo>
                  <a:pt x="4320104" y="666988"/>
                </a:lnTo>
                <a:lnTo>
                  <a:pt x="4248122" y="666988"/>
                </a:lnTo>
                <a:cubicBezTo>
                  <a:pt x="4221817" y="709506"/>
                  <a:pt x="4186396" y="745383"/>
                  <a:pt x="4141859" y="774618"/>
                </a:cubicBezTo>
                <a:cubicBezTo>
                  <a:pt x="4139775" y="771884"/>
                  <a:pt x="4137171" y="768954"/>
                  <a:pt x="4134045" y="765828"/>
                </a:cubicBezTo>
                <a:cubicBezTo>
                  <a:pt x="4179429" y="736072"/>
                  <a:pt x="4212961" y="703125"/>
                  <a:pt x="4234644" y="666988"/>
                </a:cubicBezTo>
                <a:lnTo>
                  <a:pt x="4140101" y="666988"/>
                </a:lnTo>
                <a:close/>
                <a:moveTo>
                  <a:pt x="3733014" y="654974"/>
                </a:moveTo>
                <a:lnTo>
                  <a:pt x="3887037" y="654974"/>
                </a:lnTo>
                <a:lnTo>
                  <a:pt x="3887037" y="665230"/>
                </a:lnTo>
                <a:lnTo>
                  <a:pt x="3813395" y="665230"/>
                </a:lnTo>
                <a:cubicBezTo>
                  <a:pt x="3812614" y="685675"/>
                  <a:pt x="3810889" y="702604"/>
                  <a:pt x="3808219" y="716017"/>
                </a:cubicBezTo>
                <a:lnTo>
                  <a:pt x="3902176" y="716017"/>
                </a:lnTo>
                <a:lnTo>
                  <a:pt x="3902176" y="726370"/>
                </a:lnTo>
                <a:lnTo>
                  <a:pt x="3825604" y="726370"/>
                </a:lnTo>
                <a:lnTo>
                  <a:pt x="3825604" y="793859"/>
                </a:lnTo>
                <a:cubicBezTo>
                  <a:pt x="3825539" y="800370"/>
                  <a:pt x="3826841" y="804765"/>
                  <a:pt x="3829511" y="807044"/>
                </a:cubicBezTo>
                <a:cubicBezTo>
                  <a:pt x="3832050" y="809518"/>
                  <a:pt x="3836868" y="810723"/>
                  <a:pt x="3843965" y="810658"/>
                </a:cubicBezTo>
                <a:lnTo>
                  <a:pt x="3871410" y="810658"/>
                </a:lnTo>
                <a:cubicBezTo>
                  <a:pt x="3883521" y="811374"/>
                  <a:pt x="3889902" y="806100"/>
                  <a:pt x="3890553" y="794836"/>
                </a:cubicBezTo>
                <a:cubicBezTo>
                  <a:pt x="3891530" y="788064"/>
                  <a:pt x="3892214" y="780055"/>
                  <a:pt x="3892604" y="770809"/>
                </a:cubicBezTo>
                <a:cubicBezTo>
                  <a:pt x="3896771" y="772828"/>
                  <a:pt x="3900287" y="774228"/>
                  <a:pt x="3903153" y="775009"/>
                </a:cubicBezTo>
                <a:cubicBezTo>
                  <a:pt x="3902567" y="785818"/>
                  <a:pt x="3901785" y="794282"/>
                  <a:pt x="3900809" y="800403"/>
                </a:cubicBezTo>
                <a:cubicBezTo>
                  <a:pt x="3899311" y="814597"/>
                  <a:pt x="3889772" y="821401"/>
                  <a:pt x="3872192" y="820815"/>
                </a:cubicBezTo>
                <a:lnTo>
                  <a:pt x="3840547" y="820815"/>
                </a:lnTo>
                <a:cubicBezTo>
                  <a:pt x="3822706" y="821532"/>
                  <a:pt x="3814111" y="812937"/>
                  <a:pt x="3814763" y="795031"/>
                </a:cubicBezTo>
                <a:lnTo>
                  <a:pt x="3814763" y="726370"/>
                </a:lnTo>
                <a:lnTo>
                  <a:pt x="3805973" y="726370"/>
                </a:lnTo>
                <a:cubicBezTo>
                  <a:pt x="3797703" y="769279"/>
                  <a:pt x="3770519" y="803430"/>
                  <a:pt x="3724419" y="828824"/>
                </a:cubicBezTo>
                <a:cubicBezTo>
                  <a:pt x="3723508" y="827782"/>
                  <a:pt x="3721913" y="826024"/>
                  <a:pt x="3719633" y="823550"/>
                </a:cubicBezTo>
                <a:cubicBezTo>
                  <a:pt x="3718071" y="821857"/>
                  <a:pt x="3716931" y="820620"/>
                  <a:pt x="3716215" y="819839"/>
                </a:cubicBezTo>
                <a:cubicBezTo>
                  <a:pt x="3760752" y="796659"/>
                  <a:pt x="3786927" y="765503"/>
                  <a:pt x="3794741" y="726370"/>
                </a:cubicBezTo>
                <a:lnTo>
                  <a:pt x="3717973" y="726370"/>
                </a:lnTo>
                <a:lnTo>
                  <a:pt x="3717973" y="716017"/>
                </a:lnTo>
                <a:lnTo>
                  <a:pt x="3797377" y="716017"/>
                </a:lnTo>
                <a:cubicBezTo>
                  <a:pt x="3800243" y="702083"/>
                  <a:pt x="3801968" y="685154"/>
                  <a:pt x="3802554" y="665230"/>
                </a:cubicBezTo>
                <a:lnTo>
                  <a:pt x="3733014" y="665230"/>
                </a:lnTo>
                <a:close/>
                <a:moveTo>
                  <a:pt x="1720686" y="653412"/>
                </a:moveTo>
                <a:lnTo>
                  <a:pt x="1821675" y="653412"/>
                </a:lnTo>
                <a:lnTo>
                  <a:pt x="1821675" y="770223"/>
                </a:lnTo>
                <a:lnTo>
                  <a:pt x="1720686" y="770223"/>
                </a:lnTo>
                <a:close/>
                <a:moveTo>
                  <a:pt x="2070734" y="651849"/>
                </a:moveTo>
                <a:lnTo>
                  <a:pt x="2178756" y="651849"/>
                </a:lnTo>
                <a:lnTo>
                  <a:pt x="2178756" y="661616"/>
                </a:lnTo>
                <a:lnTo>
                  <a:pt x="2123378" y="661616"/>
                </a:lnTo>
                <a:cubicBezTo>
                  <a:pt x="2112634" y="678871"/>
                  <a:pt x="2101695" y="694856"/>
                  <a:pt x="2090561" y="709571"/>
                </a:cubicBezTo>
                <a:cubicBezTo>
                  <a:pt x="2107034" y="708725"/>
                  <a:pt x="2128163" y="707618"/>
                  <a:pt x="2153948" y="706250"/>
                </a:cubicBezTo>
                <a:cubicBezTo>
                  <a:pt x="2149520" y="699023"/>
                  <a:pt x="2144311" y="691014"/>
                  <a:pt x="2138321" y="682224"/>
                </a:cubicBezTo>
                <a:lnTo>
                  <a:pt x="2147307" y="677829"/>
                </a:lnTo>
                <a:cubicBezTo>
                  <a:pt x="2153883" y="687205"/>
                  <a:pt x="2163161" y="701367"/>
                  <a:pt x="2175142" y="720315"/>
                </a:cubicBezTo>
                <a:cubicBezTo>
                  <a:pt x="2175793" y="721356"/>
                  <a:pt x="2176281" y="722138"/>
                  <a:pt x="2176607" y="722659"/>
                </a:cubicBezTo>
                <a:lnTo>
                  <a:pt x="2166742" y="728030"/>
                </a:lnTo>
                <a:cubicBezTo>
                  <a:pt x="2165831" y="726468"/>
                  <a:pt x="2164496" y="724189"/>
                  <a:pt x="2162738" y="721194"/>
                </a:cubicBezTo>
                <a:cubicBezTo>
                  <a:pt x="2161240" y="718654"/>
                  <a:pt x="2160101" y="716733"/>
                  <a:pt x="2159320" y="715431"/>
                </a:cubicBezTo>
                <a:cubicBezTo>
                  <a:pt x="2139265" y="716278"/>
                  <a:pt x="2119406" y="717482"/>
                  <a:pt x="2099742" y="719045"/>
                </a:cubicBezTo>
                <a:cubicBezTo>
                  <a:pt x="2091538" y="719631"/>
                  <a:pt x="2084799" y="720477"/>
                  <a:pt x="2079525" y="721584"/>
                </a:cubicBezTo>
                <a:lnTo>
                  <a:pt x="2073957" y="710841"/>
                </a:lnTo>
                <a:cubicBezTo>
                  <a:pt x="2078320" y="707781"/>
                  <a:pt x="2081641" y="704785"/>
                  <a:pt x="2083920" y="701855"/>
                </a:cubicBezTo>
                <a:cubicBezTo>
                  <a:pt x="2095314" y="687205"/>
                  <a:pt x="2104267" y="673792"/>
                  <a:pt x="2110778" y="661616"/>
                </a:cubicBezTo>
                <a:lnTo>
                  <a:pt x="2070734" y="661616"/>
                </a:lnTo>
                <a:close/>
                <a:moveTo>
                  <a:pt x="4340712" y="650970"/>
                </a:moveTo>
                <a:lnTo>
                  <a:pt x="4517687" y="650970"/>
                </a:lnTo>
                <a:lnTo>
                  <a:pt x="4517687" y="661030"/>
                </a:lnTo>
                <a:lnTo>
                  <a:pt x="4417675" y="661030"/>
                </a:lnTo>
                <a:lnTo>
                  <a:pt x="4425097" y="664839"/>
                </a:lnTo>
                <a:cubicBezTo>
                  <a:pt x="4412596" y="677536"/>
                  <a:pt x="4394657" y="693912"/>
                  <a:pt x="4371282" y="713966"/>
                </a:cubicBezTo>
                <a:cubicBezTo>
                  <a:pt x="4387885" y="713576"/>
                  <a:pt x="4415851" y="712794"/>
                  <a:pt x="4455179" y="711622"/>
                </a:cubicBezTo>
                <a:cubicBezTo>
                  <a:pt x="4468202" y="711231"/>
                  <a:pt x="4477253" y="710971"/>
                  <a:pt x="4482331" y="710841"/>
                </a:cubicBezTo>
                <a:cubicBezTo>
                  <a:pt x="4474843" y="703418"/>
                  <a:pt x="4465369" y="694595"/>
                  <a:pt x="4453909" y="684373"/>
                </a:cubicBezTo>
                <a:lnTo>
                  <a:pt x="4461723" y="677829"/>
                </a:lnTo>
                <a:cubicBezTo>
                  <a:pt x="4479629" y="693586"/>
                  <a:pt x="4496819" y="709376"/>
                  <a:pt x="4513292" y="725198"/>
                </a:cubicBezTo>
                <a:lnTo>
                  <a:pt x="4504307" y="732816"/>
                </a:lnTo>
                <a:cubicBezTo>
                  <a:pt x="4500335" y="728649"/>
                  <a:pt x="4496135" y="724384"/>
                  <a:pt x="4491707" y="720022"/>
                </a:cubicBezTo>
                <a:cubicBezTo>
                  <a:pt x="4445543" y="720868"/>
                  <a:pt x="4407191" y="722138"/>
                  <a:pt x="4376654" y="723831"/>
                </a:cubicBezTo>
                <a:cubicBezTo>
                  <a:pt x="4364673" y="724677"/>
                  <a:pt x="4357348" y="725458"/>
                  <a:pt x="4354679" y="726175"/>
                </a:cubicBezTo>
                <a:lnTo>
                  <a:pt x="4348916" y="715041"/>
                </a:lnTo>
                <a:cubicBezTo>
                  <a:pt x="4354125" y="712696"/>
                  <a:pt x="4359659" y="709343"/>
                  <a:pt x="4365519" y="704981"/>
                </a:cubicBezTo>
                <a:cubicBezTo>
                  <a:pt x="4382123" y="691958"/>
                  <a:pt x="4397523" y="677308"/>
                  <a:pt x="4411717" y="661030"/>
                </a:cubicBezTo>
                <a:lnTo>
                  <a:pt x="4340712" y="661030"/>
                </a:lnTo>
                <a:close/>
                <a:moveTo>
                  <a:pt x="688177" y="650579"/>
                </a:moveTo>
                <a:lnTo>
                  <a:pt x="792780" y="650579"/>
                </a:lnTo>
                <a:lnTo>
                  <a:pt x="792780" y="732816"/>
                </a:lnTo>
                <a:lnTo>
                  <a:pt x="698725" y="732816"/>
                </a:lnTo>
                <a:lnTo>
                  <a:pt x="698725" y="795226"/>
                </a:lnTo>
                <a:cubicBezTo>
                  <a:pt x="698725" y="801282"/>
                  <a:pt x="700190" y="805514"/>
                  <a:pt x="703120" y="807923"/>
                </a:cubicBezTo>
                <a:cubicBezTo>
                  <a:pt x="705855" y="810332"/>
                  <a:pt x="710869" y="811504"/>
                  <a:pt x="718161" y="811439"/>
                </a:cubicBezTo>
                <a:lnTo>
                  <a:pt x="770121" y="811439"/>
                </a:lnTo>
                <a:cubicBezTo>
                  <a:pt x="783534" y="811504"/>
                  <a:pt x="791152" y="806361"/>
                  <a:pt x="792975" y="796008"/>
                </a:cubicBezTo>
                <a:cubicBezTo>
                  <a:pt x="794733" y="786566"/>
                  <a:pt x="796068" y="776311"/>
                  <a:pt x="796980" y="765242"/>
                </a:cubicBezTo>
                <a:cubicBezTo>
                  <a:pt x="800821" y="766609"/>
                  <a:pt x="804695" y="767814"/>
                  <a:pt x="808602" y="768856"/>
                </a:cubicBezTo>
                <a:cubicBezTo>
                  <a:pt x="807235" y="781488"/>
                  <a:pt x="805770" y="791352"/>
                  <a:pt x="804207" y="798449"/>
                </a:cubicBezTo>
                <a:cubicBezTo>
                  <a:pt x="800691" y="813881"/>
                  <a:pt x="790078" y="821597"/>
                  <a:pt x="772367" y="821597"/>
                </a:cubicBezTo>
                <a:lnTo>
                  <a:pt x="712594" y="821597"/>
                </a:lnTo>
                <a:cubicBezTo>
                  <a:pt x="695860" y="822118"/>
                  <a:pt x="687721" y="813718"/>
                  <a:pt x="688177" y="796398"/>
                </a:cubicBezTo>
                <a:close/>
                <a:moveTo>
                  <a:pt x="2765650" y="650384"/>
                </a:moveTo>
                <a:lnTo>
                  <a:pt x="2768482" y="660835"/>
                </a:lnTo>
                <a:cubicBezTo>
                  <a:pt x="2766659" y="660965"/>
                  <a:pt x="2763957" y="661193"/>
                  <a:pt x="2760376" y="661518"/>
                </a:cubicBezTo>
                <a:cubicBezTo>
                  <a:pt x="2749763" y="662495"/>
                  <a:pt x="2741591" y="663244"/>
                  <a:pt x="2735861" y="663765"/>
                </a:cubicBezTo>
                <a:lnTo>
                  <a:pt x="2735861" y="699023"/>
                </a:lnTo>
                <a:lnTo>
                  <a:pt x="2771510" y="699023"/>
                </a:lnTo>
                <a:lnTo>
                  <a:pt x="2771510" y="708790"/>
                </a:lnTo>
                <a:lnTo>
                  <a:pt x="2735861" y="708790"/>
                </a:lnTo>
                <a:lnTo>
                  <a:pt x="2735861" y="736625"/>
                </a:lnTo>
                <a:lnTo>
                  <a:pt x="2741037" y="731644"/>
                </a:lnTo>
                <a:cubicBezTo>
                  <a:pt x="2747288" y="736853"/>
                  <a:pt x="2756632" y="745383"/>
                  <a:pt x="2769068" y="757233"/>
                </a:cubicBezTo>
                <a:cubicBezTo>
                  <a:pt x="2769980" y="758080"/>
                  <a:pt x="2770663" y="758731"/>
                  <a:pt x="2771119" y="759187"/>
                </a:cubicBezTo>
                <a:lnTo>
                  <a:pt x="2763111" y="767195"/>
                </a:lnTo>
                <a:cubicBezTo>
                  <a:pt x="2752432" y="755931"/>
                  <a:pt x="2743349" y="746815"/>
                  <a:pt x="2735861" y="739848"/>
                </a:cubicBezTo>
                <a:lnTo>
                  <a:pt x="2735861" y="827457"/>
                </a:lnTo>
                <a:lnTo>
                  <a:pt x="2725508" y="827457"/>
                </a:lnTo>
                <a:lnTo>
                  <a:pt x="2725508" y="728030"/>
                </a:lnTo>
                <a:cubicBezTo>
                  <a:pt x="2717629" y="750559"/>
                  <a:pt x="2706267" y="771102"/>
                  <a:pt x="2691422" y="789659"/>
                </a:cubicBezTo>
                <a:cubicBezTo>
                  <a:pt x="2689599" y="785492"/>
                  <a:pt x="2687613" y="781618"/>
                  <a:pt x="2685464" y="778037"/>
                </a:cubicBezTo>
                <a:cubicBezTo>
                  <a:pt x="2702328" y="758373"/>
                  <a:pt x="2715383" y="735290"/>
                  <a:pt x="2724629" y="708790"/>
                </a:cubicBezTo>
                <a:lnTo>
                  <a:pt x="2689078" y="708790"/>
                </a:lnTo>
                <a:lnTo>
                  <a:pt x="2689078" y="699023"/>
                </a:lnTo>
                <a:lnTo>
                  <a:pt x="2725508" y="699023"/>
                </a:lnTo>
                <a:lnTo>
                  <a:pt x="2725508" y="664644"/>
                </a:lnTo>
                <a:cubicBezTo>
                  <a:pt x="2711053" y="665685"/>
                  <a:pt x="2700114" y="666402"/>
                  <a:pt x="2692691" y="666792"/>
                </a:cubicBezTo>
                <a:cubicBezTo>
                  <a:pt x="2692171" y="663732"/>
                  <a:pt x="2691292" y="660346"/>
                  <a:pt x="2690055" y="656635"/>
                </a:cubicBezTo>
                <a:cubicBezTo>
                  <a:pt x="2717011" y="655333"/>
                  <a:pt x="2742209" y="653249"/>
                  <a:pt x="2765650" y="650384"/>
                </a:cubicBezTo>
                <a:close/>
                <a:moveTo>
                  <a:pt x="416412" y="649798"/>
                </a:moveTo>
                <a:lnTo>
                  <a:pt x="592606" y="649798"/>
                </a:lnTo>
                <a:lnTo>
                  <a:pt x="592606" y="658979"/>
                </a:lnTo>
                <a:lnTo>
                  <a:pt x="533614" y="658979"/>
                </a:lnTo>
                <a:lnTo>
                  <a:pt x="533614" y="682224"/>
                </a:lnTo>
                <a:lnTo>
                  <a:pt x="582839" y="682224"/>
                </a:lnTo>
                <a:lnTo>
                  <a:pt x="582839" y="729202"/>
                </a:lnTo>
                <a:lnTo>
                  <a:pt x="426374" y="729202"/>
                </a:lnTo>
                <a:lnTo>
                  <a:pt x="426374" y="682224"/>
                </a:lnTo>
                <a:lnTo>
                  <a:pt x="475013" y="682224"/>
                </a:lnTo>
                <a:lnTo>
                  <a:pt x="475013" y="658979"/>
                </a:lnTo>
                <a:lnTo>
                  <a:pt x="416412" y="658979"/>
                </a:lnTo>
                <a:close/>
                <a:moveTo>
                  <a:pt x="2030053" y="647649"/>
                </a:moveTo>
                <a:lnTo>
                  <a:pt x="2031811" y="656830"/>
                </a:lnTo>
                <a:cubicBezTo>
                  <a:pt x="2007589" y="658197"/>
                  <a:pt x="1982000" y="659402"/>
                  <a:pt x="1955044" y="660444"/>
                </a:cubicBezTo>
                <a:cubicBezTo>
                  <a:pt x="1952504" y="667281"/>
                  <a:pt x="1949900" y="673597"/>
                  <a:pt x="1947230" y="679392"/>
                </a:cubicBezTo>
                <a:lnTo>
                  <a:pt x="2031420" y="679392"/>
                </a:lnTo>
                <a:lnTo>
                  <a:pt x="2031420" y="688182"/>
                </a:lnTo>
                <a:lnTo>
                  <a:pt x="1943031" y="688182"/>
                </a:lnTo>
                <a:cubicBezTo>
                  <a:pt x="1939840" y="694823"/>
                  <a:pt x="1936422" y="701172"/>
                  <a:pt x="1932775" y="707227"/>
                </a:cubicBezTo>
                <a:lnTo>
                  <a:pt x="2046266" y="707227"/>
                </a:lnTo>
                <a:lnTo>
                  <a:pt x="2046266" y="716017"/>
                </a:lnTo>
                <a:lnTo>
                  <a:pt x="1927404" y="716017"/>
                </a:lnTo>
                <a:cubicBezTo>
                  <a:pt x="1923367" y="722138"/>
                  <a:pt x="1919037" y="728063"/>
                  <a:pt x="1914414" y="733793"/>
                </a:cubicBezTo>
                <a:lnTo>
                  <a:pt x="2022044" y="733793"/>
                </a:lnTo>
                <a:lnTo>
                  <a:pt x="2022044" y="828629"/>
                </a:lnTo>
                <a:lnTo>
                  <a:pt x="2011398" y="828629"/>
                </a:lnTo>
                <a:lnTo>
                  <a:pt x="2011398" y="819839"/>
                </a:lnTo>
                <a:lnTo>
                  <a:pt x="1910605" y="819839"/>
                </a:lnTo>
                <a:lnTo>
                  <a:pt x="1910605" y="828629"/>
                </a:lnTo>
                <a:lnTo>
                  <a:pt x="1899959" y="828629"/>
                </a:lnTo>
                <a:lnTo>
                  <a:pt x="1899959" y="750201"/>
                </a:lnTo>
                <a:cubicBezTo>
                  <a:pt x="1890322" y="760098"/>
                  <a:pt x="1878407" y="770516"/>
                  <a:pt x="1864212" y="781455"/>
                </a:cubicBezTo>
                <a:cubicBezTo>
                  <a:pt x="1861803" y="778265"/>
                  <a:pt x="1859394" y="775400"/>
                  <a:pt x="1856985" y="772860"/>
                </a:cubicBezTo>
                <a:cubicBezTo>
                  <a:pt x="1881793" y="755540"/>
                  <a:pt x="1901261" y="736593"/>
                  <a:pt x="1915390" y="716017"/>
                </a:cubicBezTo>
                <a:lnTo>
                  <a:pt x="1860208" y="716017"/>
                </a:lnTo>
                <a:lnTo>
                  <a:pt x="1860208" y="707227"/>
                </a:lnTo>
                <a:lnTo>
                  <a:pt x="1921446" y="707227"/>
                </a:lnTo>
                <a:cubicBezTo>
                  <a:pt x="1924571" y="702148"/>
                  <a:pt x="1928087" y="695800"/>
                  <a:pt x="1931994" y="688182"/>
                </a:cubicBezTo>
                <a:lnTo>
                  <a:pt x="1873393" y="688182"/>
                </a:lnTo>
                <a:lnTo>
                  <a:pt x="1873393" y="679392"/>
                </a:lnTo>
                <a:lnTo>
                  <a:pt x="1936194" y="679392"/>
                </a:lnTo>
                <a:cubicBezTo>
                  <a:pt x="1937496" y="676592"/>
                  <a:pt x="1939352" y="672262"/>
                  <a:pt x="1941761" y="666402"/>
                </a:cubicBezTo>
                <a:cubicBezTo>
                  <a:pt x="1942738" y="663927"/>
                  <a:pt x="1943486" y="662072"/>
                  <a:pt x="1944007" y="660835"/>
                </a:cubicBezTo>
                <a:cubicBezTo>
                  <a:pt x="1920892" y="661616"/>
                  <a:pt x="1896898" y="662202"/>
                  <a:pt x="1872026" y="662593"/>
                </a:cubicBezTo>
                <a:lnTo>
                  <a:pt x="1870561" y="653412"/>
                </a:lnTo>
                <a:cubicBezTo>
                  <a:pt x="1934566" y="652305"/>
                  <a:pt x="1987730" y="650384"/>
                  <a:pt x="2030053" y="647649"/>
                </a:cubicBezTo>
                <a:close/>
                <a:moveTo>
                  <a:pt x="3146022" y="644622"/>
                </a:moveTo>
                <a:lnTo>
                  <a:pt x="3157254" y="644622"/>
                </a:lnTo>
                <a:lnTo>
                  <a:pt x="3157254" y="707813"/>
                </a:lnTo>
                <a:cubicBezTo>
                  <a:pt x="3157514" y="738611"/>
                  <a:pt x="3153998" y="761889"/>
                  <a:pt x="3146706" y="777646"/>
                </a:cubicBezTo>
                <a:cubicBezTo>
                  <a:pt x="3139804" y="794119"/>
                  <a:pt x="3126000" y="810365"/>
                  <a:pt x="3105294" y="826383"/>
                </a:cubicBezTo>
                <a:cubicBezTo>
                  <a:pt x="3102625" y="823257"/>
                  <a:pt x="3099662" y="820067"/>
                  <a:pt x="3096407" y="816811"/>
                </a:cubicBezTo>
                <a:cubicBezTo>
                  <a:pt x="3116201" y="802617"/>
                  <a:pt x="3129353" y="787999"/>
                  <a:pt x="3135865" y="772958"/>
                </a:cubicBezTo>
                <a:cubicBezTo>
                  <a:pt x="3142831" y="758308"/>
                  <a:pt x="3146217" y="736593"/>
                  <a:pt x="3146022" y="707813"/>
                </a:cubicBezTo>
                <a:close/>
                <a:moveTo>
                  <a:pt x="216629" y="644231"/>
                </a:moveTo>
                <a:cubicBezTo>
                  <a:pt x="225940" y="651849"/>
                  <a:pt x="236000" y="660444"/>
                  <a:pt x="246809" y="670015"/>
                </a:cubicBezTo>
                <a:lnTo>
                  <a:pt x="238214" y="677634"/>
                </a:lnTo>
                <a:cubicBezTo>
                  <a:pt x="227145" y="666890"/>
                  <a:pt x="217345" y="658002"/>
                  <a:pt x="208816" y="650970"/>
                </a:cubicBezTo>
                <a:close/>
                <a:moveTo>
                  <a:pt x="3206674" y="643450"/>
                </a:moveTo>
                <a:lnTo>
                  <a:pt x="3217906" y="643450"/>
                </a:lnTo>
                <a:lnTo>
                  <a:pt x="3217906" y="793468"/>
                </a:lnTo>
                <a:cubicBezTo>
                  <a:pt x="3217841" y="799914"/>
                  <a:pt x="3219045" y="804342"/>
                  <a:pt x="3221520" y="806751"/>
                </a:cubicBezTo>
                <a:cubicBezTo>
                  <a:pt x="3223799" y="809291"/>
                  <a:pt x="3228031" y="810528"/>
                  <a:pt x="3234217" y="810463"/>
                </a:cubicBezTo>
                <a:lnTo>
                  <a:pt x="3250039" y="810463"/>
                </a:lnTo>
                <a:cubicBezTo>
                  <a:pt x="3262345" y="810918"/>
                  <a:pt x="3269084" y="805905"/>
                  <a:pt x="3270256" y="795422"/>
                </a:cubicBezTo>
                <a:cubicBezTo>
                  <a:pt x="3272014" y="783897"/>
                  <a:pt x="3273284" y="771428"/>
                  <a:pt x="3274065" y="758015"/>
                </a:cubicBezTo>
                <a:cubicBezTo>
                  <a:pt x="3278819" y="759577"/>
                  <a:pt x="3282497" y="760587"/>
                  <a:pt x="3285102" y="761042"/>
                </a:cubicBezTo>
                <a:cubicBezTo>
                  <a:pt x="3283604" y="777516"/>
                  <a:pt x="3282139" y="790180"/>
                  <a:pt x="3280707" y="799035"/>
                </a:cubicBezTo>
                <a:cubicBezTo>
                  <a:pt x="3278688" y="814272"/>
                  <a:pt x="3268889" y="821662"/>
                  <a:pt x="3251309" y="821206"/>
                </a:cubicBezTo>
                <a:lnTo>
                  <a:pt x="3232068" y="821206"/>
                </a:lnTo>
                <a:cubicBezTo>
                  <a:pt x="3214292" y="822118"/>
                  <a:pt x="3205828" y="813197"/>
                  <a:pt x="3206674" y="794445"/>
                </a:cubicBezTo>
                <a:close/>
                <a:moveTo>
                  <a:pt x="4004974" y="642961"/>
                </a:moveTo>
                <a:lnTo>
                  <a:pt x="4014351" y="642961"/>
                </a:lnTo>
                <a:lnTo>
                  <a:pt x="4014351" y="693163"/>
                </a:lnTo>
                <a:lnTo>
                  <a:pt x="4033982" y="693163"/>
                </a:lnTo>
                <a:lnTo>
                  <a:pt x="4033982" y="657611"/>
                </a:lnTo>
                <a:lnTo>
                  <a:pt x="4043358" y="657611"/>
                </a:lnTo>
                <a:lnTo>
                  <a:pt x="4043358" y="702051"/>
                </a:lnTo>
                <a:lnTo>
                  <a:pt x="3975967" y="702051"/>
                </a:lnTo>
                <a:lnTo>
                  <a:pt x="3975967" y="657807"/>
                </a:lnTo>
                <a:lnTo>
                  <a:pt x="3985343" y="657807"/>
                </a:lnTo>
                <a:lnTo>
                  <a:pt x="3985343" y="693163"/>
                </a:lnTo>
                <a:lnTo>
                  <a:pt x="4004974" y="693163"/>
                </a:lnTo>
                <a:close/>
                <a:moveTo>
                  <a:pt x="1045890" y="642571"/>
                </a:moveTo>
                <a:cubicBezTo>
                  <a:pt x="1056047" y="655007"/>
                  <a:pt x="1065131" y="666630"/>
                  <a:pt x="1073139" y="677438"/>
                </a:cubicBezTo>
                <a:lnTo>
                  <a:pt x="1063568" y="683982"/>
                </a:lnTo>
                <a:cubicBezTo>
                  <a:pt x="1054322" y="670959"/>
                  <a:pt x="1045499" y="659174"/>
                  <a:pt x="1037100" y="648626"/>
                </a:cubicBezTo>
                <a:close/>
                <a:moveTo>
                  <a:pt x="1692850" y="641789"/>
                </a:moveTo>
                <a:lnTo>
                  <a:pt x="1703887" y="645208"/>
                </a:lnTo>
                <a:cubicBezTo>
                  <a:pt x="1697832" y="662202"/>
                  <a:pt x="1691288" y="677861"/>
                  <a:pt x="1684256" y="692186"/>
                </a:cubicBezTo>
                <a:lnTo>
                  <a:pt x="1684256" y="827848"/>
                </a:lnTo>
                <a:lnTo>
                  <a:pt x="1673414" y="827848"/>
                </a:lnTo>
                <a:lnTo>
                  <a:pt x="1673414" y="712599"/>
                </a:lnTo>
                <a:cubicBezTo>
                  <a:pt x="1667294" y="723407"/>
                  <a:pt x="1660359" y="734021"/>
                  <a:pt x="1652611" y="744439"/>
                </a:cubicBezTo>
                <a:cubicBezTo>
                  <a:pt x="1651244" y="740011"/>
                  <a:pt x="1649648" y="735811"/>
                  <a:pt x="1647825" y="731840"/>
                </a:cubicBezTo>
                <a:cubicBezTo>
                  <a:pt x="1667164" y="705990"/>
                  <a:pt x="1682172" y="675973"/>
                  <a:pt x="1692850" y="641789"/>
                </a:cubicBezTo>
                <a:close/>
                <a:moveTo>
                  <a:pt x="2235989" y="641399"/>
                </a:moveTo>
                <a:lnTo>
                  <a:pt x="2246538" y="641399"/>
                </a:lnTo>
                <a:lnTo>
                  <a:pt x="2246538" y="801379"/>
                </a:lnTo>
                <a:cubicBezTo>
                  <a:pt x="2246928" y="815965"/>
                  <a:pt x="2239863" y="823518"/>
                  <a:pt x="2225343" y="824039"/>
                </a:cubicBezTo>
                <a:cubicBezTo>
                  <a:pt x="2220460" y="824234"/>
                  <a:pt x="2211930" y="824364"/>
                  <a:pt x="2199754" y="824429"/>
                </a:cubicBezTo>
                <a:cubicBezTo>
                  <a:pt x="2199038" y="818374"/>
                  <a:pt x="2198387" y="814565"/>
                  <a:pt x="2197801" y="813002"/>
                </a:cubicBezTo>
                <a:cubicBezTo>
                  <a:pt x="2200991" y="813393"/>
                  <a:pt x="2209651" y="813588"/>
                  <a:pt x="2223781" y="813588"/>
                </a:cubicBezTo>
                <a:cubicBezTo>
                  <a:pt x="2232050" y="813783"/>
                  <a:pt x="2236120" y="809388"/>
                  <a:pt x="2235989" y="800403"/>
                </a:cubicBezTo>
                <a:close/>
                <a:moveTo>
                  <a:pt x="3460565" y="641008"/>
                </a:moveTo>
                <a:lnTo>
                  <a:pt x="3471407" y="641008"/>
                </a:lnTo>
                <a:lnTo>
                  <a:pt x="3471407" y="683396"/>
                </a:lnTo>
                <a:lnTo>
                  <a:pt x="3495629" y="683396"/>
                </a:lnTo>
                <a:lnTo>
                  <a:pt x="3495629" y="693651"/>
                </a:lnTo>
                <a:lnTo>
                  <a:pt x="3471407" y="693651"/>
                </a:lnTo>
                <a:lnTo>
                  <a:pt x="3471407" y="795226"/>
                </a:lnTo>
                <a:cubicBezTo>
                  <a:pt x="3472123" y="814890"/>
                  <a:pt x="3463333" y="824559"/>
                  <a:pt x="3445036" y="824234"/>
                </a:cubicBezTo>
                <a:cubicBezTo>
                  <a:pt x="3439502" y="824364"/>
                  <a:pt x="3430842" y="824429"/>
                  <a:pt x="3419057" y="824429"/>
                </a:cubicBezTo>
                <a:cubicBezTo>
                  <a:pt x="3418991" y="821955"/>
                  <a:pt x="3418177" y="817951"/>
                  <a:pt x="3416615" y="812416"/>
                </a:cubicBezTo>
                <a:cubicBezTo>
                  <a:pt x="3424623" y="812937"/>
                  <a:pt x="3433088" y="813197"/>
                  <a:pt x="3442009" y="813197"/>
                </a:cubicBezTo>
                <a:cubicBezTo>
                  <a:pt x="3449366" y="813262"/>
                  <a:pt x="3454250" y="811928"/>
                  <a:pt x="3456659" y="809193"/>
                </a:cubicBezTo>
                <a:cubicBezTo>
                  <a:pt x="3459329" y="806588"/>
                  <a:pt x="3460631" y="801477"/>
                  <a:pt x="3460565" y="793859"/>
                </a:cubicBezTo>
                <a:lnTo>
                  <a:pt x="3460565" y="693651"/>
                </a:lnTo>
                <a:lnTo>
                  <a:pt x="3395421" y="693651"/>
                </a:lnTo>
                <a:lnTo>
                  <a:pt x="3395421" y="683396"/>
                </a:lnTo>
                <a:lnTo>
                  <a:pt x="3460565" y="683396"/>
                </a:lnTo>
                <a:close/>
                <a:moveTo>
                  <a:pt x="2566355" y="641008"/>
                </a:moveTo>
                <a:lnTo>
                  <a:pt x="2577489" y="641008"/>
                </a:lnTo>
                <a:cubicBezTo>
                  <a:pt x="2577489" y="649928"/>
                  <a:pt x="2577489" y="656635"/>
                  <a:pt x="2577489" y="661128"/>
                </a:cubicBezTo>
                <a:cubicBezTo>
                  <a:pt x="2577424" y="666337"/>
                  <a:pt x="2577359" y="671025"/>
                  <a:pt x="2577294" y="675192"/>
                </a:cubicBezTo>
                <a:lnTo>
                  <a:pt x="2651522" y="675192"/>
                </a:lnTo>
                <a:lnTo>
                  <a:pt x="2651522" y="685642"/>
                </a:lnTo>
                <a:lnTo>
                  <a:pt x="2576903" y="685642"/>
                </a:lnTo>
                <a:cubicBezTo>
                  <a:pt x="2576448" y="705567"/>
                  <a:pt x="2575992" y="719370"/>
                  <a:pt x="2575536" y="727054"/>
                </a:cubicBezTo>
                <a:lnTo>
                  <a:pt x="2663340" y="727054"/>
                </a:lnTo>
                <a:lnTo>
                  <a:pt x="2663340" y="737602"/>
                </a:lnTo>
                <a:lnTo>
                  <a:pt x="2579345" y="737602"/>
                </a:lnTo>
                <a:cubicBezTo>
                  <a:pt x="2589177" y="776800"/>
                  <a:pt x="2617631" y="802193"/>
                  <a:pt x="2664707" y="813783"/>
                </a:cubicBezTo>
                <a:cubicBezTo>
                  <a:pt x="2661907" y="817690"/>
                  <a:pt x="2659661" y="821239"/>
                  <a:pt x="2657968" y="824429"/>
                </a:cubicBezTo>
                <a:cubicBezTo>
                  <a:pt x="2609329" y="810560"/>
                  <a:pt x="2580517" y="783767"/>
                  <a:pt x="2571532" y="744048"/>
                </a:cubicBezTo>
                <a:cubicBezTo>
                  <a:pt x="2565216" y="780120"/>
                  <a:pt x="2536957" y="807858"/>
                  <a:pt x="2486755" y="827262"/>
                </a:cubicBezTo>
                <a:cubicBezTo>
                  <a:pt x="2484932" y="824527"/>
                  <a:pt x="2482328" y="821239"/>
                  <a:pt x="2478942" y="817397"/>
                </a:cubicBezTo>
                <a:cubicBezTo>
                  <a:pt x="2530185" y="798775"/>
                  <a:pt x="2558053" y="772177"/>
                  <a:pt x="2562546" y="737602"/>
                </a:cubicBezTo>
                <a:lnTo>
                  <a:pt x="2479919" y="737602"/>
                </a:lnTo>
                <a:lnTo>
                  <a:pt x="2479919" y="727054"/>
                </a:lnTo>
                <a:lnTo>
                  <a:pt x="2564109" y="727054"/>
                </a:lnTo>
                <a:cubicBezTo>
                  <a:pt x="2565020" y="720347"/>
                  <a:pt x="2565704" y="706543"/>
                  <a:pt x="2566160" y="685642"/>
                </a:cubicBezTo>
                <a:lnTo>
                  <a:pt x="2492127" y="685642"/>
                </a:lnTo>
                <a:lnTo>
                  <a:pt x="2492127" y="675192"/>
                </a:lnTo>
                <a:lnTo>
                  <a:pt x="2566160" y="675192"/>
                </a:lnTo>
                <a:cubicBezTo>
                  <a:pt x="2566225" y="670439"/>
                  <a:pt x="2566290" y="665360"/>
                  <a:pt x="2566355" y="659956"/>
                </a:cubicBezTo>
                <a:cubicBezTo>
                  <a:pt x="2566355" y="657286"/>
                  <a:pt x="2566355" y="654454"/>
                  <a:pt x="2566355" y="651458"/>
                </a:cubicBezTo>
                <a:cubicBezTo>
                  <a:pt x="2566355" y="648789"/>
                  <a:pt x="2566355" y="645305"/>
                  <a:pt x="2566355" y="641008"/>
                </a:cubicBezTo>
                <a:close/>
                <a:moveTo>
                  <a:pt x="2381808" y="640617"/>
                </a:moveTo>
                <a:lnTo>
                  <a:pt x="2392747" y="640617"/>
                </a:lnTo>
                <a:lnTo>
                  <a:pt x="2392747" y="680564"/>
                </a:lnTo>
                <a:lnTo>
                  <a:pt x="2454571" y="680564"/>
                </a:lnTo>
                <a:lnTo>
                  <a:pt x="2454571" y="691014"/>
                </a:lnTo>
                <a:lnTo>
                  <a:pt x="2392552" y="691014"/>
                </a:lnTo>
                <a:cubicBezTo>
                  <a:pt x="2392357" y="731384"/>
                  <a:pt x="2383957" y="760391"/>
                  <a:pt x="2367353" y="778037"/>
                </a:cubicBezTo>
                <a:cubicBezTo>
                  <a:pt x="2386887" y="792687"/>
                  <a:pt x="2416448" y="804016"/>
                  <a:pt x="2456036" y="812025"/>
                </a:cubicBezTo>
                <a:cubicBezTo>
                  <a:pt x="2453823" y="815476"/>
                  <a:pt x="2451739" y="819155"/>
                  <a:pt x="2449786" y="823062"/>
                </a:cubicBezTo>
                <a:cubicBezTo>
                  <a:pt x="2409676" y="813490"/>
                  <a:pt x="2379595" y="801152"/>
                  <a:pt x="2359540" y="786045"/>
                </a:cubicBezTo>
                <a:cubicBezTo>
                  <a:pt x="2343718" y="800761"/>
                  <a:pt x="2315459" y="814825"/>
                  <a:pt x="2274764" y="828238"/>
                </a:cubicBezTo>
                <a:cubicBezTo>
                  <a:pt x="2273201" y="825243"/>
                  <a:pt x="2270857" y="821760"/>
                  <a:pt x="2267732" y="817788"/>
                </a:cubicBezTo>
                <a:cubicBezTo>
                  <a:pt x="2308948" y="804830"/>
                  <a:pt x="2336620" y="791906"/>
                  <a:pt x="2350750" y="779013"/>
                </a:cubicBezTo>
                <a:cubicBezTo>
                  <a:pt x="2332063" y="763321"/>
                  <a:pt x="2315524" y="738774"/>
                  <a:pt x="2301134" y="705371"/>
                </a:cubicBezTo>
                <a:lnTo>
                  <a:pt x="2310999" y="701367"/>
                </a:lnTo>
                <a:cubicBezTo>
                  <a:pt x="2324868" y="732621"/>
                  <a:pt x="2340788" y="755899"/>
                  <a:pt x="2358759" y="771200"/>
                </a:cubicBezTo>
                <a:cubicBezTo>
                  <a:pt x="2374125" y="755247"/>
                  <a:pt x="2381808" y="728519"/>
                  <a:pt x="2381808" y="691014"/>
                </a:cubicBezTo>
                <a:lnTo>
                  <a:pt x="2269197" y="691014"/>
                </a:lnTo>
                <a:lnTo>
                  <a:pt x="2269197" y="680564"/>
                </a:lnTo>
                <a:lnTo>
                  <a:pt x="2381808" y="680564"/>
                </a:lnTo>
                <a:close/>
                <a:moveTo>
                  <a:pt x="644910" y="640617"/>
                </a:moveTo>
                <a:lnTo>
                  <a:pt x="655360" y="640617"/>
                </a:lnTo>
                <a:lnTo>
                  <a:pt x="655360" y="679587"/>
                </a:lnTo>
                <a:lnTo>
                  <a:pt x="677726" y="679587"/>
                </a:lnTo>
                <a:lnTo>
                  <a:pt x="677726" y="689158"/>
                </a:lnTo>
                <a:lnTo>
                  <a:pt x="655360" y="689158"/>
                </a:lnTo>
                <a:lnTo>
                  <a:pt x="655360" y="733012"/>
                </a:lnTo>
                <a:cubicBezTo>
                  <a:pt x="656988" y="732491"/>
                  <a:pt x="659397" y="731677"/>
                  <a:pt x="662588" y="730570"/>
                </a:cubicBezTo>
                <a:cubicBezTo>
                  <a:pt x="668773" y="728551"/>
                  <a:pt x="673494" y="727021"/>
                  <a:pt x="676750" y="725979"/>
                </a:cubicBezTo>
                <a:cubicBezTo>
                  <a:pt x="676750" y="728714"/>
                  <a:pt x="676750" y="730733"/>
                  <a:pt x="676750" y="732035"/>
                </a:cubicBezTo>
                <a:cubicBezTo>
                  <a:pt x="676815" y="733598"/>
                  <a:pt x="676880" y="734997"/>
                  <a:pt x="676945" y="736235"/>
                </a:cubicBezTo>
                <a:cubicBezTo>
                  <a:pt x="674275" y="737016"/>
                  <a:pt x="669197" y="738644"/>
                  <a:pt x="661709" y="741118"/>
                </a:cubicBezTo>
                <a:cubicBezTo>
                  <a:pt x="658909" y="742030"/>
                  <a:pt x="656793" y="742713"/>
                  <a:pt x="655360" y="743169"/>
                </a:cubicBezTo>
                <a:lnTo>
                  <a:pt x="655360" y="806263"/>
                </a:lnTo>
                <a:cubicBezTo>
                  <a:pt x="655816" y="819155"/>
                  <a:pt x="649663" y="825666"/>
                  <a:pt x="636901" y="825797"/>
                </a:cubicBezTo>
                <a:cubicBezTo>
                  <a:pt x="634687" y="825862"/>
                  <a:pt x="632506" y="825927"/>
                  <a:pt x="630357" y="825992"/>
                </a:cubicBezTo>
                <a:cubicBezTo>
                  <a:pt x="629250" y="825992"/>
                  <a:pt x="628143" y="825992"/>
                  <a:pt x="627036" y="825992"/>
                </a:cubicBezTo>
                <a:cubicBezTo>
                  <a:pt x="625995" y="825992"/>
                  <a:pt x="624562" y="825992"/>
                  <a:pt x="622739" y="825992"/>
                </a:cubicBezTo>
                <a:cubicBezTo>
                  <a:pt x="622348" y="822476"/>
                  <a:pt x="621762" y="818895"/>
                  <a:pt x="620981" y="815248"/>
                </a:cubicBezTo>
                <a:cubicBezTo>
                  <a:pt x="625278" y="815509"/>
                  <a:pt x="629869" y="815639"/>
                  <a:pt x="634752" y="815639"/>
                </a:cubicBezTo>
                <a:cubicBezTo>
                  <a:pt x="641850" y="815965"/>
                  <a:pt x="645235" y="812546"/>
                  <a:pt x="644910" y="805384"/>
                </a:cubicBezTo>
                <a:lnTo>
                  <a:pt x="644910" y="746587"/>
                </a:lnTo>
                <a:cubicBezTo>
                  <a:pt x="641980" y="747564"/>
                  <a:pt x="637650" y="749062"/>
                  <a:pt x="631920" y="751080"/>
                </a:cubicBezTo>
                <a:cubicBezTo>
                  <a:pt x="626776" y="752838"/>
                  <a:pt x="622999" y="754140"/>
                  <a:pt x="620590" y="754987"/>
                </a:cubicBezTo>
                <a:lnTo>
                  <a:pt x="619125" y="743853"/>
                </a:lnTo>
                <a:cubicBezTo>
                  <a:pt x="621534" y="743136"/>
                  <a:pt x="625051" y="742095"/>
                  <a:pt x="629674" y="740727"/>
                </a:cubicBezTo>
                <a:cubicBezTo>
                  <a:pt x="636510" y="738644"/>
                  <a:pt x="641589" y="737146"/>
                  <a:pt x="644910" y="736235"/>
                </a:cubicBezTo>
                <a:lnTo>
                  <a:pt x="644910" y="689158"/>
                </a:lnTo>
                <a:lnTo>
                  <a:pt x="620786" y="689158"/>
                </a:lnTo>
                <a:lnTo>
                  <a:pt x="620786" y="679587"/>
                </a:lnTo>
                <a:lnTo>
                  <a:pt x="644910" y="679587"/>
                </a:lnTo>
                <a:close/>
                <a:moveTo>
                  <a:pt x="4660627" y="640422"/>
                </a:moveTo>
                <a:lnTo>
                  <a:pt x="4671273" y="643157"/>
                </a:lnTo>
                <a:cubicBezTo>
                  <a:pt x="4667757" y="653509"/>
                  <a:pt x="4664143" y="663113"/>
                  <a:pt x="4660432" y="671969"/>
                </a:cubicBezTo>
                <a:lnTo>
                  <a:pt x="4725089" y="671969"/>
                </a:lnTo>
                <a:cubicBezTo>
                  <a:pt x="4724307" y="717547"/>
                  <a:pt x="4723103" y="757233"/>
                  <a:pt x="4721475" y="791027"/>
                </a:cubicBezTo>
                <a:cubicBezTo>
                  <a:pt x="4721475" y="812904"/>
                  <a:pt x="4710341" y="823778"/>
                  <a:pt x="4688072" y="823648"/>
                </a:cubicBezTo>
                <a:cubicBezTo>
                  <a:pt x="4684100" y="823778"/>
                  <a:pt x="4679673" y="823876"/>
                  <a:pt x="4674789" y="823941"/>
                </a:cubicBezTo>
                <a:cubicBezTo>
                  <a:pt x="4672445" y="824006"/>
                  <a:pt x="4669873" y="824039"/>
                  <a:pt x="4667073" y="824039"/>
                </a:cubicBezTo>
                <a:cubicBezTo>
                  <a:pt x="4664599" y="824039"/>
                  <a:pt x="4661181" y="824039"/>
                  <a:pt x="4656818" y="824039"/>
                </a:cubicBezTo>
                <a:cubicBezTo>
                  <a:pt x="4656167" y="820262"/>
                  <a:pt x="4655321" y="816583"/>
                  <a:pt x="4654279" y="813002"/>
                </a:cubicBezTo>
                <a:cubicBezTo>
                  <a:pt x="4664501" y="813393"/>
                  <a:pt x="4675147" y="813588"/>
                  <a:pt x="4686217" y="813588"/>
                </a:cubicBezTo>
                <a:cubicBezTo>
                  <a:pt x="4702690" y="814434"/>
                  <a:pt x="4710959" y="806523"/>
                  <a:pt x="4711024" y="789855"/>
                </a:cubicBezTo>
                <a:cubicBezTo>
                  <a:pt x="4712196" y="768823"/>
                  <a:pt x="4713271" y="732881"/>
                  <a:pt x="4714247" y="682029"/>
                </a:cubicBezTo>
                <a:lnTo>
                  <a:pt x="4656232" y="682029"/>
                </a:lnTo>
                <a:cubicBezTo>
                  <a:pt x="4650893" y="694791"/>
                  <a:pt x="4645423" y="705795"/>
                  <a:pt x="4639824" y="715041"/>
                </a:cubicBezTo>
                <a:cubicBezTo>
                  <a:pt x="4637610" y="713282"/>
                  <a:pt x="4634550" y="711329"/>
                  <a:pt x="4630643" y="709180"/>
                </a:cubicBezTo>
                <a:cubicBezTo>
                  <a:pt x="4642559" y="689972"/>
                  <a:pt x="4652553" y="667053"/>
                  <a:pt x="4660627" y="640422"/>
                </a:cubicBezTo>
                <a:close/>
                <a:moveTo>
                  <a:pt x="4581418" y="640422"/>
                </a:moveTo>
                <a:lnTo>
                  <a:pt x="4592259" y="642766"/>
                </a:lnTo>
                <a:cubicBezTo>
                  <a:pt x="4591478" y="645110"/>
                  <a:pt x="4590143" y="649212"/>
                  <a:pt x="4588255" y="655072"/>
                </a:cubicBezTo>
                <a:cubicBezTo>
                  <a:pt x="4585715" y="663081"/>
                  <a:pt x="4583860" y="668843"/>
                  <a:pt x="4582688" y="672359"/>
                </a:cubicBezTo>
                <a:lnTo>
                  <a:pt x="4622439" y="672359"/>
                </a:lnTo>
                <a:lnTo>
                  <a:pt x="4622439" y="824039"/>
                </a:lnTo>
                <a:lnTo>
                  <a:pt x="4612086" y="824039"/>
                </a:lnTo>
                <a:lnTo>
                  <a:pt x="4612086" y="808021"/>
                </a:lnTo>
                <a:lnTo>
                  <a:pt x="4562275" y="808021"/>
                </a:lnTo>
                <a:lnTo>
                  <a:pt x="4562275" y="825406"/>
                </a:lnTo>
                <a:lnTo>
                  <a:pt x="4551825" y="825406"/>
                </a:lnTo>
                <a:lnTo>
                  <a:pt x="4551825" y="672359"/>
                </a:lnTo>
                <a:lnTo>
                  <a:pt x="4572237" y="672359"/>
                </a:lnTo>
                <a:cubicBezTo>
                  <a:pt x="4576079" y="660249"/>
                  <a:pt x="4579139" y="649603"/>
                  <a:pt x="4581418" y="640422"/>
                </a:cubicBezTo>
                <a:close/>
                <a:moveTo>
                  <a:pt x="5252209" y="640226"/>
                </a:moveTo>
                <a:lnTo>
                  <a:pt x="5262563" y="640226"/>
                </a:lnTo>
                <a:lnTo>
                  <a:pt x="5262563" y="657611"/>
                </a:lnTo>
                <a:lnTo>
                  <a:pt x="5346167" y="657611"/>
                </a:lnTo>
                <a:lnTo>
                  <a:pt x="5346167" y="666206"/>
                </a:lnTo>
                <a:lnTo>
                  <a:pt x="5262563" y="666206"/>
                </a:lnTo>
                <a:lnTo>
                  <a:pt x="5262563" y="682224"/>
                </a:lnTo>
                <a:lnTo>
                  <a:pt x="5333177" y="682224"/>
                </a:lnTo>
                <a:lnTo>
                  <a:pt x="5333177" y="690623"/>
                </a:lnTo>
                <a:lnTo>
                  <a:pt x="5181791" y="690623"/>
                </a:lnTo>
                <a:lnTo>
                  <a:pt x="5181791" y="682224"/>
                </a:lnTo>
                <a:lnTo>
                  <a:pt x="5252209" y="682224"/>
                </a:lnTo>
                <a:lnTo>
                  <a:pt x="5252209" y="666206"/>
                </a:lnTo>
                <a:lnTo>
                  <a:pt x="5168996" y="666206"/>
                </a:lnTo>
                <a:lnTo>
                  <a:pt x="5168996" y="657611"/>
                </a:lnTo>
                <a:lnTo>
                  <a:pt x="5252209" y="657611"/>
                </a:lnTo>
                <a:close/>
                <a:moveTo>
                  <a:pt x="4070901" y="640226"/>
                </a:moveTo>
                <a:lnTo>
                  <a:pt x="4081156" y="641985"/>
                </a:lnTo>
                <a:cubicBezTo>
                  <a:pt x="4077965" y="654551"/>
                  <a:pt x="4074481" y="666369"/>
                  <a:pt x="4070705" y="677438"/>
                </a:cubicBezTo>
                <a:lnTo>
                  <a:pt x="4115144" y="677438"/>
                </a:lnTo>
                <a:lnTo>
                  <a:pt x="4115144" y="686424"/>
                </a:lnTo>
                <a:lnTo>
                  <a:pt x="4104499" y="686424"/>
                </a:lnTo>
                <a:cubicBezTo>
                  <a:pt x="4101829" y="726077"/>
                  <a:pt x="4094894" y="756289"/>
                  <a:pt x="4083695" y="777060"/>
                </a:cubicBezTo>
                <a:cubicBezTo>
                  <a:pt x="4090337" y="790148"/>
                  <a:pt x="4100689" y="803723"/>
                  <a:pt x="4114753" y="817788"/>
                </a:cubicBezTo>
                <a:cubicBezTo>
                  <a:pt x="4112475" y="820132"/>
                  <a:pt x="4110065" y="822867"/>
                  <a:pt x="4107526" y="825992"/>
                </a:cubicBezTo>
                <a:cubicBezTo>
                  <a:pt x="4094829" y="812579"/>
                  <a:pt x="4085030" y="799589"/>
                  <a:pt x="4078128" y="787022"/>
                </a:cubicBezTo>
                <a:cubicBezTo>
                  <a:pt x="4070575" y="799524"/>
                  <a:pt x="4059441" y="812872"/>
                  <a:pt x="4044725" y="827066"/>
                </a:cubicBezTo>
                <a:cubicBezTo>
                  <a:pt x="4042772" y="824918"/>
                  <a:pt x="4040233" y="822443"/>
                  <a:pt x="4037107" y="819643"/>
                </a:cubicBezTo>
                <a:cubicBezTo>
                  <a:pt x="4053515" y="804472"/>
                  <a:pt x="4065529" y="790213"/>
                  <a:pt x="4073147" y="776865"/>
                </a:cubicBezTo>
                <a:cubicBezTo>
                  <a:pt x="4065203" y="759545"/>
                  <a:pt x="4059799" y="737602"/>
                  <a:pt x="4056934" y="711036"/>
                </a:cubicBezTo>
                <a:cubicBezTo>
                  <a:pt x="4056739" y="711362"/>
                  <a:pt x="4056478" y="711850"/>
                  <a:pt x="4056153" y="712501"/>
                </a:cubicBezTo>
                <a:cubicBezTo>
                  <a:pt x="4052637" y="719598"/>
                  <a:pt x="4049771" y="724970"/>
                  <a:pt x="4047558" y="728616"/>
                </a:cubicBezTo>
                <a:cubicBezTo>
                  <a:pt x="4045279" y="725296"/>
                  <a:pt x="4043000" y="722496"/>
                  <a:pt x="4040721" y="720217"/>
                </a:cubicBezTo>
                <a:cubicBezTo>
                  <a:pt x="4054069" y="698144"/>
                  <a:pt x="4064129" y="671480"/>
                  <a:pt x="4070901" y="640226"/>
                </a:cubicBezTo>
                <a:close/>
                <a:moveTo>
                  <a:pt x="3961317" y="640226"/>
                </a:moveTo>
                <a:lnTo>
                  <a:pt x="3970302" y="645598"/>
                </a:lnTo>
                <a:cubicBezTo>
                  <a:pt x="3960340" y="666174"/>
                  <a:pt x="3947545" y="684177"/>
                  <a:pt x="3931918" y="699609"/>
                </a:cubicBezTo>
                <a:cubicBezTo>
                  <a:pt x="3930225" y="696679"/>
                  <a:pt x="3928239" y="693684"/>
                  <a:pt x="3925961" y="690623"/>
                </a:cubicBezTo>
                <a:cubicBezTo>
                  <a:pt x="3940806" y="676234"/>
                  <a:pt x="3952591" y="659435"/>
                  <a:pt x="3961317" y="640226"/>
                </a:cubicBezTo>
                <a:close/>
                <a:moveTo>
                  <a:pt x="1182723" y="640226"/>
                </a:moveTo>
                <a:lnTo>
                  <a:pt x="1192295" y="645794"/>
                </a:lnTo>
                <a:cubicBezTo>
                  <a:pt x="1183895" y="656798"/>
                  <a:pt x="1175170" y="667932"/>
                  <a:pt x="1166120" y="679196"/>
                </a:cubicBezTo>
                <a:lnTo>
                  <a:pt x="1208899" y="679196"/>
                </a:lnTo>
                <a:lnTo>
                  <a:pt x="1208899" y="688768"/>
                </a:lnTo>
                <a:lnTo>
                  <a:pt x="1151958" y="688768"/>
                </a:lnTo>
                <a:lnTo>
                  <a:pt x="1151958" y="712403"/>
                </a:lnTo>
                <a:cubicBezTo>
                  <a:pt x="1151958" y="717026"/>
                  <a:pt x="1151763" y="721356"/>
                  <a:pt x="1151372" y="725393"/>
                </a:cubicBezTo>
                <a:lnTo>
                  <a:pt x="1215345" y="725393"/>
                </a:lnTo>
                <a:lnTo>
                  <a:pt x="1215345" y="734965"/>
                </a:lnTo>
                <a:lnTo>
                  <a:pt x="1149907" y="734965"/>
                </a:lnTo>
                <a:cubicBezTo>
                  <a:pt x="1149386" y="737960"/>
                  <a:pt x="1148995" y="740109"/>
                  <a:pt x="1148735" y="741411"/>
                </a:cubicBezTo>
                <a:cubicBezTo>
                  <a:pt x="1166966" y="755671"/>
                  <a:pt x="1186435" y="771395"/>
                  <a:pt x="1207141" y="788585"/>
                </a:cubicBezTo>
                <a:lnTo>
                  <a:pt x="1198936" y="797375"/>
                </a:lnTo>
                <a:cubicBezTo>
                  <a:pt x="1183179" y="783181"/>
                  <a:pt x="1165371" y="767781"/>
                  <a:pt x="1145512" y="751178"/>
                </a:cubicBezTo>
                <a:cubicBezTo>
                  <a:pt x="1138415" y="770060"/>
                  <a:pt x="1119760" y="786794"/>
                  <a:pt x="1089548" y="801379"/>
                </a:cubicBezTo>
                <a:cubicBezTo>
                  <a:pt x="1087204" y="798059"/>
                  <a:pt x="1084729" y="794998"/>
                  <a:pt x="1082125" y="792199"/>
                </a:cubicBezTo>
                <a:cubicBezTo>
                  <a:pt x="1116960" y="777223"/>
                  <a:pt x="1136038" y="758145"/>
                  <a:pt x="1139359" y="734965"/>
                </a:cubicBezTo>
                <a:lnTo>
                  <a:pt x="1082711" y="734965"/>
                </a:lnTo>
                <a:lnTo>
                  <a:pt x="1082711" y="725393"/>
                </a:lnTo>
                <a:lnTo>
                  <a:pt x="1140531" y="725393"/>
                </a:lnTo>
                <a:cubicBezTo>
                  <a:pt x="1141052" y="719664"/>
                  <a:pt x="1141312" y="715008"/>
                  <a:pt x="1141312" y="711427"/>
                </a:cubicBezTo>
                <a:lnTo>
                  <a:pt x="1141312" y="688768"/>
                </a:lnTo>
                <a:lnTo>
                  <a:pt x="1089548" y="688768"/>
                </a:lnTo>
                <a:lnTo>
                  <a:pt x="1089548" y="679196"/>
                </a:lnTo>
                <a:lnTo>
                  <a:pt x="1154497" y="679196"/>
                </a:lnTo>
                <a:cubicBezTo>
                  <a:pt x="1163418" y="668062"/>
                  <a:pt x="1172826" y="655072"/>
                  <a:pt x="1182723" y="640226"/>
                </a:cubicBezTo>
                <a:close/>
                <a:moveTo>
                  <a:pt x="1112695" y="640226"/>
                </a:moveTo>
                <a:cubicBezTo>
                  <a:pt x="1121355" y="649277"/>
                  <a:pt x="1129559" y="658393"/>
                  <a:pt x="1137308" y="667574"/>
                </a:cubicBezTo>
                <a:lnTo>
                  <a:pt x="1128713" y="674410"/>
                </a:lnTo>
                <a:cubicBezTo>
                  <a:pt x="1120899" y="664513"/>
                  <a:pt x="1112890" y="655170"/>
                  <a:pt x="1104686" y="646380"/>
                </a:cubicBezTo>
                <a:close/>
                <a:moveTo>
                  <a:pt x="2958741" y="639836"/>
                </a:moveTo>
                <a:lnTo>
                  <a:pt x="2970754" y="642571"/>
                </a:lnTo>
                <a:cubicBezTo>
                  <a:pt x="2970103" y="644459"/>
                  <a:pt x="2969126" y="647324"/>
                  <a:pt x="2967823" y="651165"/>
                </a:cubicBezTo>
                <a:cubicBezTo>
                  <a:pt x="2962224" y="667574"/>
                  <a:pt x="2957927" y="679912"/>
                  <a:pt x="2954931" y="688182"/>
                </a:cubicBezTo>
                <a:lnTo>
                  <a:pt x="3073305" y="688182"/>
                </a:lnTo>
                <a:lnTo>
                  <a:pt x="3073305" y="698437"/>
                </a:lnTo>
                <a:lnTo>
                  <a:pt x="3032675" y="698437"/>
                </a:lnTo>
                <a:cubicBezTo>
                  <a:pt x="3027401" y="733598"/>
                  <a:pt x="3014411" y="761466"/>
                  <a:pt x="2993706" y="782041"/>
                </a:cubicBezTo>
                <a:cubicBezTo>
                  <a:pt x="3019425" y="794738"/>
                  <a:pt x="3041889" y="806263"/>
                  <a:pt x="3061097" y="816616"/>
                </a:cubicBezTo>
                <a:lnTo>
                  <a:pt x="3054163" y="826871"/>
                </a:lnTo>
                <a:cubicBezTo>
                  <a:pt x="3031308" y="813783"/>
                  <a:pt x="3008356" y="801510"/>
                  <a:pt x="2985306" y="790050"/>
                </a:cubicBezTo>
                <a:cubicBezTo>
                  <a:pt x="2968898" y="803919"/>
                  <a:pt x="2938686" y="816713"/>
                  <a:pt x="2894670" y="828434"/>
                </a:cubicBezTo>
                <a:cubicBezTo>
                  <a:pt x="2894344" y="827717"/>
                  <a:pt x="2893823" y="826708"/>
                  <a:pt x="2893107" y="825406"/>
                </a:cubicBezTo>
                <a:cubicBezTo>
                  <a:pt x="2891479" y="822020"/>
                  <a:pt x="2890079" y="819416"/>
                  <a:pt x="2888907" y="817592"/>
                </a:cubicBezTo>
                <a:cubicBezTo>
                  <a:pt x="2929277" y="808151"/>
                  <a:pt x="2957731" y="797017"/>
                  <a:pt x="2974270" y="784190"/>
                </a:cubicBezTo>
                <a:cubicBezTo>
                  <a:pt x="2957015" y="775595"/>
                  <a:pt x="2937416" y="766219"/>
                  <a:pt x="2915473" y="756061"/>
                </a:cubicBezTo>
                <a:cubicBezTo>
                  <a:pt x="2923547" y="739067"/>
                  <a:pt x="2931556" y="719859"/>
                  <a:pt x="2939500" y="698437"/>
                </a:cubicBezTo>
                <a:lnTo>
                  <a:pt x="2888517" y="698437"/>
                </a:lnTo>
                <a:lnTo>
                  <a:pt x="2888517" y="688182"/>
                </a:lnTo>
                <a:lnTo>
                  <a:pt x="2943113" y="688182"/>
                </a:lnTo>
                <a:cubicBezTo>
                  <a:pt x="2948648" y="672685"/>
                  <a:pt x="2953857" y="656570"/>
                  <a:pt x="2958741" y="639836"/>
                </a:cubicBezTo>
                <a:close/>
                <a:moveTo>
                  <a:pt x="1328691" y="639836"/>
                </a:moveTo>
                <a:lnTo>
                  <a:pt x="1339435" y="639836"/>
                </a:lnTo>
                <a:lnTo>
                  <a:pt x="1339435" y="670797"/>
                </a:lnTo>
                <a:lnTo>
                  <a:pt x="1406045" y="670797"/>
                </a:lnTo>
                <a:lnTo>
                  <a:pt x="1406045" y="680564"/>
                </a:lnTo>
                <a:lnTo>
                  <a:pt x="1339435" y="680564"/>
                </a:lnTo>
                <a:lnTo>
                  <a:pt x="1339435" y="716603"/>
                </a:lnTo>
                <a:lnTo>
                  <a:pt x="1425676" y="716603"/>
                </a:lnTo>
                <a:lnTo>
                  <a:pt x="1425676" y="726565"/>
                </a:lnTo>
                <a:lnTo>
                  <a:pt x="1240887" y="726565"/>
                </a:lnTo>
                <a:lnTo>
                  <a:pt x="1240887" y="716603"/>
                </a:lnTo>
                <a:lnTo>
                  <a:pt x="1328691" y="716603"/>
                </a:lnTo>
                <a:lnTo>
                  <a:pt x="1328691" y="680564"/>
                </a:lnTo>
                <a:lnTo>
                  <a:pt x="1261691" y="680564"/>
                </a:lnTo>
                <a:lnTo>
                  <a:pt x="1261691" y="670797"/>
                </a:lnTo>
                <a:lnTo>
                  <a:pt x="1328691" y="670797"/>
                </a:lnTo>
                <a:close/>
                <a:moveTo>
                  <a:pt x="314297" y="639836"/>
                </a:moveTo>
                <a:lnTo>
                  <a:pt x="325041" y="639836"/>
                </a:lnTo>
                <a:lnTo>
                  <a:pt x="325041" y="676559"/>
                </a:lnTo>
                <a:lnTo>
                  <a:pt x="380028" y="676559"/>
                </a:lnTo>
                <a:lnTo>
                  <a:pt x="380028" y="686619"/>
                </a:lnTo>
                <a:lnTo>
                  <a:pt x="325041" y="686619"/>
                </a:lnTo>
                <a:lnTo>
                  <a:pt x="325041" y="731449"/>
                </a:lnTo>
                <a:lnTo>
                  <a:pt x="389307" y="731449"/>
                </a:lnTo>
                <a:lnTo>
                  <a:pt x="389307" y="741411"/>
                </a:lnTo>
                <a:lnTo>
                  <a:pt x="309219" y="741411"/>
                </a:lnTo>
                <a:lnTo>
                  <a:pt x="320451" y="745415"/>
                </a:lnTo>
                <a:cubicBezTo>
                  <a:pt x="307168" y="765991"/>
                  <a:pt x="291769" y="786339"/>
                  <a:pt x="274253" y="806458"/>
                </a:cubicBezTo>
                <a:cubicBezTo>
                  <a:pt x="276923" y="806328"/>
                  <a:pt x="281351" y="806165"/>
                  <a:pt x="287536" y="805970"/>
                </a:cubicBezTo>
                <a:cubicBezTo>
                  <a:pt x="320613" y="804603"/>
                  <a:pt x="344314" y="803756"/>
                  <a:pt x="358639" y="803430"/>
                </a:cubicBezTo>
                <a:cubicBezTo>
                  <a:pt x="351932" y="794315"/>
                  <a:pt x="343468" y="783246"/>
                  <a:pt x="333245" y="770223"/>
                </a:cubicBezTo>
                <a:lnTo>
                  <a:pt x="342231" y="764656"/>
                </a:lnTo>
                <a:cubicBezTo>
                  <a:pt x="352779" y="777483"/>
                  <a:pt x="367136" y="796073"/>
                  <a:pt x="385302" y="820425"/>
                </a:cubicBezTo>
                <a:lnTo>
                  <a:pt x="375829" y="826871"/>
                </a:lnTo>
                <a:cubicBezTo>
                  <a:pt x="372508" y="821922"/>
                  <a:pt x="369187" y="817234"/>
                  <a:pt x="365866" y="812807"/>
                </a:cubicBezTo>
                <a:cubicBezTo>
                  <a:pt x="337477" y="813588"/>
                  <a:pt x="309349" y="814793"/>
                  <a:pt x="281481" y="816420"/>
                </a:cubicBezTo>
                <a:cubicBezTo>
                  <a:pt x="273407" y="816746"/>
                  <a:pt x="266668" y="817495"/>
                  <a:pt x="261263" y="818667"/>
                </a:cubicBezTo>
                <a:lnTo>
                  <a:pt x="255403" y="807435"/>
                </a:lnTo>
                <a:cubicBezTo>
                  <a:pt x="259766" y="805091"/>
                  <a:pt x="264584" y="801086"/>
                  <a:pt x="269858" y="795422"/>
                </a:cubicBezTo>
                <a:cubicBezTo>
                  <a:pt x="284443" y="779339"/>
                  <a:pt x="297303" y="761335"/>
                  <a:pt x="308437" y="741411"/>
                </a:cubicBezTo>
                <a:lnTo>
                  <a:pt x="250813" y="741411"/>
                </a:lnTo>
                <a:lnTo>
                  <a:pt x="250813" y="731449"/>
                </a:lnTo>
                <a:lnTo>
                  <a:pt x="314297" y="731449"/>
                </a:lnTo>
                <a:lnTo>
                  <a:pt x="314297" y="686619"/>
                </a:lnTo>
                <a:lnTo>
                  <a:pt x="260091" y="686619"/>
                </a:lnTo>
                <a:lnTo>
                  <a:pt x="260091" y="676559"/>
                </a:lnTo>
                <a:lnTo>
                  <a:pt x="314297" y="676559"/>
                </a:lnTo>
                <a:close/>
                <a:moveTo>
                  <a:pt x="70419" y="639836"/>
                </a:moveTo>
                <a:lnTo>
                  <a:pt x="81847" y="639836"/>
                </a:lnTo>
                <a:cubicBezTo>
                  <a:pt x="81781" y="649863"/>
                  <a:pt x="81456" y="662202"/>
                  <a:pt x="80870" y="676852"/>
                </a:cubicBezTo>
                <a:lnTo>
                  <a:pt x="151875" y="676852"/>
                </a:lnTo>
                <a:cubicBezTo>
                  <a:pt x="150898" y="718980"/>
                  <a:pt x="149694" y="753847"/>
                  <a:pt x="148261" y="781455"/>
                </a:cubicBezTo>
                <a:cubicBezTo>
                  <a:pt x="148456" y="808542"/>
                  <a:pt x="136053" y="821597"/>
                  <a:pt x="111049" y="820620"/>
                </a:cubicBezTo>
                <a:cubicBezTo>
                  <a:pt x="102780" y="820881"/>
                  <a:pt x="92850" y="821011"/>
                  <a:pt x="81261" y="821011"/>
                </a:cubicBezTo>
                <a:cubicBezTo>
                  <a:pt x="80740" y="817625"/>
                  <a:pt x="79958" y="813881"/>
                  <a:pt x="78916" y="809779"/>
                </a:cubicBezTo>
                <a:cubicBezTo>
                  <a:pt x="78786" y="809323"/>
                  <a:pt x="78689" y="808998"/>
                  <a:pt x="78623" y="808802"/>
                </a:cubicBezTo>
                <a:cubicBezTo>
                  <a:pt x="87088" y="809323"/>
                  <a:pt x="97766" y="809584"/>
                  <a:pt x="110659" y="809584"/>
                </a:cubicBezTo>
                <a:cubicBezTo>
                  <a:pt x="120360" y="809714"/>
                  <a:pt x="127034" y="807793"/>
                  <a:pt x="130681" y="803821"/>
                </a:cubicBezTo>
                <a:cubicBezTo>
                  <a:pt x="134522" y="799914"/>
                  <a:pt x="136704" y="792589"/>
                  <a:pt x="137225" y="781846"/>
                </a:cubicBezTo>
                <a:cubicBezTo>
                  <a:pt x="138787" y="752285"/>
                  <a:pt x="139927" y="720803"/>
                  <a:pt x="140643" y="687400"/>
                </a:cubicBezTo>
                <a:lnTo>
                  <a:pt x="80186" y="687400"/>
                </a:lnTo>
                <a:cubicBezTo>
                  <a:pt x="80772" y="753685"/>
                  <a:pt x="57722" y="800110"/>
                  <a:pt x="11037" y="826676"/>
                </a:cubicBezTo>
                <a:cubicBezTo>
                  <a:pt x="8172" y="823355"/>
                  <a:pt x="5437" y="820392"/>
                  <a:pt x="2833" y="817788"/>
                </a:cubicBezTo>
                <a:cubicBezTo>
                  <a:pt x="28878" y="800403"/>
                  <a:pt x="45872" y="783311"/>
                  <a:pt x="53816" y="766512"/>
                </a:cubicBezTo>
                <a:cubicBezTo>
                  <a:pt x="62541" y="750494"/>
                  <a:pt x="67619" y="724124"/>
                  <a:pt x="69052" y="687400"/>
                </a:cubicBezTo>
                <a:lnTo>
                  <a:pt x="9865" y="687400"/>
                </a:lnTo>
                <a:lnTo>
                  <a:pt x="9865" y="676852"/>
                </a:lnTo>
                <a:lnTo>
                  <a:pt x="69638" y="676852"/>
                </a:lnTo>
                <a:cubicBezTo>
                  <a:pt x="70159" y="662007"/>
                  <a:pt x="70419" y="649668"/>
                  <a:pt x="70419" y="639836"/>
                </a:cubicBezTo>
                <a:close/>
                <a:moveTo>
                  <a:pt x="4843025" y="639640"/>
                </a:moveTo>
                <a:lnTo>
                  <a:pt x="4853769" y="639640"/>
                </a:lnTo>
                <a:lnTo>
                  <a:pt x="4853769" y="676559"/>
                </a:lnTo>
                <a:lnTo>
                  <a:pt x="4926629" y="676559"/>
                </a:lnTo>
                <a:lnTo>
                  <a:pt x="4926629" y="825406"/>
                </a:lnTo>
                <a:lnTo>
                  <a:pt x="4915983" y="825406"/>
                </a:lnTo>
                <a:lnTo>
                  <a:pt x="4915983" y="813588"/>
                </a:lnTo>
                <a:lnTo>
                  <a:pt x="4780811" y="813588"/>
                </a:lnTo>
                <a:lnTo>
                  <a:pt x="4780811" y="825406"/>
                </a:lnTo>
                <a:lnTo>
                  <a:pt x="4770165" y="825406"/>
                </a:lnTo>
                <a:lnTo>
                  <a:pt x="4770165" y="676559"/>
                </a:lnTo>
                <a:lnTo>
                  <a:pt x="4843025" y="676559"/>
                </a:lnTo>
                <a:close/>
                <a:moveTo>
                  <a:pt x="5046078" y="638761"/>
                </a:moveTo>
                <a:cubicBezTo>
                  <a:pt x="5050766" y="644491"/>
                  <a:pt x="5055357" y="650579"/>
                  <a:pt x="5059849" y="657025"/>
                </a:cubicBezTo>
                <a:lnTo>
                  <a:pt x="5052427" y="661616"/>
                </a:lnTo>
                <a:lnTo>
                  <a:pt x="5135445" y="661616"/>
                </a:lnTo>
                <a:lnTo>
                  <a:pt x="5135445" y="670992"/>
                </a:lnTo>
                <a:lnTo>
                  <a:pt x="4960423" y="670992"/>
                </a:lnTo>
                <a:lnTo>
                  <a:pt x="4960423" y="661616"/>
                </a:lnTo>
                <a:lnTo>
                  <a:pt x="5050278" y="661616"/>
                </a:lnTo>
                <a:cubicBezTo>
                  <a:pt x="5045134" y="653802"/>
                  <a:pt x="5040935" y="647877"/>
                  <a:pt x="5037679" y="643840"/>
                </a:cubicBezTo>
                <a:close/>
                <a:moveTo>
                  <a:pt x="3610733" y="638175"/>
                </a:moveTo>
                <a:cubicBezTo>
                  <a:pt x="3615291" y="645989"/>
                  <a:pt x="3619914" y="654193"/>
                  <a:pt x="3624602" y="662788"/>
                </a:cubicBezTo>
                <a:lnTo>
                  <a:pt x="3616398" y="666792"/>
                </a:lnTo>
                <a:lnTo>
                  <a:pt x="3696975" y="666792"/>
                </a:lnTo>
                <a:lnTo>
                  <a:pt x="3696975" y="700976"/>
                </a:lnTo>
                <a:lnTo>
                  <a:pt x="3685938" y="700976"/>
                </a:lnTo>
                <a:lnTo>
                  <a:pt x="3685938" y="677243"/>
                </a:lnTo>
                <a:lnTo>
                  <a:pt x="3534552" y="677243"/>
                </a:lnTo>
                <a:lnTo>
                  <a:pt x="3534552" y="700976"/>
                </a:lnTo>
                <a:lnTo>
                  <a:pt x="3523515" y="700976"/>
                </a:lnTo>
                <a:lnTo>
                  <a:pt x="3523515" y="666792"/>
                </a:lnTo>
                <a:lnTo>
                  <a:pt x="3613370" y="666792"/>
                </a:lnTo>
                <a:cubicBezTo>
                  <a:pt x="3608812" y="657416"/>
                  <a:pt x="3604613" y="649472"/>
                  <a:pt x="3600771" y="642961"/>
                </a:cubicBezTo>
                <a:close/>
                <a:moveTo>
                  <a:pt x="915158" y="638175"/>
                </a:moveTo>
                <a:cubicBezTo>
                  <a:pt x="919716" y="645989"/>
                  <a:pt x="924339" y="654193"/>
                  <a:pt x="929027" y="662788"/>
                </a:cubicBezTo>
                <a:lnTo>
                  <a:pt x="920823" y="666792"/>
                </a:lnTo>
                <a:lnTo>
                  <a:pt x="1001400" y="666792"/>
                </a:lnTo>
                <a:lnTo>
                  <a:pt x="1001400" y="700976"/>
                </a:lnTo>
                <a:lnTo>
                  <a:pt x="990363" y="700976"/>
                </a:lnTo>
                <a:lnTo>
                  <a:pt x="990363" y="677243"/>
                </a:lnTo>
                <a:lnTo>
                  <a:pt x="838977" y="677243"/>
                </a:lnTo>
                <a:lnTo>
                  <a:pt x="838977" y="700976"/>
                </a:lnTo>
                <a:lnTo>
                  <a:pt x="827940" y="700976"/>
                </a:lnTo>
                <a:lnTo>
                  <a:pt x="827940" y="666792"/>
                </a:lnTo>
                <a:lnTo>
                  <a:pt x="917795" y="666792"/>
                </a:lnTo>
                <a:cubicBezTo>
                  <a:pt x="913238" y="657416"/>
                  <a:pt x="909038" y="649472"/>
                  <a:pt x="905196" y="642961"/>
                </a:cubicBezTo>
                <a:close/>
                <a:moveTo>
                  <a:pt x="3164286" y="462586"/>
                </a:moveTo>
                <a:cubicBezTo>
                  <a:pt x="3170472" y="474958"/>
                  <a:pt x="3175811" y="485961"/>
                  <a:pt x="3180304" y="495598"/>
                </a:cubicBezTo>
                <a:lnTo>
                  <a:pt x="3169853" y="499798"/>
                </a:lnTo>
                <a:cubicBezTo>
                  <a:pt x="3165295" y="488794"/>
                  <a:pt x="3160217" y="477725"/>
                  <a:pt x="3154617" y="466591"/>
                </a:cubicBezTo>
                <a:close/>
                <a:moveTo>
                  <a:pt x="5211579" y="461609"/>
                </a:moveTo>
                <a:cubicBezTo>
                  <a:pt x="5234565" y="468707"/>
                  <a:pt x="5264027" y="478767"/>
                  <a:pt x="5299969" y="491789"/>
                </a:cubicBezTo>
                <a:lnTo>
                  <a:pt x="5294793" y="501751"/>
                </a:lnTo>
                <a:cubicBezTo>
                  <a:pt x="5266925" y="490812"/>
                  <a:pt x="5237592" y="480427"/>
                  <a:pt x="5206794" y="470595"/>
                </a:cubicBezTo>
                <a:close/>
                <a:moveTo>
                  <a:pt x="1268430" y="461609"/>
                </a:moveTo>
                <a:lnTo>
                  <a:pt x="1276439" y="467372"/>
                </a:lnTo>
                <a:cubicBezTo>
                  <a:pt x="1267258" y="477139"/>
                  <a:pt x="1257198" y="486678"/>
                  <a:pt x="1246259" y="495989"/>
                </a:cubicBezTo>
                <a:lnTo>
                  <a:pt x="1239227" y="488957"/>
                </a:lnTo>
                <a:cubicBezTo>
                  <a:pt x="1248994" y="481339"/>
                  <a:pt x="1258728" y="472223"/>
                  <a:pt x="1268430" y="461609"/>
                </a:cubicBezTo>
                <a:close/>
                <a:moveTo>
                  <a:pt x="3213023" y="460730"/>
                </a:moveTo>
                <a:cubicBezTo>
                  <a:pt x="3219143" y="472190"/>
                  <a:pt x="3224678" y="483064"/>
                  <a:pt x="3229626" y="493352"/>
                </a:cubicBezTo>
                <a:lnTo>
                  <a:pt x="3219469" y="497747"/>
                </a:lnTo>
                <a:cubicBezTo>
                  <a:pt x="3214129" y="485831"/>
                  <a:pt x="3208790" y="474892"/>
                  <a:pt x="3203451" y="464930"/>
                </a:cubicBezTo>
                <a:close/>
                <a:moveTo>
                  <a:pt x="1321854" y="460535"/>
                </a:moveTo>
                <a:cubicBezTo>
                  <a:pt x="1330970" y="467828"/>
                  <a:pt x="1338979" y="474632"/>
                  <a:pt x="1345881" y="480948"/>
                </a:cubicBezTo>
                <a:lnTo>
                  <a:pt x="1338849" y="487980"/>
                </a:lnTo>
                <a:cubicBezTo>
                  <a:pt x="1332142" y="481664"/>
                  <a:pt x="1324296" y="474730"/>
                  <a:pt x="1315311" y="467177"/>
                </a:cubicBezTo>
                <a:close/>
                <a:moveTo>
                  <a:pt x="3120628" y="459754"/>
                </a:moveTo>
                <a:lnTo>
                  <a:pt x="3130688" y="463954"/>
                </a:lnTo>
                <a:cubicBezTo>
                  <a:pt x="3124633" y="476846"/>
                  <a:pt x="3118089" y="489705"/>
                  <a:pt x="3111057" y="502533"/>
                </a:cubicBezTo>
                <a:lnTo>
                  <a:pt x="3100997" y="497747"/>
                </a:lnTo>
                <a:cubicBezTo>
                  <a:pt x="3107443" y="486873"/>
                  <a:pt x="3113987" y="474209"/>
                  <a:pt x="3120628" y="459754"/>
                </a:cubicBezTo>
                <a:close/>
                <a:moveTo>
                  <a:pt x="1472608" y="458777"/>
                </a:moveTo>
                <a:lnTo>
                  <a:pt x="1482180" y="463368"/>
                </a:lnTo>
                <a:cubicBezTo>
                  <a:pt x="1474041" y="476520"/>
                  <a:pt x="1466650" y="487459"/>
                  <a:pt x="1460009" y="496184"/>
                </a:cubicBezTo>
                <a:cubicBezTo>
                  <a:pt x="1457274" y="494101"/>
                  <a:pt x="1454214" y="492082"/>
                  <a:pt x="1450828" y="490129"/>
                </a:cubicBezTo>
                <a:cubicBezTo>
                  <a:pt x="1457990" y="481599"/>
                  <a:pt x="1465250" y="471148"/>
                  <a:pt x="1472608" y="458777"/>
                </a:cubicBezTo>
                <a:close/>
                <a:moveTo>
                  <a:pt x="1498002" y="458191"/>
                </a:moveTo>
                <a:lnTo>
                  <a:pt x="1508452" y="458191"/>
                </a:lnTo>
                <a:lnTo>
                  <a:pt x="1508452" y="475967"/>
                </a:lnTo>
                <a:cubicBezTo>
                  <a:pt x="1508387" y="482152"/>
                  <a:pt x="1509462" y="486124"/>
                  <a:pt x="1511675" y="487882"/>
                </a:cubicBezTo>
                <a:cubicBezTo>
                  <a:pt x="1513694" y="489901"/>
                  <a:pt x="1518154" y="490877"/>
                  <a:pt x="1525056" y="490812"/>
                </a:cubicBezTo>
                <a:lnTo>
                  <a:pt x="1563049" y="490812"/>
                </a:lnTo>
                <a:cubicBezTo>
                  <a:pt x="1574248" y="491398"/>
                  <a:pt x="1580629" y="487654"/>
                  <a:pt x="1582192" y="479580"/>
                </a:cubicBezTo>
                <a:cubicBezTo>
                  <a:pt x="1583234" y="475999"/>
                  <a:pt x="1584373" y="470595"/>
                  <a:pt x="1585610" y="463368"/>
                </a:cubicBezTo>
                <a:cubicBezTo>
                  <a:pt x="1588736" y="464865"/>
                  <a:pt x="1592089" y="466135"/>
                  <a:pt x="1595670" y="467177"/>
                </a:cubicBezTo>
                <a:cubicBezTo>
                  <a:pt x="1594368" y="474144"/>
                  <a:pt x="1593033" y="479678"/>
                  <a:pt x="1591666" y="483780"/>
                </a:cubicBezTo>
                <a:cubicBezTo>
                  <a:pt x="1588736" y="495045"/>
                  <a:pt x="1580043" y="500449"/>
                  <a:pt x="1565588" y="499993"/>
                </a:cubicBezTo>
                <a:lnTo>
                  <a:pt x="1522028" y="499993"/>
                </a:lnTo>
                <a:cubicBezTo>
                  <a:pt x="1512847" y="500058"/>
                  <a:pt x="1506564" y="498430"/>
                  <a:pt x="1503178" y="495110"/>
                </a:cubicBezTo>
                <a:cubicBezTo>
                  <a:pt x="1499662" y="491854"/>
                  <a:pt x="1497937" y="485929"/>
                  <a:pt x="1498002" y="477334"/>
                </a:cubicBezTo>
                <a:close/>
                <a:moveTo>
                  <a:pt x="1615204" y="456726"/>
                </a:moveTo>
                <a:cubicBezTo>
                  <a:pt x="1623343" y="466623"/>
                  <a:pt x="1630831" y="476097"/>
                  <a:pt x="1637668" y="485148"/>
                </a:cubicBezTo>
                <a:lnTo>
                  <a:pt x="1628682" y="491594"/>
                </a:lnTo>
                <a:cubicBezTo>
                  <a:pt x="1621455" y="481306"/>
                  <a:pt x="1614162" y="471572"/>
                  <a:pt x="1606805" y="462391"/>
                </a:cubicBezTo>
                <a:close/>
                <a:moveTo>
                  <a:pt x="3260294" y="456531"/>
                </a:moveTo>
                <a:cubicBezTo>
                  <a:pt x="3267521" y="467470"/>
                  <a:pt x="3275107" y="479548"/>
                  <a:pt x="3283051" y="492766"/>
                </a:cubicBezTo>
                <a:lnTo>
                  <a:pt x="3273089" y="497942"/>
                </a:lnTo>
                <a:cubicBezTo>
                  <a:pt x="3266708" y="486808"/>
                  <a:pt x="3259448" y="474697"/>
                  <a:pt x="3251309" y="461609"/>
                </a:cubicBezTo>
                <a:close/>
                <a:moveTo>
                  <a:pt x="4585227" y="456042"/>
                </a:moveTo>
                <a:lnTo>
                  <a:pt x="4595971" y="456042"/>
                </a:lnTo>
                <a:lnTo>
                  <a:pt x="4577609" y="506146"/>
                </a:lnTo>
                <a:lnTo>
                  <a:pt x="4569405" y="506146"/>
                </a:lnTo>
                <a:close/>
                <a:moveTo>
                  <a:pt x="2727852" y="456042"/>
                </a:moveTo>
                <a:lnTo>
                  <a:pt x="2738596" y="456042"/>
                </a:lnTo>
                <a:lnTo>
                  <a:pt x="2720234" y="506146"/>
                </a:lnTo>
                <a:lnTo>
                  <a:pt x="2712030" y="506146"/>
                </a:lnTo>
                <a:close/>
                <a:moveTo>
                  <a:pt x="1537069" y="449401"/>
                </a:moveTo>
                <a:cubicBezTo>
                  <a:pt x="1546055" y="457670"/>
                  <a:pt x="1553445" y="464670"/>
                  <a:pt x="1559240" y="470400"/>
                </a:cubicBezTo>
                <a:lnTo>
                  <a:pt x="1551036" y="477334"/>
                </a:lnTo>
                <a:cubicBezTo>
                  <a:pt x="1546283" y="472255"/>
                  <a:pt x="1539088" y="465060"/>
                  <a:pt x="1529451" y="455749"/>
                </a:cubicBezTo>
                <a:close/>
                <a:moveTo>
                  <a:pt x="3370613" y="449010"/>
                </a:moveTo>
                <a:cubicBezTo>
                  <a:pt x="3369245" y="450378"/>
                  <a:pt x="3367064" y="452429"/>
                  <a:pt x="3364069" y="455163"/>
                </a:cubicBezTo>
                <a:cubicBezTo>
                  <a:pt x="3361790" y="457247"/>
                  <a:pt x="3360097" y="458842"/>
                  <a:pt x="3358991" y="459949"/>
                </a:cubicBezTo>
                <a:cubicBezTo>
                  <a:pt x="3369083" y="462554"/>
                  <a:pt x="3385035" y="466818"/>
                  <a:pt x="3406848" y="472744"/>
                </a:cubicBezTo>
                <a:cubicBezTo>
                  <a:pt x="3418633" y="466884"/>
                  <a:pt x="3429149" y="458972"/>
                  <a:pt x="3438395" y="449010"/>
                </a:cubicBezTo>
                <a:close/>
                <a:moveTo>
                  <a:pt x="5117669" y="445787"/>
                </a:moveTo>
                <a:cubicBezTo>
                  <a:pt x="5126655" y="457052"/>
                  <a:pt x="5134924" y="468056"/>
                  <a:pt x="5142477" y="478799"/>
                </a:cubicBezTo>
                <a:lnTo>
                  <a:pt x="5133687" y="484757"/>
                </a:lnTo>
                <a:cubicBezTo>
                  <a:pt x="5125417" y="472711"/>
                  <a:pt x="5117279" y="461512"/>
                  <a:pt x="5109269" y="451159"/>
                </a:cubicBezTo>
                <a:close/>
                <a:moveTo>
                  <a:pt x="4973999" y="445397"/>
                </a:moveTo>
                <a:lnTo>
                  <a:pt x="4983668" y="448815"/>
                </a:lnTo>
                <a:cubicBezTo>
                  <a:pt x="4977808" y="464377"/>
                  <a:pt x="4971589" y="478506"/>
                  <a:pt x="4965013" y="491203"/>
                </a:cubicBezTo>
                <a:cubicBezTo>
                  <a:pt x="4962018" y="489380"/>
                  <a:pt x="4958827" y="487785"/>
                  <a:pt x="4955442" y="486417"/>
                </a:cubicBezTo>
                <a:cubicBezTo>
                  <a:pt x="4962474" y="474632"/>
                  <a:pt x="4968659" y="460958"/>
                  <a:pt x="4973999" y="445397"/>
                </a:cubicBezTo>
                <a:close/>
                <a:moveTo>
                  <a:pt x="5003787" y="443736"/>
                </a:moveTo>
                <a:lnTo>
                  <a:pt x="5014238" y="443736"/>
                </a:lnTo>
                <a:lnTo>
                  <a:pt x="5014238" y="474404"/>
                </a:lnTo>
                <a:cubicBezTo>
                  <a:pt x="5013847" y="484562"/>
                  <a:pt x="5019968" y="489478"/>
                  <a:pt x="5032600" y="489152"/>
                </a:cubicBezTo>
                <a:lnTo>
                  <a:pt x="5067077" y="489152"/>
                </a:lnTo>
                <a:cubicBezTo>
                  <a:pt x="5078471" y="489543"/>
                  <a:pt x="5085113" y="484627"/>
                  <a:pt x="5087001" y="474404"/>
                </a:cubicBezTo>
                <a:cubicBezTo>
                  <a:pt x="5088108" y="469716"/>
                  <a:pt x="5089117" y="464181"/>
                  <a:pt x="5090029" y="457800"/>
                </a:cubicBezTo>
                <a:cubicBezTo>
                  <a:pt x="5092894" y="458972"/>
                  <a:pt x="5096377" y="460242"/>
                  <a:pt x="5100479" y="461609"/>
                </a:cubicBezTo>
                <a:cubicBezTo>
                  <a:pt x="5098982" y="469488"/>
                  <a:pt x="5097517" y="475739"/>
                  <a:pt x="5096085" y="480362"/>
                </a:cubicBezTo>
                <a:cubicBezTo>
                  <a:pt x="5092699" y="493124"/>
                  <a:pt x="5083811" y="499342"/>
                  <a:pt x="5069421" y="499017"/>
                </a:cubicBezTo>
                <a:lnTo>
                  <a:pt x="5030451" y="499017"/>
                </a:lnTo>
                <a:cubicBezTo>
                  <a:pt x="5012611" y="499017"/>
                  <a:pt x="5003723" y="491333"/>
                  <a:pt x="5003787" y="475967"/>
                </a:cubicBezTo>
                <a:close/>
                <a:moveTo>
                  <a:pt x="5043441" y="437192"/>
                </a:moveTo>
                <a:cubicBezTo>
                  <a:pt x="5051255" y="444941"/>
                  <a:pt x="5058905" y="453015"/>
                  <a:pt x="5066393" y="461414"/>
                </a:cubicBezTo>
                <a:lnTo>
                  <a:pt x="5058189" y="468544"/>
                </a:lnTo>
                <a:cubicBezTo>
                  <a:pt x="5050897" y="459689"/>
                  <a:pt x="5043441" y="451354"/>
                  <a:pt x="5035823" y="443541"/>
                </a:cubicBezTo>
                <a:close/>
                <a:moveTo>
                  <a:pt x="237823" y="436802"/>
                </a:moveTo>
                <a:lnTo>
                  <a:pt x="237823" y="482999"/>
                </a:lnTo>
                <a:lnTo>
                  <a:pt x="352290" y="482999"/>
                </a:lnTo>
                <a:lnTo>
                  <a:pt x="352290" y="436802"/>
                </a:lnTo>
                <a:close/>
                <a:moveTo>
                  <a:pt x="1418937" y="428988"/>
                </a:moveTo>
                <a:lnTo>
                  <a:pt x="1427727" y="435532"/>
                </a:lnTo>
                <a:cubicBezTo>
                  <a:pt x="1407217" y="464247"/>
                  <a:pt x="1381204" y="487264"/>
                  <a:pt x="1349690" y="504584"/>
                </a:cubicBezTo>
                <a:cubicBezTo>
                  <a:pt x="1347151" y="501133"/>
                  <a:pt x="1344676" y="498268"/>
                  <a:pt x="1342267" y="495989"/>
                </a:cubicBezTo>
                <a:cubicBezTo>
                  <a:pt x="1374758" y="478929"/>
                  <a:pt x="1400315" y="456596"/>
                  <a:pt x="1418937" y="428988"/>
                </a:cubicBezTo>
                <a:close/>
                <a:moveTo>
                  <a:pt x="1262277" y="427133"/>
                </a:moveTo>
                <a:lnTo>
                  <a:pt x="1262277" y="444810"/>
                </a:lnTo>
                <a:lnTo>
                  <a:pt x="1329863" y="444810"/>
                </a:lnTo>
                <a:lnTo>
                  <a:pt x="1329863" y="427133"/>
                </a:lnTo>
                <a:close/>
                <a:moveTo>
                  <a:pt x="3380966" y="423128"/>
                </a:moveTo>
                <a:lnTo>
                  <a:pt x="3391416" y="427523"/>
                </a:lnTo>
                <a:cubicBezTo>
                  <a:pt x="3387640" y="431690"/>
                  <a:pt x="3383701" y="435825"/>
                  <a:pt x="3379599" y="439927"/>
                </a:cubicBezTo>
                <a:lnTo>
                  <a:pt x="3493773" y="439927"/>
                </a:lnTo>
                <a:lnTo>
                  <a:pt x="3493773" y="449010"/>
                </a:lnTo>
                <a:lnTo>
                  <a:pt x="3451971" y="449010"/>
                </a:lnTo>
                <a:cubicBezTo>
                  <a:pt x="3442074" y="460600"/>
                  <a:pt x="3431688" y="469781"/>
                  <a:pt x="3420815" y="476553"/>
                </a:cubicBezTo>
                <a:cubicBezTo>
                  <a:pt x="3445167" y="483064"/>
                  <a:pt x="3466426" y="489087"/>
                  <a:pt x="3484592" y="494621"/>
                </a:cubicBezTo>
                <a:lnTo>
                  <a:pt x="3479806" y="504193"/>
                </a:lnTo>
                <a:cubicBezTo>
                  <a:pt x="3458515" y="497421"/>
                  <a:pt x="3434911" y="490291"/>
                  <a:pt x="3408997" y="482804"/>
                </a:cubicBezTo>
                <a:cubicBezTo>
                  <a:pt x="3389854" y="492440"/>
                  <a:pt x="3359935" y="499830"/>
                  <a:pt x="3319239" y="504974"/>
                </a:cubicBezTo>
                <a:cubicBezTo>
                  <a:pt x="3318197" y="501654"/>
                  <a:pt x="3316635" y="498268"/>
                  <a:pt x="3314551" y="494817"/>
                </a:cubicBezTo>
                <a:cubicBezTo>
                  <a:pt x="3347824" y="491170"/>
                  <a:pt x="3374097" y="485766"/>
                  <a:pt x="3393370" y="478604"/>
                </a:cubicBezTo>
                <a:cubicBezTo>
                  <a:pt x="3379436" y="474502"/>
                  <a:pt x="3362246" y="469683"/>
                  <a:pt x="3341801" y="464149"/>
                </a:cubicBezTo>
                <a:cubicBezTo>
                  <a:pt x="3347856" y="458549"/>
                  <a:pt x="3353130" y="453503"/>
                  <a:pt x="3357623" y="449010"/>
                </a:cubicBezTo>
                <a:lnTo>
                  <a:pt x="3307812" y="449010"/>
                </a:lnTo>
                <a:lnTo>
                  <a:pt x="3307812" y="439927"/>
                </a:lnTo>
                <a:lnTo>
                  <a:pt x="3366218" y="439927"/>
                </a:lnTo>
                <a:cubicBezTo>
                  <a:pt x="3371427" y="434523"/>
                  <a:pt x="3376343" y="428923"/>
                  <a:pt x="3380966" y="423128"/>
                </a:cubicBezTo>
                <a:close/>
                <a:moveTo>
                  <a:pt x="2085775" y="420589"/>
                </a:moveTo>
                <a:lnTo>
                  <a:pt x="2085775" y="474795"/>
                </a:lnTo>
                <a:lnTo>
                  <a:pt x="2135586" y="474795"/>
                </a:lnTo>
                <a:lnTo>
                  <a:pt x="2135586" y="420589"/>
                </a:lnTo>
                <a:close/>
                <a:moveTo>
                  <a:pt x="838000" y="420589"/>
                </a:moveTo>
                <a:lnTo>
                  <a:pt x="838000" y="474795"/>
                </a:lnTo>
                <a:lnTo>
                  <a:pt x="887811" y="474795"/>
                </a:lnTo>
                <a:lnTo>
                  <a:pt x="887811" y="420589"/>
                </a:lnTo>
                <a:close/>
                <a:moveTo>
                  <a:pt x="1252510" y="418928"/>
                </a:moveTo>
                <a:lnTo>
                  <a:pt x="1339728" y="418928"/>
                </a:lnTo>
                <a:lnTo>
                  <a:pt x="1339728" y="453015"/>
                </a:lnTo>
                <a:lnTo>
                  <a:pt x="1303102" y="453015"/>
                </a:lnTo>
                <a:lnTo>
                  <a:pt x="1303102" y="484757"/>
                </a:lnTo>
                <a:cubicBezTo>
                  <a:pt x="1303167" y="496738"/>
                  <a:pt x="1296949" y="502891"/>
                  <a:pt x="1284447" y="503216"/>
                </a:cubicBezTo>
                <a:cubicBezTo>
                  <a:pt x="1281778" y="503281"/>
                  <a:pt x="1279238" y="503346"/>
                  <a:pt x="1276829" y="503412"/>
                </a:cubicBezTo>
                <a:cubicBezTo>
                  <a:pt x="1275657" y="503412"/>
                  <a:pt x="1274420" y="503412"/>
                  <a:pt x="1273118" y="503412"/>
                </a:cubicBezTo>
                <a:cubicBezTo>
                  <a:pt x="1272011" y="503412"/>
                  <a:pt x="1270383" y="503412"/>
                  <a:pt x="1268234" y="503412"/>
                </a:cubicBezTo>
                <a:cubicBezTo>
                  <a:pt x="1267844" y="500612"/>
                  <a:pt x="1267193" y="497324"/>
                  <a:pt x="1266281" y="493547"/>
                </a:cubicBezTo>
                <a:cubicBezTo>
                  <a:pt x="1270839" y="493938"/>
                  <a:pt x="1275853" y="494133"/>
                  <a:pt x="1281322" y="494133"/>
                </a:cubicBezTo>
                <a:cubicBezTo>
                  <a:pt x="1289591" y="494459"/>
                  <a:pt x="1293563" y="490877"/>
                  <a:pt x="1293238" y="483390"/>
                </a:cubicBezTo>
                <a:lnTo>
                  <a:pt x="1293238" y="453015"/>
                </a:lnTo>
                <a:lnTo>
                  <a:pt x="1252510" y="453015"/>
                </a:lnTo>
                <a:close/>
                <a:moveTo>
                  <a:pt x="5230625" y="418147"/>
                </a:moveTo>
                <a:cubicBezTo>
                  <a:pt x="5232318" y="418798"/>
                  <a:pt x="5234792" y="419742"/>
                  <a:pt x="5238048" y="420979"/>
                </a:cubicBezTo>
                <a:cubicBezTo>
                  <a:pt x="5257972" y="428598"/>
                  <a:pt x="5273827" y="434979"/>
                  <a:pt x="5285613" y="440122"/>
                </a:cubicBezTo>
                <a:lnTo>
                  <a:pt x="5279947" y="449401"/>
                </a:lnTo>
                <a:cubicBezTo>
                  <a:pt x="5260153" y="440806"/>
                  <a:pt x="5241825" y="433253"/>
                  <a:pt x="5224960" y="426742"/>
                </a:cubicBezTo>
                <a:close/>
                <a:moveTo>
                  <a:pt x="2331411" y="416780"/>
                </a:moveTo>
                <a:lnTo>
                  <a:pt x="2441777" y="416780"/>
                </a:lnTo>
                <a:lnTo>
                  <a:pt x="2441777" y="428012"/>
                </a:lnTo>
                <a:lnTo>
                  <a:pt x="2392943" y="478018"/>
                </a:lnTo>
                <a:cubicBezTo>
                  <a:pt x="2400691" y="483357"/>
                  <a:pt x="2409025" y="489347"/>
                  <a:pt x="2417946" y="495989"/>
                </a:cubicBezTo>
                <a:lnTo>
                  <a:pt x="2410230" y="504779"/>
                </a:lnTo>
                <a:cubicBezTo>
                  <a:pt x="2385227" y="485441"/>
                  <a:pt x="2361558" y="467958"/>
                  <a:pt x="2339225" y="452331"/>
                </a:cubicBezTo>
                <a:lnTo>
                  <a:pt x="2345964" y="444810"/>
                </a:lnTo>
                <a:cubicBezTo>
                  <a:pt x="2352019" y="448978"/>
                  <a:pt x="2361005" y="455261"/>
                  <a:pt x="2372920" y="463661"/>
                </a:cubicBezTo>
                <a:cubicBezTo>
                  <a:pt x="2377934" y="467177"/>
                  <a:pt x="2381678" y="469814"/>
                  <a:pt x="2384152" y="471572"/>
                </a:cubicBezTo>
                <a:lnTo>
                  <a:pt x="2428592" y="426742"/>
                </a:lnTo>
                <a:lnTo>
                  <a:pt x="2331411" y="426742"/>
                </a:lnTo>
                <a:close/>
                <a:moveTo>
                  <a:pt x="2986283" y="411603"/>
                </a:moveTo>
                <a:lnTo>
                  <a:pt x="2986283" y="444322"/>
                </a:lnTo>
                <a:lnTo>
                  <a:pt x="3046349" y="444322"/>
                </a:lnTo>
                <a:lnTo>
                  <a:pt x="3046349" y="411603"/>
                </a:lnTo>
                <a:close/>
                <a:moveTo>
                  <a:pt x="2915669" y="411603"/>
                </a:moveTo>
                <a:lnTo>
                  <a:pt x="2915669" y="444322"/>
                </a:lnTo>
                <a:lnTo>
                  <a:pt x="2975735" y="444322"/>
                </a:lnTo>
                <a:lnTo>
                  <a:pt x="2975735" y="411603"/>
                </a:lnTo>
                <a:close/>
                <a:moveTo>
                  <a:pt x="1500639" y="408380"/>
                </a:moveTo>
                <a:lnTo>
                  <a:pt x="1500639" y="434165"/>
                </a:lnTo>
                <a:lnTo>
                  <a:pt x="1598014" y="434165"/>
                </a:lnTo>
                <a:lnTo>
                  <a:pt x="1598014" y="408380"/>
                </a:lnTo>
                <a:close/>
                <a:moveTo>
                  <a:pt x="1068158" y="407794"/>
                </a:moveTo>
                <a:lnTo>
                  <a:pt x="1068158" y="429770"/>
                </a:lnTo>
                <a:lnTo>
                  <a:pt x="1167976" y="429770"/>
                </a:lnTo>
                <a:cubicBezTo>
                  <a:pt x="1168692" y="429314"/>
                  <a:pt x="1169766" y="428565"/>
                  <a:pt x="1171199" y="427523"/>
                </a:cubicBezTo>
                <a:cubicBezTo>
                  <a:pt x="1172566" y="426546"/>
                  <a:pt x="1173608" y="425830"/>
                  <a:pt x="1174324" y="425374"/>
                </a:cubicBezTo>
                <a:lnTo>
                  <a:pt x="1174324" y="407794"/>
                </a:lnTo>
                <a:close/>
                <a:moveTo>
                  <a:pt x="5049203" y="396953"/>
                </a:moveTo>
                <a:lnTo>
                  <a:pt x="5049203" y="420198"/>
                </a:lnTo>
                <a:lnTo>
                  <a:pt x="5117083" y="420198"/>
                </a:lnTo>
                <a:lnTo>
                  <a:pt x="5117083" y="396953"/>
                </a:lnTo>
                <a:close/>
                <a:moveTo>
                  <a:pt x="3403625" y="394316"/>
                </a:moveTo>
                <a:lnTo>
                  <a:pt x="3403625" y="412385"/>
                </a:lnTo>
                <a:lnTo>
                  <a:pt x="3461445" y="412385"/>
                </a:lnTo>
                <a:lnTo>
                  <a:pt x="3461445" y="394316"/>
                </a:lnTo>
                <a:close/>
                <a:moveTo>
                  <a:pt x="2179732" y="394316"/>
                </a:moveTo>
                <a:cubicBezTo>
                  <a:pt x="2188783" y="405450"/>
                  <a:pt x="2199331" y="419124"/>
                  <a:pt x="2211377" y="435337"/>
                </a:cubicBezTo>
                <a:lnTo>
                  <a:pt x="2202587" y="441978"/>
                </a:lnTo>
                <a:cubicBezTo>
                  <a:pt x="2191843" y="426546"/>
                  <a:pt x="2181555" y="412547"/>
                  <a:pt x="2171723" y="399981"/>
                </a:cubicBezTo>
                <a:close/>
                <a:moveTo>
                  <a:pt x="931957" y="394316"/>
                </a:moveTo>
                <a:cubicBezTo>
                  <a:pt x="941008" y="405450"/>
                  <a:pt x="951556" y="419124"/>
                  <a:pt x="963602" y="435337"/>
                </a:cubicBezTo>
                <a:lnTo>
                  <a:pt x="954812" y="441978"/>
                </a:lnTo>
                <a:cubicBezTo>
                  <a:pt x="944068" y="426546"/>
                  <a:pt x="933781" y="412547"/>
                  <a:pt x="923949" y="399981"/>
                </a:cubicBezTo>
                <a:close/>
                <a:moveTo>
                  <a:pt x="4437111" y="392558"/>
                </a:moveTo>
                <a:cubicBezTo>
                  <a:pt x="4445380" y="404799"/>
                  <a:pt x="4453845" y="418538"/>
                  <a:pt x="4462505" y="433774"/>
                </a:cubicBezTo>
                <a:lnTo>
                  <a:pt x="4452347" y="439146"/>
                </a:lnTo>
                <a:cubicBezTo>
                  <a:pt x="4445966" y="427100"/>
                  <a:pt x="4437957" y="413101"/>
                  <a:pt x="4428321" y="397148"/>
                </a:cubicBezTo>
                <a:close/>
                <a:moveTo>
                  <a:pt x="4200655" y="387186"/>
                </a:moveTo>
                <a:cubicBezTo>
                  <a:pt x="4210747" y="416291"/>
                  <a:pt x="4224942" y="438625"/>
                  <a:pt x="4243239" y="454187"/>
                </a:cubicBezTo>
                <a:cubicBezTo>
                  <a:pt x="4264335" y="436867"/>
                  <a:pt x="4280093" y="414533"/>
                  <a:pt x="4290511" y="387186"/>
                </a:cubicBezTo>
                <a:close/>
                <a:moveTo>
                  <a:pt x="1298316" y="381912"/>
                </a:moveTo>
                <a:cubicBezTo>
                  <a:pt x="1298577" y="382693"/>
                  <a:pt x="1298968" y="383833"/>
                  <a:pt x="1299488" y="385330"/>
                </a:cubicBezTo>
                <a:cubicBezTo>
                  <a:pt x="1301246" y="390084"/>
                  <a:pt x="1302516" y="393697"/>
                  <a:pt x="1303297" y="396172"/>
                </a:cubicBezTo>
                <a:lnTo>
                  <a:pt x="1354866" y="396172"/>
                </a:lnTo>
                <a:lnTo>
                  <a:pt x="1354866" y="404571"/>
                </a:lnTo>
                <a:lnTo>
                  <a:pt x="1239032" y="404571"/>
                </a:lnTo>
                <a:lnTo>
                  <a:pt x="1239032" y="396172"/>
                </a:lnTo>
                <a:lnTo>
                  <a:pt x="1293433" y="396172"/>
                </a:lnTo>
                <a:cubicBezTo>
                  <a:pt x="1291675" y="391484"/>
                  <a:pt x="1290145" y="387609"/>
                  <a:pt x="1288843" y="384549"/>
                </a:cubicBezTo>
                <a:close/>
                <a:moveTo>
                  <a:pt x="2562546" y="378005"/>
                </a:moveTo>
                <a:lnTo>
                  <a:pt x="2636188" y="378005"/>
                </a:lnTo>
                <a:lnTo>
                  <a:pt x="2636188" y="386991"/>
                </a:lnTo>
                <a:lnTo>
                  <a:pt x="2623296" y="386991"/>
                </a:lnTo>
                <a:cubicBezTo>
                  <a:pt x="2619910" y="404766"/>
                  <a:pt x="2614180" y="420035"/>
                  <a:pt x="2606106" y="432797"/>
                </a:cubicBezTo>
                <a:cubicBezTo>
                  <a:pt x="2608776" y="435923"/>
                  <a:pt x="2612878" y="440676"/>
                  <a:pt x="2618412" y="447057"/>
                </a:cubicBezTo>
                <a:cubicBezTo>
                  <a:pt x="2624142" y="453829"/>
                  <a:pt x="2628505" y="458940"/>
                  <a:pt x="2631500" y="462391"/>
                </a:cubicBezTo>
                <a:lnTo>
                  <a:pt x="2623784" y="469325"/>
                </a:lnTo>
                <a:cubicBezTo>
                  <a:pt x="2622807" y="468153"/>
                  <a:pt x="2621375" y="466395"/>
                  <a:pt x="2619487" y="464051"/>
                </a:cubicBezTo>
                <a:cubicBezTo>
                  <a:pt x="2611022" y="453763"/>
                  <a:pt x="2604641" y="446145"/>
                  <a:pt x="2600344" y="441197"/>
                </a:cubicBezTo>
                <a:cubicBezTo>
                  <a:pt x="2591554" y="452787"/>
                  <a:pt x="2580094" y="463661"/>
                  <a:pt x="2565965" y="473818"/>
                </a:cubicBezTo>
                <a:cubicBezTo>
                  <a:pt x="2563751" y="470953"/>
                  <a:pt x="2561407" y="468349"/>
                  <a:pt x="2558932" y="466005"/>
                </a:cubicBezTo>
                <a:cubicBezTo>
                  <a:pt x="2573257" y="456368"/>
                  <a:pt x="2584912" y="445559"/>
                  <a:pt x="2593898" y="433579"/>
                </a:cubicBezTo>
                <a:cubicBezTo>
                  <a:pt x="2588884" y="427653"/>
                  <a:pt x="2581591" y="419221"/>
                  <a:pt x="2572020" y="408282"/>
                </a:cubicBezTo>
                <a:cubicBezTo>
                  <a:pt x="2569871" y="405808"/>
                  <a:pt x="2568243" y="403953"/>
                  <a:pt x="2567137" y="402715"/>
                </a:cubicBezTo>
                <a:lnTo>
                  <a:pt x="2574364" y="397148"/>
                </a:lnTo>
                <a:cubicBezTo>
                  <a:pt x="2582568" y="406134"/>
                  <a:pt x="2590968" y="415543"/>
                  <a:pt x="2599562" y="425374"/>
                </a:cubicBezTo>
                <a:cubicBezTo>
                  <a:pt x="2606529" y="413915"/>
                  <a:pt x="2611380" y="401120"/>
                  <a:pt x="2614115" y="386991"/>
                </a:cubicBezTo>
                <a:lnTo>
                  <a:pt x="2562546" y="386991"/>
                </a:lnTo>
                <a:close/>
                <a:moveTo>
                  <a:pt x="1068158" y="376931"/>
                </a:moveTo>
                <a:lnTo>
                  <a:pt x="1068158" y="398516"/>
                </a:lnTo>
                <a:lnTo>
                  <a:pt x="1174324" y="398516"/>
                </a:lnTo>
                <a:lnTo>
                  <a:pt x="1174324" y="376931"/>
                </a:lnTo>
                <a:close/>
                <a:moveTo>
                  <a:pt x="2381808" y="371754"/>
                </a:moveTo>
                <a:cubicBezTo>
                  <a:pt x="2388450" y="380219"/>
                  <a:pt x="2395124" y="389009"/>
                  <a:pt x="2401830" y="398125"/>
                </a:cubicBezTo>
                <a:lnTo>
                  <a:pt x="2392357" y="404180"/>
                </a:lnTo>
                <a:cubicBezTo>
                  <a:pt x="2385976" y="394348"/>
                  <a:pt x="2379595" y="385330"/>
                  <a:pt x="2373213" y="377126"/>
                </a:cubicBezTo>
                <a:close/>
                <a:moveTo>
                  <a:pt x="1413663" y="369801"/>
                </a:moveTo>
                <a:lnTo>
                  <a:pt x="1422648" y="376540"/>
                </a:lnTo>
                <a:cubicBezTo>
                  <a:pt x="1405198" y="399004"/>
                  <a:pt x="1385469" y="417887"/>
                  <a:pt x="1363461" y="433188"/>
                </a:cubicBezTo>
                <a:cubicBezTo>
                  <a:pt x="1361508" y="430323"/>
                  <a:pt x="1359034" y="427458"/>
                  <a:pt x="1356038" y="424593"/>
                </a:cubicBezTo>
                <a:cubicBezTo>
                  <a:pt x="1378763" y="409617"/>
                  <a:pt x="1397971" y="391353"/>
                  <a:pt x="1413663" y="369801"/>
                </a:cubicBezTo>
                <a:close/>
                <a:moveTo>
                  <a:pt x="3403625" y="367750"/>
                </a:moveTo>
                <a:lnTo>
                  <a:pt x="3403625" y="385330"/>
                </a:lnTo>
                <a:lnTo>
                  <a:pt x="3461445" y="385330"/>
                </a:lnTo>
                <a:lnTo>
                  <a:pt x="3461445" y="367750"/>
                </a:lnTo>
                <a:close/>
                <a:moveTo>
                  <a:pt x="5049203" y="365797"/>
                </a:moveTo>
                <a:lnTo>
                  <a:pt x="5049203" y="388358"/>
                </a:lnTo>
                <a:lnTo>
                  <a:pt x="5117083" y="388358"/>
                </a:lnTo>
                <a:lnTo>
                  <a:pt x="5117083" y="365797"/>
                </a:lnTo>
                <a:close/>
                <a:moveTo>
                  <a:pt x="4817241" y="362574"/>
                </a:moveTo>
                <a:lnTo>
                  <a:pt x="4817241" y="414729"/>
                </a:lnTo>
                <a:lnTo>
                  <a:pt x="4880628" y="414729"/>
                </a:lnTo>
                <a:lnTo>
                  <a:pt x="4880628" y="362574"/>
                </a:lnTo>
                <a:close/>
                <a:moveTo>
                  <a:pt x="2483337" y="361597"/>
                </a:moveTo>
                <a:lnTo>
                  <a:pt x="2491932" y="362769"/>
                </a:lnTo>
                <a:cubicBezTo>
                  <a:pt x="2490239" y="376247"/>
                  <a:pt x="2487960" y="391516"/>
                  <a:pt x="2485095" y="408575"/>
                </a:cubicBezTo>
                <a:cubicBezTo>
                  <a:pt x="2481774" y="407859"/>
                  <a:pt x="2478779" y="407403"/>
                  <a:pt x="2476110" y="407208"/>
                </a:cubicBezTo>
                <a:cubicBezTo>
                  <a:pt x="2479235" y="391451"/>
                  <a:pt x="2481644" y="376247"/>
                  <a:pt x="2483337" y="361597"/>
                </a:cubicBezTo>
                <a:close/>
                <a:moveTo>
                  <a:pt x="289685" y="361597"/>
                </a:moveTo>
                <a:lnTo>
                  <a:pt x="300429" y="361597"/>
                </a:lnTo>
                <a:lnTo>
                  <a:pt x="300429" y="383768"/>
                </a:lnTo>
                <a:lnTo>
                  <a:pt x="385498" y="383768"/>
                </a:lnTo>
                <a:lnTo>
                  <a:pt x="385498" y="393339"/>
                </a:lnTo>
                <a:lnTo>
                  <a:pt x="300429" y="393339"/>
                </a:lnTo>
                <a:lnTo>
                  <a:pt x="300429" y="427133"/>
                </a:lnTo>
                <a:lnTo>
                  <a:pt x="363034" y="427133"/>
                </a:lnTo>
                <a:lnTo>
                  <a:pt x="363034" y="504388"/>
                </a:lnTo>
                <a:lnTo>
                  <a:pt x="352290" y="504388"/>
                </a:lnTo>
                <a:lnTo>
                  <a:pt x="352290" y="492570"/>
                </a:lnTo>
                <a:lnTo>
                  <a:pt x="237823" y="492570"/>
                </a:lnTo>
                <a:lnTo>
                  <a:pt x="237823" y="504388"/>
                </a:lnTo>
                <a:lnTo>
                  <a:pt x="227080" y="504388"/>
                </a:lnTo>
                <a:lnTo>
                  <a:pt x="227080" y="427133"/>
                </a:lnTo>
                <a:lnTo>
                  <a:pt x="289685" y="427133"/>
                </a:lnTo>
                <a:lnTo>
                  <a:pt x="289685" y="393339"/>
                </a:lnTo>
                <a:lnTo>
                  <a:pt x="204420" y="393339"/>
                </a:lnTo>
                <a:lnTo>
                  <a:pt x="204420" y="383768"/>
                </a:lnTo>
                <a:lnTo>
                  <a:pt x="289685" y="383768"/>
                </a:lnTo>
                <a:close/>
                <a:moveTo>
                  <a:pt x="2275545" y="359937"/>
                </a:moveTo>
                <a:lnTo>
                  <a:pt x="2285214" y="361597"/>
                </a:lnTo>
                <a:cubicBezTo>
                  <a:pt x="2282089" y="381131"/>
                  <a:pt x="2279126" y="396920"/>
                  <a:pt x="2276326" y="408966"/>
                </a:cubicBezTo>
                <a:cubicBezTo>
                  <a:pt x="2274894" y="408510"/>
                  <a:pt x="2272127" y="407859"/>
                  <a:pt x="2268025" y="407013"/>
                </a:cubicBezTo>
                <a:cubicBezTo>
                  <a:pt x="2267439" y="406883"/>
                  <a:pt x="2267015" y="406785"/>
                  <a:pt x="2266755" y="406720"/>
                </a:cubicBezTo>
                <a:cubicBezTo>
                  <a:pt x="2269945" y="393632"/>
                  <a:pt x="2272875" y="378038"/>
                  <a:pt x="2275545" y="359937"/>
                </a:cubicBezTo>
                <a:close/>
                <a:moveTo>
                  <a:pt x="2085775" y="358179"/>
                </a:moveTo>
                <a:lnTo>
                  <a:pt x="2085775" y="411115"/>
                </a:lnTo>
                <a:lnTo>
                  <a:pt x="2135586" y="411115"/>
                </a:lnTo>
                <a:lnTo>
                  <a:pt x="2135586" y="358179"/>
                </a:lnTo>
                <a:close/>
                <a:moveTo>
                  <a:pt x="838000" y="358179"/>
                </a:moveTo>
                <a:lnTo>
                  <a:pt x="838000" y="411115"/>
                </a:lnTo>
                <a:lnTo>
                  <a:pt x="887811" y="411115"/>
                </a:lnTo>
                <a:lnTo>
                  <a:pt x="887811" y="358179"/>
                </a:lnTo>
                <a:close/>
                <a:moveTo>
                  <a:pt x="1259249" y="356128"/>
                </a:moveTo>
                <a:lnTo>
                  <a:pt x="1259249" y="371364"/>
                </a:lnTo>
                <a:lnTo>
                  <a:pt x="1332305" y="371364"/>
                </a:lnTo>
                <a:lnTo>
                  <a:pt x="1332305" y="356128"/>
                </a:lnTo>
                <a:close/>
                <a:moveTo>
                  <a:pt x="2540766" y="355737"/>
                </a:moveTo>
                <a:lnTo>
                  <a:pt x="2550728" y="355737"/>
                </a:lnTo>
                <a:lnTo>
                  <a:pt x="2550728" y="503998"/>
                </a:lnTo>
                <a:lnTo>
                  <a:pt x="2540766" y="503998"/>
                </a:lnTo>
                <a:close/>
                <a:moveTo>
                  <a:pt x="2522893" y="353979"/>
                </a:moveTo>
                <a:cubicBezTo>
                  <a:pt x="2527190" y="361271"/>
                  <a:pt x="2531325" y="368987"/>
                  <a:pt x="2535297" y="377126"/>
                </a:cubicBezTo>
                <a:lnTo>
                  <a:pt x="2527483" y="381131"/>
                </a:lnTo>
                <a:cubicBezTo>
                  <a:pt x="2524032" y="373317"/>
                  <a:pt x="2520125" y="365406"/>
                  <a:pt x="2515763" y="357397"/>
                </a:cubicBezTo>
                <a:close/>
                <a:moveTo>
                  <a:pt x="1533651" y="351928"/>
                </a:moveTo>
                <a:lnTo>
                  <a:pt x="1543613" y="355932"/>
                </a:lnTo>
                <a:cubicBezTo>
                  <a:pt x="1540357" y="360620"/>
                  <a:pt x="1536548" y="365699"/>
                  <a:pt x="1532186" y="371168"/>
                </a:cubicBezTo>
                <a:lnTo>
                  <a:pt x="1634835" y="371168"/>
                </a:lnTo>
                <a:lnTo>
                  <a:pt x="1634835" y="380154"/>
                </a:lnTo>
                <a:lnTo>
                  <a:pt x="1524665" y="380154"/>
                </a:lnTo>
                <a:cubicBezTo>
                  <a:pt x="1518675" y="386861"/>
                  <a:pt x="1512066" y="393339"/>
                  <a:pt x="1504839" y="399590"/>
                </a:cubicBezTo>
                <a:lnTo>
                  <a:pt x="1608465" y="399590"/>
                </a:lnTo>
                <a:lnTo>
                  <a:pt x="1608465" y="442955"/>
                </a:lnTo>
                <a:lnTo>
                  <a:pt x="1490188" y="442955"/>
                </a:lnTo>
                <a:lnTo>
                  <a:pt x="1490188" y="411115"/>
                </a:lnTo>
                <a:cubicBezTo>
                  <a:pt x="1479836" y="418603"/>
                  <a:pt x="1467920" y="426026"/>
                  <a:pt x="1454442" y="433383"/>
                </a:cubicBezTo>
                <a:cubicBezTo>
                  <a:pt x="1452163" y="429607"/>
                  <a:pt x="1450014" y="426481"/>
                  <a:pt x="1447996" y="424007"/>
                </a:cubicBezTo>
                <a:cubicBezTo>
                  <a:pt x="1473389" y="412092"/>
                  <a:pt x="1494388" y="397474"/>
                  <a:pt x="1510992" y="380154"/>
                </a:cubicBezTo>
                <a:lnTo>
                  <a:pt x="1450633" y="380154"/>
                </a:lnTo>
                <a:lnTo>
                  <a:pt x="1450633" y="371168"/>
                </a:lnTo>
                <a:lnTo>
                  <a:pt x="1519196" y="371168"/>
                </a:lnTo>
                <a:cubicBezTo>
                  <a:pt x="1524275" y="365113"/>
                  <a:pt x="1529093" y="358699"/>
                  <a:pt x="1533651" y="351928"/>
                </a:cubicBezTo>
                <a:close/>
                <a:moveTo>
                  <a:pt x="2593116" y="350170"/>
                </a:moveTo>
                <a:cubicBezTo>
                  <a:pt x="2597349" y="355965"/>
                  <a:pt x="2602037" y="362834"/>
                  <a:pt x="2607181" y="370778"/>
                </a:cubicBezTo>
                <a:lnTo>
                  <a:pt x="2599562" y="375368"/>
                </a:lnTo>
                <a:cubicBezTo>
                  <a:pt x="2595005" y="367750"/>
                  <a:pt x="2590382" y="360751"/>
                  <a:pt x="2585694" y="354370"/>
                </a:cubicBezTo>
                <a:close/>
                <a:moveTo>
                  <a:pt x="1068158" y="346361"/>
                </a:moveTo>
                <a:lnTo>
                  <a:pt x="1068158" y="367750"/>
                </a:lnTo>
                <a:lnTo>
                  <a:pt x="1174324" y="367750"/>
                </a:lnTo>
                <a:lnTo>
                  <a:pt x="1174324" y="346361"/>
                </a:lnTo>
                <a:close/>
                <a:moveTo>
                  <a:pt x="4338856" y="337766"/>
                </a:moveTo>
                <a:lnTo>
                  <a:pt x="4411717" y="337766"/>
                </a:lnTo>
                <a:lnTo>
                  <a:pt x="4411717" y="349779"/>
                </a:lnTo>
                <a:cubicBezTo>
                  <a:pt x="4407094" y="380447"/>
                  <a:pt x="4400095" y="406297"/>
                  <a:pt x="4390718" y="427328"/>
                </a:cubicBezTo>
                <a:cubicBezTo>
                  <a:pt x="4394104" y="432472"/>
                  <a:pt x="4399215" y="440155"/>
                  <a:pt x="4406052" y="450378"/>
                </a:cubicBezTo>
                <a:cubicBezTo>
                  <a:pt x="4412759" y="460470"/>
                  <a:pt x="4417707" y="467925"/>
                  <a:pt x="4420897" y="472744"/>
                </a:cubicBezTo>
                <a:lnTo>
                  <a:pt x="4411326" y="479190"/>
                </a:lnTo>
                <a:cubicBezTo>
                  <a:pt x="4403057" y="466493"/>
                  <a:pt x="4394234" y="453080"/>
                  <a:pt x="4384858" y="438950"/>
                </a:cubicBezTo>
                <a:cubicBezTo>
                  <a:pt x="4374961" y="458289"/>
                  <a:pt x="4360441" y="477497"/>
                  <a:pt x="4341298" y="496575"/>
                </a:cubicBezTo>
                <a:cubicBezTo>
                  <a:pt x="4338759" y="493580"/>
                  <a:pt x="4335959" y="490650"/>
                  <a:pt x="4332899" y="487785"/>
                </a:cubicBezTo>
                <a:cubicBezTo>
                  <a:pt x="4352367" y="469488"/>
                  <a:pt x="4367441" y="449759"/>
                  <a:pt x="4378119" y="428598"/>
                </a:cubicBezTo>
                <a:cubicBezTo>
                  <a:pt x="4370045" y="416422"/>
                  <a:pt x="4362297" y="404832"/>
                  <a:pt x="4354874" y="393828"/>
                </a:cubicBezTo>
                <a:cubicBezTo>
                  <a:pt x="4348233" y="383800"/>
                  <a:pt x="4343511" y="376703"/>
                  <a:pt x="4340712" y="372536"/>
                </a:cubicBezTo>
                <a:lnTo>
                  <a:pt x="4349697" y="367555"/>
                </a:lnTo>
                <a:cubicBezTo>
                  <a:pt x="4358487" y="380121"/>
                  <a:pt x="4369752" y="396530"/>
                  <a:pt x="4383491" y="416780"/>
                </a:cubicBezTo>
                <a:cubicBezTo>
                  <a:pt x="4391629" y="397832"/>
                  <a:pt x="4397359" y="375010"/>
                  <a:pt x="4400681" y="348314"/>
                </a:cubicBezTo>
                <a:lnTo>
                  <a:pt x="4338856" y="348314"/>
                </a:lnTo>
                <a:close/>
                <a:moveTo>
                  <a:pt x="3811149" y="337571"/>
                </a:moveTo>
                <a:lnTo>
                  <a:pt x="3811149" y="355346"/>
                </a:lnTo>
                <a:lnTo>
                  <a:pt x="3811149" y="366187"/>
                </a:lnTo>
                <a:cubicBezTo>
                  <a:pt x="3822283" y="403301"/>
                  <a:pt x="3835957" y="431300"/>
                  <a:pt x="3852169" y="450182"/>
                </a:cubicBezTo>
                <a:cubicBezTo>
                  <a:pt x="3864215" y="434751"/>
                  <a:pt x="3873754" y="415282"/>
                  <a:pt x="3880787" y="391777"/>
                </a:cubicBezTo>
                <a:lnTo>
                  <a:pt x="3846017" y="391777"/>
                </a:lnTo>
                <a:lnTo>
                  <a:pt x="3846017" y="379959"/>
                </a:lnTo>
                <a:lnTo>
                  <a:pt x="3865941" y="337571"/>
                </a:lnTo>
                <a:close/>
                <a:moveTo>
                  <a:pt x="5200934" y="335715"/>
                </a:moveTo>
                <a:lnTo>
                  <a:pt x="5200934" y="374196"/>
                </a:lnTo>
                <a:lnTo>
                  <a:pt x="5200934" y="377126"/>
                </a:lnTo>
                <a:lnTo>
                  <a:pt x="5320577" y="377126"/>
                </a:lnTo>
                <a:lnTo>
                  <a:pt x="5320577" y="335715"/>
                </a:lnTo>
                <a:close/>
                <a:moveTo>
                  <a:pt x="2927487" y="335519"/>
                </a:moveTo>
                <a:lnTo>
                  <a:pt x="2927487" y="367164"/>
                </a:lnTo>
                <a:lnTo>
                  <a:pt x="3034336" y="367164"/>
                </a:lnTo>
                <a:lnTo>
                  <a:pt x="3034336" y="335519"/>
                </a:lnTo>
                <a:close/>
                <a:moveTo>
                  <a:pt x="5049203" y="333957"/>
                </a:moveTo>
                <a:lnTo>
                  <a:pt x="5049203" y="357202"/>
                </a:lnTo>
                <a:lnTo>
                  <a:pt x="5117083" y="357202"/>
                </a:lnTo>
                <a:lnTo>
                  <a:pt x="5117083" y="333957"/>
                </a:lnTo>
                <a:close/>
                <a:moveTo>
                  <a:pt x="1259249" y="332785"/>
                </a:moveTo>
                <a:lnTo>
                  <a:pt x="1259249" y="348119"/>
                </a:lnTo>
                <a:lnTo>
                  <a:pt x="1332305" y="348119"/>
                </a:lnTo>
                <a:lnTo>
                  <a:pt x="1332305" y="332785"/>
                </a:lnTo>
                <a:close/>
                <a:moveTo>
                  <a:pt x="427839" y="331124"/>
                </a:moveTo>
                <a:lnTo>
                  <a:pt x="581863" y="331124"/>
                </a:lnTo>
                <a:lnTo>
                  <a:pt x="581863" y="341380"/>
                </a:lnTo>
                <a:lnTo>
                  <a:pt x="508221" y="341380"/>
                </a:lnTo>
                <a:cubicBezTo>
                  <a:pt x="507439" y="361825"/>
                  <a:pt x="505714" y="378754"/>
                  <a:pt x="503044" y="392167"/>
                </a:cubicBezTo>
                <a:lnTo>
                  <a:pt x="597001" y="392167"/>
                </a:lnTo>
                <a:lnTo>
                  <a:pt x="597001" y="402520"/>
                </a:lnTo>
                <a:lnTo>
                  <a:pt x="520429" y="402520"/>
                </a:lnTo>
                <a:lnTo>
                  <a:pt x="520429" y="470009"/>
                </a:lnTo>
                <a:cubicBezTo>
                  <a:pt x="520364" y="476520"/>
                  <a:pt x="521666" y="480915"/>
                  <a:pt x="524336" y="483194"/>
                </a:cubicBezTo>
                <a:cubicBezTo>
                  <a:pt x="526875" y="485668"/>
                  <a:pt x="531694" y="486873"/>
                  <a:pt x="538791" y="486808"/>
                </a:cubicBezTo>
                <a:lnTo>
                  <a:pt x="566236" y="486808"/>
                </a:lnTo>
                <a:cubicBezTo>
                  <a:pt x="578346" y="487524"/>
                  <a:pt x="584727" y="482250"/>
                  <a:pt x="585379" y="470986"/>
                </a:cubicBezTo>
                <a:cubicBezTo>
                  <a:pt x="586355" y="464214"/>
                  <a:pt x="587039" y="456205"/>
                  <a:pt x="587430" y="446959"/>
                </a:cubicBezTo>
                <a:cubicBezTo>
                  <a:pt x="591597" y="448978"/>
                  <a:pt x="595113" y="450378"/>
                  <a:pt x="597978" y="451159"/>
                </a:cubicBezTo>
                <a:cubicBezTo>
                  <a:pt x="597392" y="461968"/>
                  <a:pt x="596610" y="470432"/>
                  <a:pt x="595634" y="476553"/>
                </a:cubicBezTo>
                <a:cubicBezTo>
                  <a:pt x="594136" y="490747"/>
                  <a:pt x="584597" y="497551"/>
                  <a:pt x="567017" y="496965"/>
                </a:cubicBezTo>
                <a:lnTo>
                  <a:pt x="535372" y="496965"/>
                </a:lnTo>
                <a:cubicBezTo>
                  <a:pt x="517532" y="497682"/>
                  <a:pt x="508937" y="489087"/>
                  <a:pt x="509588" y="471181"/>
                </a:cubicBezTo>
                <a:lnTo>
                  <a:pt x="509588" y="402520"/>
                </a:lnTo>
                <a:lnTo>
                  <a:pt x="500798" y="402520"/>
                </a:lnTo>
                <a:cubicBezTo>
                  <a:pt x="492528" y="445429"/>
                  <a:pt x="465344" y="479580"/>
                  <a:pt x="419245" y="504974"/>
                </a:cubicBezTo>
                <a:cubicBezTo>
                  <a:pt x="418333" y="503932"/>
                  <a:pt x="416738" y="502174"/>
                  <a:pt x="414459" y="499700"/>
                </a:cubicBezTo>
                <a:cubicBezTo>
                  <a:pt x="412896" y="498007"/>
                  <a:pt x="411757" y="496770"/>
                  <a:pt x="411040" y="495989"/>
                </a:cubicBezTo>
                <a:cubicBezTo>
                  <a:pt x="455577" y="472809"/>
                  <a:pt x="481752" y="441653"/>
                  <a:pt x="489566" y="402520"/>
                </a:cubicBezTo>
                <a:lnTo>
                  <a:pt x="412798" y="402520"/>
                </a:lnTo>
                <a:lnTo>
                  <a:pt x="412798" y="392167"/>
                </a:lnTo>
                <a:lnTo>
                  <a:pt x="492203" y="392167"/>
                </a:lnTo>
                <a:cubicBezTo>
                  <a:pt x="495068" y="378233"/>
                  <a:pt x="496793" y="361304"/>
                  <a:pt x="497379" y="341380"/>
                </a:cubicBezTo>
                <a:lnTo>
                  <a:pt x="427839" y="341380"/>
                </a:lnTo>
                <a:close/>
                <a:moveTo>
                  <a:pt x="2637" y="329952"/>
                </a:moveTo>
                <a:lnTo>
                  <a:pt x="62215" y="329952"/>
                </a:lnTo>
                <a:lnTo>
                  <a:pt x="62215" y="341575"/>
                </a:lnTo>
                <a:lnTo>
                  <a:pt x="38384" y="380935"/>
                </a:lnTo>
                <a:lnTo>
                  <a:pt x="38384" y="406915"/>
                </a:lnTo>
                <a:cubicBezTo>
                  <a:pt x="42486" y="405418"/>
                  <a:pt x="48314" y="403074"/>
                  <a:pt x="55867" y="399883"/>
                </a:cubicBezTo>
                <a:cubicBezTo>
                  <a:pt x="59187" y="398581"/>
                  <a:pt x="61629" y="397604"/>
                  <a:pt x="63192" y="396953"/>
                </a:cubicBezTo>
                <a:cubicBezTo>
                  <a:pt x="63322" y="400013"/>
                  <a:pt x="63745" y="403562"/>
                  <a:pt x="64462" y="407599"/>
                </a:cubicBezTo>
                <a:cubicBezTo>
                  <a:pt x="63680" y="407924"/>
                  <a:pt x="62476" y="408380"/>
                  <a:pt x="60848" y="408966"/>
                </a:cubicBezTo>
                <a:cubicBezTo>
                  <a:pt x="51472" y="412547"/>
                  <a:pt x="43984" y="415477"/>
                  <a:pt x="38384" y="417756"/>
                </a:cubicBezTo>
                <a:lnTo>
                  <a:pt x="38384" y="479580"/>
                </a:lnTo>
                <a:cubicBezTo>
                  <a:pt x="38840" y="493905"/>
                  <a:pt x="32133" y="501100"/>
                  <a:pt x="18264" y="501165"/>
                </a:cubicBezTo>
                <a:cubicBezTo>
                  <a:pt x="15334" y="501295"/>
                  <a:pt x="10907" y="501361"/>
                  <a:pt x="4981" y="501361"/>
                </a:cubicBezTo>
                <a:cubicBezTo>
                  <a:pt x="4721" y="498951"/>
                  <a:pt x="4135" y="495370"/>
                  <a:pt x="3223" y="490617"/>
                </a:cubicBezTo>
                <a:cubicBezTo>
                  <a:pt x="5502" y="491073"/>
                  <a:pt x="8986" y="491268"/>
                  <a:pt x="13674" y="491203"/>
                </a:cubicBezTo>
                <a:cubicBezTo>
                  <a:pt x="14911" y="491203"/>
                  <a:pt x="15888" y="491203"/>
                  <a:pt x="16604" y="491203"/>
                </a:cubicBezTo>
                <a:cubicBezTo>
                  <a:pt x="24678" y="491594"/>
                  <a:pt x="28552" y="487101"/>
                  <a:pt x="28227" y="477725"/>
                </a:cubicBezTo>
                <a:lnTo>
                  <a:pt x="28227" y="421761"/>
                </a:lnTo>
                <a:cubicBezTo>
                  <a:pt x="27055" y="422217"/>
                  <a:pt x="25329" y="422933"/>
                  <a:pt x="23050" y="423909"/>
                </a:cubicBezTo>
                <a:cubicBezTo>
                  <a:pt x="14000" y="427686"/>
                  <a:pt x="7260" y="430583"/>
                  <a:pt x="2833" y="432602"/>
                </a:cubicBezTo>
                <a:lnTo>
                  <a:pt x="0" y="421175"/>
                </a:lnTo>
                <a:cubicBezTo>
                  <a:pt x="7553" y="418505"/>
                  <a:pt x="16962" y="415022"/>
                  <a:pt x="28227" y="410724"/>
                </a:cubicBezTo>
                <a:lnTo>
                  <a:pt x="28227" y="377322"/>
                </a:lnTo>
                <a:lnTo>
                  <a:pt x="51667" y="339719"/>
                </a:lnTo>
                <a:lnTo>
                  <a:pt x="2637" y="339719"/>
                </a:lnTo>
                <a:close/>
                <a:moveTo>
                  <a:pt x="2593116" y="328585"/>
                </a:moveTo>
                <a:lnTo>
                  <a:pt x="2656894" y="328585"/>
                </a:lnTo>
                <a:lnTo>
                  <a:pt x="2656894" y="476553"/>
                </a:lnTo>
                <a:cubicBezTo>
                  <a:pt x="2657545" y="493808"/>
                  <a:pt x="2649080" y="502207"/>
                  <a:pt x="2631500" y="501751"/>
                </a:cubicBezTo>
                <a:cubicBezTo>
                  <a:pt x="2628570" y="501816"/>
                  <a:pt x="2625347" y="501881"/>
                  <a:pt x="2621831" y="501947"/>
                </a:cubicBezTo>
                <a:cubicBezTo>
                  <a:pt x="2620138" y="501947"/>
                  <a:pt x="2618282" y="501947"/>
                  <a:pt x="2616264" y="501947"/>
                </a:cubicBezTo>
                <a:cubicBezTo>
                  <a:pt x="2614571" y="501947"/>
                  <a:pt x="2612129" y="501947"/>
                  <a:pt x="2608939" y="501947"/>
                </a:cubicBezTo>
                <a:cubicBezTo>
                  <a:pt x="2608353" y="498170"/>
                  <a:pt x="2607539" y="494589"/>
                  <a:pt x="2606497" y="491203"/>
                </a:cubicBezTo>
                <a:cubicBezTo>
                  <a:pt x="2616133" y="491724"/>
                  <a:pt x="2623621" y="491984"/>
                  <a:pt x="2628961" y="491984"/>
                </a:cubicBezTo>
                <a:cubicBezTo>
                  <a:pt x="2641527" y="492440"/>
                  <a:pt x="2647517" y="487166"/>
                  <a:pt x="2646931" y="476162"/>
                </a:cubicBezTo>
                <a:lnTo>
                  <a:pt x="2646931" y="338157"/>
                </a:lnTo>
                <a:lnTo>
                  <a:pt x="2593116" y="338157"/>
                </a:lnTo>
                <a:close/>
                <a:moveTo>
                  <a:pt x="1747056" y="328194"/>
                </a:moveTo>
                <a:lnTo>
                  <a:pt x="1821870" y="328194"/>
                </a:lnTo>
                <a:lnTo>
                  <a:pt x="1821870" y="391581"/>
                </a:lnTo>
                <a:lnTo>
                  <a:pt x="1760828" y="391581"/>
                </a:lnTo>
                <a:lnTo>
                  <a:pt x="1760828" y="436802"/>
                </a:lnTo>
                <a:cubicBezTo>
                  <a:pt x="1760763" y="442206"/>
                  <a:pt x="1761967" y="445917"/>
                  <a:pt x="1764441" y="447936"/>
                </a:cubicBezTo>
                <a:cubicBezTo>
                  <a:pt x="1766785" y="450019"/>
                  <a:pt x="1771181" y="451029"/>
                  <a:pt x="1777627" y="450964"/>
                </a:cubicBezTo>
                <a:lnTo>
                  <a:pt x="1801262" y="450964"/>
                </a:lnTo>
                <a:cubicBezTo>
                  <a:pt x="1812852" y="451550"/>
                  <a:pt x="1819396" y="447285"/>
                  <a:pt x="1820894" y="438169"/>
                </a:cubicBezTo>
                <a:cubicBezTo>
                  <a:pt x="1822326" y="432114"/>
                  <a:pt x="1823596" y="424788"/>
                  <a:pt x="1824703" y="416194"/>
                </a:cubicBezTo>
                <a:cubicBezTo>
                  <a:pt x="1827112" y="417301"/>
                  <a:pt x="1830368" y="418505"/>
                  <a:pt x="1834470" y="419807"/>
                </a:cubicBezTo>
                <a:cubicBezTo>
                  <a:pt x="1833753" y="426253"/>
                  <a:pt x="1832614" y="433090"/>
                  <a:pt x="1831051" y="440318"/>
                </a:cubicBezTo>
                <a:cubicBezTo>
                  <a:pt x="1828837" y="454512"/>
                  <a:pt x="1819299" y="461251"/>
                  <a:pt x="1802434" y="460535"/>
                </a:cubicBezTo>
                <a:lnTo>
                  <a:pt x="1776455" y="460535"/>
                </a:lnTo>
                <a:cubicBezTo>
                  <a:pt x="1758549" y="461056"/>
                  <a:pt x="1749889" y="453861"/>
                  <a:pt x="1750475" y="438950"/>
                </a:cubicBezTo>
                <a:lnTo>
                  <a:pt x="1750475" y="381912"/>
                </a:lnTo>
                <a:lnTo>
                  <a:pt x="1811420" y="381912"/>
                </a:lnTo>
                <a:lnTo>
                  <a:pt x="1811420" y="337766"/>
                </a:lnTo>
                <a:lnTo>
                  <a:pt x="1747056" y="337766"/>
                </a:lnTo>
                <a:close/>
                <a:moveTo>
                  <a:pt x="3535919" y="327999"/>
                </a:moveTo>
                <a:lnTo>
                  <a:pt x="3684180" y="327999"/>
                </a:lnTo>
                <a:lnTo>
                  <a:pt x="3684180" y="339915"/>
                </a:lnTo>
                <a:lnTo>
                  <a:pt x="3618351" y="387381"/>
                </a:lnTo>
                <a:lnTo>
                  <a:pt x="3618351" y="404766"/>
                </a:lnTo>
                <a:lnTo>
                  <a:pt x="3704202" y="404766"/>
                </a:lnTo>
                <a:lnTo>
                  <a:pt x="3704202" y="415608"/>
                </a:lnTo>
                <a:lnTo>
                  <a:pt x="3618351" y="415608"/>
                </a:lnTo>
                <a:lnTo>
                  <a:pt x="3618351" y="476357"/>
                </a:lnTo>
                <a:cubicBezTo>
                  <a:pt x="3618807" y="492570"/>
                  <a:pt x="3610473" y="500840"/>
                  <a:pt x="3593348" y="501165"/>
                </a:cubicBezTo>
                <a:cubicBezTo>
                  <a:pt x="3589507" y="501361"/>
                  <a:pt x="3585665" y="501458"/>
                  <a:pt x="3581823" y="501458"/>
                </a:cubicBezTo>
                <a:cubicBezTo>
                  <a:pt x="3579935" y="501523"/>
                  <a:pt x="3577819" y="501556"/>
                  <a:pt x="3575475" y="501556"/>
                </a:cubicBezTo>
                <a:cubicBezTo>
                  <a:pt x="3573457" y="501556"/>
                  <a:pt x="3570136" y="501556"/>
                  <a:pt x="3565513" y="501556"/>
                </a:cubicBezTo>
                <a:cubicBezTo>
                  <a:pt x="3564992" y="497193"/>
                  <a:pt x="3564211" y="492798"/>
                  <a:pt x="3563169" y="488371"/>
                </a:cubicBezTo>
                <a:cubicBezTo>
                  <a:pt x="3572219" y="488892"/>
                  <a:pt x="3581335" y="489152"/>
                  <a:pt x="3590516" y="489152"/>
                </a:cubicBezTo>
                <a:cubicBezTo>
                  <a:pt x="3601650" y="489478"/>
                  <a:pt x="3607054" y="484269"/>
                  <a:pt x="3606729" y="473525"/>
                </a:cubicBezTo>
                <a:lnTo>
                  <a:pt x="3606729" y="415608"/>
                </a:lnTo>
                <a:lnTo>
                  <a:pt x="3515507" y="415608"/>
                </a:lnTo>
                <a:lnTo>
                  <a:pt x="3515507" y="404766"/>
                </a:lnTo>
                <a:lnTo>
                  <a:pt x="3606729" y="404766"/>
                </a:lnTo>
                <a:lnTo>
                  <a:pt x="3606729" y="381717"/>
                </a:lnTo>
                <a:lnTo>
                  <a:pt x="3667185" y="338547"/>
                </a:lnTo>
                <a:lnTo>
                  <a:pt x="3535919" y="338547"/>
                </a:lnTo>
                <a:close/>
                <a:moveTo>
                  <a:pt x="3783411" y="327706"/>
                </a:moveTo>
                <a:lnTo>
                  <a:pt x="3876587" y="327706"/>
                </a:lnTo>
                <a:lnTo>
                  <a:pt x="3876587" y="340110"/>
                </a:lnTo>
                <a:lnTo>
                  <a:pt x="3856369" y="381912"/>
                </a:lnTo>
                <a:lnTo>
                  <a:pt x="3891628" y="381912"/>
                </a:lnTo>
                <a:lnTo>
                  <a:pt x="3891628" y="394121"/>
                </a:lnTo>
                <a:cubicBezTo>
                  <a:pt x="3883293" y="419775"/>
                  <a:pt x="3872550" y="441067"/>
                  <a:pt x="3859397" y="457996"/>
                </a:cubicBezTo>
                <a:cubicBezTo>
                  <a:pt x="3869945" y="469195"/>
                  <a:pt x="3884823" y="480264"/>
                  <a:pt x="3904031" y="491203"/>
                </a:cubicBezTo>
                <a:cubicBezTo>
                  <a:pt x="3901362" y="494394"/>
                  <a:pt x="3898953" y="497779"/>
                  <a:pt x="3896804" y="501361"/>
                </a:cubicBezTo>
                <a:cubicBezTo>
                  <a:pt x="3877726" y="488989"/>
                  <a:pt x="3862913" y="477269"/>
                  <a:pt x="3852365" y="466200"/>
                </a:cubicBezTo>
                <a:cubicBezTo>
                  <a:pt x="3839929" y="480264"/>
                  <a:pt x="3824399" y="492929"/>
                  <a:pt x="3805777" y="504193"/>
                </a:cubicBezTo>
                <a:cubicBezTo>
                  <a:pt x="3803889" y="501458"/>
                  <a:pt x="3801415" y="498398"/>
                  <a:pt x="3798354" y="495012"/>
                </a:cubicBezTo>
                <a:cubicBezTo>
                  <a:pt x="3818279" y="483487"/>
                  <a:pt x="3833971" y="471279"/>
                  <a:pt x="3845431" y="458386"/>
                </a:cubicBezTo>
                <a:cubicBezTo>
                  <a:pt x="3830194" y="440285"/>
                  <a:pt x="3818507" y="417138"/>
                  <a:pt x="3810367" y="388944"/>
                </a:cubicBezTo>
                <a:cubicBezTo>
                  <a:pt x="3809717" y="435825"/>
                  <a:pt x="3797247" y="473167"/>
                  <a:pt x="3772961" y="500970"/>
                </a:cubicBezTo>
                <a:cubicBezTo>
                  <a:pt x="3769119" y="497844"/>
                  <a:pt x="3766124" y="495500"/>
                  <a:pt x="3763975" y="493938"/>
                </a:cubicBezTo>
                <a:cubicBezTo>
                  <a:pt x="3778886" y="476357"/>
                  <a:pt x="3788685" y="458224"/>
                  <a:pt x="3793373" y="439536"/>
                </a:cubicBezTo>
                <a:cubicBezTo>
                  <a:pt x="3798517" y="421370"/>
                  <a:pt x="3800991" y="393437"/>
                  <a:pt x="3800796" y="355737"/>
                </a:cubicBezTo>
                <a:lnTo>
                  <a:pt x="3800796" y="337571"/>
                </a:lnTo>
                <a:lnTo>
                  <a:pt x="3783411" y="337571"/>
                </a:lnTo>
                <a:close/>
                <a:moveTo>
                  <a:pt x="5189995" y="326143"/>
                </a:moveTo>
                <a:lnTo>
                  <a:pt x="5331419" y="326143"/>
                </a:lnTo>
                <a:lnTo>
                  <a:pt x="5331419" y="386795"/>
                </a:lnTo>
                <a:lnTo>
                  <a:pt x="5282585" y="386795"/>
                </a:lnTo>
                <a:cubicBezTo>
                  <a:pt x="5293653" y="416942"/>
                  <a:pt x="5316508" y="438397"/>
                  <a:pt x="5351148" y="451159"/>
                </a:cubicBezTo>
                <a:cubicBezTo>
                  <a:pt x="5348413" y="454610"/>
                  <a:pt x="5346167" y="457800"/>
                  <a:pt x="5344409" y="460730"/>
                </a:cubicBezTo>
                <a:cubicBezTo>
                  <a:pt x="5306513" y="444908"/>
                  <a:pt x="5282161" y="420263"/>
                  <a:pt x="5271353" y="386795"/>
                </a:cubicBezTo>
                <a:lnTo>
                  <a:pt x="5200739" y="386795"/>
                </a:lnTo>
                <a:cubicBezTo>
                  <a:pt x="5200739" y="423779"/>
                  <a:pt x="5190743" y="454252"/>
                  <a:pt x="5170754" y="478213"/>
                </a:cubicBezTo>
                <a:cubicBezTo>
                  <a:pt x="5168019" y="475544"/>
                  <a:pt x="5165155" y="473004"/>
                  <a:pt x="5162159" y="470595"/>
                </a:cubicBezTo>
                <a:cubicBezTo>
                  <a:pt x="5173229" y="456596"/>
                  <a:pt x="5180586" y="442955"/>
                  <a:pt x="5184233" y="429672"/>
                </a:cubicBezTo>
                <a:cubicBezTo>
                  <a:pt x="5188205" y="416584"/>
                  <a:pt x="5190125" y="398158"/>
                  <a:pt x="5189995" y="374392"/>
                </a:cubicBezTo>
                <a:close/>
                <a:moveTo>
                  <a:pt x="2917134" y="326143"/>
                </a:moveTo>
                <a:lnTo>
                  <a:pt x="3044689" y="326143"/>
                </a:lnTo>
                <a:lnTo>
                  <a:pt x="3044689" y="376540"/>
                </a:lnTo>
                <a:lnTo>
                  <a:pt x="2986283" y="376540"/>
                </a:lnTo>
                <a:lnTo>
                  <a:pt x="2986283" y="401934"/>
                </a:lnTo>
                <a:lnTo>
                  <a:pt x="3056702" y="401934"/>
                </a:lnTo>
                <a:lnTo>
                  <a:pt x="3056702" y="453991"/>
                </a:lnTo>
                <a:lnTo>
                  <a:pt x="2986283" y="453991"/>
                </a:lnTo>
                <a:lnTo>
                  <a:pt x="2986283" y="485538"/>
                </a:lnTo>
                <a:cubicBezTo>
                  <a:pt x="3005947" y="484757"/>
                  <a:pt x="3025350" y="483976"/>
                  <a:pt x="3044493" y="483194"/>
                </a:cubicBezTo>
                <a:cubicBezTo>
                  <a:pt x="3038243" y="476357"/>
                  <a:pt x="3033392" y="471018"/>
                  <a:pt x="3029941" y="467177"/>
                </a:cubicBezTo>
                <a:lnTo>
                  <a:pt x="3038145" y="460926"/>
                </a:lnTo>
                <a:cubicBezTo>
                  <a:pt x="3050125" y="473623"/>
                  <a:pt x="3061455" y="486189"/>
                  <a:pt x="3072133" y="498626"/>
                </a:cubicBezTo>
                <a:lnTo>
                  <a:pt x="3063343" y="505560"/>
                </a:lnTo>
                <a:cubicBezTo>
                  <a:pt x="3058590" y="499765"/>
                  <a:pt x="3055041" y="495500"/>
                  <a:pt x="3052697" y="492766"/>
                </a:cubicBezTo>
                <a:cubicBezTo>
                  <a:pt x="2995594" y="494849"/>
                  <a:pt x="2941453" y="497193"/>
                  <a:pt x="2890275" y="499798"/>
                </a:cubicBezTo>
                <a:lnTo>
                  <a:pt x="2888907" y="488957"/>
                </a:lnTo>
                <a:cubicBezTo>
                  <a:pt x="2908181" y="488436"/>
                  <a:pt x="2937123" y="487524"/>
                  <a:pt x="2975735" y="486222"/>
                </a:cubicBezTo>
                <a:lnTo>
                  <a:pt x="2975735" y="453991"/>
                </a:lnTo>
                <a:lnTo>
                  <a:pt x="2915669" y="453991"/>
                </a:lnTo>
                <a:lnTo>
                  <a:pt x="2915669" y="465126"/>
                </a:lnTo>
                <a:lnTo>
                  <a:pt x="2905316" y="465126"/>
                </a:lnTo>
                <a:lnTo>
                  <a:pt x="2905316" y="401934"/>
                </a:lnTo>
                <a:lnTo>
                  <a:pt x="2975735" y="401934"/>
                </a:lnTo>
                <a:lnTo>
                  <a:pt x="2975735" y="376540"/>
                </a:lnTo>
                <a:lnTo>
                  <a:pt x="2917134" y="376540"/>
                </a:lnTo>
                <a:close/>
                <a:moveTo>
                  <a:pt x="3249453" y="325557"/>
                </a:moveTo>
                <a:cubicBezTo>
                  <a:pt x="3258569" y="332785"/>
                  <a:pt x="3267033" y="339915"/>
                  <a:pt x="3274847" y="346947"/>
                </a:cubicBezTo>
                <a:lnTo>
                  <a:pt x="3267229" y="354174"/>
                </a:lnTo>
                <a:cubicBezTo>
                  <a:pt x="3259155" y="346426"/>
                  <a:pt x="3250820" y="339101"/>
                  <a:pt x="3242225" y="332199"/>
                </a:cubicBezTo>
                <a:close/>
                <a:moveTo>
                  <a:pt x="5039241" y="325167"/>
                </a:moveTo>
                <a:lnTo>
                  <a:pt x="5127045" y="325167"/>
                </a:lnTo>
                <a:lnTo>
                  <a:pt x="5127045" y="428988"/>
                </a:lnTo>
                <a:lnTo>
                  <a:pt x="5039241" y="428988"/>
                </a:lnTo>
                <a:close/>
                <a:moveTo>
                  <a:pt x="1249482" y="324581"/>
                </a:moveTo>
                <a:lnTo>
                  <a:pt x="1342072" y="324581"/>
                </a:lnTo>
                <a:lnTo>
                  <a:pt x="1342072" y="379568"/>
                </a:lnTo>
                <a:lnTo>
                  <a:pt x="1249482" y="379568"/>
                </a:lnTo>
                <a:close/>
                <a:moveTo>
                  <a:pt x="171604" y="323799"/>
                </a:moveTo>
                <a:lnTo>
                  <a:pt x="175413" y="333761"/>
                </a:lnTo>
                <a:cubicBezTo>
                  <a:pt x="174566" y="333892"/>
                  <a:pt x="173297" y="334054"/>
                  <a:pt x="171604" y="334250"/>
                </a:cubicBezTo>
                <a:cubicBezTo>
                  <a:pt x="164442" y="335161"/>
                  <a:pt x="158777" y="335780"/>
                  <a:pt x="154610" y="336106"/>
                </a:cubicBezTo>
                <a:cubicBezTo>
                  <a:pt x="154740" y="378884"/>
                  <a:pt x="157279" y="410431"/>
                  <a:pt x="162228" y="430746"/>
                </a:cubicBezTo>
                <a:cubicBezTo>
                  <a:pt x="166720" y="451387"/>
                  <a:pt x="176064" y="471051"/>
                  <a:pt x="190259" y="489738"/>
                </a:cubicBezTo>
                <a:cubicBezTo>
                  <a:pt x="186482" y="493775"/>
                  <a:pt x="183812" y="496933"/>
                  <a:pt x="182250" y="499212"/>
                </a:cubicBezTo>
                <a:cubicBezTo>
                  <a:pt x="167274" y="478050"/>
                  <a:pt x="157344" y="456401"/>
                  <a:pt x="152461" y="434262"/>
                </a:cubicBezTo>
                <a:cubicBezTo>
                  <a:pt x="147187" y="412580"/>
                  <a:pt x="144517" y="380219"/>
                  <a:pt x="144452" y="337180"/>
                </a:cubicBezTo>
                <a:cubicBezTo>
                  <a:pt x="141457" y="337375"/>
                  <a:pt x="136997" y="337733"/>
                  <a:pt x="131071" y="338254"/>
                </a:cubicBezTo>
                <a:cubicBezTo>
                  <a:pt x="126188" y="338645"/>
                  <a:pt x="122574" y="338938"/>
                  <a:pt x="120230" y="339133"/>
                </a:cubicBezTo>
                <a:lnTo>
                  <a:pt x="120230" y="380349"/>
                </a:lnTo>
                <a:cubicBezTo>
                  <a:pt x="120295" y="406459"/>
                  <a:pt x="119547" y="426026"/>
                  <a:pt x="117984" y="439048"/>
                </a:cubicBezTo>
                <a:cubicBezTo>
                  <a:pt x="116551" y="452266"/>
                  <a:pt x="113556" y="465907"/>
                  <a:pt x="108998" y="479971"/>
                </a:cubicBezTo>
                <a:lnTo>
                  <a:pt x="136248" y="471376"/>
                </a:lnTo>
                <a:cubicBezTo>
                  <a:pt x="134425" y="465842"/>
                  <a:pt x="131755" y="458061"/>
                  <a:pt x="128239" y="448034"/>
                </a:cubicBezTo>
                <a:cubicBezTo>
                  <a:pt x="127393" y="445755"/>
                  <a:pt x="126807" y="444127"/>
                  <a:pt x="126481" y="443150"/>
                </a:cubicBezTo>
                <a:lnTo>
                  <a:pt x="135271" y="440318"/>
                </a:lnTo>
                <a:cubicBezTo>
                  <a:pt x="143996" y="464149"/>
                  <a:pt x="150312" y="481957"/>
                  <a:pt x="154219" y="493742"/>
                </a:cubicBezTo>
                <a:lnTo>
                  <a:pt x="144843" y="497161"/>
                </a:lnTo>
                <a:cubicBezTo>
                  <a:pt x="144387" y="495728"/>
                  <a:pt x="143443" y="492896"/>
                  <a:pt x="142010" y="488664"/>
                </a:cubicBezTo>
                <a:cubicBezTo>
                  <a:pt x="140773" y="484887"/>
                  <a:pt x="139797" y="481990"/>
                  <a:pt x="139080" y="479971"/>
                </a:cubicBezTo>
                <a:cubicBezTo>
                  <a:pt x="130290" y="482511"/>
                  <a:pt x="121663" y="485506"/>
                  <a:pt x="113198" y="488957"/>
                </a:cubicBezTo>
                <a:cubicBezTo>
                  <a:pt x="108836" y="490780"/>
                  <a:pt x="105059" y="492668"/>
                  <a:pt x="101869" y="494621"/>
                </a:cubicBezTo>
                <a:lnTo>
                  <a:pt x="94446" y="485343"/>
                </a:lnTo>
                <a:cubicBezTo>
                  <a:pt x="96920" y="482348"/>
                  <a:pt x="98971" y="478571"/>
                  <a:pt x="100599" y="474013"/>
                </a:cubicBezTo>
                <a:cubicBezTo>
                  <a:pt x="104375" y="462423"/>
                  <a:pt x="106882" y="450117"/>
                  <a:pt x="108119" y="437095"/>
                </a:cubicBezTo>
                <a:cubicBezTo>
                  <a:pt x="109422" y="424072"/>
                  <a:pt x="110073" y="404766"/>
                  <a:pt x="110073" y="379177"/>
                </a:cubicBezTo>
                <a:lnTo>
                  <a:pt x="110073" y="339719"/>
                </a:lnTo>
                <a:cubicBezTo>
                  <a:pt x="108054" y="339849"/>
                  <a:pt x="105157" y="340045"/>
                  <a:pt x="101380" y="340305"/>
                </a:cubicBezTo>
                <a:cubicBezTo>
                  <a:pt x="93892" y="340826"/>
                  <a:pt x="88651" y="341119"/>
                  <a:pt x="85656" y="341184"/>
                </a:cubicBezTo>
                <a:lnTo>
                  <a:pt x="85656" y="391386"/>
                </a:lnTo>
                <a:cubicBezTo>
                  <a:pt x="85786" y="419645"/>
                  <a:pt x="83865" y="441164"/>
                  <a:pt x="79893" y="455945"/>
                </a:cubicBezTo>
                <a:cubicBezTo>
                  <a:pt x="76247" y="470855"/>
                  <a:pt x="68759" y="485929"/>
                  <a:pt x="57429" y="501165"/>
                </a:cubicBezTo>
                <a:cubicBezTo>
                  <a:pt x="54955" y="498886"/>
                  <a:pt x="52025" y="496477"/>
                  <a:pt x="48639" y="493938"/>
                </a:cubicBezTo>
                <a:cubicBezTo>
                  <a:pt x="59708" y="479027"/>
                  <a:pt x="66871" y="464995"/>
                  <a:pt x="70126" y="451843"/>
                </a:cubicBezTo>
                <a:cubicBezTo>
                  <a:pt x="73773" y="438755"/>
                  <a:pt x="75531" y="418863"/>
                  <a:pt x="75400" y="392167"/>
                </a:cubicBezTo>
                <a:lnTo>
                  <a:pt x="75400" y="331515"/>
                </a:lnTo>
                <a:cubicBezTo>
                  <a:pt x="112645" y="330343"/>
                  <a:pt x="144712" y="327771"/>
                  <a:pt x="171604" y="323799"/>
                </a:cubicBezTo>
                <a:close/>
                <a:moveTo>
                  <a:pt x="4306723" y="321358"/>
                </a:moveTo>
                <a:lnTo>
                  <a:pt x="4310044" y="331710"/>
                </a:lnTo>
                <a:cubicBezTo>
                  <a:pt x="4265637" y="335487"/>
                  <a:pt x="4218789" y="338026"/>
                  <a:pt x="4169499" y="339329"/>
                </a:cubicBezTo>
                <a:lnTo>
                  <a:pt x="4169499" y="377126"/>
                </a:lnTo>
                <a:lnTo>
                  <a:pt x="4301937" y="377126"/>
                </a:lnTo>
                <a:lnTo>
                  <a:pt x="4301937" y="387772"/>
                </a:lnTo>
                <a:cubicBezTo>
                  <a:pt x="4290283" y="418375"/>
                  <a:pt x="4273679" y="442759"/>
                  <a:pt x="4252127" y="460926"/>
                </a:cubicBezTo>
                <a:cubicBezTo>
                  <a:pt x="4268861" y="473297"/>
                  <a:pt x="4292594" y="483585"/>
                  <a:pt x="4323327" y="491789"/>
                </a:cubicBezTo>
                <a:cubicBezTo>
                  <a:pt x="4320917" y="495435"/>
                  <a:pt x="4318704" y="499179"/>
                  <a:pt x="4316685" y="503021"/>
                </a:cubicBezTo>
                <a:cubicBezTo>
                  <a:pt x="4285497" y="493059"/>
                  <a:pt x="4260949" y="481436"/>
                  <a:pt x="4243043" y="468153"/>
                </a:cubicBezTo>
                <a:cubicBezTo>
                  <a:pt x="4224942" y="481436"/>
                  <a:pt x="4200818" y="493710"/>
                  <a:pt x="4170671" y="504974"/>
                </a:cubicBezTo>
                <a:cubicBezTo>
                  <a:pt x="4168523" y="501198"/>
                  <a:pt x="4166178" y="497584"/>
                  <a:pt x="4163639" y="494133"/>
                </a:cubicBezTo>
                <a:cubicBezTo>
                  <a:pt x="4192483" y="485017"/>
                  <a:pt x="4216022" y="473948"/>
                  <a:pt x="4234253" y="460926"/>
                </a:cubicBezTo>
                <a:cubicBezTo>
                  <a:pt x="4215110" y="444062"/>
                  <a:pt x="4200199" y="419482"/>
                  <a:pt x="4189521" y="387186"/>
                </a:cubicBezTo>
                <a:lnTo>
                  <a:pt x="4169499" y="387186"/>
                </a:lnTo>
                <a:lnTo>
                  <a:pt x="4169499" y="390311"/>
                </a:lnTo>
                <a:cubicBezTo>
                  <a:pt x="4169629" y="418310"/>
                  <a:pt x="4167676" y="439992"/>
                  <a:pt x="4163639" y="455359"/>
                </a:cubicBezTo>
                <a:cubicBezTo>
                  <a:pt x="4159927" y="471051"/>
                  <a:pt x="4152472" y="487134"/>
                  <a:pt x="4141273" y="503607"/>
                </a:cubicBezTo>
                <a:cubicBezTo>
                  <a:pt x="4138147" y="500742"/>
                  <a:pt x="4135152" y="498333"/>
                  <a:pt x="4132287" y="496379"/>
                </a:cubicBezTo>
                <a:cubicBezTo>
                  <a:pt x="4142640" y="482315"/>
                  <a:pt x="4149575" y="467795"/>
                  <a:pt x="4153091" y="452819"/>
                </a:cubicBezTo>
                <a:cubicBezTo>
                  <a:pt x="4156867" y="438169"/>
                  <a:pt x="4158723" y="417138"/>
                  <a:pt x="4158658" y="389725"/>
                </a:cubicBezTo>
                <a:lnTo>
                  <a:pt x="4158658" y="329562"/>
                </a:lnTo>
                <a:cubicBezTo>
                  <a:pt x="4201632" y="329236"/>
                  <a:pt x="4250987" y="326501"/>
                  <a:pt x="4306723" y="321358"/>
                </a:cubicBezTo>
                <a:close/>
                <a:moveTo>
                  <a:pt x="1405849" y="319990"/>
                </a:moveTo>
                <a:lnTo>
                  <a:pt x="1414737" y="326143"/>
                </a:lnTo>
                <a:cubicBezTo>
                  <a:pt x="1399696" y="345221"/>
                  <a:pt x="1382018" y="361630"/>
                  <a:pt x="1361703" y="375368"/>
                </a:cubicBezTo>
                <a:cubicBezTo>
                  <a:pt x="1358252" y="371396"/>
                  <a:pt x="1355648" y="368727"/>
                  <a:pt x="1353890" y="367359"/>
                </a:cubicBezTo>
                <a:cubicBezTo>
                  <a:pt x="1374140" y="354663"/>
                  <a:pt x="1391460" y="338873"/>
                  <a:pt x="1405849" y="319990"/>
                </a:cubicBezTo>
                <a:close/>
                <a:moveTo>
                  <a:pt x="3744344" y="317939"/>
                </a:moveTo>
                <a:lnTo>
                  <a:pt x="3754403" y="317939"/>
                </a:lnTo>
                <a:lnTo>
                  <a:pt x="3754403" y="356714"/>
                </a:lnTo>
                <a:lnTo>
                  <a:pt x="3778137" y="356714"/>
                </a:lnTo>
                <a:lnTo>
                  <a:pt x="3778137" y="366187"/>
                </a:lnTo>
                <a:lnTo>
                  <a:pt x="3754403" y="366187"/>
                </a:lnTo>
                <a:lnTo>
                  <a:pt x="3754403" y="398320"/>
                </a:lnTo>
                <a:lnTo>
                  <a:pt x="3759775" y="393339"/>
                </a:lnTo>
                <a:cubicBezTo>
                  <a:pt x="3768500" y="401022"/>
                  <a:pt x="3776509" y="408510"/>
                  <a:pt x="3783802" y="415803"/>
                </a:cubicBezTo>
                <a:lnTo>
                  <a:pt x="3776574" y="422542"/>
                </a:lnTo>
                <a:cubicBezTo>
                  <a:pt x="3769282" y="414468"/>
                  <a:pt x="3761891" y="407013"/>
                  <a:pt x="3754403" y="400176"/>
                </a:cubicBezTo>
                <a:lnTo>
                  <a:pt x="3754403" y="504193"/>
                </a:lnTo>
                <a:lnTo>
                  <a:pt x="3744344" y="504193"/>
                </a:lnTo>
                <a:lnTo>
                  <a:pt x="3744344" y="385721"/>
                </a:lnTo>
                <a:cubicBezTo>
                  <a:pt x="3738288" y="410724"/>
                  <a:pt x="3729889" y="432276"/>
                  <a:pt x="3719145" y="450378"/>
                </a:cubicBezTo>
                <a:cubicBezTo>
                  <a:pt x="3717387" y="447187"/>
                  <a:pt x="3715271" y="443769"/>
                  <a:pt x="3712797" y="440122"/>
                </a:cubicBezTo>
                <a:cubicBezTo>
                  <a:pt x="3726015" y="418245"/>
                  <a:pt x="3736270" y="393600"/>
                  <a:pt x="3743562" y="366187"/>
                </a:cubicBezTo>
                <a:lnTo>
                  <a:pt x="3718755" y="366187"/>
                </a:lnTo>
                <a:lnTo>
                  <a:pt x="3718755" y="356714"/>
                </a:lnTo>
                <a:lnTo>
                  <a:pt x="3744344" y="356714"/>
                </a:lnTo>
                <a:close/>
                <a:moveTo>
                  <a:pt x="1975163" y="317744"/>
                </a:moveTo>
                <a:lnTo>
                  <a:pt x="1985809" y="317744"/>
                </a:lnTo>
                <a:lnTo>
                  <a:pt x="1985809" y="370582"/>
                </a:lnTo>
                <a:lnTo>
                  <a:pt x="2036597" y="355151"/>
                </a:lnTo>
                <a:cubicBezTo>
                  <a:pt x="2036011" y="381261"/>
                  <a:pt x="2035295" y="400404"/>
                  <a:pt x="2034448" y="412580"/>
                </a:cubicBezTo>
                <a:cubicBezTo>
                  <a:pt x="2033602" y="423258"/>
                  <a:pt x="2031616" y="430421"/>
                  <a:pt x="2028490" y="434067"/>
                </a:cubicBezTo>
                <a:cubicBezTo>
                  <a:pt x="2025560" y="437909"/>
                  <a:pt x="2020123" y="439927"/>
                  <a:pt x="2012180" y="440122"/>
                </a:cubicBezTo>
                <a:cubicBezTo>
                  <a:pt x="2009119" y="440253"/>
                  <a:pt x="2004659" y="440318"/>
                  <a:pt x="1998799" y="440318"/>
                </a:cubicBezTo>
                <a:cubicBezTo>
                  <a:pt x="1998539" y="437388"/>
                  <a:pt x="1997823" y="433937"/>
                  <a:pt x="1996650" y="429965"/>
                </a:cubicBezTo>
                <a:cubicBezTo>
                  <a:pt x="1998539" y="430095"/>
                  <a:pt x="2000525" y="430193"/>
                  <a:pt x="2002608" y="430258"/>
                </a:cubicBezTo>
                <a:cubicBezTo>
                  <a:pt x="2003585" y="430323"/>
                  <a:pt x="2004692" y="430356"/>
                  <a:pt x="2005929" y="430356"/>
                </a:cubicBezTo>
                <a:cubicBezTo>
                  <a:pt x="2006906" y="430356"/>
                  <a:pt x="2008468" y="430356"/>
                  <a:pt x="2010617" y="430356"/>
                </a:cubicBezTo>
                <a:cubicBezTo>
                  <a:pt x="2019277" y="431072"/>
                  <a:pt x="2023737" y="425407"/>
                  <a:pt x="2023998" y="413361"/>
                </a:cubicBezTo>
                <a:cubicBezTo>
                  <a:pt x="2025039" y="394283"/>
                  <a:pt x="2025658" y="379340"/>
                  <a:pt x="2025853" y="368531"/>
                </a:cubicBezTo>
                <a:lnTo>
                  <a:pt x="1985809" y="380935"/>
                </a:lnTo>
                <a:lnTo>
                  <a:pt x="1985809" y="463563"/>
                </a:lnTo>
                <a:lnTo>
                  <a:pt x="1975163" y="463563"/>
                </a:lnTo>
                <a:lnTo>
                  <a:pt x="1975163" y="384158"/>
                </a:lnTo>
                <a:lnTo>
                  <a:pt x="1937170" y="395781"/>
                </a:lnTo>
                <a:lnTo>
                  <a:pt x="1937170" y="468544"/>
                </a:lnTo>
                <a:cubicBezTo>
                  <a:pt x="1937105" y="476488"/>
                  <a:pt x="1938505" y="481697"/>
                  <a:pt x="1941370" y="484171"/>
                </a:cubicBezTo>
                <a:cubicBezTo>
                  <a:pt x="1944040" y="486841"/>
                  <a:pt x="1949705" y="488110"/>
                  <a:pt x="1958364" y="487980"/>
                </a:cubicBezTo>
                <a:lnTo>
                  <a:pt x="2007785" y="487980"/>
                </a:lnTo>
                <a:cubicBezTo>
                  <a:pt x="2023412" y="488631"/>
                  <a:pt x="2031941" y="483292"/>
                  <a:pt x="2033374" y="471962"/>
                </a:cubicBezTo>
                <a:cubicBezTo>
                  <a:pt x="2035262" y="463237"/>
                  <a:pt x="2036662" y="454382"/>
                  <a:pt x="2037574" y="445397"/>
                </a:cubicBezTo>
                <a:cubicBezTo>
                  <a:pt x="2041155" y="447024"/>
                  <a:pt x="2044573" y="448164"/>
                  <a:pt x="2047829" y="448815"/>
                </a:cubicBezTo>
                <a:cubicBezTo>
                  <a:pt x="2046592" y="459298"/>
                  <a:pt x="2045127" y="468349"/>
                  <a:pt x="2043434" y="475967"/>
                </a:cubicBezTo>
                <a:cubicBezTo>
                  <a:pt x="2041676" y="484171"/>
                  <a:pt x="2038387" y="489868"/>
                  <a:pt x="2033569" y="493059"/>
                </a:cubicBezTo>
                <a:cubicBezTo>
                  <a:pt x="2028816" y="496379"/>
                  <a:pt x="2021230" y="498007"/>
                  <a:pt x="2010812" y="497942"/>
                </a:cubicBezTo>
                <a:lnTo>
                  <a:pt x="1955044" y="497942"/>
                </a:lnTo>
                <a:cubicBezTo>
                  <a:pt x="1935119" y="498919"/>
                  <a:pt x="1925646" y="490194"/>
                  <a:pt x="1926622" y="471767"/>
                </a:cubicBezTo>
                <a:lnTo>
                  <a:pt x="1926622" y="399004"/>
                </a:lnTo>
                <a:lnTo>
                  <a:pt x="1908847" y="404376"/>
                </a:lnTo>
                <a:lnTo>
                  <a:pt x="1907186" y="394316"/>
                </a:lnTo>
                <a:lnTo>
                  <a:pt x="1926622" y="388553"/>
                </a:lnTo>
                <a:lnTo>
                  <a:pt x="1926622" y="340598"/>
                </a:lnTo>
                <a:lnTo>
                  <a:pt x="1937170" y="340598"/>
                </a:lnTo>
                <a:lnTo>
                  <a:pt x="1937170" y="385330"/>
                </a:lnTo>
                <a:lnTo>
                  <a:pt x="1975163" y="373806"/>
                </a:lnTo>
                <a:close/>
                <a:moveTo>
                  <a:pt x="1903377" y="317353"/>
                </a:moveTo>
                <a:lnTo>
                  <a:pt x="1914023" y="320381"/>
                </a:lnTo>
                <a:cubicBezTo>
                  <a:pt x="1908293" y="336073"/>
                  <a:pt x="1901684" y="351798"/>
                  <a:pt x="1894196" y="367555"/>
                </a:cubicBezTo>
                <a:lnTo>
                  <a:pt x="1894196" y="503998"/>
                </a:lnTo>
                <a:lnTo>
                  <a:pt x="1883550" y="503998"/>
                </a:lnTo>
                <a:lnTo>
                  <a:pt x="1883550" y="388163"/>
                </a:lnTo>
                <a:cubicBezTo>
                  <a:pt x="1876258" y="401576"/>
                  <a:pt x="1868998" y="413101"/>
                  <a:pt x="1861770" y="422737"/>
                </a:cubicBezTo>
                <a:cubicBezTo>
                  <a:pt x="1860598" y="419742"/>
                  <a:pt x="1859068" y="416194"/>
                  <a:pt x="1857180" y="412092"/>
                </a:cubicBezTo>
                <a:cubicBezTo>
                  <a:pt x="1856919" y="411571"/>
                  <a:pt x="1856724" y="411180"/>
                  <a:pt x="1856594" y="410920"/>
                </a:cubicBezTo>
                <a:cubicBezTo>
                  <a:pt x="1876323" y="383703"/>
                  <a:pt x="1891917" y="352514"/>
                  <a:pt x="1903377" y="317353"/>
                </a:cubicBezTo>
                <a:close/>
                <a:moveTo>
                  <a:pt x="4489265" y="317158"/>
                </a:moveTo>
                <a:lnTo>
                  <a:pt x="4500107" y="317158"/>
                </a:lnTo>
                <a:lnTo>
                  <a:pt x="4500107" y="359546"/>
                </a:lnTo>
                <a:lnTo>
                  <a:pt x="4524329" y="359546"/>
                </a:lnTo>
                <a:lnTo>
                  <a:pt x="4524329" y="369801"/>
                </a:lnTo>
                <a:lnTo>
                  <a:pt x="4500107" y="369801"/>
                </a:lnTo>
                <a:lnTo>
                  <a:pt x="4500107" y="471376"/>
                </a:lnTo>
                <a:cubicBezTo>
                  <a:pt x="4500823" y="491040"/>
                  <a:pt x="4492033" y="500709"/>
                  <a:pt x="4473737" y="500384"/>
                </a:cubicBezTo>
                <a:cubicBezTo>
                  <a:pt x="4468202" y="500514"/>
                  <a:pt x="4459542" y="500579"/>
                  <a:pt x="4447757" y="500579"/>
                </a:cubicBezTo>
                <a:cubicBezTo>
                  <a:pt x="4447691" y="498105"/>
                  <a:pt x="4446877" y="494101"/>
                  <a:pt x="4445315" y="488566"/>
                </a:cubicBezTo>
                <a:cubicBezTo>
                  <a:pt x="4453323" y="489087"/>
                  <a:pt x="4461788" y="489347"/>
                  <a:pt x="4470709" y="489347"/>
                </a:cubicBezTo>
                <a:cubicBezTo>
                  <a:pt x="4478067" y="489412"/>
                  <a:pt x="4482949" y="488078"/>
                  <a:pt x="4485359" y="485343"/>
                </a:cubicBezTo>
                <a:cubicBezTo>
                  <a:pt x="4488029" y="482738"/>
                  <a:pt x="4489331" y="477627"/>
                  <a:pt x="4489265" y="470009"/>
                </a:cubicBezTo>
                <a:lnTo>
                  <a:pt x="4489265" y="369801"/>
                </a:lnTo>
                <a:lnTo>
                  <a:pt x="4424121" y="369801"/>
                </a:lnTo>
                <a:lnTo>
                  <a:pt x="4424121" y="359546"/>
                </a:lnTo>
                <a:lnTo>
                  <a:pt x="4489265" y="359546"/>
                </a:lnTo>
                <a:close/>
                <a:moveTo>
                  <a:pt x="663565" y="317158"/>
                </a:moveTo>
                <a:lnTo>
                  <a:pt x="674113" y="320186"/>
                </a:lnTo>
                <a:cubicBezTo>
                  <a:pt x="668187" y="337115"/>
                  <a:pt x="661872" y="352449"/>
                  <a:pt x="655165" y="366187"/>
                </a:cubicBezTo>
                <a:lnTo>
                  <a:pt x="655165" y="504584"/>
                </a:lnTo>
                <a:lnTo>
                  <a:pt x="644715" y="504584"/>
                </a:lnTo>
                <a:lnTo>
                  <a:pt x="644715" y="385526"/>
                </a:lnTo>
                <a:cubicBezTo>
                  <a:pt x="638920" y="395618"/>
                  <a:pt x="631855" y="406231"/>
                  <a:pt x="623520" y="417366"/>
                </a:cubicBezTo>
                <a:cubicBezTo>
                  <a:pt x="622088" y="413394"/>
                  <a:pt x="620493" y="409650"/>
                  <a:pt x="618735" y="406134"/>
                </a:cubicBezTo>
                <a:cubicBezTo>
                  <a:pt x="637878" y="380284"/>
                  <a:pt x="652821" y="350626"/>
                  <a:pt x="663565" y="317158"/>
                </a:cubicBezTo>
                <a:close/>
                <a:moveTo>
                  <a:pt x="3999700" y="316962"/>
                </a:moveTo>
                <a:lnTo>
                  <a:pt x="4010932" y="316962"/>
                </a:lnTo>
                <a:cubicBezTo>
                  <a:pt x="4010932" y="331613"/>
                  <a:pt x="4010541" y="346263"/>
                  <a:pt x="4009760" y="360913"/>
                </a:cubicBezTo>
                <a:lnTo>
                  <a:pt x="4098345" y="360913"/>
                </a:lnTo>
                <a:cubicBezTo>
                  <a:pt x="4097499" y="397832"/>
                  <a:pt x="4096359" y="429118"/>
                  <a:pt x="4094927" y="454773"/>
                </a:cubicBezTo>
                <a:cubicBezTo>
                  <a:pt x="4095057" y="484073"/>
                  <a:pt x="4082263" y="498203"/>
                  <a:pt x="4056543" y="497161"/>
                </a:cubicBezTo>
                <a:cubicBezTo>
                  <a:pt x="4051465" y="497291"/>
                  <a:pt x="4046255" y="497389"/>
                  <a:pt x="4040916" y="497454"/>
                </a:cubicBezTo>
                <a:cubicBezTo>
                  <a:pt x="4035903" y="497519"/>
                  <a:pt x="4030173" y="497551"/>
                  <a:pt x="4023727" y="497551"/>
                </a:cubicBezTo>
                <a:cubicBezTo>
                  <a:pt x="4023466" y="493580"/>
                  <a:pt x="4022815" y="489575"/>
                  <a:pt x="4021773" y="485538"/>
                </a:cubicBezTo>
                <a:cubicBezTo>
                  <a:pt x="4022555" y="485538"/>
                  <a:pt x="4023727" y="485571"/>
                  <a:pt x="4025289" y="485636"/>
                </a:cubicBezTo>
                <a:cubicBezTo>
                  <a:pt x="4037986" y="486027"/>
                  <a:pt x="4048079" y="486222"/>
                  <a:pt x="4055567" y="486222"/>
                </a:cubicBezTo>
                <a:cubicBezTo>
                  <a:pt x="4056348" y="486287"/>
                  <a:pt x="4057455" y="486320"/>
                  <a:pt x="4058887" y="486320"/>
                </a:cubicBezTo>
                <a:cubicBezTo>
                  <a:pt x="4075361" y="486320"/>
                  <a:pt x="4083727" y="474860"/>
                  <a:pt x="4083988" y="451940"/>
                </a:cubicBezTo>
                <a:cubicBezTo>
                  <a:pt x="4085421" y="422640"/>
                  <a:pt x="4086267" y="395846"/>
                  <a:pt x="4086527" y="371559"/>
                </a:cubicBezTo>
                <a:lnTo>
                  <a:pt x="4008979" y="371559"/>
                </a:lnTo>
                <a:cubicBezTo>
                  <a:pt x="4008783" y="372210"/>
                  <a:pt x="4008686" y="373154"/>
                  <a:pt x="4008686" y="374392"/>
                </a:cubicBezTo>
                <a:cubicBezTo>
                  <a:pt x="4007774" y="432797"/>
                  <a:pt x="3983389" y="475609"/>
                  <a:pt x="3935532" y="502826"/>
                </a:cubicBezTo>
                <a:cubicBezTo>
                  <a:pt x="3931951" y="498528"/>
                  <a:pt x="3929281" y="495435"/>
                  <a:pt x="3927523" y="493547"/>
                </a:cubicBezTo>
                <a:cubicBezTo>
                  <a:pt x="3973688" y="467567"/>
                  <a:pt x="3996965" y="428956"/>
                  <a:pt x="3997356" y="377712"/>
                </a:cubicBezTo>
                <a:cubicBezTo>
                  <a:pt x="3997421" y="377061"/>
                  <a:pt x="3997486" y="376019"/>
                  <a:pt x="3997551" y="374587"/>
                </a:cubicBezTo>
                <a:cubicBezTo>
                  <a:pt x="3997617" y="373285"/>
                  <a:pt x="3997682" y="372275"/>
                  <a:pt x="3997747" y="371559"/>
                </a:cubicBezTo>
                <a:lnTo>
                  <a:pt x="3933285" y="371559"/>
                </a:lnTo>
                <a:lnTo>
                  <a:pt x="3933285" y="360913"/>
                </a:lnTo>
                <a:lnTo>
                  <a:pt x="3998528" y="360913"/>
                </a:lnTo>
                <a:cubicBezTo>
                  <a:pt x="3999309" y="346589"/>
                  <a:pt x="3999700" y="331938"/>
                  <a:pt x="3999700" y="316962"/>
                </a:cubicBezTo>
                <a:close/>
                <a:moveTo>
                  <a:pt x="4989821" y="316767"/>
                </a:moveTo>
                <a:lnTo>
                  <a:pt x="4999588" y="316767"/>
                </a:lnTo>
                <a:lnTo>
                  <a:pt x="4999588" y="347142"/>
                </a:lnTo>
                <a:lnTo>
                  <a:pt x="5028986" y="347142"/>
                </a:lnTo>
                <a:lnTo>
                  <a:pt x="5028986" y="356128"/>
                </a:lnTo>
                <a:lnTo>
                  <a:pt x="4999588" y="356128"/>
                </a:lnTo>
                <a:lnTo>
                  <a:pt x="4999588" y="378005"/>
                </a:lnTo>
                <a:lnTo>
                  <a:pt x="5005057" y="372731"/>
                </a:lnTo>
                <a:cubicBezTo>
                  <a:pt x="5013066" y="378917"/>
                  <a:pt x="5020847" y="385526"/>
                  <a:pt x="5028400" y="392558"/>
                </a:cubicBezTo>
                <a:lnTo>
                  <a:pt x="5021465" y="399590"/>
                </a:lnTo>
                <a:cubicBezTo>
                  <a:pt x="5014889" y="393144"/>
                  <a:pt x="5007597" y="386535"/>
                  <a:pt x="4999588" y="379763"/>
                </a:cubicBezTo>
                <a:lnTo>
                  <a:pt x="4999588" y="432993"/>
                </a:lnTo>
                <a:lnTo>
                  <a:pt x="4989821" y="432993"/>
                </a:lnTo>
                <a:lnTo>
                  <a:pt x="4989821" y="371950"/>
                </a:lnTo>
                <a:cubicBezTo>
                  <a:pt x="4982659" y="389725"/>
                  <a:pt x="4972664" y="405873"/>
                  <a:pt x="4959837" y="420393"/>
                </a:cubicBezTo>
                <a:cubicBezTo>
                  <a:pt x="4957753" y="416877"/>
                  <a:pt x="4955735" y="413882"/>
                  <a:pt x="4953781" y="411408"/>
                </a:cubicBezTo>
                <a:cubicBezTo>
                  <a:pt x="4968562" y="395716"/>
                  <a:pt x="4980380" y="377289"/>
                  <a:pt x="4989235" y="356128"/>
                </a:cubicBezTo>
                <a:lnTo>
                  <a:pt x="4957591" y="356128"/>
                </a:lnTo>
                <a:lnTo>
                  <a:pt x="4957591" y="347142"/>
                </a:lnTo>
                <a:lnTo>
                  <a:pt x="4989821" y="347142"/>
                </a:lnTo>
                <a:close/>
                <a:moveTo>
                  <a:pt x="3393174" y="316767"/>
                </a:moveTo>
                <a:lnTo>
                  <a:pt x="3403625" y="316767"/>
                </a:lnTo>
                <a:lnTo>
                  <a:pt x="3403625" y="333957"/>
                </a:lnTo>
                <a:lnTo>
                  <a:pt x="3485178" y="333957"/>
                </a:lnTo>
                <a:lnTo>
                  <a:pt x="3485178" y="342942"/>
                </a:lnTo>
                <a:lnTo>
                  <a:pt x="3403625" y="342942"/>
                </a:lnTo>
                <a:lnTo>
                  <a:pt x="3403625" y="358765"/>
                </a:lnTo>
                <a:lnTo>
                  <a:pt x="3471797" y="358765"/>
                </a:lnTo>
                <a:lnTo>
                  <a:pt x="3471797" y="385330"/>
                </a:lnTo>
                <a:lnTo>
                  <a:pt x="3492015" y="385330"/>
                </a:lnTo>
                <a:lnTo>
                  <a:pt x="3492015" y="394316"/>
                </a:lnTo>
                <a:lnTo>
                  <a:pt x="3471797" y="394316"/>
                </a:lnTo>
                <a:lnTo>
                  <a:pt x="3471797" y="421370"/>
                </a:lnTo>
                <a:lnTo>
                  <a:pt x="3325588" y="421370"/>
                </a:lnTo>
                <a:lnTo>
                  <a:pt x="3325588" y="412385"/>
                </a:lnTo>
                <a:lnTo>
                  <a:pt x="3393174" y="412385"/>
                </a:lnTo>
                <a:lnTo>
                  <a:pt x="3393174" y="394316"/>
                </a:lnTo>
                <a:lnTo>
                  <a:pt x="3308007" y="394316"/>
                </a:lnTo>
                <a:lnTo>
                  <a:pt x="3308007" y="385330"/>
                </a:lnTo>
                <a:lnTo>
                  <a:pt x="3393174" y="385330"/>
                </a:lnTo>
                <a:lnTo>
                  <a:pt x="3393174" y="367750"/>
                </a:lnTo>
                <a:lnTo>
                  <a:pt x="3327639" y="367750"/>
                </a:lnTo>
                <a:lnTo>
                  <a:pt x="3327639" y="358765"/>
                </a:lnTo>
                <a:lnTo>
                  <a:pt x="3393174" y="358765"/>
                </a:lnTo>
                <a:lnTo>
                  <a:pt x="3393174" y="342942"/>
                </a:lnTo>
                <a:lnTo>
                  <a:pt x="3314844" y="342942"/>
                </a:lnTo>
                <a:lnTo>
                  <a:pt x="3314844" y="333957"/>
                </a:lnTo>
                <a:lnTo>
                  <a:pt x="3393174" y="333957"/>
                </a:lnTo>
                <a:close/>
                <a:moveTo>
                  <a:pt x="3222301" y="316572"/>
                </a:moveTo>
                <a:lnTo>
                  <a:pt x="3232654" y="316572"/>
                </a:lnTo>
                <a:cubicBezTo>
                  <a:pt x="3232524" y="332459"/>
                  <a:pt x="3232003" y="348933"/>
                  <a:pt x="3231091" y="365992"/>
                </a:cubicBezTo>
                <a:lnTo>
                  <a:pt x="3282660" y="365992"/>
                </a:lnTo>
                <a:lnTo>
                  <a:pt x="3282660" y="375368"/>
                </a:lnTo>
                <a:lnTo>
                  <a:pt x="3231091" y="375368"/>
                </a:lnTo>
                <a:cubicBezTo>
                  <a:pt x="3236821" y="405190"/>
                  <a:pt x="3254890" y="426774"/>
                  <a:pt x="3285297" y="440122"/>
                </a:cubicBezTo>
                <a:cubicBezTo>
                  <a:pt x="3282172" y="443378"/>
                  <a:pt x="3279763" y="446406"/>
                  <a:pt x="3278070" y="449206"/>
                </a:cubicBezTo>
                <a:cubicBezTo>
                  <a:pt x="3248444" y="434490"/>
                  <a:pt x="3231026" y="414012"/>
                  <a:pt x="3225817" y="387772"/>
                </a:cubicBezTo>
                <a:cubicBezTo>
                  <a:pt x="3220608" y="414794"/>
                  <a:pt x="3203809" y="435988"/>
                  <a:pt x="3175420" y="451354"/>
                </a:cubicBezTo>
                <a:cubicBezTo>
                  <a:pt x="3173141" y="448164"/>
                  <a:pt x="3170765" y="445234"/>
                  <a:pt x="3168291" y="442564"/>
                </a:cubicBezTo>
                <a:cubicBezTo>
                  <a:pt x="3199023" y="426416"/>
                  <a:pt x="3215953" y="404018"/>
                  <a:pt x="3219078" y="375368"/>
                </a:cubicBezTo>
                <a:lnTo>
                  <a:pt x="3193293" y="375368"/>
                </a:lnTo>
                <a:lnTo>
                  <a:pt x="3193293" y="365992"/>
                </a:lnTo>
                <a:lnTo>
                  <a:pt x="3220250" y="365992"/>
                </a:lnTo>
                <a:cubicBezTo>
                  <a:pt x="3221552" y="352318"/>
                  <a:pt x="3222236" y="335845"/>
                  <a:pt x="3222301" y="316572"/>
                </a:cubicBezTo>
                <a:close/>
                <a:moveTo>
                  <a:pt x="2554147" y="316572"/>
                </a:moveTo>
                <a:cubicBezTo>
                  <a:pt x="2561504" y="324646"/>
                  <a:pt x="2568504" y="332850"/>
                  <a:pt x="2575145" y="341184"/>
                </a:cubicBezTo>
                <a:lnTo>
                  <a:pt x="2567332" y="347142"/>
                </a:lnTo>
                <a:cubicBezTo>
                  <a:pt x="2559909" y="337375"/>
                  <a:pt x="2553040" y="328911"/>
                  <a:pt x="2546724" y="321748"/>
                </a:cubicBezTo>
                <a:close/>
                <a:moveTo>
                  <a:pt x="2501894" y="316572"/>
                </a:moveTo>
                <a:lnTo>
                  <a:pt x="2512149" y="316572"/>
                </a:lnTo>
                <a:lnTo>
                  <a:pt x="2512149" y="504193"/>
                </a:lnTo>
                <a:lnTo>
                  <a:pt x="2501894" y="504193"/>
                </a:lnTo>
                <a:close/>
                <a:moveTo>
                  <a:pt x="2184127" y="316572"/>
                </a:moveTo>
                <a:lnTo>
                  <a:pt x="2194773" y="319307"/>
                </a:lnTo>
                <a:cubicBezTo>
                  <a:pt x="2191257" y="329659"/>
                  <a:pt x="2187643" y="339263"/>
                  <a:pt x="2183932" y="348119"/>
                </a:cubicBezTo>
                <a:lnTo>
                  <a:pt x="2248589" y="348119"/>
                </a:lnTo>
                <a:cubicBezTo>
                  <a:pt x="2247807" y="393697"/>
                  <a:pt x="2246603" y="433383"/>
                  <a:pt x="2244975" y="467177"/>
                </a:cubicBezTo>
                <a:cubicBezTo>
                  <a:pt x="2244975" y="489054"/>
                  <a:pt x="2233841" y="499928"/>
                  <a:pt x="2211572" y="499798"/>
                </a:cubicBezTo>
                <a:cubicBezTo>
                  <a:pt x="2207600" y="499928"/>
                  <a:pt x="2203173" y="500026"/>
                  <a:pt x="2198289" y="500091"/>
                </a:cubicBezTo>
                <a:cubicBezTo>
                  <a:pt x="2195945" y="500156"/>
                  <a:pt x="2193373" y="500189"/>
                  <a:pt x="2190573" y="500189"/>
                </a:cubicBezTo>
                <a:cubicBezTo>
                  <a:pt x="2188099" y="500189"/>
                  <a:pt x="2184681" y="500189"/>
                  <a:pt x="2180318" y="500189"/>
                </a:cubicBezTo>
                <a:cubicBezTo>
                  <a:pt x="2179667" y="496412"/>
                  <a:pt x="2178821" y="492733"/>
                  <a:pt x="2177779" y="489152"/>
                </a:cubicBezTo>
                <a:cubicBezTo>
                  <a:pt x="2188002" y="489543"/>
                  <a:pt x="2198647" y="489738"/>
                  <a:pt x="2209717" y="489738"/>
                </a:cubicBezTo>
                <a:cubicBezTo>
                  <a:pt x="2226190" y="490584"/>
                  <a:pt x="2234459" y="482673"/>
                  <a:pt x="2234524" y="466005"/>
                </a:cubicBezTo>
                <a:cubicBezTo>
                  <a:pt x="2235696" y="444973"/>
                  <a:pt x="2236771" y="409031"/>
                  <a:pt x="2237747" y="358179"/>
                </a:cubicBezTo>
                <a:lnTo>
                  <a:pt x="2179732" y="358179"/>
                </a:lnTo>
                <a:cubicBezTo>
                  <a:pt x="2174393" y="370941"/>
                  <a:pt x="2168924" y="381945"/>
                  <a:pt x="2163324" y="391191"/>
                </a:cubicBezTo>
                <a:cubicBezTo>
                  <a:pt x="2161110" y="389432"/>
                  <a:pt x="2158050" y="387479"/>
                  <a:pt x="2154143" y="385330"/>
                </a:cubicBezTo>
                <a:cubicBezTo>
                  <a:pt x="2166059" y="366122"/>
                  <a:pt x="2176053" y="343203"/>
                  <a:pt x="2184127" y="316572"/>
                </a:cubicBezTo>
                <a:close/>
                <a:moveTo>
                  <a:pt x="2104918" y="316572"/>
                </a:moveTo>
                <a:lnTo>
                  <a:pt x="2115759" y="318916"/>
                </a:lnTo>
                <a:cubicBezTo>
                  <a:pt x="2114978" y="321260"/>
                  <a:pt x="2113643" y="325362"/>
                  <a:pt x="2111755" y="331222"/>
                </a:cubicBezTo>
                <a:cubicBezTo>
                  <a:pt x="2109216" y="339231"/>
                  <a:pt x="2107360" y="344993"/>
                  <a:pt x="2106188" y="348509"/>
                </a:cubicBezTo>
                <a:lnTo>
                  <a:pt x="2145939" y="348509"/>
                </a:lnTo>
                <a:lnTo>
                  <a:pt x="2145939" y="500189"/>
                </a:lnTo>
                <a:lnTo>
                  <a:pt x="2135586" y="500189"/>
                </a:lnTo>
                <a:lnTo>
                  <a:pt x="2135586" y="484171"/>
                </a:lnTo>
                <a:lnTo>
                  <a:pt x="2085775" y="484171"/>
                </a:lnTo>
                <a:lnTo>
                  <a:pt x="2085775" y="501556"/>
                </a:lnTo>
                <a:lnTo>
                  <a:pt x="2075325" y="501556"/>
                </a:lnTo>
                <a:lnTo>
                  <a:pt x="2075325" y="348509"/>
                </a:lnTo>
                <a:lnTo>
                  <a:pt x="2095737" y="348509"/>
                </a:lnTo>
                <a:cubicBezTo>
                  <a:pt x="2099579" y="336399"/>
                  <a:pt x="2102639" y="325753"/>
                  <a:pt x="2104918" y="316572"/>
                </a:cubicBezTo>
                <a:close/>
                <a:moveTo>
                  <a:pt x="936353" y="316572"/>
                </a:moveTo>
                <a:lnTo>
                  <a:pt x="946998" y="319307"/>
                </a:lnTo>
                <a:cubicBezTo>
                  <a:pt x="943482" y="329659"/>
                  <a:pt x="939869" y="339263"/>
                  <a:pt x="936157" y="348119"/>
                </a:cubicBezTo>
                <a:lnTo>
                  <a:pt x="1000814" y="348119"/>
                </a:lnTo>
                <a:cubicBezTo>
                  <a:pt x="1000032" y="393697"/>
                  <a:pt x="998828" y="433383"/>
                  <a:pt x="997200" y="467177"/>
                </a:cubicBezTo>
                <a:cubicBezTo>
                  <a:pt x="997200" y="489054"/>
                  <a:pt x="986066" y="499928"/>
                  <a:pt x="963797" y="499798"/>
                </a:cubicBezTo>
                <a:cubicBezTo>
                  <a:pt x="959826" y="499928"/>
                  <a:pt x="955398" y="500026"/>
                  <a:pt x="950514" y="500091"/>
                </a:cubicBezTo>
                <a:cubicBezTo>
                  <a:pt x="948170" y="500156"/>
                  <a:pt x="945598" y="500189"/>
                  <a:pt x="942799" y="500189"/>
                </a:cubicBezTo>
                <a:cubicBezTo>
                  <a:pt x="940324" y="500189"/>
                  <a:pt x="936906" y="500189"/>
                  <a:pt x="932543" y="500189"/>
                </a:cubicBezTo>
                <a:cubicBezTo>
                  <a:pt x="931892" y="496412"/>
                  <a:pt x="931046" y="492733"/>
                  <a:pt x="930004" y="489152"/>
                </a:cubicBezTo>
                <a:cubicBezTo>
                  <a:pt x="940227" y="489543"/>
                  <a:pt x="950872" y="489738"/>
                  <a:pt x="961942" y="489738"/>
                </a:cubicBezTo>
                <a:cubicBezTo>
                  <a:pt x="978415" y="490584"/>
                  <a:pt x="986684" y="482673"/>
                  <a:pt x="986749" y="466005"/>
                </a:cubicBezTo>
                <a:cubicBezTo>
                  <a:pt x="987921" y="444973"/>
                  <a:pt x="988996" y="409031"/>
                  <a:pt x="989973" y="358179"/>
                </a:cubicBezTo>
                <a:lnTo>
                  <a:pt x="931957" y="358179"/>
                </a:lnTo>
                <a:cubicBezTo>
                  <a:pt x="926618" y="370941"/>
                  <a:pt x="921149" y="381945"/>
                  <a:pt x="915549" y="391191"/>
                </a:cubicBezTo>
                <a:cubicBezTo>
                  <a:pt x="913335" y="389432"/>
                  <a:pt x="910275" y="387479"/>
                  <a:pt x="906368" y="385330"/>
                </a:cubicBezTo>
                <a:cubicBezTo>
                  <a:pt x="918284" y="366122"/>
                  <a:pt x="928279" y="343203"/>
                  <a:pt x="936353" y="316572"/>
                </a:cubicBezTo>
                <a:close/>
                <a:moveTo>
                  <a:pt x="857143" y="316572"/>
                </a:moveTo>
                <a:lnTo>
                  <a:pt x="867985" y="318916"/>
                </a:lnTo>
                <a:cubicBezTo>
                  <a:pt x="867203" y="321260"/>
                  <a:pt x="865868" y="325362"/>
                  <a:pt x="863980" y="331222"/>
                </a:cubicBezTo>
                <a:cubicBezTo>
                  <a:pt x="861441" y="339231"/>
                  <a:pt x="859585" y="344993"/>
                  <a:pt x="858413" y="348509"/>
                </a:cubicBezTo>
                <a:lnTo>
                  <a:pt x="898164" y="348509"/>
                </a:lnTo>
                <a:lnTo>
                  <a:pt x="898164" y="500189"/>
                </a:lnTo>
                <a:lnTo>
                  <a:pt x="887811" y="500189"/>
                </a:lnTo>
                <a:lnTo>
                  <a:pt x="887811" y="484171"/>
                </a:lnTo>
                <a:lnTo>
                  <a:pt x="838000" y="484171"/>
                </a:lnTo>
                <a:lnTo>
                  <a:pt x="838000" y="501556"/>
                </a:lnTo>
                <a:lnTo>
                  <a:pt x="827550" y="501556"/>
                </a:lnTo>
                <a:lnTo>
                  <a:pt x="827550" y="348509"/>
                </a:lnTo>
                <a:lnTo>
                  <a:pt x="847963" y="348509"/>
                </a:lnTo>
                <a:cubicBezTo>
                  <a:pt x="851804" y="336399"/>
                  <a:pt x="854864" y="325753"/>
                  <a:pt x="857143" y="316572"/>
                </a:cubicBezTo>
                <a:close/>
                <a:moveTo>
                  <a:pt x="1689627" y="316376"/>
                </a:moveTo>
                <a:lnTo>
                  <a:pt x="1700078" y="316376"/>
                </a:lnTo>
                <a:lnTo>
                  <a:pt x="1700078" y="344993"/>
                </a:lnTo>
                <a:lnTo>
                  <a:pt x="1732211" y="344993"/>
                </a:lnTo>
                <a:lnTo>
                  <a:pt x="1732211" y="354370"/>
                </a:lnTo>
                <a:lnTo>
                  <a:pt x="1700078" y="354370"/>
                </a:lnTo>
                <a:lnTo>
                  <a:pt x="1700078" y="387186"/>
                </a:lnTo>
                <a:lnTo>
                  <a:pt x="1737876" y="387186"/>
                </a:lnTo>
                <a:lnTo>
                  <a:pt x="1737876" y="396562"/>
                </a:lnTo>
                <a:lnTo>
                  <a:pt x="1705840" y="396562"/>
                </a:lnTo>
                <a:lnTo>
                  <a:pt x="1705840" y="431137"/>
                </a:lnTo>
                <a:lnTo>
                  <a:pt x="1735434" y="431137"/>
                </a:lnTo>
                <a:lnTo>
                  <a:pt x="1735434" y="440611"/>
                </a:lnTo>
                <a:lnTo>
                  <a:pt x="1705840" y="440611"/>
                </a:lnTo>
                <a:lnTo>
                  <a:pt x="1705840" y="480166"/>
                </a:lnTo>
                <a:cubicBezTo>
                  <a:pt x="1715086" y="484724"/>
                  <a:pt x="1729216" y="487134"/>
                  <a:pt x="1748228" y="487394"/>
                </a:cubicBezTo>
                <a:cubicBezTo>
                  <a:pt x="1763465" y="487589"/>
                  <a:pt x="1778441" y="487687"/>
                  <a:pt x="1793156" y="487687"/>
                </a:cubicBezTo>
                <a:cubicBezTo>
                  <a:pt x="1807936" y="487687"/>
                  <a:pt x="1822456" y="487589"/>
                  <a:pt x="1836716" y="487394"/>
                </a:cubicBezTo>
                <a:cubicBezTo>
                  <a:pt x="1834698" y="491496"/>
                  <a:pt x="1833428" y="495012"/>
                  <a:pt x="1832907" y="497942"/>
                </a:cubicBezTo>
                <a:cubicBezTo>
                  <a:pt x="1788761" y="497942"/>
                  <a:pt x="1759330" y="497682"/>
                  <a:pt x="1744615" y="497161"/>
                </a:cubicBezTo>
                <a:cubicBezTo>
                  <a:pt x="1707175" y="497682"/>
                  <a:pt x="1682791" y="484366"/>
                  <a:pt x="1671461" y="457214"/>
                </a:cubicBezTo>
                <a:cubicBezTo>
                  <a:pt x="1669443" y="472320"/>
                  <a:pt x="1663973" y="487785"/>
                  <a:pt x="1655053" y="503607"/>
                </a:cubicBezTo>
                <a:cubicBezTo>
                  <a:pt x="1653360" y="501784"/>
                  <a:pt x="1650560" y="499635"/>
                  <a:pt x="1646653" y="497161"/>
                </a:cubicBezTo>
                <a:cubicBezTo>
                  <a:pt x="1653750" y="484399"/>
                  <a:pt x="1658439" y="472255"/>
                  <a:pt x="1660718" y="460730"/>
                </a:cubicBezTo>
                <a:cubicBezTo>
                  <a:pt x="1663127" y="449401"/>
                  <a:pt x="1664299" y="432960"/>
                  <a:pt x="1664234" y="411408"/>
                </a:cubicBezTo>
                <a:lnTo>
                  <a:pt x="1674000" y="411408"/>
                </a:lnTo>
                <a:cubicBezTo>
                  <a:pt x="1674000" y="422672"/>
                  <a:pt x="1673675" y="432602"/>
                  <a:pt x="1673024" y="441197"/>
                </a:cubicBezTo>
                <a:cubicBezTo>
                  <a:pt x="1680056" y="456759"/>
                  <a:pt x="1687544" y="467697"/>
                  <a:pt x="1695487" y="474013"/>
                </a:cubicBezTo>
                <a:lnTo>
                  <a:pt x="1695487" y="396562"/>
                </a:lnTo>
                <a:lnTo>
                  <a:pt x="1648997" y="396562"/>
                </a:lnTo>
                <a:lnTo>
                  <a:pt x="1648997" y="387186"/>
                </a:lnTo>
                <a:lnTo>
                  <a:pt x="1689627" y="387186"/>
                </a:lnTo>
                <a:lnTo>
                  <a:pt x="1689627" y="354370"/>
                </a:lnTo>
                <a:lnTo>
                  <a:pt x="1656029" y="354370"/>
                </a:lnTo>
                <a:lnTo>
                  <a:pt x="1656029" y="344993"/>
                </a:lnTo>
                <a:lnTo>
                  <a:pt x="1689627" y="344993"/>
                </a:lnTo>
                <a:close/>
                <a:moveTo>
                  <a:pt x="735937" y="316181"/>
                </a:moveTo>
                <a:cubicBezTo>
                  <a:pt x="740820" y="326078"/>
                  <a:pt x="745280" y="335878"/>
                  <a:pt x="749317" y="345579"/>
                </a:cubicBezTo>
                <a:lnTo>
                  <a:pt x="740723" y="348802"/>
                </a:lnTo>
                <a:lnTo>
                  <a:pt x="807723" y="348802"/>
                </a:lnTo>
                <a:lnTo>
                  <a:pt x="807723" y="358569"/>
                </a:lnTo>
                <a:lnTo>
                  <a:pt x="742774" y="358569"/>
                </a:lnTo>
                <a:cubicBezTo>
                  <a:pt x="742643" y="358830"/>
                  <a:pt x="742448" y="359188"/>
                  <a:pt x="742188" y="359644"/>
                </a:cubicBezTo>
                <a:cubicBezTo>
                  <a:pt x="741537" y="360816"/>
                  <a:pt x="740983" y="361727"/>
                  <a:pt x="740527" y="362378"/>
                </a:cubicBezTo>
                <a:cubicBezTo>
                  <a:pt x="744174" y="384191"/>
                  <a:pt x="748666" y="401706"/>
                  <a:pt x="754006" y="414924"/>
                </a:cubicBezTo>
                <a:cubicBezTo>
                  <a:pt x="768916" y="404115"/>
                  <a:pt x="781515" y="394251"/>
                  <a:pt x="791803" y="385330"/>
                </a:cubicBezTo>
                <a:lnTo>
                  <a:pt x="799128" y="393144"/>
                </a:lnTo>
                <a:cubicBezTo>
                  <a:pt x="787083" y="402781"/>
                  <a:pt x="773376" y="413198"/>
                  <a:pt x="758010" y="424398"/>
                </a:cubicBezTo>
                <a:cubicBezTo>
                  <a:pt x="766930" y="444908"/>
                  <a:pt x="783925" y="464312"/>
                  <a:pt x="808993" y="482608"/>
                </a:cubicBezTo>
                <a:cubicBezTo>
                  <a:pt x="806323" y="485213"/>
                  <a:pt x="803849" y="488143"/>
                  <a:pt x="801570" y="491398"/>
                </a:cubicBezTo>
                <a:cubicBezTo>
                  <a:pt x="762958" y="464833"/>
                  <a:pt x="740006" y="426156"/>
                  <a:pt x="732714" y="375368"/>
                </a:cubicBezTo>
                <a:cubicBezTo>
                  <a:pt x="725226" y="387349"/>
                  <a:pt x="717836" y="397669"/>
                  <a:pt x="710543" y="406329"/>
                </a:cubicBezTo>
                <a:lnTo>
                  <a:pt x="710543" y="483976"/>
                </a:lnTo>
                <a:cubicBezTo>
                  <a:pt x="720245" y="479027"/>
                  <a:pt x="731835" y="472353"/>
                  <a:pt x="745313" y="463954"/>
                </a:cubicBezTo>
                <a:cubicBezTo>
                  <a:pt x="745313" y="465126"/>
                  <a:pt x="745899" y="467958"/>
                  <a:pt x="747071" y="472451"/>
                </a:cubicBezTo>
                <a:cubicBezTo>
                  <a:pt x="747266" y="473297"/>
                  <a:pt x="747429" y="473948"/>
                  <a:pt x="747559" y="474404"/>
                </a:cubicBezTo>
                <a:cubicBezTo>
                  <a:pt x="736621" y="480329"/>
                  <a:pt x="724607" y="487589"/>
                  <a:pt x="711520" y="496184"/>
                </a:cubicBezTo>
                <a:cubicBezTo>
                  <a:pt x="706897" y="499375"/>
                  <a:pt x="703576" y="501914"/>
                  <a:pt x="701558" y="503802"/>
                </a:cubicBezTo>
                <a:lnTo>
                  <a:pt x="693744" y="493742"/>
                </a:lnTo>
                <a:cubicBezTo>
                  <a:pt x="696153" y="490747"/>
                  <a:pt x="697781" y="487980"/>
                  <a:pt x="698628" y="485441"/>
                </a:cubicBezTo>
                <a:cubicBezTo>
                  <a:pt x="699539" y="482836"/>
                  <a:pt x="699995" y="479613"/>
                  <a:pt x="699995" y="475771"/>
                </a:cubicBezTo>
                <a:lnTo>
                  <a:pt x="699995" y="418147"/>
                </a:lnTo>
                <a:cubicBezTo>
                  <a:pt x="689447" y="429346"/>
                  <a:pt x="678150" y="439634"/>
                  <a:pt x="666104" y="449010"/>
                </a:cubicBezTo>
                <a:cubicBezTo>
                  <a:pt x="664932" y="447252"/>
                  <a:pt x="662620" y="444355"/>
                  <a:pt x="659169" y="440318"/>
                </a:cubicBezTo>
                <a:cubicBezTo>
                  <a:pt x="689186" y="418375"/>
                  <a:pt x="713245" y="391125"/>
                  <a:pt x="731346" y="358569"/>
                </a:cubicBezTo>
                <a:lnTo>
                  <a:pt x="673136" y="358569"/>
                </a:lnTo>
                <a:lnTo>
                  <a:pt x="673136" y="348802"/>
                </a:lnTo>
                <a:lnTo>
                  <a:pt x="738965" y="348802"/>
                </a:lnTo>
                <a:cubicBezTo>
                  <a:pt x="735318" y="339752"/>
                  <a:pt x="731053" y="330083"/>
                  <a:pt x="726170" y="319795"/>
                </a:cubicBezTo>
                <a:close/>
                <a:moveTo>
                  <a:pt x="2295567" y="315986"/>
                </a:moveTo>
                <a:lnTo>
                  <a:pt x="2306018" y="315986"/>
                </a:lnTo>
                <a:lnTo>
                  <a:pt x="2306018" y="347728"/>
                </a:lnTo>
                <a:lnTo>
                  <a:pt x="2312171" y="342552"/>
                </a:lnTo>
                <a:cubicBezTo>
                  <a:pt x="2319203" y="349584"/>
                  <a:pt x="2326333" y="357039"/>
                  <a:pt x="2333560" y="364918"/>
                </a:cubicBezTo>
                <a:lnTo>
                  <a:pt x="2325551" y="371754"/>
                </a:lnTo>
                <a:cubicBezTo>
                  <a:pt x="2320082" y="365308"/>
                  <a:pt x="2313571" y="357918"/>
                  <a:pt x="2306018" y="349584"/>
                </a:cubicBezTo>
                <a:lnTo>
                  <a:pt x="2306018" y="503998"/>
                </a:lnTo>
                <a:lnTo>
                  <a:pt x="2295567" y="503998"/>
                </a:lnTo>
                <a:close/>
                <a:moveTo>
                  <a:pt x="1503178" y="315790"/>
                </a:moveTo>
                <a:lnTo>
                  <a:pt x="1513629" y="315790"/>
                </a:lnTo>
                <a:lnTo>
                  <a:pt x="1513629" y="334738"/>
                </a:lnTo>
                <a:lnTo>
                  <a:pt x="1573011" y="334738"/>
                </a:lnTo>
                <a:lnTo>
                  <a:pt x="1573011" y="315790"/>
                </a:lnTo>
                <a:lnTo>
                  <a:pt x="1583462" y="315790"/>
                </a:lnTo>
                <a:lnTo>
                  <a:pt x="1583462" y="334738"/>
                </a:lnTo>
                <a:lnTo>
                  <a:pt x="1636398" y="334738"/>
                </a:lnTo>
                <a:lnTo>
                  <a:pt x="1636398" y="343724"/>
                </a:lnTo>
                <a:lnTo>
                  <a:pt x="1583462" y="343724"/>
                </a:lnTo>
                <a:lnTo>
                  <a:pt x="1583462" y="359546"/>
                </a:lnTo>
                <a:lnTo>
                  <a:pt x="1573011" y="359546"/>
                </a:lnTo>
                <a:lnTo>
                  <a:pt x="1573011" y="343724"/>
                </a:lnTo>
                <a:lnTo>
                  <a:pt x="1513629" y="343724"/>
                </a:lnTo>
                <a:lnTo>
                  <a:pt x="1513629" y="359351"/>
                </a:lnTo>
                <a:lnTo>
                  <a:pt x="1503178" y="359351"/>
                </a:lnTo>
                <a:lnTo>
                  <a:pt x="1503178" y="343724"/>
                </a:lnTo>
                <a:lnTo>
                  <a:pt x="1449461" y="343724"/>
                </a:lnTo>
                <a:lnTo>
                  <a:pt x="1449461" y="334738"/>
                </a:lnTo>
                <a:lnTo>
                  <a:pt x="1503178" y="334738"/>
                </a:lnTo>
                <a:close/>
                <a:moveTo>
                  <a:pt x="252864" y="315790"/>
                </a:moveTo>
                <a:lnTo>
                  <a:pt x="263412" y="315790"/>
                </a:lnTo>
                <a:lnTo>
                  <a:pt x="263412" y="336106"/>
                </a:lnTo>
                <a:lnTo>
                  <a:pt x="326213" y="336106"/>
                </a:lnTo>
                <a:lnTo>
                  <a:pt x="326213" y="315790"/>
                </a:lnTo>
                <a:lnTo>
                  <a:pt x="337054" y="315790"/>
                </a:lnTo>
                <a:lnTo>
                  <a:pt x="337054" y="336106"/>
                </a:lnTo>
                <a:lnTo>
                  <a:pt x="388623" y="336106"/>
                </a:lnTo>
                <a:lnTo>
                  <a:pt x="388623" y="345775"/>
                </a:lnTo>
                <a:lnTo>
                  <a:pt x="337054" y="345775"/>
                </a:lnTo>
                <a:lnTo>
                  <a:pt x="337054" y="366383"/>
                </a:lnTo>
                <a:lnTo>
                  <a:pt x="326213" y="366383"/>
                </a:lnTo>
                <a:lnTo>
                  <a:pt x="326213" y="345775"/>
                </a:lnTo>
                <a:lnTo>
                  <a:pt x="263412" y="345775"/>
                </a:lnTo>
                <a:lnTo>
                  <a:pt x="263412" y="366383"/>
                </a:lnTo>
                <a:lnTo>
                  <a:pt x="252864" y="366383"/>
                </a:lnTo>
                <a:lnTo>
                  <a:pt x="252864" y="345775"/>
                </a:lnTo>
                <a:lnTo>
                  <a:pt x="201490" y="345775"/>
                </a:lnTo>
                <a:lnTo>
                  <a:pt x="201490" y="336106"/>
                </a:lnTo>
                <a:lnTo>
                  <a:pt x="252864" y="336106"/>
                </a:lnTo>
                <a:close/>
                <a:moveTo>
                  <a:pt x="4804447" y="315595"/>
                </a:moveTo>
                <a:cubicBezTo>
                  <a:pt x="4810827" y="322367"/>
                  <a:pt x="4818803" y="331222"/>
                  <a:pt x="4828375" y="342161"/>
                </a:cubicBezTo>
                <a:lnTo>
                  <a:pt x="4819585" y="348998"/>
                </a:lnTo>
                <a:cubicBezTo>
                  <a:pt x="4809753" y="337082"/>
                  <a:pt x="4801972" y="327999"/>
                  <a:pt x="4796242" y="321748"/>
                </a:cubicBezTo>
                <a:close/>
                <a:moveTo>
                  <a:pt x="1110156" y="315302"/>
                </a:moveTo>
                <a:lnTo>
                  <a:pt x="1120899" y="317158"/>
                </a:lnTo>
                <a:cubicBezTo>
                  <a:pt x="1119271" y="323148"/>
                  <a:pt x="1117220" y="329757"/>
                  <a:pt x="1114746" y="336985"/>
                </a:cubicBezTo>
                <a:lnTo>
                  <a:pt x="1184970" y="336985"/>
                </a:lnTo>
                <a:lnTo>
                  <a:pt x="1184970" y="417561"/>
                </a:lnTo>
                <a:cubicBezTo>
                  <a:pt x="1190765" y="413133"/>
                  <a:pt x="1199360" y="406199"/>
                  <a:pt x="1210754" y="396758"/>
                </a:cubicBezTo>
                <a:lnTo>
                  <a:pt x="1218177" y="404376"/>
                </a:lnTo>
                <a:cubicBezTo>
                  <a:pt x="1206783" y="413491"/>
                  <a:pt x="1195713" y="421956"/>
                  <a:pt x="1184970" y="429770"/>
                </a:cubicBezTo>
                <a:lnTo>
                  <a:pt x="1184970" y="473330"/>
                </a:lnTo>
                <a:cubicBezTo>
                  <a:pt x="1185426" y="491301"/>
                  <a:pt x="1176668" y="500319"/>
                  <a:pt x="1158697" y="500384"/>
                </a:cubicBezTo>
                <a:cubicBezTo>
                  <a:pt x="1151144" y="500644"/>
                  <a:pt x="1139684" y="500775"/>
                  <a:pt x="1124318" y="500775"/>
                </a:cubicBezTo>
                <a:cubicBezTo>
                  <a:pt x="1124057" y="497063"/>
                  <a:pt x="1123341" y="493319"/>
                  <a:pt x="1122169" y="489543"/>
                </a:cubicBezTo>
                <a:cubicBezTo>
                  <a:pt x="1126206" y="489868"/>
                  <a:pt x="1134703" y="489998"/>
                  <a:pt x="1147660" y="489933"/>
                </a:cubicBezTo>
                <a:cubicBezTo>
                  <a:pt x="1150656" y="489933"/>
                  <a:pt x="1152870" y="489933"/>
                  <a:pt x="1154302" y="489933"/>
                </a:cubicBezTo>
                <a:cubicBezTo>
                  <a:pt x="1168366" y="490650"/>
                  <a:pt x="1175040" y="484724"/>
                  <a:pt x="1174324" y="472158"/>
                </a:cubicBezTo>
                <a:lnTo>
                  <a:pt x="1174324" y="439341"/>
                </a:lnTo>
                <a:lnTo>
                  <a:pt x="1171101" y="439341"/>
                </a:lnTo>
                <a:cubicBezTo>
                  <a:pt x="1133401" y="465516"/>
                  <a:pt x="1088994" y="486808"/>
                  <a:pt x="1037881" y="503216"/>
                </a:cubicBezTo>
                <a:cubicBezTo>
                  <a:pt x="1036253" y="500156"/>
                  <a:pt x="1034137" y="496803"/>
                  <a:pt x="1031533" y="493156"/>
                </a:cubicBezTo>
                <a:cubicBezTo>
                  <a:pt x="1081864" y="477790"/>
                  <a:pt x="1122592" y="459851"/>
                  <a:pt x="1153716" y="439341"/>
                </a:cubicBezTo>
                <a:lnTo>
                  <a:pt x="1030361" y="439341"/>
                </a:lnTo>
                <a:lnTo>
                  <a:pt x="1030361" y="429770"/>
                </a:lnTo>
                <a:lnTo>
                  <a:pt x="1057513" y="429770"/>
                </a:lnTo>
                <a:lnTo>
                  <a:pt x="1057513" y="336985"/>
                </a:lnTo>
                <a:lnTo>
                  <a:pt x="1103710" y="336985"/>
                </a:lnTo>
                <a:cubicBezTo>
                  <a:pt x="1107030" y="326501"/>
                  <a:pt x="1109179" y="319274"/>
                  <a:pt x="1110156" y="315302"/>
                </a:cubicBezTo>
                <a:close/>
                <a:moveTo>
                  <a:pt x="4892445" y="315107"/>
                </a:moveTo>
                <a:lnTo>
                  <a:pt x="4902213" y="320967"/>
                </a:lnTo>
                <a:cubicBezTo>
                  <a:pt x="4892901" y="333338"/>
                  <a:pt x="4884957" y="343659"/>
                  <a:pt x="4878381" y="351928"/>
                </a:cubicBezTo>
                <a:lnTo>
                  <a:pt x="4933369" y="351928"/>
                </a:lnTo>
                <a:lnTo>
                  <a:pt x="4933369" y="362574"/>
                </a:lnTo>
                <a:lnTo>
                  <a:pt x="4891859" y="362574"/>
                </a:lnTo>
                <a:lnTo>
                  <a:pt x="4891859" y="414729"/>
                </a:lnTo>
                <a:lnTo>
                  <a:pt x="4941866" y="414729"/>
                </a:lnTo>
                <a:lnTo>
                  <a:pt x="4941866" y="425374"/>
                </a:lnTo>
                <a:lnTo>
                  <a:pt x="4891859" y="425374"/>
                </a:lnTo>
                <a:lnTo>
                  <a:pt x="4891859" y="504193"/>
                </a:lnTo>
                <a:lnTo>
                  <a:pt x="4880628" y="504193"/>
                </a:lnTo>
                <a:lnTo>
                  <a:pt x="4880628" y="425374"/>
                </a:lnTo>
                <a:lnTo>
                  <a:pt x="4817045" y="425374"/>
                </a:lnTo>
                <a:cubicBezTo>
                  <a:pt x="4818087" y="459689"/>
                  <a:pt x="4802753" y="486157"/>
                  <a:pt x="4771044" y="504779"/>
                </a:cubicBezTo>
                <a:cubicBezTo>
                  <a:pt x="4769416" y="502695"/>
                  <a:pt x="4766811" y="499830"/>
                  <a:pt x="4763231" y="496184"/>
                </a:cubicBezTo>
                <a:cubicBezTo>
                  <a:pt x="4780095" y="485375"/>
                  <a:pt x="4791196" y="475251"/>
                  <a:pt x="4796535" y="465809"/>
                </a:cubicBezTo>
                <a:cubicBezTo>
                  <a:pt x="4802395" y="456563"/>
                  <a:pt x="4805488" y="443085"/>
                  <a:pt x="4805813" y="425374"/>
                </a:cubicBezTo>
                <a:lnTo>
                  <a:pt x="4753952" y="425374"/>
                </a:lnTo>
                <a:lnTo>
                  <a:pt x="4753952" y="414729"/>
                </a:lnTo>
                <a:lnTo>
                  <a:pt x="4806009" y="414729"/>
                </a:lnTo>
                <a:lnTo>
                  <a:pt x="4806009" y="362574"/>
                </a:lnTo>
                <a:lnTo>
                  <a:pt x="4762351" y="362574"/>
                </a:lnTo>
                <a:lnTo>
                  <a:pt x="4762351" y="351928"/>
                </a:lnTo>
                <a:lnTo>
                  <a:pt x="4865977" y="351928"/>
                </a:lnTo>
                <a:cubicBezTo>
                  <a:pt x="4874767" y="340859"/>
                  <a:pt x="4883591" y="328585"/>
                  <a:pt x="4892445" y="315107"/>
                </a:cubicBezTo>
                <a:close/>
                <a:moveTo>
                  <a:pt x="2387571" y="314911"/>
                </a:moveTo>
                <a:lnTo>
                  <a:pt x="2399584" y="316376"/>
                </a:lnTo>
                <a:cubicBezTo>
                  <a:pt x="2398217" y="319111"/>
                  <a:pt x="2396752" y="321716"/>
                  <a:pt x="2395189" y="324190"/>
                </a:cubicBezTo>
                <a:cubicBezTo>
                  <a:pt x="2410555" y="350235"/>
                  <a:pt x="2431098" y="370355"/>
                  <a:pt x="2456818" y="384549"/>
                </a:cubicBezTo>
                <a:cubicBezTo>
                  <a:pt x="2454864" y="386828"/>
                  <a:pt x="2452455" y="389953"/>
                  <a:pt x="2449590" y="393925"/>
                </a:cubicBezTo>
                <a:cubicBezTo>
                  <a:pt x="2424131" y="378429"/>
                  <a:pt x="2404207" y="358113"/>
                  <a:pt x="2389817" y="332980"/>
                </a:cubicBezTo>
                <a:cubicBezTo>
                  <a:pt x="2374906" y="356486"/>
                  <a:pt x="2354233" y="377940"/>
                  <a:pt x="2327798" y="397344"/>
                </a:cubicBezTo>
                <a:cubicBezTo>
                  <a:pt x="2324998" y="393958"/>
                  <a:pt x="2322393" y="391028"/>
                  <a:pt x="2319984" y="388553"/>
                </a:cubicBezTo>
                <a:cubicBezTo>
                  <a:pt x="2352280" y="367197"/>
                  <a:pt x="2374809" y="342649"/>
                  <a:pt x="2387571" y="314911"/>
                </a:cubicBezTo>
                <a:close/>
                <a:moveTo>
                  <a:pt x="3143092" y="314716"/>
                </a:moveTo>
                <a:lnTo>
                  <a:pt x="3153054" y="317744"/>
                </a:lnTo>
                <a:cubicBezTo>
                  <a:pt x="3149147" y="326729"/>
                  <a:pt x="3145599" y="334185"/>
                  <a:pt x="3142408" y="340110"/>
                </a:cubicBezTo>
                <a:lnTo>
                  <a:pt x="3190461" y="340110"/>
                </a:lnTo>
                <a:lnTo>
                  <a:pt x="3190461" y="350365"/>
                </a:lnTo>
                <a:cubicBezTo>
                  <a:pt x="3178611" y="398027"/>
                  <a:pt x="3151459" y="433221"/>
                  <a:pt x="3109006" y="455945"/>
                </a:cubicBezTo>
                <a:cubicBezTo>
                  <a:pt x="3105880" y="452429"/>
                  <a:pt x="3103211" y="449629"/>
                  <a:pt x="3100997" y="447545"/>
                </a:cubicBezTo>
                <a:cubicBezTo>
                  <a:pt x="3143385" y="426058"/>
                  <a:pt x="3169593" y="393469"/>
                  <a:pt x="3179620" y="349779"/>
                </a:cubicBezTo>
                <a:lnTo>
                  <a:pt x="3137427" y="349779"/>
                </a:lnTo>
                <a:cubicBezTo>
                  <a:pt x="3136060" y="352514"/>
                  <a:pt x="3134530" y="355183"/>
                  <a:pt x="3132837" y="357788"/>
                </a:cubicBezTo>
                <a:cubicBezTo>
                  <a:pt x="3139283" y="361174"/>
                  <a:pt x="3148301" y="366220"/>
                  <a:pt x="3159891" y="372927"/>
                </a:cubicBezTo>
                <a:lnTo>
                  <a:pt x="3153835" y="381326"/>
                </a:lnTo>
                <a:cubicBezTo>
                  <a:pt x="3147585" y="377029"/>
                  <a:pt x="3139120" y="371559"/>
                  <a:pt x="3128442" y="364918"/>
                </a:cubicBezTo>
                <a:cubicBezTo>
                  <a:pt x="3126423" y="368173"/>
                  <a:pt x="3123265" y="372829"/>
                  <a:pt x="3118968" y="378884"/>
                </a:cubicBezTo>
                <a:cubicBezTo>
                  <a:pt x="3118707" y="379340"/>
                  <a:pt x="3118479" y="379698"/>
                  <a:pt x="3118284" y="379959"/>
                </a:cubicBezTo>
                <a:cubicBezTo>
                  <a:pt x="3126749" y="385103"/>
                  <a:pt x="3135734" y="390898"/>
                  <a:pt x="3145241" y="397344"/>
                </a:cubicBezTo>
                <a:lnTo>
                  <a:pt x="3138892" y="405352"/>
                </a:lnTo>
                <a:cubicBezTo>
                  <a:pt x="3133748" y="401315"/>
                  <a:pt x="3125056" y="395195"/>
                  <a:pt x="3112815" y="386991"/>
                </a:cubicBezTo>
                <a:cubicBezTo>
                  <a:pt x="3109950" y="390767"/>
                  <a:pt x="3106825" y="394479"/>
                  <a:pt x="3103439" y="398125"/>
                </a:cubicBezTo>
                <a:cubicBezTo>
                  <a:pt x="3100639" y="395325"/>
                  <a:pt x="3098034" y="393079"/>
                  <a:pt x="3095625" y="391386"/>
                </a:cubicBezTo>
                <a:cubicBezTo>
                  <a:pt x="3115419" y="369769"/>
                  <a:pt x="3131241" y="344212"/>
                  <a:pt x="3143092" y="314716"/>
                </a:cubicBezTo>
                <a:close/>
                <a:moveTo>
                  <a:pt x="1789054" y="157442"/>
                </a:moveTo>
                <a:cubicBezTo>
                  <a:pt x="1802923" y="164018"/>
                  <a:pt x="1817931" y="171702"/>
                  <a:pt x="1834079" y="180492"/>
                </a:cubicBezTo>
                <a:lnTo>
                  <a:pt x="1828024" y="189282"/>
                </a:lnTo>
                <a:cubicBezTo>
                  <a:pt x="1811615" y="179776"/>
                  <a:pt x="1796900" y="171832"/>
                  <a:pt x="1783878" y="165451"/>
                </a:cubicBezTo>
                <a:close/>
                <a:moveTo>
                  <a:pt x="1754479" y="157442"/>
                </a:moveTo>
                <a:lnTo>
                  <a:pt x="1760242" y="165646"/>
                </a:lnTo>
                <a:cubicBezTo>
                  <a:pt x="1747350" y="172808"/>
                  <a:pt x="1731234" y="180817"/>
                  <a:pt x="1711896" y="189673"/>
                </a:cubicBezTo>
                <a:cubicBezTo>
                  <a:pt x="1709877" y="185896"/>
                  <a:pt x="1707924" y="182901"/>
                  <a:pt x="1706036" y="180687"/>
                </a:cubicBezTo>
                <a:cubicBezTo>
                  <a:pt x="1724332" y="172874"/>
                  <a:pt x="1740480" y="165125"/>
                  <a:pt x="1754479" y="157442"/>
                </a:cubicBezTo>
                <a:close/>
                <a:moveTo>
                  <a:pt x="4994802" y="141717"/>
                </a:moveTo>
                <a:lnTo>
                  <a:pt x="5005545" y="141717"/>
                </a:lnTo>
                <a:lnTo>
                  <a:pt x="4987184" y="191821"/>
                </a:lnTo>
                <a:lnTo>
                  <a:pt x="4978980" y="191821"/>
                </a:lnTo>
                <a:close/>
                <a:moveTo>
                  <a:pt x="1735629" y="127262"/>
                </a:moveTo>
                <a:lnTo>
                  <a:pt x="1735629" y="143671"/>
                </a:lnTo>
                <a:lnTo>
                  <a:pt x="1809662" y="143671"/>
                </a:lnTo>
                <a:lnTo>
                  <a:pt x="1809662" y="127262"/>
                </a:lnTo>
                <a:close/>
                <a:moveTo>
                  <a:pt x="3370027" y="122477"/>
                </a:moveTo>
                <a:lnTo>
                  <a:pt x="3379599" y="129216"/>
                </a:lnTo>
                <a:cubicBezTo>
                  <a:pt x="3357721" y="152917"/>
                  <a:pt x="3336397" y="173069"/>
                  <a:pt x="3315625" y="189673"/>
                </a:cubicBezTo>
                <a:cubicBezTo>
                  <a:pt x="3312761" y="186612"/>
                  <a:pt x="3309831" y="183878"/>
                  <a:pt x="3306835" y="181468"/>
                </a:cubicBezTo>
                <a:cubicBezTo>
                  <a:pt x="3329885" y="163758"/>
                  <a:pt x="3350949" y="144094"/>
                  <a:pt x="3370027" y="122477"/>
                </a:cubicBezTo>
                <a:close/>
                <a:moveTo>
                  <a:pt x="3427163" y="122281"/>
                </a:moveTo>
                <a:cubicBezTo>
                  <a:pt x="3450538" y="142336"/>
                  <a:pt x="3472481" y="161674"/>
                  <a:pt x="3492991" y="180296"/>
                </a:cubicBezTo>
                <a:lnTo>
                  <a:pt x="3484201" y="188696"/>
                </a:lnTo>
                <a:cubicBezTo>
                  <a:pt x="3466947" y="171702"/>
                  <a:pt x="3445297" y="152005"/>
                  <a:pt x="3419252" y="129606"/>
                </a:cubicBezTo>
                <a:close/>
                <a:moveTo>
                  <a:pt x="713376" y="111635"/>
                </a:moveTo>
                <a:cubicBezTo>
                  <a:pt x="720668" y="128500"/>
                  <a:pt x="730533" y="141848"/>
                  <a:pt x="742969" y="151680"/>
                </a:cubicBezTo>
                <a:cubicBezTo>
                  <a:pt x="756643" y="141782"/>
                  <a:pt x="768233" y="128434"/>
                  <a:pt x="777739" y="111635"/>
                </a:cubicBezTo>
                <a:close/>
                <a:moveTo>
                  <a:pt x="2364814" y="109487"/>
                </a:moveTo>
                <a:lnTo>
                  <a:pt x="2364814" y="168283"/>
                </a:lnTo>
                <a:lnTo>
                  <a:pt x="2435428" y="168283"/>
                </a:lnTo>
                <a:lnTo>
                  <a:pt x="2435428" y="109487"/>
                </a:lnTo>
                <a:close/>
                <a:moveTo>
                  <a:pt x="922777" y="106459"/>
                </a:moveTo>
                <a:lnTo>
                  <a:pt x="922777" y="164083"/>
                </a:lnTo>
                <a:lnTo>
                  <a:pt x="990559" y="164083"/>
                </a:lnTo>
                <a:lnTo>
                  <a:pt x="990559" y="106459"/>
                </a:lnTo>
                <a:close/>
                <a:moveTo>
                  <a:pt x="3943150" y="106264"/>
                </a:moveTo>
                <a:lnTo>
                  <a:pt x="3943150" y="160470"/>
                </a:lnTo>
                <a:lnTo>
                  <a:pt x="3992961" y="160470"/>
                </a:lnTo>
                <a:lnTo>
                  <a:pt x="3992961" y="106264"/>
                </a:lnTo>
                <a:close/>
                <a:moveTo>
                  <a:pt x="3779211" y="102455"/>
                </a:moveTo>
                <a:lnTo>
                  <a:pt x="3889577" y="102455"/>
                </a:lnTo>
                <a:lnTo>
                  <a:pt x="3889577" y="113687"/>
                </a:lnTo>
                <a:lnTo>
                  <a:pt x="3840743" y="163693"/>
                </a:lnTo>
                <a:cubicBezTo>
                  <a:pt x="3848491" y="169032"/>
                  <a:pt x="3856825" y="175022"/>
                  <a:pt x="3865745" y="181664"/>
                </a:cubicBezTo>
                <a:lnTo>
                  <a:pt x="3858030" y="190454"/>
                </a:lnTo>
                <a:cubicBezTo>
                  <a:pt x="3833027" y="171116"/>
                  <a:pt x="3809358" y="153633"/>
                  <a:pt x="3787025" y="138006"/>
                </a:cubicBezTo>
                <a:lnTo>
                  <a:pt x="3793764" y="130485"/>
                </a:lnTo>
                <a:cubicBezTo>
                  <a:pt x="3799819" y="134653"/>
                  <a:pt x="3808805" y="140936"/>
                  <a:pt x="3820720" y="149336"/>
                </a:cubicBezTo>
                <a:cubicBezTo>
                  <a:pt x="3825734" y="152852"/>
                  <a:pt x="3829478" y="155489"/>
                  <a:pt x="3831952" y="157247"/>
                </a:cubicBezTo>
                <a:lnTo>
                  <a:pt x="3876391" y="112417"/>
                </a:lnTo>
                <a:lnTo>
                  <a:pt x="3779211" y="112417"/>
                </a:lnTo>
                <a:close/>
                <a:moveTo>
                  <a:pt x="1735629" y="102455"/>
                </a:moveTo>
                <a:lnTo>
                  <a:pt x="1735629" y="118863"/>
                </a:lnTo>
                <a:lnTo>
                  <a:pt x="1809662" y="118863"/>
                </a:lnTo>
                <a:lnTo>
                  <a:pt x="1809662" y="102455"/>
                </a:lnTo>
                <a:close/>
                <a:moveTo>
                  <a:pt x="690912" y="102064"/>
                </a:moveTo>
                <a:lnTo>
                  <a:pt x="788971" y="102064"/>
                </a:lnTo>
                <a:lnTo>
                  <a:pt x="788971" y="113687"/>
                </a:lnTo>
                <a:cubicBezTo>
                  <a:pt x="777967" y="132895"/>
                  <a:pt x="765563" y="147610"/>
                  <a:pt x="751759" y="157833"/>
                </a:cubicBezTo>
                <a:cubicBezTo>
                  <a:pt x="765628" y="166493"/>
                  <a:pt x="784283" y="173101"/>
                  <a:pt x="807723" y="177659"/>
                </a:cubicBezTo>
                <a:cubicBezTo>
                  <a:pt x="805770" y="180915"/>
                  <a:pt x="803979" y="184301"/>
                  <a:pt x="802351" y="187817"/>
                </a:cubicBezTo>
                <a:cubicBezTo>
                  <a:pt x="777283" y="182087"/>
                  <a:pt x="757359" y="174241"/>
                  <a:pt x="742578" y="164279"/>
                </a:cubicBezTo>
                <a:cubicBezTo>
                  <a:pt x="727277" y="173785"/>
                  <a:pt x="705399" y="182445"/>
                  <a:pt x="676945" y="190259"/>
                </a:cubicBezTo>
                <a:cubicBezTo>
                  <a:pt x="675252" y="186938"/>
                  <a:pt x="673266" y="183682"/>
                  <a:pt x="670987" y="180492"/>
                </a:cubicBezTo>
                <a:cubicBezTo>
                  <a:pt x="697488" y="174176"/>
                  <a:pt x="718422" y="166493"/>
                  <a:pt x="733788" y="157442"/>
                </a:cubicBezTo>
                <a:cubicBezTo>
                  <a:pt x="720440" y="146178"/>
                  <a:pt x="709827" y="130909"/>
                  <a:pt x="701948" y="111635"/>
                </a:cubicBezTo>
                <a:lnTo>
                  <a:pt x="690912" y="111635"/>
                </a:lnTo>
                <a:close/>
                <a:moveTo>
                  <a:pt x="4643828" y="98255"/>
                </a:moveTo>
                <a:lnTo>
                  <a:pt x="4643828" y="161056"/>
                </a:lnTo>
                <a:lnTo>
                  <a:pt x="4706629" y="161056"/>
                </a:lnTo>
                <a:lnTo>
                  <a:pt x="4706629" y="98255"/>
                </a:lnTo>
                <a:close/>
                <a:moveTo>
                  <a:pt x="4570479" y="98255"/>
                </a:moveTo>
                <a:lnTo>
                  <a:pt x="4570479" y="161056"/>
                </a:lnTo>
                <a:lnTo>
                  <a:pt x="4633280" y="161056"/>
                </a:lnTo>
                <a:lnTo>
                  <a:pt x="4633280" y="98255"/>
                </a:lnTo>
                <a:close/>
                <a:moveTo>
                  <a:pt x="3095821" y="84191"/>
                </a:moveTo>
                <a:lnTo>
                  <a:pt x="3285493" y="84191"/>
                </a:lnTo>
                <a:lnTo>
                  <a:pt x="3285493" y="95813"/>
                </a:lnTo>
                <a:lnTo>
                  <a:pt x="3095821" y="95813"/>
                </a:lnTo>
                <a:close/>
                <a:moveTo>
                  <a:pt x="4037107" y="79991"/>
                </a:moveTo>
                <a:cubicBezTo>
                  <a:pt x="4046158" y="91125"/>
                  <a:pt x="4056706" y="104799"/>
                  <a:pt x="4068752" y="121012"/>
                </a:cubicBezTo>
                <a:lnTo>
                  <a:pt x="4059961" y="127653"/>
                </a:lnTo>
                <a:cubicBezTo>
                  <a:pt x="4049218" y="112221"/>
                  <a:pt x="4038930" y="98222"/>
                  <a:pt x="4029098" y="85656"/>
                </a:cubicBezTo>
                <a:close/>
                <a:moveTo>
                  <a:pt x="238604" y="79210"/>
                </a:moveTo>
                <a:lnTo>
                  <a:pt x="349067" y="79210"/>
                </a:lnTo>
                <a:lnTo>
                  <a:pt x="349067" y="91418"/>
                </a:lnTo>
                <a:lnTo>
                  <a:pt x="304433" y="118082"/>
                </a:lnTo>
                <a:lnTo>
                  <a:pt x="304433" y="125407"/>
                </a:lnTo>
                <a:lnTo>
                  <a:pt x="388916" y="125407"/>
                </a:lnTo>
                <a:lnTo>
                  <a:pt x="388916" y="135857"/>
                </a:lnTo>
                <a:lnTo>
                  <a:pt x="304433" y="135857"/>
                </a:lnTo>
                <a:lnTo>
                  <a:pt x="304433" y="165255"/>
                </a:lnTo>
                <a:cubicBezTo>
                  <a:pt x="305084" y="181013"/>
                  <a:pt x="297499" y="188826"/>
                  <a:pt x="281676" y="188696"/>
                </a:cubicBezTo>
                <a:cubicBezTo>
                  <a:pt x="278225" y="188761"/>
                  <a:pt x="274612" y="188826"/>
                  <a:pt x="270835" y="188891"/>
                </a:cubicBezTo>
                <a:cubicBezTo>
                  <a:pt x="269077" y="188891"/>
                  <a:pt x="267059" y="188891"/>
                  <a:pt x="264780" y="188891"/>
                </a:cubicBezTo>
                <a:cubicBezTo>
                  <a:pt x="262956" y="188891"/>
                  <a:pt x="259994" y="188891"/>
                  <a:pt x="255892" y="188891"/>
                </a:cubicBezTo>
                <a:cubicBezTo>
                  <a:pt x="255306" y="184268"/>
                  <a:pt x="254622" y="180199"/>
                  <a:pt x="253841" y="176683"/>
                </a:cubicBezTo>
                <a:cubicBezTo>
                  <a:pt x="261654" y="177073"/>
                  <a:pt x="269923" y="177269"/>
                  <a:pt x="278648" y="177269"/>
                </a:cubicBezTo>
                <a:cubicBezTo>
                  <a:pt x="284443" y="177334"/>
                  <a:pt x="288318" y="176325"/>
                  <a:pt x="290271" y="174241"/>
                </a:cubicBezTo>
                <a:cubicBezTo>
                  <a:pt x="292355" y="172288"/>
                  <a:pt x="293364" y="168413"/>
                  <a:pt x="293299" y="162618"/>
                </a:cubicBezTo>
                <a:lnTo>
                  <a:pt x="293299" y="135857"/>
                </a:lnTo>
                <a:lnTo>
                  <a:pt x="201686" y="135857"/>
                </a:lnTo>
                <a:lnTo>
                  <a:pt x="201686" y="125407"/>
                </a:lnTo>
                <a:lnTo>
                  <a:pt x="293299" y="125407"/>
                </a:lnTo>
                <a:lnTo>
                  <a:pt x="293299" y="113687"/>
                </a:lnTo>
                <a:lnTo>
                  <a:pt x="335882" y="89465"/>
                </a:lnTo>
                <a:lnTo>
                  <a:pt x="238604" y="89465"/>
                </a:lnTo>
                <a:close/>
                <a:moveTo>
                  <a:pt x="1735629" y="77647"/>
                </a:moveTo>
                <a:lnTo>
                  <a:pt x="1735629" y="94055"/>
                </a:lnTo>
                <a:lnTo>
                  <a:pt x="1809662" y="94055"/>
                </a:lnTo>
                <a:lnTo>
                  <a:pt x="1809662" y="77647"/>
                </a:lnTo>
                <a:close/>
                <a:moveTo>
                  <a:pt x="2887540" y="71201"/>
                </a:moveTo>
                <a:lnTo>
                  <a:pt x="2921333" y="71201"/>
                </a:lnTo>
                <a:lnTo>
                  <a:pt x="2921333" y="152266"/>
                </a:lnTo>
                <a:cubicBezTo>
                  <a:pt x="2931295" y="166134"/>
                  <a:pt x="2946337" y="173394"/>
                  <a:pt x="2966456" y="174046"/>
                </a:cubicBezTo>
                <a:cubicBezTo>
                  <a:pt x="2979739" y="174371"/>
                  <a:pt x="2994064" y="174534"/>
                  <a:pt x="3009430" y="174534"/>
                </a:cubicBezTo>
                <a:cubicBezTo>
                  <a:pt x="3031373" y="174534"/>
                  <a:pt x="3053414" y="174176"/>
                  <a:pt x="3075552" y="173460"/>
                </a:cubicBezTo>
                <a:cubicBezTo>
                  <a:pt x="3074250" y="176520"/>
                  <a:pt x="3073045" y="180329"/>
                  <a:pt x="3071938" y="184887"/>
                </a:cubicBezTo>
                <a:cubicBezTo>
                  <a:pt x="3041270" y="184887"/>
                  <a:pt x="3019165" y="184822"/>
                  <a:pt x="3005621" y="184691"/>
                </a:cubicBezTo>
                <a:cubicBezTo>
                  <a:pt x="2989539" y="184561"/>
                  <a:pt x="2975833" y="184333"/>
                  <a:pt x="2964503" y="184008"/>
                </a:cubicBezTo>
                <a:cubicBezTo>
                  <a:pt x="2942755" y="183617"/>
                  <a:pt x="2926347" y="175706"/>
                  <a:pt x="2915278" y="160274"/>
                </a:cubicBezTo>
                <a:cubicBezTo>
                  <a:pt x="2907139" y="167567"/>
                  <a:pt x="2898609" y="176683"/>
                  <a:pt x="2889689" y="187622"/>
                </a:cubicBezTo>
                <a:lnTo>
                  <a:pt x="2883047" y="178831"/>
                </a:lnTo>
                <a:cubicBezTo>
                  <a:pt x="2891382" y="169781"/>
                  <a:pt x="2900660" y="160600"/>
                  <a:pt x="2910883" y="151289"/>
                </a:cubicBezTo>
                <a:lnTo>
                  <a:pt x="2910883" y="81261"/>
                </a:lnTo>
                <a:lnTo>
                  <a:pt x="2887540" y="81261"/>
                </a:lnTo>
                <a:close/>
                <a:moveTo>
                  <a:pt x="3547932" y="70615"/>
                </a:moveTo>
                <a:lnTo>
                  <a:pt x="3547932" y="127653"/>
                </a:lnTo>
                <a:lnTo>
                  <a:pt x="3607999" y="127653"/>
                </a:lnTo>
                <a:lnTo>
                  <a:pt x="3607999" y="70615"/>
                </a:lnTo>
                <a:close/>
                <a:moveTo>
                  <a:pt x="1065521" y="68661"/>
                </a:moveTo>
                <a:lnTo>
                  <a:pt x="1065521" y="110854"/>
                </a:lnTo>
                <a:lnTo>
                  <a:pt x="1182333" y="110854"/>
                </a:lnTo>
                <a:lnTo>
                  <a:pt x="1182333" y="68661"/>
                </a:lnTo>
                <a:close/>
                <a:moveTo>
                  <a:pt x="2328579" y="68075"/>
                </a:moveTo>
                <a:lnTo>
                  <a:pt x="2338541" y="70419"/>
                </a:lnTo>
                <a:cubicBezTo>
                  <a:pt x="2333462" y="90539"/>
                  <a:pt x="2326333" y="117137"/>
                  <a:pt x="2317152" y="150215"/>
                </a:cubicBezTo>
                <a:cubicBezTo>
                  <a:pt x="2329588" y="147740"/>
                  <a:pt x="2338606" y="145885"/>
                  <a:pt x="2344206" y="144647"/>
                </a:cubicBezTo>
                <a:cubicBezTo>
                  <a:pt x="2344076" y="146991"/>
                  <a:pt x="2344011" y="150377"/>
                  <a:pt x="2344011" y="154805"/>
                </a:cubicBezTo>
                <a:cubicBezTo>
                  <a:pt x="2324672" y="158321"/>
                  <a:pt x="2299930" y="163335"/>
                  <a:pt x="2269783" y="169846"/>
                </a:cubicBezTo>
                <a:lnTo>
                  <a:pt x="2267536" y="159493"/>
                </a:lnTo>
                <a:cubicBezTo>
                  <a:pt x="2272029" y="158712"/>
                  <a:pt x="2278996" y="157442"/>
                  <a:pt x="2288437" y="155684"/>
                </a:cubicBezTo>
                <a:cubicBezTo>
                  <a:pt x="2296772" y="154121"/>
                  <a:pt x="2303022" y="152982"/>
                  <a:pt x="2307190" y="152266"/>
                </a:cubicBezTo>
                <a:cubicBezTo>
                  <a:pt x="2316566" y="117040"/>
                  <a:pt x="2323696" y="88976"/>
                  <a:pt x="2328579" y="68075"/>
                </a:cubicBezTo>
                <a:close/>
                <a:moveTo>
                  <a:pt x="2285800" y="68075"/>
                </a:moveTo>
                <a:cubicBezTo>
                  <a:pt x="2290358" y="85656"/>
                  <a:pt x="2295209" y="106231"/>
                  <a:pt x="2300353" y="129802"/>
                </a:cubicBezTo>
                <a:lnTo>
                  <a:pt x="2290391" y="132634"/>
                </a:lnTo>
                <a:cubicBezTo>
                  <a:pt x="2285703" y="109194"/>
                  <a:pt x="2281014" y="88390"/>
                  <a:pt x="2276327" y="70224"/>
                </a:cubicBezTo>
                <a:close/>
                <a:moveTo>
                  <a:pt x="1659643" y="67196"/>
                </a:moveTo>
                <a:lnTo>
                  <a:pt x="1702813" y="67196"/>
                </a:lnTo>
                <a:lnTo>
                  <a:pt x="1702813" y="76279"/>
                </a:lnTo>
                <a:lnTo>
                  <a:pt x="1682693" y="76279"/>
                </a:lnTo>
                <a:lnTo>
                  <a:pt x="1682693" y="106459"/>
                </a:lnTo>
                <a:lnTo>
                  <a:pt x="1709454" y="106459"/>
                </a:lnTo>
                <a:lnTo>
                  <a:pt x="1709454" y="115640"/>
                </a:lnTo>
                <a:lnTo>
                  <a:pt x="1682693" y="115640"/>
                </a:lnTo>
                <a:lnTo>
                  <a:pt x="1682693" y="165255"/>
                </a:lnTo>
                <a:cubicBezTo>
                  <a:pt x="1690897" y="158223"/>
                  <a:pt x="1697539" y="152298"/>
                  <a:pt x="1702617" y="147480"/>
                </a:cubicBezTo>
                <a:cubicBezTo>
                  <a:pt x="1703464" y="152103"/>
                  <a:pt x="1704408" y="155749"/>
                  <a:pt x="1705450" y="158419"/>
                </a:cubicBezTo>
                <a:cubicBezTo>
                  <a:pt x="1705059" y="158744"/>
                  <a:pt x="1704473" y="159233"/>
                  <a:pt x="1703692" y="159884"/>
                </a:cubicBezTo>
                <a:cubicBezTo>
                  <a:pt x="1695097" y="166786"/>
                  <a:pt x="1687804" y="173101"/>
                  <a:pt x="1681814" y="178831"/>
                </a:cubicBezTo>
                <a:cubicBezTo>
                  <a:pt x="1679014" y="181696"/>
                  <a:pt x="1676898" y="184040"/>
                  <a:pt x="1675465" y="185864"/>
                </a:cubicBezTo>
                <a:lnTo>
                  <a:pt x="1668433" y="177855"/>
                </a:lnTo>
                <a:cubicBezTo>
                  <a:pt x="1671363" y="174599"/>
                  <a:pt x="1672763" y="170595"/>
                  <a:pt x="1672633" y="165841"/>
                </a:cubicBezTo>
                <a:lnTo>
                  <a:pt x="1672633" y="115640"/>
                </a:lnTo>
                <a:lnTo>
                  <a:pt x="1649290" y="115640"/>
                </a:lnTo>
                <a:lnTo>
                  <a:pt x="1649290" y="106459"/>
                </a:lnTo>
                <a:lnTo>
                  <a:pt x="1672633" y="106459"/>
                </a:lnTo>
                <a:lnTo>
                  <a:pt x="1672633" y="76279"/>
                </a:lnTo>
                <a:lnTo>
                  <a:pt x="1659643" y="76279"/>
                </a:lnTo>
                <a:close/>
                <a:moveTo>
                  <a:pt x="5199957" y="63680"/>
                </a:moveTo>
                <a:lnTo>
                  <a:pt x="5211189" y="63680"/>
                </a:lnTo>
                <a:lnTo>
                  <a:pt x="5211189" y="115835"/>
                </a:lnTo>
                <a:cubicBezTo>
                  <a:pt x="5252015" y="103855"/>
                  <a:pt x="5289031" y="88521"/>
                  <a:pt x="5322238" y="69833"/>
                </a:cubicBezTo>
                <a:lnTo>
                  <a:pt x="5328782" y="79405"/>
                </a:lnTo>
                <a:cubicBezTo>
                  <a:pt x="5289063" y="100111"/>
                  <a:pt x="5249865" y="115933"/>
                  <a:pt x="5211189" y="126872"/>
                </a:cubicBezTo>
                <a:lnTo>
                  <a:pt x="5211189" y="154805"/>
                </a:lnTo>
                <a:cubicBezTo>
                  <a:pt x="5211124" y="161642"/>
                  <a:pt x="5212426" y="166265"/>
                  <a:pt x="5215095" y="168674"/>
                </a:cubicBezTo>
                <a:cubicBezTo>
                  <a:pt x="5217635" y="171278"/>
                  <a:pt x="5222453" y="172548"/>
                  <a:pt x="5229551" y="172483"/>
                </a:cubicBezTo>
                <a:lnTo>
                  <a:pt x="5308760" y="172483"/>
                </a:lnTo>
                <a:cubicBezTo>
                  <a:pt x="5320415" y="172743"/>
                  <a:pt x="5327154" y="167534"/>
                  <a:pt x="5328977" y="156856"/>
                </a:cubicBezTo>
                <a:cubicBezTo>
                  <a:pt x="5330475" y="149173"/>
                  <a:pt x="5331745" y="140024"/>
                  <a:pt x="5332786" y="129411"/>
                </a:cubicBezTo>
                <a:cubicBezTo>
                  <a:pt x="5336628" y="130844"/>
                  <a:pt x="5340437" y="132048"/>
                  <a:pt x="5344213" y="133025"/>
                </a:cubicBezTo>
                <a:cubicBezTo>
                  <a:pt x="5342651" y="145006"/>
                  <a:pt x="5341055" y="154675"/>
                  <a:pt x="5339427" y="162032"/>
                </a:cubicBezTo>
                <a:cubicBezTo>
                  <a:pt x="5336237" y="175901"/>
                  <a:pt x="5326698" y="182966"/>
                  <a:pt x="5310811" y="183226"/>
                </a:cubicBezTo>
                <a:lnTo>
                  <a:pt x="5226816" y="183226"/>
                </a:lnTo>
                <a:cubicBezTo>
                  <a:pt x="5208063" y="184008"/>
                  <a:pt x="5199111" y="175218"/>
                  <a:pt x="5199957" y="156856"/>
                </a:cubicBezTo>
                <a:close/>
                <a:moveTo>
                  <a:pt x="3537384" y="60653"/>
                </a:moveTo>
                <a:lnTo>
                  <a:pt x="3618547" y="60653"/>
                </a:lnTo>
                <a:lnTo>
                  <a:pt x="3618547" y="137615"/>
                </a:lnTo>
                <a:lnTo>
                  <a:pt x="3547932" y="137615"/>
                </a:lnTo>
                <a:lnTo>
                  <a:pt x="3547932" y="153242"/>
                </a:lnTo>
                <a:lnTo>
                  <a:pt x="3537384" y="153242"/>
                </a:lnTo>
                <a:close/>
                <a:moveTo>
                  <a:pt x="3829608" y="57429"/>
                </a:moveTo>
                <a:cubicBezTo>
                  <a:pt x="3836250" y="65894"/>
                  <a:pt x="3842923" y="74684"/>
                  <a:pt x="3849630" y="83800"/>
                </a:cubicBezTo>
                <a:lnTo>
                  <a:pt x="3840157" y="89855"/>
                </a:lnTo>
                <a:cubicBezTo>
                  <a:pt x="3833775" y="80023"/>
                  <a:pt x="3827394" y="71005"/>
                  <a:pt x="3821013" y="62801"/>
                </a:cubicBezTo>
                <a:close/>
                <a:moveTo>
                  <a:pt x="1972429" y="54597"/>
                </a:moveTo>
                <a:lnTo>
                  <a:pt x="1983172" y="54597"/>
                </a:lnTo>
                <a:lnTo>
                  <a:pt x="1983172" y="93664"/>
                </a:lnTo>
                <a:lnTo>
                  <a:pt x="2035034" y="93664"/>
                </a:lnTo>
                <a:lnTo>
                  <a:pt x="2035034" y="103431"/>
                </a:lnTo>
                <a:lnTo>
                  <a:pt x="1983172" y="103431"/>
                </a:lnTo>
                <a:lnTo>
                  <a:pt x="1983172" y="164474"/>
                </a:lnTo>
                <a:lnTo>
                  <a:pt x="2046266" y="164474"/>
                </a:lnTo>
                <a:lnTo>
                  <a:pt x="2046266" y="174241"/>
                </a:lnTo>
                <a:lnTo>
                  <a:pt x="1910800" y="174241"/>
                </a:lnTo>
                <a:lnTo>
                  <a:pt x="1910800" y="164474"/>
                </a:lnTo>
                <a:lnTo>
                  <a:pt x="1972429" y="164474"/>
                </a:lnTo>
                <a:lnTo>
                  <a:pt x="1972429" y="103431"/>
                </a:lnTo>
                <a:lnTo>
                  <a:pt x="1920957" y="103431"/>
                </a:lnTo>
                <a:lnTo>
                  <a:pt x="1920957" y="93664"/>
                </a:lnTo>
                <a:lnTo>
                  <a:pt x="1972429" y="93664"/>
                </a:lnTo>
                <a:close/>
                <a:moveTo>
                  <a:pt x="1353304" y="54597"/>
                </a:moveTo>
                <a:lnTo>
                  <a:pt x="1364047" y="54597"/>
                </a:lnTo>
                <a:lnTo>
                  <a:pt x="1364047" y="93664"/>
                </a:lnTo>
                <a:lnTo>
                  <a:pt x="1415909" y="93664"/>
                </a:lnTo>
                <a:lnTo>
                  <a:pt x="1415909" y="103431"/>
                </a:lnTo>
                <a:lnTo>
                  <a:pt x="1364047" y="103431"/>
                </a:lnTo>
                <a:lnTo>
                  <a:pt x="1364047" y="164474"/>
                </a:lnTo>
                <a:lnTo>
                  <a:pt x="1427141" y="164474"/>
                </a:lnTo>
                <a:lnTo>
                  <a:pt x="1427141" y="174241"/>
                </a:lnTo>
                <a:lnTo>
                  <a:pt x="1291675" y="174241"/>
                </a:lnTo>
                <a:lnTo>
                  <a:pt x="1291675" y="164474"/>
                </a:lnTo>
                <a:lnTo>
                  <a:pt x="1353304" y="164474"/>
                </a:lnTo>
                <a:lnTo>
                  <a:pt x="1353304" y="103431"/>
                </a:lnTo>
                <a:lnTo>
                  <a:pt x="1301832" y="103431"/>
                </a:lnTo>
                <a:lnTo>
                  <a:pt x="1301832" y="93664"/>
                </a:lnTo>
                <a:lnTo>
                  <a:pt x="1353304" y="93664"/>
                </a:lnTo>
                <a:close/>
                <a:moveTo>
                  <a:pt x="2812238" y="53425"/>
                </a:moveTo>
                <a:lnTo>
                  <a:pt x="2812238" y="77061"/>
                </a:lnTo>
                <a:lnTo>
                  <a:pt x="2851110" y="77061"/>
                </a:lnTo>
                <a:lnTo>
                  <a:pt x="2851110" y="53425"/>
                </a:lnTo>
                <a:close/>
                <a:moveTo>
                  <a:pt x="2763306" y="53425"/>
                </a:moveTo>
                <a:lnTo>
                  <a:pt x="2763306" y="77061"/>
                </a:lnTo>
                <a:lnTo>
                  <a:pt x="2801885" y="77061"/>
                </a:lnTo>
                <a:lnTo>
                  <a:pt x="2801885" y="53425"/>
                </a:lnTo>
                <a:close/>
                <a:moveTo>
                  <a:pt x="1735629" y="52839"/>
                </a:moveTo>
                <a:lnTo>
                  <a:pt x="1735629" y="69247"/>
                </a:lnTo>
                <a:lnTo>
                  <a:pt x="1809662" y="69247"/>
                </a:lnTo>
                <a:lnTo>
                  <a:pt x="1809662" y="52839"/>
                </a:lnTo>
                <a:close/>
                <a:moveTo>
                  <a:pt x="530391" y="49225"/>
                </a:moveTo>
                <a:cubicBezTo>
                  <a:pt x="530066" y="50072"/>
                  <a:pt x="529610" y="51341"/>
                  <a:pt x="529024" y="53034"/>
                </a:cubicBezTo>
                <a:cubicBezTo>
                  <a:pt x="527917" y="56095"/>
                  <a:pt x="527038" y="58374"/>
                  <a:pt x="526387" y="59871"/>
                </a:cubicBezTo>
                <a:cubicBezTo>
                  <a:pt x="530684" y="87414"/>
                  <a:pt x="537814" y="109747"/>
                  <a:pt x="547776" y="126872"/>
                </a:cubicBezTo>
                <a:cubicBezTo>
                  <a:pt x="558520" y="109747"/>
                  <a:pt x="565064" y="83865"/>
                  <a:pt x="567408" y="49225"/>
                </a:cubicBezTo>
                <a:close/>
                <a:moveTo>
                  <a:pt x="4276935" y="48053"/>
                </a:moveTo>
                <a:cubicBezTo>
                  <a:pt x="4292041" y="76833"/>
                  <a:pt x="4307505" y="107175"/>
                  <a:pt x="4323327" y="139080"/>
                </a:cubicBezTo>
                <a:lnTo>
                  <a:pt x="4311899" y="144452"/>
                </a:lnTo>
                <a:cubicBezTo>
                  <a:pt x="4297185" y="112938"/>
                  <a:pt x="4282045" y="82140"/>
                  <a:pt x="4266484" y="52058"/>
                </a:cubicBezTo>
                <a:close/>
                <a:moveTo>
                  <a:pt x="1590885" y="48053"/>
                </a:moveTo>
                <a:cubicBezTo>
                  <a:pt x="1605991" y="76833"/>
                  <a:pt x="1621455" y="107175"/>
                  <a:pt x="1637277" y="139080"/>
                </a:cubicBezTo>
                <a:lnTo>
                  <a:pt x="1625850" y="144452"/>
                </a:lnTo>
                <a:cubicBezTo>
                  <a:pt x="1611134" y="112938"/>
                  <a:pt x="1595996" y="82140"/>
                  <a:pt x="1580434" y="52058"/>
                </a:cubicBezTo>
                <a:close/>
                <a:moveTo>
                  <a:pt x="3009137" y="47858"/>
                </a:moveTo>
                <a:lnTo>
                  <a:pt x="3009137" y="68466"/>
                </a:lnTo>
                <a:lnTo>
                  <a:pt x="3046544" y="68466"/>
                </a:lnTo>
                <a:lnTo>
                  <a:pt x="3046544" y="47858"/>
                </a:lnTo>
                <a:close/>
                <a:moveTo>
                  <a:pt x="2962061" y="47858"/>
                </a:moveTo>
                <a:lnTo>
                  <a:pt x="2962061" y="68466"/>
                </a:lnTo>
                <a:lnTo>
                  <a:pt x="2999077" y="68466"/>
                </a:lnTo>
                <a:lnTo>
                  <a:pt x="2999077" y="47858"/>
                </a:lnTo>
                <a:close/>
                <a:moveTo>
                  <a:pt x="4178094" y="47077"/>
                </a:moveTo>
                <a:lnTo>
                  <a:pt x="4189521" y="50397"/>
                </a:lnTo>
                <a:cubicBezTo>
                  <a:pt x="4176564" y="86470"/>
                  <a:pt x="4162337" y="118961"/>
                  <a:pt x="4146840" y="147870"/>
                </a:cubicBezTo>
                <a:cubicBezTo>
                  <a:pt x="4143389" y="145592"/>
                  <a:pt x="4139547" y="143508"/>
                  <a:pt x="4135315" y="141620"/>
                </a:cubicBezTo>
                <a:cubicBezTo>
                  <a:pt x="4152505" y="113035"/>
                  <a:pt x="4166764" y="81521"/>
                  <a:pt x="4178094" y="47077"/>
                </a:cubicBezTo>
                <a:close/>
                <a:moveTo>
                  <a:pt x="1492044" y="47077"/>
                </a:moveTo>
                <a:lnTo>
                  <a:pt x="1503471" y="50397"/>
                </a:lnTo>
                <a:cubicBezTo>
                  <a:pt x="1490514" y="86470"/>
                  <a:pt x="1476287" y="118961"/>
                  <a:pt x="1460790" y="147870"/>
                </a:cubicBezTo>
                <a:cubicBezTo>
                  <a:pt x="1457339" y="145592"/>
                  <a:pt x="1453498" y="143508"/>
                  <a:pt x="1449265" y="141620"/>
                </a:cubicBezTo>
                <a:cubicBezTo>
                  <a:pt x="1466455" y="113035"/>
                  <a:pt x="1480715" y="81521"/>
                  <a:pt x="1492044" y="47077"/>
                </a:cubicBezTo>
                <a:close/>
                <a:moveTo>
                  <a:pt x="3723345" y="45612"/>
                </a:moveTo>
                <a:lnTo>
                  <a:pt x="3733014" y="47272"/>
                </a:lnTo>
                <a:cubicBezTo>
                  <a:pt x="3729889" y="66806"/>
                  <a:pt x="3726926" y="82595"/>
                  <a:pt x="3724126" y="94641"/>
                </a:cubicBezTo>
                <a:cubicBezTo>
                  <a:pt x="3722693" y="94185"/>
                  <a:pt x="3719927" y="93534"/>
                  <a:pt x="3715825" y="92688"/>
                </a:cubicBezTo>
                <a:cubicBezTo>
                  <a:pt x="3715239" y="92558"/>
                  <a:pt x="3714815" y="92460"/>
                  <a:pt x="3714555" y="92395"/>
                </a:cubicBezTo>
                <a:cubicBezTo>
                  <a:pt x="3717745" y="79307"/>
                  <a:pt x="3720675" y="63713"/>
                  <a:pt x="3723345" y="45612"/>
                </a:cubicBezTo>
                <a:close/>
                <a:moveTo>
                  <a:pt x="208425" y="44830"/>
                </a:moveTo>
                <a:lnTo>
                  <a:pt x="382275" y="44830"/>
                </a:lnTo>
                <a:lnTo>
                  <a:pt x="382275" y="81261"/>
                </a:lnTo>
                <a:lnTo>
                  <a:pt x="371238" y="81261"/>
                </a:lnTo>
                <a:lnTo>
                  <a:pt x="371238" y="54988"/>
                </a:lnTo>
                <a:lnTo>
                  <a:pt x="219461" y="54988"/>
                </a:lnTo>
                <a:lnTo>
                  <a:pt x="219461" y="81261"/>
                </a:lnTo>
                <a:lnTo>
                  <a:pt x="208425" y="81261"/>
                </a:lnTo>
                <a:close/>
                <a:moveTo>
                  <a:pt x="3943150" y="43854"/>
                </a:moveTo>
                <a:lnTo>
                  <a:pt x="3943150" y="96790"/>
                </a:lnTo>
                <a:lnTo>
                  <a:pt x="3992961" y="96790"/>
                </a:lnTo>
                <a:lnTo>
                  <a:pt x="3992961" y="43854"/>
                </a:lnTo>
                <a:close/>
                <a:moveTo>
                  <a:pt x="2269587" y="43463"/>
                </a:moveTo>
                <a:lnTo>
                  <a:pt x="2345769" y="43463"/>
                </a:lnTo>
                <a:lnTo>
                  <a:pt x="2345769" y="53034"/>
                </a:lnTo>
                <a:lnTo>
                  <a:pt x="2269587" y="53034"/>
                </a:lnTo>
                <a:close/>
                <a:moveTo>
                  <a:pt x="4418065" y="41998"/>
                </a:moveTo>
                <a:cubicBezTo>
                  <a:pt x="4425227" y="56518"/>
                  <a:pt x="4432781" y="72731"/>
                  <a:pt x="4440725" y="90637"/>
                </a:cubicBezTo>
                <a:lnTo>
                  <a:pt x="4430860" y="95227"/>
                </a:lnTo>
                <a:cubicBezTo>
                  <a:pt x="4423827" y="78558"/>
                  <a:pt x="4416503" y="62215"/>
                  <a:pt x="4408885" y="46198"/>
                </a:cubicBezTo>
                <a:close/>
                <a:moveTo>
                  <a:pt x="4506553" y="41607"/>
                </a:moveTo>
                <a:lnTo>
                  <a:pt x="4515929" y="46002"/>
                </a:lnTo>
                <a:cubicBezTo>
                  <a:pt x="4507855" y="62931"/>
                  <a:pt x="4499065" y="79405"/>
                  <a:pt x="4489559" y="95423"/>
                </a:cubicBezTo>
                <a:lnTo>
                  <a:pt x="4480280" y="90441"/>
                </a:lnTo>
                <a:cubicBezTo>
                  <a:pt x="4489461" y="75140"/>
                  <a:pt x="4498219" y="58862"/>
                  <a:pt x="4506553" y="41607"/>
                </a:cubicBezTo>
                <a:close/>
                <a:moveTo>
                  <a:pt x="922777" y="40240"/>
                </a:moveTo>
                <a:lnTo>
                  <a:pt x="922777" y="97083"/>
                </a:lnTo>
                <a:lnTo>
                  <a:pt x="990559" y="97083"/>
                </a:lnTo>
                <a:lnTo>
                  <a:pt x="990559" y="40240"/>
                </a:lnTo>
                <a:close/>
                <a:moveTo>
                  <a:pt x="701753" y="32622"/>
                </a:moveTo>
                <a:cubicBezTo>
                  <a:pt x="706767" y="40175"/>
                  <a:pt x="711715" y="48184"/>
                  <a:pt x="716599" y="56648"/>
                </a:cubicBezTo>
                <a:lnTo>
                  <a:pt x="707125" y="61239"/>
                </a:lnTo>
                <a:cubicBezTo>
                  <a:pt x="701655" y="51407"/>
                  <a:pt x="696935" y="43333"/>
                  <a:pt x="692963" y="37017"/>
                </a:cubicBezTo>
                <a:close/>
                <a:moveTo>
                  <a:pt x="742383" y="30278"/>
                </a:moveTo>
                <a:cubicBezTo>
                  <a:pt x="746485" y="39003"/>
                  <a:pt x="750131" y="47663"/>
                  <a:pt x="753322" y="56257"/>
                </a:cubicBezTo>
                <a:lnTo>
                  <a:pt x="743360" y="59188"/>
                </a:lnTo>
                <a:cubicBezTo>
                  <a:pt x="740364" y="50983"/>
                  <a:pt x="736914" y="42389"/>
                  <a:pt x="733007" y="33403"/>
                </a:cubicBezTo>
                <a:close/>
                <a:moveTo>
                  <a:pt x="786138" y="29789"/>
                </a:moveTo>
                <a:lnTo>
                  <a:pt x="796003" y="34477"/>
                </a:lnTo>
                <a:cubicBezTo>
                  <a:pt x="788320" y="47500"/>
                  <a:pt x="781906" y="58081"/>
                  <a:pt x="776762" y="66220"/>
                </a:cubicBezTo>
                <a:lnTo>
                  <a:pt x="804598" y="66220"/>
                </a:lnTo>
                <a:lnTo>
                  <a:pt x="804598" y="93274"/>
                </a:lnTo>
                <a:lnTo>
                  <a:pt x="794147" y="93274"/>
                </a:lnTo>
                <a:lnTo>
                  <a:pt x="794147" y="75986"/>
                </a:lnTo>
                <a:lnTo>
                  <a:pt x="694330" y="75986"/>
                </a:lnTo>
                <a:lnTo>
                  <a:pt x="694330" y="93274"/>
                </a:lnTo>
                <a:lnTo>
                  <a:pt x="683977" y="93274"/>
                </a:lnTo>
                <a:lnTo>
                  <a:pt x="683977" y="66220"/>
                </a:lnTo>
                <a:lnTo>
                  <a:pt x="765726" y="66220"/>
                </a:lnTo>
                <a:cubicBezTo>
                  <a:pt x="773735" y="52741"/>
                  <a:pt x="780539" y="40598"/>
                  <a:pt x="786138" y="29789"/>
                </a:cubicBezTo>
                <a:close/>
                <a:moveTo>
                  <a:pt x="4643828" y="25980"/>
                </a:moveTo>
                <a:lnTo>
                  <a:pt x="4643828" y="88195"/>
                </a:lnTo>
                <a:lnTo>
                  <a:pt x="4706629" y="88195"/>
                </a:lnTo>
                <a:lnTo>
                  <a:pt x="4706629" y="25980"/>
                </a:lnTo>
                <a:close/>
                <a:moveTo>
                  <a:pt x="4570479" y="25980"/>
                </a:moveTo>
                <a:lnTo>
                  <a:pt x="4570479" y="88195"/>
                </a:lnTo>
                <a:lnTo>
                  <a:pt x="4633280" y="88195"/>
                </a:lnTo>
                <a:lnTo>
                  <a:pt x="4633280" y="25980"/>
                </a:lnTo>
                <a:close/>
                <a:moveTo>
                  <a:pt x="3342191" y="24613"/>
                </a:moveTo>
                <a:lnTo>
                  <a:pt x="3342191" y="99232"/>
                </a:lnTo>
                <a:lnTo>
                  <a:pt x="3459393" y="99232"/>
                </a:lnTo>
                <a:lnTo>
                  <a:pt x="3459393" y="24613"/>
                </a:lnTo>
                <a:close/>
                <a:moveTo>
                  <a:pt x="2812238" y="21390"/>
                </a:moveTo>
                <a:lnTo>
                  <a:pt x="2812238" y="44830"/>
                </a:lnTo>
                <a:lnTo>
                  <a:pt x="2851110" y="44830"/>
                </a:lnTo>
                <a:lnTo>
                  <a:pt x="2851110" y="21390"/>
                </a:lnTo>
                <a:close/>
                <a:moveTo>
                  <a:pt x="2763306" y="21390"/>
                </a:moveTo>
                <a:lnTo>
                  <a:pt x="2763306" y="44830"/>
                </a:lnTo>
                <a:lnTo>
                  <a:pt x="2801885" y="44830"/>
                </a:lnTo>
                <a:lnTo>
                  <a:pt x="2801885" y="21390"/>
                </a:lnTo>
                <a:close/>
                <a:moveTo>
                  <a:pt x="3009137" y="19241"/>
                </a:moveTo>
                <a:lnTo>
                  <a:pt x="3009137" y="39458"/>
                </a:lnTo>
                <a:lnTo>
                  <a:pt x="3046544" y="39458"/>
                </a:lnTo>
                <a:lnTo>
                  <a:pt x="3046544" y="19241"/>
                </a:lnTo>
                <a:close/>
                <a:moveTo>
                  <a:pt x="2962061" y="19241"/>
                </a:moveTo>
                <a:lnTo>
                  <a:pt x="2962061" y="39458"/>
                </a:lnTo>
                <a:lnTo>
                  <a:pt x="2999077" y="39458"/>
                </a:lnTo>
                <a:lnTo>
                  <a:pt x="2999077" y="19241"/>
                </a:lnTo>
                <a:close/>
                <a:moveTo>
                  <a:pt x="3515897" y="17385"/>
                </a:moveTo>
                <a:lnTo>
                  <a:pt x="3704202" y="17385"/>
                </a:lnTo>
                <a:lnTo>
                  <a:pt x="3704202" y="27641"/>
                </a:lnTo>
                <a:lnTo>
                  <a:pt x="3671385" y="27641"/>
                </a:lnTo>
                <a:lnTo>
                  <a:pt x="3671385" y="161446"/>
                </a:lnTo>
                <a:cubicBezTo>
                  <a:pt x="3671971" y="177659"/>
                  <a:pt x="3663507" y="185798"/>
                  <a:pt x="3645991" y="185864"/>
                </a:cubicBezTo>
                <a:cubicBezTo>
                  <a:pt x="3642671" y="185994"/>
                  <a:pt x="3638764" y="186091"/>
                  <a:pt x="3634271" y="186157"/>
                </a:cubicBezTo>
                <a:cubicBezTo>
                  <a:pt x="3632057" y="186222"/>
                  <a:pt x="3629551" y="186254"/>
                  <a:pt x="3626751" y="186254"/>
                </a:cubicBezTo>
                <a:cubicBezTo>
                  <a:pt x="3624407" y="186254"/>
                  <a:pt x="3620728" y="186254"/>
                  <a:pt x="3615714" y="186254"/>
                </a:cubicBezTo>
                <a:cubicBezTo>
                  <a:pt x="3615323" y="182282"/>
                  <a:pt x="3614737" y="178473"/>
                  <a:pt x="3613956" y="174827"/>
                </a:cubicBezTo>
                <a:cubicBezTo>
                  <a:pt x="3617797" y="175022"/>
                  <a:pt x="3622030" y="175185"/>
                  <a:pt x="3626653" y="175315"/>
                </a:cubicBezTo>
                <a:cubicBezTo>
                  <a:pt x="3628867" y="175315"/>
                  <a:pt x="3631243" y="175348"/>
                  <a:pt x="3633783" y="175413"/>
                </a:cubicBezTo>
                <a:cubicBezTo>
                  <a:pt x="3636061" y="175413"/>
                  <a:pt x="3639057" y="175413"/>
                  <a:pt x="3642769" y="175413"/>
                </a:cubicBezTo>
                <a:cubicBezTo>
                  <a:pt x="3649670" y="175478"/>
                  <a:pt x="3654325" y="174274"/>
                  <a:pt x="3656735" y="171799"/>
                </a:cubicBezTo>
                <a:cubicBezTo>
                  <a:pt x="3659339" y="169390"/>
                  <a:pt x="3660609" y="164865"/>
                  <a:pt x="3660544" y="158223"/>
                </a:cubicBezTo>
                <a:lnTo>
                  <a:pt x="3660544" y="27641"/>
                </a:lnTo>
                <a:lnTo>
                  <a:pt x="3515897" y="27641"/>
                </a:lnTo>
                <a:close/>
                <a:moveTo>
                  <a:pt x="4559638" y="15627"/>
                </a:moveTo>
                <a:lnTo>
                  <a:pt x="4717470" y="15627"/>
                </a:lnTo>
                <a:lnTo>
                  <a:pt x="4717470" y="185668"/>
                </a:lnTo>
                <a:lnTo>
                  <a:pt x="4706629" y="185668"/>
                </a:lnTo>
                <a:lnTo>
                  <a:pt x="4706629" y="171213"/>
                </a:lnTo>
                <a:lnTo>
                  <a:pt x="4570479" y="171213"/>
                </a:lnTo>
                <a:lnTo>
                  <a:pt x="4570479" y="185668"/>
                </a:lnTo>
                <a:lnTo>
                  <a:pt x="4559638" y="185668"/>
                </a:lnTo>
                <a:close/>
                <a:moveTo>
                  <a:pt x="3331155" y="14260"/>
                </a:moveTo>
                <a:lnTo>
                  <a:pt x="3470430" y="14260"/>
                </a:lnTo>
                <a:lnTo>
                  <a:pt x="3470430" y="109682"/>
                </a:lnTo>
                <a:lnTo>
                  <a:pt x="3331155" y="109682"/>
                </a:lnTo>
                <a:close/>
                <a:moveTo>
                  <a:pt x="2752855" y="12600"/>
                </a:moveTo>
                <a:lnTo>
                  <a:pt x="2861463" y="12600"/>
                </a:lnTo>
                <a:lnTo>
                  <a:pt x="2861463" y="85851"/>
                </a:lnTo>
                <a:lnTo>
                  <a:pt x="2812238" y="85851"/>
                </a:lnTo>
                <a:lnTo>
                  <a:pt x="2812238" y="105678"/>
                </a:lnTo>
                <a:lnTo>
                  <a:pt x="2869081" y="105678"/>
                </a:lnTo>
                <a:lnTo>
                  <a:pt x="2869081" y="165646"/>
                </a:lnTo>
                <a:cubicBezTo>
                  <a:pt x="2869146" y="166493"/>
                  <a:pt x="2869179" y="167404"/>
                  <a:pt x="2869179" y="168381"/>
                </a:cubicBezTo>
                <a:cubicBezTo>
                  <a:pt x="2869179" y="180752"/>
                  <a:pt x="2861886" y="186840"/>
                  <a:pt x="2847301" y="186645"/>
                </a:cubicBezTo>
                <a:cubicBezTo>
                  <a:pt x="2840789" y="186840"/>
                  <a:pt x="2833171" y="186970"/>
                  <a:pt x="2824446" y="187036"/>
                </a:cubicBezTo>
                <a:cubicBezTo>
                  <a:pt x="2823925" y="182933"/>
                  <a:pt x="2823144" y="179548"/>
                  <a:pt x="2822102" y="176878"/>
                </a:cubicBezTo>
                <a:cubicBezTo>
                  <a:pt x="2831739" y="177138"/>
                  <a:pt x="2839389" y="177269"/>
                  <a:pt x="2845054" y="177269"/>
                </a:cubicBezTo>
                <a:cubicBezTo>
                  <a:pt x="2850329" y="177334"/>
                  <a:pt x="2853909" y="176390"/>
                  <a:pt x="2855798" y="174436"/>
                </a:cubicBezTo>
                <a:cubicBezTo>
                  <a:pt x="2857816" y="172613"/>
                  <a:pt x="2858793" y="169227"/>
                  <a:pt x="2858728" y="164279"/>
                </a:cubicBezTo>
                <a:lnTo>
                  <a:pt x="2858728" y="114663"/>
                </a:lnTo>
                <a:lnTo>
                  <a:pt x="2812238" y="114663"/>
                </a:lnTo>
                <a:lnTo>
                  <a:pt x="2812238" y="143866"/>
                </a:lnTo>
                <a:cubicBezTo>
                  <a:pt x="2812693" y="143866"/>
                  <a:pt x="2813410" y="143834"/>
                  <a:pt x="2814387" y="143768"/>
                </a:cubicBezTo>
                <a:cubicBezTo>
                  <a:pt x="2820247" y="143443"/>
                  <a:pt x="2826888" y="143052"/>
                  <a:pt x="2834311" y="142596"/>
                </a:cubicBezTo>
                <a:cubicBezTo>
                  <a:pt x="2833725" y="141034"/>
                  <a:pt x="2832846" y="138787"/>
                  <a:pt x="2831674" y="135857"/>
                </a:cubicBezTo>
                <a:cubicBezTo>
                  <a:pt x="2830176" y="132146"/>
                  <a:pt x="2829102" y="129411"/>
                  <a:pt x="2828451" y="127653"/>
                </a:cubicBezTo>
                <a:lnTo>
                  <a:pt x="2837241" y="124821"/>
                </a:lnTo>
                <a:cubicBezTo>
                  <a:pt x="2837827" y="126188"/>
                  <a:pt x="2838673" y="128304"/>
                  <a:pt x="2839780" y="131169"/>
                </a:cubicBezTo>
                <a:cubicBezTo>
                  <a:pt x="2844143" y="141913"/>
                  <a:pt x="2847789" y="151419"/>
                  <a:pt x="2850719" y="159688"/>
                </a:cubicBezTo>
                <a:lnTo>
                  <a:pt x="2841245" y="162814"/>
                </a:lnTo>
                <a:cubicBezTo>
                  <a:pt x="2840920" y="161772"/>
                  <a:pt x="2840431" y="160242"/>
                  <a:pt x="2839780" y="158223"/>
                </a:cubicBezTo>
                <a:cubicBezTo>
                  <a:pt x="2838673" y="154837"/>
                  <a:pt x="2837827" y="152363"/>
                  <a:pt x="2837241" y="150801"/>
                </a:cubicBezTo>
                <a:cubicBezTo>
                  <a:pt x="2833529" y="151061"/>
                  <a:pt x="2827083" y="151484"/>
                  <a:pt x="2817903" y="152070"/>
                </a:cubicBezTo>
                <a:cubicBezTo>
                  <a:pt x="2793160" y="153763"/>
                  <a:pt x="2776296" y="154903"/>
                  <a:pt x="2767310" y="155489"/>
                </a:cubicBezTo>
                <a:lnTo>
                  <a:pt x="2766041" y="145819"/>
                </a:lnTo>
                <a:cubicBezTo>
                  <a:pt x="2772877" y="145559"/>
                  <a:pt x="2783588" y="145103"/>
                  <a:pt x="2798173" y="144452"/>
                </a:cubicBezTo>
                <a:cubicBezTo>
                  <a:pt x="2799801" y="144387"/>
                  <a:pt x="2801039" y="144322"/>
                  <a:pt x="2801885" y="144257"/>
                </a:cubicBezTo>
                <a:lnTo>
                  <a:pt x="2801885" y="114663"/>
                </a:lnTo>
                <a:lnTo>
                  <a:pt x="2755883" y="114663"/>
                </a:lnTo>
                <a:lnTo>
                  <a:pt x="2755883" y="190259"/>
                </a:lnTo>
                <a:lnTo>
                  <a:pt x="2745433" y="190259"/>
                </a:lnTo>
                <a:lnTo>
                  <a:pt x="2745433" y="105678"/>
                </a:lnTo>
                <a:lnTo>
                  <a:pt x="2801885" y="105678"/>
                </a:lnTo>
                <a:lnTo>
                  <a:pt x="2801885" y="85851"/>
                </a:lnTo>
                <a:lnTo>
                  <a:pt x="2752855" y="85851"/>
                </a:lnTo>
                <a:close/>
                <a:moveTo>
                  <a:pt x="4886195" y="10646"/>
                </a:moveTo>
                <a:cubicBezTo>
                  <a:pt x="4895311" y="18785"/>
                  <a:pt x="4904785" y="27771"/>
                  <a:pt x="4914617" y="37603"/>
                </a:cubicBezTo>
                <a:lnTo>
                  <a:pt x="4905631" y="45026"/>
                </a:lnTo>
                <a:cubicBezTo>
                  <a:pt x="4897297" y="35845"/>
                  <a:pt x="4888213" y="26436"/>
                  <a:pt x="4878381" y="16799"/>
                </a:cubicBezTo>
                <a:close/>
                <a:moveTo>
                  <a:pt x="2952099" y="10646"/>
                </a:moveTo>
                <a:lnTo>
                  <a:pt x="3056507" y="10646"/>
                </a:lnTo>
                <a:lnTo>
                  <a:pt x="3056507" y="77061"/>
                </a:lnTo>
                <a:lnTo>
                  <a:pt x="3009137" y="77061"/>
                </a:lnTo>
                <a:lnTo>
                  <a:pt x="3009137" y="94837"/>
                </a:lnTo>
                <a:lnTo>
                  <a:pt x="3066273" y="94837"/>
                </a:lnTo>
                <a:lnTo>
                  <a:pt x="3066273" y="142889"/>
                </a:lnTo>
                <a:cubicBezTo>
                  <a:pt x="3067120" y="156758"/>
                  <a:pt x="3060739" y="163465"/>
                  <a:pt x="3047131" y="163009"/>
                </a:cubicBezTo>
                <a:cubicBezTo>
                  <a:pt x="3037168" y="163270"/>
                  <a:pt x="3029159" y="163400"/>
                  <a:pt x="3023104" y="163400"/>
                </a:cubicBezTo>
                <a:cubicBezTo>
                  <a:pt x="3022974" y="160730"/>
                  <a:pt x="3022388" y="157475"/>
                  <a:pt x="3021346" y="153633"/>
                </a:cubicBezTo>
                <a:cubicBezTo>
                  <a:pt x="3023495" y="153763"/>
                  <a:pt x="3026164" y="153861"/>
                  <a:pt x="3029355" y="153926"/>
                </a:cubicBezTo>
                <a:cubicBezTo>
                  <a:pt x="3030917" y="153991"/>
                  <a:pt x="3032741" y="154024"/>
                  <a:pt x="3034824" y="154024"/>
                </a:cubicBezTo>
                <a:cubicBezTo>
                  <a:pt x="3036582" y="154024"/>
                  <a:pt x="3039415" y="154024"/>
                  <a:pt x="3043321" y="154024"/>
                </a:cubicBezTo>
                <a:cubicBezTo>
                  <a:pt x="3048270" y="154024"/>
                  <a:pt x="3051688" y="153145"/>
                  <a:pt x="3053577" y="151387"/>
                </a:cubicBezTo>
                <a:cubicBezTo>
                  <a:pt x="3055465" y="149694"/>
                  <a:pt x="3056376" y="146503"/>
                  <a:pt x="3056311" y="141815"/>
                </a:cubicBezTo>
                <a:lnTo>
                  <a:pt x="3056311" y="103431"/>
                </a:lnTo>
                <a:lnTo>
                  <a:pt x="3009137" y="103431"/>
                </a:lnTo>
                <a:lnTo>
                  <a:pt x="3009137" y="127067"/>
                </a:lnTo>
                <a:cubicBezTo>
                  <a:pt x="3010700" y="126937"/>
                  <a:pt x="3013044" y="126742"/>
                  <a:pt x="3016169" y="126481"/>
                </a:cubicBezTo>
                <a:cubicBezTo>
                  <a:pt x="3022876" y="125960"/>
                  <a:pt x="3027857" y="125602"/>
                  <a:pt x="3031113" y="125407"/>
                </a:cubicBezTo>
                <a:cubicBezTo>
                  <a:pt x="3028834" y="120719"/>
                  <a:pt x="3026848" y="116942"/>
                  <a:pt x="3025155" y="114077"/>
                </a:cubicBezTo>
                <a:lnTo>
                  <a:pt x="3033359" y="110463"/>
                </a:lnTo>
                <a:cubicBezTo>
                  <a:pt x="3033945" y="111570"/>
                  <a:pt x="3034791" y="113166"/>
                  <a:pt x="3035899" y="115249"/>
                </a:cubicBezTo>
                <a:cubicBezTo>
                  <a:pt x="3041303" y="125277"/>
                  <a:pt x="3045372" y="133285"/>
                  <a:pt x="3048107" y="139276"/>
                </a:cubicBezTo>
                <a:lnTo>
                  <a:pt x="3039317" y="143280"/>
                </a:lnTo>
                <a:cubicBezTo>
                  <a:pt x="3037949" y="140024"/>
                  <a:pt x="3036485" y="136671"/>
                  <a:pt x="3034922" y="133220"/>
                </a:cubicBezTo>
                <a:cubicBezTo>
                  <a:pt x="3015974" y="134783"/>
                  <a:pt x="2992045" y="136997"/>
                  <a:pt x="2963135" y="139862"/>
                </a:cubicBezTo>
                <a:lnTo>
                  <a:pt x="2961475" y="130290"/>
                </a:lnTo>
                <a:cubicBezTo>
                  <a:pt x="2964405" y="130095"/>
                  <a:pt x="2969451" y="129769"/>
                  <a:pt x="2976614" y="129313"/>
                </a:cubicBezTo>
                <a:cubicBezTo>
                  <a:pt x="2986446" y="128727"/>
                  <a:pt x="2993933" y="128239"/>
                  <a:pt x="2999077" y="127848"/>
                </a:cubicBezTo>
                <a:lnTo>
                  <a:pt x="2999077" y="103431"/>
                </a:lnTo>
                <a:lnTo>
                  <a:pt x="2953076" y="103431"/>
                </a:lnTo>
                <a:lnTo>
                  <a:pt x="2953076" y="161251"/>
                </a:lnTo>
                <a:lnTo>
                  <a:pt x="2943113" y="161251"/>
                </a:lnTo>
                <a:lnTo>
                  <a:pt x="2943113" y="94837"/>
                </a:lnTo>
                <a:lnTo>
                  <a:pt x="2999077" y="94837"/>
                </a:lnTo>
                <a:lnTo>
                  <a:pt x="2999077" y="77061"/>
                </a:lnTo>
                <a:lnTo>
                  <a:pt x="2952099" y="77061"/>
                </a:lnTo>
                <a:close/>
                <a:moveTo>
                  <a:pt x="4406149" y="9670"/>
                </a:moveTo>
                <a:lnTo>
                  <a:pt x="4408494" y="19827"/>
                </a:lnTo>
                <a:cubicBezTo>
                  <a:pt x="4397034" y="21260"/>
                  <a:pt x="4387365" y="22269"/>
                  <a:pt x="4379487" y="22855"/>
                </a:cubicBezTo>
                <a:lnTo>
                  <a:pt x="4379487" y="59871"/>
                </a:lnTo>
                <a:lnTo>
                  <a:pt x="4407517" y="59871"/>
                </a:lnTo>
                <a:lnTo>
                  <a:pt x="4407517" y="69638"/>
                </a:lnTo>
                <a:lnTo>
                  <a:pt x="4379487" y="69638"/>
                </a:lnTo>
                <a:lnTo>
                  <a:pt x="4379487" y="99818"/>
                </a:lnTo>
                <a:lnTo>
                  <a:pt x="4385541" y="94837"/>
                </a:lnTo>
                <a:cubicBezTo>
                  <a:pt x="4395699" y="104929"/>
                  <a:pt x="4404945" y="114728"/>
                  <a:pt x="4413279" y="124235"/>
                </a:cubicBezTo>
                <a:lnTo>
                  <a:pt x="4405271" y="131071"/>
                </a:lnTo>
                <a:cubicBezTo>
                  <a:pt x="4394787" y="118505"/>
                  <a:pt x="4386193" y="108705"/>
                  <a:pt x="4379487" y="101673"/>
                </a:cubicBezTo>
                <a:lnTo>
                  <a:pt x="4379487" y="190063"/>
                </a:lnTo>
                <a:lnTo>
                  <a:pt x="4369133" y="190063"/>
                </a:lnTo>
                <a:lnTo>
                  <a:pt x="4369133" y="87804"/>
                </a:lnTo>
                <a:cubicBezTo>
                  <a:pt x="4362231" y="111961"/>
                  <a:pt x="4352204" y="133578"/>
                  <a:pt x="4339051" y="152656"/>
                </a:cubicBezTo>
                <a:cubicBezTo>
                  <a:pt x="4337293" y="147968"/>
                  <a:pt x="4335568" y="143964"/>
                  <a:pt x="4333875" y="140643"/>
                </a:cubicBezTo>
                <a:cubicBezTo>
                  <a:pt x="4347809" y="121956"/>
                  <a:pt x="4359367" y="98287"/>
                  <a:pt x="4368547" y="69638"/>
                </a:cubicBezTo>
                <a:lnTo>
                  <a:pt x="4337098" y="69638"/>
                </a:lnTo>
                <a:lnTo>
                  <a:pt x="4337098" y="59871"/>
                </a:lnTo>
                <a:lnTo>
                  <a:pt x="4369133" y="59871"/>
                </a:lnTo>
                <a:lnTo>
                  <a:pt x="4369133" y="23636"/>
                </a:lnTo>
                <a:cubicBezTo>
                  <a:pt x="4362427" y="24092"/>
                  <a:pt x="4353018" y="24548"/>
                  <a:pt x="4340907" y="25004"/>
                </a:cubicBezTo>
                <a:cubicBezTo>
                  <a:pt x="4340451" y="21357"/>
                  <a:pt x="4339768" y="18037"/>
                  <a:pt x="4338856" y="15041"/>
                </a:cubicBezTo>
                <a:cubicBezTo>
                  <a:pt x="4361971" y="14195"/>
                  <a:pt x="4384402" y="12404"/>
                  <a:pt x="4406149" y="9670"/>
                </a:cubicBezTo>
                <a:close/>
                <a:moveTo>
                  <a:pt x="798738" y="8791"/>
                </a:moveTo>
                <a:lnTo>
                  <a:pt x="801570" y="18850"/>
                </a:lnTo>
                <a:cubicBezTo>
                  <a:pt x="765823" y="21976"/>
                  <a:pt x="727407" y="24287"/>
                  <a:pt x="686321" y="25785"/>
                </a:cubicBezTo>
                <a:cubicBezTo>
                  <a:pt x="685931" y="22464"/>
                  <a:pt x="685345" y="19078"/>
                  <a:pt x="684563" y="15627"/>
                </a:cubicBezTo>
                <a:cubicBezTo>
                  <a:pt x="719398" y="14976"/>
                  <a:pt x="757456" y="12697"/>
                  <a:pt x="798738" y="8791"/>
                </a:cubicBezTo>
                <a:close/>
                <a:moveTo>
                  <a:pt x="2907074" y="6251"/>
                </a:moveTo>
                <a:cubicBezTo>
                  <a:pt x="2914757" y="16018"/>
                  <a:pt x="2923026" y="27348"/>
                  <a:pt x="2931881" y="40240"/>
                </a:cubicBezTo>
                <a:lnTo>
                  <a:pt x="2922115" y="46784"/>
                </a:lnTo>
                <a:cubicBezTo>
                  <a:pt x="2912673" y="31678"/>
                  <a:pt x="2904860" y="20022"/>
                  <a:pt x="2898674" y="11818"/>
                </a:cubicBezTo>
                <a:close/>
                <a:moveTo>
                  <a:pt x="232647" y="6251"/>
                </a:moveTo>
                <a:cubicBezTo>
                  <a:pt x="240460" y="15302"/>
                  <a:pt x="248046" y="24483"/>
                  <a:pt x="255403" y="33794"/>
                </a:cubicBezTo>
                <a:lnTo>
                  <a:pt x="245832" y="40435"/>
                </a:lnTo>
                <a:cubicBezTo>
                  <a:pt x="238604" y="30473"/>
                  <a:pt x="231344" y="20999"/>
                  <a:pt x="224052" y="12014"/>
                </a:cubicBezTo>
                <a:close/>
                <a:moveTo>
                  <a:pt x="2556295" y="4982"/>
                </a:moveTo>
                <a:lnTo>
                  <a:pt x="2567918" y="4982"/>
                </a:lnTo>
                <a:lnTo>
                  <a:pt x="2567918" y="64266"/>
                </a:lnTo>
                <a:lnTo>
                  <a:pt x="2648983" y="64266"/>
                </a:lnTo>
                <a:lnTo>
                  <a:pt x="2648983" y="75010"/>
                </a:lnTo>
                <a:lnTo>
                  <a:pt x="2567918" y="75010"/>
                </a:lnTo>
                <a:lnTo>
                  <a:pt x="2567918" y="167013"/>
                </a:lnTo>
                <a:lnTo>
                  <a:pt x="2664512" y="167013"/>
                </a:lnTo>
                <a:lnTo>
                  <a:pt x="2664512" y="178050"/>
                </a:lnTo>
                <a:lnTo>
                  <a:pt x="2478551" y="178050"/>
                </a:lnTo>
                <a:lnTo>
                  <a:pt x="2478551" y="167013"/>
                </a:lnTo>
                <a:lnTo>
                  <a:pt x="2556295" y="167013"/>
                </a:lnTo>
                <a:close/>
                <a:moveTo>
                  <a:pt x="355709" y="4786"/>
                </a:moveTo>
                <a:lnTo>
                  <a:pt x="365280" y="11428"/>
                </a:lnTo>
                <a:cubicBezTo>
                  <a:pt x="355969" y="22497"/>
                  <a:pt x="347179" y="32622"/>
                  <a:pt x="338910" y="41803"/>
                </a:cubicBezTo>
                <a:lnTo>
                  <a:pt x="329631" y="34868"/>
                </a:lnTo>
                <a:cubicBezTo>
                  <a:pt x="339659" y="24190"/>
                  <a:pt x="348351" y="14162"/>
                  <a:pt x="355709" y="4786"/>
                </a:cubicBezTo>
                <a:close/>
                <a:moveTo>
                  <a:pt x="450401" y="4200"/>
                </a:moveTo>
                <a:lnTo>
                  <a:pt x="460363" y="4200"/>
                </a:lnTo>
                <a:lnTo>
                  <a:pt x="460363" y="31059"/>
                </a:lnTo>
                <a:lnTo>
                  <a:pt x="484194" y="31059"/>
                </a:lnTo>
                <a:lnTo>
                  <a:pt x="484194" y="39849"/>
                </a:lnTo>
                <a:lnTo>
                  <a:pt x="460363" y="39849"/>
                </a:lnTo>
                <a:lnTo>
                  <a:pt x="460363" y="64071"/>
                </a:lnTo>
                <a:lnTo>
                  <a:pt x="470813" y="64071"/>
                </a:lnTo>
                <a:cubicBezTo>
                  <a:pt x="481948" y="52025"/>
                  <a:pt x="492756" y="38156"/>
                  <a:pt x="503239" y="22464"/>
                </a:cubicBezTo>
                <a:lnTo>
                  <a:pt x="511834" y="27836"/>
                </a:lnTo>
                <a:cubicBezTo>
                  <a:pt x="501156" y="42942"/>
                  <a:pt x="491812" y="55020"/>
                  <a:pt x="483803" y="64071"/>
                </a:cubicBezTo>
                <a:lnTo>
                  <a:pt x="501384" y="64071"/>
                </a:lnTo>
                <a:lnTo>
                  <a:pt x="501384" y="73056"/>
                </a:lnTo>
                <a:lnTo>
                  <a:pt x="475404" y="73056"/>
                </a:lnTo>
                <a:cubicBezTo>
                  <a:pt x="468567" y="80284"/>
                  <a:pt x="461242" y="87218"/>
                  <a:pt x="453429" y="93860"/>
                </a:cubicBezTo>
                <a:lnTo>
                  <a:pt x="492203" y="93860"/>
                </a:lnTo>
                <a:lnTo>
                  <a:pt x="492203" y="104213"/>
                </a:lnTo>
                <a:lnTo>
                  <a:pt x="466809" y="127458"/>
                </a:lnTo>
                <a:lnTo>
                  <a:pt x="466809" y="134197"/>
                </a:lnTo>
                <a:cubicBezTo>
                  <a:pt x="471107" y="133481"/>
                  <a:pt x="477487" y="132309"/>
                  <a:pt x="485952" y="130681"/>
                </a:cubicBezTo>
                <a:cubicBezTo>
                  <a:pt x="493635" y="129313"/>
                  <a:pt x="499268" y="128304"/>
                  <a:pt x="502849" y="127653"/>
                </a:cubicBezTo>
                <a:cubicBezTo>
                  <a:pt x="502849" y="127783"/>
                  <a:pt x="502849" y="127979"/>
                  <a:pt x="502849" y="128239"/>
                </a:cubicBezTo>
                <a:cubicBezTo>
                  <a:pt x="502523" y="132471"/>
                  <a:pt x="502360" y="135532"/>
                  <a:pt x="502360" y="137420"/>
                </a:cubicBezTo>
                <a:cubicBezTo>
                  <a:pt x="497151" y="138397"/>
                  <a:pt x="489403" y="139764"/>
                  <a:pt x="479115" y="141522"/>
                </a:cubicBezTo>
                <a:cubicBezTo>
                  <a:pt x="473646" y="142499"/>
                  <a:pt x="469544" y="143215"/>
                  <a:pt x="466809" y="143671"/>
                </a:cubicBezTo>
                <a:lnTo>
                  <a:pt x="466809" y="166623"/>
                </a:lnTo>
                <a:cubicBezTo>
                  <a:pt x="466939" y="179906"/>
                  <a:pt x="460330" y="186775"/>
                  <a:pt x="446982" y="187231"/>
                </a:cubicBezTo>
                <a:cubicBezTo>
                  <a:pt x="444183" y="187296"/>
                  <a:pt x="441383" y="187361"/>
                  <a:pt x="438583" y="187426"/>
                </a:cubicBezTo>
                <a:cubicBezTo>
                  <a:pt x="437216" y="187426"/>
                  <a:pt x="435718" y="187426"/>
                  <a:pt x="434090" y="187426"/>
                </a:cubicBezTo>
                <a:cubicBezTo>
                  <a:pt x="432723" y="187426"/>
                  <a:pt x="430639" y="187426"/>
                  <a:pt x="427839" y="187426"/>
                </a:cubicBezTo>
                <a:cubicBezTo>
                  <a:pt x="427188" y="183715"/>
                  <a:pt x="426440" y="180329"/>
                  <a:pt x="425593" y="177269"/>
                </a:cubicBezTo>
                <a:cubicBezTo>
                  <a:pt x="431323" y="177659"/>
                  <a:pt x="437378" y="177855"/>
                  <a:pt x="443759" y="177855"/>
                </a:cubicBezTo>
                <a:cubicBezTo>
                  <a:pt x="448708" y="177855"/>
                  <a:pt x="452126" y="176976"/>
                  <a:pt x="454015" y="175218"/>
                </a:cubicBezTo>
                <a:cubicBezTo>
                  <a:pt x="455968" y="173525"/>
                  <a:pt x="456912" y="170399"/>
                  <a:pt x="456847" y="165841"/>
                </a:cubicBezTo>
                <a:lnTo>
                  <a:pt x="456847" y="145429"/>
                </a:lnTo>
                <a:cubicBezTo>
                  <a:pt x="452680" y="146210"/>
                  <a:pt x="446494" y="147350"/>
                  <a:pt x="438290" y="148847"/>
                </a:cubicBezTo>
                <a:cubicBezTo>
                  <a:pt x="428263" y="150670"/>
                  <a:pt x="420775" y="152070"/>
                  <a:pt x="415826" y="153047"/>
                </a:cubicBezTo>
                <a:lnTo>
                  <a:pt x="413970" y="143280"/>
                </a:lnTo>
                <a:cubicBezTo>
                  <a:pt x="427839" y="141066"/>
                  <a:pt x="442131" y="138657"/>
                  <a:pt x="456847" y="136053"/>
                </a:cubicBezTo>
                <a:lnTo>
                  <a:pt x="456847" y="124430"/>
                </a:lnTo>
                <a:lnTo>
                  <a:pt x="481166" y="102455"/>
                </a:lnTo>
                <a:lnTo>
                  <a:pt x="442783" y="102455"/>
                </a:lnTo>
                <a:cubicBezTo>
                  <a:pt x="435685" y="108119"/>
                  <a:pt x="426635" y="114566"/>
                  <a:pt x="415631" y="121793"/>
                </a:cubicBezTo>
                <a:cubicBezTo>
                  <a:pt x="413482" y="118407"/>
                  <a:pt x="411399" y="115607"/>
                  <a:pt x="409380" y="113394"/>
                </a:cubicBezTo>
                <a:cubicBezTo>
                  <a:pt x="416412" y="109226"/>
                  <a:pt x="423021" y="104961"/>
                  <a:pt x="429207" y="100599"/>
                </a:cubicBezTo>
                <a:lnTo>
                  <a:pt x="429207" y="93860"/>
                </a:lnTo>
                <a:lnTo>
                  <a:pt x="438192" y="93860"/>
                </a:lnTo>
                <a:cubicBezTo>
                  <a:pt x="447829" y="86242"/>
                  <a:pt x="455773" y="79307"/>
                  <a:pt x="462023" y="73056"/>
                </a:cubicBezTo>
                <a:lnTo>
                  <a:pt x="412017" y="73056"/>
                </a:lnTo>
                <a:lnTo>
                  <a:pt x="412017" y="64071"/>
                </a:lnTo>
                <a:lnTo>
                  <a:pt x="450401" y="64071"/>
                </a:lnTo>
                <a:lnTo>
                  <a:pt x="450401" y="39849"/>
                </a:lnTo>
                <a:lnTo>
                  <a:pt x="420026" y="39849"/>
                </a:lnTo>
                <a:lnTo>
                  <a:pt x="420026" y="31059"/>
                </a:lnTo>
                <a:lnTo>
                  <a:pt x="450401" y="31059"/>
                </a:lnTo>
                <a:close/>
                <a:moveTo>
                  <a:pt x="4225268" y="3809"/>
                </a:moveTo>
                <a:lnTo>
                  <a:pt x="4236695" y="3809"/>
                </a:lnTo>
                <a:lnTo>
                  <a:pt x="4236695" y="162228"/>
                </a:lnTo>
                <a:cubicBezTo>
                  <a:pt x="4237281" y="179027"/>
                  <a:pt x="4229142" y="187361"/>
                  <a:pt x="4212278" y="187231"/>
                </a:cubicBezTo>
                <a:cubicBezTo>
                  <a:pt x="4202967" y="187491"/>
                  <a:pt x="4194111" y="187622"/>
                  <a:pt x="4185712" y="187622"/>
                </a:cubicBezTo>
                <a:cubicBezTo>
                  <a:pt x="4185191" y="183975"/>
                  <a:pt x="4184312" y="179841"/>
                  <a:pt x="4183075" y="175218"/>
                </a:cubicBezTo>
                <a:cubicBezTo>
                  <a:pt x="4189391" y="175478"/>
                  <a:pt x="4193786" y="175641"/>
                  <a:pt x="4196260" y="175706"/>
                </a:cubicBezTo>
                <a:cubicBezTo>
                  <a:pt x="4199516" y="175771"/>
                  <a:pt x="4203325" y="175804"/>
                  <a:pt x="4207687" y="175804"/>
                </a:cubicBezTo>
                <a:cubicBezTo>
                  <a:pt x="4214915" y="175869"/>
                  <a:pt x="4219635" y="174762"/>
                  <a:pt x="4221849" y="172483"/>
                </a:cubicBezTo>
                <a:cubicBezTo>
                  <a:pt x="4224193" y="170464"/>
                  <a:pt x="4225333" y="166037"/>
                  <a:pt x="4225268" y="159200"/>
                </a:cubicBezTo>
                <a:close/>
                <a:moveTo>
                  <a:pt x="1539218" y="3809"/>
                </a:moveTo>
                <a:lnTo>
                  <a:pt x="1550645" y="3809"/>
                </a:lnTo>
                <a:lnTo>
                  <a:pt x="1550645" y="162228"/>
                </a:lnTo>
                <a:cubicBezTo>
                  <a:pt x="1551231" y="179027"/>
                  <a:pt x="1543092" y="187361"/>
                  <a:pt x="1526228" y="187231"/>
                </a:cubicBezTo>
                <a:cubicBezTo>
                  <a:pt x="1516917" y="187491"/>
                  <a:pt x="1508062" y="187622"/>
                  <a:pt x="1499662" y="187622"/>
                </a:cubicBezTo>
                <a:cubicBezTo>
                  <a:pt x="1499141" y="183975"/>
                  <a:pt x="1498262" y="179841"/>
                  <a:pt x="1497025" y="175218"/>
                </a:cubicBezTo>
                <a:cubicBezTo>
                  <a:pt x="1503341" y="175478"/>
                  <a:pt x="1507736" y="175641"/>
                  <a:pt x="1510211" y="175706"/>
                </a:cubicBezTo>
                <a:cubicBezTo>
                  <a:pt x="1513466" y="175771"/>
                  <a:pt x="1517275" y="175804"/>
                  <a:pt x="1521638" y="175804"/>
                </a:cubicBezTo>
                <a:cubicBezTo>
                  <a:pt x="1528865" y="175869"/>
                  <a:pt x="1533586" y="174762"/>
                  <a:pt x="1535800" y="172483"/>
                </a:cubicBezTo>
                <a:cubicBezTo>
                  <a:pt x="1538144" y="170464"/>
                  <a:pt x="1539283" y="166037"/>
                  <a:pt x="1539218" y="159200"/>
                </a:cubicBezTo>
                <a:close/>
                <a:moveTo>
                  <a:pt x="1673219" y="2833"/>
                </a:moveTo>
                <a:lnTo>
                  <a:pt x="1683279" y="5275"/>
                </a:lnTo>
                <a:cubicBezTo>
                  <a:pt x="1680219" y="15302"/>
                  <a:pt x="1677224" y="23897"/>
                  <a:pt x="1674293" y="31059"/>
                </a:cubicBezTo>
                <a:lnTo>
                  <a:pt x="1707501" y="31059"/>
                </a:lnTo>
                <a:lnTo>
                  <a:pt x="1707501" y="40240"/>
                </a:lnTo>
                <a:lnTo>
                  <a:pt x="1670485" y="40240"/>
                </a:lnTo>
                <a:cubicBezTo>
                  <a:pt x="1665862" y="50202"/>
                  <a:pt x="1660457" y="60067"/>
                  <a:pt x="1654271" y="69833"/>
                </a:cubicBezTo>
                <a:cubicBezTo>
                  <a:pt x="1653034" y="67945"/>
                  <a:pt x="1650625" y="65210"/>
                  <a:pt x="1647044" y="61629"/>
                </a:cubicBezTo>
                <a:cubicBezTo>
                  <a:pt x="1658764" y="44309"/>
                  <a:pt x="1667489" y="24711"/>
                  <a:pt x="1673219" y="2833"/>
                </a:cubicBezTo>
                <a:close/>
                <a:moveTo>
                  <a:pt x="533028" y="2833"/>
                </a:moveTo>
                <a:lnTo>
                  <a:pt x="543381" y="4982"/>
                </a:lnTo>
                <a:cubicBezTo>
                  <a:pt x="540646" y="16962"/>
                  <a:pt x="537456" y="28455"/>
                  <a:pt x="533810" y="39458"/>
                </a:cubicBezTo>
                <a:lnTo>
                  <a:pt x="597001" y="39458"/>
                </a:lnTo>
                <a:lnTo>
                  <a:pt x="597001" y="49225"/>
                </a:lnTo>
                <a:lnTo>
                  <a:pt x="577858" y="49225"/>
                </a:lnTo>
                <a:cubicBezTo>
                  <a:pt x="575319" y="87446"/>
                  <a:pt x="567375" y="116584"/>
                  <a:pt x="554027" y="136639"/>
                </a:cubicBezTo>
                <a:cubicBezTo>
                  <a:pt x="564705" y="151810"/>
                  <a:pt x="580105" y="165548"/>
                  <a:pt x="600224" y="177855"/>
                </a:cubicBezTo>
                <a:cubicBezTo>
                  <a:pt x="598271" y="180199"/>
                  <a:pt x="595862" y="183519"/>
                  <a:pt x="592997" y="187817"/>
                </a:cubicBezTo>
                <a:cubicBezTo>
                  <a:pt x="573203" y="173948"/>
                  <a:pt x="558064" y="160014"/>
                  <a:pt x="547581" y="146015"/>
                </a:cubicBezTo>
                <a:cubicBezTo>
                  <a:pt x="536251" y="160600"/>
                  <a:pt x="518801" y="175218"/>
                  <a:pt x="495231" y="189868"/>
                </a:cubicBezTo>
                <a:cubicBezTo>
                  <a:pt x="493017" y="186417"/>
                  <a:pt x="490673" y="183357"/>
                  <a:pt x="488199" y="180687"/>
                </a:cubicBezTo>
                <a:cubicBezTo>
                  <a:pt x="513137" y="165516"/>
                  <a:pt x="530814" y="150833"/>
                  <a:pt x="541232" y="136639"/>
                </a:cubicBezTo>
                <a:cubicBezTo>
                  <a:pt x="531140" y="120947"/>
                  <a:pt x="524010" y="100534"/>
                  <a:pt x="519843" y="75400"/>
                </a:cubicBezTo>
                <a:cubicBezTo>
                  <a:pt x="515285" y="85623"/>
                  <a:pt x="510402" y="95097"/>
                  <a:pt x="505193" y="103822"/>
                </a:cubicBezTo>
                <a:cubicBezTo>
                  <a:pt x="502393" y="100892"/>
                  <a:pt x="499723" y="98353"/>
                  <a:pt x="497184" y="96204"/>
                </a:cubicBezTo>
                <a:cubicBezTo>
                  <a:pt x="512811" y="71526"/>
                  <a:pt x="524759" y="40403"/>
                  <a:pt x="533028" y="2833"/>
                </a:cubicBezTo>
                <a:close/>
                <a:moveTo>
                  <a:pt x="4843417" y="2442"/>
                </a:moveTo>
                <a:lnTo>
                  <a:pt x="4854843" y="2442"/>
                </a:lnTo>
                <a:cubicBezTo>
                  <a:pt x="4854648" y="19762"/>
                  <a:pt x="4854095" y="38840"/>
                  <a:pt x="4853183" y="59676"/>
                </a:cubicBezTo>
                <a:lnTo>
                  <a:pt x="4938447" y="59676"/>
                </a:lnTo>
                <a:lnTo>
                  <a:pt x="4938447" y="70419"/>
                </a:lnTo>
                <a:lnTo>
                  <a:pt x="4853965" y="70419"/>
                </a:lnTo>
                <a:cubicBezTo>
                  <a:pt x="4863015" y="119905"/>
                  <a:pt x="4892153" y="155326"/>
                  <a:pt x="4941377" y="176683"/>
                </a:cubicBezTo>
                <a:cubicBezTo>
                  <a:pt x="4938057" y="180589"/>
                  <a:pt x="4935550" y="183910"/>
                  <a:pt x="4933857" y="186645"/>
                </a:cubicBezTo>
                <a:cubicBezTo>
                  <a:pt x="4885739" y="163139"/>
                  <a:pt x="4857057" y="129281"/>
                  <a:pt x="4847811" y="85070"/>
                </a:cubicBezTo>
                <a:cubicBezTo>
                  <a:pt x="4840909" y="127718"/>
                  <a:pt x="4812911" y="162391"/>
                  <a:pt x="4763817" y="189087"/>
                </a:cubicBezTo>
                <a:cubicBezTo>
                  <a:pt x="4762384" y="187394"/>
                  <a:pt x="4760365" y="185082"/>
                  <a:pt x="4757761" y="182152"/>
                </a:cubicBezTo>
                <a:cubicBezTo>
                  <a:pt x="4756785" y="181110"/>
                  <a:pt x="4756068" y="180329"/>
                  <a:pt x="4755613" y="179808"/>
                </a:cubicBezTo>
                <a:cubicBezTo>
                  <a:pt x="4808093" y="152917"/>
                  <a:pt x="4836287" y="116454"/>
                  <a:pt x="4840193" y="70419"/>
                </a:cubicBezTo>
                <a:lnTo>
                  <a:pt x="4758347" y="70419"/>
                </a:lnTo>
                <a:lnTo>
                  <a:pt x="4758347" y="59676"/>
                </a:lnTo>
                <a:lnTo>
                  <a:pt x="4841561" y="59676"/>
                </a:lnTo>
                <a:cubicBezTo>
                  <a:pt x="4842863" y="46653"/>
                  <a:pt x="4843481" y="27575"/>
                  <a:pt x="4843417" y="2442"/>
                </a:cubicBezTo>
                <a:close/>
                <a:moveTo>
                  <a:pt x="90246" y="2442"/>
                </a:moveTo>
                <a:lnTo>
                  <a:pt x="101673" y="2442"/>
                </a:lnTo>
                <a:cubicBezTo>
                  <a:pt x="101673" y="16506"/>
                  <a:pt x="101315" y="34315"/>
                  <a:pt x="100599" y="55867"/>
                </a:cubicBezTo>
                <a:lnTo>
                  <a:pt x="186840" y="55867"/>
                </a:lnTo>
                <a:lnTo>
                  <a:pt x="186840" y="66610"/>
                </a:lnTo>
                <a:lnTo>
                  <a:pt x="100794" y="66610"/>
                </a:lnTo>
                <a:cubicBezTo>
                  <a:pt x="108412" y="117203"/>
                  <a:pt x="137680" y="153405"/>
                  <a:pt x="188598" y="175218"/>
                </a:cubicBezTo>
                <a:cubicBezTo>
                  <a:pt x="184431" y="180492"/>
                  <a:pt x="181859" y="184040"/>
                  <a:pt x="180882" y="185864"/>
                </a:cubicBezTo>
                <a:cubicBezTo>
                  <a:pt x="131788" y="162228"/>
                  <a:pt x="103236" y="128272"/>
                  <a:pt x="95227" y="83995"/>
                </a:cubicBezTo>
                <a:cubicBezTo>
                  <a:pt x="89042" y="128207"/>
                  <a:pt x="60913" y="163237"/>
                  <a:pt x="10842" y="189087"/>
                </a:cubicBezTo>
                <a:cubicBezTo>
                  <a:pt x="6805" y="184268"/>
                  <a:pt x="4005" y="180980"/>
                  <a:pt x="2442" y="179222"/>
                </a:cubicBezTo>
                <a:cubicBezTo>
                  <a:pt x="56290" y="152526"/>
                  <a:pt x="84809" y="114989"/>
                  <a:pt x="88000" y="66610"/>
                </a:cubicBezTo>
                <a:lnTo>
                  <a:pt x="3223" y="66610"/>
                </a:lnTo>
                <a:lnTo>
                  <a:pt x="3223" y="55867"/>
                </a:lnTo>
                <a:lnTo>
                  <a:pt x="88879" y="55867"/>
                </a:lnTo>
                <a:cubicBezTo>
                  <a:pt x="89400" y="48965"/>
                  <a:pt x="89758" y="41444"/>
                  <a:pt x="89953" y="33305"/>
                </a:cubicBezTo>
                <a:cubicBezTo>
                  <a:pt x="90083" y="29334"/>
                  <a:pt x="90148" y="25004"/>
                  <a:pt x="90148" y="20315"/>
                </a:cubicBezTo>
                <a:cubicBezTo>
                  <a:pt x="90214" y="16213"/>
                  <a:pt x="90246" y="10256"/>
                  <a:pt x="90246" y="2442"/>
                </a:cubicBezTo>
                <a:close/>
                <a:moveTo>
                  <a:pt x="4041502" y="2247"/>
                </a:moveTo>
                <a:lnTo>
                  <a:pt x="4052148" y="4982"/>
                </a:lnTo>
                <a:cubicBezTo>
                  <a:pt x="4048632" y="15334"/>
                  <a:pt x="4045018" y="24938"/>
                  <a:pt x="4041307" y="33794"/>
                </a:cubicBezTo>
                <a:lnTo>
                  <a:pt x="4105963" y="33794"/>
                </a:lnTo>
                <a:cubicBezTo>
                  <a:pt x="4105182" y="79372"/>
                  <a:pt x="4103977" y="119058"/>
                  <a:pt x="4102350" y="152852"/>
                </a:cubicBezTo>
                <a:cubicBezTo>
                  <a:pt x="4102350" y="174729"/>
                  <a:pt x="4091215" y="185603"/>
                  <a:pt x="4068947" y="185473"/>
                </a:cubicBezTo>
                <a:cubicBezTo>
                  <a:pt x="4064975" y="185603"/>
                  <a:pt x="4060547" y="185701"/>
                  <a:pt x="4055664" y="185766"/>
                </a:cubicBezTo>
                <a:cubicBezTo>
                  <a:pt x="4053320" y="185831"/>
                  <a:pt x="4050748" y="185864"/>
                  <a:pt x="4047948" y="185864"/>
                </a:cubicBezTo>
                <a:cubicBezTo>
                  <a:pt x="4045474" y="185864"/>
                  <a:pt x="4042056" y="185864"/>
                  <a:pt x="4037693" y="185864"/>
                </a:cubicBezTo>
                <a:cubicBezTo>
                  <a:pt x="4037042" y="182087"/>
                  <a:pt x="4036195" y="178408"/>
                  <a:pt x="4035154" y="174827"/>
                </a:cubicBezTo>
                <a:cubicBezTo>
                  <a:pt x="4045377" y="175218"/>
                  <a:pt x="4056022" y="175413"/>
                  <a:pt x="4067091" y="175413"/>
                </a:cubicBezTo>
                <a:cubicBezTo>
                  <a:pt x="4083565" y="176259"/>
                  <a:pt x="4091834" y="168348"/>
                  <a:pt x="4091899" y="151680"/>
                </a:cubicBezTo>
                <a:cubicBezTo>
                  <a:pt x="4093071" y="130648"/>
                  <a:pt x="4094145" y="94706"/>
                  <a:pt x="4095122" y="43854"/>
                </a:cubicBezTo>
                <a:lnTo>
                  <a:pt x="4037107" y="43854"/>
                </a:lnTo>
                <a:cubicBezTo>
                  <a:pt x="4031768" y="56616"/>
                  <a:pt x="4026299" y="67620"/>
                  <a:pt x="4020699" y="76866"/>
                </a:cubicBezTo>
                <a:cubicBezTo>
                  <a:pt x="4018485" y="75107"/>
                  <a:pt x="4015425" y="73154"/>
                  <a:pt x="4011518" y="71005"/>
                </a:cubicBezTo>
                <a:cubicBezTo>
                  <a:pt x="4023433" y="51797"/>
                  <a:pt x="4033429" y="28878"/>
                  <a:pt x="4041502" y="2247"/>
                </a:cubicBezTo>
                <a:close/>
                <a:moveTo>
                  <a:pt x="3962293" y="2247"/>
                </a:moveTo>
                <a:lnTo>
                  <a:pt x="3973134" y="4591"/>
                </a:lnTo>
                <a:cubicBezTo>
                  <a:pt x="3972353" y="6935"/>
                  <a:pt x="3971019" y="11037"/>
                  <a:pt x="3969130" y="16897"/>
                </a:cubicBezTo>
                <a:cubicBezTo>
                  <a:pt x="3966591" y="24906"/>
                  <a:pt x="3964735" y="30668"/>
                  <a:pt x="3963563" y="34184"/>
                </a:cubicBezTo>
                <a:lnTo>
                  <a:pt x="4003314" y="34184"/>
                </a:lnTo>
                <a:lnTo>
                  <a:pt x="4003314" y="185864"/>
                </a:lnTo>
                <a:lnTo>
                  <a:pt x="3992961" y="185864"/>
                </a:lnTo>
                <a:lnTo>
                  <a:pt x="3992961" y="169846"/>
                </a:lnTo>
                <a:lnTo>
                  <a:pt x="3943150" y="169846"/>
                </a:lnTo>
                <a:lnTo>
                  <a:pt x="3943150" y="187231"/>
                </a:lnTo>
                <a:lnTo>
                  <a:pt x="3932699" y="187231"/>
                </a:lnTo>
                <a:lnTo>
                  <a:pt x="3932699" y="34184"/>
                </a:lnTo>
                <a:lnTo>
                  <a:pt x="3953112" y="34184"/>
                </a:lnTo>
                <a:cubicBezTo>
                  <a:pt x="3956954" y="22073"/>
                  <a:pt x="3960014" y="11428"/>
                  <a:pt x="3962293" y="2247"/>
                </a:cubicBezTo>
                <a:close/>
                <a:moveTo>
                  <a:pt x="4455277" y="2051"/>
                </a:moveTo>
                <a:lnTo>
                  <a:pt x="4466118" y="2051"/>
                </a:lnTo>
                <a:cubicBezTo>
                  <a:pt x="4466183" y="23018"/>
                  <a:pt x="4465727" y="42161"/>
                  <a:pt x="4464751" y="59481"/>
                </a:cubicBezTo>
                <a:cubicBezTo>
                  <a:pt x="4471067" y="118863"/>
                  <a:pt x="4490731" y="158581"/>
                  <a:pt x="4523743" y="178636"/>
                </a:cubicBezTo>
                <a:cubicBezTo>
                  <a:pt x="4521008" y="181175"/>
                  <a:pt x="4518078" y="184236"/>
                  <a:pt x="4514953" y="187817"/>
                </a:cubicBezTo>
                <a:cubicBezTo>
                  <a:pt x="4482722" y="162944"/>
                  <a:pt x="4464719" y="128890"/>
                  <a:pt x="4460942" y="85656"/>
                </a:cubicBezTo>
                <a:cubicBezTo>
                  <a:pt x="4458597" y="125635"/>
                  <a:pt x="4439845" y="160437"/>
                  <a:pt x="4404685" y="190063"/>
                </a:cubicBezTo>
                <a:cubicBezTo>
                  <a:pt x="4402471" y="187263"/>
                  <a:pt x="4399541" y="184333"/>
                  <a:pt x="4395895" y="181273"/>
                </a:cubicBezTo>
                <a:cubicBezTo>
                  <a:pt x="4435483" y="152233"/>
                  <a:pt x="4455081" y="109682"/>
                  <a:pt x="4454691" y="53620"/>
                </a:cubicBezTo>
                <a:cubicBezTo>
                  <a:pt x="4455081" y="40337"/>
                  <a:pt x="4455277" y="23148"/>
                  <a:pt x="4455277" y="2051"/>
                </a:cubicBezTo>
                <a:close/>
                <a:moveTo>
                  <a:pt x="1767274" y="2051"/>
                </a:moveTo>
                <a:lnTo>
                  <a:pt x="1777236" y="2051"/>
                </a:lnTo>
                <a:lnTo>
                  <a:pt x="1777236" y="18850"/>
                </a:lnTo>
                <a:lnTo>
                  <a:pt x="1830075" y="18850"/>
                </a:lnTo>
                <a:lnTo>
                  <a:pt x="1830075" y="27641"/>
                </a:lnTo>
                <a:lnTo>
                  <a:pt x="1777236" y="27641"/>
                </a:lnTo>
                <a:lnTo>
                  <a:pt x="1777236" y="44244"/>
                </a:lnTo>
                <a:lnTo>
                  <a:pt x="1819624" y="44244"/>
                </a:lnTo>
                <a:lnTo>
                  <a:pt x="1819624" y="143671"/>
                </a:lnTo>
                <a:lnTo>
                  <a:pt x="1837107" y="143671"/>
                </a:lnTo>
                <a:lnTo>
                  <a:pt x="1837107" y="152461"/>
                </a:lnTo>
                <a:lnTo>
                  <a:pt x="1711212" y="152461"/>
                </a:lnTo>
                <a:lnTo>
                  <a:pt x="1711212" y="143671"/>
                </a:lnTo>
                <a:lnTo>
                  <a:pt x="1725667" y="143671"/>
                </a:lnTo>
                <a:lnTo>
                  <a:pt x="1725667" y="44244"/>
                </a:lnTo>
                <a:lnTo>
                  <a:pt x="1767274" y="44244"/>
                </a:lnTo>
                <a:lnTo>
                  <a:pt x="1767274" y="27641"/>
                </a:lnTo>
                <a:lnTo>
                  <a:pt x="1716486" y="27641"/>
                </a:lnTo>
                <a:lnTo>
                  <a:pt x="1716486" y="18850"/>
                </a:lnTo>
                <a:lnTo>
                  <a:pt x="1767274" y="18850"/>
                </a:lnTo>
                <a:close/>
                <a:moveTo>
                  <a:pt x="854604" y="2051"/>
                </a:moveTo>
                <a:lnTo>
                  <a:pt x="864566" y="2051"/>
                </a:lnTo>
                <a:lnTo>
                  <a:pt x="864566" y="35649"/>
                </a:lnTo>
                <a:lnTo>
                  <a:pt x="894160" y="35649"/>
                </a:lnTo>
                <a:lnTo>
                  <a:pt x="894160" y="131071"/>
                </a:lnTo>
                <a:cubicBezTo>
                  <a:pt x="894615" y="143768"/>
                  <a:pt x="888886" y="149889"/>
                  <a:pt x="876970" y="149433"/>
                </a:cubicBezTo>
                <a:lnTo>
                  <a:pt x="872966" y="149433"/>
                </a:lnTo>
                <a:cubicBezTo>
                  <a:pt x="872575" y="147024"/>
                  <a:pt x="871794" y="143703"/>
                  <a:pt x="870622" y="139471"/>
                </a:cubicBezTo>
                <a:cubicBezTo>
                  <a:pt x="871338" y="139536"/>
                  <a:pt x="872249" y="139569"/>
                  <a:pt x="873356" y="139569"/>
                </a:cubicBezTo>
                <a:cubicBezTo>
                  <a:pt x="874268" y="139504"/>
                  <a:pt x="875017" y="139471"/>
                  <a:pt x="875603" y="139471"/>
                </a:cubicBezTo>
                <a:cubicBezTo>
                  <a:pt x="881854" y="139992"/>
                  <a:pt x="884784" y="136508"/>
                  <a:pt x="884393" y="129020"/>
                </a:cubicBezTo>
                <a:lnTo>
                  <a:pt x="884393" y="44830"/>
                </a:lnTo>
                <a:lnTo>
                  <a:pt x="864566" y="44830"/>
                </a:lnTo>
                <a:lnTo>
                  <a:pt x="864566" y="189087"/>
                </a:lnTo>
                <a:lnTo>
                  <a:pt x="854604" y="189087"/>
                </a:lnTo>
                <a:lnTo>
                  <a:pt x="854604" y="44830"/>
                </a:lnTo>
                <a:lnTo>
                  <a:pt x="835949" y="44830"/>
                </a:lnTo>
                <a:lnTo>
                  <a:pt x="835949" y="151875"/>
                </a:lnTo>
                <a:lnTo>
                  <a:pt x="826183" y="151875"/>
                </a:lnTo>
                <a:lnTo>
                  <a:pt x="826183" y="35649"/>
                </a:lnTo>
                <a:lnTo>
                  <a:pt x="854604" y="35649"/>
                </a:lnTo>
                <a:close/>
                <a:moveTo>
                  <a:pt x="2728047" y="1856"/>
                </a:moveTo>
                <a:lnTo>
                  <a:pt x="2738303" y="4396"/>
                </a:lnTo>
                <a:cubicBezTo>
                  <a:pt x="2733029" y="19436"/>
                  <a:pt x="2727494" y="33436"/>
                  <a:pt x="2721699" y="46393"/>
                </a:cubicBezTo>
                <a:lnTo>
                  <a:pt x="2721699" y="189868"/>
                </a:lnTo>
                <a:lnTo>
                  <a:pt x="2711249" y="189868"/>
                </a:lnTo>
                <a:lnTo>
                  <a:pt x="2711249" y="67392"/>
                </a:lnTo>
                <a:cubicBezTo>
                  <a:pt x="2704867" y="79633"/>
                  <a:pt x="2698063" y="90637"/>
                  <a:pt x="2690836" y="100404"/>
                </a:cubicBezTo>
                <a:cubicBezTo>
                  <a:pt x="2689403" y="97213"/>
                  <a:pt x="2687613" y="93567"/>
                  <a:pt x="2685464" y="89465"/>
                </a:cubicBezTo>
                <a:cubicBezTo>
                  <a:pt x="2702914" y="66024"/>
                  <a:pt x="2717109" y="36821"/>
                  <a:pt x="2728047" y="1856"/>
                </a:cubicBezTo>
                <a:close/>
                <a:moveTo>
                  <a:pt x="3743367" y="1661"/>
                </a:moveTo>
                <a:lnTo>
                  <a:pt x="3753817" y="1661"/>
                </a:lnTo>
                <a:lnTo>
                  <a:pt x="3753817" y="33403"/>
                </a:lnTo>
                <a:lnTo>
                  <a:pt x="3759971" y="28227"/>
                </a:lnTo>
                <a:cubicBezTo>
                  <a:pt x="3767003" y="35259"/>
                  <a:pt x="3774133" y="42714"/>
                  <a:pt x="3781360" y="50593"/>
                </a:cubicBezTo>
                <a:lnTo>
                  <a:pt x="3773351" y="57429"/>
                </a:lnTo>
                <a:cubicBezTo>
                  <a:pt x="3767882" y="50983"/>
                  <a:pt x="3761370" y="43593"/>
                  <a:pt x="3753817" y="35259"/>
                </a:cubicBezTo>
                <a:lnTo>
                  <a:pt x="3753817" y="189673"/>
                </a:lnTo>
                <a:lnTo>
                  <a:pt x="3743367" y="189673"/>
                </a:lnTo>
                <a:close/>
                <a:moveTo>
                  <a:pt x="2391575" y="1661"/>
                </a:moveTo>
                <a:lnTo>
                  <a:pt x="2402221" y="1661"/>
                </a:lnTo>
                <a:lnTo>
                  <a:pt x="2402221" y="42584"/>
                </a:lnTo>
                <a:lnTo>
                  <a:pt x="2456232" y="42584"/>
                </a:lnTo>
                <a:lnTo>
                  <a:pt x="2456232" y="52253"/>
                </a:lnTo>
                <a:lnTo>
                  <a:pt x="2402221" y="52253"/>
                </a:lnTo>
                <a:lnTo>
                  <a:pt x="2402221" y="99818"/>
                </a:lnTo>
                <a:lnTo>
                  <a:pt x="2445781" y="99818"/>
                </a:lnTo>
                <a:lnTo>
                  <a:pt x="2445781" y="189673"/>
                </a:lnTo>
                <a:lnTo>
                  <a:pt x="2435428" y="189673"/>
                </a:lnTo>
                <a:lnTo>
                  <a:pt x="2435428" y="177855"/>
                </a:lnTo>
                <a:lnTo>
                  <a:pt x="2364814" y="177855"/>
                </a:lnTo>
                <a:lnTo>
                  <a:pt x="2364814" y="189673"/>
                </a:lnTo>
                <a:lnTo>
                  <a:pt x="2354168" y="189673"/>
                </a:lnTo>
                <a:lnTo>
                  <a:pt x="2354168" y="99818"/>
                </a:lnTo>
                <a:lnTo>
                  <a:pt x="2391575" y="99818"/>
                </a:lnTo>
                <a:close/>
                <a:moveTo>
                  <a:pt x="949147" y="1661"/>
                </a:moveTo>
                <a:lnTo>
                  <a:pt x="959988" y="3419"/>
                </a:lnTo>
                <a:cubicBezTo>
                  <a:pt x="957384" y="14097"/>
                  <a:pt x="954910" y="23180"/>
                  <a:pt x="952565" y="30668"/>
                </a:cubicBezTo>
                <a:lnTo>
                  <a:pt x="1001009" y="30668"/>
                </a:lnTo>
                <a:lnTo>
                  <a:pt x="1001009" y="188891"/>
                </a:lnTo>
                <a:lnTo>
                  <a:pt x="990559" y="188891"/>
                </a:lnTo>
                <a:lnTo>
                  <a:pt x="990559" y="173460"/>
                </a:lnTo>
                <a:lnTo>
                  <a:pt x="922777" y="173460"/>
                </a:lnTo>
                <a:lnTo>
                  <a:pt x="922777" y="189087"/>
                </a:lnTo>
                <a:lnTo>
                  <a:pt x="912424" y="189087"/>
                </a:lnTo>
                <a:lnTo>
                  <a:pt x="912424" y="30668"/>
                </a:lnTo>
                <a:lnTo>
                  <a:pt x="942017" y="30668"/>
                </a:lnTo>
                <a:cubicBezTo>
                  <a:pt x="944947" y="20511"/>
                  <a:pt x="947324" y="10842"/>
                  <a:pt x="949147" y="1661"/>
                </a:cubicBezTo>
                <a:close/>
                <a:moveTo>
                  <a:pt x="644324" y="1661"/>
                </a:moveTo>
                <a:lnTo>
                  <a:pt x="654774" y="1661"/>
                </a:lnTo>
                <a:lnTo>
                  <a:pt x="654774" y="42584"/>
                </a:lnTo>
                <a:lnTo>
                  <a:pt x="675578" y="42584"/>
                </a:lnTo>
                <a:lnTo>
                  <a:pt x="675578" y="52253"/>
                </a:lnTo>
                <a:lnTo>
                  <a:pt x="654774" y="52253"/>
                </a:lnTo>
                <a:lnTo>
                  <a:pt x="654774" y="94055"/>
                </a:lnTo>
                <a:cubicBezTo>
                  <a:pt x="661741" y="91386"/>
                  <a:pt x="668741" y="88651"/>
                  <a:pt x="675773" y="85851"/>
                </a:cubicBezTo>
                <a:cubicBezTo>
                  <a:pt x="675968" y="89628"/>
                  <a:pt x="676294" y="93078"/>
                  <a:pt x="676750" y="96204"/>
                </a:cubicBezTo>
                <a:cubicBezTo>
                  <a:pt x="674796" y="96920"/>
                  <a:pt x="671769" y="98027"/>
                  <a:pt x="667667" y="99525"/>
                </a:cubicBezTo>
                <a:cubicBezTo>
                  <a:pt x="662067" y="101608"/>
                  <a:pt x="657770" y="103171"/>
                  <a:pt x="654774" y="104213"/>
                </a:cubicBezTo>
                <a:lnTo>
                  <a:pt x="654774" y="170823"/>
                </a:lnTo>
                <a:cubicBezTo>
                  <a:pt x="655425" y="182282"/>
                  <a:pt x="649826" y="188077"/>
                  <a:pt x="637975" y="188208"/>
                </a:cubicBezTo>
                <a:cubicBezTo>
                  <a:pt x="634264" y="188468"/>
                  <a:pt x="629641" y="188631"/>
                  <a:pt x="624106" y="188696"/>
                </a:cubicBezTo>
                <a:cubicBezTo>
                  <a:pt x="623520" y="185115"/>
                  <a:pt x="622804" y="181501"/>
                  <a:pt x="621958" y="177855"/>
                </a:cubicBezTo>
                <a:cubicBezTo>
                  <a:pt x="626385" y="178115"/>
                  <a:pt x="630846" y="178245"/>
                  <a:pt x="635338" y="178245"/>
                </a:cubicBezTo>
                <a:cubicBezTo>
                  <a:pt x="641850" y="178701"/>
                  <a:pt x="644845" y="175836"/>
                  <a:pt x="644324" y="169651"/>
                </a:cubicBezTo>
                <a:lnTo>
                  <a:pt x="644324" y="108217"/>
                </a:lnTo>
                <a:cubicBezTo>
                  <a:pt x="636771" y="111277"/>
                  <a:pt x="628990" y="114273"/>
                  <a:pt x="620981" y="117203"/>
                </a:cubicBezTo>
                <a:lnTo>
                  <a:pt x="618735" y="106459"/>
                </a:lnTo>
                <a:cubicBezTo>
                  <a:pt x="622055" y="105417"/>
                  <a:pt x="627199" y="103692"/>
                  <a:pt x="634166" y="101283"/>
                </a:cubicBezTo>
                <a:cubicBezTo>
                  <a:pt x="638659" y="99785"/>
                  <a:pt x="642045" y="98646"/>
                  <a:pt x="644324" y="97864"/>
                </a:cubicBezTo>
                <a:lnTo>
                  <a:pt x="644324" y="52253"/>
                </a:lnTo>
                <a:lnTo>
                  <a:pt x="621762" y="52253"/>
                </a:lnTo>
                <a:lnTo>
                  <a:pt x="621762" y="42584"/>
                </a:lnTo>
                <a:lnTo>
                  <a:pt x="644324" y="42584"/>
                </a:lnTo>
                <a:close/>
                <a:moveTo>
                  <a:pt x="2306213" y="1465"/>
                </a:moveTo>
                <a:cubicBezTo>
                  <a:pt x="2309664" y="10256"/>
                  <a:pt x="2313441" y="20836"/>
                  <a:pt x="2317542" y="33208"/>
                </a:cubicBezTo>
                <a:lnTo>
                  <a:pt x="2307190" y="36431"/>
                </a:lnTo>
                <a:cubicBezTo>
                  <a:pt x="2303934" y="25622"/>
                  <a:pt x="2300320" y="14944"/>
                  <a:pt x="2296349" y="4396"/>
                </a:cubicBezTo>
                <a:close/>
                <a:moveTo>
                  <a:pt x="1933166" y="1270"/>
                </a:moveTo>
                <a:lnTo>
                  <a:pt x="1944007" y="3419"/>
                </a:lnTo>
                <a:cubicBezTo>
                  <a:pt x="1940622" y="12600"/>
                  <a:pt x="1937138" y="21194"/>
                  <a:pt x="1933557" y="29203"/>
                </a:cubicBezTo>
                <a:lnTo>
                  <a:pt x="2046266" y="29203"/>
                </a:lnTo>
                <a:lnTo>
                  <a:pt x="2046266" y="39263"/>
                </a:lnTo>
                <a:lnTo>
                  <a:pt x="1929162" y="39263"/>
                </a:lnTo>
                <a:cubicBezTo>
                  <a:pt x="1921218" y="55932"/>
                  <a:pt x="1912037" y="71201"/>
                  <a:pt x="1901619" y="85070"/>
                </a:cubicBezTo>
                <a:lnTo>
                  <a:pt x="1901619" y="189087"/>
                </a:lnTo>
                <a:lnTo>
                  <a:pt x="1890778" y="189087"/>
                </a:lnTo>
                <a:lnTo>
                  <a:pt x="1890778" y="98060"/>
                </a:lnTo>
                <a:cubicBezTo>
                  <a:pt x="1883225" y="106589"/>
                  <a:pt x="1874695" y="115119"/>
                  <a:pt x="1865189" y="123649"/>
                </a:cubicBezTo>
                <a:cubicBezTo>
                  <a:pt x="1863496" y="121109"/>
                  <a:pt x="1861022" y="118244"/>
                  <a:pt x="1857766" y="115054"/>
                </a:cubicBezTo>
                <a:cubicBezTo>
                  <a:pt x="1884592" y="91483"/>
                  <a:pt x="1904419" y="66220"/>
                  <a:pt x="1917246" y="39263"/>
                </a:cubicBezTo>
                <a:lnTo>
                  <a:pt x="1866361" y="39263"/>
                </a:lnTo>
                <a:lnTo>
                  <a:pt x="1866361" y="29203"/>
                </a:lnTo>
                <a:lnTo>
                  <a:pt x="1922032" y="29203"/>
                </a:lnTo>
                <a:cubicBezTo>
                  <a:pt x="1924962" y="22692"/>
                  <a:pt x="1928673" y="13381"/>
                  <a:pt x="1933166" y="1270"/>
                </a:cubicBezTo>
                <a:close/>
                <a:moveTo>
                  <a:pt x="1314041" y="1270"/>
                </a:moveTo>
                <a:lnTo>
                  <a:pt x="1324882" y="3419"/>
                </a:lnTo>
                <a:cubicBezTo>
                  <a:pt x="1321496" y="12600"/>
                  <a:pt x="1318013" y="21194"/>
                  <a:pt x="1314432" y="29203"/>
                </a:cubicBezTo>
                <a:lnTo>
                  <a:pt x="1427141" y="29203"/>
                </a:lnTo>
                <a:lnTo>
                  <a:pt x="1427141" y="39263"/>
                </a:lnTo>
                <a:lnTo>
                  <a:pt x="1310037" y="39263"/>
                </a:lnTo>
                <a:cubicBezTo>
                  <a:pt x="1302093" y="55932"/>
                  <a:pt x="1292912" y="71201"/>
                  <a:pt x="1282494" y="85070"/>
                </a:cubicBezTo>
                <a:lnTo>
                  <a:pt x="1282494" y="189087"/>
                </a:lnTo>
                <a:lnTo>
                  <a:pt x="1271653" y="189087"/>
                </a:lnTo>
                <a:lnTo>
                  <a:pt x="1271653" y="98060"/>
                </a:lnTo>
                <a:cubicBezTo>
                  <a:pt x="1264100" y="106589"/>
                  <a:pt x="1255570" y="115119"/>
                  <a:pt x="1246064" y="123649"/>
                </a:cubicBezTo>
                <a:cubicBezTo>
                  <a:pt x="1244371" y="121109"/>
                  <a:pt x="1241897" y="118244"/>
                  <a:pt x="1238641" y="115054"/>
                </a:cubicBezTo>
                <a:cubicBezTo>
                  <a:pt x="1265467" y="91483"/>
                  <a:pt x="1285294" y="66220"/>
                  <a:pt x="1298121" y="39263"/>
                </a:cubicBezTo>
                <a:lnTo>
                  <a:pt x="1247236" y="39263"/>
                </a:lnTo>
                <a:lnTo>
                  <a:pt x="1247236" y="29203"/>
                </a:lnTo>
                <a:lnTo>
                  <a:pt x="1302907" y="29203"/>
                </a:lnTo>
                <a:cubicBezTo>
                  <a:pt x="1305837" y="22692"/>
                  <a:pt x="1309548" y="13381"/>
                  <a:pt x="1314041" y="1270"/>
                </a:cubicBezTo>
                <a:close/>
                <a:moveTo>
                  <a:pt x="286462" y="1270"/>
                </a:moveTo>
                <a:cubicBezTo>
                  <a:pt x="293689" y="11232"/>
                  <a:pt x="300689" y="21422"/>
                  <a:pt x="307461" y="31840"/>
                </a:cubicBezTo>
                <a:lnTo>
                  <a:pt x="297499" y="37603"/>
                </a:lnTo>
                <a:cubicBezTo>
                  <a:pt x="290857" y="26599"/>
                  <a:pt x="284118" y="16213"/>
                  <a:pt x="277281" y="6447"/>
                </a:cubicBezTo>
                <a:close/>
                <a:moveTo>
                  <a:pt x="1118555" y="977"/>
                </a:moveTo>
                <a:lnTo>
                  <a:pt x="1129104" y="977"/>
                </a:lnTo>
                <a:lnTo>
                  <a:pt x="1129104" y="23832"/>
                </a:lnTo>
                <a:lnTo>
                  <a:pt x="1215931" y="23832"/>
                </a:lnTo>
                <a:lnTo>
                  <a:pt x="1215931" y="33403"/>
                </a:lnTo>
                <a:lnTo>
                  <a:pt x="1129104" y="33403"/>
                </a:lnTo>
                <a:lnTo>
                  <a:pt x="1129104" y="59188"/>
                </a:lnTo>
                <a:lnTo>
                  <a:pt x="1192783" y="59188"/>
                </a:lnTo>
                <a:lnTo>
                  <a:pt x="1192783" y="120230"/>
                </a:lnTo>
                <a:lnTo>
                  <a:pt x="1149321" y="120230"/>
                </a:lnTo>
                <a:lnTo>
                  <a:pt x="1149321" y="162618"/>
                </a:lnTo>
                <a:cubicBezTo>
                  <a:pt x="1148930" y="171669"/>
                  <a:pt x="1153683" y="175999"/>
                  <a:pt x="1163580" y="175608"/>
                </a:cubicBezTo>
                <a:lnTo>
                  <a:pt x="1189560" y="175608"/>
                </a:lnTo>
                <a:cubicBezTo>
                  <a:pt x="1198611" y="175739"/>
                  <a:pt x="1203885" y="171767"/>
                  <a:pt x="1205383" y="163693"/>
                </a:cubicBezTo>
                <a:cubicBezTo>
                  <a:pt x="1206424" y="158419"/>
                  <a:pt x="1207401" y="150996"/>
                  <a:pt x="1208313" y="141424"/>
                </a:cubicBezTo>
                <a:cubicBezTo>
                  <a:pt x="1208508" y="141489"/>
                  <a:pt x="1208768" y="141587"/>
                  <a:pt x="1209094" y="141717"/>
                </a:cubicBezTo>
                <a:cubicBezTo>
                  <a:pt x="1213391" y="143215"/>
                  <a:pt x="1216549" y="144192"/>
                  <a:pt x="1218568" y="144647"/>
                </a:cubicBezTo>
                <a:cubicBezTo>
                  <a:pt x="1217721" y="152396"/>
                  <a:pt x="1216647" y="159656"/>
                  <a:pt x="1215345" y="166427"/>
                </a:cubicBezTo>
                <a:cubicBezTo>
                  <a:pt x="1213001" y="179255"/>
                  <a:pt x="1204862" y="185668"/>
                  <a:pt x="1190928" y="185668"/>
                </a:cubicBezTo>
                <a:lnTo>
                  <a:pt x="1160553" y="185668"/>
                </a:lnTo>
                <a:cubicBezTo>
                  <a:pt x="1145837" y="185864"/>
                  <a:pt x="1138577" y="178603"/>
                  <a:pt x="1138773" y="163888"/>
                </a:cubicBezTo>
                <a:lnTo>
                  <a:pt x="1138773" y="120230"/>
                </a:lnTo>
                <a:lnTo>
                  <a:pt x="1103905" y="120230"/>
                </a:lnTo>
                <a:cubicBezTo>
                  <a:pt x="1104686" y="157214"/>
                  <a:pt x="1081962" y="180622"/>
                  <a:pt x="1035733" y="190454"/>
                </a:cubicBezTo>
                <a:cubicBezTo>
                  <a:pt x="1034560" y="187589"/>
                  <a:pt x="1032770" y="184203"/>
                  <a:pt x="1030361" y="180296"/>
                </a:cubicBezTo>
                <a:cubicBezTo>
                  <a:pt x="1073270" y="171962"/>
                  <a:pt x="1094268" y="151940"/>
                  <a:pt x="1093357" y="120230"/>
                </a:cubicBezTo>
                <a:lnTo>
                  <a:pt x="1055169" y="120230"/>
                </a:lnTo>
                <a:lnTo>
                  <a:pt x="1055169" y="59188"/>
                </a:lnTo>
                <a:lnTo>
                  <a:pt x="1118555" y="59188"/>
                </a:lnTo>
                <a:lnTo>
                  <a:pt x="1118555" y="33403"/>
                </a:lnTo>
                <a:lnTo>
                  <a:pt x="1030751" y="33403"/>
                </a:lnTo>
                <a:lnTo>
                  <a:pt x="1030751" y="23832"/>
                </a:lnTo>
                <a:lnTo>
                  <a:pt x="1118555" y="23832"/>
                </a:lnTo>
                <a:close/>
                <a:moveTo>
                  <a:pt x="2145939" y="782"/>
                </a:moveTo>
                <a:lnTo>
                  <a:pt x="2157171" y="4396"/>
                </a:lnTo>
                <a:cubicBezTo>
                  <a:pt x="2152353" y="14097"/>
                  <a:pt x="2147339" y="23441"/>
                  <a:pt x="2142130" y="32426"/>
                </a:cubicBezTo>
                <a:lnTo>
                  <a:pt x="2250151" y="32426"/>
                </a:lnTo>
                <a:lnTo>
                  <a:pt x="2250151" y="42389"/>
                </a:lnTo>
                <a:lnTo>
                  <a:pt x="2136368" y="42389"/>
                </a:lnTo>
                <a:cubicBezTo>
                  <a:pt x="2126731" y="58667"/>
                  <a:pt x="2115987" y="75140"/>
                  <a:pt x="2104137" y="91809"/>
                </a:cubicBezTo>
                <a:lnTo>
                  <a:pt x="2162152" y="91809"/>
                </a:lnTo>
                <a:lnTo>
                  <a:pt x="2162152" y="54011"/>
                </a:lnTo>
                <a:lnTo>
                  <a:pt x="2172993" y="54011"/>
                </a:lnTo>
                <a:lnTo>
                  <a:pt x="2172993" y="91809"/>
                </a:lnTo>
                <a:lnTo>
                  <a:pt x="2236380" y="91809"/>
                </a:lnTo>
                <a:lnTo>
                  <a:pt x="2236380" y="101869"/>
                </a:lnTo>
                <a:lnTo>
                  <a:pt x="2172993" y="101869"/>
                </a:lnTo>
                <a:lnTo>
                  <a:pt x="2172993" y="139276"/>
                </a:lnTo>
                <a:lnTo>
                  <a:pt x="2255132" y="139276"/>
                </a:lnTo>
                <a:lnTo>
                  <a:pt x="2255132" y="149238"/>
                </a:lnTo>
                <a:lnTo>
                  <a:pt x="2172993" y="149238"/>
                </a:lnTo>
                <a:lnTo>
                  <a:pt x="2172993" y="190454"/>
                </a:lnTo>
                <a:lnTo>
                  <a:pt x="2162152" y="190454"/>
                </a:lnTo>
                <a:lnTo>
                  <a:pt x="2162152" y="149238"/>
                </a:lnTo>
                <a:lnTo>
                  <a:pt x="2068976" y="149238"/>
                </a:lnTo>
                <a:lnTo>
                  <a:pt x="2068976" y="139276"/>
                </a:lnTo>
                <a:lnTo>
                  <a:pt x="2162152" y="139276"/>
                </a:lnTo>
                <a:lnTo>
                  <a:pt x="2162152" y="101869"/>
                </a:lnTo>
                <a:lnTo>
                  <a:pt x="2092124" y="101869"/>
                </a:lnTo>
                <a:lnTo>
                  <a:pt x="2092124" y="90246"/>
                </a:lnTo>
                <a:cubicBezTo>
                  <a:pt x="2103649" y="74228"/>
                  <a:pt x="2114197" y="58276"/>
                  <a:pt x="2123768" y="42389"/>
                </a:cubicBezTo>
                <a:lnTo>
                  <a:pt x="2076595" y="42389"/>
                </a:lnTo>
                <a:lnTo>
                  <a:pt x="2076595" y="32426"/>
                </a:lnTo>
                <a:lnTo>
                  <a:pt x="2129531" y="32426"/>
                </a:lnTo>
                <a:cubicBezTo>
                  <a:pt x="2136172" y="20771"/>
                  <a:pt x="2141642" y="10223"/>
                  <a:pt x="2145939" y="782"/>
                </a:cubicBezTo>
                <a:close/>
                <a:moveTo>
                  <a:pt x="3835371" y="586"/>
                </a:moveTo>
                <a:lnTo>
                  <a:pt x="3847384" y="2051"/>
                </a:lnTo>
                <a:cubicBezTo>
                  <a:pt x="3846017" y="4786"/>
                  <a:pt x="3844551" y="7391"/>
                  <a:pt x="3842989" y="9865"/>
                </a:cubicBezTo>
                <a:cubicBezTo>
                  <a:pt x="3858355" y="35910"/>
                  <a:pt x="3878898" y="56030"/>
                  <a:pt x="3904617" y="70224"/>
                </a:cubicBezTo>
                <a:cubicBezTo>
                  <a:pt x="3902664" y="72503"/>
                  <a:pt x="3900255" y="75628"/>
                  <a:pt x="3897390" y="79600"/>
                </a:cubicBezTo>
                <a:cubicBezTo>
                  <a:pt x="3871931" y="64103"/>
                  <a:pt x="3852007" y="43788"/>
                  <a:pt x="3837617" y="18655"/>
                </a:cubicBezTo>
                <a:cubicBezTo>
                  <a:pt x="3822706" y="42161"/>
                  <a:pt x="3802033" y="63615"/>
                  <a:pt x="3775597" y="83019"/>
                </a:cubicBezTo>
                <a:cubicBezTo>
                  <a:pt x="3772797" y="79633"/>
                  <a:pt x="3770193" y="76703"/>
                  <a:pt x="3767784" y="74228"/>
                </a:cubicBezTo>
                <a:cubicBezTo>
                  <a:pt x="3800080" y="52872"/>
                  <a:pt x="3822608" y="28324"/>
                  <a:pt x="3835371" y="586"/>
                </a:cubicBezTo>
                <a:close/>
                <a:moveTo>
                  <a:pt x="5258558" y="0"/>
                </a:moveTo>
                <a:cubicBezTo>
                  <a:pt x="5263116" y="7814"/>
                  <a:pt x="5267739" y="16018"/>
                  <a:pt x="5272427" y="24613"/>
                </a:cubicBezTo>
                <a:lnTo>
                  <a:pt x="5264223" y="28617"/>
                </a:lnTo>
                <a:lnTo>
                  <a:pt x="5344799" y="28617"/>
                </a:lnTo>
                <a:lnTo>
                  <a:pt x="5344799" y="62801"/>
                </a:lnTo>
                <a:lnTo>
                  <a:pt x="5333763" y="62801"/>
                </a:lnTo>
                <a:lnTo>
                  <a:pt x="5333763" y="39068"/>
                </a:lnTo>
                <a:lnTo>
                  <a:pt x="5182377" y="39068"/>
                </a:lnTo>
                <a:lnTo>
                  <a:pt x="5182377" y="62801"/>
                </a:lnTo>
                <a:lnTo>
                  <a:pt x="5171341" y="62801"/>
                </a:lnTo>
                <a:lnTo>
                  <a:pt x="5171341" y="28617"/>
                </a:lnTo>
                <a:lnTo>
                  <a:pt x="5261195" y="28617"/>
                </a:lnTo>
                <a:cubicBezTo>
                  <a:pt x="5256637" y="19241"/>
                  <a:pt x="5252437" y="11297"/>
                  <a:pt x="5248596" y="47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en-US" altLang="zh-CN" sz="1600" dirty="0">
              <a:solidFill>
                <a:schemeClr val="bg1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56" name="自由线条-37" hidden="1">
            <a:extLst>
              <a:ext uri="{FF2B5EF4-FFF2-40B4-BE49-F238E27FC236}">
                <a16:creationId xmlns:a16="http://schemas.microsoft.com/office/drawing/2014/main" id="{E35B42F1-F247-4035-A2CB-EB9D3CD01AD3}"/>
              </a:ext>
            </a:extLst>
          </p:cNvPr>
          <p:cNvSpPr txBox="1"/>
          <p:nvPr/>
        </p:nvSpPr>
        <p:spPr>
          <a:xfrm>
            <a:off x="5846268" y="2010309"/>
            <a:ext cx="3644122" cy="357045"/>
          </a:xfrm>
          <a:custGeom>
            <a:avLst/>
            <a:gdLst/>
            <a:ahLst/>
            <a:cxnLst/>
            <a:rect l="l" t="t" r="r" b="b"/>
            <a:pathLst>
              <a:path w="3644122" h="357045">
                <a:moveTo>
                  <a:pt x="1704546" y="242030"/>
                </a:moveTo>
                <a:cubicBezTo>
                  <a:pt x="1713020" y="242148"/>
                  <a:pt x="1719826" y="245246"/>
                  <a:pt x="1724966" y="251323"/>
                </a:cubicBezTo>
                <a:cubicBezTo>
                  <a:pt x="1730105" y="257400"/>
                  <a:pt x="1732744" y="265749"/>
                  <a:pt x="1732883" y="276368"/>
                </a:cubicBezTo>
                <a:cubicBezTo>
                  <a:pt x="1733140" y="290877"/>
                  <a:pt x="1729376" y="305615"/>
                  <a:pt x="1721590" y="320582"/>
                </a:cubicBezTo>
                <a:cubicBezTo>
                  <a:pt x="1713805" y="335549"/>
                  <a:pt x="1700456" y="347703"/>
                  <a:pt x="1681543" y="357045"/>
                </a:cubicBezTo>
                <a:lnTo>
                  <a:pt x="1676209" y="347377"/>
                </a:lnTo>
                <a:cubicBezTo>
                  <a:pt x="1689162" y="340147"/>
                  <a:pt x="1698428" y="332104"/>
                  <a:pt x="1704005" y="323249"/>
                </a:cubicBezTo>
                <a:cubicBezTo>
                  <a:pt x="1709582" y="314393"/>
                  <a:pt x="1712763" y="306101"/>
                  <a:pt x="1713547" y="298371"/>
                </a:cubicBezTo>
                <a:cubicBezTo>
                  <a:pt x="1705845" y="296100"/>
                  <a:pt x="1698330" y="292641"/>
                  <a:pt x="1691003" y="287994"/>
                </a:cubicBezTo>
                <a:cubicBezTo>
                  <a:pt x="1683676" y="283348"/>
                  <a:pt x="1679745" y="276139"/>
                  <a:pt x="1679210" y="266367"/>
                </a:cubicBezTo>
                <a:cubicBezTo>
                  <a:pt x="1679286" y="259810"/>
                  <a:pt x="1681550" y="254171"/>
                  <a:pt x="1686002" y="249448"/>
                </a:cubicBezTo>
                <a:cubicBezTo>
                  <a:pt x="1690454" y="244725"/>
                  <a:pt x="1696636" y="242253"/>
                  <a:pt x="1704546" y="242030"/>
                </a:cubicBezTo>
                <a:close/>
                <a:moveTo>
                  <a:pt x="73009" y="221361"/>
                </a:moveTo>
                <a:cubicBezTo>
                  <a:pt x="94490" y="225957"/>
                  <a:pt x="109848" y="232454"/>
                  <a:pt x="119083" y="240853"/>
                </a:cubicBezTo>
                <a:cubicBezTo>
                  <a:pt x="128317" y="249252"/>
                  <a:pt x="133059" y="257478"/>
                  <a:pt x="133308" y="265533"/>
                </a:cubicBezTo>
                <a:cubicBezTo>
                  <a:pt x="133558" y="273588"/>
                  <a:pt x="130944" y="279398"/>
                  <a:pt x="125469" y="282962"/>
                </a:cubicBezTo>
                <a:cubicBezTo>
                  <a:pt x="119993" y="286527"/>
                  <a:pt x="113286" y="285774"/>
                  <a:pt x="105347" y="280702"/>
                </a:cubicBezTo>
                <a:cubicBezTo>
                  <a:pt x="103402" y="270430"/>
                  <a:pt x="99040" y="260137"/>
                  <a:pt x="92262" y="249823"/>
                </a:cubicBezTo>
                <a:cubicBezTo>
                  <a:pt x="85483" y="239509"/>
                  <a:pt x="77954" y="230800"/>
                  <a:pt x="69675" y="223695"/>
                </a:cubicBezTo>
                <a:close/>
                <a:moveTo>
                  <a:pt x="2160249" y="217674"/>
                </a:moveTo>
                <a:lnTo>
                  <a:pt x="2160249" y="279056"/>
                </a:lnTo>
                <a:lnTo>
                  <a:pt x="2205296" y="279056"/>
                </a:lnTo>
                <a:lnTo>
                  <a:pt x="2205296" y="217674"/>
                </a:lnTo>
                <a:close/>
                <a:moveTo>
                  <a:pt x="199358" y="171011"/>
                </a:moveTo>
                <a:lnTo>
                  <a:pt x="242030" y="175022"/>
                </a:lnTo>
                <a:cubicBezTo>
                  <a:pt x="241579" y="177508"/>
                  <a:pt x="240481" y="179453"/>
                  <a:pt x="238738" y="180856"/>
                </a:cubicBezTo>
                <a:cubicBezTo>
                  <a:pt x="236995" y="182259"/>
                  <a:pt x="234314" y="183203"/>
                  <a:pt x="230696" y="183690"/>
                </a:cubicBezTo>
                <a:lnTo>
                  <a:pt x="230696" y="207047"/>
                </a:lnTo>
                <a:lnTo>
                  <a:pt x="254365" y="207047"/>
                </a:lnTo>
                <a:lnTo>
                  <a:pt x="271701" y="184686"/>
                </a:lnTo>
                <a:cubicBezTo>
                  <a:pt x="271876" y="184806"/>
                  <a:pt x="273748" y="186272"/>
                  <a:pt x="277319" y="189086"/>
                </a:cubicBezTo>
                <a:cubicBezTo>
                  <a:pt x="280889" y="191899"/>
                  <a:pt x="285108" y="195341"/>
                  <a:pt x="289975" y="199413"/>
                </a:cubicBezTo>
                <a:cubicBezTo>
                  <a:pt x="294841" y="203485"/>
                  <a:pt x="299307" y="207467"/>
                  <a:pt x="303371" y="211361"/>
                </a:cubicBezTo>
                <a:cubicBezTo>
                  <a:pt x="302989" y="213021"/>
                  <a:pt x="302003" y="214265"/>
                  <a:pt x="300413" y="215095"/>
                </a:cubicBezTo>
                <a:cubicBezTo>
                  <a:pt x="298822" y="215925"/>
                  <a:pt x="296919" y="216340"/>
                  <a:pt x="294704" y="216340"/>
                </a:cubicBezTo>
                <a:lnTo>
                  <a:pt x="230696" y="216340"/>
                </a:lnTo>
                <a:lnTo>
                  <a:pt x="230696" y="275052"/>
                </a:lnTo>
                <a:cubicBezTo>
                  <a:pt x="230887" y="282714"/>
                  <a:pt x="229912" y="289301"/>
                  <a:pt x="227769" y="294815"/>
                </a:cubicBezTo>
                <a:cubicBezTo>
                  <a:pt x="225627" y="300329"/>
                  <a:pt x="221170" y="304770"/>
                  <a:pt x="214397" y="308137"/>
                </a:cubicBezTo>
                <a:cubicBezTo>
                  <a:pt x="207625" y="311504"/>
                  <a:pt x="197389" y="313798"/>
                  <a:pt x="183690" y="315019"/>
                </a:cubicBezTo>
                <a:cubicBezTo>
                  <a:pt x="183072" y="310329"/>
                  <a:pt x="182058" y="306139"/>
                  <a:pt x="180648" y="302448"/>
                </a:cubicBezTo>
                <a:cubicBezTo>
                  <a:pt x="179238" y="298757"/>
                  <a:pt x="177140" y="295731"/>
                  <a:pt x="174355" y="293370"/>
                </a:cubicBezTo>
                <a:cubicBezTo>
                  <a:pt x="171466" y="290717"/>
                  <a:pt x="167327" y="288439"/>
                  <a:pt x="161937" y="286536"/>
                </a:cubicBezTo>
                <a:cubicBezTo>
                  <a:pt x="156547" y="284633"/>
                  <a:pt x="149241" y="283021"/>
                  <a:pt x="140018" y="281702"/>
                </a:cubicBezTo>
                <a:lnTo>
                  <a:pt x="140018" y="277054"/>
                </a:lnTo>
                <a:cubicBezTo>
                  <a:pt x="140497" y="277087"/>
                  <a:pt x="144316" y="277317"/>
                  <a:pt x="151476" y="277746"/>
                </a:cubicBezTo>
                <a:cubicBezTo>
                  <a:pt x="158635" y="278174"/>
                  <a:pt x="166257" y="278602"/>
                  <a:pt x="174343" y="279031"/>
                </a:cubicBezTo>
                <a:cubicBezTo>
                  <a:pt x="182428" y="279459"/>
                  <a:pt x="188100" y="279690"/>
                  <a:pt x="191357" y="279722"/>
                </a:cubicBezTo>
                <a:cubicBezTo>
                  <a:pt x="194316" y="279757"/>
                  <a:pt x="196400" y="279271"/>
                  <a:pt x="197608" y="278263"/>
                </a:cubicBezTo>
                <a:cubicBezTo>
                  <a:pt x="198817" y="277255"/>
                  <a:pt x="199400" y="275518"/>
                  <a:pt x="199358" y="273051"/>
                </a:cubicBezTo>
                <a:lnTo>
                  <a:pt x="199358" y="216340"/>
                </a:lnTo>
                <a:lnTo>
                  <a:pt x="14335" y="216340"/>
                </a:lnTo>
                <a:lnTo>
                  <a:pt x="11668" y="207047"/>
                </a:lnTo>
                <a:lnTo>
                  <a:pt x="199358" y="207047"/>
                </a:lnTo>
                <a:close/>
                <a:moveTo>
                  <a:pt x="2711672" y="169355"/>
                </a:moveTo>
                <a:lnTo>
                  <a:pt x="2711672" y="257032"/>
                </a:lnTo>
                <a:lnTo>
                  <a:pt x="2770680" y="257032"/>
                </a:lnTo>
                <a:lnTo>
                  <a:pt x="2770680" y="169355"/>
                </a:lnTo>
                <a:close/>
                <a:moveTo>
                  <a:pt x="711422" y="169355"/>
                </a:moveTo>
                <a:lnTo>
                  <a:pt x="711422" y="257032"/>
                </a:lnTo>
                <a:lnTo>
                  <a:pt x="770430" y="257032"/>
                </a:lnTo>
                <a:lnTo>
                  <a:pt x="770430" y="169355"/>
                </a:lnTo>
                <a:close/>
                <a:moveTo>
                  <a:pt x="2160249" y="149665"/>
                </a:moveTo>
                <a:lnTo>
                  <a:pt x="2160249" y="208047"/>
                </a:lnTo>
                <a:lnTo>
                  <a:pt x="2205296" y="208047"/>
                </a:lnTo>
                <a:lnTo>
                  <a:pt x="2205296" y="149665"/>
                </a:lnTo>
                <a:close/>
                <a:moveTo>
                  <a:pt x="3425428" y="139351"/>
                </a:moveTo>
                <a:lnTo>
                  <a:pt x="3425428" y="218694"/>
                </a:lnTo>
                <a:lnTo>
                  <a:pt x="3490436" y="218694"/>
                </a:lnTo>
                <a:lnTo>
                  <a:pt x="3490436" y="139351"/>
                </a:lnTo>
                <a:close/>
                <a:moveTo>
                  <a:pt x="1425178" y="139351"/>
                </a:moveTo>
                <a:lnTo>
                  <a:pt x="1425178" y="218694"/>
                </a:lnTo>
                <a:lnTo>
                  <a:pt x="1490186" y="218694"/>
                </a:lnTo>
                <a:lnTo>
                  <a:pt x="1490186" y="139351"/>
                </a:lnTo>
                <a:close/>
                <a:moveTo>
                  <a:pt x="574072" y="137017"/>
                </a:moveTo>
                <a:cubicBezTo>
                  <a:pt x="598026" y="153715"/>
                  <a:pt x="615251" y="169992"/>
                  <a:pt x="625745" y="185846"/>
                </a:cubicBezTo>
                <a:cubicBezTo>
                  <a:pt x="636239" y="201701"/>
                  <a:pt x="641795" y="215456"/>
                  <a:pt x="642414" y="227112"/>
                </a:cubicBezTo>
                <a:cubicBezTo>
                  <a:pt x="643032" y="238768"/>
                  <a:pt x="640504" y="246647"/>
                  <a:pt x="634829" y="250750"/>
                </a:cubicBezTo>
                <a:cubicBezTo>
                  <a:pt x="629155" y="254853"/>
                  <a:pt x="622126" y="253502"/>
                  <a:pt x="613743" y="246697"/>
                </a:cubicBezTo>
                <a:cubicBezTo>
                  <a:pt x="610639" y="229230"/>
                  <a:pt x="604763" y="210825"/>
                  <a:pt x="596116" y="191482"/>
                </a:cubicBezTo>
                <a:cubicBezTo>
                  <a:pt x="587469" y="172140"/>
                  <a:pt x="578677" y="154651"/>
                  <a:pt x="569738" y="139017"/>
                </a:cubicBezTo>
                <a:close/>
                <a:moveTo>
                  <a:pt x="2834688" y="134684"/>
                </a:moveTo>
                <a:cubicBezTo>
                  <a:pt x="2856882" y="142922"/>
                  <a:pt x="2872542" y="152261"/>
                  <a:pt x="2881667" y="162703"/>
                </a:cubicBezTo>
                <a:cubicBezTo>
                  <a:pt x="2890792" y="173144"/>
                  <a:pt x="2895232" y="182765"/>
                  <a:pt x="2894986" y="191566"/>
                </a:cubicBezTo>
                <a:cubicBezTo>
                  <a:pt x="2894741" y="200366"/>
                  <a:pt x="2891659" y="206424"/>
                  <a:pt x="2885740" y="209740"/>
                </a:cubicBezTo>
                <a:cubicBezTo>
                  <a:pt x="2879822" y="213055"/>
                  <a:pt x="2872917" y="211706"/>
                  <a:pt x="2865025" y="205692"/>
                </a:cubicBezTo>
                <a:cubicBezTo>
                  <a:pt x="2863385" y="193878"/>
                  <a:pt x="2859329" y="181752"/>
                  <a:pt x="2852856" y="169313"/>
                </a:cubicBezTo>
                <a:cubicBezTo>
                  <a:pt x="2846383" y="156874"/>
                  <a:pt x="2839327" y="145997"/>
                  <a:pt x="2831687" y="136684"/>
                </a:cubicBezTo>
                <a:close/>
                <a:moveTo>
                  <a:pt x="834438" y="134684"/>
                </a:moveTo>
                <a:cubicBezTo>
                  <a:pt x="856632" y="142922"/>
                  <a:pt x="872292" y="152261"/>
                  <a:pt x="881417" y="162703"/>
                </a:cubicBezTo>
                <a:cubicBezTo>
                  <a:pt x="890543" y="173144"/>
                  <a:pt x="894983" y="182765"/>
                  <a:pt x="894737" y="191566"/>
                </a:cubicBezTo>
                <a:cubicBezTo>
                  <a:pt x="894491" y="200366"/>
                  <a:pt x="891409" y="206424"/>
                  <a:pt x="885491" y="209740"/>
                </a:cubicBezTo>
                <a:cubicBezTo>
                  <a:pt x="879573" y="213055"/>
                  <a:pt x="872667" y="211706"/>
                  <a:pt x="864775" y="205692"/>
                </a:cubicBezTo>
                <a:cubicBezTo>
                  <a:pt x="863136" y="193878"/>
                  <a:pt x="859080" y="181752"/>
                  <a:pt x="852607" y="169313"/>
                </a:cubicBezTo>
                <a:cubicBezTo>
                  <a:pt x="846134" y="156874"/>
                  <a:pt x="839077" y="145997"/>
                  <a:pt x="831437" y="136684"/>
                </a:cubicBezTo>
                <a:close/>
                <a:moveTo>
                  <a:pt x="470059" y="134017"/>
                </a:moveTo>
                <a:lnTo>
                  <a:pt x="512064" y="147352"/>
                </a:lnTo>
                <a:cubicBezTo>
                  <a:pt x="511411" y="149401"/>
                  <a:pt x="510050" y="151054"/>
                  <a:pt x="507980" y="152311"/>
                </a:cubicBezTo>
                <a:cubicBezTo>
                  <a:pt x="505911" y="153568"/>
                  <a:pt x="503049" y="154137"/>
                  <a:pt x="499396" y="154019"/>
                </a:cubicBezTo>
                <a:cubicBezTo>
                  <a:pt x="490478" y="176467"/>
                  <a:pt x="479810" y="196663"/>
                  <a:pt x="467392" y="214610"/>
                </a:cubicBezTo>
                <a:cubicBezTo>
                  <a:pt x="454974" y="232557"/>
                  <a:pt x="441305" y="247587"/>
                  <a:pt x="426387" y="259699"/>
                </a:cubicBezTo>
                <a:lnTo>
                  <a:pt x="421719" y="256365"/>
                </a:lnTo>
                <a:cubicBezTo>
                  <a:pt x="431568" y="241350"/>
                  <a:pt x="440791" y="223125"/>
                  <a:pt x="449390" y="201692"/>
                </a:cubicBezTo>
                <a:cubicBezTo>
                  <a:pt x="457988" y="180259"/>
                  <a:pt x="464878" y="157700"/>
                  <a:pt x="470059" y="134017"/>
                </a:cubicBezTo>
                <a:close/>
                <a:moveTo>
                  <a:pt x="2599324" y="110681"/>
                </a:moveTo>
                <a:cubicBezTo>
                  <a:pt x="2599566" y="110870"/>
                  <a:pt x="2602195" y="113084"/>
                  <a:pt x="2607214" y="117323"/>
                </a:cubicBezTo>
                <a:cubicBezTo>
                  <a:pt x="2612234" y="121563"/>
                  <a:pt x="2618198" y="126691"/>
                  <a:pt x="2625106" y="132708"/>
                </a:cubicBezTo>
                <a:cubicBezTo>
                  <a:pt x="2632014" y="138725"/>
                  <a:pt x="2638422" y="144495"/>
                  <a:pt x="2644330" y="150019"/>
                </a:cubicBezTo>
                <a:cubicBezTo>
                  <a:pt x="2643796" y="151991"/>
                  <a:pt x="2642615" y="153380"/>
                  <a:pt x="2640788" y="154186"/>
                </a:cubicBezTo>
                <a:cubicBezTo>
                  <a:pt x="2638962" y="154992"/>
                  <a:pt x="2636697" y="155381"/>
                  <a:pt x="2633996" y="155353"/>
                </a:cubicBezTo>
                <a:lnTo>
                  <a:pt x="2338959" y="155353"/>
                </a:lnTo>
                <a:lnTo>
                  <a:pt x="2335625" y="144351"/>
                </a:lnTo>
                <a:lnTo>
                  <a:pt x="2574655" y="144351"/>
                </a:lnTo>
                <a:close/>
                <a:moveTo>
                  <a:pt x="521399" y="83236"/>
                </a:moveTo>
                <a:lnTo>
                  <a:pt x="564737" y="87543"/>
                </a:lnTo>
                <a:cubicBezTo>
                  <a:pt x="564300" y="89912"/>
                  <a:pt x="563175" y="91857"/>
                  <a:pt x="561362" y="93380"/>
                </a:cubicBezTo>
                <a:cubicBezTo>
                  <a:pt x="559549" y="94902"/>
                  <a:pt x="556674" y="96002"/>
                  <a:pt x="552736" y="96679"/>
                </a:cubicBezTo>
                <a:lnTo>
                  <a:pt x="552736" y="273701"/>
                </a:lnTo>
                <a:cubicBezTo>
                  <a:pt x="552917" y="281482"/>
                  <a:pt x="551999" y="288182"/>
                  <a:pt x="549982" y="293802"/>
                </a:cubicBezTo>
                <a:cubicBezTo>
                  <a:pt x="547966" y="299422"/>
                  <a:pt x="543763" y="303950"/>
                  <a:pt x="537376" y="307384"/>
                </a:cubicBezTo>
                <a:cubicBezTo>
                  <a:pt x="530988" y="310819"/>
                  <a:pt x="521329" y="313148"/>
                  <a:pt x="508397" y="314373"/>
                </a:cubicBezTo>
                <a:cubicBezTo>
                  <a:pt x="507779" y="309372"/>
                  <a:pt x="506848" y="304955"/>
                  <a:pt x="505605" y="301121"/>
                </a:cubicBezTo>
                <a:cubicBezTo>
                  <a:pt x="504362" y="297287"/>
                  <a:pt x="502514" y="294037"/>
                  <a:pt x="500063" y="291370"/>
                </a:cubicBezTo>
                <a:cubicBezTo>
                  <a:pt x="497521" y="288876"/>
                  <a:pt x="493937" y="286696"/>
                  <a:pt x="489311" y="284827"/>
                </a:cubicBezTo>
                <a:cubicBezTo>
                  <a:pt x="484686" y="282959"/>
                  <a:pt x="478268" y="281362"/>
                  <a:pt x="470059" y="280035"/>
                </a:cubicBezTo>
                <a:lnTo>
                  <a:pt x="470059" y="275368"/>
                </a:lnTo>
                <a:cubicBezTo>
                  <a:pt x="470462" y="275397"/>
                  <a:pt x="473693" y="275598"/>
                  <a:pt x="479751" y="275973"/>
                </a:cubicBezTo>
                <a:cubicBezTo>
                  <a:pt x="485810" y="276347"/>
                  <a:pt x="492275" y="276722"/>
                  <a:pt x="499149" y="277096"/>
                </a:cubicBezTo>
                <a:cubicBezTo>
                  <a:pt x="506022" y="277471"/>
                  <a:pt x="510883" y="277673"/>
                  <a:pt x="513731" y="277701"/>
                </a:cubicBezTo>
                <a:cubicBezTo>
                  <a:pt x="516676" y="277715"/>
                  <a:pt x="518704" y="277187"/>
                  <a:pt x="519815" y="276118"/>
                </a:cubicBezTo>
                <a:cubicBezTo>
                  <a:pt x="520926" y="275048"/>
                  <a:pt x="521454" y="273354"/>
                  <a:pt x="521399" y="271034"/>
                </a:cubicBezTo>
                <a:close/>
                <a:moveTo>
                  <a:pt x="2160249" y="81323"/>
                </a:moveTo>
                <a:lnTo>
                  <a:pt x="2160249" y="140038"/>
                </a:lnTo>
                <a:lnTo>
                  <a:pt x="2205296" y="140038"/>
                </a:lnTo>
                <a:lnTo>
                  <a:pt x="2205296" y="81323"/>
                </a:lnTo>
                <a:close/>
                <a:moveTo>
                  <a:pt x="2711672" y="76676"/>
                </a:moveTo>
                <a:lnTo>
                  <a:pt x="2711672" y="159687"/>
                </a:lnTo>
                <a:lnTo>
                  <a:pt x="2770680" y="159687"/>
                </a:lnTo>
                <a:lnTo>
                  <a:pt x="2770680" y="76676"/>
                </a:lnTo>
                <a:close/>
                <a:moveTo>
                  <a:pt x="711422" y="76676"/>
                </a:moveTo>
                <a:lnTo>
                  <a:pt x="711422" y="159687"/>
                </a:lnTo>
                <a:lnTo>
                  <a:pt x="770430" y="159687"/>
                </a:lnTo>
                <a:lnTo>
                  <a:pt x="770430" y="76676"/>
                </a:lnTo>
                <a:close/>
                <a:moveTo>
                  <a:pt x="2039901" y="49006"/>
                </a:moveTo>
                <a:lnTo>
                  <a:pt x="2039901" y="208380"/>
                </a:lnTo>
                <a:lnTo>
                  <a:pt x="2072947" y="208380"/>
                </a:lnTo>
                <a:lnTo>
                  <a:pt x="2072947" y="49006"/>
                </a:lnTo>
                <a:close/>
                <a:moveTo>
                  <a:pt x="2084264" y="23003"/>
                </a:moveTo>
                <a:lnTo>
                  <a:pt x="2114913" y="47339"/>
                </a:lnTo>
                <a:cubicBezTo>
                  <a:pt x="2113725" y="48700"/>
                  <a:pt x="2111933" y="49978"/>
                  <a:pt x="2109536" y="51173"/>
                </a:cubicBezTo>
                <a:cubicBezTo>
                  <a:pt x="2107140" y="52368"/>
                  <a:pt x="2104264" y="53312"/>
                  <a:pt x="2100908" y="54007"/>
                </a:cubicBezTo>
                <a:lnTo>
                  <a:pt x="2100908" y="234675"/>
                </a:lnTo>
                <a:cubicBezTo>
                  <a:pt x="2100402" y="236099"/>
                  <a:pt x="2097670" y="238002"/>
                  <a:pt x="2092711" y="240384"/>
                </a:cubicBezTo>
                <a:cubicBezTo>
                  <a:pt x="2087753" y="242766"/>
                  <a:pt x="2082607" y="244086"/>
                  <a:pt x="2077274" y="244343"/>
                </a:cubicBezTo>
                <a:lnTo>
                  <a:pt x="2072947" y="244343"/>
                </a:lnTo>
                <a:lnTo>
                  <a:pt x="2072947" y="218006"/>
                </a:lnTo>
                <a:lnTo>
                  <a:pt x="2039901" y="218006"/>
                </a:lnTo>
                <a:lnTo>
                  <a:pt x="2039901" y="251677"/>
                </a:lnTo>
                <a:cubicBezTo>
                  <a:pt x="2039727" y="253712"/>
                  <a:pt x="2037494" y="255893"/>
                  <a:pt x="2033202" y="258220"/>
                </a:cubicBezTo>
                <a:cubicBezTo>
                  <a:pt x="2028909" y="260546"/>
                  <a:pt x="2023597" y="261811"/>
                  <a:pt x="2017266" y="262012"/>
                </a:cubicBezTo>
                <a:lnTo>
                  <a:pt x="2012606" y="262012"/>
                </a:lnTo>
                <a:lnTo>
                  <a:pt x="2012606" y="26337"/>
                </a:lnTo>
                <a:lnTo>
                  <a:pt x="2041570" y="39338"/>
                </a:lnTo>
                <a:lnTo>
                  <a:pt x="2069609" y="39338"/>
                </a:lnTo>
                <a:close/>
                <a:moveTo>
                  <a:pt x="3137392" y="6667"/>
                </a:moveTo>
                <a:lnTo>
                  <a:pt x="3185398" y="11335"/>
                </a:lnTo>
                <a:cubicBezTo>
                  <a:pt x="3185162" y="14168"/>
                  <a:pt x="3184050" y="16502"/>
                  <a:pt x="3182064" y="18336"/>
                </a:cubicBezTo>
                <a:cubicBezTo>
                  <a:pt x="3180078" y="20169"/>
                  <a:pt x="3176633" y="21503"/>
                  <a:pt x="3171730" y="22336"/>
                </a:cubicBezTo>
                <a:lnTo>
                  <a:pt x="3171730" y="129349"/>
                </a:lnTo>
                <a:lnTo>
                  <a:pt x="3249739" y="129349"/>
                </a:lnTo>
                <a:lnTo>
                  <a:pt x="3271408" y="100346"/>
                </a:lnTo>
                <a:cubicBezTo>
                  <a:pt x="3271625" y="100511"/>
                  <a:pt x="3273934" y="102404"/>
                  <a:pt x="3278335" y="106026"/>
                </a:cubicBezTo>
                <a:cubicBezTo>
                  <a:pt x="3282737" y="109647"/>
                  <a:pt x="3287936" y="114010"/>
                  <a:pt x="3293930" y="119114"/>
                </a:cubicBezTo>
                <a:cubicBezTo>
                  <a:pt x="3299924" y="124217"/>
                  <a:pt x="3305419" y="129074"/>
                  <a:pt x="3310414" y="133683"/>
                </a:cubicBezTo>
                <a:cubicBezTo>
                  <a:pt x="3309900" y="135510"/>
                  <a:pt x="3308844" y="136857"/>
                  <a:pt x="3307246" y="137726"/>
                </a:cubicBezTo>
                <a:cubicBezTo>
                  <a:pt x="3305649" y="138594"/>
                  <a:pt x="3303593" y="139024"/>
                  <a:pt x="3301079" y="139017"/>
                </a:cubicBezTo>
                <a:lnTo>
                  <a:pt x="3171730" y="139017"/>
                </a:lnTo>
                <a:lnTo>
                  <a:pt x="3171730" y="301038"/>
                </a:lnTo>
                <a:cubicBezTo>
                  <a:pt x="3171417" y="303302"/>
                  <a:pt x="3168458" y="305858"/>
                  <a:pt x="3162854" y="308705"/>
                </a:cubicBezTo>
                <a:cubicBezTo>
                  <a:pt x="3157249" y="311553"/>
                  <a:pt x="3150873" y="313109"/>
                  <a:pt x="3143726" y="313372"/>
                </a:cubicBezTo>
                <a:lnTo>
                  <a:pt x="3137392" y="313372"/>
                </a:lnTo>
                <a:lnTo>
                  <a:pt x="3137392" y="139017"/>
                </a:lnTo>
                <a:lnTo>
                  <a:pt x="3004375" y="139017"/>
                </a:lnTo>
                <a:lnTo>
                  <a:pt x="3001375" y="129349"/>
                </a:lnTo>
                <a:lnTo>
                  <a:pt x="3137392" y="129349"/>
                </a:lnTo>
                <a:close/>
                <a:moveTo>
                  <a:pt x="1137142" y="6667"/>
                </a:moveTo>
                <a:lnTo>
                  <a:pt x="1185148" y="11335"/>
                </a:lnTo>
                <a:cubicBezTo>
                  <a:pt x="1184912" y="14168"/>
                  <a:pt x="1183801" y="16502"/>
                  <a:pt x="1181814" y="18336"/>
                </a:cubicBezTo>
                <a:cubicBezTo>
                  <a:pt x="1179828" y="20169"/>
                  <a:pt x="1176383" y="21503"/>
                  <a:pt x="1171480" y="22336"/>
                </a:cubicBezTo>
                <a:lnTo>
                  <a:pt x="1171480" y="129349"/>
                </a:lnTo>
                <a:lnTo>
                  <a:pt x="1249489" y="129349"/>
                </a:lnTo>
                <a:lnTo>
                  <a:pt x="1271159" y="100346"/>
                </a:lnTo>
                <a:cubicBezTo>
                  <a:pt x="1271375" y="100511"/>
                  <a:pt x="1273684" y="102404"/>
                  <a:pt x="1278086" y="106026"/>
                </a:cubicBezTo>
                <a:cubicBezTo>
                  <a:pt x="1282487" y="109647"/>
                  <a:pt x="1287686" y="114010"/>
                  <a:pt x="1293680" y="119114"/>
                </a:cubicBezTo>
                <a:cubicBezTo>
                  <a:pt x="1299675" y="124217"/>
                  <a:pt x="1305169" y="129074"/>
                  <a:pt x="1310164" y="133683"/>
                </a:cubicBezTo>
                <a:cubicBezTo>
                  <a:pt x="1309650" y="135510"/>
                  <a:pt x="1308594" y="136857"/>
                  <a:pt x="1306997" y="137726"/>
                </a:cubicBezTo>
                <a:cubicBezTo>
                  <a:pt x="1305399" y="138594"/>
                  <a:pt x="1303343" y="139024"/>
                  <a:pt x="1300829" y="139017"/>
                </a:cubicBezTo>
                <a:lnTo>
                  <a:pt x="1171480" y="139017"/>
                </a:lnTo>
                <a:lnTo>
                  <a:pt x="1171480" y="301038"/>
                </a:lnTo>
                <a:cubicBezTo>
                  <a:pt x="1171167" y="303302"/>
                  <a:pt x="1168209" y="305858"/>
                  <a:pt x="1162604" y="308705"/>
                </a:cubicBezTo>
                <a:cubicBezTo>
                  <a:pt x="1156999" y="311553"/>
                  <a:pt x="1150623" y="313109"/>
                  <a:pt x="1143476" y="313372"/>
                </a:cubicBezTo>
                <a:lnTo>
                  <a:pt x="1137142" y="313372"/>
                </a:lnTo>
                <a:lnTo>
                  <a:pt x="1137142" y="139017"/>
                </a:lnTo>
                <a:lnTo>
                  <a:pt x="1004126" y="139017"/>
                </a:lnTo>
                <a:lnTo>
                  <a:pt x="1001125" y="129349"/>
                </a:lnTo>
                <a:lnTo>
                  <a:pt x="1137142" y="129349"/>
                </a:lnTo>
                <a:close/>
                <a:moveTo>
                  <a:pt x="479727" y="6001"/>
                </a:moveTo>
                <a:lnTo>
                  <a:pt x="524066" y="21336"/>
                </a:lnTo>
                <a:cubicBezTo>
                  <a:pt x="523260" y="23517"/>
                  <a:pt x="521787" y="25156"/>
                  <a:pt x="519648" y="26253"/>
                </a:cubicBezTo>
                <a:cubicBezTo>
                  <a:pt x="517509" y="27351"/>
                  <a:pt x="514537" y="27823"/>
                  <a:pt x="510731" y="27670"/>
                </a:cubicBezTo>
                <a:cubicBezTo>
                  <a:pt x="504730" y="42616"/>
                  <a:pt x="498062" y="56729"/>
                  <a:pt x="490728" y="70009"/>
                </a:cubicBezTo>
                <a:lnTo>
                  <a:pt x="597408" y="70009"/>
                </a:lnTo>
                <a:lnTo>
                  <a:pt x="615077" y="52340"/>
                </a:lnTo>
                <a:lnTo>
                  <a:pt x="646081" y="82010"/>
                </a:lnTo>
                <a:cubicBezTo>
                  <a:pt x="644789" y="83309"/>
                  <a:pt x="643122" y="84212"/>
                  <a:pt x="641080" y="84719"/>
                </a:cubicBezTo>
                <a:cubicBezTo>
                  <a:pt x="639038" y="85226"/>
                  <a:pt x="636371" y="85545"/>
                  <a:pt x="633079" y="85677"/>
                </a:cubicBezTo>
                <a:cubicBezTo>
                  <a:pt x="628349" y="92977"/>
                  <a:pt x="622307" y="100797"/>
                  <a:pt x="614952" y="109139"/>
                </a:cubicBezTo>
                <a:cubicBezTo>
                  <a:pt x="607597" y="117480"/>
                  <a:pt x="600304" y="124550"/>
                  <a:pt x="593074" y="130350"/>
                </a:cubicBezTo>
                <a:lnTo>
                  <a:pt x="589407" y="128016"/>
                </a:lnTo>
                <a:cubicBezTo>
                  <a:pt x="591296" y="121258"/>
                  <a:pt x="593185" y="113438"/>
                  <a:pt x="595074" y="104555"/>
                </a:cubicBezTo>
                <a:cubicBezTo>
                  <a:pt x="596964" y="95672"/>
                  <a:pt x="598519" y="87268"/>
                  <a:pt x="599742" y="79343"/>
                </a:cubicBezTo>
                <a:lnTo>
                  <a:pt x="485394" y="79343"/>
                </a:lnTo>
                <a:cubicBezTo>
                  <a:pt x="477039" y="93533"/>
                  <a:pt x="467913" y="106492"/>
                  <a:pt x="458016" y="118223"/>
                </a:cubicBezTo>
                <a:cubicBezTo>
                  <a:pt x="448119" y="129954"/>
                  <a:pt x="437576" y="140330"/>
                  <a:pt x="426387" y="149352"/>
                </a:cubicBezTo>
                <a:lnTo>
                  <a:pt x="422053" y="146352"/>
                </a:lnTo>
                <a:cubicBezTo>
                  <a:pt x="433770" y="129127"/>
                  <a:pt x="444757" y="108236"/>
                  <a:pt x="455015" y="83677"/>
                </a:cubicBezTo>
                <a:cubicBezTo>
                  <a:pt x="465273" y="59118"/>
                  <a:pt x="473511" y="33226"/>
                  <a:pt x="479727" y="6001"/>
                </a:cubicBezTo>
                <a:close/>
                <a:moveTo>
                  <a:pt x="2852690" y="5334"/>
                </a:moveTo>
                <a:lnTo>
                  <a:pt x="2897028" y="18336"/>
                </a:lnTo>
                <a:cubicBezTo>
                  <a:pt x="2896376" y="20377"/>
                  <a:pt x="2895014" y="22044"/>
                  <a:pt x="2892945" y="23336"/>
                </a:cubicBezTo>
                <a:cubicBezTo>
                  <a:pt x="2890875" y="24628"/>
                  <a:pt x="2888014" y="25295"/>
                  <a:pt x="2884360" y="25336"/>
                </a:cubicBezTo>
                <a:cubicBezTo>
                  <a:pt x="2879304" y="39672"/>
                  <a:pt x="2873414" y="53340"/>
                  <a:pt x="2866692" y="66342"/>
                </a:cubicBezTo>
                <a:lnTo>
                  <a:pt x="2928032" y="66342"/>
                </a:lnTo>
                <a:lnTo>
                  <a:pt x="2946034" y="47339"/>
                </a:lnTo>
                <a:lnTo>
                  <a:pt x="2977372" y="75009"/>
                </a:lnTo>
                <a:cubicBezTo>
                  <a:pt x="2976087" y="76510"/>
                  <a:pt x="2974323" y="77760"/>
                  <a:pt x="2972080" y="78760"/>
                </a:cubicBezTo>
                <a:cubicBezTo>
                  <a:pt x="2969836" y="79760"/>
                  <a:pt x="2966822" y="80510"/>
                  <a:pt x="2963037" y="81010"/>
                </a:cubicBezTo>
                <a:cubicBezTo>
                  <a:pt x="2962051" y="145379"/>
                  <a:pt x="2959772" y="195080"/>
                  <a:pt x="2956202" y="230112"/>
                </a:cubicBezTo>
                <a:cubicBezTo>
                  <a:pt x="2952633" y="265144"/>
                  <a:pt x="2946688" y="287341"/>
                  <a:pt x="2938367" y="296704"/>
                </a:cubicBezTo>
                <a:cubicBezTo>
                  <a:pt x="2933061" y="302823"/>
                  <a:pt x="2926754" y="307254"/>
                  <a:pt x="2919448" y="309997"/>
                </a:cubicBezTo>
                <a:cubicBezTo>
                  <a:pt x="2912142" y="312740"/>
                  <a:pt x="2903668" y="314088"/>
                  <a:pt x="2894028" y="314039"/>
                </a:cubicBezTo>
                <a:cubicBezTo>
                  <a:pt x="2894070" y="308851"/>
                  <a:pt x="2893570" y="304309"/>
                  <a:pt x="2892528" y="300413"/>
                </a:cubicBezTo>
                <a:cubicBezTo>
                  <a:pt x="2891486" y="296516"/>
                  <a:pt x="2889652" y="293391"/>
                  <a:pt x="2887028" y="291036"/>
                </a:cubicBezTo>
                <a:cubicBezTo>
                  <a:pt x="2884076" y="288342"/>
                  <a:pt x="2879561" y="285897"/>
                  <a:pt x="2873484" y="283702"/>
                </a:cubicBezTo>
                <a:cubicBezTo>
                  <a:pt x="2867407" y="281507"/>
                  <a:pt x="2860476" y="279729"/>
                  <a:pt x="2852690" y="278368"/>
                </a:cubicBezTo>
                <a:lnTo>
                  <a:pt x="2853023" y="273034"/>
                </a:lnTo>
                <a:cubicBezTo>
                  <a:pt x="2861336" y="273902"/>
                  <a:pt x="2870129" y="274666"/>
                  <a:pt x="2879402" y="275326"/>
                </a:cubicBezTo>
                <a:cubicBezTo>
                  <a:pt x="2888673" y="275986"/>
                  <a:pt x="2895549" y="276333"/>
                  <a:pt x="2900029" y="276368"/>
                </a:cubicBezTo>
                <a:cubicBezTo>
                  <a:pt x="2903258" y="276396"/>
                  <a:pt x="2905800" y="276090"/>
                  <a:pt x="2907655" y="275451"/>
                </a:cubicBezTo>
                <a:cubicBezTo>
                  <a:pt x="2909509" y="274812"/>
                  <a:pt x="2911301" y="273673"/>
                  <a:pt x="2913030" y="272034"/>
                </a:cubicBezTo>
                <a:cubicBezTo>
                  <a:pt x="2919059" y="265742"/>
                  <a:pt x="2923421" y="245822"/>
                  <a:pt x="2926116" y="212277"/>
                </a:cubicBezTo>
                <a:cubicBezTo>
                  <a:pt x="2928810" y="178731"/>
                  <a:pt x="2930672" y="133308"/>
                  <a:pt x="2931700" y="76009"/>
                </a:cubicBezTo>
                <a:lnTo>
                  <a:pt x="2861691" y="76009"/>
                </a:lnTo>
                <a:cubicBezTo>
                  <a:pt x="2854009" y="89907"/>
                  <a:pt x="2845703" y="102784"/>
                  <a:pt x="2836771" y="114639"/>
                </a:cubicBezTo>
                <a:cubicBezTo>
                  <a:pt x="2827839" y="126495"/>
                  <a:pt x="2818366" y="136955"/>
                  <a:pt x="2808351" y="146018"/>
                </a:cubicBezTo>
                <a:lnTo>
                  <a:pt x="2803684" y="143018"/>
                </a:lnTo>
                <a:cubicBezTo>
                  <a:pt x="2813706" y="125738"/>
                  <a:pt x="2823082" y="104958"/>
                  <a:pt x="2831812" y="80677"/>
                </a:cubicBezTo>
                <a:cubicBezTo>
                  <a:pt x="2840542" y="56396"/>
                  <a:pt x="2847502" y="31282"/>
                  <a:pt x="2852690" y="5334"/>
                </a:cubicBezTo>
                <a:close/>
                <a:moveTo>
                  <a:pt x="2728674" y="5334"/>
                </a:moveTo>
                <a:lnTo>
                  <a:pt x="2774680" y="16335"/>
                </a:lnTo>
                <a:cubicBezTo>
                  <a:pt x="2773853" y="18988"/>
                  <a:pt x="2772339" y="20933"/>
                  <a:pt x="2770138" y="22169"/>
                </a:cubicBezTo>
                <a:cubicBezTo>
                  <a:pt x="2767936" y="23406"/>
                  <a:pt x="2765005" y="24017"/>
                  <a:pt x="2761345" y="24003"/>
                </a:cubicBezTo>
                <a:cubicBezTo>
                  <a:pt x="2757219" y="30504"/>
                  <a:pt x="2752552" y="37588"/>
                  <a:pt x="2747343" y="45256"/>
                </a:cubicBezTo>
                <a:cubicBezTo>
                  <a:pt x="2742134" y="52923"/>
                  <a:pt x="2737134" y="60174"/>
                  <a:pt x="2732341" y="67008"/>
                </a:cubicBezTo>
                <a:lnTo>
                  <a:pt x="2767346" y="67008"/>
                </a:lnTo>
                <a:lnTo>
                  <a:pt x="2782681" y="49673"/>
                </a:lnTo>
                <a:lnTo>
                  <a:pt x="2814685" y="75009"/>
                </a:lnTo>
                <a:cubicBezTo>
                  <a:pt x="2813497" y="76364"/>
                  <a:pt x="2811706" y="77655"/>
                  <a:pt x="2809309" y="78885"/>
                </a:cubicBezTo>
                <a:cubicBezTo>
                  <a:pt x="2806913" y="80114"/>
                  <a:pt x="2804038" y="81156"/>
                  <a:pt x="2800683" y="82010"/>
                </a:cubicBezTo>
                <a:lnTo>
                  <a:pt x="2800683" y="283035"/>
                </a:lnTo>
                <a:cubicBezTo>
                  <a:pt x="2800128" y="284591"/>
                  <a:pt x="2797155" y="286480"/>
                  <a:pt x="2791766" y="288703"/>
                </a:cubicBezTo>
                <a:cubicBezTo>
                  <a:pt x="2786376" y="290925"/>
                  <a:pt x="2780903" y="292148"/>
                  <a:pt x="2775347" y="292370"/>
                </a:cubicBezTo>
                <a:lnTo>
                  <a:pt x="2770680" y="292370"/>
                </a:lnTo>
                <a:lnTo>
                  <a:pt x="2770680" y="266700"/>
                </a:lnTo>
                <a:lnTo>
                  <a:pt x="2711672" y="266700"/>
                </a:lnTo>
                <a:lnTo>
                  <a:pt x="2711672" y="292370"/>
                </a:lnTo>
                <a:cubicBezTo>
                  <a:pt x="2711464" y="294273"/>
                  <a:pt x="2709047" y="296468"/>
                  <a:pt x="2704421" y="298954"/>
                </a:cubicBezTo>
                <a:cubicBezTo>
                  <a:pt x="2699796" y="301440"/>
                  <a:pt x="2694212" y="302802"/>
                  <a:pt x="2687669" y="303038"/>
                </a:cubicBezTo>
                <a:lnTo>
                  <a:pt x="2682668" y="303038"/>
                </a:lnTo>
                <a:lnTo>
                  <a:pt x="2682668" y="53007"/>
                </a:lnTo>
                <a:lnTo>
                  <a:pt x="2713339" y="67008"/>
                </a:lnTo>
                <a:lnTo>
                  <a:pt x="2719340" y="67008"/>
                </a:lnTo>
                <a:cubicBezTo>
                  <a:pt x="2720896" y="57854"/>
                  <a:pt x="2722534" y="47659"/>
                  <a:pt x="2724257" y="36421"/>
                </a:cubicBezTo>
                <a:cubicBezTo>
                  <a:pt x="2725979" y="25184"/>
                  <a:pt x="2727452" y="14821"/>
                  <a:pt x="2728674" y="5334"/>
                </a:cubicBezTo>
                <a:close/>
                <a:moveTo>
                  <a:pt x="2144270" y="5334"/>
                </a:moveTo>
                <a:lnTo>
                  <a:pt x="2188946" y="17335"/>
                </a:lnTo>
                <a:cubicBezTo>
                  <a:pt x="2188529" y="19363"/>
                  <a:pt x="2187444" y="20975"/>
                  <a:pt x="2185693" y="22169"/>
                </a:cubicBezTo>
                <a:cubicBezTo>
                  <a:pt x="2183941" y="23364"/>
                  <a:pt x="2181021" y="23975"/>
                  <a:pt x="2176933" y="24003"/>
                </a:cubicBezTo>
                <a:cubicBezTo>
                  <a:pt x="2174917" y="31025"/>
                  <a:pt x="2172526" y="38402"/>
                  <a:pt x="2169759" y="46135"/>
                </a:cubicBezTo>
                <a:cubicBezTo>
                  <a:pt x="2166992" y="53868"/>
                  <a:pt x="2163933" y="61832"/>
                  <a:pt x="2160583" y="70028"/>
                </a:cubicBezTo>
                <a:lnTo>
                  <a:pt x="2164587" y="71696"/>
                </a:lnTo>
                <a:lnTo>
                  <a:pt x="2261262" y="71696"/>
                </a:lnTo>
                <a:lnTo>
                  <a:pt x="2278931" y="49006"/>
                </a:lnTo>
                <a:cubicBezTo>
                  <a:pt x="2279107" y="49130"/>
                  <a:pt x="2280976" y="50625"/>
                  <a:pt x="2284536" y="53491"/>
                </a:cubicBezTo>
                <a:cubicBezTo>
                  <a:pt x="2288096" y="56358"/>
                  <a:pt x="2292286" y="59853"/>
                  <a:pt x="2297106" y="63978"/>
                </a:cubicBezTo>
                <a:cubicBezTo>
                  <a:pt x="2301925" y="68102"/>
                  <a:pt x="2306313" y="72114"/>
                  <a:pt x="2310268" y="76012"/>
                </a:cubicBezTo>
                <a:cubicBezTo>
                  <a:pt x="2309740" y="77830"/>
                  <a:pt x="2308712" y="79172"/>
                  <a:pt x="2307184" y="80036"/>
                </a:cubicBezTo>
                <a:cubicBezTo>
                  <a:pt x="2305656" y="80901"/>
                  <a:pt x="2303795" y="81330"/>
                  <a:pt x="2301600" y="81323"/>
                </a:cubicBezTo>
                <a:lnTo>
                  <a:pt x="2233925" y="81323"/>
                </a:lnTo>
                <a:lnTo>
                  <a:pt x="2233925" y="140038"/>
                </a:lnTo>
                <a:lnTo>
                  <a:pt x="2255594" y="140038"/>
                </a:lnTo>
                <a:lnTo>
                  <a:pt x="2272263" y="117353"/>
                </a:lnTo>
                <a:cubicBezTo>
                  <a:pt x="2272432" y="117476"/>
                  <a:pt x="2274206" y="118971"/>
                  <a:pt x="2277585" y="121837"/>
                </a:cubicBezTo>
                <a:cubicBezTo>
                  <a:pt x="2280964" y="124703"/>
                  <a:pt x="2284935" y="128198"/>
                  <a:pt x="2289500" y="132322"/>
                </a:cubicBezTo>
                <a:cubicBezTo>
                  <a:pt x="2294064" y="136446"/>
                  <a:pt x="2298209" y="140456"/>
                  <a:pt x="2301933" y="144354"/>
                </a:cubicBezTo>
                <a:cubicBezTo>
                  <a:pt x="2301732" y="146172"/>
                  <a:pt x="2300885" y="147514"/>
                  <a:pt x="2299391" y="148378"/>
                </a:cubicBezTo>
                <a:cubicBezTo>
                  <a:pt x="2297898" y="149243"/>
                  <a:pt x="2295967" y="149671"/>
                  <a:pt x="2293599" y="149665"/>
                </a:cubicBezTo>
                <a:lnTo>
                  <a:pt x="2233925" y="149665"/>
                </a:lnTo>
                <a:lnTo>
                  <a:pt x="2233925" y="208047"/>
                </a:lnTo>
                <a:lnTo>
                  <a:pt x="2255594" y="208047"/>
                </a:lnTo>
                <a:lnTo>
                  <a:pt x="2272263" y="185361"/>
                </a:lnTo>
                <a:cubicBezTo>
                  <a:pt x="2272432" y="185485"/>
                  <a:pt x="2274206" y="186979"/>
                  <a:pt x="2277585" y="189845"/>
                </a:cubicBezTo>
                <a:cubicBezTo>
                  <a:pt x="2280964" y="192711"/>
                  <a:pt x="2284935" y="196206"/>
                  <a:pt x="2289500" y="200330"/>
                </a:cubicBezTo>
                <a:cubicBezTo>
                  <a:pt x="2294064" y="204455"/>
                  <a:pt x="2298209" y="208465"/>
                  <a:pt x="2301933" y="212363"/>
                </a:cubicBezTo>
                <a:cubicBezTo>
                  <a:pt x="2301732" y="214182"/>
                  <a:pt x="2300885" y="215524"/>
                  <a:pt x="2299391" y="216388"/>
                </a:cubicBezTo>
                <a:cubicBezTo>
                  <a:pt x="2297898" y="217253"/>
                  <a:pt x="2295967" y="217681"/>
                  <a:pt x="2293599" y="217674"/>
                </a:cubicBezTo>
                <a:lnTo>
                  <a:pt x="2233925" y="217674"/>
                </a:lnTo>
                <a:lnTo>
                  <a:pt x="2233925" y="279056"/>
                </a:lnTo>
                <a:lnTo>
                  <a:pt x="2264262" y="279056"/>
                </a:lnTo>
                <a:lnTo>
                  <a:pt x="2282264" y="255703"/>
                </a:lnTo>
                <a:cubicBezTo>
                  <a:pt x="2282437" y="255829"/>
                  <a:pt x="2284314" y="257357"/>
                  <a:pt x="2287895" y="260287"/>
                </a:cubicBezTo>
                <a:cubicBezTo>
                  <a:pt x="2291475" y="263216"/>
                  <a:pt x="2295723" y="266793"/>
                  <a:pt x="2300637" y="271018"/>
                </a:cubicBezTo>
                <a:cubicBezTo>
                  <a:pt x="2305551" y="275243"/>
                  <a:pt x="2310095" y="279360"/>
                  <a:pt x="2314268" y="283371"/>
                </a:cubicBezTo>
                <a:cubicBezTo>
                  <a:pt x="2313747" y="285190"/>
                  <a:pt x="2312706" y="286531"/>
                  <a:pt x="2311143" y="287396"/>
                </a:cubicBezTo>
                <a:cubicBezTo>
                  <a:pt x="2309580" y="288260"/>
                  <a:pt x="2307622" y="288689"/>
                  <a:pt x="2305267" y="288682"/>
                </a:cubicBezTo>
                <a:lnTo>
                  <a:pt x="2160249" y="288682"/>
                </a:lnTo>
                <a:lnTo>
                  <a:pt x="2160249" y="305684"/>
                </a:lnTo>
                <a:cubicBezTo>
                  <a:pt x="2160166" y="306934"/>
                  <a:pt x="2158002" y="308684"/>
                  <a:pt x="2153758" y="310935"/>
                </a:cubicBezTo>
                <a:cubicBezTo>
                  <a:pt x="2149513" y="313185"/>
                  <a:pt x="2143687" y="314435"/>
                  <a:pt x="2136280" y="314685"/>
                </a:cubicBezTo>
                <a:lnTo>
                  <a:pt x="2130954" y="314685"/>
                </a:lnTo>
                <a:lnTo>
                  <a:pt x="2130954" y="128028"/>
                </a:lnTo>
                <a:cubicBezTo>
                  <a:pt x="2124231" y="138414"/>
                  <a:pt x="2117008" y="147961"/>
                  <a:pt x="2109284" y="156670"/>
                </a:cubicBezTo>
                <a:lnTo>
                  <a:pt x="2105617" y="153668"/>
                </a:lnTo>
                <a:cubicBezTo>
                  <a:pt x="2112620" y="138958"/>
                  <a:pt x="2118727" y="122758"/>
                  <a:pt x="2123937" y="105069"/>
                </a:cubicBezTo>
                <a:cubicBezTo>
                  <a:pt x="2129148" y="87380"/>
                  <a:pt x="2133450" y="69820"/>
                  <a:pt x="2136845" y="52388"/>
                </a:cubicBezTo>
                <a:cubicBezTo>
                  <a:pt x="2140239" y="34957"/>
                  <a:pt x="2142714" y="19272"/>
                  <a:pt x="2144270" y="5334"/>
                </a:cubicBezTo>
                <a:close/>
                <a:moveTo>
                  <a:pt x="852440" y="5334"/>
                </a:moveTo>
                <a:lnTo>
                  <a:pt x="896779" y="18336"/>
                </a:lnTo>
                <a:cubicBezTo>
                  <a:pt x="896126" y="20377"/>
                  <a:pt x="894765" y="22044"/>
                  <a:pt x="892695" y="23336"/>
                </a:cubicBezTo>
                <a:cubicBezTo>
                  <a:pt x="890625" y="24628"/>
                  <a:pt x="887764" y="25295"/>
                  <a:pt x="884111" y="25336"/>
                </a:cubicBezTo>
                <a:cubicBezTo>
                  <a:pt x="879054" y="39672"/>
                  <a:pt x="873165" y="53340"/>
                  <a:pt x="866442" y="66342"/>
                </a:cubicBezTo>
                <a:lnTo>
                  <a:pt x="927783" y="66342"/>
                </a:lnTo>
                <a:lnTo>
                  <a:pt x="945785" y="47339"/>
                </a:lnTo>
                <a:lnTo>
                  <a:pt x="977122" y="75009"/>
                </a:lnTo>
                <a:cubicBezTo>
                  <a:pt x="975837" y="76510"/>
                  <a:pt x="974073" y="77760"/>
                  <a:pt x="971830" y="78760"/>
                </a:cubicBezTo>
                <a:cubicBezTo>
                  <a:pt x="969586" y="79760"/>
                  <a:pt x="966572" y="80510"/>
                  <a:pt x="962787" y="81010"/>
                </a:cubicBezTo>
                <a:cubicBezTo>
                  <a:pt x="961801" y="145379"/>
                  <a:pt x="959523" y="195080"/>
                  <a:pt x="955953" y="230112"/>
                </a:cubicBezTo>
                <a:cubicBezTo>
                  <a:pt x="952383" y="265144"/>
                  <a:pt x="946438" y="287341"/>
                  <a:pt x="938117" y="296704"/>
                </a:cubicBezTo>
                <a:cubicBezTo>
                  <a:pt x="932811" y="302823"/>
                  <a:pt x="926505" y="307254"/>
                  <a:pt x="919198" y="309997"/>
                </a:cubicBezTo>
                <a:cubicBezTo>
                  <a:pt x="911892" y="312740"/>
                  <a:pt x="903419" y="314088"/>
                  <a:pt x="893778" y="314039"/>
                </a:cubicBezTo>
                <a:cubicBezTo>
                  <a:pt x="893820" y="308851"/>
                  <a:pt x="893320" y="304309"/>
                  <a:pt x="892278" y="300413"/>
                </a:cubicBezTo>
                <a:cubicBezTo>
                  <a:pt x="891236" y="296516"/>
                  <a:pt x="889403" y="293391"/>
                  <a:pt x="886778" y="291036"/>
                </a:cubicBezTo>
                <a:cubicBezTo>
                  <a:pt x="883826" y="288342"/>
                  <a:pt x="879311" y="285897"/>
                  <a:pt x="873234" y="283702"/>
                </a:cubicBezTo>
                <a:cubicBezTo>
                  <a:pt x="867157" y="281507"/>
                  <a:pt x="860226" y="279729"/>
                  <a:pt x="852440" y="278368"/>
                </a:cubicBezTo>
                <a:lnTo>
                  <a:pt x="852773" y="273034"/>
                </a:lnTo>
                <a:cubicBezTo>
                  <a:pt x="861087" y="273902"/>
                  <a:pt x="869880" y="274666"/>
                  <a:pt x="879151" y="275326"/>
                </a:cubicBezTo>
                <a:cubicBezTo>
                  <a:pt x="888424" y="275986"/>
                  <a:pt x="895299" y="276333"/>
                  <a:pt x="899779" y="276368"/>
                </a:cubicBezTo>
                <a:cubicBezTo>
                  <a:pt x="903009" y="276396"/>
                  <a:pt x="905551" y="276090"/>
                  <a:pt x="907405" y="275451"/>
                </a:cubicBezTo>
                <a:cubicBezTo>
                  <a:pt x="909260" y="274812"/>
                  <a:pt x="911051" y="273673"/>
                  <a:pt x="912781" y="272034"/>
                </a:cubicBezTo>
                <a:cubicBezTo>
                  <a:pt x="918809" y="265742"/>
                  <a:pt x="923171" y="245822"/>
                  <a:pt x="925866" y="212277"/>
                </a:cubicBezTo>
                <a:cubicBezTo>
                  <a:pt x="928561" y="178731"/>
                  <a:pt x="930422" y="133308"/>
                  <a:pt x="931450" y="76009"/>
                </a:cubicBezTo>
                <a:lnTo>
                  <a:pt x="861441" y="76009"/>
                </a:lnTo>
                <a:cubicBezTo>
                  <a:pt x="853759" y="89907"/>
                  <a:pt x="845453" y="102784"/>
                  <a:pt x="836521" y="114639"/>
                </a:cubicBezTo>
                <a:cubicBezTo>
                  <a:pt x="827590" y="126495"/>
                  <a:pt x="818116" y="136955"/>
                  <a:pt x="808101" y="146018"/>
                </a:cubicBezTo>
                <a:lnTo>
                  <a:pt x="803434" y="143018"/>
                </a:lnTo>
                <a:cubicBezTo>
                  <a:pt x="813456" y="125738"/>
                  <a:pt x="822832" y="104958"/>
                  <a:pt x="831562" y="80677"/>
                </a:cubicBezTo>
                <a:cubicBezTo>
                  <a:pt x="840293" y="56396"/>
                  <a:pt x="847252" y="31282"/>
                  <a:pt x="852440" y="5334"/>
                </a:cubicBezTo>
                <a:close/>
                <a:moveTo>
                  <a:pt x="728424" y="5334"/>
                </a:moveTo>
                <a:lnTo>
                  <a:pt x="774430" y="16335"/>
                </a:lnTo>
                <a:cubicBezTo>
                  <a:pt x="773604" y="18988"/>
                  <a:pt x="772090" y="20933"/>
                  <a:pt x="769888" y="22169"/>
                </a:cubicBezTo>
                <a:cubicBezTo>
                  <a:pt x="767686" y="23406"/>
                  <a:pt x="764755" y="24017"/>
                  <a:pt x="761095" y="24003"/>
                </a:cubicBezTo>
                <a:cubicBezTo>
                  <a:pt x="756970" y="30504"/>
                  <a:pt x="752302" y="37588"/>
                  <a:pt x="747093" y="45256"/>
                </a:cubicBezTo>
                <a:cubicBezTo>
                  <a:pt x="741884" y="52923"/>
                  <a:pt x="736884" y="60174"/>
                  <a:pt x="732092" y="67008"/>
                </a:cubicBezTo>
                <a:lnTo>
                  <a:pt x="767096" y="67008"/>
                </a:lnTo>
                <a:lnTo>
                  <a:pt x="782431" y="49673"/>
                </a:lnTo>
                <a:lnTo>
                  <a:pt x="814435" y="75009"/>
                </a:lnTo>
                <a:cubicBezTo>
                  <a:pt x="813248" y="76364"/>
                  <a:pt x="811456" y="77655"/>
                  <a:pt x="809059" y="78885"/>
                </a:cubicBezTo>
                <a:cubicBezTo>
                  <a:pt x="806663" y="80114"/>
                  <a:pt x="803788" y="81156"/>
                  <a:pt x="800433" y="82010"/>
                </a:cubicBezTo>
                <a:lnTo>
                  <a:pt x="800433" y="283035"/>
                </a:lnTo>
                <a:cubicBezTo>
                  <a:pt x="799878" y="284591"/>
                  <a:pt x="796905" y="286480"/>
                  <a:pt x="791516" y="288703"/>
                </a:cubicBezTo>
                <a:cubicBezTo>
                  <a:pt x="786126" y="290925"/>
                  <a:pt x="780653" y="292148"/>
                  <a:pt x="775097" y="292370"/>
                </a:cubicBezTo>
                <a:lnTo>
                  <a:pt x="770430" y="292370"/>
                </a:lnTo>
                <a:lnTo>
                  <a:pt x="770430" y="266700"/>
                </a:lnTo>
                <a:lnTo>
                  <a:pt x="711422" y="266700"/>
                </a:lnTo>
                <a:lnTo>
                  <a:pt x="711422" y="292370"/>
                </a:lnTo>
                <a:cubicBezTo>
                  <a:pt x="711214" y="294273"/>
                  <a:pt x="708797" y="296468"/>
                  <a:pt x="704171" y="298954"/>
                </a:cubicBezTo>
                <a:cubicBezTo>
                  <a:pt x="699546" y="301440"/>
                  <a:pt x="693962" y="302802"/>
                  <a:pt x="687419" y="303038"/>
                </a:cubicBezTo>
                <a:lnTo>
                  <a:pt x="682419" y="303038"/>
                </a:lnTo>
                <a:lnTo>
                  <a:pt x="682419" y="53007"/>
                </a:lnTo>
                <a:lnTo>
                  <a:pt x="713089" y="67008"/>
                </a:lnTo>
                <a:lnTo>
                  <a:pt x="719090" y="67008"/>
                </a:lnTo>
                <a:cubicBezTo>
                  <a:pt x="720646" y="57854"/>
                  <a:pt x="722285" y="47659"/>
                  <a:pt x="724007" y="36421"/>
                </a:cubicBezTo>
                <a:cubicBezTo>
                  <a:pt x="725730" y="25184"/>
                  <a:pt x="727202" y="14821"/>
                  <a:pt x="728424" y="5334"/>
                </a:cubicBezTo>
                <a:close/>
                <a:moveTo>
                  <a:pt x="401050" y="5001"/>
                </a:moveTo>
                <a:lnTo>
                  <a:pt x="446722" y="19002"/>
                </a:lnTo>
                <a:cubicBezTo>
                  <a:pt x="445910" y="21030"/>
                  <a:pt x="444451" y="22642"/>
                  <a:pt x="442347" y="23836"/>
                </a:cubicBezTo>
                <a:cubicBezTo>
                  <a:pt x="440243" y="25031"/>
                  <a:pt x="437367" y="25642"/>
                  <a:pt x="433721" y="25670"/>
                </a:cubicBezTo>
                <a:cubicBezTo>
                  <a:pt x="428887" y="38352"/>
                  <a:pt x="423720" y="50576"/>
                  <a:pt x="418219" y="62341"/>
                </a:cubicBezTo>
                <a:cubicBezTo>
                  <a:pt x="412718" y="74106"/>
                  <a:pt x="406884" y="85330"/>
                  <a:pt x="400717" y="96012"/>
                </a:cubicBezTo>
                <a:lnTo>
                  <a:pt x="417385" y="102346"/>
                </a:lnTo>
                <a:cubicBezTo>
                  <a:pt x="416913" y="103860"/>
                  <a:pt x="415858" y="105166"/>
                  <a:pt x="414218" y="106263"/>
                </a:cubicBezTo>
                <a:cubicBezTo>
                  <a:pt x="412579" y="107361"/>
                  <a:pt x="410190" y="108166"/>
                  <a:pt x="407051" y="108680"/>
                </a:cubicBezTo>
                <a:lnTo>
                  <a:pt x="407051" y="304705"/>
                </a:lnTo>
                <a:cubicBezTo>
                  <a:pt x="406606" y="306115"/>
                  <a:pt x="403828" y="307962"/>
                  <a:pt x="398717" y="310247"/>
                </a:cubicBezTo>
                <a:cubicBezTo>
                  <a:pt x="393605" y="312532"/>
                  <a:pt x="387826" y="313796"/>
                  <a:pt x="381381" y="314039"/>
                </a:cubicBezTo>
                <a:lnTo>
                  <a:pt x="375380" y="314039"/>
                </a:lnTo>
                <a:lnTo>
                  <a:pt x="375380" y="134350"/>
                </a:lnTo>
                <a:cubicBezTo>
                  <a:pt x="369039" y="142546"/>
                  <a:pt x="362469" y="150324"/>
                  <a:pt x="355669" y="157686"/>
                </a:cubicBezTo>
                <a:cubicBezTo>
                  <a:pt x="348870" y="165048"/>
                  <a:pt x="341883" y="171827"/>
                  <a:pt x="334709" y="178022"/>
                </a:cubicBezTo>
                <a:lnTo>
                  <a:pt x="330375" y="175022"/>
                </a:lnTo>
                <a:cubicBezTo>
                  <a:pt x="344529" y="153853"/>
                  <a:pt x="357975" y="128349"/>
                  <a:pt x="370713" y="98512"/>
                </a:cubicBezTo>
                <a:cubicBezTo>
                  <a:pt x="383451" y="68675"/>
                  <a:pt x="393563" y="37505"/>
                  <a:pt x="401050" y="5001"/>
                </a:cubicBezTo>
                <a:close/>
                <a:moveTo>
                  <a:pt x="51340" y="4688"/>
                </a:moveTo>
                <a:lnTo>
                  <a:pt x="91678" y="20357"/>
                </a:lnTo>
                <a:cubicBezTo>
                  <a:pt x="91011" y="22246"/>
                  <a:pt x="89595" y="23718"/>
                  <a:pt x="87428" y="24774"/>
                </a:cubicBezTo>
                <a:cubicBezTo>
                  <a:pt x="85261" y="25830"/>
                  <a:pt x="82344" y="26135"/>
                  <a:pt x="78677" y="25691"/>
                </a:cubicBezTo>
                <a:cubicBezTo>
                  <a:pt x="77010" y="29011"/>
                  <a:pt x="75259" y="32205"/>
                  <a:pt x="73426" y="35275"/>
                </a:cubicBezTo>
                <a:cubicBezTo>
                  <a:pt x="71592" y="38345"/>
                  <a:pt x="69675" y="41373"/>
                  <a:pt x="67675" y="44360"/>
                </a:cubicBezTo>
                <a:lnTo>
                  <a:pt x="113348" y="44360"/>
                </a:lnTo>
                <a:lnTo>
                  <a:pt x="129350" y="23690"/>
                </a:lnTo>
                <a:cubicBezTo>
                  <a:pt x="129884" y="24066"/>
                  <a:pt x="133315" y="26899"/>
                  <a:pt x="139643" y="32189"/>
                </a:cubicBezTo>
                <a:cubicBezTo>
                  <a:pt x="145970" y="37480"/>
                  <a:pt x="151984" y="42975"/>
                  <a:pt x="157686" y="48675"/>
                </a:cubicBezTo>
                <a:cubicBezTo>
                  <a:pt x="157339" y="50494"/>
                  <a:pt x="156450" y="51835"/>
                  <a:pt x="155019" y="52700"/>
                </a:cubicBezTo>
                <a:cubicBezTo>
                  <a:pt x="153589" y="53564"/>
                  <a:pt x="151700" y="53993"/>
                  <a:pt x="149352" y="53986"/>
                </a:cubicBezTo>
                <a:lnTo>
                  <a:pt x="85344" y="53986"/>
                </a:lnTo>
                <a:cubicBezTo>
                  <a:pt x="99445" y="62092"/>
                  <a:pt x="107211" y="70452"/>
                  <a:pt x="108643" y="79066"/>
                </a:cubicBezTo>
                <a:cubicBezTo>
                  <a:pt x="110076" y="87680"/>
                  <a:pt x="107915" y="93940"/>
                  <a:pt x="102161" y="97846"/>
                </a:cubicBezTo>
                <a:cubicBezTo>
                  <a:pt x="96407" y="101752"/>
                  <a:pt x="89801" y="100696"/>
                  <a:pt x="82344" y="94679"/>
                </a:cubicBezTo>
                <a:cubicBezTo>
                  <a:pt x="82406" y="87542"/>
                  <a:pt x="81198" y="80385"/>
                  <a:pt x="78718" y="73206"/>
                </a:cubicBezTo>
                <a:cubicBezTo>
                  <a:pt x="76239" y="66028"/>
                  <a:pt x="73113" y="59621"/>
                  <a:pt x="69342" y="53986"/>
                </a:cubicBezTo>
                <a:lnTo>
                  <a:pt x="60674" y="53986"/>
                </a:lnTo>
                <a:cubicBezTo>
                  <a:pt x="52458" y="64680"/>
                  <a:pt x="43554" y="74144"/>
                  <a:pt x="33963" y="82379"/>
                </a:cubicBezTo>
                <a:cubicBezTo>
                  <a:pt x="24371" y="90613"/>
                  <a:pt x="14384" y="97493"/>
                  <a:pt x="4001" y="103017"/>
                </a:cubicBezTo>
                <a:lnTo>
                  <a:pt x="0" y="99679"/>
                </a:lnTo>
                <a:cubicBezTo>
                  <a:pt x="10349" y="88466"/>
                  <a:pt x="20072" y="74634"/>
                  <a:pt x="29170" y="58181"/>
                </a:cubicBezTo>
                <a:cubicBezTo>
                  <a:pt x="38269" y="41728"/>
                  <a:pt x="45659" y="23897"/>
                  <a:pt x="51340" y="4688"/>
                </a:cubicBezTo>
                <a:close/>
                <a:moveTo>
                  <a:pt x="175355" y="4355"/>
                </a:moveTo>
                <a:lnTo>
                  <a:pt x="217027" y="20023"/>
                </a:lnTo>
                <a:cubicBezTo>
                  <a:pt x="216201" y="21905"/>
                  <a:pt x="214687" y="23392"/>
                  <a:pt x="212485" y="24482"/>
                </a:cubicBezTo>
                <a:cubicBezTo>
                  <a:pt x="210283" y="25573"/>
                  <a:pt x="207352" y="25975"/>
                  <a:pt x="203692" y="25691"/>
                </a:cubicBezTo>
                <a:cubicBezTo>
                  <a:pt x="201859" y="29011"/>
                  <a:pt x="199942" y="32205"/>
                  <a:pt x="197941" y="35275"/>
                </a:cubicBezTo>
                <a:cubicBezTo>
                  <a:pt x="195941" y="38345"/>
                  <a:pt x="193858" y="41373"/>
                  <a:pt x="191691" y="44360"/>
                </a:cubicBezTo>
                <a:lnTo>
                  <a:pt x="259032" y="44360"/>
                </a:lnTo>
                <a:lnTo>
                  <a:pt x="276701" y="22357"/>
                </a:lnTo>
                <a:cubicBezTo>
                  <a:pt x="276874" y="22472"/>
                  <a:pt x="278751" y="23908"/>
                  <a:pt x="282332" y="26665"/>
                </a:cubicBezTo>
                <a:cubicBezTo>
                  <a:pt x="285912" y="29422"/>
                  <a:pt x="290160" y="32808"/>
                  <a:pt x="295074" y="36822"/>
                </a:cubicBezTo>
                <a:cubicBezTo>
                  <a:pt x="299988" y="40837"/>
                  <a:pt x="304532" y="44787"/>
                  <a:pt x="308705" y="48675"/>
                </a:cubicBezTo>
                <a:cubicBezTo>
                  <a:pt x="308184" y="50494"/>
                  <a:pt x="307143" y="51835"/>
                  <a:pt x="305580" y="52700"/>
                </a:cubicBezTo>
                <a:cubicBezTo>
                  <a:pt x="304017" y="53564"/>
                  <a:pt x="302059" y="53993"/>
                  <a:pt x="299704" y="53986"/>
                </a:cubicBezTo>
                <a:lnTo>
                  <a:pt x="224028" y="53986"/>
                </a:lnTo>
                <a:cubicBezTo>
                  <a:pt x="238161" y="61664"/>
                  <a:pt x="246047" y="69806"/>
                  <a:pt x="247685" y="78412"/>
                </a:cubicBezTo>
                <a:cubicBezTo>
                  <a:pt x="249323" y="87017"/>
                  <a:pt x="247257" y="93380"/>
                  <a:pt x="241487" y="97500"/>
                </a:cubicBezTo>
                <a:cubicBezTo>
                  <a:pt x="235717" y="101621"/>
                  <a:pt x="228786" y="100791"/>
                  <a:pt x="220694" y="95013"/>
                </a:cubicBezTo>
                <a:cubicBezTo>
                  <a:pt x="220062" y="87739"/>
                  <a:pt x="218159" y="80527"/>
                  <a:pt x="214985" y="73376"/>
                </a:cubicBezTo>
                <a:cubicBezTo>
                  <a:pt x="211811" y="66225"/>
                  <a:pt x="208158" y="59761"/>
                  <a:pt x="204026" y="53986"/>
                </a:cubicBezTo>
                <a:lnTo>
                  <a:pt x="184356" y="53986"/>
                </a:lnTo>
                <a:cubicBezTo>
                  <a:pt x="179516" y="59671"/>
                  <a:pt x="174529" y="64981"/>
                  <a:pt x="169396" y="69915"/>
                </a:cubicBezTo>
                <a:cubicBezTo>
                  <a:pt x="164264" y="74850"/>
                  <a:pt x="159027" y="79326"/>
                  <a:pt x="153686" y="83343"/>
                </a:cubicBezTo>
                <a:lnTo>
                  <a:pt x="179356" y="86011"/>
                </a:lnTo>
                <a:cubicBezTo>
                  <a:pt x="179238" y="87851"/>
                  <a:pt x="178474" y="89421"/>
                  <a:pt x="177064" y="90720"/>
                </a:cubicBezTo>
                <a:cubicBezTo>
                  <a:pt x="175654" y="92018"/>
                  <a:pt x="173306" y="93005"/>
                  <a:pt x="170021" y="93678"/>
                </a:cubicBezTo>
                <a:lnTo>
                  <a:pt x="170021" y="114035"/>
                </a:lnTo>
                <a:lnTo>
                  <a:pt x="236696" y="114035"/>
                </a:lnTo>
                <a:lnTo>
                  <a:pt x="253698" y="92011"/>
                </a:lnTo>
                <a:cubicBezTo>
                  <a:pt x="253871" y="92133"/>
                  <a:pt x="255748" y="93595"/>
                  <a:pt x="259329" y="96397"/>
                </a:cubicBezTo>
                <a:cubicBezTo>
                  <a:pt x="262909" y="99199"/>
                  <a:pt x="267157" y="102612"/>
                  <a:pt x="272071" y="106636"/>
                </a:cubicBezTo>
                <a:cubicBezTo>
                  <a:pt x="276985" y="110659"/>
                  <a:pt x="281529" y="114564"/>
                  <a:pt x="285702" y="118350"/>
                </a:cubicBezTo>
                <a:cubicBezTo>
                  <a:pt x="285181" y="120009"/>
                  <a:pt x="284140" y="121254"/>
                  <a:pt x="282577" y="122083"/>
                </a:cubicBezTo>
                <a:cubicBezTo>
                  <a:pt x="281014" y="122913"/>
                  <a:pt x="279056" y="123328"/>
                  <a:pt x="276701" y="123328"/>
                </a:cubicBezTo>
                <a:lnTo>
                  <a:pt x="170021" y="123328"/>
                </a:lnTo>
                <a:lnTo>
                  <a:pt x="170021" y="159707"/>
                </a:lnTo>
                <a:lnTo>
                  <a:pt x="260699" y="159707"/>
                </a:lnTo>
                <a:lnTo>
                  <a:pt x="278035" y="137680"/>
                </a:lnTo>
                <a:cubicBezTo>
                  <a:pt x="278590" y="138090"/>
                  <a:pt x="282313" y="141107"/>
                  <a:pt x="289203" y="146730"/>
                </a:cubicBezTo>
                <a:cubicBezTo>
                  <a:pt x="296093" y="152352"/>
                  <a:pt x="302816" y="158116"/>
                  <a:pt x="309372" y="164022"/>
                </a:cubicBezTo>
                <a:cubicBezTo>
                  <a:pt x="308851" y="165827"/>
                  <a:pt x="307809" y="167113"/>
                  <a:pt x="306247" y="167880"/>
                </a:cubicBezTo>
                <a:cubicBezTo>
                  <a:pt x="304684" y="168648"/>
                  <a:pt x="302725" y="169021"/>
                  <a:pt x="300371" y="169000"/>
                </a:cubicBezTo>
                <a:lnTo>
                  <a:pt x="4334" y="169000"/>
                </a:lnTo>
                <a:lnTo>
                  <a:pt x="1667" y="159707"/>
                </a:lnTo>
                <a:lnTo>
                  <a:pt x="139017" y="159707"/>
                </a:lnTo>
                <a:lnTo>
                  <a:pt x="139017" y="123328"/>
                </a:lnTo>
                <a:lnTo>
                  <a:pt x="36671" y="123328"/>
                </a:lnTo>
                <a:lnTo>
                  <a:pt x="33671" y="114035"/>
                </a:lnTo>
                <a:lnTo>
                  <a:pt x="139017" y="114035"/>
                </a:lnTo>
                <a:lnTo>
                  <a:pt x="139017" y="93012"/>
                </a:lnTo>
                <a:lnTo>
                  <a:pt x="135350" y="90010"/>
                </a:lnTo>
                <a:cubicBezTo>
                  <a:pt x="136003" y="89176"/>
                  <a:pt x="136614" y="88342"/>
                  <a:pt x="137184" y="87508"/>
                </a:cubicBezTo>
                <a:cubicBezTo>
                  <a:pt x="137753" y="86675"/>
                  <a:pt x="138365" y="85841"/>
                  <a:pt x="139017" y="85007"/>
                </a:cubicBezTo>
                <a:lnTo>
                  <a:pt x="139017" y="82005"/>
                </a:lnTo>
                <a:lnTo>
                  <a:pt x="141018" y="82338"/>
                </a:lnTo>
                <a:cubicBezTo>
                  <a:pt x="147762" y="72000"/>
                  <a:pt x="154110" y="60085"/>
                  <a:pt x="160062" y="46593"/>
                </a:cubicBezTo>
                <a:cubicBezTo>
                  <a:pt x="166014" y="33101"/>
                  <a:pt x="171112" y="19021"/>
                  <a:pt x="175355" y="4355"/>
                </a:cubicBezTo>
                <a:close/>
                <a:moveTo>
                  <a:pt x="2193605" y="2667"/>
                </a:moveTo>
                <a:cubicBezTo>
                  <a:pt x="2212224" y="9384"/>
                  <a:pt x="2224931" y="17182"/>
                  <a:pt x="2231726" y="26061"/>
                </a:cubicBezTo>
                <a:cubicBezTo>
                  <a:pt x="2238520" y="34940"/>
                  <a:pt x="2241205" y="43102"/>
                  <a:pt x="2239780" y="50549"/>
                </a:cubicBezTo>
                <a:cubicBezTo>
                  <a:pt x="2238354" y="57995"/>
                  <a:pt x="2234621" y="62928"/>
                  <a:pt x="2228580" y="65348"/>
                </a:cubicBezTo>
                <a:cubicBezTo>
                  <a:pt x="2222540" y="67767"/>
                  <a:pt x="2215994" y="65876"/>
                  <a:pt x="2208943" y="59674"/>
                </a:cubicBezTo>
                <a:cubicBezTo>
                  <a:pt x="2209082" y="49944"/>
                  <a:pt x="2207303" y="40151"/>
                  <a:pt x="2203608" y="30295"/>
                </a:cubicBezTo>
                <a:cubicBezTo>
                  <a:pt x="2199912" y="20440"/>
                  <a:pt x="2195467" y="11897"/>
                  <a:pt x="2190271" y="4667"/>
                </a:cubicBezTo>
                <a:close/>
                <a:moveTo>
                  <a:pt x="3416093" y="0"/>
                </a:moveTo>
                <a:lnTo>
                  <a:pt x="3462433" y="18002"/>
                </a:lnTo>
                <a:cubicBezTo>
                  <a:pt x="3461613" y="20044"/>
                  <a:pt x="3460085" y="21628"/>
                  <a:pt x="3457849" y="22753"/>
                </a:cubicBezTo>
                <a:cubicBezTo>
                  <a:pt x="3455612" y="23878"/>
                  <a:pt x="3452584" y="24295"/>
                  <a:pt x="3448764" y="24003"/>
                </a:cubicBezTo>
                <a:cubicBezTo>
                  <a:pt x="3442708" y="35282"/>
                  <a:pt x="3436152" y="46061"/>
                  <a:pt x="3429095" y="56340"/>
                </a:cubicBezTo>
                <a:lnTo>
                  <a:pt x="3576447" y="56340"/>
                </a:lnTo>
                <a:lnTo>
                  <a:pt x="3596782" y="30670"/>
                </a:lnTo>
                <a:cubicBezTo>
                  <a:pt x="3596974" y="30794"/>
                  <a:pt x="3599110" y="32399"/>
                  <a:pt x="3603191" y="35486"/>
                </a:cubicBezTo>
                <a:cubicBezTo>
                  <a:pt x="3607272" y="38573"/>
                  <a:pt x="3612149" y="42400"/>
                  <a:pt x="3617822" y="46969"/>
                </a:cubicBezTo>
                <a:cubicBezTo>
                  <a:pt x="3623496" y="51537"/>
                  <a:pt x="3628818" y="56106"/>
                  <a:pt x="3633787" y="60674"/>
                </a:cubicBezTo>
                <a:cubicBezTo>
                  <a:pt x="3633426" y="62501"/>
                  <a:pt x="3632482" y="63848"/>
                  <a:pt x="3630954" y="64716"/>
                </a:cubicBezTo>
                <a:cubicBezTo>
                  <a:pt x="3629426" y="65585"/>
                  <a:pt x="3627481" y="66015"/>
                  <a:pt x="3625120" y="66008"/>
                </a:cubicBezTo>
                <a:lnTo>
                  <a:pt x="3524774" y="66008"/>
                </a:lnTo>
                <a:lnTo>
                  <a:pt x="3524774" y="129683"/>
                </a:lnTo>
                <a:lnTo>
                  <a:pt x="3569112" y="129683"/>
                </a:lnTo>
                <a:lnTo>
                  <a:pt x="3587782" y="106013"/>
                </a:lnTo>
                <a:cubicBezTo>
                  <a:pt x="3587971" y="106143"/>
                  <a:pt x="3590037" y="107699"/>
                  <a:pt x="3593980" y="110681"/>
                </a:cubicBezTo>
                <a:cubicBezTo>
                  <a:pt x="3597923" y="113662"/>
                  <a:pt x="3602606" y="117292"/>
                  <a:pt x="3608031" y="121571"/>
                </a:cubicBezTo>
                <a:cubicBezTo>
                  <a:pt x="3613456" y="125849"/>
                  <a:pt x="3618485" y="129998"/>
                  <a:pt x="3623120" y="134017"/>
                </a:cubicBezTo>
                <a:cubicBezTo>
                  <a:pt x="3622744" y="135843"/>
                  <a:pt x="3621744" y="137191"/>
                  <a:pt x="3620119" y="138059"/>
                </a:cubicBezTo>
                <a:cubicBezTo>
                  <a:pt x="3618494" y="138927"/>
                  <a:pt x="3616494" y="139358"/>
                  <a:pt x="3614118" y="139351"/>
                </a:cubicBezTo>
                <a:lnTo>
                  <a:pt x="3524774" y="139351"/>
                </a:lnTo>
                <a:lnTo>
                  <a:pt x="3524774" y="218694"/>
                </a:lnTo>
                <a:lnTo>
                  <a:pt x="3585781" y="218694"/>
                </a:lnTo>
                <a:lnTo>
                  <a:pt x="3606451" y="193358"/>
                </a:lnTo>
                <a:cubicBezTo>
                  <a:pt x="3606650" y="193502"/>
                  <a:pt x="3608844" y="195177"/>
                  <a:pt x="3613031" y="198383"/>
                </a:cubicBezTo>
                <a:cubicBezTo>
                  <a:pt x="3617220" y="201589"/>
                  <a:pt x="3622204" y="205462"/>
                  <a:pt x="3627984" y="210002"/>
                </a:cubicBezTo>
                <a:cubicBezTo>
                  <a:pt x="3633765" y="214541"/>
                  <a:pt x="3639144" y="218883"/>
                  <a:pt x="3644122" y="223028"/>
                </a:cubicBezTo>
                <a:cubicBezTo>
                  <a:pt x="3643587" y="224855"/>
                  <a:pt x="3642490" y="226202"/>
                  <a:pt x="3640830" y="227070"/>
                </a:cubicBezTo>
                <a:cubicBezTo>
                  <a:pt x="3639170" y="227938"/>
                  <a:pt x="3637156" y="228369"/>
                  <a:pt x="3634788" y="228362"/>
                </a:cubicBezTo>
                <a:lnTo>
                  <a:pt x="3524774" y="228362"/>
                </a:lnTo>
                <a:lnTo>
                  <a:pt x="3524774" y="305038"/>
                </a:lnTo>
                <a:cubicBezTo>
                  <a:pt x="3524697" y="306448"/>
                  <a:pt x="3522183" y="308295"/>
                  <a:pt x="3517231" y="310580"/>
                </a:cubicBezTo>
                <a:cubicBezTo>
                  <a:pt x="3512279" y="312866"/>
                  <a:pt x="3505348" y="314130"/>
                  <a:pt x="3496437" y="314373"/>
                </a:cubicBezTo>
                <a:lnTo>
                  <a:pt x="3490436" y="314373"/>
                </a:lnTo>
                <a:lnTo>
                  <a:pt x="3490436" y="228362"/>
                </a:lnTo>
                <a:lnTo>
                  <a:pt x="3337417" y="228362"/>
                </a:lnTo>
                <a:lnTo>
                  <a:pt x="3334417" y="218694"/>
                </a:lnTo>
                <a:lnTo>
                  <a:pt x="3392090" y="218694"/>
                </a:lnTo>
                <a:lnTo>
                  <a:pt x="3392090" y="115348"/>
                </a:lnTo>
                <a:lnTo>
                  <a:pt x="3429762" y="129683"/>
                </a:lnTo>
                <a:lnTo>
                  <a:pt x="3490436" y="129683"/>
                </a:lnTo>
                <a:lnTo>
                  <a:pt x="3490436" y="66008"/>
                </a:lnTo>
                <a:lnTo>
                  <a:pt x="3422428" y="66008"/>
                </a:lnTo>
                <a:cubicBezTo>
                  <a:pt x="3409870" y="83024"/>
                  <a:pt x="3396396" y="98165"/>
                  <a:pt x="3382006" y="111431"/>
                </a:cubicBezTo>
                <a:cubicBezTo>
                  <a:pt x="3367615" y="124696"/>
                  <a:pt x="3352641" y="136003"/>
                  <a:pt x="3337084" y="145351"/>
                </a:cubicBezTo>
                <a:lnTo>
                  <a:pt x="3333083" y="142018"/>
                </a:lnTo>
                <a:cubicBezTo>
                  <a:pt x="3348752" y="125599"/>
                  <a:pt x="3364004" y="104930"/>
                  <a:pt x="3378839" y="80010"/>
                </a:cubicBezTo>
                <a:cubicBezTo>
                  <a:pt x="3393674" y="55090"/>
                  <a:pt x="3406092" y="28420"/>
                  <a:pt x="3416093" y="0"/>
                </a:cubicBezTo>
                <a:close/>
                <a:moveTo>
                  <a:pt x="1415844" y="0"/>
                </a:moveTo>
                <a:lnTo>
                  <a:pt x="1462183" y="18002"/>
                </a:lnTo>
                <a:cubicBezTo>
                  <a:pt x="1461363" y="20044"/>
                  <a:pt x="1459835" y="21628"/>
                  <a:pt x="1457599" y="22753"/>
                </a:cubicBezTo>
                <a:cubicBezTo>
                  <a:pt x="1455362" y="23878"/>
                  <a:pt x="1452334" y="24295"/>
                  <a:pt x="1448514" y="24003"/>
                </a:cubicBezTo>
                <a:cubicBezTo>
                  <a:pt x="1442458" y="35282"/>
                  <a:pt x="1435902" y="46061"/>
                  <a:pt x="1428845" y="56340"/>
                </a:cubicBezTo>
                <a:lnTo>
                  <a:pt x="1576197" y="56340"/>
                </a:lnTo>
                <a:lnTo>
                  <a:pt x="1596533" y="30670"/>
                </a:lnTo>
                <a:cubicBezTo>
                  <a:pt x="1596724" y="30794"/>
                  <a:pt x="1598860" y="32399"/>
                  <a:pt x="1602941" y="35486"/>
                </a:cubicBezTo>
                <a:cubicBezTo>
                  <a:pt x="1607022" y="38573"/>
                  <a:pt x="1611899" y="42400"/>
                  <a:pt x="1617573" y="46969"/>
                </a:cubicBezTo>
                <a:cubicBezTo>
                  <a:pt x="1623246" y="51537"/>
                  <a:pt x="1628568" y="56106"/>
                  <a:pt x="1633538" y="60674"/>
                </a:cubicBezTo>
                <a:cubicBezTo>
                  <a:pt x="1633176" y="62501"/>
                  <a:pt x="1632232" y="63848"/>
                  <a:pt x="1630704" y="64716"/>
                </a:cubicBezTo>
                <a:cubicBezTo>
                  <a:pt x="1629176" y="65585"/>
                  <a:pt x="1627231" y="66015"/>
                  <a:pt x="1624870" y="66008"/>
                </a:cubicBezTo>
                <a:lnTo>
                  <a:pt x="1524524" y="66008"/>
                </a:lnTo>
                <a:lnTo>
                  <a:pt x="1524524" y="129683"/>
                </a:lnTo>
                <a:lnTo>
                  <a:pt x="1568863" y="129683"/>
                </a:lnTo>
                <a:lnTo>
                  <a:pt x="1587532" y="106013"/>
                </a:lnTo>
                <a:cubicBezTo>
                  <a:pt x="1587721" y="106143"/>
                  <a:pt x="1589787" y="107699"/>
                  <a:pt x="1593730" y="110681"/>
                </a:cubicBezTo>
                <a:cubicBezTo>
                  <a:pt x="1597673" y="113662"/>
                  <a:pt x="1602357" y="117292"/>
                  <a:pt x="1607781" y="121571"/>
                </a:cubicBezTo>
                <a:cubicBezTo>
                  <a:pt x="1613206" y="125849"/>
                  <a:pt x="1618235" y="129998"/>
                  <a:pt x="1622870" y="134017"/>
                </a:cubicBezTo>
                <a:cubicBezTo>
                  <a:pt x="1622494" y="135843"/>
                  <a:pt x="1621494" y="137191"/>
                  <a:pt x="1619869" y="138059"/>
                </a:cubicBezTo>
                <a:cubicBezTo>
                  <a:pt x="1618244" y="138927"/>
                  <a:pt x="1616244" y="139358"/>
                  <a:pt x="1613868" y="139351"/>
                </a:cubicBezTo>
                <a:lnTo>
                  <a:pt x="1524524" y="139351"/>
                </a:lnTo>
                <a:lnTo>
                  <a:pt x="1524524" y="218694"/>
                </a:lnTo>
                <a:lnTo>
                  <a:pt x="1585531" y="218694"/>
                </a:lnTo>
                <a:lnTo>
                  <a:pt x="1606201" y="193358"/>
                </a:lnTo>
                <a:cubicBezTo>
                  <a:pt x="1606400" y="193502"/>
                  <a:pt x="1608594" y="195177"/>
                  <a:pt x="1612782" y="198383"/>
                </a:cubicBezTo>
                <a:cubicBezTo>
                  <a:pt x="1616970" y="201589"/>
                  <a:pt x="1621954" y="205462"/>
                  <a:pt x="1627734" y="210002"/>
                </a:cubicBezTo>
                <a:cubicBezTo>
                  <a:pt x="1633515" y="214541"/>
                  <a:pt x="1638894" y="218883"/>
                  <a:pt x="1643872" y="223028"/>
                </a:cubicBezTo>
                <a:cubicBezTo>
                  <a:pt x="1643337" y="224855"/>
                  <a:pt x="1642240" y="226202"/>
                  <a:pt x="1640580" y="227070"/>
                </a:cubicBezTo>
                <a:cubicBezTo>
                  <a:pt x="1638920" y="227938"/>
                  <a:pt x="1636906" y="228369"/>
                  <a:pt x="1634538" y="228362"/>
                </a:cubicBezTo>
                <a:lnTo>
                  <a:pt x="1524524" y="228362"/>
                </a:lnTo>
                <a:lnTo>
                  <a:pt x="1524524" y="305038"/>
                </a:lnTo>
                <a:cubicBezTo>
                  <a:pt x="1524448" y="306448"/>
                  <a:pt x="1521933" y="308295"/>
                  <a:pt x="1516981" y="310580"/>
                </a:cubicBezTo>
                <a:cubicBezTo>
                  <a:pt x="1512029" y="312866"/>
                  <a:pt x="1505098" y="314130"/>
                  <a:pt x="1496187" y="314373"/>
                </a:cubicBezTo>
                <a:lnTo>
                  <a:pt x="1490186" y="314373"/>
                </a:lnTo>
                <a:lnTo>
                  <a:pt x="1490186" y="228362"/>
                </a:lnTo>
                <a:lnTo>
                  <a:pt x="1337167" y="228362"/>
                </a:lnTo>
                <a:lnTo>
                  <a:pt x="1334167" y="218694"/>
                </a:lnTo>
                <a:lnTo>
                  <a:pt x="1391841" y="218694"/>
                </a:lnTo>
                <a:lnTo>
                  <a:pt x="1391841" y="115348"/>
                </a:lnTo>
                <a:lnTo>
                  <a:pt x="1429512" y="129683"/>
                </a:lnTo>
                <a:lnTo>
                  <a:pt x="1490186" y="129683"/>
                </a:lnTo>
                <a:lnTo>
                  <a:pt x="1490186" y="66008"/>
                </a:lnTo>
                <a:lnTo>
                  <a:pt x="1422178" y="66008"/>
                </a:lnTo>
                <a:cubicBezTo>
                  <a:pt x="1409621" y="83024"/>
                  <a:pt x="1396147" y="98165"/>
                  <a:pt x="1381756" y="111431"/>
                </a:cubicBezTo>
                <a:cubicBezTo>
                  <a:pt x="1367366" y="124696"/>
                  <a:pt x="1352391" y="136003"/>
                  <a:pt x="1336834" y="145351"/>
                </a:cubicBezTo>
                <a:lnTo>
                  <a:pt x="1332833" y="142018"/>
                </a:lnTo>
                <a:cubicBezTo>
                  <a:pt x="1348502" y="125599"/>
                  <a:pt x="1363754" y="104930"/>
                  <a:pt x="1378589" y="80010"/>
                </a:cubicBezTo>
                <a:cubicBezTo>
                  <a:pt x="1393424" y="55090"/>
                  <a:pt x="1405842" y="28420"/>
                  <a:pt x="14158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600" dirty="0">
              <a:solidFill>
                <a:schemeClr val="bg1"/>
              </a:solidFill>
              <a:latin typeface="思源宋体 CN SemiBold" panose="02020600000000000000" pitchFamily="18" charset="-122"/>
              <a:ea typeface="思源宋体 CN SemiBold" panose="02020600000000000000" pitchFamily="18" charset="-122"/>
            </a:endParaRPr>
          </a:p>
        </p:txBody>
      </p:sp>
      <p:sp>
        <p:nvSpPr>
          <p:cNvPr id="58" name="自由线条-24" hidden="1">
            <a:extLst>
              <a:ext uri="{FF2B5EF4-FFF2-40B4-BE49-F238E27FC236}">
                <a16:creationId xmlns:a16="http://schemas.microsoft.com/office/drawing/2014/main" id="{08E70049-9987-4CEA-81C2-F3FF2CB09C49}"/>
              </a:ext>
            </a:extLst>
          </p:cNvPr>
          <p:cNvSpPr txBox="1"/>
          <p:nvPr/>
        </p:nvSpPr>
        <p:spPr>
          <a:xfrm>
            <a:off x="5406878" y="2598608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0" name="自由线条-25" hidden="1">
            <a:extLst>
              <a:ext uri="{FF2B5EF4-FFF2-40B4-BE49-F238E27FC236}">
                <a16:creationId xmlns:a16="http://schemas.microsoft.com/office/drawing/2014/main" id="{49E228A8-5653-4940-B147-83CC628188EC}"/>
              </a:ext>
            </a:extLst>
          </p:cNvPr>
          <p:cNvSpPr txBox="1"/>
          <p:nvPr/>
        </p:nvSpPr>
        <p:spPr>
          <a:xfrm rot="10800000">
            <a:off x="11095290" y="3971807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2" name="自由线条-34" hidden="1">
            <a:extLst>
              <a:ext uri="{FF2B5EF4-FFF2-40B4-BE49-F238E27FC236}">
                <a16:creationId xmlns:a16="http://schemas.microsoft.com/office/drawing/2014/main" id="{50DAB4E3-2389-4CEF-ACD2-4D3D954B2053}"/>
              </a:ext>
            </a:extLst>
          </p:cNvPr>
          <p:cNvSpPr txBox="1"/>
          <p:nvPr/>
        </p:nvSpPr>
        <p:spPr>
          <a:xfrm>
            <a:off x="4858017" y="5712012"/>
            <a:ext cx="2729774" cy="239687"/>
          </a:xfrm>
          <a:custGeom>
            <a:avLst/>
            <a:gdLst/>
            <a:ahLst/>
            <a:cxnLst/>
            <a:rect l="l" t="t" r="r" b="b"/>
            <a:pathLst>
              <a:path w="2729774" h="239687">
                <a:moveTo>
                  <a:pt x="446838" y="160727"/>
                </a:moveTo>
                <a:cubicBezTo>
                  <a:pt x="463536" y="167886"/>
                  <a:pt x="475531" y="175549"/>
                  <a:pt x="482822" y="183716"/>
                </a:cubicBezTo>
                <a:cubicBezTo>
                  <a:pt x="490113" y="191884"/>
                  <a:pt x="493967" y="199287"/>
                  <a:pt x="494383" y="205926"/>
                </a:cubicBezTo>
                <a:cubicBezTo>
                  <a:pt x="494799" y="212565"/>
                  <a:pt x="493043" y="217171"/>
                  <a:pt x="489115" y="219743"/>
                </a:cubicBezTo>
                <a:cubicBezTo>
                  <a:pt x="485187" y="222316"/>
                  <a:pt x="480353" y="221586"/>
                  <a:pt x="474613" y="217554"/>
                </a:cubicBezTo>
                <a:cubicBezTo>
                  <a:pt x="472518" y="208185"/>
                  <a:pt x="468478" y="198536"/>
                  <a:pt x="462493" y="188607"/>
                </a:cubicBezTo>
                <a:cubicBezTo>
                  <a:pt x="456509" y="178678"/>
                  <a:pt x="450347" y="169985"/>
                  <a:pt x="444009" y="162528"/>
                </a:cubicBezTo>
                <a:close/>
                <a:moveTo>
                  <a:pt x="378686" y="156611"/>
                </a:moveTo>
                <a:lnTo>
                  <a:pt x="406718" y="169990"/>
                </a:lnTo>
                <a:cubicBezTo>
                  <a:pt x="406145" y="171416"/>
                  <a:pt x="405170" y="172423"/>
                  <a:pt x="403793" y="173013"/>
                </a:cubicBezTo>
                <a:cubicBezTo>
                  <a:pt x="402416" y="173603"/>
                  <a:pt x="400219" y="173710"/>
                  <a:pt x="397203" y="173335"/>
                </a:cubicBezTo>
                <a:cubicBezTo>
                  <a:pt x="391572" y="182340"/>
                  <a:pt x="384189" y="191664"/>
                  <a:pt x="375054" y="201306"/>
                </a:cubicBezTo>
                <a:cubicBezTo>
                  <a:pt x="365919" y="210949"/>
                  <a:pt x="355642" y="219365"/>
                  <a:pt x="344225" y="226555"/>
                </a:cubicBezTo>
                <a:lnTo>
                  <a:pt x="341396" y="223469"/>
                </a:lnTo>
                <a:cubicBezTo>
                  <a:pt x="349877" y="213833"/>
                  <a:pt x="357410" y="202856"/>
                  <a:pt x="363995" y="190537"/>
                </a:cubicBezTo>
                <a:cubicBezTo>
                  <a:pt x="370580" y="178217"/>
                  <a:pt x="375477" y="166909"/>
                  <a:pt x="378686" y="156611"/>
                </a:cubicBezTo>
                <a:close/>
                <a:moveTo>
                  <a:pt x="34843" y="150946"/>
                </a:moveTo>
                <a:cubicBezTo>
                  <a:pt x="40469" y="167636"/>
                  <a:pt x="41755" y="181512"/>
                  <a:pt x="38701" y="192576"/>
                </a:cubicBezTo>
                <a:cubicBezTo>
                  <a:pt x="35647" y="203640"/>
                  <a:pt x="30761" y="211280"/>
                  <a:pt x="24042" y="215497"/>
                </a:cubicBezTo>
                <a:cubicBezTo>
                  <a:pt x="19815" y="218331"/>
                  <a:pt x="15411" y="219414"/>
                  <a:pt x="10830" y="218747"/>
                </a:cubicBezTo>
                <a:cubicBezTo>
                  <a:pt x="6249" y="218081"/>
                  <a:pt x="2938" y="215635"/>
                  <a:pt x="896" y="211411"/>
                </a:cubicBezTo>
                <a:cubicBezTo>
                  <a:pt x="-524" y="207260"/>
                  <a:pt x="-256" y="203543"/>
                  <a:pt x="1700" y="200259"/>
                </a:cubicBezTo>
                <a:cubicBezTo>
                  <a:pt x="3656" y="196975"/>
                  <a:pt x="6559" y="194350"/>
                  <a:pt x="10412" y="192383"/>
                </a:cubicBezTo>
                <a:cubicBezTo>
                  <a:pt x="15689" y="188986"/>
                  <a:pt x="20436" y="183564"/>
                  <a:pt x="24653" y="176117"/>
                </a:cubicBezTo>
                <a:cubicBezTo>
                  <a:pt x="28869" y="168670"/>
                  <a:pt x="30980" y="160290"/>
                  <a:pt x="30986" y="150978"/>
                </a:cubicBezTo>
                <a:close/>
                <a:moveTo>
                  <a:pt x="185667" y="149162"/>
                </a:moveTo>
                <a:cubicBezTo>
                  <a:pt x="204293" y="155619"/>
                  <a:pt x="217542" y="163201"/>
                  <a:pt x="225416" y="171910"/>
                </a:cubicBezTo>
                <a:cubicBezTo>
                  <a:pt x="233290" y="180619"/>
                  <a:pt x="237268" y="188756"/>
                  <a:pt x="237351" y="196320"/>
                </a:cubicBezTo>
                <a:cubicBezTo>
                  <a:pt x="237435" y="203884"/>
                  <a:pt x="235104" y="209177"/>
                  <a:pt x="230358" y="212199"/>
                </a:cubicBezTo>
                <a:cubicBezTo>
                  <a:pt x="225613" y="215221"/>
                  <a:pt x="219935" y="214274"/>
                  <a:pt x="213323" y="209357"/>
                </a:cubicBezTo>
                <a:cubicBezTo>
                  <a:pt x="212043" y="198965"/>
                  <a:pt x="208521" y="188557"/>
                  <a:pt x="202759" y="178133"/>
                </a:cubicBezTo>
                <a:cubicBezTo>
                  <a:pt x="196997" y="167709"/>
                  <a:pt x="190530" y="158652"/>
                  <a:pt x="183357" y="150962"/>
                </a:cubicBezTo>
                <a:close/>
                <a:moveTo>
                  <a:pt x="62361" y="145047"/>
                </a:moveTo>
                <a:lnTo>
                  <a:pt x="94765" y="148133"/>
                </a:lnTo>
                <a:cubicBezTo>
                  <a:pt x="94529" y="149799"/>
                  <a:pt x="93779" y="151160"/>
                  <a:pt x="92515" y="152216"/>
                </a:cubicBezTo>
                <a:cubicBezTo>
                  <a:pt x="91250" y="153271"/>
                  <a:pt x="89343" y="154054"/>
                  <a:pt x="86793" y="154563"/>
                </a:cubicBezTo>
                <a:lnTo>
                  <a:pt x="86793" y="204469"/>
                </a:lnTo>
                <a:cubicBezTo>
                  <a:pt x="86616" y="206361"/>
                  <a:pt x="87291" y="207658"/>
                  <a:pt x="88818" y="208360"/>
                </a:cubicBezTo>
                <a:cubicBezTo>
                  <a:pt x="90345" y="209062"/>
                  <a:pt x="93785" y="209394"/>
                  <a:pt x="99137" y="209357"/>
                </a:cubicBezTo>
                <a:lnTo>
                  <a:pt x="133084" y="209357"/>
                </a:lnTo>
                <a:cubicBezTo>
                  <a:pt x="139873" y="209362"/>
                  <a:pt x="145841" y="209352"/>
                  <a:pt x="150990" y="209325"/>
                </a:cubicBezTo>
                <a:cubicBezTo>
                  <a:pt x="156139" y="209298"/>
                  <a:pt x="159857" y="209223"/>
                  <a:pt x="162145" y="209100"/>
                </a:cubicBezTo>
                <a:cubicBezTo>
                  <a:pt x="164133" y="209003"/>
                  <a:pt x="165622" y="208682"/>
                  <a:pt x="166613" y="208135"/>
                </a:cubicBezTo>
                <a:cubicBezTo>
                  <a:pt x="167605" y="207588"/>
                  <a:pt x="168515" y="206624"/>
                  <a:pt x="169346" y="205241"/>
                </a:cubicBezTo>
                <a:cubicBezTo>
                  <a:pt x="170637" y="202985"/>
                  <a:pt x="172169" y="199201"/>
                  <a:pt x="173943" y="193890"/>
                </a:cubicBezTo>
                <a:cubicBezTo>
                  <a:pt x="175716" y="188579"/>
                  <a:pt x="177699" y="182158"/>
                  <a:pt x="179890" y="174628"/>
                </a:cubicBezTo>
                <a:lnTo>
                  <a:pt x="183090" y="174628"/>
                </a:lnTo>
                <a:lnTo>
                  <a:pt x="183875" y="206527"/>
                </a:lnTo>
                <a:cubicBezTo>
                  <a:pt x="187764" y="207781"/>
                  <a:pt x="190420" y="209195"/>
                  <a:pt x="191845" y="210768"/>
                </a:cubicBezTo>
                <a:cubicBezTo>
                  <a:pt x="193269" y="212342"/>
                  <a:pt x="193941" y="214268"/>
                  <a:pt x="193861" y="216547"/>
                </a:cubicBezTo>
                <a:cubicBezTo>
                  <a:pt x="194040" y="220120"/>
                  <a:pt x="192427" y="222961"/>
                  <a:pt x="189022" y="225069"/>
                </a:cubicBezTo>
                <a:cubicBezTo>
                  <a:pt x="185617" y="227177"/>
                  <a:pt x="179350" y="228686"/>
                  <a:pt x="170220" y="229596"/>
                </a:cubicBezTo>
                <a:cubicBezTo>
                  <a:pt x="161089" y="230506"/>
                  <a:pt x="148025" y="230950"/>
                  <a:pt x="131027" y="230927"/>
                </a:cubicBezTo>
                <a:lnTo>
                  <a:pt x="95537" y="230927"/>
                </a:lnTo>
                <a:cubicBezTo>
                  <a:pt x="82340" y="231120"/>
                  <a:pt x="73436" y="229708"/>
                  <a:pt x="68823" y="226690"/>
                </a:cubicBezTo>
                <a:cubicBezTo>
                  <a:pt x="64210" y="223673"/>
                  <a:pt x="62056" y="217895"/>
                  <a:pt x="62361" y="209357"/>
                </a:cubicBezTo>
                <a:close/>
                <a:moveTo>
                  <a:pt x="104795" y="133217"/>
                </a:moveTo>
                <a:cubicBezTo>
                  <a:pt x="120962" y="138166"/>
                  <a:pt x="132315" y="144246"/>
                  <a:pt x="138855" y="151458"/>
                </a:cubicBezTo>
                <a:cubicBezTo>
                  <a:pt x="145394" y="158671"/>
                  <a:pt x="148485" y="165483"/>
                  <a:pt x="148129" y="171896"/>
                </a:cubicBezTo>
                <a:cubicBezTo>
                  <a:pt x="147773" y="178309"/>
                  <a:pt x="145335" y="182790"/>
                  <a:pt x="140816" y="185340"/>
                </a:cubicBezTo>
                <a:cubicBezTo>
                  <a:pt x="136296" y="187891"/>
                  <a:pt x="131062" y="186978"/>
                  <a:pt x="125112" y="182603"/>
                </a:cubicBezTo>
                <a:cubicBezTo>
                  <a:pt x="124378" y="174044"/>
                  <a:pt x="121795" y="165502"/>
                  <a:pt x="117364" y="156976"/>
                </a:cubicBezTo>
                <a:cubicBezTo>
                  <a:pt x="112933" y="148450"/>
                  <a:pt x="107972" y="141131"/>
                  <a:pt x="102480" y="135017"/>
                </a:cubicBezTo>
                <a:close/>
                <a:moveTo>
                  <a:pt x="2220662" y="124200"/>
                </a:moveTo>
                <a:cubicBezTo>
                  <a:pt x="2220657" y="139063"/>
                  <a:pt x="2220668" y="153266"/>
                  <a:pt x="2220694" y="166811"/>
                </a:cubicBezTo>
                <a:cubicBezTo>
                  <a:pt x="2220721" y="180355"/>
                  <a:pt x="2220796" y="193594"/>
                  <a:pt x="2220920" y="206528"/>
                </a:cubicBezTo>
                <a:lnTo>
                  <a:pt x="2238930" y="206528"/>
                </a:lnTo>
                <a:cubicBezTo>
                  <a:pt x="2255574" y="206496"/>
                  <a:pt x="2268213" y="203023"/>
                  <a:pt x="2276849" y="196108"/>
                </a:cubicBezTo>
                <a:cubicBezTo>
                  <a:pt x="2285484" y="189194"/>
                  <a:pt x="2289826" y="179031"/>
                  <a:pt x="2289875" y="165621"/>
                </a:cubicBezTo>
                <a:cubicBezTo>
                  <a:pt x="2289966" y="151851"/>
                  <a:pt x="2285667" y="141507"/>
                  <a:pt x="2276977" y="134587"/>
                </a:cubicBezTo>
                <a:cubicBezTo>
                  <a:pt x="2268288" y="127668"/>
                  <a:pt x="2254662" y="124205"/>
                  <a:pt x="2236100" y="124200"/>
                </a:cubicBezTo>
                <a:close/>
                <a:moveTo>
                  <a:pt x="392831" y="105426"/>
                </a:moveTo>
                <a:lnTo>
                  <a:pt x="392831" y="133490"/>
                </a:lnTo>
                <a:lnTo>
                  <a:pt x="457896" y="133490"/>
                </a:lnTo>
                <a:lnTo>
                  <a:pt x="457896" y="105426"/>
                </a:lnTo>
                <a:close/>
                <a:moveTo>
                  <a:pt x="2652382" y="93082"/>
                </a:moveTo>
                <a:cubicBezTo>
                  <a:pt x="2641388" y="92867"/>
                  <a:pt x="2632115" y="97155"/>
                  <a:pt x="2624562" y="105944"/>
                </a:cubicBezTo>
                <a:cubicBezTo>
                  <a:pt x="2617010" y="114733"/>
                  <a:pt x="2613075" y="129310"/>
                  <a:pt x="2612759" y="149676"/>
                </a:cubicBezTo>
                <a:cubicBezTo>
                  <a:pt x="2612989" y="169581"/>
                  <a:pt x="2616709" y="183987"/>
                  <a:pt x="2623919" y="192894"/>
                </a:cubicBezTo>
                <a:cubicBezTo>
                  <a:pt x="2631129" y="201801"/>
                  <a:pt x="2640445" y="206174"/>
                  <a:pt x="2651868" y="206014"/>
                </a:cubicBezTo>
                <a:cubicBezTo>
                  <a:pt x="2657309" y="206073"/>
                  <a:pt x="2662315" y="205054"/>
                  <a:pt x="2666888" y="202959"/>
                </a:cubicBezTo>
                <a:cubicBezTo>
                  <a:pt x="2671460" y="200863"/>
                  <a:pt x="2676145" y="197337"/>
                  <a:pt x="2680942" y="192379"/>
                </a:cubicBezTo>
                <a:lnTo>
                  <a:pt x="2680942" y="105686"/>
                </a:lnTo>
                <a:cubicBezTo>
                  <a:pt x="2675571" y="101109"/>
                  <a:pt x="2670554" y="97851"/>
                  <a:pt x="2665891" y="95911"/>
                </a:cubicBezTo>
                <a:cubicBezTo>
                  <a:pt x="2661227" y="93971"/>
                  <a:pt x="2656724" y="93028"/>
                  <a:pt x="2652382" y="93082"/>
                </a:cubicBezTo>
                <a:close/>
                <a:moveTo>
                  <a:pt x="2412198" y="88195"/>
                </a:moveTo>
                <a:cubicBezTo>
                  <a:pt x="2400421" y="88227"/>
                  <a:pt x="2391363" y="93437"/>
                  <a:pt x="2385021" y="103823"/>
                </a:cubicBezTo>
                <a:cubicBezTo>
                  <a:pt x="2378681" y="114209"/>
                  <a:pt x="2375475" y="129579"/>
                  <a:pt x="2375405" y="149934"/>
                </a:cubicBezTo>
                <a:cubicBezTo>
                  <a:pt x="2375475" y="170143"/>
                  <a:pt x="2378681" y="185353"/>
                  <a:pt x="2385021" y="195562"/>
                </a:cubicBezTo>
                <a:cubicBezTo>
                  <a:pt x="2391363" y="205771"/>
                  <a:pt x="2400421" y="210884"/>
                  <a:pt x="2412198" y="210900"/>
                </a:cubicBezTo>
                <a:cubicBezTo>
                  <a:pt x="2423749" y="210884"/>
                  <a:pt x="2432743" y="205771"/>
                  <a:pt x="2439181" y="195562"/>
                </a:cubicBezTo>
                <a:cubicBezTo>
                  <a:pt x="2445618" y="185353"/>
                  <a:pt x="2448888" y="170143"/>
                  <a:pt x="2448990" y="149934"/>
                </a:cubicBezTo>
                <a:cubicBezTo>
                  <a:pt x="2448888" y="129579"/>
                  <a:pt x="2445618" y="114209"/>
                  <a:pt x="2439181" y="103823"/>
                </a:cubicBezTo>
                <a:cubicBezTo>
                  <a:pt x="2432743" y="93437"/>
                  <a:pt x="2423749" y="88227"/>
                  <a:pt x="2412198" y="88195"/>
                </a:cubicBezTo>
                <a:close/>
                <a:moveTo>
                  <a:pt x="1743649" y="88195"/>
                </a:moveTo>
                <a:cubicBezTo>
                  <a:pt x="1734981" y="88093"/>
                  <a:pt x="1727230" y="92093"/>
                  <a:pt x="1720395" y="100194"/>
                </a:cubicBezTo>
                <a:cubicBezTo>
                  <a:pt x="1713560" y="108295"/>
                  <a:pt x="1709476" y="121108"/>
                  <a:pt x="1708141" y="138634"/>
                </a:cubicBezTo>
                <a:lnTo>
                  <a:pt x="1758572" y="138634"/>
                </a:lnTo>
                <a:cubicBezTo>
                  <a:pt x="1764361" y="138612"/>
                  <a:pt x="1768285" y="137176"/>
                  <a:pt x="1770344" y="134323"/>
                </a:cubicBezTo>
                <a:cubicBezTo>
                  <a:pt x="1772402" y="131471"/>
                  <a:pt x="1773367" y="127332"/>
                  <a:pt x="1773239" y="121907"/>
                </a:cubicBezTo>
                <a:cubicBezTo>
                  <a:pt x="1773099" y="112171"/>
                  <a:pt x="1770355" y="104172"/>
                  <a:pt x="1765005" y="97910"/>
                </a:cubicBezTo>
                <a:cubicBezTo>
                  <a:pt x="1759655" y="91648"/>
                  <a:pt x="1752536" y="88410"/>
                  <a:pt x="1743649" y="88195"/>
                </a:cubicBezTo>
                <a:close/>
                <a:moveTo>
                  <a:pt x="2122339" y="78455"/>
                </a:moveTo>
                <a:lnTo>
                  <a:pt x="2125936" y="81027"/>
                </a:lnTo>
                <a:lnTo>
                  <a:pt x="2125422" y="119346"/>
                </a:lnTo>
                <a:lnTo>
                  <a:pt x="2125422" y="157665"/>
                </a:lnTo>
                <a:cubicBezTo>
                  <a:pt x="2125427" y="164753"/>
                  <a:pt x="2125481" y="172758"/>
                  <a:pt x="2125583" y="181678"/>
                </a:cubicBezTo>
                <a:cubicBezTo>
                  <a:pt x="2125684" y="190599"/>
                  <a:pt x="2125802" y="198797"/>
                  <a:pt x="2125936" y="206271"/>
                </a:cubicBezTo>
                <a:lnTo>
                  <a:pt x="2144453" y="209100"/>
                </a:lnTo>
                <a:lnTo>
                  <a:pt x="2144453" y="217297"/>
                </a:lnTo>
                <a:lnTo>
                  <a:pt x="2077362" y="217297"/>
                </a:lnTo>
                <a:lnTo>
                  <a:pt x="2077362" y="209100"/>
                </a:lnTo>
                <a:lnTo>
                  <a:pt x="2097422" y="206271"/>
                </a:lnTo>
                <a:cubicBezTo>
                  <a:pt x="2097556" y="198668"/>
                  <a:pt x="2097674" y="190406"/>
                  <a:pt x="2097775" y="181486"/>
                </a:cubicBezTo>
                <a:cubicBezTo>
                  <a:pt x="2097877" y="172565"/>
                  <a:pt x="2097931" y="164625"/>
                  <a:pt x="2097936" y="157665"/>
                </a:cubicBezTo>
                <a:lnTo>
                  <a:pt x="2097936" y="141206"/>
                </a:lnTo>
                <a:cubicBezTo>
                  <a:pt x="2097936" y="133415"/>
                  <a:pt x="2097872" y="126622"/>
                  <a:pt x="2097743" y="120824"/>
                </a:cubicBezTo>
                <a:cubicBezTo>
                  <a:pt x="2097615" y="115027"/>
                  <a:pt x="2097422" y="109134"/>
                  <a:pt x="2097165" y="103144"/>
                </a:cubicBezTo>
                <a:lnTo>
                  <a:pt x="2075305" y="101086"/>
                </a:lnTo>
                <a:lnTo>
                  <a:pt x="2075305" y="93114"/>
                </a:lnTo>
                <a:close/>
                <a:moveTo>
                  <a:pt x="2412198" y="78198"/>
                </a:moveTo>
                <a:cubicBezTo>
                  <a:pt x="2423873" y="78218"/>
                  <a:pt x="2434736" y="80946"/>
                  <a:pt x="2444785" y="86382"/>
                </a:cubicBezTo>
                <a:cubicBezTo>
                  <a:pt x="2454834" y="91819"/>
                  <a:pt x="2462968" y="99842"/>
                  <a:pt x="2469187" y="110451"/>
                </a:cubicBezTo>
                <a:cubicBezTo>
                  <a:pt x="2475405" y="121061"/>
                  <a:pt x="2478606" y="134136"/>
                  <a:pt x="2478790" y="149676"/>
                </a:cubicBezTo>
                <a:cubicBezTo>
                  <a:pt x="2478625" y="165217"/>
                  <a:pt x="2475500" y="178292"/>
                  <a:pt x="2469415" y="188902"/>
                </a:cubicBezTo>
                <a:cubicBezTo>
                  <a:pt x="2463330" y="199511"/>
                  <a:pt x="2455273" y="207534"/>
                  <a:pt x="2445243" y="212970"/>
                </a:cubicBezTo>
                <a:cubicBezTo>
                  <a:pt x="2435213" y="218406"/>
                  <a:pt x="2424198" y="221135"/>
                  <a:pt x="2412198" y="221155"/>
                </a:cubicBezTo>
                <a:cubicBezTo>
                  <a:pt x="2400033" y="221130"/>
                  <a:pt x="2388919" y="218383"/>
                  <a:pt x="2378857" y="212913"/>
                </a:cubicBezTo>
                <a:cubicBezTo>
                  <a:pt x="2368795" y="207443"/>
                  <a:pt x="2360735" y="199402"/>
                  <a:pt x="2354675" y="188787"/>
                </a:cubicBezTo>
                <a:cubicBezTo>
                  <a:pt x="2348615" y="178173"/>
                  <a:pt x="2345506" y="165136"/>
                  <a:pt x="2345348" y="149676"/>
                </a:cubicBezTo>
                <a:cubicBezTo>
                  <a:pt x="2345525" y="134217"/>
                  <a:pt x="2348711" y="121180"/>
                  <a:pt x="2354904" y="110566"/>
                </a:cubicBezTo>
                <a:cubicBezTo>
                  <a:pt x="2361096" y="99951"/>
                  <a:pt x="2369234" y="91909"/>
                  <a:pt x="2379315" y="86440"/>
                </a:cubicBezTo>
                <a:cubicBezTo>
                  <a:pt x="2389396" y="80970"/>
                  <a:pt x="2400357" y="78223"/>
                  <a:pt x="2412198" y="78198"/>
                </a:cubicBezTo>
                <a:close/>
                <a:moveTo>
                  <a:pt x="1916365" y="78198"/>
                </a:moveTo>
                <a:cubicBezTo>
                  <a:pt x="1925380" y="78160"/>
                  <a:pt x="1932802" y="80289"/>
                  <a:pt x="1938632" y="84586"/>
                </a:cubicBezTo>
                <a:cubicBezTo>
                  <a:pt x="1944462" y="88882"/>
                  <a:pt x="1948604" y="95572"/>
                  <a:pt x="1951060" y="104656"/>
                </a:cubicBezTo>
                <a:cubicBezTo>
                  <a:pt x="1958794" y="95348"/>
                  <a:pt x="1966866" y="88593"/>
                  <a:pt x="1975277" y="84393"/>
                </a:cubicBezTo>
                <a:cubicBezTo>
                  <a:pt x="1983687" y="80193"/>
                  <a:pt x="1992339" y="78128"/>
                  <a:pt x="2001233" y="78198"/>
                </a:cubicBezTo>
                <a:cubicBezTo>
                  <a:pt x="2013480" y="78084"/>
                  <a:pt x="2022786" y="81969"/>
                  <a:pt x="2029151" y="89854"/>
                </a:cubicBezTo>
                <a:cubicBezTo>
                  <a:pt x="2035516" y="97739"/>
                  <a:pt x="2038717" y="110305"/>
                  <a:pt x="2038754" y="127552"/>
                </a:cubicBezTo>
                <a:lnTo>
                  <a:pt x="2038754" y="157650"/>
                </a:lnTo>
                <a:cubicBezTo>
                  <a:pt x="2038759" y="164965"/>
                  <a:pt x="2038813" y="173037"/>
                  <a:pt x="2038915" y="181863"/>
                </a:cubicBezTo>
                <a:cubicBezTo>
                  <a:pt x="2039016" y="190690"/>
                  <a:pt x="2039134" y="198826"/>
                  <a:pt x="2039268" y="206270"/>
                </a:cubicBezTo>
                <a:lnTo>
                  <a:pt x="2058042" y="209100"/>
                </a:lnTo>
                <a:lnTo>
                  <a:pt x="2058042" y="217297"/>
                </a:lnTo>
                <a:lnTo>
                  <a:pt x="1991455" y="217297"/>
                </a:lnTo>
                <a:lnTo>
                  <a:pt x="1991455" y="209100"/>
                </a:lnTo>
                <a:lnTo>
                  <a:pt x="2010754" y="206270"/>
                </a:lnTo>
                <a:cubicBezTo>
                  <a:pt x="2010888" y="198826"/>
                  <a:pt x="2011006" y="190690"/>
                  <a:pt x="2011108" y="181863"/>
                </a:cubicBezTo>
                <a:cubicBezTo>
                  <a:pt x="2011209" y="173037"/>
                  <a:pt x="2011263" y="164965"/>
                  <a:pt x="2011268" y="157650"/>
                </a:cubicBezTo>
                <a:lnTo>
                  <a:pt x="2011268" y="128838"/>
                </a:lnTo>
                <a:cubicBezTo>
                  <a:pt x="2011295" y="116436"/>
                  <a:pt x="2009505" y="107797"/>
                  <a:pt x="2005897" y="102920"/>
                </a:cubicBezTo>
                <a:cubicBezTo>
                  <a:pt x="2002289" y="98043"/>
                  <a:pt x="1996703" y="95707"/>
                  <a:pt x="1989139" y="95911"/>
                </a:cubicBezTo>
                <a:cubicBezTo>
                  <a:pt x="1983639" y="95862"/>
                  <a:pt x="1977914" y="97309"/>
                  <a:pt x="1971963" y="100251"/>
                </a:cubicBezTo>
                <a:cubicBezTo>
                  <a:pt x="1966013" y="103193"/>
                  <a:pt x="1959645" y="107920"/>
                  <a:pt x="1952859" y="114432"/>
                </a:cubicBezTo>
                <a:cubicBezTo>
                  <a:pt x="1953115" y="116613"/>
                  <a:pt x="1953308" y="118875"/>
                  <a:pt x="1953436" y="121217"/>
                </a:cubicBezTo>
                <a:cubicBezTo>
                  <a:pt x="1953565" y="123559"/>
                  <a:pt x="1953629" y="126013"/>
                  <a:pt x="1953629" y="128581"/>
                </a:cubicBezTo>
                <a:lnTo>
                  <a:pt x="1953629" y="157650"/>
                </a:lnTo>
                <a:cubicBezTo>
                  <a:pt x="1953634" y="164965"/>
                  <a:pt x="1953688" y="173037"/>
                  <a:pt x="1953790" y="181863"/>
                </a:cubicBezTo>
                <a:cubicBezTo>
                  <a:pt x="1953892" y="190690"/>
                  <a:pt x="1954010" y="198826"/>
                  <a:pt x="1954144" y="206270"/>
                </a:cubicBezTo>
                <a:lnTo>
                  <a:pt x="1972671" y="209100"/>
                </a:lnTo>
                <a:lnTo>
                  <a:pt x="1972671" y="217297"/>
                </a:lnTo>
                <a:lnTo>
                  <a:pt x="1905815" y="217297"/>
                </a:lnTo>
                <a:lnTo>
                  <a:pt x="1905815" y="209100"/>
                </a:lnTo>
                <a:lnTo>
                  <a:pt x="1925886" y="206270"/>
                </a:lnTo>
                <a:cubicBezTo>
                  <a:pt x="1926020" y="198826"/>
                  <a:pt x="1926138" y="190690"/>
                  <a:pt x="1926240" y="181863"/>
                </a:cubicBezTo>
                <a:cubicBezTo>
                  <a:pt x="1926342" y="173037"/>
                  <a:pt x="1926395" y="164965"/>
                  <a:pt x="1926401" y="157650"/>
                </a:cubicBezTo>
                <a:lnTo>
                  <a:pt x="1926401" y="129095"/>
                </a:lnTo>
                <a:cubicBezTo>
                  <a:pt x="1926454" y="116908"/>
                  <a:pt x="1924739" y="108290"/>
                  <a:pt x="1921254" y="103242"/>
                </a:cubicBezTo>
                <a:cubicBezTo>
                  <a:pt x="1917769" y="98194"/>
                  <a:pt x="1912194" y="95750"/>
                  <a:pt x="1904528" y="95911"/>
                </a:cubicBezTo>
                <a:cubicBezTo>
                  <a:pt x="1898653" y="95905"/>
                  <a:pt x="1892778" y="97459"/>
                  <a:pt x="1886902" y="100573"/>
                </a:cubicBezTo>
                <a:cubicBezTo>
                  <a:pt x="1881027" y="103686"/>
                  <a:pt x="1874894" y="108392"/>
                  <a:pt x="1868504" y="114689"/>
                </a:cubicBezTo>
                <a:lnTo>
                  <a:pt x="1868504" y="157650"/>
                </a:lnTo>
                <a:cubicBezTo>
                  <a:pt x="1868509" y="164740"/>
                  <a:pt x="1868563" y="172747"/>
                  <a:pt x="1868665" y="181670"/>
                </a:cubicBezTo>
                <a:cubicBezTo>
                  <a:pt x="1868767" y="190594"/>
                  <a:pt x="1868885" y="198794"/>
                  <a:pt x="1869019" y="206270"/>
                </a:cubicBezTo>
                <a:lnTo>
                  <a:pt x="1887545" y="209100"/>
                </a:lnTo>
                <a:lnTo>
                  <a:pt x="1887545" y="217297"/>
                </a:lnTo>
                <a:lnTo>
                  <a:pt x="1820445" y="217297"/>
                </a:lnTo>
                <a:lnTo>
                  <a:pt x="1820445" y="209100"/>
                </a:lnTo>
                <a:lnTo>
                  <a:pt x="1840504" y="206270"/>
                </a:lnTo>
                <a:cubicBezTo>
                  <a:pt x="1840761" y="198665"/>
                  <a:pt x="1840954" y="190401"/>
                  <a:pt x="1841083" y="181478"/>
                </a:cubicBezTo>
                <a:cubicBezTo>
                  <a:pt x="1841211" y="172554"/>
                  <a:pt x="1841276" y="164612"/>
                  <a:pt x="1841276" y="157650"/>
                </a:cubicBezTo>
                <a:lnTo>
                  <a:pt x="1841276" y="141186"/>
                </a:lnTo>
                <a:cubicBezTo>
                  <a:pt x="1841265" y="133259"/>
                  <a:pt x="1841158" y="126410"/>
                  <a:pt x="1840954" y="120638"/>
                </a:cubicBezTo>
                <a:cubicBezTo>
                  <a:pt x="1840751" y="114866"/>
                  <a:pt x="1840515" y="109110"/>
                  <a:pt x="1840247" y="103370"/>
                </a:cubicBezTo>
                <a:lnTo>
                  <a:pt x="1818644" y="101312"/>
                </a:lnTo>
                <a:lnTo>
                  <a:pt x="1818644" y="93600"/>
                </a:lnTo>
                <a:lnTo>
                  <a:pt x="1862082" y="78454"/>
                </a:lnTo>
                <a:lnTo>
                  <a:pt x="1865935" y="81027"/>
                </a:lnTo>
                <a:lnTo>
                  <a:pt x="1867990" y="104142"/>
                </a:lnTo>
                <a:cubicBezTo>
                  <a:pt x="1875361" y="95753"/>
                  <a:pt x="1883134" y="89342"/>
                  <a:pt x="1891309" y="84906"/>
                </a:cubicBezTo>
                <a:cubicBezTo>
                  <a:pt x="1899484" y="80471"/>
                  <a:pt x="1907836" y="78235"/>
                  <a:pt x="1916365" y="78198"/>
                </a:cubicBezTo>
                <a:close/>
                <a:moveTo>
                  <a:pt x="1745450" y="78198"/>
                </a:moveTo>
                <a:cubicBezTo>
                  <a:pt x="1762003" y="78437"/>
                  <a:pt x="1775127" y="83481"/>
                  <a:pt x="1784824" y="93329"/>
                </a:cubicBezTo>
                <a:cubicBezTo>
                  <a:pt x="1794520" y="103177"/>
                  <a:pt x="1799477" y="116392"/>
                  <a:pt x="1799695" y="132972"/>
                </a:cubicBezTo>
                <a:cubicBezTo>
                  <a:pt x="1799701" y="136182"/>
                  <a:pt x="1799562" y="139083"/>
                  <a:pt x="1799278" y="141675"/>
                </a:cubicBezTo>
                <a:cubicBezTo>
                  <a:pt x="1798994" y="144268"/>
                  <a:pt x="1798534" y="146586"/>
                  <a:pt x="1797897" y="148631"/>
                </a:cubicBezTo>
                <a:lnTo>
                  <a:pt x="1707884" y="148631"/>
                </a:lnTo>
                <a:cubicBezTo>
                  <a:pt x="1708506" y="167743"/>
                  <a:pt x="1713051" y="181885"/>
                  <a:pt x="1721521" y="191057"/>
                </a:cubicBezTo>
                <a:cubicBezTo>
                  <a:pt x="1729990" y="200230"/>
                  <a:pt x="1740969" y="204787"/>
                  <a:pt x="1754455" y="204728"/>
                </a:cubicBezTo>
                <a:cubicBezTo>
                  <a:pt x="1763477" y="204674"/>
                  <a:pt x="1771095" y="202916"/>
                  <a:pt x="1777312" y="199453"/>
                </a:cubicBezTo>
                <a:cubicBezTo>
                  <a:pt x="1783528" y="195989"/>
                  <a:pt x="1789020" y="191143"/>
                  <a:pt x="1793787" y="184914"/>
                </a:cubicBezTo>
                <a:lnTo>
                  <a:pt x="1798925" y="188516"/>
                </a:lnTo>
                <a:cubicBezTo>
                  <a:pt x="1793740" y="198765"/>
                  <a:pt x="1786577" y="206745"/>
                  <a:pt x="1777436" y="212455"/>
                </a:cubicBezTo>
                <a:cubicBezTo>
                  <a:pt x="1768296" y="218165"/>
                  <a:pt x="1757462" y="221065"/>
                  <a:pt x="1744935" y="221155"/>
                </a:cubicBezTo>
                <a:cubicBezTo>
                  <a:pt x="1725174" y="221017"/>
                  <a:pt x="1709262" y="214805"/>
                  <a:pt x="1697198" y="202520"/>
                </a:cubicBezTo>
                <a:cubicBezTo>
                  <a:pt x="1685134" y="190234"/>
                  <a:pt x="1678934" y="172700"/>
                  <a:pt x="1678598" y="149918"/>
                </a:cubicBezTo>
                <a:cubicBezTo>
                  <a:pt x="1678775" y="135029"/>
                  <a:pt x="1681961" y="122241"/>
                  <a:pt x="1688154" y="111554"/>
                </a:cubicBezTo>
                <a:cubicBezTo>
                  <a:pt x="1694347" y="100867"/>
                  <a:pt x="1702484" y="92652"/>
                  <a:pt x="1712565" y="86907"/>
                </a:cubicBezTo>
                <a:cubicBezTo>
                  <a:pt x="1722647" y="81163"/>
                  <a:pt x="1733608" y="78259"/>
                  <a:pt x="1745450" y="78198"/>
                </a:cubicBezTo>
                <a:close/>
                <a:moveTo>
                  <a:pt x="131027" y="73536"/>
                </a:moveTo>
                <a:lnTo>
                  <a:pt x="131027" y="115745"/>
                </a:lnTo>
                <a:lnTo>
                  <a:pt x="179376" y="115745"/>
                </a:lnTo>
                <a:lnTo>
                  <a:pt x="179376" y="73536"/>
                </a:lnTo>
                <a:close/>
                <a:moveTo>
                  <a:pt x="59275" y="73536"/>
                </a:moveTo>
                <a:lnTo>
                  <a:pt x="59275" y="115745"/>
                </a:lnTo>
                <a:lnTo>
                  <a:pt x="107624" y="115745"/>
                </a:lnTo>
                <a:lnTo>
                  <a:pt x="107624" y="73536"/>
                </a:lnTo>
                <a:close/>
                <a:moveTo>
                  <a:pt x="392831" y="67878"/>
                </a:moveTo>
                <a:lnTo>
                  <a:pt x="392831" y="98000"/>
                </a:lnTo>
                <a:lnTo>
                  <a:pt x="457896" y="98000"/>
                </a:lnTo>
                <a:lnTo>
                  <a:pt x="457896" y="67878"/>
                </a:lnTo>
                <a:close/>
                <a:moveTo>
                  <a:pt x="257814" y="61989"/>
                </a:moveTo>
                <a:cubicBezTo>
                  <a:pt x="272606" y="63520"/>
                  <a:pt x="283126" y="66696"/>
                  <a:pt x="289374" y="71516"/>
                </a:cubicBezTo>
                <a:cubicBezTo>
                  <a:pt x="295623" y="76337"/>
                  <a:pt x="298733" y="81300"/>
                  <a:pt x="298705" y="86406"/>
                </a:cubicBezTo>
                <a:cubicBezTo>
                  <a:pt x="298677" y="91511"/>
                  <a:pt x="296643" y="95255"/>
                  <a:pt x="292605" y="97639"/>
                </a:cubicBezTo>
                <a:cubicBezTo>
                  <a:pt x="288567" y="100022"/>
                  <a:pt x="283656" y="99542"/>
                  <a:pt x="277874" y="96198"/>
                </a:cubicBezTo>
                <a:cubicBezTo>
                  <a:pt x="276148" y="90142"/>
                  <a:pt x="273170" y="84232"/>
                  <a:pt x="268937" y="78469"/>
                </a:cubicBezTo>
                <a:cubicBezTo>
                  <a:pt x="264704" y="72705"/>
                  <a:pt x="260311" y="67895"/>
                  <a:pt x="255757" y="64037"/>
                </a:cubicBezTo>
                <a:close/>
                <a:moveTo>
                  <a:pt x="621202" y="56476"/>
                </a:moveTo>
                <a:lnTo>
                  <a:pt x="654378" y="59819"/>
                </a:lnTo>
                <a:cubicBezTo>
                  <a:pt x="654174" y="61531"/>
                  <a:pt x="653424" y="63000"/>
                  <a:pt x="652128" y="64223"/>
                </a:cubicBezTo>
                <a:cubicBezTo>
                  <a:pt x="650831" y="65447"/>
                  <a:pt x="648666" y="66328"/>
                  <a:pt x="645634" y="66866"/>
                </a:cubicBezTo>
                <a:lnTo>
                  <a:pt x="645634" y="106471"/>
                </a:lnTo>
                <a:lnTo>
                  <a:pt x="706070" y="106471"/>
                </a:lnTo>
                <a:lnTo>
                  <a:pt x="720472" y="88211"/>
                </a:lnTo>
                <a:cubicBezTo>
                  <a:pt x="720610" y="88307"/>
                  <a:pt x="722134" y="89488"/>
                  <a:pt x="725044" y="91755"/>
                </a:cubicBezTo>
                <a:cubicBezTo>
                  <a:pt x="727954" y="94022"/>
                  <a:pt x="731421" y="96803"/>
                  <a:pt x="735445" y="100099"/>
                </a:cubicBezTo>
                <a:cubicBezTo>
                  <a:pt x="739469" y="103394"/>
                  <a:pt x="743222" y="106633"/>
                  <a:pt x="746704" y="109814"/>
                </a:cubicBezTo>
                <a:cubicBezTo>
                  <a:pt x="746414" y="111223"/>
                  <a:pt x="745643" y="112263"/>
                  <a:pt x="744389" y="112932"/>
                </a:cubicBezTo>
                <a:cubicBezTo>
                  <a:pt x="743135" y="113602"/>
                  <a:pt x="741592" y="113934"/>
                  <a:pt x="739760" y="113929"/>
                </a:cubicBezTo>
                <a:lnTo>
                  <a:pt x="650263" y="113929"/>
                </a:lnTo>
                <a:cubicBezTo>
                  <a:pt x="657764" y="127545"/>
                  <a:pt x="667022" y="140175"/>
                  <a:pt x="678038" y="151819"/>
                </a:cubicBezTo>
                <a:cubicBezTo>
                  <a:pt x="689054" y="163464"/>
                  <a:pt x="701055" y="173693"/>
                  <a:pt x="714042" y="182509"/>
                </a:cubicBezTo>
                <a:cubicBezTo>
                  <a:pt x="727030" y="191324"/>
                  <a:pt x="740231" y="198297"/>
                  <a:pt x="753647" y="203426"/>
                </a:cubicBezTo>
                <a:lnTo>
                  <a:pt x="752876" y="205998"/>
                </a:lnTo>
                <a:cubicBezTo>
                  <a:pt x="748070" y="206812"/>
                  <a:pt x="743859" y="208976"/>
                  <a:pt x="740242" y="212491"/>
                </a:cubicBezTo>
                <a:cubicBezTo>
                  <a:pt x="736626" y="216006"/>
                  <a:pt x="733893" y="220614"/>
                  <a:pt x="732045" y="226314"/>
                </a:cubicBezTo>
                <a:cubicBezTo>
                  <a:pt x="712933" y="215149"/>
                  <a:pt x="696056" y="200254"/>
                  <a:pt x="681413" y="181630"/>
                </a:cubicBezTo>
                <a:cubicBezTo>
                  <a:pt x="666770" y="163006"/>
                  <a:pt x="654844" y="141297"/>
                  <a:pt x="645634" y="116501"/>
                </a:cubicBezTo>
                <a:lnTo>
                  <a:pt x="645634" y="230943"/>
                </a:lnTo>
                <a:cubicBezTo>
                  <a:pt x="645371" y="232524"/>
                  <a:pt x="643196" y="234249"/>
                  <a:pt x="639108" y="236119"/>
                </a:cubicBezTo>
                <a:cubicBezTo>
                  <a:pt x="635020" y="237989"/>
                  <a:pt x="630595" y="239007"/>
                  <a:pt x="625831" y="239173"/>
                </a:cubicBezTo>
                <a:lnTo>
                  <a:pt x="621202" y="239173"/>
                </a:lnTo>
                <a:lnTo>
                  <a:pt x="621202" y="144276"/>
                </a:lnTo>
                <a:cubicBezTo>
                  <a:pt x="609340" y="162305"/>
                  <a:pt x="594553" y="178453"/>
                  <a:pt x="576840" y="192721"/>
                </a:cubicBezTo>
                <a:cubicBezTo>
                  <a:pt x="559127" y="206989"/>
                  <a:pt x="538681" y="219215"/>
                  <a:pt x="515503" y="229400"/>
                </a:cubicBezTo>
                <a:lnTo>
                  <a:pt x="513189" y="225800"/>
                </a:lnTo>
                <a:cubicBezTo>
                  <a:pt x="535279" y="212122"/>
                  <a:pt x="554364" y="195502"/>
                  <a:pt x="570442" y="175940"/>
                </a:cubicBezTo>
                <a:cubicBezTo>
                  <a:pt x="586521" y="156379"/>
                  <a:pt x="598983" y="135708"/>
                  <a:pt x="607829" y="113929"/>
                </a:cubicBezTo>
                <a:lnTo>
                  <a:pt x="525019" y="113929"/>
                </a:lnTo>
                <a:lnTo>
                  <a:pt x="522704" y="106471"/>
                </a:lnTo>
                <a:lnTo>
                  <a:pt x="621202" y="106471"/>
                </a:lnTo>
                <a:close/>
                <a:moveTo>
                  <a:pt x="324422" y="43977"/>
                </a:moveTo>
                <a:lnTo>
                  <a:pt x="328794" y="44749"/>
                </a:lnTo>
                <a:cubicBezTo>
                  <a:pt x="326489" y="53038"/>
                  <a:pt x="323883" y="62447"/>
                  <a:pt x="320975" y="72975"/>
                </a:cubicBezTo>
                <a:cubicBezTo>
                  <a:pt x="318067" y="83504"/>
                  <a:pt x="315187" y="94015"/>
                  <a:pt x="312335" y="104507"/>
                </a:cubicBezTo>
                <a:cubicBezTo>
                  <a:pt x="309483" y="115000"/>
                  <a:pt x="306989" y="124336"/>
                  <a:pt x="304853" y="132517"/>
                </a:cubicBezTo>
                <a:cubicBezTo>
                  <a:pt x="302717" y="140698"/>
                  <a:pt x="301267" y="146585"/>
                  <a:pt x="300505" y="150178"/>
                </a:cubicBezTo>
                <a:cubicBezTo>
                  <a:pt x="299450" y="154349"/>
                  <a:pt x="298603" y="158487"/>
                  <a:pt x="297965" y="162593"/>
                </a:cubicBezTo>
                <a:cubicBezTo>
                  <a:pt x="297328" y="166699"/>
                  <a:pt x="297060" y="170451"/>
                  <a:pt x="297162" y="173849"/>
                </a:cubicBezTo>
                <a:cubicBezTo>
                  <a:pt x="297692" y="179977"/>
                  <a:pt x="299267" y="186376"/>
                  <a:pt x="301887" y="193047"/>
                </a:cubicBezTo>
                <a:cubicBezTo>
                  <a:pt x="304507" y="199719"/>
                  <a:pt x="305761" y="208493"/>
                  <a:pt x="305649" y="219371"/>
                </a:cubicBezTo>
                <a:cubicBezTo>
                  <a:pt x="305343" y="225484"/>
                  <a:pt x="303639" y="230295"/>
                  <a:pt x="300537" y="233805"/>
                </a:cubicBezTo>
                <a:cubicBezTo>
                  <a:pt x="297435" y="237314"/>
                  <a:pt x="293224" y="239103"/>
                  <a:pt x="287904" y="239173"/>
                </a:cubicBezTo>
                <a:cubicBezTo>
                  <a:pt x="285150" y="239184"/>
                  <a:pt x="282749" y="238133"/>
                  <a:pt x="280703" y="236021"/>
                </a:cubicBezTo>
                <a:cubicBezTo>
                  <a:pt x="278656" y="233908"/>
                  <a:pt x="277284" y="230667"/>
                  <a:pt x="276588" y="226298"/>
                </a:cubicBezTo>
                <a:cubicBezTo>
                  <a:pt x="278624" y="212745"/>
                  <a:pt x="279374" y="201050"/>
                  <a:pt x="278838" y="191213"/>
                </a:cubicBezTo>
                <a:cubicBezTo>
                  <a:pt x="278302" y="181377"/>
                  <a:pt x="276609" y="175332"/>
                  <a:pt x="273759" y="173080"/>
                </a:cubicBezTo>
                <a:cubicBezTo>
                  <a:pt x="271985" y="171815"/>
                  <a:pt x="270067" y="170872"/>
                  <a:pt x="268005" y="170250"/>
                </a:cubicBezTo>
                <a:cubicBezTo>
                  <a:pt x="265942" y="169629"/>
                  <a:pt x="263574" y="169200"/>
                  <a:pt x="260900" y="168964"/>
                </a:cubicBezTo>
                <a:lnTo>
                  <a:pt x="260900" y="163821"/>
                </a:lnTo>
                <a:lnTo>
                  <a:pt x="272216" y="163821"/>
                </a:lnTo>
                <a:cubicBezTo>
                  <a:pt x="273813" y="163917"/>
                  <a:pt x="275056" y="163660"/>
                  <a:pt x="275945" y="163049"/>
                </a:cubicBezTo>
                <a:cubicBezTo>
                  <a:pt x="276834" y="162438"/>
                  <a:pt x="277820" y="160893"/>
                  <a:pt x="278902" y="158416"/>
                </a:cubicBezTo>
                <a:cubicBezTo>
                  <a:pt x="279941" y="156398"/>
                  <a:pt x="281046" y="154065"/>
                  <a:pt x="282218" y="151417"/>
                </a:cubicBezTo>
                <a:cubicBezTo>
                  <a:pt x="283389" y="148769"/>
                  <a:pt x="285338" y="144017"/>
                  <a:pt x="288064" y="137163"/>
                </a:cubicBezTo>
                <a:cubicBezTo>
                  <a:pt x="290791" y="130308"/>
                  <a:pt x="295006" y="119563"/>
                  <a:pt x="300710" y="104926"/>
                </a:cubicBezTo>
                <a:cubicBezTo>
                  <a:pt x="306414" y="90289"/>
                  <a:pt x="314318" y="69972"/>
                  <a:pt x="324422" y="43977"/>
                </a:cubicBezTo>
                <a:close/>
                <a:moveTo>
                  <a:pt x="2220920" y="38303"/>
                </a:moveTo>
                <a:cubicBezTo>
                  <a:pt x="2220796" y="50642"/>
                  <a:pt x="2220721" y="63078"/>
                  <a:pt x="2220694" y="75610"/>
                </a:cubicBezTo>
                <a:cubicBezTo>
                  <a:pt x="2220668" y="88142"/>
                  <a:pt x="2220657" y="100834"/>
                  <a:pt x="2220662" y="113688"/>
                </a:cubicBezTo>
                <a:lnTo>
                  <a:pt x="2234557" y="113688"/>
                </a:lnTo>
                <a:cubicBezTo>
                  <a:pt x="2250591" y="113688"/>
                  <a:pt x="2262459" y="110407"/>
                  <a:pt x="2270162" y="103847"/>
                </a:cubicBezTo>
                <a:cubicBezTo>
                  <a:pt x="2277866" y="97286"/>
                  <a:pt x="2281693" y="87445"/>
                  <a:pt x="2281645" y="74323"/>
                </a:cubicBezTo>
                <a:cubicBezTo>
                  <a:pt x="2281699" y="62016"/>
                  <a:pt x="2278246" y="52926"/>
                  <a:pt x="2271288" y="47051"/>
                </a:cubicBezTo>
                <a:cubicBezTo>
                  <a:pt x="2264330" y="41176"/>
                  <a:pt x="2253544" y="38260"/>
                  <a:pt x="2238930" y="38303"/>
                </a:cubicBezTo>
                <a:close/>
                <a:moveTo>
                  <a:pt x="2165145" y="27791"/>
                </a:moveTo>
                <a:lnTo>
                  <a:pt x="2247680" y="27791"/>
                </a:lnTo>
                <a:cubicBezTo>
                  <a:pt x="2268862" y="28031"/>
                  <a:pt x="2284624" y="32302"/>
                  <a:pt x="2294964" y="40605"/>
                </a:cubicBezTo>
                <a:cubicBezTo>
                  <a:pt x="2305304" y="48908"/>
                  <a:pt x="2310455" y="59804"/>
                  <a:pt x="2310416" y="73294"/>
                </a:cubicBezTo>
                <a:cubicBezTo>
                  <a:pt x="2310610" y="83398"/>
                  <a:pt x="2307076" y="92456"/>
                  <a:pt x="2299816" y="100468"/>
                </a:cubicBezTo>
                <a:cubicBezTo>
                  <a:pt x="2292555" y="108480"/>
                  <a:pt x="2280407" y="114254"/>
                  <a:pt x="2263373" y="117790"/>
                </a:cubicBezTo>
                <a:cubicBezTo>
                  <a:pt x="2283538" y="120392"/>
                  <a:pt x="2298172" y="125907"/>
                  <a:pt x="2307275" y="134335"/>
                </a:cubicBezTo>
                <a:cubicBezTo>
                  <a:pt x="2316378" y="142762"/>
                  <a:pt x="2320854" y="153105"/>
                  <a:pt x="2320703" y="165364"/>
                </a:cubicBezTo>
                <a:cubicBezTo>
                  <a:pt x="2320812" y="174104"/>
                  <a:pt x="2318369" y="182404"/>
                  <a:pt x="2313374" y="190262"/>
                </a:cubicBezTo>
                <a:cubicBezTo>
                  <a:pt x="2308380" y="198121"/>
                  <a:pt x="2300184" y="204550"/>
                  <a:pt x="2288788" y="209550"/>
                </a:cubicBezTo>
                <a:cubicBezTo>
                  <a:pt x="2277391" y="214550"/>
                  <a:pt x="2262144" y="217132"/>
                  <a:pt x="2243047" y="217297"/>
                </a:cubicBezTo>
                <a:lnTo>
                  <a:pt x="2165145" y="217297"/>
                </a:lnTo>
                <a:lnTo>
                  <a:pt x="2165145" y="207973"/>
                </a:lnTo>
                <a:lnTo>
                  <a:pt x="2190605" y="205139"/>
                </a:lnTo>
                <a:cubicBezTo>
                  <a:pt x="2190851" y="192425"/>
                  <a:pt x="2191001" y="179631"/>
                  <a:pt x="2191055" y="166757"/>
                </a:cubicBezTo>
                <a:cubicBezTo>
                  <a:pt x="2191109" y="153883"/>
                  <a:pt x="2191130" y="140897"/>
                  <a:pt x="2191119" y="127798"/>
                </a:cubicBezTo>
                <a:lnTo>
                  <a:pt x="2191119" y="115226"/>
                </a:lnTo>
                <a:cubicBezTo>
                  <a:pt x="2191130" y="102633"/>
                  <a:pt x="2191109" y="90055"/>
                  <a:pt x="2191055" y="77493"/>
                </a:cubicBezTo>
                <a:cubicBezTo>
                  <a:pt x="2191001" y="64930"/>
                  <a:pt x="2190851" y="52416"/>
                  <a:pt x="2190605" y="39950"/>
                </a:cubicBezTo>
                <a:lnTo>
                  <a:pt x="2165145" y="37116"/>
                </a:lnTo>
                <a:close/>
                <a:moveTo>
                  <a:pt x="1259008" y="27791"/>
                </a:moveTo>
                <a:lnTo>
                  <a:pt x="1307142" y="27791"/>
                </a:lnTo>
                <a:lnTo>
                  <a:pt x="1409971" y="170774"/>
                </a:lnTo>
                <a:lnTo>
                  <a:pt x="1409456" y="40877"/>
                </a:lnTo>
                <a:lnTo>
                  <a:pt x="1377823" y="37017"/>
                </a:lnTo>
                <a:lnTo>
                  <a:pt x="1377823" y="27791"/>
                </a:lnTo>
                <a:lnTo>
                  <a:pt x="1445765" y="27791"/>
                </a:lnTo>
                <a:lnTo>
                  <a:pt x="1445765" y="37017"/>
                </a:lnTo>
                <a:lnTo>
                  <a:pt x="1422105" y="40618"/>
                </a:lnTo>
                <a:lnTo>
                  <a:pt x="1421332" y="218840"/>
                </a:lnTo>
                <a:lnTo>
                  <a:pt x="1407913" y="218840"/>
                </a:lnTo>
                <a:lnTo>
                  <a:pt x="1293516" y="59906"/>
                </a:lnTo>
                <a:lnTo>
                  <a:pt x="1294289" y="204181"/>
                </a:lnTo>
                <a:lnTo>
                  <a:pt x="1325560" y="208071"/>
                </a:lnTo>
                <a:lnTo>
                  <a:pt x="1325560" y="217297"/>
                </a:lnTo>
                <a:lnTo>
                  <a:pt x="1257722" y="217297"/>
                </a:lnTo>
                <a:lnTo>
                  <a:pt x="1257722" y="208071"/>
                </a:lnTo>
                <a:lnTo>
                  <a:pt x="1281382" y="204470"/>
                </a:lnTo>
                <a:lnTo>
                  <a:pt x="1282413" y="44221"/>
                </a:lnTo>
                <a:lnTo>
                  <a:pt x="1278810" y="39591"/>
                </a:lnTo>
                <a:lnTo>
                  <a:pt x="1259008" y="37021"/>
                </a:lnTo>
                <a:close/>
                <a:moveTo>
                  <a:pt x="544821" y="27775"/>
                </a:moveTo>
                <a:lnTo>
                  <a:pt x="548679" y="27775"/>
                </a:lnTo>
                <a:cubicBezTo>
                  <a:pt x="550479" y="32919"/>
                  <a:pt x="551765" y="37805"/>
                  <a:pt x="552537" y="42434"/>
                </a:cubicBezTo>
                <a:lnTo>
                  <a:pt x="714300" y="42434"/>
                </a:lnTo>
                <a:lnTo>
                  <a:pt x="728444" y="28032"/>
                </a:lnTo>
                <a:lnTo>
                  <a:pt x="753133" y="51950"/>
                </a:lnTo>
                <a:cubicBezTo>
                  <a:pt x="752131" y="52952"/>
                  <a:pt x="750856" y="53648"/>
                  <a:pt x="749308" y="54039"/>
                </a:cubicBezTo>
                <a:cubicBezTo>
                  <a:pt x="747759" y="54430"/>
                  <a:pt x="745777" y="54677"/>
                  <a:pt x="743360" y="54779"/>
                </a:cubicBezTo>
                <a:cubicBezTo>
                  <a:pt x="738790" y="59451"/>
                  <a:pt x="733272" y="64380"/>
                  <a:pt x="726805" y="69566"/>
                </a:cubicBezTo>
                <a:cubicBezTo>
                  <a:pt x="720338" y="74753"/>
                  <a:pt x="714112" y="79167"/>
                  <a:pt x="708127" y="82811"/>
                </a:cubicBezTo>
                <a:lnTo>
                  <a:pt x="705556" y="81010"/>
                </a:lnTo>
                <a:cubicBezTo>
                  <a:pt x="707265" y="76628"/>
                  <a:pt x="708990" y="71634"/>
                  <a:pt x="710731" y="66030"/>
                </a:cubicBezTo>
                <a:cubicBezTo>
                  <a:pt x="712473" y="60426"/>
                  <a:pt x="714005" y="55047"/>
                  <a:pt x="715328" y="49892"/>
                </a:cubicBezTo>
                <a:lnTo>
                  <a:pt x="553565" y="49892"/>
                </a:lnTo>
                <a:cubicBezTo>
                  <a:pt x="554085" y="59027"/>
                  <a:pt x="552981" y="66603"/>
                  <a:pt x="550254" y="72620"/>
                </a:cubicBezTo>
                <a:cubicBezTo>
                  <a:pt x="547527" y="78637"/>
                  <a:pt x="543916" y="83063"/>
                  <a:pt x="539421" y="85897"/>
                </a:cubicBezTo>
                <a:cubicBezTo>
                  <a:pt x="535284" y="88603"/>
                  <a:pt x="530827" y="89492"/>
                  <a:pt x="526048" y="88565"/>
                </a:cubicBezTo>
                <a:cubicBezTo>
                  <a:pt x="521268" y="87638"/>
                  <a:pt x="517839" y="84863"/>
                  <a:pt x="515761" y="80239"/>
                </a:cubicBezTo>
                <a:cubicBezTo>
                  <a:pt x="514459" y="75963"/>
                  <a:pt x="514812" y="72170"/>
                  <a:pt x="516821" y="68859"/>
                </a:cubicBezTo>
                <a:cubicBezTo>
                  <a:pt x="518831" y="65548"/>
                  <a:pt x="521820" y="62912"/>
                  <a:pt x="525790" y="60951"/>
                </a:cubicBezTo>
                <a:cubicBezTo>
                  <a:pt x="530682" y="58251"/>
                  <a:pt x="535108" y="53943"/>
                  <a:pt x="539067" y="48028"/>
                </a:cubicBezTo>
                <a:cubicBezTo>
                  <a:pt x="543026" y="42113"/>
                  <a:pt x="544945" y="35362"/>
                  <a:pt x="544821" y="27775"/>
                </a:cubicBezTo>
                <a:close/>
                <a:moveTo>
                  <a:pt x="131027" y="25702"/>
                </a:moveTo>
                <a:lnTo>
                  <a:pt x="131027" y="66110"/>
                </a:lnTo>
                <a:lnTo>
                  <a:pt x="179376" y="66110"/>
                </a:lnTo>
                <a:lnTo>
                  <a:pt x="179376" y="25702"/>
                </a:lnTo>
                <a:close/>
                <a:moveTo>
                  <a:pt x="59275" y="25702"/>
                </a:moveTo>
                <a:lnTo>
                  <a:pt x="59275" y="66110"/>
                </a:lnTo>
                <a:lnTo>
                  <a:pt x="107624" y="66110"/>
                </a:lnTo>
                <a:lnTo>
                  <a:pt x="107624" y="25702"/>
                </a:lnTo>
                <a:close/>
                <a:moveTo>
                  <a:pt x="1594850" y="23162"/>
                </a:moveTo>
                <a:cubicBezTo>
                  <a:pt x="1604461" y="23205"/>
                  <a:pt x="1613153" y="24530"/>
                  <a:pt x="1620927" y="27139"/>
                </a:cubicBezTo>
                <a:cubicBezTo>
                  <a:pt x="1628700" y="29747"/>
                  <a:pt x="1635779" y="33383"/>
                  <a:pt x="1642163" y="38047"/>
                </a:cubicBezTo>
                <a:lnTo>
                  <a:pt x="1640622" y="76116"/>
                </a:lnTo>
                <a:lnTo>
                  <a:pt x="1626237" y="76116"/>
                </a:lnTo>
                <a:lnTo>
                  <a:pt x="1617492" y="40105"/>
                </a:lnTo>
                <a:cubicBezTo>
                  <a:pt x="1614179" y="38326"/>
                  <a:pt x="1610770" y="37061"/>
                  <a:pt x="1607264" y="36311"/>
                </a:cubicBezTo>
                <a:cubicBezTo>
                  <a:pt x="1603759" y="35560"/>
                  <a:pt x="1599963" y="35196"/>
                  <a:pt x="1595879" y="35217"/>
                </a:cubicBezTo>
                <a:cubicBezTo>
                  <a:pt x="1584241" y="35233"/>
                  <a:pt x="1574904" y="37966"/>
                  <a:pt x="1567866" y="43416"/>
                </a:cubicBezTo>
                <a:cubicBezTo>
                  <a:pt x="1560828" y="48866"/>
                  <a:pt x="1557215" y="56937"/>
                  <a:pt x="1557027" y="67627"/>
                </a:cubicBezTo>
                <a:cubicBezTo>
                  <a:pt x="1557075" y="76518"/>
                  <a:pt x="1559745" y="83816"/>
                  <a:pt x="1565035" y="89523"/>
                </a:cubicBezTo>
                <a:cubicBezTo>
                  <a:pt x="1570326" y="95231"/>
                  <a:pt x="1577948" y="100021"/>
                  <a:pt x="1587903" y="103896"/>
                </a:cubicBezTo>
                <a:lnTo>
                  <a:pt x="1599481" y="109040"/>
                </a:lnTo>
                <a:cubicBezTo>
                  <a:pt x="1618306" y="116537"/>
                  <a:pt x="1631761" y="124822"/>
                  <a:pt x="1639846" y="133894"/>
                </a:cubicBezTo>
                <a:cubicBezTo>
                  <a:pt x="1647931" y="142967"/>
                  <a:pt x="1651872" y="154145"/>
                  <a:pt x="1651667" y="167430"/>
                </a:cubicBezTo>
                <a:cubicBezTo>
                  <a:pt x="1651412" y="184217"/>
                  <a:pt x="1645180" y="197448"/>
                  <a:pt x="1632971" y="207121"/>
                </a:cubicBezTo>
                <a:cubicBezTo>
                  <a:pt x="1620763" y="216794"/>
                  <a:pt x="1604110" y="221729"/>
                  <a:pt x="1583014" y="221926"/>
                </a:cubicBezTo>
                <a:cubicBezTo>
                  <a:pt x="1572198" y="221825"/>
                  <a:pt x="1561932" y="220360"/>
                  <a:pt x="1552219" y="217533"/>
                </a:cubicBezTo>
                <a:cubicBezTo>
                  <a:pt x="1542505" y="214705"/>
                  <a:pt x="1534174" y="211122"/>
                  <a:pt x="1527227" y="206785"/>
                </a:cubicBezTo>
                <a:lnTo>
                  <a:pt x="1528770" y="165886"/>
                </a:lnTo>
                <a:lnTo>
                  <a:pt x="1542899" y="165886"/>
                </a:lnTo>
                <a:lnTo>
                  <a:pt x="1551633" y="203441"/>
                </a:lnTo>
                <a:cubicBezTo>
                  <a:pt x="1556040" y="205734"/>
                  <a:pt x="1560529" y="207385"/>
                  <a:pt x="1565101" y="208392"/>
                </a:cubicBezTo>
                <a:cubicBezTo>
                  <a:pt x="1569672" y="209400"/>
                  <a:pt x="1574871" y="209893"/>
                  <a:pt x="1580698" y="209871"/>
                </a:cubicBezTo>
                <a:cubicBezTo>
                  <a:pt x="1594239" y="209823"/>
                  <a:pt x="1604916" y="206833"/>
                  <a:pt x="1612732" y="200901"/>
                </a:cubicBezTo>
                <a:cubicBezTo>
                  <a:pt x="1620547" y="194968"/>
                  <a:pt x="1624535" y="186384"/>
                  <a:pt x="1624696" y="175146"/>
                </a:cubicBezTo>
                <a:cubicBezTo>
                  <a:pt x="1624809" y="166331"/>
                  <a:pt x="1622204" y="159140"/>
                  <a:pt x="1616881" y="153572"/>
                </a:cubicBezTo>
                <a:cubicBezTo>
                  <a:pt x="1611558" y="148004"/>
                  <a:pt x="1602842" y="142935"/>
                  <a:pt x="1590733" y="138363"/>
                </a:cubicBezTo>
                <a:lnTo>
                  <a:pt x="1579669" y="133476"/>
                </a:lnTo>
                <a:cubicBezTo>
                  <a:pt x="1564223" y="127223"/>
                  <a:pt x="1552171" y="119538"/>
                  <a:pt x="1543514" y="110423"/>
                </a:cubicBezTo>
                <a:cubicBezTo>
                  <a:pt x="1534857" y="101307"/>
                  <a:pt x="1530457" y="89700"/>
                  <a:pt x="1530313" y="75601"/>
                </a:cubicBezTo>
                <a:cubicBezTo>
                  <a:pt x="1530686" y="58787"/>
                  <a:pt x="1536811" y="45867"/>
                  <a:pt x="1548687" y="36842"/>
                </a:cubicBezTo>
                <a:cubicBezTo>
                  <a:pt x="1560563" y="27817"/>
                  <a:pt x="1575951" y="23257"/>
                  <a:pt x="1594850" y="23162"/>
                </a:cubicBezTo>
                <a:close/>
                <a:moveTo>
                  <a:pt x="1177780" y="23162"/>
                </a:moveTo>
                <a:cubicBezTo>
                  <a:pt x="1186898" y="23130"/>
                  <a:pt x="1195932" y="24220"/>
                  <a:pt x="1204884" y="26433"/>
                </a:cubicBezTo>
                <a:cubicBezTo>
                  <a:pt x="1213836" y="28645"/>
                  <a:pt x="1222797" y="32174"/>
                  <a:pt x="1231767" y="37018"/>
                </a:cubicBezTo>
                <a:lnTo>
                  <a:pt x="1231767" y="79974"/>
                </a:lnTo>
                <a:lnTo>
                  <a:pt x="1216883" y="79974"/>
                </a:lnTo>
                <a:lnTo>
                  <a:pt x="1208136" y="40619"/>
                </a:lnTo>
                <a:cubicBezTo>
                  <a:pt x="1203773" y="38449"/>
                  <a:pt x="1199379" y="36873"/>
                  <a:pt x="1194954" y="35893"/>
                </a:cubicBezTo>
                <a:cubicBezTo>
                  <a:pt x="1190529" y="34912"/>
                  <a:pt x="1186010" y="34430"/>
                  <a:pt x="1181398" y="34446"/>
                </a:cubicBezTo>
                <a:cubicBezTo>
                  <a:pt x="1168402" y="34463"/>
                  <a:pt x="1156769" y="37801"/>
                  <a:pt x="1146498" y="44458"/>
                </a:cubicBezTo>
                <a:cubicBezTo>
                  <a:pt x="1136228" y="51116"/>
                  <a:pt x="1128102" y="60989"/>
                  <a:pt x="1122120" y="74077"/>
                </a:cubicBezTo>
                <a:cubicBezTo>
                  <a:pt x="1116139" y="87165"/>
                  <a:pt x="1113083" y="103364"/>
                  <a:pt x="1112952" y="122673"/>
                </a:cubicBezTo>
                <a:cubicBezTo>
                  <a:pt x="1113290" y="151862"/>
                  <a:pt x="1119627" y="173737"/>
                  <a:pt x="1131961" y="188297"/>
                </a:cubicBezTo>
                <a:cubicBezTo>
                  <a:pt x="1144296" y="202857"/>
                  <a:pt x="1160604" y="210134"/>
                  <a:pt x="1180883" y="210128"/>
                </a:cubicBezTo>
                <a:cubicBezTo>
                  <a:pt x="1185895" y="210161"/>
                  <a:pt x="1190859" y="209710"/>
                  <a:pt x="1195775" y="208778"/>
                </a:cubicBezTo>
                <a:cubicBezTo>
                  <a:pt x="1200691" y="207846"/>
                  <a:pt x="1205590" y="206238"/>
                  <a:pt x="1210474" y="203955"/>
                </a:cubicBezTo>
                <a:lnTo>
                  <a:pt x="1219222" y="165115"/>
                </a:lnTo>
                <a:lnTo>
                  <a:pt x="1234443" y="165115"/>
                </a:lnTo>
                <a:lnTo>
                  <a:pt x="1234186" y="207556"/>
                </a:lnTo>
                <a:cubicBezTo>
                  <a:pt x="1225574" y="212422"/>
                  <a:pt x="1216567" y="216036"/>
                  <a:pt x="1207164" y="218399"/>
                </a:cubicBezTo>
                <a:cubicBezTo>
                  <a:pt x="1197761" y="220761"/>
                  <a:pt x="1187795" y="221937"/>
                  <a:pt x="1177266" y="221926"/>
                </a:cubicBezTo>
                <a:cubicBezTo>
                  <a:pt x="1158249" y="221830"/>
                  <a:pt x="1141464" y="217768"/>
                  <a:pt x="1126912" y="209741"/>
                </a:cubicBezTo>
                <a:cubicBezTo>
                  <a:pt x="1112360" y="201714"/>
                  <a:pt x="1100953" y="190300"/>
                  <a:pt x="1092689" y="175499"/>
                </a:cubicBezTo>
                <a:cubicBezTo>
                  <a:pt x="1084426" y="160699"/>
                  <a:pt x="1080218" y="143090"/>
                  <a:pt x="1080066" y="122673"/>
                </a:cubicBezTo>
                <a:cubicBezTo>
                  <a:pt x="1080253" y="102334"/>
                  <a:pt x="1084620" y="84741"/>
                  <a:pt x="1093166" y="69894"/>
                </a:cubicBezTo>
                <a:cubicBezTo>
                  <a:pt x="1101712" y="55047"/>
                  <a:pt x="1113316" y="43573"/>
                  <a:pt x="1127979" y="35471"/>
                </a:cubicBezTo>
                <a:cubicBezTo>
                  <a:pt x="1142642" y="27370"/>
                  <a:pt x="1159243" y="23267"/>
                  <a:pt x="1177780" y="23162"/>
                </a:cubicBezTo>
                <a:close/>
                <a:moveTo>
                  <a:pt x="2111036" y="11332"/>
                </a:moveTo>
                <a:cubicBezTo>
                  <a:pt x="2116314" y="11412"/>
                  <a:pt x="2120725" y="13050"/>
                  <a:pt x="2124269" y="16246"/>
                </a:cubicBezTo>
                <a:cubicBezTo>
                  <a:pt x="2127813" y="19442"/>
                  <a:pt x="2129655" y="23714"/>
                  <a:pt x="2129794" y="29061"/>
                </a:cubicBezTo>
                <a:cubicBezTo>
                  <a:pt x="2129655" y="34420"/>
                  <a:pt x="2127813" y="38734"/>
                  <a:pt x="2124269" y="42005"/>
                </a:cubicBezTo>
                <a:cubicBezTo>
                  <a:pt x="2120725" y="45275"/>
                  <a:pt x="2116314" y="46956"/>
                  <a:pt x="2111036" y="47047"/>
                </a:cubicBezTo>
                <a:cubicBezTo>
                  <a:pt x="2105634" y="46956"/>
                  <a:pt x="2101149" y="45275"/>
                  <a:pt x="2097578" y="42005"/>
                </a:cubicBezTo>
                <a:cubicBezTo>
                  <a:pt x="2094007" y="38734"/>
                  <a:pt x="2092155" y="34420"/>
                  <a:pt x="2092021" y="29061"/>
                </a:cubicBezTo>
                <a:cubicBezTo>
                  <a:pt x="2092155" y="23714"/>
                  <a:pt x="2094007" y="19442"/>
                  <a:pt x="2097578" y="16246"/>
                </a:cubicBezTo>
                <a:cubicBezTo>
                  <a:pt x="2101149" y="13050"/>
                  <a:pt x="2105634" y="11412"/>
                  <a:pt x="2111036" y="11332"/>
                </a:cubicBezTo>
                <a:close/>
                <a:moveTo>
                  <a:pt x="2705602" y="7989"/>
                </a:moveTo>
                <a:lnTo>
                  <a:pt x="2709457" y="10046"/>
                </a:lnTo>
                <a:lnTo>
                  <a:pt x="2708171" y="50166"/>
                </a:lnTo>
                <a:lnTo>
                  <a:pt x="2708171" y="207042"/>
                </a:lnTo>
                <a:lnTo>
                  <a:pt x="2729774" y="209097"/>
                </a:lnTo>
                <a:lnTo>
                  <a:pt x="2729774" y="217297"/>
                </a:lnTo>
                <a:lnTo>
                  <a:pt x="2683411" y="220126"/>
                </a:lnTo>
                <a:lnTo>
                  <a:pt x="2681610" y="201898"/>
                </a:lnTo>
                <a:cubicBezTo>
                  <a:pt x="2676626" y="207981"/>
                  <a:pt x="2670858" y="212700"/>
                  <a:pt x="2664306" y="216053"/>
                </a:cubicBezTo>
                <a:cubicBezTo>
                  <a:pt x="2657755" y="219406"/>
                  <a:pt x="2650263" y="221107"/>
                  <a:pt x="2641833" y="221155"/>
                </a:cubicBezTo>
                <a:cubicBezTo>
                  <a:pt x="2624546" y="220872"/>
                  <a:pt x="2610575" y="214436"/>
                  <a:pt x="2599920" y="201847"/>
                </a:cubicBezTo>
                <a:cubicBezTo>
                  <a:pt x="2589265" y="189258"/>
                  <a:pt x="2583783" y="172211"/>
                  <a:pt x="2583473" y="150705"/>
                </a:cubicBezTo>
                <a:cubicBezTo>
                  <a:pt x="2583836" y="128101"/>
                  <a:pt x="2589661" y="110421"/>
                  <a:pt x="2600948" y="97666"/>
                </a:cubicBezTo>
                <a:cubicBezTo>
                  <a:pt x="2612235" y="84911"/>
                  <a:pt x="2626807" y="78421"/>
                  <a:pt x="2644663" y="78198"/>
                </a:cubicBezTo>
                <a:cubicBezTo>
                  <a:pt x="2651589" y="78112"/>
                  <a:pt x="2658128" y="79438"/>
                  <a:pt x="2664282" y="82176"/>
                </a:cubicBezTo>
                <a:cubicBezTo>
                  <a:pt x="2670435" y="84914"/>
                  <a:pt x="2676332" y="89578"/>
                  <a:pt x="2681971" y="96168"/>
                </a:cubicBezTo>
                <a:lnTo>
                  <a:pt x="2681971" y="29077"/>
                </a:lnTo>
                <a:lnTo>
                  <a:pt x="2658814" y="27020"/>
                </a:lnTo>
                <a:lnTo>
                  <a:pt x="2658814" y="19047"/>
                </a:lnTo>
                <a:close/>
                <a:moveTo>
                  <a:pt x="2540667" y="7884"/>
                </a:moveTo>
                <a:lnTo>
                  <a:pt x="2544522" y="9942"/>
                </a:lnTo>
                <a:lnTo>
                  <a:pt x="2543493" y="50318"/>
                </a:lnTo>
                <a:lnTo>
                  <a:pt x="2543493" y="157560"/>
                </a:lnTo>
                <a:cubicBezTo>
                  <a:pt x="2543498" y="165452"/>
                  <a:pt x="2543552" y="173521"/>
                  <a:pt x="2543654" y="181767"/>
                </a:cubicBezTo>
                <a:cubicBezTo>
                  <a:pt x="2543756" y="190012"/>
                  <a:pt x="2543873" y="198146"/>
                  <a:pt x="2544007" y="206166"/>
                </a:cubicBezTo>
                <a:lnTo>
                  <a:pt x="2565353" y="209002"/>
                </a:lnTo>
                <a:lnTo>
                  <a:pt x="2565353" y="217273"/>
                </a:lnTo>
                <a:lnTo>
                  <a:pt x="2494148" y="217273"/>
                </a:lnTo>
                <a:lnTo>
                  <a:pt x="2494148" y="209002"/>
                </a:lnTo>
                <a:lnTo>
                  <a:pt x="2515750" y="206166"/>
                </a:lnTo>
                <a:cubicBezTo>
                  <a:pt x="2515884" y="198146"/>
                  <a:pt x="2516002" y="190012"/>
                  <a:pt x="2516104" y="181767"/>
                </a:cubicBezTo>
                <a:cubicBezTo>
                  <a:pt x="2516206" y="173521"/>
                  <a:pt x="2516259" y="165452"/>
                  <a:pt x="2516265" y="157560"/>
                </a:cubicBezTo>
                <a:lnTo>
                  <a:pt x="2516265" y="28973"/>
                </a:lnTo>
                <a:lnTo>
                  <a:pt x="2494148" y="26915"/>
                </a:lnTo>
                <a:lnTo>
                  <a:pt x="2494148" y="18943"/>
                </a:lnTo>
                <a:close/>
                <a:moveTo>
                  <a:pt x="189148" y="4646"/>
                </a:moveTo>
                <a:lnTo>
                  <a:pt x="214609" y="24421"/>
                </a:lnTo>
                <a:cubicBezTo>
                  <a:pt x="213821" y="25480"/>
                  <a:pt x="212503" y="26508"/>
                  <a:pt x="210655" y="27504"/>
                </a:cubicBezTo>
                <a:cubicBezTo>
                  <a:pt x="208806" y="28501"/>
                  <a:pt x="206524" y="29273"/>
                  <a:pt x="203807" y="29820"/>
                </a:cubicBezTo>
                <a:lnTo>
                  <a:pt x="203807" y="129858"/>
                </a:lnTo>
                <a:cubicBezTo>
                  <a:pt x="203347" y="130935"/>
                  <a:pt x="200925" y="132317"/>
                  <a:pt x="196542" y="134005"/>
                </a:cubicBezTo>
                <a:cubicBezTo>
                  <a:pt x="192159" y="135692"/>
                  <a:pt x="187809" y="136625"/>
                  <a:pt x="183491" y="136801"/>
                </a:cubicBezTo>
                <a:lnTo>
                  <a:pt x="179376" y="136801"/>
                </a:lnTo>
                <a:lnTo>
                  <a:pt x="179376" y="123171"/>
                </a:lnTo>
                <a:lnTo>
                  <a:pt x="59275" y="123171"/>
                </a:lnTo>
                <a:lnTo>
                  <a:pt x="59275" y="132944"/>
                </a:lnTo>
                <a:cubicBezTo>
                  <a:pt x="59050" y="134401"/>
                  <a:pt x="56864" y="136051"/>
                  <a:pt x="52717" y="137894"/>
                </a:cubicBezTo>
                <a:cubicBezTo>
                  <a:pt x="48570" y="139737"/>
                  <a:pt x="43812" y="140745"/>
                  <a:pt x="38444" y="140916"/>
                </a:cubicBezTo>
                <a:lnTo>
                  <a:pt x="34843" y="140916"/>
                </a:lnTo>
                <a:lnTo>
                  <a:pt x="34843" y="7217"/>
                </a:lnTo>
                <a:lnTo>
                  <a:pt x="61075" y="18276"/>
                </a:lnTo>
                <a:lnTo>
                  <a:pt x="176804" y="18276"/>
                </a:lnTo>
                <a:close/>
                <a:moveTo>
                  <a:pt x="471269" y="3617"/>
                </a:moveTo>
                <a:cubicBezTo>
                  <a:pt x="471409" y="3714"/>
                  <a:pt x="472930" y="4892"/>
                  <a:pt x="475832" y="7150"/>
                </a:cubicBezTo>
                <a:cubicBezTo>
                  <a:pt x="478734" y="9409"/>
                  <a:pt x="482179" y="12167"/>
                  <a:pt x="486166" y="15424"/>
                </a:cubicBezTo>
                <a:cubicBezTo>
                  <a:pt x="490154" y="18681"/>
                  <a:pt x="493847" y="21856"/>
                  <a:pt x="497244" y="24949"/>
                </a:cubicBezTo>
                <a:cubicBezTo>
                  <a:pt x="496955" y="26351"/>
                  <a:pt x="496183" y="27386"/>
                  <a:pt x="494929" y="28053"/>
                </a:cubicBezTo>
                <a:cubicBezTo>
                  <a:pt x="493676" y="28720"/>
                  <a:pt x="492133" y="29050"/>
                  <a:pt x="490300" y="29045"/>
                </a:cubicBezTo>
                <a:lnTo>
                  <a:pt x="418034" y="29045"/>
                </a:lnTo>
                <a:lnTo>
                  <a:pt x="443237" y="35224"/>
                </a:lnTo>
                <a:cubicBezTo>
                  <a:pt x="442728" y="36918"/>
                  <a:pt x="441689" y="38291"/>
                  <a:pt x="440119" y="39343"/>
                </a:cubicBezTo>
                <a:cubicBezTo>
                  <a:pt x="438549" y="40394"/>
                  <a:pt x="436417" y="40995"/>
                  <a:pt x="433722" y="41145"/>
                </a:cubicBezTo>
                <a:cubicBezTo>
                  <a:pt x="431000" y="44540"/>
                  <a:pt x="428085" y="47919"/>
                  <a:pt x="424978" y="51281"/>
                </a:cubicBezTo>
                <a:cubicBezTo>
                  <a:pt x="421870" y="54644"/>
                  <a:pt x="418698" y="57701"/>
                  <a:pt x="415462" y="60453"/>
                </a:cubicBezTo>
                <a:lnTo>
                  <a:pt x="455324" y="60453"/>
                </a:lnTo>
                <a:lnTo>
                  <a:pt x="466383" y="48353"/>
                </a:lnTo>
                <a:lnTo>
                  <a:pt x="490043" y="66598"/>
                </a:lnTo>
                <a:cubicBezTo>
                  <a:pt x="489255" y="67523"/>
                  <a:pt x="488002" y="68433"/>
                  <a:pt x="486282" y="69328"/>
                </a:cubicBezTo>
                <a:cubicBezTo>
                  <a:pt x="484562" y="70223"/>
                  <a:pt x="482472" y="70941"/>
                  <a:pt x="480013" y="71483"/>
                </a:cubicBezTo>
                <a:lnTo>
                  <a:pt x="480013" y="144518"/>
                </a:lnTo>
                <a:cubicBezTo>
                  <a:pt x="479579" y="145451"/>
                  <a:pt x="477361" y="146673"/>
                  <a:pt x="473359" y="148184"/>
                </a:cubicBezTo>
                <a:cubicBezTo>
                  <a:pt x="469357" y="149696"/>
                  <a:pt x="465402" y="150532"/>
                  <a:pt x="461497" y="150693"/>
                </a:cubicBezTo>
                <a:lnTo>
                  <a:pt x="457896" y="150693"/>
                </a:lnTo>
                <a:lnTo>
                  <a:pt x="457896" y="140916"/>
                </a:lnTo>
                <a:lnTo>
                  <a:pt x="437065" y="140916"/>
                </a:lnTo>
                <a:lnTo>
                  <a:pt x="437065" y="208069"/>
                </a:lnTo>
                <a:cubicBezTo>
                  <a:pt x="437456" y="216509"/>
                  <a:pt x="435710" y="223444"/>
                  <a:pt x="431825" y="228874"/>
                </a:cubicBezTo>
                <a:cubicBezTo>
                  <a:pt x="427941" y="234304"/>
                  <a:pt x="419572" y="237645"/>
                  <a:pt x="406718" y="238900"/>
                </a:cubicBezTo>
                <a:cubicBezTo>
                  <a:pt x="406606" y="235165"/>
                  <a:pt x="406188" y="231897"/>
                  <a:pt x="405465" y="229095"/>
                </a:cubicBezTo>
                <a:cubicBezTo>
                  <a:pt x="404741" y="226293"/>
                  <a:pt x="403616" y="223989"/>
                  <a:pt x="402089" y="222183"/>
                </a:cubicBezTo>
                <a:cubicBezTo>
                  <a:pt x="400616" y="220373"/>
                  <a:pt x="398355" y="218787"/>
                  <a:pt x="395306" y="217426"/>
                </a:cubicBezTo>
                <a:cubicBezTo>
                  <a:pt x="392258" y="216065"/>
                  <a:pt x="388004" y="214993"/>
                  <a:pt x="382544" y="214211"/>
                </a:cubicBezTo>
                <a:lnTo>
                  <a:pt x="382544" y="210642"/>
                </a:lnTo>
                <a:cubicBezTo>
                  <a:pt x="382784" y="210658"/>
                  <a:pt x="384733" y="210769"/>
                  <a:pt x="388392" y="210976"/>
                </a:cubicBezTo>
                <a:cubicBezTo>
                  <a:pt x="392051" y="211182"/>
                  <a:pt x="395982" y="211389"/>
                  <a:pt x="400184" y="211595"/>
                </a:cubicBezTo>
                <a:cubicBezTo>
                  <a:pt x="404386" y="211802"/>
                  <a:pt x="407422" y="211913"/>
                  <a:pt x="409290" y="211929"/>
                </a:cubicBezTo>
                <a:cubicBezTo>
                  <a:pt x="411181" y="211939"/>
                  <a:pt x="412478" y="211596"/>
                  <a:pt x="413180" y="210899"/>
                </a:cubicBezTo>
                <a:cubicBezTo>
                  <a:pt x="413882" y="210203"/>
                  <a:pt x="414214" y="209088"/>
                  <a:pt x="414176" y="207555"/>
                </a:cubicBezTo>
                <a:lnTo>
                  <a:pt x="414176" y="140916"/>
                </a:lnTo>
                <a:lnTo>
                  <a:pt x="392831" y="140916"/>
                </a:lnTo>
                <a:lnTo>
                  <a:pt x="392831" y="146319"/>
                </a:lnTo>
                <a:cubicBezTo>
                  <a:pt x="392622" y="147396"/>
                  <a:pt x="390661" y="148779"/>
                  <a:pt x="386948" y="150468"/>
                </a:cubicBezTo>
                <a:cubicBezTo>
                  <a:pt x="383235" y="152156"/>
                  <a:pt x="379024" y="153089"/>
                  <a:pt x="374314" y="153266"/>
                </a:cubicBezTo>
                <a:lnTo>
                  <a:pt x="370971" y="153266"/>
                </a:lnTo>
                <a:lnTo>
                  <a:pt x="370971" y="50670"/>
                </a:lnTo>
                <a:lnTo>
                  <a:pt x="394117" y="60453"/>
                </a:lnTo>
                <a:lnTo>
                  <a:pt x="406204" y="60453"/>
                </a:lnTo>
                <a:cubicBezTo>
                  <a:pt x="407115" y="56022"/>
                  <a:pt x="407929" y="51110"/>
                  <a:pt x="408647" y="45714"/>
                </a:cubicBezTo>
                <a:cubicBezTo>
                  <a:pt x="409365" y="40319"/>
                  <a:pt x="409922" y="34762"/>
                  <a:pt x="410319" y="29045"/>
                </a:cubicBezTo>
                <a:lnTo>
                  <a:pt x="355798" y="29045"/>
                </a:lnTo>
                <a:lnTo>
                  <a:pt x="355798" y="83068"/>
                </a:lnTo>
                <a:cubicBezTo>
                  <a:pt x="356036" y="98834"/>
                  <a:pt x="355245" y="115918"/>
                  <a:pt x="353426" y="134319"/>
                </a:cubicBezTo>
                <a:cubicBezTo>
                  <a:pt x="351607" y="152720"/>
                  <a:pt x="347330" y="170962"/>
                  <a:pt x="340596" y="189045"/>
                </a:cubicBezTo>
                <a:cubicBezTo>
                  <a:pt x="333862" y="207127"/>
                  <a:pt x="323241" y="223574"/>
                  <a:pt x="308735" y="238386"/>
                </a:cubicBezTo>
                <a:lnTo>
                  <a:pt x="305134" y="236071"/>
                </a:lnTo>
                <a:cubicBezTo>
                  <a:pt x="317195" y="212942"/>
                  <a:pt x="324899" y="188057"/>
                  <a:pt x="328248" y="161416"/>
                </a:cubicBezTo>
                <a:cubicBezTo>
                  <a:pt x="331596" y="134775"/>
                  <a:pt x="333065" y="108659"/>
                  <a:pt x="332652" y="83068"/>
                </a:cubicBezTo>
                <a:lnTo>
                  <a:pt x="332652" y="11332"/>
                </a:lnTo>
                <a:lnTo>
                  <a:pt x="359655" y="21876"/>
                </a:lnTo>
                <a:lnTo>
                  <a:pt x="457382" y="21876"/>
                </a:lnTo>
                <a:close/>
                <a:moveTo>
                  <a:pt x="274016" y="2588"/>
                </a:moveTo>
                <a:cubicBezTo>
                  <a:pt x="289759" y="4581"/>
                  <a:pt x="300965" y="8198"/>
                  <a:pt x="307634" y="13441"/>
                </a:cubicBezTo>
                <a:cubicBezTo>
                  <a:pt x="314303" y="18683"/>
                  <a:pt x="317649" y="24012"/>
                  <a:pt x="317672" y="29426"/>
                </a:cubicBezTo>
                <a:cubicBezTo>
                  <a:pt x="317694" y="34840"/>
                  <a:pt x="315607" y="38802"/>
                  <a:pt x="311411" y="41310"/>
                </a:cubicBezTo>
                <a:cubicBezTo>
                  <a:pt x="307214" y="43818"/>
                  <a:pt x="302122" y="43334"/>
                  <a:pt x="296133" y="39858"/>
                </a:cubicBezTo>
                <a:cubicBezTo>
                  <a:pt x="294151" y="33278"/>
                  <a:pt x="290850" y="26831"/>
                  <a:pt x="286232" y="20515"/>
                </a:cubicBezTo>
                <a:cubicBezTo>
                  <a:pt x="281613" y="14199"/>
                  <a:pt x="276770" y="8909"/>
                  <a:pt x="271702" y="4646"/>
                </a:cubicBezTo>
                <a:close/>
                <a:moveTo>
                  <a:pt x="906667" y="515"/>
                </a:moveTo>
                <a:lnTo>
                  <a:pt x="940356" y="4115"/>
                </a:lnTo>
                <a:cubicBezTo>
                  <a:pt x="940040" y="5926"/>
                  <a:pt x="939194" y="7448"/>
                  <a:pt x="937817" y="8680"/>
                </a:cubicBezTo>
                <a:cubicBezTo>
                  <a:pt x="936440" y="9912"/>
                  <a:pt x="934115" y="10791"/>
                  <a:pt x="930841" y="11316"/>
                </a:cubicBezTo>
                <a:lnTo>
                  <a:pt x="930841" y="55550"/>
                </a:lnTo>
                <a:lnTo>
                  <a:pt x="966845" y="55550"/>
                </a:lnTo>
                <a:lnTo>
                  <a:pt x="981247" y="36262"/>
                </a:lnTo>
                <a:cubicBezTo>
                  <a:pt x="981381" y="36365"/>
                  <a:pt x="982857" y="37616"/>
                  <a:pt x="985676" y="40015"/>
                </a:cubicBezTo>
                <a:cubicBezTo>
                  <a:pt x="988496" y="42414"/>
                  <a:pt x="991858" y="45341"/>
                  <a:pt x="995763" y="48797"/>
                </a:cubicBezTo>
                <a:cubicBezTo>
                  <a:pt x="999669" y="52253"/>
                  <a:pt x="1003317" y="55618"/>
                  <a:pt x="1006708" y="58893"/>
                </a:cubicBezTo>
                <a:cubicBezTo>
                  <a:pt x="1006306" y="60303"/>
                  <a:pt x="1005502" y="61342"/>
                  <a:pt x="1004297" y="62012"/>
                </a:cubicBezTo>
                <a:cubicBezTo>
                  <a:pt x="1003091" y="62681"/>
                  <a:pt x="1001580" y="63014"/>
                  <a:pt x="999764" y="63008"/>
                </a:cubicBezTo>
                <a:lnTo>
                  <a:pt x="936499" y="63008"/>
                </a:lnTo>
                <a:cubicBezTo>
                  <a:pt x="944739" y="86213"/>
                  <a:pt x="955776" y="107119"/>
                  <a:pt x="969610" y="125727"/>
                </a:cubicBezTo>
                <a:cubicBezTo>
                  <a:pt x="983444" y="144334"/>
                  <a:pt x="998467" y="158747"/>
                  <a:pt x="1014680" y="168964"/>
                </a:cubicBezTo>
                <a:lnTo>
                  <a:pt x="1013651" y="171536"/>
                </a:lnTo>
                <a:cubicBezTo>
                  <a:pt x="1008969" y="172334"/>
                  <a:pt x="1004768" y="174467"/>
                  <a:pt x="1001050" y="177933"/>
                </a:cubicBezTo>
                <a:cubicBezTo>
                  <a:pt x="997331" y="181400"/>
                  <a:pt x="994417" y="186040"/>
                  <a:pt x="992306" y="191853"/>
                </a:cubicBezTo>
                <a:cubicBezTo>
                  <a:pt x="977786" y="177982"/>
                  <a:pt x="965485" y="160140"/>
                  <a:pt x="955401" y="138328"/>
                </a:cubicBezTo>
                <a:cubicBezTo>
                  <a:pt x="945318" y="116517"/>
                  <a:pt x="937388" y="91410"/>
                  <a:pt x="931613" y="63008"/>
                </a:cubicBezTo>
                <a:lnTo>
                  <a:pt x="930841" y="63008"/>
                </a:lnTo>
                <a:lnTo>
                  <a:pt x="930841" y="178994"/>
                </a:lnTo>
                <a:lnTo>
                  <a:pt x="941900" y="178994"/>
                </a:lnTo>
                <a:lnTo>
                  <a:pt x="953987" y="161506"/>
                </a:lnTo>
                <a:cubicBezTo>
                  <a:pt x="954410" y="161828"/>
                  <a:pt x="957100" y="164207"/>
                  <a:pt x="962056" y="168643"/>
                </a:cubicBezTo>
                <a:cubicBezTo>
                  <a:pt x="967012" y="173079"/>
                  <a:pt x="971694" y="177644"/>
                  <a:pt x="976104" y="182337"/>
                </a:cubicBezTo>
                <a:cubicBezTo>
                  <a:pt x="975825" y="183747"/>
                  <a:pt x="975096" y="184786"/>
                  <a:pt x="973918" y="185456"/>
                </a:cubicBezTo>
                <a:cubicBezTo>
                  <a:pt x="972739" y="186125"/>
                  <a:pt x="971239" y="186458"/>
                  <a:pt x="969417" y="186452"/>
                </a:cubicBezTo>
                <a:lnTo>
                  <a:pt x="930841" y="186452"/>
                </a:lnTo>
                <a:lnTo>
                  <a:pt x="930841" y="231201"/>
                </a:lnTo>
                <a:cubicBezTo>
                  <a:pt x="930589" y="232679"/>
                  <a:pt x="928457" y="234415"/>
                  <a:pt x="924444" y="236408"/>
                </a:cubicBezTo>
                <a:cubicBezTo>
                  <a:pt x="920431" y="238402"/>
                  <a:pt x="916048" y="239495"/>
                  <a:pt x="911296" y="239687"/>
                </a:cubicBezTo>
                <a:lnTo>
                  <a:pt x="906667" y="239687"/>
                </a:lnTo>
                <a:lnTo>
                  <a:pt x="906667" y="186452"/>
                </a:lnTo>
                <a:lnTo>
                  <a:pt x="867576" y="186452"/>
                </a:lnTo>
                <a:lnTo>
                  <a:pt x="865519" y="178994"/>
                </a:lnTo>
                <a:lnTo>
                  <a:pt x="906667" y="178994"/>
                </a:lnTo>
                <a:lnTo>
                  <a:pt x="906667" y="99784"/>
                </a:lnTo>
                <a:cubicBezTo>
                  <a:pt x="898303" y="118231"/>
                  <a:pt x="887898" y="135408"/>
                  <a:pt x="875452" y="151316"/>
                </a:cubicBezTo>
                <a:cubicBezTo>
                  <a:pt x="863006" y="167223"/>
                  <a:pt x="848550" y="181507"/>
                  <a:pt x="832086" y="194167"/>
                </a:cubicBezTo>
                <a:lnTo>
                  <a:pt x="828742" y="191081"/>
                </a:lnTo>
                <a:cubicBezTo>
                  <a:pt x="844366" y="173995"/>
                  <a:pt x="857675" y="154225"/>
                  <a:pt x="868669" y="131770"/>
                </a:cubicBezTo>
                <a:cubicBezTo>
                  <a:pt x="879663" y="109316"/>
                  <a:pt x="887957" y="86395"/>
                  <a:pt x="893551" y="63008"/>
                </a:cubicBezTo>
                <a:lnTo>
                  <a:pt x="839030" y="63008"/>
                </a:lnTo>
                <a:lnTo>
                  <a:pt x="836972" y="55550"/>
                </a:lnTo>
                <a:lnTo>
                  <a:pt x="906667" y="55550"/>
                </a:lnTo>
                <a:close/>
                <a:moveTo>
                  <a:pt x="818456" y="0"/>
                </a:moveTo>
                <a:lnTo>
                  <a:pt x="854460" y="10802"/>
                </a:lnTo>
                <a:cubicBezTo>
                  <a:pt x="853962" y="12377"/>
                  <a:pt x="852901" y="13663"/>
                  <a:pt x="851277" y="14659"/>
                </a:cubicBezTo>
                <a:cubicBezTo>
                  <a:pt x="849654" y="15656"/>
                  <a:pt x="847372" y="16170"/>
                  <a:pt x="844430" y="16202"/>
                </a:cubicBezTo>
                <a:cubicBezTo>
                  <a:pt x="841087" y="25600"/>
                  <a:pt x="837487" y="34773"/>
                  <a:pt x="833629" y="43720"/>
                </a:cubicBezTo>
                <a:cubicBezTo>
                  <a:pt x="829771" y="52668"/>
                  <a:pt x="825656" y="61326"/>
                  <a:pt x="821284" y="69695"/>
                </a:cubicBezTo>
                <a:lnTo>
                  <a:pt x="832857" y="73810"/>
                </a:lnTo>
                <a:cubicBezTo>
                  <a:pt x="832364" y="75074"/>
                  <a:pt x="831486" y="76081"/>
                  <a:pt x="830221" y="76831"/>
                </a:cubicBezTo>
                <a:cubicBezTo>
                  <a:pt x="828957" y="77582"/>
                  <a:pt x="827178" y="78203"/>
                  <a:pt x="824885" y="78696"/>
                </a:cubicBezTo>
                <a:lnTo>
                  <a:pt x="824885" y="231715"/>
                </a:lnTo>
                <a:cubicBezTo>
                  <a:pt x="824537" y="232813"/>
                  <a:pt x="822404" y="234281"/>
                  <a:pt x="818488" y="236119"/>
                </a:cubicBezTo>
                <a:cubicBezTo>
                  <a:pt x="814571" y="237957"/>
                  <a:pt x="810188" y="238975"/>
                  <a:pt x="805340" y="239173"/>
                </a:cubicBezTo>
                <a:lnTo>
                  <a:pt x="800710" y="239173"/>
                </a:lnTo>
                <a:lnTo>
                  <a:pt x="800710" y="103128"/>
                </a:lnTo>
                <a:cubicBezTo>
                  <a:pt x="796339" y="108930"/>
                  <a:pt x="791838" y="114491"/>
                  <a:pt x="787209" y="119812"/>
                </a:cubicBezTo>
                <a:cubicBezTo>
                  <a:pt x="782580" y="125132"/>
                  <a:pt x="777822" y="130115"/>
                  <a:pt x="772936" y="134760"/>
                </a:cubicBezTo>
                <a:lnTo>
                  <a:pt x="769592" y="132703"/>
                </a:lnTo>
                <a:cubicBezTo>
                  <a:pt x="779456" y="116083"/>
                  <a:pt x="788789" y="96087"/>
                  <a:pt x="797592" y="72717"/>
                </a:cubicBezTo>
                <a:cubicBezTo>
                  <a:pt x="806395" y="49346"/>
                  <a:pt x="813350" y="25107"/>
                  <a:pt x="818456" y="0"/>
                </a:cubicBezTo>
                <a:close/>
                <a:moveTo>
                  <a:pt x="613487" y="0"/>
                </a:moveTo>
                <a:cubicBezTo>
                  <a:pt x="629400" y="1708"/>
                  <a:pt x="640490" y="5301"/>
                  <a:pt x="646759" y="10778"/>
                </a:cubicBezTo>
                <a:cubicBezTo>
                  <a:pt x="653028" y="16255"/>
                  <a:pt x="655824" y="21856"/>
                  <a:pt x="655149" y="27582"/>
                </a:cubicBezTo>
                <a:cubicBezTo>
                  <a:pt x="654474" y="33309"/>
                  <a:pt x="651678" y="37399"/>
                  <a:pt x="646759" y="39854"/>
                </a:cubicBezTo>
                <a:cubicBezTo>
                  <a:pt x="641841" y="42310"/>
                  <a:pt x="636151" y="41369"/>
                  <a:pt x="629689" y="37034"/>
                </a:cubicBezTo>
                <a:cubicBezTo>
                  <a:pt x="629062" y="30454"/>
                  <a:pt x="627037" y="24003"/>
                  <a:pt x="623613" y="17681"/>
                </a:cubicBezTo>
                <a:cubicBezTo>
                  <a:pt x="620190" y="11359"/>
                  <a:pt x="616043" y="6065"/>
                  <a:pt x="611172" y="18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endParaRPr lang="zh-CN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946854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http://img31.mtime.cn/pi/2014/03/06/101023.75812949_1000X1000.jpg">
            <a:extLst>
              <a:ext uri="{FF2B5EF4-FFF2-40B4-BE49-F238E27FC236}">
                <a16:creationId xmlns:a16="http://schemas.microsoft.com/office/drawing/2014/main" id="{4852D7BC-B870-4C6B-B5D7-DEB6B1C575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232" b="16800"/>
          <a:stretch/>
        </p:blipFill>
        <p:spPr bwMode="auto">
          <a:xfrm>
            <a:off x="7354887" y="-18514"/>
            <a:ext cx="4837113" cy="5004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" name="自由线条-20_矢量">
            <a:extLst>
              <a:ext uri="{FF2B5EF4-FFF2-40B4-BE49-F238E27FC236}">
                <a16:creationId xmlns:a16="http://schemas.microsoft.com/office/drawing/2014/main" id="{07B0BD3A-6822-49F7-8190-5D175EC10712}"/>
              </a:ext>
            </a:extLst>
          </p:cNvPr>
          <p:cNvSpPr/>
          <p:nvPr/>
        </p:nvSpPr>
        <p:spPr>
          <a:xfrm flipH="1">
            <a:off x="0" y="-18514"/>
            <a:ext cx="11887200" cy="5013430"/>
          </a:xfrm>
          <a:custGeom>
            <a:avLst/>
            <a:gdLst>
              <a:gd name="connsiteX0" fmla="*/ 11887200 w 11887200"/>
              <a:gd name="connsiteY0" fmla="*/ 0 h 5013430"/>
              <a:gd name="connsiteX1" fmla="*/ 0 w 11887200"/>
              <a:gd name="connsiteY1" fmla="*/ 0 h 5013430"/>
              <a:gd name="connsiteX2" fmla="*/ 0 w 11887200"/>
              <a:gd name="connsiteY2" fmla="*/ 5013430 h 5013430"/>
              <a:gd name="connsiteX3" fmla="*/ 11887200 w 1188720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87200" h="5013430">
                <a:moveTo>
                  <a:pt x="11887200" y="0"/>
                </a:moveTo>
                <a:lnTo>
                  <a:pt x="0" y="0"/>
                </a:lnTo>
                <a:lnTo>
                  <a:pt x="0" y="5013430"/>
                </a:lnTo>
                <a:lnTo>
                  <a:pt x="11887200" y="5013430"/>
                </a:lnTo>
                <a:close/>
              </a:path>
            </a:pathLst>
          </a:custGeom>
          <a:gradFill flip="none" rotWithShape="1">
            <a:gsLst>
              <a:gs pos="65000">
                <a:srgbClr val="2E5C82"/>
              </a:gs>
              <a:gs pos="86000">
                <a:srgbClr val="2E5C82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59" name="自由线条-23_矢量">
            <a:extLst>
              <a:ext uri="{FF2B5EF4-FFF2-40B4-BE49-F238E27FC236}">
                <a16:creationId xmlns:a16="http://schemas.microsoft.com/office/drawing/2014/main" id="{46E4DBF7-3106-4209-A9EF-8C692FBBFC69}"/>
              </a:ext>
            </a:extLst>
          </p:cNvPr>
          <p:cNvSpPr txBox="1"/>
          <p:nvPr/>
        </p:nvSpPr>
        <p:spPr>
          <a:xfrm>
            <a:off x="5451451" y="5704827"/>
            <a:ext cx="1121464" cy="227600"/>
          </a:xfrm>
          <a:custGeom>
            <a:avLst/>
            <a:gdLst>
              <a:gd name="connsiteX0" fmla="*/ 696745 w 1121464"/>
              <a:gd name="connsiteY0" fmla="*/ 140161 h 227600"/>
              <a:gd name="connsiteX1" fmla="*/ 704460 w 1121464"/>
              <a:gd name="connsiteY1" fmla="*/ 140161 h 227600"/>
              <a:gd name="connsiteX2" fmla="*/ 704460 w 1121464"/>
              <a:gd name="connsiteY2" fmla="*/ 209084 h 227600"/>
              <a:gd name="connsiteX3" fmla="*/ 745865 w 1121464"/>
              <a:gd name="connsiteY3" fmla="*/ 209084 h 227600"/>
              <a:gd name="connsiteX4" fmla="*/ 745865 w 1121464"/>
              <a:gd name="connsiteY4" fmla="*/ 216799 h 227600"/>
              <a:gd name="connsiteX5" fmla="*/ 696745 w 1121464"/>
              <a:gd name="connsiteY5" fmla="*/ 216799 h 227600"/>
              <a:gd name="connsiteX6" fmla="*/ 455067 w 1121464"/>
              <a:gd name="connsiteY6" fmla="*/ 135274 h 227600"/>
              <a:gd name="connsiteX7" fmla="*/ 455067 w 1121464"/>
              <a:gd name="connsiteY7" fmla="*/ 201626 h 227600"/>
              <a:gd name="connsiteX8" fmla="*/ 514217 w 1121464"/>
              <a:gd name="connsiteY8" fmla="*/ 201626 h 227600"/>
              <a:gd name="connsiteX9" fmla="*/ 514217 w 1121464"/>
              <a:gd name="connsiteY9" fmla="*/ 135274 h 227600"/>
              <a:gd name="connsiteX10" fmla="*/ 447351 w 1121464"/>
              <a:gd name="connsiteY10" fmla="*/ 127559 h 227600"/>
              <a:gd name="connsiteX11" fmla="*/ 521932 w 1121464"/>
              <a:gd name="connsiteY11" fmla="*/ 127559 h 227600"/>
              <a:gd name="connsiteX12" fmla="*/ 521932 w 1121464"/>
              <a:gd name="connsiteY12" fmla="*/ 209341 h 227600"/>
              <a:gd name="connsiteX13" fmla="*/ 447351 w 1121464"/>
              <a:gd name="connsiteY13" fmla="*/ 209341 h 227600"/>
              <a:gd name="connsiteX14" fmla="*/ 278711 w 1121464"/>
              <a:gd name="connsiteY14" fmla="*/ 74067 h 227600"/>
              <a:gd name="connsiteX15" fmla="*/ 278711 w 1121464"/>
              <a:gd name="connsiteY15" fmla="*/ 124730 h 227600"/>
              <a:gd name="connsiteX16" fmla="*/ 331175 w 1121464"/>
              <a:gd name="connsiteY16" fmla="*/ 124730 h 227600"/>
              <a:gd name="connsiteX17" fmla="*/ 331175 w 1121464"/>
              <a:gd name="connsiteY17" fmla="*/ 74067 h 227600"/>
              <a:gd name="connsiteX18" fmla="*/ 270996 w 1121464"/>
              <a:gd name="connsiteY18" fmla="*/ 66352 h 227600"/>
              <a:gd name="connsiteX19" fmla="*/ 338890 w 1121464"/>
              <a:gd name="connsiteY19" fmla="*/ 66352 h 227600"/>
              <a:gd name="connsiteX20" fmla="*/ 338890 w 1121464"/>
              <a:gd name="connsiteY20" fmla="*/ 132446 h 227600"/>
              <a:gd name="connsiteX21" fmla="*/ 328346 w 1121464"/>
              <a:gd name="connsiteY21" fmla="*/ 132446 h 227600"/>
              <a:gd name="connsiteX22" fmla="*/ 328346 w 1121464"/>
              <a:gd name="connsiteY22" fmla="*/ 211398 h 227600"/>
              <a:gd name="connsiteX23" fmla="*/ 359721 w 1121464"/>
              <a:gd name="connsiteY23" fmla="*/ 211398 h 227600"/>
              <a:gd name="connsiteX24" fmla="*/ 359721 w 1121464"/>
              <a:gd name="connsiteY24" fmla="*/ 219113 h 227600"/>
              <a:gd name="connsiteX25" fmla="*/ 320631 w 1121464"/>
              <a:gd name="connsiteY25" fmla="*/ 219113 h 227600"/>
              <a:gd name="connsiteX26" fmla="*/ 320631 w 1121464"/>
              <a:gd name="connsiteY26" fmla="*/ 132446 h 227600"/>
              <a:gd name="connsiteX27" fmla="*/ 294913 w 1121464"/>
              <a:gd name="connsiteY27" fmla="*/ 132446 h 227600"/>
              <a:gd name="connsiteX28" fmla="*/ 276140 w 1121464"/>
              <a:gd name="connsiteY28" fmla="*/ 227600 h 227600"/>
              <a:gd name="connsiteX29" fmla="*/ 268682 w 1121464"/>
              <a:gd name="connsiteY29" fmla="*/ 226057 h 227600"/>
              <a:gd name="connsiteX30" fmla="*/ 286941 w 1121464"/>
              <a:gd name="connsiteY30" fmla="*/ 132446 h 227600"/>
              <a:gd name="connsiteX31" fmla="*/ 270996 w 1121464"/>
              <a:gd name="connsiteY31" fmla="*/ 132446 h 227600"/>
              <a:gd name="connsiteX32" fmla="*/ 40634 w 1121464"/>
              <a:gd name="connsiteY32" fmla="*/ 53750 h 227600"/>
              <a:gd name="connsiteX33" fmla="*/ 56482 w 1121464"/>
              <a:gd name="connsiteY33" fmla="*/ 106407 h 227600"/>
              <a:gd name="connsiteX34" fmla="*/ 83325 w 1121464"/>
              <a:gd name="connsiteY34" fmla="*/ 151734 h 227600"/>
              <a:gd name="connsiteX35" fmla="*/ 108110 w 1121464"/>
              <a:gd name="connsiteY35" fmla="*/ 107178 h 227600"/>
              <a:gd name="connsiteX36" fmla="*/ 124987 w 1121464"/>
              <a:gd name="connsiteY36" fmla="*/ 53750 h 227600"/>
              <a:gd name="connsiteX37" fmla="*/ 185871 w 1121464"/>
              <a:gd name="connsiteY37" fmla="*/ 50664 h 227600"/>
              <a:gd name="connsiteX38" fmla="*/ 193586 w 1121464"/>
              <a:gd name="connsiteY38" fmla="*/ 51178 h 227600"/>
              <a:gd name="connsiteX39" fmla="*/ 189986 w 1121464"/>
              <a:gd name="connsiteY39" fmla="*/ 123959 h 227600"/>
              <a:gd name="connsiteX40" fmla="*/ 182271 w 1121464"/>
              <a:gd name="connsiteY40" fmla="*/ 123702 h 227600"/>
              <a:gd name="connsiteX41" fmla="*/ 240907 w 1121464"/>
              <a:gd name="connsiteY41" fmla="*/ 48092 h 227600"/>
              <a:gd name="connsiteX42" fmla="*/ 248879 w 1121464"/>
              <a:gd name="connsiteY42" fmla="*/ 115986 h 227600"/>
              <a:gd name="connsiteX43" fmla="*/ 241164 w 1121464"/>
              <a:gd name="connsiteY43" fmla="*/ 116758 h 227600"/>
              <a:gd name="connsiteX44" fmla="*/ 233191 w 1121464"/>
              <a:gd name="connsiteY44" fmla="*/ 48864 h 227600"/>
              <a:gd name="connsiteX45" fmla="*/ 687486 w 1121464"/>
              <a:gd name="connsiteY45" fmla="*/ 43206 h 227600"/>
              <a:gd name="connsiteX46" fmla="*/ 695201 w 1121464"/>
              <a:gd name="connsiteY46" fmla="*/ 43206 h 227600"/>
              <a:gd name="connsiteX47" fmla="*/ 695201 w 1121464"/>
              <a:gd name="connsiteY47" fmla="*/ 119330 h 227600"/>
              <a:gd name="connsiteX48" fmla="*/ 678228 w 1121464"/>
              <a:gd name="connsiteY48" fmla="*/ 173915 h 227600"/>
              <a:gd name="connsiteX49" fmla="*/ 631165 w 1121464"/>
              <a:gd name="connsiteY49" fmla="*/ 226572 h 227600"/>
              <a:gd name="connsiteX50" fmla="*/ 626536 w 1121464"/>
              <a:gd name="connsiteY50" fmla="*/ 220657 h 227600"/>
              <a:gd name="connsiteX51" fmla="*/ 655368 w 1121464"/>
              <a:gd name="connsiteY51" fmla="*/ 192272 h 227600"/>
              <a:gd name="connsiteX52" fmla="*/ 678199 w 1121464"/>
              <a:gd name="connsiteY52" fmla="*/ 157315 h 227600"/>
              <a:gd name="connsiteX53" fmla="*/ 687486 w 1121464"/>
              <a:gd name="connsiteY53" fmla="*/ 119330 h 227600"/>
              <a:gd name="connsiteX54" fmla="*/ 569443 w 1121464"/>
              <a:gd name="connsiteY54" fmla="*/ 19546 h 227600"/>
              <a:gd name="connsiteX55" fmla="*/ 630908 w 1121464"/>
              <a:gd name="connsiteY55" fmla="*/ 19546 h 227600"/>
              <a:gd name="connsiteX56" fmla="*/ 630908 w 1121464"/>
              <a:gd name="connsiteY56" fmla="*/ 27261 h 227600"/>
              <a:gd name="connsiteX57" fmla="*/ 604676 w 1121464"/>
              <a:gd name="connsiteY57" fmla="*/ 27261 h 227600"/>
              <a:gd name="connsiteX58" fmla="*/ 604676 w 1121464"/>
              <a:gd name="connsiteY58" fmla="*/ 93098 h 227600"/>
              <a:gd name="connsiteX59" fmla="*/ 629622 w 1121464"/>
              <a:gd name="connsiteY59" fmla="*/ 93098 h 227600"/>
              <a:gd name="connsiteX60" fmla="*/ 629622 w 1121464"/>
              <a:gd name="connsiteY60" fmla="*/ 100813 h 227600"/>
              <a:gd name="connsiteX61" fmla="*/ 604676 w 1121464"/>
              <a:gd name="connsiteY61" fmla="*/ 100813 h 227600"/>
              <a:gd name="connsiteX62" fmla="*/ 604676 w 1121464"/>
              <a:gd name="connsiteY62" fmla="*/ 174108 h 227600"/>
              <a:gd name="connsiteX63" fmla="*/ 634508 w 1121464"/>
              <a:gd name="connsiteY63" fmla="*/ 169736 h 227600"/>
              <a:gd name="connsiteX64" fmla="*/ 635537 w 1121464"/>
              <a:gd name="connsiteY64" fmla="*/ 177451 h 227600"/>
              <a:gd name="connsiteX65" fmla="*/ 566100 w 1121464"/>
              <a:gd name="connsiteY65" fmla="*/ 187224 h 227600"/>
              <a:gd name="connsiteX66" fmla="*/ 564814 w 1121464"/>
              <a:gd name="connsiteY66" fmla="*/ 179509 h 227600"/>
              <a:gd name="connsiteX67" fmla="*/ 596961 w 1121464"/>
              <a:gd name="connsiteY67" fmla="*/ 175137 h 227600"/>
              <a:gd name="connsiteX68" fmla="*/ 596961 w 1121464"/>
              <a:gd name="connsiteY68" fmla="*/ 100813 h 227600"/>
              <a:gd name="connsiteX69" fmla="*/ 570214 w 1121464"/>
              <a:gd name="connsiteY69" fmla="*/ 100813 h 227600"/>
              <a:gd name="connsiteX70" fmla="*/ 570214 w 1121464"/>
              <a:gd name="connsiteY70" fmla="*/ 93098 h 227600"/>
              <a:gd name="connsiteX71" fmla="*/ 596961 w 1121464"/>
              <a:gd name="connsiteY71" fmla="*/ 93098 h 227600"/>
              <a:gd name="connsiteX72" fmla="*/ 596961 w 1121464"/>
              <a:gd name="connsiteY72" fmla="*/ 27261 h 227600"/>
              <a:gd name="connsiteX73" fmla="*/ 569443 w 1121464"/>
              <a:gd name="connsiteY73" fmla="*/ 27261 h 227600"/>
              <a:gd name="connsiteX74" fmla="*/ 899075 w 1121464"/>
              <a:gd name="connsiteY74" fmla="*/ 14659 h 227600"/>
              <a:gd name="connsiteX75" fmla="*/ 906790 w 1121464"/>
              <a:gd name="connsiteY75" fmla="*/ 14659 h 227600"/>
              <a:gd name="connsiteX76" fmla="*/ 906790 w 1121464"/>
              <a:gd name="connsiteY76" fmla="*/ 56579 h 227600"/>
              <a:gd name="connsiteX77" fmla="*/ 899075 w 1121464"/>
              <a:gd name="connsiteY77" fmla="*/ 56579 h 227600"/>
              <a:gd name="connsiteX78" fmla="*/ 653025 w 1121464"/>
              <a:gd name="connsiteY78" fmla="*/ 13116 h 227600"/>
              <a:gd name="connsiteX79" fmla="*/ 730177 w 1121464"/>
              <a:gd name="connsiteY79" fmla="*/ 13116 h 227600"/>
              <a:gd name="connsiteX80" fmla="*/ 730177 w 1121464"/>
              <a:gd name="connsiteY80" fmla="*/ 142990 h 227600"/>
              <a:gd name="connsiteX81" fmla="*/ 722462 w 1121464"/>
              <a:gd name="connsiteY81" fmla="*/ 142990 h 227600"/>
              <a:gd name="connsiteX82" fmla="*/ 722462 w 1121464"/>
              <a:gd name="connsiteY82" fmla="*/ 20832 h 227600"/>
              <a:gd name="connsiteX83" fmla="*/ 660740 w 1121464"/>
              <a:gd name="connsiteY83" fmla="*/ 20832 h 227600"/>
              <a:gd name="connsiteX84" fmla="*/ 660740 w 1121464"/>
              <a:gd name="connsiteY84" fmla="*/ 142990 h 227600"/>
              <a:gd name="connsiteX85" fmla="*/ 653025 w 1121464"/>
              <a:gd name="connsiteY85" fmla="*/ 142990 h 227600"/>
              <a:gd name="connsiteX86" fmla="*/ 535562 w 1121464"/>
              <a:gd name="connsiteY86" fmla="*/ 11573 h 227600"/>
              <a:gd name="connsiteX87" fmla="*/ 536591 w 1121464"/>
              <a:gd name="connsiteY87" fmla="*/ 19289 h 227600"/>
              <a:gd name="connsiteX88" fmla="*/ 413147 w 1121464"/>
              <a:gd name="connsiteY88" fmla="*/ 34205 h 227600"/>
              <a:gd name="connsiteX89" fmla="*/ 411347 w 1121464"/>
              <a:gd name="connsiteY89" fmla="*/ 74581 h 227600"/>
              <a:gd name="connsiteX90" fmla="*/ 541735 w 1121464"/>
              <a:gd name="connsiteY90" fmla="*/ 74581 h 227600"/>
              <a:gd name="connsiteX91" fmla="*/ 541735 w 1121464"/>
              <a:gd name="connsiteY91" fmla="*/ 82296 h 227600"/>
              <a:gd name="connsiteX92" fmla="*/ 411090 w 1121464"/>
              <a:gd name="connsiteY92" fmla="*/ 82296 h 227600"/>
              <a:gd name="connsiteX93" fmla="*/ 404918 w 1121464"/>
              <a:gd name="connsiteY93" fmla="*/ 227086 h 227600"/>
              <a:gd name="connsiteX94" fmla="*/ 397202 w 1121464"/>
              <a:gd name="connsiteY94" fmla="*/ 226829 h 227600"/>
              <a:gd name="connsiteX95" fmla="*/ 405946 w 1121464"/>
              <a:gd name="connsiteY95" fmla="*/ 27518 h 227600"/>
              <a:gd name="connsiteX96" fmla="*/ 288227 w 1121464"/>
              <a:gd name="connsiteY96" fmla="*/ 6944 h 227600"/>
              <a:gd name="connsiteX97" fmla="*/ 294656 w 1121464"/>
              <a:gd name="connsiteY97" fmla="*/ 11316 h 227600"/>
              <a:gd name="connsiteX98" fmla="*/ 262252 w 1121464"/>
              <a:gd name="connsiteY98" fmla="*/ 60951 h 227600"/>
              <a:gd name="connsiteX99" fmla="*/ 255823 w 1121464"/>
              <a:gd name="connsiteY99" fmla="*/ 56579 h 227600"/>
              <a:gd name="connsiteX100" fmla="*/ 323974 w 1121464"/>
              <a:gd name="connsiteY100" fmla="*/ 4372 h 227600"/>
              <a:gd name="connsiteX101" fmla="*/ 361265 w 1121464"/>
              <a:gd name="connsiteY101" fmla="*/ 56579 h 227600"/>
              <a:gd name="connsiteX102" fmla="*/ 354835 w 1121464"/>
              <a:gd name="connsiteY102" fmla="*/ 60951 h 227600"/>
              <a:gd name="connsiteX103" fmla="*/ 317802 w 1121464"/>
              <a:gd name="connsiteY103" fmla="*/ 8744 h 227600"/>
              <a:gd name="connsiteX104" fmla="*/ 1056142 w 1121464"/>
              <a:gd name="connsiteY104" fmla="*/ 3858 h 227600"/>
              <a:gd name="connsiteX105" fmla="*/ 1063857 w 1121464"/>
              <a:gd name="connsiteY105" fmla="*/ 3858 h 227600"/>
              <a:gd name="connsiteX106" fmla="*/ 1063857 w 1121464"/>
              <a:gd name="connsiteY106" fmla="*/ 48092 h 227600"/>
              <a:gd name="connsiteX107" fmla="*/ 1065914 w 1121464"/>
              <a:gd name="connsiteY107" fmla="*/ 52464 h 227600"/>
              <a:gd name="connsiteX108" fmla="*/ 1116578 w 1121464"/>
              <a:gd name="connsiteY108" fmla="*/ 52464 h 227600"/>
              <a:gd name="connsiteX109" fmla="*/ 1116578 w 1121464"/>
              <a:gd name="connsiteY109" fmla="*/ 60179 h 227600"/>
              <a:gd name="connsiteX110" fmla="*/ 1069772 w 1121464"/>
              <a:gd name="connsiteY110" fmla="*/ 60179 h 227600"/>
              <a:gd name="connsiteX111" fmla="*/ 1121464 w 1121464"/>
              <a:gd name="connsiteY111" fmla="*/ 166907 h 227600"/>
              <a:gd name="connsiteX112" fmla="*/ 1114521 w 1121464"/>
              <a:gd name="connsiteY112" fmla="*/ 170250 h 227600"/>
              <a:gd name="connsiteX113" fmla="*/ 1063857 w 1121464"/>
              <a:gd name="connsiteY113" fmla="*/ 65837 h 227600"/>
              <a:gd name="connsiteX114" fmla="*/ 1063857 w 1121464"/>
              <a:gd name="connsiteY114" fmla="*/ 171536 h 227600"/>
              <a:gd name="connsiteX115" fmla="*/ 1096261 w 1121464"/>
              <a:gd name="connsiteY115" fmla="*/ 171536 h 227600"/>
              <a:gd name="connsiteX116" fmla="*/ 1096261 w 1121464"/>
              <a:gd name="connsiteY116" fmla="*/ 179251 h 227600"/>
              <a:gd name="connsiteX117" fmla="*/ 1063857 w 1121464"/>
              <a:gd name="connsiteY117" fmla="*/ 179251 h 227600"/>
              <a:gd name="connsiteX118" fmla="*/ 1063857 w 1121464"/>
              <a:gd name="connsiteY118" fmla="*/ 226572 h 227600"/>
              <a:gd name="connsiteX119" fmla="*/ 1056142 w 1121464"/>
              <a:gd name="connsiteY119" fmla="*/ 226572 h 227600"/>
              <a:gd name="connsiteX120" fmla="*/ 1056142 w 1121464"/>
              <a:gd name="connsiteY120" fmla="*/ 179251 h 227600"/>
              <a:gd name="connsiteX121" fmla="*/ 1024252 w 1121464"/>
              <a:gd name="connsiteY121" fmla="*/ 179251 h 227600"/>
              <a:gd name="connsiteX122" fmla="*/ 1024252 w 1121464"/>
              <a:gd name="connsiteY122" fmla="*/ 171536 h 227600"/>
              <a:gd name="connsiteX123" fmla="*/ 1056142 w 1121464"/>
              <a:gd name="connsiteY123" fmla="*/ 171536 h 227600"/>
              <a:gd name="connsiteX124" fmla="*/ 1056142 w 1121464"/>
              <a:gd name="connsiteY124" fmla="*/ 65837 h 227600"/>
              <a:gd name="connsiteX125" fmla="*/ 1006250 w 1121464"/>
              <a:gd name="connsiteY125" fmla="*/ 170250 h 227600"/>
              <a:gd name="connsiteX126" fmla="*/ 999306 w 1121464"/>
              <a:gd name="connsiteY126" fmla="*/ 166907 h 227600"/>
              <a:gd name="connsiteX127" fmla="*/ 1050227 w 1121464"/>
              <a:gd name="connsiteY127" fmla="*/ 60179 h 227600"/>
              <a:gd name="connsiteX128" fmla="*/ 1005993 w 1121464"/>
              <a:gd name="connsiteY128" fmla="*/ 60179 h 227600"/>
              <a:gd name="connsiteX129" fmla="*/ 1005993 w 1121464"/>
              <a:gd name="connsiteY129" fmla="*/ 52464 h 227600"/>
              <a:gd name="connsiteX130" fmla="*/ 1054084 w 1121464"/>
              <a:gd name="connsiteY130" fmla="*/ 52464 h 227600"/>
              <a:gd name="connsiteX131" fmla="*/ 1056142 w 1121464"/>
              <a:gd name="connsiteY131" fmla="*/ 48349 h 227600"/>
              <a:gd name="connsiteX132" fmla="*/ 858441 w 1121464"/>
              <a:gd name="connsiteY132" fmla="*/ 3344 h 227600"/>
              <a:gd name="connsiteX133" fmla="*/ 863263 w 1121464"/>
              <a:gd name="connsiteY133" fmla="*/ 45263 h 227600"/>
              <a:gd name="connsiteX134" fmla="*/ 870014 w 1121464"/>
              <a:gd name="connsiteY134" fmla="*/ 84868 h 227600"/>
              <a:gd name="connsiteX135" fmla="*/ 926335 w 1121464"/>
              <a:gd name="connsiteY135" fmla="*/ 84868 h 227600"/>
              <a:gd name="connsiteX136" fmla="*/ 926335 w 1121464"/>
              <a:gd name="connsiteY136" fmla="*/ 92583 h 227600"/>
              <a:gd name="connsiteX137" fmla="*/ 871814 w 1121464"/>
              <a:gd name="connsiteY137" fmla="*/ 92583 h 227600"/>
              <a:gd name="connsiteX138" fmla="*/ 890974 w 1121464"/>
              <a:gd name="connsiteY138" fmla="*/ 161763 h 227600"/>
              <a:gd name="connsiteX139" fmla="*/ 917848 w 1121464"/>
              <a:gd name="connsiteY139" fmla="*/ 224000 h 227600"/>
              <a:gd name="connsiteX140" fmla="*/ 911162 w 1121464"/>
              <a:gd name="connsiteY140" fmla="*/ 227600 h 227600"/>
              <a:gd name="connsiteX141" fmla="*/ 883548 w 1121464"/>
              <a:gd name="connsiteY141" fmla="*/ 163660 h 227600"/>
              <a:gd name="connsiteX142" fmla="*/ 863842 w 1121464"/>
              <a:gd name="connsiteY142" fmla="*/ 92583 h 227600"/>
              <a:gd name="connsiteX143" fmla="*/ 821665 w 1121464"/>
              <a:gd name="connsiteY143" fmla="*/ 92583 h 227600"/>
              <a:gd name="connsiteX144" fmla="*/ 821665 w 1121464"/>
              <a:gd name="connsiteY144" fmla="*/ 84868 h 227600"/>
              <a:gd name="connsiteX145" fmla="*/ 862299 w 1121464"/>
              <a:gd name="connsiteY145" fmla="*/ 84868 h 227600"/>
              <a:gd name="connsiteX146" fmla="*/ 855580 w 1121464"/>
              <a:gd name="connsiteY146" fmla="*/ 45649 h 227600"/>
              <a:gd name="connsiteX147" fmla="*/ 850983 w 1121464"/>
              <a:gd name="connsiteY147" fmla="*/ 4115 h 227600"/>
              <a:gd name="connsiteX148" fmla="*/ 212617 w 1121464"/>
              <a:gd name="connsiteY148" fmla="*/ 3086 h 227600"/>
              <a:gd name="connsiteX149" fmla="*/ 220333 w 1121464"/>
              <a:gd name="connsiteY149" fmla="*/ 3086 h 227600"/>
              <a:gd name="connsiteX150" fmla="*/ 220333 w 1121464"/>
              <a:gd name="connsiteY150" fmla="*/ 226572 h 227600"/>
              <a:gd name="connsiteX151" fmla="*/ 212617 w 1121464"/>
              <a:gd name="connsiteY151" fmla="*/ 226572 h 227600"/>
              <a:gd name="connsiteX152" fmla="*/ 815750 w 1121464"/>
              <a:gd name="connsiteY152" fmla="*/ 2058 h 227600"/>
              <a:gd name="connsiteX153" fmla="*/ 822694 w 1121464"/>
              <a:gd name="connsiteY153" fmla="*/ 5401 h 227600"/>
              <a:gd name="connsiteX154" fmla="*/ 801862 w 1121464"/>
              <a:gd name="connsiteY154" fmla="*/ 48606 h 227600"/>
              <a:gd name="connsiteX155" fmla="*/ 802120 w 1121464"/>
              <a:gd name="connsiteY155" fmla="*/ 226572 h 227600"/>
              <a:gd name="connsiteX156" fmla="*/ 794404 w 1121464"/>
              <a:gd name="connsiteY156" fmla="*/ 226572 h 227600"/>
              <a:gd name="connsiteX157" fmla="*/ 794147 w 1121464"/>
              <a:gd name="connsiteY157" fmla="*/ 64551 h 227600"/>
              <a:gd name="connsiteX158" fmla="*/ 763029 w 1121464"/>
              <a:gd name="connsiteY158" fmla="*/ 129102 h 227600"/>
              <a:gd name="connsiteX159" fmla="*/ 756085 w 1121464"/>
              <a:gd name="connsiteY159" fmla="*/ 125759 h 227600"/>
              <a:gd name="connsiteX160" fmla="*/ 79210 w 1121464"/>
              <a:gd name="connsiteY160" fmla="*/ 1286 h 227600"/>
              <a:gd name="connsiteX161" fmla="*/ 86926 w 1121464"/>
              <a:gd name="connsiteY161" fmla="*/ 1286 h 227600"/>
              <a:gd name="connsiteX162" fmla="*/ 86926 w 1121464"/>
              <a:gd name="connsiteY162" fmla="*/ 46035 h 227600"/>
              <a:gd name="connsiteX163" fmla="*/ 166393 w 1121464"/>
              <a:gd name="connsiteY163" fmla="*/ 46035 h 227600"/>
              <a:gd name="connsiteX164" fmla="*/ 166393 w 1121464"/>
              <a:gd name="connsiteY164" fmla="*/ 53750 h 227600"/>
              <a:gd name="connsiteX165" fmla="*/ 132960 w 1121464"/>
              <a:gd name="connsiteY165" fmla="*/ 53750 h 227600"/>
              <a:gd name="connsiteX166" fmla="*/ 115118 w 1121464"/>
              <a:gd name="connsiteY166" fmla="*/ 110361 h 227600"/>
              <a:gd name="connsiteX167" fmla="*/ 88211 w 1121464"/>
              <a:gd name="connsiteY167" fmla="*/ 157906 h 227600"/>
              <a:gd name="connsiteX168" fmla="*/ 119973 w 1121464"/>
              <a:gd name="connsiteY168" fmla="*/ 189410 h 227600"/>
              <a:gd name="connsiteX169" fmla="*/ 160220 w 1121464"/>
              <a:gd name="connsiteY169" fmla="*/ 217828 h 227600"/>
              <a:gd name="connsiteX170" fmla="*/ 156106 w 1121464"/>
              <a:gd name="connsiteY170" fmla="*/ 224257 h 227600"/>
              <a:gd name="connsiteX171" fmla="*/ 115472 w 1121464"/>
              <a:gd name="connsiteY171" fmla="*/ 195807 h 227600"/>
              <a:gd name="connsiteX172" fmla="*/ 83325 w 1121464"/>
              <a:gd name="connsiteY172" fmla="*/ 164078 h 227600"/>
              <a:gd name="connsiteX173" fmla="*/ 51082 w 1121464"/>
              <a:gd name="connsiteY173" fmla="*/ 197318 h 227600"/>
              <a:gd name="connsiteX174" fmla="*/ 11316 w 1121464"/>
              <a:gd name="connsiteY174" fmla="*/ 224771 h 227600"/>
              <a:gd name="connsiteX175" fmla="*/ 7458 w 1121464"/>
              <a:gd name="connsiteY175" fmla="*/ 218085 h 227600"/>
              <a:gd name="connsiteX176" fmla="*/ 46903 w 1121464"/>
              <a:gd name="connsiteY176" fmla="*/ 190953 h 227600"/>
              <a:gd name="connsiteX177" fmla="*/ 78439 w 1121464"/>
              <a:gd name="connsiteY177" fmla="*/ 158420 h 227600"/>
              <a:gd name="connsiteX178" fmla="*/ 49474 w 1121464"/>
              <a:gd name="connsiteY178" fmla="*/ 110136 h 227600"/>
              <a:gd name="connsiteX179" fmla="*/ 32662 w 1121464"/>
              <a:gd name="connsiteY179" fmla="*/ 53750 h 227600"/>
              <a:gd name="connsiteX180" fmla="*/ 0 w 1121464"/>
              <a:gd name="connsiteY180" fmla="*/ 53750 h 227600"/>
              <a:gd name="connsiteX181" fmla="*/ 0 w 1121464"/>
              <a:gd name="connsiteY181" fmla="*/ 46035 h 227600"/>
              <a:gd name="connsiteX182" fmla="*/ 79210 w 1121464"/>
              <a:gd name="connsiteY182" fmla="*/ 46035 h 227600"/>
              <a:gd name="connsiteX183" fmla="*/ 997763 w 1121464"/>
              <a:gd name="connsiteY183" fmla="*/ 0 h 227600"/>
              <a:gd name="connsiteX184" fmla="*/ 1004707 w 1121464"/>
              <a:gd name="connsiteY184" fmla="*/ 2829 h 227600"/>
              <a:gd name="connsiteX185" fmla="*/ 987733 w 1121464"/>
              <a:gd name="connsiteY185" fmla="*/ 42691 h 227600"/>
              <a:gd name="connsiteX186" fmla="*/ 987733 w 1121464"/>
              <a:gd name="connsiteY186" fmla="*/ 226829 h 227600"/>
              <a:gd name="connsiteX187" fmla="*/ 980018 w 1121464"/>
              <a:gd name="connsiteY187" fmla="*/ 226829 h 227600"/>
              <a:gd name="connsiteX188" fmla="*/ 980018 w 1121464"/>
              <a:gd name="connsiteY188" fmla="*/ 60951 h 227600"/>
              <a:gd name="connsiteX189" fmla="*/ 951986 w 1121464"/>
              <a:gd name="connsiteY189" fmla="*/ 126788 h 227600"/>
              <a:gd name="connsiteX190" fmla="*/ 945042 w 1121464"/>
              <a:gd name="connsiteY190" fmla="*/ 123702 h 22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1121464" h="227600">
                <a:moveTo>
                  <a:pt x="696745" y="140161"/>
                </a:moveTo>
                <a:lnTo>
                  <a:pt x="704460" y="140161"/>
                </a:lnTo>
                <a:lnTo>
                  <a:pt x="704460" y="209084"/>
                </a:lnTo>
                <a:lnTo>
                  <a:pt x="745865" y="209084"/>
                </a:lnTo>
                <a:lnTo>
                  <a:pt x="745865" y="216799"/>
                </a:lnTo>
                <a:lnTo>
                  <a:pt x="696745" y="216799"/>
                </a:lnTo>
                <a:close/>
                <a:moveTo>
                  <a:pt x="455067" y="135274"/>
                </a:moveTo>
                <a:lnTo>
                  <a:pt x="455067" y="201626"/>
                </a:lnTo>
                <a:lnTo>
                  <a:pt x="514217" y="201626"/>
                </a:lnTo>
                <a:lnTo>
                  <a:pt x="514217" y="135274"/>
                </a:lnTo>
                <a:close/>
                <a:moveTo>
                  <a:pt x="447351" y="127559"/>
                </a:moveTo>
                <a:lnTo>
                  <a:pt x="521932" y="127559"/>
                </a:lnTo>
                <a:lnTo>
                  <a:pt x="521932" y="209341"/>
                </a:lnTo>
                <a:lnTo>
                  <a:pt x="447351" y="209341"/>
                </a:lnTo>
                <a:close/>
                <a:moveTo>
                  <a:pt x="278711" y="74067"/>
                </a:moveTo>
                <a:lnTo>
                  <a:pt x="278711" y="124730"/>
                </a:lnTo>
                <a:lnTo>
                  <a:pt x="331175" y="124730"/>
                </a:lnTo>
                <a:lnTo>
                  <a:pt x="331175" y="74067"/>
                </a:lnTo>
                <a:close/>
                <a:moveTo>
                  <a:pt x="270996" y="66352"/>
                </a:moveTo>
                <a:lnTo>
                  <a:pt x="338890" y="66352"/>
                </a:lnTo>
                <a:lnTo>
                  <a:pt x="338890" y="132446"/>
                </a:lnTo>
                <a:lnTo>
                  <a:pt x="328346" y="132446"/>
                </a:lnTo>
                <a:lnTo>
                  <a:pt x="328346" y="211398"/>
                </a:lnTo>
                <a:lnTo>
                  <a:pt x="359721" y="211398"/>
                </a:lnTo>
                <a:lnTo>
                  <a:pt x="359721" y="219113"/>
                </a:lnTo>
                <a:lnTo>
                  <a:pt x="320631" y="219113"/>
                </a:lnTo>
                <a:lnTo>
                  <a:pt x="320631" y="132446"/>
                </a:lnTo>
                <a:lnTo>
                  <a:pt x="294913" y="132446"/>
                </a:lnTo>
                <a:lnTo>
                  <a:pt x="276140" y="227600"/>
                </a:lnTo>
                <a:lnTo>
                  <a:pt x="268682" y="226057"/>
                </a:lnTo>
                <a:lnTo>
                  <a:pt x="286941" y="132446"/>
                </a:lnTo>
                <a:lnTo>
                  <a:pt x="270996" y="132446"/>
                </a:lnTo>
                <a:close/>
                <a:moveTo>
                  <a:pt x="40634" y="53750"/>
                </a:moveTo>
                <a:cubicBezTo>
                  <a:pt x="44197" y="72620"/>
                  <a:pt x="49480" y="90172"/>
                  <a:pt x="56482" y="106407"/>
                </a:cubicBezTo>
                <a:cubicBezTo>
                  <a:pt x="63485" y="122641"/>
                  <a:pt x="72433" y="137750"/>
                  <a:pt x="83325" y="151734"/>
                </a:cubicBezTo>
                <a:cubicBezTo>
                  <a:pt x="92953" y="138264"/>
                  <a:pt x="101215" y="123412"/>
                  <a:pt x="108110" y="107178"/>
                </a:cubicBezTo>
                <a:cubicBezTo>
                  <a:pt x="115006" y="90944"/>
                  <a:pt x="120632" y="73135"/>
                  <a:pt x="124987" y="53750"/>
                </a:cubicBezTo>
                <a:close/>
                <a:moveTo>
                  <a:pt x="185871" y="50664"/>
                </a:moveTo>
                <a:lnTo>
                  <a:pt x="193586" y="51178"/>
                </a:lnTo>
                <a:lnTo>
                  <a:pt x="189986" y="123959"/>
                </a:lnTo>
                <a:lnTo>
                  <a:pt x="182271" y="123702"/>
                </a:lnTo>
                <a:close/>
                <a:moveTo>
                  <a:pt x="240907" y="48092"/>
                </a:moveTo>
                <a:lnTo>
                  <a:pt x="248879" y="115986"/>
                </a:lnTo>
                <a:lnTo>
                  <a:pt x="241164" y="116758"/>
                </a:lnTo>
                <a:lnTo>
                  <a:pt x="233191" y="48864"/>
                </a:lnTo>
                <a:close/>
                <a:moveTo>
                  <a:pt x="687486" y="43206"/>
                </a:moveTo>
                <a:lnTo>
                  <a:pt x="695201" y="43206"/>
                </a:lnTo>
                <a:lnTo>
                  <a:pt x="695201" y="119330"/>
                </a:lnTo>
                <a:cubicBezTo>
                  <a:pt x="695041" y="137075"/>
                  <a:pt x="689383" y="155270"/>
                  <a:pt x="678228" y="173915"/>
                </a:cubicBezTo>
                <a:cubicBezTo>
                  <a:pt x="667073" y="192560"/>
                  <a:pt x="651385" y="210112"/>
                  <a:pt x="631165" y="226572"/>
                </a:cubicBezTo>
                <a:lnTo>
                  <a:pt x="626536" y="220657"/>
                </a:lnTo>
                <a:cubicBezTo>
                  <a:pt x="636518" y="212586"/>
                  <a:pt x="646129" y="203124"/>
                  <a:pt x="655368" y="192272"/>
                </a:cubicBezTo>
                <a:cubicBezTo>
                  <a:pt x="664607" y="181420"/>
                  <a:pt x="672218" y="169768"/>
                  <a:pt x="678199" y="157315"/>
                </a:cubicBezTo>
                <a:cubicBezTo>
                  <a:pt x="684181" y="144863"/>
                  <a:pt x="687277" y="132201"/>
                  <a:pt x="687486" y="119330"/>
                </a:cubicBezTo>
                <a:close/>
                <a:moveTo>
                  <a:pt x="569443" y="19546"/>
                </a:moveTo>
                <a:lnTo>
                  <a:pt x="630908" y="19546"/>
                </a:lnTo>
                <a:lnTo>
                  <a:pt x="630908" y="27261"/>
                </a:lnTo>
                <a:lnTo>
                  <a:pt x="604676" y="27261"/>
                </a:lnTo>
                <a:lnTo>
                  <a:pt x="604676" y="93098"/>
                </a:lnTo>
                <a:lnTo>
                  <a:pt x="629622" y="93098"/>
                </a:lnTo>
                <a:lnTo>
                  <a:pt x="629622" y="100813"/>
                </a:lnTo>
                <a:lnTo>
                  <a:pt x="604676" y="100813"/>
                </a:lnTo>
                <a:lnTo>
                  <a:pt x="604676" y="174108"/>
                </a:lnTo>
                <a:lnTo>
                  <a:pt x="634508" y="169736"/>
                </a:lnTo>
                <a:lnTo>
                  <a:pt x="635537" y="177451"/>
                </a:lnTo>
                <a:lnTo>
                  <a:pt x="566100" y="187224"/>
                </a:lnTo>
                <a:lnTo>
                  <a:pt x="564814" y="179509"/>
                </a:lnTo>
                <a:lnTo>
                  <a:pt x="596961" y="175137"/>
                </a:lnTo>
                <a:lnTo>
                  <a:pt x="596961" y="100813"/>
                </a:lnTo>
                <a:lnTo>
                  <a:pt x="570214" y="100813"/>
                </a:lnTo>
                <a:lnTo>
                  <a:pt x="570214" y="93098"/>
                </a:lnTo>
                <a:lnTo>
                  <a:pt x="596961" y="93098"/>
                </a:lnTo>
                <a:lnTo>
                  <a:pt x="596961" y="27261"/>
                </a:lnTo>
                <a:lnTo>
                  <a:pt x="569443" y="27261"/>
                </a:lnTo>
                <a:close/>
                <a:moveTo>
                  <a:pt x="899075" y="14659"/>
                </a:moveTo>
                <a:lnTo>
                  <a:pt x="906790" y="14659"/>
                </a:lnTo>
                <a:lnTo>
                  <a:pt x="906790" y="56579"/>
                </a:lnTo>
                <a:lnTo>
                  <a:pt x="899075" y="56579"/>
                </a:lnTo>
                <a:close/>
                <a:moveTo>
                  <a:pt x="653025" y="13116"/>
                </a:moveTo>
                <a:lnTo>
                  <a:pt x="730177" y="13116"/>
                </a:lnTo>
                <a:lnTo>
                  <a:pt x="730177" y="142990"/>
                </a:lnTo>
                <a:lnTo>
                  <a:pt x="722462" y="142990"/>
                </a:lnTo>
                <a:lnTo>
                  <a:pt x="722462" y="20832"/>
                </a:lnTo>
                <a:lnTo>
                  <a:pt x="660740" y="20832"/>
                </a:lnTo>
                <a:lnTo>
                  <a:pt x="660740" y="142990"/>
                </a:lnTo>
                <a:lnTo>
                  <a:pt x="653025" y="142990"/>
                </a:lnTo>
                <a:close/>
                <a:moveTo>
                  <a:pt x="535562" y="11573"/>
                </a:moveTo>
                <a:lnTo>
                  <a:pt x="536591" y="19289"/>
                </a:lnTo>
                <a:lnTo>
                  <a:pt x="413147" y="34205"/>
                </a:lnTo>
                <a:lnTo>
                  <a:pt x="411347" y="74581"/>
                </a:lnTo>
                <a:lnTo>
                  <a:pt x="541735" y="74581"/>
                </a:lnTo>
                <a:lnTo>
                  <a:pt x="541735" y="82296"/>
                </a:lnTo>
                <a:lnTo>
                  <a:pt x="411090" y="82296"/>
                </a:lnTo>
                <a:lnTo>
                  <a:pt x="404918" y="227086"/>
                </a:lnTo>
                <a:lnTo>
                  <a:pt x="397202" y="226829"/>
                </a:lnTo>
                <a:lnTo>
                  <a:pt x="405946" y="27518"/>
                </a:lnTo>
                <a:close/>
                <a:moveTo>
                  <a:pt x="288227" y="6944"/>
                </a:moveTo>
                <a:lnTo>
                  <a:pt x="294656" y="11316"/>
                </a:lnTo>
                <a:lnTo>
                  <a:pt x="262252" y="60951"/>
                </a:lnTo>
                <a:lnTo>
                  <a:pt x="255823" y="56579"/>
                </a:lnTo>
                <a:close/>
                <a:moveTo>
                  <a:pt x="323974" y="4372"/>
                </a:moveTo>
                <a:lnTo>
                  <a:pt x="361265" y="56579"/>
                </a:lnTo>
                <a:lnTo>
                  <a:pt x="354835" y="60951"/>
                </a:lnTo>
                <a:lnTo>
                  <a:pt x="317802" y="8744"/>
                </a:lnTo>
                <a:close/>
                <a:moveTo>
                  <a:pt x="1056142" y="3858"/>
                </a:moveTo>
                <a:lnTo>
                  <a:pt x="1063857" y="3858"/>
                </a:lnTo>
                <a:lnTo>
                  <a:pt x="1063857" y="48092"/>
                </a:lnTo>
                <a:lnTo>
                  <a:pt x="1065914" y="52464"/>
                </a:lnTo>
                <a:lnTo>
                  <a:pt x="1116578" y="52464"/>
                </a:lnTo>
                <a:lnTo>
                  <a:pt x="1116578" y="60179"/>
                </a:lnTo>
                <a:lnTo>
                  <a:pt x="1069772" y="60179"/>
                </a:lnTo>
                <a:lnTo>
                  <a:pt x="1121464" y="166907"/>
                </a:lnTo>
                <a:lnTo>
                  <a:pt x="1114521" y="170250"/>
                </a:lnTo>
                <a:lnTo>
                  <a:pt x="1063857" y="65837"/>
                </a:lnTo>
                <a:lnTo>
                  <a:pt x="1063857" y="171536"/>
                </a:lnTo>
                <a:lnTo>
                  <a:pt x="1096261" y="171536"/>
                </a:lnTo>
                <a:lnTo>
                  <a:pt x="1096261" y="179251"/>
                </a:lnTo>
                <a:lnTo>
                  <a:pt x="1063857" y="179251"/>
                </a:lnTo>
                <a:lnTo>
                  <a:pt x="1063857" y="226572"/>
                </a:lnTo>
                <a:lnTo>
                  <a:pt x="1056142" y="226572"/>
                </a:lnTo>
                <a:lnTo>
                  <a:pt x="1056142" y="179251"/>
                </a:lnTo>
                <a:lnTo>
                  <a:pt x="1024252" y="179251"/>
                </a:lnTo>
                <a:lnTo>
                  <a:pt x="1024252" y="171536"/>
                </a:lnTo>
                <a:lnTo>
                  <a:pt x="1056142" y="171536"/>
                </a:lnTo>
                <a:lnTo>
                  <a:pt x="1056142" y="65837"/>
                </a:lnTo>
                <a:lnTo>
                  <a:pt x="1006250" y="170250"/>
                </a:lnTo>
                <a:lnTo>
                  <a:pt x="999306" y="166907"/>
                </a:lnTo>
                <a:lnTo>
                  <a:pt x="1050227" y="60179"/>
                </a:lnTo>
                <a:lnTo>
                  <a:pt x="1005993" y="60179"/>
                </a:lnTo>
                <a:lnTo>
                  <a:pt x="1005993" y="52464"/>
                </a:lnTo>
                <a:lnTo>
                  <a:pt x="1054084" y="52464"/>
                </a:lnTo>
                <a:lnTo>
                  <a:pt x="1056142" y="48349"/>
                </a:lnTo>
                <a:close/>
                <a:moveTo>
                  <a:pt x="858441" y="3344"/>
                </a:moveTo>
                <a:cubicBezTo>
                  <a:pt x="859727" y="17735"/>
                  <a:pt x="861334" y="31708"/>
                  <a:pt x="863263" y="45263"/>
                </a:cubicBezTo>
                <a:cubicBezTo>
                  <a:pt x="865192" y="58818"/>
                  <a:pt x="867442" y="72020"/>
                  <a:pt x="870014" y="84868"/>
                </a:cubicBezTo>
                <a:lnTo>
                  <a:pt x="926335" y="84868"/>
                </a:lnTo>
                <a:lnTo>
                  <a:pt x="926335" y="92583"/>
                </a:lnTo>
                <a:lnTo>
                  <a:pt x="871814" y="92583"/>
                </a:lnTo>
                <a:cubicBezTo>
                  <a:pt x="876947" y="116865"/>
                  <a:pt x="883333" y="139925"/>
                  <a:pt x="890974" y="161763"/>
                </a:cubicBezTo>
                <a:cubicBezTo>
                  <a:pt x="898614" y="183602"/>
                  <a:pt x="907572" y="204347"/>
                  <a:pt x="917848" y="224000"/>
                </a:cubicBezTo>
                <a:lnTo>
                  <a:pt x="911162" y="227600"/>
                </a:lnTo>
                <a:cubicBezTo>
                  <a:pt x="900623" y="207428"/>
                  <a:pt x="891418" y="186115"/>
                  <a:pt x="883548" y="163660"/>
                </a:cubicBezTo>
                <a:cubicBezTo>
                  <a:pt x="875677" y="141206"/>
                  <a:pt x="869108" y="117513"/>
                  <a:pt x="863842" y="92583"/>
                </a:cubicBezTo>
                <a:lnTo>
                  <a:pt x="821665" y="92583"/>
                </a:lnTo>
                <a:lnTo>
                  <a:pt x="821665" y="84868"/>
                </a:lnTo>
                <a:lnTo>
                  <a:pt x="862299" y="84868"/>
                </a:lnTo>
                <a:cubicBezTo>
                  <a:pt x="859721" y="72149"/>
                  <a:pt x="857482" y="59076"/>
                  <a:pt x="855580" y="45649"/>
                </a:cubicBezTo>
                <a:cubicBezTo>
                  <a:pt x="853678" y="32222"/>
                  <a:pt x="852146" y="18378"/>
                  <a:pt x="850983" y="4115"/>
                </a:cubicBezTo>
                <a:close/>
                <a:moveTo>
                  <a:pt x="212617" y="3086"/>
                </a:moveTo>
                <a:lnTo>
                  <a:pt x="220333" y="3086"/>
                </a:lnTo>
                <a:lnTo>
                  <a:pt x="220333" y="226572"/>
                </a:lnTo>
                <a:lnTo>
                  <a:pt x="212617" y="226572"/>
                </a:lnTo>
                <a:close/>
                <a:moveTo>
                  <a:pt x="815750" y="2058"/>
                </a:moveTo>
                <a:lnTo>
                  <a:pt x="822694" y="5401"/>
                </a:lnTo>
                <a:lnTo>
                  <a:pt x="801862" y="48606"/>
                </a:lnTo>
                <a:lnTo>
                  <a:pt x="802120" y="226572"/>
                </a:lnTo>
                <a:lnTo>
                  <a:pt x="794404" y="226572"/>
                </a:lnTo>
                <a:lnTo>
                  <a:pt x="794147" y="64551"/>
                </a:lnTo>
                <a:lnTo>
                  <a:pt x="763029" y="129102"/>
                </a:lnTo>
                <a:lnTo>
                  <a:pt x="756085" y="125759"/>
                </a:lnTo>
                <a:close/>
                <a:moveTo>
                  <a:pt x="79210" y="1286"/>
                </a:moveTo>
                <a:lnTo>
                  <a:pt x="86926" y="1286"/>
                </a:lnTo>
                <a:lnTo>
                  <a:pt x="86926" y="46035"/>
                </a:lnTo>
                <a:lnTo>
                  <a:pt x="166393" y="46035"/>
                </a:lnTo>
                <a:lnTo>
                  <a:pt x="166393" y="53750"/>
                </a:lnTo>
                <a:lnTo>
                  <a:pt x="132960" y="53750"/>
                </a:lnTo>
                <a:cubicBezTo>
                  <a:pt x="128475" y="74179"/>
                  <a:pt x="122528" y="93050"/>
                  <a:pt x="115118" y="110361"/>
                </a:cubicBezTo>
                <a:cubicBezTo>
                  <a:pt x="107708" y="127672"/>
                  <a:pt x="98739" y="143520"/>
                  <a:pt x="88211" y="157906"/>
                </a:cubicBezTo>
                <a:cubicBezTo>
                  <a:pt x="97448" y="168954"/>
                  <a:pt x="108035" y="179455"/>
                  <a:pt x="119973" y="189410"/>
                </a:cubicBezTo>
                <a:cubicBezTo>
                  <a:pt x="131910" y="199365"/>
                  <a:pt x="145326" y="208837"/>
                  <a:pt x="160220" y="217828"/>
                </a:cubicBezTo>
                <a:lnTo>
                  <a:pt x="156106" y="224257"/>
                </a:lnTo>
                <a:cubicBezTo>
                  <a:pt x="141082" y="215272"/>
                  <a:pt x="127538" y="205789"/>
                  <a:pt x="115472" y="195807"/>
                </a:cubicBezTo>
                <a:cubicBezTo>
                  <a:pt x="103406" y="185825"/>
                  <a:pt x="92691" y="175249"/>
                  <a:pt x="83325" y="164078"/>
                </a:cubicBezTo>
                <a:cubicBezTo>
                  <a:pt x="73815" y="176155"/>
                  <a:pt x="63067" y="187235"/>
                  <a:pt x="51082" y="197318"/>
                </a:cubicBezTo>
                <a:cubicBezTo>
                  <a:pt x="39096" y="207401"/>
                  <a:pt x="25841" y="216552"/>
                  <a:pt x="11316" y="224771"/>
                </a:cubicBezTo>
                <a:lnTo>
                  <a:pt x="7458" y="218085"/>
                </a:lnTo>
                <a:cubicBezTo>
                  <a:pt x="21973" y="209877"/>
                  <a:pt x="35121" y="200833"/>
                  <a:pt x="46903" y="190953"/>
                </a:cubicBezTo>
                <a:cubicBezTo>
                  <a:pt x="58684" y="181073"/>
                  <a:pt x="69197" y="170229"/>
                  <a:pt x="78439" y="158420"/>
                </a:cubicBezTo>
                <a:cubicBezTo>
                  <a:pt x="66646" y="143547"/>
                  <a:pt x="56991" y="127452"/>
                  <a:pt x="49474" y="110136"/>
                </a:cubicBezTo>
                <a:cubicBezTo>
                  <a:pt x="41957" y="92819"/>
                  <a:pt x="36353" y="74024"/>
                  <a:pt x="32662" y="53750"/>
                </a:cubicBezTo>
                <a:lnTo>
                  <a:pt x="0" y="53750"/>
                </a:lnTo>
                <a:lnTo>
                  <a:pt x="0" y="46035"/>
                </a:lnTo>
                <a:lnTo>
                  <a:pt x="79210" y="46035"/>
                </a:lnTo>
                <a:close/>
                <a:moveTo>
                  <a:pt x="997763" y="0"/>
                </a:moveTo>
                <a:lnTo>
                  <a:pt x="1004707" y="2829"/>
                </a:lnTo>
                <a:lnTo>
                  <a:pt x="987733" y="42691"/>
                </a:lnTo>
                <a:lnTo>
                  <a:pt x="987733" y="226829"/>
                </a:lnTo>
                <a:lnTo>
                  <a:pt x="980018" y="226829"/>
                </a:lnTo>
                <a:lnTo>
                  <a:pt x="980018" y="60951"/>
                </a:lnTo>
                <a:lnTo>
                  <a:pt x="951986" y="126788"/>
                </a:lnTo>
                <a:lnTo>
                  <a:pt x="945042" y="123702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文悦后现代体 (非商业使用) W2-75" pitchFamily="50" charset="-122"/>
              <a:ea typeface="文悦后现代体 (非商业使用) W2-75" pitchFamily="50" charset="-122"/>
              <a:cs typeface="+mn-cs"/>
            </a:endParaRPr>
          </a:p>
        </p:txBody>
      </p:sp>
      <p:sp>
        <p:nvSpPr>
          <p:cNvPr id="62" name="自由线条-26_矢量">
            <a:extLst>
              <a:ext uri="{FF2B5EF4-FFF2-40B4-BE49-F238E27FC236}">
                <a16:creationId xmlns:a16="http://schemas.microsoft.com/office/drawing/2014/main" id="{3749198B-AE34-42EC-8EC9-C2E24F93400E}"/>
              </a:ext>
            </a:extLst>
          </p:cNvPr>
          <p:cNvSpPr txBox="1"/>
          <p:nvPr/>
        </p:nvSpPr>
        <p:spPr>
          <a:xfrm>
            <a:off x="9147856" y="5728897"/>
            <a:ext cx="902792" cy="216768"/>
          </a:xfrm>
          <a:custGeom>
            <a:avLst/>
            <a:gdLst>
              <a:gd name="connsiteX0" fmla="*/ 767619 w 902792"/>
              <a:gd name="connsiteY0" fmla="*/ 174687 h 216768"/>
              <a:gd name="connsiteX1" fmla="*/ 780455 w 902792"/>
              <a:gd name="connsiteY1" fmla="*/ 209513 h 216768"/>
              <a:gd name="connsiteX2" fmla="*/ 768735 w 902792"/>
              <a:gd name="connsiteY2" fmla="*/ 213308 h 216768"/>
              <a:gd name="connsiteX3" fmla="*/ 756680 w 902792"/>
              <a:gd name="connsiteY3" fmla="*/ 178371 h 216768"/>
              <a:gd name="connsiteX4" fmla="*/ 820862 w 902792"/>
              <a:gd name="connsiteY4" fmla="*/ 172901 h 216768"/>
              <a:gd name="connsiteX5" fmla="*/ 839168 w 902792"/>
              <a:gd name="connsiteY5" fmla="*/ 207615 h 216768"/>
              <a:gd name="connsiteX6" fmla="*/ 827782 w 902792"/>
              <a:gd name="connsiteY6" fmla="*/ 212415 h 216768"/>
              <a:gd name="connsiteX7" fmla="*/ 810370 w 902792"/>
              <a:gd name="connsiteY7" fmla="*/ 177924 h 216768"/>
              <a:gd name="connsiteX8" fmla="*/ 719398 w 902792"/>
              <a:gd name="connsiteY8" fmla="*/ 171450 h 216768"/>
              <a:gd name="connsiteX9" fmla="*/ 730114 w 902792"/>
              <a:gd name="connsiteY9" fmla="*/ 176808 h 216768"/>
              <a:gd name="connsiteX10" fmla="*/ 704330 w 902792"/>
              <a:gd name="connsiteY10" fmla="*/ 216768 h 216768"/>
              <a:gd name="connsiteX11" fmla="*/ 693614 w 902792"/>
              <a:gd name="connsiteY11" fmla="*/ 210183 h 216768"/>
              <a:gd name="connsiteX12" fmla="*/ 719398 w 902792"/>
              <a:gd name="connsiteY12" fmla="*/ 171450 h 216768"/>
              <a:gd name="connsiteX13" fmla="*/ 874217 w 902792"/>
              <a:gd name="connsiteY13" fmla="*/ 170780 h 216768"/>
              <a:gd name="connsiteX14" fmla="*/ 898662 w 902792"/>
              <a:gd name="connsiteY14" fmla="*/ 206053 h 216768"/>
              <a:gd name="connsiteX15" fmla="*/ 888058 w 902792"/>
              <a:gd name="connsiteY15" fmla="*/ 212415 h 216768"/>
              <a:gd name="connsiteX16" fmla="*/ 864283 w 902792"/>
              <a:gd name="connsiteY16" fmla="*/ 176808 h 216768"/>
              <a:gd name="connsiteX17" fmla="*/ 568040 w 902792"/>
              <a:gd name="connsiteY17" fmla="*/ 151358 h 216768"/>
              <a:gd name="connsiteX18" fmla="*/ 568040 w 902792"/>
              <a:gd name="connsiteY18" fmla="*/ 190984 h 216768"/>
              <a:gd name="connsiteX19" fmla="*/ 614028 w 902792"/>
              <a:gd name="connsiteY19" fmla="*/ 190984 h 216768"/>
              <a:gd name="connsiteX20" fmla="*/ 614028 w 902792"/>
              <a:gd name="connsiteY20" fmla="*/ 151358 h 216768"/>
              <a:gd name="connsiteX21" fmla="*/ 66303 w 902792"/>
              <a:gd name="connsiteY21" fmla="*/ 129704 h 216768"/>
              <a:gd name="connsiteX22" fmla="*/ 123900 w 902792"/>
              <a:gd name="connsiteY22" fmla="*/ 129704 h 216768"/>
              <a:gd name="connsiteX23" fmla="*/ 123900 w 902792"/>
              <a:gd name="connsiteY23" fmla="*/ 173571 h 216768"/>
              <a:gd name="connsiteX24" fmla="*/ 126579 w 902792"/>
              <a:gd name="connsiteY24" fmla="*/ 171227 h 216768"/>
              <a:gd name="connsiteX25" fmla="*/ 145108 w 902792"/>
              <a:gd name="connsiteY25" fmla="*/ 154372 h 216768"/>
              <a:gd name="connsiteX26" fmla="*/ 146894 w 902792"/>
              <a:gd name="connsiteY26" fmla="*/ 163190 h 216768"/>
              <a:gd name="connsiteX27" fmla="*/ 147675 w 902792"/>
              <a:gd name="connsiteY27" fmla="*/ 166650 h 216768"/>
              <a:gd name="connsiteX28" fmla="*/ 115640 w 902792"/>
              <a:gd name="connsiteY28" fmla="*/ 195560 h 216768"/>
              <a:gd name="connsiteX29" fmla="*/ 107492 w 902792"/>
              <a:gd name="connsiteY29" fmla="*/ 184733 h 216768"/>
              <a:gd name="connsiteX30" fmla="*/ 111845 w 902792"/>
              <a:gd name="connsiteY30" fmla="*/ 176920 h 216768"/>
              <a:gd name="connsiteX31" fmla="*/ 112961 w 902792"/>
              <a:gd name="connsiteY31" fmla="*/ 165757 h 216768"/>
              <a:gd name="connsiteX32" fmla="*/ 112961 w 902792"/>
              <a:gd name="connsiteY32" fmla="*/ 139973 h 216768"/>
              <a:gd name="connsiteX33" fmla="*/ 77242 w 902792"/>
              <a:gd name="connsiteY33" fmla="*/ 139973 h 216768"/>
              <a:gd name="connsiteX34" fmla="*/ 77242 w 902792"/>
              <a:gd name="connsiteY34" fmla="*/ 150689 h 216768"/>
              <a:gd name="connsiteX35" fmla="*/ 77354 w 902792"/>
              <a:gd name="connsiteY35" fmla="*/ 156381 h 216768"/>
              <a:gd name="connsiteX36" fmla="*/ 54137 w 902792"/>
              <a:gd name="connsiteY36" fmla="*/ 208955 h 216768"/>
              <a:gd name="connsiteX37" fmla="*/ 45765 w 902792"/>
              <a:gd name="connsiteY37" fmla="*/ 200806 h 216768"/>
              <a:gd name="connsiteX38" fmla="*/ 62508 w 902792"/>
              <a:gd name="connsiteY38" fmla="*/ 178817 h 216768"/>
              <a:gd name="connsiteX39" fmla="*/ 66303 w 902792"/>
              <a:gd name="connsiteY39" fmla="*/ 146559 h 216768"/>
              <a:gd name="connsiteX40" fmla="*/ 568040 w 902792"/>
              <a:gd name="connsiteY40" fmla="*/ 101129 h 216768"/>
              <a:gd name="connsiteX41" fmla="*/ 568040 w 902792"/>
              <a:gd name="connsiteY41" fmla="*/ 140866 h 216768"/>
              <a:gd name="connsiteX42" fmla="*/ 614028 w 902792"/>
              <a:gd name="connsiteY42" fmla="*/ 140866 h 216768"/>
              <a:gd name="connsiteX43" fmla="*/ 614028 w 902792"/>
              <a:gd name="connsiteY43" fmla="*/ 101129 h 216768"/>
              <a:gd name="connsiteX44" fmla="*/ 63066 w 902792"/>
              <a:gd name="connsiteY44" fmla="*/ 95101 h 216768"/>
              <a:gd name="connsiteX45" fmla="*/ 132160 w 902792"/>
              <a:gd name="connsiteY45" fmla="*/ 95101 h 216768"/>
              <a:gd name="connsiteX46" fmla="*/ 132160 w 902792"/>
              <a:gd name="connsiteY46" fmla="*/ 105705 h 216768"/>
              <a:gd name="connsiteX47" fmla="*/ 63066 w 902792"/>
              <a:gd name="connsiteY47" fmla="*/ 105705 h 216768"/>
              <a:gd name="connsiteX48" fmla="*/ 373931 w 902792"/>
              <a:gd name="connsiteY48" fmla="*/ 67308 h 216768"/>
              <a:gd name="connsiteX49" fmla="*/ 386098 w 902792"/>
              <a:gd name="connsiteY49" fmla="*/ 67308 h 216768"/>
              <a:gd name="connsiteX50" fmla="*/ 384982 w 902792"/>
              <a:gd name="connsiteY50" fmla="*/ 95883 h 216768"/>
              <a:gd name="connsiteX51" fmla="*/ 446708 w 902792"/>
              <a:gd name="connsiteY51" fmla="*/ 202146 h 216768"/>
              <a:gd name="connsiteX52" fmla="*/ 437555 w 902792"/>
              <a:gd name="connsiteY52" fmla="*/ 213085 h 216768"/>
              <a:gd name="connsiteX53" fmla="*/ 380405 w 902792"/>
              <a:gd name="connsiteY53" fmla="*/ 120997 h 216768"/>
              <a:gd name="connsiteX54" fmla="*/ 315218 w 902792"/>
              <a:gd name="connsiteY54" fmla="*/ 215652 h 216768"/>
              <a:gd name="connsiteX55" fmla="*/ 306512 w 902792"/>
              <a:gd name="connsiteY55" fmla="*/ 204713 h 216768"/>
              <a:gd name="connsiteX56" fmla="*/ 372815 w 902792"/>
              <a:gd name="connsiteY56" fmla="*/ 100682 h 216768"/>
              <a:gd name="connsiteX57" fmla="*/ 373931 w 902792"/>
              <a:gd name="connsiteY57" fmla="*/ 67308 h 216768"/>
              <a:gd name="connsiteX58" fmla="*/ 42305 w 902792"/>
              <a:gd name="connsiteY58" fmla="*/ 60610 h 216768"/>
              <a:gd name="connsiteX59" fmla="*/ 52797 w 902792"/>
              <a:gd name="connsiteY59" fmla="*/ 66080 h 216768"/>
              <a:gd name="connsiteX60" fmla="*/ 37282 w 902792"/>
              <a:gd name="connsiteY60" fmla="*/ 96999 h 216768"/>
              <a:gd name="connsiteX61" fmla="*/ 37282 w 902792"/>
              <a:gd name="connsiteY61" fmla="*/ 216322 h 216768"/>
              <a:gd name="connsiteX62" fmla="*/ 26231 w 902792"/>
              <a:gd name="connsiteY62" fmla="*/ 216322 h 216768"/>
              <a:gd name="connsiteX63" fmla="*/ 26231 w 902792"/>
              <a:gd name="connsiteY63" fmla="*/ 114858 h 216768"/>
              <a:gd name="connsiteX64" fmla="*/ 6140 w 902792"/>
              <a:gd name="connsiteY64" fmla="*/ 141089 h 216768"/>
              <a:gd name="connsiteX65" fmla="*/ 0 w 902792"/>
              <a:gd name="connsiteY65" fmla="*/ 129927 h 216768"/>
              <a:gd name="connsiteX66" fmla="*/ 42305 w 902792"/>
              <a:gd name="connsiteY66" fmla="*/ 60610 h 216768"/>
              <a:gd name="connsiteX67" fmla="*/ 164865 w 902792"/>
              <a:gd name="connsiteY67" fmla="*/ 54025 h 216768"/>
              <a:gd name="connsiteX68" fmla="*/ 163190 w 902792"/>
              <a:gd name="connsiteY68" fmla="*/ 58043 h 216768"/>
              <a:gd name="connsiteX69" fmla="*/ 160512 w 902792"/>
              <a:gd name="connsiteY69" fmla="*/ 64964 h 216768"/>
              <a:gd name="connsiteX70" fmla="*/ 177590 w 902792"/>
              <a:gd name="connsiteY70" fmla="*/ 144773 h 216768"/>
              <a:gd name="connsiteX71" fmla="*/ 196119 w 902792"/>
              <a:gd name="connsiteY71" fmla="*/ 54025 h 216768"/>
              <a:gd name="connsiteX72" fmla="*/ 568040 w 902792"/>
              <a:gd name="connsiteY72" fmla="*/ 51011 h 216768"/>
              <a:gd name="connsiteX73" fmla="*/ 568040 w 902792"/>
              <a:gd name="connsiteY73" fmla="*/ 90636 h 216768"/>
              <a:gd name="connsiteX74" fmla="*/ 614028 w 902792"/>
              <a:gd name="connsiteY74" fmla="*/ 90636 h 216768"/>
              <a:gd name="connsiteX75" fmla="*/ 614028 w 902792"/>
              <a:gd name="connsiteY75" fmla="*/ 51011 h 216768"/>
              <a:gd name="connsiteX76" fmla="*/ 841289 w 902792"/>
              <a:gd name="connsiteY76" fmla="*/ 34156 h 216768"/>
              <a:gd name="connsiteX77" fmla="*/ 850888 w 902792"/>
              <a:gd name="connsiteY77" fmla="*/ 40519 h 216768"/>
              <a:gd name="connsiteX78" fmla="*/ 827113 w 902792"/>
              <a:gd name="connsiteY78" fmla="*/ 69094 h 216768"/>
              <a:gd name="connsiteX79" fmla="*/ 817290 w 902792"/>
              <a:gd name="connsiteY79" fmla="*/ 62061 h 216768"/>
              <a:gd name="connsiteX80" fmla="*/ 841289 w 902792"/>
              <a:gd name="connsiteY80" fmla="*/ 34156 h 216768"/>
              <a:gd name="connsiteX81" fmla="*/ 748420 w 902792"/>
              <a:gd name="connsiteY81" fmla="*/ 34156 h 216768"/>
              <a:gd name="connsiteX82" fmla="*/ 771302 w 902792"/>
              <a:gd name="connsiteY82" fmla="*/ 62061 h 216768"/>
              <a:gd name="connsiteX83" fmla="*/ 761256 w 902792"/>
              <a:gd name="connsiteY83" fmla="*/ 68870 h 216768"/>
              <a:gd name="connsiteX84" fmla="*/ 739267 w 902792"/>
              <a:gd name="connsiteY84" fmla="*/ 40519 h 216768"/>
              <a:gd name="connsiteX85" fmla="*/ 801217 w 902792"/>
              <a:gd name="connsiteY85" fmla="*/ 23106 h 216768"/>
              <a:gd name="connsiteX86" fmla="*/ 801217 w 902792"/>
              <a:gd name="connsiteY86" fmla="*/ 81707 h 216768"/>
              <a:gd name="connsiteX87" fmla="*/ 870980 w 902792"/>
              <a:gd name="connsiteY87" fmla="*/ 81707 h 216768"/>
              <a:gd name="connsiteX88" fmla="*/ 870980 w 902792"/>
              <a:gd name="connsiteY88" fmla="*/ 23106 h 216768"/>
              <a:gd name="connsiteX89" fmla="*/ 719622 w 902792"/>
              <a:gd name="connsiteY89" fmla="*/ 23106 h 216768"/>
              <a:gd name="connsiteX90" fmla="*/ 719622 w 902792"/>
              <a:gd name="connsiteY90" fmla="*/ 81707 h 216768"/>
              <a:gd name="connsiteX91" fmla="*/ 789385 w 902792"/>
              <a:gd name="connsiteY91" fmla="*/ 81707 h 216768"/>
              <a:gd name="connsiteX92" fmla="*/ 789385 w 902792"/>
              <a:gd name="connsiteY92" fmla="*/ 23106 h 216768"/>
              <a:gd name="connsiteX93" fmla="*/ 464791 w 902792"/>
              <a:gd name="connsiteY93" fmla="*/ 14734 h 216768"/>
              <a:gd name="connsiteX94" fmla="*/ 541809 w 902792"/>
              <a:gd name="connsiteY94" fmla="*/ 14734 h 216768"/>
              <a:gd name="connsiteX95" fmla="*/ 541809 w 902792"/>
              <a:gd name="connsiteY95" fmla="*/ 25226 h 216768"/>
              <a:gd name="connsiteX96" fmla="*/ 520043 w 902792"/>
              <a:gd name="connsiteY96" fmla="*/ 25226 h 216768"/>
              <a:gd name="connsiteX97" fmla="*/ 520043 w 902792"/>
              <a:gd name="connsiteY97" fmla="*/ 93762 h 216768"/>
              <a:gd name="connsiteX98" fmla="*/ 540916 w 902792"/>
              <a:gd name="connsiteY98" fmla="*/ 93762 h 216768"/>
              <a:gd name="connsiteX99" fmla="*/ 540916 w 902792"/>
              <a:gd name="connsiteY99" fmla="*/ 104254 h 216768"/>
              <a:gd name="connsiteX100" fmla="*/ 520043 w 902792"/>
              <a:gd name="connsiteY100" fmla="*/ 104254 h 216768"/>
              <a:gd name="connsiteX101" fmla="*/ 520043 w 902792"/>
              <a:gd name="connsiteY101" fmla="*/ 191430 h 216768"/>
              <a:gd name="connsiteX102" fmla="*/ 499058 w 902792"/>
              <a:gd name="connsiteY102" fmla="*/ 213531 h 216768"/>
              <a:gd name="connsiteX103" fmla="*/ 480976 w 902792"/>
              <a:gd name="connsiteY103" fmla="*/ 213978 h 216768"/>
              <a:gd name="connsiteX104" fmla="*/ 479860 w 902792"/>
              <a:gd name="connsiteY104" fmla="*/ 204936 h 216768"/>
              <a:gd name="connsiteX105" fmla="*/ 479413 w 902792"/>
              <a:gd name="connsiteY105" fmla="*/ 201699 h 216768"/>
              <a:gd name="connsiteX106" fmla="*/ 486892 w 902792"/>
              <a:gd name="connsiteY106" fmla="*/ 202034 h 216768"/>
              <a:gd name="connsiteX107" fmla="*/ 490575 w 902792"/>
              <a:gd name="connsiteY107" fmla="*/ 202146 h 216768"/>
              <a:gd name="connsiteX108" fmla="*/ 495598 w 902792"/>
              <a:gd name="connsiteY108" fmla="*/ 202146 h 216768"/>
              <a:gd name="connsiteX109" fmla="*/ 508881 w 902792"/>
              <a:gd name="connsiteY109" fmla="*/ 190202 h 216768"/>
              <a:gd name="connsiteX110" fmla="*/ 508881 w 902792"/>
              <a:gd name="connsiteY110" fmla="*/ 122560 h 216768"/>
              <a:gd name="connsiteX111" fmla="*/ 463786 w 902792"/>
              <a:gd name="connsiteY111" fmla="*/ 186854 h 216768"/>
              <a:gd name="connsiteX112" fmla="*/ 455415 w 902792"/>
              <a:gd name="connsiteY112" fmla="*/ 177478 h 216768"/>
              <a:gd name="connsiteX113" fmla="*/ 507765 w 902792"/>
              <a:gd name="connsiteY113" fmla="*/ 104254 h 216768"/>
              <a:gd name="connsiteX114" fmla="*/ 464009 w 902792"/>
              <a:gd name="connsiteY114" fmla="*/ 104254 h 216768"/>
              <a:gd name="connsiteX115" fmla="*/ 464009 w 902792"/>
              <a:gd name="connsiteY115" fmla="*/ 92646 h 216768"/>
              <a:gd name="connsiteX116" fmla="*/ 472716 w 902792"/>
              <a:gd name="connsiteY116" fmla="*/ 46211 h 216768"/>
              <a:gd name="connsiteX117" fmla="*/ 483766 w 902792"/>
              <a:gd name="connsiteY117" fmla="*/ 47327 h 216768"/>
              <a:gd name="connsiteX118" fmla="*/ 475060 w 902792"/>
              <a:gd name="connsiteY118" fmla="*/ 93762 h 216768"/>
              <a:gd name="connsiteX119" fmla="*/ 508881 w 902792"/>
              <a:gd name="connsiteY119" fmla="*/ 93762 h 216768"/>
              <a:gd name="connsiteX120" fmla="*/ 508881 w 902792"/>
              <a:gd name="connsiteY120" fmla="*/ 25226 h 216768"/>
              <a:gd name="connsiteX121" fmla="*/ 464791 w 902792"/>
              <a:gd name="connsiteY121" fmla="*/ 25226 h 216768"/>
              <a:gd name="connsiteX122" fmla="*/ 708013 w 902792"/>
              <a:gd name="connsiteY122" fmla="*/ 12613 h 216768"/>
              <a:gd name="connsiteX123" fmla="*/ 882588 w 902792"/>
              <a:gd name="connsiteY123" fmla="*/ 12613 h 216768"/>
              <a:gd name="connsiteX124" fmla="*/ 882588 w 902792"/>
              <a:gd name="connsiteY124" fmla="*/ 92199 h 216768"/>
              <a:gd name="connsiteX125" fmla="*/ 801217 w 902792"/>
              <a:gd name="connsiteY125" fmla="*/ 92199 h 216768"/>
              <a:gd name="connsiteX126" fmla="*/ 801217 w 902792"/>
              <a:gd name="connsiteY126" fmla="*/ 117091 h 216768"/>
              <a:gd name="connsiteX127" fmla="*/ 887165 w 902792"/>
              <a:gd name="connsiteY127" fmla="*/ 117091 h 216768"/>
              <a:gd name="connsiteX128" fmla="*/ 887165 w 902792"/>
              <a:gd name="connsiteY128" fmla="*/ 127360 h 216768"/>
              <a:gd name="connsiteX129" fmla="*/ 801217 w 902792"/>
              <a:gd name="connsiteY129" fmla="*/ 127360 h 216768"/>
              <a:gd name="connsiteX130" fmla="*/ 801217 w 902792"/>
              <a:gd name="connsiteY130" fmla="*/ 153702 h 216768"/>
              <a:gd name="connsiteX131" fmla="*/ 902792 w 902792"/>
              <a:gd name="connsiteY131" fmla="*/ 153702 h 216768"/>
              <a:gd name="connsiteX132" fmla="*/ 902792 w 902792"/>
              <a:gd name="connsiteY132" fmla="*/ 164195 h 216768"/>
              <a:gd name="connsiteX133" fmla="*/ 688256 w 902792"/>
              <a:gd name="connsiteY133" fmla="*/ 164195 h 216768"/>
              <a:gd name="connsiteX134" fmla="*/ 688256 w 902792"/>
              <a:gd name="connsiteY134" fmla="*/ 153702 h 216768"/>
              <a:gd name="connsiteX135" fmla="*/ 789385 w 902792"/>
              <a:gd name="connsiteY135" fmla="*/ 153702 h 216768"/>
              <a:gd name="connsiteX136" fmla="*/ 789385 w 902792"/>
              <a:gd name="connsiteY136" fmla="*/ 127360 h 216768"/>
              <a:gd name="connsiteX137" fmla="*/ 705669 w 902792"/>
              <a:gd name="connsiteY137" fmla="*/ 127360 h 216768"/>
              <a:gd name="connsiteX138" fmla="*/ 705669 w 902792"/>
              <a:gd name="connsiteY138" fmla="*/ 117091 h 216768"/>
              <a:gd name="connsiteX139" fmla="*/ 789385 w 902792"/>
              <a:gd name="connsiteY139" fmla="*/ 117091 h 216768"/>
              <a:gd name="connsiteX140" fmla="*/ 789385 w 902792"/>
              <a:gd name="connsiteY140" fmla="*/ 92199 h 216768"/>
              <a:gd name="connsiteX141" fmla="*/ 708013 w 902792"/>
              <a:gd name="connsiteY141" fmla="*/ 92199 h 216768"/>
              <a:gd name="connsiteX142" fmla="*/ 93316 w 902792"/>
              <a:gd name="connsiteY142" fmla="*/ 4353 h 216768"/>
              <a:gd name="connsiteX143" fmla="*/ 104031 w 902792"/>
              <a:gd name="connsiteY143" fmla="*/ 4353 h 216768"/>
              <a:gd name="connsiteX144" fmla="*/ 104031 w 902792"/>
              <a:gd name="connsiteY144" fmla="*/ 61727 h 216768"/>
              <a:gd name="connsiteX145" fmla="*/ 126467 w 902792"/>
              <a:gd name="connsiteY145" fmla="*/ 61727 h 216768"/>
              <a:gd name="connsiteX146" fmla="*/ 126467 w 902792"/>
              <a:gd name="connsiteY146" fmla="*/ 21096 h 216768"/>
              <a:gd name="connsiteX147" fmla="*/ 137183 w 902792"/>
              <a:gd name="connsiteY147" fmla="*/ 21096 h 216768"/>
              <a:gd name="connsiteX148" fmla="*/ 137183 w 902792"/>
              <a:gd name="connsiteY148" fmla="*/ 71884 h 216768"/>
              <a:gd name="connsiteX149" fmla="*/ 60164 w 902792"/>
              <a:gd name="connsiteY149" fmla="*/ 71884 h 216768"/>
              <a:gd name="connsiteX150" fmla="*/ 60164 w 902792"/>
              <a:gd name="connsiteY150" fmla="*/ 21320 h 216768"/>
              <a:gd name="connsiteX151" fmla="*/ 70880 w 902792"/>
              <a:gd name="connsiteY151" fmla="*/ 21320 h 216768"/>
              <a:gd name="connsiteX152" fmla="*/ 70880 w 902792"/>
              <a:gd name="connsiteY152" fmla="*/ 61727 h 216768"/>
              <a:gd name="connsiteX153" fmla="*/ 93316 w 902792"/>
              <a:gd name="connsiteY153" fmla="*/ 61727 h 216768"/>
              <a:gd name="connsiteX154" fmla="*/ 612689 w 902792"/>
              <a:gd name="connsiteY154" fmla="*/ 1674 h 216768"/>
              <a:gd name="connsiteX155" fmla="*/ 632780 w 902792"/>
              <a:gd name="connsiteY155" fmla="*/ 33152 h 216768"/>
              <a:gd name="connsiteX156" fmla="*/ 621842 w 902792"/>
              <a:gd name="connsiteY156" fmla="*/ 39179 h 216768"/>
              <a:gd name="connsiteX157" fmla="*/ 603089 w 902792"/>
              <a:gd name="connsiteY157" fmla="*/ 6697 h 216768"/>
              <a:gd name="connsiteX158" fmla="*/ 168660 w 902792"/>
              <a:gd name="connsiteY158" fmla="*/ 1228 h 216768"/>
              <a:gd name="connsiteX159" fmla="*/ 180380 w 902792"/>
              <a:gd name="connsiteY159" fmla="*/ 3237 h 216768"/>
              <a:gd name="connsiteX160" fmla="*/ 168437 w 902792"/>
              <a:gd name="connsiteY160" fmla="*/ 43756 h 216768"/>
              <a:gd name="connsiteX161" fmla="*/ 219224 w 902792"/>
              <a:gd name="connsiteY161" fmla="*/ 43756 h 216768"/>
              <a:gd name="connsiteX162" fmla="*/ 219224 w 902792"/>
              <a:gd name="connsiteY162" fmla="*/ 54025 h 216768"/>
              <a:gd name="connsiteX163" fmla="*/ 207058 w 902792"/>
              <a:gd name="connsiteY163" fmla="*/ 54025 h 216768"/>
              <a:gd name="connsiteX164" fmla="*/ 183282 w 902792"/>
              <a:gd name="connsiteY164" fmla="*/ 157609 h 216768"/>
              <a:gd name="connsiteX165" fmla="*/ 218778 w 902792"/>
              <a:gd name="connsiteY165" fmla="*/ 204155 h 216768"/>
              <a:gd name="connsiteX166" fmla="*/ 210518 w 902792"/>
              <a:gd name="connsiteY166" fmla="*/ 213531 h 216768"/>
              <a:gd name="connsiteX167" fmla="*/ 176920 w 902792"/>
              <a:gd name="connsiteY167" fmla="*/ 168994 h 216768"/>
              <a:gd name="connsiteX168" fmla="*/ 138746 w 902792"/>
              <a:gd name="connsiteY168" fmla="*/ 214759 h 216768"/>
              <a:gd name="connsiteX169" fmla="*/ 130039 w 902792"/>
              <a:gd name="connsiteY169" fmla="*/ 206276 h 216768"/>
              <a:gd name="connsiteX170" fmla="*/ 171227 w 902792"/>
              <a:gd name="connsiteY170" fmla="*/ 157386 h 216768"/>
              <a:gd name="connsiteX171" fmla="*/ 152698 w 902792"/>
              <a:gd name="connsiteY171" fmla="*/ 82153 h 216768"/>
              <a:gd name="connsiteX172" fmla="*/ 151805 w 902792"/>
              <a:gd name="connsiteY172" fmla="*/ 83828 h 216768"/>
              <a:gd name="connsiteX173" fmla="*/ 141983 w 902792"/>
              <a:gd name="connsiteY173" fmla="*/ 102245 h 216768"/>
              <a:gd name="connsiteX174" fmla="*/ 134169 w 902792"/>
              <a:gd name="connsiteY174" fmla="*/ 92646 h 216768"/>
              <a:gd name="connsiteX175" fmla="*/ 168660 w 902792"/>
              <a:gd name="connsiteY175" fmla="*/ 1228 h 216768"/>
              <a:gd name="connsiteX176" fmla="*/ 43421 w 902792"/>
              <a:gd name="connsiteY176" fmla="*/ 1228 h 216768"/>
              <a:gd name="connsiteX177" fmla="*/ 53690 w 902792"/>
              <a:gd name="connsiteY177" fmla="*/ 7367 h 216768"/>
              <a:gd name="connsiteX178" fmla="*/ 9823 w 902792"/>
              <a:gd name="connsiteY178" fmla="*/ 69094 h 216768"/>
              <a:gd name="connsiteX179" fmla="*/ 3014 w 902792"/>
              <a:gd name="connsiteY179" fmla="*/ 58824 h 216768"/>
              <a:gd name="connsiteX180" fmla="*/ 43421 w 902792"/>
              <a:gd name="connsiteY180" fmla="*/ 1228 h 216768"/>
              <a:gd name="connsiteX181" fmla="*/ 357076 w 902792"/>
              <a:gd name="connsiteY181" fmla="*/ 1005 h 216768"/>
              <a:gd name="connsiteX182" fmla="*/ 369466 w 902792"/>
              <a:gd name="connsiteY182" fmla="*/ 3907 h 216768"/>
              <a:gd name="connsiteX183" fmla="*/ 357300 w 902792"/>
              <a:gd name="connsiteY183" fmla="*/ 36612 h 216768"/>
              <a:gd name="connsiteX184" fmla="*/ 443025 w 902792"/>
              <a:gd name="connsiteY184" fmla="*/ 36612 h 216768"/>
              <a:gd name="connsiteX185" fmla="*/ 443025 w 902792"/>
              <a:gd name="connsiteY185" fmla="*/ 49002 h 216768"/>
              <a:gd name="connsiteX186" fmla="*/ 422263 w 902792"/>
              <a:gd name="connsiteY186" fmla="*/ 94208 h 216768"/>
              <a:gd name="connsiteX187" fmla="*/ 410766 w 902792"/>
              <a:gd name="connsiteY187" fmla="*/ 89409 h 216768"/>
              <a:gd name="connsiteX188" fmla="*/ 431081 w 902792"/>
              <a:gd name="connsiteY188" fmla="*/ 47551 h 216768"/>
              <a:gd name="connsiteX189" fmla="*/ 352723 w 902792"/>
              <a:gd name="connsiteY189" fmla="*/ 47551 h 216768"/>
              <a:gd name="connsiteX190" fmla="*/ 327385 w 902792"/>
              <a:gd name="connsiteY190" fmla="*/ 95101 h 216768"/>
              <a:gd name="connsiteX191" fmla="*/ 316111 w 902792"/>
              <a:gd name="connsiteY191" fmla="*/ 88069 h 216768"/>
              <a:gd name="connsiteX192" fmla="*/ 357076 w 902792"/>
              <a:gd name="connsiteY192" fmla="*/ 1005 h 216768"/>
              <a:gd name="connsiteX193" fmla="*/ 577193 w 902792"/>
              <a:gd name="connsiteY193" fmla="*/ 0 h 216768"/>
              <a:gd name="connsiteX194" fmla="*/ 588690 w 902792"/>
              <a:gd name="connsiteY194" fmla="*/ 3684 h 216768"/>
              <a:gd name="connsiteX195" fmla="*/ 570161 w 902792"/>
              <a:gd name="connsiteY195" fmla="*/ 40519 h 216768"/>
              <a:gd name="connsiteX196" fmla="*/ 671178 w 902792"/>
              <a:gd name="connsiteY196" fmla="*/ 40519 h 216768"/>
              <a:gd name="connsiteX197" fmla="*/ 671178 w 902792"/>
              <a:gd name="connsiteY197" fmla="*/ 51011 h 216768"/>
              <a:gd name="connsiteX198" fmla="*/ 625413 w 902792"/>
              <a:gd name="connsiteY198" fmla="*/ 51011 h 216768"/>
              <a:gd name="connsiteX199" fmla="*/ 625413 w 902792"/>
              <a:gd name="connsiteY199" fmla="*/ 90636 h 216768"/>
              <a:gd name="connsiteX200" fmla="*/ 668164 w 902792"/>
              <a:gd name="connsiteY200" fmla="*/ 90636 h 216768"/>
              <a:gd name="connsiteX201" fmla="*/ 668164 w 902792"/>
              <a:gd name="connsiteY201" fmla="*/ 101129 h 216768"/>
              <a:gd name="connsiteX202" fmla="*/ 625413 w 902792"/>
              <a:gd name="connsiteY202" fmla="*/ 101129 h 216768"/>
              <a:gd name="connsiteX203" fmla="*/ 625413 w 902792"/>
              <a:gd name="connsiteY203" fmla="*/ 140866 h 216768"/>
              <a:gd name="connsiteX204" fmla="*/ 668164 w 902792"/>
              <a:gd name="connsiteY204" fmla="*/ 140866 h 216768"/>
              <a:gd name="connsiteX205" fmla="*/ 668164 w 902792"/>
              <a:gd name="connsiteY205" fmla="*/ 151358 h 216768"/>
              <a:gd name="connsiteX206" fmla="*/ 625413 w 902792"/>
              <a:gd name="connsiteY206" fmla="*/ 151358 h 216768"/>
              <a:gd name="connsiteX207" fmla="*/ 625413 w 902792"/>
              <a:gd name="connsiteY207" fmla="*/ 190984 h 216768"/>
              <a:gd name="connsiteX208" fmla="*/ 671625 w 902792"/>
              <a:gd name="connsiteY208" fmla="*/ 190984 h 216768"/>
              <a:gd name="connsiteX209" fmla="*/ 671625 w 902792"/>
              <a:gd name="connsiteY209" fmla="*/ 201476 h 216768"/>
              <a:gd name="connsiteX210" fmla="*/ 568040 w 902792"/>
              <a:gd name="connsiteY210" fmla="*/ 201476 h 216768"/>
              <a:gd name="connsiteX211" fmla="*/ 568040 w 902792"/>
              <a:gd name="connsiteY211" fmla="*/ 215652 h 216768"/>
              <a:gd name="connsiteX212" fmla="*/ 556655 w 902792"/>
              <a:gd name="connsiteY212" fmla="*/ 215652 h 216768"/>
              <a:gd name="connsiteX213" fmla="*/ 556655 w 902792"/>
              <a:gd name="connsiteY213" fmla="*/ 61727 h 216768"/>
              <a:gd name="connsiteX214" fmla="*/ 539242 w 902792"/>
              <a:gd name="connsiteY214" fmla="*/ 84162 h 216768"/>
              <a:gd name="connsiteX215" fmla="*/ 531540 w 902792"/>
              <a:gd name="connsiteY215" fmla="*/ 76126 h 216768"/>
              <a:gd name="connsiteX216" fmla="*/ 530759 w 902792"/>
              <a:gd name="connsiteY216" fmla="*/ 75456 h 216768"/>
              <a:gd name="connsiteX217" fmla="*/ 577193 w 902792"/>
              <a:gd name="connsiteY217" fmla="*/ 0 h 216768"/>
              <a:gd name="connsiteX218" fmla="*/ 271798 w 902792"/>
              <a:gd name="connsiteY218" fmla="*/ 0 h 216768"/>
              <a:gd name="connsiteX219" fmla="*/ 283965 w 902792"/>
              <a:gd name="connsiteY219" fmla="*/ 2344 h 216768"/>
              <a:gd name="connsiteX220" fmla="*/ 282067 w 902792"/>
              <a:gd name="connsiteY220" fmla="*/ 8260 h 216768"/>
              <a:gd name="connsiteX221" fmla="*/ 273361 w 902792"/>
              <a:gd name="connsiteY221" fmla="*/ 34826 h 216768"/>
              <a:gd name="connsiteX222" fmla="*/ 321581 w 902792"/>
              <a:gd name="connsiteY222" fmla="*/ 34826 h 216768"/>
              <a:gd name="connsiteX223" fmla="*/ 321581 w 902792"/>
              <a:gd name="connsiteY223" fmla="*/ 45541 h 216768"/>
              <a:gd name="connsiteX224" fmla="*/ 270012 w 902792"/>
              <a:gd name="connsiteY224" fmla="*/ 45541 h 216768"/>
              <a:gd name="connsiteX225" fmla="*/ 247799 w 902792"/>
              <a:gd name="connsiteY225" fmla="*/ 105928 h 216768"/>
              <a:gd name="connsiteX226" fmla="*/ 279835 w 902792"/>
              <a:gd name="connsiteY226" fmla="*/ 105928 h 216768"/>
              <a:gd name="connsiteX227" fmla="*/ 279835 w 902792"/>
              <a:gd name="connsiteY227" fmla="*/ 60834 h 216768"/>
              <a:gd name="connsiteX228" fmla="*/ 291666 w 902792"/>
              <a:gd name="connsiteY228" fmla="*/ 60834 h 216768"/>
              <a:gd name="connsiteX229" fmla="*/ 291666 w 902792"/>
              <a:gd name="connsiteY229" fmla="*/ 105928 h 216768"/>
              <a:gd name="connsiteX230" fmla="*/ 321581 w 902792"/>
              <a:gd name="connsiteY230" fmla="*/ 105928 h 216768"/>
              <a:gd name="connsiteX231" fmla="*/ 321581 w 902792"/>
              <a:gd name="connsiteY231" fmla="*/ 116421 h 216768"/>
              <a:gd name="connsiteX232" fmla="*/ 291666 w 902792"/>
              <a:gd name="connsiteY232" fmla="*/ 116421 h 216768"/>
              <a:gd name="connsiteX233" fmla="*/ 291666 w 902792"/>
              <a:gd name="connsiteY233" fmla="*/ 154595 h 216768"/>
              <a:gd name="connsiteX234" fmla="*/ 327162 w 902792"/>
              <a:gd name="connsiteY234" fmla="*/ 150242 h 216768"/>
              <a:gd name="connsiteX235" fmla="*/ 326715 w 902792"/>
              <a:gd name="connsiteY235" fmla="*/ 161627 h 216768"/>
              <a:gd name="connsiteX236" fmla="*/ 291666 w 902792"/>
              <a:gd name="connsiteY236" fmla="*/ 165534 h 216768"/>
              <a:gd name="connsiteX237" fmla="*/ 291666 w 902792"/>
              <a:gd name="connsiteY237" fmla="*/ 216099 h 216768"/>
              <a:gd name="connsiteX238" fmla="*/ 279835 w 902792"/>
              <a:gd name="connsiteY238" fmla="*/ 216099 h 216768"/>
              <a:gd name="connsiteX239" fmla="*/ 279835 w 902792"/>
              <a:gd name="connsiteY239" fmla="*/ 166985 h 216768"/>
              <a:gd name="connsiteX240" fmla="*/ 232061 w 902792"/>
              <a:gd name="connsiteY240" fmla="*/ 172901 h 216768"/>
              <a:gd name="connsiteX241" fmla="*/ 230386 w 902792"/>
              <a:gd name="connsiteY241" fmla="*/ 160734 h 216768"/>
              <a:gd name="connsiteX242" fmla="*/ 279835 w 902792"/>
              <a:gd name="connsiteY242" fmla="*/ 155935 h 216768"/>
              <a:gd name="connsiteX243" fmla="*/ 279835 w 902792"/>
              <a:gd name="connsiteY243" fmla="*/ 116421 h 216768"/>
              <a:gd name="connsiteX244" fmla="*/ 236191 w 902792"/>
              <a:gd name="connsiteY244" fmla="*/ 116421 h 216768"/>
              <a:gd name="connsiteX245" fmla="*/ 236191 w 902792"/>
              <a:gd name="connsiteY245" fmla="*/ 104701 h 216768"/>
              <a:gd name="connsiteX246" fmla="*/ 257845 w 902792"/>
              <a:gd name="connsiteY246" fmla="*/ 45541 h 216768"/>
              <a:gd name="connsiteX247" fmla="*/ 233847 w 902792"/>
              <a:gd name="connsiteY247" fmla="*/ 45541 h 216768"/>
              <a:gd name="connsiteX248" fmla="*/ 233847 w 902792"/>
              <a:gd name="connsiteY248" fmla="*/ 34826 h 216768"/>
              <a:gd name="connsiteX249" fmla="*/ 261305 w 902792"/>
              <a:gd name="connsiteY249" fmla="*/ 34826 h 216768"/>
              <a:gd name="connsiteX250" fmla="*/ 271798 w 902792"/>
              <a:gd name="connsiteY250" fmla="*/ 0 h 21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902792" h="216768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2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0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2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0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0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6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4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2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  <a:ea typeface="微软雅黑 Light"/>
              <a:cs typeface="+mn-cs"/>
            </a:endParaRPr>
          </a:p>
        </p:txBody>
      </p:sp>
      <p:sp>
        <p:nvSpPr>
          <p:cNvPr id="65" name="自由线条-29_矢量">
            <a:extLst>
              <a:ext uri="{FF2B5EF4-FFF2-40B4-BE49-F238E27FC236}">
                <a16:creationId xmlns:a16="http://schemas.microsoft.com/office/drawing/2014/main" id="{DE68BF82-7920-4EFD-9DB0-88F5621C8BFF}"/>
              </a:ext>
            </a:extLst>
          </p:cNvPr>
          <p:cNvSpPr txBox="1"/>
          <p:nvPr/>
        </p:nvSpPr>
        <p:spPr>
          <a:xfrm>
            <a:off x="1658765" y="5702170"/>
            <a:ext cx="1303172" cy="233258"/>
          </a:xfrm>
          <a:custGeom>
            <a:avLst/>
            <a:gdLst>
              <a:gd name="connsiteX0" fmla="*/ 776554 w 1303172"/>
              <a:gd name="connsiteY0" fmla="*/ 151733 h 233258"/>
              <a:gd name="connsiteX1" fmla="*/ 776554 w 1303172"/>
              <a:gd name="connsiteY1" fmla="*/ 165364 h 233258"/>
              <a:gd name="connsiteX2" fmla="*/ 800729 w 1303172"/>
              <a:gd name="connsiteY2" fmla="*/ 165364 h 233258"/>
              <a:gd name="connsiteX3" fmla="*/ 800729 w 1303172"/>
              <a:gd name="connsiteY3" fmla="*/ 151733 h 233258"/>
              <a:gd name="connsiteX4" fmla="*/ 708660 w 1303172"/>
              <a:gd name="connsiteY4" fmla="*/ 151733 h 233258"/>
              <a:gd name="connsiteX5" fmla="*/ 708660 w 1303172"/>
              <a:gd name="connsiteY5" fmla="*/ 165364 h 233258"/>
              <a:gd name="connsiteX6" fmla="*/ 732835 w 1303172"/>
              <a:gd name="connsiteY6" fmla="*/ 165364 h 233258"/>
              <a:gd name="connsiteX7" fmla="*/ 732835 w 1303172"/>
              <a:gd name="connsiteY7" fmla="*/ 151733 h 233258"/>
              <a:gd name="connsiteX8" fmla="*/ 946509 w 1303172"/>
              <a:gd name="connsiteY8" fmla="*/ 123958 h 233258"/>
              <a:gd name="connsiteX9" fmla="*/ 946509 w 1303172"/>
              <a:gd name="connsiteY9" fmla="*/ 148133 h 233258"/>
              <a:gd name="connsiteX10" fmla="*/ 966569 w 1303172"/>
              <a:gd name="connsiteY10" fmla="*/ 148133 h 233258"/>
              <a:gd name="connsiteX11" fmla="*/ 966569 w 1303172"/>
              <a:gd name="connsiteY11" fmla="*/ 123958 h 233258"/>
              <a:gd name="connsiteX12" fmla="*/ 667255 w 1303172"/>
              <a:gd name="connsiteY12" fmla="*/ 121644 h 233258"/>
              <a:gd name="connsiteX13" fmla="*/ 842134 w 1303172"/>
              <a:gd name="connsiteY13" fmla="*/ 121644 h 233258"/>
              <a:gd name="connsiteX14" fmla="*/ 842134 w 1303172"/>
              <a:gd name="connsiteY14" fmla="*/ 229915 h 233258"/>
              <a:gd name="connsiteX15" fmla="*/ 792499 w 1303172"/>
              <a:gd name="connsiteY15" fmla="*/ 229915 h 233258"/>
              <a:gd name="connsiteX16" fmla="*/ 800729 w 1303172"/>
              <a:gd name="connsiteY16" fmla="*/ 216541 h 233258"/>
              <a:gd name="connsiteX17" fmla="*/ 800729 w 1303172"/>
              <a:gd name="connsiteY17" fmla="*/ 194424 h 233258"/>
              <a:gd name="connsiteX18" fmla="*/ 708660 w 1303172"/>
              <a:gd name="connsiteY18" fmla="*/ 194424 h 233258"/>
              <a:gd name="connsiteX19" fmla="*/ 708660 w 1303172"/>
              <a:gd name="connsiteY19" fmla="*/ 229915 h 233258"/>
              <a:gd name="connsiteX20" fmla="*/ 667255 w 1303172"/>
              <a:gd name="connsiteY20" fmla="*/ 229915 h 233258"/>
              <a:gd name="connsiteX21" fmla="*/ 1202360 w 1303172"/>
              <a:gd name="connsiteY21" fmla="*/ 120358 h 233258"/>
              <a:gd name="connsiteX22" fmla="*/ 1183843 w 1303172"/>
              <a:gd name="connsiteY22" fmla="*/ 160734 h 233258"/>
              <a:gd name="connsiteX23" fmla="*/ 1202360 w 1303172"/>
              <a:gd name="connsiteY23" fmla="*/ 160734 h 233258"/>
              <a:gd name="connsiteX24" fmla="*/ 1238879 w 1303172"/>
              <a:gd name="connsiteY24" fmla="*/ 117529 h 233258"/>
              <a:gd name="connsiteX25" fmla="*/ 1238879 w 1303172"/>
              <a:gd name="connsiteY25" fmla="*/ 160734 h 233258"/>
              <a:gd name="connsiteX26" fmla="*/ 1258424 w 1303172"/>
              <a:gd name="connsiteY26" fmla="*/ 160734 h 233258"/>
              <a:gd name="connsiteX27" fmla="*/ 339433 w 1303172"/>
              <a:gd name="connsiteY27" fmla="*/ 97727 h 233258"/>
              <a:gd name="connsiteX28" fmla="*/ 339433 w 1303172"/>
              <a:gd name="connsiteY28" fmla="*/ 121901 h 233258"/>
              <a:gd name="connsiteX29" fmla="*/ 365922 w 1303172"/>
              <a:gd name="connsiteY29" fmla="*/ 121901 h 233258"/>
              <a:gd name="connsiteX30" fmla="*/ 365922 w 1303172"/>
              <a:gd name="connsiteY30" fmla="*/ 97727 h 233258"/>
              <a:gd name="connsiteX31" fmla="*/ 70723 w 1303172"/>
              <a:gd name="connsiteY31" fmla="*/ 67894 h 233258"/>
              <a:gd name="connsiteX32" fmla="*/ 82264 w 1303172"/>
              <a:gd name="connsiteY32" fmla="*/ 98177 h 233258"/>
              <a:gd name="connsiteX33" fmla="*/ 97469 w 1303172"/>
              <a:gd name="connsiteY33" fmla="*/ 124216 h 233258"/>
              <a:gd name="connsiteX34" fmla="*/ 112193 w 1303172"/>
              <a:gd name="connsiteY34" fmla="*/ 98370 h 233258"/>
              <a:gd name="connsiteX35" fmla="*/ 123444 w 1303172"/>
              <a:gd name="connsiteY35" fmla="*/ 67894 h 233258"/>
              <a:gd name="connsiteX36" fmla="*/ 481870 w 1303172"/>
              <a:gd name="connsiteY36" fmla="*/ 54264 h 233258"/>
              <a:gd name="connsiteX37" fmla="*/ 481870 w 1303172"/>
              <a:gd name="connsiteY37" fmla="*/ 78439 h 233258"/>
              <a:gd name="connsiteX38" fmla="*/ 493957 w 1303172"/>
              <a:gd name="connsiteY38" fmla="*/ 78439 h 233258"/>
              <a:gd name="connsiteX39" fmla="*/ 493957 w 1303172"/>
              <a:gd name="connsiteY39" fmla="*/ 54264 h 233258"/>
              <a:gd name="connsiteX40" fmla="*/ 210331 w 1303172"/>
              <a:gd name="connsiteY40" fmla="*/ 53750 h 233258"/>
              <a:gd name="connsiteX41" fmla="*/ 232448 w 1303172"/>
              <a:gd name="connsiteY41" fmla="*/ 54778 h 233258"/>
              <a:gd name="connsiteX42" fmla="*/ 228333 w 1303172"/>
              <a:gd name="connsiteY42" fmla="*/ 128073 h 233258"/>
              <a:gd name="connsiteX43" fmla="*/ 206473 w 1303172"/>
              <a:gd name="connsiteY43" fmla="*/ 126530 h 233258"/>
              <a:gd name="connsiteX44" fmla="*/ 233991 w 1303172"/>
              <a:gd name="connsiteY44" fmla="*/ 6429 h 233258"/>
              <a:gd name="connsiteX45" fmla="*/ 269738 w 1303172"/>
              <a:gd name="connsiteY45" fmla="*/ 6429 h 233258"/>
              <a:gd name="connsiteX46" fmla="*/ 269738 w 1303172"/>
              <a:gd name="connsiteY46" fmla="*/ 229915 h 233258"/>
              <a:gd name="connsiteX47" fmla="*/ 233991 w 1303172"/>
              <a:gd name="connsiteY47" fmla="*/ 229915 h 233258"/>
              <a:gd name="connsiteX48" fmla="*/ 325288 w 1303172"/>
              <a:gd name="connsiteY48" fmla="*/ 5915 h 233258"/>
              <a:gd name="connsiteX49" fmla="*/ 348948 w 1303172"/>
              <a:gd name="connsiteY49" fmla="*/ 29061 h 233258"/>
              <a:gd name="connsiteX50" fmla="*/ 314230 w 1303172"/>
              <a:gd name="connsiteY50" fmla="*/ 66351 h 233258"/>
              <a:gd name="connsiteX51" fmla="*/ 391897 w 1303172"/>
              <a:gd name="connsiteY51" fmla="*/ 66351 h 233258"/>
              <a:gd name="connsiteX52" fmla="*/ 357178 w 1303172"/>
              <a:gd name="connsiteY52" fmla="*/ 29061 h 233258"/>
              <a:gd name="connsiteX53" fmla="*/ 382638 w 1303172"/>
              <a:gd name="connsiteY53" fmla="*/ 6172 h 233258"/>
              <a:gd name="connsiteX54" fmla="*/ 428673 w 1303172"/>
              <a:gd name="connsiteY54" fmla="*/ 56064 h 233258"/>
              <a:gd name="connsiteX55" fmla="*/ 405527 w 1303172"/>
              <a:gd name="connsiteY55" fmla="*/ 81010 h 233258"/>
              <a:gd name="connsiteX56" fmla="*/ 402441 w 1303172"/>
              <a:gd name="connsiteY56" fmla="*/ 77667 h 233258"/>
              <a:gd name="connsiteX57" fmla="*/ 402441 w 1303172"/>
              <a:gd name="connsiteY57" fmla="*/ 153276 h 233258"/>
              <a:gd name="connsiteX58" fmla="*/ 393440 w 1303172"/>
              <a:gd name="connsiteY58" fmla="*/ 153276 h 233258"/>
              <a:gd name="connsiteX59" fmla="*/ 393440 w 1303172"/>
              <a:gd name="connsiteY59" fmla="*/ 197511 h 233258"/>
              <a:gd name="connsiteX60" fmla="*/ 405527 w 1303172"/>
              <a:gd name="connsiteY60" fmla="*/ 197511 h 233258"/>
              <a:gd name="connsiteX61" fmla="*/ 416585 w 1303172"/>
              <a:gd name="connsiteY61" fmla="*/ 185423 h 233258"/>
              <a:gd name="connsiteX62" fmla="*/ 416585 w 1303172"/>
              <a:gd name="connsiteY62" fmla="*/ 229143 h 233258"/>
              <a:gd name="connsiteX63" fmla="*/ 357692 w 1303172"/>
              <a:gd name="connsiteY63" fmla="*/ 229143 h 233258"/>
              <a:gd name="connsiteX64" fmla="*/ 357692 w 1303172"/>
              <a:gd name="connsiteY64" fmla="*/ 153276 h 233258"/>
              <a:gd name="connsiteX65" fmla="*/ 350491 w 1303172"/>
              <a:gd name="connsiteY65" fmla="*/ 153276 h 233258"/>
              <a:gd name="connsiteX66" fmla="*/ 334032 w 1303172"/>
              <a:gd name="connsiteY66" fmla="*/ 231715 h 233258"/>
              <a:gd name="connsiteX67" fmla="*/ 298028 w 1303172"/>
              <a:gd name="connsiteY67" fmla="*/ 227857 h 233258"/>
              <a:gd name="connsiteX68" fmla="*/ 313973 w 1303172"/>
              <a:gd name="connsiteY68" fmla="*/ 153276 h 233258"/>
              <a:gd name="connsiteX69" fmla="*/ 303428 w 1303172"/>
              <a:gd name="connsiteY69" fmla="*/ 153276 h 233258"/>
              <a:gd name="connsiteX70" fmla="*/ 303428 w 1303172"/>
              <a:gd name="connsiteY70" fmla="*/ 77924 h 233258"/>
              <a:gd name="connsiteX71" fmla="*/ 300599 w 1303172"/>
              <a:gd name="connsiteY71" fmla="*/ 81010 h 233258"/>
              <a:gd name="connsiteX72" fmla="*/ 292627 w 1303172"/>
              <a:gd name="connsiteY72" fmla="*/ 70466 h 233258"/>
              <a:gd name="connsiteX73" fmla="*/ 294684 w 1303172"/>
              <a:gd name="connsiteY73" fmla="*/ 119329 h 233258"/>
              <a:gd name="connsiteX74" fmla="*/ 274625 w 1303172"/>
              <a:gd name="connsiteY74" fmla="*/ 120358 h 233258"/>
              <a:gd name="connsiteX75" fmla="*/ 271796 w 1303172"/>
              <a:gd name="connsiteY75" fmla="*/ 52721 h 233258"/>
              <a:gd name="connsiteX76" fmla="*/ 285683 w 1303172"/>
              <a:gd name="connsiteY76" fmla="*/ 51435 h 233258"/>
              <a:gd name="connsiteX77" fmla="*/ 75095 w 1303172"/>
              <a:gd name="connsiteY77" fmla="*/ 2058 h 233258"/>
              <a:gd name="connsiteX78" fmla="*/ 119844 w 1303172"/>
              <a:gd name="connsiteY78" fmla="*/ 2058 h 233258"/>
              <a:gd name="connsiteX79" fmla="*/ 119844 w 1303172"/>
              <a:gd name="connsiteY79" fmla="*/ 33176 h 233258"/>
              <a:gd name="connsiteX80" fmla="*/ 192881 w 1303172"/>
              <a:gd name="connsiteY80" fmla="*/ 33176 h 233258"/>
              <a:gd name="connsiteX81" fmla="*/ 192881 w 1303172"/>
              <a:gd name="connsiteY81" fmla="*/ 67894 h 233258"/>
              <a:gd name="connsiteX82" fmla="*/ 168192 w 1303172"/>
              <a:gd name="connsiteY82" fmla="*/ 67894 h 233258"/>
              <a:gd name="connsiteX83" fmla="*/ 149997 w 1303172"/>
              <a:gd name="connsiteY83" fmla="*/ 116629 h 233258"/>
              <a:gd name="connsiteX84" fmla="*/ 125244 w 1303172"/>
              <a:gd name="connsiteY84" fmla="*/ 156105 h 233258"/>
              <a:gd name="connsiteX85" fmla="*/ 161602 w 1303172"/>
              <a:gd name="connsiteY85" fmla="*/ 184202 h 233258"/>
              <a:gd name="connsiteX86" fmla="*/ 196996 w 1303172"/>
              <a:gd name="connsiteY86" fmla="*/ 203426 h 233258"/>
              <a:gd name="connsiteX87" fmla="*/ 167935 w 1303172"/>
              <a:gd name="connsiteY87" fmla="*/ 233258 h 233258"/>
              <a:gd name="connsiteX88" fmla="*/ 131995 w 1303172"/>
              <a:gd name="connsiteY88" fmla="*/ 213295 h 233258"/>
              <a:gd name="connsiteX89" fmla="*/ 97984 w 1303172"/>
              <a:gd name="connsiteY89" fmla="*/ 186195 h 233258"/>
              <a:gd name="connsiteX90" fmla="*/ 55550 w 1303172"/>
              <a:gd name="connsiteY90" fmla="*/ 218888 h 233258"/>
              <a:gd name="connsiteX91" fmla="*/ 29318 w 1303172"/>
              <a:gd name="connsiteY91" fmla="*/ 233258 h 233258"/>
              <a:gd name="connsiteX92" fmla="*/ 0 w 1303172"/>
              <a:gd name="connsiteY92" fmla="*/ 203426 h 233258"/>
              <a:gd name="connsiteX93" fmla="*/ 13640 w 1303172"/>
              <a:gd name="connsiteY93" fmla="*/ 196310 h 233258"/>
              <a:gd name="connsiteX94" fmla="*/ 39338 w 1303172"/>
              <a:gd name="connsiteY94" fmla="*/ 181308 h 233258"/>
              <a:gd name="connsiteX95" fmla="*/ 70466 w 1303172"/>
              <a:gd name="connsiteY95" fmla="*/ 156363 h 233258"/>
              <a:gd name="connsiteX96" fmla="*/ 43784 w 1303172"/>
              <a:gd name="connsiteY96" fmla="*/ 114829 h 233258"/>
              <a:gd name="connsiteX97" fmla="*/ 25975 w 1303172"/>
              <a:gd name="connsiteY97" fmla="*/ 67894 h 233258"/>
              <a:gd name="connsiteX98" fmla="*/ 2315 w 1303172"/>
              <a:gd name="connsiteY98" fmla="*/ 67894 h 233258"/>
              <a:gd name="connsiteX99" fmla="*/ 2315 w 1303172"/>
              <a:gd name="connsiteY99" fmla="*/ 33176 h 233258"/>
              <a:gd name="connsiteX100" fmla="*/ 75095 w 1303172"/>
              <a:gd name="connsiteY100" fmla="*/ 33176 h 233258"/>
              <a:gd name="connsiteX101" fmla="*/ 909733 w 1303172"/>
              <a:gd name="connsiteY101" fmla="*/ 1543 h 233258"/>
              <a:gd name="connsiteX102" fmla="*/ 950624 w 1303172"/>
              <a:gd name="connsiteY102" fmla="*/ 1543 h 233258"/>
              <a:gd name="connsiteX103" fmla="*/ 941880 w 1303172"/>
              <a:gd name="connsiteY103" fmla="*/ 28289 h 233258"/>
              <a:gd name="connsiteX104" fmla="*/ 1062495 w 1303172"/>
              <a:gd name="connsiteY104" fmla="*/ 28289 h 233258"/>
              <a:gd name="connsiteX105" fmla="*/ 1062495 w 1303172"/>
              <a:gd name="connsiteY105" fmla="*/ 62236 h 233258"/>
              <a:gd name="connsiteX106" fmla="*/ 1011574 w 1303172"/>
              <a:gd name="connsiteY106" fmla="*/ 62236 h 233258"/>
              <a:gd name="connsiteX107" fmla="*/ 1011574 w 1303172"/>
              <a:gd name="connsiteY107" fmla="*/ 87440 h 233258"/>
              <a:gd name="connsiteX108" fmla="*/ 1058637 w 1303172"/>
              <a:gd name="connsiteY108" fmla="*/ 87440 h 233258"/>
              <a:gd name="connsiteX109" fmla="*/ 1058637 w 1303172"/>
              <a:gd name="connsiteY109" fmla="*/ 123958 h 233258"/>
              <a:gd name="connsiteX110" fmla="*/ 1011574 w 1303172"/>
              <a:gd name="connsiteY110" fmla="*/ 123958 h 233258"/>
              <a:gd name="connsiteX111" fmla="*/ 1011574 w 1303172"/>
              <a:gd name="connsiteY111" fmla="*/ 148133 h 233258"/>
              <a:gd name="connsiteX112" fmla="*/ 1069438 w 1303172"/>
              <a:gd name="connsiteY112" fmla="*/ 148133 h 233258"/>
              <a:gd name="connsiteX113" fmla="*/ 1069438 w 1303172"/>
              <a:gd name="connsiteY113" fmla="*/ 184909 h 233258"/>
              <a:gd name="connsiteX114" fmla="*/ 1011574 w 1303172"/>
              <a:gd name="connsiteY114" fmla="*/ 184909 h 233258"/>
              <a:gd name="connsiteX115" fmla="*/ 1011574 w 1303172"/>
              <a:gd name="connsiteY115" fmla="*/ 230429 h 233258"/>
              <a:gd name="connsiteX116" fmla="*/ 966569 w 1303172"/>
              <a:gd name="connsiteY116" fmla="*/ 230429 h 233258"/>
              <a:gd name="connsiteX117" fmla="*/ 966569 w 1303172"/>
              <a:gd name="connsiteY117" fmla="*/ 184909 h 233258"/>
              <a:gd name="connsiteX118" fmla="*/ 879129 w 1303172"/>
              <a:gd name="connsiteY118" fmla="*/ 184909 h 233258"/>
              <a:gd name="connsiteX119" fmla="*/ 879129 w 1303172"/>
              <a:gd name="connsiteY119" fmla="*/ 148133 h 233258"/>
              <a:gd name="connsiteX120" fmla="*/ 905361 w 1303172"/>
              <a:gd name="connsiteY120" fmla="*/ 148133 h 233258"/>
              <a:gd name="connsiteX121" fmla="*/ 905361 w 1303172"/>
              <a:gd name="connsiteY121" fmla="*/ 87440 h 233258"/>
              <a:gd name="connsiteX122" fmla="*/ 966569 w 1303172"/>
              <a:gd name="connsiteY122" fmla="*/ 87440 h 233258"/>
              <a:gd name="connsiteX123" fmla="*/ 966569 w 1303172"/>
              <a:gd name="connsiteY123" fmla="*/ 62236 h 233258"/>
              <a:gd name="connsiteX124" fmla="*/ 931078 w 1303172"/>
              <a:gd name="connsiteY124" fmla="*/ 62236 h 233258"/>
              <a:gd name="connsiteX125" fmla="*/ 924906 w 1303172"/>
              <a:gd name="connsiteY125" fmla="*/ 81267 h 233258"/>
              <a:gd name="connsiteX126" fmla="*/ 884530 w 1303172"/>
              <a:gd name="connsiteY126" fmla="*/ 81267 h 233258"/>
              <a:gd name="connsiteX127" fmla="*/ 732577 w 1303172"/>
              <a:gd name="connsiteY127" fmla="*/ 1543 h 233258"/>
              <a:gd name="connsiteX128" fmla="*/ 776811 w 1303172"/>
              <a:gd name="connsiteY128" fmla="*/ 1543 h 233258"/>
              <a:gd name="connsiteX129" fmla="*/ 776811 w 1303172"/>
              <a:gd name="connsiteY129" fmla="*/ 16202 h 233258"/>
              <a:gd name="connsiteX130" fmla="*/ 843420 w 1303172"/>
              <a:gd name="connsiteY130" fmla="*/ 16202 h 233258"/>
              <a:gd name="connsiteX131" fmla="*/ 843420 w 1303172"/>
              <a:gd name="connsiteY131" fmla="*/ 43463 h 233258"/>
              <a:gd name="connsiteX132" fmla="*/ 776811 w 1303172"/>
              <a:gd name="connsiteY132" fmla="*/ 43463 h 233258"/>
              <a:gd name="connsiteX133" fmla="*/ 776811 w 1303172"/>
              <a:gd name="connsiteY133" fmla="*/ 50921 h 233258"/>
              <a:gd name="connsiteX134" fmla="*/ 836219 w 1303172"/>
              <a:gd name="connsiteY134" fmla="*/ 50921 h 233258"/>
              <a:gd name="connsiteX135" fmla="*/ 836219 w 1303172"/>
              <a:gd name="connsiteY135" fmla="*/ 77667 h 233258"/>
              <a:gd name="connsiteX136" fmla="*/ 776811 w 1303172"/>
              <a:gd name="connsiteY136" fmla="*/ 77667 h 233258"/>
              <a:gd name="connsiteX137" fmla="*/ 776811 w 1303172"/>
              <a:gd name="connsiteY137" fmla="*/ 84354 h 233258"/>
              <a:gd name="connsiteX138" fmla="*/ 849335 w 1303172"/>
              <a:gd name="connsiteY138" fmla="*/ 84354 h 233258"/>
              <a:gd name="connsiteX139" fmla="*/ 849335 w 1303172"/>
              <a:gd name="connsiteY139" fmla="*/ 113671 h 233258"/>
              <a:gd name="connsiteX140" fmla="*/ 660054 w 1303172"/>
              <a:gd name="connsiteY140" fmla="*/ 113671 h 233258"/>
              <a:gd name="connsiteX141" fmla="*/ 660054 w 1303172"/>
              <a:gd name="connsiteY141" fmla="*/ 84354 h 233258"/>
              <a:gd name="connsiteX142" fmla="*/ 732577 w 1303172"/>
              <a:gd name="connsiteY142" fmla="*/ 84354 h 233258"/>
              <a:gd name="connsiteX143" fmla="*/ 732577 w 1303172"/>
              <a:gd name="connsiteY143" fmla="*/ 77667 h 233258"/>
              <a:gd name="connsiteX144" fmla="*/ 673427 w 1303172"/>
              <a:gd name="connsiteY144" fmla="*/ 77667 h 233258"/>
              <a:gd name="connsiteX145" fmla="*/ 673427 w 1303172"/>
              <a:gd name="connsiteY145" fmla="*/ 50921 h 233258"/>
              <a:gd name="connsiteX146" fmla="*/ 732577 w 1303172"/>
              <a:gd name="connsiteY146" fmla="*/ 50921 h 233258"/>
              <a:gd name="connsiteX147" fmla="*/ 732577 w 1303172"/>
              <a:gd name="connsiteY147" fmla="*/ 43463 h 233258"/>
              <a:gd name="connsiteX148" fmla="*/ 666226 w 1303172"/>
              <a:gd name="connsiteY148" fmla="*/ 43463 h 233258"/>
              <a:gd name="connsiteX149" fmla="*/ 666226 w 1303172"/>
              <a:gd name="connsiteY149" fmla="*/ 16202 h 233258"/>
              <a:gd name="connsiteX150" fmla="*/ 732577 w 1303172"/>
              <a:gd name="connsiteY150" fmla="*/ 16202 h 233258"/>
              <a:gd name="connsiteX151" fmla="*/ 469011 w 1303172"/>
              <a:gd name="connsiteY151" fmla="*/ 1543 h 233258"/>
              <a:gd name="connsiteX152" fmla="*/ 506559 w 1303172"/>
              <a:gd name="connsiteY152" fmla="*/ 1543 h 233258"/>
              <a:gd name="connsiteX153" fmla="*/ 506559 w 1303172"/>
              <a:gd name="connsiteY153" fmla="*/ 22889 h 233258"/>
              <a:gd name="connsiteX154" fmla="*/ 534076 w 1303172"/>
              <a:gd name="connsiteY154" fmla="*/ 22889 h 233258"/>
              <a:gd name="connsiteX155" fmla="*/ 534076 w 1303172"/>
              <a:gd name="connsiteY155" fmla="*/ 54264 h 233258"/>
              <a:gd name="connsiteX156" fmla="*/ 524047 w 1303172"/>
              <a:gd name="connsiteY156" fmla="*/ 54264 h 233258"/>
              <a:gd name="connsiteX157" fmla="*/ 524047 w 1303172"/>
              <a:gd name="connsiteY157" fmla="*/ 78439 h 233258"/>
              <a:gd name="connsiteX158" fmla="*/ 534591 w 1303172"/>
              <a:gd name="connsiteY158" fmla="*/ 78439 h 233258"/>
              <a:gd name="connsiteX159" fmla="*/ 534591 w 1303172"/>
              <a:gd name="connsiteY159" fmla="*/ 110071 h 233258"/>
              <a:gd name="connsiteX160" fmla="*/ 506559 w 1303172"/>
              <a:gd name="connsiteY160" fmla="*/ 110071 h 233258"/>
              <a:gd name="connsiteX161" fmla="*/ 506559 w 1303172"/>
              <a:gd name="connsiteY161" fmla="*/ 122673 h 233258"/>
              <a:gd name="connsiteX162" fmla="*/ 535877 w 1303172"/>
              <a:gd name="connsiteY162" fmla="*/ 122673 h 233258"/>
              <a:gd name="connsiteX163" fmla="*/ 535877 w 1303172"/>
              <a:gd name="connsiteY163" fmla="*/ 154305 h 233258"/>
              <a:gd name="connsiteX164" fmla="*/ 512731 w 1303172"/>
              <a:gd name="connsiteY164" fmla="*/ 154305 h 233258"/>
              <a:gd name="connsiteX165" fmla="*/ 541020 w 1303172"/>
              <a:gd name="connsiteY165" fmla="*/ 187224 h 233258"/>
              <a:gd name="connsiteX166" fmla="*/ 541020 w 1303172"/>
              <a:gd name="connsiteY166" fmla="*/ 11573 h 233258"/>
              <a:gd name="connsiteX167" fmla="*/ 632832 w 1303172"/>
              <a:gd name="connsiteY167" fmla="*/ 4886 h 233258"/>
              <a:gd name="connsiteX168" fmla="*/ 636175 w 1303172"/>
              <a:gd name="connsiteY168" fmla="*/ 40891 h 233258"/>
              <a:gd name="connsiteX169" fmla="*/ 577282 w 1303172"/>
              <a:gd name="connsiteY169" fmla="*/ 45777 h 233258"/>
              <a:gd name="connsiteX170" fmla="*/ 577282 w 1303172"/>
              <a:gd name="connsiteY170" fmla="*/ 88468 h 233258"/>
              <a:gd name="connsiteX171" fmla="*/ 635403 w 1303172"/>
              <a:gd name="connsiteY171" fmla="*/ 88468 h 233258"/>
              <a:gd name="connsiteX172" fmla="*/ 635403 w 1303172"/>
              <a:gd name="connsiteY172" fmla="*/ 123958 h 233258"/>
              <a:gd name="connsiteX173" fmla="*/ 623830 w 1303172"/>
              <a:gd name="connsiteY173" fmla="*/ 123958 h 233258"/>
              <a:gd name="connsiteX174" fmla="*/ 623830 w 1303172"/>
              <a:gd name="connsiteY174" fmla="*/ 230172 h 233258"/>
              <a:gd name="connsiteX175" fmla="*/ 587054 w 1303172"/>
              <a:gd name="connsiteY175" fmla="*/ 230172 h 233258"/>
              <a:gd name="connsiteX176" fmla="*/ 587054 w 1303172"/>
              <a:gd name="connsiteY176" fmla="*/ 123958 h 233258"/>
              <a:gd name="connsiteX177" fmla="*/ 577282 w 1303172"/>
              <a:gd name="connsiteY177" fmla="*/ 123958 h 233258"/>
              <a:gd name="connsiteX178" fmla="*/ 577282 w 1303172"/>
              <a:gd name="connsiteY178" fmla="*/ 230172 h 233258"/>
              <a:gd name="connsiteX179" fmla="*/ 541020 w 1303172"/>
              <a:gd name="connsiteY179" fmla="*/ 230172 h 233258"/>
              <a:gd name="connsiteX180" fmla="*/ 541020 w 1303172"/>
              <a:gd name="connsiteY180" fmla="*/ 191853 h 233258"/>
              <a:gd name="connsiteX181" fmla="*/ 520703 w 1303172"/>
              <a:gd name="connsiteY181" fmla="*/ 214227 h 233258"/>
              <a:gd name="connsiteX182" fmla="*/ 506559 w 1303172"/>
              <a:gd name="connsiteY182" fmla="*/ 190310 h 233258"/>
              <a:gd name="connsiteX183" fmla="*/ 506559 w 1303172"/>
              <a:gd name="connsiteY183" fmla="*/ 230429 h 233258"/>
              <a:gd name="connsiteX184" fmla="*/ 469011 w 1303172"/>
              <a:gd name="connsiteY184" fmla="*/ 230429 h 233258"/>
              <a:gd name="connsiteX185" fmla="*/ 469011 w 1303172"/>
              <a:gd name="connsiteY185" fmla="*/ 195196 h 233258"/>
              <a:gd name="connsiteX186" fmla="*/ 453581 w 1303172"/>
              <a:gd name="connsiteY186" fmla="*/ 220913 h 233258"/>
              <a:gd name="connsiteX187" fmla="*/ 428377 w 1303172"/>
              <a:gd name="connsiteY187" fmla="*/ 196739 h 233258"/>
              <a:gd name="connsiteX188" fmla="*/ 463610 w 1303172"/>
              <a:gd name="connsiteY188" fmla="*/ 154305 h 233258"/>
              <a:gd name="connsiteX189" fmla="*/ 438150 w 1303172"/>
              <a:gd name="connsiteY189" fmla="*/ 154305 h 233258"/>
              <a:gd name="connsiteX190" fmla="*/ 438150 w 1303172"/>
              <a:gd name="connsiteY190" fmla="*/ 122673 h 233258"/>
              <a:gd name="connsiteX191" fmla="*/ 469011 w 1303172"/>
              <a:gd name="connsiteY191" fmla="*/ 122673 h 233258"/>
              <a:gd name="connsiteX192" fmla="*/ 469011 w 1303172"/>
              <a:gd name="connsiteY192" fmla="*/ 110071 h 233258"/>
              <a:gd name="connsiteX193" fmla="*/ 440979 w 1303172"/>
              <a:gd name="connsiteY193" fmla="*/ 110071 h 233258"/>
              <a:gd name="connsiteX194" fmla="*/ 440979 w 1303172"/>
              <a:gd name="connsiteY194" fmla="*/ 78439 h 233258"/>
              <a:gd name="connsiteX195" fmla="*/ 451009 w 1303172"/>
              <a:gd name="connsiteY195" fmla="*/ 78439 h 233258"/>
              <a:gd name="connsiteX196" fmla="*/ 451009 w 1303172"/>
              <a:gd name="connsiteY196" fmla="*/ 54264 h 233258"/>
              <a:gd name="connsiteX197" fmla="*/ 441751 w 1303172"/>
              <a:gd name="connsiteY197" fmla="*/ 54264 h 233258"/>
              <a:gd name="connsiteX198" fmla="*/ 441751 w 1303172"/>
              <a:gd name="connsiteY198" fmla="*/ 22889 h 233258"/>
              <a:gd name="connsiteX199" fmla="*/ 469011 w 1303172"/>
              <a:gd name="connsiteY199" fmla="*/ 22889 h 233258"/>
              <a:gd name="connsiteX200" fmla="*/ 1136266 w 1303172"/>
              <a:gd name="connsiteY200" fmla="*/ 0 h 233258"/>
              <a:gd name="connsiteX201" fmla="*/ 1169956 w 1303172"/>
              <a:gd name="connsiteY201" fmla="*/ 9516 h 233258"/>
              <a:gd name="connsiteX202" fmla="*/ 1152725 w 1303172"/>
              <a:gd name="connsiteY202" fmla="*/ 44749 h 233258"/>
              <a:gd name="connsiteX203" fmla="*/ 1152725 w 1303172"/>
              <a:gd name="connsiteY203" fmla="*/ 141704 h 233258"/>
              <a:gd name="connsiteX204" fmla="*/ 1190787 w 1303172"/>
              <a:gd name="connsiteY204" fmla="*/ 72266 h 233258"/>
              <a:gd name="connsiteX205" fmla="*/ 1158897 w 1303172"/>
              <a:gd name="connsiteY205" fmla="*/ 72266 h 233258"/>
              <a:gd name="connsiteX206" fmla="*/ 1158897 w 1303172"/>
              <a:gd name="connsiteY206" fmla="*/ 36519 h 233258"/>
              <a:gd name="connsiteX207" fmla="*/ 1202360 w 1303172"/>
              <a:gd name="connsiteY207" fmla="*/ 36519 h 233258"/>
              <a:gd name="connsiteX208" fmla="*/ 1202360 w 1303172"/>
              <a:gd name="connsiteY208" fmla="*/ 6944 h 233258"/>
              <a:gd name="connsiteX209" fmla="*/ 1238879 w 1303172"/>
              <a:gd name="connsiteY209" fmla="*/ 6944 h 233258"/>
              <a:gd name="connsiteX210" fmla="*/ 1238879 w 1303172"/>
              <a:gd name="connsiteY210" fmla="*/ 36519 h 233258"/>
              <a:gd name="connsiteX211" fmla="*/ 1285427 w 1303172"/>
              <a:gd name="connsiteY211" fmla="*/ 36519 h 233258"/>
              <a:gd name="connsiteX212" fmla="*/ 1285427 w 1303172"/>
              <a:gd name="connsiteY212" fmla="*/ 72266 h 233258"/>
              <a:gd name="connsiteX213" fmla="*/ 1250194 w 1303172"/>
              <a:gd name="connsiteY213" fmla="*/ 72266 h 233258"/>
              <a:gd name="connsiteX214" fmla="*/ 1303172 w 1303172"/>
              <a:gd name="connsiteY214" fmla="*/ 167421 h 233258"/>
              <a:gd name="connsiteX215" fmla="*/ 1270511 w 1303172"/>
              <a:gd name="connsiteY215" fmla="*/ 187224 h 233258"/>
              <a:gd name="connsiteX216" fmla="*/ 1259710 w 1303172"/>
              <a:gd name="connsiteY216" fmla="*/ 163306 h 233258"/>
              <a:gd name="connsiteX217" fmla="*/ 1259710 w 1303172"/>
              <a:gd name="connsiteY217" fmla="*/ 196225 h 233258"/>
              <a:gd name="connsiteX218" fmla="*/ 1238879 w 1303172"/>
              <a:gd name="connsiteY218" fmla="*/ 196225 h 233258"/>
              <a:gd name="connsiteX219" fmla="*/ 1238879 w 1303172"/>
              <a:gd name="connsiteY219" fmla="*/ 230172 h 233258"/>
              <a:gd name="connsiteX220" fmla="*/ 1202360 w 1303172"/>
              <a:gd name="connsiteY220" fmla="*/ 230172 h 233258"/>
              <a:gd name="connsiteX221" fmla="*/ 1202360 w 1303172"/>
              <a:gd name="connsiteY221" fmla="*/ 196225 h 233258"/>
              <a:gd name="connsiteX222" fmla="*/ 1182557 w 1303172"/>
              <a:gd name="connsiteY222" fmla="*/ 196225 h 233258"/>
              <a:gd name="connsiteX223" fmla="*/ 1182557 w 1303172"/>
              <a:gd name="connsiteY223" fmla="*/ 164078 h 233258"/>
              <a:gd name="connsiteX224" fmla="*/ 1172013 w 1303172"/>
              <a:gd name="connsiteY224" fmla="*/ 187224 h 233258"/>
              <a:gd name="connsiteX225" fmla="*/ 1152725 w 1303172"/>
              <a:gd name="connsiteY225" fmla="*/ 175908 h 233258"/>
              <a:gd name="connsiteX226" fmla="*/ 1152725 w 1303172"/>
              <a:gd name="connsiteY226" fmla="*/ 230172 h 233258"/>
              <a:gd name="connsiteX227" fmla="*/ 1113892 w 1303172"/>
              <a:gd name="connsiteY227" fmla="*/ 230172 h 233258"/>
              <a:gd name="connsiteX228" fmla="*/ 1113892 w 1303172"/>
              <a:gd name="connsiteY228" fmla="*/ 123701 h 233258"/>
              <a:gd name="connsiteX229" fmla="*/ 1104376 w 1303172"/>
              <a:gd name="connsiteY229" fmla="*/ 142989 h 233258"/>
              <a:gd name="connsiteX230" fmla="*/ 1082259 w 1303172"/>
              <a:gd name="connsiteY230" fmla="*/ 111871 h 23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1303172" h="233258">
                <a:moveTo>
                  <a:pt x="776554" y="151733"/>
                </a:moveTo>
                <a:lnTo>
                  <a:pt x="776554" y="165364"/>
                </a:lnTo>
                <a:lnTo>
                  <a:pt x="800729" y="165364"/>
                </a:lnTo>
                <a:lnTo>
                  <a:pt x="800729" y="151733"/>
                </a:lnTo>
                <a:close/>
                <a:moveTo>
                  <a:pt x="708660" y="151733"/>
                </a:moveTo>
                <a:lnTo>
                  <a:pt x="708660" y="165364"/>
                </a:lnTo>
                <a:lnTo>
                  <a:pt x="732835" y="165364"/>
                </a:lnTo>
                <a:lnTo>
                  <a:pt x="732835" y="151733"/>
                </a:lnTo>
                <a:close/>
                <a:moveTo>
                  <a:pt x="946509" y="123958"/>
                </a:moveTo>
                <a:lnTo>
                  <a:pt x="946509" y="148133"/>
                </a:lnTo>
                <a:lnTo>
                  <a:pt x="966569" y="148133"/>
                </a:lnTo>
                <a:lnTo>
                  <a:pt x="966569" y="123958"/>
                </a:lnTo>
                <a:close/>
                <a:moveTo>
                  <a:pt x="667255" y="121644"/>
                </a:moveTo>
                <a:lnTo>
                  <a:pt x="842134" y="121644"/>
                </a:lnTo>
                <a:lnTo>
                  <a:pt x="842134" y="229915"/>
                </a:lnTo>
                <a:lnTo>
                  <a:pt x="792499" y="229915"/>
                </a:lnTo>
                <a:lnTo>
                  <a:pt x="800729" y="216541"/>
                </a:lnTo>
                <a:lnTo>
                  <a:pt x="800729" y="194424"/>
                </a:lnTo>
                <a:lnTo>
                  <a:pt x="708660" y="194424"/>
                </a:lnTo>
                <a:lnTo>
                  <a:pt x="708660" y="229915"/>
                </a:lnTo>
                <a:lnTo>
                  <a:pt x="667255" y="229915"/>
                </a:lnTo>
                <a:close/>
                <a:moveTo>
                  <a:pt x="1202360" y="120358"/>
                </a:moveTo>
                <a:lnTo>
                  <a:pt x="1183843" y="160734"/>
                </a:lnTo>
                <a:lnTo>
                  <a:pt x="1202360" y="160734"/>
                </a:lnTo>
                <a:close/>
                <a:moveTo>
                  <a:pt x="1238879" y="117529"/>
                </a:moveTo>
                <a:lnTo>
                  <a:pt x="1238879" y="160734"/>
                </a:lnTo>
                <a:lnTo>
                  <a:pt x="1258424" y="160734"/>
                </a:lnTo>
                <a:close/>
                <a:moveTo>
                  <a:pt x="339433" y="97727"/>
                </a:moveTo>
                <a:lnTo>
                  <a:pt x="339433" y="121901"/>
                </a:lnTo>
                <a:lnTo>
                  <a:pt x="365922" y="121901"/>
                </a:lnTo>
                <a:lnTo>
                  <a:pt x="365922" y="97727"/>
                </a:lnTo>
                <a:close/>
                <a:moveTo>
                  <a:pt x="70723" y="67894"/>
                </a:moveTo>
                <a:cubicBezTo>
                  <a:pt x="73847" y="78696"/>
                  <a:pt x="77694" y="88790"/>
                  <a:pt x="82264" y="98177"/>
                </a:cubicBezTo>
                <a:cubicBezTo>
                  <a:pt x="86834" y="107564"/>
                  <a:pt x="91903" y="116243"/>
                  <a:pt x="97469" y="124216"/>
                </a:cubicBezTo>
                <a:cubicBezTo>
                  <a:pt x="102891" y="116372"/>
                  <a:pt x="107799" y="107756"/>
                  <a:pt x="112193" y="98370"/>
                </a:cubicBezTo>
                <a:cubicBezTo>
                  <a:pt x="116586" y="88983"/>
                  <a:pt x="120336" y="78824"/>
                  <a:pt x="123444" y="67894"/>
                </a:cubicBezTo>
                <a:close/>
                <a:moveTo>
                  <a:pt x="481870" y="54264"/>
                </a:moveTo>
                <a:lnTo>
                  <a:pt x="481870" y="78439"/>
                </a:lnTo>
                <a:lnTo>
                  <a:pt x="493957" y="78439"/>
                </a:lnTo>
                <a:lnTo>
                  <a:pt x="493957" y="54264"/>
                </a:lnTo>
                <a:close/>
                <a:moveTo>
                  <a:pt x="210331" y="53750"/>
                </a:moveTo>
                <a:lnTo>
                  <a:pt x="232448" y="54778"/>
                </a:lnTo>
                <a:lnTo>
                  <a:pt x="228333" y="128073"/>
                </a:lnTo>
                <a:lnTo>
                  <a:pt x="206473" y="126530"/>
                </a:lnTo>
                <a:close/>
                <a:moveTo>
                  <a:pt x="233991" y="6429"/>
                </a:moveTo>
                <a:lnTo>
                  <a:pt x="269738" y="6429"/>
                </a:lnTo>
                <a:lnTo>
                  <a:pt x="269738" y="229915"/>
                </a:lnTo>
                <a:lnTo>
                  <a:pt x="233991" y="229915"/>
                </a:lnTo>
                <a:close/>
                <a:moveTo>
                  <a:pt x="325288" y="5915"/>
                </a:moveTo>
                <a:lnTo>
                  <a:pt x="348948" y="29061"/>
                </a:lnTo>
                <a:lnTo>
                  <a:pt x="314230" y="66351"/>
                </a:lnTo>
                <a:lnTo>
                  <a:pt x="391897" y="66351"/>
                </a:lnTo>
                <a:lnTo>
                  <a:pt x="357178" y="29061"/>
                </a:lnTo>
                <a:lnTo>
                  <a:pt x="382638" y="6172"/>
                </a:lnTo>
                <a:lnTo>
                  <a:pt x="428673" y="56064"/>
                </a:lnTo>
                <a:lnTo>
                  <a:pt x="405527" y="81010"/>
                </a:lnTo>
                <a:lnTo>
                  <a:pt x="402441" y="77667"/>
                </a:lnTo>
                <a:lnTo>
                  <a:pt x="402441" y="153276"/>
                </a:lnTo>
                <a:lnTo>
                  <a:pt x="393440" y="153276"/>
                </a:lnTo>
                <a:lnTo>
                  <a:pt x="393440" y="197511"/>
                </a:lnTo>
                <a:lnTo>
                  <a:pt x="405527" y="197511"/>
                </a:lnTo>
                <a:lnTo>
                  <a:pt x="416585" y="185423"/>
                </a:lnTo>
                <a:lnTo>
                  <a:pt x="416585" y="229143"/>
                </a:lnTo>
                <a:lnTo>
                  <a:pt x="357692" y="229143"/>
                </a:lnTo>
                <a:lnTo>
                  <a:pt x="357692" y="153276"/>
                </a:lnTo>
                <a:lnTo>
                  <a:pt x="350491" y="153276"/>
                </a:lnTo>
                <a:lnTo>
                  <a:pt x="334032" y="231715"/>
                </a:lnTo>
                <a:lnTo>
                  <a:pt x="298028" y="227857"/>
                </a:lnTo>
                <a:lnTo>
                  <a:pt x="313973" y="153276"/>
                </a:lnTo>
                <a:lnTo>
                  <a:pt x="303428" y="153276"/>
                </a:lnTo>
                <a:lnTo>
                  <a:pt x="303428" y="77924"/>
                </a:lnTo>
                <a:lnTo>
                  <a:pt x="300599" y="81010"/>
                </a:lnTo>
                <a:lnTo>
                  <a:pt x="292627" y="70466"/>
                </a:lnTo>
                <a:lnTo>
                  <a:pt x="294684" y="119329"/>
                </a:lnTo>
                <a:lnTo>
                  <a:pt x="274625" y="120358"/>
                </a:lnTo>
                <a:lnTo>
                  <a:pt x="271796" y="52721"/>
                </a:lnTo>
                <a:lnTo>
                  <a:pt x="285683" y="51435"/>
                </a:lnTo>
                <a:close/>
                <a:moveTo>
                  <a:pt x="75095" y="2058"/>
                </a:moveTo>
                <a:lnTo>
                  <a:pt x="119844" y="2058"/>
                </a:lnTo>
                <a:lnTo>
                  <a:pt x="119844" y="33176"/>
                </a:lnTo>
                <a:lnTo>
                  <a:pt x="192881" y="33176"/>
                </a:lnTo>
                <a:lnTo>
                  <a:pt x="192881" y="67894"/>
                </a:lnTo>
                <a:lnTo>
                  <a:pt x="168192" y="67894"/>
                </a:lnTo>
                <a:cubicBezTo>
                  <a:pt x="163478" y="85747"/>
                  <a:pt x="157413" y="101991"/>
                  <a:pt x="149997" y="116629"/>
                </a:cubicBezTo>
                <a:cubicBezTo>
                  <a:pt x="142582" y="131267"/>
                  <a:pt x="134331" y="144425"/>
                  <a:pt x="125244" y="156105"/>
                </a:cubicBezTo>
                <a:cubicBezTo>
                  <a:pt x="137090" y="167110"/>
                  <a:pt x="149210" y="176476"/>
                  <a:pt x="161602" y="184202"/>
                </a:cubicBezTo>
                <a:cubicBezTo>
                  <a:pt x="173995" y="191928"/>
                  <a:pt x="185793" y="198336"/>
                  <a:pt x="196996" y="203426"/>
                </a:cubicBezTo>
                <a:lnTo>
                  <a:pt x="167935" y="233258"/>
                </a:lnTo>
                <a:cubicBezTo>
                  <a:pt x="155794" y="227841"/>
                  <a:pt x="143814" y="221187"/>
                  <a:pt x="131995" y="213295"/>
                </a:cubicBezTo>
                <a:cubicBezTo>
                  <a:pt x="120176" y="205403"/>
                  <a:pt x="108839" y="196369"/>
                  <a:pt x="97984" y="186195"/>
                </a:cubicBezTo>
                <a:cubicBezTo>
                  <a:pt x="82392" y="200388"/>
                  <a:pt x="68248" y="211285"/>
                  <a:pt x="55550" y="218888"/>
                </a:cubicBezTo>
                <a:cubicBezTo>
                  <a:pt x="42852" y="226491"/>
                  <a:pt x="34108" y="231281"/>
                  <a:pt x="29318" y="233258"/>
                </a:cubicBezTo>
                <a:lnTo>
                  <a:pt x="0" y="203426"/>
                </a:lnTo>
                <a:cubicBezTo>
                  <a:pt x="1984" y="202197"/>
                  <a:pt x="6531" y="199825"/>
                  <a:pt x="13640" y="196310"/>
                </a:cubicBezTo>
                <a:cubicBezTo>
                  <a:pt x="20749" y="192796"/>
                  <a:pt x="29315" y="187795"/>
                  <a:pt x="39338" y="181308"/>
                </a:cubicBezTo>
                <a:cubicBezTo>
                  <a:pt x="49362" y="174822"/>
                  <a:pt x="59738" y="166507"/>
                  <a:pt x="70466" y="156363"/>
                </a:cubicBezTo>
                <a:cubicBezTo>
                  <a:pt x="60350" y="143482"/>
                  <a:pt x="51456" y="129638"/>
                  <a:pt x="43784" y="114829"/>
                </a:cubicBezTo>
                <a:cubicBezTo>
                  <a:pt x="36112" y="100020"/>
                  <a:pt x="30175" y="84375"/>
                  <a:pt x="25975" y="67894"/>
                </a:cubicBezTo>
                <a:lnTo>
                  <a:pt x="2315" y="67894"/>
                </a:lnTo>
                <a:lnTo>
                  <a:pt x="2315" y="33176"/>
                </a:lnTo>
                <a:lnTo>
                  <a:pt x="75095" y="33176"/>
                </a:lnTo>
                <a:close/>
                <a:moveTo>
                  <a:pt x="909733" y="1543"/>
                </a:moveTo>
                <a:lnTo>
                  <a:pt x="950624" y="1543"/>
                </a:lnTo>
                <a:lnTo>
                  <a:pt x="941880" y="28289"/>
                </a:lnTo>
                <a:lnTo>
                  <a:pt x="1062495" y="28289"/>
                </a:lnTo>
                <a:lnTo>
                  <a:pt x="1062495" y="62236"/>
                </a:lnTo>
                <a:lnTo>
                  <a:pt x="1011574" y="62236"/>
                </a:lnTo>
                <a:lnTo>
                  <a:pt x="1011574" y="87440"/>
                </a:lnTo>
                <a:lnTo>
                  <a:pt x="1058637" y="87440"/>
                </a:lnTo>
                <a:lnTo>
                  <a:pt x="1058637" y="123958"/>
                </a:lnTo>
                <a:lnTo>
                  <a:pt x="1011574" y="123958"/>
                </a:lnTo>
                <a:lnTo>
                  <a:pt x="1011574" y="148133"/>
                </a:lnTo>
                <a:lnTo>
                  <a:pt x="1069438" y="148133"/>
                </a:lnTo>
                <a:lnTo>
                  <a:pt x="1069438" y="184909"/>
                </a:lnTo>
                <a:lnTo>
                  <a:pt x="1011574" y="184909"/>
                </a:lnTo>
                <a:lnTo>
                  <a:pt x="1011574" y="230429"/>
                </a:lnTo>
                <a:lnTo>
                  <a:pt x="966569" y="230429"/>
                </a:lnTo>
                <a:lnTo>
                  <a:pt x="966569" y="184909"/>
                </a:lnTo>
                <a:lnTo>
                  <a:pt x="879129" y="184909"/>
                </a:lnTo>
                <a:lnTo>
                  <a:pt x="879129" y="148133"/>
                </a:lnTo>
                <a:lnTo>
                  <a:pt x="905361" y="148133"/>
                </a:lnTo>
                <a:lnTo>
                  <a:pt x="905361" y="87440"/>
                </a:lnTo>
                <a:lnTo>
                  <a:pt x="966569" y="87440"/>
                </a:lnTo>
                <a:lnTo>
                  <a:pt x="966569" y="62236"/>
                </a:lnTo>
                <a:lnTo>
                  <a:pt x="931078" y="62236"/>
                </a:lnTo>
                <a:lnTo>
                  <a:pt x="924906" y="81267"/>
                </a:lnTo>
                <a:lnTo>
                  <a:pt x="884530" y="81267"/>
                </a:lnTo>
                <a:close/>
                <a:moveTo>
                  <a:pt x="732577" y="1543"/>
                </a:moveTo>
                <a:lnTo>
                  <a:pt x="776811" y="1543"/>
                </a:lnTo>
                <a:lnTo>
                  <a:pt x="776811" y="16202"/>
                </a:lnTo>
                <a:lnTo>
                  <a:pt x="843420" y="16202"/>
                </a:lnTo>
                <a:lnTo>
                  <a:pt x="843420" y="43463"/>
                </a:lnTo>
                <a:lnTo>
                  <a:pt x="776811" y="43463"/>
                </a:lnTo>
                <a:lnTo>
                  <a:pt x="776811" y="50921"/>
                </a:lnTo>
                <a:lnTo>
                  <a:pt x="836219" y="50921"/>
                </a:lnTo>
                <a:lnTo>
                  <a:pt x="836219" y="77667"/>
                </a:lnTo>
                <a:lnTo>
                  <a:pt x="776811" y="77667"/>
                </a:lnTo>
                <a:lnTo>
                  <a:pt x="776811" y="84354"/>
                </a:lnTo>
                <a:lnTo>
                  <a:pt x="849335" y="84354"/>
                </a:lnTo>
                <a:lnTo>
                  <a:pt x="849335" y="113671"/>
                </a:lnTo>
                <a:lnTo>
                  <a:pt x="660054" y="113671"/>
                </a:lnTo>
                <a:lnTo>
                  <a:pt x="660054" y="84354"/>
                </a:lnTo>
                <a:lnTo>
                  <a:pt x="732577" y="84354"/>
                </a:lnTo>
                <a:lnTo>
                  <a:pt x="732577" y="77667"/>
                </a:lnTo>
                <a:lnTo>
                  <a:pt x="673427" y="77667"/>
                </a:lnTo>
                <a:lnTo>
                  <a:pt x="673427" y="50921"/>
                </a:lnTo>
                <a:lnTo>
                  <a:pt x="732577" y="50921"/>
                </a:lnTo>
                <a:lnTo>
                  <a:pt x="732577" y="43463"/>
                </a:lnTo>
                <a:lnTo>
                  <a:pt x="666226" y="43463"/>
                </a:lnTo>
                <a:lnTo>
                  <a:pt x="666226" y="16202"/>
                </a:lnTo>
                <a:lnTo>
                  <a:pt x="732577" y="16202"/>
                </a:lnTo>
                <a:close/>
                <a:moveTo>
                  <a:pt x="469011" y="1543"/>
                </a:moveTo>
                <a:lnTo>
                  <a:pt x="506559" y="1543"/>
                </a:lnTo>
                <a:lnTo>
                  <a:pt x="506559" y="22889"/>
                </a:lnTo>
                <a:lnTo>
                  <a:pt x="534076" y="22889"/>
                </a:lnTo>
                <a:lnTo>
                  <a:pt x="534076" y="54264"/>
                </a:lnTo>
                <a:lnTo>
                  <a:pt x="524047" y="54264"/>
                </a:lnTo>
                <a:lnTo>
                  <a:pt x="524047" y="78439"/>
                </a:lnTo>
                <a:lnTo>
                  <a:pt x="534591" y="78439"/>
                </a:lnTo>
                <a:lnTo>
                  <a:pt x="534591" y="110071"/>
                </a:lnTo>
                <a:lnTo>
                  <a:pt x="506559" y="110071"/>
                </a:lnTo>
                <a:lnTo>
                  <a:pt x="506559" y="122673"/>
                </a:lnTo>
                <a:lnTo>
                  <a:pt x="535877" y="122673"/>
                </a:lnTo>
                <a:lnTo>
                  <a:pt x="535877" y="154305"/>
                </a:lnTo>
                <a:lnTo>
                  <a:pt x="512731" y="154305"/>
                </a:lnTo>
                <a:lnTo>
                  <a:pt x="541020" y="187224"/>
                </a:lnTo>
                <a:lnTo>
                  <a:pt x="541020" y="11573"/>
                </a:lnTo>
                <a:lnTo>
                  <a:pt x="632832" y="4886"/>
                </a:lnTo>
                <a:lnTo>
                  <a:pt x="636175" y="40891"/>
                </a:lnTo>
                <a:lnTo>
                  <a:pt x="577282" y="45777"/>
                </a:lnTo>
                <a:lnTo>
                  <a:pt x="577282" y="88468"/>
                </a:lnTo>
                <a:lnTo>
                  <a:pt x="635403" y="88468"/>
                </a:lnTo>
                <a:lnTo>
                  <a:pt x="635403" y="123958"/>
                </a:lnTo>
                <a:lnTo>
                  <a:pt x="623830" y="123958"/>
                </a:lnTo>
                <a:lnTo>
                  <a:pt x="623830" y="230172"/>
                </a:lnTo>
                <a:lnTo>
                  <a:pt x="587054" y="230172"/>
                </a:lnTo>
                <a:lnTo>
                  <a:pt x="587054" y="123958"/>
                </a:lnTo>
                <a:lnTo>
                  <a:pt x="577282" y="123958"/>
                </a:lnTo>
                <a:lnTo>
                  <a:pt x="577282" y="230172"/>
                </a:lnTo>
                <a:lnTo>
                  <a:pt x="541020" y="230172"/>
                </a:lnTo>
                <a:lnTo>
                  <a:pt x="541020" y="191853"/>
                </a:lnTo>
                <a:lnTo>
                  <a:pt x="520703" y="214227"/>
                </a:lnTo>
                <a:lnTo>
                  <a:pt x="506559" y="190310"/>
                </a:lnTo>
                <a:lnTo>
                  <a:pt x="506559" y="230429"/>
                </a:lnTo>
                <a:lnTo>
                  <a:pt x="469011" y="230429"/>
                </a:lnTo>
                <a:lnTo>
                  <a:pt x="469011" y="195196"/>
                </a:lnTo>
                <a:lnTo>
                  <a:pt x="453581" y="220913"/>
                </a:lnTo>
                <a:lnTo>
                  <a:pt x="428377" y="196739"/>
                </a:lnTo>
                <a:lnTo>
                  <a:pt x="463610" y="154305"/>
                </a:lnTo>
                <a:lnTo>
                  <a:pt x="438150" y="154305"/>
                </a:lnTo>
                <a:lnTo>
                  <a:pt x="438150" y="122673"/>
                </a:lnTo>
                <a:lnTo>
                  <a:pt x="469011" y="122673"/>
                </a:lnTo>
                <a:lnTo>
                  <a:pt x="469011" y="110071"/>
                </a:lnTo>
                <a:lnTo>
                  <a:pt x="440979" y="110071"/>
                </a:lnTo>
                <a:lnTo>
                  <a:pt x="440979" y="78439"/>
                </a:lnTo>
                <a:lnTo>
                  <a:pt x="451009" y="78439"/>
                </a:lnTo>
                <a:lnTo>
                  <a:pt x="451009" y="54264"/>
                </a:lnTo>
                <a:lnTo>
                  <a:pt x="441751" y="54264"/>
                </a:lnTo>
                <a:lnTo>
                  <a:pt x="441751" y="22889"/>
                </a:lnTo>
                <a:lnTo>
                  <a:pt x="469011" y="22889"/>
                </a:lnTo>
                <a:close/>
                <a:moveTo>
                  <a:pt x="1136266" y="0"/>
                </a:moveTo>
                <a:lnTo>
                  <a:pt x="1169956" y="9516"/>
                </a:lnTo>
                <a:lnTo>
                  <a:pt x="1152725" y="44749"/>
                </a:lnTo>
                <a:lnTo>
                  <a:pt x="1152725" y="141704"/>
                </a:lnTo>
                <a:lnTo>
                  <a:pt x="1190787" y="72266"/>
                </a:lnTo>
                <a:lnTo>
                  <a:pt x="1158897" y="72266"/>
                </a:lnTo>
                <a:lnTo>
                  <a:pt x="1158897" y="36519"/>
                </a:lnTo>
                <a:lnTo>
                  <a:pt x="1202360" y="36519"/>
                </a:lnTo>
                <a:lnTo>
                  <a:pt x="1202360" y="6944"/>
                </a:lnTo>
                <a:lnTo>
                  <a:pt x="1238879" y="6944"/>
                </a:lnTo>
                <a:lnTo>
                  <a:pt x="1238879" y="36519"/>
                </a:lnTo>
                <a:lnTo>
                  <a:pt x="1285427" y="36519"/>
                </a:lnTo>
                <a:lnTo>
                  <a:pt x="1285427" y="72266"/>
                </a:lnTo>
                <a:lnTo>
                  <a:pt x="1250194" y="72266"/>
                </a:lnTo>
                <a:lnTo>
                  <a:pt x="1303172" y="167421"/>
                </a:lnTo>
                <a:lnTo>
                  <a:pt x="1270511" y="187224"/>
                </a:lnTo>
                <a:lnTo>
                  <a:pt x="1259710" y="163306"/>
                </a:lnTo>
                <a:lnTo>
                  <a:pt x="1259710" y="196225"/>
                </a:lnTo>
                <a:lnTo>
                  <a:pt x="1238879" y="196225"/>
                </a:lnTo>
                <a:lnTo>
                  <a:pt x="1238879" y="230172"/>
                </a:lnTo>
                <a:lnTo>
                  <a:pt x="1202360" y="230172"/>
                </a:lnTo>
                <a:lnTo>
                  <a:pt x="1202360" y="196225"/>
                </a:lnTo>
                <a:lnTo>
                  <a:pt x="1182557" y="196225"/>
                </a:lnTo>
                <a:lnTo>
                  <a:pt x="1182557" y="164078"/>
                </a:lnTo>
                <a:lnTo>
                  <a:pt x="1172013" y="187224"/>
                </a:lnTo>
                <a:lnTo>
                  <a:pt x="1152725" y="175908"/>
                </a:lnTo>
                <a:lnTo>
                  <a:pt x="1152725" y="230172"/>
                </a:lnTo>
                <a:lnTo>
                  <a:pt x="1113892" y="230172"/>
                </a:lnTo>
                <a:lnTo>
                  <a:pt x="1113892" y="123701"/>
                </a:lnTo>
                <a:lnTo>
                  <a:pt x="1104376" y="142989"/>
                </a:lnTo>
                <a:lnTo>
                  <a:pt x="1082259" y="111871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文悦新青年体 (非商业使用) W8" pitchFamily="50" charset="-122"/>
              <a:ea typeface="文悦新青年体 (非商业使用) W8" pitchFamily="50" charset="-122"/>
              <a:cs typeface="+mn-cs"/>
            </a:endParaRPr>
          </a:p>
        </p:txBody>
      </p:sp>
      <p:sp>
        <p:nvSpPr>
          <p:cNvPr id="68" name="自由线条-32_矢量">
            <a:extLst>
              <a:ext uri="{FF2B5EF4-FFF2-40B4-BE49-F238E27FC236}">
                <a16:creationId xmlns:a16="http://schemas.microsoft.com/office/drawing/2014/main" id="{2827244A-324E-46C8-9437-8DCF80B5C9AF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71" name="自由线条-35_矢量">
            <a:extLst>
              <a:ext uri="{FF2B5EF4-FFF2-40B4-BE49-F238E27FC236}">
                <a16:creationId xmlns:a16="http://schemas.microsoft.com/office/drawing/2014/main" id="{AD4DE12A-E92E-4CD4-8E55-5EF3BC5AB798}"/>
              </a:ext>
            </a:extLst>
          </p:cNvPr>
          <p:cNvSpPr/>
          <p:nvPr/>
        </p:nvSpPr>
        <p:spPr>
          <a:xfrm>
            <a:off x="4654651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74" name="自由线条-38_矢量">
            <a:extLst>
              <a:ext uri="{FF2B5EF4-FFF2-40B4-BE49-F238E27FC236}">
                <a16:creationId xmlns:a16="http://schemas.microsoft.com/office/drawing/2014/main" id="{5BDB100A-52B7-4D55-80AE-C22D833ADFE7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77" name="自由线条-42_矢量">
            <a:extLst>
              <a:ext uri="{FF2B5EF4-FFF2-40B4-BE49-F238E27FC236}">
                <a16:creationId xmlns:a16="http://schemas.microsoft.com/office/drawing/2014/main" id="{8E186A08-81BD-4839-A056-94C8F2C047D9}"/>
              </a:ext>
            </a:extLst>
          </p:cNvPr>
          <p:cNvSpPr txBox="1"/>
          <p:nvPr/>
        </p:nvSpPr>
        <p:spPr>
          <a:xfrm>
            <a:off x="953094" y="956977"/>
            <a:ext cx="3031922" cy="828446"/>
          </a:xfrm>
          <a:custGeom>
            <a:avLst/>
            <a:gdLst>
              <a:gd name="connsiteX0" fmla="*/ 843000 w 3031922"/>
              <a:gd name="connsiteY0" fmla="*/ 458114 h 828446"/>
              <a:gd name="connsiteX1" fmla="*/ 1395298 w 3031922"/>
              <a:gd name="connsiteY1" fmla="*/ 458114 h 828446"/>
              <a:gd name="connsiteX2" fmla="*/ 1395298 w 3031922"/>
              <a:gd name="connsiteY2" fmla="*/ 578815 h 828446"/>
              <a:gd name="connsiteX3" fmla="*/ 1200531 w 3031922"/>
              <a:gd name="connsiteY3" fmla="*/ 578815 h 828446"/>
              <a:gd name="connsiteX4" fmla="*/ 1200531 w 3031922"/>
              <a:gd name="connsiteY4" fmla="*/ 679399 h 828446"/>
              <a:gd name="connsiteX5" fmla="*/ 1424559 w 3031922"/>
              <a:gd name="connsiteY5" fmla="*/ 679399 h 828446"/>
              <a:gd name="connsiteX6" fmla="*/ 1424559 w 3031922"/>
              <a:gd name="connsiteY6" fmla="*/ 805586 h 828446"/>
              <a:gd name="connsiteX7" fmla="*/ 811911 w 3031922"/>
              <a:gd name="connsiteY7" fmla="*/ 805586 h 828446"/>
              <a:gd name="connsiteX8" fmla="*/ 811911 w 3031922"/>
              <a:gd name="connsiteY8" fmla="*/ 679399 h 828446"/>
              <a:gd name="connsiteX9" fmla="*/ 1036853 w 3031922"/>
              <a:gd name="connsiteY9" fmla="*/ 679399 h 828446"/>
              <a:gd name="connsiteX10" fmla="*/ 1036853 w 3031922"/>
              <a:gd name="connsiteY10" fmla="*/ 578815 h 828446"/>
              <a:gd name="connsiteX11" fmla="*/ 843000 w 3031922"/>
              <a:gd name="connsiteY11" fmla="*/ 578815 h 828446"/>
              <a:gd name="connsiteX12" fmla="*/ 2740228 w 3031922"/>
              <a:gd name="connsiteY12" fmla="*/ 346558 h 828446"/>
              <a:gd name="connsiteX13" fmla="*/ 2740228 w 3031922"/>
              <a:gd name="connsiteY13" fmla="*/ 646481 h 828446"/>
              <a:gd name="connsiteX14" fmla="*/ 2785948 w 3031922"/>
              <a:gd name="connsiteY14" fmla="*/ 549554 h 828446"/>
              <a:gd name="connsiteX15" fmla="*/ 2762745 w 3031922"/>
              <a:gd name="connsiteY15" fmla="*/ 453885 h 828446"/>
              <a:gd name="connsiteX16" fmla="*/ 2740228 w 3031922"/>
              <a:gd name="connsiteY16" fmla="*/ 346558 h 828446"/>
              <a:gd name="connsiteX17" fmla="*/ 2624099 w 3031922"/>
              <a:gd name="connsiteY17" fmla="*/ 239573 h 828446"/>
              <a:gd name="connsiteX18" fmla="*/ 2624099 w 3031922"/>
              <a:gd name="connsiteY18" fmla="*/ 339242 h 828446"/>
              <a:gd name="connsiteX19" fmla="*/ 2738399 w 3031922"/>
              <a:gd name="connsiteY19" fmla="*/ 339242 h 828446"/>
              <a:gd name="connsiteX20" fmla="*/ 2721940 w 3031922"/>
              <a:gd name="connsiteY20" fmla="*/ 239573 h 828446"/>
              <a:gd name="connsiteX21" fmla="*/ 2321433 w 3031922"/>
              <a:gd name="connsiteY21" fmla="*/ 40234 h 828446"/>
              <a:gd name="connsiteX22" fmla="*/ 2443048 w 3031922"/>
              <a:gd name="connsiteY22" fmla="*/ 40234 h 828446"/>
              <a:gd name="connsiteX23" fmla="*/ 2443048 w 3031922"/>
              <a:gd name="connsiteY23" fmla="*/ 213055 h 828446"/>
              <a:gd name="connsiteX24" fmla="*/ 2488768 w 3031922"/>
              <a:gd name="connsiteY24" fmla="*/ 213055 h 828446"/>
              <a:gd name="connsiteX25" fmla="*/ 2488768 w 3031922"/>
              <a:gd name="connsiteY25" fmla="*/ 333756 h 828446"/>
              <a:gd name="connsiteX26" fmla="*/ 2443048 w 3031922"/>
              <a:gd name="connsiteY26" fmla="*/ 333756 h 828446"/>
              <a:gd name="connsiteX27" fmla="*/ 2443048 w 3031922"/>
              <a:gd name="connsiteY27" fmla="*/ 527609 h 828446"/>
              <a:gd name="connsiteX28" fmla="*/ 2493340 w 3031922"/>
              <a:gd name="connsiteY28" fmla="*/ 523951 h 828446"/>
              <a:gd name="connsiteX29" fmla="*/ 2493340 w 3031922"/>
              <a:gd name="connsiteY29" fmla="*/ 658368 h 828446"/>
              <a:gd name="connsiteX30" fmla="*/ 2258339 w 3031922"/>
              <a:gd name="connsiteY30" fmla="*/ 675742 h 828446"/>
              <a:gd name="connsiteX31" fmla="*/ 2258339 w 3031922"/>
              <a:gd name="connsiteY31" fmla="*/ 541325 h 828446"/>
              <a:gd name="connsiteX32" fmla="*/ 2321433 w 3031922"/>
              <a:gd name="connsiteY32" fmla="*/ 536753 h 828446"/>
              <a:gd name="connsiteX33" fmla="*/ 2321433 w 3031922"/>
              <a:gd name="connsiteY33" fmla="*/ 333756 h 828446"/>
              <a:gd name="connsiteX34" fmla="*/ 2270226 w 3031922"/>
              <a:gd name="connsiteY34" fmla="*/ 333756 h 828446"/>
              <a:gd name="connsiteX35" fmla="*/ 2270226 w 3031922"/>
              <a:gd name="connsiteY35" fmla="*/ 213055 h 828446"/>
              <a:gd name="connsiteX36" fmla="*/ 2321433 w 3031922"/>
              <a:gd name="connsiteY36" fmla="*/ 213055 h 828446"/>
              <a:gd name="connsiteX37" fmla="*/ 67665 w 3031922"/>
              <a:gd name="connsiteY37" fmla="*/ 34747 h 828446"/>
              <a:gd name="connsiteX38" fmla="*/ 665683 w 3031922"/>
              <a:gd name="connsiteY38" fmla="*/ 34747 h 828446"/>
              <a:gd name="connsiteX39" fmla="*/ 665683 w 3031922"/>
              <a:gd name="connsiteY39" fmla="*/ 160020 h 828446"/>
              <a:gd name="connsiteX40" fmla="*/ 449885 w 3031922"/>
              <a:gd name="connsiteY40" fmla="*/ 160020 h 828446"/>
              <a:gd name="connsiteX41" fmla="*/ 449885 w 3031922"/>
              <a:gd name="connsiteY41" fmla="*/ 284378 h 828446"/>
              <a:gd name="connsiteX42" fmla="*/ 696773 w 3031922"/>
              <a:gd name="connsiteY42" fmla="*/ 284378 h 828446"/>
              <a:gd name="connsiteX43" fmla="*/ 696773 w 3031922"/>
              <a:gd name="connsiteY43" fmla="*/ 415138 h 828446"/>
              <a:gd name="connsiteX44" fmla="*/ 485546 w 3031922"/>
              <a:gd name="connsiteY44" fmla="*/ 415138 h 828446"/>
              <a:gd name="connsiteX45" fmla="*/ 549182 w 3031922"/>
              <a:gd name="connsiteY45" fmla="*/ 515756 h 828446"/>
              <a:gd name="connsiteX46" fmla="*/ 638623 w 3031922"/>
              <a:gd name="connsiteY46" fmla="*/ 625111 h 828446"/>
              <a:gd name="connsiteX47" fmla="*/ 738835 w 3031922"/>
              <a:gd name="connsiteY47" fmla="*/ 723290 h 828446"/>
              <a:gd name="connsiteX48" fmla="*/ 622706 w 3031922"/>
              <a:gd name="connsiteY48" fmla="*/ 828446 h 828446"/>
              <a:gd name="connsiteX49" fmla="*/ 481431 w 3031922"/>
              <a:gd name="connsiteY49" fmla="*/ 676542 h 828446"/>
              <a:gd name="connsiteX50" fmla="*/ 367589 w 3031922"/>
              <a:gd name="connsiteY50" fmla="*/ 512979 h 828446"/>
              <a:gd name="connsiteX51" fmla="*/ 279434 w 3031922"/>
              <a:gd name="connsiteY51" fmla="*/ 643331 h 828446"/>
              <a:gd name="connsiteX52" fmla="*/ 187215 w 3031922"/>
              <a:gd name="connsiteY52" fmla="*/ 755396 h 828446"/>
              <a:gd name="connsiteX53" fmla="*/ 116129 w 3031922"/>
              <a:gd name="connsiteY53" fmla="*/ 828446 h 828446"/>
              <a:gd name="connsiteX54" fmla="*/ 0 w 3031922"/>
              <a:gd name="connsiteY54" fmla="*/ 723290 h 828446"/>
              <a:gd name="connsiteX55" fmla="*/ 107357 w 3031922"/>
              <a:gd name="connsiteY55" fmla="*/ 616983 h 828446"/>
              <a:gd name="connsiteX56" fmla="*/ 193175 w 3031922"/>
              <a:gd name="connsiteY56" fmla="*/ 508644 h 828446"/>
              <a:gd name="connsiteX57" fmla="*/ 254203 w 3031922"/>
              <a:gd name="connsiteY57" fmla="*/ 415138 h 828446"/>
              <a:gd name="connsiteX58" fmla="*/ 35661 w 3031922"/>
              <a:gd name="connsiteY58" fmla="*/ 415138 h 828446"/>
              <a:gd name="connsiteX59" fmla="*/ 35661 w 3031922"/>
              <a:gd name="connsiteY59" fmla="*/ 284378 h 828446"/>
              <a:gd name="connsiteX60" fmla="*/ 283464 w 3031922"/>
              <a:gd name="connsiteY60" fmla="*/ 284378 h 828446"/>
              <a:gd name="connsiteX61" fmla="*/ 283464 w 3031922"/>
              <a:gd name="connsiteY61" fmla="*/ 160020 h 828446"/>
              <a:gd name="connsiteX62" fmla="*/ 67665 w 3031922"/>
              <a:gd name="connsiteY62" fmla="*/ 160020 h 828446"/>
              <a:gd name="connsiteX63" fmla="*/ 2855442 w 3031922"/>
              <a:gd name="connsiteY63" fmla="*/ 18288 h 828446"/>
              <a:gd name="connsiteX64" fmla="*/ 2957855 w 3031922"/>
              <a:gd name="connsiteY64" fmla="*/ 18288 h 828446"/>
              <a:gd name="connsiteX65" fmla="*/ 2957855 w 3031922"/>
              <a:gd name="connsiteY65" fmla="*/ 100584 h 828446"/>
              <a:gd name="connsiteX66" fmla="*/ 2855442 w 3031922"/>
              <a:gd name="connsiteY66" fmla="*/ 100584 h 828446"/>
              <a:gd name="connsiteX67" fmla="*/ 1762811 w 3031922"/>
              <a:gd name="connsiteY67" fmla="*/ 914 h 828446"/>
              <a:gd name="connsiteX68" fmla="*/ 1916430 w 3031922"/>
              <a:gd name="connsiteY68" fmla="*/ 914 h 828446"/>
              <a:gd name="connsiteX69" fmla="*/ 1916430 w 3031922"/>
              <a:gd name="connsiteY69" fmla="*/ 122530 h 828446"/>
              <a:gd name="connsiteX70" fmla="*/ 2170633 w 3031922"/>
              <a:gd name="connsiteY70" fmla="*/ 122530 h 828446"/>
              <a:gd name="connsiteX71" fmla="*/ 1846935 w 3031922"/>
              <a:gd name="connsiteY71" fmla="*/ 638251 h 828446"/>
              <a:gd name="connsiteX72" fmla="*/ 1913001 w 3031922"/>
              <a:gd name="connsiteY72" fmla="*/ 665798 h 828446"/>
              <a:gd name="connsiteX73" fmla="*/ 1972208 w 3031922"/>
              <a:gd name="connsiteY73" fmla="*/ 674827 h 828446"/>
              <a:gd name="connsiteX74" fmla="*/ 2203551 w 3031922"/>
              <a:gd name="connsiteY74" fmla="*/ 674827 h 828446"/>
              <a:gd name="connsiteX75" fmla="*/ 2204466 w 3031922"/>
              <a:gd name="connsiteY75" fmla="*/ 803758 h 828446"/>
              <a:gd name="connsiteX76" fmla="*/ 1972208 w 3031922"/>
              <a:gd name="connsiteY76" fmla="*/ 803758 h 828446"/>
              <a:gd name="connsiteX77" fmla="*/ 1836220 w 3031922"/>
              <a:gd name="connsiteY77" fmla="*/ 783255 h 828446"/>
              <a:gd name="connsiteX78" fmla="*/ 1737436 w 3031922"/>
              <a:gd name="connsiteY78" fmla="*/ 737807 h 828446"/>
              <a:gd name="connsiteX79" fmla="*/ 1676714 w 3031922"/>
              <a:gd name="connsiteY79" fmla="*/ 691501 h 828446"/>
              <a:gd name="connsiteX80" fmla="*/ 1654911 w 3031922"/>
              <a:gd name="connsiteY80" fmla="*/ 668427 h 828446"/>
              <a:gd name="connsiteX81" fmla="*/ 1598219 w 3031922"/>
              <a:gd name="connsiteY81" fmla="*/ 816559 h 828446"/>
              <a:gd name="connsiteX82" fmla="*/ 1487576 w 3031922"/>
              <a:gd name="connsiteY82" fmla="*/ 767182 h 828446"/>
              <a:gd name="connsiteX83" fmla="*/ 1609191 w 3031922"/>
              <a:gd name="connsiteY83" fmla="*/ 452628 h 828446"/>
              <a:gd name="connsiteX84" fmla="*/ 1671028 w 3031922"/>
              <a:gd name="connsiteY84" fmla="*/ 509321 h 828446"/>
              <a:gd name="connsiteX85" fmla="*/ 1728063 w 3031922"/>
              <a:gd name="connsiteY85" fmla="*/ 557784 h 828446"/>
              <a:gd name="connsiteX86" fmla="*/ 1910029 w 3031922"/>
              <a:gd name="connsiteY86" fmla="*/ 253289 h 828446"/>
              <a:gd name="connsiteX87" fmla="*/ 1554327 w 3031922"/>
              <a:gd name="connsiteY87" fmla="*/ 253289 h 828446"/>
              <a:gd name="connsiteX88" fmla="*/ 1554327 w 3031922"/>
              <a:gd name="connsiteY88" fmla="*/ 122530 h 828446"/>
              <a:gd name="connsiteX89" fmla="*/ 1762811 w 3031922"/>
              <a:gd name="connsiteY89" fmla="*/ 122530 h 828446"/>
              <a:gd name="connsiteX90" fmla="*/ 1039596 w 3031922"/>
              <a:gd name="connsiteY90" fmla="*/ 914 h 828446"/>
              <a:gd name="connsiteX91" fmla="*/ 1198702 w 3031922"/>
              <a:gd name="connsiteY91" fmla="*/ 914 h 828446"/>
              <a:gd name="connsiteX92" fmla="*/ 1198702 w 3031922"/>
              <a:gd name="connsiteY92" fmla="*/ 67666 h 828446"/>
              <a:gd name="connsiteX93" fmla="*/ 1430045 w 3031922"/>
              <a:gd name="connsiteY93" fmla="*/ 67666 h 828446"/>
              <a:gd name="connsiteX94" fmla="*/ 1430045 w 3031922"/>
              <a:gd name="connsiteY94" fmla="*/ 294437 h 828446"/>
              <a:gd name="connsiteX95" fmla="*/ 1330376 w 3031922"/>
              <a:gd name="connsiteY95" fmla="*/ 294437 h 828446"/>
              <a:gd name="connsiteX96" fmla="*/ 1398955 w 3031922"/>
              <a:gd name="connsiteY96" fmla="*/ 369418 h 828446"/>
              <a:gd name="connsiteX97" fmla="*/ 1298372 w 3031922"/>
              <a:gd name="connsiteY97" fmla="*/ 450799 h 828446"/>
              <a:gd name="connsiteX98" fmla="*/ 1135608 w 3031922"/>
              <a:gd name="connsiteY98" fmla="*/ 267919 h 828446"/>
              <a:gd name="connsiteX99" fmla="*/ 1235278 w 3031922"/>
              <a:gd name="connsiteY99" fmla="*/ 190195 h 828446"/>
              <a:gd name="connsiteX100" fmla="*/ 1300200 w 3031922"/>
              <a:gd name="connsiteY100" fmla="*/ 261518 h 828446"/>
              <a:gd name="connsiteX101" fmla="*/ 1300200 w 3031922"/>
              <a:gd name="connsiteY101" fmla="*/ 183795 h 828446"/>
              <a:gd name="connsiteX102" fmla="*/ 936269 w 3031922"/>
              <a:gd name="connsiteY102" fmla="*/ 183795 h 828446"/>
              <a:gd name="connsiteX103" fmla="*/ 936269 w 3031922"/>
              <a:gd name="connsiteY103" fmla="*/ 261518 h 828446"/>
              <a:gd name="connsiteX104" fmla="*/ 1001191 w 3031922"/>
              <a:gd name="connsiteY104" fmla="*/ 192024 h 828446"/>
              <a:gd name="connsiteX105" fmla="*/ 1104519 w 3031922"/>
              <a:gd name="connsiteY105" fmla="*/ 267919 h 828446"/>
              <a:gd name="connsiteX106" fmla="*/ 937184 w 3031922"/>
              <a:gd name="connsiteY106" fmla="*/ 450799 h 828446"/>
              <a:gd name="connsiteX107" fmla="*/ 834771 w 3031922"/>
              <a:gd name="connsiteY107" fmla="*/ 369418 h 828446"/>
              <a:gd name="connsiteX108" fmla="*/ 906094 w 3031922"/>
              <a:gd name="connsiteY108" fmla="*/ 293522 h 828446"/>
              <a:gd name="connsiteX109" fmla="*/ 807339 w 3031922"/>
              <a:gd name="connsiteY109" fmla="*/ 293522 h 828446"/>
              <a:gd name="connsiteX110" fmla="*/ 807339 w 3031922"/>
              <a:gd name="connsiteY110" fmla="*/ 67666 h 828446"/>
              <a:gd name="connsiteX111" fmla="*/ 1039596 w 3031922"/>
              <a:gd name="connsiteY111" fmla="*/ 67666 h 828446"/>
              <a:gd name="connsiteX112" fmla="*/ 2815209 w 3031922"/>
              <a:gd name="connsiteY112" fmla="*/ 0 h 828446"/>
              <a:gd name="connsiteX113" fmla="*/ 2817749 w 3031922"/>
              <a:gd name="connsiteY113" fmla="*/ 20015 h 828446"/>
              <a:gd name="connsiteX114" fmla="*/ 2821508 w 3031922"/>
              <a:gd name="connsiteY114" fmla="*/ 47346 h 828446"/>
              <a:gd name="connsiteX115" fmla="*/ 2823438 w 3031922"/>
              <a:gd name="connsiteY115" fmla="*/ 63094 h 828446"/>
              <a:gd name="connsiteX116" fmla="*/ 2830754 w 3031922"/>
              <a:gd name="connsiteY116" fmla="*/ 120701 h 828446"/>
              <a:gd name="connsiteX117" fmla="*/ 2984373 w 3031922"/>
              <a:gd name="connsiteY117" fmla="*/ 120701 h 828446"/>
              <a:gd name="connsiteX118" fmla="*/ 2984373 w 3031922"/>
              <a:gd name="connsiteY118" fmla="*/ 239573 h 828446"/>
              <a:gd name="connsiteX119" fmla="*/ 2849956 w 3031922"/>
              <a:gd name="connsiteY119" fmla="*/ 239573 h 828446"/>
              <a:gd name="connsiteX120" fmla="*/ 2873730 w 3031922"/>
              <a:gd name="connsiteY120" fmla="*/ 362102 h 828446"/>
              <a:gd name="connsiteX121" fmla="*/ 2925851 w 3031922"/>
              <a:gd name="connsiteY121" fmla="*/ 250546 h 828446"/>
              <a:gd name="connsiteX122" fmla="*/ 3017291 w 3031922"/>
              <a:gd name="connsiteY122" fmla="*/ 288036 h 828446"/>
              <a:gd name="connsiteX123" fmla="*/ 2911221 w 3031922"/>
              <a:gd name="connsiteY123" fmla="*/ 523037 h 828446"/>
              <a:gd name="connsiteX124" fmla="*/ 2928023 w 3031922"/>
              <a:gd name="connsiteY124" fmla="*/ 582930 h 828446"/>
              <a:gd name="connsiteX125" fmla="*/ 2944139 w 3031922"/>
              <a:gd name="connsiteY125" fmla="*/ 629107 h 828446"/>
              <a:gd name="connsiteX126" fmla="*/ 2957741 w 3031922"/>
              <a:gd name="connsiteY126" fmla="*/ 672198 h 828446"/>
              <a:gd name="connsiteX127" fmla="*/ 2981630 w 3031922"/>
              <a:gd name="connsiteY127" fmla="*/ 746150 h 828446"/>
              <a:gd name="connsiteX128" fmla="*/ 3031922 w 3031922"/>
              <a:gd name="connsiteY128" fmla="*/ 773583 h 828446"/>
              <a:gd name="connsiteX129" fmla="*/ 2870987 w 3031922"/>
              <a:gd name="connsiteY129" fmla="*/ 818388 h 828446"/>
              <a:gd name="connsiteX130" fmla="*/ 2858185 w 3031922"/>
              <a:gd name="connsiteY130" fmla="*/ 782612 h 828446"/>
              <a:gd name="connsiteX131" fmla="*/ 2850870 w 3031922"/>
              <a:gd name="connsiteY131" fmla="*/ 759867 h 828446"/>
              <a:gd name="connsiteX132" fmla="*/ 2830754 w 3031922"/>
              <a:gd name="connsiteY132" fmla="*/ 701345 h 828446"/>
              <a:gd name="connsiteX133" fmla="*/ 2776804 w 3031922"/>
              <a:gd name="connsiteY133" fmla="*/ 820217 h 828446"/>
              <a:gd name="connsiteX134" fmla="*/ 2678963 w 3031922"/>
              <a:gd name="connsiteY134" fmla="*/ 777240 h 828446"/>
              <a:gd name="connsiteX135" fmla="*/ 2700909 w 3031922"/>
              <a:gd name="connsiteY135" fmla="*/ 730606 h 828446"/>
              <a:gd name="connsiteX136" fmla="*/ 2630500 w 3031922"/>
              <a:gd name="connsiteY136" fmla="*/ 730606 h 828446"/>
              <a:gd name="connsiteX137" fmla="*/ 2649702 w 3031922"/>
              <a:gd name="connsiteY137" fmla="*/ 698602 h 828446"/>
              <a:gd name="connsiteX138" fmla="*/ 2649702 w 3031922"/>
              <a:gd name="connsiteY138" fmla="*/ 439826 h 828446"/>
              <a:gd name="connsiteX139" fmla="*/ 2624099 w 3031922"/>
              <a:gd name="connsiteY139" fmla="*/ 439826 h 828446"/>
              <a:gd name="connsiteX140" fmla="*/ 2624099 w 3031922"/>
              <a:gd name="connsiteY140" fmla="*/ 812902 h 828446"/>
              <a:gd name="connsiteX141" fmla="*/ 2507056 w 3031922"/>
              <a:gd name="connsiteY141" fmla="*/ 812902 h 828446"/>
              <a:gd name="connsiteX142" fmla="*/ 2507056 w 3031922"/>
              <a:gd name="connsiteY142" fmla="*/ 120701 h 828446"/>
              <a:gd name="connsiteX143" fmla="*/ 2705481 w 3031922"/>
              <a:gd name="connsiteY143" fmla="*/ 120701 h 828446"/>
              <a:gd name="connsiteX144" fmla="*/ 2694508 w 3031922"/>
              <a:gd name="connsiteY144" fmla="*/ 17374 h 82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3031922" h="828446">
                <a:moveTo>
                  <a:pt x="843000" y="458114"/>
                </a:moveTo>
                <a:lnTo>
                  <a:pt x="1395298" y="458114"/>
                </a:lnTo>
                <a:lnTo>
                  <a:pt x="1395298" y="578815"/>
                </a:lnTo>
                <a:lnTo>
                  <a:pt x="1200531" y="578815"/>
                </a:lnTo>
                <a:lnTo>
                  <a:pt x="1200531" y="679399"/>
                </a:lnTo>
                <a:lnTo>
                  <a:pt x="1424559" y="679399"/>
                </a:lnTo>
                <a:lnTo>
                  <a:pt x="1424559" y="805586"/>
                </a:lnTo>
                <a:lnTo>
                  <a:pt x="811911" y="805586"/>
                </a:lnTo>
                <a:lnTo>
                  <a:pt x="811911" y="679399"/>
                </a:lnTo>
                <a:lnTo>
                  <a:pt x="1036853" y="679399"/>
                </a:lnTo>
                <a:lnTo>
                  <a:pt x="1036853" y="578815"/>
                </a:lnTo>
                <a:lnTo>
                  <a:pt x="843000" y="578815"/>
                </a:lnTo>
                <a:close/>
                <a:moveTo>
                  <a:pt x="2740228" y="346558"/>
                </a:moveTo>
                <a:lnTo>
                  <a:pt x="2740228" y="646481"/>
                </a:lnTo>
                <a:lnTo>
                  <a:pt x="2785948" y="549554"/>
                </a:lnTo>
                <a:cubicBezTo>
                  <a:pt x="2778157" y="519779"/>
                  <a:pt x="2770422" y="487890"/>
                  <a:pt x="2762745" y="453885"/>
                </a:cubicBezTo>
                <a:cubicBezTo>
                  <a:pt x="2755068" y="419881"/>
                  <a:pt x="2747562" y="384105"/>
                  <a:pt x="2740228" y="346558"/>
                </a:cubicBezTo>
                <a:close/>
                <a:moveTo>
                  <a:pt x="2624099" y="239573"/>
                </a:moveTo>
                <a:lnTo>
                  <a:pt x="2624099" y="339242"/>
                </a:lnTo>
                <a:lnTo>
                  <a:pt x="2738399" y="339242"/>
                </a:lnTo>
                <a:lnTo>
                  <a:pt x="2721940" y="239573"/>
                </a:lnTo>
                <a:close/>
                <a:moveTo>
                  <a:pt x="2321433" y="40234"/>
                </a:moveTo>
                <a:lnTo>
                  <a:pt x="2443048" y="40234"/>
                </a:lnTo>
                <a:lnTo>
                  <a:pt x="2443048" y="213055"/>
                </a:lnTo>
                <a:lnTo>
                  <a:pt x="2488768" y="213055"/>
                </a:lnTo>
                <a:lnTo>
                  <a:pt x="2488768" y="333756"/>
                </a:lnTo>
                <a:lnTo>
                  <a:pt x="2443048" y="333756"/>
                </a:lnTo>
                <a:lnTo>
                  <a:pt x="2443048" y="527609"/>
                </a:lnTo>
                <a:lnTo>
                  <a:pt x="2493340" y="523951"/>
                </a:lnTo>
                <a:lnTo>
                  <a:pt x="2493340" y="658368"/>
                </a:lnTo>
                <a:lnTo>
                  <a:pt x="2258339" y="675742"/>
                </a:lnTo>
                <a:lnTo>
                  <a:pt x="2258339" y="541325"/>
                </a:lnTo>
                <a:lnTo>
                  <a:pt x="2321433" y="536753"/>
                </a:lnTo>
                <a:lnTo>
                  <a:pt x="2321433" y="333756"/>
                </a:lnTo>
                <a:lnTo>
                  <a:pt x="2270226" y="333756"/>
                </a:lnTo>
                <a:lnTo>
                  <a:pt x="2270226" y="213055"/>
                </a:lnTo>
                <a:lnTo>
                  <a:pt x="2321433" y="213055"/>
                </a:lnTo>
                <a:close/>
                <a:moveTo>
                  <a:pt x="67665" y="34747"/>
                </a:moveTo>
                <a:lnTo>
                  <a:pt x="665683" y="34747"/>
                </a:lnTo>
                <a:lnTo>
                  <a:pt x="665683" y="160020"/>
                </a:lnTo>
                <a:lnTo>
                  <a:pt x="449885" y="160020"/>
                </a:lnTo>
                <a:lnTo>
                  <a:pt x="449885" y="284378"/>
                </a:lnTo>
                <a:lnTo>
                  <a:pt x="696773" y="284378"/>
                </a:lnTo>
                <a:lnTo>
                  <a:pt x="696773" y="415138"/>
                </a:lnTo>
                <a:lnTo>
                  <a:pt x="485546" y="415138"/>
                </a:lnTo>
                <a:cubicBezTo>
                  <a:pt x="501204" y="445561"/>
                  <a:pt x="522416" y="479100"/>
                  <a:pt x="549182" y="515756"/>
                </a:cubicBezTo>
                <a:cubicBezTo>
                  <a:pt x="575948" y="552411"/>
                  <a:pt x="605762" y="588862"/>
                  <a:pt x="638623" y="625111"/>
                </a:cubicBezTo>
                <a:cubicBezTo>
                  <a:pt x="671485" y="661360"/>
                  <a:pt x="704889" y="694086"/>
                  <a:pt x="738835" y="723290"/>
                </a:cubicBezTo>
                <a:lnTo>
                  <a:pt x="622706" y="828446"/>
                </a:lnTo>
                <a:cubicBezTo>
                  <a:pt x="573786" y="782669"/>
                  <a:pt x="526694" y="732034"/>
                  <a:pt x="481431" y="676542"/>
                </a:cubicBezTo>
                <a:cubicBezTo>
                  <a:pt x="436169" y="621049"/>
                  <a:pt x="398221" y="566528"/>
                  <a:pt x="367589" y="512979"/>
                </a:cubicBezTo>
                <a:cubicBezTo>
                  <a:pt x="340981" y="557750"/>
                  <a:pt x="311596" y="601201"/>
                  <a:pt x="279434" y="643331"/>
                </a:cubicBezTo>
                <a:cubicBezTo>
                  <a:pt x="247272" y="685461"/>
                  <a:pt x="216532" y="722816"/>
                  <a:pt x="187215" y="755396"/>
                </a:cubicBezTo>
                <a:cubicBezTo>
                  <a:pt x="157898" y="787976"/>
                  <a:pt x="134202" y="812326"/>
                  <a:pt x="116129" y="828446"/>
                </a:cubicBezTo>
                <a:lnTo>
                  <a:pt x="0" y="723290"/>
                </a:lnTo>
                <a:cubicBezTo>
                  <a:pt x="39105" y="689599"/>
                  <a:pt x="74890" y="654163"/>
                  <a:pt x="107357" y="616983"/>
                </a:cubicBezTo>
                <a:cubicBezTo>
                  <a:pt x="139824" y="579803"/>
                  <a:pt x="168430" y="543690"/>
                  <a:pt x="193175" y="508644"/>
                </a:cubicBezTo>
                <a:cubicBezTo>
                  <a:pt x="217921" y="473597"/>
                  <a:pt x="238263" y="442429"/>
                  <a:pt x="254203" y="415138"/>
                </a:cubicBezTo>
                <a:lnTo>
                  <a:pt x="35661" y="415138"/>
                </a:lnTo>
                <a:lnTo>
                  <a:pt x="35661" y="284378"/>
                </a:lnTo>
                <a:lnTo>
                  <a:pt x="283464" y="284378"/>
                </a:lnTo>
                <a:lnTo>
                  <a:pt x="283464" y="160020"/>
                </a:lnTo>
                <a:lnTo>
                  <a:pt x="67665" y="160020"/>
                </a:lnTo>
                <a:close/>
                <a:moveTo>
                  <a:pt x="2855442" y="18288"/>
                </a:moveTo>
                <a:lnTo>
                  <a:pt x="2957855" y="18288"/>
                </a:lnTo>
                <a:lnTo>
                  <a:pt x="2957855" y="100584"/>
                </a:lnTo>
                <a:lnTo>
                  <a:pt x="2855442" y="100584"/>
                </a:lnTo>
                <a:close/>
                <a:moveTo>
                  <a:pt x="1762811" y="914"/>
                </a:moveTo>
                <a:lnTo>
                  <a:pt x="1916430" y="914"/>
                </a:lnTo>
                <a:lnTo>
                  <a:pt x="1916430" y="122530"/>
                </a:lnTo>
                <a:lnTo>
                  <a:pt x="2170633" y="122530"/>
                </a:lnTo>
                <a:lnTo>
                  <a:pt x="1846935" y="638251"/>
                </a:lnTo>
                <a:cubicBezTo>
                  <a:pt x="1870215" y="650577"/>
                  <a:pt x="1892236" y="659759"/>
                  <a:pt x="1913001" y="665798"/>
                </a:cubicBezTo>
                <a:cubicBezTo>
                  <a:pt x="1933765" y="671836"/>
                  <a:pt x="1953501" y="674846"/>
                  <a:pt x="1972208" y="674827"/>
                </a:cubicBezTo>
                <a:lnTo>
                  <a:pt x="2203551" y="674827"/>
                </a:lnTo>
                <a:lnTo>
                  <a:pt x="2204466" y="803758"/>
                </a:lnTo>
                <a:lnTo>
                  <a:pt x="1972208" y="803758"/>
                </a:lnTo>
                <a:cubicBezTo>
                  <a:pt x="1920750" y="803089"/>
                  <a:pt x="1875420" y="796254"/>
                  <a:pt x="1836220" y="783255"/>
                </a:cubicBezTo>
                <a:cubicBezTo>
                  <a:pt x="1797020" y="770256"/>
                  <a:pt x="1764092" y="755106"/>
                  <a:pt x="1737436" y="737807"/>
                </a:cubicBezTo>
                <a:cubicBezTo>
                  <a:pt x="1710780" y="720507"/>
                  <a:pt x="1690540" y="705072"/>
                  <a:pt x="1676714" y="691501"/>
                </a:cubicBezTo>
                <a:cubicBezTo>
                  <a:pt x="1662889" y="677930"/>
                  <a:pt x="1655621" y="670239"/>
                  <a:pt x="1654911" y="668427"/>
                </a:cubicBezTo>
                <a:lnTo>
                  <a:pt x="1598219" y="816559"/>
                </a:lnTo>
                <a:lnTo>
                  <a:pt x="1487576" y="767182"/>
                </a:lnTo>
                <a:lnTo>
                  <a:pt x="1609191" y="452628"/>
                </a:lnTo>
                <a:cubicBezTo>
                  <a:pt x="1630661" y="472783"/>
                  <a:pt x="1651273" y="491681"/>
                  <a:pt x="1671028" y="509321"/>
                </a:cubicBezTo>
                <a:cubicBezTo>
                  <a:pt x="1690783" y="526961"/>
                  <a:pt x="1709794" y="543116"/>
                  <a:pt x="1728063" y="557784"/>
                </a:cubicBezTo>
                <a:lnTo>
                  <a:pt x="1910029" y="253289"/>
                </a:lnTo>
                <a:lnTo>
                  <a:pt x="1554327" y="253289"/>
                </a:lnTo>
                <a:lnTo>
                  <a:pt x="1554327" y="122530"/>
                </a:lnTo>
                <a:lnTo>
                  <a:pt x="1762811" y="122530"/>
                </a:lnTo>
                <a:close/>
                <a:moveTo>
                  <a:pt x="1039596" y="914"/>
                </a:moveTo>
                <a:lnTo>
                  <a:pt x="1198702" y="914"/>
                </a:lnTo>
                <a:lnTo>
                  <a:pt x="1198702" y="67666"/>
                </a:lnTo>
                <a:lnTo>
                  <a:pt x="1430045" y="67666"/>
                </a:lnTo>
                <a:lnTo>
                  <a:pt x="1430045" y="294437"/>
                </a:lnTo>
                <a:lnTo>
                  <a:pt x="1330376" y="294437"/>
                </a:lnTo>
                <a:lnTo>
                  <a:pt x="1398955" y="369418"/>
                </a:lnTo>
                <a:lnTo>
                  <a:pt x="1298372" y="450799"/>
                </a:lnTo>
                <a:lnTo>
                  <a:pt x="1135608" y="267919"/>
                </a:lnTo>
                <a:lnTo>
                  <a:pt x="1235278" y="190195"/>
                </a:lnTo>
                <a:lnTo>
                  <a:pt x="1300200" y="261518"/>
                </a:lnTo>
                <a:lnTo>
                  <a:pt x="1300200" y="183795"/>
                </a:lnTo>
                <a:lnTo>
                  <a:pt x="936269" y="183795"/>
                </a:lnTo>
                <a:lnTo>
                  <a:pt x="936269" y="261518"/>
                </a:lnTo>
                <a:lnTo>
                  <a:pt x="1001191" y="192024"/>
                </a:lnTo>
                <a:lnTo>
                  <a:pt x="1104519" y="267919"/>
                </a:lnTo>
                <a:lnTo>
                  <a:pt x="937184" y="450799"/>
                </a:lnTo>
                <a:lnTo>
                  <a:pt x="834771" y="369418"/>
                </a:lnTo>
                <a:lnTo>
                  <a:pt x="906094" y="293522"/>
                </a:lnTo>
                <a:lnTo>
                  <a:pt x="807339" y="293522"/>
                </a:lnTo>
                <a:lnTo>
                  <a:pt x="807339" y="67666"/>
                </a:lnTo>
                <a:lnTo>
                  <a:pt x="1039596" y="67666"/>
                </a:lnTo>
                <a:close/>
                <a:moveTo>
                  <a:pt x="2815209" y="0"/>
                </a:moveTo>
                <a:cubicBezTo>
                  <a:pt x="2815598" y="3878"/>
                  <a:pt x="2816445" y="10550"/>
                  <a:pt x="2817749" y="20015"/>
                </a:cubicBezTo>
                <a:cubicBezTo>
                  <a:pt x="2819053" y="29481"/>
                  <a:pt x="2820306" y="38591"/>
                  <a:pt x="2821508" y="47346"/>
                </a:cubicBezTo>
                <a:cubicBezTo>
                  <a:pt x="2822710" y="56100"/>
                  <a:pt x="2823354" y="61349"/>
                  <a:pt x="2823438" y="63094"/>
                </a:cubicBezTo>
                <a:cubicBezTo>
                  <a:pt x="2825420" y="82296"/>
                  <a:pt x="2827858" y="101498"/>
                  <a:pt x="2830754" y="120701"/>
                </a:cubicBezTo>
                <a:lnTo>
                  <a:pt x="2984373" y="120701"/>
                </a:lnTo>
                <a:lnTo>
                  <a:pt x="2984373" y="239573"/>
                </a:lnTo>
                <a:lnTo>
                  <a:pt x="2849956" y="239573"/>
                </a:lnTo>
                <a:cubicBezTo>
                  <a:pt x="2857424" y="280873"/>
                  <a:pt x="2865348" y="321716"/>
                  <a:pt x="2873730" y="362102"/>
                </a:cubicBezTo>
                <a:lnTo>
                  <a:pt x="2925851" y="250546"/>
                </a:lnTo>
                <a:lnTo>
                  <a:pt x="3017291" y="288036"/>
                </a:lnTo>
                <a:lnTo>
                  <a:pt x="2911221" y="523037"/>
                </a:lnTo>
                <a:cubicBezTo>
                  <a:pt x="2916764" y="545059"/>
                  <a:pt x="2922365" y="565023"/>
                  <a:pt x="2928023" y="582930"/>
                </a:cubicBezTo>
                <a:cubicBezTo>
                  <a:pt x="2933681" y="600837"/>
                  <a:pt x="2939053" y="616229"/>
                  <a:pt x="2944139" y="629107"/>
                </a:cubicBezTo>
                <a:cubicBezTo>
                  <a:pt x="2947587" y="638613"/>
                  <a:pt x="2952121" y="652977"/>
                  <a:pt x="2957741" y="672198"/>
                </a:cubicBezTo>
                <a:cubicBezTo>
                  <a:pt x="2963360" y="691420"/>
                  <a:pt x="2971324" y="716071"/>
                  <a:pt x="2981630" y="746150"/>
                </a:cubicBezTo>
                <a:lnTo>
                  <a:pt x="3031922" y="773583"/>
                </a:lnTo>
                <a:lnTo>
                  <a:pt x="2870987" y="818388"/>
                </a:lnTo>
                <a:cubicBezTo>
                  <a:pt x="2866606" y="807320"/>
                  <a:pt x="2862339" y="795395"/>
                  <a:pt x="2858185" y="782612"/>
                </a:cubicBezTo>
                <a:cubicBezTo>
                  <a:pt x="2854032" y="769830"/>
                  <a:pt x="2851594" y="762248"/>
                  <a:pt x="2850870" y="759867"/>
                </a:cubicBezTo>
                <a:lnTo>
                  <a:pt x="2830754" y="701345"/>
                </a:lnTo>
                <a:lnTo>
                  <a:pt x="2776804" y="820217"/>
                </a:lnTo>
                <a:lnTo>
                  <a:pt x="2678963" y="777240"/>
                </a:lnTo>
                <a:lnTo>
                  <a:pt x="2700909" y="730606"/>
                </a:lnTo>
                <a:lnTo>
                  <a:pt x="2630500" y="730606"/>
                </a:lnTo>
                <a:lnTo>
                  <a:pt x="2649702" y="698602"/>
                </a:lnTo>
                <a:lnTo>
                  <a:pt x="2649702" y="439826"/>
                </a:lnTo>
                <a:lnTo>
                  <a:pt x="2624099" y="439826"/>
                </a:lnTo>
                <a:lnTo>
                  <a:pt x="2624099" y="812902"/>
                </a:lnTo>
                <a:lnTo>
                  <a:pt x="2507056" y="812902"/>
                </a:lnTo>
                <a:lnTo>
                  <a:pt x="2507056" y="120701"/>
                </a:lnTo>
                <a:lnTo>
                  <a:pt x="2705481" y="120701"/>
                </a:lnTo>
                <a:cubicBezTo>
                  <a:pt x="2700909" y="87630"/>
                  <a:pt x="2697251" y="53188"/>
                  <a:pt x="2694508" y="17374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200" b="0" i="0" u="none" strike="noStrike" kern="1200" cap="none" spc="-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文悦新青年体 (非商业使用) W8" pitchFamily="50" charset="-122"/>
              <a:ea typeface="文悦新青年体 (非商业使用) W8" pitchFamily="50" charset="-122"/>
              <a:cs typeface="+mn-cs"/>
            </a:endParaRPr>
          </a:p>
        </p:txBody>
      </p:sp>
      <p:sp>
        <p:nvSpPr>
          <p:cNvPr id="80" name="自由线条-48_矢量">
            <a:extLst>
              <a:ext uri="{FF2B5EF4-FFF2-40B4-BE49-F238E27FC236}">
                <a16:creationId xmlns:a16="http://schemas.microsoft.com/office/drawing/2014/main" id="{8149160C-E53D-415F-8652-9C96B5C7D283}"/>
              </a:ext>
            </a:extLst>
          </p:cNvPr>
          <p:cNvSpPr txBox="1"/>
          <p:nvPr/>
        </p:nvSpPr>
        <p:spPr>
          <a:xfrm>
            <a:off x="953395" y="2876280"/>
            <a:ext cx="5382098" cy="1144125"/>
          </a:xfrm>
          <a:custGeom>
            <a:avLst/>
            <a:gdLst>
              <a:gd name="connsiteX0" fmla="*/ 637091 w 5382098"/>
              <a:gd name="connsiteY0" fmla="*/ 1110723 h 1144125"/>
              <a:gd name="connsiteX1" fmla="*/ 637091 w 5382098"/>
              <a:gd name="connsiteY1" fmla="*/ 1126154 h 1144125"/>
              <a:gd name="connsiteX2" fmla="*/ 753121 w 5382098"/>
              <a:gd name="connsiteY2" fmla="*/ 1126154 h 1144125"/>
              <a:gd name="connsiteX3" fmla="*/ 753121 w 5382098"/>
              <a:gd name="connsiteY3" fmla="*/ 1110723 h 1144125"/>
              <a:gd name="connsiteX4" fmla="*/ 4544470 w 5382098"/>
              <a:gd name="connsiteY4" fmla="*/ 1102616 h 1144125"/>
              <a:gd name="connsiteX5" fmla="*/ 4550624 w 5382098"/>
              <a:gd name="connsiteY5" fmla="*/ 1105009 h 1144125"/>
              <a:gd name="connsiteX6" fmla="*/ 4553163 w 5382098"/>
              <a:gd name="connsiteY6" fmla="*/ 1111016 h 1144125"/>
              <a:gd name="connsiteX7" fmla="*/ 4550624 w 5382098"/>
              <a:gd name="connsiteY7" fmla="*/ 1117169 h 1144125"/>
              <a:gd name="connsiteX8" fmla="*/ 4544470 w 5382098"/>
              <a:gd name="connsiteY8" fmla="*/ 1119611 h 1144125"/>
              <a:gd name="connsiteX9" fmla="*/ 4538464 w 5382098"/>
              <a:gd name="connsiteY9" fmla="*/ 1117169 h 1144125"/>
              <a:gd name="connsiteX10" fmla="*/ 4536071 w 5382098"/>
              <a:gd name="connsiteY10" fmla="*/ 1111016 h 1144125"/>
              <a:gd name="connsiteX11" fmla="*/ 4538464 w 5382098"/>
              <a:gd name="connsiteY11" fmla="*/ 1105009 h 1144125"/>
              <a:gd name="connsiteX12" fmla="*/ 4544470 w 5382098"/>
              <a:gd name="connsiteY12" fmla="*/ 1102616 h 1144125"/>
              <a:gd name="connsiteX13" fmla="*/ 4495832 w 5382098"/>
              <a:gd name="connsiteY13" fmla="*/ 1102616 h 1144125"/>
              <a:gd name="connsiteX14" fmla="*/ 4501985 w 5382098"/>
              <a:gd name="connsiteY14" fmla="*/ 1105009 h 1144125"/>
              <a:gd name="connsiteX15" fmla="*/ 4504524 w 5382098"/>
              <a:gd name="connsiteY15" fmla="*/ 1111016 h 1144125"/>
              <a:gd name="connsiteX16" fmla="*/ 4501985 w 5382098"/>
              <a:gd name="connsiteY16" fmla="*/ 1117169 h 1144125"/>
              <a:gd name="connsiteX17" fmla="*/ 4495832 w 5382098"/>
              <a:gd name="connsiteY17" fmla="*/ 1119611 h 1144125"/>
              <a:gd name="connsiteX18" fmla="*/ 4489874 w 5382098"/>
              <a:gd name="connsiteY18" fmla="*/ 1117169 h 1144125"/>
              <a:gd name="connsiteX19" fmla="*/ 4487432 w 5382098"/>
              <a:gd name="connsiteY19" fmla="*/ 1111016 h 1144125"/>
              <a:gd name="connsiteX20" fmla="*/ 4489874 w 5382098"/>
              <a:gd name="connsiteY20" fmla="*/ 1105009 h 1144125"/>
              <a:gd name="connsiteX21" fmla="*/ 4495832 w 5382098"/>
              <a:gd name="connsiteY21" fmla="*/ 1102616 h 1144125"/>
              <a:gd name="connsiteX22" fmla="*/ 4447681 w 5382098"/>
              <a:gd name="connsiteY22" fmla="*/ 1102616 h 1144125"/>
              <a:gd name="connsiteX23" fmla="*/ 4453736 w 5382098"/>
              <a:gd name="connsiteY23" fmla="*/ 1105009 h 1144125"/>
              <a:gd name="connsiteX24" fmla="*/ 4456276 w 5382098"/>
              <a:gd name="connsiteY24" fmla="*/ 1111016 h 1144125"/>
              <a:gd name="connsiteX25" fmla="*/ 4453736 w 5382098"/>
              <a:gd name="connsiteY25" fmla="*/ 1117169 h 1144125"/>
              <a:gd name="connsiteX26" fmla="*/ 4447681 w 5382098"/>
              <a:gd name="connsiteY26" fmla="*/ 1119611 h 1144125"/>
              <a:gd name="connsiteX27" fmla="*/ 4441626 w 5382098"/>
              <a:gd name="connsiteY27" fmla="*/ 1117169 h 1144125"/>
              <a:gd name="connsiteX28" fmla="*/ 4439184 w 5382098"/>
              <a:gd name="connsiteY28" fmla="*/ 1111016 h 1144125"/>
              <a:gd name="connsiteX29" fmla="*/ 4441626 w 5382098"/>
              <a:gd name="connsiteY29" fmla="*/ 1105009 h 1144125"/>
              <a:gd name="connsiteX30" fmla="*/ 4447681 w 5382098"/>
              <a:gd name="connsiteY30" fmla="*/ 1102616 h 1144125"/>
              <a:gd name="connsiteX31" fmla="*/ 3042371 w 5382098"/>
              <a:gd name="connsiteY31" fmla="*/ 1094021 h 1144125"/>
              <a:gd name="connsiteX32" fmla="*/ 3053115 w 5382098"/>
              <a:gd name="connsiteY32" fmla="*/ 1094021 h 1144125"/>
              <a:gd name="connsiteX33" fmla="*/ 3034753 w 5382098"/>
              <a:gd name="connsiteY33" fmla="*/ 1144125 h 1144125"/>
              <a:gd name="connsiteX34" fmla="*/ 3026549 w 5382098"/>
              <a:gd name="connsiteY34" fmla="*/ 1144125 h 1144125"/>
              <a:gd name="connsiteX35" fmla="*/ 637091 w 5382098"/>
              <a:gd name="connsiteY35" fmla="*/ 1087771 h 1144125"/>
              <a:gd name="connsiteX36" fmla="*/ 637091 w 5382098"/>
              <a:gd name="connsiteY36" fmla="*/ 1102909 h 1144125"/>
              <a:gd name="connsiteX37" fmla="*/ 753121 w 5382098"/>
              <a:gd name="connsiteY37" fmla="*/ 1102909 h 1144125"/>
              <a:gd name="connsiteX38" fmla="*/ 753121 w 5382098"/>
              <a:gd name="connsiteY38" fmla="*/ 1087771 h 1144125"/>
              <a:gd name="connsiteX39" fmla="*/ 626933 w 5382098"/>
              <a:gd name="connsiteY39" fmla="*/ 1079762 h 1144125"/>
              <a:gd name="connsiteX40" fmla="*/ 763278 w 5382098"/>
              <a:gd name="connsiteY40" fmla="*/ 1079762 h 1144125"/>
              <a:gd name="connsiteX41" fmla="*/ 763278 w 5382098"/>
              <a:gd name="connsiteY41" fmla="*/ 1142563 h 1144125"/>
              <a:gd name="connsiteX42" fmla="*/ 753121 w 5382098"/>
              <a:gd name="connsiteY42" fmla="*/ 1142563 h 1144125"/>
              <a:gd name="connsiteX43" fmla="*/ 753121 w 5382098"/>
              <a:gd name="connsiteY43" fmla="*/ 1134163 h 1144125"/>
              <a:gd name="connsiteX44" fmla="*/ 637091 w 5382098"/>
              <a:gd name="connsiteY44" fmla="*/ 1134163 h 1144125"/>
              <a:gd name="connsiteX45" fmla="*/ 637091 w 5382098"/>
              <a:gd name="connsiteY45" fmla="*/ 1142563 h 1144125"/>
              <a:gd name="connsiteX46" fmla="*/ 626933 w 5382098"/>
              <a:gd name="connsiteY46" fmla="*/ 1142563 h 1144125"/>
              <a:gd name="connsiteX47" fmla="*/ 3512403 w 5382098"/>
              <a:gd name="connsiteY47" fmla="*/ 1078785 h 1144125"/>
              <a:gd name="connsiteX48" fmla="*/ 3512403 w 5382098"/>
              <a:gd name="connsiteY48" fmla="*/ 1120197 h 1144125"/>
              <a:gd name="connsiteX49" fmla="*/ 3572762 w 5382098"/>
              <a:gd name="connsiteY49" fmla="*/ 1120197 h 1144125"/>
              <a:gd name="connsiteX50" fmla="*/ 3572762 w 5382098"/>
              <a:gd name="connsiteY50" fmla="*/ 1078785 h 1144125"/>
              <a:gd name="connsiteX51" fmla="*/ 3502148 w 5382098"/>
              <a:gd name="connsiteY51" fmla="*/ 1069116 h 1144125"/>
              <a:gd name="connsiteX52" fmla="*/ 3583017 w 5382098"/>
              <a:gd name="connsiteY52" fmla="*/ 1069116 h 1144125"/>
              <a:gd name="connsiteX53" fmla="*/ 3583017 w 5382098"/>
              <a:gd name="connsiteY53" fmla="*/ 1142172 h 1144125"/>
              <a:gd name="connsiteX54" fmla="*/ 3572762 w 5382098"/>
              <a:gd name="connsiteY54" fmla="*/ 1142172 h 1144125"/>
              <a:gd name="connsiteX55" fmla="*/ 3572762 w 5382098"/>
              <a:gd name="connsiteY55" fmla="*/ 1129768 h 1144125"/>
              <a:gd name="connsiteX56" fmla="*/ 3512403 w 5382098"/>
              <a:gd name="connsiteY56" fmla="*/ 1129768 h 1144125"/>
              <a:gd name="connsiteX57" fmla="*/ 3512403 w 5382098"/>
              <a:gd name="connsiteY57" fmla="*/ 1142172 h 1144125"/>
              <a:gd name="connsiteX58" fmla="*/ 3502148 w 5382098"/>
              <a:gd name="connsiteY58" fmla="*/ 1142172 h 1144125"/>
              <a:gd name="connsiteX59" fmla="*/ 2625132 w 5382098"/>
              <a:gd name="connsiteY59" fmla="*/ 1061791 h 1144125"/>
              <a:gd name="connsiteX60" fmla="*/ 2625132 w 5382098"/>
              <a:gd name="connsiteY60" fmla="*/ 1098710 h 1144125"/>
              <a:gd name="connsiteX61" fmla="*/ 2633140 w 5382098"/>
              <a:gd name="connsiteY61" fmla="*/ 1097342 h 1144125"/>
              <a:gd name="connsiteX62" fmla="*/ 2657362 w 5382098"/>
              <a:gd name="connsiteY62" fmla="*/ 1093142 h 1144125"/>
              <a:gd name="connsiteX63" fmla="*/ 2657362 w 5382098"/>
              <a:gd name="connsiteY63" fmla="*/ 1061791 h 1144125"/>
              <a:gd name="connsiteX64" fmla="*/ 3688011 w 5382098"/>
              <a:gd name="connsiteY64" fmla="*/ 1060521 h 1144125"/>
              <a:gd name="connsiteX65" fmla="*/ 3688011 w 5382098"/>
              <a:gd name="connsiteY65" fmla="*/ 1094900 h 1144125"/>
              <a:gd name="connsiteX66" fmla="*/ 3772592 w 5382098"/>
              <a:gd name="connsiteY66" fmla="*/ 1094900 h 1144125"/>
              <a:gd name="connsiteX67" fmla="*/ 3772592 w 5382098"/>
              <a:gd name="connsiteY67" fmla="*/ 1060521 h 1144125"/>
              <a:gd name="connsiteX68" fmla="*/ 219070 w 5382098"/>
              <a:gd name="connsiteY68" fmla="*/ 1058568 h 1144125"/>
              <a:gd name="connsiteX69" fmla="*/ 219070 w 5382098"/>
              <a:gd name="connsiteY69" fmla="*/ 1112774 h 1144125"/>
              <a:gd name="connsiteX70" fmla="*/ 268881 w 5382098"/>
              <a:gd name="connsiteY70" fmla="*/ 1112774 h 1144125"/>
              <a:gd name="connsiteX71" fmla="*/ 268881 w 5382098"/>
              <a:gd name="connsiteY71" fmla="*/ 1058568 h 1144125"/>
              <a:gd name="connsiteX72" fmla="*/ 602711 w 5382098"/>
              <a:gd name="connsiteY72" fmla="*/ 1057298 h 1144125"/>
              <a:gd name="connsiteX73" fmla="*/ 787695 w 5382098"/>
              <a:gd name="connsiteY73" fmla="*/ 1057298 h 1144125"/>
              <a:gd name="connsiteX74" fmla="*/ 787695 w 5382098"/>
              <a:gd name="connsiteY74" fmla="*/ 1065502 h 1144125"/>
              <a:gd name="connsiteX75" fmla="*/ 602711 w 5382098"/>
              <a:gd name="connsiteY75" fmla="*/ 1065502 h 1144125"/>
              <a:gd name="connsiteX76" fmla="*/ 910172 w 5382098"/>
              <a:gd name="connsiteY76" fmla="*/ 1046945 h 1144125"/>
              <a:gd name="connsiteX77" fmla="*/ 941523 w 5382098"/>
              <a:gd name="connsiteY77" fmla="*/ 1078101 h 1144125"/>
              <a:gd name="connsiteX78" fmla="*/ 932147 w 5382098"/>
              <a:gd name="connsiteY78" fmla="*/ 1085915 h 1144125"/>
              <a:gd name="connsiteX79" fmla="*/ 901772 w 5382098"/>
              <a:gd name="connsiteY79" fmla="*/ 1053294 h 1144125"/>
              <a:gd name="connsiteX80" fmla="*/ 3210315 w 5382098"/>
              <a:gd name="connsiteY80" fmla="*/ 1036495 h 1144125"/>
              <a:gd name="connsiteX81" fmla="*/ 3399987 w 5382098"/>
              <a:gd name="connsiteY81" fmla="*/ 1036495 h 1144125"/>
              <a:gd name="connsiteX82" fmla="*/ 3399987 w 5382098"/>
              <a:gd name="connsiteY82" fmla="*/ 1048117 h 1144125"/>
              <a:gd name="connsiteX83" fmla="*/ 3210315 w 5382098"/>
              <a:gd name="connsiteY83" fmla="*/ 1048117 h 1144125"/>
              <a:gd name="connsiteX84" fmla="*/ 313027 w 5382098"/>
              <a:gd name="connsiteY84" fmla="*/ 1032295 h 1144125"/>
              <a:gd name="connsiteX85" fmla="*/ 344671 w 5382098"/>
              <a:gd name="connsiteY85" fmla="*/ 1073316 h 1144125"/>
              <a:gd name="connsiteX86" fmla="*/ 335881 w 5382098"/>
              <a:gd name="connsiteY86" fmla="*/ 1079957 h 1144125"/>
              <a:gd name="connsiteX87" fmla="*/ 305018 w 5382098"/>
              <a:gd name="connsiteY87" fmla="*/ 1037960 h 1144125"/>
              <a:gd name="connsiteX88" fmla="*/ 2288664 w 5382098"/>
              <a:gd name="connsiteY88" fmla="*/ 1026337 h 1144125"/>
              <a:gd name="connsiteX89" fmla="*/ 2299505 w 5382098"/>
              <a:gd name="connsiteY89" fmla="*/ 1026337 h 1144125"/>
              <a:gd name="connsiteX90" fmla="*/ 2299505 w 5382098"/>
              <a:gd name="connsiteY90" fmla="*/ 1054954 h 1144125"/>
              <a:gd name="connsiteX91" fmla="*/ 2387895 w 5382098"/>
              <a:gd name="connsiteY91" fmla="*/ 1054954 h 1144125"/>
              <a:gd name="connsiteX92" fmla="*/ 2387895 w 5382098"/>
              <a:gd name="connsiteY92" fmla="*/ 1065112 h 1144125"/>
              <a:gd name="connsiteX93" fmla="*/ 2310151 w 5382098"/>
              <a:gd name="connsiteY93" fmla="*/ 1065112 h 1144125"/>
              <a:gd name="connsiteX94" fmla="*/ 2390337 w 5382098"/>
              <a:gd name="connsiteY94" fmla="*/ 1118732 h 1144125"/>
              <a:gd name="connsiteX95" fmla="*/ 2383305 w 5382098"/>
              <a:gd name="connsiteY95" fmla="*/ 1129573 h 1144125"/>
              <a:gd name="connsiteX96" fmla="*/ 2300677 w 5382098"/>
              <a:gd name="connsiteY96" fmla="*/ 1065112 h 1144125"/>
              <a:gd name="connsiteX97" fmla="*/ 2299505 w 5382098"/>
              <a:gd name="connsiteY97" fmla="*/ 1065112 h 1144125"/>
              <a:gd name="connsiteX98" fmla="*/ 2299505 w 5382098"/>
              <a:gd name="connsiteY98" fmla="*/ 1142172 h 1144125"/>
              <a:gd name="connsiteX99" fmla="*/ 2288664 w 5382098"/>
              <a:gd name="connsiteY99" fmla="*/ 1142172 h 1144125"/>
              <a:gd name="connsiteX100" fmla="*/ 2288664 w 5382098"/>
              <a:gd name="connsiteY100" fmla="*/ 1065112 h 1144125"/>
              <a:gd name="connsiteX101" fmla="*/ 2288078 w 5382098"/>
              <a:gd name="connsiteY101" fmla="*/ 1065112 h 1144125"/>
              <a:gd name="connsiteX102" fmla="*/ 2207501 w 5382098"/>
              <a:gd name="connsiteY102" fmla="*/ 1131721 h 1144125"/>
              <a:gd name="connsiteX103" fmla="*/ 2199883 w 5382098"/>
              <a:gd name="connsiteY103" fmla="*/ 1121759 h 1144125"/>
              <a:gd name="connsiteX104" fmla="*/ 2277920 w 5382098"/>
              <a:gd name="connsiteY104" fmla="*/ 1065112 h 1144125"/>
              <a:gd name="connsiteX105" fmla="*/ 2203497 w 5382098"/>
              <a:gd name="connsiteY105" fmla="*/ 1065112 h 1144125"/>
              <a:gd name="connsiteX106" fmla="*/ 2203497 w 5382098"/>
              <a:gd name="connsiteY106" fmla="*/ 1054954 h 1144125"/>
              <a:gd name="connsiteX107" fmla="*/ 2288664 w 5382098"/>
              <a:gd name="connsiteY107" fmla="*/ 1054954 h 1144125"/>
              <a:gd name="connsiteX108" fmla="*/ 3611830 w 5382098"/>
              <a:gd name="connsiteY108" fmla="*/ 1023700 h 1144125"/>
              <a:gd name="connsiteX109" fmla="*/ 3645037 w 5382098"/>
              <a:gd name="connsiteY109" fmla="*/ 1023700 h 1144125"/>
              <a:gd name="connsiteX110" fmla="*/ 3645037 w 5382098"/>
              <a:gd name="connsiteY110" fmla="*/ 1104179 h 1144125"/>
              <a:gd name="connsiteX111" fmla="*/ 3688011 w 5382098"/>
              <a:gd name="connsiteY111" fmla="*/ 1125764 h 1144125"/>
              <a:gd name="connsiteX112" fmla="*/ 3741533 w 5382098"/>
              <a:gd name="connsiteY112" fmla="*/ 1126057 h 1144125"/>
              <a:gd name="connsiteX113" fmla="*/ 3799841 w 5382098"/>
              <a:gd name="connsiteY113" fmla="*/ 1125178 h 1144125"/>
              <a:gd name="connsiteX114" fmla="*/ 3796228 w 5382098"/>
              <a:gd name="connsiteY114" fmla="*/ 1136312 h 1144125"/>
              <a:gd name="connsiteX115" fmla="*/ 3724539 w 5382098"/>
              <a:gd name="connsiteY115" fmla="*/ 1136214 h 1144125"/>
              <a:gd name="connsiteX116" fmla="*/ 3686644 w 5382098"/>
              <a:gd name="connsiteY116" fmla="*/ 1135726 h 1144125"/>
              <a:gd name="connsiteX117" fmla="*/ 3638981 w 5382098"/>
              <a:gd name="connsiteY117" fmla="*/ 1112383 h 1144125"/>
              <a:gd name="connsiteX118" fmla="*/ 3616811 w 5382098"/>
              <a:gd name="connsiteY118" fmla="*/ 1141000 h 1144125"/>
              <a:gd name="connsiteX119" fmla="*/ 3610169 w 5382098"/>
              <a:gd name="connsiteY119" fmla="*/ 1132405 h 1144125"/>
              <a:gd name="connsiteX120" fmla="*/ 3634586 w 5382098"/>
              <a:gd name="connsiteY120" fmla="*/ 1103788 h 1144125"/>
              <a:gd name="connsiteX121" fmla="*/ 3634586 w 5382098"/>
              <a:gd name="connsiteY121" fmla="*/ 1033369 h 1144125"/>
              <a:gd name="connsiteX122" fmla="*/ 3611830 w 5382098"/>
              <a:gd name="connsiteY122" fmla="*/ 1033369 h 1144125"/>
              <a:gd name="connsiteX123" fmla="*/ 1801884 w 5382098"/>
              <a:gd name="connsiteY123" fmla="*/ 1022723 h 1144125"/>
              <a:gd name="connsiteX124" fmla="*/ 1838217 w 5382098"/>
              <a:gd name="connsiteY124" fmla="*/ 1022723 h 1144125"/>
              <a:gd name="connsiteX125" fmla="*/ 1838217 w 5382098"/>
              <a:gd name="connsiteY125" fmla="*/ 1101933 h 1144125"/>
              <a:gd name="connsiteX126" fmla="*/ 1886075 w 5382098"/>
              <a:gd name="connsiteY126" fmla="*/ 1125959 h 1144125"/>
              <a:gd name="connsiteX127" fmla="*/ 1940964 w 5382098"/>
              <a:gd name="connsiteY127" fmla="*/ 1126350 h 1144125"/>
              <a:gd name="connsiteX128" fmla="*/ 1989310 w 5382098"/>
              <a:gd name="connsiteY128" fmla="*/ 1125764 h 1144125"/>
              <a:gd name="connsiteX129" fmla="*/ 1985501 w 5382098"/>
              <a:gd name="connsiteY129" fmla="*/ 1136312 h 1144125"/>
              <a:gd name="connsiteX130" fmla="*/ 1881679 w 5382098"/>
              <a:gd name="connsiteY130" fmla="*/ 1135335 h 1144125"/>
              <a:gd name="connsiteX131" fmla="*/ 1832455 w 5382098"/>
              <a:gd name="connsiteY131" fmla="*/ 1110918 h 1144125"/>
              <a:gd name="connsiteX132" fmla="*/ 1807647 w 5382098"/>
              <a:gd name="connsiteY132" fmla="*/ 1137386 h 1144125"/>
              <a:gd name="connsiteX133" fmla="*/ 1800419 w 5382098"/>
              <a:gd name="connsiteY133" fmla="*/ 1128987 h 1144125"/>
              <a:gd name="connsiteX134" fmla="*/ 1827473 w 5382098"/>
              <a:gd name="connsiteY134" fmla="*/ 1102519 h 1144125"/>
              <a:gd name="connsiteX135" fmla="*/ 1827473 w 5382098"/>
              <a:gd name="connsiteY135" fmla="*/ 1033174 h 1144125"/>
              <a:gd name="connsiteX136" fmla="*/ 1801884 w 5382098"/>
              <a:gd name="connsiteY136" fmla="*/ 1033174 h 1144125"/>
              <a:gd name="connsiteX137" fmla="*/ 4021600 w 5382098"/>
              <a:gd name="connsiteY137" fmla="*/ 1022137 h 1144125"/>
              <a:gd name="connsiteX138" fmla="*/ 4057542 w 5382098"/>
              <a:gd name="connsiteY138" fmla="*/ 1022137 h 1144125"/>
              <a:gd name="connsiteX139" fmla="*/ 4057542 w 5382098"/>
              <a:gd name="connsiteY139" fmla="*/ 1099100 h 1144125"/>
              <a:gd name="connsiteX140" fmla="*/ 4112139 w 5382098"/>
              <a:gd name="connsiteY140" fmla="*/ 1124396 h 1144125"/>
              <a:gd name="connsiteX141" fmla="*/ 4138802 w 5382098"/>
              <a:gd name="connsiteY141" fmla="*/ 1124494 h 1144125"/>
              <a:gd name="connsiteX142" fmla="*/ 4166149 w 5382098"/>
              <a:gd name="connsiteY142" fmla="*/ 1124396 h 1144125"/>
              <a:gd name="connsiteX143" fmla="*/ 4208635 w 5382098"/>
              <a:gd name="connsiteY143" fmla="*/ 1123713 h 1144125"/>
              <a:gd name="connsiteX144" fmla="*/ 4204142 w 5382098"/>
              <a:gd name="connsiteY144" fmla="*/ 1134944 h 1144125"/>
              <a:gd name="connsiteX145" fmla="*/ 4110381 w 5382098"/>
              <a:gd name="connsiteY145" fmla="*/ 1134358 h 1144125"/>
              <a:gd name="connsiteX146" fmla="*/ 4052170 w 5382098"/>
              <a:gd name="connsiteY146" fmla="*/ 1108379 h 1144125"/>
              <a:gd name="connsiteX147" fmla="*/ 4027558 w 5382098"/>
              <a:gd name="connsiteY147" fmla="*/ 1140512 h 1144125"/>
              <a:gd name="connsiteX148" fmla="*/ 4018768 w 5382098"/>
              <a:gd name="connsiteY148" fmla="*/ 1132796 h 1144125"/>
              <a:gd name="connsiteX149" fmla="*/ 4046994 w 5382098"/>
              <a:gd name="connsiteY149" fmla="*/ 1099979 h 1144125"/>
              <a:gd name="connsiteX150" fmla="*/ 4046994 w 5382098"/>
              <a:gd name="connsiteY150" fmla="*/ 1032295 h 1144125"/>
              <a:gd name="connsiteX151" fmla="*/ 4021600 w 5382098"/>
              <a:gd name="connsiteY151" fmla="*/ 1032295 h 1144125"/>
              <a:gd name="connsiteX152" fmla="*/ 700282 w 5382098"/>
              <a:gd name="connsiteY152" fmla="*/ 1020379 h 1144125"/>
              <a:gd name="connsiteX153" fmla="*/ 700282 w 5382098"/>
              <a:gd name="connsiteY153" fmla="*/ 1035713 h 1144125"/>
              <a:gd name="connsiteX154" fmla="*/ 756735 w 5382098"/>
              <a:gd name="connsiteY154" fmla="*/ 1035713 h 1144125"/>
              <a:gd name="connsiteX155" fmla="*/ 756735 w 5382098"/>
              <a:gd name="connsiteY155" fmla="*/ 1020379 h 1144125"/>
              <a:gd name="connsiteX156" fmla="*/ 633672 w 5382098"/>
              <a:gd name="connsiteY156" fmla="*/ 1020379 h 1144125"/>
              <a:gd name="connsiteX157" fmla="*/ 633672 w 5382098"/>
              <a:gd name="connsiteY157" fmla="*/ 1035713 h 1144125"/>
              <a:gd name="connsiteX158" fmla="*/ 690124 w 5382098"/>
              <a:gd name="connsiteY158" fmla="*/ 1035713 h 1144125"/>
              <a:gd name="connsiteX159" fmla="*/ 690124 w 5382098"/>
              <a:gd name="connsiteY159" fmla="*/ 1020379 h 1144125"/>
              <a:gd name="connsiteX160" fmla="*/ 2625132 w 5382098"/>
              <a:gd name="connsiteY160" fmla="*/ 1019696 h 1144125"/>
              <a:gd name="connsiteX161" fmla="*/ 2625132 w 5382098"/>
              <a:gd name="connsiteY161" fmla="*/ 1052512 h 1144125"/>
              <a:gd name="connsiteX162" fmla="*/ 2657362 w 5382098"/>
              <a:gd name="connsiteY162" fmla="*/ 1052512 h 1144125"/>
              <a:gd name="connsiteX163" fmla="*/ 2657362 w 5382098"/>
              <a:gd name="connsiteY163" fmla="*/ 1019696 h 1144125"/>
              <a:gd name="connsiteX164" fmla="*/ 4098758 w 5382098"/>
              <a:gd name="connsiteY164" fmla="*/ 1018914 h 1144125"/>
              <a:gd name="connsiteX165" fmla="*/ 4133137 w 5382098"/>
              <a:gd name="connsiteY165" fmla="*/ 1057591 h 1144125"/>
              <a:gd name="connsiteX166" fmla="*/ 4123956 w 5382098"/>
              <a:gd name="connsiteY166" fmla="*/ 1064526 h 1144125"/>
              <a:gd name="connsiteX167" fmla="*/ 4090163 w 5382098"/>
              <a:gd name="connsiteY167" fmla="*/ 1024970 h 1144125"/>
              <a:gd name="connsiteX168" fmla="*/ 2557154 w 5382098"/>
              <a:gd name="connsiteY168" fmla="*/ 1017938 h 1144125"/>
              <a:gd name="connsiteX169" fmla="*/ 2568582 w 5382098"/>
              <a:gd name="connsiteY169" fmla="*/ 1020770 h 1144125"/>
              <a:gd name="connsiteX170" fmla="*/ 2540355 w 5382098"/>
              <a:gd name="connsiteY170" fmla="*/ 1121564 h 1144125"/>
              <a:gd name="connsiteX171" fmla="*/ 2590362 w 5382098"/>
              <a:gd name="connsiteY171" fmla="*/ 1121564 h 1144125"/>
              <a:gd name="connsiteX172" fmla="*/ 2590362 w 5382098"/>
              <a:gd name="connsiteY172" fmla="*/ 1131917 h 1144125"/>
              <a:gd name="connsiteX173" fmla="*/ 2463490 w 5382098"/>
              <a:gd name="connsiteY173" fmla="*/ 1131917 h 1144125"/>
              <a:gd name="connsiteX174" fmla="*/ 2463490 w 5382098"/>
              <a:gd name="connsiteY174" fmla="*/ 1121564 h 1144125"/>
              <a:gd name="connsiteX175" fmla="*/ 2529124 w 5382098"/>
              <a:gd name="connsiteY175" fmla="*/ 1121564 h 1144125"/>
              <a:gd name="connsiteX176" fmla="*/ 2557154 w 5382098"/>
              <a:gd name="connsiteY176" fmla="*/ 1017938 h 1144125"/>
              <a:gd name="connsiteX177" fmla="*/ 2494940 w 5382098"/>
              <a:gd name="connsiteY177" fmla="*/ 1017938 h 1144125"/>
              <a:gd name="connsiteX178" fmla="*/ 2513497 w 5382098"/>
              <a:gd name="connsiteY178" fmla="*/ 1099979 h 1144125"/>
              <a:gd name="connsiteX179" fmla="*/ 2502362 w 5382098"/>
              <a:gd name="connsiteY179" fmla="*/ 1102323 h 1144125"/>
              <a:gd name="connsiteX180" fmla="*/ 2484489 w 5382098"/>
              <a:gd name="connsiteY180" fmla="*/ 1020575 h 1144125"/>
              <a:gd name="connsiteX181" fmla="*/ 1281604 w 5382098"/>
              <a:gd name="connsiteY181" fmla="*/ 1016375 h 1144125"/>
              <a:gd name="connsiteX182" fmla="*/ 1290395 w 5382098"/>
              <a:gd name="connsiteY182" fmla="*/ 1021161 h 1144125"/>
              <a:gd name="connsiteX183" fmla="*/ 1271349 w 5382098"/>
              <a:gd name="connsiteY183" fmla="*/ 1050950 h 1144125"/>
              <a:gd name="connsiteX184" fmla="*/ 1262755 w 5382098"/>
              <a:gd name="connsiteY184" fmla="*/ 1045578 h 1144125"/>
              <a:gd name="connsiteX185" fmla="*/ 1281604 w 5382098"/>
              <a:gd name="connsiteY185" fmla="*/ 1016375 h 1144125"/>
              <a:gd name="connsiteX186" fmla="*/ 1215971 w 5382098"/>
              <a:gd name="connsiteY186" fmla="*/ 1016375 h 1144125"/>
              <a:gd name="connsiteX187" fmla="*/ 1235212 w 5382098"/>
              <a:gd name="connsiteY187" fmla="*/ 1044504 h 1144125"/>
              <a:gd name="connsiteX188" fmla="*/ 1226324 w 5382098"/>
              <a:gd name="connsiteY188" fmla="*/ 1049973 h 1144125"/>
              <a:gd name="connsiteX189" fmla="*/ 1207767 w 5382098"/>
              <a:gd name="connsiteY189" fmla="*/ 1021356 h 1144125"/>
              <a:gd name="connsiteX190" fmla="*/ 1322332 w 5382098"/>
              <a:gd name="connsiteY190" fmla="*/ 1001529 h 1144125"/>
              <a:gd name="connsiteX191" fmla="*/ 1318132 w 5382098"/>
              <a:gd name="connsiteY191" fmla="*/ 1011785 h 1144125"/>
              <a:gd name="connsiteX192" fmla="*/ 1338936 w 5382098"/>
              <a:gd name="connsiteY192" fmla="*/ 1080152 h 1144125"/>
              <a:gd name="connsiteX193" fmla="*/ 1362181 w 5382098"/>
              <a:gd name="connsiteY193" fmla="*/ 1001529 h 1144125"/>
              <a:gd name="connsiteX194" fmla="*/ 1681850 w 5382098"/>
              <a:gd name="connsiteY194" fmla="*/ 998892 h 1144125"/>
              <a:gd name="connsiteX195" fmla="*/ 1692203 w 5382098"/>
              <a:gd name="connsiteY195" fmla="*/ 1002701 h 1144125"/>
              <a:gd name="connsiteX196" fmla="*/ 1679799 w 5382098"/>
              <a:gd name="connsiteY196" fmla="*/ 1021356 h 1144125"/>
              <a:gd name="connsiteX197" fmla="*/ 1788406 w 5382098"/>
              <a:gd name="connsiteY197" fmla="*/ 1021356 h 1144125"/>
              <a:gd name="connsiteX198" fmla="*/ 1788406 w 5382098"/>
              <a:gd name="connsiteY198" fmla="*/ 1031123 h 1144125"/>
              <a:gd name="connsiteX199" fmla="*/ 1672376 w 5382098"/>
              <a:gd name="connsiteY199" fmla="*/ 1031123 h 1144125"/>
              <a:gd name="connsiteX200" fmla="*/ 1648056 w 5382098"/>
              <a:gd name="connsiteY200" fmla="*/ 1058958 h 1144125"/>
              <a:gd name="connsiteX201" fmla="*/ 1694254 w 5382098"/>
              <a:gd name="connsiteY201" fmla="*/ 1058958 h 1144125"/>
              <a:gd name="connsiteX202" fmla="*/ 1694254 w 5382098"/>
              <a:gd name="connsiteY202" fmla="*/ 1039913 h 1144125"/>
              <a:gd name="connsiteX203" fmla="*/ 1704802 w 5382098"/>
              <a:gd name="connsiteY203" fmla="*/ 1039913 h 1144125"/>
              <a:gd name="connsiteX204" fmla="*/ 1704802 w 5382098"/>
              <a:gd name="connsiteY204" fmla="*/ 1058958 h 1144125"/>
              <a:gd name="connsiteX205" fmla="*/ 1766626 w 5382098"/>
              <a:gd name="connsiteY205" fmla="*/ 1058958 h 1144125"/>
              <a:gd name="connsiteX206" fmla="*/ 1766626 w 5382098"/>
              <a:gd name="connsiteY206" fmla="*/ 1105156 h 1144125"/>
              <a:gd name="connsiteX207" fmla="*/ 1744846 w 5382098"/>
              <a:gd name="connsiteY207" fmla="*/ 1125764 h 1144125"/>
              <a:gd name="connsiteX208" fmla="*/ 1734981 w 5382098"/>
              <a:gd name="connsiteY208" fmla="*/ 1125959 h 1144125"/>
              <a:gd name="connsiteX209" fmla="*/ 1730293 w 5382098"/>
              <a:gd name="connsiteY209" fmla="*/ 1125959 h 1144125"/>
              <a:gd name="connsiteX210" fmla="*/ 1724043 w 5382098"/>
              <a:gd name="connsiteY210" fmla="*/ 1125959 h 1144125"/>
              <a:gd name="connsiteX211" fmla="*/ 1721992 w 5382098"/>
              <a:gd name="connsiteY211" fmla="*/ 1114922 h 1144125"/>
              <a:gd name="connsiteX212" fmla="*/ 1742990 w 5382098"/>
              <a:gd name="connsiteY212" fmla="*/ 1115508 h 1144125"/>
              <a:gd name="connsiteX213" fmla="*/ 1753245 w 5382098"/>
              <a:gd name="connsiteY213" fmla="*/ 1112871 h 1144125"/>
              <a:gd name="connsiteX214" fmla="*/ 1756078 w 5382098"/>
              <a:gd name="connsiteY214" fmla="*/ 1103300 h 1144125"/>
              <a:gd name="connsiteX215" fmla="*/ 1756078 w 5382098"/>
              <a:gd name="connsiteY215" fmla="*/ 1068530 h 1144125"/>
              <a:gd name="connsiteX216" fmla="*/ 1704802 w 5382098"/>
              <a:gd name="connsiteY216" fmla="*/ 1068530 h 1144125"/>
              <a:gd name="connsiteX217" fmla="*/ 1704802 w 5382098"/>
              <a:gd name="connsiteY217" fmla="*/ 1142563 h 1144125"/>
              <a:gd name="connsiteX218" fmla="*/ 1694254 w 5382098"/>
              <a:gd name="connsiteY218" fmla="*/ 1142563 h 1144125"/>
              <a:gd name="connsiteX219" fmla="*/ 1694254 w 5382098"/>
              <a:gd name="connsiteY219" fmla="*/ 1068530 h 1144125"/>
              <a:gd name="connsiteX220" fmla="*/ 1644247 w 5382098"/>
              <a:gd name="connsiteY220" fmla="*/ 1068530 h 1144125"/>
              <a:gd name="connsiteX221" fmla="*/ 1644247 w 5382098"/>
              <a:gd name="connsiteY221" fmla="*/ 1127326 h 1144125"/>
              <a:gd name="connsiteX222" fmla="*/ 1633602 w 5382098"/>
              <a:gd name="connsiteY222" fmla="*/ 1127326 h 1144125"/>
              <a:gd name="connsiteX223" fmla="*/ 1633602 w 5382098"/>
              <a:gd name="connsiteY223" fmla="*/ 1072144 h 1144125"/>
              <a:gd name="connsiteX224" fmla="*/ 1608794 w 5382098"/>
              <a:gd name="connsiteY224" fmla="*/ 1091970 h 1144125"/>
              <a:gd name="connsiteX225" fmla="*/ 1601371 w 5382098"/>
              <a:gd name="connsiteY225" fmla="*/ 1083376 h 1144125"/>
              <a:gd name="connsiteX226" fmla="*/ 1659191 w 5382098"/>
              <a:gd name="connsiteY226" fmla="*/ 1031123 h 1144125"/>
              <a:gd name="connsiteX227" fmla="*/ 1603422 w 5382098"/>
              <a:gd name="connsiteY227" fmla="*/ 1031123 h 1144125"/>
              <a:gd name="connsiteX228" fmla="*/ 1603422 w 5382098"/>
              <a:gd name="connsiteY228" fmla="*/ 1021356 h 1144125"/>
              <a:gd name="connsiteX229" fmla="*/ 1666809 w 5382098"/>
              <a:gd name="connsiteY229" fmla="*/ 1021356 h 1144125"/>
              <a:gd name="connsiteX230" fmla="*/ 1681850 w 5382098"/>
              <a:gd name="connsiteY230" fmla="*/ 998892 h 1144125"/>
              <a:gd name="connsiteX231" fmla="*/ 700282 w 5382098"/>
              <a:gd name="connsiteY231" fmla="*/ 997525 h 1144125"/>
              <a:gd name="connsiteX232" fmla="*/ 700282 w 5382098"/>
              <a:gd name="connsiteY232" fmla="*/ 1012761 h 1144125"/>
              <a:gd name="connsiteX233" fmla="*/ 756735 w 5382098"/>
              <a:gd name="connsiteY233" fmla="*/ 1012761 h 1144125"/>
              <a:gd name="connsiteX234" fmla="*/ 756735 w 5382098"/>
              <a:gd name="connsiteY234" fmla="*/ 997525 h 1144125"/>
              <a:gd name="connsiteX235" fmla="*/ 633672 w 5382098"/>
              <a:gd name="connsiteY235" fmla="*/ 997525 h 1144125"/>
              <a:gd name="connsiteX236" fmla="*/ 633672 w 5382098"/>
              <a:gd name="connsiteY236" fmla="*/ 1012761 h 1144125"/>
              <a:gd name="connsiteX237" fmla="*/ 690124 w 5382098"/>
              <a:gd name="connsiteY237" fmla="*/ 1012761 h 1144125"/>
              <a:gd name="connsiteX238" fmla="*/ 690124 w 5382098"/>
              <a:gd name="connsiteY238" fmla="*/ 997525 h 1144125"/>
              <a:gd name="connsiteX239" fmla="*/ 219070 w 5382098"/>
              <a:gd name="connsiteY239" fmla="*/ 996158 h 1144125"/>
              <a:gd name="connsiteX240" fmla="*/ 219070 w 5382098"/>
              <a:gd name="connsiteY240" fmla="*/ 1049094 h 1144125"/>
              <a:gd name="connsiteX241" fmla="*/ 268881 w 5382098"/>
              <a:gd name="connsiteY241" fmla="*/ 1049094 h 1144125"/>
              <a:gd name="connsiteX242" fmla="*/ 268881 w 5382098"/>
              <a:gd name="connsiteY242" fmla="*/ 996158 h 1144125"/>
              <a:gd name="connsiteX243" fmla="*/ 2474332 w 5382098"/>
              <a:gd name="connsiteY243" fmla="*/ 988344 h 1144125"/>
              <a:gd name="connsiteX244" fmla="*/ 2582548 w 5382098"/>
              <a:gd name="connsiteY244" fmla="*/ 988344 h 1144125"/>
              <a:gd name="connsiteX245" fmla="*/ 2582548 w 5382098"/>
              <a:gd name="connsiteY245" fmla="*/ 998502 h 1144125"/>
              <a:gd name="connsiteX246" fmla="*/ 2474332 w 5382098"/>
              <a:gd name="connsiteY246" fmla="*/ 998502 h 1144125"/>
              <a:gd name="connsiteX247" fmla="*/ 2110517 w 5382098"/>
              <a:gd name="connsiteY247" fmla="*/ 987172 h 1144125"/>
              <a:gd name="connsiteX248" fmla="*/ 2110517 w 5382098"/>
              <a:gd name="connsiteY248" fmla="*/ 1107597 h 1144125"/>
              <a:gd name="connsiteX249" fmla="*/ 2170485 w 5382098"/>
              <a:gd name="connsiteY249" fmla="*/ 1107597 h 1144125"/>
              <a:gd name="connsiteX250" fmla="*/ 2170485 w 5382098"/>
              <a:gd name="connsiteY250" fmla="*/ 987172 h 1144125"/>
              <a:gd name="connsiteX251" fmla="*/ 3688011 w 5382098"/>
              <a:gd name="connsiteY251" fmla="*/ 985512 h 1144125"/>
              <a:gd name="connsiteX252" fmla="*/ 3688011 w 5382098"/>
              <a:gd name="connsiteY252" fmla="*/ 1016961 h 1144125"/>
              <a:gd name="connsiteX253" fmla="*/ 3767220 w 5382098"/>
              <a:gd name="connsiteY253" fmla="*/ 1016961 h 1144125"/>
              <a:gd name="connsiteX254" fmla="*/ 3767220 w 5382098"/>
              <a:gd name="connsiteY254" fmla="*/ 985512 h 1144125"/>
              <a:gd name="connsiteX255" fmla="*/ 3518166 w 5382098"/>
              <a:gd name="connsiteY255" fmla="*/ 984535 h 1144125"/>
              <a:gd name="connsiteX256" fmla="*/ 3517189 w 5382098"/>
              <a:gd name="connsiteY256" fmla="*/ 986293 h 1144125"/>
              <a:gd name="connsiteX257" fmla="*/ 3544829 w 5382098"/>
              <a:gd name="connsiteY257" fmla="*/ 1024091 h 1144125"/>
              <a:gd name="connsiteX258" fmla="*/ 3575595 w 5382098"/>
              <a:gd name="connsiteY258" fmla="*/ 984535 h 1144125"/>
              <a:gd name="connsiteX259" fmla="*/ 500452 w 5382098"/>
              <a:gd name="connsiteY259" fmla="*/ 979554 h 1144125"/>
              <a:gd name="connsiteX260" fmla="*/ 500452 w 5382098"/>
              <a:gd name="connsiteY260" fmla="*/ 1040108 h 1144125"/>
              <a:gd name="connsiteX261" fmla="*/ 560909 w 5382098"/>
              <a:gd name="connsiteY261" fmla="*/ 1040108 h 1144125"/>
              <a:gd name="connsiteX262" fmla="*/ 560909 w 5382098"/>
              <a:gd name="connsiteY262" fmla="*/ 979554 h 1144125"/>
              <a:gd name="connsiteX263" fmla="*/ 429252 w 5382098"/>
              <a:gd name="connsiteY263" fmla="*/ 979554 h 1144125"/>
              <a:gd name="connsiteX264" fmla="*/ 429252 w 5382098"/>
              <a:gd name="connsiteY264" fmla="*/ 1040108 h 1144125"/>
              <a:gd name="connsiteX265" fmla="*/ 489709 w 5382098"/>
              <a:gd name="connsiteY265" fmla="*/ 1040108 h 1144125"/>
              <a:gd name="connsiteX266" fmla="*/ 489709 w 5382098"/>
              <a:gd name="connsiteY266" fmla="*/ 979554 h 1144125"/>
              <a:gd name="connsiteX267" fmla="*/ 2625132 w 5382098"/>
              <a:gd name="connsiteY267" fmla="*/ 977698 h 1144125"/>
              <a:gd name="connsiteX268" fmla="*/ 2625132 w 5382098"/>
              <a:gd name="connsiteY268" fmla="*/ 1010515 h 1144125"/>
              <a:gd name="connsiteX269" fmla="*/ 2657362 w 5382098"/>
              <a:gd name="connsiteY269" fmla="*/ 1010515 h 1144125"/>
              <a:gd name="connsiteX270" fmla="*/ 2657362 w 5382098"/>
              <a:gd name="connsiteY270" fmla="*/ 977698 h 1144125"/>
              <a:gd name="connsiteX271" fmla="*/ 2099871 w 5382098"/>
              <a:gd name="connsiteY271" fmla="*/ 977112 h 1144125"/>
              <a:gd name="connsiteX272" fmla="*/ 2181131 w 5382098"/>
              <a:gd name="connsiteY272" fmla="*/ 977112 h 1144125"/>
              <a:gd name="connsiteX273" fmla="*/ 2181131 w 5382098"/>
              <a:gd name="connsiteY273" fmla="*/ 1136312 h 1144125"/>
              <a:gd name="connsiteX274" fmla="*/ 2170485 w 5382098"/>
              <a:gd name="connsiteY274" fmla="*/ 1136312 h 1144125"/>
              <a:gd name="connsiteX275" fmla="*/ 2170485 w 5382098"/>
              <a:gd name="connsiteY275" fmla="*/ 1117560 h 1144125"/>
              <a:gd name="connsiteX276" fmla="*/ 2110517 w 5382098"/>
              <a:gd name="connsiteY276" fmla="*/ 1117560 h 1144125"/>
              <a:gd name="connsiteX277" fmla="*/ 2110517 w 5382098"/>
              <a:gd name="connsiteY277" fmla="*/ 1136605 h 1144125"/>
              <a:gd name="connsiteX278" fmla="*/ 2099871 w 5382098"/>
              <a:gd name="connsiteY278" fmla="*/ 1136605 h 1144125"/>
              <a:gd name="connsiteX279" fmla="*/ 648713 w 5382098"/>
              <a:gd name="connsiteY279" fmla="*/ 975159 h 1144125"/>
              <a:gd name="connsiteX280" fmla="*/ 629863 w 5382098"/>
              <a:gd name="connsiteY280" fmla="*/ 989516 h 1144125"/>
              <a:gd name="connsiteX281" fmla="*/ 701747 w 5382098"/>
              <a:gd name="connsiteY281" fmla="*/ 989516 h 1144125"/>
              <a:gd name="connsiteX282" fmla="*/ 716300 w 5382098"/>
              <a:gd name="connsiteY282" fmla="*/ 975159 h 1144125"/>
              <a:gd name="connsiteX283" fmla="*/ 3432120 w 5382098"/>
              <a:gd name="connsiteY283" fmla="*/ 974768 h 1144125"/>
              <a:gd name="connsiteX284" fmla="*/ 3432120 w 5382098"/>
              <a:gd name="connsiteY284" fmla="*/ 1012957 h 1144125"/>
              <a:gd name="connsiteX285" fmla="*/ 3471382 w 5382098"/>
              <a:gd name="connsiteY285" fmla="*/ 1012957 h 1144125"/>
              <a:gd name="connsiteX286" fmla="*/ 3471382 w 5382098"/>
              <a:gd name="connsiteY286" fmla="*/ 974768 h 1144125"/>
              <a:gd name="connsiteX287" fmla="*/ 1007938 w 5382098"/>
              <a:gd name="connsiteY287" fmla="*/ 969299 h 1144125"/>
              <a:gd name="connsiteX288" fmla="*/ 1177588 w 5382098"/>
              <a:gd name="connsiteY288" fmla="*/ 969299 h 1144125"/>
              <a:gd name="connsiteX289" fmla="*/ 1177588 w 5382098"/>
              <a:gd name="connsiteY289" fmla="*/ 982777 h 1144125"/>
              <a:gd name="connsiteX290" fmla="*/ 1105118 w 5382098"/>
              <a:gd name="connsiteY290" fmla="*/ 1031318 h 1144125"/>
              <a:gd name="connsiteX291" fmla="*/ 1105118 w 5382098"/>
              <a:gd name="connsiteY291" fmla="*/ 1105156 h 1144125"/>
              <a:gd name="connsiteX292" fmla="*/ 1074157 w 5382098"/>
              <a:gd name="connsiteY292" fmla="*/ 1137386 h 1144125"/>
              <a:gd name="connsiteX293" fmla="*/ 1060386 w 5382098"/>
              <a:gd name="connsiteY293" fmla="*/ 1137582 h 1144125"/>
              <a:gd name="connsiteX294" fmla="*/ 1053647 w 5382098"/>
              <a:gd name="connsiteY294" fmla="*/ 1137582 h 1144125"/>
              <a:gd name="connsiteX295" fmla="*/ 1043977 w 5382098"/>
              <a:gd name="connsiteY295" fmla="*/ 1137582 h 1144125"/>
              <a:gd name="connsiteX296" fmla="*/ 1041731 w 5382098"/>
              <a:gd name="connsiteY296" fmla="*/ 1124396 h 1144125"/>
              <a:gd name="connsiteX297" fmla="*/ 1072301 w 5382098"/>
              <a:gd name="connsiteY297" fmla="*/ 1125178 h 1144125"/>
              <a:gd name="connsiteX298" fmla="*/ 1088905 w 5382098"/>
              <a:gd name="connsiteY298" fmla="*/ 1120783 h 1144125"/>
              <a:gd name="connsiteX299" fmla="*/ 1093593 w 5382098"/>
              <a:gd name="connsiteY299" fmla="*/ 1105156 h 1144125"/>
              <a:gd name="connsiteX300" fmla="*/ 1093593 w 5382098"/>
              <a:gd name="connsiteY300" fmla="*/ 1025360 h 1144125"/>
              <a:gd name="connsiteX301" fmla="*/ 1162156 w 5382098"/>
              <a:gd name="connsiteY301" fmla="*/ 980140 h 1144125"/>
              <a:gd name="connsiteX302" fmla="*/ 1007938 w 5382098"/>
              <a:gd name="connsiteY302" fmla="*/ 980140 h 1144125"/>
              <a:gd name="connsiteX303" fmla="*/ 418313 w 5382098"/>
              <a:gd name="connsiteY303" fmla="*/ 969103 h 1144125"/>
              <a:gd name="connsiteX304" fmla="*/ 571653 w 5382098"/>
              <a:gd name="connsiteY304" fmla="*/ 969103 h 1144125"/>
              <a:gd name="connsiteX305" fmla="*/ 571653 w 5382098"/>
              <a:gd name="connsiteY305" fmla="*/ 1050559 h 1144125"/>
              <a:gd name="connsiteX306" fmla="*/ 429252 w 5382098"/>
              <a:gd name="connsiteY306" fmla="*/ 1050559 h 1144125"/>
              <a:gd name="connsiteX307" fmla="*/ 429252 w 5382098"/>
              <a:gd name="connsiteY307" fmla="*/ 1105546 h 1144125"/>
              <a:gd name="connsiteX308" fmla="*/ 450837 w 5382098"/>
              <a:gd name="connsiteY308" fmla="*/ 1123517 h 1144125"/>
              <a:gd name="connsiteX309" fmla="*/ 546845 w 5382098"/>
              <a:gd name="connsiteY309" fmla="*/ 1123517 h 1144125"/>
              <a:gd name="connsiteX310" fmla="*/ 573313 w 5382098"/>
              <a:gd name="connsiteY310" fmla="*/ 1106523 h 1144125"/>
              <a:gd name="connsiteX311" fmla="*/ 576732 w 5382098"/>
              <a:gd name="connsiteY311" fmla="*/ 1080739 h 1144125"/>
              <a:gd name="connsiteX312" fmla="*/ 587866 w 5382098"/>
              <a:gd name="connsiteY312" fmla="*/ 1084548 h 1144125"/>
              <a:gd name="connsiteX313" fmla="*/ 583666 w 5382098"/>
              <a:gd name="connsiteY313" fmla="*/ 1111504 h 1144125"/>
              <a:gd name="connsiteX314" fmla="*/ 549873 w 5382098"/>
              <a:gd name="connsiteY314" fmla="*/ 1134163 h 1144125"/>
              <a:gd name="connsiteX315" fmla="*/ 447711 w 5382098"/>
              <a:gd name="connsiteY315" fmla="*/ 1134163 h 1144125"/>
              <a:gd name="connsiteX316" fmla="*/ 418313 w 5382098"/>
              <a:gd name="connsiteY316" fmla="*/ 1107793 h 1144125"/>
              <a:gd name="connsiteX317" fmla="*/ 2602180 w 5382098"/>
              <a:gd name="connsiteY317" fmla="*/ 968322 h 1144125"/>
              <a:gd name="connsiteX318" fmla="*/ 2679728 w 5382098"/>
              <a:gd name="connsiteY318" fmla="*/ 968322 h 1144125"/>
              <a:gd name="connsiteX319" fmla="*/ 2679728 w 5382098"/>
              <a:gd name="connsiteY319" fmla="*/ 977698 h 1144125"/>
              <a:gd name="connsiteX320" fmla="*/ 2667520 w 5382098"/>
              <a:gd name="connsiteY320" fmla="*/ 977698 h 1144125"/>
              <a:gd name="connsiteX321" fmla="*/ 2667520 w 5382098"/>
              <a:gd name="connsiteY321" fmla="*/ 1091384 h 1144125"/>
              <a:gd name="connsiteX322" fmla="*/ 2675236 w 5382098"/>
              <a:gd name="connsiteY322" fmla="*/ 1089919 h 1144125"/>
              <a:gd name="connsiteX323" fmla="*/ 2685198 w 5382098"/>
              <a:gd name="connsiteY323" fmla="*/ 1087966 h 1144125"/>
              <a:gd name="connsiteX324" fmla="*/ 2685198 w 5382098"/>
              <a:gd name="connsiteY324" fmla="*/ 1093533 h 1144125"/>
              <a:gd name="connsiteX325" fmla="*/ 2685393 w 5382098"/>
              <a:gd name="connsiteY325" fmla="*/ 1097733 h 1144125"/>
              <a:gd name="connsiteX326" fmla="*/ 2674259 w 5382098"/>
              <a:gd name="connsiteY326" fmla="*/ 1099589 h 1144125"/>
              <a:gd name="connsiteX327" fmla="*/ 2667520 w 5382098"/>
              <a:gd name="connsiteY327" fmla="*/ 1100761 h 1144125"/>
              <a:gd name="connsiteX328" fmla="*/ 2667520 w 5382098"/>
              <a:gd name="connsiteY328" fmla="*/ 1142367 h 1144125"/>
              <a:gd name="connsiteX329" fmla="*/ 2657362 w 5382098"/>
              <a:gd name="connsiteY329" fmla="*/ 1142367 h 1144125"/>
              <a:gd name="connsiteX330" fmla="*/ 2657362 w 5382098"/>
              <a:gd name="connsiteY330" fmla="*/ 1102519 h 1144125"/>
              <a:gd name="connsiteX331" fmla="*/ 2602570 w 5382098"/>
              <a:gd name="connsiteY331" fmla="*/ 1112969 h 1144125"/>
              <a:gd name="connsiteX332" fmla="*/ 2600519 w 5382098"/>
              <a:gd name="connsiteY332" fmla="*/ 1102519 h 1144125"/>
              <a:gd name="connsiteX333" fmla="*/ 2614974 w 5382098"/>
              <a:gd name="connsiteY333" fmla="*/ 1100370 h 1144125"/>
              <a:gd name="connsiteX334" fmla="*/ 2614974 w 5382098"/>
              <a:gd name="connsiteY334" fmla="*/ 977698 h 1144125"/>
              <a:gd name="connsiteX335" fmla="*/ 2602180 w 5382098"/>
              <a:gd name="connsiteY335" fmla="*/ 977698 h 1144125"/>
              <a:gd name="connsiteX336" fmla="*/ 3917974 w 5382098"/>
              <a:gd name="connsiteY336" fmla="*/ 966564 h 1144125"/>
              <a:gd name="connsiteX337" fmla="*/ 3999918 w 5382098"/>
              <a:gd name="connsiteY337" fmla="*/ 966564 h 1144125"/>
              <a:gd name="connsiteX338" fmla="*/ 3999918 w 5382098"/>
              <a:gd name="connsiteY338" fmla="*/ 976136 h 1144125"/>
              <a:gd name="connsiteX339" fmla="*/ 3963976 w 5382098"/>
              <a:gd name="connsiteY339" fmla="*/ 976136 h 1144125"/>
              <a:gd name="connsiteX340" fmla="*/ 3963976 w 5382098"/>
              <a:gd name="connsiteY340" fmla="*/ 1032783 h 1144125"/>
              <a:gd name="connsiteX341" fmla="*/ 4006754 w 5382098"/>
              <a:gd name="connsiteY341" fmla="*/ 1032783 h 1144125"/>
              <a:gd name="connsiteX342" fmla="*/ 4006754 w 5382098"/>
              <a:gd name="connsiteY342" fmla="*/ 1042355 h 1144125"/>
              <a:gd name="connsiteX343" fmla="*/ 3963976 w 5382098"/>
              <a:gd name="connsiteY343" fmla="*/ 1042355 h 1144125"/>
              <a:gd name="connsiteX344" fmla="*/ 3963976 w 5382098"/>
              <a:gd name="connsiteY344" fmla="*/ 1115508 h 1144125"/>
              <a:gd name="connsiteX345" fmla="*/ 3953525 w 5382098"/>
              <a:gd name="connsiteY345" fmla="*/ 1115508 h 1144125"/>
              <a:gd name="connsiteX346" fmla="*/ 3953525 w 5382098"/>
              <a:gd name="connsiteY346" fmla="*/ 1042355 h 1144125"/>
              <a:gd name="connsiteX347" fmla="*/ 3912993 w 5382098"/>
              <a:gd name="connsiteY347" fmla="*/ 1042355 h 1144125"/>
              <a:gd name="connsiteX348" fmla="*/ 3912993 w 5382098"/>
              <a:gd name="connsiteY348" fmla="*/ 1032783 h 1144125"/>
              <a:gd name="connsiteX349" fmla="*/ 3953525 w 5382098"/>
              <a:gd name="connsiteY349" fmla="*/ 1032783 h 1144125"/>
              <a:gd name="connsiteX350" fmla="*/ 3953525 w 5382098"/>
              <a:gd name="connsiteY350" fmla="*/ 976136 h 1144125"/>
              <a:gd name="connsiteX351" fmla="*/ 3917974 w 5382098"/>
              <a:gd name="connsiteY351" fmla="*/ 976136 h 1144125"/>
              <a:gd name="connsiteX352" fmla="*/ 3422353 w 5382098"/>
              <a:gd name="connsiteY352" fmla="*/ 965490 h 1144125"/>
              <a:gd name="connsiteX353" fmla="*/ 3481149 w 5382098"/>
              <a:gd name="connsiteY353" fmla="*/ 965490 h 1144125"/>
              <a:gd name="connsiteX354" fmla="*/ 3481149 w 5382098"/>
              <a:gd name="connsiteY354" fmla="*/ 1022137 h 1144125"/>
              <a:gd name="connsiteX355" fmla="*/ 3462592 w 5382098"/>
              <a:gd name="connsiteY355" fmla="*/ 1022137 h 1144125"/>
              <a:gd name="connsiteX356" fmla="*/ 3462592 w 5382098"/>
              <a:gd name="connsiteY356" fmla="*/ 1058372 h 1144125"/>
              <a:gd name="connsiteX357" fmla="*/ 3483982 w 5382098"/>
              <a:gd name="connsiteY357" fmla="*/ 1058372 h 1144125"/>
              <a:gd name="connsiteX358" fmla="*/ 3483982 w 5382098"/>
              <a:gd name="connsiteY358" fmla="*/ 1067553 h 1144125"/>
              <a:gd name="connsiteX359" fmla="*/ 3462592 w 5382098"/>
              <a:gd name="connsiteY359" fmla="*/ 1067553 h 1144125"/>
              <a:gd name="connsiteX360" fmla="*/ 3462592 w 5382098"/>
              <a:gd name="connsiteY360" fmla="*/ 1112578 h 1144125"/>
              <a:gd name="connsiteX361" fmla="*/ 3481540 w 5382098"/>
              <a:gd name="connsiteY361" fmla="*/ 1109258 h 1144125"/>
              <a:gd name="connsiteX362" fmla="*/ 3487791 w 5382098"/>
              <a:gd name="connsiteY362" fmla="*/ 1108183 h 1144125"/>
              <a:gd name="connsiteX363" fmla="*/ 3487986 w 5382098"/>
              <a:gd name="connsiteY363" fmla="*/ 1118732 h 1144125"/>
              <a:gd name="connsiteX364" fmla="*/ 3412781 w 5382098"/>
              <a:gd name="connsiteY364" fmla="*/ 1131331 h 1144125"/>
              <a:gd name="connsiteX365" fmla="*/ 3410730 w 5382098"/>
              <a:gd name="connsiteY365" fmla="*/ 1120197 h 1144125"/>
              <a:gd name="connsiteX366" fmla="*/ 3417567 w 5382098"/>
              <a:gd name="connsiteY366" fmla="*/ 1119220 h 1144125"/>
              <a:gd name="connsiteX367" fmla="*/ 3422353 w 5382098"/>
              <a:gd name="connsiteY367" fmla="*/ 1118536 h 1144125"/>
              <a:gd name="connsiteX368" fmla="*/ 3422353 w 5382098"/>
              <a:gd name="connsiteY368" fmla="*/ 1045187 h 1144125"/>
              <a:gd name="connsiteX369" fmla="*/ 3432120 w 5382098"/>
              <a:gd name="connsiteY369" fmla="*/ 1045187 h 1144125"/>
              <a:gd name="connsiteX370" fmla="*/ 3432120 w 5382098"/>
              <a:gd name="connsiteY370" fmla="*/ 1117364 h 1144125"/>
              <a:gd name="connsiteX371" fmla="*/ 3442668 w 5382098"/>
              <a:gd name="connsiteY371" fmla="*/ 1115704 h 1144125"/>
              <a:gd name="connsiteX372" fmla="*/ 3452532 w 5382098"/>
              <a:gd name="connsiteY372" fmla="*/ 1114141 h 1144125"/>
              <a:gd name="connsiteX373" fmla="*/ 3452532 w 5382098"/>
              <a:gd name="connsiteY373" fmla="*/ 1022137 h 1144125"/>
              <a:gd name="connsiteX374" fmla="*/ 3422353 w 5382098"/>
              <a:gd name="connsiteY374" fmla="*/ 1022137 h 1144125"/>
              <a:gd name="connsiteX375" fmla="*/ 2080044 w 5382098"/>
              <a:gd name="connsiteY375" fmla="*/ 964513 h 1144125"/>
              <a:gd name="connsiteX376" fmla="*/ 2082876 w 5382098"/>
              <a:gd name="connsiteY376" fmla="*/ 974964 h 1144125"/>
              <a:gd name="connsiteX377" fmla="*/ 2074770 w 5382098"/>
              <a:gd name="connsiteY377" fmla="*/ 975647 h 1144125"/>
              <a:gd name="connsiteX378" fmla="*/ 2050255 w 5382098"/>
              <a:gd name="connsiteY378" fmla="*/ 977894 h 1144125"/>
              <a:gd name="connsiteX379" fmla="*/ 2050255 w 5382098"/>
              <a:gd name="connsiteY379" fmla="*/ 1013152 h 1144125"/>
              <a:gd name="connsiteX380" fmla="*/ 2085904 w 5382098"/>
              <a:gd name="connsiteY380" fmla="*/ 1013152 h 1144125"/>
              <a:gd name="connsiteX381" fmla="*/ 2085904 w 5382098"/>
              <a:gd name="connsiteY381" fmla="*/ 1022919 h 1144125"/>
              <a:gd name="connsiteX382" fmla="*/ 2050255 w 5382098"/>
              <a:gd name="connsiteY382" fmla="*/ 1022919 h 1144125"/>
              <a:gd name="connsiteX383" fmla="*/ 2050255 w 5382098"/>
              <a:gd name="connsiteY383" fmla="*/ 1050754 h 1144125"/>
              <a:gd name="connsiteX384" fmla="*/ 2055432 w 5382098"/>
              <a:gd name="connsiteY384" fmla="*/ 1045773 h 1144125"/>
              <a:gd name="connsiteX385" fmla="*/ 2083462 w 5382098"/>
              <a:gd name="connsiteY385" fmla="*/ 1071362 h 1144125"/>
              <a:gd name="connsiteX386" fmla="*/ 2085514 w 5382098"/>
              <a:gd name="connsiteY386" fmla="*/ 1073316 h 1144125"/>
              <a:gd name="connsiteX387" fmla="*/ 2077505 w 5382098"/>
              <a:gd name="connsiteY387" fmla="*/ 1081325 h 1144125"/>
              <a:gd name="connsiteX388" fmla="*/ 2050255 w 5382098"/>
              <a:gd name="connsiteY388" fmla="*/ 1053977 h 1144125"/>
              <a:gd name="connsiteX389" fmla="*/ 2050255 w 5382098"/>
              <a:gd name="connsiteY389" fmla="*/ 1141586 h 1144125"/>
              <a:gd name="connsiteX390" fmla="*/ 2039902 w 5382098"/>
              <a:gd name="connsiteY390" fmla="*/ 1141586 h 1144125"/>
              <a:gd name="connsiteX391" fmla="*/ 2039902 w 5382098"/>
              <a:gd name="connsiteY391" fmla="*/ 1042159 h 1144125"/>
              <a:gd name="connsiteX392" fmla="*/ 2005816 w 5382098"/>
              <a:gd name="connsiteY392" fmla="*/ 1103788 h 1144125"/>
              <a:gd name="connsiteX393" fmla="*/ 1999858 w 5382098"/>
              <a:gd name="connsiteY393" fmla="*/ 1092166 h 1144125"/>
              <a:gd name="connsiteX394" fmla="*/ 2039023 w 5382098"/>
              <a:gd name="connsiteY394" fmla="*/ 1022919 h 1144125"/>
              <a:gd name="connsiteX395" fmla="*/ 2003472 w 5382098"/>
              <a:gd name="connsiteY395" fmla="*/ 1022919 h 1144125"/>
              <a:gd name="connsiteX396" fmla="*/ 2003472 w 5382098"/>
              <a:gd name="connsiteY396" fmla="*/ 1013152 h 1144125"/>
              <a:gd name="connsiteX397" fmla="*/ 2039902 w 5382098"/>
              <a:gd name="connsiteY397" fmla="*/ 1013152 h 1144125"/>
              <a:gd name="connsiteX398" fmla="*/ 2039902 w 5382098"/>
              <a:gd name="connsiteY398" fmla="*/ 978773 h 1144125"/>
              <a:gd name="connsiteX399" fmla="*/ 2007086 w 5382098"/>
              <a:gd name="connsiteY399" fmla="*/ 980921 h 1144125"/>
              <a:gd name="connsiteX400" fmla="*/ 2004449 w 5382098"/>
              <a:gd name="connsiteY400" fmla="*/ 970764 h 1144125"/>
              <a:gd name="connsiteX401" fmla="*/ 2080044 w 5382098"/>
              <a:gd name="connsiteY401" fmla="*/ 964513 h 1144125"/>
              <a:gd name="connsiteX402" fmla="*/ 2245690 w 5382098"/>
              <a:gd name="connsiteY402" fmla="*/ 963536 h 1144125"/>
              <a:gd name="connsiteX403" fmla="*/ 2343065 w 5382098"/>
              <a:gd name="connsiteY403" fmla="*/ 963536 h 1144125"/>
              <a:gd name="connsiteX404" fmla="*/ 2343065 w 5382098"/>
              <a:gd name="connsiteY404" fmla="*/ 1010320 h 1144125"/>
              <a:gd name="connsiteX405" fmla="*/ 2357325 w 5382098"/>
              <a:gd name="connsiteY405" fmla="*/ 1022137 h 1144125"/>
              <a:gd name="connsiteX406" fmla="*/ 2371682 w 5382098"/>
              <a:gd name="connsiteY406" fmla="*/ 1022137 h 1144125"/>
              <a:gd name="connsiteX407" fmla="*/ 2382523 w 5382098"/>
              <a:gd name="connsiteY407" fmla="*/ 1021942 h 1144125"/>
              <a:gd name="connsiteX408" fmla="*/ 2380472 w 5382098"/>
              <a:gd name="connsiteY408" fmla="*/ 1032100 h 1144125"/>
              <a:gd name="connsiteX409" fmla="*/ 2355274 w 5382098"/>
              <a:gd name="connsiteY409" fmla="*/ 1032100 h 1144125"/>
              <a:gd name="connsiteX410" fmla="*/ 2332322 w 5382098"/>
              <a:gd name="connsiteY410" fmla="*/ 1012371 h 1144125"/>
              <a:gd name="connsiteX411" fmla="*/ 2332322 w 5382098"/>
              <a:gd name="connsiteY411" fmla="*/ 973499 h 1144125"/>
              <a:gd name="connsiteX412" fmla="*/ 2256531 w 5382098"/>
              <a:gd name="connsiteY412" fmla="*/ 973499 h 1144125"/>
              <a:gd name="connsiteX413" fmla="*/ 2256531 w 5382098"/>
              <a:gd name="connsiteY413" fmla="*/ 986293 h 1144125"/>
              <a:gd name="connsiteX414" fmla="*/ 2256726 w 5382098"/>
              <a:gd name="connsiteY414" fmla="*/ 990786 h 1144125"/>
              <a:gd name="connsiteX415" fmla="*/ 2218538 w 5382098"/>
              <a:gd name="connsiteY415" fmla="*/ 1042550 h 1144125"/>
              <a:gd name="connsiteX416" fmla="*/ 2211115 w 5382098"/>
              <a:gd name="connsiteY416" fmla="*/ 1033955 h 1144125"/>
              <a:gd name="connsiteX417" fmla="*/ 2238560 w 5382098"/>
              <a:gd name="connsiteY417" fmla="*/ 1014422 h 1144125"/>
              <a:gd name="connsiteX418" fmla="*/ 2245690 w 5382098"/>
              <a:gd name="connsiteY418" fmla="*/ 986488 h 1144125"/>
              <a:gd name="connsiteX419" fmla="*/ 2969413 w 5382098"/>
              <a:gd name="connsiteY419" fmla="*/ 963146 h 1144125"/>
              <a:gd name="connsiteX420" fmla="*/ 2971562 w 5382098"/>
              <a:gd name="connsiteY420" fmla="*/ 973303 h 1144125"/>
              <a:gd name="connsiteX421" fmla="*/ 2901533 w 5382098"/>
              <a:gd name="connsiteY421" fmla="*/ 976722 h 1144125"/>
              <a:gd name="connsiteX422" fmla="*/ 2901533 w 5382098"/>
              <a:gd name="connsiteY422" fmla="*/ 1016961 h 1144125"/>
              <a:gd name="connsiteX423" fmla="*/ 2972831 w 5382098"/>
              <a:gd name="connsiteY423" fmla="*/ 1016961 h 1144125"/>
              <a:gd name="connsiteX424" fmla="*/ 2972831 w 5382098"/>
              <a:gd name="connsiteY424" fmla="*/ 1026728 h 1144125"/>
              <a:gd name="connsiteX425" fmla="*/ 2901533 w 5382098"/>
              <a:gd name="connsiteY425" fmla="*/ 1026728 h 1144125"/>
              <a:gd name="connsiteX426" fmla="*/ 2901533 w 5382098"/>
              <a:gd name="connsiteY426" fmla="*/ 1067553 h 1144125"/>
              <a:gd name="connsiteX427" fmla="*/ 2989826 w 5382098"/>
              <a:gd name="connsiteY427" fmla="*/ 1067553 h 1144125"/>
              <a:gd name="connsiteX428" fmla="*/ 2989826 w 5382098"/>
              <a:gd name="connsiteY428" fmla="*/ 1077515 h 1144125"/>
              <a:gd name="connsiteX429" fmla="*/ 2901533 w 5382098"/>
              <a:gd name="connsiteY429" fmla="*/ 1077515 h 1144125"/>
              <a:gd name="connsiteX430" fmla="*/ 2901533 w 5382098"/>
              <a:gd name="connsiteY430" fmla="*/ 1114727 h 1144125"/>
              <a:gd name="connsiteX431" fmla="*/ 2875944 w 5382098"/>
              <a:gd name="connsiteY431" fmla="*/ 1138558 h 1144125"/>
              <a:gd name="connsiteX432" fmla="*/ 2846741 w 5382098"/>
              <a:gd name="connsiteY432" fmla="*/ 1138754 h 1144125"/>
              <a:gd name="connsiteX433" fmla="*/ 2844690 w 5382098"/>
              <a:gd name="connsiteY433" fmla="*/ 1129084 h 1144125"/>
              <a:gd name="connsiteX434" fmla="*/ 2844202 w 5382098"/>
              <a:gd name="connsiteY434" fmla="*/ 1127326 h 1144125"/>
              <a:gd name="connsiteX435" fmla="*/ 2856606 w 5382098"/>
              <a:gd name="connsiteY435" fmla="*/ 1127815 h 1144125"/>
              <a:gd name="connsiteX436" fmla="*/ 2863931 w 5382098"/>
              <a:gd name="connsiteY436" fmla="*/ 1127912 h 1144125"/>
              <a:gd name="connsiteX437" fmla="*/ 2873796 w 5382098"/>
              <a:gd name="connsiteY437" fmla="*/ 1127912 h 1144125"/>
              <a:gd name="connsiteX438" fmla="*/ 2887078 w 5382098"/>
              <a:gd name="connsiteY438" fmla="*/ 1124689 h 1144125"/>
              <a:gd name="connsiteX439" fmla="*/ 2890595 w 5382098"/>
              <a:gd name="connsiteY439" fmla="*/ 1112383 h 1144125"/>
              <a:gd name="connsiteX440" fmla="*/ 2890595 w 5382098"/>
              <a:gd name="connsiteY440" fmla="*/ 1077515 h 1144125"/>
              <a:gd name="connsiteX441" fmla="*/ 2801716 w 5382098"/>
              <a:gd name="connsiteY441" fmla="*/ 1077515 h 1144125"/>
              <a:gd name="connsiteX442" fmla="*/ 2801716 w 5382098"/>
              <a:gd name="connsiteY442" fmla="*/ 1067553 h 1144125"/>
              <a:gd name="connsiteX443" fmla="*/ 2890595 w 5382098"/>
              <a:gd name="connsiteY443" fmla="*/ 1067553 h 1144125"/>
              <a:gd name="connsiteX444" fmla="*/ 2890595 w 5382098"/>
              <a:gd name="connsiteY444" fmla="*/ 1026728 h 1144125"/>
              <a:gd name="connsiteX445" fmla="*/ 2815585 w 5382098"/>
              <a:gd name="connsiteY445" fmla="*/ 1026728 h 1144125"/>
              <a:gd name="connsiteX446" fmla="*/ 2815585 w 5382098"/>
              <a:gd name="connsiteY446" fmla="*/ 1016961 h 1144125"/>
              <a:gd name="connsiteX447" fmla="*/ 2890595 w 5382098"/>
              <a:gd name="connsiteY447" fmla="*/ 1016961 h 1144125"/>
              <a:gd name="connsiteX448" fmla="*/ 2890595 w 5382098"/>
              <a:gd name="connsiteY448" fmla="*/ 977112 h 1144125"/>
              <a:gd name="connsiteX449" fmla="*/ 2814608 w 5382098"/>
              <a:gd name="connsiteY449" fmla="*/ 979554 h 1144125"/>
              <a:gd name="connsiteX450" fmla="*/ 2812948 w 5382098"/>
              <a:gd name="connsiteY450" fmla="*/ 969103 h 1144125"/>
              <a:gd name="connsiteX451" fmla="*/ 2969413 w 5382098"/>
              <a:gd name="connsiteY451" fmla="*/ 963146 h 1144125"/>
              <a:gd name="connsiteX452" fmla="*/ 1271349 w 5382098"/>
              <a:gd name="connsiteY452" fmla="*/ 958946 h 1144125"/>
              <a:gd name="connsiteX453" fmla="*/ 1291176 w 5382098"/>
              <a:gd name="connsiteY453" fmla="*/ 973889 h 1144125"/>
              <a:gd name="connsiteX454" fmla="*/ 1285023 w 5382098"/>
              <a:gd name="connsiteY454" fmla="*/ 981117 h 1144125"/>
              <a:gd name="connsiteX455" fmla="*/ 1265587 w 5382098"/>
              <a:gd name="connsiteY455" fmla="*/ 965490 h 1144125"/>
              <a:gd name="connsiteX456" fmla="*/ 1822004 w 5382098"/>
              <a:gd name="connsiteY456" fmla="*/ 958360 h 1144125"/>
              <a:gd name="connsiteX457" fmla="*/ 1851012 w 5382098"/>
              <a:gd name="connsiteY457" fmla="*/ 988735 h 1144125"/>
              <a:gd name="connsiteX458" fmla="*/ 1842026 w 5382098"/>
              <a:gd name="connsiteY458" fmla="*/ 995767 h 1144125"/>
              <a:gd name="connsiteX459" fmla="*/ 1813995 w 5382098"/>
              <a:gd name="connsiteY459" fmla="*/ 964318 h 1144125"/>
              <a:gd name="connsiteX460" fmla="*/ 831744 w 5382098"/>
              <a:gd name="connsiteY460" fmla="*/ 958165 h 1144125"/>
              <a:gd name="connsiteX461" fmla="*/ 860947 w 5382098"/>
              <a:gd name="connsiteY461" fmla="*/ 985316 h 1144125"/>
              <a:gd name="connsiteX462" fmla="*/ 852157 w 5382098"/>
              <a:gd name="connsiteY462" fmla="*/ 993325 h 1144125"/>
              <a:gd name="connsiteX463" fmla="*/ 823735 w 5382098"/>
              <a:gd name="connsiteY463" fmla="*/ 964904 h 1144125"/>
              <a:gd name="connsiteX464" fmla="*/ 3627359 w 5382098"/>
              <a:gd name="connsiteY464" fmla="*/ 956700 h 1144125"/>
              <a:gd name="connsiteX465" fmla="*/ 3654608 w 5382098"/>
              <a:gd name="connsiteY465" fmla="*/ 991567 h 1144125"/>
              <a:gd name="connsiteX466" fmla="*/ 3645037 w 5382098"/>
              <a:gd name="connsiteY466" fmla="*/ 998111 h 1144125"/>
              <a:gd name="connsiteX467" fmla="*/ 3618959 w 5382098"/>
              <a:gd name="connsiteY467" fmla="*/ 962755 h 1144125"/>
              <a:gd name="connsiteX468" fmla="*/ 4042013 w 5382098"/>
              <a:gd name="connsiteY468" fmla="*/ 956504 h 1144125"/>
              <a:gd name="connsiteX469" fmla="*/ 4068188 w 5382098"/>
              <a:gd name="connsiteY469" fmla="*/ 990688 h 1144125"/>
              <a:gd name="connsiteX470" fmla="*/ 4058323 w 5382098"/>
              <a:gd name="connsiteY470" fmla="*/ 996939 h 1144125"/>
              <a:gd name="connsiteX471" fmla="*/ 4033125 w 5382098"/>
              <a:gd name="connsiteY471" fmla="*/ 962169 h 1144125"/>
              <a:gd name="connsiteX472" fmla="*/ 2701704 w 5382098"/>
              <a:gd name="connsiteY472" fmla="*/ 956309 h 1144125"/>
              <a:gd name="connsiteX473" fmla="*/ 2722312 w 5382098"/>
              <a:gd name="connsiteY473" fmla="*/ 986098 h 1144125"/>
              <a:gd name="connsiteX474" fmla="*/ 2712740 w 5382098"/>
              <a:gd name="connsiteY474" fmla="*/ 991567 h 1144125"/>
              <a:gd name="connsiteX475" fmla="*/ 2692914 w 5382098"/>
              <a:gd name="connsiteY475" fmla="*/ 961290 h 1144125"/>
              <a:gd name="connsiteX476" fmla="*/ 1489638 w 5382098"/>
              <a:gd name="connsiteY476" fmla="*/ 956114 h 1144125"/>
              <a:gd name="connsiteX477" fmla="*/ 1500382 w 5382098"/>
              <a:gd name="connsiteY477" fmla="*/ 956114 h 1144125"/>
              <a:gd name="connsiteX478" fmla="*/ 1500382 w 5382098"/>
              <a:gd name="connsiteY478" fmla="*/ 1029756 h 1144125"/>
              <a:gd name="connsiteX479" fmla="*/ 1558397 w 5382098"/>
              <a:gd name="connsiteY479" fmla="*/ 1029756 h 1144125"/>
              <a:gd name="connsiteX480" fmla="*/ 1558397 w 5382098"/>
              <a:gd name="connsiteY480" fmla="*/ 974085 h 1144125"/>
              <a:gd name="connsiteX481" fmla="*/ 1569238 w 5382098"/>
              <a:gd name="connsiteY481" fmla="*/ 974085 h 1144125"/>
              <a:gd name="connsiteX482" fmla="*/ 1569238 w 5382098"/>
              <a:gd name="connsiteY482" fmla="*/ 1039913 h 1144125"/>
              <a:gd name="connsiteX483" fmla="*/ 1500382 w 5382098"/>
              <a:gd name="connsiteY483" fmla="*/ 1039913 h 1144125"/>
              <a:gd name="connsiteX484" fmla="*/ 1500382 w 5382098"/>
              <a:gd name="connsiteY484" fmla="*/ 1121759 h 1144125"/>
              <a:gd name="connsiteX485" fmla="*/ 1563769 w 5382098"/>
              <a:gd name="connsiteY485" fmla="*/ 1121759 h 1144125"/>
              <a:gd name="connsiteX486" fmla="*/ 1563769 w 5382098"/>
              <a:gd name="connsiteY486" fmla="*/ 1065307 h 1144125"/>
              <a:gd name="connsiteX487" fmla="*/ 1574610 w 5382098"/>
              <a:gd name="connsiteY487" fmla="*/ 1065307 h 1144125"/>
              <a:gd name="connsiteX488" fmla="*/ 1574610 w 5382098"/>
              <a:gd name="connsiteY488" fmla="*/ 1138949 h 1144125"/>
              <a:gd name="connsiteX489" fmla="*/ 1563769 w 5382098"/>
              <a:gd name="connsiteY489" fmla="*/ 1138949 h 1144125"/>
              <a:gd name="connsiteX490" fmla="*/ 1563769 w 5382098"/>
              <a:gd name="connsiteY490" fmla="*/ 1131917 h 1144125"/>
              <a:gd name="connsiteX491" fmla="*/ 1415606 w 5382098"/>
              <a:gd name="connsiteY491" fmla="*/ 1131917 h 1144125"/>
              <a:gd name="connsiteX492" fmla="*/ 1415606 w 5382098"/>
              <a:gd name="connsiteY492" fmla="*/ 1065307 h 1144125"/>
              <a:gd name="connsiteX493" fmla="*/ 1426349 w 5382098"/>
              <a:gd name="connsiteY493" fmla="*/ 1065307 h 1144125"/>
              <a:gd name="connsiteX494" fmla="*/ 1426349 w 5382098"/>
              <a:gd name="connsiteY494" fmla="*/ 1121759 h 1144125"/>
              <a:gd name="connsiteX495" fmla="*/ 1489638 w 5382098"/>
              <a:gd name="connsiteY495" fmla="*/ 1121759 h 1144125"/>
              <a:gd name="connsiteX496" fmla="*/ 1489638 w 5382098"/>
              <a:gd name="connsiteY496" fmla="*/ 1039913 h 1144125"/>
              <a:gd name="connsiteX497" fmla="*/ 1420977 w 5382098"/>
              <a:gd name="connsiteY497" fmla="*/ 1039913 h 1144125"/>
              <a:gd name="connsiteX498" fmla="*/ 1420977 w 5382098"/>
              <a:gd name="connsiteY498" fmla="*/ 974085 h 1144125"/>
              <a:gd name="connsiteX499" fmla="*/ 1431819 w 5382098"/>
              <a:gd name="connsiteY499" fmla="*/ 974085 h 1144125"/>
              <a:gd name="connsiteX500" fmla="*/ 1431819 w 5382098"/>
              <a:gd name="connsiteY500" fmla="*/ 1029756 h 1144125"/>
              <a:gd name="connsiteX501" fmla="*/ 1489638 w 5382098"/>
              <a:gd name="connsiteY501" fmla="*/ 1029756 h 1144125"/>
              <a:gd name="connsiteX502" fmla="*/ 1244588 w 5382098"/>
              <a:gd name="connsiteY502" fmla="*/ 956114 h 1144125"/>
              <a:gd name="connsiteX503" fmla="*/ 1254746 w 5382098"/>
              <a:gd name="connsiteY503" fmla="*/ 956114 h 1144125"/>
              <a:gd name="connsiteX504" fmla="*/ 1254746 w 5382098"/>
              <a:gd name="connsiteY504" fmla="*/ 990688 h 1144125"/>
              <a:gd name="connsiteX505" fmla="*/ 1295376 w 5382098"/>
              <a:gd name="connsiteY505" fmla="*/ 990688 h 1144125"/>
              <a:gd name="connsiteX506" fmla="*/ 1295376 w 5382098"/>
              <a:gd name="connsiteY506" fmla="*/ 1000162 h 1144125"/>
              <a:gd name="connsiteX507" fmla="*/ 1254746 w 5382098"/>
              <a:gd name="connsiteY507" fmla="*/ 1000162 h 1144125"/>
              <a:gd name="connsiteX508" fmla="*/ 1254746 w 5382098"/>
              <a:gd name="connsiteY508" fmla="*/ 1055735 h 1144125"/>
              <a:gd name="connsiteX509" fmla="*/ 1294594 w 5382098"/>
              <a:gd name="connsiteY509" fmla="*/ 1093924 h 1144125"/>
              <a:gd name="connsiteX510" fmla="*/ 1286586 w 5382098"/>
              <a:gd name="connsiteY510" fmla="*/ 1101737 h 1144125"/>
              <a:gd name="connsiteX511" fmla="*/ 1254746 w 5382098"/>
              <a:gd name="connsiteY511" fmla="*/ 1067944 h 1144125"/>
              <a:gd name="connsiteX512" fmla="*/ 1254746 w 5382098"/>
              <a:gd name="connsiteY512" fmla="*/ 1116778 h 1144125"/>
              <a:gd name="connsiteX513" fmla="*/ 1231794 w 5382098"/>
              <a:gd name="connsiteY513" fmla="*/ 1139535 h 1144125"/>
              <a:gd name="connsiteX514" fmla="*/ 1223589 w 5382098"/>
              <a:gd name="connsiteY514" fmla="*/ 1139730 h 1144125"/>
              <a:gd name="connsiteX515" fmla="*/ 1218901 w 5382098"/>
              <a:gd name="connsiteY515" fmla="*/ 1139730 h 1144125"/>
              <a:gd name="connsiteX516" fmla="*/ 1212944 w 5382098"/>
              <a:gd name="connsiteY516" fmla="*/ 1139730 h 1144125"/>
              <a:gd name="connsiteX517" fmla="*/ 1210600 w 5382098"/>
              <a:gd name="connsiteY517" fmla="*/ 1129182 h 1144125"/>
              <a:gd name="connsiteX518" fmla="*/ 1229352 w 5382098"/>
              <a:gd name="connsiteY518" fmla="*/ 1129768 h 1144125"/>
              <a:gd name="connsiteX519" fmla="*/ 1244588 w 5382098"/>
              <a:gd name="connsiteY519" fmla="*/ 1116192 h 1144125"/>
              <a:gd name="connsiteX520" fmla="*/ 1244588 w 5382098"/>
              <a:gd name="connsiteY520" fmla="*/ 1067944 h 1144125"/>
              <a:gd name="connsiteX521" fmla="*/ 1208549 w 5382098"/>
              <a:gd name="connsiteY521" fmla="*/ 1102714 h 1144125"/>
              <a:gd name="connsiteX522" fmla="*/ 1201809 w 5382098"/>
              <a:gd name="connsiteY522" fmla="*/ 1094510 h 1144125"/>
              <a:gd name="connsiteX523" fmla="*/ 1244588 w 5382098"/>
              <a:gd name="connsiteY523" fmla="*/ 1056126 h 1144125"/>
              <a:gd name="connsiteX524" fmla="*/ 1244588 w 5382098"/>
              <a:gd name="connsiteY524" fmla="*/ 1000162 h 1144125"/>
              <a:gd name="connsiteX525" fmla="*/ 1204349 w 5382098"/>
              <a:gd name="connsiteY525" fmla="*/ 1000162 h 1144125"/>
              <a:gd name="connsiteX526" fmla="*/ 1204349 w 5382098"/>
              <a:gd name="connsiteY526" fmla="*/ 990688 h 1144125"/>
              <a:gd name="connsiteX527" fmla="*/ 1244588 w 5382098"/>
              <a:gd name="connsiteY527" fmla="*/ 990688 h 1144125"/>
              <a:gd name="connsiteX528" fmla="*/ 89464 w 5382098"/>
              <a:gd name="connsiteY528" fmla="*/ 956114 h 1144125"/>
              <a:gd name="connsiteX529" fmla="*/ 100207 w 5382098"/>
              <a:gd name="connsiteY529" fmla="*/ 956114 h 1144125"/>
              <a:gd name="connsiteX530" fmla="*/ 100207 w 5382098"/>
              <a:gd name="connsiteY530" fmla="*/ 1029756 h 1144125"/>
              <a:gd name="connsiteX531" fmla="*/ 158222 w 5382098"/>
              <a:gd name="connsiteY531" fmla="*/ 1029756 h 1144125"/>
              <a:gd name="connsiteX532" fmla="*/ 158222 w 5382098"/>
              <a:gd name="connsiteY532" fmla="*/ 974085 h 1144125"/>
              <a:gd name="connsiteX533" fmla="*/ 169063 w 5382098"/>
              <a:gd name="connsiteY533" fmla="*/ 974085 h 1144125"/>
              <a:gd name="connsiteX534" fmla="*/ 169063 w 5382098"/>
              <a:gd name="connsiteY534" fmla="*/ 1039913 h 1144125"/>
              <a:gd name="connsiteX535" fmla="*/ 100207 w 5382098"/>
              <a:gd name="connsiteY535" fmla="*/ 1039913 h 1144125"/>
              <a:gd name="connsiteX536" fmla="*/ 100207 w 5382098"/>
              <a:gd name="connsiteY536" fmla="*/ 1121759 h 1144125"/>
              <a:gd name="connsiteX537" fmla="*/ 163594 w 5382098"/>
              <a:gd name="connsiteY537" fmla="*/ 1121759 h 1144125"/>
              <a:gd name="connsiteX538" fmla="*/ 163594 w 5382098"/>
              <a:gd name="connsiteY538" fmla="*/ 1065307 h 1144125"/>
              <a:gd name="connsiteX539" fmla="*/ 174435 w 5382098"/>
              <a:gd name="connsiteY539" fmla="*/ 1065307 h 1144125"/>
              <a:gd name="connsiteX540" fmla="*/ 174435 w 5382098"/>
              <a:gd name="connsiteY540" fmla="*/ 1138949 h 1144125"/>
              <a:gd name="connsiteX541" fmla="*/ 163594 w 5382098"/>
              <a:gd name="connsiteY541" fmla="*/ 1138949 h 1144125"/>
              <a:gd name="connsiteX542" fmla="*/ 163594 w 5382098"/>
              <a:gd name="connsiteY542" fmla="*/ 1131917 h 1144125"/>
              <a:gd name="connsiteX543" fmla="*/ 15431 w 5382098"/>
              <a:gd name="connsiteY543" fmla="*/ 1131917 h 1144125"/>
              <a:gd name="connsiteX544" fmla="*/ 15431 w 5382098"/>
              <a:gd name="connsiteY544" fmla="*/ 1065307 h 1144125"/>
              <a:gd name="connsiteX545" fmla="*/ 26174 w 5382098"/>
              <a:gd name="connsiteY545" fmla="*/ 1065307 h 1144125"/>
              <a:gd name="connsiteX546" fmla="*/ 26174 w 5382098"/>
              <a:gd name="connsiteY546" fmla="*/ 1121759 h 1144125"/>
              <a:gd name="connsiteX547" fmla="*/ 89464 w 5382098"/>
              <a:gd name="connsiteY547" fmla="*/ 1121759 h 1144125"/>
              <a:gd name="connsiteX548" fmla="*/ 89464 w 5382098"/>
              <a:gd name="connsiteY548" fmla="*/ 1039913 h 1144125"/>
              <a:gd name="connsiteX549" fmla="*/ 20803 w 5382098"/>
              <a:gd name="connsiteY549" fmla="*/ 1039913 h 1144125"/>
              <a:gd name="connsiteX550" fmla="*/ 20803 w 5382098"/>
              <a:gd name="connsiteY550" fmla="*/ 974085 h 1144125"/>
              <a:gd name="connsiteX551" fmla="*/ 31644 w 5382098"/>
              <a:gd name="connsiteY551" fmla="*/ 974085 h 1144125"/>
              <a:gd name="connsiteX552" fmla="*/ 31644 w 5382098"/>
              <a:gd name="connsiteY552" fmla="*/ 1029756 h 1144125"/>
              <a:gd name="connsiteX553" fmla="*/ 89464 w 5382098"/>
              <a:gd name="connsiteY553" fmla="*/ 1029756 h 1144125"/>
              <a:gd name="connsiteX554" fmla="*/ 1326141 w 5382098"/>
              <a:gd name="connsiteY554" fmla="*/ 955918 h 1144125"/>
              <a:gd name="connsiteX555" fmla="*/ 1336787 w 5382098"/>
              <a:gd name="connsiteY555" fmla="*/ 958165 h 1144125"/>
              <a:gd name="connsiteX556" fmla="*/ 1326141 w 5382098"/>
              <a:gd name="connsiteY556" fmla="*/ 991763 h 1144125"/>
              <a:gd name="connsiteX557" fmla="*/ 1387770 w 5382098"/>
              <a:gd name="connsiteY557" fmla="*/ 991763 h 1144125"/>
              <a:gd name="connsiteX558" fmla="*/ 1387770 w 5382098"/>
              <a:gd name="connsiteY558" fmla="*/ 1001529 h 1144125"/>
              <a:gd name="connsiteX559" fmla="*/ 1372827 w 5382098"/>
              <a:gd name="connsiteY559" fmla="*/ 1001529 h 1144125"/>
              <a:gd name="connsiteX560" fmla="*/ 1345382 w 5382098"/>
              <a:gd name="connsiteY560" fmla="*/ 1089724 h 1144125"/>
              <a:gd name="connsiteX561" fmla="*/ 1390603 w 5382098"/>
              <a:gd name="connsiteY561" fmla="*/ 1127522 h 1144125"/>
              <a:gd name="connsiteX562" fmla="*/ 1383180 w 5382098"/>
              <a:gd name="connsiteY562" fmla="*/ 1137386 h 1144125"/>
              <a:gd name="connsiteX563" fmla="*/ 1338936 w 5382098"/>
              <a:gd name="connsiteY563" fmla="*/ 1098710 h 1144125"/>
              <a:gd name="connsiteX564" fmla="*/ 1287562 w 5382098"/>
              <a:gd name="connsiteY564" fmla="*/ 1141977 h 1144125"/>
              <a:gd name="connsiteX565" fmla="*/ 1280335 w 5382098"/>
              <a:gd name="connsiteY565" fmla="*/ 1132600 h 1144125"/>
              <a:gd name="connsiteX566" fmla="*/ 1332392 w 5382098"/>
              <a:gd name="connsiteY566" fmla="*/ 1089333 h 1144125"/>
              <a:gd name="connsiteX567" fmla="*/ 1310612 w 5382098"/>
              <a:gd name="connsiteY567" fmla="*/ 1028291 h 1144125"/>
              <a:gd name="connsiteX568" fmla="*/ 1297134 w 5382098"/>
              <a:gd name="connsiteY568" fmla="*/ 1052708 h 1144125"/>
              <a:gd name="connsiteX569" fmla="*/ 1288734 w 5382098"/>
              <a:gd name="connsiteY569" fmla="*/ 1045187 h 1144125"/>
              <a:gd name="connsiteX570" fmla="*/ 1326141 w 5382098"/>
              <a:gd name="connsiteY570" fmla="*/ 955918 h 1144125"/>
              <a:gd name="connsiteX571" fmla="*/ 2760207 w 5382098"/>
              <a:gd name="connsiteY571" fmla="*/ 955528 h 1144125"/>
              <a:gd name="connsiteX572" fmla="*/ 2770169 w 5382098"/>
              <a:gd name="connsiteY572" fmla="*/ 960313 h 1144125"/>
              <a:gd name="connsiteX573" fmla="*/ 2747120 w 5382098"/>
              <a:gd name="connsiteY573" fmla="*/ 996353 h 1144125"/>
              <a:gd name="connsiteX574" fmla="*/ 2781597 w 5382098"/>
              <a:gd name="connsiteY574" fmla="*/ 996353 h 1144125"/>
              <a:gd name="connsiteX575" fmla="*/ 2781597 w 5382098"/>
              <a:gd name="connsiteY575" fmla="*/ 1005924 h 1144125"/>
              <a:gd name="connsiteX576" fmla="*/ 2736571 w 5382098"/>
              <a:gd name="connsiteY576" fmla="*/ 1005924 h 1144125"/>
              <a:gd name="connsiteX577" fmla="*/ 2736571 w 5382098"/>
              <a:gd name="connsiteY577" fmla="*/ 1028095 h 1144125"/>
              <a:gd name="connsiteX578" fmla="*/ 2735985 w 5382098"/>
              <a:gd name="connsiteY578" fmla="*/ 1045969 h 1144125"/>
              <a:gd name="connsiteX579" fmla="*/ 2788140 w 5382098"/>
              <a:gd name="connsiteY579" fmla="*/ 1045969 h 1144125"/>
              <a:gd name="connsiteX580" fmla="*/ 2788140 w 5382098"/>
              <a:gd name="connsiteY580" fmla="*/ 1055540 h 1144125"/>
              <a:gd name="connsiteX581" fmla="*/ 2736962 w 5382098"/>
              <a:gd name="connsiteY581" fmla="*/ 1055540 h 1144125"/>
              <a:gd name="connsiteX582" fmla="*/ 2789996 w 5382098"/>
              <a:gd name="connsiteY582" fmla="*/ 1131331 h 1144125"/>
              <a:gd name="connsiteX583" fmla="*/ 2787847 w 5382098"/>
              <a:gd name="connsiteY583" fmla="*/ 1133772 h 1144125"/>
              <a:gd name="connsiteX584" fmla="*/ 2782183 w 5382098"/>
              <a:gd name="connsiteY584" fmla="*/ 1140512 h 1144125"/>
              <a:gd name="connsiteX585" fmla="*/ 2731786 w 5382098"/>
              <a:gd name="connsiteY585" fmla="*/ 1067358 h 1144125"/>
              <a:gd name="connsiteX586" fmla="*/ 2681193 w 5382098"/>
              <a:gd name="connsiteY586" fmla="*/ 1141977 h 1144125"/>
              <a:gd name="connsiteX587" fmla="*/ 2673380 w 5382098"/>
              <a:gd name="connsiteY587" fmla="*/ 1133382 h 1144125"/>
              <a:gd name="connsiteX588" fmla="*/ 2724363 w 5382098"/>
              <a:gd name="connsiteY588" fmla="*/ 1055540 h 1144125"/>
              <a:gd name="connsiteX589" fmla="*/ 2679142 w 5382098"/>
              <a:gd name="connsiteY589" fmla="*/ 1055540 h 1144125"/>
              <a:gd name="connsiteX590" fmla="*/ 2679142 w 5382098"/>
              <a:gd name="connsiteY590" fmla="*/ 1045969 h 1144125"/>
              <a:gd name="connsiteX591" fmla="*/ 2725340 w 5382098"/>
              <a:gd name="connsiteY591" fmla="*/ 1045969 h 1144125"/>
              <a:gd name="connsiteX592" fmla="*/ 2725926 w 5382098"/>
              <a:gd name="connsiteY592" fmla="*/ 1028584 h 1144125"/>
              <a:gd name="connsiteX593" fmla="*/ 2725926 w 5382098"/>
              <a:gd name="connsiteY593" fmla="*/ 1005924 h 1144125"/>
              <a:gd name="connsiteX594" fmla="*/ 2685784 w 5382098"/>
              <a:gd name="connsiteY594" fmla="*/ 1005924 h 1144125"/>
              <a:gd name="connsiteX595" fmla="*/ 2685784 w 5382098"/>
              <a:gd name="connsiteY595" fmla="*/ 996353 h 1144125"/>
              <a:gd name="connsiteX596" fmla="*/ 2735790 w 5382098"/>
              <a:gd name="connsiteY596" fmla="*/ 996353 h 1144125"/>
              <a:gd name="connsiteX597" fmla="*/ 2760207 w 5382098"/>
              <a:gd name="connsiteY597" fmla="*/ 955528 h 1144125"/>
              <a:gd name="connsiteX598" fmla="*/ 1911078 w 5382098"/>
              <a:gd name="connsiteY598" fmla="*/ 954746 h 1144125"/>
              <a:gd name="connsiteX599" fmla="*/ 1921821 w 5382098"/>
              <a:gd name="connsiteY599" fmla="*/ 954746 h 1144125"/>
              <a:gd name="connsiteX600" fmla="*/ 1920454 w 5382098"/>
              <a:gd name="connsiteY600" fmla="*/ 1000748 h 1144125"/>
              <a:gd name="connsiteX601" fmla="*/ 1982278 w 5382098"/>
              <a:gd name="connsiteY601" fmla="*/ 1000748 h 1144125"/>
              <a:gd name="connsiteX602" fmla="*/ 1982278 w 5382098"/>
              <a:gd name="connsiteY602" fmla="*/ 1011101 h 1144125"/>
              <a:gd name="connsiteX603" fmla="*/ 1919477 w 5382098"/>
              <a:gd name="connsiteY603" fmla="*/ 1011101 h 1144125"/>
              <a:gd name="connsiteX604" fmla="*/ 1913031 w 5382098"/>
              <a:gd name="connsiteY604" fmla="*/ 1043917 h 1144125"/>
              <a:gd name="connsiteX605" fmla="*/ 1919282 w 5382098"/>
              <a:gd name="connsiteY605" fmla="*/ 1038546 h 1144125"/>
              <a:gd name="connsiteX606" fmla="*/ 1982278 w 5382098"/>
              <a:gd name="connsiteY606" fmla="*/ 1098319 h 1144125"/>
              <a:gd name="connsiteX607" fmla="*/ 1973683 w 5382098"/>
              <a:gd name="connsiteY607" fmla="*/ 1106132 h 1144125"/>
              <a:gd name="connsiteX608" fmla="*/ 1912640 w 5382098"/>
              <a:gd name="connsiteY608" fmla="*/ 1045383 h 1144125"/>
              <a:gd name="connsiteX609" fmla="*/ 1860681 w 5382098"/>
              <a:gd name="connsiteY609" fmla="*/ 1107597 h 1144125"/>
              <a:gd name="connsiteX610" fmla="*/ 1852867 w 5382098"/>
              <a:gd name="connsiteY610" fmla="*/ 1098710 h 1144125"/>
              <a:gd name="connsiteX611" fmla="*/ 1908636 w 5382098"/>
              <a:gd name="connsiteY611" fmla="*/ 1011101 h 1144125"/>
              <a:gd name="connsiteX612" fmla="*/ 1856286 w 5382098"/>
              <a:gd name="connsiteY612" fmla="*/ 1011101 h 1144125"/>
              <a:gd name="connsiteX613" fmla="*/ 1856286 w 5382098"/>
              <a:gd name="connsiteY613" fmla="*/ 1000748 h 1144125"/>
              <a:gd name="connsiteX614" fmla="*/ 1909613 w 5382098"/>
              <a:gd name="connsiteY614" fmla="*/ 1000748 h 1144125"/>
              <a:gd name="connsiteX615" fmla="*/ 1911078 w 5382098"/>
              <a:gd name="connsiteY615" fmla="*/ 954746 h 1144125"/>
              <a:gd name="connsiteX616" fmla="*/ 317422 w 5382098"/>
              <a:gd name="connsiteY616" fmla="*/ 954551 h 1144125"/>
              <a:gd name="connsiteX617" fmla="*/ 328068 w 5382098"/>
              <a:gd name="connsiteY617" fmla="*/ 957286 h 1144125"/>
              <a:gd name="connsiteX618" fmla="*/ 317226 w 5382098"/>
              <a:gd name="connsiteY618" fmla="*/ 986098 h 1144125"/>
              <a:gd name="connsiteX619" fmla="*/ 381883 w 5382098"/>
              <a:gd name="connsiteY619" fmla="*/ 986098 h 1144125"/>
              <a:gd name="connsiteX620" fmla="*/ 378269 w 5382098"/>
              <a:gd name="connsiteY620" fmla="*/ 1105156 h 1144125"/>
              <a:gd name="connsiteX621" fmla="*/ 344867 w 5382098"/>
              <a:gd name="connsiteY621" fmla="*/ 1137777 h 1144125"/>
              <a:gd name="connsiteX622" fmla="*/ 331584 w 5382098"/>
              <a:gd name="connsiteY622" fmla="*/ 1138070 h 1144125"/>
              <a:gd name="connsiteX623" fmla="*/ 323868 w 5382098"/>
              <a:gd name="connsiteY623" fmla="*/ 1138168 h 1144125"/>
              <a:gd name="connsiteX624" fmla="*/ 313613 w 5382098"/>
              <a:gd name="connsiteY624" fmla="*/ 1138168 h 1144125"/>
              <a:gd name="connsiteX625" fmla="*/ 311073 w 5382098"/>
              <a:gd name="connsiteY625" fmla="*/ 1127131 h 1144125"/>
              <a:gd name="connsiteX626" fmla="*/ 343011 w 5382098"/>
              <a:gd name="connsiteY626" fmla="*/ 1127717 h 1144125"/>
              <a:gd name="connsiteX627" fmla="*/ 367819 w 5382098"/>
              <a:gd name="connsiteY627" fmla="*/ 1103984 h 1144125"/>
              <a:gd name="connsiteX628" fmla="*/ 371042 w 5382098"/>
              <a:gd name="connsiteY628" fmla="*/ 996158 h 1144125"/>
              <a:gd name="connsiteX629" fmla="*/ 313027 w 5382098"/>
              <a:gd name="connsiteY629" fmla="*/ 996158 h 1144125"/>
              <a:gd name="connsiteX630" fmla="*/ 296618 w 5382098"/>
              <a:gd name="connsiteY630" fmla="*/ 1029170 h 1144125"/>
              <a:gd name="connsiteX631" fmla="*/ 287437 w 5382098"/>
              <a:gd name="connsiteY631" fmla="*/ 1023309 h 1144125"/>
              <a:gd name="connsiteX632" fmla="*/ 317422 w 5382098"/>
              <a:gd name="connsiteY632" fmla="*/ 954551 h 1144125"/>
              <a:gd name="connsiteX633" fmla="*/ 238212 w 5382098"/>
              <a:gd name="connsiteY633" fmla="*/ 954551 h 1144125"/>
              <a:gd name="connsiteX634" fmla="*/ 249054 w 5382098"/>
              <a:gd name="connsiteY634" fmla="*/ 956895 h 1144125"/>
              <a:gd name="connsiteX635" fmla="*/ 245049 w 5382098"/>
              <a:gd name="connsiteY635" fmla="*/ 969201 h 1144125"/>
              <a:gd name="connsiteX636" fmla="*/ 239482 w 5382098"/>
              <a:gd name="connsiteY636" fmla="*/ 986488 h 1144125"/>
              <a:gd name="connsiteX637" fmla="*/ 279233 w 5382098"/>
              <a:gd name="connsiteY637" fmla="*/ 986488 h 1144125"/>
              <a:gd name="connsiteX638" fmla="*/ 279233 w 5382098"/>
              <a:gd name="connsiteY638" fmla="*/ 1138168 h 1144125"/>
              <a:gd name="connsiteX639" fmla="*/ 268881 w 5382098"/>
              <a:gd name="connsiteY639" fmla="*/ 1138168 h 1144125"/>
              <a:gd name="connsiteX640" fmla="*/ 268881 w 5382098"/>
              <a:gd name="connsiteY640" fmla="*/ 1122150 h 1144125"/>
              <a:gd name="connsiteX641" fmla="*/ 219070 w 5382098"/>
              <a:gd name="connsiteY641" fmla="*/ 1122150 h 1144125"/>
              <a:gd name="connsiteX642" fmla="*/ 219070 w 5382098"/>
              <a:gd name="connsiteY642" fmla="*/ 1139535 h 1144125"/>
              <a:gd name="connsiteX643" fmla="*/ 208619 w 5382098"/>
              <a:gd name="connsiteY643" fmla="*/ 1139535 h 1144125"/>
              <a:gd name="connsiteX644" fmla="*/ 208619 w 5382098"/>
              <a:gd name="connsiteY644" fmla="*/ 986488 h 1144125"/>
              <a:gd name="connsiteX645" fmla="*/ 229032 w 5382098"/>
              <a:gd name="connsiteY645" fmla="*/ 986488 h 1144125"/>
              <a:gd name="connsiteX646" fmla="*/ 238212 w 5382098"/>
              <a:gd name="connsiteY646" fmla="*/ 954551 h 1144125"/>
              <a:gd name="connsiteX647" fmla="*/ 4162340 w 5382098"/>
              <a:gd name="connsiteY647" fmla="*/ 954355 h 1144125"/>
              <a:gd name="connsiteX648" fmla="*/ 4173181 w 5382098"/>
              <a:gd name="connsiteY648" fmla="*/ 954355 h 1144125"/>
              <a:gd name="connsiteX649" fmla="*/ 4173181 w 5382098"/>
              <a:gd name="connsiteY649" fmla="*/ 991958 h 1144125"/>
              <a:gd name="connsiteX650" fmla="*/ 4207170 w 5382098"/>
              <a:gd name="connsiteY650" fmla="*/ 991958 h 1144125"/>
              <a:gd name="connsiteX651" fmla="*/ 4207170 w 5382098"/>
              <a:gd name="connsiteY651" fmla="*/ 1001920 h 1144125"/>
              <a:gd name="connsiteX652" fmla="*/ 4173181 w 5382098"/>
              <a:gd name="connsiteY652" fmla="*/ 1001920 h 1144125"/>
              <a:gd name="connsiteX653" fmla="*/ 4173181 w 5382098"/>
              <a:gd name="connsiteY653" fmla="*/ 1082106 h 1144125"/>
              <a:gd name="connsiteX654" fmla="*/ 4147983 w 5382098"/>
              <a:gd name="connsiteY654" fmla="*/ 1106718 h 1144125"/>
              <a:gd name="connsiteX655" fmla="*/ 4123761 w 5382098"/>
              <a:gd name="connsiteY655" fmla="*/ 1106914 h 1144125"/>
              <a:gd name="connsiteX656" fmla="*/ 4121417 w 5382098"/>
              <a:gd name="connsiteY656" fmla="*/ 1095584 h 1144125"/>
              <a:gd name="connsiteX657" fmla="*/ 4133333 w 5382098"/>
              <a:gd name="connsiteY657" fmla="*/ 1096072 h 1144125"/>
              <a:gd name="connsiteX658" fmla="*/ 4138216 w 5382098"/>
              <a:gd name="connsiteY658" fmla="*/ 1096170 h 1144125"/>
              <a:gd name="connsiteX659" fmla="*/ 4145346 w 5382098"/>
              <a:gd name="connsiteY659" fmla="*/ 1096170 h 1144125"/>
              <a:gd name="connsiteX660" fmla="*/ 4158922 w 5382098"/>
              <a:gd name="connsiteY660" fmla="*/ 1093142 h 1144125"/>
              <a:gd name="connsiteX661" fmla="*/ 4162340 w 5382098"/>
              <a:gd name="connsiteY661" fmla="*/ 1081129 h 1144125"/>
              <a:gd name="connsiteX662" fmla="*/ 4162340 w 5382098"/>
              <a:gd name="connsiteY662" fmla="*/ 1001920 h 1144125"/>
              <a:gd name="connsiteX663" fmla="*/ 4080396 w 5382098"/>
              <a:gd name="connsiteY663" fmla="*/ 1001920 h 1144125"/>
              <a:gd name="connsiteX664" fmla="*/ 4080396 w 5382098"/>
              <a:gd name="connsiteY664" fmla="*/ 991958 h 1144125"/>
              <a:gd name="connsiteX665" fmla="*/ 4162340 w 5382098"/>
              <a:gd name="connsiteY665" fmla="*/ 991958 h 1144125"/>
              <a:gd name="connsiteX666" fmla="*/ 3863768 w 5382098"/>
              <a:gd name="connsiteY666" fmla="*/ 954355 h 1144125"/>
              <a:gd name="connsiteX667" fmla="*/ 3873925 w 5382098"/>
              <a:gd name="connsiteY667" fmla="*/ 954355 h 1144125"/>
              <a:gd name="connsiteX668" fmla="*/ 3873925 w 5382098"/>
              <a:gd name="connsiteY668" fmla="*/ 982972 h 1144125"/>
              <a:gd name="connsiteX669" fmla="*/ 3903714 w 5382098"/>
              <a:gd name="connsiteY669" fmla="*/ 982972 h 1144125"/>
              <a:gd name="connsiteX670" fmla="*/ 3903714 w 5382098"/>
              <a:gd name="connsiteY670" fmla="*/ 992349 h 1144125"/>
              <a:gd name="connsiteX671" fmla="*/ 3873925 w 5382098"/>
              <a:gd name="connsiteY671" fmla="*/ 992349 h 1144125"/>
              <a:gd name="connsiteX672" fmla="*/ 3873925 w 5382098"/>
              <a:gd name="connsiteY672" fmla="*/ 1025165 h 1144125"/>
              <a:gd name="connsiteX673" fmla="*/ 3908598 w 5382098"/>
              <a:gd name="connsiteY673" fmla="*/ 1025165 h 1144125"/>
              <a:gd name="connsiteX674" fmla="*/ 3908598 w 5382098"/>
              <a:gd name="connsiteY674" fmla="*/ 1034541 h 1144125"/>
              <a:gd name="connsiteX675" fmla="*/ 3879102 w 5382098"/>
              <a:gd name="connsiteY675" fmla="*/ 1034541 h 1144125"/>
              <a:gd name="connsiteX676" fmla="*/ 3879102 w 5382098"/>
              <a:gd name="connsiteY676" fmla="*/ 1069116 h 1144125"/>
              <a:gd name="connsiteX677" fmla="*/ 3911137 w 5382098"/>
              <a:gd name="connsiteY677" fmla="*/ 1069116 h 1144125"/>
              <a:gd name="connsiteX678" fmla="*/ 3911137 w 5382098"/>
              <a:gd name="connsiteY678" fmla="*/ 1078590 h 1144125"/>
              <a:gd name="connsiteX679" fmla="*/ 3879102 w 5382098"/>
              <a:gd name="connsiteY679" fmla="*/ 1078590 h 1144125"/>
              <a:gd name="connsiteX680" fmla="*/ 3879102 w 5382098"/>
              <a:gd name="connsiteY680" fmla="*/ 1117950 h 1144125"/>
              <a:gd name="connsiteX681" fmla="*/ 3923736 w 5382098"/>
              <a:gd name="connsiteY681" fmla="*/ 1125178 h 1144125"/>
              <a:gd name="connsiteX682" fmla="*/ 3939168 w 5382098"/>
              <a:gd name="connsiteY682" fmla="*/ 1125178 h 1144125"/>
              <a:gd name="connsiteX683" fmla="*/ 4008610 w 5382098"/>
              <a:gd name="connsiteY683" fmla="*/ 1124787 h 1144125"/>
              <a:gd name="connsiteX684" fmla="*/ 4004801 w 5382098"/>
              <a:gd name="connsiteY684" fmla="*/ 1135335 h 1144125"/>
              <a:gd name="connsiteX685" fmla="*/ 3988490 w 5382098"/>
              <a:gd name="connsiteY685" fmla="*/ 1135335 h 1144125"/>
              <a:gd name="connsiteX686" fmla="*/ 3920513 w 5382098"/>
              <a:gd name="connsiteY686" fmla="*/ 1134944 h 1144125"/>
              <a:gd name="connsiteX687" fmla="*/ 3842964 w 5382098"/>
              <a:gd name="connsiteY687" fmla="*/ 1096365 h 1144125"/>
              <a:gd name="connsiteX688" fmla="*/ 3826751 w 5382098"/>
              <a:gd name="connsiteY688" fmla="*/ 1141586 h 1144125"/>
              <a:gd name="connsiteX689" fmla="*/ 3818547 w 5382098"/>
              <a:gd name="connsiteY689" fmla="*/ 1135140 h 1144125"/>
              <a:gd name="connsiteX690" fmla="*/ 3832611 w 5382098"/>
              <a:gd name="connsiteY690" fmla="*/ 1098710 h 1144125"/>
              <a:gd name="connsiteX691" fmla="*/ 3836128 w 5382098"/>
              <a:gd name="connsiteY691" fmla="*/ 1049387 h 1144125"/>
              <a:gd name="connsiteX692" fmla="*/ 3846187 w 5382098"/>
              <a:gd name="connsiteY692" fmla="*/ 1049387 h 1144125"/>
              <a:gd name="connsiteX693" fmla="*/ 3844722 w 5382098"/>
              <a:gd name="connsiteY693" fmla="*/ 1082106 h 1144125"/>
              <a:gd name="connsiteX694" fmla="*/ 3868944 w 5382098"/>
              <a:gd name="connsiteY694" fmla="*/ 1111992 h 1144125"/>
              <a:gd name="connsiteX695" fmla="*/ 3868944 w 5382098"/>
              <a:gd name="connsiteY695" fmla="*/ 1034541 h 1144125"/>
              <a:gd name="connsiteX696" fmla="*/ 3820891 w 5382098"/>
              <a:gd name="connsiteY696" fmla="*/ 1034541 h 1144125"/>
              <a:gd name="connsiteX697" fmla="*/ 3820891 w 5382098"/>
              <a:gd name="connsiteY697" fmla="*/ 1025165 h 1144125"/>
              <a:gd name="connsiteX698" fmla="*/ 3863768 w 5382098"/>
              <a:gd name="connsiteY698" fmla="*/ 1025165 h 1144125"/>
              <a:gd name="connsiteX699" fmla="*/ 3863768 w 5382098"/>
              <a:gd name="connsiteY699" fmla="*/ 992349 h 1144125"/>
              <a:gd name="connsiteX700" fmla="*/ 3827923 w 5382098"/>
              <a:gd name="connsiteY700" fmla="*/ 992349 h 1144125"/>
              <a:gd name="connsiteX701" fmla="*/ 3827923 w 5382098"/>
              <a:gd name="connsiteY701" fmla="*/ 982972 h 1144125"/>
              <a:gd name="connsiteX702" fmla="*/ 3863768 w 5382098"/>
              <a:gd name="connsiteY702" fmla="*/ 982972 h 1144125"/>
              <a:gd name="connsiteX703" fmla="*/ 2527561 w 5382098"/>
              <a:gd name="connsiteY703" fmla="*/ 953965 h 1144125"/>
              <a:gd name="connsiteX704" fmla="*/ 2539769 w 5382098"/>
              <a:gd name="connsiteY704" fmla="*/ 982972 h 1144125"/>
              <a:gd name="connsiteX705" fmla="*/ 2529124 w 5382098"/>
              <a:gd name="connsiteY705" fmla="*/ 986977 h 1144125"/>
              <a:gd name="connsiteX706" fmla="*/ 2517306 w 5382098"/>
              <a:gd name="connsiteY706" fmla="*/ 957579 h 1144125"/>
              <a:gd name="connsiteX707" fmla="*/ 1757250 w 5382098"/>
              <a:gd name="connsiteY707" fmla="*/ 953769 h 1144125"/>
              <a:gd name="connsiteX708" fmla="*/ 1763208 w 5382098"/>
              <a:gd name="connsiteY708" fmla="*/ 961974 h 1144125"/>
              <a:gd name="connsiteX709" fmla="*/ 1713592 w 5382098"/>
              <a:gd name="connsiteY709" fmla="*/ 981703 h 1144125"/>
              <a:gd name="connsiteX710" fmla="*/ 1757347 w 5382098"/>
              <a:gd name="connsiteY710" fmla="*/ 995083 h 1144125"/>
              <a:gd name="connsiteX711" fmla="*/ 1773658 w 5382098"/>
              <a:gd name="connsiteY711" fmla="*/ 1000162 h 1144125"/>
              <a:gd name="connsiteX712" fmla="*/ 1768872 w 5382098"/>
              <a:gd name="connsiteY712" fmla="*/ 1009343 h 1144125"/>
              <a:gd name="connsiteX713" fmla="*/ 1697672 w 5382098"/>
              <a:gd name="connsiteY713" fmla="*/ 986977 h 1144125"/>
              <a:gd name="connsiteX714" fmla="*/ 1615826 w 5382098"/>
              <a:gd name="connsiteY714" fmla="*/ 1008366 h 1144125"/>
              <a:gd name="connsiteX715" fmla="*/ 1612017 w 5382098"/>
              <a:gd name="connsiteY715" fmla="*/ 1000064 h 1144125"/>
              <a:gd name="connsiteX716" fmla="*/ 1611040 w 5382098"/>
              <a:gd name="connsiteY716" fmla="*/ 998306 h 1144125"/>
              <a:gd name="connsiteX717" fmla="*/ 1681459 w 5382098"/>
              <a:gd name="connsiteY717" fmla="*/ 982093 h 1144125"/>
              <a:gd name="connsiteX718" fmla="*/ 1621393 w 5382098"/>
              <a:gd name="connsiteY718" fmla="*/ 964513 h 1144125"/>
              <a:gd name="connsiteX719" fmla="*/ 1626569 w 5382098"/>
              <a:gd name="connsiteY719" fmla="*/ 955918 h 1144125"/>
              <a:gd name="connsiteX720" fmla="*/ 1648252 w 5382098"/>
              <a:gd name="connsiteY720" fmla="*/ 962267 h 1144125"/>
              <a:gd name="connsiteX721" fmla="*/ 1697867 w 5382098"/>
              <a:gd name="connsiteY721" fmla="*/ 976917 h 1144125"/>
              <a:gd name="connsiteX722" fmla="*/ 1757250 w 5382098"/>
              <a:gd name="connsiteY722" fmla="*/ 953769 h 1144125"/>
              <a:gd name="connsiteX723" fmla="*/ 656917 w 5382098"/>
              <a:gd name="connsiteY723" fmla="*/ 953769 h 1144125"/>
              <a:gd name="connsiteX724" fmla="*/ 668540 w 5382098"/>
              <a:gd name="connsiteY724" fmla="*/ 955723 h 1144125"/>
              <a:gd name="connsiteX725" fmla="*/ 657503 w 5382098"/>
              <a:gd name="connsiteY725" fmla="*/ 967150 h 1144125"/>
              <a:gd name="connsiteX726" fmla="*/ 729290 w 5382098"/>
              <a:gd name="connsiteY726" fmla="*/ 967150 h 1144125"/>
              <a:gd name="connsiteX727" fmla="*/ 729290 w 5382098"/>
              <a:gd name="connsiteY727" fmla="*/ 974964 h 1144125"/>
              <a:gd name="connsiteX728" fmla="*/ 714347 w 5382098"/>
              <a:gd name="connsiteY728" fmla="*/ 989516 h 1144125"/>
              <a:gd name="connsiteX729" fmla="*/ 766892 w 5382098"/>
              <a:gd name="connsiteY729" fmla="*/ 989516 h 1144125"/>
              <a:gd name="connsiteX730" fmla="*/ 766892 w 5382098"/>
              <a:gd name="connsiteY730" fmla="*/ 1043722 h 1144125"/>
              <a:gd name="connsiteX731" fmla="*/ 623515 w 5382098"/>
              <a:gd name="connsiteY731" fmla="*/ 1043722 h 1144125"/>
              <a:gd name="connsiteX732" fmla="*/ 623515 w 5382098"/>
              <a:gd name="connsiteY732" fmla="*/ 993911 h 1144125"/>
              <a:gd name="connsiteX733" fmla="*/ 608474 w 5382098"/>
              <a:gd name="connsiteY733" fmla="*/ 1002506 h 1144125"/>
              <a:gd name="connsiteX734" fmla="*/ 602125 w 5382098"/>
              <a:gd name="connsiteY734" fmla="*/ 994107 h 1144125"/>
              <a:gd name="connsiteX735" fmla="*/ 656917 w 5382098"/>
              <a:gd name="connsiteY735" fmla="*/ 953769 h 1144125"/>
              <a:gd name="connsiteX736" fmla="*/ 4309429 w 5382098"/>
              <a:gd name="connsiteY736" fmla="*/ 953574 h 1144125"/>
              <a:gd name="connsiteX737" fmla="*/ 4320173 w 5382098"/>
              <a:gd name="connsiteY737" fmla="*/ 953574 h 1144125"/>
              <a:gd name="connsiteX738" fmla="*/ 4320173 w 5382098"/>
              <a:gd name="connsiteY738" fmla="*/ 989907 h 1144125"/>
              <a:gd name="connsiteX739" fmla="*/ 4392447 w 5382098"/>
              <a:gd name="connsiteY739" fmla="*/ 989907 h 1144125"/>
              <a:gd name="connsiteX740" fmla="*/ 4392447 w 5382098"/>
              <a:gd name="connsiteY740" fmla="*/ 1000162 h 1144125"/>
              <a:gd name="connsiteX741" fmla="*/ 4320173 w 5382098"/>
              <a:gd name="connsiteY741" fmla="*/ 1000162 h 1144125"/>
              <a:gd name="connsiteX742" fmla="*/ 4320173 w 5382098"/>
              <a:gd name="connsiteY742" fmla="*/ 1046750 h 1144125"/>
              <a:gd name="connsiteX743" fmla="*/ 4408172 w 5382098"/>
              <a:gd name="connsiteY743" fmla="*/ 1046750 h 1144125"/>
              <a:gd name="connsiteX744" fmla="*/ 4408172 w 5382098"/>
              <a:gd name="connsiteY744" fmla="*/ 1056907 h 1144125"/>
              <a:gd name="connsiteX745" fmla="*/ 4303374 w 5382098"/>
              <a:gd name="connsiteY745" fmla="*/ 1056907 h 1144125"/>
              <a:gd name="connsiteX746" fmla="*/ 4311773 w 5382098"/>
              <a:gd name="connsiteY746" fmla="*/ 1060130 h 1144125"/>
              <a:gd name="connsiteX747" fmla="*/ 4259423 w 5382098"/>
              <a:gd name="connsiteY747" fmla="*/ 1120392 h 1144125"/>
              <a:gd name="connsiteX748" fmla="*/ 4326716 w 5382098"/>
              <a:gd name="connsiteY748" fmla="*/ 1118439 h 1144125"/>
              <a:gd name="connsiteX749" fmla="*/ 4367053 w 5382098"/>
              <a:gd name="connsiteY749" fmla="*/ 1117364 h 1144125"/>
              <a:gd name="connsiteX750" fmla="*/ 4335604 w 5382098"/>
              <a:gd name="connsiteY750" fmla="*/ 1083571 h 1144125"/>
              <a:gd name="connsiteX751" fmla="*/ 4344199 w 5382098"/>
              <a:gd name="connsiteY751" fmla="*/ 1077515 h 1144125"/>
              <a:gd name="connsiteX752" fmla="*/ 4397624 w 5382098"/>
              <a:gd name="connsiteY752" fmla="*/ 1133382 h 1144125"/>
              <a:gd name="connsiteX753" fmla="*/ 4388052 w 5382098"/>
              <a:gd name="connsiteY753" fmla="*/ 1140512 h 1144125"/>
              <a:gd name="connsiteX754" fmla="*/ 4376039 w 5382098"/>
              <a:gd name="connsiteY754" fmla="*/ 1126740 h 1144125"/>
              <a:gd name="connsiteX755" fmla="*/ 4262157 w 5382098"/>
              <a:gd name="connsiteY755" fmla="*/ 1130940 h 1144125"/>
              <a:gd name="connsiteX756" fmla="*/ 4244186 w 5382098"/>
              <a:gd name="connsiteY756" fmla="*/ 1132796 h 1144125"/>
              <a:gd name="connsiteX757" fmla="*/ 4238619 w 5382098"/>
              <a:gd name="connsiteY757" fmla="*/ 1120783 h 1144125"/>
              <a:gd name="connsiteX758" fmla="*/ 4254442 w 5382098"/>
              <a:gd name="connsiteY758" fmla="*/ 1109551 h 1144125"/>
              <a:gd name="connsiteX759" fmla="*/ 4298783 w 5382098"/>
              <a:gd name="connsiteY759" fmla="*/ 1056907 h 1144125"/>
              <a:gd name="connsiteX760" fmla="*/ 4221234 w 5382098"/>
              <a:gd name="connsiteY760" fmla="*/ 1056907 h 1144125"/>
              <a:gd name="connsiteX761" fmla="*/ 4221234 w 5382098"/>
              <a:gd name="connsiteY761" fmla="*/ 1046750 h 1144125"/>
              <a:gd name="connsiteX762" fmla="*/ 4309429 w 5382098"/>
              <a:gd name="connsiteY762" fmla="*/ 1046750 h 1144125"/>
              <a:gd name="connsiteX763" fmla="*/ 4309429 w 5382098"/>
              <a:gd name="connsiteY763" fmla="*/ 1000162 h 1144125"/>
              <a:gd name="connsiteX764" fmla="*/ 4236959 w 5382098"/>
              <a:gd name="connsiteY764" fmla="*/ 1000162 h 1144125"/>
              <a:gd name="connsiteX765" fmla="*/ 4236959 w 5382098"/>
              <a:gd name="connsiteY765" fmla="*/ 989907 h 1144125"/>
              <a:gd name="connsiteX766" fmla="*/ 4309429 w 5382098"/>
              <a:gd name="connsiteY766" fmla="*/ 989907 h 1144125"/>
              <a:gd name="connsiteX767" fmla="*/ 2430088 w 5382098"/>
              <a:gd name="connsiteY767" fmla="*/ 953574 h 1144125"/>
              <a:gd name="connsiteX768" fmla="*/ 2440734 w 5382098"/>
              <a:gd name="connsiteY768" fmla="*/ 953574 h 1144125"/>
              <a:gd name="connsiteX769" fmla="*/ 2440734 w 5382098"/>
              <a:gd name="connsiteY769" fmla="*/ 997330 h 1144125"/>
              <a:gd name="connsiteX770" fmla="*/ 2464760 w 5382098"/>
              <a:gd name="connsiteY770" fmla="*/ 997330 h 1144125"/>
              <a:gd name="connsiteX771" fmla="*/ 2464760 w 5382098"/>
              <a:gd name="connsiteY771" fmla="*/ 1007292 h 1144125"/>
              <a:gd name="connsiteX772" fmla="*/ 2440734 w 5382098"/>
              <a:gd name="connsiteY772" fmla="*/ 1007292 h 1144125"/>
              <a:gd name="connsiteX773" fmla="*/ 2440734 w 5382098"/>
              <a:gd name="connsiteY773" fmla="*/ 1049778 h 1144125"/>
              <a:gd name="connsiteX774" fmla="*/ 2467885 w 5382098"/>
              <a:gd name="connsiteY774" fmla="*/ 1043722 h 1144125"/>
              <a:gd name="connsiteX775" fmla="*/ 2468276 w 5382098"/>
              <a:gd name="connsiteY775" fmla="*/ 1054173 h 1144125"/>
              <a:gd name="connsiteX776" fmla="*/ 2440734 w 5382098"/>
              <a:gd name="connsiteY776" fmla="*/ 1060130 h 1144125"/>
              <a:gd name="connsiteX777" fmla="*/ 2440734 w 5382098"/>
              <a:gd name="connsiteY777" fmla="*/ 1119513 h 1144125"/>
              <a:gd name="connsiteX778" fmla="*/ 2422079 w 5382098"/>
              <a:gd name="connsiteY778" fmla="*/ 1139926 h 1144125"/>
              <a:gd name="connsiteX779" fmla="*/ 2415242 w 5382098"/>
              <a:gd name="connsiteY779" fmla="*/ 1140121 h 1144125"/>
              <a:gd name="connsiteX780" fmla="*/ 2411433 w 5382098"/>
              <a:gd name="connsiteY780" fmla="*/ 1140121 h 1144125"/>
              <a:gd name="connsiteX781" fmla="*/ 2406159 w 5382098"/>
              <a:gd name="connsiteY781" fmla="*/ 1140121 h 1144125"/>
              <a:gd name="connsiteX782" fmla="*/ 2404108 w 5382098"/>
              <a:gd name="connsiteY782" fmla="*/ 1128401 h 1144125"/>
              <a:gd name="connsiteX783" fmla="*/ 2418954 w 5382098"/>
              <a:gd name="connsiteY783" fmla="*/ 1128987 h 1144125"/>
              <a:gd name="connsiteX784" fmla="*/ 2430088 w 5382098"/>
              <a:gd name="connsiteY784" fmla="*/ 1118341 h 1144125"/>
              <a:gd name="connsiteX785" fmla="*/ 2430088 w 5382098"/>
              <a:gd name="connsiteY785" fmla="*/ 1062572 h 1144125"/>
              <a:gd name="connsiteX786" fmla="*/ 2413289 w 5382098"/>
              <a:gd name="connsiteY786" fmla="*/ 1066577 h 1144125"/>
              <a:gd name="connsiteX787" fmla="*/ 2402350 w 5382098"/>
              <a:gd name="connsiteY787" fmla="*/ 1069311 h 1144125"/>
              <a:gd name="connsiteX788" fmla="*/ 2400299 w 5382098"/>
              <a:gd name="connsiteY788" fmla="*/ 1057982 h 1144125"/>
              <a:gd name="connsiteX789" fmla="*/ 2402155 w 5382098"/>
              <a:gd name="connsiteY789" fmla="*/ 1057591 h 1144125"/>
              <a:gd name="connsiteX790" fmla="*/ 2430088 w 5382098"/>
              <a:gd name="connsiteY790" fmla="*/ 1051926 h 1144125"/>
              <a:gd name="connsiteX791" fmla="*/ 2430088 w 5382098"/>
              <a:gd name="connsiteY791" fmla="*/ 1007292 h 1144125"/>
              <a:gd name="connsiteX792" fmla="*/ 2403522 w 5382098"/>
              <a:gd name="connsiteY792" fmla="*/ 1007292 h 1144125"/>
              <a:gd name="connsiteX793" fmla="*/ 2403522 w 5382098"/>
              <a:gd name="connsiteY793" fmla="*/ 997330 h 1144125"/>
              <a:gd name="connsiteX794" fmla="*/ 2430088 w 5382098"/>
              <a:gd name="connsiteY794" fmla="*/ 997330 h 1144125"/>
              <a:gd name="connsiteX795" fmla="*/ 885754 w 5382098"/>
              <a:gd name="connsiteY795" fmla="*/ 953574 h 1144125"/>
              <a:gd name="connsiteX796" fmla="*/ 897084 w 5382098"/>
              <a:gd name="connsiteY796" fmla="*/ 953574 h 1144125"/>
              <a:gd name="connsiteX797" fmla="*/ 894154 w 5382098"/>
              <a:gd name="connsiteY797" fmla="*/ 1005729 h 1144125"/>
              <a:gd name="connsiteX798" fmla="*/ 977563 w 5382098"/>
              <a:gd name="connsiteY798" fmla="*/ 1005729 h 1144125"/>
              <a:gd name="connsiteX799" fmla="*/ 974340 w 5382098"/>
              <a:gd name="connsiteY799" fmla="*/ 1098319 h 1144125"/>
              <a:gd name="connsiteX800" fmla="*/ 937519 w 5382098"/>
              <a:gd name="connsiteY800" fmla="*/ 1137386 h 1144125"/>
              <a:gd name="connsiteX801" fmla="*/ 902944 w 5382098"/>
              <a:gd name="connsiteY801" fmla="*/ 1137777 h 1144125"/>
              <a:gd name="connsiteX802" fmla="*/ 899917 w 5382098"/>
              <a:gd name="connsiteY802" fmla="*/ 1124787 h 1144125"/>
              <a:gd name="connsiteX803" fmla="*/ 935761 w 5382098"/>
              <a:gd name="connsiteY803" fmla="*/ 1125373 h 1144125"/>
              <a:gd name="connsiteX804" fmla="*/ 956271 w 5382098"/>
              <a:gd name="connsiteY804" fmla="*/ 1119806 h 1144125"/>
              <a:gd name="connsiteX805" fmla="*/ 963108 w 5382098"/>
              <a:gd name="connsiteY805" fmla="*/ 1098514 h 1144125"/>
              <a:gd name="connsiteX806" fmla="*/ 966331 w 5382098"/>
              <a:gd name="connsiteY806" fmla="*/ 1016375 h 1144125"/>
              <a:gd name="connsiteX807" fmla="*/ 892689 w 5382098"/>
              <a:gd name="connsiteY807" fmla="*/ 1016375 h 1144125"/>
              <a:gd name="connsiteX808" fmla="*/ 813871 w 5382098"/>
              <a:gd name="connsiteY808" fmla="*/ 1143149 h 1144125"/>
              <a:gd name="connsiteX809" fmla="*/ 805080 w 5382098"/>
              <a:gd name="connsiteY809" fmla="*/ 1133772 h 1144125"/>
              <a:gd name="connsiteX810" fmla="*/ 881945 w 5382098"/>
              <a:gd name="connsiteY810" fmla="*/ 1016375 h 1144125"/>
              <a:gd name="connsiteX811" fmla="*/ 808499 w 5382098"/>
              <a:gd name="connsiteY811" fmla="*/ 1016375 h 1144125"/>
              <a:gd name="connsiteX812" fmla="*/ 808499 w 5382098"/>
              <a:gd name="connsiteY812" fmla="*/ 1005729 h 1144125"/>
              <a:gd name="connsiteX813" fmla="*/ 883118 w 5382098"/>
              <a:gd name="connsiteY813" fmla="*/ 1005729 h 1144125"/>
              <a:gd name="connsiteX814" fmla="*/ 885754 w 5382098"/>
              <a:gd name="connsiteY814" fmla="*/ 953574 h 1144125"/>
              <a:gd name="connsiteX815" fmla="*/ 3522561 w 5382098"/>
              <a:gd name="connsiteY815" fmla="*/ 953281 h 1144125"/>
              <a:gd name="connsiteX816" fmla="*/ 3533206 w 5382098"/>
              <a:gd name="connsiteY816" fmla="*/ 956700 h 1144125"/>
              <a:gd name="connsiteX817" fmla="*/ 3523537 w 5382098"/>
              <a:gd name="connsiteY817" fmla="*/ 974964 h 1144125"/>
              <a:gd name="connsiteX818" fmla="*/ 3586826 w 5382098"/>
              <a:gd name="connsiteY818" fmla="*/ 974964 h 1144125"/>
              <a:gd name="connsiteX819" fmla="*/ 3586826 w 5382098"/>
              <a:gd name="connsiteY819" fmla="*/ 985512 h 1144125"/>
              <a:gd name="connsiteX820" fmla="*/ 3552545 w 5382098"/>
              <a:gd name="connsiteY820" fmla="*/ 1030537 h 1144125"/>
              <a:gd name="connsiteX821" fmla="*/ 3600012 w 5382098"/>
              <a:gd name="connsiteY821" fmla="*/ 1053098 h 1144125"/>
              <a:gd name="connsiteX822" fmla="*/ 3594347 w 5382098"/>
              <a:gd name="connsiteY822" fmla="*/ 1062963 h 1144125"/>
              <a:gd name="connsiteX823" fmla="*/ 3544536 w 5382098"/>
              <a:gd name="connsiteY823" fmla="*/ 1036983 h 1144125"/>
              <a:gd name="connsiteX824" fmla="*/ 3493162 w 5382098"/>
              <a:gd name="connsiteY824" fmla="*/ 1064916 h 1144125"/>
              <a:gd name="connsiteX825" fmla="*/ 3487205 w 5382098"/>
              <a:gd name="connsiteY825" fmla="*/ 1055735 h 1144125"/>
              <a:gd name="connsiteX826" fmla="*/ 3537016 w 5382098"/>
              <a:gd name="connsiteY826" fmla="*/ 1030342 h 1144125"/>
              <a:gd name="connsiteX827" fmla="*/ 3511622 w 5382098"/>
              <a:gd name="connsiteY827" fmla="*/ 995572 h 1144125"/>
              <a:gd name="connsiteX828" fmla="*/ 3495409 w 5382098"/>
              <a:gd name="connsiteY828" fmla="*/ 1018914 h 1144125"/>
              <a:gd name="connsiteX829" fmla="*/ 3491014 w 5382098"/>
              <a:gd name="connsiteY829" fmla="*/ 1014617 h 1144125"/>
              <a:gd name="connsiteX830" fmla="*/ 3487791 w 5382098"/>
              <a:gd name="connsiteY830" fmla="*/ 1011492 h 1144125"/>
              <a:gd name="connsiteX831" fmla="*/ 3522561 w 5382098"/>
              <a:gd name="connsiteY831" fmla="*/ 953281 h 1144125"/>
              <a:gd name="connsiteX832" fmla="*/ 3714967 w 5382098"/>
              <a:gd name="connsiteY832" fmla="*/ 952695 h 1144125"/>
              <a:gd name="connsiteX833" fmla="*/ 3726004 w 5382098"/>
              <a:gd name="connsiteY833" fmla="*/ 954746 h 1144125"/>
              <a:gd name="connsiteX834" fmla="*/ 3724637 w 5382098"/>
              <a:gd name="connsiteY834" fmla="*/ 958653 h 1144125"/>
              <a:gd name="connsiteX835" fmla="*/ 3718386 w 5382098"/>
              <a:gd name="connsiteY835" fmla="*/ 976136 h 1144125"/>
              <a:gd name="connsiteX836" fmla="*/ 3777573 w 5382098"/>
              <a:gd name="connsiteY836" fmla="*/ 976136 h 1144125"/>
              <a:gd name="connsiteX837" fmla="*/ 3777573 w 5382098"/>
              <a:gd name="connsiteY837" fmla="*/ 1026337 h 1144125"/>
              <a:gd name="connsiteX838" fmla="*/ 3688011 w 5382098"/>
              <a:gd name="connsiteY838" fmla="*/ 1026337 h 1144125"/>
              <a:gd name="connsiteX839" fmla="*/ 3688011 w 5382098"/>
              <a:gd name="connsiteY839" fmla="*/ 1051145 h 1144125"/>
              <a:gd name="connsiteX840" fmla="*/ 3783042 w 5382098"/>
              <a:gd name="connsiteY840" fmla="*/ 1051145 h 1144125"/>
              <a:gd name="connsiteX841" fmla="*/ 3783042 w 5382098"/>
              <a:gd name="connsiteY841" fmla="*/ 1104374 h 1144125"/>
              <a:gd name="connsiteX842" fmla="*/ 3677365 w 5382098"/>
              <a:gd name="connsiteY842" fmla="*/ 1104374 h 1144125"/>
              <a:gd name="connsiteX843" fmla="*/ 3677365 w 5382098"/>
              <a:gd name="connsiteY843" fmla="*/ 976136 h 1144125"/>
              <a:gd name="connsiteX844" fmla="*/ 3707642 w 5382098"/>
              <a:gd name="connsiteY844" fmla="*/ 976136 h 1144125"/>
              <a:gd name="connsiteX845" fmla="*/ 3714967 w 5382098"/>
              <a:gd name="connsiteY845" fmla="*/ 952695 h 1144125"/>
              <a:gd name="connsiteX846" fmla="*/ 4544098 w 5382098"/>
              <a:gd name="connsiteY846" fmla="*/ 798644 h 1144125"/>
              <a:gd name="connsiteX847" fmla="*/ 4544098 w 5382098"/>
              <a:gd name="connsiteY847" fmla="*/ 813001 h 1144125"/>
              <a:gd name="connsiteX848" fmla="*/ 4657003 w 5382098"/>
              <a:gd name="connsiteY848" fmla="*/ 813001 h 1144125"/>
              <a:gd name="connsiteX849" fmla="*/ 4657003 w 5382098"/>
              <a:gd name="connsiteY849" fmla="*/ 798644 h 1144125"/>
              <a:gd name="connsiteX850" fmla="*/ 1461956 w 5382098"/>
              <a:gd name="connsiteY850" fmla="*/ 785654 h 1144125"/>
              <a:gd name="connsiteX851" fmla="*/ 1470746 w 5382098"/>
              <a:gd name="connsiteY851" fmla="*/ 792003 h 1144125"/>
              <a:gd name="connsiteX852" fmla="*/ 1437148 w 5382098"/>
              <a:gd name="connsiteY852" fmla="*/ 826675 h 1144125"/>
              <a:gd name="connsiteX853" fmla="*/ 1429335 w 5382098"/>
              <a:gd name="connsiteY853" fmla="*/ 818861 h 1144125"/>
              <a:gd name="connsiteX854" fmla="*/ 1461956 w 5382098"/>
              <a:gd name="connsiteY854" fmla="*/ 785654 h 1144125"/>
              <a:gd name="connsiteX855" fmla="*/ 1494968 w 5382098"/>
              <a:gd name="connsiteY855" fmla="*/ 785459 h 1144125"/>
              <a:gd name="connsiteX856" fmla="*/ 1517139 w 5382098"/>
              <a:gd name="connsiteY856" fmla="*/ 806848 h 1144125"/>
              <a:gd name="connsiteX857" fmla="*/ 1509130 w 5382098"/>
              <a:gd name="connsiteY857" fmla="*/ 814271 h 1144125"/>
              <a:gd name="connsiteX858" fmla="*/ 1487350 w 5382098"/>
              <a:gd name="connsiteY858" fmla="*/ 792003 h 1144125"/>
              <a:gd name="connsiteX859" fmla="*/ 441708 w 5382098"/>
              <a:gd name="connsiteY859" fmla="*/ 784970 h 1144125"/>
              <a:gd name="connsiteX860" fmla="*/ 435652 w 5382098"/>
              <a:gd name="connsiteY860" fmla="*/ 786484 h 1144125"/>
              <a:gd name="connsiteX861" fmla="*/ 430720 w 5382098"/>
              <a:gd name="connsiteY861" fmla="*/ 790342 h 1144125"/>
              <a:gd name="connsiteX862" fmla="*/ 427399 w 5382098"/>
              <a:gd name="connsiteY862" fmla="*/ 795568 h 1144125"/>
              <a:gd name="connsiteX863" fmla="*/ 426178 w 5382098"/>
              <a:gd name="connsiteY863" fmla="*/ 801086 h 1144125"/>
              <a:gd name="connsiteX864" fmla="*/ 427448 w 5382098"/>
              <a:gd name="connsiteY864" fmla="*/ 806995 h 1144125"/>
              <a:gd name="connsiteX865" fmla="*/ 430866 w 5382098"/>
              <a:gd name="connsiteY865" fmla="*/ 812318 h 1144125"/>
              <a:gd name="connsiteX866" fmla="*/ 435896 w 5382098"/>
              <a:gd name="connsiteY866" fmla="*/ 816176 h 1144125"/>
              <a:gd name="connsiteX867" fmla="*/ 442001 w 5382098"/>
              <a:gd name="connsiteY867" fmla="*/ 817689 h 1144125"/>
              <a:gd name="connsiteX868" fmla="*/ 447714 w 5382098"/>
              <a:gd name="connsiteY868" fmla="*/ 816517 h 1144125"/>
              <a:gd name="connsiteX869" fmla="*/ 452890 w 5382098"/>
              <a:gd name="connsiteY869" fmla="*/ 813245 h 1144125"/>
              <a:gd name="connsiteX870" fmla="*/ 456651 w 5382098"/>
              <a:gd name="connsiteY870" fmla="*/ 808313 h 1144125"/>
              <a:gd name="connsiteX871" fmla="*/ 458116 w 5382098"/>
              <a:gd name="connsiteY871" fmla="*/ 802160 h 1144125"/>
              <a:gd name="connsiteX872" fmla="*/ 456748 w 5382098"/>
              <a:gd name="connsiteY872" fmla="*/ 794933 h 1144125"/>
              <a:gd name="connsiteX873" fmla="*/ 453086 w 5382098"/>
              <a:gd name="connsiteY873" fmla="*/ 789512 h 1144125"/>
              <a:gd name="connsiteX874" fmla="*/ 447812 w 5382098"/>
              <a:gd name="connsiteY874" fmla="*/ 786143 h 1144125"/>
              <a:gd name="connsiteX875" fmla="*/ 441708 w 5382098"/>
              <a:gd name="connsiteY875" fmla="*/ 784970 h 1144125"/>
              <a:gd name="connsiteX876" fmla="*/ 1344168 w 5382098"/>
              <a:gd name="connsiteY876" fmla="*/ 783603 h 1144125"/>
              <a:gd name="connsiteX877" fmla="*/ 1357939 w 5382098"/>
              <a:gd name="connsiteY877" fmla="*/ 815638 h 1144125"/>
              <a:gd name="connsiteX878" fmla="*/ 1348758 w 5382098"/>
              <a:gd name="connsiteY878" fmla="*/ 819252 h 1144125"/>
              <a:gd name="connsiteX879" fmla="*/ 1335378 w 5382098"/>
              <a:gd name="connsiteY879" fmla="*/ 786826 h 1144125"/>
              <a:gd name="connsiteX880" fmla="*/ 1373566 w 5382098"/>
              <a:gd name="connsiteY880" fmla="*/ 783017 h 1144125"/>
              <a:gd name="connsiteX881" fmla="*/ 1392514 w 5382098"/>
              <a:gd name="connsiteY881" fmla="*/ 814271 h 1144125"/>
              <a:gd name="connsiteX882" fmla="*/ 1384114 w 5382098"/>
              <a:gd name="connsiteY882" fmla="*/ 819252 h 1144125"/>
              <a:gd name="connsiteX883" fmla="*/ 1365557 w 5382098"/>
              <a:gd name="connsiteY883" fmla="*/ 787217 h 1144125"/>
              <a:gd name="connsiteX884" fmla="*/ 1281367 w 5382098"/>
              <a:gd name="connsiteY884" fmla="*/ 782626 h 1144125"/>
              <a:gd name="connsiteX885" fmla="*/ 1289962 w 5382098"/>
              <a:gd name="connsiteY885" fmla="*/ 787412 h 1144125"/>
              <a:gd name="connsiteX886" fmla="*/ 1265154 w 5382098"/>
              <a:gd name="connsiteY886" fmla="*/ 821010 h 1144125"/>
              <a:gd name="connsiteX887" fmla="*/ 1256755 w 5382098"/>
              <a:gd name="connsiteY887" fmla="*/ 815052 h 1144125"/>
              <a:gd name="connsiteX888" fmla="*/ 1281367 w 5382098"/>
              <a:gd name="connsiteY888" fmla="*/ 782626 h 1144125"/>
              <a:gd name="connsiteX889" fmla="*/ 4756871 w 5382098"/>
              <a:gd name="connsiteY889" fmla="*/ 779696 h 1144125"/>
              <a:gd name="connsiteX890" fmla="*/ 4767615 w 5382098"/>
              <a:gd name="connsiteY890" fmla="*/ 779696 h 1144125"/>
              <a:gd name="connsiteX891" fmla="*/ 4749253 w 5382098"/>
              <a:gd name="connsiteY891" fmla="*/ 829800 h 1144125"/>
              <a:gd name="connsiteX892" fmla="*/ 4741049 w 5382098"/>
              <a:gd name="connsiteY892" fmla="*/ 829800 h 1144125"/>
              <a:gd name="connsiteX893" fmla="*/ 4544098 w 5382098"/>
              <a:gd name="connsiteY893" fmla="*/ 775985 h 1144125"/>
              <a:gd name="connsiteX894" fmla="*/ 4544098 w 5382098"/>
              <a:gd name="connsiteY894" fmla="*/ 790635 h 1144125"/>
              <a:gd name="connsiteX895" fmla="*/ 4657003 w 5382098"/>
              <a:gd name="connsiteY895" fmla="*/ 790635 h 1144125"/>
              <a:gd name="connsiteX896" fmla="*/ 4657003 w 5382098"/>
              <a:gd name="connsiteY896" fmla="*/ 775985 h 1144125"/>
              <a:gd name="connsiteX897" fmla="*/ 442001 w 5382098"/>
              <a:gd name="connsiteY897" fmla="*/ 775887 h 1144125"/>
              <a:gd name="connsiteX898" fmla="*/ 451621 w 5382098"/>
              <a:gd name="connsiteY898" fmla="*/ 777890 h 1144125"/>
              <a:gd name="connsiteX899" fmla="*/ 459630 w 5382098"/>
              <a:gd name="connsiteY899" fmla="*/ 783310 h 1144125"/>
              <a:gd name="connsiteX900" fmla="*/ 465148 w 5382098"/>
              <a:gd name="connsiteY900" fmla="*/ 791417 h 1144125"/>
              <a:gd name="connsiteX901" fmla="*/ 467199 w 5382098"/>
              <a:gd name="connsiteY901" fmla="*/ 801379 h 1144125"/>
              <a:gd name="connsiteX902" fmla="*/ 465343 w 5382098"/>
              <a:gd name="connsiteY902" fmla="*/ 810853 h 1144125"/>
              <a:gd name="connsiteX903" fmla="*/ 460118 w 5382098"/>
              <a:gd name="connsiteY903" fmla="*/ 818959 h 1144125"/>
              <a:gd name="connsiteX904" fmla="*/ 452158 w 5382098"/>
              <a:gd name="connsiteY904" fmla="*/ 824624 h 1144125"/>
              <a:gd name="connsiteX905" fmla="*/ 442196 w 5382098"/>
              <a:gd name="connsiteY905" fmla="*/ 826773 h 1144125"/>
              <a:gd name="connsiteX906" fmla="*/ 432380 w 5382098"/>
              <a:gd name="connsiteY906" fmla="*/ 824770 h 1144125"/>
              <a:gd name="connsiteX907" fmla="*/ 424420 w 5382098"/>
              <a:gd name="connsiteY907" fmla="*/ 819301 h 1144125"/>
              <a:gd name="connsiteX908" fmla="*/ 419049 w 5382098"/>
              <a:gd name="connsiteY908" fmla="*/ 811194 h 1144125"/>
              <a:gd name="connsiteX909" fmla="*/ 417095 w 5382098"/>
              <a:gd name="connsiteY909" fmla="*/ 801281 h 1144125"/>
              <a:gd name="connsiteX910" fmla="*/ 419049 w 5382098"/>
              <a:gd name="connsiteY910" fmla="*/ 791514 h 1144125"/>
              <a:gd name="connsiteX911" fmla="*/ 424371 w 5382098"/>
              <a:gd name="connsiteY911" fmla="*/ 783457 h 1144125"/>
              <a:gd name="connsiteX912" fmla="*/ 432282 w 5382098"/>
              <a:gd name="connsiteY912" fmla="*/ 777938 h 1144125"/>
              <a:gd name="connsiteX913" fmla="*/ 442001 w 5382098"/>
              <a:gd name="connsiteY913" fmla="*/ 775887 h 1144125"/>
              <a:gd name="connsiteX914" fmla="*/ 1313793 w 5382098"/>
              <a:gd name="connsiteY914" fmla="*/ 770613 h 1144125"/>
              <a:gd name="connsiteX915" fmla="*/ 1323755 w 5382098"/>
              <a:gd name="connsiteY915" fmla="*/ 770613 h 1144125"/>
              <a:gd name="connsiteX916" fmla="*/ 1323755 w 5382098"/>
              <a:gd name="connsiteY916" fmla="*/ 805872 h 1144125"/>
              <a:gd name="connsiteX917" fmla="*/ 1319360 w 5382098"/>
              <a:gd name="connsiteY917" fmla="*/ 821401 h 1144125"/>
              <a:gd name="connsiteX918" fmla="*/ 1302561 w 5382098"/>
              <a:gd name="connsiteY918" fmla="*/ 826480 h 1144125"/>
              <a:gd name="connsiteX919" fmla="*/ 1290743 w 5382098"/>
              <a:gd name="connsiteY919" fmla="*/ 826675 h 1144125"/>
              <a:gd name="connsiteX920" fmla="*/ 1287911 w 5382098"/>
              <a:gd name="connsiteY920" fmla="*/ 816029 h 1144125"/>
              <a:gd name="connsiteX921" fmla="*/ 1300510 w 5382098"/>
              <a:gd name="connsiteY921" fmla="*/ 816615 h 1144125"/>
              <a:gd name="connsiteX922" fmla="*/ 1311058 w 5382098"/>
              <a:gd name="connsiteY922" fmla="*/ 814076 h 1144125"/>
              <a:gd name="connsiteX923" fmla="*/ 1313793 w 5382098"/>
              <a:gd name="connsiteY923" fmla="*/ 804016 h 1144125"/>
              <a:gd name="connsiteX924" fmla="*/ 699259 w 5382098"/>
              <a:gd name="connsiteY924" fmla="*/ 767585 h 1144125"/>
              <a:gd name="connsiteX925" fmla="*/ 724262 w 5382098"/>
              <a:gd name="connsiteY925" fmla="*/ 792589 h 1144125"/>
              <a:gd name="connsiteX926" fmla="*/ 715863 w 5382098"/>
              <a:gd name="connsiteY926" fmla="*/ 799425 h 1144125"/>
              <a:gd name="connsiteX927" fmla="*/ 692227 w 5382098"/>
              <a:gd name="connsiteY927" fmla="*/ 773836 h 1144125"/>
              <a:gd name="connsiteX928" fmla="*/ 1905129 w 5382098"/>
              <a:gd name="connsiteY928" fmla="*/ 761042 h 1144125"/>
              <a:gd name="connsiteX929" fmla="*/ 1891163 w 5382098"/>
              <a:gd name="connsiteY929" fmla="*/ 778231 h 1144125"/>
              <a:gd name="connsiteX930" fmla="*/ 1906106 w 5382098"/>
              <a:gd name="connsiteY930" fmla="*/ 782626 h 1144125"/>
              <a:gd name="connsiteX931" fmla="*/ 1939313 w 5382098"/>
              <a:gd name="connsiteY931" fmla="*/ 792393 h 1144125"/>
              <a:gd name="connsiteX932" fmla="*/ 1972911 w 5382098"/>
              <a:gd name="connsiteY932" fmla="*/ 761042 h 1144125"/>
              <a:gd name="connsiteX933" fmla="*/ 4544098 w 5382098"/>
              <a:gd name="connsiteY933" fmla="*/ 753424 h 1144125"/>
              <a:gd name="connsiteX934" fmla="*/ 4544098 w 5382098"/>
              <a:gd name="connsiteY934" fmla="*/ 767976 h 1144125"/>
              <a:gd name="connsiteX935" fmla="*/ 4657003 w 5382098"/>
              <a:gd name="connsiteY935" fmla="*/ 767976 h 1144125"/>
              <a:gd name="connsiteX936" fmla="*/ 4657003 w 5382098"/>
              <a:gd name="connsiteY936" fmla="*/ 753424 h 1144125"/>
              <a:gd name="connsiteX937" fmla="*/ 329435 w 5382098"/>
              <a:gd name="connsiteY937" fmla="*/ 747173 h 1144125"/>
              <a:gd name="connsiteX938" fmla="*/ 329435 w 5382098"/>
              <a:gd name="connsiteY938" fmla="*/ 772860 h 1144125"/>
              <a:gd name="connsiteX939" fmla="*/ 371628 w 5382098"/>
              <a:gd name="connsiteY939" fmla="*/ 772860 h 1144125"/>
              <a:gd name="connsiteX940" fmla="*/ 371628 w 5382098"/>
              <a:gd name="connsiteY940" fmla="*/ 747173 h 1144125"/>
              <a:gd name="connsiteX941" fmla="*/ 278062 w 5382098"/>
              <a:gd name="connsiteY941" fmla="*/ 747173 h 1144125"/>
              <a:gd name="connsiteX942" fmla="*/ 278062 w 5382098"/>
              <a:gd name="connsiteY942" fmla="*/ 772860 h 1144125"/>
              <a:gd name="connsiteX943" fmla="*/ 319082 w 5382098"/>
              <a:gd name="connsiteY943" fmla="*/ 772860 h 1144125"/>
              <a:gd name="connsiteX944" fmla="*/ 319082 w 5382098"/>
              <a:gd name="connsiteY944" fmla="*/ 747173 h 1144125"/>
              <a:gd name="connsiteX945" fmla="*/ 4114794 w 5382098"/>
              <a:gd name="connsiteY945" fmla="*/ 744243 h 1144125"/>
              <a:gd name="connsiteX946" fmla="*/ 4114794 w 5382098"/>
              <a:gd name="connsiteY946" fmla="*/ 798449 h 1144125"/>
              <a:gd name="connsiteX947" fmla="*/ 4164605 w 5382098"/>
              <a:gd name="connsiteY947" fmla="*/ 798449 h 1144125"/>
              <a:gd name="connsiteX948" fmla="*/ 4164605 w 5382098"/>
              <a:gd name="connsiteY948" fmla="*/ 744243 h 1144125"/>
              <a:gd name="connsiteX949" fmla="*/ 1457170 w 5382098"/>
              <a:gd name="connsiteY949" fmla="*/ 742582 h 1144125"/>
              <a:gd name="connsiteX950" fmla="*/ 1457170 w 5382098"/>
              <a:gd name="connsiteY950" fmla="*/ 767781 h 1144125"/>
              <a:gd name="connsiteX951" fmla="*/ 1499754 w 5382098"/>
              <a:gd name="connsiteY951" fmla="*/ 767781 h 1144125"/>
              <a:gd name="connsiteX952" fmla="*/ 1499754 w 5382098"/>
              <a:gd name="connsiteY952" fmla="*/ 742582 h 1144125"/>
              <a:gd name="connsiteX953" fmla="*/ 3513789 w 5382098"/>
              <a:gd name="connsiteY953" fmla="*/ 741606 h 1144125"/>
              <a:gd name="connsiteX954" fmla="*/ 3648767 w 5382098"/>
              <a:gd name="connsiteY954" fmla="*/ 741606 h 1144125"/>
              <a:gd name="connsiteX955" fmla="*/ 3648767 w 5382098"/>
              <a:gd name="connsiteY955" fmla="*/ 751666 h 1144125"/>
              <a:gd name="connsiteX956" fmla="*/ 3586943 w 5382098"/>
              <a:gd name="connsiteY956" fmla="*/ 751666 h 1144125"/>
              <a:gd name="connsiteX957" fmla="*/ 3586943 w 5382098"/>
              <a:gd name="connsiteY957" fmla="*/ 807825 h 1144125"/>
              <a:gd name="connsiteX958" fmla="*/ 3668789 w 5382098"/>
              <a:gd name="connsiteY958" fmla="*/ 807825 h 1144125"/>
              <a:gd name="connsiteX959" fmla="*/ 3668789 w 5382098"/>
              <a:gd name="connsiteY959" fmla="*/ 818080 h 1144125"/>
              <a:gd name="connsiteX960" fmla="*/ 3493767 w 5382098"/>
              <a:gd name="connsiteY960" fmla="*/ 818080 h 1144125"/>
              <a:gd name="connsiteX961" fmla="*/ 3493767 w 5382098"/>
              <a:gd name="connsiteY961" fmla="*/ 807825 h 1144125"/>
              <a:gd name="connsiteX962" fmla="*/ 3576004 w 5382098"/>
              <a:gd name="connsiteY962" fmla="*/ 807825 h 1144125"/>
              <a:gd name="connsiteX963" fmla="*/ 3576004 w 5382098"/>
              <a:gd name="connsiteY963" fmla="*/ 751666 h 1144125"/>
              <a:gd name="connsiteX964" fmla="*/ 3513789 w 5382098"/>
              <a:gd name="connsiteY964" fmla="*/ 751666 h 1144125"/>
              <a:gd name="connsiteX965" fmla="*/ 1912747 w 5382098"/>
              <a:gd name="connsiteY965" fmla="*/ 732816 h 1144125"/>
              <a:gd name="connsiteX966" fmla="*/ 1923198 w 5382098"/>
              <a:gd name="connsiteY966" fmla="*/ 737015 h 1144125"/>
              <a:gd name="connsiteX967" fmla="*/ 1912161 w 5382098"/>
              <a:gd name="connsiteY967" fmla="*/ 751861 h 1144125"/>
              <a:gd name="connsiteX968" fmla="*/ 2028191 w 5382098"/>
              <a:gd name="connsiteY968" fmla="*/ 751861 h 1144125"/>
              <a:gd name="connsiteX969" fmla="*/ 2028191 w 5382098"/>
              <a:gd name="connsiteY969" fmla="*/ 761042 h 1144125"/>
              <a:gd name="connsiteX970" fmla="*/ 1985315 w 5382098"/>
              <a:gd name="connsiteY970" fmla="*/ 761042 h 1144125"/>
              <a:gd name="connsiteX971" fmla="*/ 1952791 w 5382098"/>
              <a:gd name="connsiteY971" fmla="*/ 796593 h 1144125"/>
              <a:gd name="connsiteX972" fmla="*/ 1956796 w 5382098"/>
              <a:gd name="connsiteY972" fmla="*/ 797765 h 1144125"/>
              <a:gd name="connsiteX973" fmla="*/ 2018132 w 5382098"/>
              <a:gd name="connsiteY973" fmla="*/ 816615 h 1144125"/>
              <a:gd name="connsiteX974" fmla="*/ 2012760 w 5382098"/>
              <a:gd name="connsiteY974" fmla="*/ 826187 h 1144125"/>
              <a:gd name="connsiteX975" fmla="*/ 1997133 w 5382098"/>
              <a:gd name="connsiteY975" fmla="*/ 821010 h 1144125"/>
              <a:gd name="connsiteX976" fmla="*/ 1941560 w 5382098"/>
              <a:gd name="connsiteY976" fmla="*/ 803234 h 1144125"/>
              <a:gd name="connsiteX977" fmla="*/ 1847700 w 5382098"/>
              <a:gd name="connsiteY977" fmla="*/ 827847 h 1144125"/>
              <a:gd name="connsiteX978" fmla="*/ 1843501 w 5382098"/>
              <a:gd name="connsiteY978" fmla="*/ 817201 h 1144125"/>
              <a:gd name="connsiteX979" fmla="*/ 1927105 w 5382098"/>
              <a:gd name="connsiteY979" fmla="*/ 798644 h 1144125"/>
              <a:gd name="connsiteX980" fmla="*/ 1874559 w 5382098"/>
              <a:gd name="connsiteY980" fmla="*/ 782040 h 1144125"/>
              <a:gd name="connsiteX981" fmla="*/ 1892335 w 5382098"/>
              <a:gd name="connsiteY981" fmla="*/ 761042 h 1144125"/>
              <a:gd name="connsiteX982" fmla="*/ 1838715 w 5382098"/>
              <a:gd name="connsiteY982" fmla="*/ 761042 h 1144125"/>
              <a:gd name="connsiteX983" fmla="*/ 1838715 w 5382098"/>
              <a:gd name="connsiteY983" fmla="*/ 751861 h 1144125"/>
              <a:gd name="connsiteX984" fmla="*/ 1899562 w 5382098"/>
              <a:gd name="connsiteY984" fmla="*/ 751861 h 1144125"/>
              <a:gd name="connsiteX985" fmla="*/ 1912747 w 5382098"/>
              <a:gd name="connsiteY985" fmla="*/ 732816 h 1144125"/>
              <a:gd name="connsiteX986" fmla="*/ 1720145 w 5382098"/>
              <a:gd name="connsiteY986" fmla="*/ 732230 h 1144125"/>
              <a:gd name="connsiteX987" fmla="*/ 1731084 w 5382098"/>
              <a:gd name="connsiteY987" fmla="*/ 732230 h 1144125"/>
              <a:gd name="connsiteX988" fmla="*/ 1731084 w 5382098"/>
              <a:gd name="connsiteY988" fmla="*/ 755377 h 1144125"/>
              <a:gd name="connsiteX989" fmla="*/ 1736163 w 5382098"/>
              <a:gd name="connsiteY989" fmla="*/ 748247 h 1144125"/>
              <a:gd name="connsiteX990" fmla="*/ 1813907 w 5382098"/>
              <a:gd name="connsiteY990" fmla="*/ 785849 h 1144125"/>
              <a:gd name="connsiteX991" fmla="*/ 1807168 w 5382098"/>
              <a:gd name="connsiteY991" fmla="*/ 795421 h 1144125"/>
              <a:gd name="connsiteX992" fmla="*/ 1731084 w 5382098"/>
              <a:gd name="connsiteY992" fmla="*/ 756842 h 1144125"/>
              <a:gd name="connsiteX993" fmla="*/ 1731084 w 5382098"/>
              <a:gd name="connsiteY993" fmla="*/ 828042 h 1144125"/>
              <a:gd name="connsiteX994" fmla="*/ 1720145 w 5382098"/>
              <a:gd name="connsiteY994" fmla="*/ 828042 h 1144125"/>
              <a:gd name="connsiteX995" fmla="*/ 892206 w 5382098"/>
              <a:gd name="connsiteY995" fmla="*/ 731057 h 1144125"/>
              <a:gd name="connsiteX996" fmla="*/ 902949 w 5382098"/>
              <a:gd name="connsiteY996" fmla="*/ 731057 h 1144125"/>
              <a:gd name="connsiteX997" fmla="*/ 900996 w 5382098"/>
              <a:gd name="connsiteY997" fmla="*/ 751666 h 1144125"/>
              <a:gd name="connsiteX998" fmla="*/ 981768 w 5382098"/>
              <a:gd name="connsiteY998" fmla="*/ 751666 h 1144125"/>
              <a:gd name="connsiteX999" fmla="*/ 979228 w 5382098"/>
              <a:gd name="connsiteY999" fmla="*/ 788389 h 1144125"/>
              <a:gd name="connsiteX1000" fmla="*/ 970243 w 5382098"/>
              <a:gd name="connsiteY1000" fmla="*/ 815638 h 1144125"/>
              <a:gd name="connsiteX1001" fmla="*/ 943775 w 5382098"/>
              <a:gd name="connsiteY1001" fmla="*/ 823843 h 1144125"/>
              <a:gd name="connsiteX1002" fmla="*/ 914767 w 5382098"/>
              <a:gd name="connsiteY1002" fmla="*/ 824233 h 1144125"/>
              <a:gd name="connsiteX1003" fmla="*/ 913009 w 5382098"/>
              <a:gd name="connsiteY1003" fmla="*/ 812611 h 1144125"/>
              <a:gd name="connsiteX1004" fmla="*/ 937035 w 5382098"/>
              <a:gd name="connsiteY1004" fmla="*/ 813294 h 1144125"/>
              <a:gd name="connsiteX1005" fmla="*/ 942798 w 5382098"/>
              <a:gd name="connsiteY1005" fmla="*/ 813392 h 1144125"/>
              <a:gd name="connsiteX1006" fmla="*/ 961550 w 5382098"/>
              <a:gd name="connsiteY1006" fmla="*/ 808216 h 1144125"/>
              <a:gd name="connsiteX1007" fmla="*/ 968387 w 5382098"/>
              <a:gd name="connsiteY1007" fmla="*/ 788389 h 1144125"/>
              <a:gd name="connsiteX1008" fmla="*/ 970145 w 5382098"/>
              <a:gd name="connsiteY1008" fmla="*/ 761237 h 1144125"/>
              <a:gd name="connsiteX1009" fmla="*/ 899531 w 5382098"/>
              <a:gd name="connsiteY1009" fmla="*/ 761237 h 1144125"/>
              <a:gd name="connsiteX1010" fmla="*/ 829405 w 5382098"/>
              <a:gd name="connsiteY1010" fmla="*/ 829019 h 1144125"/>
              <a:gd name="connsiteX1011" fmla="*/ 821787 w 5382098"/>
              <a:gd name="connsiteY1011" fmla="*/ 819643 h 1144125"/>
              <a:gd name="connsiteX1012" fmla="*/ 888592 w 5382098"/>
              <a:gd name="connsiteY1012" fmla="*/ 761237 h 1144125"/>
              <a:gd name="connsiteX1013" fmla="*/ 834777 w 5382098"/>
              <a:gd name="connsiteY1013" fmla="*/ 761237 h 1144125"/>
              <a:gd name="connsiteX1014" fmla="*/ 834777 w 5382098"/>
              <a:gd name="connsiteY1014" fmla="*/ 751666 h 1144125"/>
              <a:gd name="connsiteX1015" fmla="*/ 890350 w 5382098"/>
              <a:gd name="connsiteY1015" fmla="*/ 751666 h 1144125"/>
              <a:gd name="connsiteX1016" fmla="*/ 892206 w 5382098"/>
              <a:gd name="connsiteY1016" fmla="*/ 731057 h 1144125"/>
              <a:gd name="connsiteX1017" fmla="*/ 4544098 w 5382098"/>
              <a:gd name="connsiteY1017" fmla="*/ 730862 h 1144125"/>
              <a:gd name="connsiteX1018" fmla="*/ 4544098 w 5382098"/>
              <a:gd name="connsiteY1018" fmla="*/ 745415 h 1144125"/>
              <a:gd name="connsiteX1019" fmla="*/ 4657003 w 5382098"/>
              <a:gd name="connsiteY1019" fmla="*/ 745415 h 1144125"/>
              <a:gd name="connsiteX1020" fmla="*/ 4657003 w 5382098"/>
              <a:gd name="connsiteY1020" fmla="*/ 730862 h 1144125"/>
              <a:gd name="connsiteX1021" fmla="*/ 760009 w 5382098"/>
              <a:gd name="connsiteY1021" fmla="*/ 728225 h 1144125"/>
              <a:gd name="connsiteX1022" fmla="*/ 770459 w 5382098"/>
              <a:gd name="connsiteY1022" fmla="*/ 728225 h 1144125"/>
              <a:gd name="connsiteX1023" fmla="*/ 770459 w 5382098"/>
              <a:gd name="connsiteY1023" fmla="*/ 749028 h 1144125"/>
              <a:gd name="connsiteX1024" fmla="*/ 799662 w 5382098"/>
              <a:gd name="connsiteY1024" fmla="*/ 749028 h 1144125"/>
              <a:gd name="connsiteX1025" fmla="*/ 799662 w 5382098"/>
              <a:gd name="connsiteY1025" fmla="*/ 758209 h 1144125"/>
              <a:gd name="connsiteX1026" fmla="*/ 770459 w 5382098"/>
              <a:gd name="connsiteY1026" fmla="*/ 758209 h 1144125"/>
              <a:gd name="connsiteX1027" fmla="*/ 770459 w 5382098"/>
              <a:gd name="connsiteY1027" fmla="*/ 804797 h 1144125"/>
              <a:gd name="connsiteX1028" fmla="*/ 746824 w 5382098"/>
              <a:gd name="connsiteY1028" fmla="*/ 825796 h 1144125"/>
              <a:gd name="connsiteX1029" fmla="*/ 737252 w 5382098"/>
              <a:gd name="connsiteY1029" fmla="*/ 825991 h 1144125"/>
              <a:gd name="connsiteX1030" fmla="*/ 731783 w 5382098"/>
              <a:gd name="connsiteY1030" fmla="*/ 825991 h 1144125"/>
              <a:gd name="connsiteX1031" fmla="*/ 723872 w 5382098"/>
              <a:gd name="connsiteY1031" fmla="*/ 825991 h 1144125"/>
              <a:gd name="connsiteX1032" fmla="*/ 722016 w 5382098"/>
              <a:gd name="connsiteY1032" fmla="*/ 817299 h 1144125"/>
              <a:gd name="connsiteX1033" fmla="*/ 721430 w 5382098"/>
              <a:gd name="connsiteY1033" fmla="*/ 814857 h 1144125"/>
              <a:gd name="connsiteX1034" fmla="*/ 731295 w 5382098"/>
              <a:gd name="connsiteY1034" fmla="*/ 815443 h 1144125"/>
              <a:gd name="connsiteX1035" fmla="*/ 737057 w 5382098"/>
              <a:gd name="connsiteY1035" fmla="*/ 815638 h 1144125"/>
              <a:gd name="connsiteX1036" fmla="*/ 744480 w 5382098"/>
              <a:gd name="connsiteY1036" fmla="*/ 815638 h 1144125"/>
              <a:gd name="connsiteX1037" fmla="*/ 760009 w 5382098"/>
              <a:gd name="connsiteY1037" fmla="*/ 802062 h 1144125"/>
              <a:gd name="connsiteX1038" fmla="*/ 760009 w 5382098"/>
              <a:gd name="connsiteY1038" fmla="*/ 758209 h 1144125"/>
              <a:gd name="connsiteX1039" fmla="*/ 683242 w 5382098"/>
              <a:gd name="connsiteY1039" fmla="*/ 758209 h 1144125"/>
              <a:gd name="connsiteX1040" fmla="*/ 683242 w 5382098"/>
              <a:gd name="connsiteY1040" fmla="*/ 749028 h 1144125"/>
              <a:gd name="connsiteX1041" fmla="*/ 760009 w 5382098"/>
              <a:gd name="connsiteY1041" fmla="*/ 749028 h 1144125"/>
              <a:gd name="connsiteX1042" fmla="*/ 4208751 w 5382098"/>
              <a:gd name="connsiteY1042" fmla="*/ 717970 h 1144125"/>
              <a:gd name="connsiteX1043" fmla="*/ 4240396 w 5382098"/>
              <a:gd name="connsiteY1043" fmla="*/ 758991 h 1144125"/>
              <a:gd name="connsiteX1044" fmla="*/ 4231606 w 5382098"/>
              <a:gd name="connsiteY1044" fmla="*/ 765632 h 1144125"/>
              <a:gd name="connsiteX1045" fmla="*/ 4200743 w 5382098"/>
              <a:gd name="connsiteY1045" fmla="*/ 723635 h 1144125"/>
              <a:gd name="connsiteX1046" fmla="*/ 329435 w 5382098"/>
              <a:gd name="connsiteY1046" fmla="*/ 712403 h 1144125"/>
              <a:gd name="connsiteX1047" fmla="*/ 329435 w 5382098"/>
              <a:gd name="connsiteY1047" fmla="*/ 737992 h 1144125"/>
              <a:gd name="connsiteX1048" fmla="*/ 371628 w 5382098"/>
              <a:gd name="connsiteY1048" fmla="*/ 737992 h 1144125"/>
              <a:gd name="connsiteX1049" fmla="*/ 371628 w 5382098"/>
              <a:gd name="connsiteY1049" fmla="*/ 712403 h 1144125"/>
              <a:gd name="connsiteX1050" fmla="*/ 278062 w 5382098"/>
              <a:gd name="connsiteY1050" fmla="*/ 712403 h 1144125"/>
              <a:gd name="connsiteX1051" fmla="*/ 278062 w 5382098"/>
              <a:gd name="connsiteY1051" fmla="*/ 737992 h 1144125"/>
              <a:gd name="connsiteX1052" fmla="*/ 319082 w 5382098"/>
              <a:gd name="connsiteY1052" fmla="*/ 737992 h 1144125"/>
              <a:gd name="connsiteX1053" fmla="*/ 319082 w 5382098"/>
              <a:gd name="connsiteY1053" fmla="*/ 712403 h 1144125"/>
              <a:gd name="connsiteX1054" fmla="*/ 1267108 w 5382098"/>
              <a:gd name="connsiteY1054" fmla="*/ 712207 h 1144125"/>
              <a:gd name="connsiteX1055" fmla="*/ 1267108 w 5382098"/>
              <a:gd name="connsiteY1055" fmla="*/ 727248 h 1144125"/>
              <a:gd name="connsiteX1056" fmla="*/ 1380989 w 5382098"/>
              <a:gd name="connsiteY1056" fmla="*/ 727248 h 1144125"/>
              <a:gd name="connsiteX1057" fmla="*/ 1380989 w 5382098"/>
              <a:gd name="connsiteY1057" fmla="*/ 712207 h 1144125"/>
              <a:gd name="connsiteX1058" fmla="*/ 5126891 w 5382098"/>
              <a:gd name="connsiteY1058" fmla="*/ 709180 h 1144125"/>
              <a:gd name="connsiteX1059" fmla="*/ 5159707 w 5382098"/>
              <a:gd name="connsiteY1059" fmla="*/ 709180 h 1144125"/>
              <a:gd name="connsiteX1060" fmla="*/ 5159707 w 5382098"/>
              <a:gd name="connsiteY1060" fmla="*/ 788584 h 1144125"/>
              <a:gd name="connsiteX1061" fmla="*/ 5216257 w 5382098"/>
              <a:gd name="connsiteY1061" fmla="*/ 811829 h 1144125"/>
              <a:gd name="connsiteX1062" fmla="*/ 5261478 w 5382098"/>
              <a:gd name="connsiteY1062" fmla="*/ 812220 h 1144125"/>
              <a:gd name="connsiteX1063" fmla="*/ 5314121 w 5382098"/>
              <a:gd name="connsiteY1063" fmla="*/ 811829 h 1144125"/>
              <a:gd name="connsiteX1064" fmla="*/ 5310703 w 5382098"/>
              <a:gd name="connsiteY1064" fmla="*/ 822280 h 1144125"/>
              <a:gd name="connsiteX1065" fmla="*/ 5214695 w 5382098"/>
              <a:gd name="connsiteY1065" fmla="*/ 821401 h 1144125"/>
              <a:gd name="connsiteX1066" fmla="*/ 5154238 w 5382098"/>
              <a:gd name="connsiteY1066" fmla="*/ 797667 h 1144125"/>
              <a:gd name="connsiteX1067" fmla="*/ 5131286 w 5382098"/>
              <a:gd name="connsiteY1067" fmla="*/ 823647 h 1144125"/>
              <a:gd name="connsiteX1068" fmla="*/ 5124058 w 5382098"/>
              <a:gd name="connsiteY1068" fmla="*/ 815052 h 1144125"/>
              <a:gd name="connsiteX1069" fmla="*/ 5149257 w 5382098"/>
              <a:gd name="connsiteY1069" fmla="*/ 788389 h 1144125"/>
              <a:gd name="connsiteX1070" fmla="*/ 5149257 w 5382098"/>
              <a:gd name="connsiteY1070" fmla="*/ 719435 h 1144125"/>
              <a:gd name="connsiteX1071" fmla="*/ 5126891 w 5382098"/>
              <a:gd name="connsiteY1071" fmla="*/ 719435 h 1144125"/>
              <a:gd name="connsiteX1072" fmla="*/ 2459109 w 5382098"/>
              <a:gd name="connsiteY1072" fmla="*/ 708398 h 1144125"/>
              <a:gd name="connsiteX1073" fmla="*/ 2495442 w 5382098"/>
              <a:gd name="connsiteY1073" fmla="*/ 708398 h 1144125"/>
              <a:gd name="connsiteX1074" fmla="*/ 2495442 w 5382098"/>
              <a:gd name="connsiteY1074" fmla="*/ 787608 h 1144125"/>
              <a:gd name="connsiteX1075" fmla="*/ 2543299 w 5382098"/>
              <a:gd name="connsiteY1075" fmla="*/ 811634 h 1144125"/>
              <a:gd name="connsiteX1076" fmla="*/ 2598189 w 5382098"/>
              <a:gd name="connsiteY1076" fmla="*/ 812025 h 1144125"/>
              <a:gd name="connsiteX1077" fmla="*/ 2646535 w 5382098"/>
              <a:gd name="connsiteY1077" fmla="*/ 811439 h 1144125"/>
              <a:gd name="connsiteX1078" fmla="*/ 2642726 w 5382098"/>
              <a:gd name="connsiteY1078" fmla="*/ 821987 h 1144125"/>
              <a:gd name="connsiteX1079" fmla="*/ 2538904 w 5382098"/>
              <a:gd name="connsiteY1079" fmla="*/ 821010 h 1144125"/>
              <a:gd name="connsiteX1080" fmla="*/ 2489679 w 5382098"/>
              <a:gd name="connsiteY1080" fmla="*/ 796593 h 1144125"/>
              <a:gd name="connsiteX1081" fmla="*/ 2464872 w 5382098"/>
              <a:gd name="connsiteY1081" fmla="*/ 823061 h 1144125"/>
              <a:gd name="connsiteX1082" fmla="*/ 2457644 w 5382098"/>
              <a:gd name="connsiteY1082" fmla="*/ 814662 h 1144125"/>
              <a:gd name="connsiteX1083" fmla="*/ 2484698 w 5382098"/>
              <a:gd name="connsiteY1083" fmla="*/ 788194 h 1144125"/>
              <a:gd name="connsiteX1084" fmla="*/ 2484698 w 5382098"/>
              <a:gd name="connsiteY1084" fmla="*/ 718849 h 1144125"/>
              <a:gd name="connsiteX1085" fmla="*/ 2459109 w 5382098"/>
              <a:gd name="connsiteY1085" fmla="*/ 718849 h 1144125"/>
              <a:gd name="connsiteX1086" fmla="*/ 1457170 w 5382098"/>
              <a:gd name="connsiteY1086" fmla="*/ 708398 h 1144125"/>
              <a:gd name="connsiteX1087" fmla="*/ 1457170 w 5382098"/>
              <a:gd name="connsiteY1087" fmla="*/ 733206 h 1144125"/>
              <a:gd name="connsiteX1088" fmla="*/ 1499754 w 5382098"/>
              <a:gd name="connsiteY1088" fmla="*/ 733206 h 1144125"/>
              <a:gd name="connsiteX1089" fmla="*/ 1499754 w 5382098"/>
              <a:gd name="connsiteY1089" fmla="*/ 708398 h 1144125"/>
              <a:gd name="connsiteX1090" fmla="*/ 2658255 w 5382098"/>
              <a:gd name="connsiteY1090" fmla="*/ 704199 h 1144125"/>
              <a:gd name="connsiteX1091" fmla="*/ 2690486 w 5382098"/>
              <a:gd name="connsiteY1091" fmla="*/ 704199 h 1144125"/>
              <a:gd name="connsiteX1092" fmla="*/ 2690486 w 5382098"/>
              <a:gd name="connsiteY1092" fmla="*/ 791807 h 1144125"/>
              <a:gd name="connsiteX1093" fmla="*/ 2717540 w 5382098"/>
              <a:gd name="connsiteY1093" fmla="*/ 769832 h 1144125"/>
              <a:gd name="connsiteX1094" fmla="*/ 2718907 w 5382098"/>
              <a:gd name="connsiteY1094" fmla="*/ 781845 h 1144125"/>
              <a:gd name="connsiteX1095" fmla="*/ 2689704 w 5382098"/>
              <a:gd name="connsiteY1095" fmla="*/ 805383 h 1144125"/>
              <a:gd name="connsiteX1096" fmla="*/ 2683454 w 5382098"/>
              <a:gd name="connsiteY1096" fmla="*/ 811536 h 1144125"/>
              <a:gd name="connsiteX1097" fmla="*/ 2682282 w 5382098"/>
              <a:gd name="connsiteY1097" fmla="*/ 812806 h 1144125"/>
              <a:gd name="connsiteX1098" fmla="*/ 2674273 w 5382098"/>
              <a:gd name="connsiteY1098" fmla="*/ 804211 h 1144125"/>
              <a:gd name="connsiteX1099" fmla="*/ 2678766 w 5382098"/>
              <a:gd name="connsiteY1099" fmla="*/ 796886 h 1144125"/>
              <a:gd name="connsiteX1100" fmla="*/ 2679938 w 5382098"/>
              <a:gd name="connsiteY1100" fmla="*/ 785654 h 1144125"/>
              <a:gd name="connsiteX1101" fmla="*/ 2679938 w 5382098"/>
              <a:gd name="connsiteY1101" fmla="*/ 714454 h 1144125"/>
              <a:gd name="connsiteX1102" fmla="*/ 2658255 w 5382098"/>
              <a:gd name="connsiteY1102" fmla="*/ 714454 h 1144125"/>
              <a:gd name="connsiteX1103" fmla="*/ 4386559 w 5382098"/>
              <a:gd name="connsiteY1103" fmla="*/ 701659 h 1144125"/>
              <a:gd name="connsiteX1104" fmla="*/ 4412734 w 5382098"/>
              <a:gd name="connsiteY1104" fmla="*/ 784580 h 1144125"/>
              <a:gd name="connsiteX1105" fmla="*/ 4401502 w 5382098"/>
              <a:gd name="connsiteY1105" fmla="*/ 787998 h 1144125"/>
              <a:gd name="connsiteX1106" fmla="*/ 4375913 w 5382098"/>
              <a:gd name="connsiteY1106" fmla="*/ 704785 h 1144125"/>
              <a:gd name="connsiteX1107" fmla="*/ 4466159 w 5382098"/>
              <a:gd name="connsiteY1107" fmla="*/ 701366 h 1144125"/>
              <a:gd name="connsiteX1108" fmla="*/ 4477098 w 5382098"/>
              <a:gd name="connsiteY1108" fmla="*/ 704785 h 1144125"/>
              <a:gd name="connsiteX1109" fmla="*/ 4439886 w 5382098"/>
              <a:gd name="connsiteY1109" fmla="*/ 808020 h 1144125"/>
              <a:gd name="connsiteX1110" fmla="*/ 4495752 w 5382098"/>
              <a:gd name="connsiteY1110" fmla="*/ 808020 h 1144125"/>
              <a:gd name="connsiteX1111" fmla="*/ 4495752 w 5382098"/>
              <a:gd name="connsiteY1111" fmla="*/ 818080 h 1144125"/>
              <a:gd name="connsiteX1112" fmla="*/ 4358528 w 5382098"/>
              <a:gd name="connsiteY1112" fmla="*/ 818080 h 1144125"/>
              <a:gd name="connsiteX1113" fmla="*/ 4358528 w 5382098"/>
              <a:gd name="connsiteY1113" fmla="*/ 808020 h 1144125"/>
              <a:gd name="connsiteX1114" fmla="*/ 4428166 w 5382098"/>
              <a:gd name="connsiteY1114" fmla="*/ 808020 h 1144125"/>
              <a:gd name="connsiteX1115" fmla="*/ 4466159 w 5382098"/>
              <a:gd name="connsiteY1115" fmla="*/ 701366 h 1144125"/>
              <a:gd name="connsiteX1116" fmla="*/ 2127278 w 5382098"/>
              <a:gd name="connsiteY1116" fmla="*/ 692967 h 1144125"/>
              <a:gd name="connsiteX1117" fmla="*/ 2151695 w 5382098"/>
              <a:gd name="connsiteY1117" fmla="*/ 717579 h 1144125"/>
              <a:gd name="connsiteX1118" fmla="*/ 2142710 w 5382098"/>
              <a:gd name="connsiteY1118" fmla="*/ 724611 h 1144125"/>
              <a:gd name="connsiteX1119" fmla="*/ 2118879 w 5382098"/>
              <a:gd name="connsiteY1119" fmla="*/ 698827 h 1144125"/>
              <a:gd name="connsiteX1120" fmla="*/ 2216743 w 5382098"/>
              <a:gd name="connsiteY1120" fmla="*/ 692771 h 1144125"/>
              <a:gd name="connsiteX1121" fmla="*/ 2225338 w 5382098"/>
              <a:gd name="connsiteY1121" fmla="*/ 699218 h 1144125"/>
              <a:gd name="connsiteX1122" fmla="*/ 2198479 w 5382098"/>
              <a:gd name="connsiteY1122" fmla="*/ 725783 h 1144125"/>
              <a:gd name="connsiteX1123" fmla="*/ 2190079 w 5382098"/>
              <a:gd name="connsiteY1123" fmla="*/ 719044 h 1144125"/>
              <a:gd name="connsiteX1124" fmla="*/ 2216743 w 5382098"/>
              <a:gd name="connsiteY1124" fmla="*/ 692771 h 1144125"/>
              <a:gd name="connsiteX1125" fmla="*/ 1962558 w 5382098"/>
              <a:gd name="connsiteY1125" fmla="*/ 691013 h 1144125"/>
              <a:gd name="connsiteX1126" fmla="*/ 1962558 w 5382098"/>
              <a:gd name="connsiteY1126" fmla="*/ 720021 h 1144125"/>
              <a:gd name="connsiteX1127" fmla="*/ 2001528 w 5382098"/>
              <a:gd name="connsiteY1127" fmla="*/ 720021 h 1144125"/>
              <a:gd name="connsiteX1128" fmla="*/ 2001528 w 5382098"/>
              <a:gd name="connsiteY1128" fmla="*/ 691013 h 1144125"/>
              <a:gd name="connsiteX1129" fmla="*/ 1914115 w 5382098"/>
              <a:gd name="connsiteY1129" fmla="*/ 691013 h 1144125"/>
              <a:gd name="connsiteX1130" fmla="*/ 1914115 w 5382098"/>
              <a:gd name="connsiteY1130" fmla="*/ 720021 h 1144125"/>
              <a:gd name="connsiteX1131" fmla="*/ 1952401 w 5382098"/>
              <a:gd name="connsiteY1131" fmla="*/ 720021 h 1144125"/>
              <a:gd name="connsiteX1132" fmla="*/ 1952401 w 5382098"/>
              <a:gd name="connsiteY1132" fmla="*/ 691013 h 1144125"/>
              <a:gd name="connsiteX1133" fmla="*/ 1865574 w 5382098"/>
              <a:gd name="connsiteY1133" fmla="*/ 691013 h 1144125"/>
              <a:gd name="connsiteX1134" fmla="*/ 1865574 w 5382098"/>
              <a:gd name="connsiteY1134" fmla="*/ 720021 h 1144125"/>
              <a:gd name="connsiteX1135" fmla="*/ 1903957 w 5382098"/>
              <a:gd name="connsiteY1135" fmla="*/ 720021 h 1144125"/>
              <a:gd name="connsiteX1136" fmla="*/ 1903957 w 5382098"/>
              <a:gd name="connsiteY1136" fmla="*/ 691013 h 1144125"/>
              <a:gd name="connsiteX1137" fmla="*/ 3606574 w 5382098"/>
              <a:gd name="connsiteY1137" fmla="*/ 690037 h 1144125"/>
              <a:gd name="connsiteX1138" fmla="*/ 3673575 w 5382098"/>
              <a:gd name="connsiteY1138" fmla="*/ 733792 h 1144125"/>
              <a:gd name="connsiteX1139" fmla="*/ 3666347 w 5382098"/>
              <a:gd name="connsiteY1139" fmla="*/ 743461 h 1144125"/>
              <a:gd name="connsiteX1140" fmla="*/ 3599737 w 5382098"/>
              <a:gd name="connsiteY1140" fmla="*/ 698241 h 1144125"/>
              <a:gd name="connsiteX1141" fmla="*/ 3556177 w 5382098"/>
              <a:gd name="connsiteY1141" fmla="*/ 690037 h 1144125"/>
              <a:gd name="connsiteX1142" fmla="*/ 3564186 w 5382098"/>
              <a:gd name="connsiteY1142" fmla="*/ 698436 h 1144125"/>
              <a:gd name="connsiteX1143" fmla="*/ 3496013 w 5382098"/>
              <a:gd name="connsiteY1143" fmla="*/ 744047 h 1144125"/>
              <a:gd name="connsiteX1144" fmla="*/ 3488981 w 5382098"/>
              <a:gd name="connsiteY1144" fmla="*/ 734574 h 1144125"/>
              <a:gd name="connsiteX1145" fmla="*/ 3556177 w 5382098"/>
              <a:gd name="connsiteY1145" fmla="*/ 690037 h 1144125"/>
              <a:gd name="connsiteX1146" fmla="*/ 4595179 w 5382098"/>
              <a:gd name="connsiteY1146" fmla="*/ 688962 h 1144125"/>
              <a:gd name="connsiteX1147" fmla="*/ 4605337 w 5382098"/>
              <a:gd name="connsiteY1147" fmla="*/ 688962 h 1144125"/>
              <a:gd name="connsiteX1148" fmla="*/ 4605337 w 5382098"/>
              <a:gd name="connsiteY1148" fmla="*/ 699804 h 1144125"/>
              <a:gd name="connsiteX1149" fmla="*/ 4690601 w 5382098"/>
              <a:gd name="connsiteY1149" fmla="*/ 699804 h 1144125"/>
              <a:gd name="connsiteX1150" fmla="*/ 4690601 w 5382098"/>
              <a:gd name="connsiteY1150" fmla="*/ 708203 h 1144125"/>
              <a:gd name="connsiteX1151" fmla="*/ 4605337 w 5382098"/>
              <a:gd name="connsiteY1151" fmla="*/ 708203 h 1144125"/>
              <a:gd name="connsiteX1152" fmla="*/ 4605337 w 5382098"/>
              <a:gd name="connsiteY1152" fmla="*/ 722658 h 1144125"/>
              <a:gd name="connsiteX1153" fmla="*/ 4667161 w 5382098"/>
              <a:gd name="connsiteY1153" fmla="*/ 722658 h 1144125"/>
              <a:gd name="connsiteX1154" fmla="*/ 4667161 w 5382098"/>
              <a:gd name="connsiteY1154" fmla="*/ 813001 h 1144125"/>
              <a:gd name="connsiteX1155" fmla="*/ 4694996 w 5382098"/>
              <a:gd name="connsiteY1155" fmla="*/ 813001 h 1144125"/>
              <a:gd name="connsiteX1156" fmla="*/ 4694996 w 5382098"/>
              <a:gd name="connsiteY1156" fmla="*/ 821401 h 1144125"/>
              <a:gd name="connsiteX1157" fmla="*/ 4506105 w 5382098"/>
              <a:gd name="connsiteY1157" fmla="*/ 821401 h 1144125"/>
              <a:gd name="connsiteX1158" fmla="*/ 4506105 w 5382098"/>
              <a:gd name="connsiteY1158" fmla="*/ 813001 h 1144125"/>
              <a:gd name="connsiteX1159" fmla="*/ 4533941 w 5382098"/>
              <a:gd name="connsiteY1159" fmla="*/ 813001 h 1144125"/>
              <a:gd name="connsiteX1160" fmla="*/ 4533941 w 5382098"/>
              <a:gd name="connsiteY1160" fmla="*/ 722658 h 1144125"/>
              <a:gd name="connsiteX1161" fmla="*/ 4595179 w 5382098"/>
              <a:gd name="connsiteY1161" fmla="*/ 722658 h 1144125"/>
              <a:gd name="connsiteX1162" fmla="*/ 4595179 w 5382098"/>
              <a:gd name="connsiteY1162" fmla="*/ 708203 h 1144125"/>
              <a:gd name="connsiteX1163" fmla="*/ 4509914 w 5382098"/>
              <a:gd name="connsiteY1163" fmla="*/ 708203 h 1144125"/>
              <a:gd name="connsiteX1164" fmla="*/ 4509914 w 5382098"/>
              <a:gd name="connsiteY1164" fmla="*/ 699804 h 1144125"/>
              <a:gd name="connsiteX1165" fmla="*/ 4595179 w 5382098"/>
              <a:gd name="connsiteY1165" fmla="*/ 699804 h 1144125"/>
              <a:gd name="connsiteX1166" fmla="*/ 1267108 w 5382098"/>
              <a:gd name="connsiteY1166" fmla="*/ 688767 h 1144125"/>
              <a:gd name="connsiteX1167" fmla="*/ 1267108 w 5382098"/>
              <a:gd name="connsiteY1167" fmla="*/ 703808 h 1144125"/>
              <a:gd name="connsiteX1168" fmla="*/ 1380989 w 5382098"/>
              <a:gd name="connsiteY1168" fmla="*/ 703808 h 1144125"/>
              <a:gd name="connsiteX1169" fmla="*/ 1380989 w 5382098"/>
              <a:gd name="connsiteY1169" fmla="*/ 688767 h 1144125"/>
              <a:gd name="connsiteX1170" fmla="*/ 2733655 w 5382098"/>
              <a:gd name="connsiteY1170" fmla="*/ 687400 h 1144125"/>
              <a:gd name="connsiteX1171" fmla="*/ 2733655 w 5382098"/>
              <a:gd name="connsiteY1171" fmla="*/ 741606 h 1144125"/>
              <a:gd name="connsiteX1172" fmla="*/ 2819311 w 5382098"/>
              <a:gd name="connsiteY1172" fmla="*/ 741606 h 1144125"/>
              <a:gd name="connsiteX1173" fmla="*/ 2819311 w 5382098"/>
              <a:gd name="connsiteY1173" fmla="*/ 687400 h 1144125"/>
              <a:gd name="connsiteX1174" fmla="*/ 2329550 w 5382098"/>
              <a:gd name="connsiteY1174" fmla="*/ 684567 h 1144125"/>
              <a:gd name="connsiteX1175" fmla="*/ 2339903 w 5382098"/>
              <a:gd name="connsiteY1175" fmla="*/ 688376 h 1144125"/>
              <a:gd name="connsiteX1176" fmla="*/ 2327499 w 5382098"/>
              <a:gd name="connsiteY1176" fmla="*/ 707031 h 1144125"/>
              <a:gd name="connsiteX1177" fmla="*/ 2436106 w 5382098"/>
              <a:gd name="connsiteY1177" fmla="*/ 707031 h 1144125"/>
              <a:gd name="connsiteX1178" fmla="*/ 2436106 w 5382098"/>
              <a:gd name="connsiteY1178" fmla="*/ 716798 h 1144125"/>
              <a:gd name="connsiteX1179" fmla="*/ 2320076 w 5382098"/>
              <a:gd name="connsiteY1179" fmla="*/ 716798 h 1144125"/>
              <a:gd name="connsiteX1180" fmla="*/ 2295756 w 5382098"/>
              <a:gd name="connsiteY1180" fmla="*/ 744633 h 1144125"/>
              <a:gd name="connsiteX1181" fmla="*/ 2341954 w 5382098"/>
              <a:gd name="connsiteY1181" fmla="*/ 744633 h 1144125"/>
              <a:gd name="connsiteX1182" fmla="*/ 2341954 w 5382098"/>
              <a:gd name="connsiteY1182" fmla="*/ 725588 h 1144125"/>
              <a:gd name="connsiteX1183" fmla="*/ 2352502 w 5382098"/>
              <a:gd name="connsiteY1183" fmla="*/ 725588 h 1144125"/>
              <a:gd name="connsiteX1184" fmla="*/ 2352502 w 5382098"/>
              <a:gd name="connsiteY1184" fmla="*/ 744633 h 1144125"/>
              <a:gd name="connsiteX1185" fmla="*/ 2414326 w 5382098"/>
              <a:gd name="connsiteY1185" fmla="*/ 744633 h 1144125"/>
              <a:gd name="connsiteX1186" fmla="*/ 2414326 w 5382098"/>
              <a:gd name="connsiteY1186" fmla="*/ 790831 h 1144125"/>
              <a:gd name="connsiteX1187" fmla="*/ 2392546 w 5382098"/>
              <a:gd name="connsiteY1187" fmla="*/ 811439 h 1144125"/>
              <a:gd name="connsiteX1188" fmla="*/ 2382681 w 5382098"/>
              <a:gd name="connsiteY1188" fmla="*/ 811634 h 1144125"/>
              <a:gd name="connsiteX1189" fmla="*/ 2377993 w 5382098"/>
              <a:gd name="connsiteY1189" fmla="*/ 811634 h 1144125"/>
              <a:gd name="connsiteX1190" fmla="*/ 2371742 w 5382098"/>
              <a:gd name="connsiteY1190" fmla="*/ 811634 h 1144125"/>
              <a:gd name="connsiteX1191" fmla="*/ 2369692 w 5382098"/>
              <a:gd name="connsiteY1191" fmla="*/ 800597 h 1144125"/>
              <a:gd name="connsiteX1192" fmla="*/ 2390690 w 5382098"/>
              <a:gd name="connsiteY1192" fmla="*/ 801183 h 1144125"/>
              <a:gd name="connsiteX1193" fmla="*/ 2400945 w 5382098"/>
              <a:gd name="connsiteY1193" fmla="*/ 798546 h 1144125"/>
              <a:gd name="connsiteX1194" fmla="*/ 2403778 w 5382098"/>
              <a:gd name="connsiteY1194" fmla="*/ 788975 h 1144125"/>
              <a:gd name="connsiteX1195" fmla="*/ 2403778 w 5382098"/>
              <a:gd name="connsiteY1195" fmla="*/ 754205 h 1144125"/>
              <a:gd name="connsiteX1196" fmla="*/ 2352502 w 5382098"/>
              <a:gd name="connsiteY1196" fmla="*/ 754205 h 1144125"/>
              <a:gd name="connsiteX1197" fmla="*/ 2352502 w 5382098"/>
              <a:gd name="connsiteY1197" fmla="*/ 828238 h 1144125"/>
              <a:gd name="connsiteX1198" fmla="*/ 2341954 w 5382098"/>
              <a:gd name="connsiteY1198" fmla="*/ 828238 h 1144125"/>
              <a:gd name="connsiteX1199" fmla="*/ 2341954 w 5382098"/>
              <a:gd name="connsiteY1199" fmla="*/ 754205 h 1144125"/>
              <a:gd name="connsiteX1200" fmla="*/ 2291947 w 5382098"/>
              <a:gd name="connsiteY1200" fmla="*/ 754205 h 1144125"/>
              <a:gd name="connsiteX1201" fmla="*/ 2291947 w 5382098"/>
              <a:gd name="connsiteY1201" fmla="*/ 813001 h 1144125"/>
              <a:gd name="connsiteX1202" fmla="*/ 2281301 w 5382098"/>
              <a:gd name="connsiteY1202" fmla="*/ 813001 h 1144125"/>
              <a:gd name="connsiteX1203" fmla="*/ 2281301 w 5382098"/>
              <a:gd name="connsiteY1203" fmla="*/ 757819 h 1144125"/>
              <a:gd name="connsiteX1204" fmla="*/ 2256494 w 5382098"/>
              <a:gd name="connsiteY1204" fmla="*/ 777645 h 1144125"/>
              <a:gd name="connsiteX1205" fmla="*/ 2249071 w 5382098"/>
              <a:gd name="connsiteY1205" fmla="*/ 769051 h 1144125"/>
              <a:gd name="connsiteX1206" fmla="*/ 2306891 w 5382098"/>
              <a:gd name="connsiteY1206" fmla="*/ 716798 h 1144125"/>
              <a:gd name="connsiteX1207" fmla="*/ 2251122 w 5382098"/>
              <a:gd name="connsiteY1207" fmla="*/ 716798 h 1144125"/>
              <a:gd name="connsiteX1208" fmla="*/ 2251122 w 5382098"/>
              <a:gd name="connsiteY1208" fmla="*/ 707031 h 1144125"/>
              <a:gd name="connsiteX1209" fmla="*/ 2314509 w 5382098"/>
              <a:gd name="connsiteY1209" fmla="*/ 707031 h 1144125"/>
              <a:gd name="connsiteX1210" fmla="*/ 2329550 w 5382098"/>
              <a:gd name="connsiteY1210" fmla="*/ 684567 h 1144125"/>
              <a:gd name="connsiteX1211" fmla="*/ 4114794 w 5382098"/>
              <a:gd name="connsiteY1211" fmla="*/ 681833 h 1144125"/>
              <a:gd name="connsiteX1212" fmla="*/ 4114794 w 5382098"/>
              <a:gd name="connsiteY1212" fmla="*/ 734769 h 1144125"/>
              <a:gd name="connsiteX1213" fmla="*/ 4164605 w 5382098"/>
              <a:gd name="connsiteY1213" fmla="*/ 734769 h 1144125"/>
              <a:gd name="connsiteX1214" fmla="*/ 4164605 w 5382098"/>
              <a:gd name="connsiteY1214" fmla="*/ 681833 h 1144125"/>
              <a:gd name="connsiteX1215" fmla="*/ 1256950 w 5382098"/>
              <a:gd name="connsiteY1215" fmla="*/ 679977 h 1144125"/>
              <a:gd name="connsiteX1216" fmla="*/ 1391147 w 5382098"/>
              <a:gd name="connsiteY1216" fmla="*/ 679977 h 1144125"/>
              <a:gd name="connsiteX1217" fmla="*/ 1391147 w 5382098"/>
              <a:gd name="connsiteY1217" fmla="*/ 736039 h 1144125"/>
              <a:gd name="connsiteX1218" fmla="*/ 1319751 w 5382098"/>
              <a:gd name="connsiteY1218" fmla="*/ 736039 h 1144125"/>
              <a:gd name="connsiteX1219" fmla="*/ 1308129 w 5382098"/>
              <a:gd name="connsiteY1219" fmla="*/ 752252 h 1144125"/>
              <a:gd name="connsiteX1220" fmla="*/ 1415173 w 5382098"/>
              <a:gd name="connsiteY1220" fmla="*/ 752252 h 1144125"/>
              <a:gd name="connsiteX1221" fmla="*/ 1415173 w 5382098"/>
              <a:gd name="connsiteY1221" fmla="*/ 760651 h 1144125"/>
              <a:gd name="connsiteX1222" fmla="*/ 1357744 w 5382098"/>
              <a:gd name="connsiteY1222" fmla="*/ 760651 h 1144125"/>
              <a:gd name="connsiteX1223" fmla="*/ 1418396 w 5382098"/>
              <a:gd name="connsiteY1223" fmla="*/ 785849 h 1144125"/>
              <a:gd name="connsiteX1224" fmla="*/ 1413317 w 5382098"/>
              <a:gd name="connsiteY1224" fmla="*/ 795812 h 1144125"/>
              <a:gd name="connsiteX1225" fmla="*/ 1345145 w 5382098"/>
              <a:gd name="connsiteY1225" fmla="*/ 760651 h 1144125"/>
              <a:gd name="connsiteX1226" fmla="*/ 1300315 w 5382098"/>
              <a:gd name="connsiteY1226" fmla="*/ 760651 h 1144125"/>
              <a:gd name="connsiteX1227" fmla="*/ 1234975 w 5382098"/>
              <a:gd name="connsiteY1227" fmla="*/ 798839 h 1144125"/>
              <a:gd name="connsiteX1228" fmla="*/ 1229505 w 5382098"/>
              <a:gd name="connsiteY1228" fmla="*/ 789268 h 1144125"/>
              <a:gd name="connsiteX1229" fmla="*/ 1285958 w 5382098"/>
              <a:gd name="connsiteY1229" fmla="*/ 760651 h 1144125"/>
              <a:gd name="connsiteX1230" fmla="*/ 1232338 w 5382098"/>
              <a:gd name="connsiteY1230" fmla="*/ 760651 h 1144125"/>
              <a:gd name="connsiteX1231" fmla="*/ 1232338 w 5382098"/>
              <a:gd name="connsiteY1231" fmla="*/ 752252 h 1144125"/>
              <a:gd name="connsiteX1232" fmla="*/ 1295334 w 5382098"/>
              <a:gd name="connsiteY1232" fmla="*/ 752252 h 1144125"/>
              <a:gd name="connsiteX1233" fmla="*/ 1308519 w 5382098"/>
              <a:gd name="connsiteY1233" fmla="*/ 736039 h 1144125"/>
              <a:gd name="connsiteX1234" fmla="*/ 1256950 w 5382098"/>
              <a:gd name="connsiteY1234" fmla="*/ 736039 h 1144125"/>
              <a:gd name="connsiteX1235" fmla="*/ 3700238 w 5382098"/>
              <a:gd name="connsiteY1235" fmla="*/ 676363 h 1144125"/>
              <a:gd name="connsiteX1236" fmla="*/ 3856215 w 5382098"/>
              <a:gd name="connsiteY1236" fmla="*/ 676363 h 1144125"/>
              <a:gd name="connsiteX1237" fmla="*/ 3856215 w 5382098"/>
              <a:gd name="connsiteY1237" fmla="*/ 687790 h 1144125"/>
              <a:gd name="connsiteX1238" fmla="*/ 3733641 w 5382098"/>
              <a:gd name="connsiteY1238" fmla="*/ 786045 h 1144125"/>
              <a:gd name="connsiteX1239" fmla="*/ 3734422 w 5382098"/>
              <a:gd name="connsiteY1239" fmla="*/ 786826 h 1144125"/>
              <a:gd name="connsiteX1240" fmla="*/ 3788433 w 5382098"/>
              <a:gd name="connsiteY1240" fmla="*/ 807630 h 1144125"/>
              <a:gd name="connsiteX1241" fmla="*/ 3827793 w 5382098"/>
              <a:gd name="connsiteY1241" fmla="*/ 808509 h 1144125"/>
              <a:gd name="connsiteX1242" fmla="*/ 3876041 w 5382098"/>
              <a:gd name="connsiteY1242" fmla="*/ 807630 h 1144125"/>
              <a:gd name="connsiteX1243" fmla="*/ 3872232 w 5382098"/>
              <a:gd name="connsiteY1243" fmla="*/ 819447 h 1144125"/>
              <a:gd name="connsiteX1244" fmla="*/ 3820566 w 5382098"/>
              <a:gd name="connsiteY1244" fmla="*/ 819350 h 1144125"/>
              <a:gd name="connsiteX1245" fmla="*/ 3788042 w 5382098"/>
              <a:gd name="connsiteY1245" fmla="*/ 818666 h 1144125"/>
              <a:gd name="connsiteX1246" fmla="*/ 3723776 w 5382098"/>
              <a:gd name="connsiteY1246" fmla="*/ 792003 h 1144125"/>
              <a:gd name="connsiteX1247" fmla="*/ 3719772 w 5382098"/>
              <a:gd name="connsiteY1247" fmla="*/ 790440 h 1144125"/>
              <a:gd name="connsiteX1248" fmla="*/ 3714986 w 5382098"/>
              <a:gd name="connsiteY1248" fmla="*/ 792198 h 1144125"/>
              <a:gd name="connsiteX1249" fmla="*/ 3691546 w 5382098"/>
              <a:gd name="connsiteY1249" fmla="*/ 817396 h 1144125"/>
              <a:gd name="connsiteX1250" fmla="*/ 3685002 w 5382098"/>
              <a:gd name="connsiteY1250" fmla="*/ 807044 h 1144125"/>
              <a:gd name="connsiteX1251" fmla="*/ 3704438 w 5382098"/>
              <a:gd name="connsiteY1251" fmla="*/ 787217 h 1144125"/>
              <a:gd name="connsiteX1252" fmla="*/ 3718990 w 5382098"/>
              <a:gd name="connsiteY1252" fmla="*/ 778817 h 1144125"/>
              <a:gd name="connsiteX1253" fmla="*/ 3723190 w 5382098"/>
              <a:gd name="connsiteY1253" fmla="*/ 779403 h 1144125"/>
              <a:gd name="connsiteX1254" fmla="*/ 3842248 w 5382098"/>
              <a:gd name="connsiteY1254" fmla="*/ 686814 h 1144125"/>
              <a:gd name="connsiteX1255" fmla="*/ 3700238 w 5382098"/>
              <a:gd name="connsiteY1255" fmla="*/ 686814 h 1144125"/>
              <a:gd name="connsiteX1256" fmla="*/ 4364095 w 5382098"/>
              <a:gd name="connsiteY1256" fmla="*/ 676168 h 1144125"/>
              <a:gd name="connsiteX1257" fmla="*/ 4490576 w 5382098"/>
              <a:gd name="connsiteY1257" fmla="*/ 676168 h 1144125"/>
              <a:gd name="connsiteX1258" fmla="*/ 4490576 w 5382098"/>
              <a:gd name="connsiteY1258" fmla="*/ 686228 h 1144125"/>
              <a:gd name="connsiteX1259" fmla="*/ 4364095 w 5382098"/>
              <a:gd name="connsiteY1259" fmla="*/ 686228 h 1144125"/>
              <a:gd name="connsiteX1260" fmla="*/ 1457170 w 5382098"/>
              <a:gd name="connsiteY1260" fmla="*/ 674019 h 1144125"/>
              <a:gd name="connsiteX1261" fmla="*/ 1457170 w 5382098"/>
              <a:gd name="connsiteY1261" fmla="*/ 699022 h 1144125"/>
              <a:gd name="connsiteX1262" fmla="*/ 1499754 w 5382098"/>
              <a:gd name="connsiteY1262" fmla="*/ 699022 h 1144125"/>
              <a:gd name="connsiteX1263" fmla="*/ 1499754 w 5382098"/>
              <a:gd name="connsiteY1263" fmla="*/ 674019 h 1144125"/>
              <a:gd name="connsiteX1264" fmla="*/ 872379 w 5382098"/>
              <a:gd name="connsiteY1264" fmla="*/ 667182 h 1144125"/>
              <a:gd name="connsiteX1265" fmla="*/ 916135 w 5382098"/>
              <a:gd name="connsiteY1265" fmla="*/ 703613 h 1144125"/>
              <a:gd name="connsiteX1266" fmla="*/ 968973 w 5382098"/>
              <a:gd name="connsiteY1266" fmla="*/ 667182 h 1144125"/>
              <a:gd name="connsiteX1267" fmla="*/ 5189301 w 5382098"/>
              <a:gd name="connsiteY1267" fmla="*/ 665229 h 1144125"/>
              <a:gd name="connsiteX1268" fmla="*/ 5208835 w 5382098"/>
              <a:gd name="connsiteY1268" fmla="*/ 698241 h 1144125"/>
              <a:gd name="connsiteX1269" fmla="*/ 5199654 w 5382098"/>
              <a:gd name="connsiteY1269" fmla="*/ 703417 h 1144125"/>
              <a:gd name="connsiteX1270" fmla="*/ 5180511 w 5382098"/>
              <a:gd name="connsiteY1270" fmla="*/ 670015 h 1144125"/>
              <a:gd name="connsiteX1271" fmla="*/ 5293904 w 5382098"/>
              <a:gd name="connsiteY1271" fmla="*/ 663764 h 1144125"/>
              <a:gd name="connsiteX1272" fmla="*/ 5303280 w 5382098"/>
              <a:gd name="connsiteY1272" fmla="*/ 668452 h 1144125"/>
              <a:gd name="connsiteX1273" fmla="*/ 5281891 w 5382098"/>
              <a:gd name="connsiteY1273" fmla="*/ 704785 h 1144125"/>
              <a:gd name="connsiteX1274" fmla="*/ 5273296 w 5382098"/>
              <a:gd name="connsiteY1274" fmla="*/ 699218 h 1144125"/>
              <a:gd name="connsiteX1275" fmla="*/ 5293904 w 5382098"/>
              <a:gd name="connsiteY1275" fmla="*/ 663764 h 1144125"/>
              <a:gd name="connsiteX1276" fmla="*/ 1914115 w 5382098"/>
              <a:gd name="connsiteY1276" fmla="*/ 658783 h 1144125"/>
              <a:gd name="connsiteX1277" fmla="*/ 1914115 w 5382098"/>
              <a:gd name="connsiteY1277" fmla="*/ 682028 h 1144125"/>
              <a:gd name="connsiteX1278" fmla="*/ 1952401 w 5382098"/>
              <a:gd name="connsiteY1278" fmla="*/ 682028 h 1144125"/>
              <a:gd name="connsiteX1279" fmla="*/ 1952401 w 5382098"/>
              <a:gd name="connsiteY1279" fmla="*/ 658783 h 1144125"/>
              <a:gd name="connsiteX1280" fmla="*/ 4629754 w 5382098"/>
              <a:gd name="connsiteY1280" fmla="*/ 656048 h 1144125"/>
              <a:gd name="connsiteX1281" fmla="*/ 4629754 w 5382098"/>
              <a:gd name="connsiteY1281" fmla="*/ 675386 h 1144125"/>
              <a:gd name="connsiteX1282" fmla="*/ 4668333 w 5382098"/>
              <a:gd name="connsiteY1282" fmla="*/ 675386 h 1144125"/>
              <a:gd name="connsiteX1283" fmla="*/ 4668333 w 5382098"/>
              <a:gd name="connsiteY1283" fmla="*/ 656048 h 1144125"/>
              <a:gd name="connsiteX1284" fmla="*/ 4581310 w 5382098"/>
              <a:gd name="connsiteY1284" fmla="*/ 656048 h 1144125"/>
              <a:gd name="connsiteX1285" fmla="*/ 4581310 w 5382098"/>
              <a:gd name="connsiteY1285" fmla="*/ 675386 h 1144125"/>
              <a:gd name="connsiteX1286" fmla="*/ 4619987 w 5382098"/>
              <a:gd name="connsiteY1286" fmla="*/ 675386 h 1144125"/>
              <a:gd name="connsiteX1287" fmla="*/ 4619987 w 5382098"/>
              <a:gd name="connsiteY1287" fmla="*/ 656048 h 1144125"/>
              <a:gd name="connsiteX1288" fmla="*/ 4532964 w 5382098"/>
              <a:gd name="connsiteY1288" fmla="*/ 656048 h 1144125"/>
              <a:gd name="connsiteX1289" fmla="*/ 4532964 w 5382098"/>
              <a:gd name="connsiteY1289" fmla="*/ 675386 h 1144125"/>
              <a:gd name="connsiteX1290" fmla="*/ 4571543 w 5382098"/>
              <a:gd name="connsiteY1290" fmla="*/ 675386 h 1144125"/>
              <a:gd name="connsiteX1291" fmla="*/ 4571543 w 5382098"/>
              <a:gd name="connsiteY1291" fmla="*/ 656048 h 1144125"/>
              <a:gd name="connsiteX1292" fmla="*/ 3084387 w 5382098"/>
              <a:gd name="connsiteY1292" fmla="*/ 654974 h 1144125"/>
              <a:gd name="connsiteX1293" fmla="*/ 3254037 w 5382098"/>
              <a:gd name="connsiteY1293" fmla="*/ 654974 h 1144125"/>
              <a:gd name="connsiteX1294" fmla="*/ 3254037 w 5382098"/>
              <a:gd name="connsiteY1294" fmla="*/ 668452 h 1144125"/>
              <a:gd name="connsiteX1295" fmla="*/ 3181567 w 5382098"/>
              <a:gd name="connsiteY1295" fmla="*/ 716993 h 1144125"/>
              <a:gd name="connsiteX1296" fmla="*/ 3181567 w 5382098"/>
              <a:gd name="connsiteY1296" fmla="*/ 790831 h 1144125"/>
              <a:gd name="connsiteX1297" fmla="*/ 3150607 w 5382098"/>
              <a:gd name="connsiteY1297" fmla="*/ 823061 h 1144125"/>
              <a:gd name="connsiteX1298" fmla="*/ 3136835 w 5382098"/>
              <a:gd name="connsiteY1298" fmla="*/ 823257 h 1144125"/>
              <a:gd name="connsiteX1299" fmla="*/ 3130096 w 5382098"/>
              <a:gd name="connsiteY1299" fmla="*/ 823257 h 1144125"/>
              <a:gd name="connsiteX1300" fmla="*/ 3120427 w 5382098"/>
              <a:gd name="connsiteY1300" fmla="*/ 823257 h 1144125"/>
              <a:gd name="connsiteX1301" fmla="*/ 3118181 w 5382098"/>
              <a:gd name="connsiteY1301" fmla="*/ 810071 h 1144125"/>
              <a:gd name="connsiteX1302" fmla="*/ 3148751 w 5382098"/>
              <a:gd name="connsiteY1302" fmla="*/ 810853 h 1144125"/>
              <a:gd name="connsiteX1303" fmla="*/ 3165355 w 5382098"/>
              <a:gd name="connsiteY1303" fmla="*/ 806458 h 1144125"/>
              <a:gd name="connsiteX1304" fmla="*/ 3170043 w 5382098"/>
              <a:gd name="connsiteY1304" fmla="*/ 790831 h 1144125"/>
              <a:gd name="connsiteX1305" fmla="*/ 3170043 w 5382098"/>
              <a:gd name="connsiteY1305" fmla="*/ 711035 h 1144125"/>
              <a:gd name="connsiteX1306" fmla="*/ 3238606 w 5382098"/>
              <a:gd name="connsiteY1306" fmla="*/ 665815 h 1144125"/>
              <a:gd name="connsiteX1307" fmla="*/ 3084387 w 5382098"/>
              <a:gd name="connsiteY1307" fmla="*/ 665815 h 1144125"/>
              <a:gd name="connsiteX1308" fmla="*/ 3289784 w 5382098"/>
              <a:gd name="connsiteY1308" fmla="*/ 652630 h 1144125"/>
              <a:gd name="connsiteX1309" fmla="*/ 3454453 w 5382098"/>
              <a:gd name="connsiteY1309" fmla="*/ 652630 h 1144125"/>
              <a:gd name="connsiteX1310" fmla="*/ 3454453 w 5382098"/>
              <a:gd name="connsiteY1310" fmla="*/ 662983 h 1144125"/>
              <a:gd name="connsiteX1311" fmla="*/ 3377588 w 5382098"/>
              <a:gd name="connsiteY1311" fmla="*/ 662983 h 1144125"/>
              <a:gd name="connsiteX1312" fmla="*/ 3376025 w 5382098"/>
              <a:gd name="connsiteY1312" fmla="*/ 715626 h 1144125"/>
              <a:gd name="connsiteX1313" fmla="*/ 3464415 w 5382098"/>
              <a:gd name="connsiteY1313" fmla="*/ 715626 h 1144125"/>
              <a:gd name="connsiteX1314" fmla="*/ 3464415 w 5382098"/>
              <a:gd name="connsiteY1314" fmla="*/ 726174 h 1144125"/>
              <a:gd name="connsiteX1315" fmla="*/ 3379444 w 5382098"/>
              <a:gd name="connsiteY1315" fmla="*/ 726174 h 1144125"/>
              <a:gd name="connsiteX1316" fmla="*/ 3465392 w 5382098"/>
              <a:gd name="connsiteY1316" fmla="*/ 814466 h 1144125"/>
              <a:gd name="connsiteX1317" fmla="*/ 3458067 w 5382098"/>
              <a:gd name="connsiteY1317" fmla="*/ 824819 h 1144125"/>
              <a:gd name="connsiteX1318" fmla="*/ 3371630 w 5382098"/>
              <a:gd name="connsiteY1318" fmla="*/ 733988 h 1144125"/>
              <a:gd name="connsiteX1319" fmla="*/ 3287245 w 5382098"/>
              <a:gd name="connsiteY1319" fmla="*/ 827066 h 1144125"/>
              <a:gd name="connsiteX1320" fmla="*/ 3279236 w 5382098"/>
              <a:gd name="connsiteY1320" fmla="*/ 817396 h 1144125"/>
              <a:gd name="connsiteX1321" fmla="*/ 3363231 w 5382098"/>
              <a:gd name="connsiteY1321" fmla="*/ 726174 h 1144125"/>
              <a:gd name="connsiteX1322" fmla="*/ 3279041 w 5382098"/>
              <a:gd name="connsiteY1322" fmla="*/ 726174 h 1144125"/>
              <a:gd name="connsiteX1323" fmla="*/ 3279041 w 5382098"/>
              <a:gd name="connsiteY1323" fmla="*/ 715626 h 1144125"/>
              <a:gd name="connsiteX1324" fmla="*/ 3364793 w 5382098"/>
              <a:gd name="connsiteY1324" fmla="*/ 715626 h 1144125"/>
              <a:gd name="connsiteX1325" fmla="*/ 3366259 w 5382098"/>
              <a:gd name="connsiteY1325" fmla="*/ 668745 h 1144125"/>
              <a:gd name="connsiteX1326" fmla="*/ 3366259 w 5382098"/>
              <a:gd name="connsiteY1326" fmla="*/ 662983 h 1144125"/>
              <a:gd name="connsiteX1327" fmla="*/ 3289784 w 5382098"/>
              <a:gd name="connsiteY1327" fmla="*/ 662983 h 1144125"/>
              <a:gd name="connsiteX1328" fmla="*/ 4917927 w 5382098"/>
              <a:gd name="connsiteY1328" fmla="*/ 651165 h 1144125"/>
              <a:gd name="connsiteX1329" fmla="*/ 5101934 w 5382098"/>
              <a:gd name="connsiteY1329" fmla="*/ 651165 h 1144125"/>
              <a:gd name="connsiteX1330" fmla="*/ 5101934 w 5382098"/>
              <a:gd name="connsiteY1330" fmla="*/ 661615 h 1144125"/>
              <a:gd name="connsiteX1331" fmla="*/ 5012079 w 5382098"/>
              <a:gd name="connsiteY1331" fmla="*/ 661615 h 1144125"/>
              <a:gd name="connsiteX1332" fmla="*/ 5003289 w 5382098"/>
              <a:gd name="connsiteY1332" fmla="*/ 697167 h 1144125"/>
              <a:gd name="connsiteX1333" fmla="*/ 5090702 w 5382098"/>
              <a:gd name="connsiteY1333" fmla="*/ 697167 h 1144125"/>
              <a:gd name="connsiteX1334" fmla="*/ 5090702 w 5382098"/>
              <a:gd name="connsiteY1334" fmla="*/ 803625 h 1144125"/>
              <a:gd name="connsiteX1335" fmla="*/ 5072341 w 5382098"/>
              <a:gd name="connsiteY1335" fmla="*/ 825405 h 1144125"/>
              <a:gd name="connsiteX1336" fmla="*/ 5049779 w 5382098"/>
              <a:gd name="connsiteY1336" fmla="*/ 825796 h 1144125"/>
              <a:gd name="connsiteX1337" fmla="*/ 5047728 w 5382098"/>
              <a:gd name="connsiteY1337" fmla="*/ 814466 h 1144125"/>
              <a:gd name="connsiteX1338" fmla="*/ 5066578 w 5382098"/>
              <a:gd name="connsiteY1338" fmla="*/ 815052 h 1144125"/>
              <a:gd name="connsiteX1339" fmla="*/ 5080349 w 5382098"/>
              <a:gd name="connsiteY1339" fmla="*/ 802844 h 1144125"/>
              <a:gd name="connsiteX1340" fmla="*/ 5080349 w 5382098"/>
              <a:gd name="connsiteY1340" fmla="*/ 707422 h 1144125"/>
              <a:gd name="connsiteX1341" fmla="*/ 5039524 w 5382098"/>
              <a:gd name="connsiteY1341" fmla="*/ 707422 h 1144125"/>
              <a:gd name="connsiteX1342" fmla="*/ 5039524 w 5382098"/>
              <a:gd name="connsiteY1342" fmla="*/ 816420 h 1144125"/>
              <a:gd name="connsiteX1343" fmla="*/ 5029171 w 5382098"/>
              <a:gd name="connsiteY1343" fmla="*/ 816420 h 1144125"/>
              <a:gd name="connsiteX1344" fmla="*/ 5029171 w 5382098"/>
              <a:gd name="connsiteY1344" fmla="*/ 707422 h 1144125"/>
              <a:gd name="connsiteX1345" fmla="*/ 4989322 w 5382098"/>
              <a:gd name="connsiteY1345" fmla="*/ 707422 h 1144125"/>
              <a:gd name="connsiteX1346" fmla="*/ 4989322 w 5382098"/>
              <a:gd name="connsiteY1346" fmla="*/ 816420 h 1144125"/>
              <a:gd name="connsiteX1347" fmla="*/ 4978970 w 5382098"/>
              <a:gd name="connsiteY1347" fmla="*/ 816420 h 1144125"/>
              <a:gd name="connsiteX1348" fmla="*/ 4978970 w 5382098"/>
              <a:gd name="connsiteY1348" fmla="*/ 707422 h 1144125"/>
              <a:gd name="connsiteX1349" fmla="*/ 4939121 w 5382098"/>
              <a:gd name="connsiteY1349" fmla="*/ 707422 h 1144125"/>
              <a:gd name="connsiteX1350" fmla="*/ 4939121 w 5382098"/>
              <a:gd name="connsiteY1350" fmla="*/ 827847 h 1144125"/>
              <a:gd name="connsiteX1351" fmla="*/ 4928475 w 5382098"/>
              <a:gd name="connsiteY1351" fmla="*/ 827847 h 1144125"/>
              <a:gd name="connsiteX1352" fmla="*/ 4928475 w 5382098"/>
              <a:gd name="connsiteY1352" fmla="*/ 697167 h 1144125"/>
              <a:gd name="connsiteX1353" fmla="*/ 4991569 w 5382098"/>
              <a:gd name="connsiteY1353" fmla="*/ 697167 h 1144125"/>
              <a:gd name="connsiteX1354" fmla="*/ 5000554 w 5382098"/>
              <a:gd name="connsiteY1354" fmla="*/ 661615 h 1144125"/>
              <a:gd name="connsiteX1355" fmla="*/ 4917927 w 5382098"/>
              <a:gd name="connsiteY1355" fmla="*/ 661615 h 1144125"/>
              <a:gd name="connsiteX1356" fmla="*/ 1845356 w 5382098"/>
              <a:gd name="connsiteY1356" fmla="*/ 649602 h 1144125"/>
              <a:gd name="connsiteX1357" fmla="*/ 2021550 w 5382098"/>
              <a:gd name="connsiteY1357" fmla="*/ 649602 h 1144125"/>
              <a:gd name="connsiteX1358" fmla="*/ 2021550 w 5382098"/>
              <a:gd name="connsiteY1358" fmla="*/ 658783 h 1144125"/>
              <a:gd name="connsiteX1359" fmla="*/ 1962558 w 5382098"/>
              <a:gd name="connsiteY1359" fmla="*/ 658783 h 1144125"/>
              <a:gd name="connsiteX1360" fmla="*/ 1962558 w 5382098"/>
              <a:gd name="connsiteY1360" fmla="*/ 682028 h 1144125"/>
              <a:gd name="connsiteX1361" fmla="*/ 2011783 w 5382098"/>
              <a:gd name="connsiteY1361" fmla="*/ 682028 h 1144125"/>
              <a:gd name="connsiteX1362" fmla="*/ 2011783 w 5382098"/>
              <a:gd name="connsiteY1362" fmla="*/ 729006 h 1144125"/>
              <a:gd name="connsiteX1363" fmla="*/ 1855318 w 5382098"/>
              <a:gd name="connsiteY1363" fmla="*/ 729006 h 1144125"/>
              <a:gd name="connsiteX1364" fmla="*/ 1855318 w 5382098"/>
              <a:gd name="connsiteY1364" fmla="*/ 682028 h 1144125"/>
              <a:gd name="connsiteX1365" fmla="*/ 1903957 w 5382098"/>
              <a:gd name="connsiteY1365" fmla="*/ 682028 h 1144125"/>
              <a:gd name="connsiteX1366" fmla="*/ 1903957 w 5382098"/>
              <a:gd name="connsiteY1366" fmla="*/ 658783 h 1144125"/>
              <a:gd name="connsiteX1367" fmla="*/ 1845356 w 5382098"/>
              <a:gd name="connsiteY1367" fmla="*/ 658783 h 1144125"/>
              <a:gd name="connsiteX1368" fmla="*/ 1181987 w 5382098"/>
              <a:gd name="connsiteY1368" fmla="*/ 649211 h 1144125"/>
              <a:gd name="connsiteX1369" fmla="*/ 1189020 w 5382098"/>
              <a:gd name="connsiteY1369" fmla="*/ 658001 h 1144125"/>
              <a:gd name="connsiteX1370" fmla="*/ 1090375 w 5382098"/>
              <a:gd name="connsiteY1370" fmla="*/ 704980 h 1144125"/>
              <a:gd name="connsiteX1371" fmla="*/ 1084808 w 5382098"/>
              <a:gd name="connsiteY1371" fmla="*/ 695018 h 1144125"/>
              <a:gd name="connsiteX1372" fmla="*/ 1181987 w 5382098"/>
              <a:gd name="connsiteY1372" fmla="*/ 649211 h 1144125"/>
              <a:gd name="connsiteX1373" fmla="*/ 172873 w 5382098"/>
              <a:gd name="connsiteY1373" fmla="*/ 648821 h 1144125"/>
              <a:gd name="connsiteX1374" fmla="*/ 176682 w 5382098"/>
              <a:gd name="connsiteY1374" fmla="*/ 658001 h 1144125"/>
              <a:gd name="connsiteX1375" fmla="*/ 164278 w 5382098"/>
              <a:gd name="connsiteY1375" fmla="*/ 659369 h 1144125"/>
              <a:gd name="connsiteX1376" fmla="*/ 158418 w 5382098"/>
              <a:gd name="connsiteY1376" fmla="*/ 660053 h 1144125"/>
              <a:gd name="connsiteX1377" fmla="*/ 158418 w 5382098"/>
              <a:gd name="connsiteY1377" fmla="*/ 661615 h 1144125"/>
              <a:gd name="connsiteX1378" fmla="*/ 164473 w 5382098"/>
              <a:gd name="connsiteY1378" fmla="*/ 760846 h 1144125"/>
              <a:gd name="connsiteX1379" fmla="*/ 190453 w 5382098"/>
              <a:gd name="connsiteY1379" fmla="*/ 816224 h 1144125"/>
              <a:gd name="connsiteX1380" fmla="*/ 182249 w 5382098"/>
              <a:gd name="connsiteY1380" fmla="*/ 824233 h 1144125"/>
              <a:gd name="connsiteX1381" fmla="*/ 154413 w 5382098"/>
              <a:gd name="connsiteY1381" fmla="*/ 764655 h 1144125"/>
              <a:gd name="connsiteX1382" fmla="*/ 148065 w 5382098"/>
              <a:gd name="connsiteY1382" fmla="*/ 663178 h 1144125"/>
              <a:gd name="connsiteX1383" fmla="*/ 148065 w 5382098"/>
              <a:gd name="connsiteY1383" fmla="*/ 661029 h 1144125"/>
              <a:gd name="connsiteX1384" fmla="*/ 120620 w 5382098"/>
              <a:gd name="connsiteY1384" fmla="*/ 663373 h 1144125"/>
              <a:gd name="connsiteX1385" fmla="*/ 120620 w 5382098"/>
              <a:gd name="connsiteY1385" fmla="*/ 823647 h 1144125"/>
              <a:gd name="connsiteX1386" fmla="*/ 110267 w 5382098"/>
              <a:gd name="connsiteY1386" fmla="*/ 823647 h 1144125"/>
              <a:gd name="connsiteX1387" fmla="*/ 110267 w 5382098"/>
              <a:gd name="connsiteY1387" fmla="*/ 664252 h 1144125"/>
              <a:gd name="connsiteX1388" fmla="*/ 81260 w 5382098"/>
              <a:gd name="connsiteY1388" fmla="*/ 666010 h 1144125"/>
              <a:gd name="connsiteX1389" fmla="*/ 81260 w 5382098"/>
              <a:gd name="connsiteY1389" fmla="*/ 720412 h 1144125"/>
              <a:gd name="connsiteX1390" fmla="*/ 76571 w 5382098"/>
              <a:gd name="connsiteY1390" fmla="*/ 783408 h 1144125"/>
              <a:gd name="connsiteX1391" fmla="*/ 57233 w 5382098"/>
              <a:gd name="connsiteY1391" fmla="*/ 827456 h 1144125"/>
              <a:gd name="connsiteX1392" fmla="*/ 47857 w 5382098"/>
              <a:gd name="connsiteY1392" fmla="*/ 820619 h 1144125"/>
              <a:gd name="connsiteX1393" fmla="*/ 66316 w 5382098"/>
              <a:gd name="connsiteY1393" fmla="*/ 780282 h 1144125"/>
              <a:gd name="connsiteX1394" fmla="*/ 70809 w 5382098"/>
              <a:gd name="connsiteY1394" fmla="*/ 720021 h 1144125"/>
              <a:gd name="connsiteX1395" fmla="*/ 70809 w 5382098"/>
              <a:gd name="connsiteY1395" fmla="*/ 656829 h 1144125"/>
              <a:gd name="connsiteX1396" fmla="*/ 172873 w 5382098"/>
              <a:gd name="connsiteY1396" fmla="*/ 648821 h 1144125"/>
              <a:gd name="connsiteX1397" fmla="*/ 4522904 w 5382098"/>
              <a:gd name="connsiteY1397" fmla="*/ 647844 h 1144125"/>
              <a:gd name="connsiteX1398" fmla="*/ 4678393 w 5382098"/>
              <a:gd name="connsiteY1398" fmla="*/ 647844 h 1144125"/>
              <a:gd name="connsiteX1399" fmla="*/ 4678393 w 5382098"/>
              <a:gd name="connsiteY1399" fmla="*/ 683591 h 1144125"/>
              <a:gd name="connsiteX1400" fmla="*/ 4522904 w 5382098"/>
              <a:gd name="connsiteY1400" fmla="*/ 683591 h 1144125"/>
              <a:gd name="connsiteX1401" fmla="*/ 1609631 w 5382098"/>
              <a:gd name="connsiteY1401" fmla="*/ 646965 h 1144125"/>
              <a:gd name="connsiteX1402" fmla="*/ 1613831 w 5382098"/>
              <a:gd name="connsiteY1402" fmla="*/ 657025 h 1144125"/>
              <a:gd name="connsiteX1403" fmla="*/ 1550346 w 5382098"/>
              <a:gd name="connsiteY1403" fmla="*/ 666010 h 1144125"/>
              <a:gd name="connsiteX1404" fmla="*/ 1550346 w 5382098"/>
              <a:gd name="connsiteY1404" fmla="*/ 711426 h 1144125"/>
              <a:gd name="connsiteX1405" fmla="*/ 1618030 w 5382098"/>
              <a:gd name="connsiteY1405" fmla="*/ 711426 h 1144125"/>
              <a:gd name="connsiteX1406" fmla="*/ 1618030 w 5382098"/>
              <a:gd name="connsiteY1406" fmla="*/ 721193 h 1144125"/>
              <a:gd name="connsiteX1407" fmla="*/ 1595567 w 5382098"/>
              <a:gd name="connsiteY1407" fmla="*/ 721193 h 1144125"/>
              <a:gd name="connsiteX1408" fmla="*/ 1595567 w 5382098"/>
              <a:gd name="connsiteY1408" fmla="*/ 827847 h 1144125"/>
              <a:gd name="connsiteX1409" fmla="*/ 1585214 w 5382098"/>
              <a:gd name="connsiteY1409" fmla="*/ 827847 h 1144125"/>
              <a:gd name="connsiteX1410" fmla="*/ 1585214 w 5382098"/>
              <a:gd name="connsiteY1410" fmla="*/ 721193 h 1144125"/>
              <a:gd name="connsiteX1411" fmla="*/ 1550346 w 5382098"/>
              <a:gd name="connsiteY1411" fmla="*/ 721193 h 1144125"/>
              <a:gd name="connsiteX1412" fmla="*/ 1545951 w 5382098"/>
              <a:gd name="connsiteY1412" fmla="*/ 781650 h 1144125"/>
              <a:gd name="connsiteX1413" fmla="*/ 1528761 w 5382098"/>
              <a:gd name="connsiteY1413" fmla="*/ 825015 h 1144125"/>
              <a:gd name="connsiteX1414" fmla="*/ 1528078 w 5382098"/>
              <a:gd name="connsiteY1414" fmla="*/ 824526 h 1144125"/>
              <a:gd name="connsiteX1415" fmla="*/ 1519776 w 5382098"/>
              <a:gd name="connsiteY1415" fmla="*/ 818861 h 1144125"/>
              <a:gd name="connsiteX1416" fmla="*/ 1536282 w 5382098"/>
              <a:gd name="connsiteY1416" fmla="*/ 778524 h 1144125"/>
              <a:gd name="connsiteX1417" fmla="*/ 1539993 w 5382098"/>
              <a:gd name="connsiteY1417" fmla="*/ 718263 h 1144125"/>
              <a:gd name="connsiteX1418" fmla="*/ 1539993 w 5382098"/>
              <a:gd name="connsiteY1418" fmla="*/ 657025 h 1144125"/>
              <a:gd name="connsiteX1419" fmla="*/ 1609631 w 5382098"/>
              <a:gd name="connsiteY1419" fmla="*/ 646965 h 1144125"/>
              <a:gd name="connsiteX1420" fmla="*/ 4050528 w 5382098"/>
              <a:gd name="connsiteY1420" fmla="*/ 646379 h 1144125"/>
              <a:gd name="connsiteX1421" fmla="*/ 4075141 w 5382098"/>
              <a:gd name="connsiteY1421" fmla="*/ 665620 h 1144125"/>
              <a:gd name="connsiteX1422" fmla="*/ 4068206 w 5382098"/>
              <a:gd name="connsiteY1422" fmla="*/ 673042 h 1144125"/>
              <a:gd name="connsiteX1423" fmla="*/ 4043985 w 5382098"/>
              <a:gd name="connsiteY1423" fmla="*/ 653020 h 1144125"/>
              <a:gd name="connsiteX1424" fmla="*/ 2479229 w 5382098"/>
              <a:gd name="connsiteY1424" fmla="*/ 644035 h 1144125"/>
              <a:gd name="connsiteX1425" fmla="*/ 2508236 w 5382098"/>
              <a:gd name="connsiteY1425" fmla="*/ 674410 h 1144125"/>
              <a:gd name="connsiteX1426" fmla="*/ 2499251 w 5382098"/>
              <a:gd name="connsiteY1426" fmla="*/ 681442 h 1144125"/>
              <a:gd name="connsiteX1427" fmla="*/ 2471220 w 5382098"/>
              <a:gd name="connsiteY1427" fmla="*/ 649993 h 1144125"/>
              <a:gd name="connsiteX1428" fmla="*/ 5142713 w 5382098"/>
              <a:gd name="connsiteY1428" fmla="*/ 643449 h 1144125"/>
              <a:gd name="connsiteX1429" fmla="*/ 5168302 w 5382098"/>
              <a:gd name="connsiteY1429" fmla="*/ 678805 h 1144125"/>
              <a:gd name="connsiteX1430" fmla="*/ 5158828 w 5382098"/>
              <a:gd name="connsiteY1430" fmla="*/ 685251 h 1144125"/>
              <a:gd name="connsiteX1431" fmla="*/ 5133825 w 5382098"/>
              <a:gd name="connsiteY1431" fmla="*/ 649016 h 1144125"/>
              <a:gd name="connsiteX1432" fmla="*/ 2677105 w 5382098"/>
              <a:gd name="connsiteY1432" fmla="*/ 642179 h 1144125"/>
              <a:gd name="connsiteX1433" fmla="*/ 2704257 w 5382098"/>
              <a:gd name="connsiteY1433" fmla="*/ 671773 h 1144125"/>
              <a:gd name="connsiteX1434" fmla="*/ 2695076 w 5382098"/>
              <a:gd name="connsiteY1434" fmla="*/ 679000 h 1144125"/>
              <a:gd name="connsiteX1435" fmla="*/ 2668901 w 5382098"/>
              <a:gd name="connsiteY1435" fmla="*/ 648430 h 1144125"/>
              <a:gd name="connsiteX1436" fmla="*/ 2956488 w 5382098"/>
              <a:gd name="connsiteY1436" fmla="*/ 641789 h 1144125"/>
              <a:gd name="connsiteX1437" fmla="*/ 2967232 w 5382098"/>
              <a:gd name="connsiteY1437" fmla="*/ 641789 h 1144125"/>
              <a:gd name="connsiteX1438" fmla="*/ 2967232 w 5382098"/>
              <a:gd name="connsiteY1438" fmla="*/ 715431 h 1144125"/>
              <a:gd name="connsiteX1439" fmla="*/ 3025247 w 5382098"/>
              <a:gd name="connsiteY1439" fmla="*/ 715431 h 1144125"/>
              <a:gd name="connsiteX1440" fmla="*/ 3025247 w 5382098"/>
              <a:gd name="connsiteY1440" fmla="*/ 659760 h 1144125"/>
              <a:gd name="connsiteX1441" fmla="*/ 3036088 w 5382098"/>
              <a:gd name="connsiteY1441" fmla="*/ 659760 h 1144125"/>
              <a:gd name="connsiteX1442" fmla="*/ 3036088 w 5382098"/>
              <a:gd name="connsiteY1442" fmla="*/ 725588 h 1144125"/>
              <a:gd name="connsiteX1443" fmla="*/ 2967232 w 5382098"/>
              <a:gd name="connsiteY1443" fmla="*/ 725588 h 1144125"/>
              <a:gd name="connsiteX1444" fmla="*/ 2967232 w 5382098"/>
              <a:gd name="connsiteY1444" fmla="*/ 807434 h 1144125"/>
              <a:gd name="connsiteX1445" fmla="*/ 3030619 w 5382098"/>
              <a:gd name="connsiteY1445" fmla="*/ 807434 h 1144125"/>
              <a:gd name="connsiteX1446" fmla="*/ 3030619 w 5382098"/>
              <a:gd name="connsiteY1446" fmla="*/ 750982 h 1144125"/>
              <a:gd name="connsiteX1447" fmla="*/ 3041460 w 5382098"/>
              <a:gd name="connsiteY1447" fmla="*/ 750982 h 1144125"/>
              <a:gd name="connsiteX1448" fmla="*/ 3041460 w 5382098"/>
              <a:gd name="connsiteY1448" fmla="*/ 824624 h 1144125"/>
              <a:gd name="connsiteX1449" fmla="*/ 3030619 w 5382098"/>
              <a:gd name="connsiteY1449" fmla="*/ 824624 h 1144125"/>
              <a:gd name="connsiteX1450" fmla="*/ 3030619 w 5382098"/>
              <a:gd name="connsiteY1450" fmla="*/ 817592 h 1144125"/>
              <a:gd name="connsiteX1451" fmla="*/ 2882455 w 5382098"/>
              <a:gd name="connsiteY1451" fmla="*/ 817592 h 1144125"/>
              <a:gd name="connsiteX1452" fmla="*/ 2882455 w 5382098"/>
              <a:gd name="connsiteY1452" fmla="*/ 750982 h 1144125"/>
              <a:gd name="connsiteX1453" fmla="*/ 2893199 w 5382098"/>
              <a:gd name="connsiteY1453" fmla="*/ 750982 h 1144125"/>
              <a:gd name="connsiteX1454" fmla="*/ 2893199 w 5382098"/>
              <a:gd name="connsiteY1454" fmla="*/ 807434 h 1144125"/>
              <a:gd name="connsiteX1455" fmla="*/ 2956488 w 5382098"/>
              <a:gd name="connsiteY1455" fmla="*/ 807434 h 1144125"/>
              <a:gd name="connsiteX1456" fmla="*/ 2956488 w 5382098"/>
              <a:gd name="connsiteY1456" fmla="*/ 725588 h 1144125"/>
              <a:gd name="connsiteX1457" fmla="*/ 2887827 w 5382098"/>
              <a:gd name="connsiteY1457" fmla="*/ 725588 h 1144125"/>
              <a:gd name="connsiteX1458" fmla="*/ 2887827 w 5382098"/>
              <a:gd name="connsiteY1458" fmla="*/ 659760 h 1144125"/>
              <a:gd name="connsiteX1459" fmla="*/ 2898668 w 5382098"/>
              <a:gd name="connsiteY1459" fmla="*/ 659760 h 1144125"/>
              <a:gd name="connsiteX1460" fmla="*/ 2898668 w 5382098"/>
              <a:gd name="connsiteY1460" fmla="*/ 715431 h 1144125"/>
              <a:gd name="connsiteX1461" fmla="*/ 2956488 w 5382098"/>
              <a:gd name="connsiteY1461" fmla="*/ 715431 h 1144125"/>
              <a:gd name="connsiteX1462" fmla="*/ 353657 w 5382098"/>
              <a:gd name="connsiteY1462" fmla="*/ 641789 h 1144125"/>
              <a:gd name="connsiteX1463" fmla="*/ 375242 w 5382098"/>
              <a:gd name="connsiteY1463" fmla="*/ 659564 h 1144125"/>
              <a:gd name="connsiteX1464" fmla="*/ 368307 w 5382098"/>
              <a:gd name="connsiteY1464" fmla="*/ 666792 h 1144125"/>
              <a:gd name="connsiteX1465" fmla="*/ 347016 w 5382098"/>
              <a:gd name="connsiteY1465" fmla="*/ 648430 h 1144125"/>
              <a:gd name="connsiteX1466" fmla="*/ 2740101 w 5382098"/>
              <a:gd name="connsiteY1466" fmla="*/ 641203 h 1144125"/>
              <a:gd name="connsiteX1467" fmla="*/ 2763932 w 5382098"/>
              <a:gd name="connsiteY1467" fmla="*/ 669624 h 1144125"/>
              <a:gd name="connsiteX1468" fmla="*/ 2754654 w 5382098"/>
              <a:gd name="connsiteY1468" fmla="*/ 675777 h 1144125"/>
              <a:gd name="connsiteX1469" fmla="*/ 2731507 w 5382098"/>
              <a:gd name="connsiteY1469" fmla="*/ 646965 h 1144125"/>
              <a:gd name="connsiteX1470" fmla="*/ 1446720 w 5382098"/>
              <a:gd name="connsiteY1470" fmla="*/ 641007 h 1144125"/>
              <a:gd name="connsiteX1471" fmla="*/ 1457170 w 5382098"/>
              <a:gd name="connsiteY1471" fmla="*/ 641007 h 1144125"/>
              <a:gd name="connsiteX1472" fmla="*/ 1457170 w 5382098"/>
              <a:gd name="connsiteY1472" fmla="*/ 664643 h 1144125"/>
              <a:gd name="connsiteX1473" fmla="*/ 1499754 w 5382098"/>
              <a:gd name="connsiteY1473" fmla="*/ 664643 h 1144125"/>
              <a:gd name="connsiteX1474" fmla="*/ 1499754 w 5382098"/>
              <a:gd name="connsiteY1474" fmla="*/ 641007 h 1144125"/>
              <a:gd name="connsiteX1475" fmla="*/ 1510205 w 5382098"/>
              <a:gd name="connsiteY1475" fmla="*/ 641007 h 1144125"/>
              <a:gd name="connsiteX1476" fmla="*/ 1510205 w 5382098"/>
              <a:gd name="connsiteY1476" fmla="*/ 664643 h 1144125"/>
              <a:gd name="connsiteX1477" fmla="*/ 1524757 w 5382098"/>
              <a:gd name="connsiteY1477" fmla="*/ 664643 h 1144125"/>
              <a:gd name="connsiteX1478" fmla="*/ 1524757 w 5382098"/>
              <a:gd name="connsiteY1478" fmla="*/ 674019 h 1144125"/>
              <a:gd name="connsiteX1479" fmla="*/ 1510205 w 5382098"/>
              <a:gd name="connsiteY1479" fmla="*/ 674019 h 1144125"/>
              <a:gd name="connsiteX1480" fmla="*/ 1510205 w 5382098"/>
              <a:gd name="connsiteY1480" fmla="*/ 767781 h 1144125"/>
              <a:gd name="connsiteX1481" fmla="*/ 1524952 w 5382098"/>
              <a:gd name="connsiteY1481" fmla="*/ 767781 h 1144125"/>
              <a:gd name="connsiteX1482" fmla="*/ 1524952 w 5382098"/>
              <a:gd name="connsiteY1482" fmla="*/ 777255 h 1144125"/>
              <a:gd name="connsiteX1483" fmla="*/ 1430116 w 5382098"/>
              <a:gd name="connsiteY1483" fmla="*/ 777255 h 1144125"/>
              <a:gd name="connsiteX1484" fmla="*/ 1430116 w 5382098"/>
              <a:gd name="connsiteY1484" fmla="*/ 767781 h 1144125"/>
              <a:gd name="connsiteX1485" fmla="*/ 1446720 w 5382098"/>
              <a:gd name="connsiteY1485" fmla="*/ 767781 h 1144125"/>
              <a:gd name="connsiteX1486" fmla="*/ 1446720 w 5382098"/>
              <a:gd name="connsiteY1486" fmla="*/ 674019 h 1144125"/>
              <a:gd name="connsiteX1487" fmla="*/ 1431386 w 5382098"/>
              <a:gd name="connsiteY1487" fmla="*/ 674019 h 1144125"/>
              <a:gd name="connsiteX1488" fmla="*/ 1431386 w 5382098"/>
              <a:gd name="connsiteY1488" fmla="*/ 664643 h 1144125"/>
              <a:gd name="connsiteX1489" fmla="*/ 1446720 w 5382098"/>
              <a:gd name="connsiteY1489" fmla="*/ 664643 h 1144125"/>
              <a:gd name="connsiteX1490" fmla="*/ 5254055 w 5382098"/>
              <a:gd name="connsiteY1490" fmla="*/ 640812 h 1144125"/>
              <a:gd name="connsiteX1491" fmla="*/ 5264506 w 5382098"/>
              <a:gd name="connsiteY1491" fmla="*/ 640812 h 1144125"/>
              <a:gd name="connsiteX1492" fmla="*/ 5264506 w 5382098"/>
              <a:gd name="connsiteY1492" fmla="*/ 716212 h 1144125"/>
              <a:gd name="connsiteX1493" fmla="*/ 5307284 w 5382098"/>
              <a:gd name="connsiteY1493" fmla="*/ 737601 h 1144125"/>
              <a:gd name="connsiteX1494" fmla="*/ 5301522 w 5382098"/>
              <a:gd name="connsiteY1494" fmla="*/ 747466 h 1144125"/>
              <a:gd name="connsiteX1495" fmla="*/ 5264506 w 5382098"/>
              <a:gd name="connsiteY1495" fmla="*/ 727053 h 1144125"/>
              <a:gd name="connsiteX1496" fmla="*/ 5264506 w 5382098"/>
              <a:gd name="connsiteY1496" fmla="*/ 771004 h 1144125"/>
              <a:gd name="connsiteX1497" fmla="*/ 5275640 w 5382098"/>
              <a:gd name="connsiteY1497" fmla="*/ 783798 h 1144125"/>
              <a:gd name="connsiteX1498" fmla="*/ 5285700 w 5382098"/>
              <a:gd name="connsiteY1498" fmla="*/ 783798 h 1144125"/>
              <a:gd name="connsiteX1499" fmla="*/ 5298104 w 5382098"/>
              <a:gd name="connsiteY1499" fmla="*/ 773641 h 1144125"/>
              <a:gd name="connsiteX1500" fmla="*/ 5300643 w 5382098"/>
              <a:gd name="connsiteY1500" fmla="*/ 756647 h 1144125"/>
              <a:gd name="connsiteX1501" fmla="*/ 5310507 w 5382098"/>
              <a:gd name="connsiteY1501" fmla="*/ 760260 h 1144125"/>
              <a:gd name="connsiteX1502" fmla="*/ 5307089 w 5382098"/>
              <a:gd name="connsiteY1502" fmla="*/ 777645 h 1144125"/>
              <a:gd name="connsiteX1503" fmla="*/ 5287067 w 5382098"/>
              <a:gd name="connsiteY1503" fmla="*/ 793663 h 1144125"/>
              <a:gd name="connsiteX1504" fmla="*/ 5274272 w 5382098"/>
              <a:gd name="connsiteY1504" fmla="*/ 793663 h 1144125"/>
              <a:gd name="connsiteX1505" fmla="*/ 5254055 w 5382098"/>
              <a:gd name="connsiteY1505" fmla="*/ 772860 h 1144125"/>
              <a:gd name="connsiteX1506" fmla="*/ 5217039 w 5382098"/>
              <a:gd name="connsiteY1506" fmla="*/ 640812 h 1144125"/>
              <a:gd name="connsiteX1507" fmla="*/ 5227489 w 5382098"/>
              <a:gd name="connsiteY1507" fmla="*/ 640812 h 1144125"/>
              <a:gd name="connsiteX1508" fmla="*/ 5227489 w 5382098"/>
              <a:gd name="connsiteY1508" fmla="*/ 699413 h 1144125"/>
              <a:gd name="connsiteX1509" fmla="*/ 5227685 w 5382098"/>
              <a:gd name="connsiteY1509" fmla="*/ 708887 h 1144125"/>
              <a:gd name="connsiteX1510" fmla="*/ 5189301 w 5382098"/>
              <a:gd name="connsiteY1510" fmla="*/ 798058 h 1144125"/>
              <a:gd name="connsiteX1511" fmla="*/ 5180901 w 5382098"/>
              <a:gd name="connsiteY1511" fmla="*/ 789854 h 1144125"/>
              <a:gd name="connsiteX1512" fmla="*/ 5215476 w 5382098"/>
              <a:gd name="connsiteY1512" fmla="*/ 729592 h 1144125"/>
              <a:gd name="connsiteX1513" fmla="*/ 5178850 w 5382098"/>
              <a:gd name="connsiteY1513" fmla="*/ 750396 h 1144125"/>
              <a:gd name="connsiteX1514" fmla="*/ 5173479 w 5382098"/>
              <a:gd name="connsiteY1514" fmla="*/ 740043 h 1144125"/>
              <a:gd name="connsiteX1515" fmla="*/ 5216453 w 5382098"/>
              <a:gd name="connsiteY1515" fmla="*/ 717775 h 1144125"/>
              <a:gd name="connsiteX1516" fmla="*/ 5217039 w 5382098"/>
              <a:gd name="connsiteY1516" fmla="*/ 699608 h 1144125"/>
              <a:gd name="connsiteX1517" fmla="*/ 2809348 w 5382098"/>
              <a:gd name="connsiteY1517" fmla="*/ 640617 h 1144125"/>
              <a:gd name="connsiteX1518" fmla="*/ 2819506 w 5382098"/>
              <a:gd name="connsiteY1518" fmla="*/ 645598 h 1144125"/>
              <a:gd name="connsiteX1519" fmla="*/ 2795479 w 5382098"/>
              <a:gd name="connsiteY1519" fmla="*/ 677828 h 1144125"/>
              <a:gd name="connsiteX1520" fmla="*/ 2829956 w 5382098"/>
              <a:gd name="connsiteY1520" fmla="*/ 677828 h 1144125"/>
              <a:gd name="connsiteX1521" fmla="*/ 2829956 w 5382098"/>
              <a:gd name="connsiteY1521" fmla="*/ 751177 h 1144125"/>
              <a:gd name="connsiteX1522" fmla="*/ 2797530 w 5382098"/>
              <a:gd name="connsiteY1522" fmla="*/ 751177 h 1144125"/>
              <a:gd name="connsiteX1523" fmla="*/ 2797530 w 5382098"/>
              <a:gd name="connsiteY1523" fmla="*/ 797667 h 1144125"/>
              <a:gd name="connsiteX1524" fmla="*/ 2811888 w 5382098"/>
              <a:gd name="connsiteY1524" fmla="*/ 813197 h 1144125"/>
              <a:gd name="connsiteX1525" fmla="*/ 2820287 w 5382098"/>
              <a:gd name="connsiteY1525" fmla="*/ 813197 h 1144125"/>
              <a:gd name="connsiteX1526" fmla="*/ 2834156 w 5382098"/>
              <a:gd name="connsiteY1526" fmla="*/ 802258 h 1144125"/>
              <a:gd name="connsiteX1527" fmla="*/ 2836500 w 5382098"/>
              <a:gd name="connsiteY1527" fmla="*/ 779208 h 1144125"/>
              <a:gd name="connsiteX1528" fmla="*/ 2846755 w 5382098"/>
              <a:gd name="connsiteY1528" fmla="*/ 783017 h 1144125"/>
              <a:gd name="connsiteX1529" fmla="*/ 2844118 w 5382098"/>
              <a:gd name="connsiteY1529" fmla="*/ 806848 h 1144125"/>
              <a:gd name="connsiteX1530" fmla="*/ 2821948 w 5382098"/>
              <a:gd name="connsiteY1530" fmla="*/ 822866 h 1144125"/>
              <a:gd name="connsiteX1531" fmla="*/ 2808665 w 5382098"/>
              <a:gd name="connsiteY1531" fmla="*/ 822866 h 1144125"/>
              <a:gd name="connsiteX1532" fmla="*/ 2786885 w 5382098"/>
              <a:gd name="connsiteY1532" fmla="*/ 799230 h 1144125"/>
              <a:gd name="connsiteX1533" fmla="*/ 2786885 w 5382098"/>
              <a:gd name="connsiteY1533" fmla="*/ 751177 h 1144125"/>
              <a:gd name="connsiteX1534" fmla="*/ 2761881 w 5382098"/>
              <a:gd name="connsiteY1534" fmla="*/ 751177 h 1144125"/>
              <a:gd name="connsiteX1535" fmla="*/ 2751724 w 5382098"/>
              <a:gd name="connsiteY1535" fmla="*/ 798253 h 1144125"/>
              <a:gd name="connsiteX1536" fmla="*/ 2713047 w 5382098"/>
              <a:gd name="connsiteY1536" fmla="*/ 827652 h 1144125"/>
              <a:gd name="connsiteX1537" fmla="*/ 2706113 w 5382098"/>
              <a:gd name="connsiteY1537" fmla="*/ 818471 h 1144125"/>
              <a:gd name="connsiteX1538" fmla="*/ 2742641 w 5382098"/>
              <a:gd name="connsiteY1538" fmla="*/ 792589 h 1144125"/>
              <a:gd name="connsiteX1539" fmla="*/ 2751529 w 5382098"/>
              <a:gd name="connsiteY1539" fmla="*/ 751177 h 1144125"/>
              <a:gd name="connsiteX1540" fmla="*/ 2723107 w 5382098"/>
              <a:gd name="connsiteY1540" fmla="*/ 751177 h 1144125"/>
              <a:gd name="connsiteX1541" fmla="*/ 2723107 w 5382098"/>
              <a:gd name="connsiteY1541" fmla="*/ 677828 h 1144125"/>
              <a:gd name="connsiteX1542" fmla="*/ 2783466 w 5382098"/>
              <a:gd name="connsiteY1542" fmla="*/ 677828 h 1144125"/>
              <a:gd name="connsiteX1543" fmla="*/ 2809348 w 5382098"/>
              <a:gd name="connsiteY1543" fmla="*/ 640617 h 1144125"/>
              <a:gd name="connsiteX1544" fmla="*/ 2568303 w 5382098"/>
              <a:gd name="connsiteY1544" fmla="*/ 640421 h 1144125"/>
              <a:gd name="connsiteX1545" fmla="*/ 2579046 w 5382098"/>
              <a:gd name="connsiteY1545" fmla="*/ 640421 h 1144125"/>
              <a:gd name="connsiteX1546" fmla="*/ 2577679 w 5382098"/>
              <a:gd name="connsiteY1546" fmla="*/ 686423 h 1144125"/>
              <a:gd name="connsiteX1547" fmla="*/ 2639503 w 5382098"/>
              <a:gd name="connsiteY1547" fmla="*/ 686423 h 1144125"/>
              <a:gd name="connsiteX1548" fmla="*/ 2639503 w 5382098"/>
              <a:gd name="connsiteY1548" fmla="*/ 696776 h 1144125"/>
              <a:gd name="connsiteX1549" fmla="*/ 2576702 w 5382098"/>
              <a:gd name="connsiteY1549" fmla="*/ 696776 h 1144125"/>
              <a:gd name="connsiteX1550" fmla="*/ 2570256 w 5382098"/>
              <a:gd name="connsiteY1550" fmla="*/ 729592 h 1144125"/>
              <a:gd name="connsiteX1551" fmla="*/ 2576507 w 5382098"/>
              <a:gd name="connsiteY1551" fmla="*/ 724221 h 1144125"/>
              <a:gd name="connsiteX1552" fmla="*/ 2639503 w 5382098"/>
              <a:gd name="connsiteY1552" fmla="*/ 783994 h 1144125"/>
              <a:gd name="connsiteX1553" fmla="*/ 2630908 w 5382098"/>
              <a:gd name="connsiteY1553" fmla="*/ 791807 h 1144125"/>
              <a:gd name="connsiteX1554" fmla="*/ 2569865 w 5382098"/>
              <a:gd name="connsiteY1554" fmla="*/ 731057 h 1144125"/>
              <a:gd name="connsiteX1555" fmla="*/ 2517906 w 5382098"/>
              <a:gd name="connsiteY1555" fmla="*/ 793272 h 1144125"/>
              <a:gd name="connsiteX1556" fmla="*/ 2510092 w 5382098"/>
              <a:gd name="connsiteY1556" fmla="*/ 784384 h 1144125"/>
              <a:gd name="connsiteX1557" fmla="*/ 2565861 w 5382098"/>
              <a:gd name="connsiteY1557" fmla="*/ 696776 h 1144125"/>
              <a:gd name="connsiteX1558" fmla="*/ 2513511 w 5382098"/>
              <a:gd name="connsiteY1558" fmla="*/ 696776 h 1144125"/>
              <a:gd name="connsiteX1559" fmla="*/ 2513511 w 5382098"/>
              <a:gd name="connsiteY1559" fmla="*/ 686423 h 1144125"/>
              <a:gd name="connsiteX1560" fmla="*/ 2566838 w 5382098"/>
              <a:gd name="connsiteY1560" fmla="*/ 686423 h 1144125"/>
              <a:gd name="connsiteX1561" fmla="*/ 2568303 w 5382098"/>
              <a:gd name="connsiteY1561" fmla="*/ 640421 h 1144125"/>
              <a:gd name="connsiteX1562" fmla="*/ 645444 w 5382098"/>
              <a:gd name="connsiteY1562" fmla="*/ 640421 h 1144125"/>
              <a:gd name="connsiteX1563" fmla="*/ 655602 w 5382098"/>
              <a:gd name="connsiteY1563" fmla="*/ 640421 h 1144125"/>
              <a:gd name="connsiteX1564" fmla="*/ 655602 w 5382098"/>
              <a:gd name="connsiteY1564" fmla="*/ 686228 h 1144125"/>
              <a:gd name="connsiteX1565" fmla="*/ 678847 w 5382098"/>
              <a:gd name="connsiteY1565" fmla="*/ 686228 h 1144125"/>
              <a:gd name="connsiteX1566" fmla="*/ 678847 w 5382098"/>
              <a:gd name="connsiteY1566" fmla="*/ 695409 h 1144125"/>
              <a:gd name="connsiteX1567" fmla="*/ 655602 w 5382098"/>
              <a:gd name="connsiteY1567" fmla="*/ 695409 h 1144125"/>
              <a:gd name="connsiteX1568" fmla="*/ 655602 w 5382098"/>
              <a:gd name="connsiteY1568" fmla="*/ 740238 h 1144125"/>
              <a:gd name="connsiteX1569" fmla="*/ 664294 w 5382098"/>
              <a:gd name="connsiteY1569" fmla="*/ 737113 h 1144125"/>
              <a:gd name="connsiteX1570" fmla="*/ 677870 w 5382098"/>
              <a:gd name="connsiteY1570" fmla="*/ 732230 h 1144125"/>
              <a:gd name="connsiteX1571" fmla="*/ 679628 w 5382098"/>
              <a:gd name="connsiteY1571" fmla="*/ 742387 h 1144125"/>
              <a:gd name="connsiteX1572" fmla="*/ 665564 w 5382098"/>
              <a:gd name="connsiteY1572" fmla="*/ 747270 h 1144125"/>
              <a:gd name="connsiteX1573" fmla="*/ 655602 w 5382098"/>
              <a:gd name="connsiteY1573" fmla="*/ 750787 h 1144125"/>
              <a:gd name="connsiteX1574" fmla="*/ 655602 w 5382098"/>
              <a:gd name="connsiteY1574" fmla="*/ 828042 h 1144125"/>
              <a:gd name="connsiteX1575" fmla="*/ 645444 w 5382098"/>
              <a:gd name="connsiteY1575" fmla="*/ 828042 h 1144125"/>
              <a:gd name="connsiteX1576" fmla="*/ 645444 w 5382098"/>
              <a:gd name="connsiteY1576" fmla="*/ 754596 h 1144125"/>
              <a:gd name="connsiteX1577" fmla="*/ 611846 w 5382098"/>
              <a:gd name="connsiteY1577" fmla="*/ 766804 h 1144125"/>
              <a:gd name="connsiteX1578" fmla="*/ 609795 w 5382098"/>
              <a:gd name="connsiteY1578" fmla="*/ 755572 h 1144125"/>
              <a:gd name="connsiteX1579" fmla="*/ 645444 w 5382098"/>
              <a:gd name="connsiteY1579" fmla="*/ 743852 h 1144125"/>
              <a:gd name="connsiteX1580" fmla="*/ 645444 w 5382098"/>
              <a:gd name="connsiteY1580" fmla="*/ 695409 h 1144125"/>
              <a:gd name="connsiteX1581" fmla="*/ 625227 w 5382098"/>
              <a:gd name="connsiteY1581" fmla="*/ 695409 h 1144125"/>
              <a:gd name="connsiteX1582" fmla="*/ 616632 w 5382098"/>
              <a:gd name="connsiteY1582" fmla="*/ 725783 h 1144125"/>
              <a:gd name="connsiteX1583" fmla="*/ 608037 w 5382098"/>
              <a:gd name="connsiteY1583" fmla="*/ 720607 h 1144125"/>
              <a:gd name="connsiteX1584" fmla="*/ 621418 w 5382098"/>
              <a:gd name="connsiteY1584" fmla="*/ 658978 h 1144125"/>
              <a:gd name="connsiteX1585" fmla="*/ 630989 w 5382098"/>
              <a:gd name="connsiteY1585" fmla="*/ 660053 h 1144125"/>
              <a:gd name="connsiteX1586" fmla="*/ 626789 w 5382098"/>
              <a:gd name="connsiteY1586" fmla="*/ 686228 h 1144125"/>
              <a:gd name="connsiteX1587" fmla="*/ 645444 w 5382098"/>
              <a:gd name="connsiteY1587" fmla="*/ 686228 h 1144125"/>
              <a:gd name="connsiteX1588" fmla="*/ 4213146 w 5382098"/>
              <a:gd name="connsiteY1588" fmla="*/ 640226 h 1144125"/>
              <a:gd name="connsiteX1589" fmla="*/ 4223792 w 5382098"/>
              <a:gd name="connsiteY1589" fmla="*/ 642961 h 1144125"/>
              <a:gd name="connsiteX1590" fmla="*/ 4212951 w 5382098"/>
              <a:gd name="connsiteY1590" fmla="*/ 671773 h 1144125"/>
              <a:gd name="connsiteX1591" fmla="*/ 4277608 w 5382098"/>
              <a:gd name="connsiteY1591" fmla="*/ 671773 h 1144125"/>
              <a:gd name="connsiteX1592" fmla="*/ 4273994 w 5382098"/>
              <a:gd name="connsiteY1592" fmla="*/ 790831 h 1144125"/>
              <a:gd name="connsiteX1593" fmla="*/ 4240591 w 5382098"/>
              <a:gd name="connsiteY1593" fmla="*/ 823452 h 1144125"/>
              <a:gd name="connsiteX1594" fmla="*/ 4227308 w 5382098"/>
              <a:gd name="connsiteY1594" fmla="*/ 823745 h 1144125"/>
              <a:gd name="connsiteX1595" fmla="*/ 4219593 w 5382098"/>
              <a:gd name="connsiteY1595" fmla="*/ 823843 h 1144125"/>
              <a:gd name="connsiteX1596" fmla="*/ 4209337 w 5382098"/>
              <a:gd name="connsiteY1596" fmla="*/ 823843 h 1144125"/>
              <a:gd name="connsiteX1597" fmla="*/ 4206798 w 5382098"/>
              <a:gd name="connsiteY1597" fmla="*/ 812806 h 1144125"/>
              <a:gd name="connsiteX1598" fmla="*/ 4238736 w 5382098"/>
              <a:gd name="connsiteY1598" fmla="*/ 813392 h 1144125"/>
              <a:gd name="connsiteX1599" fmla="*/ 4263543 w 5382098"/>
              <a:gd name="connsiteY1599" fmla="*/ 789659 h 1144125"/>
              <a:gd name="connsiteX1600" fmla="*/ 4266766 w 5382098"/>
              <a:gd name="connsiteY1600" fmla="*/ 681833 h 1144125"/>
              <a:gd name="connsiteX1601" fmla="*/ 4208751 w 5382098"/>
              <a:gd name="connsiteY1601" fmla="*/ 681833 h 1144125"/>
              <a:gd name="connsiteX1602" fmla="*/ 4192343 w 5382098"/>
              <a:gd name="connsiteY1602" fmla="*/ 714845 h 1144125"/>
              <a:gd name="connsiteX1603" fmla="*/ 4183162 w 5382098"/>
              <a:gd name="connsiteY1603" fmla="*/ 708984 h 1144125"/>
              <a:gd name="connsiteX1604" fmla="*/ 4213146 w 5382098"/>
              <a:gd name="connsiteY1604" fmla="*/ 640226 h 1144125"/>
              <a:gd name="connsiteX1605" fmla="*/ 4133937 w 5382098"/>
              <a:gd name="connsiteY1605" fmla="*/ 640226 h 1144125"/>
              <a:gd name="connsiteX1606" fmla="*/ 4144778 w 5382098"/>
              <a:gd name="connsiteY1606" fmla="*/ 642570 h 1144125"/>
              <a:gd name="connsiteX1607" fmla="*/ 4140774 w 5382098"/>
              <a:gd name="connsiteY1607" fmla="*/ 654876 h 1144125"/>
              <a:gd name="connsiteX1608" fmla="*/ 4135207 w 5382098"/>
              <a:gd name="connsiteY1608" fmla="*/ 672163 h 1144125"/>
              <a:gd name="connsiteX1609" fmla="*/ 4174958 w 5382098"/>
              <a:gd name="connsiteY1609" fmla="*/ 672163 h 1144125"/>
              <a:gd name="connsiteX1610" fmla="*/ 4174958 w 5382098"/>
              <a:gd name="connsiteY1610" fmla="*/ 823843 h 1144125"/>
              <a:gd name="connsiteX1611" fmla="*/ 4164605 w 5382098"/>
              <a:gd name="connsiteY1611" fmla="*/ 823843 h 1144125"/>
              <a:gd name="connsiteX1612" fmla="*/ 4164605 w 5382098"/>
              <a:gd name="connsiteY1612" fmla="*/ 807825 h 1144125"/>
              <a:gd name="connsiteX1613" fmla="*/ 4114794 w 5382098"/>
              <a:gd name="connsiteY1613" fmla="*/ 807825 h 1144125"/>
              <a:gd name="connsiteX1614" fmla="*/ 4114794 w 5382098"/>
              <a:gd name="connsiteY1614" fmla="*/ 825210 h 1144125"/>
              <a:gd name="connsiteX1615" fmla="*/ 4104344 w 5382098"/>
              <a:gd name="connsiteY1615" fmla="*/ 825210 h 1144125"/>
              <a:gd name="connsiteX1616" fmla="*/ 4104344 w 5382098"/>
              <a:gd name="connsiteY1616" fmla="*/ 672163 h 1144125"/>
              <a:gd name="connsiteX1617" fmla="*/ 4124756 w 5382098"/>
              <a:gd name="connsiteY1617" fmla="*/ 672163 h 1144125"/>
              <a:gd name="connsiteX1618" fmla="*/ 4133937 w 5382098"/>
              <a:gd name="connsiteY1618" fmla="*/ 640226 h 1144125"/>
              <a:gd name="connsiteX1619" fmla="*/ 3777201 w 5382098"/>
              <a:gd name="connsiteY1619" fmla="*/ 640226 h 1144125"/>
              <a:gd name="connsiteX1620" fmla="*/ 3795367 w 5382098"/>
              <a:gd name="connsiteY1620" fmla="*/ 669233 h 1144125"/>
              <a:gd name="connsiteX1621" fmla="*/ 3784624 w 5382098"/>
              <a:gd name="connsiteY1621" fmla="*/ 674410 h 1144125"/>
              <a:gd name="connsiteX1622" fmla="*/ 3767239 w 5382098"/>
              <a:gd name="connsiteY1622" fmla="*/ 644816 h 1144125"/>
              <a:gd name="connsiteX1623" fmla="*/ 2167518 w 5382098"/>
              <a:gd name="connsiteY1623" fmla="*/ 640226 h 1144125"/>
              <a:gd name="connsiteX1624" fmla="*/ 2178261 w 5382098"/>
              <a:gd name="connsiteY1624" fmla="*/ 640226 h 1144125"/>
              <a:gd name="connsiteX1625" fmla="*/ 2178066 w 5382098"/>
              <a:gd name="connsiteY1625" fmla="*/ 668452 h 1144125"/>
              <a:gd name="connsiteX1626" fmla="*/ 2230319 w 5382098"/>
              <a:gd name="connsiteY1626" fmla="*/ 668452 h 1144125"/>
              <a:gd name="connsiteX1627" fmla="*/ 2230319 w 5382098"/>
              <a:gd name="connsiteY1627" fmla="*/ 677828 h 1144125"/>
              <a:gd name="connsiteX1628" fmla="*/ 2177871 w 5382098"/>
              <a:gd name="connsiteY1628" fmla="*/ 677828 h 1144125"/>
              <a:gd name="connsiteX1629" fmla="*/ 2177285 w 5382098"/>
              <a:gd name="connsiteY1629" fmla="*/ 703417 h 1144125"/>
              <a:gd name="connsiteX1630" fmla="*/ 2177089 w 5382098"/>
              <a:gd name="connsiteY1630" fmla="*/ 711817 h 1144125"/>
              <a:gd name="connsiteX1631" fmla="*/ 2174941 w 5382098"/>
              <a:gd name="connsiteY1631" fmla="*/ 741996 h 1144125"/>
              <a:gd name="connsiteX1632" fmla="*/ 2237546 w 5382098"/>
              <a:gd name="connsiteY1632" fmla="*/ 741996 h 1144125"/>
              <a:gd name="connsiteX1633" fmla="*/ 2237546 w 5382098"/>
              <a:gd name="connsiteY1633" fmla="*/ 751373 h 1144125"/>
              <a:gd name="connsiteX1634" fmla="*/ 2178945 w 5382098"/>
              <a:gd name="connsiteY1634" fmla="*/ 751373 h 1144125"/>
              <a:gd name="connsiteX1635" fmla="*/ 2237351 w 5382098"/>
              <a:gd name="connsiteY1635" fmla="*/ 816224 h 1144125"/>
              <a:gd name="connsiteX1636" fmla="*/ 2229733 w 5382098"/>
              <a:gd name="connsiteY1636" fmla="*/ 825796 h 1144125"/>
              <a:gd name="connsiteX1637" fmla="*/ 2170936 w 5382098"/>
              <a:gd name="connsiteY1637" fmla="*/ 756061 h 1144125"/>
              <a:gd name="connsiteX1638" fmla="*/ 2107745 w 5382098"/>
              <a:gd name="connsiteY1638" fmla="*/ 827652 h 1144125"/>
              <a:gd name="connsiteX1639" fmla="*/ 2100127 w 5382098"/>
              <a:gd name="connsiteY1639" fmla="*/ 818471 h 1144125"/>
              <a:gd name="connsiteX1640" fmla="*/ 2162537 w 5382098"/>
              <a:gd name="connsiteY1640" fmla="*/ 751373 h 1144125"/>
              <a:gd name="connsiteX1641" fmla="*/ 2108331 w 5382098"/>
              <a:gd name="connsiteY1641" fmla="*/ 751373 h 1144125"/>
              <a:gd name="connsiteX1642" fmla="*/ 2108331 w 5382098"/>
              <a:gd name="connsiteY1642" fmla="*/ 741996 h 1144125"/>
              <a:gd name="connsiteX1643" fmla="*/ 2164295 w 5382098"/>
              <a:gd name="connsiteY1643" fmla="*/ 741996 h 1144125"/>
              <a:gd name="connsiteX1644" fmla="*/ 2166736 w 5382098"/>
              <a:gd name="connsiteY1644" fmla="*/ 711035 h 1144125"/>
              <a:gd name="connsiteX1645" fmla="*/ 2167322 w 5382098"/>
              <a:gd name="connsiteY1645" fmla="*/ 677828 h 1144125"/>
              <a:gd name="connsiteX1646" fmla="*/ 2115851 w 5382098"/>
              <a:gd name="connsiteY1646" fmla="*/ 677828 h 1144125"/>
              <a:gd name="connsiteX1647" fmla="*/ 2115851 w 5382098"/>
              <a:gd name="connsiteY1647" fmla="*/ 668452 h 1144125"/>
              <a:gd name="connsiteX1648" fmla="*/ 2167322 w 5382098"/>
              <a:gd name="connsiteY1648" fmla="*/ 668452 h 1144125"/>
              <a:gd name="connsiteX1649" fmla="*/ 2167518 w 5382098"/>
              <a:gd name="connsiteY1649" fmla="*/ 656048 h 1144125"/>
              <a:gd name="connsiteX1650" fmla="*/ 2167518 w 5382098"/>
              <a:gd name="connsiteY1650" fmla="*/ 649114 h 1144125"/>
              <a:gd name="connsiteX1651" fmla="*/ 2167518 w 5382098"/>
              <a:gd name="connsiteY1651" fmla="*/ 640226 h 1144125"/>
              <a:gd name="connsiteX1652" fmla="*/ 2073854 w 5382098"/>
              <a:gd name="connsiteY1652" fmla="*/ 640226 h 1144125"/>
              <a:gd name="connsiteX1653" fmla="*/ 2084500 w 5382098"/>
              <a:gd name="connsiteY1653" fmla="*/ 640226 h 1144125"/>
              <a:gd name="connsiteX1654" fmla="*/ 2084500 w 5382098"/>
              <a:gd name="connsiteY1654" fmla="*/ 678024 h 1144125"/>
              <a:gd name="connsiteX1655" fmla="*/ 2105889 w 5382098"/>
              <a:gd name="connsiteY1655" fmla="*/ 678024 h 1144125"/>
              <a:gd name="connsiteX1656" fmla="*/ 2105889 w 5382098"/>
              <a:gd name="connsiteY1656" fmla="*/ 687595 h 1144125"/>
              <a:gd name="connsiteX1657" fmla="*/ 2084500 w 5382098"/>
              <a:gd name="connsiteY1657" fmla="*/ 687595 h 1144125"/>
              <a:gd name="connsiteX1658" fmla="*/ 2084500 w 5382098"/>
              <a:gd name="connsiteY1658" fmla="*/ 731057 h 1144125"/>
              <a:gd name="connsiteX1659" fmla="*/ 2097001 w 5382098"/>
              <a:gd name="connsiteY1659" fmla="*/ 726858 h 1144125"/>
              <a:gd name="connsiteX1660" fmla="*/ 2106084 w 5382098"/>
              <a:gd name="connsiteY1660" fmla="*/ 723830 h 1144125"/>
              <a:gd name="connsiteX1661" fmla="*/ 2106182 w 5382098"/>
              <a:gd name="connsiteY1661" fmla="*/ 728811 h 1144125"/>
              <a:gd name="connsiteX1662" fmla="*/ 2106475 w 5382098"/>
              <a:gd name="connsiteY1662" fmla="*/ 734378 h 1144125"/>
              <a:gd name="connsiteX1663" fmla="*/ 2099931 w 5382098"/>
              <a:gd name="connsiteY1663" fmla="*/ 736527 h 1144125"/>
              <a:gd name="connsiteX1664" fmla="*/ 2084500 w 5382098"/>
              <a:gd name="connsiteY1664" fmla="*/ 741606 h 1144125"/>
              <a:gd name="connsiteX1665" fmla="*/ 2084500 w 5382098"/>
              <a:gd name="connsiteY1665" fmla="*/ 803625 h 1144125"/>
              <a:gd name="connsiteX1666" fmla="*/ 2068287 w 5382098"/>
              <a:gd name="connsiteY1666" fmla="*/ 824429 h 1144125"/>
              <a:gd name="connsiteX1667" fmla="*/ 2060962 w 5382098"/>
              <a:gd name="connsiteY1667" fmla="*/ 824722 h 1144125"/>
              <a:gd name="connsiteX1668" fmla="*/ 2057055 w 5382098"/>
              <a:gd name="connsiteY1668" fmla="*/ 824819 h 1144125"/>
              <a:gd name="connsiteX1669" fmla="*/ 2051292 w 5382098"/>
              <a:gd name="connsiteY1669" fmla="*/ 824819 h 1144125"/>
              <a:gd name="connsiteX1670" fmla="*/ 2049241 w 5382098"/>
              <a:gd name="connsiteY1670" fmla="*/ 813197 h 1144125"/>
              <a:gd name="connsiteX1671" fmla="*/ 2053441 w 5382098"/>
              <a:gd name="connsiteY1671" fmla="*/ 813392 h 1144125"/>
              <a:gd name="connsiteX1672" fmla="*/ 2056859 w 5382098"/>
              <a:gd name="connsiteY1672" fmla="*/ 813392 h 1144125"/>
              <a:gd name="connsiteX1673" fmla="*/ 2062329 w 5382098"/>
              <a:gd name="connsiteY1673" fmla="*/ 813392 h 1144125"/>
              <a:gd name="connsiteX1674" fmla="*/ 2073854 w 5382098"/>
              <a:gd name="connsiteY1674" fmla="*/ 802844 h 1144125"/>
              <a:gd name="connsiteX1675" fmla="*/ 2073854 w 5382098"/>
              <a:gd name="connsiteY1675" fmla="*/ 745024 h 1144125"/>
              <a:gd name="connsiteX1676" fmla="*/ 2057348 w 5382098"/>
              <a:gd name="connsiteY1676" fmla="*/ 750787 h 1144125"/>
              <a:gd name="connsiteX1677" fmla="*/ 2049046 w 5382098"/>
              <a:gd name="connsiteY1677" fmla="*/ 753814 h 1144125"/>
              <a:gd name="connsiteX1678" fmla="*/ 2047874 w 5382098"/>
              <a:gd name="connsiteY1678" fmla="*/ 742387 h 1144125"/>
              <a:gd name="connsiteX1679" fmla="*/ 2073854 w 5382098"/>
              <a:gd name="connsiteY1679" fmla="*/ 734574 h 1144125"/>
              <a:gd name="connsiteX1680" fmla="*/ 2073854 w 5382098"/>
              <a:gd name="connsiteY1680" fmla="*/ 687595 h 1144125"/>
              <a:gd name="connsiteX1681" fmla="*/ 2050511 w 5382098"/>
              <a:gd name="connsiteY1681" fmla="*/ 687595 h 1144125"/>
              <a:gd name="connsiteX1682" fmla="*/ 2050511 w 5382098"/>
              <a:gd name="connsiteY1682" fmla="*/ 678024 h 1144125"/>
              <a:gd name="connsiteX1683" fmla="*/ 2073854 w 5382098"/>
              <a:gd name="connsiteY1683" fmla="*/ 678024 h 1144125"/>
              <a:gd name="connsiteX1684" fmla="*/ 26370 w 5382098"/>
              <a:gd name="connsiteY1684" fmla="*/ 640030 h 1144125"/>
              <a:gd name="connsiteX1685" fmla="*/ 37016 w 5382098"/>
              <a:gd name="connsiteY1685" fmla="*/ 640030 h 1144125"/>
              <a:gd name="connsiteX1686" fmla="*/ 37016 w 5382098"/>
              <a:gd name="connsiteY1686" fmla="*/ 677438 h 1144125"/>
              <a:gd name="connsiteX1687" fmla="*/ 58601 w 5382098"/>
              <a:gd name="connsiteY1687" fmla="*/ 677438 h 1144125"/>
              <a:gd name="connsiteX1688" fmla="*/ 58601 w 5382098"/>
              <a:gd name="connsiteY1688" fmla="*/ 687204 h 1144125"/>
              <a:gd name="connsiteX1689" fmla="*/ 37016 w 5382098"/>
              <a:gd name="connsiteY1689" fmla="*/ 687204 h 1144125"/>
              <a:gd name="connsiteX1690" fmla="*/ 37016 w 5382098"/>
              <a:gd name="connsiteY1690" fmla="*/ 732230 h 1144125"/>
              <a:gd name="connsiteX1691" fmla="*/ 59870 w 5382098"/>
              <a:gd name="connsiteY1691" fmla="*/ 725002 h 1144125"/>
              <a:gd name="connsiteX1692" fmla="*/ 59675 w 5382098"/>
              <a:gd name="connsiteY1692" fmla="*/ 728616 h 1144125"/>
              <a:gd name="connsiteX1693" fmla="*/ 59577 w 5382098"/>
              <a:gd name="connsiteY1693" fmla="*/ 731350 h 1144125"/>
              <a:gd name="connsiteX1694" fmla="*/ 59577 w 5382098"/>
              <a:gd name="connsiteY1694" fmla="*/ 735453 h 1144125"/>
              <a:gd name="connsiteX1695" fmla="*/ 46881 w 5382098"/>
              <a:gd name="connsiteY1695" fmla="*/ 739262 h 1144125"/>
              <a:gd name="connsiteX1696" fmla="*/ 37016 w 5382098"/>
              <a:gd name="connsiteY1696" fmla="*/ 742192 h 1144125"/>
              <a:gd name="connsiteX1697" fmla="*/ 37016 w 5382098"/>
              <a:gd name="connsiteY1697" fmla="*/ 802258 h 1144125"/>
              <a:gd name="connsiteX1698" fmla="*/ 16408 w 5382098"/>
              <a:gd name="connsiteY1698" fmla="*/ 824233 h 1144125"/>
              <a:gd name="connsiteX1699" fmla="*/ 2832 w 5382098"/>
              <a:gd name="connsiteY1699" fmla="*/ 824429 h 1144125"/>
              <a:gd name="connsiteX1700" fmla="*/ 1367 w 5382098"/>
              <a:gd name="connsiteY1700" fmla="*/ 813587 h 1144125"/>
              <a:gd name="connsiteX1701" fmla="*/ 7520 w 5382098"/>
              <a:gd name="connsiteY1701" fmla="*/ 813978 h 1144125"/>
              <a:gd name="connsiteX1702" fmla="*/ 10548 w 5382098"/>
              <a:gd name="connsiteY1702" fmla="*/ 814076 h 1144125"/>
              <a:gd name="connsiteX1703" fmla="*/ 14845 w 5382098"/>
              <a:gd name="connsiteY1703" fmla="*/ 814076 h 1144125"/>
              <a:gd name="connsiteX1704" fmla="*/ 26370 w 5382098"/>
              <a:gd name="connsiteY1704" fmla="*/ 802062 h 1144125"/>
              <a:gd name="connsiteX1705" fmla="*/ 26370 w 5382098"/>
              <a:gd name="connsiteY1705" fmla="*/ 745610 h 1144125"/>
              <a:gd name="connsiteX1706" fmla="*/ 1660 w 5382098"/>
              <a:gd name="connsiteY1706" fmla="*/ 753814 h 1144125"/>
              <a:gd name="connsiteX1707" fmla="*/ 0 w 5382098"/>
              <a:gd name="connsiteY1707" fmla="*/ 742778 h 1144125"/>
              <a:gd name="connsiteX1708" fmla="*/ 16701 w 5382098"/>
              <a:gd name="connsiteY1708" fmla="*/ 738187 h 1144125"/>
              <a:gd name="connsiteX1709" fmla="*/ 26370 w 5382098"/>
              <a:gd name="connsiteY1709" fmla="*/ 735453 h 1144125"/>
              <a:gd name="connsiteX1710" fmla="*/ 26370 w 5382098"/>
              <a:gd name="connsiteY1710" fmla="*/ 687204 h 1144125"/>
              <a:gd name="connsiteX1711" fmla="*/ 2832 w 5382098"/>
              <a:gd name="connsiteY1711" fmla="*/ 687204 h 1144125"/>
              <a:gd name="connsiteX1712" fmla="*/ 2832 w 5382098"/>
              <a:gd name="connsiteY1712" fmla="*/ 677438 h 1144125"/>
              <a:gd name="connsiteX1713" fmla="*/ 26370 w 5382098"/>
              <a:gd name="connsiteY1713" fmla="*/ 677438 h 1144125"/>
              <a:gd name="connsiteX1714" fmla="*/ 4348957 w 5382098"/>
              <a:gd name="connsiteY1714" fmla="*/ 639835 h 1144125"/>
              <a:gd name="connsiteX1715" fmla="*/ 4359505 w 5382098"/>
              <a:gd name="connsiteY1715" fmla="*/ 643254 h 1144125"/>
              <a:gd name="connsiteX1716" fmla="*/ 4344073 w 5382098"/>
              <a:gd name="connsiteY1716" fmla="*/ 683591 h 1144125"/>
              <a:gd name="connsiteX1717" fmla="*/ 4344073 w 5382098"/>
              <a:gd name="connsiteY1717" fmla="*/ 828238 h 1144125"/>
              <a:gd name="connsiteX1718" fmla="*/ 4333525 w 5382098"/>
              <a:gd name="connsiteY1718" fmla="*/ 828238 h 1144125"/>
              <a:gd name="connsiteX1719" fmla="*/ 4333525 w 5382098"/>
              <a:gd name="connsiteY1719" fmla="*/ 706640 h 1144125"/>
              <a:gd name="connsiteX1720" fmla="*/ 4310866 w 5382098"/>
              <a:gd name="connsiteY1720" fmla="*/ 745219 h 1144125"/>
              <a:gd name="connsiteX1721" fmla="*/ 4305299 w 5382098"/>
              <a:gd name="connsiteY1721" fmla="*/ 733206 h 1144125"/>
              <a:gd name="connsiteX1722" fmla="*/ 4348957 w 5382098"/>
              <a:gd name="connsiteY1722" fmla="*/ 639835 h 1144125"/>
              <a:gd name="connsiteX1723" fmla="*/ 1056582 w 5382098"/>
              <a:gd name="connsiteY1723" fmla="*/ 639835 h 1144125"/>
              <a:gd name="connsiteX1724" fmla="*/ 1067618 w 5382098"/>
              <a:gd name="connsiteY1724" fmla="*/ 639835 h 1144125"/>
              <a:gd name="connsiteX1725" fmla="*/ 1067618 w 5382098"/>
              <a:gd name="connsiteY1725" fmla="*/ 721779 h 1144125"/>
              <a:gd name="connsiteX1726" fmla="*/ 1205818 w 5382098"/>
              <a:gd name="connsiteY1726" fmla="*/ 721779 h 1144125"/>
              <a:gd name="connsiteX1727" fmla="*/ 1205818 w 5382098"/>
              <a:gd name="connsiteY1727" fmla="*/ 732230 h 1144125"/>
              <a:gd name="connsiteX1728" fmla="*/ 1118992 w 5382098"/>
              <a:gd name="connsiteY1728" fmla="*/ 732230 h 1144125"/>
              <a:gd name="connsiteX1729" fmla="*/ 1207577 w 5382098"/>
              <a:gd name="connsiteY1729" fmla="*/ 808802 h 1144125"/>
              <a:gd name="connsiteX1730" fmla="*/ 1199568 w 5382098"/>
              <a:gd name="connsiteY1730" fmla="*/ 820033 h 1144125"/>
              <a:gd name="connsiteX1731" fmla="*/ 1107955 w 5382098"/>
              <a:gd name="connsiteY1731" fmla="*/ 732230 h 1144125"/>
              <a:gd name="connsiteX1732" fmla="*/ 1067618 w 5382098"/>
              <a:gd name="connsiteY1732" fmla="*/ 732230 h 1144125"/>
              <a:gd name="connsiteX1733" fmla="*/ 1067618 w 5382098"/>
              <a:gd name="connsiteY1733" fmla="*/ 809388 h 1144125"/>
              <a:gd name="connsiteX1734" fmla="*/ 1115183 w 5382098"/>
              <a:gd name="connsiteY1734" fmla="*/ 787217 h 1144125"/>
              <a:gd name="connsiteX1735" fmla="*/ 1115281 w 5382098"/>
              <a:gd name="connsiteY1735" fmla="*/ 793956 h 1144125"/>
              <a:gd name="connsiteX1736" fmla="*/ 1115573 w 5382098"/>
              <a:gd name="connsiteY1736" fmla="*/ 799230 h 1144125"/>
              <a:gd name="connsiteX1737" fmla="*/ 1072404 w 5382098"/>
              <a:gd name="connsiteY1737" fmla="*/ 818861 h 1144125"/>
              <a:gd name="connsiteX1738" fmla="*/ 1058828 w 5382098"/>
              <a:gd name="connsiteY1738" fmla="*/ 826675 h 1144125"/>
              <a:gd name="connsiteX1739" fmla="*/ 1051210 w 5382098"/>
              <a:gd name="connsiteY1739" fmla="*/ 817396 h 1144125"/>
              <a:gd name="connsiteX1740" fmla="*/ 1056582 w 5382098"/>
              <a:gd name="connsiteY1740" fmla="*/ 803234 h 1144125"/>
              <a:gd name="connsiteX1741" fmla="*/ 1056582 w 5382098"/>
              <a:gd name="connsiteY1741" fmla="*/ 732230 h 1144125"/>
              <a:gd name="connsiteX1742" fmla="*/ 1021617 w 5382098"/>
              <a:gd name="connsiteY1742" fmla="*/ 732230 h 1144125"/>
              <a:gd name="connsiteX1743" fmla="*/ 1021617 w 5382098"/>
              <a:gd name="connsiteY1743" fmla="*/ 721779 h 1144125"/>
              <a:gd name="connsiteX1744" fmla="*/ 1056582 w 5382098"/>
              <a:gd name="connsiteY1744" fmla="*/ 721779 h 1144125"/>
              <a:gd name="connsiteX1745" fmla="*/ 319082 w 5382098"/>
              <a:gd name="connsiteY1745" fmla="*/ 639835 h 1144125"/>
              <a:gd name="connsiteX1746" fmla="*/ 329435 w 5382098"/>
              <a:gd name="connsiteY1746" fmla="*/ 639835 h 1144125"/>
              <a:gd name="connsiteX1747" fmla="*/ 329435 w 5382098"/>
              <a:gd name="connsiteY1747" fmla="*/ 670601 h 1144125"/>
              <a:gd name="connsiteX1748" fmla="*/ 389697 w 5382098"/>
              <a:gd name="connsiteY1748" fmla="*/ 670601 h 1144125"/>
              <a:gd name="connsiteX1749" fmla="*/ 389697 w 5382098"/>
              <a:gd name="connsiteY1749" fmla="*/ 680172 h 1144125"/>
              <a:gd name="connsiteX1750" fmla="*/ 329435 w 5382098"/>
              <a:gd name="connsiteY1750" fmla="*/ 680172 h 1144125"/>
              <a:gd name="connsiteX1751" fmla="*/ 329435 w 5382098"/>
              <a:gd name="connsiteY1751" fmla="*/ 703027 h 1144125"/>
              <a:gd name="connsiteX1752" fmla="*/ 381883 w 5382098"/>
              <a:gd name="connsiteY1752" fmla="*/ 703027 h 1144125"/>
              <a:gd name="connsiteX1753" fmla="*/ 381883 w 5382098"/>
              <a:gd name="connsiteY1753" fmla="*/ 806458 h 1144125"/>
              <a:gd name="connsiteX1754" fmla="*/ 364889 w 5382098"/>
              <a:gd name="connsiteY1754" fmla="*/ 825796 h 1144125"/>
              <a:gd name="connsiteX1755" fmla="*/ 344085 w 5382098"/>
              <a:gd name="connsiteY1755" fmla="*/ 826187 h 1144125"/>
              <a:gd name="connsiteX1756" fmla="*/ 341449 w 5382098"/>
              <a:gd name="connsiteY1756" fmla="*/ 816029 h 1144125"/>
              <a:gd name="connsiteX1757" fmla="*/ 361080 w 5382098"/>
              <a:gd name="connsiteY1757" fmla="*/ 816615 h 1144125"/>
              <a:gd name="connsiteX1758" fmla="*/ 371628 w 5382098"/>
              <a:gd name="connsiteY1758" fmla="*/ 806067 h 1144125"/>
              <a:gd name="connsiteX1759" fmla="*/ 371628 w 5382098"/>
              <a:gd name="connsiteY1759" fmla="*/ 782040 h 1144125"/>
              <a:gd name="connsiteX1760" fmla="*/ 329435 w 5382098"/>
              <a:gd name="connsiteY1760" fmla="*/ 782040 h 1144125"/>
              <a:gd name="connsiteX1761" fmla="*/ 329435 w 5382098"/>
              <a:gd name="connsiteY1761" fmla="*/ 824038 h 1144125"/>
              <a:gd name="connsiteX1762" fmla="*/ 319082 w 5382098"/>
              <a:gd name="connsiteY1762" fmla="*/ 824038 h 1144125"/>
              <a:gd name="connsiteX1763" fmla="*/ 319082 w 5382098"/>
              <a:gd name="connsiteY1763" fmla="*/ 782040 h 1144125"/>
              <a:gd name="connsiteX1764" fmla="*/ 278062 w 5382098"/>
              <a:gd name="connsiteY1764" fmla="*/ 782040 h 1144125"/>
              <a:gd name="connsiteX1765" fmla="*/ 278062 w 5382098"/>
              <a:gd name="connsiteY1765" fmla="*/ 827847 h 1144125"/>
              <a:gd name="connsiteX1766" fmla="*/ 267806 w 5382098"/>
              <a:gd name="connsiteY1766" fmla="*/ 827847 h 1144125"/>
              <a:gd name="connsiteX1767" fmla="*/ 267806 w 5382098"/>
              <a:gd name="connsiteY1767" fmla="*/ 703027 h 1144125"/>
              <a:gd name="connsiteX1768" fmla="*/ 319082 w 5382098"/>
              <a:gd name="connsiteY1768" fmla="*/ 703027 h 1144125"/>
              <a:gd name="connsiteX1769" fmla="*/ 319082 w 5382098"/>
              <a:gd name="connsiteY1769" fmla="*/ 680172 h 1144125"/>
              <a:gd name="connsiteX1770" fmla="*/ 262630 w 5382098"/>
              <a:gd name="connsiteY1770" fmla="*/ 680172 h 1144125"/>
              <a:gd name="connsiteX1771" fmla="*/ 262630 w 5382098"/>
              <a:gd name="connsiteY1771" fmla="*/ 670601 h 1144125"/>
              <a:gd name="connsiteX1772" fmla="*/ 319082 w 5382098"/>
              <a:gd name="connsiteY1772" fmla="*/ 670601 h 1144125"/>
              <a:gd name="connsiteX1773" fmla="*/ 4425529 w 5382098"/>
              <a:gd name="connsiteY1773" fmla="*/ 639640 h 1144125"/>
              <a:gd name="connsiteX1774" fmla="*/ 4438909 w 5382098"/>
              <a:gd name="connsiteY1774" fmla="*/ 671382 h 1144125"/>
              <a:gd name="connsiteX1775" fmla="*/ 4428752 w 5382098"/>
              <a:gd name="connsiteY1775" fmla="*/ 675386 h 1144125"/>
              <a:gd name="connsiteX1776" fmla="*/ 4415567 w 5382098"/>
              <a:gd name="connsiteY1776" fmla="*/ 643254 h 1144125"/>
              <a:gd name="connsiteX1777" fmla="*/ 4023377 w 5382098"/>
              <a:gd name="connsiteY1777" fmla="*/ 639640 h 1144125"/>
              <a:gd name="connsiteX1778" fmla="*/ 4033729 w 5382098"/>
              <a:gd name="connsiteY1778" fmla="*/ 639640 h 1144125"/>
              <a:gd name="connsiteX1779" fmla="*/ 4034511 w 5382098"/>
              <a:gd name="connsiteY1779" fmla="*/ 679196 h 1144125"/>
              <a:gd name="connsiteX1780" fmla="*/ 4084517 w 5382098"/>
              <a:gd name="connsiteY1780" fmla="*/ 679196 h 1144125"/>
              <a:gd name="connsiteX1781" fmla="*/ 4084517 w 5382098"/>
              <a:gd name="connsiteY1781" fmla="*/ 688962 h 1144125"/>
              <a:gd name="connsiteX1782" fmla="*/ 4034999 w 5382098"/>
              <a:gd name="connsiteY1782" fmla="*/ 688962 h 1144125"/>
              <a:gd name="connsiteX1783" fmla="*/ 4043399 w 5382098"/>
              <a:gd name="connsiteY1783" fmla="*/ 766413 h 1144125"/>
              <a:gd name="connsiteX1784" fmla="*/ 4068402 w 5382098"/>
              <a:gd name="connsiteY1784" fmla="*/ 713184 h 1144125"/>
              <a:gd name="connsiteX1785" fmla="*/ 4078169 w 5382098"/>
              <a:gd name="connsiteY1785" fmla="*/ 716798 h 1144125"/>
              <a:gd name="connsiteX1786" fmla="*/ 4046329 w 5382098"/>
              <a:gd name="connsiteY1786" fmla="*/ 779989 h 1144125"/>
              <a:gd name="connsiteX1787" fmla="*/ 4066937 w 5382098"/>
              <a:gd name="connsiteY1787" fmla="*/ 814076 h 1144125"/>
              <a:gd name="connsiteX1788" fmla="*/ 4073187 w 5382098"/>
              <a:gd name="connsiteY1788" fmla="*/ 805383 h 1144125"/>
              <a:gd name="connsiteX1789" fmla="*/ 4077192 w 5382098"/>
              <a:gd name="connsiteY1789" fmla="*/ 777255 h 1144125"/>
              <a:gd name="connsiteX1790" fmla="*/ 4086763 w 5382098"/>
              <a:gd name="connsiteY1790" fmla="*/ 781064 h 1144125"/>
              <a:gd name="connsiteX1791" fmla="*/ 4082564 w 5382098"/>
              <a:gd name="connsiteY1791" fmla="*/ 809876 h 1144125"/>
              <a:gd name="connsiteX1792" fmla="*/ 4067913 w 5382098"/>
              <a:gd name="connsiteY1792" fmla="*/ 824819 h 1144125"/>
              <a:gd name="connsiteX1793" fmla="*/ 4038711 w 5382098"/>
              <a:gd name="connsiteY1793" fmla="*/ 790245 h 1144125"/>
              <a:gd name="connsiteX1794" fmla="*/ 4004722 w 5382098"/>
              <a:gd name="connsiteY1794" fmla="*/ 825210 h 1144125"/>
              <a:gd name="connsiteX1795" fmla="*/ 3996518 w 5382098"/>
              <a:gd name="connsiteY1795" fmla="*/ 817396 h 1144125"/>
              <a:gd name="connsiteX1796" fmla="*/ 4035390 w 5382098"/>
              <a:gd name="connsiteY1796" fmla="*/ 777841 h 1144125"/>
              <a:gd name="connsiteX1797" fmla="*/ 4024744 w 5382098"/>
              <a:gd name="connsiteY1797" fmla="*/ 688962 h 1144125"/>
              <a:gd name="connsiteX1798" fmla="*/ 3971124 w 5382098"/>
              <a:gd name="connsiteY1798" fmla="*/ 688962 h 1144125"/>
              <a:gd name="connsiteX1799" fmla="*/ 3971124 w 5382098"/>
              <a:gd name="connsiteY1799" fmla="*/ 719630 h 1144125"/>
              <a:gd name="connsiteX1800" fmla="*/ 4008726 w 5382098"/>
              <a:gd name="connsiteY1800" fmla="*/ 719630 h 1144125"/>
              <a:gd name="connsiteX1801" fmla="*/ 4007554 w 5382098"/>
              <a:gd name="connsiteY1801" fmla="*/ 777450 h 1144125"/>
              <a:gd name="connsiteX1802" fmla="*/ 3985579 w 5382098"/>
              <a:gd name="connsiteY1802" fmla="*/ 798839 h 1144125"/>
              <a:gd name="connsiteX1803" fmla="*/ 3973956 w 5382098"/>
              <a:gd name="connsiteY1803" fmla="*/ 799230 h 1144125"/>
              <a:gd name="connsiteX1804" fmla="*/ 3971710 w 5382098"/>
              <a:gd name="connsiteY1804" fmla="*/ 788389 h 1144125"/>
              <a:gd name="connsiteX1805" fmla="*/ 3976007 w 5382098"/>
              <a:gd name="connsiteY1805" fmla="*/ 788584 h 1144125"/>
              <a:gd name="connsiteX1806" fmla="*/ 3983918 w 5382098"/>
              <a:gd name="connsiteY1806" fmla="*/ 788584 h 1144125"/>
              <a:gd name="connsiteX1807" fmla="*/ 3997983 w 5382098"/>
              <a:gd name="connsiteY1807" fmla="*/ 775204 h 1144125"/>
              <a:gd name="connsiteX1808" fmla="*/ 3998959 w 5382098"/>
              <a:gd name="connsiteY1808" fmla="*/ 729006 h 1144125"/>
              <a:gd name="connsiteX1809" fmla="*/ 3971124 w 5382098"/>
              <a:gd name="connsiteY1809" fmla="*/ 729006 h 1144125"/>
              <a:gd name="connsiteX1810" fmla="*/ 3965752 w 5382098"/>
              <a:gd name="connsiteY1810" fmla="*/ 787315 h 1144125"/>
              <a:gd name="connsiteX1811" fmla="*/ 3944753 w 5382098"/>
              <a:gd name="connsiteY1811" fmla="*/ 827456 h 1144125"/>
              <a:gd name="connsiteX1812" fmla="*/ 3936549 w 5382098"/>
              <a:gd name="connsiteY1812" fmla="*/ 820229 h 1144125"/>
              <a:gd name="connsiteX1813" fmla="*/ 3956571 w 5382098"/>
              <a:gd name="connsiteY1813" fmla="*/ 783115 h 1144125"/>
              <a:gd name="connsiteX1814" fmla="*/ 3961162 w 5382098"/>
              <a:gd name="connsiteY1814" fmla="*/ 726858 h 1144125"/>
              <a:gd name="connsiteX1815" fmla="*/ 3961162 w 5382098"/>
              <a:gd name="connsiteY1815" fmla="*/ 679196 h 1144125"/>
              <a:gd name="connsiteX1816" fmla="*/ 4024353 w 5382098"/>
              <a:gd name="connsiteY1816" fmla="*/ 679196 h 1144125"/>
              <a:gd name="connsiteX1817" fmla="*/ 4023377 w 5382098"/>
              <a:gd name="connsiteY1817" fmla="*/ 639640 h 1144125"/>
              <a:gd name="connsiteX1818" fmla="*/ 3920532 w 5382098"/>
              <a:gd name="connsiteY1818" fmla="*/ 639640 h 1144125"/>
              <a:gd name="connsiteX1819" fmla="*/ 3930787 w 5382098"/>
              <a:gd name="connsiteY1819" fmla="*/ 639640 h 1144125"/>
              <a:gd name="connsiteX1820" fmla="*/ 3930787 w 5382098"/>
              <a:gd name="connsiteY1820" fmla="*/ 688572 h 1144125"/>
              <a:gd name="connsiteX1821" fmla="*/ 3951981 w 5382098"/>
              <a:gd name="connsiteY1821" fmla="*/ 688572 h 1144125"/>
              <a:gd name="connsiteX1822" fmla="*/ 3951981 w 5382098"/>
              <a:gd name="connsiteY1822" fmla="*/ 698046 h 1144125"/>
              <a:gd name="connsiteX1823" fmla="*/ 3930787 w 5382098"/>
              <a:gd name="connsiteY1823" fmla="*/ 698046 h 1144125"/>
              <a:gd name="connsiteX1824" fmla="*/ 3930787 w 5382098"/>
              <a:gd name="connsiteY1824" fmla="*/ 771395 h 1144125"/>
              <a:gd name="connsiteX1825" fmla="*/ 3944558 w 5382098"/>
              <a:gd name="connsiteY1825" fmla="*/ 766804 h 1144125"/>
              <a:gd name="connsiteX1826" fmla="*/ 3951590 w 5382098"/>
              <a:gd name="connsiteY1826" fmla="*/ 764460 h 1144125"/>
              <a:gd name="connsiteX1827" fmla="*/ 3952567 w 5382098"/>
              <a:gd name="connsiteY1827" fmla="*/ 774618 h 1144125"/>
              <a:gd name="connsiteX1828" fmla="*/ 3898166 w 5382098"/>
              <a:gd name="connsiteY1828" fmla="*/ 792784 h 1144125"/>
              <a:gd name="connsiteX1829" fmla="*/ 3895529 w 5382098"/>
              <a:gd name="connsiteY1829" fmla="*/ 782040 h 1144125"/>
              <a:gd name="connsiteX1830" fmla="*/ 3920532 w 5382098"/>
              <a:gd name="connsiteY1830" fmla="*/ 774618 h 1144125"/>
              <a:gd name="connsiteX1831" fmla="*/ 3920532 w 5382098"/>
              <a:gd name="connsiteY1831" fmla="*/ 698046 h 1144125"/>
              <a:gd name="connsiteX1832" fmla="*/ 3897775 w 5382098"/>
              <a:gd name="connsiteY1832" fmla="*/ 698046 h 1144125"/>
              <a:gd name="connsiteX1833" fmla="*/ 3897775 w 5382098"/>
              <a:gd name="connsiteY1833" fmla="*/ 688572 h 1144125"/>
              <a:gd name="connsiteX1834" fmla="*/ 3920532 w 5382098"/>
              <a:gd name="connsiteY1834" fmla="*/ 688572 h 1144125"/>
              <a:gd name="connsiteX1835" fmla="*/ 735201 w 5382098"/>
              <a:gd name="connsiteY1835" fmla="*/ 639640 h 1144125"/>
              <a:gd name="connsiteX1836" fmla="*/ 745652 w 5382098"/>
              <a:gd name="connsiteY1836" fmla="*/ 639640 h 1144125"/>
              <a:gd name="connsiteX1837" fmla="*/ 745652 w 5382098"/>
              <a:gd name="connsiteY1837" fmla="*/ 666987 h 1144125"/>
              <a:gd name="connsiteX1838" fmla="*/ 791068 w 5382098"/>
              <a:gd name="connsiteY1838" fmla="*/ 666987 h 1144125"/>
              <a:gd name="connsiteX1839" fmla="*/ 791068 w 5382098"/>
              <a:gd name="connsiteY1839" fmla="*/ 676168 h 1144125"/>
              <a:gd name="connsiteX1840" fmla="*/ 745652 w 5382098"/>
              <a:gd name="connsiteY1840" fmla="*/ 676168 h 1144125"/>
              <a:gd name="connsiteX1841" fmla="*/ 745652 w 5382098"/>
              <a:gd name="connsiteY1841" fmla="*/ 709180 h 1144125"/>
              <a:gd name="connsiteX1842" fmla="*/ 799467 w 5382098"/>
              <a:gd name="connsiteY1842" fmla="*/ 709180 h 1144125"/>
              <a:gd name="connsiteX1843" fmla="*/ 799467 w 5382098"/>
              <a:gd name="connsiteY1843" fmla="*/ 718458 h 1144125"/>
              <a:gd name="connsiteX1844" fmla="*/ 682460 w 5382098"/>
              <a:gd name="connsiteY1844" fmla="*/ 718458 h 1144125"/>
              <a:gd name="connsiteX1845" fmla="*/ 682460 w 5382098"/>
              <a:gd name="connsiteY1845" fmla="*/ 709180 h 1144125"/>
              <a:gd name="connsiteX1846" fmla="*/ 735201 w 5382098"/>
              <a:gd name="connsiteY1846" fmla="*/ 709180 h 1144125"/>
              <a:gd name="connsiteX1847" fmla="*/ 735201 w 5382098"/>
              <a:gd name="connsiteY1847" fmla="*/ 676168 h 1144125"/>
              <a:gd name="connsiteX1848" fmla="*/ 690469 w 5382098"/>
              <a:gd name="connsiteY1848" fmla="*/ 676168 h 1144125"/>
              <a:gd name="connsiteX1849" fmla="*/ 690469 w 5382098"/>
              <a:gd name="connsiteY1849" fmla="*/ 666987 h 1144125"/>
              <a:gd name="connsiteX1850" fmla="*/ 735201 w 5382098"/>
              <a:gd name="connsiteY1850" fmla="*/ 666987 h 1144125"/>
              <a:gd name="connsiteX1851" fmla="*/ 225418 w 5382098"/>
              <a:gd name="connsiteY1851" fmla="*/ 639640 h 1144125"/>
              <a:gd name="connsiteX1852" fmla="*/ 235869 w 5382098"/>
              <a:gd name="connsiteY1852" fmla="*/ 639640 h 1144125"/>
              <a:gd name="connsiteX1853" fmla="*/ 235869 w 5382098"/>
              <a:gd name="connsiteY1853" fmla="*/ 678024 h 1144125"/>
              <a:gd name="connsiteX1854" fmla="*/ 256086 w 5382098"/>
              <a:gd name="connsiteY1854" fmla="*/ 678024 h 1144125"/>
              <a:gd name="connsiteX1855" fmla="*/ 256086 w 5382098"/>
              <a:gd name="connsiteY1855" fmla="*/ 687595 h 1144125"/>
              <a:gd name="connsiteX1856" fmla="*/ 235869 w 5382098"/>
              <a:gd name="connsiteY1856" fmla="*/ 687595 h 1144125"/>
              <a:gd name="connsiteX1857" fmla="*/ 235869 w 5382098"/>
              <a:gd name="connsiteY1857" fmla="*/ 731448 h 1144125"/>
              <a:gd name="connsiteX1858" fmla="*/ 242706 w 5382098"/>
              <a:gd name="connsiteY1858" fmla="*/ 728811 h 1144125"/>
              <a:gd name="connsiteX1859" fmla="*/ 257453 w 5382098"/>
              <a:gd name="connsiteY1859" fmla="*/ 723244 h 1144125"/>
              <a:gd name="connsiteX1860" fmla="*/ 258430 w 5382098"/>
              <a:gd name="connsiteY1860" fmla="*/ 733402 h 1144125"/>
              <a:gd name="connsiteX1861" fmla="*/ 251203 w 5382098"/>
              <a:gd name="connsiteY1861" fmla="*/ 736039 h 1144125"/>
              <a:gd name="connsiteX1862" fmla="*/ 235869 w 5382098"/>
              <a:gd name="connsiteY1862" fmla="*/ 741606 h 1144125"/>
              <a:gd name="connsiteX1863" fmla="*/ 235869 w 5382098"/>
              <a:gd name="connsiteY1863" fmla="*/ 807044 h 1144125"/>
              <a:gd name="connsiteX1864" fmla="*/ 218875 w 5382098"/>
              <a:gd name="connsiteY1864" fmla="*/ 826187 h 1144125"/>
              <a:gd name="connsiteX1865" fmla="*/ 204420 w 5382098"/>
              <a:gd name="connsiteY1865" fmla="*/ 826675 h 1144125"/>
              <a:gd name="connsiteX1866" fmla="*/ 202076 w 5382098"/>
              <a:gd name="connsiteY1866" fmla="*/ 815443 h 1144125"/>
              <a:gd name="connsiteX1867" fmla="*/ 210768 w 5382098"/>
              <a:gd name="connsiteY1867" fmla="*/ 816029 h 1144125"/>
              <a:gd name="connsiteX1868" fmla="*/ 217019 w 5382098"/>
              <a:gd name="connsiteY1868" fmla="*/ 816029 h 1144125"/>
              <a:gd name="connsiteX1869" fmla="*/ 225418 w 5382098"/>
              <a:gd name="connsiteY1869" fmla="*/ 807434 h 1144125"/>
              <a:gd name="connsiteX1870" fmla="*/ 225418 w 5382098"/>
              <a:gd name="connsiteY1870" fmla="*/ 745610 h 1144125"/>
              <a:gd name="connsiteX1871" fmla="*/ 219265 w 5382098"/>
              <a:gd name="connsiteY1871" fmla="*/ 747954 h 1144125"/>
              <a:gd name="connsiteX1872" fmla="*/ 202076 w 5382098"/>
              <a:gd name="connsiteY1872" fmla="*/ 754596 h 1144125"/>
              <a:gd name="connsiteX1873" fmla="*/ 199829 w 5382098"/>
              <a:gd name="connsiteY1873" fmla="*/ 744047 h 1144125"/>
              <a:gd name="connsiteX1874" fmla="*/ 206471 w 5382098"/>
              <a:gd name="connsiteY1874" fmla="*/ 741801 h 1144125"/>
              <a:gd name="connsiteX1875" fmla="*/ 225418 w 5382098"/>
              <a:gd name="connsiteY1875" fmla="*/ 735257 h 1144125"/>
              <a:gd name="connsiteX1876" fmla="*/ 225418 w 5382098"/>
              <a:gd name="connsiteY1876" fmla="*/ 687595 h 1144125"/>
              <a:gd name="connsiteX1877" fmla="*/ 203052 w 5382098"/>
              <a:gd name="connsiteY1877" fmla="*/ 687595 h 1144125"/>
              <a:gd name="connsiteX1878" fmla="*/ 203052 w 5382098"/>
              <a:gd name="connsiteY1878" fmla="*/ 678024 h 1144125"/>
              <a:gd name="connsiteX1879" fmla="*/ 225418 w 5382098"/>
              <a:gd name="connsiteY1879" fmla="*/ 678024 h 1144125"/>
              <a:gd name="connsiteX1880" fmla="*/ 2404950 w 5382098"/>
              <a:gd name="connsiteY1880" fmla="*/ 639444 h 1144125"/>
              <a:gd name="connsiteX1881" fmla="*/ 2410908 w 5382098"/>
              <a:gd name="connsiteY1881" fmla="*/ 647649 h 1144125"/>
              <a:gd name="connsiteX1882" fmla="*/ 2361292 w 5382098"/>
              <a:gd name="connsiteY1882" fmla="*/ 667378 h 1144125"/>
              <a:gd name="connsiteX1883" fmla="*/ 2405047 w 5382098"/>
              <a:gd name="connsiteY1883" fmla="*/ 680758 h 1144125"/>
              <a:gd name="connsiteX1884" fmla="*/ 2421358 w 5382098"/>
              <a:gd name="connsiteY1884" fmla="*/ 685837 h 1144125"/>
              <a:gd name="connsiteX1885" fmla="*/ 2416572 w 5382098"/>
              <a:gd name="connsiteY1885" fmla="*/ 695018 h 1144125"/>
              <a:gd name="connsiteX1886" fmla="*/ 2345372 w 5382098"/>
              <a:gd name="connsiteY1886" fmla="*/ 672652 h 1144125"/>
              <a:gd name="connsiteX1887" fmla="*/ 2263526 w 5382098"/>
              <a:gd name="connsiteY1887" fmla="*/ 694041 h 1144125"/>
              <a:gd name="connsiteX1888" fmla="*/ 2259717 w 5382098"/>
              <a:gd name="connsiteY1888" fmla="*/ 685739 h 1144125"/>
              <a:gd name="connsiteX1889" fmla="*/ 2258740 w 5382098"/>
              <a:gd name="connsiteY1889" fmla="*/ 683981 h 1144125"/>
              <a:gd name="connsiteX1890" fmla="*/ 2329159 w 5382098"/>
              <a:gd name="connsiteY1890" fmla="*/ 667768 h 1144125"/>
              <a:gd name="connsiteX1891" fmla="*/ 2269093 w 5382098"/>
              <a:gd name="connsiteY1891" fmla="*/ 650188 h 1144125"/>
              <a:gd name="connsiteX1892" fmla="*/ 2274269 w 5382098"/>
              <a:gd name="connsiteY1892" fmla="*/ 641593 h 1144125"/>
              <a:gd name="connsiteX1893" fmla="*/ 2295952 w 5382098"/>
              <a:gd name="connsiteY1893" fmla="*/ 647942 h 1144125"/>
              <a:gd name="connsiteX1894" fmla="*/ 2345567 w 5382098"/>
              <a:gd name="connsiteY1894" fmla="*/ 662592 h 1144125"/>
              <a:gd name="connsiteX1895" fmla="*/ 2404950 w 5382098"/>
              <a:gd name="connsiteY1895" fmla="*/ 639444 h 1144125"/>
              <a:gd name="connsiteX1896" fmla="*/ 1720145 w 5382098"/>
              <a:gd name="connsiteY1896" fmla="*/ 639444 h 1144125"/>
              <a:gd name="connsiteX1897" fmla="*/ 1731084 w 5382098"/>
              <a:gd name="connsiteY1897" fmla="*/ 639444 h 1144125"/>
              <a:gd name="connsiteX1898" fmla="*/ 1731084 w 5382098"/>
              <a:gd name="connsiteY1898" fmla="*/ 669038 h 1144125"/>
              <a:gd name="connsiteX1899" fmla="*/ 1813907 w 5382098"/>
              <a:gd name="connsiteY1899" fmla="*/ 669038 h 1144125"/>
              <a:gd name="connsiteX1900" fmla="*/ 1813907 w 5382098"/>
              <a:gd name="connsiteY1900" fmla="*/ 679000 h 1144125"/>
              <a:gd name="connsiteX1901" fmla="*/ 1731084 w 5382098"/>
              <a:gd name="connsiteY1901" fmla="*/ 679000 h 1144125"/>
              <a:gd name="connsiteX1902" fmla="*/ 1731084 w 5382098"/>
              <a:gd name="connsiteY1902" fmla="*/ 714845 h 1144125"/>
              <a:gd name="connsiteX1903" fmla="*/ 1826115 w 5382098"/>
              <a:gd name="connsiteY1903" fmla="*/ 714845 h 1144125"/>
              <a:gd name="connsiteX1904" fmla="*/ 1826115 w 5382098"/>
              <a:gd name="connsiteY1904" fmla="*/ 725002 h 1144125"/>
              <a:gd name="connsiteX1905" fmla="*/ 1641522 w 5382098"/>
              <a:gd name="connsiteY1905" fmla="*/ 725002 h 1144125"/>
              <a:gd name="connsiteX1906" fmla="*/ 1641522 w 5382098"/>
              <a:gd name="connsiteY1906" fmla="*/ 714845 h 1144125"/>
              <a:gd name="connsiteX1907" fmla="*/ 1720145 w 5382098"/>
              <a:gd name="connsiteY1907" fmla="*/ 714845 h 1144125"/>
              <a:gd name="connsiteX1908" fmla="*/ 1290353 w 5382098"/>
              <a:gd name="connsiteY1908" fmla="*/ 639444 h 1144125"/>
              <a:gd name="connsiteX1909" fmla="*/ 1300510 w 5382098"/>
              <a:gd name="connsiteY1909" fmla="*/ 639444 h 1144125"/>
              <a:gd name="connsiteX1910" fmla="*/ 1300510 w 5382098"/>
              <a:gd name="connsiteY1910" fmla="*/ 653997 h 1144125"/>
              <a:gd name="connsiteX1911" fmla="*/ 1348368 w 5382098"/>
              <a:gd name="connsiteY1911" fmla="*/ 653997 h 1144125"/>
              <a:gd name="connsiteX1912" fmla="*/ 1348368 w 5382098"/>
              <a:gd name="connsiteY1912" fmla="*/ 639444 h 1144125"/>
              <a:gd name="connsiteX1913" fmla="*/ 1358525 w 5382098"/>
              <a:gd name="connsiteY1913" fmla="*/ 639444 h 1144125"/>
              <a:gd name="connsiteX1914" fmla="*/ 1358525 w 5382098"/>
              <a:gd name="connsiteY1914" fmla="*/ 653997 h 1144125"/>
              <a:gd name="connsiteX1915" fmla="*/ 1414782 w 5382098"/>
              <a:gd name="connsiteY1915" fmla="*/ 653997 h 1144125"/>
              <a:gd name="connsiteX1916" fmla="*/ 1414782 w 5382098"/>
              <a:gd name="connsiteY1916" fmla="*/ 662787 h 1144125"/>
              <a:gd name="connsiteX1917" fmla="*/ 1358525 w 5382098"/>
              <a:gd name="connsiteY1917" fmla="*/ 662787 h 1144125"/>
              <a:gd name="connsiteX1918" fmla="*/ 1358525 w 5382098"/>
              <a:gd name="connsiteY1918" fmla="*/ 674410 h 1144125"/>
              <a:gd name="connsiteX1919" fmla="*/ 1348368 w 5382098"/>
              <a:gd name="connsiteY1919" fmla="*/ 674410 h 1144125"/>
              <a:gd name="connsiteX1920" fmla="*/ 1348368 w 5382098"/>
              <a:gd name="connsiteY1920" fmla="*/ 662787 h 1144125"/>
              <a:gd name="connsiteX1921" fmla="*/ 1300510 w 5382098"/>
              <a:gd name="connsiteY1921" fmla="*/ 662787 h 1144125"/>
              <a:gd name="connsiteX1922" fmla="*/ 1300510 w 5382098"/>
              <a:gd name="connsiteY1922" fmla="*/ 674410 h 1144125"/>
              <a:gd name="connsiteX1923" fmla="*/ 1290353 w 5382098"/>
              <a:gd name="connsiteY1923" fmla="*/ 674410 h 1144125"/>
              <a:gd name="connsiteX1924" fmla="*/ 1290353 w 5382098"/>
              <a:gd name="connsiteY1924" fmla="*/ 662787 h 1144125"/>
              <a:gd name="connsiteX1925" fmla="*/ 1233705 w 5382098"/>
              <a:gd name="connsiteY1925" fmla="*/ 662787 h 1144125"/>
              <a:gd name="connsiteX1926" fmla="*/ 1233705 w 5382098"/>
              <a:gd name="connsiteY1926" fmla="*/ 653997 h 1144125"/>
              <a:gd name="connsiteX1927" fmla="*/ 1290353 w 5382098"/>
              <a:gd name="connsiteY1927" fmla="*/ 653997 h 1144125"/>
              <a:gd name="connsiteX1928" fmla="*/ 881169 w 5382098"/>
              <a:gd name="connsiteY1928" fmla="*/ 638370 h 1144125"/>
              <a:gd name="connsiteX1929" fmla="*/ 891327 w 5382098"/>
              <a:gd name="connsiteY1929" fmla="*/ 642570 h 1144125"/>
              <a:gd name="connsiteX1930" fmla="*/ 881951 w 5382098"/>
              <a:gd name="connsiteY1930" fmla="*/ 654876 h 1144125"/>
              <a:gd name="connsiteX1931" fmla="*/ 879802 w 5382098"/>
              <a:gd name="connsiteY1931" fmla="*/ 657611 h 1144125"/>
              <a:gd name="connsiteX1932" fmla="*/ 982744 w 5382098"/>
              <a:gd name="connsiteY1932" fmla="*/ 657611 h 1144125"/>
              <a:gd name="connsiteX1933" fmla="*/ 982744 w 5382098"/>
              <a:gd name="connsiteY1933" fmla="*/ 668257 h 1144125"/>
              <a:gd name="connsiteX1934" fmla="*/ 927952 w 5382098"/>
              <a:gd name="connsiteY1934" fmla="*/ 709180 h 1144125"/>
              <a:gd name="connsiteX1935" fmla="*/ 1008431 w 5382098"/>
              <a:gd name="connsiteY1935" fmla="*/ 725783 h 1144125"/>
              <a:gd name="connsiteX1936" fmla="*/ 1002766 w 5382098"/>
              <a:gd name="connsiteY1936" fmla="*/ 736429 h 1144125"/>
              <a:gd name="connsiteX1937" fmla="*/ 915744 w 5382098"/>
              <a:gd name="connsiteY1937" fmla="*/ 715040 h 1144125"/>
              <a:gd name="connsiteX1938" fmla="*/ 825010 w 5382098"/>
              <a:gd name="connsiteY1938" fmla="*/ 739457 h 1144125"/>
              <a:gd name="connsiteX1939" fmla="*/ 819150 w 5382098"/>
              <a:gd name="connsiteY1939" fmla="*/ 729592 h 1144125"/>
              <a:gd name="connsiteX1940" fmla="*/ 904414 w 5382098"/>
              <a:gd name="connsiteY1940" fmla="*/ 708789 h 1144125"/>
              <a:gd name="connsiteX1941" fmla="*/ 865347 w 5382098"/>
              <a:gd name="connsiteY1941" fmla="*/ 674019 h 1144125"/>
              <a:gd name="connsiteX1942" fmla="*/ 831358 w 5382098"/>
              <a:gd name="connsiteY1942" fmla="*/ 704980 h 1144125"/>
              <a:gd name="connsiteX1943" fmla="*/ 823545 w 5382098"/>
              <a:gd name="connsiteY1943" fmla="*/ 696971 h 1144125"/>
              <a:gd name="connsiteX1944" fmla="*/ 881169 w 5382098"/>
              <a:gd name="connsiteY1944" fmla="*/ 638370 h 1144125"/>
              <a:gd name="connsiteX1945" fmla="*/ 3582157 w 5382098"/>
              <a:gd name="connsiteY1945" fmla="*/ 638175 h 1144125"/>
              <a:gd name="connsiteX1946" fmla="*/ 3592021 w 5382098"/>
              <a:gd name="connsiteY1946" fmla="*/ 661811 h 1144125"/>
              <a:gd name="connsiteX1947" fmla="*/ 3582938 w 5382098"/>
              <a:gd name="connsiteY1947" fmla="*/ 665034 h 1144125"/>
              <a:gd name="connsiteX1948" fmla="*/ 3667812 w 5382098"/>
              <a:gd name="connsiteY1948" fmla="*/ 665034 h 1144125"/>
              <a:gd name="connsiteX1949" fmla="*/ 3667812 w 5382098"/>
              <a:gd name="connsiteY1949" fmla="*/ 700976 h 1144125"/>
              <a:gd name="connsiteX1950" fmla="*/ 3656971 w 5382098"/>
              <a:gd name="connsiteY1950" fmla="*/ 700976 h 1144125"/>
              <a:gd name="connsiteX1951" fmla="*/ 3656971 w 5382098"/>
              <a:gd name="connsiteY1951" fmla="*/ 674996 h 1144125"/>
              <a:gd name="connsiteX1952" fmla="*/ 3505780 w 5382098"/>
              <a:gd name="connsiteY1952" fmla="*/ 674996 h 1144125"/>
              <a:gd name="connsiteX1953" fmla="*/ 3505780 w 5382098"/>
              <a:gd name="connsiteY1953" fmla="*/ 700976 h 1144125"/>
              <a:gd name="connsiteX1954" fmla="*/ 3494939 w 5382098"/>
              <a:gd name="connsiteY1954" fmla="*/ 700976 h 1144125"/>
              <a:gd name="connsiteX1955" fmla="*/ 3494939 w 5382098"/>
              <a:gd name="connsiteY1955" fmla="*/ 665034 h 1144125"/>
              <a:gd name="connsiteX1956" fmla="*/ 3581180 w 5382098"/>
              <a:gd name="connsiteY1956" fmla="*/ 665034 h 1144125"/>
              <a:gd name="connsiteX1957" fmla="*/ 3571804 w 5382098"/>
              <a:gd name="connsiteY1957" fmla="*/ 641789 h 1144125"/>
              <a:gd name="connsiteX1958" fmla="*/ 4542340 w 5382098"/>
              <a:gd name="connsiteY1958" fmla="*/ 472548 h 1144125"/>
              <a:gd name="connsiteX1959" fmla="*/ 4542340 w 5382098"/>
              <a:gd name="connsiteY1959" fmla="*/ 487979 h 1144125"/>
              <a:gd name="connsiteX1960" fmla="*/ 4658370 w 5382098"/>
              <a:gd name="connsiteY1960" fmla="*/ 487979 h 1144125"/>
              <a:gd name="connsiteX1961" fmla="*/ 4658370 w 5382098"/>
              <a:gd name="connsiteY1961" fmla="*/ 472548 h 1144125"/>
              <a:gd name="connsiteX1962" fmla="*/ 3549145 w 5382098"/>
              <a:gd name="connsiteY1962" fmla="*/ 470399 h 1144125"/>
              <a:gd name="connsiteX1963" fmla="*/ 3548754 w 5382098"/>
              <a:gd name="connsiteY1963" fmla="*/ 480557 h 1144125"/>
              <a:gd name="connsiteX1964" fmla="*/ 3489763 w 5382098"/>
              <a:gd name="connsiteY1964" fmla="*/ 490616 h 1144125"/>
              <a:gd name="connsiteX1965" fmla="*/ 3487321 w 5382098"/>
              <a:gd name="connsiteY1965" fmla="*/ 479970 h 1144125"/>
              <a:gd name="connsiteX1966" fmla="*/ 3549145 w 5382098"/>
              <a:gd name="connsiteY1966" fmla="*/ 470399 h 1144125"/>
              <a:gd name="connsiteX1967" fmla="*/ 3570534 w 5382098"/>
              <a:gd name="connsiteY1967" fmla="*/ 465809 h 1144125"/>
              <a:gd name="connsiteX1968" fmla="*/ 3658631 w 5382098"/>
              <a:gd name="connsiteY1968" fmla="*/ 492179 h 1144125"/>
              <a:gd name="connsiteX1969" fmla="*/ 3653943 w 5382098"/>
              <a:gd name="connsiteY1969" fmla="*/ 502825 h 1144125"/>
              <a:gd name="connsiteX1970" fmla="*/ 3566139 w 5382098"/>
              <a:gd name="connsiteY1970" fmla="*/ 475380 h 1144125"/>
              <a:gd name="connsiteX1971" fmla="*/ 3108707 w 5382098"/>
              <a:gd name="connsiteY1971" fmla="*/ 461120 h 1144125"/>
              <a:gd name="connsiteX1972" fmla="*/ 3102651 w 5382098"/>
              <a:gd name="connsiteY1972" fmla="*/ 462634 h 1144125"/>
              <a:gd name="connsiteX1973" fmla="*/ 3097719 w 5382098"/>
              <a:gd name="connsiteY1973" fmla="*/ 466492 h 1144125"/>
              <a:gd name="connsiteX1974" fmla="*/ 3094398 w 5382098"/>
              <a:gd name="connsiteY1974" fmla="*/ 471718 h 1144125"/>
              <a:gd name="connsiteX1975" fmla="*/ 3093178 w 5382098"/>
              <a:gd name="connsiteY1975" fmla="*/ 477236 h 1144125"/>
              <a:gd name="connsiteX1976" fmla="*/ 3094447 w 5382098"/>
              <a:gd name="connsiteY1976" fmla="*/ 483145 h 1144125"/>
              <a:gd name="connsiteX1977" fmla="*/ 3097866 w 5382098"/>
              <a:gd name="connsiteY1977" fmla="*/ 488468 h 1144125"/>
              <a:gd name="connsiteX1978" fmla="*/ 3102896 w 5382098"/>
              <a:gd name="connsiteY1978" fmla="*/ 492326 h 1144125"/>
              <a:gd name="connsiteX1979" fmla="*/ 3109000 w 5382098"/>
              <a:gd name="connsiteY1979" fmla="*/ 493839 h 1144125"/>
              <a:gd name="connsiteX1980" fmla="*/ 3114713 w 5382098"/>
              <a:gd name="connsiteY1980" fmla="*/ 492667 h 1144125"/>
              <a:gd name="connsiteX1981" fmla="*/ 3119890 w 5382098"/>
              <a:gd name="connsiteY1981" fmla="*/ 489395 h 1144125"/>
              <a:gd name="connsiteX1982" fmla="*/ 3123650 w 5382098"/>
              <a:gd name="connsiteY1982" fmla="*/ 484463 h 1144125"/>
              <a:gd name="connsiteX1983" fmla="*/ 3125115 w 5382098"/>
              <a:gd name="connsiteY1983" fmla="*/ 478310 h 1144125"/>
              <a:gd name="connsiteX1984" fmla="*/ 3123748 w 5382098"/>
              <a:gd name="connsiteY1984" fmla="*/ 471083 h 1144125"/>
              <a:gd name="connsiteX1985" fmla="*/ 3120085 w 5382098"/>
              <a:gd name="connsiteY1985" fmla="*/ 465662 h 1144125"/>
              <a:gd name="connsiteX1986" fmla="*/ 3114811 w 5382098"/>
              <a:gd name="connsiteY1986" fmla="*/ 462293 h 1144125"/>
              <a:gd name="connsiteX1987" fmla="*/ 3108707 w 5382098"/>
              <a:gd name="connsiteY1987" fmla="*/ 461120 h 1144125"/>
              <a:gd name="connsiteX1988" fmla="*/ 3308439 w 5382098"/>
              <a:gd name="connsiteY1988" fmla="*/ 457214 h 1144125"/>
              <a:gd name="connsiteX1989" fmla="*/ 3308439 w 5382098"/>
              <a:gd name="connsiteY1989" fmla="*/ 479775 h 1144125"/>
              <a:gd name="connsiteX1990" fmla="*/ 3355417 w 5382098"/>
              <a:gd name="connsiteY1990" fmla="*/ 474403 h 1144125"/>
              <a:gd name="connsiteX1991" fmla="*/ 3355417 w 5382098"/>
              <a:gd name="connsiteY1991" fmla="*/ 457214 h 1144125"/>
              <a:gd name="connsiteX1992" fmla="*/ 3109000 w 5382098"/>
              <a:gd name="connsiteY1992" fmla="*/ 452037 h 1144125"/>
              <a:gd name="connsiteX1993" fmla="*/ 3118620 w 5382098"/>
              <a:gd name="connsiteY1993" fmla="*/ 454040 h 1144125"/>
              <a:gd name="connsiteX1994" fmla="*/ 3126629 w 5382098"/>
              <a:gd name="connsiteY1994" fmla="*/ 459460 h 1144125"/>
              <a:gd name="connsiteX1995" fmla="*/ 3132147 w 5382098"/>
              <a:gd name="connsiteY1995" fmla="*/ 467567 h 1144125"/>
              <a:gd name="connsiteX1996" fmla="*/ 3134198 w 5382098"/>
              <a:gd name="connsiteY1996" fmla="*/ 477529 h 1144125"/>
              <a:gd name="connsiteX1997" fmla="*/ 3132343 w 5382098"/>
              <a:gd name="connsiteY1997" fmla="*/ 487003 h 1144125"/>
              <a:gd name="connsiteX1998" fmla="*/ 3127117 w 5382098"/>
              <a:gd name="connsiteY1998" fmla="*/ 495109 h 1144125"/>
              <a:gd name="connsiteX1999" fmla="*/ 3119157 w 5382098"/>
              <a:gd name="connsiteY1999" fmla="*/ 500774 h 1144125"/>
              <a:gd name="connsiteX2000" fmla="*/ 3109195 w 5382098"/>
              <a:gd name="connsiteY2000" fmla="*/ 502923 h 1144125"/>
              <a:gd name="connsiteX2001" fmla="*/ 3099379 w 5382098"/>
              <a:gd name="connsiteY2001" fmla="*/ 500920 h 1144125"/>
              <a:gd name="connsiteX2002" fmla="*/ 3091419 w 5382098"/>
              <a:gd name="connsiteY2002" fmla="*/ 495451 h 1144125"/>
              <a:gd name="connsiteX2003" fmla="*/ 3086048 w 5382098"/>
              <a:gd name="connsiteY2003" fmla="*/ 487344 h 1144125"/>
              <a:gd name="connsiteX2004" fmla="*/ 3084094 w 5382098"/>
              <a:gd name="connsiteY2004" fmla="*/ 477431 h 1144125"/>
              <a:gd name="connsiteX2005" fmla="*/ 3086048 w 5382098"/>
              <a:gd name="connsiteY2005" fmla="*/ 467664 h 1144125"/>
              <a:gd name="connsiteX2006" fmla="*/ 3091371 w 5382098"/>
              <a:gd name="connsiteY2006" fmla="*/ 459607 h 1144125"/>
              <a:gd name="connsiteX2007" fmla="*/ 3099282 w 5382098"/>
              <a:gd name="connsiteY2007" fmla="*/ 454088 h 1144125"/>
              <a:gd name="connsiteX2008" fmla="*/ 3109000 w 5382098"/>
              <a:gd name="connsiteY2008" fmla="*/ 452037 h 1144125"/>
              <a:gd name="connsiteX2009" fmla="*/ 4542340 w 5382098"/>
              <a:gd name="connsiteY2009" fmla="*/ 449596 h 1144125"/>
              <a:gd name="connsiteX2010" fmla="*/ 4542340 w 5382098"/>
              <a:gd name="connsiteY2010" fmla="*/ 464734 h 1144125"/>
              <a:gd name="connsiteX2011" fmla="*/ 4658370 w 5382098"/>
              <a:gd name="connsiteY2011" fmla="*/ 464734 h 1144125"/>
              <a:gd name="connsiteX2012" fmla="*/ 4658370 w 5382098"/>
              <a:gd name="connsiteY2012" fmla="*/ 449596 h 1144125"/>
              <a:gd name="connsiteX2013" fmla="*/ 5004559 w 5382098"/>
              <a:gd name="connsiteY2013" fmla="*/ 443735 h 1144125"/>
              <a:gd name="connsiteX2014" fmla="*/ 5029562 w 5382098"/>
              <a:gd name="connsiteY2014" fmla="*/ 468739 h 1144125"/>
              <a:gd name="connsiteX2015" fmla="*/ 5021162 w 5382098"/>
              <a:gd name="connsiteY2015" fmla="*/ 475575 h 1144125"/>
              <a:gd name="connsiteX2016" fmla="*/ 4997527 w 5382098"/>
              <a:gd name="connsiteY2016" fmla="*/ 449986 h 1144125"/>
              <a:gd name="connsiteX2017" fmla="*/ 1108835 w 5382098"/>
              <a:gd name="connsiteY2017" fmla="*/ 443735 h 1144125"/>
              <a:gd name="connsiteX2018" fmla="*/ 1133838 w 5382098"/>
              <a:gd name="connsiteY2018" fmla="*/ 468739 h 1144125"/>
              <a:gd name="connsiteX2019" fmla="*/ 1125438 w 5382098"/>
              <a:gd name="connsiteY2019" fmla="*/ 475575 h 1144125"/>
              <a:gd name="connsiteX2020" fmla="*/ 1101803 w 5382098"/>
              <a:gd name="connsiteY2020" fmla="*/ 449986 h 1144125"/>
              <a:gd name="connsiteX2021" fmla="*/ 2965083 w 5382098"/>
              <a:gd name="connsiteY2021" fmla="*/ 443540 h 1144125"/>
              <a:gd name="connsiteX2022" fmla="*/ 2974264 w 5382098"/>
              <a:gd name="connsiteY2022" fmla="*/ 448326 h 1144125"/>
              <a:gd name="connsiteX2023" fmla="*/ 2947405 w 5382098"/>
              <a:gd name="connsiteY2023" fmla="*/ 490421 h 1144125"/>
              <a:gd name="connsiteX2024" fmla="*/ 2938420 w 5382098"/>
              <a:gd name="connsiteY2024" fmla="*/ 484170 h 1144125"/>
              <a:gd name="connsiteX2025" fmla="*/ 2965083 w 5382098"/>
              <a:gd name="connsiteY2025" fmla="*/ 443540 h 1144125"/>
              <a:gd name="connsiteX2026" fmla="*/ 3031107 w 5382098"/>
              <a:gd name="connsiteY2026" fmla="*/ 443149 h 1144125"/>
              <a:gd name="connsiteX2027" fmla="*/ 3057477 w 5382098"/>
              <a:gd name="connsiteY2027" fmla="*/ 482022 h 1144125"/>
              <a:gd name="connsiteX2028" fmla="*/ 3048297 w 5382098"/>
              <a:gd name="connsiteY2028" fmla="*/ 488175 h 1144125"/>
              <a:gd name="connsiteX2029" fmla="*/ 3022414 w 5382098"/>
              <a:gd name="connsiteY2029" fmla="*/ 448619 h 1144125"/>
              <a:gd name="connsiteX2030" fmla="*/ 4532183 w 5382098"/>
              <a:gd name="connsiteY2030" fmla="*/ 441587 h 1144125"/>
              <a:gd name="connsiteX2031" fmla="*/ 4668528 w 5382098"/>
              <a:gd name="connsiteY2031" fmla="*/ 441587 h 1144125"/>
              <a:gd name="connsiteX2032" fmla="*/ 4668528 w 5382098"/>
              <a:gd name="connsiteY2032" fmla="*/ 504388 h 1144125"/>
              <a:gd name="connsiteX2033" fmla="*/ 4658370 w 5382098"/>
              <a:gd name="connsiteY2033" fmla="*/ 504388 h 1144125"/>
              <a:gd name="connsiteX2034" fmla="*/ 4658370 w 5382098"/>
              <a:gd name="connsiteY2034" fmla="*/ 495988 h 1144125"/>
              <a:gd name="connsiteX2035" fmla="*/ 4542340 w 5382098"/>
              <a:gd name="connsiteY2035" fmla="*/ 495988 h 1144125"/>
              <a:gd name="connsiteX2036" fmla="*/ 4542340 w 5382098"/>
              <a:gd name="connsiteY2036" fmla="*/ 504388 h 1144125"/>
              <a:gd name="connsiteX2037" fmla="*/ 4532183 w 5382098"/>
              <a:gd name="connsiteY2037" fmla="*/ 504388 h 1144125"/>
              <a:gd name="connsiteX2038" fmla="*/ 2559903 w 5382098"/>
              <a:gd name="connsiteY2038" fmla="*/ 440610 h 1144125"/>
              <a:gd name="connsiteX2039" fmla="*/ 2559903 w 5382098"/>
              <a:gd name="connsiteY2039" fmla="*/ 482022 h 1144125"/>
              <a:gd name="connsiteX2040" fmla="*/ 2620262 w 5382098"/>
              <a:gd name="connsiteY2040" fmla="*/ 482022 h 1144125"/>
              <a:gd name="connsiteX2041" fmla="*/ 2620262 w 5382098"/>
              <a:gd name="connsiteY2041" fmla="*/ 440610 h 1144125"/>
              <a:gd name="connsiteX2042" fmla="*/ 321231 w 5382098"/>
              <a:gd name="connsiteY2042" fmla="*/ 438950 h 1144125"/>
              <a:gd name="connsiteX2043" fmla="*/ 321231 w 5382098"/>
              <a:gd name="connsiteY2043" fmla="*/ 487589 h 1144125"/>
              <a:gd name="connsiteX2044" fmla="*/ 354439 w 5382098"/>
              <a:gd name="connsiteY2044" fmla="*/ 487589 h 1144125"/>
              <a:gd name="connsiteX2045" fmla="*/ 354439 w 5382098"/>
              <a:gd name="connsiteY2045" fmla="*/ 438950 h 1144125"/>
              <a:gd name="connsiteX2046" fmla="*/ 278062 w 5382098"/>
              <a:gd name="connsiteY2046" fmla="*/ 438950 h 1144125"/>
              <a:gd name="connsiteX2047" fmla="*/ 278062 w 5382098"/>
              <a:gd name="connsiteY2047" fmla="*/ 487589 h 1144125"/>
              <a:gd name="connsiteX2048" fmla="*/ 311269 w 5382098"/>
              <a:gd name="connsiteY2048" fmla="*/ 487589 h 1144125"/>
              <a:gd name="connsiteX2049" fmla="*/ 311269 w 5382098"/>
              <a:gd name="connsiteY2049" fmla="*/ 438950 h 1144125"/>
              <a:gd name="connsiteX2050" fmla="*/ 234893 w 5382098"/>
              <a:gd name="connsiteY2050" fmla="*/ 438950 h 1144125"/>
              <a:gd name="connsiteX2051" fmla="*/ 234893 w 5382098"/>
              <a:gd name="connsiteY2051" fmla="*/ 487589 h 1144125"/>
              <a:gd name="connsiteX2052" fmla="*/ 268002 w 5382098"/>
              <a:gd name="connsiteY2052" fmla="*/ 487589 h 1144125"/>
              <a:gd name="connsiteX2053" fmla="*/ 268002 w 5382098"/>
              <a:gd name="connsiteY2053" fmla="*/ 438950 h 1144125"/>
              <a:gd name="connsiteX2054" fmla="*/ 106654 w 5382098"/>
              <a:gd name="connsiteY2054" fmla="*/ 432211 h 1144125"/>
              <a:gd name="connsiteX2055" fmla="*/ 129606 w 5382098"/>
              <a:gd name="connsiteY2055" fmla="*/ 449986 h 1144125"/>
              <a:gd name="connsiteX2056" fmla="*/ 123257 w 5382098"/>
              <a:gd name="connsiteY2056" fmla="*/ 456725 h 1144125"/>
              <a:gd name="connsiteX2057" fmla="*/ 100794 w 5382098"/>
              <a:gd name="connsiteY2057" fmla="*/ 438168 h 1144125"/>
              <a:gd name="connsiteX2058" fmla="*/ 2549648 w 5382098"/>
              <a:gd name="connsiteY2058" fmla="*/ 430941 h 1144125"/>
              <a:gd name="connsiteX2059" fmla="*/ 2630517 w 5382098"/>
              <a:gd name="connsiteY2059" fmla="*/ 430941 h 1144125"/>
              <a:gd name="connsiteX2060" fmla="*/ 2630517 w 5382098"/>
              <a:gd name="connsiteY2060" fmla="*/ 503997 h 1144125"/>
              <a:gd name="connsiteX2061" fmla="*/ 2620262 w 5382098"/>
              <a:gd name="connsiteY2061" fmla="*/ 503997 h 1144125"/>
              <a:gd name="connsiteX2062" fmla="*/ 2620262 w 5382098"/>
              <a:gd name="connsiteY2062" fmla="*/ 491593 h 1144125"/>
              <a:gd name="connsiteX2063" fmla="*/ 2559903 w 5382098"/>
              <a:gd name="connsiteY2063" fmla="*/ 491593 h 1144125"/>
              <a:gd name="connsiteX2064" fmla="*/ 2559903 w 5382098"/>
              <a:gd name="connsiteY2064" fmla="*/ 503997 h 1144125"/>
              <a:gd name="connsiteX2065" fmla="*/ 2549648 w 5382098"/>
              <a:gd name="connsiteY2065" fmla="*/ 503997 h 1144125"/>
              <a:gd name="connsiteX2066" fmla="*/ 3308439 w 5382098"/>
              <a:gd name="connsiteY2066" fmla="*/ 430355 h 1144125"/>
              <a:gd name="connsiteX2067" fmla="*/ 3308439 w 5382098"/>
              <a:gd name="connsiteY2067" fmla="*/ 448814 h 1144125"/>
              <a:gd name="connsiteX2068" fmla="*/ 3355417 w 5382098"/>
              <a:gd name="connsiteY2068" fmla="*/ 448814 h 1144125"/>
              <a:gd name="connsiteX2069" fmla="*/ 3355417 w 5382098"/>
              <a:gd name="connsiteY2069" fmla="*/ 430355 h 1144125"/>
              <a:gd name="connsiteX2070" fmla="*/ 3592607 w 5382098"/>
              <a:gd name="connsiteY2070" fmla="*/ 430160 h 1144125"/>
              <a:gd name="connsiteX2071" fmla="*/ 3651404 w 5382098"/>
              <a:gd name="connsiteY2071" fmla="*/ 448619 h 1144125"/>
              <a:gd name="connsiteX2072" fmla="*/ 3646813 w 5382098"/>
              <a:gd name="connsiteY2072" fmla="*/ 458776 h 1144125"/>
              <a:gd name="connsiteX2073" fmla="*/ 3588408 w 5382098"/>
              <a:gd name="connsiteY2073" fmla="*/ 439536 h 1144125"/>
              <a:gd name="connsiteX2074" fmla="*/ 224637 w 5382098"/>
              <a:gd name="connsiteY2074" fmla="*/ 429769 h 1144125"/>
              <a:gd name="connsiteX2075" fmla="*/ 364694 w 5382098"/>
              <a:gd name="connsiteY2075" fmla="*/ 429769 h 1144125"/>
              <a:gd name="connsiteX2076" fmla="*/ 364694 w 5382098"/>
              <a:gd name="connsiteY2076" fmla="*/ 487589 h 1144125"/>
              <a:gd name="connsiteX2077" fmla="*/ 389111 w 5382098"/>
              <a:gd name="connsiteY2077" fmla="*/ 487589 h 1144125"/>
              <a:gd name="connsiteX2078" fmla="*/ 389111 w 5382098"/>
              <a:gd name="connsiteY2078" fmla="*/ 496965 h 1144125"/>
              <a:gd name="connsiteX2079" fmla="*/ 200806 w 5382098"/>
              <a:gd name="connsiteY2079" fmla="*/ 496965 h 1144125"/>
              <a:gd name="connsiteX2080" fmla="*/ 200806 w 5382098"/>
              <a:gd name="connsiteY2080" fmla="*/ 487589 h 1144125"/>
              <a:gd name="connsiteX2081" fmla="*/ 224637 w 5382098"/>
              <a:gd name="connsiteY2081" fmla="*/ 487589 h 1144125"/>
              <a:gd name="connsiteX2082" fmla="*/ 25394 w 5382098"/>
              <a:gd name="connsiteY2082" fmla="*/ 428988 h 1144125"/>
              <a:gd name="connsiteX2083" fmla="*/ 36039 w 5382098"/>
              <a:gd name="connsiteY2083" fmla="*/ 433383 h 1144125"/>
              <a:gd name="connsiteX2084" fmla="*/ 17775 w 5382098"/>
              <a:gd name="connsiteY2084" fmla="*/ 503606 h 1144125"/>
              <a:gd name="connsiteX2085" fmla="*/ 6250 w 5382098"/>
              <a:gd name="connsiteY2085" fmla="*/ 499602 h 1144125"/>
              <a:gd name="connsiteX2086" fmla="*/ 25394 w 5382098"/>
              <a:gd name="connsiteY2086" fmla="*/ 428988 h 1144125"/>
              <a:gd name="connsiteX2087" fmla="*/ 3396047 w 5382098"/>
              <a:gd name="connsiteY2087" fmla="*/ 427132 h 1144125"/>
              <a:gd name="connsiteX2088" fmla="*/ 3418609 w 5382098"/>
              <a:gd name="connsiteY2088" fmla="*/ 466004 h 1144125"/>
              <a:gd name="connsiteX2089" fmla="*/ 3442245 w 5382098"/>
              <a:gd name="connsiteY2089" fmla="*/ 427132 h 1144125"/>
              <a:gd name="connsiteX2090" fmla="*/ 73447 w 5382098"/>
              <a:gd name="connsiteY2090" fmla="*/ 423323 h 1144125"/>
              <a:gd name="connsiteX2091" fmla="*/ 68465 w 5382098"/>
              <a:gd name="connsiteY2091" fmla="*/ 463367 h 1144125"/>
              <a:gd name="connsiteX2092" fmla="*/ 158027 w 5382098"/>
              <a:gd name="connsiteY2092" fmla="*/ 463367 h 1144125"/>
              <a:gd name="connsiteX2093" fmla="*/ 158613 w 5382098"/>
              <a:gd name="connsiteY2093" fmla="*/ 447056 h 1144125"/>
              <a:gd name="connsiteX2094" fmla="*/ 159395 w 5382098"/>
              <a:gd name="connsiteY2094" fmla="*/ 423323 h 1144125"/>
              <a:gd name="connsiteX2095" fmla="*/ 2735511 w 5382098"/>
              <a:gd name="connsiteY2095" fmla="*/ 422346 h 1144125"/>
              <a:gd name="connsiteX2096" fmla="*/ 2735511 w 5382098"/>
              <a:gd name="connsiteY2096" fmla="*/ 456725 h 1144125"/>
              <a:gd name="connsiteX2097" fmla="*/ 2820092 w 5382098"/>
              <a:gd name="connsiteY2097" fmla="*/ 456725 h 1144125"/>
              <a:gd name="connsiteX2098" fmla="*/ 2820092 w 5382098"/>
              <a:gd name="connsiteY2098" fmla="*/ 422346 h 1144125"/>
              <a:gd name="connsiteX2099" fmla="*/ 4507961 w 5382098"/>
              <a:gd name="connsiteY2099" fmla="*/ 419123 h 1144125"/>
              <a:gd name="connsiteX2100" fmla="*/ 4692945 w 5382098"/>
              <a:gd name="connsiteY2100" fmla="*/ 419123 h 1144125"/>
              <a:gd name="connsiteX2101" fmla="*/ 4692945 w 5382098"/>
              <a:gd name="connsiteY2101" fmla="*/ 427327 h 1144125"/>
              <a:gd name="connsiteX2102" fmla="*/ 4507961 w 5382098"/>
              <a:gd name="connsiteY2102" fmla="*/ 427327 h 1144125"/>
              <a:gd name="connsiteX2103" fmla="*/ 3378272 w 5382098"/>
              <a:gd name="connsiteY2103" fmla="*/ 419123 h 1144125"/>
              <a:gd name="connsiteX2104" fmla="*/ 3452011 w 5382098"/>
              <a:gd name="connsiteY2104" fmla="*/ 419123 h 1144125"/>
              <a:gd name="connsiteX2105" fmla="*/ 3452011 w 5382098"/>
              <a:gd name="connsiteY2105" fmla="*/ 427816 h 1144125"/>
              <a:gd name="connsiteX2106" fmla="*/ 3425641 w 5382098"/>
              <a:gd name="connsiteY2106" fmla="*/ 472157 h 1144125"/>
              <a:gd name="connsiteX2107" fmla="*/ 3464806 w 5382098"/>
              <a:gd name="connsiteY2107" fmla="*/ 492374 h 1144125"/>
              <a:gd name="connsiteX2108" fmla="*/ 3459434 w 5382098"/>
              <a:gd name="connsiteY2108" fmla="*/ 501360 h 1144125"/>
              <a:gd name="connsiteX2109" fmla="*/ 3418609 w 5382098"/>
              <a:gd name="connsiteY2109" fmla="*/ 478798 h 1144125"/>
              <a:gd name="connsiteX2110" fmla="*/ 3379053 w 5382098"/>
              <a:gd name="connsiteY2110" fmla="*/ 503606 h 1144125"/>
              <a:gd name="connsiteX2111" fmla="*/ 3372998 w 5382098"/>
              <a:gd name="connsiteY2111" fmla="*/ 495207 h 1144125"/>
              <a:gd name="connsiteX2112" fmla="*/ 3411674 w 5382098"/>
              <a:gd name="connsiteY2112" fmla="*/ 472548 h 1144125"/>
              <a:gd name="connsiteX2113" fmla="*/ 3386476 w 5382098"/>
              <a:gd name="connsiteY2113" fmla="*/ 427132 h 1144125"/>
              <a:gd name="connsiteX2114" fmla="*/ 3378272 w 5382098"/>
              <a:gd name="connsiteY2114" fmla="*/ 427132 h 1144125"/>
              <a:gd name="connsiteX2115" fmla="*/ 2944866 w 5382098"/>
              <a:gd name="connsiteY2115" fmla="*/ 418928 h 1144125"/>
              <a:gd name="connsiteX2116" fmla="*/ 3057282 w 5382098"/>
              <a:gd name="connsiteY2116" fmla="*/ 418928 h 1144125"/>
              <a:gd name="connsiteX2117" fmla="*/ 3057282 w 5382098"/>
              <a:gd name="connsiteY2117" fmla="*/ 428011 h 1144125"/>
              <a:gd name="connsiteX2118" fmla="*/ 3005029 w 5382098"/>
              <a:gd name="connsiteY2118" fmla="*/ 428011 h 1144125"/>
              <a:gd name="connsiteX2119" fmla="*/ 3005029 w 5382098"/>
              <a:gd name="connsiteY2119" fmla="*/ 480752 h 1144125"/>
              <a:gd name="connsiteX2120" fmla="*/ 2986082 w 5382098"/>
              <a:gd name="connsiteY2120" fmla="*/ 500969 h 1144125"/>
              <a:gd name="connsiteX2121" fmla="*/ 2977292 w 5382098"/>
              <a:gd name="connsiteY2121" fmla="*/ 501165 h 1144125"/>
              <a:gd name="connsiteX2122" fmla="*/ 2972213 w 5382098"/>
              <a:gd name="connsiteY2122" fmla="*/ 501165 h 1144125"/>
              <a:gd name="connsiteX2123" fmla="*/ 2965278 w 5382098"/>
              <a:gd name="connsiteY2123" fmla="*/ 501165 h 1144125"/>
              <a:gd name="connsiteX2124" fmla="*/ 2963032 w 5382098"/>
              <a:gd name="connsiteY2124" fmla="*/ 490812 h 1144125"/>
              <a:gd name="connsiteX2125" fmla="*/ 2971822 w 5382098"/>
              <a:gd name="connsiteY2125" fmla="*/ 491300 h 1144125"/>
              <a:gd name="connsiteX2126" fmla="*/ 2976706 w 5382098"/>
              <a:gd name="connsiteY2126" fmla="*/ 491398 h 1144125"/>
              <a:gd name="connsiteX2127" fmla="*/ 2982859 w 5382098"/>
              <a:gd name="connsiteY2127" fmla="*/ 491398 h 1144125"/>
              <a:gd name="connsiteX2128" fmla="*/ 2995067 w 5382098"/>
              <a:gd name="connsiteY2128" fmla="*/ 478994 h 1144125"/>
              <a:gd name="connsiteX2129" fmla="*/ 2995067 w 5382098"/>
              <a:gd name="connsiteY2129" fmla="*/ 428011 h 1144125"/>
              <a:gd name="connsiteX2130" fmla="*/ 2944866 w 5382098"/>
              <a:gd name="connsiteY2130" fmla="*/ 428011 h 1144125"/>
              <a:gd name="connsiteX2131" fmla="*/ 1538821 w 5382098"/>
              <a:gd name="connsiteY2131" fmla="*/ 408770 h 1144125"/>
              <a:gd name="connsiteX2132" fmla="*/ 1570173 w 5382098"/>
              <a:gd name="connsiteY2132" fmla="*/ 439926 h 1144125"/>
              <a:gd name="connsiteX2133" fmla="*/ 1560797 w 5382098"/>
              <a:gd name="connsiteY2133" fmla="*/ 447740 h 1144125"/>
              <a:gd name="connsiteX2134" fmla="*/ 1530422 w 5382098"/>
              <a:gd name="connsiteY2134" fmla="*/ 415119 h 1144125"/>
              <a:gd name="connsiteX2135" fmla="*/ 5197505 w 5382098"/>
              <a:gd name="connsiteY2135" fmla="*/ 407207 h 1144125"/>
              <a:gd name="connsiteX2136" fmla="*/ 5208249 w 5382098"/>
              <a:gd name="connsiteY2136" fmla="*/ 407207 h 1144125"/>
              <a:gd name="connsiteX2137" fmla="*/ 5206295 w 5382098"/>
              <a:gd name="connsiteY2137" fmla="*/ 427816 h 1144125"/>
              <a:gd name="connsiteX2138" fmla="*/ 5287067 w 5382098"/>
              <a:gd name="connsiteY2138" fmla="*/ 427816 h 1144125"/>
              <a:gd name="connsiteX2139" fmla="*/ 5284528 w 5382098"/>
              <a:gd name="connsiteY2139" fmla="*/ 464539 h 1144125"/>
              <a:gd name="connsiteX2140" fmla="*/ 5275542 w 5382098"/>
              <a:gd name="connsiteY2140" fmla="*/ 491788 h 1144125"/>
              <a:gd name="connsiteX2141" fmla="*/ 5249074 w 5382098"/>
              <a:gd name="connsiteY2141" fmla="*/ 499993 h 1144125"/>
              <a:gd name="connsiteX2142" fmla="*/ 5220066 w 5382098"/>
              <a:gd name="connsiteY2142" fmla="*/ 500383 h 1144125"/>
              <a:gd name="connsiteX2143" fmla="*/ 5218308 w 5382098"/>
              <a:gd name="connsiteY2143" fmla="*/ 488761 h 1144125"/>
              <a:gd name="connsiteX2144" fmla="*/ 5242335 w 5382098"/>
              <a:gd name="connsiteY2144" fmla="*/ 489444 h 1144125"/>
              <a:gd name="connsiteX2145" fmla="*/ 5248097 w 5382098"/>
              <a:gd name="connsiteY2145" fmla="*/ 489542 h 1144125"/>
              <a:gd name="connsiteX2146" fmla="*/ 5266850 w 5382098"/>
              <a:gd name="connsiteY2146" fmla="*/ 484366 h 1144125"/>
              <a:gd name="connsiteX2147" fmla="*/ 5273686 w 5382098"/>
              <a:gd name="connsiteY2147" fmla="*/ 464539 h 1144125"/>
              <a:gd name="connsiteX2148" fmla="*/ 5275444 w 5382098"/>
              <a:gd name="connsiteY2148" fmla="*/ 437387 h 1144125"/>
              <a:gd name="connsiteX2149" fmla="*/ 5204830 w 5382098"/>
              <a:gd name="connsiteY2149" fmla="*/ 437387 h 1144125"/>
              <a:gd name="connsiteX2150" fmla="*/ 5134704 w 5382098"/>
              <a:gd name="connsiteY2150" fmla="*/ 505169 h 1144125"/>
              <a:gd name="connsiteX2151" fmla="*/ 5127086 w 5382098"/>
              <a:gd name="connsiteY2151" fmla="*/ 495793 h 1144125"/>
              <a:gd name="connsiteX2152" fmla="*/ 5193891 w 5382098"/>
              <a:gd name="connsiteY2152" fmla="*/ 437387 h 1144125"/>
              <a:gd name="connsiteX2153" fmla="*/ 5140076 w 5382098"/>
              <a:gd name="connsiteY2153" fmla="*/ 437387 h 1144125"/>
              <a:gd name="connsiteX2154" fmla="*/ 5140076 w 5382098"/>
              <a:gd name="connsiteY2154" fmla="*/ 427816 h 1144125"/>
              <a:gd name="connsiteX2155" fmla="*/ 5195649 w 5382098"/>
              <a:gd name="connsiteY2155" fmla="*/ 427816 h 1144125"/>
              <a:gd name="connsiteX2156" fmla="*/ 5197505 w 5382098"/>
              <a:gd name="connsiteY2156" fmla="*/ 407207 h 1144125"/>
              <a:gd name="connsiteX2157" fmla="*/ 1301780 w 5382098"/>
              <a:gd name="connsiteY2157" fmla="*/ 407207 h 1144125"/>
              <a:gd name="connsiteX2158" fmla="*/ 1312523 w 5382098"/>
              <a:gd name="connsiteY2158" fmla="*/ 407207 h 1144125"/>
              <a:gd name="connsiteX2159" fmla="*/ 1310570 w 5382098"/>
              <a:gd name="connsiteY2159" fmla="*/ 427816 h 1144125"/>
              <a:gd name="connsiteX2160" fmla="*/ 1391342 w 5382098"/>
              <a:gd name="connsiteY2160" fmla="*/ 427816 h 1144125"/>
              <a:gd name="connsiteX2161" fmla="*/ 1388803 w 5382098"/>
              <a:gd name="connsiteY2161" fmla="*/ 464539 h 1144125"/>
              <a:gd name="connsiteX2162" fmla="*/ 1379817 w 5382098"/>
              <a:gd name="connsiteY2162" fmla="*/ 491788 h 1144125"/>
              <a:gd name="connsiteX2163" fmla="*/ 1353349 w 5382098"/>
              <a:gd name="connsiteY2163" fmla="*/ 499993 h 1144125"/>
              <a:gd name="connsiteX2164" fmla="*/ 1324341 w 5382098"/>
              <a:gd name="connsiteY2164" fmla="*/ 500383 h 1144125"/>
              <a:gd name="connsiteX2165" fmla="*/ 1322583 w 5382098"/>
              <a:gd name="connsiteY2165" fmla="*/ 488761 h 1144125"/>
              <a:gd name="connsiteX2166" fmla="*/ 1346610 w 5382098"/>
              <a:gd name="connsiteY2166" fmla="*/ 489444 h 1144125"/>
              <a:gd name="connsiteX2167" fmla="*/ 1352372 w 5382098"/>
              <a:gd name="connsiteY2167" fmla="*/ 489542 h 1144125"/>
              <a:gd name="connsiteX2168" fmla="*/ 1371125 w 5382098"/>
              <a:gd name="connsiteY2168" fmla="*/ 484366 h 1144125"/>
              <a:gd name="connsiteX2169" fmla="*/ 1377961 w 5382098"/>
              <a:gd name="connsiteY2169" fmla="*/ 464539 h 1144125"/>
              <a:gd name="connsiteX2170" fmla="*/ 1379720 w 5382098"/>
              <a:gd name="connsiteY2170" fmla="*/ 437387 h 1144125"/>
              <a:gd name="connsiteX2171" fmla="*/ 1309105 w 5382098"/>
              <a:gd name="connsiteY2171" fmla="*/ 437387 h 1144125"/>
              <a:gd name="connsiteX2172" fmla="*/ 1238979 w 5382098"/>
              <a:gd name="connsiteY2172" fmla="*/ 505169 h 1144125"/>
              <a:gd name="connsiteX2173" fmla="*/ 1231361 w 5382098"/>
              <a:gd name="connsiteY2173" fmla="*/ 495793 h 1144125"/>
              <a:gd name="connsiteX2174" fmla="*/ 1298166 w 5382098"/>
              <a:gd name="connsiteY2174" fmla="*/ 437387 h 1144125"/>
              <a:gd name="connsiteX2175" fmla="*/ 1244351 w 5382098"/>
              <a:gd name="connsiteY2175" fmla="*/ 437387 h 1144125"/>
              <a:gd name="connsiteX2176" fmla="*/ 1244351 w 5382098"/>
              <a:gd name="connsiteY2176" fmla="*/ 427816 h 1144125"/>
              <a:gd name="connsiteX2177" fmla="*/ 1299924 w 5382098"/>
              <a:gd name="connsiteY2177" fmla="*/ 427816 h 1144125"/>
              <a:gd name="connsiteX2178" fmla="*/ 1301780 w 5382098"/>
              <a:gd name="connsiteY2178" fmla="*/ 407207 h 1144125"/>
              <a:gd name="connsiteX2179" fmla="*/ 4826118 w 5382098"/>
              <a:gd name="connsiteY2179" fmla="*/ 405156 h 1144125"/>
              <a:gd name="connsiteX2180" fmla="*/ 4852294 w 5382098"/>
              <a:gd name="connsiteY2180" fmla="*/ 455749 h 1144125"/>
              <a:gd name="connsiteX2181" fmla="*/ 4880129 w 5382098"/>
              <a:gd name="connsiteY2181" fmla="*/ 405156 h 1144125"/>
              <a:gd name="connsiteX2182" fmla="*/ 5065308 w 5382098"/>
              <a:gd name="connsiteY2182" fmla="*/ 404375 h 1144125"/>
              <a:gd name="connsiteX2183" fmla="*/ 5075759 w 5382098"/>
              <a:gd name="connsiteY2183" fmla="*/ 404375 h 1144125"/>
              <a:gd name="connsiteX2184" fmla="*/ 5075759 w 5382098"/>
              <a:gd name="connsiteY2184" fmla="*/ 425178 h 1144125"/>
              <a:gd name="connsiteX2185" fmla="*/ 5104962 w 5382098"/>
              <a:gd name="connsiteY2185" fmla="*/ 425178 h 1144125"/>
              <a:gd name="connsiteX2186" fmla="*/ 5104962 w 5382098"/>
              <a:gd name="connsiteY2186" fmla="*/ 434359 h 1144125"/>
              <a:gd name="connsiteX2187" fmla="*/ 5075759 w 5382098"/>
              <a:gd name="connsiteY2187" fmla="*/ 434359 h 1144125"/>
              <a:gd name="connsiteX2188" fmla="*/ 5075759 w 5382098"/>
              <a:gd name="connsiteY2188" fmla="*/ 480947 h 1144125"/>
              <a:gd name="connsiteX2189" fmla="*/ 5052123 w 5382098"/>
              <a:gd name="connsiteY2189" fmla="*/ 501946 h 1144125"/>
              <a:gd name="connsiteX2190" fmla="*/ 5042552 w 5382098"/>
              <a:gd name="connsiteY2190" fmla="*/ 502141 h 1144125"/>
              <a:gd name="connsiteX2191" fmla="*/ 5037082 w 5382098"/>
              <a:gd name="connsiteY2191" fmla="*/ 502141 h 1144125"/>
              <a:gd name="connsiteX2192" fmla="*/ 5029171 w 5382098"/>
              <a:gd name="connsiteY2192" fmla="*/ 502141 h 1144125"/>
              <a:gd name="connsiteX2193" fmla="*/ 5027315 w 5382098"/>
              <a:gd name="connsiteY2193" fmla="*/ 493449 h 1144125"/>
              <a:gd name="connsiteX2194" fmla="*/ 5026729 w 5382098"/>
              <a:gd name="connsiteY2194" fmla="*/ 491007 h 1144125"/>
              <a:gd name="connsiteX2195" fmla="*/ 5036594 w 5382098"/>
              <a:gd name="connsiteY2195" fmla="*/ 491593 h 1144125"/>
              <a:gd name="connsiteX2196" fmla="*/ 5042356 w 5382098"/>
              <a:gd name="connsiteY2196" fmla="*/ 491788 h 1144125"/>
              <a:gd name="connsiteX2197" fmla="*/ 5049779 w 5382098"/>
              <a:gd name="connsiteY2197" fmla="*/ 491788 h 1144125"/>
              <a:gd name="connsiteX2198" fmla="*/ 5065308 w 5382098"/>
              <a:gd name="connsiteY2198" fmla="*/ 478212 h 1144125"/>
              <a:gd name="connsiteX2199" fmla="*/ 5065308 w 5382098"/>
              <a:gd name="connsiteY2199" fmla="*/ 434359 h 1144125"/>
              <a:gd name="connsiteX2200" fmla="*/ 4988541 w 5382098"/>
              <a:gd name="connsiteY2200" fmla="*/ 434359 h 1144125"/>
              <a:gd name="connsiteX2201" fmla="*/ 4988541 w 5382098"/>
              <a:gd name="connsiteY2201" fmla="*/ 425178 h 1144125"/>
              <a:gd name="connsiteX2202" fmla="*/ 5065308 w 5382098"/>
              <a:gd name="connsiteY2202" fmla="*/ 425178 h 1144125"/>
              <a:gd name="connsiteX2203" fmla="*/ 1169583 w 5382098"/>
              <a:gd name="connsiteY2203" fmla="*/ 404375 h 1144125"/>
              <a:gd name="connsiteX2204" fmla="*/ 1180034 w 5382098"/>
              <a:gd name="connsiteY2204" fmla="*/ 404375 h 1144125"/>
              <a:gd name="connsiteX2205" fmla="*/ 1180034 w 5382098"/>
              <a:gd name="connsiteY2205" fmla="*/ 425178 h 1144125"/>
              <a:gd name="connsiteX2206" fmla="*/ 1209237 w 5382098"/>
              <a:gd name="connsiteY2206" fmla="*/ 425178 h 1144125"/>
              <a:gd name="connsiteX2207" fmla="*/ 1209237 w 5382098"/>
              <a:gd name="connsiteY2207" fmla="*/ 434359 h 1144125"/>
              <a:gd name="connsiteX2208" fmla="*/ 1180034 w 5382098"/>
              <a:gd name="connsiteY2208" fmla="*/ 434359 h 1144125"/>
              <a:gd name="connsiteX2209" fmla="*/ 1180034 w 5382098"/>
              <a:gd name="connsiteY2209" fmla="*/ 480947 h 1144125"/>
              <a:gd name="connsiteX2210" fmla="*/ 1156398 w 5382098"/>
              <a:gd name="connsiteY2210" fmla="*/ 501946 h 1144125"/>
              <a:gd name="connsiteX2211" fmla="*/ 1146827 w 5382098"/>
              <a:gd name="connsiteY2211" fmla="*/ 502141 h 1144125"/>
              <a:gd name="connsiteX2212" fmla="*/ 1141358 w 5382098"/>
              <a:gd name="connsiteY2212" fmla="*/ 502141 h 1144125"/>
              <a:gd name="connsiteX2213" fmla="*/ 1133447 w 5382098"/>
              <a:gd name="connsiteY2213" fmla="*/ 502141 h 1144125"/>
              <a:gd name="connsiteX2214" fmla="*/ 1131591 w 5382098"/>
              <a:gd name="connsiteY2214" fmla="*/ 493449 h 1144125"/>
              <a:gd name="connsiteX2215" fmla="*/ 1131005 w 5382098"/>
              <a:gd name="connsiteY2215" fmla="*/ 491007 h 1144125"/>
              <a:gd name="connsiteX2216" fmla="*/ 1140870 w 5382098"/>
              <a:gd name="connsiteY2216" fmla="*/ 491593 h 1144125"/>
              <a:gd name="connsiteX2217" fmla="*/ 1146631 w 5382098"/>
              <a:gd name="connsiteY2217" fmla="*/ 491788 h 1144125"/>
              <a:gd name="connsiteX2218" fmla="*/ 1154054 w 5382098"/>
              <a:gd name="connsiteY2218" fmla="*/ 491788 h 1144125"/>
              <a:gd name="connsiteX2219" fmla="*/ 1169583 w 5382098"/>
              <a:gd name="connsiteY2219" fmla="*/ 478212 h 1144125"/>
              <a:gd name="connsiteX2220" fmla="*/ 1169583 w 5382098"/>
              <a:gd name="connsiteY2220" fmla="*/ 434359 h 1144125"/>
              <a:gd name="connsiteX2221" fmla="*/ 1092817 w 5382098"/>
              <a:gd name="connsiteY2221" fmla="*/ 434359 h 1144125"/>
              <a:gd name="connsiteX2222" fmla="*/ 1092817 w 5382098"/>
              <a:gd name="connsiteY2222" fmla="*/ 425178 h 1144125"/>
              <a:gd name="connsiteX2223" fmla="*/ 1169583 w 5382098"/>
              <a:gd name="connsiteY2223" fmla="*/ 425178 h 1144125"/>
              <a:gd name="connsiteX2224" fmla="*/ 3308439 w 5382098"/>
              <a:gd name="connsiteY2224" fmla="*/ 403594 h 1144125"/>
              <a:gd name="connsiteX2225" fmla="*/ 3308439 w 5382098"/>
              <a:gd name="connsiteY2225" fmla="*/ 421955 h 1144125"/>
              <a:gd name="connsiteX2226" fmla="*/ 3355417 w 5382098"/>
              <a:gd name="connsiteY2226" fmla="*/ 421955 h 1144125"/>
              <a:gd name="connsiteX2227" fmla="*/ 3355417 w 5382098"/>
              <a:gd name="connsiteY2227" fmla="*/ 403594 h 1144125"/>
              <a:gd name="connsiteX2228" fmla="*/ 2248290 w 5382098"/>
              <a:gd name="connsiteY2228" fmla="*/ 398320 h 1144125"/>
              <a:gd name="connsiteX2229" fmla="*/ 2437962 w 5382098"/>
              <a:gd name="connsiteY2229" fmla="*/ 398320 h 1144125"/>
              <a:gd name="connsiteX2230" fmla="*/ 2437962 w 5382098"/>
              <a:gd name="connsiteY2230" fmla="*/ 409942 h 1144125"/>
              <a:gd name="connsiteX2231" fmla="*/ 2248290 w 5382098"/>
              <a:gd name="connsiteY2231" fmla="*/ 409942 h 1144125"/>
              <a:gd name="connsiteX2232" fmla="*/ 3277380 w 5382098"/>
              <a:gd name="connsiteY2232" fmla="*/ 394804 h 1144125"/>
              <a:gd name="connsiteX2233" fmla="*/ 3466271 w 5382098"/>
              <a:gd name="connsiteY2233" fmla="*/ 394804 h 1144125"/>
              <a:gd name="connsiteX2234" fmla="*/ 3466271 w 5382098"/>
              <a:gd name="connsiteY2234" fmla="*/ 403594 h 1144125"/>
              <a:gd name="connsiteX2235" fmla="*/ 3365673 w 5382098"/>
              <a:gd name="connsiteY2235" fmla="*/ 403594 h 1144125"/>
              <a:gd name="connsiteX2236" fmla="*/ 3365673 w 5382098"/>
              <a:gd name="connsiteY2236" fmla="*/ 473134 h 1144125"/>
              <a:gd name="connsiteX2237" fmla="*/ 3373584 w 5382098"/>
              <a:gd name="connsiteY2237" fmla="*/ 472157 h 1144125"/>
              <a:gd name="connsiteX2238" fmla="*/ 3382667 w 5382098"/>
              <a:gd name="connsiteY2238" fmla="*/ 470985 h 1144125"/>
              <a:gd name="connsiteX2239" fmla="*/ 3382862 w 5382098"/>
              <a:gd name="connsiteY2239" fmla="*/ 479970 h 1144125"/>
              <a:gd name="connsiteX2240" fmla="*/ 3365673 w 5382098"/>
              <a:gd name="connsiteY2240" fmla="*/ 481826 h 1144125"/>
              <a:gd name="connsiteX2241" fmla="*/ 3365673 w 5382098"/>
              <a:gd name="connsiteY2241" fmla="*/ 503997 h 1144125"/>
              <a:gd name="connsiteX2242" fmla="*/ 3355417 w 5382098"/>
              <a:gd name="connsiteY2242" fmla="*/ 503997 h 1144125"/>
              <a:gd name="connsiteX2243" fmla="*/ 3355417 w 5382098"/>
              <a:gd name="connsiteY2243" fmla="*/ 482998 h 1144125"/>
              <a:gd name="connsiteX2244" fmla="*/ 3280408 w 5382098"/>
              <a:gd name="connsiteY2244" fmla="*/ 492179 h 1144125"/>
              <a:gd name="connsiteX2245" fmla="*/ 3278845 w 5382098"/>
              <a:gd name="connsiteY2245" fmla="*/ 482608 h 1144125"/>
              <a:gd name="connsiteX2246" fmla="*/ 3286366 w 5382098"/>
              <a:gd name="connsiteY2246" fmla="*/ 481826 h 1144125"/>
              <a:gd name="connsiteX2247" fmla="*/ 3298184 w 5382098"/>
              <a:gd name="connsiteY2247" fmla="*/ 480557 h 1144125"/>
              <a:gd name="connsiteX2248" fmla="*/ 3298184 w 5382098"/>
              <a:gd name="connsiteY2248" fmla="*/ 403594 h 1144125"/>
              <a:gd name="connsiteX2249" fmla="*/ 3277380 w 5382098"/>
              <a:gd name="connsiteY2249" fmla="*/ 403594 h 1144125"/>
              <a:gd name="connsiteX2250" fmla="*/ 1961972 w 5382098"/>
              <a:gd name="connsiteY2250" fmla="*/ 391385 h 1144125"/>
              <a:gd name="connsiteX2251" fmla="*/ 1972520 w 5382098"/>
              <a:gd name="connsiteY2251" fmla="*/ 391385 h 1144125"/>
              <a:gd name="connsiteX2252" fmla="*/ 1972520 w 5382098"/>
              <a:gd name="connsiteY2252" fmla="*/ 403398 h 1144125"/>
              <a:gd name="connsiteX2253" fmla="*/ 1968516 w 5382098"/>
              <a:gd name="connsiteY2253" fmla="*/ 445591 h 1144125"/>
              <a:gd name="connsiteX2254" fmla="*/ 2027410 w 5382098"/>
              <a:gd name="connsiteY2254" fmla="*/ 492765 h 1144125"/>
              <a:gd name="connsiteX2255" fmla="*/ 2019597 w 5382098"/>
              <a:gd name="connsiteY2255" fmla="*/ 501360 h 1144125"/>
              <a:gd name="connsiteX2256" fmla="*/ 1965586 w 5382098"/>
              <a:gd name="connsiteY2256" fmla="*/ 455358 h 1144125"/>
              <a:gd name="connsiteX2257" fmla="*/ 1904152 w 5382098"/>
              <a:gd name="connsiteY2257" fmla="*/ 504583 h 1144125"/>
              <a:gd name="connsiteX2258" fmla="*/ 1896730 w 5382098"/>
              <a:gd name="connsiteY2258" fmla="*/ 495402 h 1144125"/>
              <a:gd name="connsiteX2259" fmla="*/ 1949666 w 5382098"/>
              <a:gd name="connsiteY2259" fmla="*/ 461902 h 1144125"/>
              <a:gd name="connsiteX2260" fmla="*/ 1961972 w 5382098"/>
              <a:gd name="connsiteY2260" fmla="*/ 404180 h 1144125"/>
              <a:gd name="connsiteX2261" fmla="*/ 497965 w 5382098"/>
              <a:gd name="connsiteY2261" fmla="*/ 388162 h 1144125"/>
              <a:gd name="connsiteX2262" fmla="*/ 508806 w 5382098"/>
              <a:gd name="connsiteY2262" fmla="*/ 388162 h 1144125"/>
              <a:gd name="connsiteX2263" fmla="*/ 508806 w 5382098"/>
              <a:gd name="connsiteY2263" fmla="*/ 416779 h 1144125"/>
              <a:gd name="connsiteX2264" fmla="*/ 597196 w 5382098"/>
              <a:gd name="connsiteY2264" fmla="*/ 416779 h 1144125"/>
              <a:gd name="connsiteX2265" fmla="*/ 597196 w 5382098"/>
              <a:gd name="connsiteY2265" fmla="*/ 426937 h 1144125"/>
              <a:gd name="connsiteX2266" fmla="*/ 519452 w 5382098"/>
              <a:gd name="connsiteY2266" fmla="*/ 426937 h 1144125"/>
              <a:gd name="connsiteX2267" fmla="*/ 599638 w 5382098"/>
              <a:gd name="connsiteY2267" fmla="*/ 480557 h 1144125"/>
              <a:gd name="connsiteX2268" fmla="*/ 592606 w 5382098"/>
              <a:gd name="connsiteY2268" fmla="*/ 491398 h 1144125"/>
              <a:gd name="connsiteX2269" fmla="*/ 509978 w 5382098"/>
              <a:gd name="connsiteY2269" fmla="*/ 426937 h 1144125"/>
              <a:gd name="connsiteX2270" fmla="*/ 508806 w 5382098"/>
              <a:gd name="connsiteY2270" fmla="*/ 426937 h 1144125"/>
              <a:gd name="connsiteX2271" fmla="*/ 508806 w 5382098"/>
              <a:gd name="connsiteY2271" fmla="*/ 503997 h 1144125"/>
              <a:gd name="connsiteX2272" fmla="*/ 497965 w 5382098"/>
              <a:gd name="connsiteY2272" fmla="*/ 503997 h 1144125"/>
              <a:gd name="connsiteX2273" fmla="*/ 497965 w 5382098"/>
              <a:gd name="connsiteY2273" fmla="*/ 426937 h 1144125"/>
              <a:gd name="connsiteX2274" fmla="*/ 497379 w 5382098"/>
              <a:gd name="connsiteY2274" fmla="*/ 426937 h 1144125"/>
              <a:gd name="connsiteX2275" fmla="*/ 416802 w 5382098"/>
              <a:gd name="connsiteY2275" fmla="*/ 493546 h 1144125"/>
              <a:gd name="connsiteX2276" fmla="*/ 409184 w 5382098"/>
              <a:gd name="connsiteY2276" fmla="*/ 483584 h 1144125"/>
              <a:gd name="connsiteX2277" fmla="*/ 487221 w 5382098"/>
              <a:gd name="connsiteY2277" fmla="*/ 426937 h 1144125"/>
              <a:gd name="connsiteX2278" fmla="*/ 412798 w 5382098"/>
              <a:gd name="connsiteY2278" fmla="*/ 426937 h 1144125"/>
              <a:gd name="connsiteX2279" fmla="*/ 412798 w 5382098"/>
              <a:gd name="connsiteY2279" fmla="*/ 416779 h 1144125"/>
              <a:gd name="connsiteX2280" fmla="*/ 497965 w 5382098"/>
              <a:gd name="connsiteY2280" fmla="*/ 416779 h 1144125"/>
              <a:gd name="connsiteX2281" fmla="*/ 2112530 w 5382098"/>
              <a:gd name="connsiteY2281" fmla="*/ 386795 h 1144125"/>
              <a:gd name="connsiteX2282" fmla="*/ 2137924 w 5382098"/>
              <a:gd name="connsiteY2282" fmla="*/ 386795 h 1144125"/>
              <a:gd name="connsiteX2283" fmla="*/ 2137924 w 5382098"/>
              <a:gd name="connsiteY2283" fmla="*/ 465613 h 1144125"/>
              <a:gd name="connsiteX2284" fmla="*/ 2181680 w 5382098"/>
              <a:gd name="connsiteY2284" fmla="*/ 487784 h 1144125"/>
              <a:gd name="connsiteX2285" fmla="*/ 2209613 w 5382098"/>
              <a:gd name="connsiteY2285" fmla="*/ 488077 h 1144125"/>
              <a:gd name="connsiteX2286" fmla="*/ 2237741 w 5382098"/>
              <a:gd name="connsiteY2286" fmla="*/ 487784 h 1144125"/>
              <a:gd name="connsiteX2287" fmla="*/ 2234323 w 5382098"/>
              <a:gd name="connsiteY2287" fmla="*/ 498430 h 1144125"/>
              <a:gd name="connsiteX2288" fmla="*/ 2180312 w 5382098"/>
              <a:gd name="connsiteY2288" fmla="*/ 497551 h 1144125"/>
              <a:gd name="connsiteX2289" fmla="*/ 2132748 w 5382098"/>
              <a:gd name="connsiteY2289" fmla="*/ 474989 h 1144125"/>
              <a:gd name="connsiteX2290" fmla="*/ 2112530 w 5382098"/>
              <a:gd name="connsiteY2290" fmla="*/ 501751 h 1144125"/>
              <a:gd name="connsiteX2291" fmla="*/ 2104326 w 5382098"/>
              <a:gd name="connsiteY2291" fmla="*/ 494425 h 1144125"/>
              <a:gd name="connsiteX2292" fmla="*/ 2125325 w 5382098"/>
              <a:gd name="connsiteY2292" fmla="*/ 468836 h 1144125"/>
              <a:gd name="connsiteX2293" fmla="*/ 2128060 w 5382098"/>
              <a:gd name="connsiteY2293" fmla="*/ 465613 h 1144125"/>
              <a:gd name="connsiteX2294" fmla="*/ 2128060 w 5382098"/>
              <a:gd name="connsiteY2294" fmla="*/ 396171 h 1144125"/>
              <a:gd name="connsiteX2295" fmla="*/ 2112530 w 5382098"/>
              <a:gd name="connsiteY2295" fmla="*/ 396171 h 1144125"/>
              <a:gd name="connsiteX2296" fmla="*/ 2659330 w 5382098"/>
              <a:gd name="connsiteY2296" fmla="*/ 385525 h 1144125"/>
              <a:gd name="connsiteX2297" fmla="*/ 2692537 w 5382098"/>
              <a:gd name="connsiteY2297" fmla="*/ 385525 h 1144125"/>
              <a:gd name="connsiteX2298" fmla="*/ 2692537 w 5382098"/>
              <a:gd name="connsiteY2298" fmla="*/ 466004 h 1144125"/>
              <a:gd name="connsiteX2299" fmla="*/ 2735511 w 5382098"/>
              <a:gd name="connsiteY2299" fmla="*/ 487589 h 1144125"/>
              <a:gd name="connsiteX2300" fmla="*/ 2789033 w 5382098"/>
              <a:gd name="connsiteY2300" fmla="*/ 487882 h 1144125"/>
              <a:gd name="connsiteX2301" fmla="*/ 2847341 w 5382098"/>
              <a:gd name="connsiteY2301" fmla="*/ 487003 h 1144125"/>
              <a:gd name="connsiteX2302" fmla="*/ 2843728 w 5382098"/>
              <a:gd name="connsiteY2302" fmla="*/ 498137 h 1144125"/>
              <a:gd name="connsiteX2303" fmla="*/ 2772039 w 5382098"/>
              <a:gd name="connsiteY2303" fmla="*/ 498039 h 1144125"/>
              <a:gd name="connsiteX2304" fmla="*/ 2734144 w 5382098"/>
              <a:gd name="connsiteY2304" fmla="*/ 497551 h 1144125"/>
              <a:gd name="connsiteX2305" fmla="*/ 2686481 w 5382098"/>
              <a:gd name="connsiteY2305" fmla="*/ 474208 h 1144125"/>
              <a:gd name="connsiteX2306" fmla="*/ 2664311 w 5382098"/>
              <a:gd name="connsiteY2306" fmla="*/ 502825 h 1144125"/>
              <a:gd name="connsiteX2307" fmla="*/ 2657669 w 5382098"/>
              <a:gd name="connsiteY2307" fmla="*/ 494230 h 1144125"/>
              <a:gd name="connsiteX2308" fmla="*/ 2682086 w 5382098"/>
              <a:gd name="connsiteY2308" fmla="*/ 465613 h 1144125"/>
              <a:gd name="connsiteX2309" fmla="*/ 2682086 w 5382098"/>
              <a:gd name="connsiteY2309" fmla="*/ 395194 h 1144125"/>
              <a:gd name="connsiteX2310" fmla="*/ 2659330 w 5382098"/>
              <a:gd name="connsiteY2310" fmla="*/ 395194 h 1144125"/>
              <a:gd name="connsiteX2311" fmla="*/ 3897384 w 5382098"/>
              <a:gd name="connsiteY2311" fmla="*/ 384548 h 1144125"/>
              <a:gd name="connsiteX2312" fmla="*/ 3933717 w 5382098"/>
              <a:gd name="connsiteY2312" fmla="*/ 384548 h 1144125"/>
              <a:gd name="connsiteX2313" fmla="*/ 3933717 w 5382098"/>
              <a:gd name="connsiteY2313" fmla="*/ 463758 h 1144125"/>
              <a:gd name="connsiteX2314" fmla="*/ 3981574 w 5382098"/>
              <a:gd name="connsiteY2314" fmla="*/ 487784 h 1144125"/>
              <a:gd name="connsiteX2315" fmla="*/ 4036464 w 5382098"/>
              <a:gd name="connsiteY2315" fmla="*/ 488175 h 1144125"/>
              <a:gd name="connsiteX2316" fmla="*/ 4084810 w 5382098"/>
              <a:gd name="connsiteY2316" fmla="*/ 487589 h 1144125"/>
              <a:gd name="connsiteX2317" fmla="*/ 4081001 w 5382098"/>
              <a:gd name="connsiteY2317" fmla="*/ 498137 h 1144125"/>
              <a:gd name="connsiteX2318" fmla="*/ 3977179 w 5382098"/>
              <a:gd name="connsiteY2318" fmla="*/ 497160 h 1144125"/>
              <a:gd name="connsiteX2319" fmla="*/ 3927954 w 5382098"/>
              <a:gd name="connsiteY2319" fmla="*/ 472743 h 1144125"/>
              <a:gd name="connsiteX2320" fmla="*/ 3903147 w 5382098"/>
              <a:gd name="connsiteY2320" fmla="*/ 499211 h 1144125"/>
              <a:gd name="connsiteX2321" fmla="*/ 3895919 w 5382098"/>
              <a:gd name="connsiteY2321" fmla="*/ 490812 h 1144125"/>
              <a:gd name="connsiteX2322" fmla="*/ 3922973 w 5382098"/>
              <a:gd name="connsiteY2322" fmla="*/ 464344 h 1144125"/>
              <a:gd name="connsiteX2323" fmla="*/ 3922973 w 5382098"/>
              <a:gd name="connsiteY2323" fmla="*/ 394999 h 1144125"/>
              <a:gd name="connsiteX2324" fmla="*/ 3897384 w 5382098"/>
              <a:gd name="connsiteY2324" fmla="*/ 394999 h 1144125"/>
              <a:gd name="connsiteX2325" fmla="*/ 4605532 w 5382098"/>
              <a:gd name="connsiteY2325" fmla="*/ 382204 h 1144125"/>
              <a:gd name="connsiteX2326" fmla="*/ 4605532 w 5382098"/>
              <a:gd name="connsiteY2326" fmla="*/ 397538 h 1144125"/>
              <a:gd name="connsiteX2327" fmla="*/ 4661984 w 5382098"/>
              <a:gd name="connsiteY2327" fmla="*/ 397538 h 1144125"/>
              <a:gd name="connsiteX2328" fmla="*/ 4661984 w 5382098"/>
              <a:gd name="connsiteY2328" fmla="*/ 382204 h 1144125"/>
              <a:gd name="connsiteX2329" fmla="*/ 4538922 w 5382098"/>
              <a:gd name="connsiteY2329" fmla="*/ 382204 h 1144125"/>
              <a:gd name="connsiteX2330" fmla="*/ 4538922 w 5382098"/>
              <a:gd name="connsiteY2330" fmla="*/ 397538 h 1144125"/>
              <a:gd name="connsiteX2331" fmla="*/ 4595374 w 5382098"/>
              <a:gd name="connsiteY2331" fmla="*/ 397538 h 1144125"/>
              <a:gd name="connsiteX2332" fmla="*/ 4595374 w 5382098"/>
              <a:gd name="connsiteY2332" fmla="*/ 382204 h 1144125"/>
              <a:gd name="connsiteX2333" fmla="*/ 2061450 w 5382098"/>
              <a:gd name="connsiteY2333" fmla="*/ 382204 h 1144125"/>
              <a:gd name="connsiteX2334" fmla="*/ 2102666 w 5382098"/>
              <a:gd name="connsiteY2334" fmla="*/ 382204 h 1144125"/>
              <a:gd name="connsiteX2335" fmla="*/ 2102666 w 5382098"/>
              <a:gd name="connsiteY2335" fmla="*/ 391581 h 1144125"/>
              <a:gd name="connsiteX2336" fmla="*/ 2083718 w 5382098"/>
              <a:gd name="connsiteY2336" fmla="*/ 391581 h 1144125"/>
              <a:gd name="connsiteX2337" fmla="*/ 2083718 w 5382098"/>
              <a:gd name="connsiteY2337" fmla="*/ 419807 h 1144125"/>
              <a:gd name="connsiteX2338" fmla="*/ 2109307 w 5382098"/>
              <a:gd name="connsiteY2338" fmla="*/ 419807 h 1144125"/>
              <a:gd name="connsiteX2339" fmla="*/ 2109307 w 5382098"/>
              <a:gd name="connsiteY2339" fmla="*/ 429183 h 1144125"/>
              <a:gd name="connsiteX2340" fmla="*/ 2083718 w 5382098"/>
              <a:gd name="connsiteY2340" fmla="*/ 429183 h 1144125"/>
              <a:gd name="connsiteX2341" fmla="*/ 2083718 w 5382098"/>
              <a:gd name="connsiteY2341" fmla="*/ 476552 h 1144125"/>
              <a:gd name="connsiteX2342" fmla="*/ 2106475 w 5382098"/>
              <a:gd name="connsiteY2342" fmla="*/ 454577 h 1144125"/>
              <a:gd name="connsiteX2343" fmla="*/ 2108721 w 5382098"/>
              <a:gd name="connsiteY2343" fmla="*/ 465809 h 1144125"/>
              <a:gd name="connsiteX2344" fmla="*/ 2083718 w 5382098"/>
              <a:gd name="connsiteY2344" fmla="*/ 489151 h 1144125"/>
              <a:gd name="connsiteX2345" fmla="*/ 2076100 w 5382098"/>
              <a:gd name="connsiteY2345" fmla="*/ 497551 h 1144125"/>
              <a:gd name="connsiteX2346" fmla="*/ 2068677 w 5382098"/>
              <a:gd name="connsiteY2346" fmla="*/ 489347 h 1144125"/>
              <a:gd name="connsiteX2347" fmla="*/ 2072779 w 5382098"/>
              <a:gd name="connsiteY2347" fmla="*/ 481436 h 1144125"/>
              <a:gd name="connsiteX2348" fmla="*/ 2073854 w 5382098"/>
              <a:gd name="connsiteY2348" fmla="*/ 471571 h 1144125"/>
              <a:gd name="connsiteX2349" fmla="*/ 2073854 w 5382098"/>
              <a:gd name="connsiteY2349" fmla="*/ 429183 h 1144125"/>
              <a:gd name="connsiteX2350" fmla="*/ 2048655 w 5382098"/>
              <a:gd name="connsiteY2350" fmla="*/ 429183 h 1144125"/>
              <a:gd name="connsiteX2351" fmla="*/ 2048655 w 5382098"/>
              <a:gd name="connsiteY2351" fmla="*/ 419807 h 1144125"/>
              <a:gd name="connsiteX2352" fmla="*/ 2073854 w 5382098"/>
              <a:gd name="connsiteY2352" fmla="*/ 419807 h 1144125"/>
              <a:gd name="connsiteX2353" fmla="*/ 2073854 w 5382098"/>
              <a:gd name="connsiteY2353" fmla="*/ 391581 h 1144125"/>
              <a:gd name="connsiteX2354" fmla="*/ 2061450 w 5382098"/>
              <a:gd name="connsiteY2354" fmla="*/ 391581 h 1144125"/>
              <a:gd name="connsiteX2355" fmla="*/ 108998 w 5382098"/>
              <a:gd name="connsiteY2355" fmla="*/ 381130 h 1144125"/>
              <a:gd name="connsiteX2356" fmla="*/ 132633 w 5382098"/>
              <a:gd name="connsiteY2356" fmla="*/ 399199 h 1144125"/>
              <a:gd name="connsiteX2357" fmla="*/ 125992 w 5382098"/>
              <a:gd name="connsiteY2357" fmla="*/ 406133 h 1144125"/>
              <a:gd name="connsiteX2358" fmla="*/ 103236 w 5382098"/>
              <a:gd name="connsiteY2358" fmla="*/ 387381 h 1144125"/>
              <a:gd name="connsiteX2359" fmla="*/ 2955609 w 5382098"/>
              <a:gd name="connsiteY2359" fmla="*/ 380544 h 1144125"/>
              <a:gd name="connsiteX2360" fmla="*/ 3045659 w 5382098"/>
              <a:gd name="connsiteY2360" fmla="*/ 380544 h 1144125"/>
              <a:gd name="connsiteX2361" fmla="*/ 3045659 w 5382098"/>
              <a:gd name="connsiteY2361" fmla="*/ 389529 h 1144125"/>
              <a:gd name="connsiteX2362" fmla="*/ 2955609 w 5382098"/>
              <a:gd name="connsiteY2362" fmla="*/ 389529 h 1144125"/>
              <a:gd name="connsiteX2363" fmla="*/ 766456 w 5382098"/>
              <a:gd name="connsiteY2363" fmla="*/ 379763 h 1144125"/>
              <a:gd name="connsiteX2364" fmla="*/ 777883 w 5382098"/>
              <a:gd name="connsiteY2364" fmla="*/ 382595 h 1144125"/>
              <a:gd name="connsiteX2365" fmla="*/ 749657 w 5382098"/>
              <a:gd name="connsiteY2365" fmla="*/ 483389 h 1144125"/>
              <a:gd name="connsiteX2366" fmla="*/ 799663 w 5382098"/>
              <a:gd name="connsiteY2366" fmla="*/ 483389 h 1144125"/>
              <a:gd name="connsiteX2367" fmla="*/ 799663 w 5382098"/>
              <a:gd name="connsiteY2367" fmla="*/ 493742 h 1144125"/>
              <a:gd name="connsiteX2368" fmla="*/ 672791 w 5382098"/>
              <a:gd name="connsiteY2368" fmla="*/ 493742 h 1144125"/>
              <a:gd name="connsiteX2369" fmla="*/ 672791 w 5382098"/>
              <a:gd name="connsiteY2369" fmla="*/ 483389 h 1144125"/>
              <a:gd name="connsiteX2370" fmla="*/ 738425 w 5382098"/>
              <a:gd name="connsiteY2370" fmla="*/ 483389 h 1144125"/>
              <a:gd name="connsiteX2371" fmla="*/ 766456 w 5382098"/>
              <a:gd name="connsiteY2371" fmla="*/ 379763 h 1144125"/>
              <a:gd name="connsiteX2372" fmla="*/ 704241 w 5382098"/>
              <a:gd name="connsiteY2372" fmla="*/ 379763 h 1144125"/>
              <a:gd name="connsiteX2373" fmla="*/ 722798 w 5382098"/>
              <a:gd name="connsiteY2373" fmla="*/ 461804 h 1144125"/>
              <a:gd name="connsiteX2374" fmla="*/ 711664 w 5382098"/>
              <a:gd name="connsiteY2374" fmla="*/ 464148 h 1144125"/>
              <a:gd name="connsiteX2375" fmla="*/ 693790 w 5382098"/>
              <a:gd name="connsiteY2375" fmla="*/ 382400 h 1144125"/>
              <a:gd name="connsiteX2376" fmla="*/ 79599 w 5382098"/>
              <a:gd name="connsiteY2376" fmla="*/ 374391 h 1144125"/>
              <a:gd name="connsiteX2377" fmla="*/ 74618 w 5382098"/>
              <a:gd name="connsiteY2377" fmla="*/ 413947 h 1144125"/>
              <a:gd name="connsiteX2378" fmla="*/ 159590 w 5382098"/>
              <a:gd name="connsiteY2378" fmla="*/ 413947 h 1144125"/>
              <a:gd name="connsiteX2379" fmla="*/ 160371 w 5382098"/>
              <a:gd name="connsiteY2379" fmla="*/ 379274 h 1144125"/>
              <a:gd name="connsiteX2380" fmla="*/ 160469 w 5382098"/>
              <a:gd name="connsiteY2380" fmla="*/ 374391 h 1144125"/>
              <a:gd name="connsiteX2381" fmla="*/ 8204 w 5382098"/>
              <a:gd name="connsiteY2381" fmla="*/ 370582 h 1144125"/>
              <a:gd name="connsiteX2382" fmla="*/ 37993 w 5382098"/>
              <a:gd name="connsiteY2382" fmla="*/ 393339 h 1144125"/>
              <a:gd name="connsiteX2383" fmla="*/ 30179 w 5382098"/>
              <a:gd name="connsiteY2383" fmla="*/ 401933 h 1144125"/>
              <a:gd name="connsiteX2384" fmla="*/ 1172 w 5382098"/>
              <a:gd name="connsiteY2384" fmla="*/ 378395 h 1144125"/>
              <a:gd name="connsiteX2385" fmla="*/ 241436 w 5382098"/>
              <a:gd name="connsiteY2385" fmla="*/ 366773 h 1144125"/>
              <a:gd name="connsiteX2386" fmla="*/ 249640 w 5382098"/>
              <a:gd name="connsiteY2386" fmla="*/ 374782 h 1144125"/>
              <a:gd name="connsiteX2387" fmla="*/ 211257 w 5382098"/>
              <a:gd name="connsiteY2387" fmla="*/ 420979 h 1144125"/>
              <a:gd name="connsiteX2388" fmla="*/ 202271 w 5382098"/>
              <a:gd name="connsiteY2388" fmla="*/ 412970 h 1144125"/>
              <a:gd name="connsiteX2389" fmla="*/ 241436 w 5382098"/>
              <a:gd name="connsiteY2389" fmla="*/ 366773 h 1144125"/>
              <a:gd name="connsiteX2390" fmla="*/ 70223 w 5382098"/>
              <a:gd name="connsiteY2390" fmla="*/ 365112 h 1144125"/>
              <a:gd name="connsiteX2391" fmla="*/ 171213 w 5382098"/>
              <a:gd name="connsiteY2391" fmla="*/ 365112 h 1144125"/>
              <a:gd name="connsiteX2392" fmla="*/ 170724 w 5382098"/>
              <a:gd name="connsiteY2392" fmla="*/ 388260 h 1144125"/>
              <a:gd name="connsiteX2393" fmla="*/ 170236 w 5382098"/>
              <a:gd name="connsiteY2393" fmla="*/ 413947 h 1144125"/>
              <a:gd name="connsiteX2394" fmla="*/ 190453 w 5382098"/>
              <a:gd name="connsiteY2394" fmla="*/ 413947 h 1144125"/>
              <a:gd name="connsiteX2395" fmla="*/ 190453 w 5382098"/>
              <a:gd name="connsiteY2395" fmla="*/ 423323 h 1144125"/>
              <a:gd name="connsiteX2396" fmla="*/ 169845 w 5382098"/>
              <a:gd name="connsiteY2396" fmla="*/ 423323 h 1144125"/>
              <a:gd name="connsiteX2397" fmla="*/ 168966 w 5382098"/>
              <a:gd name="connsiteY2397" fmla="*/ 451061 h 1144125"/>
              <a:gd name="connsiteX2398" fmla="*/ 168478 w 5382098"/>
              <a:gd name="connsiteY2398" fmla="*/ 463367 h 1144125"/>
              <a:gd name="connsiteX2399" fmla="*/ 184203 w 5382098"/>
              <a:gd name="connsiteY2399" fmla="*/ 463367 h 1144125"/>
              <a:gd name="connsiteX2400" fmla="*/ 184203 w 5382098"/>
              <a:gd name="connsiteY2400" fmla="*/ 472548 h 1144125"/>
              <a:gd name="connsiteX2401" fmla="*/ 167990 w 5382098"/>
              <a:gd name="connsiteY2401" fmla="*/ 472548 h 1144125"/>
              <a:gd name="connsiteX2402" fmla="*/ 137029 w 5382098"/>
              <a:gd name="connsiteY2402" fmla="*/ 501946 h 1144125"/>
              <a:gd name="connsiteX2403" fmla="*/ 127066 w 5382098"/>
              <a:gd name="connsiteY2403" fmla="*/ 502141 h 1144125"/>
              <a:gd name="connsiteX2404" fmla="*/ 121206 w 5382098"/>
              <a:gd name="connsiteY2404" fmla="*/ 502141 h 1144125"/>
              <a:gd name="connsiteX2405" fmla="*/ 113002 w 5382098"/>
              <a:gd name="connsiteY2405" fmla="*/ 502141 h 1144125"/>
              <a:gd name="connsiteX2406" fmla="*/ 110853 w 5382098"/>
              <a:gd name="connsiteY2406" fmla="*/ 490812 h 1144125"/>
              <a:gd name="connsiteX2407" fmla="*/ 134880 w 5382098"/>
              <a:gd name="connsiteY2407" fmla="*/ 491398 h 1144125"/>
              <a:gd name="connsiteX2408" fmla="*/ 157441 w 5382098"/>
              <a:gd name="connsiteY2408" fmla="*/ 472548 h 1144125"/>
              <a:gd name="connsiteX2409" fmla="*/ 56648 w 5382098"/>
              <a:gd name="connsiteY2409" fmla="*/ 472548 h 1144125"/>
              <a:gd name="connsiteX2410" fmla="*/ 62801 w 5382098"/>
              <a:gd name="connsiteY2410" fmla="*/ 423323 h 1144125"/>
              <a:gd name="connsiteX2411" fmla="*/ 43462 w 5382098"/>
              <a:gd name="connsiteY2411" fmla="*/ 423323 h 1144125"/>
              <a:gd name="connsiteX2412" fmla="*/ 43462 w 5382098"/>
              <a:gd name="connsiteY2412" fmla="*/ 413947 h 1144125"/>
              <a:gd name="connsiteX2413" fmla="*/ 64070 w 5382098"/>
              <a:gd name="connsiteY2413" fmla="*/ 413947 h 1144125"/>
              <a:gd name="connsiteX2414" fmla="*/ 3767825 w 5382098"/>
              <a:gd name="connsiteY2414" fmla="*/ 360717 h 1144125"/>
              <a:gd name="connsiteX2415" fmla="*/ 3778178 w 5382098"/>
              <a:gd name="connsiteY2415" fmla="*/ 364526 h 1144125"/>
              <a:gd name="connsiteX2416" fmla="*/ 3765774 w 5382098"/>
              <a:gd name="connsiteY2416" fmla="*/ 383181 h 1144125"/>
              <a:gd name="connsiteX2417" fmla="*/ 3874381 w 5382098"/>
              <a:gd name="connsiteY2417" fmla="*/ 383181 h 1144125"/>
              <a:gd name="connsiteX2418" fmla="*/ 3874381 w 5382098"/>
              <a:gd name="connsiteY2418" fmla="*/ 392948 h 1144125"/>
              <a:gd name="connsiteX2419" fmla="*/ 3758351 w 5382098"/>
              <a:gd name="connsiteY2419" fmla="*/ 392948 h 1144125"/>
              <a:gd name="connsiteX2420" fmla="*/ 3734031 w 5382098"/>
              <a:gd name="connsiteY2420" fmla="*/ 420783 h 1144125"/>
              <a:gd name="connsiteX2421" fmla="*/ 3780229 w 5382098"/>
              <a:gd name="connsiteY2421" fmla="*/ 420783 h 1144125"/>
              <a:gd name="connsiteX2422" fmla="*/ 3780229 w 5382098"/>
              <a:gd name="connsiteY2422" fmla="*/ 401738 h 1144125"/>
              <a:gd name="connsiteX2423" fmla="*/ 3790777 w 5382098"/>
              <a:gd name="connsiteY2423" fmla="*/ 401738 h 1144125"/>
              <a:gd name="connsiteX2424" fmla="*/ 3790777 w 5382098"/>
              <a:gd name="connsiteY2424" fmla="*/ 420783 h 1144125"/>
              <a:gd name="connsiteX2425" fmla="*/ 3852601 w 5382098"/>
              <a:gd name="connsiteY2425" fmla="*/ 420783 h 1144125"/>
              <a:gd name="connsiteX2426" fmla="*/ 3852601 w 5382098"/>
              <a:gd name="connsiteY2426" fmla="*/ 466981 h 1144125"/>
              <a:gd name="connsiteX2427" fmla="*/ 3830821 w 5382098"/>
              <a:gd name="connsiteY2427" fmla="*/ 487589 h 1144125"/>
              <a:gd name="connsiteX2428" fmla="*/ 3820956 w 5382098"/>
              <a:gd name="connsiteY2428" fmla="*/ 487784 h 1144125"/>
              <a:gd name="connsiteX2429" fmla="*/ 3816268 w 5382098"/>
              <a:gd name="connsiteY2429" fmla="*/ 487784 h 1144125"/>
              <a:gd name="connsiteX2430" fmla="*/ 3810017 w 5382098"/>
              <a:gd name="connsiteY2430" fmla="*/ 487784 h 1144125"/>
              <a:gd name="connsiteX2431" fmla="*/ 3807966 w 5382098"/>
              <a:gd name="connsiteY2431" fmla="*/ 476747 h 1144125"/>
              <a:gd name="connsiteX2432" fmla="*/ 3828965 w 5382098"/>
              <a:gd name="connsiteY2432" fmla="*/ 477333 h 1144125"/>
              <a:gd name="connsiteX2433" fmla="*/ 3839220 w 5382098"/>
              <a:gd name="connsiteY2433" fmla="*/ 474696 h 1144125"/>
              <a:gd name="connsiteX2434" fmla="*/ 3842053 w 5382098"/>
              <a:gd name="connsiteY2434" fmla="*/ 465125 h 1144125"/>
              <a:gd name="connsiteX2435" fmla="*/ 3842053 w 5382098"/>
              <a:gd name="connsiteY2435" fmla="*/ 430355 h 1144125"/>
              <a:gd name="connsiteX2436" fmla="*/ 3790777 w 5382098"/>
              <a:gd name="connsiteY2436" fmla="*/ 430355 h 1144125"/>
              <a:gd name="connsiteX2437" fmla="*/ 3790777 w 5382098"/>
              <a:gd name="connsiteY2437" fmla="*/ 504388 h 1144125"/>
              <a:gd name="connsiteX2438" fmla="*/ 3780229 w 5382098"/>
              <a:gd name="connsiteY2438" fmla="*/ 504388 h 1144125"/>
              <a:gd name="connsiteX2439" fmla="*/ 3780229 w 5382098"/>
              <a:gd name="connsiteY2439" fmla="*/ 430355 h 1144125"/>
              <a:gd name="connsiteX2440" fmla="*/ 3730222 w 5382098"/>
              <a:gd name="connsiteY2440" fmla="*/ 430355 h 1144125"/>
              <a:gd name="connsiteX2441" fmla="*/ 3730222 w 5382098"/>
              <a:gd name="connsiteY2441" fmla="*/ 489151 h 1144125"/>
              <a:gd name="connsiteX2442" fmla="*/ 3719576 w 5382098"/>
              <a:gd name="connsiteY2442" fmla="*/ 489151 h 1144125"/>
              <a:gd name="connsiteX2443" fmla="*/ 3719576 w 5382098"/>
              <a:gd name="connsiteY2443" fmla="*/ 433969 h 1144125"/>
              <a:gd name="connsiteX2444" fmla="*/ 3694769 w 5382098"/>
              <a:gd name="connsiteY2444" fmla="*/ 453795 h 1144125"/>
              <a:gd name="connsiteX2445" fmla="*/ 3687346 w 5382098"/>
              <a:gd name="connsiteY2445" fmla="*/ 445201 h 1144125"/>
              <a:gd name="connsiteX2446" fmla="*/ 3745166 w 5382098"/>
              <a:gd name="connsiteY2446" fmla="*/ 392948 h 1144125"/>
              <a:gd name="connsiteX2447" fmla="*/ 3689397 w 5382098"/>
              <a:gd name="connsiteY2447" fmla="*/ 392948 h 1144125"/>
              <a:gd name="connsiteX2448" fmla="*/ 3689397 w 5382098"/>
              <a:gd name="connsiteY2448" fmla="*/ 383181 h 1144125"/>
              <a:gd name="connsiteX2449" fmla="*/ 3752784 w 5382098"/>
              <a:gd name="connsiteY2449" fmla="*/ 383181 h 1144125"/>
              <a:gd name="connsiteX2450" fmla="*/ 3767825 w 5382098"/>
              <a:gd name="connsiteY2450" fmla="*/ 360717 h 1144125"/>
              <a:gd name="connsiteX2451" fmla="*/ 4605532 w 5382098"/>
              <a:gd name="connsiteY2451" fmla="*/ 359350 h 1144125"/>
              <a:gd name="connsiteX2452" fmla="*/ 4605532 w 5382098"/>
              <a:gd name="connsiteY2452" fmla="*/ 374586 h 1144125"/>
              <a:gd name="connsiteX2453" fmla="*/ 4661984 w 5382098"/>
              <a:gd name="connsiteY2453" fmla="*/ 374586 h 1144125"/>
              <a:gd name="connsiteX2454" fmla="*/ 4661984 w 5382098"/>
              <a:gd name="connsiteY2454" fmla="*/ 359350 h 1144125"/>
              <a:gd name="connsiteX2455" fmla="*/ 4538922 w 5382098"/>
              <a:gd name="connsiteY2455" fmla="*/ 359350 h 1144125"/>
              <a:gd name="connsiteX2456" fmla="*/ 4538922 w 5382098"/>
              <a:gd name="connsiteY2456" fmla="*/ 374586 h 1144125"/>
              <a:gd name="connsiteX2457" fmla="*/ 4595374 w 5382098"/>
              <a:gd name="connsiteY2457" fmla="*/ 374586 h 1144125"/>
              <a:gd name="connsiteX2458" fmla="*/ 4595374 w 5382098"/>
              <a:gd name="connsiteY2458" fmla="*/ 359350 h 1144125"/>
              <a:gd name="connsiteX2459" fmla="*/ 3316838 w 5382098"/>
              <a:gd name="connsiteY2459" fmla="*/ 356127 h 1144125"/>
              <a:gd name="connsiteX2460" fmla="*/ 3316838 w 5382098"/>
              <a:gd name="connsiteY2460" fmla="*/ 371363 h 1144125"/>
              <a:gd name="connsiteX2461" fmla="*/ 3427790 w 5382098"/>
              <a:gd name="connsiteY2461" fmla="*/ 371363 h 1144125"/>
              <a:gd name="connsiteX2462" fmla="*/ 3427790 w 5382098"/>
              <a:gd name="connsiteY2462" fmla="*/ 356127 h 1144125"/>
              <a:gd name="connsiteX2463" fmla="*/ 4804143 w 5382098"/>
              <a:gd name="connsiteY2463" fmla="*/ 354760 h 1144125"/>
              <a:gd name="connsiteX2464" fmla="*/ 4804143 w 5382098"/>
              <a:gd name="connsiteY2464" fmla="*/ 395780 h 1144125"/>
              <a:gd name="connsiteX2465" fmla="*/ 4843308 w 5382098"/>
              <a:gd name="connsiteY2465" fmla="*/ 395780 h 1144125"/>
              <a:gd name="connsiteX2466" fmla="*/ 4843308 w 5382098"/>
              <a:gd name="connsiteY2466" fmla="*/ 354760 h 1144125"/>
              <a:gd name="connsiteX2467" fmla="*/ 4718097 w 5382098"/>
              <a:gd name="connsiteY2467" fmla="*/ 354174 h 1144125"/>
              <a:gd name="connsiteX2468" fmla="*/ 4776503 w 5382098"/>
              <a:gd name="connsiteY2468" fmla="*/ 354174 h 1144125"/>
              <a:gd name="connsiteX2469" fmla="*/ 4776503 w 5382098"/>
              <a:gd name="connsiteY2469" fmla="*/ 364526 h 1144125"/>
              <a:gd name="connsiteX2470" fmla="*/ 4752672 w 5382098"/>
              <a:gd name="connsiteY2470" fmla="*/ 403008 h 1144125"/>
              <a:gd name="connsiteX2471" fmla="*/ 4752672 w 5382098"/>
              <a:gd name="connsiteY2471" fmla="*/ 408379 h 1144125"/>
              <a:gd name="connsiteX2472" fmla="*/ 4761853 w 5382098"/>
              <a:gd name="connsiteY2472" fmla="*/ 417365 h 1144125"/>
              <a:gd name="connsiteX2473" fmla="*/ 4777284 w 5382098"/>
              <a:gd name="connsiteY2473" fmla="*/ 399003 h 1144125"/>
              <a:gd name="connsiteX2474" fmla="*/ 4785098 w 5382098"/>
              <a:gd name="connsiteY2474" fmla="*/ 404961 h 1144125"/>
              <a:gd name="connsiteX2475" fmla="*/ 4768299 w 5382098"/>
              <a:gd name="connsiteY2475" fmla="*/ 423616 h 1144125"/>
              <a:gd name="connsiteX2476" fmla="*/ 4783144 w 5382098"/>
              <a:gd name="connsiteY2476" fmla="*/ 438559 h 1144125"/>
              <a:gd name="connsiteX2477" fmla="*/ 4775917 w 5382098"/>
              <a:gd name="connsiteY2477" fmla="*/ 445787 h 1144125"/>
              <a:gd name="connsiteX2478" fmla="*/ 4752672 w 5382098"/>
              <a:gd name="connsiteY2478" fmla="*/ 420393 h 1144125"/>
              <a:gd name="connsiteX2479" fmla="*/ 4752672 w 5382098"/>
              <a:gd name="connsiteY2479" fmla="*/ 503606 h 1144125"/>
              <a:gd name="connsiteX2480" fmla="*/ 4742514 w 5382098"/>
              <a:gd name="connsiteY2480" fmla="*/ 503606 h 1144125"/>
              <a:gd name="connsiteX2481" fmla="*/ 4742514 w 5382098"/>
              <a:gd name="connsiteY2481" fmla="*/ 414923 h 1144125"/>
              <a:gd name="connsiteX2482" fmla="*/ 4719269 w 5382098"/>
              <a:gd name="connsiteY2482" fmla="*/ 437582 h 1144125"/>
              <a:gd name="connsiteX2483" fmla="*/ 4714483 w 5382098"/>
              <a:gd name="connsiteY2483" fmla="*/ 427327 h 1144125"/>
              <a:gd name="connsiteX2484" fmla="*/ 4765662 w 5382098"/>
              <a:gd name="connsiteY2484" fmla="*/ 363745 h 1144125"/>
              <a:gd name="connsiteX2485" fmla="*/ 4718097 w 5382098"/>
              <a:gd name="connsiteY2485" fmla="*/ 363745 h 1144125"/>
              <a:gd name="connsiteX2486" fmla="*/ 683633 w 5382098"/>
              <a:gd name="connsiteY2486" fmla="*/ 350169 h 1144125"/>
              <a:gd name="connsiteX2487" fmla="*/ 791849 w 5382098"/>
              <a:gd name="connsiteY2487" fmla="*/ 350169 h 1144125"/>
              <a:gd name="connsiteX2488" fmla="*/ 791849 w 5382098"/>
              <a:gd name="connsiteY2488" fmla="*/ 360327 h 1144125"/>
              <a:gd name="connsiteX2489" fmla="*/ 683633 w 5382098"/>
              <a:gd name="connsiteY2489" fmla="*/ 360327 h 1144125"/>
              <a:gd name="connsiteX2490" fmla="*/ 4206017 w 5382098"/>
              <a:gd name="connsiteY2490" fmla="*/ 348997 h 1144125"/>
              <a:gd name="connsiteX2491" fmla="*/ 4206017 w 5382098"/>
              <a:gd name="connsiteY2491" fmla="*/ 469422 h 1144125"/>
              <a:gd name="connsiteX2492" fmla="*/ 4265985 w 5382098"/>
              <a:gd name="connsiteY2492" fmla="*/ 469422 h 1144125"/>
              <a:gd name="connsiteX2493" fmla="*/ 4265985 w 5382098"/>
              <a:gd name="connsiteY2493" fmla="*/ 348997 h 1144125"/>
              <a:gd name="connsiteX2494" fmla="*/ 929418 w 5382098"/>
              <a:gd name="connsiteY2494" fmla="*/ 348997 h 1144125"/>
              <a:gd name="connsiteX2495" fmla="*/ 929418 w 5382098"/>
              <a:gd name="connsiteY2495" fmla="*/ 469422 h 1144125"/>
              <a:gd name="connsiteX2496" fmla="*/ 989386 w 5382098"/>
              <a:gd name="connsiteY2496" fmla="*/ 469422 h 1144125"/>
              <a:gd name="connsiteX2497" fmla="*/ 989386 w 5382098"/>
              <a:gd name="connsiteY2497" fmla="*/ 348997 h 1144125"/>
              <a:gd name="connsiteX2498" fmla="*/ 2735511 w 5382098"/>
              <a:gd name="connsiteY2498" fmla="*/ 347337 h 1144125"/>
              <a:gd name="connsiteX2499" fmla="*/ 2735511 w 5382098"/>
              <a:gd name="connsiteY2499" fmla="*/ 378786 h 1144125"/>
              <a:gd name="connsiteX2500" fmla="*/ 2814720 w 5382098"/>
              <a:gd name="connsiteY2500" fmla="*/ 378786 h 1144125"/>
              <a:gd name="connsiteX2501" fmla="*/ 2814720 w 5382098"/>
              <a:gd name="connsiteY2501" fmla="*/ 347337 h 1144125"/>
              <a:gd name="connsiteX2502" fmla="*/ 2565666 w 5382098"/>
              <a:gd name="connsiteY2502" fmla="*/ 346360 h 1144125"/>
              <a:gd name="connsiteX2503" fmla="*/ 2564689 w 5382098"/>
              <a:gd name="connsiteY2503" fmla="*/ 348118 h 1144125"/>
              <a:gd name="connsiteX2504" fmla="*/ 2592329 w 5382098"/>
              <a:gd name="connsiteY2504" fmla="*/ 385916 h 1144125"/>
              <a:gd name="connsiteX2505" fmla="*/ 2623095 w 5382098"/>
              <a:gd name="connsiteY2505" fmla="*/ 346360 h 1144125"/>
              <a:gd name="connsiteX2506" fmla="*/ 3589189 w 5382098"/>
              <a:gd name="connsiteY2506" fmla="*/ 346165 h 1144125"/>
              <a:gd name="connsiteX2507" fmla="*/ 3587919 w 5382098"/>
              <a:gd name="connsiteY2507" fmla="*/ 348411 h 1144125"/>
              <a:gd name="connsiteX2508" fmla="*/ 3587138 w 5382098"/>
              <a:gd name="connsiteY2508" fmla="*/ 349778 h 1144125"/>
              <a:gd name="connsiteX2509" fmla="*/ 3617611 w 5382098"/>
              <a:gd name="connsiteY2509" fmla="*/ 387967 h 1144125"/>
              <a:gd name="connsiteX2510" fmla="*/ 3652771 w 5382098"/>
              <a:gd name="connsiteY2510" fmla="*/ 346165 h 1144125"/>
              <a:gd name="connsiteX2511" fmla="*/ 5177678 w 5382098"/>
              <a:gd name="connsiteY2511" fmla="*/ 343332 h 1144125"/>
              <a:gd name="connsiteX2512" fmla="*/ 5221434 w 5382098"/>
              <a:gd name="connsiteY2512" fmla="*/ 379763 h 1144125"/>
              <a:gd name="connsiteX2513" fmla="*/ 5274272 w 5382098"/>
              <a:gd name="connsiteY2513" fmla="*/ 343332 h 1144125"/>
              <a:gd name="connsiteX2514" fmla="*/ 1281953 w 5382098"/>
              <a:gd name="connsiteY2514" fmla="*/ 343332 h 1144125"/>
              <a:gd name="connsiteX2515" fmla="*/ 1325709 w 5382098"/>
              <a:gd name="connsiteY2515" fmla="*/ 379763 h 1144125"/>
              <a:gd name="connsiteX2516" fmla="*/ 1378547 w 5382098"/>
              <a:gd name="connsiteY2516" fmla="*/ 343332 h 1144125"/>
              <a:gd name="connsiteX2517" fmla="*/ 4405702 w 5382098"/>
              <a:gd name="connsiteY2517" fmla="*/ 341379 h 1144125"/>
              <a:gd name="connsiteX2518" fmla="*/ 4405702 w 5382098"/>
              <a:gd name="connsiteY2518" fmla="*/ 401933 h 1144125"/>
              <a:gd name="connsiteX2519" fmla="*/ 4466159 w 5382098"/>
              <a:gd name="connsiteY2519" fmla="*/ 401933 h 1144125"/>
              <a:gd name="connsiteX2520" fmla="*/ 4466159 w 5382098"/>
              <a:gd name="connsiteY2520" fmla="*/ 341379 h 1144125"/>
              <a:gd name="connsiteX2521" fmla="*/ 4334502 w 5382098"/>
              <a:gd name="connsiteY2521" fmla="*/ 341379 h 1144125"/>
              <a:gd name="connsiteX2522" fmla="*/ 4334502 w 5382098"/>
              <a:gd name="connsiteY2522" fmla="*/ 401933 h 1144125"/>
              <a:gd name="connsiteX2523" fmla="*/ 4394959 w 5382098"/>
              <a:gd name="connsiteY2523" fmla="*/ 401933 h 1144125"/>
              <a:gd name="connsiteX2524" fmla="*/ 4394959 w 5382098"/>
              <a:gd name="connsiteY2524" fmla="*/ 341379 h 1144125"/>
              <a:gd name="connsiteX2525" fmla="*/ 2888999 w 5382098"/>
              <a:gd name="connsiteY2525" fmla="*/ 339328 h 1144125"/>
              <a:gd name="connsiteX2526" fmla="*/ 2888999 w 5382098"/>
              <a:gd name="connsiteY2526" fmla="*/ 377126 h 1144125"/>
              <a:gd name="connsiteX2527" fmla="*/ 2922597 w 5382098"/>
              <a:gd name="connsiteY2527" fmla="*/ 377126 h 1144125"/>
              <a:gd name="connsiteX2528" fmla="*/ 2922597 w 5382098"/>
              <a:gd name="connsiteY2528" fmla="*/ 339328 h 1144125"/>
              <a:gd name="connsiteX2529" fmla="*/ 4195371 w 5382098"/>
              <a:gd name="connsiteY2529" fmla="*/ 338937 h 1144125"/>
              <a:gd name="connsiteX2530" fmla="*/ 4276631 w 5382098"/>
              <a:gd name="connsiteY2530" fmla="*/ 338937 h 1144125"/>
              <a:gd name="connsiteX2531" fmla="*/ 4276631 w 5382098"/>
              <a:gd name="connsiteY2531" fmla="*/ 498137 h 1144125"/>
              <a:gd name="connsiteX2532" fmla="*/ 4265985 w 5382098"/>
              <a:gd name="connsiteY2532" fmla="*/ 498137 h 1144125"/>
              <a:gd name="connsiteX2533" fmla="*/ 4265985 w 5382098"/>
              <a:gd name="connsiteY2533" fmla="*/ 479384 h 1144125"/>
              <a:gd name="connsiteX2534" fmla="*/ 4206017 w 5382098"/>
              <a:gd name="connsiteY2534" fmla="*/ 479384 h 1144125"/>
              <a:gd name="connsiteX2535" fmla="*/ 4206017 w 5382098"/>
              <a:gd name="connsiteY2535" fmla="*/ 498430 h 1144125"/>
              <a:gd name="connsiteX2536" fmla="*/ 4195371 w 5382098"/>
              <a:gd name="connsiteY2536" fmla="*/ 498430 h 1144125"/>
              <a:gd name="connsiteX2537" fmla="*/ 918772 w 5382098"/>
              <a:gd name="connsiteY2537" fmla="*/ 338937 h 1144125"/>
              <a:gd name="connsiteX2538" fmla="*/ 1000032 w 5382098"/>
              <a:gd name="connsiteY2538" fmla="*/ 338937 h 1144125"/>
              <a:gd name="connsiteX2539" fmla="*/ 1000032 w 5382098"/>
              <a:gd name="connsiteY2539" fmla="*/ 498137 h 1144125"/>
              <a:gd name="connsiteX2540" fmla="*/ 989386 w 5382098"/>
              <a:gd name="connsiteY2540" fmla="*/ 498137 h 1144125"/>
              <a:gd name="connsiteX2541" fmla="*/ 989386 w 5382098"/>
              <a:gd name="connsiteY2541" fmla="*/ 479384 h 1144125"/>
              <a:gd name="connsiteX2542" fmla="*/ 929418 w 5382098"/>
              <a:gd name="connsiteY2542" fmla="*/ 479384 h 1144125"/>
              <a:gd name="connsiteX2543" fmla="*/ 929418 w 5382098"/>
              <a:gd name="connsiteY2543" fmla="*/ 498430 h 1144125"/>
              <a:gd name="connsiteX2544" fmla="*/ 918772 w 5382098"/>
              <a:gd name="connsiteY2544" fmla="*/ 498430 h 1144125"/>
              <a:gd name="connsiteX2545" fmla="*/ 4553963 w 5382098"/>
              <a:gd name="connsiteY2545" fmla="*/ 336984 h 1144125"/>
              <a:gd name="connsiteX2546" fmla="*/ 4535113 w 5382098"/>
              <a:gd name="connsiteY2546" fmla="*/ 351341 h 1144125"/>
              <a:gd name="connsiteX2547" fmla="*/ 4606997 w 5382098"/>
              <a:gd name="connsiteY2547" fmla="*/ 351341 h 1144125"/>
              <a:gd name="connsiteX2548" fmla="*/ 4621549 w 5382098"/>
              <a:gd name="connsiteY2548" fmla="*/ 336984 h 1144125"/>
              <a:gd name="connsiteX2549" fmla="*/ 2479620 w 5382098"/>
              <a:gd name="connsiteY2549" fmla="*/ 336593 h 1144125"/>
              <a:gd name="connsiteX2550" fmla="*/ 2479620 w 5382098"/>
              <a:gd name="connsiteY2550" fmla="*/ 374782 h 1144125"/>
              <a:gd name="connsiteX2551" fmla="*/ 2518882 w 5382098"/>
              <a:gd name="connsiteY2551" fmla="*/ 374782 h 1144125"/>
              <a:gd name="connsiteX2552" fmla="*/ 2518882 w 5382098"/>
              <a:gd name="connsiteY2552" fmla="*/ 336593 h 1144125"/>
              <a:gd name="connsiteX2553" fmla="*/ 1841352 w 5382098"/>
              <a:gd name="connsiteY2553" fmla="*/ 335910 h 1144125"/>
              <a:gd name="connsiteX2554" fmla="*/ 1904152 w 5382098"/>
              <a:gd name="connsiteY2554" fmla="*/ 335910 h 1144125"/>
              <a:gd name="connsiteX2555" fmla="*/ 1904152 w 5382098"/>
              <a:gd name="connsiteY2555" fmla="*/ 345969 h 1144125"/>
              <a:gd name="connsiteX2556" fmla="*/ 1878759 w 5382098"/>
              <a:gd name="connsiteY2556" fmla="*/ 345969 h 1144125"/>
              <a:gd name="connsiteX2557" fmla="*/ 1878759 w 5382098"/>
              <a:gd name="connsiteY2557" fmla="*/ 451744 h 1144125"/>
              <a:gd name="connsiteX2558" fmla="*/ 1906106 w 5382098"/>
              <a:gd name="connsiteY2558" fmla="*/ 444810 h 1144125"/>
              <a:gd name="connsiteX2559" fmla="*/ 1907180 w 5382098"/>
              <a:gd name="connsiteY2559" fmla="*/ 454967 h 1144125"/>
              <a:gd name="connsiteX2560" fmla="*/ 1840570 w 5382098"/>
              <a:gd name="connsiteY2560" fmla="*/ 471766 h 1144125"/>
              <a:gd name="connsiteX2561" fmla="*/ 1837543 w 5382098"/>
              <a:gd name="connsiteY2561" fmla="*/ 460925 h 1144125"/>
              <a:gd name="connsiteX2562" fmla="*/ 1839301 w 5382098"/>
              <a:gd name="connsiteY2562" fmla="*/ 460534 h 1144125"/>
              <a:gd name="connsiteX2563" fmla="*/ 1868113 w 5382098"/>
              <a:gd name="connsiteY2563" fmla="*/ 454186 h 1144125"/>
              <a:gd name="connsiteX2564" fmla="*/ 1868113 w 5382098"/>
              <a:gd name="connsiteY2564" fmla="*/ 345969 h 1144125"/>
              <a:gd name="connsiteX2565" fmla="*/ 1841352 w 5382098"/>
              <a:gd name="connsiteY2565" fmla="*/ 345969 h 1144125"/>
              <a:gd name="connsiteX2566" fmla="*/ 3316838 w 5382098"/>
              <a:gd name="connsiteY2566" fmla="*/ 332784 h 1144125"/>
              <a:gd name="connsiteX2567" fmla="*/ 3316838 w 5382098"/>
              <a:gd name="connsiteY2567" fmla="*/ 347923 h 1144125"/>
              <a:gd name="connsiteX2568" fmla="*/ 3427790 w 5382098"/>
              <a:gd name="connsiteY2568" fmla="*/ 347923 h 1144125"/>
              <a:gd name="connsiteX2569" fmla="*/ 3427790 w 5382098"/>
              <a:gd name="connsiteY2569" fmla="*/ 332784 h 1144125"/>
              <a:gd name="connsiteX2570" fmla="*/ 1646112 w 5382098"/>
              <a:gd name="connsiteY2570" fmla="*/ 331124 h 1144125"/>
              <a:gd name="connsiteX2571" fmla="*/ 1815763 w 5382098"/>
              <a:gd name="connsiteY2571" fmla="*/ 331124 h 1144125"/>
              <a:gd name="connsiteX2572" fmla="*/ 1815763 w 5382098"/>
              <a:gd name="connsiteY2572" fmla="*/ 344602 h 1144125"/>
              <a:gd name="connsiteX2573" fmla="*/ 1743293 w 5382098"/>
              <a:gd name="connsiteY2573" fmla="*/ 393143 h 1144125"/>
              <a:gd name="connsiteX2574" fmla="*/ 1743293 w 5382098"/>
              <a:gd name="connsiteY2574" fmla="*/ 466981 h 1144125"/>
              <a:gd name="connsiteX2575" fmla="*/ 1712332 w 5382098"/>
              <a:gd name="connsiteY2575" fmla="*/ 499211 h 1144125"/>
              <a:gd name="connsiteX2576" fmla="*/ 1698560 w 5382098"/>
              <a:gd name="connsiteY2576" fmla="*/ 499407 h 1144125"/>
              <a:gd name="connsiteX2577" fmla="*/ 1691821 w 5382098"/>
              <a:gd name="connsiteY2577" fmla="*/ 499407 h 1144125"/>
              <a:gd name="connsiteX2578" fmla="*/ 1682152 w 5382098"/>
              <a:gd name="connsiteY2578" fmla="*/ 499407 h 1144125"/>
              <a:gd name="connsiteX2579" fmla="*/ 1679906 w 5382098"/>
              <a:gd name="connsiteY2579" fmla="*/ 486221 h 1144125"/>
              <a:gd name="connsiteX2580" fmla="*/ 1710476 w 5382098"/>
              <a:gd name="connsiteY2580" fmla="*/ 487003 h 1144125"/>
              <a:gd name="connsiteX2581" fmla="*/ 1727080 w 5382098"/>
              <a:gd name="connsiteY2581" fmla="*/ 482608 h 1144125"/>
              <a:gd name="connsiteX2582" fmla="*/ 1731768 w 5382098"/>
              <a:gd name="connsiteY2582" fmla="*/ 466981 h 1144125"/>
              <a:gd name="connsiteX2583" fmla="*/ 1731768 w 5382098"/>
              <a:gd name="connsiteY2583" fmla="*/ 387185 h 1144125"/>
              <a:gd name="connsiteX2584" fmla="*/ 1800331 w 5382098"/>
              <a:gd name="connsiteY2584" fmla="*/ 341965 h 1144125"/>
              <a:gd name="connsiteX2585" fmla="*/ 1646112 w 5382098"/>
              <a:gd name="connsiteY2585" fmla="*/ 341965 h 1144125"/>
              <a:gd name="connsiteX2586" fmla="*/ 4323563 w 5382098"/>
              <a:gd name="connsiteY2586" fmla="*/ 330928 h 1144125"/>
              <a:gd name="connsiteX2587" fmla="*/ 4476902 w 5382098"/>
              <a:gd name="connsiteY2587" fmla="*/ 330928 h 1144125"/>
              <a:gd name="connsiteX2588" fmla="*/ 4476902 w 5382098"/>
              <a:gd name="connsiteY2588" fmla="*/ 412384 h 1144125"/>
              <a:gd name="connsiteX2589" fmla="*/ 4334502 w 5382098"/>
              <a:gd name="connsiteY2589" fmla="*/ 412384 h 1144125"/>
              <a:gd name="connsiteX2590" fmla="*/ 4334502 w 5382098"/>
              <a:gd name="connsiteY2590" fmla="*/ 467371 h 1144125"/>
              <a:gd name="connsiteX2591" fmla="*/ 4356087 w 5382098"/>
              <a:gd name="connsiteY2591" fmla="*/ 485342 h 1144125"/>
              <a:gd name="connsiteX2592" fmla="*/ 4452095 w 5382098"/>
              <a:gd name="connsiteY2592" fmla="*/ 485342 h 1144125"/>
              <a:gd name="connsiteX2593" fmla="*/ 4478563 w 5382098"/>
              <a:gd name="connsiteY2593" fmla="*/ 468348 h 1144125"/>
              <a:gd name="connsiteX2594" fmla="*/ 4481981 w 5382098"/>
              <a:gd name="connsiteY2594" fmla="*/ 442563 h 1144125"/>
              <a:gd name="connsiteX2595" fmla="*/ 4493115 w 5382098"/>
              <a:gd name="connsiteY2595" fmla="*/ 446373 h 1144125"/>
              <a:gd name="connsiteX2596" fmla="*/ 4488916 w 5382098"/>
              <a:gd name="connsiteY2596" fmla="*/ 473329 h 1144125"/>
              <a:gd name="connsiteX2597" fmla="*/ 4455122 w 5382098"/>
              <a:gd name="connsiteY2597" fmla="*/ 495988 h 1144125"/>
              <a:gd name="connsiteX2598" fmla="*/ 4352961 w 5382098"/>
              <a:gd name="connsiteY2598" fmla="*/ 495988 h 1144125"/>
              <a:gd name="connsiteX2599" fmla="*/ 4323563 w 5382098"/>
              <a:gd name="connsiteY2599" fmla="*/ 469618 h 1144125"/>
              <a:gd name="connsiteX2600" fmla="*/ 2879428 w 5382098"/>
              <a:gd name="connsiteY2600" fmla="*/ 330342 h 1144125"/>
              <a:gd name="connsiteX2601" fmla="*/ 2932266 w 5382098"/>
              <a:gd name="connsiteY2601" fmla="*/ 330342 h 1144125"/>
              <a:gd name="connsiteX2602" fmla="*/ 2932266 w 5382098"/>
              <a:gd name="connsiteY2602" fmla="*/ 386209 h 1144125"/>
              <a:gd name="connsiteX2603" fmla="*/ 2913612 w 5382098"/>
              <a:gd name="connsiteY2603" fmla="*/ 386209 h 1144125"/>
              <a:gd name="connsiteX2604" fmla="*/ 2913612 w 5382098"/>
              <a:gd name="connsiteY2604" fmla="*/ 421369 h 1144125"/>
              <a:gd name="connsiteX2605" fmla="*/ 2934024 w 5382098"/>
              <a:gd name="connsiteY2605" fmla="*/ 421369 h 1144125"/>
              <a:gd name="connsiteX2606" fmla="*/ 2934024 w 5382098"/>
              <a:gd name="connsiteY2606" fmla="*/ 430355 h 1144125"/>
              <a:gd name="connsiteX2607" fmla="*/ 2913612 w 5382098"/>
              <a:gd name="connsiteY2607" fmla="*/ 430355 h 1144125"/>
              <a:gd name="connsiteX2608" fmla="*/ 2913612 w 5382098"/>
              <a:gd name="connsiteY2608" fmla="*/ 472938 h 1144125"/>
              <a:gd name="connsiteX2609" fmla="*/ 2936271 w 5382098"/>
              <a:gd name="connsiteY2609" fmla="*/ 468739 h 1144125"/>
              <a:gd name="connsiteX2610" fmla="*/ 2936466 w 5382098"/>
              <a:gd name="connsiteY2610" fmla="*/ 478212 h 1144125"/>
              <a:gd name="connsiteX2611" fmla="*/ 2868684 w 5382098"/>
              <a:gd name="connsiteY2611" fmla="*/ 490812 h 1144125"/>
              <a:gd name="connsiteX2612" fmla="*/ 2866047 w 5382098"/>
              <a:gd name="connsiteY2612" fmla="*/ 480361 h 1144125"/>
              <a:gd name="connsiteX2613" fmla="*/ 2873470 w 5382098"/>
              <a:gd name="connsiteY2613" fmla="*/ 479482 h 1144125"/>
              <a:gd name="connsiteX2614" fmla="*/ 2876205 w 5382098"/>
              <a:gd name="connsiteY2614" fmla="*/ 479189 h 1144125"/>
              <a:gd name="connsiteX2615" fmla="*/ 2876205 w 5382098"/>
              <a:gd name="connsiteY2615" fmla="*/ 405938 h 1144125"/>
              <a:gd name="connsiteX2616" fmla="*/ 2885679 w 5382098"/>
              <a:gd name="connsiteY2616" fmla="*/ 405938 h 1144125"/>
              <a:gd name="connsiteX2617" fmla="*/ 2885679 w 5382098"/>
              <a:gd name="connsiteY2617" fmla="*/ 477529 h 1144125"/>
              <a:gd name="connsiteX2618" fmla="*/ 2899450 w 5382098"/>
              <a:gd name="connsiteY2618" fmla="*/ 475282 h 1144125"/>
              <a:gd name="connsiteX2619" fmla="*/ 2904040 w 5382098"/>
              <a:gd name="connsiteY2619" fmla="*/ 474599 h 1144125"/>
              <a:gd name="connsiteX2620" fmla="*/ 2904040 w 5382098"/>
              <a:gd name="connsiteY2620" fmla="*/ 386209 h 1144125"/>
              <a:gd name="connsiteX2621" fmla="*/ 2879428 w 5382098"/>
              <a:gd name="connsiteY2621" fmla="*/ 386209 h 1144125"/>
              <a:gd name="connsiteX2622" fmla="*/ 2469853 w 5382098"/>
              <a:gd name="connsiteY2622" fmla="*/ 327315 h 1144125"/>
              <a:gd name="connsiteX2623" fmla="*/ 2528649 w 5382098"/>
              <a:gd name="connsiteY2623" fmla="*/ 327315 h 1144125"/>
              <a:gd name="connsiteX2624" fmla="*/ 2528649 w 5382098"/>
              <a:gd name="connsiteY2624" fmla="*/ 383962 h 1144125"/>
              <a:gd name="connsiteX2625" fmla="*/ 2510092 w 5382098"/>
              <a:gd name="connsiteY2625" fmla="*/ 383962 h 1144125"/>
              <a:gd name="connsiteX2626" fmla="*/ 2510092 w 5382098"/>
              <a:gd name="connsiteY2626" fmla="*/ 420197 h 1144125"/>
              <a:gd name="connsiteX2627" fmla="*/ 2531482 w 5382098"/>
              <a:gd name="connsiteY2627" fmla="*/ 420197 h 1144125"/>
              <a:gd name="connsiteX2628" fmla="*/ 2531482 w 5382098"/>
              <a:gd name="connsiteY2628" fmla="*/ 429378 h 1144125"/>
              <a:gd name="connsiteX2629" fmla="*/ 2510092 w 5382098"/>
              <a:gd name="connsiteY2629" fmla="*/ 429378 h 1144125"/>
              <a:gd name="connsiteX2630" fmla="*/ 2510092 w 5382098"/>
              <a:gd name="connsiteY2630" fmla="*/ 474403 h 1144125"/>
              <a:gd name="connsiteX2631" fmla="*/ 2529040 w 5382098"/>
              <a:gd name="connsiteY2631" fmla="*/ 471083 h 1144125"/>
              <a:gd name="connsiteX2632" fmla="*/ 2535291 w 5382098"/>
              <a:gd name="connsiteY2632" fmla="*/ 470008 h 1144125"/>
              <a:gd name="connsiteX2633" fmla="*/ 2535486 w 5382098"/>
              <a:gd name="connsiteY2633" fmla="*/ 480557 h 1144125"/>
              <a:gd name="connsiteX2634" fmla="*/ 2460281 w 5382098"/>
              <a:gd name="connsiteY2634" fmla="*/ 493156 h 1144125"/>
              <a:gd name="connsiteX2635" fmla="*/ 2458230 w 5382098"/>
              <a:gd name="connsiteY2635" fmla="*/ 482022 h 1144125"/>
              <a:gd name="connsiteX2636" fmla="*/ 2465067 w 5382098"/>
              <a:gd name="connsiteY2636" fmla="*/ 481045 h 1144125"/>
              <a:gd name="connsiteX2637" fmla="*/ 2469853 w 5382098"/>
              <a:gd name="connsiteY2637" fmla="*/ 480361 h 1144125"/>
              <a:gd name="connsiteX2638" fmla="*/ 2469853 w 5382098"/>
              <a:gd name="connsiteY2638" fmla="*/ 407012 h 1144125"/>
              <a:gd name="connsiteX2639" fmla="*/ 2479620 w 5382098"/>
              <a:gd name="connsiteY2639" fmla="*/ 407012 h 1144125"/>
              <a:gd name="connsiteX2640" fmla="*/ 2479620 w 5382098"/>
              <a:gd name="connsiteY2640" fmla="*/ 479189 h 1144125"/>
              <a:gd name="connsiteX2641" fmla="*/ 2490168 w 5382098"/>
              <a:gd name="connsiteY2641" fmla="*/ 477529 h 1144125"/>
              <a:gd name="connsiteX2642" fmla="*/ 2500032 w 5382098"/>
              <a:gd name="connsiteY2642" fmla="*/ 475966 h 1144125"/>
              <a:gd name="connsiteX2643" fmla="*/ 2500032 w 5382098"/>
              <a:gd name="connsiteY2643" fmla="*/ 383962 h 1144125"/>
              <a:gd name="connsiteX2644" fmla="*/ 2469853 w 5382098"/>
              <a:gd name="connsiteY2644" fmla="*/ 383962 h 1144125"/>
              <a:gd name="connsiteX2645" fmla="*/ 4175544 w 5382098"/>
              <a:gd name="connsiteY2645" fmla="*/ 326338 h 1144125"/>
              <a:gd name="connsiteX2646" fmla="*/ 4178376 w 5382098"/>
              <a:gd name="connsiteY2646" fmla="*/ 336789 h 1144125"/>
              <a:gd name="connsiteX2647" fmla="*/ 4170270 w 5382098"/>
              <a:gd name="connsiteY2647" fmla="*/ 337472 h 1144125"/>
              <a:gd name="connsiteX2648" fmla="*/ 4145755 w 5382098"/>
              <a:gd name="connsiteY2648" fmla="*/ 339719 h 1144125"/>
              <a:gd name="connsiteX2649" fmla="*/ 4145755 w 5382098"/>
              <a:gd name="connsiteY2649" fmla="*/ 374977 h 1144125"/>
              <a:gd name="connsiteX2650" fmla="*/ 4181404 w 5382098"/>
              <a:gd name="connsiteY2650" fmla="*/ 374977 h 1144125"/>
              <a:gd name="connsiteX2651" fmla="*/ 4181404 w 5382098"/>
              <a:gd name="connsiteY2651" fmla="*/ 384744 h 1144125"/>
              <a:gd name="connsiteX2652" fmla="*/ 4145755 w 5382098"/>
              <a:gd name="connsiteY2652" fmla="*/ 384744 h 1144125"/>
              <a:gd name="connsiteX2653" fmla="*/ 4145755 w 5382098"/>
              <a:gd name="connsiteY2653" fmla="*/ 412579 h 1144125"/>
              <a:gd name="connsiteX2654" fmla="*/ 4150932 w 5382098"/>
              <a:gd name="connsiteY2654" fmla="*/ 407598 h 1144125"/>
              <a:gd name="connsiteX2655" fmla="*/ 4178962 w 5382098"/>
              <a:gd name="connsiteY2655" fmla="*/ 433187 h 1144125"/>
              <a:gd name="connsiteX2656" fmla="*/ 4181013 w 5382098"/>
              <a:gd name="connsiteY2656" fmla="*/ 435141 h 1144125"/>
              <a:gd name="connsiteX2657" fmla="*/ 4173005 w 5382098"/>
              <a:gd name="connsiteY2657" fmla="*/ 443149 h 1144125"/>
              <a:gd name="connsiteX2658" fmla="*/ 4145755 w 5382098"/>
              <a:gd name="connsiteY2658" fmla="*/ 415802 h 1144125"/>
              <a:gd name="connsiteX2659" fmla="*/ 4145755 w 5382098"/>
              <a:gd name="connsiteY2659" fmla="*/ 503411 h 1144125"/>
              <a:gd name="connsiteX2660" fmla="*/ 4135402 w 5382098"/>
              <a:gd name="connsiteY2660" fmla="*/ 503411 h 1144125"/>
              <a:gd name="connsiteX2661" fmla="*/ 4135402 w 5382098"/>
              <a:gd name="connsiteY2661" fmla="*/ 403984 h 1144125"/>
              <a:gd name="connsiteX2662" fmla="*/ 4101316 w 5382098"/>
              <a:gd name="connsiteY2662" fmla="*/ 465613 h 1144125"/>
              <a:gd name="connsiteX2663" fmla="*/ 4095358 w 5382098"/>
              <a:gd name="connsiteY2663" fmla="*/ 453991 h 1144125"/>
              <a:gd name="connsiteX2664" fmla="*/ 4134523 w 5382098"/>
              <a:gd name="connsiteY2664" fmla="*/ 384744 h 1144125"/>
              <a:gd name="connsiteX2665" fmla="*/ 4098972 w 5382098"/>
              <a:gd name="connsiteY2665" fmla="*/ 384744 h 1144125"/>
              <a:gd name="connsiteX2666" fmla="*/ 4098972 w 5382098"/>
              <a:gd name="connsiteY2666" fmla="*/ 374977 h 1144125"/>
              <a:gd name="connsiteX2667" fmla="*/ 4135402 w 5382098"/>
              <a:gd name="connsiteY2667" fmla="*/ 374977 h 1144125"/>
              <a:gd name="connsiteX2668" fmla="*/ 4135402 w 5382098"/>
              <a:gd name="connsiteY2668" fmla="*/ 340598 h 1144125"/>
              <a:gd name="connsiteX2669" fmla="*/ 4102586 w 5382098"/>
              <a:gd name="connsiteY2669" fmla="*/ 342746 h 1144125"/>
              <a:gd name="connsiteX2670" fmla="*/ 4099949 w 5382098"/>
              <a:gd name="connsiteY2670" fmla="*/ 332589 h 1144125"/>
              <a:gd name="connsiteX2671" fmla="*/ 4175544 w 5382098"/>
              <a:gd name="connsiteY2671" fmla="*/ 326338 h 1144125"/>
              <a:gd name="connsiteX2672" fmla="*/ 1911771 w 5382098"/>
              <a:gd name="connsiteY2672" fmla="*/ 326338 h 1144125"/>
              <a:gd name="connsiteX2673" fmla="*/ 2025945 w 5382098"/>
              <a:gd name="connsiteY2673" fmla="*/ 326338 h 1144125"/>
              <a:gd name="connsiteX2674" fmla="*/ 2025945 w 5382098"/>
              <a:gd name="connsiteY2674" fmla="*/ 336398 h 1144125"/>
              <a:gd name="connsiteX2675" fmla="*/ 1970958 w 5382098"/>
              <a:gd name="connsiteY2675" fmla="*/ 336398 h 1144125"/>
              <a:gd name="connsiteX2676" fmla="*/ 1963730 w 5382098"/>
              <a:gd name="connsiteY2676" fmla="*/ 365112 h 1144125"/>
              <a:gd name="connsiteX2677" fmla="*/ 2015788 w 5382098"/>
              <a:gd name="connsiteY2677" fmla="*/ 365112 h 1144125"/>
              <a:gd name="connsiteX2678" fmla="*/ 2015788 w 5382098"/>
              <a:gd name="connsiteY2678" fmla="*/ 461218 h 1144125"/>
              <a:gd name="connsiteX2679" fmla="*/ 2005142 w 5382098"/>
              <a:gd name="connsiteY2679" fmla="*/ 461218 h 1144125"/>
              <a:gd name="connsiteX2680" fmla="*/ 2005142 w 5382098"/>
              <a:gd name="connsiteY2680" fmla="*/ 374977 h 1144125"/>
              <a:gd name="connsiteX2681" fmla="*/ 1928374 w 5382098"/>
              <a:gd name="connsiteY2681" fmla="*/ 374977 h 1144125"/>
              <a:gd name="connsiteX2682" fmla="*/ 1928374 w 5382098"/>
              <a:gd name="connsiteY2682" fmla="*/ 462586 h 1144125"/>
              <a:gd name="connsiteX2683" fmla="*/ 1917728 w 5382098"/>
              <a:gd name="connsiteY2683" fmla="*/ 462586 h 1144125"/>
              <a:gd name="connsiteX2684" fmla="*/ 1917728 w 5382098"/>
              <a:gd name="connsiteY2684" fmla="*/ 365112 h 1144125"/>
              <a:gd name="connsiteX2685" fmla="*/ 1952987 w 5382098"/>
              <a:gd name="connsiteY2685" fmla="*/ 365112 h 1144125"/>
              <a:gd name="connsiteX2686" fmla="*/ 1960117 w 5382098"/>
              <a:gd name="connsiteY2686" fmla="*/ 336398 h 1144125"/>
              <a:gd name="connsiteX2687" fmla="*/ 1911771 w 5382098"/>
              <a:gd name="connsiteY2687" fmla="*/ 336398 h 1144125"/>
              <a:gd name="connsiteX2688" fmla="*/ 898945 w 5382098"/>
              <a:gd name="connsiteY2688" fmla="*/ 326338 h 1144125"/>
              <a:gd name="connsiteX2689" fmla="*/ 901778 w 5382098"/>
              <a:gd name="connsiteY2689" fmla="*/ 336789 h 1144125"/>
              <a:gd name="connsiteX2690" fmla="*/ 893671 w 5382098"/>
              <a:gd name="connsiteY2690" fmla="*/ 337472 h 1144125"/>
              <a:gd name="connsiteX2691" fmla="*/ 869156 w 5382098"/>
              <a:gd name="connsiteY2691" fmla="*/ 339719 h 1144125"/>
              <a:gd name="connsiteX2692" fmla="*/ 869156 w 5382098"/>
              <a:gd name="connsiteY2692" fmla="*/ 374977 h 1144125"/>
              <a:gd name="connsiteX2693" fmla="*/ 904806 w 5382098"/>
              <a:gd name="connsiteY2693" fmla="*/ 374977 h 1144125"/>
              <a:gd name="connsiteX2694" fmla="*/ 904806 w 5382098"/>
              <a:gd name="connsiteY2694" fmla="*/ 384744 h 1144125"/>
              <a:gd name="connsiteX2695" fmla="*/ 869156 w 5382098"/>
              <a:gd name="connsiteY2695" fmla="*/ 384744 h 1144125"/>
              <a:gd name="connsiteX2696" fmla="*/ 869156 w 5382098"/>
              <a:gd name="connsiteY2696" fmla="*/ 412579 h 1144125"/>
              <a:gd name="connsiteX2697" fmla="*/ 874333 w 5382098"/>
              <a:gd name="connsiteY2697" fmla="*/ 407598 h 1144125"/>
              <a:gd name="connsiteX2698" fmla="*/ 902363 w 5382098"/>
              <a:gd name="connsiteY2698" fmla="*/ 433187 h 1144125"/>
              <a:gd name="connsiteX2699" fmla="*/ 904415 w 5382098"/>
              <a:gd name="connsiteY2699" fmla="*/ 435141 h 1144125"/>
              <a:gd name="connsiteX2700" fmla="*/ 896406 w 5382098"/>
              <a:gd name="connsiteY2700" fmla="*/ 443149 h 1144125"/>
              <a:gd name="connsiteX2701" fmla="*/ 869156 w 5382098"/>
              <a:gd name="connsiteY2701" fmla="*/ 415802 h 1144125"/>
              <a:gd name="connsiteX2702" fmla="*/ 869156 w 5382098"/>
              <a:gd name="connsiteY2702" fmla="*/ 503411 h 1144125"/>
              <a:gd name="connsiteX2703" fmla="*/ 858804 w 5382098"/>
              <a:gd name="connsiteY2703" fmla="*/ 503411 h 1144125"/>
              <a:gd name="connsiteX2704" fmla="*/ 858804 w 5382098"/>
              <a:gd name="connsiteY2704" fmla="*/ 403984 h 1144125"/>
              <a:gd name="connsiteX2705" fmla="*/ 824717 w 5382098"/>
              <a:gd name="connsiteY2705" fmla="*/ 465613 h 1144125"/>
              <a:gd name="connsiteX2706" fmla="*/ 818759 w 5382098"/>
              <a:gd name="connsiteY2706" fmla="*/ 453991 h 1144125"/>
              <a:gd name="connsiteX2707" fmla="*/ 857925 w 5382098"/>
              <a:gd name="connsiteY2707" fmla="*/ 384744 h 1144125"/>
              <a:gd name="connsiteX2708" fmla="*/ 822373 w 5382098"/>
              <a:gd name="connsiteY2708" fmla="*/ 384744 h 1144125"/>
              <a:gd name="connsiteX2709" fmla="*/ 822373 w 5382098"/>
              <a:gd name="connsiteY2709" fmla="*/ 374977 h 1144125"/>
              <a:gd name="connsiteX2710" fmla="*/ 858804 w 5382098"/>
              <a:gd name="connsiteY2710" fmla="*/ 374977 h 1144125"/>
              <a:gd name="connsiteX2711" fmla="*/ 858804 w 5382098"/>
              <a:gd name="connsiteY2711" fmla="*/ 340598 h 1144125"/>
              <a:gd name="connsiteX2712" fmla="*/ 825987 w 5382098"/>
              <a:gd name="connsiteY2712" fmla="*/ 342746 h 1144125"/>
              <a:gd name="connsiteX2713" fmla="*/ 823350 w 5382098"/>
              <a:gd name="connsiteY2713" fmla="*/ 332589 h 1144125"/>
              <a:gd name="connsiteX2714" fmla="*/ 898945 w 5382098"/>
              <a:gd name="connsiteY2714" fmla="*/ 326338 h 1144125"/>
              <a:gd name="connsiteX2715" fmla="*/ 454991 w 5382098"/>
              <a:gd name="connsiteY2715" fmla="*/ 325361 h 1144125"/>
              <a:gd name="connsiteX2716" fmla="*/ 552366 w 5382098"/>
              <a:gd name="connsiteY2716" fmla="*/ 325361 h 1144125"/>
              <a:gd name="connsiteX2717" fmla="*/ 552366 w 5382098"/>
              <a:gd name="connsiteY2717" fmla="*/ 372145 h 1144125"/>
              <a:gd name="connsiteX2718" fmla="*/ 566626 w 5382098"/>
              <a:gd name="connsiteY2718" fmla="*/ 383962 h 1144125"/>
              <a:gd name="connsiteX2719" fmla="*/ 580983 w 5382098"/>
              <a:gd name="connsiteY2719" fmla="*/ 383962 h 1144125"/>
              <a:gd name="connsiteX2720" fmla="*/ 591824 w 5382098"/>
              <a:gd name="connsiteY2720" fmla="*/ 383767 h 1144125"/>
              <a:gd name="connsiteX2721" fmla="*/ 589773 w 5382098"/>
              <a:gd name="connsiteY2721" fmla="*/ 393925 h 1144125"/>
              <a:gd name="connsiteX2722" fmla="*/ 564575 w 5382098"/>
              <a:gd name="connsiteY2722" fmla="*/ 393925 h 1144125"/>
              <a:gd name="connsiteX2723" fmla="*/ 541623 w 5382098"/>
              <a:gd name="connsiteY2723" fmla="*/ 374196 h 1144125"/>
              <a:gd name="connsiteX2724" fmla="*/ 541623 w 5382098"/>
              <a:gd name="connsiteY2724" fmla="*/ 335323 h 1144125"/>
              <a:gd name="connsiteX2725" fmla="*/ 465832 w 5382098"/>
              <a:gd name="connsiteY2725" fmla="*/ 335323 h 1144125"/>
              <a:gd name="connsiteX2726" fmla="*/ 465832 w 5382098"/>
              <a:gd name="connsiteY2726" fmla="*/ 348118 h 1144125"/>
              <a:gd name="connsiteX2727" fmla="*/ 466027 w 5382098"/>
              <a:gd name="connsiteY2727" fmla="*/ 352611 h 1144125"/>
              <a:gd name="connsiteX2728" fmla="*/ 427839 w 5382098"/>
              <a:gd name="connsiteY2728" fmla="*/ 404375 h 1144125"/>
              <a:gd name="connsiteX2729" fmla="*/ 420416 w 5382098"/>
              <a:gd name="connsiteY2729" fmla="*/ 395780 h 1144125"/>
              <a:gd name="connsiteX2730" fmla="*/ 447861 w 5382098"/>
              <a:gd name="connsiteY2730" fmla="*/ 376247 h 1144125"/>
              <a:gd name="connsiteX2731" fmla="*/ 454991 w 5382098"/>
              <a:gd name="connsiteY2731" fmla="*/ 348313 h 1144125"/>
              <a:gd name="connsiteX2732" fmla="*/ 3306388 w 5382098"/>
              <a:gd name="connsiteY2732" fmla="*/ 324385 h 1144125"/>
              <a:gd name="connsiteX2733" fmla="*/ 3438240 w 5382098"/>
              <a:gd name="connsiteY2733" fmla="*/ 324385 h 1144125"/>
              <a:gd name="connsiteX2734" fmla="*/ 3438240 w 5382098"/>
              <a:gd name="connsiteY2734" fmla="*/ 379763 h 1144125"/>
              <a:gd name="connsiteX2735" fmla="*/ 3306388 w 5382098"/>
              <a:gd name="connsiteY2735" fmla="*/ 379763 h 1144125"/>
              <a:gd name="connsiteX2736" fmla="*/ 3917504 w 5382098"/>
              <a:gd name="connsiteY2736" fmla="*/ 320185 h 1144125"/>
              <a:gd name="connsiteX2737" fmla="*/ 3946511 w 5382098"/>
              <a:gd name="connsiteY2737" fmla="*/ 350560 h 1144125"/>
              <a:gd name="connsiteX2738" fmla="*/ 3937526 w 5382098"/>
              <a:gd name="connsiteY2738" fmla="*/ 357592 h 1144125"/>
              <a:gd name="connsiteX2739" fmla="*/ 3909495 w 5382098"/>
              <a:gd name="connsiteY2739" fmla="*/ 326143 h 1144125"/>
              <a:gd name="connsiteX2740" fmla="*/ 1460394 w 5382098"/>
              <a:gd name="connsiteY2740" fmla="*/ 319990 h 1144125"/>
              <a:gd name="connsiteX2741" fmla="*/ 1489596 w 5382098"/>
              <a:gd name="connsiteY2741" fmla="*/ 347141 h 1144125"/>
              <a:gd name="connsiteX2742" fmla="*/ 1480806 w 5382098"/>
              <a:gd name="connsiteY2742" fmla="*/ 355150 h 1144125"/>
              <a:gd name="connsiteX2743" fmla="*/ 1452385 w 5382098"/>
              <a:gd name="connsiteY2743" fmla="*/ 326729 h 1144125"/>
              <a:gd name="connsiteX2744" fmla="*/ 217214 w 5382098"/>
              <a:gd name="connsiteY2744" fmla="*/ 319990 h 1144125"/>
              <a:gd name="connsiteX2745" fmla="*/ 247687 w 5382098"/>
              <a:gd name="connsiteY2745" fmla="*/ 346751 h 1144125"/>
              <a:gd name="connsiteX2746" fmla="*/ 239874 w 5382098"/>
              <a:gd name="connsiteY2746" fmla="*/ 354760 h 1144125"/>
              <a:gd name="connsiteX2747" fmla="*/ 209889 w 5382098"/>
              <a:gd name="connsiteY2747" fmla="*/ 326924 h 1144125"/>
              <a:gd name="connsiteX2748" fmla="*/ 15627 w 5382098"/>
              <a:gd name="connsiteY2748" fmla="*/ 319111 h 1144125"/>
              <a:gd name="connsiteX2749" fmla="*/ 44634 w 5382098"/>
              <a:gd name="connsiteY2749" fmla="*/ 343332 h 1144125"/>
              <a:gd name="connsiteX2750" fmla="*/ 36626 w 5382098"/>
              <a:gd name="connsiteY2750" fmla="*/ 351536 h 1144125"/>
              <a:gd name="connsiteX2751" fmla="*/ 8399 w 5382098"/>
              <a:gd name="connsiteY2751" fmla="*/ 326143 h 1144125"/>
              <a:gd name="connsiteX2752" fmla="*/ 2127474 w 5382098"/>
              <a:gd name="connsiteY2752" fmla="*/ 318720 h 1144125"/>
              <a:gd name="connsiteX2753" fmla="*/ 2142124 w 5382098"/>
              <a:gd name="connsiteY2753" fmla="*/ 357787 h 1144125"/>
              <a:gd name="connsiteX2754" fmla="*/ 2132064 w 5382098"/>
              <a:gd name="connsiteY2754" fmla="*/ 360913 h 1144125"/>
              <a:gd name="connsiteX2755" fmla="*/ 2118488 w 5382098"/>
              <a:gd name="connsiteY2755" fmla="*/ 321552 h 1144125"/>
              <a:gd name="connsiteX2756" fmla="*/ 2674859 w 5382098"/>
              <a:gd name="connsiteY2756" fmla="*/ 318525 h 1144125"/>
              <a:gd name="connsiteX2757" fmla="*/ 2702108 w 5382098"/>
              <a:gd name="connsiteY2757" fmla="*/ 353392 h 1144125"/>
              <a:gd name="connsiteX2758" fmla="*/ 2692537 w 5382098"/>
              <a:gd name="connsiteY2758" fmla="*/ 359936 h 1144125"/>
              <a:gd name="connsiteX2759" fmla="*/ 2666459 w 5382098"/>
              <a:gd name="connsiteY2759" fmla="*/ 324580 h 1144125"/>
              <a:gd name="connsiteX2760" fmla="*/ 4950743 w 5382098"/>
              <a:gd name="connsiteY2760" fmla="*/ 316571 h 1144125"/>
              <a:gd name="connsiteX2761" fmla="*/ 4960901 w 5382098"/>
              <a:gd name="connsiteY2761" fmla="*/ 316571 h 1144125"/>
              <a:gd name="connsiteX2762" fmla="*/ 4960901 w 5382098"/>
              <a:gd name="connsiteY2762" fmla="*/ 362378 h 1144125"/>
              <a:gd name="connsiteX2763" fmla="*/ 4984146 w 5382098"/>
              <a:gd name="connsiteY2763" fmla="*/ 362378 h 1144125"/>
              <a:gd name="connsiteX2764" fmla="*/ 4984146 w 5382098"/>
              <a:gd name="connsiteY2764" fmla="*/ 371558 h 1144125"/>
              <a:gd name="connsiteX2765" fmla="*/ 4960901 w 5382098"/>
              <a:gd name="connsiteY2765" fmla="*/ 371558 h 1144125"/>
              <a:gd name="connsiteX2766" fmla="*/ 4960901 w 5382098"/>
              <a:gd name="connsiteY2766" fmla="*/ 416388 h 1144125"/>
              <a:gd name="connsiteX2767" fmla="*/ 4969593 w 5382098"/>
              <a:gd name="connsiteY2767" fmla="*/ 413263 h 1144125"/>
              <a:gd name="connsiteX2768" fmla="*/ 4983169 w 5382098"/>
              <a:gd name="connsiteY2768" fmla="*/ 408379 h 1144125"/>
              <a:gd name="connsiteX2769" fmla="*/ 4984927 w 5382098"/>
              <a:gd name="connsiteY2769" fmla="*/ 418537 h 1144125"/>
              <a:gd name="connsiteX2770" fmla="*/ 4970863 w 5382098"/>
              <a:gd name="connsiteY2770" fmla="*/ 423420 h 1144125"/>
              <a:gd name="connsiteX2771" fmla="*/ 4960901 w 5382098"/>
              <a:gd name="connsiteY2771" fmla="*/ 426937 h 1144125"/>
              <a:gd name="connsiteX2772" fmla="*/ 4960901 w 5382098"/>
              <a:gd name="connsiteY2772" fmla="*/ 504192 h 1144125"/>
              <a:gd name="connsiteX2773" fmla="*/ 4950743 w 5382098"/>
              <a:gd name="connsiteY2773" fmla="*/ 504192 h 1144125"/>
              <a:gd name="connsiteX2774" fmla="*/ 4950743 w 5382098"/>
              <a:gd name="connsiteY2774" fmla="*/ 430746 h 1144125"/>
              <a:gd name="connsiteX2775" fmla="*/ 4917145 w 5382098"/>
              <a:gd name="connsiteY2775" fmla="*/ 442954 h 1144125"/>
              <a:gd name="connsiteX2776" fmla="*/ 4915094 w 5382098"/>
              <a:gd name="connsiteY2776" fmla="*/ 431722 h 1144125"/>
              <a:gd name="connsiteX2777" fmla="*/ 4950743 w 5382098"/>
              <a:gd name="connsiteY2777" fmla="*/ 420002 h 1144125"/>
              <a:gd name="connsiteX2778" fmla="*/ 4950743 w 5382098"/>
              <a:gd name="connsiteY2778" fmla="*/ 371558 h 1144125"/>
              <a:gd name="connsiteX2779" fmla="*/ 4930526 w 5382098"/>
              <a:gd name="connsiteY2779" fmla="*/ 371558 h 1144125"/>
              <a:gd name="connsiteX2780" fmla="*/ 4921931 w 5382098"/>
              <a:gd name="connsiteY2780" fmla="*/ 401933 h 1144125"/>
              <a:gd name="connsiteX2781" fmla="*/ 4913336 w 5382098"/>
              <a:gd name="connsiteY2781" fmla="*/ 396757 h 1144125"/>
              <a:gd name="connsiteX2782" fmla="*/ 4926717 w 5382098"/>
              <a:gd name="connsiteY2782" fmla="*/ 335128 h 1144125"/>
              <a:gd name="connsiteX2783" fmla="*/ 4936288 w 5382098"/>
              <a:gd name="connsiteY2783" fmla="*/ 336203 h 1144125"/>
              <a:gd name="connsiteX2784" fmla="*/ 4932089 w 5382098"/>
              <a:gd name="connsiteY2784" fmla="*/ 362378 h 1144125"/>
              <a:gd name="connsiteX2785" fmla="*/ 4950743 w 5382098"/>
              <a:gd name="connsiteY2785" fmla="*/ 362378 h 1144125"/>
              <a:gd name="connsiteX2786" fmla="*/ 4006578 w 5382098"/>
              <a:gd name="connsiteY2786" fmla="*/ 316571 h 1144125"/>
              <a:gd name="connsiteX2787" fmla="*/ 4017321 w 5382098"/>
              <a:gd name="connsiteY2787" fmla="*/ 316571 h 1144125"/>
              <a:gd name="connsiteX2788" fmla="*/ 4015954 w 5382098"/>
              <a:gd name="connsiteY2788" fmla="*/ 362573 h 1144125"/>
              <a:gd name="connsiteX2789" fmla="*/ 4077778 w 5382098"/>
              <a:gd name="connsiteY2789" fmla="*/ 362573 h 1144125"/>
              <a:gd name="connsiteX2790" fmla="*/ 4077778 w 5382098"/>
              <a:gd name="connsiteY2790" fmla="*/ 372926 h 1144125"/>
              <a:gd name="connsiteX2791" fmla="*/ 4014977 w 5382098"/>
              <a:gd name="connsiteY2791" fmla="*/ 372926 h 1144125"/>
              <a:gd name="connsiteX2792" fmla="*/ 4008531 w 5382098"/>
              <a:gd name="connsiteY2792" fmla="*/ 405742 h 1144125"/>
              <a:gd name="connsiteX2793" fmla="*/ 4014782 w 5382098"/>
              <a:gd name="connsiteY2793" fmla="*/ 400371 h 1144125"/>
              <a:gd name="connsiteX2794" fmla="*/ 4077778 w 5382098"/>
              <a:gd name="connsiteY2794" fmla="*/ 460144 h 1144125"/>
              <a:gd name="connsiteX2795" fmla="*/ 4069183 w 5382098"/>
              <a:gd name="connsiteY2795" fmla="*/ 467957 h 1144125"/>
              <a:gd name="connsiteX2796" fmla="*/ 4008140 w 5382098"/>
              <a:gd name="connsiteY2796" fmla="*/ 407207 h 1144125"/>
              <a:gd name="connsiteX2797" fmla="*/ 3956181 w 5382098"/>
              <a:gd name="connsiteY2797" fmla="*/ 469422 h 1144125"/>
              <a:gd name="connsiteX2798" fmla="*/ 3948367 w 5382098"/>
              <a:gd name="connsiteY2798" fmla="*/ 460534 h 1144125"/>
              <a:gd name="connsiteX2799" fmla="*/ 4004136 w 5382098"/>
              <a:gd name="connsiteY2799" fmla="*/ 372926 h 1144125"/>
              <a:gd name="connsiteX2800" fmla="*/ 3951786 w 5382098"/>
              <a:gd name="connsiteY2800" fmla="*/ 372926 h 1144125"/>
              <a:gd name="connsiteX2801" fmla="*/ 3951786 w 5382098"/>
              <a:gd name="connsiteY2801" fmla="*/ 362573 h 1144125"/>
              <a:gd name="connsiteX2802" fmla="*/ 4005113 w 5382098"/>
              <a:gd name="connsiteY2802" fmla="*/ 362573 h 1144125"/>
              <a:gd name="connsiteX2803" fmla="*/ 4006578 w 5382098"/>
              <a:gd name="connsiteY2803" fmla="*/ 316571 h 1144125"/>
              <a:gd name="connsiteX2804" fmla="*/ 1055020 w 5382098"/>
              <a:gd name="connsiteY2804" fmla="*/ 316571 h 1144125"/>
              <a:gd name="connsiteX2805" fmla="*/ 1065177 w 5382098"/>
              <a:gd name="connsiteY2805" fmla="*/ 316571 h 1144125"/>
              <a:gd name="connsiteX2806" fmla="*/ 1065177 w 5382098"/>
              <a:gd name="connsiteY2806" fmla="*/ 362378 h 1144125"/>
              <a:gd name="connsiteX2807" fmla="*/ 1088422 w 5382098"/>
              <a:gd name="connsiteY2807" fmla="*/ 362378 h 1144125"/>
              <a:gd name="connsiteX2808" fmla="*/ 1088422 w 5382098"/>
              <a:gd name="connsiteY2808" fmla="*/ 371558 h 1144125"/>
              <a:gd name="connsiteX2809" fmla="*/ 1065177 w 5382098"/>
              <a:gd name="connsiteY2809" fmla="*/ 371558 h 1144125"/>
              <a:gd name="connsiteX2810" fmla="*/ 1065177 w 5382098"/>
              <a:gd name="connsiteY2810" fmla="*/ 416388 h 1144125"/>
              <a:gd name="connsiteX2811" fmla="*/ 1073870 w 5382098"/>
              <a:gd name="connsiteY2811" fmla="*/ 413263 h 1144125"/>
              <a:gd name="connsiteX2812" fmla="*/ 1087446 w 5382098"/>
              <a:gd name="connsiteY2812" fmla="*/ 408379 h 1144125"/>
              <a:gd name="connsiteX2813" fmla="*/ 1089204 w 5382098"/>
              <a:gd name="connsiteY2813" fmla="*/ 418537 h 1144125"/>
              <a:gd name="connsiteX2814" fmla="*/ 1075140 w 5382098"/>
              <a:gd name="connsiteY2814" fmla="*/ 423420 h 1144125"/>
              <a:gd name="connsiteX2815" fmla="*/ 1065177 w 5382098"/>
              <a:gd name="connsiteY2815" fmla="*/ 426937 h 1144125"/>
              <a:gd name="connsiteX2816" fmla="*/ 1065177 w 5382098"/>
              <a:gd name="connsiteY2816" fmla="*/ 504192 h 1144125"/>
              <a:gd name="connsiteX2817" fmla="*/ 1055020 w 5382098"/>
              <a:gd name="connsiteY2817" fmla="*/ 504192 h 1144125"/>
              <a:gd name="connsiteX2818" fmla="*/ 1055020 w 5382098"/>
              <a:gd name="connsiteY2818" fmla="*/ 430746 h 1144125"/>
              <a:gd name="connsiteX2819" fmla="*/ 1021422 w 5382098"/>
              <a:gd name="connsiteY2819" fmla="*/ 442954 h 1144125"/>
              <a:gd name="connsiteX2820" fmla="*/ 1019370 w 5382098"/>
              <a:gd name="connsiteY2820" fmla="*/ 431722 h 1144125"/>
              <a:gd name="connsiteX2821" fmla="*/ 1055020 w 5382098"/>
              <a:gd name="connsiteY2821" fmla="*/ 420002 h 1144125"/>
              <a:gd name="connsiteX2822" fmla="*/ 1055020 w 5382098"/>
              <a:gd name="connsiteY2822" fmla="*/ 371558 h 1144125"/>
              <a:gd name="connsiteX2823" fmla="*/ 1034802 w 5382098"/>
              <a:gd name="connsiteY2823" fmla="*/ 371558 h 1144125"/>
              <a:gd name="connsiteX2824" fmla="*/ 1026207 w 5382098"/>
              <a:gd name="connsiteY2824" fmla="*/ 401933 h 1144125"/>
              <a:gd name="connsiteX2825" fmla="*/ 1017612 w 5382098"/>
              <a:gd name="connsiteY2825" fmla="*/ 396757 h 1144125"/>
              <a:gd name="connsiteX2826" fmla="*/ 1030993 w 5382098"/>
              <a:gd name="connsiteY2826" fmla="*/ 335128 h 1144125"/>
              <a:gd name="connsiteX2827" fmla="*/ 1040565 w 5382098"/>
              <a:gd name="connsiteY2827" fmla="*/ 336203 h 1144125"/>
              <a:gd name="connsiteX2828" fmla="*/ 1036365 w 5382098"/>
              <a:gd name="connsiteY2828" fmla="*/ 362378 h 1144125"/>
              <a:gd name="connsiteX2829" fmla="*/ 1055020 w 5382098"/>
              <a:gd name="connsiteY2829" fmla="*/ 362378 h 1144125"/>
              <a:gd name="connsiteX2830" fmla="*/ 4843308 w 5382098"/>
              <a:gd name="connsiteY2830" fmla="*/ 315985 h 1144125"/>
              <a:gd name="connsiteX2831" fmla="*/ 4853661 w 5382098"/>
              <a:gd name="connsiteY2831" fmla="*/ 315985 h 1144125"/>
              <a:gd name="connsiteX2832" fmla="*/ 4853661 w 5382098"/>
              <a:gd name="connsiteY2832" fmla="*/ 345188 h 1144125"/>
              <a:gd name="connsiteX2833" fmla="*/ 4900542 w 5382098"/>
              <a:gd name="connsiteY2833" fmla="*/ 345188 h 1144125"/>
              <a:gd name="connsiteX2834" fmla="*/ 4896342 w 5382098"/>
              <a:gd name="connsiteY2834" fmla="*/ 378981 h 1144125"/>
              <a:gd name="connsiteX2835" fmla="*/ 4885696 w 5382098"/>
              <a:gd name="connsiteY2835" fmla="*/ 378395 h 1144125"/>
              <a:gd name="connsiteX2836" fmla="*/ 4889505 w 5382098"/>
              <a:gd name="connsiteY2836" fmla="*/ 354760 h 1144125"/>
              <a:gd name="connsiteX2837" fmla="*/ 4853661 w 5382098"/>
              <a:gd name="connsiteY2837" fmla="*/ 354760 h 1144125"/>
              <a:gd name="connsiteX2838" fmla="*/ 4853661 w 5382098"/>
              <a:gd name="connsiteY2838" fmla="*/ 395780 h 1144125"/>
              <a:gd name="connsiteX2839" fmla="*/ 4891068 w 5382098"/>
              <a:gd name="connsiteY2839" fmla="*/ 395780 h 1144125"/>
              <a:gd name="connsiteX2840" fmla="*/ 4891068 w 5382098"/>
              <a:gd name="connsiteY2840" fmla="*/ 405547 h 1144125"/>
              <a:gd name="connsiteX2841" fmla="*/ 4859521 w 5382098"/>
              <a:gd name="connsiteY2841" fmla="*/ 463172 h 1144125"/>
              <a:gd name="connsiteX2842" fmla="*/ 4904741 w 5382098"/>
              <a:gd name="connsiteY2842" fmla="*/ 491593 h 1144125"/>
              <a:gd name="connsiteX2843" fmla="*/ 4897905 w 5382098"/>
              <a:gd name="connsiteY2843" fmla="*/ 501360 h 1144125"/>
              <a:gd name="connsiteX2844" fmla="*/ 4852098 w 5382098"/>
              <a:gd name="connsiteY2844" fmla="*/ 470594 h 1144125"/>
              <a:gd name="connsiteX2845" fmla="*/ 4799943 w 5382098"/>
              <a:gd name="connsiteY2845" fmla="*/ 504778 h 1144125"/>
              <a:gd name="connsiteX2846" fmla="*/ 4793106 w 5382098"/>
              <a:gd name="connsiteY2846" fmla="*/ 495207 h 1144125"/>
              <a:gd name="connsiteX2847" fmla="*/ 4844871 w 5382098"/>
              <a:gd name="connsiteY2847" fmla="*/ 463172 h 1144125"/>
              <a:gd name="connsiteX2848" fmla="*/ 4815473 w 5382098"/>
              <a:gd name="connsiteY2848" fmla="*/ 405156 h 1144125"/>
              <a:gd name="connsiteX2849" fmla="*/ 4804143 w 5382098"/>
              <a:gd name="connsiteY2849" fmla="*/ 405156 h 1144125"/>
              <a:gd name="connsiteX2850" fmla="*/ 4804143 w 5382098"/>
              <a:gd name="connsiteY2850" fmla="*/ 406524 h 1144125"/>
              <a:gd name="connsiteX2851" fmla="*/ 4804241 w 5382098"/>
              <a:gd name="connsiteY2851" fmla="*/ 413263 h 1144125"/>
              <a:gd name="connsiteX2852" fmla="*/ 4776503 w 5382098"/>
              <a:gd name="connsiteY2852" fmla="*/ 504192 h 1144125"/>
              <a:gd name="connsiteX2853" fmla="*/ 4767322 w 5382098"/>
              <a:gd name="connsiteY2853" fmla="*/ 497355 h 1144125"/>
              <a:gd name="connsiteX2854" fmla="*/ 4788028 w 5382098"/>
              <a:gd name="connsiteY2854" fmla="*/ 458386 h 1144125"/>
              <a:gd name="connsiteX2855" fmla="*/ 4793692 w 5382098"/>
              <a:gd name="connsiteY2855" fmla="*/ 405938 h 1144125"/>
              <a:gd name="connsiteX2856" fmla="*/ 4793692 w 5382098"/>
              <a:gd name="connsiteY2856" fmla="*/ 345188 h 1144125"/>
              <a:gd name="connsiteX2857" fmla="*/ 4843308 w 5382098"/>
              <a:gd name="connsiteY2857" fmla="*/ 345188 h 1144125"/>
              <a:gd name="connsiteX2858" fmla="*/ 2074733 w 5382098"/>
              <a:gd name="connsiteY2858" fmla="*/ 315985 h 1144125"/>
              <a:gd name="connsiteX2859" fmla="*/ 2084695 w 5382098"/>
              <a:gd name="connsiteY2859" fmla="*/ 318329 h 1144125"/>
              <a:gd name="connsiteX2860" fmla="*/ 2075319 w 5382098"/>
              <a:gd name="connsiteY2860" fmla="*/ 346751 h 1144125"/>
              <a:gd name="connsiteX2861" fmla="*/ 2108721 w 5382098"/>
              <a:gd name="connsiteY2861" fmla="*/ 346751 h 1144125"/>
              <a:gd name="connsiteX2862" fmla="*/ 2108721 w 5382098"/>
              <a:gd name="connsiteY2862" fmla="*/ 356127 h 1144125"/>
              <a:gd name="connsiteX2863" fmla="*/ 2071510 w 5382098"/>
              <a:gd name="connsiteY2863" fmla="*/ 356127 h 1144125"/>
              <a:gd name="connsiteX2864" fmla="*/ 2055101 w 5382098"/>
              <a:gd name="connsiteY2864" fmla="*/ 387967 h 1144125"/>
              <a:gd name="connsiteX2865" fmla="*/ 2047288 w 5382098"/>
              <a:gd name="connsiteY2865" fmla="*/ 380739 h 1144125"/>
              <a:gd name="connsiteX2866" fmla="*/ 2074733 w 5382098"/>
              <a:gd name="connsiteY2866" fmla="*/ 315985 h 1144125"/>
              <a:gd name="connsiteX2867" fmla="*/ 5040501 w 5382098"/>
              <a:gd name="connsiteY2867" fmla="*/ 315790 h 1144125"/>
              <a:gd name="connsiteX2868" fmla="*/ 5050951 w 5382098"/>
              <a:gd name="connsiteY2868" fmla="*/ 315790 h 1144125"/>
              <a:gd name="connsiteX2869" fmla="*/ 5050951 w 5382098"/>
              <a:gd name="connsiteY2869" fmla="*/ 343137 h 1144125"/>
              <a:gd name="connsiteX2870" fmla="*/ 5096367 w 5382098"/>
              <a:gd name="connsiteY2870" fmla="*/ 343137 h 1144125"/>
              <a:gd name="connsiteX2871" fmla="*/ 5096367 w 5382098"/>
              <a:gd name="connsiteY2871" fmla="*/ 352318 h 1144125"/>
              <a:gd name="connsiteX2872" fmla="*/ 5050951 w 5382098"/>
              <a:gd name="connsiteY2872" fmla="*/ 352318 h 1144125"/>
              <a:gd name="connsiteX2873" fmla="*/ 5050951 w 5382098"/>
              <a:gd name="connsiteY2873" fmla="*/ 385330 h 1144125"/>
              <a:gd name="connsiteX2874" fmla="*/ 5104766 w 5382098"/>
              <a:gd name="connsiteY2874" fmla="*/ 385330 h 1144125"/>
              <a:gd name="connsiteX2875" fmla="*/ 5104766 w 5382098"/>
              <a:gd name="connsiteY2875" fmla="*/ 394608 h 1144125"/>
              <a:gd name="connsiteX2876" fmla="*/ 4987760 w 5382098"/>
              <a:gd name="connsiteY2876" fmla="*/ 394608 h 1144125"/>
              <a:gd name="connsiteX2877" fmla="*/ 4987760 w 5382098"/>
              <a:gd name="connsiteY2877" fmla="*/ 385330 h 1144125"/>
              <a:gd name="connsiteX2878" fmla="*/ 5040501 w 5382098"/>
              <a:gd name="connsiteY2878" fmla="*/ 385330 h 1144125"/>
              <a:gd name="connsiteX2879" fmla="*/ 5040501 w 5382098"/>
              <a:gd name="connsiteY2879" fmla="*/ 352318 h 1144125"/>
              <a:gd name="connsiteX2880" fmla="*/ 4995768 w 5382098"/>
              <a:gd name="connsiteY2880" fmla="*/ 352318 h 1144125"/>
              <a:gd name="connsiteX2881" fmla="*/ 4995768 w 5382098"/>
              <a:gd name="connsiteY2881" fmla="*/ 343137 h 1144125"/>
              <a:gd name="connsiteX2882" fmla="*/ 5040501 w 5382098"/>
              <a:gd name="connsiteY2882" fmla="*/ 343137 h 1144125"/>
              <a:gd name="connsiteX2883" fmla="*/ 4745249 w 5382098"/>
              <a:gd name="connsiteY2883" fmla="*/ 315790 h 1144125"/>
              <a:gd name="connsiteX2884" fmla="*/ 4760681 w 5382098"/>
              <a:gd name="connsiteY2884" fmla="*/ 343332 h 1144125"/>
              <a:gd name="connsiteX2885" fmla="*/ 4751304 w 5382098"/>
              <a:gd name="connsiteY2885" fmla="*/ 348118 h 1144125"/>
              <a:gd name="connsiteX2886" fmla="*/ 4736263 w 5382098"/>
              <a:gd name="connsiteY2886" fmla="*/ 319990 h 1144125"/>
              <a:gd name="connsiteX2887" fmla="*/ 1144776 w 5382098"/>
              <a:gd name="connsiteY2887" fmla="*/ 315790 h 1144125"/>
              <a:gd name="connsiteX2888" fmla="*/ 1155226 w 5382098"/>
              <a:gd name="connsiteY2888" fmla="*/ 315790 h 1144125"/>
              <a:gd name="connsiteX2889" fmla="*/ 1155226 w 5382098"/>
              <a:gd name="connsiteY2889" fmla="*/ 343137 h 1144125"/>
              <a:gd name="connsiteX2890" fmla="*/ 1200642 w 5382098"/>
              <a:gd name="connsiteY2890" fmla="*/ 343137 h 1144125"/>
              <a:gd name="connsiteX2891" fmla="*/ 1200642 w 5382098"/>
              <a:gd name="connsiteY2891" fmla="*/ 352318 h 1144125"/>
              <a:gd name="connsiteX2892" fmla="*/ 1155226 w 5382098"/>
              <a:gd name="connsiteY2892" fmla="*/ 352318 h 1144125"/>
              <a:gd name="connsiteX2893" fmla="*/ 1155226 w 5382098"/>
              <a:gd name="connsiteY2893" fmla="*/ 385330 h 1144125"/>
              <a:gd name="connsiteX2894" fmla="*/ 1209041 w 5382098"/>
              <a:gd name="connsiteY2894" fmla="*/ 385330 h 1144125"/>
              <a:gd name="connsiteX2895" fmla="*/ 1209041 w 5382098"/>
              <a:gd name="connsiteY2895" fmla="*/ 394608 h 1144125"/>
              <a:gd name="connsiteX2896" fmla="*/ 1092036 w 5382098"/>
              <a:gd name="connsiteY2896" fmla="*/ 394608 h 1144125"/>
              <a:gd name="connsiteX2897" fmla="*/ 1092036 w 5382098"/>
              <a:gd name="connsiteY2897" fmla="*/ 385330 h 1144125"/>
              <a:gd name="connsiteX2898" fmla="*/ 1144776 w 5382098"/>
              <a:gd name="connsiteY2898" fmla="*/ 385330 h 1144125"/>
              <a:gd name="connsiteX2899" fmla="*/ 1144776 w 5382098"/>
              <a:gd name="connsiteY2899" fmla="*/ 352318 h 1144125"/>
              <a:gd name="connsiteX2900" fmla="*/ 1100044 w 5382098"/>
              <a:gd name="connsiteY2900" fmla="*/ 352318 h 1144125"/>
              <a:gd name="connsiteX2901" fmla="*/ 1100044 w 5382098"/>
              <a:gd name="connsiteY2901" fmla="*/ 343137 h 1144125"/>
              <a:gd name="connsiteX2902" fmla="*/ 1144776 w 5382098"/>
              <a:gd name="connsiteY2902" fmla="*/ 343137 h 1144125"/>
              <a:gd name="connsiteX2903" fmla="*/ 736862 w 5382098"/>
              <a:gd name="connsiteY2903" fmla="*/ 315790 h 1144125"/>
              <a:gd name="connsiteX2904" fmla="*/ 749071 w 5382098"/>
              <a:gd name="connsiteY2904" fmla="*/ 344797 h 1144125"/>
              <a:gd name="connsiteX2905" fmla="*/ 738425 w 5382098"/>
              <a:gd name="connsiteY2905" fmla="*/ 348802 h 1144125"/>
              <a:gd name="connsiteX2906" fmla="*/ 726607 w 5382098"/>
              <a:gd name="connsiteY2906" fmla="*/ 319404 h 1144125"/>
              <a:gd name="connsiteX2907" fmla="*/ 4562167 w 5382098"/>
              <a:gd name="connsiteY2907" fmla="*/ 315594 h 1144125"/>
              <a:gd name="connsiteX2908" fmla="*/ 4573790 w 5382098"/>
              <a:gd name="connsiteY2908" fmla="*/ 317548 h 1144125"/>
              <a:gd name="connsiteX2909" fmla="*/ 4562753 w 5382098"/>
              <a:gd name="connsiteY2909" fmla="*/ 328975 h 1144125"/>
              <a:gd name="connsiteX2910" fmla="*/ 4634539 w 5382098"/>
              <a:gd name="connsiteY2910" fmla="*/ 328975 h 1144125"/>
              <a:gd name="connsiteX2911" fmla="*/ 4634539 w 5382098"/>
              <a:gd name="connsiteY2911" fmla="*/ 336789 h 1144125"/>
              <a:gd name="connsiteX2912" fmla="*/ 4619596 w 5382098"/>
              <a:gd name="connsiteY2912" fmla="*/ 351341 h 1144125"/>
              <a:gd name="connsiteX2913" fmla="*/ 4672142 w 5382098"/>
              <a:gd name="connsiteY2913" fmla="*/ 351341 h 1144125"/>
              <a:gd name="connsiteX2914" fmla="*/ 4672142 w 5382098"/>
              <a:gd name="connsiteY2914" fmla="*/ 405547 h 1144125"/>
              <a:gd name="connsiteX2915" fmla="*/ 4528764 w 5382098"/>
              <a:gd name="connsiteY2915" fmla="*/ 405547 h 1144125"/>
              <a:gd name="connsiteX2916" fmla="*/ 4528764 w 5382098"/>
              <a:gd name="connsiteY2916" fmla="*/ 355736 h 1144125"/>
              <a:gd name="connsiteX2917" fmla="*/ 4513723 w 5382098"/>
              <a:gd name="connsiteY2917" fmla="*/ 364331 h 1144125"/>
              <a:gd name="connsiteX2918" fmla="*/ 4507375 w 5382098"/>
              <a:gd name="connsiteY2918" fmla="*/ 355932 h 1144125"/>
              <a:gd name="connsiteX2919" fmla="*/ 4562167 w 5382098"/>
              <a:gd name="connsiteY2919" fmla="*/ 315594 h 1144125"/>
              <a:gd name="connsiteX2920" fmla="*/ 3843225 w 5382098"/>
              <a:gd name="connsiteY2920" fmla="*/ 315594 h 1144125"/>
              <a:gd name="connsiteX2921" fmla="*/ 3849183 w 5382098"/>
              <a:gd name="connsiteY2921" fmla="*/ 323799 h 1144125"/>
              <a:gd name="connsiteX2922" fmla="*/ 3799567 w 5382098"/>
              <a:gd name="connsiteY2922" fmla="*/ 343528 h 1144125"/>
              <a:gd name="connsiteX2923" fmla="*/ 3843322 w 5382098"/>
              <a:gd name="connsiteY2923" fmla="*/ 356908 h 1144125"/>
              <a:gd name="connsiteX2924" fmla="*/ 3859633 w 5382098"/>
              <a:gd name="connsiteY2924" fmla="*/ 361987 h 1144125"/>
              <a:gd name="connsiteX2925" fmla="*/ 3854847 w 5382098"/>
              <a:gd name="connsiteY2925" fmla="*/ 371168 h 1144125"/>
              <a:gd name="connsiteX2926" fmla="*/ 3783647 w 5382098"/>
              <a:gd name="connsiteY2926" fmla="*/ 348802 h 1144125"/>
              <a:gd name="connsiteX2927" fmla="*/ 3701801 w 5382098"/>
              <a:gd name="connsiteY2927" fmla="*/ 370191 h 1144125"/>
              <a:gd name="connsiteX2928" fmla="*/ 3697992 w 5382098"/>
              <a:gd name="connsiteY2928" fmla="*/ 361889 h 1144125"/>
              <a:gd name="connsiteX2929" fmla="*/ 3697015 w 5382098"/>
              <a:gd name="connsiteY2929" fmla="*/ 360131 h 1144125"/>
              <a:gd name="connsiteX2930" fmla="*/ 3767434 w 5382098"/>
              <a:gd name="connsiteY2930" fmla="*/ 343918 h 1144125"/>
              <a:gd name="connsiteX2931" fmla="*/ 3707368 w 5382098"/>
              <a:gd name="connsiteY2931" fmla="*/ 326338 h 1144125"/>
              <a:gd name="connsiteX2932" fmla="*/ 3712544 w 5382098"/>
              <a:gd name="connsiteY2932" fmla="*/ 317743 h 1144125"/>
              <a:gd name="connsiteX2933" fmla="*/ 3734227 w 5382098"/>
              <a:gd name="connsiteY2933" fmla="*/ 324092 h 1144125"/>
              <a:gd name="connsiteX2934" fmla="*/ 3783842 w 5382098"/>
              <a:gd name="connsiteY2934" fmla="*/ 338742 h 1144125"/>
              <a:gd name="connsiteX2935" fmla="*/ 3843225 w 5382098"/>
              <a:gd name="connsiteY2935" fmla="*/ 315594 h 1144125"/>
              <a:gd name="connsiteX2936" fmla="*/ 1514404 w 5382098"/>
              <a:gd name="connsiteY2936" fmla="*/ 315399 h 1144125"/>
              <a:gd name="connsiteX2937" fmla="*/ 1525734 w 5382098"/>
              <a:gd name="connsiteY2937" fmla="*/ 315399 h 1144125"/>
              <a:gd name="connsiteX2938" fmla="*/ 1522804 w 5382098"/>
              <a:gd name="connsiteY2938" fmla="*/ 367554 h 1144125"/>
              <a:gd name="connsiteX2939" fmla="*/ 1606213 w 5382098"/>
              <a:gd name="connsiteY2939" fmla="*/ 367554 h 1144125"/>
              <a:gd name="connsiteX2940" fmla="*/ 1602990 w 5382098"/>
              <a:gd name="connsiteY2940" fmla="*/ 460144 h 1144125"/>
              <a:gd name="connsiteX2941" fmla="*/ 1566168 w 5382098"/>
              <a:gd name="connsiteY2941" fmla="*/ 499211 h 1144125"/>
              <a:gd name="connsiteX2942" fmla="*/ 1531594 w 5382098"/>
              <a:gd name="connsiteY2942" fmla="*/ 499602 h 1144125"/>
              <a:gd name="connsiteX2943" fmla="*/ 1528566 w 5382098"/>
              <a:gd name="connsiteY2943" fmla="*/ 486612 h 1144125"/>
              <a:gd name="connsiteX2944" fmla="*/ 1564410 w 5382098"/>
              <a:gd name="connsiteY2944" fmla="*/ 487198 h 1144125"/>
              <a:gd name="connsiteX2945" fmla="*/ 1584921 w 5382098"/>
              <a:gd name="connsiteY2945" fmla="*/ 481631 h 1144125"/>
              <a:gd name="connsiteX2946" fmla="*/ 1591758 w 5382098"/>
              <a:gd name="connsiteY2946" fmla="*/ 460339 h 1144125"/>
              <a:gd name="connsiteX2947" fmla="*/ 1594981 w 5382098"/>
              <a:gd name="connsiteY2947" fmla="*/ 378200 h 1144125"/>
              <a:gd name="connsiteX2948" fmla="*/ 1521339 w 5382098"/>
              <a:gd name="connsiteY2948" fmla="*/ 378200 h 1144125"/>
              <a:gd name="connsiteX2949" fmla="*/ 1442520 w 5382098"/>
              <a:gd name="connsiteY2949" fmla="*/ 504974 h 1144125"/>
              <a:gd name="connsiteX2950" fmla="*/ 1433730 w 5382098"/>
              <a:gd name="connsiteY2950" fmla="*/ 495597 h 1144125"/>
              <a:gd name="connsiteX2951" fmla="*/ 1510595 w 5382098"/>
              <a:gd name="connsiteY2951" fmla="*/ 378200 h 1144125"/>
              <a:gd name="connsiteX2952" fmla="*/ 1437148 w 5382098"/>
              <a:gd name="connsiteY2952" fmla="*/ 378200 h 1144125"/>
              <a:gd name="connsiteX2953" fmla="*/ 1437148 w 5382098"/>
              <a:gd name="connsiteY2953" fmla="*/ 367554 h 1144125"/>
              <a:gd name="connsiteX2954" fmla="*/ 1511767 w 5382098"/>
              <a:gd name="connsiteY2954" fmla="*/ 367554 h 1144125"/>
              <a:gd name="connsiteX2955" fmla="*/ 1514404 w 5382098"/>
              <a:gd name="connsiteY2955" fmla="*/ 315399 h 1144125"/>
              <a:gd name="connsiteX2956" fmla="*/ 639389 w 5382098"/>
              <a:gd name="connsiteY2956" fmla="*/ 315399 h 1144125"/>
              <a:gd name="connsiteX2957" fmla="*/ 650035 w 5382098"/>
              <a:gd name="connsiteY2957" fmla="*/ 315399 h 1144125"/>
              <a:gd name="connsiteX2958" fmla="*/ 650035 w 5382098"/>
              <a:gd name="connsiteY2958" fmla="*/ 359155 h 1144125"/>
              <a:gd name="connsiteX2959" fmla="*/ 674061 w 5382098"/>
              <a:gd name="connsiteY2959" fmla="*/ 359155 h 1144125"/>
              <a:gd name="connsiteX2960" fmla="*/ 674061 w 5382098"/>
              <a:gd name="connsiteY2960" fmla="*/ 369117 h 1144125"/>
              <a:gd name="connsiteX2961" fmla="*/ 650035 w 5382098"/>
              <a:gd name="connsiteY2961" fmla="*/ 369117 h 1144125"/>
              <a:gd name="connsiteX2962" fmla="*/ 650035 w 5382098"/>
              <a:gd name="connsiteY2962" fmla="*/ 411603 h 1144125"/>
              <a:gd name="connsiteX2963" fmla="*/ 677186 w 5382098"/>
              <a:gd name="connsiteY2963" fmla="*/ 405547 h 1144125"/>
              <a:gd name="connsiteX2964" fmla="*/ 677577 w 5382098"/>
              <a:gd name="connsiteY2964" fmla="*/ 415998 h 1144125"/>
              <a:gd name="connsiteX2965" fmla="*/ 650035 w 5382098"/>
              <a:gd name="connsiteY2965" fmla="*/ 421955 h 1144125"/>
              <a:gd name="connsiteX2966" fmla="*/ 650035 w 5382098"/>
              <a:gd name="connsiteY2966" fmla="*/ 481338 h 1144125"/>
              <a:gd name="connsiteX2967" fmla="*/ 631380 w 5382098"/>
              <a:gd name="connsiteY2967" fmla="*/ 501751 h 1144125"/>
              <a:gd name="connsiteX2968" fmla="*/ 624543 w 5382098"/>
              <a:gd name="connsiteY2968" fmla="*/ 501946 h 1144125"/>
              <a:gd name="connsiteX2969" fmla="*/ 620734 w 5382098"/>
              <a:gd name="connsiteY2969" fmla="*/ 501946 h 1144125"/>
              <a:gd name="connsiteX2970" fmla="*/ 615460 w 5382098"/>
              <a:gd name="connsiteY2970" fmla="*/ 501946 h 1144125"/>
              <a:gd name="connsiteX2971" fmla="*/ 613409 w 5382098"/>
              <a:gd name="connsiteY2971" fmla="*/ 490226 h 1144125"/>
              <a:gd name="connsiteX2972" fmla="*/ 628255 w 5382098"/>
              <a:gd name="connsiteY2972" fmla="*/ 490812 h 1144125"/>
              <a:gd name="connsiteX2973" fmla="*/ 639389 w 5382098"/>
              <a:gd name="connsiteY2973" fmla="*/ 480166 h 1144125"/>
              <a:gd name="connsiteX2974" fmla="*/ 639389 w 5382098"/>
              <a:gd name="connsiteY2974" fmla="*/ 424397 h 1144125"/>
              <a:gd name="connsiteX2975" fmla="*/ 622590 w 5382098"/>
              <a:gd name="connsiteY2975" fmla="*/ 428402 h 1144125"/>
              <a:gd name="connsiteX2976" fmla="*/ 611651 w 5382098"/>
              <a:gd name="connsiteY2976" fmla="*/ 431136 h 1144125"/>
              <a:gd name="connsiteX2977" fmla="*/ 609600 w 5382098"/>
              <a:gd name="connsiteY2977" fmla="*/ 419807 h 1144125"/>
              <a:gd name="connsiteX2978" fmla="*/ 611456 w 5382098"/>
              <a:gd name="connsiteY2978" fmla="*/ 419416 h 1144125"/>
              <a:gd name="connsiteX2979" fmla="*/ 639389 w 5382098"/>
              <a:gd name="connsiteY2979" fmla="*/ 413751 h 1144125"/>
              <a:gd name="connsiteX2980" fmla="*/ 639389 w 5382098"/>
              <a:gd name="connsiteY2980" fmla="*/ 369117 h 1144125"/>
              <a:gd name="connsiteX2981" fmla="*/ 612823 w 5382098"/>
              <a:gd name="connsiteY2981" fmla="*/ 369117 h 1144125"/>
              <a:gd name="connsiteX2982" fmla="*/ 612823 w 5382098"/>
              <a:gd name="connsiteY2982" fmla="*/ 359155 h 1144125"/>
              <a:gd name="connsiteX2983" fmla="*/ 639389 w 5382098"/>
              <a:gd name="connsiteY2983" fmla="*/ 359155 h 1144125"/>
              <a:gd name="connsiteX2984" fmla="*/ 3592803 w 5382098"/>
              <a:gd name="connsiteY2984" fmla="*/ 315106 h 1144125"/>
              <a:gd name="connsiteX2985" fmla="*/ 3602765 w 5382098"/>
              <a:gd name="connsiteY2985" fmla="*/ 317939 h 1144125"/>
              <a:gd name="connsiteX2986" fmla="*/ 3593975 w 5382098"/>
              <a:gd name="connsiteY2986" fmla="*/ 336789 h 1144125"/>
              <a:gd name="connsiteX2987" fmla="*/ 3663612 w 5382098"/>
              <a:gd name="connsiteY2987" fmla="*/ 336789 h 1144125"/>
              <a:gd name="connsiteX2988" fmla="*/ 3663612 w 5382098"/>
              <a:gd name="connsiteY2988" fmla="*/ 346555 h 1144125"/>
              <a:gd name="connsiteX2989" fmla="*/ 3625815 w 5382098"/>
              <a:gd name="connsiteY2989" fmla="*/ 394413 h 1144125"/>
              <a:gd name="connsiteX2990" fmla="*/ 3676798 w 5382098"/>
              <a:gd name="connsiteY2990" fmla="*/ 417170 h 1144125"/>
              <a:gd name="connsiteX2991" fmla="*/ 3671621 w 5382098"/>
              <a:gd name="connsiteY2991" fmla="*/ 427523 h 1144125"/>
              <a:gd name="connsiteX2992" fmla="*/ 3617806 w 5382098"/>
              <a:gd name="connsiteY2992" fmla="*/ 400566 h 1144125"/>
              <a:gd name="connsiteX2993" fmla="*/ 3555982 w 5382098"/>
              <a:gd name="connsiteY2993" fmla="*/ 430941 h 1144125"/>
              <a:gd name="connsiteX2994" fmla="*/ 3550903 w 5382098"/>
              <a:gd name="connsiteY2994" fmla="*/ 421467 h 1144125"/>
              <a:gd name="connsiteX2995" fmla="*/ 3550415 w 5382098"/>
              <a:gd name="connsiteY2995" fmla="*/ 420588 h 1144125"/>
              <a:gd name="connsiteX2996" fmla="*/ 3609602 w 5382098"/>
              <a:gd name="connsiteY2996" fmla="*/ 393925 h 1144125"/>
              <a:gd name="connsiteX2997" fmla="*/ 3581376 w 5382098"/>
              <a:gd name="connsiteY2997" fmla="*/ 359545 h 1144125"/>
              <a:gd name="connsiteX2998" fmla="*/ 3563014 w 5382098"/>
              <a:gd name="connsiteY2998" fmla="*/ 386209 h 1144125"/>
              <a:gd name="connsiteX2999" fmla="*/ 3555396 w 5382098"/>
              <a:gd name="connsiteY2999" fmla="*/ 379177 h 1144125"/>
              <a:gd name="connsiteX3000" fmla="*/ 3592803 w 5382098"/>
              <a:gd name="connsiteY3000" fmla="*/ 315106 h 1144125"/>
              <a:gd name="connsiteX3001" fmla="*/ 2570061 w 5382098"/>
              <a:gd name="connsiteY3001" fmla="*/ 315106 h 1144125"/>
              <a:gd name="connsiteX3002" fmla="*/ 2580706 w 5382098"/>
              <a:gd name="connsiteY3002" fmla="*/ 318525 h 1144125"/>
              <a:gd name="connsiteX3003" fmla="*/ 2571037 w 5382098"/>
              <a:gd name="connsiteY3003" fmla="*/ 336789 h 1144125"/>
              <a:gd name="connsiteX3004" fmla="*/ 2634326 w 5382098"/>
              <a:gd name="connsiteY3004" fmla="*/ 336789 h 1144125"/>
              <a:gd name="connsiteX3005" fmla="*/ 2634326 w 5382098"/>
              <a:gd name="connsiteY3005" fmla="*/ 347337 h 1144125"/>
              <a:gd name="connsiteX3006" fmla="*/ 2600045 w 5382098"/>
              <a:gd name="connsiteY3006" fmla="*/ 392362 h 1144125"/>
              <a:gd name="connsiteX3007" fmla="*/ 2647512 w 5382098"/>
              <a:gd name="connsiteY3007" fmla="*/ 414923 h 1144125"/>
              <a:gd name="connsiteX3008" fmla="*/ 2641847 w 5382098"/>
              <a:gd name="connsiteY3008" fmla="*/ 424788 h 1144125"/>
              <a:gd name="connsiteX3009" fmla="*/ 2592036 w 5382098"/>
              <a:gd name="connsiteY3009" fmla="*/ 398808 h 1144125"/>
              <a:gd name="connsiteX3010" fmla="*/ 2540662 w 5382098"/>
              <a:gd name="connsiteY3010" fmla="*/ 426741 h 1144125"/>
              <a:gd name="connsiteX3011" fmla="*/ 2534705 w 5382098"/>
              <a:gd name="connsiteY3011" fmla="*/ 417560 h 1144125"/>
              <a:gd name="connsiteX3012" fmla="*/ 2584516 w 5382098"/>
              <a:gd name="connsiteY3012" fmla="*/ 392167 h 1144125"/>
              <a:gd name="connsiteX3013" fmla="*/ 2559122 w 5382098"/>
              <a:gd name="connsiteY3013" fmla="*/ 357397 h 1144125"/>
              <a:gd name="connsiteX3014" fmla="*/ 2542909 w 5382098"/>
              <a:gd name="connsiteY3014" fmla="*/ 380739 h 1144125"/>
              <a:gd name="connsiteX3015" fmla="*/ 2538514 w 5382098"/>
              <a:gd name="connsiteY3015" fmla="*/ 376442 h 1144125"/>
              <a:gd name="connsiteX3016" fmla="*/ 2535291 w 5382098"/>
              <a:gd name="connsiteY3016" fmla="*/ 373317 h 1144125"/>
              <a:gd name="connsiteX3017" fmla="*/ 2570061 w 5382098"/>
              <a:gd name="connsiteY3017" fmla="*/ 315106 h 1144125"/>
              <a:gd name="connsiteX3018" fmla="*/ 2995458 w 5382098"/>
              <a:gd name="connsiteY3018" fmla="*/ 314911 h 1144125"/>
              <a:gd name="connsiteX3019" fmla="*/ 3006690 w 5382098"/>
              <a:gd name="connsiteY3019" fmla="*/ 340402 h 1144125"/>
              <a:gd name="connsiteX3020" fmla="*/ 2998681 w 5382098"/>
              <a:gd name="connsiteY3020" fmla="*/ 343332 h 1144125"/>
              <a:gd name="connsiteX3021" fmla="*/ 3051031 w 5382098"/>
              <a:gd name="connsiteY3021" fmla="*/ 343332 h 1144125"/>
              <a:gd name="connsiteX3022" fmla="*/ 3051031 w 5382098"/>
              <a:gd name="connsiteY3022" fmla="*/ 372145 h 1144125"/>
              <a:gd name="connsiteX3023" fmla="*/ 3041460 w 5382098"/>
              <a:gd name="connsiteY3023" fmla="*/ 372145 h 1144125"/>
              <a:gd name="connsiteX3024" fmla="*/ 3041460 w 5382098"/>
              <a:gd name="connsiteY3024" fmla="*/ 352513 h 1144125"/>
              <a:gd name="connsiteX3025" fmla="*/ 2956684 w 5382098"/>
              <a:gd name="connsiteY3025" fmla="*/ 352513 h 1144125"/>
              <a:gd name="connsiteX3026" fmla="*/ 2956684 w 5382098"/>
              <a:gd name="connsiteY3026" fmla="*/ 372535 h 1144125"/>
              <a:gd name="connsiteX3027" fmla="*/ 2947014 w 5382098"/>
              <a:gd name="connsiteY3027" fmla="*/ 372535 h 1144125"/>
              <a:gd name="connsiteX3028" fmla="*/ 2947014 w 5382098"/>
              <a:gd name="connsiteY3028" fmla="*/ 343332 h 1144125"/>
              <a:gd name="connsiteX3029" fmla="*/ 2996825 w 5382098"/>
              <a:gd name="connsiteY3029" fmla="*/ 343332 h 1144125"/>
              <a:gd name="connsiteX3030" fmla="*/ 2995263 w 5382098"/>
              <a:gd name="connsiteY3030" fmla="*/ 339426 h 1144125"/>
              <a:gd name="connsiteX3031" fmla="*/ 2986472 w 5382098"/>
              <a:gd name="connsiteY3031" fmla="*/ 318525 h 1144125"/>
              <a:gd name="connsiteX3032" fmla="*/ 2183926 w 5382098"/>
              <a:gd name="connsiteY3032" fmla="*/ 314911 h 1144125"/>
              <a:gd name="connsiteX3033" fmla="*/ 2194279 w 5382098"/>
              <a:gd name="connsiteY3033" fmla="*/ 316962 h 1144125"/>
              <a:gd name="connsiteX3034" fmla="*/ 2186954 w 5382098"/>
              <a:gd name="connsiteY3034" fmla="*/ 342356 h 1144125"/>
              <a:gd name="connsiteX3035" fmla="*/ 2233737 w 5382098"/>
              <a:gd name="connsiteY3035" fmla="*/ 342356 h 1144125"/>
              <a:gd name="connsiteX3036" fmla="*/ 2233737 w 5382098"/>
              <a:gd name="connsiteY3036" fmla="*/ 351732 h 1144125"/>
              <a:gd name="connsiteX3037" fmla="*/ 2183926 w 5382098"/>
              <a:gd name="connsiteY3037" fmla="*/ 351732 h 1144125"/>
              <a:gd name="connsiteX3038" fmla="*/ 2166736 w 5382098"/>
              <a:gd name="connsiteY3038" fmla="*/ 400957 h 1144125"/>
              <a:gd name="connsiteX3039" fmla="*/ 2193693 w 5382098"/>
              <a:gd name="connsiteY3039" fmla="*/ 400957 h 1144125"/>
              <a:gd name="connsiteX3040" fmla="*/ 2193693 w 5382098"/>
              <a:gd name="connsiteY3040" fmla="*/ 365601 h 1144125"/>
              <a:gd name="connsiteX3041" fmla="*/ 2203460 w 5382098"/>
              <a:gd name="connsiteY3041" fmla="*/ 365601 h 1144125"/>
              <a:gd name="connsiteX3042" fmla="*/ 2203460 w 5382098"/>
              <a:gd name="connsiteY3042" fmla="*/ 400957 h 1144125"/>
              <a:gd name="connsiteX3043" fmla="*/ 2230514 w 5382098"/>
              <a:gd name="connsiteY3043" fmla="*/ 400957 h 1144125"/>
              <a:gd name="connsiteX3044" fmla="*/ 2230514 w 5382098"/>
              <a:gd name="connsiteY3044" fmla="*/ 410333 h 1144125"/>
              <a:gd name="connsiteX3045" fmla="*/ 2203460 w 5382098"/>
              <a:gd name="connsiteY3045" fmla="*/ 410333 h 1144125"/>
              <a:gd name="connsiteX3046" fmla="*/ 2203460 w 5382098"/>
              <a:gd name="connsiteY3046" fmla="*/ 439536 h 1144125"/>
              <a:gd name="connsiteX3047" fmla="*/ 2235886 w 5382098"/>
              <a:gd name="connsiteY3047" fmla="*/ 439536 h 1144125"/>
              <a:gd name="connsiteX3048" fmla="*/ 2235886 w 5382098"/>
              <a:gd name="connsiteY3048" fmla="*/ 449010 h 1144125"/>
              <a:gd name="connsiteX3049" fmla="*/ 2203460 w 5382098"/>
              <a:gd name="connsiteY3049" fmla="*/ 449010 h 1144125"/>
              <a:gd name="connsiteX3050" fmla="*/ 2203460 w 5382098"/>
              <a:gd name="connsiteY3050" fmla="*/ 479775 h 1144125"/>
              <a:gd name="connsiteX3051" fmla="*/ 2193693 w 5382098"/>
              <a:gd name="connsiteY3051" fmla="*/ 479775 h 1144125"/>
              <a:gd name="connsiteX3052" fmla="*/ 2193693 w 5382098"/>
              <a:gd name="connsiteY3052" fmla="*/ 449010 h 1144125"/>
              <a:gd name="connsiteX3053" fmla="*/ 2150719 w 5382098"/>
              <a:gd name="connsiteY3053" fmla="*/ 449010 h 1144125"/>
              <a:gd name="connsiteX3054" fmla="*/ 2150719 w 5382098"/>
              <a:gd name="connsiteY3054" fmla="*/ 439536 h 1144125"/>
              <a:gd name="connsiteX3055" fmla="*/ 2193693 w 5382098"/>
              <a:gd name="connsiteY3055" fmla="*/ 439536 h 1144125"/>
              <a:gd name="connsiteX3056" fmla="*/ 2193693 w 5382098"/>
              <a:gd name="connsiteY3056" fmla="*/ 410333 h 1144125"/>
              <a:gd name="connsiteX3057" fmla="*/ 2156872 w 5382098"/>
              <a:gd name="connsiteY3057" fmla="*/ 410333 h 1144125"/>
              <a:gd name="connsiteX3058" fmla="*/ 2156872 w 5382098"/>
              <a:gd name="connsiteY3058" fmla="*/ 398808 h 1144125"/>
              <a:gd name="connsiteX3059" fmla="*/ 2173866 w 5382098"/>
              <a:gd name="connsiteY3059" fmla="*/ 351732 h 1144125"/>
              <a:gd name="connsiteX3060" fmla="*/ 2154137 w 5382098"/>
              <a:gd name="connsiteY3060" fmla="*/ 351732 h 1144125"/>
              <a:gd name="connsiteX3061" fmla="*/ 2154137 w 5382098"/>
              <a:gd name="connsiteY3061" fmla="*/ 342356 h 1144125"/>
              <a:gd name="connsiteX3062" fmla="*/ 2176699 w 5382098"/>
              <a:gd name="connsiteY3062" fmla="*/ 342356 h 1144125"/>
              <a:gd name="connsiteX3063" fmla="*/ 2183926 w 5382098"/>
              <a:gd name="connsiteY3063" fmla="*/ 314911 h 1144125"/>
              <a:gd name="connsiteX3064" fmla="*/ 290857 w 5382098"/>
              <a:gd name="connsiteY3064" fmla="*/ 314911 h 1144125"/>
              <a:gd name="connsiteX3065" fmla="*/ 301210 w 5382098"/>
              <a:gd name="connsiteY3065" fmla="*/ 317743 h 1144125"/>
              <a:gd name="connsiteX3066" fmla="*/ 292419 w 5382098"/>
              <a:gd name="connsiteY3066" fmla="*/ 335323 h 1144125"/>
              <a:gd name="connsiteX3067" fmla="*/ 382079 w 5382098"/>
              <a:gd name="connsiteY3067" fmla="*/ 335323 h 1144125"/>
              <a:gd name="connsiteX3068" fmla="*/ 382079 w 5382098"/>
              <a:gd name="connsiteY3068" fmla="*/ 345774 h 1144125"/>
              <a:gd name="connsiteX3069" fmla="*/ 366061 w 5382098"/>
              <a:gd name="connsiteY3069" fmla="*/ 372535 h 1144125"/>
              <a:gd name="connsiteX3070" fmla="*/ 355611 w 5382098"/>
              <a:gd name="connsiteY3070" fmla="*/ 369117 h 1144125"/>
              <a:gd name="connsiteX3071" fmla="*/ 370847 w 5382098"/>
              <a:gd name="connsiteY3071" fmla="*/ 344797 h 1144125"/>
              <a:gd name="connsiteX3072" fmla="*/ 324259 w 5382098"/>
              <a:gd name="connsiteY3072" fmla="*/ 344797 h 1144125"/>
              <a:gd name="connsiteX3073" fmla="*/ 324064 w 5382098"/>
              <a:gd name="connsiteY3073" fmla="*/ 346555 h 1144125"/>
              <a:gd name="connsiteX3074" fmla="*/ 323869 w 5382098"/>
              <a:gd name="connsiteY3074" fmla="*/ 348313 h 1144125"/>
              <a:gd name="connsiteX3075" fmla="*/ 389111 w 5382098"/>
              <a:gd name="connsiteY3075" fmla="*/ 410138 h 1144125"/>
              <a:gd name="connsiteX3076" fmla="*/ 383056 w 5382098"/>
              <a:gd name="connsiteY3076" fmla="*/ 420588 h 1144125"/>
              <a:gd name="connsiteX3077" fmla="*/ 319864 w 5382098"/>
              <a:gd name="connsiteY3077" fmla="*/ 365112 h 1144125"/>
              <a:gd name="connsiteX3078" fmla="*/ 254036 w 5382098"/>
              <a:gd name="connsiteY3078" fmla="*/ 420393 h 1144125"/>
              <a:gd name="connsiteX3079" fmla="*/ 247883 w 5382098"/>
              <a:gd name="connsiteY3079" fmla="*/ 410333 h 1144125"/>
              <a:gd name="connsiteX3080" fmla="*/ 314297 w 5382098"/>
              <a:gd name="connsiteY3080" fmla="*/ 344797 h 1144125"/>
              <a:gd name="connsiteX3081" fmla="*/ 286852 w 5382098"/>
              <a:gd name="connsiteY3081" fmla="*/ 344797 h 1144125"/>
              <a:gd name="connsiteX3082" fmla="*/ 264486 w 5382098"/>
              <a:gd name="connsiteY3082" fmla="*/ 374000 h 1144125"/>
              <a:gd name="connsiteX3083" fmla="*/ 256086 w 5382098"/>
              <a:gd name="connsiteY3083" fmla="*/ 366773 h 1144125"/>
              <a:gd name="connsiteX3084" fmla="*/ 290857 w 5382098"/>
              <a:gd name="connsiteY3084" fmla="*/ 314911 h 1144125"/>
              <a:gd name="connsiteX3085" fmla="*/ 3527170 w 5382098"/>
              <a:gd name="connsiteY3085" fmla="*/ 314715 h 1144125"/>
              <a:gd name="connsiteX3086" fmla="*/ 3538402 w 5382098"/>
              <a:gd name="connsiteY3086" fmla="*/ 318915 h 1144125"/>
              <a:gd name="connsiteX3087" fmla="*/ 3499920 w 5382098"/>
              <a:gd name="connsiteY3087" fmla="*/ 381325 h 1144125"/>
              <a:gd name="connsiteX3088" fmla="*/ 3530979 w 5382098"/>
              <a:gd name="connsiteY3088" fmla="*/ 380349 h 1144125"/>
              <a:gd name="connsiteX3089" fmla="*/ 3544164 w 5382098"/>
              <a:gd name="connsiteY3089" fmla="*/ 359155 h 1144125"/>
              <a:gd name="connsiteX3090" fmla="*/ 3554810 w 5382098"/>
              <a:gd name="connsiteY3090" fmla="*/ 364136 h 1144125"/>
              <a:gd name="connsiteX3091" fmla="*/ 3506171 w 5382098"/>
              <a:gd name="connsiteY3091" fmla="*/ 432992 h 1144125"/>
              <a:gd name="connsiteX3092" fmla="*/ 3547582 w 5382098"/>
              <a:gd name="connsiteY3092" fmla="*/ 429183 h 1144125"/>
              <a:gd name="connsiteX3093" fmla="*/ 3546801 w 5382098"/>
              <a:gd name="connsiteY3093" fmla="*/ 439536 h 1144125"/>
              <a:gd name="connsiteX3094" fmla="*/ 3494744 w 5382098"/>
              <a:gd name="connsiteY3094" fmla="*/ 444126 h 1144125"/>
              <a:gd name="connsiteX3095" fmla="*/ 3490544 w 5382098"/>
              <a:gd name="connsiteY3095" fmla="*/ 433578 h 1144125"/>
              <a:gd name="connsiteX3096" fmla="*/ 3500994 w 5382098"/>
              <a:gd name="connsiteY3096" fmla="*/ 423616 h 1144125"/>
              <a:gd name="connsiteX3097" fmla="*/ 3524923 w 5382098"/>
              <a:gd name="connsiteY3097" fmla="*/ 389725 h 1144125"/>
              <a:gd name="connsiteX3098" fmla="*/ 3490153 w 5382098"/>
              <a:gd name="connsiteY3098" fmla="*/ 391581 h 1144125"/>
              <a:gd name="connsiteX3099" fmla="*/ 3486930 w 5382098"/>
              <a:gd name="connsiteY3099" fmla="*/ 381325 h 1144125"/>
              <a:gd name="connsiteX3100" fmla="*/ 3496209 w 5382098"/>
              <a:gd name="connsiteY3100" fmla="*/ 369996 h 1144125"/>
              <a:gd name="connsiteX3101" fmla="*/ 3527170 w 5382098"/>
              <a:gd name="connsiteY3101" fmla="*/ 314715 h 1144125"/>
              <a:gd name="connsiteX3102" fmla="*/ 5186468 w 5382098"/>
              <a:gd name="connsiteY3102" fmla="*/ 314520 h 1144125"/>
              <a:gd name="connsiteX3103" fmla="*/ 5196626 w 5382098"/>
              <a:gd name="connsiteY3103" fmla="*/ 318720 h 1144125"/>
              <a:gd name="connsiteX3104" fmla="*/ 5187250 w 5382098"/>
              <a:gd name="connsiteY3104" fmla="*/ 331026 h 1144125"/>
              <a:gd name="connsiteX3105" fmla="*/ 5185101 w 5382098"/>
              <a:gd name="connsiteY3105" fmla="*/ 333761 h 1144125"/>
              <a:gd name="connsiteX3106" fmla="*/ 5288044 w 5382098"/>
              <a:gd name="connsiteY3106" fmla="*/ 333761 h 1144125"/>
              <a:gd name="connsiteX3107" fmla="*/ 5288044 w 5382098"/>
              <a:gd name="connsiteY3107" fmla="*/ 344407 h 1144125"/>
              <a:gd name="connsiteX3108" fmla="*/ 5233252 w 5382098"/>
              <a:gd name="connsiteY3108" fmla="*/ 385330 h 1144125"/>
              <a:gd name="connsiteX3109" fmla="*/ 5313730 w 5382098"/>
              <a:gd name="connsiteY3109" fmla="*/ 401933 h 1144125"/>
              <a:gd name="connsiteX3110" fmla="*/ 5308066 w 5382098"/>
              <a:gd name="connsiteY3110" fmla="*/ 412579 h 1144125"/>
              <a:gd name="connsiteX3111" fmla="*/ 5221043 w 5382098"/>
              <a:gd name="connsiteY3111" fmla="*/ 391190 h 1144125"/>
              <a:gd name="connsiteX3112" fmla="*/ 5130309 w 5382098"/>
              <a:gd name="connsiteY3112" fmla="*/ 415607 h 1144125"/>
              <a:gd name="connsiteX3113" fmla="*/ 5124449 w 5382098"/>
              <a:gd name="connsiteY3113" fmla="*/ 405742 h 1144125"/>
              <a:gd name="connsiteX3114" fmla="*/ 5209714 w 5382098"/>
              <a:gd name="connsiteY3114" fmla="*/ 384939 h 1144125"/>
              <a:gd name="connsiteX3115" fmla="*/ 5170646 w 5382098"/>
              <a:gd name="connsiteY3115" fmla="*/ 350169 h 1144125"/>
              <a:gd name="connsiteX3116" fmla="*/ 5136658 w 5382098"/>
              <a:gd name="connsiteY3116" fmla="*/ 381130 h 1144125"/>
              <a:gd name="connsiteX3117" fmla="*/ 5128844 w 5382098"/>
              <a:gd name="connsiteY3117" fmla="*/ 373121 h 1144125"/>
              <a:gd name="connsiteX3118" fmla="*/ 5186468 w 5382098"/>
              <a:gd name="connsiteY3118" fmla="*/ 314520 h 1144125"/>
              <a:gd name="connsiteX3119" fmla="*/ 2762467 w 5382098"/>
              <a:gd name="connsiteY3119" fmla="*/ 314520 h 1144125"/>
              <a:gd name="connsiteX3120" fmla="*/ 2773504 w 5382098"/>
              <a:gd name="connsiteY3120" fmla="*/ 316571 h 1144125"/>
              <a:gd name="connsiteX3121" fmla="*/ 2772137 w 5382098"/>
              <a:gd name="connsiteY3121" fmla="*/ 320478 h 1144125"/>
              <a:gd name="connsiteX3122" fmla="*/ 2765886 w 5382098"/>
              <a:gd name="connsiteY3122" fmla="*/ 337961 h 1144125"/>
              <a:gd name="connsiteX3123" fmla="*/ 2825073 w 5382098"/>
              <a:gd name="connsiteY3123" fmla="*/ 337961 h 1144125"/>
              <a:gd name="connsiteX3124" fmla="*/ 2825073 w 5382098"/>
              <a:gd name="connsiteY3124" fmla="*/ 388162 h 1144125"/>
              <a:gd name="connsiteX3125" fmla="*/ 2735511 w 5382098"/>
              <a:gd name="connsiteY3125" fmla="*/ 388162 h 1144125"/>
              <a:gd name="connsiteX3126" fmla="*/ 2735511 w 5382098"/>
              <a:gd name="connsiteY3126" fmla="*/ 412970 h 1144125"/>
              <a:gd name="connsiteX3127" fmla="*/ 2830542 w 5382098"/>
              <a:gd name="connsiteY3127" fmla="*/ 412970 h 1144125"/>
              <a:gd name="connsiteX3128" fmla="*/ 2830542 w 5382098"/>
              <a:gd name="connsiteY3128" fmla="*/ 466199 h 1144125"/>
              <a:gd name="connsiteX3129" fmla="*/ 2724865 w 5382098"/>
              <a:gd name="connsiteY3129" fmla="*/ 466199 h 1144125"/>
              <a:gd name="connsiteX3130" fmla="*/ 2724865 w 5382098"/>
              <a:gd name="connsiteY3130" fmla="*/ 337961 h 1144125"/>
              <a:gd name="connsiteX3131" fmla="*/ 2755142 w 5382098"/>
              <a:gd name="connsiteY3131" fmla="*/ 337961 h 1144125"/>
              <a:gd name="connsiteX3132" fmla="*/ 2762467 w 5382098"/>
              <a:gd name="connsiteY3132" fmla="*/ 314520 h 1144125"/>
              <a:gd name="connsiteX3133" fmla="*/ 1290743 w 5382098"/>
              <a:gd name="connsiteY3133" fmla="*/ 314520 h 1144125"/>
              <a:gd name="connsiteX3134" fmla="*/ 1300901 w 5382098"/>
              <a:gd name="connsiteY3134" fmla="*/ 318720 h 1144125"/>
              <a:gd name="connsiteX3135" fmla="*/ 1291525 w 5382098"/>
              <a:gd name="connsiteY3135" fmla="*/ 331026 h 1144125"/>
              <a:gd name="connsiteX3136" fmla="*/ 1289376 w 5382098"/>
              <a:gd name="connsiteY3136" fmla="*/ 333761 h 1144125"/>
              <a:gd name="connsiteX3137" fmla="*/ 1392319 w 5382098"/>
              <a:gd name="connsiteY3137" fmla="*/ 333761 h 1144125"/>
              <a:gd name="connsiteX3138" fmla="*/ 1392319 w 5382098"/>
              <a:gd name="connsiteY3138" fmla="*/ 344407 h 1144125"/>
              <a:gd name="connsiteX3139" fmla="*/ 1337527 w 5382098"/>
              <a:gd name="connsiteY3139" fmla="*/ 385330 h 1144125"/>
              <a:gd name="connsiteX3140" fmla="*/ 1418005 w 5382098"/>
              <a:gd name="connsiteY3140" fmla="*/ 401933 h 1144125"/>
              <a:gd name="connsiteX3141" fmla="*/ 1412341 w 5382098"/>
              <a:gd name="connsiteY3141" fmla="*/ 412579 h 1144125"/>
              <a:gd name="connsiteX3142" fmla="*/ 1325318 w 5382098"/>
              <a:gd name="connsiteY3142" fmla="*/ 391190 h 1144125"/>
              <a:gd name="connsiteX3143" fmla="*/ 1234584 w 5382098"/>
              <a:gd name="connsiteY3143" fmla="*/ 415607 h 1144125"/>
              <a:gd name="connsiteX3144" fmla="*/ 1228724 w 5382098"/>
              <a:gd name="connsiteY3144" fmla="*/ 405742 h 1144125"/>
              <a:gd name="connsiteX3145" fmla="*/ 1313989 w 5382098"/>
              <a:gd name="connsiteY3145" fmla="*/ 384939 h 1144125"/>
              <a:gd name="connsiteX3146" fmla="*/ 1274921 w 5382098"/>
              <a:gd name="connsiteY3146" fmla="*/ 350169 h 1144125"/>
              <a:gd name="connsiteX3147" fmla="*/ 1240932 w 5382098"/>
              <a:gd name="connsiteY3147" fmla="*/ 381130 h 1144125"/>
              <a:gd name="connsiteX3148" fmla="*/ 1233119 w 5382098"/>
              <a:gd name="connsiteY3148" fmla="*/ 373121 h 1144125"/>
              <a:gd name="connsiteX3149" fmla="*/ 1290743 w 5382098"/>
              <a:gd name="connsiteY3149" fmla="*/ 314520 h 1144125"/>
              <a:gd name="connsiteX3150" fmla="*/ 81260 w 5382098"/>
              <a:gd name="connsiteY3150" fmla="*/ 314129 h 1144125"/>
              <a:gd name="connsiteX3151" fmla="*/ 91613 w 5382098"/>
              <a:gd name="connsiteY3151" fmla="*/ 316180 h 1144125"/>
              <a:gd name="connsiteX3152" fmla="*/ 90929 w 5382098"/>
              <a:gd name="connsiteY3152" fmla="*/ 317548 h 1144125"/>
              <a:gd name="connsiteX3153" fmla="*/ 81846 w 5382098"/>
              <a:gd name="connsiteY3153" fmla="*/ 334347 h 1144125"/>
              <a:gd name="connsiteX3154" fmla="*/ 186644 w 5382098"/>
              <a:gd name="connsiteY3154" fmla="*/ 334347 h 1144125"/>
              <a:gd name="connsiteX3155" fmla="*/ 186644 w 5382098"/>
              <a:gd name="connsiteY3155" fmla="*/ 343723 h 1144125"/>
              <a:gd name="connsiteX3156" fmla="*/ 75986 w 5382098"/>
              <a:gd name="connsiteY3156" fmla="*/ 343723 h 1144125"/>
              <a:gd name="connsiteX3157" fmla="*/ 49225 w 5382098"/>
              <a:gd name="connsiteY3157" fmla="*/ 378200 h 1144125"/>
              <a:gd name="connsiteX3158" fmla="*/ 42193 w 5382098"/>
              <a:gd name="connsiteY3158" fmla="*/ 370191 h 1144125"/>
              <a:gd name="connsiteX3159" fmla="*/ 81260 w 5382098"/>
              <a:gd name="connsiteY3159" fmla="*/ 314129 h 1144125"/>
              <a:gd name="connsiteX3160" fmla="*/ 861538 w 5382098"/>
              <a:gd name="connsiteY3160" fmla="*/ 162227 h 1144125"/>
              <a:gd name="connsiteX3161" fmla="*/ 867008 w 5382098"/>
              <a:gd name="connsiteY3161" fmla="*/ 170041 h 1144125"/>
              <a:gd name="connsiteX3162" fmla="*/ 827745 w 5382098"/>
              <a:gd name="connsiteY3162" fmla="*/ 189281 h 1144125"/>
              <a:gd name="connsiteX3163" fmla="*/ 822959 w 5382098"/>
              <a:gd name="connsiteY3163" fmla="*/ 180882 h 1144125"/>
              <a:gd name="connsiteX3164" fmla="*/ 861538 w 5382098"/>
              <a:gd name="connsiteY3164" fmla="*/ 162227 h 1144125"/>
              <a:gd name="connsiteX3165" fmla="*/ 894355 w 5382098"/>
              <a:gd name="connsiteY3165" fmla="*/ 162032 h 1144125"/>
              <a:gd name="connsiteX3166" fmla="*/ 929613 w 5382098"/>
              <a:gd name="connsiteY3166" fmla="*/ 180296 h 1144125"/>
              <a:gd name="connsiteX3167" fmla="*/ 924144 w 5382098"/>
              <a:gd name="connsiteY3167" fmla="*/ 188500 h 1144125"/>
              <a:gd name="connsiteX3168" fmla="*/ 889374 w 5382098"/>
              <a:gd name="connsiteY3168" fmla="*/ 169845 h 1144125"/>
              <a:gd name="connsiteX3169" fmla="*/ 4751890 w 5382098"/>
              <a:gd name="connsiteY3169" fmla="*/ 158223 h 1144125"/>
              <a:gd name="connsiteX3170" fmla="*/ 4751890 w 5382098"/>
              <a:gd name="connsiteY3170" fmla="*/ 173654 h 1144125"/>
              <a:gd name="connsiteX3171" fmla="*/ 4867920 w 5382098"/>
              <a:gd name="connsiteY3171" fmla="*/ 173654 h 1144125"/>
              <a:gd name="connsiteX3172" fmla="*/ 4867920 w 5382098"/>
              <a:gd name="connsiteY3172" fmla="*/ 158223 h 1144125"/>
              <a:gd name="connsiteX3173" fmla="*/ 1072404 w 5382098"/>
              <a:gd name="connsiteY3173" fmla="*/ 154218 h 1144125"/>
              <a:gd name="connsiteX3174" fmla="*/ 1072404 w 5382098"/>
              <a:gd name="connsiteY3174" fmla="*/ 169455 h 1144125"/>
              <a:gd name="connsiteX3175" fmla="*/ 1174565 w 5382098"/>
              <a:gd name="connsiteY3175" fmla="*/ 169455 h 1144125"/>
              <a:gd name="connsiteX3176" fmla="*/ 1174565 w 5382098"/>
              <a:gd name="connsiteY3176" fmla="*/ 154218 h 1144125"/>
              <a:gd name="connsiteX3177" fmla="*/ 1533352 w 5382098"/>
              <a:gd name="connsiteY3177" fmla="*/ 148651 h 1144125"/>
              <a:gd name="connsiteX3178" fmla="*/ 1542826 w 5382098"/>
              <a:gd name="connsiteY3178" fmla="*/ 148651 h 1144125"/>
              <a:gd name="connsiteX3179" fmla="*/ 1542826 w 5382098"/>
              <a:gd name="connsiteY3179" fmla="*/ 166231 h 1144125"/>
              <a:gd name="connsiteX3180" fmla="*/ 1554351 w 5382098"/>
              <a:gd name="connsiteY3180" fmla="*/ 177659 h 1144125"/>
              <a:gd name="connsiteX3181" fmla="*/ 1592832 w 5382098"/>
              <a:gd name="connsiteY3181" fmla="*/ 177659 h 1144125"/>
              <a:gd name="connsiteX3182" fmla="*/ 1607189 w 5382098"/>
              <a:gd name="connsiteY3182" fmla="*/ 166817 h 1144125"/>
              <a:gd name="connsiteX3183" fmla="*/ 1609826 w 5382098"/>
              <a:gd name="connsiteY3183" fmla="*/ 150800 h 1144125"/>
              <a:gd name="connsiteX3184" fmla="*/ 1618812 w 5382098"/>
              <a:gd name="connsiteY3184" fmla="*/ 153828 h 1144125"/>
              <a:gd name="connsiteX3185" fmla="*/ 1615394 w 5382098"/>
              <a:gd name="connsiteY3185" fmla="*/ 171896 h 1144125"/>
              <a:gd name="connsiteX3186" fmla="*/ 1593809 w 5382098"/>
              <a:gd name="connsiteY3186" fmla="*/ 186058 h 1144125"/>
              <a:gd name="connsiteX3187" fmla="*/ 1552397 w 5382098"/>
              <a:gd name="connsiteY3187" fmla="*/ 186058 h 1144125"/>
              <a:gd name="connsiteX3188" fmla="*/ 1533352 w 5382098"/>
              <a:gd name="connsiteY3188" fmla="*/ 166817 h 1144125"/>
              <a:gd name="connsiteX3189" fmla="*/ 5356607 w 5382098"/>
              <a:gd name="connsiteY3189" fmla="*/ 146795 h 1144125"/>
              <a:gd name="connsiteX3190" fmla="*/ 5350551 w 5382098"/>
              <a:gd name="connsiteY3190" fmla="*/ 148309 h 1144125"/>
              <a:gd name="connsiteX3191" fmla="*/ 5345619 w 5382098"/>
              <a:gd name="connsiteY3191" fmla="*/ 152167 h 1144125"/>
              <a:gd name="connsiteX3192" fmla="*/ 5342298 w 5382098"/>
              <a:gd name="connsiteY3192" fmla="*/ 157392 h 1144125"/>
              <a:gd name="connsiteX3193" fmla="*/ 5341078 w 5382098"/>
              <a:gd name="connsiteY3193" fmla="*/ 162911 h 1144125"/>
              <a:gd name="connsiteX3194" fmla="*/ 5342347 w 5382098"/>
              <a:gd name="connsiteY3194" fmla="*/ 168820 h 1144125"/>
              <a:gd name="connsiteX3195" fmla="*/ 5345766 w 5382098"/>
              <a:gd name="connsiteY3195" fmla="*/ 174143 h 1144125"/>
              <a:gd name="connsiteX3196" fmla="*/ 5350796 w 5382098"/>
              <a:gd name="connsiteY3196" fmla="*/ 178001 h 1144125"/>
              <a:gd name="connsiteX3197" fmla="*/ 5356900 w 5382098"/>
              <a:gd name="connsiteY3197" fmla="*/ 179514 h 1144125"/>
              <a:gd name="connsiteX3198" fmla="*/ 5362614 w 5382098"/>
              <a:gd name="connsiteY3198" fmla="*/ 178342 h 1144125"/>
              <a:gd name="connsiteX3199" fmla="*/ 5367790 w 5382098"/>
              <a:gd name="connsiteY3199" fmla="*/ 175070 h 1144125"/>
              <a:gd name="connsiteX3200" fmla="*/ 5371550 w 5382098"/>
              <a:gd name="connsiteY3200" fmla="*/ 170138 h 1144125"/>
              <a:gd name="connsiteX3201" fmla="*/ 5373015 w 5382098"/>
              <a:gd name="connsiteY3201" fmla="*/ 163985 h 1144125"/>
              <a:gd name="connsiteX3202" fmla="*/ 5371648 w 5382098"/>
              <a:gd name="connsiteY3202" fmla="*/ 156758 h 1144125"/>
              <a:gd name="connsiteX3203" fmla="*/ 5367985 w 5382098"/>
              <a:gd name="connsiteY3203" fmla="*/ 151337 h 1144125"/>
              <a:gd name="connsiteX3204" fmla="*/ 5362711 w 5382098"/>
              <a:gd name="connsiteY3204" fmla="*/ 147967 h 1144125"/>
              <a:gd name="connsiteX3205" fmla="*/ 5356607 w 5382098"/>
              <a:gd name="connsiteY3205" fmla="*/ 146795 h 1144125"/>
              <a:gd name="connsiteX3206" fmla="*/ 3518621 w 5382098"/>
              <a:gd name="connsiteY3206" fmla="*/ 141521 h 1144125"/>
              <a:gd name="connsiteX3207" fmla="*/ 3529365 w 5382098"/>
              <a:gd name="connsiteY3207" fmla="*/ 141521 h 1144125"/>
              <a:gd name="connsiteX3208" fmla="*/ 3511003 w 5382098"/>
              <a:gd name="connsiteY3208" fmla="*/ 191625 h 1144125"/>
              <a:gd name="connsiteX3209" fmla="*/ 3502799 w 5382098"/>
              <a:gd name="connsiteY3209" fmla="*/ 191625 h 1144125"/>
              <a:gd name="connsiteX3210" fmla="*/ 3144891 w 5382098"/>
              <a:gd name="connsiteY3210" fmla="*/ 139470 h 1144125"/>
              <a:gd name="connsiteX3211" fmla="*/ 3144891 w 5382098"/>
              <a:gd name="connsiteY3211" fmla="*/ 169845 h 1144125"/>
              <a:gd name="connsiteX3212" fmla="*/ 3222244 w 5382098"/>
              <a:gd name="connsiteY3212" fmla="*/ 169845 h 1144125"/>
              <a:gd name="connsiteX3213" fmla="*/ 3222244 w 5382098"/>
              <a:gd name="connsiteY3213" fmla="*/ 139470 h 1144125"/>
              <a:gd name="connsiteX3214" fmla="*/ 5356900 w 5382098"/>
              <a:gd name="connsiteY3214" fmla="*/ 137712 h 1144125"/>
              <a:gd name="connsiteX3215" fmla="*/ 5366520 w 5382098"/>
              <a:gd name="connsiteY3215" fmla="*/ 139714 h 1144125"/>
              <a:gd name="connsiteX3216" fmla="*/ 5374529 w 5382098"/>
              <a:gd name="connsiteY3216" fmla="*/ 145135 h 1144125"/>
              <a:gd name="connsiteX3217" fmla="*/ 5380047 w 5382098"/>
              <a:gd name="connsiteY3217" fmla="*/ 153242 h 1144125"/>
              <a:gd name="connsiteX3218" fmla="*/ 5382098 w 5382098"/>
              <a:gd name="connsiteY3218" fmla="*/ 163204 h 1144125"/>
              <a:gd name="connsiteX3219" fmla="*/ 5380243 w 5382098"/>
              <a:gd name="connsiteY3219" fmla="*/ 172678 h 1144125"/>
              <a:gd name="connsiteX3220" fmla="*/ 5375017 w 5382098"/>
              <a:gd name="connsiteY3220" fmla="*/ 180784 h 1144125"/>
              <a:gd name="connsiteX3221" fmla="*/ 5367057 w 5382098"/>
              <a:gd name="connsiteY3221" fmla="*/ 186449 h 1144125"/>
              <a:gd name="connsiteX3222" fmla="*/ 5357095 w 5382098"/>
              <a:gd name="connsiteY3222" fmla="*/ 188598 h 1144125"/>
              <a:gd name="connsiteX3223" fmla="*/ 5347280 w 5382098"/>
              <a:gd name="connsiteY3223" fmla="*/ 186595 h 1144125"/>
              <a:gd name="connsiteX3224" fmla="*/ 5339320 w 5382098"/>
              <a:gd name="connsiteY3224" fmla="*/ 181126 h 1144125"/>
              <a:gd name="connsiteX3225" fmla="*/ 5333948 w 5382098"/>
              <a:gd name="connsiteY3225" fmla="*/ 173019 h 1144125"/>
              <a:gd name="connsiteX3226" fmla="*/ 5331994 w 5382098"/>
              <a:gd name="connsiteY3226" fmla="*/ 163106 h 1144125"/>
              <a:gd name="connsiteX3227" fmla="*/ 5333948 w 5382098"/>
              <a:gd name="connsiteY3227" fmla="*/ 153339 h 1144125"/>
              <a:gd name="connsiteX3228" fmla="*/ 5339271 w 5382098"/>
              <a:gd name="connsiteY3228" fmla="*/ 145282 h 1144125"/>
              <a:gd name="connsiteX3229" fmla="*/ 5347182 w 5382098"/>
              <a:gd name="connsiteY3229" fmla="*/ 139763 h 1144125"/>
              <a:gd name="connsiteX3230" fmla="*/ 5356900 w 5382098"/>
              <a:gd name="connsiteY3230" fmla="*/ 137712 h 1144125"/>
              <a:gd name="connsiteX3231" fmla="*/ 4751890 w 5382098"/>
              <a:gd name="connsiteY3231" fmla="*/ 135271 h 1144125"/>
              <a:gd name="connsiteX3232" fmla="*/ 4751890 w 5382098"/>
              <a:gd name="connsiteY3232" fmla="*/ 150409 h 1144125"/>
              <a:gd name="connsiteX3233" fmla="*/ 4867920 w 5382098"/>
              <a:gd name="connsiteY3233" fmla="*/ 150409 h 1144125"/>
              <a:gd name="connsiteX3234" fmla="*/ 4867920 w 5382098"/>
              <a:gd name="connsiteY3234" fmla="*/ 135271 h 1144125"/>
              <a:gd name="connsiteX3235" fmla="*/ 4996745 w 5382098"/>
              <a:gd name="connsiteY3235" fmla="*/ 134001 h 1144125"/>
              <a:gd name="connsiteX3236" fmla="*/ 4996745 w 5382098"/>
              <a:gd name="connsiteY3236" fmla="*/ 169650 h 1144125"/>
              <a:gd name="connsiteX3237" fmla="*/ 5074782 w 5382098"/>
              <a:gd name="connsiteY3237" fmla="*/ 169650 h 1144125"/>
              <a:gd name="connsiteX3238" fmla="*/ 5074782 w 5382098"/>
              <a:gd name="connsiteY3238" fmla="*/ 134001 h 1144125"/>
              <a:gd name="connsiteX3239" fmla="*/ 861734 w 5382098"/>
              <a:gd name="connsiteY3239" fmla="*/ 132438 h 1144125"/>
              <a:gd name="connsiteX3240" fmla="*/ 861734 w 5382098"/>
              <a:gd name="connsiteY3240" fmla="*/ 148846 h 1144125"/>
              <a:gd name="connsiteX3241" fmla="*/ 896992 w 5382098"/>
              <a:gd name="connsiteY3241" fmla="*/ 148846 h 1144125"/>
              <a:gd name="connsiteX3242" fmla="*/ 896992 w 5382098"/>
              <a:gd name="connsiteY3242" fmla="*/ 132438 h 1144125"/>
              <a:gd name="connsiteX3243" fmla="*/ 3134635 w 5382098"/>
              <a:gd name="connsiteY3243" fmla="*/ 130289 h 1144125"/>
              <a:gd name="connsiteX3244" fmla="*/ 3232499 w 5382098"/>
              <a:gd name="connsiteY3244" fmla="*/ 130289 h 1144125"/>
              <a:gd name="connsiteX3245" fmla="*/ 3232499 w 5382098"/>
              <a:gd name="connsiteY3245" fmla="*/ 189477 h 1144125"/>
              <a:gd name="connsiteX3246" fmla="*/ 3222244 w 5382098"/>
              <a:gd name="connsiteY3246" fmla="*/ 189477 h 1144125"/>
              <a:gd name="connsiteX3247" fmla="*/ 3222244 w 5382098"/>
              <a:gd name="connsiteY3247" fmla="*/ 179026 h 1144125"/>
              <a:gd name="connsiteX3248" fmla="*/ 3144891 w 5382098"/>
              <a:gd name="connsiteY3248" fmla="*/ 179026 h 1144125"/>
              <a:gd name="connsiteX3249" fmla="*/ 3144891 w 5382098"/>
              <a:gd name="connsiteY3249" fmla="*/ 189477 h 1144125"/>
              <a:gd name="connsiteX3250" fmla="*/ 3134635 w 5382098"/>
              <a:gd name="connsiteY3250" fmla="*/ 189477 h 1144125"/>
              <a:gd name="connsiteX3251" fmla="*/ 1072404 w 5382098"/>
              <a:gd name="connsiteY3251" fmla="*/ 130289 h 1144125"/>
              <a:gd name="connsiteX3252" fmla="*/ 1072404 w 5382098"/>
              <a:gd name="connsiteY3252" fmla="*/ 145623 h 1144125"/>
              <a:gd name="connsiteX3253" fmla="*/ 1174565 w 5382098"/>
              <a:gd name="connsiteY3253" fmla="*/ 145623 h 1144125"/>
              <a:gd name="connsiteX3254" fmla="*/ 1174565 w 5382098"/>
              <a:gd name="connsiteY3254" fmla="*/ 130289 h 1144125"/>
              <a:gd name="connsiteX3255" fmla="*/ 4741733 w 5382098"/>
              <a:gd name="connsiteY3255" fmla="*/ 127262 h 1144125"/>
              <a:gd name="connsiteX3256" fmla="*/ 4878078 w 5382098"/>
              <a:gd name="connsiteY3256" fmla="*/ 127262 h 1144125"/>
              <a:gd name="connsiteX3257" fmla="*/ 4878078 w 5382098"/>
              <a:gd name="connsiteY3257" fmla="*/ 190063 h 1144125"/>
              <a:gd name="connsiteX3258" fmla="*/ 4867920 w 5382098"/>
              <a:gd name="connsiteY3258" fmla="*/ 190063 h 1144125"/>
              <a:gd name="connsiteX3259" fmla="*/ 4867920 w 5382098"/>
              <a:gd name="connsiteY3259" fmla="*/ 181663 h 1144125"/>
              <a:gd name="connsiteX3260" fmla="*/ 4751890 w 5382098"/>
              <a:gd name="connsiteY3260" fmla="*/ 181663 h 1144125"/>
              <a:gd name="connsiteX3261" fmla="*/ 4751890 w 5382098"/>
              <a:gd name="connsiteY3261" fmla="*/ 190063 h 1144125"/>
              <a:gd name="connsiteX3262" fmla="*/ 4741733 w 5382098"/>
              <a:gd name="connsiteY3262" fmla="*/ 190063 h 1144125"/>
              <a:gd name="connsiteX3263" fmla="*/ 4986295 w 5382098"/>
              <a:gd name="connsiteY3263" fmla="*/ 124625 h 1144125"/>
              <a:gd name="connsiteX3264" fmla="*/ 5085135 w 5382098"/>
              <a:gd name="connsiteY3264" fmla="*/ 124625 h 1144125"/>
              <a:gd name="connsiteX3265" fmla="*/ 5085135 w 5382098"/>
              <a:gd name="connsiteY3265" fmla="*/ 189867 h 1144125"/>
              <a:gd name="connsiteX3266" fmla="*/ 5074782 w 5382098"/>
              <a:gd name="connsiteY3266" fmla="*/ 189867 h 1144125"/>
              <a:gd name="connsiteX3267" fmla="*/ 5074782 w 5382098"/>
              <a:gd name="connsiteY3267" fmla="*/ 179026 h 1144125"/>
              <a:gd name="connsiteX3268" fmla="*/ 4996745 w 5382098"/>
              <a:gd name="connsiteY3268" fmla="*/ 179026 h 1144125"/>
              <a:gd name="connsiteX3269" fmla="*/ 4996745 w 5382098"/>
              <a:gd name="connsiteY3269" fmla="*/ 189867 h 1144125"/>
              <a:gd name="connsiteX3270" fmla="*/ 4986295 w 5382098"/>
              <a:gd name="connsiteY3270" fmla="*/ 189867 h 1144125"/>
              <a:gd name="connsiteX3271" fmla="*/ 3096252 w 5382098"/>
              <a:gd name="connsiteY3271" fmla="*/ 122867 h 1144125"/>
              <a:gd name="connsiteX3272" fmla="*/ 3106116 w 5382098"/>
              <a:gd name="connsiteY3272" fmla="*/ 127457 h 1144125"/>
              <a:gd name="connsiteX3273" fmla="*/ 3082871 w 5382098"/>
              <a:gd name="connsiteY3273" fmla="*/ 188012 h 1144125"/>
              <a:gd name="connsiteX3274" fmla="*/ 3071835 w 5382098"/>
              <a:gd name="connsiteY3274" fmla="*/ 183616 h 1144125"/>
              <a:gd name="connsiteX3275" fmla="*/ 3096252 w 5382098"/>
              <a:gd name="connsiteY3275" fmla="*/ 122867 h 1144125"/>
              <a:gd name="connsiteX3276" fmla="*/ 1539212 w 5382098"/>
              <a:gd name="connsiteY3276" fmla="*/ 121206 h 1144125"/>
              <a:gd name="connsiteX3277" fmla="*/ 1535794 w 5382098"/>
              <a:gd name="connsiteY3277" fmla="*/ 135661 h 1144125"/>
              <a:gd name="connsiteX3278" fmla="*/ 1584335 w 5382098"/>
              <a:gd name="connsiteY3278" fmla="*/ 135661 h 1144125"/>
              <a:gd name="connsiteX3279" fmla="*/ 1584335 w 5382098"/>
              <a:gd name="connsiteY3279" fmla="*/ 121206 h 1144125"/>
              <a:gd name="connsiteX3280" fmla="*/ 1487155 w 5382098"/>
              <a:gd name="connsiteY3280" fmla="*/ 121206 h 1144125"/>
              <a:gd name="connsiteX3281" fmla="*/ 1487155 w 5382098"/>
              <a:gd name="connsiteY3281" fmla="*/ 135661 h 1144125"/>
              <a:gd name="connsiteX3282" fmla="*/ 1525929 w 5382098"/>
              <a:gd name="connsiteY3282" fmla="*/ 135661 h 1144125"/>
              <a:gd name="connsiteX3283" fmla="*/ 1529738 w 5382098"/>
              <a:gd name="connsiteY3283" fmla="*/ 121206 h 1144125"/>
              <a:gd name="connsiteX3284" fmla="*/ 861734 w 5382098"/>
              <a:gd name="connsiteY3284" fmla="*/ 109291 h 1144125"/>
              <a:gd name="connsiteX3285" fmla="*/ 861734 w 5382098"/>
              <a:gd name="connsiteY3285" fmla="*/ 124234 h 1144125"/>
              <a:gd name="connsiteX3286" fmla="*/ 896992 w 5382098"/>
              <a:gd name="connsiteY3286" fmla="*/ 124234 h 1144125"/>
              <a:gd name="connsiteX3287" fmla="*/ 896992 w 5382098"/>
              <a:gd name="connsiteY3287" fmla="*/ 109291 h 1144125"/>
              <a:gd name="connsiteX3288" fmla="*/ 1279316 w 5382098"/>
              <a:gd name="connsiteY3288" fmla="*/ 108607 h 1144125"/>
              <a:gd name="connsiteX3289" fmla="*/ 1279316 w 5382098"/>
              <a:gd name="connsiteY3289" fmla="*/ 134880 h 1144125"/>
              <a:gd name="connsiteX3290" fmla="*/ 1381966 w 5382098"/>
              <a:gd name="connsiteY3290" fmla="*/ 134880 h 1144125"/>
              <a:gd name="connsiteX3291" fmla="*/ 1381966 w 5382098"/>
              <a:gd name="connsiteY3291" fmla="*/ 108607 h 1144125"/>
              <a:gd name="connsiteX3292" fmla="*/ 1072404 w 5382098"/>
              <a:gd name="connsiteY3292" fmla="*/ 106263 h 1144125"/>
              <a:gd name="connsiteX3293" fmla="*/ 1072404 w 5382098"/>
              <a:gd name="connsiteY3293" fmla="*/ 121597 h 1144125"/>
              <a:gd name="connsiteX3294" fmla="*/ 1174565 w 5382098"/>
              <a:gd name="connsiteY3294" fmla="*/ 121597 h 1144125"/>
              <a:gd name="connsiteX3295" fmla="*/ 1174565 w 5382098"/>
              <a:gd name="connsiteY3295" fmla="*/ 106263 h 1144125"/>
              <a:gd name="connsiteX3296" fmla="*/ 1857369 w 5382098"/>
              <a:gd name="connsiteY3296" fmla="*/ 106068 h 1144125"/>
              <a:gd name="connsiteX3297" fmla="*/ 1857369 w 5382098"/>
              <a:gd name="connsiteY3297" fmla="*/ 160274 h 1144125"/>
              <a:gd name="connsiteX3298" fmla="*/ 1907180 w 5382098"/>
              <a:gd name="connsiteY3298" fmla="*/ 160274 h 1144125"/>
              <a:gd name="connsiteX3299" fmla="*/ 1907180 w 5382098"/>
              <a:gd name="connsiteY3299" fmla="*/ 106068 h 1144125"/>
              <a:gd name="connsiteX3300" fmla="*/ 4717511 w 5382098"/>
              <a:gd name="connsiteY3300" fmla="*/ 104798 h 1144125"/>
              <a:gd name="connsiteX3301" fmla="*/ 4902495 w 5382098"/>
              <a:gd name="connsiteY3301" fmla="*/ 104798 h 1144125"/>
              <a:gd name="connsiteX3302" fmla="*/ 4902495 w 5382098"/>
              <a:gd name="connsiteY3302" fmla="*/ 113002 h 1144125"/>
              <a:gd name="connsiteX3303" fmla="*/ 4717511 w 5382098"/>
              <a:gd name="connsiteY3303" fmla="*/ 113002 h 1144125"/>
              <a:gd name="connsiteX3304" fmla="*/ 2685114 w 5382098"/>
              <a:gd name="connsiteY3304" fmla="*/ 103431 h 1144125"/>
              <a:gd name="connsiteX3305" fmla="*/ 2820092 w 5382098"/>
              <a:gd name="connsiteY3305" fmla="*/ 103431 h 1144125"/>
              <a:gd name="connsiteX3306" fmla="*/ 2820092 w 5382098"/>
              <a:gd name="connsiteY3306" fmla="*/ 113491 h 1144125"/>
              <a:gd name="connsiteX3307" fmla="*/ 2758268 w 5382098"/>
              <a:gd name="connsiteY3307" fmla="*/ 113491 h 1144125"/>
              <a:gd name="connsiteX3308" fmla="*/ 2758268 w 5382098"/>
              <a:gd name="connsiteY3308" fmla="*/ 169650 h 1144125"/>
              <a:gd name="connsiteX3309" fmla="*/ 2840114 w 5382098"/>
              <a:gd name="connsiteY3309" fmla="*/ 169650 h 1144125"/>
              <a:gd name="connsiteX3310" fmla="*/ 2840114 w 5382098"/>
              <a:gd name="connsiteY3310" fmla="*/ 179905 h 1144125"/>
              <a:gd name="connsiteX3311" fmla="*/ 2665092 w 5382098"/>
              <a:gd name="connsiteY3311" fmla="*/ 179905 h 1144125"/>
              <a:gd name="connsiteX3312" fmla="*/ 2665092 w 5382098"/>
              <a:gd name="connsiteY3312" fmla="*/ 169650 h 1144125"/>
              <a:gd name="connsiteX3313" fmla="*/ 2747329 w 5382098"/>
              <a:gd name="connsiteY3313" fmla="*/ 169650 h 1144125"/>
              <a:gd name="connsiteX3314" fmla="*/ 2747329 w 5382098"/>
              <a:gd name="connsiteY3314" fmla="*/ 113491 h 1144125"/>
              <a:gd name="connsiteX3315" fmla="*/ 2685114 w 5382098"/>
              <a:gd name="connsiteY3315" fmla="*/ 113491 h 1144125"/>
              <a:gd name="connsiteX3316" fmla="*/ 1541165 w 5382098"/>
              <a:gd name="connsiteY3316" fmla="*/ 99036 h 1144125"/>
              <a:gd name="connsiteX3317" fmla="*/ 1540189 w 5382098"/>
              <a:gd name="connsiteY3317" fmla="*/ 113491 h 1144125"/>
              <a:gd name="connsiteX3318" fmla="*/ 1584335 w 5382098"/>
              <a:gd name="connsiteY3318" fmla="*/ 113491 h 1144125"/>
              <a:gd name="connsiteX3319" fmla="*/ 1584335 w 5382098"/>
              <a:gd name="connsiteY3319" fmla="*/ 99036 h 1144125"/>
              <a:gd name="connsiteX3320" fmla="*/ 1487155 w 5382098"/>
              <a:gd name="connsiteY3320" fmla="*/ 99036 h 1144125"/>
              <a:gd name="connsiteX3321" fmla="*/ 1487155 w 5382098"/>
              <a:gd name="connsiteY3321" fmla="*/ 113491 h 1144125"/>
              <a:gd name="connsiteX3322" fmla="*/ 1530813 w 5382098"/>
              <a:gd name="connsiteY3322" fmla="*/ 113491 h 1144125"/>
              <a:gd name="connsiteX3323" fmla="*/ 1531594 w 5382098"/>
              <a:gd name="connsiteY3323" fmla="*/ 99036 h 1144125"/>
              <a:gd name="connsiteX3324" fmla="*/ 5003094 w 5382098"/>
              <a:gd name="connsiteY3324" fmla="*/ 95227 h 1144125"/>
              <a:gd name="connsiteX3325" fmla="*/ 5068336 w 5382098"/>
              <a:gd name="connsiteY3325" fmla="*/ 95227 h 1144125"/>
              <a:gd name="connsiteX3326" fmla="*/ 5068336 w 5382098"/>
              <a:gd name="connsiteY3326" fmla="*/ 104407 h 1144125"/>
              <a:gd name="connsiteX3327" fmla="*/ 5003094 w 5382098"/>
              <a:gd name="connsiteY3327" fmla="*/ 104407 h 1144125"/>
              <a:gd name="connsiteX3328" fmla="*/ 152265 w 5382098"/>
              <a:gd name="connsiteY3328" fmla="*/ 93468 h 1144125"/>
              <a:gd name="connsiteX3329" fmla="*/ 162228 w 5382098"/>
              <a:gd name="connsiteY3329" fmla="*/ 99817 h 1144125"/>
              <a:gd name="connsiteX3330" fmla="*/ 7032 w 5382098"/>
              <a:gd name="connsiteY3330" fmla="*/ 190063 h 1144125"/>
              <a:gd name="connsiteX3331" fmla="*/ 781 w 5382098"/>
              <a:gd name="connsiteY3331" fmla="*/ 178635 h 1144125"/>
              <a:gd name="connsiteX3332" fmla="*/ 152265 w 5382098"/>
              <a:gd name="connsiteY3332" fmla="*/ 93468 h 1144125"/>
              <a:gd name="connsiteX3333" fmla="*/ 3797418 w 5382098"/>
              <a:gd name="connsiteY3333" fmla="*/ 90831 h 1144125"/>
              <a:gd name="connsiteX3334" fmla="*/ 3823593 w 5382098"/>
              <a:gd name="connsiteY3334" fmla="*/ 141424 h 1144125"/>
              <a:gd name="connsiteX3335" fmla="*/ 3851429 w 5382098"/>
              <a:gd name="connsiteY3335" fmla="*/ 90831 h 1144125"/>
              <a:gd name="connsiteX3336" fmla="*/ 883807 w 5382098"/>
              <a:gd name="connsiteY3336" fmla="*/ 89269 h 1144125"/>
              <a:gd name="connsiteX3337" fmla="*/ 883807 w 5382098"/>
              <a:gd name="connsiteY3337" fmla="*/ 101282 h 1144125"/>
              <a:gd name="connsiteX3338" fmla="*/ 918186 w 5382098"/>
              <a:gd name="connsiteY3338" fmla="*/ 101282 h 1144125"/>
              <a:gd name="connsiteX3339" fmla="*/ 918186 w 5382098"/>
              <a:gd name="connsiteY3339" fmla="*/ 89269 h 1144125"/>
              <a:gd name="connsiteX3340" fmla="*/ 840540 w 5382098"/>
              <a:gd name="connsiteY3340" fmla="*/ 89269 h 1144125"/>
              <a:gd name="connsiteX3341" fmla="*/ 840540 w 5382098"/>
              <a:gd name="connsiteY3341" fmla="*/ 101282 h 1144125"/>
              <a:gd name="connsiteX3342" fmla="*/ 875017 w 5382098"/>
              <a:gd name="connsiteY3342" fmla="*/ 101282 h 1144125"/>
              <a:gd name="connsiteX3343" fmla="*/ 875017 w 5382098"/>
              <a:gd name="connsiteY3343" fmla="*/ 89269 h 1144125"/>
              <a:gd name="connsiteX3344" fmla="*/ 3073104 w 5382098"/>
              <a:gd name="connsiteY3344" fmla="*/ 81065 h 1144125"/>
              <a:gd name="connsiteX3345" fmla="*/ 3103479 w 5382098"/>
              <a:gd name="connsiteY3345" fmla="*/ 100598 h 1144125"/>
              <a:gd name="connsiteX3346" fmla="*/ 3096642 w 5382098"/>
              <a:gd name="connsiteY3346" fmla="*/ 109291 h 1144125"/>
              <a:gd name="connsiteX3347" fmla="*/ 3066854 w 5382098"/>
              <a:gd name="connsiteY3347" fmla="*/ 88878 h 1144125"/>
              <a:gd name="connsiteX3348" fmla="*/ 1951326 w 5382098"/>
              <a:gd name="connsiteY3348" fmla="*/ 79795 h 1144125"/>
              <a:gd name="connsiteX3349" fmla="*/ 1982971 w 5382098"/>
              <a:gd name="connsiteY3349" fmla="*/ 120816 h 1144125"/>
              <a:gd name="connsiteX3350" fmla="*/ 1974181 w 5382098"/>
              <a:gd name="connsiteY3350" fmla="*/ 127457 h 1144125"/>
              <a:gd name="connsiteX3351" fmla="*/ 1943318 w 5382098"/>
              <a:gd name="connsiteY3351" fmla="*/ 85460 h 1144125"/>
              <a:gd name="connsiteX3352" fmla="*/ 1525148 w 5382098"/>
              <a:gd name="connsiteY3352" fmla="*/ 78818 h 1144125"/>
              <a:gd name="connsiteX3353" fmla="*/ 1533743 w 5382098"/>
              <a:gd name="connsiteY3353" fmla="*/ 80479 h 1144125"/>
              <a:gd name="connsiteX3354" fmla="*/ 1533157 w 5382098"/>
              <a:gd name="connsiteY3354" fmla="*/ 82041 h 1144125"/>
              <a:gd name="connsiteX3355" fmla="*/ 1529348 w 5382098"/>
              <a:gd name="connsiteY3355" fmla="*/ 91027 h 1144125"/>
              <a:gd name="connsiteX3356" fmla="*/ 1594004 w 5382098"/>
              <a:gd name="connsiteY3356" fmla="*/ 91027 h 1144125"/>
              <a:gd name="connsiteX3357" fmla="*/ 1594004 w 5382098"/>
              <a:gd name="connsiteY3357" fmla="*/ 143670 h 1144125"/>
              <a:gd name="connsiteX3358" fmla="*/ 1570368 w 5382098"/>
              <a:gd name="connsiteY3358" fmla="*/ 143670 h 1144125"/>
              <a:gd name="connsiteX3359" fmla="*/ 1576619 w 5382098"/>
              <a:gd name="connsiteY3359" fmla="*/ 146014 h 1144125"/>
              <a:gd name="connsiteX3360" fmla="*/ 1563141 w 5382098"/>
              <a:gd name="connsiteY3360" fmla="*/ 160664 h 1144125"/>
              <a:gd name="connsiteX3361" fmla="*/ 1583749 w 5382098"/>
              <a:gd name="connsiteY3361" fmla="*/ 159883 h 1144125"/>
              <a:gd name="connsiteX3362" fmla="*/ 1577986 w 5382098"/>
              <a:gd name="connsiteY3362" fmla="*/ 154023 h 1144125"/>
              <a:gd name="connsiteX3363" fmla="*/ 1583358 w 5382098"/>
              <a:gd name="connsiteY3363" fmla="*/ 149628 h 1144125"/>
              <a:gd name="connsiteX3364" fmla="*/ 1600157 w 5382098"/>
              <a:gd name="connsiteY3364" fmla="*/ 165841 h 1144125"/>
              <a:gd name="connsiteX3365" fmla="*/ 1594395 w 5382098"/>
              <a:gd name="connsiteY3365" fmla="*/ 170822 h 1144125"/>
              <a:gd name="connsiteX3366" fmla="*/ 1593027 w 5382098"/>
              <a:gd name="connsiteY3366" fmla="*/ 169259 h 1144125"/>
              <a:gd name="connsiteX3367" fmla="*/ 1590000 w 5382098"/>
              <a:gd name="connsiteY3367" fmla="*/ 165841 h 1144125"/>
              <a:gd name="connsiteX3368" fmla="*/ 1554351 w 5382098"/>
              <a:gd name="connsiteY3368" fmla="*/ 168087 h 1144125"/>
              <a:gd name="connsiteX3369" fmla="*/ 1551616 w 5382098"/>
              <a:gd name="connsiteY3369" fmla="*/ 161446 h 1144125"/>
              <a:gd name="connsiteX3370" fmla="*/ 1568610 w 5382098"/>
              <a:gd name="connsiteY3370" fmla="*/ 143670 h 1144125"/>
              <a:gd name="connsiteX3371" fmla="*/ 1532961 w 5382098"/>
              <a:gd name="connsiteY3371" fmla="*/ 143670 h 1144125"/>
              <a:gd name="connsiteX3372" fmla="*/ 1465375 w 5382098"/>
              <a:gd name="connsiteY3372" fmla="*/ 190063 h 1144125"/>
              <a:gd name="connsiteX3373" fmla="*/ 1459808 w 5382098"/>
              <a:gd name="connsiteY3373" fmla="*/ 180686 h 1144125"/>
              <a:gd name="connsiteX3374" fmla="*/ 1522413 w 5382098"/>
              <a:gd name="connsiteY3374" fmla="*/ 143670 h 1144125"/>
              <a:gd name="connsiteX3375" fmla="*/ 1477583 w 5382098"/>
              <a:gd name="connsiteY3375" fmla="*/ 143670 h 1144125"/>
              <a:gd name="connsiteX3376" fmla="*/ 1477583 w 5382098"/>
              <a:gd name="connsiteY3376" fmla="*/ 91027 h 1144125"/>
              <a:gd name="connsiteX3377" fmla="*/ 1520948 w 5382098"/>
              <a:gd name="connsiteY3377" fmla="*/ 91027 h 1144125"/>
              <a:gd name="connsiteX3378" fmla="*/ 1525148 w 5382098"/>
              <a:gd name="connsiteY3378" fmla="*/ 78818 h 1144125"/>
              <a:gd name="connsiteX3379" fmla="*/ 2171522 w 5382098"/>
              <a:gd name="connsiteY3379" fmla="*/ 77060 h 1144125"/>
              <a:gd name="connsiteX3380" fmla="*/ 2182070 w 5382098"/>
              <a:gd name="connsiteY3380" fmla="*/ 77060 h 1144125"/>
              <a:gd name="connsiteX3381" fmla="*/ 2182070 w 5382098"/>
              <a:gd name="connsiteY3381" fmla="*/ 89073 h 1144125"/>
              <a:gd name="connsiteX3382" fmla="*/ 2178066 w 5382098"/>
              <a:gd name="connsiteY3382" fmla="*/ 131266 h 1144125"/>
              <a:gd name="connsiteX3383" fmla="*/ 2236960 w 5382098"/>
              <a:gd name="connsiteY3383" fmla="*/ 178440 h 1144125"/>
              <a:gd name="connsiteX3384" fmla="*/ 2229147 w 5382098"/>
              <a:gd name="connsiteY3384" fmla="*/ 187035 h 1144125"/>
              <a:gd name="connsiteX3385" fmla="*/ 2175136 w 5382098"/>
              <a:gd name="connsiteY3385" fmla="*/ 141033 h 1144125"/>
              <a:gd name="connsiteX3386" fmla="*/ 2113702 w 5382098"/>
              <a:gd name="connsiteY3386" fmla="*/ 190258 h 1144125"/>
              <a:gd name="connsiteX3387" fmla="*/ 2106280 w 5382098"/>
              <a:gd name="connsiteY3387" fmla="*/ 181077 h 1144125"/>
              <a:gd name="connsiteX3388" fmla="*/ 2159216 w 5382098"/>
              <a:gd name="connsiteY3388" fmla="*/ 147577 h 1144125"/>
              <a:gd name="connsiteX3389" fmla="*/ 2171522 w 5382098"/>
              <a:gd name="connsiteY3389" fmla="*/ 89855 h 1144125"/>
              <a:gd name="connsiteX3390" fmla="*/ 1279316 w 5382098"/>
              <a:gd name="connsiteY3390" fmla="*/ 73251 h 1144125"/>
              <a:gd name="connsiteX3391" fmla="*/ 1279316 w 5382098"/>
              <a:gd name="connsiteY3391" fmla="*/ 99231 h 1144125"/>
              <a:gd name="connsiteX3392" fmla="*/ 1381966 w 5382098"/>
              <a:gd name="connsiteY3392" fmla="*/ 99231 h 1144125"/>
              <a:gd name="connsiteX3393" fmla="*/ 1381966 w 5382098"/>
              <a:gd name="connsiteY3393" fmla="*/ 73251 h 1144125"/>
              <a:gd name="connsiteX3394" fmla="*/ 2312555 w 5382098"/>
              <a:gd name="connsiteY3394" fmla="*/ 72470 h 1144125"/>
              <a:gd name="connsiteX3395" fmla="*/ 2337949 w 5382098"/>
              <a:gd name="connsiteY3395" fmla="*/ 72470 h 1144125"/>
              <a:gd name="connsiteX3396" fmla="*/ 2337949 w 5382098"/>
              <a:gd name="connsiteY3396" fmla="*/ 151288 h 1144125"/>
              <a:gd name="connsiteX3397" fmla="*/ 2381705 w 5382098"/>
              <a:gd name="connsiteY3397" fmla="*/ 173459 h 1144125"/>
              <a:gd name="connsiteX3398" fmla="*/ 2409638 w 5382098"/>
              <a:gd name="connsiteY3398" fmla="*/ 173752 h 1144125"/>
              <a:gd name="connsiteX3399" fmla="*/ 2437766 w 5382098"/>
              <a:gd name="connsiteY3399" fmla="*/ 173459 h 1144125"/>
              <a:gd name="connsiteX3400" fmla="*/ 2434348 w 5382098"/>
              <a:gd name="connsiteY3400" fmla="*/ 184105 h 1144125"/>
              <a:gd name="connsiteX3401" fmla="*/ 2380337 w 5382098"/>
              <a:gd name="connsiteY3401" fmla="*/ 183226 h 1144125"/>
              <a:gd name="connsiteX3402" fmla="*/ 2332773 w 5382098"/>
              <a:gd name="connsiteY3402" fmla="*/ 160664 h 1144125"/>
              <a:gd name="connsiteX3403" fmla="*/ 2312555 w 5382098"/>
              <a:gd name="connsiteY3403" fmla="*/ 187426 h 1144125"/>
              <a:gd name="connsiteX3404" fmla="*/ 2304351 w 5382098"/>
              <a:gd name="connsiteY3404" fmla="*/ 180100 h 1144125"/>
              <a:gd name="connsiteX3405" fmla="*/ 2325350 w 5382098"/>
              <a:gd name="connsiteY3405" fmla="*/ 154511 h 1144125"/>
              <a:gd name="connsiteX3406" fmla="*/ 2328085 w 5382098"/>
              <a:gd name="connsiteY3406" fmla="*/ 151288 h 1144125"/>
              <a:gd name="connsiteX3407" fmla="*/ 2328085 w 5382098"/>
              <a:gd name="connsiteY3407" fmla="*/ 81846 h 1144125"/>
              <a:gd name="connsiteX3408" fmla="*/ 2312555 w 5382098"/>
              <a:gd name="connsiteY3408" fmla="*/ 81846 h 1144125"/>
              <a:gd name="connsiteX3409" fmla="*/ 611261 w 5382098"/>
              <a:gd name="connsiteY3409" fmla="*/ 70223 h 1144125"/>
              <a:gd name="connsiteX3410" fmla="*/ 647593 w 5382098"/>
              <a:gd name="connsiteY3410" fmla="*/ 70223 h 1144125"/>
              <a:gd name="connsiteX3411" fmla="*/ 647593 w 5382098"/>
              <a:gd name="connsiteY3411" fmla="*/ 149433 h 1144125"/>
              <a:gd name="connsiteX3412" fmla="*/ 695451 w 5382098"/>
              <a:gd name="connsiteY3412" fmla="*/ 173459 h 1144125"/>
              <a:gd name="connsiteX3413" fmla="*/ 750340 w 5382098"/>
              <a:gd name="connsiteY3413" fmla="*/ 173850 h 1144125"/>
              <a:gd name="connsiteX3414" fmla="*/ 798687 w 5382098"/>
              <a:gd name="connsiteY3414" fmla="*/ 173264 h 1144125"/>
              <a:gd name="connsiteX3415" fmla="*/ 794878 w 5382098"/>
              <a:gd name="connsiteY3415" fmla="*/ 183812 h 1144125"/>
              <a:gd name="connsiteX3416" fmla="*/ 691056 w 5382098"/>
              <a:gd name="connsiteY3416" fmla="*/ 182835 h 1144125"/>
              <a:gd name="connsiteX3417" fmla="*/ 641831 w 5382098"/>
              <a:gd name="connsiteY3417" fmla="*/ 158418 h 1144125"/>
              <a:gd name="connsiteX3418" fmla="*/ 617023 w 5382098"/>
              <a:gd name="connsiteY3418" fmla="*/ 184886 h 1144125"/>
              <a:gd name="connsiteX3419" fmla="*/ 609796 w 5382098"/>
              <a:gd name="connsiteY3419" fmla="*/ 176487 h 1144125"/>
              <a:gd name="connsiteX3420" fmla="*/ 636850 w 5382098"/>
              <a:gd name="connsiteY3420" fmla="*/ 150019 h 1144125"/>
              <a:gd name="connsiteX3421" fmla="*/ 636850 w 5382098"/>
              <a:gd name="connsiteY3421" fmla="*/ 80674 h 1144125"/>
              <a:gd name="connsiteX3422" fmla="*/ 611261 w 5382098"/>
              <a:gd name="connsiteY3422" fmla="*/ 80674 h 1144125"/>
              <a:gd name="connsiteX3423" fmla="*/ 3378858 w 5382098"/>
              <a:gd name="connsiteY3423" fmla="*/ 69637 h 1144125"/>
              <a:gd name="connsiteX3424" fmla="*/ 3452402 w 5382098"/>
              <a:gd name="connsiteY3424" fmla="*/ 108802 h 1144125"/>
              <a:gd name="connsiteX3425" fmla="*/ 3444882 w 5382098"/>
              <a:gd name="connsiteY3425" fmla="*/ 120620 h 1144125"/>
              <a:gd name="connsiteX3426" fmla="*/ 3372216 w 5382098"/>
              <a:gd name="connsiteY3426" fmla="*/ 79404 h 1144125"/>
              <a:gd name="connsiteX3427" fmla="*/ 883807 w 5382098"/>
              <a:gd name="connsiteY3427" fmla="*/ 69637 h 1144125"/>
              <a:gd name="connsiteX3428" fmla="*/ 883807 w 5382098"/>
              <a:gd name="connsiteY3428" fmla="*/ 81651 h 1144125"/>
              <a:gd name="connsiteX3429" fmla="*/ 918186 w 5382098"/>
              <a:gd name="connsiteY3429" fmla="*/ 81651 h 1144125"/>
              <a:gd name="connsiteX3430" fmla="*/ 918186 w 5382098"/>
              <a:gd name="connsiteY3430" fmla="*/ 69637 h 1144125"/>
              <a:gd name="connsiteX3431" fmla="*/ 840540 w 5382098"/>
              <a:gd name="connsiteY3431" fmla="*/ 69637 h 1144125"/>
              <a:gd name="connsiteX3432" fmla="*/ 840540 w 5382098"/>
              <a:gd name="connsiteY3432" fmla="*/ 81651 h 1144125"/>
              <a:gd name="connsiteX3433" fmla="*/ 875017 w 5382098"/>
              <a:gd name="connsiteY3433" fmla="*/ 81651 h 1144125"/>
              <a:gd name="connsiteX3434" fmla="*/ 875017 w 5382098"/>
              <a:gd name="connsiteY3434" fmla="*/ 69637 h 1144125"/>
              <a:gd name="connsiteX3435" fmla="*/ 4815082 w 5382098"/>
              <a:gd name="connsiteY3435" fmla="*/ 67879 h 1144125"/>
              <a:gd name="connsiteX3436" fmla="*/ 4815082 w 5382098"/>
              <a:gd name="connsiteY3436" fmla="*/ 83213 h 1144125"/>
              <a:gd name="connsiteX3437" fmla="*/ 4871534 w 5382098"/>
              <a:gd name="connsiteY3437" fmla="*/ 83213 h 1144125"/>
              <a:gd name="connsiteX3438" fmla="*/ 4871534 w 5382098"/>
              <a:gd name="connsiteY3438" fmla="*/ 67879 h 1144125"/>
              <a:gd name="connsiteX3439" fmla="*/ 4748472 w 5382098"/>
              <a:gd name="connsiteY3439" fmla="*/ 67879 h 1144125"/>
              <a:gd name="connsiteX3440" fmla="*/ 4748472 w 5382098"/>
              <a:gd name="connsiteY3440" fmla="*/ 83213 h 1144125"/>
              <a:gd name="connsiteX3441" fmla="*/ 4804924 w 5382098"/>
              <a:gd name="connsiteY3441" fmla="*/ 83213 h 1144125"/>
              <a:gd name="connsiteX3442" fmla="*/ 4804924 w 5382098"/>
              <a:gd name="connsiteY3442" fmla="*/ 67879 h 1144125"/>
              <a:gd name="connsiteX3443" fmla="*/ 2261475 w 5382098"/>
              <a:gd name="connsiteY3443" fmla="*/ 67879 h 1144125"/>
              <a:gd name="connsiteX3444" fmla="*/ 2302691 w 5382098"/>
              <a:gd name="connsiteY3444" fmla="*/ 67879 h 1144125"/>
              <a:gd name="connsiteX3445" fmla="*/ 2302691 w 5382098"/>
              <a:gd name="connsiteY3445" fmla="*/ 77256 h 1144125"/>
              <a:gd name="connsiteX3446" fmla="*/ 2283743 w 5382098"/>
              <a:gd name="connsiteY3446" fmla="*/ 77256 h 1144125"/>
              <a:gd name="connsiteX3447" fmla="*/ 2283743 w 5382098"/>
              <a:gd name="connsiteY3447" fmla="*/ 105482 h 1144125"/>
              <a:gd name="connsiteX3448" fmla="*/ 2309332 w 5382098"/>
              <a:gd name="connsiteY3448" fmla="*/ 105482 h 1144125"/>
              <a:gd name="connsiteX3449" fmla="*/ 2309332 w 5382098"/>
              <a:gd name="connsiteY3449" fmla="*/ 114858 h 1144125"/>
              <a:gd name="connsiteX3450" fmla="*/ 2283743 w 5382098"/>
              <a:gd name="connsiteY3450" fmla="*/ 114858 h 1144125"/>
              <a:gd name="connsiteX3451" fmla="*/ 2283743 w 5382098"/>
              <a:gd name="connsiteY3451" fmla="*/ 162227 h 1144125"/>
              <a:gd name="connsiteX3452" fmla="*/ 2306500 w 5382098"/>
              <a:gd name="connsiteY3452" fmla="*/ 140252 h 1144125"/>
              <a:gd name="connsiteX3453" fmla="*/ 2308746 w 5382098"/>
              <a:gd name="connsiteY3453" fmla="*/ 151484 h 1144125"/>
              <a:gd name="connsiteX3454" fmla="*/ 2283743 w 5382098"/>
              <a:gd name="connsiteY3454" fmla="*/ 174826 h 1144125"/>
              <a:gd name="connsiteX3455" fmla="*/ 2276125 w 5382098"/>
              <a:gd name="connsiteY3455" fmla="*/ 183226 h 1144125"/>
              <a:gd name="connsiteX3456" fmla="*/ 2268702 w 5382098"/>
              <a:gd name="connsiteY3456" fmla="*/ 175022 h 1144125"/>
              <a:gd name="connsiteX3457" fmla="*/ 2272804 w 5382098"/>
              <a:gd name="connsiteY3457" fmla="*/ 167110 h 1144125"/>
              <a:gd name="connsiteX3458" fmla="*/ 2273879 w 5382098"/>
              <a:gd name="connsiteY3458" fmla="*/ 157246 h 1144125"/>
              <a:gd name="connsiteX3459" fmla="*/ 2273879 w 5382098"/>
              <a:gd name="connsiteY3459" fmla="*/ 114858 h 1144125"/>
              <a:gd name="connsiteX3460" fmla="*/ 2248680 w 5382098"/>
              <a:gd name="connsiteY3460" fmla="*/ 114858 h 1144125"/>
              <a:gd name="connsiteX3461" fmla="*/ 2248680 w 5382098"/>
              <a:gd name="connsiteY3461" fmla="*/ 105482 h 1144125"/>
              <a:gd name="connsiteX3462" fmla="*/ 2273879 w 5382098"/>
              <a:gd name="connsiteY3462" fmla="*/ 105482 h 1144125"/>
              <a:gd name="connsiteX3463" fmla="*/ 2273879 w 5382098"/>
              <a:gd name="connsiteY3463" fmla="*/ 77256 h 1144125"/>
              <a:gd name="connsiteX3464" fmla="*/ 2261475 w 5382098"/>
              <a:gd name="connsiteY3464" fmla="*/ 77256 h 1144125"/>
              <a:gd name="connsiteX3465" fmla="*/ 3154267 w 5382098"/>
              <a:gd name="connsiteY3465" fmla="*/ 65828 h 1144125"/>
              <a:gd name="connsiteX3466" fmla="*/ 3153778 w 5382098"/>
              <a:gd name="connsiteY3466" fmla="*/ 66512 h 1144125"/>
              <a:gd name="connsiteX3467" fmla="*/ 3153290 w 5382098"/>
              <a:gd name="connsiteY3467" fmla="*/ 67196 h 1144125"/>
              <a:gd name="connsiteX3468" fmla="*/ 3185716 w 5382098"/>
              <a:gd name="connsiteY3468" fmla="*/ 94641 h 1144125"/>
              <a:gd name="connsiteX3469" fmla="*/ 3223123 w 5382098"/>
              <a:gd name="connsiteY3469" fmla="*/ 65828 h 1144125"/>
              <a:gd name="connsiteX3470" fmla="*/ 4168610 w 5382098"/>
              <a:gd name="connsiteY3470" fmla="*/ 64461 h 1144125"/>
              <a:gd name="connsiteX3471" fmla="*/ 4178376 w 5382098"/>
              <a:gd name="connsiteY3471" fmla="*/ 64461 h 1144125"/>
              <a:gd name="connsiteX3472" fmla="*/ 4178376 w 5382098"/>
              <a:gd name="connsiteY3472" fmla="*/ 103040 h 1144125"/>
              <a:gd name="connsiteX3473" fmla="*/ 4198008 w 5382098"/>
              <a:gd name="connsiteY3473" fmla="*/ 103040 h 1144125"/>
              <a:gd name="connsiteX3474" fmla="*/ 4198008 w 5382098"/>
              <a:gd name="connsiteY3474" fmla="*/ 64461 h 1144125"/>
              <a:gd name="connsiteX3475" fmla="*/ 4207775 w 5382098"/>
              <a:gd name="connsiteY3475" fmla="*/ 64461 h 1144125"/>
              <a:gd name="connsiteX3476" fmla="*/ 4207775 w 5382098"/>
              <a:gd name="connsiteY3476" fmla="*/ 103040 h 1144125"/>
              <a:gd name="connsiteX3477" fmla="*/ 4222425 w 5382098"/>
              <a:gd name="connsiteY3477" fmla="*/ 103040 h 1144125"/>
              <a:gd name="connsiteX3478" fmla="*/ 4222425 w 5382098"/>
              <a:gd name="connsiteY3478" fmla="*/ 112611 h 1144125"/>
              <a:gd name="connsiteX3479" fmla="*/ 4207775 w 5382098"/>
              <a:gd name="connsiteY3479" fmla="*/ 112611 h 1144125"/>
              <a:gd name="connsiteX3480" fmla="*/ 4207775 w 5382098"/>
              <a:gd name="connsiteY3480" fmla="*/ 183421 h 1144125"/>
              <a:gd name="connsiteX3481" fmla="*/ 4198008 w 5382098"/>
              <a:gd name="connsiteY3481" fmla="*/ 183421 h 1144125"/>
              <a:gd name="connsiteX3482" fmla="*/ 4198008 w 5382098"/>
              <a:gd name="connsiteY3482" fmla="*/ 112611 h 1144125"/>
              <a:gd name="connsiteX3483" fmla="*/ 4178376 w 5382098"/>
              <a:gd name="connsiteY3483" fmla="*/ 112611 h 1144125"/>
              <a:gd name="connsiteX3484" fmla="*/ 4156792 w 5382098"/>
              <a:gd name="connsiteY3484" fmla="*/ 186840 h 1144125"/>
              <a:gd name="connsiteX3485" fmla="*/ 4148588 w 5382098"/>
              <a:gd name="connsiteY3485" fmla="*/ 180296 h 1144125"/>
              <a:gd name="connsiteX3486" fmla="*/ 4164214 w 5382098"/>
              <a:gd name="connsiteY3486" fmla="*/ 151874 h 1144125"/>
              <a:gd name="connsiteX3487" fmla="*/ 4168610 w 5382098"/>
              <a:gd name="connsiteY3487" fmla="*/ 112611 h 1144125"/>
              <a:gd name="connsiteX3488" fmla="*/ 4152787 w 5382098"/>
              <a:gd name="connsiteY3488" fmla="*/ 112611 h 1144125"/>
              <a:gd name="connsiteX3489" fmla="*/ 4152787 w 5382098"/>
              <a:gd name="connsiteY3489" fmla="*/ 103040 h 1144125"/>
              <a:gd name="connsiteX3490" fmla="*/ 4168610 w 5382098"/>
              <a:gd name="connsiteY3490" fmla="*/ 103040 h 1144125"/>
              <a:gd name="connsiteX3491" fmla="*/ 5205904 w 5382098"/>
              <a:gd name="connsiteY3491" fmla="*/ 63875 h 1144125"/>
              <a:gd name="connsiteX3492" fmla="*/ 5214695 w 5382098"/>
              <a:gd name="connsiteY3492" fmla="*/ 68661 h 1144125"/>
              <a:gd name="connsiteX3493" fmla="*/ 5195649 w 5382098"/>
              <a:gd name="connsiteY3493" fmla="*/ 98450 h 1144125"/>
              <a:gd name="connsiteX3494" fmla="*/ 5187054 w 5382098"/>
              <a:gd name="connsiteY3494" fmla="*/ 93078 h 1144125"/>
              <a:gd name="connsiteX3495" fmla="*/ 5205904 w 5382098"/>
              <a:gd name="connsiteY3495" fmla="*/ 63875 h 1144125"/>
              <a:gd name="connsiteX3496" fmla="*/ 5140271 w 5382098"/>
              <a:gd name="connsiteY3496" fmla="*/ 63875 h 1144125"/>
              <a:gd name="connsiteX3497" fmla="*/ 5159512 w 5382098"/>
              <a:gd name="connsiteY3497" fmla="*/ 92003 h 1144125"/>
              <a:gd name="connsiteX3498" fmla="*/ 5150624 w 5382098"/>
              <a:gd name="connsiteY3498" fmla="*/ 97473 h 1144125"/>
              <a:gd name="connsiteX3499" fmla="*/ 5132067 w 5382098"/>
              <a:gd name="connsiteY3499" fmla="*/ 68856 h 1144125"/>
              <a:gd name="connsiteX3500" fmla="*/ 831554 w 5382098"/>
              <a:gd name="connsiteY3500" fmla="*/ 61629 h 1144125"/>
              <a:gd name="connsiteX3501" fmla="*/ 927172 w 5382098"/>
              <a:gd name="connsiteY3501" fmla="*/ 61629 h 1144125"/>
              <a:gd name="connsiteX3502" fmla="*/ 927172 w 5382098"/>
              <a:gd name="connsiteY3502" fmla="*/ 109291 h 1144125"/>
              <a:gd name="connsiteX3503" fmla="*/ 906173 w 5382098"/>
              <a:gd name="connsiteY3503" fmla="*/ 109291 h 1144125"/>
              <a:gd name="connsiteX3504" fmla="*/ 906173 w 5382098"/>
              <a:gd name="connsiteY3504" fmla="*/ 124234 h 1144125"/>
              <a:gd name="connsiteX3505" fmla="*/ 930981 w 5382098"/>
              <a:gd name="connsiteY3505" fmla="*/ 124234 h 1144125"/>
              <a:gd name="connsiteX3506" fmla="*/ 930981 w 5382098"/>
              <a:gd name="connsiteY3506" fmla="*/ 132438 h 1144125"/>
              <a:gd name="connsiteX3507" fmla="*/ 906173 w 5382098"/>
              <a:gd name="connsiteY3507" fmla="*/ 132438 h 1144125"/>
              <a:gd name="connsiteX3508" fmla="*/ 906173 w 5382098"/>
              <a:gd name="connsiteY3508" fmla="*/ 148846 h 1144125"/>
              <a:gd name="connsiteX3509" fmla="*/ 934399 w 5382098"/>
              <a:gd name="connsiteY3509" fmla="*/ 148846 h 1144125"/>
              <a:gd name="connsiteX3510" fmla="*/ 934399 w 5382098"/>
              <a:gd name="connsiteY3510" fmla="*/ 157051 h 1144125"/>
              <a:gd name="connsiteX3511" fmla="*/ 821006 w 5382098"/>
              <a:gd name="connsiteY3511" fmla="*/ 157051 h 1144125"/>
              <a:gd name="connsiteX3512" fmla="*/ 821006 w 5382098"/>
              <a:gd name="connsiteY3512" fmla="*/ 148846 h 1144125"/>
              <a:gd name="connsiteX3513" fmla="*/ 852553 w 5382098"/>
              <a:gd name="connsiteY3513" fmla="*/ 148846 h 1144125"/>
              <a:gd name="connsiteX3514" fmla="*/ 852553 w 5382098"/>
              <a:gd name="connsiteY3514" fmla="*/ 132438 h 1144125"/>
              <a:gd name="connsiteX3515" fmla="*/ 826182 w 5382098"/>
              <a:gd name="connsiteY3515" fmla="*/ 132438 h 1144125"/>
              <a:gd name="connsiteX3516" fmla="*/ 826182 w 5382098"/>
              <a:gd name="connsiteY3516" fmla="*/ 124234 h 1144125"/>
              <a:gd name="connsiteX3517" fmla="*/ 852553 w 5382098"/>
              <a:gd name="connsiteY3517" fmla="*/ 124234 h 1144125"/>
              <a:gd name="connsiteX3518" fmla="*/ 852553 w 5382098"/>
              <a:gd name="connsiteY3518" fmla="*/ 109291 h 1144125"/>
              <a:gd name="connsiteX3519" fmla="*/ 831554 w 5382098"/>
              <a:gd name="connsiteY3519" fmla="*/ 109291 h 1144125"/>
              <a:gd name="connsiteX3520" fmla="*/ 265267 w 5382098"/>
              <a:gd name="connsiteY3520" fmla="*/ 60066 h 1144125"/>
              <a:gd name="connsiteX3521" fmla="*/ 243878 w 5382098"/>
              <a:gd name="connsiteY3521" fmla="*/ 113491 h 1144125"/>
              <a:gd name="connsiteX3522" fmla="*/ 297205 w 5382098"/>
              <a:gd name="connsiteY3522" fmla="*/ 138494 h 1144125"/>
              <a:gd name="connsiteX3523" fmla="*/ 335491 w 5382098"/>
              <a:gd name="connsiteY3523" fmla="*/ 60066 h 1144125"/>
              <a:gd name="connsiteX3524" fmla="*/ 2967622 w 5382098"/>
              <a:gd name="connsiteY3524" fmla="*/ 53815 h 1144125"/>
              <a:gd name="connsiteX3525" fmla="*/ 2967622 w 5382098"/>
              <a:gd name="connsiteY3525" fmla="*/ 107630 h 1144125"/>
              <a:gd name="connsiteX3526" fmla="*/ 3033256 w 5382098"/>
              <a:gd name="connsiteY3526" fmla="*/ 107630 h 1144125"/>
              <a:gd name="connsiteX3527" fmla="*/ 3033256 w 5382098"/>
              <a:gd name="connsiteY3527" fmla="*/ 53815 h 1144125"/>
              <a:gd name="connsiteX3528" fmla="*/ 2891246 w 5382098"/>
              <a:gd name="connsiteY3528" fmla="*/ 53815 h 1144125"/>
              <a:gd name="connsiteX3529" fmla="*/ 2891246 w 5382098"/>
              <a:gd name="connsiteY3529" fmla="*/ 107630 h 1144125"/>
              <a:gd name="connsiteX3530" fmla="*/ 2956684 w 5382098"/>
              <a:gd name="connsiteY3530" fmla="*/ 107630 h 1144125"/>
              <a:gd name="connsiteX3531" fmla="*/ 2956684 w 5382098"/>
              <a:gd name="connsiteY3531" fmla="*/ 53815 h 1144125"/>
              <a:gd name="connsiteX3532" fmla="*/ 2777899 w 5382098"/>
              <a:gd name="connsiteY3532" fmla="*/ 51862 h 1144125"/>
              <a:gd name="connsiteX3533" fmla="*/ 2844900 w 5382098"/>
              <a:gd name="connsiteY3533" fmla="*/ 95617 h 1144125"/>
              <a:gd name="connsiteX3534" fmla="*/ 2837672 w 5382098"/>
              <a:gd name="connsiteY3534" fmla="*/ 105286 h 1144125"/>
              <a:gd name="connsiteX3535" fmla="*/ 2771062 w 5382098"/>
              <a:gd name="connsiteY3535" fmla="*/ 60066 h 1144125"/>
              <a:gd name="connsiteX3536" fmla="*/ 2727502 w 5382098"/>
              <a:gd name="connsiteY3536" fmla="*/ 51862 h 1144125"/>
              <a:gd name="connsiteX3537" fmla="*/ 2735511 w 5382098"/>
              <a:gd name="connsiteY3537" fmla="*/ 60261 h 1144125"/>
              <a:gd name="connsiteX3538" fmla="*/ 2667338 w 5382098"/>
              <a:gd name="connsiteY3538" fmla="*/ 105872 h 1144125"/>
              <a:gd name="connsiteX3539" fmla="*/ 2660306 w 5382098"/>
              <a:gd name="connsiteY3539" fmla="*/ 96399 h 1144125"/>
              <a:gd name="connsiteX3540" fmla="*/ 2727502 w 5382098"/>
              <a:gd name="connsiteY3540" fmla="*/ 51862 h 1144125"/>
              <a:gd name="connsiteX3541" fmla="*/ 5246632 w 5382098"/>
              <a:gd name="connsiteY3541" fmla="*/ 49029 h 1144125"/>
              <a:gd name="connsiteX3542" fmla="*/ 5242433 w 5382098"/>
              <a:gd name="connsiteY3542" fmla="*/ 59285 h 1144125"/>
              <a:gd name="connsiteX3543" fmla="*/ 5263236 w 5382098"/>
              <a:gd name="connsiteY3543" fmla="*/ 127652 h 1144125"/>
              <a:gd name="connsiteX3544" fmla="*/ 5286481 w 5382098"/>
              <a:gd name="connsiteY3544" fmla="*/ 49029 h 1144125"/>
              <a:gd name="connsiteX3545" fmla="*/ 491226 w 5382098"/>
              <a:gd name="connsiteY3545" fmla="*/ 46392 h 1144125"/>
              <a:gd name="connsiteX3546" fmla="*/ 501579 w 5382098"/>
              <a:gd name="connsiteY3546" fmla="*/ 50201 h 1144125"/>
              <a:gd name="connsiteX3547" fmla="*/ 489175 w 5382098"/>
              <a:gd name="connsiteY3547" fmla="*/ 68856 h 1144125"/>
              <a:gd name="connsiteX3548" fmla="*/ 597783 w 5382098"/>
              <a:gd name="connsiteY3548" fmla="*/ 68856 h 1144125"/>
              <a:gd name="connsiteX3549" fmla="*/ 597783 w 5382098"/>
              <a:gd name="connsiteY3549" fmla="*/ 78623 h 1144125"/>
              <a:gd name="connsiteX3550" fmla="*/ 481752 w 5382098"/>
              <a:gd name="connsiteY3550" fmla="*/ 78623 h 1144125"/>
              <a:gd name="connsiteX3551" fmla="*/ 457432 w 5382098"/>
              <a:gd name="connsiteY3551" fmla="*/ 106458 h 1144125"/>
              <a:gd name="connsiteX3552" fmla="*/ 503630 w 5382098"/>
              <a:gd name="connsiteY3552" fmla="*/ 106458 h 1144125"/>
              <a:gd name="connsiteX3553" fmla="*/ 503630 w 5382098"/>
              <a:gd name="connsiteY3553" fmla="*/ 87413 h 1144125"/>
              <a:gd name="connsiteX3554" fmla="*/ 514178 w 5382098"/>
              <a:gd name="connsiteY3554" fmla="*/ 87413 h 1144125"/>
              <a:gd name="connsiteX3555" fmla="*/ 514178 w 5382098"/>
              <a:gd name="connsiteY3555" fmla="*/ 106458 h 1144125"/>
              <a:gd name="connsiteX3556" fmla="*/ 576002 w 5382098"/>
              <a:gd name="connsiteY3556" fmla="*/ 106458 h 1144125"/>
              <a:gd name="connsiteX3557" fmla="*/ 576002 w 5382098"/>
              <a:gd name="connsiteY3557" fmla="*/ 152656 h 1144125"/>
              <a:gd name="connsiteX3558" fmla="*/ 554222 w 5382098"/>
              <a:gd name="connsiteY3558" fmla="*/ 173264 h 1144125"/>
              <a:gd name="connsiteX3559" fmla="*/ 544358 w 5382098"/>
              <a:gd name="connsiteY3559" fmla="*/ 173459 h 1144125"/>
              <a:gd name="connsiteX3560" fmla="*/ 539669 w 5382098"/>
              <a:gd name="connsiteY3560" fmla="*/ 173459 h 1144125"/>
              <a:gd name="connsiteX3561" fmla="*/ 533419 w 5382098"/>
              <a:gd name="connsiteY3561" fmla="*/ 173459 h 1144125"/>
              <a:gd name="connsiteX3562" fmla="*/ 531368 w 5382098"/>
              <a:gd name="connsiteY3562" fmla="*/ 162422 h 1144125"/>
              <a:gd name="connsiteX3563" fmla="*/ 552366 w 5382098"/>
              <a:gd name="connsiteY3563" fmla="*/ 163008 h 1144125"/>
              <a:gd name="connsiteX3564" fmla="*/ 562622 w 5382098"/>
              <a:gd name="connsiteY3564" fmla="*/ 160371 h 1144125"/>
              <a:gd name="connsiteX3565" fmla="*/ 565454 w 5382098"/>
              <a:gd name="connsiteY3565" fmla="*/ 150800 h 1144125"/>
              <a:gd name="connsiteX3566" fmla="*/ 565454 w 5382098"/>
              <a:gd name="connsiteY3566" fmla="*/ 116030 h 1144125"/>
              <a:gd name="connsiteX3567" fmla="*/ 514178 w 5382098"/>
              <a:gd name="connsiteY3567" fmla="*/ 116030 h 1144125"/>
              <a:gd name="connsiteX3568" fmla="*/ 514178 w 5382098"/>
              <a:gd name="connsiteY3568" fmla="*/ 190063 h 1144125"/>
              <a:gd name="connsiteX3569" fmla="*/ 503630 w 5382098"/>
              <a:gd name="connsiteY3569" fmla="*/ 190063 h 1144125"/>
              <a:gd name="connsiteX3570" fmla="*/ 503630 w 5382098"/>
              <a:gd name="connsiteY3570" fmla="*/ 116030 h 1144125"/>
              <a:gd name="connsiteX3571" fmla="*/ 453624 w 5382098"/>
              <a:gd name="connsiteY3571" fmla="*/ 116030 h 1144125"/>
              <a:gd name="connsiteX3572" fmla="*/ 453624 w 5382098"/>
              <a:gd name="connsiteY3572" fmla="*/ 174826 h 1144125"/>
              <a:gd name="connsiteX3573" fmla="*/ 442978 w 5382098"/>
              <a:gd name="connsiteY3573" fmla="*/ 174826 h 1144125"/>
              <a:gd name="connsiteX3574" fmla="*/ 442978 w 5382098"/>
              <a:gd name="connsiteY3574" fmla="*/ 119644 h 1144125"/>
              <a:gd name="connsiteX3575" fmla="*/ 418170 w 5382098"/>
              <a:gd name="connsiteY3575" fmla="*/ 139470 h 1144125"/>
              <a:gd name="connsiteX3576" fmla="*/ 410747 w 5382098"/>
              <a:gd name="connsiteY3576" fmla="*/ 130875 h 1144125"/>
              <a:gd name="connsiteX3577" fmla="*/ 468567 w 5382098"/>
              <a:gd name="connsiteY3577" fmla="*/ 78623 h 1144125"/>
              <a:gd name="connsiteX3578" fmla="*/ 412798 w 5382098"/>
              <a:gd name="connsiteY3578" fmla="*/ 78623 h 1144125"/>
              <a:gd name="connsiteX3579" fmla="*/ 412798 w 5382098"/>
              <a:gd name="connsiteY3579" fmla="*/ 68856 h 1144125"/>
              <a:gd name="connsiteX3580" fmla="*/ 476185 w 5382098"/>
              <a:gd name="connsiteY3580" fmla="*/ 68856 h 1144125"/>
              <a:gd name="connsiteX3581" fmla="*/ 491226 w 5382098"/>
              <a:gd name="connsiteY3581" fmla="*/ 46392 h 1144125"/>
              <a:gd name="connsiteX3582" fmla="*/ 3088048 w 5382098"/>
              <a:gd name="connsiteY3582" fmla="*/ 45416 h 1144125"/>
              <a:gd name="connsiteX3583" fmla="*/ 3118032 w 5382098"/>
              <a:gd name="connsiteY3583" fmla="*/ 64852 h 1144125"/>
              <a:gd name="connsiteX3584" fmla="*/ 3111293 w 5382098"/>
              <a:gd name="connsiteY3584" fmla="*/ 73446 h 1144125"/>
              <a:gd name="connsiteX3585" fmla="*/ 3081894 w 5382098"/>
              <a:gd name="connsiteY3585" fmla="*/ 53229 h 1144125"/>
              <a:gd name="connsiteX3586" fmla="*/ 4815082 w 5382098"/>
              <a:gd name="connsiteY3586" fmla="*/ 45025 h 1144125"/>
              <a:gd name="connsiteX3587" fmla="*/ 4815082 w 5382098"/>
              <a:gd name="connsiteY3587" fmla="*/ 60261 h 1144125"/>
              <a:gd name="connsiteX3588" fmla="*/ 4871534 w 5382098"/>
              <a:gd name="connsiteY3588" fmla="*/ 60261 h 1144125"/>
              <a:gd name="connsiteX3589" fmla="*/ 4871534 w 5382098"/>
              <a:gd name="connsiteY3589" fmla="*/ 45025 h 1144125"/>
              <a:gd name="connsiteX3590" fmla="*/ 4748472 w 5382098"/>
              <a:gd name="connsiteY3590" fmla="*/ 45025 h 1144125"/>
              <a:gd name="connsiteX3591" fmla="*/ 4748472 w 5382098"/>
              <a:gd name="connsiteY3591" fmla="*/ 60261 h 1144125"/>
              <a:gd name="connsiteX3592" fmla="*/ 4804924 w 5382098"/>
              <a:gd name="connsiteY3592" fmla="*/ 60261 h 1144125"/>
              <a:gd name="connsiteX3593" fmla="*/ 4804924 w 5382098"/>
              <a:gd name="connsiteY3593" fmla="*/ 45025 h 1144125"/>
              <a:gd name="connsiteX3594" fmla="*/ 5036496 w 5382098"/>
              <a:gd name="connsiteY3594" fmla="*/ 44830 h 1144125"/>
              <a:gd name="connsiteX3595" fmla="*/ 5046556 w 5382098"/>
              <a:gd name="connsiteY3595" fmla="*/ 47662 h 1144125"/>
              <a:gd name="connsiteX3596" fmla="*/ 5043821 w 5382098"/>
              <a:gd name="connsiteY3596" fmla="*/ 51080 h 1144125"/>
              <a:gd name="connsiteX3597" fmla="*/ 5042356 w 5382098"/>
              <a:gd name="connsiteY3597" fmla="*/ 53034 h 1144125"/>
              <a:gd name="connsiteX3598" fmla="*/ 5104180 w 5382098"/>
              <a:gd name="connsiteY3598" fmla="*/ 101087 h 1144125"/>
              <a:gd name="connsiteX3599" fmla="*/ 5097344 w 5382098"/>
              <a:gd name="connsiteY3599" fmla="*/ 110658 h 1144125"/>
              <a:gd name="connsiteX3600" fmla="*/ 5036496 w 5382098"/>
              <a:gd name="connsiteY3600" fmla="*/ 60261 h 1144125"/>
              <a:gd name="connsiteX3601" fmla="*/ 4974770 w 5382098"/>
              <a:gd name="connsiteY3601" fmla="*/ 113198 h 1144125"/>
              <a:gd name="connsiteX3602" fmla="*/ 4967347 w 5382098"/>
              <a:gd name="connsiteY3602" fmla="*/ 104407 h 1144125"/>
              <a:gd name="connsiteX3603" fmla="*/ 5036496 w 5382098"/>
              <a:gd name="connsiteY3603" fmla="*/ 44830 h 1144125"/>
              <a:gd name="connsiteX3604" fmla="*/ 1857369 w 5382098"/>
              <a:gd name="connsiteY3604" fmla="*/ 43658 h 1144125"/>
              <a:gd name="connsiteX3605" fmla="*/ 1857369 w 5382098"/>
              <a:gd name="connsiteY3605" fmla="*/ 96594 h 1144125"/>
              <a:gd name="connsiteX3606" fmla="*/ 1907180 w 5382098"/>
              <a:gd name="connsiteY3606" fmla="*/ 96594 h 1144125"/>
              <a:gd name="connsiteX3607" fmla="*/ 1907180 w 5382098"/>
              <a:gd name="connsiteY3607" fmla="*/ 43658 h 1144125"/>
              <a:gd name="connsiteX3608" fmla="*/ 3158467 w 5382098"/>
              <a:gd name="connsiteY3608" fmla="*/ 41216 h 1144125"/>
              <a:gd name="connsiteX3609" fmla="*/ 3168038 w 5382098"/>
              <a:gd name="connsiteY3609" fmla="*/ 44048 h 1144125"/>
              <a:gd name="connsiteX3610" fmla="*/ 3160518 w 5382098"/>
              <a:gd name="connsiteY3610" fmla="*/ 56647 h 1144125"/>
              <a:gd name="connsiteX3611" fmla="*/ 3234843 w 5382098"/>
              <a:gd name="connsiteY3611" fmla="*/ 56647 h 1144125"/>
              <a:gd name="connsiteX3612" fmla="*/ 3234843 w 5382098"/>
              <a:gd name="connsiteY3612" fmla="*/ 66805 h 1144125"/>
              <a:gd name="connsiteX3613" fmla="*/ 3196264 w 5382098"/>
              <a:gd name="connsiteY3613" fmla="*/ 99817 h 1144125"/>
              <a:gd name="connsiteX3614" fmla="*/ 3256916 w 5382098"/>
              <a:gd name="connsiteY3614" fmla="*/ 113686 h 1144125"/>
              <a:gd name="connsiteX3615" fmla="*/ 3252717 w 5382098"/>
              <a:gd name="connsiteY3615" fmla="*/ 123843 h 1144125"/>
              <a:gd name="connsiteX3616" fmla="*/ 3185521 w 5382098"/>
              <a:gd name="connsiteY3616" fmla="*/ 105677 h 1144125"/>
              <a:gd name="connsiteX3617" fmla="*/ 3119888 w 5382098"/>
              <a:gd name="connsiteY3617" fmla="*/ 126676 h 1144125"/>
              <a:gd name="connsiteX3618" fmla="*/ 3114711 w 5382098"/>
              <a:gd name="connsiteY3618" fmla="*/ 117007 h 1144125"/>
              <a:gd name="connsiteX3619" fmla="*/ 3174875 w 5382098"/>
              <a:gd name="connsiteY3619" fmla="*/ 99817 h 1144125"/>
              <a:gd name="connsiteX3620" fmla="*/ 3146844 w 5382098"/>
              <a:gd name="connsiteY3620" fmla="*/ 75204 h 1144125"/>
              <a:gd name="connsiteX3621" fmla="*/ 3125064 w 5382098"/>
              <a:gd name="connsiteY3621" fmla="*/ 96887 h 1144125"/>
              <a:gd name="connsiteX3622" fmla="*/ 3118227 w 5382098"/>
              <a:gd name="connsiteY3622" fmla="*/ 89659 h 1144125"/>
              <a:gd name="connsiteX3623" fmla="*/ 3158467 w 5382098"/>
              <a:gd name="connsiteY3623" fmla="*/ 41216 h 1144125"/>
              <a:gd name="connsiteX3624" fmla="*/ 3775443 w 5382098"/>
              <a:gd name="connsiteY3624" fmla="*/ 40435 h 1144125"/>
              <a:gd name="connsiteX3625" fmla="*/ 3775443 w 5382098"/>
              <a:gd name="connsiteY3625" fmla="*/ 81455 h 1144125"/>
              <a:gd name="connsiteX3626" fmla="*/ 3814608 w 5382098"/>
              <a:gd name="connsiteY3626" fmla="*/ 81455 h 1144125"/>
              <a:gd name="connsiteX3627" fmla="*/ 3814608 w 5382098"/>
              <a:gd name="connsiteY3627" fmla="*/ 40435 h 1144125"/>
              <a:gd name="connsiteX3628" fmla="*/ 3689397 w 5382098"/>
              <a:gd name="connsiteY3628" fmla="*/ 39848 h 1144125"/>
              <a:gd name="connsiteX3629" fmla="*/ 3747803 w 5382098"/>
              <a:gd name="connsiteY3629" fmla="*/ 39848 h 1144125"/>
              <a:gd name="connsiteX3630" fmla="*/ 3747803 w 5382098"/>
              <a:gd name="connsiteY3630" fmla="*/ 50201 h 1144125"/>
              <a:gd name="connsiteX3631" fmla="*/ 3723972 w 5382098"/>
              <a:gd name="connsiteY3631" fmla="*/ 88683 h 1144125"/>
              <a:gd name="connsiteX3632" fmla="*/ 3723972 w 5382098"/>
              <a:gd name="connsiteY3632" fmla="*/ 94054 h 1144125"/>
              <a:gd name="connsiteX3633" fmla="*/ 3733152 w 5382098"/>
              <a:gd name="connsiteY3633" fmla="*/ 103040 h 1144125"/>
              <a:gd name="connsiteX3634" fmla="*/ 3748584 w 5382098"/>
              <a:gd name="connsiteY3634" fmla="*/ 84678 h 1144125"/>
              <a:gd name="connsiteX3635" fmla="*/ 3756398 w 5382098"/>
              <a:gd name="connsiteY3635" fmla="*/ 90636 h 1144125"/>
              <a:gd name="connsiteX3636" fmla="*/ 3739599 w 5382098"/>
              <a:gd name="connsiteY3636" fmla="*/ 109291 h 1144125"/>
              <a:gd name="connsiteX3637" fmla="*/ 3754444 w 5382098"/>
              <a:gd name="connsiteY3637" fmla="*/ 124234 h 1144125"/>
              <a:gd name="connsiteX3638" fmla="*/ 3747217 w 5382098"/>
              <a:gd name="connsiteY3638" fmla="*/ 131462 h 1144125"/>
              <a:gd name="connsiteX3639" fmla="*/ 3723972 w 5382098"/>
              <a:gd name="connsiteY3639" fmla="*/ 106068 h 1144125"/>
              <a:gd name="connsiteX3640" fmla="*/ 3723972 w 5382098"/>
              <a:gd name="connsiteY3640" fmla="*/ 189281 h 1144125"/>
              <a:gd name="connsiteX3641" fmla="*/ 3713814 w 5382098"/>
              <a:gd name="connsiteY3641" fmla="*/ 189281 h 1144125"/>
              <a:gd name="connsiteX3642" fmla="*/ 3713814 w 5382098"/>
              <a:gd name="connsiteY3642" fmla="*/ 100598 h 1144125"/>
              <a:gd name="connsiteX3643" fmla="*/ 3690569 w 5382098"/>
              <a:gd name="connsiteY3643" fmla="*/ 123257 h 1144125"/>
              <a:gd name="connsiteX3644" fmla="*/ 3685783 w 5382098"/>
              <a:gd name="connsiteY3644" fmla="*/ 113002 h 1144125"/>
              <a:gd name="connsiteX3645" fmla="*/ 3736961 w 5382098"/>
              <a:gd name="connsiteY3645" fmla="*/ 49420 h 1144125"/>
              <a:gd name="connsiteX3646" fmla="*/ 3689397 w 5382098"/>
              <a:gd name="connsiteY3646" fmla="*/ 49420 h 1144125"/>
              <a:gd name="connsiteX3647" fmla="*/ 1569782 w 5382098"/>
              <a:gd name="connsiteY3647" fmla="*/ 33988 h 1144125"/>
              <a:gd name="connsiteX3648" fmla="*/ 1578572 w 5382098"/>
              <a:gd name="connsiteY3648" fmla="*/ 33988 h 1144125"/>
              <a:gd name="connsiteX3649" fmla="*/ 1578572 w 5382098"/>
              <a:gd name="connsiteY3649" fmla="*/ 46197 h 1144125"/>
              <a:gd name="connsiteX3650" fmla="*/ 1608557 w 5382098"/>
              <a:gd name="connsiteY3650" fmla="*/ 46197 h 1144125"/>
              <a:gd name="connsiteX3651" fmla="*/ 1608557 w 5382098"/>
              <a:gd name="connsiteY3651" fmla="*/ 54010 h 1144125"/>
              <a:gd name="connsiteX3652" fmla="*/ 1579940 w 5382098"/>
              <a:gd name="connsiteY3652" fmla="*/ 54010 h 1144125"/>
              <a:gd name="connsiteX3653" fmla="*/ 1614221 w 5382098"/>
              <a:gd name="connsiteY3653" fmla="*/ 76083 h 1144125"/>
              <a:gd name="connsiteX3654" fmla="*/ 1609143 w 5382098"/>
              <a:gd name="connsiteY3654" fmla="*/ 83604 h 1144125"/>
              <a:gd name="connsiteX3655" fmla="*/ 1578572 w 5382098"/>
              <a:gd name="connsiteY3655" fmla="*/ 60261 h 1144125"/>
              <a:gd name="connsiteX3656" fmla="*/ 1578572 w 5382098"/>
              <a:gd name="connsiteY3656" fmla="*/ 82823 h 1144125"/>
              <a:gd name="connsiteX3657" fmla="*/ 1569782 w 5382098"/>
              <a:gd name="connsiteY3657" fmla="*/ 82823 h 1144125"/>
              <a:gd name="connsiteX3658" fmla="*/ 1569782 w 5382098"/>
              <a:gd name="connsiteY3658" fmla="*/ 60261 h 1144125"/>
              <a:gd name="connsiteX3659" fmla="*/ 1541947 w 5382098"/>
              <a:gd name="connsiteY3659" fmla="*/ 83018 h 1144125"/>
              <a:gd name="connsiteX3660" fmla="*/ 1536575 w 5382098"/>
              <a:gd name="connsiteY3660" fmla="*/ 76083 h 1144125"/>
              <a:gd name="connsiteX3661" fmla="*/ 1568415 w 5382098"/>
              <a:gd name="connsiteY3661" fmla="*/ 54010 h 1144125"/>
              <a:gd name="connsiteX3662" fmla="*/ 1542826 w 5382098"/>
              <a:gd name="connsiteY3662" fmla="*/ 54010 h 1144125"/>
              <a:gd name="connsiteX3663" fmla="*/ 1542826 w 5382098"/>
              <a:gd name="connsiteY3663" fmla="*/ 46197 h 1144125"/>
              <a:gd name="connsiteX3664" fmla="*/ 1569782 w 5382098"/>
              <a:gd name="connsiteY3664" fmla="*/ 46197 h 1144125"/>
              <a:gd name="connsiteX3665" fmla="*/ 1496726 w 5382098"/>
              <a:gd name="connsiteY3665" fmla="*/ 33988 h 1144125"/>
              <a:gd name="connsiteX3666" fmla="*/ 1505614 w 5382098"/>
              <a:gd name="connsiteY3666" fmla="*/ 33988 h 1144125"/>
              <a:gd name="connsiteX3667" fmla="*/ 1505614 w 5382098"/>
              <a:gd name="connsiteY3667" fmla="*/ 46197 h 1144125"/>
              <a:gd name="connsiteX3668" fmla="*/ 1530813 w 5382098"/>
              <a:gd name="connsiteY3668" fmla="*/ 46197 h 1144125"/>
              <a:gd name="connsiteX3669" fmla="*/ 1530813 w 5382098"/>
              <a:gd name="connsiteY3669" fmla="*/ 54010 h 1144125"/>
              <a:gd name="connsiteX3670" fmla="*/ 1505614 w 5382098"/>
              <a:gd name="connsiteY3670" fmla="*/ 54010 h 1144125"/>
              <a:gd name="connsiteX3671" fmla="*/ 1505614 w 5382098"/>
              <a:gd name="connsiteY3671" fmla="*/ 63191 h 1144125"/>
              <a:gd name="connsiteX3672" fmla="*/ 1509326 w 5382098"/>
              <a:gd name="connsiteY3672" fmla="*/ 58601 h 1144125"/>
              <a:gd name="connsiteX3673" fmla="*/ 1528175 w 5382098"/>
              <a:gd name="connsiteY3673" fmla="*/ 70614 h 1144125"/>
              <a:gd name="connsiteX3674" fmla="*/ 1522999 w 5382098"/>
              <a:gd name="connsiteY3674" fmla="*/ 77060 h 1144125"/>
              <a:gd name="connsiteX3675" fmla="*/ 1505614 w 5382098"/>
              <a:gd name="connsiteY3675" fmla="*/ 65047 h 1144125"/>
              <a:gd name="connsiteX3676" fmla="*/ 1505614 w 5382098"/>
              <a:gd name="connsiteY3676" fmla="*/ 82823 h 1144125"/>
              <a:gd name="connsiteX3677" fmla="*/ 1496726 w 5382098"/>
              <a:gd name="connsiteY3677" fmla="*/ 82823 h 1144125"/>
              <a:gd name="connsiteX3678" fmla="*/ 1496726 w 5382098"/>
              <a:gd name="connsiteY3678" fmla="*/ 60457 h 1144125"/>
              <a:gd name="connsiteX3679" fmla="*/ 1468207 w 5382098"/>
              <a:gd name="connsiteY3679" fmla="*/ 85264 h 1144125"/>
              <a:gd name="connsiteX3680" fmla="*/ 1462347 w 5382098"/>
              <a:gd name="connsiteY3680" fmla="*/ 77842 h 1144125"/>
              <a:gd name="connsiteX3681" fmla="*/ 1494577 w 5382098"/>
              <a:gd name="connsiteY3681" fmla="*/ 54010 h 1144125"/>
              <a:gd name="connsiteX3682" fmla="*/ 1466742 w 5382098"/>
              <a:gd name="connsiteY3682" fmla="*/ 54010 h 1144125"/>
              <a:gd name="connsiteX3683" fmla="*/ 1466742 w 5382098"/>
              <a:gd name="connsiteY3683" fmla="*/ 46197 h 1144125"/>
              <a:gd name="connsiteX3684" fmla="*/ 1496726 w 5382098"/>
              <a:gd name="connsiteY3684" fmla="*/ 46197 h 1144125"/>
              <a:gd name="connsiteX3685" fmla="*/ 47858 w 5382098"/>
              <a:gd name="connsiteY3685" fmla="*/ 29789 h 1144125"/>
              <a:gd name="connsiteX3686" fmla="*/ 58796 w 5382098"/>
              <a:gd name="connsiteY3686" fmla="*/ 34281 h 1144125"/>
              <a:gd name="connsiteX3687" fmla="*/ 15041 w 5382098"/>
              <a:gd name="connsiteY3687" fmla="*/ 116030 h 1144125"/>
              <a:gd name="connsiteX3688" fmla="*/ 4395 w 5382098"/>
              <a:gd name="connsiteY3688" fmla="*/ 109877 h 1144125"/>
              <a:gd name="connsiteX3689" fmla="*/ 47858 w 5382098"/>
              <a:gd name="connsiteY3689" fmla="*/ 29789 h 1144125"/>
              <a:gd name="connsiteX3690" fmla="*/ 4605727 w 5382098"/>
              <a:gd name="connsiteY3690" fmla="*/ 27054 h 1144125"/>
              <a:gd name="connsiteX3691" fmla="*/ 4605727 w 5382098"/>
              <a:gd name="connsiteY3691" fmla="*/ 87608 h 1144125"/>
              <a:gd name="connsiteX3692" fmla="*/ 4666184 w 5382098"/>
              <a:gd name="connsiteY3692" fmla="*/ 87608 h 1144125"/>
              <a:gd name="connsiteX3693" fmla="*/ 4666184 w 5382098"/>
              <a:gd name="connsiteY3693" fmla="*/ 27054 h 1144125"/>
              <a:gd name="connsiteX3694" fmla="*/ 4534527 w 5382098"/>
              <a:gd name="connsiteY3694" fmla="*/ 27054 h 1144125"/>
              <a:gd name="connsiteX3695" fmla="*/ 4534527 w 5382098"/>
              <a:gd name="connsiteY3695" fmla="*/ 87608 h 1144125"/>
              <a:gd name="connsiteX3696" fmla="*/ 4594984 w 5382098"/>
              <a:gd name="connsiteY3696" fmla="*/ 87608 h 1144125"/>
              <a:gd name="connsiteX3697" fmla="*/ 4594984 w 5382098"/>
              <a:gd name="connsiteY3697" fmla="*/ 27054 h 1144125"/>
              <a:gd name="connsiteX3698" fmla="*/ 136638 w 5382098"/>
              <a:gd name="connsiteY3698" fmla="*/ 25589 h 1144125"/>
              <a:gd name="connsiteX3699" fmla="*/ 189867 w 5382098"/>
              <a:gd name="connsiteY3699" fmla="*/ 86046 h 1144125"/>
              <a:gd name="connsiteX3700" fmla="*/ 180198 w 5382098"/>
              <a:gd name="connsiteY3700" fmla="*/ 94250 h 1144125"/>
              <a:gd name="connsiteX3701" fmla="*/ 128043 w 5382098"/>
              <a:gd name="connsiteY3701" fmla="*/ 32230 h 1144125"/>
              <a:gd name="connsiteX3702" fmla="*/ 4763513 w 5382098"/>
              <a:gd name="connsiteY3702" fmla="*/ 22659 h 1144125"/>
              <a:gd name="connsiteX3703" fmla="*/ 4744663 w 5382098"/>
              <a:gd name="connsiteY3703" fmla="*/ 37016 h 1144125"/>
              <a:gd name="connsiteX3704" fmla="*/ 4816547 w 5382098"/>
              <a:gd name="connsiteY3704" fmla="*/ 37016 h 1144125"/>
              <a:gd name="connsiteX3705" fmla="*/ 4831099 w 5382098"/>
              <a:gd name="connsiteY3705" fmla="*/ 22659 h 1144125"/>
              <a:gd name="connsiteX3706" fmla="*/ 2050902 w 5382098"/>
              <a:gd name="connsiteY3706" fmla="*/ 21584 h 1144125"/>
              <a:gd name="connsiteX3707" fmla="*/ 2113702 w 5382098"/>
              <a:gd name="connsiteY3707" fmla="*/ 21584 h 1144125"/>
              <a:gd name="connsiteX3708" fmla="*/ 2113702 w 5382098"/>
              <a:gd name="connsiteY3708" fmla="*/ 31644 h 1144125"/>
              <a:gd name="connsiteX3709" fmla="*/ 2088309 w 5382098"/>
              <a:gd name="connsiteY3709" fmla="*/ 31644 h 1144125"/>
              <a:gd name="connsiteX3710" fmla="*/ 2088309 w 5382098"/>
              <a:gd name="connsiteY3710" fmla="*/ 137419 h 1144125"/>
              <a:gd name="connsiteX3711" fmla="*/ 2115656 w 5382098"/>
              <a:gd name="connsiteY3711" fmla="*/ 130485 h 1144125"/>
              <a:gd name="connsiteX3712" fmla="*/ 2116730 w 5382098"/>
              <a:gd name="connsiteY3712" fmla="*/ 140642 h 1144125"/>
              <a:gd name="connsiteX3713" fmla="*/ 2050120 w 5382098"/>
              <a:gd name="connsiteY3713" fmla="*/ 157441 h 1144125"/>
              <a:gd name="connsiteX3714" fmla="*/ 2047093 w 5382098"/>
              <a:gd name="connsiteY3714" fmla="*/ 146600 h 1144125"/>
              <a:gd name="connsiteX3715" fmla="*/ 2048851 w 5382098"/>
              <a:gd name="connsiteY3715" fmla="*/ 146209 h 1144125"/>
              <a:gd name="connsiteX3716" fmla="*/ 2077663 w 5382098"/>
              <a:gd name="connsiteY3716" fmla="*/ 139861 h 1144125"/>
              <a:gd name="connsiteX3717" fmla="*/ 2077663 w 5382098"/>
              <a:gd name="connsiteY3717" fmla="*/ 31644 h 1144125"/>
              <a:gd name="connsiteX3718" fmla="*/ 2050902 w 5382098"/>
              <a:gd name="connsiteY3718" fmla="*/ 31644 h 1144125"/>
              <a:gd name="connsiteX3719" fmla="*/ 4319363 w 5382098"/>
              <a:gd name="connsiteY3719" fmla="*/ 19240 h 1144125"/>
              <a:gd name="connsiteX3720" fmla="*/ 4481493 w 5382098"/>
              <a:gd name="connsiteY3720" fmla="*/ 19240 h 1144125"/>
              <a:gd name="connsiteX3721" fmla="*/ 4481493 w 5382098"/>
              <a:gd name="connsiteY3721" fmla="*/ 30082 h 1144125"/>
              <a:gd name="connsiteX3722" fmla="*/ 4406093 w 5382098"/>
              <a:gd name="connsiteY3722" fmla="*/ 30082 h 1144125"/>
              <a:gd name="connsiteX3723" fmla="*/ 4406093 w 5382098"/>
              <a:gd name="connsiteY3723" fmla="*/ 165059 h 1144125"/>
              <a:gd name="connsiteX3724" fmla="*/ 4492725 w 5382098"/>
              <a:gd name="connsiteY3724" fmla="*/ 165059 h 1144125"/>
              <a:gd name="connsiteX3725" fmla="*/ 4492725 w 5382098"/>
              <a:gd name="connsiteY3725" fmla="*/ 175608 h 1144125"/>
              <a:gd name="connsiteX3726" fmla="*/ 4308327 w 5382098"/>
              <a:gd name="connsiteY3726" fmla="*/ 175608 h 1144125"/>
              <a:gd name="connsiteX3727" fmla="*/ 4308327 w 5382098"/>
              <a:gd name="connsiteY3727" fmla="*/ 165059 h 1144125"/>
              <a:gd name="connsiteX3728" fmla="*/ 4394763 w 5382098"/>
              <a:gd name="connsiteY3728" fmla="*/ 165059 h 1144125"/>
              <a:gd name="connsiteX3729" fmla="*/ 4394763 w 5382098"/>
              <a:gd name="connsiteY3729" fmla="*/ 30082 h 1144125"/>
              <a:gd name="connsiteX3730" fmla="*/ 4319363 w 5382098"/>
              <a:gd name="connsiteY3730" fmla="*/ 30082 h 1144125"/>
              <a:gd name="connsiteX3731" fmla="*/ 3278845 w 5382098"/>
              <a:gd name="connsiteY3731" fmla="*/ 16994 h 1144125"/>
              <a:gd name="connsiteX3732" fmla="*/ 3464611 w 5382098"/>
              <a:gd name="connsiteY3732" fmla="*/ 16994 h 1144125"/>
              <a:gd name="connsiteX3733" fmla="*/ 3464611 w 5382098"/>
              <a:gd name="connsiteY3733" fmla="*/ 27835 h 1144125"/>
              <a:gd name="connsiteX3734" fmla="*/ 3368407 w 5382098"/>
              <a:gd name="connsiteY3734" fmla="*/ 27835 h 1144125"/>
              <a:gd name="connsiteX3735" fmla="*/ 3368407 w 5382098"/>
              <a:gd name="connsiteY3735" fmla="*/ 188012 h 1144125"/>
              <a:gd name="connsiteX3736" fmla="*/ 3356785 w 5382098"/>
              <a:gd name="connsiteY3736" fmla="*/ 188012 h 1144125"/>
              <a:gd name="connsiteX3737" fmla="*/ 3356785 w 5382098"/>
              <a:gd name="connsiteY3737" fmla="*/ 27835 h 1144125"/>
              <a:gd name="connsiteX3738" fmla="*/ 3278845 w 5382098"/>
              <a:gd name="connsiteY3738" fmla="*/ 27835 h 1144125"/>
              <a:gd name="connsiteX3739" fmla="*/ 4523588 w 5382098"/>
              <a:gd name="connsiteY3739" fmla="*/ 16603 h 1144125"/>
              <a:gd name="connsiteX3740" fmla="*/ 4676927 w 5382098"/>
              <a:gd name="connsiteY3740" fmla="*/ 16603 h 1144125"/>
              <a:gd name="connsiteX3741" fmla="*/ 4676927 w 5382098"/>
              <a:gd name="connsiteY3741" fmla="*/ 98059 h 1144125"/>
              <a:gd name="connsiteX3742" fmla="*/ 4534527 w 5382098"/>
              <a:gd name="connsiteY3742" fmla="*/ 98059 h 1144125"/>
              <a:gd name="connsiteX3743" fmla="*/ 4534527 w 5382098"/>
              <a:gd name="connsiteY3743" fmla="*/ 153046 h 1144125"/>
              <a:gd name="connsiteX3744" fmla="*/ 4556112 w 5382098"/>
              <a:gd name="connsiteY3744" fmla="*/ 171017 h 1144125"/>
              <a:gd name="connsiteX3745" fmla="*/ 4652120 w 5382098"/>
              <a:gd name="connsiteY3745" fmla="*/ 171017 h 1144125"/>
              <a:gd name="connsiteX3746" fmla="*/ 4678588 w 5382098"/>
              <a:gd name="connsiteY3746" fmla="*/ 154023 h 1144125"/>
              <a:gd name="connsiteX3747" fmla="*/ 4682006 w 5382098"/>
              <a:gd name="connsiteY3747" fmla="*/ 128238 h 1144125"/>
              <a:gd name="connsiteX3748" fmla="*/ 4693140 w 5382098"/>
              <a:gd name="connsiteY3748" fmla="*/ 132048 h 1144125"/>
              <a:gd name="connsiteX3749" fmla="*/ 4688941 w 5382098"/>
              <a:gd name="connsiteY3749" fmla="*/ 159004 h 1144125"/>
              <a:gd name="connsiteX3750" fmla="*/ 4655147 w 5382098"/>
              <a:gd name="connsiteY3750" fmla="*/ 181663 h 1144125"/>
              <a:gd name="connsiteX3751" fmla="*/ 4552986 w 5382098"/>
              <a:gd name="connsiteY3751" fmla="*/ 181663 h 1144125"/>
              <a:gd name="connsiteX3752" fmla="*/ 4523588 w 5382098"/>
              <a:gd name="connsiteY3752" fmla="*/ 155293 h 1144125"/>
              <a:gd name="connsiteX3753" fmla="*/ 3983528 w 5382098"/>
              <a:gd name="connsiteY3753" fmla="*/ 14650 h 1144125"/>
              <a:gd name="connsiteX3754" fmla="*/ 4049356 w 5382098"/>
              <a:gd name="connsiteY3754" fmla="*/ 14650 h 1144125"/>
              <a:gd name="connsiteX3755" fmla="*/ 4049356 w 5382098"/>
              <a:gd name="connsiteY3755" fmla="*/ 161446 h 1144125"/>
              <a:gd name="connsiteX3756" fmla="*/ 4057561 w 5382098"/>
              <a:gd name="connsiteY3756" fmla="*/ 172287 h 1144125"/>
              <a:gd name="connsiteX3757" fmla="*/ 4061565 w 5382098"/>
              <a:gd name="connsiteY3757" fmla="*/ 172287 h 1144125"/>
              <a:gd name="connsiteX3758" fmla="*/ 4073383 w 5382098"/>
              <a:gd name="connsiteY3758" fmla="*/ 159688 h 1144125"/>
              <a:gd name="connsiteX3759" fmla="*/ 4076118 w 5382098"/>
              <a:gd name="connsiteY3759" fmla="*/ 128824 h 1144125"/>
              <a:gd name="connsiteX3760" fmla="*/ 4086177 w 5382098"/>
              <a:gd name="connsiteY3760" fmla="*/ 132634 h 1144125"/>
              <a:gd name="connsiteX3761" fmla="*/ 4083150 w 5382098"/>
              <a:gd name="connsiteY3761" fmla="*/ 163204 h 1144125"/>
              <a:gd name="connsiteX3762" fmla="*/ 4062932 w 5382098"/>
              <a:gd name="connsiteY3762" fmla="*/ 182444 h 1144125"/>
              <a:gd name="connsiteX3763" fmla="*/ 4055802 w 5382098"/>
              <a:gd name="connsiteY3763" fmla="*/ 182444 h 1144125"/>
              <a:gd name="connsiteX3764" fmla="*/ 4038711 w 5382098"/>
              <a:gd name="connsiteY3764" fmla="*/ 162813 h 1144125"/>
              <a:gd name="connsiteX3765" fmla="*/ 4038711 w 5382098"/>
              <a:gd name="connsiteY3765" fmla="*/ 24612 h 1144125"/>
              <a:gd name="connsiteX3766" fmla="*/ 3994174 w 5382098"/>
              <a:gd name="connsiteY3766" fmla="*/ 24612 h 1144125"/>
              <a:gd name="connsiteX3767" fmla="*/ 3994174 w 5382098"/>
              <a:gd name="connsiteY3767" fmla="*/ 80088 h 1144125"/>
              <a:gd name="connsiteX3768" fmla="*/ 3987239 w 5382098"/>
              <a:gd name="connsiteY3768" fmla="*/ 145526 h 1144125"/>
              <a:gd name="connsiteX3769" fmla="*/ 3958329 w 5382098"/>
              <a:gd name="connsiteY3769" fmla="*/ 189086 h 1144125"/>
              <a:gd name="connsiteX3770" fmla="*/ 3949149 w 5382098"/>
              <a:gd name="connsiteY3770" fmla="*/ 181077 h 1144125"/>
              <a:gd name="connsiteX3771" fmla="*/ 3977277 w 5382098"/>
              <a:gd name="connsiteY3771" fmla="*/ 141131 h 1144125"/>
              <a:gd name="connsiteX3772" fmla="*/ 3983528 w 5382098"/>
              <a:gd name="connsiteY3772" fmla="*/ 79600 h 1144125"/>
              <a:gd name="connsiteX3773" fmla="*/ 2121321 w 5382098"/>
              <a:gd name="connsiteY3773" fmla="*/ 12013 h 1144125"/>
              <a:gd name="connsiteX3774" fmla="*/ 2235495 w 5382098"/>
              <a:gd name="connsiteY3774" fmla="*/ 12013 h 1144125"/>
              <a:gd name="connsiteX3775" fmla="*/ 2235495 w 5382098"/>
              <a:gd name="connsiteY3775" fmla="*/ 22073 h 1144125"/>
              <a:gd name="connsiteX3776" fmla="*/ 2180508 w 5382098"/>
              <a:gd name="connsiteY3776" fmla="*/ 22073 h 1144125"/>
              <a:gd name="connsiteX3777" fmla="*/ 2173280 w 5382098"/>
              <a:gd name="connsiteY3777" fmla="*/ 50787 h 1144125"/>
              <a:gd name="connsiteX3778" fmla="*/ 2225337 w 5382098"/>
              <a:gd name="connsiteY3778" fmla="*/ 50787 h 1144125"/>
              <a:gd name="connsiteX3779" fmla="*/ 2225337 w 5382098"/>
              <a:gd name="connsiteY3779" fmla="*/ 146893 h 1144125"/>
              <a:gd name="connsiteX3780" fmla="*/ 2214692 w 5382098"/>
              <a:gd name="connsiteY3780" fmla="*/ 146893 h 1144125"/>
              <a:gd name="connsiteX3781" fmla="*/ 2214692 w 5382098"/>
              <a:gd name="connsiteY3781" fmla="*/ 60652 h 1144125"/>
              <a:gd name="connsiteX3782" fmla="*/ 2137924 w 5382098"/>
              <a:gd name="connsiteY3782" fmla="*/ 60652 h 1144125"/>
              <a:gd name="connsiteX3783" fmla="*/ 2137924 w 5382098"/>
              <a:gd name="connsiteY3783" fmla="*/ 148260 h 1144125"/>
              <a:gd name="connsiteX3784" fmla="*/ 2127278 w 5382098"/>
              <a:gd name="connsiteY3784" fmla="*/ 148260 h 1144125"/>
              <a:gd name="connsiteX3785" fmla="*/ 2127278 w 5382098"/>
              <a:gd name="connsiteY3785" fmla="*/ 50787 h 1144125"/>
              <a:gd name="connsiteX3786" fmla="*/ 2162537 w 5382098"/>
              <a:gd name="connsiteY3786" fmla="*/ 50787 h 1144125"/>
              <a:gd name="connsiteX3787" fmla="*/ 2169666 w 5382098"/>
              <a:gd name="connsiteY3787" fmla="*/ 22073 h 1144125"/>
              <a:gd name="connsiteX3788" fmla="*/ 2121321 w 5382098"/>
              <a:gd name="connsiteY3788" fmla="*/ 22073 h 1144125"/>
              <a:gd name="connsiteX3789" fmla="*/ 4254558 w 5382098"/>
              <a:gd name="connsiteY3789" fmla="*/ 8009 h 1144125"/>
              <a:gd name="connsiteX3790" fmla="*/ 4277022 w 5382098"/>
              <a:gd name="connsiteY3790" fmla="*/ 26663 h 1144125"/>
              <a:gd name="connsiteX3791" fmla="*/ 4269794 w 5382098"/>
              <a:gd name="connsiteY3791" fmla="*/ 33402 h 1144125"/>
              <a:gd name="connsiteX3792" fmla="*/ 4248209 w 5382098"/>
              <a:gd name="connsiteY3792" fmla="*/ 14455 h 1144125"/>
              <a:gd name="connsiteX3793" fmla="*/ 5195649 w 5382098"/>
              <a:gd name="connsiteY3793" fmla="*/ 6446 h 1144125"/>
              <a:gd name="connsiteX3794" fmla="*/ 5215476 w 5382098"/>
              <a:gd name="connsiteY3794" fmla="*/ 21389 h 1144125"/>
              <a:gd name="connsiteX3795" fmla="*/ 5209323 w 5382098"/>
              <a:gd name="connsiteY3795" fmla="*/ 28617 h 1144125"/>
              <a:gd name="connsiteX3796" fmla="*/ 5189887 w 5382098"/>
              <a:gd name="connsiteY3796" fmla="*/ 12990 h 1144125"/>
              <a:gd name="connsiteX3797" fmla="*/ 631380 w 5382098"/>
              <a:gd name="connsiteY3797" fmla="*/ 5860 h 1144125"/>
              <a:gd name="connsiteX3798" fmla="*/ 660388 w 5382098"/>
              <a:gd name="connsiteY3798" fmla="*/ 36235 h 1144125"/>
              <a:gd name="connsiteX3799" fmla="*/ 651402 w 5382098"/>
              <a:gd name="connsiteY3799" fmla="*/ 43267 h 1144125"/>
              <a:gd name="connsiteX3800" fmla="*/ 623371 w 5382098"/>
              <a:gd name="connsiteY3800" fmla="*/ 11818 h 1144125"/>
              <a:gd name="connsiteX3801" fmla="*/ 975420 w 5382098"/>
              <a:gd name="connsiteY3801" fmla="*/ 4590 h 1144125"/>
              <a:gd name="connsiteX3802" fmla="*/ 999349 w 5382098"/>
              <a:gd name="connsiteY3802" fmla="*/ 25198 h 1144125"/>
              <a:gd name="connsiteX3803" fmla="*/ 992414 w 5382098"/>
              <a:gd name="connsiteY3803" fmla="*/ 32230 h 1144125"/>
              <a:gd name="connsiteX3804" fmla="*/ 968974 w 5382098"/>
              <a:gd name="connsiteY3804" fmla="*/ 11036 h 1144125"/>
              <a:gd name="connsiteX3805" fmla="*/ 2327499 w 5382098"/>
              <a:gd name="connsiteY3805" fmla="*/ 4395 h 1144125"/>
              <a:gd name="connsiteX3806" fmla="*/ 2342149 w 5382098"/>
              <a:gd name="connsiteY3806" fmla="*/ 43462 h 1144125"/>
              <a:gd name="connsiteX3807" fmla="*/ 2332089 w 5382098"/>
              <a:gd name="connsiteY3807" fmla="*/ 46588 h 1144125"/>
              <a:gd name="connsiteX3808" fmla="*/ 2318513 w 5382098"/>
              <a:gd name="connsiteY3808" fmla="*/ 7227 h 1144125"/>
              <a:gd name="connsiteX3809" fmla="*/ 5168888 w 5382098"/>
              <a:gd name="connsiteY3809" fmla="*/ 3613 h 1144125"/>
              <a:gd name="connsiteX3810" fmla="*/ 5179046 w 5382098"/>
              <a:gd name="connsiteY3810" fmla="*/ 3613 h 1144125"/>
              <a:gd name="connsiteX3811" fmla="*/ 5179046 w 5382098"/>
              <a:gd name="connsiteY3811" fmla="*/ 38188 h 1144125"/>
              <a:gd name="connsiteX3812" fmla="*/ 5219676 w 5382098"/>
              <a:gd name="connsiteY3812" fmla="*/ 38188 h 1144125"/>
              <a:gd name="connsiteX3813" fmla="*/ 5219676 w 5382098"/>
              <a:gd name="connsiteY3813" fmla="*/ 47662 h 1144125"/>
              <a:gd name="connsiteX3814" fmla="*/ 5179046 w 5382098"/>
              <a:gd name="connsiteY3814" fmla="*/ 47662 h 1144125"/>
              <a:gd name="connsiteX3815" fmla="*/ 5179046 w 5382098"/>
              <a:gd name="connsiteY3815" fmla="*/ 103235 h 1144125"/>
              <a:gd name="connsiteX3816" fmla="*/ 5218894 w 5382098"/>
              <a:gd name="connsiteY3816" fmla="*/ 141424 h 1144125"/>
              <a:gd name="connsiteX3817" fmla="*/ 5210886 w 5382098"/>
              <a:gd name="connsiteY3817" fmla="*/ 149237 h 1144125"/>
              <a:gd name="connsiteX3818" fmla="*/ 5179046 w 5382098"/>
              <a:gd name="connsiteY3818" fmla="*/ 115444 h 1144125"/>
              <a:gd name="connsiteX3819" fmla="*/ 5179046 w 5382098"/>
              <a:gd name="connsiteY3819" fmla="*/ 164278 h 1144125"/>
              <a:gd name="connsiteX3820" fmla="*/ 5156094 w 5382098"/>
              <a:gd name="connsiteY3820" fmla="*/ 187035 h 1144125"/>
              <a:gd name="connsiteX3821" fmla="*/ 5147889 w 5382098"/>
              <a:gd name="connsiteY3821" fmla="*/ 187230 h 1144125"/>
              <a:gd name="connsiteX3822" fmla="*/ 5143201 w 5382098"/>
              <a:gd name="connsiteY3822" fmla="*/ 187230 h 1144125"/>
              <a:gd name="connsiteX3823" fmla="*/ 5137244 w 5382098"/>
              <a:gd name="connsiteY3823" fmla="*/ 187230 h 1144125"/>
              <a:gd name="connsiteX3824" fmla="*/ 5134900 w 5382098"/>
              <a:gd name="connsiteY3824" fmla="*/ 176682 h 1144125"/>
              <a:gd name="connsiteX3825" fmla="*/ 5153652 w 5382098"/>
              <a:gd name="connsiteY3825" fmla="*/ 177268 h 1144125"/>
              <a:gd name="connsiteX3826" fmla="*/ 5168888 w 5382098"/>
              <a:gd name="connsiteY3826" fmla="*/ 163692 h 1144125"/>
              <a:gd name="connsiteX3827" fmla="*/ 5168888 w 5382098"/>
              <a:gd name="connsiteY3827" fmla="*/ 115444 h 1144125"/>
              <a:gd name="connsiteX3828" fmla="*/ 5132848 w 5382098"/>
              <a:gd name="connsiteY3828" fmla="*/ 150214 h 1144125"/>
              <a:gd name="connsiteX3829" fmla="*/ 5126109 w 5382098"/>
              <a:gd name="connsiteY3829" fmla="*/ 142010 h 1144125"/>
              <a:gd name="connsiteX3830" fmla="*/ 5168888 w 5382098"/>
              <a:gd name="connsiteY3830" fmla="*/ 103626 h 1144125"/>
              <a:gd name="connsiteX3831" fmla="*/ 5168888 w 5382098"/>
              <a:gd name="connsiteY3831" fmla="*/ 47662 h 1144125"/>
              <a:gd name="connsiteX3832" fmla="*/ 5128649 w 5382098"/>
              <a:gd name="connsiteY3832" fmla="*/ 47662 h 1144125"/>
              <a:gd name="connsiteX3833" fmla="*/ 5128649 w 5382098"/>
              <a:gd name="connsiteY3833" fmla="*/ 38188 h 1144125"/>
              <a:gd name="connsiteX3834" fmla="*/ 5168888 w 5382098"/>
              <a:gd name="connsiteY3834" fmla="*/ 38188 h 1144125"/>
              <a:gd name="connsiteX3835" fmla="*/ 5250441 w 5382098"/>
              <a:gd name="connsiteY3835" fmla="*/ 3418 h 1144125"/>
              <a:gd name="connsiteX3836" fmla="*/ 5261087 w 5382098"/>
              <a:gd name="connsiteY3836" fmla="*/ 5665 h 1144125"/>
              <a:gd name="connsiteX3837" fmla="*/ 5250441 w 5382098"/>
              <a:gd name="connsiteY3837" fmla="*/ 39262 h 1144125"/>
              <a:gd name="connsiteX3838" fmla="*/ 5312070 w 5382098"/>
              <a:gd name="connsiteY3838" fmla="*/ 39262 h 1144125"/>
              <a:gd name="connsiteX3839" fmla="*/ 5312070 w 5382098"/>
              <a:gd name="connsiteY3839" fmla="*/ 49029 h 1144125"/>
              <a:gd name="connsiteX3840" fmla="*/ 5297127 w 5382098"/>
              <a:gd name="connsiteY3840" fmla="*/ 49029 h 1144125"/>
              <a:gd name="connsiteX3841" fmla="*/ 5269682 w 5382098"/>
              <a:gd name="connsiteY3841" fmla="*/ 137224 h 1144125"/>
              <a:gd name="connsiteX3842" fmla="*/ 5314902 w 5382098"/>
              <a:gd name="connsiteY3842" fmla="*/ 175022 h 1144125"/>
              <a:gd name="connsiteX3843" fmla="*/ 5307480 w 5382098"/>
              <a:gd name="connsiteY3843" fmla="*/ 184886 h 1144125"/>
              <a:gd name="connsiteX3844" fmla="*/ 5263236 w 5382098"/>
              <a:gd name="connsiteY3844" fmla="*/ 146209 h 1144125"/>
              <a:gd name="connsiteX3845" fmla="*/ 5211862 w 5382098"/>
              <a:gd name="connsiteY3845" fmla="*/ 189477 h 1144125"/>
              <a:gd name="connsiteX3846" fmla="*/ 5204635 w 5382098"/>
              <a:gd name="connsiteY3846" fmla="*/ 180100 h 1144125"/>
              <a:gd name="connsiteX3847" fmla="*/ 5256692 w 5382098"/>
              <a:gd name="connsiteY3847" fmla="*/ 136833 h 1144125"/>
              <a:gd name="connsiteX3848" fmla="*/ 5234912 w 5382098"/>
              <a:gd name="connsiteY3848" fmla="*/ 75790 h 1144125"/>
              <a:gd name="connsiteX3849" fmla="*/ 5221434 w 5382098"/>
              <a:gd name="connsiteY3849" fmla="*/ 100208 h 1144125"/>
              <a:gd name="connsiteX3850" fmla="*/ 5213034 w 5382098"/>
              <a:gd name="connsiteY3850" fmla="*/ 92687 h 1144125"/>
              <a:gd name="connsiteX3851" fmla="*/ 5250441 w 5382098"/>
              <a:gd name="connsiteY3851" fmla="*/ 3418 h 1144125"/>
              <a:gd name="connsiteX3852" fmla="*/ 2574846 w 5382098"/>
              <a:gd name="connsiteY3852" fmla="*/ 3418 h 1144125"/>
              <a:gd name="connsiteX3853" fmla="*/ 2585883 w 5382098"/>
              <a:gd name="connsiteY3853" fmla="*/ 3418 h 1144125"/>
              <a:gd name="connsiteX3854" fmla="*/ 2585883 w 5382098"/>
              <a:gd name="connsiteY3854" fmla="*/ 22854 h 1144125"/>
              <a:gd name="connsiteX3855" fmla="*/ 2585688 w 5382098"/>
              <a:gd name="connsiteY3855" fmla="*/ 37797 h 1144125"/>
              <a:gd name="connsiteX3856" fmla="*/ 2647512 w 5382098"/>
              <a:gd name="connsiteY3856" fmla="*/ 176877 h 1144125"/>
              <a:gd name="connsiteX3857" fmla="*/ 2639503 w 5382098"/>
              <a:gd name="connsiteY3857" fmla="*/ 186254 h 1144125"/>
              <a:gd name="connsiteX3858" fmla="*/ 2580902 w 5382098"/>
              <a:gd name="connsiteY3858" fmla="*/ 74618 h 1144125"/>
              <a:gd name="connsiteX3859" fmla="*/ 2521031 w 5382098"/>
              <a:gd name="connsiteY3859" fmla="*/ 188695 h 1144125"/>
              <a:gd name="connsiteX3860" fmla="*/ 2512436 w 5382098"/>
              <a:gd name="connsiteY3860" fmla="*/ 179905 h 1144125"/>
              <a:gd name="connsiteX3861" fmla="*/ 2573870 w 5382098"/>
              <a:gd name="connsiteY3861" fmla="*/ 52057 h 1144125"/>
              <a:gd name="connsiteX3862" fmla="*/ 2574846 w 5382098"/>
              <a:gd name="connsiteY3862" fmla="*/ 3418 h 1144125"/>
              <a:gd name="connsiteX3863" fmla="*/ 2498665 w 5382098"/>
              <a:gd name="connsiteY3863" fmla="*/ 3418 h 1144125"/>
              <a:gd name="connsiteX3864" fmla="*/ 2509702 w 5382098"/>
              <a:gd name="connsiteY3864" fmla="*/ 3418 h 1144125"/>
              <a:gd name="connsiteX3865" fmla="*/ 2507260 w 5382098"/>
              <a:gd name="connsiteY3865" fmla="*/ 58601 h 1144125"/>
              <a:gd name="connsiteX3866" fmla="*/ 2506478 w 5382098"/>
              <a:gd name="connsiteY3866" fmla="*/ 68368 h 1144125"/>
              <a:gd name="connsiteX3867" fmla="*/ 2505892 w 5382098"/>
              <a:gd name="connsiteY3867" fmla="*/ 75400 h 1144125"/>
              <a:gd name="connsiteX3868" fmla="*/ 2513022 w 5382098"/>
              <a:gd name="connsiteY3868" fmla="*/ 69833 h 1144125"/>
              <a:gd name="connsiteX3869" fmla="*/ 2552676 w 5382098"/>
              <a:gd name="connsiteY3869" fmla="*/ 116616 h 1144125"/>
              <a:gd name="connsiteX3870" fmla="*/ 2543690 w 5382098"/>
              <a:gd name="connsiteY3870" fmla="*/ 124039 h 1144125"/>
              <a:gd name="connsiteX3871" fmla="*/ 2516734 w 5382098"/>
              <a:gd name="connsiteY3871" fmla="*/ 91027 h 1144125"/>
              <a:gd name="connsiteX3872" fmla="*/ 2505697 w 5382098"/>
              <a:gd name="connsiteY3872" fmla="*/ 77646 h 1144125"/>
              <a:gd name="connsiteX3873" fmla="*/ 2466434 w 5382098"/>
              <a:gd name="connsiteY3873" fmla="*/ 186254 h 1144125"/>
              <a:gd name="connsiteX3874" fmla="*/ 2457058 w 5382098"/>
              <a:gd name="connsiteY3874" fmla="*/ 178635 h 1144125"/>
              <a:gd name="connsiteX3875" fmla="*/ 2496712 w 5382098"/>
              <a:gd name="connsiteY3875" fmla="*/ 52643 h 1144125"/>
              <a:gd name="connsiteX3876" fmla="*/ 2498665 w 5382098"/>
              <a:gd name="connsiteY3876" fmla="*/ 3418 h 1144125"/>
              <a:gd name="connsiteX3877" fmla="*/ 1713894 w 5382098"/>
              <a:gd name="connsiteY3877" fmla="*/ 2441 h 1144125"/>
              <a:gd name="connsiteX3878" fmla="*/ 1725126 w 5382098"/>
              <a:gd name="connsiteY3878" fmla="*/ 2441 h 1144125"/>
              <a:gd name="connsiteX3879" fmla="*/ 1723954 w 5382098"/>
              <a:gd name="connsiteY3879" fmla="*/ 46392 h 1144125"/>
              <a:gd name="connsiteX3880" fmla="*/ 1812539 w 5382098"/>
              <a:gd name="connsiteY3880" fmla="*/ 46392 h 1144125"/>
              <a:gd name="connsiteX3881" fmla="*/ 1809121 w 5382098"/>
              <a:gd name="connsiteY3881" fmla="*/ 140252 h 1144125"/>
              <a:gd name="connsiteX3882" fmla="*/ 1770737 w 5382098"/>
              <a:gd name="connsiteY3882" fmla="*/ 182640 h 1144125"/>
              <a:gd name="connsiteX3883" fmla="*/ 1755110 w 5382098"/>
              <a:gd name="connsiteY3883" fmla="*/ 182933 h 1144125"/>
              <a:gd name="connsiteX3884" fmla="*/ 1737921 w 5382098"/>
              <a:gd name="connsiteY3884" fmla="*/ 183030 h 1144125"/>
              <a:gd name="connsiteX3885" fmla="*/ 1735967 w 5382098"/>
              <a:gd name="connsiteY3885" fmla="*/ 171017 h 1144125"/>
              <a:gd name="connsiteX3886" fmla="*/ 1739483 w 5382098"/>
              <a:gd name="connsiteY3886" fmla="*/ 171115 h 1144125"/>
              <a:gd name="connsiteX3887" fmla="*/ 1769761 w 5382098"/>
              <a:gd name="connsiteY3887" fmla="*/ 171701 h 1144125"/>
              <a:gd name="connsiteX3888" fmla="*/ 1773081 w 5382098"/>
              <a:gd name="connsiteY3888" fmla="*/ 171799 h 1144125"/>
              <a:gd name="connsiteX3889" fmla="*/ 1798182 w 5382098"/>
              <a:gd name="connsiteY3889" fmla="*/ 137419 h 1144125"/>
              <a:gd name="connsiteX3890" fmla="*/ 1800722 w 5382098"/>
              <a:gd name="connsiteY3890" fmla="*/ 57038 h 1144125"/>
              <a:gd name="connsiteX3891" fmla="*/ 1723173 w 5382098"/>
              <a:gd name="connsiteY3891" fmla="*/ 57038 h 1144125"/>
              <a:gd name="connsiteX3892" fmla="*/ 1722880 w 5382098"/>
              <a:gd name="connsiteY3892" fmla="*/ 59871 h 1144125"/>
              <a:gd name="connsiteX3893" fmla="*/ 1649726 w 5382098"/>
              <a:gd name="connsiteY3893" fmla="*/ 188305 h 1144125"/>
              <a:gd name="connsiteX3894" fmla="*/ 1641717 w 5382098"/>
              <a:gd name="connsiteY3894" fmla="*/ 179026 h 1144125"/>
              <a:gd name="connsiteX3895" fmla="*/ 1711550 w 5382098"/>
              <a:gd name="connsiteY3895" fmla="*/ 63191 h 1144125"/>
              <a:gd name="connsiteX3896" fmla="*/ 1711746 w 5382098"/>
              <a:gd name="connsiteY3896" fmla="*/ 60066 h 1144125"/>
              <a:gd name="connsiteX3897" fmla="*/ 1711941 w 5382098"/>
              <a:gd name="connsiteY3897" fmla="*/ 57038 h 1144125"/>
              <a:gd name="connsiteX3898" fmla="*/ 1647480 w 5382098"/>
              <a:gd name="connsiteY3898" fmla="*/ 57038 h 1144125"/>
              <a:gd name="connsiteX3899" fmla="*/ 1647480 w 5382098"/>
              <a:gd name="connsiteY3899" fmla="*/ 46392 h 1144125"/>
              <a:gd name="connsiteX3900" fmla="*/ 1712722 w 5382098"/>
              <a:gd name="connsiteY3900" fmla="*/ 46392 h 1144125"/>
              <a:gd name="connsiteX3901" fmla="*/ 1713894 w 5382098"/>
              <a:gd name="connsiteY3901" fmla="*/ 2441 h 1144125"/>
              <a:gd name="connsiteX3902" fmla="*/ 5059351 w 5382098"/>
              <a:gd name="connsiteY3902" fmla="*/ 2246 h 1144125"/>
              <a:gd name="connsiteX3903" fmla="*/ 5069704 w 5382098"/>
              <a:gd name="connsiteY3903" fmla="*/ 2246 h 1144125"/>
              <a:gd name="connsiteX3904" fmla="*/ 5069704 w 5382098"/>
              <a:gd name="connsiteY3904" fmla="*/ 23636 h 1144125"/>
              <a:gd name="connsiteX3905" fmla="*/ 5100957 w 5382098"/>
              <a:gd name="connsiteY3905" fmla="*/ 23636 h 1144125"/>
              <a:gd name="connsiteX3906" fmla="*/ 5100957 w 5382098"/>
              <a:gd name="connsiteY3906" fmla="*/ 33207 h 1144125"/>
              <a:gd name="connsiteX3907" fmla="*/ 5069704 w 5382098"/>
              <a:gd name="connsiteY3907" fmla="*/ 33207 h 1144125"/>
              <a:gd name="connsiteX3908" fmla="*/ 5069704 w 5382098"/>
              <a:gd name="connsiteY3908" fmla="*/ 52643 h 1144125"/>
              <a:gd name="connsiteX3909" fmla="*/ 5059351 w 5382098"/>
              <a:gd name="connsiteY3909" fmla="*/ 52643 h 1144125"/>
              <a:gd name="connsiteX3910" fmla="*/ 5059351 w 5382098"/>
              <a:gd name="connsiteY3910" fmla="*/ 33207 h 1144125"/>
              <a:gd name="connsiteX3911" fmla="*/ 5015107 w 5382098"/>
              <a:gd name="connsiteY3911" fmla="*/ 33207 h 1144125"/>
              <a:gd name="connsiteX3912" fmla="*/ 5015107 w 5382098"/>
              <a:gd name="connsiteY3912" fmla="*/ 52643 h 1144125"/>
              <a:gd name="connsiteX3913" fmla="*/ 5004754 w 5382098"/>
              <a:gd name="connsiteY3913" fmla="*/ 52643 h 1144125"/>
              <a:gd name="connsiteX3914" fmla="*/ 5004754 w 5382098"/>
              <a:gd name="connsiteY3914" fmla="*/ 33207 h 1144125"/>
              <a:gd name="connsiteX3915" fmla="*/ 4978090 w 5382098"/>
              <a:gd name="connsiteY3915" fmla="*/ 33207 h 1144125"/>
              <a:gd name="connsiteX3916" fmla="*/ 4978090 w 5382098"/>
              <a:gd name="connsiteY3916" fmla="*/ 23636 h 1144125"/>
              <a:gd name="connsiteX3917" fmla="*/ 5004754 w 5382098"/>
              <a:gd name="connsiteY3917" fmla="*/ 23636 h 1144125"/>
              <a:gd name="connsiteX3918" fmla="*/ 5004754 w 5382098"/>
              <a:gd name="connsiteY3918" fmla="*/ 2441 h 1144125"/>
              <a:gd name="connsiteX3919" fmla="*/ 5015107 w 5382098"/>
              <a:gd name="connsiteY3919" fmla="*/ 2441 h 1144125"/>
              <a:gd name="connsiteX3920" fmla="*/ 5015107 w 5382098"/>
              <a:gd name="connsiteY3920" fmla="*/ 23636 h 1144125"/>
              <a:gd name="connsiteX3921" fmla="*/ 5059351 w 5382098"/>
              <a:gd name="connsiteY3921" fmla="*/ 23636 h 1144125"/>
              <a:gd name="connsiteX3922" fmla="*/ 4125342 w 5382098"/>
              <a:gd name="connsiteY3922" fmla="*/ 2246 h 1144125"/>
              <a:gd name="connsiteX3923" fmla="*/ 4135402 w 5382098"/>
              <a:gd name="connsiteY3923" fmla="*/ 2246 h 1144125"/>
              <a:gd name="connsiteX3924" fmla="*/ 4135402 w 5382098"/>
              <a:gd name="connsiteY3924" fmla="*/ 43658 h 1144125"/>
              <a:gd name="connsiteX3925" fmla="*/ 4156206 w 5382098"/>
              <a:gd name="connsiteY3925" fmla="*/ 43658 h 1144125"/>
              <a:gd name="connsiteX3926" fmla="*/ 4156206 w 5382098"/>
              <a:gd name="connsiteY3926" fmla="*/ 53034 h 1144125"/>
              <a:gd name="connsiteX3927" fmla="*/ 4135402 w 5382098"/>
              <a:gd name="connsiteY3927" fmla="*/ 53034 h 1144125"/>
              <a:gd name="connsiteX3928" fmla="*/ 4135402 w 5382098"/>
              <a:gd name="connsiteY3928" fmla="*/ 78623 h 1144125"/>
              <a:gd name="connsiteX3929" fmla="*/ 4140383 w 5382098"/>
              <a:gd name="connsiteY3929" fmla="*/ 73251 h 1144125"/>
              <a:gd name="connsiteX3930" fmla="*/ 4159819 w 5382098"/>
              <a:gd name="connsiteY3930" fmla="*/ 90245 h 1144125"/>
              <a:gd name="connsiteX3931" fmla="*/ 4153178 w 5382098"/>
              <a:gd name="connsiteY3931" fmla="*/ 97278 h 1144125"/>
              <a:gd name="connsiteX3932" fmla="*/ 4135402 w 5382098"/>
              <a:gd name="connsiteY3932" fmla="*/ 80674 h 1144125"/>
              <a:gd name="connsiteX3933" fmla="*/ 4135402 w 5382098"/>
              <a:gd name="connsiteY3933" fmla="*/ 189672 h 1144125"/>
              <a:gd name="connsiteX3934" fmla="*/ 4125342 w 5382098"/>
              <a:gd name="connsiteY3934" fmla="*/ 189672 h 1144125"/>
              <a:gd name="connsiteX3935" fmla="*/ 4125342 w 5382098"/>
              <a:gd name="connsiteY3935" fmla="*/ 73642 h 1144125"/>
              <a:gd name="connsiteX3936" fmla="*/ 4100144 w 5382098"/>
              <a:gd name="connsiteY3936" fmla="*/ 134685 h 1144125"/>
              <a:gd name="connsiteX3937" fmla="*/ 4095944 w 5382098"/>
              <a:gd name="connsiteY3937" fmla="*/ 122281 h 1144125"/>
              <a:gd name="connsiteX3938" fmla="*/ 4124756 w 5382098"/>
              <a:gd name="connsiteY3938" fmla="*/ 53034 h 1144125"/>
              <a:gd name="connsiteX3939" fmla="*/ 4100339 w 5382098"/>
              <a:gd name="connsiteY3939" fmla="*/ 53034 h 1144125"/>
              <a:gd name="connsiteX3940" fmla="*/ 4100339 w 5382098"/>
              <a:gd name="connsiteY3940" fmla="*/ 43658 h 1144125"/>
              <a:gd name="connsiteX3941" fmla="*/ 4125342 w 5382098"/>
              <a:gd name="connsiteY3941" fmla="*/ 43658 h 1144125"/>
              <a:gd name="connsiteX3942" fmla="*/ 720454 w 5382098"/>
              <a:gd name="connsiteY3942" fmla="*/ 2246 h 1144125"/>
              <a:gd name="connsiteX3943" fmla="*/ 731197 w 5382098"/>
              <a:gd name="connsiteY3943" fmla="*/ 2246 h 1144125"/>
              <a:gd name="connsiteX3944" fmla="*/ 729830 w 5382098"/>
              <a:gd name="connsiteY3944" fmla="*/ 48248 h 1144125"/>
              <a:gd name="connsiteX3945" fmla="*/ 791654 w 5382098"/>
              <a:gd name="connsiteY3945" fmla="*/ 48248 h 1144125"/>
              <a:gd name="connsiteX3946" fmla="*/ 791654 w 5382098"/>
              <a:gd name="connsiteY3946" fmla="*/ 58601 h 1144125"/>
              <a:gd name="connsiteX3947" fmla="*/ 728853 w 5382098"/>
              <a:gd name="connsiteY3947" fmla="*/ 58601 h 1144125"/>
              <a:gd name="connsiteX3948" fmla="*/ 722407 w 5382098"/>
              <a:gd name="connsiteY3948" fmla="*/ 91417 h 1144125"/>
              <a:gd name="connsiteX3949" fmla="*/ 728658 w 5382098"/>
              <a:gd name="connsiteY3949" fmla="*/ 86046 h 1144125"/>
              <a:gd name="connsiteX3950" fmla="*/ 791654 w 5382098"/>
              <a:gd name="connsiteY3950" fmla="*/ 145819 h 1144125"/>
              <a:gd name="connsiteX3951" fmla="*/ 783060 w 5382098"/>
              <a:gd name="connsiteY3951" fmla="*/ 153632 h 1144125"/>
              <a:gd name="connsiteX3952" fmla="*/ 722017 w 5382098"/>
              <a:gd name="connsiteY3952" fmla="*/ 92882 h 1144125"/>
              <a:gd name="connsiteX3953" fmla="*/ 670057 w 5382098"/>
              <a:gd name="connsiteY3953" fmla="*/ 155097 h 1144125"/>
              <a:gd name="connsiteX3954" fmla="*/ 662244 w 5382098"/>
              <a:gd name="connsiteY3954" fmla="*/ 146209 h 1144125"/>
              <a:gd name="connsiteX3955" fmla="*/ 718012 w 5382098"/>
              <a:gd name="connsiteY3955" fmla="*/ 58601 h 1144125"/>
              <a:gd name="connsiteX3956" fmla="*/ 665662 w 5382098"/>
              <a:gd name="connsiteY3956" fmla="*/ 58601 h 1144125"/>
              <a:gd name="connsiteX3957" fmla="*/ 665662 w 5382098"/>
              <a:gd name="connsiteY3957" fmla="*/ 48248 h 1144125"/>
              <a:gd name="connsiteX3958" fmla="*/ 718989 w 5382098"/>
              <a:gd name="connsiteY3958" fmla="*/ 48248 h 1144125"/>
              <a:gd name="connsiteX3959" fmla="*/ 720454 w 5382098"/>
              <a:gd name="connsiteY3959" fmla="*/ 2246 h 1144125"/>
              <a:gd name="connsiteX3960" fmla="*/ 89464 w 5382098"/>
              <a:gd name="connsiteY3960" fmla="*/ 2246 h 1144125"/>
              <a:gd name="connsiteX3961" fmla="*/ 100598 w 5382098"/>
              <a:gd name="connsiteY3961" fmla="*/ 2246 h 1144125"/>
              <a:gd name="connsiteX3962" fmla="*/ 100598 w 5382098"/>
              <a:gd name="connsiteY3962" fmla="*/ 117690 h 1144125"/>
              <a:gd name="connsiteX3963" fmla="*/ 89464 w 5382098"/>
              <a:gd name="connsiteY3963" fmla="*/ 117690 h 1144125"/>
              <a:gd name="connsiteX3964" fmla="*/ 4939902 w 5382098"/>
              <a:gd name="connsiteY3964" fmla="*/ 2051 h 1144125"/>
              <a:gd name="connsiteX3965" fmla="*/ 4950157 w 5382098"/>
              <a:gd name="connsiteY3965" fmla="*/ 2051 h 1144125"/>
              <a:gd name="connsiteX3966" fmla="*/ 4950157 w 5382098"/>
              <a:gd name="connsiteY3966" fmla="*/ 39458 h 1144125"/>
              <a:gd name="connsiteX3967" fmla="*/ 4971937 w 5382098"/>
              <a:gd name="connsiteY3967" fmla="*/ 39458 h 1144125"/>
              <a:gd name="connsiteX3968" fmla="*/ 4971937 w 5382098"/>
              <a:gd name="connsiteY3968" fmla="*/ 49029 h 1144125"/>
              <a:gd name="connsiteX3969" fmla="*/ 4950157 w 5382098"/>
              <a:gd name="connsiteY3969" fmla="*/ 49029 h 1144125"/>
              <a:gd name="connsiteX3970" fmla="*/ 4950157 w 5382098"/>
              <a:gd name="connsiteY3970" fmla="*/ 86241 h 1144125"/>
              <a:gd name="connsiteX3971" fmla="*/ 4953380 w 5382098"/>
              <a:gd name="connsiteY3971" fmla="*/ 84678 h 1144125"/>
              <a:gd name="connsiteX3972" fmla="*/ 4972328 w 5382098"/>
              <a:gd name="connsiteY3972" fmla="*/ 75400 h 1144125"/>
              <a:gd name="connsiteX3973" fmla="*/ 4973500 w 5382098"/>
              <a:gd name="connsiteY3973" fmla="*/ 86436 h 1144125"/>
              <a:gd name="connsiteX3974" fmla="*/ 4970765 w 5382098"/>
              <a:gd name="connsiteY3974" fmla="*/ 87608 h 1144125"/>
              <a:gd name="connsiteX3975" fmla="*/ 4950157 w 5382098"/>
              <a:gd name="connsiteY3975" fmla="*/ 97082 h 1144125"/>
              <a:gd name="connsiteX3976" fmla="*/ 4950157 w 5382098"/>
              <a:gd name="connsiteY3976" fmla="*/ 167501 h 1144125"/>
              <a:gd name="connsiteX3977" fmla="*/ 4932675 w 5382098"/>
              <a:gd name="connsiteY3977" fmla="*/ 186644 h 1144125"/>
              <a:gd name="connsiteX3978" fmla="*/ 4917341 w 5382098"/>
              <a:gd name="connsiteY3978" fmla="*/ 187035 h 1144125"/>
              <a:gd name="connsiteX3979" fmla="*/ 4915094 w 5382098"/>
              <a:gd name="connsiteY3979" fmla="*/ 176487 h 1144125"/>
              <a:gd name="connsiteX3980" fmla="*/ 4930135 w 5382098"/>
              <a:gd name="connsiteY3980" fmla="*/ 176877 h 1144125"/>
              <a:gd name="connsiteX3981" fmla="*/ 4939902 w 5382098"/>
              <a:gd name="connsiteY3981" fmla="*/ 167013 h 1144125"/>
              <a:gd name="connsiteX3982" fmla="*/ 4939902 w 5382098"/>
              <a:gd name="connsiteY3982" fmla="*/ 101868 h 1144125"/>
              <a:gd name="connsiteX3983" fmla="*/ 4917145 w 5382098"/>
              <a:gd name="connsiteY3983" fmla="*/ 112807 h 1144125"/>
              <a:gd name="connsiteX3984" fmla="*/ 4914899 w 5382098"/>
              <a:gd name="connsiteY3984" fmla="*/ 101282 h 1144125"/>
              <a:gd name="connsiteX3985" fmla="*/ 4939902 w 5382098"/>
              <a:gd name="connsiteY3985" fmla="*/ 90831 h 1144125"/>
              <a:gd name="connsiteX3986" fmla="*/ 4939902 w 5382098"/>
              <a:gd name="connsiteY3986" fmla="*/ 49029 h 1144125"/>
              <a:gd name="connsiteX3987" fmla="*/ 4917341 w 5382098"/>
              <a:gd name="connsiteY3987" fmla="*/ 49029 h 1144125"/>
              <a:gd name="connsiteX3988" fmla="*/ 4917341 w 5382098"/>
              <a:gd name="connsiteY3988" fmla="*/ 39458 h 1144125"/>
              <a:gd name="connsiteX3989" fmla="*/ 4939902 w 5382098"/>
              <a:gd name="connsiteY3989" fmla="*/ 39458 h 1144125"/>
              <a:gd name="connsiteX3990" fmla="*/ 1955721 w 5382098"/>
              <a:gd name="connsiteY3990" fmla="*/ 2051 h 1144125"/>
              <a:gd name="connsiteX3991" fmla="*/ 1966367 w 5382098"/>
              <a:gd name="connsiteY3991" fmla="*/ 4786 h 1144125"/>
              <a:gd name="connsiteX3992" fmla="*/ 1955526 w 5382098"/>
              <a:gd name="connsiteY3992" fmla="*/ 33598 h 1144125"/>
              <a:gd name="connsiteX3993" fmla="*/ 2020183 w 5382098"/>
              <a:gd name="connsiteY3993" fmla="*/ 33598 h 1144125"/>
              <a:gd name="connsiteX3994" fmla="*/ 2016569 w 5382098"/>
              <a:gd name="connsiteY3994" fmla="*/ 152656 h 1144125"/>
              <a:gd name="connsiteX3995" fmla="*/ 1983166 w 5382098"/>
              <a:gd name="connsiteY3995" fmla="*/ 185277 h 1144125"/>
              <a:gd name="connsiteX3996" fmla="*/ 1969883 w 5382098"/>
              <a:gd name="connsiteY3996" fmla="*/ 185570 h 1144125"/>
              <a:gd name="connsiteX3997" fmla="*/ 1962168 w 5382098"/>
              <a:gd name="connsiteY3997" fmla="*/ 185668 h 1144125"/>
              <a:gd name="connsiteX3998" fmla="*/ 1951912 w 5382098"/>
              <a:gd name="connsiteY3998" fmla="*/ 185668 h 1144125"/>
              <a:gd name="connsiteX3999" fmla="*/ 1949373 w 5382098"/>
              <a:gd name="connsiteY3999" fmla="*/ 174631 h 1144125"/>
              <a:gd name="connsiteX4000" fmla="*/ 1981311 w 5382098"/>
              <a:gd name="connsiteY4000" fmla="*/ 175217 h 1144125"/>
              <a:gd name="connsiteX4001" fmla="*/ 2006118 w 5382098"/>
              <a:gd name="connsiteY4001" fmla="*/ 151484 h 1144125"/>
              <a:gd name="connsiteX4002" fmla="*/ 2009341 w 5382098"/>
              <a:gd name="connsiteY4002" fmla="*/ 43658 h 1144125"/>
              <a:gd name="connsiteX4003" fmla="*/ 1951326 w 5382098"/>
              <a:gd name="connsiteY4003" fmla="*/ 43658 h 1144125"/>
              <a:gd name="connsiteX4004" fmla="*/ 1934918 w 5382098"/>
              <a:gd name="connsiteY4004" fmla="*/ 76670 h 1144125"/>
              <a:gd name="connsiteX4005" fmla="*/ 1925737 w 5382098"/>
              <a:gd name="connsiteY4005" fmla="*/ 70809 h 1144125"/>
              <a:gd name="connsiteX4006" fmla="*/ 1955721 w 5382098"/>
              <a:gd name="connsiteY4006" fmla="*/ 2051 h 1144125"/>
              <a:gd name="connsiteX4007" fmla="*/ 1876512 w 5382098"/>
              <a:gd name="connsiteY4007" fmla="*/ 2051 h 1144125"/>
              <a:gd name="connsiteX4008" fmla="*/ 1887354 w 5382098"/>
              <a:gd name="connsiteY4008" fmla="*/ 4395 h 1144125"/>
              <a:gd name="connsiteX4009" fmla="*/ 1883349 w 5382098"/>
              <a:gd name="connsiteY4009" fmla="*/ 16701 h 1144125"/>
              <a:gd name="connsiteX4010" fmla="*/ 1877782 w 5382098"/>
              <a:gd name="connsiteY4010" fmla="*/ 33988 h 1144125"/>
              <a:gd name="connsiteX4011" fmla="*/ 1917533 w 5382098"/>
              <a:gd name="connsiteY4011" fmla="*/ 33988 h 1144125"/>
              <a:gd name="connsiteX4012" fmla="*/ 1917533 w 5382098"/>
              <a:gd name="connsiteY4012" fmla="*/ 185668 h 1144125"/>
              <a:gd name="connsiteX4013" fmla="*/ 1907180 w 5382098"/>
              <a:gd name="connsiteY4013" fmla="*/ 185668 h 1144125"/>
              <a:gd name="connsiteX4014" fmla="*/ 1907180 w 5382098"/>
              <a:gd name="connsiteY4014" fmla="*/ 169650 h 1144125"/>
              <a:gd name="connsiteX4015" fmla="*/ 1857369 w 5382098"/>
              <a:gd name="connsiteY4015" fmla="*/ 169650 h 1144125"/>
              <a:gd name="connsiteX4016" fmla="*/ 1857369 w 5382098"/>
              <a:gd name="connsiteY4016" fmla="*/ 187035 h 1144125"/>
              <a:gd name="connsiteX4017" fmla="*/ 1846919 w 5382098"/>
              <a:gd name="connsiteY4017" fmla="*/ 187035 h 1144125"/>
              <a:gd name="connsiteX4018" fmla="*/ 1846919 w 5382098"/>
              <a:gd name="connsiteY4018" fmla="*/ 33988 h 1144125"/>
              <a:gd name="connsiteX4019" fmla="*/ 1867331 w 5382098"/>
              <a:gd name="connsiteY4019" fmla="*/ 33988 h 1144125"/>
              <a:gd name="connsiteX4020" fmla="*/ 1876512 w 5382098"/>
              <a:gd name="connsiteY4020" fmla="*/ 2051 h 1144125"/>
              <a:gd name="connsiteX4021" fmla="*/ 4227406 w 5382098"/>
              <a:gd name="connsiteY4021" fmla="*/ 1855 h 1144125"/>
              <a:gd name="connsiteX4022" fmla="*/ 4237564 w 5382098"/>
              <a:gd name="connsiteY4022" fmla="*/ 1855 h 1144125"/>
              <a:gd name="connsiteX4023" fmla="*/ 4238150 w 5382098"/>
              <a:gd name="connsiteY4023" fmla="*/ 40825 h 1144125"/>
              <a:gd name="connsiteX4024" fmla="*/ 4284835 w 5382098"/>
              <a:gd name="connsiteY4024" fmla="*/ 40825 h 1144125"/>
              <a:gd name="connsiteX4025" fmla="*/ 4284835 w 5382098"/>
              <a:gd name="connsiteY4025" fmla="*/ 50397 h 1144125"/>
              <a:gd name="connsiteX4026" fmla="*/ 4238345 w 5382098"/>
              <a:gd name="connsiteY4026" fmla="*/ 50397 h 1144125"/>
              <a:gd name="connsiteX4027" fmla="*/ 4238443 w 5382098"/>
              <a:gd name="connsiteY4027" fmla="*/ 51373 h 1144125"/>
              <a:gd name="connsiteX4028" fmla="*/ 4239029 w 5382098"/>
              <a:gd name="connsiteY4028" fmla="*/ 59675 h 1144125"/>
              <a:gd name="connsiteX4029" fmla="*/ 4244986 w 5382098"/>
              <a:gd name="connsiteY4029" fmla="*/ 125797 h 1144125"/>
              <a:gd name="connsiteX4030" fmla="*/ 4265985 w 5382098"/>
              <a:gd name="connsiteY4030" fmla="*/ 65438 h 1144125"/>
              <a:gd name="connsiteX4031" fmla="*/ 4275752 w 5382098"/>
              <a:gd name="connsiteY4031" fmla="*/ 68075 h 1144125"/>
              <a:gd name="connsiteX4032" fmla="*/ 4248014 w 5382098"/>
              <a:gd name="connsiteY4032" fmla="*/ 140642 h 1144125"/>
              <a:gd name="connsiteX4033" fmla="*/ 4253386 w 5382098"/>
              <a:gd name="connsiteY4033" fmla="*/ 157832 h 1144125"/>
              <a:gd name="connsiteX4034" fmla="*/ 4267548 w 5382098"/>
              <a:gd name="connsiteY4034" fmla="*/ 175022 h 1144125"/>
              <a:gd name="connsiteX4035" fmla="*/ 4273994 w 5382098"/>
              <a:gd name="connsiteY4035" fmla="*/ 166427 h 1144125"/>
              <a:gd name="connsiteX4036" fmla="*/ 4277217 w 5382098"/>
              <a:gd name="connsiteY4036" fmla="*/ 142400 h 1144125"/>
              <a:gd name="connsiteX4037" fmla="*/ 4286593 w 5382098"/>
              <a:gd name="connsiteY4037" fmla="*/ 145819 h 1144125"/>
              <a:gd name="connsiteX4038" fmla="*/ 4283565 w 5382098"/>
              <a:gd name="connsiteY4038" fmla="*/ 168869 h 1144125"/>
              <a:gd name="connsiteX4039" fmla="*/ 4268818 w 5382098"/>
              <a:gd name="connsiteY4039" fmla="*/ 186058 h 1144125"/>
              <a:gd name="connsiteX4040" fmla="*/ 4244791 w 5382098"/>
              <a:gd name="connsiteY4040" fmla="*/ 163497 h 1144125"/>
              <a:gd name="connsiteX4041" fmla="*/ 4244498 w 5382098"/>
              <a:gd name="connsiteY4041" fmla="*/ 162813 h 1144125"/>
              <a:gd name="connsiteX4042" fmla="*/ 4240787 w 5382098"/>
              <a:gd name="connsiteY4042" fmla="*/ 152070 h 1144125"/>
              <a:gd name="connsiteX4043" fmla="*/ 4219397 w 5382098"/>
              <a:gd name="connsiteY4043" fmla="*/ 180100 h 1144125"/>
              <a:gd name="connsiteX4044" fmla="*/ 4211779 w 5382098"/>
              <a:gd name="connsiteY4044" fmla="*/ 173068 h 1144125"/>
              <a:gd name="connsiteX4045" fmla="*/ 4237368 w 5382098"/>
              <a:gd name="connsiteY4045" fmla="*/ 139275 h 1144125"/>
              <a:gd name="connsiteX4046" fmla="*/ 4228969 w 5382098"/>
              <a:gd name="connsiteY4046" fmla="*/ 61238 h 1144125"/>
              <a:gd name="connsiteX4047" fmla="*/ 4228383 w 5382098"/>
              <a:gd name="connsiteY4047" fmla="*/ 50397 h 1144125"/>
              <a:gd name="connsiteX4048" fmla="*/ 4163726 w 5382098"/>
              <a:gd name="connsiteY4048" fmla="*/ 50397 h 1144125"/>
              <a:gd name="connsiteX4049" fmla="*/ 4163726 w 5382098"/>
              <a:gd name="connsiteY4049" fmla="*/ 40825 h 1144125"/>
              <a:gd name="connsiteX4050" fmla="*/ 4227992 w 5382098"/>
              <a:gd name="connsiteY4050" fmla="*/ 40825 h 1144125"/>
              <a:gd name="connsiteX4051" fmla="*/ 4227406 w 5382098"/>
              <a:gd name="connsiteY4051" fmla="*/ 1855 h 1144125"/>
              <a:gd name="connsiteX4052" fmla="*/ 3927954 w 5382098"/>
              <a:gd name="connsiteY4052" fmla="*/ 1855 h 1144125"/>
              <a:gd name="connsiteX4053" fmla="*/ 3937917 w 5382098"/>
              <a:gd name="connsiteY4053" fmla="*/ 1855 h 1144125"/>
              <a:gd name="connsiteX4054" fmla="*/ 3937917 w 5382098"/>
              <a:gd name="connsiteY4054" fmla="*/ 40435 h 1144125"/>
              <a:gd name="connsiteX4055" fmla="*/ 3965166 w 5382098"/>
              <a:gd name="connsiteY4055" fmla="*/ 40435 h 1144125"/>
              <a:gd name="connsiteX4056" fmla="*/ 3965166 w 5382098"/>
              <a:gd name="connsiteY4056" fmla="*/ 49615 h 1144125"/>
              <a:gd name="connsiteX4057" fmla="*/ 3937917 w 5382098"/>
              <a:gd name="connsiteY4057" fmla="*/ 49615 h 1144125"/>
              <a:gd name="connsiteX4058" fmla="*/ 3937917 w 5382098"/>
              <a:gd name="connsiteY4058" fmla="*/ 81651 h 1144125"/>
              <a:gd name="connsiteX4059" fmla="*/ 3943581 w 5382098"/>
              <a:gd name="connsiteY4059" fmla="*/ 75790 h 1144125"/>
              <a:gd name="connsiteX4060" fmla="*/ 3968975 w 5382098"/>
              <a:gd name="connsiteY4060" fmla="*/ 99622 h 1144125"/>
              <a:gd name="connsiteX4061" fmla="*/ 3961748 w 5382098"/>
              <a:gd name="connsiteY4061" fmla="*/ 107044 h 1144125"/>
              <a:gd name="connsiteX4062" fmla="*/ 3937917 w 5382098"/>
              <a:gd name="connsiteY4062" fmla="*/ 83604 h 1144125"/>
              <a:gd name="connsiteX4063" fmla="*/ 3937917 w 5382098"/>
              <a:gd name="connsiteY4063" fmla="*/ 188891 h 1144125"/>
              <a:gd name="connsiteX4064" fmla="*/ 3927954 w 5382098"/>
              <a:gd name="connsiteY4064" fmla="*/ 188891 h 1144125"/>
              <a:gd name="connsiteX4065" fmla="*/ 3927954 w 5382098"/>
              <a:gd name="connsiteY4065" fmla="*/ 70028 h 1144125"/>
              <a:gd name="connsiteX4066" fmla="*/ 3900119 w 5382098"/>
              <a:gd name="connsiteY4066" fmla="*/ 134880 h 1144125"/>
              <a:gd name="connsiteX4067" fmla="*/ 3894943 w 5382098"/>
              <a:gd name="connsiteY4067" fmla="*/ 124234 h 1144125"/>
              <a:gd name="connsiteX4068" fmla="*/ 3927368 w 5382098"/>
              <a:gd name="connsiteY4068" fmla="*/ 49615 h 1144125"/>
              <a:gd name="connsiteX4069" fmla="*/ 3899533 w 5382098"/>
              <a:gd name="connsiteY4069" fmla="*/ 49615 h 1144125"/>
              <a:gd name="connsiteX4070" fmla="*/ 3899533 w 5382098"/>
              <a:gd name="connsiteY4070" fmla="*/ 40435 h 1144125"/>
              <a:gd name="connsiteX4071" fmla="*/ 3927954 w 5382098"/>
              <a:gd name="connsiteY4071" fmla="*/ 40435 h 1144125"/>
              <a:gd name="connsiteX4072" fmla="*/ 873942 w 5382098"/>
              <a:gd name="connsiteY4072" fmla="*/ 1855 h 1144125"/>
              <a:gd name="connsiteX4073" fmla="*/ 883807 w 5382098"/>
              <a:gd name="connsiteY4073" fmla="*/ 1855 h 1144125"/>
              <a:gd name="connsiteX4074" fmla="*/ 883807 w 5382098"/>
              <a:gd name="connsiteY4074" fmla="*/ 17189 h 1144125"/>
              <a:gd name="connsiteX4075" fmla="*/ 928734 w 5382098"/>
              <a:gd name="connsiteY4075" fmla="*/ 17189 h 1144125"/>
              <a:gd name="connsiteX4076" fmla="*/ 928734 w 5382098"/>
              <a:gd name="connsiteY4076" fmla="*/ 25394 h 1144125"/>
              <a:gd name="connsiteX4077" fmla="*/ 883807 w 5382098"/>
              <a:gd name="connsiteY4077" fmla="*/ 25394 h 1144125"/>
              <a:gd name="connsiteX4078" fmla="*/ 883807 w 5382098"/>
              <a:gd name="connsiteY4078" fmla="*/ 40435 h 1144125"/>
              <a:gd name="connsiteX4079" fmla="*/ 947975 w 5382098"/>
              <a:gd name="connsiteY4079" fmla="*/ 40435 h 1144125"/>
              <a:gd name="connsiteX4080" fmla="*/ 947780 w 5382098"/>
              <a:gd name="connsiteY4080" fmla="*/ 24417 h 1144125"/>
              <a:gd name="connsiteX4081" fmla="*/ 947780 w 5382098"/>
              <a:gd name="connsiteY4081" fmla="*/ 15236 h 1144125"/>
              <a:gd name="connsiteX4082" fmla="*/ 947780 w 5382098"/>
              <a:gd name="connsiteY4082" fmla="*/ 2051 h 1144125"/>
              <a:gd name="connsiteX4083" fmla="*/ 957742 w 5382098"/>
              <a:gd name="connsiteY4083" fmla="*/ 2051 h 1144125"/>
              <a:gd name="connsiteX4084" fmla="*/ 957742 w 5382098"/>
              <a:gd name="connsiteY4084" fmla="*/ 24710 h 1144125"/>
              <a:gd name="connsiteX4085" fmla="*/ 957937 w 5382098"/>
              <a:gd name="connsiteY4085" fmla="*/ 40435 h 1144125"/>
              <a:gd name="connsiteX4086" fmla="*/ 1009018 w 5382098"/>
              <a:gd name="connsiteY4086" fmla="*/ 40435 h 1144125"/>
              <a:gd name="connsiteX4087" fmla="*/ 1009018 w 5382098"/>
              <a:gd name="connsiteY4087" fmla="*/ 48834 h 1144125"/>
              <a:gd name="connsiteX4088" fmla="*/ 958230 w 5382098"/>
              <a:gd name="connsiteY4088" fmla="*/ 48834 h 1144125"/>
              <a:gd name="connsiteX4089" fmla="*/ 958523 w 5382098"/>
              <a:gd name="connsiteY4089" fmla="*/ 58015 h 1144125"/>
              <a:gd name="connsiteX4090" fmla="*/ 959402 w 5382098"/>
              <a:gd name="connsiteY4090" fmla="*/ 80674 h 1144125"/>
              <a:gd name="connsiteX4091" fmla="*/ 964383 w 5382098"/>
              <a:gd name="connsiteY4091" fmla="*/ 127066 h 1144125"/>
              <a:gd name="connsiteX4092" fmla="*/ 988410 w 5382098"/>
              <a:gd name="connsiteY4092" fmla="*/ 65242 h 1144125"/>
              <a:gd name="connsiteX4093" fmla="*/ 998372 w 5382098"/>
              <a:gd name="connsiteY4093" fmla="*/ 68465 h 1144125"/>
              <a:gd name="connsiteX4094" fmla="*/ 967411 w 5382098"/>
              <a:gd name="connsiteY4094" fmla="*/ 140447 h 1144125"/>
              <a:gd name="connsiteX4095" fmla="*/ 977959 w 5382098"/>
              <a:gd name="connsiteY4095" fmla="*/ 167501 h 1144125"/>
              <a:gd name="connsiteX4096" fmla="*/ 990168 w 5382098"/>
              <a:gd name="connsiteY4096" fmla="*/ 177659 h 1144125"/>
              <a:gd name="connsiteX4097" fmla="*/ 997981 w 5382098"/>
              <a:gd name="connsiteY4097" fmla="*/ 167501 h 1144125"/>
              <a:gd name="connsiteX4098" fmla="*/ 1001204 w 5382098"/>
              <a:gd name="connsiteY4098" fmla="*/ 142205 h 1144125"/>
              <a:gd name="connsiteX4099" fmla="*/ 1010581 w 5382098"/>
              <a:gd name="connsiteY4099" fmla="*/ 145623 h 1144125"/>
              <a:gd name="connsiteX4100" fmla="*/ 1007162 w 5382098"/>
              <a:gd name="connsiteY4100" fmla="*/ 169845 h 1144125"/>
              <a:gd name="connsiteX4101" fmla="*/ 990754 w 5382098"/>
              <a:gd name="connsiteY4101" fmla="*/ 188500 h 1144125"/>
              <a:gd name="connsiteX4102" fmla="*/ 967997 w 5382098"/>
              <a:gd name="connsiteY4102" fmla="*/ 170041 h 1144125"/>
              <a:gd name="connsiteX4103" fmla="*/ 960183 w 5382098"/>
              <a:gd name="connsiteY4103" fmla="*/ 151093 h 1144125"/>
              <a:gd name="connsiteX4104" fmla="*/ 937427 w 5382098"/>
              <a:gd name="connsiteY4104" fmla="*/ 177268 h 1144125"/>
              <a:gd name="connsiteX4105" fmla="*/ 930395 w 5382098"/>
              <a:gd name="connsiteY4105" fmla="*/ 169845 h 1144125"/>
              <a:gd name="connsiteX4106" fmla="*/ 956765 w 5382098"/>
              <a:gd name="connsiteY4106" fmla="*/ 139080 h 1144125"/>
              <a:gd name="connsiteX4107" fmla="*/ 949147 w 5382098"/>
              <a:gd name="connsiteY4107" fmla="*/ 79404 h 1144125"/>
              <a:gd name="connsiteX4108" fmla="*/ 948170 w 5382098"/>
              <a:gd name="connsiteY4108" fmla="*/ 48834 h 1144125"/>
              <a:gd name="connsiteX4109" fmla="*/ 820811 w 5382098"/>
              <a:gd name="connsiteY4109" fmla="*/ 48834 h 1144125"/>
              <a:gd name="connsiteX4110" fmla="*/ 820811 w 5382098"/>
              <a:gd name="connsiteY4110" fmla="*/ 40435 h 1144125"/>
              <a:gd name="connsiteX4111" fmla="*/ 873942 w 5382098"/>
              <a:gd name="connsiteY4111" fmla="*/ 40435 h 1144125"/>
              <a:gd name="connsiteX4112" fmla="*/ 873942 w 5382098"/>
              <a:gd name="connsiteY4112" fmla="*/ 25394 h 1144125"/>
              <a:gd name="connsiteX4113" fmla="*/ 828331 w 5382098"/>
              <a:gd name="connsiteY4113" fmla="*/ 25394 h 1144125"/>
              <a:gd name="connsiteX4114" fmla="*/ 828331 w 5382098"/>
              <a:gd name="connsiteY4114" fmla="*/ 17189 h 1144125"/>
              <a:gd name="connsiteX4115" fmla="*/ 873942 w 5382098"/>
              <a:gd name="connsiteY4115" fmla="*/ 17189 h 1144125"/>
              <a:gd name="connsiteX4116" fmla="*/ 3814608 w 5382098"/>
              <a:gd name="connsiteY4116" fmla="*/ 1660 h 1144125"/>
              <a:gd name="connsiteX4117" fmla="*/ 3824961 w 5382098"/>
              <a:gd name="connsiteY4117" fmla="*/ 1660 h 1144125"/>
              <a:gd name="connsiteX4118" fmla="*/ 3824961 w 5382098"/>
              <a:gd name="connsiteY4118" fmla="*/ 30863 h 1144125"/>
              <a:gd name="connsiteX4119" fmla="*/ 3871842 w 5382098"/>
              <a:gd name="connsiteY4119" fmla="*/ 30863 h 1144125"/>
              <a:gd name="connsiteX4120" fmla="*/ 3867642 w 5382098"/>
              <a:gd name="connsiteY4120" fmla="*/ 64656 h 1144125"/>
              <a:gd name="connsiteX4121" fmla="*/ 3856996 w 5382098"/>
              <a:gd name="connsiteY4121" fmla="*/ 64070 h 1144125"/>
              <a:gd name="connsiteX4122" fmla="*/ 3860805 w 5382098"/>
              <a:gd name="connsiteY4122" fmla="*/ 40435 h 1144125"/>
              <a:gd name="connsiteX4123" fmla="*/ 3824961 w 5382098"/>
              <a:gd name="connsiteY4123" fmla="*/ 40435 h 1144125"/>
              <a:gd name="connsiteX4124" fmla="*/ 3824961 w 5382098"/>
              <a:gd name="connsiteY4124" fmla="*/ 81455 h 1144125"/>
              <a:gd name="connsiteX4125" fmla="*/ 3862368 w 5382098"/>
              <a:gd name="connsiteY4125" fmla="*/ 81455 h 1144125"/>
              <a:gd name="connsiteX4126" fmla="*/ 3862368 w 5382098"/>
              <a:gd name="connsiteY4126" fmla="*/ 91222 h 1144125"/>
              <a:gd name="connsiteX4127" fmla="*/ 3830821 w 5382098"/>
              <a:gd name="connsiteY4127" fmla="*/ 148846 h 1144125"/>
              <a:gd name="connsiteX4128" fmla="*/ 3876041 w 5382098"/>
              <a:gd name="connsiteY4128" fmla="*/ 177268 h 1144125"/>
              <a:gd name="connsiteX4129" fmla="*/ 3869205 w 5382098"/>
              <a:gd name="connsiteY4129" fmla="*/ 187035 h 1144125"/>
              <a:gd name="connsiteX4130" fmla="*/ 3823398 w 5382098"/>
              <a:gd name="connsiteY4130" fmla="*/ 156269 h 1144125"/>
              <a:gd name="connsiteX4131" fmla="*/ 3771243 w 5382098"/>
              <a:gd name="connsiteY4131" fmla="*/ 190453 h 1144125"/>
              <a:gd name="connsiteX4132" fmla="*/ 3764406 w 5382098"/>
              <a:gd name="connsiteY4132" fmla="*/ 180882 h 1144125"/>
              <a:gd name="connsiteX4133" fmla="*/ 3816171 w 5382098"/>
              <a:gd name="connsiteY4133" fmla="*/ 148846 h 1144125"/>
              <a:gd name="connsiteX4134" fmla="*/ 3786772 w 5382098"/>
              <a:gd name="connsiteY4134" fmla="*/ 90831 h 1144125"/>
              <a:gd name="connsiteX4135" fmla="*/ 3775443 w 5382098"/>
              <a:gd name="connsiteY4135" fmla="*/ 90831 h 1144125"/>
              <a:gd name="connsiteX4136" fmla="*/ 3775443 w 5382098"/>
              <a:gd name="connsiteY4136" fmla="*/ 92199 h 1144125"/>
              <a:gd name="connsiteX4137" fmla="*/ 3775541 w 5382098"/>
              <a:gd name="connsiteY4137" fmla="*/ 98938 h 1144125"/>
              <a:gd name="connsiteX4138" fmla="*/ 3747803 w 5382098"/>
              <a:gd name="connsiteY4138" fmla="*/ 189867 h 1144125"/>
              <a:gd name="connsiteX4139" fmla="*/ 3738622 w 5382098"/>
              <a:gd name="connsiteY4139" fmla="*/ 183030 h 1144125"/>
              <a:gd name="connsiteX4140" fmla="*/ 3759328 w 5382098"/>
              <a:gd name="connsiteY4140" fmla="*/ 144061 h 1144125"/>
              <a:gd name="connsiteX4141" fmla="*/ 3764992 w 5382098"/>
              <a:gd name="connsiteY4141" fmla="*/ 91613 h 1144125"/>
              <a:gd name="connsiteX4142" fmla="*/ 3764992 w 5382098"/>
              <a:gd name="connsiteY4142" fmla="*/ 30863 h 1144125"/>
              <a:gd name="connsiteX4143" fmla="*/ 3814608 w 5382098"/>
              <a:gd name="connsiteY4143" fmla="*/ 30863 h 1144125"/>
              <a:gd name="connsiteX4144" fmla="*/ 2274758 w 5382098"/>
              <a:gd name="connsiteY4144" fmla="*/ 1660 h 1144125"/>
              <a:gd name="connsiteX4145" fmla="*/ 2284720 w 5382098"/>
              <a:gd name="connsiteY4145" fmla="*/ 4004 h 1144125"/>
              <a:gd name="connsiteX4146" fmla="*/ 2275344 w 5382098"/>
              <a:gd name="connsiteY4146" fmla="*/ 32426 h 1144125"/>
              <a:gd name="connsiteX4147" fmla="*/ 2308746 w 5382098"/>
              <a:gd name="connsiteY4147" fmla="*/ 32426 h 1144125"/>
              <a:gd name="connsiteX4148" fmla="*/ 2308746 w 5382098"/>
              <a:gd name="connsiteY4148" fmla="*/ 41802 h 1144125"/>
              <a:gd name="connsiteX4149" fmla="*/ 2271535 w 5382098"/>
              <a:gd name="connsiteY4149" fmla="*/ 41802 h 1144125"/>
              <a:gd name="connsiteX4150" fmla="*/ 2255126 w 5382098"/>
              <a:gd name="connsiteY4150" fmla="*/ 73642 h 1144125"/>
              <a:gd name="connsiteX4151" fmla="*/ 2247313 w 5382098"/>
              <a:gd name="connsiteY4151" fmla="*/ 66414 h 1144125"/>
              <a:gd name="connsiteX4152" fmla="*/ 2274758 w 5382098"/>
              <a:gd name="connsiteY4152" fmla="*/ 1660 h 1144125"/>
              <a:gd name="connsiteX4153" fmla="*/ 3716549 w 5382098"/>
              <a:gd name="connsiteY4153" fmla="*/ 1465 h 1144125"/>
              <a:gd name="connsiteX4154" fmla="*/ 3731980 w 5382098"/>
              <a:gd name="connsiteY4154" fmla="*/ 29007 h 1144125"/>
              <a:gd name="connsiteX4155" fmla="*/ 3722604 w 5382098"/>
              <a:gd name="connsiteY4155" fmla="*/ 33793 h 1144125"/>
              <a:gd name="connsiteX4156" fmla="*/ 3707563 w 5382098"/>
              <a:gd name="connsiteY4156" fmla="*/ 5665 h 1144125"/>
              <a:gd name="connsiteX4157" fmla="*/ 272886 w 5382098"/>
              <a:gd name="connsiteY4157" fmla="*/ 1465 h 1144125"/>
              <a:gd name="connsiteX4158" fmla="*/ 284899 w 5382098"/>
              <a:gd name="connsiteY4158" fmla="*/ 4200 h 1144125"/>
              <a:gd name="connsiteX4159" fmla="*/ 281969 w 5382098"/>
              <a:gd name="connsiteY4159" fmla="*/ 12794 h 1144125"/>
              <a:gd name="connsiteX4160" fmla="*/ 269077 w 5382098"/>
              <a:gd name="connsiteY4160" fmla="*/ 49811 h 1144125"/>
              <a:gd name="connsiteX4161" fmla="*/ 387451 w 5382098"/>
              <a:gd name="connsiteY4161" fmla="*/ 49811 h 1144125"/>
              <a:gd name="connsiteX4162" fmla="*/ 387451 w 5382098"/>
              <a:gd name="connsiteY4162" fmla="*/ 60066 h 1144125"/>
              <a:gd name="connsiteX4163" fmla="*/ 346821 w 5382098"/>
              <a:gd name="connsiteY4163" fmla="*/ 60066 h 1144125"/>
              <a:gd name="connsiteX4164" fmla="*/ 307851 w 5382098"/>
              <a:gd name="connsiteY4164" fmla="*/ 143670 h 1144125"/>
              <a:gd name="connsiteX4165" fmla="*/ 375242 w 5382098"/>
              <a:gd name="connsiteY4165" fmla="*/ 178245 h 1144125"/>
              <a:gd name="connsiteX4166" fmla="*/ 368308 w 5382098"/>
              <a:gd name="connsiteY4166" fmla="*/ 188500 h 1144125"/>
              <a:gd name="connsiteX4167" fmla="*/ 299451 w 5382098"/>
              <a:gd name="connsiteY4167" fmla="*/ 151679 h 1144125"/>
              <a:gd name="connsiteX4168" fmla="*/ 208815 w 5382098"/>
              <a:gd name="connsiteY4168" fmla="*/ 190063 h 1144125"/>
              <a:gd name="connsiteX4169" fmla="*/ 207252 w 5382098"/>
              <a:gd name="connsiteY4169" fmla="*/ 187035 h 1144125"/>
              <a:gd name="connsiteX4170" fmla="*/ 203053 w 5382098"/>
              <a:gd name="connsiteY4170" fmla="*/ 179221 h 1144125"/>
              <a:gd name="connsiteX4171" fmla="*/ 288415 w 5382098"/>
              <a:gd name="connsiteY4171" fmla="*/ 145819 h 1144125"/>
              <a:gd name="connsiteX4172" fmla="*/ 229619 w 5382098"/>
              <a:gd name="connsiteY4172" fmla="*/ 117690 h 1144125"/>
              <a:gd name="connsiteX4173" fmla="*/ 253645 w 5382098"/>
              <a:gd name="connsiteY4173" fmla="*/ 60066 h 1144125"/>
              <a:gd name="connsiteX4174" fmla="*/ 202662 w 5382098"/>
              <a:gd name="connsiteY4174" fmla="*/ 60066 h 1144125"/>
              <a:gd name="connsiteX4175" fmla="*/ 202662 w 5382098"/>
              <a:gd name="connsiteY4175" fmla="*/ 49811 h 1144125"/>
              <a:gd name="connsiteX4176" fmla="*/ 257259 w 5382098"/>
              <a:gd name="connsiteY4176" fmla="*/ 49811 h 1144125"/>
              <a:gd name="connsiteX4177" fmla="*/ 272886 w 5382098"/>
              <a:gd name="connsiteY4177" fmla="*/ 1465 h 1144125"/>
              <a:gd name="connsiteX4178" fmla="*/ 4771717 w 5382098"/>
              <a:gd name="connsiteY4178" fmla="*/ 1269 h 1144125"/>
              <a:gd name="connsiteX4179" fmla="*/ 4783340 w 5382098"/>
              <a:gd name="connsiteY4179" fmla="*/ 3223 h 1144125"/>
              <a:gd name="connsiteX4180" fmla="*/ 4772303 w 5382098"/>
              <a:gd name="connsiteY4180" fmla="*/ 14650 h 1144125"/>
              <a:gd name="connsiteX4181" fmla="*/ 4844089 w 5382098"/>
              <a:gd name="connsiteY4181" fmla="*/ 14650 h 1144125"/>
              <a:gd name="connsiteX4182" fmla="*/ 4844089 w 5382098"/>
              <a:gd name="connsiteY4182" fmla="*/ 22464 h 1144125"/>
              <a:gd name="connsiteX4183" fmla="*/ 4829146 w 5382098"/>
              <a:gd name="connsiteY4183" fmla="*/ 37016 h 1144125"/>
              <a:gd name="connsiteX4184" fmla="*/ 4881692 w 5382098"/>
              <a:gd name="connsiteY4184" fmla="*/ 37016 h 1144125"/>
              <a:gd name="connsiteX4185" fmla="*/ 4881692 w 5382098"/>
              <a:gd name="connsiteY4185" fmla="*/ 91222 h 1144125"/>
              <a:gd name="connsiteX4186" fmla="*/ 4738314 w 5382098"/>
              <a:gd name="connsiteY4186" fmla="*/ 91222 h 1144125"/>
              <a:gd name="connsiteX4187" fmla="*/ 4738314 w 5382098"/>
              <a:gd name="connsiteY4187" fmla="*/ 41411 h 1144125"/>
              <a:gd name="connsiteX4188" fmla="*/ 4723273 w 5382098"/>
              <a:gd name="connsiteY4188" fmla="*/ 50006 h 1144125"/>
              <a:gd name="connsiteX4189" fmla="*/ 4716925 w 5382098"/>
              <a:gd name="connsiteY4189" fmla="*/ 41607 h 1144125"/>
              <a:gd name="connsiteX4190" fmla="*/ 4771717 w 5382098"/>
              <a:gd name="connsiteY4190" fmla="*/ 1269 h 1144125"/>
              <a:gd name="connsiteX4191" fmla="*/ 3122427 w 5382098"/>
              <a:gd name="connsiteY4191" fmla="*/ 1269 h 1144125"/>
              <a:gd name="connsiteX4192" fmla="*/ 3132877 w 5382098"/>
              <a:gd name="connsiteY4192" fmla="*/ 1269 h 1144125"/>
              <a:gd name="connsiteX4193" fmla="*/ 3132877 w 5382098"/>
              <a:gd name="connsiteY4193" fmla="*/ 21389 h 1144125"/>
              <a:gd name="connsiteX4194" fmla="*/ 3191478 w 5382098"/>
              <a:gd name="connsiteY4194" fmla="*/ 21389 h 1144125"/>
              <a:gd name="connsiteX4195" fmla="*/ 3191478 w 5382098"/>
              <a:gd name="connsiteY4195" fmla="*/ 1269 h 1144125"/>
              <a:gd name="connsiteX4196" fmla="*/ 3201929 w 5382098"/>
              <a:gd name="connsiteY4196" fmla="*/ 1269 h 1144125"/>
              <a:gd name="connsiteX4197" fmla="*/ 3201929 w 5382098"/>
              <a:gd name="connsiteY4197" fmla="*/ 21389 h 1144125"/>
              <a:gd name="connsiteX4198" fmla="*/ 3255842 w 5382098"/>
              <a:gd name="connsiteY4198" fmla="*/ 21389 h 1144125"/>
              <a:gd name="connsiteX4199" fmla="*/ 3255842 w 5382098"/>
              <a:gd name="connsiteY4199" fmla="*/ 30863 h 1144125"/>
              <a:gd name="connsiteX4200" fmla="*/ 3201929 w 5382098"/>
              <a:gd name="connsiteY4200" fmla="*/ 30863 h 1144125"/>
              <a:gd name="connsiteX4201" fmla="*/ 3201929 w 5382098"/>
              <a:gd name="connsiteY4201" fmla="*/ 46002 h 1144125"/>
              <a:gd name="connsiteX4202" fmla="*/ 3191478 w 5382098"/>
              <a:gd name="connsiteY4202" fmla="*/ 46002 h 1144125"/>
              <a:gd name="connsiteX4203" fmla="*/ 3191478 w 5382098"/>
              <a:gd name="connsiteY4203" fmla="*/ 30863 h 1144125"/>
              <a:gd name="connsiteX4204" fmla="*/ 3132877 w 5382098"/>
              <a:gd name="connsiteY4204" fmla="*/ 30863 h 1144125"/>
              <a:gd name="connsiteX4205" fmla="*/ 3132877 w 5382098"/>
              <a:gd name="connsiteY4205" fmla="*/ 46002 h 1144125"/>
              <a:gd name="connsiteX4206" fmla="*/ 3122427 w 5382098"/>
              <a:gd name="connsiteY4206" fmla="*/ 46002 h 1144125"/>
              <a:gd name="connsiteX4207" fmla="*/ 3122427 w 5382098"/>
              <a:gd name="connsiteY4207" fmla="*/ 30863 h 1144125"/>
              <a:gd name="connsiteX4208" fmla="*/ 3068416 w 5382098"/>
              <a:gd name="connsiteY4208" fmla="*/ 30863 h 1144125"/>
              <a:gd name="connsiteX4209" fmla="*/ 3068416 w 5382098"/>
              <a:gd name="connsiteY4209" fmla="*/ 21389 h 1144125"/>
              <a:gd name="connsiteX4210" fmla="*/ 3122427 w 5382098"/>
              <a:gd name="connsiteY4210" fmla="*/ 21389 h 1144125"/>
              <a:gd name="connsiteX4211" fmla="*/ 566626 w 5382098"/>
              <a:gd name="connsiteY4211" fmla="*/ 1269 h 1144125"/>
              <a:gd name="connsiteX4212" fmla="*/ 572584 w 5382098"/>
              <a:gd name="connsiteY4212" fmla="*/ 9474 h 1144125"/>
              <a:gd name="connsiteX4213" fmla="*/ 522968 w 5382098"/>
              <a:gd name="connsiteY4213" fmla="*/ 29203 h 1144125"/>
              <a:gd name="connsiteX4214" fmla="*/ 566724 w 5382098"/>
              <a:gd name="connsiteY4214" fmla="*/ 42583 h 1144125"/>
              <a:gd name="connsiteX4215" fmla="*/ 583034 w 5382098"/>
              <a:gd name="connsiteY4215" fmla="*/ 47662 h 1144125"/>
              <a:gd name="connsiteX4216" fmla="*/ 578248 w 5382098"/>
              <a:gd name="connsiteY4216" fmla="*/ 56843 h 1144125"/>
              <a:gd name="connsiteX4217" fmla="*/ 507048 w 5382098"/>
              <a:gd name="connsiteY4217" fmla="*/ 34477 h 1144125"/>
              <a:gd name="connsiteX4218" fmla="*/ 425202 w 5382098"/>
              <a:gd name="connsiteY4218" fmla="*/ 55866 h 1144125"/>
              <a:gd name="connsiteX4219" fmla="*/ 421393 w 5382098"/>
              <a:gd name="connsiteY4219" fmla="*/ 47564 h 1144125"/>
              <a:gd name="connsiteX4220" fmla="*/ 420416 w 5382098"/>
              <a:gd name="connsiteY4220" fmla="*/ 45806 h 1144125"/>
              <a:gd name="connsiteX4221" fmla="*/ 490835 w 5382098"/>
              <a:gd name="connsiteY4221" fmla="*/ 29593 h 1144125"/>
              <a:gd name="connsiteX4222" fmla="*/ 430769 w 5382098"/>
              <a:gd name="connsiteY4222" fmla="*/ 12013 h 1144125"/>
              <a:gd name="connsiteX4223" fmla="*/ 435946 w 5382098"/>
              <a:gd name="connsiteY4223" fmla="*/ 3418 h 1144125"/>
              <a:gd name="connsiteX4224" fmla="*/ 457628 w 5382098"/>
              <a:gd name="connsiteY4224" fmla="*/ 9767 h 1144125"/>
              <a:gd name="connsiteX4225" fmla="*/ 507244 w 5382098"/>
              <a:gd name="connsiteY4225" fmla="*/ 24417 h 1144125"/>
              <a:gd name="connsiteX4226" fmla="*/ 566626 w 5382098"/>
              <a:gd name="connsiteY4226" fmla="*/ 1269 h 1144125"/>
              <a:gd name="connsiteX4227" fmla="*/ 1310961 w 5382098"/>
              <a:gd name="connsiteY4227" fmla="*/ 1074 h 1144125"/>
              <a:gd name="connsiteX4228" fmla="*/ 1321704 w 5382098"/>
              <a:gd name="connsiteY4228" fmla="*/ 3809 h 1144125"/>
              <a:gd name="connsiteX4229" fmla="*/ 1309300 w 5382098"/>
              <a:gd name="connsiteY4229" fmla="*/ 27835 h 1144125"/>
              <a:gd name="connsiteX4230" fmla="*/ 1415368 w 5382098"/>
              <a:gd name="connsiteY4230" fmla="*/ 27835 h 1144125"/>
              <a:gd name="connsiteX4231" fmla="*/ 1415368 w 5382098"/>
              <a:gd name="connsiteY4231" fmla="*/ 37407 h 1144125"/>
              <a:gd name="connsiteX4232" fmla="*/ 1303733 w 5382098"/>
              <a:gd name="connsiteY4232" fmla="*/ 37407 h 1144125"/>
              <a:gd name="connsiteX4233" fmla="*/ 1285958 w 5382098"/>
              <a:gd name="connsiteY4233" fmla="*/ 63875 h 1144125"/>
              <a:gd name="connsiteX4234" fmla="*/ 1392514 w 5382098"/>
              <a:gd name="connsiteY4234" fmla="*/ 63875 h 1144125"/>
              <a:gd name="connsiteX4235" fmla="*/ 1392514 w 5382098"/>
              <a:gd name="connsiteY4235" fmla="*/ 163204 h 1144125"/>
              <a:gd name="connsiteX4236" fmla="*/ 1369562 w 5382098"/>
              <a:gd name="connsiteY4236" fmla="*/ 185668 h 1144125"/>
              <a:gd name="connsiteX4237" fmla="*/ 1341922 w 5382098"/>
              <a:gd name="connsiteY4237" fmla="*/ 186058 h 1144125"/>
              <a:gd name="connsiteX4238" fmla="*/ 1339187 w 5382098"/>
              <a:gd name="connsiteY4238" fmla="*/ 175217 h 1144125"/>
              <a:gd name="connsiteX4239" fmla="*/ 1366925 w 5382098"/>
              <a:gd name="connsiteY4239" fmla="*/ 175608 h 1144125"/>
              <a:gd name="connsiteX4240" fmla="*/ 1378645 w 5382098"/>
              <a:gd name="connsiteY4240" fmla="*/ 172482 h 1144125"/>
              <a:gd name="connsiteX4241" fmla="*/ 1381966 w 5382098"/>
              <a:gd name="connsiteY4241" fmla="*/ 161641 h 1144125"/>
              <a:gd name="connsiteX4242" fmla="*/ 1381966 w 5382098"/>
              <a:gd name="connsiteY4242" fmla="*/ 144256 h 1144125"/>
              <a:gd name="connsiteX4243" fmla="*/ 1279316 w 5382098"/>
              <a:gd name="connsiteY4243" fmla="*/ 144256 h 1144125"/>
              <a:gd name="connsiteX4244" fmla="*/ 1279316 w 5382098"/>
              <a:gd name="connsiteY4244" fmla="*/ 189672 h 1144125"/>
              <a:gd name="connsiteX4245" fmla="*/ 1268768 w 5382098"/>
              <a:gd name="connsiteY4245" fmla="*/ 189672 h 1144125"/>
              <a:gd name="connsiteX4246" fmla="*/ 1268768 w 5382098"/>
              <a:gd name="connsiteY4246" fmla="*/ 85069 h 1144125"/>
              <a:gd name="connsiteX4247" fmla="*/ 1235951 w 5382098"/>
              <a:gd name="connsiteY4247" fmla="*/ 117202 h 1144125"/>
              <a:gd name="connsiteX4248" fmla="*/ 1228529 w 5382098"/>
              <a:gd name="connsiteY4248" fmla="*/ 108607 h 1144125"/>
              <a:gd name="connsiteX4249" fmla="*/ 1291525 w 5382098"/>
              <a:gd name="connsiteY4249" fmla="*/ 37407 h 1144125"/>
              <a:gd name="connsiteX4250" fmla="*/ 1235951 w 5382098"/>
              <a:gd name="connsiteY4250" fmla="*/ 37407 h 1144125"/>
              <a:gd name="connsiteX4251" fmla="*/ 1235951 w 5382098"/>
              <a:gd name="connsiteY4251" fmla="*/ 27835 h 1144125"/>
              <a:gd name="connsiteX4252" fmla="*/ 1297190 w 5382098"/>
              <a:gd name="connsiteY4252" fmla="*/ 27835 h 1144125"/>
              <a:gd name="connsiteX4253" fmla="*/ 1310961 w 5382098"/>
              <a:gd name="connsiteY4253" fmla="*/ 1074 h 1144125"/>
              <a:gd name="connsiteX4254" fmla="*/ 2956684 w 5382098"/>
              <a:gd name="connsiteY4254" fmla="*/ 781 h 1144125"/>
              <a:gd name="connsiteX4255" fmla="*/ 2967622 w 5382098"/>
              <a:gd name="connsiteY4255" fmla="*/ 781 h 1144125"/>
              <a:gd name="connsiteX4256" fmla="*/ 2967622 w 5382098"/>
              <a:gd name="connsiteY4256" fmla="*/ 43658 h 1144125"/>
              <a:gd name="connsiteX4257" fmla="*/ 3044097 w 5382098"/>
              <a:gd name="connsiteY4257" fmla="*/ 43658 h 1144125"/>
              <a:gd name="connsiteX4258" fmla="*/ 3044097 w 5382098"/>
              <a:gd name="connsiteY4258" fmla="*/ 128629 h 1144125"/>
              <a:gd name="connsiteX4259" fmla="*/ 3033256 w 5382098"/>
              <a:gd name="connsiteY4259" fmla="*/ 128629 h 1144125"/>
              <a:gd name="connsiteX4260" fmla="*/ 3033256 w 5382098"/>
              <a:gd name="connsiteY4260" fmla="*/ 118081 h 1144125"/>
              <a:gd name="connsiteX4261" fmla="*/ 2967622 w 5382098"/>
              <a:gd name="connsiteY4261" fmla="*/ 118081 h 1144125"/>
              <a:gd name="connsiteX4262" fmla="*/ 2967622 w 5382098"/>
              <a:gd name="connsiteY4262" fmla="*/ 190844 h 1144125"/>
              <a:gd name="connsiteX4263" fmla="*/ 2956684 w 5382098"/>
              <a:gd name="connsiteY4263" fmla="*/ 190844 h 1144125"/>
              <a:gd name="connsiteX4264" fmla="*/ 2956684 w 5382098"/>
              <a:gd name="connsiteY4264" fmla="*/ 118081 h 1144125"/>
              <a:gd name="connsiteX4265" fmla="*/ 2891246 w 5382098"/>
              <a:gd name="connsiteY4265" fmla="*/ 118081 h 1144125"/>
              <a:gd name="connsiteX4266" fmla="*/ 2891246 w 5382098"/>
              <a:gd name="connsiteY4266" fmla="*/ 128629 h 1144125"/>
              <a:gd name="connsiteX4267" fmla="*/ 2880404 w 5382098"/>
              <a:gd name="connsiteY4267" fmla="*/ 128629 h 1144125"/>
              <a:gd name="connsiteX4268" fmla="*/ 2880404 w 5382098"/>
              <a:gd name="connsiteY4268" fmla="*/ 43658 h 1144125"/>
              <a:gd name="connsiteX4269" fmla="*/ 2956684 w 5382098"/>
              <a:gd name="connsiteY4269" fmla="*/ 43658 h 1144125"/>
              <a:gd name="connsiteX4270" fmla="*/ 1533743 w 5382098"/>
              <a:gd name="connsiteY4270" fmla="*/ 781 h 1144125"/>
              <a:gd name="connsiteX4271" fmla="*/ 1535501 w 5382098"/>
              <a:gd name="connsiteY4271" fmla="*/ 4883 h 1144125"/>
              <a:gd name="connsiteX4272" fmla="*/ 1541751 w 5382098"/>
              <a:gd name="connsiteY4272" fmla="*/ 20022 h 1144125"/>
              <a:gd name="connsiteX4273" fmla="*/ 1615784 w 5382098"/>
              <a:gd name="connsiteY4273" fmla="*/ 20022 h 1144125"/>
              <a:gd name="connsiteX4274" fmla="*/ 1615784 w 5382098"/>
              <a:gd name="connsiteY4274" fmla="*/ 28421 h 1144125"/>
              <a:gd name="connsiteX4275" fmla="*/ 1456389 w 5382098"/>
              <a:gd name="connsiteY4275" fmla="*/ 28421 h 1144125"/>
              <a:gd name="connsiteX4276" fmla="*/ 1456389 w 5382098"/>
              <a:gd name="connsiteY4276" fmla="*/ 83409 h 1144125"/>
              <a:gd name="connsiteX4277" fmla="*/ 1452482 w 5382098"/>
              <a:gd name="connsiteY4277" fmla="*/ 147577 h 1144125"/>
              <a:gd name="connsiteX4278" fmla="*/ 1436562 w 5382098"/>
              <a:gd name="connsiteY4278" fmla="*/ 189281 h 1144125"/>
              <a:gd name="connsiteX4279" fmla="*/ 1428749 w 5382098"/>
              <a:gd name="connsiteY4279" fmla="*/ 181858 h 1144125"/>
              <a:gd name="connsiteX4280" fmla="*/ 1443009 w 5382098"/>
              <a:gd name="connsiteY4280" fmla="*/ 144354 h 1144125"/>
              <a:gd name="connsiteX4281" fmla="*/ 1446525 w 5382098"/>
              <a:gd name="connsiteY4281" fmla="*/ 88878 h 1144125"/>
              <a:gd name="connsiteX4282" fmla="*/ 1446525 w 5382098"/>
              <a:gd name="connsiteY4282" fmla="*/ 20022 h 1144125"/>
              <a:gd name="connsiteX4283" fmla="*/ 1531008 w 5382098"/>
              <a:gd name="connsiteY4283" fmla="*/ 20022 h 1144125"/>
              <a:gd name="connsiteX4284" fmla="*/ 1524171 w 5382098"/>
              <a:gd name="connsiteY4284" fmla="*/ 4004 h 1144125"/>
              <a:gd name="connsiteX4285" fmla="*/ 2383951 w 5382098"/>
              <a:gd name="connsiteY4285" fmla="*/ 586 h 1144125"/>
              <a:gd name="connsiteX4286" fmla="*/ 2394304 w 5382098"/>
              <a:gd name="connsiteY4286" fmla="*/ 2637 h 1144125"/>
              <a:gd name="connsiteX4287" fmla="*/ 2386979 w 5382098"/>
              <a:gd name="connsiteY4287" fmla="*/ 28031 h 1144125"/>
              <a:gd name="connsiteX4288" fmla="*/ 2433762 w 5382098"/>
              <a:gd name="connsiteY4288" fmla="*/ 28031 h 1144125"/>
              <a:gd name="connsiteX4289" fmla="*/ 2433762 w 5382098"/>
              <a:gd name="connsiteY4289" fmla="*/ 37407 h 1144125"/>
              <a:gd name="connsiteX4290" fmla="*/ 2383951 w 5382098"/>
              <a:gd name="connsiteY4290" fmla="*/ 37407 h 1144125"/>
              <a:gd name="connsiteX4291" fmla="*/ 2366761 w 5382098"/>
              <a:gd name="connsiteY4291" fmla="*/ 86632 h 1144125"/>
              <a:gd name="connsiteX4292" fmla="*/ 2393718 w 5382098"/>
              <a:gd name="connsiteY4292" fmla="*/ 86632 h 1144125"/>
              <a:gd name="connsiteX4293" fmla="*/ 2393718 w 5382098"/>
              <a:gd name="connsiteY4293" fmla="*/ 51276 h 1144125"/>
              <a:gd name="connsiteX4294" fmla="*/ 2403485 w 5382098"/>
              <a:gd name="connsiteY4294" fmla="*/ 51276 h 1144125"/>
              <a:gd name="connsiteX4295" fmla="*/ 2403485 w 5382098"/>
              <a:gd name="connsiteY4295" fmla="*/ 86632 h 1144125"/>
              <a:gd name="connsiteX4296" fmla="*/ 2430539 w 5382098"/>
              <a:gd name="connsiteY4296" fmla="*/ 86632 h 1144125"/>
              <a:gd name="connsiteX4297" fmla="*/ 2430539 w 5382098"/>
              <a:gd name="connsiteY4297" fmla="*/ 96008 h 1144125"/>
              <a:gd name="connsiteX4298" fmla="*/ 2403485 w 5382098"/>
              <a:gd name="connsiteY4298" fmla="*/ 96008 h 1144125"/>
              <a:gd name="connsiteX4299" fmla="*/ 2403485 w 5382098"/>
              <a:gd name="connsiteY4299" fmla="*/ 125211 h 1144125"/>
              <a:gd name="connsiteX4300" fmla="*/ 2435911 w 5382098"/>
              <a:gd name="connsiteY4300" fmla="*/ 125211 h 1144125"/>
              <a:gd name="connsiteX4301" fmla="*/ 2435911 w 5382098"/>
              <a:gd name="connsiteY4301" fmla="*/ 134685 h 1144125"/>
              <a:gd name="connsiteX4302" fmla="*/ 2403485 w 5382098"/>
              <a:gd name="connsiteY4302" fmla="*/ 134685 h 1144125"/>
              <a:gd name="connsiteX4303" fmla="*/ 2403485 w 5382098"/>
              <a:gd name="connsiteY4303" fmla="*/ 165450 h 1144125"/>
              <a:gd name="connsiteX4304" fmla="*/ 2393718 w 5382098"/>
              <a:gd name="connsiteY4304" fmla="*/ 165450 h 1144125"/>
              <a:gd name="connsiteX4305" fmla="*/ 2393718 w 5382098"/>
              <a:gd name="connsiteY4305" fmla="*/ 134685 h 1144125"/>
              <a:gd name="connsiteX4306" fmla="*/ 2350744 w 5382098"/>
              <a:gd name="connsiteY4306" fmla="*/ 134685 h 1144125"/>
              <a:gd name="connsiteX4307" fmla="*/ 2350744 w 5382098"/>
              <a:gd name="connsiteY4307" fmla="*/ 125211 h 1144125"/>
              <a:gd name="connsiteX4308" fmla="*/ 2393718 w 5382098"/>
              <a:gd name="connsiteY4308" fmla="*/ 125211 h 1144125"/>
              <a:gd name="connsiteX4309" fmla="*/ 2393718 w 5382098"/>
              <a:gd name="connsiteY4309" fmla="*/ 96008 h 1144125"/>
              <a:gd name="connsiteX4310" fmla="*/ 2356897 w 5382098"/>
              <a:gd name="connsiteY4310" fmla="*/ 96008 h 1144125"/>
              <a:gd name="connsiteX4311" fmla="*/ 2356897 w 5382098"/>
              <a:gd name="connsiteY4311" fmla="*/ 84483 h 1144125"/>
              <a:gd name="connsiteX4312" fmla="*/ 2373891 w 5382098"/>
              <a:gd name="connsiteY4312" fmla="*/ 37407 h 1144125"/>
              <a:gd name="connsiteX4313" fmla="*/ 2354162 w 5382098"/>
              <a:gd name="connsiteY4313" fmla="*/ 37407 h 1144125"/>
              <a:gd name="connsiteX4314" fmla="*/ 2354162 w 5382098"/>
              <a:gd name="connsiteY4314" fmla="*/ 28031 h 1144125"/>
              <a:gd name="connsiteX4315" fmla="*/ 2376724 w 5382098"/>
              <a:gd name="connsiteY4315" fmla="*/ 28031 h 1144125"/>
              <a:gd name="connsiteX4316" fmla="*/ 2383951 w 5382098"/>
              <a:gd name="connsiteY4316" fmla="*/ 586 h 1144125"/>
              <a:gd name="connsiteX4317" fmla="*/ 1077190 w 5382098"/>
              <a:gd name="connsiteY4317" fmla="*/ 195 h 1144125"/>
              <a:gd name="connsiteX4318" fmla="*/ 1097213 w 5382098"/>
              <a:gd name="connsiteY4318" fmla="*/ 17873 h 1144125"/>
              <a:gd name="connsiteX4319" fmla="*/ 1090376 w 5382098"/>
              <a:gd name="connsiteY4319" fmla="*/ 23245 h 1144125"/>
              <a:gd name="connsiteX4320" fmla="*/ 1132373 w 5382098"/>
              <a:gd name="connsiteY4320" fmla="*/ 23245 h 1144125"/>
              <a:gd name="connsiteX4321" fmla="*/ 1154054 w 5382098"/>
              <a:gd name="connsiteY4321" fmla="*/ 586 h 1144125"/>
              <a:gd name="connsiteX4322" fmla="*/ 1163430 w 5382098"/>
              <a:gd name="connsiteY4322" fmla="*/ 6055 h 1144125"/>
              <a:gd name="connsiteX4323" fmla="*/ 1150636 w 5382098"/>
              <a:gd name="connsiteY4323" fmla="*/ 18752 h 1144125"/>
              <a:gd name="connsiteX4324" fmla="*/ 1146045 w 5382098"/>
              <a:gd name="connsiteY4324" fmla="*/ 23245 h 1144125"/>
              <a:gd name="connsiteX4325" fmla="*/ 1202986 w 5382098"/>
              <a:gd name="connsiteY4325" fmla="*/ 23245 h 1144125"/>
              <a:gd name="connsiteX4326" fmla="*/ 1202986 w 5382098"/>
              <a:gd name="connsiteY4326" fmla="*/ 32035 h 1144125"/>
              <a:gd name="connsiteX4327" fmla="*/ 1111179 w 5382098"/>
              <a:gd name="connsiteY4327" fmla="*/ 32035 h 1144125"/>
              <a:gd name="connsiteX4328" fmla="*/ 1106003 w 5382098"/>
              <a:gd name="connsiteY4328" fmla="*/ 47857 h 1144125"/>
              <a:gd name="connsiteX4329" fmla="*/ 1187652 w 5382098"/>
              <a:gd name="connsiteY4329" fmla="*/ 47857 h 1144125"/>
              <a:gd name="connsiteX4330" fmla="*/ 1187652 w 5382098"/>
              <a:gd name="connsiteY4330" fmla="*/ 56452 h 1144125"/>
              <a:gd name="connsiteX4331" fmla="*/ 1102584 w 5382098"/>
              <a:gd name="connsiteY4331" fmla="*/ 56452 h 1144125"/>
              <a:gd name="connsiteX4332" fmla="*/ 1094771 w 5382098"/>
              <a:gd name="connsiteY4332" fmla="*/ 72665 h 1144125"/>
              <a:gd name="connsiteX4333" fmla="*/ 1205428 w 5382098"/>
              <a:gd name="connsiteY4333" fmla="*/ 72665 h 1144125"/>
              <a:gd name="connsiteX4334" fmla="*/ 1205428 w 5382098"/>
              <a:gd name="connsiteY4334" fmla="*/ 81455 h 1144125"/>
              <a:gd name="connsiteX4335" fmla="*/ 1089790 w 5382098"/>
              <a:gd name="connsiteY4335" fmla="*/ 81455 h 1144125"/>
              <a:gd name="connsiteX4336" fmla="*/ 1078753 w 5382098"/>
              <a:gd name="connsiteY4336" fmla="*/ 97668 h 1144125"/>
              <a:gd name="connsiteX4337" fmla="*/ 1185015 w 5382098"/>
              <a:gd name="connsiteY4337" fmla="*/ 97668 h 1144125"/>
              <a:gd name="connsiteX4338" fmla="*/ 1185015 w 5382098"/>
              <a:gd name="connsiteY4338" fmla="*/ 189672 h 1144125"/>
              <a:gd name="connsiteX4339" fmla="*/ 1174565 w 5382098"/>
              <a:gd name="connsiteY4339" fmla="*/ 189672 h 1144125"/>
              <a:gd name="connsiteX4340" fmla="*/ 1174565 w 5382098"/>
              <a:gd name="connsiteY4340" fmla="*/ 178245 h 1144125"/>
              <a:gd name="connsiteX4341" fmla="*/ 1072404 w 5382098"/>
              <a:gd name="connsiteY4341" fmla="*/ 178245 h 1144125"/>
              <a:gd name="connsiteX4342" fmla="*/ 1072404 w 5382098"/>
              <a:gd name="connsiteY4342" fmla="*/ 189672 h 1144125"/>
              <a:gd name="connsiteX4343" fmla="*/ 1061954 w 5382098"/>
              <a:gd name="connsiteY4343" fmla="*/ 189672 h 1144125"/>
              <a:gd name="connsiteX4344" fmla="*/ 1061954 w 5382098"/>
              <a:gd name="connsiteY4344" fmla="*/ 117397 h 1144125"/>
              <a:gd name="connsiteX4345" fmla="*/ 1027184 w 5382098"/>
              <a:gd name="connsiteY4345" fmla="*/ 148846 h 1144125"/>
              <a:gd name="connsiteX4346" fmla="*/ 1019761 w 5382098"/>
              <a:gd name="connsiteY4346" fmla="*/ 140447 h 1144125"/>
              <a:gd name="connsiteX4347" fmla="*/ 1077776 w 5382098"/>
              <a:gd name="connsiteY4347" fmla="*/ 81455 h 1144125"/>
              <a:gd name="connsiteX4348" fmla="*/ 1022985 w 5382098"/>
              <a:gd name="connsiteY4348" fmla="*/ 81455 h 1144125"/>
              <a:gd name="connsiteX4349" fmla="*/ 1022985 w 5382098"/>
              <a:gd name="connsiteY4349" fmla="*/ 72665 h 1144125"/>
              <a:gd name="connsiteX4350" fmla="*/ 1083246 w 5382098"/>
              <a:gd name="connsiteY4350" fmla="*/ 72665 h 1144125"/>
              <a:gd name="connsiteX4351" fmla="*/ 1091353 w 5382098"/>
              <a:gd name="connsiteY4351" fmla="*/ 56452 h 1144125"/>
              <a:gd name="connsiteX4352" fmla="*/ 1039393 w 5382098"/>
              <a:gd name="connsiteY4352" fmla="*/ 56452 h 1144125"/>
              <a:gd name="connsiteX4353" fmla="*/ 1039393 w 5382098"/>
              <a:gd name="connsiteY4353" fmla="*/ 47857 h 1144125"/>
              <a:gd name="connsiteX4354" fmla="*/ 1094966 w 5382098"/>
              <a:gd name="connsiteY4354" fmla="*/ 47857 h 1144125"/>
              <a:gd name="connsiteX4355" fmla="*/ 1100436 w 5382098"/>
              <a:gd name="connsiteY4355" fmla="*/ 32035 h 1144125"/>
              <a:gd name="connsiteX4356" fmla="*/ 1028161 w 5382098"/>
              <a:gd name="connsiteY4356" fmla="*/ 32035 h 1144125"/>
              <a:gd name="connsiteX4357" fmla="*/ 1028161 w 5382098"/>
              <a:gd name="connsiteY4357" fmla="*/ 23245 h 1144125"/>
              <a:gd name="connsiteX4358" fmla="*/ 1087153 w 5382098"/>
              <a:gd name="connsiteY4358" fmla="*/ 23245 h 1144125"/>
              <a:gd name="connsiteX4359" fmla="*/ 1069182 w 5382098"/>
              <a:gd name="connsiteY4359" fmla="*/ 6251 h 1144125"/>
              <a:gd name="connsiteX4360" fmla="*/ 2753482 w 5382098"/>
              <a:gd name="connsiteY4360" fmla="*/ 0 h 1144125"/>
              <a:gd name="connsiteX4361" fmla="*/ 2763346 w 5382098"/>
              <a:gd name="connsiteY4361" fmla="*/ 23636 h 1144125"/>
              <a:gd name="connsiteX4362" fmla="*/ 2754263 w 5382098"/>
              <a:gd name="connsiteY4362" fmla="*/ 26859 h 1144125"/>
              <a:gd name="connsiteX4363" fmla="*/ 2839137 w 5382098"/>
              <a:gd name="connsiteY4363" fmla="*/ 26859 h 1144125"/>
              <a:gd name="connsiteX4364" fmla="*/ 2839137 w 5382098"/>
              <a:gd name="connsiteY4364" fmla="*/ 62801 h 1144125"/>
              <a:gd name="connsiteX4365" fmla="*/ 2828296 w 5382098"/>
              <a:gd name="connsiteY4365" fmla="*/ 62801 h 1144125"/>
              <a:gd name="connsiteX4366" fmla="*/ 2828296 w 5382098"/>
              <a:gd name="connsiteY4366" fmla="*/ 36821 h 1144125"/>
              <a:gd name="connsiteX4367" fmla="*/ 2677105 w 5382098"/>
              <a:gd name="connsiteY4367" fmla="*/ 36821 h 1144125"/>
              <a:gd name="connsiteX4368" fmla="*/ 2677105 w 5382098"/>
              <a:gd name="connsiteY4368" fmla="*/ 62801 h 1144125"/>
              <a:gd name="connsiteX4369" fmla="*/ 2666264 w 5382098"/>
              <a:gd name="connsiteY4369" fmla="*/ 62801 h 1144125"/>
              <a:gd name="connsiteX4370" fmla="*/ 2666264 w 5382098"/>
              <a:gd name="connsiteY4370" fmla="*/ 26859 h 1144125"/>
              <a:gd name="connsiteX4371" fmla="*/ 2752505 w 5382098"/>
              <a:gd name="connsiteY4371" fmla="*/ 26859 h 1144125"/>
              <a:gd name="connsiteX4372" fmla="*/ 2743129 w 5382098"/>
              <a:gd name="connsiteY4372" fmla="*/ 3613 h 1144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</a:cxnLst>
            <a:rect l="l" t="t" r="r" b="b"/>
            <a:pathLst>
              <a:path w="5382098" h="1144125">
                <a:moveTo>
                  <a:pt x="637091" y="1110723"/>
                </a:moveTo>
                <a:lnTo>
                  <a:pt x="637091" y="1126154"/>
                </a:lnTo>
                <a:lnTo>
                  <a:pt x="753121" y="1126154"/>
                </a:lnTo>
                <a:lnTo>
                  <a:pt x="753121" y="1110723"/>
                </a:lnTo>
                <a:close/>
                <a:moveTo>
                  <a:pt x="4544470" y="1102616"/>
                </a:moveTo>
                <a:cubicBezTo>
                  <a:pt x="4546880" y="1102616"/>
                  <a:pt x="4548931" y="1103414"/>
                  <a:pt x="4550624" y="1105009"/>
                </a:cubicBezTo>
                <a:cubicBezTo>
                  <a:pt x="4552316" y="1106604"/>
                  <a:pt x="4553163" y="1108607"/>
                  <a:pt x="4553163" y="1111016"/>
                </a:cubicBezTo>
                <a:cubicBezTo>
                  <a:pt x="4553163" y="1113490"/>
                  <a:pt x="4552316" y="1115541"/>
                  <a:pt x="4550624" y="1117169"/>
                </a:cubicBezTo>
                <a:cubicBezTo>
                  <a:pt x="4548931" y="1118797"/>
                  <a:pt x="4546880" y="1119611"/>
                  <a:pt x="4544470" y="1119611"/>
                </a:cubicBezTo>
                <a:cubicBezTo>
                  <a:pt x="4542061" y="1119611"/>
                  <a:pt x="4540059" y="1118797"/>
                  <a:pt x="4538464" y="1117169"/>
                </a:cubicBezTo>
                <a:cubicBezTo>
                  <a:pt x="4536869" y="1115541"/>
                  <a:pt x="4536071" y="1113490"/>
                  <a:pt x="4536071" y="1111016"/>
                </a:cubicBezTo>
                <a:cubicBezTo>
                  <a:pt x="4536071" y="1108607"/>
                  <a:pt x="4536869" y="1106604"/>
                  <a:pt x="4538464" y="1105009"/>
                </a:cubicBezTo>
                <a:cubicBezTo>
                  <a:pt x="4540059" y="1103414"/>
                  <a:pt x="4542061" y="1102616"/>
                  <a:pt x="4544470" y="1102616"/>
                </a:cubicBezTo>
                <a:close/>
                <a:moveTo>
                  <a:pt x="4495832" y="1102616"/>
                </a:moveTo>
                <a:cubicBezTo>
                  <a:pt x="4498241" y="1102616"/>
                  <a:pt x="4500292" y="1103414"/>
                  <a:pt x="4501985" y="1105009"/>
                </a:cubicBezTo>
                <a:cubicBezTo>
                  <a:pt x="4503678" y="1106604"/>
                  <a:pt x="4504524" y="1108607"/>
                  <a:pt x="4504524" y="1111016"/>
                </a:cubicBezTo>
                <a:cubicBezTo>
                  <a:pt x="4504524" y="1113490"/>
                  <a:pt x="4503678" y="1115541"/>
                  <a:pt x="4501985" y="1117169"/>
                </a:cubicBezTo>
                <a:cubicBezTo>
                  <a:pt x="4500292" y="1118797"/>
                  <a:pt x="4498241" y="1119611"/>
                  <a:pt x="4495832" y="1119611"/>
                </a:cubicBezTo>
                <a:cubicBezTo>
                  <a:pt x="4493488" y="1119611"/>
                  <a:pt x="4491502" y="1118797"/>
                  <a:pt x="4489874" y="1117169"/>
                </a:cubicBezTo>
                <a:cubicBezTo>
                  <a:pt x="4488246" y="1115541"/>
                  <a:pt x="4487432" y="1113490"/>
                  <a:pt x="4487432" y="1111016"/>
                </a:cubicBezTo>
                <a:cubicBezTo>
                  <a:pt x="4487432" y="1108607"/>
                  <a:pt x="4488246" y="1106604"/>
                  <a:pt x="4489874" y="1105009"/>
                </a:cubicBezTo>
                <a:cubicBezTo>
                  <a:pt x="4491502" y="1103414"/>
                  <a:pt x="4493488" y="1102616"/>
                  <a:pt x="4495832" y="1102616"/>
                </a:cubicBezTo>
                <a:close/>
                <a:moveTo>
                  <a:pt x="4447681" y="1102616"/>
                </a:moveTo>
                <a:cubicBezTo>
                  <a:pt x="4450025" y="1102616"/>
                  <a:pt x="4452044" y="1103414"/>
                  <a:pt x="4453736" y="1105009"/>
                </a:cubicBezTo>
                <a:cubicBezTo>
                  <a:pt x="4455429" y="1106604"/>
                  <a:pt x="4456276" y="1108607"/>
                  <a:pt x="4456276" y="1111016"/>
                </a:cubicBezTo>
                <a:cubicBezTo>
                  <a:pt x="4456276" y="1113490"/>
                  <a:pt x="4455429" y="1115541"/>
                  <a:pt x="4453736" y="1117169"/>
                </a:cubicBezTo>
                <a:cubicBezTo>
                  <a:pt x="4452044" y="1118797"/>
                  <a:pt x="4450025" y="1119611"/>
                  <a:pt x="4447681" y="1119611"/>
                </a:cubicBezTo>
                <a:cubicBezTo>
                  <a:pt x="4445272" y="1119611"/>
                  <a:pt x="4443253" y="1118797"/>
                  <a:pt x="4441626" y="1117169"/>
                </a:cubicBezTo>
                <a:cubicBezTo>
                  <a:pt x="4439998" y="1115541"/>
                  <a:pt x="4439184" y="1113490"/>
                  <a:pt x="4439184" y="1111016"/>
                </a:cubicBezTo>
                <a:cubicBezTo>
                  <a:pt x="4439184" y="1108607"/>
                  <a:pt x="4439998" y="1106604"/>
                  <a:pt x="4441626" y="1105009"/>
                </a:cubicBezTo>
                <a:cubicBezTo>
                  <a:pt x="4443253" y="1103414"/>
                  <a:pt x="4445272" y="1102616"/>
                  <a:pt x="4447681" y="1102616"/>
                </a:cubicBezTo>
                <a:close/>
                <a:moveTo>
                  <a:pt x="3042371" y="1094021"/>
                </a:moveTo>
                <a:lnTo>
                  <a:pt x="3053115" y="1094021"/>
                </a:lnTo>
                <a:lnTo>
                  <a:pt x="3034753" y="1144125"/>
                </a:lnTo>
                <a:lnTo>
                  <a:pt x="3026549" y="1144125"/>
                </a:lnTo>
                <a:close/>
                <a:moveTo>
                  <a:pt x="637091" y="1087771"/>
                </a:moveTo>
                <a:lnTo>
                  <a:pt x="637091" y="1102909"/>
                </a:lnTo>
                <a:lnTo>
                  <a:pt x="753121" y="1102909"/>
                </a:lnTo>
                <a:lnTo>
                  <a:pt x="753121" y="1087771"/>
                </a:lnTo>
                <a:close/>
                <a:moveTo>
                  <a:pt x="626933" y="1079762"/>
                </a:moveTo>
                <a:lnTo>
                  <a:pt x="763278" y="1079762"/>
                </a:lnTo>
                <a:lnTo>
                  <a:pt x="763278" y="1142563"/>
                </a:lnTo>
                <a:lnTo>
                  <a:pt x="753121" y="1142563"/>
                </a:lnTo>
                <a:lnTo>
                  <a:pt x="753121" y="1134163"/>
                </a:lnTo>
                <a:lnTo>
                  <a:pt x="637091" y="1134163"/>
                </a:lnTo>
                <a:lnTo>
                  <a:pt x="637091" y="1142563"/>
                </a:lnTo>
                <a:lnTo>
                  <a:pt x="626933" y="1142563"/>
                </a:lnTo>
                <a:close/>
                <a:moveTo>
                  <a:pt x="3512403" y="1078785"/>
                </a:moveTo>
                <a:lnTo>
                  <a:pt x="3512403" y="1120197"/>
                </a:lnTo>
                <a:lnTo>
                  <a:pt x="3572762" y="1120197"/>
                </a:lnTo>
                <a:lnTo>
                  <a:pt x="3572762" y="1078785"/>
                </a:lnTo>
                <a:close/>
                <a:moveTo>
                  <a:pt x="3502148" y="1069116"/>
                </a:moveTo>
                <a:lnTo>
                  <a:pt x="3583017" y="1069116"/>
                </a:lnTo>
                <a:lnTo>
                  <a:pt x="3583017" y="1142172"/>
                </a:lnTo>
                <a:lnTo>
                  <a:pt x="3572762" y="1142172"/>
                </a:lnTo>
                <a:lnTo>
                  <a:pt x="3572762" y="1129768"/>
                </a:lnTo>
                <a:lnTo>
                  <a:pt x="3512403" y="1129768"/>
                </a:lnTo>
                <a:lnTo>
                  <a:pt x="3512403" y="1142172"/>
                </a:lnTo>
                <a:lnTo>
                  <a:pt x="3502148" y="1142172"/>
                </a:lnTo>
                <a:close/>
                <a:moveTo>
                  <a:pt x="2625132" y="1061791"/>
                </a:moveTo>
                <a:lnTo>
                  <a:pt x="2625132" y="1098710"/>
                </a:lnTo>
                <a:cubicBezTo>
                  <a:pt x="2626890" y="1098384"/>
                  <a:pt x="2629559" y="1097928"/>
                  <a:pt x="2633140" y="1097342"/>
                </a:cubicBezTo>
                <a:cubicBezTo>
                  <a:pt x="2643363" y="1095584"/>
                  <a:pt x="2651437" y="1094184"/>
                  <a:pt x="2657362" y="1093142"/>
                </a:cubicBezTo>
                <a:lnTo>
                  <a:pt x="2657362" y="1061791"/>
                </a:lnTo>
                <a:close/>
                <a:moveTo>
                  <a:pt x="3688011" y="1060521"/>
                </a:moveTo>
                <a:lnTo>
                  <a:pt x="3688011" y="1094900"/>
                </a:lnTo>
                <a:lnTo>
                  <a:pt x="3772592" y="1094900"/>
                </a:lnTo>
                <a:lnTo>
                  <a:pt x="3772592" y="1060521"/>
                </a:lnTo>
                <a:close/>
                <a:moveTo>
                  <a:pt x="219070" y="1058568"/>
                </a:moveTo>
                <a:lnTo>
                  <a:pt x="219070" y="1112774"/>
                </a:lnTo>
                <a:lnTo>
                  <a:pt x="268881" y="1112774"/>
                </a:lnTo>
                <a:lnTo>
                  <a:pt x="268881" y="1058568"/>
                </a:lnTo>
                <a:close/>
                <a:moveTo>
                  <a:pt x="602711" y="1057298"/>
                </a:moveTo>
                <a:lnTo>
                  <a:pt x="787695" y="1057298"/>
                </a:lnTo>
                <a:lnTo>
                  <a:pt x="787695" y="1065502"/>
                </a:lnTo>
                <a:lnTo>
                  <a:pt x="602711" y="1065502"/>
                </a:lnTo>
                <a:close/>
                <a:moveTo>
                  <a:pt x="910172" y="1046945"/>
                </a:moveTo>
                <a:cubicBezTo>
                  <a:pt x="922087" y="1058210"/>
                  <a:pt x="932538" y="1068595"/>
                  <a:pt x="941523" y="1078101"/>
                </a:cubicBezTo>
                <a:lnTo>
                  <a:pt x="932147" y="1085915"/>
                </a:lnTo>
                <a:cubicBezTo>
                  <a:pt x="924920" y="1077190"/>
                  <a:pt x="914794" y="1066316"/>
                  <a:pt x="901772" y="1053294"/>
                </a:cubicBezTo>
                <a:close/>
                <a:moveTo>
                  <a:pt x="3210315" y="1036495"/>
                </a:moveTo>
                <a:lnTo>
                  <a:pt x="3399987" y="1036495"/>
                </a:lnTo>
                <a:lnTo>
                  <a:pt x="3399987" y="1048117"/>
                </a:lnTo>
                <a:lnTo>
                  <a:pt x="3210315" y="1048117"/>
                </a:lnTo>
                <a:close/>
                <a:moveTo>
                  <a:pt x="313027" y="1032295"/>
                </a:moveTo>
                <a:cubicBezTo>
                  <a:pt x="322077" y="1043429"/>
                  <a:pt x="332626" y="1057103"/>
                  <a:pt x="344671" y="1073316"/>
                </a:cubicBezTo>
                <a:lnTo>
                  <a:pt x="335881" y="1079957"/>
                </a:lnTo>
                <a:cubicBezTo>
                  <a:pt x="325138" y="1064526"/>
                  <a:pt x="314850" y="1050526"/>
                  <a:pt x="305018" y="1037960"/>
                </a:cubicBezTo>
                <a:close/>
                <a:moveTo>
                  <a:pt x="2288664" y="1026337"/>
                </a:moveTo>
                <a:lnTo>
                  <a:pt x="2299505" y="1026337"/>
                </a:lnTo>
                <a:lnTo>
                  <a:pt x="2299505" y="1054954"/>
                </a:lnTo>
                <a:lnTo>
                  <a:pt x="2387895" y="1054954"/>
                </a:lnTo>
                <a:lnTo>
                  <a:pt x="2387895" y="1065112"/>
                </a:lnTo>
                <a:lnTo>
                  <a:pt x="2310151" y="1065112"/>
                </a:lnTo>
                <a:cubicBezTo>
                  <a:pt x="2330726" y="1089854"/>
                  <a:pt x="2357455" y="1107728"/>
                  <a:pt x="2390337" y="1118732"/>
                </a:cubicBezTo>
                <a:cubicBezTo>
                  <a:pt x="2388123" y="1121792"/>
                  <a:pt x="2385779" y="1125406"/>
                  <a:pt x="2383305" y="1129573"/>
                </a:cubicBezTo>
                <a:cubicBezTo>
                  <a:pt x="2347363" y="1114922"/>
                  <a:pt x="2319820" y="1093435"/>
                  <a:pt x="2300677" y="1065112"/>
                </a:cubicBezTo>
                <a:lnTo>
                  <a:pt x="2299505" y="1065112"/>
                </a:lnTo>
                <a:lnTo>
                  <a:pt x="2299505" y="1142172"/>
                </a:lnTo>
                <a:lnTo>
                  <a:pt x="2288664" y="1142172"/>
                </a:lnTo>
                <a:lnTo>
                  <a:pt x="2288664" y="1065112"/>
                </a:lnTo>
                <a:lnTo>
                  <a:pt x="2288078" y="1065112"/>
                </a:lnTo>
                <a:cubicBezTo>
                  <a:pt x="2268349" y="1093045"/>
                  <a:pt x="2241490" y="1115248"/>
                  <a:pt x="2207501" y="1131721"/>
                </a:cubicBezTo>
                <a:cubicBezTo>
                  <a:pt x="2204962" y="1127945"/>
                  <a:pt x="2202423" y="1124624"/>
                  <a:pt x="2199883" y="1121759"/>
                </a:cubicBezTo>
                <a:cubicBezTo>
                  <a:pt x="2228858" y="1110039"/>
                  <a:pt x="2254871" y="1091156"/>
                  <a:pt x="2277920" y="1065112"/>
                </a:cubicBezTo>
                <a:lnTo>
                  <a:pt x="2203497" y="1065112"/>
                </a:lnTo>
                <a:lnTo>
                  <a:pt x="2203497" y="1054954"/>
                </a:lnTo>
                <a:lnTo>
                  <a:pt x="2288664" y="1054954"/>
                </a:lnTo>
                <a:close/>
                <a:moveTo>
                  <a:pt x="3611830" y="1023700"/>
                </a:moveTo>
                <a:lnTo>
                  <a:pt x="3645037" y="1023700"/>
                </a:lnTo>
                <a:lnTo>
                  <a:pt x="3645037" y="1104179"/>
                </a:lnTo>
                <a:cubicBezTo>
                  <a:pt x="3652525" y="1118829"/>
                  <a:pt x="3666849" y="1126024"/>
                  <a:pt x="3688011" y="1125764"/>
                </a:cubicBezTo>
                <a:cubicBezTo>
                  <a:pt x="3701685" y="1126089"/>
                  <a:pt x="3719525" y="1126187"/>
                  <a:pt x="3741533" y="1126057"/>
                </a:cubicBezTo>
                <a:cubicBezTo>
                  <a:pt x="3763216" y="1125926"/>
                  <a:pt x="3782652" y="1125633"/>
                  <a:pt x="3799841" y="1125178"/>
                </a:cubicBezTo>
                <a:cubicBezTo>
                  <a:pt x="3798409" y="1128954"/>
                  <a:pt x="3797204" y="1132666"/>
                  <a:pt x="3796228" y="1136312"/>
                </a:cubicBezTo>
                <a:cubicBezTo>
                  <a:pt x="3762760" y="1136312"/>
                  <a:pt x="3738864" y="1136279"/>
                  <a:pt x="3724539" y="1136214"/>
                </a:cubicBezTo>
                <a:cubicBezTo>
                  <a:pt x="3707740" y="1136084"/>
                  <a:pt x="3695108" y="1135921"/>
                  <a:pt x="3686644" y="1135726"/>
                </a:cubicBezTo>
                <a:cubicBezTo>
                  <a:pt x="3663529" y="1135661"/>
                  <a:pt x="3647641" y="1127880"/>
                  <a:pt x="3638981" y="1112383"/>
                </a:cubicBezTo>
                <a:cubicBezTo>
                  <a:pt x="3633056" y="1118959"/>
                  <a:pt x="3625666" y="1128498"/>
                  <a:pt x="3616811" y="1141000"/>
                </a:cubicBezTo>
                <a:lnTo>
                  <a:pt x="3610169" y="1132405"/>
                </a:lnTo>
                <a:cubicBezTo>
                  <a:pt x="3618699" y="1121206"/>
                  <a:pt x="3626838" y="1111667"/>
                  <a:pt x="3634586" y="1103788"/>
                </a:cubicBezTo>
                <a:lnTo>
                  <a:pt x="3634586" y="1033369"/>
                </a:lnTo>
                <a:lnTo>
                  <a:pt x="3611830" y="1033369"/>
                </a:lnTo>
                <a:close/>
                <a:moveTo>
                  <a:pt x="1801884" y="1022723"/>
                </a:moveTo>
                <a:lnTo>
                  <a:pt x="1838217" y="1022723"/>
                </a:lnTo>
                <a:lnTo>
                  <a:pt x="1838217" y="1101933"/>
                </a:lnTo>
                <a:cubicBezTo>
                  <a:pt x="1850002" y="1118341"/>
                  <a:pt x="1865955" y="1126350"/>
                  <a:pt x="1886075" y="1125959"/>
                </a:cubicBezTo>
                <a:cubicBezTo>
                  <a:pt x="1900660" y="1126285"/>
                  <a:pt x="1918956" y="1126415"/>
                  <a:pt x="1940964" y="1126350"/>
                </a:cubicBezTo>
                <a:cubicBezTo>
                  <a:pt x="1962061" y="1126285"/>
                  <a:pt x="1978176" y="1126089"/>
                  <a:pt x="1989310" y="1125764"/>
                </a:cubicBezTo>
                <a:cubicBezTo>
                  <a:pt x="1987096" y="1130908"/>
                  <a:pt x="1985827" y="1134424"/>
                  <a:pt x="1985501" y="1136312"/>
                </a:cubicBezTo>
                <a:cubicBezTo>
                  <a:pt x="1933672" y="1136247"/>
                  <a:pt x="1899064" y="1135921"/>
                  <a:pt x="1881679" y="1135335"/>
                </a:cubicBezTo>
                <a:cubicBezTo>
                  <a:pt x="1861039" y="1135400"/>
                  <a:pt x="1844631" y="1127261"/>
                  <a:pt x="1832455" y="1110918"/>
                </a:cubicBezTo>
                <a:cubicBezTo>
                  <a:pt x="1823013" y="1120099"/>
                  <a:pt x="1814744" y="1128922"/>
                  <a:pt x="1807647" y="1137386"/>
                </a:cubicBezTo>
                <a:lnTo>
                  <a:pt x="1800419" y="1128987"/>
                </a:lnTo>
                <a:cubicBezTo>
                  <a:pt x="1808363" y="1120587"/>
                  <a:pt x="1817381" y="1111765"/>
                  <a:pt x="1827473" y="1102519"/>
                </a:cubicBezTo>
                <a:lnTo>
                  <a:pt x="1827473" y="1033174"/>
                </a:lnTo>
                <a:lnTo>
                  <a:pt x="1801884" y="1033174"/>
                </a:lnTo>
                <a:close/>
                <a:moveTo>
                  <a:pt x="4021600" y="1022137"/>
                </a:moveTo>
                <a:lnTo>
                  <a:pt x="4057542" y="1022137"/>
                </a:lnTo>
                <a:lnTo>
                  <a:pt x="4057542" y="1099100"/>
                </a:lnTo>
                <a:cubicBezTo>
                  <a:pt x="4070760" y="1116420"/>
                  <a:pt x="4088959" y="1124852"/>
                  <a:pt x="4112139" y="1124396"/>
                </a:cubicBezTo>
                <a:cubicBezTo>
                  <a:pt x="4120213" y="1124461"/>
                  <a:pt x="4129100" y="1124494"/>
                  <a:pt x="4138802" y="1124494"/>
                </a:cubicBezTo>
                <a:cubicBezTo>
                  <a:pt x="4148243" y="1124494"/>
                  <a:pt x="4157359" y="1124461"/>
                  <a:pt x="4166149" y="1124396"/>
                </a:cubicBezTo>
                <a:cubicBezTo>
                  <a:pt x="4183404" y="1124266"/>
                  <a:pt x="4197566" y="1124038"/>
                  <a:pt x="4208635" y="1123713"/>
                </a:cubicBezTo>
                <a:cubicBezTo>
                  <a:pt x="4206682" y="1127164"/>
                  <a:pt x="4205184" y="1130908"/>
                  <a:pt x="4204142" y="1134944"/>
                </a:cubicBezTo>
                <a:cubicBezTo>
                  <a:pt x="4166052" y="1134879"/>
                  <a:pt x="4134798" y="1134684"/>
                  <a:pt x="4110381" y="1134358"/>
                </a:cubicBezTo>
                <a:cubicBezTo>
                  <a:pt x="4086029" y="1134684"/>
                  <a:pt x="4066625" y="1126024"/>
                  <a:pt x="4052170" y="1108379"/>
                </a:cubicBezTo>
                <a:cubicBezTo>
                  <a:pt x="4043575" y="1118536"/>
                  <a:pt x="4035371" y="1129247"/>
                  <a:pt x="4027558" y="1140512"/>
                </a:cubicBezTo>
                <a:lnTo>
                  <a:pt x="4018768" y="1132796"/>
                </a:lnTo>
                <a:cubicBezTo>
                  <a:pt x="4027558" y="1121792"/>
                  <a:pt x="4036966" y="1110853"/>
                  <a:pt x="4046994" y="1099979"/>
                </a:cubicBezTo>
                <a:lnTo>
                  <a:pt x="4046994" y="1032295"/>
                </a:lnTo>
                <a:lnTo>
                  <a:pt x="4021600" y="1032295"/>
                </a:lnTo>
                <a:close/>
                <a:moveTo>
                  <a:pt x="700282" y="1020379"/>
                </a:moveTo>
                <a:lnTo>
                  <a:pt x="700282" y="1035713"/>
                </a:lnTo>
                <a:lnTo>
                  <a:pt x="756735" y="1035713"/>
                </a:lnTo>
                <a:lnTo>
                  <a:pt x="756735" y="1020379"/>
                </a:lnTo>
                <a:close/>
                <a:moveTo>
                  <a:pt x="633672" y="1020379"/>
                </a:moveTo>
                <a:lnTo>
                  <a:pt x="633672" y="1035713"/>
                </a:lnTo>
                <a:lnTo>
                  <a:pt x="690124" y="1035713"/>
                </a:lnTo>
                <a:lnTo>
                  <a:pt x="690124" y="1020379"/>
                </a:lnTo>
                <a:close/>
                <a:moveTo>
                  <a:pt x="2625132" y="1019696"/>
                </a:moveTo>
                <a:lnTo>
                  <a:pt x="2625132" y="1052512"/>
                </a:lnTo>
                <a:lnTo>
                  <a:pt x="2657362" y="1052512"/>
                </a:lnTo>
                <a:lnTo>
                  <a:pt x="2657362" y="1019696"/>
                </a:lnTo>
                <a:close/>
                <a:moveTo>
                  <a:pt x="4098758" y="1018914"/>
                </a:moveTo>
                <a:cubicBezTo>
                  <a:pt x="4110218" y="1031286"/>
                  <a:pt x="4121678" y="1044178"/>
                  <a:pt x="4133137" y="1057591"/>
                </a:cubicBezTo>
                <a:lnTo>
                  <a:pt x="4123956" y="1064526"/>
                </a:lnTo>
                <a:cubicBezTo>
                  <a:pt x="4111325" y="1048833"/>
                  <a:pt x="4100060" y="1035648"/>
                  <a:pt x="4090163" y="1024970"/>
                </a:cubicBezTo>
                <a:close/>
                <a:moveTo>
                  <a:pt x="2557154" y="1017938"/>
                </a:moveTo>
                <a:lnTo>
                  <a:pt x="2568582" y="1020770"/>
                </a:lnTo>
                <a:cubicBezTo>
                  <a:pt x="2557513" y="1061856"/>
                  <a:pt x="2548104" y="1095454"/>
                  <a:pt x="2540355" y="1121564"/>
                </a:cubicBezTo>
                <a:lnTo>
                  <a:pt x="2590362" y="1121564"/>
                </a:lnTo>
                <a:lnTo>
                  <a:pt x="2590362" y="1131917"/>
                </a:lnTo>
                <a:lnTo>
                  <a:pt x="2463490" y="1131917"/>
                </a:lnTo>
                <a:lnTo>
                  <a:pt x="2463490" y="1121564"/>
                </a:lnTo>
                <a:lnTo>
                  <a:pt x="2529124" y="1121564"/>
                </a:lnTo>
                <a:cubicBezTo>
                  <a:pt x="2540453" y="1083929"/>
                  <a:pt x="2549797" y="1049387"/>
                  <a:pt x="2557154" y="1017938"/>
                </a:cubicBezTo>
                <a:close/>
                <a:moveTo>
                  <a:pt x="2494940" y="1017938"/>
                </a:moveTo>
                <a:cubicBezTo>
                  <a:pt x="2501776" y="1045871"/>
                  <a:pt x="2507962" y="1073218"/>
                  <a:pt x="2513497" y="1099979"/>
                </a:cubicBezTo>
                <a:lnTo>
                  <a:pt x="2502362" y="1102323"/>
                </a:lnTo>
                <a:cubicBezTo>
                  <a:pt x="2496633" y="1071655"/>
                  <a:pt x="2490675" y="1044406"/>
                  <a:pt x="2484489" y="1020575"/>
                </a:cubicBezTo>
                <a:close/>
                <a:moveTo>
                  <a:pt x="1281604" y="1016375"/>
                </a:moveTo>
                <a:lnTo>
                  <a:pt x="1290395" y="1021161"/>
                </a:lnTo>
                <a:cubicBezTo>
                  <a:pt x="1285186" y="1029886"/>
                  <a:pt x="1278837" y="1039815"/>
                  <a:pt x="1271349" y="1050950"/>
                </a:cubicBezTo>
                <a:lnTo>
                  <a:pt x="1262755" y="1045578"/>
                </a:lnTo>
                <a:cubicBezTo>
                  <a:pt x="1269461" y="1036397"/>
                  <a:pt x="1275744" y="1026663"/>
                  <a:pt x="1281604" y="1016375"/>
                </a:cubicBezTo>
                <a:close/>
                <a:moveTo>
                  <a:pt x="1215971" y="1016375"/>
                </a:moveTo>
                <a:cubicBezTo>
                  <a:pt x="1221896" y="1024514"/>
                  <a:pt x="1228310" y="1033890"/>
                  <a:pt x="1235212" y="1044504"/>
                </a:cubicBezTo>
                <a:lnTo>
                  <a:pt x="1226324" y="1049973"/>
                </a:lnTo>
                <a:cubicBezTo>
                  <a:pt x="1220008" y="1039164"/>
                  <a:pt x="1213823" y="1029625"/>
                  <a:pt x="1207767" y="1021356"/>
                </a:cubicBezTo>
                <a:close/>
                <a:moveTo>
                  <a:pt x="1322332" y="1001529"/>
                </a:moveTo>
                <a:cubicBezTo>
                  <a:pt x="1321355" y="1004199"/>
                  <a:pt x="1319956" y="1007617"/>
                  <a:pt x="1318132" y="1011785"/>
                </a:cubicBezTo>
                <a:cubicBezTo>
                  <a:pt x="1321649" y="1040564"/>
                  <a:pt x="1328583" y="1063354"/>
                  <a:pt x="1338936" y="1080152"/>
                </a:cubicBezTo>
                <a:cubicBezTo>
                  <a:pt x="1351568" y="1060814"/>
                  <a:pt x="1359316" y="1034606"/>
                  <a:pt x="1362181" y="1001529"/>
                </a:cubicBezTo>
                <a:close/>
                <a:moveTo>
                  <a:pt x="1681850" y="998892"/>
                </a:moveTo>
                <a:lnTo>
                  <a:pt x="1692203" y="1002701"/>
                </a:lnTo>
                <a:cubicBezTo>
                  <a:pt x="1687970" y="1009278"/>
                  <a:pt x="1683836" y="1015496"/>
                  <a:pt x="1679799" y="1021356"/>
                </a:cubicBezTo>
                <a:lnTo>
                  <a:pt x="1788406" y="1021356"/>
                </a:lnTo>
                <a:lnTo>
                  <a:pt x="1788406" y="1031123"/>
                </a:lnTo>
                <a:lnTo>
                  <a:pt x="1672376" y="1031123"/>
                </a:lnTo>
                <a:cubicBezTo>
                  <a:pt x="1664888" y="1041150"/>
                  <a:pt x="1656782" y="1050429"/>
                  <a:pt x="1648056" y="1058958"/>
                </a:cubicBezTo>
                <a:lnTo>
                  <a:pt x="1694254" y="1058958"/>
                </a:lnTo>
                <a:lnTo>
                  <a:pt x="1694254" y="1039913"/>
                </a:lnTo>
                <a:lnTo>
                  <a:pt x="1704802" y="1039913"/>
                </a:lnTo>
                <a:lnTo>
                  <a:pt x="1704802" y="1058958"/>
                </a:lnTo>
                <a:lnTo>
                  <a:pt x="1766626" y="1058958"/>
                </a:lnTo>
                <a:lnTo>
                  <a:pt x="1766626" y="1105156"/>
                </a:lnTo>
                <a:cubicBezTo>
                  <a:pt x="1767082" y="1118894"/>
                  <a:pt x="1759822" y="1125764"/>
                  <a:pt x="1744846" y="1125764"/>
                </a:cubicBezTo>
                <a:cubicBezTo>
                  <a:pt x="1741330" y="1125829"/>
                  <a:pt x="1738042" y="1125894"/>
                  <a:pt x="1734981" y="1125959"/>
                </a:cubicBezTo>
                <a:cubicBezTo>
                  <a:pt x="1733484" y="1125959"/>
                  <a:pt x="1731921" y="1125959"/>
                  <a:pt x="1730293" y="1125959"/>
                </a:cubicBezTo>
                <a:cubicBezTo>
                  <a:pt x="1728861" y="1125959"/>
                  <a:pt x="1726777" y="1125959"/>
                  <a:pt x="1724043" y="1125959"/>
                </a:cubicBezTo>
                <a:cubicBezTo>
                  <a:pt x="1723912" y="1123094"/>
                  <a:pt x="1723229" y="1119415"/>
                  <a:pt x="1721992" y="1114922"/>
                </a:cubicBezTo>
                <a:cubicBezTo>
                  <a:pt x="1729805" y="1115313"/>
                  <a:pt x="1736805" y="1115508"/>
                  <a:pt x="1742990" y="1115508"/>
                </a:cubicBezTo>
                <a:cubicBezTo>
                  <a:pt x="1748004" y="1115574"/>
                  <a:pt x="1751422" y="1114695"/>
                  <a:pt x="1753245" y="1112871"/>
                </a:cubicBezTo>
                <a:cubicBezTo>
                  <a:pt x="1755199" y="1111179"/>
                  <a:pt x="1756143" y="1107988"/>
                  <a:pt x="1756078" y="1103300"/>
                </a:cubicBezTo>
                <a:lnTo>
                  <a:pt x="1756078" y="1068530"/>
                </a:lnTo>
                <a:lnTo>
                  <a:pt x="1704802" y="1068530"/>
                </a:lnTo>
                <a:lnTo>
                  <a:pt x="1704802" y="1142563"/>
                </a:lnTo>
                <a:lnTo>
                  <a:pt x="1694254" y="1142563"/>
                </a:lnTo>
                <a:lnTo>
                  <a:pt x="1694254" y="1068530"/>
                </a:lnTo>
                <a:lnTo>
                  <a:pt x="1644247" y="1068530"/>
                </a:lnTo>
                <a:lnTo>
                  <a:pt x="1644247" y="1127326"/>
                </a:lnTo>
                <a:lnTo>
                  <a:pt x="1633602" y="1127326"/>
                </a:lnTo>
                <a:lnTo>
                  <a:pt x="1633602" y="1072144"/>
                </a:lnTo>
                <a:cubicBezTo>
                  <a:pt x="1624746" y="1079632"/>
                  <a:pt x="1616477" y="1086240"/>
                  <a:pt x="1608794" y="1091970"/>
                </a:cubicBezTo>
                <a:cubicBezTo>
                  <a:pt x="1606645" y="1088975"/>
                  <a:pt x="1604171" y="1086110"/>
                  <a:pt x="1601371" y="1083376"/>
                </a:cubicBezTo>
                <a:cubicBezTo>
                  <a:pt x="1625072" y="1067097"/>
                  <a:pt x="1644345" y="1049680"/>
                  <a:pt x="1659191" y="1031123"/>
                </a:cubicBezTo>
                <a:lnTo>
                  <a:pt x="1603422" y="1031123"/>
                </a:lnTo>
                <a:lnTo>
                  <a:pt x="1603422" y="1021356"/>
                </a:lnTo>
                <a:lnTo>
                  <a:pt x="1666809" y="1021356"/>
                </a:lnTo>
                <a:cubicBezTo>
                  <a:pt x="1671432" y="1015105"/>
                  <a:pt x="1676445" y="1007617"/>
                  <a:pt x="1681850" y="998892"/>
                </a:cubicBezTo>
                <a:close/>
                <a:moveTo>
                  <a:pt x="700282" y="997525"/>
                </a:moveTo>
                <a:lnTo>
                  <a:pt x="700282" y="1012761"/>
                </a:lnTo>
                <a:lnTo>
                  <a:pt x="756735" y="1012761"/>
                </a:lnTo>
                <a:lnTo>
                  <a:pt x="756735" y="997525"/>
                </a:lnTo>
                <a:close/>
                <a:moveTo>
                  <a:pt x="633672" y="997525"/>
                </a:moveTo>
                <a:lnTo>
                  <a:pt x="633672" y="1012761"/>
                </a:lnTo>
                <a:lnTo>
                  <a:pt x="690124" y="1012761"/>
                </a:lnTo>
                <a:lnTo>
                  <a:pt x="690124" y="997525"/>
                </a:lnTo>
                <a:close/>
                <a:moveTo>
                  <a:pt x="219070" y="996158"/>
                </a:moveTo>
                <a:lnTo>
                  <a:pt x="219070" y="1049094"/>
                </a:lnTo>
                <a:lnTo>
                  <a:pt x="268881" y="1049094"/>
                </a:lnTo>
                <a:lnTo>
                  <a:pt x="268881" y="996158"/>
                </a:lnTo>
                <a:close/>
                <a:moveTo>
                  <a:pt x="2474332" y="988344"/>
                </a:moveTo>
                <a:lnTo>
                  <a:pt x="2582548" y="988344"/>
                </a:lnTo>
                <a:lnTo>
                  <a:pt x="2582548" y="998502"/>
                </a:lnTo>
                <a:lnTo>
                  <a:pt x="2474332" y="998502"/>
                </a:lnTo>
                <a:close/>
                <a:moveTo>
                  <a:pt x="2110517" y="987172"/>
                </a:moveTo>
                <a:lnTo>
                  <a:pt x="2110517" y="1107597"/>
                </a:lnTo>
                <a:lnTo>
                  <a:pt x="2170485" y="1107597"/>
                </a:lnTo>
                <a:lnTo>
                  <a:pt x="2170485" y="987172"/>
                </a:lnTo>
                <a:close/>
                <a:moveTo>
                  <a:pt x="3688011" y="985512"/>
                </a:moveTo>
                <a:lnTo>
                  <a:pt x="3688011" y="1016961"/>
                </a:lnTo>
                <a:lnTo>
                  <a:pt x="3767220" y="1016961"/>
                </a:lnTo>
                <a:lnTo>
                  <a:pt x="3767220" y="985512"/>
                </a:lnTo>
                <a:close/>
                <a:moveTo>
                  <a:pt x="3518166" y="984535"/>
                </a:moveTo>
                <a:cubicBezTo>
                  <a:pt x="3517970" y="985121"/>
                  <a:pt x="3517645" y="985707"/>
                  <a:pt x="3517189" y="986293"/>
                </a:cubicBezTo>
                <a:cubicBezTo>
                  <a:pt x="3525133" y="1002115"/>
                  <a:pt x="3534346" y="1014715"/>
                  <a:pt x="3544829" y="1024091"/>
                </a:cubicBezTo>
                <a:cubicBezTo>
                  <a:pt x="3557200" y="1013738"/>
                  <a:pt x="3567456" y="1000553"/>
                  <a:pt x="3575595" y="984535"/>
                </a:cubicBezTo>
                <a:close/>
                <a:moveTo>
                  <a:pt x="500452" y="979554"/>
                </a:moveTo>
                <a:lnTo>
                  <a:pt x="500452" y="1040108"/>
                </a:lnTo>
                <a:lnTo>
                  <a:pt x="560909" y="1040108"/>
                </a:lnTo>
                <a:lnTo>
                  <a:pt x="560909" y="979554"/>
                </a:lnTo>
                <a:close/>
                <a:moveTo>
                  <a:pt x="429252" y="979554"/>
                </a:moveTo>
                <a:lnTo>
                  <a:pt x="429252" y="1040108"/>
                </a:lnTo>
                <a:lnTo>
                  <a:pt x="489709" y="1040108"/>
                </a:lnTo>
                <a:lnTo>
                  <a:pt x="489709" y="979554"/>
                </a:lnTo>
                <a:close/>
                <a:moveTo>
                  <a:pt x="2625132" y="977698"/>
                </a:moveTo>
                <a:lnTo>
                  <a:pt x="2625132" y="1010515"/>
                </a:lnTo>
                <a:lnTo>
                  <a:pt x="2657362" y="1010515"/>
                </a:lnTo>
                <a:lnTo>
                  <a:pt x="2657362" y="977698"/>
                </a:lnTo>
                <a:close/>
                <a:moveTo>
                  <a:pt x="2099871" y="977112"/>
                </a:moveTo>
                <a:lnTo>
                  <a:pt x="2181131" y="977112"/>
                </a:lnTo>
                <a:lnTo>
                  <a:pt x="2181131" y="1136312"/>
                </a:lnTo>
                <a:lnTo>
                  <a:pt x="2170485" y="1136312"/>
                </a:lnTo>
                <a:lnTo>
                  <a:pt x="2170485" y="1117560"/>
                </a:lnTo>
                <a:lnTo>
                  <a:pt x="2110517" y="1117560"/>
                </a:lnTo>
                <a:lnTo>
                  <a:pt x="2110517" y="1136605"/>
                </a:lnTo>
                <a:lnTo>
                  <a:pt x="2099871" y="1136605"/>
                </a:lnTo>
                <a:close/>
                <a:moveTo>
                  <a:pt x="648713" y="975159"/>
                </a:moveTo>
                <a:cubicBezTo>
                  <a:pt x="642202" y="980693"/>
                  <a:pt x="635919" y="985479"/>
                  <a:pt x="629863" y="989516"/>
                </a:cubicBezTo>
                <a:lnTo>
                  <a:pt x="701747" y="989516"/>
                </a:lnTo>
                <a:lnTo>
                  <a:pt x="716300" y="975159"/>
                </a:lnTo>
                <a:close/>
                <a:moveTo>
                  <a:pt x="3432120" y="974768"/>
                </a:moveTo>
                <a:lnTo>
                  <a:pt x="3432120" y="1012957"/>
                </a:lnTo>
                <a:lnTo>
                  <a:pt x="3471382" y="1012957"/>
                </a:lnTo>
                <a:lnTo>
                  <a:pt x="3471382" y="974768"/>
                </a:lnTo>
                <a:close/>
                <a:moveTo>
                  <a:pt x="1007938" y="969299"/>
                </a:moveTo>
                <a:lnTo>
                  <a:pt x="1177588" y="969299"/>
                </a:lnTo>
                <a:lnTo>
                  <a:pt x="1177588" y="982777"/>
                </a:lnTo>
                <a:lnTo>
                  <a:pt x="1105118" y="1031318"/>
                </a:lnTo>
                <a:lnTo>
                  <a:pt x="1105118" y="1105156"/>
                </a:lnTo>
                <a:cubicBezTo>
                  <a:pt x="1105965" y="1127098"/>
                  <a:pt x="1095644" y="1137842"/>
                  <a:pt x="1074157" y="1137386"/>
                </a:cubicBezTo>
                <a:cubicBezTo>
                  <a:pt x="1069209" y="1137451"/>
                  <a:pt x="1064618" y="1137516"/>
                  <a:pt x="1060386" y="1137582"/>
                </a:cubicBezTo>
                <a:cubicBezTo>
                  <a:pt x="1058302" y="1137582"/>
                  <a:pt x="1056056" y="1137582"/>
                  <a:pt x="1053647" y="1137582"/>
                </a:cubicBezTo>
                <a:cubicBezTo>
                  <a:pt x="1051563" y="1137582"/>
                  <a:pt x="1048340" y="1137582"/>
                  <a:pt x="1043977" y="1137582"/>
                </a:cubicBezTo>
                <a:cubicBezTo>
                  <a:pt x="1043456" y="1133219"/>
                  <a:pt x="1042708" y="1128824"/>
                  <a:pt x="1041731" y="1124396"/>
                </a:cubicBezTo>
                <a:cubicBezTo>
                  <a:pt x="1050847" y="1124917"/>
                  <a:pt x="1061037" y="1125178"/>
                  <a:pt x="1072301" y="1125178"/>
                </a:cubicBezTo>
                <a:cubicBezTo>
                  <a:pt x="1080375" y="1125243"/>
                  <a:pt x="1085910" y="1123778"/>
                  <a:pt x="1088905" y="1120783"/>
                </a:cubicBezTo>
                <a:cubicBezTo>
                  <a:pt x="1092095" y="1117983"/>
                  <a:pt x="1093658" y="1112774"/>
                  <a:pt x="1093593" y="1105156"/>
                </a:cubicBezTo>
                <a:lnTo>
                  <a:pt x="1093593" y="1025360"/>
                </a:lnTo>
                <a:lnTo>
                  <a:pt x="1162156" y="980140"/>
                </a:lnTo>
                <a:lnTo>
                  <a:pt x="1007938" y="980140"/>
                </a:lnTo>
                <a:close/>
                <a:moveTo>
                  <a:pt x="418313" y="969103"/>
                </a:moveTo>
                <a:lnTo>
                  <a:pt x="571653" y="969103"/>
                </a:lnTo>
                <a:lnTo>
                  <a:pt x="571653" y="1050559"/>
                </a:lnTo>
                <a:lnTo>
                  <a:pt x="429252" y="1050559"/>
                </a:lnTo>
                <a:lnTo>
                  <a:pt x="429252" y="1105546"/>
                </a:lnTo>
                <a:cubicBezTo>
                  <a:pt x="429187" y="1117592"/>
                  <a:pt x="436382" y="1123582"/>
                  <a:pt x="450837" y="1123517"/>
                </a:cubicBezTo>
                <a:lnTo>
                  <a:pt x="546845" y="1123517"/>
                </a:lnTo>
                <a:cubicBezTo>
                  <a:pt x="562537" y="1123843"/>
                  <a:pt x="571360" y="1118178"/>
                  <a:pt x="573313" y="1106523"/>
                </a:cubicBezTo>
                <a:cubicBezTo>
                  <a:pt x="574550" y="1100207"/>
                  <a:pt x="575690" y="1091612"/>
                  <a:pt x="576732" y="1080739"/>
                </a:cubicBezTo>
                <a:cubicBezTo>
                  <a:pt x="580508" y="1082236"/>
                  <a:pt x="584220" y="1083506"/>
                  <a:pt x="587866" y="1084548"/>
                </a:cubicBezTo>
                <a:cubicBezTo>
                  <a:pt x="586629" y="1095877"/>
                  <a:pt x="585229" y="1104863"/>
                  <a:pt x="583666" y="1111504"/>
                </a:cubicBezTo>
                <a:cubicBezTo>
                  <a:pt x="580020" y="1126350"/>
                  <a:pt x="568755" y="1133903"/>
                  <a:pt x="549873" y="1134163"/>
                </a:cubicBezTo>
                <a:lnTo>
                  <a:pt x="447711" y="1134163"/>
                </a:lnTo>
                <a:cubicBezTo>
                  <a:pt x="428503" y="1133838"/>
                  <a:pt x="418704" y="1125047"/>
                  <a:pt x="418313" y="1107793"/>
                </a:cubicBezTo>
                <a:close/>
                <a:moveTo>
                  <a:pt x="2602180" y="968322"/>
                </a:moveTo>
                <a:lnTo>
                  <a:pt x="2679728" y="968322"/>
                </a:lnTo>
                <a:lnTo>
                  <a:pt x="2679728" y="977698"/>
                </a:lnTo>
                <a:lnTo>
                  <a:pt x="2667520" y="977698"/>
                </a:lnTo>
                <a:lnTo>
                  <a:pt x="2667520" y="1091384"/>
                </a:lnTo>
                <a:cubicBezTo>
                  <a:pt x="2669213" y="1091059"/>
                  <a:pt x="2671785" y="1090570"/>
                  <a:pt x="2675236" y="1089919"/>
                </a:cubicBezTo>
                <a:cubicBezTo>
                  <a:pt x="2679598" y="1089073"/>
                  <a:pt x="2682919" y="1088422"/>
                  <a:pt x="2685198" y="1087966"/>
                </a:cubicBezTo>
                <a:cubicBezTo>
                  <a:pt x="2685198" y="1090310"/>
                  <a:pt x="2685198" y="1092166"/>
                  <a:pt x="2685198" y="1093533"/>
                </a:cubicBezTo>
                <a:cubicBezTo>
                  <a:pt x="2685263" y="1095031"/>
                  <a:pt x="2685328" y="1096431"/>
                  <a:pt x="2685393" y="1097733"/>
                </a:cubicBezTo>
                <a:cubicBezTo>
                  <a:pt x="2682854" y="1098123"/>
                  <a:pt x="2679142" y="1098742"/>
                  <a:pt x="2674259" y="1099589"/>
                </a:cubicBezTo>
                <a:cubicBezTo>
                  <a:pt x="2671264" y="1100109"/>
                  <a:pt x="2669017" y="1100500"/>
                  <a:pt x="2667520" y="1100761"/>
                </a:cubicBezTo>
                <a:lnTo>
                  <a:pt x="2667520" y="1142367"/>
                </a:lnTo>
                <a:lnTo>
                  <a:pt x="2657362" y="1142367"/>
                </a:lnTo>
                <a:lnTo>
                  <a:pt x="2657362" y="1102519"/>
                </a:lnTo>
                <a:cubicBezTo>
                  <a:pt x="2642777" y="1105188"/>
                  <a:pt x="2624513" y="1108672"/>
                  <a:pt x="2602570" y="1112969"/>
                </a:cubicBezTo>
                <a:lnTo>
                  <a:pt x="2600519" y="1102519"/>
                </a:lnTo>
                <a:cubicBezTo>
                  <a:pt x="2605338" y="1101867"/>
                  <a:pt x="2610156" y="1101151"/>
                  <a:pt x="2614974" y="1100370"/>
                </a:cubicBezTo>
                <a:lnTo>
                  <a:pt x="2614974" y="977698"/>
                </a:lnTo>
                <a:lnTo>
                  <a:pt x="2602180" y="977698"/>
                </a:lnTo>
                <a:close/>
                <a:moveTo>
                  <a:pt x="3917974" y="966564"/>
                </a:moveTo>
                <a:lnTo>
                  <a:pt x="3999918" y="966564"/>
                </a:lnTo>
                <a:lnTo>
                  <a:pt x="3999918" y="976136"/>
                </a:lnTo>
                <a:lnTo>
                  <a:pt x="3963976" y="976136"/>
                </a:lnTo>
                <a:lnTo>
                  <a:pt x="3963976" y="1032783"/>
                </a:lnTo>
                <a:lnTo>
                  <a:pt x="4006754" y="1032783"/>
                </a:lnTo>
                <a:lnTo>
                  <a:pt x="4006754" y="1042355"/>
                </a:lnTo>
                <a:lnTo>
                  <a:pt x="3963976" y="1042355"/>
                </a:lnTo>
                <a:lnTo>
                  <a:pt x="3963976" y="1115508"/>
                </a:lnTo>
                <a:lnTo>
                  <a:pt x="3953525" y="1115508"/>
                </a:lnTo>
                <a:lnTo>
                  <a:pt x="3953525" y="1042355"/>
                </a:lnTo>
                <a:lnTo>
                  <a:pt x="3912993" y="1042355"/>
                </a:lnTo>
                <a:lnTo>
                  <a:pt x="3912993" y="1032783"/>
                </a:lnTo>
                <a:lnTo>
                  <a:pt x="3953525" y="1032783"/>
                </a:lnTo>
                <a:lnTo>
                  <a:pt x="3953525" y="976136"/>
                </a:lnTo>
                <a:lnTo>
                  <a:pt x="3917974" y="976136"/>
                </a:lnTo>
                <a:close/>
                <a:moveTo>
                  <a:pt x="3422353" y="965490"/>
                </a:moveTo>
                <a:lnTo>
                  <a:pt x="3481149" y="965490"/>
                </a:lnTo>
                <a:lnTo>
                  <a:pt x="3481149" y="1022137"/>
                </a:lnTo>
                <a:lnTo>
                  <a:pt x="3462592" y="1022137"/>
                </a:lnTo>
                <a:lnTo>
                  <a:pt x="3462592" y="1058372"/>
                </a:lnTo>
                <a:lnTo>
                  <a:pt x="3483982" y="1058372"/>
                </a:lnTo>
                <a:lnTo>
                  <a:pt x="3483982" y="1067553"/>
                </a:lnTo>
                <a:lnTo>
                  <a:pt x="3462592" y="1067553"/>
                </a:lnTo>
                <a:lnTo>
                  <a:pt x="3462592" y="1112578"/>
                </a:lnTo>
                <a:cubicBezTo>
                  <a:pt x="3466629" y="1111927"/>
                  <a:pt x="3472945" y="1110820"/>
                  <a:pt x="3481540" y="1109258"/>
                </a:cubicBezTo>
                <a:cubicBezTo>
                  <a:pt x="3484275" y="1108802"/>
                  <a:pt x="3486358" y="1108444"/>
                  <a:pt x="3487791" y="1108183"/>
                </a:cubicBezTo>
                <a:cubicBezTo>
                  <a:pt x="3487791" y="1113132"/>
                  <a:pt x="3487856" y="1116648"/>
                  <a:pt x="3487986" y="1118732"/>
                </a:cubicBezTo>
                <a:cubicBezTo>
                  <a:pt x="3463048" y="1122573"/>
                  <a:pt x="3437980" y="1126773"/>
                  <a:pt x="3412781" y="1131331"/>
                </a:cubicBezTo>
                <a:lnTo>
                  <a:pt x="3410730" y="1120197"/>
                </a:lnTo>
                <a:cubicBezTo>
                  <a:pt x="3412228" y="1119936"/>
                  <a:pt x="3414507" y="1119611"/>
                  <a:pt x="3417567" y="1119220"/>
                </a:cubicBezTo>
                <a:cubicBezTo>
                  <a:pt x="3419716" y="1118894"/>
                  <a:pt x="3421311" y="1118666"/>
                  <a:pt x="3422353" y="1118536"/>
                </a:cubicBezTo>
                <a:lnTo>
                  <a:pt x="3422353" y="1045187"/>
                </a:lnTo>
                <a:lnTo>
                  <a:pt x="3432120" y="1045187"/>
                </a:lnTo>
                <a:lnTo>
                  <a:pt x="3432120" y="1117364"/>
                </a:lnTo>
                <a:cubicBezTo>
                  <a:pt x="3434464" y="1117039"/>
                  <a:pt x="3437980" y="1116485"/>
                  <a:pt x="3442668" y="1115704"/>
                </a:cubicBezTo>
                <a:cubicBezTo>
                  <a:pt x="3447030" y="1114988"/>
                  <a:pt x="3450319" y="1114467"/>
                  <a:pt x="3452532" y="1114141"/>
                </a:cubicBezTo>
                <a:lnTo>
                  <a:pt x="3452532" y="1022137"/>
                </a:lnTo>
                <a:lnTo>
                  <a:pt x="3422353" y="1022137"/>
                </a:lnTo>
                <a:close/>
                <a:moveTo>
                  <a:pt x="2080044" y="964513"/>
                </a:moveTo>
                <a:lnTo>
                  <a:pt x="2082876" y="974964"/>
                </a:lnTo>
                <a:cubicBezTo>
                  <a:pt x="2081053" y="975094"/>
                  <a:pt x="2078351" y="975322"/>
                  <a:pt x="2074770" y="975647"/>
                </a:cubicBezTo>
                <a:cubicBezTo>
                  <a:pt x="2064157" y="976624"/>
                  <a:pt x="2055985" y="977373"/>
                  <a:pt x="2050255" y="977894"/>
                </a:cubicBezTo>
                <a:lnTo>
                  <a:pt x="2050255" y="1013152"/>
                </a:lnTo>
                <a:lnTo>
                  <a:pt x="2085904" y="1013152"/>
                </a:lnTo>
                <a:lnTo>
                  <a:pt x="2085904" y="1022919"/>
                </a:lnTo>
                <a:lnTo>
                  <a:pt x="2050255" y="1022919"/>
                </a:lnTo>
                <a:lnTo>
                  <a:pt x="2050255" y="1050754"/>
                </a:lnTo>
                <a:lnTo>
                  <a:pt x="2055432" y="1045773"/>
                </a:lnTo>
                <a:cubicBezTo>
                  <a:pt x="2061682" y="1050982"/>
                  <a:pt x="2071026" y="1059512"/>
                  <a:pt x="2083462" y="1071362"/>
                </a:cubicBezTo>
                <a:cubicBezTo>
                  <a:pt x="2084374" y="1072209"/>
                  <a:pt x="2085058" y="1072860"/>
                  <a:pt x="2085514" y="1073316"/>
                </a:cubicBezTo>
                <a:lnTo>
                  <a:pt x="2077505" y="1081325"/>
                </a:lnTo>
                <a:cubicBezTo>
                  <a:pt x="2066826" y="1070060"/>
                  <a:pt x="2057743" y="1060944"/>
                  <a:pt x="2050255" y="1053977"/>
                </a:cubicBezTo>
                <a:lnTo>
                  <a:pt x="2050255" y="1141586"/>
                </a:lnTo>
                <a:lnTo>
                  <a:pt x="2039902" y="1141586"/>
                </a:lnTo>
                <a:lnTo>
                  <a:pt x="2039902" y="1042159"/>
                </a:lnTo>
                <a:cubicBezTo>
                  <a:pt x="2032024" y="1064688"/>
                  <a:pt x="2020662" y="1085231"/>
                  <a:pt x="2005816" y="1103788"/>
                </a:cubicBezTo>
                <a:cubicBezTo>
                  <a:pt x="2003993" y="1099621"/>
                  <a:pt x="2002007" y="1095747"/>
                  <a:pt x="1999858" y="1092166"/>
                </a:cubicBezTo>
                <a:cubicBezTo>
                  <a:pt x="2016722" y="1072502"/>
                  <a:pt x="2029777" y="1049419"/>
                  <a:pt x="2039023" y="1022919"/>
                </a:cubicBezTo>
                <a:lnTo>
                  <a:pt x="2003472" y="1022919"/>
                </a:lnTo>
                <a:lnTo>
                  <a:pt x="2003472" y="1013152"/>
                </a:lnTo>
                <a:lnTo>
                  <a:pt x="2039902" y="1013152"/>
                </a:lnTo>
                <a:lnTo>
                  <a:pt x="2039902" y="978773"/>
                </a:lnTo>
                <a:cubicBezTo>
                  <a:pt x="2025447" y="979814"/>
                  <a:pt x="2014509" y="980531"/>
                  <a:pt x="2007086" y="980921"/>
                </a:cubicBezTo>
                <a:cubicBezTo>
                  <a:pt x="2006565" y="977861"/>
                  <a:pt x="2005686" y="974475"/>
                  <a:pt x="2004449" y="970764"/>
                </a:cubicBezTo>
                <a:cubicBezTo>
                  <a:pt x="2031405" y="969462"/>
                  <a:pt x="2056604" y="967378"/>
                  <a:pt x="2080044" y="964513"/>
                </a:cubicBezTo>
                <a:close/>
                <a:moveTo>
                  <a:pt x="2245690" y="963536"/>
                </a:moveTo>
                <a:lnTo>
                  <a:pt x="2343065" y="963536"/>
                </a:lnTo>
                <a:lnTo>
                  <a:pt x="2343065" y="1010320"/>
                </a:lnTo>
                <a:cubicBezTo>
                  <a:pt x="2342544" y="1018589"/>
                  <a:pt x="2347297" y="1022528"/>
                  <a:pt x="2357325" y="1022137"/>
                </a:cubicBezTo>
                <a:cubicBezTo>
                  <a:pt x="2363901" y="1022137"/>
                  <a:pt x="2368687" y="1022137"/>
                  <a:pt x="2371682" y="1022137"/>
                </a:cubicBezTo>
                <a:cubicBezTo>
                  <a:pt x="2375393" y="1022072"/>
                  <a:pt x="2379007" y="1022007"/>
                  <a:pt x="2382523" y="1021942"/>
                </a:cubicBezTo>
                <a:cubicBezTo>
                  <a:pt x="2381547" y="1025588"/>
                  <a:pt x="2380863" y="1028974"/>
                  <a:pt x="2380472" y="1032100"/>
                </a:cubicBezTo>
                <a:lnTo>
                  <a:pt x="2355274" y="1032100"/>
                </a:lnTo>
                <a:cubicBezTo>
                  <a:pt x="2339647" y="1032360"/>
                  <a:pt x="2331996" y="1025784"/>
                  <a:pt x="2332322" y="1012371"/>
                </a:cubicBezTo>
                <a:lnTo>
                  <a:pt x="2332322" y="973499"/>
                </a:lnTo>
                <a:lnTo>
                  <a:pt x="2256531" y="973499"/>
                </a:lnTo>
                <a:lnTo>
                  <a:pt x="2256531" y="986293"/>
                </a:lnTo>
                <a:cubicBezTo>
                  <a:pt x="2256661" y="988116"/>
                  <a:pt x="2256726" y="989614"/>
                  <a:pt x="2256726" y="990786"/>
                </a:cubicBezTo>
                <a:cubicBezTo>
                  <a:pt x="2256726" y="1013445"/>
                  <a:pt x="2243997" y="1030700"/>
                  <a:pt x="2218538" y="1042550"/>
                </a:cubicBezTo>
                <a:cubicBezTo>
                  <a:pt x="2216324" y="1039555"/>
                  <a:pt x="2213850" y="1036690"/>
                  <a:pt x="2211115" y="1033955"/>
                </a:cubicBezTo>
                <a:cubicBezTo>
                  <a:pt x="2224789" y="1027574"/>
                  <a:pt x="2233937" y="1021063"/>
                  <a:pt x="2238560" y="1014422"/>
                </a:cubicBezTo>
                <a:cubicBezTo>
                  <a:pt x="2243443" y="1007976"/>
                  <a:pt x="2245820" y="998664"/>
                  <a:pt x="2245690" y="986488"/>
                </a:cubicBezTo>
                <a:close/>
                <a:moveTo>
                  <a:pt x="2969413" y="963146"/>
                </a:moveTo>
                <a:lnTo>
                  <a:pt x="2971562" y="973303"/>
                </a:lnTo>
                <a:cubicBezTo>
                  <a:pt x="2948382" y="974605"/>
                  <a:pt x="2925039" y="975745"/>
                  <a:pt x="2901533" y="976722"/>
                </a:cubicBezTo>
                <a:lnTo>
                  <a:pt x="2901533" y="1016961"/>
                </a:lnTo>
                <a:lnTo>
                  <a:pt x="2972831" y="1016961"/>
                </a:lnTo>
                <a:lnTo>
                  <a:pt x="2972831" y="1026728"/>
                </a:lnTo>
                <a:lnTo>
                  <a:pt x="2901533" y="1026728"/>
                </a:lnTo>
                <a:lnTo>
                  <a:pt x="2901533" y="1067553"/>
                </a:lnTo>
                <a:lnTo>
                  <a:pt x="2989826" y="1067553"/>
                </a:lnTo>
                <a:lnTo>
                  <a:pt x="2989826" y="1077515"/>
                </a:lnTo>
                <a:lnTo>
                  <a:pt x="2901533" y="1077515"/>
                </a:lnTo>
                <a:lnTo>
                  <a:pt x="2901533" y="1114727"/>
                </a:lnTo>
                <a:cubicBezTo>
                  <a:pt x="2902380" y="1130810"/>
                  <a:pt x="2893850" y="1138754"/>
                  <a:pt x="2875944" y="1138558"/>
                </a:cubicBezTo>
                <a:cubicBezTo>
                  <a:pt x="2870410" y="1138688"/>
                  <a:pt x="2860675" y="1138754"/>
                  <a:pt x="2846741" y="1138754"/>
                </a:cubicBezTo>
                <a:cubicBezTo>
                  <a:pt x="2846546" y="1136214"/>
                  <a:pt x="2845862" y="1132991"/>
                  <a:pt x="2844690" y="1129084"/>
                </a:cubicBezTo>
                <a:cubicBezTo>
                  <a:pt x="2844495" y="1128303"/>
                  <a:pt x="2844332" y="1127717"/>
                  <a:pt x="2844202" y="1127326"/>
                </a:cubicBezTo>
                <a:cubicBezTo>
                  <a:pt x="2847783" y="1127522"/>
                  <a:pt x="2851918" y="1127684"/>
                  <a:pt x="2856606" y="1127815"/>
                </a:cubicBezTo>
                <a:cubicBezTo>
                  <a:pt x="2858820" y="1127815"/>
                  <a:pt x="2861261" y="1127847"/>
                  <a:pt x="2863931" y="1127912"/>
                </a:cubicBezTo>
                <a:cubicBezTo>
                  <a:pt x="2866340" y="1127912"/>
                  <a:pt x="2869628" y="1127912"/>
                  <a:pt x="2873796" y="1127912"/>
                </a:cubicBezTo>
                <a:cubicBezTo>
                  <a:pt x="2880372" y="1127977"/>
                  <a:pt x="2884800" y="1126903"/>
                  <a:pt x="2887078" y="1124689"/>
                </a:cubicBezTo>
                <a:cubicBezTo>
                  <a:pt x="2889488" y="1122541"/>
                  <a:pt x="2890660" y="1118439"/>
                  <a:pt x="2890595" y="1112383"/>
                </a:cubicBezTo>
                <a:lnTo>
                  <a:pt x="2890595" y="1077515"/>
                </a:lnTo>
                <a:lnTo>
                  <a:pt x="2801716" y="1077515"/>
                </a:lnTo>
                <a:lnTo>
                  <a:pt x="2801716" y="1067553"/>
                </a:lnTo>
                <a:lnTo>
                  <a:pt x="2890595" y="1067553"/>
                </a:lnTo>
                <a:lnTo>
                  <a:pt x="2890595" y="1026728"/>
                </a:lnTo>
                <a:lnTo>
                  <a:pt x="2815585" y="1026728"/>
                </a:lnTo>
                <a:lnTo>
                  <a:pt x="2815585" y="1016961"/>
                </a:lnTo>
                <a:lnTo>
                  <a:pt x="2890595" y="1016961"/>
                </a:lnTo>
                <a:lnTo>
                  <a:pt x="2890595" y="977112"/>
                </a:lnTo>
                <a:cubicBezTo>
                  <a:pt x="2861685" y="978349"/>
                  <a:pt x="2836356" y="979163"/>
                  <a:pt x="2814608" y="979554"/>
                </a:cubicBezTo>
                <a:cubicBezTo>
                  <a:pt x="2814478" y="976754"/>
                  <a:pt x="2813925" y="973271"/>
                  <a:pt x="2812948" y="969103"/>
                </a:cubicBezTo>
                <a:cubicBezTo>
                  <a:pt x="2870507" y="968322"/>
                  <a:pt x="2922662" y="966336"/>
                  <a:pt x="2969413" y="963146"/>
                </a:cubicBezTo>
                <a:close/>
                <a:moveTo>
                  <a:pt x="1271349" y="958946"/>
                </a:moveTo>
                <a:cubicBezTo>
                  <a:pt x="1278968" y="964155"/>
                  <a:pt x="1285576" y="969136"/>
                  <a:pt x="1291176" y="973889"/>
                </a:cubicBezTo>
                <a:lnTo>
                  <a:pt x="1285023" y="981117"/>
                </a:lnTo>
                <a:cubicBezTo>
                  <a:pt x="1279032" y="975843"/>
                  <a:pt x="1272554" y="970634"/>
                  <a:pt x="1265587" y="965490"/>
                </a:cubicBezTo>
                <a:close/>
                <a:moveTo>
                  <a:pt x="1822004" y="958360"/>
                </a:moveTo>
                <a:cubicBezTo>
                  <a:pt x="1830794" y="966955"/>
                  <a:pt x="1840463" y="977080"/>
                  <a:pt x="1851012" y="988735"/>
                </a:cubicBezTo>
                <a:lnTo>
                  <a:pt x="1842026" y="995767"/>
                </a:lnTo>
                <a:cubicBezTo>
                  <a:pt x="1835580" y="987823"/>
                  <a:pt x="1826236" y="977340"/>
                  <a:pt x="1813995" y="964318"/>
                </a:cubicBezTo>
                <a:close/>
                <a:moveTo>
                  <a:pt x="831744" y="958165"/>
                </a:moveTo>
                <a:cubicBezTo>
                  <a:pt x="840274" y="965392"/>
                  <a:pt x="850008" y="974443"/>
                  <a:pt x="860947" y="985316"/>
                </a:cubicBezTo>
                <a:lnTo>
                  <a:pt x="852157" y="993325"/>
                </a:lnTo>
                <a:cubicBezTo>
                  <a:pt x="843367" y="983754"/>
                  <a:pt x="833892" y="974280"/>
                  <a:pt x="823735" y="964904"/>
                </a:cubicBezTo>
                <a:close/>
                <a:moveTo>
                  <a:pt x="3627359" y="956700"/>
                </a:moveTo>
                <a:cubicBezTo>
                  <a:pt x="3637516" y="969136"/>
                  <a:pt x="3646600" y="980759"/>
                  <a:pt x="3654608" y="991567"/>
                </a:cubicBezTo>
                <a:lnTo>
                  <a:pt x="3645037" y="998111"/>
                </a:lnTo>
                <a:cubicBezTo>
                  <a:pt x="3635596" y="984503"/>
                  <a:pt x="3626903" y="972717"/>
                  <a:pt x="3618959" y="962755"/>
                </a:cubicBezTo>
                <a:close/>
                <a:moveTo>
                  <a:pt x="4042013" y="956504"/>
                </a:moveTo>
                <a:cubicBezTo>
                  <a:pt x="4050998" y="967704"/>
                  <a:pt x="4059723" y="979098"/>
                  <a:pt x="4068188" y="990688"/>
                </a:cubicBezTo>
                <a:lnTo>
                  <a:pt x="4058323" y="996939"/>
                </a:lnTo>
                <a:cubicBezTo>
                  <a:pt x="4049338" y="983917"/>
                  <a:pt x="4040938" y="972326"/>
                  <a:pt x="4033125" y="962169"/>
                </a:cubicBezTo>
                <a:close/>
                <a:moveTo>
                  <a:pt x="2701704" y="956309"/>
                </a:moveTo>
                <a:cubicBezTo>
                  <a:pt x="2707043" y="963471"/>
                  <a:pt x="2713912" y="973401"/>
                  <a:pt x="2722312" y="986098"/>
                </a:cubicBezTo>
                <a:lnTo>
                  <a:pt x="2712740" y="991567"/>
                </a:lnTo>
                <a:cubicBezTo>
                  <a:pt x="2707922" y="983363"/>
                  <a:pt x="2701313" y="973271"/>
                  <a:pt x="2692914" y="961290"/>
                </a:cubicBezTo>
                <a:close/>
                <a:moveTo>
                  <a:pt x="1489638" y="956114"/>
                </a:moveTo>
                <a:lnTo>
                  <a:pt x="1500382" y="956114"/>
                </a:lnTo>
                <a:lnTo>
                  <a:pt x="1500382" y="1029756"/>
                </a:lnTo>
                <a:lnTo>
                  <a:pt x="1558397" y="1029756"/>
                </a:lnTo>
                <a:lnTo>
                  <a:pt x="1558397" y="974085"/>
                </a:lnTo>
                <a:lnTo>
                  <a:pt x="1569238" y="974085"/>
                </a:lnTo>
                <a:lnTo>
                  <a:pt x="1569238" y="1039913"/>
                </a:lnTo>
                <a:lnTo>
                  <a:pt x="1500382" y="1039913"/>
                </a:lnTo>
                <a:lnTo>
                  <a:pt x="1500382" y="1121759"/>
                </a:lnTo>
                <a:lnTo>
                  <a:pt x="1563769" y="1121759"/>
                </a:lnTo>
                <a:lnTo>
                  <a:pt x="1563769" y="1065307"/>
                </a:lnTo>
                <a:lnTo>
                  <a:pt x="1574610" y="1065307"/>
                </a:lnTo>
                <a:lnTo>
                  <a:pt x="1574610" y="1138949"/>
                </a:lnTo>
                <a:lnTo>
                  <a:pt x="1563769" y="1138949"/>
                </a:lnTo>
                <a:lnTo>
                  <a:pt x="1563769" y="1131917"/>
                </a:lnTo>
                <a:lnTo>
                  <a:pt x="1415606" y="1131917"/>
                </a:lnTo>
                <a:lnTo>
                  <a:pt x="1415606" y="1065307"/>
                </a:lnTo>
                <a:lnTo>
                  <a:pt x="1426349" y="1065307"/>
                </a:lnTo>
                <a:lnTo>
                  <a:pt x="1426349" y="1121759"/>
                </a:lnTo>
                <a:lnTo>
                  <a:pt x="1489638" y="1121759"/>
                </a:lnTo>
                <a:lnTo>
                  <a:pt x="1489638" y="1039913"/>
                </a:lnTo>
                <a:lnTo>
                  <a:pt x="1420977" y="1039913"/>
                </a:lnTo>
                <a:lnTo>
                  <a:pt x="1420977" y="974085"/>
                </a:lnTo>
                <a:lnTo>
                  <a:pt x="1431819" y="974085"/>
                </a:lnTo>
                <a:lnTo>
                  <a:pt x="1431819" y="1029756"/>
                </a:lnTo>
                <a:lnTo>
                  <a:pt x="1489638" y="1029756"/>
                </a:lnTo>
                <a:close/>
                <a:moveTo>
                  <a:pt x="1244588" y="956114"/>
                </a:moveTo>
                <a:lnTo>
                  <a:pt x="1254746" y="956114"/>
                </a:lnTo>
                <a:lnTo>
                  <a:pt x="1254746" y="990688"/>
                </a:lnTo>
                <a:lnTo>
                  <a:pt x="1295376" y="990688"/>
                </a:lnTo>
                <a:lnTo>
                  <a:pt x="1295376" y="1000162"/>
                </a:lnTo>
                <a:lnTo>
                  <a:pt x="1254746" y="1000162"/>
                </a:lnTo>
                <a:lnTo>
                  <a:pt x="1254746" y="1055735"/>
                </a:lnTo>
                <a:cubicBezTo>
                  <a:pt x="1271740" y="1071623"/>
                  <a:pt x="1285023" y="1084352"/>
                  <a:pt x="1294594" y="1093924"/>
                </a:cubicBezTo>
                <a:lnTo>
                  <a:pt x="1286586" y="1101737"/>
                </a:lnTo>
                <a:cubicBezTo>
                  <a:pt x="1277079" y="1091124"/>
                  <a:pt x="1266466" y="1079859"/>
                  <a:pt x="1254746" y="1067944"/>
                </a:cubicBezTo>
                <a:lnTo>
                  <a:pt x="1254746" y="1116778"/>
                </a:lnTo>
                <a:cubicBezTo>
                  <a:pt x="1255267" y="1131819"/>
                  <a:pt x="1247616" y="1139405"/>
                  <a:pt x="1231794" y="1139535"/>
                </a:cubicBezTo>
                <a:cubicBezTo>
                  <a:pt x="1229319" y="1139600"/>
                  <a:pt x="1226585" y="1139665"/>
                  <a:pt x="1223589" y="1139730"/>
                </a:cubicBezTo>
                <a:cubicBezTo>
                  <a:pt x="1222157" y="1139730"/>
                  <a:pt x="1220594" y="1139730"/>
                  <a:pt x="1218901" y="1139730"/>
                </a:cubicBezTo>
                <a:cubicBezTo>
                  <a:pt x="1217404" y="1139730"/>
                  <a:pt x="1215418" y="1139730"/>
                  <a:pt x="1212944" y="1139730"/>
                </a:cubicBezTo>
                <a:cubicBezTo>
                  <a:pt x="1212488" y="1136344"/>
                  <a:pt x="1211707" y="1132828"/>
                  <a:pt x="1210600" y="1129182"/>
                </a:cubicBezTo>
                <a:cubicBezTo>
                  <a:pt x="1216590" y="1129573"/>
                  <a:pt x="1222841" y="1129768"/>
                  <a:pt x="1229352" y="1129768"/>
                </a:cubicBezTo>
                <a:cubicBezTo>
                  <a:pt x="1239965" y="1130159"/>
                  <a:pt x="1245044" y="1125633"/>
                  <a:pt x="1244588" y="1116192"/>
                </a:cubicBezTo>
                <a:lnTo>
                  <a:pt x="1244588" y="1067944"/>
                </a:lnTo>
                <a:cubicBezTo>
                  <a:pt x="1230719" y="1081097"/>
                  <a:pt x="1218706" y="1092687"/>
                  <a:pt x="1208549" y="1102714"/>
                </a:cubicBezTo>
                <a:lnTo>
                  <a:pt x="1201809" y="1094510"/>
                </a:lnTo>
                <a:cubicBezTo>
                  <a:pt x="1216069" y="1082855"/>
                  <a:pt x="1230328" y="1070060"/>
                  <a:pt x="1244588" y="1056126"/>
                </a:cubicBezTo>
                <a:lnTo>
                  <a:pt x="1244588" y="1000162"/>
                </a:lnTo>
                <a:lnTo>
                  <a:pt x="1204349" y="1000162"/>
                </a:lnTo>
                <a:lnTo>
                  <a:pt x="1204349" y="990688"/>
                </a:lnTo>
                <a:lnTo>
                  <a:pt x="1244588" y="990688"/>
                </a:lnTo>
                <a:close/>
                <a:moveTo>
                  <a:pt x="89464" y="956114"/>
                </a:moveTo>
                <a:lnTo>
                  <a:pt x="100207" y="956114"/>
                </a:lnTo>
                <a:lnTo>
                  <a:pt x="100207" y="1029756"/>
                </a:lnTo>
                <a:lnTo>
                  <a:pt x="158222" y="1029756"/>
                </a:lnTo>
                <a:lnTo>
                  <a:pt x="158222" y="974085"/>
                </a:lnTo>
                <a:lnTo>
                  <a:pt x="169063" y="974085"/>
                </a:lnTo>
                <a:lnTo>
                  <a:pt x="169063" y="1039913"/>
                </a:lnTo>
                <a:lnTo>
                  <a:pt x="100207" y="1039913"/>
                </a:lnTo>
                <a:lnTo>
                  <a:pt x="100207" y="1121759"/>
                </a:lnTo>
                <a:lnTo>
                  <a:pt x="163594" y="1121759"/>
                </a:lnTo>
                <a:lnTo>
                  <a:pt x="163594" y="1065307"/>
                </a:lnTo>
                <a:lnTo>
                  <a:pt x="174435" y="1065307"/>
                </a:lnTo>
                <a:lnTo>
                  <a:pt x="174435" y="1138949"/>
                </a:lnTo>
                <a:lnTo>
                  <a:pt x="163594" y="1138949"/>
                </a:lnTo>
                <a:lnTo>
                  <a:pt x="163594" y="1131917"/>
                </a:lnTo>
                <a:lnTo>
                  <a:pt x="15431" y="1131917"/>
                </a:lnTo>
                <a:lnTo>
                  <a:pt x="15431" y="1065307"/>
                </a:lnTo>
                <a:lnTo>
                  <a:pt x="26174" y="1065307"/>
                </a:lnTo>
                <a:lnTo>
                  <a:pt x="26174" y="1121759"/>
                </a:lnTo>
                <a:lnTo>
                  <a:pt x="89464" y="1121759"/>
                </a:lnTo>
                <a:lnTo>
                  <a:pt x="89464" y="1039913"/>
                </a:lnTo>
                <a:lnTo>
                  <a:pt x="20803" y="1039913"/>
                </a:lnTo>
                <a:lnTo>
                  <a:pt x="20803" y="974085"/>
                </a:lnTo>
                <a:lnTo>
                  <a:pt x="31644" y="974085"/>
                </a:lnTo>
                <a:lnTo>
                  <a:pt x="31644" y="1029756"/>
                </a:lnTo>
                <a:lnTo>
                  <a:pt x="89464" y="1029756"/>
                </a:lnTo>
                <a:close/>
                <a:moveTo>
                  <a:pt x="1326141" y="955918"/>
                </a:moveTo>
                <a:lnTo>
                  <a:pt x="1336787" y="958165"/>
                </a:lnTo>
                <a:cubicBezTo>
                  <a:pt x="1333987" y="968127"/>
                  <a:pt x="1330439" y="979326"/>
                  <a:pt x="1326141" y="991763"/>
                </a:cubicBezTo>
                <a:lnTo>
                  <a:pt x="1387770" y="991763"/>
                </a:lnTo>
                <a:lnTo>
                  <a:pt x="1387770" y="1001529"/>
                </a:lnTo>
                <a:lnTo>
                  <a:pt x="1372827" y="1001529"/>
                </a:lnTo>
                <a:cubicBezTo>
                  <a:pt x="1369311" y="1039295"/>
                  <a:pt x="1360162" y="1068693"/>
                  <a:pt x="1345382" y="1089724"/>
                </a:cubicBezTo>
                <a:cubicBezTo>
                  <a:pt x="1356126" y="1104244"/>
                  <a:pt x="1371199" y="1116843"/>
                  <a:pt x="1390603" y="1127522"/>
                </a:cubicBezTo>
                <a:cubicBezTo>
                  <a:pt x="1388324" y="1130126"/>
                  <a:pt x="1385849" y="1133414"/>
                  <a:pt x="1383180" y="1137386"/>
                </a:cubicBezTo>
                <a:cubicBezTo>
                  <a:pt x="1364232" y="1125340"/>
                  <a:pt x="1349484" y="1112448"/>
                  <a:pt x="1338936" y="1098710"/>
                </a:cubicBezTo>
                <a:cubicBezTo>
                  <a:pt x="1327411" y="1113099"/>
                  <a:pt x="1310286" y="1127522"/>
                  <a:pt x="1287562" y="1141977"/>
                </a:cubicBezTo>
                <a:cubicBezTo>
                  <a:pt x="1285479" y="1138721"/>
                  <a:pt x="1283070" y="1135596"/>
                  <a:pt x="1280335" y="1132600"/>
                </a:cubicBezTo>
                <a:cubicBezTo>
                  <a:pt x="1303319" y="1119187"/>
                  <a:pt x="1320672" y="1104765"/>
                  <a:pt x="1332392" y="1089333"/>
                </a:cubicBezTo>
                <a:cubicBezTo>
                  <a:pt x="1321844" y="1072925"/>
                  <a:pt x="1314584" y="1052577"/>
                  <a:pt x="1310612" y="1028291"/>
                </a:cubicBezTo>
                <a:cubicBezTo>
                  <a:pt x="1306575" y="1036625"/>
                  <a:pt x="1302082" y="1044764"/>
                  <a:pt x="1297134" y="1052708"/>
                </a:cubicBezTo>
                <a:cubicBezTo>
                  <a:pt x="1294790" y="1050233"/>
                  <a:pt x="1291990" y="1047727"/>
                  <a:pt x="1288734" y="1045187"/>
                </a:cubicBezTo>
                <a:cubicBezTo>
                  <a:pt x="1305012" y="1020575"/>
                  <a:pt x="1317481" y="990818"/>
                  <a:pt x="1326141" y="955918"/>
                </a:cubicBezTo>
                <a:close/>
                <a:moveTo>
                  <a:pt x="2760207" y="955528"/>
                </a:moveTo>
                <a:lnTo>
                  <a:pt x="2770169" y="960313"/>
                </a:lnTo>
                <a:cubicBezTo>
                  <a:pt x="2762421" y="972815"/>
                  <a:pt x="2754738" y="984828"/>
                  <a:pt x="2747120" y="996353"/>
                </a:cubicBezTo>
                <a:lnTo>
                  <a:pt x="2781597" y="996353"/>
                </a:lnTo>
                <a:lnTo>
                  <a:pt x="2781597" y="1005924"/>
                </a:lnTo>
                <a:lnTo>
                  <a:pt x="2736571" y="1005924"/>
                </a:lnTo>
                <a:lnTo>
                  <a:pt x="2736571" y="1028095"/>
                </a:lnTo>
                <a:cubicBezTo>
                  <a:pt x="2736571" y="1034346"/>
                  <a:pt x="2736376" y="1040304"/>
                  <a:pt x="2735985" y="1045969"/>
                </a:cubicBezTo>
                <a:lnTo>
                  <a:pt x="2788140" y="1045969"/>
                </a:lnTo>
                <a:lnTo>
                  <a:pt x="2788140" y="1055540"/>
                </a:lnTo>
                <a:lnTo>
                  <a:pt x="2736962" y="1055540"/>
                </a:lnTo>
                <a:cubicBezTo>
                  <a:pt x="2744841" y="1089984"/>
                  <a:pt x="2762519" y="1115248"/>
                  <a:pt x="2789996" y="1131331"/>
                </a:cubicBezTo>
                <a:cubicBezTo>
                  <a:pt x="2789475" y="1131917"/>
                  <a:pt x="2788759" y="1132731"/>
                  <a:pt x="2787847" y="1133772"/>
                </a:cubicBezTo>
                <a:cubicBezTo>
                  <a:pt x="2785243" y="1136507"/>
                  <a:pt x="2783355" y="1138754"/>
                  <a:pt x="2782183" y="1140512"/>
                </a:cubicBezTo>
                <a:cubicBezTo>
                  <a:pt x="2754445" y="1121434"/>
                  <a:pt x="2737646" y="1097049"/>
                  <a:pt x="2731786" y="1067358"/>
                </a:cubicBezTo>
                <a:cubicBezTo>
                  <a:pt x="2726837" y="1097440"/>
                  <a:pt x="2709973" y="1122313"/>
                  <a:pt x="2681193" y="1141977"/>
                </a:cubicBezTo>
                <a:cubicBezTo>
                  <a:pt x="2678849" y="1139177"/>
                  <a:pt x="2676245" y="1136312"/>
                  <a:pt x="2673380" y="1133382"/>
                </a:cubicBezTo>
                <a:cubicBezTo>
                  <a:pt x="2704438" y="1113132"/>
                  <a:pt x="2721433" y="1087185"/>
                  <a:pt x="2724363" y="1055540"/>
                </a:cubicBezTo>
                <a:lnTo>
                  <a:pt x="2679142" y="1055540"/>
                </a:lnTo>
                <a:lnTo>
                  <a:pt x="2679142" y="1045969"/>
                </a:lnTo>
                <a:lnTo>
                  <a:pt x="2725340" y="1045969"/>
                </a:lnTo>
                <a:cubicBezTo>
                  <a:pt x="2725730" y="1040499"/>
                  <a:pt x="2725926" y="1034704"/>
                  <a:pt x="2725926" y="1028584"/>
                </a:cubicBezTo>
                <a:lnTo>
                  <a:pt x="2725926" y="1005924"/>
                </a:lnTo>
                <a:lnTo>
                  <a:pt x="2685784" y="1005924"/>
                </a:lnTo>
                <a:lnTo>
                  <a:pt x="2685784" y="996353"/>
                </a:lnTo>
                <a:lnTo>
                  <a:pt x="2735790" y="996353"/>
                </a:lnTo>
                <a:cubicBezTo>
                  <a:pt x="2745752" y="981052"/>
                  <a:pt x="2753891" y="967443"/>
                  <a:pt x="2760207" y="955528"/>
                </a:cubicBezTo>
                <a:close/>
                <a:moveTo>
                  <a:pt x="1911078" y="954746"/>
                </a:moveTo>
                <a:lnTo>
                  <a:pt x="1921821" y="954746"/>
                </a:lnTo>
                <a:cubicBezTo>
                  <a:pt x="1921821" y="971089"/>
                  <a:pt x="1921365" y="986423"/>
                  <a:pt x="1920454" y="1000748"/>
                </a:cubicBezTo>
                <a:lnTo>
                  <a:pt x="1982278" y="1000748"/>
                </a:lnTo>
                <a:lnTo>
                  <a:pt x="1982278" y="1011101"/>
                </a:lnTo>
                <a:lnTo>
                  <a:pt x="1919477" y="1011101"/>
                </a:lnTo>
                <a:cubicBezTo>
                  <a:pt x="1918175" y="1024058"/>
                  <a:pt x="1916026" y="1034997"/>
                  <a:pt x="1913031" y="1043917"/>
                </a:cubicBezTo>
                <a:lnTo>
                  <a:pt x="1919282" y="1038546"/>
                </a:lnTo>
                <a:cubicBezTo>
                  <a:pt x="1940964" y="1058731"/>
                  <a:pt x="1961963" y="1078655"/>
                  <a:pt x="1982278" y="1098319"/>
                </a:cubicBezTo>
                <a:lnTo>
                  <a:pt x="1973683" y="1106132"/>
                </a:lnTo>
                <a:cubicBezTo>
                  <a:pt x="1955061" y="1087185"/>
                  <a:pt x="1934713" y="1066935"/>
                  <a:pt x="1912640" y="1045383"/>
                </a:cubicBezTo>
                <a:cubicBezTo>
                  <a:pt x="1905543" y="1067325"/>
                  <a:pt x="1888223" y="1088064"/>
                  <a:pt x="1860681" y="1107597"/>
                </a:cubicBezTo>
                <a:cubicBezTo>
                  <a:pt x="1857555" y="1103691"/>
                  <a:pt x="1854951" y="1100728"/>
                  <a:pt x="1852867" y="1098710"/>
                </a:cubicBezTo>
                <a:cubicBezTo>
                  <a:pt x="1888809" y="1076506"/>
                  <a:pt x="1907399" y="1047303"/>
                  <a:pt x="1908636" y="1011101"/>
                </a:cubicBezTo>
                <a:lnTo>
                  <a:pt x="1856286" y="1011101"/>
                </a:lnTo>
                <a:lnTo>
                  <a:pt x="1856286" y="1000748"/>
                </a:lnTo>
                <a:lnTo>
                  <a:pt x="1909613" y="1000748"/>
                </a:lnTo>
                <a:cubicBezTo>
                  <a:pt x="1910524" y="987595"/>
                  <a:pt x="1911013" y="972261"/>
                  <a:pt x="1911078" y="954746"/>
                </a:cubicBezTo>
                <a:close/>
                <a:moveTo>
                  <a:pt x="317422" y="954551"/>
                </a:moveTo>
                <a:lnTo>
                  <a:pt x="328068" y="957286"/>
                </a:lnTo>
                <a:cubicBezTo>
                  <a:pt x="324552" y="967638"/>
                  <a:pt x="320938" y="977242"/>
                  <a:pt x="317226" y="986098"/>
                </a:cubicBezTo>
                <a:lnTo>
                  <a:pt x="381883" y="986098"/>
                </a:lnTo>
                <a:cubicBezTo>
                  <a:pt x="381102" y="1031676"/>
                  <a:pt x="379897" y="1071362"/>
                  <a:pt x="378269" y="1105156"/>
                </a:cubicBezTo>
                <a:cubicBezTo>
                  <a:pt x="378269" y="1127033"/>
                  <a:pt x="367135" y="1137907"/>
                  <a:pt x="344867" y="1137777"/>
                </a:cubicBezTo>
                <a:cubicBezTo>
                  <a:pt x="340895" y="1137907"/>
                  <a:pt x="336467" y="1138005"/>
                  <a:pt x="331584" y="1138070"/>
                </a:cubicBezTo>
                <a:cubicBezTo>
                  <a:pt x="329240" y="1138135"/>
                  <a:pt x="326668" y="1138168"/>
                  <a:pt x="323868" y="1138168"/>
                </a:cubicBezTo>
                <a:cubicBezTo>
                  <a:pt x="321394" y="1138168"/>
                  <a:pt x="317975" y="1138168"/>
                  <a:pt x="313613" y="1138168"/>
                </a:cubicBezTo>
                <a:cubicBezTo>
                  <a:pt x="312962" y="1134391"/>
                  <a:pt x="312115" y="1130712"/>
                  <a:pt x="311073" y="1127131"/>
                </a:cubicBezTo>
                <a:cubicBezTo>
                  <a:pt x="321296" y="1127522"/>
                  <a:pt x="331942" y="1127717"/>
                  <a:pt x="343011" y="1127717"/>
                </a:cubicBezTo>
                <a:cubicBezTo>
                  <a:pt x="359484" y="1128563"/>
                  <a:pt x="367753" y="1120652"/>
                  <a:pt x="367819" y="1103984"/>
                </a:cubicBezTo>
                <a:cubicBezTo>
                  <a:pt x="368991" y="1082952"/>
                  <a:pt x="370065" y="1047010"/>
                  <a:pt x="371042" y="996158"/>
                </a:cubicBezTo>
                <a:lnTo>
                  <a:pt x="313027" y="996158"/>
                </a:lnTo>
                <a:cubicBezTo>
                  <a:pt x="307687" y="1008920"/>
                  <a:pt x="302218" y="1019924"/>
                  <a:pt x="296618" y="1029170"/>
                </a:cubicBezTo>
                <a:cubicBezTo>
                  <a:pt x="294405" y="1027412"/>
                  <a:pt x="291344" y="1025458"/>
                  <a:pt x="287437" y="1023309"/>
                </a:cubicBezTo>
                <a:cubicBezTo>
                  <a:pt x="299353" y="1004101"/>
                  <a:pt x="309348" y="981182"/>
                  <a:pt x="317422" y="954551"/>
                </a:cubicBezTo>
                <a:close/>
                <a:moveTo>
                  <a:pt x="238212" y="954551"/>
                </a:moveTo>
                <a:lnTo>
                  <a:pt x="249054" y="956895"/>
                </a:lnTo>
                <a:cubicBezTo>
                  <a:pt x="248272" y="959239"/>
                  <a:pt x="246938" y="963341"/>
                  <a:pt x="245049" y="969201"/>
                </a:cubicBezTo>
                <a:cubicBezTo>
                  <a:pt x="242510" y="977210"/>
                  <a:pt x="240654" y="982972"/>
                  <a:pt x="239482" y="986488"/>
                </a:cubicBezTo>
                <a:lnTo>
                  <a:pt x="279233" y="986488"/>
                </a:lnTo>
                <a:lnTo>
                  <a:pt x="279233" y="1138168"/>
                </a:lnTo>
                <a:lnTo>
                  <a:pt x="268881" y="1138168"/>
                </a:lnTo>
                <a:lnTo>
                  <a:pt x="268881" y="1122150"/>
                </a:lnTo>
                <a:lnTo>
                  <a:pt x="219070" y="1122150"/>
                </a:lnTo>
                <a:lnTo>
                  <a:pt x="219070" y="1139535"/>
                </a:lnTo>
                <a:lnTo>
                  <a:pt x="208619" y="1139535"/>
                </a:lnTo>
                <a:lnTo>
                  <a:pt x="208619" y="986488"/>
                </a:lnTo>
                <a:lnTo>
                  <a:pt x="229032" y="986488"/>
                </a:lnTo>
                <a:cubicBezTo>
                  <a:pt x="232874" y="974378"/>
                  <a:pt x="235934" y="963732"/>
                  <a:pt x="238212" y="954551"/>
                </a:cubicBezTo>
                <a:close/>
                <a:moveTo>
                  <a:pt x="4162340" y="954355"/>
                </a:moveTo>
                <a:lnTo>
                  <a:pt x="4173181" y="954355"/>
                </a:lnTo>
                <a:lnTo>
                  <a:pt x="4173181" y="991958"/>
                </a:lnTo>
                <a:lnTo>
                  <a:pt x="4207170" y="991958"/>
                </a:lnTo>
                <a:lnTo>
                  <a:pt x="4207170" y="1001920"/>
                </a:lnTo>
                <a:lnTo>
                  <a:pt x="4173181" y="1001920"/>
                </a:lnTo>
                <a:lnTo>
                  <a:pt x="4173181" y="1082106"/>
                </a:lnTo>
                <a:cubicBezTo>
                  <a:pt x="4173898" y="1098644"/>
                  <a:pt x="4165498" y="1106849"/>
                  <a:pt x="4147983" y="1106718"/>
                </a:cubicBezTo>
                <a:cubicBezTo>
                  <a:pt x="4141146" y="1106849"/>
                  <a:pt x="4133072" y="1106914"/>
                  <a:pt x="4123761" y="1106914"/>
                </a:cubicBezTo>
                <a:cubicBezTo>
                  <a:pt x="4123175" y="1102681"/>
                  <a:pt x="4122394" y="1098905"/>
                  <a:pt x="4121417" y="1095584"/>
                </a:cubicBezTo>
                <a:cubicBezTo>
                  <a:pt x="4126235" y="1095845"/>
                  <a:pt x="4130207" y="1096007"/>
                  <a:pt x="4133333" y="1096072"/>
                </a:cubicBezTo>
                <a:cubicBezTo>
                  <a:pt x="4134830" y="1096138"/>
                  <a:pt x="4136458" y="1096170"/>
                  <a:pt x="4138216" y="1096170"/>
                </a:cubicBezTo>
                <a:cubicBezTo>
                  <a:pt x="4139649" y="1096170"/>
                  <a:pt x="4142025" y="1096170"/>
                  <a:pt x="4145346" y="1096170"/>
                </a:cubicBezTo>
                <a:cubicBezTo>
                  <a:pt x="4152248" y="1096235"/>
                  <a:pt x="4156773" y="1095226"/>
                  <a:pt x="4158922" y="1093142"/>
                </a:cubicBezTo>
                <a:cubicBezTo>
                  <a:pt x="4161266" y="1091189"/>
                  <a:pt x="4162405" y="1087185"/>
                  <a:pt x="4162340" y="1081129"/>
                </a:cubicBezTo>
                <a:lnTo>
                  <a:pt x="4162340" y="1001920"/>
                </a:lnTo>
                <a:lnTo>
                  <a:pt x="4080396" y="1001920"/>
                </a:lnTo>
                <a:lnTo>
                  <a:pt x="4080396" y="991958"/>
                </a:lnTo>
                <a:lnTo>
                  <a:pt x="4162340" y="991958"/>
                </a:lnTo>
                <a:close/>
                <a:moveTo>
                  <a:pt x="3863768" y="954355"/>
                </a:moveTo>
                <a:lnTo>
                  <a:pt x="3873925" y="954355"/>
                </a:lnTo>
                <a:lnTo>
                  <a:pt x="3873925" y="982972"/>
                </a:lnTo>
                <a:lnTo>
                  <a:pt x="3903714" y="982972"/>
                </a:lnTo>
                <a:lnTo>
                  <a:pt x="3903714" y="992349"/>
                </a:lnTo>
                <a:lnTo>
                  <a:pt x="3873925" y="992349"/>
                </a:lnTo>
                <a:lnTo>
                  <a:pt x="3873925" y="1025165"/>
                </a:lnTo>
                <a:lnTo>
                  <a:pt x="3908598" y="1025165"/>
                </a:lnTo>
                <a:lnTo>
                  <a:pt x="3908598" y="1034541"/>
                </a:lnTo>
                <a:lnTo>
                  <a:pt x="3879102" y="1034541"/>
                </a:lnTo>
                <a:lnTo>
                  <a:pt x="3879102" y="1069116"/>
                </a:lnTo>
                <a:lnTo>
                  <a:pt x="3911137" y="1069116"/>
                </a:lnTo>
                <a:lnTo>
                  <a:pt x="3911137" y="1078590"/>
                </a:lnTo>
                <a:lnTo>
                  <a:pt x="3879102" y="1078590"/>
                </a:lnTo>
                <a:lnTo>
                  <a:pt x="3879102" y="1117950"/>
                </a:lnTo>
                <a:cubicBezTo>
                  <a:pt x="3889129" y="1122703"/>
                  <a:pt x="3904007" y="1125113"/>
                  <a:pt x="3923736" y="1125178"/>
                </a:cubicBezTo>
                <a:cubicBezTo>
                  <a:pt x="3926927" y="1125178"/>
                  <a:pt x="3932070" y="1125178"/>
                  <a:pt x="3939168" y="1125178"/>
                </a:cubicBezTo>
                <a:cubicBezTo>
                  <a:pt x="3972570" y="1125243"/>
                  <a:pt x="3995718" y="1125113"/>
                  <a:pt x="4008610" y="1124787"/>
                </a:cubicBezTo>
                <a:cubicBezTo>
                  <a:pt x="4006592" y="1128954"/>
                  <a:pt x="4005322" y="1132470"/>
                  <a:pt x="4004801" y="1135335"/>
                </a:cubicBezTo>
                <a:cubicBezTo>
                  <a:pt x="4001806" y="1135335"/>
                  <a:pt x="3996369" y="1135335"/>
                  <a:pt x="3988490" y="1135335"/>
                </a:cubicBezTo>
                <a:cubicBezTo>
                  <a:pt x="3954371" y="1135531"/>
                  <a:pt x="3931712" y="1135400"/>
                  <a:pt x="3920513" y="1134944"/>
                </a:cubicBezTo>
                <a:cubicBezTo>
                  <a:pt x="3882357" y="1135661"/>
                  <a:pt x="3856508" y="1122801"/>
                  <a:pt x="3842964" y="1096365"/>
                </a:cubicBezTo>
                <a:cubicBezTo>
                  <a:pt x="3840685" y="1111276"/>
                  <a:pt x="3835281" y="1126350"/>
                  <a:pt x="3826751" y="1141586"/>
                </a:cubicBezTo>
                <a:cubicBezTo>
                  <a:pt x="3824863" y="1139633"/>
                  <a:pt x="3822128" y="1137484"/>
                  <a:pt x="3818547" y="1135140"/>
                </a:cubicBezTo>
                <a:cubicBezTo>
                  <a:pt x="3825644" y="1122378"/>
                  <a:pt x="3830333" y="1110234"/>
                  <a:pt x="3832611" y="1098710"/>
                </a:cubicBezTo>
                <a:cubicBezTo>
                  <a:pt x="3835021" y="1087380"/>
                  <a:pt x="3836193" y="1070939"/>
                  <a:pt x="3836128" y="1049387"/>
                </a:cubicBezTo>
                <a:lnTo>
                  <a:pt x="3846187" y="1049387"/>
                </a:lnTo>
                <a:cubicBezTo>
                  <a:pt x="3845862" y="1063386"/>
                  <a:pt x="3845373" y="1074292"/>
                  <a:pt x="3844722" y="1082106"/>
                </a:cubicBezTo>
                <a:cubicBezTo>
                  <a:pt x="3852601" y="1096040"/>
                  <a:pt x="3860675" y="1106002"/>
                  <a:pt x="3868944" y="1111992"/>
                </a:cubicBezTo>
                <a:lnTo>
                  <a:pt x="3868944" y="1034541"/>
                </a:lnTo>
                <a:lnTo>
                  <a:pt x="3820891" y="1034541"/>
                </a:lnTo>
                <a:lnTo>
                  <a:pt x="3820891" y="1025165"/>
                </a:lnTo>
                <a:lnTo>
                  <a:pt x="3863768" y="1025165"/>
                </a:lnTo>
                <a:lnTo>
                  <a:pt x="3863768" y="992349"/>
                </a:lnTo>
                <a:lnTo>
                  <a:pt x="3827923" y="992349"/>
                </a:lnTo>
                <a:lnTo>
                  <a:pt x="3827923" y="982972"/>
                </a:lnTo>
                <a:lnTo>
                  <a:pt x="3863768" y="982972"/>
                </a:lnTo>
                <a:close/>
                <a:moveTo>
                  <a:pt x="2527561" y="953965"/>
                </a:moveTo>
                <a:cubicBezTo>
                  <a:pt x="2531663" y="963146"/>
                  <a:pt x="2535732" y="972815"/>
                  <a:pt x="2539769" y="982972"/>
                </a:cubicBezTo>
                <a:lnTo>
                  <a:pt x="2529124" y="986977"/>
                </a:lnTo>
                <a:cubicBezTo>
                  <a:pt x="2525087" y="976038"/>
                  <a:pt x="2521147" y="966238"/>
                  <a:pt x="2517306" y="957579"/>
                </a:cubicBezTo>
                <a:close/>
                <a:moveTo>
                  <a:pt x="1757250" y="953769"/>
                </a:moveTo>
                <a:lnTo>
                  <a:pt x="1763208" y="961974"/>
                </a:lnTo>
                <a:cubicBezTo>
                  <a:pt x="1744325" y="970178"/>
                  <a:pt x="1727787" y="976754"/>
                  <a:pt x="1713592" y="981703"/>
                </a:cubicBezTo>
                <a:cubicBezTo>
                  <a:pt x="1723359" y="984633"/>
                  <a:pt x="1737944" y="989093"/>
                  <a:pt x="1757347" y="995083"/>
                </a:cubicBezTo>
                <a:cubicBezTo>
                  <a:pt x="1764640" y="997362"/>
                  <a:pt x="1770077" y="999055"/>
                  <a:pt x="1773658" y="1000162"/>
                </a:cubicBezTo>
                <a:lnTo>
                  <a:pt x="1768872" y="1009343"/>
                </a:lnTo>
                <a:cubicBezTo>
                  <a:pt x="1744065" y="1001399"/>
                  <a:pt x="1720331" y="993944"/>
                  <a:pt x="1697672" y="986977"/>
                </a:cubicBezTo>
                <a:cubicBezTo>
                  <a:pt x="1673190" y="994725"/>
                  <a:pt x="1645908" y="1001855"/>
                  <a:pt x="1615826" y="1008366"/>
                </a:cubicBezTo>
                <a:cubicBezTo>
                  <a:pt x="1615110" y="1006283"/>
                  <a:pt x="1613840" y="1003515"/>
                  <a:pt x="1612017" y="1000064"/>
                </a:cubicBezTo>
                <a:cubicBezTo>
                  <a:pt x="1611561" y="999283"/>
                  <a:pt x="1611235" y="998697"/>
                  <a:pt x="1611040" y="998306"/>
                </a:cubicBezTo>
                <a:cubicBezTo>
                  <a:pt x="1638648" y="993358"/>
                  <a:pt x="1662121" y="987953"/>
                  <a:pt x="1681459" y="982093"/>
                </a:cubicBezTo>
                <a:cubicBezTo>
                  <a:pt x="1663618" y="976689"/>
                  <a:pt x="1643596" y="970829"/>
                  <a:pt x="1621393" y="964513"/>
                </a:cubicBezTo>
                <a:lnTo>
                  <a:pt x="1626569" y="955918"/>
                </a:lnTo>
                <a:cubicBezTo>
                  <a:pt x="1631323" y="957351"/>
                  <a:pt x="1638550" y="959467"/>
                  <a:pt x="1648252" y="962267"/>
                </a:cubicBezTo>
                <a:cubicBezTo>
                  <a:pt x="1669869" y="968583"/>
                  <a:pt x="1686408" y="973466"/>
                  <a:pt x="1697867" y="976917"/>
                </a:cubicBezTo>
                <a:cubicBezTo>
                  <a:pt x="1716424" y="970731"/>
                  <a:pt x="1736219" y="963015"/>
                  <a:pt x="1757250" y="953769"/>
                </a:cubicBezTo>
                <a:close/>
                <a:moveTo>
                  <a:pt x="656917" y="953769"/>
                </a:moveTo>
                <a:lnTo>
                  <a:pt x="668540" y="955723"/>
                </a:lnTo>
                <a:cubicBezTo>
                  <a:pt x="664959" y="959695"/>
                  <a:pt x="661280" y="963504"/>
                  <a:pt x="657503" y="967150"/>
                </a:cubicBezTo>
                <a:lnTo>
                  <a:pt x="729290" y="967150"/>
                </a:lnTo>
                <a:lnTo>
                  <a:pt x="729290" y="974964"/>
                </a:lnTo>
                <a:lnTo>
                  <a:pt x="714347" y="989516"/>
                </a:lnTo>
                <a:lnTo>
                  <a:pt x="766892" y="989516"/>
                </a:lnTo>
                <a:lnTo>
                  <a:pt x="766892" y="1043722"/>
                </a:lnTo>
                <a:lnTo>
                  <a:pt x="623515" y="1043722"/>
                </a:lnTo>
                <a:lnTo>
                  <a:pt x="623515" y="993911"/>
                </a:lnTo>
                <a:cubicBezTo>
                  <a:pt x="618696" y="996906"/>
                  <a:pt x="613683" y="999771"/>
                  <a:pt x="608474" y="1002506"/>
                </a:cubicBezTo>
                <a:cubicBezTo>
                  <a:pt x="607497" y="1000683"/>
                  <a:pt x="605381" y="997883"/>
                  <a:pt x="602125" y="994107"/>
                </a:cubicBezTo>
                <a:cubicBezTo>
                  <a:pt x="625891" y="982321"/>
                  <a:pt x="644155" y="968876"/>
                  <a:pt x="656917" y="953769"/>
                </a:cubicBezTo>
                <a:close/>
                <a:moveTo>
                  <a:pt x="4309429" y="953574"/>
                </a:moveTo>
                <a:lnTo>
                  <a:pt x="4320173" y="953574"/>
                </a:lnTo>
                <a:lnTo>
                  <a:pt x="4320173" y="989907"/>
                </a:lnTo>
                <a:lnTo>
                  <a:pt x="4392447" y="989907"/>
                </a:lnTo>
                <a:lnTo>
                  <a:pt x="4392447" y="1000162"/>
                </a:lnTo>
                <a:lnTo>
                  <a:pt x="4320173" y="1000162"/>
                </a:lnTo>
                <a:lnTo>
                  <a:pt x="4320173" y="1046750"/>
                </a:lnTo>
                <a:lnTo>
                  <a:pt x="4408172" y="1046750"/>
                </a:lnTo>
                <a:lnTo>
                  <a:pt x="4408172" y="1056907"/>
                </a:lnTo>
                <a:lnTo>
                  <a:pt x="4303374" y="1056907"/>
                </a:lnTo>
                <a:lnTo>
                  <a:pt x="4311773" y="1060130"/>
                </a:lnTo>
                <a:cubicBezTo>
                  <a:pt x="4299792" y="1075627"/>
                  <a:pt x="4282342" y="1095714"/>
                  <a:pt x="4259423" y="1120392"/>
                </a:cubicBezTo>
                <a:cubicBezTo>
                  <a:pt x="4273487" y="1119936"/>
                  <a:pt x="4295918" y="1119285"/>
                  <a:pt x="4326716" y="1118439"/>
                </a:cubicBezTo>
                <a:cubicBezTo>
                  <a:pt x="4344687" y="1117983"/>
                  <a:pt x="4358133" y="1117625"/>
                  <a:pt x="4367053" y="1117364"/>
                </a:cubicBezTo>
                <a:cubicBezTo>
                  <a:pt x="4355854" y="1104993"/>
                  <a:pt x="4345371" y="1093728"/>
                  <a:pt x="4335604" y="1083571"/>
                </a:cubicBezTo>
                <a:lnTo>
                  <a:pt x="4344199" y="1077515"/>
                </a:lnTo>
                <a:cubicBezTo>
                  <a:pt x="4365295" y="1098742"/>
                  <a:pt x="4383104" y="1117364"/>
                  <a:pt x="4397624" y="1133382"/>
                </a:cubicBezTo>
                <a:lnTo>
                  <a:pt x="4388052" y="1140512"/>
                </a:lnTo>
                <a:cubicBezTo>
                  <a:pt x="4383885" y="1135758"/>
                  <a:pt x="4379880" y="1131168"/>
                  <a:pt x="4376039" y="1126740"/>
                </a:cubicBezTo>
                <a:cubicBezTo>
                  <a:pt x="4340227" y="1127652"/>
                  <a:pt x="4302267" y="1129052"/>
                  <a:pt x="4262157" y="1130940"/>
                </a:cubicBezTo>
                <a:cubicBezTo>
                  <a:pt x="4254474" y="1131201"/>
                  <a:pt x="4248484" y="1131819"/>
                  <a:pt x="4244186" y="1132796"/>
                </a:cubicBezTo>
                <a:lnTo>
                  <a:pt x="4238619" y="1120783"/>
                </a:lnTo>
                <a:cubicBezTo>
                  <a:pt x="4244479" y="1117983"/>
                  <a:pt x="4249754" y="1114239"/>
                  <a:pt x="4254442" y="1109551"/>
                </a:cubicBezTo>
                <a:cubicBezTo>
                  <a:pt x="4271631" y="1091970"/>
                  <a:pt x="4286412" y="1074423"/>
                  <a:pt x="4298783" y="1056907"/>
                </a:cubicBezTo>
                <a:lnTo>
                  <a:pt x="4221234" y="1056907"/>
                </a:lnTo>
                <a:lnTo>
                  <a:pt x="4221234" y="1046750"/>
                </a:lnTo>
                <a:lnTo>
                  <a:pt x="4309429" y="1046750"/>
                </a:lnTo>
                <a:lnTo>
                  <a:pt x="4309429" y="1000162"/>
                </a:lnTo>
                <a:lnTo>
                  <a:pt x="4236959" y="1000162"/>
                </a:lnTo>
                <a:lnTo>
                  <a:pt x="4236959" y="989907"/>
                </a:lnTo>
                <a:lnTo>
                  <a:pt x="4309429" y="989907"/>
                </a:lnTo>
                <a:close/>
                <a:moveTo>
                  <a:pt x="2430088" y="953574"/>
                </a:moveTo>
                <a:lnTo>
                  <a:pt x="2440734" y="953574"/>
                </a:lnTo>
                <a:lnTo>
                  <a:pt x="2440734" y="997330"/>
                </a:lnTo>
                <a:lnTo>
                  <a:pt x="2464760" y="997330"/>
                </a:lnTo>
                <a:lnTo>
                  <a:pt x="2464760" y="1007292"/>
                </a:lnTo>
                <a:lnTo>
                  <a:pt x="2440734" y="1007292"/>
                </a:lnTo>
                <a:lnTo>
                  <a:pt x="2440734" y="1049778"/>
                </a:lnTo>
                <a:cubicBezTo>
                  <a:pt x="2452258" y="1047368"/>
                  <a:pt x="2461309" y="1045350"/>
                  <a:pt x="2467885" y="1043722"/>
                </a:cubicBezTo>
                <a:cubicBezTo>
                  <a:pt x="2467885" y="1046848"/>
                  <a:pt x="2468016" y="1050331"/>
                  <a:pt x="2468276" y="1054173"/>
                </a:cubicBezTo>
                <a:lnTo>
                  <a:pt x="2440734" y="1060130"/>
                </a:lnTo>
                <a:lnTo>
                  <a:pt x="2440734" y="1119513"/>
                </a:lnTo>
                <a:cubicBezTo>
                  <a:pt x="2440994" y="1132991"/>
                  <a:pt x="2434776" y="1139795"/>
                  <a:pt x="2422079" y="1139926"/>
                </a:cubicBezTo>
                <a:cubicBezTo>
                  <a:pt x="2419865" y="1139991"/>
                  <a:pt x="2417586" y="1140056"/>
                  <a:pt x="2415242" y="1140121"/>
                </a:cubicBezTo>
                <a:cubicBezTo>
                  <a:pt x="2414070" y="1140121"/>
                  <a:pt x="2412800" y="1140121"/>
                  <a:pt x="2411433" y="1140121"/>
                </a:cubicBezTo>
                <a:cubicBezTo>
                  <a:pt x="2410261" y="1140121"/>
                  <a:pt x="2408503" y="1140121"/>
                  <a:pt x="2406159" y="1140121"/>
                </a:cubicBezTo>
                <a:cubicBezTo>
                  <a:pt x="2405508" y="1135693"/>
                  <a:pt x="2404824" y="1131787"/>
                  <a:pt x="2404108" y="1128401"/>
                </a:cubicBezTo>
                <a:cubicBezTo>
                  <a:pt x="2408536" y="1128791"/>
                  <a:pt x="2413484" y="1128987"/>
                  <a:pt x="2418954" y="1128987"/>
                </a:cubicBezTo>
                <a:cubicBezTo>
                  <a:pt x="2426832" y="1129377"/>
                  <a:pt x="2430544" y="1125829"/>
                  <a:pt x="2430088" y="1118341"/>
                </a:cubicBezTo>
                <a:lnTo>
                  <a:pt x="2430088" y="1062572"/>
                </a:lnTo>
                <a:cubicBezTo>
                  <a:pt x="2426311" y="1063419"/>
                  <a:pt x="2420712" y="1064753"/>
                  <a:pt x="2413289" y="1066577"/>
                </a:cubicBezTo>
                <a:cubicBezTo>
                  <a:pt x="2408405" y="1067814"/>
                  <a:pt x="2404759" y="1068725"/>
                  <a:pt x="2402350" y="1069311"/>
                </a:cubicBezTo>
                <a:lnTo>
                  <a:pt x="2400299" y="1057982"/>
                </a:lnTo>
                <a:cubicBezTo>
                  <a:pt x="2400690" y="1057917"/>
                  <a:pt x="2401308" y="1057786"/>
                  <a:pt x="2402155" y="1057591"/>
                </a:cubicBezTo>
                <a:cubicBezTo>
                  <a:pt x="2413679" y="1055442"/>
                  <a:pt x="2422991" y="1053554"/>
                  <a:pt x="2430088" y="1051926"/>
                </a:cubicBezTo>
                <a:lnTo>
                  <a:pt x="2430088" y="1007292"/>
                </a:lnTo>
                <a:lnTo>
                  <a:pt x="2403522" y="1007292"/>
                </a:lnTo>
                <a:lnTo>
                  <a:pt x="2403522" y="997330"/>
                </a:lnTo>
                <a:lnTo>
                  <a:pt x="2430088" y="997330"/>
                </a:lnTo>
                <a:close/>
                <a:moveTo>
                  <a:pt x="885754" y="953574"/>
                </a:moveTo>
                <a:lnTo>
                  <a:pt x="897084" y="953574"/>
                </a:lnTo>
                <a:cubicBezTo>
                  <a:pt x="896693" y="974345"/>
                  <a:pt x="895717" y="991730"/>
                  <a:pt x="894154" y="1005729"/>
                </a:cubicBezTo>
                <a:lnTo>
                  <a:pt x="977563" y="1005729"/>
                </a:lnTo>
                <a:cubicBezTo>
                  <a:pt x="977107" y="1036723"/>
                  <a:pt x="976033" y="1067586"/>
                  <a:pt x="974340" y="1098319"/>
                </a:cubicBezTo>
                <a:cubicBezTo>
                  <a:pt x="973949" y="1124950"/>
                  <a:pt x="961676" y="1137972"/>
                  <a:pt x="937519" y="1137386"/>
                </a:cubicBezTo>
                <a:cubicBezTo>
                  <a:pt x="926189" y="1137647"/>
                  <a:pt x="914664" y="1137777"/>
                  <a:pt x="902944" y="1137777"/>
                </a:cubicBezTo>
                <a:cubicBezTo>
                  <a:pt x="902293" y="1133154"/>
                  <a:pt x="901284" y="1128824"/>
                  <a:pt x="899917" y="1124787"/>
                </a:cubicBezTo>
                <a:cubicBezTo>
                  <a:pt x="907014" y="1125113"/>
                  <a:pt x="918962" y="1125308"/>
                  <a:pt x="935761" y="1125373"/>
                </a:cubicBezTo>
                <a:cubicBezTo>
                  <a:pt x="945788" y="1125503"/>
                  <a:pt x="952625" y="1123648"/>
                  <a:pt x="956271" y="1119806"/>
                </a:cubicBezTo>
                <a:cubicBezTo>
                  <a:pt x="960113" y="1116290"/>
                  <a:pt x="962392" y="1109193"/>
                  <a:pt x="963108" y="1098514"/>
                </a:cubicBezTo>
                <a:cubicBezTo>
                  <a:pt x="964801" y="1073902"/>
                  <a:pt x="965875" y="1046522"/>
                  <a:pt x="966331" y="1016375"/>
                </a:cubicBezTo>
                <a:lnTo>
                  <a:pt x="892689" y="1016375"/>
                </a:lnTo>
                <a:cubicBezTo>
                  <a:pt x="888587" y="1070874"/>
                  <a:pt x="862314" y="1113132"/>
                  <a:pt x="813871" y="1143149"/>
                </a:cubicBezTo>
                <a:cubicBezTo>
                  <a:pt x="811396" y="1140153"/>
                  <a:pt x="808466" y="1137028"/>
                  <a:pt x="805080" y="1133772"/>
                </a:cubicBezTo>
                <a:cubicBezTo>
                  <a:pt x="853394" y="1104277"/>
                  <a:pt x="879015" y="1065144"/>
                  <a:pt x="881945" y="1016375"/>
                </a:cubicBezTo>
                <a:lnTo>
                  <a:pt x="808499" y="1016375"/>
                </a:lnTo>
                <a:lnTo>
                  <a:pt x="808499" y="1005729"/>
                </a:lnTo>
                <a:lnTo>
                  <a:pt x="883118" y="1005729"/>
                </a:lnTo>
                <a:cubicBezTo>
                  <a:pt x="884875" y="990558"/>
                  <a:pt x="885754" y="973173"/>
                  <a:pt x="885754" y="953574"/>
                </a:cubicBezTo>
                <a:close/>
                <a:moveTo>
                  <a:pt x="3522561" y="953281"/>
                </a:moveTo>
                <a:lnTo>
                  <a:pt x="3533206" y="956700"/>
                </a:lnTo>
                <a:cubicBezTo>
                  <a:pt x="3530667" y="961778"/>
                  <a:pt x="3527444" y="967866"/>
                  <a:pt x="3523537" y="974964"/>
                </a:cubicBezTo>
                <a:lnTo>
                  <a:pt x="3586826" y="974964"/>
                </a:lnTo>
                <a:lnTo>
                  <a:pt x="3586826" y="985512"/>
                </a:lnTo>
                <a:cubicBezTo>
                  <a:pt x="3576799" y="1004655"/>
                  <a:pt x="3565372" y="1019663"/>
                  <a:pt x="3552545" y="1030537"/>
                </a:cubicBezTo>
                <a:cubicBezTo>
                  <a:pt x="3564916" y="1040043"/>
                  <a:pt x="3580738" y="1047564"/>
                  <a:pt x="3600012" y="1053098"/>
                </a:cubicBezTo>
                <a:cubicBezTo>
                  <a:pt x="3598319" y="1055573"/>
                  <a:pt x="3596431" y="1058861"/>
                  <a:pt x="3594347" y="1062963"/>
                </a:cubicBezTo>
                <a:cubicBezTo>
                  <a:pt x="3573641" y="1055475"/>
                  <a:pt x="3557038" y="1046815"/>
                  <a:pt x="3544536" y="1036983"/>
                </a:cubicBezTo>
                <a:cubicBezTo>
                  <a:pt x="3532165" y="1046489"/>
                  <a:pt x="3515040" y="1055800"/>
                  <a:pt x="3493162" y="1064916"/>
                </a:cubicBezTo>
                <a:cubicBezTo>
                  <a:pt x="3491404" y="1061791"/>
                  <a:pt x="3489418" y="1058731"/>
                  <a:pt x="3487205" y="1055735"/>
                </a:cubicBezTo>
                <a:cubicBezTo>
                  <a:pt x="3507780" y="1047987"/>
                  <a:pt x="3524384" y="1039522"/>
                  <a:pt x="3537016" y="1030342"/>
                </a:cubicBezTo>
                <a:cubicBezTo>
                  <a:pt x="3527053" y="1021096"/>
                  <a:pt x="3518589" y="1009506"/>
                  <a:pt x="3511622" y="995572"/>
                </a:cubicBezTo>
                <a:cubicBezTo>
                  <a:pt x="3505501" y="1005078"/>
                  <a:pt x="3500097" y="1012859"/>
                  <a:pt x="3495409" y="1018914"/>
                </a:cubicBezTo>
                <a:cubicBezTo>
                  <a:pt x="3494497" y="1017873"/>
                  <a:pt x="3493032" y="1016440"/>
                  <a:pt x="3491014" y="1014617"/>
                </a:cubicBezTo>
                <a:cubicBezTo>
                  <a:pt x="3489516" y="1013250"/>
                  <a:pt x="3488442" y="1012208"/>
                  <a:pt x="3487791" y="1011492"/>
                </a:cubicBezTo>
                <a:cubicBezTo>
                  <a:pt x="3500683" y="995213"/>
                  <a:pt x="3512273" y="975810"/>
                  <a:pt x="3522561" y="953281"/>
                </a:cubicBezTo>
                <a:close/>
                <a:moveTo>
                  <a:pt x="3714967" y="952695"/>
                </a:moveTo>
                <a:lnTo>
                  <a:pt x="3726004" y="954746"/>
                </a:lnTo>
                <a:cubicBezTo>
                  <a:pt x="3725678" y="955593"/>
                  <a:pt x="3725223" y="956895"/>
                  <a:pt x="3724637" y="958653"/>
                </a:cubicBezTo>
                <a:cubicBezTo>
                  <a:pt x="3722162" y="966076"/>
                  <a:pt x="3720079" y="971903"/>
                  <a:pt x="3718386" y="976136"/>
                </a:cubicBezTo>
                <a:lnTo>
                  <a:pt x="3777573" y="976136"/>
                </a:lnTo>
                <a:lnTo>
                  <a:pt x="3777573" y="1026337"/>
                </a:lnTo>
                <a:lnTo>
                  <a:pt x="3688011" y="1026337"/>
                </a:lnTo>
                <a:lnTo>
                  <a:pt x="3688011" y="1051145"/>
                </a:lnTo>
                <a:lnTo>
                  <a:pt x="3783042" y="1051145"/>
                </a:lnTo>
                <a:lnTo>
                  <a:pt x="3783042" y="1104374"/>
                </a:lnTo>
                <a:lnTo>
                  <a:pt x="3677365" y="1104374"/>
                </a:lnTo>
                <a:lnTo>
                  <a:pt x="3677365" y="976136"/>
                </a:lnTo>
                <a:lnTo>
                  <a:pt x="3707642" y="976136"/>
                </a:lnTo>
                <a:cubicBezTo>
                  <a:pt x="3710768" y="967150"/>
                  <a:pt x="3713209" y="959337"/>
                  <a:pt x="3714967" y="952695"/>
                </a:cubicBezTo>
                <a:close/>
                <a:moveTo>
                  <a:pt x="4544098" y="798644"/>
                </a:moveTo>
                <a:lnTo>
                  <a:pt x="4544098" y="813001"/>
                </a:lnTo>
                <a:lnTo>
                  <a:pt x="4657003" y="813001"/>
                </a:lnTo>
                <a:lnTo>
                  <a:pt x="4657003" y="798644"/>
                </a:lnTo>
                <a:close/>
                <a:moveTo>
                  <a:pt x="1461956" y="785654"/>
                </a:moveTo>
                <a:lnTo>
                  <a:pt x="1470746" y="792003"/>
                </a:lnTo>
                <a:cubicBezTo>
                  <a:pt x="1459026" y="805220"/>
                  <a:pt x="1447827" y="816778"/>
                  <a:pt x="1437148" y="826675"/>
                </a:cubicBezTo>
                <a:cubicBezTo>
                  <a:pt x="1434088" y="823029"/>
                  <a:pt x="1431484" y="820424"/>
                  <a:pt x="1429335" y="818861"/>
                </a:cubicBezTo>
                <a:cubicBezTo>
                  <a:pt x="1441967" y="807923"/>
                  <a:pt x="1452840" y="796853"/>
                  <a:pt x="1461956" y="785654"/>
                </a:cubicBezTo>
                <a:close/>
                <a:moveTo>
                  <a:pt x="1494968" y="785459"/>
                </a:moveTo>
                <a:cubicBezTo>
                  <a:pt x="1501740" y="791384"/>
                  <a:pt x="1509130" y="798514"/>
                  <a:pt x="1517139" y="806848"/>
                </a:cubicBezTo>
                <a:lnTo>
                  <a:pt x="1509130" y="814271"/>
                </a:lnTo>
                <a:cubicBezTo>
                  <a:pt x="1502945" y="807304"/>
                  <a:pt x="1495684" y="799881"/>
                  <a:pt x="1487350" y="792003"/>
                </a:cubicBezTo>
                <a:close/>
                <a:moveTo>
                  <a:pt x="441708" y="784970"/>
                </a:moveTo>
                <a:cubicBezTo>
                  <a:pt x="439559" y="784970"/>
                  <a:pt x="437540" y="785475"/>
                  <a:pt x="435652" y="786484"/>
                </a:cubicBezTo>
                <a:cubicBezTo>
                  <a:pt x="433764" y="787494"/>
                  <a:pt x="432120" y="788780"/>
                  <a:pt x="430720" y="790342"/>
                </a:cubicBezTo>
                <a:cubicBezTo>
                  <a:pt x="429320" y="791905"/>
                  <a:pt x="428213" y="793647"/>
                  <a:pt x="427399" y="795568"/>
                </a:cubicBezTo>
                <a:cubicBezTo>
                  <a:pt x="426585" y="797488"/>
                  <a:pt x="426178" y="799328"/>
                  <a:pt x="426178" y="801086"/>
                </a:cubicBezTo>
                <a:cubicBezTo>
                  <a:pt x="426178" y="803039"/>
                  <a:pt x="426601" y="805009"/>
                  <a:pt x="427448" y="806995"/>
                </a:cubicBezTo>
                <a:cubicBezTo>
                  <a:pt x="428294" y="808981"/>
                  <a:pt x="429434" y="810755"/>
                  <a:pt x="430866" y="812318"/>
                </a:cubicBezTo>
                <a:cubicBezTo>
                  <a:pt x="432299" y="813880"/>
                  <a:pt x="433975" y="815166"/>
                  <a:pt x="435896" y="816176"/>
                </a:cubicBezTo>
                <a:cubicBezTo>
                  <a:pt x="437817" y="817185"/>
                  <a:pt x="439852" y="817689"/>
                  <a:pt x="442001" y="817689"/>
                </a:cubicBezTo>
                <a:cubicBezTo>
                  <a:pt x="443889" y="817689"/>
                  <a:pt x="445793" y="817299"/>
                  <a:pt x="447714" y="816517"/>
                </a:cubicBezTo>
                <a:cubicBezTo>
                  <a:pt x="449635" y="815736"/>
                  <a:pt x="451360" y="814645"/>
                  <a:pt x="452890" y="813245"/>
                </a:cubicBezTo>
                <a:cubicBezTo>
                  <a:pt x="454421" y="811846"/>
                  <a:pt x="455674" y="810201"/>
                  <a:pt x="456651" y="808313"/>
                </a:cubicBezTo>
                <a:cubicBezTo>
                  <a:pt x="457628" y="806425"/>
                  <a:pt x="458116" y="804374"/>
                  <a:pt x="458116" y="802160"/>
                </a:cubicBezTo>
                <a:cubicBezTo>
                  <a:pt x="458116" y="799491"/>
                  <a:pt x="457660" y="797081"/>
                  <a:pt x="456748" y="794933"/>
                </a:cubicBezTo>
                <a:cubicBezTo>
                  <a:pt x="455837" y="792784"/>
                  <a:pt x="454616" y="790977"/>
                  <a:pt x="453086" y="789512"/>
                </a:cubicBezTo>
                <a:cubicBezTo>
                  <a:pt x="451556" y="788047"/>
                  <a:pt x="449798" y="786924"/>
                  <a:pt x="447812" y="786143"/>
                </a:cubicBezTo>
                <a:cubicBezTo>
                  <a:pt x="445826" y="785361"/>
                  <a:pt x="443791" y="784970"/>
                  <a:pt x="441708" y="784970"/>
                </a:cubicBezTo>
                <a:close/>
                <a:moveTo>
                  <a:pt x="1344168" y="783603"/>
                </a:moveTo>
                <a:cubicBezTo>
                  <a:pt x="1349247" y="794868"/>
                  <a:pt x="1353837" y="805546"/>
                  <a:pt x="1357939" y="815638"/>
                </a:cubicBezTo>
                <a:lnTo>
                  <a:pt x="1348758" y="819252"/>
                </a:lnTo>
                <a:cubicBezTo>
                  <a:pt x="1344201" y="806946"/>
                  <a:pt x="1339741" y="796137"/>
                  <a:pt x="1335378" y="786826"/>
                </a:cubicBezTo>
                <a:close/>
                <a:moveTo>
                  <a:pt x="1373566" y="783017"/>
                </a:moveTo>
                <a:cubicBezTo>
                  <a:pt x="1379426" y="791612"/>
                  <a:pt x="1385742" y="802030"/>
                  <a:pt x="1392514" y="814271"/>
                </a:cubicBezTo>
                <a:lnTo>
                  <a:pt x="1384114" y="819252"/>
                </a:lnTo>
                <a:cubicBezTo>
                  <a:pt x="1377994" y="807597"/>
                  <a:pt x="1371808" y="796919"/>
                  <a:pt x="1365557" y="787217"/>
                </a:cubicBezTo>
                <a:close/>
                <a:moveTo>
                  <a:pt x="1281367" y="782626"/>
                </a:moveTo>
                <a:lnTo>
                  <a:pt x="1289962" y="787412"/>
                </a:lnTo>
                <a:cubicBezTo>
                  <a:pt x="1281107" y="800825"/>
                  <a:pt x="1272838" y="812025"/>
                  <a:pt x="1265154" y="821010"/>
                </a:cubicBezTo>
                <a:cubicBezTo>
                  <a:pt x="1263527" y="819317"/>
                  <a:pt x="1260727" y="817331"/>
                  <a:pt x="1256755" y="815052"/>
                </a:cubicBezTo>
                <a:cubicBezTo>
                  <a:pt x="1266522" y="804309"/>
                  <a:pt x="1274726" y="793500"/>
                  <a:pt x="1281367" y="782626"/>
                </a:cubicBezTo>
                <a:close/>
                <a:moveTo>
                  <a:pt x="4756871" y="779696"/>
                </a:moveTo>
                <a:lnTo>
                  <a:pt x="4767615" y="779696"/>
                </a:lnTo>
                <a:lnTo>
                  <a:pt x="4749253" y="829800"/>
                </a:lnTo>
                <a:lnTo>
                  <a:pt x="4741049" y="829800"/>
                </a:lnTo>
                <a:close/>
                <a:moveTo>
                  <a:pt x="4544098" y="775985"/>
                </a:moveTo>
                <a:lnTo>
                  <a:pt x="4544098" y="790635"/>
                </a:lnTo>
                <a:lnTo>
                  <a:pt x="4657003" y="790635"/>
                </a:lnTo>
                <a:lnTo>
                  <a:pt x="4657003" y="775985"/>
                </a:lnTo>
                <a:close/>
                <a:moveTo>
                  <a:pt x="442001" y="775887"/>
                </a:moveTo>
                <a:cubicBezTo>
                  <a:pt x="445386" y="775887"/>
                  <a:pt x="448593" y="776555"/>
                  <a:pt x="451621" y="777890"/>
                </a:cubicBezTo>
                <a:cubicBezTo>
                  <a:pt x="454649" y="779224"/>
                  <a:pt x="457318" y="781031"/>
                  <a:pt x="459630" y="783310"/>
                </a:cubicBezTo>
                <a:cubicBezTo>
                  <a:pt x="461941" y="785589"/>
                  <a:pt x="463781" y="788291"/>
                  <a:pt x="465148" y="791417"/>
                </a:cubicBezTo>
                <a:cubicBezTo>
                  <a:pt x="466515" y="794542"/>
                  <a:pt x="467199" y="797863"/>
                  <a:pt x="467199" y="801379"/>
                </a:cubicBezTo>
                <a:cubicBezTo>
                  <a:pt x="467199" y="804634"/>
                  <a:pt x="466580" y="807792"/>
                  <a:pt x="465343" y="810853"/>
                </a:cubicBezTo>
                <a:cubicBezTo>
                  <a:pt x="464106" y="813913"/>
                  <a:pt x="462364" y="816615"/>
                  <a:pt x="460118" y="818959"/>
                </a:cubicBezTo>
                <a:cubicBezTo>
                  <a:pt x="457872" y="821303"/>
                  <a:pt x="455218" y="823191"/>
                  <a:pt x="452158" y="824624"/>
                </a:cubicBezTo>
                <a:cubicBezTo>
                  <a:pt x="449098" y="826056"/>
                  <a:pt x="445777" y="826773"/>
                  <a:pt x="442196" y="826773"/>
                </a:cubicBezTo>
                <a:cubicBezTo>
                  <a:pt x="438680" y="826773"/>
                  <a:pt x="435408" y="826105"/>
                  <a:pt x="432380" y="824770"/>
                </a:cubicBezTo>
                <a:cubicBezTo>
                  <a:pt x="429352" y="823436"/>
                  <a:pt x="426699" y="821612"/>
                  <a:pt x="424420" y="819301"/>
                </a:cubicBezTo>
                <a:cubicBezTo>
                  <a:pt x="422141" y="816989"/>
                  <a:pt x="420351" y="814287"/>
                  <a:pt x="419049" y="811194"/>
                </a:cubicBezTo>
                <a:cubicBezTo>
                  <a:pt x="417746" y="808102"/>
                  <a:pt x="417095" y="804797"/>
                  <a:pt x="417095" y="801281"/>
                </a:cubicBezTo>
                <a:cubicBezTo>
                  <a:pt x="417095" y="797830"/>
                  <a:pt x="417746" y="794575"/>
                  <a:pt x="419049" y="791514"/>
                </a:cubicBezTo>
                <a:cubicBezTo>
                  <a:pt x="420351" y="788454"/>
                  <a:pt x="422125" y="785768"/>
                  <a:pt x="424371" y="783457"/>
                </a:cubicBezTo>
                <a:cubicBezTo>
                  <a:pt x="426618" y="781145"/>
                  <a:pt x="429255" y="779306"/>
                  <a:pt x="432282" y="777938"/>
                </a:cubicBezTo>
                <a:cubicBezTo>
                  <a:pt x="435310" y="776571"/>
                  <a:pt x="438550" y="775887"/>
                  <a:pt x="442001" y="775887"/>
                </a:cubicBezTo>
                <a:close/>
                <a:moveTo>
                  <a:pt x="1313793" y="770613"/>
                </a:moveTo>
                <a:lnTo>
                  <a:pt x="1323755" y="770613"/>
                </a:lnTo>
                <a:lnTo>
                  <a:pt x="1323755" y="805872"/>
                </a:lnTo>
                <a:cubicBezTo>
                  <a:pt x="1323821" y="813490"/>
                  <a:pt x="1322355" y="818666"/>
                  <a:pt x="1319360" y="821401"/>
                </a:cubicBezTo>
                <a:cubicBezTo>
                  <a:pt x="1316495" y="824331"/>
                  <a:pt x="1310896" y="826024"/>
                  <a:pt x="1302561" y="826480"/>
                </a:cubicBezTo>
                <a:cubicBezTo>
                  <a:pt x="1300347" y="826610"/>
                  <a:pt x="1296408" y="826675"/>
                  <a:pt x="1290743" y="826675"/>
                </a:cubicBezTo>
                <a:cubicBezTo>
                  <a:pt x="1289767" y="821401"/>
                  <a:pt x="1288823" y="817852"/>
                  <a:pt x="1287911" y="816029"/>
                </a:cubicBezTo>
                <a:cubicBezTo>
                  <a:pt x="1291557" y="816420"/>
                  <a:pt x="1295757" y="816615"/>
                  <a:pt x="1300510" y="816615"/>
                </a:cubicBezTo>
                <a:cubicBezTo>
                  <a:pt x="1305784" y="816680"/>
                  <a:pt x="1309300" y="815834"/>
                  <a:pt x="1311058" y="814076"/>
                </a:cubicBezTo>
                <a:cubicBezTo>
                  <a:pt x="1312947" y="812383"/>
                  <a:pt x="1313858" y="809029"/>
                  <a:pt x="1313793" y="804016"/>
                </a:cubicBezTo>
                <a:close/>
                <a:moveTo>
                  <a:pt x="699259" y="767585"/>
                </a:moveTo>
                <a:cubicBezTo>
                  <a:pt x="708115" y="775790"/>
                  <a:pt x="716449" y="784124"/>
                  <a:pt x="724262" y="792589"/>
                </a:cubicBezTo>
                <a:lnTo>
                  <a:pt x="715863" y="799425"/>
                </a:lnTo>
                <a:cubicBezTo>
                  <a:pt x="708766" y="791091"/>
                  <a:pt x="700887" y="782561"/>
                  <a:pt x="692227" y="773836"/>
                </a:cubicBezTo>
                <a:close/>
                <a:moveTo>
                  <a:pt x="1905129" y="761042"/>
                </a:moveTo>
                <a:cubicBezTo>
                  <a:pt x="1901678" y="765600"/>
                  <a:pt x="1897023" y="771329"/>
                  <a:pt x="1891163" y="778231"/>
                </a:cubicBezTo>
                <a:cubicBezTo>
                  <a:pt x="1894418" y="779208"/>
                  <a:pt x="1899399" y="780673"/>
                  <a:pt x="1906106" y="782626"/>
                </a:cubicBezTo>
                <a:cubicBezTo>
                  <a:pt x="1920300" y="786794"/>
                  <a:pt x="1931370" y="790049"/>
                  <a:pt x="1939313" y="792393"/>
                </a:cubicBezTo>
                <a:cubicBezTo>
                  <a:pt x="1952596" y="784970"/>
                  <a:pt x="1963795" y="774520"/>
                  <a:pt x="1972911" y="761042"/>
                </a:cubicBezTo>
                <a:close/>
                <a:moveTo>
                  <a:pt x="4544098" y="753424"/>
                </a:moveTo>
                <a:lnTo>
                  <a:pt x="4544098" y="767976"/>
                </a:lnTo>
                <a:lnTo>
                  <a:pt x="4657003" y="767976"/>
                </a:lnTo>
                <a:lnTo>
                  <a:pt x="4657003" y="753424"/>
                </a:lnTo>
                <a:close/>
                <a:moveTo>
                  <a:pt x="329435" y="747173"/>
                </a:moveTo>
                <a:lnTo>
                  <a:pt x="329435" y="772860"/>
                </a:lnTo>
                <a:lnTo>
                  <a:pt x="371628" y="772860"/>
                </a:lnTo>
                <a:lnTo>
                  <a:pt x="371628" y="747173"/>
                </a:lnTo>
                <a:close/>
                <a:moveTo>
                  <a:pt x="278062" y="747173"/>
                </a:moveTo>
                <a:lnTo>
                  <a:pt x="278062" y="772860"/>
                </a:lnTo>
                <a:lnTo>
                  <a:pt x="319082" y="772860"/>
                </a:lnTo>
                <a:lnTo>
                  <a:pt x="319082" y="747173"/>
                </a:lnTo>
                <a:close/>
                <a:moveTo>
                  <a:pt x="4114794" y="744243"/>
                </a:moveTo>
                <a:lnTo>
                  <a:pt x="4114794" y="798449"/>
                </a:lnTo>
                <a:lnTo>
                  <a:pt x="4164605" y="798449"/>
                </a:lnTo>
                <a:lnTo>
                  <a:pt x="4164605" y="744243"/>
                </a:lnTo>
                <a:close/>
                <a:moveTo>
                  <a:pt x="1457170" y="742582"/>
                </a:moveTo>
                <a:lnTo>
                  <a:pt x="1457170" y="767781"/>
                </a:lnTo>
                <a:lnTo>
                  <a:pt x="1499754" y="767781"/>
                </a:lnTo>
                <a:lnTo>
                  <a:pt x="1499754" y="742582"/>
                </a:lnTo>
                <a:close/>
                <a:moveTo>
                  <a:pt x="3513789" y="741606"/>
                </a:moveTo>
                <a:lnTo>
                  <a:pt x="3648767" y="741606"/>
                </a:lnTo>
                <a:lnTo>
                  <a:pt x="3648767" y="751666"/>
                </a:lnTo>
                <a:lnTo>
                  <a:pt x="3586943" y="751666"/>
                </a:lnTo>
                <a:lnTo>
                  <a:pt x="3586943" y="807825"/>
                </a:lnTo>
                <a:lnTo>
                  <a:pt x="3668789" y="807825"/>
                </a:lnTo>
                <a:lnTo>
                  <a:pt x="3668789" y="818080"/>
                </a:lnTo>
                <a:lnTo>
                  <a:pt x="3493767" y="818080"/>
                </a:lnTo>
                <a:lnTo>
                  <a:pt x="3493767" y="807825"/>
                </a:lnTo>
                <a:lnTo>
                  <a:pt x="3576004" y="807825"/>
                </a:lnTo>
                <a:lnTo>
                  <a:pt x="3576004" y="751666"/>
                </a:lnTo>
                <a:lnTo>
                  <a:pt x="3513789" y="751666"/>
                </a:lnTo>
                <a:close/>
                <a:moveTo>
                  <a:pt x="1912747" y="732816"/>
                </a:moveTo>
                <a:lnTo>
                  <a:pt x="1923198" y="737015"/>
                </a:lnTo>
                <a:cubicBezTo>
                  <a:pt x="1920072" y="741443"/>
                  <a:pt x="1916394" y="746391"/>
                  <a:pt x="1912161" y="751861"/>
                </a:cubicBezTo>
                <a:lnTo>
                  <a:pt x="2028191" y="751861"/>
                </a:lnTo>
                <a:lnTo>
                  <a:pt x="2028191" y="761042"/>
                </a:lnTo>
                <a:lnTo>
                  <a:pt x="1985315" y="761042"/>
                </a:lnTo>
                <a:cubicBezTo>
                  <a:pt x="1976655" y="775757"/>
                  <a:pt x="1965814" y="787608"/>
                  <a:pt x="1952791" y="796593"/>
                </a:cubicBezTo>
                <a:cubicBezTo>
                  <a:pt x="1953703" y="796853"/>
                  <a:pt x="1955038" y="797244"/>
                  <a:pt x="1956796" y="797765"/>
                </a:cubicBezTo>
                <a:cubicBezTo>
                  <a:pt x="1982906" y="805644"/>
                  <a:pt x="2003351" y="811927"/>
                  <a:pt x="2018132" y="816615"/>
                </a:cubicBezTo>
                <a:lnTo>
                  <a:pt x="2012760" y="826187"/>
                </a:lnTo>
                <a:cubicBezTo>
                  <a:pt x="2009244" y="825015"/>
                  <a:pt x="2004035" y="823289"/>
                  <a:pt x="1997133" y="821010"/>
                </a:cubicBezTo>
                <a:cubicBezTo>
                  <a:pt x="1972716" y="813001"/>
                  <a:pt x="1954191" y="807076"/>
                  <a:pt x="1941560" y="803234"/>
                </a:cubicBezTo>
                <a:cubicBezTo>
                  <a:pt x="1920072" y="814759"/>
                  <a:pt x="1888786" y="822964"/>
                  <a:pt x="1847700" y="827847"/>
                </a:cubicBezTo>
                <a:cubicBezTo>
                  <a:pt x="1846463" y="823810"/>
                  <a:pt x="1845063" y="820261"/>
                  <a:pt x="1843501" y="817201"/>
                </a:cubicBezTo>
                <a:cubicBezTo>
                  <a:pt x="1879703" y="813359"/>
                  <a:pt x="1907571" y="807174"/>
                  <a:pt x="1927105" y="798644"/>
                </a:cubicBezTo>
                <a:cubicBezTo>
                  <a:pt x="1909524" y="792979"/>
                  <a:pt x="1892009" y="787445"/>
                  <a:pt x="1874559" y="782040"/>
                </a:cubicBezTo>
                <a:cubicBezTo>
                  <a:pt x="1881787" y="773836"/>
                  <a:pt x="1887712" y="766837"/>
                  <a:pt x="1892335" y="761042"/>
                </a:cubicBezTo>
                <a:lnTo>
                  <a:pt x="1838715" y="761042"/>
                </a:lnTo>
                <a:lnTo>
                  <a:pt x="1838715" y="751861"/>
                </a:lnTo>
                <a:lnTo>
                  <a:pt x="1899562" y="751861"/>
                </a:lnTo>
                <a:cubicBezTo>
                  <a:pt x="1903469" y="746717"/>
                  <a:pt x="1907864" y="740369"/>
                  <a:pt x="1912747" y="732816"/>
                </a:cubicBezTo>
                <a:close/>
                <a:moveTo>
                  <a:pt x="1720145" y="732230"/>
                </a:moveTo>
                <a:lnTo>
                  <a:pt x="1731084" y="732230"/>
                </a:lnTo>
                <a:lnTo>
                  <a:pt x="1731084" y="755377"/>
                </a:lnTo>
                <a:lnTo>
                  <a:pt x="1736163" y="748247"/>
                </a:lnTo>
                <a:cubicBezTo>
                  <a:pt x="1763705" y="761204"/>
                  <a:pt x="1789620" y="773739"/>
                  <a:pt x="1813907" y="785849"/>
                </a:cubicBezTo>
                <a:lnTo>
                  <a:pt x="1807168" y="795421"/>
                </a:lnTo>
                <a:cubicBezTo>
                  <a:pt x="1781774" y="781682"/>
                  <a:pt x="1756413" y="768823"/>
                  <a:pt x="1731084" y="756842"/>
                </a:cubicBezTo>
                <a:lnTo>
                  <a:pt x="1731084" y="828042"/>
                </a:lnTo>
                <a:lnTo>
                  <a:pt x="1720145" y="828042"/>
                </a:lnTo>
                <a:close/>
                <a:moveTo>
                  <a:pt x="892206" y="731057"/>
                </a:moveTo>
                <a:lnTo>
                  <a:pt x="902949" y="731057"/>
                </a:lnTo>
                <a:cubicBezTo>
                  <a:pt x="902689" y="736852"/>
                  <a:pt x="902038" y="743722"/>
                  <a:pt x="900996" y="751666"/>
                </a:cubicBezTo>
                <a:lnTo>
                  <a:pt x="981768" y="751666"/>
                </a:lnTo>
                <a:cubicBezTo>
                  <a:pt x="981312" y="761758"/>
                  <a:pt x="980465" y="773999"/>
                  <a:pt x="979228" y="788389"/>
                </a:cubicBezTo>
                <a:cubicBezTo>
                  <a:pt x="978186" y="801867"/>
                  <a:pt x="975191" y="810950"/>
                  <a:pt x="970243" y="815638"/>
                </a:cubicBezTo>
                <a:cubicBezTo>
                  <a:pt x="965490" y="820652"/>
                  <a:pt x="956667" y="823387"/>
                  <a:pt x="943775" y="823843"/>
                </a:cubicBezTo>
                <a:cubicBezTo>
                  <a:pt x="936417" y="824103"/>
                  <a:pt x="926748" y="824233"/>
                  <a:pt x="914767" y="824233"/>
                </a:cubicBezTo>
                <a:cubicBezTo>
                  <a:pt x="914572" y="820912"/>
                  <a:pt x="913986" y="817038"/>
                  <a:pt x="913009" y="812611"/>
                </a:cubicBezTo>
                <a:cubicBezTo>
                  <a:pt x="918153" y="812936"/>
                  <a:pt x="926162" y="813164"/>
                  <a:pt x="937035" y="813294"/>
                </a:cubicBezTo>
                <a:cubicBezTo>
                  <a:pt x="939510" y="813359"/>
                  <a:pt x="941431" y="813392"/>
                  <a:pt x="942798" y="813392"/>
                </a:cubicBezTo>
                <a:cubicBezTo>
                  <a:pt x="951783" y="813587"/>
                  <a:pt x="958034" y="811862"/>
                  <a:pt x="961550" y="808216"/>
                </a:cubicBezTo>
                <a:cubicBezTo>
                  <a:pt x="965262" y="804765"/>
                  <a:pt x="967541" y="798156"/>
                  <a:pt x="968387" y="788389"/>
                </a:cubicBezTo>
                <a:cubicBezTo>
                  <a:pt x="969234" y="778687"/>
                  <a:pt x="969820" y="769637"/>
                  <a:pt x="970145" y="761237"/>
                </a:cubicBezTo>
                <a:lnTo>
                  <a:pt x="899531" y="761237"/>
                </a:lnTo>
                <a:cubicBezTo>
                  <a:pt x="896340" y="792556"/>
                  <a:pt x="872965" y="815150"/>
                  <a:pt x="829405" y="829019"/>
                </a:cubicBezTo>
                <a:cubicBezTo>
                  <a:pt x="826996" y="825698"/>
                  <a:pt x="824456" y="822573"/>
                  <a:pt x="821787" y="819643"/>
                </a:cubicBezTo>
                <a:cubicBezTo>
                  <a:pt x="863524" y="806620"/>
                  <a:pt x="885792" y="787152"/>
                  <a:pt x="888592" y="761237"/>
                </a:cubicBezTo>
                <a:lnTo>
                  <a:pt x="834777" y="761237"/>
                </a:lnTo>
                <a:lnTo>
                  <a:pt x="834777" y="751666"/>
                </a:lnTo>
                <a:lnTo>
                  <a:pt x="890350" y="751666"/>
                </a:lnTo>
                <a:cubicBezTo>
                  <a:pt x="891196" y="745415"/>
                  <a:pt x="891815" y="738545"/>
                  <a:pt x="892206" y="731057"/>
                </a:cubicBezTo>
                <a:close/>
                <a:moveTo>
                  <a:pt x="4544098" y="730862"/>
                </a:moveTo>
                <a:lnTo>
                  <a:pt x="4544098" y="745415"/>
                </a:lnTo>
                <a:lnTo>
                  <a:pt x="4657003" y="745415"/>
                </a:lnTo>
                <a:lnTo>
                  <a:pt x="4657003" y="730862"/>
                </a:lnTo>
                <a:close/>
                <a:moveTo>
                  <a:pt x="760009" y="728225"/>
                </a:moveTo>
                <a:lnTo>
                  <a:pt x="770459" y="728225"/>
                </a:lnTo>
                <a:lnTo>
                  <a:pt x="770459" y="749028"/>
                </a:lnTo>
                <a:lnTo>
                  <a:pt x="799662" y="749028"/>
                </a:lnTo>
                <a:lnTo>
                  <a:pt x="799662" y="758209"/>
                </a:lnTo>
                <a:lnTo>
                  <a:pt x="770459" y="758209"/>
                </a:lnTo>
                <a:lnTo>
                  <a:pt x="770459" y="804797"/>
                </a:lnTo>
                <a:cubicBezTo>
                  <a:pt x="771046" y="818536"/>
                  <a:pt x="763167" y="825535"/>
                  <a:pt x="746824" y="825796"/>
                </a:cubicBezTo>
                <a:cubicBezTo>
                  <a:pt x="743764" y="825861"/>
                  <a:pt x="740573" y="825926"/>
                  <a:pt x="737252" y="825991"/>
                </a:cubicBezTo>
                <a:cubicBezTo>
                  <a:pt x="735625" y="825991"/>
                  <a:pt x="733801" y="825991"/>
                  <a:pt x="731783" y="825991"/>
                </a:cubicBezTo>
                <a:cubicBezTo>
                  <a:pt x="730155" y="825991"/>
                  <a:pt x="727518" y="825991"/>
                  <a:pt x="723872" y="825991"/>
                </a:cubicBezTo>
                <a:cubicBezTo>
                  <a:pt x="723481" y="823647"/>
                  <a:pt x="722863" y="820750"/>
                  <a:pt x="722016" y="817299"/>
                </a:cubicBezTo>
                <a:cubicBezTo>
                  <a:pt x="721756" y="816257"/>
                  <a:pt x="721560" y="815443"/>
                  <a:pt x="721430" y="814857"/>
                </a:cubicBezTo>
                <a:cubicBezTo>
                  <a:pt x="724360" y="815117"/>
                  <a:pt x="727648" y="815313"/>
                  <a:pt x="731295" y="815443"/>
                </a:cubicBezTo>
                <a:cubicBezTo>
                  <a:pt x="733053" y="815508"/>
                  <a:pt x="734973" y="815573"/>
                  <a:pt x="737057" y="815638"/>
                </a:cubicBezTo>
                <a:cubicBezTo>
                  <a:pt x="738880" y="815638"/>
                  <a:pt x="741354" y="815638"/>
                  <a:pt x="744480" y="815638"/>
                </a:cubicBezTo>
                <a:cubicBezTo>
                  <a:pt x="755289" y="816029"/>
                  <a:pt x="760465" y="811504"/>
                  <a:pt x="760009" y="802062"/>
                </a:cubicBezTo>
                <a:lnTo>
                  <a:pt x="760009" y="758209"/>
                </a:lnTo>
                <a:lnTo>
                  <a:pt x="683242" y="758209"/>
                </a:lnTo>
                <a:lnTo>
                  <a:pt x="683242" y="749028"/>
                </a:lnTo>
                <a:lnTo>
                  <a:pt x="760009" y="749028"/>
                </a:lnTo>
                <a:close/>
                <a:moveTo>
                  <a:pt x="4208751" y="717970"/>
                </a:moveTo>
                <a:cubicBezTo>
                  <a:pt x="4217802" y="729104"/>
                  <a:pt x="4228351" y="742778"/>
                  <a:pt x="4240396" y="758991"/>
                </a:cubicBezTo>
                <a:lnTo>
                  <a:pt x="4231606" y="765632"/>
                </a:lnTo>
                <a:cubicBezTo>
                  <a:pt x="4220862" y="750201"/>
                  <a:pt x="4210575" y="736201"/>
                  <a:pt x="4200743" y="723635"/>
                </a:cubicBezTo>
                <a:close/>
                <a:moveTo>
                  <a:pt x="329435" y="712403"/>
                </a:moveTo>
                <a:lnTo>
                  <a:pt x="329435" y="737992"/>
                </a:lnTo>
                <a:lnTo>
                  <a:pt x="371628" y="737992"/>
                </a:lnTo>
                <a:lnTo>
                  <a:pt x="371628" y="712403"/>
                </a:lnTo>
                <a:close/>
                <a:moveTo>
                  <a:pt x="278062" y="712403"/>
                </a:moveTo>
                <a:lnTo>
                  <a:pt x="278062" y="737992"/>
                </a:lnTo>
                <a:lnTo>
                  <a:pt x="319082" y="737992"/>
                </a:lnTo>
                <a:lnTo>
                  <a:pt x="319082" y="712403"/>
                </a:lnTo>
                <a:close/>
                <a:moveTo>
                  <a:pt x="1267108" y="712207"/>
                </a:moveTo>
                <a:lnTo>
                  <a:pt x="1267108" y="727248"/>
                </a:lnTo>
                <a:lnTo>
                  <a:pt x="1380989" y="727248"/>
                </a:lnTo>
                <a:lnTo>
                  <a:pt x="1380989" y="712207"/>
                </a:lnTo>
                <a:close/>
                <a:moveTo>
                  <a:pt x="5126891" y="709180"/>
                </a:moveTo>
                <a:lnTo>
                  <a:pt x="5159707" y="709180"/>
                </a:lnTo>
                <a:lnTo>
                  <a:pt x="5159707" y="788584"/>
                </a:lnTo>
                <a:cubicBezTo>
                  <a:pt x="5171362" y="804472"/>
                  <a:pt x="5190212" y="812220"/>
                  <a:pt x="5216257" y="811829"/>
                </a:cubicBezTo>
                <a:cubicBezTo>
                  <a:pt x="5230126" y="812090"/>
                  <a:pt x="5245200" y="812220"/>
                  <a:pt x="5261478" y="812220"/>
                </a:cubicBezTo>
                <a:cubicBezTo>
                  <a:pt x="5277821" y="812220"/>
                  <a:pt x="5295369" y="812090"/>
                  <a:pt x="5314121" y="811829"/>
                </a:cubicBezTo>
                <a:cubicBezTo>
                  <a:pt x="5312689" y="814173"/>
                  <a:pt x="5311549" y="817657"/>
                  <a:pt x="5310703" y="822280"/>
                </a:cubicBezTo>
                <a:cubicBezTo>
                  <a:pt x="5267794" y="822280"/>
                  <a:pt x="5235791" y="821987"/>
                  <a:pt x="5214695" y="821401"/>
                </a:cubicBezTo>
                <a:cubicBezTo>
                  <a:pt x="5186892" y="821596"/>
                  <a:pt x="5166739" y="813685"/>
                  <a:pt x="5154238" y="797667"/>
                </a:cubicBezTo>
                <a:cubicBezTo>
                  <a:pt x="5146815" y="805220"/>
                  <a:pt x="5139164" y="813880"/>
                  <a:pt x="5131286" y="823647"/>
                </a:cubicBezTo>
                <a:lnTo>
                  <a:pt x="5124058" y="815052"/>
                </a:lnTo>
                <a:cubicBezTo>
                  <a:pt x="5131937" y="806002"/>
                  <a:pt x="5140336" y="797114"/>
                  <a:pt x="5149257" y="788389"/>
                </a:cubicBezTo>
                <a:lnTo>
                  <a:pt x="5149257" y="719435"/>
                </a:lnTo>
                <a:lnTo>
                  <a:pt x="5126891" y="719435"/>
                </a:lnTo>
                <a:close/>
                <a:moveTo>
                  <a:pt x="2459109" y="708398"/>
                </a:moveTo>
                <a:lnTo>
                  <a:pt x="2495442" y="708398"/>
                </a:lnTo>
                <a:lnTo>
                  <a:pt x="2495442" y="787608"/>
                </a:lnTo>
                <a:cubicBezTo>
                  <a:pt x="2507227" y="804016"/>
                  <a:pt x="2523180" y="812025"/>
                  <a:pt x="2543299" y="811634"/>
                </a:cubicBezTo>
                <a:cubicBezTo>
                  <a:pt x="2557885" y="811960"/>
                  <a:pt x="2576181" y="812090"/>
                  <a:pt x="2598189" y="812025"/>
                </a:cubicBezTo>
                <a:cubicBezTo>
                  <a:pt x="2619286" y="811960"/>
                  <a:pt x="2635401" y="811764"/>
                  <a:pt x="2646535" y="811439"/>
                </a:cubicBezTo>
                <a:cubicBezTo>
                  <a:pt x="2644321" y="816583"/>
                  <a:pt x="2643052" y="820099"/>
                  <a:pt x="2642726" y="821987"/>
                </a:cubicBezTo>
                <a:cubicBezTo>
                  <a:pt x="2590897" y="821922"/>
                  <a:pt x="2556289" y="821596"/>
                  <a:pt x="2538904" y="821010"/>
                </a:cubicBezTo>
                <a:cubicBezTo>
                  <a:pt x="2518264" y="821075"/>
                  <a:pt x="2501855" y="812936"/>
                  <a:pt x="2489679" y="796593"/>
                </a:cubicBezTo>
                <a:cubicBezTo>
                  <a:pt x="2480238" y="805774"/>
                  <a:pt x="2471969" y="814597"/>
                  <a:pt x="2464872" y="823061"/>
                </a:cubicBezTo>
                <a:lnTo>
                  <a:pt x="2457644" y="814662"/>
                </a:lnTo>
                <a:cubicBezTo>
                  <a:pt x="2465588" y="806262"/>
                  <a:pt x="2474606" y="797439"/>
                  <a:pt x="2484698" y="788194"/>
                </a:cubicBezTo>
                <a:lnTo>
                  <a:pt x="2484698" y="718849"/>
                </a:lnTo>
                <a:lnTo>
                  <a:pt x="2459109" y="718849"/>
                </a:lnTo>
                <a:close/>
                <a:moveTo>
                  <a:pt x="1457170" y="708398"/>
                </a:moveTo>
                <a:lnTo>
                  <a:pt x="1457170" y="733206"/>
                </a:lnTo>
                <a:lnTo>
                  <a:pt x="1499754" y="733206"/>
                </a:lnTo>
                <a:lnTo>
                  <a:pt x="1499754" y="708398"/>
                </a:lnTo>
                <a:close/>
                <a:moveTo>
                  <a:pt x="2658255" y="704199"/>
                </a:moveTo>
                <a:lnTo>
                  <a:pt x="2690486" y="704199"/>
                </a:lnTo>
                <a:lnTo>
                  <a:pt x="2690486" y="791807"/>
                </a:lnTo>
                <a:cubicBezTo>
                  <a:pt x="2696932" y="786273"/>
                  <a:pt x="2705950" y="778948"/>
                  <a:pt x="2717540" y="769832"/>
                </a:cubicBezTo>
                <a:cubicBezTo>
                  <a:pt x="2717735" y="774846"/>
                  <a:pt x="2718191" y="778850"/>
                  <a:pt x="2718907" y="781845"/>
                </a:cubicBezTo>
                <a:cubicBezTo>
                  <a:pt x="2710052" y="788682"/>
                  <a:pt x="2700318" y="796528"/>
                  <a:pt x="2689704" y="805383"/>
                </a:cubicBezTo>
                <a:cubicBezTo>
                  <a:pt x="2688337" y="806490"/>
                  <a:pt x="2686254" y="808541"/>
                  <a:pt x="2683454" y="811536"/>
                </a:cubicBezTo>
                <a:cubicBezTo>
                  <a:pt x="2682933" y="812122"/>
                  <a:pt x="2682542" y="812546"/>
                  <a:pt x="2682282" y="812806"/>
                </a:cubicBezTo>
                <a:lnTo>
                  <a:pt x="2674273" y="804211"/>
                </a:lnTo>
                <a:cubicBezTo>
                  <a:pt x="2676552" y="801932"/>
                  <a:pt x="2678049" y="799491"/>
                  <a:pt x="2678766" y="796886"/>
                </a:cubicBezTo>
                <a:cubicBezTo>
                  <a:pt x="2679547" y="794412"/>
                  <a:pt x="2679938" y="790668"/>
                  <a:pt x="2679938" y="785654"/>
                </a:cubicBezTo>
                <a:lnTo>
                  <a:pt x="2679938" y="714454"/>
                </a:lnTo>
                <a:lnTo>
                  <a:pt x="2658255" y="714454"/>
                </a:lnTo>
                <a:close/>
                <a:moveTo>
                  <a:pt x="4386559" y="701659"/>
                </a:moveTo>
                <a:cubicBezTo>
                  <a:pt x="4394633" y="725946"/>
                  <a:pt x="4403358" y="753586"/>
                  <a:pt x="4412734" y="784580"/>
                </a:cubicBezTo>
                <a:lnTo>
                  <a:pt x="4401502" y="787998"/>
                </a:lnTo>
                <a:cubicBezTo>
                  <a:pt x="4394015" y="760260"/>
                  <a:pt x="4385485" y="732523"/>
                  <a:pt x="4375913" y="704785"/>
                </a:cubicBezTo>
                <a:close/>
                <a:moveTo>
                  <a:pt x="4466159" y="701366"/>
                </a:moveTo>
                <a:lnTo>
                  <a:pt x="4477098" y="704785"/>
                </a:lnTo>
                <a:cubicBezTo>
                  <a:pt x="4462643" y="746782"/>
                  <a:pt x="4450239" y="781194"/>
                  <a:pt x="4439886" y="808020"/>
                </a:cubicBezTo>
                <a:lnTo>
                  <a:pt x="4495752" y="808020"/>
                </a:lnTo>
                <a:lnTo>
                  <a:pt x="4495752" y="818080"/>
                </a:lnTo>
                <a:lnTo>
                  <a:pt x="4358528" y="818080"/>
                </a:lnTo>
                <a:lnTo>
                  <a:pt x="4358528" y="808020"/>
                </a:lnTo>
                <a:lnTo>
                  <a:pt x="4428166" y="808020"/>
                </a:lnTo>
                <a:cubicBezTo>
                  <a:pt x="4441970" y="773315"/>
                  <a:pt x="4454634" y="737764"/>
                  <a:pt x="4466159" y="701366"/>
                </a:cubicBezTo>
                <a:close/>
                <a:moveTo>
                  <a:pt x="2127278" y="692967"/>
                </a:moveTo>
                <a:cubicBezTo>
                  <a:pt x="2135482" y="700976"/>
                  <a:pt x="2143622" y="709180"/>
                  <a:pt x="2151695" y="717579"/>
                </a:cubicBezTo>
                <a:lnTo>
                  <a:pt x="2142710" y="724611"/>
                </a:lnTo>
                <a:cubicBezTo>
                  <a:pt x="2134832" y="715626"/>
                  <a:pt x="2126888" y="707031"/>
                  <a:pt x="2118879" y="698827"/>
                </a:cubicBezTo>
                <a:close/>
                <a:moveTo>
                  <a:pt x="2216743" y="692771"/>
                </a:moveTo>
                <a:lnTo>
                  <a:pt x="2225338" y="699218"/>
                </a:lnTo>
                <a:cubicBezTo>
                  <a:pt x="2217263" y="707943"/>
                  <a:pt x="2208311" y="716798"/>
                  <a:pt x="2198479" y="725783"/>
                </a:cubicBezTo>
                <a:lnTo>
                  <a:pt x="2190079" y="719044"/>
                </a:lnTo>
                <a:cubicBezTo>
                  <a:pt x="2199521" y="710645"/>
                  <a:pt x="2208408" y="701887"/>
                  <a:pt x="2216743" y="692771"/>
                </a:cubicBezTo>
                <a:close/>
                <a:moveTo>
                  <a:pt x="1962558" y="691013"/>
                </a:moveTo>
                <a:lnTo>
                  <a:pt x="1962558" y="720021"/>
                </a:lnTo>
                <a:lnTo>
                  <a:pt x="2001528" y="720021"/>
                </a:lnTo>
                <a:lnTo>
                  <a:pt x="2001528" y="691013"/>
                </a:lnTo>
                <a:close/>
                <a:moveTo>
                  <a:pt x="1914115" y="691013"/>
                </a:moveTo>
                <a:lnTo>
                  <a:pt x="1914115" y="720021"/>
                </a:lnTo>
                <a:lnTo>
                  <a:pt x="1952401" y="720021"/>
                </a:lnTo>
                <a:lnTo>
                  <a:pt x="1952401" y="691013"/>
                </a:lnTo>
                <a:close/>
                <a:moveTo>
                  <a:pt x="1865574" y="691013"/>
                </a:moveTo>
                <a:lnTo>
                  <a:pt x="1865574" y="720021"/>
                </a:lnTo>
                <a:lnTo>
                  <a:pt x="1903957" y="720021"/>
                </a:lnTo>
                <a:lnTo>
                  <a:pt x="1903957" y="691013"/>
                </a:lnTo>
                <a:close/>
                <a:moveTo>
                  <a:pt x="3606574" y="690037"/>
                </a:moveTo>
                <a:cubicBezTo>
                  <a:pt x="3628061" y="703450"/>
                  <a:pt x="3650395" y="718035"/>
                  <a:pt x="3673575" y="733792"/>
                </a:cubicBezTo>
                <a:lnTo>
                  <a:pt x="3666347" y="743461"/>
                </a:lnTo>
                <a:cubicBezTo>
                  <a:pt x="3644600" y="727704"/>
                  <a:pt x="3622396" y="712631"/>
                  <a:pt x="3599737" y="698241"/>
                </a:cubicBezTo>
                <a:close/>
                <a:moveTo>
                  <a:pt x="3556177" y="690037"/>
                </a:moveTo>
                <a:lnTo>
                  <a:pt x="3564186" y="698436"/>
                </a:lnTo>
                <a:cubicBezTo>
                  <a:pt x="3541592" y="715951"/>
                  <a:pt x="3518868" y="731155"/>
                  <a:pt x="3496013" y="744047"/>
                </a:cubicBezTo>
                <a:cubicBezTo>
                  <a:pt x="3493800" y="740727"/>
                  <a:pt x="3491456" y="737569"/>
                  <a:pt x="3488981" y="734574"/>
                </a:cubicBezTo>
                <a:cubicBezTo>
                  <a:pt x="3511640" y="722853"/>
                  <a:pt x="3534039" y="708008"/>
                  <a:pt x="3556177" y="690037"/>
                </a:cubicBezTo>
                <a:close/>
                <a:moveTo>
                  <a:pt x="4595179" y="688962"/>
                </a:moveTo>
                <a:lnTo>
                  <a:pt x="4605337" y="688962"/>
                </a:lnTo>
                <a:lnTo>
                  <a:pt x="4605337" y="699804"/>
                </a:lnTo>
                <a:lnTo>
                  <a:pt x="4690601" y="699804"/>
                </a:lnTo>
                <a:lnTo>
                  <a:pt x="4690601" y="708203"/>
                </a:lnTo>
                <a:lnTo>
                  <a:pt x="4605337" y="708203"/>
                </a:lnTo>
                <a:lnTo>
                  <a:pt x="4605337" y="722658"/>
                </a:lnTo>
                <a:lnTo>
                  <a:pt x="4667161" y="722658"/>
                </a:lnTo>
                <a:lnTo>
                  <a:pt x="4667161" y="813001"/>
                </a:lnTo>
                <a:lnTo>
                  <a:pt x="4694996" y="813001"/>
                </a:lnTo>
                <a:lnTo>
                  <a:pt x="4694996" y="821401"/>
                </a:lnTo>
                <a:lnTo>
                  <a:pt x="4506105" y="821401"/>
                </a:lnTo>
                <a:lnTo>
                  <a:pt x="4506105" y="813001"/>
                </a:lnTo>
                <a:lnTo>
                  <a:pt x="4533941" y="813001"/>
                </a:lnTo>
                <a:lnTo>
                  <a:pt x="4533941" y="722658"/>
                </a:lnTo>
                <a:lnTo>
                  <a:pt x="4595179" y="722658"/>
                </a:lnTo>
                <a:lnTo>
                  <a:pt x="4595179" y="708203"/>
                </a:lnTo>
                <a:lnTo>
                  <a:pt x="4509914" y="708203"/>
                </a:lnTo>
                <a:lnTo>
                  <a:pt x="4509914" y="699804"/>
                </a:lnTo>
                <a:lnTo>
                  <a:pt x="4595179" y="699804"/>
                </a:lnTo>
                <a:close/>
                <a:moveTo>
                  <a:pt x="1267108" y="688767"/>
                </a:moveTo>
                <a:lnTo>
                  <a:pt x="1267108" y="703808"/>
                </a:lnTo>
                <a:lnTo>
                  <a:pt x="1380989" y="703808"/>
                </a:lnTo>
                <a:lnTo>
                  <a:pt x="1380989" y="688767"/>
                </a:lnTo>
                <a:close/>
                <a:moveTo>
                  <a:pt x="2733655" y="687400"/>
                </a:moveTo>
                <a:lnTo>
                  <a:pt x="2733655" y="741606"/>
                </a:lnTo>
                <a:lnTo>
                  <a:pt x="2819311" y="741606"/>
                </a:lnTo>
                <a:lnTo>
                  <a:pt x="2819311" y="687400"/>
                </a:lnTo>
                <a:close/>
                <a:moveTo>
                  <a:pt x="2329550" y="684567"/>
                </a:moveTo>
                <a:lnTo>
                  <a:pt x="2339903" y="688376"/>
                </a:lnTo>
                <a:cubicBezTo>
                  <a:pt x="2335670" y="694953"/>
                  <a:pt x="2331536" y="701171"/>
                  <a:pt x="2327499" y="707031"/>
                </a:cubicBezTo>
                <a:lnTo>
                  <a:pt x="2436106" y="707031"/>
                </a:lnTo>
                <a:lnTo>
                  <a:pt x="2436106" y="716798"/>
                </a:lnTo>
                <a:lnTo>
                  <a:pt x="2320076" y="716798"/>
                </a:lnTo>
                <a:cubicBezTo>
                  <a:pt x="2312588" y="726825"/>
                  <a:pt x="2304481" y="736104"/>
                  <a:pt x="2295756" y="744633"/>
                </a:cubicBezTo>
                <a:lnTo>
                  <a:pt x="2341954" y="744633"/>
                </a:lnTo>
                <a:lnTo>
                  <a:pt x="2341954" y="725588"/>
                </a:lnTo>
                <a:lnTo>
                  <a:pt x="2352502" y="725588"/>
                </a:lnTo>
                <a:lnTo>
                  <a:pt x="2352502" y="744633"/>
                </a:lnTo>
                <a:lnTo>
                  <a:pt x="2414326" y="744633"/>
                </a:lnTo>
                <a:lnTo>
                  <a:pt x="2414326" y="790831"/>
                </a:lnTo>
                <a:cubicBezTo>
                  <a:pt x="2414782" y="804569"/>
                  <a:pt x="2407522" y="811439"/>
                  <a:pt x="2392546" y="811439"/>
                </a:cubicBezTo>
                <a:cubicBezTo>
                  <a:pt x="2389030" y="811504"/>
                  <a:pt x="2385741" y="811569"/>
                  <a:pt x="2382681" y="811634"/>
                </a:cubicBezTo>
                <a:cubicBezTo>
                  <a:pt x="2381184" y="811634"/>
                  <a:pt x="2379621" y="811634"/>
                  <a:pt x="2377993" y="811634"/>
                </a:cubicBezTo>
                <a:cubicBezTo>
                  <a:pt x="2376561" y="811634"/>
                  <a:pt x="2374477" y="811634"/>
                  <a:pt x="2371742" y="811634"/>
                </a:cubicBezTo>
                <a:cubicBezTo>
                  <a:pt x="2371612" y="808769"/>
                  <a:pt x="2370929" y="805090"/>
                  <a:pt x="2369692" y="800597"/>
                </a:cubicBezTo>
                <a:cubicBezTo>
                  <a:pt x="2377505" y="800988"/>
                  <a:pt x="2384505" y="801183"/>
                  <a:pt x="2390690" y="801183"/>
                </a:cubicBezTo>
                <a:cubicBezTo>
                  <a:pt x="2395704" y="801249"/>
                  <a:pt x="2399122" y="800370"/>
                  <a:pt x="2400945" y="798546"/>
                </a:cubicBezTo>
                <a:cubicBezTo>
                  <a:pt x="2402899" y="796853"/>
                  <a:pt x="2403843" y="793663"/>
                  <a:pt x="2403778" y="788975"/>
                </a:cubicBezTo>
                <a:lnTo>
                  <a:pt x="2403778" y="754205"/>
                </a:lnTo>
                <a:lnTo>
                  <a:pt x="2352502" y="754205"/>
                </a:lnTo>
                <a:lnTo>
                  <a:pt x="2352502" y="828238"/>
                </a:lnTo>
                <a:lnTo>
                  <a:pt x="2341954" y="828238"/>
                </a:lnTo>
                <a:lnTo>
                  <a:pt x="2341954" y="754205"/>
                </a:lnTo>
                <a:lnTo>
                  <a:pt x="2291947" y="754205"/>
                </a:lnTo>
                <a:lnTo>
                  <a:pt x="2291947" y="813001"/>
                </a:lnTo>
                <a:lnTo>
                  <a:pt x="2281301" y="813001"/>
                </a:lnTo>
                <a:lnTo>
                  <a:pt x="2281301" y="757819"/>
                </a:lnTo>
                <a:cubicBezTo>
                  <a:pt x="2272446" y="765307"/>
                  <a:pt x="2264177" y="771915"/>
                  <a:pt x="2256494" y="777645"/>
                </a:cubicBezTo>
                <a:cubicBezTo>
                  <a:pt x="2254345" y="774650"/>
                  <a:pt x="2251871" y="771785"/>
                  <a:pt x="2249071" y="769051"/>
                </a:cubicBezTo>
                <a:cubicBezTo>
                  <a:pt x="2272772" y="752772"/>
                  <a:pt x="2292045" y="735355"/>
                  <a:pt x="2306891" y="716798"/>
                </a:cubicBezTo>
                <a:lnTo>
                  <a:pt x="2251122" y="716798"/>
                </a:lnTo>
                <a:lnTo>
                  <a:pt x="2251122" y="707031"/>
                </a:lnTo>
                <a:lnTo>
                  <a:pt x="2314509" y="707031"/>
                </a:lnTo>
                <a:cubicBezTo>
                  <a:pt x="2319132" y="700780"/>
                  <a:pt x="2324145" y="693292"/>
                  <a:pt x="2329550" y="684567"/>
                </a:cubicBezTo>
                <a:close/>
                <a:moveTo>
                  <a:pt x="4114794" y="681833"/>
                </a:moveTo>
                <a:lnTo>
                  <a:pt x="4114794" y="734769"/>
                </a:lnTo>
                <a:lnTo>
                  <a:pt x="4164605" y="734769"/>
                </a:lnTo>
                <a:lnTo>
                  <a:pt x="4164605" y="681833"/>
                </a:lnTo>
                <a:close/>
                <a:moveTo>
                  <a:pt x="1256950" y="679977"/>
                </a:moveTo>
                <a:lnTo>
                  <a:pt x="1391147" y="679977"/>
                </a:lnTo>
                <a:lnTo>
                  <a:pt x="1391147" y="736039"/>
                </a:lnTo>
                <a:lnTo>
                  <a:pt x="1319751" y="736039"/>
                </a:lnTo>
                <a:cubicBezTo>
                  <a:pt x="1316170" y="741768"/>
                  <a:pt x="1312296" y="747173"/>
                  <a:pt x="1308129" y="752252"/>
                </a:cubicBezTo>
                <a:lnTo>
                  <a:pt x="1415173" y="752252"/>
                </a:lnTo>
                <a:lnTo>
                  <a:pt x="1415173" y="760651"/>
                </a:lnTo>
                <a:lnTo>
                  <a:pt x="1357744" y="760651"/>
                </a:lnTo>
                <a:cubicBezTo>
                  <a:pt x="1373111" y="773739"/>
                  <a:pt x="1393328" y="782138"/>
                  <a:pt x="1418396" y="785849"/>
                </a:cubicBezTo>
                <a:cubicBezTo>
                  <a:pt x="1415987" y="789561"/>
                  <a:pt x="1414294" y="792882"/>
                  <a:pt x="1413317" y="795812"/>
                </a:cubicBezTo>
                <a:cubicBezTo>
                  <a:pt x="1382389" y="788649"/>
                  <a:pt x="1359665" y="776929"/>
                  <a:pt x="1345145" y="760651"/>
                </a:cubicBezTo>
                <a:lnTo>
                  <a:pt x="1300315" y="760651"/>
                </a:lnTo>
                <a:cubicBezTo>
                  <a:pt x="1285339" y="775497"/>
                  <a:pt x="1263559" y="788226"/>
                  <a:pt x="1234975" y="798839"/>
                </a:cubicBezTo>
                <a:cubicBezTo>
                  <a:pt x="1233152" y="794868"/>
                  <a:pt x="1231328" y="791677"/>
                  <a:pt x="1229505" y="789268"/>
                </a:cubicBezTo>
                <a:cubicBezTo>
                  <a:pt x="1254053" y="780999"/>
                  <a:pt x="1272870" y="771460"/>
                  <a:pt x="1285958" y="760651"/>
                </a:cubicBezTo>
                <a:lnTo>
                  <a:pt x="1232338" y="760651"/>
                </a:lnTo>
                <a:lnTo>
                  <a:pt x="1232338" y="752252"/>
                </a:lnTo>
                <a:lnTo>
                  <a:pt x="1295334" y="752252"/>
                </a:lnTo>
                <a:cubicBezTo>
                  <a:pt x="1300152" y="747433"/>
                  <a:pt x="1304547" y="742029"/>
                  <a:pt x="1308519" y="736039"/>
                </a:cubicBezTo>
                <a:lnTo>
                  <a:pt x="1256950" y="736039"/>
                </a:lnTo>
                <a:close/>
                <a:moveTo>
                  <a:pt x="3700238" y="676363"/>
                </a:moveTo>
                <a:lnTo>
                  <a:pt x="3856215" y="676363"/>
                </a:lnTo>
                <a:lnTo>
                  <a:pt x="3856215" y="687790"/>
                </a:lnTo>
                <a:cubicBezTo>
                  <a:pt x="3822552" y="724188"/>
                  <a:pt x="3781694" y="756940"/>
                  <a:pt x="3733641" y="786045"/>
                </a:cubicBezTo>
                <a:cubicBezTo>
                  <a:pt x="3733836" y="786370"/>
                  <a:pt x="3734097" y="786631"/>
                  <a:pt x="3734422" y="786826"/>
                </a:cubicBezTo>
                <a:cubicBezTo>
                  <a:pt x="3745752" y="800044"/>
                  <a:pt x="3763755" y="806978"/>
                  <a:pt x="3788433" y="807630"/>
                </a:cubicBezTo>
                <a:cubicBezTo>
                  <a:pt x="3800804" y="808216"/>
                  <a:pt x="3813924" y="808509"/>
                  <a:pt x="3827793" y="808509"/>
                </a:cubicBezTo>
                <a:cubicBezTo>
                  <a:pt x="3841402" y="808509"/>
                  <a:pt x="3857484" y="808216"/>
                  <a:pt x="3876041" y="807630"/>
                </a:cubicBezTo>
                <a:cubicBezTo>
                  <a:pt x="3874218" y="812187"/>
                  <a:pt x="3872949" y="816127"/>
                  <a:pt x="3872232" y="819447"/>
                </a:cubicBezTo>
                <a:cubicBezTo>
                  <a:pt x="3848336" y="819447"/>
                  <a:pt x="3831114" y="819415"/>
                  <a:pt x="3820566" y="819350"/>
                </a:cubicBezTo>
                <a:cubicBezTo>
                  <a:pt x="3807999" y="819220"/>
                  <a:pt x="3797158" y="818992"/>
                  <a:pt x="3788042" y="818666"/>
                </a:cubicBezTo>
                <a:cubicBezTo>
                  <a:pt x="3759002" y="818145"/>
                  <a:pt x="3737580" y="809257"/>
                  <a:pt x="3723776" y="792003"/>
                </a:cubicBezTo>
                <a:cubicBezTo>
                  <a:pt x="3722474" y="790961"/>
                  <a:pt x="3721139" y="790440"/>
                  <a:pt x="3719772" y="790440"/>
                </a:cubicBezTo>
                <a:cubicBezTo>
                  <a:pt x="3718274" y="790440"/>
                  <a:pt x="3716679" y="791026"/>
                  <a:pt x="3714986" y="792198"/>
                </a:cubicBezTo>
                <a:cubicBezTo>
                  <a:pt x="3706456" y="800207"/>
                  <a:pt x="3698643" y="808606"/>
                  <a:pt x="3691546" y="817396"/>
                </a:cubicBezTo>
                <a:lnTo>
                  <a:pt x="3685002" y="807044"/>
                </a:lnTo>
                <a:cubicBezTo>
                  <a:pt x="3691774" y="799751"/>
                  <a:pt x="3698252" y="793142"/>
                  <a:pt x="3704438" y="787217"/>
                </a:cubicBezTo>
                <a:cubicBezTo>
                  <a:pt x="3710233" y="781682"/>
                  <a:pt x="3715084" y="778882"/>
                  <a:pt x="3718990" y="778817"/>
                </a:cubicBezTo>
                <a:cubicBezTo>
                  <a:pt x="3720423" y="778817"/>
                  <a:pt x="3721823" y="779013"/>
                  <a:pt x="3723190" y="779403"/>
                </a:cubicBezTo>
                <a:cubicBezTo>
                  <a:pt x="3772545" y="749191"/>
                  <a:pt x="3812231" y="718328"/>
                  <a:pt x="3842248" y="686814"/>
                </a:cubicBezTo>
                <a:lnTo>
                  <a:pt x="3700238" y="686814"/>
                </a:lnTo>
                <a:close/>
                <a:moveTo>
                  <a:pt x="4364095" y="676168"/>
                </a:moveTo>
                <a:lnTo>
                  <a:pt x="4490576" y="676168"/>
                </a:lnTo>
                <a:lnTo>
                  <a:pt x="4490576" y="686228"/>
                </a:lnTo>
                <a:lnTo>
                  <a:pt x="4364095" y="686228"/>
                </a:lnTo>
                <a:close/>
                <a:moveTo>
                  <a:pt x="1457170" y="674019"/>
                </a:moveTo>
                <a:lnTo>
                  <a:pt x="1457170" y="699022"/>
                </a:lnTo>
                <a:lnTo>
                  <a:pt x="1499754" y="699022"/>
                </a:lnTo>
                <a:lnTo>
                  <a:pt x="1499754" y="674019"/>
                </a:lnTo>
                <a:close/>
                <a:moveTo>
                  <a:pt x="872379" y="667182"/>
                </a:moveTo>
                <a:cubicBezTo>
                  <a:pt x="886053" y="683005"/>
                  <a:pt x="900638" y="695148"/>
                  <a:pt x="916135" y="703613"/>
                </a:cubicBezTo>
                <a:cubicBezTo>
                  <a:pt x="933389" y="695409"/>
                  <a:pt x="951002" y="683265"/>
                  <a:pt x="968973" y="667182"/>
                </a:cubicBezTo>
                <a:close/>
                <a:moveTo>
                  <a:pt x="5189301" y="665229"/>
                </a:moveTo>
                <a:cubicBezTo>
                  <a:pt x="5195747" y="675256"/>
                  <a:pt x="5202258" y="686260"/>
                  <a:pt x="5208835" y="698241"/>
                </a:cubicBezTo>
                <a:lnTo>
                  <a:pt x="5199654" y="703417"/>
                </a:lnTo>
                <a:cubicBezTo>
                  <a:pt x="5193012" y="690851"/>
                  <a:pt x="5186631" y="679716"/>
                  <a:pt x="5180511" y="670015"/>
                </a:cubicBezTo>
                <a:close/>
                <a:moveTo>
                  <a:pt x="5293904" y="663764"/>
                </a:moveTo>
                <a:lnTo>
                  <a:pt x="5303280" y="668452"/>
                </a:lnTo>
                <a:cubicBezTo>
                  <a:pt x="5296573" y="681019"/>
                  <a:pt x="5289444" y="693130"/>
                  <a:pt x="5281891" y="704785"/>
                </a:cubicBezTo>
                <a:lnTo>
                  <a:pt x="5273296" y="699218"/>
                </a:lnTo>
                <a:cubicBezTo>
                  <a:pt x="5281630" y="686911"/>
                  <a:pt x="5288499" y="675093"/>
                  <a:pt x="5293904" y="663764"/>
                </a:cubicBezTo>
                <a:close/>
                <a:moveTo>
                  <a:pt x="1914115" y="658783"/>
                </a:moveTo>
                <a:lnTo>
                  <a:pt x="1914115" y="682028"/>
                </a:lnTo>
                <a:lnTo>
                  <a:pt x="1952401" y="682028"/>
                </a:lnTo>
                <a:lnTo>
                  <a:pt x="1952401" y="658783"/>
                </a:lnTo>
                <a:close/>
                <a:moveTo>
                  <a:pt x="4629754" y="656048"/>
                </a:moveTo>
                <a:lnTo>
                  <a:pt x="4629754" y="675386"/>
                </a:lnTo>
                <a:lnTo>
                  <a:pt x="4668333" y="675386"/>
                </a:lnTo>
                <a:lnTo>
                  <a:pt x="4668333" y="656048"/>
                </a:lnTo>
                <a:close/>
                <a:moveTo>
                  <a:pt x="4581310" y="656048"/>
                </a:moveTo>
                <a:lnTo>
                  <a:pt x="4581310" y="675386"/>
                </a:lnTo>
                <a:lnTo>
                  <a:pt x="4619987" y="675386"/>
                </a:lnTo>
                <a:lnTo>
                  <a:pt x="4619987" y="656048"/>
                </a:lnTo>
                <a:close/>
                <a:moveTo>
                  <a:pt x="4532964" y="656048"/>
                </a:moveTo>
                <a:lnTo>
                  <a:pt x="4532964" y="675386"/>
                </a:lnTo>
                <a:lnTo>
                  <a:pt x="4571543" y="675386"/>
                </a:lnTo>
                <a:lnTo>
                  <a:pt x="4571543" y="656048"/>
                </a:lnTo>
                <a:close/>
                <a:moveTo>
                  <a:pt x="3084387" y="654974"/>
                </a:moveTo>
                <a:lnTo>
                  <a:pt x="3254037" y="654974"/>
                </a:lnTo>
                <a:lnTo>
                  <a:pt x="3254037" y="668452"/>
                </a:lnTo>
                <a:lnTo>
                  <a:pt x="3181567" y="716993"/>
                </a:lnTo>
                <a:lnTo>
                  <a:pt x="3181567" y="790831"/>
                </a:lnTo>
                <a:cubicBezTo>
                  <a:pt x="3182414" y="812773"/>
                  <a:pt x="3172094" y="823517"/>
                  <a:pt x="3150607" y="823061"/>
                </a:cubicBezTo>
                <a:cubicBezTo>
                  <a:pt x="3145658" y="823126"/>
                  <a:pt x="3141068" y="823191"/>
                  <a:pt x="3136835" y="823257"/>
                </a:cubicBezTo>
                <a:cubicBezTo>
                  <a:pt x="3134752" y="823257"/>
                  <a:pt x="3132505" y="823257"/>
                  <a:pt x="3130096" y="823257"/>
                </a:cubicBezTo>
                <a:cubicBezTo>
                  <a:pt x="3128013" y="823257"/>
                  <a:pt x="3124790" y="823257"/>
                  <a:pt x="3120427" y="823257"/>
                </a:cubicBezTo>
                <a:cubicBezTo>
                  <a:pt x="3119906" y="818894"/>
                  <a:pt x="3119157" y="814499"/>
                  <a:pt x="3118181" y="810071"/>
                </a:cubicBezTo>
                <a:cubicBezTo>
                  <a:pt x="3127296" y="810592"/>
                  <a:pt x="3137486" y="810853"/>
                  <a:pt x="3148751" y="810853"/>
                </a:cubicBezTo>
                <a:cubicBezTo>
                  <a:pt x="3156825" y="810918"/>
                  <a:pt x="3162359" y="809453"/>
                  <a:pt x="3165355" y="806458"/>
                </a:cubicBezTo>
                <a:cubicBezTo>
                  <a:pt x="3168545" y="803658"/>
                  <a:pt x="3170108" y="798449"/>
                  <a:pt x="3170043" y="790831"/>
                </a:cubicBezTo>
                <a:lnTo>
                  <a:pt x="3170043" y="711035"/>
                </a:lnTo>
                <a:lnTo>
                  <a:pt x="3238606" y="665815"/>
                </a:lnTo>
                <a:lnTo>
                  <a:pt x="3084387" y="665815"/>
                </a:lnTo>
                <a:close/>
                <a:moveTo>
                  <a:pt x="3289784" y="652630"/>
                </a:moveTo>
                <a:lnTo>
                  <a:pt x="3454453" y="652630"/>
                </a:lnTo>
                <a:lnTo>
                  <a:pt x="3454453" y="662983"/>
                </a:lnTo>
                <a:lnTo>
                  <a:pt x="3377588" y="662983"/>
                </a:lnTo>
                <a:cubicBezTo>
                  <a:pt x="3377328" y="684730"/>
                  <a:pt x="3376807" y="702278"/>
                  <a:pt x="3376025" y="715626"/>
                </a:cubicBezTo>
                <a:lnTo>
                  <a:pt x="3464415" y="715626"/>
                </a:lnTo>
                <a:lnTo>
                  <a:pt x="3464415" y="726174"/>
                </a:lnTo>
                <a:lnTo>
                  <a:pt x="3379444" y="726174"/>
                </a:lnTo>
                <a:cubicBezTo>
                  <a:pt x="3388559" y="770450"/>
                  <a:pt x="3417209" y="799881"/>
                  <a:pt x="3465392" y="814466"/>
                </a:cubicBezTo>
                <a:cubicBezTo>
                  <a:pt x="3462136" y="818503"/>
                  <a:pt x="3459695" y="821954"/>
                  <a:pt x="3458067" y="824819"/>
                </a:cubicBezTo>
                <a:cubicBezTo>
                  <a:pt x="3408582" y="806978"/>
                  <a:pt x="3379769" y="776701"/>
                  <a:pt x="3371630" y="733988"/>
                </a:cubicBezTo>
                <a:cubicBezTo>
                  <a:pt x="3365054" y="773250"/>
                  <a:pt x="3336925" y="804276"/>
                  <a:pt x="3287245" y="827066"/>
                </a:cubicBezTo>
                <a:cubicBezTo>
                  <a:pt x="3285031" y="824136"/>
                  <a:pt x="3282361" y="820912"/>
                  <a:pt x="3279236" y="817396"/>
                </a:cubicBezTo>
                <a:cubicBezTo>
                  <a:pt x="3330219" y="794998"/>
                  <a:pt x="3358217" y="764590"/>
                  <a:pt x="3363231" y="726174"/>
                </a:cubicBezTo>
                <a:lnTo>
                  <a:pt x="3279041" y="726174"/>
                </a:lnTo>
                <a:lnTo>
                  <a:pt x="3279041" y="715626"/>
                </a:lnTo>
                <a:lnTo>
                  <a:pt x="3364793" y="715626"/>
                </a:lnTo>
                <a:cubicBezTo>
                  <a:pt x="3365770" y="705989"/>
                  <a:pt x="3366259" y="690362"/>
                  <a:pt x="3366259" y="668745"/>
                </a:cubicBezTo>
                <a:cubicBezTo>
                  <a:pt x="3366259" y="666206"/>
                  <a:pt x="3366259" y="664285"/>
                  <a:pt x="3366259" y="662983"/>
                </a:cubicBezTo>
                <a:lnTo>
                  <a:pt x="3289784" y="662983"/>
                </a:lnTo>
                <a:close/>
                <a:moveTo>
                  <a:pt x="4917927" y="651165"/>
                </a:moveTo>
                <a:lnTo>
                  <a:pt x="5101934" y="651165"/>
                </a:lnTo>
                <a:lnTo>
                  <a:pt x="5101934" y="661615"/>
                </a:lnTo>
                <a:lnTo>
                  <a:pt x="5012079" y="661615"/>
                </a:lnTo>
                <a:lnTo>
                  <a:pt x="5003289" y="697167"/>
                </a:lnTo>
                <a:lnTo>
                  <a:pt x="5090702" y="697167"/>
                </a:lnTo>
                <a:lnTo>
                  <a:pt x="5090702" y="803625"/>
                </a:lnTo>
                <a:cubicBezTo>
                  <a:pt x="5090702" y="817755"/>
                  <a:pt x="5084582" y="825015"/>
                  <a:pt x="5072341" y="825405"/>
                </a:cubicBezTo>
                <a:cubicBezTo>
                  <a:pt x="5066546" y="825601"/>
                  <a:pt x="5059025" y="825731"/>
                  <a:pt x="5049779" y="825796"/>
                </a:cubicBezTo>
                <a:cubicBezTo>
                  <a:pt x="5049258" y="821759"/>
                  <a:pt x="5048575" y="817982"/>
                  <a:pt x="5047728" y="814466"/>
                </a:cubicBezTo>
                <a:cubicBezTo>
                  <a:pt x="5053132" y="814857"/>
                  <a:pt x="5059416" y="815052"/>
                  <a:pt x="5066578" y="815052"/>
                </a:cubicBezTo>
                <a:cubicBezTo>
                  <a:pt x="5076150" y="815378"/>
                  <a:pt x="5080740" y="811308"/>
                  <a:pt x="5080349" y="802844"/>
                </a:cubicBezTo>
                <a:lnTo>
                  <a:pt x="5080349" y="707422"/>
                </a:lnTo>
                <a:lnTo>
                  <a:pt x="5039524" y="707422"/>
                </a:lnTo>
                <a:lnTo>
                  <a:pt x="5039524" y="816420"/>
                </a:lnTo>
                <a:lnTo>
                  <a:pt x="5029171" y="816420"/>
                </a:lnTo>
                <a:lnTo>
                  <a:pt x="5029171" y="707422"/>
                </a:lnTo>
                <a:lnTo>
                  <a:pt x="4989322" y="707422"/>
                </a:lnTo>
                <a:lnTo>
                  <a:pt x="4989322" y="816420"/>
                </a:lnTo>
                <a:lnTo>
                  <a:pt x="4978970" y="816420"/>
                </a:lnTo>
                <a:lnTo>
                  <a:pt x="4978970" y="707422"/>
                </a:lnTo>
                <a:lnTo>
                  <a:pt x="4939121" y="707422"/>
                </a:lnTo>
                <a:lnTo>
                  <a:pt x="4939121" y="827847"/>
                </a:lnTo>
                <a:lnTo>
                  <a:pt x="4928475" y="827847"/>
                </a:lnTo>
                <a:lnTo>
                  <a:pt x="4928475" y="697167"/>
                </a:lnTo>
                <a:lnTo>
                  <a:pt x="4991569" y="697167"/>
                </a:lnTo>
                <a:lnTo>
                  <a:pt x="5000554" y="661615"/>
                </a:lnTo>
                <a:lnTo>
                  <a:pt x="4917927" y="661615"/>
                </a:lnTo>
                <a:close/>
                <a:moveTo>
                  <a:pt x="1845356" y="649602"/>
                </a:moveTo>
                <a:lnTo>
                  <a:pt x="2021550" y="649602"/>
                </a:lnTo>
                <a:lnTo>
                  <a:pt x="2021550" y="658783"/>
                </a:lnTo>
                <a:lnTo>
                  <a:pt x="1962558" y="658783"/>
                </a:lnTo>
                <a:lnTo>
                  <a:pt x="1962558" y="682028"/>
                </a:lnTo>
                <a:lnTo>
                  <a:pt x="2011783" y="682028"/>
                </a:lnTo>
                <a:lnTo>
                  <a:pt x="2011783" y="729006"/>
                </a:lnTo>
                <a:lnTo>
                  <a:pt x="1855318" y="729006"/>
                </a:lnTo>
                <a:lnTo>
                  <a:pt x="1855318" y="682028"/>
                </a:lnTo>
                <a:lnTo>
                  <a:pt x="1903957" y="682028"/>
                </a:lnTo>
                <a:lnTo>
                  <a:pt x="1903957" y="658783"/>
                </a:lnTo>
                <a:lnTo>
                  <a:pt x="1845356" y="658783"/>
                </a:lnTo>
                <a:close/>
                <a:moveTo>
                  <a:pt x="1181987" y="649211"/>
                </a:moveTo>
                <a:lnTo>
                  <a:pt x="1189020" y="658001"/>
                </a:lnTo>
                <a:cubicBezTo>
                  <a:pt x="1159849" y="675126"/>
                  <a:pt x="1126968" y="690786"/>
                  <a:pt x="1090375" y="704980"/>
                </a:cubicBezTo>
                <a:cubicBezTo>
                  <a:pt x="1088812" y="701724"/>
                  <a:pt x="1086957" y="698404"/>
                  <a:pt x="1084808" y="695018"/>
                </a:cubicBezTo>
                <a:cubicBezTo>
                  <a:pt x="1121596" y="682126"/>
                  <a:pt x="1153989" y="666857"/>
                  <a:pt x="1181987" y="649211"/>
                </a:cubicBezTo>
                <a:close/>
                <a:moveTo>
                  <a:pt x="172873" y="648821"/>
                </a:moveTo>
                <a:lnTo>
                  <a:pt x="176682" y="658001"/>
                </a:lnTo>
                <a:cubicBezTo>
                  <a:pt x="173882" y="658262"/>
                  <a:pt x="169747" y="658718"/>
                  <a:pt x="164278" y="659369"/>
                </a:cubicBezTo>
                <a:cubicBezTo>
                  <a:pt x="161673" y="659694"/>
                  <a:pt x="159720" y="659922"/>
                  <a:pt x="158418" y="660053"/>
                </a:cubicBezTo>
                <a:lnTo>
                  <a:pt x="158418" y="661615"/>
                </a:lnTo>
                <a:cubicBezTo>
                  <a:pt x="158222" y="709212"/>
                  <a:pt x="160241" y="742289"/>
                  <a:pt x="164473" y="760846"/>
                </a:cubicBezTo>
                <a:cubicBezTo>
                  <a:pt x="167989" y="779859"/>
                  <a:pt x="176649" y="798319"/>
                  <a:pt x="190453" y="816224"/>
                </a:cubicBezTo>
                <a:cubicBezTo>
                  <a:pt x="186156" y="819871"/>
                  <a:pt x="183421" y="822540"/>
                  <a:pt x="182249" y="824233"/>
                </a:cubicBezTo>
                <a:cubicBezTo>
                  <a:pt x="167403" y="804048"/>
                  <a:pt x="158125" y="784189"/>
                  <a:pt x="154413" y="764655"/>
                </a:cubicBezTo>
                <a:cubicBezTo>
                  <a:pt x="149986" y="745578"/>
                  <a:pt x="147869" y="711752"/>
                  <a:pt x="148065" y="663178"/>
                </a:cubicBezTo>
                <a:lnTo>
                  <a:pt x="148065" y="661029"/>
                </a:lnTo>
                <a:cubicBezTo>
                  <a:pt x="138558" y="661811"/>
                  <a:pt x="129410" y="662592"/>
                  <a:pt x="120620" y="663373"/>
                </a:cubicBezTo>
                <a:lnTo>
                  <a:pt x="120620" y="823647"/>
                </a:lnTo>
                <a:lnTo>
                  <a:pt x="110267" y="823647"/>
                </a:lnTo>
                <a:lnTo>
                  <a:pt x="110267" y="664252"/>
                </a:lnTo>
                <a:cubicBezTo>
                  <a:pt x="100305" y="665034"/>
                  <a:pt x="90636" y="665620"/>
                  <a:pt x="81260" y="666010"/>
                </a:cubicBezTo>
                <a:lnTo>
                  <a:pt x="81260" y="720412"/>
                </a:lnTo>
                <a:cubicBezTo>
                  <a:pt x="81390" y="748670"/>
                  <a:pt x="79827" y="769669"/>
                  <a:pt x="76571" y="783408"/>
                </a:cubicBezTo>
                <a:cubicBezTo>
                  <a:pt x="73577" y="797472"/>
                  <a:pt x="67130" y="812155"/>
                  <a:pt x="57233" y="827456"/>
                </a:cubicBezTo>
                <a:cubicBezTo>
                  <a:pt x="54368" y="824982"/>
                  <a:pt x="51243" y="822703"/>
                  <a:pt x="47857" y="820619"/>
                </a:cubicBezTo>
                <a:cubicBezTo>
                  <a:pt x="57494" y="806555"/>
                  <a:pt x="63647" y="793110"/>
                  <a:pt x="66316" y="780282"/>
                </a:cubicBezTo>
                <a:cubicBezTo>
                  <a:pt x="69442" y="767585"/>
                  <a:pt x="70939" y="747498"/>
                  <a:pt x="70809" y="720021"/>
                </a:cubicBezTo>
                <a:lnTo>
                  <a:pt x="70809" y="656829"/>
                </a:lnTo>
                <a:cubicBezTo>
                  <a:pt x="107402" y="655202"/>
                  <a:pt x="141424" y="652532"/>
                  <a:pt x="172873" y="648821"/>
                </a:cubicBezTo>
                <a:close/>
                <a:moveTo>
                  <a:pt x="4522904" y="647844"/>
                </a:moveTo>
                <a:lnTo>
                  <a:pt x="4678393" y="647844"/>
                </a:lnTo>
                <a:lnTo>
                  <a:pt x="4678393" y="683591"/>
                </a:lnTo>
                <a:lnTo>
                  <a:pt x="4522904" y="683591"/>
                </a:lnTo>
                <a:close/>
                <a:moveTo>
                  <a:pt x="1609631" y="646965"/>
                </a:moveTo>
                <a:lnTo>
                  <a:pt x="1613831" y="657025"/>
                </a:lnTo>
                <a:cubicBezTo>
                  <a:pt x="1588828" y="661518"/>
                  <a:pt x="1567666" y="664513"/>
                  <a:pt x="1550346" y="666010"/>
                </a:cubicBezTo>
                <a:lnTo>
                  <a:pt x="1550346" y="711426"/>
                </a:lnTo>
                <a:lnTo>
                  <a:pt x="1618030" y="711426"/>
                </a:lnTo>
                <a:lnTo>
                  <a:pt x="1618030" y="721193"/>
                </a:lnTo>
                <a:lnTo>
                  <a:pt x="1595567" y="721193"/>
                </a:lnTo>
                <a:lnTo>
                  <a:pt x="1595567" y="827847"/>
                </a:lnTo>
                <a:lnTo>
                  <a:pt x="1585214" y="827847"/>
                </a:lnTo>
                <a:lnTo>
                  <a:pt x="1585214" y="721193"/>
                </a:lnTo>
                <a:lnTo>
                  <a:pt x="1550346" y="721193"/>
                </a:lnTo>
                <a:cubicBezTo>
                  <a:pt x="1550346" y="748019"/>
                  <a:pt x="1548881" y="768172"/>
                  <a:pt x="1545951" y="781650"/>
                </a:cubicBezTo>
                <a:cubicBezTo>
                  <a:pt x="1543216" y="795454"/>
                  <a:pt x="1537486" y="809908"/>
                  <a:pt x="1528761" y="825015"/>
                </a:cubicBezTo>
                <a:cubicBezTo>
                  <a:pt x="1528631" y="824884"/>
                  <a:pt x="1528403" y="824722"/>
                  <a:pt x="1528078" y="824526"/>
                </a:cubicBezTo>
                <a:cubicBezTo>
                  <a:pt x="1524431" y="821857"/>
                  <a:pt x="1521664" y="819968"/>
                  <a:pt x="1519776" y="818861"/>
                </a:cubicBezTo>
                <a:cubicBezTo>
                  <a:pt x="1528436" y="804472"/>
                  <a:pt x="1533938" y="791026"/>
                  <a:pt x="1536282" y="778524"/>
                </a:cubicBezTo>
                <a:cubicBezTo>
                  <a:pt x="1538886" y="766544"/>
                  <a:pt x="1540124" y="746457"/>
                  <a:pt x="1539993" y="718263"/>
                </a:cubicBezTo>
                <a:lnTo>
                  <a:pt x="1539993" y="657025"/>
                </a:lnTo>
                <a:cubicBezTo>
                  <a:pt x="1565387" y="654876"/>
                  <a:pt x="1588600" y="651523"/>
                  <a:pt x="1609631" y="646965"/>
                </a:cubicBezTo>
                <a:close/>
                <a:moveTo>
                  <a:pt x="4050528" y="646379"/>
                </a:moveTo>
                <a:cubicBezTo>
                  <a:pt x="4060947" y="654258"/>
                  <a:pt x="4069151" y="660671"/>
                  <a:pt x="4075141" y="665620"/>
                </a:cubicBezTo>
                <a:lnTo>
                  <a:pt x="4068206" y="673042"/>
                </a:lnTo>
                <a:cubicBezTo>
                  <a:pt x="4061630" y="667052"/>
                  <a:pt x="4053556" y="660378"/>
                  <a:pt x="4043985" y="653020"/>
                </a:cubicBezTo>
                <a:close/>
                <a:moveTo>
                  <a:pt x="2479229" y="644035"/>
                </a:moveTo>
                <a:cubicBezTo>
                  <a:pt x="2488019" y="652630"/>
                  <a:pt x="2497688" y="662755"/>
                  <a:pt x="2508236" y="674410"/>
                </a:cubicBezTo>
                <a:lnTo>
                  <a:pt x="2499251" y="681442"/>
                </a:lnTo>
                <a:cubicBezTo>
                  <a:pt x="2492805" y="673498"/>
                  <a:pt x="2483461" y="663015"/>
                  <a:pt x="2471220" y="649993"/>
                </a:cubicBezTo>
                <a:close/>
                <a:moveTo>
                  <a:pt x="5142713" y="643449"/>
                </a:moveTo>
                <a:cubicBezTo>
                  <a:pt x="5151178" y="654192"/>
                  <a:pt x="5159707" y="665978"/>
                  <a:pt x="5168302" y="678805"/>
                </a:cubicBezTo>
                <a:lnTo>
                  <a:pt x="5158828" y="685251"/>
                </a:lnTo>
                <a:cubicBezTo>
                  <a:pt x="5150754" y="672489"/>
                  <a:pt x="5142420" y="660411"/>
                  <a:pt x="5133825" y="649016"/>
                </a:cubicBezTo>
                <a:close/>
                <a:moveTo>
                  <a:pt x="2677105" y="642179"/>
                </a:moveTo>
                <a:cubicBezTo>
                  <a:pt x="2686481" y="651816"/>
                  <a:pt x="2695532" y="661680"/>
                  <a:pt x="2704257" y="671773"/>
                </a:cubicBezTo>
                <a:lnTo>
                  <a:pt x="2695076" y="679000"/>
                </a:lnTo>
                <a:cubicBezTo>
                  <a:pt x="2687002" y="668452"/>
                  <a:pt x="2678277" y="658262"/>
                  <a:pt x="2668901" y="648430"/>
                </a:cubicBezTo>
                <a:close/>
                <a:moveTo>
                  <a:pt x="2956488" y="641789"/>
                </a:moveTo>
                <a:lnTo>
                  <a:pt x="2967232" y="641789"/>
                </a:lnTo>
                <a:lnTo>
                  <a:pt x="2967232" y="715431"/>
                </a:lnTo>
                <a:lnTo>
                  <a:pt x="3025247" y="715431"/>
                </a:lnTo>
                <a:lnTo>
                  <a:pt x="3025247" y="659760"/>
                </a:lnTo>
                <a:lnTo>
                  <a:pt x="3036088" y="659760"/>
                </a:lnTo>
                <a:lnTo>
                  <a:pt x="3036088" y="725588"/>
                </a:lnTo>
                <a:lnTo>
                  <a:pt x="2967232" y="725588"/>
                </a:lnTo>
                <a:lnTo>
                  <a:pt x="2967232" y="807434"/>
                </a:lnTo>
                <a:lnTo>
                  <a:pt x="3030619" y="807434"/>
                </a:lnTo>
                <a:lnTo>
                  <a:pt x="3030619" y="750982"/>
                </a:lnTo>
                <a:lnTo>
                  <a:pt x="3041460" y="750982"/>
                </a:lnTo>
                <a:lnTo>
                  <a:pt x="3041460" y="824624"/>
                </a:lnTo>
                <a:lnTo>
                  <a:pt x="3030619" y="824624"/>
                </a:lnTo>
                <a:lnTo>
                  <a:pt x="3030619" y="817592"/>
                </a:lnTo>
                <a:lnTo>
                  <a:pt x="2882455" y="817592"/>
                </a:lnTo>
                <a:lnTo>
                  <a:pt x="2882455" y="750982"/>
                </a:lnTo>
                <a:lnTo>
                  <a:pt x="2893199" y="750982"/>
                </a:lnTo>
                <a:lnTo>
                  <a:pt x="2893199" y="807434"/>
                </a:lnTo>
                <a:lnTo>
                  <a:pt x="2956488" y="807434"/>
                </a:lnTo>
                <a:lnTo>
                  <a:pt x="2956488" y="725588"/>
                </a:lnTo>
                <a:lnTo>
                  <a:pt x="2887827" y="725588"/>
                </a:lnTo>
                <a:lnTo>
                  <a:pt x="2887827" y="659760"/>
                </a:lnTo>
                <a:lnTo>
                  <a:pt x="2898668" y="659760"/>
                </a:lnTo>
                <a:lnTo>
                  <a:pt x="2898668" y="715431"/>
                </a:lnTo>
                <a:lnTo>
                  <a:pt x="2956488" y="715431"/>
                </a:lnTo>
                <a:close/>
                <a:moveTo>
                  <a:pt x="353657" y="641789"/>
                </a:moveTo>
                <a:cubicBezTo>
                  <a:pt x="361340" y="647518"/>
                  <a:pt x="368535" y="653444"/>
                  <a:pt x="375242" y="659564"/>
                </a:cubicBezTo>
                <a:lnTo>
                  <a:pt x="368307" y="666792"/>
                </a:lnTo>
                <a:cubicBezTo>
                  <a:pt x="360689" y="659564"/>
                  <a:pt x="353592" y="653444"/>
                  <a:pt x="347016" y="648430"/>
                </a:cubicBezTo>
                <a:close/>
                <a:moveTo>
                  <a:pt x="2740101" y="641203"/>
                </a:moveTo>
                <a:cubicBezTo>
                  <a:pt x="2749608" y="651881"/>
                  <a:pt x="2757551" y="661355"/>
                  <a:pt x="2763932" y="669624"/>
                </a:cubicBezTo>
                <a:lnTo>
                  <a:pt x="2754654" y="675777"/>
                </a:lnTo>
                <a:cubicBezTo>
                  <a:pt x="2749901" y="669266"/>
                  <a:pt x="2742185" y="659662"/>
                  <a:pt x="2731507" y="646965"/>
                </a:cubicBezTo>
                <a:close/>
                <a:moveTo>
                  <a:pt x="1446720" y="641007"/>
                </a:moveTo>
                <a:lnTo>
                  <a:pt x="1457170" y="641007"/>
                </a:lnTo>
                <a:lnTo>
                  <a:pt x="1457170" y="664643"/>
                </a:lnTo>
                <a:lnTo>
                  <a:pt x="1499754" y="664643"/>
                </a:lnTo>
                <a:lnTo>
                  <a:pt x="1499754" y="641007"/>
                </a:lnTo>
                <a:lnTo>
                  <a:pt x="1510205" y="641007"/>
                </a:lnTo>
                <a:lnTo>
                  <a:pt x="1510205" y="664643"/>
                </a:lnTo>
                <a:lnTo>
                  <a:pt x="1524757" y="664643"/>
                </a:lnTo>
                <a:lnTo>
                  <a:pt x="1524757" y="674019"/>
                </a:lnTo>
                <a:lnTo>
                  <a:pt x="1510205" y="674019"/>
                </a:lnTo>
                <a:lnTo>
                  <a:pt x="1510205" y="767781"/>
                </a:lnTo>
                <a:lnTo>
                  <a:pt x="1524952" y="767781"/>
                </a:lnTo>
                <a:lnTo>
                  <a:pt x="1524952" y="777255"/>
                </a:lnTo>
                <a:lnTo>
                  <a:pt x="1430116" y="777255"/>
                </a:lnTo>
                <a:lnTo>
                  <a:pt x="1430116" y="767781"/>
                </a:lnTo>
                <a:lnTo>
                  <a:pt x="1446720" y="767781"/>
                </a:lnTo>
                <a:lnTo>
                  <a:pt x="1446720" y="674019"/>
                </a:lnTo>
                <a:lnTo>
                  <a:pt x="1431386" y="674019"/>
                </a:lnTo>
                <a:lnTo>
                  <a:pt x="1431386" y="664643"/>
                </a:lnTo>
                <a:lnTo>
                  <a:pt x="1446720" y="664643"/>
                </a:lnTo>
                <a:close/>
                <a:moveTo>
                  <a:pt x="5254055" y="640812"/>
                </a:moveTo>
                <a:lnTo>
                  <a:pt x="5264506" y="640812"/>
                </a:lnTo>
                <a:lnTo>
                  <a:pt x="5264506" y="716212"/>
                </a:lnTo>
                <a:cubicBezTo>
                  <a:pt x="5280523" y="723895"/>
                  <a:pt x="5294783" y="731025"/>
                  <a:pt x="5307284" y="737601"/>
                </a:cubicBezTo>
                <a:lnTo>
                  <a:pt x="5301522" y="747466"/>
                </a:lnTo>
                <a:cubicBezTo>
                  <a:pt x="5285895" y="738545"/>
                  <a:pt x="5273556" y="731741"/>
                  <a:pt x="5264506" y="727053"/>
                </a:cubicBezTo>
                <a:lnTo>
                  <a:pt x="5264506" y="771004"/>
                </a:lnTo>
                <a:cubicBezTo>
                  <a:pt x="5264180" y="779924"/>
                  <a:pt x="5267891" y="784189"/>
                  <a:pt x="5275640" y="783798"/>
                </a:cubicBezTo>
                <a:lnTo>
                  <a:pt x="5285700" y="783798"/>
                </a:lnTo>
                <a:cubicBezTo>
                  <a:pt x="5292602" y="784059"/>
                  <a:pt x="5296736" y="780673"/>
                  <a:pt x="5298104" y="773641"/>
                </a:cubicBezTo>
                <a:cubicBezTo>
                  <a:pt x="5299276" y="767976"/>
                  <a:pt x="5300122" y="762311"/>
                  <a:pt x="5300643" y="756647"/>
                </a:cubicBezTo>
                <a:cubicBezTo>
                  <a:pt x="5303833" y="758014"/>
                  <a:pt x="5307122" y="759219"/>
                  <a:pt x="5310507" y="760260"/>
                </a:cubicBezTo>
                <a:cubicBezTo>
                  <a:pt x="5309596" y="766641"/>
                  <a:pt x="5308456" y="772436"/>
                  <a:pt x="5307089" y="777645"/>
                </a:cubicBezTo>
                <a:cubicBezTo>
                  <a:pt x="5304224" y="788454"/>
                  <a:pt x="5297550" y="793793"/>
                  <a:pt x="5287067" y="793663"/>
                </a:cubicBezTo>
                <a:lnTo>
                  <a:pt x="5274272" y="793663"/>
                </a:lnTo>
                <a:cubicBezTo>
                  <a:pt x="5260794" y="793663"/>
                  <a:pt x="5254055" y="786729"/>
                  <a:pt x="5254055" y="772860"/>
                </a:cubicBezTo>
                <a:close/>
                <a:moveTo>
                  <a:pt x="5217039" y="640812"/>
                </a:moveTo>
                <a:lnTo>
                  <a:pt x="5227489" y="640812"/>
                </a:lnTo>
                <a:lnTo>
                  <a:pt x="5227489" y="699413"/>
                </a:lnTo>
                <a:cubicBezTo>
                  <a:pt x="5227619" y="702278"/>
                  <a:pt x="5227685" y="705436"/>
                  <a:pt x="5227685" y="708887"/>
                </a:cubicBezTo>
                <a:cubicBezTo>
                  <a:pt x="5227685" y="749777"/>
                  <a:pt x="5214890" y="779501"/>
                  <a:pt x="5189301" y="798058"/>
                </a:cubicBezTo>
                <a:cubicBezTo>
                  <a:pt x="5186566" y="794868"/>
                  <a:pt x="5183766" y="792133"/>
                  <a:pt x="5180901" y="789854"/>
                </a:cubicBezTo>
                <a:cubicBezTo>
                  <a:pt x="5201998" y="773576"/>
                  <a:pt x="5213523" y="753489"/>
                  <a:pt x="5215476" y="729592"/>
                </a:cubicBezTo>
                <a:cubicBezTo>
                  <a:pt x="5200956" y="737732"/>
                  <a:pt x="5188747" y="744666"/>
                  <a:pt x="5178850" y="750396"/>
                </a:cubicBezTo>
                <a:lnTo>
                  <a:pt x="5173479" y="740043"/>
                </a:lnTo>
                <a:cubicBezTo>
                  <a:pt x="5191059" y="731448"/>
                  <a:pt x="5205384" y="724025"/>
                  <a:pt x="5216453" y="717775"/>
                </a:cubicBezTo>
                <a:cubicBezTo>
                  <a:pt x="5216843" y="712240"/>
                  <a:pt x="5217039" y="706185"/>
                  <a:pt x="5217039" y="699608"/>
                </a:cubicBezTo>
                <a:close/>
                <a:moveTo>
                  <a:pt x="2809348" y="640617"/>
                </a:moveTo>
                <a:lnTo>
                  <a:pt x="2819506" y="645598"/>
                </a:lnTo>
                <a:cubicBezTo>
                  <a:pt x="2809869" y="658881"/>
                  <a:pt x="2801860" y="669624"/>
                  <a:pt x="2795479" y="677828"/>
                </a:cubicBezTo>
                <a:lnTo>
                  <a:pt x="2829956" y="677828"/>
                </a:lnTo>
                <a:lnTo>
                  <a:pt x="2829956" y="751177"/>
                </a:lnTo>
                <a:lnTo>
                  <a:pt x="2797530" y="751177"/>
                </a:lnTo>
                <a:lnTo>
                  <a:pt x="2797530" y="797667"/>
                </a:lnTo>
                <a:cubicBezTo>
                  <a:pt x="2797075" y="808541"/>
                  <a:pt x="2801860" y="813718"/>
                  <a:pt x="2811888" y="813197"/>
                </a:cubicBezTo>
                <a:lnTo>
                  <a:pt x="2820287" y="813197"/>
                </a:lnTo>
                <a:cubicBezTo>
                  <a:pt x="2828556" y="813587"/>
                  <a:pt x="2833179" y="809941"/>
                  <a:pt x="2834156" y="802258"/>
                </a:cubicBezTo>
                <a:cubicBezTo>
                  <a:pt x="2835003" y="796333"/>
                  <a:pt x="2835784" y="788649"/>
                  <a:pt x="2836500" y="779208"/>
                </a:cubicBezTo>
                <a:cubicBezTo>
                  <a:pt x="2839235" y="780380"/>
                  <a:pt x="2842653" y="781650"/>
                  <a:pt x="2846755" y="783017"/>
                </a:cubicBezTo>
                <a:cubicBezTo>
                  <a:pt x="2846104" y="791807"/>
                  <a:pt x="2845225" y="799751"/>
                  <a:pt x="2844118" y="806848"/>
                </a:cubicBezTo>
                <a:cubicBezTo>
                  <a:pt x="2842686" y="817657"/>
                  <a:pt x="2835296" y="822996"/>
                  <a:pt x="2821948" y="822866"/>
                </a:cubicBezTo>
                <a:lnTo>
                  <a:pt x="2808665" y="822866"/>
                </a:lnTo>
                <a:cubicBezTo>
                  <a:pt x="2793949" y="823126"/>
                  <a:pt x="2786689" y="815248"/>
                  <a:pt x="2786885" y="799230"/>
                </a:cubicBezTo>
                <a:lnTo>
                  <a:pt x="2786885" y="751177"/>
                </a:lnTo>
                <a:lnTo>
                  <a:pt x="2761881" y="751177"/>
                </a:lnTo>
                <a:cubicBezTo>
                  <a:pt x="2761751" y="772794"/>
                  <a:pt x="2758365" y="788487"/>
                  <a:pt x="2751724" y="798253"/>
                </a:cubicBezTo>
                <a:cubicBezTo>
                  <a:pt x="2745668" y="808281"/>
                  <a:pt x="2732776" y="818080"/>
                  <a:pt x="2713047" y="827652"/>
                </a:cubicBezTo>
                <a:cubicBezTo>
                  <a:pt x="2711550" y="825308"/>
                  <a:pt x="2709238" y="822247"/>
                  <a:pt x="2706113" y="818471"/>
                </a:cubicBezTo>
                <a:cubicBezTo>
                  <a:pt x="2725386" y="809420"/>
                  <a:pt x="2737562" y="800793"/>
                  <a:pt x="2742641" y="792589"/>
                </a:cubicBezTo>
                <a:cubicBezTo>
                  <a:pt x="2748501" y="784515"/>
                  <a:pt x="2751463" y="770711"/>
                  <a:pt x="2751529" y="751177"/>
                </a:cubicBezTo>
                <a:lnTo>
                  <a:pt x="2723107" y="751177"/>
                </a:lnTo>
                <a:lnTo>
                  <a:pt x="2723107" y="677828"/>
                </a:lnTo>
                <a:lnTo>
                  <a:pt x="2783466" y="677828"/>
                </a:lnTo>
                <a:cubicBezTo>
                  <a:pt x="2792907" y="664936"/>
                  <a:pt x="2801535" y="652532"/>
                  <a:pt x="2809348" y="640617"/>
                </a:cubicBezTo>
                <a:close/>
                <a:moveTo>
                  <a:pt x="2568303" y="640421"/>
                </a:moveTo>
                <a:lnTo>
                  <a:pt x="2579046" y="640421"/>
                </a:lnTo>
                <a:cubicBezTo>
                  <a:pt x="2579046" y="656764"/>
                  <a:pt x="2578590" y="672098"/>
                  <a:pt x="2577679" y="686423"/>
                </a:cubicBezTo>
                <a:lnTo>
                  <a:pt x="2639503" y="686423"/>
                </a:lnTo>
                <a:lnTo>
                  <a:pt x="2639503" y="696776"/>
                </a:lnTo>
                <a:lnTo>
                  <a:pt x="2576702" y="696776"/>
                </a:lnTo>
                <a:cubicBezTo>
                  <a:pt x="2575400" y="709733"/>
                  <a:pt x="2573251" y="720672"/>
                  <a:pt x="2570256" y="729592"/>
                </a:cubicBezTo>
                <a:lnTo>
                  <a:pt x="2576507" y="724221"/>
                </a:lnTo>
                <a:cubicBezTo>
                  <a:pt x="2598189" y="744406"/>
                  <a:pt x="2619188" y="764330"/>
                  <a:pt x="2639503" y="783994"/>
                </a:cubicBezTo>
                <a:lnTo>
                  <a:pt x="2630908" y="791807"/>
                </a:lnTo>
                <a:cubicBezTo>
                  <a:pt x="2612286" y="772860"/>
                  <a:pt x="2591938" y="752610"/>
                  <a:pt x="2569865" y="731057"/>
                </a:cubicBezTo>
                <a:cubicBezTo>
                  <a:pt x="2562768" y="753000"/>
                  <a:pt x="2545448" y="773739"/>
                  <a:pt x="2517906" y="793272"/>
                </a:cubicBezTo>
                <a:cubicBezTo>
                  <a:pt x="2514780" y="789366"/>
                  <a:pt x="2512176" y="786403"/>
                  <a:pt x="2510092" y="784384"/>
                </a:cubicBezTo>
                <a:cubicBezTo>
                  <a:pt x="2546034" y="762181"/>
                  <a:pt x="2564624" y="732978"/>
                  <a:pt x="2565861" y="696776"/>
                </a:cubicBezTo>
                <a:lnTo>
                  <a:pt x="2513511" y="696776"/>
                </a:lnTo>
                <a:lnTo>
                  <a:pt x="2513511" y="686423"/>
                </a:lnTo>
                <a:lnTo>
                  <a:pt x="2566838" y="686423"/>
                </a:lnTo>
                <a:cubicBezTo>
                  <a:pt x="2567749" y="673270"/>
                  <a:pt x="2568237" y="657936"/>
                  <a:pt x="2568303" y="640421"/>
                </a:cubicBezTo>
                <a:close/>
                <a:moveTo>
                  <a:pt x="645444" y="640421"/>
                </a:moveTo>
                <a:lnTo>
                  <a:pt x="655602" y="640421"/>
                </a:lnTo>
                <a:lnTo>
                  <a:pt x="655602" y="686228"/>
                </a:lnTo>
                <a:lnTo>
                  <a:pt x="678847" y="686228"/>
                </a:lnTo>
                <a:lnTo>
                  <a:pt x="678847" y="695409"/>
                </a:lnTo>
                <a:lnTo>
                  <a:pt x="655602" y="695409"/>
                </a:lnTo>
                <a:lnTo>
                  <a:pt x="655602" y="740238"/>
                </a:lnTo>
                <a:cubicBezTo>
                  <a:pt x="657490" y="739522"/>
                  <a:pt x="660387" y="738480"/>
                  <a:pt x="664294" y="737113"/>
                </a:cubicBezTo>
                <a:cubicBezTo>
                  <a:pt x="670350" y="735029"/>
                  <a:pt x="674875" y="733402"/>
                  <a:pt x="677870" y="732230"/>
                </a:cubicBezTo>
                <a:cubicBezTo>
                  <a:pt x="678196" y="736136"/>
                  <a:pt x="678781" y="739522"/>
                  <a:pt x="679628" y="742387"/>
                </a:cubicBezTo>
                <a:cubicBezTo>
                  <a:pt x="676568" y="743429"/>
                  <a:pt x="671880" y="745057"/>
                  <a:pt x="665564" y="747270"/>
                </a:cubicBezTo>
                <a:cubicBezTo>
                  <a:pt x="661201" y="748833"/>
                  <a:pt x="657881" y="750005"/>
                  <a:pt x="655602" y="750787"/>
                </a:cubicBezTo>
                <a:lnTo>
                  <a:pt x="655602" y="828042"/>
                </a:lnTo>
                <a:lnTo>
                  <a:pt x="645444" y="828042"/>
                </a:lnTo>
                <a:lnTo>
                  <a:pt x="645444" y="754596"/>
                </a:lnTo>
                <a:cubicBezTo>
                  <a:pt x="634831" y="758372"/>
                  <a:pt x="623631" y="762442"/>
                  <a:pt x="611846" y="766804"/>
                </a:cubicBezTo>
                <a:lnTo>
                  <a:pt x="609795" y="755572"/>
                </a:lnTo>
                <a:cubicBezTo>
                  <a:pt x="619757" y="752577"/>
                  <a:pt x="631640" y="748670"/>
                  <a:pt x="645444" y="743852"/>
                </a:cubicBezTo>
                <a:lnTo>
                  <a:pt x="645444" y="695409"/>
                </a:lnTo>
                <a:lnTo>
                  <a:pt x="625227" y="695409"/>
                </a:lnTo>
                <a:cubicBezTo>
                  <a:pt x="622687" y="706673"/>
                  <a:pt x="619822" y="716798"/>
                  <a:pt x="616632" y="725783"/>
                </a:cubicBezTo>
                <a:cubicBezTo>
                  <a:pt x="613572" y="723635"/>
                  <a:pt x="610707" y="721909"/>
                  <a:pt x="608037" y="720607"/>
                </a:cubicBezTo>
                <a:cubicBezTo>
                  <a:pt x="614939" y="701269"/>
                  <a:pt x="619399" y="680726"/>
                  <a:pt x="621418" y="658978"/>
                </a:cubicBezTo>
                <a:lnTo>
                  <a:pt x="630989" y="660053"/>
                </a:lnTo>
                <a:cubicBezTo>
                  <a:pt x="629817" y="669233"/>
                  <a:pt x="628417" y="677958"/>
                  <a:pt x="626789" y="686228"/>
                </a:cubicBezTo>
                <a:lnTo>
                  <a:pt x="645444" y="686228"/>
                </a:lnTo>
                <a:close/>
                <a:moveTo>
                  <a:pt x="4213146" y="640226"/>
                </a:moveTo>
                <a:lnTo>
                  <a:pt x="4223792" y="642961"/>
                </a:lnTo>
                <a:cubicBezTo>
                  <a:pt x="4220276" y="653313"/>
                  <a:pt x="4216663" y="662917"/>
                  <a:pt x="4212951" y="671773"/>
                </a:cubicBezTo>
                <a:lnTo>
                  <a:pt x="4277608" y="671773"/>
                </a:lnTo>
                <a:cubicBezTo>
                  <a:pt x="4276826" y="717351"/>
                  <a:pt x="4275622" y="757037"/>
                  <a:pt x="4273994" y="790831"/>
                </a:cubicBezTo>
                <a:cubicBezTo>
                  <a:pt x="4273994" y="812708"/>
                  <a:pt x="4262860" y="823582"/>
                  <a:pt x="4240591" y="823452"/>
                </a:cubicBezTo>
                <a:cubicBezTo>
                  <a:pt x="4236619" y="823582"/>
                  <a:pt x="4232192" y="823680"/>
                  <a:pt x="4227308" y="823745"/>
                </a:cubicBezTo>
                <a:cubicBezTo>
                  <a:pt x="4224964" y="823810"/>
                  <a:pt x="4222393" y="823843"/>
                  <a:pt x="4219593" y="823843"/>
                </a:cubicBezTo>
                <a:cubicBezTo>
                  <a:pt x="4217119" y="823843"/>
                  <a:pt x="4213700" y="823843"/>
                  <a:pt x="4209337" y="823843"/>
                </a:cubicBezTo>
                <a:cubicBezTo>
                  <a:pt x="4208686" y="820066"/>
                  <a:pt x="4207840" y="816387"/>
                  <a:pt x="4206798" y="812806"/>
                </a:cubicBezTo>
                <a:cubicBezTo>
                  <a:pt x="4217021" y="813197"/>
                  <a:pt x="4227667" y="813392"/>
                  <a:pt x="4238736" y="813392"/>
                </a:cubicBezTo>
                <a:cubicBezTo>
                  <a:pt x="4255209" y="814238"/>
                  <a:pt x="4263478" y="806327"/>
                  <a:pt x="4263543" y="789659"/>
                </a:cubicBezTo>
                <a:cubicBezTo>
                  <a:pt x="4264715" y="768627"/>
                  <a:pt x="4265790" y="732685"/>
                  <a:pt x="4266766" y="681833"/>
                </a:cubicBezTo>
                <a:lnTo>
                  <a:pt x="4208751" y="681833"/>
                </a:lnTo>
                <a:cubicBezTo>
                  <a:pt x="4203412" y="694595"/>
                  <a:pt x="4197943" y="705599"/>
                  <a:pt x="4192343" y="714845"/>
                </a:cubicBezTo>
                <a:cubicBezTo>
                  <a:pt x="4190129" y="713086"/>
                  <a:pt x="4187069" y="711133"/>
                  <a:pt x="4183162" y="708984"/>
                </a:cubicBezTo>
                <a:cubicBezTo>
                  <a:pt x="4195078" y="689776"/>
                  <a:pt x="4205073" y="666857"/>
                  <a:pt x="4213146" y="640226"/>
                </a:cubicBezTo>
                <a:close/>
                <a:moveTo>
                  <a:pt x="4133937" y="640226"/>
                </a:moveTo>
                <a:lnTo>
                  <a:pt x="4144778" y="642570"/>
                </a:lnTo>
                <a:cubicBezTo>
                  <a:pt x="4143997" y="644914"/>
                  <a:pt x="4142662" y="649016"/>
                  <a:pt x="4140774" y="654876"/>
                </a:cubicBezTo>
                <a:cubicBezTo>
                  <a:pt x="4138235" y="662885"/>
                  <a:pt x="4136379" y="668647"/>
                  <a:pt x="4135207" y="672163"/>
                </a:cubicBezTo>
                <a:lnTo>
                  <a:pt x="4174958" y="672163"/>
                </a:lnTo>
                <a:lnTo>
                  <a:pt x="4174958" y="823843"/>
                </a:lnTo>
                <a:lnTo>
                  <a:pt x="4164605" y="823843"/>
                </a:lnTo>
                <a:lnTo>
                  <a:pt x="4164605" y="807825"/>
                </a:lnTo>
                <a:lnTo>
                  <a:pt x="4114794" y="807825"/>
                </a:lnTo>
                <a:lnTo>
                  <a:pt x="4114794" y="825210"/>
                </a:lnTo>
                <a:lnTo>
                  <a:pt x="4104344" y="825210"/>
                </a:lnTo>
                <a:lnTo>
                  <a:pt x="4104344" y="672163"/>
                </a:lnTo>
                <a:lnTo>
                  <a:pt x="4124756" y="672163"/>
                </a:lnTo>
                <a:cubicBezTo>
                  <a:pt x="4128598" y="660053"/>
                  <a:pt x="4131659" y="649407"/>
                  <a:pt x="4133937" y="640226"/>
                </a:cubicBezTo>
                <a:close/>
                <a:moveTo>
                  <a:pt x="3777201" y="640226"/>
                </a:moveTo>
                <a:cubicBezTo>
                  <a:pt x="3785731" y="653313"/>
                  <a:pt x="3791786" y="662983"/>
                  <a:pt x="3795367" y="669233"/>
                </a:cubicBezTo>
                <a:lnTo>
                  <a:pt x="3784624" y="674410"/>
                </a:lnTo>
                <a:cubicBezTo>
                  <a:pt x="3780456" y="666271"/>
                  <a:pt x="3774662" y="656406"/>
                  <a:pt x="3767239" y="644816"/>
                </a:cubicBezTo>
                <a:close/>
                <a:moveTo>
                  <a:pt x="2167518" y="640226"/>
                </a:moveTo>
                <a:lnTo>
                  <a:pt x="2178261" y="640226"/>
                </a:lnTo>
                <a:cubicBezTo>
                  <a:pt x="2178261" y="651034"/>
                  <a:pt x="2178196" y="660443"/>
                  <a:pt x="2178066" y="668452"/>
                </a:cubicBezTo>
                <a:lnTo>
                  <a:pt x="2230319" y="668452"/>
                </a:lnTo>
                <a:lnTo>
                  <a:pt x="2230319" y="677828"/>
                </a:lnTo>
                <a:lnTo>
                  <a:pt x="2177871" y="677828"/>
                </a:lnTo>
                <a:cubicBezTo>
                  <a:pt x="2177805" y="683884"/>
                  <a:pt x="2177610" y="692413"/>
                  <a:pt x="2177285" y="703417"/>
                </a:cubicBezTo>
                <a:cubicBezTo>
                  <a:pt x="2177220" y="707389"/>
                  <a:pt x="2177154" y="710189"/>
                  <a:pt x="2177089" y="711817"/>
                </a:cubicBezTo>
                <a:cubicBezTo>
                  <a:pt x="2176699" y="724318"/>
                  <a:pt x="2175982" y="734378"/>
                  <a:pt x="2174941" y="741996"/>
                </a:cubicBezTo>
                <a:lnTo>
                  <a:pt x="2237546" y="741996"/>
                </a:lnTo>
                <a:lnTo>
                  <a:pt x="2237546" y="751373"/>
                </a:lnTo>
                <a:lnTo>
                  <a:pt x="2178945" y="751373"/>
                </a:lnTo>
                <a:cubicBezTo>
                  <a:pt x="2186628" y="781259"/>
                  <a:pt x="2206097" y="802876"/>
                  <a:pt x="2237351" y="816224"/>
                </a:cubicBezTo>
                <a:cubicBezTo>
                  <a:pt x="2234616" y="819285"/>
                  <a:pt x="2232077" y="822475"/>
                  <a:pt x="2229733" y="825796"/>
                </a:cubicBezTo>
                <a:cubicBezTo>
                  <a:pt x="2197242" y="809388"/>
                  <a:pt x="2177643" y="786143"/>
                  <a:pt x="2170936" y="756061"/>
                </a:cubicBezTo>
                <a:cubicBezTo>
                  <a:pt x="2165141" y="785166"/>
                  <a:pt x="2144077" y="809029"/>
                  <a:pt x="2107745" y="827652"/>
                </a:cubicBezTo>
                <a:cubicBezTo>
                  <a:pt x="2105466" y="824591"/>
                  <a:pt x="2102926" y="821531"/>
                  <a:pt x="2100127" y="818471"/>
                </a:cubicBezTo>
                <a:cubicBezTo>
                  <a:pt x="2136459" y="801021"/>
                  <a:pt x="2157263" y="778655"/>
                  <a:pt x="2162537" y="751373"/>
                </a:cubicBezTo>
                <a:lnTo>
                  <a:pt x="2108331" y="751373"/>
                </a:lnTo>
                <a:lnTo>
                  <a:pt x="2108331" y="741996"/>
                </a:lnTo>
                <a:lnTo>
                  <a:pt x="2164295" y="741996"/>
                </a:lnTo>
                <a:cubicBezTo>
                  <a:pt x="2165727" y="732295"/>
                  <a:pt x="2166541" y="721974"/>
                  <a:pt x="2166736" y="711035"/>
                </a:cubicBezTo>
                <a:cubicBezTo>
                  <a:pt x="2166867" y="704264"/>
                  <a:pt x="2167062" y="693195"/>
                  <a:pt x="2167322" y="677828"/>
                </a:cubicBezTo>
                <a:lnTo>
                  <a:pt x="2115851" y="677828"/>
                </a:lnTo>
                <a:lnTo>
                  <a:pt x="2115851" y="668452"/>
                </a:lnTo>
                <a:lnTo>
                  <a:pt x="2167322" y="668452"/>
                </a:lnTo>
                <a:cubicBezTo>
                  <a:pt x="2167388" y="664610"/>
                  <a:pt x="2167453" y="660476"/>
                  <a:pt x="2167518" y="656048"/>
                </a:cubicBezTo>
                <a:cubicBezTo>
                  <a:pt x="2167518" y="653899"/>
                  <a:pt x="2167518" y="651588"/>
                  <a:pt x="2167518" y="649114"/>
                </a:cubicBezTo>
                <a:cubicBezTo>
                  <a:pt x="2167518" y="646965"/>
                  <a:pt x="2167518" y="644002"/>
                  <a:pt x="2167518" y="640226"/>
                </a:cubicBezTo>
                <a:close/>
                <a:moveTo>
                  <a:pt x="2073854" y="640226"/>
                </a:moveTo>
                <a:lnTo>
                  <a:pt x="2084500" y="640226"/>
                </a:lnTo>
                <a:lnTo>
                  <a:pt x="2084500" y="678024"/>
                </a:lnTo>
                <a:lnTo>
                  <a:pt x="2105889" y="678024"/>
                </a:lnTo>
                <a:lnTo>
                  <a:pt x="2105889" y="687595"/>
                </a:lnTo>
                <a:lnTo>
                  <a:pt x="2084500" y="687595"/>
                </a:lnTo>
                <a:lnTo>
                  <a:pt x="2084500" y="731057"/>
                </a:lnTo>
                <a:cubicBezTo>
                  <a:pt x="2087169" y="730146"/>
                  <a:pt x="2091336" y="728746"/>
                  <a:pt x="2097001" y="726858"/>
                </a:cubicBezTo>
                <a:cubicBezTo>
                  <a:pt x="2100973" y="725556"/>
                  <a:pt x="2104001" y="724546"/>
                  <a:pt x="2106084" y="723830"/>
                </a:cubicBezTo>
                <a:cubicBezTo>
                  <a:pt x="2106084" y="725914"/>
                  <a:pt x="2106117" y="727574"/>
                  <a:pt x="2106182" y="728811"/>
                </a:cubicBezTo>
                <a:cubicBezTo>
                  <a:pt x="2106247" y="730309"/>
                  <a:pt x="2106345" y="732164"/>
                  <a:pt x="2106475" y="734378"/>
                </a:cubicBezTo>
                <a:cubicBezTo>
                  <a:pt x="2105173" y="734834"/>
                  <a:pt x="2102992" y="735550"/>
                  <a:pt x="2099931" y="736527"/>
                </a:cubicBezTo>
                <a:cubicBezTo>
                  <a:pt x="2093420" y="738611"/>
                  <a:pt x="2088276" y="740303"/>
                  <a:pt x="2084500" y="741606"/>
                </a:cubicBezTo>
                <a:lnTo>
                  <a:pt x="2084500" y="803625"/>
                </a:lnTo>
                <a:cubicBezTo>
                  <a:pt x="2084695" y="816778"/>
                  <a:pt x="2079291" y="823712"/>
                  <a:pt x="2068287" y="824429"/>
                </a:cubicBezTo>
                <a:cubicBezTo>
                  <a:pt x="2065877" y="824559"/>
                  <a:pt x="2063436" y="824656"/>
                  <a:pt x="2060962" y="824722"/>
                </a:cubicBezTo>
                <a:cubicBezTo>
                  <a:pt x="2059789" y="824787"/>
                  <a:pt x="2058487" y="824819"/>
                  <a:pt x="2057055" y="824819"/>
                </a:cubicBezTo>
                <a:cubicBezTo>
                  <a:pt x="2055883" y="824819"/>
                  <a:pt x="2053962" y="824819"/>
                  <a:pt x="2051292" y="824819"/>
                </a:cubicBezTo>
                <a:cubicBezTo>
                  <a:pt x="2050837" y="821108"/>
                  <a:pt x="2050153" y="817234"/>
                  <a:pt x="2049241" y="813197"/>
                </a:cubicBezTo>
                <a:cubicBezTo>
                  <a:pt x="2050153" y="813262"/>
                  <a:pt x="2051553" y="813327"/>
                  <a:pt x="2053441" y="813392"/>
                </a:cubicBezTo>
                <a:cubicBezTo>
                  <a:pt x="2054353" y="813392"/>
                  <a:pt x="2055492" y="813392"/>
                  <a:pt x="2056859" y="813392"/>
                </a:cubicBezTo>
                <a:cubicBezTo>
                  <a:pt x="2057966" y="813392"/>
                  <a:pt x="2059789" y="813392"/>
                  <a:pt x="2062329" y="813392"/>
                </a:cubicBezTo>
                <a:cubicBezTo>
                  <a:pt x="2070403" y="813718"/>
                  <a:pt x="2074245" y="810201"/>
                  <a:pt x="2073854" y="802844"/>
                </a:cubicBezTo>
                <a:lnTo>
                  <a:pt x="2073854" y="745024"/>
                </a:lnTo>
                <a:cubicBezTo>
                  <a:pt x="2070142" y="746261"/>
                  <a:pt x="2064640" y="748182"/>
                  <a:pt x="2057348" y="750787"/>
                </a:cubicBezTo>
                <a:cubicBezTo>
                  <a:pt x="2053636" y="752154"/>
                  <a:pt x="2050869" y="753163"/>
                  <a:pt x="2049046" y="753814"/>
                </a:cubicBezTo>
                <a:lnTo>
                  <a:pt x="2047874" y="742387"/>
                </a:lnTo>
                <a:cubicBezTo>
                  <a:pt x="2056078" y="740043"/>
                  <a:pt x="2064738" y="737438"/>
                  <a:pt x="2073854" y="734574"/>
                </a:cubicBezTo>
                <a:lnTo>
                  <a:pt x="2073854" y="687595"/>
                </a:lnTo>
                <a:lnTo>
                  <a:pt x="2050511" y="687595"/>
                </a:lnTo>
                <a:lnTo>
                  <a:pt x="2050511" y="678024"/>
                </a:lnTo>
                <a:lnTo>
                  <a:pt x="2073854" y="678024"/>
                </a:lnTo>
                <a:close/>
                <a:moveTo>
                  <a:pt x="26370" y="640030"/>
                </a:moveTo>
                <a:lnTo>
                  <a:pt x="37016" y="640030"/>
                </a:lnTo>
                <a:lnTo>
                  <a:pt x="37016" y="677438"/>
                </a:lnTo>
                <a:lnTo>
                  <a:pt x="58601" y="677438"/>
                </a:lnTo>
                <a:lnTo>
                  <a:pt x="58601" y="687204"/>
                </a:lnTo>
                <a:lnTo>
                  <a:pt x="37016" y="687204"/>
                </a:lnTo>
                <a:lnTo>
                  <a:pt x="37016" y="732230"/>
                </a:lnTo>
                <a:cubicBezTo>
                  <a:pt x="44439" y="729951"/>
                  <a:pt x="52057" y="727541"/>
                  <a:pt x="59870" y="725002"/>
                </a:cubicBezTo>
                <a:cubicBezTo>
                  <a:pt x="59740" y="725914"/>
                  <a:pt x="59675" y="727118"/>
                  <a:pt x="59675" y="728616"/>
                </a:cubicBezTo>
                <a:cubicBezTo>
                  <a:pt x="59610" y="729397"/>
                  <a:pt x="59577" y="730309"/>
                  <a:pt x="59577" y="731350"/>
                </a:cubicBezTo>
                <a:cubicBezTo>
                  <a:pt x="59577" y="732197"/>
                  <a:pt x="59577" y="733564"/>
                  <a:pt x="59577" y="735453"/>
                </a:cubicBezTo>
                <a:cubicBezTo>
                  <a:pt x="57494" y="736039"/>
                  <a:pt x="53261" y="737308"/>
                  <a:pt x="46881" y="739262"/>
                </a:cubicBezTo>
                <a:cubicBezTo>
                  <a:pt x="42583" y="740499"/>
                  <a:pt x="39295" y="741475"/>
                  <a:pt x="37016" y="742192"/>
                </a:cubicBezTo>
                <a:lnTo>
                  <a:pt x="37016" y="802258"/>
                </a:lnTo>
                <a:cubicBezTo>
                  <a:pt x="37862" y="816973"/>
                  <a:pt x="30993" y="824298"/>
                  <a:pt x="16408" y="824233"/>
                </a:cubicBezTo>
                <a:cubicBezTo>
                  <a:pt x="13608" y="824363"/>
                  <a:pt x="9083" y="824429"/>
                  <a:pt x="2832" y="824429"/>
                </a:cubicBezTo>
                <a:cubicBezTo>
                  <a:pt x="2636" y="820066"/>
                  <a:pt x="2148" y="816452"/>
                  <a:pt x="1367" y="813587"/>
                </a:cubicBezTo>
                <a:cubicBezTo>
                  <a:pt x="3515" y="813783"/>
                  <a:pt x="5567" y="813913"/>
                  <a:pt x="7520" y="813978"/>
                </a:cubicBezTo>
                <a:cubicBezTo>
                  <a:pt x="8432" y="814043"/>
                  <a:pt x="9441" y="814076"/>
                  <a:pt x="10548" y="814076"/>
                </a:cubicBezTo>
                <a:cubicBezTo>
                  <a:pt x="11459" y="814076"/>
                  <a:pt x="12892" y="814076"/>
                  <a:pt x="14845" y="814076"/>
                </a:cubicBezTo>
                <a:cubicBezTo>
                  <a:pt x="22984" y="814597"/>
                  <a:pt x="26826" y="810592"/>
                  <a:pt x="26370" y="802062"/>
                </a:cubicBezTo>
                <a:lnTo>
                  <a:pt x="26370" y="745610"/>
                </a:lnTo>
                <a:cubicBezTo>
                  <a:pt x="19338" y="747759"/>
                  <a:pt x="11101" y="750494"/>
                  <a:pt x="1660" y="753814"/>
                </a:cubicBezTo>
                <a:lnTo>
                  <a:pt x="0" y="742778"/>
                </a:lnTo>
                <a:cubicBezTo>
                  <a:pt x="3581" y="741866"/>
                  <a:pt x="9148" y="740336"/>
                  <a:pt x="16701" y="738187"/>
                </a:cubicBezTo>
                <a:cubicBezTo>
                  <a:pt x="20933" y="736950"/>
                  <a:pt x="24156" y="736039"/>
                  <a:pt x="26370" y="735453"/>
                </a:cubicBezTo>
                <a:lnTo>
                  <a:pt x="26370" y="687204"/>
                </a:lnTo>
                <a:lnTo>
                  <a:pt x="2832" y="687204"/>
                </a:lnTo>
                <a:lnTo>
                  <a:pt x="2832" y="677438"/>
                </a:lnTo>
                <a:lnTo>
                  <a:pt x="26370" y="677438"/>
                </a:lnTo>
                <a:close/>
                <a:moveTo>
                  <a:pt x="4348957" y="639835"/>
                </a:moveTo>
                <a:lnTo>
                  <a:pt x="4359505" y="643254"/>
                </a:lnTo>
                <a:cubicBezTo>
                  <a:pt x="4354101" y="659141"/>
                  <a:pt x="4348957" y="672587"/>
                  <a:pt x="4344073" y="683591"/>
                </a:cubicBezTo>
                <a:lnTo>
                  <a:pt x="4344073" y="828238"/>
                </a:lnTo>
                <a:lnTo>
                  <a:pt x="4333525" y="828238"/>
                </a:lnTo>
                <a:lnTo>
                  <a:pt x="4333525" y="706640"/>
                </a:lnTo>
                <a:cubicBezTo>
                  <a:pt x="4326233" y="720770"/>
                  <a:pt x="4318680" y="733629"/>
                  <a:pt x="4310866" y="745219"/>
                </a:cubicBezTo>
                <a:cubicBezTo>
                  <a:pt x="4309108" y="740857"/>
                  <a:pt x="4307252" y="736852"/>
                  <a:pt x="4305299" y="733206"/>
                </a:cubicBezTo>
                <a:cubicBezTo>
                  <a:pt x="4323140" y="708203"/>
                  <a:pt x="4337692" y="677079"/>
                  <a:pt x="4348957" y="639835"/>
                </a:cubicBezTo>
                <a:close/>
                <a:moveTo>
                  <a:pt x="1056582" y="639835"/>
                </a:moveTo>
                <a:lnTo>
                  <a:pt x="1067618" y="639835"/>
                </a:lnTo>
                <a:lnTo>
                  <a:pt x="1067618" y="721779"/>
                </a:lnTo>
                <a:lnTo>
                  <a:pt x="1205818" y="721779"/>
                </a:lnTo>
                <a:lnTo>
                  <a:pt x="1205818" y="732230"/>
                </a:lnTo>
                <a:lnTo>
                  <a:pt x="1118992" y="732230"/>
                </a:lnTo>
                <a:cubicBezTo>
                  <a:pt x="1134554" y="768692"/>
                  <a:pt x="1164081" y="794216"/>
                  <a:pt x="1207577" y="808802"/>
                </a:cubicBezTo>
                <a:cubicBezTo>
                  <a:pt x="1204646" y="812513"/>
                  <a:pt x="1201977" y="816257"/>
                  <a:pt x="1199568" y="820033"/>
                </a:cubicBezTo>
                <a:cubicBezTo>
                  <a:pt x="1154054" y="801411"/>
                  <a:pt x="1123517" y="772143"/>
                  <a:pt x="1107955" y="732230"/>
                </a:cubicBezTo>
                <a:lnTo>
                  <a:pt x="1067618" y="732230"/>
                </a:lnTo>
                <a:lnTo>
                  <a:pt x="1067618" y="809388"/>
                </a:lnTo>
                <a:cubicBezTo>
                  <a:pt x="1087282" y="800077"/>
                  <a:pt x="1103137" y="792686"/>
                  <a:pt x="1115183" y="787217"/>
                </a:cubicBezTo>
                <a:cubicBezTo>
                  <a:pt x="1115183" y="790277"/>
                  <a:pt x="1115215" y="792524"/>
                  <a:pt x="1115281" y="793956"/>
                </a:cubicBezTo>
                <a:cubicBezTo>
                  <a:pt x="1115345" y="795649"/>
                  <a:pt x="1115443" y="797407"/>
                  <a:pt x="1115573" y="799230"/>
                </a:cubicBezTo>
                <a:cubicBezTo>
                  <a:pt x="1101574" y="804960"/>
                  <a:pt x="1087185" y="811504"/>
                  <a:pt x="1072404" y="818861"/>
                </a:cubicBezTo>
                <a:cubicBezTo>
                  <a:pt x="1067325" y="821271"/>
                  <a:pt x="1062800" y="823875"/>
                  <a:pt x="1058828" y="826675"/>
                </a:cubicBezTo>
                <a:lnTo>
                  <a:pt x="1051210" y="817396"/>
                </a:lnTo>
                <a:cubicBezTo>
                  <a:pt x="1054921" y="813685"/>
                  <a:pt x="1056712" y="808964"/>
                  <a:pt x="1056582" y="803234"/>
                </a:cubicBezTo>
                <a:lnTo>
                  <a:pt x="1056582" y="732230"/>
                </a:lnTo>
                <a:lnTo>
                  <a:pt x="1021617" y="732230"/>
                </a:lnTo>
                <a:lnTo>
                  <a:pt x="1021617" y="721779"/>
                </a:lnTo>
                <a:lnTo>
                  <a:pt x="1056582" y="721779"/>
                </a:lnTo>
                <a:close/>
                <a:moveTo>
                  <a:pt x="319082" y="639835"/>
                </a:moveTo>
                <a:lnTo>
                  <a:pt x="329435" y="639835"/>
                </a:lnTo>
                <a:lnTo>
                  <a:pt x="329435" y="670601"/>
                </a:lnTo>
                <a:lnTo>
                  <a:pt x="389697" y="670601"/>
                </a:lnTo>
                <a:lnTo>
                  <a:pt x="389697" y="680172"/>
                </a:lnTo>
                <a:lnTo>
                  <a:pt x="329435" y="680172"/>
                </a:lnTo>
                <a:lnTo>
                  <a:pt x="329435" y="703027"/>
                </a:lnTo>
                <a:lnTo>
                  <a:pt x="381883" y="703027"/>
                </a:lnTo>
                <a:lnTo>
                  <a:pt x="381883" y="806458"/>
                </a:lnTo>
                <a:cubicBezTo>
                  <a:pt x="382404" y="819220"/>
                  <a:pt x="376739" y="825666"/>
                  <a:pt x="364889" y="825796"/>
                </a:cubicBezTo>
                <a:cubicBezTo>
                  <a:pt x="360005" y="826056"/>
                  <a:pt x="353071" y="826187"/>
                  <a:pt x="344085" y="826187"/>
                </a:cubicBezTo>
                <a:cubicBezTo>
                  <a:pt x="343565" y="823191"/>
                  <a:pt x="342686" y="819806"/>
                  <a:pt x="341449" y="816029"/>
                </a:cubicBezTo>
                <a:cubicBezTo>
                  <a:pt x="348285" y="816420"/>
                  <a:pt x="354829" y="816615"/>
                  <a:pt x="361080" y="816615"/>
                </a:cubicBezTo>
                <a:cubicBezTo>
                  <a:pt x="368568" y="817006"/>
                  <a:pt x="372084" y="813490"/>
                  <a:pt x="371628" y="806067"/>
                </a:cubicBezTo>
                <a:lnTo>
                  <a:pt x="371628" y="782040"/>
                </a:lnTo>
                <a:lnTo>
                  <a:pt x="329435" y="782040"/>
                </a:lnTo>
                <a:lnTo>
                  <a:pt x="329435" y="824038"/>
                </a:lnTo>
                <a:lnTo>
                  <a:pt x="319082" y="824038"/>
                </a:lnTo>
                <a:lnTo>
                  <a:pt x="319082" y="782040"/>
                </a:lnTo>
                <a:lnTo>
                  <a:pt x="278062" y="782040"/>
                </a:lnTo>
                <a:lnTo>
                  <a:pt x="278062" y="827847"/>
                </a:lnTo>
                <a:lnTo>
                  <a:pt x="267806" y="827847"/>
                </a:lnTo>
                <a:lnTo>
                  <a:pt x="267806" y="703027"/>
                </a:lnTo>
                <a:lnTo>
                  <a:pt x="319082" y="703027"/>
                </a:lnTo>
                <a:lnTo>
                  <a:pt x="319082" y="680172"/>
                </a:lnTo>
                <a:lnTo>
                  <a:pt x="262630" y="680172"/>
                </a:lnTo>
                <a:lnTo>
                  <a:pt x="262630" y="670601"/>
                </a:lnTo>
                <a:lnTo>
                  <a:pt x="319082" y="670601"/>
                </a:lnTo>
                <a:close/>
                <a:moveTo>
                  <a:pt x="4425529" y="639640"/>
                </a:moveTo>
                <a:cubicBezTo>
                  <a:pt x="4431389" y="652988"/>
                  <a:pt x="4435849" y="663569"/>
                  <a:pt x="4438909" y="671382"/>
                </a:cubicBezTo>
                <a:lnTo>
                  <a:pt x="4428752" y="675386"/>
                </a:lnTo>
                <a:cubicBezTo>
                  <a:pt x="4423543" y="661908"/>
                  <a:pt x="4419148" y="651197"/>
                  <a:pt x="4415567" y="643254"/>
                </a:cubicBezTo>
                <a:close/>
                <a:moveTo>
                  <a:pt x="4023377" y="639640"/>
                </a:moveTo>
                <a:lnTo>
                  <a:pt x="4033729" y="639640"/>
                </a:lnTo>
                <a:cubicBezTo>
                  <a:pt x="4033925" y="657415"/>
                  <a:pt x="4034185" y="670601"/>
                  <a:pt x="4034511" y="679196"/>
                </a:cubicBezTo>
                <a:lnTo>
                  <a:pt x="4084517" y="679196"/>
                </a:lnTo>
                <a:lnTo>
                  <a:pt x="4084517" y="688962"/>
                </a:lnTo>
                <a:lnTo>
                  <a:pt x="4034999" y="688962"/>
                </a:lnTo>
                <a:cubicBezTo>
                  <a:pt x="4035911" y="719240"/>
                  <a:pt x="4038711" y="745057"/>
                  <a:pt x="4043399" y="766413"/>
                </a:cubicBezTo>
                <a:cubicBezTo>
                  <a:pt x="4052905" y="751307"/>
                  <a:pt x="4061240" y="733564"/>
                  <a:pt x="4068402" y="713184"/>
                </a:cubicBezTo>
                <a:lnTo>
                  <a:pt x="4078169" y="716798"/>
                </a:lnTo>
                <a:cubicBezTo>
                  <a:pt x="4068141" y="742843"/>
                  <a:pt x="4057528" y="763907"/>
                  <a:pt x="4046329" y="779989"/>
                </a:cubicBezTo>
                <a:cubicBezTo>
                  <a:pt x="4052189" y="802453"/>
                  <a:pt x="4059058" y="813815"/>
                  <a:pt x="4066937" y="814076"/>
                </a:cubicBezTo>
                <a:cubicBezTo>
                  <a:pt x="4069737" y="814206"/>
                  <a:pt x="4071820" y="811308"/>
                  <a:pt x="4073187" y="805383"/>
                </a:cubicBezTo>
                <a:cubicBezTo>
                  <a:pt x="4074490" y="800174"/>
                  <a:pt x="4075825" y="790798"/>
                  <a:pt x="4077192" y="777255"/>
                </a:cubicBezTo>
                <a:cubicBezTo>
                  <a:pt x="4080447" y="778752"/>
                  <a:pt x="4083638" y="780022"/>
                  <a:pt x="4086763" y="781064"/>
                </a:cubicBezTo>
                <a:cubicBezTo>
                  <a:pt x="4085591" y="793240"/>
                  <a:pt x="4084192" y="802844"/>
                  <a:pt x="4082564" y="809876"/>
                </a:cubicBezTo>
                <a:cubicBezTo>
                  <a:pt x="4080285" y="819773"/>
                  <a:pt x="4075402" y="824754"/>
                  <a:pt x="4067913" y="824819"/>
                </a:cubicBezTo>
                <a:cubicBezTo>
                  <a:pt x="4055542" y="825470"/>
                  <a:pt x="4045808" y="813945"/>
                  <a:pt x="4038711" y="790245"/>
                </a:cubicBezTo>
                <a:cubicBezTo>
                  <a:pt x="4030181" y="801249"/>
                  <a:pt x="4018852" y="812904"/>
                  <a:pt x="4004722" y="825210"/>
                </a:cubicBezTo>
                <a:cubicBezTo>
                  <a:pt x="4002117" y="822410"/>
                  <a:pt x="3999383" y="819806"/>
                  <a:pt x="3996518" y="817396"/>
                </a:cubicBezTo>
                <a:cubicBezTo>
                  <a:pt x="4011884" y="805090"/>
                  <a:pt x="4024842" y="791905"/>
                  <a:pt x="4035390" y="777841"/>
                </a:cubicBezTo>
                <a:cubicBezTo>
                  <a:pt x="4029920" y="756679"/>
                  <a:pt x="4026372" y="727053"/>
                  <a:pt x="4024744" y="688962"/>
                </a:cubicBezTo>
                <a:lnTo>
                  <a:pt x="3971124" y="688962"/>
                </a:lnTo>
                <a:lnTo>
                  <a:pt x="3971124" y="719630"/>
                </a:lnTo>
                <a:lnTo>
                  <a:pt x="4008726" y="719630"/>
                </a:lnTo>
                <a:cubicBezTo>
                  <a:pt x="4008726" y="741638"/>
                  <a:pt x="4008336" y="760911"/>
                  <a:pt x="4007554" y="777450"/>
                </a:cubicBezTo>
                <a:cubicBezTo>
                  <a:pt x="4007750" y="791319"/>
                  <a:pt x="4000424" y="798449"/>
                  <a:pt x="3985579" y="798839"/>
                </a:cubicBezTo>
                <a:cubicBezTo>
                  <a:pt x="3980500" y="799100"/>
                  <a:pt x="3976626" y="799230"/>
                  <a:pt x="3973956" y="799230"/>
                </a:cubicBezTo>
                <a:cubicBezTo>
                  <a:pt x="3973761" y="796626"/>
                  <a:pt x="3973012" y="793012"/>
                  <a:pt x="3971710" y="788389"/>
                </a:cubicBezTo>
                <a:cubicBezTo>
                  <a:pt x="3973143" y="788454"/>
                  <a:pt x="3974575" y="788519"/>
                  <a:pt x="3976007" y="788584"/>
                </a:cubicBezTo>
                <a:cubicBezTo>
                  <a:pt x="3977049" y="788584"/>
                  <a:pt x="3979686" y="788584"/>
                  <a:pt x="3983918" y="788584"/>
                </a:cubicBezTo>
                <a:cubicBezTo>
                  <a:pt x="3993360" y="789235"/>
                  <a:pt x="3998048" y="784775"/>
                  <a:pt x="3997983" y="775204"/>
                </a:cubicBezTo>
                <a:cubicBezTo>
                  <a:pt x="3998569" y="762051"/>
                  <a:pt x="3998894" y="746652"/>
                  <a:pt x="3998959" y="729006"/>
                </a:cubicBezTo>
                <a:lnTo>
                  <a:pt x="3971124" y="729006"/>
                </a:lnTo>
                <a:cubicBezTo>
                  <a:pt x="3971124" y="755182"/>
                  <a:pt x="3969334" y="774618"/>
                  <a:pt x="3965752" y="787315"/>
                </a:cubicBezTo>
                <a:cubicBezTo>
                  <a:pt x="3962497" y="800142"/>
                  <a:pt x="3955497" y="813522"/>
                  <a:pt x="3944753" y="827456"/>
                </a:cubicBezTo>
                <a:cubicBezTo>
                  <a:pt x="3941954" y="824526"/>
                  <a:pt x="3939219" y="822117"/>
                  <a:pt x="3936549" y="820229"/>
                </a:cubicBezTo>
                <a:cubicBezTo>
                  <a:pt x="3947163" y="806946"/>
                  <a:pt x="3953837" y="794575"/>
                  <a:pt x="3956571" y="783115"/>
                </a:cubicBezTo>
                <a:cubicBezTo>
                  <a:pt x="3959762" y="771915"/>
                  <a:pt x="3961292" y="753163"/>
                  <a:pt x="3961162" y="726858"/>
                </a:cubicBezTo>
                <a:lnTo>
                  <a:pt x="3961162" y="679196"/>
                </a:lnTo>
                <a:lnTo>
                  <a:pt x="4024353" y="679196"/>
                </a:lnTo>
                <a:cubicBezTo>
                  <a:pt x="4023963" y="667345"/>
                  <a:pt x="4023637" y="654160"/>
                  <a:pt x="4023377" y="639640"/>
                </a:cubicBezTo>
                <a:close/>
                <a:moveTo>
                  <a:pt x="3920532" y="639640"/>
                </a:moveTo>
                <a:lnTo>
                  <a:pt x="3930787" y="639640"/>
                </a:lnTo>
                <a:lnTo>
                  <a:pt x="3930787" y="688572"/>
                </a:lnTo>
                <a:lnTo>
                  <a:pt x="3951981" y="688572"/>
                </a:lnTo>
                <a:lnTo>
                  <a:pt x="3951981" y="698046"/>
                </a:lnTo>
                <a:lnTo>
                  <a:pt x="3930787" y="698046"/>
                </a:lnTo>
                <a:lnTo>
                  <a:pt x="3930787" y="771395"/>
                </a:lnTo>
                <a:cubicBezTo>
                  <a:pt x="3933782" y="770418"/>
                  <a:pt x="3938373" y="768888"/>
                  <a:pt x="3944558" y="766804"/>
                </a:cubicBezTo>
                <a:cubicBezTo>
                  <a:pt x="3947683" y="765762"/>
                  <a:pt x="3950028" y="764981"/>
                  <a:pt x="3951590" y="764460"/>
                </a:cubicBezTo>
                <a:cubicBezTo>
                  <a:pt x="3951851" y="768562"/>
                  <a:pt x="3952176" y="771948"/>
                  <a:pt x="3952567" y="774618"/>
                </a:cubicBezTo>
                <a:cubicBezTo>
                  <a:pt x="3934596" y="779892"/>
                  <a:pt x="3916462" y="785947"/>
                  <a:pt x="3898166" y="792784"/>
                </a:cubicBezTo>
                <a:lnTo>
                  <a:pt x="3895529" y="782040"/>
                </a:lnTo>
                <a:cubicBezTo>
                  <a:pt x="3903212" y="779957"/>
                  <a:pt x="3911546" y="777483"/>
                  <a:pt x="3920532" y="774618"/>
                </a:cubicBezTo>
                <a:lnTo>
                  <a:pt x="3920532" y="698046"/>
                </a:lnTo>
                <a:lnTo>
                  <a:pt x="3897775" y="698046"/>
                </a:lnTo>
                <a:lnTo>
                  <a:pt x="3897775" y="688572"/>
                </a:lnTo>
                <a:lnTo>
                  <a:pt x="3920532" y="688572"/>
                </a:lnTo>
                <a:close/>
                <a:moveTo>
                  <a:pt x="735201" y="639640"/>
                </a:moveTo>
                <a:lnTo>
                  <a:pt x="745652" y="639640"/>
                </a:lnTo>
                <a:lnTo>
                  <a:pt x="745652" y="666987"/>
                </a:lnTo>
                <a:lnTo>
                  <a:pt x="791068" y="666987"/>
                </a:lnTo>
                <a:lnTo>
                  <a:pt x="791068" y="676168"/>
                </a:lnTo>
                <a:lnTo>
                  <a:pt x="745652" y="676168"/>
                </a:lnTo>
                <a:lnTo>
                  <a:pt x="745652" y="709180"/>
                </a:lnTo>
                <a:lnTo>
                  <a:pt x="799467" y="709180"/>
                </a:lnTo>
                <a:lnTo>
                  <a:pt x="799467" y="718458"/>
                </a:lnTo>
                <a:lnTo>
                  <a:pt x="682460" y="718458"/>
                </a:lnTo>
                <a:lnTo>
                  <a:pt x="682460" y="709180"/>
                </a:lnTo>
                <a:lnTo>
                  <a:pt x="735201" y="709180"/>
                </a:lnTo>
                <a:lnTo>
                  <a:pt x="735201" y="676168"/>
                </a:lnTo>
                <a:lnTo>
                  <a:pt x="690469" y="676168"/>
                </a:lnTo>
                <a:lnTo>
                  <a:pt x="690469" y="666987"/>
                </a:lnTo>
                <a:lnTo>
                  <a:pt x="735201" y="666987"/>
                </a:lnTo>
                <a:close/>
                <a:moveTo>
                  <a:pt x="225418" y="639640"/>
                </a:moveTo>
                <a:lnTo>
                  <a:pt x="235869" y="639640"/>
                </a:lnTo>
                <a:lnTo>
                  <a:pt x="235869" y="678024"/>
                </a:lnTo>
                <a:lnTo>
                  <a:pt x="256086" y="678024"/>
                </a:lnTo>
                <a:lnTo>
                  <a:pt x="256086" y="687595"/>
                </a:lnTo>
                <a:lnTo>
                  <a:pt x="235869" y="687595"/>
                </a:lnTo>
                <a:lnTo>
                  <a:pt x="235869" y="731448"/>
                </a:lnTo>
                <a:cubicBezTo>
                  <a:pt x="237367" y="730862"/>
                  <a:pt x="239645" y="729983"/>
                  <a:pt x="242706" y="728811"/>
                </a:cubicBezTo>
                <a:cubicBezTo>
                  <a:pt x="249087" y="726402"/>
                  <a:pt x="254003" y="724546"/>
                  <a:pt x="257453" y="723244"/>
                </a:cubicBezTo>
                <a:cubicBezTo>
                  <a:pt x="257649" y="726565"/>
                  <a:pt x="257975" y="729951"/>
                  <a:pt x="258430" y="733402"/>
                </a:cubicBezTo>
                <a:cubicBezTo>
                  <a:pt x="256802" y="733988"/>
                  <a:pt x="254393" y="734867"/>
                  <a:pt x="251203" y="736039"/>
                </a:cubicBezTo>
                <a:cubicBezTo>
                  <a:pt x="244496" y="738383"/>
                  <a:pt x="239385" y="740238"/>
                  <a:pt x="235869" y="741606"/>
                </a:cubicBezTo>
                <a:lnTo>
                  <a:pt x="235869" y="807044"/>
                </a:lnTo>
                <a:cubicBezTo>
                  <a:pt x="236455" y="819871"/>
                  <a:pt x="230790" y="826252"/>
                  <a:pt x="218875" y="826187"/>
                </a:cubicBezTo>
                <a:cubicBezTo>
                  <a:pt x="214838" y="826447"/>
                  <a:pt x="210019" y="826610"/>
                  <a:pt x="204420" y="826675"/>
                </a:cubicBezTo>
                <a:cubicBezTo>
                  <a:pt x="203834" y="822833"/>
                  <a:pt x="203052" y="819089"/>
                  <a:pt x="202076" y="815443"/>
                </a:cubicBezTo>
                <a:cubicBezTo>
                  <a:pt x="206113" y="815769"/>
                  <a:pt x="209010" y="815964"/>
                  <a:pt x="210768" y="816029"/>
                </a:cubicBezTo>
                <a:cubicBezTo>
                  <a:pt x="213047" y="816094"/>
                  <a:pt x="215131" y="816094"/>
                  <a:pt x="217019" y="816029"/>
                </a:cubicBezTo>
                <a:cubicBezTo>
                  <a:pt x="222749" y="815964"/>
                  <a:pt x="225549" y="813099"/>
                  <a:pt x="225418" y="807434"/>
                </a:cubicBezTo>
                <a:lnTo>
                  <a:pt x="225418" y="745610"/>
                </a:lnTo>
                <a:cubicBezTo>
                  <a:pt x="224051" y="746131"/>
                  <a:pt x="222000" y="746912"/>
                  <a:pt x="219265" y="747954"/>
                </a:cubicBezTo>
                <a:cubicBezTo>
                  <a:pt x="212038" y="750624"/>
                  <a:pt x="206308" y="752838"/>
                  <a:pt x="202076" y="754596"/>
                </a:cubicBezTo>
                <a:lnTo>
                  <a:pt x="199829" y="744047"/>
                </a:lnTo>
                <a:cubicBezTo>
                  <a:pt x="201262" y="743526"/>
                  <a:pt x="203476" y="742778"/>
                  <a:pt x="206471" y="741801"/>
                </a:cubicBezTo>
                <a:cubicBezTo>
                  <a:pt x="214610" y="738936"/>
                  <a:pt x="220925" y="736755"/>
                  <a:pt x="225418" y="735257"/>
                </a:cubicBezTo>
                <a:lnTo>
                  <a:pt x="225418" y="687595"/>
                </a:lnTo>
                <a:lnTo>
                  <a:pt x="203052" y="687595"/>
                </a:lnTo>
                <a:lnTo>
                  <a:pt x="203052" y="678024"/>
                </a:lnTo>
                <a:lnTo>
                  <a:pt x="225418" y="678024"/>
                </a:lnTo>
                <a:close/>
                <a:moveTo>
                  <a:pt x="2404950" y="639444"/>
                </a:moveTo>
                <a:lnTo>
                  <a:pt x="2410908" y="647649"/>
                </a:lnTo>
                <a:cubicBezTo>
                  <a:pt x="2392025" y="655853"/>
                  <a:pt x="2375486" y="662429"/>
                  <a:pt x="2361292" y="667378"/>
                </a:cubicBezTo>
                <a:cubicBezTo>
                  <a:pt x="2371059" y="670308"/>
                  <a:pt x="2385644" y="674768"/>
                  <a:pt x="2405047" y="680758"/>
                </a:cubicBezTo>
                <a:cubicBezTo>
                  <a:pt x="2412340" y="683037"/>
                  <a:pt x="2417777" y="684730"/>
                  <a:pt x="2421358" y="685837"/>
                </a:cubicBezTo>
                <a:lnTo>
                  <a:pt x="2416572" y="695018"/>
                </a:lnTo>
                <a:cubicBezTo>
                  <a:pt x="2391765" y="687074"/>
                  <a:pt x="2368031" y="679619"/>
                  <a:pt x="2345372" y="672652"/>
                </a:cubicBezTo>
                <a:cubicBezTo>
                  <a:pt x="2320890" y="680400"/>
                  <a:pt x="2293608" y="687530"/>
                  <a:pt x="2263526" y="694041"/>
                </a:cubicBezTo>
                <a:cubicBezTo>
                  <a:pt x="2262810" y="691958"/>
                  <a:pt x="2261540" y="689190"/>
                  <a:pt x="2259717" y="685739"/>
                </a:cubicBezTo>
                <a:cubicBezTo>
                  <a:pt x="2259261" y="684958"/>
                  <a:pt x="2258935" y="684372"/>
                  <a:pt x="2258740" y="683981"/>
                </a:cubicBezTo>
                <a:cubicBezTo>
                  <a:pt x="2286348" y="679033"/>
                  <a:pt x="2309821" y="673628"/>
                  <a:pt x="2329159" y="667768"/>
                </a:cubicBezTo>
                <a:cubicBezTo>
                  <a:pt x="2311318" y="662364"/>
                  <a:pt x="2291296" y="656504"/>
                  <a:pt x="2269093" y="650188"/>
                </a:cubicBezTo>
                <a:lnTo>
                  <a:pt x="2274269" y="641593"/>
                </a:lnTo>
                <a:cubicBezTo>
                  <a:pt x="2279023" y="643026"/>
                  <a:pt x="2286250" y="645142"/>
                  <a:pt x="2295952" y="647942"/>
                </a:cubicBezTo>
                <a:cubicBezTo>
                  <a:pt x="2317569" y="654258"/>
                  <a:pt x="2334108" y="659141"/>
                  <a:pt x="2345567" y="662592"/>
                </a:cubicBezTo>
                <a:cubicBezTo>
                  <a:pt x="2364124" y="656406"/>
                  <a:pt x="2383918" y="648690"/>
                  <a:pt x="2404950" y="639444"/>
                </a:cubicBezTo>
                <a:close/>
                <a:moveTo>
                  <a:pt x="1720145" y="639444"/>
                </a:moveTo>
                <a:lnTo>
                  <a:pt x="1731084" y="639444"/>
                </a:lnTo>
                <a:lnTo>
                  <a:pt x="1731084" y="669038"/>
                </a:lnTo>
                <a:lnTo>
                  <a:pt x="1813907" y="669038"/>
                </a:lnTo>
                <a:lnTo>
                  <a:pt x="1813907" y="679000"/>
                </a:lnTo>
                <a:lnTo>
                  <a:pt x="1731084" y="679000"/>
                </a:lnTo>
                <a:lnTo>
                  <a:pt x="1731084" y="714845"/>
                </a:lnTo>
                <a:lnTo>
                  <a:pt x="1826115" y="714845"/>
                </a:lnTo>
                <a:lnTo>
                  <a:pt x="1826115" y="725002"/>
                </a:lnTo>
                <a:lnTo>
                  <a:pt x="1641522" y="725002"/>
                </a:lnTo>
                <a:lnTo>
                  <a:pt x="1641522" y="714845"/>
                </a:lnTo>
                <a:lnTo>
                  <a:pt x="1720145" y="714845"/>
                </a:lnTo>
                <a:close/>
                <a:moveTo>
                  <a:pt x="1290353" y="639444"/>
                </a:moveTo>
                <a:lnTo>
                  <a:pt x="1300510" y="639444"/>
                </a:lnTo>
                <a:lnTo>
                  <a:pt x="1300510" y="653997"/>
                </a:lnTo>
                <a:lnTo>
                  <a:pt x="1348368" y="653997"/>
                </a:lnTo>
                <a:lnTo>
                  <a:pt x="1348368" y="639444"/>
                </a:lnTo>
                <a:lnTo>
                  <a:pt x="1358525" y="639444"/>
                </a:lnTo>
                <a:lnTo>
                  <a:pt x="1358525" y="653997"/>
                </a:lnTo>
                <a:lnTo>
                  <a:pt x="1414782" y="653997"/>
                </a:lnTo>
                <a:lnTo>
                  <a:pt x="1414782" y="662787"/>
                </a:lnTo>
                <a:lnTo>
                  <a:pt x="1358525" y="662787"/>
                </a:lnTo>
                <a:lnTo>
                  <a:pt x="1358525" y="674410"/>
                </a:lnTo>
                <a:lnTo>
                  <a:pt x="1348368" y="674410"/>
                </a:lnTo>
                <a:lnTo>
                  <a:pt x="1348368" y="662787"/>
                </a:lnTo>
                <a:lnTo>
                  <a:pt x="1300510" y="662787"/>
                </a:lnTo>
                <a:lnTo>
                  <a:pt x="1300510" y="674410"/>
                </a:lnTo>
                <a:lnTo>
                  <a:pt x="1290353" y="674410"/>
                </a:lnTo>
                <a:lnTo>
                  <a:pt x="1290353" y="662787"/>
                </a:lnTo>
                <a:lnTo>
                  <a:pt x="1233705" y="662787"/>
                </a:lnTo>
                <a:lnTo>
                  <a:pt x="1233705" y="653997"/>
                </a:lnTo>
                <a:lnTo>
                  <a:pt x="1290353" y="653997"/>
                </a:lnTo>
                <a:close/>
                <a:moveTo>
                  <a:pt x="881169" y="638370"/>
                </a:moveTo>
                <a:lnTo>
                  <a:pt x="891327" y="642570"/>
                </a:lnTo>
                <a:cubicBezTo>
                  <a:pt x="889308" y="645500"/>
                  <a:pt x="886183" y="649602"/>
                  <a:pt x="881951" y="654876"/>
                </a:cubicBezTo>
                <a:cubicBezTo>
                  <a:pt x="880974" y="656113"/>
                  <a:pt x="880258" y="657025"/>
                  <a:pt x="879802" y="657611"/>
                </a:cubicBezTo>
                <a:lnTo>
                  <a:pt x="982744" y="657611"/>
                </a:lnTo>
                <a:lnTo>
                  <a:pt x="982744" y="668257"/>
                </a:lnTo>
                <a:cubicBezTo>
                  <a:pt x="964122" y="686228"/>
                  <a:pt x="945858" y="699869"/>
                  <a:pt x="927952" y="709180"/>
                </a:cubicBezTo>
                <a:cubicBezTo>
                  <a:pt x="946900" y="717644"/>
                  <a:pt x="973726" y="723179"/>
                  <a:pt x="1008431" y="725783"/>
                </a:cubicBezTo>
                <a:cubicBezTo>
                  <a:pt x="1006478" y="728518"/>
                  <a:pt x="1004590" y="732067"/>
                  <a:pt x="1002766" y="736429"/>
                </a:cubicBezTo>
                <a:cubicBezTo>
                  <a:pt x="965392" y="732392"/>
                  <a:pt x="936384" y="725262"/>
                  <a:pt x="915744" y="715040"/>
                </a:cubicBezTo>
                <a:cubicBezTo>
                  <a:pt x="894452" y="724937"/>
                  <a:pt x="864207" y="733076"/>
                  <a:pt x="825010" y="739457"/>
                </a:cubicBezTo>
                <a:cubicBezTo>
                  <a:pt x="823838" y="737113"/>
                  <a:pt x="821884" y="733825"/>
                  <a:pt x="819150" y="729592"/>
                </a:cubicBezTo>
                <a:cubicBezTo>
                  <a:pt x="854375" y="724449"/>
                  <a:pt x="882797" y="717514"/>
                  <a:pt x="904414" y="708789"/>
                </a:cubicBezTo>
                <a:cubicBezTo>
                  <a:pt x="890480" y="700455"/>
                  <a:pt x="877458" y="688865"/>
                  <a:pt x="865347" y="674019"/>
                </a:cubicBezTo>
                <a:cubicBezTo>
                  <a:pt x="855059" y="684763"/>
                  <a:pt x="843730" y="695083"/>
                  <a:pt x="831358" y="704980"/>
                </a:cubicBezTo>
                <a:cubicBezTo>
                  <a:pt x="828558" y="701659"/>
                  <a:pt x="825954" y="698990"/>
                  <a:pt x="823545" y="696971"/>
                </a:cubicBezTo>
                <a:cubicBezTo>
                  <a:pt x="846920" y="680107"/>
                  <a:pt x="866128" y="660573"/>
                  <a:pt x="881169" y="638370"/>
                </a:cubicBezTo>
                <a:close/>
                <a:moveTo>
                  <a:pt x="3582157" y="638175"/>
                </a:moveTo>
                <a:cubicBezTo>
                  <a:pt x="3585738" y="645923"/>
                  <a:pt x="3589026" y="653802"/>
                  <a:pt x="3592021" y="661811"/>
                </a:cubicBezTo>
                <a:lnTo>
                  <a:pt x="3582938" y="665034"/>
                </a:lnTo>
                <a:lnTo>
                  <a:pt x="3667812" y="665034"/>
                </a:lnTo>
                <a:lnTo>
                  <a:pt x="3667812" y="700976"/>
                </a:lnTo>
                <a:lnTo>
                  <a:pt x="3656971" y="700976"/>
                </a:lnTo>
                <a:lnTo>
                  <a:pt x="3656971" y="674996"/>
                </a:lnTo>
                <a:lnTo>
                  <a:pt x="3505780" y="674996"/>
                </a:lnTo>
                <a:lnTo>
                  <a:pt x="3505780" y="700976"/>
                </a:lnTo>
                <a:lnTo>
                  <a:pt x="3494939" y="700976"/>
                </a:lnTo>
                <a:lnTo>
                  <a:pt x="3494939" y="665034"/>
                </a:lnTo>
                <a:lnTo>
                  <a:pt x="3581180" y="665034"/>
                </a:lnTo>
                <a:cubicBezTo>
                  <a:pt x="3578380" y="657155"/>
                  <a:pt x="3575255" y="649407"/>
                  <a:pt x="3571804" y="641789"/>
                </a:cubicBezTo>
                <a:close/>
                <a:moveTo>
                  <a:pt x="4542340" y="472548"/>
                </a:moveTo>
                <a:lnTo>
                  <a:pt x="4542340" y="487979"/>
                </a:lnTo>
                <a:lnTo>
                  <a:pt x="4658370" y="487979"/>
                </a:lnTo>
                <a:lnTo>
                  <a:pt x="4658370" y="472548"/>
                </a:lnTo>
                <a:close/>
                <a:moveTo>
                  <a:pt x="3549145" y="470399"/>
                </a:moveTo>
                <a:cubicBezTo>
                  <a:pt x="3548885" y="474306"/>
                  <a:pt x="3548754" y="477692"/>
                  <a:pt x="3548754" y="480557"/>
                </a:cubicBezTo>
                <a:cubicBezTo>
                  <a:pt x="3527137" y="483877"/>
                  <a:pt x="3507473" y="487231"/>
                  <a:pt x="3489763" y="490616"/>
                </a:cubicBezTo>
                <a:lnTo>
                  <a:pt x="3487321" y="479970"/>
                </a:lnTo>
                <a:cubicBezTo>
                  <a:pt x="3509068" y="477106"/>
                  <a:pt x="3529676" y="473915"/>
                  <a:pt x="3549145" y="470399"/>
                </a:cubicBezTo>
                <a:close/>
                <a:moveTo>
                  <a:pt x="3570534" y="465809"/>
                </a:moveTo>
                <a:cubicBezTo>
                  <a:pt x="3601267" y="474664"/>
                  <a:pt x="3630633" y="483454"/>
                  <a:pt x="3658631" y="492179"/>
                </a:cubicBezTo>
                <a:lnTo>
                  <a:pt x="3653943" y="502825"/>
                </a:lnTo>
                <a:cubicBezTo>
                  <a:pt x="3622820" y="492342"/>
                  <a:pt x="3593552" y="483194"/>
                  <a:pt x="3566139" y="475380"/>
                </a:cubicBezTo>
                <a:close/>
                <a:moveTo>
                  <a:pt x="3108707" y="461120"/>
                </a:moveTo>
                <a:cubicBezTo>
                  <a:pt x="3106558" y="461120"/>
                  <a:pt x="3104540" y="461625"/>
                  <a:pt x="3102651" y="462634"/>
                </a:cubicBezTo>
                <a:cubicBezTo>
                  <a:pt x="3100763" y="463644"/>
                  <a:pt x="3099119" y="464930"/>
                  <a:pt x="3097719" y="466492"/>
                </a:cubicBezTo>
                <a:cubicBezTo>
                  <a:pt x="3096319" y="468055"/>
                  <a:pt x="3095212" y="469797"/>
                  <a:pt x="3094398" y="471718"/>
                </a:cubicBezTo>
                <a:cubicBezTo>
                  <a:pt x="3093584" y="473638"/>
                  <a:pt x="3093178" y="475478"/>
                  <a:pt x="3093178" y="477236"/>
                </a:cubicBezTo>
                <a:cubicBezTo>
                  <a:pt x="3093178" y="479189"/>
                  <a:pt x="3093601" y="481159"/>
                  <a:pt x="3094447" y="483145"/>
                </a:cubicBezTo>
                <a:cubicBezTo>
                  <a:pt x="3095294" y="485131"/>
                  <a:pt x="3096433" y="486905"/>
                  <a:pt x="3097866" y="488468"/>
                </a:cubicBezTo>
                <a:cubicBezTo>
                  <a:pt x="3099298" y="490030"/>
                  <a:pt x="3100975" y="491316"/>
                  <a:pt x="3102896" y="492326"/>
                </a:cubicBezTo>
                <a:cubicBezTo>
                  <a:pt x="3104816" y="493335"/>
                  <a:pt x="3106851" y="493839"/>
                  <a:pt x="3109000" y="493839"/>
                </a:cubicBezTo>
                <a:cubicBezTo>
                  <a:pt x="3110888" y="493839"/>
                  <a:pt x="3112793" y="493449"/>
                  <a:pt x="3114713" y="492667"/>
                </a:cubicBezTo>
                <a:cubicBezTo>
                  <a:pt x="3116634" y="491886"/>
                  <a:pt x="3118360" y="490795"/>
                  <a:pt x="3119890" y="489395"/>
                </a:cubicBezTo>
                <a:cubicBezTo>
                  <a:pt x="3121420" y="487996"/>
                  <a:pt x="3122673" y="486351"/>
                  <a:pt x="3123650" y="484463"/>
                </a:cubicBezTo>
                <a:cubicBezTo>
                  <a:pt x="3124627" y="482575"/>
                  <a:pt x="3125115" y="480524"/>
                  <a:pt x="3125115" y="478310"/>
                </a:cubicBezTo>
                <a:cubicBezTo>
                  <a:pt x="3125115" y="475641"/>
                  <a:pt x="3124659" y="473231"/>
                  <a:pt x="3123748" y="471083"/>
                </a:cubicBezTo>
                <a:cubicBezTo>
                  <a:pt x="3122836" y="468934"/>
                  <a:pt x="3121615" y="467127"/>
                  <a:pt x="3120085" y="465662"/>
                </a:cubicBezTo>
                <a:cubicBezTo>
                  <a:pt x="3118555" y="464197"/>
                  <a:pt x="3116797" y="463074"/>
                  <a:pt x="3114811" y="462293"/>
                </a:cubicBezTo>
                <a:cubicBezTo>
                  <a:pt x="3112825" y="461511"/>
                  <a:pt x="3110790" y="461120"/>
                  <a:pt x="3108707" y="461120"/>
                </a:cubicBezTo>
                <a:close/>
                <a:moveTo>
                  <a:pt x="3308439" y="457214"/>
                </a:moveTo>
                <a:lnTo>
                  <a:pt x="3308439" y="479775"/>
                </a:lnTo>
                <a:cubicBezTo>
                  <a:pt x="3324391" y="477952"/>
                  <a:pt x="3340051" y="476161"/>
                  <a:pt x="3355417" y="474403"/>
                </a:cubicBezTo>
                <a:lnTo>
                  <a:pt x="3355417" y="457214"/>
                </a:lnTo>
                <a:close/>
                <a:moveTo>
                  <a:pt x="3109000" y="452037"/>
                </a:moveTo>
                <a:cubicBezTo>
                  <a:pt x="3112386" y="452037"/>
                  <a:pt x="3115592" y="452705"/>
                  <a:pt x="3118620" y="454040"/>
                </a:cubicBezTo>
                <a:cubicBezTo>
                  <a:pt x="3121648" y="455374"/>
                  <a:pt x="3124317" y="457181"/>
                  <a:pt x="3126629" y="459460"/>
                </a:cubicBezTo>
                <a:cubicBezTo>
                  <a:pt x="3128940" y="461739"/>
                  <a:pt x="3130780" y="464441"/>
                  <a:pt x="3132147" y="467567"/>
                </a:cubicBezTo>
                <a:cubicBezTo>
                  <a:pt x="3133515" y="470692"/>
                  <a:pt x="3134198" y="474013"/>
                  <a:pt x="3134198" y="477529"/>
                </a:cubicBezTo>
                <a:cubicBezTo>
                  <a:pt x="3134198" y="480784"/>
                  <a:pt x="3133580" y="483942"/>
                  <a:pt x="3132343" y="487003"/>
                </a:cubicBezTo>
                <a:cubicBezTo>
                  <a:pt x="3131105" y="490063"/>
                  <a:pt x="3129364" y="492765"/>
                  <a:pt x="3127117" y="495109"/>
                </a:cubicBezTo>
                <a:cubicBezTo>
                  <a:pt x="3124871" y="497453"/>
                  <a:pt x="3122218" y="499341"/>
                  <a:pt x="3119157" y="500774"/>
                </a:cubicBezTo>
                <a:cubicBezTo>
                  <a:pt x="3116097" y="502206"/>
                  <a:pt x="3112776" y="502923"/>
                  <a:pt x="3109195" y="502923"/>
                </a:cubicBezTo>
                <a:cubicBezTo>
                  <a:pt x="3105679" y="502923"/>
                  <a:pt x="3102407" y="502255"/>
                  <a:pt x="3099379" y="500920"/>
                </a:cubicBezTo>
                <a:cubicBezTo>
                  <a:pt x="3096352" y="499586"/>
                  <a:pt x="3093698" y="497762"/>
                  <a:pt x="3091419" y="495451"/>
                </a:cubicBezTo>
                <a:cubicBezTo>
                  <a:pt x="3089141" y="493139"/>
                  <a:pt x="3087350" y="490437"/>
                  <a:pt x="3086048" y="487344"/>
                </a:cubicBezTo>
                <a:cubicBezTo>
                  <a:pt x="3084745" y="484252"/>
                  <a:pt x="3084094" y="480947"/>
                  <a:pt x="3084094" y="477431"/>
                </a:cubicBezTo>
                <a:cubicBezTo>
                  <a:pt x="3084094" y="473980"/>
                  <a:pt x="3084745" y="470725"/>
                  <a:pt x="3086048" y="467664"/>
                </a:cubicBezTo>
                <a:cubicBezTo>
                  <a:pt x="3087350" y="464604"/>
                  <a:pt x="3089124" y="461918"/>
                  <a:pt x="3091371" y="459607"/>
                </a:cubicBezTo>
                <a:cubicBezTo>
                  <a:pt x="3093617" y="457295"/>
                  <a:pt x="3096254" y="455456"/>
                  <a:pt x="3099282" y="454088"/>
                </a:cubicBezTo>
                <a:cubicBezTo>
                  <a:pt x="3102310" y="452721"/>
                  <a:pt x="3105549" y="452037"/>
                  <a:pt x="3109000" y="452037"/>
                </a:cubicBezTo>
                <a:close/>
                <a:moveTo>
                  <a:pt x="4542340" y="449596"/>
                </a:moveTo>
                <a:lnTo>
                  <a:pt x="4542340" y="464734"/>
                </a:lnTo>
                <a:lnTo>
                  <a:pt x="4658370" y="464734"/>
                </a:lnTo>
                <a:lnTo>
                  <a:pt x="4658370" y="449596"/>
                </a:lnTo>
                <a:close/>
                <a:moveTo>
                  <a:pt x="5004559" y="443735"/>
                </a:moveTo>
                <a:cubicBezTo>
                  <a:pt x="5013414" y="451940"/>
                  <a:pt x="5021748" y="460274"/>
                  <a:pt x="5029562" y="468739"/>
                </a:cubicBezTo>
                <a:lnTo>
                  <a:pt x="5021162" y="475575"/>
                </a:lnTo>
                <a:cubicBezTo>
                  <a:pt x="5014065" y="467241"/>
                  <a:pt x="5006186" y="458711"/>
                  <a:pt x="4997527" y="449986"/>
                </a:cubicBezTo>
                <a:close/>
                <a:moveTo>
                  <a:pt x="1108835" y="443735"/>
                </a:moveTo>
                <a:cubicBezTo>
                  <a:pt x="1117690" y="451940"/>
                  <a:pt x="1126024" y="460274"/>
                  <a:pt x="1133838" y="468739"/>
                </a:cubicBezTo>
                <a:lnTo>
                  <a:pt x="1125438" y="475575"/>
                </a:lnTo>
                <a:cubicBezTo>
                  <a:pt x="1118341" y="467241"/>
                  <a:pt x="1110462" y="458711"/>
                  <a:pt x="1101803" y="449986"/>
                </a:cubicBezTo>
                <a:close/>
                <a:moveTo>
                  <a:pt x="2965083" y="443540"/>
                </a:moveTo>
                <a:lnTo>
                  <a:pt x="2974264" y="448326"/>
                </a:lnTo>
                <a:cubicBezTo>
                  <a:pt x="2965213" y="464409"/>
                  <a:pt x="2956260" y="478440"/>
                  <a:pt x="2947405" y="490421"/>
                </a:cubicBezTo>
                <a:cubicBezTo>
                  <a:pt x="2944540" y="488077"/>
                  <a:pt x="2941545" y="485993"/>
                  <a:pt x="2938420" y="484170"/>
                </a:cubicBezTo>
                <a:cubicBezTo>
                  <a:pt x="2947731" y="472645"/>
                  <a:pt x="2956618" y="459102"/>
                  <a:pt x="2965083" y="443540"/>
                </a:cubicBezTo>
                <a:close/>
                <a:moveTo>
                  <a:pt x="3031107" y="443149"/>
                </a:moveTo>
                <a:cubicBezTo>
                  <a:pt x="3038399" y="453567"/>
                  <a:pt x="3047190" y="466525"/>
                  <a:pt x="3057477" y="482022"/>
                </a:cubicBezTo>
                <a:lnTo>
                  <a:pt x="3048297" y="488175"/>
                </a:lnTo>
                <a:cubicBezTo>
                  <a:pt x="3039181" y="473069"/>
                  <a:pt x="3030553" y="459883"/>
                  <a:pt x="3022414" y="448619"/>
                </a:cubicBezTo>
                <a:close/>
                <a:moveTo>
                  <a:pt x="4532183" y="441587"/>
                </a:moveTo>
                <a:lnTo>
                  <a:pt x="4668528" y="441587"/>
                </a:lnTo>
                <a:lnTo>
                  <a:pt x="4668528" y="504388"/>
                </a:lnTo>
                <a:lnTo>
                  <a:pt x="4658370" y="504388"/>
                </a:lnTo>
                <a:lnTo>
                  <a:pt x="4658370" y="495988"/>
                </a:lnTo>
                <a:lnTo>
                  <a:pt x="4542340" y="495988"/>
                </a:lnTo>
                <a:lnTo>
                  <a:pt x="4542340" y="504388"/>
                </a:lnTo>
                <a:lnTo>
                  <a:pt x="4532183" y="504388"/>
                </a:lnTo>
                <a:close/>
                <a:moveTo>
                  <a:pt x="2559903" y="440610"/>
                </a:moveTo>
                <a:lnTo>
                  <a:pt x="2559903" y="482022"/>
                </a:lnTo>
                <a:lnTo>
                  <a:pt x="2620262" y="482022"/>
                </a:lnTo>
                <a:lnTo>
                  <a:pt x="2620262" y="440610"/>
                </a:lnTo>
                <a:close/>
                <a:moveTo>
                  <a:pt x="321231" y="438950"/>
                </a:moveTo>
                <a:lnTo>
                  <a:pt x="321231" y="487589"/>
                </a:lnTo>
                <a:lnTo>
                  <a:pt x="354439" y="487589"/>
                </a:lnTo>
                <a:lnTo>
                  <a:pt x="354439" y="438950"/>
                </a:lnTo>
                <a:close/>
                <a:moveTo>
                  <a:pt x="278062" y="438950"/>
                </a:moveTo>
                <a:lnTo>
                  <a:pt x="278062" y="487589"/>
                </a:lnTo>
                <a:lnTo>
                  <a:pt x="311269" y="487589"/>
                </a:lnTo>
                <a:lnTo>
                  <a:pt x="311269" y="438950"/>
                </a:lnTo>
                <a:close/>
                <a:moveTo>
                  <a:pt x="234893" y="438950"/>
                </a:moveTo>
                <a:lnTo>
                  <a:pt x="234893" y="487589"/>
                </a:lnTo>
                <a:lnTo>
                  <a:pt x="268002" y="487589"/>
                </a:lnTo>
                <a:lnTo>
                  <a:pt x="268002" y="438950"/>
                </a:lnTo>
                <a:close/>
                <a:moveTo>
                  <a:pt x="106654" y="432211"/>
                </a:moveTo>
                <a:cubicBezTo>
                  <a:pt x="114272" y="437680"/>
                  <a:pt x="121923" y="443605"/>
                  <a:pt x="129606" y="449986"/>
                </a:cubicBezTo>
                <a:lnTo>
                  <a:pt x="123257" y="456725"/>
                </a:lnTo>
                <a:cubicBezTo>
                  <a:pt x="115118" y="449498"/>
                  <a:pt x="107630" y="443312"/>
                  <a:pt x="100794" y="438168"/>
                </a:cubicBezTo>
                <a:close/>
                <a:moveTo>
                  <a:pt x="2549648" y="430941"/>
                </a:moveTo>
                <a:lnTo>
                  <a:pt x="2630517" y="430941"/>
                </a:lnTo>
                <a:lnTo>
                  <a:pt x="2630517" y="503997"/>
                </a:lnTo>
                <a:lnTo>
                  <a:pt x="2620262" y="503997"/>
                </a:lnTo>
                <a:lnTo>
                  <a:pt x="2620262" y="491593"/>
                </a:lnTo>
                <a:lnTo>
                  <a:pt x="2559903" y="491593"/>
                </a:lnTo>
                <a:lnTo>
                  <a:pt x="2559903" y="503997"/>
                </a:lnTo>
                <a:lnTo>
                  <a:pt x="2549648" y="503997"/>
                </a:lnTo>
                <a:close/>
                <a:moveTo>
                  <a:pt x="3308439" y="430355"/>
                </a:moveTo>
                <a:lnTo>
                  <a:pt x="3308439" y="448814"/>
                </a:lnTo>
                <a:lnTo>
                  <a:pt x="3355417" y="448814"/>
                </a:lnTo>
                <a:lnTo>
                  <a:pt x="3355417" y="430355"/>
                </a:lnTo>
                <a:close/>
                <a:moveTo>
                  <a:pt x="3592607" y="430160"/>
                </a:moveTo>
                <a:cubicBezTo>
                  <a:pt x="3612857" y="436020"/>
                  <a:pt x="3632456" y="442173"/>
                  <a:pt x="3651404" y="448619"/>
                </a:cubicBezTo>
                <a:lnTo>
                  <a:pt x="3646813" y="458776"/>
                </a:lnTo>
                <a:cubicBezTo>
                  <a:pt x="3627996" y="452005"/>
                  <a:pt x="3608527" y="445591"/>
                  <a:pt x="3588408" y="439536"/>
                </a:cubicBezTo>
                <a:close/>
                <a:moveTo>
                  <a:pt x="224637" y="429769"/>
                </a:moveTo>
                <a:lnTo>
                  <a:pt x="364694" y="429769"/>
                </a:lnTo>
                <a:lnTo>
                  <a:pt x="364694" y="487589"/>
                </a:lnTo>
                <a:lnTo>
                  <a:pt x="389111" y="487589"/>
                </a:lnTo>
                <a:lnTo>
                  <a:pt x="389111" y="496965"/>
                </a:lnTo>
                <a:lnTo>
                  <a:pt x="200806" y="496965"/>
                </a:lnTo>
                <a:lnTo>
                  <a:pt x="200806" y="487589"/>
                </a:lnTo>
                <a:lnTo>
                  <a:pt x="224637" y="487589"/>
                </a:lnTo>
                <a:close/>
                <a:moveTo>
                  <a:pt x="25394" y="428988"/>
                </a:moveTo>
                <a:cubicBezTo>
                  <a:pt x="29756" y="431006"/>
                  <a:pt x="33305" y="432471"/>
                  <a:pt x="36039" y="433383"/>
                </a:cubicBezTo>
                <a:cubicBezTo>
                  <a:pt x="30114" y="454284"/>
                  <a:pt x="24026" y="477692"/>
                  <a:pt x="17775" y="503606"/>
                </a:cubicBezTo>
                <a:lnTo>
                  <a:pt x="6250" y="499602"/>
                </a:lnTo>
                <a:cubicBezTo>
                  <a:pt x="13087" y="476031"/>
                  <a:pt x="19468" y="452493"/>
                  <a:pt x="25394" y="428988"/>
                </a:cubicBezTo>
                <a:close/>
                <a:moveTo>
                  <a:pt x="3396047" y="427132"/>
                </a:moveTo>
                <a:cubicBezTo>
                  <a:pt x="3400866" y="442824"/>
                  <a:pt x="3408386" y="455781"/>
                  <a:pt x="3418609" y="466004"/>
                </a:cubicBezTo>
                <a:cubicBezTo>
                  <a:pt x="3428050" y="456172"/>
                  <a:pt x="3435929" y="443215"/>
                  <a:pt x="3442245" y="427132"/>
                </a:cubicBezTo>
                <a:close/>
                <a:moveTo>
                  <a:pt x="73447" y="423323"/>
                </a:moveTo>
                <a:lnTo>
                  <a:pt x="68465" y="463367"/>
                </a:lnTo>
                <a:lnTo>
                  <a:pt x="158027" y="463367"/>
                </a:lnTo>
                <a:cubicBezTo>
                  <a:pt x="158158" y="459851"/>
                  <a:pt x="158353" y="454414"/>
                  <a:pt x="158613" y="447056"/>
                </a:cubicBezTo>
                <a:cubicBezTo>
                  <a:pt x="159004" y="436573"/>
                  <a:pt x="159265" y="428662"/>
                  <a:pt x="159395" y="423323"/>
                </a:cubicBezTo>
                <a:close/>
                <a:moveTo>
                  <a:pt x="2735511" y="422346"/>
                </a:moveTo>
                <a:lnTo>
                  <a:pt x="2735511" y="456725"/>
                </a:lnTo>
                <a:lnTo>
                  <a:pt x="2820092" y="456725"/>
                </a:lnTo>
                <a:lnTo>
                  <a:pt x="2820092" y="422346"/>
                </a:lnTo>
                <a:close/>
                <a:moveTo>
                  <a:pt x="4507961" y="419123"/>
                </a:moveTo>
                <a:lnTo>
                  <a:pt x="4692945" y="419123"/>
                </a:lnTo>
                <a:lnTo>
                  <a:pt x="4692945" y="427327"/>
                </a:lnTo>
                <a:lnTo>
                  <a:pt x="4507961" y="427327"/>
                </a:lnTo>
                <a:close/>
                <a:moveTo>
                  <a:pt x="3378272" y="419123"/>
                </a:moveTo>
                <a:lnTo>
                  <a:pt x="3452011" y="419123"/>
                </a:lnTo>
                <a:lnTo>
                  <a:pt x="3452011" y="427816"/>
                </a:lnTo>
                <a:cubicBezTo>
                  <a:pt x="3445435" y="446112"/>
                  <a:pt x="3436645" y="460893"/>
                  <a:pt x="3425641" y="472157"/>
                </a:cubicBezTo>
                <a:cubicBezTo>
                  <a:pt x="3435668" y="480166"/>
                  <a:pt x="3448723" y="486905"/>
                  <a:pt x="3464806" y="492374"/>
                </a:cubicBezTo>
                <a:cubicBezTo>
                  <a:pt x="3462397" y="496086"/>
                  <a:pt x="3460606" y="499081"/>
                  <a:pt x="3459434" y="501360"/>
                </a:cubicBezTo>
                <a:cubicBezTo>
                  <a:pt x="3442765" y="494653"/>
                  <a:pt x="3429157" y="487133"/>
                  <a:pt x="3418609" y="478798"/>
                </a:cubicBezTo>
                <a:cubicBezTo>
                  <a:pt x="3408451" y="487589"/>
                  <a:pt x="3395266" y="495858"/>
                  <a:pt x="3379053" y="503606"/>
                </a:cubicBezTo>
                <a:cubicBezTo>
                  <a:pt x="3377230" y="500741"/>
                  <a:pt x="3375211" y="497941"/>
                  <a:pt x="3372998" y="495207"/>
                </a:cubicBezTo>
                <a:cubicBezTo>
                  <a:pt x="3389145" y="488044"/>
                  <a:pt x="3402038" y="480491"/>
                  <a:pt x="3411674" y="472548"/>
                </a:cubicBezTo>
                <a:cubicBezTo>
                  <a:pt x="3400215" y="461088"/>
                  <a:pt x="3391815" y="445949"/>
                  <a:pt x="3386476" y="427132"/>
                </a:cubicBezTo>
                <a:lnTo>
                  <a:pt x="3378272" y="427132"/>
                </a:lnTo>
                <a:close/>
                <a:moveTo>
                  <a:pt x="2944866" y="418928"/>
                </a:moveTo>
                <a:lnTo>
                  <a:pt x="3057282" y="418928"/>
                </a:lnTo>
                <a:lnTo>
                  <a:pt x="3057282" y="428011"/>
                </a:lnTo>
                <a:lnTo>
                  <a:pt x="3005029" y="428011"/>
                </a:lnTo>
                <a:lnTo>
                  <a:pt x="3005029" y="480752"/>
                </a:lnTo>
                <a:cubicBezTo>
                  <a:pt x="3005420" y="493839"/>
                  <a:pt x="2999104" y="500579"/>
                  <a:pt x="2986082" y="500969"/>
                </a:cubicBezTo>
                <a:cubicBezTo>
                  <a:pt x="2983477" y="501034"/>
                  <a:pt x="2980547" y="501099"/>
                  <a:pt x="2977292" y="501165"/>
                </a:cubicBezTo>
                <a:cubicBezTo>
                  <a:pt x="2975794" y="501165"/>
                  <a:pt x="2974101" y="501165"/>
                  <a:pt x="2972213" y="501165"/>
                </a:cubicBezTo>
                <a:cubicBezTo>
                  <a:pt x="2970585" y="501165"/>
                  <a:pt x="2968274" y="501165"/>
                  <a:pt x="2965278" y="501165"/>
                </a:cubicBezTo>
                <a:cubicBezTo>
                  <a:pt x="2964757" y="498234"/>
                  <a:pt x="2964009" y="494784"/>
                  <a:pt x="2963032" y="490812"/>
                </a:cubicBezTo>
                <a:cubicBezTo>
                  <a:pt x="2965702" y="491007"/>
                  <a:pt x="2968632" y="491170"/>
                  <a:pt x="2971822" y="491300"/>
                </a:cubicBezTo>
                <a:cubicBezTo>
                  <a:pt x="2973320" y="491300"/>
                  <a:pt x="2974948" y="491333"/>
                  <a:pt x="2976706" y="491398"/>
                </a:cubicBezTo>
                <a:cubicBezTo>
                  <a:pt x="2978203" y="491398"/>
                  <a:pt x="2980254" y="491398"/>
                  <a:pt x="2982859" y="491398"/>
                </a:cubicBezTo>
                <a:cubicBezTo>
                  <a:pt x="2991063" y="491463"/>
                  <a:pt x="2995132" y="487328"/>
                  <a:pt x="2995067" y="478994"/>
                </a:cubicBezTo>
                <a:lnTo>
                  <a:pt x="2995067" y="428011"/>
                </a:lnTo>
                <a:lnTo>
                  <a:pt x="2944866" y="428011"/>
                </a:lnTo>
                <a:close/>
                <a:moveTo>
                  <a:pt x="1538821" y="408770"/>
                </a:moveTo>
                <a:cubicBezTo>
                  <a:pt x="1550737" y="420035"/>
                  <a:pt x="1561187" y="430420"/>
                  <a:pt x="1570173" y="439926"/>
                </a:cubicBezTo>
                <a:lnTo>
                  <a:pt x="1560797" y="447740"/>
                </a:lnTo>
                <a:cubicBezTo>
                  <a:pt x="1553569" y="439015"/>
                  <a:pt x="1543444" y="428141"/>
                  <a:pt x="1530422" y="415119"/>
                </a:cubicBezTo>
                <a:close/>
                <a:moveTo>
                  <a:pt x="5197505" y="407207"/>
                </a:moveTo>
                <a:lnTo>
                  <a:pt x="5208249" y="407207"/>
                </a:lnTo>
                <a:cubicBezTo>
                  <a:pt x="5207988" y="413002"/>
                  <a:pt x="5207337" y="419872"/>
                  <a:pt x="5206295" y="427816"/>
                </a:cubicBezTo>
                <a:lnTo>
                  <a:pt x="5287067" y="427816"/>
                </a:lnTo>
                <a:cubicBezTo>
                  <a:pt x="5286611" y="437908"/>
                  <a:pt x="5285765" y="450149"/>
                  <a:pt x="5284528" y="464539"/>
                </a:cubicBezTo>
                <a:cubicBezTo>
                  <a:pt x="5283486" y="478017"/>
                  <a:pt x="5280491" y="487100"/>
                  <a:pt x="5275542" y="491788"/>
                </a:cubicBezTo>
                <a:cubicBezTo>
                  <a:pt x="5270789" y="496802"/>
                  <a:pt x="5261966" y="499537"/>
                  <a:pt x="5249074" y="499993"/>
                </a:cubicBezTo>
                <a:cubicBezTo>
                  <a:pt x="5241716" y="500253"/>
                  <a:pt x="5232047" y="500383"/>
                  <a:pt x="5220066" y="500383"/>
                </a:cubicBezTo>
                <a:cubicBezTo>
                  <a:pt x="5219871" y="497062"/>
                  <a:pt x="5219285" y="493188"/>
                  <a:pt x="5218308" y="488761"/>
                </a:cubicBezTo>
                <a:cubicBezTo>
                  <a:pt x="5223452" y="489086"/>
                  <a:pt x="5231461" y="489314"/>
                  <a:pt x="5242335" y="489444"/>
                </a:cubicBezTo>
                <a:cubicBezTo>
                  <a:pt x="5244809" y="489509"/>
                  <a:pt x="5246730" y="489542"/>
                  <a:pt x="5248097" y="489542"/>
                </a:cubicBezTo>
                <a:cubicBezTo>
                  <a:pt x="5257083" y="489737"/>
                  <a:pt x="5263334" y="488012"/>
                  <a:pt x="5266850" y="484366"/>
                </a:cubicBezTo>
                <a:cubicBezTo>
                  <a:pt x="5270561" y="480915"/>
                  <a:pt x="5272840" y="474306"/>
                  <a:pt x="5273686" y="464539"/>
                </a:cubicBezTo>
                <a:cubicBezTo>
                  <a:pt x="5274533" y="454837"/>
                  <a:pt x="5275119" y="445787"/>
                  <a:pt x="5275444" y="437387"/>
                </a:cubicBezTo>
                <a:lnTo>
                  <a:pt x="5204830" y="437387"/>
                </a:lnTo>
                <a:cubicBezTo>
                  <a:pt x="5201640" y="468706"/>
                  <a:pt x="5178264" y="491300"/>
                  <a:pt x="5134704" y="505169"/>
                </a:cubicBezTo>
                <a:cubicBezTo>
                  <a:pt x="5132295" y="501848"/>
                  <a:pt x="5129756" y="498723"/>
                  <a:pt x="5127086" y="495793"/>
                </a:cubicBezTo>
                <a:cubicBezTo>
                  <a:pt x="5168823" y="482770"/>
                  <a:pt x="5191091" y="463302"/>
                  <a:pt x="5193891" y="437387"/>
                </a:cubicBezTo>
                <a:lnTo>
                  <a:pt x="5140076" y="437387"/>
                </a:lnTo>
                <a:lnTo>
                  <a:pt x="5140076" y="427816"/>
                </a:lnTo>
                <a:lnTo>
                  <a:pt x="5195649" y="427816"/>
                </a:lnTo>
                <a:cubicBezTo>
                  <a:pt x="5196496" y="421565"/>
                  <a:pt x="5197114" y="414695"/>
                  <a:pt x="5197505" y="407207"/>
                </a:cubicBezTo>
                <a:close/>
                <a:moveTo>
                  <a:pt x="1301780" y="407207"/>
                </a:moveTo>
                <a:lnTo>
                  <a:pt x="1312523" y="407207"/>
                </a:lnTo>
                <a:cubicBezTo>
                  <a:pt x="1312263" y="413002"/>
                  <a:pt x="1311612" y="419872"/>
                  <a:pt x="1310570" y="427816"/>
                </a:cubicBezTo>
                <a:lnTo>
                  <a:pt x="1391342" y="427816"/>
                </a:lnTo>
                <a:cubicBezTo>
                  <a:pt x="1390886" y="437908"/>
                  <a:pt x="1390040" y="450149"/>
                  <a:pt x="1388803" y="464539"/>
                </a:cubicBezTo>
                <a:cubicBezTo>
                  <a:pt x="1387761" y="478017"/>
                  <a:pt x="1384766" y="487100"/>
                  <a:pt x="1379817" y="491788"/>
                </a:cubicBezTo>
                <a:cubicBezTo>
                  <a:pt x="1375064" y="496802"/>
                  <a:pt x="1366241" y="499537"/>
                  <a:pt x="1353349" y="499993"/>
                </a:cubicBezTo>
                <a:cubicBezTo>
                  <a:pt x="1345991" y="500253"/>
                  <a:pt x="1336322" y="500383"/>
                  <a:pt x="1324341" y="500383"/>
                </a:cubicBezTo>
                <a:cubicBezTo>
                  <a:pt x="1324146" y="497062"/>
                  <a:pt x="1323560" y="493188"/>
                  <a:pt x="1322583" y="488761"/>
                </a:cubicBezTo>
                <a:cubicBezTo>
                  <a:pt x="1327727" y="489086"/>
                  <a:pt x="1335736" y="489314"/>
                  <a:pt x="1346610" y="489444"/>
                </a:cubicBezTo>
                <a:cubicBezTo>
                  <a:pt x="1349084" y="489509"/>
                  <a:pt x="1351005" y="489542"/>
                  <a:pt x="1352372" y="489542"/>
                </a:cubicBezTo>
                <a:cubicBezTo>
                  <a:pt x="1361358" y="489737"/>
                  <a:pt x="1367609" y="488012"/>
                  <a:pt x="1371125" y="484366"/>
                </a:cubicBezTo>
                <a:cubicBezTo>
                  <a:pt x="1374836" y="480915"/>
                  <a:pt x="1377115" y="474306"/>
                  <a:pt x="1377961" y="464539"/>
                </a:cubicBezTo>
                <a:cubicBezTo>
                  <a:pt x="1378808" y="454837"/>
                  <a:pt x="1379394" y="445787"/>
                  <a:pt x="1379720" y="437387"/>
                </a:cubicBezTo>
                <a:lnTo>
                  <a:pt x="1309105" y="437387"/>
                </a:lnTo>
                <a:cubicBezTo>
                  <a:pt x="1305915" y="468706"/>
                  <a:pt x="1282539" y="491300"/>
                  <a:pt x="1238979" y="505169"/>
                </a:cubicBezTo>
                <a:cubicBezTo>
                  <a:pt x="1236570" y="501848"/>
                  <a:pt x="1234031" y="498723"/>
                  <a:pt x="1231361" y="495793"/>
                </a:cubicBezTo>
                <a:cubicBezTo>
                  <a:pt x="1273098" y="482770"/>
                  <a:pt x="1295366" y="463302"/>
                  <a:pt x="1298166" y="437387"/>
                </a:cubicBezTo>
                <a:lnTo>
                  <a:pt x="1244351" y="437387"/>
                </a:lnTo>
                <a:lnTo>
                  <a:pt x="1244351" y="427816"/>
                </a:lnTo>
                <a:lnTo>
                  <a:pt x="1299924" y="427816"/>
                </a:lnTo>
                <a:cubicBezTo>
                  <a:pt x="1300771" y="421565"/>
                  <a:pt x="1301389" y="414695"/>
                  <a:pt x="1301780" y="407207"/>
                </a:cubicBezTo>
                <a:close/>
                <a:moveTo>
                  <a:pt x="4826118" y="405156"/>
                </a:moveTo>
                <a:cubicBezTo>
                  <a:pt x="4831588" y="425927"/>
                  <a:pt x="4840313" y="442791"/>
                  <a:pt x="4852294" y="455749"/>
                </a:cubicBezTo>
                <a:cubicBezTo>
                  <a:pt x="4863753" y="443247"/>
                  <a:pt x="4873032" y="426383"/>
                  <a:pt x="4880129" y="405156"/>
                </a:cubicBezTo>
                <a:close/>
                <a:moveTo>
                  <a:pt x="5065308" y="404375"/>
                </a:moveTo>
                <a:lnTo>
                  <a:pt x="5075759" y="404375"/>
                </a:lnTo>
                <a:lnTo>
                  <a:pt x="5075759" y="425178"/>
                </a:lnTo>
                <a:lnTo>
                  <a:pt x="5104962" y="425178"/>
                </a:lnTo>
                <a:lnTo>
                  <a:pt x="5104962" y="434359"/>
                </a:lnTo>
                <a:lnTo>
                  <a:pt x="5075759" y="434359"/>
                </a:lnTo>
                <a:lnTo>
                  <a:pt x="5075759" y="480947"/>
                </a:lnTo>
                <a:cubicBezTo>
                  <a:pt x="5076345" y="494686"/>
                  <a:pt x="5068466" y="501685"/>
                  <a:pt x="5052123" y="501946"/>
                </a:cubicBezTo>
                <a:cubicBezTo>
                  <a:pt x="5049063" y="502011"/>
                  <a:pt x="5045872" y="502076"/>
                  <a:pt x="5042552" y="502141"/>
                </a:cubicBezTo>
                <a:cubicBezTo>
                  <a:pt x="5040924" y="502141"/>
                  <a:pt x="5039101" y="502141"/>
                  <a:pt x="5037082" y="502141"/>
                </a:cubicBezTo>
                <a:cubicBezTo>
                  <a:pt x="5035454" y="502141"/>
                  <a:pt x="5032817" y="502141"/>
                  <a:pt x="5029171" y="502141"/>
                </a:cubicBezTo>
                <a:cubicBezTo>
                  <a:pt x="5028780" y="499797"/>
                  <a:pt x="5028162" y="496900"/>
                  <a:pt x="5027315" y="493449"/>
                </a:cubicBezTo>
                <a:cubicBezTo>
                  <a:pt x="5027055" y="492407"/>
                  <a:pt x="5026860" y="491593"/>
                  <a:pt x="5026729" y="491007"/>
                </a:cubicBezTo>
                <a:cubicBezTo>
                  <a:pt x="5029659" y="491267"/>
                  <a:pt x="5032948" y="491463"/>
                  <a:pt x="5036594" y="491593"/>
                </a:cubicBezTo>
                <a:cubicBezTo>
                  <a:pt x="5038352" y="491658"/>
                  <a:pt x="5040273" y="491723"/>
                  <a:pt x="5042356" y="491788"/>
                </a:cubicBezTo>
                <a:cubicBezTo>
                  <a:pt x="5044179" y="491788"/>
                  <a:pt x="5046654" y="491788"/>
                  <a:pt x="5049779" y="491788"/>
                </a:cubicBezTo>
                <a:cubicBezTo>
                  <a:pt x="5060588" y="492179"/>
                  <a:pt x="5065764" y="487654"/>
                  <a:pt x="5065308" y="478212"/>
                </a:cubicBezTo>
                <a:lnTo>
                  <a:pt x="5065308" y="434359"/>
                </a:lnTo>
                <a:lnTo>
                  <a:pt x="4988541" y="434359"/>
                </a:lnTo>
                <a:lnTo>
                  <a:pt x="4988541" y="425178"/>
                </a:lnTo>
                <a:lnTo>
                  <a:pt x="5065308" y="425178"/>
                </a:lnTo>
                <a:close/>
                <a:moveTo>
                  <a:pt x="1169583" y="404375"/>
                </a:moveTo>
                <a:lnTo>
                  <a:pt x="1180034" y="404375"/>
                </a:lnTo>
                <a:lnTo>
                  <a:pt x="1180034" y="425178"/>
                </a:lnTo>
                <a:lnTo>
                  <a:pt x="1209237" y="425178"/>
                </a:lnTo>
                <a:lnTo>
                  <a:pt x="1209237" y="434359"/>
                </a:lnTo>
                <a:lnTo>
                  <a:pt x="1180034" y="434359"/>
                </a:lnTo>
                <a:lnTo>
                  <a:pt x="1180034" y="480947"/>
                </a:lnTo>
                <a:cubicBezTo>
                  <a:pt x="1180620" y="494686"/>
                  <a:pt x="1172741" y="501685"/>
                  <a:pt x="1156398" y="501946"/>
                </a:cubicBezTo>
                <a:cubicBezTo>
                  <a:pt x="1153338" y="502011"/>
                  <a:pt x="1150147" y="502076"/>
                  <a:pt x="1146827" y="502141"/>
                </a:cubicBezTo>
                <a:cubicBezTo>
                  <a:pt x="1145199" y="502141"/>
                  <a:pt x="1143377" y="502141"/>
                  <a:pt x="1141358" y="502141"/>
                </a:cubicBezTo>
                <a:cubicBezTo>
                  <a:pt x="1139731" y="502141"/>
                  <a:pt x="1137094" y="502141"/>
                  <a:pt x="1133447" y="502141"/>
                </a:cubicBezTo>
                <a:cubicBezTo>
                  <a:pt x="1133057" y="499797"/>
                  <a:pt x="1132438" y="496900"/>
                  <a:pt x="1131591" y="493449"/>
                </a:cubicBezTo>
                <a:cubicBezTo>
                  <a:pt x="1131331" y="492407"/>
                  <a:pt x="1131136" y="491593"/>
                  <a:pt x="1131005" y="491007"/>
                </a:cubicBezTo>
                <a:cubicBezTo>
                  <a:pt x="1133936" y="491267"/>
                  <a:pt x="1137224" y="491463"/>
                  <a:pt x="1140870" y="491593"/>
                </a:cubicBezTo>
                <a:cubicBezTo>
                  <a:pt x="1142628" y="491658"/>
                  <a:pt x="1144548" y="491723"/>
                  <a:pt x="1146631" y="491788"/>
                </a:cubicBezTo>
                <a:cubicBezTo>
                  <a:pt x="1148454" y="491788"/>
                  <a:pt x="1150929" y="491788"/>
                  <a:pt x="1154054" y="491788"/>
                </a:cubicBezTo>
                <a:cubicBezTo>
                  <a:pt x="1164863" y="492179"/>
                  <a:pt x="1170039" y="487654"/>
                  <a:pt x="1169583" y="478212"/>
                </a:cubicBezTo>
                <a:lnTo>
                  <a:pt x="1169583" y="434359"/>
                </a:lnTo>
                <a:lnTo>
                  <a:pt x="1092817" y="434359"/>
                </a:lnTo>
                <a:lnTo>
                  <a:pt x="1092817" y="425178"/>
                </a:lnTo>
                <a:lnTo>
                  <a:pt x="1169583" y="425178"/>
                </a:lnTo>
                <a:close/>
                <a:moveTo>
                  <a:pt x="3308439" y="403594"/>
                </a:moveTo>
                <a:lnTo>
                  <a:pt x="3308439" y="421955"/>
                </a:lnTo>
                <a:lnTo>
                  <a:pt x="3355417" y="421955"/>
                </a:lnTo>
                <a:lnTo>
                  <a:pt x="3355417" y="403594"/>
                </a:lnTo>
                <a:close/>
                <a:moveTo>
                  <a:pt x="2248290" y="398320"/>
                </a:moveTo>
                <a:lnTo>
                  <a:pt x="2437962" y="398320"/>
                </a:lnTo>
                <a:lnTo>
                  <a:pt x="2437962" y="409942"/>
                </a:lnTo>
                <a:lnTo>
                  <a:pt x="2248290" y="409942"/>
                </a:lnTo>
                <a:close/>
                <a:moveTo>
                  <a:pt x="3277380" y="394804"/>
                </a:moveTo>
                <a:lnTo>
                  <a:pt x="3466271" y="394804"/>
                </a:lnTo>
                <a:lnTo>
                  <a:pt x="3466271" y="403594"/>
                </a:lnTo>
                <a:lnTo>
                  <a:pt x="3365673" y="403594"/>
                </a:lnTo>
                <a:lnTo>
                  <a:pt x="3365673" y="473134"/>
                </a:lnTo>
                <a:cubicBezTo>
                  <a:pt x="3367431" y="472873"/>
                  <a:pt x="3370068" y="472548"/>
                  <a:pt x="3373584" y="472157"/>
                </a:cubicBezTo>
                <a:cubicBezTo>
                  <a:pt x="3377686" y="471636"/>
                  <a:pt x="3380713" y="471245"/>
                  <a:pt x="3382667" y="470985"/>
                </a:cubicBezTo>
                <a:cubicBezTo>
                  <a:pt x="3382667" y="474696"/>
                  <a:pt x="3382732" y="477692"/>
                  <a:pt x="3382862" y="479970"/>
                </a:cubicBezTo>
                <a:cubicBezTo>
                  <a:pt x="3376286" y="480622"/>
                  <a:pt x="3370556" y="481240"/>
                  <a:pt x="3365673" y="481826"/>
                </a:cubicBezTo>
                <a:lnTo>
                  <a:pt x="3365673" y="503997"/>
                </a:lnTo>
                <a:lnTo>
                  <a:pt x="3355417" y="503997"/>
                </a:lnTo>
                <a:lnTo>
                  <a:pt x="3355417" y="482998"/>
                </a:lnTo>
                <a:cubicBezTo>
                  <a:pt x="3338814" y="484756"/>
                  <a:pt x="3313811" y="487817"/>
                  <a:pt x="3280408" y="492179"/>
                </a:cubicBezTo>
                <a:lnTo>
                  <a:pt x="3278845" y="482608"/>
                </a:lnTo>
                <a:cubicBezTo>
                  <a:pt x="3280473" y="482477"/>
                  <a:pt x="3282980" y="482217"/>
                  <a:pt x="3286366" y="481826"/>
                </a:cubicBezTo>
                <a:cubicBezTo>
                  <a:pt x="3291510" y="481240"/>
                  <a:pt x="3295449" y="480817"/>
                  <a:pt x="3298184" y="480557"/>
                </a:cubicBezTo>
                <a:lnTo>
                  <a:pt x="3298184" y="403594"/>
                </a:lnTo>
                <a:lnTo>
                  <a:pt x="3277380" y="403594"/>
                </a:lnTo>
                <a:close/>
                <a:moveTo>
                  <a:pt x="1961972" y="391385"/>
                </a:moveTo>
                <a:lnTo>
                  <a:pt x="1972520" y="391385"/>
                </a:lnTo>
                <a:lnTo>
                  <a:pt x="1972520" y="403398"/>
                </a:lnTo>
                <a:cubicBezTo>
                  <a:pt x="1972586" y="420653"/>
                  <a:pt x="1971251" y="434717"/>
                  <a:pt x="1968516" y="445591"/>
                </a:cubicBezTo>
                <a:cubicBezTo>
                  <a:pt x="1987854" y="460697"/>
                  <a:pt x="2007486" y="476422"/>
                  <a:pt x="2027410" y="492765"/>
                </a:cubicBezTo>
                <a:lnTo>
                  <a:pt x="2019597" y="501360"/>
                </a:lnTo>
                <a:cubicBezTo>
                  <a:pt x="2000974" y="485082"/>
                  <a:pt x="1982971" y="469748"/>
                  <a:pt x="1965586" y="455358"/>
                </a:cubicBezTo>
                <a:cubicBezTo>
                  <a:pt x="1959270" y="474631"/>
                  <a:pt x="1938792" y="491040"/>
                  <a:pt x="1904152" y="504583"/>
                </a:cubicBezTo>
                <a:cubicBezTo>
                  <a:pt x="1902460" y="502109"/>
                  <a:pt x="1899985" y="499048"/>
                  <a:pt x="1896730" y="495402"/>
                </a:cubicBezTo>
                <a:cubicBezTo>
                  <a:pt x="1924533" y="484659"/>
                  <a:pt x="1942178" y="473492"/>
                  <a:pt x="1949666" y="461902"/>
                </a:cubicBezTo>
                <a:cubicBezTo>
                  <a:pt x="1958261" y="450963"/>
                  <a:pt x="1962363" y="431722"/>
                  <a:pt x="1961972" y="404180"/>
                </a:cubicBezTo>
                <a:close/>
                <a:moveTo>
                  <a:pt x="497965" y="388162"/>
                </a:moveTo>
                <a:lnTo>
                  <a:pt x="508806" y="388162"/>
                </a:lnTo>
                <a:lnTo>
                  <a:pt x="508806" y="416779"/>
                </a:lnTo>
                <a:lnTo>
                  <a:pt x="597196" y="416779"/>
                </a:lnTo>
                <a:lnTo>
                  <a:pt x="597196" y="426937"/>
                </a:lnTo>
                <a:lnTo>
                  <a:pt x="519452" y="426937"/>
                </a:lnTo>
                <a:cubicBezTo>
                  <a:pt x="540027" y="451679"/>
                  <a:pt x="566756" y="469553"/>
                  <a:pt x="599638" y="480557"/>
                </a:cubicBezTo>
                <a:cubicBezTo>
                  <a:pt x="597424" y="483617"/>
                  <a:pt x="595080" y="487231"/>
                  <a:pt x="592606" y="491398"/>
                </a:cubicBezTo>
                <a:cubicBezTo>
                  <a:pt x="556664" y="476747"/>
                  <a:pt x="529121" y="455260"/>
                  <a:pt x="509978" y="426937"/>
                </a:cubicBezTo>
                <a:lnTo>
                  <a:pt x="508806" y="426937"/>
                </a:lnTo>
                <a:lnTo>
                  <a:pt x="508806" y="503997"/>
                </a:lnTo>
                <a:lnTo>
                  <a:pt x="497965" y="503997"/>
                </a:lnTo>
                <a:lnTo>
                  <a:pt x="497965" y="426937"/>
                </a:lnTo>
                <a:lnTo>
                  <a:pt x="497379" y="426937"/>
                </a:lnTo>
                <a:cubicBezTo>
                  <a:pt x="477650" y="454870"/>
                  <a:pt x="450791" y="477073"/>
                  <a:pt x="416802" y="493546"/>
                </a:cubicBezTo>
                <a:cubicBezTo>
                  <a:pt x="414263" y="489770"/>
                  <a:pt x="411724" y="486449"/>
                  <a:pt x="409184" y="483584"/>
                </a:cubicBezTo>
                <a:cubicBezTo>
                  <a:pt x="438159" y="471864"/>
                  <a:pt x="464172" y="452981"/>
                  <a:pt x="487221" y="426937"/>
                </a:cubicBezTo>
                <a:lnTo>
                  <a:pt x="412798" y="426937"/>
                </a:lnTo>
                <a:lnTo>
                  <a:pt x="412798" y="416779"/>
                </a:lnTo>
                <a:lnTo>
                  <a:pt x="497965" y="416779"/>
                </a:lnTo>
                <a:close/>
                <a:moveTo>
                  <a:pt x="2112530" y="386795"/>
                </a:moveTo>
                <a:lnTo>
                  <a:pt x="2137924" y="386795"/>
                </a:lnTo>
                <a:lnTo>
                  <a:pt x="2137924" y="465613"/>
                </a:lnTo>
                <a:cubicBezTo>
                  <a:pt x="2147691" y="480524"/>
                  <a:pt x="2162276" y="487914"/>
                  <a:pt x="2181680" y="487784"/>
                </a:cubicBezTo>
                <a:cubicBezTo>
                  <a:pt x="2190926" y="487979"/>
                  <a:pt x="2200237" y="488077"/>
                  <a:pt x="2209613" y="488077"/>
                </a:cubicBezTo>
                <a:cubicBezTo>
                  <a:pt x="2218924" y="488077"/>
                  <a:pt x="2228300" y="487979"/>
                  <a:pt x="2237741" y="487784"/>
                </a:cubicBezTo>
                <a:cubicBezTo>
                  <a:pt x="2236114" y="491365"/>
                  <a:pt x="2234974" y="494914"/>
                  <a:pt x="2234323" y="498430"/>
                </a:cubicBezTo>
                <a:cubicBezTo>
                  <a:pt x="2220324" y="498560"/>
                  <a:pt x="2202320" y="498267"/>
                  <a:pt x="2180312" y="497551"/>
                </a:cubicBezTo>
                <a:cubicBezTo>
                  <a:pt x="2159672" y="497681"/>
                  <a:pt x="2143817" y="490161"/>
                  <a:pt x="2132748" y="474989"/>
                </a:cubicBezTo>
                <a:cubicBezTo>
                  <a:pt x="2126171" y="482087"/>
                  <a:pt x="2119432" y="491007"/>
                  <a:pt x="2112530" y="501751"/>
                </a:cubicBezTo>
                <a:lnTo>
                  <a:pt x="2104326" y="494425"/>
                </a:lnTo>
                <a:cubicBezTo>
                  <a:pt x="2108884" y="488435"/>
                  <a:pt x="2115884" y="479905"/>
                  <a:pt x="2125325" y="468836"/>
                </a:cubicBezTo>
                <a:cubicBezTo>
                  <a:pt x="2126562" y="467404"/>
                  <a:pt x="2127474" y="466329"/>
                  <a:pt x="2128060" y="465613"/>
                </a:cubicBezTo>
                <a:lnTo>
                  <a:pt x="2128060" y="396171"/>
                </a:lnTo>
                <a:lnTo>
                  <a:pt x="2112530" y="396171"/>
                </a:lnTo>
                <a:close/>
                <a:moveTo>
                  <a:pt x="2659330" y="385525"/>
                </a:moveTo>
                <a:lnTo>
                  <a:pt x="2692537" y="385525"/>
                </a:lnTo>
                <a:lnTo>
                  <a:pt x="2692537" y="466004"/>
                </a:lnTo>
                <a:cubicBezTo>
                  <a:pt x="2700025" y="480654"/>
                  <a:pt x="2714349" y="487849"/>
                  <a:pt x="2735511" y="487589"/>
                </a:cubicBezTo>
                <a:cubicBezTo>
                  <a:pt x="2749185" y="487914"/>
                  <a:pt x="2767025" y="488012"/>
                  <a:pt x="2789033" y="487882"/>
                </a:cubicBezTo>
                <a:cubicBezTo>
                  <a:pt x="2810716" y="487751"/>
                  <a:pt x="2830152" y="487458"/>
                  <a:pt x="2847341" y="487003"/>
                </a:cubicBezTo>
                <a:cubicBezTo>
                  <a:pt x="2845909" y="490779"/>
                  <a:pt x="2844704" y="494491"/>
                  <a:pt x="2843728" y="498137"/>
                </a:cubicBezTo>
                <a:cubicBezTo>
                  <a:pt x="2810260" y="498137"/>
                  <a:pt x="2786364" y="498104"/>
                  <a:pt x="2772039" y="498039"/>
                </a:cubicBezTo>
                <a:cubicBezTo>
                  <a:pt x="2755240" y="497909"/>
                  <a:pt x="2742608" y="497746"/>
                  <a:pt x="2734144" y="497551"/>
                </a:cubicBezTo>
                <a:cubicBezTo>
                  <a:pt x="2711029" y="497486"/>
                  <a:pt x="2695141" y="489705"/>
                  <a:pt x="2686481" y="474208"/>
                </a:cubicBezTo>
                <a:cubicBezTo>
                  <a:pt x="2680556" y="480784"/>
                  <a:pt x="2673166" y="490323"/>
                  <a:pt x="2664311" y="502825"/>
                </a:cubicBezTo>
                <a:lnTo>
                  <a:pt x="2657669" y="494230"/>
                </a:lnTo>
                <a:cubicBezTo>
                  <a:pt x="2666199" y="483031"/>
                  <a:pt x="2674338" y="473492"/>
                  <a:pt x="2682086" y="465613"/>
                </a:cubicBezTo>
                <a:lnTo>
                  <a:pt x="2682086" y="395194"/>
                </a:lnTo>
                <a:lnTo>
                  <a:pt x="2659330" y="395194"/>
                </a:lnTo>
                <a:close/>
                <a:moveTo>
                  <a:pt x="3897384" y="384548"/>
                </a:moveTo>
                <a:lnTo>
                  <a:pt x="3933717" y="384548"/>
                </a:lnTo>
                <a:lnTo>
                  <a:pt x="3933717" y="463758"/>
                </a:lnTo>
                <a:cubicBezTo>
                  <a:pt x="3945502" y="480166"/>
                  <a:pt x="3961455" y="488175"/>
                  <a:pt x="3981574" y="487784"/>
                </a:cubicBezTo>
                <a:cubicBezTo>
                  <a:pt x="3996160" y="488110"/>
                  <a:pt x="4014456" y="488240"/>
                  <a:pt x="4036464" y="488175"/>
                </a:cubicBezTo>
                <a:cubicBezTo>
                  <a:pt x="4057561" y="488110"/>
                  <a:pt x="4073676" y="487914"/>
                  <a:pt x="4084810" y="487589"/>
                </a:cubicBezTo>
                <a:cubicBezTo>
                  <a:pt x="4082596" y="492733"/>
                  <a:pt x="4081327" y="496249"/>
                  <a:pt x="4081001" y="498137"/>
                </a:cubicBezTo>
                <a:cubicBezTo>
                  <a:pt x="4029172" y="498072"/>
                  <a:pt x="3994564" y="497746"/>
                  <a:pt x="3977179" y="497160"/>
                </a:cubicBezTo>
                <a:cubicBezTo>
                  <a:pt x="3956539" y="497225"/>
                  <a:pt x="3940130" y="489086"/>
                  <a:pt x="3927954" y="472743"/>
                </a:cubicBezTo>
                <a:cubicBezTo>
                  <a:pt x="3918513" y="481924"/>
                  <a:pt x="3910244" y="490747"/>
                  <a:pt x="3903147" y="499211"/>
                </a:cubicBezTo>
                <a:lnTo>
                  <a:pt x="3895919" y="490812"/>
                </a:lnTo>
                <a:cubicBezTo>
                  <a:pt x="3903863" y="482412"/>
                  <a:pt x="3912881" y="473589"/>
                  <a:pt x="3922973" y="464344"/>
                </a:cubicBezTo>
                <a:lnTo>
                  <a:pt x="3922973" y="394999"/>
                </a:lnTo>
                <a:lnTo>
                  <a:pt x="3897384" y="394999"/>
                </a:lnTo>
                <a:close/>
                <a:moveTo>
                  <a:pt x="4605532" y="382204"/>
                </a:moveTo>
                <a:lnTo>
                  <a:pt x="4605532" y="397538"/>
                </a:lnTo>
                <a:lnTo>
                  <a:pt x="4661984" y="397538"/>
                </a:lnTo>
                <a:lnTo>
                  <a:pt x="4661984" y="382204"/>
                </a:lnTo>
                <a:close/>
                <a:moveTo>
                  <a:pt x="4538922" y="382204"/>
                </a:moveTo>
                <a:lnTo>
                  <a:pt x="4538922" y="397538"/>
                </a:lnTo>
                <a:lnTo>
                  <a:pt x="4595374" y="397538"/>
                </a:lnTo>
                <a:lnTo>
                  <a:pt x="4595374" y="382204"/>
                </a:lnTo>
                <a:close/>
                <a:moveTo>
                  <a:pt x="2061450" y="382204"/>
                </a:moveTo>
                <a:lnTo>
                  <a:pt x="2102666" y="382204"/>
                </a:lnTo>
                <a:lnTo>
                  <a:pt x="2102666" y="391581"/>
                </a:lnTo>
                <a:lnTo>
                  <a:pt x="2083718" y="391581"/>
                </a:lnTo>
                <a:lnTo>
                  <a:pt x="2083718" y="419807"/>
                </a:lnTo>
                <a:lnTo>
                  <a:pt x="2109307" y="419807"/>
                </a:lnTo>
                <a:lnTo>
                  <a:pt x="2109307" y="429183"/>
                </a:lnTo>
                <a:lnTo>
                  <a:pt x="2083718" y="429183"/>
                </a:lnTo>
                <a:lnTo>
                  <a:pt x="2083718" y="476552"/>
                </a:lnTo>
                <a:lnTo>
                  <a:pt x="2106475" y="454577"/>
                </a:lnTo>
                <a:lnTo>
                  <a:pt x="2108721" y="465809"/>
                </a:lnTo>
                <a:cubicBezTo>
                  <a:pt x="2099280" y="474338"/>
                  <a:pt x="2090946" y="482119"/>
                  <a:pt x="2083718" y="489151"/>
                </a:cubicBezTo>
                <a:cubicBezTo>
                  <a:pt x="2081635" y="491170"/>
                  <a:pt x="2079095" y="493970"/>
                  <a:pt x="2076100" y="497551"/>
                </a:cubicBezTo>
                <a:lnTo>
                  <a:pt x="2068677" y="489347"/>
                </a:lnTo>
                <a:cubicBezTo>
                  <a:pt x="2070696" y="486612"/>
                  <a:pt x="2072063" y="483975"/>
                  <a:pt x="2072779" y="481436"/>
                </a:cubicBezTo>
                <a:cubicBezTo>
                  <a:pt x="2073496" y="478961"/>
                  <a:pt x="2073854" y="475673"/>
                  <a:pt x="2073854" y="471571"/>
                </a:cubicBezTo>
                <a:lnTo>
                  <a:pt x="2073854" y="429183"/>
                </a:lnTo>
                <a:lnTo>
                  <a:pt x="2048655" y="429183"/>
                </a:lnTo>
                <a:lnTo>
                  <a:pt x="2048655" y="419807"/>
                </a:lnTo>
                <a:lnTo>
                  <a:pt x="2073854" y="419807"/>
                </a:lnTo>
                <a:lnTo>
                  <a:pt x="2073854" y="391581"/>
                </a:lnTo>
                <a:lnTo>
                  <a:pt x="2061450" y="391581"/>
                </a:lnTo>
                <a:close/>
                <a:moveTo>
                  <a:pt x="108998" y="381130"/>
                </a:moveTo>
                <a:cubicBezTo>
                  <a:pt x="117006" y="386860"/>
                  <a:pt x="124885" y="392883"/>
                  <a:pt x="132633" y="399199"/>
                </a:cubicBezTo>
                <a:lnTo>
                  <a:pt x="125992" y="406133"/>
                </a:lnTo>
                <a:cubicBezTo>
                  <a:pt x="117137" y="398385"/>
                  <a:pt x="109551" y="392134"/>
                  <a:pt x="103236" y="387381"/>
                </a:cubicBezTo>
                <a:close/>
                <a:moveTo>
                  <a:pt x="2955609" y="380544"/>
                </a:moveTo>
                <a:lnTo>
                  <a:pt x="3045659" y="380544"/>
                </a:lnTo>
                <a:lnTo>
                  <a:pt x="3045659" y="389529"/>
                </a:lnTo>
                <a:lnTo>
                  <a:pt x="2955609" y="389529"/>
                </a:lnTo>
                <a:close/>
                <a:moveTo>
                  <a:pt x="766456" y="379763"/>
                </a:moveTo>
                <a:lnTo>
                  <a:pt x="777883" y="382595"/>
                </a:lnTo>
                <a:cubicBezTo>
                  <a:pt x="766814" y="423681"/>
                  <a:pt x="757405" y="457279"/>
                  <a:pt x="749657" y="483389"/>
                </a:cubicBezTo>
                <a:lnTo>
                  <a:pt x="799663" y="483389"/>
                </a:lnTo>
                <a:lnTo>
                  <a:pt x="799663" y="493742"/>
                </a:lnTo>
                <a:lnTo>
                  <a:pt x="672791" y="493742"/>
                </a:lnTo>
                <a:lnTo>
                  <a:pt x="672791" y="483389"/>
                </a:lnTo>
                <a:lnTo>
                  <a:pt x="738425" y="483389"/>
                </a:lnTo>
                <a:cubicBezTo>
                  <a:pt x="749754" y="445754"/>
                  <a:pt x="759098" y="411212"/>
                  <a:pt x="766456" y="379763"/>
                </a:cubicBezTo>
                <a:close/>
                <a:moveTo>
                  <a:pt x="704241" y="379763"/>
                </a:moveTo>
                <a:cubicBezTo>
                  <a:pt x="711078" y="407696"/>
                  <a:pt x="717263" y="435043"/>
                  <a:pt x="722798" y="461804"/>
                </a:cubicBezTo>
                <a:lnTo>
                  <a:pt x="711664" y="464148"/>
                </a:lnTo>
                <a:cubicBezTo>
                  <a:pt x="705934" y="433480"/>
                  <a:pt x="699976" y="406231"/>
                  <a:pt x="693790" y="382400"/>
                </a:cubicBezTo>
                <a:close/>
                <a:moveTo>
                  <a:pt x="79599" y="374391"/>
                </a:moveTo>
                <a:lnTo>
                  <a:pt x="74618" y="413947"/>
                </a:lnTo>
                <a:lnTo>
                  <a:pt x="159590" y="413947"/>
                </a:lnTo>
                <a:cubicBezTo>
                  <a:pt x="159916" y="405222"/>
                  <a:pt x="160176" y="393664"/>
                  <a:pt x="160371" y="379274"/>
                </a:cubicBezTo>
                <a:cubicBezTo>
                  <a:pt x="160437" y="377060"/>
                  <a:pt x="160469" y="375433"/>
                  <a:pt x="160469" y="374391"/>
                </a:cubicBezTo>
                <a:close/>
                <a:moveTo>
                  <a:pt x="8204" y="370582"/>
                </a:moveTo>
                <a:cubicBezTo>
                  <a:pt x="19078" y="378395"/>
                  <a:pt x="29007" y="385981"/>
                  <a:pt x="37993" y="393339"/>
                </a:cubicBezTo>
                <a:lnTo>
                  <a:pt x="30179" y="401933"/>
                </a:lnTo>
                <a:cubicBezTo>
                  <a:pt x="21780" y="394445"/>
                  <a:pt x="12111" y="386599"/>
                  <a:pt x="1172" y="378395"/>
                </a:cubicBezTo>
                <a:close/>
                <a:moveTo>
                  <a:pt x="241436" y="366773"/>
                </a:moveTo>
                <a:cubicBezTo>
                  <a:pt x="244627" y="370159"/>
                  <a:pt x="247361" y="372828"/>
                  <a:pt x="249640" y="374782"/>
                </a:cubicBezTo>
                <a:cubicBezTo>
                  <a:pt x="237660" y="388390"/>
                  <a:pt x="224865" y="403789"/>
                  <a:pt x="211257" y="420979"/>
                </a:cubicBezTo>
                <a:lnTo>
                  <a:pt x="202271" y="412970"/>
                </a:lnTo>
                <a:cubicBezTo>
                  <a:pt x="216596" y="397538"/>
                  <a:pt x="229651" y="382139"/>
                  <a:pt x="241436" y="366773"/>
                </a:cubicBezTo>
                <a:close/>
                <a:moveTo>
                  <a:pt x="70223" y="365112"/>
                </a:moveTo>
                <a:lnTo>
                  <a:pt x="171213" y="365112"/>
                </a:lnTo>
                <a:cubicBezTo>
                  <a:pt x="171082" y="370386"/>
                  <a:pt x="170920" y="378102"/>
                  <a:pt x="170724" y="388260"/>
                </a:cubicBezTo>
                <a:cubicBezTo>
                  <a:pt x="170529" y="399850"/>
                  <a:pt x="170366" y="408412"/>
                  <a:pt x="170236" y="413947"/>
                </a:cubicBezTo>
                <a:lnTo>
                  <a:pt x="190453" y="413947"/>
                </a:lnTo>
                <a:lnTo>
                  <a:pt x="190453" y="423323"/>
                </a:lnTo>
                <a:lnTo>
                  <a:pt x="169845" y="423323"/>
                </a:lnTo>
                <a:cubicBezTo>
                  <a:pt x="169650" y="429899"/>
                  <a:pt x="169357" y="439145"/>
                  <a:pt x="168966" y="451061"/>
                </a:cubicBezTo>
                <a:cubicBezTo>
                  <a:pt x="168706" y="456660"/>
                  <a:pt x="168543" y="460762"/>
                  <a:pt x="168478" y="463367"/>
                </a:cubicBezTo>
                <a:lnTo>
                  <a:pt x="184203" y="463367"/>
                </a:lnTo>
                <a:lnTo>
                  <a:pt x="184203" y="472548"/>
                </a:lnTo>
                <a:lnTo>
                  <a:pt x="167990" y="472548"/>
                </a:lnTo>
                <a:cubicBezTo>
                  <a:pt x="167338" y="492798"/>
                  <a:pt x="157018" y="502597"/>
                  <a:pt x="137029" y="501946"/>
                </a:cubicBezTo>
                <a:cubicBezTo>
                  <a:pt x="133968" y="502011"/>
                  <a:pt x="130648" y="502076"/>
                  <a:pt x="127066" y="502141"/>
                </a:cubicBezTo>
                <a:cubicBezTo>
                  <a:pt x="125308" y="502141"/>
                  <a:pt x="123355" y="502141"/>
                  <a:pt x="121206" y="502141"/>
                </a:cubicBezTo>
                <a:cubicBezTo>
                  <a:pt x="119449" y="502141"/>
                  <a:pt x="116714" y="502141"/>
                  <a:pt x="113002" y="502141"/>
                </a:cubicBezTo>
                <a:cubicBezTo>
                  <a:pt x="112481" y="498560"/>
                  <a:pt x="111765" y="494784"/>
                  <a:pt x="110853" y="490812"/>
                </a:cubicBezTo>
                <a:cubicBezTo>
                  <a:pt x="118667" y="491202"/>
                  <a:pt x="126676" y="491398"/>
                  <a:pt x="134880" y="491398"/>
                </a:cubicBezTo>
                <a:cubicBezTo>
                  <a:pt x="149465" y="492309"/>
                  <a:pt x="156986" y="486026"/>
                  <a:pt x="157441" y="472548"/>
                </a:cubicBezTo>
                <a:lnTo>
                  <a:pt x="56648" y="472548"/>
                </a:lnTo>
                <a:lnTo>
                  <a:pt x="62801" y="423323"/>
                </a:lnTo>
                <a:lnTo>
                  <a:pt x="43462" y="423323"/>
                </a:lnTo>
                <a:lnTo>
                  <a:pt x="43462" y="413947"/>
                </a:lnTo>
                <a:lnTo>
                  <a:pt x="64070" y="413947"/>
                </a:lnTo>
                <a:close/>
                <a:moveTo>
                  <a:pt x="3767825" y="360717"/>
                </a:moveTo>
                <a:lnTo>
                  <a:pt x="3778178" y="364526"/>
                </a:lnTo>
                <a:cubicBezTo>
                  <a:pt x="3773945" y="371103"/>
                  <a:pt x="3769811" y="377321"/>
                  <a:pt x="3765774" y="383181"/>
                </a:cubicBezTo>
                <a:lnTo>
                  <a:pt x="3874381" y="383181"/>
                </a:lnTo>
                <a:lnTo>
                  <a:pt x="3874381" y="392948"/>
                </a:lnTo>
                <a:lnTo>
                  <a:pt x="3758351" y="392948"/>
                </a:lnTo>
                <a:cubicBezTo>
                  <a:pt x="3750863" y="402975"/>
                  <a:pt x="3742756" y="412254"/>
                  <a:pt x="3734031" y="420783"/>
                </a:cubicBezTo>
                <a:lnTo>
                  <a:pt x="3780229" y="420783"/>
                </a:lnTo>
                <a:lnTo>
                  <a:pt x="3780229" y="401738"/>
                </a:lnTo>
                <a:lnTo>
                  <a:pt x="3790777" y="401738"/>
                </a:lnTo>
                <a:lnTo>
                  <a:pt x="3790777" y="420783"/>
                </a:lnTo>
                <a:lnTo>
                  <a:pt x="3852601" y="420783"/>
                </a:lnTo>
                <a:lnTo>
                  <a:pt x="3852601" y="466981"/>
                </a:lnTo>
                <a:cubicBezTo>
                  <a:pt x="3853057" y="480719"/>
                  <a:pt x="3845797" y="487589"/>
                  <a:pt x="3830821" y="487589"/>
                </a:cubicBezTo>
                <a:cubicBezTo>
                  <a:pt x="3827305" y="487654"/>
                  <a:pt x="3824017" y="487719"/>
                  <a:pt x="3820956" y="487784"/>
                </a:cubicBezTo>
                <a:cubicBezTo>
                  <a:pt x="3819459" y="487784"/>
                  <a:pt x="3817896" y="487784"/>
                  <a:pt x="3816268" y="487784"/>
                </a:cubicBezTo>
                <a:cubicBezTo>
                  <a:pt x="3814836" y="487784"/>
                  <a:pt x="3812752" y="487784"/>
                  <a:pt x="3810017" y="487784"/>
                </a:cubicBezTo>
                <a:cubicBezTo>
                  <a:pt x="3809887" y="484919"/>
                  <a:pt x="3809204" y="481240"/>
                  <a:pt x="3807966" y="476747"/>
                </a:cubicBezTo>
                <a:cubicBezTo>
                  <a:pt x="3815780" y="477138"/>
                  <a:pt x="3822779" y="477333"/>
                  <a:pt x="3828965" y="477333"/>
                </a:cubicBezTo>
                <a:cubicBezTo>
                  <a:pt x="3833979" y="477399"/>
                  <a:pt x="3837397" y="476520"/>
                  <a:pt x="3839220" y="474696"/>
                </a:cubicBezTo>
                <a:cubicBezTo>
                  <a:pt x="3841174" y="473003"/>
                  <a:pt x="3842118" y="469813"/>
                  <a:pt x="3842053" y="465125"/>
                </a:cubicBezTo>
                <a:lnTo>
                  <a:pt x="3842053" y="430355"/>
                </a:lnTo>
                <a:lnTo>
                  <a:pt x="3790777" y="430355"/>
                </a:lnTo>
                <a:lnTo>
                  <a:pt x="3790777" y="504388"/>
                </a:lnTo>
                <a:lnTo>
                  <a:pt x="3780229" y="504388"/>
                </a:lnTo>
                <a:lnTo>
                  <a:pt x="3780229" y="430355"/>
                </a:lnTo>
                <a:lnTo>
                  <a:pt x="3730222" y="430355"/>
                </a:lnTo>
                <a:lnTo>
                  <a:pt x="3730222" y="489151"/>
                </a:lnTo>
                <a:lnTo>
                  <a:pt x="3719576" y="489151"/>
                </a:lnTo>
                <a:lnTo>
                  <a:pt x="3719576" y="433969"/>
                </a:lnTo>
                <a:cubicBezTo>
                  <a:pt x="3710721" y="441457"/>
                  <a:pt x="3702452" y="448065"/>
                  <a:pt x="3694769" y="453795"/>
                </a:cubicBezTo>
                <a:cubicBezTo>
                  <a:pt x="3692620" y="450800"/>
                  <a:pt x="3690146" y="447935"/>
                  <a:pt x="3687346" y="445201"/>
                </a:cubicBezTo>
                <a:cubicBezTo>
                  <a:pt x="3711047" y="428922"/>
                  <a:pt x="3730320" y="411505"/>
                  <a:pt x="3745166" y="392948"/>
                </a:cubicBezTo>
                <a:lnTo>
                  <a:pt x="3689397" y="392948"/>
                </a:lnTo>
                <a:lnTo>
                  <a:pt x="3689397" y="383181"/>
                </a:lnTo>
                <a:lnTo>
                  <a:pt x="3752784" y="383181"/>
                </a:lnTo>
                <a:cubicBezTo>
                  <a:pt x="3757407" y="376930"/>
                  <a:pt x="3762420" y="369442"/>
                  <a:pt x="3767825" y="360717"/>
                </a:cubicBezTo>
                <a:close/>
                <a:moveTo>
                  <a:pt x="4605532" y="359350"/>
                </a:moveTo>
                <a:lnTo>
                  <a:pt x="4605532" y="374586"/>
                </a:lnTo>
                <a:lnTo>
                  <a:pt x="4661984" y="374586"/>
                </a:lnTo>
                <a:lnTo>
                  <a:pt x="4661984" y="359350"/>
                </a:lnTo>
                <a:close/>
                <a:moveTo>
                  <a:pt x="4538922" y="359350"/>
                </a:moveTo>
                <a:lnTo>
                  <a:pt x="4538922" y="374586"/>
                </a:lnTo>
                <a:lnTo>
                  <a:pt x="4595374" y="374586"/>
                </a:lnTo>
                <a:lnTo>
                  <a:pt x="4595374" y="359350"/>
                </a:lnTo>
                <a:close/>
                <a:moveTo>
                  <a:pt x="3316838" y="356127"/>
                </a:moveTo>
                <a:lnTo>
                  <a:pt x="3316838" y="371363"/>
                </a:lnTo>
                <a:lnTo>
                  <a:pt x="3427790" y="371363"/>
                </a:lnTo>
                <a:lnTo>
                  <a:pt x="3427790" y="356127"/>
                </a:lnTo>
                <a:close/>
                <a:moveTo>
                  <a:pt x="4804143" y="354760"/>
                </a:moveTo>
                <a:lnTo>
                  <a:pt x="4804143" y="395780"/>
                </a:lnTo>
                <a:lnTo>
                  <a:pt x="4843308" y="395780"/>
                </a:lnTo>
                <a:lnTo>
                  <a:pt x="4843308" y="354760"/>
                </a:lnTo>
                <a:close/>
                <a:moveTo>
                  <a:pt x="4718097" y="354174"/>
                </a:moveTo>
                <a:lnTo>
                  <a:pt x="4776503" y="354174"/>
                </a:lnTo>
                <a:lnTo>
                  <a:pt x="4776503" y="364526"/>
                </a:lnTo>
                <a:cubicBezTo>
                  <a:pt x="4769080" y="379242"/>
                  <a:pt x="4761136" y="392069"/>
                  <a:pt x="4752672" y="403008"/>
                </a:cubicBezTo>
                <a:lnTo>
                  <a:pt x="4752672" y="408379"/>
                </a:lnTo>
                <a:cubicBezTo>
                  <a:pt x="4755862" y="411375"/>
                  <a:pt x="4758922" y="414370"/>
                  <a:pt x="4761853" y="417365"/>
                </a:cubicBezTo>
                <a:cubicBezTo>
                  <a:pt x="4766736" y="412286"/>
                  <a:pt x="4771880" y="406166"/>
                  <a:pt x="4777284" y="399003"/>
                </a:cubicBezTo>
                <a:lnTo>
                  <a:pt x="4785098" y="404961"/>
                </a:lnTo>
                <a:cubicBezTo>
                  <a:pt x="4780084" y="411082"/>
                  <a:pt x="4774484" y="417300"/>
                  <a:pt x="4768299" y="423616"/>
                </a:cubicBezTo>
                <a:cubicBezTo>
                  <a:pt x="4773117" y="428564"/>
                  <a:pt x="4778065" y="433545"/>
                  <a:pt x="4783144" y="438559"/>
                </a:cubicBezTo>
                <a:lnTo>
                  <a:pt x="4775917" y="445787"/>
                </a:lnTo>
                <a:cubicBezTo>
                  <a:pt x="4768168" y="437257"/>
                  <a:pt x="4760420" y="428792"/>
                  <a:pt x="4752672" y="420393"/>
                </a:cubicBezTo>
                <a:lnTo>
                  <a:pt x="4752672" y="503606"/>
                </a:lnTo>
                <a:lnTo>
                  <a:pt x="4742514" y="503606"/>
                </a:lnTo>
                <a:lnTo>
                  <a:pt x="4742514" y="414923"/>
                </a:lnTo>
                <a:cubicBezTo>
                  <a:pt x="4736849" y="421109"/>
                  <a:pt x="4729101" y="428662"/>
                  <a:pt x="4719269" y="437582"/>
                </a:cubicBezTo>
                <a:cubicBezTo>
                  <a:pt x="4717902" y="433936"/>
                  <a:pt x="4716306" y="430518"/>
                  <a:pt x="4714483" y="427327"/>
                </a:cubicBezTo>
                <a:cubicBezTo>
                  <a:pt x="4736491" y="409552"/>
                  <a:pt x="4753551" y="388357"/>
                  <a:pt x="4765662" y="363745"/>
                </a:cubicBezTo>
                <a:lnTo>
                  <a:pt x="4718097" y="363745"/>
                </a:lnTo>
                <a:close/>
                <a:moveTo>
                  <a:pt x="683633" y="350169"/>
                </a:moveTo>
                <a:lnTo>
                  <a:pt x="791849" y="350169"/>
                </a:lnTo>
                <a:lnTo>
                  <a:pt x="791849" y="360327"/>
                </a:lnTo>
                <a:lnTo>
                  <a:pt x="683633" y="360327"/>
                </a:lnTo>
                <a:close/>
                <a:moveTo>
                  <a:pt x="4206017" y="348997"/>
                </a:moveTo>
                <a:lnTo>
                  <a:pt x="4206017" y="469422"/>
                </a:lnTo>
                <a:lnTo>
                  <a:pt x="4265985" y="469422"/>
                </a:lnTo>
                <a:lnTo>
                  <a:pt x="4265985" y="348997"/>
                </a:lnTo>
                <a:close/>
                <a:moveTo>
                  <a:pt x="929418" y="348997"/>
                </a:moveTo>
                <a:lnTo>
                  <a:pt x="929418" y="469422"/>
                </a:lnTo>
                <a:lnTo>
                  <a:pt x="989386" y="469422"/>
                </a:lnTo>
                <a:lnTo>
                  <a:pt x="989386" y="348997"/>
                </a:lnTo>
                <a:close/>
                <a:moveTo>
                  <a:pt x="2735511" y="347337"/>
                </a:moveTo>
                <a:lnTo>
                  <a:pt x="2735511" y="378786"/>
                </a:lnTo>
                <a:lnTo>
                  <a:pt x="2814720" y="378786"/>
                </a:lnTo>
                <a:lnTo>
                  <a:pt x="2814720" y="347337"/>
                </a:lnTo>
                <a:close/>
                <a:moveTo>
                  <a:pt x="2565666" y="346360"/>
                </a:moveTo>
                <a:cubicBezTo>
                  <a:pt x="2565470" y="346946"/>
                  <a:pt x="2565145" y="347532"/>
                  <a:pt x="2564689" y="348118"/>
                </a:cubicBezTo>
                <a:cubicBezTo>
                  <a:pt x="2572633" y="363940"/>
                  <a:pt x="2581846" y="376540"/>
                  <a:pt x="2592329" y="385916"/>
                </a:cubicBezTo>
                <a:cubicBezTo>
                  <a:pt x="2604700" y="375563"/>
                  <a:pt x="2614956" y="362378"/>
                  <a:pt x="2623095" y="346360"/>
                </a:cubicBezTo>
                <a:close/>
                <a:moveTo>
                  <a:pt x="3589189" y="346165"/>
                </a:moveTo>
                <a:cubicBezTo>
                  <a:pt x="3588864" y="346620"/>
                  <a:pt x="3588440" y="347369"/>
                  <a:pt x="3587919" y="348411"/>
                </a:cubicBezTo>
                <a:cubicBezTo>
                  <a:pt x="3587594" y="348997"/>
                  <a:pt x="3587333" y="349453"/>
                  <a:pt x="3587138" y="349778"/>
                </a:cubicBezTo>
                <a:cubicBezTo>
                  <a:pt x="3595212" y="364884"/>
                  <a:pt x="3605370" y="377614"/>
                  <a:pt x="3617611" y="387967"/>
                </a:cubicBezTo>
                <a:cubicBezTo>
                  <a:pt x="3632326" y="376051"/>
                  <a:pt x="3644046" y="362117"/>
                  <a:pt x="3652771" y="346165"/>
                </a:cubicBezTo>
                <a:close/>
                <a:moveTo>
                  <a:pt x="5177678" y="343332"/>
                </a:moveTo>
                <a:cubicBezTo>
                  <a:pt x="5191352" y="359155"/>
                  <a:pt x="5205937" y="371298"/>
                  <a:pt x="5221434" y="379763"/>
                </a:cubicBezTo>
                <a:cubicBezTo>
                  <a:pt x="5238689" y="371558"/>
                  <a:pt x="5256301" y="359415"/>
                  <a:pt x="5274272" y="343332"/>
                </a:cubicBezTo>
                <a:close/>
                <a:moveTo>
                  <a:pt x="1281953" y="343332"/>
                </a:moveTo>
                <a:cubicBezTo>
                  <a:pt x="1295627" y="359155"/>
                  <a:pt x="1310212" y="371298"/>
                  <a:pt x="1325709" y="379763"/>
                </a:cubicBezTo>
                <a:cubicBezTo>
                  <a:pt x="1342964" y="371558"/>
                  <a:pt x="1360576" y="359415"/>
                  <a:pt x="1378547" y="343332"/>
                </a:cubicBezTo>
                <a:close/>
                <a:moveTo>
                  <a:pt x="4405702" y="341379"/>
                </a:moveTo>
                <a:lnTo>
                  <a:pt x="4405702" y="401933"/>
                </a:lnTo>
                <a:lnTo>
                  <a:pt x="4466159" y="401933"/>
                </a:lnTo>
                <a:lnTo>
                  <a:pt x="4466159" y="341379"/>
                </a:lnTo>
                <a:close/>
                <a:moveTo>
                  <a:pt x="4334502" y="341379"/>
                </a:moveTo>
                <a:lnTo>
                  <a:pt x="4334502" y="401933"/>
                </a:lnTo>
                <a:lnTo>
                  <a:pt x="4394959" y="401933"/>
                </a:lnTo>
                <a:lnTo>
                  <a:pt x="4394959" y="341379"/>
                </a:lnTo>
                <a:close/>
                <a:moveTo>
                  <a:pt x="2888999" y="339328"/>
                </a:moveTo>
                <a:lnTo>
                  <a:pt x="2888999" y="377126"/>
                </a:lnTo>
                <a:lnTo>
                  <a:pt x="2922597" y="377126"/>
                </a:lnTo>
                <a:lnTo>
                  <a:pt x="2922597" y="339328"/>
                </a:lnTo>
                <a:close/>
                <a:moveTo>
                  <a:pt x="4195371" y="338937"/>
                </a:moveTo>
                <a:lnTo>
                  <a:pt x="4276631" y="338937"/>
                </a:lnTo>
                <a:lnTo>
                  <a:pt x="4276631" y="498137"/>
                </a:lnTo>
                <a:lnTo>
                  <a:pt x="4265985" y="498137"/>
                </a:lnTo>
                <a:lnTo>
                  <a:pt x="4265985" y="479384"/>
                </a:lnTo>
                <a:lnTo>
                  <a:pt x="4206017" y="479384"/>
                </a:lnTo>
                <a:lnTo>
                  <a:pt x="4206017" y="498430"/>
                </a:lnTo>
                <a:lnTo>
                  <a:pt x="4195371" y="498430"/>
                </a:lnTo>
                <a:close/>
                <a:moveTo>
                  <a:pt x="918772" y="338937"/>
                </a:moveTo>
                <a:lnTo>
                  <a:pt x="1000032" y="338937"/>
                </a:lnTo>
                <a:lnTo>
                  <a:pt x="1000032" y="498137"/>
                </a:lnTo>
                <a:lnTo>
                  <a:pt x="989386" y="498137"/>
                </a:lnTo>
                <a:lnTo>
                  <a:pt x="989386" y="479384"/>
                </a:lnTo>
                <a:lnTo>
                  <a:pt x="929418" y="479384"/>
                </a:lnTo>
                <a:lnTo>
                  <a:pt x="929418" y="498430"/>
                </a:lnTo>
                <a:lnTo>
                  <a:pt x="918772" y="498430"/>
                </a:lnTo>
                <a:close/>
                <a:moveTo>
                  <a:pt x="4553963" y="336984"/>
                </a:moveTo>
                <a:cubicBezTo>
                  <a:pt x="4547452" y="342518"/>
                  <a:pt x="4541168" y="347304"/>
                  <a:pt x="4535113" y="351341"/>
                </a:cubicBezTo>
                <a:lnTo>
                  <a:pt x="4606997" y="351341"/>
                </a:lnTo>
                <a:lnTo>
                  <a:pt x="4621549" y="336984"/>
                </a:lnTo>
                <a:close/>
                <a:moveTo>
                  <a:pt x="2479620" y="336593"/>
                </a:moveTo>
                <a:lnTo>
                  <a:pt x="2479620" y="374782"/>
                </a:lnTo>
                <a:lnTo>
                  <a:pt x="2518882" y="374782"/>
                </a:lnTo>
                <a:lnTo>
                  <a:pt x="2518882" y="336593"/>
                </a:lnTo>
                <a:close/>
                <a:moveTo>
                  <a:pt x="1841352" y="335910"/>
                </a:moveTo>
                <a:lnTo>
                  <a:pt x="1904152" y="335910"/>
                </a:lnTo>
                <a:lnTo>
                  <a:pt x="1904152" y="345969"/>
                </a:lnTo>
                <a:lnTo>
                  <a:pt x="1878759" y="345969"/>
                </a:lnTo>
                <a:lnTo>
                  <a:pt x="1878759" y="451744"/>
                </a:lnTo>
                <a:cubicBezTo>
                  <a:pt x="1885921" y="450051"/>
                  <a:pt x="1895037" y="447740"/>
                  <a:pt x="1906106" y="444810"/>
                </a:cubicBezTo>
                <a:cubicBezTo>
                  <a:pt x="1906106" y="446373"/>
                  <a:pt x="1906464" y="449758"/>
                  <a:pt x="1907180" y="454967"/>
                </a:cubicBezTo>
                <a:cubicBezTo>
                  <a:pt x="1889405" y="459135"/>
                  <a:pt x="1867201" y="464734"/>
                  <a:pt x="1840570" y="471766"/>
                </a:cubicBezTo>
                <a:lnTo>
                  <a:pt x="1837543" y="460925"/>
                </a:lnTo>
                <a:cubicBezTo>
                  <a:pt x="1837933" y="460860"/>
                  <a:pt x="1838519" y="460730"/>
                  <a:pt x="1839301" y="460534"/>
                </a:cubicBezTo>
                <a:cubicBezTo>
                  <a:pt x="1851477" y="457995"/>
                  <a:pt x="1861081" y="455879"/>
                  <a:pt x="1868113" y="454186"/>
                </a:cubicBezTo>
                <a:lnTo>
                  <a:pt x="1868113" y="345969"/>
                </a:lnTo>
                <a:lnTo>
                  <a:pt x="1841352" y="345969"/>
                </a:lnTo>
                <a:close/>
                <a:moveTo>
                  <a:pt x="3316838" y="332784"/>
                </a:moveTo>
                <a:lnTo>
                  <a:pt x="3316838" y="347923"/>
                </a:lnTo>
                <a:lnTo>
                  <a:pt x="3427790" y="347923"/>
                </a:lnTo>
                <a:lnTo>
                  <a:pt x="3427790" y="332784"/>
                </a:lnTo>
                <a:close/>
                <a:moveTo>
                  <a:pt x="1646112" y="331124"/>
                </a:moveTo>
                <a:lnTo>
                  <a:pt x="1815763" y="331124"/>
                </a:lnTo>
                <a:lnTo>
                  <a:pt x="1815763" y="344602"/>
                </a:lnTo>
                <a:lnTo>
                  <a:pt x="1743293" y="393143"/>
                </a:lnTo>
                <a:lnTo>
                  <a:pt x="1743293" y="466981"/>
                </a:lnTo>
                <a:cubicBezTo>
                  <a:pt x="1744139" y="488923"/>
                  <a:pt x="1733819" y="499667"/>
                  <a:pt x="1712332" y="499211"/>
                </a:cubicBezTo>
                <a:cubicBezTo>
                  <a:pt x="1707383" y="499276"/>
                  <a:pt x="1702793" y="499341"/>
                  <a:pt x="1698560" y="499407"/>
                </a:cubicBezTo>
                <a:cubicBezTo>
                  <a:pt x="1696477" y="499407"/>
                  <a:pt x="1694230" y="499407"/>
                  <a:pt x="1691821" y="499407"/>
                </a:cubicBezTo>
                <a:cubicBezTo>
                  <a:pt x="1689738" y="499407"/>
                  <a:pt x="1686515" y="499407"/>
                  <a:pt x="1682152" y="499407"/>
                </a:cubicBezTo>
                <a:cubicBezTo>
                  <a:pt x="1681631" y="495044"/>
                  <a:pt x="1680882" y="490649"/>
                  <a:pt x="1679906" y="486221"/>
                </a:cubicBezTo>
                <a:cubicBezTo>
                  <a:pt x="1689021" y="486742"/>
                  <a:pt x="1699212" y="487003"/>
                  <a:pt x="1710476" y="487003"/>
                </a:cubicBezTo>
                <a:cubicBezTo>
                  <a:pt x="1718550" y="487068"/>
                  <a:pt x="1724084" y="485603"/>
                  <a:pt x="1727080" y="482608"/>
                </a:cubicBezTo>
                <a:cubicBezTo>
                  <a:pt x="1730270" y="479808"/>
                  <a:pt x="1731833" y="474599"/>
                  <a:pt x="1731768" y="466981"/>
                </a:cubicBezTo>
                <a:lnTo>
                  <a:pt x="1731768" y="387185"/>
                </a:lnTo>
                <a:lnTo>
                  <a:pt x="1800331" y="341965"/>
                </a:lnTo>
                <a:lnTo>
                  <a:pt x="1646112" y="341965"/>
                </a:lnTo>
                <a:close/>
                <a:moveTo>
                  <a:pt x="4323563" y="330928"/>
                </a:moveTo>
                <a:lnTo>
                  <a:pt x="4476902" y="330928"/>
                </a:lnTo>
                <a:lnTo>
                  <a:pt x="4476902" y="412384"/>
                </a:lnTo>
                <a:lnTo>
                  <a:pt x="4334502" y="412384"/>
                </a:lnTo>
                <a:lnTo>
                  <a:pt x="4334502" y="467371"/>
                </a:lnTo>
                <a:cubicBezTo>
                  <a:pt x="4334437" y="479417"/>
                  <a:pt x="4341632" y="485407"/>
                  <a:pt x="4356087" y="485342"/>
                </a:cubicBezTo>
                <a:lnTo>
                  <a:pt x="4452095" y="485342"/>
                </a:lnTo>
                <a:cubicBezTo>
                  <a:pt x="4467787" y="485668"/>
                  <a:pt x="4476609" y="480003"/>
                  <a:pt x="4478563" y="468348"/>
                </a:cubicBezTo>
                <a:cubicBezTo>
                  <a:pt x="4479800" y="462032"/>
                  <a:pt x="4480939" y="453437"/>
                  <a:pt x="4481981" y="442563"/>
                </a:cubicBezTo>
                <a:cubicBezTo>
                  <a:pt x="4485758" y="444061"/>
                  <a:pt x="4489469" y="445331"/>
                  <a:pt x="4493115" y="446373"/>
                </a:cubicBezTo>
                <a:cubicBezTo>
                  <a:pt x="4491878" y="457702"/>
                  <a:pt x="4490478" y="466688"/>
                  <a:pt x="4488916" y="473329"/>
                </a:cubicBezTo>
                <a:cubicBezTo>
                  <a:pt x="4485269" y="488175"/>
                  <a:pt x="4474005" y="495728"/>
                  <a:pt x="4455122" y="495988"/>
                </a:cubicBezTo>
                <a:lnTo>
                  <a:pt x="4352961" y="495988"/>
                </a:lnTo>
                <a:cubicBezTo>
                  <a:pt x="4333753" y="495663"/>
                  <a:pt x="4323954" y="486872"/>
                  <a:pt x="4323563" y="469618"/>
                </a:cubicBezTo>
                <a:close/>
                <a:moveTo>
                  <a:pt x="2879428" y="330342"/>
                </a:moveTo>
                <a:lnTo>
                  <a:pt x="2932266" y="330342"/>
                </a:lnTo>
                <a:lnTo>
                  <a:pt x="2932266" y="386209"/>
                </a:lnTo>
                <a:lnTo>
                  <a:pt x="2913612" y="386209"/>
                </a:lnTo>
                <a:lnTo>
                  <a:pt x="2913612" y="421369"/>
                </a:lnTo>
                <a:lnTo>
                  <a:pt x="2934024" y="421369"/>
                </a:lnTo>
                <a:lnTo>
                  <a:pt x="2934024" y="430355"/>
                </a:lnTo>
                <a:lnTo>
                  <a:pt x="2913612" y="430355"/>
                </a:lnTo>
                <a:lnTo>
                  <a:pt x="2913612" y="472938"/>
                </a:lnTo>
                <a:cubicBezTo>
                  <a:pt x="2921816" y="471441"/>
                  <a:pt x="2929369" y="470041"/>
                  <a:pt x="2936271" y="468739"/>
                </a:cubicBezTo>
                <a:cubicBezTo>
                  <a:pt x="2936271" y="471604"/>
                  <a:pt x="2936336" y="474762"/>
                  <a:pt x="2936466" y="478212"/>
                </a:cubicBezTo>
                <a:cubicBezTo>
                  <a:pt x="2919016" y="480882"/>
                  <a:pt x="2896422" y="485082"/>
                  <a:pt x="2868684" y="490812"/>
                </a:cubicBezTo>
                <a:lnTo>
                  <a:pt x="2866047" y="480361"/>
                </a:lnTo>
                <a:cubicBezTo>
                  <a:pt x="2867740" y="480101"/>
                  <a:pt x="2870214" y="479808"/>
                  <a:pt x="2873470" y="479482"/>
                </a:cubicBezTo>
                <a:cubicBezTo>
                  <a:pt x="2874707" y="479352"/>
                  <a:pt x="2875619" y="479254"/>
                  <a:pt x="2876205" y="479189"/>
                </a:cubicBezTo>
                <a:lnTo>
                  <a:pt x="2876205" y="405938"/>
                </a:lnTo>
                <a:lnTo>
                  <a:pt x="2885679" y="405938"/>
                </a:lnTo>
                <a:lnTo>
                  <a:pt x="2885679" y="477529"/>
                </a:lnTo>
                <a:cubicBezTo>
                  <a:pt x="2888674" y="477008"/>
                  <a:pt x="2893264" y="476259"/>
                  <a:pt x="2899450" y="475282"/>
                </a:cubicBezTo>
                <a:cubicBezTo>
                  <a:pt x="2901468" y="474957"/>
                  <a:pt x="2902998" y="474729"/>
                  <a:pt x="2904040" y="474599"/>
                </a:cubicBezTo>
                <a:lnTo>
                  <a:pt x="2904040" y="386209"/>
                </a:lnTo>
                <a:lnTo>
                  <a:pt x="2879428" y="386209"/>
                </a:lnTo>
                <a:close/>
                <a:moveTo>
                  <a:pt x="2469853" y="327315"/>
                </a:moveTo>
                <a:lnTo>
                  <a:pt x="2528649" y="327315"/>
                </a:lnTo>
                <a:lnTo>
                  <a:pt x="2528649" y="383962"/>
                </a:lnTo>
                <a:lnTo>
                  <a:pt x="2510092" y="383962"/>
                </a:lnTo>
                <a:lnTo>
                  <a:pt x="2510092" y="420197"/>
                </a:lnTo>
                <a:lnTo>
                  <a:pt x="2531482" y="420197"/>
                </a:lnTo>
                <a:lnTo>
                  <a:pt x="2531482" y="429378"/>
                </a:lnTo>
                <a:lnTo>
                  <a:pt x="2510092" y="429378"/>
                </a:lnTo>
                <a:lnTo>
                  <a:pt x="2510092" y="474403"/>
                </a:lnTo>
                <a:cubicBezTo>
                  <a:pt x="2514129" y="473752"/>
                  <a:pt x="2520445" y="472645"/>
                  <a:pt x="2529040" y="471083"/>
                </a:cubicBezTo>
                <a:cubicBezTo>
                  <a:pt x="2531775" y="470627"/>
                  <a:pt x="2533858" y="470269"/>
                  <a:pt x="2535291" y="470008"/>
                </a:cubicBezTo>
                <a:cubicBezTo>
                  <a:pt x="2535291" y="474957"/>
                  <a:pt x="2535356" y="478473"/>
                  <a:pt x="2535486" y="480557"/>
                </a:cubicBezTo>
                <a:cubicBezTo>
                  <a:pt x="2510548" y="484398"/>
                  <a:pt x="2485480" y="488598"/>
                  <a:pt x="2460281" y="493156"/>
                </a:cubicBezTo>
                <a:lnTo>
                  <a:pt x="2458230" y="482022"/>
                </a:lnTo>
                <a:cubicBezTo>
                  <a:pt x="2459728" y="481761"/>
                  <a:pt x="2462007" y="481436"/>
                  <a:pt x="2465067" y="481045"/>
                </a:cubicBezTo>
                <a:cubicBezTo>
                  <a:pt x="2467216" y="480719"/>
                  <a:pt x="2468811" y="480491"/>
                  <a:pt x="2469853" y="480361"/>
                </a:cubicBezTo>
                <a:lnTo>
                  <a:pt x="2469853" y="407012"/>
                </a:lnTo>
                <a:lnTo>
                  <a:pt x="2479620" y="407012"/>
                </a:lnTo>
                <a:lnTo>
                  <a:pt x="2479620" y="479189"/>
                </a:lnTo>
                <a:cubicBezTo>
                  <a:pt x="2481964" y="478864"/>
                  <a:pt x="2485480" y="478310"/>
                  <a:pt x="2490168" y="477529"/>
                </a:cubicBezTo>
                <a:cubicBezTo>
                  <a:pt x="2494530" y="476813"/>
                  <a:pt x="2497819" y="476292"/>
                  <a:pt x="2500032" y="475966"/>
                </a:cubicBezTo>
                <a:lnTo>
                  <a:pt x="2500032" y="383962"/>
                </a:lnTo>
                <a:lnTo>
                  <a:pt x="2469853" y="383962"/>
                </a:lnTo>
                <a:close/>
                <a:moveTo>
                  <a:pt x="4175544" y="326338"/>
                </a:moveTo>
                <a:lnTo>
                  <a:pt x="4178376" y="336789"/>
                </a:lnTo>
                <a:cubicBezTo>
                  <a:pt x="4176553" y="336919"/>
                  <a:pt x="4173851" y="337147"/>
                  <a:pt x="4170270" y="337472"/>
                </a:cubicBezTo>
                <a:cubicBezTo>
                  <a:pt x="4159657" y="338449"/>
                  <a:pt x="4151485" y="339198"/>
                  <a:pt x="4145755" y="339719"/>
                </a:cubicBezTo>
                <a:lnTo>
                  <a:pt x="4145755" y="374977"/>
                </a:lnTo>
                <a:lnTo>
                  <a:pt x="4181404" y="374977"/>
                </a:lnTo>
                <a:lnTo>
                  <a:pt x="4181404" y="384744"/>
                </a:lnTo>
                <a:lnTo>
                  <a:pt x="4145755" y="384744"/>
                </a:lnTo>
                <a:lnTo>
                  <a:pt x="4145755" y="412579"/>
                </a:lnTo>
                <a:lnTo>
                  <a:pt x="4150932" y="407598"/>
                </a:lnTo>
                <a:cubicBezTo>
                  <a:pt x="4157182" y="412807"/>
                  <a:pt x="4166526" y="421337"/>
                  <a:pt x="4178962" y="433187"/>
                </a:cubicBezTo>
                <a:cubicBezTo>
                  <a:pt x="4179874" y="434034"/>
                  <a:pt x="4180558" y="434685"/>
                  <a:pt x="4181013" y="435141"/>
                </a:cubicBezTo>
                <a:lnTo>
                  <a:pt x="4173005" y="443149"/>
                </a:lnTo>
                <a:cubicBezTo>
                  <a:pt x="4162326" y="431885"/>
                  <a:pt x="4153243" y="422769"/>
                  <a:pt x="4145755" y="415802"/>
                </a:cubicBezTo>
                <a:lnTo>
                  <a:pt x="4145755" y="503411"/>
                </a:lnTo>
                <a:lnTo>
                  <a:pt x="4135402" y="503411"/>
                </a:lnTo>
                <a:lnTo>
                  <a:pt x="4135402" y="403984"/>
                </a:lnTo>
                <a:cubicBezTo>
                  <a:pt x="4127524" y="426513"/>
                  <a:pt x="4116162" y="447056"/>
                  <a:pt x="4101316" y="465613"/>
                </a:cubicBezTo>
                <a:cubicBezTo>
                  <a:pt x="4099493" y="461446"/>
                  <a:pt x="4097507" y="457572"/>
                  <a:pt x="4095358" y="453991"/>
                </a:cubicBezTo>
                <a:cubicBezTo>
                  <a:pt x="4112222" y="434327"/>
                  <a:pt x="4125277" y="411244"/>
                  <a:pt x="4134523" y="384744"/>
                </a:cubicBezTo>
                <a:lnTo>
                  <a:pt x="4098972" y="384744"/>
                </a:lnTo>
                <a:lnTo>
                  <a:pt x="4098972" y="374977"/>
                </a:lnTo>
                <a:lnTo>
                  <a:pt x="4135402" y="374977"/>
                </a:lnTo>
                <a:lnTo>
                  <a:pt x="4135402" y="340598"/>
                </a:lnTo>
                <a:cubicBezTo>
                  <a:pt x="4120947" y="341639"/>
                  <a:pt x="4110008" y="342356"/>
                  <a:pt x="4102586" y="342746"/>
                </a:cubicBezTo>
                <a:cubicBezTo>
                  <a:pt x="4102065" y="339686"/>
                  <a:pt x="4101186" y="336300"/>
                  <a:pt x="4099949" y="332589"/>
                </a:cubicBezTo>
                <a:cubicBezTo>
                  <a:pt x="4126905" y="331287"/>
                  <a:pt x="4152104" y="329203"/>
                  <a:pt x="4175544" y="326338"/>
                </a:cubicBezTo>
                <a:close/>
                <a:moveTo>
                  <a:pt x="1911771" y="326338"/>
                </a:moveTo>
                <a:lnTo>
                  <a:pt x="2025945" y="326338"/>
                </a:lnTo>
                <a:lnTo>
                  <a:pt x="2025945" y="336398"/>
                </a:lnTo>
                <a:lnTo>
                  <a:pt x="1970958" y="336398"/>
                </a:lnTo>
                <a:lnTo>
                  <a:pt x="1963730" y="365112"/>
                </a:lnTo>
                <a:lnTo>
                  <a:pt x="2015788" y="365112"/>
                </a:lnTo>
                <a:lnTo>
                  <a:pt x="2015788" y="461218"/>
                </a:lnTo>
                <a:lnTo>
                  <a:pt x="2005142" y="461218"/>
                </a:lnTo>
                <a:lnTo>
                  <a:pt x="2005142" y="374977"/>
                </a:lnTo>
                <a:lnTo>
                  <a:pt x="1928374" y="374977"/>
                </a:lnTo>
                <a:lnTo>
                  <a:pt x="1928374" y="462586"/>
                </a:lnTo>
                <a:lnTo>
                  <a:pt x="1917728" y="462586"/>
                </a:lnTo>
                <a:lnTo>
                  <a:pt x="1917728" y="365112"/>
                </a:lnTo>
                <a:lnTo>
                  <a:pt x="1952987" y="365112"/>
                </a:lnTo>
                <a:lnTo>
                  <a:pt x="1960117" y="336398"/>
                </a:lnTo>
                <a:lnTo>
                  <a:pt x="1911771" y="336398"/>
                </a:lnTo>
                <a:close/>
                <a:moveTo>
                  <a:pt x="898945" y="326338"/>
                </a:moveTo>
                <a:lnTo>
                  <a:pt x="901778" y="336789"/>
                </a:lnTo>
                <a:cubicBezTo>
                  <a:pt x="899955" y="336919"/>
                  <a:pt x="897252" y="337147"/>
                  <a:pt x="893671" y="337472"/>
                </a:cubicBezTo>
                <a:cubicBezTo>
                  <a:pt x="883058" y="338449"/>
                  <a:pt x="874886" y="339198"/>
                  <a:pt x="869156" y="339719"/>
                </a:cubicBezTo>
                <a:lnTo>
                  <a:pt x="869156" y="374977"/>
                </a:lnTo>
                <a:lnTo>
                  <a:pt x="904806" y="374977"/>
                </a:lnTo>
                <a:lnTo>
                  <a:pt x="904806" y="384744"/>
                </a:lnTo>
                <a:lnTo>
                  <a:pt x="869156" y="384744"/>
                </a:lnTo>
                <a:lnTo>
                  <a:pt x="869156" y="412579"/>
                </a:lnTo>
                <a:lnTo>
                  <a:pt x="874333" y="407598"/>
                </a:lnTo>
                <a:cubicBezTo>
                  <a:pt x="880584" y="412807"/>
                  <a:pt x="889927" y="421337"/>
                  <a:pt x="902363" y="433187"/>
                </a:cubicBezTo>
                <a:cubicBezTo>
                  <a:pt x="903275" y="434034"/>
                  <a:pt x="903959" y="434685"/>
                  <a:pt x="904415" y="435141"/>
                </a:cubicBezTo>
                <a:lnTo>
                  <a:pt x="896406" y="443149"/>
                </a:lnTo>
                <a:cubicBezTo>
                  <a:pt x="885727" y="431885"/>
                  <a:pt x="876644" y="422769"/>
                  <a:pt x="869156" y="415802"/>
                </a:cubicBezTo>
                <a:lnTo>
                  <a:pt x="869156" y="503411"/>
                </a:lnTo>
                <a:lnTo>
                  <a:pt x="858804" y="503411"/>
                </a:lnTo>
                <a:lnTo>
                  <a:pt x="858804" y="403984"/>
                </a:lnTo>
                <a:cubicBezTo>
                  <a:pt x="850925" y="426513"/>
                  <a:pt x="839563" y="447056"/>
                  <a:pt x="824717" y="465613"/>
                </a:cubicBezTo>
                <a:cubicBezTo>
                  <a:pt x="822894" y="461446"/>
                  <a:pt x="820908" y="457572"/>
                  <a:pt x="818759" y="453991"/>
                </a:cubicBezTo>
                <a:cubicBezTo>
                  <a:pt x="835623" y="434327"/>
                  <a:pt x="848678" y="411244"/>
                  <a:pt x="857925" y="384744"/>
                </a:cubicBezTo>
                <a:lnTo>
                  <a:pt x="822373" y="384744"/>
                </a:lnTo>
                <a:lnTo>
                  <a:pt x="822373" y="374977"/>
                </a:lnTo>
                <a:lnTo>
                  <a:pt x="858804" y="374977"/>
                </a:lnTo>
                <a:lnTo>
                  <a:pt x="858804" y="340598"/>
                </a:lnTo>
                <a:cubicBezTo>
                  <a:pt x="844348" y="341639"/>
                  <a:pt x="833410" y="342356"/>
                  <a:pt x="825987" y="342746"/>
                </a:cubicBezTo>
                <a:cubicBezTo>
                  <a:pt x="825466" y="339686"/>
                  <a:pt x="824587" y="336300"/>
                  <a:pt x="823350" y="332589"/>
                </a:cubicBezTo>
                <a:cubicBezTo>
                  <a:pt x="850306" y="331287"/>
                  <a:pt x="875505" y="329203"/>
                  <a:pt x="898945" y="326338"/>
                </a:cubicBezTo>
                <a:close/>
                <a:moveTo>
                  <a:pt x="454991" y="325361"/>
                </a:moveTo>
                <a:lnTo>
                  <a:pt x="552366" y="325361"/>
                </a:lnTo>
                <a:lnTo>
                  <a:pt x="552366" y="372145"/>
                </a:lnTo>
                <a:cubicBezTo>
                  <a:pt x="551846" y="380414"/>
                  <a:pt x="556599" y="384353"/>
                  <a:pt x="566626" y="383962"/>
                </a:cubicBezTo>
                <a:cubicBezTo>
                  <a:pt x="573202" y="383962"/>
                  <a:pt x="577988" y="383962"/>
                  <a:pt x="580983" y="383962"/>
                </a:cubicBezTo>
                <a:cubicBezTo>
                  <a:pt x="584695" y="383897"/>
                  <a:pt x="588308" y="383832"/>
                  <a:pt x="591824" y="383767"/>
                </a:cubicBezTo>
                <a:cubicBezTo>
                  <a:pt x="590848" y="387413"/>
                  <a:pt x="590164" y="390799"/>
                  <a:pt x="589773" y="393925"/>
                </a:cubicBezTo>
                <a:lnTo>
                  <a:pt x="564575" y="393925"/>
                </a:lnTo>
                <a:cubicBezTo>
                  <a:pt x="548948" y="394185"/>
                  <a:pt x="541297" y="387609"/>
                  <a:pt x="541623" y="374196"/>
                </a:cubicBezTo>
                <a:lnTo>
                  <a:pt x="541623" y="335323"/>
                </a:lnTo>
                <a:lnTo>
                  <a:pt x="465832" y="335323"/>
                </a:lnTo>
                <a:lnTo>
                  <a:pt x="465832" y="348118"/>
                </a:lnTo>
                <a:cubicBezTo>
                  <a:pt x="465962" y="349941"/>
                  <a:pt x="466027" y="351439"/>
                  <a:pt x="466027" y="352611"/>
                </a:cubicBezTo>
                <a:cubicBezTo>
                  <a:pt x="466027" y="375270"/>
                  <a:pt x="453298" y="392525"/>
                  <a:pt x="427839" y="404375"/>
                </a:cubicBezTo>
                <a:cubicBezTo>
                  <a:pt x="425625" y="401380"/>
                  <a:pt x="423151" y="398515"/>
                  <a:pt x="420416" y="395780"/>
                </a:cubicBezTo>
                <a:cubicBezTo>
                  <a:pt x="434090" y="389399"/>
                  <a:pt x="443238" y="382888"/>
                  <a:pt x="447861" y="376247"/>
                </a:cubicBezTo>
                <a:cubicBezTo>
                  <a:pt x="452744" y="369800"/>
                  <a:pt x="455121" y="360489"/>
                  <a:pt x="454991" y="348313"/>
                </a:cubicBezTo>
                <a:close/>
                <a:moveTo>
                  <a:pt x="3306388" y="324385"/>
                </a:moveTo>
                <a:lnTo>
                  <a:pt x="3438240" y="324385"/>
                </a:lnTo>
                <a:lnTo>
                  <a:pt x="3438240" y="379763"/>
                </a:lnTo>
                <a:lnTo>
                  <a:pt x="3306388" y="379763"/>
                </a:lnTo>
                <a:close/>
                <a:moveTo>
                  <a:pt x="3917504" y="320185"/>
                </a:moveTo>
                <a:cubicBezTo>
                  <a:pt x="3926294" y="328780"/>
                  <a:pt x="3935963" y="338905"/>
                  <a:pt x="3946511" y="350560"/>
                </a:cubicBezTo>
                <a:lnTo>
                  <a:pt x="3937526" y="357592"/>
                </a:lnTo>
                <a:cubicBezTo>
                  <a:pt x="3931080" y="349648"/>
                  <a:pt x="3921736" y="339165"/>
                  <a:pt x="3909495" y="326143"/>
                </a:cubicBezTo>
                <a:close/>
                <a:moveTo>
                  <a:pt x="1460394" y="319990"/>
                </a:moveTo>
                <a:cubicBezTo>
                  <a:pt x="1468923" y="327217"/>
                  <a:pt x="1478658" y="336268"/>
                  <a:pt x="1489596" y="347141"/>
                </a:cubicBezTo>
                <a:lnTo>
                  <a:pt x="1480806" y="355150"/>
                </a:lnTo>
                <a:cubicBezTo>
                  <a:pt x="1472016" y="345579"/>
                  <a:pt x="1462542" y="336105"/>
                  <a:pt x="1452385" y="326729"/>
                </a:cubicBezTo>
                <a:close/>
                <a:moveTo>
                  <a:pt x="217214" y="319990"/>
                </a:moveTo>
                <a:cubicBezTo>
                  <a:pt x="226656" y="327868"/>
                  <a:pt x="236813" y="336789"/>
                  <a:pt x="247687" y="346751"/>
                </a:cubicBezTo>
                <a:lnTo>
                  <a:pt x="239874" y="354760"/>
                </a:lnTo>
                <a:cubicBezTo>
                  <a:pt x="229716" y="344602"/>
                  <a:pt x="219721" y="335323"/>
                  <a:pt x="209889" y="326924"/>
                </a:cubicBezTo>
                <a:close/>
                <a:moveTo>
                  <a:pt x="15627" y="319111"/>
                </a:moveTo>
                <a:cubicBezTo>
                  <a:pt x="25459" y="326924"/>
                  <a:pt x="35128" y="334998"/>
                  <a:pt x="44634" y="343332"/>
                </a:cubicBezTo>
                <a:lnTo>
                  <a:pt x="36626" y="351536"/>
                </a:lnTo>
                <a:cubicBezTo>
                  <a:pt x="27835" y="342746"/>
                  <a:pt x="18427" y="334282"/>
                  <a:pt x="8399" y="326143"/>
                </a:cubicBezTo>
                <a:close/>
                <a:moveTo>
                  <a:pt x="2127474" y="318720"/>
                </a:moveTo>
                <a:cubicBezTo>
                  <a:pt x="2133855" y="334737"/>
                  <a:pt x="2138738" y="347760"/>
                  <a:pt x="2142124" y="357787"/>
                </a:cubicBezTo>
                <a:lnTo>
                  <a:pt x="2132064" y="360913"/>
                </a:lnTo>
                <a:cubicBezTo>
                  <a:pt x="2128678" y="349974"/>
                  <a:pt x="2124153" y="336854"/>
                  <a:pt x="2118488" y="321552"/>
                </a:cubicBezTo>
                <a:close/>
                <a:moveTo>
                  <a:pt x="2674859" y="318525"/>
                </a:moveTo>
                <a:cubicBezTo>
                  <a:pt x="2685016" y="330961"/>
                  <a:pt x="2694100" y="342584"/>
                  <a:pt x="2702108" y="353392"/>
                </a:cubicBezTo>
                <a:lnTo>
                  <a:pt x="2692537" y="359936"/>
                </a:lnTo>
                <a:cubicBezTo>
                  <a:pt x="2683096" y="346327"/>
                  <a:pt x="2674403" y="334542"/>
                  <a:pt x="2666459" y="324580"/>
                </a:cubicBezTo>
                <a:close/>
                <a:moveTo>
                  <a:pt x="4950743" y="316571"/>
                </a:moveTo>
                <a:lnTo>
                  <a:pt x="4960901" y="316571"/>
                </a:lnTo>
                <a:lnTo>
                  <a:pt x="4960901" y="362378"/>
                </a:lnTo>
                <a:lnTo>
                  <a:pt x="4984146" y="362378"/>
                </a:lnTo>
                <a:lnTo>
                  <a:pt x="4984146" y="371558"/>
                </a:lnTo>
                <a:lnTo>
                  <a:pt x="4960901" y="371558"/>
                </a:lnTo>
                <a:lnTo>
                  <a:pt x="4960901" y="416388"/>
                </a:lnTo>
                <a:cubicBezTo>
                  <a:pt x="4962789" y="415672"/>
                  <a:pt x="4965687" y="414630"/>
                  <a:pt x="4969593" y="413263"/>
                </a:cubicBezTo>
                <a:cubicBezTo>
                  <a:pt x="4975649" y="411179"/>
                  <a:pt x="4980174" y="409552"/>
                  <a:pt x="4983169" y="408379"/>
                </a:cubicBezTo>
                <a:cubicBezTo>
                  <a:pt x="4983495" y="412286"/>
                  <a:pt x="4984081" y="415672"/>
                  <a:pt x="4984927" y="418537"/>
                </a:cubicBezTo>
                <a:cubicBezTo>
                  <a:pt x="4981867" y="419579"/>
                  <a:pt x="4977179" y="421207"/>
                  <a:pt x="4970863" y="423420"/>
                </a:cubicBezTo>
                <a:cubicBezTo>
                  <a:pt x="4966501" y="424983"/>
                  <a:pt x="4963180" y="426155"/>
                  <a:pt x="4960901" y="426937"/>
                </a:cubicBezTo>
                <a:lnTo>
                  <a:pt x="4960901" y="504192"/>
                </a:lnTo>
                <a:lnTo>
                  <a:pt x="4950743" y="504192"/>
                </a:lnTo>
                <a:lnTo>
                  <a:pt x="4950743" y="430746"/>
                </a:lnTo>
                <a:cubicBezTo>
                  <a:pt x="4940130" y="434522"/>
                  <a:pt x="4928931" y="438592"/>
                  <a:pt x="4917145" y="442954"/>
                </a:cubicBezTo>
                <a:lnTo>
                  <a:pt x="4915094" y="431722"/>
                </a:lnTo>
                <a:cubicBezTo>
                  <a:pt x="4925057" y="428727"/>
                  <a:pt x="4936940" y="424820"/>
                  <a:pt x="4950743" y="420002"/>
                </a:cubicBezTo>
                <a:lnTo>
                  <a:pt x="4950743" y="371558"/>
                </a:lnTo>
                <a:lnTo>
                  <a:pt x="4930526" y="371558"/>
                </a:lnTo>
                <a:cubicBezTo>
                  <a:pt x="4927987" y="382823"/>
                  <a:pt x="4925122" y="392948"/>
                  <a:pt x="4921931" y="401933"/>
                </a:cubicBezTo>
                <a:cubicBezTo>
                  <a:pt x="4918871" y="399785"/>
                  <a:pt x="4916006" y="398059"/>
                  <a:pt x="4913336" y="396757"/>
                </a:cubicBezTo>
                <a:cubicBezTo>
                  <a:pt x="4920238" y="377419"/>
                  <a:pt x="4924698" y="356876"/>
                  <a:pt x="4926717" y="335128"/>
                </a:cubicBezTo>
                <a:lnTo>
                  <a:pt x="4936288" y="336203"/>
                </a:lnTo>
                <a:cubicBezTo>
                  <a:pt x="4935116" y="345383"/>
                  <a:pt x="4933716" y="354108"/>
                  <a:pt x="4932089" y="362378"/>
                </a:cubicBezTo>
                <a:lnTo>
                  <a:pt x="4950743" y="362378"/>
                </a:lnTo>
                <a:close/>
                <a:moveTo>
                  <a:pt x="4006578" y="316571"/>
                </a:moveTo>
                <a:lnTo>
                  <a:pt x="4017321" y="316571"/>
                </a:lnTo>
                <a:cubicBezTo>
                  <a:pt x="4017321" y="332914"/>
                  <a:pt x="4016865" y="348248"/>
                  <a:pt x="4015954" y="362573"/>
                </a:cubicBezTo>
                <a:lnTo>
                  <a:pt x="4077778" y="362573"/>
                </a:lnTo>
                <a:lnTo>
                  <a:pt x="4077778" y="372926"/>
                </a:lnTo>
                <a:lnTo>
                  <a:pt x="4014977" y="372926"/>
                </a:lnTo>
                <a:cubicBezTo>
                  <a:pt x="4013675" y="385883"/>
                  <a:pt x="4011526" y="396822"/>
                  <a:pt x="4008531" y="405742"/>
                </a:cubicBezTo>
                <a:lnTo>
                  <a:pt x="4014782" y="400371"/>
                </a:lnTo>
                <a:cubicBezTo>
                  <a:pt x="4036464" y="420555"/>
                  <a:pt x="4057463" y="440480"/>
                  <a:pt x="4077778" y="460144"/>
                </a:cubicBezTo>
                <a:lnTo>
                  <a:pt x="4069183" y="467957"/>
                </a:lnTo>
                <a:cubicBezTo>
                  <a:pt x="4050561" y="449010"/>
                  <a:pt x="4030213" y="428760"/>
                  <a:pt x="4008140" y="407207"/>
                </a:cubicBezTo>
                <a:cubicBezTo>
                  <a:pt x="4001043" y="429150"/>
                  <a:pt x="3983723" y="449889"/>
                  <a:pt x="3956181" y="469422"/>
                </a:cubicBezTo>
                <a:cubicBezTo>
                  <a:pt x="3953055" y="465516"/>
                  <a:pt x="3950451" y="462553"/>
                  <a:pt x="3948367" y="460534"/>
                </a:cubicBezTo>
                <a:cubicBezTo>
                  <a:pt x="3984309" y="438331"/>
                  <a:pt x="4002899" y="409128"/>
                  <a:pt x="4004136" y="372926"/>
                </a:cubicBezTo>
                <a:lnTo>
                  <a:pt x="3951786" y="372926"/>
                </a:lnTo>
                <a:lnTo>
                  <a:pt x="3951786" y="362573"/>
                </a:lnTo>
                <a:lnTo>
                  <a:pt x="4005113" y="362573"/>
                </a:lnTo>
                <a:cubicBezTo>
                  <a:pt x="4006024" y="349420"/>
                  <a:pt x="4006512" y="334086"/>
                  <a:pt x="4006578" y="316571"/>
                </a:cubicBezTo>
                <a:close/>
                <a:moveTo>
                  <a:pt x="1055020" y="316571"/>
                </a:moveTo>
                <a:lnTo>
                  <a:pt x="1065177" y="316571"/>
                </a:lnTo>
                <a:lnTo>
                  <a:pt x="1065177" y="362378"/>
                </a:lnTo>
                <a:lnTo>
                  <a:pt x="1088422" y="362378"/>
                </a:lnTo>
                <a:lnTo>
                  <a:pt x="1088422" y="371558"/>
                </a:lnTo>
                <a:lnTo>
                  <a:pt x="1065177" y="371558"/>
                </a:lnTo>
                <a:lnTo>
                  <a:pt x="1065177" y="416388"/>
                </a:lnTo>
                <a:cubicBezTo>
                  <a:pt x="1067065" y="415672"/>
                  <a:pt x="1069963" y="414630"/>
                  <a:pt x="1073870" y="413263"/>
                </a:cubicBezTo>
                <a:cubicBezTo>
                  <a:pt x="1079925" y="411179"/>
                  <a:pt x="1084450" y="409552"/>
                  <a:pt x="1087446" y="408379"/>
                </a:cubicBezTo>
                <a:cubicBezTo>
                  <a:pt x="1087771" y="412286"/>
                  <a:pt x="1088357" y="415672"/>
                  <a:pt x="1089204" y="418537"/>
                </a:cubicBezTo>
                <a:cubicBezTo>
                  <a:pt x="1086143" y="419579"/>
                  <a:pt x="1081455" y="421207"/>
                  <a:pt x="1075140" y="423420"/>
                </a:cubicBezTo>
                <a:cubicBezTo>
                  <a:pt x="1070777" y="424983"/>
                  <a:pt x="1067456" y="426155"/>
                  <a:pt x="1065177" y="426937"/>
                </a:cubicBezTo>
                <a:lnTo>
                  <a:pt x="1065177" y="504192"/>
                </a:lnTo>
                <a:lnTo>
                  <a:pt x="1055020" y="504192"/>
                </a:lnTo>
                <a:lnTo>
                  <a:pt x="1055020" y="430746"/>
                </a:lnTo>
                <a:cubicBezTo>
                  <a:pt x="1044406" y="434522"/>
                  <a:pt x="1033207" y="438592"/>
                  <a:pt x="1021422" y="442954"/>
                </a:cubicBezTo>
                <a:lnTo>
                  <a:pt x="1019370" y="431722"/>
                </a:lnTo>
                <a:cubicBezTo>
                  <a:pt x="1029333" y="428727"/>
                  <a:pt x="1041216" y="424820"/>
                  <a:pt x="1055020" y="420002"/>
                </a:cubicBezTo>
                <a:lnTo>
                  <a:pt x="1055020" y="371558"/>
                </a:lnTo>
                <a:lnTo>
                  <a:pt x="1034802" y="371558"/>
                </a:lnTo>
                <a:cubicBezTo>
                  <a:pt x="1032262" y="382823"/>
                  <a:pt x="1029398" y="392948"/>
                  <a:pt x="1026207" y="401933"/>
                </a:cubicBezTo>
                <a:cubicBezTo>
                  <a:pt x="1023147" y="399785"/>
                  <a:pt x="1020282" y="398059"/>
                  <a:pt x="1017612" y="396757"/>
                </a:cubicBezTo>
                <a:cubicBezTo>
                  <a:pt x="1024514" y="377419"/>
                  <a:pt x="1028975" y="356876"/>
                  <a:pt x="1030993" y="335128"/>
                </a:cubicBezTo>
                <a:lnTo>
                  <a:pt x="1040565" y="336203"/>
                </a:lnTo>
                <a:cubicBezTo>
                  <a:pt x="1039393" y="345383"/>
                  <a:pt x="1037993" y="354108"/>
                  <a:pt x="1036365" y="362378"/>
                </a:cubicBezTo>
                <a:lnTo>
                  <a:pt x="1055020" y="362378"/>
                </a:lnTo>
                <a:close/>
                <a:moveTo>
                  <a:pt x="4843308" y="315985"/>
                </a:moveTo>
                <a:lnTo>
                  <a:pt x="4853661" y="315985"/>
                </a:lnTo>
                <a:lnTo>
                  <a:pt x="4853661" y="345188"/>
                </a:lnTo>
                <a:lnTo>
                  <a:pt x="4900542" y="345188"/>
                </a:lnTo>
                <a:lnTo>
                  <a:pt x="4896342" y="378981"/>
                </a:lnTo>
                <a:cubicBezTo>
                  <a:pt x="4892761" y="378591"/>
                  <a:pt x="4889212" y="378395"/>
                  <a:pt x="4885696" y="378395"/>
                </a:cubicBezTo>
                <a:lnTo>
                  <a:pt x="4889505" y="354760"/>
                </a:lnTo>
                <a:lnTo>
                  <a:pt x="4853661" y="354760"/>
                </a:lnTo>
                <a:lnTo>
                  <a:pt x="4853661" y="395780"/>
                </a:lnTo>
                <a:lnTo>
                  <a:pt x="4891068" y="395780"/>
                </a:lnTo>
                <a:lnTo>
                  <a:pt x="4891068" y="405547"/>
                </a:lnTo>
                <a:cubicBezTo>
                  <a:pt x="4882994" y="429964"/>
                  <a:pt x="4872478" y="449172"/>
                  <a:pt x="4859521" y="463172"/>
                </a:cubicBezTo>
                <a:cubicBezTo>
                  <a:pt x="4870004" y="472873"/>
                  <a:pt x="4885078" y="482347"/>
                  <a:pt x="4904741" y="491593"/>
                </a:cubicBezTo>
                <a:cubicBezTo>
                  <a:pt x="4902528" y="494328"/>
                  <a:pt x="4900249" y="497583"/>
                  <a:pt x="4897905" y="501360"/>
                </a:cubicBezTo>
                <a:cubicBezTo>
                  <a:pt x="4879283" y="491398"/>
                  <a:pt x="4864014" y="481143"/>
                  <a:pt x="4852098" y="470594"/>
                </a:cubicBezTo>
                <a:cubicBezTo>
                  <a:pt x="4840183" y="481598"/>
                  <a:pt x="4822798" y="492993"/>
                  <a:pt x="4799943" y="504778"/>
                </a:cubicBezTo>
                <a:cubicBezTo>
                  <a:pt x="4797925" y="501523"/>
                  <a:pt x="4795646" y="498332"/>
                  <a:pt x="4793106" y="495207"/>
                </a:cubicBezTo>
                <a:cubicBezTo>
                  <a:pt x="4815896" y="484789"/>
                  <a:pt x="4833151" y="474110"/>
                  <a:pt x="4844871" y="463172"/>
                </a:cubicBezTo>
                <a:cubicBezTo>
                  <a:pt x="4831392" y="448847"/>
                  <a:pt x="4821593" y="429508"/>
                  <a:pt x="4815473" y="405156"/>
                </a:cubicBezTo>
                <a:lnTo>
                  <a:pt x="4804143" y="405156"/>
                </a:lnTo>
                <a:lnTo>
                  <a:pt x="4804143" y="406524"/>
                </a:lnTo>
                <a:cubicBezTo>
                  <a:pt x="4804208" y="408738"/>
                  <a:pt x="4804241" y="410984"/>
                  <a:pt x="4804241" y="413263"/>
                </a:cubicBezTo>
                <a:cubicBezTo>
                  <a:pt x="4804241" y="450442"/>
                  <a:pt x="4794995" y="480752"/>
                  <a:pt x="4776503" y="504192"/>
                </a:cubicBezTo>
                <a:cubicBezTo>
                  <a:pt x="4774354" y="502239"/>
                  <a:pt x="4771294" y="499960"/>
                  <a:pt x="4767322" y="497355"/>
                </a:cubicBezTo>
                <a:cubicBezTo>
                  <a:pt x="4777414" y="484528"/>
                  <a:pt x="4784316" y="471538"/>
                  <a:pt x="4788028" y="458386"/>
                </a:cubicBezTo>
                <a:cubicBezTo>
                  <a:pt x="4791869" y="445363"/>
                  <a:pt x="4793758" y="427881"/>
                  <a:pt x="4793692" y="405938"/>
                </a:cubicBezTo>
                <a:lnTo>
                  <a:pt x="4793692" y="345188"/>
                </a:lnTo>
                <a:lnTo>
                  <a:pt x="4843308" y="345188"/>
                </a:lnTo>
                <a:close/>
                <a:moveTo>
                  <a:pt x="2074733" y="315985"/>
                </a:moveTo>
                <a:lnTo>
                  <a:pt x="2084695" y="318329"/>
                </a:lnTo>
                <a:cubicBezTo>
                  <a:pt x="2081179" y="330245"/>
                  <a:pt x="2078053" y="339719"/>
                  <a:pt x="2075319" y="346751"/>
                </a:cubicBezTo>
                <a:lnTo>
                  <a:pt x="2108721" y="346751"/>
                </a:lnTo>
                <a:lnTo>
                  <a:pt x="2108721" y="356127"/>
                </a:lnTo>
                <a:lnTo>
                  <a:pt x="2071510" y="356127"/>
                </a:lnTo>
                <a:cubicBezTo>
                  <a:pt x="2067733" y="365308"/>
                  <a:pt x="2062264" y="375921"/>
                  <a:pt x="2055101" y="387967"/>
                </a:cubicBezTo>
                <a:cubicBezTo>
                  <a:pt x="2052822" y="385362"/>
                  <a:pt x="2050218" y="382953"/>
                  <a:pt x="2047288" y="380739"/>
                </a:cubicBezTo>
                <a:cubicBezTo>
                  <a:pt x="2059073" y="362833"/>
                  <a:pt x="2068222" y="341249"/>
                  <a:pt x="2074733" y="315985"/>
                </a:cubicBezTo>
                <a:close/>
                <a:moveTo>
                  <a:pt x="5040501" y="315790"/>
                </a:moveTo>
                <a:lnTo>
                  <a:pt x="5050951" y="315790"/>
                </a:lnTo>
                <a:lnTo>
                  <a:pt x="5050951" y="343137"/>
                </a:lnTo>
                <a:lnTo>
                  <a:pt x="5096367" y="343137"/>
                </a:lnTo>
                <a:lnTo>
                  <a:pt x="5096367" y="352318"/>
                </a:lnTo>
                <a:lnTo>
                  <a:pt x="5050951" y="352318"/>
                </a:lnTo>
                <a:lnTo>
                  <a:pt x="5050951" y="385330"/>
                </a:lnTo>
                <a:lnTo>
                  <a:pt x="5104766" y="385330"/>
                </a:lnTo>
                <a:lnTo>
                  <a:pt x="5104766" y="394608"/>
                </a:lnTo>
                <a:lnTo>
                  <a:pt x="4987760" y="394608"/>
                </a:lnTo>
                <a:lnTo>
                  <a:pt x="4987760" y="385330"/>
                </a:lnTo>
                <a:lnTo>
                  <a:pt x="5040501" y="385330"/>
                </a:lnTo>
                <a:lnTo>
                  <a:pt x="5040501" y="352318"/>
                </a:lnTo>
                <a:lnTo>
                  <a:pt x="4995768" y="352318"/>
                </a:lnTo>
                <a:lnTo>
                  <a:pt x="4995768" y="343137"/>
                </a:lnTo>
                <a:lnTo>
                  <a:pt x="5040501" y="343137"/>
                </a:lnTo>
                <a:close/>
                <a:moveTo>
                  <a:pt x="4745249" y="315790"/>
                </a:moveTo>
                <a:cubicBezTo>
                  <a:pt x="4750197" y="323994"/>
                  <a:pt x="4755341" y="333175"/>
                  <a:pt x="4760681" y="343332"/>
                </a:cubicBezTo>
                <a:lnTo>
                  <a:pt x="4751304" y="348118"/>
                </a:lnTo>
                <a:cubicBezTo>
                  <a:pt x="4745705" y="336854"/>
                  <a:pt x="4740691" y="327477"/>
                  <a:pt x="4736263" y="319990"/>
                </a:cubicBezTo>
                <a:close/>
                <a:moveTo>
                  <a:pt x="1144776" y="315790"/>
                </a:moveTo>
                <a:lnTo>
                  <a:pt x="1155226" y="315790"/>
                </a:lnTo>
                <a:lnTo>
                  <a:pt x="1155226" y="343137"/>
                </a:lnTo>
                <a:lnTo>
                  <a:pt x="1200642" y="343137"/>
                </a:lnTo>
                <a:lnTo>
                  <a:pt x="1200642" y="352318"/>
                </a:lnTo>
                <a:lnTo>
                  <a:pt x="1155226" y="352318"/>
                </a:lnTo>
                <a:lnTo>
                  <a:pt x="1155226" y="385330"/>
                </a:lnTo>
                <a:lnTo>
                  <a:pt x="1209041" y="385330"/>
                </a:lnTo>
                <a:lnTo>
                  <a:pt x="1209041" y="394608"/>
                </a:lnTo>
                <a:lnTo>
                  <a:pt x="1092036" y="394608"/>
                </a:lnTo>
                <a:lnTo>
                  <a:pt x="1092036" y="385330"/>
                </a:lnTo>
                <a:lnTo>
                  <a:pt x="1144776" y="385330"/>
                </a:lnTo>
                <a:lnTo>
                  <a:pt x="1144776" y="352318"/>
                </a:lnTo>
                <a:lnTo>
                  <a:pt x="1100044" y="352318"/>
                </a:lnTo>
                <a:lnTo>
                  <a:pt x="1100044" y="343137"/>
                </a:lnTo>
                <a:lnTo>
                  <a:pt x="1144776" y="343137"/>
                </a:lnTo>
                <a:close/>
                <a:moveTo>
                  <a:pt x="736862" y="315790"/>
                </a:moveTo>
                <a:cubicBezTo>
                  <a:pt x="740964" y="324971"/>
                  <a:pt x="745034" y="334640"/>
                  <a:pt x="749071" y="344797"/>
                </a:cubicBezTo>
                <a:lnTo>
                  <a:pt x="738425" y="348802"/>
                </a:lnTo>
                <a:cubicBezTo>
                  <a:pt x="734388" y="337863"/>
                  <a:pt x="730448" y="328063"/>
                  <a:pt x="726607" y="319404"/>
                </a:cubicBezTo>
                <a:close/>
                <a:moveTo>
                  <a:pt x="4562167" y="315594"/>
                </a:moveTo>
                <a:lnTo>
                  <a:pt x="4573790" y="317548"/>
                </a:lnTo>
                <a:cubicBezTo>
                  <a:pt x="4570208" y="321520"/>
                  <a:pt x="4566530" y="325329"/>
                  <a:pt x="4562753" y="328975"/>
                </a:cubicBezTo>
                <a:lnTo>
                  <a:pt x="4634539" y="328975"/>
                </a:lnTo>
                <a:lnTo>
                  <a:pt x="4634539" y="336789"/>
                </a:lnTo>
                <a:lnTo>
                  <a:pt x="4619596" y="351341"/>
                </a:lnTo>
                <a:lnTo>
                  <a:pt x="4672142" y="351341"/>
                </a:lnTo>
                <a:lnTo>
                  <a:pt x="4672142" y="405547"/>
                </a:lnTo>
                <a:lnTo>
                  <a:pt x="4528764" y="405547"/>
                </a:lnTo>
                <a:lnTo>
                  <a:pt x="4528764" y="355736"/>
                </a:lnTo>
                <a:cubicBezTo>
                  <a:pt x="4523946" y="358731"/>
                  <a:pt x="4518932" y="361596"/>
                  <a:pt x="4513723" y="364331"/>
                </a:cubicBezTo>
                <a:cubicBezTo>
                  <a:pt x="4512747" y="362508"/>
                  <a:pt x="4510631" y="359708"/>
                  <a:pt x="4507375" y="355932"/>
                </a:cubicBezTo>
                <a:cubicBezTo>
                  <a:pt x="4531141" y="344146"/>
                  <a:pt x="4549405" y="330701"/>
                  <a:pt x="4562167" y="315594"/>
                </a:cubicBezTo>
                <a:close/>
                <a:moveTo>
                  <a:pt x="3843225" y="315594"/>
                </a:moveTo>
                <a:lnTo>
                  <a:pt x="3849183" y="323799"/>
                </a:lnTo>
                <a:cubicBezTo>
                  <a:pt x="3830300" y="332003"/>
                  <a:pt x="3813761" y="338579"/>
                  <a:pt x="3799567" y="343528"/>
                </a:cubicBezTo>
                <a:cubicBezTo>
                  <a:pt x="3809334" y="346458"/>
                  <a:pt x="3823919" y="350918"/>
                  <a:pt x="3843322" y="356908"/>
                </a:cubicBezTo>
                <a:cubicBezTo>
                  <a:pt x="3850615" y="359187"/>
                  <a:pt x="3856052" y="360880"/>
                  <a:pt x="3859633" y="361987"/>
                </a:cubicBezTo>
                <a:lnTo>
                  <a:pt x="3854847" y="371168"/>
                </a:lnTo>
                <a:cubicBezTo>
                  <a:pt x="3830040" y="363224"/>
                  <a:pt x="3806306" y="355769"/>
                  <a:pt x="3783647" y="348802"/>
                </a:cubicBezTo>
                <a:cubicBezTo>
                  <a:pt x="3759165" y="356550"/>
                  <a:pt x="3731883" y="363680"/>
                  <a:pt x="3701801" y="370191"/>
                </a:cubicBezTo>
                <a:cubicBezTo>
                  <a:pt x="3701085" y="368108"/>
                  <a:pt x="3699815" y="365340"/>
                  <a:pt x="3697992" y="361889"/>
                </a:cubicBezTo>
                <a:cubicBezTo>
                  <a:pt x="3697536" y="361108"/>
                  <a:pt x="3697210" y="360522"/>
                  <a:pt x="3697015" y="360131"/>
                </a:cubicBezTo>
                <a:cubicBezTo>
                  <a:pt x="3724623" y="355183"/>
                  <a:pt x="3748096" y="349778"/>
                  <a:pt x="3767434" y="343918"/>
                </a:cubicBezTo>
                <a:cubicBezTo>
                  <a:pt x="3749593" y="338514"/>
                  <a:pt x="3729571" y="332654"/>
                  <a:pt x="3707368" y="326338"/>
                </a:cubicBezTo>
                <a:lnTo>
                  <a:pt x="3712544" y="317743"/>
                </a:lnTo>
                <a:cubicBezTo>
                  <a:pt x="3717298" y="319176"/>
                  <a:pt x="3724525" y="321292"/>
                  <a:pt x="3734227" y="324092"/>
                </a:cubicBezTo>
                <a:cubicBezTo>
                  <a:pt x="3755844" y="330408"/>
                  <a:pt x="3772383" y="335291"/>
                  <a:pt x="3783842" y="338742"/>
                </a:cubicBezTo>
                <a:cubicBezTo>
                  <a:pt x="3802399" y="332556"/>
                  <a:pt x="3822193" y="324840"/>
                  <a:pt x="3843225" y="315594"/>
                </a:cubicBezTo>
                <a:close/>
                <a:moveTo>
                  <a:pt x="1514404" y="315399"/>
                </a:moveTo>
                <a:lnTo>
                  <a:pt x="1525734" y="315399"/>
                </a:lnTo>
                <a:cubicBezTo>
                  <a:pt x="1525343" y="336170"/>
                  <a:pt x="1524366" y="353555"/>
                  <a:pt x="1522804" y="367554"/>
                </a:cubicBezTo>
                <a:lnTo>
                  <a:pt x="1606213" y="367554"/>
                </a:lnTo>
                <a:cubicBezTo>
                  <a:pt x="1605757" y="398548"/>
                  <a:pt x="1604682" y="429411"/>
                  <a:pt x="1602990" y="460144"/>
                </a:cubicBezTo>
                <a:cubicBezTo>
                  <a:pt x="1602599" y="486775"/>
                  <a:pt x="1590325" y="499797"/>
                  <a:pt x="1566168" y="499211"/>
                </a:cubicBezTo>
                <a:cubicBezTo>
                  <a:pt x="1554839" y="499472"/>
                  <a:pt x="1543314" y="499602"/>
                  <a:pt x="1531594" y="499602"/>
                </a:cubicBezTo>
                <a:cubicBezTo>
                  <a:pt x="1530943" y="494979"/>
                  <a:pt x="1529933" y="490649"/>
                  <a:pt x="1528566" y="486612"/>
                </a:cubicBezTo>
                <a:cubicBezTo>
                  <a:pt x="1535663" y="486938"/>
                  <a:pt x="1547611" y="487133"/>
                  <a:pt x="1564410" y="487198"/>
                </a:cubicBezTo>
                <a:cubicBezTo>
                  <a:pt x="1574438" y="487328"/>
                  <a:pt x="1581275" y="485472"/>
                  <a:pt x="1584921" y="481631"/>
                </a:cubicBezTo>
                <a:cubicBezTo>
                  <a:pt x="1588762" y="478115"/>
                  <a:pt x="1591041" y="471018"/>
                  <a:pt x="1591758" y="460339"/>
                </a:cubicBezTo>
                <a:cubicBezTo>
                  <a:pt x="1593451" y="435727"/>
                  <a:pt x="1594525" y="408347"/>
                  <a:pt x="1594981" y="378200"/>
                </a:cubicBezTo>
                <a:lnTo>
                  <a:pt x="1521339" y="378200"/>
                </a:lnTo>
                <a:cubicBezTo>
                  <a:pt x="1517237" y="432699"/>
                  <a:pt x="1490964" y="474957"/>
                  <a:pt x="1442520" y="504974"/>
                </a:cubicBezTo>
                <a:cubicBezTo>
                  <a:pt x="1440046" y="501978"/>
                  <a:pt x="1437116" y="498853"/>
                  <a:pt x="1433730" y="495597"/>
                </a:cubicBezTo>
                <a:cubicBezTo>
                  <a:pt x="1482043" y="466102"/>
                  <a:pt x="1507665" y="426969"/>
                  <a:pt x="1510595" y="378200"/>
                </a:cubicBezTo>
                <a:lnTo>
                  <a:pt x="1437148" y="378200"/>
                </a:lnTo>
                <a:lnTo>
                  <a:pt x="1437148" y="367554"/>
                </a:lnTo>
                <a:lnTo>
                  <a:pt x="1511767" y="367554"/>
                </a:lnTo>
                <a:cubicBezTo>
                  <a:pt x="1513525" y="352383"/>
                  <a:pt x="1514404" y="334998"/>
                  <a:pt x="1514404" y="315399"/>
                </a:cubicBezTo>
                <a:close/>
                <a:moveTo>
                  <a:pt x="639389" y="315399"/>
                </a:moveTo>
                <a:lnTo>
                  <a:pt x="650035" y="315399"/>
                </a:lnTo>
                <a:lnTo>
                  <a:pt x="650035" y="359155"/>
                </a:lnTo>
                <a:lnTo>
                  <a:pt x="674061" y="359155"/>
                </a:lnTo>
                <a:lnTo>
                  <a:pt x="674061" y="369117"/>
                </a:lnTo>
                <a:lnTo>
                  <a:pt x="650035" y="369117"/>
                </a:lnTo>
                <a:lnTo>
                  <a:pt x="650035" y="411603"/>
                </a:lnTo>
                <a:cubicBezTo>
                  <a:pt x="661560" y="409193"/>
                  <a:pt x="670610" y="407175"/>
                  <a:pt x="677186" y="405547"/>
                </a:cubicBezTo>
                <a:cubicBezTo>
                  <a:pt x="677186" y="408673"/>
                  <a:pt x="677317" y="412156"/>
                  <a:pt x="677577" y="415998"/>
                </a:cubicBezTo>
                <a:lnTo>
                  <a:pt x="650035" y="421955"/>
                </a:lnTo>
                <a:lnTo>
                  <a:pt x="650035" y="481338"/>
                </a:lnTo>
                <a:cubicBezTo>
                  <a:pt x="650295" y="494816"/>
                  <a:pt x="644077" y="501620"/>
                  <a:pt x="631380" y="501751"/>
                </a:cubicBezTo>
                <a:cubicBezTo>
                  <a:pt x="629166" y="501816"/>
                  <a:pt x="626887" y="501881"/>
                  <a:pt x="624543" y="501946"/>
                </a:cubicBezTo>
                <a:cubicBezTo>
                  <a:pt x="623371" y="501946"/>
                  <a:pt x="622102" y="501946"/>
                  <a:pt x="620734" y="501946"/>
                </a:cubicBezTo>
                <a:cubicBezTo>
                  <a:pt x="619562" y="501946"/>
                  <a:pt x="617804" y="501946"/>
                  <a:pt x="615460" y="501946"/>
                </a:cubicBezTo>
                <a:cubicBezTo>
                  <a:pt x="614809" y="497518"/>
                  <a:pt x="614125" y="493612"/>
                  <a:pt x="613409" y="490226"/>
                </a:cubicBezTo>
                <a:cubicBezTo>
                  <a:pt x="617837" y="490616"/>
                  <a:pt x="622785" y="490812"/>
                  <a:pt x="628255" y="490812"/>
                </a:cubicBezTo>
                <a:cubicBezTo>
                  <a:pt x="636133" y="491202"/>
                  <a:pt x="639845" y="487654"/>
                  <a:pt x="639389" y="480166"/>
                </a:cubicBezTo>
                <a:lnTo>
                  <a:pt x="639389" y="424397"/>
                </a:lnTo>
                <a:cubicBezTo>
                  <a:pt x="635612" y="425244"/>
                  <a:pt x="630013" y="426578"/>
                  <a:pt x="622590" y="428402"/>
                </a:cubicBezTo>
                <a:cubicBezTo>
                  <a:pt x="617706" y="429639"/>
                  <a:pt x="614060" y="430550"/>
                  <a:pt x="611651" y="431136"/>
                </a:cubicBezTo>
                <a:lnTo>
                  <a:pt x="609600" y="419807"/>
                </a:lnTo>
                <a:cubicBezTo>
                  <a:pt x="609991" y="419742"/>
                  <a:pt x="610609" y="419611"/>
                  <a:pt x="611456" y="419416"/>
                </a:cubicBezTo>
                <a:cubicBezTo>
                  <a:pt x="622980" y="417267"/>
                  <a:pt x="632292" y="415379"/>
                  <a:pt x="639389" y="413751"/>
                </a:cubicBezTo>
                <a:lnTo>
                  <a:pt x="639389" y="369117"/>
                </a:lnTo>
                <a:lnTo>
                  <a:pt x="612823" y="369117"/>
                </a:lnTo>
                <a:lnTo>
                  <a:pt x="612823" y="359155"/>
                </a:lnTo>
                <a:lnTo>
                  <a:pt x="639389" y="359155"/>
                </a:lnTo>
                <a:close/>
                <a:moveTo>
                  <a:pt x="3592803" y="315106"/>
                </a:moveTo>
                <a:lnTo>
                  <a:pt x="3602765" y="317939"/>
                </a:lnTo>
                <a:cubicBezTo>
                  <a:pt x="3599249" y="325947"/>
                  <a:pt x="3596319" y="332231"/>
                  <a:pt x="3593975" y="336789"/>
                </a:cubicBezTo>
                <a:lnTo>
                  <a:pt x="3663612" y="336789"/>
                </a:lnTo>
                <a:lnTo>
                  <a:pt x="3663612" y="346555"/>
                </a:lnTo>
                <a:cubicBezTo>
                  <a:pt x="3653650" y="365763"/>
                  <a:pt x="3641051" y="381716"/>
                  <a:pt x="3625815" y="394413"/>
                </a:cubicBezTo>
                <a:cubicBezTo>
                  <a:pt x="3639814" y="404505"/>
                  <a:pt x="3656808" y="412091"/>
                  <a:pt x="3676798" y="417170"/>
                </a:cubicBezTo>
                <a:cubicBezTo>
                  <a:pt x="3675235" y="419904"/>
                  <a:pt x="3673510" y="423355"/>
                  <a:pt x="3671621" y="427523"/>
                </a:cubicBezTo>
                <a:cubicBezTo>
                  <a:pt x="3649223" y="419839"/>
                  <a:pt x="3631284" y="410854"/>
                  <a:pt x="3617806" y="400566"/>
                </a:cubicBezTo>
                <a:cubicBezTo>
                  <a:pt x="3601919" y="412286"/>
                  <a:pt x="3581311" y="422411"/>
                  <a:pt x="3555982" y="430941"/>
                </a:cubicBezTo>
                <a:cubicBezTo>
                  <a:pt x="3555005" y="428857"/>
                  <a:pt x="3553312" y="425699"/>
                  <a:pt x="3550903" y="421467"/>
                </a:cubicBezTo>
                <a:cubicBezTo>
                  <a:pt x="3550708" y="421076"/>
                  <a:pt x="3550545" y="420783"/>
                  <a:pt x="3550415" y="420588"/>
                </a:cubicBezTo>
                <a:cubicBezTo>
                  <a:pt x="3572618" y="414858"/>
                  <a:pt x="3592347" y="405970"/>
                  <a:pt x="3609602" y="393925"/>
                </a:cubicBezTo>
                <a:cubicBezTo>
                  <a:pt x="3598663" y="384353"/>
                  <a:pt x="3589254" y="372893"/>
                  <a:pt x="3581376" y="359545"/>
                </a:cubicBezTo>
                <a:cubicBezTo>
                  <a:pt x="3576036" y="368075"/>
                  <a:pt x="3569916" y="376963"/>
                  <a:pt x="3563014" y="386209"/>
                </a:cubicBezTo>
                <a:cubicBezTo>
                  <a:pt x="3559693" y="382953"/>
                  <a:pt x="3557154" y="380609"/>
                  <a:pt x="3555396" y="379177"/>
                </a:cubicBezTo>
                <a:cubicBezTo>
                  <a:pt x="3571544" y="359317"/>
                  <a:pt x="3584013" y="337961"/>
                  <a:pt x="3592803" y="315106"/>
                </a:cubicBezTo>
                <a:close/>
                <a:moveTo>
                  <a:pt x="2570061" y="315106"/>
                </a:moveTo>
                <a:lnTo>
                  <a:pt x="2580706" y="318525"/>
                </a:lnTo>
                <a:cubicBezTo>
                  <a:pt x="2578167" y="323603"/>
                  <a:pt x="2574944" y="329691"/>
                  <a:pt x="2571037" y="336789"/>
                </a:cubicBezTo>
                <a:lnTo>
                  <a:pt x="2634326" y="336789"/>
                </a:lnTo>
                <a:lnTo>
                  <a:pt x="2634326" y="347337"/>
                </a:lnTo>
                <a:cubicBezTo>
                  <a:pt x="2624299" y="366480"/>
                  <a:pt x="2612872" y="381488"/>
                  <a:pt x="2600045" y="392362"/>
                </a:cubicBezTo>
                <a:cubicBezTo>
                  <a:pt x="2612416" y="401868"/>
                  <a:pt x="2628238" y="409389"/>
                  <a:pt x="2647512" y="414923"/>
                </a:cubicBezTo>
                <a:cubicBezTo>
                  <a:pt x="2645819" y="417398"/>
                  <a:pt x="2643931" y="420686"/>
                  <a:pt x="2641847" y="424788"/>
                </a:cubicBezTo>
                <a:cubicBezTo>
                  <a:pt x="2621141" y="417300"/>
                  <a:pt x="2604538" y="408640"/>
                  <a:pt x="2592036" y="398808"/>
                </a:cubicBezTo>
                <a:cubicBezTo>
                  <a:pt x="2579665" y="408314"/>
                  <a:pt x="2562540" y="417625"/>
                  <a:pt x="2540662" y="426741"/>
                </a:cubicBezTo>
                <a:cubicBezTo>
                  <a:pt x="2538904" y="423616"/>
                  <a:pt x="2536918" y="420555"/>
                  <a:pt x="2534705" y="417560"/>
                </a:cubicBezTo>
                <a:cubicBezTo>
                  <a:pt x="2555280" y="409812"/>
                  <a:pt x="2571884" y="401347"/>
                  <a:pt x="2584516" y="392167"/>
                </a:cubicBezTo>
                <a:cubicBezTo>
                  <a:pt x="2574553" y="382921"/>
                  <a:pt x="2566089" y="371331"/>
                  <a:pt x="2559122" y="357397"/>
                </a:cubicBezTo>
                <a:cubicBezTo>
                  <a:pt x="2553001" y="366903"/>
                  <a:pt x="2547597" y="374684"/>
                  <a:pt x="2542909" y="380739"/>
                </a:cubicBezTo>
                <a:cubicBezTo>
                  <a:pt x="2541997" y="379698"/>
                  <a:pt x="2540532" y="378265"/>
                  <a:pt x="2538514" y="376442"/>
                </a:cubicBezTo>
                <a:cubicBezTo>
                  <a:pt x="2537016" y="375075"/>
                  <a:pt x="2535942" y="374033"/>
                  <a:pt x="2535291" y="373317"/>
                </a:cubicBezTo>
                <a:cubicBezTo>
                  <a:pt x="2548183" y="357038"/>
                  <a:pt x="2559773" y="337635"/>
                  <a:pt x="2570061" y="315106"/>
                </a:cubicBezTo>
                <a:close/>
                <a:moveTo>
                  <a:pt x="2995458" y="314911"/>
                </a:moveTo>
                <a:cubicBezTo>
                  <a:pt x="2998909" y="322008"/>
                  <a:pt x="3002653" y="330505"/>
                  <a:pt x="3006690" y="340402"/>
                </a:cubicBezTo>
                <a:lnTo>
                  <a:pt x="2998681" y="343332"/>
                </a:lnTo>
                <a:lnTo>
                  <a:pt x="3051031" y="343332"/>
                </a:lnTo>
                <a:lnTo>
                  <a:pt x="3051031" y="372145"/>
                </a:lnTo>
                <a:lnTo>
                  <a:pt x="3041460" y="372145"/>
                </a:lnTo>
                <a:lnTo>
                  <a:pt x="3041460" y="352513"/>
                </a:lnTo>
                <a:lnTo>
                  <a:pt x="2956684" y="352513"/>
                </a:lnTo>
                <a:lnTo>
                  <a:pt x="2956684" y="372535"/>
                </a:lnTo>
                <a:lnTo>
                  <a:pt x="2947014" y="372535"/>
                </a:lnTo>
                <a:lnTo>
                  <a:pt x="2947014" y="343332"/>
                </a:lnTo>
                <a:lnTo>
                  <a:pt x="2996825" y="343332"/>
                </a:lnTo>
                <a:cubicBezTo>
                  <a:pt x="2996500" y="342486"/>
                  <a:pt x="2995979" y="341184"/>
                  <a:pt x="2995263" y="339426"/>
                </a:cubicBezTo>
                <a:cubicBezTo>
                  <a:pt x="2991551" y="330049"/>
                  <a:pt x="2988621" y="323082"/>
                  <a:pt x="2986472" y="318525"/>
                </a:cubicBezTo>
                <a:close/>
                <a:moveTo>
                  <a:pt x="2183926" y="314911"/>
                </a:moveTo>
                <a:lnTo>
                  <a:pt x="2194279" y="316962"/>
                </a:lnTo>
                <a:cubicBezTo>
                  <a:pt x="2191479" y="326989"/>
                  <a:pt x="2189037" y="335454"/>
                  <a:pt x="2186954" y="342356"/>
                </a:cubicBezTo>
                <a:lnTo>
                  <a:pt x="2233737" y="342356"/>
                </a:lnTo>
                <a:lnTo>
                  <a:pt x="2233737" y="351732"/>
                </a:lnTo>
                <a:lnTo>
                  <a:pt x="2183926" y="351732"/>
                </a:lnTo>
                <a:cubicBezTo>
                  <a:pt x="2178261" y="369573"/>
                  <a:pt x="2172531" y="385981"/>
                  <a:pt x="2166736" y="400957"/>
                </a:cubicBezTo>
                <a:lnTo>
                  <a:pt x="2193693" y="400957"/>
                </a:lnTo>
                <a:lnTo>
                  <a:pt x="2193693" y="365601"/>
                </a:lnTo>
                <a:lnTo>
                  <a:pt x="2203460" y="365601"/>
                </a:lnTo>
                <a:lnTo>
                  <a:pt x="2203460" y="400957"/>
                </a:lnTo>
                <a:lnTo>
                  <a:pt x="2230514" y="400957"/>
                </a:lnTo>
                <a:lnTo>
                  <a:pt x="2230514" y="410333"/>
                </a:lnTo>
                <a:lnTo>
                  <a:pt x="2203460" y="410333"/>
                </a:lnTo>
                <a:lnTo>
                  <a:pt x="2203460" y="439536"/>
                </a:lnTo>
                <a:lnTo>
                  <a:pt x="2235886" y="439536"/>
                </a:lnTo>
                <a:lnTo>
                  <a:pt x="2235886" y="449010"/>
                </a:lnTo>
                <a:lnTo>
                  <a:pt x="2203460" y="449010"/>
                </a:lnTo>
                <a:lnTo>
                  <a:pt x="2203460" y="479775"/>
                </a:lnTo>
                <a:lnTo>
                  <a:pt x="2193693" y="479775"/>
                </a:lnTo>
                <a:lnTo>
                  <a:pt x="2193693" y="449010"/>
                </a:lnTo>
                <a:lnTo>
                  <a:pt x="2150719" y="449010"/>
                </a:lnTo>
                <a:lnTo>
                  <a:pt x="2150719" y="439536"/>
                </a:lnTo>
                <a:lnTo>
                  <a:pt x="2193693" y="439536"/>
                </a:lnTo>
                <a:lnTo>
                  <a:pt x="2193693" y="410333"/>
                </a:lnTo>
                <a:lnTo>
                  <a:pt x="2156872" y="410333"/>
                </a:lnTo>
                <a:lnTo>
                  <a:pt x="2156872" y="398808"/>
                </a:lnTo>
                <a:cubicBezTo>
                  <a:pt x="2162732" y="385265"/>
                  <a:pt x="2168397" y="369573"/>
                  <a:pt x="2173866" y="351732"/>
                </a:cubicBezTo>
                <a:lnTo>
                  <a:pt x="2154137" y="351732"/>
                </a:lnTo>
                <a:lnTo>
                  <a:pt x="2154137" y="342356"/>
                </a:lnTo>
                <a:lnTo>
                  <a:pt x="2176699" y="342356"/>
                </a:lnTo>
                <a:cubicBezTo>
                  <a:pt x="2179303" y="333370"/>
                  <a:pt x="2181712" y="324222"/>
                  <a:pt x="2183926" y="314911"/>
                </a:cubicBezTo>
                <a:close/>
                <a:moveTo>
                  <a:pt x="290857" y="314911"/>
                </a:moveTo>
                <a:lnTo>
                  <a:pt x="301210" y="317743"/>
                </a:lnTo>
                <a:cubicBezTo>
                  <a:pt x="299061" y="322627"/>
                  <a:pt x="296131" y="328487"/>
                  <a:pt x="292419" y="335323"/>
                </a:cubicBezTo>
                <a:lnTo>
                  <a:pt x="382079" y="335323"/>
                </a:lnTo>
                <a:lnTo>
                  <a:pt x="382079" y="345774"/>
                </a:lnTo>
                <a:lnTo>
                  <a:pt x="366061" y="372535"/>
                </a:lnTo>
                <a:cubicBezTo>
                  <a:pt x="362805" y="371233"/>
                  <a:pt x="359322" y="370093"/>
                  <a:pt x="355611" y="369117"/>
                </a:cubicBezTo>
                <a:lnTo>
                  <a:pt x="370847" y="344797"/>
                </a:lnTo>
                <a:lnTo>
                  <a:pt x="324259" y="344797"/>
                </a:lnTo>
                <a:cubicBezTo>
                  <a:pt x="324194" y="345188"/>
                  <a:pt x="324129" y="345774"/>
                  <a:pt x="324064" y="346555"/>
                </a:cubicBezTo>
                <a:cubicBezTo>
                  <a:pt x="323999" y="347337"/>
                  <a:pt x="323934" y="347923"/>
                  <a:pt x="323869" y="348313"/>
                </a:cubicBezTo>
                <a:cubicBezTo>
                  <a:pt x="330640" y="379958"/>
                  <a:pt x="352388" y="400566"/>
                  <a:pt x="389111" y="410138"/>
                </a:cubicBezTo>
                <a:cubicBezTo>
                  <a:pt x="386637" y="413979"/>
                  <a:pt x="384618" y="417463"/>
                  <a:pt x="383056" y="420588"/>
                </a:cubicBezTo>
                <a:cubicBezTo>
                  <a:pt x="347960" y="408412"/>
                  <a:pt x="326896" y="389920"/>
                  <a:pt x="319864" y="365112"/>
                </a:cubicBezTo>
                <a:cubicBezTo>
                  <a:pt x="312897" y="390441"/>
                  <a:pt x="290954" y="408868"/>
                  <a:pt x="254036" y="420393"/>
                </a:cubicBezTo>
                <a:cubicBezTo>
                  <a:pt x="252473" y="417202"/>
                  <a:pt x="250422" y="413849"/>
                  <a:pt x="247883" y="410333"/>
                </a:cubicBezTo>
                <a:cubicBezTo>
                  <a:pt x="289750" y="400045"/>
                  <a:pt x="311888" y="378200"/>
                  <a:pt x="314297" y="344797"/>
                </a:cubicBezTo>
                <a:lnTo>
                  <a:pt x="286852" y="344797"/>
                </a:lnTo>
                <a:cubicBezTo>
                  <a:pt x="280080" y="355541"/>
                  <a:pt x="272625" y="365275"/>
                  <a:pt x="264486" y="374000"/>
                </a:cubicBezTo>
                <a:cubicBezTo>
                  <a:pt x="261816" y="371331"/>
                  <a:pt x="259016" y="368921"/>
                  <a:pt x="256086" y="366773"/>
                </a:cubicBezTo>
                <a:cubicBezTo>
                  <a:pt x="271127" y="351862"/>
                  <a:pt x="282718" y="334575"/>
                  <a:pt x="290857" y="314911"/>
                </a:cubicBezTo>
                <a:close/>
                <a:moveTo>
                  <a:pt x="3527170" y="314715"/>
                </a:moveTo>
                <a:lnTo>
                  <a:pt x="3538402" y="318915"/>
                </a:lnTo>
                <a:cubicBezTo>
                  <a:pt x="3522905" y="345025"/>
                  <a:pt x="3510078" y="365829"/>
                  <a:pt x="3499920" y="381325"/>
                </a:cubicBezTo>
                <a:cubicBezTo>
                  <a:pt x="3513659" y="380935"/>
                  <a:pt x="3524012" y="380609"/>
                  <a:pt x="3530979" y="380349"/>
                </a:cubicBezTo>
                <a:cubicBezTo>
                  <a:pt x="3536253" y="372145"/>
                  <a:pt x="3540648" y="365080"/>
                  <a:pt x="3544164" y="359155"/>
                </a:cubicBezTo>
                <a:lnTo>
                  <a:pt x="3554810" y="364136"/>
                </a:lnTo>
                <a:cubicBezTo>
                  <a:pt x="3540160" y="386079"/>
                  <a:pt x="3523947" y="409031"/>
                  <a:pt x="3506171" y="432992"/>
                </a:cubicBezTo>
                <a:cubicBezTo>
                  <a:pt x="3522058" y="431690"/>
                  <a:pt x="3535862" y="430420"/>
                  <a:pt x="3547582" y="429183"/>
                </a:cubicBezTo>
                <a:cubicBezTo>
                  <a:pt x="3547061" y="433220"/>
                  <a:pt x="3546801" y="436671"/>
                  <a:pt x="3546801" y="439536"/>
                </a:cubicBezTo>
                <a:cubicBezTo>
                  <a:pt x="3523621" y="440968"/>
                  <a:pt x="3506269" y="442498"/>
                  <a:pt x="3494744" y="444126"/>
                </a:cubicBezTo>
                <a:lnTo>
                  <a:pt x="3490544" y="433578"/>
                </a:lnTo>
                <a:cubicBezTo>
                  <a:pt x="3494190" y="431234"/>
                  <a:pt x="3497674" y="427913"/>
                  <a:pt x="3500994" y="423616"/>
                </a:cubicBezTo>
                <a:cubicBezTo>
                  <a:pt x="3505552" y="417821"/>
                  <a:pt x="3513529" y="406524"/>
                  <a:pt x="3524923" y="389725"/>
                </a:cubicBezTo>
                <a:cubicBezTo>
                  <a:pt x="3508255" y="389985"/>
                  <a:pt x="3496665" y="390604"/>
                  <a:pt x="3490153" y="391581"/>
                </a:cubicBezTo>
                <a:lnTo>
                  <a:pt x="3486930" y="381325"/>
                </a:lnTo>
                <a:cubicBezTo>
                  <a:pt x="3489860" y="379242"/>
                  <a:pt x="3492953" y="375465"/>
                  <a:pt x="3496209" y="369996"/>
                </a:cubicBezTo>
                <a:cubicBezTo>
                  <a:pt x="3506952" y="352220"/>
                  <a:pt x="3517273" y="333793"/>
                  <a:pt x="3527170" y="314715"/>
                </a:cubicBezTo>
                <a:close/>
                <a:moveTo>
                  <a:pt x="5186468" y="314520"/>
                </a:moveTo>
                <a:lnTo>
                  <a:pt x="5196626" y="318720"/>
                </a:lnTo>
                <a:cubicBezTo>
                  <a:pt x="5194608" y="321650"/>
                  <a:pt x="5191482" y="325752"/>
                  <a:pt x="5187250" y="331026"/>
                </a:cubicBezTo>
                <a:cubicBezTo>
                  <a:pt x="5186273" y="332263"/>
                  <a:pt x="5185557" y="333175"/>
                  <a:pt x="5185101" y="333761"/>
                </a:cubicBezTo>
                <a:lnTo>
                  <a:pt x="5288044" y="333761"/>
                </a:lnTo>
                <a:lnTo>
                  <a:pt x="5288044" y="344407"/>
                </a:lnTo>
                <a:cubicBezTo>
                  <a:pt x="5269422" y="362378"/>
                  <a:pt x="5251158" y="376019"/>
                  <a:pt x="5233252" y="385330"/>
                </a:cubicBezTo>
                <a:cubicBezTo>
                  <a:pt x="5252199" y="393794"/>
                  <a:pt x="5279026" y="399329"/>
                  <a:pt x="5313730" y="401933"/>
                </a:cubicBezTo>
                <a:cubicBezTo>
                  <a:pt x="5311777" y="404668"/>
                  <a:pt x="5309889" y="408217"/>
                  <a:pt x="5308066" y="412579"/>
                </a:cubicBezTo>
                <a:cubicBezTo>
                  <a:pt x="5270691" y="408542"/>
                  <a:pt x="5241684" y="401412"/>
                  <a:pt x="5221043" y="391190"/>
                </a:cubicBezTo>
                <a:cubicBezTo>
                  <a:pt x="5199751" y="401087"/>
                  <a:pt x="5169507" y="409226"/>
                  <a:pt x="5130309" y="415607"/>
                </a:cubicBezTo>
                <a:cubicBezTo>
                  <a:pt x="5129137" y="413263"/>
                  <a:pt x="5127184" y="409975"/>
                  <a:pt x="5124449" y="405742"/>
                </a:cubicBezTo>
                <a:cubicBezTo>
                  <a:pt x="5159675" y="400599"/>
                  <a:pt x="5188096" y="393664"/>
                  <a:pt x="5209714" y="384939"/>
                </a:cubicBezTo>
                <a:cubicBezTo>
                  <a:pt x="5195780" y="376605"/>
                  <a:pt x="5182757" y="365015"/>
                  <a:pt x="5170646" y="350169"/>
                </a:cubicBezTo>
                <a:cubicBezTo>
                  <a:pt x="5160358" y="360913"/>
                  <a:pt x="5149029" y="371233"/>
                  <a:pt x="5136658" y="381130"/>
                </a:cubicBezTo>
                <a:cubicBezTo>
                  <a:pt x="5133858" y="377809"/>
                  <a:pt x="5131253" y="375140"/>
                  <a:pt x="5128844" y="373121"/>
                </a:cubicBezTo>
                <a:cubicBezTo>
                  <a:pt x="5152219" y="356257"/>
                  <a:pt x="5171428" y="336723"/>
                  <a:pt x="5186468" y="314520"/>
                </a:cubicBezTo>
                <a:close/>
                <a:moveTo>
                  <a:pt x="2762467" y="314520"/>
                </a:moveTo>
                <a:lnTo>
                  <a:pt x="2773504" y="316571"/>
                </a:lnTo>
                <a:cubicBezTo>
                  <a:pt x="2773178" y="317418"/>
                  <a:pt x="2772723" y="318720"/>
                  <a:pt x="2772137" y="320478"/>
                </a:cubicBezTo>
                <a:cubicBezTo>
                  <a:pt x="2769662" y="327901"/>
                  <a:pt x="2767579" y="333728"/>
                  <a:pt x="2765886" y="337961"/>
                </a:cubicBezTo>
                <a:lnTo>
                  <a:pt x="2825073" y="337961"/>
                </a:lnTo>
                <a:lnTo>
                  <a:pt x="2825073" y="388162"/>
                </a:lnTo>
                <a:lnTo>
                  <a:pt x="2735511" y="388162"/>
                </a:lnTo>
                <a:lnTo>
                  <a:pt x="2735511" y="412970"/>
                </a:lnTo>
                <a:lnTo>
                  <a:pt x="2830542" y="412970"/>
                </a:lnTo>
                <a:lnTo>
                  <a:pt x="2830542" y="466199"/>
                </a:lnTo>
                <a:lnTo>
                  <a:pt x="2724865" y="466199"/>
                </a:lnTo>
                <a:lnTo>
                  <a:pt x="2724865" y="337961"/>
                </a:lnTo>
                <a:lnTo>
                  <a:pt x="2755142" y="337961"/>
                </a:lnTo>
                <a:cubicBezTo>
                  <a:pt x="2758268" y="328975"/>
                  <a:pt x="2760709" y="321162"/>
                  <a:pt x="2762467" y="314520"/>
                </a:cubicBezTo>
                <a:close/>
                <a:moveTo>
                  <a:pt x="1290743" y="314520"/>
                </a:moveTo>
                <a:lnTo>
                  <a:pt x="1300901" y="318720"/>
                </a:lnTo>
                <a:cubicBezTo>
                  <a:pt x="1298883" y="321650"/>
                  <a:pt x="1295757" y="325752"/>
                  <a:pt x="1291525" y="331026"/>
                </a:cubicBezTo>
                <a:cubicBezTo>
                  <a:pt x="1290548" y="332263"/>
                  <a:pt x="1289832" y="333175"/>
                  <a:pt x="1289376" y="333761"/>
                </a:cubicBezTo>
                <a:lnTo>
                  <a:pt x="1392319" y="333761"/>
                </a:lnTo>
                <a:lnTo>
                  <a:pt x="1392319" y="344407"/>
                </a:lnTo>
                <a:cubicBezTo>
                  <a:pt x="1373696" y="362378"/>
                  <a:pt x="1355433" y="376019"/>
                  <a:pt x="1337527" y="385330"/>
                </a:cubicBezTo>
                <a:cubicBezTo>
                  <a:pt x="1356474" y="393794"/>
                  <a:pt x="1383301" y="399329"/>
                  <a:pt x="1418005" y="401933"/>
                </a:cubicBezTo>
                <a:cubicBezTo>
                  <a:pt x="1416052" y="404668"/>
                  <a:pt x="1414164" y="408217"/>
                  <a:pt x="1412341" y="412579"/>
                </a:cubicBezTo>
                <a:cubicBezTo>
                  <a:pt x="1374966" y="408542"/>
                  <a:pt x="1345959" y="401412"/>
                  <a:pt x="1325318" y="391190"/>
                </a:cubicBezTo>
                <a:cubicBezTo>
                  <a:pt x="1304026" y="401087"/>
                  <a:pt x="1273782" y="409226"/>
                  <a:pt x="1234584" y="415607"/>
                </a:cubicBezTo>
                <a:cubicBezTo>
                  <a:pt x="1233412" y="413263"/>
                  <a:pt x="1231459" y="409975"/>
                  <a:pt x="1228724" y="405742"/>
                </a:cubicBezTo>
                <a:cubicBezTo>
                  <a:pt x="1263950" y="400599"/>
                  <a:pt x="1292371" y="393664"/>
                  <a:pt x="1313989" y="384939"/>
                </a:cubicBezTo>
                <a:cubicBezTo>
                  <a:pt x="1300054" y="376605"/>
                  <a:pt x="1287032" y="365015"/>
                  <a:pt x="1274921" y="350169"/>
                </a:cubicBezTo>
                <a:cubicBezTo>
                  <a:pt x="1264633" y="360913"/>
                  <a:pt x="1253304" y="371233"/>
                  <a:pt x="1240932" y="381130"/>
                </a:cubicBezTo>
                <a:cubicBezTo>
                  <a:pt x="1238133" y="377809"/>
                  <a:pt x="1235528" y="375140"/>
                  <a:pt x="1233119" y="373121"/>
                </a:cubicBezTo>
                <a:cubicBezTo>
                  <a:pt x="1256494" y="356257"/>
                  <a:pt x="1275702" y="336723"/>
                  <a:pt x="1290743" y="314520"/>
                </a:cubicBezTo>
                <a:close/>
                <a:moveTo>
                  <a:pt x="81260" y="314129"/>
                </a:moveTo>
                <a:lnTo>
                  <a:pt x="91613" y="316180"/>
                </a:lnTo>
                <a:cubicBezTo>
                  <a:pt x="91482" y="316506"/>
                  <a:pt x="91255" y="316962"/>
                  <a:pt x="90929" y="317548"/>
                </a:cubicBezTo>
                <a:cubicBezTo>
                  <a:pt x="87088" y="325231"/>
                  <a:pt x="84060" y="330831"/>
                  <a:pt x="81846" y="334347"/>
                </a:cubicBezTo>
                <a:lnTo>
                  <a:pt x="186644" y="334347"/>
                </a:lnTo>
                <a:lnTo>
                  <a:pt x="186644" y="343723"/>
                </a:lnTo>
                <a:lnTo>
                  <a:pt x="75986" y="343723"/>
                </a:lnTo>
                <a:cubicBezTo>
                  <a:pt x="69344" y="354401"/>
                  <a:pt x="60424" y="365894"/>
                  <a:pt x="49225" y="378200"/>
                </a:cubicBezTo>
                <a:cubicBezTo>
                  <a:pt x="46620" y="374879"/>
                  <a:pt x="44276" y="372210"/>
                  <a:pt x="42193" y="370191"/>
                </a:cubicBezTo>
                <a:cubicBezTo>
                  <a:pt x="58731" y="354434"/>
                  <a:pt x="71753" y="335747"/>
                  <a:pt x="81260" y="314129"/>
                </a:cubicBezTo>
                <a:close/>
                <a:moveTo>
                  <a:pt x="861538" y="162227"/>
                </a:moveTo>
                <a:lnTo>
                  <a:pt x="867008" y="170041"/>
                </a:lnTo>
                <a:cubicBezTo>
                  <a:pt x="856069" y="176031"/>
                  <a:pt x="842982" y="182444"/>
                  <a:pt x="827745" y="189281"/>
                </a:cubicBezTo>
                <a:cubicBezTo>
                  <a:pt x="826508" y="186742"/>
                  <a:pt x="824913" y="183942"/>
                  <a:pt x="822959" y="180882"/>
                </a:cubicBezTo>
                <a:cubicBezTo>
                  <a:pt x="836568" y="175152"/>
                  <a:pt x="849428" y="168934"/>
                  <a:pt x="861538" y="162227"/>
                </a:cubicBezTo>
                <a:close/>
                <a:moveTo>
                  <a:pt x="894355" y="162032"/>
                </a:moveTo>
                <a:cubicBezTo>
                  <a:pt x="907443" y="168217"/>
                  <a:pt x="919195" y="174305"/>
                  <a:pt x="929613" y="180296"/>
                </a:cubicBezTo>
                <a:lnTo>
                  <a:pt x="924144" y="188500"/>
                </a:lnTo>
                <a:cubicBezTo>
                  <a:pt x="911317" y="180882"/>
                  <a:pt x="899727" y="174664"/>
                  <a:pt x="889374" y="169845"/>
                </a:cubicBezTo>
                <a:close/>
                <a:moveTo>
                  <a:pt x="4751890" y="158223"/>
                </a:moveTo>
                <a:lnTo>
                  <a:pt x="4751890" y="173654"/>
                </a:lnTo>
                <a:lnTo>
                  <a:pt x="4867920" y="173654"/>
                </a:lnTo>
                <a:lnTo>
                  <a:pt x="4867920" y="158223"/>
                </a:lnTo>
                <a:close/>
                <a:moveTo>
                  <a:pt x="1072404" y="154218"/>
                </a:moveTo>
                <a:lnTo>
                  <a:pt x="1072404" y="169455"/>
                </a:lnTo>
                <a:lnTo>
                  <a:pt x="1174565" y="169455"/>
                </a:lnTo>
                <a:lnTo>
                  <a:pt x="1174565" y="154218"/>
                </a:lnTo>
                <a:close/>
                <a:moveTo>
                  <a:pt x="1533352" y="148651"/>
                </a:moveTo>
                <a:lnTo>
                  <a:pt x="1542826" y="148651"/>
                </a:lnTo>
                <a:lnTo>
                  <a:pt x="1542826" y="166231"/>
                </a:lnTo>
                <a:cubicBezTo>
                  <a:pt x="1542565" y="174045"/>
                  <a:pt x="1546407" y="177854"/>
                  <a:pt x="1554351" y="177659"/>
                </a:cubicBezTo>
                <a:lnTo>
                  <a:pt x="1592832" y="177659"/>
                </a:lnTo>
                <a:cubicBezTo>
                  <a:pt x="1600906" y="177854"/>
                  <a:pt x="1605692" y="174240"/>
                  <a:pt x="1607189" y="166817"/>
                </a:cubicBezTo>
                <a:cubicBezTo>
                  <a:pt x="1608036" y="163106"/>
                  <a:pt x="1608915" y="157767"/>
                  <a:pt x="1609826" y="150800"/>
                </a:cubicBezTo>
                <a:cubicBezTo>
                  <a:pt x="1612756" y="152037"/>
                  <a:pt x="1615751" y="153046"/>
                  <a:pt x="1618812" y="153828"/>
                </a:cubicBezTo>
                <a:cubicBezTo>
                  <a:pt x="1617965" y="160209"/>
                  <a:pt x="1616826" y="166231"/>
                  <a:pt x="1615394" y="171896"/>
                </a:cubicBezTo>
                <a:cubicBezTo>
                  <a:pt x="1613049" y="181533"/>
                  <a:pt x="1605854" y="186254"/>
                  <a:pt x="1593809" y="186058"/>
                </a:cubicBezTo>
                <a:lnTo>
                  <a:pt x="1552397" y="186058"/>
                </a:lnTo>
                <a:cubicBezTo>
                  <a:pt x="1539505" y="186254"/>
                  <a:pt x="1533157" y="179840"/>
                  <a:pt x="1533352" y="166817"/>
                </a:cubicBezTo>
                <a:close/>
                <a:moveTo>
                  <a:pt x="5356607" y="146795"/>
                </a:moveTo>
                <a:cubicBezTo>
                  <a:pt x="5354458" y="146795"/>
                  <a:pt x="5352440" y="147300"/>
                  <a:pt x="5350551" y="148309"/>
                </a:cubicBezTo>
                <a:cubicBezTo>
                  <a:pt x="5348663" y="149319"/>
                  <a:pt x="5347019" y="150605"/>
                  <a:pt x="5345619" y="152167"/>
                </a:cubicBezTo>
                <a:cubicBezTo>
                  <a:pt x="5344219" y="153730"/>
                  <a:pt x="5343112" y="155472"/>
                  <a:pt x="5342298" y="157392"/>
                </a:cubicBezTo>
                <a:cubicBezTo>
                  <a:pt x="5341485" y="159313"/>
                  <a:pt x="5341078" y="161153"/>
                  <a:pt x="5341078" y="162911"/>
                </a:cubicBezTo>
                <a:cubicBezTo>
                  <a:pt x="5341078" y="164864"/>
                  <a:pt x="5341501" y="166834"/>
                  <a:pt x="5342347" y="168820"/>
                </a:cubicBezTo>
                <a:cubicBezTo>
                  <a:pt x="5343194" y="170806"/>
                  <a:pt x="5344333" y="172580"/>
                  <a:pt x="5345766" y="174143"/>
                </a:cubicBezTo>
                <a:cubicBezTo>
                  <a:pt x="5347198" y="175705"/>
                  <a:pt x="5348875" y="176991"/>
                  <a:pt x="5350796" y="178001"/>
                </a:cubicBezTo>
                <a:cubicBezTo>
                  <a:pt x="5352716" y="179010"/>
                  <a:pt x="5354751" y="179514"/>
                  <a:pt x="5356900" y="179514"/>
                </a:cubicBezTo>
                <a:cubicBezTo>
                  <a:pt x="5358788" y="179514"/>
                  <a:pt x="5360693" y="179124"/>
                  <a:pt x="5362614" y="178342"/>
                </a:cubicBezTo>
                <a:cubicBezTo>
                  <a:pt x="5364534" y="177561"/>
                  <a:pt x="5366260" y="176470"/>
                  <a:pt x="5367790" y="175070"/>
                </a:cubicBezTo>
                <a:cubicBezTo>
                  <a:pt x="5369320" y="173671"/>
                  <a:pt x="5370574" y="172026"/>
                  <a:pt x="5371550" y="170138"/>
                </a:cubicBezTo>
                <a:cubicBezTo>
                  <a:pt x="5372527" y="168250"/>
                  <a:pt x="5373015" y="166199"/>
                  <a:pt x="5373015" y="163985"/>
                </a:cubicBezTo>
                <a:cubicBezTo>
                  <a:pt x="5373015" y="161316"/>
                  <a:pt x="5372559" y="158906"/>
                  <a:pt x="5371648" y="156758"/>
                </a:cubicBezTo>
                <a:cubicBezTo>
                  <a:pt x="5370736" y="154609"/>
                  <a:pt x="5369515" y="152802"/>
                  <a:pt x="5367985" y="151337"/>
                </a:cubicBezTo>
                <a:cubicBezTo>
                  <a:pt x="5366455" y="149872"/>
                  <a:pt x="5364697" y="148749"/>
                  <a:pt x="5362711" y="147967"/>
                </a:cubicBezTo>
                <a:cubicBezTo>
                  <a:pt x="5360725" y="147186"/>
                  <a:pt x="5358691" y="146795"/>
                  <a:pt x="5356607" y="146795"/>
                </a:cubicBezTo>
                <a:close/>
                <a:moveTo>
                  <a:pt x="3518621" y="141521"/>
                </a:moveTo>
                <a:lnTo>
                  <a:pt x="3529365" y="141521"/>
                </a:lnTo>
                <a:lnTo>
                  <a:pt x="3511003" y="191625"/>
                </a:lnTo>
                <a:lnTo>
                  <a:pt x="3502799" y="191625"/>
                </a:lnTo>
                <a:close/>
                <a:moveTo>
                  <a:pt x="3144891" y="139470"/>
                </a:moveTo>
                <a:lnTo>
                  <a:pt x="3144891" y="169845"/>
                </a:lnTo>
                <a:lnTo>
                  <a:pt x="3222244" y="169845"/>
                </a:lnTo>
                <a:lnTo>
                  <a:pt x="3222244" y="139470"/>
                </a:lnTo>
                <a:close/>
                <a:moveTo>
                  <a:pt x="5356900" y="137712"/>
                </a:moveTo>
                <a:cubicBezTo>
                  <a:pt x="5360286" y="137712"/>
                  <a:pt x="5363493" y="138380"/>
                  <a:pt x="5366520" y="139714"/>
                </a:cubicBezTo>
                <a:cubicBezTo>
                  <a:pt x="5369548" y="141049"/>
                  <a:pt x="5372218" y="142856"/>
                  <a:pt x="5374529" y="145135"/>
                </a:cubicBezTo>
                <a:cubicBezTo>
                  <a:pt x="5376841" y="147414"/>
                  <a:pt x="5378680" y="150116"/>
                  <a:pt x="5380047" y="153242"/>
                </a:cubicBezTo>
                <a:cubicBezTo>
                  <a:pt x="5381415" y="156367"/>
                  <a:pt x="5382098" y="159688"/>
                  <a:pt x="5382098" y="163204"/>
                </a:cubicBezTo>
                <a:cubicBezTo>
                  <a:pt x="5382098" y="166459"/>
                  <a:pt x="5381480" y="169617"/>
                  <a:pt x="5380243" y="172678"/>
                </a:cubicBezTo>
                <a:cubicBezTo>
                  <a:pt x="5379006" y="175738"/>
                  <a:pt x="5377264" y="178440"/>
                  <a:pt x="5375017" y="180784"/>
                </a:cubicBezTo>
                <a:cubicBezTo>
                  <a:pt x="5372771" y="183128"/>
                  <a:pt x="5370118" y="185016"/>
                  <a:pt x="5367057" y="186449"/>
                </a:cubicBezTo>
                <a:cubicBezTo>
                  <a:pt x="5363997" y="187881"/>
                  <a:pt x="5360676" y="188598"/>
                  <a:pt x="5357095" y="188598"/>
                </a:cubicBezTo>
                <a:cubicBezTo>
                  <a:pt x="5353579" y="188598"/>
                  <a:pt x="5350307" y="187930"/>
                  <a:pt x="5347280" y="186595"/>
                </a:cubicBezTo>
                <a:cubicBezTo>
                  <a:pt x="5344252" y="185261"/>
                  <a:pt x="5341599" y="183437"/>
                  <a:pt x="5339320" y="181126"/>
                </a:cubicBezTo>
                <a:cubicBezTo>
                  <a:pt x="5337041" y="178814"/>
                  <a:pt x="5335250" y="176112"/>
                  <a:pt x="5333948" y="173019"/>
                </a:cubicBezTo>
                <a:cubicBezTo>
                  <a:pt x="5332646" y="169927"/>
                  <a:pt x="5331994" y="166622"/>
                  <a:pt x="5331994" y="163106"/>
                </a:cubicBezTo>
                <a:cubicBezTo>
                  <a:pt x="5331994" y="159655"/>
                  <a:pt x="5332646" y="156400"/>
                  <a:pt x="5333948" y="153339"/>
                </a:cubicBezTo>
                <a:cubicBezTo>
                  <a:pt x="5335250" y="150279"/>
                  <a:pt x="5337024" y="147593"/>
                  <a:pt x="5339271" y="145282"/>
                </a:cubicBezTo>
                <a:cubicBezTo>
                  <a:pt x="5341517" y="142970"/>
                  <a:pt x="5344154" y="141131"/>
                  <a:pt x="5347182" y="139763"/>
                </a:cubicBezTo>
                <a:cubicBezTo>
                  <a:pt x="5350210" y="138396"/>
                  <a:pt x="5353449" y="137712"/>
                  <a:pt x="5356900" y="137712"/>
                </a:cubicBezTo>
                <a:close/>
                <a:moveTo>
                  <a:pt x="4751890" y="135271"/>
                </a:moveTo>
                <a:lnTo>
                  <a:pt x="4751890" y="150409"/>
                </a:lnTo>
                <a:lnTo>
                  <a:pt x="4867920" y="150409"/>
                </a:lnTo>
                <a:lnTo>
                  <a:pt x="4867920" y="135271"/>
                </a:lnTo>
                <a:close/>
                <a:moveTo>
                  <a:pt x="4996745" y="134001"/>
                </a:moveTo>
                <a:lnTo>
                  <a:pt x="4996745" y="169650"/>
                </a:lnTo>
                <a:lnTo>
                  <a:pt x="5074782" y="169650"/>
                </a:lnTo>
                <a:lnTo>
                  <a:pt x="5074782" y="134001"/>
                </a:lnTo>
                <a:close/>
                <a:moveTo>
                  <a:pt x="861734" y="132438"/>
                </a:moveTo>
                <a:lnTo>
                  <a:pt x="861734" y="148846"/>
                </a:lnTo>
                <a:lnTo>
                  <a:pt x="896992" y="148846"/>
                </a:lnTo>
                <a:lnTo>
                  <a:pt x="896992" y="132438"/>
                </a:lnTo>
                <a:close/>
                <a:moveTo>
                  <a:pt x="3134635" y="130289"/>
                </a:moveTo>
                <a:lnTo>
                  <a:pt x="3232499" y="130289"/>
                </a:lnTo>
                <a:lnTo>
                  <a:pt x="3232499" y="189477"/>
                </a:lnTo>
                <a:lnTo>
                  <a:pt x="3222244" y="189477"/>
                </a:lnTo>
                <a:lnTo>
                  <a:pt x="3222244" y="179026"/>
                </a:lnTo>
                <a:lnTo>
                  <a:pt x="3144891" y="179026"/>
                </a:lnTo>
                <a:lnTo>
                  <a:pt x="3144891" y="189477"/>
                </a:lnTo>
                <a:lnTo>
                  <a:pt x="3134635" y="189477"/>
                </a:lnTo>
                <a:close/>
                <a:moveTo>
                  <a:pt x="1072404" y="130289"/>
                </a:moveTo>
                <a:lnTo>
                  <a:pt x="1072404" y="145623"/>
                </a:lnTo>
                <a:lnTo>
                  <a:pt x="1174565" y="145623"/>
                </a:lnTo>
                <a:lnTo>
                  <a:pt x="1174565" y="130289"/>
                </a:lnTo>
                <a:close/>
                <a:moveTo>
                  <a:pt x="4741733" y="127262"/>
                </a:moveTo>
                <a:lnTo>
                  <a:pt x="4878078" y="127262"/>
                </a:lnTo>
                <a:lnTo>
                  <a:pt x="4878078" y="190063"/>
                </a:lnTo>
                <a:lnTo>
                  <a:pt x="4867920" y="190063"/>
                </a:lnTo>
                <a:lnTo>
                  <a:pt x="4867920" y="181663"/>
                </a:lnTo>
                <a:lnTo>
                  <a:pt x="4751890" y="181663"/>
                </a:lnTo>
                <a:lnTo>
                  <a:pt x="4751890" y="190063"/>
                </a:lnTo>
                <a:lnTo>
                  <a:pt x="4741733" y="190063"/>
                </a:lnTo>
                <a:close/>
                <a:moveTo>
                  <a:pt x="4986295" y="124625"/>
                </a:moveTo>
                <a:lnTo>
                  <a:pt x="5085135" y="124625"/>
                </a:lnTo>
                <a:lnTo>
                  <a:pt x="5085135" y="189867"/>
                </a:lnTo>
                <a:lnTo>
                  <a:pt x="5074782" y="189867"/>
                </a:lnTo>
                <a:lnTo>
                  <a:pt x="5074782" y="179026"/>
                </a:lnTo>
                <a:lnTo>
                  <a:pt x="4996745" y="179026"/>
                </a:lnTo>
                <a:lnTo>
                  <a:pt x="4996745" y="189867"/>
                </a:lnTo>
                <a:lnTo>
                  <a:pt x="4986295" y="189867"/>
                </a:lnTo>
                <a:close/>
                <a:moveTo>
                  <a:pt x="3096252" y="122867"/>
                </a:moveTo>
                <a:cubicBezTo>
                  <a:pt x="3099963" y="124755"/>
                  <a:pt x="3103251" y="126285"/>
                  <a:pt x="3106116" y="127457"/>
                </a:cubicBezTo>
                <a:cubicBezTo>
                  <a:pt x="3098238" y="146926"/>
                  <a:pt x="3090489" y="167110"/>
                  <a:pt x="3082871" y="188012"/>
                </a:cubicBezTo>
                <a:lnTo>
                  <a:pt x="3071835" y="183616"/>
                </a:lnTo>
                <a:cubicBezTo>
                  <a:pt x="3079648" y="166427"/>
                  <a:pt x="3087787" y="146177"/>
                  <a:pt x="3096252" y="122867"/>
                </a:cubicBezTo>
                <a:close/>
                <a:moveTo>
                  <a:pt x="1539212" y="121206"/>
                </a:moveTo>
                <a:cubicBezTo>
                  <a:pt x="1538301" y="126480"/>
                  <a:pt x="1537161" y="131299"/>
                  <a:pt x="1535794" y="135661"/>
                </a:cubicBezTo>
                <a:lnTo>
                  <a:pt x="1584335" y="135661"/>
                </a:lnTo>
                <a:lnTo>
                  <a:pt x="1584335" y="121206"/>
                </a:lnTo>
                <a:close/>
                <a:moveTo>
                  <a:pt x="1487155" y="121206"/>
                </a:moveTo>
                <a:lnTo>
                  <a:pt x="1487155" y="135661"/>
                </a:lnTo>
                <a:lnTo>
                  <a:pt x="1525929" y="135661"/>
                </a:lnTo>
                <a:cubicBezTo>
                  <a:pt x="1527427" y="131755"/>
                  <a:pt x="1528696" y="126936"/>
                  <a:pt x="1529738" y="121206"/>
                </a:cubicBezTo>
                <a:close/>
                <a:moveTo>
                  <a:pt x="861734" y="109291"/>
                </a:moveTo>
                <a:lnTo>
                  <a:pt x="861734" y="124234"/>
                </a:lnTo>
                <a:lnTo>
                  <a:pt x="896992" y="124234"/>
                </a:lnTo>
                <a:lnTo>
                  <a:pt x="896992" y="109291"/>
                </a:lnTo>
                <a:close/>
                <a:moveTo>
                  <a:pt x="1279316" y="108607"/>
                </a:moveTo>
                <a:lnTo>
                  <a:pt x="1279316" y="134880"/>
                </a:lnTo>
                <a:lnTo>
                  <a:pt x="1381966" y="134880"/>
                </a:lnTo>
                <a:lnTo>
                  <a:pt x="1381966" y="108607"/>
                </a:lnTo>
                <a:close/>
                <a:moveTo>
                  <a:pt x="1072404" y="106263"/>
                </a:moveTo>
                <a:lnTo>
                  <a:pt x="1072404" y="121597"/>
                </a:lnTo>
                <a:lnTo>
                  <a:pt x="1174565" y="121597"/>
                </a:lnTo>
                <a:lnTo>
                  <a:pt x="1174565" y="106263"/>
                </a:lnTo>
                <a:close/>
                <a:moveTo>
                  <a:pt x="1857369" y="106068"/>
                </a:moveTo>
                <a:lnTo>
                  <a:pt x="1857369" y="160274"/>
                </a:lnTo>
                <a:lnTo>
                  <a:pt x="1907180" y="160274"/>
                </a:lnTo>
                <a:lnTo>
                  <a:pt x="1907180" y="106068"/>
                </a:lnTo>
                <a:close/>
                <a:moveTo>
                  <a:pt x="4717511" y="104798"/>
                </a:moveTo>
                <a:lnTo>
                  <a:pt x="4902495" y="104798"/>
                </a:lnTo>
                <a:lnTo>
                  <a:pt x="4902495" y="113002"/>
                </a:lnTo>
                <a:lnTo>
                  <a:pt x="4717511" y="113002"/>
                </a:lnTo>
                <a:close/>
                <a:moveTo>
                  <a:pt x="2685114" y="103431"/>
                </a:moveTo>
                <a:lnTo>
                  <a:pt x="2820092" y="103431"/>
                </a:lnTo>
                <a:lnTo>
                  <a:pt x="2820092" y="113491"/>
                </a:lnTo>
                <a:lnTo>
                  <a:pt x="2758268" y="113491"/>
                </a:lnTo>
                <a:lnTo>
                  <a:pt x="2758268" y="169650"/>
                </a:lnTo>
                <a:lnTo>
                  <a:pt x="2840114" y="169650"/>
                </a:lnTo>
                <a:lnTo>
                  <a:pt x="2840114" y="179905"/>
                </a:lnTo>
                <a:lnTo>
                  <a:pt x="2665092" y="179905"/>
                </a:lnTo>
                <a:lnTo>
                  <a:pt x="2665092" y="169650"/>
                </a:lnTo>
                <a:lnTo>
                  <a:pt x="2747329" y="169650"/>
                </a:lnTo>
                <a:lnTo>
                  <a:pt x="2747329" y="113491"/>
                </a:lnTo>
                <a:lnTo>
                  <a:pt x="2685114" y="113491"/>
                </a:lnTo>
                <a:close/>
                <a:moveTo>
                  <a:pt x="1541165" y="99036"/>
                </a:moveTo>
                <a:cubicBezTo>
                  <a:pt x="1540970" y="105417"/>
                  <a:pt x="1540644" y="110235"/>
                  <a:pt x="1540189" y="113491"/>
                </a:cubicBezTo>
                <a:lnTo>
                  <a:pt x="1584335" y="113491"/>
                </a:lnTo>
                <a:lnTo>
                  <a:pt x="1584335" y="99036"/>
                </a:lnTo>
                <a:close/>
                <a:moveTo>
                  <a:pt x="1487155" y="99036"/>
                </a:moveTo>
                <a:lnTo>
                  <a:pt x="1487155" y="113491"/>
                </a:lnTo>
                <a:lnTo>
                  <a:pt x="1530813" y="113491"/>
                </a:lnTo>
                <a:cubicBezTo>
                  <a:pt x="1531138" y="109974"/>
                  <a:pt x="1531398" y="105156"/>
                  <a:pt x="1531594" y="99036"/>
                </a:cubicBezTo>
                <a:close/>
                <a:moveTo>
                  <a:pt x="5003094" y="95227"/>
                </a:moveTo>
                <a:lnTo>
                  <a:pt x="5068336" y="95227"/>
                </a:lnTo>
                <a:lnTo>
                  <a:pt x="5068336" y="104407"/>
                </a:lnTo>
                <a:lnTo>
                  <a:pt x="5003094" y="104407"/>
                </a:lnTo>
                <a:close/>
                <a:moveTo>
                  <a:pt x="152265" y="93468"/>
                </a:moveTo>
                <a:lnTo>
                  <a:pt x="162228" y="99817"/>
                </a:lnTo>
                <a:cubicBezTo>
                  <a:pt x="128174" y="144875"/>
                  <a:pt x="76442" y="174957"/>
                  <a:pt x="7032" y="190063"/>
                </a:cubicBezTo>
                <a:cubicBezTo>
                  <a:pt x="4949" y="185765"/>
                  <a:pt x="2865" y="181956"/>
                  <a:pt x="781" y="178635"/>
                </a:cubicBezTo>
                <a:cubicBezTo>
                  <a:pt x="70191" y="164766"/>
                  <a:pt x="120686" y="136377"/>
                  <a:pt x="152265" y="93468"/>
                </a:cubicBezTo>
                <a:close/>
                <a:moveTo>
                  <a:pt x="3797418" y="90831"/>
                </a:moveTo>
                <a:cubicBezTo>
                  <a:pt x="3802888" y="111602"/>
                  <a:pt x="3811613" y="128466"/>
                  <a:pt x="3823593" y="141424"/>
                </a:cubicBezTo>
                <a:cubicBezTo>
                  <a:pt x="3835053" y="128922"/>
                  <a:pt x="3844332" y="112058"/>
                  <a:pt x="3851429" y="90831"/>
                </a:cubicBezTo>
                <a:close/>
                <a:moveTo>
                  <a:pt x="883807" y="89269"/>
                </a:moveTo>
                <a:lnTo>
                  <a:pt x="883807" y="101282"/>
                </a:lnTo>
                <a:lnTo>
                  <a:pt x="918186" y="101282"/>
                </a:lnTo>
                <a:lnTo>
                  <a:pt x="918186" y="89269"/>
                </a:lnTo>
                <a:close/>
                <a:moveTo>
                  <a:pt x="840540" y="89269"/>
                </a:moveTo>
                <a:lnTo>
                  <a:pt x="840540" y="101282"/>
                </a:lnTo>
                <a:lnTo>
                  <a:pt x="875017" y="101282"/>
                </a:lnTo>
                <a:lnTo>
                  <a:pt x="875017" y="89269"/>
                </a:lnTo>
                <a:close/>
                <a:moveTo>
                  <a:pt x="3073104" y="81065"/>
                </a:moveTo>
                <a:cubicBezTo>
                  <a:pt x="3082546" y="86794"/>
                  <a:pt x="3092671" y="93306"/>
                  <a:pt x="3103479" y="100598"/>
                </a:cubicBezTo>
                <a:lnTo>
                  <a:pt x="3096642" y="109291"/>
                </a:lnTo>
                <a:cubicBezTo>
                  <a:pt x="3085573" y="101152"/>
                  <a:pt x="3075644" y="94347"/>
                  <a:pt x="3066854" y="88878"/>
                </a:cubicBezTo>
                <a:close/>
                <a:moveTo>
                  <a:pt x="1951326" y="79795"/>
                </a:moveTo>
                <a:cubicBezTo>
                  <a:pt x="1960377" y="90929"/>
                  <a:pt x="1970925" y="104603"/>
                  <a:pt x="1982971" y="120816"/>
                </a:cubicBezTo>
                <a:lnTo>
                  <a:pt x="1974181" y="127457"/>
                </a:lnTo>
                <a:cubicBezTo>
                  <a:pt x="1963437" y="112025"/>
                  <a:pt x="1953149" y="98026"/>
                  <a:pt x="1943318" y="85460"/>
                </a:cubicBezTo>
                <a:close/>
                <a:moveTo>
                  <a:pt x="1525148" y="78818"/>
                </a:moveTo>
                <a:lnTo>
                  <a:pt x="1533743" y="80479"/>
                </a:lnTo>
                <a:cubicBezTo>
                  <a:pt x="1533612" y="80804"/>
                  <a:pt x="1533417" y="81325"/>
                  <a:pt x="1533157" y="82041"/>
                </a:cubicBezTo>
                <a:cubicBezTo>
                  <a:pt x="1531724" y="85818"/>
                  <a:pt x="1530454" y="88813"/>
                  <a:pt x="1529348" y="91027"/>
                </a:cubicBezTo>
                <a:lnTo>
                  <a:pt x="1594004" y="91027"/>
                </a:lnTo>
                <a:lnTo>
                  <a:pt x="1594004" y="143670"/>
                </a:lnTo>
                <a:lnTo>
                  <a:pt x="1570368" y="143670"/>
                </a:lnTo>
                <a:lnTo>
                  <a:pt x="1576619" y="146014"/>
                </a:lnTo>
                <a:cubicBezTo>
                  <a:pt x="1572257" y="151288"/>
                  <a:pt x="1567764" y="156172"/>
                  <a:pt x="1563141" y="160664"/>
                </a:cubicBezTo>
                <a:lnTo>
                  <a:pt x="1583749" y="159883"/>
                </a:lnTo>
                <a:lnTo>
                  <a:pt x="1577986" y="154023"/>
                </a:lnTo>
                <a:lnTo>
                  <a:pt x="1583358" y="149628"/>
                </a:lnTo>
                <a:cubicBezTo>
                  <a:pt x="1588307" y="154055"/>
                  <a:pt x="1593906" y="159460"/>
                  <a:pt x="1600157" y="165841"/>
                </a:cubicBezTo>
                <a:lnTo>
                  <a:pt x="1594395" y="170822"/>
                </a:lnTo>
                <a:cubicBezTo>
                  <a:pt x="1594069" y="170496"/>
                  <a:pt x="1593613" y="169975"/>
                  <a:pt x="1593027" y="169259"/>
                </a:cubicBezTo>
                <a:cubicBezTo>
                  <a:pt x="1591660" y="167762"/>
                  <a:pt x="1590651" y="166622"/>
                  <a:pt x="1590000" y="165841"/>
                </a:cubicBezTo>
                <a:cubicBezTo>
                  <a:pt x="1570792" y="166427"/>
                  <a:pt x="1558908" y="167176"/>
                  <a:pt x="1554351" y="168087"/>
                </a:cubicBezTo>
                <a:lnTo>
                  <a:pt x="1551616" y="161446"/>
                </a:lnTo>
                <a:cubicBezTo>
                  <a:pt x="1556174" y="158906"/>
                  <a:pt x="1561839" y="152981"/>
                  <a:pt x="1568610" y="143670"/>
                </a:cubicBezTo>
                <a:lnTo>
                  <a:pt x="1532961" y="143670"/>
                </a:lnTo>
                <a:cubicBezTo>
                  <a:pt x="1525408" y="163139"/>
                  <a:pt x="1502879" y="178603"/>
                  <a:pt x="1465375" y="190063"/>
                </a:cubicBezTo>
                <a:cubicBezTo>
                  <a:pt x="1464007" y="187198"/>
                  <a:pt x="1462152" y="184072"/>
                  <a:pt x="1459808" y="180686"/>
                </a:cubicBezTo>
                <a:cubicBezTo>
                  <a:pt x="1493731" y="171310"/>
                  <a:pt x="1514600" y="158971"/>
                  <a:pt x="1522413" y="143670"/>
                </a:cubicBezTo>
                <a:lnTo>
                  <a:pt x="1477583" y="143670"/>
                </a:lnTo>
                <a:lnTo>
                  <a:pt x="1477583" y="91027"/>
                </a:lnTo>
                <a:lnTo>
                  <a:pt x="1520948" y="91027"/>
                </a:lnTo>
                <a:cubicBezTo>
                  <a:pt x="1522836" y="86143"/>
                  <a:pt x="1524236" y="82074"/>
                  <a:pt x="1525148" y="78818"/>
                </a:cubicBezTo>
                <a:close/>
                <a:moveTo>
                  <a:pt x="2171522" y="77060"/>
                </a:moveTo>
                <a:lnTo>
                  <a:pt x="2182070" y="77060"/>
                </a:lnTo>
                <a:lnTo>
                  <a:pt x="2182070" y="89073"/>
                </a:lnTo>
                <a:cubicBezTo>
                  <a:pt x="2182135" y="106328"/>
                  <a:pt x="2180801" y="120392"/>
                  <a:pt x="2178066" y="131266"/>
                </a:cubicBezTo>
                <a:cubicBezTo>
                  <a:pt x="2197404" y="146372"/>
                  <a:pt x="2217036" y="162097"/>
                  <a:pt x="2236960" y="178440"/>
                </a:cubicBezTo>
                <a:lnTo>
                  <a:pt x="2229147" y="187035"/>
                </a:lnTo>
                <a:cubicBezTo>
                  <a:pt x="2210524" y="170757"/>
                  <a:pt x="2192521" y="155423"/>
                  <a:pt x="2175136" y="141033"/>
                </a:cubicBezTo>
                <a:cubicBezTo>
                  <a:pt x="2168820" y="160306"/>
                  <a:pt x="2148342" y="176715"/>
                  <a:pt x="2113702" y="190258"/>
                </a:cubicBezTo>
                <a:cubicBezTo>
                  <a:pt x="2112009" y="187784"/>
                  <a:pt x="2109535" y="184723"/>
                  <a:pt x="2106280" y="181077"/>
                </a:cubicBezTo>
                <a:cubicBezTo>
                  <a:pt x="2134083" y="170334"/>
                  <a:pt x="2151728" y="159167"/>
                  <a:pt x="2159216" y="147577"/>
                </a:cubicBezTo>
                <a:cubicBezTo>
                  <a:pt x="2167811" y="136638"/>
                  <a:pt x="2171913" y="117397"/>
                  <a:pt x="2171522" y="89855"/>
                </a:cubicBezTo>
                <a:close/>
                <a:moveTo>
                  <a:pt x="1279316" y="73251"/>
                </a:moveTo>
                <a:lnTo>
                  <a:pt x="1279316" y="99231"/>
                </a:lnTo>
                <a:lnTo>
                  <a:pt x="1381966" y="99231"/>
                </a:lnTo>
                <a:lnTo>
                  <a:pt x="1381966" y="73251"/>
                </a:lnTo>
                <a:close/>
                <a:moveTo>
                  <a:pt x="2312555" y="72470"/>
                </a:moveTo>
                <a:lnTo>
                  <a:pt x="2337949" y="72470"/>
                </a:lnTo>
                <a:lnTo>
                  <a:pt x="2337949" y="151288"/>
                </a:lnTo>
                <a:cubicBezTo>
                  <a:pt x="2347716" y="166199"/>
                  <a:pt x="2362301" y="173589"/>
                  <a:pt x="2381705" y="173459"/>
                </a:cubicBezTo>
                <a:cubicBezTo>
                  <a:pt x="2390951" y="173654"/>
                  <a:pt x="2400262" y="173752"/>
                  <a:pt x="2409638" y="173752"/>
                </a:cubicBezTo>
                <a:cubicBezTo>
                  <a:pt x="2418949" y="173752"/>
                  <a:pt x="2428325" y="173654"/>
                  <a:pt x="2437766" y="173459"/>
                </a:cubicBezTo>
                <a:cubicBezTo>
                  <a:pt x="2436139" y="177040"/>
                  <a:pt x="2434999" y="180589"/>
                  <a:pt x="2434348" y="184105"/>
                </a:cubicBezTo>
                <a:cubicBezTo>
                  <a:pt x="2420349" y="184235"/>
                  <a:pt x="2402345" y="183942"/>
                  <a:pt x="2380337" y="183226"/>
                </a:cubicBezTo>
                <a:cubicBezTo>
                  <a:pt x="2359697" y="183356"/>
                  <a:pt x="2343842" y="175836"/>
                  <a:pt x="2332773" y="160664"/>
                </a:cubicBezTo>
                <a:cubicBezTo>
                  <a:pt x="2326196" y="167762"/>
                  <a:pt x="2319457" y="176682"/>
                  <a:pt x="2312555" y="187426"/>
                </a:cubicBezTo>
                <a:lnTo>
                  <a:pt x="2304351" y="180100"/>
                </a:lnTo>
                <a:cubicBezTo>
                  <a:pt x="2308909" y="174110"/>
                  <a:pt x="2315909" y="165580"/>
                  <a:pt x="2325350" y="154511"/>
                </a:cubicBezTo>
                <a:cubicBezTo>
                  <a:pt x="2326587" y="153079"/>
                  <a:pt x="2327499" y="152004"/>
                  <a:pt x="2328085" y="151288"/>
                </a:cubicBezTo>
                <a:lnTo>
                  <a:pt x="2328085" y="81846"/>
                </a:lnTo>
                <a:lnTo>
                  <a:pt x="2312555" y="81846"/>
                </a:lnTo>
                <a:close/>
                <a:moveTo>
                  <a:pt x="611261" y="70223"/>
                </a:moveTo>
                <a:lnTo>
                  <a:pt x="647593" y="70223"/>
                </a:lnTo>
                <a:lnTo>
                  <a:pt x="647593" y="149433"/>
                </a:lnTo>
                <a:cubicBezTo>
                  <a:pt x="659379" y="165841"/>
                  <a:pt x="675331" y="173850"/>
                  <a:pt x="695451" y="173459"/>
                </a:cubicBezTo>
                <a:cubicBezTo>
                  <a:pt x="710036" y="173785"/>
                  <a:pt x="728333" y="173915"/>
                  <a:pt x="750340" y="173850"/>
                </a:cubicBezTo>
                <a:cubicBezTo>
                  <a:pt x="771437" y="173785"/>
                  <a:pt x="787552" y="173589"/>
                  <a:pt x="798687" y="173264"/>
                </a:cubicBezTo>
                <a:cubicBezTo>
                  <a:pt x="796473" y="178407"/>
                  <a:pt x="795203" y="181924"/>
                  <a:pt x="794878" y="183812"/>
                </a:cubicBezTo>
                <a:cubicBezTo>
                  <a:pt x="743048" y="183747"/>
                  <a:pt x="708441" y="183421"/>
                  <a:pt x="691056" y="182835"/>
                </a:cubicBezTo>
                <a:cubicBezTo>
                  <a:pt x="670415" y="182900"/>
                  <a:pt x="654007" y="174761"/>
                  <a:pt x="641831" y="158418"/>
                </a:cubicBezTo>
                <a:cubicBezTo>
                  <a:pt x="632389" y="167599"/>
                  <a:pt x="624120" y="176422"/>
                  <a:pt x="617023" y="184886"/>
                </a:cubicBezTo>
                <a:lnTo>
                  <a:pt x="609796" y="176487"/>
                </a:lnTo>
                <a:cubicBezTo>
                  <a:pt x="617739" y="168087"/>
                  <a:pt x="626757" y="159264"/>
                  <a:pt x="636850" y="150019"/>
                </a:cubicBezTo>
                <a:lnTo>
                  <a:pt x="636850" y="80674"/>
                </a:lnTo>
                <a:lnTo>
                  <a:pt x="611261" y="80674"/>
                </a:lnTo>
                <a:close/>
                <a:moveTo>
                  <a:pt x="3378858" y="69637"/>
                </a:moveTo>
                <a:cubicBezTo>
                  <a:pt x="3405814" y="83506"/>
                  <a:pt x="3430329" y="96561"/>
                  <a:pt x="3452402" y="108802"/>
                </a:cubicBezTo>
                <a:lnTo>
                  <a:pt x="3444882" y="120620"/>
                </a:lnTo>
                <a:cubicBezTo>
                  <a:pt x="3418902" y="104993"/>
                  <a:pt x="3394680" y="91255"/>
                  <a:pt x="3372216" y="79404"/>
                </a:cubicBezTo>
                <a:close/>
                <a:moveTo>
                  <a:pt x="883807" y="69637"/>
                </a:moveTo>
                <a:lnTo>
                  <a:pt x="883807" y="81651"/>
                </a:lnTo>
                <a:lnTo>
                  <a:pt x="918186" y="81651"/>
                </a:lnTo>
                <a:lnTo>
                  <a:pt x="918186" y="69637"/>
                </a:lnTo>
                <a:close/>
                <a:moveTo>
                  <a:pt x="840540" y="69637"/>
                </a:moveTo>
                <a:lnTo>
                  <a:pt x="840540" y="81651"/>
                </a:lnTo>
                <a:lnTo>
                  <a:pt x="875017" y="81651"/>
                </a:lnTo>
                <a:lnTo>
                  <a:pt x="875017" y="69637"/>
                </a:lnTo>
                <a:close/>
                <a:moveTo>
                  <a:pt x="4815082" y="67879"/>
                </a:moveTo>
                <a:lnTo>
                  <a:pt x="4815082" y="83213"/>
                </a:lnTo>
                <a:lnTo>
                  <a:pt x="4871534" y="83213"/>
                </a:lnTo>
                <a:lnTo>
                  <a:pt x="4871534" y="67879"/>
                </a:lnTo>
                <a:close/>
                <a:moveTo>
                  <a:pt x="4748472" y="67879"/>
                </a:moveTo>
                <a:lnTo>
                  <a:pt x="4748472" y="83213"/>
                </a:lnTo>
                <a:lnTo>
                  <a:pt x="4804924" y="83213"/>
                </a:lnTo>
                <a:lnTo>
                  <a:pt x="4804924" y="67879"/>
                </a:lnTo>
                <a:close/>
                <a:moveTo>
                  <a:pt x="2261475" y="67879"/>
                </a:moveTo>
                <a:lnTo>
                  <a:pt x="2302691" y="67879"/>
                </a:lnTo>
                <a:lnTo>
                  <a:pt x="2302691" y="77256"/>
                </a:lnTo>
                <a:lnTo>
                  <a:pt x="2283743" y="77256"/>
                </a:lnTo>
                <a:lnTo>
                  <a:pt x="2283743" y="105482"/>
                </a:lnTo>
                <a:lnTo>
                  <a:pt x="2309332" y="105482"/>
                </a:lnTo>
                <a:lnTo>
                  <a:pt x="2309332" y="114858"/>
                </a:lnTo>
                <a:lnTo>
                  <a:pt x="2283743" y="114858"/>
                </a:lnTo>
                <a:lnTo>
                  <a:pt x="2283743" y="162227"/>
                </a:lnTo>
                <a:lnTo>
                  <a:pt x="2306500" y="140252"/>
                </a:lnTo>
                <a:lnTo>
                  <a:pt x="2308746" y="151484"/>
                </a:lnTo>
                <a:cubicBezTo>
                  <a:pt x="2299305" y="160013"/>
                  <a:pt x="2290971" y="167794"/>
                  <a:pt x="2283743" y="174826"/>
                </a:cubicBezTo>
                <a:cubicBezTo>
                  <a:pt x="2281660" y="176845"/>
                  <a:pt x="2279120" y="179645"/>
                  <a:pt x="2276125" y="183226"/>
                </a:cubicBezTo>
                <a:lnTo>
                  <a:pt x="2268702" y="175022"/>
                </a:lnTo>
                <a:cubicBezTo>
                  <a:pt x="2270721" y="172287"/>
                  <a:pt x="2272088" y="169650"/>
                  <a:pt x="2272804" y="167110"/>
                </a:cubicBezTo>
                <a:cubicBezTo>
                  <a:pt x="2273521" y="164636"/>
                  <a:pt x="2273879" y="161348"/>
                  <a:pt x="2273879" y="157246"/>
                </a:cubicBezTo>
                <a:lnTo>
                  <a:pt x="2273879" y="114858"/>
                </a:lnTo>
                <a:lnTo>
                  <a:pt x="2248680" y="114858"/>
                </a:lnTo>
                <a:lnTo>
                  <a:pt x="2248680" y="105482"/>
                </a:lnTo>
                <a:lnTo>
                  <a:pt x="2273879" y="105482"/>
                </a:lnTo>
                <a:lnTo>
                  <a:pt x="2273879" y="77256"/>
                </a:lnTo>
                <a:lnTo>
                  <a:pt x="2261475" y="77256"/>
                </a:lnTo>
                <a:close/>
                <a:moveTo>
                  <a:pt x="3154267" y="65828"/>
                </a:moveTo>
                <a:cubicBezTo>
                  <a:pt x="3154137" y="65959"/>
                  <a:pt x="3153974" y="66186"/>
                  <a:pt x="3153778" y="66512"/>
                </a:cubicBezTo>
                <a:cubicBezTo>
                  <a:pt x="3153583" y="66838"/>
                  <a:pt x="3153420" y="67065"/>
                  <a:pt x="3153290" y="67196"/>
                </a:cubicBezTo>
                <a:cubicBezTo>
                  <a:pt x="3163383" y="79307"/>
                  <a:pt x="3174191" y="88455"/>
                  <a:pt x="3185716" y="94641"/>
                </a:cubicBezTo>
                <a:cubicBezTo>
                  <a:pt x="3199455" y="87543"/>
                  <a:pt x="3211924" y="77939"/>
                  <a:pt x="3223123" y="65828"/>
                </a:cubicBezTo>
                <a:close/>
                <a:moveTo>
                  <a:pt x="4168610" y="64461"/>
                </a:moveTo>
                <a:lnTo>
                  <a:pt x="4178376" y="64461"/>
                </a:lnTo>
                <a:lnTo>
                  <a:pt x="4178376" y="103040"/>
                </a:lnTo>
                <a:lnTo>
                  <a:pt x="4198008" y="103040"/>
                </a:lnTo>
                <a:lnTo>
                  <a:pt x="4198008" y="64461"/>
                </a:lnTo>
                <a:lnTo>
                  <a:pt x="4207775" y="64461"/>
                </a:lnTo>
                <a:lnTo>
                  <a:pt x="4207775" y="103040"/>
                </a:lnTo>
                <a:lnTo>
                  <a:pt x="4222425" y="103040"/>
                </a:lnTo>
                <a:lnTo>
                  <a:pt x="4222425" y="112611"/>
                </a:lnTo>
                <a:lnTo>
                  <a:pt x="4207775" y="112611"/>
                </a:lnTo>
                <a:lnTo>
                  <a:pt x="4207775" y="183421"/>
                </a:lnTo>
                <a:lnTo>
                  <a:pt x="4198008" y="183421"/>
                </a:lnTo>
                <a:lnTo>
                  <a:pt x="4198008" y="112611"/>
                </a:lnTo>
                <a:lnTo>
                  <a:pt x="4178376" y="112611"/>
                </a:lnTo>
                <a:cubicBezTo>
                  <a:pt x="4179353" y="144517"/>
                  <a:pt x="4172158" y="169259"/>
                  <a:pt x="4156792" y="186840"/>
                </a:cubicBezTo>
                <a:cubicBezTo>
                  <a:pt x="4153601" y="183909"/>
                  <a:pt x="4150866" y="181728"/>
                  <a:pt x="4148588" y="180296"/>
                </a:cubicBezTo>
                <a:cubicBezTo>
                  <a:pt x="4156531" y="170334"/>
                  <a:pt x="4161740" y="160860"/>
                  <a:pt x="4164214" y="151874"/>
                </a:cubicBezTo>
                <a:cubicBezTo>
                  <a:pt x="4167014" y="142824"/>
                  <a:pt x="4168479" y="129736"/>
                  <a:pt x="4168610" y="112611"/>
                </a:cubicBezTo>
                <a:lnTo>
                  <a:pt x="4152787" y="112611"/>
                </a:lnTo>
                <a:lnTo>
                  <a:pt x="4152787" y="103040"/>
                </a:lnTo>
                <a:lnTo>
                  <a:pt x="4168610" y="103040"/>
                </a:lnTo>
                <a:close/>
                <a:moveTo>
                  <a:pt x="5205904" y="63875"/>
                </a:moveTo>
                <a:lnTo>
                  <a:pt x="5214695" y="68661"/>
                </a:lnTo>
                <a:cubicBezTo>
                  <a:pt x="5209486" y="77386"/>
                  <a:pt x="5203137" y="87315"/>
                  <a:pt x="5195649" y="98450"/>
                </a:cubicBezTo>
                <a:lnTo>
                  <a:pt x="5187054" y="93078"/>
                </a:lnTo>
                <a:cubicBezTo>
                  <a:pt x="5193761" y="83897"/>
                  <a:pt x="5200044" y="74163"/>
                  <a:pt x="5205904" y="63875"/>
                </a:cubicBezTo>
                <a:close/>
                <a:moveTo>
                  <a:pt x="5140271" y="63875"/>
                </a:moveTo>
                <a:cubicBezTo>
                  <a:pt x="5146197" y="72014"/>
                  <a:pt x="5152610" y="81390"/>
                  <a:pt x="5159512" y="92003"/>
                </a:cubicBezTo>
                <a:lnTo>
                  <a:pt x="5150624" y="97473"/>
                </a:lnTo>
                <a:cubicBezTo>
                  <a:pt x="5144308" y="86664"/>
                  <a:pt x="5138123" y="77125"/>
                  <a:pt x="5132067" y="68856"/>
                </a:cubicBezTo>
                <a:close/>
                <a:moveTo>
                  <a:pt x="831554" y="61629"/>
                </a:moveTo>
                <a:lnTo>
                  <a:pt x="927172" y="61629"/>
                </a:lnTo>
                <a:lnTo>
                  <a:pt x="927172" y="109291"/>
                </a:lnTo>
                <a:lnTo>
                  <a:pt x="906173" y="109291"/>
                </a:lnTo>
                <a:lnTo>
                  <a:pt x="906173" y="124234"/>
                </a:lnTo>
                <a:lnTo>
                  <a:pt x="930981" y="124234"/>
                </a:lnTo>
                <a:lnTo>
                  <a:pt x="930981" y="132438"/>
                </a:lnTo>
                <a:lnTo>
                  <a:pt x="906173" y="132438"/>
                </a:lnTo>
                <a:lnTo>
                  <a:pt x="906173" y="148846"/>
                </a:lnTo>
                <a:lnTo>
                  <a:pt x="934399" y="148846"/>
                </a:lnTo>
                <a:lnTo>
                  <a:pt x="934399" y="157051"/>
                </a:lnTo>
                <a:lnTo>
                  <a:pt x="821006" y="157051"/>
                </a:lnTo>
                <a:lnTo>
                  <a:pt x="821006" y="148846"/>
                </a:lnTo>
                <a:lnTo>
                  <a:pt x="852553" y="148846"/>
                </a:lnTo>
                <a:lnTo>
                  <a:pt x="852553" y="132438"/>
                </a:lnTo>
                <a:lnTo>
                  <a:pt x="826182" y="132438"/>
                </a:lnTo>
                <a:lnTo>
                  <a:pt x="826182" y="124234"/>
                </a:lnTo>
                <a:lnTo>
                  <a:pt x="852553" y="124234"/>
                </a:lnTo>
                <a:lnTo>
                  <a:pt x="852553" y="109291"/>
                </a:lnTo>
                <a:lnTo>
                  <a:pt x="831554" y="109291"/>
                </a:lnTo>
                <a:close/>
                <a:moveTo>
                  <a:pt x="265267" y="60066"/>
                </a:moveTo>
                <a:cubicBezTo>
                  <a:pt x="258886" y="77256"/>
                  <a:pt x="251757" y="95064"/>
                  <a:pt x="243878" y="113491"/>
                </a:cubicBezTo>
                <a:cubicBezTo>
                  <a:pt x="261393" y="121369"/>
                  <a:pt x="279169" y="129703"/>
                  <a:pt x="297205" y="138494"/>
                </a:cubicBezTo>
                <a:cubicBezTo>
                  <a:pt x="318757" y="118960"/>
                  <a:pt x="331519" y="92817"/>
                  <a:pt x="335491" y="60066"/>
                </a:cubicBezTo>
                <a:close/>
                <a:moveTo>
                  <a:pt x="2967622" y="53815"/>
                </a:moveTo>
                <a:lnTo>
                  <a:pt x="2967622" y="107630"/>
                </a:lnTo>
                <a:lnTo>
                  <a:pt x="3033256" y="107630"/>
                </a:lnTo>
                <a:lnTo>
                  <a:pt x="3033256" y="53815"/>
                </a:lnTo>
                <a:close/>
                <a:moveTo>
                  <a:pt x="2891246" y="53815"/>
                </a:moveTo>
                <a:lnTo>
                  <a:pt x="2891246" y="107630"/>
                </a:lnTo>
                <a:lnTo>
                  <a:pt x="2956684" y="107630"/>
                </a:lnTo>
                <a:lnTo>
                  <a:pt x="2956684" y="53815"/>
                </a:lnTo>
                <a:close/>
                <a:moveTo>
                  <a:pt x="2777899" y="51862"/>
                </a:moveTo>
                <a:cubicBezTo>
                  <a:pt x="2799386" y="65275"/>
                  <a:pt x="2821720" y="79860"/>
                  <a:pt x="2844900" y="95617"/>
                </a:cubicBezTo>
                <a:lnTo>
                  <a:pt x="2837672" y="105286"/>
                </a:lnTo>
                <a:cubicBezTo>
                  <a:pt x="2815925" y="89529"/>
                  <a:pt x="2793721" y="74456"/>
                  <a:pt x="2771062" y="60066"/>
                </a:cubicBezTo>
                <a:close/>
                <a:moveTo>
                  <a:pt x="2727502" y="51862"/>
                </a:moveTo>
                <a:lnTo>
                  <a:pt x="2735511" y="60261"/>
                </a:lnTo>
                <a:cubicBezTo>
                  <a:pt x="2712917" y="77776"/>
                  <a:pt x="2690193" y="92980"/>
                  <a:pt x="2667338" y="105872"/>
                </a:cubicBezTo>
                <a:cubicBezTo>
                  <a:pt x="2665125" y="102552"/>
                  <a:pt x="2662781" y="99394"/>
                  <a:pt x="2660306" y="96399"/>
                </a:cubicBezTo>
                <a:cubicBezTo>
                  <a:pt x="2682965" y="84678"/>
                  <a:pt x="2705364" y="69833"/>
                  <a:pt x="2727502" y="51862"/>
                </a:cubicBezTo>
                <a:close/>
                <a:moveTo>
                  <a:pt x="5246632" y="49029"/>
                </a:moveTo>
                <a:cubicBezTo>
                  <a:pt x="5245656" y="51699"/>
                  <a:pt x="5244256" y="55117"/>
                  <a:pt x="5242433" y="59285"/>
                </a:cubicBezTo>
                <a:cubicBezTo>
                  <a:pt x="5245949" y="88064"/>
                  <a:pt x="5252883" y="110853"/>
                  <a:pt x="5263236" y="127652"/>
                </a:cubicBezTo>
                <a:cubicBezTo>
                  <a:pt x="5275868" y="108314"/>
                  <a:pt x="5283616" y="82106"/>
                  <a:pt x="5286481" y="49029"/>
                </a:cubicBezTo>
                <a:close/>
                <a:moveTo>
                  <a:pt x="491226" y="46392"/>
                </a:moveTo>
                <a:lnTo>
                  <a:pt x="501579" y="50201"/>
                </a:lnTo>
                <a:cubicBezTo>
                  <a:pt x="497347" y="56778"/>
                  <a:pt x="493212" y="62996"/>
                  <a:pt x="489175" y="68856"/>
                </a:cubicBezTo>
                <a:lnTo>
                  <a:pt x="597783" y="68856"/>
                </a:lnTo>
                <a:lnTo>
                  <a:pt x="597783" y="78623"/>
                </a:lnTo>
                <a:lnTo>
                  <a:pt x="481752" y="78623"/>
                </a:lnTo>
                <a:cubicBezTo>
                  <a:pt x="474264" y="88650"/>
                  <a:pt x="466157" y="97929"/>
                  <a:pt x="457432" y="106458"/>
                </a:cubicBezTo>
                <a:lnTo>
                  <a:pt x="503630" y="106458"/>
                </a:lnTo>
                <a:lnTo>
                  <a:pt x="503630" y="87413"/>
                </a:lnTo>
                <a:lnTo>
                  <a:pt x="514178" y="87413"/>
                </a:lnTo>
                <a:lnTo>
                  <a:pt x="514178" y="106458"/>
                </a:lnTo>
                <a:lnTo>
                  <a:pt x="576002" y="106458"/>
                </a:lnTo>
                <a:lnTo>
                  <a:pt x="576002" y="152656"/>
                </a:lnTo>
                <a:cubicBezTo>
                  <a:pt x="576458" y="166394"/>
                  <a:pt x="569198" y="173264"/>
                  <a:pt x="554222" y="173264"/>
                </a:cubicBezTo>
                <a:cubicBezTo>
                  <a:pt x="550707" y="173329"/>
                  <a:pt x="547418" y="173394"/>
                  <a:pt x="544358" y="173459"/>
                </a:cubicBezTo>
                <a:cubicBezTo>
                  <a:pt x="542860" y="173459"/>
                  <a:pt x="541298" y="173459"/>
                  <a:pt x="539669" y="173459"/>
                </a:cubicBezTo>
                <a:cubicBezTo>
                  <a:pt x="538237" y="173459"/>
                  <a:pt x="536154" y="173459"/>
                  <a:pt x="533419" y="173459"/>
                </a:cubicBezTo>
                <a:cubicBezTo>
                  <a:pt x="533289" y="170594"/>
                  <a:pt x="532605" y="166915"/>
                  <a:pt x="531368" y="162422"/>
                </a:cubicBezTo>
                <a:cubicBezTo>
                  <a:pt x="539181" y="162813"/>
                  <a:pt x="546181" y="163008"/>
                  <a:pt x="552366" y="163008"/>
                </a:cubicBezTo>
                <a:cubicBezTo>
                  <a:pt x="557380" y="163074"/>
                  <a:pt x="560799" y="162195"/>
                  <a:pt x="562622" y="160371"/>
                </a:cubicBezTo>
                <a:cubicBezTo>
                  <a:pt x="564575" y="158678"/>
                  <a:pt x="565519" y="155488"/>
                  <a:pt x="565454" y="150800"/>
                </a:cubicBezTo>
                <a:lnTo>
                  <a:pt x="565454" y="116030"/>
                </a:lnTo>
                <a:lnTo>
                  <a:pt x="514178" y="116030"/>
                </a:lnTo>
                <a:lnTo>
                  <a:pt x="514178" y="190063"/>
                </a:lnTo>
                <a:lnTo>
                  <a:pt x="503630" y="190063"/>
                </a:lnTo>
                <a:lnTo>
                  <a:pt x="503630" y="116030"/>
                </a:lnTo>
                <a:lnTo>
                  <a:pt x="453624" y="116030"/>
                </a:lnTo>
                <a:lnTo>
                  <a:pt x="453624" y="174826"/>
                </a:lnTo>
                <a:lnTo>
                  <a:pt x="442978" y="174826"/>
                </a:lnTo>
                <a:lnTo>
                  <a:pt x="442978" y="119644"/>
                </a:lnTo>
                <a:cubicBezTo>
                  <a:pt x="434122" y="127132"/>
                  <a:pt x="425853" y="133740"/>
                  <a:pt x="418170" y="139470"/>
                </a:cubicBezTo>
                <a:cubicBezTo>
                  <a:pt x="416021" y="136475"/>
                  <a:pt x="413547" y="133610"/>
                  <a:pt x="410747" y="130875"/>
                </a:cubicBezTo>
                <a:cubicBezTo>
                  <a:pt x="434448" y="114597"/>
                  <a:pt x="453721" y="97180"/>
                  <a:pt x="468567" y="78623"/>
                </a:cubicBezTo>
                <a:lnTo>
                  <a:pt x="412798" y="78623"/>
                </a:lnTo>
                <a:lnTo>
                  <a:pt x="412798" y="68856"/>
                </a:lnTo>
                <a:lnTo>
                  <a:pt x="476185" y="68856"/>
                </a:lnTo>
                <a:cubicBezTo>
                  <a:pt x="480808" y="62605"/>
                  <a:pt x="485822" y="55117"/>
                  <a:pt x="491226" y="46392"/>
                </a:cubicBezTo>
                <a:close/>
                <a:moveTo>
                  <a:pt x="3088048" y="45416"/>
                </a:moveTo>
                <a:cubicBezTo>
                  <a:pt x="3099898" y="52643"/>
                  <a:pt x="3109893" y="59122"/>
                  <a:pt x="3118032" y="64852"/>
                </a:cubicBezTo>
                <a:lnTo>
                  <a:pt x="3111293" y="73446"/>
                </a:lnTo>
                <a:cubicBezTo>
                  <a:pt x="3100028" y="65307"/>
                  <a:pt x="3090229" y="58568"/>
                  <a:pt x="3081894" y="53229"/>
                </a:cubicBezTo>
                <a:close/>
                <a:moveTo>
                  <a:pt x="4815082" y="45025"/>
                </a:moveTo>
                <a:lnTo>
                  <a:pt x="4815082" y="60261"/>
                </a:lnTo>
                <a:lnTo>
                  <a:pt x="4871534" y="60261"/>
                </a:lnTo>
                <a:lnTo>
                  <a:pt x="4871534" y="45025"/>
                </a:lnTo>
                <a:close/>
                <a:moveTo>
                  <a:pt x="4748472" y="45025"/>
                </a:moveTo>
                <a:lnTo>
                  <a:pt x="4748472" y="60261"/>
                </a:lnTo>
                <a:lnTo>
                  <a:pt x="4804924" y="60261"/>
                </a:lnTo>
                <a:lnTo>
                  <a:pt x="4804924" y="45025"/>
                </a:lnTo>
                <a:close/>
                <a:moveTo>
                  <a:pt x="5036496" y="44830"/>
                </a:moveTo>
                <a:lnTo>
                  <a:pt x="5046556" y="47662"/>
                </a:lnTo>
                <a:cubicBezTo>
                  <a:pt x="5045905" y="48508"/>
                  <a:pt x="5044993" y="49648"/>
                  <a:pt x="5043821" y="51080"/>
                </a:cubicBezTo>
                <a:cubicBezTo>
                  <a:pt x="5043170" y="51927"/>
                  <a:pt x="5042682" y="52578"/>
                  <a:pt x="5042356" y="53034"/>
                </a:cubicBezTo>
                <a:cubicBezTo>
                  <a:pt x="5059481" y="74651"/>
                  <a:pt x="5080089" y="90669"/>
                  <a:pt x="5104180" y="101087"/>
                </a:cubicBezTo>
                <a:cubicBezTo>
                  <a:pt x="5102162" y="103496"/>
                  <a:pt x="5099883" y="106686"/>
                  <a:pt x="5097344" y="110658"/>
                </a:cubicBezTo>
                <a:cubicBezTo>
                  <a:pt x="5071169" y="96464"/>
                  <a:pt x="5050886" y="79665"/>
                  <a:pt x="5036496" y="60261"/>
                </a:cubicBezTo>
                <a:cubicBezTo>
                  <a:pt x="5021260" y="79079"/>
                  <a:pt x="5000684" y="96724"/>
                  <a:pt x="4974770" y="113198"/>
                </a:cubicBezTo>
                <a:cubicBezTo>
                  <a:pt x="4972035" y="109616"/>
                  <a:pt x="4969561" y="106686"/>
                  <a:pt x="4967347" y="104407"/>
                </a:cubicBezTo>
                <a:cubicBezTo>
                  <a:pt x="4996257" y="88650"/>
                  <a:pt x="5019307" y="68791"/>
                  <a:pt x="5036496" y="44830"/>
                </a:cubicBezTo>
                <a:close/>
                <a:moveTo>
                  <a:pt x="1857369" y="43658"/>
                </a:moveTo>
                <a:lnTo>
                  <a:pt x="1857369" y="96594"/>
                </a:lnTo>
                <a:lnTo>
                  <a:pt x="1907180" y="96594"/>
                </a:lnTo>
                <a:lnTo>
                  <a:pt x="1907180" y="43658"/>
                </a:lnTo>
                <a:close/>
                <a:moveTo>
                  <a:pt x="3158467" y="41216"/>
                </a:moveTo>
                <a:lnTo>
                  <a:pt x="3168038" y="44048"/>
                </a:lnTo>
                <a:cubicBezTo>
                  <a:pt x="3165564" y="48411"/>
                  <a:pt x="3163057" y="52611"/>
                  <a:pt x="3160518" y="56647"/>
                </a:cubicBezTo>
                <a:lnTo>
                  <a:pt x="3234843" y="56647"/>
                </a:lnTo>
                <a:lnTo>
                  <a:pt x="3234843" y="66805"/>
                </a:lnTo>
                <a:cubicBezTo>
                  <a:pt x="3223709" y="80413"/>
                  <a:pt x="3210849" y="91417"/>
                  <a:pt x="3196264" y="99817"/>
                </a:cubicBezTo>
                <a:cubicBezTo>
                  <a:pt x="3210719" y="106068"/>
                  <a:pt x="3230937" y="110691"/>
                  <a:pt x="3256916" y="113686"/>
                </a:cubicBezTo>
                <a:cubicBezTo>
                  <a:pt x="3255549" y="116225"/>
                  <a:pt x="3254149" y="119611"/>
                  <a:pt x="3252717" y="123843"/>
                </a:cubicBezTo>
                <a:cubicBezTo>
                  <a:pt x="3222960" y="119286"/>
                  <a:pt x="3200562" y="113230"/>
                  <a:pt x="3185521" y="105677"/>
                </a:cubicBezTo>
                <a:cubicBezTo>
                  <a:pt x="3168396" y="113946"/>
                  <a:pt x="3146518" y="120946"/>
                  <a:pt x="3119888" y="126676"/>
                </a:cubicBezTo>
                <a:cubicBezTo>
                  <a:pt x="3118064" y="122964"/>
                  <a:pt x="3116339" y="119741"/>
                  <a:pt x="3114711" y="117007"/>
                </a:cubicBezTo>
                <a:cubicBezTo>
                  <a:pt x="3139649" y="112384"/>
                  <a:pt x="3159704" y="106654"/>
                  <a:pt x="3174875" y="99817"/>
                </a:cubicBezTo>
                <a:cubicBezTo>
                  <a:pt x="3165303" y="94152"/>
                  <a:pt x="3155960" y="85948"/>
                  <a:pt x="3146844" y="75204"/>
                </a:cubicBezTo>
                <a:cubicBezTo>
                  <a:pt x="3141179" y="82041"/>
                  <a:pt x="3133919" y="89269"/>
                  <a:pt x="3125064" y="96887"/>
                </a:cubicBezTo>
                <a:cubicBezTo>
                  <a:pt x="3122655" y="93957"/>
                  <a:pt x="3120376" y="91548"/>
                  <a:pt x="3118227" y="89659"/>
                </a:cubicBezTo>
                <a:cubicBezTo>
                  <a:pt x="3134115" y="77158"/>
                  <a:pt x="3147528" y="61010"/>
                  <a:pt x="3158467" y="41216"/>
                </a:cubicBezTo>
                <a:close/>
                <a:moveTo>
                  <a:pt x="3775443" y="40435"/>
                </a:moveTo>
                <a:lnTo>
                  <a:pt x="3775443" y="81455"/>
                </a:lnTo>
                <a:lnTo>
                  <a:pt x="3814608" y="81455"/>
                </a:lnTo>
                <a:lnTo>
                  <a:pt x="3814608" y="40435"/>
                </a:lnTo>
                <a:close/>
                <a:moveTo>
                  <a:pt x="3689397" y="39848"/>
                </a:moveTo>
                <a:lnTo>
                  <a:pt x="3747803" y="39848"/>
                </a:lnTo>
                <a:lnTo>
                  <a:pt x="3747803" y="50201"/>
                </a:lnTo>
                <a:cubicBezTo>
                  <a:pt x="3740380" y="64917"/>
                  <a:pt x="3732436" y="77744"/>
                  <a:pt x="3723972" y="88683"/>
                </a:cubicBezTo>
                <a:lnTo>
                  <a:pt x="3723972" y="94054"/>
                </a:lnTo>
                <a:cubicBezTo>
                  <a:pt x="3727162" y="97050"/>
                  <a:pt x="3730222" y="100045"/>
                  <a:pt x="3733152" y="103040"/>
                </a:cubicBezTo>
                <a:cubicBezTo>
                  <a:pt x="3738036" y="97961"/>
                  <a:pt x="3743180" y="91841"/>
                  <a:pt x="3748584" y="84678"/>
                </a:cubicBezTo>
                <a:lnTo>
                  <a:pt x="3756398" y="90636"/>
                </a:lnTo>
                <a:cubicBezTo>
                  <a:pt x="3751384" y="96757"/>
                  <a:pt x="3745784" y="102975"/>
                  <a:pt x="3739599" y="109291"/>
                </a:cubicBezTo>
                <a:cubicBezTo>
                  <a:pt x="3744417" y="114239"/>
                  <a:pt x="3749365" y="119220"/>
                  <a:pt x="3754444" y="124234"/>
                </a:cubicBezTo>
                <a:lnTo>
                  <a:pt x="3747217" y="131462"/>
                </a:lnTo>
                <a:cubicBezTo>
                  <a:pt x="3739468" y="122932"/>
                  <a:pt x="3731720" y="114467"/>
                  <a:pt x="3723972" y="106068"/>
                </a:cubicBezTo>
                <a:lnTo>
                  <a:pt x="3723972" y="189281"/>
                </a:lnTo>
                <a:lnTo>
                  <a:pt x="3713814" y="189281"/>
                </a:lnTo>
                <a:lnTo>
                  <a:pt x="3713814" y="100598"/>
                </a:lnTo>
                <a:cubicBezTo>
                  <a:pt x="3708149" y="106784"/>
                  <a:pt x="3700401" y="114337"/>
                  <a:pt x="3690569" y="123257"/>
                </a:cubicBezTo>
                <a:cubicBezTo>
                  <a:pt x="3689202" y="119611"/>
                  <a:pt x="3687606" y="116193"/>
                  <a:pt x="3685783" y="113002"/>
                </a:cubicBezTo>
                <a:cubicBezTo>
                  <a:pt x="3707791" y="95227"/>
                  <a:pt x="3724851" y="74032"/>
                  <a:pt x="3736961" y="49420"/>
                </a:cubicBezTo>
                <a:lnTo>
                  <a:pt x="3689397" y="49420"/>
                </a:lnTo>
                <a:close/>
                <a:moveTo>
                  <a:pt x="1569782" y="33988"/>
                </a:moveTo>
                <a:lnTo>
                  <a:pt x="1578572" y="33988"/>
                </a:lnTo>
                <a:lnTo>
                  <a:pt x="1578572" y="46197"/>
                </a:lnTo>
                <a:lnTo>
                  <a:pt x="1608557" y="46197"/>
                </a:lnTo>
                <a:lnTo>
                  <a:pt x="1608557" y="54010"/>
                </a:lnTo>
                <a:lnTo>
                  <a:pt x="1579940" y="54010"/>
                </a:lnTo>
                <a:cubicBezTo>
                  <a:pt x="1588665" y="63647"/>
                  <a:pt x="1600092" y="71005"/>
                  <a:pt x="1614221" y="76083"/>
                </a:cubicBezTo>
                <a:cubicBezTo>
                  <a:pt x="1612919" y="77646"/>
                  <a:pt x="1611226" y="80153"/>
                  <a:pt x="1609143" y="83604"/>
                </a:cubicBezTo>
                <a:cubicBezTo>
                  <a:pt x="1595143" y="77158"/>
                  <a:pt x="1584954" y="69377"/>
                  <a:pt x="1578572" y="60261"/>
                </a:cubicBezTo>
                <a:lnTo>
                  <a:pt x="1578572" y="82823"/>
                </a:lnTo>
                <a:lnTo>
                  <a:pt x="1569782" y="82823"/>
                </a:lnTo>
                <a:lnTo>
                  <a:pt x="1569782" y="60261"/>
                </a:lnTo>
                <a:cubicBezTo>
                  <a:pt x="1562750" y="69572"/>
                  <a:pt x="1553472" y="77158"/>
                  <a:pt x="1541947" y="83018"/>
                </a:cubicBezTo>
                <a:cubicBezTo>
                  <a:pt x="1540059" y="80153"/>
                  <a:pt x="1538268" y="77842"/>
                  <a:pt x="1536575" y="76083"/>
                </a:cubicBezTo>
                <a:cubicBezTo>
                  <a:pt x="1549728" y="70223"/>
                  <a:pt x="1560341" y="62866"/>
                  <a:pt x="1568415" y="54010"/>
                </a:cubicBezTo>
                <a:lnTo>
                  <a:pt x="1542826" y="54010"/>
                </a:lnTo>
                <a:lnTo>
                  <a:pt x="1542826" y="46197"/>
                </a:lnTo>
                <a:lnTo>
                  <a:pt x="1569782" y="46197"/>
                </a:lnTo>
                <a:close/>
                <a:moveTo>
                  <a:pt x="1496726" y="33988"/>
                </a:moveTo>
                <a:lnTo>
                  <a:pt x="1505614" y="33988"/>
                </a:lnTo>
                <a:lnTo>
                  <a:pt x="1505614" y="46197"/>
                </a:lnTo>
                <a:lnTo>
                  <a:pt x="1530813" y="46197"/>
                </a:lnTo>
                <a:lnTo>
                  <a:pt x="1530813" y="54010"/>
                </a:lnTo>
                <a:lnTo>
                  <a:pt x="1505614" y="54010"/>
                </a:lnTo>
                <a:lnTo>
                  <a:pt x="1505614" y="63191"/>
                </a:lnTo>
                <a:lnTo>
                  <a:pt x="1509326" y="58601"/>
                </a:lnTo>
                <a:cubicBezTo>
                  <a:pt x="1516488" y="62833"/>
                  <a:pt x="1522771" y="66838"/>
                  <a:pt x="1528175" y="70614"/>
                </a:cubicBezTo>
                <a:lnTo>
                  <a:pt x="1522999" y="77060"/>
                </a:lnTo>
                <a:cubicBezTo>
                  <a:pt x="1517399" y="72958"/>
                  <a:pt x="1511604" y="68954"/>
                  <a:pt x="1505614" y="65047"/>
                </a:cubicBezTo>
                <a:lnTo>
                  <a:pt x="1505614" y="82823"/>
                </a:lnTo>
                <a:lnTo>
                  <a:pt x="1496726" y="82823"/>
                </a:lnTo>
                <a:lnTo>
                  <a:pt x="1496726" y="60457"/>
                </a:lnTo>
                <a:cubicBezTo>
                  <a:pt x="1490801" y="69116"/>
                  <a:pt x="1481295" y="77386"/>
                  <a:pt x="1468207" y="85264"/>
                </a:cubicBezTo>
                <a:cubicBezTo>
                  <a:pt x="1466579" y="82790"/>
                  <a:pt x="1464626" y="80316"/>
                  <a:pt x="1462347" y="77842"/>
                </a:cubicBezTo>
                <a:cubicBezTo>
                  <a:pt x="1475565" y="71721"/>
                  <a:pt x="1486308" y="63777"/>
                  <a:pt x="1494577" y="54010"/>
                </a:cubicBezTo>
                <a:lnTo>
                  <a:pt x="1466742" y="54010"/>
                </a:lnTo>
                <a:lnTo>
                  <a:pt x="1466742" y="46197"/>
                </a:lnTo>
                <a:lnTo>
                  <a:pt x="1496726" y="46197"/>
                </a:lnTo>
                <a:close/>
                <a:moveTo>
                  <a:pt x="47858" y="29789"/>
                </a:moveTo>
                <a:lnTo>
                  <a:pt x="58796" y="34281"/>
                </a:lnTo>
                <a:cubicBezTo>
                  <a:pt x="45774" y="63647"/>
                  <a:pt x="31189" y="90897"/>
                  <a:pt x="15041" y="116030"/>
                </a:cubicBezTo>
                <a:cubicBezTo>
                  <a:pt x="11069" y="113556"/>
                  <a:pt x="7521" y="111505"/>
                  <a:pt x="4395" y="109877"/>
                </a:cubicBezTo>
                <a:cubicBezTo>
                  <a:pt x="20999" y="85655"/>
                  <a:pt x="35486" y="58959"/>
                  <a:pt x="47858" y="29789"/>
                </a:cubicBezTo>
                <a:close/>
                <a:moveTo>
                  <a:pt x="4605727" y="27054"/>
                </a:moveTo>
                <a:lnTo>
                  <a:pt x="4605727" y="87608"/>
                </a:lnTo>
                <a:lnTo>
                  <a:pt x="4666184" y="87608"/>
                </a:lnTo>
                <a:lnTo>
                  <a:pt x="4666184" y="27054"/>
                </a:lnTo>
                <a:close/>
                <a:moveTo>
                  <a:pt x="4534527" y="27054"/>
                </a:moveTo>
                <a:lnTo>
                  <a:pt x="4534527" y="87608"/>
                </a:lnTo>
                <a:lnTo>
                  <a:pt x="4594984" y="87608"/>
                </a:lnTo>
                <a:lnTo>
                  <a:pt x="4594984" y="27054"/>
                </a:lnTo>
                <a:close/>
                <a:moveTo>
                  <a:pt x="136638" y="25589"/>
                </a:moveTo>
                <a:cubicBezTo>
                  <a:pt x="153046" y="43560"/>
                  <a:pt x="170790" y="63712"/>
                  <a:pt x="189867" y="86046"/>
                </a:cubicBezTo>
                <a:lnTo>
                  <a:pt x="180198" y="94250"/>
                </a:lnTo>
                <a:cubicBezTo>
                  <a:pt x="163399" y="72893"/>
                  <a:pt x="146014" y="52220"/>
                  <a:pt x="128043" y="32230"/>
                </a:cubicBezTo>
                <a:close/>
                <a:moveTo>
                  <a:pt x="4763513" y="22659"/>
                </a:moveTo>
                <a:cubicBezTo>
                  <a:pt x="4757002" y="28193"/>
                  <a:pt x="4750718" y="32979"/>
                  <a:pt x="4744663" y="37016"/>
                </a:cubicBezTo>
                <a:lnTo>
                  <a:pt x="4816547" y="37016"/>
                </a:lnTo>
                <a:lnTo>
                  <a:pt x="4831099" y="22659"/>
                </a:lnTo>
                <a:close/>
                <a:moveTo>
                  <a:pt x="2050902" y="21584"/>
                </a:moveTo>
                <a:lnTo>
                  <a:pt x="2113702" y="21584"/>
                </a:lnTo>
                <a:lnTo>
                  <a:pt x="2113702" y="31644"/>
                </a:lnTo>
                <a:lnTo>
                  <a:pt x="2088309" y="31644"/>
                </a:lnTo>
                <a:lnTo>
                  <a:pt x="2088309" y="137419"/>
                </a:lnTo>
                <a:cubicBezTo>
                  <a:pt x="2095471" y="135726"/>
                  <a:pt x="2104587" y="133415"/>
                  <a:pt x="2115656" y="130485"/>
                </a:cubicBezTo>
                <a:cubicBezTo>
                  <a:pt x="2115656" y="132048"/>
                  <a:pt x="2116014" y="135433"/>
                  <a:pt x="2116730" y="140642"/>
                </a:cubicBezTo>
                <a:cubicBezTo>
                  <a:pt x="2098954" y="144810"/>
                  <a:pt x="2076751" y="150409"/>
                  <a:pt x="2050120" y="157441"/>
                </a:cubicBezTo>
                <a:lnTo>
                  <a:pt x="2047093" y="146600"/>
                </a:lnTo>
                <a:cubicBezTo>
                  <a:pt x="2047483" y="146535"/>
                  <a:pt x="2048069" y="146405"/>
                  <a:pt x="2048851" y="146209"/>
                </a:cubicBezTo>
                <a:cubicBezTo>
                  <a:pt x="2061027" y="143670"/>
                  <a:pt x="2070631" y="141554"/>
                  <a:pt x="2077663" y="139861"/>
                </a:cubicBezTo>
                <a:lnTo>
                  <a:pt x="2077663" y="31644"/>
                </a:lnTo>
                <a:lnTo>
                  <a:pt x="2050902" y="31644"/>
                </a:lnTo>
                <a:close/>
                <a:moveTo>
                  <a:pt x="4319363" y="19240"/>
                </a:moveTo>
                <a:lnTo>
                  <a:pt x="4481493" y="19240"/>
                </a:lnTo>
                <a:lnTo>
                  <a:pt x="4481493" y="30082"/>
                </a:lnTo>
                <a:lnTo>
                  <a:pt x="4406093" y="30082"/>
                </a:lnTo>
                <a:lnTo>
                  <a:pt x="4406093" y="165059"/>
                </a:lnTo>
                <a:lnTo>
                  <a:pt x="4492725" y="165059"/>
                </a:lnTo>
                <a:lnTo>
                  <a:pt x="4492725" y="175608"/>
                </a:lnTo>
                <a:lnTo>
                  <a:pt x="4308327" y="175608"/>
                </a:lnTo>
                <a:lnTo>
                  <a:pt x="4308327" y="165059"/>
                </a:lnTo>
                <a:lnTo>
                  <a:pt x="4394763" y="165059"/>
                </a:lnTo>
                <a:lnTo>
                  <a:pt x="4394763" y="30082"/>
                </a:lnTo>
                <a:lnTo>
                  <a:pt x="4319363" y="30082"/>
                </a:lnTo>
                <a:close/>
                <a:moveTo>
                  <a:pt x="3278845" y="16994"/>
                </a:moveTo>
                <a:lnTo>
                  <a:pt x="3464611" y="16994"/>
                </a:lnTo>
                <a:lnTo>
                  <a:pt x="3464611" y="27835"/>
                </a:lnTo>
                <a:lnTo>
                  <a:pt x="3368407" y="27835"/>
                </a:lnTo>
                <a:lnTo>
                  <a:pt x="3368407" y="188012"/>
                </a:lnTo>
                <a:lnTo>
                  <a:pt x="3356785" y="188012"/>
                </a:lnTo>
                <a:lnTo>
                  <a:pt x="3356785" y="27835"/>
                </a:lnTo>
                <a:lnTo>
                  <a:pt x="3278845" y="27835"/>
                </a:lnTo>
                <a:close/>
                <a:moveTo>
                  <a:pt x="4523588" y="16603"/>
                </a:moveTo>
                <a:lnTo>
                  <a:pt x="4676927" y="16603"/>
                </a:lnTo>
                <a:lnTo>
                  <a:pt x="4676927" y="98059"/>
                </a:lnTo>
                <a:lnTo>
                  <a:pt x="4534527" y="98059"/>
                </a:lnTo>
                <a:lnTo>
                  <a:pt x="4534527" y="153046"/>
                </a:lnTo>
                <a:cubicBezTo>
                  <a:pt x="4534462" y="165092"/>
                  <a:pt x="4541657" y="171082"/>
                  <a:pt x="4556112" y="171017"/>
                </a:cubicBezTo>
                <a:lnTo>
                  <a:pt x="4652120" y="171017"/>
                </a:lnTo>
                <a:cubicBezTo>
                  <a:pt x="4667812" y="171343"/>
                  <a:pt x="4676634" y="165678"/>
                  <a:pt x="4678588" y="154023"/>
                </a:cubicBezTo>
                <a:cubicBezTo>
                  <a:pt x="4679825" y="147707"/>
                  <a:pt x="4680964" y="139112"/>
                  <a:pt x="4682006" y="128238"/>
                </a:cubicBezTo>
                <a:cubicBezTo>
                  <a:pt x="4685783" y="129736"/>
                  <a:pt x="4689494" y="131006"/>
                  <a:pt x="4693140" y="132048"/>
                </a:cubicBezTo>
                <a:cubicBezTo>
                  <a:pt x="4691903" y="143377"/>
                  <a:pt x="4690503" y="152363"/>
                  <a:pt x="4688941" y="159004"/>
                </a:cubicBezTo>
                <a:cubicBezTo>
                  <a:pt x="4685294" y="173850"/>
                  <a:pt x="4674030" y="181403"/>
                  <a:pt x="4655147" y="181663"/>
                </a:cubicBezTo>
                <a:lnTo>
                  <a:pt x="4552986" y="181663"/>
                </a:lnTo>
                <a:cubicBezTo>
                  <a:pt x="4533778" y="181338"/>
                  <a:pt x="4523979" y="172547"/>
                  <a:pt x="4523588" y="155293"/>
                </a:cubicBezTo>
                <a:close/>
                <a:moveTo>
                  <a:pt x="3983528" y="14650"/>
                </a:moveTo>
                <a:lnTo>
                  <a:pt x="4049356" y="14650"/>
                </a:lnTo>
                <a:lnTo>
                  <a:pt x="4049356" y="161446"/>
                </a:lnTo>
                <a:cubicBezTo>
                  <a:pt x="4049031" y="169194"/>
                  <a:pt x="4051766" y="172808"/>
                  <a:pt x="4057561" y="172287"/>
                </a:cubicBezTo>
                <a:lnTo>
                  <a:pt x="4061565" y="172287"/>
                </a:lnTo>
                <a:cubicBezTo>
                  <a:pt x="4068402" y="172678"/>
                  <a:pt x="4072341" y="168478"/>
                  <a:pt x="4073383" y="159688"/>
                </a:cubicBezTo>
                <a:cubicBezTo>
                  <a:pt x="4074294" y="153242"/>
                  <a:pt x="4075206" y="142954"/>
                  <a:pt x="4076118" y="128824"/>
                </a:cubicBezTo>
                <a:cubicBezTo>
                  <a:pt x="4079438" y="130322"/>
                  <a:pt x="4082792" y="131592"/>
                  <a:pt x="4086177" y="132634"/>
                </a:cubicBezTo>
                <a:cubicBezTo>
                  <a:pt x="4085266" y="145786"/>
                  <a:pt x="4084257" y="155976"/>
                  <a:pt x="4083150" y="163204"/>
                </a:cubicBezTo>
                <a:cubicBezTo>
                  <a:pt x="4081457" y="176422"/>
                  <a:pt x="4074718" y="182835"/>
                  <a:pt x="4062932" y="182444"/>
                </a:cubicBezTo>
                <a:lnTo>
                  <a:pt x="4055802" y="182444"/>
                </a:lnTo>
                <a:cubicBezTo>
                  <a:pt x="4044147" y="182705"/>
                  <a:pt x="4038450" y="176161"/>
                  <a:pt x="4038711" y="162813"/>
                </a:cubicBezTo>
                <a:lnTo>
                  <a:pt x="4038711" y="24612"/>
                </a:lnTo>
                <a:lnTo>
                  <a:pt x="3994174" y="24612"/>
                </a:lnTo>
                <a:lnTo>
                  <a:pt x="3994174" y="80088"/>
                </a:lnTo>
                <a:cubicBezTo>
                  <a:pt x="3994369" y="110105"/>
                  <a:pt x="3992058" y="131917"/>
                  <a:pt x="3987239" y="145526"/>
                </a:cubicBezTo>
                <a:cubicBezTo>
                  <a:pt x="3983007" y="159460"/>
                  <a:pt x="3973370" y="173980"/>
                  <a:pt x="3958329" y="189086"/>
                </a:cubicBezTo>
                <a:cubicBezTo>
                  <a:pt x="3954553" y="185570"/>
                  <a:pt x="3951493" y="182900"/>
                  <a:pt x="3949149" y="181077"/>
                </a:cubicBezTo>
                <a:cubicBezTo>
                  <a:pt x="3964189" y="166687"/>
                  <a:pt x="3973566" y="153372"/>
                  <a:pt x="3977277" y="141131"/>
                </a:cubicBezTo>
                <a:cubicBezTo>
                  <a:pt x="3981640" y="129476"/>
                  <a:pt x="3983723" y="108965"/>
                  <a:pt x="3983528" y="79600"/>
                </a:cubicBezTo>
                <a:close/>
                <a:moveTo>
                  <a:pt x="2121321" y="12013"/>
                </a:moveTo>
                <a:lnTo>
                  <a:pt x="2235495" y="12013"/>
                </a:lnTo>
                <a:lnTo>
                  <a:pt x="2235495" y="22073"/>
                </a:lnTo>
                <a:lnTo>
                  <a:pt x="2180508" y="22073"/>
                </a:lnTo>
                <a:lnTo>
                  <a:pt x="2173280" y="50787"/>
                </a:lnTo>
                <a:lnTo>
                  <a:pt x="2225337" y="50787"/>
                </a:lnTo>
                <a:lnTo>
                  <a:pt x="2225337" y="146893"/>
                </a:lnTo>
                <a:lnTo>
                  <a:pt x="2214692" y="146893"/>
                </a:lnTo>
                <a:lnTo>
                  <a:pt x="2214692" y="60652"/>
                </a:lnTo>
                <a:lnTo>
                  <a:pt x="2137924" y="60652"/>
                </a:lnTo>
                <a:lnTo>
                  <a:pt x="2137924" y="148260"/>
                </a:lnTo>
                <a:lnTo>
                  <a:pt x="2127278" y="148260"/>
                </a:lnTo>
                <a:lnTo>
                  <a:pt x="2127278" y="50787"/>
                </a:lnTo>
                <a:lnTo>
                  <a:pt x="2162537" y="50787"/>
                </a:lnTo>
                <a:lnTo>
                  <a:pt x="2169666" y="22073"/>
                </a:lnTo>
                <a:lnTo>
                  <a:pt x="2121321" y="22073"/>
                </a:lnTo>
                <a:close/>
                <a:moveTo>
                  <a:pt x="4254558" y="8009"/>
                </a:moveTo>
                <a:cubicBezTo>
                  <a:pt x="4261460" y="13348"/>
                  <a:pt x="4268948" y="19566"/>
                  <a:pt x="4277022" y="26663"/>
                </a:cubicBezTo>
                <a:lnTo>
                  <a:pt x="4269794" y="33402"/>
                </a:lnTo>
                <a:cubicBezTo>
                  <a:pt x="4263088" y="27152"/>
                  <a:pt x="4255893" y="20836"/>
                  <a:pt x="4248209" y="14455"/>
                </a:cubicBezTo>
                <a:close/>
                <a:moveTo>
                  <a:pt x="5195649" y="6446"/>
                </a:moveTo>
                <a:cubicBezTo>
                  <a:pt x="5203267" y="11655"/>
                  <a:pt x="5209876" y="16636"/>
                  <a:pt x="5215476" y="21389"/>
                </a:cubicBezTo>
                <a:lnTo>
                  <a:pt x="5209323" y="28617"/>
                </a:lnTo>
                <a:cubicBezTo>
                  <a:pt x="5203333" y="23343"/>
                  <a:pt x="5196854" y="18134"/>
                  <a:pt x="5189887" y="12990"/>
                </a:cubicBezTo>
                <a:close/>
                <a:moveTo>
                  <a:pt x="631380" y="5860"/>
                </a:moveTo>
                <a:cubicBezTo>
                  <a:pt x="640170" y="14455"/>
                  <a:pt x="649840" y="24580"/>
                  <a:pt x="660388" y="36235"/>
                </a:cubicBezTo>
                <a:lnTo>
                  <a:pt x="651402" y="43267"/>
                </a:lnTo>
                <a:cubicBezTo>
                  <a:pt x="644956" y="35323"/>
                  <a:pt x="635612" y="24840"/>
                  <a:pt x="623371" y="11818"/>
                </a:cubicBezTo>
                <a:close/>
                <a:moveTo>
                  <a:pt x="975420" y="4590"/>
                </a:moveTo>
                <a:cubicBezTo>
                  <a:pt x="983820" y="11362"/>
                  <a:pt x="991796" y="18231"/>
                  <a:pt x="999349" y="25198"/>
                </a:cubicBezTo>
                <a:lnTo>
                  <a:pt x="992414" y="32230"/>
                </a:lnTo>
                <a:cubicBezTo>
                  <a:pt x="984666" y="24677"/>
                  <a:pt x="976852" y="17613"/>
                  <a:pt x="968974" y="11036"/>
                </a:cubicBezTo>
                <a:close/>
                <a:moveTo>
                  <a:pt x="2327499" y="4395"/>
                </a:moveTo>
                <a:cubicBezTo>
                  <a:pt x="2333880" y="20412"/>
                  <a:pt x="2338763" y="33435"/>
                  <a:pt x="2342149" y="43462"/>
                </a:cubicBezTo>
                <a:lnTo>
                  <a:pt x="2332089" y="46588"/>
                </a:lnTo>
                <a:cubicBezTo>
                  <a:pt x="2328703" y="35649"/>
                  <a:pt x="2324178" y="22529"/>
                  <a:pt x="2318513" y="7227"/>
                </a:cubicBezTo>
                <a:close/>
                <a:moveTo>
                  <a:pt x="5168888" y="3613"/>
                </a:moveTo>
                <a:lnTo>
                  <a:pt x="5179046" y="3613"/>
                </a:lnTo>
                <a:lnTo>
                  <a:pt x="5179046" y="38188"/>
                </a:lnTo>
                <a:lnTo>
                  <a:pt x="5219676" y="38188"/>
                </a:lnTo>
                <a:lnTo>
                  <a:pt x="5219676" y="47662"/>
                </a:lnTo>
                <a:lnTo>
                  <a:pt x="5179046" y="47662"/>
                </a:lnTo>
                <a:lnTo>
                  <a:pt x="5179046" y="103235"/>
                </a:lnTo>
                <a:cubicBezTo>
                  <a:pt x="5196040" y="119123"/>
                  <a:pt x="5209323" y="131852"/>
                  <a:pt x="5218894" y="141424"/>
                </a:cubicBezTo>
                <a:lnTo>
                  <a:pt x="5210886" y="149237"/>
                </a:lnTo>
                <a:cubicBezTo>
                  <a:pt x="5201379" y="138624"/>
                  <a:pt x="5190766" y="127359"/>
                  <a:pt x="5179046" y="115444"/>
                </a:cubicBezTo>
                <a:lnTo>
                  <a:pt x="5179046" y="164278"/>
                </a:lnTo>
                <a:cubicBezTo>
                  <a:pt x="5179567" y="179319"/>
                  <a:pt x="5171916" y="186905"/>
                  <a:pt x="5156094" y="187035"/>
                </a:cubicBezTo>
                <a:cubicBezTo>
                  <a:pt x="5153619" y="187100"/>
                  <a:pt x="5150885" y="187165"/>
                  <a:pt x="5147889" y="187230"/>
                </a:cubicBezTo>
                <a:cubicBezTo>
                  <a:pt x="5146457" y="187230"/>
                  <a:pt x="5144894" y="187230"/>
                  <a:pt x="5143201" y="187230"/>
                </a:cubicBezTo>
                <a:cubicBezTo>
                  <a:pt x="5141704" y="187230"/>
                  <a:pt x="5139718" y="187230"/>
                  <a:pt x="5137244" y="187230"/>
                </a:cubicBezTo>
                <a:cubicBezTo>
                  <a:pt x="5136788" y="183844"/>
                  <a:pt x="5136006" y="180328"/>
                  <a:pt x="5134900" y="176682"/>
                </a:cubicBezTo>
                <a:cubicBezTo>
                  <a:pt x="5140890" y="177073"/>
                  <a:pt x="5147141" y="177268"/>
                  <a:pt x="5153652" y="177268"/>
                </a:cubicBezTo>
                <a:cubicBezTo>
                  <a:pt x="5164265" y="177659"/>
                  <a:pt x="5169344" y="173133"/>
                  <a:pt x="5168888" y="163692"/>
                </a:cubicBezTo>
                <a:lnTo>
                  <a:pt x="5168888" y="115444"/>
                </a:lnTo>
                <a:cubicBezTo>
                  <a:pt x="5155019" y="128597"/>
                  <a:pt x="5143006" y="140187"/>
                  <a:pt x="5132848" y="150214"/>
                </a:cubicBezTo>
                <a:lnTo>
                  <a:pt x="5126109" y="142010"/>
                </a:lnTo>
                <a:cubicBezTo>
                  <a:pt x="5140369" y="130355"/>
                  <a:pt x="5154629" y="117560"/>
                  <a:pt x="5168888" y="103626"/>
                </a:cubicBezTo>
                <a:lnTo>
                  <a:pt x="5168888" y="47662"/>
                </a:lnTo>
                <a:lnTo>
                  <a:pt x="5128649" y="47662"/>
                </a:lnTo>
                <a:lnTo>
                  <a:pt x="5128649" y="38188"/>
                </a:lnTo>
                <a:lnTo>
                  <a:pt x="5168888" y="38188"/>
                </a:lnTo>
                <a:close/>
                <a:moveTo>
                  <a:pt x="5250441" y="3418"/>
                </a:moveTo>
                <a:lnTo>
                  <a:pt x="5261087" y="5665"/>
                </a:lnTo>
                <a:cubicBezTo>
                  <a:pt x="5258287" y="15627"/>
                  <a:pt x="5254739" y="26826"/>
                  <a:pt x="5250441" y="39262"/>
                </a:cubicBezTo>
                <a:lnTo>
                  <a:pt x="5312070" y="39262"/>
                </a:lnTo>
                <a:lnTo>
                  <a:pt x="5312070" y="49029"/>
                </a:lnTo>
                <a:lnTo>
                  <a:pt x="5297127" y="49029"/>
                </a:lnTo>
                <a:cubicBezTo>
                  <a:pt x="5293611" y="86794"/>
                  <a:pt x="5284462" y="116193"/>
                  <a:pt x="5269682" y="137224"/>
                </a:cubicBezTo>
                <a:cubicBezTo>
                  <a:pt x="5280426" y="151744"/>
                  <a:pt x="5295499" y="164343"/>
                  <a:pt x="5314902" y="175022"/>
                </a:cubicBezTo>
                <a:cubicBezTo>
                  <a:pt x="5312624" y="177626"/>
                  <a:pt x="5310149" y="180914"/>
                  <a:pt x="5307480" y="184886"/>
                </a:cubicBezTo>
                <a:cubicBezTo>
                  <a:pt x="5288532" y="172840"/>
                  <a:pt x="5273784" y="159948"/>
                  <a:pt x="5263236" y="146209"/>
                </a:cubicBezTo>
                <a:cubicBezTo>
                  <a:pt x="5251711" y="160599"/>
                  <a:pt x="5234586" y="175022"/>
                  <a:pt x="5211862" y="189477"/>
                </a:cubicBezTo>
                <a:cubicBezTo>
                  <a:pt x="5209779" y="186221"/>
                  <a:pt x="5207370" y="183096"/>
                  <a:pt x="5204635" y="180100"/>
                </a:cubicBezTo>
                <a:cubicBezTo>
                  <a:pt x="5227619" y="166687"/>
                  <a:pt x="5244972" y="152265"/>
                  <a:pt x="5256692" y="136833"/>
                </a:cubicBezTo>
                <a:cubicBezTo>
                  <a:pt x="5246144" y="120425"/>
                  <a:pt x="5238884" y="100077"/>
                  <a:pt x="5234912" y="75790"/>
                </a:cubicBezTo>
                <a:cubicBezTo>
                  <a:pt x="5230875" y="84125"/>
                  <a:pt x="5226382" y="92264"/>
                  <a:pt x="5221434" y="100208"/>
                </a:cubicBezTo>
                <a:cubicBezTo>
                  <a:pt x="5219090" y="97733"/>
                  <a:pt x="5216290" y="95227"/>
                  <a:pt x="5213034" y="92687"/>
                </a:cubicBezTo>
                <a:cubicBezTo>
                  <a:pt x="5229312" y="68075"/>
                  <a:pt x="5241781" y="38318"/>
                  <a:pt x="5250441" y="3418"/>
                </a:cubicBezTo>
                <a:close/>
                <a:moveTo>
                  <a:pt x="2574846" y="3418"/>
                </a:moveTo>
                <a:lnTo>
                  <a:pt x="2585883" y="3418"/>
                </a:lnTo>
                <a:cubicBezTo>
                  <a:pt x="2585883" y="11818"/>
                  <a:pt x="2585883" y="18296"/>
                  <a:pt x="2585883" y="22854"/>
                </a:cubicBezTo>
                <a:cubicBezTo>
                  <a:pt x="2585818" y="28128"/>
                  <a:pt x="2585753" y="33109"/>
                  <a:pt x="2585688" y="37797"/>
                </a:cubicBezTo>
                <a:cubicBezTo>
                  <a:pt x="2589139" y="106491"/>
                  <a:pt x="2609747" y="152851"/>
                  <a:pt x="2647512" y="176877"/>
                </a:cubicBezTo>
                <a:cubicBezTo>
                  <a:pt x="2643670" y="180914"/>
                  <a:pt x="2641000" y="184040"/>
                  <a:pt x="2639503" y="186254"/>
                </a:cubicBezTo>
                <a:cubicBezTo>
                  <a:pt x="2605384" y="161120"/>
                  <a:pt x="2585850" y="123908"/>
                  <a:pt x="2580902" y="74618"/>
                </a:cubicBezTo>
                <a:cubicBezTo>
                  <a:pt x="2578102" y="118439"/>
                  <a:pt x="2558145" y="156465"/>
                  <a:pt x="2521031" y="188695"/>
                </a:cubicBezTo>
                <a:cubicBezTo>
                  <a:pt x="2518036" y="185114"/>
                  <a:pt x="2515171" y="182184"/>
                  <a:pt x="2512436" y="179905"/>
                </a:cubicBezTo>
                <a:cubicBezTo>
                  <a:pt x="2552871" y="147609"/>
                  <a:pt x="2573349" y="104993"/>
                  <a:pt x="2573870" y="52057"/>
                </a:cubicBezTo>
                <a:cubicBezTo>
                  <a:pt x="2574521" y="38318"/>
                  <a:pt x="2574846" y="22105"/>
                  <a:pt x="2574846" y="3418"/>
                </a:cubicBezTo>
                <a:close/>
                <a:moveTo>
                  <a:pt x="2498665" y="3418"/>
                </a:moveTo>
                <a:lnTo>
                  <a:pt x="2509702" y="3418"/>
                </a:lnTo>
                <a:cubicBezTo>
                  <a:pt x="2509376" y="20998"/>
                  <a:pt x="2508562" y="39393"/>
                  <a:pt x="2507260" y="58601"/>
                </a:cubicBezTo>
                <a:cubicBezTo>
                  <a:pt x="2507130" y="60880"/>
                  <a:pt x="2506869" y="64135"/>
                  <a:pt x="2506478" y="68368"/>
                </a:cubicBezTo>
                <a:cubicBezTo>
                  <a:pt x="2506218" y="71493"/>
                  <a:pt x="2506023" y="73837"/>
                  <a:pt x="2505892" y="75400"/>
                </a:cubicBezTo>
                <a:lnTo>
                  <a:pt x="2513022" y="69833"/>
                </a:lnTo>
                <a:cubicBezTo>
                  <a:pt x="2524352" y="82660"/>
                  <a:pt x="2537570" y="98254"/>
                  <a:pt x="2552676" y="116616"/>
                </a:cubicBezTo>
                <a:lnTo>
                  <a:pt x="2543690" y="124039"/>
                </a:lnTo>
                <a:cubicBezTo>
                  <a:pt x="2537960" y="116746"/>
                  <a:pt x="2528975" y="105742"/>
                  <a:pt x="2516734" y="91027"/>
                </a:cubicBezTo>
                <a:cubicBezTo>
                  <a:pt x="2511850" y="85102"/>
                  <a:pt x="2508171" y="80641"/>
                  <a:pt x="2505697" y="77646"/>
                </a:cubicBezTo>
                <a:cubicBezTo>
                  <a:pt x="2502637" y="119253"/>
                  <a:pt x="2489549" y="155455"/>
                  <a:pt x="2466434" y="186254"/>
                </a:cubicBezTo>
                <a:cubicBezTo>
                  <a:pt x="2463960" y="183909"/>
                  <a:pt x="2460835" y="181370"/>
                  <a:pt x="2457058" y="178635"/>
                </a:cubicBezTo>
                <a:cubicBezTo>
                  <a:pt x="2481996" y="149205"/>
                  <a:pt x="2495214" y="107207"/>
                  <a:pt x="2496712" y="52643"/>
                </a:cubicBezTo>
                <a:cubicBezTo>
                  <a:pt x="2497884" y="32979"/>
                  <a:pt x="2498535" y="16571"/>
                  <a:pt x="2498665" y="3418"/>
                </a:cubicBezTo>
                <a:close/>
                <a:moveTo>
                  <a:pt x="1713894" y="2441"/>
                </a:moveTo>
                <a:lnTo>
                  <a:pt x="1725126" y="2441"/>
                </a:lnTo>
                <a:cubicBezTo>
                  <a:pt x="1725126" y="17092"/>
                  <a:pt x="1724736" y="31742"/>
                  <a:pt x="1723954" y="46392"/>
                </a:cubicBezTo>
                <a:lnTo>
                  <a:pt x="1812539" y="46392"/>
                </a:lnTo>
                <a:cubicBezTo>
                  <a:pt x="1811693" y="83311"/>
                  <a:pt x="1810554" y="114597"/>
                  <a:pt x="1809121" y="140252"/>
                </a:cubicBezTo>
                <a:cubicBezTo>
                  <a:pt x="1809251" y="169552"/>
                  <a:pt x="1796457" y="183682"/>
                  <a:pt x="1770737" y="182640"/>
                </a:cubicBezTo>
                <a:cubicBezTo>
                  <a:pt x="1765659" y="182770"/>
                  <a:pt x="1760450" y="182868"/>
                  <a:pt x="1755110" y="182933"/>
                </a:cubicBezTo>
                <a:cubicBezTo>
                  <a:pt x="1750097" y="182998"/>
                  <a:pt x="1744367" y="183030"/>
                  <a:pt x="1737921" y="183030"/>
                </a:cubicBezTo>
                <a:cubicBezTo>
                  <a:pt x="1737660" y="179059"/>
                  <a:pt x="1737009" y="175054"/>
                  <a:pt x="1735967" y="171017"/>
                </a:cubicBezTo>
                <a:cubicBezTo>
                  <a:pt x="1736749" y="171017"/>
                  <a:pt x="1737921" y="171050"/>
                  <a:pt x="1739483" y="171115"/>
                </a:cubicBezTo>
                <a:cubicBezTo>
                  <a:pt x="1752180" y="171506"/>
                  <a:pt x="1762273" y="171701"/>
                  <a:pt x="1769761" y="171701"/>
                </a:cubicBezTo>
                <a:cubicBezTo>
                  <a:pt x="1770542" y="171766"/>
                  <a:pt x="1771649" y="171799"/>
                  <a:pt x="1773081" y="171799"/>
                </a:cubicBezTo>
                <a:cubicBezTo>
                  <a:pt x="1789555" y="171799"/>
                  <a:pt x="1797922" y="160339"/>
                  <a:pt x="1798182" y="137419"/>
                </a:cubicBezTo>
                <a:cubicBezTo>
                  <a:pt x="1799615" y="108119"/>
                  <a:pt x="1800461" y="81325"/>
                  <a:pt x="1800722" y="57038"/>
                </a:cubicBezTo>
                <a:lnTo>
                  <a:pt x="1723173" y="57038"/>
                </a:lnTo>
                <a:cubicBezTo>
                  <a:pt x="1722978" y="57689"/>
                  <a:pt x="1722880" y="58633"/>
                  <a:pt x="1722880" y="59871"/>
                </a:cubicBezTo>
                <a:cubicBezTo>
                  <a:pt x="1721968" y="118276"/>
                  <a:pt x="1697584" y="161088"/>
                  <a:pt x="1649726" y="188305"/>
                </a:cubicBezTo>
                <a:cubicBezTo>
                  <a:pt x="1646145" y="184007"/>
                  <a:pt x="1643475" y="180914"/>
                  <a:pt x="1641717" y="179026"/>
                </a:cubicBezTo>
                <a:cubicBezTo>
                  <a:pt x="1687882" y="153046"/>
                  <a:pt x="1711160" y="114435"/>
                  <a:pt x="1711550" y="63191"/>
                </a:cubicBezTo>
                <a:cubicBezTo>
                  <a:pt x="1711615" y="62540"/>
                  <a:pt x="1711680" y="61498"/>
                  <a:pt x="1711746" y="60066"/>
                </a:cubicBezTo>
                <a:cubicBezTo>
                  <a:pt x="1711811" y="58764"/>
                  <a:pt x="1711876" y="57754"/>
                  <a:pt x="1711941" y="57038"/>
                </a:cubicBezTo>
                <a:lnTo>
                  <a:pt x="1647480" y="57038"/>
                </a:lnTo>
                <a:lnTo>
                  <a:pt x="1647480" y="46392"/>
                </a:lnTo>
                <a:lnTo>
                  <a:pt x="1712722" y="46392"/>
                </a:lnTo>
                <a:cubicBezTo>
                  <a:pt x="1713504" y="32068"/>
                  <a:pt x="1713894" y="17417"/>
                  <a:pt x="1713894" y="2441"/>
                </a:cubicBezTo>
                <a:close/>
                <a:moveTo>
                  <a:pt x="5059351" y="2246"/>
                </a:moveTo>
                <a:lnTo>
                  <a:pt x="5069704" y="2246"/>
                </a:lnTo>
                <a:lnTo>
                  <a:pt x="5069704" y="23636"/>
                </a:lnTo>
                <a:lnTo>
                  <a:pt x="5100957" y="23636"/>
                </a:lnTo>
                <a:lnTo>
                  <a:pt x="5100957" y="33207"/>
                </a:lnTo>
                <a:lnTo>
                  <a:pt x="5069704" y="33207"/>
                </a:lnTo>
                <a:lnTo>
                  <a:pt x="5069704" y="52643"/>
                </a:lnTo>
                <a:lnTo>
                  <a:pt x="5059351" y="52643"/>
                </a:lnTo>
                <a:lnTo>
                  <a:pt x="5059351" y="33207"/>
                </a:lnTo>
                <a:lnTo>
                  <a:pt x="5015107" y="33207"/>
                </a:lnTo>
                <a:lnTo>
                  <a:pt x="5015107" y="52643"/>
                </a:lnTo>
                <a:lnTo>
                  <a:pt x="5004754" y="52643"/>
                </a:lnTo>
                <a:lnTo>
                  <a:pt x="5004754" y="33207"/>
                </a:lnTo>
                <a:lnTo>
                  <a:pt x="4978090" y="33207"/>
                </a:lnTo>
                <a:lnTo>
                  <a:pt x="4978090" y="23636"/>
                </a:lnTo>
                <a:lnTo>
                  <a:pt x="5004754" y="23636"/>
                </a:lnTo>
                <a:lnTo>
                  <a:pt x="5004754" y="2441"/>
                </a:lnTo>
                <a:lnTo>
                  <a:pt x="5015107" y="2441"/>
                </a:lnTo>
                <a:lnTo>
                  <a:pt x="5015107" y="23636"/>
                </a:lnTo>
                <a:lnTo>
                  <a:pt x="5059351" y="23636"/>
                </a:lnTo>
                <a:close/>
                <a:moveTo>
                  <a:pt x="4125342" y="2246"/>
                </a:moveTo>
                <a:lnTo>
                  <a:pt x="4135402" y="2246"/>
                </a:lnTo>
                <a:lnTo>
                  <a:pt x="4135402" y="43658"/>
                </a:lnTo>
                <a:lnTo>
                  <a:pt x="4156206" y="43658"/>
                </a:lnTo>
                <a:lnTo>
                  <a:pt x="4156206" y="53034"/>
                </a:lnTo>
                <a:lnTo>
                  <a:pt x="4135402" y="53034"/>
                </a:lnTo>
                <a:lnTo>
                  <a:pt x="4135402" y="78623"/>
                </a:lnTo>
                <a:lnTo>
                  <a:pt x="4140383" y="73251"/>
                </a:lnTo>
                <a:cubicBezTo>
                  <a:pt x="4146569" y="78200"/>
                  <a:pt x="4153048" y="83864"/>
                  <a:pt x="4159819" y="90245"/>
                </a:cubicBezTo>
                <a:lnTo>
                  <a:pt x="4153178" y="97278"/>
                </a:lnTo>
                <a:cubicBezTo>
                  <a:pt x="4148295" y="92459"/>
                  <a:pt x="4142369" y="86925"/>
                  <a:pt x="4135402" y="80674"/>
                </a:cubicBezTo>
                <a:lnTo>
                  <a:pt x="4135402" y="189672"/>
                </a:lnTo>
                <a:lnTo>
                  <a:pt x="4125342" y="189672"/>
                </a:lnTo>
                <a:lnTo>
                  <a:pt x="4125342" y="73642"/>
                </a:lnTo>
                <a:cubicBezTo>
                  <a:pt x="4119808" y="96887"/>
                  <a:pt x="4111408" y="117234"/>
                  <a:pt x="4100144" y="134685"/>
                </a:cubicBezTo>
                <a:cubicBezTo>
                  <a:pt x="4099102" y="130192"/>
                  <a:pt x="4097702" y="126057"/>
                  <a:pt x="4095944" y="122281"/>
                </a:cubicBezTo>
                <a:cubicBezTo>
                  <a:pt x="4109488" y="102031"/>
                  <a:pt x="4119092" y="78948"/>
                  <a:pt x="4124756" y="53034"/>
                </a:cubicBezTo>
                <a:lnTo>
                  <a:pt x="4100339" y="53034"/>
                </a:lnTo>
                <a:lnTo>
                  <a:pt x="4100339" y="43658"/>
                </a:lnTo>
                <a:lnTo>
                  <a:pt x="4125342" y="43658"/>
                </a:lnTo>
                <a:close/>
                <a:moveTo>
                  <a:pt x="720454" y="2246"/>
                </a:moveTo>
                <a:lnTo>
                  <a:pt x="731197" y="2246"/>
                </a:lnTo>
                <a:cubicBezTo>
                  <a:pt x="731197" y="18589"/>
                  <a:pt x="730741" y="33923"/>
                  <a:pt x="729830" y="48248"/>
                </a:cubicBezTo>
                <a:lnTo>
                  <a:pt x="791654" y="48248"/>
                </a:lnTo>
                <a:lnTo>
                  <a:pt x="791654" y="58601"/>
                </a:lnTo>
                <a:lnTo>
                  <a:pt x="728853" y="58601"/>
                </a:lnTo>
                <a:cubicBezTo>
                  <a:pt x="727551" y="71558"/>
                  <a:pt x="725403" y="82497"/>
                  <a:pt x="722407" y="91417"/>
                </a:cubicBezTo>
                <a:lnTo>
                  <a:pt x="728658" y="86046"/>
                </a:lnTo>
                <a:cubicBezTo>
                  <a:pt x="750340" y="106230"/>
                  <a:pt x="771339" y="126155"/>
                  <a:pt x="791654" y="145819"/>
                </a:cubicBezTo>
                <a:lnTo>
                  <a:pt x="783060" y="153632"/>
                </a:lnTo>
                <a:cubicBezTo>
                  <a:pt x="764437" y="134685"/>
                  <a:pt x="744090" y="114435"/>
                  <a:pt x="722017" y="92882"/>
                </a:cubicBezTo>
                <a:cubicBezTo>
                  <a:pt x="714920" y="114825"/>
                  <a:pt x="697599" y="135564"/>
                  <a:pt x="670057" y="155097"/>
                </a:cubicBezTo>
                <a:cubicBezTo>
                  <a:pt x="666932" y="151191"/>
                  <a:pt x="664327" y="148228"/>
                  <a:pt x="662244" y="146209"/>
                </a:cubicBezTo>
                <a:cubicBezTo>
                  <a:pt x="698185" y="124006"/>
                  <a:pt x="716775" y="94803"/>
                  <a:pt x="718012" y="58601"/>
                </a:cubicBezTo>
                <a:lnTo>
                  <a:pt x="665662" y="58601"/>
                </a:lnTo>
                <a:lnTo>
                  <a:pt x="665662" y="48248"/>
                </a:lnTo>
                <a:lnTo>
                  <a:pt x="718989" y="48248"/>
                </a:lnTo>
                <a:cubicBezTo>
                  <a:pt x="719900" y="35095"/>
                  <a:pt x="720389" y="19761"/>
                  <a:pt x="720454" y="2246"/>
                </a:cubicBezTo>
                <a:close/>
                <a:moveTo>
                  <a:pt x="89464" y="2246"/>
                </a:moveTo>
                <a:lnTo>
                  <a:pt x="100598" y="2246"/>
                </a:lnTo>
                <a:lnTo>
                  <a:pt x="100598" y="117690"/>
                </a:lnTo>
                <a:lnTo>
                  <a:pt x="89464" y="117690"/>
                </a:lnTo>
                <a:close/>
                <a:moveTo>
                  <a:pt x="4939902" y="2051"/>
                </a:moveTo>
                <a:lnTo>
                  <a:pt x="4950157" y="2051"/>
                </a:lnTo>
                <a:lnTo>
                  <a:pt x="4950157" y="39458"/>
                </a:lnTo>
                <a:lnTo>
                  <a:pt x="4971937" y="39458"/>
                </a:lnTo>
                <a:lnTo>
                  <a:pt x="4971937" y="49029"/>
                </a:lnTo>
                <a:lnTo>
                  <a:pt x="4950157" y="49029"/>
                </a:lnTo>
                <a:lnTo>
                  <a:pt x="4950157" y="86241"/>
                </a:lnTo>
                <a:cubicBezTo>
                  <a:pt x="4950874" y="85915"/>
                  <a:pt x="4951948" y="85395"/>
                  <a:pt x="4953380" y="84678"/>
                </a:cubicBezTo>
                <a:cubicBezTo>
                  <a:pt x="4961845" y="80641"/>
                  <a:pt x="4968161" y="77549"/>
                  <a:pt x="4972328" y="75400"/>
                </a:cubicBezTo>
                <a:cubicBezTo>
                  <a:pt x="4972523" y="79372"/>
                  <a:pt x="4972914" y="83051"/>
                  <a:pt x="4973500" y="86436"/>
                </a:cubicBezTo>
                <a:cubicBezTo>
                  <a:pt x="4972914" y="86697"/>
                  <a:pt x="4972002" y="87087"/>
                  <a:pt x="4970765" y="87608"/>
                </a:cubicBezTo>
                <a:cubicBezTo>
                  <a:pt x="4961715" y="91710"/>
                  <a:pt x="4954845" y="94868"/>
                  <a:pt x="4950157" y="97082"/>
                </a:cubicBezTo>
                <a:lnTo>
                  <a:pt x="4950157" y="167501"/>
                </a:lnTo>
                <a:cubicBezTo>
                  <a:pt x="4950548" y="179873"/>
                  <a:pt x="4944720" y="186254"/>
                  <a:pt x="4932675" y="186644"/>
                </a:cubicBezTo>
                <a:cubicBezTo>
                  <a:pt x="4928442" y="186905"/>
                  <a:pt x="4923331" y="187035"/>
                  <a:pt x="4917341" y="187035"/>
                </a:cubicBezTo>
                <a:cubicBezTo>
                  <a:pt x="4916820" y="183714"/>
                  <a:pt x="4916071" y="180198"/>
                  <a:pt x="4915094" y="176487"/>
                </a:cubicBezTo>
                <a:cubicBezTo>
                  <a:pt x="4918676" y="176747"/>
                  <a:pt x="4923689" y="176877"/>
                  <a:pt x="4930135" y="176877"/>
                </a:cubicBezTo>
                <a:cubicBezTo>
                  <a:pt x="4936972" y="177203"/>
                  <a:pt x="4940228" y="173915"/>
                  <a:pt x="4939902" y="167013"/>
                </a:cubicBezTo>
                <a:lnTo>
                  <a:pt x="4939902" y="101868"/>
                </a:lnTo>
                <a:cubicBezTo>
                  <a:pt x="4932479" y="105254"/>
                  <a:pt x="4924894" y="108900"/>
                  <a:pt x="4917145" y="112807"/>
                </a:cubicBezTo>
                <a:lnTo>
                  <a:pt x="4914899" y="101282"/>
                </a:lnTo>
                <a:cubicBezTo>
                  <a:pt x="4922452" y="98352"/>
                  <a:pt x="4930786" y="94868"/>
                  <a:pt x="4939902" y="90831"/>
                </a:cubicBezTo>
                <a:lnTo>
                  <a:pt x="4939902" y="49029"/>
                </a:lnTo>
                <a:lnTo>
                  <a:pt x="4917341" y="49029"/>
                </a:lnTo>
                <a:lnTo>
                  <a:pt x="4917341" y="39458"/>
                </a:lnTo>
                <a:lnTo>
                  <a:pt x="4939902" y="39458"/>
                </a:lnTo>
                <a:close/>
                <a:moveTo>
                  <a:pt x="1955721" y="2051"/>
                </a:moveTo>
                <a:lnTo>
                  <a:pt x="1966367" y="4786"/>
                </a:lnTo>
                <a:cubicBezTo>
                  <a:pt x="1962851" y="15138"/>
                  <a:pt x="1959237" y="24742"/>
                  <a:pt x="1955526" y="33598"/>
                </a:cubicBezTo>
                <a:lnTo>
                  <a:pt x="2020183" y="33598"/>
                </a:lnTo>
                <a:cubicBezTo>
                  <a:pt x="2019401" y="79176"/>
                  <a:pt x="2018197" y="118862"/>
                  <a:pt x="2016569" y="152656"/>
                </a:cubicBezTo>
                <a:cubicBezTo>
                  <a:pt x="2016569" y="174533"/>
                  <a:pt x="2005435" y="185407"/>
                  <a:pt x="1983166" y="185277"/>
                </a:cubicBezTo>
                <a:cubicBezTo>
                  <a:pt x="1979194" y="185407"/>
                  <a:pt x="1974767" y="185505"/>
                  <a:pt x="1969883" y="185570"/>
                </a:cubicBezTo>
                <a:cubicBezTo>
                  <a:pt x="1967539" y="185635"/>
                  <a:pt x="1964967" y="185668"/>
                  <a:pt x="1962168" y="185668"/>
                </a:cubicBezTo>
                <a:cubicBezTo>
                  <a:pt x="1959693" y="185668"/>
                  <a:pt x="1956275" y="185668"/>
                  <a:pt x="1951912" y="185668"/>
                </a:cubicBezTo>
                <a:cubicBezTo>
                  <a:pt x="1951261" y="181891"/>
                  <a:pt x="1950415" y="178212"/>
                  <a:pt x="1949373" y="174631"/>
                </a:cubicBezTo>
                <a:cubicBezTo>
                  <a:pt x="1959596" y="175022"/>
                  <a:pt x="1970241" y="175217"/>
                  <a:pt x="1981311" y="175217"/>
                </a:cubicBezTo>
                <a:cubicBezTo>
                  <a:pt x="1997784" y="176063"/>
                  <a:pt x="2006053" y="168152"/>
                  <a:pt x="2006118" y="151484"/>
                </a:cubicBezTo>
                <a:cubicBezTo>
                  <a:pt x="2007290" y="130452"/>
                  <a:pt x="2008365" y="94510"/>
                  <a:pt x="2009341" y="43658"/>
                </a:cubicBezTo>
                <a:lnTo>
                  <a:pt x="1951326" y="43658"/>
                </a:lnTo>
                <a:cubicBezTo>
                  <a:pt x="1945987" y="56420"/>
                  <a:pt x="1940518" y="67424"/>
                  <a:pt x="1934918" y="76670"/>
                </a:cubicBezTo>
                <a:cubicBezTo>
                  <a:pt x="1932704" y="74911"/>
                  <a:pt x="1929644" y="72958"/>
                  <a:pt x="1925737" y="70809"/>
                </a:cubicBezTo>
                <a:cubicBezTo>
                  <a:pt x="1937653" y="51601"/>
                  <a:pt x="1947647" y="28682"/>
                  <a:pt x="1955721" y="2051"/>
                </a:cubicBezTo>
                <a:close/>
                <a:moveTo>
                  <a:pt x="1876512" y="2051"/>
                </a:moveTo>
                <a:lnTo>
                  <a:pt x="1887354" y="4395"/>
                </a:lnTo>
                <a:cubicBezTo>
                  <a:pt x="1886572" y="6739"/>
                  <a:pt x="1885237" y="10841"/>
                  <a:pt x="1883349" y="16701"/>
                </a:cubicBezTo>
                <a:cubicBezTo>
                  <a:pt x="1880810" y="24710"/>
                  <a:pt x="1878954" y="30472"/>
                  <a:pt x="1877782" y="33988"/>
                </a:cubicBezTo>
                <a:lnTo>
                  <a:pt x="1917533" y="33988"/>
                </a:lnTo>
                <a:lnTo>
                  <a:pt x="1917533" y="185668"/>
                </a:lnTo>
                <a:lnTo>
                  <a:pt x="1907180" y="185668"/>
                </a:lnTo>
                <a:lnTo>
                  <a:pt x="1907180" y="169650"/>
                </a:lnTo>
                <a:lnTo>
                  <a:pt x="1857369" y="169650"/>
                </a:lnTo>
                <a:lnTo>
                  <a:pt x="1857369" y="187035"/>
                </a:lnTo>
                <a:lnTo>
                  <a:pt x="1846919" y="187035"/>
                </a:lnTo>
                <a:lnTo>
                  <a:pt x="1846919" y="33988"/>
                </a:lnTo>
                <a:lnTo>
                  <a:pt x="1867331" y="33988"/>
                </a:lnTo>
                <a:cubicBezTo>
                  <a:pt x="1871173" y="21877"/>
                  <a:pt x="1874233" y="11232"/>
                  <a:pt x="1876512" y="2051"/>
                </a:cubicBezTo>
                <a:close/>
                <a:moveTo>
                  <a:pt x="4227406" y="1855"/>
                </a:moveTo>
                <a:lnTo>
                  <a:pt x="4237564" y="1855"/>
                </a:lnTo>
                <a:cubicBezTo>
                  <a:pt x="4237564" y="15855"/>
                  <a:pt x="4237759" y="28845"/>
                  <a:pt x="4238150" y="40825"/>
                </a:cubicBezTo>
                <a:lnTo>
                  <a:pt x="4284835" y="40825"/>
                </a:lnTo>
                <a:lnTo>
                  <a:pt x="4284835" y="50397"/>
                </a:lnTo>
                <a:lnTo>
                  <a:pt x="4238345" y="50397"/>
                </a:lnTo>
                <a:cubicBezTo>
                  <a:pt x="4238345" y="50592"/>
                  <a:pt x="4238378" y="50918"/>
                  <a:pt x="4238443" y="51373"/>
                </a:cubicBezTo>
                <a:cubicBezTo>
                  <a:pt x="4238638" y="55020"/>
                  <a:pt x="4238833" y="57787"/>
                  <a:pt x="4239029" y="59675"/>
                </a:cubicBezTo>
                <a:cubicBezTo>
                  <a:pt x="4240591" y="91059"/>
                  <a:pt x="4242577" y="113100"/>
                  <a:pt x="4244986" y="125797"/>
                </a:cubicBezTo>
                <a:cubicBezTo>
                  <a:pt x="4253191" y="109519"/>
                  <a:pt x="4260190" y="89399"/>
                  <a:pt x="4265985" y="65438"/>
                </a:cubicBezTo>
                <a:lnTo>
                  <a:pt x="4275752" y="68075"/>
                </a:lnTo>
                <a:cubicBezTo>
                  <a:pt x="4268590" y="97505"/>
                  <a:pt x="4259344" y="121695"/>
                  <a:pt x="4248014" y="140642"/>
                </a:cubicBezTo>
                <a:cubicBezTo>
                  <a:pt x="4249251" y="146307"/>
                  <a:pt x="4251042" y="152037"/>
                  <a:pt x="4253386" y="157832"/>
                </a:cubicBezTo>
                <a:cubicBezTo>
                  <a:pt x="4257814" y="169552"/>
                  <a:pt x="4262534" y="175282"/>
                  <a:pt x="4267548" y="175022"/>
                </a:cubicBezTo>
                <a:cubicBezTo>
                  <a:pt x="4270934" y="175152"/>
                  <a:pt x="4273082" y="172287"/>
                  <a:pt x="4273994" y="166427"/>
                </a:cubicBezTo>
                <a:cubicBezTo>
                  <a:pt x="4275492" y="157506"/>
                  <a:pt x="4276566" y="149498"/>
                  <a:pt x="4277217" y="142400"/>
                </a:cubicBezTo>
                <a:cubicBezTo>
                  <a:pt x="4280798" y="143898"/>
                  <a:pt x="4283924" y="145037"/>
                  <a:pt x="4286593" y="145819"/>
                </a:cubicBezTo>
                <a:cubicBezTo>
                  <a:pt x="4285682" y="156367"/>
                  <a:pt x="4284672" y="164050"/>
                  <a:pt x="4283565" y="168869"/>
                </a:cubicBezTo>
                <a:cubicBezTo>
                  <a:pt x="4281612" y="180328"/>
                  <a:pt x="4276696" y="186058"/>
                  <a:pt x="4268818" y="186058"/>
                </a:cubicBezTo>
                <a:cubicBezTo>
                  <a:pt x="4258595" y="186384"/>
                  <a:pt x="4250586" y="178863"/>
                  <a:pt x="4244791" y="163497"/>
                </a:cubicBezTo>
                <a:cubicBezTo>
                  <a:pt x="4244726" y="163367"/>
                  <a:pt x="4244628" y="163139"/>
                  <a:pt x="4244498" y="162813"/>
                </a:cubicBezTo>
                <a:cubicBezTo>
                  <a:pt x="4242805" y="158255"/>
                  <a:pt x="4241568" y="154674"/>
                  <a:pt x="4240787" y="152070"/>
                </a:cubicBezTo>
                <a:cubicBezTo>
                  <a:pt x="4234796" y="160925"/>
                  <a:pt x="4227667" y="170268"/>
                  <a:pt x="4219397" y="180100"/>
                </a:cubicBezTo>
                <a:cubicBezTo>
                  <a:pt x="4216272" y="176975"/>
                  <a:pt x="4213733" y="174631"/>
                  <a:pt x="4211779" y="173068"/>
                </a:cubicBezTo>
                <a:cubicBezTo>
                  <a:pt x="4222067" y="161674"/>
                  <a:pt x="4230597" y="150409"/>
                  <a:pt x="4237368" y="139275"/>
                </a:cubicBezTo>
                <a:cubicBezTo>
                  <a:pt x="4233462" y="122411"/>
                  <a:pt x="4230662" y="96399"/>
                  <a:pt x="4228969" y="61238"/>
                </a:cubicBezTo>
                <a:lnTo>
                  <a:pt x="4228383" y="50397"/>
                </a:lnTo>
                <a:lnTo>
                  <a:pt x="4163726" y="50397"/>
                </a:lnTo>
                <a:lnTo>
                  <a:pt x="4163726" y="40825"/>
                </a:lnTo>
                <a:lnTo>
                  <a:pt x="4227992" y="40825"/>
                </a:lnTo>
                <a:cubicBezTo>
                  <a:pt x="4227601" y="30603"/>
                  <a:pt x="4227406" y="17613"/>
                  <a:pt x="4227406" y="1855"/>
                </a:cubicBezTo>
                <a:close/>
                <a:moveTo>
                  <a:pt x="3927954" y="1855"/>
                </a:moveTo>
                <a:lnTo>
                  <a:pt x="3937917" y="1855"/>
                </a:lnTo>
                <a:lnTo>
                  <a:pt x="3937917" y="40435"/>
                </a:lnTo>
                <a:lnTo>
                  <a:pt x="3965166" y="40435"/>
                </a:lnTo>
                <a:lnTo>
                  <a:pt x="3965166" y="49615"/>
                </a:lnTo>
                <a:lnTo>
                  <a:pt x="3937917" y="49615"/>
                </a:lnTo>
                <a:lnTo>
                  <a:pt x="3937917" y="81651"/>
                </a:lnTo>
                <a:lnTo>
                  <a:pt x="3943581" y="75790"/>
                </a:lnTo>
                <a:cubicBezTo>
                  <a:pt x="3955627" y="86729"/>
                  <a:pt x="3964092" y="94673"/>
                  <a:pt x="3968975" y="99622"/>
                </a:cubicBezTo>
                <a:lnTo>
                  <a:pt x="3961748" y="107044"/>
                </a:lnTo>
                <a:cubicBezTo>
                  <a:pt x="3955302" y="100338"/>
                  <a:pt x="3947358" y="92524"/>
                  <a:pt x="3937917" y="83604"/>
                </a:cubicBezTo>
                <a:lnTo>
                  <a:pt x="3937917" y="188891"/>
                </a:lnTo>
                <a:lnTo>
                  <a:pt x="3927954" y="188891"/>
                </a:lnTo>
                <a:lnTo>
                  <a:pt x="3927954" y="70028"/>
                </a:lnTo>
                <a:cubicBezTo>
                  <a:pt x="3920857" y="97961"/>
                  <a:pt x="3911579" y="119579"/>
                  <a:pt x="3900119" y="134880"/>
                </a:cubicBezTo>
                <a:cubicBezTo>
                  <a:pt x="3898817" y="131169"/>
                  <a:pt x="3897091" y="127620"/>
                  <a:pt x="3894943" y="124234"/>
                </a:cubicBezTo>
                <a:cubicBezTo>
                  <a:pt x="3909397" y="104245"/>
                  <a:pt x="3920206" y="79372"/>
                  <a:pt x="3927368" y="49615"/>
                </a:cubicBezTo>
                <a:lnTo>
                  <a:pt x="3899533" y="49615"/>
                </a:lnTo>
                <a:lnTo>
                  <a:pt x="3899533" y="40435"/>
                </a:lnTo>
                <a:lnTo>
                  <a:pt x="3927954" y="40435"/>
                </a:lnTo>
                <a:close/>
                <a:moveTo>
                  <a:pt x="873942" y="1855"/>
                </a:moveTo>
                <a:lnTo>
                  <a:pt x="883807" y="1855"/>
                </a:lnTo>
                <a:lnTo>
                  <a:pt x="883807" y="17189"/>
                </a:lnTo>
                <a:lnTo>
                  <a:pt x="928734" y="17189"/>
                </a:lnTo>
                <a:lnTo>
                  <a:pt x="928734" y="25394"/>
                </a:lnTo>
                <a:lnTo>
                  <a:pt x="883807" y="25394"/>
                </a:lnTo>
                <a:lnTo>
                  <a:pt x="883807" y="40435"/>
                </a:lnTo>
                <a:lnTo>
                  <a:pt x="947975" y="40435"/>
                </a:lnTo>
                <a:lnTo>
                  <a:pt x="947780" y="24417"/>
                </a:lnTo>
                <a:lnTo>
                  <a:pt x="947780" y="15236"/>
                </a:lnTo>
                <a:cubicBezTo>
                  <a:pt x="947780" y="12306"/>
                  <a:pt x="947780" y="7911"/>
                  <a:pt x="947780" y="2051"/>
                </a:cubicBezTo>
                <a:lnTo>
                  <a:pt x="957742" y="2051"/>
                </a:lnTo>
                <a:cubicBezTo>
                  <a:pt x="957742" y="12078"/>
                  <a:pt x="957742" y="19631"/>
                  <a:pt x="957742" y="24710"/>
                </a:cubicBezTo>
                <a:cubicBezTo>
                  <a:pt x="957807" y="30570"/>
                  <a:pt x="957872" y="35812"/>
                  <a:pt x="957937" y="40435"/>
                </a:cubicBezTo>
                <a:lnTo>
                  <a:pt x="1009018" y="40435"/>
                </a:lnTo>
                <a:lnTo>
                  <a:pt x="1009018" y="48834"/>
                </a:lnTo>
                <a:lnTo>
                  <a:pt x="958230" y="48834"/>
                </a:lnTo>
                <a:cubicBezTo>
                  <a:pt x="958296" y="50918"/>
                  <a:pt x="958393" y="53978"/>
                  <a:pt x="958523" y="58015"/>
                </a:cubicBezTo>
                <a:cubicBezTo>
                  <a:pt x="958783" y="68758"/>
                  <a:pt x="959076" y="76311"/>
                  <a:pt x="959402" y="80674"/>
                </a:cubicBezTo>
                <a:cubicBezTo>
                  <a:pt x="960119" y="97864"/>
                  <a:pt x="961779" y="113328"/>
                  <a:pt x="964383" y="127066"/>
                </a:cubicBezTo>
                <a:cubicBezTo>
                  <a:pt x="975062" y="108509"/>
                  <a:pt x="983071" y="87901"/>
                  <a:pt x="988410" y="65242"/>
                </a:cubicBezTo>
                <a:lnTo>
                  <a:pt x="998372" y="68465"/>
                </a:lnTo>
                <a:cubicBezTo>
                  <a:pt x="990754" y="96008"/>
                  <a:pt x="980434" y="120002"/>
                  <a:pt x="967411" y="140447"/>
                </a:cubicBezTo>
                <a:cubicBezTo>
                  <a:pt x="970016" y="150865"/>
                  <a:pt x="973531" y="159883"/>
                  <a:pt x="977959" y="167501"/>
                </a:cubicBezTo>
                <a:cubicBezTo>
                  <a:pt x="981736" y="174208"/>
                  <a:pt x="985805" y="177594"/>
                  <a:pt x="990168" y="177659"/>
                </a:cubicBezTo>
                <a:cubicBezTo>
                  <a:pt x="994074" y="177724"/>
                  <a:pt x="996679" y="174338"/>
                  <a:pt x="997981" y="167501"/>
                </a:cubicBezTo>
                <a:cubicBezTo>
                  <a:pt x="999414" y="159557"/>
                  <a:pt x="1000488" y="151125"/>
                  <a:pt x="1001204" y="142205"/>
                </a:cubicBezTo>
                <a:cubicBezTo>
                  <a:pt x="1004330" y="143572"/>
                  <a:pt x="1007455" y="144712"/>
                  <a:pt x="1010581" y="145623"/>
                </a:cubicBezTo>
                <a:cubicBezTo>
                  <a:pt x="1009604" y="155521"/>
                  <a:pt x="1008465" y="163594"/>
                  <a:pt x="1007162" y="169845"/>
                </a:cubicBezTo>
                <a:cubicBezTo>
                  <a:pt x="1004753" y="181956"/>
                  <a:pt x="999284" y="188174"/>
                  <a:pt x="990754" y="188500"/>
                </a:cubicBezTo>
                <a:cubicBezTo>
                  <a:pt x="981768" y="188695"/>
                  <a:pt x="974183" y="182542"/>
                  <a:pt x="967997" y="170041"/>
                </a:cubicBezTo>
                <a:cubicBezTo>
                  <a:pt x="965197" y="164897"/>
                  <a:pt x="962592" y="158581"/>
                  <a:pt x="960183" y="151093"/>
                </a:cubicBezTo>
                <a:cubicBezTo>
                  <a:pt x="953868" y="159753"/>
                  <a:pt x="946282" y="168478"/>
                  <a:pt x="937427" y="177268"/>
                </a:cubicBezTo>
                <a:cubicBezTo>
                  <a:pt x="935604" y="174989"/>
                  <a:pt x="933260" y="172515"/>
                  <a:pt x="930395" y="169845"/>
                </a:cubicBezTo>
                <a:cubicBezTo>
                  <a:pt x="939511" y="161446"/>
                  <a:pt x="948300" y="151191"/>
                  <a:pt x="956765" y="139080"/>
                </a:cubicBezTo>
                <a:cubicBezTo>
                  <a:pt x="952989" y="123648"/>
                  <a:pt x="950449" y="103756"/>
                  <a:pt x="949147" y="79404"/>
                </a:cubicBezTo>
                <a:cubicBezTo>
                  <a:pt x="948757" y="70028"/>
                  <a:pt x="948431" y="59838"/>
                  <a:pt x="948170" y="48834"/>
                </a:cubicBezTo>
                <a:lnTo>
                  <a:pt x="820811" y="48834"/>
                </a:lnTo>
                <a:lnTo>
                  <a:pt x="820811" y="40435"/>
                </a:lnTo>
                <a:lnTo>
                  <a:pt x="873942" y="40435"/>
                </a:lnTo>
                <a:lnTo>
                  <a:pt x="873942" y="25394"/>
                </a:lnTo>
                <a:lnTo>
                  <a:pt x="828331" y="25394"/>
                </a:lnTo>
                <a:lnTo>
                  <a:pt x="828331" y="17189"/>
                </a:lnTo>
                <a:lnTo>
                  <a:pt x="873942" y="17189"/>
                </a:lnTo>
                <a:close/>
                <a:moveTo>
                  <a:pt x="3814608" y="1660"/>
                </a:moveTo>
                <a:lnTo>
                  <a:pt x="3824961" y="1660"/>
                </a:lnTo>
                <a:lnTo>
                  <a:pt x="3824961" y="30863"/>
                </a:lnTo>
                <a:lnTo>
                  <a:pt x="3871842" y="30863"/>
                </a:lnTo>
                <a:lnTo>
                  <a:pt x="3867642" y="64656"/>
                </a:lnTo>
                <a:cubicBezTo>
                  <a:pt x="3864061" y="64266"/>
                  <a:pt x="3860512" y="64070"/>
                  <a:pt x="3856996" y="64070"/>
                </a:cubicBezTo>
                <a:lnTo>
                  <a:pt x="3860805" y="40435"/>
                </a:lnTo>
                <a:lnTo>
                  <a:pt x="3824961" y="40435"/>
                </a:lnTo>
                <a:lnTo>
                  <a:pt x="3824961" y="81455"/>
                </a:lnTo>
                <a:lnTo>
                  <a:pt x="3862368" y="81455"/>
                </a:lnTo>
                <a:lnTo>
                  <a:pt x="3862368" y="91222"/>
                </a:lnTo>
                <a:cubicBezTo>
                  <a:pt x="3854294" y="115639"/>
                  <a:pt x="3843778" y="134847"/>
                  <a:pt x="3830821" y="148846"/>
                </a:cubicBezTo>
                <a:cubicBezTo>
                  <a:pt x="3841304" y="158548"/>
                  <a:pt x="3856377" y="168022"/>
                  <a:pt x="3876041" y="177268"/>
                </a:cubicBezTo>
                <a:cubicBezTo>
                  <a:pt x="3873828" y="180003"/>
                  <a:pt x="3871549" y="183258"/>
                  <a:pt x="3869205" y="187035"/>
                </a:cubicBezTo>
                <a:cubicBezTo>
                  <a:pt x="3850582" y="177073"/>
                  <a:pt x="3835314" y="166817"/>
                  <a:pt x="3823398" y="156269"/>
                </a:cubicBezTo>
                <a:cubicBezTo>
                  <a:pt x="3811483" y="167273"/>
                  <a:pt x="3794098" y="178668"/>
                  <a:pt x="3771243" y="190453"/>
                </a:cubicBezTo>
                <a:cubicBezTo>
                  <a:pt x="3769225" y="187198"/>
                  <a:pt x="3766946" y="184007"/>
                  <a:pt x="3764406" y="180882"/>
                </a:cubicBezTo>
                <a:cubicBezTo>
                  <a:pt x="3787196" y="170464"/>
                  <a:pt x="3804450" y="159785"/>
                  <a:pt x="3816171" y="148846"/>
                </a:cubicBezTo>
                <a:cubicBezTo>
                  <a:pt x="3802692" y="134522"/>
                  <a:pt x="3792893" y="115183"/>
                  <a:pt x="3786772" y="90831"/>
                </a:cubicBezTo>
                <a:lnTo>
                  <a:pt x="3775443" y="90831"/>
                </a:lnTo>
                <a:lnTo>
                  <a:pt x="3775443" y="92199"/>
                </a:lnTo>
                <a:cubicBezTo>
                  <a:pt x="3775508" y="94413"/>
                  <a:pt x="3775541" y="96659"/>
                  <a:pt x="3775541" y="98938"/>
                </a:cubicBezTo>
                <a:cubicBezTo>
                  <a:pt x="3775541" y="136117"/>
                  <a:pt x="3766295" y="166427"/>
                  <a:pt x="3747803" y="189867"/>
                </a:cubicBezTo>
                <a:cubicBezTo>
                  <a:pt x="3745654" y="187914"/>
                  <a:pt x="3742594" y="185635"/>
                  <a:pt x="3738622" y="183030"/>
                </a:cubicBezTo>
                <a:cubicBezTo>
                  <a:pt x="3748714" y="170203"/>
                  <a:pt x="3755616" y="157213"/>
                  <a:pt x="3759328" y="144061"/>
                </a:cubicBezTo>
                <a:cubicBezTo>
                  <a:pt x="3763169" y="131038"/>
                  <a:pt x="3765057" y="113556"/>
                  <a:pt x="3764992" y="91613"/>
                </a:cubicBezTo>
                <a:lnTo>
                  <a:pt x="3764992" y="30863"/>
                </a:lnTo>
                <a:lnTo>
                  <a:pt x="3814608" y="30863"/>
                </a:lnTo>
                <a:close/>
                <a:moveTo>
                  <a:pt x="2274758" y="1660"/>
                </a:moveTo>
                <a:lnTo>
                  <a:pt x="2284720" y="4004"/>
                </a:lnTo>
                <a:cubicBezTo>
                  <a:pt x="2281204" y="15920"/>
                  <a:pt x="2278078" y="25394"/>
                  <a:pt x="2275344" y="32426"/>
                </a:cubicBezTo>
                <a:lnTo>
                  <a:pt x="2308746" y="32426"/>
                </a:lnTo>
                <a:lnTo>
                  <a:pt x="2308746" y="41802"/>
                </a:lnTo>
                <a:lnTo>
                  <a:pt x="2271535" y="41802"/>
                </a:lnTo>
                <a:cubicBezTo>
                  <a:pt x="2267758" y="50983"/>
                  <a:pt x="2262289" y="61596"/>
                  <a:pt x="2255126" y="73642"/>
                </a:cubicBezTo>
                <a:cubicBezTo>
                  <a:pt x="2252847" y="71037"/>
                  <a:pt x="2250243" y="68628"/>
                  <a:pt x="2247313" y="66414"/>
                </a:cubicBezTo>
                <a:cubicBezTo>
                  <a:pt x="2259098" y="48508"/>
                  <a:pt x="2268246" y="26924"/>
                  <a:pt x="2274758" y="1660"/>
                </a:cubicBezTo>
                <a:close/>
                <a:moveTo>
                  <a:pt x="3716549" y="1465"/>
                </a:moveTo>
                <a:cubicBezTo>
                  <a:pt x="3721497" y="9669"/>
                  <a:pt x="3726641" y="18850"/>
                  <a:pt x="3731980" y="29007"/>
                </a:cubicBezTo>
                <a:lnTo>
                  <a:pt x="3722604" y="33793"/>
                </a:lnTo>
                <a:cubicBezTo>
                  <a:pt x="3717005" y="22529"/>
                  <a:pt x="3711991" y="13152"/>
                  <a:pt x="3707563" y="5665"/>
                </a:cubicBezTo>
                <a:close/>
                <a:moveTo>
                  <a:pt x="272886" y="1465"/>
                </a:moveTo>
                <a:lnTo>
                  <a:pt x="284899" y="4200"/>
                </a:lnTo>
                <a:cubicBezTo>
                  <a:pt x="284248" y="6088"/>
                  <a:pt x="283271" y="8953"/>
                  <a:pt x="281969" y="12794"/>
                </a:cubicBezTo>
                <a:cubicBezTo>
                  <a:pt x="276369" y="29203"/>
                  <a:pt x="272072" y="41541"/>
                  <a:pt x="269077" y="49811"/>
                </a:cubicBezTo>
                <a:lnTo>
                  <a:pt x="387451" y="49811"/>
                </a:lnTo>
                <a:lnTo>
                  <a:pt x="387451" y="60066"/>
                </a:lnTo>
                <a:lnTo>
                  <a:pt x="346821" y="60066"/>
                </a:lnTo>
                <a:cubicBezTo>
                  <a:pt x="341546" y="95227"/>
                  <a:pt x="328557" y="123095"/>
                  <a:pt x="307851" y="143670"/>
                </a:cubicBezTo>
                <a:cubicBezTo>
                  <a:pt x="333570" y="156367"/>
                  <a:pt x="356034" y="167892"/>
                  <a:pt x="375242" y="178245"/>
                </a:cubicBezTo>
                <a:lnTo>
                  <a:pt x="368308" y="188500"/>
                </a:lnTo>
                <a:cubicBezTo>
                  <a:pt x="345453" y="175412"/>
                  <a:pt x="322501" y="163139"/>
                  <a:pt x="299451" y="151679"/>
                </a:cubicBezTo>
                <a:cubicBezTo>
                  <a:pt x="283043" y="165548"/>
                  <a:pt x="252831" y="178342"/>
                  <a:pt x="208815" y="190063"/>
                </a:cubicBezTo>
                <a:cubicBezTo>
                  <a:pt x="208490" y="189346"/>
                  <a:pt x="207969" y="188337"/>
                  <a:pt x="207252" y="187035"/>
                </a:cubicBezTo>
                <a:cubicBezTo>
                  <a:pt x="205625" y="183649"/>
                  <a:pt x="204225" y="181045"/>
                  <a:pt x="203053" y="179221"/>
                </a:cubicBezTo>
                <a:cubicBezTo>
                  <a:pt x="243422" y="169780"/>
                  <a:pt x="271876" y="158646"/>
                  <a:pt x="288415" y="145819"/>
                </a:cubicBezTo>
                <a:cubicBezTo>
                  <a:pt x="271160" y="137224"/>
                  <a:pt x="251562" y="127848"/>
                  <a:pt x="229619" y="117690"/>
                </a:cubicBezTo>
                <a:cubicBezTo>
                  <a:pt x="237692" y="100696"/>
                  <a:pt x="245701" y="81488"/>
                  <a:pt x="253645" y="60066"/>
                </a:cubicBezTo>
                <a:lnTo>
                  <a:pt x="202662" y="60066"/>
                </a:lnTo>
                <a:lnTo>
                  <a:pt x="202662" y="49811"/>
                </a:lnTo>
                <a:lnTo>
                  <a:pt x="257259" y="49811"/>
                </a:lnTo>
                <a:cubicBezTo>
                  <a:pt x="262793" y="34314"/>
                  <a:pt x="268002" y="18199"/>
                  <a:pt x="272886" y="1465"/>
                </a:cubicBezTo>
                <a:close/>
                <a:moveTo>
                  <a:pt x="4771717" y="1269"/>
                </a:moveTo>
                <a:lnTo>
                  <a:pt x="4783340" y="3223"/>
                </a:lnTo>
                <a:cubicBezTo>
                  <a:pt x="4779758" y="7195"/>
                  <a:pt x="4776080" y="11004"/>
                  <a:pt x="4772303" y="14650"/>
                </a:cubicBezTo>
                <a:lnTo>
                  <a:pt x="4844089" y="14650"/>
                </a:lnTo>
                <a:lnTo>
                  <a:pt x="4844089" y="22464"/>
                </a:lnTo>
                <a:lnTo>
                  <a:pt x="4829146" y="37016"/>
                </a:lnTo>
                <a:lnTo>
                  <a:pt x="4881692" y="37016"/>
                </a:lnTo>
                <a:lnTo>
                  <a:pt x="4881692" y="91222"/>
                </a:lnTo>
                <a:lnTo>
                  <a:pt x="4738314" y="91222"/>
                </a:lnTo>
                <a:lnTo>
                  <a:pt x="4738314" y="41411"/>
                </a:lnTo>
                <a:cubicBezTo>
                  <a:pt x="4733496" y="44406"/>
                  <a:pt x="4728482" y="47271"/>
                  <a:pt x="4723273" y="50006"/>
                </a:cubicBezTo>
                <a:cubicBezTo>
                  <a:pt x="4722297" y="48183"/>
                  <a:pt x="4720181" y="45383"/>
                  <a:pt x="4716925" y="41607"/>
                </a:cubicBezTo>
                <a:cubicBezTo>
                  <a:pt x="4740691" y="29821"/>
                  <a:pt x="4758955" y="16376"/>
                  <a:pt x="4771717" y="1269"/>
                </a:cubicBezTo>
                <a:close/>
                <a:moveTo>
                  <a:pt x="3122427" y="1269"/>
                </a:moveTo>
                <a:lnTo>
                  <a:pt x="3132877" y="1269"/>
                </a:lnTo>
                <a:lnTo>
                  <a:pt x="3132877" y="21389"/>
                </a:lnTo>
                <a:lnTo>
                  <a:pt x="3191478" y="21389"/>
                </a:lnTo>
                <a:lnTo>
                  <a:pt x="3191478" y="1269"/>
                </a:lnTo>
                <a:lnTo>
                  <a:pt x="3201929" y="1269"/>
                </a:lnTo>
                <a:lnTo>
                  <a:pt x="3201929" y="21389"/>
                </a:lnTo>
                <a:lnTo>
                  <a:pt x="3255842" y="21389"/>
                </a:lnTo>
                <a:lnTo>
                  <a:pt x="3255842" y="30863"/>
                </a:lnTo>
                <a:lnTo>
                  <a:pt x="3201929" y="30863"/>
                </a:lnTo>
                <a:lnTo>
                  <a:pt x="3201929" y="46002"/>
                </a:lnTo>
                <a:lnTo>
                  <a:pt x="3191478" y="46002"/>
                </a:lnTo>
                <a:lnTo>
                  <a:pt x="3191478" y="30863"/>
                </a:lnTo>
                <a:lnTo>
                  <a:pt x="3132877" y="30863"/>
                </a:lnTo>
                <a:lnTo>
                  <a:pt x="3132877" y="46002"/>
                </a:lnTo>
                <a:lnTo>
                  <a:pt x="3122427" y="46002"/>
                </a:lnTo>
                <a:lnTo>
                  <a:pt x="3122427" y="30863"/>
                </a:lnTo>
                <a:lnTo>
                  <a:pt x="3068416" y="30863"/>
                </a:lnTo>
                <a:lnTo>
                  <a:pt x="3068416" y="21389"/>
                </a:lnTo>
                <a:lnTo>
                  <a:pt x="3122427" y="21389"/>
                </a:lnTo>
                <a:close/>
                <a:moveTo>
                  <a:pt x="566626" y="1269"/>
                </a:moveTo>
                <a:lnTo>
                  <a:pt x="572584" y="9474"/>
                </a:lnTo>
                <a:cubicBezTo>
                  <a:pt x="553701" y="17678"/>
                  <a:pt x="537163" y="24254"/>
                  <a:pt x="522968" y="29203"/>
                </a:cubicBezTo>
                <a:cubicBezTo>
                  <a:pt x="532735" y="32133"/>
                  <a:pt x="547320" y="36593"/>
                  <a:pt x="566724" y="42583"/>
                </a:cubicBezTo>
                <a:cubicBezTo>
                  <a:pt x="574017" y="44862"/>
                  <a:pt x="579453" y="46555"/>
                  <a:pt x="583034" y="47662"/>
                </a:cubicBezTo>
                <a:lnTo>
                  <a:pt x="578248" y="56843"/>
                </a:lnTo>
                <a:cubicBezTo>
                  <a:pt x="553441" y="48899"/>
                  <a:pt x="529707" y="41444"/>
                  <a:pt x="507048" y="34477"/>
                </a:cubicBezTo>
                <a:cubicBezTo>
                  <a:pt x="482566" y="42225"/>
                  <a:pt x="455284" y="49355"/>
                  <a:pt x="425202" y="55866"/>
                </a:cubicBezTo>
                <a:cubicBezTo>
                  <a:pt x="424486" y="53783"/>
                  <a:pt x="423216" y="51015"/>
                  <a:pt x="421393" y="47564"/>
                </a:cubicBezTo>
                <a:cubicBezTo>
                  <a:pt x="420937" y="46783"/>
                  <a:pt x="420612" y="46197"/>
                  <a:pt x="420416" y="45806"/>
                </a:cubicBezTo>
                <a:cubicBezTo>
                  <a:pt x="448024" y="40858"/>
                  <a:pt x="471497" y="35453"/>
                  <a:pt x="490835" y="29593"/>
                </a:cubicBezTo>
                <a:cubicBezTo>
                  <a:pt x="472995" y="24189"/>
                  <a:pt x="452973" y="18329"/>
                  <a:pt x="430769" y="12013"/>
                </a:cubicBezTo>
                <a:lnTo>
                  <a:pt x="435946" y="3418"/>
                </a:lnTo>
                <a:cubicBezTo>
                  <a:pt x="440699" y="4851"/>
                  <a:pt x="447926" y="6967"/>
                  <a:pt x="457628" y="9767"/>
                </a:cubicBezTo>
                <a:cubicBezTo>
                  <a:pt x="479245" y="16083"/>
                  <a:pt x="495784" y="20966"/>
                  <a:pt x="507244" y="24417"/>
                </a:cubicBezTo>
                <a:cubicBezTo>
                  <a:pt x="525801" y="18231"/>
                  <a:pt x="545595" y="10515"/>
                  <a:pt x="566626" y="1269"/>
                </a:cubicBezTo>
                <a:close/>
                <a:moveTo>
                  <a:pt x="1310961" y="1074"/>
                </a:moveTo>
                <a:lnTo>
                  <a:pt x="1321704" y="3809"/>
                </a:lnTo>
                <a:cubicBezTo>
                  <a:pt x="1316756" y="13901"/>
                  <a:pt x="1312621" y="21910"/>
                  <a:pt x="1309300" y="27835"/>
                </a:cubicBezTo>
                <a:lnTo>
                  <a:pt x="1415368" y="27835"/>
                </a:lnTo>
                <a:lnTo>
                  <a:pt x="1415368" y="37407"/>
                </a:lnTo>
                <a:lnTo>
                  <a:pt x="1303733" y="37407"/>
                </a:lnTo>
                <a:cubicBezTo>
                  <a:pt x="1298524" y="46262"/>
                  <a:pt x="1292599" y="55085"/>
                  <a:pt x="1285958" y="63875"/>
                </a:cubicBezTo>
                <a:lnTo>
                  <a:pt x="1392514" y="63875"/>
                </a:lnTo>
                <a:lnTo>
                  <a:pt x="1392514" y="163204"/>
                </a:lnTo>
                <a:cubicBezTo>
                  <a:pt x="1393100" y="178180"/>
                  <a:pt x="1385449" y="185668"/>
                  <a:pt x="1369562" y="185668"/>
                </a:cubicBezTo>
                <a:cubicBezTo>
                  <a:pt x="1362334" y="185928"/>
                  <a:pt x="1353121" y="186058"/>
                  <a:pt x="1341922" y="186058"/>
                </a:cubicBezTo>
                <a:cubicBezTo>
                  <a:pt x="1341205" y="181696"/>
                  <a:pt x="1340294" y="178082"/>
                  <a:pt x="1339187" y="175217"/>
                </a:cubicBezTo>
                <a:cubicBezTo>
                  <a:pt x="1346935" y="175477"/>
                  <a:pt x="1356181" y="175608"/>
                  <a:pt x="1366925" y="175608"/>
                </a:cubicBezTo>
                <a:cubicBezTo>
                  <a:pt x="1372590" y="175673"/>
                  <a:pt x="1376496" y="174631"/>
                  <a:pt x="1378645" y="172482"/>
                </a:cubicBezTo>
                <a:cubicBezTo>
                  <a:pt x="1380924" y="170529"/>
                  <a:pt x="1382031" y="166915"/>
                  <a:pt x="1381966" y="161641"/>
                </a:cubicBezTo>
                <a:lnTo>
                  <a:pt x="1381966" y="144256"/>
                </a:lnTo>
                <a:lnTo>
                  <a:pt x="1279316" y="144256"/>
                </a:lnTo>
                <a:lnTo>
                  <a:pt x="1279316" y="189672"/>
                </a:lnTo>
                <a:lnTo>
                  <a:pt x="1268768" y="189672"/>
                </a:lnTo>
                <a:lnTo>
                  <a:pt x="1268768" y="85069"/>
                </a:lnTo>
                <a:cubicBezTo>
                  <a:pt x="1259392" y="95357"/>
                  <a:pt x="1248453" y="106068"/>
                  <a:pt x="1235951" y="117202"/>
                </a:cubicBezTo>
                <a:cubicBezTo>
                  <a:pt x="1233673" y="114337"/>
                  <a:pt x="1231198" y="111472"/>
                  <a:pt x="1228529" y="108607"/>
                </a:cubicBezTo>
                <a:cubicBezTo>
                  <a:pt x="1254639" y="87250"/>
                  <a:pt x="1275638" y="63517"/>
                  <a:pt x="1291525" y="37407"/>
                </a:cubicBezTo>
                <a:lnTo>
                  <a:pt x="1235951" y="37407"/>
                </a:lnTo>
                <a:lnTo>
                  <a:pt x="1235951" y="27835"/>
                </a:lnTo>
                <a:lnTo>
                  <a:pt x="1297190" y="27835"/>
                </a:lnTo>
                <a:cubicBezTo>
                  <a:pt x="1302268" y="18915"/>
                  <a:pt x="1306859" y="9995"/>
                  <a:pt x="1310961" y="1074"/>
                </a:cubicBezTo>
                <a:close/>
                <a:moveTo>
                  <a:pt x="2956684" y="781"/>
                </a:moveTo>
                <a:lnTo>
                  <a:pt x="2967622" y="781"/>
                </a:lnTo>
                <a:lnTo>
                  <a:pt x="2967622" y="43658"/>
                </a:lnTo>
                <a:lnTo>
                  <a:pt x="3044097" y="43658"/>
                </a:lnTo>
                <a:lnTo>
                  <a:pt x="3044097" y="128629"/>
                </a:lnTo>
                <a:lnTo>
                  <a:pt x="3033256" y="128629"/>
                </a:lnTo>
                <a:lnTo>
                  <a:pt x="3033256" y="118081"/>
                </a:lnTo>
                <a:lnTo>
                  <a:pt x="2967622" y="118081"/>
                </a:lnTo>
                <a:lnTo>
                  <a:pt x="2967622" y="190844"/>
                </a:lnTo>
                <a:lnTo>
                  <a:pt x="2956684" y="190844"/>
                </a:lnTo>
                <a:lnTo>
                  <a:pt x="2956684" y="118081"/>
                </a:lnTo>
                <a:lnTo>
                  <a:pt x="2891246" y="118081"/>
                </a:lnTo>
                <a:lnTo>
                  <a:pt x="2891246" y="128629"/>
                </a:lnTo>
                <a:lnTo>
                  <a:pt x="2880404" y="128629"/>
                </a:lnTo>
                <a:lnTo>
                  <a:pt x="2880404" y="43658"/>
                </a:lnTo>
                <a:lnTo>
                  <a:pt x="2956684" y="43658"/>
                </a:lnTo>
                <a:close/>
                <a:moveTo>
                  <a:pt x="1533743" y="781"/>
                </a:moveTo>
                <a:cubicBezTo>
                  <a:pt x="1534133" y="1693"/>
                  <a:pt x="1534719" y="3060"/>
                  <a:pt x="1535501" y="4883"/>
                </a:cubicBezTo>
                <a:cubicBezTo>
                  <a:pt x="1538301" y="11199"/>
                  <a:pt x="1540384" y="16245"/>
                  <a:pt x="1541751" y="20022"/>
                </a:cubicBezTo>
                <a:lnTo>
                  <a:pt x="1615784" y="20022"/>
                </a:lnTo>
                <a:lnTo>
                  <a:pt x="1615784" y="28421"/>
                </a:lnTo>
                <a:lnTo>
                  <a:pt x="1456389" y="28421"/>
                </a:lnTo>
                <a:lnTo>
                  <a:pt x="1456389" y="83409"/>
                </a:lnTo>
                <a:cubicBezTo>
                  <a:pt x="1456454" y="112774"/>
                  <a:pt x="1455152" y="134164"/>
                  <a:pt x="1452482" y="147577"/>
                </a:cubicBezTo>
                <a:cubicBezTo>
                  <a:pt x="1450138" y="161185"/>
                  <a:pt x="1444832" y="175087"/>
                  <a:pt x="1436562" y="189281"/>
                </a:cubicBezTo>
                <a:cubicBezTo>
                  <a:pt x="1434674" y="187198"/>
                  <a:pt x="1432070" y="184723"/>
                  <a:pt x="1428749" y="181858"/>
                </a:cubicBezTo>
                <a:cubicBezTo>
                  <a:pt x="1436172" y="168706"/>
                  <a:pt x="1440925" y="156204"/>
                  <a:pt x="1443009" y="144354"/>
                </a:cubicBezTo>
                <a:cubicBezTo>
                  <a:pt x="1445418" y="132503"/>
                  <a:pt x="1446590" y="114011"/>
                  <a:pt x="1446525" y="88878"/>
                </a:cubicBezTo>
                <a:lnTo>
                  <a:pt x="1446525" y="20022"/>
                </a:lnTo>
                <a:lnTo>
                  <a:pt x="1531008" y="20022"/>
                </a:lnTo>
                <a:cubicBezTo>
                  <a:pt x="1528794" y="14683"/>
                  <a:pt x="1526515" y="9343"/>
                  <a:pt x="1524171" y="4004"/>
                </a:cubicBezTo>
                <a:close/>
                <a:moveTo>
                  <a:pt x="2383951" y="586"/>
                </a:moveTo>
                <a:lnTo>
                  <a:pt x="2394304" y="2637"/>
                </a:lnTo>
                <a:cubicBezTo>
                  <a:pt x="2391504" y="12664"/>
                  <a:pt x="2389062" y="21129"/>
                  <a:pt x="2386979" y="28031"/>
                </a:cubicBezTo>
                <a:lnTo>
                  <a:pt x="2433762" y="28031"/>
                </a:lnTo>
                <a:lnTo>
                  <a:pt x="2433762" y="37407"/>
                </a:lnTo>
                <a:lnTo>
                  <a:pt x="2383951" y="37407"/>
                </a:lnTo>
                <a:cubicBezTo>
                  <a:pt x="2378286" y="55248"/>
                  <a:pt x="2372556" y="71656"/>
                  <a:pt x="2366761" y="86632"/>
                </a:cubicBezTo>
                <a:lnTo>
                  <a:pt x="2393718" y="86632"/>
                </a:lnTo>
                <a:lnTo>
                  <a:pt x="2393718" y="51276"/>
                </a:lnTo>
                <a:lnTo>
                  <a:pt x="2403485" y="51276"/>
                </a:lnTo>
                <a:lnTo>
                  <a:pt x="2403485" y="86632"/>
                </a:lnTo>
                <a:lnTo>
                  <a:pt x="2430539" y="86632"/>
                </a:lnTo>
                <a:lnTo>
                  <a:pt x="2430539" y="96008"/>
                </a:lnTo>
                <a:lnTo>
                  <a:pt x="2403485" y="96008"/>
                </a:lnTo>
                <a:lnTo>
                  <a:pt x="2403485" y="125211"/>
                </a:lnTo>
                <a:lnTo>
                  <a:pt x="2435911" y="125211"/>
                </a:lnTo>
                <a:lnTo>
                  <a:pt x="2435911" y="134685"/>
                </a:lnTo>
                <a:lnTo>
                  <a:pt x="2403485" y="134685"/>
                </a:lnTo>
                <a:lnTo>
                  <a:pt x="2403485" y="165450"/>
                </a:lnTo>
                <a:lnTo>
                  <a:pt x="2393718" y="165450"/>
                </a:lnTo>
                <a:lnTo>
                  <a:pt x="2393718" y="134685"/>
                </a:lnTo>
                <a:lnTo>
                  <a:pt x="2350744" y="134685"/>
                </a:lnTo>
                <a:lnTo>
                  <a:pt x="2350744" y="125211"/>
                </a:lnTo>
                <a:lnTo>
                  <a:pt x="2393718" y="125211"/>
                </a:lnTo>
                <a:lnTo>
                  <a:pt x="2393718" y="96008"/>
                </a:lnTo>
                <a:lnTo>
                  <a:pt x="2356897" y="96008"/>
                </a:lnTo>
                <a:lnTo>
                  <a:pt x="2356897" y="84483"/>
                </a:lnTo>
                <a:cubicBezTo>
                  <a:pt x="2362757" y="70940"/>
                  <a:pt x="2368422" y="55248"/>
                  <a:pt x="2373891" y="37407"/>
                </a:cubicBezTo>
                <a:lnTo>
                  <a:pt x="2354162" y="37407"/>
                </a:lnTo>
                <a:lnTo>
                  <a:pt x="2354162" y="28031"/>
                </a:lnTo>
                <a:lnTo>
                  <a:pt x="2376724" y="28031"/>
                </a:lnTo>
                <a:cubicBezTo>
                  <a:pt x="2379328" y="19045"/>
                  <a:pt x="2381737" y="9897"/>
                  <a:pt x="2383951" y="586"/>
                </a:cubicBezTo>
                <a:close/>
                <a:moveTo>
                  <a:pt x="1077190" y="195"/>
                </a:moveTo>
                <a:cubicBezTo>
                  <a:pt x="1084288" y="6055"/>
                  <a:pt x="1090962" y="11948"/>
                  <a:pt x="1097213" y="17873"/>
                </a:cubicBezTo>
                <a:lnTo>
                  <a:pt x="1090376" y="23245"/>
                </a:lnTo>
                <a:lnTo>
                  <a:pt x="1132373" y="23245"/>
                </a:lnTo>
                <a:cubicBezTo>
                  <a:pt x="1138624" y="17124"/>
                  <a:pt x="1145850" y="9571"/>
                  <a:pt x="1154054" y="586"/>
                </a:cubicBezTo>
                <a:lnTo>
                  <a:pt x="1163430" y="6055"/>
                </a:lnTo>
                <a:cubicBezTo>
                  <a:pt x="1160565" y="8985"/>
                  <a:pt x="1156301" y="13218"/>
                  <a:pt x="1150636" y="18752"/>
                </a:cubicBezTo>
                <a:cubicBezTo>
                  <a:pt x="1148617" y="20705"/>
                  <a:pt x="1147087" y="22203"/>
                  <a:pt x="1146045" y="23245"/>
                </a:cubicBezTo>
                <a:lnTo>
                  <a:pt x="1202986" y="23245"/>
                </a:lnTo>
                <a:lnTo>
                  <a:pt x="1202986" y="32035"/>
                </a:lnTo>
                <a:lnTo>
                  <a:pt x="1111179" y="32035"/>
                </a:lnTo>
                <a:cubicBezTo>
                  <a:pt x="1110072" y="35942"/>
                  <a:pt x="1108347" y="41216"/>
                  <a:pt x="1106003" y="47857"/>
                </a:cubicBezTo>
                <a:lnTo>
                  <a:pt x="1187652" y="47857"/>
                </a:lnTo>
                <a:lnTo>
                  <a:pt x="1187652" y="56452"/>
                </a:lnTo>
                <a:lnTo>
                  <a:pt x="1102584" y="56452"/>
                </a:lnTo>
                <a:cubicBezTo>
                  <a:pt x="1100240" y="61987"/>
                  <a:pt x="1097636" y="67391"/>
                  <a:pt x="1094771" y="72665"/>
                </a:cubicBezTo>
                <a:lnTo>
                  <a:pt x="1205428" y="72665"/>
                </a:lnTo>
                <a:lnTo>
                  <a:pt x="1205428" y="81455"/>
                </a:lnTo>
                <a:lnTo>
                  <a:pt x="1089790" y="81455"/>
                </a:lnTo>
                <a:cubicBezTo>
                  <a:pt x="1086404" y="86990"/>
                  <a:pt x="1082725" y="92394"/>
                  <a:pt x="1078753" y="97668"/>
                </a:cubicBezTo>
                <a:lnTo>
                  <a:pt x="1185015" y="97668"/>
                </a:lnTo>
                <a:lnTo>
                  <a:pt x="1185015" y="189672"/>
                </a:lnTo>
                <a:lnTo>
                  <a:pt x="1174565" y="189672"/>
                </a:lnTo>
                <a:lnTo>
                  <a:pt x="1174565" y="178245"/>
                </a:lnTo>
                <a:lnTo>
                  <a:pt x="1072404" y="178245"/>
                </a:lnTo>
                <a:lnTo>
                  <a:pt x="1072404" y="189672"/>
                </a:lnTo>
                <a:lnTo>
                  <a:pt x="1061954" y="189672"/>
                </a:lnTo>
                <a:lnTo>
                  <a:pt x="1061954" y="117397"/>
                </a:lnTo>
                <a:cubicBezTo>
                  <a:pt x="1052839" y="126969"/>
                  <a:pt x="1041249" y="137452"/>
                  <a:pt x="1027184" y="148846"/>
                </a:cubicBezTo>
                <a:cubicBezTo>
                  <a:pt x="1025296" y="146307"/>
                  <a:pt x="1022822" y="143507"/>
                  <a:pt x="1019761" y="140447"/>
                </a:cubicBezTo>
                <a:cubicBezTo>
                  <a:pt x="1045741" y="121239"/>
                  <a:pt x="1065079" y="101575"/>
                  <a:pt x="1077776" y="81455"/>
                </a:cubicBezTo>
                <a:lnTo>
                  <a:pt x="1022985" y="81455"/>
                </a:lnTo>
                <a:lnTo>
                  <a:pt x="1022985" y="72665"/>
                </a:lnTo>
                <a:lnTo>
                  <a:pt x="1083246" y="72665"/>
                </a:lnTo>
                <a:cubicBezTo>
                  <a:pt x="1086762" y="66349"/>
                  <a:pt x="1089464" y="60945"/>
                  <a:pt x="1091353" y="56452"/>
                </a:cubicBezTo>
                <a:lnTo>
                  <a:pt x="1039393" y="56452"/>
                </a:lnTo>
                <a:lnTo>
                  <a:pt x="1039393" y="47857"/>
                </a:lnTo>
                <a:lnTo>
                  <a:pt x="1094966" y="47857"/>
                </a:lnTo>
                <a:cubicBezTo>
                  <a:pt x="1096985" y="42844"/>
                  <a:pt x="1098808" y="37570"/>
                  <a:pt x="1100436" y="32035"/>
                </a:cubicBezTo>
                <a:lnTo>
                  <a:pt x="1028161" y="32035"/>
                </a:lnTo>
                <a:lnTo>
                  <a:pt x="1028161" y="23245"/>
                </a:lnTo>
                <a:lnTo>
                  <a:pt x="1087153" y="23245"/>
                </a:lnTo>
                <a:cubicBezTo>
                  <a:pt x="1080707" y="16669"/>
                  <a:pt x="1074716" y="11004"/>
                  <a:pt x="1069182" y="6251"/>
                </a:cubicBezTo>
                <a:close/>
                <a:moveTo>
                  <a:pt x="2753482" y="0"/>
                </a:moveTo>
                <a:cubicBezTo>
                  <a:pt x="2757063" y="7748"/>
                  <a:pt x="2760351" y="15627"/>
                  <a:pt x="2763346" y="23636"/>
                </a:cubicBezTo>
                <a:lnTo>
                  <a:pt x="2754263" y="26859"/>
                </a:lnTo>
                <a:lnTo>
                  <a:pt x="2839137" y="26859"/>
                </a:lnTo>
                <a:lnTo>
                  <a:pt x="2839137" y="62801"/>
                </a:lnTo>
                <a:lnTo>
                  <a:pt x="2828296" y="62801"/>
                </a:lnTo>
                <a:lnTo>
                  <a:pt x="2828296" y="36821"/>
                </a:lnTo>
                <a:lnTo>
                  <a:pt x="2677105" y="36821"/>
                </a:lnTo>
                <a:lnTo>
                  <a:pt x="2677105" y="62801"/>
                </a:lnTo>
                <a:lnTo>
                  <a:pt x="2666264" y="62801"/>
                </a:lnTo>
                <a:lnTo>
                  <a:pt x="2666264" y="26859"/>
                </a:lnTo>
                <a:lnTo>
                  <a:pt x="2752505" y="26859"/>
                </a:lnTo>
                <a:cubicBezTo>
                  <a:pt x="2749705" y="18980"/>
                  <a:pt x="2746580" y="11232"/>
                  <a:pt x="2743129" y="3613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/>
              <a:ea typeface="微软雅黑 Light"/>
              <a:cs typeface="+mn-cs"/>
            </a:endParaRPr>
          </a:p>
        </p:txBody>
      </p:sp>
      <p:sp>
        <p:nvSpPr>
          <p:cNvPr id="83" name="自由线条-50_矢量">
            <a:extLst>
              <a:ext uri="{FF2B5EF4-FFF2-40B4-BE49-F238E27FC236}">
                <a16:creationId xmlns:a16="http://schemas.microsoft.com/office/drawing/2014/main" id="{F48958BB-5A53-4C67-92D7-417B9DF05D1A}"/>
              </a:ext>
            </a:extLst>
          </p:cNvPr>
          <p:cNvSpPr txBox="1"/>
          <p:nvPr/>
        </p:nvSpPr>
        <p:spPr>
          <a:xfrm>
            <a:off x="1021775" y="2024949"/>
            <a:ext cx="2940711" cy="290779"/>
          </a:xfrm>
          <a:custGeom>
            <a:avLst/>
            <a:gdLst>
              <a:gd name="connsiteX0" fmla="*/ 1399947 w 2940711"/>
              <a:gd name="connsiteY0" fmla="*/ 215494 h 290779"/>
              <a:gd name="connsiteX1" fmla="*/ 1416406 w 2940711"/>
              <a:gd name="connsiteY1" fmla="*/ 215494 h 290779"/>
              <a:gd name="connsiteX2" fmla="*/ 1416406 w 2940711"/>
              <a:gd name="connsiteY2" fmla="*/ 252374 h 290779"/>
              <a:gd name="connsiteX3" fmla="*/ 1411758 w 2940711"/>
              <a:gd name="connsiteY3" fmla="*/ 275806 h 290779"/>
              <a:gd name="connsiteX4" fmla="*/ 1399337 w 2940711"/>
              <a:gd name="connsiteY4" fmla="*/ 290779 h 290779"/>
              <a:gd name="connsiteX5" fmla="*/ 1399337 w 2940711"/>
              <a:gd name="connsiteY5" fmla="*/ 281026 h 290779"/>
              <a:gd name="connsiteX6" fmla="*/ 1404786 w 2940711"/>
              <a:gd name="connsiteY6" fmla="*/ 270281 h 290779"/>
              <a:gd name="connsiteX7" fmla="*/ 1407262 w 2940711"/>
              <a:gd name="connsiteY7" fmla="*/ 252679 h 290779"/>
              <a:gd name="connsiteX8" fmla="*/ 1399947 w 2940711"/>
              <a:gd name="connsiteY8" fmla="*/ 252679 h 290779"/>
              <a:gd name="connsiteX9" fmla="*/ 2597506 w 2940711"/>
              <a:gd name="connsiteY9" fmla="*/ 206654 h 290779"/>
              <a:gd name="connsiteX10" fmla="*/ 2631643 w 2940711"/>
              <a:gd name="connsiteY10" fmla="*/ 251765 h 290779"/>
              <a:gd name="connsiteX11" fmla="*/ 2624328 w 2940711"/>
              <a:gd name="connsiteY11" fmla="*/ 257251 h 290779"/>
              <a:gd name="connsiteX12" fmla="*/ 2590191 w 2940711"/>
              <a:gd name="connsiteY12" fmla="*/ 212446 h 290779"/>
              <a:gd name="connsiteX13" fmla="*/ 1729436 w 2940711"/>
              <a:gd name="connsiteY13" fmla="*/ 183185 h 290779"/>
              <a:gd name="connsiteX14" fmla="*/ 1795272 w 2940711"/>
              <a:gd name="connsiteY14" fmla="*/ 249326 h 290779"/>
              <a:gd name="connsiteX15" fmla="*/ 1788872 w 2940711"/>
              <a:gd name="connsiteY15" fmla="*/ 255727 h 290779"/>
              <a:gd name="connsiteX16" fmla="*/ 1722730 w 2940711"/>
              <a:gd name="connsiteY16" fmla="*/ 189586 h 290779"/>
              <a:gd name="connsiteX17" fmla="*/ 1667256 w 2940711"/>
              <a:gd name="connsiteY17" fmla="*/ 183185 h 290779"/>
              <a:gd name="connsiteX18" fmla="*/ 1673657 w 2940711"/>
              <a:gd name="connsiteY18" fmla="*/ 189586 h 290779"/>
              <a:gd name="connsiteX19" fmla="*/ 1608125 w 2940711"/>
              <a:gd name="connsiteY19" fmla="*/ 255727 h 290779"/>
              <a:gd name="connsiteX20" fmla="*/ 1601420 w 2940711"/>
              <a:gd name="connsiteY20" fmla="*/ 249326 h 290779"/>
              <a:gd name="connsiteX21" fmla="*/ 691896 w 2940711"/>
              <a:gd name="connsiteY21" fmla="*/ 158496 h 290779"/>
              <a:gd name="connsiteX22" fmla="*/ 876910 w 2940711"/>
              <a:gd name="connsiteY22" fmla="*/ 158496 h 290779"/>
              <a:gd name="connsiteX23" fmla="*/ 876910 w 2940711"/>
              <a:gd name="connsiteY23" fmla="*/ 167640 h 290779"/>
              <a:gd name="connsiteX24" fmla="*/ 772668 w 2940711"/>
              <a:gd name="connsiteY24" fmla="*/ 167640 h 290779"/>
              <a:gd name="connsiteX25" fmla="*/ 741883 w 2940711"/>
              <a:gd name="connsiteY25" fmla="*/ 243230 h 290779"/>
              <a:gd name="connsiteX26" fmla="*/ 841858 w 2940711"/>
              <a:gd name="connsiteY26" fmla="*/ 243230 h 290779"/>
              <a:gd name="connsiteX27" fmla="*/ 825399 w 2940711"/>
              <a:gd name="connsiteY27" fmla="*/ 195986 h 290779"/>
              <a:gd name="connsiteX28" fmla="*/ 833933 w 2940711"/>
              <a:gd name="connsiteY28" fmla="*/ 192938 h 290779"/>
              <a:gd name="connsiteX29" fmla="*/ 854964 w 2940711"/>
              <a:gd name="connsiteY29" fmla="*/ 252374 h 290779"/>
              <a:gd name="connsiteX30" fmla="*/ 728168 w 2940711"/>
              <a:gd name="connsiteY30" fmla="*/ 252374 h 290779"/>
              <a:gd name="connsiteX31" fmla="*/ 762610 w 2940711"/>
              <a:gd name="connsiteY31" fmla="*/ 167640 h 290779"/>
              <a:gd name="connsiteX32" fmla="*/ 691896 w 2940711"/>
              <a:gd name="connsiteY32" fmla="*/ 167640 h 290779"/>
              <a:gd name="connsiteX33" fmla="*/ 2476196 w 2940711"/>
              <a:gd name="connsiteY33" fmla="*/ 152400 h 290779"/>
              <a:gd name="connsiteX34" fmla="*/ 2481682 w 2940711"/>
              <a:gd name="connsiteY34" fmla="*/ 159410 h 290779"/>
              <a:gd name="connsiteX35" fmla="*/ 2437791 w 2940711"/>
              <a:gd name="connsiteY35" fmla="*/ 194158 h 290779"/>
              <a:gd name="connsiteX36" fmla="*/ 2472233 w 2940711"/>
              <a:gd name="connsiteY36" fmla="*/ 258470 h 290779"/>
              <a:gd name="connsiteX37" fmla="*/ 2464308 w 2940711"/>
              <a:gd name="connsiteY37" fmla="*/ 262738 h 290779"/>
              <a:gd name="connsiteX38" fmla="*/ 2430476 w 2940711"/>
              <a:gd name="connsiteY38" fmla="*/ 199949 h 290779"/>
              <a:gd name="connsiteX39" fmla="*/ 2355800 w 2940711"/>
              <a:gd name="connsiteY39" fmla="*/ 259080 h 290779"/>
              <a:gd name="connsiteX40" fmla="*/ 2350008 w 2940711"/>
              <a:gd name="connsiteY40" fmla="*/ 251765 h 290779"/>
              <a:gd name="connsiteX41" fmla="*/ 1832763 w 2940711"/>
              <a:gd name="connsiteY41" fmla="*/ 138989 h 290779"/>
              <a:gd name="connsiteX42" fmla="*/ 2019300 w 2940711"/>
              <a:gd name="connsiteY42" fmla="*/ 138989 h 290779"/>
              <a:gd name="connsiteX43" fmla="*/ 2019300 w 2940711"/>
              <a:gd name="connsiteY43" fmla="*/ 148133 h 290779"/>
              <a:gd name="connsiteX44" fmla="*/ 1933652 w 2940711"/>
              <a:gd name="connsiteY44" fmla="*/ 148133 h 290779"/>
              <a:gd name="connsiteX45" fmla="*/ 1933652 w 2940711"/>
              <a:gd name="connsiteY45" fmla="*/ 192634 h 290779"/>
              <a:gd name="connsiteX46" fmla="*/ 1996136 w 2940711"/>
              <a:gd name="connsiteY46" fmla="*/ 192634 h 290779"/>
              <a:gd name="connsiteX47" fmla="*/ 1996136 w 2940711"/>
              <a:gd name="connsiteY47" fmla="*/ 201778 h 290779"/>
              <a:gd name="connsiteX48" fmla="*/ 1933652 w 2940711"/>
              <a:gd name="connsiteY48" fmla="*/ 201778 h 290779"/>
              <a:gd name="connsiteX49" fmla="*/ 1933652 w 2940711"/>
              <a:gd name="connsiteY49" fmla="*/ 246278 h 290779"/>
              <a:gd name="connsiteX50" fmla="*/ 1960395 w 2940711"/>
              <a:gd name="connsiteY50" fmla="*/ 246143 h 290779"/>
              <a:gd name="connsiteX51" fmla="*/ 1994589 w 2940711"/>
              <a:gd name="connsiteY51" fmla="*/ 246211 h 290779"/>
              <a:gd name="connsiteX52" fmla="*/ 2021129 w 2940711"/>
              <a:gd name="connsiteY52" fmla="*/ 246278 h 290779"/>
              <a:gd name="connsiteX53" fmla="*/ 2021129 w 2940711"/>
              <a:gd name="connsiteY53" fmla="*/ 255422 h 290779"/>
              <a:gd name="connsiteX54" fmla="*/ 1981855 w 2940711"/>
              <a:gd name="connsiteY54" fmla="*/ 255355 h 290779"/>
              <a:gd name="connsiteX55" fmla="*/ 1945697 w 2940711"/>
              <a:gd name="connsiteY55" fmla="*/ 255287 h 290779"/>
              <a:gd name="connsiteX56" fmla="*/ 1928165 w 2940711"/>
              <a:gd name="connsiteY56" fmla="*/ 255422 h 290779"/>
              <a:gd name="connsiteX57" fmla="*/ 1926336 w 2940711"/>
              <a:gd name="connsiteY57" fmla="*/ 255422 h 290779"/>
              <a:gd name="connsiteX58" fmla="*/ 1890218 w 2940711"/>
              <a:gd name="connsiteY58" fmla="*/ 246126 h 290779"/>
              <a:gd name="connsiteX59" fmla="*/ 1864157 w 2940711"/>
              <a:gd name="connsiteY59" fmla="*/ 218542 h 290779"/>
              <a:gd name="connsiteX60" fmla="*/ 1847088 w 2940711"/>
              <a:gd name="connsiteY60" fmla="*/ 263652 h 290779"/>
              <a:gd name="connsiteX61" fmla="*/ 1838249 w 2940711"/>
              <a:gd name="connsiteY61" fmla="*/ 260604 h 290779"/>
              <a:gd name="connsiteX62" fmla="*/ 1872996 w 2940711"/>
              <a:gd name="connsiteY62" fmla="*/ 169774 h 290779"/>
              <a:gd name="connsiteX63" fmla="*/ 1881531 w 2940711"/>
              <a:gd name="connsiteY63" fmla="*/ 173126 h 290779"/>
              <a:gd name="connsiteX64" fmla="*/ 1868424 w 2940711"/>
              <a:gd name="connsiteY64" fmla="*/ 207874 h 290779"/>
              <a:gd name="connsiteX65" fmla="*/ 1892466 w 2940711"/>
              <a:gd name="connsiteY65" fmla="*/ 236677 h 290779"/>
              <a:gd name="connsiteX66" fmla="*/ 1924508 w 2940711"/>
              <a:gd name="connsiteY66" fmla="*/ 246278 h 290779"/>
              <a:gd name="connsiteX67" fmla="*/ 1924508 w 2940711"/>
              <a:gd name="connsiteY67" fmla="*/ 148133 h 290779"/>
              <a:gd name="connsiteX68" fmla="*/ 1832763 w 2940711"/>
              <a:gd name="connsiteY68" fmla="*/ 148133 h 290779"/>
              <a:gd name="connsiteX69" fmla="*/ 733044 w 2940711"/>
              <a:gd name="connsiteY69" fmla="*/ 104242 h 290779"/>
              <a:gd name="connsiteX70" fmla="*/ 835457 w 2940711"/>
              <a:gd name="connsiteY70" fmla="*/ 104242 h 290779"/>
              <a:gd name="connsiteX71" fmla="*/ 835457 w 2940711"/>
              <a:gd name="connsiteY71" fmla="*/ 113386 h 290779"/>
              <a:gd name="connsiteX72" fmla="*/ 733044 w 2940711"/>
              <a:gd name="connsiteY72" fmla="*/ 113386 h 290779"/>
              <a:gd name="connsiteX73" fmla="*/ 2275028 w 2940711"/>
              <a:gd name="connsiteY73" fmla="*/ 97536 h 290779"/>
              <a:gd name="connsiteX74" fmla="*/ 2325015 w 2940711"/>
              <a:gd name="connsiteY74" fmla="*/ 97536 h 290779"/>
              <a:gd name="connsiteX75" fmla="*/ 2325015 w 2940711"/>
              <a:gd name="connsiteY75" fmla="*/ 226162 h 290779"/>
              <a:gd name="connsiteX76" fmla="*/ 2353361 w 2940711"/>
              <a:gd name="connsiteY76" fmla="*/ 209702 h 290779"/>
              <a:gd name="connsiteX77" fmla="*/ 2357933 w 2940711"/>
              <a:gd name="connsiteY77" fmla="*/ 217627 h 290779"/>
              <a:gd name="connsiteX78" fmla="*/ 2291487 w 2940711"/>
              <a:gd name="connsiteY78" fmla="*/ 256032 h 290779"/>
              <a:gd name="connsiteX79" fmla="*/ 2286915 w 2940711"/>
              <a:gd name="connsiteY79" fmla="*/ 248107 h 290779"/>
              <a:gd name="connsiteX80" fmla="*/ 2315871 w 2940711"/>
              <a:gd name="connsiteY80" fmla="*/ 231343 h 290779"/>
              <a:gd name="connsiteX81" fmla="*/ 2315871 w 2940711"/>
              <a:gd name="connsiteY81" fmla="*/ 106680 h 290779"/>
              <a:gd name="connsiteX82" fmla="*/ 2275028 w 2940711"/>
              <a:gd name="connsiteY82" fmla="*/ 106680 h 290779"/>
              <a:gd name="connsiteX83" fmla="*/ 2179625 w 2940711"/>
              <a:gd name="connsiteY83" fmla="*/ 83820 h 290779"/>
              <a:gd name="connsiteX84" fmla="*/ 2253387 w 2940711"/>
              <a:gd name="connsiteY84" fmla="*/ 185623 h 290779"/>
              <a:gd name="connsiteX85" fmla="*/ 2246072 w 2940711"/>
              <a:gd name="connsiteY85" fmla="*/ 191110 h 290779"/>
              <a:gd name="connsiteX86" fmla="*/ 2172310 w 2940711"/>
              <a:gd name="connsiteY86" fmla="*/ 89306 h 290779"/>
              <a:gd name="connsiteX87" fmla="*/ 2785568 w 2940711"/>
              <a:gd name="connsiteY87" fmla="*/ 82296 h 290779"/>
              <a:gd name="connsiteX88" fmla="*/ 2785568 w 2940711"/>
              <a:gd name="connsiteY88" fmla="*/ 123139 h 290779"/>
              <a:gd name="connsiteX89" fmla="*/ 2895296 w 2940711"/>
              <a:gd name="connsiteY89" fmla="*/ 123139 h 290779"/>
              <a:gd name="connsiteX90" fmla="*/ 2895296 w 2940711"/>
              <a:gd name="connsiteY90" fmla="*/ 82296 h 290779"/>
              <a:gd name="connsiteX91" fmla="*/ 306934 w 2940711"/>
              <a:gd name="connsiteY91" fmla="*/ 79858 h 290779"/>
              <a:gd name="connsiteX92" fmla="*/ 316078 w 2940711"/>
              <a:gd name="connsiteY92" fmla="*/ 79858 h 290779"/>
              <a:gd name="connsiteX93" fmla="*/ 316078 w 2940711"/>
              <a:gd name="connsiteY93" fmla="*/ 270967 h 290779"/>
              <a:gd name="connsiteX94" fmla="*/ 306934 w 2940711"/>
              <a:gd name="connsiteY94" fmla="*/ 270967 h 290779"/>
              <a:gd name="connsiteX95" fmla="*/ 1880312 w 2940711"/>
              <a:gd name="connsiteY95" fmla="*/ 66751 h 290779"/>
              <a:gd name="connsiteX96" fmla="*/ 1880312 w 2940711"/>
              <a:gd name="connsiteY96" fmla="*/ 94488 h 290779"/>
              <a:gd name="connsiteX97" fmla="*/ 1971447 w 2940711"/>
              <a:gd name="connsiteY97" fmla="*/ 94488 h 290779"/>
              <a:gd name="connsiteX98" fmla="*/ 1971447 w 2940711"/>
              <a:gd name="connsiteY98" fmla="*/ 66751 h 290779"/>
              <a:gd name="connsiteX99" fmla="*/ 346863 w 2940711"/>
              <a:gd name="connsiteY99" fmla="*/ 35357 h 290779"/>
              <a:gd name="connsiteX100" fmla="*/ 410871 w 2940711"/>
              <a:gd name="connsiteY100" fmla="*/ 35357 h 290779"/>
              <a:gd name="connsiteX101" fmla="*/ 410871 w 2940711"/>
              <a:gd name="connsiteY101" fmla="*/ 270967 h 290779"/>
              <a:gd name="connsiteX102" fmla="*/ 401727 w 2940711"/>
              <a:gd name="connsiteY102" fmla="*/ 270967 h 290779"/>
              <a:gd name="connsiteX103" fmla="*/ 401727 w 2940711"/>
              <a:gd name="connsiteY103" fmla="*/ 44501 h 290779"/>
              <a:gd name="connsiteX104" fmla="*/ 346863 w 2940711"/>
              <a:gd name="connsiteY104" fmla="*/ 44501 h 290779"/>
              <a:gd name="connsiteX105" fmla="*/ 2785568 w 2940711"/>
              <a:gd name="connsiteY105" fmla="*/ 32918 h 290779"/>
              <a:gd name="connsiteX106" fmla="*/ 2785568 w 2940711"/>
              <a:gd name="connsiteY106" fmla="*/ 73152 h 290779"/>
              <a:gd name="connsiteX107" fmla="*/ 2895296 w 2940711"/>
              <a:gd name="connsiteY107" fmla="*/ 73152 h 290779"/>
              <a:gd name="connsiteX108" fmla="*/ 2895296 w 2940711"/>
              <a:gd name="connsiteY108" fmla="*/ 32918 h 290779"/>
              <a:gd name="connsiteX109" fmla="*/ 1643177 w 2940711"/>
              <a:gd name="connsiteY109" fmla="*/ 32004 h 290779"/>
              <a:gd name="connsiteX110" fmla="*/ 1643177 w 2940711"/>
              <a:gd name="connsiteY110" fmla="*/ 138379 h 290779"/>
              <a:gd name="connsiteX111" fmla="*/ 1752600 w 2940711"/>
              <a:gd name="connsiteY111" fmla="*/ 138379 h 290779"/>
              <a:gd name="connsiteX112" fmla="*/ 1752600 w 2940711"/>
              <a:gd name="connsiteY112" fmla="*/ 32004 h 290779"/>
              <a:gd name="connsiteX113" fmla="*/ 2065325 w 2940711"/>
              <a:gd name="connsiteY113" fmla="*/ 28651 h 290779"/>
              <a:gd name="connsiteX114" fmla="*/ 2244548 w 2940711"/>
              <a:gd name="connsiteY114" fmla="*/ 28651 h 290779"/>
              <a:gd name="connsiteX115" fmla="*/ 2244548 w 2940711"/>
              <a:gd name="connsiteY115" fmla="*/ 37795 h 290779"/>
              <a:gd name="connsiteX116" fmla="*/ 2175663 w 2940711"/>
              <a:gd name="connsiteY116" fmla="*/ 37795 h 290779"/>
              <a:gd name="connsiteX117" fmla="*/ 2161337 w 2940711"/>
              <a:gd name="connsiteY117" fmla="*/ 58217 h 290779"/>
              <a:gd name="connsiteX118" fmla="*/ 2161337 w 2940711"/>
              <a:gd name="connsiteY118" fmla="*/ 270967 h 290779"/>
              <a:gd name="connsiteX119" fmla="*/ 2152193 w 2940711"/>
              <a:gd name="connsiteY119" fmla="*/ 270967 h 290779"/>
              <a:gd name="connsiteX120" fmla="*/ 2152193 w 2940711"/>
              <a:gd name="connsiteY120" fmla="*/ 71018 h 290779"/>
              <a:gd name="connsiteX121" fmla="*/ 2065935 w 2940711"/>
              <a:gd name="connsiteY121" fmla="*/ 192329 h 290779"/>
              <a:gd name="connsiteX122" fmla="*/ 2058620 w 2940711"/>
              <a:gd name="connsiteY122" fmla="*/ 187147 h 290779"/>
              <a:gd name="connsiteX123" fmla="*/ 2164385 w 2940711"/>
              <a:gd name="connsiteY123" fmla="*/ 37795 h 290779"/>
              <a:gd name="connsiteX124" fmla="*/ 2065325 w 2940711"/>
              <a:gd name="connsiteY124" fmla="*/ 37795 h 290779"/>
              <a:gd name="connsiteX125" fmla="*/ 1880312 w 2940711"/>
              <a:gd name="connsiteY125" fmla="*/ 28346 h 290779"/>
              <a:gd name="connsiteX126" fmla="*/ 1880312 w 2940711"/>
              <a:gd name="connsiteY126" fmla="*/ 57607 h 290779"/>
              <a:gd name="connsiteX127" fmla="*/ 1971447 w 2940711"/>
              <a:gd name="connsiteY127" fmla="*/ 57607 h 290779"/>
              <a:gd name="connsiteX128" fmla="*/ 1971447 w 2940711"/>
              <a:gd name="connsiteY128" fmla="*/ 28346 h 290779"/>
              <a:gd name="connsiteX129" fmla="*/ 309677 w 2940711"/>
              <a:gd name="connsiteY129" fmla="*/ 24689 h 290779"/>
              <a:gd name="connsiteX130" fmla="*/ 334366 w 2940711"/>
              <a:gd name="connsiteY130" fmla="*/ 60350 h 290779"/>
              <a:gd name="connsiteX131" fmla="*/ 326746 w 2940711"/>
              <a:gd name="connsiteY131" fmla="*/ 65532 h 290779"/>
              <a:gd name="connsiteX132" fmla="*/ 302057 w 2940711"/>
              <a:gd name="connsiteY132" fmla="*/ 29870 h 290779"/>
              <a:gd name="connsiteX133" fmla="*/ 2776424 w 2940711"/>
              <a:gd name="connsiteY133" fmla="*/ 23774 h 290779"/>
              <a:gd name="connsiteX134" fmla="*/ 2904440 w 2940711"/>
              <a:gd name="connsiteY134" fmla="*/ 23774 h 290779"/>
              <a:gd name="connsiteX135" fmla="*/ 2904440 w 2940711"/>
              <a:gd name="connsiteY135" fmla="*/ 132283 h 290779"/>
              <a:gd name="connsiteX136" fmla="*/ 2845308 w 2940711"/>
              <a:gd name="connsiteY136" fmla="*/ 132283 h 290779"/>
              <a:gd name="connsiteX137" fmla="*/ 2845308 w 2940711"/>
              <a:gd name="connsiteY137" fmla="*/ 185014 h 290779"/>
              <a:gd name="connsiteX138" fmla="*/ 2940711 w 2940711"/>
              <a:gd name="connsiteY138" fmla="*/ 185014 h 290779"/>
              <a:gd name="connsiteX139" fmla="*/ 2940711 w 2940711"/>
              <a:gd name="connsiteY139" fmla="*/ 194158 h 290779"/>
              <a:gd name="connsiteX140" fmla="*/ 2845308 w 2940711"/>
              <a:gd name="connsiteY140" fmla="*/ 194158 h 290779"/>
              <a:gd name="connsiteX141" fmla="*/ 2845308 w 2940711"/>
              <a:gd name="connsiteY141" fmla="*/ 270967 h 290779"/>
              <a:gd name="connsiteX142" fmla="*/ 2836164 w 2940711"/>
              <a:gd name="connsiteY142" fmla="*/ 270967 h 290779"/>
              <a:gd name="connsiteX143" fmla="*/ 2836164 w 2940711"/>
              <a:gd name="connsiteY143" fmla="*/ 194158 h 290779"/>
              <a:gd name="connsiteX144" fmla="*/ 2740152 w 2940711"/>
              <a:gd name="connsiteY144" fmla="*/ 194158 h 290779"/>
              <a:gd name="connsiteX145" fmla="*/ 2740152 w 2940711"/>
              <a:gd name="connsiteY145" fmla="*/ 185014 h 290779"/>
              <a:gd name="connsiteX146" fmla="*/ 2836164 w 2940711"/>
              <a:gd name="connsiteY146" fmla="*/ 185014 h 290779"/>
              <a:gd name="connsiteX147" fmla="*/ 2836164 w 2940711"/>
              <a:gd name="connsiteY147" fmla="*/ 132283 h 290779"/>
              <a:gd name="connsiteX148" fmla="*/ 2776424 w 2940711"/>
              <a:gd name="connsiteY148" fmla="*/ 132283 h 290779"/>
              <a:gd name="connsiteX149" fmla="*/ 1634033 w 2940711"/>
              <a:gd name="connsiteY149" fmla="*/ 22860 h 290779"/>
              <a:gd name="connsiteX150" fmla="*/ 1761744 w 2940711"/>
              <a:gd name="connsiteY150" fmla="*/ 22860 h 290779"/>
              <a:gd name="connsiteX151" fmla="*/ 1761744 w 2940711"/>
              <a:gd name="connsiteY151" fmla="*/ 147523 h 290779"/>
              <a:gd name="connsiteX152" fmla="*/ 1634033 w 2940711"/>
              <a:gd name="connsiteY152" fmla="*/ 147523 h 290779"/>
              <a:gd name="connsiteX153" fmla="*/ 785775 w 2940711"/>
              <a:gd name="connsiteY153" fmla="*/ 20117 h 290779"/>
              <a:gd name="connsiteX154" fmla="*/ 883006 w 2940711"/>
              <a:gd name="connsiteY154" fmla="*/ 99670 h 290779"/>
              <a:gd name="connsiteX155" fmla="*/ 877215 w 2940711"/>
              <a:gd name="connsiteY155" fmla="*/ 106680 h 290779"/>
              <a:gd name="connsiteX156" fmla="*/ 785775 w 2940711"/>
              <a:gd name="connsiteY156" fmla="*/ 32004 h 290779"/>
              <a:gd name="connsiteX157" fmla="*/ 690982 w 2940711"/>
              <a:gd name="connsiteY157" fmla="*/ 107594 h 290779"/>
              <a:gd name="connsiteX158" fmla="*/ 685496 w 2940711"/>
              <a:gd name="connsiteY158" fmla="*/ 100584 h 290779"/>
              <a:gd name="connsiteX159" fmla="*/ 1871168 w 2940711"/>
              <a:gd name="connsiteY159" fmla="*/ 19202 h 290779"/>
              <a:gd name="connsiteX160" fmla="*/ 1980591 w 2940711"/>
              <a:gd name="connsiteY160" fmla="*/ 19202 h 290779"/>
              <a:gd name="connsiteX161" fmla="*/ 1980591 w 2940711"/>
              <a:gd name="connsiteY161" fmla="*/ 103632 h 290779"/>
              <a:gd name="connsiteX162" fmla="*/ 1871168 w 2940711"/>
              <a:gd name="connsiteY162" fmla="*/ 103632 h 290779"/>
              <a:gd name="connsiteX163" fmla="*/ 2306117 w 2940711"/>
              <a:gd name="connsiteY163" fmla="*/ 16154 h 290779"/>
              <a:gd name="connsiteX164" fmla="*/ 2315261 w 2940711"/>
              <a:gd name="connsiteY164" fmla="*/ 16154 h 290779"/>
              <a:gd name="connsiteX165" fmla="*/ 2315261 w 2940711"/>
              <a:gd name="connsiteY165" fmla="*/ 62484 h 290779"/>
              <a:gd name="connsiteX166" fmla="*/ 2306117 w 2940711"/>
              <a:gd name="connsiteY166" fmla="*/ 62484 h 290779"/>
              <a:gd name="connsiteX167" fmla="*/ 158192 w 2940711"/>
              <a:gd name="connsiteY167" fmla="*/ 15240 h 290779"/>
              <a:gd name="connsiteX168" fmla="*/ 167336 w 2940711"/>
              <a:gd name="connsiteY168" fmla="*/ 15240 h 290779"/>
              <a:gd name="connsiteX169" fmla="*/ 167336 w 2940711"/>
              <a:gd name="connsiteY169" fmla="*/ 61265 h 290779"/>
              <a:gd name="connsiteX170" fmla="*/ 158192 w 2940711"/>
              <a:gd name="connsiteY170" fmla="*/ 61265 h 290779"/>
              <a:gd name="connsiteX171" fmla="*/ 283160 w 2940711"/>
              <a:gd name="connsiteY171" fmla="*/ 6705 h 290779"/>
              <a:gd name="connsiteX172" fmla="*/ 291389 w 2940711"/>
              <a:gd name="connsiteY172" fmla="*/ 10363 h 290779"/>
              <a:gd name="connsiteX173" fmla="*/ 268224 w 2940711"/>
              <a:gd name="connsiteY173" fmla="*/ 62484 h 290779"/>
              <a:gd name="connsiteX174" fmla="*/ 268224 w 2940711"/>
              <a:gd name="connsiteY174" fmla="*/ 270053 h 290779"/>
              <a:gd name="connsiteX175" fmla="*/ 259080 w 2940711"/>
              <a:gd name="connsiteY175" fmla="*/ 270053 h 290779"/>
              <a:gd name="connsiteX176" fmla="*/ 259080 w 2940711"/>
              <a:gd name="connsiteY176" fmla="*/ 82906 h 290779"/>
              <a:gd name="connsiteX177" fmla="*/ 227991 w 2940711"/>
              <a:gd name="connsiteY177" fmla="*/ 152705 h 290779"/>
              <a:gd name="connsiteX178" fmla="*/ 219761 w 2940711"/>
              <a:gd name="connsiteY178" fmla="*/ 149047 h 290779"/>
              <a:gd name="connsiteX179" fmla="*/ 114910 w 2940711"/>
              <a:gd name="connsiteY179" fmla="*/ 1219 h 290779"/>
              <a:gd name="connsiteX180" fmla="*/ 120320 w 2940711"/>
              <a:gd name="connsiteY180" fmla="*/ 49911 h 290779"/>
              <a:gd name="connsiteX181" fmla="*/ 128016 w 2940711"/>
              <a:gd name="connsiteY181" fmla="*/ 99974 h 290779"/>
              <a:gd name="connsiteX182" fmla="*/ 189281 w 2940711"/>
              <a:gd name="connsiteY182" fmla="*/ 99974 h 290779"/>
              <a:gd name="connsiteX183" fmla="*/ 189281 w 2940711"/>
              <a:gd name="connsiteY183" fmla="*/ 109118 h 290779"/>
              <a:gd name="connsiteX184" fmla="*/ 129540 w 2940711"/>
              <a:gd name="connsiteY184" fmla="*/ 109118 h 290779"/>
              <a:gd name="connsiteX185" fmla="*/ 136056 w 2940711"/>
              <a:gd name="connsiteY185" fmla="*/ 142913 h 290779"/>
              <a:gd name="connsiteX186" fmla="*/ 143256 w 2940711"/>
              <a:gd name="connsiteY186" fmla="*/ 176479 h 290779"/>
              <a:gd name="connsiteX187" fmla="*/ 175260 w 2940711"/>
              <a:gd name="connsiteY187" fmla="*/ 136550 h 290779"/>
              <a:gd name="connsiteX188" fmla="*/ 182576 w 2940711"/>
              <a:gd name="connsiteY188" fmla="*/ 142037 h 290779"/>
              <a:gd name="connsiteX189" fmla="*/ 146000 w 2940711"/>
              <a:gd name="connsiteY189" fmla="*/ 187757 h 290779"/>
              <a:gd name="connsiteX190" fmla="*/ 156972 w 2940711"/>
              <a:gd name="connsiteY190" fmla="*/ 229591 h 290779"/>
              <a:gd name="connsiteX191" fmla="*/ 168860 w 2940711"/>
              <a:gd name="connsiteY191" fmla="*/ 269138 h 290779"/>
              <a:gd name="connsiteX192" fmla="*/ 160020 w 2940711"/>
              <a:gd name="connsiteY192" fmla="*/ 271882 h 290779"/>
              <a:gd name="connsiteX193" fmla="*/ 149048 w 2940711"/>
              <a:gd name="connsiteY193" fmla="*/ 235420 h 290779"/>
              <a:gd name="connsiteX194" fmla="*/ 138989 w 2940711"/>
              <a:gd name="connsiteY194" fmla="*/ 196901 h 290779"/>
              <a:gd name="connsiteX195" fmla="*/ 87478 w 2940711"/>
              <a:gd name="connsiteY195" fmla="*/ 261214 h 290779"/>
              <a:gd name="connsiteX196" fmla="*/ 80163 w 2940711"/>
              <a:gd name="connsiteY196" fmla="*/ 255422 h 290779"/>
              <a:gd name="connsiteX197" fmla="*/ 135941 w 2940711"/>
              <a:gd name="connsiteY197" fmla="*/ 185623 h 290779"/>
              <a:gd name="connsiteX198" fmla="*/ 127711 w 2940711"/>
              <a:gd name="connsiteY198" fmla="*/ 147599 h 290779"/>
              <a:gd name="connsiteX199" fmla="*/ 120396 w 2940711"/>
              <a:gd name="connsiteY199" fmla="*/ 109118 h 290779"/>
              <a:gd name="connsiteX200" fmla="*/ 52731 w 2940711"/>
              <a:gd name="connsiteY200" fmla="*/ 109118 h 290779"/>
              <a:gd name="connsiteX201" fmla="*/ 52731 w 2940711"/>
              <a:gd name="connsiteY201" fmla="*/ 178613 h 290779"/>
              <a:gd name="connsiteX202" fmla="*/ 92050 w 2940711"/>
              <a:gd name="connsiteY202" fmla="*/ 168859 h 290779"/>
              <a:gd name="connsiteX203" fmla="*/ 94184 w 2940711"/>
              <a:gd name="connsiteY203" fmla="*/ 177698 h 290779"/>
              <a:gd name="connsiteX204" fmla="*/ 52731 w 2940711"/>
              <a:gd name="connsiteY204" fmla="*/ 188062 h 290779"/>
              <a:gd name="connsiteX205" fmla="*/ 52731 w 2940711"/>
              <a:gd name="connsiteY205" fmla="*/ 270967 h 290779"/>
              <a:gd name="connsiteX206" fmla="*/ 43587 w 2940711"/>
              <a:gd name="connsiteY206" fmla="*/ 270967 h 290779"/>
              <a:gd name="connsiteX207" fmla="*/ 43587 w 2940711"/>
              <a:gd name="connsiteY207" fmla="*/ 190195 h 290779"/>
              <a:gd name="connsiteX208" fmla="*/ 6401 w 2940711"/>
              <a:gd name="connsiteY208" fmla="*/ 199339 h 290779"/>
              <a:gd name="connsiteX209" fmla="*/ 4268 w 2940711"/>
              <a:gd name="connsiteY209" fmla="*/ 190500 h 290779"/>
              <a:gd name="connsiteX210" fmla="*/ 43587 w 2940711"/>
              <a:gd name="connsiteY210" fmla="*/ 180746 h 290779"/>
              <a:gd name="connsiteX211" fmla="*/ 43587 w 2940711"/>
              <a:gd name="connsiteY211" fmla="*/ 109118 h 290779"/>
              <a:gd name="connsiteX212" fmla="*/ 0 w 2940711"/>
              <a:gd name="connsiteY212" fmla="*/ 109118 h 290779"/>
              <a:gd name="connsiteX213" fmla="*/ 0 w 2940711"/>
              <a:gd name="connsiteY213" fmla="*/ 99974 h 290779"/>
              <a:gd name="connsiteX214" fmla="*/ 43587 w 2940711"/>
              <a:gd name="connsiteY214" fmla="*/ 99974 h 290779"/>
              <a:gd name="connsiteX215" fmla="*/ 43587 w 2940711"/>
              <a:gd name="connsiteY215" fmla="*/ 39014 h 290779"/>
              <a:gd name="connsiteX216" fmla="*/ 10973 w 2940711"/>
              <a:gd name="connsiteY216" fmla="*/ 44501 h 290779"/>
              <a:gd name="connsiteX217" fmla="*/ 9449 w 2940711"/>
              <a:gd name="connsiteY217" fmla="*/ 35357 h 290779"/>
              <a:gd name="connsiteX218" fmla="*/ 82906 w 2940711"/>
              <a:gd name="connsiteY218" fmla="*/ 22860 h 290779"/>
              <a:gd name="connsiteX219" fmla="*/ 84430 w 2940711"/>
              <a:gd name="connsiteY219" fmla="*/ 32004 h 290779"/>
              <a:gd name="connsiteX220" fmla="*/ 52731 w 2940711"/>
              <a:gd name="connsiteY220" fmla="*/ 37490 h 290779"/>
              <a:gd name="connsiteX221" fmla="*/ 52731 w 2940711"/>
              <a:gd name="connsiteY221" fmla="*/ 99974 h 290779"/>
              <a:gd name="connsiteX222" fmla="*/ 118872 w 2940711"/>
              <a:gd name="connsiteY222" fmla="*/ 99974 h 290779"/>
              <a:gd name="connsiteX223" fmla="*/ 111329 w 2940711"/>
              <a:gd name="connsiteY223" fmla="*/ 50368 h 290779"/>
              <a:gd name="connsiteX224" fmla="*/ 106071 w 2940711"/>
              <a:gd name="connsiteY224" fmla="*/ 2133 h 290779"/>
              <a:gd name="connsiteX225" fmla="*/ 2607260 w 2940711"/>
              <a:gd name="connsiteY225" fmla="*/ 914 h 290779"/>
              <a:gd name="connsiteX226" fmla="*/ 2616403 w 2940711"/>
              <a:gd name="connsiteY226" fmla="*/ 914 h 290779"/>
              <a:gd name="connsiteX227" fmla="*/ 2616403 w 2940711"/>
              <a:gd name="connsiteY227" fmla="*/ 77114 h 290779"/>
              <a:gd name="connsiteX228" fmla="*/ 2707843 w 2940711"/>
              <a:gd name="connsiteY228" fmla="*/ 77114 h 290779"/>
              <a:gd name="connsiteX229" fmla="*/ 2707843 w 2940711"/>
              <a:gd name="connsiteY229" fmla="*/ 86258 h 290779"/>
              <a:gd name="connsiteX230" fmla="*/ 2626462 w 2940711"/>
              <a:gd name="connsiteY230" fmla="*/ 86258 h 290779"/>
              <a:gd name="connsiteX231" fmla="*/ 2635135 w 2940711"/>
              <a:gd name="connsiteY231" fmla="*/ 123401 h 290779"/>
              <a:gd name="connsiteX232" fmla="*/ 2653094 w 2940711"/>
              <a:gd name="connsiteY232" fmla="*/ 171259 h 290779"/>
              <a:gd name="connsiteX233" fmla="*/ 2675797 w 2940711"/>
              <a:gd name="connsiteY233" fmla="*/ 218832 h 290779"/>
              <a:gd name="connsiteX234" fmla="*/ 2698700 w 2940711"/>
              <a:gd name="connsiteY234" fmla="*/ 255118 h 290779"/>
              <a:gd name="connsiteX235" fmla="*/ 2691384 w 2940711"/>
              <a:gd name="connsiteY235" fmla="*/ 260909 h 290779"/>
              <a:gd name="connsiteX236" fmla="*/ 2668534 w 2940711"/>
              <a:gd name="connsiteY236" fmla="*/ 224833 h 290779"/>
              <a:gd name="connsiteX237" fmla="*/ 2645055 w 2940711"/>
              <a:gd name="connsiteY237" fmla="*/ 176212 h 290779"/>
              <a:gd name="connsiteX238" fmla="*/ 2626148 w 2940711"/>
              <a:gd name="connsiteY238" fmla="*/ 126278 h 290779"/>
              <a:gd name="connsiteX239" fmla="*/ 2617013 w 2940711"/>
              <a:gd name="connsiteY239" fmla="*/ 86258 h 290779"/>
              <a:gd name="connsiteX240" fmla="*/ 2608479 w 2940711"/>
              <a:gd name="connsiteY240" fmla="*/ 86258 h 290779"/>
              <a:gd name="connsiteX241" fmla="*/ 2598521 w 2940711"/>
              <a:gd name="connsiteY241" fmla="*/ 124092 h 290779"/>
              <a:gd name="connsiteX242" fmla="*/ 2578646 w 2940711"/>
              <a:gd name="connsiteY242" fmla="*/ 174955 h 290779"/>
              <a:gd name="connsiteX243" fmla="*/ 2554258 w 2940711"/>
              <a:gd name="connsiteY243" fmla="*/ 225133 h 290779"/>
              <a:gd name="connsiteX244" fmla="*/ 2530755 w 2940711"/>
              <a:gd name="connsiteY244" fmla="*/ 260909 h 290779"/>
              <a:gd name="connsiteX245" fmla="*/ 2524049 w 2940711"/>
              <a:gd name="connsiteY245" fmla="*/ 255118 h 290779"/>
              <a:gd name="connsiteX246" fmla="*/ 2546400 w 2940711"/>
              <a:gd name="connsiteY246" fmla="*/ 220675 h 290779"/>
              <a:gd name="connsiteX247" fmla="*/ 2570036 w 2940711"/>
              <a:gd name="connsiteY247" fmla="*/ 172060 h 290779"/>
              <a:gd name="connsiteX248" fmla="*/ 2589500 w 2940711"/>
              <a:gd name="connsiteY248" fmla="*/ 122758 h 290779"/>
              <a:gd name="connsiteX249" fmla="*/ 2599335 w 2940711"/>
              <a:gd name="connsiteY249" fmla="*/ 86258 h 290779"/>
              <a:gd name="connsiteX250" fmla="*/ 2514296 w 2940711"/>
              <a:gd name="connsiteY250" fmla="*/ 86258 h 290779"/>
              <a:gd name="connsiteX251" fmla="*/ 2514296 w 2940711"/>
              <a:gd name="connsiteY251" fmla="*/ 77114 h 290779"/>
              <a:gd name="connsiteX252" fmla="*/ 2607260 w 2940711"/>
              <a:gd name="connsiteY252" fmla="*/ 77114 h 290779"/>
              <a:gd name="connsiteX253" fmla="*/ 2412797 w 2940711"/>
              <a:gd name="connsiteY253" fmla="*/ 609 h 290779"/>
              <a:gd name="connsiteX254" fmla="*/ 2421941 w 2940711"/>
              <a:gd name="connsiteY254" fmla="*/ 609 h 290779"/>
              <a:gd name="connsiteX255" fmla="*/ 2421941 w 2940711"/>
              <a:gd name="connsiteY255" fmla="*/ 39624 h 290779"/>
              <a:gd name="connsiteX256" fmla="*/ 2481682 w 2940711"/>
              <a:gd name="connsiteY256" fmla="*/ 39624 h 290779"/>
              <a:gd name="connsiteX257" fmla="*/ 2481682 w 2940711"/>
              <a:gd name="connsiteY257" fmla="*/ 48768 h 290779"/>
              <a:gd name="connsiteX258" fmla="*/ 2446935 w 2940711"/>
              <a:gd name="connsiteY258" fmla="*/ 48768 h 290779"/>
              <a:gd name="connsiteX259" fmla="*/ 2386889 w 2940711"/>
              <a:gd name="connsiteY259" fmla="*/ 95098 h 290779"/>
              <a:gd name="connsiteX260" fmla="*/ 2414321 w 2940711"/>
              <a:gd name="connsiteY260" fmla="*/ 137465 h 290779"/>
              <a:gd name="connsiteX261" fmla="*/ 2470100 w 2940711"/>
              <a:gd name="connsiteY261" fmla="*/ 93269 h 290779"/>
              <a:gd name="connsiteX262" fmla="*/ 2475891 w 2940711"/>
              <a:gd name="connsiteY262" fmla="*/ 100584 h 290779"/>
              <a:gd name="connsiteX263" fmla="*/ 2365858 w 2940711"/>
              <a:gd name="connsiteY263" fmla="*/ 188062 h 290779"/>
              <a:gd name="connsiteX264" fmla="*/ 2360067 w 2940711"/>
              <a:gd name="connsiteY264" fmla="*/ 180746 h 290779"/>
              <a:gd name="connsiteX265" fmla="*/ 2407006 w 2940711"/>
              <a:gd name="connsiteY265" fmla="*/ 143256 h 290779"/>
              <a:gd name="connsiteX266" fmla="*/ 2374697 w 2940711"/>
              <a:gd name="connsiteY266" fmla="*/ 92964 h 290779"/>
              <a:gd name="connsiteX267" fmla="*/ 2432000 w 2940711"/>
              <a:gd name="connsiteY267" fmla="*/ 48768 h 290779"/>
              <a:gd name="connsiteX268" fmla="*/ 2354580 w 2940711"/>
              <a:gd name="connsiteY268" fmla="*/ 48768 h 290779"/>
              <a:gd name="connsiteX269" fmla="*/ 2354580 w 2940711"/>
              <a:gd name="connsiteY269" fmla="*/ 39624 h 290779"/>
              <a:gd name="connsiteX270" fmla="*/ 2412797 w 2940711"/>
              <a:gd name="connsiteY270" fmla="*/ 39624 h 290779"/>
              <a:gd name="connsiteX271" fmla="*/ 1236269 w 2940711"/>
              <a:gd name="connsiteY271" fmla="*/ 305 h 290779"/>
              <a:gd name="connsiteX272" fmla="*/ 1245413 w 2940711"/>
              <a:gd name="connsiteY272" fmla="*/ 305 h 290779"/>
              <a:gd name="connsiteX273" fmla="*/ 1245413 w 2940711"/>
              <a:gd name="connsiteY273" fmla="*/ 55169 h 290779"/>
              <a:gd name="connsiteX274" fmla="*/ 1320699 w 2940711"/>
              <a:gd name="connsiteY274" fmla="*/ 55169 h 290779"/>
              <a:gd name="connsiteX275" fmla="*/ 1320699 w 2940711"/>
              <a:gd name="connsiteY275" fmla="*/ 64313 h 290779"/>
              <a:gd name="connsiteX276" fmla="*/ 1245413 w 2940711"/>
              <a:gd name="connsiteY276" fmla="*/ 64313 h 290779"/>
              <a:gd name="connsiteX277" fmla="*/ 1245413 w 2940711"/>
              <a:gd name="connsiteY277" fmla="*/ 135026 h 290779"/>
              <a:gd name="connsiteX278" fmla="*/ 1335939 w 2940711"/>
              <a:gd name="connsiteY278" fmla="*/ 135026 h 290779"/>
              <a:gd name="connsiteX279" fmla="*/ 1335939 w 2940711"/>
              <a:gd name="connsiteY279" fmla="*/ 144170 h 290779"/>
              <a:gd name="connsiteX280" fmla="*/ 1233526 w 2940711"/>
              <a:gd name="connsiteY280" fmla="*/ 144170 h 290779"/>
              <a:gd name="connsiteX281" fmla="*/ 1191769 w 2940711"/>
              <a:gd name="connsiteY281" fmla="*/ 240792 h 290779"/>
              <a:gd name="connsiteX282" fmla="*/ 1298753 w 2940711"/>
              <a:gd name="connsiteY282" fmla="*/ 240792 h 290779"/>
              <a:gd name="connsiteX283" fmla="*/ 1278027 w 2940711"/>
              <a:gd name="connsiteY283" fmla="*/ 178308 h 290779"/>
              <a:gd name="connsiteX284" fmla="*/ 1286866 w 2940711"/>
              <a:gd name="connsiteY284" fmla="*/ 175260 h 290779"/>
              <a:gd name="connsiteX285" fmla="*/ 1311250 w 2940711"/>
              <a:gd name="connsiteY285" fmla="*/ 249936 h 290779"/>
              <a:gd name="connsiteX286" fmla="*/ 1178052 w 2940711"/>
              <a:gd name="connsiteY286" fmla="*/ 249936 h 290779"/>
              <a:gd name="connsiteX287" fmla="*/ 1223772 w 2940711"/>
              <a:gd name="connsiteY287" fmla="*/ 144170 h 290779"/>
              <a:gd name="connsiteX288" fmla="*/ 1145439 w 2940711"/>
              <a:gd name="connsiteY288" fmla="*/ 144170 h 290779"/>
              <a:gd name="connsiteX289" fmla="*/ 1145439 w 2940711"/>
              <a:gd name="connsiteY289" fmla="*/ 135026 h 290779"/>
              <a:gd name="connsiteX290" fmla="*/ 1236269 w 2940711"/>
              <a:gd name="connsiteY290" fmla="*/ 135026 h 290779"/>
              <a:gd name="connsiteX291" fmla="*/ 1236269 w 2940711"/>
              <a:gd name="connsiteY291" fmla="*/ 64313 h 290779"/>
              <a:gd name="connsiteX292" fmla="*/ 1160679 w 2940711"/>
              <a:gd name="connsiteY292" fmla="*/ 64313 h 290779"/>
              <a:gd name="connsiteX293" fmla="*/ 1160679 w 2940711"/>
              <a:gd name="connsiteY293" fmla="*/ 55169 h 290779"/>
              <a:gd name="connsiteX294" fmla="*/ 1236269 w 2940711"/>
              <a:gd name="connsiteY294" fmla="*/ 55169 h 290779"/>
              <a:gd name="connsiteX295" fmla="*/ 991515 w 2940711"/>
              <a:gd name="connsiteY295" fmla="*/ 305 h 290779"/>
              <a:gd name="connsiteX296" fmla="*/ 1000659 w 2940711"/>
              <a:gd name="connsiteY296" fmla="*/ 305 h 290779"/>
              <a:gd name="connsiteX297" fmla="*/ 1000659 w 2940711"/>
              <a:gd name="connsiteY297" fmla="*/ 45415 h 290779"/>
              <a:gd name="connsiteX298" fmla="*/ 1048208 w 2940711"/>
              <a:gd name="connsiteY298" fmla="*/ 45415 h 290779"/>
              <a:gd name="connsiteX299" fmla="*/ 1048208 w 2940711"/>
              <a:gd name="connsiteY299" fmla="*/ 54559 h 290779"/>
              <a:gd name="connsiteX300" fmla="*/ 1000659 w 2940711"/>
              <a:gd name="connsiteY300" fmla="*/ 54559 h 290779"/>
              <a:gd name="connsiteX301" fmla="*/ 1000659 w 2940711"/>
              <a:gd name="connsiteY301" fmla="*/ 109118 h 290779"/>
              <a:gd name="connsiteX302" fmla="*/ 1020166 w 2940711"/>
              <a:gd name="connsiteY302" fmla="*/ 109118 h 290779"/>
              <a:gd name="connsiteX303" fmla="*/ 1057923 w 2940711"/>
              <a:gd name="connsiteY303" fmla="*/ 62141 h 290779"/>
              <a:gd name="connsiteX304" fmla="*/ 1090880 w 2940711"/>
              <a:gd name="connsiteY304" fmla="*/ 14021 h 290779"/>
              <a:gd name="connsiteX305" fmla="*/ 1098804 w 2940711"/>
              <a:gd name="connsiteY305" fmla="*/ 18897 h 290779"/>
              <a:gd name="connsiteX306" fmla="*/ 1067600 w 2940711"/>
              <a:gd name="connsiteY306" fmla="*/ 64351 h 290779"/>
              <a:gd name="connsiteX307" fmla="*/ 1032053 w 2940711"/>
              <a:gd name="connsiteY307" fmla="*/ 109118 h 290779"/>
              <a:gd name="connsiteX308" fmla="*/ 1108558 w 2940711"/>
              <a:gd name="connsiteY308" fmla="*/ 109118 h 290779"/>
              <a:gd name="connsiteX309" fmla="*/ 1108558 w 2940711"/>
              <a:gd name="connsiteY309" fmla="*/ 118262 h 290779"/>
              <a:gd name="connsiteX310" fmla="*/ 1024128 w 2940711"/>
              <a:gd name="connsiteY310" fmla="*/ 118262 h 290779"/>
              <a:gd name="connsiteX311" fmla="*/ 1010222 w 2940711"/>
              <a:gd name="connsiteY311" fmla="*/ 134188 h 290779"/>
              <a:gd name="connsiteX312" fmla="*/ 996087 w 2940711"/>
              <a:gd name="connsiteY312" fmla="*/ 149657 h 290779"/>
              <a:gd name="connsiteX313" fmla="*/ 996087 w 2940711"/>
              <a:gd name="connsiteY313" fmla="*/ 176784 h 290779"/>
              <a:gd name="connsiteX314" fmla="*/ 1096061 w 2940711"/>
              <a:gd name="connsiteY314" fmla="*/ 176784 h 290779"/>
              <a:gd name="connsiteX315" fmla="*/ 1096061 w 2940711"/>
              <a:gd name="connsiteY315" fmla="*/ 185928 h 290779"/>
              <a:gd name="connsiteX316" fmla="*/ 996087 w 2940711"/>
              <a:gd name="connsiteY316" fmla="*/ 185928 h 290779"/>
              <a:gd name="connsiteX317" fmla="*/ 996087 w 2940711"/>
              <a:gd name="connsiteY317" fmla="*/ 244450 h 290779"/>
              <a:gd name="connsiteX318" fmla="*/ 1098195 w 2940711"/>
              <a:gd name="connsiteY318" fmla="*/ 244450 h 290779"/>
              <a:gd name="connsiteX319" fmla="*/ 1098195 w 2940711"/>
              <a:gd name="connsiteY319" fmla="*/ 253594 h 290779"/>
              <a:gd name="connsiteX320" fmla="*/ 986943 w 2940711"/>
              <a:gd name="connsiteY320" fmla="*/ 253594 h 290779"/>
              <a:gd name="connsiteX321" fmla="*/ 986943 w 2940711"/>
              <a:gd name="connsiteY321" fmla="*/ 159410 h 290779"/>
              <a:gd name="connsiteX322" fmla="*/ 951433 w 2940711"/>
              <a:gd name="connsiteY322" fmla="*/ 194577 h 290779"/>
              <a:gd name="connsiteX323" fmla="*/ 918668 w 2940711"/>
              <a:gd name="connsiteY323" fmla="*/ 224028 h 290779"/>
              <a:gd name="connsiteX324" fmla="*/ 912876 w 2940711"/>
              <a:gd name="connsiteY324" fmla="*/ 217018 h 290779"/>
              <a:gd name="connsiteX325" fmla="*/ 960844 w 2940711"/>
              <a:gd name="connsiteY325" fmla="*/ 172898 h 290779"/>
              <a:gd name="connsiteX326" fmla="*/ 1012241 w 2940711"/>
              <a:gd name="connsiteY326" fmla="*/ 118262 h 290779"/>
              <a:gd name="connsiteX327" fmla="*/ 910438 w 2940711"/>
              <a:gd name="connsiteY327" fmla="*/ 118262 h 290779"/>
              <a:gd name="connsiteX328" fmla="*/ 910438 w 2940711"/>
              <a:gd name="connsiteY328" fmla="*/ 109118 h 290779"/>
              <a:gd name="connsiteX329" fmla="*/ 991515 w 2940711"/>
              <a:gd name="connsiteY329" fmla="*/ 109118 h 290779"/>
              <a:gd name="connsiteX330" fmla="*/ 991515 w 2940711"/>
              <a:gd name="connsiteY330" fmla="*/ 54559 h 290779"/>
              <a:gd name="connsiteX331" fmla="*/ 939089 w 2940711"/>
              <a:gd name="connsiteY331" fmla="*/ 54559 h 290779"/>
              <a:gd name="connsiteX332" fmla="*/ 939089 w 2940711"/>
              <a:gd name="connsiteY332" fmla="*/ 45415 h 290779"/>
              <a:gd name="connsiteX333" fmla="*/ 991515 w 2940711"/>
              <a:gd name="connsiteY333" fmla="*/ 45415 h 290779"/>
              <a:gd name="connsiteX334" fmla="*/ 558089 w 2940711"/>
              <a:gd name="connsiteY334" fmla="*/ 0 h 290779"/>
              <a:gd name="connsiteX335" fmla="*/ 567233 w 2940711"/>
              <a:gd name="connsiteY335" fmla="*/ 0 h 290779"/>
              <a:gd name="connsiteX336" fmla="*/ 567233 w 2940711"/>
              <a:gd name="connsiteY336" fmla="*/ 86563 h 290779"/>
              <a:gd name="connsiteX337" fmla="*/ 627888 w 2940711"/>
              <a:gd name="connsiteY337" fmla="*/ 74066 h 290779"/>
              <a:gd name="connsiteX338" fmla="*/ 627888 w 2940711"/>
              <a:gd name="connsiteY338" fmla="*/ 199034 h 290779"/>
              <a:gd name="connsiteX339" fmla="*/ 618744 w 2940711"/>
              <a:gd name="connsiteY339" fmla="*/ 199034 h 290779"/>
              <a:gd name="connsiteX340" fmla="*/ 618744 w 2940711"/>
              <a:gd name="connsiteY340" fmla="*/ 85344 h 290779"/>
              <a:gd name="connsiteX341" fmla="*/ 567233 w 2940711"/>
              <a:gd name="connsiteY341" fmla="*/ 96012 h 290779"/>
              <a:gd name="connsiteX342" fmla="*/ 567233 w 2940711"/>
              <a:gd name="connsiteY342" fmla="*/ 212446 h 290779"/>
              <a:gd name="connsiteX343" fmla="*/ 558089 w 2940711"/>
              <a:gd name="connsiteY343" fmla="*/ 212446 h 290779"/>
              <a:gd name="connsiteX344" fmla="*/ 558089 w 2940711"/>
              <a:gd name="connsiteY344" fmla="*/ 97841 h 290779"/>
              <a:gd name="connsiteX345" fmla="*/ 508102 w 2940711"/>
              <a:gd name="connsiteY345" fmla="*/ 107899 h 290779"/>
              <a:gd name="connsiteX346" fmla="*/ 508102 w 2940711"/>
              <a:gd name="connsiteY346" fmla="*/ 242011 h 290779"/>
              <a:gd name="connsiteX347" fmla="*/ 653491 w 2940711"/>
              <a:gd name="connsiteY347" fmla="*/ 242011 h 290779"/>
              <a:gd name="connsiteX348" fmla="*/ 653491 w 2940711"/>
              <a:gd name="connsiteY348" fmla="*/ 251155 h 290779"/>
              <a:gd name="connsiteX349" fmla="*/ 498958 w 2940711"/>
              <a:gd name="connsiteY349" fmla="*/ 251155 h 290779"/>
              <a:gd name="connsiteX350" fmla="*/ 498958 w 2940711"/>
              <a:gd name="connsiteY350" fmla="*/ 109728 h 290779"/>
              <a:gd name="connsiteX351" fmla="*/ 459944 w 2940711"/>
              <a:gd name="connsiteY351" fmla="*/ 117653 h 290779"/>
              <a:gd name="connsiteX352" fmla="*/ 458115 w 2940711"/>
              <a:gd name="connsiteY352" fmla="*/ 108814 h 290779"/>
              <a:gd name="connsiteX353" fmla="*/ 498958 w 2940711"/>
              <a:gd name="connsiteY353" fmla="*/ 100584 h 290779"/>
              <a:gd name="connsiteX354" fmla="*/ 498958 w 2940711"/>
              <a:gd name="connsiteY354" fmla="*/ 31699 h 290779"/>
              <a:gd name="connsiteX355" fmla="*/ 508102 w 2940711"/>
              <a:gd name="connsiteY355" fmla="*/ 31699 h 290779"/>
              <a:gd name="connsiteX356" fmla="*/ 508102 w 2940711"/>
              <a:gd name="connsiteY356" fmla="*/ 98755 h 290779"/>
              <a:gd name="connsiteX357" fmla="*/ 558089 w 2940711"/>
              <a:gd name="connsiteY357" fmla="*/ 88392 h 29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</a:cxnLst>
            <a:rect l="l" t="t" r="r" b="b"/>
            <a:pathLst>
              <a:path w="2940711" h="290779">
                <a:moveTo>
                  <a:pt x="1399947" y="215494"/>
                </a:moveTo>
                <a:lnTo>
                  <a:pt x="1416406" y="215494"/>
                </a:lnTo>
                <a:lnTo>
                  <a:pt x="1416406" y="252374"/>
                </a:lnTo>
                <a:cubicBezTo>
                  <a:pt x="1416342" y="261880"/>
                  <a:pt x="1414793" y="269691"/>
                  <a:pt x="1411758" y="275806"/>
                </a:cubicBezTo>
                <a:cubicBezTo>
                  <a:pt x="1408723" y="281921"/>
                  <a:pt x="1404582" y="286912"/>
                  <a:pt x="1399337" y="290779"/>
                </a:cubicBezTo>
                <a:lnTo>
                  <a:pt x="1399337" y="281026"/>
                </a:lnTo>
                <a:cubicBezTo>
                  <a:pt x="1401515" y="278816"/>
                  <a:pt x="1403331" y="275234"/>
                  <a:pt x="1404786" y="270281"/>
                </a:cubicBezTo>
                <a:cubicBezTo>
                  <a:pt x="1406240" y="265328"/>
                  <a:pt x="1407065" y="259461"/>
                  <a:pt x="1407262" y="252679"/>
                </a:cubicBezTo>
                <a:lnTo>
                  <a:pt x="1399947" y="252679"/>
                </a:lnTo>
                <a:close/>
                <a:moveTo>
                  <a:pt x="2597506" y="206654"/>
                </a:moveTo>
                <a:lnTo>
                  <a:pt x="2631643" y="251765"/>
                </a:lnTo>
                <a:lnTo>
                  <a:pt x="2624328" y="257251"/>
                </a:lnTo>
                <a:lnTo>
                  <a:pt x="2590191" y="212446"/>
                </a:lnTo>
                <a:close/>
                <a:moveTo>
                  <a:pt x="1729436" y="183185"/>
                </a:moveTo>
                <a:lnTo>
                  <a:pt x="1795272" y="249326"/>
                </a:lnTo>
                <a:lnTo>
                  <a:pt x="1788872" y="255727"/>
                </a:lnTo>
                <a:lnTo>
                  <a:pt x="1722730" y="189586"/>
                </a:lnTo>
                <a:close/>
                <a:moveTo>
                  <a:pt x="1667256" y="183185"/>
                </a:moveTo>
                <a:lnTo>
                  <a:pt x="1673657" y="189586"/>
                </a:lnTo>
                <a:lnTo>
                  <a:pt x="1608125" y="255727"/>
                </a:lnTo>
                <a:lnTo>
                  <a:pt x="1601420" y="249326"/>
                </a:lnTo>
                <a:close/>
                <a:moveTo>
                  <a:pt x="691896" y="158496"/>
                </a:moveTo>
                <a:lnTo>
                  <a:pt x="876910" y="158496"/>
                </a:lnTo>
                <a:lnTo>
                  <a:pt x="876910" y="167640"/>
                </a:lnTo>
                <a:lnTo>
                  <a:pt x="772668" y="167640"/>
                </a:lnTo>
                <a:lnTo>
                  <a:pt x="741883" y="243230"/>
                </a:lnTo>
                <a:lnTo>
                  <a:pt x="841858" y="243230"/>
                </a:lnTo>
                <a:lnTo>
                  <a:pt x="825399" y="195986"/>
                </a:lnTo>
                <a:lnTo>
                  <a:pt x="833933" y="192938"/>
                </a:lnTo>
                <a:lnTo>
                  <a:pt x="854964" y="252374"/>
                </a:lnTo>
                <a:lnTo>
                  <a:pt x="728168" y="252374"/>
                </a:lnTo>
                <a:lnTo>
                  <a:pt x="762610" y="167640"/>
                </a:lnTo>
                <a:lnTo>
                  <a:pt x="691896" y="167640"/>
                </a:lnTo>
                <a:close/>
                <a:moveTo>
                  <a:pt x="2476196" y="152400"/>
                </a:moveTo>
                <a:lnTo>
                  <a:pt x="2481682" y="159410"/>
                </a:lnTo>
                <a:lnTo>
                  <a:pt x="2437791" y="194158"/>
                </a:lnTo>
                <a:lnTo>
                  <a:pt x="2472233" y="258470"/>
                </a:lnTo>
                <a:lnTo>
                  <a:pt x="2464308" y="262738"/>
                </a:lnTo>
                <a:lnTo>
                  <a:pt x="2430476" y="199949"/>
                </a:lnTo>
                <a:lnTo>
                  <a:pt x="2355800" y="259080"/>
                </a:lnTo>
                <a:lnTo>
                  <a:pt x="2350008" y="251765"/>
                </a:lnTo>
                <a:close/>
                <a:moveTo>
                  <a:pt x="1832763" y="138989"/>
                </a:moveTo>
                <a:lnTo>
                  <a:pt x="2019300" y="138989"/>
                </a:lnTo>
                <a:lnTo>
                  <a:pt x="2019300" y="148133"/>
                </a:lnTo>
                <a:lnTo>
                  <a:pt x="1933652" y="148133"/>
                </a:lnTo>
                <a:lnTo>
                  <a:pt x="1933652" y="192634"/>
                </a:lnTo>
                <a:lnTo>
                  <a:pt x="1996136" y="192634"/>
                </a:lnTo>
                <a:lnTo>
                  <a:pt x="1996136" y="201778"/>
                </a:lnTo>
                <a:lnTo>
                  <a:pt x="1933652" y="201778"/>
                </a:lnTo>
                <a:lnTo>
                  <a:pt x="1933652" y="246278"/>
                </a:lnTo>
                <a:cubicBezTo>
                  <a:pt x="1940066" y="246182"/>
                  <a:pt x="1948980" y="246137"/>
                  <a:pt x="1960395" y="246143"/>
                </a:cubicBezTo>
                <a:cubicBezTo>
                  <a:pt x="1971810" y="246149"/>
                  <a:pt x="1983208" y="246171"/>
                  <a:pt x="1994589" y="246211"/>
                </a:cubicBezTo>
                <a:cubicBezTo>
                  <a:pt x="2005970" y="246250"/>
                  <a:pt x="2014817" y="246273"/>
                  <a:pt x="2021129" y="246278"/>
                </a:cubicBezTo>
                <a:lnTo>
                  <a:pt x="2021129" y="255422"/>
                </a:lnTo>
                <a:cubicBezTo>
                  <a:pt x="2008811" y="255417"/>
                  <a:pt x="1995720" y="255394"/>
                  <a:pt x="1981855" y="255355"/>
                </a:cubicBezTo>
                <a:cubicBezTo>
                  <a:pt x="1967991" y="255315"/>
                  <a:pt x="1955938" y="255293"/>
                  <a:pt x="1945697" y="255287"/>
                </a:cubicBezTo>
                <a:cubicBezTo>
                  <a:pt x="1935456" y="255281"/>
                  <a:pt x="1929612" y="255326"/>
                  <a:pt x="1928165" y="255422"/>
                </a:cubicBezTo>
                <a:lnTo>
                  <a:pt x="1926336" y="255422"/>
                </a:lnTo>
                <a:cubicBezTo>
                  <a:pt x="1911706" y="255410"/>
                  <a:pt x="1899666" y="252311"/>
                  <a:pt x="1890218" y="246126"/>
                </a:cubicBezTo>
                <a:cubicBezTo>
                  <a:pt x="1880769" y="239941"/>
                  <a:pt x="1872082" y="230746"/>
                  <a:pt x="1864157" y="218542"/>
                </a:cubicBezTo>
                <a:lnTo>
                  <a:pt x="1847088" y="263652"/>
                </a:lnTo>
                <a:lnTo>
                  <a:pt x="1838249" y="260604"/>
                </a:lnTo>
                <a:lnTo>
                  <a:pt x="1872996" y="169774"/>
                </a:lnTo>
                <a:lnTo>
                  <a:pt x="1881531" y="173126"/>
                </a:lnTo>
                <a:lnTo>
                  <a:pt x="1868424" y="207874"/>
                </a:lnTo>
                <a:cubicBezTo>
                  <a:pt x="1876267" y="220789"/>
                  <a:pt x="1884280" y="230391"/>
                  <a:pt x="1892466" y="236677"/>
                </a:cubicBezTo>
                <a:cubicBezTo>
                  <a:pt x="1900651" y="242964"/>
                  <a:pt x="1911331" y="246164"/>
                  <a:pt x="1924508" y="246278"/>
                </a:cubicBezTo>
                <a:lnTo>
                  <a:pt x="1924508" y="148133"/>
                </a:lnTo>
                <a:lnTo>
                  <a:pt x="1832763" y="148133"/>
                </a:lnTo>
                <a:close/>
                <a:moveTo>
                  <a:pt x="733044" y="104242"/>
                </a:moveTo>
                <a:lnTo>
                  <a:pt x="835457" y="104242"/>
                </a:lnTo>
                <a:lnTo>
                  <a:pt x="835457" y="113386"/>
                </a:lnTo>
                <a:lnTo>
                  <a:pt x="733044" y="113386"/>
                </a:lnTo>
                <a:close/>
                <a:moveTo>
                  <a:pt x="2275028" y="97536"/>
                </a:moveTo>
                <a:lnTo>
                  <a:pt x="2325015" y="97536"/>
                </a:lnTo>
                <a:lnTo>
                  <a:pt x="2325015" y="226162"/>
                </a:lnTo>
                <a:lnTo>
                  <a:pt x="2353361" y="209702"/>
                </a:lnTo>
                <a:lnTo>
                  <a:pt x="2357933" y="217627"/>
                </a:lnTo>
                <a:lnTo>
                  <a:pt x="2291487" y="256032"/>
                </a:lnTo>
                <a:lnTo>
                  <a:pt x="2286915" y="248107"/>
                </a:lnTo>
                <a:lnTo>
                  <a:pt x="2315871" y="231343"/>
                </a:lnTo>
                <a:lnTo>
                  <a:pt x="2315871" y="106680"/>
                </a:lnTo>
                <a:lnTo>
                  <a:pt x="2275028" y="106680"/>
                </a:lnTo>
                <a:close/>
                <a:moveTo>
                  <a:pt x="2179625" y="83820"/>
                </a:moveTo>
                <a:lnTo>
                  <a:pt x="2253387" y="185623"/>
                </a:lnTo>
                <a:lnTo>
                  <a:pt x="2246072" y="191110"/>
                </a:lnTo>
                <a:lnTo>
                  <a:pt x="2172310" y="89306"/>
                </a:lnTo>
                <a:close/>
                <a:moveTo>
                  <a:pt x="2785568" y="82296"/>
                </a:moveTo>
                <a:lnTo>
                  <a:pt x="2785568" y="123139"/>
                </a:lnTo>
                <a:lnTo>
                  <a:pt x="2895296" y="123139"/>
                </a:lnTo>
                <a:lnTo>
                  <a:pt x="2895296" y="82296"/>
                </a:lnTo>
                <a:close/>
                <a:moveTo>
                  <a:pt x="306934" y="79858"/>
                </a:moveTo>
                <a:lnTo>
                  <a:pt x="316078" y="79858"/>
                </a:lnTo>
                <a:lnTo>
                  <a:pt x="316078" y="270967"/>
                </a:lnTo>
                <a:lnTo>
                  <a:pt x="306934" y="270967"/>
                </a:lnTo>
                <a:close/>
                <a:moveTo>
                  <a:pt x="1880312" y="66751"/>
                </a:moveTo>
                <a:lnTo>
                  <a:pt x="1880312" y="94488"/>
                </a:lnTo>
                <a:lnTo>
                  <a:pt x="1971447" y="94488"/>
                </a:lnTo>
                <a:lnTo>
                  <a:pt x="1971447" y="66751"/>
                </a:lnTo>
                <a:close/>
                <a:moveTo>
                  <a:pt x="346863" y="35357"/>
                </a:moveTo>
                <a:lnTo>
                  <a:pt x="410871" y="35357"/>
                </a:lnTo>
                <a:lnTo>
                  <a:pt x="410871" y="270967"/>
                </a:lnTo>
                <a:lnTo>
                  <a:pt x="401727" y="270967"/>
                </a:lnTo>
                <a:lnTo>
                  <a:pt x="401727" y="44501"/>
                </a:lnTo>
                <a:lnTo>
                  <a:pt x="346863" y="44501"/>
                </a:lnTo>
                <a:close/>
                <a:moveTo>
                  <a:pt x="2785568" y="32918"/>
                </a:moveTo>
                <a:lnTo>
                  <a:pt x="2785568" y="73152"/>
                </a:lnTo>
                <a:lnTo>
                  <a:pt x="2895296" y="73152"/>
                </a:lnTo>
                <a:lnTo>
                  <a:pt x="2895296" y="32918"/>
                </a:lnTo>
                <a:close/>
                <a:moveTo>
                  <a:pt x="1643177" y="32004"/>
                </a:moveTo>
                <a:lnTo>
                  <a:pt x="1643177" y="138379"/>
                </a:lnTo>
                <a:lnTo>
                  <a:pt x="1752600" y="138379"/>
                </a:lnTo>
                <a:lnTo>
                  <a:pt x="1752600" y="32004"/>
                </a:lnTo>
                <a:close/>
                <a:moveTo>
                  <a:pt x="2065325" y="28651"/>
                </a:moveTo>
                <a:lnTo>
                  <a:pt x="2244548" y="28651"/>
                </a:lnTo>
                <a:lnTo>
                  <a:pt x="2244548" y="37795"/>
                </a:lnTo>
                <a:lnTo>
                  <a:pt x="2175663" y="37795"/>
                </a:lnTo>
                <a:lnTo>
                  <a:pt x="2161337" y="58217"/>
                </a:lnTo>
                <a:lnTo>
                  <a:pt x="2161337" y="270967"/>
                </a:lnTo>
                <a:lnTo>
                  <a:pt x="2152193" y="270967"/>
                </a:lnTo>
                <a:lnTo>
                  <a:pt x="2152193" y="71018"/>
                </a:lnTo>
                <a:lnTo>
                  <a:pt x="2065935" y="192329"/>
                </a:lnTo>
                <a:lnTo>
                  <a:pt x="2058620" y="187147"/>
                </a:lnTo>
                <a:lnTo>
                  <a:pt x="2164385" y="37795"/>
                </a:lnTo>
                <a:lnTo>
                  <a:pt x="2065325" y="37795"/>
                </a:lnTo>
                <a:close/>
                <a:moveTo>
                  <a:pt x="1880312" y="28346"/>
                </a:moveTo>
                <a:lnTo>
                  <a:pt x="1880312" y="57607"/>
                </a:lnTo>
                <a:lnTo>
                  <a:pt x="1971447" y="57607"/>
                </a:lnTo>
                <a:lnTo>
                  <a:pt x="1971447" y="28346"/>
                </a:lnTo>
                <a:close/>
                <a:moveTo>
                  <a:pt x="309677" y="24689"/>
                </a:moveTo>
                <a:lnTo>
                  <a:pt x="334366" y="60350"/>
                </a:lnTo>
                <a:lnTo>
                  <a:pt x="326746" y="65532"/>
                </a:lnTo>
                <a:lnTo>
                  <a:pt x="302057" y="29870"/>
                </a:lnTo>
                <a:close/>
                <a:moveTo>
                  <a:pt x="2776424" y="23774"/>
                </a:moveTo>
                <a:lnTo>
                  <a:pt x="2904440" y="23774"/>
                </a:lnTo>
                <a:lnTo>
                  <a:pt x="2904440" y="132283"/>
                </a:lnTo>
                <a:lnTo>
                  <a:pt x="2845308" y="132283"/>
                </a:lnTo>
                <a:lnTo>
                  <a:pt x="2845308" y="185014"/>
                </a:lnTo>
                <a:lnTo>
                  <a:pt x="2940711" y="185014"/>
                </a:lnTo>
                <a:lnTo>
                  <a:pt x="2940711" y="194158"/>
                </a:lnTo>
                <a:lnTo>
                  <a:pt x="2845308" y="194158"/>
                </a:lnTo>
                <a:lnTo>
                  <a:pt x="2845308" y="270967"/>
                </a:lnTo>
                <a:lnTo>
                  <a:pt x="2836164" y="270967"/>
                </a:lnTo>
                <a:lnTo>
                  <a:pt x="2836164" y="194158"/>
                </a:lnTo>
                <a:lnTo>
                  <a:pt x="2740152" y="194158"/>
                </a:lnTo>
                <a:lnTo>
                  <a:pt x="2740152" y="185014"/>
                </a:lnTo>
                <a:lnTo>
                  <a:pt x="2836164" y="185014"/>
                </a:lnTo>
                <a:lnTo>
                  <a:pt x="2836164" y="132283"/>
                </a:lnTo>
                <a:lnTo>
                  <a:pt x="2776424" y="132283"/>
                </a:lnTo>
                <a:close/>
                <a:moveTo>
                  <a:pt x="1634033" y="22860"/>
                </a:moveTo>
                <a:lnTo>
                  <a:pt x="1761744" y="22860"/>
                </a:lnTo>
                <a:lnTo>
                  <a:pt x="1761744" y="147523"/>
                </a:lnTo>
                <a:lnTo>
                  <a:pt x="1634033" y="147523"/>
                </a:lnTo>
                <a:close/>
                <a:moveTo>
                  <a:pt x="785775" y="20117"/>
                </a:moveTo>
                <a:lnTo>
                  <a:pt x="883006" y="99670"/>
                </a:lnTo>
                <a:lnTo>
                  <a:pt x="877215" y="106680"/>
                </a:lnTo>
                <a:lnTo>
                  <a:pt x="785775" y="32004"/>
                </a:lnTo>
                <a:lnTo>
                  <a:pt x="690982" y="107594"/>
                </a:lnTo>
                <a:lnTo>
                  <a:pt x="685496" y="100584"/>
                </a:lnTo>
                <a:close/>
                <a:moveTo>
                  <a:pt x="1871168" y="19202"/>
                </a:moveTo>
                <a:lnTo>
                  <a:pt x="1980591" y="19202"/>
                </a:lnTo>
                <a:lnTo>
                  <a:pt x="1980591" y="103632"/>
                </a:lnTo>
                <a:lnTo>
                  <a:pt x="1871168" y="103632"/>
                </a:lnTo>
                <a:close/>
                <a:moveTo>
                  <a:pt x="2306117" y="16154"/>
                </a:moveTo>
                <a:lnTo>
                  <a:pt x="2315261" y="16154"/>
                </a:lnTo>
                <a:lnTo>
                  <a:pt x="2315261" y="62484"/>
                </a:lnTo>
                <a:lnTo>
                  <a:pt x="2306117" y="62484"/>
                </a:lnTo>
                <a:close/>
                <a:moveTo>
                  <a:pt x="158192" y="15240"/>
                </a:moveTo>
                <a:lnTo>
                  <a:pt x="167336" y="15240"/>
                </a:lnTo>
                <a:lnTo>
                  <a:pt x="167336" y="61265"/>
                </a:lnTo>
                <a:lnTo>
                  <a:pt x="158192" y="61265"/>
                </a:lnTo>
                <a:close/>
                <a:moveTo>
                  <a:pt x="283160" y="6705"/>
                </a:moveTo>
                <a:lnTo>
                  <a:pt x="291389" y="10363"/>
                </a:lnTo>
                <a:lnTo>
                  <a:pt x="268224" y="62484"/>
                </a:lnTo>
                <a:lnTo>
                  <a:pt x="268224" y="270053"/>
                </a:lnTo>
                <a:lnTo>
                  <a:pt x="259080" y="270053"/>
                </a:lnTo>
                <a:lnTo>
                  <a:pt x="259080" y="82906"/>
                </a:lnTo>
                <a:lnTo>
                  <a:pt x="227991" y="152705"/>
                </a:lnTo>
                <a:lnTo>
                  <a:pt x="219761" y="149047"/>
                </a:lnTo>
                <a:close/>
                <a:moveTo>
                  <a:pt x="114910" y="1219"/>
                </a:moveTo>
                <a:cubicBezTo>
                  <a:pt x="116294" y="17107"/>
                  <a:pt x="118098" y="33337"/>
                  <a:pt x="120320" y="49911"/>
                </a:cubicBezTo>
                <a:cubicBezTo>
                  <a:pt x="122543" y="66484"/>
                  <a:pt x="125108" y="83172"/>
                  <a:pt x="128016" y="99974"/>
                </a:cubicBezTo>
                <a:lnTo>
                  <a:pt x="189281" y="99974"/>
                </a:lnTo>
                <a:lnTo>
                  <a:pt x="189281" y="109118"/>
                </a:lnTo>
                <a:lnTo>
                  <a:pt x="129540" y="109118"/>
                </a:lnTo>
                <a:cubicBezTo>
                  <a:pt x="131655" y="120402"/>
                  <a:pt x="133827" y="131667"/>
                  <a:pt x="136056" y="142913"/>
                </a:cubicBezTo>
                <a:cubicBezTo>
                  <a:pt x="138284" y="154159"/>
                  <a:pt x="140685" y="165348"/>
                  <a:pt x="143256" y="176479"/>
                </a:cubicBezTo>
                <a:lnTo>
                  <a:pt x="175260" y="136550"/>
                </a:lnTo>
                <a:lnTo>
                  <a:pt x="182576" y="142037"/>
                </a:lnTo>
                <a:lnTo>
                  <a:pt x="146000" y="187757"/>
                </a:lnTo>
                <a:cubicBezTo>
                  <a:pt x="149505" y="201968"/>
                  <a:pt x="153162" y="215913"/>
                  <a:pt x="156972" y="229591"/>
                </a:cubicBezTo>
                <a:cubicBezTo>
                  <a:pt x="160782" y="243268"/>
                  <a:pt x="164745" y="256451"/>
                  <a:pt x="168860" y="269138"/>
                </a:cubicBezTo>
                <a:lnTo>
                  <a:pt x="160020" y="271882"/>
                </a:lnTo>
                <a:cubicBezTo>
                  <a:pt x="156210" y="260128"/>
                  <a:pt x="152553" y="247974"/>
                  <a:pt x="149048" y="235420"/>
                </a:cubicBezTo>
                <a:cubicBezTo>
                  <a:pt x="145542" y="222866"/>
                  <a:pt x="142190" y="210026"/>
                  <a:pt x="138989" y="196901"/>
                </a:cubicBezTo>
                <a:lnTo>
                  <a:pt x="87478" y="261214"/>
                </a:lnTo>
                <a:lnTo>
                  <a:pt x="80163" y="255422"/>
                </a:lnTo>
                <a:lnTo>
                  <a:pt x="135941" y="185623"/>
                </a:lnTo>
                <a:cubicBezTo>
                  <a:pt x="133046" y="173101"/>
                  <a:pt x="130302" y="160426"/>
                  <a:pt x="127711" y="147599"/>
                </a:cubicBezTo>
                <a:cubicBezTo>
                  <a:pt x="125121" y="134772"/>
                  <a:pt x="122682" y="121945"/>
                  <a:pt x="120396" y="109118"/>
                </a:cubicBezTo>
                <a:lnTo>
                  <a:pt x="52731" y="109118"/>
                </a:lnTo>
                <a:lnTo>
                  <a:pt x="52731" y="178613"/>
                </a:lnTo>
                <a:lnTo>
                  <a:pt x="92050" y="168859"/>
                </a:lnTo>
                <a:lnTo>
                  <a:pt x="94184" y="177698"/>
                </a:lnTo>
                <a:lnTo>
                  <a:pt x="52731" y="188062"/>
                </a:lnTo>
                <a:lnTo>
                  <a:pt x="52731" y="270967"/>
                </a:lnTo>
                <a:lnTo>
                  <a:pt x="43587" y="270967"/>
                </a:lnTo>
                <a:lnTo>
                  <a:pt x="43587" y="190195"/>
                </a:lnTo>
                <a:lnTo>
                  <a:pt x="6401" y="199339"/>
                </a:lnTo>
                <a:lnTo>
                  <a:pt x="4268" y="190500"/>
                </a:lnTo>
                <a:lnTo>
                  <a:pt x="43587" y="180746"/>
                </a:lnTo>
                <a:lnTo>
                  <a:pt x="43587" y="109118"/>
                </a:lnTo>
                <a:lnTo>
                  <a:pt x="0" y="109118"/>
                </a:lnTo>
                <a:lnTo>
                  <a:pt x="0" y="99974"/>
                </a:lnTo>
                <a:lnTo>
                  <a:pt x="43587" y="99974"/>
                </a:lnTo>
                <a:lnTo>
                  <a:pt x="43587" y="39014"/>
                </a:lnTo>
                <a:lnTo>
                  <a:pt x="10973" y="44501"/>
                </a:lnTo>
                <a:lnTo>
                  <a:pt x="9449" y="35357"/>
                </a:lnTo>
                <a:lnTo>
                  <a:pt x="82906" y="22860"/>
                </a:lnTo>
                <a:lnTo>
                  <a:pt x="84430" y="32004"/>
                </a:lnTo>
                <a:lnTo>
                  <a:pt x="52731" y="37490"/>
                </a:lnTo>
                <a:lnTo>
                  <a:pt x="52731" y="99974"/>
                </a:lnTo>
                <a:lnTo>
                  <a:pt x="118872" y="99974"/>
                </a:lnTo>
                <a:cubicBezTo>
                  <a:pt x="115977" y="83325"/>
                  <a:pt x="113462" y="66789"/>
                  <a:pt x="111329" y="50368"/>
                </a:cubicBezTo>
                <a:cubicBezTo>
                  <a:pt x="109195" y="33947"/>
                  <a:pt x="107442" y="17869"/>
                  <a:pt x="106071" y="2133"/>
                </a:cubicBezTo>
                <a:close/>
                <a:moveTo>
                  <a:pt x="2607260" y="914"/>
                </a:moveTo>
                <a:lnTo>
                  <a:pt x="2616403" y="914"/>
                </a:lnTo>
                <a:lnTo>
                  <a:pt x="2616403" y="77114"/>
                </a:lnTo>
                <a:lnTo>
                  <a:pt x="2707843" y="77114"/>
                </a:lnTo>
                <a:lnTo>
                  <a:pt x="2707843" y="86258"/>
                </a:lnTo>
                <a:lnTo>
                  <a:pt x="2626462" y="86258"/>
                </a:lnTo>
                <a:cubicBezTo>
                  <a:pt x="2627426" y="95937"/>
                  <a:pt x="2630317" y="108317"/>
                  <a:pt x="2635135" y="123401"/>
                </a:cubicBezTo>
                <a:cubicBezTo>
                  <a:pt x="2639952" y="138485"/>
                  <a:pt x="2645938" y="154437"/>
                  <a:pt x="2653094" y="171259"/>
                </a:cubicBezTo>
                <a:cubicBezTo>
                  <a:pt x="2660250" y="188081"/>
                  <a:pt x="2667817" y="203939"/>
                  <a:pt x="2675797" y="218832"/>
                </a:cubicBezTo>
                <a:cubicBezTo>
                  <a:pt x="2683776" y="233725"/>
                  <a:pt x="2691410" y="245820"/>
                  <a:pt x="2698700" y="255118"/>
                </a:cubicBezTo>
                <a:lnTo>
                  <a:pt x="2691384" y="260909"/>
                </a:lnTo>
                <a:cubicBezTo>
                  <a:pt x="2684306" y="251910"/>
                  <a:pt x="2676689" y="239885"/>
                  <a:pt x="2668534" y="224833"/>
                </a:cubicBezTo>
                <a:cubicBezTo>
                  <a:pt x="2660379" y="209781"/>
                  <a:pt x="2652552" y="193574"/>
                  <a:pt x="2645055" y="176212"/>
                </a:cubicBezTo>
                <a:cubicBezTo>
                  <a:pt x="2637557" y="158851"/>
                  <a:pt x="2631255" y="142206"/>
                  <a:pt x="2626148" y="126278"/>
                </a:cubicBezTo>
                <a:cubicBezTo>
                  <a:pt x="2621041" y="110349"/>
                  <a:pt x="2617996" y="97010"/>
                  <a:pt x="2617013" y="86258"/>
                </a:cubicBezTo>
                <a:lnTo>
                  <a:pt x="2608479" y="86258"/>
                </a:lnTo>
                <a:cubicBezTo>
                  <a:pt x="2607262" y="95555"/>
                  <a:pt x="2603943" y="108166"/>
                  <a:pt x="2598521" y="124092"/>
                </a:cubicBezTo>
                <a:cubicBezTo>
                  <a:pt x="2593098" y="140017"/>
                  <a:pt x="2586474" y="156972"/>
                  <a:pt x="2578646" y="174955"/>
                </a:cubicBezTo>
                <a:cubicBezTo>
                  <a:pt x="2570819" y="192938"/>
                  <a:pt x="2562690" y="209664"/>
                  <a:pt x="2554258" y="225133"/>
                </a:cubicBezTo>
                <a:cubicBezTo>
                  <a:pt x="2545826" y="240601"/>
                  <a:pt x="2537991" y="252527"/>
                  <a:pt x="2530755" y="260909"/>
                </a:cubicBezTo>
                <a:lnTo>
                  <a:pt x="2524049" y="255118"/>
                </a:lnTo>
                <a:cubicBezTo>
                  <a:pt x="2530830" y="247123"/>
                  <a:pt x="2538280" y="235642"/>
                  <a:pt x="2546400" y="220675"/>
                </a:cubicBezTo>
                <a:cubicBezTo>
                  <a:pt x="2554519" y="205708"/>
                  <a:pt x="2562398" y="189503"/>
                  <a:pt x="2570036" y="172060"/>
                </a:cubicBezTo>
                <a:cubicBezTo>
                  <a:pt x="2577674" y="154616"/>
                  <a:pt x="2584162" y="138182"/>
                  <a:pt x="2589500" y="122758"/>
                </a:cubicBezTo>
                <a:cubicBezTo>
                  <a:pt x="2594838" y="107334"/>
                  <a:pt x="2598116" y="95167"/>
                  <a:pt x="2599335" y="86258"/>
                </a:cubicBezTo>
                <a:lnTo>
                  <a:pt x="2514296" y="86258"/>
                </a:lnTo>
                <a:lnTo>
                  <a:pt x="2514296" y="77114"/>
                </a:lnTo>
                <a:lnTo>
                  <a:pt x="2607260" y="77114"/>
                </a:lnTo>
                <a:close/>
                <a:moveTo>
                  <a:pt x="2412797" y="609"/>
                </a:moveTo>
                <a:lnTo>
                  <a:pt x="2421941" y="609"/>
                </a:lnTo>
                <a:lnTo>
                  <a:pt x="2421941" y="39624"/>
                </a:lnTo>
                <a:lnTo>
                  <a:pt x="2481682" y="39624"/>
                </a:lnTo>
                <a:lnTo>
                  <a:pt x="2481682" y="48768"/>
                </a:lnTo>
                <a:lnTo>
                  <a:pt x="2446935" y="48768"/>
                </a:lnTo>
                <a:lnTo>
                  <a:pt x="2386889" y="95098"/>
                </a:lnTo>
                <a:lnTo>
                  <a:pt x="2414321" y="137465"/>
                </a:lnTo>
                <a:lnTo>
                  <a:pt x="2470100" y="93269"/>
                </a:lnTo>
                <a:lnTo>
                  <a:pt x="2475891" y="100584"/>
                </a:lnTo>
                <a:lnTo>
                  <a:pt x="2365858" y="188062"/>
                </a:lnTo>
                <a:lnTo>
                  <a:pt x="2360067" y="180746"/>
                </a:lnTo>
                <a:lnTo>
                  <a:pt x="2407006" y="143256"/>
                </a:lnTo>
                <a:lnTo>
                  <a:pt x="2374697" y="92964"/>
                </a:lnTo>
                <a:lnTo>
                  <a:pt x="2432000" y="48768"/>
                </a:lnTo>
                <a:lnTo>
                  <a:pt x="2354580" y="48768"/>
                </a:lnTo>
                <a:lnTo>
                  <a:pt x="2354580" y="39624"/>
                </a:lnTo>
                <a:lnTo>
                  <a:pt x="2412797" y="39624"/>
                </a:lnTo>
                <a:close/>
                <a:moveTo>
                  <a:pt x="1236269" y="305"/>
                </a:moveTo>
                <a:lnTo>
                  <a:pt x="1245413" y="305"/>
                </a:lnTo>
                <a:lnTo>
                  <a:pt x="1245413" y="55169"/>
                </a:lnTo>
                <a:lnTo>
                  <a:pt x="1320699" y="55169"/>
                </a:lnTo>
                <a:lnTo>
                  <a:pt x="1320699" y="64313"/>
                </a:lnTo>
                <a:lnTo>
                  <a:pt x="1245413" y="64313"/>
                </a:lnTo>
                <a:lnTo>
                  <a:pt x="1245413" y="135026"/>
                </a:lnTo>
                <a:lnTo>
                  <a:pt x="1335939" y="135026"/>
                </a:lnTo>
                <a:lnTo>
                  <a:pt x="1335939" y="144170"/>
                </a:lnTo>
                <a:lnTo>
                  <a:pt x="1233526" y="144170"/>
                </a:lnTo>
                <a:lnTo>
                  <a:pt x="1191769" y="240792"/>
                </a:lnTo>
                <a:lnTo>
                  <a:pt x="1298753" y="240792"/>
                </a:lnTo>
                <a:lnTo>
                  <a:pt x="1278027" y="178308"/>
                </a:lnTo>
                <a:lnTo>
                  <a:pt x="1286866" y="175260"/>
                </a:lnTo>
                <a:lnTo>
                  <a:pt x="1311250" y="249936"/>
                </a:lnTo>
                <a:lnTo>
                  <a:pt x="1178052" y="249936"/>
                </a:lnTo>
                <a:lnTo>
                  <a:pt x="1223772" y="144170"/>
                </a:lnTo>
                <a:lnTo>
                  <a:pt x="1145439" y="144170"/>
                </a:lnTo>
                <a:lnTo>
                  <a:pt x="1145439" y="135026"/>
                </a:lnTo>
                <a:lnTo>
                  <a:pt x="1236269" y="135026"/>
                </a:lnTo>
                <a:lnTo>
                  <a:pt x="1236269" y="64313"/>
                </a:lnTo>
                <a:lnTo>
                  <a:pt x="1160679" y="64313"/>
                </a:lnTo>
                <a:lnTo>
                  <a:pt x="1160679" y="55169"/>
                </a:lnTo>
                <a:lnTo>
                  <a:pt x="1236269" y="55169"/>
                </a:lnTo>
                <a:close/>
                <a:moveTo>
                  <a:pt x="991515" y="305"/>
                </a:moveTo>
                <a:lnTo>
                  <a:pt x="1000659" y="305"/>
                </a:lnTo>
                <a:lnTo>
                  <a:pt x="1000659" y="45415"/>
                </a:lnTo>
                <a:lnTo>
                  <a:pt x="1048208" y="45415"/>
                </a:lnTo>
                <a:lnTo>
                  <a:pt x="1048208" y="54559"/>
                </a:lnTo>
                <a:lnTo>
                  <a:pt x="1000659" y="54559"/>
                </a:lnTo>
                <a:lnTo>
                  <a:pt x="1000659" y="109118"/>
                </a:lnTo>
                <a:lnTo>
                  <a:pt x="1020166" y="109118"/>
                </a:lnTo>
                <a:cubicBezTo>
                  <a:pt x="1033342" y="93821"/>
                  <a:pt x="1045928" y="78162"/>
                  <a:pt x="1057923" y="62141"/>
                </a:cubicBezTo>
                <a:cubicBezTo>
                  <a:pt x="1069918" y="46120"/>
                  <a:pt x="1080904" y="30080"/>
                  <a:pt x="1090880" y="14021"/>
                </a:cubicBezTo>
                <a:lnTo>
                  <a:pt x="1098804" y="18897"/>
                </a:lnTo>
                <a:cubicBezTo>
                  <a:pt x="1089298" y="34030"/>
                  <a:pt x="1078897" y="49181"/>
                  <a:pt x="1067600" y="64351"/>
                </a:cubicBezTo>
                <a:cubicBezTo>
                  <a:pt x="1056304" y="79521"/>
                  <a:pt x="1044455" y="94443"/>
                  <a:pt x="1032053" y="109118"/>
                </a:cubicBezTo>
                <a:lnTo>
                  <a:pt x="1108558" y="109118"/>
                </a:lnTo>
                <a:lnTo>
                  <a:pt x="1108558" y="118262"/>
                </a:lnTo>
                <a:lnTo>
                  <a:pt x="1024128" y="118262"/>
                </a:lnTo>
                <a:cubicBezTo>
                  <a:pt x="1019550" y="123609"/>
                  <a:pt x="1014914" y="128918"/>
                  <a:pt x="1010222" y="134188"/>
                </a:cubicBezTo>
                <a:cubicBezTo>
                  <a:pt x="1005529" y="139459"/>
                  <a:pt x="1000817" y="144615"/>
                  <a:pt x="996087" y="149657"/>
                </a:cubicBezTo>
                <a:lnTo>
                  <a:pt x="996087" y="176784"/>
                </a:lnTo>
                <a:lnTo>
                  <a:pt x="1096061" y="176784"/>
                </a:lnTo>
                <a:lnTo>
                  <a:pt x="1096061" y="185928"/>
                </a:lnTo>
                <a:lnTo>
                  <a:pt x="996087" y="185928"/>
                </a:lnTo>
                <a:lnTo>
                  <a:pt x="996087" y="244450"/>
                </a:lnTo>
                <a:lnTo>
                  <a:pt x="1098195" y="244450"/>
                </a:lnTo>
                <a:lnTo>
                  <a:pt x="1098195" y="253594"/>
                </a:lnTo>
                <a:lnTo>
                  <a:pt x="986943" y="253594"/>
                </a:lnTo>
                <a:lnTo>
                  <a:pt x="986943" y="159410"/>
                </a:lnTo>
                <a:cubicBezTo>
                  <a:pt x="974840" y="171952"/>
                  <a:pt x="963003" y="183674"/>
                  <a:pt x="951433" y="194577"/>
                </a:cubicBezTo>
                <a:cubicBezTo>
                  <a:pt x="939864" y="205480"/>
                  <a:pt x="928942" y="215297"/>
                  <a:pt x="918668" y="224028"/>
                </a:cubicBezTo>
                <a:lnTo>
                  <a:pt x="912876" y="217018"/>
                </a:lnTo>
                <a:cubicBezTo>
                  <a:pt x="927818" y="204406"/>
                  <a:pt x="943807" y="189700"/>
                  <a:pt x="960844" y="172898"/>
                </a:cubicBezTo>
                <a:cubicBezTo>
                  <a:pt x="977881" y="156096"/>
                  <a:pt x="995014" y="137884"/>
                  <a:pt x="1012241" y="118262"/>
                </a:cubicBezTo>
                <a:lnTo>
                  <a:pt x="910438" y="118262"/>
                </a:lnTo>
                <a:lnTo>
                  <a:pt x="910438" y="109118"/>
                </a:lnTo>
                <a:lnTo>
                  <a:pt x="991515" y="109118"/>
                </a:lnTo>
                <a:lnTo>
                  <a:pt x="991515" y="54559"/>
                </a:lnTo>
                <a:lnTo>
                  <a:pt x="939089" y="54559"/>
                </a:lnTo>
                <a:lnTo>
                  <a:pt x="939089" y="45415"/>
                </a:lnTo>
                <a:lnTo>
                  <a:pt x="991515" y="45415"/>
                </a:lnTo>
                <a:close/>
                <a:moveTo>
                  <a:pt x="558089" y="0"/>
                </a:moveTo>
                <a:lnTo>
                  <a:pt x="567233" y="0"/>
                </a:lnTo>
                <a:lnTo>
                  <a:pt x="567233" y="86563"/>
                </a:lnTo>
                <a:lnTo>
                  <a:pt x="627888" y="74066"/>
                </a:lnTo>
                <a:lnTo>
                  <a:pt x="627888" y="199034"/>
                </a:lnTo>
                <a:lnTo>
                  <a:pt x="618744" y="199034"/>
                </a:lnTo>
                <a:lnTo>
                  <a:pt x="618744" y="85344"/>
                </a:lnTo>
                <a:lnTo>
                  <a:pt x="567233" y="96012"/>
                </a:lnTo>
                <a:lnTo>
                  <a:pt x="567233" y="212446"/>
                </a:lnTo>
                <a:lnTo>
                  <a:pt x="558089" y="212446"/>
                </a:lnTo>
                <a:lnTo>
                  <a:pt x="558089" y="97841"/>
                </a:lnTo>
                <a:lnTo>
                  <a:pt x="508102" y="107899"/>
                </a:lnTo>
                <a:lnTo>
                  <a:pt x="508102" y="242011"/>
                </a:lnTo>
                <a:lnTo>
                  <a:pt x="653491" y="242011"/>
                </a:lnTo>
                <a:lnTo>
                  <a:pt x="653491" y="251155"/>
                </a:lnTo>
                <a:lnTo>
                  <a:pt x="498958" y="251155"/>
                </a:lnTo>
                <a:lnTo>
                  <a:pt x="498958" y="109728"/>
                </a:lnTo>
                <a:lnTo>
                  <a:pt x="459944" y="117653"/>
                </a:lnTo>
                <a:lnTo>
                  <a:pt x="458115" y="108814"/>
                </a:lnTo>
                <a:lnTo>
                  <a:pt x="498958" y="100584"/>
                </a:lnTo>
                <a:lnTo>
                  <a:pt x="498958" y="31699"/>
                </a:lnTo>
                <a:lnTo>
                  <a:pt x="508102" y="31699"/>
                </a:lnTo>
                <a:lnTo>
                  <a:pt x="508102" y="98755"/>
                </a:lnTo>
                <a:lnTo>
                  <a:pt x="558089" y="88392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文悦后现代体 (非商业使用) W2-75" pitchFamily="50" charset="-122"/>
              <a:ea typeface="文悦后现代体 (非商业使用) W2-75" pitchFamily="50" charset="-122"/>
              <a:cs typeface="+mn-cs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EAC0EE03-F342-4A99-A7CF-2D71D2248022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660355CD-CD34-4BB9-9B5D-EAA3B5ECED90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B43DDF68-CFD5-4A68-80A0-01D0422BDC16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8068" t="-4682" r="-23095" b="-11396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86" name="自由线条-52_矢量">
            <a:extLst>
              <a:ext uri="{FF2B5EF4-FFF2-40B4-BE49-F238E27FC236}">
                <a16:creationId xmlns:a16="http://schemas.microsoft.com/office/drawing/2014/main" id="{4C64B154-ADF7-46D3-87B0-867740C18B4C}"/>
              </a:ext>
            </a:extLst>
          </p:cNvPr>
          <p:cNvSpPr txBox="1"/>
          <p:nvPr/>
        </p:nvSpPr>
        <p:spPr>
          <a:xfrm>
            <a:off x="577261" y="2598608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2 w 426204"/>
              <a:gd name="connsiteY7" fmla="*/ 0 h 341730"/>
              <a:gd name="connsiteX8" fmla="*/ 176625 w 426204"/>
              <a:gd name="connsiteY8" fmla="*/ 0 h 341730"/>
              <a:gd name="connsiteX9" fmla="*/ 98552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2" y="0"/>
                </a:move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89" name="自由线条-54_矢量">
            <a:extLst>
              <a:ext uri="{FF2B5EF4-FFF2-40B4-BE49-F238E27FC236}">
                <a16:creationId xmlns:a16="http://schemas.microsoft.com/office/drawing/2014/main" id="{D08B6DFF-2D30-4C59-91A2-8309C5819E9B}"/>
              </a:ext>
            </a:extLst>
          </p:cNvPr>
          <p:cNvSpPr txBox="1"/>
          <p:nvPr/>
        </p:nvSpPr>
        <p:spPr>
          <a:xfrm rot="10800000">
            <a:off x="6265673" y="3971807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3 w 426204"/>
              <a:gd name="connsiteY5" fmla="*/ 175344 h 341730"/>
              <a:gd name="connsiteX6" fmla="*/ 154868 w 426204"/>
              <a:gd name="connsiteY6" fmla="*/ 175344 h 341730"/>
              <a:gd name="connsiteX7" fmla="*/ 404447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7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close/>
                <a:moveTo>
                  <a:pt x="404447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19" name="常用图形-6" hidden="1">
            <a:extLst>
              <a:ext uri="{FF2B5EF4-FFF2-40B4-BE49-F238E27FC236}">
                <a16:creationId xmlns:a16="http://schemas.microsoft.com/office/drawing/2014/main" id="{D7C30FC1-E950-4B3C-9AD4-D93664D4D00B}"/>
              </a:ext>
            </a:extLst>
          </p:cNvPr>
          <p:cNvSpPr/>
          <p:nvPr/>
        </p:nvSpPr>
        <p:spPr>
          <a:xfrm flipH="1">
            <a:off x="0" y="-18514"/>
            <a:ext cx="11887200" cy="5013430"/>
          </a:xfrm>
          <a:prstGeom prst="rect">
            <a:avLst/>
          </a:prstGeom>
          <a:gradFill flip="none" rotWithShape="1">
            <a:gsLst>
              <a:gs pos="65000">
                <a:srgbClr val="2E5C82"/>
              </a:gs>
              <a:gs pos="86000">
                <a:srgbClr val="2E5C82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1" name="文本框-39" hidden="1">
            <a:extLst>
              <a:ext uri="{FF2B5EF4-FFF2-40B4-BE49-F238E27FC236}">
                <a16:creationId xmlns:a16="http://schemas.microsoft.com/office/drawing/2014/main" id="{605178DE-788E-44CC-A579-1D971D1654E7}"/>
              </a:ext>
            </a:extLst>
          </p:cNvPr>
          <p:cNvSpPr txBox="1"/>
          <p:nvPr/>
        </p:nvSpPr>
        <p:spPr>
          <a:xfrm>
            <a:off x="5438078" y="5668575"/>
            <a:ext cx="1154162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文悦后现代体 (非商业使用) W2-75" pitchFamily="50" charset="-122"/>
                <a:ea typeface="文悦后现代体 (非商业使用) W2-75" pitchFamily="50" charset="-122"/>
                <a:cs typeface="+mn-cs"/>
              </a:rPr>
              <a:t>文悦后现代体</a:t>
            </a:r>
          </a:p>
        </p:txBody>
      </p:sp>
      <p:sp>
        <p:nvSpPr>
          <p:cNvPr id="24" name="文本框-40" hidden="1">
            <a:extLst>
              <a:ext uri="{FF2B5EF4-FFF2-40B4-BE49-F238E27FC236}">
                <a16:creationId xmlns:a16="http://schemas.microsoft.com/office/drawing/2014/main" id="{5C3CE803-1320-47DF-AE3B-47F4422A8C96}"/>
              </a:ext>
            </a:extLst>
          </p:cNvPr>
          <p:cNvSpPr txBox="1"/>
          <p:nvPr/>
        </p:nvSpPr>
        <p:spPr>
          <a:xfrm>
            <a:off x="9143280" y="5669440"/>
            <a:ext cx="923330" cy="30604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微软雅黑</a:t>
            </a:r>
          </a:p>
        </p:txBody>
      </p:sp>
      <p:sp>
        <p:nvSpPr>
          <p:cNvPr id="27" name="文本框-44" hidden="1">
            <a:extLst>
              <a:ext uri="{FF2B5EF4-FFF2-40B4-BE49-F238E27FC236}">
                <a16:creationId xmlns:a16="http://schemas.microsoft.com/office/drawing/2014/main" id="{15CB6A19-55A1-4878-A3F5-07A379E238AB}"/>
              </a:ext>
            </a:extLst>
          </p:cNvPr>
          <p:cNvSpPr txBox="1"/>
          <p:nvPr/>
        </p:nvSpPr>
        <p:spPr>
          <a:xfrm>
            <a:off x="1645649" y="5669261"/>
            <a:ext cx="1327286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文悦新青年体 (非商业使用) W8" pitchFamily="50" charset="-122"/>
                <a:ea typeface="文悦新青年体 (非商业使用) W8" pitchFamily="50" charset="-122"/>
                <a:cs typeface="+mn-cs"/>
              </a:rPr>
              <a:t>文悦新青年体</a:t>
            </a:r>
          </a:p>
        </p:txBody>
      </p:sp>
      <p:sp>
        <p:nvSpPr>
          <p:cNvPr id="30" name="常用图形-45" hidden="1">
            <a:extLst>
              <a:ext uri="{FF2B5EF4-FFF2-40B4-BE49-F238E27FC236}">
                <a16:creationId xmlns:a16="http://schemas.microsoft.com/office/drawing/2014/main" id="{68A576B4-F75F-4B02-AFC7-E2D33FC5CA89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3" name="常用图形-46" hidden="1">
            <a:extLst>
              <a:ext uri="{FF2B5EF4-FFF2-40B4-BE49-F238E27FC236}">
                <a16:creationId xmlns:a16="http://schemas.microsoft.com/office/drawing/2014/main" id="{8ADAA377-EBBF-40C8-A1EF-BDC4AC8B01F3}"/>
              </a:ext>
            </a:extLst>
          </p:cNvPr>
          <p:cNvSpPr/>
          <p:nvPr/>
        </p:nvSpPr>
        <p:spPr>
          <a:xfrm>
            <a:off x="4654651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6" name="常用图形-47" hidden="1">
            <a:extLst>
              <a:ext uri="{FF2B5EF4-FFF2-40B4-BE49-F238E27FC236}">
                <a16:creationId xmlns:a16="http://schemas.microsoft.com/office/drawing/2014/main" id="{B400E29E-48FC-4CDD-AA2F-228D5E16C110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1" name="文本框-2" hidden="1">
            <a:extLst>
              <a:ext uri="{FF2B5EF4-FFF2-40B4-BE49-F238E27FC236}">
                <a16:creationId xmlns:a16="http://schemas.microsoft.com/office/drawing/2014/main" id="{C9BB1BC0-8114-49A2-A50E-E03DE362A1C2}"/>
              </a:ext>
            </a:extLst>
          </p:cNvPr>
          <p:cNvSpPr txBox="1"/>
          <p:nvPr/>
        </p:nvSpPr>
        <p:spPr>
          <a:xfrm>
            <a:off x="926576" y="830104"/>
            <a:ext cx="5519413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0" i="0" u="none" strike="noStrike" kern="1200" cap="none" spc="-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文悦新青年体 (非商业使用) W8" pitchFamily="50" charset="-122"/>
                <a:ea typeface="文悦新青年体 (非商业使用) W8" pitchFamily="50" charset="-122"/>
                <a:cs typeface="+mn-cs"/>
              </a:rPr>
              <a:t>天空之城</a:t>
            </a:r>
          </a:p>
        </p:txBody>
      </p:sp>
      <p:sp>
        <p:nvSpPr>
          <p:cNvPr id="43" name="文本框-3" hidden="1">
            <a:extLst>
              <a:ext uri="{FF2B5EF4-FFF2-40B4-BE49-F238E27FC236}">
                <a16:creationId xmlns:a16="http://schemas.microsoft.com/office/drawing/2014/main" id="{9C3FAFAB-68C1-4E47-8C1D-BD98C0E36669}"/>
              </a:ext>
            </a:extLst>
          </p:cNvPr>
          <p:cNvSpPr txBox="1"/>
          <p:nvPr/>
        </p:nvSpPr>
        <p:spPr>
          <a:xfrm>
            <a:off x="948609" y="2803604"/>
            <a:ext cx="5332281" cy="1250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少女希达戴着有魔力的项链从空中落下，被机械工巴鲁搭救。海盗朵拉和特务为了项链一路追踪。最终希达和巴鲁被特务抓捕。特务长慕斯卡要挟希达说出了天空之城的位置，而逃出的巴鲁为了救出希达和朵拉联手，一路追赶过去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/>
                <a:ea typeface="微软雅黑 Light"/>
                <a:cs typeface="+mn-cs"/>
              </a:rPr>
              <a:t>…</a:t>
            </a:r>
          </a:p>
        </p:txBody>
      </p:sp>
      <p:sp>
        <p:nvSpPr>
          <p:cNvPr id="49" name="文本框-4" hidden="1">
            <a:extLst>
              <a:ext uri="{FF2B5EF4-FFF2-40B4-BE49-F238E27FC236}">
                <a16:creationId xmlns:a16="http://schemas.microsoft.com/office/drawing/2014/main" id="{1E3A7574-1655-4F53-AE33-624D4DA404A2}"/>
              </a:ext>
            </a:extLst>
          </p:cNvPr>
          <p:cNvSpPr txBox="1"/>
          <p:nvPr/>
        </p:nvSpPr>
        <p:spPr>
          <a:xfrm>
            <a:off x="913876" y="1898533"/>
            <a:ext cx="5532113" cy="4979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文悦后现代体 (非商业使用) W2-75" pitchFamily="50" charset="-122"/>
                <a:ea typeface="文悦后现代体 (非商业使用) W2-75" pitchFamily="50" charset="-122"/>
                <a:cs typeface="+mn-cs"/>
              </a:rPr>
              <a:t>我们也会老去，只是不该太早</a:t>
            </a:r>
          </a:p>
        </p:txBody>
      </p:sp>
      <p:sp>
        <p:nvSpPr>
          <p:cNvPr id="51" name="自由线条-17" hidden="1">
            <a:extLst>
              <a:ext uri="{FF2B5EF4-FFF2-40B4-BE49-F238E27FC236}">
                <a16:creationId xmlns:a16="http://schemas.microsoft.com/office/drawing/2014/main" id="{B624BB83-66DB-4C7D-8324-3798185A5DA8}"/>
              </a:ext>
            </a:extLst>
          </p:cNvPr>
          <p:cNvSpPr txBox="1"/>
          <p:nvPr/>
        </p:nvSpPr>
        <p:spPr>
          <a:xfrm>
            <a:off x="577261" y="2598608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3" name="自由线条-18" hidden="1">
            <a:extLst>
              <a:ext uri="{FF2B5EF4-FFF2-40B4-BE49-F238E27FC236}">
                <a16:creationId xmlns:a16="http://schemas.microsoft.com/office/drawing/2014/main" id="{3FF6E5BD-41EE-4EF6-8E51-B86138C85394}"/>
              </a:ext>
            </a:extLst>
          </p:cNvPr>
          <p:cNvSpPr txBox="1"/>
          <p:nvPr/>
        </p:nvSpPr>
        <p:spPr>
          <a:xfrm rot="10800000">
            <a:off x="6265673" y="3971807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5" name="自由线条-20" hidden="1">
            <a:extLst>
              <a:ext uri="{FF2B5EF4-FFF2-40B4-BE49-F238E27FC236}">
                <a16:creationId xmlns:a16="http://schemas.microsoft.com/office/drawing/2014/main" id="{7069F639-6A8E-44F3-8748-EBE1B0C8D919}"/>
              </a:ext>
            </a:extLst>
          </p:cNvPr>
          <p:cNvSpPr/>
          <p:nvPr/>
        </p:nvSpPr>
        <p:spPr>
          <a:xfrm flipH="1">
            <a:off x="0" y="-18514"/>
            <a:ext cx="11887200" cy="5013430"/>
          </a:xfrm>
          <a:custGeom>
            <a:avLst/>
            <a:gdLst>
              <a:gd name="connsiteX0" fmla="*/ 11887200 w 11887200"/>
              <a:gd name="connsiteY0" fmla="*/ 0 h 5013430"/>
              <a:gd name="connsiteX1" fmla="*/ 0 w 11887200"/>
              <a:gd name="connsiteY1" fmla="*/ 0 h 5013430"/>
              <a:gd name="connsiteX2" fmla="*/ 0 w 11887200"/>
              <a:gd name="connsiteY2" fmla="*/ 5013430 h 5013430"/>
              <a:gd name="connsiteX3" fmla="*/ 11887200 w 1188720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87200" h="5013430">
                <a:moveTo>
                  <a:pt x="11887200" y="0"/>
                </a:moveTo>
                <a:lnTo>
                  <a:pt x="0" y="0"/>
                </a:lnTo>
                <a:lnTo>
                  <a:pt x="0" y="5013430"/>
                </a:lnTo>
                <a:lnTo>
                  <a:pt x="11887200" y="5013430"/>
                </a:lnTo>
                <a:close/>
              </a:path>
            </a:pathLst>
          </a:custGeom>
          <a:gradFill flip="none" rotWithShape="1">
            <a:gsLst>
              <a:gs pos="65000">
                <a:srgbClr val="2E5C82"/>
              </a:gs>
              <a:gs pos="86000">
                <a:srgbClr val="2E5C82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57" name="自由线条-23" hidden="1">
            <a:extLst>
              <a:ext uri="{FF2B5EF4-FFF2-40B4-BE49-F238E27FC236}">
                <a16:creationId xmlns:a16="http://schemas.microsoft.com/office/drawing/2014/main" id="{B16D9ED0-F490-4180-9774-E3762F783F62}"/>
              </a:ext>
            </a:extLst>
          </p:cNvPr>
          <p:cNvSpPr txBox="1"/>
          <p:nvPr/>
        </p:nvSpPr>
        <p:spPr>
          <a:xfrm>
            <a:off x="5451451" y="5704827"/>
            <a:ext cx="1121464" cy="227600"/>
          </a:xfrm>
          <a:custGeom>
            <a:avLst/>
            <a:gdLst/>
            <a:ahLst/>
            <a:cxnLst/>
            <a:rect l="l" t="t" r="r" b="b"/>
            <a:pathLst>
              <a:path w="1121464" h="227600">
                <a:moveTo>
                  <a:pt x="696745" y="140161"/>
                </a:moveTo>
                <a:lnTo>
                  <a:pt x="704460" y="140161"/>
                </a:lnTo>
                <a:lnTo>
                  <a:pt x="704460" y="209084"/>
                </a:lnTo>
                <a:lnTo>
                  <a:pt x="745865" y="209084"/>
                </a:lnTo>
                <a:lnTo>
                  <a:pt x="745865" y="216799"/>
                </a:lnTo>
                <a:lnTo>
                  <a:pt x="696745" y="216799"/>
                </a:lnTo>
                <a:close/>
                <a:moveTo>
                  <a:pt x="455067" y="135274"/>
                </a:moveTo>
                <a:lnTo>
                  <a:pt x="455067" y="201626"/>
                </a:lnTo>
                <a:lnTo>
                  <a:pt x="514217" y="201626"/>
                </a:lnTo>
                <a:lnTo>
                  <a:pt x="514217" y="135274"/>
                </a:lnTo>
                <a:close/>
                <a:moveTo>
                  <a:pt x="447351" y="127559"/>
                </a:moveTo>
                <a:lnTo>
                  <a:pt x="521932" y="127559"/>
                </a:lnTo>
                <a:lnTo>
                  <a:pt x="521932" y="209341"/>
                </a:lnTo>
                <a:lnTo>
                  <a:pt x="447351" y="209341"/>
                </a:lnTo>
                <a:close/>
                <a:moveTo>
                  <a:pt x="278711" y="74067"/>
                </a:moveTo>
                <a:lnTo>
                  <a:pt x="278711" y="124730"/>
                </a:lnTo>
                <a:lnTo>
                  <a:pt x="331175" y="124730"/>
                </a:lnTo>
                <a:lnTo>
                  <a:pt x="331175" y="74067"/>
                </a:lnTo>
                <a:close/>
                <a:moveTo>
                  <a:pt x="270996" y="66352"/>
                </a:moveTo>
                <a:lnTo>
                  <a:pt x="338890" y="66352"/>
                </a:lnTo>
                <a:lnTo>
                  <a:pt x="338890" y="132446"/>
                </a:lnTo>
                <a:lnTo>
                  <a:pt x="328346" y="132446"/>
                </a:lnTo>
                <a:lnTo>
                  <a:pt x="328346" y="211398"/>
                </a:lnTo>
                <a:lnTo>
                  <a:pt x="359721" y="211398"/>
                </a:lnTo>
                <a:lnTo>
                  <a:pt x="359721" y="219113"/>
                </a:lnTo>
                <a:lnTo>
                  <a:pt x="320631" y="219113"/>
                </a:lnTo>
                <a:lnTo>
                  <a:pt x="320631" y="132446"/>
                </a:lnTo>
                <a:lnTo>
                  <a:pt x="294913" y="132446"/>
                </a:lnTo>
                <a:lnTo>
                  <a:pt x="276140" y="227600"/>
                </a:lnTo>
                <a:lnTo>
                  <a:pt x="268682" y="226057"/>
                </a:lnTo>
                <a:lnTo>
                  <a:pt x="286941" y="132446"/>
                </a:lnTo>
                <a:lnTo>
                  <a:pt x="270996" y="132446"/>
                </a:lnTo>
                <a:close/>
                <a:moveTo>
                  <a:pt x="40634" y="53750"/>
                </a:moveTo>
                <a:cubicBezTo>
                  <a:pt x="44197" y="72620"/>
                  <a:pt x="49480" y="90172"/>
                  <a:pt x="56482" y="106407"/>
                </a:cubicBezTo>
                <a:cubicBezTo>
                  <a:pt x="63485" y="122641"/>
                  <a:pt x="72433" y="137750"/>
                  <a:pt x="83325" y="151734"/>
                </a:cubicBezTo>
                <a:cubicBezTo>
                  <a:pt x="92953" y="138264"/>
                  <a:pt x="101215" y="123412"/>
                  <a:pt x="108110" y="107178"/>
                </a:cubicBezTo>
                <a:cubicBezTo>
                  <a:pt x="115006" y="90944"/>
                  <a:pt x="120632" y="73135"/>
                  <a:pt x="124987" y="53750"/>
                </a:cubicBezTo>
                <a:close/>
                <a:moveTo>
                  <a:pt x="185871" y="50664"/>
                </a:moveTo>
                <a:lnTo>
                  <a:pt x="193586" y="51178"/>
                </a:lnTo>
                <a:lnTo>
                  <a:pt x="189986" y="123959"/>
                </a:lnTo>
                <a:lnTo>
                  <a:pt x="182271" y="123702"/>
                </a:lnTo>
                <a:close/>
                <a:moveTo>
                  <a:pt x="240907" y="48092"/>
                </a:moveTo>
                <a:lnTo>
                  <a:pt x="248879" y="115986"/>
                </a:lnTo>
                <a:lnTo>
                  <a:pt x="241164" y="116758"/>
                </a:lnTo>
                <a:lnTo>
                  <a:pt x="233191" y="48864"/>
                </a:lnTo>
                <a:close/>
                <a:moveTo>
                  <a:pt x="687486" y="43206"/>
                </a:moveTo>
                <a:lnTo>
                  <a:pt x="695201" y="43206"/>
                </a:lnTo>
                <a:lnTo>
                  <a:pt x="695201" y="119330"/>
                </a:lnTo>
                <a:cubicBezTo>
                  <a:pt x="695041" y="137075"/>
                  <a:pt x="689383" y="155270"/>
                  <a:pt x="678228" y="173915"/>
                </a:cubicBezTo>
                <a:cubicBezTo>
                  <a:pt x="667073" y="192560"/>
                  <a:pt x="651385" y="210112"/>
                  <a:pt x="631165" y="226572"/>
                </a:cubicBezTo>
                <a:lnTo>
                  <a:pt x="626536" y="220657"/>
                </a:lnTo>
                <a:cubicBezTo>
                  <a:pt x="636518" y="212586"/>
                  <a:pt x="646129" y="203124"/>
                  <a:pt x="655368" y="192272"/>
                </a:cubicBezTo>
                <a:cubicBezTo>
                  <a:pt x="664607" y="181420"/>
                  <a:pt x="672218" y="169768"/>
                  <a:pt x="678199" y="157315"/>
                </a:cubicBezTo>
                <a:cubicBezTo>
                  <a:pt x="684181" y="144863"/>
                  <a:pt x="687277" y="132201"/>
                  <a:pt x="687486" y="119330"/>
                </a:cubicBezTo>
                <a:close/>
                <a:moveTo>
                  <a:pt x="569443" y="19546"/>
                </a:moveTo>
                <a:lnTo>
                  <a:pt x="630908" y="19546"/>
                </a:lnTo>
                <a:lnTo>
                  <a:pt x="630908" y="27261"/>
                </a:lnTo>
                <a:lnTo>
                  <a:pt x="604676" y="27261"/>
                </a:lnTo>
                <a:lnTo>
                  <a:pt x="604676" y="93098"/>
                </a:lnTo>
                <a:lnTo>
                  <a:pt x="629622" y="93098"/>
                </a:lnTo>
                <a:lnTo>
                  <a:pt x="629622" y="100813"/>
                </a:lnTo>
                <a:lnTo>
                  <a:pt x="604676" y="100813"/>
                </a:lnTo>
                <a:lnTo>
                  <a:pt x="604676" y="174108"/>
                </a:lnTo>
                <a:lnTo>
                  <a:pt x="634508" y="169736"/>
                </a:lnTo>
                <a:lnTo>
                  <a:pt x="635537" y="177451"/>
                </a:lnTo>
                <a:lnTo>
                  <a:pt x="566100" y="187224"/>
                </a:lnTo>
                <a:lnTo>
                  <a:pt x="564814" y="179509"/>
                </a:lnTo>
                <a:lnTo>
                  <a:pt x="596961" y="175137"/>
                </a:lnTo>
                <a:lnTo>
                  <a:pt x="596961" y="100813"/>
                </a:lnTo>
                <a:lnTo>
                  <a:pt x="570214" y="100813"/>
                </a:lnTo>
                <a:lnTo>
                  <a:pt x="570214" y="93098"/>
                </a:lnTo>
                <a:lnTo>
                  <a:pt x="596961" y="93098"/>
                </a:lnTo>
                <a:lnTo>
                  <a:pt x="596961" y="27261"/>
                </a:lnTo>
                <a:lnTo>
                  <a:pt x="569443" y="27261"/>
                </a:lnTo>
                <a:close/>
                <a:moveTo>
                  <a:pt x="899075" y="14659"/>
                </a:moveTo>
                <a:lnTo>
                  <a:pt x="906790" y="14659"/>
                </a:lnTo>
                <a:lnTo>
                  <a:pt x="906790" y="56579"/>
                </a:lnTo>
                <a:lnTo>
                  <a:pt x="899075" y="56579"/>
                </a:lnTo>
                <a:close/>
                <a:moveTo>
                  <a:pt x="653025" y="13116"/>
                </a:moveTo>
                <a:lnTo>
                  <a:pt x="730177" y="13116"/>
                </a:lnTo>
                <a:lnTo>
                  <a:pt x="730177" y="142990"/>
                </a:lnTo>
                <a:lnTo>
                  <a:pt x="722462" y="142990"/>
                </a:lnTo>
                <a:lnTo>
                  <a:pt x="722462" y="20832"/>
                </a:lnTo>
                <a:lnTo>
                  <a:pt x="660740" y="20832"/>
                </a:lnTo>
                <a:lnTo>
                  <a:pt x="660740" y="142990"/>
                </a:lnTo>
                <a:lnTo>
                  <a:pt x="653025" y="142990"/>
                </a:lnTo>
                <a:close/>
                <a:moveTo>
                  <a:pt x="535562" y="11573"/>
                </a:moveTo>
                <a:lnTo>
                  <a:pt x="536591" y="19289"/>
                </a:lnTo>
                <a:lnTo>
                  <a:pt x="413147" y="34205"/>
                </a:lnTo>
                <a:lnTo>
                  <a:pt x="411347" y="74581"/>
                </a:lnTo>
                <a:lnTo>
                  <a:pt x="541735" y="74581"/>
                </a:lnTo>
                <a:lnTo>
                  <a:pt x="541735" y="82296"/>
                </a:lnTo>
                <a:lnTo>
                  <a:pt x="411090" y="82296"/>
                </a:lnTo>
                <a:lnTo>
                  <a:pt x="404918" y="227086"/>
                </a:lnTo>
                <a:lnTo>
                  <a:pt x="397202" y="226829"/>
                </a:lnTo>
                <a:lnTo>
                  <a:pt x="405946" y="27518"/>
                </a:lnTo>
                <a:close/>
                <a:moveTo>
                  <a:pt x="288227" y="6944"/>
                </a:moveTo>
                <a:lnTo>
                  <a:pt x="294656" y="11316"/>
                </a:lnTo>
                <a:lnTo>
                  <a:pt x="262252" y="60951"/>
                </a:lnTo>
                <a:lnTo>
                  <a:pt x="255823" y="56579"/>
                </a:lnTo>
                <a:close/>
                <a:moveTo>
                  <a:pt x="323974" y="4372"/>
                </a:moveTo>
                <a:lnTo>
                  <a:pt x="361265" y="56579"/>
                </a:lnTo>
                <a:lnTo>
                  <a:pt x="354835" y="60951"/>
                </a:lnTo>
                <a:lnTo>
                  <a:pt x="317802" y="8744"/>
                </a:lnTo>
                <a:close/>
                <a:moveTo>
                  <a:pt x="1056142" y="3858"/>
                </a:moveTo>
                <a:lnTo>
                  <a:pt x="1063857" y="3858"/>
                </a:lnTo>
                <a:lnTo>
                  <a:pt x="1063857" y="48092"/>
                </a:lnTo>
                <a:lnTo>
                  <a:pt x="1065914" y="52464"/>
                </a:lnTo>
                <a:lnTo>
                  <a:pt x="1116578" y="52464"/>
                </a:lnTo>
                <a:lnTo>
                  <a:pt x="1116578" y="60179"/>
                </a:lnTo>
                <a:lnTo>
                  <a:pt x="1069772" y="60179"/>
                </a:lnTo>
                <a:lnTo>
                  <a:pt x="1121464" y="166907"/>
                </a:lnTo>
                <a:lnTo>
                  <a:pt x="1114521" y="170250"/>
                </a:lnTo>
                <a:lnTo>
                  <a:pt x="1063857" y="65837"/>
                </a:lnTo>
                <a:lnTo>
                  <a:pt x="1063857" y="171536"/>
                </a:lnTo>
                <a:lnTo>
                  <a:pt x="1096261" y="171536"/>
                </a:lnTo>
                <a:lnTo>
                  <a:pt x="1096261" y="179251"/>
                </a:lnTo>
                <a:lnTo>
                  <a:pt x="1063857" y="179251"/>
                </a:lnTo>
                <a:lnTo>
                  <a:pt x="1063857" y="226572"/>
                </a:lnTo>
                <a:lnTo>
                  <a:pt x="1056142" y="226572"/>
                </a:lnTo>
                <a:lnTo>
                  <a:pt x="1056142" y="179251"/>
                </a:lnTo>
                <a:lnTo>
                  <a:pt x="1024252" y="179251"/>
                </a:lnTo>
                <a:lnTo>
                  <a:pt x="1024252" y="171536"/>
                </a:lnTo>
                <a:lnTo>
                  <a:pt x="1056142" y="171536"/>
                </a:lnTo>
                <a:lnTo>
                  <a:pt x="1056142" y="65837"/>
                </a:lnTo>
                <a:lnTo>
                  <a:pt x="1006250" y="170250"/>
                </a:lnTo>
                <a:lnTo>
                  <a:pt x="999306" y="166907"/>
                </a:lnTo>
                <a:lnTo>
                  <a:pt x="1050227" y="60179"/>
                </a:lnTo>
                <a:lnTo>
                  <a:pt x="1005993" y="60179"/>
                </a:lnTo>
                <a:lnTo>
                  <a:pt x="1005993" y="52464"/>
                </a:lnTo>
                <a:lnTo>
                  <a:pt x="1054084" y="52464"/>
                </a:lnTo>
                <a:lnTo>
                  <a:pt x="1056142" y="48349"/>
                </a:lnTo>
                <a:close/>
                <a:moveTo>
                  <a:pt x="858441" y="3344"/>
                </a:moveTo>
                <a:cubicBezTo>
                  <a:pt x="859727" y="17735"/>
                  <a:pt x="861334" y="31708"/>
                  <a:pt x="863263" y="45263"/>
                </a:cubicBezTo>
                <a:cubicBezTo>
                  <a:pt x="865192" y="58818"/>
                  <a:pt x="867442" y="72020"/>
                  <a:pt x="870014" y="84868"/>
                </a:cubicBezTo>
                <a:lnTo>
                  <a:pt x="926335" y="84868"/>
                </a:lnTo>
                <a:lnTo>
                  <a:pt x="926335" y="92583"/>
                </a:lnTo>
                <a:lnTo>
                  <a:pt x="871814" y="92583"/>
                </a:lnTo>
                <a:cubicBezTo>
                  <a:pt x="876947" y="116865"/>
                  <a:pt x="883333" y="139925"/>
                  <a:pt x="890974" y="161763"/>
                </a:cubicBezTo>
                <a:cubicBezTo>
                  <a:pt x="898614" y="183602"/>
                  <a:pt x="907572" y="204347"/>
                  <a:pt x="917848" y="224000"/>
                </a:cubicBezTo>
                <a:lnTo>
                  <a:pt x="911162" y="227600"/>
                </a:lnTo>
                <a:cubicBezTo>
                  <a:pt x="900623" y="207428"/>
                  <a:pt x="891418" y="186115"/>
                  <a:pt x="883548" y="163660"/>
                </a:cubicBezTo>
                <a:cubicBezTo>
                  <a:pt x="875677" y="141206"/>
                  <a:pt x="869108" y="117513"/>
                  <a:pt x="863842" y="92583"/>
                </a:cubicBezTo>
                <a:lnTo>
                  <a:pt x="821665" y="92583"/>
                </a:lnTo>
                <a:lnTo>
                  <a:pt x="821665" y="84868"/>
                </a:lnTo>
                <a:lnTo>
                  <a:pt x="862299" y="84868"/>
                </a:lnTo>
                <a:cubicBezTo>
                  <a:pt x="859721" y="72149"/>
                  <a:pt x="857482" y="59076"/>
                  <a:pt x="855580" y="45649"/>
                </a:cubicBezTo>
                <a:cubicBezTo>
                  <a:pt x="853678" y="32222"/>
                  <a:pt x="852146" y="18378"/>
                  <a:pt x="850983" y="4115"/>
                </a:cubicBezTo>
                <a:close/>
                <a:moveTo>
                  <a:pt x="212617" y="3086"/>
                </a:moveTo>
                <a:lnTo>
                  <a:pt x="220333" y="3086"/>
                </a:lnTo>
                <a:lnTo>
                  <a:pt x="220333" y="226572"/>
                </a:lnTo>
                <a:lnTo>
                  <a:pt x="212617" y="226572"/>
                </a:lnTo>
                <a:close/>
                <a:moveTo>
                  <a:pt x="815750" y="2058"/>
                </a:moveTo>
                <a:lnTo>
                  <a:pt x="822694" y="5401"/>
                </a:lnTo>
                <a:lnTo>
                  <a:pt x="801862" y="48606"/>
                </a:lnTo>
                <a:lnTo>
                  <a:pt x="802120" y="226572"/>
                </a:lnTo>
                <a:lnTo>
                  <a:pt x="794404" y="226572"/>
                </a:lnTo>
                <a:lnTo>
                  <a:pt x="794147" y="64551"/>
                </a:lnTo>
                <a:lnTo>
                  <a:pt x="763029" y="129102"/>
                </a:lnTo>
                <a:lnTo>
                  <a:pt x="756085" y="125759"/>
                </a:lnTo>
                <a:close/>
                <a:moveTo>
                  <a:pt x="79210" y="1286"/>
                </a:moveTo>
                <a:lnTo>
                  <a:pt x="86926" y="1286"/>
                </a:lnTo>
                <a:lnTo>
                  <a:pt x="86926" y="46035"/>
                </a:lnTo>
                <a:lnTo>
                  <a:pt x="166393" y="46035"/>
                </a:lnTo>
                <a:lnTo>
                  <a:pt x="166393" y="53750"/>
                </a:lnTo>
                <a:lnTo>
                  <a:pt x="132960" y="53750"/>
                </a:lnTo>
                <a:cubicBezTo>
                  <a:pt x="128475" y="74179"/>
                  <a:pt x="122528" y="93050"/>
                  <a:pt x="115118" y="110361"/>
                </a:cubicBezTo>
                <a:cubicBezTo>
                  <a:pt x="107708" y="127672"/>
                  <a:pt x="98739" y="143520"/>
                  <a:pt x="88211" y="157906"/>
                </a:cubicBezTo>
                <a:cubicBezTo>
                  <a:pt x="97448" y="168954"/>
                  <a:pt x="108035" y="179455"/>
                  <a:pt x="119973" y="189410"/>
                </a:cubicBezTo>
                <a:cubicBezTo>
                  <a:pt x="131910" y="199365"/>
                  <a:pt x="145326" y="208837"/>
                  <a:pt x="160220" y="217828"/>
                </a:cubicBezTo>
                <a:lnTo>
                  <a:pt x="156106" y="224257"/>
                </a:lnTo>
                <a:cubicBezTo>
                  <a:pt x="141082" y="215272"/>
                  <a:pt x="127538" y="205789"/>
                  <a:pt x="115472" y="195807"/>
                </a:cubicBezTo>
                <a:cubicBezTo>
                  <a:pt x="103406" y="185825"/>
                  <a:pt x="92691" y="175249"/>
                  <a:pt x="83325" y="164078"/>
                </a:cubicBezTo>
                <a:cubicBezTo>
                  <a:pt x="73815" y="176155"/>
                  <a:pt x="63067" y="187235"/>
                  <a:pt x="51082" y="197318"/>
                </a:cubicBezTo>
                <a:cubicBezTo>
                  <a:pt x="39096" y="207401"/>
                  <a:pt x="25841" y="216552"/>
                  <a:pt x="11316" y="224771"/>
                </a:cubicBezTo>
                <a:lnTo>
                  <a:pt x="7458" y="218085"/>
                </a:lnTo>
                <a:cubicBezTo>
                  <a:pt x="21973" y="209877"/>
                  <a:pt x="35121" y="200833"/>
                  <a:pt x="46903" y="190953"/>
                </a:cubicBezTo>
                <a:cubicBezTo>
                  <a:pt x="58684" y="181073"/>
                  <a:pt x="69197" y="170229"/>
                  <a:pt x="78439" y="158420"/>
                </a:cubicBezTo>
                <a:cubicBezTo>
                  <a:pt x="66646" y="143547"/>
                  <a:pt x="56991" y="127452"/>
                  <a:pt x="49474" y="110136"/>
                </a:cubicBezTo>
                <a:cubicBezTo>
                  <a:pt x="41957" y="92819"/>
                  <a:pt x="36353" y="74024"/>
                  <a:pt x="32662" y="53750"/>
                </a:cubicBezTo>
                <a:lnTo>
                  <a:pt x="0" y="53750"/>
                </a:lnTo>
                <a:lnTo>
                  <a:pt x="0" y="46035"/>
                </a:lnTo>
                <a:lnTo>
                  <a:pt x="79210" y="46035"/>
                </a:lnTo>
                <a:close/>
                <a:moveTo>
                  <a:pt x="997763" y="0"/>
                </a:moveTo>
                <a:lnTo>
                  <a:pt x="1004707" y="2829"/>
                </a:lnTo>
                <a:lnTo>
                  <a:pt x="987733" y="42691"/>
                </a:lnTo>
                <a:lnTo>
                  <a:pt x="987733" y="226829"/>
                </a:lnTo>
                <a:lnTo>
                  <a:pt x="980018" y="226829"/>
                </a:lnTo>
                <a:lnTo>
                  <a:pt x="980018" y="60951"/>
                </a:lnTo>
                <a:lnTo>
                  <a:pt x="951986" y="126788"/>
                </a:lnTo>
                <a:lnTo>
                  <a:pt x="945042" y="123702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文悦后现代体 (非商业使用) W2-75" pitchFamily="50" charset="-122"/>
              <a:ea typeface="文悦后现代体 (非商业使用) W2-75" pitchFamily="50" charset="-122"/>
              <a:cs typeface="+mn-cs"/>
            </a:endParaRPr>
          </a:p>
        </p:txBody>
      </p:sp>
      <p:sp>
        <p:nvSpPr>
          <p:cNvPr id="60" name="自由线条-26" hidden="1">
            <a:extLst>
              <a:ext uri="{FF2B5EF4-FFF2-40B4-BE49-F238E27FC236}">
                <a16:creationId xmlns:a16="http://schemas.microsoft.com/office/drawing/2014/main" id="{9E6CAFF1-40F6-405D-8D20-A99A5FF175BC}"/>
              </a:ext>
            </a:extLst>
          </p:cNvPr>
          <p:cNvSpPr txBox="1"/>
          <p:nvPr/>
        </p:nvSpPr>
        <p:spPr>
          <a:xfrm>
            <a:off x="9147856" y="5728897"/>
            <a:ext cx="902792" cy="216768"/>
          </a:xfrm>
          <a:custGeom>
            <a:avLst/>
            <a:gdLst/>
            <a:ahLst/>
            <a:cxnLst/>
            <a:rect l="l" t="t" r="r" b="b"/>
            <a:pathLst>
              <a:path w="902792" h="216768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2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0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2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0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0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6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4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2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 Light"/>
              <a:ea typeface="微软雅黑 Light"/>
              <a:cs typeface="+mn-cs"/>
            </a:endParaRPr>
          </a:p>
        </p:txBody>
      </p:sp>
      <p:sp>
        <p:nvSpPr>
          <p:cNvPr id="63" name="自由线条-29" hidden="1">
            <a:extLst>
              <a:ext uri="{FF2B5EF4-FFF2-40B4-BE49-F238E27FC236}">
                <a16:creationId xmlns:a16="http://schemas.microsoft.com/office/drawing/2014/main" id="{D0FDB2A6-3C79-4E37-9BE0-4056E9C1DE84}"/>
              </a:ext>
            </a:extLst>
          </p:cNvPr>
          <p:cNvSpPr txBox="1"/>
          <p:nvPr/>
        </p:nvSpPr>
        <p:spPr>
          <a:xfrm>
            <a:off x="1658765" y="5702170"/>
            <a:ext cx="1303172" cy="233258"/>
          </a:xfrm>
          <a:custGeom>
            <a:avLst/>
            <a:gdLst/>
            <a:ahLst/>
            <a:cxnLst/>
            <a:rect l="l" t="t" r="r" b="b"/>
            <a:pathLst>
              <a:path w="1303172" h="233258">
                <a:moveTo>
                  <a:pt x="776554" y="151733"/>
                </a:moveTo>
                <a:lnTo>
                  <a:pt x="776554" y="165364"/>
                </a:lnTo>
                <a:lnTo>
                  <a:pt x="800729" y="165364"/>
                </a:lnTo>
                <a:lnTo>
                  <a:pt x="800729" y="151733"/>
                </a:lnTo>
                <a:close/>
                <a:moveTo>
                  <a:pt x="708660" y="151733"/>
                </a:moveTo>
                <a:lnTo>
                  <a:pt x="708660" y="165364"/>
                </a:lnTo>
                <a:lnTo>
                  <a:pt x="732835" y="165364"/>
                </a:lnTo>
                <a:lnTo>
                  <a:pt x="732835" y="151733"/>
                </a:lnTo>
                <a:close/>
                <a:moveTo>
                  <a:pt x="946509" y="123958"/>
                </a:moveTo>
                <a:lnTo>
                  <a:pt x="946509" y="148133"/>
                </a:lnTo>
                <a:lnTo>
                  <a:pt x="966569" y="148133"/>
                </a:lnTo>
                <a:lnTo>
                  <a:pt x="966569" y="123958"/>
                </a:lnTo>
                <a:close/>
                <a:moveTo>
                  <a:pt x="667255" y="121644"/>
                </a:moveTo>
                <a:lnTo>
                  <a:pt x="842134" y="121644"/>
                </a:lnTo>
                <a:lnTo>
                  <a:pt x="842134" y="229915"/>
                </a:lnTo>
                <a:lnTo>
                  <a:pt x="792499" y="229915"/>
                </a:lnTo>
                <a:lnTo>
                  <a:pt x="800729" y="216541"/>
                </a:lnTo>
                <a:lnTo>
                  <a:pt x="800729" y="194424"/>
                </a:lnTo>
                <a:lnTo>
                  <a:pt x="708660" y="194424"/>
                </a:lnTo>
                <a:lnTo>
                  <a:pt x="708660" y="229915"/>
                </a:lnTo>
                <a:lnTo>
                  <a:pt x="667255" y="229915"/>
                </a:lnTo>
                <a:close/>
                <a:moveTo>
                  <a:pt x="1202360" y="120358"/>
                </a:moveTo>
                <a:lnTo>
                  <a:pt x="1183843" y="160734"/>
                </a:lnTo>
                <a:lnTo>
                  <a:pt x="1202360" y="160734"/>
                </a:lnTo>
                <a:close/>
                <a:moveTo>
                  <a:pt x="1238879" y="117529"/>
                </a:moveTo>
                <a:lnTo>
                  <a:pt x="1238879" y="160734"/>
                </a:lnTo>
                <a:lnTo>
                  <a:pt x="1258424" y="160734"/>
                </a:lnTo>
                <a:close/>
                <a:moveTo>
                  <a:pt x="339433" y="97727"/>
                </a:moveTo>
                <a:lnTo>
                  <a:pt x="339433" y="121901"/>
                </a:lnTo>
                <a:lnTo>
                  <a:pt x="365922" y="121901"/>
                </a:lnTo>
                <a:lnTo>
                  <a:pt x="365922" y="97727"/>
                </a:lnTo>
                <a:close/>
                <a:moveTo>
                  <a:pt x="70723" y="67894"/>
                </a:moveTo>
                <a:cubicBezTo>
                  <a:pt x="73847" y="78696"/>
                  <a:pt x="77694" y="88790"/>
                  <a:pt x="82264" y="98177"/>
                </a:cubicBezTo>
                <a:cubicBezTo>
                  <a:pt x="86834" y="107564"/>
                  <a:pt x="91903" y="116243"/>
                  <a:pt x="97469" y="124216"/>
                </a:cubicBezTo>
                <a:cubicBezTo>
                  <a:pt x="102891" y="116372"/>
                  <a:pt x="107799" y="107756"/>
                  <a:pt x="112193" y="98370"/>
                </a:cubicBezTo>
                <a:cubicBezTo>
                  <a:pt x="116586" y="88983"/>
                  <a:pt x="120336" y="78824"/>
                  <a:pt x="123444" y="67894"/>
                </a:cubicBezTo>
                <a:close/>
                <a:moveTo>
                  <a:pt x="481870" y="54264"/>
                </a:moveTo>
                <a:lnTo>
                  <a:pt x="481870" y="78439"/>
                </a:lnTo>
                <a:lnTo>
                  <a:pt x="493957" y="78439"/>
                </a:lnTo>
                <a:lnTo>
                  <a:pt x="493957" y="54264"/>
                </a:lnTo>
                <a:close/>
                <a:moveTo>
                  <a:pt x="210331" y="53750"/>
                </a:moveTo>
                <a:lnTo>
                  <a:pt x="232448" y="54778"/>
                </a:lnTo>
                <a:lnTo>
                  <a:pt x="228333" y="128073"/>
                </a:lnTo>
                <a:lnTo>
                  <a:pt x="206473" y="126530"/>
                </a:lnTo>
                <a:close/>
                <a:moveTo>
                  <a:pt x="233991" y="6429"/>
                </a:moveTo>
                <a:lnTo>
                  <a:pt x="269738" y="6429"/>
                </a:lnTo>
                <a:lnTo>
                  <a:pt x="269738" y="229915"/>
                </a:lnTo>
                <a:lnTo>
                  <a:pt x="233991" y="229915"/>
                </a:lnTo>
                <a:close/>
                <a:moveTo>
                  <a:pt x="325288" y="5915"/>
                </a:moveTo>
                <a:lnTo>
                  <a:pt x="348948" y="29061"/>
                </a:lnTo>
                <a:lnTo>
                  <a:pt x="314230" y="66351"/>
                </a:lnTo>
                <a:lnTo>
                  <a:pt x="391897" y="66351"/>
                </a:lnTo>
                <a:lnTo>
                  <a:pt x="357178" y="29061"/>
                </a:lnTo>
                <a:lnTo>
                  <a:pt x="382638" y="6172"/>
                </a:lnTo>
                <a:lnTo>
                  <a:pt x="428673" y="56064"/>
                </a:lnTo>
                <a:lnTo>
                  <a:pt x="405527" y="81010"/>
                </a:lnTo>
                <a:lnTo>
                  <a:pt x="402441" y="77667"/>
                </a:lnTo>
                <a:lnTo>
                  <a:pt x="402441" y="153276"/>
                </a:lnTo>
                <a:lnTo>
                  <a:pt x="393440" y="153276"/>
                </a:lnTo>
                <a:lnTo>
                  <a:pt x="393440" y="197511"/>
                </a:lnTo>
                <a:lnTo>
                  <a:pt x="405527" y="197511"/>
                </a:lnTo>
                <a:lnTo>
                  <a:pt x="416585" y="185423"/>
                </a:lnTo>
                <a:lnTo>
                  <a:pt x="416585" y="229143"/>
                </a:lnTo>
                <a:lnTo>
                  <a:pt x="357692" y="229143"/>
                </a:lnTo>
                <a:lnTo>
                  <a:pt x="357692" y="153276"/>
                </a:lnTo>
                <a:lnTo>
                  <a:pt x="350491" y="153276"/>
                </a:lnTo>
                <a:lnTo>
                  <a:pt x="334032" y="231715"/>
                </a:lnTo>
                <a:lnTo>
                  <a:pt x="298028" y="227857"/>
                </a:lnTo>
                <a:lnTo>
                  <a:pt x="313973" y="153276"/>
                </a:lnTo>
                <a:lnTo>
                  <a:pt x="303428" y="153276"/>
                </a:lnTo>
                <a:lnTo>
                  <a:pt x="303428" y="77924"/>
                </a:lnTo>
                <a:lnTo>
                  <a:pt x="300599" y="81010"/>
                </a:lnTo>
                <a:lnTo>
                  <a:pt x="292627" y="70466"/>
                </a:lnTo>
                <a:lnTo>
                  <a:pt x="294684" y="119329"/>
                </a:lnTo>
                <a:lnTo>
                  <a:pt x="274625" y="120358"/>
                </a:lnTo>
                <a:lnTo>
                  <a:pt x="271796" y="52721"/>
                </a:lnTo>
                <a:lnTo>
                  <a:pt x="285683" y="51435"/>
                </a:lnTo>
                <a:close/>
                <a:moveTo>
                  <a:pt x="75095" y="2058"/>
                </a:moveTo>
                <a:lnTo>
                  <a:pt x="119844" y="2058"/>
                </a:lnTo>
                <a:lnTo>
                  <a:pt x="119844" y="33176"/>
                </a:lnTo>
                <a:lnTo>
                  <a:pt x="192881" y="33176"/>
                </a:lnTo>
                <a:lnTo>
                  <a:pt x="192881" y="67894"/>
                </a:lnTo>
                <a:lnTo>
                  <a:pt x="168192" y="67894"/>
                </a:lnTo>
                <a:cubicBezTo>
                  <a:pt x="163478" y="85747"/>
                  <a:pt x="157413" y="101991"/>
                  <a:pt x="149997" y="116629"/>
                </a:cubicBezTo>
                <a:cubicBezTo>
                  <a:pt x="142582" y="131267"/>
                  <a:pt x="134331" y="144425"/>
                  <a:pt x="125244" y="156105"/>
                </a:cubicBezTo>
                <a:cubicBezTo>
                  <a:pt x="137090" y="167110"/>
                  <a:pt x="149210" y="176476"/>
                  <a:pt x="161602" y="184202"/>
                </a:cubicBezTo>
                <a:cubicBezTo>
                  <a:pt x="173995" y="191928"/>
                  <a:pt x="185793" y="198336"/>
                  <a:pt x="196996" y="203426"/>
                </a:cubicBezTo>
                <a:lnTo>
                  <a:pt x="167935" y="233258"/>
                </a:lnTo>
                <a:cubicBezTo>
                  <a:pt x="155794" y="227841"/>
                  <a:pt x="143814" y="221187"/>
                  <a:pt x="131995" y="213295"/>
                </a:cubicBezTo>
                <a:cubicBezTo>
                  <a:pt x="120176" y="205403"/>
                  <a:pt x="108839" y="196369"/>
                  <a:pt x="97984" y="186195"/>
                </a:cubicBezTo>
                <a:cubicBezTo>
                  <a:pt x="82392" y="200388"/>
                  <a:pt x="68248" y="211285"/>
                  <a:pt x="55550" y="218888"/>
                </a:cubicBezTo>
                <a:cubicBezTo>
                  <a:pt x="42852" y="226491"/>
                  <a:pt x="34108" y="231281"/>
                  <a:pt x="29318" y="233258"/>
                </a:cubicBezTo>
                <a:lnTo>
                  <a:pt x="0" y="203426"/>
                </a:lnTo>
                <a:cubicBezTo>
                  <a:pt x="1984" y="202197"/>
                  <a:pt x="6531" y="199825"/>
                  <a:pt x="13640" y="196310"/>
                </a:cubicBezTo>
                <a:cubicBezTo>
                  <a:pt x="20749" y="192796"/>
                  <a:pt x="29315" y="187795"/>
                  <a:pt x="39338" y="181308"/>
                </a:cubicBezTo>
                <a:cubicBezTo>
                  <a:pt x="49362" y="174822"/>
                  <a:pt x="59738" y="166507"/>
                  <a:pt x="70466" y="156363"/>
                </a:cubicBezTo>
                <a:cubicBezTo>
                  <a:pt x="60350" y="143482"/>
                  <a:pt x="51456" y="129638"/>
                  <a:pt x="43784" y="114829"/>
                </a:cubicBezTo>
                <a:cubicBezTo>
                  <a:pt x="36112" y="100020"/>
                  <a:pt x="30175" y="84375"/>
                  <a:pt x="25975" y="67894"/>
                </a:cubicBezTo>
                <a:lnTo>
                  <a:pt x="2315" y="67894"/>
                </a:lnTo>
                <a:lnTo>
                  <a:pt x="2315" y="33176"/>
                </a:lnTo>
                <a:lnTo>
                  <a:pt x="75095" y="33176"/>
                </a:lnTo>
                <a:close/>
                <a:moveTo>
                  <a:pt x="909733" y="1543"/>
                </a:moveTo>
                <a:lnTo>
                  <a:pt x="950624" y="1543"/>
                </a:lnTo>
                <a:lnTo>
                  <a:pt x="941880" y="28289"/>
                </a:lnTo>
                <a:lnTo>
                  <a:pt x="1062495" y="28289"/>
                </a:lnTo>
                <a:lnTo>
                  <a:pt x="1062495" y="62236"/>
                </a:lnTo>
                <a:lnTo>
                  <a:pt x="1011574" y="62236"/>
                </a:lnTo>
                <a:lnTo>
                  <a:pt x="1011574" y="87440"/>
                </a:lnTo>
                <a:lnTo>
                  <a:pt x="1058637" y="87440"/>
                </a:lnTo>
                <a:lnTo>
                  <a:pt x="1058637" y="123958"/>
                </a:lnTo>
                <a:lnTo>
                  <a:pt x="1011574" y="123958"/>
                </a:lnTo>
                <a:lnTo>
                  <a:pt x="1011574" y="148133"/>
                </a:lnTo>
                <a:lnTo>
                  <a:pt x="1069438" y="148133"/>
                </a:lnTo>
                <a:lnTo>
                  <a:pt x="1069438" y="184909"/>
                </a:lnTo>
                <a:lnTo>
                  <a:pt x="1011574" y="184909"/>
                </a:lnTo>
                <a:lnTo>
                  <a:pt x="1011574" y="230429"/>
                </a:lnTo>
                <a:lnTo>
                  <a:pt x="966569" y="230429"/>
                </a:lnTo>
                <a:lnTo>
                  <a:pt x="966569" y="184909"/>
                </a:lnTo>
                <a:lnTo>
                  <a:pt x="879129" y="184909"/>
                </a:lnTo>
                <a:lnTo>
                  <a:pt x="879129" y="148133"/>
                </a:lnTo>
                <a:lnTo>
                  <a:pt x="905361" y="148133"/>
                </a:lnTo>
                <a:lnTo>
                  <a:pt x="905361" y="87440"/>
                </a:lnTo>
                <a:lnTo>
                  <a:pt x="966569" y="87440"/>
                </a:lnTo>
                <a:lnTo>
                  <a:pt x="966569" y="62236"/>
                </a:lnTo>
                <a:lnTo>
                  <a:pt x="931078" y="62236"/>
                </a:lnTo>
                <a:lnTo>
                  <a:pt x="924906" y="81267"/>
                </a:lnTo>
                <a:lnTo>
                  <a:pt x="884530" y="81267"/>
                </a:lnTo>
                <a:close/>
                <a:moveTo>
                  <a:pt x="732577" y="1543"/>
                </a:moveTo>
                <a:lnTo>
                  <a:pt x="776811" y="1543"/>
                </a:lnTo>
                <a:lnTo>
                  <a:pt x="776811" y="16202"/>
                </a:lnTo>
                <a:lnTo>
                  <a:pt x="843420" y="16202"/>
                </a:lnTo>
                <a:lnTo>
                  <a:pt x="843420" y="43463"/>
                </a:lnTo>
                <a:lnTo>
                  <a:pt x="776811" y="43463"/>
                </a:lnTo>
                <a:lnTo>
                  <a:pt x="776811" y="50921"/>
                </a:lnTo>
                <a:lnTo>
                  <a:pt x="836219" y="50921"/>
                </a:lnTo>
                <a:lnTo>
                  <a:pt x="836219" y="77667"/>
                </a:lnTo>
                <a:lnTo>
                  <a:pt x="776811" y="77667"/>
                </a:lnTo>
                <a:lnTo>
                  <a:pt x="776811" y="84354"/>
                </a:lnTo>
                <a:lnTo>
                  <a:pt x="849335" y="84354"/>
                </a:lnTo>
                <a:lnTo>
                  <a:pt x="849335" y="113671"/>
                </a:lnTo>
                <a:lnTo>
                  <a:pt x="660054" y="113671"/>
                </a:lnTo>
                <a:lnTo>
                  <a:pt x="660054" y="84354"/>
                </a:lnTo>
                <a:lnTo>
                  <a:pt x="732577" y="84354"/>
                </a:lnTo>
                <a:lnTo>
                  <a:pt x="732577" y="77667"/>
                </a:lnTo>
                <a:lnTo>
                  <a:pt x="673427" y="77667"/>
                </a:lnTo>
                <a:lnTo>
                  <a:pt x="673427" y="50921"/>
                </a:lnTo>
                <a:lnTo>
                  <a:pt x="732577" y="50921"/>
                </a:lnTo>
                <a:lnTo>
                  <a:pt x="732577" y="43463"/>
                </a:lnTo>
                <a:lnTo>
                  <a:pt x="666226" y="43463"/>
                </a:lnTo>
                <a:lnTo>
                  <a:pt x="666226" y="16202"/>
                </a:lnTo>
                <a:lnTo>
                  <a:pt x="732577" y="16202"/>
                </a:lnTo>
                <a:close/>
                <a:moveTo>
                  <a:pt x="469011" y="1543"/>
                </a:moveTo>
                <a:lnTo>
                  <a:pt x="506559" y="1543"/>
                </a:lnTo>
                <a:lnTo>
                  <a:pt x="506559" y="22889"/>
                </a:lnTo>
                <a:lnTo>
                  <a:pt x="534076" y="22889"/>
                </a:lnTo>
                <a:lnTo>
                  <a:pt x="534076" y="54264"/>
                </a:lnTo>
                <a:lnTo>
                  <a:pt x="524047" y="54264"/>
                </a:lnTo>
                <a:lnTo>
                  <a:pt x="524047" y="78439"/>
                </a:lnTo>
                <a:lnTo>
                  <a:pt x="534591" y="78439"/>
                </a:lnTo>
                <a:lnTo>
                  <a:pt x="534591" y="110071"/>
                </a:lnTo>
                <a:lnTo>
                  <a:pt x="506559" y="110071"/>
                </a:lnTo>
                <a:lnTo>
                  <a:pt x="506559" y="122673"/>
                </a:lnTo>
                <a:lnTo>
                  <a:pt x="535877" y="122673"/>
                </a:lnTo>
                <a:lnTo>
                  <a:pt x="535877" y="154305"/>
                </a:lnTo>
                <a:lnTo>
                  <a:pt x="512731" y="154305"/>
                </a:lnTo>
                <a:lnTo>
                  <a:pt x="541020" y="187224"/>
                </a:lnTo>
                <a:lnTo>
                  <a:pt x="541020" y="11573"/>
                </a:lnTo>
                <a:lnTo>
                  <a:pt x="632832" y="4886"/>
                </a:lnTo>
                <a:lnTo>
                  <a:pt x="636175" y="40891"/>
                </a:lnTo>
                <a:lnTo>
                  <a:pt x="577282" y="45777"/>
                </a:lnTo>
                <a:lnTo>
                  <a:pt x="577282" y="88468"/>
                </a:lnTo>
                <a:lnTo>
                  <a:pt x="635403" y="88468"/>
                </a:lnTo>
                <a:lnTo>
                  <a:pt x="635403" y="123958"/>
                </a:lnTo>
                <a:lnTo>
                  <a:pt x="623830" y="123958"/>
                </a:lnTo>
                <a:lnTo>
                  <a:pt x="623830" y="230172"/>
                </a:lnTo>
                <a:lnTo>
                  <a:pt x="587054" y="230172"/>
                </a:lnTo>
                <a:lnTo>
                  <a:pt x="587054" y="123958"/>
                </a:lnTo>
                <a:lnTo>
                  <a:pt x="577282" y="123958"/>
                </a:lnTo>
                <a:lnTo>
                  <a:pt x="577282" y="230172"/>
                </a:lnTo>
                <a:lnTo>
                  <a:pt x="541020" y="230172"/>
                </a:lnTo>
                <a:lnTo>
                  <a:pt x="541020" y="191853"/>
                </a:lnTo>
                <a:lnTo>
                  <a:pt x="520703" y="214227"/>
                </a:lnTo>
                <a:lnTo>
                  <a:pt x="506559" y="190310"/>
                </a:lnTo>
                <a:lnTo>
                  <a:pt x="506559" y="230429"/>
                </a:lnTo>
                <a:lnTo>
                  <a:pt x="469011" y="230429"/>
                </a:lnTo>
                <a:lnTo>
                  <a:pt x="469011" y="195196"/>
                </a:lnTo>
                <a:lnTo>
                  <a:pt x="453581" y="220913"/>
                </a:lnTo>
                <a:lnTo>
                  <a:pt x="428377" y="196739"/>
                </a:lnTo>
                <a:lnTo>
                  <a:pt x="463610" y="154305"/>
                </a:lnTo>
                <a:lnTo>
                  <a:pt x="438150" y="154305"/>
                </a:lnTo>
                <a:lnTo>
                  <a:pt x="438150" y="122673"/>
                </a:lnTo>
                <a:lnTo>
                  <a:pt x="469011" y="122673"/>
                </a:lnTo>
                <a:lnTo>
                  <a:pt x="469011" y="110071"/>
                </a:lnTo>
                <a:lnTo>
                  <a:pt x="440979" y="110071"/>
                </a:lnTo>
                <a:lnTo>
                  <a:pt x="440979" y="78439"/>
                </a:lnTo>
                <a:lnTo>
                  <a:pt x="451009" y="78439"/>
                </a:lnTo>
                <a:lnTo>
                  <a:pt x="451009" y="54264"/>
                </a:lnTo>
                <a:lnTo>
                  <a:pt x="441751" y="54264"/>
                </a:lnTo>
                <a:lnTo>
                  <a:pt x="441751" y="22889"/>
                </a:lnTo>
                <a:lnTo>
                  <a:pt x="469011" y="22889"/>
                </a:lnTo>
                <a:close/>
                <a:moveTo>
                  <a:pt x="1136266" y="0"/>
                </a:moveTo>
                <a:lnTo>
                  <a:pt x="1169956" y="9516"/>
                </a:lnTo>
                <a:lnTo>
                  <a:pt x="1152725" y="44749"/>
                </a:lnTo>
                <a:lnTo>
                  <a:pt x="1152725" y="141704"/>
                </a:lnTo>
                <a:lnTo>
                  <a:pt x="1190787" y="72266"/>
                </a:lnTo>
                <a:lnTo>
                  <a:pt x="1158897" y="72266"/>
                </a:lnTo>
                <a:lnTo>
                  <a:pt x="1158897" y="36519"/>
                </a:lnTo>
                <a:lnTo>
                  <a:pt x="1202360" y="36519"/>
                </a:lnTo>
                <a:lnTo>
                  <a:pt x="1202360" y="6944"/>
                </a:lnTo>
                <a:lnTo>
                  <a:pt x="1238879" y="6944"/>
                </a:lnTo>
                <a:lnTo>
                  <a:pt x="1238879" y="36519"/>
                </a:lnTo>
                <a:lnTo>
                  <a:pt x="1285427" y="36519"/>
                </a:lnTo>
                <a:lnTo>
                  <a:pt x="1285427" y="72266"/>
                </a:lnTo>
                <a:lnTo>
                  <a:pt x="1250194" y="72266"/>
                </a:lnTo>
                <a:lnTo>
                  <a:pt x="1303172" y="167421"/>
                </a:lnTo>
                <a:lnTo>
                  <a:pt x="1270511" y="187224"/>
                </a:lnTo>
                <a:lnTo>
                  <a:pt x="1259710" y="163306"/>
                </a:lnTo>
                <a:lnTo>
                  <a:pt x="1259710" y="196225"/>
                </a:lnTo>
                <a:lnTo>
                  <a:pt x="1238879" y="196225"/>
                </a:lnTo>
                <a:lnTo>
                  <a:pt x="1238879" y="230172"/>
                </a:lnTo>
                <a:lnTo>
                  <a:pt x="1202360" y="230172"/>
                </a:lnTo>
                <a:lnTo>
                  <a:pt x="1202360" y="196225"/>
                </a:lnTo>
                <a:lnTo>
                  <a:pt x="1182557" y="196225"/>
                </a:lnTo>
                <a:lnTo>
                  <a:pt x="1182557" y="164078"/>
                </a:lnTo>
                <a:lnTo>
                  <a:pt x="1172013" y="187224"/>
                </a:lnTo>
                <a:lnTo>
                  <a:pt x="1152725" y="175908"/>
                </a:lnTo>
                <a:lnTo>
                  <a:pt x="1152725" y="230172"/>
                </a:lnTo>
                <a:lnTo>
                  <a:pt x="1113892" y="230172"/>
                </a:lnTo>
                <a:lnTo>
                  <a:pt x="1113892" y="123701"/>
                </a:lnTo>
                <a:lnTo>
                  <a:pt x="1104376" y="142989"/>
                </a:lnTo>
                <a:lnTo>
                  <a:pt x="1082259" y="111871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文悦新青年体 (非商业使用) W8" pitchFamily="50" charset="-122"/>
              <a:ea typeface="文悦新青年体 (非商业使用) W8" pitchFamily="50" charset="-122"/>
              <a:cs typeface="+mn-cs"/>
            </a:endParaRPr>
          </a:p>
        </p:txBody>
      </p:sp>
      <p:sp>
        <p:nvSpPr>
          <p:cNvPr id="66" name="自由线条-32" hidden="1">
            <a:extLst>
              <a:ext uri="{FF2B5EF4-FFF2-40B4-BE49-F238E27FC236}">
                <a16:creationId xmlns:a16="http://schemas.microsoft.com/office/drawing/2014/main" id="{D52C6D2E-243B-4FCE-8C52-A2E660703537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69" name="自由线条-35" hidden="1">
            <a:extLst>
              <a:ext uri="{FF2B5EF4-FFF2-40B4-BE49-F238E27FC236}">
                <a16:creationId xmlns:a16="http://schemas.microsoft.com/office/drawing/2014/main" id="{A09456D7-CFB9-4024-9D94-A91C0F62A19A}"/>
              </a:ext>
            </a:extLst>
          </p:cNvPr>
          <p:cNvSpPr/>
          <p:nvPr/>
        </p:nvSpPr>
        <p:spPr>
          <a:xfrm>
            <a:off x="4654651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72" name="自由线条-38" hidden="1">
            <a:extLst>
              <a:ext uri="{FF2B5EF4-FFF2-40B4-BE49-F238E27FC236}">
                <a16:creationId xmlns:a16="http://schemas.microsoft.com/office/drawing/2014/main" id="{A05C8E54-AC3B-4B0C-A9F2-68BE81A1C56A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75" name="自由线条-42" hidden="1">
            <a:extLst>
              <a:ext uri="{FF2B5EF4-FFF2-40B4-BE49-F238E27FC236}">
                <a16:creationId xmlns:a16="http://schemas.microsoft.com/office/drawing/2014/main" id="{A27E5422-C3B9-48D1-A431-E21AF3437419}"/>
              </a:ext>
            </a:extLst>
          </p:cNvPr>
          <p:cNvSpPr txBox="1"/>
          <p:nvPr/>
        </p:nvSpPr>
        <p:spPr>
          <a:xfrm>
            <a:off x="953094" y="956977"/>
            <a:ext cx="3031922" cy="828446"/>
          </a:xfrm>
          <a:custGeom>
            <a:avLst/>
            <a:gdLst/>
            <a:ahLst/>
            <a:cxnLst/>
            <a:rect l="l" t="t" r="r" b="b"/>
            <a:pathLst>
              <a:path w="3031922" h="828446">
                <a:moveTo>
                  <a:pt x="843000" y="458114"/>
                </a:moveTo>
                <a:lnTo>
                  <a:pt x="1395298" y="458114"/>
                </a:lnTo>
                <a:lnTo>
                  <a:pt x="1395298" y="578815"/>
                </a:lnTo>
                <a:lnTo>
                  <a:pt x="1200531" y="578815"/>
                </a:lnTo>
                <a:lnTo>
                  <a:pt x="1200531" y="679399"/>
                </a:lnTo>
                <a:lnTo>
                  <a:pt x="1424559" y="679399"/>
                </a:lnTo>
                <a:lnTo>
                  <a:pt x="1424559" y="805586"/>
                </a:lnTo>
                <a:lnTo>
                  <a:pt x="811911" y="805586"/>
                </a:lnTo>
                <a:lnTo>
                  <a:pt x="811911" y="679399"/>
                </a:lnTo>
                <a:lnTo>
                  <a:pt x="1036853" y="679399"/>
                </a:lnTo>
                <a:lnTo>
                  <a:pt x="1036853" y="578815"/>
                </a:lnTo>
                <a:lnTo>
                  <a:pt x="843000" y="578815"/>
                </a:lnTo>
                <a:close/>
                <a:moveTo>
                  <a:pt x="2740228" y="346558"/>
                </a:moveTo>
                <a:lnTo>
                  <a:pt x="2740228" y="646481"/>
                </a:lnTo>
                <a:lnTo>
                  <a:pt x="2785948" y="549554"/>
                </a:lnTo>
                <a:cubicBezTo>
                  <a:pt x="2778157" y="519779"/>
                  <a:pt x="2770422" y="487890"/>
                  <a:pt x="2762745" y="453885"/>
                </a:cubicBezTo>
                <a:cubicBezTo>
                  <a:pt x="2755068" y="419881"/>
                  <a:pt x="2747562" y="384105"/>
                  <a:pt x="2740228" y="346558"/>
                </a:cubicBezTo>
                <a:close/>
                <a:moveTo>
                  <a:pt x="2624099" y="239573"/>
                </a:moveTo>
                <a:lnTo>
                  <a:pt x="2624099" y="339242"/>
                </a:lnTo>
                <a:lnTo>
                  <a:pt x="2738399" y="339242"/>
                </a:lnTo>
                <a:lnTo>
                  <a:pt x="2721940" y="239573"/>
                </a:lnTo>
                <a:close/>
                <a:moveTo>
                  <a:pt x="2321433" y="40234"/>
                </a:moveTo>
                <a:lnTo>
                  <a:pt x="2443048" y="40234"/>
                </a:lnTo>
                <a:lnTo>
                  <a:pt x="2443048" y="213055"/>
                </a:lnTo>
                <a:lnTo>
                  <a:pt x="2488768" y="213055"/>
                </a:lnTo>
                <a:lnTo>
                  <a:pt x="2488768" y="333756"/>
                </a:lnTo>
                <a:lnTo>
                  <a:pt x="2443048" y="333756"/>
                </a:lnTo>
                <a:lnTo>
                  <a:pt x="2443048" y="527609"/>
                </a:lnTo>
                <a:lnTo>
                  <a:pt x="2493340" y="523951"/>
                </a:lnTo>
                <a:lnTo>
                  <a:pt x="2493340" y="658368"/>
                </a:lnTo>
                <a:lnTo>
                  <a:pt x="2258339" y="675742"/>
                </a:lnTo>
                <a:lnTo>
                  <a:pt x="2258339" y="541325"/>
                </a:lnTo>
                <a:lnTo>
                  <a:pt x="2321433" y="536753"/>
                </a:lnTo>
                <a:lnTo>
                  <a:pt x="2321433" y="333756"/>
                </a:lnTo>
                <a:lnTo>
                  <a:pt x="2270226" y="333756"/>
                </a:lnTo>
                <a:lnTo>
                  <a:pt x="2270226" y="213055"/>
                </a:lnTo>
                <a:lnTo>
                  <a:pt x="2321433" y="213055"/>
                </a:lnTo>
                <a:close/>
                <a:moveTo>
                  <a:pt x="67665" y="34747"/>
                </a:moveTo>
                <a:lnTo>
                  <a:pt x="665683" y="34747"/>
                </a:lnTo>
                <a:lnTo>
                  <a:pt x="665683" y="160020"/>
                </a:lnTo>
                <a:lnTo>
                  <a:pt x="449885" y="160020"/>
                </a:lnTo>
                <a:lnTo>
                  <a:pt x="449885" y="284378"/>
                </a:lnTo>
                <a:lnTo>
                  <a:pt x="696773" y="284378"/>
                </a:lnTo>
                <a:lnTo>
                  <a:pt x="696773" y="415138"/>
                </a:lnTo>
                <a:lnTo>
                  <a:pt x="485546" y="415138"/>
                </a:lnTo>
                <a:cubicBezTo>
                  <a:pt x="501204" y="445561"/>
                  <a:pt x="522416" y="479100"/>
                  <a:pt x="549182" y="515756"/>
                </a:cubicBezTo>
                <a:cubicBezTo>
                  <a:pt x="575948" y="552411"/>
                  <a:pt x="605762" y="588862"/>
                  <a:pt x="638623" y="625111"/>
                </a:cubicBezTo>
                <a:cubicBezTo>
                  <a:pt x="671485" y="661360"/>
                  <a:pt x="704889" y="694086"/>
                  <a:pt x="738835" y="723290"/>
                </a:cubicBezTo>
                <a:lnTo>
                  <a:pt x="622706" y="828446"/>
                </a:lnTo>
                <a:cubicBezTo>
                  <a:pt x="573786" y="782669"/>
                  <a:pt x="526694" y="732034"/>
                  <a:pt x="481431" y="676542"/>
                </a:cubicBezTo>
                <a:cubicBezTo>
                  <a:pt x="436169" y="621049"/>
                  <a:pt x="398221" y="566528"/>
                  <a:pt x="367589" y="512979"/>
                </a:cubicBezTo>
                <a:cubicBezTo>
                  <a:pt x="340981" y="557750"/>
                  <a:pt x="311596" y="601201"/>
                  <a:pt x="279434" y="643331"/>
                </a:cubicBezTo>
                <a:cubicBezTo>
                  <a:pt x="247272" y="685461"/>
                  <a:pt x="216532" y="722816"/>
                  <a:pt x="187215" y="755396"/>
                </a:cubicBezTo>
                <a:cubicBezTo>
                  <a:pt x="157898" y="787976"/>
                  <a:pt x="134202" y="812326"/>
                  <a:pt x="116129" y="828446"/>
                </a:cubicBezTo>
                <a:lnTo>
                  <a:pt x="0" y="723290"/>
                </a:lnTo>
                <a:cubicBezTo>
                  <a:pt x="39105" y="689599"/>
                  <a:pt x="74890" y="654163"/>
                  <a:pt x="107357" y="616983"/>
                </a:cubicBezTo>
                <a:cubicBezTo>
                  <a:pt x="139824" y="579803"/>
                  <a:pt x="168430" y="543690"/>
                  <a:pt x="193175" y="508644"/>
                </a:cubicBezTo>
                <a:cubicBezTo>
                  <a:pt x="217921" y="473597"/>
                  <a:pt x="238263" y="442429"/>
                  <a:pt x="254203" y="415138"/>
                </a:cubicBezTo>
                <a:lnTo>
                  <a:pt x="35661" y="415138"/>
                </a:lnTo>
                <a:lnTo>
                  <a:pt x="35661" y="284378"/>
                </a:lnTo>
                <a:lnTo>
                  <a:pt x="283464" y="284378"/>
                </a:lnTo>
                <a:lnTo>
                  <a:pt x="283464" y="160020"/>
                </a:lnTo>
                <a:lnTo>
                  <a:pt x="67665" y="160020"/>
                </a:lnTo>
                <a:close/>
                <a:moveTo>
                  <a:pt x="2855442" y="18288"/>
                </a:moveTo>
                <a:lnTo>
                  <a:pt x="2957855" y="18288"/>
                </a:lnTo>
                <a:lnTo>
                  <a:pt x="2957855" y="100584"/>
                </a:lnTo>
                <a:lnTo>
                  <a:pt x="2855442" y="100584"/>
                </a:lnTo>
                <a:close/>
                <a:moveTo>
                  <a:pt x="1762811" y="914"/>
                </a:moveTo>
                <a:lnTo>
                  <a:pt x="1916430" y="914"/>
                </a:lnTo>
                <a:lnTo>
                  <a:pt x="1916430" y="122530"/>
                </a:lnTo>
                <a:lnTo>
                  <a:pt x="2170633" y="122530"/>
                </a:lnTo>
                <a:lnTo>
                  <a:pt x="1846935" y="638251"/>
                </a:lnTo>
                <a:cubicBezTo>
                  <a:pt x="1870215" y="650577"/>
                  <a:pt x="1892236" y="659759"/>
                  <a:pt x="1913001" y="665798"/>
                </a:cubicBezTo>
                <a:cubicBezTo>
                  <a:pt x="1933765" y="671836"/>
                  <a:pt x="1953501" y="674846"/>
                  <a:pt x="1972208" y="674827"/>
                </a:cubicBezTo>
                <a:lnTo>
                  <a:pt x="2203551" y="674827"/>
                </a:lnTo>
                <a:lnTo>
                  <a:pt x="2204466" y="803758"/>
                </a:lnTo>
                <a:lnTo>
                  <a:pt x="1972208" y="803758"/>
                </a:lnTo>
                <a:cubicBezTo>
                  <a:pt x="1920750" y="803089"/>
                  <a:pt x="1875420" y="796254"/>
                  <a:pt x="1836220" y="783255"/>
                </a:cubicBezTo>
                <a:cubicBezTo>
                  <a:pt x="1797020" y="770256"/>
                  <a:pt x="1764092" y="755106"/>
                  <a:pt x="1737436" y="737807"/>
                </a:cubicBezTo>
                <a:cubicBezTo>
                  <a:pt x="1710780" y="720507"/>
                  <a:pt x="1690540" y="705072"/>
                  <a:pt x="1676714" y="691501"/>
                </a:cubicBezTo>
                <a:cubicBezTo>
                  <a:pt x="1662889" y="677930"/>
                  <a:pt x="1655621" y="670239"/>
                  <a:pt x="1654911" y="668427"/>
                </a:cubicBezTo>
                <a:lnTo>
                  <a:pt x="1598219" y="816559"/>
                </a:lnTo>
                <a:lnTo>
                  <a:pt x="1487576" y="767182"/>
                </a:lnTo>
                <a:lnTo>
                  <a:pt x="1609191" y="452628"/>
                </a:lnTo>
                <a:cubicBezTo>
                  <a:pt x="1630661" y="472783"/>
                  <a:pt x="1651273" y="491681"/>
                  <a:pt x="1671028" y="509321"/>
                </a:cubicBezTo>
                <a:cubicBezTo>
                  <a:pt x="1690783" y="526961"/>
                  <a:pt x="1709794" y="543116"/>
                  <a:pt x="1728063" y="557784"/>
                </a:cubicBezTo>
                <a:lnTo>
                  <a:pt x="1910029" y="253289"/>
                </a:lnTo>
                <a:lnTo>
                  <a:pt x="1554327" y="253289"/>
                </a:lnTo>
                <a:lnTo>
                  <a:pt x="1554327" y="122530"/>
                </a:lnTo>
                <a:lnTo>
                  <a:pt x="1762811" y="122530"/>
                </a:lnTo>
                <a:close/>
                <a:moveTo>
                  <a:pt x="1039596" y="914"/>
                </a:moveTo>
                <a:lnTo>
                  <a:pt x="1198702" y="914"/>
                </a:lnTo>
                <a:lnTo>
                  <a:pt x="1198702" y="67666"/>
                </a:lnTo>
                <a:lnTo>
                  <a:pt x="1430045" y="67666"/>
                </a:lnTo>
                <a:lnTo>
                  <a:pt x="1430045" y="294437"/>
                </a:lnTo>
                <a:lnTo>
                  <a:pt x="1330376" y="294437"/>
                </a:lnTo>
                <a:lnTo>
                  <a:pt x="1398955" y="369418"/>
                </a:lnTo>
                <a:lnTo>
                  <a:pt x="1298372" y="450799"/>
                </a:lnTo>
                <a:lnTo>
                  <a:pt x="1135608" y="267919"/>
                </a:lnTo>
                <a:lnTo>
                  <a:pt x="1235278" y="190195"/>
                </a:lnTo>
                <a:lnTo>
                  <a:pt x="1300200" y="261518"/>
                </a:lnTo>
                <a:lnTo>
                  <a:pt x="1300200" y="183795"/>
                </a:lnTo>
                <a:lnTo>
                  <a:pt x="936269" y="183795"/>
                </a:lnTo>
                <a:lnTo>
                  <a:pt x="936269" y="261518"/>
                </a:lnTo>
                <a:lnTo>
                  <a:pt x="1001191" y="192024"/>
                </a:lnTo>
                <a:lnTo>
                  <a:pt x="1104519" y="267919"/>
                </a:lnTo>
                <a:lnTo>
                  <a:pt x="937184" y="450799"/>
                </a:lnTo>
                <a:lnTo>
                  <a:pt x="834771" y="369418"/>
                </a:lnTo>
                <a:lnTo>
                  <a:pt x="906094" y="293522"/>
                </a:lnTo>
                <a:lnTo>
                  <a:pt x="807339" y="293522"/>
                </a:lnTo>
                <a:lnTo>
                  <a:pt x="807339" y="67666"/>
                </a:lnTo>
                <a:lnTo>
                  <a:pt x="1039596" y="67666"/>
                </a:lnTo>
                <a:close/>
                <a:moveTo>
                  <a:pt x="2815209" y="0"/>
                </a:moveTo>
                <a:cubicBezTo>
                  <a:pt x="2815598" y="3878"/>
                  <a:pt x="2816445" y="10550"/>
                  <a:pt x="2817749" y="20015"/>
                </a:cubicBezTo>
                <a:cubicBezTo>
                  <a:pt x="2819053" y="29481"/>
                  <a:pt x="2820306" y="38591"/>
                  <a:pt x="2821508" y="47346"/>
                </a:cubicBezTo>
                <a:cubicBezTo>
                  <a:pt x="2822710" y="56100"/>
                  <a:pt x="2823354" y="61349"/>
                  <a:pt x="2823438" y="63094"/>
                </a:cubicBezTo>
                <a:cubicBezTo>
                  <a:pt x="2825420" y="82296"/>
                  <a:pt x="2827858" y="101498"/>
                  <a:pt x="2830754" y="120701"/>
                </a:cubicBezTo>
                <a:lnTo>
                  <a:pt x="2984373" y="120701"/>
                </a:lnTo>
                <a:lnTo>
                  <a:pt x="2984373" y="239573"/>
                </a:lnTo>
                <a:lnTo>
                  <a:pt x="2849956" y="239573"/>
                </a:lnTo>
                <a:cubicBezTo>
                  <a:pt x="2857424" y="280873"/>
                  <a:pt x="2865348" y="321716"/>
                  <a:pt x="2873730" y="362102"/>
                </a:cubicBezTo>
                <a:lnTo>
                  <a:pt x="2925851" y="250546"/>
                </a:lnTo>
                <a:lnTo>
                  <a:pt x="3017291" y="288036"/>
                </a:lnTo>
                <a:lnTo>
                  <a:pt x="2911221" y="523037"/>
                </a:lnTo>
                <a:cubicBezTo>
                  <a:pt x="2916764" y="545059"/>
                  <a:pt x="2922365" y="565023"/>
                  <a:pt x="2928023" y="582930"/>
                </a:cubicBezTo>
                <a:cubicBezTo>
                  <a:pt x="2933681" y="600837"/>
                  <a:pt x="2939053" y="616229"/>
                  <a:pt x="2944139" y="629107"/>
                </a:cubicBezTo>
                <a:cubicBezTo>
                  <a:pt x="2947587" y="638613"/>
                  <a:pt x="2952121" y="652977"/>
                  <a:pt x="2957741" y="672198"/>
                </a:cubicBezTo>
                <a:cubicBezTo>
                  <a:pt x="2963360" y="691420"/>
                  <a:pt x="2971324" y="716071"/>
                  <a:pt x="2981630" y="746150"/>
                </a:cubicBezTo>
                <a:lnTo>
                  <a:pt x="3031922" y="773583"/>
                </a:lnTo>
                <a:lnTo>
                  <a:pt x="2870987" y="818388"/>
                </a:lnTo>
                <a:cubicBezTo>
                  <a:pt x="2866606" y="807320"/>
                  <a:pt x="2862339" y="795395"/>
                  <a:pt x="2858185" y="782612"/>
                </a:cubicBezTo>
                <a:cubicBezTo>
                  <a:pt x="2854032" y="769830"/>
                  <a:pt x="2851594" y="762248"/>
                  <a:pt x="2850870" y="759867"/>
                </a:cubicBezTo>
                <a:lnTo>
                  <a:pt x="2830754" y="701345"/>
                </a:lnTo>
                <a:lnTo>
                  <a:pt x="2776804" y="820217"/>
                </a:lnTo>
                <a:lnTo>
                  <a:pt x="2678963" y="777240"/>
                </a:lnTo>
                <a:lnTo>
                  <a:pt x="2700909" y="730606"/>
                </a:lnTo>
                <a:lnTo>
                  <a:pt x="2630500" y="730606"/>
                </a:lnTo>
                <a:lnTo>
                  <a:pt x="2649702" y="698602"/>
                </a:lnTo>
                <a:lnTo>
                  <a:pt x="2649702" y="439826"/>
                </a:lnTo>
                <a:lnTo>
                  <a:pt x="2624099" y="439826"/>
                </a:lnTo>
                <a:lnTo>
                  <a:pt x="2624099" y="812902"/>
                </a:lnTo>
                <a:lnTo>
                  <a:pt x="2507056" y="812902"/>
                </a:lnTo>
                <a:lnTo>
                  <a:pt x="2507056" y="120701"/>
                </a:lnTo>
                <a:lnTo>
                  <a:pt x="2705481" y="120701"/>
                </a:lnTo>
                <a:cubicBezTo>
                  <a:pt x="2700909" y="87630"/>
                  <a:pt x="2697251" y="53188"/>
                  <a:pt x="2694508" y="17374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200" b="0" i="0" u="none" strike="noStrike" kern="1200" cap="none" spc="-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文悦新青年体 (非商业使用) W8" pitchFamily="50" charset="-122"/>
              <a:ea typeface="文悦新青年体 (非商业使用) W8" pitchFamily="50" charset="-122"/>
              <a:cs typeface="+mn-cs"/>
            </a:endParaRPr>
          </a:p>
        </p:txBody>
      </p:sp>
      <p:sp>
        <p:nvSpPr>
          <p:cNvPr id="78" name="自由线条-48" hidden="1">
            <a:extLst>
              <a:ext uri="{FF2B5EF4-FFF2-40B4-BE49-F238E27FC236}">
                <a16:creationId xmlns:a16="http://schemas.microsoft.com/office/drawing/2014/main" id="{6CCA58DD-7093-4CF2-921E-D8799CEB1449}"/>
              </a:ext>
            </a:extLst>
          </p:cNvPr>
          <p:cNvSpPr txBox="1"/>
          <p:nvPr/>
        </p:nvSpPr>
        <p:spPr>
          <a:xfrm>
            <a:off x="953395" y="2876280"/>
            <a:ext cx="5382098" cy="1144125"/>
          </a:xfrm>
          <a:custGeom>
            <a:avLst/>
            <a:gdLst/>
            <a:ahLst/>
            <a:cxnLst/>
            <a:rect l="l" t="t" r="r" b="b"/>
            <a:pathLst>
              <a:path w="5382098" h="1144125">
                <a:moveTo>
                  <a:pt x="637091" y="1110723"/>
                </a:moveTo>
                <a:lnTo>
                  <a:pt x="637091" y="1126154"/>
                </a:lnTo>
                <a:lnTo>
                  <a:pt x="753121" y="1126154"/>
                </a:lnTo>
                <a:lnTo>
                  <a:pt x="753121" y="1110723"/>
                </a:lnTo>
                <a:close/>
                <a:moveTo>
                  <a:pt x="4544470" y="1102616"/>
                </a:moveTo>
                <a:cubicBezTo>
                  <a:pt x="4546880" y="1102616"/>
                  <a:pt x="4548931" y="1103414"/>
                  <a:pt x="4550624" y="1105009"/>
                </a:cubicBezTo>
                <a:cubicBezTo>
                  <a:pt x="4552316" y="1106604"/>
                  <a:pt x="4553163" y="1108607"/>
                  <a:pt x="4553163" y="1111016"/>
                </a:cubicBezTo>
                <a:cubicBezTo>
                  <a:pt x="4553163" y="1113490"/>
                  <a:pt x="4552316" y="1115541"/>
                  <a:pt x="4550624" y="1117169"/>
                </a:cubicBezTo>
                <a:cubicBezTo>
                  <a:pt x="4548931" y="1118797"/>
                  <a:pt x="4546880" y="1119611"/>
                  <a:pt x="4544470" y="1119611"/>
                </a:cubicBezTo>
                <a:cubicBezTo>
                  <a:pt x="4542061" y="1119611"/>
                  <a:pt x="4540059" y="1118797"/>
                  <a:pt x="4538464" y="1117169"/>
                </a:cubicBezTo>
                <a:cubicBezTo>
                  <a:pt x="4536869" y="1115541"/>
                  <a:pt x="4536071" y="1113490"/>
                  <a:pt x="4536071" y="1111016"/>
                </a:cubicBezTo>
                <a:cubicBezTo>
                  <a:pt x="4536071" y="1108607"/>
                  <a:pt x="4536869" y="1106604"/>
                  <a:pt x="4538464" y="1105009"/>
                </a:cubicBezTo>
                <a:cubicBezTo>
                  <a:pt x="4540059" y="1103414"/>
                  <a:pt x="4542061" y="1102616"/>
                  <a:pt x="4544470" y="1102616"/>
                </a:cubicBezTo>
                <a:close/>
                <a:moveTo>
                  <a:pt x="4495832" y="1102616"/>
                </a:moveTo>
                <a:cubicBezTo>
                  <a:pt x="4498241" y="1102616"/>
                  <a:pt x="4500292" y="1103414"/>
                  <a:pt x="4501985" y="1105009"/>
                </a:cubicBezTo>
                <a:cubicBezTo>
                  <a:pt x="4503678" y="1106604"/>
                  <a:pt x="4504524" y="1108607"/>
                  <a:pt x="4504524" y="1111016"/>
                </a:cubicBezTo>
                <a:cubicBezTo>
                  <a:pt x="4504524" y="1113490"/>
                  <a:pt x="4503678" y="1115541"/>
                  <a:pt x="4501985" y="1117169"/>
                </a:cubicBezTo>
                <a:cubicBezTo>
                  <a:pt x="4500292" y="1118797"/>
                  <a:pt x="4498241" y="1119611"/>
                  <a:pt x="4495832" y="1119611"/>
                </a:cubicBezTo>
                <a:cubicBezTo>
                  <a:pt x="4493488" y="1119611"/>
                  <a:pt x="4491502" y="1118797"/>
                  <a:pt x="4489874" y="1117169"/>
                </a:cubicBezTo>
                <a:cubicBezTo>
                  <a:pt x="4488246" y="1115541"/>
                  <a:pt x="4487432" y="1113490"/>
                  <a:pt x="4487432" y="1111016"/>
                </a:cubicBezTo>
                <a:cubicBezTo>
                  <a:pt x="4487432" y="1108607"/>
                  <a:pt x="4488246" y="1106604"/>
                  <a:pt x="4489874" y="1105009"/>
                </a:cubicBezTo>
                <a:cubicBezTo>
                  <a:pt x="4491502" y="1103414"/>
                  <a:pt x="4493488" y="1102616"/>
                  <a:pt x="4495832" y="1102616"/>
                </a:cubicBezTo>
                <a:close/>
                <a:moveTo>
                  <a:pt x="4447681" y="1102616"/>
                </a:moveTo>
                <a:cubicBezTo>
                  <a:pt x="4450025" y="1102616"/>
                  <a:pt x="4452044" y="1103414"/>
                  <a:pt x="4453736" y="1105009"/>
                </a:cubicBezTo>
                <a:cubicBezTo>
                  <a:pt x="4455429" y="1106604"/>
                  <a:pt x="4456276" y="1108607"/>
                  <a:pt x="4456276" y="1111016"/>
                </a:cubicBezTo>
                <a:cubicBezTo>
                  <a:pt x="4456276" y="1113490"/>
                  <a:pt x="4455429" y="1115541"/>
                  <a:pt x="4453736" y="1117169"/>
                </a:cubicBezTo>
                <a:cubicBezTo>
                  <a:pt x="4452044" y="1118797"/>
                  <a:pt x="4450025" y="1119611"/>
                  <a:pt x="4447681" y="1119611"/>
                </a:cubicBezTo>
                <a:cubicBezTo>
                  <a:pt x="4445272" y="1119611"/>
                  <a:pt x="4443253" y="1118797"/>
                  <a:pt x="4441626" y="1117169"/>
                </a:cubicBezTo>
                <a:cubicBezTo>
                  <a:pt x="4439998" y="1115541"/>
                  <a:pt x="4439184" y="1113490"/>
                  <a:pt x="4439184" y="1111016"/>
                </a:cubicBezTo>
                <a:cubicBezTo>
                  <a:pt x="4439184" y="1108607"/>
                  <a:pt x="4439998" y="1106604"/>
                  <a:pt x="4441626" y="1105009"/>
                </a:cubicBezTo>
                <a:cubicBezTo>
                  <a:pt x="4443253" y="1103414"/>
                  <a:pt x="4445272" y="1102616"/>
                  <a:pt x="4447681" y="1102616"/>
                </a:cubicBezTo>
                <a:close/>
                <a:moveTo>
                  <a:pt x="3042371" y="1094021"/>
                </a:moveTo>
                <a:lnTo>
                  <a:pt x="3053115" y="1094021"/>
                </a:lnTo>
                <a:lnTo>
                  <a:pt x="3034753" y="1144125"/>
                </a:lnTo>
                <a:lnTo>
                  <a:pt x="3026549" y="1144125"/>
                </a:lnTo>
                <a:close/>
                <a:moveTo>
                  <a:pt x="637091" y="1087771"/>
                </a:moveTo>
                <a:lnTo>
                  <a:pt x="637091" y="1102909"/>
                </a:lnTo>
                <a:lnTo>
                  <a:pt x="753121" y="1102909"/>
                </a:lnTo>
                <a:lnTo>
                  <a:pt x="753121" y="1087771"/>
                </a:lnTo>
                <a:close/>
                <a:moveTo>
                  <a:pt x="626933" y="1079762"/>
                </a:moveTo>
                <a:lnTo>
                  <a:pt x="763278" y="1079762"/>
                </a:lnTo>
                <a:lnTo>
                  <a:pt x="763278" y="1142563"/>
                </a:lnTo>
                <a:lnTo>
                  <a:pt x="753121" y="1142563"/>
                </a:lnTo>
                <a:lnTo>
                  <a:pt x="753121" y="1134163"/>
                </a:lnTo>
                <a:lnTo>
                  <a:pt x="637091" y="1134163"/>
                </a:lnTo>
                <a:lnTo>
                  <a:pt x="637091" y="1142563"/>
                </a:lnTo>
                <a:lnTo>
                  <a:pt x="626933" y="1142563"/>
                </a:lnTo>
                <a:close/>
                <a:moveTo>
                  <a:pt x="3512403" y="1078785"/>
                </a:moveTo>
                <a:lnTo>
                  <a:pt x="3512403" y="1120197"/>
                </a:lnTo>
                <a:lnTo>
                  <a:pt x="3572762" y="1120197"/>
                </a:lnTo>
                <a:lnTo>
                  <a:pt x="3572762" y="1078785"/>
                </a:lnTo>
                <a:close/>
                <a:moveTo>
                  <a:pt x="3502148" y="1069116"/>
                </a:moveTo>
                <a:lnTo>
                  <a:pt x="3583017" y="1069116"/>
                </a:lnTo>
                <a:lnTo>
                  <a:pt x="3583017" y="1142172"/>
                </a:lnTo>
                <a:lnTo>
                  <a:pt x="3572762" y="1142172"/>
                </a:lnTo>
                <a:lnTo>
                  <a:pt x="3572762" y="1129768"/>
                </a:lnTo>
                <a:lnTo>
                  <a:pt x="3512403" y="1129768"/>
                </a:lnTo>
                <a:lnTo>
                  <a:pt x="3512403" y="1142172"/>
                </a:lnTo>
                <a:lnTo>
                  <a:pt x="3502148" y="1142172"/>
                </a:lnTo>
                <a:close/>
                <a:moveTo>
                  <a:pt x="2625132" y="1061791"/>
                </a:moveTo>
                <a:lnTo>
                  <a:pt x="2625132" y="1098710"/>
                </a:lnTo>
                <a:cubicBezTo>
                  <a:pt x="2626890" y="1098384"/>
                  <a:pt x="2629559" y="1097928"/>
                  <a:pt x="2633140" y="1097342"/>
                </a:cubicBezTo>
                <a:cubicBezTo>
                  <a:pt x="2643363" y="1095584"/>
                  <a:pt x="2651437" y="1094184"/>
                  <a:pt x="2657362" y="1093142"/>
                </a:cubicBezTo>
                <a:lnTo>
                  <a:pt x="2657362" y="1061791"/>
                </a:lnTo>
                <a:close/>
                <a:moveTo>
                  <a:pt x="3688011" y="1060521"/>
                </a:moveTo>
                <a:lnTo>
                  <a:pt x="3688011" y="1094900"/>
                </a:lnTo>
                <a:lnTo>
                  <a:pt x="3772592" y="1094900"/>
                </a:lnTo>
                <a:lnTo>
                  <a:pt x="3772592" y="1060521"/>
                </a:lnTo>
                <a:close/>
                <a:moveTo>
                  <a:pt x="219070" y="1058568"/>
                </a:moveTo>
                <a:lnTo>
                  <a:pt x="219070" y="1112774"/>
                </a:lnTo>
                <a:lnTo>
                  <a:pt x="268881" y="1112774"/>
                </a:lnTo>
                <a:lnTo>
                  <a:pt x="268881" y="1058568"/>
                </a:lnTo>
                <a:close/>
                <a:moveTo>
                  <a:pt x="602711" y="1057298"/>
                </a:moveTo>
                <a:lnTo>
                  <a:pt x="787695" y="1057298"/>
                </a:lnTo>
                <a:lnTo>
                  <a:pt x="787695" y="1065502"/>
                </a:lnTo>
                <a:lnTo>
                  <a:pt x="602711" y="1065502"/>
                </a:lnTo>
                <a:close/>
                <a:moveTo>
                  <a:pt x="910172" y="1046945"/>
                </a:moveTo>
                <a:cubicBezTo>
                  <a:pt x="922087" y="1058210"/>
                  <a:pt x="932538" y="1068595"/>
                  <a:pt x="941523" y="1078101"/>
                </a:cubicBezTo>
                <a:lnTo>
                  <a:pt x="932147" y="1085915"/>
                </a:lnTo>
                <a:cubicBezTo>
                  <a:pt x="924920" y="1077190"/>
                  <a:pt x="914794" y="1066316"/>
                  <a:pt x="901772" y="1053294"/>
                </a:cubicBezTo>
                <a:close/>
                <a:moveTo>
                  <a:pt x="3210315" y="1036495"/>
                </a:moveTo>
                <a:lnTo>
                  <a:pt x="3399987" y="1036495"/>
                </a:lnTo>
                <a:lnTo>
                  <a:pt x="3399987" y="1048117"/>
                </a:lnTo>
                <a:lnTo>
                  <a:pt x="3210315" y="1048117"/>
                </a:lnTo>
                <a:close/>
                <a:moveTo>
                  <a:pt x="313027" y="1032295"/>
                </a:moveTo>
                <a:cubicBezTo>
                  <a:pt x="322077" y="1043429"/>
                  <a:pt x="332626" y="1057103"/>
                  <a:pt x="344671" y="1073316"/>
                </a:cubicBezTo>
                <a:lnTo>
                  <a:pt x="335881" y="1079957"/>
                </a:lnTo>
                <a:cubicBezTo>
                  <a:pt x="325138" y="1064526"/>
                  <a:pt x="314850" y="1050526"/>
                  <a:pt x="305018" y="1037960"/>
                </a:cubicBezTo>
                <a:close/>
                <a:moveTo>
                  <a:pt x="2288664" y="1026337"/>
                </a:moveTo>
                <a:lnTo>
                  <a:pt x="2299505" y="1026337"/>
                </a:lnTo>
                <a:lnTo>
                  <a:pt x="2299505" y="1054954"/>
                </a:lnTo>
                <a:lnTo>
                  <a:pt x="2387895" y="1054954"/>
                </a:lnTo>
                <a:lnTo>
                  <a:pt x="2387895" y="1065112"/>
                </a:lnTo>
                <a:lnTo>
                  <a:pt x="2310151" y="1065112"/>
                </a:lnTo>
                <a:cubicBezTo>
                  <a:pt x="2330726" y="1089854"/>
                  <a:pt x="2357455" y="1107728"/>
                  <a:pt x="2390337" y="1118732"/>
                </a:cubicBezTo>
                <a:cubicBezTo>
                  <a:pt x="2388123" y="1121792"/>
                  <a:pt x="2385779" y="1125406"/>
                  <a:pt x="2383305" y="1129573"/>
                </a:cubicBezTo>
                <a:cubicBezTo>
                  <a:pt x="2347363" y="1114922"/>
                  <a:pt x="2319820" y="1093435"/>
                  <a:pt x="2300677" y="1065112"/>
                </a:cubicBezTo>
                <a:lnTo>
                  <a:pt x="2299505" y="1065112"/>
                </a:lnTo>
                <a:lnTo>
                  <a:pt x="2299505" y="1142172"/>
                </a:lnTo>
                <a:lnTo>
                  <a:pt x="2288664" y="1142172"/>
                </a:lnTo>
                <a:lnTo>
                  <a:pt x="2288664" y="1065112"/>
                </a:lnTo>
                <a:lnTo>
                  <a:pt x="2288078" y="1065112"/>
                </a:lnTo>
                <a:cubicBezTo>
                  <a:pt x="2268349" y="1093045"/>
                  <a:pt x="2241490" y="1115248"/>
                  <a:pt x="2207501" y="1131721"/>
                </a:cubicBezTo>
                <a:cubicBezTo>
                  <a:pt x="2204962" y="1127945"/>
                  <a:pt x="2202423" y="1124624"/>
                  <a:pt x="2199883" y="1121759"/>
                </a:cubicBezTo>
                <a:cubicBezTo>
                  <a:pt x="2228858" y="1110039"/>
                  <a:pt x="2254871" y="1091156"/>
                  <a:pt x="2277920" y="1065112"/>
                </a:cubicBezTo>
                <a:lnTo>
                  <a:pt x="2203497" y="1065112"/>
                </a:lnTo>
                <a:lnTo>
                  <a:pt x="2203497" y="1054954"/>
                </a:lnTo>
                <a:lnTo>
                  <a:pt x="2288664" y="1054954"/>
                </a:lnTo>
                <a:close/>
                <a:moveTo>
                  <a:pt x="3611830" y="1023700"/>
                </a:moveTo>
                <a:lnTo>
                  <a:pt x="3645037" y="1023700"/>
                </a:lnTo>
                <a:lnTo>
                  <a:pt x="3645037" y="1104179"/>
                </a:lnTo>
                <a:cubicBezTo>
                  <a:pt x="3652525" y="1118829"/>
                  <a:pt x="3666849" y="1126024"/>
                  <a:pt x="3688011" y="1125764"/>
                </a:cubicBezTo>
                <a:cubicBezTo>
                  <a:pt x="3701685" y="1126089"/>
                  <a:pt x="3719525" y="1126187"/>
                  <a:pt x="3741533" y="1126057"/>
                </a:cubicBezTo>
                <a:cubicBezTo>
                  <a:pt x="3763216" y="1125926"/>
                  <a:pt x="3782652" y="1125633"/>
                  <a:pt x="3799841" y="1125178"/>
                </a:cubicBezTo>
                <a:cubicBezTo>
                  <a:pt x="3798409" y="1128954"/>
                  <a:pt x="3797204" y="1132666"/>
                  <a:pt x="3796228" y="1136312"/>
                </a:cubicBezTo>
                <a:cubicBezTo>
                  <a:pt x="3762760" y="1136312"/>
                  <a:pt x="3738864" y="1136279"/>
                  <a:pt x="3724539" y="1136214"/>
                </a:cubicBezTo>
                <a:cubicBezTo>
                  <a:pt x="3707740" y="1136084"/>
                  <a:pt x="3695108" y="1135921"/>
                  <a:pt x="3686644" y="1135726"/>
                </a:cubicBezTo>
                <a:cubicBezTo>
                  <a:pt x="3663529" y="1135661"/>
                  <a:pt x="3647641" y="1127880"/>
                  <a:pt x="3638981" y="1112383"/>
                </a:cubicBezTo>
                <a:cubicBezTo>
                  <a:pt x="3633056" y="1118959"/>
                  <a:pt x="3625666" y="1128498"/>
                  <a:pt x="3616811" y="1141000"/>
                </a:cubicBezTo>
                <a:lnTo>
                  <a:pt x="3610169" y="1132405"/>
                </a:lnTo>
                <a:cubicBezTo>
                  <a:pt x="3618699" y="1121206"/>
                  <a:pt x="3626838" y="1111667"/>
                  <a:pt x="3634586" y="1103788"/>
                </a:cubicBezTo>
                <a:lnTo>
                  <a:pt x="3634586" y="1033369"/>
                </a:lnTo>
                <a:lnTo>
                  <a:pt x="3611830" y="1033369"/>
                </a:lnTo>
                <a:close/>
                <a:moveTo>
                  <a:pt x="1801884" y="1022723"/>
                </a:moveTo>
                <a:lnTo>
                  <a:pt x="1838217" y="1022723"/>
                </a:lnTo>
                <a:lnTo>
                  <a:pt x="1838217" y="1101933"/>
                </a:lnTo>
                <a:cubicBezTo>
                  <a:pt x="1850002" y="1118341"/>
                  <a:pt x="1865955" y="1126350"/>
                  <a:pt x="1886075" y="1125959"/>
                </a:cubicBezTo>
                <a:cubicBezTo>
                  <a:pt x="1900660" y="1126285"/>
                  <a:pt x="1918956" y="1126415"/>
                  <a:pt x="1940964" y="1126350"/>
                </a:cubicBezTo>
                <a:cubicBezTo>
                  <a:pt x="1962061" y="1126285"/>
                  <a:pt x="1978176" y="1126089"/>
                  <a:pt x="1989310" y="1125764"/>
                </a:cubicBezTo>
                <a:cubicBezTo>
                  <a:pt x="1987096" y="1130908"/>
                  <a:pt x="1985827" y="1134424"/>
                  <a:pt x="1985501" y="1136312"/>
                </a:cubicBezTo>
                <a:cubicBezTo>
                  <a:pt x="1933672" y="1136247"/>
                  <a:pt x="1899064" y="1135921"/>
                  <a:pt x="1881679" y="1135335"/>
                </a:cubicBezTo>
                <a:cubicBezTo>
                  <a:pt x="1861039" y="1135400"/>
                  <a:pt x="1844631" y="1127261"/>
                  <a:pt x="1832455" y="1110918"/>
                </a:cubicBezTo>
                <a:cubicBezTo>
                  <a:pt x="1823013" y="1120099"/>
                  <a:pt x="1814744" y="1128922"/>
                  <a:pt x="1807647" y="1137386"/>
                </a:cubicBezTo>
                <a:lnTo>
                  <a:pt x="1800419" y="1128987"/>
                </a:lnTo>
                <a:cubicBezTo>
                  <a:pt x="1808363" y="1120587"/>
                  <a:pt x="1817381" y="1111765"/>
                  <a:pt x="1827473" y="1102519"/>
                </a:cubicBezTo>
                <a:lnTo>
                  <a:pt x="1827473" y="1033174"/>
                </a:lnTo>
                <a:lnTo>
                  <a:pt x="1801884" y="1033174"/>
                </a:lnTo>
                <a:close/>
                <a:moveTo>
                  <a:pt x="4021600" y="1022137"/>
                </a:moveTo>
                <a:lnTo>
                  <a:pt x="4057542" y="1022137"/>
                </a:lnTo>
                <a:lnTo>
                  <a:pt x="4057542" y="1099100"/>
                </a:lnTo>
                <a:cubicBezTo>
                  <a:pt x="4070760" y="1116420"/>
                  <a:pt x="4088959" y="1124852"/>
                  <a:pt x="4112139" y="1124396"/>
                </a:cubicBezTo>
                <a:cubicBezTo>
                  <a:pt x="4120213" y="1124461"/>
                  <a:pt x="4129100" y="1124494"/>
                  <a:pt x="4138802" y="1124494"/>
                </a:cubicBezTo>
                <a:cubicBezTo>
                  <a:pt x="4148243" y="1124494"/>
                  <a:pt x="4157359" y="1124461"/>
                  <a:pt x="4166149" y="1124396"/>
                </a:cubicBezTo>
                <a:cubicBezTo>
                  <a:pt x="4183404" y="1124266"/>
                  <a:pt x="4197566" y="1124038"/>
                  <a:pt x="4208635" y="1123713"/>
                </a:cubicBezTo>
                <a:cubicBezTo>
                  <a:pt x="4206682" y="1127164"/>
                  <a:pt x="4205184" y="1130908"/>
                  <a:pt x="4204142" y="1134944"/>
                </a:cubicBezTo>
                <a:cubicBezTo>
                  <a:pt x="4166052" y="1134879"/>
                  <a:pt x="4134798" y="1134684"/>
                  <a:pt x="4110381" y="1134358"/>
                </a:cubicBezTo>
                <a:cubicBezTo>
                  <a:pt x="4086029" y="1134684"/>
                  <a:pt x="4066625" y="1126024"/>
                  <a:pt x="4052170" y="1108379"/>
                </a:cubicBezTo>
                <a:cubicBezTo>
                  <a:pt x="4043575" y="1118536"/>
                  <a:pt x="4035371" y="1129247"/>
                  <a:pt x="4027558" y="1140512"/>
                </a:cubicBezTo>
                <a:lnTo>
                  <a:pt x="4018768" y="1132796"/>
                </a:lnTo>
                <a:cubicBezTo>
                  <a:pt x="4027558" y="1121792"/>
                  <a:pt x="4036966" y="1110853"/>
                  <a:pt x="4046994" y="1099979"/>
                </a:cubicBezTo>
                <a:lnTo>
                  <a:pt x="4046994" y="1032295"/>
                </a:lnTo>
                <a:lnTo>
                  <a:pt x="4021600" y="1032295"/>
                </a:lnTo>
                <a:close/>
                <a:moveTo>
                  <a:pt x="700282" y="1020379"/>
                </a:moveTo>
                <a:lnTo>
                  <a:pt x="700282" y="1035713"/>
                </a:lnTo>
                <a:lnTo>
                  <a:pt x="756735" y="1035713"/>
                </a:lnTo>
                <a:lnTo>
                  <a:pt x="756735" y="1020379"/>
                </a:lnTo>
                <a:close/>
                <a:moveTo>
                  <a:pt x="633672" y="1020379"/>
                </a:moveTo>
                <a:lnTo>
                  <a:pt x="633672" y="1035713"/>
                </a:lnTo>
                <a:lnTo>
                  <a:pt x="690124" y="1035713"/>
                </a:lnTo>
                <a:lnTo>
                  <a:pt x="690124" y="1020379"/>
                </a:lnTo>
                <a:close/>
                <a:moveTo>
                  <a:pt x="2625132" y="1019696"/>
                </a:moveTo>
                <a:lnTo>
                  <a:pt x="2625132" y="1052512"/>
                </a:lnTo>
                <a:lnTo>
                  <a:pt x="2657362" y="1052512"/>
                </a:lnTo>
                <a:lnTo>
                  <a:pt x="2657362" y="1019696"/>
                </a:lnTo>
                <a:close/>
                <a:moveTo>
                  <a:pt x="4098758" y="1018914"/>
                </a:moveTo>
                <a:cubicBezTo>
                  <a:pt x="4110218" y="1031286"/>
                  <a:pt x="4121678" y="1044178"/>
                  <a:pt x="4133137" y="1057591"/>
                </a:cubicBezTo>
                <a:lnTo>
                  <a:pt x="4123956" y="1064526"/>
                </a:lnTo>
                <a:cubicBezTo>
                  <a:pt x="4111325" y="1048833"/>
                  <a:pt x="4100060" y="1035648"/>
                  <a:pt x="4090163" y="1024970"/>
                </a:cubicBezTo>
                <a:close/>
                <a:moveTo>
                  <a:pt x="2557154" y="1017938"/>
                </a:moveTo>
                <a:lnTo>
                  <a:pt x="2568582" y="1020770"/>
                </a:lnTo>
                <a:cubicBezTo>
                  <a:pt x="2557513" y="1061856"/>
                  <a:pt x="2548104" y="1095454"/>
                  <a:pt x="2540355" y="1121564"/>
                </a:cubicBezTo>
                <a:lnTo>
                  <a:pt x="2590362" y="1121564"/>
                </a:lnTo>
                <a:lnTo>
                  <a:pt x="2590362" y="1131917"/>
                </a:lnTo>
                <a:lnTo>
                  <a:pt x="2463490" y="1131917"/>
                </a:lnTo>
                <a:lnTo>
                  <a:pt x="2463490" y="1121564"/>
                </a:lnTo>
                <a:lnTo>
                  <a:pt x="2529124" y="1121564"/>
                </a:lnTo>
                <a:cubicBezTo>
                  <a:pt x="2540453" y="1083929"/>
                  <a:pt x="2549797" y="1049387"/>
                  <a:pt x="2557154" y="1017938"/>
                </a:cubicBezTo>
                <a:close/>
                <a:moveTo>
                  <a:pt x="2494940" y="1017938"/>
                </a:moveTo>
                <a:cubicBezTo>
                  <a:pt x="2501776" y="1045871"/>
                  <a:pt x="2507962" y="1073218"/>
                  <a:pt x="2513497" y="1099979"/>
                </a:cubicBezTo>
                <a:lnTo>
                  <a:pt x="2502362" y="1102323"/>
                </a:lnTo>
                <a:cubicBezTo>
                  <a:pt x="2496633" y="1071655"/>
                  <a:pt x="2490675" y="1044406"/>
                  <a:pt x="2484489" y="1020575"/>
                </a:cubicBezTo>
                <a:close/>
                <a:moveTo>
                  <a:pt x="1281604" y="1016375"/>
                </a:moveTo>
                <a:lnTo>
                  <a:pt x="1290395" y="1021161"/>
                </a:lnTo>
                <a:cubicBezTo>
                  <a:pt x="1285186" y="1029886"/>
                  <a:pt x="1278837" y="1039815"/>
                  <a:pt x="1271349" y="1050950"/>
                </a:cubicBezTo>
                <a:lnTo>
                  <a:pt x="1262755" y="1045578"/>
                </a:lnTo>
                <a:cubicBezTo>
                  <a:pt x="1269461" y="1036397"/>
                  <a:pt x="1275744" y="1026663"/>
                  <a:pt x="1281604" y="1016375"/>
                </a:cubicBezTo>
                <a:close/>
                <a:moveTo>
                  <a:pt x="1215971" y="1016375"/>
                </a:moveTo>
                <a:cubicBezTo>
                  <a:pt x="1221896" y="1024514"/>
                  <a:pt x="1228310" y="1033890"/>
                  <a:pt x="1235212" y="1044504"/>
                </a:cubicBezTo>
                <a:lnTo>
                  <a:pt x="1226324" y="1049973"/>
                </a:lnTo>
                <a:cubicBezTo>
                  <a:pt x="1220008" y="1039164"/>
                  <a:pt x="1213823" y="1029625"/>
                  <a:pt x="1207767" y="1021356"/>
                </a:cubicBezTo>
                <a:close/>
                <a:moveTo>
                  <a:pt x="1322332" y="1001529"/>
                </a:moveTo>
                <a:cubicBezTo>
                  <a:pt x="1321355" y="1004199"/>
                  <a:pt x="1319956" y="1007617"/>
                  <a:pt x="1318132" y="1011785"/>
                </a:cubicBezTo>
                <a:cubicBezTo>
                  <a:pt x="1321649" y="1040564"/>
                  <a:pt x="1328583" y="1063354"/>
                  <a:pt x="1338936" y="1080152"/>
                </a:cubicBezTo>
                <a:cubicBezTo>
                  <a:pt x="1351568" y="1060814"/>
                  <a:pt x="1359316" y="1034606"/>
                  <a:pt x="1362181" y="1001529"/>
                </a:cubicBezTo>
                <a:close/>
                <a:moveTo>
                  <a:pt x="1681850" y="998892"/>
                </a:moveTo>
                <a:lnTo>
                  <a:pt x="1692203" y="1002701"/>
                </a:lnTo>
                <a:cubicBezTo>
                  <a:pt x="1687970" y="1009278"/>
                  <a:pt x="1683836" y="1015496"/>
                  <a:pt x="1679799" y="1021356"/>
                </a:cubicBezTo>
                <a:lnTo>
                  <a:pt x="1788406" y="1021356"/>
                </a:lnTo>
                <a:lnTo>
                  <a:pt x="1788406" y="1031123"/>
                </a:lnTo>
                <a:lnTo>
                  <a:pt x="1672376" y="1031123"/>
                </a:lnTo>
                <a:cubicBezTo>
                  <a:pt x="1664888" y="1041150"/>
                  <a:pt x="1656782" y="1050429"/>
                  <a:pt x="1648056" y="1058958"/>
                </a:cubicBezTo>
                <a:lnTo>
                  <a:pt x="1694254" y="1058958"/>
                </a:lnTo>
                <a:lnTo>
                  <a:pt x="1694254" y="1039913"/>
                </a:lnTo>
                <a:lnTo>
                  <a:pt x="1704802" y="1039913"/>
                </a:lnTo>
                <a:lnTo>
                  <a:pt x="1704802" y="1058958"/>
                </a:lnTo>
                <a:lnTo>
                  <a:pt x="1766626" y="1058958"/>
                </a:lnTo>
                <a:lnTo>
                  <a:pt x="1766626" y="1105156"/>
                </a:lnTo>
                <a:cubicBezTo>
                  <a:pt x="1767082" y="1118894"/>
                  <a:pt x="1759822" y="1125764"/>
                  <a:pt x="1744846" y="1125764"/>
                </a:cubicBezTo>
                <a:cubicBezTo>
                  <a:pt x="1741330" y="1125829"/>
                  <a:pt x="1738042" y="1125894"/>
                  <a:pt x="1734981" y="1125959"/>
                </a:cubicBezTo>
                <a:cubicBezTo>
                  <a:pt x="1733484" y="1125959"/>
                  <a:pt x="1731921" y="1125959"/>
                  <a:pt x="1730293" y="1125959"/>
                </a:cubicBezTo>
                <a:cubicBezTo>
                  <a:pt x="1728861" y="1125959"/>
                  <a:pt x="1726777" y="1125959"/>
                  <a:pt x="1724043" y="1125959"/>
                </a:cubicBezTo>
                <a:cubicBezTo>
                  <a:pt x="1723912" y="1123094"/>
                  <a:pt x="1723229" y="1119415"/>
                  <a:pt x="1721992" y="1114922"/>
                </a:cubicBezTo>
                <a:cubicBezTo>
                  <a:pt x="1729805" y="1115313"/>
                  <a:pt x="1736805" y="1115508"/>
                  <a:pt x="1742990" y="1115508"/>
                </a:cubicBezTo>
                <a:cubicBezTo>
                  <a:pt x="1748004" y="1115574"/>
                  <a:pt x="1751422" y="1114695"/>
                  <a:pt x="1753245" y="1112871"/>
                </a:cubicBezTo>
                <a:cubicBezTo>
                  <a:pt x="1755199" y="1111179"/>
                  <a:pt x="1756143" y="1107988"/>
                  <a:pt x="1756078" y="1103300"/>
                </a:cubicBezTo>
                <a:lnTo>
                  <a:pt x="1756078" y="1068530"/>
                </a:lnTo>
                <a:lnTo>
                  <a:pt x="1704802" y="1068530"/>
                </a:lnTo>
                <a:lnTo>
                  <a:pt x="1704802" y="1142563"/>
                </a:lnTo>
                <a:lnTo>
                  <a:pt x="1694254" y="1142563"/>
                </a:lnTo>
                <a:lnTo>
                  <a:pt x="1694254" y="1068530"/>
                </a:lnTo>
                <a:lnTo>
                  <a:pt x="1644247" y="1068530"/>
                </a:lnTo>
                <a:lnTo>
                  <a:pt x="1644247" y="1127326"/>
                </a:lnTo>
                <a:lnTo>
                  <a:pt x="1633602" y="1127326"/>
                </a:lnTo>
                <a:lnTo>
                  <a:pt x="1633602" y="1072144"/>
                </a:lnTo>
                <a:cubicBezTo>
                  <a:pt x="1624746" y="1079632"/>
                  <a:pt x="1616477" y="1086240"/>
                  <a:pt x="1608794" y="1091970"/>
                </a:cubicBezTo>
                <a:cubicBezTo>
                  <a:pt x="1606645" y="1088975"/>
                  <a:pt x="1604171" y="1086110"/>
                  <a:pt x="1601371" y="1083376"/>
                </a:cubicBezTo>
                <a:cubicBezTo>
                  <a:pt x="1625072" y="1067097"/>
                  <a:pt x="1644345" y="1049680"/>
                  <a:pt x="1659191" y="1031123"/>
                </a:cubicBezTo>
                <a:lnTo>
                  <a:pt x="1603422" y="1031123"/>
                </a:lnTo>
                <a:lnTo>
                  <a:pt x="1603422" y="1021356"/>
                </a:lnTo>
                <a:lnTo>
                  <a:pt x="1666809" y="1021356"/>
                </a:lnTo>
                <a:cubicBezTo>
                  <a:pt x="1671432" y="1015105"/>
                  <a:pt x="1676445" y="1007617"/>
                  <a:pt x="1681850" y="998892"/>
                </a:cubicBezTo>
                <a:close/>
                <a:moveTo>
                  <a:pt x="700282" y="997525"/>
                </a:moveTo>
                <a:lnTo>
                  <a:pt x="700282" y="1012761"/>
                </a:lnTo>
                <a:lnTo>
                  <a:pt x="756735" y="1012761"/>
                </a:lnTo>
                <a:lnTo>
                  <a:pt x="756735" y="997525"/>
                </a:lnTo>
                <a:close/>
                <a:moveTo>
                  <a:pt x="633672" y="997525"/>
                </a:moveTo>
                <a:lnTo>
                  <a:pt x="633672" y="1012761"/>
                </a:lnTo>
                <a:lnTo>
                  <a:pt x="690124" y="1012761"/>
                </a:lnTo>
                <a:lnTo>
                  <a:pt x="690124" y="997525"/>
                </a:lnTo>
                <a:close/>
                <a:moveTo>
                  <a:pt x="219070" y="996158"/>
                </a:moveTo>
                <a:lnTo>
                  <a:pt x="219070" y="1049094"/>
                </a:lnTo>
                <a:lnTo>
                  <a:pt x="268881" y="1049094"/>
                </a:lnTo>
                <a:lnTo>
                  <a:pt x="268881" y="996158"/>
                </a:lnTo>
                <a:close/>
                <a:moveTo>
                  <a:pt x="2474332" y="988344"/>
                </a:moveTo>
                <a:lnTo>
                  <a:pt x="2582548" y="988344"/>
                </a:lnTo>
                <a:lnTo>
                  <a:pt x="2582548" y="998502"/>
                </a:lnTo>
                <a:lnTo>
                  <a:pt x="2474332" y="998502"/>
                </a:lnTo>
                <a:close/>
                <a:moveTo>
                  <a:pt x="2110517" y="987172"/>
                </a:moveTo>
                <a:lnTo>
                  <a:pt x="2110517" y="1107597"/>
                </a:lnTo>
                <a:lnTo>
                  <a:pt x="2170485" y="1107597"/>
                </a:lnTo>
                <a:lnTo>
                  <a:pt x="2170485" y="987172"/>
                </a:lnTo>
                <a:close/>
                <a:moveTo>
                  <a:pt x="3688011" y="985512"/>
                </a:moveTo>
                <a:lnTo>
                  <a:pt x="3688011" y="1016961"/>
                </a:lnTo>
                <a:lnTo>
                  <a:pt x="3767220" y="1016961"/>
                </a:lnTo>
                <a:lnTo>
                  <a:pt x="3767220" y="985512"/>
                </a:lnTo>
                <a:close/>
                <a:moveTo>
                  <a:pt x="3518166" y="984535"/>
                </a:moveTo>
                <a:cubicBezTo>
                  <a:pt x="3517970" y="985121"/>
                  <a:pt x="3517645" y="985707"/>
                  <a:pt x="3517189" y="986293"/>
                </a:cubicBezTo>
                <a:cubicBezTo>
                  <a:pt x="3525133" y="1002115"/>
                  <a:pt x="3534346" y="1014715"/>
                  <a:pt x="3544829" y="1024091"/>
                </a:cubicBezTo>
                <a:cubicBezTo>
                  <a:pt x="3557200" y="1013738"/>
                  <a:pt x="3567456" y="1000553"/>
                  <a:pt x="3575595" y="984535"/>
                </a:cubicBezTo>
                <a:close/>
                <a:moveTo>
                  <a:pt x="500452" y="979554"/>
                </a:moveTo>
                <a:lnTo>
                  <a:pt x="500452" y="1040108"/>
                </a:lnTo>
                <a:lnTo>
                  <a:pt x="560909" y="1040108"/>
                </a:lnTo>
                <a:lnTo>
                  <a:pt x="560909" y="979554"/>
                </a:lnTo>
                <a:close/>
                <a:moveTo>
                  <a:pt x="429252" y="979554"/>
                </a:moveTo>
                <a:lnTo>
                  <a:pt x="429252" y="1040108"/>
                </a:lnTo>
                <a:lnTo>
                  <a:pt x="489709" y="1040108"/>
                </a:lnTo>
                <a:lnTo>
                  <a:pt x="489709" y="979554"/>
                </a:lnTo>
                <a:close/>
                <a:moveTo>
                  <a:pt x="2625132" y="977698"/>
                </a:moveTo>
                <a:lnTo>
                  <a:pt x="2625132" y="1010515"/>
                </a:lnTo>
                <a:lnTo>
                  <a:pt x="2657362" y="1010515"/>
                </a:lnTo>
                <a:lnTo>
                  <a:pt x="2657362" y="977698"/>
                </a:lnTo>
                <a:close/>
                <a:moveTo>
                  <a:pt x="2099871" y="977112"/>
                </a:moveTo>
                <a:lnTo>
                  <a:pt x="2181131" y="977112"/>
                </a:lnTo>
                <a:lnTo>
                  <a:pt x="2181131" y="1136312"/>
                </a:lnTo>
                <a:lnTo>
                  <a:pt x="2170485" y="1136312"/>
                </a:lnTo>
                <a:lnTo>
                  <a:pt x="2170485" y="1117560"/>
                </a:lnTo>
                <a:lnTo>
                  <a:pt x="2110517" y="1117560"/>
                </a:lnTo>
                <a:lnTo>
                  <a:pt x="2110517" y="1136605"/>
                </a:lnTo>
                <a:lnTo>
                  <a:pt x="2099871" y="1136605"/>
                </a:lnTo>
                <a:close/>
                <a:moveTo>
                  <a:pt x="648713" y="975159"/>
                </a:moveTo>
                <a:cubicBezTo>
                  <a:pt x="642202" y="980693"/>
                  <a:pt x="635919" y="985479"/>
                  <a:pt x="629863" y="989516"/>
                </a:cubicBezTo>
                <a:lnTo>
                  <a:pt x="701747" y="989516"/>
                </a:lnTo>
                <a:lnTo>
                  <a:pt x="716300" y="975159"/>
                </a:lnTo>
                <a:close/>
                <a:moveTo>
                  <a:pt x="3432120" y="974768"/>
                </a:moveTo>
                <a:lnTo>
                  <a:pt x="3432120" y="1012957"/>
                </a:lnTo>
                <a:lnTo>
                  <a:pt x="3471382" y="1012957"/>
                </a:lnTo>
                <a:lnTo>
                  <a:pt x="3471382" y="974768"/>
                </a:lnTo>
                <a:close/>
                <a:moveTo>
                  <a:pt x="1007938" y="969299"/>
                </a:moveTo>
                <a:lnTo>
                  <a:pt x="1177588" y="969299"/>
                </a:lnTo>
                <a:lnTo>
                  <a:pt x="1177588" y="982777"/>
                </a:lnTo>
                <a:lnTo>
                  <a:pt x="1105118" y="1031318"/>
                </a:lnTo>
                <a:lnTo>
                  <a:pt x="1105118" y="1105156"/>
                </a:lnTo>
                <a:cubicBezTo>
                  <a:pt x="1105965" y="1127098"/>
                  <a:pt x="1095644" y="1137842"/>
                  <a:pt x="1074157" y="1137386"/>
                </a:cubicBezTo>
                <a:cubicBezTo>
                  <a:pt x="1069209" y="1137451"/>
                  <a:pt x="1064618" y="1137516"/>
                  <a:pt x="1060386" y="1137582"/>
                </a:cubicBezTo>
                <a:cubicBezTo>
                  <a:pt x="1058302" y="1137582"/>
                  <a:pt x="1056056" y="1137582"/>
                  <a:pt x="1053647" y="1137582"/>
                </a:cubicBezTo>
                <a:cubicBezTo>
                  <a:pt x="1051563" y="1137582"/>
                  <a:pt x="1048340" y="1137582"/>
                  <a:pt x="1043977" y="1137582"/>
                </a:cubicBezTo>
                <a:cubicBezTo>
                  <a:pt x="1043456" y="1133219"/>
                  <a:pt x="1042708" y="1128824"/>
                  <a:pt x="1041731" y="1124396"/>
                </a:cubicBezTo>
                <a:cubicBezTo>
                  <a:pt x="1050847" y="1124917"/>
                  <a:pt x="1061037" y="1125178"/>
                  <a:pt x="1072301" y="1125178"/>
                </a:cubicBezTo>
                <a:cubicBezTo>
                  <a:pt x="1080375" y="1125243"/>
                  <a:pt x="1085910" y="1123778"/>
                  <a:pt x="1088905" y="1120783"/>
                </a:cubicBezTo>
                <a:cubicBezTo>
                  <a:pt x="1092095" y="1117983"/>
                  <a:pt x="1093658" y="1112774"/>
                  <a:pt x="1093593" y="1105156"/>
                </a:cubicBezTo>
                <a:lnTo>
                  <a:pt x="1093593" y="1025360"/>
                </a:lnTo>
                <a:lnTo>
                  <a:pt x="1162156" y="980140"/>
                </a:lnTo>
                <a:lnTo>
                  <a:pt x="1007938" y="980140"/>
                </a:lnTo>
                <a:close/>
                <a:moveTo>
                  <a:pt x="418313" y="969103"/>
                </a:moveTo>
                <a:lnTo>
                  <a:pt x="571653" y="969103"/>
                </a:lnTo>
                <a:lnTo>
                  <a:pt x="571653" y="1050559"/>
                </a:lnTo>
                <a:lnTo>
                  <a:pt x="429252" y="1050559"/>
                </a:lnTo>
                <a:lnTo>
                  <a:pt x="429252" y="1105546"/>
                </a:lnTo>
                <a:cubicBezTo>
                  <a:pt x="429187" y="1117592"/>
                  <a:pt x="436382" y="1123582"/>
                  <a:pt x="450837" y="1123517"/>
                </a:cubicBezTo>
                <a:lnTo>
                  <a:pt x="546845" y="1123517"/>
                </a:lnTo>
                <a:cubicBezTo>
                  <a:pt x="562537" y="1123843"/>
                  <a:pt x="571360" y="1118178"/>
                  <a:pt x="573313" y="1106523"/>
                </a:cubicBezTo>
                <a:cubicBezTo>
                  <a:pt x="574550" y="1100207"/>
                  <a:pt x="575690" y="1091612"/>
                  <a:pt x="576732" y="1080739"/>
                </a:cubicBezTo>
                <a:cubicBezTo>
                  <a:pt x="580508" y="1082236"/>
                  <a:pt x="584220" y="1083506"/>
                  <a:pt x="587866" y="1084548"/>
                </a:cubicBezTo>
                <a:cubicBezTo>
                  <a:pt x="586629" y="1095877"/>
                  <a:pt x="585229" y="1104863"/>
                  <a:pt x="583666" y="1111504"/>
                </a:cubicBezTo>
                <a:cubicBezTo>
                  <a:pt x="580020" y="1126350"/>
                  <a:pt x="568755" y="1133903"/>
                  <a:pt x="549873" y="1134163"/>
                </a:cubicBezTo>
                <a:lnTo>
                  <a:pt x="447711" y="1134163"/>
                </a:lnTo>
                <a:cubicBezTo>
                  <a:pt x="428503" y="1133838"/>
                  <a:pt x="418704" y="1125047"/>
                  <a:pt x="418313" y="1107793"/>
                </a:cubicBezTo>
                <a:close/>
                <a:moveTo>
                  <a:pt x="2602180" y="968322"/>
                </a:moveTo>
                <a:lnTo>
                  <a:pt x="2679728" y="968322"/>
                </a:lnTo>
                <a:lnTo>
                  <a:pt x="2679728" y="977698"/>
                </a:lnTo>
                <a:lnTo>
                  <a:pt x="2667520" y="977698"/>
                </a:lnTo>
                <a:lnTo>
                  <a:pt x="2667520" y="1091384"/>
                </a:lnTo>
                <a:cubicBezTo>
                  <a:pt x="2669213" y="1091059"/>
                  <a:pt x="2671785" y="1090570"/>
                  <a:pt x="2675236" y="1089919"/>
                </a:cubicBezTo>
                <a:cubicBezTo>
                  <a:pt x="2679598" y="1089073"/>
                  <a:pt x="2682919" y="1088422"/>
                  <a:pt x="2685198" y="1087966"/>
                </a:cubicBezTo>
                <a:cubicBezTo>
                  <a:pt x="2685198" y="1090310"/>
                  <a:pt x="2685198" y="1092166"/>
                  <a:pt x="2685198" y="1093533"/>
                </a:cubicBezTo>
                <a:cubicBezTo>
                  <a:pt x="2685263" y="1095031"/>
                  <a:pt x="2685328" y="1096431"/>
                  <a:pt x="2685393" y="1097733"/>
                </a:cubicBezTo>
                <a:cubicBezTo>
                  <a:pt x="2682854" y="1098123"/>
                  <a:pt x="2679142" y="1098742"/>
                  <a:pt x="2674259" y="1099589"/>
                </a:cubicBezTo>
                <a:cubicBezTo>
                  <a:pt x="2671264" y="1100109"/>
                  <a:pt x="2669017" y="1100500"/>
                  <a:pt x="2667520" y="1100761"/>
                </a:cubicBezTo>
                <a:lnTo>
                  <a:pt x="2667520" y="1142367"/>
                </a:lnTo>
                <a:lnTo>
                  <a:pt x="2657362" y="1142367"/>
                </a:lnTo>
                <a:lnTo>
                  <a:pt x="2657362" y="1102519"/>
                </a:lnTo>
                <a:cubicBezTo>
                  <a:pt x="2642777" y="1105188"/>
                  <a:pt x="2624513" y="1108672"/>
                  <a:pt x="2602570" y="1112969"/>
                </a:cubicBezTo>
                <a:lnTo>
                  <a:pt x="2600519" y="1102519"/>
                </a:lnTo>
                <a:cubicBezTo>
                  <a:pt x="2605338" y="1101867"/>
                  <a:pt x="2610156" y="1101151"/>
                  <a:pt x="2614974" y="1100370"/>
                </a:cubicBezTo>
                <a:lnTo>
                  <a:pt x="2614974" y="977698"/>
                </a:lnTo>
                <a:lnTo>
                  <a:pt x="2602180" y="977698"/>
                </a:lnTo>
                <a:close/>
                <a:moveTo>
                  <a:pt x="3917974" y="966564"/>
                </a:moveTo>
                <a:lnTo>
                  <a:pt x="3999918" y="966564"/>
                </a:lnTo>
                <a:lnTo>
                  <a:pt x="3999918" y="976136"/>
                </a:lnTo>
                <a:lnTo>
                  <a:pt x="3963976" y="976136"/>
                </a:lnTo>
                <a:lnTo>
                  <a:pt x="3963976" y="1032783"/>
                </a:lnTo>
                <a:lnTo>
                  <a:pt x="4006754" y="1032783"/>
                </a:lnTo>
                <a:lnTo>
                  <a:pt x="4006754" y="1042355"/>
                </a:lnTo>
                <a:lnTo>
                  <a:pt x="3963976" y="1042355"/>
                </a:lnTo>
                <a:lnTo>
                  <a:pt x="3963976" y="1115508"/>
                </a:lnTo>
                <a:lnTo>
                  <a:pt x="3953525" y="1115508"/>
                </a:lnTo>
                <a:lnTo>
                  <a:pt x="3953525" y="1042355"/>
                </a:lnTo>
                <a:lnTo>
                  <a:pt x="3912993" y="1042355"/>
                </a:lnTo>
                <a:lnTo>
                  <a:pt x="3912993" y="1032783"/>
                </a:lnTo>
                <a:lnTo>
                  <a:pt x="3953525" y="1032783"/>
                </a:lnTo>
                <a:lnTo>
                  <a:pt x="3953525" y="976136"/>
                </a:lnTo>
                <a:lnTo>
                  <a:pt x="3917974" y="976136"/>
                </a:lnTo>
                <a:close/>
                <a:moveTo>
                  <a:pt x="3422353" y="965490"/>
                </a:moveTo>
                <a:lnTo>
                  <a:pt x="3481149" y="965490"/>
                </a:lnTo>
                <a:lnTo>
                  <a:pt x="3481149" y="1022137"/>
                </a:lnTo>
                <a:lnTo>
                  <a:pt x="3462592" y="1022137"/>
                </a:lnTo>
                <a:lnTo>
                  <a:pt x="3462592" y="1058372"/>
                </a:lnTo>
                <a:lnTo>
                  <a:pt x="3483982" y="1058372"/>
                </a:lnTo>
                <a:lnTo>
                  <a:pt x="3483982" y="1067553"/>
                </a:lnTo>
                <a:lnTo>
                  <a:pt x="3462592" y="1067553"/>
                </a:lnTo>
                <a:lnTo>
                  <a:pt x="3462592" y="1112578"/>
                </a:lnTo>
                <a:cubicBezTo>
                  <a:pt x="3466629" y="1111927"/>
                  <a:pt x="3472945" y="1110820"/>
                  <a:pt x="3481540" y="1109258"/>
                </a:cubicBezTo>
                <a:cubicBezTo>
                  <a:pt x="3484275" y="1108802"/>
                  <a:pt x="3486358" y="1108444"/>
                  <a:pt x="3487791" y="1108183"/>
                </a:cubicBezTo>
                <a:cubicBezTo>
                  <a:pt x="3487791" y="1113132"/>
                  <a:pt x="3487856" y="1116648"/>
                  <a:pt x="3487986" y="1118732"/>
                </a:cubicBezTo>
                <a:cubicBezTo>
                  <a:pt x="3463048" y="1122573"/>
                  <a:pt x="3437980" y="1126773"/>
                  <a:pt x="3412781" y="1131331"/>
                </a:cubicBezTo>
                <a:lnTo>
                  <a:pt x="3410730" y="1120197"/>
                </a:lnTo>
                <a:cubicBezTo>
                  <a:pt x="3412228" y="1119936"/>
                  <a:pt x="3414507" y="1119611"/>
                  <a:pt x="3417567" y="1119220"/>
                </a:cubicBezTo>
                <a:cubicBezTo>
                  <a:pt x="3419716" y="1118894"/>
                  <a:pt x="3421311" y="1118666"/>
                  <a:pt x="3422353" y="1118536"/>
                </a:cubicBezTo>
                <a:lnTo>
                  <a:pt x="3422353" y="1045187"/>
                </a:lnTo>
                <a:lnTo>
                  <a:pt x="3432120" y="1045187"/>
                </a:lnTo>
                <a:lnTo>
                  <a:pt x="3432120" y="1117364"/>
                </a:lnTo>
                <a:cubicBezTo>
                  <a:pt x="3434464" y="1117039"/>
                  <a:pt x="3437980" y="1116485"/>
                  <a:pt x="3442668" y="1115704"/>
                </a:cubicBezTo>
                <a:cubicBezTo>
                  <a:pt x="3447030" y="1114988"/>
                  <a:pt x="3450319" y="1114467"/>
                  <a:pt x="3452532" y="1114141"/>
                </a:cubicBezTo>
                <a:lnTo>
                  <a:pt x="3452532" y="1022137"/>
                </a:lnTo>
                <a:lnTo>
                  <a:pt x="3422353" y="1022137"/>
                </a:lnTo>
                <a:close/>
                <a:moveTo>
                  <a:pt x="2080044" y="964513"/>
                </a:moveTo>
                <a:lnTo>
                  <a:pt x="2082876" y="974964"/>
                </a:lnTo>
                <a:cubicBezTo>
                  <a:pt x="2081053" y="975094"/>
                  <a:pt x="2078351" y="975322"/>
                  <a:pt x="2074770" y="975647"/>
                </a:cubicBezTo>
                <a:cubicBezTo>
                  <a:pt x="2064157" y="976624"/>
                  <a:pt x="2055985" y="977373"/>
                  <a:pt x="2050255" y="977894"/>
                </a:cubicBezTo>
                <a:lnTo>
                  <a:pt x="2050255" y="1013152"/>
                </a:lnTo>
                <a:lnTo>
                  <a:pt x="2085904" y="1013152"/>
                </a:lnTo>
                <a:lnTo>
                  <a:pt x="2085904" y="1022919"/>
                </a:lnTo>
                <a:lnTo>
                  <a:pt x="2050255" y="1022919"/>
                </a:lnTo>
                <a:lnTo>
                  <a:pt x="2050255" y="1050754"/>
                </a:lnTo>
                <a:lnTo>
                  <a:pt x="2055432" y="1045773"/>
                </a:lnTo>
                <a:cubicBezTo>
                  <a:pt x="2061682" y="1050982"/>
                  <a:pt x="2071026" y="1059512"/>
                  <a:pt x="2083462" y="1071362"/>
                </a:cubicBezTo>
                <a:cubicBezTo>
                  <a:pt x="2084374" y="1072209"/>
                  <a:pt x="2085058" y="1072860"/>
                  <a:pt x="2085514" y="1073316"/>
                </a:cubicBezTo>
                <a:lnTo>
                  <a:pt x="2077505" y="1081325"/>
                </a:lnTo>
                <a:cubicBezTo>
                  <a:pt x="2066826" y="1070060"/>
                  <a:pt x="2057743" y="1060944"/>
                  <a:pt x="2050255" y="1053977"/>
                </a:cubicBezTo>
                <a:lnTo>
                  <a:pt x="2050255" y="1141586"/>
                </a:lnTo>
                <a:lnTo>
                  <a:pt x="2039902" y="1141586"/>
                </a:lnTo>
                <a:lnTo>
                  <a:pt x="2039902" y="1042159"/>
                </a:lnTo>
                <a:cubicBezTo>
                  <a:pt x="2032024" y="1064688"/>
                  <a:pt x="2020662" y="1085231"/>
                  <a:pt x="2005816" y="1103788"/>
                </a:cubicBezTo>
                <a:cubicBezTo>
                  <a:pt x="2003993" y="1099621"/>
                  <a:pt x="2002007" y="1095747"/>
                  <a:pt x="1999858" y="1092166"/>
                </a:cubicBezTo>
                <a:cubicBezTo>
                  <a:pt x="2016722" y="1072502"/>
                  <a:pt x="2029777" y="1049419"/>
                  <a:pt x="2039023" y="1022919"/>
                </a:cubicBezTo>
                <a:lnTo>
                  <a:pt x="2003472" y="1022919"/>
                </a:lnTo>
                <a:lnTo>
                  <a:pt x="2003472" y="1013152"/>
                </a:lnTo>
                <a:lnTo>
                  <a:pt x="2039902" y="1013152"/>
                </a:lnTo>
                <a:lnTo>
                  <a:pt x="2039902" y="978773"/>
                </a:lnTo>
                <a:cubicBezTo>
                  <a:pt x="2025447" y="979814"/>
                  <a:pt x="2014509" y="980531"/>
                  <a:pt x="2007086" y="980921"/>
                </a:cubicBezTo>
                <a:cubicBezTo>
                  <a:pt x="2006565" y="977861"/>
                  <a:pt x="2005686" y="974475"/>
                  <a:pt x="2004449" y="970764"/>
                </a:cubicBezTo>
                <a:cubicBezTo>
                  <a:pt x="2031405" y="969462"/>
                  <a:pt x="2056604" y="967378"/>
                  <a:pt x="2080044" y="964513"/>
                </a:cubicBezTo>
                <a:close/>
                <a:moveTo>
                  <a:pt x="2245690" y="963536"/>
                </a:moveTo>
                <a:lnTo>
                  <a:pt x="2343065" y="963536"/>
                </a:lnTo>
                <a:lnTo>
                  <a:pt x="2343065" y="1010320"/>
                </a:lnTo>
                <a:cubicBezTo>
                  <a:pt x="2342544" y="1018589"/>
                  <a:pt x="2347297" y="1022528"/>
                  <a:pt x="2357325" y="1022137"/>
                </a:cubicBezTo>
                <a:cubicBezTo>
                  <a:pt x="2363901" y="1022137"/>
                  <a:pt x="2368687" y="1022137"/>
                  <a:pt x="2371682" y="1022137"/>
                </a:cubicBezTo>
                <a:cubicBezTo>
                  <a:pt x="2375393" y="1022072"/>
                  <a:pt x="2379007" y="1022007"/>
                  <a:pt x="2382523" y="1021942"/>
                </a:cubicBezTo>
                <a:cubicBezTo>
                  <a:pt x="2381547" y="1025588"/>
                  <a:pt x="2380863" y="1028974"/>
                  <a:pt x="2380472" y="1032100"/>
                </a:cubicBezTo>
                <a:lnTo>
                  <a:pt x="2355274" y="1032100"/>
                </a:lnTo>
                <a:cubicBezTo>
                  <a:pt x="2339647" y="1032360"/>
                  <a:pt x="2331996" y="1025784"/>
                  <a:pt x="2332322" y="1012371"/>
                </a:cubicBezTo>
                <a:lnTo>
                  <a:pt x="2332322" y="973499"/>
                </a:lnTo>
                <a:lnTo>
                  <a:pt x="2256531" y="973499"/>
                </a:lnTo>
                <a:lnTo>
                  <a:pt x="2256531" y="986293"/>
                </a:lnTo>
                <a:cubicBezTo>
                  <a:pt x="2256661" y="988116"/>
                  <a:pt x="2256726" y="989614"/>
                  <a:pt x="2256726" y="990786"/>
                </a:cubicBezTo>
                <a:cubicBezTo>
                  <a:pt x="2256726" y="1013445"/>
                  <a:pt x="2243997" y="1030700"/>
                  <a:pt x="2218538" y="1042550"/>
                </a:cubicBezTo>
                <a:cubicBezTo>
                  <a:pt x="2216324" y="1039555"/>
                  <a:pt x="2213850" y="1036690"/>
                  <a:pt x="2211115" y="1033955"/>
                </a:cubicBezTo>
                <a:cubicBezTo>
                  <a:pt x="2224789" y="1027574"/>
                  <a:pt x="2233937" y="1021063"/>
                  <a:pt x="2238560" y="1014422"/>
                </a:cubicBezTo>
                <a:cubicBezTo>
                  <a:pt x="2243443" y="1007976"/>
                  <a:pt x="2245820" y="998664"/>
                  <a:pt x="2245690" y="986488"/>
                </a:cubicBezTo>
                <a:close/>
                <a:moveTo>
                  <a:pt x="2969413" y="963146"/>
                </a:moveTo>
                <a:lnTo>
                  <a:pt x="2971562" y="973303"/>
                </a:lnTo>
                <a:cubicBezTo>
                  <a:pt x="2948382" y="974605"/>
                  <a:pt x="2925039" y="975745"/>
                  <a:pt x="2901533" y="976722"/>
                </a:cubicBezTo>
                <a:lnTo>
                  <a:pt x="2901533" y="1016961"/>
                </a:lnTo>
                <a:lnTo>
                  <a:pt x="2972831" y="1016961"/>
                </a:lnTo>
                <a:lnTo>
                  <a:pt x="2972831" y="1026728"/>
                </a:lnTo>
                <a:lnTo>
                  <a:pt x="2901533" y="1026728"/>
                </a:lnTo>
                <a:lnTo>
                  <a:pt x="2901533" y="1067553"/>
                </a:lnTo>
                <a:lnTo>
                  <a:pt x="2989826" y="1067553"/>
                </a:lnTo>
                <a:lnTo>
                  <a:pt x="2989826" y="1077515"/>
                </a:lnTo>
                <a:lnTo>
                  <a:pt x="2901533" y="1077515"/>
                </a:lnTo>
                <a:lnTo>
                  <a:pt x="2901533" y="1114727"/>
                </a:lnTo>
                <a:cubicBezTo>
                  <a:pt x="2902380" y="1130810"/>
                  <a:pt x="2893850" y="1138754"/>
                  <a:pt x="2875944" y="1138558"/>
                </a:cubicBezTo>
                <a:cubicBezTo>
                  <a:pt x="2870410" y="1138688"/>
                  <a:pt x="2860675" y="1138754"/>
                  <a:pt x="2846741" y="1138754"/>
                </a:cubicBezTo>
                <a:cubicBezTo>
                  <a:pt x="2846546" y="1136214"/>
                  <a:pt x="2845862" y="1132991"/>
                  <a:pt x="2844690" y="1129084"/>
                </a:cubicBezTo>
                <a:cubicBezTo>
                  <a:pt x="2844495" y="1128303"/>
                  <a:pt x="2844332" y="1127717"/>
                  <a:pt x="2844202" y="1127326"/>
                </a:cubicBezTo>
                <a:cubicBezTo>
                  <a:pt x="2847783" y="1127522"/>
                  <a:pt x="2851918" y="1127684"/>
                  <a:pt x="2856606" y="1127815"/>
                </a:cubicBezTo>
                <a:cubicBezTo>
                  <a:pt x="2858820" y="1127815"/>
                  <a:pt x="2861261" y="1127847"/>
                  <a:pt x="2863931" y="1127912"/>
                </a:cubicBezTo>
                <a:cubicBezTo>
                  <a:pt x="2866340" y="1127912"/>
                  <a:pt x="2869628" y="1127912"/>
                  <a:pt x="2873796" y="1127912"/>
                </a:cubicBezTo>
                <a:cubicBezTo>
                  <a:pt x="2880372" y="1127977"/>
                  <a:pt x="2884800" y="1126903"/>
                  <a:pt x="2887078" y="1124689"/>
                </a:cubicBezTo>
                <a:cubicBezTo>
                  <a:pt x="2889488" y="1122541"/>
                  <a:pt x="2890660" y="1118439"/>
                  <a:pt x="2890595" y="1112383"/>
                </a:cubicBezTo>
                <a:lnTo>
                  <a:pt x="2890595" y="1077515"/>
                </a:lnTo>
                <a:lnTo>
                  <a:pt x="2801716" y="1077515"/>
                </a:lnTo>
                <a:lnTo>
                  <a:pt x="2801716" y="1067553"/>
                </a:lnTo>
                <a:lnTo>
                  <a:pt x="2890595" y="1067553"/>
                </a:lnTo>
                <a:lnTo>
                  <a:pt x="2890595" y="1026728"/>
                </a:lnTo>
                <a:lnTo>
                  <a:pt x="2815585" y="1026728"/>
                </a:lnTo>
                <a:lnTo>
                  <a:pt x="2815585" y="1016961"/>
                </a:lnTo>
                <a:lnTo>
                  <a:pt x="2890595" y="1016961"/>
                </a:lnTo>
                <a:lnTo>
                  <a:pt x="2890595" y="977112"/>
                </a:lnTo>
                <a:cubicBezTo>
                  <a:pt x="2861685" y="978349"/>
                  <a:pt x="2836356" y="979163"/>
                  <a:pt x="2814608" y="979554"/>
                </a:cubicBezTo>
                <a:cubicBezTo>
                  <a:pt x="2814478" y="976754"/>
                  <a:pt x="2813925" y="973271"/>
                  <a:pt x="2812948" y="969103"/>
                </a:cubicBezTo>
                <a:cubicBezTo>
                  <a:pt x="2870507" y="968322"/>
                  <a:pt x="2922662" y="966336"/>
                  <a:pt x="2969413" y="963146"/>
                </a:cubicBezTo>
                <a:close/>
                <a:moveTo>
                  <a:pt x="1271349" y="958946"/>
                </a:moveTo>
                <a:cubicBezTo>
                  <a:pt x="1278968" y="964155"/>
                  <a:pt x="1285576" y="969136"/>
                  <a:pt x="1291176" y="973889"/>
                </a:cubicBezTo>
                <a:lnTo>
                  <a:pt x="1285023" y="981117"/>
                </a:lnTo>
                <a:cubicBezTo>
                  <a:pt x="1279032" y="975843"/>
                  <a:pt x="1272554" y="970634"/>
                  <a:pt x="1265587" y="965490"/>
                </a:cubicBezTo>
                <a:close/>
                <a:moveTo>
                  <a:pt x="1822004" y="958360"/>
                </a:moveTo>
                <a:cubicBezTo>
                  <a:pt x="1830794" y="966955"/>
                  <a:pt x="1840463" y="977080"/>
                  <a:pt x="1851012" y="988735"/>
                </a:cubicBezTo>
                <a:lnTo>
                  <a:pt x="1842026" y="995767"/>
                </a:lnTo>
                <a:cubicBezTo>
                  <a:pt x="1835580" y="987823"/>
                  <a:pt x="1826236" y="977340"/>
                  <a:pt x="1813995" y="964318"/>
                </a:cubicBezTo>
                <a:close/>
                <a:moveTo>
                  <a:pt x="831744" y="958165"/>
                </a:moveTo>
                <a:cubicBezTo>
                  <a:pt x="840274" y="965392"/>
                  <a:pt x="850008" y="974443"/>
                  <a:pt x="860947" y="985316"/>
                </a:cubicBezTo>
                <a:lnTo>
                  <a:pt x="852157" y="993325"/>
                </a:lnTo>
                <a:cubicBezTo>
                  <a:pt x="843367" y="983754"/>
                  <a:pt x="833892" y="974280"/>
                  <a:pt x="823735" y="964904"/>
                </a:cubicBezTo>
                <a:close/>
                <a:moveTo>
                  <a:pt x="3627359" y="956700"/>
                </a:moveTo>
                <a:cubicBezTo>
                  <a:pt x="3637516" y="969136"/>
                  <a:pt x="3646600" y="980759"/>
                  <a:pt x="3654608" y="991567"/>
                </a:cubicBezTo>
                <a:lnTo>
                  <a:pt x="3645037" y="998111"/>
                </a:lnTo>
                <a:cubicBezTo>
                  <a:pt x="3635596" y="984503"/>
                  <a:pt x="3626903" y="972717"/>
                  <a:pt x="3618959" y="962755"/>
                </a:cubicBezTo>
                <a:close/>
                <a:moveTo>
                  <a:pt x="4042013" y="956504"/>
                </a:moveTo>
                <a:cubicBezTo>
                  <a:pt x="4050998" y="967704"/>
                  <a:pt x="4059723" y="979098"/>
                  <a:pt x="4068188" y="990688"/>
                </a:cubicBezTo>
                <a:lnTo>
                  <a:pt x="4058323" y="996939"/>
                </a:lnTo>
                <a:cubicBezTo>
                  <a:pt x="4049338" y="983917"/>
                  <a:pt x="4040938" y="972326"/>
                  <a:pt x="4033125" y="962169"/>
                </a:cubicBezTo>
                <a:close/>
                <a:moveTo>
                  <a:pt x="2701704" y="956309"/>
                </a:moveTo>
                <a:cubicBezTo>
                  <a:pt x="2707043" y="963471"/>
                  <a:pt x="2713912" y="973401"/>
                  <a:pt x="2722312" y="986098"/>
                </a:cubicBezTo>
                <a:lnTo>
                  <a:pt x="2712740" y="991567"/>
                </a:lnTo>
                <a:cubicBezTo>
                  <a:pt x="2707922" y="983363"/>
                  <a:pt x="2701313" y="973271"/>
                  <a:pt x="2692914" y="961290"/>
                </a:cubicBezTo>
                <a:close/>
                <a:moveTo>
                  <a:pt x="1489638" y="956114"/>
                </a:moveTo>
                <a:lnTo>
                  <a:pt x="1500382" y="956114"/>
                </a:lnTo>
                <a:lnTo>
                  <a:pt x="1500382" y="1029756"/>
                </a:lnTo>
                <a:lnTo>
                  <a:pt x="1558397" y="1029756"/>
                </a:lnTo>
                <a:lnTo>
                  <a:pt x="1558397" y="974085"/>
                </a:lnTo>
                <a:lnTo>
                  <a:pt x="1569238" y="974085"/>
                </a:lnTo>
                <a:lnTo>
                  <a:pt x="1569238" y="1039913"/>
                </a:lnTo>
                <a:lnTo>
                  <a:pt x="1500382" y="1039913"/>
                </a:lnTo>
                <a:lnTo>
                  <a:pt x="1500382" y="1121759"/>
                </a:lnTo>
                <a:lnTo>
                  <a:pt x="1563769" y="1121759"/>
                </a:lnTo>
                <a:lnTo>
                  <a:pt x="1563769" y="1065307"/>
                </a:lnTo>
                <a:lnTo>
                  <a:pt x="1574610" y="1065307"/>
                </a:lnTo>
                <a:lnTo>
                  <a:pt x="1574610" y="1138949"/>
                </a:lnTo>
                <a:lnTo>
                  <a:pt x="1563769" y="1138949"/>
                </a:lnTo>
                <a:lnTo>
                  <a:pt x="1563769" y="1131917"/>
                </a:lnTo>
                <a:lnTo>
                  <a:pt x="1415606" y="1131917"/>
                </a:lnTo>
                <a:lnTo>
                  <a:pt x="1415606" y="1065307"/>
                </a:lnTo>
                <a:lnTo>
                  <a:pt x="1426349" y="1065307"/>
                </a:lnTo>
                <a:lnTo>
                  <a:pt x="1426349" y="1121759"/>
                </a:lnTo>
                <a:lnTo>
                  <a:pt x="1489638" y="1121759"/>
                </a:lnTo>
                <a:lnTo>
                  <a:pt x="1489638" y="1039913"/>
                </a:lnTo>
                <a:lnTo>
                  <a:pt x="1420977" y="1039913"/>
                </a:lnTo>
                <a:lnTo>
                  <a:pt x="1420977" y="974085"/>
                </a:lnTo>
                <a:lnTo>
                  <a:pt x="1431819" y="974085"/>
                </a:lnTo>
                <a:lnTo>
                  <a:pt x="1431819" y="1029756"/>
                </a:lnTo>
                <a:lnTo>
                  <a:pt x="1489638" y="1029756"/>
                </a:lnTo>
                <a:close/>
                <a:moveTo>
                  <a:pt x="1244588" y="956114"/>
                </a:moveTo>
                <a:lnTo>
                  <a:pt x="1254746" y="956114"/>
                </a:lnTo>
                <a:lnTo>
                  <a:pt x="1254746" y="990688"/>
                </a:lnTo>
                <a:lnTo>
                  <a:pt x="1295376" y="990688"/>
                </a:lnTo>
                <a:lnTo>
                  <a:pt x="1295376" y="1000162"/>
                </a:lnTo>
                <a:lnTo>
                  <a:pt x="1254746" y="1000162"/>
                </a:lnTo>
                <a:lnTo>
                  <a:pt x="1254746" y="1055735"/>
                </a:lnTo>
                <a:cubicBezTo>
                  <a:pt x="1271740" y="1071623"/>
                  <a:pt x="1285023" y="1084352"/>
                  <a:pt x="1294594" y="1093924"/>
                </a:cubicBezTo>
                <a:lnTo>
                  <a:pt x="1286586" y="1101737"/>
                </a:lnTo>
                <a:cubicBezTo>
                  <a:pt x="1277079" y="1091124"/>
                  <a:pt x="1266466" y="1079859"/>
                  <a:pt x="1254746" y="1067944"/>
                </a:cubicBezTo>
                <a:lnTo>
                  <a:pt x="1254746" y="1116778"/>
                </a:lnTo>
                <a:cubicBezTo>
                  <a:pt x="1255267" y="1131819"/>
                  <a:pt x="1247616" y="1139405"/>
                  <a:pt x="1231794" y="1139535"/>
                </a:cubicBezTo>
                <a:cubicBezTo>
                  <a:pt x="1229319" y="1139600"/>
                  <a:pt x="1226585" y="1139665"/>
                  <a:pt x="1223589" y="1139730"/>
                </a:cubicBezTo>
                <a:cubicBezTo>
                  <a:pt x="1222157" y="1139730"/>
                  <a:pt x="1220594" y="1139730"/>
                  <a:pt x="1218901" y="1139730"/>
                </a:cubicBezTo>
                <a:cubicBezTo>
                  <a:pt x="1217404" y="1139730"/>
                  <a:pt x="1215418" y="1139730"/>
                  <a:pt x="1212944" y="1139730"/>
                </a:cubicBezTo>
                <a:cubicBezTo>
                  <a:pt x="1212488" y="1136344"/>
                  <a:pt x="1211707" y="1132828"/>
                  <a:pt x="1210600" y="1129182"/>
                </a:cubicBezTo>
                <a:cubicBezTo>
                  <a:pt x="1216590" y="1129573"/>
                  <a:pt x="1222841" y="1129768"/>
                  <a:pt x="1229352" y="1129768"/>
                </a:cubicBezTo>
                <a:cubicBezTo>
                  <a:pt x="1239965" y="1130159"/>
                  <a:pt x="1245044" y="1125633"/>
                  <a:pt x="1244588" y="1116192"/>
                </a:cubicBezTo>
                <a:lnTo>
                  <a:pt x="1244588" y="1067944"/>
                </a:lnTo>
                <a:cubicBezTo>
                  <a:pt x="1230719" y="1081097"/>
                  <a:pt x="1218706" y="1092687"/>
                  <a:pt x="1208549" y="1102714"/>
                </a:cubicBezTo>
                <a:lnTo>
                  <a:pt x="1201809" y="1094510"/>
                </a:lnTo>
                <a:cubicBezTo>
                  <a:pt x="1216069" y="1082855"/>
                  <a:pt x="1230328" y="1070060"/>
                  <a:pt x="1244588" y="1056126"/>
                </a:cubicBezTo>
                <a:lnTo>
                  <a:pt x="1244588" y="1000162"/>
                </a:lnTo>
                <a:lnTo>
                  <a:pt x="1204349" y="1000162"/>
                </a:lnTo>
                <a:lnTo>
                  <a:pt x="1204349" y="990688"/>
                </a:lnTo>
                <a:lnTo>
                  <a:pt x="1244588" y="990688"/>
                </a:lnTo>
                <a:close/>
                <a:moveTo>
                  <a:pt x="89464" y="956114"/>
                </a:moveTo>
                <a:lnTo>
                  <a:pt x="100207" y="956114"/>
                </a:lnTo>
                <a:lnTo>
                  <a:pt x="100207" y="1029756"/>
                </a:lnTo>
                <a:lnTo>
                  <a:pt x="158222" y="1029756"/>
                </a:lnTo>
                <a:lnTo>
                  <a:pt x="158222" y="974085"/>
                </a:lnTo>
                <a:lnTo>
                  <a:pt x="169063" y="974085"/>
                </a:lnTo>
                <a:lnTo>
                  <a:pt x="169063" y="1039913"/>
                </a:lnTo>
                <a:lnTo>
                  <a:pt x="100207" y="1039913"/>
                </a:lnTo>
                <a:lnTo>
                  <a:pt x="100207" y="1121759"/>
                </a:lnTo>
                <a:lnTo>
                  <a:pt x="163594" y="1121759"/>
                </a:lnTo>
                <a:lnTo>
                  <a:pt x="163594" y="1065307"/>
                </a:lnTo>
                <a:lnTo>
                  <a:pt x="174435" y="1065307"/>
                </a:lnTo>
                <a:lnTo>
                  <a:pt x="174435" y="1138949"/>
                </a:lnTo>
                <a:lnTo>
                  <a:pt x="163594" y="1138949"/>
                </a:lnTo>
                <a:lnTo>
                  <a:pt x="163594" y="1131917"/>
                </a:lnTo>
                <a:lnTo>
                  <a:pt x="15431" y="1131917"/>
                </a:lnTo>
                <a:lnTo>
                  <a:pt x="15431" y="1065307"/>
                </a:lnTo>
                <a:lnTo>
                  <a:pt x="26174" y="1065307"/>
                </a:lnTo>
                <a:lnTo>
                  <a:pt x="26174" y="1121759"/>
                </a:lnTo>
                <a:lnTo>
                  <a:pt x="89464" y="1121759"/>
                </a:lnTo>
                <a:lnTo>
                  <a:pt x="89464" y="1039913"/>
                </a:lnTo>
                <a:lnTo>
                  <a:pt x="20803" y="1039913"/>
                </a:lnTo>
                <a:lnTo>
                  <a:pt x="20803" y="974085"/>
                </a:lnTo>
                <a:lnTo>
                  <a:pt x="31644" y="974085"/>
                </a:lnTo>
                <a:lnTo>
                  <a:pt x="31644" y="1029756"/>
                </a:lnTo>
                <a:lnTo>
                  <a:pt x="89464" y="1029756"/>
                </a:lnTo>
                <a:close/>
                <a:moveTo>
                  <a:pt x="1326141" y="955918"/>
                </a:moveTo>
                <a:lnTo>
                  <a:pt x="1336787" y="958165"/>
                </a:lnTo>
                <a:cubicBezTo>
                  <a:pt x="1333987" y="968127"/>
                  <a:pt x="1330439" y="979326"/>
                  <a:pt x="1326141" y="991763"/>
                </a:cubicBezTo>
                <a:lnTo>
                  <a:pt x="1387770" y="991763"/>
                </a:lnTo>
                <a:lnTo>
                  <a:pt x="1387770" y="1001529"/>
                </a:lnTo>
                <a:lnTo>
                  <a:pt x="1372827" y="1001529"/>
                </a:lnTo>
                <a:cubicBezTo>
                  <a:pt x="1369311" y="1039295"/>
                  <a:pt x="1360162" y="1068693"/>
                  <a:pt x="1345382" y="1089724"/>
                </a:cubicBezTo>
                <a:cubicBezTo>
                  <a:pt x="1356126" y="1104244"/>
                  <a:pt x="1371199" y="1116843"/>
                  <a:pt x="1390603" y="1127522"/>
                </a:cubicBezTo>
                <a:cubicBezTo>
                  <a:pt x="1388324" y="1130126"/>
                  <a:pt x="1385849" y="1133414"/>
                  <a:pt x="1383180" y="1137386"/>
                </a:cubicBezTo>
                <a:cubicBezTo>
                  <a:pt x="1364232" y="1125340"/>
                  <a:pt x="1349484" y="1112448"/>
                  <a:pt x="1338936" y="1098710"/>
                </a:cubicBezTo>
                <a:cubicBezTo>
                  <a:pt x="1327411" y="1113099"/>
                  <a:pt x="1310286" y="1127522"/>
                  <a:pt x="1287562" y="1141977"/>
                </a:cubicBezTo>
                <a:cubicBezTo>
                  <a:pt x="1285479" y="1138721"/>
                  <a:pt x="1283070" y="1135596"/>
                  <a:pt x="1280335" y="1132600"/>
                </a:cubicBezTo>
                <a:cubicBezTo>
                  <a:pt x="1303319" y="1119187"/>
                  <a:pt x="1320672" y="1104765"/>
                  <a:pt x="1332392" y="1089333"/>
                </a:cubicBezTo>
                <a:cubicBezTo>
                  <a:pt x="1321844" y="1072925"/>
                  <a:pt x="1314584" y="1052577"/>
                  <a:pt x="1310612" y="1028291"/>
                </a:cubicBezTo>
                <a:cubicBezTo>
                  <a:pt x="1306575" y="1036625"/>
                  <a:pt x="1302082" y="1044764"/>
                  <a:pt x="1297134" y="1052708"/>
                </a:cubicBezTo>
                <a:cubicBezTo>
                  <a:pt x="1294790" y="1050233"/>
                  <a:pt x="1291990" y="1047727"/>
                  <a:pt x="1288734" y="1045187"/>
                </a:cubicBezTo>
                <a:cubicBezTo>
                  <a:pt x="1305012" y="1020575"/>
                  <a:pt x="1317481" y="990818"/>
                  <a:pt x="1326141" y="955918"/>
                </a:cubicBezTo>
                <a:close/>
                <a:moveTo>
                  <a:pt x="2760207" y="955528"/>
                </a:moveTo>
                <a:lnTo>
                  <a:pt x="2770169" y="960313"/>
                </a:lnTo>
                <a:cubicBezTo>
                  <a:pt x="2762421" y="972815"/>
                  <a:pt x="2754738" y="984828"/>
                  <a:pt x="2747120" y="996353"/>
                </a:cubicBezTo>
                <a:lnTo>
                  <a:pt x="2781597" y="996353"/>
                </a:lnTo>
                <a:lnTo>
                  <a:pt x="2781597" y="1005924"/>
                </a:lnTo>
                <a:lnTo>
                  <a:pt x="2736571" y="1005924"/>
                </a:lnTo>
                <a:lnTo>
                  <a:pt x="2736571" y="1028095"/>
                </a:lnTo>
                <a:cubicBezTo>
                  <a:pt x="2736571" y="1034346"/>
                  <a:pt x="2736376" y="1040304"/>
                  <a:pt x="2735985" y="1045969"/>
                </a:cubicBezTo>
                <a:lnTo>
                  <a:pt x="2788140" y="1045969"/>
                </a:lnTo>
                <a:lnTo>
                  <a:pt x="2788140" y="1055540"/>
                </a:lnTo>
                <a:lnTo>
                  <a:pt x="2736962" y="1055540"/>
                </a:lnTo>
                <a:cubicBezTo>
                  <a:pt x="2744841" y="1089984"/>
                  <a:pt x="2762519" y="1115248"/>
                  <a:pt x="2789996" y="1131331"/>
                </a:cubicBezTo>
                <a:cubicBezTo>
                  <a:pt x="2789475" y="1131917"/>
                  <a:pt x="2788759" y="1132731"/>
                  <a:pt x="2787847" y="1133772"/>
                </a:cubicBezTo>
                <a:cubicBezTo>
                  <a:pt x="2785243" y="1136507"/>
                  <a:pt x="2783355" y="1138754"/>
                  <a:pt x="2782183" y="1140512"/>
                </a:cubicBezTo>
                <a:cubicBezTo>
                  <a:pt x="2754445" y="1121434"/>
                  <a:pt x="2737646" y="1097049"/>
                  <a:pt x="2731786" y="1067358"/>
                </a:cubicBezTo>
                <a:cubicBezTo>
                  <a:pt x="2726837" y="1097440"/>
                  <a:pt x="2709973" y="1122313"/>
                  <a:pt x="2681193" y="1141977"/>
                </a:cubicBezTo>
                <a:cubicBezTo>
                  <a:pt x="2678849" y="1139177"/>
                  <a:pt x="2676245" y="1136312"/>
                  <a:pt x="2673380" y="1133382"/>
                </a:cubicBezTo>
                <a:cubicBezTo>
                  <a:pt x="2704438" y="1113132"/>
                  <a:pt x="2721433" y="1087185"/>
                  <a:pt x="2724363" y="1055540"/>
                </a:cubicBezTo>
                <a:lnTo>
                  <a:pt x="2679142" y="1055540"/>
                </a:lnTo>
                <a:lnTo>
                  <a:pt x="2679142" y="1045969"/>
                </a:lnTo>
                <a:lnTo>
                  <a:pt x="2725340" y="1045969"/>
                </a:lnTo>
                <a:cubicBezTo>
                  <a:pt x="2725730" y="1040499"/>
                  <a:pt x="2725926" y="1034704"/>
                  <a:pt x="2725926" y="1028584"/>
                </a:cubicBezTo>
                <a:lnTo>
                  <a:pt x="2725926" y="1005924"/>
                </a:lnTo>
                <a:lnTo>
                  <a:pt x="2685784" y="1005924"/>
                </a:lnTo>
                <a:lnTo>
                  <a:pt x="2685784" y="996353"/>
                </a:lnTo>
                <a:lnTo>
                  <a:pt x="2735790" y="996353"/>
                </a:lnTo>
                <a:cubicBezTo>
                  <a:pt x="2745752" y="981052"/>
                  <a:pt x="2753891" y="967443"/>
                  <a:pt x="2760207" y="955528"/>
                </a:cubicBezTo>
                <a:close/>
                <a:moveTo>
                  <a:pt x="1911078" y="954746"/>
                </a:moveTo>
                <a:lnTo>
                  <a:pt x="1921821" y="954746"/>
                </a:lnTo>
                <a:cubicBezTo>
                  <a:pt x="1921821" y="971089"/>
                  <a:pt x="1921365" y="986423"/>
                  <a:pt x="1920454" y="1000748"/>
                </a:cubicBezTo>
                <a:lnTo>
                  <a:pt x="1982278" y="1000748"/>
                </a:lnTo>
                <a:lnTo>
                  <a:pt x="1982278" y="1011101"/>
                </a:lnTo>
                <a:lnTo>
                  <a:pt x="1919477" y="1011101"/>
                </a:lnTo>
                <a:cubicBezTo>
                  <a:pt x="1918175" y="1024058"/>
                  <a:pt x="1916026" y="1034997"/>
                  <a:pt x="1913031" y="1043917"/>
                </a:cubicBezTo>
                <a:lnTo>
                  <a:pt x="1919282" y="1038546"/>
                </a:lnTo>
                <a:cubicBezTo>
                  <a:pt x="1940964" y="1058731"/>
                  <a:pt x="1961963" y="1078655"/>
                  <a:pt x="1982278" y="1098319"/>
                </a:cubicBezTo>
                <a:lnTo>
                  <a:pt x="1973683" y="1106132"/>
                </a:lnTo>
                <a:cubicBezTo>
                  <a:pt x="1955061" y="1087185"/>
                  <a:pt x="1934713" y="1066935"/>
                  <a:pt x="1912640" y="1045383"/>
                </a:cubicBezTo>
                <a:cubicBezTo>
                  <a:pt x="1905543" y="1067325"/>
                  <a:pt x="1888223" y="1088064"/>
                  <a:pt x="1860681" y="1107597"/>
                </a:cubicBezTo>
                <a:cubicBezTo>
                  <a:pt x="1857555" y="1103691"/>
                  <a:pt x="1854951" y="1100728"/>
                  <a:pt x="1852867" y="1098710"/>
                </a:cubicBezTo>
                <a:cubicBezTo>
                  <a:pt x="1888809" y="1076506"/>
                  <a:pt x="1907399" y="1047303"/>
                  <a:pt x="1908636" y="1011101"/>
                </a:cubicBezTo>
                <a:lnTo>
                  <a:pt x="1856286" y="1011101"/>
                </a:lnTo>
                <a:lnTo>
                  <a:pt x="1856286" y="1000748"/>
                </a:lnTo>
                <a:lnTo>
                  <a:pt x="1909613" y="1000748"/>
                </a:lnTo>
                <a:cubicBezTo>
                  <a:pt x="1910524" y="987595"/>
                  <a:pt x="1911013" y="972261"/>
                  <a:pt x="1911078" y="954746"/>
                </a:cubicBezTo>
                <a:close/>
                <a:moveTo>
                  <a:pt x="317422" y="954551"/>
                </a:moveTo>
                <a:lnTo>
                  <a:pt x="328068" y="957286"/>
                </a:lnTo>
                <a:cubicBezTo>
                  <a:pt x="324552" y="967638"/>
                  <a:pt x="320938" y="977242"/>
                  <a:pt x="317226" y="986098"/>
                </a:cubicBezTo>
                <a:lnTo>
                  <a:pt x="381883" y="986098"/>
                </a:lnTo>
                <a:cubicBezTo>
                  <a:pt x="381102" y="1031676"/>
                  <a:pt x="379897" y="1071362"/>
                  <a:pt x="378269" y="1105156"/>
                </a:cubicBezTo>
                <a:cubicBezTo>
                  <a:pt x="378269" y="1127033"/>
                  <a:pt x="367135" y="1137907"/>
                  <a:pt x="344867" y="1137777"/>
                </a:cubicBezTo>
                <a:cubicBezTo>
                  <a:pt x="340895" y="1137907"/>
                  <a:pt x="336467" y="1138005"/>
                  <a:pt x="331584" y="1138070"/>
                </a:cubicBezTo>
                <a:cubicBezTo>
                  <a:pt x="329240" y="1138135"/>
                  <a:pt x="326668" y="1138168"/>
                  <a:pt x="323868" y="1138168"/>
                </a:cubicBezTo>
                <a:cubicBezTo>
                  <a:pt x="321394" y="1138168"/>
                  <a:pt x="317975" y="1138168"/>
                  <a:pt x="313613" y="1138168"/>
                </a:cubicBezTo>
                <a:cubicBezTo>
                  <a:pt x="312962" y="1134391"/>
                  <a:pt x="312115" y="1130712"/>
                  <a:pt x="311073" y="1127131"/>
                </a:cubicBezTo>
                <a:cubicBezTo>
                  <a:pt x="321296" y="1127522"/>
                  <a:pt x="331942" y="1127717"/>
                  <a:pt x="343011" y="1127717"/>
                </a:cubicBezTo>
                <a:cubicBezTo>
                  <a:pt x="359484" y="1128563"/>
                  <a:pt x="367753" y="1120652"/>
                  <a:pt x="367819" y="1103984"/>
                </a:cubicBezTo>
                <a:cubicBezTo>
                  <a:pt x="368991" y="1082952"/>
                  <a:pt x="370065" y="1047010"/>
                  <a:pt x="371042" y="996158"/>
                </a:cubicBezTo>
                <a:lnTo>
                  <a:pt x="313027" y="996158"/>
                </a:lnTo>
                <a:cubicBezTo>
                  <a:pt x="307687" y="1008920"/>
                  <a:pt x="302218" y="1019924"/>
                  <a:pt x="296618" y="1029170"/>
                </a:cubicBezTo>
                <a:cubicBezTo>
                  <a:pt x="294405" y="1027412"/>
                  <a:pt x="291344" y="1025458"/>
                  <a:pt x="287437" y="1023309"/>
                </a:cubicBezTo>
                <a:cubicBezTo>
                  <a:pt x="299353" y="1004101"/>
                  <a:pt x="309348" y="981182"/>
                  <a:pt x="317422" y="954551"/>
                </a:cubicBezTo>
                <a:close/>
                <a:moveTo>
                  <a:pt x="238212" y="954551"/>
                </a:moveTo>
                <a:lnTo>
                  <a:pt x="249054" y="956895"/>
                </a:lnTo>
                <a:cubicBezTo>
                  <a:pt x="248272" y="959239"/>
                  <a:pt x="246938" y="963341"/>
                  <a:pt x="245049" y="969201"/>
                </a:cubicBezTo>
                <a:cubicBezTo>
                  <a:pt x="242510" y="977210"/>
                  <a:pt x="240654" y="982972"/>
                  <a:pt x="239482" y="986488"/>
                </a:cubicBezTo>
                <a:lnTo>
                  <a:pt x="279233" y="986488"/>
                </a:lnTo>
                <a:lnTo>
                  <a:pt x="279233" y="1138168"/>
                </a:lnTo>
                <a:lnTo>
                  <a:pt x="268881" y="1138168"/>
                </a:lnTo>
                <a:lnTo>
                  <a:pt x="268881" y="1122150"/>
                </a:lnTo>
                <a:lnTo>
                  <a:pt x="219070" y="1122150"/>
                </a:lnTo>
                <a:lnTo>
                  <a:pt x="219070" y="1139535"/>
                </a:lnTo>
                <a:lnTo>
                  <a:pt x="208619" y="1139535"/>
                </a:lnTo>
                <a:lnTo>
                  <a:pt x="208619" y="986488"/>
                </a:lnTo>
                <a:lnTo>
                  <a:pt x="229032" y="986488"/>
                </a:lnTo>
                <a:cubicBezTo>
                  <a:pt x="232874" y="974378"/>
                  <a:pt x="235934" y="963732"/>
                  <a:pt x="238212" y="954551"/>
                </a:cubicBezTo>
                <a:close/>
                <a:moveTo>
                  <a:pt x="4162340" y="954355"/>
                </a:moveTo>
                <a:lnTo>
                  <a:pt x="4173181" y="954355"/>
                </a:lnTo>
                <a:lnTo>
                  <a:pt x="4173181" y="991958"/>
                </a:lnTo>
                <a:lnTo>
                  <a:pt x="4207170" y="991958"/>
                </a:lnTo>
                <a:lnTo>
                  <a:pt x="4207170" y="1001920"/>
                </a:lnTo>
                <a:lnTo>
                  <a:pt x="4173181" y="1001920"/>
                </a:lnTo>
                <a:lnTo>
                  <a:pt x="4173181" y="1082106"/>
                </a:lnTo>
                <a:cubicBezTo>
                  <a:pt x="4173898" y="1098644"/>
                  <a:pt x="4165498" y="1106849"/>
                  <a:pt x="4147983" y="1106718"/>
                </a:cubicBezTo>
                <a:cubicBezTo>
                  <a:pt x="4141146" y="1106849"/>
                  <a:pt x="4133072" y="1106914"/>
                  <a:pt x="4123761" y="1106914"/>
                </a:cubicBezTo>
                <a:cubicBezTo>
                  <a:pt x="4123175" y="1102681"/>
                  <a:pt x="4122394" y="1098905"/>
                  <a:pt x="4121417" y="1095584"/>
                </a:cubicBezTo>
                <a:cubicBezTo>
                  <a:pt x="4126235" y="1095845"/>
                  <a:pt x="4130207" y="1096007"/>
                  <a:pt x="4133333" y="1096072"/>
                </a:cubicBezTo>
                <a:cubicBezTo>
                  <a:pt x="4134830" y="1096138"/>
                  <a:pt x="4136458" y="1096170"/>
                  <a:pt x="4138216" y="1096170"/>
                </a:cubicBezTo>
                <a:cubicBezTo>
                  <a:pt x="4139649" y="1096170"/>
                  <a:pt x="4142025" y="1096170"/>
                  <a:pt x="4145346" y="1096170"/>
                </a:cubicBezTo>
                <a:cubicBezTo>
                  <a:pt x="4152248" y="1096235"/>
                  <a:pt x="4156773" y="1095226"/>
                  <a:pt x="4158922" y="1093142"/>
                </a:cubicBezTo>
                <a:cubicBezTo>
                  <a:pt x="4161266" y="1091189"/>
                  <a:pt x="4162405" y="1087185"/>
                  <a:pt x="4162340" y="1081129"/>
                </a:cubicBezTo>
                <a:lnTo>
                  <a:pt x="4162340" y="1001920"/>
                </a:lnTo>
                <a:lnTo>
                  <a:pt x="4080396" y="1001920"/>
                </a:lnTo>
                <a:lnTo>
                  <a:pt x="4080396" y="991958"/>
                </a:lnTo>
                <a:lnTo>
                  <a:pt x="4162340" y="991958"/>
                </a:lnTo>
                <a:close/>
                <a:moveTo>
                  <a:pt x="3863768" y="954355"/>
                </a:moveTo>
                <a:lnTo>
                  <a:pt x="3873925" y="954355"/>
                </a:lnTo>
                <a:lnTo>
                  <a:pt x="3873925" y="982972"/>
                </a:lnTo>
                <a:lnTo>
                  <a:pt x="3903714" y="982972"/>
                </a:lnTo>
                <a:lnTo>
                  <a:pt x="3903714" y="992349"/>
                </a:lnTo>
                <a:lnTo>
                  <a:pt x="3873925" y="992349"/>
                </a:lnTo>
                <a:lnTo>
                  <a:pt x="3873925" y="1025165"/>
                </a:lnTo>
                <a:lnTo>
                  <a:pt x="3908598" y="1025165"/>
                </a:lnTo>
                <a:lnTo>
                  <a:pt x="3908598" y="1034541"/>
                </a:lnTo>
                <a:lnTo>
                  <a:pt x="3879102" y="1034541"/>
                </a:lnTo>
                <a:lnTo>
                  <a:pt x="3879102" y="1069116"/>
                </a:lnTo>
                <a:lnTo>
                  <a:pt x="3911137" y="1069116"/>
                </a:lnTo>
                <a:lnTo>
                  <a:pt x="3911137" y="1078590"/>
                </a:lnTo>
                <a:lnTo>
                  <a:pt x="3879102" y="1078590"/>
                </a:lnTo>
                <a:lnTo>
                  <a:pt x="3879102" y="1117950"/>
                </a:lnTo>
                <a:cubicBezTo>
                  <a:pt x="3889129" y="1122703"/>
                  <a:pt x="3904007" y="1125113"/>
                  <a:pt x="3923736" y="1125178"/>
                </a:cubicBezTo>
                <a:cubicBezTo>
                  <a:pt x="3926927" y="1125178"/>
                  <a:pt x="3932070" y="1125178"/>
                  <a:pt x="3939168" y="1125178"/>
                </a:cubicBezTo>
                <a:cubicBezTo>
                  <a:pt x="3972570" y="1125243"/>
                  <a:pt x="3995718" y="1125113"/>
                  <a:pt x="4008610" y="1124787"/>
                </a:cubicBezTo>
                <a:cubicBezTo>
                  <a:pt x="4006592" y="1128954"/>
                  <a:pt x="4005322" y="1132470"/>
                  <a:pt x="4004801" y="1135335"/>
                </a:cubicBezTo>
                <a:cubicBezTo>
                  <a:pt x="4001806" y="1135335"/>
                  <a:pt x="3996369" y="1135335"/>
                  <a:pt x="3988490" y="1135335"/>
                </a:cubicBezTo>
                <a:cubicBezTo>
                  <a:pt x="3954371" y="1135531"/>
                  <a:pt x="3931712" y="1135400"/>
                  <a:pt x="3920513" y="1134944"/>
                </a:cubicBezTo>
                <a:cubicBezTo>
                  <a:pt x="3882357" y="1135661"/>
                  <a:pt x="3856508" y="1122801"/>
                  <a:pt x="3842964" y="1096365"/>
                </a:cubicBezTo>
                <a:cubicBezTo>
                  <a:pt x="3840685" y="1111276"/>
                  <a:pt x="3835281" y="1126350"/>
                  <a:pt x="3826751" y="1141586"/>
                </a:cubicBezTo>
                <a:cubicBezTo>
                  <a:pt x="3824863" y="1139633"/>
                  <a:pt x="3822128" y="1137484"/>
                  <a:pt x="3818547" y="1135140"/>
                </a:cubicBezTo>
                <a:cubicBezTo>
                  <a:pt x="3825644" y="1122378"/>
                  <a:pt x="3830333" y="1110234"/>
                  <a:pt x="3832611" y="1098710"/>
                </a:cubicBezTo>
                <a:cubicBezTo>
                  <a:pt x="3835021" y="1087380"/>
                  <a:pt x="3836193" y="1070939"/>
                  <a:pt x="3836128" y="1049387"/>
                </a:cubicBezTo>
                <a:lnTo>
                  <a:pt x="3846187" y="1049387"/>
                </a:lnTo>
                <a:cubicBezTo>
                  <a:pt x="3845862" y="1063386"/>
                  <a:pt x="3845373" y="1074292"/>
                  <a:pt x="3844722" y="1082106"/>
                </a:cubicBezTo>
                <a:cubicBezTo>
                  <a:pt x="3852601" y="1096040"/>
                  <a:pt x="3860675" y="1106002"/>
                  <a:pt x="3868944" y="1111992"/>
                </a:cubicBezTo>
                <a:lnTo>
                  <a:pt x="3868944" y="1034541"/>
                </a:lnTo>
                <a:lnTo>
                  <a:pt x="3820891" y="1034541"/>
                </a:lnTo>
                <a:lnTo>
                  <a:pt x="3820891" y="1025165"/>
                </a:lnTo>
                <a:lnTo>
                  <a:pt x="3863768" y="1025165"/>
                </a:lnTo>
                <a:lnTo>
                  <a:pt x="3863768" y="992349"/>
                </a:lnTo>
                <a:lnTo>
                  <a:pt x="3827923" y="992349"/>
                </a:lnTo>
                <a:lnTo>
                  <a:pt x="3827923" y="982972"/>
                </a:lnTo>
                <a:lnTo>
                  <a:pt x="3863768" y="982972"/>
                </a:lnTo>
                <a:close/>
                <a:moveTo>
                  <a:pt x="2527561" y="953965"/>
                </a:moveTo>
                <a:cubicBezTo>
                  <a:pt x="2531663" y="963146"/>
                  <a:pt x="2535732" y="972815"/>
                  <a:pt x="2539769" y="982972"/>
                </a:cubicBezTo>
                <a:lnTo>
                  <a:pt x="2529124" y="986977"/>
                </a:lnTo>
                <a:cubicBezTo>
                  <a:pt x="2525087" y="976038"/>
                  <a:pt x="2521147" y="966238"/>
                  <a:pt x="2517306" y="957579"/>
                </a:cubicBezTo>
                <a:close/>
                <a:moveTo>
                  <a:pt x="1757250" y="953769"/>
                </a:moveTo>
                <a:lnTo>
                  <a:pt x="1763208" y="961974"/>
                </a:lnTo>
                <a:cubicBezTo>
                  <a:pt x="1744325" y="970178"/>
                  <a:pt x="1727787" y="976754"/>
                  <a:pt x="1713592" y="981703"/>
                </a:cubicBezTo>
                <a:cubicBezTo>
                  <a:pt x="1723359" y="984633"/>
                  <a:pt x="1737944" y="989093"/>
                  <a:pt x="1757347" y="995083"/>
                </a:cubicBezTo>
                <a:cubicBezTo>
                  <a:pt x="1764640" y="997362"/>
                  <a:pt x="1770077" y="999055"/>
                  <a:pt x="1773658" y="1000162"/>
                </a:cubicBezTo>
                <a:lnTo>
                  <a:pt x="1768872" y="1009343"/>
                </a:lnTo>
                <a:cubicBezTo>
                  <a:pt x="1744065" y="1001399"/>
                  <a:pt x="1720331" y="993944"/>
                  <a:pt x="1697672" y="986977"/>
                </a:cubicBezTo>
                <a:cubicBezTo>
                  <a:pt x="1673190" y="994725"/>
                  <a:pt x="1645908" y="1001855"/>
                  <a:pt x="1615826" y="1008366"/>
                </a:cubicBezTo>
                <a:cubicBezTo>
                  <a:pt x="1615110" y="1006283"/>
                  <a:pt x="1613840" y="1003515"/>
                  <a:pt x="1612017" y="1000064"/>
                </a:cubicBezTo>
                <a:cubicBezTo>
                  <a:pt x="1611561" y="999283"/>
                  <a:pt x="1611235" y="998697"/>
                  <a:pt x="1611040" y="998306"/>
                </a:cubicBezTo>
                <a:cubicBezTo>
                  <a:pt x="1638648" y="993358"/>
                  <a:pt x="1662121" y="987953"/>
                  <a:pt x="1681459" y="982093"/>
                </a:cubicBezTo>
                <a:cubicBezTo>
                  <a:pt x="1663618" y="976689"/>
                  <a:pt x="1643596" y="970829"/>
                  <a:pt x="1621393" y="964513"/>
                </a:cubicBezTo>
                <a:lnTo>
                  <a:pt x="1626569" y="955918"/>
                </a:lnTo>
                <a:cubicBezTo>
                  <a:pt x="1631323" y="957351"/>
                  <a:pt x="1638550" y="959467"/>
                  <a:pt x="1648252" y="962267"/>
                </a:cubicBezTo>
                <a:cubicBezTo>
                  <a:pt x="1669869" y="968583"/>
                  <a:pt x="1686408" y="973466"/>
                  <a:pt x="1697867" y="976917"/>
                </a:cubicBezTo>
                <a:cubicBezTo>
                  <a:pt x="1716424" y="970731"/>
                  <a:pt x="1736219" y="963015"/>
                  <a:pt x="1757250" y="953769"/>
                </a:cubicBezTo>
                <a:close/>
                <a:moveTo>
                  <a:pt x="656917" y="953769"/>
                </a:moveTo>
                <a:lnTo>
                  <a:pt x="668540" y="955723"/>
                </a:lnTo>
                <a:cubicBezTo>
                  <a:pt x="664959" y="959695"/>
                  <a:pt x="661280" y="963504"/>
                  <a:pt x="657503" y="967150"/>
                </a:cubicBezTo>
                <a:lnTo>
                  <a:pt x="729290" y="967150"/>
                </a:lnTo>
                <a:lnTo>
                  <a:pt x="729290" y="974964"/>
                </a:lnTo>
                <a:lnTo>
                  <a:pt x="714347" y="989516"/>
                </a:lnTo>
                <a:lnTo>
                  <a:pt x="766892" y="989516"/>
                </a:lnTo>
                <a:lnTo>
                  <a:pt x="766892" y="1043722"/>
                </a:lnTo>
                <a:lnTo>
                  <a:pt x="623515" y="1043722"/>
                </a:lnTo>
                <a:lnTo>
                  <a:pt x="623515" y="993911"/>
                </a:lnTo>
                <a:cubicBezTo>
                  <a:pt x="618696" y="996906"/>
                  <a:pt x="613683" y="999771"/>
                  <a:pt x="608474" y="1002506"/>
                </a:cubicBezTo>
                <a:cubicBezTo>
                  <a:pt x="607497" y="1000683"/>
                  <a:pt x="605381" y="997883"/>
                  <a:pt x="602125" y="994107"/>
                </a:cubicBezTo>
                <a:cubicBezTo>
                  <a:pt x="625891" y="982321"/>
                  <a:pt x="644155" y="968876"/>
                  <a:pt x="656917" y="953769"/>
                </a:cubicBezTo>
                <a:close/>
                <a:moveTo>
                  <a:pt x="4309429" y="953574"/>
                </a:moveTo>
                <a:lnTo>
                  <a:pt x="4320173" y="953574"/>
                </a:lnTo>
                <a:lnTo>
                  <a:pt x="4320173" y="989907"/>
                </a:lnTo>
                <a:lnTo>
                  <a:pt x="4392447" y="989907"/>
                </a:lnTo>
                <a:lnTo>
                  <a:pt x="4392447" y="1000162"/>
                </a:lnTo>
                <a:lnTo>
                  <a:pt x="4320173" y="1000162"/>
                </a:lnTo>
                <a:lnTo>
                  <a:pt x="4320173" y="1046750"/>
                </a:lnTo>
                <a:lnTo>
                  <a:pt x="4408172" y="1046750"/>
                </a:lnTo>
                <a:lnTo>
                  <a:pt x="4408172" y="1056907"/>
                </a:lnTo>
                <a:lnTo>
                  <a:pt x="4303374" y="1056907"/>
                </a:lnTo>
                <a:lnTo>
                  <a:pt x="4311773" y="1060130"/>
                </a:lnTo>
                <a:cubicBezTo>
                  <a:pt x="4299792" y="1075627"/>
                  <a:pt x="4282342" y="1095714"/>
                  <a:pt x="4259423" y="1120392"/>
                </a:cubicBezTo>
                <a:cubicBezTo>
                  <a:pt x="4273487" y="1119936"/>
                  <a:pt x="4295918" y="1119285"/>
                  <a:pt x="4326716" y="1118439"/>
                </a:cubicBezTo>
                <a:cubicBezTo>
                  <a:pt x="4344687" y="1117983"/>
                  <a:pt x="4358133" y="1117625"/>
                  <a:pt x="4367053" y="1117364"/>
                </a:cubicBezTo>
                <a:cubicBezTo>
                  <a:pt x="4355854" y="1104993"/>
                  <a:pt x="4345371" y="1093728"/>
                  <a:pt x="4335604" y="1083571"/>
                </a:cubicBezTo>
                <a:lnTo>
                  <a:pt x="4344199" y="1077515"/>
                </a:lnTo>
                <a:cubicBezTo>
                  <a:pt x="4365295" y="1098742"/>
                  <a:pt x="4383104" y="1117364"/>
                  <a:pt x="4397624" y="1133382"/>
                </a:cubicBezTo>
                <a:lnTo>
                  <a:pt x="4388052" y="1140512"/>
                </a:lnTo>
                <a:cubicBezTo>
                  <a:pt x="4383885" y="1135758"/>
                  <a:pt x="4379880" y="1131168"/>
                  <a:pt x="4376039" y="1126740"/>
                </a:cubicBezTo>
                <a:cubicBezTo>
                  <a:pt x="4340227" y="1127652"/>
                  <a:pt x="4302267" y="1129052"/>
                  <a:pt x="4262157" y="1130940"/>
                </a:cubicBezTo>
                <a:cubicBezTo>
                  <a:pt x="4254474" y="1131201"/>
                  <a:pt x="4248484" y="1131819"/>
                  <a:pt x="4244186" y="1132796"/>
                </a:cubicBezTo>
                <a:lnTo>
                  <a:pt x="4238619" y="1120783"/>
                </a:lnTo>
                <a:cubicBezTo>
                  <a:pt x="4244479" y="1117983"/>
                  <a:pt x="4249754" y="1114239"/>
                  <a:pt x="4254442" y="1109551"/>
                </a:cubicBezTo>
                <a:cubicBezTo>
                  <a:pt x="4271631" y="1091970"/>
                  <a:pt x="4286412" y="1074423"/>
                  <a:pt x="4298783" y="1056907"/>
                </a:cubicBezTo>
                <a:lnTo>
                  <a:pt x="4221234" y="1056907"/>
                </a:lnTo>
                <a:lnTo>
                  <a:pt x="4221234" y="1046750"/>
                </a:lnTo>
                <a:lnTo>
                  <a:pt x="4309429" y="1046750"/>
                </a:lnTo>
                <a:lnTo>
                  <a:pt x="4309429" y="1000162"/>
                </a:lnTo>
                <a:lnTo>
                  <a:pt x="4236959" y="1000162"/>
                </a:lnTo>
                <a:lnTo>
                  <a:pt x="4236959" y="989907"/>
                </a:lnTo>
                <a:lnTo>
                  <a:pt x="4309429" y="989907"/>
                </a:lnTo>
                <a:close/>
                <a:moveTo>
                  <a:pt x="2430088" y="953574"/>
                </a:moveTo>
                <a:lnTo>
                  <a:pt x="2440734" y="953574"/>
                </a:lnTo>
                <a:lnTo>
                  <a:pt x="2440734" y="997330"/>
                </a:lnTo>
                <a:lnTo>
                  <a:pt x="2464760" y="997330"/>
                </a:lnTo>
                <a:lnTo>
                  <a:pt x="2464760" y="1007292"/>
                </a:lnTo>
                <a:lnTo>
                  <a:pt x="2440734" y="1007292"/>
                </a:lnTo>
                <a:lnTo>
                  <a:pt x="2440734" y="1049778"/>
                </a:lnTo>
                <a:cubicBezTo>
                  <a:pt x="2452258" y="1047368"/>
                  <a:pt x="2461309" y="1045350"/>
                  <a:pt x="2467885" y="1043722"/>
                </a:cubicBezTo>
                <a:cubicBezTo>
                  <a:pt x="2467885" y="1046848"/>
                  <a:pt x="2468016" y="1050331"/>
                  <a:pt x="2468276" y="1054173"/>
                </a:cubicBezTo>
                <a:lnTo>
                  <a:pt x="2440734" y="1060130"/>
                </a:lnTo>
                <a:lnTo>
                  <a:pt x="2440734" y="1119513"/>
                </a:lnTo>
                <a:cubicBezTo>
                  <a:pt x="2440994" y="1132991"/>
                  <a:pt x="2434776" y="1139795"/>
                  <a:pt x="2422079" y="1139926"/>
                </a:cubicBezTo>
                <a:cubicBezTo>
                  <a:pt x="2419865" y="1139991"/>
                  <a:pt x="2417586" y="1140056"/>
                  <a:pt x="2415242" y="1140121"/>
                </a:cubicBezTo>
                <a:cubicBezTo>
                  <a:pt x="2414070" y="1140121"/>
                  <a:pt x="2412800" y="1140121"/>
                  <a:pt x="2411433" y="1140121"/>
                </a:cubicBezTo>
                <a:cubicBezTo>
                  <a:pt x="2410261" y="1140121"/>
                  <a:pt x="2408503" y="1140121"/>
                  <a:pt x="2406159" y="1140121"/>
                </a:cubicBezTo>
                <a:cubicBezTo>
                  <a:pt x="2405508" y="1135693"/>
                  <a:pt x="2404824" y="1131787"/>
                  <a:pt x="2404108" y="1128401"/>
                </a:cubicBezTo>
                <a:cubicBezTo>
                  <a:pt x="2408536" y="1128791"/>
                  <a:pt x="2413484" y="1128987"/>
                  <a:pt x="2418954" y="1128987"/>
                </a:cubicBezTo>
                <a:cubicBezTo>
                  <a:pt x="2426832" y="1129377"/>
                  <a:pt x="2430544" y="1125829"/>
                  <a:pt x="2430088" y="1118341"/>
                </a:cubicBezTo>
                <a:lnTo>
                  <a:pt x="2430088" y="1062572"/>
                </a:lnTo>
                <a:cubicBezTo>
                  <a:pt x="2426311" y="1063419"/>
                  <a:pt x="2420712" y="1064753"/>
                  <a:pt x="2413289" y="1066577"/>
                </a:cubicBezTo>
                <a:cubicBezTo>
                  <a:pt x="2408405" y="1067814"/>
                  <a:pt x="2404759" y="1068725"/>
                  <a:pt x="2402350" y="1069311"/>
                </a:cubicBezTo>
                <a:lnTo>
                  <a:pt x="2400299" y="1057982"/>
                </a:lnTo>
                <a:cubicBezTo>
                  <a:pt x="2400690" y="1057917"/>
                  <a:pt x="2401308" y="1057786"/>
                  <a:pt x="2402155" y="1057591"/>
                </a:cubicBezTo>
                <a:cubicBezTo>
                  <a:pt x="2413679" y="1055442"/>
                  <a:pt x="2422991" y="1053554"/>
                  <a:pt x="2430088" y="1051926"/>
                </a:cubicBezTo>
                <a:lnTo>
                  <a:pt x="2430088" y="1007292"/>
                </a:lnTo>
                <a:lnTo>
                  <a:pt x="2403522" y="1007292"/>
                </a:lnTo>
                <a:lnTo>
                  <a:pt x="2403522" y="997330"/>
                </a:lnTo>
                <a:lnTo>
                  <a:pt x="2430088" y="997330"/>
                </a:lnTo>
                <a:close/>
                <a:moveTo>
                  <a:pt x="885754" y="953574"/>
                </a:moveTo>
                <a:lnTo>
                  <a:pt x="897084" y="953574"/>
                </a:lnTo>
                <a:cubicBezTo>
                  <a:pt x="896693" y="974345"/>
                  <a:pt x="895717" y="991730"/>
                  <a:pt x="894154" y="1005729"/>
                </a:cubicBezTo>
                <a:lnTo>
                  <a:pt x="977563" y="1005729"/>
                </a:lnTo>
                <a:cubicBezTo>
                  <a:pt x="977107" y="1036723"/>
                  <a:pt x="976033" y="1067586"/>
                  <a:pt x="974340" y="1098319"/>
                </a:cubicBezTo>
                <a:cubicBezTo>
                  <a:pt x="973949" y="1124950"/>
                  <a:pt x="961676" y="1137972"/>
                  <a:pt x="937519" y="1137386"/>
                </a:cubicBezTo>
                <a:cubicBezTo>
                  <a:pt x="926189" y="1137647"/>
                  <a:pt x="914664" y="1137777"/>
                  <a:pt x="902944" y="1137777"/>
                </a:cubicBezTo>
                <a:cubicBezTo>
                  <a:pt x="902293" y="1133154"/>
                  <a:pt x="901284" y="1128824"/>
                  <a:pt x="899917" y="1124787"/>
                </a:cubicBezTo>
                <a:cubicBezTo>
                  <a:pt x="907014" y="1125113"/>
                  <a:pt x="918962" y="1125308"/>
                  <a:pt x="935761" y="1125373"/>
                </a:cubicBezTo>
                <a:cubicBezTo>
                  <a:pt x="945788" y="1125503"/>
                  <a:pt x="952625" y="1123648"/>
                  <a:pt x="956271" y="1119806"/>
                </a:cubicBezTo>
                <a:cubicBezTo>
                  <a:pt x="960113" y="1116290"/>
                  <a:pt x="962392" y="1109193"/>
                  <a:pt x="963108" y="1098514"/>
                </a:cubicBezTo>
                <a:cubicBezTo>
                  <a:pt x="964801" y="1073902"/>
                  <a:pt x="965875" y="1046522"/>
                  <a:pt x="966331" y="1016375"/>
                </a:cubicBezTo>
                <a:lnTo>
                  <a:pt x="892689" y="1016375"/>
                </a:lnTo>
                <a:cubicBezTo>
                  <a:pt x="888587" y="1070874"/>
                  <a:pt x="862314" y="1113132"/>
                  <a:pt x="813871" y="1143149"/>
                </a:cubicBezTo>
                <a:cubicBezTo>
                  <a:pt x="811396" y="1140153"/>
                  <a:pt x="808466" y="1137028"/>
                  <a:pt x="805080" y="1133772"/>
                </a:cubicBezTo>
                <a:cubicBezTo>
                  <a:pt x="853394" y="1104277"/>
                  <a:pt x="879015" y="1065144"/>
                  <a:pt x="881945" y="1016375"/>
                </a:cubicBezTo>
                <a:lnTo>
                  <a:pt x="808499" y="1016375"/>
                </a:lnTo>
                <a:lnTo>
                  <a:pt x="808499" y="1005729"/>
                </a:lnTo>
                <a:lnTo>
                  <a:pt x="883118" y="1005729"/>
                </a:lnTo>
                <a:cubicBezTo>
                  <a:pt x="884875" y="990558"/>
                  <a:pt x="885754" y="973173"/>
                  <a:pt x="885754" y="953574"/>
                </a:cubicBezTo>
                <a:close/>
                <a:moveTo>
                  <a:pt x="3522561" y="953281"/>
                </a:moveTo>
                <a:lnTo>
                  <a:pt x="3533206" y="956700"/>
                </a:lnTo>
                <a:cubicBezTo>
                  <a:pt x="3530667" y="961778"/>
                  <a:pt x="3527444" y="967866"/>
                  <a:pt x="3523537" y="974964"/>
                </a:cubicBezTo>
                <a:lnTo>
                  <a:pt x="3586826" y="974964"/>
                </a:lnTo>
                <a:lnTo>
                  <a:pt x="3586826" y="985512"/>
                </a:lnTo>
                <a:cubicBezTo>
                  <a:pt x="3576799" y="1004655"/>
                  <a:pt x="3565372" y="1019663"/>
                  <a:pt x="3552545" y="1030537"/>
                </a:cubicBezTo>
                <a:cubicBezTo>
                  <a:pt x="3564916" y="1040043"/>
                  <a:pt x="3580738" y="1047564"/>
                  <a:pt x="3600012" y="1053098"/>
                </a:cubicBezTo>
                <a:cubicBezTo>
                  <a:pt x="3598319" y="1055573"/>
                  <a:pt x="3596431" y="1058861"/>
                  <a:pt x="3594347" y="1062963"/>
                </a:cubicBezTo>
                <a:cubicBezTo>
                  <a:pt x="3573641" y="1055475"/>
                  <a:pt x="3557038" y="1046815"/>
                  <a:pt x="3544536" y="1036983"/>
                </a:cubicBezTo>
                <a:cubicBezTo>
                  <a:pt x="3532165" y="1046489"/>
                  <a:pt x="3515040" y="1055800"/>
                  <a:pt x="3493162" y="1064916"/>
                </a:cubicBezTo>
                <a:cubicBezTo>
                  <a:pt x="3491404" y="1061791"/>
                  <a:pt x="3489418" y="1058731"/>
                  <a:pt x="3487205" y="1055735"/>
                </a:cubicBezTo>
                <a:cubicBezTo>
                  <a:pt x="3507780" y="1047987"/>
                  <a:pt x="3524384" y="1039522"/>
                  <a:pt x="3537016" y="1030342"/>
                </a:cubicBezTo>
                <a:cubicBezTo>
                  <a:pt x="3527053" y="1021096"/>
                  <a:pt x="3518589" y="1009506"/>
                  <a:pt x="3511622" y="995572"/>
                </a:cubicBezTo>
                <a:cubicBezTo>
                  <a:pt x="3505501" y="1005078"/>
                  <a:pt x="3500097" y="1012859"/>
                  <a:pt x="3495409" y="1018914"/>
                </a:cubicBezTo>
                <a:cubicBezTo>
                  <a:pt x="3494497" y="1017873"/>
                  <a:pt x="3493032" y="1016440"/>
                  <a:pt x="3491014" y="1014617"/>
                </a:cubicBezTo>
                <a:cubicBezTo>
                  <a:pt x="3489516" y="1013250"/>
                  <a:pt x="3488442" y="1012208"/>
                  <a:pt x="3487791" y="1011492"/>
                </a:cubicBezTo>
                <a:cubicBezTo>
                  <a:pt x="3500683" y="995213"/>
                  <a:pt x="3512273" y="975810"/>
                  <a:pt x="3522561" y="953281"/>
                </a:cubicBezTo>
                <a:close/>
                <a:moveTo>
                  <a:pt x="3714967" y="952695"/>
                </a:moveTo>
                <a:lnTo>
                  <a:pt x="3726004" y="954746"/>
                </a:lnTo>
                <a:cubicBezTo>
                  <a:pt x="3725678" y="955593"/>
                  <a:pt x="3725223" y="956895"/>
                  <a:pt x="3724637" y="958653"/>
                </a:cubicBezTo>
                <a:cubicBezTo>
                  <a:pt x="3722162" y="966076"/>
                  <a:pt x="3720079" y="971903"/>
                  <a:pt x="3718386" y="976136"/>
                </a:cubicBezTo>
                <a:lnTo>
                  <a:pt x="3777573" y="976136"/>
                </a:lnTo>
                <a:lnTo>
                  <a:pt x="3777573" y="1026337"/>
                </a:lnTo>
                <a:lnTo>
                  <a:pt x="3688011" y="1026337"/>
                </a:lnTo>
                <a:lnTo>
                  <a:pt x="3688011" y="1051145"/>
                </a:lnTo>
                <a:lnTo>
                  <a:pt x="3783042" y="1051145"/>
                </a:lnTo>
                <a:lnTo>
                  <a:pt x="3783042" y="1104374"/>
                </a:lnTo>
                <a:lnTo>
                  <a:pt x="3677365" y="1104374"/>
                </a:lnTo>
                <a:lnTo>
                  <a:pt x="3677365" y="976136"/>
                </a:lnTo>
                <a:lnTo>
                  <a:pt x="3707642" y="976136"/>
                </a:lnTo>
                <a:cubicBezTo>
                  <a:pt x="3710768" y="967150"/>
                  <a:pt x="3713209" y="959337"/>
                  <a:pt x="3714967" y="952695"/>
                </a:cubicBezTo>
                <a:close/>
                <a:moveTo>
                  <a:pt x="4544098" y="798644"/>
                </a:moveTo>
                <a:lnTo>
                  <a:pt x="4544098" y="813001"/>
                </a:lnTo>
                <a:lnTo>
                  <a:pt x="4657003" y="813001"/>
                </a:lnTo>
                <a:lnTo>
                  <a:pt x="4657003" y="798644"/>
                </a:lnTo>
                <a:close/>
                <a:moveTo>
                  <a:pt x="1461956" y="785654"/>
                </a:moveTo>
                <a:lnTo>
                  <a:pt x="1470746" y="792003"/>
                </a:lnTo>
                <a:cubicBezTo>
                  <a:pt x="1459026" y="805220"/>
                  <a:pt x="1447827" y="816778"/>
                  <a:pt x="1437148" y="826675"/>
                </a:cubicBezTo>
                <a:cubicBezTo>
                  <a:pt x="1434088" y="823029"/>
                  <a:pt x="1431484" y="820424"/>
                  <a:pt x="1429335" y="818861"/>
                </a:cubicBezTo>
                <a:cubicBezTo>
                  <a:pt x="1441967" y="807923"/>
                  <a:pt x="1452840" y="796853"/>
                  <a:pt x="1461956" y="785654"/>
                </a:cubicBezTo>
                <a:close/>
                <a:moveTo>
                  <a:pt x="1494968" y="785459"/>
                </a:moveTo>
                <a:cubicBezTo>
                  <a:pt x="1501740" y="791384"/>
                  <a:pt x="1509130" y="798514"/>
                  <a:pt x="1517139" y="806848"/>
                </a:cubicBezTo>
                <a:lnTo>
                  <a:pt x="1509130" y="814271"/>
                </a:lnTo>
                <a:cubicBezTo>
                  <a:pt x="1502945" y="807304"/>
                  <a:pt x="1495684" y="799881"/>
                  <a:pt x="1487350" y="792003"/>
                </a:cubicBezTo>
                <a:close/>
                <a:moveTo>
                  <a:pt x="441708" y="784970"/>
                </a:moveTo>
                <a:cubicBezTo>
                  <a:pt x="439559" y="784970"/>
                  <a:pt x="437540" y="785475"/>
                  <a:pt x="435652" y="786484"/>
                </a:cubicBezTo>
                <a:cubicBezTo>
                  <a:pt x="433764" y="787494"/>
                  <a:pt x="432120" y="788780"/>
                  <a:pt x="430720" y="790342"/>
                </a:cubicBezTo>
                <a:cubicBezTo>
                  <a:pt x="429320" y="791905"/>
                  <a:pt x="428213" y="793647"/>
                  <a:pt x="427399" y="795568"/>
                </a:cubicBezTo>
                <a:cubicBezTo>
                  <a:pt x="426585" y="797488"/>
                  <a:pt x="426178" y="799328"/>
                  <a:pt x="426178" y="801086"/>
                </a:cubicBezTo>
                <a:cubicBezTo>
                  <a:pt x="426178" y="803039"/>
                  <a:pt x="426601" y="805009"/>
                  <a:pt x="427448" y="806995"/>
                </a:cubicBezTo>
                <a:cubicBezTo>
                  <a:pt x="428294" y="808981"/>
                  <a:pt x="429434" y="810755"/>
                  <a:pt x="430866" y="812318"/>
                </a:cubicBezTo>
                <a:cubicBezTo>
                  <a:pt x="432299" y="813880"/>
                  <a:pt x="433975" y="815166"/>
                  <a:pt x="435896" y="816176"/>
                </a:cubicBezTo>
                <a:cubicBezTo>
                  <a:pt x="437817" y="817185"/>
                  <a:pt x="439852" y="817689"/>
                  <a:pt x="442001" y="817689"/>
                </a:cubicBezTo>
                <a:cubicBezTo>
                  <a:pt x="443889" y="817689"/>
                  <a:pt x="445793" y="817299"/>
                  <a:pt x="447714" y="816517"/>
                </a:cubicBezTo>
                <a:cubicBezTo>
                  <a:pt x="449635" y="815736"/>
                  <a:pt x="451360" y="814645"/>
                  <a:pt x="452890" y="813245"/>
                </a:cubicBezTo>
                <a:cubicBezTo>
                  <a:pt x="454421" y="811846"/>
                  <a:pt x="455674" y="810201"/>
                  <a:pt x="456651" y="808313"/>
                </a:cubicBezTo>
                <a:cubicBezTo>
                  <a:pt x="457628" y="806425"/>
                  <a:pt x="458116" y="804374"/>
                  <a:pt x="458116" y="802160"/>
                </a:cubicBezTo>
                <a:cubicBezTo>
                  <a:pt x="458116" y="799491"/>
                  <a:pt x="457660" y="797081"/>
                  <a:pt x="456748" y="794933"/>
                </a:cubicBezTo>
                <a:cubicBezTo>
                  <a:pt x="455837" y="792784"/>
                  <a:pt x="454616" y="790977"/>
                  <a:pt x="453086" y="789512"/>
                </a:cubicBezTo>
                <a:cubicBezTo>
                  <a:pt x="451556" y="788047"/>
                  <a:pt x="449798" y="786924"/>
                  <a:pt x="447812" y="786143"/>
                </a:cubicBezTo>
                <a:cubicBezTo>
                  <a:pt x="445826" y="785361"/>
                  <a:pt x="443791" y="784970"/>
                  <a:pt x="441708" y="784970"/>
                </a:cubicBezTo>
                <a:close/>
                <a:moveTo>
                  <a:pt x="1344168" y="783603"/>
                </a:moveTo>
                <a:cubicBezTo>
                  <a:pt x="1349247" y="794868"/>
                  <a:pt x="1353837" y="805546"/>
                  <a:pt x="1357939" y="815638"/>
                </a:cubicBezTo>
                <a:lnTo>
                  <a:pt x="1348758" y="819252"/>
                </a:lnTo>
                <a:cubicBezTo>
                  <a:pt x="1344201" y="806946"/>
                  <a:pt x="1339741" y="796137"/>
                  <a:pt x="1335378" y="786826"/>
                </a:cubicBezTo>
                <a:close/>
                <a:moveTo>
                  <a:pt x="1373566" y="783017"/>
                </a:moveTo>
                <a:cubicBezTo>
                  <a:pt x="1379426" y="791612"/>
                  <a:pt x="1385742" y="802030"/>
                  <a:pt x="1392514" y="814271"/>
                </a:cubicBezTo>
                <a:lnTo>
                  <a:pt x="1384114" y="819252"/>
                </a:lnTo>
                <a:cubicBezTo>
                  <a:pt x="1377994" y="807597"/>
                  <a:pt x="1371808" y="796919"/>
                  <a:pt x="1365557" y="787217"/>
                </a:cubicBezTo>
                <a:close/>
                <a:moveTo>
                  <a:pt x="1281367" y="782626"/>
                </a:moveTo>
                <a:lnTo>
                  <a:pt x="1289962" y="787412"/>
                </a:lnTo>
                <a:cubicBezTo>
                  <a:pt x="1281107" y="800825"/>
                  <a:pt x="1272838" y="812025"/>
                  <a:pt x="1265154" y="821010"/>
                </a:cubicBezTo>
                <a:cubicBezTo>
                  <a:pt x="1263527" y="819317"/>
                  <a:pt x="1260727" y="817331"/>
                  <a:pt x="1256755" y="815052"/>
                </a:cubicBezTo>
                <a:cubicBezTo>
                  <a:pt x="1266522" y="804309"/>
                  <a:pt x="1274726" y="793500"/>
                  <a:pt x="1281367" y="782626"/>
                </a:cubicBezTo>
                <a:close/>
                <a:moveTo>
                  <a:pt x="4756871" y="779696"/>
                </a:moveTo>
                <a:lnTo>
                  <a:pt x="4767615" y="779696"/>
                </a:lnTo>
                <a:lnTo>
                  <a:pt x="4749253" y="829800"/>
                </a:lnTo>
                <a:lnTo>
                  <a:pt x="4741049" y="829800"/>
                </a:lnTo>
                <a:close/>
                <a:moveTo>
                  <a:pt x="4544098" y="775985"/>
                </a:moveTo>
                <a:lnTo>
                  <a:pt x="4544098" y="790635"/>
                </a:lnTo>
                <a:lnTo>
                  <a:pt x="4657003" y="790635"/>
                </a:lnTo>
                <a:lnTo>
                  <a:pt x="4657003" y="775985"/>
                </a:lnTo>
                <a:close/>
                <a:moveTo>
                  <a:pt x="442001" y="775887"/>
                </a:moveTo>
                <a:cubicBezTo>
                  <a:pt x="445386" y="775887"/>
                  <a:pt x="448593" y="776555"/>
                  <a:pt x="451621" y="777890"/>
                </a:cubicBezTo>
                <a:cubicBezTo>
                  <a:pt x="454649" y="779224"/>
                  <a:pt x="457318" y="781031"/>
                  <a:pt x="459630" y="783310"/>
                </a:cubicBezTo>
                <a:cubicBezTo>
                  <a:pt x="461941" y="785589"/>
                  <a:pt x="463781" y="788291"/>
                  <a:pt x="465148" y="791417"/>
                </a:cubicBezTo>
                <a:cubicBezTo>
                  <a:pt x="466515" y="794542"/>
                  <a:pt x="467199" y="797863"/>
                  <a:pt x="467199" y="801379"/>
                </a:cubicBezTo>
                <a:cubicBezTo>
                  <a:pt x="467199" y="804634"/>
                  <a:pt x="466580" y="807792"/>
                  <a:pt x="465343" y="810853"/>
                </a:cubicBezTo>
                <a:cubicBezTo>
                  <a:pt x="464106" y="813913"/>
                  <a:pt x="462364" y="816615"/>
                  <a:pt x="460118" y="818959"/>
                </a:cubicBezTo>
                <a:cubicBezTo>
                  <a:pt x="457872" y="821303"/>
                  <a:pt x="455218" y="823191"/>
                  <a:pt x="452158" y="824624"/>
                </a:cubicBezTo>
                <a:cubicBezTo>
                  <a:pt x="449098" y="826056"/>
                  <a:pt x="445777" y="826773"/>
                  <a:pt x="442196" y="826773"/>
                </a:cubicBezTo>
                <a:cubicBezTo>
                  <a:pt x="438680" y="826773"/>
                  <a:pt x="435408" y="826105"/>
                  <a:pt x="432380" y="824770"/>
                </a:cubicBezTo>
                <a:cubicBezTo>
                  <a:pt x="429352" y="823436"/>
                  <a:pt x="426699" y="821612"/>
                  <a:pt x="424420" y="819301"/>
                </a:cubicBezTo>
                <a:cubicBezTo>
                  <a:pt x="422141" y="816989"/>
                  <a:pt x="420351" y="814287"/>
                  <a:pt x="419049" y="811194"/>
                </a:cubicBezTo>
                <a:cubicBezTo>
                  <a:pt x="417746" y="808102"/>
                  <a:pt x="417095" y="804797"/>
                  <a:pt x="417095" y="801281"/>
                </a:cubicBezTo>
                <a:cubicBezTo>
                  <a:pt x="417095" y="797830"/>
                  <a:pt x="417746" y="794575"/>
                  <a:pt x="419049" y="791514"/>
                </a:cubicBezTo>
                <a:cubicBezTo>
                  <a:pt x="420351" y="788454"/>
                  <a:pt x="422125" y="785768"/>
                  <a:pt x="424371" y="783457"/>
                </a:cubicBezTo>
                <a:cubicBezTo>
                  <a:pt x="426618" y="781145"/>
                  <a:pt x="429255" y="779306"/>
                  <a:pt x="432282" y="777938"/>
                </a:cubicBezTo>
                <a:cubicBezTo>
                  <a:pt x="435310" y="776571"/>
                  <a:pt x="438550" y="775887"/>
                  <a:pt x="442001" y="775887"/>
                </a:cubicBezTo>
                <a:close/>
                <a:moveTo>
                  <a:pt x="1313793" y="770613"/>
                </a:moveTo>
                <a:lnTo>
                  <a:pt x="1323755" y="770613"/>
                </a:lnTo>
                <a:lnTo>
                  <a:pt x="1323755" y="805872"/>
                </a:lnTo>
                <a:cubicBezTo>
                  <a:pt x="1323821" y="813490"/>
                  <a:pt x="1322355" y="818666"/>
                  <a:pt x="1319360" y="821401"/>
                </a:cubicBezTo>
                <a:cubicBezTo>
                  <a:pt x="1316495" y="824331"/>
                  <a:pt x="1310896" y="826024"/>
                  <a:pt x="1302561" y="826480"/>
                </a:cubicBezTo>
                <a:cubicBezTo>
                  <a:pt x="1300347" y="826610"/>
                  <a:pt x="1296408" y="826675"/>
                  <a:pt x="1290743" y="826675"/>
                </a:cubicBezTo>
                <a:cubicBezTo>
                  <a:pt x="1289767" y="821401"/>
                  <a:pt x="1288823" y="817852"/>
                  <a:pt x="1287911" y="816029"/>
                </a:cubicBezTo>
                <a:cubicBezTo>
                  <a:pt x="1291557" y="816420"/>
                  <a:pt x="1295757" y="816615"/>
                  <a:pt x="1300510" y="816615"/>
                </a:cubicBezTo>
                <a:cubicBezTo>
                  <a:pt x="1305784" y="816680"/>
                  <a:pt x="1309300" y="815834"/>
                  <a:pt x="1311058" y="814076"/>
                </a:cubicBezTo>
                <a:cubicBezTo>
                  <a:pt x="1312947" y="812383"/>
                  <a:pt x="1313858" y="809029"/>
                  <a:pt x="1313793" y="804016"/>
                </a:cubicBezTo>
                <a:close/>
                <a:moveTo>
                  <a:pt x="699259" y="767585"/>
                </a:moveTo>
                <a:cubicBezTo>
                  <a:pt x="708115" y="775790"/>
                  <a:pt x="716449" y="784124"/>
                  <a:pt x="724262" y="792589"/>
                </a:cubicBezTo>
                <a:lnTo>
                  <a:pt x="715863" y="799425"/>
                </a:lnTo>
                <a:cubicBezTo>
                  <a:pt x="708766" y="791091"/>
                  <a:pt x="700887" y="782561"/>
                  <a:pt x="692227" y="773836"/>
                </a:cubicBezTo>
                <a:close/>
                <a:moveTo>
                  <a:pt x="1905129" y="761042"/>
                </a:moveTo>
                <a:cubicBezTo>
                  <a:pt x="1901678" y="765600"/>
                  <a:pt x="1897023" y="771329"/>
                  <a:pt x="1891163" y="778231"/>
                </a:cubicBezTo>
                <a:cubicBezTo>
                  <a:pt x="1894418" y="779208"/>
                  <a:pt x="1899399" y="780673"/>
                  <a:pt x="1906106" y="782626"/>
                </a:cubicBezTo>
                <a:cubicBezTo>
                  <a:pt x="1920300" y="786794"/>
                  <a:pt x="1931370" y="790049"/>
                  <a:pt x="1939313" y="792393"/>
                </a:cubicBezTo>
                <a:cubicBezTo>
                  <a:pt x="1952596" y="784970"/>
                  <a:pt x="1963795" y="774520"/>
                  <a:pt x="1972911" y="761042"/>
                </a:cubicBezTo>
                <a:close/>
                <a:moveTo>
                  <a:pt x="4544098" y="753424"/>
                </a:moveTo>
                <a:lnTo>
                  <a:pt x="4544098" y="767976"/>
                </a:lnTo>
                <a:lnTo>
                  <a:pt x="4657003" y="767976"/>
                </a:lnTo>
                <a:lnTo>
                  <a:pt x="4657003" y="753424"/>
                </a:lnTo>
                <a:close/>
                <a:moveTo>
                  <a:pt x="329435" y="747173"/>
                </a:moveTo>
                <a:lnTo>
                  <a:pt x="329435" y="772860"/>
                </a:lnTo>
                <a:lnTo>
                  <a:pt x="371628" y="772860"/>
                </a:lnTo>
                <a:lnTo>
                  <a:pt x="371628" y="747173"/>
                </a:lnTo>
                <a:close/>
                <a:moveTo>
                  <a:pt x="278062" y="747173"/>
                </a:moveTo>
                <a:lnTo>
                  <a:pt x="278062" y="772860"/>
                </a:lnTo>
                <a:lnTo>
                  <a:pt x="319082" y="772860"/>
                </a:lnTo>
                <a:lnTo>
                  <a:pt x="319082" y="747173"/>
                </a:lnTo>
                <a:close/>
                <a:moveTo>
                  <a:pt x="4114794" y="744243"/>
                </a:moveTo>
                <a:lnTo>
                  <a:pt x="4114794" y="798449"/>
                </a:lnTo>
                <a:lnTo>
                  <a:pt x="4164605" y="798449"/>
                </a:lnTo>
                <a:lnTo>
                  <a:pt x="4164605" y="744243"/>
                </a:lnTo>
                <a:close/>
                <a:moveTo>
                  <a:pt x="1457170" y="742582"/>
                </a:moveTo>
                <a:lnTo>
                  <a:pt x="1457170" y="767781"/>
                </a:lnTo>
                <a:lnTo>
                  <a:pt x="1499754" y="767781"/>
                </a:lnTo>
                <a:lnTo>
                  <a:pt x="1499754" y="742582"/>
                </a:lnTo>
                <a:close/>
                <a:moveTo>
                  <a:pt x="3513789" y="741606"/>
                </a:moveTo>
                <a:lnTo>
                  <a:pt x="3648767" y="741606"/>
                </a:lnTo>
                <a:lnTo>
                  <a:pt x="3648767" y="751666"/>
                </a:lnTo>
                <a:lnTo>
                  <a:pt x="3586943" y="751666"/>
                </a:lnTo>
                <a:lnTo>
                  <a:pt x="3586943" y="807825"/>
                </a:lnTo>
                <a:lnTo>
                  <a:pt x="3668789" y="807825"/>
                </a:lnTo>
                <a:lnTo>
                  <a:pt x="3668789" y="818080"/>
                </a:lnTo>
                <a:lnTo>
                  <a:pt x="3493767" y="818080"/>
                </a:lnTo>
                <a:lnTo>
                  <a:pt x="3493767" y="807825"/>
                </a:lnTo>
                <a:lnTo>
                  <a:pt x="3576004" y="807825"/>
                </a:lnTo>
                <a:lnTo>
                  <a:pt x="3576004" y="751666"/>
                </a:lnTo>
                <a:lnTo>
                  <a:pt x="3513789" y="751666"/>
                </a:lnTo>
                <a:close/>
                <a:moveTo>
                  <a:pt x="1912747" y="732816"/>
                </a:moveTo>
                <a:lnTo>
                  <a:pt x="1923198" y="737015"/>
                </a:lnTo>
                <a:cubicBezTo>
                  <a:pt x="1920072" y="741443"/>
                  <a:pt x="1916394" y="746391"/>
                  <a:pt x="1912161" y="751861"/>
                </a:cubicBezTo>
                <a:lnTo>
                  <a:pt x="2028191" y="751861"/>
                </a:lnTo>
                <a:lnTo>
                  <a:pt x="2028191" y="761042"/>
                </a:lnTo>
                <a:lnTo>
                  <a:pt x="1985315" y="761042"/>
                </a:lnTo>
                <a:cubicBezTo>
                  <a:pt x="1976655" y="775757"/>
                  <a:pt x="1965814" y="787608"/>
                  <a:pt x="1952791" y="796593"/>
                </a:cubicBezTo>
                <a:cubicBezTo>
                  <a:pt x="1953703" y="796853"/>
                  <a:pt x="1955038" y="797244"/>
                  <a:pt x="1956796" y="797765"/>
                </a:cubicBezTo>
                <a:cubicBezTo>
                  <a:pt x="1982906" y="805644"/>
                  <a:pt x="2003351" y="811927"/>
                  <a:pt x="2018132" y="816615"/>
                </a:cubicBezTo>
                <a:lnTo>
                  <a:pt x="2012760" y="826187"/>
                </a:lnTo>
                <a:cubicBezTo>
                  <a:pt x="2009244" y="825015"/>
                  <a:pt x="2004035" y="823289"/>
                  <a:pt x="1997133" y="821010"/>
                </a:cubicBezTo>
                <a:cubicBezTo>
                  <a:pt x="1972716" y="813001"/>
                  <a:pt x="1954191" y="807076"/>
                  <a:pt x="1941560" y="803234"/>
                </a:cubicBezTo>
                <a:cubicBezTo>
                  <a:pt x="1920072" y="814759"/>
                  <a:pt x="1888786" y="822964"/>
                  <a:pt x="1847700" y="827847"/>
                </a:cubicBezTo>
                <a:cubicBezTo>
                  <a:pt x="1846463" y="823810"/>
                  <a:pt x="1845063" y="820261"/>
                  <a:pt x="1843501" y="817201"/>
                </a:cubicBezTo>
                <a:cubicBezTo>
                  <a:pt x="1879703" y="813359"/>
                  <a:pt x="1907571" y="807174"/>
                  <a:pt x="1927105" y="798644"/>
                </a:cubicBezTo>
                <a:cubicBezTo>
                  <a:pt x="1909524" y="792979"/>
                  <a:pt x="1892009" y="787445"/>
                  <a:pt x="1874559" y="782040"/>
                </a:cubicBezTo>
                <a:cubicBezTo>
                  <a:pt x="1881787" y="773836"/>
                  <a:pt x="1887712" y="766837"/>
                  <a:pt x="1892335" y="761042"/>
                </a:cubicBezTo>
                <a:lnTo>
                  <a:pt x="1838715" y="761042"/>
                </a:lnTo>
                <a:lnTo>
                  <a:pt x="1838715" y="751861"/>
                </a:lnTo>
                <a:lnTo>
                  <a:pt x="1899562" y="751861"/>
                </a:lnTo>
                <a:cubicBezTo>
                  <a:pt x="1903469" y="746717"/>
                  <a:pt x="1907864" y="740369"/>
                  <a:pt x="1912747" y="732816"/>
                </a:cubicBezTo>
                <a:close/>
                <a:moveTo>
                  <a:pt x="1720145" y="732230"/>
                </a:moveTo>
                <a:lnTo>
                  <a:pt x="1731084" y="732230"/>
                </a:lnTo>
                <a:lnTo>
                  <a:pt x="1731084" y="755377"/>
                </a:lnTo>
                <a:lnTo>
                  <a:pt x="1736163" y="748247"/>
                </a:lnTo>
                <a:cubicBezTo>
                  <a:pt x="1763705" y="761204"/>
                  <a:pt x="1789620" y="773739"/>
                  <a:pt x="1813907" y="785849"/>
                </a:cubicBezTo>
                <a:lnTo>
                  <a:pt x="1807168" y="795421"/>
                </a:lnTo>
                <a:cubicBezTo>
                  <a:pt x="1781774" y="781682"/>
                  <a:pt x="1756413" y="768823"/>
                  <a:pt x="1731084" y="756842"/>
                </a:cubicBezTo>
                <a:lnTo>
                  <a:pt x="1731084" y="828042"/>
                </a:lnTo>
                <a:lnTo>
                  <a:pt x="1720145" y="828042"/>
                </a:lnTo>
                <a:close/>
                <a:moveTo>
                  <a:pt x="892206" y="731057"/>
                </a:moveTo>
                <a:lnTo>
                  <a:pt x="902949" y="731057"/>
                </a:lnTo>
                <a:cubicBezTo>
                  <a:pt x="902689" y="736852"/>
                  <a:pt x="902038" y="743722"/>
                  <a:pt x="900996" y="751666"/>
                </a:cubicBezTo>
                <a:lnTo>
                  <a:pt x="981768" y="751666"/>
                </a:lnTo>
                <a:cubicBezTo>
                  <a:pt x="981312" y="761758"/>
                  <a:pt x="980465" y="773999"/>
                  <a:pt x="979228" y="788389"/>
                </a:cubicBezTo>
                <a:cubicBezTo>
                  <a:pt x="978186" y="801867"/>
                  <a:pt x="975191" y="810950"/>
                  <a:pt x="970243" y="815638"/>
                </a:cubicBezTo>
                <a:cubicBezTo>
                  <a:pt x="965490" y="820652"/>
                  <a:pt x="956667" y="823387"/>
                  <a:pt x="943775" y="823843"/>
                </a:cubicBezTo>
                <a:cubicBezTo>
                  <a:pt x="936417" y="824103"/>
                  <a:pt x="926748" y="824233"/>
                  <a:pt x="914767" y="824233"/>
                </a:cubicBezTo>
                <a:cubicBezTo>
                  <a:pt x="914572" y="820912"/>
                  <a:pt x="913986" y="817038"/>
                  <a:pt x="913009" y="812611"/>
                </a:cubicBezTo>
                <a:cubicBezTo>
                  <a:pt x="918153" y="812936"/>
                  <a:pt x="926162" y="813164"/>
                  <a:pt x="937035" y="813294"/>
                </a:cubicBezTo>
                <a:cubicBezTo>
                  <a:pt x="939510" y="813359"/>
                  <a:pt x="941431" y="813392"/>
                  <a:pt x="942798" y="813392"/>
                </a:cubicBezTo>
                <a:cubicBezTo>
                  <a:pt x="951783" y="813587"/>
                  <a:pt x="958034" y="811862"/>
                  <a:pt x="961550" y="808216"/>
                </a:cubicBezTo>
                <a:cubicBezTo>
                  <a:pt x="965262" y="804765"/>
                  <a:pt x="967541" y="798156"/>
                  <a:pt x="968387" y="788389"/>
                </a:cubicBezTo>
                <a:cubicBezTo>
                  <a:pt x="969234" y="778687"/>
                  <a:pt x="969820" y="769637"/>
                  <a:pt x="970145" y="761237"/>
                </a:cubicBezTo>
                <a:lnTo>
                  <a:pt x="899531" y="761237"/>
                </a:lnTo>
                <a:cubicBezTo>
                  <a:pt x="896340" y="792556"/>
                  <a:pt x="872965" y="815150"/>
                  <a:pt x="829405" y="829019"/>
                </a:cubicBezTo>
                <a:cubicBezTo>
                  <a:pt x="826996" y="825698"/>
                  <a:pt x="824456" y="822573"/>
                  <a:pt x="821787" y="819643"/>
                </a:cubicBezTo>
                <a:cubicBezTo>
                  <a:pt x="863524" y="806620"/>
                  <a:pt x="885792" y="787152"/>
                  <a:pt x="888592" y="761237"/>
                </a:cubicBezTo>
                <a:lnTo>
                  <a:pt x="834777" y="761237"/>
                </a:lnTo>
                <a:lnTo>
                  <a:pt x="834777" y="751666"/>
                </a:lnTo>
                <a:lnTo>
                  <a:pt x="890350" y="751666"/>
                </a:lnTo>
                <a:cubicBezTo>
                  <a:pt x="891196" y="745415"/>
                  <a:pt x="891815" y="738545"/>
                  <a:pt x="892206" y="731057"/>
                </a:cubicBezTo>
                <a:close/>
                <a:moveTo>
                  <a:pt x="4544098" y="730862"/>
                </a:moveTo>
                <a:lnTo>
                  <a:pt x="4544098" y="745415"/>
                </a:lnTo>
                <a:lnTo>
                  <a:pt x="4657003" y="745415"/>
                </a:lnTo>
                <a:lnTo>
                  <a:pt x="4657003" y="730862"/>
                </a:lnTo>
                <a:close/>
                <a:moveTo>
                  <a:pt x="760009" y="728225"/>
                </a:moveTo>
                <a:lnTo>
                  <a:pt x="770459" y="728225"/>
                </a:lnTo>
                <a:lnTo>
                  <a:pt x="770459" y="749028"/>
                </a:lnTo>
                <a:lnTo>
                  <a:pt x="799662" y="749028"/>
                </a:lnTo>
                <a:lnTo>
                  <a:pt x="799662" y="758209"/>
                </a:lnTo>
                <a:lnTo>
                  <a:pt x="770459" y="758209"/>
                </a:lnTo>
                <a:lnTo>
                  <a:pt x="770459" y="804797"/>
                </a:lnTo>
                <a:cubicBezTo>
                  <a:pt x="771046" y="818536"/>
                  <a:pt x="763167" y="825535"/>
                  <a:pt x="746824" y="825796"/>
                </a:cubicBezTo>
                <a:cubicBezTo>
                  <a:pt x="743764" y="825861"/>
                  <a:pt x="740573" y="825926"/>
                  <a:pt x="737252" y="825991"/>
                </a:cubicBezTo>
                <a:cubicBezTo>
                  <a:pt x="735625" y="825991"/>
                  <a:pt x="733801" y="825991"/>
                  <a:pt x="731783" y="825991"/>
                </a:cubicBezTo>
                <a:cubicBezTo>
                  <a:pt x="730155" y="825991"/>
                  <a:pt x="727518" y="825991"/>
                  <a:pt x="723872" y="825991"/>
                </a:cubicBezTo>
                <a:cubicBezTo>
                  <a:pt x="723481" y="823647"/>
                  <a:pt x="722863" y="820750"/>
                  <a:pt x="722016" y="817299"/>
                </a:cubicBezTo>
                <a:cubicBezTo>
                  <a:pt x="721756" y="816257"/>
                  <a:pt x="721560" y="815443"/>
                  <a:pt x="721430" y="814857"/>
                </a:cubicBezTo>
                <a:cubicBezTo>
                  <a:pt x="724360" y="815117"/>
                  <a:pt x="727648" y="815313"/>
                  <a:pt x="731295" y="815443"/>
                </a:cubicBezTo>
                <a:cubicBezTo>
                  <a:pt x="733053" y="815508"/>
                  <a:pt x="734973" y="815573"/>
                  <a:pt x="737057" y="815638"/>
                </a:cubicBezTo>
                <a:cubicBezTo>
                  <a:pt x="738880" y="815638"/>
                  <a:pt x="741354" y="815638"/>
                  <a:pt x="744480" y="815638"/>
                </a:cubicBezTo>
                <a:cubicBezTo>
                  <a:pt x="755289" y="816029"/>
                  <a:pt x="760465" y="811504"/>
                  <a:pt x="760009" y="802062"/>
                </a:cubicBezTo>
                <a:lnTo>
                  <a:pt x="760009" y="758209"/>
                </a:lnTo>
                <a:lnTo>
                  <a:pt x="683242" y="758209"/>
                </a:lnTo>
                <a:lnTo>
                  <a:pt x="683242" y="749028"/>
                </a:lnTo>
                <a:lnTo>
                  <a:pt x="760009" y="749028"/>
                </a:lnTo>
                <a:close/>
                <a:moveTo>
                  <a:pt x="4208751" y="717970"/>
                </a:moveTo>
                <a:cubicBezTo>
                  <a:pt x="4217802" y="729104"/>
                  <a:pt x="4228351" y="742778"/>
                  <a:pt x="4240396" y="758991"/>
                </a:cubicBezTo>
                <a:lnTo>
                  <a:pt x="4231606" y="765632"/>
                </a:lnTo>
                <a:cubicBezTo>
                  <a:pt x="4220862" y="750201"/>
                  <a:pt x="4210575" y="736201"/>
                  <a:pt x="4200743" y="723635"/>
                </a:cubicBezTo>
                <a:close/>
                <a:moveTo>
                  <a:pt x="329435" y="712403"/>
                </a:moveTo>
                <a:lnTo>
                  <a:pt x="329435" y="737992"/>
                </a:lnTo>
                <a:lnTo>
                  <a:pt x="371628" y="737992"/>
                </a:lnTo>
                <a:lnTo>
                  <a:pt x="371628" y="712403"/>
                </a:lnTo>
                <a:close/>
                <a:moveTo>
                  <a:pt x="278062" y="712403"/>
                </a:moveTo>
                <a:lnTo>
                  <a:pt x="278062" y="737992"/>
                </a:lnTo>
                <a:lnTo>
                  <a:pt x="319082" y="737992"/>
                </a:lnTo>
                <a:lnTo>
                  <a:pt x="319082" y="712403"/>
                </a:lnTo>
                <a:close/>
                <a:moveTo>
                  <a:pt x="1267108" y="712207"/>
                </a:moveTo>
                <a:lnTo>
                  <a:pt x="1267108" y="727248"/>
                </a:lnTo>
                <a:lnTo>
                  <a:pt x="1380989" y="727248"/>
                </a:lnTo>
                <a:lnTo>
                  <a:pt x="1380989" y="712207"/>
                </a:lnTo>
                <a:close/>
                <a:moveTo>
                  <a:pt x="5126891" y="709180"/>
                </a:moveTo>
                <a:lnTo>
                  <a:pt x="5159707" y="709180"/>
                </a:lnTo>
                <a:lnTo>
                  <a:pt x="5159707" y="788584"/>
                </a:lnTo>
                <a:cubicBezTo>
                  <a:pt x="5171362" y="804472"/>
                  <a:pt x="5190212" y="812220"/>
                  <a:pt x="5216257" y="811829"/>
                </a:cubicBezTo>
                <a:cubicBezTo>
                  <a:pt x="5230126" y="812090"/>
                  <a:pt x="5245200" y="812220"/>
                  <a:pt x="5261478" y="812220"/>
                </a:cubicBezTo>
                <a:cubicBezTo>
                  <a:pt x="5277821" y="812220"/>
                  <a:pt x="5295369" y="812090"/>
                  <a:pt x="5314121" y="811829"/>
                </a:cubicBezTo>
                <a:cubicBezTo>
                  <a:pt x="5312689" y="814173"/>
                  <a:pt x="5311549" y="817657"/>
                  <a:pt x="5310703" y="822280"/>
                </a:cubicBezTo>
                <a:cubicBezTo>
                  <a:pt x="5267794" y="822280"/>
                  <a:pt x="5235791" y="821987"/>
                  <a:pt x="5214695" y="821401"/>
                </a:cubicBezTo>
                <a:cubicBezTo>
                  <a:pt x="5186892" y="821596"/>
                  <a:pt x="5166739" y="813685"/>
                  <a:pt x="5154238" y="797667"/>
                </a:cubicBezTo>
                <a:cubicBezTo>
                  <a:pt x="5146815" y="805220"/>
                  <a:pt x="5139164" y="813880"/>
                  <a:pt x="5131286" y="823647"/>
                </a:cubicBezTo>
                <a:lnTo>
                  <a:pt x="5124058" y="815052"/>
                </a:lnTo>
                <a:cubicBezTo>
                  <a:pt x="5131937" y="806002"/>
                  <a:pt x="5140336" y="797114"/>
                  <a:pt x="5149257" y="788389"/>
                </a:cubicBezTo>
                <a:lnTo>
                  <a:pt x="5149257" y="719435"/>
                </a:lnTo>
                <a:lnTo>
                  <a:pt x="5126891" y="719435"/>
                </a:lnTo>
                <a:close/>
                <a:moveTo>
                  <a:pt x="2459109" y="708398"/>
                </a:moveTo>
                <a:lnTo>
                  <a:pt x="2495442" y="708398"/>
                </a:lnTo>
                <a:lnTo>
                  <a:pt x="2495442" y="787608"/>
                </a:lnTo>
                <a:cubicBezTo>
                  <a:pt x="2507227" y="804016"/>
                  <a:pt x="2523180" y="812025"/>
                  <a:pt x="2543299" y="811634"/>
                </a:cubicBezTo>
                <a:cubicBezTo>
                  <a:pt x="2557885" y="811960"/>
                  <a:pt x="2576181" y="812090"/>
                  <a:pt x="2598189" y="812025"/>
                </a:cubicBezTo>
                <a:cubicBezTo>
                  <a:pt x="2619286" y="811960"/>
                  <a:pt x="2635401" y="811764"/>
                  <a:pt x="2646535" y="811439"/>
                </a:cubicBezTo>
                <a:cubicBezTo>
                  <a:pt x="2644321" y="816583"/>
                  <a:pt x="2643052" y="820099"/>
                  <a:pt x="2642726" y="821987"/>
                </a:cubicBezTo>
                <a:cubicBezTo>
                  <a:pt x="2590897" y="821922"/>
                  <a:pt x="2556289" y="821596"/>
                  <a:pt x="2538904" y="821010"/>
                </a:cubicBezTo>
                <a:cubicBezTo>
                  <a:pt x="2518264" y="821075"/>
                  <a:pt x="2501855" y="812936"/>
                  <a:pt x="2489679" y="796593"/>
                </a:cubicBezTo>
                <a:cubicBezTo>
                  <a:pt x="2480238" y="805774"/>
                  <a:pt x="2471969" y="814597"/>
                  <a:pt x="2464872" y="823061"/>
                </a:cubicBezTo>
                <a:lnTo>
                  <a:pt x="2457644" y="814662"/>
                </a:lnTo>
                <a:cubicBezTo>
                  <a:pt x="2465588" y="806262"/>
                  <a:pt x="2474606" y="797439"/>
                  <a:pt x="2484698" y="788194"/>
                </a:cubicBezTo>
                <a:lnTo>
                  <a:pt x="2484698" y="718849"/>
                </a:lnTo>
                <a:lnTo>
                  <a:pt x="2459109" y="718849"/>
                </a:lnTo>
                <a:close/>
                <a:moveTo>
                  <a:pt x="1457170" y="708398"/>
                </a:moveTo>
                <a:lnTo>
                  <a:pt x="1457170" y="733206"/>
                </a:lnTo>
                <a:lnTo>
                  <a:pt x="1499754" y="733206"/>
                </a:lnTo>
                <a:lnTo>
                  <a:pt x="1499754" y="708398"/>
                </a:lnTo>
                <a:close/>
                <a:moveTo>
                  <a:pt x="2658255" y="704199"/>
                </a:moveTo>
                <a:lnTo>
                  <a:pt x="2690486" y="704199"/>
                </a:lnTo>
                <a:lnTo>
                  <a:pt x="2690486" y="791807"/>
                </a:lnTo>
                <a:cubicBezTo>
                  <a:pt x="2696932" y="786273"/>
                  <a:pt x="2705950" y="778948"/>
                  <a:pt x="2717540" y="769832"/>
                </a:cubicBezTo>
                <a:cubicBezTo>
                  <a:pt x="2717735" y="774846"/>
                  <a:pt x="2718191" y="778850"/>
                  <a:pt x="2718907" y="781845"/>
                </a:cubicBezTo>
                <a:cubicBezTo>
                  <a:pt x="2710052" y="788682"/>
                  <a:pt x="2700318" y="796528"/>
                  <a:pt x="2689704" y="805383"/>
                </a:cubicBezTo>
                <a:cubicBezTo>
                  <a:pt x="2688337" y="806490"/>
                  <a:pt x="2686254" y="808541"/>
                  <a:pt x="2683454" y="811536"/>
                </a:cubicBezTo>
                <a:cubicBezTo>
                  <a:pt x="2682933" y="812122"/>
                  <a:pt x="2682542" y="812546"/>
                  <a:pt x="2682282" y="812806"/>
                </a:cubicBezTo>
                <a:lnTo>
                  <a:pt x="2674273" y="804211"/>
                </a:lnTo>
                <a:cubicBezTo>
                  <a:pt x="2676552" y="801932"/>
                  <a:pt x="2678049" y="799491"/>
                  <a:pt x="2678766" y="796886"/>
                </a:cubicBezTo>
                <a:cubicBezTo>
                  <a:pt x="2679547" y="794412"/>
                  <a:pt x="2679938" y="790668"/>
                  <a:pt x="2679938" y="785654"/>
                </a:cubicBezTo>
                <a:lnTo>
                  <a:pt x="2679938" y="714454"/>
                </a:lnTo>
                <a:lnTo>
                  <a:pt x="2658255" y="714454"/>
                </a:lnTo>
                <a:close/>
                <a:moveTo>
                  <a:pt x="4386559" y="701659"/>
                </a:moveTo>
                <a:cubicBezTo>
                  <a:pt x="4394633" y="725946"/>
                  <a:pt x="4403358" y="753586"/>
                  <a:pt x="4412734" y="784580"/>
                </a:cubicBezTo>
                <a:lnTo>
                  <a:pt x="4401502" y="787998"/>
                </a:lnTo>
                <a:cubicBezTo>
                  <a:pt x="4394015" y="760260"/>
                  <a:pt x="4385485" y="732523"/>
                  <a:pt x="4375913" y="704785"/>
                </a:cubicBezTo>
                <a:close/>
                <a:moveTo>
                  <a:pt x="4466159" y="701366"/>
                </a:moveTo>
                <a:lnTo>
                  <a:pt x="4477098" y="704785"/>
                </a:lnTo>
                <a:cubicBezTo>
                  <a:pt x="4462643" y="746782"/>
                  <a:pt x="4450239" y="781194"/>
                  <a:pt x="4439886" y="808020"/>
                </a:cubicBezTo>
                <a:lnTo>
                  <a:pt x="4495752" y="808020"/>
                </a:lnTo>
                <a:lnTo>
                  <a:pt x="4495752" y="818080"/>
                </a:lnTo>
                <a:lnTo>
                  <a:pt x="4358528" y="818080"/>
                </a:lnTo>
                <a:lnTo>
                  <a:pt x="4358528" y="808020"/>
                </a:lnTo>
                <a:lnTo>
                  <a:pt x="4428166" y="808020"/>
                </a:lnTo>
                <a:cubicBezTo>
                  <a:pt x="4441970" y="773315"/>
                  <a:pt x="4454634" y="737764"/>
                  <a:pt x="4466159" y="701366"/>
                </a:cubicBezTo>
                <a:close/>
                <a:moveTo>
                  <a:pt x="2127278" y="692967"/>
                </a:moveTo>
                <a:cubicBezTo>
                  <a:pt x="2135482" y="700976"/>
                  <a:pt x="2143622" y="709180"/>
                  <a:pt x="2151695" y="717579"/>
                </a:cubicBezTo>
                <a:lnTo>
                  <a:pt x="2142710" y="724611"/>
                </a:lnTo>
                <a:cubicBezTo>
                  <a:pt x="2134832" y="715626"/>
                  <a:pt x="2126888" y="707031"/>
                  <a:pt x="2118879" y="698827"/>
                </a:cubicBezTo>
                <a:close/>
                <a:moveTo>
                  <a:pt x="2216743" y="692771"/>
                </a:moveTo>
                <a:lnTo>
                  <a:pt x="2225338" y="699218"/>
                </a:lnTo>
                <a:cubicBezTo>
                  <a:pt x="2217263" y="707943"/>
                  <a:pt x="2208311" y="716798"/>
                  <a:pt x="2198479" y="725783"/>
                </a:cubicBezTo>
                <a:lnTo>
                  <a:pt x="2190079" y="719044"/>
                </a:lnTo>
                <a:cubicBezTo>
                  <a:pt x="2199521" y="710645"/>
                  <a:pt x="2208408" y="701887"/>
                  <a:pt x="2216743" y="692771"/>
                </a:cubicBezTo>
                <a:close/>
                <a:moveTo>
                  <a:pt x="1962558" y="691013"/>
                </a:moveTo>
                <a:lnTo>
                  <a:pt x="1962558" y="720021"/>
                </a:lnTo>
                <a:lnTo>
                  <a:pt x="2001528" y="720021"/>
                </a:lnTo>
                <a:lnTo>
                  <a:pt x="2001528" y="691013"/>
                </a:lnTo>
                <a:close/>
                <a:moveTo>
                  <a:pt x="1914115" y="691013"/>
                </a:moveTo>
                <a:lnTo>
                  <a:pt x="1914115" y="720021"/>
                </a:lnTo>
                <a:lnTo>
                  <a:pt x="1952401" y="720021"/>
                </a:lnTo>
                <a:lnTo>
                  <a:pt x="1952401" y="691013"/>
                </a:lnTo>
                <a:close/>
                <a:moveTo>
                  <a:pt x="1865574" y="691013"/>
                </a:moveTo>
                <a:lnTo>
                  <a:pt x="1865574" y="720021"/>
                </a:lnTo>
                <a:lnTo>
                  <a:pt x="1903957" y="720021"/>
                </a:lnTo>
                <a:lnTo>
                  <a:pt x="1903957" y="691013"/>
                </a:lnTo>
                <a:close/>
                <a:moveTo>
                  <a:pt x="3606574" y="690037"/>
                </a:moveTo>
                <a:cubicBezTo>
                  <a:pt x="3628061" y="703450"/>
                  <a:pt x="3650395" y="718035"/>
                  <a:pt x="3673575" y="733792"/>
                </a:cubicBezTo>
                <a:lnTo>
                  <a:pt x="3666347" y="743461"/>
                </a:lnTo>
                <a:cubicBezTo>
                  <a:pt x="3644600" y="727704"/>
                  <a:pt x="3622396" y="712631"/>
                  <a:pt x="3599737" y="698241"/>
                </a:cubicBezTo>
                <a:close/>
                <a:moveTo>
                  <a:pt x="3556177" y="690037"/>
                </a:moveTo>
                <a:lnTo>
                  <a:pt x="3564186" y="698436"/>
                </a:lnTo>
                <a:cubicBezTo>
                  <a:pt x="3541592" y="715951"/>
                  <a:pt x="3518868" y="731155"/>
                  <a:pt x="3496013" y="744047"/>
                </a:cubicBezTo>
                <a:cubicBezTo>
                  <a:pt x="3493800" y="740727"/>
                  <a:pt x="3491456" y="737569"/>
                  <a:pt x="3488981" y="734574"/>
                </a:cubicBezTo>
                <a:cubicBezTo>
                  <a:pt x="3511640" y="722853"/>
                  <a:pt x="3534039" y="708008"/>
                  <a:pt x="3556177" y="690037"/>
                </a:cubicBezTo>
                <a:close/>
                <a:moveTo>
                  <a:pt x="4595179" y="688962"/>
                </a:moveTo>
                <a:lnTo>
                  <a:pt x="4605337" y="688962"/>
                </a:lnTo>
                <a:lnTo>
                  <a:pt x="4605337" y="699804"/>
                </a:lnTo>
                <a:lnTo>
                  <a:pt x="4690601" y="699804"/>
                </a:lnTo>
                <a:lnTo>
                  <a:pt x="4690601" y="708203"/>
                </a:lnTo>
                <a:lnTo>
                  <a:pt x="4605337" y="708203"/>
                </a:lnTo>
                <a:lnTo>
                  <a:pt x="4605337" y="722658"/>
                </a:lnTo>
                <a:lnTo>
                  <a:pt x="4667161" y="722658"/>
                </a:lnTo>
                <a:lnTo>
                  <a:pt x="4667161" y="813001"/>
                </a:lnTo>
                <a:lnTo>
                  <a:pt x="4694996" y="813001"/>
                </a:lnTo>
                <a:lnTo>
                  <a:pt x="4694996" y="821401"/>
                </a:lnTo>
                <a:lnTo>
                  <a:pt x="4506105" y="821401"/>
                </a:lnTo>
                <a:lnTo>
                  <a:pt x="4506105" y="813001"/>
                </a:lnTo>
                <a:lnTo>
                  <a:pt x="4533941" y="813001"/>
                </a:lnTo>
                <a:lnTo>
                  <a:pt x="4533941" y="722658"/>
                </a:lnTo>
                <a:lnTo>
                  <a:pt x="4595179" y="722658"/>
                </a:lnTo>
                <a:lnTo>
                  <a:pt x="4595179" y="708203"/>
                </a:lnTo>
                <a:lnTo>
                  <a:pt x="4509914" y="708203"/>
                </a:lnTo>
                <a:lnTo>
                  <a:pt x="4509914" y="699804"/>
                </a:lnTo>
                <a:lnTo>
                  <a:pt x="4595179" y="699804"/>
                </a:lnTo>
                <a:close/>
                <a:moveTo>
                  <a:pt x="1267108" y="688767"/>
                </a:moveTo>
                <a:lnTo>
                  <a:pt x="1267108" y="703808"/>
                </a:lnTo>
                <a:lnTo>
                  <a:pt x="1380989" y="703808"/>
                </a:lnTo>
                <a:lnTo>
                  <a:pt x="1380989" y="688767"/>
                </a:lnTo>
                <a:close/>
                <a:moveTo>
                  <a:pt x="2733655" y="687400"/>
                </a:moveTo>
                <a:lnTo>
                  <a:pt x="2733655" y="741606"/>
                </a:lnTo>
                <a:lnTo>
                  <a:pt x="2819311" y="741606"/>
                </a:lnTo>
                <a:lnTo>
                  <a:pt x="2819311" y="687400"/>
                </a:lnTo>
                <a:close/>
                <a:moveTo>
                  <a:pt x="2329550" y="684567"/>
                </a:moveTo>
                <a:lnTo>
                  <a:pt x="2339903" y="688376"/>
                </a:lnTo>
                <a:cubicBezTo>
                  <a:pt x="2335670" y="694953"/>
                  <a:pt x="2331536" y="701171"/>
                  <a:pt x="2327499" y="707031"/>
                </a:cubicBezTo>
                <a:lnTo>
                  <a:pt x="2436106" y="707031"/>
                </a:lnTo>
                <a:lnTo>
                  <a:pt x="2436106" y="716798"/>
                </a:lnTo>
                <a:lnTo>
                  <a:pt x="2320076" y="716798"/>
                </a:lnTo>
                <a:cubicBezTo>
                  <a:pt x="2312588" y="726825"/>
                  <a:pt x="2304481" y="736104"/>
                  <a:pt x="2295756" y="744633"/>
                </a:cubicBezTo>
                <a:lnTo>
                  <a:pt x="2341954" y="744633"/>
                </a:lnTo>
                <a:lnTo>
                  <a:pt x="2341954" y="725588"/>
                </a:lnTo>
                <a:lnTo>
                  <a:pt x="2352502" y="725588"/>
                </a:lnTo>
                <a:lnTo>
                  <a:pt x="2352502" y="744633"/>
                </a:lnTo>
                <a:lnTo>
                  <a:pt x="2414326" y="744633"/>
                </a:lnTo>
                <a:lnTo>
                  <a:pt x="2414326" y="790831"/>
                </a:lnTo>
                <a:cubicBezTo>
                  <a:pt x="2414782" y="804569"/>
                  <a:pt x="2407522" y="811439"/>
                  <a:pt x="2392546" y="811439"/>
                </a:cubicBezTo>
                <a:cubicBezTo>
                  <a:pt x="2389030" y="811504"/>
                  <a:pt x="2385741" y="811569"/>
                  <a:pt x="2382681" y="811634"/>
                </a:cubicBezTo>
                <a:cubicBezTo>
                  <a:pt x="2381184" y="811634"/>
                  <a:pt x="2379621" y="811634"/>
                  <a:pt x="2377993" y="811634"/>
                </a:cubicBezTo>
                <a:cubicBezTo>
                  <a:pt x="2376561" y="811634"/>
                  <a:pt x="2374477" y="811634"/>
                  <a:pt x="2371742" y="811634"/>
                </a:cubicBezTo>
                <a:cubicBezTo>
                  <a:pt x="2371612" y="808769"/>
                  <a:pt x="2370929" y="805090"/>
                  <a:pt x="2369692" y="800597"/>
                </a:cubicBezTo>
                <a:cubicBezTo>
                  <a:pt x="2377505" y="800988"/>
                  <a:pt x="2384505" y="801183"/>
                  <a:pt x="2390690" y="801183"/>
                </a:cubicBezTo>
                <a:cubicBezTo>
                  <a:pt x="2395704" y="801249"/>
                  <a:pt x="2399122" y="800370"/>
                  <a:pt x="2400945" y="798546"/>
                </a:cubicBezTo>
                <a:cubicBezTo>
                  <a:pt x="2402899" y="796853"/>
                  <a:pt x="2403843" y="793663"/>
                  <a:pt x="2403778" y="788975"/>
                </a:cubicBezTo>
                <a:lnTo>
                  <a:pt x="2403778" y="754205"/>
                </a:lnTo>
                <a:lnTo>
                  <a:pt x="2352502" y="754205"/>
                </a:lnTo>
                <a:lnTo>
                  <a:pt x="2352502" y="828238"/>
                </a:lnTo>
                <a:lnTo>
                  <a:pt x="2341954" y="828238"/>
                </a:lnTo>
                <a:lnTo>
                  <a:pt x="2341954" y="754205"/>
                </a:lnTo>
                <a:lnTo>
                  <a:pt x="2291947" y="754205"/>
                </a:lnTo>
                <a:lnTo>
                  <a:pt x="2291947" y="813001"/>
                </a:lnTo>
                <a:lnTo>
                  <a:pt x="2281301" y="813001"/>
                </a:lnTo>
                <a:lnTo>
                  <a:pt x="2281301" y="757819"/>
                </a:lnTo>
                <a:cubicBezTo>
                  <a:pt x="2272446" y="765307"/>
                  <a:pt x="2264177" y="771915"/>
                  <a:pt x="2256494" y="777645"/>
                </a:cubicBezTo>
                <a:cubicBezTo>
                  <a:pt x="2254345" y="774650"/>
                  <a:pt x="2251871" y="771785"/>
                  <a:pt x="2249071" y="769051"/>
                </a:cubicBezTo>
                <a:cubicBezTo>
                  <a:pt x="2272772" y="752772"/>
                  <a:pt x="2292045" y="735355"/>
                  <a:pt x="2306891" y="716798"/>
                </a:cubicBezTo>
                <a:lnTo>
                  <a:pt x="2251122" y="716798"/>
                </a:lnTo>
                <a:lnTo>
                  <a:pt x="2251122" y="707031"/>
                </a:lnTo>
                <a:lnTo>
                  <a:pt x="2314509" y="707031"/>
                </a:lnTo>
                <a:cubicBezTo>
                  <a:pt x="2319132" y="700780"/>
                  <a:pt x="2324145" y="693292"/>
                  <a:pt x="2329550" y="684567"/>
                </a:cubicBezTo>
                <a:close/>
                <a:moveTo>
                  <a:pt x="4114794" y="681833"/>
                </a:moveTo>
                <a:lnTo>
                  <a:pt x="4114794" y="734769"/>
                </a:lnTo>
                <a:lnTo>
                  <a:pt x="4164605" y="734769"/>
                </a:lnTo>
                <a:lnTo>
                  <a:pt x="4164605" y="681833"/>
                </a:lnTo>
                <a:close/>
                <a:moveTo>
                  <a:pt x="1256950" y="679977"/>
                </a:moveTo>
                <a:lnTo>
                  <a:pt x="1391147" y="679977"/>
                </a:lnTo>
                <a:lnTo>
                  <a:pt x="1391147" y="736039"/>
                </a:lnTo>
                <a:lnTo>
                  <a:pt x="1319751" y="736039"/>
                </a:lnTo>
                <a:cubicBezTo>
                  <a:pt x="1316170" y="741768"/>
                  <a:pt x="1312296" y="747173"/>
                  <a:pt x="1308129" y="752252"/>
                </a:cubicBezTo>
                <a:lnTo>
                  <a:pt x="1415173" y="752252"/>
                </a:lnTo>
                <a:lnTo>
                  <a:pt x="1415173" y="760651"/>
                </a:lnTo>
                <a:lnTo>
                  <a:pt x="1357744" y="760651"/>
                </a:lnTo>
                <a:cubicBezTo>
                  <a:pt x="1373111" y="773739"/>
                  <a:pt x="1393328" y="782138"/>
                  <a:pt x="1418396" y="785849"/>
                </a:cubicBezTo>
                <a:cubicBezTo>
                  <a:pt x="1415987" y="789561"/>
                  <a:pt x="1414294" y="792882"/>
                  <a:pt x="1413317" y="795812"/>
                </a:cubicBezTo>
                <a:cubicBezTo>
                  <a:pt x="1382389" y="788649"/>
                  <a:pt x="1359665" y="776929"/>
                  <a:pt x="1345145" y="760651"/>
                </a:cubicBezTo>
                <a:lnTo>
                  <a:pt x="1300315" y="760651"/>
                </a:lnTo>
                <a:cubicBezTo>
                  <a:pt x="1285339" y="775497"/>
                  <a:pt x="1263559" y="788226"/>
                  <a:pt x="1234975" y="798839"/>
                </a:cubicBezTo>
                <a:cubicBezTo>
                  <a:pt x="1233152" y="794868"/>
                  <a:pt x="1231328" y="791677"/>
                  <a:pt x="1229505" y="789268"/>
                </a:cubicBezTo>
                <a:cubicBezTo>
                  <a:pt x="1254053" y="780999"/>
                  <a:pt x="1272870" y="771460"/>
                  <a:pt x="1285958" y="760651"/>
                </a:cubicBezTo>
                <a:lnTo>
                  <a:pt x="1232338" y="760651"/>
                </a:lnTo>
                <a:lnTo>
                  <a:pt x="1232338" y="752252"/>
                </a:lnTo>
                <a:lnTo>
                  <a:pt x="1295334" y="752252"/>
                </a:lnTo>
                <a:cubicBezTo>
                  <a:pt x="1300152" y="747433"/>
                  <a:pt x="1304547" y="742029"/>
                  <a:pt x="1308519" y="736039"/>
                </a:cubicBezTo>
                <a:lnTo>
                  <a:pt x="1256950" y="736039"/>
                </a:lnTo>
                <a:close/>
                <a:moveTo>
                  <a:pt x="3700238" y="676363"/>
                </a:moveTo>
                <a:lnTo>
                  <a:pt x="3856215" y="676363"/>
                </a:lnTo>
                <a:lnTo>
                  <a:pt x="3856215" y="687790"/>
                </a:lnTo>
                <a:cubicBezTo>
                  <a:pt x="3822552" y="724188"/>
                  <a:pt x="3781694" y="756940"/>
                  <a:pt x="3733641" y="786045"/>
                </a:cubicBezTo>
                <a:cubicBezTo>
                  <a:pt x="3733836" y="786370"/>
                  <a:pt x="3734097" y="786631"/>
                  <a:pt x="3734422" y="786826"/>
                </a:cubicBezTo>
                <a:cubicBezTo>
                  <a:pt x="3745752" y="800044"/>
                  <a:pt x="3763755" y="806978"/>
                  <a:pt x="3788433" y="807630"/>
                </a:cubicBezTo>
                <a:cubicBezTo>
                  <a:pt x="3800804" y="808216"/>
                  <a:pt x="3813924" y="808509"/>
                  <a:pt x="3827793" y="808509"/>
                </a:cubicBezTo>
                <a:cubicBezTo>
                  <a:pt x="3841402" y="808509"/>
                  <a:pt x="3857484" y="808216"/>
                  <a:pt x="3876041" y="807630"/>
                </a:cubicBezTo>
                <a:cubicBezTo>
                  <a:pt x="3874218" y="812187"/>
                  <a:pt x="3872949" y="816127"/>
                  <a:pt x="3872232" y="819447"/>
                </a:cubicBezTo>
                <a:cubicBezTo>
                  <a:pt x="3848336" y="819447"/>
                  <a:pt x="3831114" y="819415"/>
                  <a:pt x="3820566" y="819350"/>
                </a:cubicBezTo>
                <a:cubicBezTo>
                  <a:pt x="3807999" y="819220"/>
                  <a:pt x="3797158" y="818992"/>
                  <a:pt x="3788042" y="818666"/>
                </a:cubicBezTo>
                <a:cubicBezTo>
                  <a:pt x="3759002" y="818145"/>
                  <a:pt x="3737580" y="809257"/>
                  <a:pt x="3723776" y="792003"/>
                </a:cubicBezTo>
                <a:cubicBezTo>
                  <a:pt x="3722474" y="790961"/>
                  <a:pt x="3721139" y="790440"/>
                  <a:pt x="3719772" y="790440"/>
                </a:cubicBezTo>
                <a:cubicBezTo>
                  <a:pt x="3718274" y="790440"/>
                  <a:pt x="3716679" y="791026"/>
                  <a:pt x="3714986" y="792198"/>
                </a:cubicBezTo>
                <a:cubicBezTo>
                  <a:pt x="3706456" y="800207"/>
                  <a:pt x="3698643" y="808606"/>
                  <a:pt x="3691546" y="817396"/>
                </a:cubicBezTo>
                <a:lnTo>
                  <a:pt x="3685002" y="807044"/>
                </a:lnTo>
                <a:cubicBezTo>
                  <a:pt x="3691774" y="799751"/>
                  <a:pt x="3698252" y="793142"/>
                  <a:pt x="3704438" y="787217"/>
                </a:cubicBezTo>
                <a:cubicBezTo>
                  <a:pt x="3710233" y="781682"/>
                  <a:pt x="3715084" y="778882"/>
                  <a:pt x="3718990" y="778817"/>
                </a:cubicBezTo>
                <a:cubicBezTo>
                  <a:pt x="3720423" y="778817"/>
                  <a:pt x="3721823" y="779013"/>
                  <a:pt x="3723190" y="779403"/>
                </a:cubicBezTo>
                <a:cubicBezTo>
                  <a:pt x="3772545" y="749191"/>
                  <a:pt x="3812231" y="718328"/>
                  <a:pt x="3842248" y="686814"/>
                </a:cubicBezTo>
                <a:lnTo>
                  <a:pt x="3700238" y="686814"/>
                </a:lnTo>
                <a:close/>
                <a:moveTo>
                  <a:pt x="4364095" y="676168"/>
                </a:moveTo>
                <a:lnTo>
                  <a:pt x="4490576" y="676168"/>
                </a:lnTo>
                <a:lnTo>
                  <a:pt x="4490576" y="686228"/>
                </a:lnTo>
                <a:lnTo>
                  <a:pt x="4364095" y="686228"/>
                </a:lnTo>
                <a:close/>
                <a:moveTo>
                  <a:pt x="1457170" y="674019"/>
                </a:moveTo>
                <a:lnTo>
                  <a:pt x="1457170" y="699022"/>
                </a:lnTo>
                <a:lnTo>
                  <a:pt x="1499754" y="699022"/>
                </a:lnTo>
                <a:lnTo>
                  <a:pt x="1499754" y="674019"/>
                </a:lnTo>
                <a:close/>
                <a:moveTo>
                  <a:pt x="872379" y="667182"/>
                </a:moveTo>
                <a:cubicBezTo>
                  <a:pt x="886053" y="683005"/>
                  <a:pt x="900638" y="695148"/>
                  <a:pt x="916135" y="703613"/>
                </a:cubicBezTo>
                <a:cubicBezTo>
                  <a:pt x="933389" y="695409"/>
                  <a:pt x="951002" y="683265"/>
                  <a:pt x="968973" y="667182"/>
                </a:cubicBezTo>
                <a:close/>
                <a:moveTo>
                  <a:pt x="5189301" y="665229"/>
                </a:moveTo>
                <a:cubicBezTo>
                  <a:pt x="5195747" y="675256"/>
                  <a:pt x="5202258" y="686260"/>
                  <a:pt x="5208835" y="698241"/>
                </a:cubicBezTo>
                <a:lnTo>
                  <a:pt x="5199654" y="703417"/>
                </a:lnTo>
                <a:cubicBezTo>
                  <a:pt x="5193012" y="690851"/>
                  <a:pt x="5186631" y="679716"/>
                  <a:pt x="5180511" y="670015"/>
                </a:cubicBezTo>
                <a:close/>
                <a:moveTo>
                  <a:pt x="5293904" y="663764"/>
                </a:moveTo>
                <a:lnTo>
                  <a:pt x="5303280" y="668452"/>
                </a:lnTo>
                <a:cubicBezTo>
                  <a:pt x="5296573" y="681019"/>
                  <a:pt x="5289444" y="693130"/>
                  <a:pt x="5281891" y="704785"/>
                </a:cubicBezTo>
                <a:lnTo>
                  <a:pt x="5273296" y="699218"/>
                </a:lnTo>
                <a:cubicBezTo>
                  <a:pt x="5281630" y="686911"/>
                  <a:pt x="5288499" y="675093"/>
                  <a:pt x="5293904" y="663764"/>
                </a:cubicBezTo>
                <a:close/>
                <a:moveTo>
                  <a:pt x="1914115" y="658783"/>
                </a:moveTo>
                <a:lnTo>
                  <a:pt x="1914115" y="682028"/>
                </a:lnTo>
                <a:lnTo>
                  <a:pt x="1952401" y="682028"/>
                </a:lnTo>
                <a:lnTo>
                  <a:pt x="1952401" y="658783"/>
                </a:lnTo>
                <a:close/>
                <a:moveTo>
                  <a:pt x="4629754" y="656048"/>
                </a:moveTo>
                <a:lnTo>
                  <a:pt x="4629754" y="675386"/>
                </a:lnTo>
                <a:lnTo>
                  <a:pt x="4668333" y="675386"/>
                </a:lnTo>
                <a:lnTo>
                  <a:pt x="4668333" y="656048"/>
                </a:lnTo>
                <a:close/>
                <a:moveTo>
                  <a:pt x="4581310" y="656048"/>
                </a:moveTo>
                <a:lnTo>
                  <a:pt x="4581310" y="675386"/>
                </a:lnTo>
                <a:lnTo>
                  <a:pt x="4619987" y="675386"/>
                </a:lnTo>
                <a:lnTo>
                  <a:pt x="4619987" y="656048"/>
                </a:lnTo>
                <a:close/>
                <a:moveTo>
                  <a:pt x="4532964" y="656048"/>
                </a:moveTo>
                <a:lnTo>
                  <a:pt x="4532964" y="675386"/>
                </a:lnTo>
                <a:lnTo>
                  <a:pt x="4571543" y="675386"/>
                </a:lnTo>
                <a:lnTo>
                  <a:pt x="4571543" y="656048"/>
                </a:lnTo>
                <a:close/>
                <a:moveTo>
                  <a:pt x="3084387" y="654974"/>
                </a:moveTo>
                <a:lnTo>
                  <a:pt x="3254037" y="654974"/>
                </a:lnTo>
                <a:lnTo>
                  <a:pt x="3254037" y="668452"/>
                </a:lnTo>
                <a:lnTo>
                  <a:pt x="3181567" y="716993"/>
                </a:lnTo>
                <a:lnTo>
                  <a:pt x="3181567" y="790831"/>
                </a:lnTo>
                <a:cubicBezTo>
                  <a:pt x="3182414" y="812773"/>
                  <a:pt x="3172094" y="823517"/>
                  <a:pt x="3150607" y="823061"/>
                </a:cubicBezTo>
                <a:cubicBezTo>
                  <a:pt x="3145658" y="823126"/>
                  <a:pt x="3141068" y="823191"/>
                  <a:pt x="3136835" y="823257"/>
                </a:cubicBezTo>
                <a:cubicBezTo>
                  <a:pt x="3134752" y="823257"/>
                  <a:pt x="3132505" y="823257"/>
                  <a:pt x="3130096" y="823257"/>
                </a:cubicBezTo>
                <a:cubicBezTo>
                  <a:pt x="3128013" y="823257"/>
                  <a:pt x="3124790" y="823257"/>
                  <a:pt x="3120427" y="823257"/>
                </a:cubicBezTo>
                <a:cubicBezTo>
                  <a:pt x="3119906" y="818894"/>
                  <a:pt x="3119157" y="814499"/>
                  <a:pt x="3118181" y="810071"/>
                </a:cubicBezTo>
                <a:cubicBezTo>
                  <a:pt x="3127296" y="810592"/>
                  <a:pt x="3137486" y="810853"/>
                  <a:pt x="3148751" y="810853"/>
                </a:cubicBezTo>
                <a:cubicBezTo>
                  <a:pt x="3156825" y="810918"/>
                  <a:pt x="3162359" y="809453"/>
                  <a:pt x="3165355" y="806458"/>
                </a:cubicBezTo>
                <a:cubicBezTo>
                  <a:pt x="3168545" y="803658"/>
                  <a:pt x="3170108" y="798449"/>
                  <a:pt x="3170043" y="790831"/>
                </a:cubicBezTo>
                <a:lnTo>
                  <a:pt x="3170043" y="711035"/>
                </a:lnTo>
                <a:lnTo>
                  <a:pt x="3238606" y="665815"/>
                </a:lnTo>
                <a:lnTo>
                  <a:pt x="3084387" y="665815"/>
                </a:lnTo>
                <a:close/>
                <a:moveTo>
                  <a:pt x="3289784" y="652630"/>
                </a:moveTo>
                <a:lnTo>
                  <a:pt x="3454453" y="652630"/>
                </a:lnTo>
                <a:lnTo>
                  <a:pt x="3454453" y="662983"/>
                </a:lnTo>
                <a:lnTo>
                  <a:pt x="3377588" y="662983"/>
                </a:lnTo>
                <a:cubicBezTo>
                  <a:pt x="3377328" y="684730"/>
                  <a:pt x="3376807" y="702278"/>
                  <a:pt x="3376025" y="715626"/>
                </a:cubicBezTo>
                <a:lnTo>
                  <a:pt x="3464415" y="715626"/>
                </a:lnTo>
                <a:lnTo>
                  <a:pt x="3464415" y="726174"/>
                </a:lnTo>
                <a:lnTo>
                  <a:pt x="3379444" y="726174"/>
                </a:lnTo>
                <a:cubicBezTo>
                  <a:pt x="3388559" y="770450"/>
                  <a:pt x="3417209" y="799881"/>
                  <a:pt x="3465392" y="814466"/>
                </a:cubicBezTo>
                <a:cubicBezTo>
                  <a:pt x="3462136" y="818503"/>
                  <a:pt x="3459695" y="821954"/>
                  <a:pt x="3458067" y="824819"/>
                </a:cubicBezTo>
                <a:cubicBezTo>
                  <a:pt x="3408582" y="806978"/>
                  <a:pt x="3379769" y="776701"/>
                  <a:pt x="3371630" y="733988"/>
                </a:cubicBezTo>
                <a:cubicBezTo>
                  <a:pt x="3365054" y="773250"/>
                  <a:pt x="3336925" y="804276"/>
                  <a:pt x="3287245" y="827066"/>
                </a:cubicBezTo>
                <a:cubicBezTo>
                  <a:pt x="3285031" y="824136"/>
                  <a:pt x="3282361" y="820912"/>
                  <a:pt x="3279236" y="817396"/>
                </a:cubicBezTo>
                <a:cubicBezTo>
                  <a:pt x="3330219" y="794998"/>
                  <a:pt x="3358217" y="764590"/>
                  <a:pt x="3363231" y="726174"/>
                </a:cubicBezTo>
                <a:lnTo>
                  <a:pt x="3279041" y="726174"/>
                </a:lnTo>
                <a:lnTo>
                  <a:pt x="3279041" y="715626"/>
                </a:lnTo>
                <a:lnTo>
                  <a:pt x="3364793" y="715626"/>
                </a:lnTo>
                <a:cubicBezTo>
                  <a:pt x="3365770" y="705989"/>
                  <a:pt x="3366259" y="690362"/>
                  <a:pt x="3366259" y="668745"/>
                </a:cubicBezTo>
                <a:cubicBezTo>
                  <a:pt x="3366259" y="666206"/>
                  <a:pt x="3366259" y="664285"/>
                  <a:pt x="3366259" y="662983"/>
                </a:cubicBezTo>
                <a:lnTo>
                  <a:pt x="3289784" y="662983"/>
                </a:lnTo>
                <a:close/>
                <a:moveTo>
                  <a:pt x="4917927" y="651165"/>
                </a:moveTo>
                <a:lnTo>
                  <a:pt x="5101934" y="651165"/>
                </a:lnTo>
                <a:lnTo>
                  <a:pt x="5101934" y="661615"/>
                </a:lnTo>
                <a:lnTo>
                  <a:pt x="5012079" y="661615"/>
                </a:lnTo>
                <a:lnTo>
                  <a:pt x="5003289" y="697167"/>
                </a:lnTo>
                <a:lnTo>
                  <a:pt x="5090702" y="697167"/>
                </a:lnTo>
                <a:lnTo>
                  <a:pt x="5090702" y="803625"/>
                </a:lnTo>
                <a:cubicBezTo>
                  <a:pt x="5090702" y="817755"/>
                  <a:pt x="5084582" y="825015"/>
                  <a:pt x="5072341" y="825405"/>
                </a:cubicBezTo>
                <a:cubicBezTo>
                  <a:pt x="5066546" y="825601"/>
                  <a:pt x="5059025" y="825731"/>
                  <a:pt x="5049779" y="825796"/>
                </a:cubicBezTo>
                <a:cubicBezTo>
                  <a:pt x="5049258" y="821759"/>
                  <a:pt x="5048575" y="817982"/>
                  <a:pt x="5047728" y="814466"/>
                </a:cubicBezTo>
                <a:cubicBezTo>
                  <a:pt x="5053132" y="814857"/>
                  <a:pt x="5059416" y="815052"/>
                  <a:pt x="5066578" y="815052"/>
                </a:cubicBezTo>
                <a:cubicBezTo>
                  <a:pt x="5076150" y="815378"/>
                  <a:pt x="5080740" y="811308"/>
                  <a:pt x="5080349" y="802844"/>
                </a:cubicBezTo>
                <a:lnTo>
                  <a:pt x="5080349" y="707422"/>
                </a:lnTo>
                <a:lnTo>
                  <a:pt x="5039524" y="707422"/>
                </a:lnTo>
                <a:lnTo>
                  <a:pt x="5039524" y="816420"/>
                </a:lnTo>
                <a:lnTo>
                  <a:pt x="5029171" y="816420"/>
                </a:lnTo>
                <a:lnTo>
                  <a:pt x="5029171" y="707422"/>
                </a:lnTo>
                <a:lnTo>
                  <a:pt x="4989322" y="707422"/>
                </a:lnTo>
                <a:lnTo>
                  <a:pt x="4989322" y="816420"/>
                </a:lnTo>
                <a:lnTo>
                  <a:pt x="4978970" y="816420"/>
                </a:lnTo>
                <a:lnTo>
                  <a:pt x="4978970" y="707422"/>
                </a:lnTo>
                <a:lnTo>
                  <a:pt x="4939121" y="707422"/>
                </a:lnTo>
                <a:lnTo>
                  <a:pt x="4939121" y="827847"/>
                </a:lnTo>
                <a:lnTo>
                  <a:pt x="4928475" y="827847"/>
                </a:lnTo>
                <a:lnTo>
                  <a:pt x="4928475" y="697167"/>
                </a:lnTo>
                <a:lnTo>
                  <a:pt x="4991569" y="697167"/>
                </a:lnTo>
                <a:lnTo>
                  <a:pt x="5000554" y="661615"/>
                </a:lnTo>
                <a:lnTo>
                  <a:pt x="4917927" y="661615"/>
                </a:lnTo>
                <a:close/>
                <a:moveTo>
                  <a:pt x="1845356" y="649602"/>
                </a:moveTo>
                <a:lnTo>
                  <a:pt x="2021550" y="649602"/>
                </a:lnTo>
                <a:lnTo>
                  <a:pt x="2021550" y="658783"/>
                </a:lnTo>
                <a:lnTo>
                  <a:pt x="1962558" y="658783"/>
                </a:lnTo>
                <a:lnTo>
                  <a:pt x="1962558" y="682028"/>
                </a:lnTo>
                <a:lnTo>
                  <a:pt x="2011783" y="682028"/>
                </a:lnTo>
                <a:lnTo>
                  <a:pt x="2011783" y="729006"/>
                </a:lnTo>
                <a:lnTo>
                  <a:pt x="1855318" y="729006"/>
                </a:lnTo>
                <a:lnTo>
                  <a:pt x="1855318" y="682028"/>
                </a:lnTo>
                <a:lnTo>
                  <a:pt x="1903957" y="682028"/>
                </a:lnTo>
                <a:lnTo>
                  <a:pt x="1903957" y="658783"/>
                </a:lnTo>
                <a:lnTo>
                  <a:pt x="1845356" y="658783"/>
                </a:lnTo>
                <a:close/>
                <a:moveTo>
                  <a:pt x="1181987" y="649211"/>
                </a:moveTo>
                <a:lnTo>
                  <a:pt x="1189020" y="658001"/>
                </a:lnTo>
                <a:cubicBezTo>
                  <a:pt x="1159849" y="675126"/>
                  <a:pt x="1126968" y="690786"/>
                  <a:pt x="1090375" y="704980"/>
                </a:cubicBezTo>
                <a:cubicBezTo>
                  <a:pt x="1088812" y="701724"/>
                  <a:pt x="1086957" y="698404"/>
                  <a:pt x="1084808" y="695018"/>
                </a:cubicBezTo>
                <a:cubicBezTo>
                  <a:pt x="1121596" y="682126"/>
                  <a:pt x="1153989" y="666857"/>
                  <a:pt x="1181987" y="649211"/>
                </a:cubicBezTo>
                <a:close/>
                <a:moveTo>
                  <a:pt x="172873" y="648821"/>
                </a:moveTo>
                <a:lnTo>
                  <a:pt x="176682" y="658001"/>
                </a:lnTo>
                <a:cubicBezTo>
                  <a:pt x="173882" y="658262"/>
                  <a:pt x="169747" y="658718"/>
                  <a:pt x="164278" y="659369"/>
                </a:cubicBezTo>
                <a:cubicBezTo>
                  <a:pt x="161673" y="659694"/>
                  <a:pt x="159720" y="659922"/>
                  <a:pt x="158418" y="660053"/>
                </a:cubicBezTo>
                <a:lnTo>
                  <a:pt x="158418" y="661615"/>
                </a:lnTo>
                <a:cubicBezTo>
                  <a:pt x="158222" y="709212"/>
                  <a:pt x="160241" y="742289"/>
                  <a:pt x="164473" y="760846"/>
                </a:cubicBezTo>
                <a:cubicBezTo>
                  <a:pt x="167989" y="779859"/>
                  <a:pt x="176649" y="798319"/>
                  <a:pt x="190453" y="816224"/>
                </a:cubicBezTo>
                <a:cubicBezTo>
                  <a:pt x="186156" y="819871"/>
                  <a:pt x="183421" y="822540"/>
                  <a:pt x="182249" y="824233"/>
                </a:cubicBezTo>
                <a:cubicBezTo>
                  <a:pt x="167403" y="804048"/>
                  <a:pt x="158125" y="784189"/>
                  <a:pt x="154413" y="764655"/>
                </a:cubicBezTo>
                <a:cubicBezTo>
                  <a:pt x="149986" y="745578"/>
                  <a:pt x="147869" y="711752"/>
                  <a:pt x="148065" y="663178"/>
                </a:cubicBezTo>
                <a:lnTo>
                  <a:pt x="148065" y="661029"/>
                </a:lnTo>
                <a:cubicBezTo>
                  <a:pt x="138558" y="661811"/>
                  <a:pt x="129410" y="662592"/>
                  <a:pt x="120620" y="663373"/>
                </a:cubicBezTo>
                <a:lnTo>
                  <a:pt x="120620" y="823647"/>
                </a:lnTo>
                <a:lnTo>
                  <a:pt x="110267" y="823647"/>
                </a:lnTo>
                <a:lnTo>
                  <a:pt x="110267" y="664252"/>
                </a:lnTo>
                <a:cubicBezTo>
                  <a:pt x="100305" y="665034"/>
                  <a:pt x="90636" y="665620"/>
                  <a:pt x="81260" y="666010"/>
                </a:cubicBezTo>
                <a:lnTo>
                  <a:pt x="81260" y="720412"/>
                </a:lnTo>
                <a:cubicBezTo>
                  <a:pt x="81390" y="748670"/>
                  <a:pt x="79827" y="769669"/>
                  <a:pt x="76571" y="783408"/>
                </a:cubicBezTo>
                <a:cubicBezTo>
                  <a:pt x="73577" y="797472"/>
                  <a:pt x="67130" y="812155"/>
                  <a:pt x="57233" y="827456"/>
                </a:cubicBezTo>
                <a:cubicBezTo>
                  <a:pt x="54368" y="824982"/>
                  <a:pt x="51243" y="822703"/>
                  <a:pt x="47857" y="820619"/>
                </a:cubicBezTo>
                <a:cubicBezTo>
                  <a:pt x="57494" y="806555"/>
                  <a:pt x="63647" y="793110"/>
                  <a:pt x="66316" y="780282"/>
                </a:cubicBezTo>
                <a:cubicBezTo>
                  <a:pt x="69442" y="767585"/>
                  <a:pt x="70939" y="747498"/>
                  <a:pt x="70809" y="720021"/>
                </a:cubicBezTo>
                <a:lnTo>
                  <a:pt x="70809" y="656829"/>
                </a:lnTo>
                <a:cubicBezTo>
                  <a:pt x="107402" y="655202"/>
                  <a:pt x="141424" y="652532"/>
                  <a:pt x="172873" y="648821"/>
                </a:cubicBezTo>
                <a:close/>
                <a:moveTo>
                  <a:pt x="4522904" y="647844"/>
                </a:moveTo>
                <a:lnTo>
                  <a:pt x="4678393" y="647844"/>
                </a:lnTo>
                <a:lnTo>
                  <a:pt x="4678393" y="683591"/>
                </a:lnTo>
                <a:lnTo>
                  <a:pt x="4522904" y="683591"/>
                </a:lnTo>
                <a:close/>
                <a:moveTo>
                  <a:pt x="1609631" y="646965"/>
                </a:moveTo>
                <a:lnTo>
                  <a:pt x="1613831" y="657025"/>
                </a:lnTo>
                <a:cubicBezTo>
                  <a:pt x="1588828" y="661518"/>
                  <a:pt x="1567666" y="664513"/>
                  <a:pt x="1550346" y="666010"/>
                </a:cubicBezTo>
                <a:lnTo>
                  <a:pt x="1550346" y="711426"/>
                </a:lnTo>
                <a:lnTo>
                  <a:pt x="1618030" y="711426"/>
                </a:lnTo>
                <a:lnTo>
                  <a:pt x="1618030" y="721193"/>
                </a:lnTo>
                <a:lnTo>
                  <a:pt x="1595567" y="721193"/>
                </a:lnTo>
                <a:lnTo>
                  <a:pt x="1595567" y="827847"/>
                </a:lnTo>
                <a:lnTo>
                  <a:pt x="1585214" y="827847"/>
                </a:lnTo>
                <a:lnTo>
                  <a:pt x="1585214" y="721193"/>
                </a:lnTo>
                <a:lnTo>
                  <a:pt x="1550346" y="721193"/>
                </a:lnTo>
                <a:cubicBezTo>
                  <a:pt x="1550346" y="748019"/>
                  <a:pt x="1548881" y="768172"/>
                  <a:pt x="1545951" y="781650"/>
                </a:cubicBezTo>
                <a:cubicBezTo>
                  <a:pt x="1543216" y="795454"/>
                  <a:pt x="1537486" y="809908"/>
                  <a:pt x="1528761" y="825015"/>
                </a:cubicBezTo>
                <a:cubicBezTo>
                  <a:pt x="1528631" y="824884"/>
                  <a:pt x="1528403" y="824722"/>
                  <a:pt x="1528078" y="824526"/>
                </a:cubicBezTo>
                <a:cubicBezTo>
                  <a:pt x="1524431" y="821857"/>
                  <a:pt x="1521664" y="819968"/>
                  <a:pt x="1519776" y="818861"/>
                </a:cubicBezTo>
                <a:cubicBezTo>
                  <a:pt x="1528436" y="804472"/>
                  <a:pt x="1533938" y="791026"/>
                  <a:pt x="1536282" y="778524"/>
                </a:cubicBezTo>
                <a:cubicBezTo>
                  <a:pt x="1538886" y="766544"/>
                  <a:pt x="1540124" y="746457"/>
                  <a:pt x="1539993" y="718263"/>
                </a:cubicBezTo>
                <a:lnTo>
                  <a:pt x="1539993" y="657025"/>
                </a:lnTo>
                <a:cubicBezTo>
                  <a:pt x="1565387" y="654876"/>
                  <a:pt x="1588600" y="651523"/>
                  <a:pt x="1609631" y="646965"/>
                </a:cubicBezTo>
                <a:close/>
                <a:moveTo>
                  <a:pt x="4050528" y="646379"/>
                </a:moveTo>
                <a:cubicBezTo>
                  <a:pt x="4060947" y="654258"/>
                  <a:pt x="4069151" y="660671"/>
                  <a:pt x="4075141" y="665620"/>
                </a:cubicBezTo>
                <a:lnTo>
                  <a:pt x="4068206" y="673042"/>
                </a:lnTo>
                <a:cubicBezTo>
                  <a:pt x="4061630" y="667052"/>
                  <a:pt x="4053556" y="660378"/>
                  <a:pt x="4043985" y="653020"/>
                </a:cubicBezTo>
                <a:close/>
                <a:moveTo>
                  <a:pt x="2479229" y="644035"/>
                </a:moveTo>
                <a:cubicBezTo>
                  <a:pt x="2488019" y="652630"/>
                  <a:pt x="2497688" y="662755"/>
                  <a:pt x="2508236" y="674410"/>
                </a:cubicBezTo>
                <a:lnTo>
                  <a:pt x="2499251" y="681442"/>
                </a:lnTo>
                <a:cubicBezTo>
                  <a:pt x="2492805" y="673498"/>
                  <a:pt x="2483461" y="663015"/>
                  <a:pt x="2471220" y="649993"/>
                </a:cubicBezTo>
                <a:close/>
                <a:moveTo>
                  <a:pt x="5142713" y="643449"/>
                </a:moveTo>
                <a:cubicBezTo>
                  <a:pt x="5151178" y="654192"/>
                  <a:pt x="5159707" y="665978"/>
                  <a:pt x="5168302" y="678805"/>
                </a:cubicBezTo>
                <a:lnTo>
                  <a:pt x="5158828" y="685251"/>
                </a:lnTo>
                <a:cubicBezTo>
                  <a:pt x="5150754" y="672489"/>
                  <a:pt x="5142420" y="660411"/>
                  <a:pt x="5133825" y="649016"/>
                </a:cubicBezTo>
                <a:close/>
                <a:moveTo>
                  <a:pt x="2677105" y="642179"/>
                </a:moveTo>
                <a:cubicBezTo>
                  <a:pt x="2686481" y="651816"/>
                  <a:pt x="2695532" y="661680"/>
                  <a:pt x="2704257" y="671773"/>
                </a:cubicBezTo>
                <a:lnTo>
                  <a:pt x="2695076" y="679000"/>
                </a:lnTo>
                <a:cubicBezTo>
                  <a:pt x="2687002" y="668452"/>
                  <a:pt x="2678277" y="658262"/>
                  <a:pt x="2668901" y="648430"/>
                </a:cubicBezTo>
                <a:close/>
                <a:moveTo>
                  <a:pt x="2956488" y="641789"/>
                </a:moveTo>
                <a:lnTo>
                  <a:pt x="2967232" y="641789"/>
                </a:lnTo>
                <a:lnTo>
                  <a:pt x="2967232" y="715431"/>
                </a:lnTo>
                <a:lnTo>
                  <a:pt x="3025247" y="715431"/>
                </a:lnTo>
                <a:lnTo>
                  <a:pt x="3025247" y="659760"/>
                </a:lnTo>
                <a:lnTo>
                  <a:pt x="3036088" y="659760"/>
                </a:lnTo>
                <a:lnTo>
                  <a:pt x="3036088" y="725588"/>
                </a:lnTo>
                <a:lnTo>
                  <a:pt x="2967232" y="725588"/>
                </a:lnTo>
                <a:lnTo>
                  <a:pt x="2967232" y="807434"/>
                </a:lnTo>
                <a:lnTo>
                  <a:pt x="3030619" y="807434"/>
                </a:lnTo>
                <a:lnTo>
                  <a:pt x="3030619" y="750982"/>
                </a:lnTo>
                <a:lnTo>
                  <a:pt x="3041460" y="750982"/>
                </a:lnTo>
                <a:lnTo>
                  <a:pt x="3041460" y="824624"/>
                </a:lnTo>
                <a:lnTo>
                  <a:pt x="3030619" y="824624"/>
                </a:lnTo>
                <a:lnTo>
                  <a:pt x="3030619" y="817592"/>
                </a:lnTo>
                <a:lnTo>
                  <a:pt x="2882455" y="817592"/>
                </a:lnTo>
                <a:lnTo>
                  <a:pt x="2882455" y="750982"/>
                </a:lnTo>
                <a:lnTo>
                  <a:pt x="2893199" y="750982"/>
                </a:lnTo>
                <a:lnTo>
                  <a:pt x="2893199" y="807434"/>
                </a:lnTo>
                <a:lnTo>
                  <a:pt x="2956488" y="807434"/>
                </a:lnTo>
                <a:lnTo>
                  <a:pt x="2956488" y="725588"/>
                </a:lnTo>
                <a:lnTo>
                  <a:pt x="2887827" y="725588"/>
                </a:lnTo>
                <a:lnTo>
                  <a:pt x="2887827" y="659760"/>
                </a:lnTo>
                <a:lnTo>
                  <a:pt x="2898668" y="659760"/>
                </a:lnTo>
                <a:lnTo>
                  <a:pt x="2898668" y="715431"/>
                </a:lnTo>
                <a:lnTo>
                  <a:pt x="2956488" y="715431"/>
                </a:lnTo>
                <a:close/>
                <a:moveTo>
                  <a:pt x="353657" y="641789"/>
                </a:moveTo>
                <a:cubicBezTo>
                  <a:pt x="361340" y="647518"/>
                  <a:pt x="368535" y="653444"/>
                  <a:pt x="375242" y="659564"/>
                </a:cubicBezTo>
                <a:lnTo>
                  <a:pt x="368307" y="666792"/>
                </a:lnTo>
                <a:cubicBezTo>
                  <a:pt x="360689" y="659564"/>
                  <a:pt x="353592" y="653444"/>
                  <a:pt x="347016" y="648430"/>
                </a:cubicBezTo>
                <a:close/>
                <a:moveTo>
                  <a:pt x="2740101" y="641203"/>
                </a:moveTo>
                <a:cubicBezTo>
                  <a:pt x="2749608" y="651881"/>
                  <a:pt x="2757551" y="661355"/>
                  <a:pt x="2763932" y="669624"/>
                </a:cubicBezTo>
                <a:lnTo>
                  <a:pt x="2754654" y="675777"/>
                </a:lnTo>
                <a:cubicBezTo>
                  <a:pt x="2749901" y="669266"/>
                  <a:pt x="2742185" y="659662"/>
                  <a:pt x="2731507" y="646965"/>
                </a:cubicBezTo>
                <a:close/>
                <a:moveTo>
                  <a:pt x="1446720" y="641007"/>
                </a:moveTo>
                <a:lnTo>
                  <a:pt x="1457170" y="641007"/>
                </a:lnTo>
                <a:lnTo>
                  <a:pt x="1457170" y="664643"/>
                </a:lnTo>
                <a:lnTo>
                  <a:pt x="1499754" y="664643"/>
                </a:lnTo>
                <a:lnTo>
                  <a:pt x="1499754" y="641007"/>
                </a:lnTo>
                <a:lnTo>
                  <a:pt x="1510205" y="641007"/>
                </a:lnTo>
                <a:lnTo>
                  <a:pt x="1510205" y="664643"/>
                </a:lnTo>
                <a:lnTo>
                  <a:pt x="1524757" y="664643"/>
                </a:lnTo>
                <a:lnTo>
                  <a:pt x="1524757" y="674019"/>
                </a:lnTo>
                <a:lnTo>
                  <a:pt x="1510205" y="674019"/>
                </a:lnTo>
                <a:lnTo>
                  <a:pt x="1510205" y="767781"/>
                </a:lnTo>
                <a:lnTo>
                  <a:pt x="1524952" y="767781"/>
                </a:lnTo>
                <a:lnTo>
                  <a:pt x="1524952" y="777255"/>
                </a:lnTo>
                <a:lnTo>
                  <a:pt x="1430116" y="777255"/>
                </a:lnTo>
                <a:lnTo>
                  <a:pt x="1430116" y="767781"/>
                </a:lnTo>
                <a:lnTo>
                  <a:pt x="1446720" y="767781"/>
                </a:lnTo>
                <a:lnTo>
                  <a:pt x="1446720" y="674019"/>
                </a:lnTo>
                <a:lnTo>
                  <a:pt x="1431386" y="674019"/>
                </a:lnTo>
                <a:lnTo>
                  <a:pt x="1431386" y="664643"/>
                </a:lnTo>
                <a:lnTo>
                  <a:pt x="1446720" y="664643"/>
                </a:lnTo>
                <a:close/>
                <a:moveTo>
                  <a:pt x="5254055" y="640812"/>
                </a:moveTo>
                <a:lnTo>
                  <a:pt x="5264506" y="640812"/>
                </a:lnTo>
                <a:lnTo>
                  <a:pt x="5264506" y="716212"/>
                </a:lnTo>
                <a:cubicBezTo>
                  <a:pt x="5280523" y="723895"/>
                  <a:pt x="5294783" y="731025"/>
                  <a:pt x="5307284" y="737601"/>
                </a:cubicBezTo>
                <a:lnTo>
                  <a:pt x="5301522" y="747466"/>
                </a:lnTo>
                <a:cubicBezTo>
                  <a:pt x="5285895" y="738545"/>
                  <a:pt x="5273556" y="731741"/>
                  <a:pt x="5264506" y="727053"/>
                </a:cubicBezTo>
                <a:lnTo>
                  <a:pt x="5264506" y="771004"/>
                </a:lnTo>
                <a:cubicBezTo>
                  <a:pt x="5264180" y="779924"/>
                  <a:pt x="5267891" y="784189"/>
                  <a:pt x="5275640" y="783798"/>
                </a:cubicBezTo>
                <a:lnTo>
                  <a:pt x="5285700" y="783798"/>
                </a:lnTo>
                <a:cubicBezTo>
                  <a:pt x="5292602" y="784059"/>
                  <a:pt x="5296736" y="780673"/>
                  <a:pt x="5298104" y="773641"/>
                </a:cubicBezTo>
                <a:cubicBezTo>
                  <a:pt x="5299276" y="767976"/>
                  <a:pt x="5300122" y="762311"/>
                  <a:pt x="5300643" y="756647"/>
                </a:cubicBezTo>
                <a:cubicBezTo>
                  <a:pt x="5303833" y="758014"/>
                  <a:pt x="5307122" y="759219"/>
                  <a:pt x="5310507" y="760260"/>
                </a:cubicBezTo>
                <a:cubicBezTo>
                  <a:pt x="5309596" y="766641"/>
                  <a:pt x="5308456" y="772436"/>
                  <a:pt x="5307089" y="777645"/>
                </a:cubicBezTo>
                <a:cubicBezTo>
                  <a:pt x="5304224" y="788454"/>
                  <a:pt x="5297550" y="793793"/>
                  <a:pt x="5287067" y="793663"/>
                </a:cubicBezTo>
                <a:lnTo>
                  <a:pt x="5274272" y="793663"/>
                </a:lnTo>
                <a:cubicBezTo>
                  <a:pt x="5260794" y="793663"/>
                  <a:pt x="5254055" y="786729"/>
                  <a:pt x="5254055" y="772860"/>
                </a:cubicBezTo>
                <a:close/>
                <a:moveTo>
                  <a:pt x="5217039" y="640812"/>
                </a:moveTo>
                <a:lnTo>
                  <a:pt x="5227489" y="640812"/>
                </a:lnTo>
                <a:lnTo>
                  <a:pt x="5227489" y="699413"/>
                </a:lnTo>
                <a:cubicBezTo>
                  <a:pt x="5227619" y="702278"/>
                  <a:pt x="5227685" y="705436"/>
                  <a:pt x="5227685" y="708887"/>
                </a:cubicBezTo>
                <a:cubicBezTo>
                  <a:pt x="5227685" y="749777"/>
                  <a:pt x="5214890" y="779501"/>
                  <a:pt x="5189301" y="798058"/>
                </a:cubicBezTo>
                <a:cubicBezTo>
                  <a:pt x="5186566" y="794868"/>
                  <a:pt x="5183766" y="792133"/>
                  <a:pt x="5180901" y="789854"/>
                </a:cubicBezTo>
                <a:cubicBezTo>
                  <a:pt x="5201998" y="773576"/>
                  <a:pt x="5213523" y="753489"/>
                  <a:pt x="5215476" y="729592"/>
                </a:cubicBezTo>
                <a:cubicBezTo>
                  <a:pt x="5200956" y="737732"/>
                  <a:pt x="5188747" y="744666"/>
                  <a:pt x="5178850" y="750396"/>
                </a:cubicBezTo>
                <a:lnTo>
                  <a:pt x="5173479" y="740043"/>
                </a:lnTo>
                <a:cubicBezTo>
                  <a:pt x="5191059" y="731448"/>
                  <a:pt x="5205384" y="724025"/>
                  <a:pt x="5216453" y="717775"/>
                </a:cubicBezTo>
                <a:cubicBezTo>
                  <a:pt x="5216843" y="712240"/>
                  <a:pt x="5217039" y="706185"/>
                  <a:pt x="5217039" y="699608"/>
                </a:cubicBezTo>
                <a:close/>
                <a:moveTo>
                  <a:pt x="2809348" y="640617"/>
                </a:moveTo>
                <a:lnTo>
                  <a:pt x="2819506" y="645598"/>
                </a:lnTo>
                <a:cubicBezTo>
                  <a:pt x="2809869" y="658881"/>
                  <a:pt x="2801860" y="669624"/>
                  <a:pt x="2795479" y="677828"/>
                </a:cubicBezTo>
                <a:lnTo>
                  <a:pt x="2829956" y="677828"/>
                </a:lnTo>
                <a:lnTo>
                  <a:pt x="2829956" y="751177"/>
                </a:lnTo>
                <a:lnTo>
                  <a:pt x="2797530" y="751177"/>
                </a:lnTo>
                <a:lnTo>
                  <a:pt x="2797530" y="797667"/>
                </a:lnTo>
                <a:cubicBezTo>
                  <a:pt x="2797075" y="808541"/>
                  <a:pt x="2801860" y="813718"/>
                  <a:pt x="2811888" y="813197"/>
                </a:cubicBezTo>
                <a:lnTo>
                  <a:pt x="2820287" y="813197"/>
                </a:lnTo>
                <a:cubicBezTo>
                  <a:pt x="2828556" y="813587"/>
                  <a:pt x="2833179" y="809941"/>
                  <a:pt x="2834156" y="802258"/>
                </a:cubicBezTo>
                <a:cubicBezTo>
                  <a:pt x="2835003" y="796333"/>
                  <a:pt x="2835784" y="788649"/>
                  <a:pt x="2836500" y="779208"/>
                </a:cubicBezTo>
                <a:cubicBezTo>
                  <a:pt x="2839235" y="780380"/>
                  <a:pt x="2842653" y="781650"/>
                  <a:pt x="2846755" y="783017"/>
                </a:cubicBezTo>
                <a:cubicBezTo>
                  <a:pt x="2846104" y="791807"/>
                  <a:pt x="2845225" y="799751"/>
                  <a:pt x="2844118" y="806848"/>
                </a:cubicBezTo>
                <a:cubicBezTo>
                  <a:pt x="2842686" y="817657"/>
                  <a:pt x="2835296" y="822996"/>
                  <a:pt x="2821948" y="822866"/>
                </a:cubicBezTo>
                <a:lnTo>
                  <a:pt x="2808665" y="822866"/>
                </a:lnTo>
                <a:cubicBezTo>
                  <a:pt x="2793949" y="823126"/>
                  <a:pt x="2786689" y="815248"/>
                  <a:pt x="2786885" y="799230"/>
                </a:cubicBezTo>
                <a:lnTo>
                  <a:pt x="2786885" y="751177"/>
                </a:lnTo>
                <a:lnTo>
                  <a:pt x="2761881" y="751177"/>
                </a:lnTo>
                <a:cubicBezTo>
                  <a:pt x="2761751" y="772794"/>
                  <a:pt x="2758365" y="788487"/>
                  <a:pt x="2751724" y="798253"/>
                </a:cubicBezTo>
                <a:cubicBezTo>
                  <a:pt x="2745668" y="808281"/>
                  <a:pt x="2732776" y="818080"/>
                  <a:pt x="2713047" y="827652"/>
                </a:cubicBezTo>
                <a:cubicBezTo>
                  <a:pt x="2711550" y="825308"/>
                  <a:pt x="2709238" y="822247"/>
                  <a:pt x="2706113" y="818471"/>
                </a:cubicBezTo>
                <a:cubicBezTo>
                  <a:pt x="2725386" y="809420"/>
                  <a:pt x="2737562" y="800793"/>
                  <a:pt x="2742641" y="792589"/>
                </a:cubicBezTo>
                <a:cubicBezTo>
                  <a:pt x="2748501" y="784515"/>
                  <a:pt x="2751463" y="770711"/>
                  <a:pt x="2751529" y="751177"/>
                </a:cubicBezTo>
                <a:lnTo>
                  <a:pt x="2723107" y="751177"/>
                </a:lnTo>
                <a:lnTo>
                  <a:pt x="2723107" y="677828"/>
                </a:lnTo>
                <a:lnTo>
                  <a:pt x="2783466" y="677828"/>
                </a:lnTo>
                <a:cubicBezTo>
                  <a:pt x="2792907" y="664936"/>
                  <a:pt x="2801535" y="652532"/>
                  <a:pt x="2809348" y="640617"/>
                </a:cubicBezTo>
                <a:close/>
                <a:moveTo>
                  <a:pt x="2568303" y="640421"/>
                </a:moveTo>
                <a:lnTo>
                  <a:pt x="2579046" y="640421"/>
                </a:lnTo>
                <a:cubicBezTo>
                  <a:pt x="2579046" y="656764"/>
                  <a:pt x="2578590" y="672098"/>
                  <a:pt x="2577679" y="686423"/>
                </a:cubicBezTo>
                <a:lnTo>
                  <a:pt x="2639503" y="686423"/>
                </a:lnTo>
                <a:lnTo>
                  <a:pt x="2639503" y="696776"/>
                </a:lnTo>
                <a:lnTo>
                  <a:pt x="2576702" y="696776"/>
                </a:lnTo>
                <a:cubicBezTo>
                  <a:pt x="2575400" y="709733"/>
                  <a:pt x="2573251" y="720672"/>
                  <a:pt x="2570256" y="729592"/>
                </a:cubicBezTo>
                <a:lnTo>
                  <a:pt x="2576507" y="724221"/>
                </a:lnTo>
                <a:cubicBezTo>
                  <a:pt x="2598189" y="744406"/>
                  <a:pt x="2619188" y="764330"/>
                  <a:pt x="2639503" y="783994"/>
                </a:cubicBezTo>
                <a:lnTo>
                  <a:pt x="2630908" y="791807"/>
                </a:lnTo>
                <a:cubicBezTo>
                  <a:pt x="2612286" y="772860"/>
                  <a:pt x="2591938" y="752610"/>
                  <a:pt x="2569865" y="731057"/>
                </a:cubicBezTo>
                <a:cubicBezTo>
                  <a:pt x="2562768" y="753000"/>
                  <a:pt x="2545448" y="773739"/>
                  <a:pt x="2517906" y="793272"/>
                </a:cubicBezTo>
                <a:cubicBezTo>
                  <a:pt x="2514780" y="789366"/>
                  <a:pt x="2512176" y="786403"/>
                  <a:pt x="2510092" y="784384"/>
                </a:cubicBezTo>
                <a:cubicBezTo>
                  <a:pt x="2546034" y="762181"/>
                  <a:pt x="2564624" y="732978"/>
                  <a:pt x="2565861" y="696776"/>
                </a:cubicBezTo>
                <a:lnTo>
                  <a:pt x="2513511" y="696776"/>
                </a:lnTo>
                <a:lnTo>
                  <a:pt x="2513511" y="686423"/>
                </a:lnTo>
                <a:lnTo>
                  <a:pt x="2566838" y="686423"/>
                </a:lnTo>
                <a:cubicBezTo>
                  <a:pt x="2567749" y="673270"/>
                  <a:pt x="2568237" y="657936"/>
                  <a:pt x="2568303" y="640421"/>
                </a:cubicBezTo>
                <a:close/>
                <a:moveTo>
                  <a:pt x="645444" y="640421"/>
                </a:moveTo>
                <a:lnTo>
                  <a:pt x="655602" y="640421"/>
                </a:lnTo>
                <a:lnTo>
                  <a:pt x="655602" y="686228"/>
                </a:lnTo>
                <a:lnTo>
                  <a:pt x="678847" y="686228"/>
                </a:lnTo>
                <a:lnTo>
                  <a:pt x="678847" y="695409"/>
                </a:lnTo>
                <a:lnTo>
                  <a:pt x="655602" y="695409"/>
                </a:lnTo>
                <a:lnTo>
                  <a:pt x="655602" y="740238"/>
                </a:lnTo>
                <a:cubicBezTo>
                  <a:pt x="657490" y="739522"/>
                  <a:pt x="660387" y="738480"/>
                  <a:pt x="664294" y="737113"/>
                </a:cubicBezTo>
                <a:cubicBezTo>
                  <a:pt x="670350" y="735029"/>
                  <a:pt x="674875" y="733402"/>
                  <a:pt x="677870" y="732230"/>
                </a:cubicBezTo>
                <a:cubicBezTo>
                  <a:pt x="678196" y="736136"/>
                  <a:pt x="678781" y="739522"/>
                  <a:pt x="679628" y="742387"/>
                </a:cubicBezTo>
                <a:cubicBezTo>
                  <a:pt x="676568" y="743429"/>
                  <a:pt x="671880" y="745057"/>
                  <a:pt x="665564" y="747270"/>
                </a:cubicBezTo>
                <a:cubicBezTo>
                  <a:pt x="661201" y="748833"/>
                  <a:pt x="657881" y="750005"/>
                  <a:pt x="655602" y="750787"/>
                </a:cubicBezTo>
                <a:lnTo>
                  <a:pt x="655602" y="828042"/>
                </a:lnTo>
                <a:lnTo>
                  <a:pt x="645444" y="828042"/>
                </a:lnTo>
                <a:lnTo>
                  <a:pt x="645444" y="754596"/>
                </a:lnTo>
                <a:cubicBezTo>
                  <a:pt x="634831" y="758372"/>
                  <a:pt x="623631" y="762442"/>
                  <a:pt x="611846" y="766804"/>
                </a:cubicBezTo>
                <a:lnTo>
                  <a:pt x="609795" y="755572"/>
                </a:lnTo>
                <a:cubicBezTo>
                  <a:pt x="619757" y="752577"/>
                  <a:pt x="631640" y="748670"/>
                  <a:pt x="645444" y="743852"/>
                </a:cubicBezTo>
                <a:lnTo>
                  <a:pt x="645444" y="695409"/>
                </a:lnTo>
                <a:lnTo>
                  <a:pt x="625227" y="695409"/>
                </a:lnTo>
                <a:cubicBezTo>
                  <a:pt x="622687" y="706673"/>
                  <a:pt x="619822" y="716798"/>
                  <a:pt x="616632" y="725783"/>
                </a:cubicBezTo>
                <a:cubicBezTo>
                  <a:pt x="613572" y="723635"/>
                  <a:pt x="610707" y="721909"/>
                  <a:pt x="608037" y="720607"/>
                </a:cubicBezTo>
                <a:cubicBezTo>
                  <a:pt x="614939" y="701269"/>
                  <a:pt x="619399" y="680726"/>
                  <a:pt x="621418" y="658978"/>
                </a:cubicBezTo>
                <a:lnTo>
                  <a:pt x="630989" y="660053"/>
                </a:lnTo>
                <a:cubicBezTo>
                  <a:pt x="629817" y="669233"/>
                  <a:pt x="628417" y="677958"/>
                  <a:pt x="626789" y="686228"/>
                </a:cubicBezTo>
                <a:lnTo>
                  <a:pt x="645444" y="686228"/>
                </a:lnTo>
                <a:close/>
                <a:moveTo>
                  <a:pt x="4213146" y="640226"/>
                </a:moveTo>
                <a:lnTo>
                  <a:pt x="4223792" y="642961"/>
                </a:lnTo>
                <a:cubicBezTo>
                  <a:pt x="4220276" y="653313"/>
                  <a:pt x="4216663" y="662917"/>
                  <a:pt x="4212951" y="671773"/>
                </a:cubicBezTo>
                <a:lnTo>
                  <a:pt x="4277608" y="671773"/>
                </a:lnTo>
                <a:cubicBezTo>
                  <a:pt x="4276826" y="717351"/>
                  <a:pt x="4275622" y="757037"/>
                  <a:pt x="4273994" y="790831"/>
                </a:cubicBezTo>
                <a:cubicBezTo>
                  <a:pt x="4273994" y="812708"/>
                  <a:pt x="4262860" y="823582"/>
                  <a:pt x="4240591" y="823452"/>
                </a:cubicBezTo>
                <a:cubicBezTo>
                  <a:pt x="4236619" y="823582"/>
                  <a:pt x="4232192" y="823680"/>
                  <a:pt x="4227308" y="823745"/>
                </a:cubicBezTo>
                <a:cubicBezTo>
                  <a:pt x="4224964" y="823810"/>
                  <a:pt x="4222393" y="823843"/>
                  <a:pt x="4219593" y="823843"/>
                </a:cubicBezTo>
                <a:cubicBezTo>
                  <a:pt x="4217119" y="823843"/>
                  <a:pt x="4213700" y="823843"/>
                  <a:pt x="4209337" y="823843"/>
                </a:cubicBezTo>
                <a:cubicBezTo>
                  <a:pt x="4208686" y="820066"/>
                  <a:pt x="4207840" y="816387"/>
                  <a:pt x="4206798" y="812806"/>
                </a:cubicBezTo>
                <a:cubicBezTo>
                  <a:pt x="4217021" y="813197"/>
                  <a:pt x="4227667" y="813392"/>
                  <a:pt x="4238736" y="813392"/>
                </a:cubicBezTo>
                <a:cubicBezTo>
                  <a:pt x="4255209" y="814238"/>
                  <a:pt x="4263478" y="806327"/>
                  <a:pt x="4263543" y="789659"/>
                </a:cubicBezTo>
                <a:cubicBezTo>
                  <a:pt x="4264715" y="768627"/>
                  <a:pt x="4265790" y="732685"/>
                  <a:pt x="4266766" y="681833"/>
                </a:cubicBezTo>
                <a:lnTo>
                  <a:pt x="4208751" y="681833"/>
                </a:lnTo>
                <a:cubicBezTo>
                  <a:pt x="4203412" y="694595"/>
                  <a:pt x="4197943" y="705599"/>
                  <a:pt x="4192343" y="714845"/>
                </a:cubicBezTo>
                <a:cubicBezTo>
                  <a:pt x="4190129" y="713086"/>
                  <a:pt x="4187069" y="711133"/>
                  <a:pt x="4183162" y="708984"/>
                </a:cubicBezTo>
                <a:cubicBezTo>
                  <a:pt x="4195078" y="689776"/>
                  <a:pt x="4205073" y="666857"/>
                  <a:pt x="4213146" y="640226"/>
                </a:cubicBezTo>
                <a:close/>
                <a:moveTo>
                  <a:pt x="4133937" y="640226"/>
                </a:moveTo>
                <a:lnTo>
                  <a:pt x="4144778" y="642570"/>
                </a:lnTo>
                <a:cubicBezTo>
                  <a:pt x="4143997" y="644914"/>
                  <a:pt x="4142662" y="649016"/>
                  <a:pt x="4140774" y="654876"/>
                </a:cubicBezTo>
                <a:cubicBezTo>
                  <a:pt x="4138235" y="662885"/>
                  <a:pt x="4136379" y="668647"/>
                  <a:pt x="4135207" y="672163"/>
                </a:cubicBezTo>
                <a:lnTo>
                  <a:pt x="4174958" y="672163"/>
                </a:lnTo>
                <a:lnTo>
                  <a:pt x="4174958" y="823843"/>
                </a:lnTo>
                <a:lnTo>
                  <a:pt x="4164605" y="823843"/>
                </a:lnTo>
                <a:lnTo>
                  <a:pt x="4164605" y="807825"/>
                </a:lnTo>
                <a:lnTo>
                  <a:pt x="4114794" y="807825"/>
                </a:lnTo>
                <a:lnTo>
                  <a:pt x="4114794" y="825210"/>
                </a:lnTo>
                <a:lnTo>
                  <a:pt x="4104344" y="825210"/>
                </a:lnTo>
                <a:lnTo>
                  <a:pt x="4104344" y="672163"/>
                </a:lnTo>
                <a:lnTo>
                  <a:pt x="4124756" y="672163"/>
                </a:lnTo>
                <a:cubicBezTo>
                  <a:pt x="4128598" y="660053"/>
                  <a:pt x="4131659" y="649407"/>
                  <a:pt x="4133937" y="640226"/>
                </a:cubicBezTo>
                <a:close/>
                <a:moveTo>
                  <a:pt x="3777201" y="640226"/>
                </a:moveTo>
                <a:cubicBezTo>
                  <a:pt x="3785731" y="653313"/>
                  <a:pt x="3791786" y="662983"/>
                  <a:pt x="3795367" y="669233"/>
                </a:cubicBezTo>
                <a:lnTo>
                  <a:pt x="3784624" y="674410"/>
                </a:lnTo>
                <a:cubicBezTo>
                  <a:pt x="3780456" y="666271"/>
                  <a:pt x="3774662" y="656406"/>
                  <a:pt x="3767239" y="644816"/>
                </a:cubicBezTo>
                <a:close/>
                <a:moveTo>
                  <a:pt x="2167518" y="640226"/>
                </a:moveTo>
                <a:lnTo>
                  <a:pt x="2178261" y="640226"/>
                </a:lnTo>
                <a:cubicBezTo>
                  <a:pt x="2178261" y="651034"/>
                  <a:pt x="2178196" y="660443"/>
                  <a:pt x="2178066" y="668452"/>
                </a:cubicBezTo>
                <a:lnTo>
                  <a:pt x="2230319" y="668452"/>
                </a:lnTo>
                <a:lnTo>
                  <a:pt x="2230319" y="677828"/>
                </a:lnTo>
                <a:lnTo>
                  <a:pt x="2177871" y="677828"/>
                </a:lnTo>
                <a:cubicBezTo>
                  <a:pt x="2177805" y="683884"/>
                  <a:pt x="2177610" y="692413"/>
                  <a:pt x="2177285" y="703417"/>
                </a:cubicBezTo>
                <a:cubicBezTo>
                  <a:pt x="2177220" y="707389"/>
                  <a:pt x="2177154" y="710189"/>
                  <a:pt x="2177089" y="711817"/>
                </a:cubicBezTo>
                <a:cubicBezTo>
                  <a:pt x="2176699" y="724318"/>
                  <a:pt x="2175982" y="734378"/>
                  <a:pt x="2174941" y="741996"/>
                </a:cubicBezTo>
                <a:lnTo>
                  <a:pt x="2237546" y="741996"/>
                </a:lnTo>
                <a:lnTo>
                  <a:pt x="2237546" y="751373"/>
                </a:lnTo>
                <a:lnTo>
                  <a:pt x="2178945" y="751373"/>
                </a:lnTo>
                <a:cubicBezTo>
                  <a:pt x="2186628" y="781259"/>
                  <a:pt x="2206097" y="802876"/>
                  <a:pt x="2237351" y="816224"/>
                </a:cubicBezTo>
                <a:cubicBezTo>
                  <a:pt x="2234616" y="819285"/>
                  <a:pt x="2232077" y="822475"/>
                  <a:pt x="2229733" y="825796"/>
                </a:cubicBezTo>
                <a:cubicBezTo>
                  <a:pt x="2197242" y="809388"/>
                  <a:pt x="2177643" y="786143"/>
                  <a:pt x="2170936" y="756061"/>
                </a:cubicBezTo>
                <a:cubicBezTo>
                  <a:pt x="2165141" y="785166"/>
                  <a:pt x="2144077" y="809029"/>
                  <a:pt x="2107745" y="827652"/>
                </a:cubicBezTo>
                <a:cubicBezTo>
                  <a:pt x="2105466" y="824591"/>
                  <a:pt x="2102926" y="821531"/>
                  <a:pt x="2100127" y="818471"/>
                </a:cubicBezTo>
                <a:cubicBezTo>
                  <a:pt x="2136459" y="801021"/>
                  <a:pt x="2157263" y="778655"/>
                  <a:pt x="2162537" y="751373"/>
                </a:cubicBezTo>
                <a:lnTo>
                  <a:pt x="2108331" y="751373"/>
                </a:lnTo>
                <a:lnTo>
                  <a:pt x="2108331" y="741996"/>
                </a:lnTo>
                <a:lnTo>
                  <a:pt x="2164295" y="741996"/>
                </a:lnTo>
                <a:cubicBezTo>
                  <a:pt x="2165727" y="732295"/>
                  <a:pt x="2166541" y="721974"/>
                  <a:pt x="2166736" y="711035"/>
                </a:cubicBezTo>
                <a:cubicBezTo>
                  <a:pt x="2166867" y="704264"/>
                  <a:pt x="2167062" y="693195"/>
                  <a:pt x="2167322" y="677828"/>
                </a:cubicBezTo>
                <a:lnTo>
                  <a:pt x="2115851" y="677828"/>
                </a:lnTo>
                <a:lnTo>
                  <a:pt x="2115851" y="668452"/>
                </a:lnTo>
                <a:lnTo>
                  <a:pt x="2167322" y="668452"/>
                </a:lnTo>
                <a:cubicBezTo>
                  <a:pt x="2167388" y="664610"/>
                  <a:pt x="2167453" y="660476"/>
                  <a:pt x="2167518" y="656048"/>
                </a:cubicBezTo>
                <a:cubicBezTo>
                  <a:pt x="2167518" y="653899"/>
                  <a:pt x="2167518" y="651588"/>
                  <a:pt x="2167518" y="649114"/>
                </a:cubicBezTo>
                <a:cubicBezTo>
                  <a:pt x="2167518" y="646965"/>
                  <a:pt x="2167518" y="644002"/>
                  <a:pt x="2167518" y="640226"/>
                </a:cubicBezTo>
                <a:close/>
                <a:moveTo>
                  <a:pt x="2073854" y="640226"/>
                </a:moveTo>
                <a:lnTo>
                  <a:pt x="2084500" y="640226"/>
                </a:lnTo>
                <a:lnTo>
                  <a:pt x="2084500" y="678024"/>
                </a:lnTo>
                <a:lnTo>
                  <a:pt x="2105889" y="678024"/>
                </a:lnTo>
                <a:lnTo>
                  <a:pt x="2105889" y="687595"/>
                </a:lnTo>
                <a:lnTo>
                  <a:pt x="2084500" y="687595"/>
                </a:lnTo>
                <a:lnTo>
                  <a:pt x="2084500" y="731057"/>
                </a:lnTo>
                <a:cubicBezTo>
                  <a:pt x="2087169" y="730146"/>
                  <a:pt x="2091336" y="728746"/>
                  <a:pt x="2097001" y="726858"/>
                </a:cubicBezTo>
                <a:cubicBezTo>
                  <a:pt x="2100973" y="725556"/>
                  <a:pt x="2104001" y="724546"/>
                  <a:pt x="2106084" y="723830"/>
                </a:cubicBezTo>
                <a:cubicBezTo>
                  <a:pt x="2106084" y="725914"/>
                  <a:pt x="2106117" y="727574"/>
                  <a:pt x="2106182" y="728811"/>
                </a:cubicBezTo>
                <a:cubicBezTo>
                  <a:pt x="2106247" y="730309"/>
                  <a:pt x="2106345" y="732164"/>
                  <a:pt x="2106475" y="734378"/>
                </a:cubicBezTo>
                <a:cubicBezTo>
                  <a:pt x="2105173" y="734834"/>
                  <a:pt x="2102992" y="735550"/>
                  <a:pt x="2099931" y="736527"/>
                </a:cubicBezTo>
                <a:cubicBezTo>
                  <a:pt x="2093420" y="738611"/>
                  <a:pt x="2088276" y="740303"/>
                  <a:pt x="2084500" y="741606"/>
                </a:cubicBezTo>
                <a:lnTo>
                  <a:pt x="2084500" y="803625"/>
                </a:lnTo>
                <a:cubicBezTo>
                  <a:pt x="2084695" y="816778"/>
                  <a:pt x="2079291" y="823712"/>
                  <a:pt x="2068287" y="824429"/>
                </a:cubicBezTo>
                <a:cubicBezTo>
                  <a:pt x="2065877" y="824559"/>
                  <a:pt x="2063436" y="824656"/>
                  <a:pt x="2060962" y="824722"/>
                </a:cubicBezTo>
                <a:cubicBezTo>
                  <a:pt x="2059789" y="824787"/>
                  <a:pt x="2058487" y="824819"/>
                  <a:pt x="2057055" y="824819"/>
                </a:cubicBezTo>
                <a:cubicBezTo>
                  <a:pt x="2055883" y="824819"/>
                  <a:pt x="2053962" y="824819"/>
                  <a:pt x="2051292" y="824819"/>
                </a:cubicBezTo>
                <a:cubicBezTo>
                  <a:pt x="2050837" y="821108"/>
                  <a:pt x="2050153" y="817234"/>
                  <a:pt x="2049241" y="813197"/>
                </a:cubicBezTo>
                <a:cubicBezTo>
                  <a:pt x="2050153" y="813262"/>
                  <a:pt x="2051553" y="813327"/>
                  <a:pt x="2053441" y="813392"/>
                </a:cubicBezTo>
                <a:cubicBezTo>
                  <a:pt x="2054353" y="813392"/>
                  <a:pt x="2055492" y="813392"/>
                  <a:pt x="2056859" y="813392"/>
                </a:cubicBezTo>
                <a:cubicBezTo>
                  <a:pt x="2057966" y="813392"/>
                  <a:pt x="2059789" y="813392"/>
                  <a:pt x="2062329" y="813392"/>
                </a:cubicBezTo>
                <a:cubicBezTo>
                  <a:pt x="2070403" y="813718"/>
                  <a:pt x="2074245" y="810201"/>
                  <a:pt x="2073854" y="802844"/>
                </a:cubicBezTo>
                <a:lnTo>
                  <a:pt x="2073854" y="745024"/>
                </a:lnTo>
                <a:cubicBezTo>
                  <a:pt x="2070142" y="746261"/>
                  <a:pt x="2064640" y="748182"/>
                  <a:pt x="2057348" y="750787"/>
                </a:cubicBezTo>
                <a:cubicBezTo>
                  <a:pt x="2053636" y="752154"/>
                  <a:pt x="2050869" y="753163"/>
                  <a:pt x="2049046" y="753814"/>
                </a:cubicBezTo>
                <a:lnTo>
                  <a:pt x="2047874" y="742387"/>
                </a:lnTo>
                <a:cubicBezTo>
                  <a:pt x="2056078" y="740043"/>
                  <a:pt x="2064738" y="737438"/>
                  <a:pt x="2073854" y="734574"/>
                </a:cubicBezTo>
                <a:lnTo>
                  <a:pt x="2073854" y="687595"/>
                </a:lnTo>
                <a:lnTo>
                  <a:pt x="2050511" y="687595"/>
                </a:lnTo>
                <a:lnTo>
                  <a:pt x="2050511" y="678024"/>
                </a:lnTo>
                <a:lnTo>
                  <a:pt x="2073854" y="678024"/>
                </a:lnTo>
                <a:close/>
                <a:moveTo>
                  <a:pt x="26370" y="640030"/>
                </a:moveTo>
                <a:lnTo>
                  <a:pt x="37016" y="640030"/>
                </a:lnTo>
                <a:lnTo>
                  <a:pt x="37016" y="677438"/>
                </a:lnTo>
                <a:lnTo>
                  <a:pt x="58601" y="677438"/>
                </a:lnTo>
                <a:lnTo>
                  <a:pt x="58601" y="687204"/>
                </a:lnTo>
                <a:lnTo>
                  <a:pt x="37016" y="687204"/>
                </a:lnTo>
                <a:lnTo>
                  <a:pt x="37016" y="732230"/>
                </a:lnTo>
                <a:cubicBezTo>
                  <a:pt x="44439" y="729951"/>
                  <a:pt x="52057" y="727541"/>
                  <a:pt x="59870" y="725002"/>
                </a:cubicBezTo>
                <a:cubicBezTo>
                  <a:pt x="59740" y="725914"/>
                  <a:pt x="59675" y="727118"/>
                  <a:pt x="59675" y="728616"/>
                </a:cubicBezTo>
                <a:cubicBezTo>
                  <a:pt x="59610" y="729397"/>
                  <a:pt x="59577" y="730309"/>
                  <a:pt x="59577" y="731350"/>
                </a:cubicBezTo>
                <a:cubicBezTo>
                  <a:pt x="59577" y="732197"/>
                  <a:pt x="59577" y="733564"/>
                  <a:pt x="59577" y="735453"/>
                </a:cubicBezTo>
                <a:cubicBezTo>
                  <a:pt x="57494" y="736039"/>
                  <a:pt x="53261" y="737308"/>
                  <a:pt x="46881" y="739262"/>
                </a:cubicBezTo>
                <a:cubicBezTo>
                  <a:pt x="42583" y="740499"/>
                  <a:pt x="39295" y="741475"/>
                  <a:pt x="37016" y="742192"/>
                </a:cubicBezTo>
                <a:lnTo>
                  <a:pt x="37016" y="802258"/>
                </a:lnTo>
                <a:cubicBezTo>
                  <a:pt x="37862" y="816973"/>
                  <a:pt x="30993" y="824298"/>
                  <a:pt x="16408" y="824233"/>
                </a:cubicBezTo>
                <a:cubicBezTo>
                  <a:pt x="13608" y="824363"/>
                  <a:pt x="9083" y="824429"/>
                  <a:pt x="2832" y="824429"/>
                </a:cubicBezTo>
                <a:cubicBezTo>
                  <a:pt x="2636" y="820066"/>
                  <a:pt x="2148" y="816452"/>
                  <a:pt x="1367" y="813587"/>
                </a:cubicBezTo>
                <a:cubicBezTo>
                  <a:pt x="3515" y="813783"/>
                  <a:pt x="5567" y="813913"/>
                  <a:pt x="7520" y="813978"/>
                </a:cubicBezTo>
                <a:cubicBezTo>
                  <a:pt x="8432" y="814043"/>
                  <a:pt x="9441" y="814076"/>
                  <a:pt x="10548" y="814076"/>
                </a:cubicBezTo>
                <a:cubicBezTo>
                  <a:pt x="11459" y="814076"/>
                  <a:pt x="12892" y="814076"/>
                  <a:pt x="14845" y="814076"/>
                </a:cubicBezTo>
                <a:cubicBezTo>
                  <a:pt x="22984" y="814597"/>
                  <a:pt x="26826" y="810592"/>
                  <a:pt x="26370" y="802062"/>
                </a:cubicBezTo>
                <a:lnTo>
                  <a:pt x="26370" y="745610"/>
                </a:lnTo>
                <a:cubicBezTo>
                  <a:pt x="19338" y="747759"/>
                  <a:pt x="11101" y="750494"/>
                  <a:pt x="1660" y="753814"/>
                </a:cubicBezTo>
                <a:lnTo>
                  <a:pt x="0" y="742778"/>
                </a:lnTo>
                <a:cubicBezTo>
                  <a:pt x="3581" y="741866"/>
                  <a:pt x="9148" y="740336"/>
                  <a:pt x="16701" y="738187"/>
                </a:cubicBezTo>
                <a:cubicBezTo>
                  <a:pt x="20933" y="736950"/>
                  <a:pt x="24156" y="736039"/>
                  <a:pt x="26370" y="735453"/>
                </a:cubicBezTo>
                <a:lnTo>
                  <a:pt x="26370" y="687204"/>
                </a:lnTo>
                <a:lnTo>
                  <a:pt x="2832" y="687204"/>
                </a:lnTo>
                <a:lnTo>
                  <a:pt x="2832" y="677438"/>
                </a:lnTo>
                <a:lnTo>
                  <a:pt x="26370" y="677438"/>
                </a:lnTo>
                <a:close/>
                <a:moveTo>
                  <a:pt x="4348957" y="639835"/>
                </a:moveTo>
                <a:lnTo>
                  <a:pt x="4359505" y="643254"/>
                </a:lnTo>
                <a:cubicBezTo>
                  <a:pt x="4354101" y="659141"/>
                  <a:pt x="4348957" y="672587"/>
                  <a:pt x="4344073" y="683591"/>
                </a:cubicBezTo>
                <a:lnTo>
                  <a:pt x="4344073" y="828238"/>
                </a:lnTo>
                <a:lnTo>
                  <a:pt x="4333525" y="828238"/>
                </a:lnTo>
                <a:lnTo>
                  <a:pt x="4333525" y="706640"/>
                </a:lnTo>
                <a:cubicBezTo>
                  <a:pt x="4326233" y="720770"/>
                  <a:pt x="4318680" y="733629"/>
                  <a:pt x="4310866" y="745219"/>
                </a:cubicBezTo>
                <a:cubicBezTo>
                  <a:pt x="4309108" y="740857"/>
                  <a:pt x="4307252" y="736852"/>
                  <a:pt x="4305299" y="733206"/>
                </a:cubicBezTo>
                <a:cubicBezTo>
                  <a:pt x="4323140" y="708203"/>
                  <a:pt x="4337692" y="677079"/>
                  <a:pt x="4348957" y="639835"/>
                </a:cubicBezTo>
                <a:close/>
                <a:moveTo>
                  <a:pt x="1056582" y="639835"/>
                </a:moveTo>
                <a:lnTo>
                  <a:pt x="1067618" y="639835"/>
                </a:lnTo>
                <a:lnTo>
                  <a:pt x="1067618" y="721779"/>
                </a:lnTo>
                <a:lnTo>
                  <a:pt x="1205818" y="721779"/>
                </a:lnTo>
                <a:lnTo>
                  <a:pt x="1205818" y="732230"/>
                </a:lnTo>
                <a:lnTo>
                  <a:pt x="1118992" y="732230"/>
                </a:lnTo>
                <a:cubicBezTo>
                  <a:pt x="1134554" y="768692"/>
                  <a:pt x="1164081" y="794216"/>
                  <a:pt x="1207577" y="808802"/>
                </a:cubicBezTo>
                <a:cubicBezTo>
                  <a:pt x="1204646" y="812513"/>
                  <a:pt x="1201977" y="816257"/>
                  <a:pt x="1199568" y="820033"/>
                </a:cubicBezTo>
                <a:cubicBezTo>
                  <a:pt x="1154054" y="801411"/>
                  <a:pt x="1123517" y="772143"/>
                  <a:pt x="1107955" y="732230"/>
                </a:cubicBezTo>
                <a:lnTo>
                  <a:pt x="1067618" y="732230"/>
                </a:lnTo>
                <a:lnTo>
                  <a:pt x="1067618" y="809388"/>
                </a:lnTo>
                <a:cubicBezTo>
                  <a:pt x="1087282" y="800077"/>
                  <a:pt x="1103137" y="792686"/>
                  <a:pt x="1115183" y="787217"/>
                </a:cubicBezTo>
                <a:cubicBezTo>
                  <a:pt x="1115183" y="790277"/>
                  <a:pt x="1115215" y="792524"/>
                  <a:pt x="1115281" y="793956"/>
                </a:cubicBezTo>
                <a:cubicBezTo>
                  <a:pt x="1115345" y="795649"/>
                  <a:pt x="1115443" y="797407"/>
                  <a:pt x="1115573" y="799230"/>
                </a:cubicBezTo>
                <a:cubicBezTo>
                  <a:pt x="1101574" y="804960"/>
                  <a:pt x="1087185" y="811504"/>
                  <a:pt x="1072404" y="818861"/>
                </a:cubicBezTo>
                <a:cubicBezTo>
                  <a:pt x="1067325" y="821271"/>
                  <a:pt x="1062800" y="823875"/>
                  <a:pt x="1058828" y="826675"/>
                </a:cubicBezTo>
                <a:lnTo>
                  <a:pt x="1051210" y="817396"/>
                </a:lnTo>
                <a:cubicBezTo>
                  <a:pt x="1054921" y="813685"/>
                  <a:pt x="1056712" y="808964"/>
                  <a:pt x="1056582" y="803234"/>
                </a:cubicBezTo>
                <a:lnTo>
                  <a:pt x="1056582" y="732230"/>
                </a:lnTo>
                <a:lnTo>
                  <a:pt x="1021617" y="732230"/>
                </a:lnTo>
                <a:lnTo>
                  <a:pt x="1021617" y="721779"/>
                </a:lnTo>
                <a:lnTo>
                  <a:pt x="1056582" y="721779"/>
                </a:lnTo>
                <a:close/>
                <a:moveTo>
                  <a:pt x="319082" y="639835"/>
                </a:moveTo>
                <a:lnTo>
                  <a:pt x="329435" y="639835"/>
                </a:lnTo>
                <a:lnTo>
                  <a:pt x="329435" y="670601"/>
                </a:lnTo>
                <a:lnTo>
                  <a:pt x="389697" y="670601"/>
                </a:lnTo>
                <a:lnTo>
                  <a:pt x="389697" y="680172"/>
                </a:lnTo>
                <a:lnTo>
                  <a:pt x="329435" y="680172"/>
                </a:lnTo>
                <a:lnTo>
                  <a:pt x="329435" y="703027"/>
                </a:lnTo>
                <a:lnTo>
                  <a:pt x="381883" y="703027"/>
                </a:lnTo>
                <a:lnTo>
                  <a:pt x="381883" y="806458"/>
                </a:lnTo>
                <a:cubicBezTo>
                  <a:pt x="382404" y="819220"/>
                  <a:pt x="376739" y="825666"/>
                  <a:pt x="364889" y="825796"/>
                </a:cubicBezTo>
                <a:cubicBezTo>
                  <a:pt x="360005" y="826056"/>
                  <a:pt x="353071" y="826187"/>
                  <a:pt x="344085" y="826187"/>
                </a:cubicBezTo>
                <a:cubicBezTo>
                  <a:pt x="343565" y="823191"/>
                  <a:pt x="342686" y="819806"/>
                  <a:pt x="341449" y="816029"/>
                </a:cubicBezTo>
                <a:cubicBezTo>
                  <a:pt x="348285" y="816420"/>
                  <a:pt x="354829" y="816615"/>
                  <a:pt x="361080" y="816615"/>
                </a:cubicBezTo>
                <a:cubicBezTo>
                  <a:pt x="368568" y="817006"/>
                  <a:pt x="372084" y="813490"/>
                  <a:pt x="371628" y="806067"/>
                </a:cubicBezTo>
                <a:lnTo>
                  <a:pt x="371628" y="782040"/>
                </a:lnTo>
                <a:lnTo>
                  <a:pt x="329435" y="782040"/>
                </a:lnTo>
                <a:lnTo>
                  <a:pt x="329435" y="824038"/>
                </a:lnTo>
                <a:lnTo>
                  <a:pt x="319082" y="824038"/>
                </a:lnTo>
                <a:lnTo>
                  <a:pt x="319082" y="782040"/>
                </a:lnTo>
                <a:lnTo>
                  <a:pt x="278062" y="782040"/>
                </a:lnTo>
                <a:lnTo>
                  <a:pt x="278062" y="827847"/>
                </a:lnTo>
                <a:lnTo>
                  <a:pt x="267806" y="827847"/>
                </a:lnTo>
                <a:lnTo>
                  <a:pt x="267806" y="703027"/>
                </a:lnTo>
                <a:lnTo>
                  <a:pt x="319082" y="703027"/>
                </a:lnTo>
                <a:lnTo>
                  <a:pt x="319082" y="680172"/>
                </a:lnTo>
                <a:lnTo>
                  <a:pt x="262630" y="680172"/>
                </a:lnTo>
                <a:lnTo>
                  <a:pt x="262630" y="670601"/>
                </a:lnTo>
                <a:lnTo>
                  <a:pt x="319082" y="670601"/>
                </a:lnTo>
                <a:close/>
                <a:moveTo>
                  <a:pt x="4425529" y="639640"/>
                </a:moveTo>
                <a:cubicBezTo>
                  <a:pt x="4431389" y="652988"/>
                  <a:pt x="4435849" y="663569"/>
                  <a:pt x="4438909" y="671382"/>
                </a:cubicBezTo>
                <a:lnTo>
                  <a:pt x="4428752" y="675386"/>
                </a:lnTo>
                <a:cubicBezTo>
                  <a:pt x="4423543" y="661908"/>
                  <a:pt x="4419148" y="651197"/>
                  <a:pt x="4415567" y="643254"/>
                </a:cubicBezTo>
                <a:close/>
                <a:moveTo>
                  <a:pt x="4023377" y="639640"/>
                </a:moveTo>
                <a:lnTo>
                  <a:pt x="4033729" y="639640"/>
                </a:lnTo>
                <a:cubicBezTo>
                  <a:pt x="4033925" y="657415"/>
                  <a:pt x="4034185" y="670601"/>
                  <a:pt x="4034511" y="679196"/>
                </a:cubicBezTo>
                <a:lnTo>
                  <a:pt x="4084517" y="679196"/>
                </a:lnTo>
                <a:lnTo>
                  <a:pt x="4084517" y="688962"/>
                </a:lnTo>
                <a:lnTo>
                  <a:pt x="4034999" y="688962"/>
                </a:lnTo>
                <a:cubicBezTo>
                  <a:pt x="4035911" y="719240"/>
                  <a:pt x="4038711" y="745057"/>
                  <a:pt x="4043399" y="766413"/>
                </a:cubicBezTo>
                <a:cubicBezTo>
                  <a:pt x="4052905" y="751307"/>
                  <a:pt x="4061240" y="733564"/>
                  <a:pt x="4068402" y="713184"/>
                </a:cubicBezTo>
                <a:lnTo>
                  <a:pt x="4078169" y="716798"/>
                </a:lnTo>
                <a:cubicBezTo>
                  <a:pt x="4068141" y="742843"/>
                  <a:pt x="4057528" y="763907"/>
                  <a:pt x="4046329" y="779989"/>
                </a:cubicBezTo>
                <a:cubicBezTo>
                  <a:pt x="4052189" y="802453"/>
                  <a:pt x="4059058" y="813815"/>
                  <a:pt x="4066937" y="814076"/>
                </a:cubicBezTo>
                <a:cubicBezTo>
                  <a:pt x="4069737" y="814206"/>
                  <a:pt x="4071820" y="811308"/>
                  <a:pt x="4073187" y="805383"/>
                </a:cubicBezTo>
                <a:cubicBezTo>
                  <a:pt x="4074490" y="800174"/>
                  <a:pt x="4075825" y="790798"/>
                  <a:pt x="4077192" y="777255"/>
                </a:cubicBezTo>
                <a:cubicBezTo>
                  <a:pt x="4080447" y="778752"/>
                  <a:pt x="4083638" y="780022"/>
                  <a:pt x="4086763" y="781064"/>
                </a:cubicBezTo>
                <a:cubicBezTo>
                  <a:pt x="4085591" y="793240"/>
                  <a:pt x="4084192" y="802844"/>
                  <a:pt x="4082564" y="809876"/>
                </a:cubicBezTo>
                <a:cubicBezTo>
                  <a:pt x="4080285" y="819773"/>
                  <a:pt x="4075402" y="824754"/>
                  <a:pt x="4067913" y="824819"/>
                </a:cubicBezTo>
                <a:cubicBezTo>
                  <a:pt x="4055542" y="825470"/>
                  <a:pt x="4045808" y="813945"/>
                  <a:pt x="4038711" y="790245"/>
                </a:cubicBezTo>
                <a:cubicBezTo>
                  <a:pt x="4030181" y="801249"/>
                  <a:pt x="4018852" y="812904"/>
                  <a:pt x="4004722" y="825210"/>
                </a:cubicBezTo>
                <a:cubicBezTo>
                  <a:pt x="4002117" y="822410"/>
                  <a:pt x="3999383" y="819806"/>
                  <a:pt x="3996518" y="817396"/>
                </a:cubicBezTo>
                <a:cubicBezTo>
                  <a:pt x="4011884" y="805090"/>
                  <a:pt x="4024842" y="791905"/>
                  <a:pt x="4035390" y="777841"/>
                </a:cubicBezTo>
                <a:cubicBezTo>
                  <a:pt x="4029920" y="756679"/>
                  <a:pt x="4026372" y="727053"/>
                  <a:pt x="4024744" y="688962"/>
                </a:cubicBezTo>
                <a:lnTo>
                  <a:pt x="3971124" y="688962"/>
                </a:lnTo>
                <a:lnTo>
                  <a:pt x="3971124" y="719630"/>
                </a:lnTo>
                <a:lnTo>
                  <a:pt x="4008726" y="719630"/>
                </a:lnTo>
                <a:cubicBezTo>
                  <a:pt x="4008726" y="741638"/>
                  <a:pt x="4008336" y="760911"/>
                  <a:pt x="4007554" y="777450"/>
                </a:cubicBezTo>
                <a:cubicBezTo>
                  <a:pt x="4007750" y="791319"/>
                  <a:pt x="4000424" y="798449"/>
                  <a:pt x="3985579" y="798839"/>
                </a:cubicBezTo>
                <a:cubicBezTo>
                  <a:pt x="3980500" y="799100"/>
                  <a:pt x="3976626" y="799230"/>
                  <a:pt x="3973956" y="799230"/>
                </a:cubicBezTo>
                <a:cubicBezTo>
                  <a:pt x="3973761" y="796626"/>
                  <a:pt x="3973012" y="793012"/>
                  <a:pt x="3971710" y="788389"/>
                </a:cubicBezTo>
                <a:cubicBezTo>
                  <a:pt x="3973143" y="788454"/>
                  <a:pt x="3974575" y="788519"/>
                  <a:pt x="3976007" y="788584"/>
                </a:cubicBezTo>
                <a:cubicBezTo>
                  <a:pt x="3977049" y="788584"/>
                  <a:pt x="3979686" y="788584"/>
                  <a:pt x="3983918" y="788584"/>
                </a:cubicBezTo>
                <a:cubicBezTo>
                  <a:pt x="3993360" y="789235"/>
                  <a:pt x="3998048" y="784775"/>
                  <a:pt x="3997983" y="775204"/>
                </a:cubicBezTo>
                <a:cubicBezTo>
                  <a:pt x="3998569" y="762051"/>
                  <a:pt x="3998894" y="746652"/>
                  <a:pt x="3998959" y="729006"/>
                </a:cubicBezTo>
                <a:lnTo>
                  <a:pt x="3971124" y="729006"/>
                </a:lnTo>
                <a:cubicBezTo>
                  <a:pt x="3971124" y="755182"/>
                  <a:pt x="3969334" y="774618"/>
                  <a:pt x="3965752" y="787315"/>
                </a:cubicBezTo>
                <a:cubicBezTo>
                  <a:pt x="3962497" y="800142"/>
                  <a:pt x="3955497" y="813522"/>
                  <a:pt x="3944753" y="827456"/>
                </a:cubicBezTo>
                <a:cubicBezTo>
                  <a:pt x="3941954" y="824526"/>
                  <a:pt x="3939219" y="822117"/>
                  <a:pt x="3936549" y="820229"/>
                </a:cubicBezTo>
                <a:cubicBezTo>
                  <a:pt x="3947163" y="806946"/>
                  <a:pt x="3953837" y="794575"/>
                  <a:pt x="3956571" y="783115"/>
                </a:cubicBezTo>
                <a:cubicBezTo>
                  <a:pt x="3959762" y="771915"/>
                  <a:pt x="3961292" y="753163"/>
                  <a:pt x="3961162" y="726858"/>
                </a:cubicBezTo>
                <a:lnTo>
                  <a:pt x="3961162" y="679196"/>
                </a:lnTo>
                <a:lnTo>
                  <a:pt x="4024353" y="679196"/>
                </a:lnTo>
                <a:cubicBezTo>
                  <a:pt x="4023963" y="667345"/>
                  <a:pt x="4023637" y="654160"/>
                  <a:pt x="4023377" y="639640"/>
                </a:cubicBezTo>
                <a:close/>
                <a:moveTo>
                  <a:pt x="3920532" y="639640"/>
                </a:moveTo>
                <a:lnTo>
                  <a:pt x="3930787" y="639640"/>
                </a:lnTo>
                <a:lnTo>
                  <a:pt x="3930787" y="688572"/>
                </a:lnTo>
                <a:lnTo>
                  <a:pt x="3951981" y="688572"/>
                </a:lnTo>
                <a:lnTo>
                  <a:pt x="3951981" y="698046"/>
                </a:lnTo>
                <a:lnTo>
                  <a:pt x="3930787" y="698046"/>
                </a:lnTo>
                <a:lnTo>
                  <a:pt x="3930787" y="771395"/>
                </a:lnTo>
                <a:cubicBezTo>
                  <a:pt x="3933782" y="770418"/>
                  <a:pt x="3938373" y="768888"/>
                  <a:pt x="3944558" y="766804"/>
                </a:cubicBezTo>
                <a:cubicBezTo>
                  <a:pt x="3947683" y="765762"/>
                  <a:pt x="3950028" y="764981"/>
                  <a:pt x="3951590" y="764460"/>
                </a:cubicBezTo>
                <a:cubicBezTo>
                  <a:pt x="3951851" y="768562"/>
                  <a:pt x="3952176" y="771948"/>
                  <a:pt x="3952567" y="774618"/>
                </a:cubicBezTo>
                <a:cubicBezTo>
                  <a:pt x="3934596" y="779892"/>
                  <a:pt x="3916462" y="785947"/>
                  <a:pt x="3898166" y="792784"/>
                </a:cubicBezTo>
                <a:lnTo>
                  <a:pt x="3895529" y="782040"/>
                </a:lnTo>
                <a:cubicBezTo>
                  <a:pt x="3903212" y="779957"/>
                  <a:pt x="3911546" y="777483"/>
                  <a:pt x="3920532" y="774618"/>
                </a:cubicBezTo>
                <a:lnTo>
                  <a:pt x="3920532" y="698046"/>
                </a:lnTo>
                <a:lnTo>
                  <a:pt x="3897775" y="698046"/>
                </a:lnTo>
                <a:lnTo>
                  <a:pt x="3897775" y="688572"/>
                </a:lnTo>
                <a:lnTo>
                  <a:pt x="3920532" y="688572"/>
                </a:lnTo>
                <a:close/>
                <a:moveTo>
                  <a:pt x="735201" y="639640"/>
                </a:moveTo>
                <a:lnTo>
                  <a:pt x="745652" y="639640"/>
                </a:lnTo>
                <a:lnTo>
                  <a:pt x="745652" y="666987"/>
                </a:lnTo>
                <a:lnTo>
                  <a:pt x="791068" y="666987"/>
                </a:lnTo>
                <a:lnTo>
                  <a:pt x="791068" y="676168"/>
                </a:lnTo>
                <a:lnTo>
                  <a:pt x="745652" y="676168"/>
                </a:lnTo>
                <a:lnTo>
                  <a:pt x="745652" y="709180"/>
                </a:lnTo>
                <a:lnTo>
                  <a:pt x="799467" y="709180"/>
                </a:lnTo>
                <a:lnTo>
                  <a:pt x="799467" y="718458"/>
                </a:lnTo>
                <a:lnTo>
                  <a:pt x="682460" y="718458"/>
                </a:lnTo>
                <a:lnTo>
                  <a:pt x="682460" y="709180"/>
                </a:lnTo>
                <a:lnTo>
                  <a:pt x="735201" y="709180"/>
                </a:lnTo>
                <a:lnTo>
                  <a:pt x="735201" y="676168"/>
                </a:lnTo>
                <a:lnTo>
                  <a:pt x="690469" y="676168"/>
                </a:lnTo>
                <a:lnTo>
                  <a:pt x="690469" y="666987"/>
                </a:lnTo>
                <a:lnTo>
                  <a:pt x="735201" y="666987"/>
                </a:lnTo>
                <a:close/>
                <a:moveTo>
                  <a:pt x="225418" y="639640"/>
                </a:moveTo>
                <a:lnTo>
                  <a:pt x="235869" y="639640"/>
                </a:lnTo>
                <a:lnTo>
                  <a:pt x="235869" y="678024"/>
                </a:lnTo>
                <a:lnTo>
                  <a:pt x="256086" y="678024"/>
                </a:lnTo>
                <a:lnTo>
                  <a:pt x="256086" y="687595"/>
                </a:lnTo>
                <a:lnTo>
                  <a:pt x="235869" y="687595"/>
                </a:lnTo>
                <a:lnTo>
                  <a:pt x="235869" y="731448"/>
                </a:lnTo>
                <a:cubicBezTo>
                  <a:pt x="237367" y="730862"/>
                  <a:pt x="239645" y="729983"/>
                  <a:pt x="242706" y="728811"/>
                </a:cubicBezTo>
                <a:cubicBezTo>
                  <a:pt x="249087" y="726402"/>
                  <a:pt x="254003" y="724546"/>
                  <a:pt x="257453" y="723244"/>
                </a:cubicBezTo>
                <a:cubicBezTo>
                  <a:pt x="257649" y="726565"/>
                  <a:pt x="257975" y="729951"/>
                  <a:pt x="258430" y="733402"/>
                </a:cubicBezTo>
                <a:cubicBezTo>
                  <a:pt x="256802" y="733988"/>
                  <a:pt x="254393" y="734867"/>
                  <a:pt x="251203" y="736039"/>
                </a:cubicBezTo>
                <a:cubicBezTo>
                  <a:pt x="244496" y="738383"/>
                  <a:pt x="239385" y="740238"/>
                  <a:pt x="235869" y="741606"/>
                </a:cubicBezTo>
                <a:lnTo>
                  <a:pt x="235869" y="807044"/>
                </a:lnTo>
                <a:cubicBezTo>
                  <a:pt x="236455" y="819871"/>
                  <a:pt x="230790" y="826252"/>
                  <a:pt x="218875" y="826187"/>
                </a:cubicBezTo>
                <a:cubicBezTo>
                  <a:pt x="214838" y="826447"/>
                  <a:pt x="210019" y="826610"/>
                  <a:pt x="204420" y="826675"/>
                </a:cubicBezTo>
                <a:cubicBezTo>
                  <a:pt x="203834" y="822833"/>
                  <a:pt x="203052" y="819089"/>
                  <a:pt x="202076" y="815443"/>
                </a:cubicBezTo>
                <a:cubicBezTo>
                  <a:pt x="206113" y="815769"/>
                  <a:pt x="209010" y="815964"/>
                  <a:pt x="210768" y="816029"/>
                </a:cubicBezTo>
                <a:cubicBezTo>
                  <a:pt x="213047" y="816094"/>
                  <a:pt x="215131" y="816094"/>
                  <a:pt x="217019" y="816029"/>
                </a:cubicBezTo>
                <a:cubicBezTo>
                  <a:pt x="222749" y="815964"/>
                  <a:pt x="225549" y="813099"/>
                  <a:pt x="225418" y="807434"/>
                </a:cubicBezTo>
                <a:lnTo>
                  <a:pt x="225418" y="745610"/>
                </a:lnTo>
                <a:cubicBezTo>
                  <a:pt x="224051" y="746131"/>
                  <a:pt x="222000" y="746912"/>
                  <a:pt x="219265" y="747954"/>
                </a:cubicBezTo>
                <a:cubicBezTo>
                  <a:pt x="212038" y="750624"/>
                  <a:pt x="206308" y="752838"/>
                  <a:pt x="202076" y="754596"/>
                </a:cubicBezTo>
                <a:lnTo>
                  <a:pt x="199829" y="744047"/>
                </a:lnTo>
                <a:cubicBezTo>
                  <a:pt x="201262" y="743526"/>
                  <a:pt x="203476" y="742778"/>
                  <a:pt x="206471" y="741801"/>
                </a:cubicBezTo>
                <a:cubicBezTo>
                  <a:pt x="214610" y="738936"/>
                  <a:pt x="220925" y="736755"/>
                  <a:pt x="225418" y="735257"/>
                </a:cubicBezTo>
                <a:lnTo>
                  <a:pt x="225418" y="687595"/>
                </a:lnTo>
                <a:lnTo>
                  <a:pt x="203052" y="687595"/>
                </a:lnTo>
                <a:lnTo>
                  <a:pt x="203052" y="678024"/>
                </a:lnTo>
                <a:lnTo>
                  <a:pt x="225418" y="678024"/>
                </a:lnTo>
                <a:close/>
                <a:moveTo>
                  <a:pt x="2404950" y="639444"/>
                </a:moveTo>
                <a:lnTo>
                  <a:pt x="2410908" y="647649"/>
                </a:lnTo>
                <a:cubicBezTo>
                  <a:pt x="2392025" y="655853"/>
                  <a:pt x="2375486" y="662429"/>
                  <a:pt x="2361292" y="667378"/>
                </a:cubicBezTo>
                <a:cubicBezTo>
                  <a:pt x="2371059" y="670308"/>
                  <a:pt x="2385644" y="674768"/>
                  <a:pt x="2405047" y="680758"/>
                </a:cubicBezTo>
                <a:cubicBezTo>
                  <a:pt x="2412340" y="683037"/>
                  <a:pt x="2417777" y="684730"/>
                  <a:pt x="2421358" y="685837"/>
                </a:cubicBezTo>
                <a:lnTo>
                  <a:pt x="2416572" y="695018"/>
                </a:lnTo>
                <a:cubicBezTo>
                  <a:pt x="2391765" y="687074"/>
                  <a:pt x="2368031" y="679619"/>
                  <a:pt x="2345372" y="672652"/>
                </a:cubicBezTo>
                <a:cubicBezTo>
                  <a:pt x="2320890" y="680400"/>
                  <a:pt x="2293608" y="687530"/>
                  <a:pt x="2263526" y="694041"/>
                </a:cubicBezTo>
                <a:cubicBezTo>
                  <a:pt x="2262810" y="691958"/>
                  <a:pt x="2261540" y="689190"/>
                  <a:pt x="2259717" y="685739"/>
                </a:cubicBezTo>
                <a:cubicBezTo>
                  <a:pt x="2259261" y="684958"/>
                  <a:pt x="2258935" y="684372"/>
                  <a:pt x="2258740" y="683981"/>
                </a:cubicBezTo>
                <a:cubicBezTo>
                  <a:pt x="2286348" y="679033"/>
                  <a:pt x="2309821" y="673628"/>
                  <a:pt x="2329159" y="667768"/>
                </a:cubicBezTo>
                <a:cubicBezTo>
                  <a:pt x="2311318" y="662364"/>
                  <a:pt x="2291296" y="656504"/>
                  <a:pt x="2269093" y="650188"/>
                </a:cubicBezTo>
                <a:lnTo>
                  <a:pt x="2274269" y="641593"/>
                </a:lnTo>
                <a:cubicBezTo>
                  <a:pt x="2279023" y="643026"/>
                  <a:pt x="2286250" y="645142"/>
                  <a:pt x="2295952" y="647942"/>
                </a:cubicBezTo>
                <a:cubicBezTo>
                  <a:pt x="2317569" y="654258"/>
                  <a:pt x="2334108" y="659141"/>
                  <a:pt x="2345567" y="662592"/>
                </a:cubicBezTo>
                <a:cubicBezTo>
                  <a:pt x="2364124" y="656406"/>
                  <a:pt x="2383918" y="648690"/>
                  <a:pt x="2404950" y="639444"/>
                </a:cubicBezTo>
                <a:close/>
                <a:moveTo>
                  <a:pt x="1720145" y="639444"/>
                </a:moveTo>
                <a:lnTo>
                  <a:pt x="1731084" y="639444"/>
                </a:lnTo>
                <a:lnTo>
                  <a:pt x="1731084" y="669038"/>
                </a:lnTo>
                <a:lnTo>
                  <a:pt x="1813907" y="669038"/>
                </a:lnTo>
                <a:lnTo>
                  <a:pt x="1813907" y="679000"/>
                </a:lnTo>
                <a:lnTo>
                  <a:pt x="1731084" y="679000"/>
                </a:lnTo>
                <a:lnTo>
                  <a:pt x="1731084" y="714845"/>
                </a:lnTo>
                <a:lnTo>
                  <a:pt x="1826115" y="714845"/>
                </a:lnTo>
                <a:lnTo>
                  <a:pt x="1826115" y="725002"/>
                </a:lnTo>
                <a:lnTo>
                  <a:pt x="1641522" y="725002"/>
                </a:lnTo>
                <a:lnTo>
                  <a:pt x="1641522" y="714845"/>
                </a:lnTo>
                <a:lnTo>
                  <a:pt x="1720145" y="714845"/>
                </a:lnTo>
                <a:close/>
                <a:moveTo>
                  <a:pt x="1290353" y="639444"/>
                </a:moveTo>
                <a:lnTo>
                  <a:pt x="1300510" y="639444"/>
                </a:lnTo>
                <a:lnTo>
                  <a:pt x="1300510" y="653997"/>
                </a:lnTo>
                <a:lnTo>
                  <a:pt x="1348368" y="653997"/>
                </a:lnTo>
                <a:lnTo>
                  <a:pt x="1348368" y="639444"/>
                </a:lnTo>
                <a:lnTo>
                  <a:pt x="1358525" y="639444"/>
                </a:lnTo>
                <a:lnTo>
                  <a:pt x="1358525" y="653997"/>
                </a:lnTo>
                <a:lnTo>
                  <a:pt x="1414782" y="653997"/>
                </a:lnTo>
                <a:lnTo>
                  <a:pt x="1414782" y="662787"/>
                </a:lnTo>
                <a:lnTo>
                  <a:pt x="1358525" y="662787"/>
                </a:lnTo>
                <a:lnTo>
                  <a:pt x="1358525" y="674410"/>
                </a:lnTo>
                <a:lnTo>
                  <a:pt x="1348368" y="674410"/>
                </a:lnTo>
                <a:lnTo>
                  <a:pt x="1348368" y="662787"/>
                </a:lnTo>
                <a:lnTo>
                  <a:pt x="1300510" y="662787"/>
                </a:lnTo>
                <a:lnTo>
                  <a:pt x="1300510" y="674410"/>
                </a:lnTo>
                <a:lnTo>
                  <a:pt x="1290353" y="674410"/>
                </a:lnTo>
                <a:lnTo>
                  <a:pt x="1290353" y="662787"/>
                </a:lnTo>
                <a:lnTo>
                  <a:pt x="1233705" y="662787"/>
                </a:lnTo>
                <a:lnTo>
                  <a:pt x="1233705" y="653997"/>
                </a:lnTo>
                <a:lnTo>
                  <a:pt x="1290353" y="653997"/>
                </a:lnTo>
                <a:close/>
                <a:moveTo>
                  <a:pt x="881169" y="638370"/>
                </a:moveTo>
                <a:lnTo>
                  <a:pt x="891327" y="642570"/>
                </a:lnTo>
                <a:cubicBezTo>
                  <a:pt x="889308" y="645500"/>
                  <a:pt x="886183" y="649602"/>
                  <a:pt x="881951" y="654876"/>
                </a:cubicBezTo>
                <a:cubicBezTo>
                  <a:pt x="880974" y="656113"/>
                  <a:pt x="880258" y="657025"/>
                  <a:pt x="879802" y="657611"/>
                </a:cubicBezTo>
                <a:lnTo>
                  <a:pt x="982744" y="657611"/>
                </a:lnTo>
                <a:lnTo>
                  <a:pt x="982744" y="668257"/>
                </a:lnTo>
                <a:cubicBezTo>
                  <a:pt x="964122" y="686228"/>
                  <a:pt x="945858" y="699869"/>
                  <a:pt x="927952" y="709180"/>
                </a:cubicBezTo>
                <a:cubicBezTo>
                  <a:pt x="946900" y="717644"/>
                  <a:pt x="973726" y="723179"/>
                  <a:pt x="1008431" y="725783"/>
                </a:cubicBezTo>
                <a:cubicBezTo>
                  <a:pt x="1006478" y="728518"/>
                  <a:pt x="1004590" y="732067"/>
                  <a:pt x="1002766" y="736429"/>
                </a:cubicBezTo>
                <a:cubicBezTo>
                  <a:pt x="965392" y="732392"/>
                  <a:pt x="936384" y="725262"/>
                  <a:pt x="915744" y="715040"/>
                </a:cubicBezTo>
                <a:cubicBezTo>
                  <a:pt x="894452" y="724937"/>
                  <a:pt x="864207" y="733076"/>
                  <a:pt x="825010" y="739457"/>
                </a:cubicBezTo>
                <a:cubicBezTo>
                  <a:pt x="823838" y="737113"/>
                  <a:pt x="821884" y="733825"/>
                  <a:pt x="819150" y="729592"/>
                </a:cubicBezTo>
                <a:cubicBezTo>
                  <a:pt x="854375" y="724449"/>
                  <a:pt x="882797" y="717514"/>
                  <a:pt x="904414" y="708789"/>
                </a:cubicBezTo>
                <a:cubicBezTo>
                  <a:pt x="890480" y="700455"/>
                  <a:pt x="877458" y="688865"/>
                  <a:pt x="865347" y="674019"/>
                </a:cubicBezTo>
                <a:cubicBezTo>
                  <a:pt x="855059" y="684763"/>
                  <a:pt x="843730" y="695083"/>
                  <a:pt x="831358" y="704980"/>
                </a:cubicBezTo>
                <a:cubicBezTo>
                  <a:pt x="828558" y="701659"/>
                  <a:pt x="825954" y="698990"/>
                  <a:pt x="823545" y="696971"/>
                </a:cubicBezTo>
                <a:cubicBezTo>
                  <a:pt x="846920" y="680107"/>
                  <a:pt x="866128" y="660573"/>
                  <a:pt x="881169" y="638370"/>
                </a:cubicBezTo>
                <a:close/>
                <a:moveTo>
                  <a:pt x="3582157" y="638175"/>
                </a:moveTo>
                <a:cubicBezTo>
                  <a:pt x="3585738" y="645923"/>
                  <a:pt x="3589026" y="653802"/>
                  <a:pt x="3592021" y="661811"/>
                </a:cubicBezTo>
                <a:lnTo>
                  <a:pt x="3582938" y="665034"/>
                </a:lnTo>
                <a:lnTo>
                  <a:pt x="3667812" y="665034"/>
                </a:lnTo>
                <a:lnTo>
                  <a:pt x="3667812" y="700976"/>
                </a:lnTo>
                <a:lnTo>
                  <a:pt x="3656971" y="700976"/>
                </a:lnTo>
                <a:lnTo>
                  <a:pt x="3656971" y="674996"/>
                </a:lnTo>
                <a:lnTo>
                  <a:pt x="3505780" y="674996"/>
                </a:lnTo>
                <a:lnTo>
                  <a:pt x="3505780" y="700976"/>
                </a:lnTo>
                <a:lnTo>
                  <a:pt x="3494939" y="700976"/>
                </a:lnTo>
                <a:lnTo>
                  <a:pt x="3494939" y="665034"/>
                </a:lnTo>
                <a:lnTo>
                  <a:pt x="3581180" y="665034"/>
                </a:lnTo>
                <a:cubicBezTo>
                  <a:pt x="3578380" y="657155"/>
                  <a:pt x="3575255" y="649407"/>
                  <a:pt x="3571804" y="641789"/>
                </a:cubicBezTo>
                <a:close/>
                <a:moveTo>
                  <a:pt x="4542340" y="472548"/>
                </a:moveTo>
                <a:lnTo>
                  <a:pt x="4542340" y="487979"/>
                </a:lnTo>
                <a:lnTo>
                  <a:pt x="4658370" y="487979"/>
                </a:lnTo>
                <a:lnTo>
                  <a:pt x="4658370" y="472548"/>
                </a:lnTo>
                <a:close/>
                <a:moveTo>
                  <a:pt x="3549145" y="470399"/>
                </a:moveTo>
                <a:cubicBezTo>
                  <a:pt x="3548885" y="474306"/>
                  <a:pt x="3548754" y="477692"/>
                  <a:pt x="3548754" y="480557"/>
                </a:cubicBezTo>
                <a:cubicBezTo>
                  <a:pt x="3527137" y="483877"/>
                  <a:pt x="3507473" y="487231"/>
                  <a:pt x="3489763" y="490616"/>
                </a:cubicBezTo>
                <a:lnTo>
                  <a:pt x="3487321" y="479970"/>
                </a:lnTo>
                <a:cubicBezTo>
                  <a:pt x="3509068" y="477106"/>
                  <a:pt x="3529676" y="473915"/>
                  <a:pt x="3549145" y="470399"/>
                </a:cubicBezTo>
                <a:close/>
                <a:moveTo>
                  <a:pt x="3570534" y="465809"/>
                </a:moveTo>
                <a:cubicBezTo>
                  <a:pt x="3601267" y="474664"/>
                  <a:pt x="3630633" y="483454"/>
                  <a:pt x="3658631" y="492179"/>
                </a:cubicBezTo>
                <a:lnTo>
                  <a:pt x="3653943" y="502825"/>
                </a:lnTo>
                <a:cubicBezTo>
                  <a:pt x="3622820" y="492342"/>
                  <a:pt x="3593552" y="483194"/>
                  <a:pt x="3566139" y="475380"/>
                </a:cubicBezTo>
                <a:close/>
                <a:moveTo>
                  <a:pt x="3108707" y="461120"/>
                </a:moveTo>
                <a:cubicBezTo>
                  <a:pt x="3106558" y="461120"/>
                  <a:pt x="3104540" y="461625"/>
                  <a:pt x="3102651" y="462634"/>
                </a:cubicBezTo>
                <a:cubicBezTo>
                  <a:pt x="3100763" y="463644"/>
                  <a:pt x="3099119" y="464930"/>
                  <a:pt x="3097719" y="466492"/>
                </a:cubicBezTo>
                <a:cubicBezTo>
                  <a:pt x="3096319" y="468055"/>
                  <a:pt x="3095212" y="469797"/>
                  <a:pt x="3094398" y="471718"/>
                </a:cubicBezTo>
                <a:cubicBezTo>
                  <a:pt x="3093584" y="473638"/>
                  <a:pt x="3093178" y="475478"/>
                  <a:pt x="3093178" y="477236"/>
                </a:cubicBezTo>
                <a:cubicBezTo>
                  <a:pt x="3093178" y="479189"/>
                  <a:pt x="3093601" y="481159"/>
                  <a:pt x="3094447" y="483145"/>
                </a:cubicBezTo>
                <a:cubicBezTo>
                  <a:pt x="3095294" y="485131"/>
                  <a:pt x="3096433" y="486905"/>
                  <a:pt x="3097866" y="488468"/>
                </a:cubicBezTo>
                <a:cubicBezTo>
                  <a:pt x="3099298" y="490030"/>
                  <a:pt x="3100975" y="491316"/>
                  <a:pt x="3102896" y="492326"/>
                </a:cubicBezTo>
                <a:cubicBezTo>
                  <a:pt x="3104816" y="493335"/>
                  <a:pt x="3106851" y="493839"/>
                  <a:pt x="3109000" y="493839"/>
                </a:cubicBezTo>
                <a:cubicBezTo>
                  <a:pt x="3110888" y="493839"/>
                  <a:pt x="3112793" y="493449"/>
                  <a:pt x="3114713" y="492667"/>
                </a:cubicBezTo>
                <a:cubicBezTo>
                  <a:pt x="3116634" y="491886"/>
                  <a:pt x="3118360" y="490795"/>
                  <a:pt x="3119890" y="489395"/>
                </a:cubicBezTo>
                <a:cubicBezTo>
                  <a:pt x="3121420" y="487996"/>
                  <a:pt x="3122673" y="486351"/>
                  <a:pt x="3123650" y="484463"/>
                </a:cubicBezTo>
                <a:cubicBezTo>
                  <a:pt x="3124627" y="482575"/>
                  <a:pt x="3125115" y="480524"/>
                  <a:pt x="3125115" y="478310"/>
                </a:cubicBezTo>
                <a:cubicBezTo>
                  <a:pt x="3125115" y="475641"/>
                  <a:pt x="3124659" y="473231"/>
                  <a:pt x="3123748" y="471083"/>
                </a:cubicBezTo>
                <a:cubicBezTo>
                  <a:pt x="3122836" y="468934"/>
                  <a:pt x="3121615" y="467127"/>
                  <a:pt x="3120085" y="465662"/>
                </a:cubicBezTo>
                <a:cubicBezTo>
                  <a:pt x="3118555" y="464197"/>
                  <a:pt x="3116797" y="463074"/>
                  <a:pt x="3114811" y="462293"/>
                </a:cubicBezTo>
                <a:cubicBezTo>
                  <a:pt x="3112825" y="461511"/>
                  <a:pt x="3110790" y="461120"/>
                  <a:pt x="3108707" y="461120"/>
                </a:cubicBezTo>
                <a:close/>
                <a:moveTo>
                  <a:pt x="3308439" y="457214"/>
                </a:moveTo>
                <a:lnTo>
                  <a:pt x="3308439" y="479775"/>
                </a:lnTo>
                <a:cubicBezTo>
                  <a:pt x="3324391" y="477952"/>
                  <a:pt x="3340051" y="476161"/>
                  <a:pt x="3355417" y="474403"/>
                </a:cubicBezTo>
                <a:lnTo>
                  <a:pt x="3355417" y="457214"/>
                </a:lnTo>
                <a:close/>
                <a:moveTo>
                  <a:pt x="3109000" y="452037"/>
                </a:moveTo>
                <a:cubicBezTo>
                  <a:pt x="3112386" y="452037"/>
                  <a:pt x="3115592" y="452705"/>
                  <a:pt x="3118620" y="454040"/>
                </a:cubicBezTo>
                <a:cubicBezTo>
                  <a:pt x="3121648" y="455374"/>
                  <a:pt x="3124317" y="457181"/>
                  <a:pt x="3126629" y="459460"/>
                </a:cubicBezTo>
                <a:cubicBezTo>
                  <a:pt x="3128940" y="461739"/>
                  <a:pt x="3130780" y="464441"/>
                  <a:pt x="3132147" y="467567"/>
                </a:cubicBezTo>
                <a:cubicBezTo>
                  <a:pt x="3133515" y="470692"/>
                  <a:pt x="3134198" y="474013"/>
                  <a:pt x="3134198" y="477529"/>
                </a:cubicBezTo>
                <a:cubicBezTo>
                  <a:pt x="3134198" y="480784"/>
                  <a:pt x="3133580" y="483942"/>
                  <a:pt x="3132343" y="487003"/>
                </a:cubicBezTo>
                <a:cubicBezTo>
                  <a:pt x="3131105" y="490063"/>
                  <a:pt x="3129364" y="492765"/>
                  <a:pt x="3127117" y="495109"/>
                </a:cubicBezTo>
                <a:cubicBezTo>
                  <a:pt x="3124871" y="497453"/>
                  <a:pt x="3122218" y="499341"/>
                  <a:pt x="3119157" y="500774"/>
                </a:cubicBezTo>
                <a:cubicBezTo>
                  <a:pt x="3116097" y="502206"/>
                  <a:pt x="3112776" y="502923"/>
                  <a:pt x="3109195" y="502923"/>
                </a:cubicBezTo>
                <a:cubicBezTo>
                  <a:pt x="3105679" y="502923"/>
                  <a:pt x="3102407" y="502255"/>
                  <a:pt x="3099379" y="500920"/>
                </a:cubicBezTo>
                <a:cubicBezTo>
                  <a:pt x="3096352" y="499586"/>
                  <a:pt x="3093698" y="497762"/>
                  <a:pt x="3091419" y="495451"/>
                </a:cubicBezTo>
                <a:cubicBezTo>
                  <a:pt x="3089141" y="493139"/>
                  <a:pt x="3087350" y="490437"/>
                  <a:pt x="3086048" y="487344"/>
                </a:cubicBezTo>
                <a:cubicBezTo>
                  <a:pt x="3084745" y="484252"/>
                  <a:pt x="3084094" y="480947"/>
                  <a:pt x="3084094" y="477431"/>
                </a:cubicBezTo>
                <a:cubicBezTo>
                  <a:pt x="3084094" y="473980"/>
                  <a:pt x="3084745" y="470725"/>
                  <a:pt x="3086048" y="467664"/>
                </a:cubicBezTo>
                <a:cubicBezTo>
                  <a:pt x="3087350" y="464604"/>
                  <a:pt x="3089124" y="461918"/>
                  <a:pt x="3091371" y="459607"/>
                </a:cubicBezTo>
                <a:cubicBezTo>
                  <a:pt x="3093617" y="457295"/>
                  <a:pt x="3096254" y="455456"/>
                  <a:pt x="3099282" y="454088"/>
                </a:cubicBezTo>
                <a:cubicBezTo>
                  <a:pt x="3102310" y="452721"/>
                  <a:pt x="3105549" y="452037"/>
                  <a:pt x="3109000" y="452037"/>
                </a:cubicBezTo>
                <a:close/>
                <a:moveTo>
                  <a:pt x="4542340" y="449596"/>
                </a:moveTo>
                <a:lnTo>
                  <a:pt x="4542340" y="464734"/>
                </a:lnTo>
                <a:lnTo>
                  <a:pt x="4658370" y="464734"/>
                </a:lnTo>
                <a:lnTo>
                  <a:pt x="4658370" y="449596"/>
                </a:lnTo>
                <a:close/>
                <a:moveTo>
                  <a:pt x="5004559" y="443735"/>
                </a:moveTo>
                <a:cubicBezTo>
                  <a:pt x="5013414" y="451940"/>
                  <a:pt x="5021748" y="460274"/>
                  <a:pt x="5029562" y="468739"/>
                </a:cubicBezTo>
                <a:lnTo>
                  <a:pt x="5021162" y="475575"/>
                </a:lnTo>
                <a:cubicBezTo>
                  <a:pt x="5014065" y="467241"/>
                  <a:pt x="5006186" y="458711"/>
                  <a:pt x="4997527" y="449986"/>
                </a:cubicBezTo>
                <a:close/>
                <a:moveTo>
                  <a:pt x="1108835" y="443735"/>
                </a:moveTo>
                <a:cubicBezTo>
                  <a:pt x="1117690" y="451940"/>
                  <a:pt x="1126024" y="460274"/>
                  <a:pt x="1133838" y="468739"/>
                </a:cubicBezTo>
                <a:lnTo>
                  <a:pt x="1125438" y="475575"/>
                </a:lnTo>
                <a:cubicBezTo>
                  <a:pt x="1118341" y="467241"/>
                  <a:pt x="1110462" y="458711"/>
                  <a:pt x="1101803" y="449986"/>
                </a:cubicBezTo>
                <a:close/>
                <a:moveTo>
                  <a:pt x="2965083" y="443540"/>
                </a:moveTo>
                <a:lnTo>
                  <a:pt x="2974264" y="448326"/>
                </a:lnTo>
                <a:cubicBezTo>
                  <a:pt x="2965213" y="464409"/>
                  <a:pt x="2956260" y="478440"/>
                  <a:pt x="2947405" y="490421"/>
                </a:cubicBezTo>
                <a:cubicBezTo>
                  <a:pt x="2944540" y="488077"/>
                  <a:pt x="2941545" y="485993"/>
                  <a:pt x="2938420" y="484170"/>
                </a:cubicBezTo>
                <a:cubicBezTo>
                  <a:pt x="2947731" y="472645"/>
                  <a:pt x="2956618" y="459102"/>
                  <a:pt x="2965083" y="443540"/>
                </a:cubicBezTo>
                <a:close/>
                <a:moveTo>
                  <a:pt x="3031107" y="443149"/>
                </a:moveTo>
                <a:cubicBezTo>
                  <a:pt x="3038399" y="453567"/>
                  <a:pt x="3047190" y="466525"/>
                  <a:pt x="3057477" y="482022"/>
                </a:cubicBezTo>
                <a:lnTo>
                  <a:pt x="3048297" y="488175"/>
                </a:lnTo>
                <a:cubicBezTo>
                  <a:pt x="3039181" y="473069"/>
                  <a:pt x="3030553" y="459883"/>
                  <a:pt x="3022414" y="448619"/>
                </a:cubicBezTo>
                <a:close/>
                <a:moveTo>
                  <a:pt x="4532183" y="441587"/>
                </a:moveTo>
                <a:lnTo>
                  <a:pt x="4668528" y="441587"/>
                </a:lnTo>
                <a:lnTo>
                  <a:pt x="4668528" y="504388"/>
                </a:lnTo>
                <a:lnTo>
                  <a:pt x="4658370" y="504388"/>
                </a:lnTo>
                <a:lnTo>
                  <a:pt x="4658370" y="495988"/>
                </a:lnTo>
                <a:lnTo>
                  <a:pt x="4542340" y="495988"/>
                </a:lnTo>
                <a:lnTo>
                  <a:pt x="4542340" y="504388"/>
                </a:lnTo>
                <a:lnTo>
                  <a:pt x="4532183" y="504388"/>
                </a:lnTo>
                <a:close/>
                <a:moveTo>
                  <a:pt x="2559903" y="440610"/>
                </a:moveTo>
                <a:lnTo>
                  <a:pt x="2559903" y="482022"/>
                </a:lnTo>
                <a:lnTo>
                  <a:pt x="2620262" y="482022"/>
                </a:lnTo>
                <a:lnTo>
                  <a:pt x="2620262" y="440610"/>
                </a:lnTo>
                <a:close/>
                <a:moveTo>
                  <a:pt x="321231" y="438950"/>
                </a:moveTo>
                <a:lnTo>
                  <a:pt x="321231" y="487589"/>
                </a:lnTo>
                <a:lnTo>
                  <a:pt x="354439" y="487589"/>
                </a:lnTo>
                <a:lnTo>
                  <a:pt x="354439" y="438950"/>
                </a:lnTo>
                <a:close/>
                <a:moveTo>
                  <a:pt x="278062" y="438950"/>
                </a:moveTo>
                <a:lnTo>
                  <a:pt x="278062" y="487589"/>
                </a:lnTo>
                <a:lnTo>
                  <a:pt x="311269" y="487589"/>
                </a:lnTo>
                <a:lnTo>
                  <a:pt x="311269" y="438950"/>
                </a:lnTo>
                <a:close/>
                <a:moveTo>
                  <a:pt x="234893" y="438950"/>
                </a:moveTo>
                <a:lnTo>
                  <a:pt x="234893" y="487589"/>
                </a:lnTo>
                <a:lnTo>
                  <a:pt x="268002" y="487589"/>
                </a:lnTo>
                <a:lnTo>
                  <a:pt x="268002" y="438950"/>
                </a:lnTo>
                <a:close/>
                <a:moveTo>
                  <a:pt x="106654" y="432211"/>
                </a:moveTo>
                <a:cubicBezTo>
                  <a:pt x="114272" y="437680"/>
                  <a:pt x="121923" y="443605"/>
                  <a:pt x="129606" y="449986"/>
                </a:cubicBezTo>
                <a:lnTo>
                  <a:pt x="123257" y="456725"/>
                </a:lnTo>
                <a:cubicBezTo>
                  <a:pt x="115118" y="449498"/>
                  <a:pt x="107630" y="443312"/>
                  <a:pt x="100794" y="438168"/>
                </a:cubicBezTo>
                <a:close/>
                <a:moveTo>
                  <a:pt x="2549648" y="430941"/>
                </a:moveTo>
                <a:lnTo>
                  <a:pt x="2630517" y="430941"/>
                </a:lnTo>
                <a:lnTo>
                  <a:pt x="2630517" y="503997"/>
                </a:lnTo>
                <a:lnTo>
                  <a:pt x="2620262" y="503997"/>
                </a:lnTo>
                <a:lnTo>
                  <a:pt x="2620262" y="491593"/>
                </a:lnTo>
                <a:lnTo>
                  <a:pt x="2559903" y="491593"/>
                </a:lnTo>
                <a:lnTo>
                  <a:pt x="2559903" y="503997"/>
                </a:lnTo>
                <a:lnTo>
                  <a:pt x="2549648" y="503997"/>
                </a:lnTo>
                <a:close/>
                <a:moveTo>
                  <a:pt x="3308439" y="430355"/>
                </a:moveTo>
                <a:lnTo>
                  <a:pt x="3308439" y="448814"/>
                </a:lnTo>
                <a:lnTo>
                  <a:pt x="3355417" y="448814"/>
                </a:lnTo>
                <a:lnTo>
                  <a:pt x="3355417" y="430355"/>
                </a:lnTo>
                <a:close/>
                <a:moveTo>
                  <a:pt x="3592607" y="430160"/>
                </a:moveTo>
                <a:cubicBezTo>
                  <a:pt x="3612857" y="436020"/>
                  <a:pt x="3632456" y="442173"/>
                  <a:pt x="3651404" y="448619"/>
                </a:cubicBezTo>
                <a:lnTo>
                  <a:pt x="3646813" y="458776"/>
                </a:lnTo>
                <a:cubicBezTo>
                  <a:pt x="3627996" y="452005"/>
                  <a:pt x="3608527" y="445591"/>
                  <a:pt x="3588408" y="439536"/>
                </a:cubicBezTo>
                <a:close/>
                <a:moveTo>
                  <a:pt x="224637" y="429769"/>
                </a:moveTo>
                <a:lnTo>
                  <a:pt x="364694" y="429769"/>
                </a:lnTo>
                <a:lnTo>
                  <a:pt x="364694" y="487589"/>
                </a:lnTo>
                <a:lnTo>
                  <a:pt x="389111" y="487589"/>
                </a:lnTo>
                <a:lnTo>
                  <a:pt x="389111" y="496965"/>
                </a:lnTo>
                <a:lnTo>
                  <a:pt x="200806" y="496965"/>
                </a:lnTo>
                <a:lnTo>
                  <a:pt x="200806" y="487589"/>
                </a:lnTo>
                <a:lnTo>
                  <a:pt x="224637" y="487589"/>
                </a:lnTo>
                <a:close/>
                <a:moveTo>
                  <a:pt x="25394" y="428988"/>
                </a:moveTo>
                <a:cubicBezTo>
                  <a:pt x="29756" y="431006"/>
                  <a:pt x="33305" y="432471"/>
                  <a:pt x="36039" y="433383"/>
                </a:cubicBezTo>
                <a:cubicBezTo>
                  <a:pt x="30114" y="454284"/>
                  <a:pt x="24026" y="477692"/>
                  <a:pt x="17775" y="503606"/>
                </a:cubicBezTo>
                <a:lnTo>
                  <a:pt x="6250" y="499602"/>
                </a:lnTo>
                <a:cubicBezTo>
                  <a:pt x="13087" y="476031"/>
                  <a:pt x="19468" y="452493"/>
                  <a:pt x="25394" y="428988"/>
                </a:cubicBezTo>
                <a:close/>
                <a:moveTo>
                  <a:pt x="3396047" y="427132"/>
                </a:moveTo>
                <a:cubicBezTo>
                  <a:pt x="3400866" y="442824"/>
                  <a:pt x="3408386" y="455781"/>
                  <a:pt x="3418609" y="466004"/>
                </a:cubicBezTo>
                <a:cubicBezTo>
                  <a:pt x="3428050" y="456172"/>
                  <a:pt x="3435929" y="443215"/>
                  <a:pt x="3442245" y="427132"/>
                </a:cubicBezTo>
                <a:close/>
                <a:moveTo>
                  <a:pt x="73447" y="423323"/>
                </a:moveTo>
                <a:lnTo>
                  <a:pt x="68465" y="463367"/>
                </a:lnTo>
                <a:lnTo>
                  <a:pt x="158027" y="463367"/>
                </a:lnTo>
                <a:cubicBezTo>
                  <a:pt x="158158" y="459851"/>
                  <a:pt x="158353" y="454414"/>
                  <a:pt x="158613" y="447056"/>
                </a:cubicBezTo>
                <a:cubicBezTo>
                  <a:pt x="159004" y="436573"/>
                  <a:pt x="159265" y="428662"/>
                  <a:pt x="159395" y="423323"/>
                </a:cubicBezTo>
                <a:close/>
                <a:moveTo>
                  <a:pt x="2735511" y="422346"/>
                </a:moveTo>
                <a:lnTo>
                  <a:pt x="2735511" y="456725"/>
                </a:lnTo>
                <a:lnTo>
                  <a:pt x="2820092" y="456725"/>
                </a:lnTo>
                <a:lnTo>
                  <a:pt x="2820092" y="422346"/>
                </a:lnTo>
                <a:close/>
                <a:moveTo>
                  <a:pt x="4507961" y="419123"/>
                </a:moveTo>
                <a:lnTo>
                  <a:pt x="4692945" y="419123"/>
                </a:lnTo>
                <a:lnTo>
                  <a:pt x="4692945" y="427327"/>
                </a:lnTo>
                <a:lnTo>
                  <a:pt x="4507961" y="427327"/>
                </a:lnTo>
                <a:close/>
                <a:moveTo>
                  <a:pt x="3378272" y="419123"/>
                </a:moveTo>
                <a:lnTo>
                  <a:pt x="3452011" y="419123"/>
                </a:lnTo>
                <a:lnTo>
                  <a:pt x="3452011" y="427816"/>
                </a:lnTo>
                <a:cubicBezTo>
                  <a:pt x="3445435" y="446112"/>
                  <a:pt x="3436645" y="460893"/>
                  <a:pt x="3425641" y="472157"/>
                </a:cubicBezTo>
                <a:cubicBezTo>
                  <a:pt x="3435668" y="480166"/>
                  <a:pt x="3448723" y="486905"/>
                  <a:pt x="3464806" y="492374"/>
                </a:cubicBezTo>
                <a:cubicBezTo>
                  <a:pt x="3462397" y="496086"/>
                  <a:pt x="3460606" y="499081"/>
                  <a:pt x="3459434" y="501360"/>
                </a:cubicBezTo>
                <a:cubicBezTo>
                  <a:pt x="3442765" y="494653"/>
                  <a:pt x="3429157" y="487133"/>
                  <a:pt x="3418609" y="478798"/>
                </a:cubicBezTo>
                <a:cubicBezTo>
                  <a:pt x="3408451" y="487589"/>
                  <a:pt x="3395266" y="495858"/>
                  <a:pt x="3379053" y="503606"/>
                </a:cubicBezTo>
                <a:cubicBezTo>
                  <a:pt x="3377230" y="500741"/>
                  <a:pt x="3375211" y="497941"/>
                  <a:pt x="3372998" y="495207"/>
                </a:cubicBezTo>
                <a:cubicBezTo>
                  <a:pt x="3389145" y="488044"/>
                  <a:pt x="3402038" y="480491"/>
                  <a:pt x="3411674" y="472548"/>
                </a:cubicBezTo>
                <a:cubicBezTo>
                  <a:pt x="3400215" y="461088"/>
                  <a:pt x="3391815" y="445949"/>
                  <a:pt x="3386476" y="427132"/>
                </a:cubicBezTo>
                <a:lnTo>
                  <a:pt x="3378272" y="427132"/>
                </a:lnTo>
                <a:close/>
                <a:moveTo>
                  <a:pt x="2944866" y="418928"/>
                </a:moveTo>
                <a:lnTo>
                  <a:pt x="3057282" y="418928"/>
                </a:lnTo>
                <a:lnTo>
                  <a:pt x="3057282" y="428011"/>
                </a:lnTo>
                <a:lnTo>
                  <a:pt x="3005029" y="428011"/>
                </a:lnTo>
                <a:lnTo>
                  <a:pt x="3005029" y="480752"/>
                </a:lnTo>
                <a:cubicBezTo>
                  <a:pt x="3005420" y="493839"/>
                  <a:pt x="2999104" y="500579"/>
                  <a:pt x="2986082" y="500969"/>
                </a:cubicBezTo>
                <a:cubicBezTo>
                  <a:pt x="2983477" y="501034"/>
                  <a:pt x="2980547" y="501099"/>
                  <a:pt x="2977292" y="501165"/>
                </a:cubicBezTo>
                <a:cubicBezTo>
                  <a:pt x="2975794" y="501165"/>
                  <a:pt x="2974101" y="501165"/>
                  <a:pt x="2972213" y="501165"/>
                </a:cubicBezTo>
                <a:cubicBezTo>
                  <a:pt x="2970585" y="501165"/>
                  <a:pt x="2968274" y="501165"/>
                  <a:pt x="2965278" y="501165"/>
                </a:cubicBezTo>
                <a:cubicBezTo>
                  <a:pt x="2964757" y="498234"/>
                  <a:pt x="2964009" y="494784"/>
                  <a:pt x="2963032" y="490812"/>
                </a:cubicBezTo>
                <a:cubicBezTo>
                  <a:pt x="2965702" y="491007"/>
                  <a:pt x="2968632" y="491170"/>
                  <a:pt x="2971822" y="491300"/>
                </a:cubicBezTo>
                <a:cubicBezTo>
                  <a:pt x="2973320" y="491300"/>
                  <a:pt x="2974948" y="491333"/>
                  <a:pt x="2976706" y="491398"/>
                </a:cubicBezTo>
                <a:cubicBezTo>
                  <a:pt x="2978203" y="491398"/>
                  <a:pt x="2980254" y="491398"/>
                  <a:pt x="2982859" y="491398"/>
                </a:cubicBezTo>
                <a:cubicBezTo>
                  <a:pt x="2991063" y="491463"/>
                  <a:pt x="2995132" y="487328"/>
                  <a:pt x="2995067" y="478994"/>
                </a:cubicBezTo>
                <a:lnTo>
                  <a:pt x="2995067" y="428011"/>
                </a:lnTo>
                <a:lnTo>
                  <a:pt x="2944866" y="428011"/>
                </a:lnTo>
                <a:close/>
                <a:moveTo>
                  <a:pt x="1538821" y="408770"/>
                </a:moveTo>
                <a:cubicBezTo>
                  <a:pt x="1550737" y="420035"/>
                  <a:pt x="1561187" y="430420"/>
                  <a:pt x="1570173" y="439926"/>
                </a:cubicBezTo>
                <a:lnTo>
                  <a:pt x="1560797" y="447740"/>
                </a:lnTo>
                <a:cubicBezTo>
                  <a:pt x="1553569" y="439015"/>
                  <a:pt x="1543444" y="428141"/>
                  <a:pt x="1530422" y="415119"/>
                </a:cubicBezTo>
                <a:close/>
                <a:moveTo>
                  <a:pt x="5197505" y="407207"/>
                </a:moveTo>
                <a:lnTo>
                  <a:pt x="5208249" y="407207"/>
                </a:lnTo>
                <a:cubicBezTo>
                  <a:pt x="5207988" y="413002"/>
                  <a:pt x="5207337" y="419872"/>
                  <a:pt x="5206295" y="427816"/>
                </a:cubicBezTo>
                <a:lnTo>
                  <a:pt x="5287067" y="427816"/>
                </a:lnTo>
                <a:cubicBezTo>
                  <a:pt x="5286611" y="437908"/>
                  <a:pt x="5285765" y="450149"/>
                  <a:pt x="5284528" y="464539"/>
                </a:cubicBezTo>
                <a:cubicBezTo>
                  <a:pt x="5283486" y="478017"/>
                  <a:pt x="5280491" y="487100"/>
                  <a:pt x="5275542" y="491788"/>
                </a:cubicBezTo>
                <a:cubicBezTo>
                  <a:pt x="5270789" y="496802"/>
                  <a:pt x="5261966" y="499537"/>
                  <a:pt x="5249074" y="499993"/>
                </a:cubicBezTo>
                <a:cubicBezTo>
                  <a:pt x="5241716" y="500253"/>
                  <a:pt x="5232047" y="500383"/>
                  <a:pt x="5220066" y="500383"/>
                </a:cubicBezTo>
                <a:cubicBezTo>
                  <a:pt x="5219871" y="497062"/>
                  <a:pt x="5219285" y="493188"/>
                  <a:pt x="5218308" y="488761"/>
                </a:cubicBezTo>
                <a:cubicBezTo>
                  <a:pt x="5223452" y="489086"/>
                  <a:pt x="5231461" y="489314"/>
                  <a:pt x="5242335" y="489444"/>
                </a:cubicBezTo>
                <a:cubicBezTo>
                  <a:pt x="5244809" y="489509"/>
                  <a:pt x="5246730" y="489542"/>
                  <a:pt x="5248097" y="489542"/>
                </a:cubicBezTo>
                <a:cubicBezTo>
                  <a:pt x="5257083" y="489737"/>
                  <a:pt x="5263334" y="488012"/>
                  <a:pt x="5266850" y="484366"/>
                </a:cubicBezTo>
                <a:cubicBezTo>
                  <a:pt x="5270561" y="480915"/>
                  <a:pt x="5272840" y="474306"/>
                  <a:pt x="5273686" y="464539"/>
                </a:cubicBezTo>
                <a:cubicBezTo>
                  <a:pt x="5274533" y="454837"/>
                  <a:pt x="5275119" y="445787"/>
                  <a:pt x="5275444" y="437387"/>
                </a:cubicBezTo>
                <a:lnTo>
                  <a:pt x="5204830" y="437387"/>
                </a:lnTo>
                <a:cubicBezTo>
                  <a:pt x="5201640" y="468706"/>
                  <a:pt x="5178264" y="491300"/>
                  <a:pt x="5134704" y="505169"/>
                </a:cubicBezTo>
                <a:cubicBezTo>
                  <a:pt x="5132295" y="501848"/>
                  <a:pt x="5129756" y="498723"/>
                  <a:pt x="5127086" y="495793"/>
                </a:cubicBezTo>
                <a:cubicBezTo>
                  <a:pt x="5168823" y="482770"/>
                  <a:pt x="5191091" y="463302"/>
                  <a:pt x="5193891" y="437387"/>
                </a:cubicBezTo>
                <a:lnTo>
                  <a:pt x="5140076" y="437387"/>
                </a:lnTo>
                <a:lnTo>
                  <a:pt x="5140076" y="427816"/>
                </a:lnTo>
                <a:lnTo>
                  <a:pt x="5195649" y="427816"/>
                </a:lnTo>
                <a:cubicBezTo>
                  <a:pt x="5196496" y="421565"/>
                  <a:pt x="5197114" y="414695"/>
                  <a:pt x="5197505" y="407207"/>
                </a:cubicBezTo>
                <a:close/>
                <a:moveTo>
                  <a:pt x="1301780" y="407207"/>
                </a:moveTo>
                <a:lnTo>
                  <a:pt x="1312523" y="407207"/>
                </a:lnTo>
                <a:cubicBezTo>
                  <a:pt x="1312263" y="413002"/>
                  <a:pt x="1311612" y="419872"/>
                  <a:pt x="1310570" y="427816"/>
                </a:cubicBezTo>
                <a:lnTo>
                  <a:pt x="1391342" y="427816"/>
                </a:lnTo>
                <a:cubicBezTo>
                  <a:pt x="1390886" y="437908"/>
                  <a:pt x="1390040" y="450149"/>
                  <a:pt x="1388803" y="464539"/>
                </a:cubicBezTo>
                <a:cubicBezTo>
                  <a:pt x="1387761" y="478017"/>
                  <a:pt x="1384766" y="487100"/>
                  <a:pt x="1379817" y="491788"/>
                </a:cubicBezTo>
                <a:cubicBezTo>
                  <a:pt x="1375064" y="496802"/>
                  <a:pt x="1366241" y="499537"/>
                  <a:pt x="1353349" y="499993"/>
                </a:cubicBezTo>
                <a:cubicBezTo>
                  <a:pt x="1345991" y="500253"/>
                  <a:pt x="1336322" y="500383"/>
                  <a:pt x="1324341" y="500383"/>
                </a:cubicBezTo>
                <a:cubicBezTo>
                  <a:pt x="1324146" y="497062"/>
                  <a:pt x="1323560" y="493188"/>
                  <a:pt x="1322583" y="488761"/>
                </a:cubicBezTo>
                <a:cubicBezTo>
                  <a:pt x="1327727" y="489086"/>
                  <a:pt x="1335736" y="489314"/>
                  <a:pt x="1346610" y="489444"/>
                </a:cubicBezTo>
                <a:cubicBezTo>
                  <a:pt x="1349084" y="489509"/>
                  <a:pt x="1351005" y="489542"/>
                  <a:pt x="1352372" y="489542"/>
                </a:cubicBezTo>
                <a:cubicBezTo>
                  <a:pt x="1361358" y="489737"/>
                  <a:pt x="1367609" y="488012"/>
                  <a:pt x="1371125" y="484366"/>
                </a:cubicBezTo>
                <a:cubicBezTo>
                  <a:pt x="1374836" y="480915"/>
                  <a:pt x="1377115" y="474306"/>
                  <a:pt x="1377961" y="464539"/>
                </a:cubicBezTo>
                <a:cubicBezTo>
                  <a:pt x="1378808" y="454837"/>
                  <a:pt x="1379394" y="445787"/>
                  <a:pt x="1379720" y="437387"/>
                </a:cubicBezTo>
                <a:lnTo>
                  <a:pt x="1309105" y="437387"/>
                </a:lnTo>
                <a:cubicBezTo>
                  <a:pt x="1305915" y="468706"/>
                  <a:pt x="1282539" y="491300"/>
                  <a:pt x="1238979" y="505169"/>
                </a:cubicBezTo>
                <a:cubicBezTo>
                  <a:pt x="1236570" y="501848"/>
                  <a:pt x="1234031" y="498723"/>
                  <a:pt x="1231361" y="495793"/>
                </a:cubicBezTo>
                <a:cubicBezTo>
                  <a:pt x="1273098" y="482770"/>
                  <a:pt x="1295366" y="463302"/>
                  <a:pt x="1298166" y="437387"/>
                </a:cubicBezTo>
                <a:lnTo>
                  <a:pt x="1244351" y="437387"/>
                </a:lnTo>
                <a:lnTo>
                  <a:pt x="1244351" y="427816"/>
                </a:lnTo>
                <a:lnTo>
                  <a:pt x="1299924" y="427816"/>
                </a:lnTo>
                <a:cubicBezTo>
                  <a:pt x="1300771" y="421565"/>
                  <a:pt x="1301389" y="414695"/>
                  <a:pt x="1301780" y="407207"/>
                </a:cubicBezTo>
                <a:close/>
                <a:moveTo>
                  <a:pt x="4826118" y="405156"/>
                </a:moveTo>
                <a:cubicBezTo>
                  <a:pt x="4831588" y="425927"/>
                  <a:pt x="4840313" y="442791"/>
                  <a:pt x="4852294" y="455749"/>
                </a:cubicBezTo>
                <a:cubicBezTo>
                  <a:pt x="4863753" y="443247"/>
                  <a:pt x="4873032" y="426383"/>
                  <a:pt x="4880129" y="405156"/>
                </a:cubicBezTo>
                <a:close/>
                <a:moveTo>
                  <a:pt x="5065308" y="404375"/>
                </a:moveTo>
                <a:lnTo>
                  <a:pt x="5075759" y="404375"/>
                </a:lnTo>
                <a:lnTo>
                  <a:pt x="5075759" y="425178"/>
                </a:lnTo>
                <a:lnTo>
                  <a:pt x="5104962" y="425178"/>
                </a:lnTo>
                <a:lnTo>
                  <a:pt x="5104962" y="434359"/>
                </a:lnTo>
                <a:lnTo>
                  <a:pt x="5075759" y="434359"/>
                </a:lnTo>
                <a:lnTo>
                  <a:pt x="5075759" y="480947"/>
                </a:lnTo>
                <a:cubicBezTo>
                  <a:pt x="5076345" y="494686"/>
                  <a:pt x="5068466" y="501685"/>
                  <a:pt x="5052123" y="501946"/>
                </a:cubicBezTo>
                <a:cubicBezTo>
                  <a:pt x="5049063" y="502011"/>
                  <a:pt x="5045872" y="502076"/>
                  <a:pt x="5042552" y="502141"/>
                </a:cubicBezTo>
                <a:cubicBezTo>
                  <a:pt x="5040924" y="502141"/>
                  <a:pt x="5039101" y="502141"/>
                  <a:pt x="5037082" y="502141"/>
                </a:cubicBezTo>
                <a:cubicBezTo>
                  <a:pt x="5035454" y="502141"/>
                  <a:pt x="5032817" y="502141"/>
                  <a:pt x="5029171" y="502141"/>
                </a:cubicBezTo>
                <a:cubicBezTo>
                  <a:pt x="5028780" y="499797"/>
                  <a:pt x="5028162" y="496900"/>
                  <a:pt x="5027315" y="493449"/>
                </a:cubicBezTo>
                <a:cubicBezTo>
                  <a:pt x="5027055" y="492407"/>
                  <a:pt x="5026860" y="491593"/>
                  <a:pt x="5026729" y="491007"/>
                </a:cubicBezTo>
                <a:cubicBezTo>
                  <a:pt x="5029659" y="491267"/>
                  <a:pt x="5032948" y="491463"/>
                  <a:pt x="5036594" y="491593"/>
                </a:cubicBezTo>
                <a:cubicBezTo>
                  <a:pt x="5038352" y="491658"/>
                  <a:pt x="5040273" y="491723"/>
                  <a:pt x="5042356" y="491788"/>
                </a:cubicBezTo>
                <a:cubicBezTo>
                  <a:pt x="5044179" y="491788"/>
                  <a:pt x="5046654" y="491788"/>
                  <a:pt x="5049779" y="491788"/>
                </a:cubicBezTo>
                <a:cubicBezTo>
                  <a:pt x="5060588" y="492179"/>
                  <a:pt x="5065764" y="487654"/>
                  <a:pt x="5065308" y="478212"/>
                </a:cubicBezTo>
                <a:lnTo>
                  <a:pt x="5065308" y="434359"/>
                </a:lnTo>
                <a:lnTo>
                  <a:pt x="4988541" y="434359"/>
                </a:lnTo>
                <a:lnTo>
                  <a:pt x="4988541" y="425178"/>
                </a:lnTo>
                <a:lnTo>
                  <a:pt x="5065308" y="425178"/>
                </a:lnTo>
                <a:close/>
                <a:moveTo>
                  <a:pt x="1169583" y="404375"/>
                </a:moveTo>
                <a:lnTo>
                  <a:pt x="1180034" y="404375"/>
                </a:lnTo>
                <a:lnTo>
                  <a:pt x="1180034" y="425178"/>
                </a:lnTo>
                <a:lnTo>
                  <a:pt x="1209237" y="425178"/>
                </a:lnTo>
                <a:lnTo>
                  <a:pt x="1209237" y="434359"/>
                </a:lnTo>
                <a:lnTo>
                  <a:pt x="1180034" y="434359"/>
                </a:lnTo>
                <a:lnTo>
                  <a:pt x="1180034" y="480947"/>
                </a:lnTo>
                <a:cubicBezTo>
                  <a:pt x="1180620" y="494686"/>
                  <a:pt x="1172741" y="501685"/>
                  <a:pt x="1156398" y="501946"/>
                </a:cubicBezTo>
                <a:cubicBezTo>
                  <a:pt x="1153338" y="502011"/>
                  <a:pt x="1150147" y="502076"/>
                  <a:pt x="1146827" y="502141"/>
                </a:cubicBezTo>
                <a:cubicBezTo>
                  <a:pt x="1145199" y="502141"/>
                  <a:pt x="1143377" y="502141"/>
                  <a:pt x="1141358" y="502141"/>
                </a:cubicBezTo>
                <a:cubicBezTo>
                  <a:pt x="1139731" y="502141"/>
                  <a:pt x="1137094" y="502141"/>
                  <a:pt x="1133447" y="502141"/>
                </a:cubicBezTo>
                <a:cubicBezTo>
                  <a:pt x="1133057" y="499797"/>
                  <a:pt x="1132438" y="496900"/>
                  <a:pt x="1131591" y="493449"/>
                </a:cubicBezTo>
                <a:cubicBezTo>
                  <a:pt x="1131331" y="492407"/>
                  <a:pt x="1131136" y="491593"/>
                  <a:pt x="1131005" y="491007"/>
                </a:cubicBezTo>
                <a:cubicBezTo>
                  <a:pt x="1133936" y="491267"/>
                  <a:pt x="1137224" y="491463"/>
                  <a:pt x="1140870" y="491593"/>
                </a:cubicBezTo>
                <a:cubicBezTo>
                  <a:pt x="1142628" y="491658"/>
                  <a:pt x="1144548" y="491723"/>
                  <a:pt x="1146631" y="491788"/>
                </a:cubicBezTo>
                <a:cubicBezTo>
                  <a:pt x="1148454" y="491788"/>
                  <a:pt x="1150929" y="491788"/>
                  <a:pt x="1154054" y="491788"/>
                </a:cubicBezTo>
                <a:cubicBezTo>
                  <a:pt x="1164863" y="492179"/>
                  <a:pt x="1170039" y="487654"/>
                  <a:pt x="1169583" y="478212"/>
                </a:cubicBezTo>
                <a:lnTo>
                  <a:pt x="1169583" y="434359"/>
                </a:lnTo>
                <a:lnTo>
                  <a:pt x="1092817" y="434359"/>
                </a:lnTo>
                <a:lnTo>
                  <a:pt x="1092817" y="425178"/>
                </a:lnTo>
                <a:lnTo>
                  <a:pt x="1169583" y="425178"/>
                </a:lnTo>
                <a:close/>
                <a:moveTo>
                  <a:pt x="3308439" y="403594"/>
                </a:moveTo>
                <a:lnTo>
                  <a:pt x="3308439" y="421955"/>
                </a:lnTo>
                <a:lnTo>
                  <a:pt x="3355417" y="421955"/>
                </a:lnTo>
                <a:lnTo>
                  <a:pt x="3355417" y="403594"/>
                </a:lnTo>
                <a:close/>
                <a:moveTo>
                  <a:pt x="2248290" y="398320"/>
                </a:moveTo>
                <a:lnTo>
                  <a:pt x="2437962" y="398320"/>
                </a:lnTo>
                <a:lnTo>
                  <a:pt x="2437962" y="409942"/>
                </a:lnTo>
                <a:lnTo>
                  <a:pt x="2248290" y="409942"/>
                </a:lnTo>
                <a:close/>
                <a:moveTo>
                  <a:pt x="3277380" y="394804"/>
                </a:moveTo>
                <a:lnTo>
                  <a:pt x="3466271" y="394804"/>
                </a:lnTo>
                <a:lnTo>
                  <a:pt x="3466271" y="403594"/>
                </a:lnTo>
                <a:lnTo>
                  <a:pt x="3365673" y="403594"/>
                </a:lnTo>
                <a:lnTo>
                  <a:pt x="3365673" y="473134"/>
                </a:lnTo>
                <a:cubicBezTo>
                  <a:pt x="3367431" y="472873"/>
                  <a:pt x="3370068" y="472548"/>
                  <a:pt x="3373584" y="472157"/>
                </a:cubicBezTo>
                <a:cubicBezTo>
                  <a:pt x="3377686" y="471636"/>
                  <a:pt x="3380713" y="471245"/>
                  <a:pt x="3382667" y="470985"/>
                </a:cubicBezTo>
                <a:cubicBezTo>
                  <a:pt x="3382667" y="474696"/>
                  <a:pt x="3382732" y="477692"/>
                  <a:pt x="3382862" y="479970"/>
                </a:cubicBezTo>
                <a:cubicBezTo>
                  <a:pt x="3376286" y="480622"/>
                  <a:pt x="3370556" y="481240"/>
                  <a:pt x="3365673" y="481826"/>
                </a:cubicBezTo>
                <a:lnTo>
                  <a:pt x="3365673" y="503997"/>
                </a:lnTo>
                <a:lnTo>
                  <a:pt x="3355417" y="503997"/>
                </a:lnTo>
                <a:lnTo>
                  <a:pt x="3355417" y="482998"/>
                </a:lnTo>
                <a:cubicBezTo>
                  <a:pt x="3338814" y="484756"/>
                  <a:pt x="3313811" y="487817"/>
                  <a:pt x="3280408" y="492179"/>
                </a:cubicBezTo>
                <a:lnTo>
                  <a:pt x="3278845" y="482608"/>
                </a:lnTo>
                <a:cubicBezTo>
                  <a:pt x="3280473" y="482477"/>
                  <a:pt x="3282980" y="482217"/>
                  <a:pt x="3286366" y="481826"/>
                </a:cubicBezTo>
                <a:cubicBezTo>
                  <a:pt x="3291510" y="481240"/>
                  <a:pt x="3295449" y="480817"/>
                  <a:pt x="3298184" y="480557"/>
                </a:cubicBezTo>
                <a:lnTo>
                  <a:pt x="3298184" y="403594"/>
                </a:lnTo>
                <a:lnTo>
                  <a:pt x="3277380" y="403594"/>
                </a:lnTo>
                <a:close/>
                <a:moveTo>
                  <a:pt x="1961972" y="391385"/>
                </a:moveTo>
                <a:lnTo>
                  <a:pt x="1972520" y="391385"/>
                </a:lnTo>
                <a:lnTo>
                  <a:pt x="1972520" y="403398"/>
                </a:lnTo>
                <a:cubicBezTo>
                  <a:pt x="1972586" y="420653"/>
                  <a:pt x="1971251" y="434717"/>
                  <a:pt x="1968516" y="445591"/>
                </a:cubicBezTo>
                <a:cubicBezTo>
                  <a:pt x="1987854" y="460697"/>
                  <a:pt x="2007486" y="476422"/>
                  <a:pt x="2027410" y="492765"/>
                </a:cubicBezTo>
                <a:lnTo>
                  <a:pt x="2019597" y="501360"/>
                </a:lnTo>
                <a:cubicBezTo>
                  <a:pt x="2000974" y="485082"/>
                  <a:pt x="1982971" y="469748"/>
                  <a:pt x="1965586" y="455358"/>
                </a:cubicBezTo>
                <a:cubicBezTo>
                  <a:pt x="1959270" y="474631"/>
                  <a:pt x="1938792" y="491040"/>
                  <a:pt x="1904152" y="504583"/>
                </a:cubicBezTo>
                <a:cubicBezTo>
                  <a:pt x="1902460" y="502109"/>
                  <a:pt x="1899985" y="499048"/>
                  <a:pt x="1896730" y="495402"/>
                </a:cubicBezTo>
                <a:cubicBezTo>
                  <a:pt x="1924533" y="484659"/>
                  <a:pt x="1942178" y="473492"/>
                  <a:pt x="1949666" y="461902"/>
                </a:cubicBezTo>
                <a:cubicBezTo>
                  <a:pt x="1958261" y="450963"/>
                  <a:pt x="1962363" y="431722"/>
                  <a:pt x="1961972" y="404180"/>
                </a:cubicBezTo>
                <a:close/>
                <a:moveTo>
                  <a:pt x="497965" y="388162"/>
                </a:moveTo>
                <a:lnTo>
                  <a:pt x="508806" y="388162"/>
                </a:lnTo>
                <a:lnTo>
                  <a:pt x="508806" y="416779"/>
                </a:lnTo>
                <a:lnTo>
                  <a:pt x="597196" y="416779"/>
                </a:lnTo>
                <a:lnTo>
                  <a:pt x="597196" y="426937"/>
                </a:lnTo>
                <a:lnTo>
                  <a:pt x="519452" y="426937"/>
                </a:lnTo>
                <a:cubicBezTo>
                  <a:pt x="540027" y="451679"/>
                  <a:pt x="566756" y="469553"/>
                  <a:pt x="599638" y="480557"/>
                </a:cubicBezTo>
                <a:cubicBezTo>
                  <a:pt x="597424" y="483617"/>
                  <a:pt x="595080" y="487231"/>
                  <a:pt x="592606" y="491398"/>
                </a:cubicBezTo>
                <a:cubicBezTo>
                  <a:pt x="556664" y="476747"/>
                  <a:pt x="529121" y="455260"/>
                  <a:pt x="509978" y="426937"/>
                </a:cubicBezTo>
                <a:lnTo>
                  <a:pt x="508806" y="426937"/>
                </a:lnTo>
                <a:lnTo>
                  <a:pt x="508806" y="503997"/>
                </a:lnTo>
                <a:lnTo>
                  <a:pt x="497965" y="503997"/>
                </a:lnTo>
                <a:lnTo>
                  <a:pt x="497965" y="426937"/>
                </a:lnTo>
                <a:lnTo>
                  <a:pt x="497379" y="426937"/>
                </a:lnTo>
                <a:cubicBezTo>
                  <a:pt x="477650" y="454870"/>
                  <a:pt x="450791" y="477073"/>
                  <a:pt x="416802" y="493546"/>
                </a:cubicBezTo>
                <a:cubicBezTo>
                  <a:pt x="414263" y="489770"/>
                  <a:pt x="411724" y="486449"/>
                  <a:pt x="409184" y="483584"/>
                </a:cubicBezTo>
                <a:cubicBezTo>
                  <a:pt x="438159" y="471864"/>
                  <a:pt x="464172" y="452981"/>
                  <a:pt x="487221" y="426937"/>
                </a:cubicBezTo>
                <a:lnTo>
                  <a:pt x="412798" y="426937"/>
                </a:lnTo>
                <a:lnTo>
                  <a:pt x="412798" y="416779"/>
                </a:lnTo>
                <a:lnTo>
                  <a:pt x="497965" y="416779"/>
                </a:lnTo>
                <a:close/>
                <a:moveTo>
                  <a:pt x="2112530" y="386795"/>
                </a:moveTo>
                <a:lnTo>
                  <a:pt x="2137924" y="386795"/>
                </a:lnTo>
                <a:lnTo>
                  <a:pt x="2137924" y="465613"/>
                </a:lnTo>
                <a:cubicBezTo>
                  <a:pt x="2147691" y="480524"/>
                  <a:pt x="2162276" y="487914"/>
                  <a:pt x="2181680" y="487784"/>
                </a:cubicBezTo>
                <a:cubicBezTo>
                  <a:pt x="2190926" y="487979"/>
                  <a:pt x="2200237" y="488077"/>
                  <a:pt x="2209613" y="488077"/>
                </a:cubicBezTo>
                <a:cubicBezTo>
                  <a:pt x="2218924" y="488077"/>
                  <a:pt x="2228300" y="487979"/>
                  <a:pt x="2237741" y="487784"/>
                </a:cubicBezTo>
                <a:cubicBezTo>
                  <a:pt x="2236114" y="491365"/>
                  <a:pt x="2234974" y="494914"/>
                  <a:pt x="2234323" y="498430"/>
                </a:cubicBezTo>
                <a:cubicBezTo>
                  <a:pt x="2220324" y="498560"/>
                  <a:pt x="2202320" y="498267"/>
                  <a:pt x="2180312" y="497551"/>
                </a:cubicBezTo>
                <a:cubicBezTo>
                  <a:pt x="2159672" y="497681"/>
                  <a:pt x="2143817" y="490161"/>
                  <a:pt x="2132748" y="474989"/>
                </a:cubicBezTo>
                <a:cubicBezTo>
                  <a:pt x="2126171" y="482087"/>
                  <a:pt x="2119432" y="491007"/>
                  <a:pt x="2112530" y="501751"/>
                </a:cubicBezTo>
                <a:lnTo>
                  <a:pt x="2104326" y="494425"/>
                </a:lnTo>
                <a:cubicBezTo>
                  <a:pt x="2108884" y="488435"/>
                  <a:pt x="2115884" y="479905"/>
                  <a:pt x="2125325" y="468836"/>
                </a:cubicBezTo>
                <a:cubicBezTo>
                  <a:pt x="2126562" y="467404"/>
                  <a:pt x="2127474" y="466329"/>
                  <a:pt x="2128060" y="465613"/>
                </a:cubicBezTo>
                <a:lnTo>
                  <a:pt x="2128060" y="396171"/>
                </a:lnTo>
                <a:lnTo>
                  <a:pt x="2112530" y="396171"/>
                </a:lnTo>
                <a:close/>
                <a:moveTo>
                  <a:pt x="2659330" y="385525"/>
                </a:moveTo>
                <a:lnTo>
                  <a:pt x="2692537" y="385525"/>
                </a:lnTo>
                <a:lnTo>
                  <a:pt x="2692537" y="466004"/>
                </a:lnTo>
                <a:cubicBezTo>
                  <a:pt x="2700025" y="480654"/>
                  <a:pt x="2714349" y="487849"/>
                  <a:pt x="2735511" y="487589"/>
                </a:cubicBezTo>
                <a:cubicBezTo>
                  <a:pt x="2749185" y="487914"/>
                  <a:pt x="2767025" y="488012"/>
                  <a:pt x="2789033" y="487882"/>
                </a:cubicBezTo>
                <a:cubicBezTo>
                  <a:pt x="2810716" y="487751"/>
                  <a:pt x="2830152" y="487458"/>
                  <a:pt x="2847341" y="487003"/>
                </a:cubicBezTo>
                <a:cubicBezTo>
                  <a:pt x="2845909" y="490779"/>
                  <a:pt x="2844704" y="494491"/>
                  <a:pt x="2843728" y="498137"/>
                </a:cubicBezTo>
                <a:cubicBezTo>
                  <a:pt x="2810260" y="498137"/>
                  <a:pt x="2786364" y="498104"/>
                  <a:pt x="2772039" y="498039"/>
                </a:cubicBezTo>
                <a:cubicBezTo>
                  <a:pt x="2755240" y="497909"/>
                  <a:pt x="2742608" y="497746"/>
                  <a:pt x="2734144" y="497551"/>
                </a:cubicBezTo>
                <a:cubicBezTo>
                  <a:pt x="2711029" y="497486"/>
                  <a:pt x="2695141" y="489705"/>
                  <a:pt x="2686481" y="474208"/>
                </a:cubicBezTo>
                <a:cubicBezTo>
                  <a:pt x="2680556" y="480784"/>
                  <a:pt x="2673166" y="490323"/>
                  <a:pt x="2664311" y="502825"/>
                </a:cubicBezTo>
                <a:lnTo>
                  <a:pt x="2657669" y="494230"/>
                </a:lnTo>
                <a:cubicBezTo>
                  <a:pt x="2666199" y="483031"/>
                  <a:pt x="2674338" y="473492"/>
                  <a:pt x="2682086" y="465613"/>
                </a:cubicBezTo>
                <a:lnTo>
                  <a:pt x="2682086" y="395194"/>
                </a:lnTo>
                <a:lnTo>
                  <a:pt x="2659330" y="395194"/>
                </a:lnTo>
                <a:close/>
                <a:moveTo>
                  <a:pt x="3897384" y="384548"/>
                </a:moveTo>
                <a:lnTo>
                  <a:pt x="3933717" y="384548"/>
                </a:lnTo>
                <a:lnTo>
                  <a:pt x="3933717" y="463758"/>
                </a:lnTo>
                <a:cubicBezTo>
                  <a:pt x="3945502" y="480166"/>
                  <a:pt x="3961455" y="488175"/>
                  <a:pt x="3981574" y="487784"/>
                </a:cubicBezTo>
                <a:cubicBezTo>
                  <a:pt x="3996160" y="488110"/>
                  <a:pt x="4014456" y="488240"/>
                  <a:pt x="4036464" y="488175"/>
                </a:cubicBezTo>
                <a:cubicBezTo>
                  <a:pt x="4057561" y="488110"/>
                  <a:pt x="4073676" y="487914"/>
                  <a:pt x="4084810" y="487589"/>
                </a:cubicBezTo>
                <a:cubicBezTo>
                  <a:pt x="4082596" y="492733"/>
                  <a:pt x="4081327" y="496249"/>
                  <a:pt x="4081001" y="498137"/>
                </a:cubicBezTo>
                <a:cubicBezTo>
                  <a:pt x="4029172" y="498072"/>
                  <a:pt x="3994564" y="497746"/>
                  <a:pt x="3977179" y="497160"/>
                </a:cubicBezTo>
                <a:cubicBezTo>
                  <a:pt x="3956539" y="497225"/>
                  <a:pt x="3940130" y="489086"/>
                  <a:pt x="3927954" y="472743"/>
                </a:cubicBezTo>
                <a:cubicBezTo>
                  <a:pt x="3918513" y="481924"/>
                  <a:pt x="3910244" y="490747"/>
                  <a:pt x="3903147" y="499211"/>
                </a:cubicBezTo>
                <a:lnTo>
                  <a:pt x="3895919" y="490812"/>
                </a:lnTo>
                <a:cubicBezTo>
                  <a:pt x="3903863" y="482412"/>
                  <a:pt x="3912881" y="473589"/>
                  <a:pt x="3922973" y="464344"/>
                </a:cubicBezTo>
                <a:lnTo>
                  <a:pt x="3922973" y="394999"/>
                </a:lnTo>
                <a:lnTo>
                  <a:pt x="3897384" y="394999"/>
                </a:lnTo>
                <a:close/>
                <a:moveTo>
                  <a:pt x="4605532" y="382204"/>
                </a:moveTo>
                <a:lnTo>
                  <a:pt x="4605532" y="397538"/>
                </a:lnTo>
                <a:lnTo>
                  <a:pt x="4661984" y="397538"/>
                </a:lnTo>
                <a:lnTo>
                  <a:pt x="4661984" y="382204"/>
                </a:lnTo>
                <a:close/>
                <a:moveTo>
                  <a:pt x="4538922" y="382204"/>
                </a:moveTo>
                <a:lnTo>
                  <a:pt x="4538922" y="397538"/>
                </a:lnTo>
                <a:lnTo>
                  <a:pt x="4595374" y="397538"/>
                </a:lnTo>
                <a:lnTo>
                  <a:pt x="4595374" y="382204"/>
                </a:lnTo>
                <a:close/>
                <a:moveTo>
                  <a:pt x="2061450" y="382204"/>
                </a:moveTo>
                <a:lnTo>
                  <a:pt x="2102666" y="382204"/>
                </a:lnTo>
                <a:lnTo>
                  <a:pt x="2102666" y="391581"/>
                </a:lnTo>
                <a:lnTo>
                  <a:pt x="2083718" y="391581"/>
                </a:lnTo>
                <a:lnTo>
                  <a:pt x="2083718" y="419807"/>
                </a:lnTo>
                <a:lnTo>
                  <a:pt x="2109307" y="419807"/>
                </a:lnTo>
                <a:lnTo>
                  <a:pt x="2109307" y="429183"/>
                </a:lnTo>
                <a:lnTo>
                  <a:pt x="2083718" y="429183"/>
                </a:lnTo>
                <a:lnTo>
                  <a:pt x="2083718" y="476552"/>
                </a:lnTo>
                <a:lnTo>
                  <a:pt x="2106475" y="454577"/>
                </a:lnTo>
                <a:lnTo>
                  <a:pt x="2108721" y="465809"/>
                </a:lnTo>
                <a:cubicBezTo>
                  <a:pt x="2099280" y="474338"/>
                  <a:pt x="2090946" y="482119"/>
                  <a:pt x="2083718" y="489151"/>
                </a:cubicBezTo>
                <a:cubicBezTo>
                  <a:pt x="2081635" y="491170"/>
                  <a:pt x="2079095" y="493970"/>
                  <a:pt x="2076100" y="497551"/>
                </a:cubicBezTo>
                <a:lnTo>
                  <a:pt x="2068677" y="489347"/>
                </a:lnTo>
                <a:cubicBezTo>
                  <a:pt x="2070696" y="486612"/>
                  <a:pt x="2072063" y="483975"/>
                  <a:pt x="2072779" y="481436"/>
                </a:cubicBezTo>
                <a:cubicBezTo>
                  <a:pt x="2073496" y="478961"/>
                  <a:pt x="2073854" y="475673"/>
                  <a:pt x="2073854" y="471571"/>
                </a:cubicBezTo>
                <a:lnTo>
                  <a:pt x="2073854" y="429183"/>
                </a:lnTo>
                <a:lnTo>
                  <a:pt x="2048655" y="429183"/>
                </a:lnTo>
                <a:lnTo>
                  <a:pt x="2048655" y="419807"/>
                </a:lnTo>
                <a:lnTo>
                  <a:pt x="2073854" y="419807"/>
                </a:lnTo>
                <a:lnTo>
                  <a:pt x="2073854" y="391581"/>
                </a:lnTo>
                <a:lnTo>
                  <a:pt x="2061450" y="391581"/>
                </a:lnTo>
                <a:close/>
                <a:moveTo>
                  <a:pt x="108998" y="381130"/>
                </a:moveTo>
                <a:cubicBezTo>
                  <a:pt x="117006" y="386860"/>
                  <a:pt x="124885" y="392883"/>
                  <a:pt x="132633" y="399199"/>
                </a:cubicBezTo>
                <a:lnTo>
                  <a:pt x="125992" y="406133"/>
                </a:lnTo>
                <a:cubicBezTo>
                  <a:pt x="117137" y="398385"/>
                  <a:pt x="109551" y="392134"/>
                  <a:pt x="103236" y="387381"/>
                </a:cubicBezTo>
                <a:close/>
                <a:moveTo>
                  <a:pt x="2955609" y="380544"/>
                </a:moveTo>
                <a:lnTo>
                  <a:pt x="3045659" y="380544"/>
                </a:lnTo>
                <a:lnTo>
                  <a:pt x="3045659" y="389529"/>
                </a:lnTo>
                <a:lnTo>
                  <a:pt x="2955609" y="389529"/>
                </a:lnTo>
                <a:close/>
                <a:moveTo>
                  <a:pt x="766456" y="379763"/>
                </a:moveTo>
                <a:lnTo>
                  <a:pt x="777883" y="382595"/>
                </a:lnTo>
                <a:cubicBezTo>
                  <a:pt x="766814" y="423681"/>
                  <a:pt x="757405" y="457279"/>
                  <a:pt x="749657" y="483389"/>
                </a:cubicBezTo>
                <a:lnTo>
                  <a:pt x="799663" y="483389"/>
                </a:lnTo>
                <a:lnTo>
                  <a:pt x="799663" y="493742"/>
                </a:lnTo>
                <a:lnTo>
                  <a:pt x="672791" y="493742"/>
                </a:lnTo>
                <a:lnTo>
                  <a:pt x="672791" y="483389"/>
                </a:lnTo>
                <a:lnTo>
                  <a:pt x="738425" y="483389"/>
                </a:lnTo>
                <a:cubicBezTo>
                  <a:pt x="749754" y="445754"/>
                  <a:pt x="759098" y="411212"/>
                  <a:pt x="766456" y="379763"/>
                </a:cubicBezTo>
                <a:close/>
                <a:moveTo>
                  <a:pt x="704241" y="379763"/>
                </a:moveTo>
                <a:cubicBezTo>
                  <a:pt x="711078" y="407696"/>
                  <a:pt x="717263" y="435043"/>
                  <a:pt x="722798" y="461804"/>
                </a:cubicBezTo>
                <a:lnTo>
                  <a:pt x="711664" y="464148"/>
                </a:lnTo>
                <a:cubicBezTo>
                  <a:pt x="705934" y="433480"/>
                  <a:pt x="699976" y="406231"/>
                  <a:pt x="693790" y="382400"/>
                </a:cubicBezTo>
                <a:close/>
                <a:moveTo>
                  <a:pt x="79599" y="374391"/>
                </a:moveTo>
                <a:lnTo>
                  <a:pt x="74618" y="413947"/>
                </a:lnTo>
                <a:lnTo>
                  <a:pt x="159590" y="413947"/>
                </a:lnTo>
                <a:cubicBezTo>
                  <a:pt x="159916" y="405222"/>
                  <a:pt x="160176" y="393664"/>
                  <a:pt x="160371" y="379274"/>
                </a:cubicBezTo>
                <a:cubicBezTo>
                  <a:pt x="160437" y="377060"/>
                  <a:pt x="160469" y="375433"/>
                  <a:pt x="160469" y="374391"/>
                </a:cubicBezTo>
                <a:close/>
                <a:moveTo>
                  <a:pt x="8204" y="370582"/>
                </a:moveTo>
                <a:cubicBezTo>
                  <a:pt x="19078" y="378395"/>
                  <a:pt x="29007" y="385981"/>
                  <a:pt x="37993" y="393339"/>
                </a:cubicBezTo>
                <a:lnTo>
                  <a:pt x="30179" y="401933"/>
                </a:lnTo>
                <a:cubicBezTo>
                  <a:pt x="21780" y="394445"/>
                  <a:pt x="12111" y="386599"/>
                  <a:pt x="1172" y="378395"/>
                </a:cubicBezTo>
                <a:close/>
                <a:moveTo>
                  <a:pt x="241436" y="366773"/>
                </a:moveTo>
                <a:cubicBezTo>
                  <a:pt x="244627" y="370159"/>
                  <a:pt x="247361" y="372828"/>
                  <a:pt x="249640" y="374782"/>
                </a:cubicBezTo>
                <a:cubicBezTo>
                  <a:pt x="237660" y="388390"/>
                  <a:pt x="224865" y="403789"/>
                  <a:pt x="211257" y="420979"/>
                </a:cubicBezTo>
                <a:lnTo>
                  <a:pt x="202271" y="412970"/>
                </a:lnTo>
                <a:cubicBezTo>
                  <a:pt x="216596" y="397538"/>
                  <a:pt x="229651" y="382139"/>
                  <a:pt x="241436" y="366773"/>
                </a:cubicBezTo>
                <a:close/>
                <a:moveTo>
                  <a:pt x="70223" y="365112"/>
                </a:moveTo>
                <a:lnTo>
                  <a:pt x="171213" y="365112"/>
                </a:lnTo>
                <a:cubicBezTo>
                  <a:pt x="171082" y="370386"/>
                  <a:pt x="170920" y="378102"/>
                  <a:pt x="170724" y="388260"/>
                </a:cubicBezTo>
                <a:cubicBezTo>
                  <a:pt x="170529" y="399850"/>
                  <a:pt x="170366" y="408412"/>
                  <a:pt x="170236" y="413947"/>
                </a:cubicBezTo>
                <a:lnTo>
                  <a:pt x="190453" y="413947"/>
                </a:lnTo>
                <a:lnTo>
                  <a:pt x="190453" y="423323"/>
                </a:lnTo>
                <a:lnTo>
                  <a:pt x="169845" y="423323"/>
                </a:lnTo>
                <a:cubicBezTo>
                  <a:pt x="169650" y="429899"/>
                  <a:pt x="169357" y="439145"/>
                  <a:pt x="168966" y="451061"/>
                </a:cubicBezTo>
                <a:cubicBezTo>
                  <a:pt x="168706" y="456660"/>
                  <a:pt x="168543" y="460762"/>
                  <a:pt x="168478" y="463367"/>
                </a:cubicBezTo>
                <a:lnTo>
                  <a:pt x="184203" y="463367"/>
                </a:lnTo>
                <a:lnTo>
                  <a:pt x="184203" y="472548"/>
                </a:lnTo>
                <a:lnTo>
                  <a:pt x="167990" y="472548"/>
                </a:lnTo>
                <a:cubicBezTo>
                  <a:pt x="167338" y="492798"/>
                  <a:pt x="157018" y="502597"/>
                  <a:pt x="137029" y="501946"/>
                </a:cubicBezTo>
                <a:cubicBezTo>
                  <a:pt x="133968" y="502011"/>
                  <a:pt x="130648" y="502076"/>
                  <a:pt x="127066" y="502141"/>
                </a:cubicBezTo>
                <a:cubicBezTo>
                  <a:pt x="125308" y="502141"/>
                  <a:pt x="123355" y="502141"/>
                  <a:pt x="121206" y="502141"/>
                </a:cubicBezTo>
                <a:cubicBezTo>
                  <a:pt x="119449" y="502141"/>
                  <a:pt x="116714" y="502141"/>
                  <a:pt x="113002" y="502141"/>
                </a:cubicBezTo>
                <a:cubicBezTo>
                  <a:pt x="112481" y="498560"/>
                  <a:pt x="111765" y="494784"/>
                  <a:pt x="110853" y="490812"/>
                </a:cubicBezTo>
                <a:cubicBezTo>
                  <a:pt x="118667" y="491202"/>
                  <a:pt x="126676" y="491398"/>
                  <a:pt x="134880" y="491398"/>
                </a:cubicBezTo>
                <a:cubicBezTo>
                  <a:pt x="149465" y="492309"/>
                  <a:pt x="156986" y="486026"/>
                  <a:pt x="157441" y="472548"/>
                </a:cubicBezTo>
                <a:lnTo>
                  <a:pt x="56648" y="472548"/>
                </a:lnTo>
                <a:lnTo>
                  <a:pt x="62801" y="423323"/>
                </a:lnTo>
                <a:lnTo>
                  <a:pt x="43462" y="423323"/>
                </a:lnTo>
                <a:lnTo>
                  <a:pt x="43462" y="413947"/>
                </a:lnTo>
                <a:lnTo>
                  <a:pt x="64070" y="413947"/>
                </a:lnTo>
                <a:close/>
                <a:moveTo>
                  <a:pt x="3767825" y="360717"/>
                </a:moveTo>
                <a:lnTo>
                  <a:pt x="3778178" y="364526"/>
                </a:lnTo>
                <a:cubicBezTo>
                  <a:pt x="3773945" y="371103"/>
                  <a:pt x="3769811" y="377321"/>
                  <a:pt x="3765774" y="383181"/>
                </a:cubicBezTo>
                <a:lnTo>
                  <a:pt x="3874381" y="383181"/>
                </a:lnTo>
                <a:lnTo>
                  <a:pt x="3874381" y="392948"/>
                </a:lnTo>
                <a:lnTo>
                  <a:pt x="3758351" y="392948"/>
                </a:lnTo>
                <a:cubicBezTo>
                  <a:pt x="3750863" y="402975"/>
                  <a:pt x="3742756" y="412254"/>
                  <a:pt x="3734031" y="420783"/>
                </a:cubicBezTo>
                <a:lnTo>
                  <a:pt x="3780229" y="420783"/>
                </a:lnTo>
                <a:lnTo>
                  <a:pt x="3780229" y="401738"/>
                </a:lnTo>
                <a:lnTo>
                  <a:pt x="3790777" y="401738"/>
                </a:lnTo>
                <a:lnTo>
                  <a:pt x="3790777" y="420783"/>
                </a:lnTo>
                <a:lnTo>
                  <a:pt x="3852601" y="420783"/>
                </a:lnTo>
                <a:lnTo>
                  <a:pt x="3852601" y="466981"/>
                </a:lnTo>
                <a:cubicBezTo>
                  <a:pt x="3853057" y="480719"/>
                  <a:pt x="3845797" y="487589"/>
                  <a:pt x="3830821" y="487589"/>
                </a:cubicBezTo>
                <a:cubicBezTo>
                  <a:pt x="3827305" y="487654"/>
                  <a:pt x="3824017" y="487719"/>
                  <a:pt x="3820956" y="487784"/>
                </a:cubicBezTo>
                <a:cubicBezTo>
                  <a:pt x="3819459" y="487784"/>
                  <a:pt x="3817896" y="487784"/>
                  <a:pt x="3816268" y="487784"/>
                </a:cubicBezTo>
                <a:cubicBezTo>
                  <a:pt x="3814836" y="487784"/>
                  <a:pt x="3812752" y="487784"/>
                  <a:pt x="3810017" y="487784"/>
                </a:cubicBezTo>
                <a:cubicBezTo>
                  <a:pt x="3809887" y="484919"/>
                  <a:pt x="3809204" y="481240"/>
                  <a:pt x="3807966" y="476747"/>
                </a:cubicBezTo>
                <a:cubicBezTo>
                  <a:pt x="3815780" y="477138"/>
                  <a:pt x="3822779" y="477333"/>
                  <a:pt x="3828965" y="477333"/>
                </a:cubicBezTo>
                <a:cubicBezTo>
                  <a:pt x="3833979" y="477399"/>
                  <a:pt x="3837397" y="476520"/>
                  <a:pt x="3839220" y="474696"/>
                </a:cubicBezTo>
                <a:cubicBezTo>
                  <a:pt x="3841174" y="473003"/>
                  <a:pt x="3842118" y="469813"/>
                  <a:pt x="3842053" y="465125"/>
                </a:cubicBezTo>
                <a:lnTo>
                  <a:pt x="3842053" y="430355"/>
                </a:lnTo>
                <a:lnTo>
                  <a:pt x="3790777" y="430355"/>
                </a:lnTo>
                <a:lnTo>
                  <a:pt x="3790777" y="504388"/>
                </a:lnTo>
                <a:lnTo>
                  <a:pt x="3780229" y="504388"/>
                </a:lnTo>
                <a:lnTo>
                  <a:pt x="3780229" y="430355"/>
                </a:lnTo>
                <a:lnTo>
                  <a:pt x="3730222" y="430355"/>
                </a:lnTo>
                <a:lnTo>
                  <a:pt x="3730222" y="489151"/>
                </a:lnTo>
                <a:lnTo>
                  <a:pt x="3719576" y="489151"/>
                </a:lnTo>
                <a:lnTo>
                  <a:pt x="3719576" y="433969"/>
                </a:lnTo>
                <a:cubicBezTo>
                  <a:pt x="3710721" y="441457"/>
                  <a:pt x="3702452" y="448065"/>
                  <a:pt x="3694769" y="453795"/>
                </a:cubicBezTo>
                <a:cubicBezTo>
                  <a:pt x="3692620" y="450800"/>
                  <a:pt x="3690146" y="447935"/>
                  <a:pt x="3687346" y="445201"/>
                </a:cubicBezTo>
                <a:cubicBezTo>
                  <a:pt x="3711047" y="428922"/>
                  <a:pt x="3730320" y="411505"/>
                  <a:pt x="3745166" y="392948"/>
                </a:cubicBezTo>
                <a:lnTo>
                  <a:pt x="3689397" y="392948"/>
                </a:lnTo>
                <a:lnTo>
                  <a:pt x="3689397" y="383181"/>
                </a:lnTo>
                <a:lnTo>
                  <a:pt x="3752784" y="383181"/>
                </a:lnTo>
                <a:cubicBezTo>
                  <a:pt x="3757407" y="376930"/>
                  <a:pt x="3762420" y="369442"/>
                  <a:pt x="3767825" y="360717"/>
                </a:cubicBezTo>
                <a:close/>
                <a:moveTo>
                  <a:pt x="4605532" y="359350"/>
                </a:moveTo>
                <a:lnTo>
                  <a:pt x="4605532" y="374586"/>
                </a:lnTo>
                <a:lnTo>
                  <a:pt x="4661984" y="374586"/>
                </a:lnTo>
                <a:lnTo>
                  <a:pt x="4661984" y="359350"/>
                </a:lnTo>
                <a:close/>
                <a:moveTo>
                  <a:pt x="4538922" y="359350"/>
                </a:moveTo>
                <a:lnTo>
                  <a:pt x="4538922" y="374586"/>
                </a:lnTo>
                <a:lnTo>
                  <a:pt x="4595374" y="374586"/>
                </a:lnTo>
                <a:lnTo>
                  <a:pt x="4595374" y="359350"/>
                </a:lnTo>
                <a:close/>
                <a:moveTo>
                  <a:pt x="3316838" y="356127"/>
                </a:moveTo>
                <a:lnTo>
                  <a:pt x="3316838" y="371363"/>
                </a:lnTo>
                <a:lnTo>
                  <a:pt x="3427790" y="371363"/>
                </a:lnTo>
                <a:lnTo>
                  <a:pt x="3427790" y="356127"/>
                </a:lnTo>
                <a:close/>
                <a:moveTo>
                  <a:pt x="4804143" y="354760"/>
                </a:moveTo>
                <a:lnTo>
                  <a:pt x="4804143" y="395780"/>
                </a:lnTo>
                <a:lnTo>
                  <a:pt x="4843308" y="395780"/>
                </a:lnTo>
                <a:lnTo>
                  <a:pt x="4843308" y="354760"/>
                </a:lnTo>
                <a:close/>
                <a:moveTo>
                  <a:pt x="4718097" y="354174"/>
                </a:moveTo>
                <a:lnTo>
                  <a:pt x="4776503" y="354174"/>
                </a:lnTo>
                <a:lnTo>
                  <a:pt x="4776503" y="364526"/>
                </a:lnTo>
                <a:cubicBezTo>
                  <a:pt x="4769080" y="379242"/>
                  <a:pt x="4761136" y="392069"/>
                  <a:pt x="4752672" y="403008"/>
                </a:cubicBezTo>
                <a:lnTo>
                  <a:pt x="4752672" y="408379"/>
                </a:lnTo>
                <a:cubicBezTo>
                  <a:pt x="4755862" y="411375"/>
                  <a:pt x="4758922" y="414370"/>
                  <a:pt x="4761853" y="417365"/>
                </a:cubicBezTo>
                <a:cubicBezTo>
                  <a:pt x="4766736" y="412286"/>
                  <a:pt x="4771880" y="406166"/>
                  <a:pt x="4777284" y="399003"/>
                </a:cubicBezTo>
                <a:lnTo>
                  <a:pt x="4785098" y="404961"/>
                </a:lnTo>
                <a:cubicBezTo>
                  <a:pt x="4780084" y="411082"/>
                  <a:pt x="4774484" y="417300"/>
                  <a:pt x="4768299" y="423616"/>
                </a:cubicBezTo>
                <a:cubicBezTo>
                  <a:pt x="4773117" y="428564"/>
                  <a:pt x="4778065" y="433545"/>
                  <a:pt x="4783144" y="438559"/>
                </a:cubicBezTo>
                <a:lnTo>
                  <a:pt x="4775917" y="445787"/>
                </a:lnTo>
                <a:cubicBezTo>
                  <a:pt x="4768168" y="437257"/>
                  <a:pt x="4760420" y="428792"/>
                  <a:pt x="4752672" y="420393"/>
                </a:cubicBezTo>
                <a:lnTo>
                  <a:pt x="4752672" y="503606"/>
                </a:lnTo>
                <a:lnTo>
                  <a:pt x="4742514" y="503606"/>
                </a:lnTo>
                <a:lnTo>
                  <a:pt x="4742514" y="414923"/>
                </a:lnTo>
                <a:cubicBezTo>
                  <a:pt x="4736849" y="421109"/>
                  <a:pt x="4729101" y="428662"/>
                  <a:pt x="4719269" y="437582"/>
                </a:cubicBezTo>
                <a:cubicBezTo>
                  <a:pt x="4717902" y="433936"/>
                  <a:pt x="4716306" y="430518"/>
                  <a:pt x="4714483" y="427327"/>
                </a:cubicBezTo>
                <a:cubicBezTo>
                  <a:pt x="4736491" y="409552"/>
                  <a:pt x="4753551" y="388357"/>
                  <a:pt x="4765662" y="363745"/>
                </a:cubicBezTo>
                <a:lnTo>
                  <a:pt x="4718097" y="363745"/>
                </a:lnTo>
                <a:close/>
                <a:moveTo>
                  <a:pt x="683633" y="350169"/>
                </a:moveTo>
                <a:lnTo>
                  <a:pt x="791849" y="350169"/>
                </a:lnTo>
                <a:lnTo>
                  <a:pt x="791849" y="360327"/>
                </a:lnTo>
                <a:lnTo>
                  <a:pt x="683633" y="360327"/>
                </a:lnTo>
                <a:close/>
                <a:moveTo>
                  <a:pt x="4206017" y="348997"/>
                </a:moveTo>
                <a:lnTo>
                  <a:pt x="4206017" y="469422"/>
                </a:lnTo>
                <a:lnTo>
                  <a:pt x="4265985" y="469422"/>
                </a:lnTo>
                <a:lnTo>
                  <a:pt x="4265985" y="348997"/>
                </a:lnTo>
                <a:close/>
                <a:moveTo>
                  <a:pt x="929418" y="348997"/>
                </a:moveTo>
                <a:lnTo>
                  <a:pt x="929418" y="469422"/>
                </a:lnTo>
                <a:lnTo>
                  <a:pt x="989386" y="469422"/>
                </a:lnTo>
                <a:lnTo>
                  <a:pt x="989386" y="348997"/>
                </a:lnTo>
                <a:close/>
                <a:moveTo>
                  <a:pt x="2735511" y="347337"/>
                </a:moveTo>
                <a:lnTo>
                  <a:pt x="2735511" y="378786"/>
                </a:lnTo>
                <a:lnTo>
                  <a:pt x="2814720" y="378786"/>
                </a:lnTo>
                <a:lnTo>
                  <a:pt x="2814720" y="347337"/>
                </a:lnTo>
                <a:close/>
                <a:moveTo>
                  <a:pt x="2565666" y="346360"/>
                </a:moveTo>
                <a:cubicBezTo>
                  <a:pt x="2565470" y="346946"/>
                  <a:pt x="2565145" y="347532"/>
                  <a:pt x="2564689" y="348118"/>
                </a:cubicBezTo>
                <a:cubicBezTo>
                  <a:pt x="2572633" y="363940"/>
                  <a:pt x="2581846" y="376540"/>
                  <a:pt x="2592329" y="385916"/>
                </a:cubicBezTo>
                <a:cubicBezTo>
                  <a:pt x="2604700" y="375563"/>
                  <a:pt x="2614956" y="362378"/>
                  <a:pt x="2623095" y="346360"/>
                </a:cubicBezTo>
                <a:close/>
                <a:moveTo>
                  <a:pt x="3589189" y="346165"/>
                </a:moveTo>
                <a:cubicBezTo>
                  <a:pt x="3588864" y="346620"/>
                  <a:pt x="3588440" y="347369"/>
                  <a:pt x="3587919" y="348411"/>
                </a:cubicBezTo>
                <a:cubicBezTo>
                  <a:pt x="3587594" y="348997"/>
                  <a:pt x="3587333" y="349453"/>
                  <a:pt x="3587138" y="349778"/>
                </a:cubicBezTo>
                <a:cubicBezTo>
                  <a:pt x="3595212" y="364884"/>
                  <a:pt x="3605370" y="377614"/>
                  <a:pt x="3617611" y="387967"/>
                </a:cubicBezTo>
                <a:cubicBezTo>
                  <a:pt x="3632326" y="376051"/>
                  <a:pt x="3644046" y="362117"/>
                  <a:pt x="3652771" y="346165"/>
                </a:cubicBezTo>
                <a:close/>
                <a:moveTo>
                  <a:pt x="5177678" y="343332"/>
                </a:moveTo>
                <a:cubicBezTo>
                  <a:pt x="5191352" y="359155"/>
                  <a:pt x="5205937" y="371298"/>
                  <a:pt x="5221434" y="379763"/>
                </a:cubicBezTo>
                <a:cubicBezTo>
                  <a:pt x="5238689" y="371558"/>
                  <a:pt x="5256301" y="359415"/>
                  <a:pt x="5274272" y="343332"/>
                </a:cubicBezTo>
                <a:close/>
                <a:moveTo>
                  <a:pt x="1281953" y="343332"/>
                </a:moveTo>
                <a:cubicBezTo>
                  <a:pt x="1295627" y="359155"/>
                  <a:pt x="1310212" y="371298"/>
                  <a:pt x="1325709" y="379763"/>
                </a:cubicBezTo>
                <a:cubicBezTo>
                  <a:pt x="1342964" y="371558"/>
                  <a:pt x="1360576" y="359415"/>
                  <a:pt x="1378547" y="343332"/>
                </a:cubicBezTo>
                <a:close/>
                <a:moveTo>
                  <a:pt x="4405702" y="341379"/>
                </a:moveTo>
                <a:lnTo>
                  <a:pt x="4405702" y="401933"/>
                </a:lnTo>
                <a:lnTo>
                  <a:pt x="4466159" y="401933"/>
                </a:lnTo>
                <a:lnTo>
                  <a:pt x="4466159" y="341379"/>
                </a:lnTo>
                <a:close/>
                <a:moveTo>
                  <a:pt x="4334502" y="341379"/>
                </a:moveTo>
                <a:lnTo>
                  <a:pt x="4334502" y="401933"/>
                </a:lnTo>
                <a:lnTo>
                  <a:pt x="4394959" y="401933"/>
                </a:lnTo>
                <a:lnTo>
                  <a:pt x="4394959" y="341379"/>
                </a:lnTo>
                <a:close/>
                <a:moveTo>
                  <a:pt x="2888999" y="339328"/>
                </a:moveTo>
                <a:lnTo>
                  <a:pt x="2888999" y="377126"/>
                </a:lnTo>
                <a:lnTo>
                  <a:pt x="2922597" y="377126"/>
                </a:lnTo>
                <a:lnTo>
                  <a:pt x="2922597" y="339328"/>
                </a:lnTo>
                <a:close/>
                <a:moveTo>
                  <a:pt x="4195371" y="338937"/>
                </a:moveTo>
                <a:lnTo>
                  <a:pt x="4276631" y="338937"/>
                </a:lnTo>
                <a:lnTo>
                  <a:pt x="4276631" y="498137"/>
                </a:lnTo>
                <a:lnTo>
                  <a:pt x="4265985" y="498137"/>
                </a:lnTo>
                <a:lnTo>
                  <a:pt x="4265985" y="479384"/>
                </a:lnTo>
                <a:lnTo>
                  <a:pt x="4206017" y="479384"/>
                </a:lnTo>
                <a:lnTo>
                  <a:pt x="4206017" y="498430"/>
                </a:lnTo>
                <a:lnTo>
                  <a:pt x="4195371" y="498430"/>
                </a:lnTo>
                <a:close/>
                <a:moveTo>
                  <a:pt x="918772" y="338937"/>
                </a:moveTo>
                <a:lnTo>
                  <a:pt x="1000032" y="338937"/>
                </a:lnTo>
                <a:lnTo>
                  <a:pt x="1000032" y="498137"/>
                </a:lnTo>
                <a:lnTo>
                  <a:pt x="989386" y="498137"/>
                </a:lnTo>
                <a:lnTo>
                  <a:pt x="989386" y="479384"/>
                </a:lnTo>
                <a:lnTo>
                  <a:pt x="929418" y="479384"/>
                </a:lnTo>
                <a:lnTo>
                  <a:pt x="929418" y="498430"/>
                </a:lnTo>
                <a:lnTo>
                  <a:pt x="918772" y="498430"/>
                </a:lnTo>
                <a:close/>
                <a:moveTo>
                  <a:pt x="4553963" y="336984"/>
                </a:moveTo>
                <a:cubicBezTo>
                  <a:pt x="4547452" y="342518"/>
                  <a:pt x="4541168" y="347304"/>
                  <a:pt x="4535113" y="351341"/>
                </a:cubicBezTo>
                <a:lnTo>
                  <a:pt x="4606997" y="351341"/>
                </a:lnTo>
                <a:lnTo>
                  <a:pt x="4621549" y="336984"/>
                </a:lnTo>
                <a:close/>
                <a:moveTo>
                  <a:pt x="2479620" y="336593"/>
                </a:moveTo>
                <a:lnTo>
                  <a:pt x="2479620" y="374782"/>
                </a:lnTo>
                <a:lnTo>
                  <a:pt x="2518882" y="374782"/>
                </a:lnTo>
                <a:lnTo>
                  <a:pt x="2518882" y="336593"/>
                </a:lnTo>
                <a:close/>
                <a:moveTo>
                  <a:pt x="1841352" y="335910"/>
                </a:moveTo>
                <a:lnTo>
                  <a:pt x="1904152" y="335910"/>
                </a:lnTo>
                <a:lnTo>
                  <a:pt x="1904152" y="345969"/>
                </a:lnTo>
                <a:lnTo>
                  <a:pt x="1878759" y="345969"/>
                </a:lnTo>
                <a:lnTo>
                  <a:pt x="1878759" y="451744"/>
                </a:lnTo>
                <a:cubicBezTo>
                  <a:pt x="1885921" y="450051"/>
                  <a:pt x="1895037" y="447740"/>
                  <a:pt x="1906106" y="444810"/>
                </a:cubicBezTo>
                <a:cubicBezTo>
                  <a:pt x="1906106" y="446373"/>
                  <a:pt x="1906464" y="449758"/>
                  <a:pt x="1907180" y="454967"/>
                </a:cubicBezTo>
                <a:cubicBezTo>
                  <a:pt x="1889405" y="459135"/>
                  <a:pt x="1867201" y="464734"/>
                  <a:pt x="1840570" y="471766"/>
                </a:cubicBezTo>
                <a:lnTo>
                  <a:pt x="1837543" y="460925"/>
                </a:lnTo>
                <a:cubicBezTo>
                  <a:pt x="1837933" y="460860"/>
                  <a:pt x="1838519" y="460730"/>
                  <a:pt x="1839301" y="460534"/>
                </a:cubicBezTo>
                <a:cubicBezTo>
                  <a:pt x="1851477" y="457995"/>
                  <a:pt x="1861081" y="455879"/>
                  <a:pt x="1868113" y="454186"/>
                </a:cubicBezTo>
                <a:lnTo>
                  <a:pt x="1868113" y="345969"/>
                </a:lnTo>
                <a:lnTo>
                  <a:pt x="1841352" y="345969"/>
                </a:lnTo>
                <a:close/>
                <a:moveTo>
                  <a:pt x="3316838" y="332784"/>
                </a:moveTo>
                <a:lnTo>
                  <a:pt x="3316838" y="347923"/>
                </a:lnTo>
                <a:lnTo>
                  <a:pt x="3427790" y="347923"/>
                </a:lnTo>
                <a:lnTo>
                  <a:pt x="3427790" y="332784"/>
                </a:lnTo>
                <a:close/>
                <a:moveTo>
                  <a:pt x="1646112" y="331124"/>
                </a:moveTo>
                <a:lnTo>
                  <a:pt x="1815763" y="331124"/>
                </a:lnTo>
                <a:lnTo>
                  <a:pt x="1815763" y="344602"/>
                </a:lnTo>
                <a:lnTo>
                  <a:pt x="1743293" y="393143"/>
                </a:lnTo>
                <a:lnTo>
                  <a:pt x="1743293" y="466981"/>
                </a:lnTo>
                <a:cubicBezTo>
                  <a:pt x="1744139" y="488923"/>
                  <a:pt x="1733819" y="499667"/>
                  <a:pt x="1712332" y="499211"/>
                </a:cubicBezTo>
                <a:cubicBezTo>
                  <a:pt x="1707383" y="499276"/>
                  <a:pt x="1702793" y="499341"/>
                  <a:pt x="1698560" y="499407"/>
                </a:cubicBezTo>
                <a:cubicBezTo>
                  <a:pt x="1696477" y="499407"/>
                  <a:pt x="1694230" y="499407"/>
                  <a:pt x="1691821" y="499407"/>
                </a:cubicBezTo>
                <a:cubicBezTo>
                  <a:pt x="1689738" y="499407"/>
                  <a:pt x="1686515" y="499407"/>
                  <a:pt x="1682152" y="499407"/>
                </a:cubicBezTo>
                <a:cubicBezTo>
                  <a:pt x="1681631" y="495044"/>
                  <a:pt x="1680882" y="490649"/>
                  <a:pt x="1679906" y="486221"/>
                </a:cubicBezTo>
                <a:cubicBezTo>
                  <a:pt x="1689021" y="486742"/>
                  <a:pt x="1699212" y="487003"/>
                  <a:pt x="1710476" y="487003"/>
                </a:cubicBezTo>
                <a:cubicBezTo>
                  <a:pt x="1718550" y="487068"/>
                  <a:pt x="1724084" y="485603"/>
                  <a:pt x="1727080" y="482608"/>
                </a:cubicBezTo>
                <a:cubicBezTo>
                  <a:pt x="1730270" y="479808"/>
                  <a:pt x="1731833" y="474599"/>
                  <a:pt x="1731768" y="466981"/>
                </a:cubicBezTo>
                <a:lnTo>
                  <a:pt x="1731768" y="387185"/>
                </a:lnTo>
                <a:lnTo>
                  <a:pt x="1800331" y="341965"/>
                </a:lnTo>
                <a:lnTo>
                  <a:pt x="1646112" y="341965"/>
                </a:lnTo>
                <a:close/>
                <a:moveTo>
                  <a:pt x="4323563" y="330928"/>
                </a:moveTo>
                <a:lnTo>
                  <a:pt x="4476902" y="330928"/>
                </a:lnTo>
                <a:lnTo>
                  <a:pt x="4476902" y="412384"/>
                </a:lnTo>
                <a:lnTo>
                  <a:pt x="4334502" y="412384"/>
                </a:lnTo>
                <a:lnTo>
                  <a:pt x="4334502" y="467371"/>
                </a:lnTo>
                <a:cubicBezTo>
                  <a:pt x="4334437" y="479417"/>
                  <a:pt x="4341632" y="485407"/>
                  <a:pt x="4356087" y="485342"/>
                </a:cubicBezTo>
                <a:lnTo>
                  <a:pt x="4452095" y="485342"/>
                </a:lnTo>
                <a:cubicBezTo>
                  <a:pt x="4467787" y="485668"/>
                  <a:pt x="4476609" y="480003"/>
                  <a:pt x="4478563" y="468348"/>
                </a:cubicBezTo>
                <a:cubicBezTo>
                  <a:pt x="4479800" y="462032"/>
                  <a:pt x="4480939" y="453437"/>
                  <a:pt x="4481981" y="442563"/>
                </a:cubicBezTo>
                <a:cubicBezTo>
                  <a:pt x="4485758" y="444061"/>
                  <a:pt x="4489469" y="445331"/>
                  <a:pt x="4493115" y="446373"/>
                </a:cubicBezTo>
                <a:cubicBezTo>
                  <a:pt x="4491878" y="457702"/>
                  <a:pt x="4490478" y="466688"/>
                  <a:pt x="4488916" y="473329"/>
                </a:cubicBezTo>
                <a:cubicBezTo>
                  <a:pt x="4485269" y="488175"/>
                  <a:pt x="4474005" y="495728"/>
                  <a:pt x="4455122" y="495988"/>
                </a:cubicBezTo>
                <a:lnTo>
                  <a:pt x="4352961" y="495988"/>
                </a:lnTo>
                <a:cubicBezTo>
                  <a:pt x="4333753" y="495663"/>
                  <a:pt x="4323954" y="486872"/>
                  <a:pt x="4323563" y="469618"/>
                </a:cubicBezTo>
                <a:close/>
                <a:moveTo>
                  <a:pt x="2879428" y="330342"/>
                </a:moveTo>
                <a:lnTo>
                  <a:pt x="2932266" y="330342"/>
                </a:lnTo>
                <a:lnTo>
                  <a:pt x="2932266" y="386209"/>
                </a:lnTo>
                <a:lnTo>
                  <a:pt x="2913612" y="386209"/>
                </a:lnTo>
                <a:lnTo>
                  <a:pt x="2913612" y="421369"/>
                </a:lnTo>
                <a:lnTo>
                  <a:pt x="2934024" y="421369"/>
                </a:lnTo>
                <a:lnTo>
                  <a:pt x="2934024" y="430355"/>
                </a:lnTo>
                <a:lnTo>
                  <a:pt x="2913612" y="430355"/>
                </a:lnTo>
                <a:lnTo>
                  <a:pt x="2913612" y="472938"/>
                </a:lnTo>
                <a:cubicBezTo>
                  <a:pt x="2921816" y="471441"/>
                  <a:pt x="2929369" y="470041"/>
                  <a:pt x="2936271" y="468739"/>
                </a:cubicBezTo>
                <a:cubicBezTo>
                  <a:pt x="2936271" y="471604"/>
                  <a:pt x="2936336" y="474762"/>
                  <a:pt x="2936466" y="478212"/>
                </a:cubicBezTo>
                <a:cubicBezTo>
                  <a:pt x="2919016" y="480882"/>
                  <a:pt x="2896422" y="485082"/>
                  <a:pt x="2868684" y="490812"/>
                </a:cubicBezTo>
                <a:lnTo>
                  <a:pt x="2866047" y="480361"/>
                </a:lnTo>
                <a:cubicBezTo>
                  <a:pt x="2867740" y="480101"/>
                  <a:pt x="2870214" y="479808"/>
                  <a:pt x="2873470" y="479482"/>
                </a:cubicBezTo>
                <a:cubicBezTo>
                  <a:pt x="2874707" y="479352"/>
                  <a:pt x="2875619" y="479254"/>
                  <a:pt x="2876205" y="479189"/>
                </a:cubicBezTo>
                <a:lnTo>
                  <a:pt x="2876205" y="405938"/>
                </a:lnTo>
                <a:lnTo>
                  <a:pt x="2885679" y="405938"/>
                </a:lnTo>
                <a:lnTo>
                  <a:pt x="2885679" y="477529"/>
                </a:lnTo>
                <a:cubicBezTo>
                  <a:pt x="2888674" y="477008"/>
                  <a:pt x="2893264" y="476259"/>
                  <a:pt x="2899450" y="475282"/>
                </a:cubicBezTo>
                <a:cubicBezTo>
                  <a:pt x="2901468" y="474957"/>
                  <a:pt x="2902998" y="474729"/>
                  <a:pt x="2904040" y="474599"/>
                </a:cubicBezTo>
                <a:lnTo>
                  <a:pt x="2904040" y="386209"/>
                </a:lnTo>
                <a:lnTo>
                  <a:pt x="2879428" y="386209"/>
                </a:lnTo>
                <a:close/>
                <a:moveTo>
                  <a:pt x="2469853" y="327315"/>
                </a:moveTo>
                <a:lnTo>
                  <a:pt x="2528649" y="327315"/>
                </a:lnTo>
                <a:lnTo>
                  <a:pt x="2528649" y="383962"/>
                </a:lnTo>
                <a:lnTo>
                  <a:pt x="2510092" y="383962"/>
                </a:lnTo>
                <a:lnTo>
                  <a:pt x="2510092" y="420197"/>
                </a:lnTo>
                <a:lnTo>
                  <a:pt x="2531482" y="420197"/>
                </a:lnTo>
                <a:lnTo>
                  <a:pt x="2531482" y="429378"/>
                </a:lnTo>
                <a:lnTo>
                  <a:pt x="2510092" y="429378"/>
                </a:lnTo>
                <a:lnTo>
                  <a:pt x="2510092" y="474403"/>
                </a:lnTo>
                <a:cubicBezTo>
                  <a:pt x="2514129" y="473752"/>
                  <a:pt x="2520445" y="472645"/>
                  <a:pt x="2529040" y="471083"/>
                </a:cubicBezTo>
                <a:cubicBezTo>
                  <a:pt x="2531775" y="470627"/>
                  <a:pt x="2533858" y="470269"/>
                  <a:pt x="2535291" y="470008"/>
                </a:cubicBezTo>
                <a:cubicBezTo>
                  <a:pt x="2535291" y="474957"/>
                  <a:pt x="2535356" y="478473"/>
                  <a:pt x="2535486" y="480557"/>
                </a:cubicBezTo>
                <a:cubicBezTo>
                  <a:pt x="2510548" y="484398"/>
                  <a:pt x="2485480" y="488598"/>
                  <a:pt x="2460281" y="493156"/>
                </a:cubicBezTo>
                <a:lnTo>
                  <a:pt x="2458230" y="482022"/>
                </a:lnTo>
                <a:cubicBezTo>
                  <a:pt x="2459728" y="481761"/>
                  <a:pt x="2462007" y="481436"/>
                  <a:pt x="2465067" y="481045"/>
                </a:cubicBezTo>
                <a:cubicBezTo>
                  <a:pt x="2467216" y="480719"/>
                  <a:pt x="2468811" y="480491"/>
                  <a:pt x="2469853" y="480361"/>
                </a:cubicBezTo>
                <a:lnTo>
                  <a:pt x="2469853" y="407012"/>
                </a:lnTo>
                <a:lnTo>
                  <a:pt x="2479620" y="407012"/>
                </a:lnTo>
                <a:lnTo>
                  <a:pt x="2479620" y="479189"/>
                </a:lnTo>
                <a:cubicBezTo>
                  <a:pt x="2481964" y="478864"/>
                  <a:pt x="2485480" y="478310"/>
                  <a:pt x="2490168" y="477529"/>
                </a:cubicBezTo>
                <a:cubicBezTo>
                  <a:pt x="2494530" y="476813"/>
                  <a:pt x="2497819" y="476292"/>
                  <a:pt x="2500032" y="475966"/>
                </a:cubicBezTo>
                <a:lnTo>
                  <a:pt x="2500032" y="383962"/>
                </a:lnTo>
                <a:lnTo>
                  <a:pt x="2469853" y="383962"/>
                </a:lnTo>
                <a:close/>
                <a:moveTo>
                  <a:pt x="4175544" y="326338"/>
                </a:moveTo>
                <a:lnTo>
                  <a:pt x="4178376" y="336789"/>
                </a:lnTo>
                <a:cubicBezTo>
                  <a:pt x="4176553" y="336919"/>
                  <a:pt x="4173851" y="337147"/>
                  <a:pt x="4170270" y="337472"/>
                </a:cubicBezTo>
                <a:cubicBezTo>
                  <a:pt x="4159657" y="338449"/>
                  <a:pt x="4151485" y="339198"/>
                  <a:pt x="4145755" y="339719"/>
                </a:cubicBezTo>
                <a:lnTo>
                  <a:pt x="4145755" y="374977"/>
                </a:lnTo>
                <a:lnTo>
                  <a:pt x="4181404" y="374977"/>
                </a:lnTo>
                <a:lnTo>
                  <a:pt x="4181404" y="384744"/>
                </a:lnTo>
                <a:lnTo>
                  <a:pt x="4145755" y="384744"/>
                </a:lnTo>
                <a:lnTo>
                  <a:pt x="4145755" y="412579"/>
                </a:lnTo>
                <a:lnTo>
                  <a:pt x="4150932" y="407598"/>
                </a:lnTo>
                <a:cubicBezTo>
                  <a:pt x="4157182" y="412807"/>
                  <a:pt x="4166526" y="421337"/>
                  <a:pt x="4178962" y="433187"/>
                </a:cubicBezTo>
                <a:cubicBezTo>
                  <a:pt x="4179874" y="434034"/>
                  <a:pt x="4180558" y="434685"/>
                  <a:pt x="4181013" y="435141"/>
                </a:cubicBezTo>
                <a:lnTo>
                  <a:pt x="4173005" y="443149"/>
                </a:lnTo>
                <a:cubicBezTo>
                  <a:pt x="4162326" y="431885"/>
                  <a:pt x="4153243" y="422769"/>
                  <a:pt x="4145755" y="415802"/>
                </a:cubicBezTo>
                <a:lnTo>
                  <a:pt x="4145755" y="503411"/>
                </a:lnTo>
                <a:lnTo>
                  <a:pt x="4135402" y="503411"/>
                </a:lnTo>
                <a:lnTo>
                  <a:pt x="4135402" y="403984"/>
                </a:lnTo>
                <a:cubicBezTo>
                  <a:pt x="4127524" y="426513"/>
                  <a:pt x="4116162" y="447056"/>
                  <a:pt x="4101316" y="465613"/>
                </a:cubicBezTo>
                <a:cubicBezTo>
                  <a:pt x="4099493" y="461446"/>
                  <a:pt x="4097507" y="457572"/>
                  <a:pt x="4095358" y="453991"/>
                </a:cubicBezTo>
                <a:cubicBezTo>
                  <a:pt x="4112222" y="434327"/>
                  <a:pt x="4125277" y="411244"/>
                  <a:pt x="4134523" y="384744"/>
                </a:cubicBezTo>
                <a:lnTo>
                  <a:pt x="4098972" y="384744"/>
                </a:lnTo>
                <a:lnTo>
                  <a:pt x="4098972" y="374977"/>
                </a:lnTo>
                <a:lnTo>
                  <a:pt x="4135402" y="374977"/>
                </a:lnTo>
                <a:lnTo>
                  <a:pt x="4135402" y="340598"/>
                </a:lnTo>
                <a:cubicBezTo>
                  <a:pt x="4120947" y="341639"/>
                  <a:pt x="4110008" y="342356"/>
                  <a:pt x="4102586" y="342746"/>
                </a:cubicBezTo>
                <a:cubicBezTo>
                  <a:pt x="4102065" y="339686"/>
                  <a:pt x="4101186" y="336300"/>
                  <a:pt x="4099949" y="332589"/>
                </a:cubicBezTo>
                <a:cubicBezTo>
                  <a:pt x="4126905" y="331287"/>
                  <a:pt x="4152104" y="329203"/>
                  <a:pt x="4175544" y="326338"/>
                </a:cubicBezTo>
                <a:close/>
                <a:moveTo>
                  <a:pt x="1911771" y="326338"/>
                </a:moveTo>
                <a:lnTo>
                  <a:pt x="2025945" y="326338"/>
                </a:lnTo>
                <a:lnTo>
                  <a:pt x="2025945" y="336398"/>
                </a:lnTo>
                <a:lnTo>
                  <a:pt x="1970958" y="336398"/>
                </a:lnTo>
                <a:lnTo>
                  <a:pt x="1963730" y="365112"/>
                </a:lnTo>
                <a:lnTo>
                  <a:pt x="2015788" y="365112"/>
                </a:lnTo>
                <a:lnTo>
                  <a:pt x="2015788" y="461218"/>
                </a:lnTo>
                <a:lnTo>
                  <a:pt x="2005142" y="461218"/>
                </a:lnTo>
                <a:lnTo>
                  <a:pt x="2005142" y="374977"/>
                </a:lnTo>
                <a:lnTo>
                  <a:pt x="1928374" y="374977"/>
                </a:lnTo>
                <a:lnTo>
                  <a:pt x="1928374" y="462586"/>
                </a:lnTo>
                <a:lnTo>
                  <a:pt x="1917728" y="462586"/>
                </a:lnTo>
                <a:lnTo>
                  <a:pt x="1917728" y="365112"/>
                </a:lnTo>
                <a:lnTo>
                  <a:pt x="1952987" y="365112"/>
                </a:lnTo>
                <a:lnTo>
                  <a:pt x="1960117" y="336398"/>
                </a:lnTo>
                <a:lnTo>
                  <a:pt x="1911771" y="336398"/>
                </a:lnTo>
                <a:close/>
                <a:moveTo>
                  <a:pt x="898945" y="326338"/>
                </a:moveTo>
                <a:lnTo>
                  <a:pt x="901778" y="336789"/>
                </a:lnTo>
                <a:cubicBezTo>
                  <a:pt x="899955" y="336919"/>
                  <a:pt x="897252" y="337147"/>
                  <a:pt x="893671" y="337472"/>
                </a:cubicBezTo>
                <a:cubicBezTo>
                  <a:pt x="883058" y="338449"/>
                  <a:pt x="874886" y="339198"/>
                  <a:pt x="869156" y="339719"/>
                </a:cubicBezTo>
                <a:lnTo>
                  <a:pt x="869156" y="374977"/>
                </a:lnTo>
                <a:lnTo>
                  <a:pt x="904806" y="374977"/>
                </a:lnTo>
                <a:lnTo>
                  <a:pt x="904806" y="384744"/>
                </a:lnTo>
                <a:lnTo>
                  <a:pt x="869156" y="384744"/>
                </a:lnTo>
                <a:lnTo>
                  <a:pt x="869156" y="412579"/>
                </a:lnTo>
                <a:lnTo>
                  <a:pt x="874333" y="407598"/>
                </a:lnTo>
                <a:cubicBezTo>
                  <a:pt x="880584" y="412807"/>
                  <a:pt x="889927" y="421337"/>
                  <a:pt x="902363" y="433187"/>
                </a:cubicBezTo>
                <a:cubicBezTo>
                  <a:pt x="903275" y="434034"/>
                  <a:pt x="903959" y="434685"/>
                  <a:pt x="904415" y="435141"/>
                </a:cubicBezTo>
                <a:lnTo>
                  <a:pt x="896406" y="443149"/>
                </a:lnTo>
                <a:cubicBezTo>
                  <a:pt x="885727" y="431885"/>
                  <a:pt x="876644" y="422769"/>
                  <a:pt x="869156" y="415802"/>
                </a:cubicBezTo>
                <a:lnTo>
                  <a:pt x="869156" y="503411"/>
                </a:lnTo>
                <a:lnTo>
                  <a:pt x="858804" y="503411"/>
                </a:lnTo>
                <a:lnTo>
                  <a:pt x="858804" y="403984"/>
                </a:lnTo>
                <a:cubicBezTo>
                  <a:pt x="850925" y="426513"/>
                  <a:pt x="839563" y="447056"/>
                  <a:pt x="824717" y="465613"/>
                </a:cubicBezTo>
                <a:cubicBezTo>
                  <a:pt x="822894" y="461446"/>
                  <a:pt x="820908" y="457572"/>
                  <a:pt x="818759" y="453991"/>
                </a:cubicBezTo>
                <a:cubicBezTo>
                  <a:pt x="835623" y="434327"/>
                  <a:pt x="848678" y="411244"/>
                  <a:pt x="857925" y="384744"/>
                </a:cubicBezTo>
                <a:lnTo>
                  <a:pt x="822373" y="384744"/>
                </a:lnTo>
                <a:lnTo>
                  <a:pt x="822373" y="374977"/>
                </a:lnTo>
                <a:lnTo>
                  <a:pt x="858804" y="374977"/>
                </a:lnTo>
                <a:lnTo>
                  <a:pt x="858804" y="340598"/>
                </a:lnTo>
                <a:cubicBezTo>
                  <a:pt x="844348" y="341639"/>
                  <a:pt x="833410" y="342356"/>
                  <a:pt x="825987" y="342746"/>
                </a:cubicBezTo>
                <a:cubicBezTo>
                  <a:pt x="825466" y="339686"/>
                  <a:pt x="824587" y="336300"/>
                  <a:pt x="823350" y="332589"/>
                </a:cubicBezTo>
                <a:cubicBezTo>
                  <a:pt x="850306" y="331287"/>
                  <a:pt x="875505" y="329203"/>
                  <a:pt x="898945" y="326338"/>
                </a:cubicBezTo>
                <a:close/>
                <a:moveTo>
                  <a:pt x="454991" y="325361"/>
                </a:moveTo>
                <a:lnTo>
                  <a:pt x="552366" y="325361"/>
                </a:lnTo>
                <a:lnTo>
                  <a:pt x="552366" y="372145"/>
                </a:lnTo>
                <a:cubicBezTo>
                  <a:pt x="551846" y="380414"/>
                  <a:pt x="556599" y="384353"/>
                  <a:pt x="566626" y="383962"/>
                </a:cubicBezTo>
                <a:cubicBezTo>
                  <a:pt x="573202" y="383962"/>
                  <a:pt x="577988" y="383962"/>
                  <a:pt x="580983" y="383962"/>
                </a:cubicBezTo>
                <a:cubicBezTo>
                  <a:pt x="584695" y="383897"/>
                  <a:pt x="588308" y="383832"/>
                  <a:pt x="591824" y="383767"/>
                </a:cubicBezTo>
                <a:cubicBezTo>
                  <a:pt x="590848" y="387413"/>
                  <a:pt x="590164" y="390799"/>
                  <a:pt x="589773" y="393925"/>
                </a:cubicBezTo>
                <a:lnTo>
                  <a:pt x="564575" y="393925"/>
                </a:lnTo>
                <a:cubicBezTo>
                  <a:pt x="548948" y="394185"/>
                  <a:pt x="541297" y="387609"/>
                  <a:pt x="541623" y="374196"/>
                </a:cubicBezTo>
                <a:lnTo>
                  <a:pt x="541623" y="335323"/>
                </a:lnTo>
                <a:lnTo>
                  <a:pt x="465832" y="335323"/>
                </a:lnTo>
                <a:lnTo>
                  <a:pt x="465832" y="348118"/>
                </a:lnTo>
                <a:cubicBezTo>
                  <a:pt x="465962" y="349941"/>
                  <a:pt x="466027" y="351439"/>
                  <a:pt x="466027" y="352611"/>
                </a:cubicBezTo>
                <a:cubicBezTo>
                  <a:pt x="466027" y="375270"/>
                  <a:pt x="453298" y="392525"/>
                  <a:pt x="427839" y="404375"/>
                </a:cubicBezTo>
                <a:cubicBezTo>
                  <a:pt x="425625" y="401380"/>
                  <a:pt x="423151" y="398515"/>
                  <a:pt x="420416" y="395780"/>
                </a:cubicBezTo>
                <a:cubicBezTo>
                  <a:pt x="434090" y="389399"/>
                  <a:pt x="443238" y="382888"/>
                  <a:pt x="447861" y="376247"/>
                </a:cubicBezTo>
                <a:cubicBezTo>
                  <a:pt x="452744" y="369800"/>
                  <a:pt x="455121" y="360489"/>
                  <a:pt x="454991" y="348313"/>
                </a:cubicBezTo>
                <a:close/>
                <a:moveTo>
                  <a:pt x="3306388" y="324385"/>
                </a:moveTo>
                <a:lnTo>
                  <a:pt x="3438240" y="324385"/>
                </a:lnTo>
                <a:lnTo>
                  <a:pt x="3438240" y="379763"/>
                </a:lnTo>
                <a:lnTo>
                  <a:pt x="3306388" y="379763"/>
                </a:lnTo>
                <a:close/>
                <a:moveTo>
                  <a:pt x="3917504" y="320185"/>
                </a:moveTo>
                <a:cubicBezTo>
                  <a:pt x="3926294" y="328780"/>
                  <a:pt x="3935963" y="338905"/>
                  <a:pt x="3946511" y="350560"/>
                </a:cubicBezTo>
                <a:lnTo>
                  <a:pt x="3937526" y="357592"/>
                </a:lnTo>
                <a:cubicBezTo>
                  <a:pt x="3931080" y="349648"/>
                  <a:pt x="3921736" y="339165"/>
                  <a:pt x="3909495" y="326143"/>
                </a:cubicBezTo>
                <a:close/>
                <a:moveTo>
                  <a:pt x="1460394" y="319990"/>
                </a:moveTo>
                <a:cubicBezTo>
                  <a:pt x="1468923" y="327217"/>
                  <a:pt x="1478658" y="336268"/>
                  <a:pt x="1489596" y="347141"/>
                </a:cubicBezTo>
                <a:lnTo>
                  <a:pt x="1480806" y="355150"/>
                </a:lnTo>
                <a:cubicBezTo>
                  <a:pt x="1472016" y="345579"/>
                  <a:pt x="1462542" y="336105"/>
                  <a:pt x="1452385" y="326729"/>
                </a:cubicBezTo>
                <a:close/>
                <a:moveTo>
                  <a:pt x="217214" y="319990"/>
                </a:moveTo>
                <a:cubicBezTo>
                  <a:pt x="226656" y="327868"/>
                  <a:pt x="236813" y="336789"/>
                  <a:pt x="247687" y="346751"/>
                </a:cubicBezTo>
                <a:lnTo>
                  <a:pt x="239874" y="354760"/>
                </a:lnTo>
                <a:cubicBezTo>
                  <a:pt x="229716" y="344602"/>
                  <a:pt x="219721" y="335323"/>
                  <a:pt x="209889" y="326924"/>
                </a:cubicBezTo>
                <a:close/>
                <a:moveTo>
                  <a:pt x="15627" y="319111"/>
                </a:moveTo>
                <a:cubicBezTo>
                  <a:pt x="25459" y="326924"/>
                  <a:pt x="35128" y="334998"/>
                  <a:pt x="44634" y="343332"/>
                </a:cubicBezTo>
                <a:lnTo>
                  <a:pt x="36626" y="351536"/>
                </a:lnTo>
                <a:cubicBezTo>
                  <a:pt x="27835" y="342746"/>
                  <a:pt x="18427" y="334282"/>
                  <a:pt x="8399" y="326143"/>
                </a:cubicBezTo>
                <a:close/>
                <a:moveTo>
                  <a:pt x="2127474" y="318720"/>
                </a:moveTo>
                <a:cubicBezTo>
                  <a:pt x="2133855" y="334737"/>
                  <a:pt x="2138738" y="347760"/>
                  <a:pt x="2142124" y="357787"/>
                </a:cubicBezTo>
                <a:lnTo>
                  <a:pt x="2132064" y="360913"/>
                </a:lnTo>
                <a:cubicBezTo>
                  <a:pt x="2128678" y="349974"/>
                  <a:pt x="2124153" y="336854"/>
                  <a:pt x="2118488" y="321552"/>
                </a:cubicBezTo>
                <a:close/>
                <a:moveTo>
                  <a:pt x="2674859" y="318525"/>
                </a:moveTo>
                <a:cubicBezTo>
                  <a:pt x="2685016" y="330961"/>
                  <a:pt x="2694100" y="342584"/>
                  <a:pt x="2702108" y="353392"/>
                </a:cubicBezTo>
                <a:lnTo>
                  <a:pt x="2692537" y="359936"/>
                </a:lnTo>
                <a:cubicBezTo>
                  <a:pt x="2683096" y="346327"/>
                  <a:pt x="2674403" y="334542"/>
                  <a:pt x="2666459" y="324580"/>
                </a:cubicBezTo>
                <a:close/>
                <a:moveTo>
                  <a:pt x="4950743" y="316571"/>
                </a:moveTo>
                <a:lnTo>
                  <a:pt x="4960901" y="316571"/>
                </a:lnTo>
                <a:lnTo>
                  <a:pt x="4960901" y="362378"/>
                </a:lnTo>
                <a:lnTo>
                  <a:pt x="4984146" y="362378"/>
                </a:lnTo>
                <a:lnTo>
                  <a:pt x="4984146" y="371558"/>
                </a:lnTo>
                <a:lnTo>
                  <a:pt x="4960901" y="371558"/>
                </a:lnTo>
                <a:lnTo>
                  <a:pt x="4960901" y="416388"/>
                </a:lnTo>
                <a:cubicBezTo>
                  <a:pt x="4962789" y="415672"/>
                  <a:pt x="4965687" y="414630"/>
                  <a:pt x="4969593" y="413263"/>
                </a:cubicBezTo>
                <a:cubicBezTo>
                  <a:pt x="4975649" y="411179"/>
                  <a:pt x="4980174" y="409552"/>
                  <a:pt x="4983169" y="408379"/>
                </a:cubicBezTo>
                <a:cubicBezTo>
                  <a:pt x="4983495" y="412286"/>
                  <a:pt x="4984081" y="415672"/>
                  <a:pt x="4984927" y="418537"/>
                </a:cubicBezTo>
                <a:cubicBezTo>
                  <a:pt x="4981867" y="419579"/>
                  <a:pt x="4977179" y="421207"/>
                  <a:pt x="4970863" y="423420"/>
                </a:cubicBezTo>
                <a:cubicBezTo>
                  <a:pt x="4966501" y="424983"/>
                  <a:pt x="4963180" y="426155"/>
                  <a:pt x="4960901" y="426937"/>
                </a:cubicBezTo>
                <a:lnTo>
                  <a:pt x="4960901" y="504192"/>
                </a:lnTo>
                <a:lnTo>
                  <a:pt x="4950743" y="504192"/>
                </a:lnTo>
                <a:lnTo>
                  <a:pt x="4950743" y="430746"/>
                </a:lnTo>
                <a:cubicBezTo>
                  <a:pt x="4940130" y="434522"/>
                  <a:pt x="4928931" y="438592"/>
                  <a:pt x="4917145" y="442954"/>
                </a:cubicBezTo>
                <a:lnTo>
                  <a:pt x="4915094" y="431722"/>
                </a:lnTo>
                <a:cubicBezTo>
                  <a:pt x="4925057" y="428727"/>
                  <a:pt x="4936940" y="424820"/>
                  <a:pt x="4950743" y="420002"/>
                </a:cubicBezTo>
                <a:lnTo>
                  <a:pt x="4950743" y="371558"/>
                </a:lnTo>
                <a:lnTo>
                  <a:pt x="4930526" y="371558"/>
                </a:lnTo>
                <a:cubicBezTo>
                  <a:pt x="4927987" y="382823"/>
                  <a:pt x="4925122" y="392948"/>
                  <a:pt x="4921931" y="401933"/>
                </a:cubicBezTo>
                <a:cubicBezTo>
                  <a:pt x="4918871" y="399785"/>
                  <a:pt x="4916006" y="398059"/>
                  <a:pt x="4913336" y="396757"/>
                </a:cubicBezTo>
                <a:cubicBezTo>
                  <a:pt x="4920238" y="377419"/>
                  <a:pt x="4924698" y="356876"/>
                  <a:pt x="4926717" y="335128"/>
                </a:cubicBezTo>
                <a:lnTo>
                  <a:pt x="4936288" y="336203"/>
                </a:lnTo>
                <a:cubicBezTo>
                  <a:pt x="4935116" y="345383"/>
                  <a:pt x="4933716" y="354108"/>
                  <a:pt x="4932089" y="362378"/>
                </a:cubicBezTo>
                <a:lnTo>
                  <a:pt x="4950743" y="362378"/>
                </a:lnTo>
                <a:close/>
                <a:moveTo>
                  <a:pt x="4006578" y="316571"/>
                </a:moveTo>
                <a:lnTo>
                  <a:pt x="4017321" y="316571"/>
                </a:lnTo>
                <a:cubicBezTo>
                  <a:pt x="4017321" y="332914"/>
                  <a:pt x="4016865" y="348248"/>
                  <a:pt x="4015954" y="362573"/>
                </a:cubicBezTo>
                <a:lnTo>
                  <a:pt x="4077778" y="362573"/>
                </a:lnTo>
                <a:lnTo>
                  <a:pt x="4077778" y="372926"/>
                </a:lnTo>
                <a:lnTo>
                  <a:pt x="4014977" y="372926"/>
                </a:lnTo>
                <a:cubicBezTo>
                  <a:pt x="4013675" y="385883"/>
                  <a:pt x="4011526" y="396822"/>
                  <a:pt x="4008531" y="405742"/>
                </a:cubicBezTo>
                <a:lnTo>
                  <a:pt x="4014782" y="400371"/>
                </a:lnTo>
                <a:cubicBezTo>
                  <a:pt x="4036464" y="420555"/>
                  <a:pt x="4057463" y="440480"/>
                  <a:pt x="4077778" y="460144"/>
                </a:cubicBezTo>
                <a:lnTo>
                  <a:pt x="4069183" y="467957"/>
                </a:lnTo>
                <a:cubicBezTo>
                  <a:pt x="4050561" y="449010"/>
                  <a:pt x="4030213" y="428760"/>
                  <a:pt x="4008140" y="407207"/>
                </a:cubicBezTo>
                <a:cubicBezTo>
                  <a:pt x="4001043" y="429150"/>
                  <a:pt x="3983723" y="449889"/>
                  <a:pt x="3956181" y="469422"/>
                </a:cubicBezTo>
                <a:cubicBezTo>
                  <a:pt x="3953055" y="465516"/>
                  <a:pt x="3950451" y="462553"/>
                  <a:pt x="3948367" y="460534"/>
                </a:cubicBezTo>
                <a:cubicBezTo>
                  <a:pt x="3984309" y="438331"/>
                  <a:pt x="4002899" y="409128"/>
                  <a:pt x="4004136" y="372926"/>
                </a:cubicBezTo>
                <a:lnTo>
                  <a:pt x="3951786" y="372926"/>
                </a:lnTo>
                <a:lnTo>
                  <a:pt x="3951786" y="362573"/>
                </a:lnTo>
                <a:lnTo>
                  <a:pt x="4005113" y="362573"/>
                </a:lnTo>
                <a:cubicBezTo>
                  <a:pt x="4006024" y="349420"/>
                  <a:pt x="4006512" y="334086"/>
                  <a:pt x="4006578" y="316571"/>
                </a:cubicBezTo>
                <a:close/>
                <a:moveTo>
                  <a:pt x="1055020" y="316571"/>
                </a:moveTo>
                <a:lnTo>
                  <a:pt x="1065177" y="316571"/>
                </a:lnTo>
                <a:lnTo>
                  <a:pt x="1065177" y="362378"/>
                </a:lnTo>
                <a:lnTo>
                  <a:pt x="1088422" y="362378"/>
                </a:lnTo>
                <a:lnTo>
                  <a:pt x="1088422" y="371558"/>
                </a:lnTo>
                <a:lnTo>
                  <a:pt x="1065177" y="371558"/>
                </a:lnTo>
                <a:lnTo>
                  <a:pt x="1065177" y="416388"/>
                </a:lnTo>
                <a:cubicBezTo>
                  <a:pt x="1067065" y="415672"/>
                  <a:pt x="1069963" y="414630"/>
                  <a:pt x="1073870" y="413263"/>
                </a:cubicBezTo>
                <a:cubicBezTo>
                  <a:pt x="1079925" y="411179"/>
                  <a:pt x="1084450" y="409552"/>
                  <a:pt x="1087446" y="408379"/>
                </a:cubicBezTo>
                <a:cubicBezTo>
                  <a:pt x="1087771" y="412286"/>
                  <a:pt x="1088357" y="415672"/>
                  <a:pt x="1089204" y="418537"/>
                </a:cubicBezTo>
                <a:cubicBezTo>
                  <a:pt x="1086143" y="419579"/>
                  <a:pt x="1081455" y="421207"/>
                  <a:pt x="1075140" y="423420"/>
                </a:cubicBezTo>
                <a:cubicBezTo>
                  <a:pt x="1070777" y="424983"/>
                  <a:pt x="1067456" y="426155"/>
                  <a:pt x="1065177" y="426937"/>
                </a:cubicBezTo>
                <a:lnTo>
                  <a:pt x="1065177" y="504192"/>
                </a:lnTo>
                <a:lnTo>
                  <a:pt x="1055020" y="504192"/>
                </a:lnTo>
                <a:lnTo>
                  <a:pt x="1055020" y="430746"/>
                </a:lnTo>
                <a:cubicBezTo>
                  <a:pt x="1044406" y="434522"/>
                  <a:pt x="1033207" y="438592"/>
                  <a:pt x="1021422" y="442954"/>
                </a:cubicBezTo>
                <a:lnTo>
                  <a:pt x="1019370" y="431722"/>
                </a:lnTo>
                <a:cubicBezTo>
                  <a:pt x="1029333" y="428727"/>
                  <a:pt x="1041216" y="424820"/>
                  <a:pt x="1055020" y="420002"/>
                </a:cubicBezTo>
                <a:lnTo>
                  <a:pt x="1055020" y="371558"/>
                </a:lnTo>
                <a:lnTo>
                  <a:pt x="1034802" y="371558"/>
                </a:lnTo>
                <a:cubicBezTo>
                  <a:pt x="1032262" y="382823"/>
                  <a:pt x="1029398" y="392948"/>
                  <a:pt x="1026207" y="401933"/>
                </a:cubicBezTo>
                <a:cubicBezTo>
                  <a:pt x="1023147" y="399785"/>
                  <a:pt x="1020282" y="398059"/>
                  <a:pt x="1017612" y="396757"/>
                </a:cubicBezTo>
                <a:cubicBezTo>
                  <a:pt x="1024514" y="377419"/>
                  <a:pt x="1028975" y="356876"/>
                  <a:pt x="1030993" y="335128"/>
                </a:cubicBezTo>
                <a:lnTo>
                  <a:pt x="1040565" y="336203"/>
                </a:lnTo>
                <a:cubicBezTo>
                  <a:pt x="1039393" y="345383"/>
                  <a:pt x="1037993" y="354108"/>
                  <a:pt x="1036365" y="362378"/>
                </a:cubicBezTo>
                <a:lnTo>
                  <a:pt x="1055020" y="362378"/>
                </a:lnTo>
                <a:close/>
                <a:moveTo>
                  <a:pt x="4843308" y="315985"/>
                </a:moveTo>
                <a:lnTo>
                  <a:pt x="4853661" y="315985"/>
                </a:lnTo>
                <a:lnTo>
                  <a:pt x="4853661" y="345188"/>
                </a:lnTo>
                <a:lnTo>
                  <a:pt x="4900542" y="345188"/>
                </a:lnTo>
                <a:lnTo>
                  <a:pt x="4896342" y="378981"/>
                </a:lnTo>
                <a:cubicBezTo>
                  <a:pt x="4892761" y="378591"/>
                  <a:pt x="4889212" y="378395"/>
                  <a:pt x="4885696" y="378395"/>
                </a:cubicBezTo>
                <a:lnTo>
                  <a:pt x="4889505" y="354760"/>
                </a:lnTo>
                <a:lnTo>
                  <a:pt x="4853661" y="354760"/>
                </a:lnTo>
                <a:lnTo>
                  <a:pt x="4853661" y="395780"/>
                </a:lnTo>
                <a:lnTo>
                  <a:pt x="4891068" y="395780"/>
                </a:lnTo>
                <a:lnTo>
                  <a:pt x="4891068" y="405547"/>
                </a:lnTo>
                <a:cubicBezTo>
                  <a:pt x="4882994" y="429964"/>
                  <a:pt x="4872478" y="449172"/>
                  <a:pt x="4859521" y="463172"/>
                </a:cubicBezTo>
                <a:cubicBezTo>
                  <a:pt x="4870004" y="472873"/>
                  <a:pt x="4885078" y="482347"/>
                  <a:pt x="4904741" y="491593"/>
                </a:cubicBezTo>
                <a:cubicBezTo>
                  <a:pt x="4902528" y="494328"/>
                  <a:pt x="4900249" y="497583"/>
                  <a:pt x="4897905" y="501360"/>
                </a:cubicBezTo>
                <a:cubicBezTo>
                  <a:pt x="4879283" y="491398"/>
                  <a:pt x="4864014" y="481143"/>
                  <a:pt x="4852098" y="470594"/>
                </a:cubicBezTo>
                <a:cubicBezTo>
                  <a:pt x="4840183" y="481598"/>
                  <a:pt x="4822798" y="492993"/>
                  <a:pt x="4799943" y="504778"/>
                </a:cubicBezTo>
                <a:cubicBezTo>
                  <a:pt x="4797925" y="501523"/>
                  <a:pt x="4795646" y="498332"/>
                  <a:pt x="4793106" y="495207"/>
                </a:cubicBezTo>
                <a:cubicBezTo>
                  <a:pt x="4815896" y="484789"/>
                  <a:pt x="4833151" y="474110"/>
                  <a:pt x="4844871" y="463172"/>
                </a:cubicBezTo>
                <a:cubicBezTo>
                  <a:pt x="4831392" y="448847"/>
                  <a:pt x="4821593" y="429508"/>
                  <a:pt x="4815473" y="405156"/>
                </a:cubicBezTo>
                <a:lnTo>
                  <a:pt x="4804143" y="405156"/>
                </a:lnTo>
                <a:lnTo>
                  <a:pt x="4804143" y="406524"/>
                </a:lnTo>
                <a:cubicBezTo>
                  <a:pt x="4804208" y="408738"/>
                  <a:pt x="4804241" y="410984"/>
                  <a:pt x="4804241" y="413263"/>
                </a:cubicBezTo>
                <a:cubicBezTo>
                  <a:pt x="4804241" y="450442"/>
                  <a:pt x="4794995" y="480752"/>
                  <a:pt x="4776503" y="504192"/>
                </a:cubicBezTo>
                <a:cubicBezTo>
                  <a:pt x="4774354" y="502239"/>
                  <a:pt x="4771294" y="499960"/>
                  <a:pt x="4767322" y="497355"/>
                </a:cubicBezTo>
                <a:cubicBezTo>
                  <a:pt x="4777414" y="484528"/>
                  <a:pt x="4784316" y="471538"/>
                  <a:pt x="4788028" y="458386"/>
                </a:cubicBezTo>
                <a:cubicBezTo>
                  <a:pt x="4791869" y="445363"/>
                  <a:pt x="4793758" y="427881"/>
                  <a:pt x="4793692" y="405938"/>
                </a:cubicBezTo>
                <a:lnTo>
                  <a:pt x="4793692" y="345188"/>
                </a:lnTo>
                <a:lnTo>
                  <a:pt x="4843308" y="345188"/>
                </a:lnTo>
                <a:close/>
                <a:moveTo>
                  <a:pt x="2074733" y="315985"/>
                </a:moveTo>
                <a:lnTo>
                  <a:pt x="2084695" y="318329"/>
                </a:lnTo>
                <a:cubicBezTo>
                  <a:pt x="2081179" y="330245"/>
                  <a:pt x="2078053" y="339719"/>
                  <a:pt x="2075319" y="346751"/>
                </a:cubicBezTo>
                <a:lnTo>
                  <a:pt x="2108721" y="346751"/>
                </a:lnTo>
                <a:lnTo>
                  <a:pt x="2108721" y="356127"/>
                </a:lnTo>
                <a:lnTo>
                  <a:pt x="2071510" y="356127"/>
                </a:lnTo>
                <a:cubicBezTo>
                  <a:pt x="2067733" y="365308"/>
                  <a:pt x="2062264" y="375921"/>
                  <a:pt x="2055101" y="387967"/>
                </a:cubicBezTo>
                <a:cubicBezTo>
                  <a:pt x="2052822" y="385362"/>
                  <a:pt x="2050218" y="382953"/>
                  <a:pt x="2047288" y="380739"/>
                </a:cubicBezTo>
                <a:cubicBezTo>
                  <a:pt x="2059073" y="362833"/>
                  <a:pt x="2068222" y="341249"/>
                  <a:pt x="2074733" y="315985"/>
                </a:cubicBezTo>
                <a:close/>
                <a:moveTo>
                  <a:pt x="5040501" y="315790"/>
                </a:moveTo>
                <a:lnTo>
                  <a:pt x="5050951" y="315790"/>
                </a:lnTo>
                <a:lnTo>
                  <a:pt x="5050951" y="343137"/>
                </a:lnTo>
                <a:lnTo>
                  <a:pt x="5096367" y="343137"/>
                </a:lnTo>
                <a:lnTo>
                  <a:pt x="5096367" y="352318"/>
                </a:lnTo>
                <a:lnTo>
                  <a:pt x="5050951" y="352318"/>
                </a:lnTo>
                <a:lnTo>
                  <a:pt x="5050951" y="385330"/>
                </a:lnTo>
                <a:lnTo>
                  <a:pt x="5104766" y="385330"/>
                </a:lnTo>
                <a:lnTo>
                  <a:pt x="5104766" y="394608"/>
                </a:lnTo>
                <a:lnTo>
                  <a:pt x="4987760" y="394608"/>
                </a:lnTo>
                <a:lnTo>
                  <a:pt x="4987760" y="385330"/>
                </a:lnTo>
                <a:lnTo>
                  <a:pt x="5040501" y="385330"/>
                </a:lnTo>
                <a:lnTo>
                  <a:pt x="5040501" y="352318"/>
                </a:lnTo>
                <a:lnTo>
                  <a:pt x="4995768" y="352318"/>
                </a:lnTo>
                <a:lnTo>
                  <a:pt x="4995768" y="343137"/>
                </a:lnTo>
                <a:lnTo>
                  <a:pt x="5040501" y="343137"/>
                </a:lnTo>
                <a:close/>
                <a:moveTo>
                  <a:pt x="4745249" y="315790"/>
                </a:moveTo>
                <a:cubicBezTo>
                  <a:pt x="4750197" y="323994"/>
                  <a:pt x="4755341" y="333175"/>
                  <a:pt x="4760681" y="343332"/>
                </a:cubicBezTo>
                <a:lnTo>
                  <a:pt x="4751304" y="348118"/>
                </a:lnTo>
                <a:cubicBezTo>
                  <a:pt x="4745705" y="336854"/>
                  <a:pt x="4740691" y="327477"/>
                  <a:pt x="4736263" y="319990"/>
                </a:cubicBezTo>
                <a:close/>
                <a:moveTo>
                  <a:pt x="1144776" y="315790"/>
                </a:moveTo>
                <a:lnTo>
                  <a:pt x="1155226" y="315790"/>
                </a:lnTo>
                <a:lnTo>
                  <a:pt x="1155226" y="343137"/>
                </a:lnTo>
                <a:lnTo>
                  <a:pt x="1200642" y="343137"/>
                </a:lnTo>
                <a:lnTo>
                  <a:pt x="1200642" y="352318"/>
                </a:lnTo>
                <a:lnTo>
                  <a:pt x="1155226" y="352318"/>
                </a:lnTo>
                <a:lnTo>
                  <a:pt x="1155226" y="385330"/>
                </a:lnTo>
                <a:lnTo>
                  <a:pt x="1209041" y="385330"/>
                </a:lnTo>
                <a:lnTo>
                  <a:pt x="1209041" y="394608"/>
                </a:lnTo>
                <a:lnTo>
                  <a:pt x="1092036" y="394608"/>
                </a:lnTo>
                <a:lnTo>
                  <a:pt x="1092036" y="385330"/>
                </a:lnTo>
                <a:lnTo>
                  <a:pt x="1144776" y="385330"/>
                </a:lnTo>
                <a:lnTo>
                  <a:pt x="1144776" y="352318"/>
                </a:lnTo>
                <a:lnTo>
                  <a:pt x="1100044" y="352318"/>
                </a:lnTo>
                <a:lnTo>
                  <a:pt x="1100044" y="343137"/>
                </a:lnTo>
                <a:lnTo>
                  <a:pt x="1144776" y="343137"/>
                </a:lnTo>
                <a:close/>
                <a:moveTo>
                  <a:pt x="736862" y="315790"/>
                </a:moveTo>
                <a:cubicBezTo>
                  <a:pt x="740964" y="324971"/>
                  <a:pt x="745034" y="334640"/>
                  <a:pt x="749071" y="344797"/>
                </a:cubicBezTo>
                <a:lnTo>
                  <a:pt x="738425" y="348802"/>
                </a:lnTo>
                <a:cubicBezTo>
                  <a:pt x="734388" y="337863"/>
                  <a:pt x="730448" y="328063"/>
                  <a:pt x="726607" y="319404"/>
                </a:cubicBezTo>
                <a:close/>
                <a:moveTo>
                  <a:pt x="4562167" y="315594"/>
                </a:moveTo>
                <a:lnTo>
                  <a:pt x="4573790" y="317548"/>
                </a:lnTo>
                <a:cubicBezTo>
                  <a:pt x="4570208" y="321520"/>
                  <a:pt x="4566530" y="325329"/>
                  <a:pt x="4562753" y="328975"/>
                </a:cubicBezTo>
                <a:lnTo>
                  <a:pt x="4634539" y="328975"/>
                </a:lnTo>
                <a:lnTo>
                  <a:pt x="4634539" y="336789"/>
                </a:lnTo>
                <a:lnTo>
                  <a:pt x="4619596" y="351341"/>
                </a:lnTo>
                <a:lnTo>
                  <a:pt x="4672142" y="351341"/>
                </a:lnTo>
                <a:lnTo>
                  <a:pt x="4672142" y="405547"/>
                </a:lnTo>
                <a:lnTo>
                  <a:pt x="4528764" y="405547"/>
                </a:lnTo>
                <a:lnTo>
                  <a:pt x="4528764" y="355736"/>
                </a:lnTo>
                <a:cubicBezTo>
                  <a:pt x="4523946" y="358731"/>
                  <a:pt x="4518932" y="361596"/>
                  <a:pt x="4513723" y="364331"/>
                </a:cubicBezTo>
                <a:cubicBezTo>
                  <a:pt x="4512747" y="362508"/>
                  <a:pt x="4510631" y="359708"/>
                  <a:pt x="4507375" y="355932"/>
                </a:cubicBezTo>
                <a:cubicBezTo>
                  <a:pt x="4531141" y="344146"/>
                  <a:pt x="4549405" y="330701"/>
                  <a:pt x="4562167" y="315594"/>
                </a:cubicBezTo>
                <a:close/>
                <a:moveTo>
                  <a:pt x="3843225" y="315594"/>
                </a:moveTo>
                <a:lnTo>
                  <a:pt x="3849183" y="323799"/>
                </a:lnTo>
                <a:cubicBezTo>
                  <a:pt x="3830300" y="332003"/>
                  <a:pt x="3813761" y="338579"/>
                  <a:pt x="3799567" y="343528"/>
                </a:cubicBezTo>
                <a:cubicBezTo>
                  <a:pt x="3809334" y="346458"/>
                  <a:pt x="3823919" y="350918"/>
                  <a:pt x="3843322" y="356908"/>
                </a:cubicBezTo>
                <a:cubicBezTo>
                  <a:pt x="3850615" y="359187"/>
                  <a:pt x="3856052" y="360880"/>
                  <a:pt x="3859633" y="361987"/>
                </a:cubicBezTo>
                <a:lnTo>
                  <a:pt x="3854847" y="371168"/>
                </a:lnTo>
                <a:cubicBezTo>
                  <a:pt x="3830040" y="363224"/>
                  <a:pt x="3806306" y="355769"/>
                  <a:pt x="3783647" y="348802"/>
                </a:cubicBezTo>
                <a:cubicBezTo>
                  <a:pt x="3759165" y="356550"/>
                  <a:pt x="3731883" y="363680"/>
                  <a:pt x="3701801" y="370191"/>
                </a:cubicBezTo>
                <a:cubicBezTo>
                  <a:pt x="3701085" y="368108"/>
                  <a:pt x="3699815" y="365340"/>
                  <a:pt x="3697992" y="361889"/>
                </a:cubicBezTo>
                <a:cubicBezTo>
                  <a:pt x="3697536" y="361108"/>
                  <a:pt x="3697210" y="360522"/>
                  <a:pt x="3697015" y="360131"/>
                </a:cubicBezTo>
                <a:cubicBezTo>
                  <a:pt x="3724623" y="355183"/>
                  <a:pt x="3748096" y="349778"/>
                  <a:pt x="3767434" y="343918"/>
                </a:cubicBezTo>
                <a:cubicBezTo>
                  <a:pt x="3749593" y="338514"/>
                  <a:pt x="3729571" y="332654"/>
                  <a:pt x="3707368" y="326338"/>
                </a:cubicBezTo>
                <a:lnTo>
                  <a:pt x="3712544" y="317743"/>
                </a:lnTo>
                <a:cubicBezTo>
                  <a:pt x="3717298" y="319176"/>
                  <a:pt x="3724525" y="321292"/>
                  <a:pt x="3734227" y="324092"/>
                </a:cubicBezTo>
                <a:cubicBezTo>
                  <a:pt x="3755844" y="330408"/>
                  <a:pt x="3772383" y="335291"/>
                  <a:pt x="3783842" y="338742"/>
                </a:cubicBezTo>
                <a:cubicBezTo>
                  <a:pt x="3802399" y="332556"/>
                  <a:pt x="3822193" y="324840"/>
                  <a:pt x="3843225" y="315594"/>
                </a:cubicBezTo>
                <a:close/>
                <a:moveTo>
                  <a:pt x="1514404" y="315399"/>
                </a:moveTo>
                <a:lnTo>
                  <a:pt x="1525734" y="315399"/>
                </a:lnTo>
                <a:cubicBezTo>
                  <a:pt x="1525343" y="336170"/>
                  <a:pt x="1524366" y="353555"/>
                  <a:pt x="1522804" y="367554"/>
                </a:cubicBezTo>
                <a:lnTo>
                  <a:pt x="1606213" y="367554"/>
                </a:lnTo>
                <a:cubicBezTo>
                  <a:pt x="1605757" y="398548"/>
                  <a:pt x="1604682" y="429411"/>
                  <a:pt x="1602990" y="460144"/>
                </a:cubicBezTo>
                <a:cubicBezTo>
                  <a:pt x="1602599" y="486775"/>
                  <a:pt x="1590325" y="499797"/>
                  <a:pt x="1566168" y="499211"/>
                </a:cubicBezTo>
                <a:cubicBezTo>
                  <a:pt x="1554839" y="499472"/>
                  <a:pt x="1543314" y="499602"/>
                  <a:pt x="1531594" y="499602"/>
                </a:cubicBezTo>
                <a:cubicBezTo>
                  <a:pt x="1530943" y="494979"/>
                  <a:pt x="1529933" y="490649"/>
                  <a:pt x="1528566" y="486612"/>
                </a:cubicBezTo>
                <a:cubicBezTo>
                  <a:pt x="1535663" y="486938"/>
                  <a:pt x="1547611" y="487133"/>
                  <a:pt x="1564410" y="487198"/>
                </a:cubicBezTo>
                <a:cubicBezTo>
                  <a:pt x="1574438" y="487328"/>
                  <a:pt x="1581275" y="485472"/>
                  <a:pt x="1584921" y="481631"/>
                </a:cubicBezTo>
                <a:cubicBezTo>
                  <a:pt x="1588762" y="478115"/>
                  <a:pt x="1591041" y="471018"/>
                  <a:pt x="1591758" y="460339"/>
                </a:cubicBezTo>
                <a:cubicBezTo>
                  <a:pt x="1593451" y="435727"/>
                  <a:pt x="1594525" y="408347"/>
                  <a:pt x="1594981" y="378200"/>
                </a:cubicBezTo>
                <a:lnTo>
                  <a:pt x="1521339" y="378200"/>
                </a:lnTo>
                <a:cubicBezTo>
                  <a:pt x="1517237" y="432699"/>
                  <a:pt x="1490964" y="474957"/>
                  <a:pt x="1442520" y="504974"/>
                </a:cubicBezTo>
                <a:cubicBezTo>
                  <a:pt x="1440046" y="501978"/>
                  <a:pt x="1437116" y="498853"/>
                  <a:pt x="1433730" y="495597"/>
                </a:cubicBezTo>
                <a:cubicBezTo>
                  <a:pt x="1482043" y="466102"/>
                  <a:pt x="1507665" y="426969"/>
                  <a:pt x="1510595" y="378200"/>
                </a:cubicBezTo>
                <a:lnTo>
                  <a:pt x="1437148" y="378200"/>
                </a:lnTo>
                <a:lnTo>
                  <a:pt x="1437148" y="367554"/>
                </a:lnTo>
                <a:lnTo>
                  <a:pt x="1511767" y="367554"/>
                </a:lnTo>
                <a:cubicBezTo>
                  <a:pt x="1513525" y="352383"/>
                  <a:pt x="1514404" y="334998"/>
                  <a:pt x="1514404" y="315399"/>
                </a:cubicBezTo>
                <a:close/>
                <a:moveTo>
                  <a:pt x="639389" y="315399"/>
                </a:moveTo>
                <a:lnTo>
                  <a:pt x="650035" y="315399"/>
                </a:lnTo>
                <a:lnTo>
                  <a:pt x="650035" y="359155"/>
                </a:lnTo>
                <a:lnTo>
                  <a:pt x="674061" y="359155"/>
                </a:lnTo>
                <a:lnTo>
                  <a:pt x="674061" y="369117"/>
                </a:lnTo>
                <a:lnTo>
                  <a:pt x="650035" y="369117"/>
                </a:lnTo>
                <a:lnTo>
                  <a:pt x="650035" y="411603"/>
                </a:lnTo>
                <a:cubicBezTo>
                  <a:pt x="661560" y="409193"/>
                  <a:pt x="670610" y="407175"/>
                  <a:pt x="677186" y="405547"/>
                </a:cubicBezTo>
                <a:cubicBezTo>
                  <a:pt x="677186" y="408673"/>
                  <a:pt x="677317" y="412156"/>
                  <a:pt x="677577" y="415998"/>
                </a:cubicBezTo>
                <a:lnTo>
                  <a:pt x="650035" y="421955"/>
                </a:lnTo>
                <a:lnTo>
                  <a:pt x="650035" y="481338"/>
                </a:lnTo>
                <a:cubicBezTo>
                  <a:pt x="650295" y="494816"/>
                  <a:pt x="644077" y="501620"/>
                  <a:pt x="631380" y="501751"/>
                </a:cubicBezTo>
                <a:cubicBezTo>
                  <a:pt x="629166" y="501816"/>
                  <a:pt x="626887" y="501881"/>
                  <a:pt x="624543" y="501946"/>
                </a:cubicBezTo>
                <a:cubicBezTo>
                  <a:pt x="623371" y="501946"/>
                  <a:pt x="622102" y="501946"/>
                  <a:pt x="620734" y="501946"/>
                </a:cubicBezTo>
                <a:cubicBezTo>
                  <a:pt x="619562" y="501946"/>
                  <a:pt x="617804" y="501946"/>
                  <a:pt x="615460" y="501946"/>
                </a:cubicBezTo>
                <a:cubicBezTo>
                  <a:pt x="614809" y="497518"/>
                  <a:pt x="614125" y="493612"/>
                  <a:pt x="613409" y="490226"/>
                </a:cubicBezTo>
                <a:cubicBezTo>
                  <a:pt x="617837" y="490616"/>
                  <a:pt x="622785" y="490812"/>
                  <a:pt x="628255" y="490812"/>
                </a:cubicBezTo>
                <a:cubicBezTo>
                  <a:pt x="636133" y="491202"/>
                  <a:pt x="639845" y="487654"/>
                  <a:pt x="639389" y="480166"/>
                </a:cubicBezTo>
                <a:lnTo>
                  <a:pt x="639389" y="424397"/>
                </a:lnTo>
                <a:cubicBezTo>
                  <a:pt x="635612" y="425244"/>
                  <a:pt x="630013" y="426578"/>
                  <a:pt x="622590" y="428402"/>
                </a:cubicBezTo>
                <a:cubicBezTo>
                  <a:pt x="617706" y="429639"/>
                  <a:pt x="614060" y="430550"/>
                  <a:pt x="611651" y="431136"/>
                </a:cubicBezTo>
                <a:lnTo>
                  <a:pt x="609600" y="419807"/>
                </a:lnTo>
                <a:cubicBezTo>
                  <a:pt x="609991" y="419742"/>
                  <a:pt x="610609" y="419611"/>
                  <a:pt x="611456" y="419416"/>
                </a:cubicBezTo>
                <a:cubicBezTo>
                  <a:pt x="622980" y="417267"/>
                  <a:pt x="632292" y="415379"/>
                  <a:pt x="639389" y="413751"/>
                </a:cubicBezTo>
                <a:lnTo>
                  <a:pt x="639389" y="369117"/>
                </a:lnTo>
                <a:lnTo>
                  <a:pt x="612823" y="369117"/>
                </a:lnTo>
                <a:lnTo>
                  <a:pt x="612823" y="359155"/>
                </a:lnTo>
                <a:lnTo>
                  <a:pt x="639389" y="359155"/>
                </a:lnTo>
                <a:close/>
                <a:moveTo>
                  <a:pt x="3592803" y="315106"/>
                </a:moveTo>
                <a:lnTo>
                  <a:pt x="3602765" y="317939"/>
                </a:lnTo>
                <a:cubicBezTo>
                  <a:pt x="3599249" y="325947"/>
                  <a:pt x="3596319" y="332231"/>
                  <a:pt x="3593975" y="336789"/>
                </a:cubicBezTo>
                <a:lnTo>
                  <a:pt x="3663612" y="336789"/>
                </a:lnTo>
                <a:lnTo>
                  <a:pt x="3663612" y="346555"/>
                </a:lnTo>
                <a:cubicBezTo>
                  <a:pt x="3653650" y="365763"/>
                  <a:pt x="3641051" y="381716"/>
                  <a:pt x="3625815" y="394413"/>
                </a:cubicBezTo>
                <a:cubicBezTo>
                  <a:pt x="3639814" y="404505"/>
                  <a:pt x="3656808" y="412091"/>
                  <a:pt x="3676798" y="417170"/>
                </a:cubicBezTo>
                <a:cubicBezTo>
                  <a:pt x="3675235" y="419904"/>
                  <a:pt x="3673510" y="423355"/>
                  <a:pt x="3671621" y="427523"/>
                </a:cubicBezTo>
                <a:cubicBezTo>
                  <a:pt x="3649223" y="419839"/>
                  <a:pt x="3631284" y="410854"/>
                  <a:pt x="3617806" y="400566"/>
                </a:cubicBezTo>
                <a:cubicBezTo>
                  <a:pt x="3601919" y="412286"/>
                  <a:pt x="3581311" y="422411"/>
                  <a:pt x="3555982" y="430941"/>
                </a:cubicBezTo>
                <a:cubicBezTo>
                  <a:pt x="3555005" y="428857"/>
                  <a:pt x="3553312" y="425699"/>
                  <a:pt x="3550903" y="421467"/>
                </a:cubicBezTo>
                <a:cubicBezTo>
                  <a:pt x="3550708" y="421076"/>
                  <a:pt x="3550545" y="420783"/>
                  <a:pt x="3550415" y="420588"/>
                </a:cubicBezTo>
                <a:cubicBezTo>
                  <a:pt x="3572618" y="414858"/>
                  <a:pt x="3592347" y="405970"/>
                  <a:pt x="3609602" y="393925"/>
                </a:cubicBezTo>
                <a:cubicBezTo>
                  <a:pt x="3598663" y="384353"/>
                  <a:pt x="3589254" y="372893"/>
                  <a:pt x="3581376" y="359545"/>
                </a:cubicBezTo>
                <a:cubicBezTo>
                  <a:pt x="3576036" y="368075"/>
                  <a:pt x="3569916" y="376963"/>
                  <a:pt x="3563014" y="386209"/>
                </a:cubicBezTo>
                <a:cubicBezTo>
                  <a:pt x="3559693" y="382953"/>
                  <a:pt x="3557154" y="380609"/>
                  <a:pt x="3555396" y="379177"/>
                </a:cubicBezTo>
                <a:cubicBezTo>
                  <a:pt x="3571544" y="359317"/>
                  <a:pt x="3584013" y="337961"/>
                  <a:pt x="3592803" y="315106"/>
                </a:cubicBezTo>
                <a:close/>
                <a:moveTo>
                  <a:pt x="2570061" y="315106"/>
                </a:moveTo>
                <a:lnTo>
                  <a:pt x="2580706" y="318525"/>
                </a:lnTo>
                <a:cubicBezTo>
                  <a:pt x="2578167" y="323603"/>
                  <a:pt x="2574944" y="329691"/>
                  <a:pt x="2571037" y="336789"/>
                </a:cubicBezTo>
                <a:lnTo>
                  <a:pt x="2634326" y="336789"/>
                </a:lnTo>
                <a:lnTo>
                  <a:pt x="2634326" y="347337"/>
                </a:lnTo>
                <a:cubicBezTo>
                  <a:pt x="2624299" y="366480"/>
                  <a:pt x="2612872" y="381488"/>
                  <a:pt x="2600045" y="392362"/>
                </a:cubicBezTo>
                <a:cubicBezTo>
                  <a:pt x="2612416" y="401868"/>
                  <a:pt x="2628238" y="409389"/>
                  <a:pt x="2647512" y="414923"/>
                </a:cubicBezTo>
                <a:cubicBezTo>
                  <a:pt x="2645819" y="417398"/>
                  <a:pt x="2643931" y="420686"/>
                  <a:pt x="2641847" y="424788"/>
                </a:cubicBezTo>
                <a:cubicBezTo>
                  <a:pt x="2621141" y="417300"/>
                  <a:pt x="2604538" y="408640"/>
                  <a:pt x="2592036" y="398808"/>
                </a:cubicBezTo>
                <a:cubicBezTo>
                  <a:pt x="2579665" y="408314"/>
                  <a:pt x="2562540" y="417625"/>
                  <a:pt x="2540662" y="426741"/>
                </a:cubicBezTo>
                <a:cubicBezTo>
                  <a:pt x="2538904" y="423616"/>
                  <a:pt x="2536918" y="420555"/>
                  <a:pt x="2534705" y="417560"/>
                </a:cubicBezTo>
                <a:cubicBezTo>
                  <a:pt x="2555280" y="409812"/>
                  <a:pt x="2571884" y="401347"/>
                  <a:pt x="2584516" y="392167"/>
                </a:cubicBezTo>
                <a:cubicBezTo>
                  <a:pt x="2574553" y="382921"/>
                  <a:pt x="2566089" y="371331"/>
                  <a:pt x="2559122" y="357397"/>
                </a:cubicBezTo>
                <a:cubicBezTo>
                  <a:pt x="2553001" y="366903"/>
                  <a:pt x="2547597" y="374684"/>
                  <a:pt x="2542909" y="380739"/>
                </a:cubicBezTo>
                <a:cubicBezTo>
                  <a:pt x="2541997" y="379698"/>
                  <a:pt x="2540532" y="378265"/>
                  <a:pt x="2538514" y="376442"/>
                </a:cubicBezTo>
                <a:cubicBezTo>
                  <a:pt x="2537016" y="375075"/>
                  <a:pt x="2535942" y="374033"/>
                  <a:pt x="2535291" y="373317"/>
                </a:cubicBezTo>
                <a:cubicBezTo>
                  <a:pt x="2548183" y="357038"/>
                  <a:pt x="2559773" y="337635"/>
                  <a:pt x="2570061" y="315106"/>
                </a:cubicBezTo>
                <a:close/>
                <a:moveTo>
                  <a:pt x="2995458" y="314911"/>
                </a:moveTo>
                <a:cubicBezTo>
                  <a:pt x="2998909" y="322008"/>
                  <a:pt x="3002653" y="330505"/>
                  <a:pt x="3006690" y="340402"/>
                </a:cubicBezTo>
                <a:lnTo>
                  <a:pt x="2998681" y="343332"/>
                </a:lnTo>
                <a:lnTo>
                  <a:pt x="3051031" y="343332"/>
                </a:lnTo>
                <a:lnTo>
                  <a:pt x="3051031" y="372145"/>
                </a:lnTo>
                <a:lnTo>
                  <a:pt x="3041460" y="372145"/>
                </a:lnTo>
                <a:lnTo>
                  <a:pt x="3041460" y="352513"/>
                </a:lnTo>
                <a:lnTo>
                  <a:pt x="2956684" y="352513"/>
                </a:lnTo>
                <a:lnTo>
                  <a:pt x="2956684" y="372535"/>
                </a:lnTo>
                <a:lnTo>
                  <a:pt x="2947014" y="372535"/>
                </a:lnTo>
                <a:lnTo>
                  <a:pt x="2947014" y="343332"/>
                </a:lnTo>
                <a:lnTo>
                  <a:pt x="2996825" y="343332"/>
                </a:lnTo>
                <a:cubicBezTo>
                  <a:pt x="2996500" y="342486"/>
                  <a:pt x="2995979" y="341184"/>
                  <a:pt x="2995263" y="339426"/>
                </a:cubicBezTo>
                <a:cubicBezTo>
                  <a:pt x="2991551" y="330049"/>
                  <a:pt x="2988621" y="323082"/>
                  <a:pt x="2986472" y="318525"/>
                </a:cubicBezTo>
                <a:close/>
                <a:moveTo>
                  <a:pt x="2183926" y="314911"/>
                </a:moveTo>
                <a:lnTo>
                  <a:pt x="2194279" y="316962"/>
                </a:lnTo>
                <a:cubicBezTo>
                  <a:pt x="2191479" y="326989"/>
                  <a:pt x="2189037" y="335454"/>
                  <a:pt x="2186954" y="342356"/>
                </a:cubicBezTo>
                <a:lnTo>
                  <a:pt x="2233737" y="342356"/>
                </a:lnTo>
                <a:lnTo>
                  <a:pt x="2233737" y="351732"/>
                </a:lnTo>
                <a:lnTo>
                  <a:pt x="2183926" y="351732"/>
                </a:lnTo>
                <a:cubicBezTo>
                  <a:pt x="2178261" y="369573"/>
                  <a:pt x="2172531" y="385981"/>
                  <a:pt x="2166736" y="400957"/>
                </a:cubicBezTo>
                <a:lnTo>
                  <a:pt x="2193693" y="400957"/>
                </a:lnTo>
                <a:lnTo>
                  <a:pt x="2193693" y="365601"/>
                </a:lnTo>
                <a:lnTo>
                  <a:pt x="2203460" y="365601"/>
                </a:lnTo>
                <a:lnTo>
                  <a:pt x="2203460" y="400957"/>
                </a:lnTo>
                <a:lnTo>
                  <a:pt x="2230514" y="400957"/>
                </a:lnTo>
                <a:lnTo>
                  <a:pt x="2230514" y="410333"/>
                </a:lnTo>
                <a:lnTo>
                  <a:pt x="2203460" y="410333"/>
                </a:lnTo>
                <a:lnTo>
                  <a:pt x="2203460" y="439536"/>
                </a:lnTo>
                <a:lnTo>
                  <a:pt x="2235886" y="439536"/>
                </a:lnTo>
                <a:lnTo>
                  <a:pt x="2235886" y="449010"/>
                </a:lnTo>
                <a:lnTo>
                  <a:pt x="2203460" y="449010"/>
                </a:lnTo>
                <a:lnTo>
                  <a:pt x="2203460" y="479775"/>
                </a:lnTo>
                <a:lnTo>
                  <a:pt x="2193693" y="479775"/>
                </a:lnTo>
                <a:lnTo>
                  <a:pt x="2193693" y="449010"/>
                </a:lnTo>
                <a:lnTo>
                  <a:pt x="2150719" y="449010"/>
                </a:lnTo>
                <a:lnTo>
                  <a:pt x="2150719" y="439536"/>
                </a:lnTo>
                <a:lnTo>
                  <a:pt x="2193693" y="439536"/>
                </a:lnTo>
                <a:lnTo>
                  <a:pt x="2193693" y="410333"/>
                </a:lnTo>
                <a:lnTo>
                  <a:pt x="2156872" y="410333"/>
                </a:lnTo>
                <a:lnTo>
                  <a:pt x="2156872" y="398808"/>
                </a:lnTo>
                <a:cubicBezTo>
                  <a:pt x="2162732" y="385265"/>
                  <a:pt x="2168397" y="369573"/>
                  <a:pt x="2173866" y="351732"/>
                </a:cubicBezTo>
                <a:lnTo>
                  <a:pt x="2154137" y="351732"/>
                </a:lnTo>
                <a:lnTo>
                  <a:pt x="2154137" y="342356"/>
                </a:lnTo>
                <a:lnTo>
                  <a:pt x="2176699" y="342356"/>
                </a:lnTo>
                <a:cubicBezTo>
                  <a:pt x="2179303" y="333370"/>
                  <a:pt x="2181712" y="324222"/>
                  <a:pt x="2183926" y="314911"/>
                </a:cubicBezTo>
                <a:close/>
                <a:moveTo>
                  <a:pt x="290857" y="314911"/>
                </a:moveTo>
                <a:lnTo>
                  <a:pt x="301210" y="317743"/>
                </a:lnTo>
                <a:cubicBezTo>
                  <a:pt x="299061" y="322627"/>
                  <a:pt x="296131" y="328487"/>
                  <a:pt x="292419" y="335323"/>
                </a:cubicBezTo>
                <a:lnTo>
                  <a:pt x="382079" y="335323"/>
                </a:lnTo>
                <a:lnTo>
                  <a:pt x="382079" y="345774"/>
                </a:lnTo>
                <a:lnTo>
                  <a:pt x="366061" y="372535"/>
                </a:lnTo>
                <a:cubicBezTo>
                  <a:pt x="362805" y="371233"/>
                  <a:pt x="359322" y="370093"/>
                  <a:pt x="355611" y="369117"/>
                </a:cubicBezTo>
                <a:lnTo>
                  <a:pt x="370847" y="344797"/>
                </a:lnTo>
                <a:lnTo>
                  <a:pt x="324259" y="344797"/>
                </a:lnTo>
                <a:cubicBezTo>
                  <a:pt x="324194" y="345188"/>
                  <a:pt x="324129" y="345774"/>
                  <a:pt x="324064" y="346555"/>
                </a:cubicBezTo>
                <a:cubicBezTo>
                  <a:pt x="323999" y="347337"/>
                  <a:pt x="323934" y="347923"/>
                  <a:pt x="323869" y="348313"/>
                </a:cubicBezTo>
                <a:cubicBezTo>
                  <a:pt x="330640" y="379958"/>
                  <a:pt x="352388" y="400566"/>
                  <a:pt x="389111" y="410138"/>
                </a:cubicBezTo>
                <a:cubicBezTo>
                  <a:pt x="386637" y="413979"/>
                  <a:pt x="384618" y="417463"/>
                  <a:pt x="383056" y="420588"/>
                </a:cubicBezTo>
                <a:cubicBezTo>
                  <a:pt x="347960" y="408412"/>
                  <a:pt x="326896" y="389920"/>
                  <a:pt x="319864" y="365112"/>
                </a:cubicBezTo>
                <a:cubicBezTo>
                  <a:pt x="312897" y="390441"/>
                  <a:pt x="290954" y="408868"/>
                  <a:pt x="254036" y="420393"/>
                </a:cubicBezTo>
                <a:cubicBezTo>
                  <a:pt x="252473" y="417202"/>
                  <a:pt x="250422" y="413849"/>
                  <a:pt x="247883" y="410333"/>
                </a:cubicBezTo>
                <a:cubicBezTo>
                  <a:pt x="289750" y="400045"/>
                  <a:pt x="311888" y="378200"/>
                  <a:pt x="314297" y="344797"/>
                </a:cubicBezTo>
                <a:lnTo>
                  <a:pt x="286852" y="344797"/>
                </a:lnTo>
                <a:cubicBezTo>
                  <a:pt x="280080" y="355541"/>
                  <a:pt x="272625" y="365275"/>
                  <a:pt x="264486" y="374000"/>
                </a:cubicBezTo>
                <a:cubicBezTo>
                  <a:pt x="261816" y="371331"/>
                  <a:pt x="259016" y="368921"/>
                  <a:pt x="256086" y="366773"/>
                </a:cubicBezTo>
                <a:cubicBezTo>
                  <a:pt x="271127" y="351862"/>
                  <a:pt x="282718" y="334575"/>
                  <a:pt x="290857" y="314911"/>
                </a:cubicBezTo>
                <a:close/>
                <a:moveTo>
                  <a:pt x="3527170" y="314715"/>
                </a:moveTo>
                <a:lnTo>
                  <a:pt x="3538402" y="318915"/>
                </a:lnTo>
                <a:cubicBezTo>
                  <a:pt x="3522905" y="345025"/>
                  <a:pt x="3510078" y="365829"/>
                  <a:pt x="3499920" y="381325"/>
                </a:cubicBezTo>
                <a:cubicBezTo>
                  <a:pt x="3513659" y="380935"/>
                  <a:pt x="3524012" y="380609"/>
                  <a:pt x="3530979" y="380349"/>
                </a:cubicBezTo>
                <a:cubicBezTo>
                  <a:pt x="3536253" y="372145"/>
                  <a:pt x="3540648" y="365080"/>
                  <a:pt x="3544164" y="359155"/>
                </a:cubicBezTo>
                <a:lnTo>
                  <a:pt x="3554810" y="364136"/>
                </a:lnTo>
                <a:cubicBezTo>
                  <a:pt x="3540160" y="386079"/>
                  <a:pt x="3523947" y="409031"/>
                  <a:pt x="3506171" y="432992"/>
                </a:cubicBezTo>
                <a:cubicBezTo>
                  <a:pt x="3522058" y="431690"/>
                  <a:pt x="3535862" y="430420"/>
                  <a:pt x="3547582" y="429183"/>
                </a:cubicBezTo>
                <a:cubicBezTo>
                  <a:pt x="3547061" y="433220"/>
                  <a:pt x="3546801" y="436671"/>
                  <a:pt x="3546801" y="439536"/>
                </a:cubicBezTo>
                <a:cubicBezTo>
                  <a:pt x="3523621" y="440968"/>
                  <a:pt x="3506269" y="442498"/>
                  <a:pt x="3494744" y="444126"/>
                </a:cubicBezTo>
                <a:lnTo>
                  <a:pt x="3490544" y="433578"/>
                </a:lnTo>
                <a:cubicBezTo>
                  <a:pt x="3494190" y="431234"/>
                  <a:pt x="3497674" y="427913"/>
                  <a:pt x="3500994" y="423616"/>
                </a:cubicBezTo>
                <a:cubicBezTo>
                  <a:pt x="3505552" y="417821"/>
                  <a:pt x="3513529" y="406524"/>
                  <a:pt x="3524923" y="389725"/>
                </a:cubicBezTo>
                <a:cubicBezTo>
                  <a:pt x="3508255" y="389985"/>
                  <a:pt x="3496665" y="390604"/>
                  <a:pt x="3490153" y="391581"/>
                </a:cubicBezTo>
                <a:lnTo>
                  <a:pt x="3486930" y="381325"/>
                </a:lnTo>
                <a:cubicBezTo>
                  <a:pt x="3489860" y="379242"/>
                  <a:pt x="3492953" y="375465"/>
                  <a:pt x="3496209" y="369996"/>
                </a:cubicBezTo>
                <a:cubicBezTo>
                  <a:pt x="3506952" y="352220"/>
                  <a:pt x="3517273" y="333793"/>
                  <a:pt x="3527170" y="314715"/>
                </a:cubicBezTo>
                <a:close/>
                <a:moveTo>
                  <a:pt x="5186468" y="314520"/>
                </a:moveTo>
                <a:lnTo>
                  <a:pt x="5196626" y="318720"/>
                </a:lnTo>
                <a:cubicBezTo>
                  <a:pt x="5194608" y="321650"/>
                  <a:pt x="5191482" y="325752"/>
                  <a:pt x="5187250" y="331026"/>
                </a:cubicBezTo>
                <a:cubicBezTo>
                  <a:pt x="5186273" y="332263"/>
                  <a:pt x="5185557" y="333175"/>
                  <a:pt x="5185101" y="333761"/>
                </a:cubicBezTo>
                <a:lnTo>
                  <a:pt x="5288044" y="333761"/>
                </a:lnTo>
                <a:lnTo>
                  <a:pt x="5288044" y="344407"/>
                </a:lnTo>
                <a:cubicBezTo>
                  <a:pt x="5269422" y="362378"/>
                  <a:pt x="5251158" y="376019"/>
                  <a:pt x="5233252" y="385330"/>
                </a:cubicBezTo>
                <a:cubicBezTo>
                  <a:pt x="5252199" y="393794"/>
                  <a:pt x="5279026" y="399329"/>
                  <a:pt x="5313730" y="401933"/>
                </a:cubicBezTo>
                <a:cubicBezTo>
                  <a:pt x="5311777" y="404668"/>
                  <a:pt x="5309889" y="408217"/>
                  <a:pt x="5308066" y="412579"/>
                </a:cubicBezTo>
                <a:cubicBezTo>
                  <a:pt x="5270691" y="408542"/>
                  <a:pt x="5241684" y="401412"/>
                  <a:pt x="5221043" y="391190"/>
                </a:cubicBezTo>
                <a:cubicBezTo>
                  <a:pt x="5199751" y="401087"/>
                  <a:pt x="5169507" y="409226"/>
                  <a:pt x="5130309" y="415607"/>
                </a:cubicBezTo>
                <a:cubicBezTo>
                  <a:pt x="5129137" y="413263"/>
                  <a:pt x="5127184" y="409975"/>
                  <a:pt x="5124449" y="405742"/>
                </a:cubicBezTo>
                <a:cubicBezTo>
                  <a:pt x="5159675" y="400599"/>
                  <a:pt x="5188096" y="393664"/>
                  <a:pt x="5209714" y="384939"/>
                </a:cubicBezTo>
                <a:cubicBezTo>
                  <a:pt x="5195780" y="376605"/>
                  <a:pt x="5182757" y="365015"/>
                  <a:pt x="5170646" y="350169"/>
                </a:cubicBezTo>
                <a:cubicBezTo>
                  <a:pt x="5160358" y="360913"/>
                  <a:pt x="5149029" y="371233"/>
                  <a:pt x="5136658" y="381130"/>
                </a:cubicBezTo>
                <a:cubicBezTo>
                  <a:pt x="5133858" y="377809"/>
                  <a:pt x="5131253" y="375140"/>
                  <a:pt x="5128844" y="373121"/>
                </a:cubicBezTo>
                <a:cubicBezTo>
                  <a:pt x="5152219" y="356257"/>
                  <a:pt x="5171428" y="336723"/>
                  <a:pt x="5186468" y="314520"/>
                </a:cubicBezTo>
                <a:close/>
                <a:moveTo>
                  <a:pt x="2762467" y="314520"/>
                </a:moveTo>
                <a:lnTo>
                  <a:pt x="2773504" y="316571"/>
                </a:lnTo>
                <a:cubicBezTo>
                  <a:pt x="2773178" y="317418"/>
                  <a:pt x="2772723" y="318720"/>
                  <a:pt x="2772137" y="320478"/>
                </a:cubicBezTo>
                <a:cubicBezTo>
                  <a:pt x="2769662" y="327901"/>
                  <a:pt x="2767579" y="333728"/>
                  <a:pt x="2765886" y="337961"/>
                </a:cubicBezTo>
                <a:lnTo>
                  <a:pt x="2825073" y="337961"/>
                </a:lnTo>
                <a:lnTo>
                  <a:pt x="2825073" y="388162"/>
                </a:lnTo>
                <a:lnTo>
                  <a:pt x="2735511" y="388162"/>
                </a:lnTo>
                <a:lnTo>
                  <a:pt x="2735511" y="412970"/>
                </a:lnTo>
                <a:lnTo>
                  <a:pt x="2830542" y="412970"/>
                </a:lnTo>
                <a:lnTo>
                  <a:pt x="2830542" y="466199"/>
                </a:lnTo>
                <a:lnTo>
                  <a:pt x="2724865" y="466199"/>
                </a:lnTo>
                <a:lnTo>
                  <a:pt x="2724865" y="337961"/>
                </a:lnTo>
                <a:lnTo>
                  <a:pt x="2755142" y="337961"/>
                </a:lnTo>
                <a:cubicBezTo>
                  <a:pt x="2758268" y="328975"/>
                  <a:pt x="2760709" y="321162"/>
                  <a:pt x="2762467" y="314520"/>
                </a:cubicBezTo>
                <a:close/>
                <a:moveTo>
                  <a:pt x="1290743" y="314520"/>
                </a:moveTo>
                <a:lnTo>
                  <a:pt x="1300901" y="318720"/>
                </a:lnTo>
                <a:cubicBezTo>
                  <a:pt x="1298883" y="321650"/>
                  <a:pt x="1295757" y="325752"/>
                  <a:pt x="1291525" y="331026"/>
                </a:cubicBezTo>
                <a:cubicBezTo>
                  <a:pt x="1290548" y="332263"/>
                  <a:pt x="1289832" y="333175"/>
                  <a:pt x="1289376" y="333761"/>
                </a:cubicBezTo>
                <a:lnTo>
                  <a:pt x="1392319" y="333761"/>
                </a:lnTo>
                <a:lnTo>
                  <a:pt x="1392319" y="344407"/>
                </a:lnTo>
                <a:cubicBezTo>
                  <a:pt x="1373696" y="362378"/>
                  <a:pt x="1355433" y="376019"/>
                  <a:pt x="1337527" y="385330"/>
                </a:cubicBezTo>
                <a:cubicBezTo>
                  <a:pt x="1356474" y="393794"/>
                  <a:pt x="1383301" y="399329"/>
                  <a:pt x="1418005" y="401933"/>
                </a:cubicBezTo>
                <a:cubicBezTo>
                  <a:pt x="1416052" y="404668"/>
                  <a:pt x="1414164" y="408217"/>
                  <a:pt x="1412341" y="412579"/>
                </a:cubicBezTo>
                <a:cubicBezTo>
                  <a:pt x="1374966" y="408542"/>
                  <a:pt x="1345959" y="401412"/>
                  <a:pt x="1325318" y="391190"/>
                </a:cubicBezTo>
                <a:cubicBezTo>
                  <a:pt x="1304026" y="401087"/>
                  <a:pt x="1273782" y="409226"/>
                  <a:pt x="1234584" y="415607"/>
                </a:cubicBezTo>
                <a:cubicBezTo>
                  <a:pt x="1233412" y="413263"/>
                  <a:pt x="1231459" y="409975"/>
                  <a:pt x="1228724" y="405742"/>
                </a:cubicBezTo>
                <a:cubicBezTo>
                  <a:pt x="1263950" y="400599"/>
                  <a:pt x="1292371" y="393664"/>
                  <a:pt x="1313989" y="384939"/>
                </a:cubicBezTo>
                <a:cubicBezTo>
                  <a:pt x="1300054" y="376605"/>
                  <a:pt x="1287032" y="365015"/>
                  <a:pt x="1274921" y="350169"/>
                </a:cubicBezTo>
                <a:cubicBezTo>
                  <a:pt x="1264633" y="360913"/>
                  <a:pt x="1253304" y="371233"/>
                  <a:pt x="1240932" y="381130"/>
                </a:cubicBezTo>
                <a:cubicBezTo>
                  <a:pt x="1238133" y="377809"/>
                  <a:pt x="1235528" y="375140"/>
                  <a:pt x="1233119" y="373121"/>
                </a:cubicBezTo>
                <a:cubicBezTo>
                  <a:pt x="1256494" y="356257"/>
                  <a:pt x="1275702" y="336723"/>
                  <a:pt x="1290743" y="314520"/>
                </a:cubicBezTo>
                <a:close/>
                <a:moveTo>
                  <a:pt x="81260" y="314129"/>
                </a:moveTo>
                <a:lnTo>
                  <a:pt x="91613" y="316180"/>
                </a:lnTo>
                <a:cubicBezTo>
                  <a:pt x="91482" y="316506"/>
                  <a:pt x="91255" y="316962"/>
                  <a:pt x="90929" y="317548"/>
                </a:cubicBezTo>
                <a:cubicBezTo>
                  <a:pt x="87088" y="325231"/>
                  <a:pt x="84060" y="330831"/>
                  <a:pt x="81846" y="334347"/>
                </a:cubicBezTo>
                <a:lnTo>
                  <a:pt x="186644" y="334347"/>
                </a:lnTo>
                <a:lnTo>
                  <a:pt x="186644" y="343723"/>
                </a:lnTo>
                <a:lnTo>
                  <a:pt x="75986" y="343723"/>
                </a:lnTo>
                <a:cubicBezTo>
                  <a:pt x="69344" y="354401"/>
                  <a:pt x="60424" y="365894"/>
                  <a:pt x="49225" y="378200"/>
                </a:cubicBezTo>
                <a:cubicBezTo>
                  <a:pt x="46620" y="374879"/>
                  <a:pt x="44276" y="372210"/>
                  <a:pt x="42193" y="370191"/>
                </a:cubicBezTo>
                <a:cubicBezTo>
                  <a:pt x="58731" y="354434"/>
                  <a:pt x="71753" y="335747"/>
                  <a:pt x="81260" y="314129"/>
                </a:cubicBezTo>
                <a:close/>
                <a:moveTo>
                  <a:pt x="861538" y="162227"/>
                </a:moveTo>
                <a:lnTo>
                  <a:pt x="867008" y="170041"/>
                </a:lnTo>
                <a:cubicBezTo>
                  <a:pt x="856069" y="176031"/>
                  <a:pt x="842982" y="182444"/>
                  <a:pt x="827745" y="189281"/>
                </a:cubicBezTo>
                <a:cubicBezTo>
                  <a:pt x="826508" y="186742"/>
                  <a:pt x="824913" y="183942"/>
                  <a:pt x="822959" y="180882"/>
                </a:cubicBezTo>
                <a:cubicBezTo>
                  <a:pt x="836568" y="175152"/>
                  <a:pt x="849428" y="168934"/>
                  <a:pt x="861538" y="162227"/>
                </a:cubicBezTo>
                <a:close/>
                <a:moveTo>
                  <a:pt x="894355" y="162032"/>
                </a:moveTo>
                <a:cubicBezTo>
                  <a:pt x="907443" y="168217"/>
                  <a:pt x="919195" y="174305"/>
                  <a:pt x="929613" y="180296"/>
                </a:cubicBezTo>
                <a:lnTo>
                  <a:pt x="924144" y="188500"/>
                </a:lnTo>
                <a:cubicBezTo>
                  <a:pt x="911317" y="180882"/>
                  <a:pt x="899727" y="174664"/>
                  <a:pt x="889374" y="169845"/>
                </a:cubicBezTo>
                <a:close/>
                <a:moveTo>
                  <a:pt x="4751890" y="158223"/>
                </a:moveTo>
                <a:lnTo>
                  <a:pt x="4751890" y="173654"/>
                </a:lnTo>
                <a:lnTo>
                  <a:pt x="4867920" y="173654"/>
                </a:lnTo>
                <a:lnTo>
                  <a:pt x="4867920" y="158223"/>
                </a:lnTo>
                <a:close/>
                <a:moveTo>
                  <a:pt x="1072404" y="154218"/>
                </a:moveTo>
                <a:lnTo>
                  <a:pt x="1072404" y="169455"/>
                </a:lnTo>
                <a:lnTo>
                  <a:pt x="1174565" y="169455"/>
                </a:lnTo>
                <a:lnTo>
                  <a:pt x="1174565" y="154218"/>
                </a:lnTo>
                <a:close/>
                <a:moveTo>
                  <a:pt x="1533352" y="148651"/>
                </a:moveTo>
                <a:lnTo>
                  <a:pt x="1542826" y="148651"/>
                </a:lnTo>
                <a:lnTo>
                  <a:pt x="1542826" y="166231"/>
                </a:lnTo>
                <a:cubicBezTo>
                  <a:pt x="1542565" y="174045"/>
                  <a:pt x="1546407" y="177854"/>
                  <a:pt x="1554351" y="177659"/>
                </a:cubicBezTo>
                <a:lnTo>
                  <a:pt x="1592832" y="177659"/>
                </a:lnTo>
                <a:cubicBezTo>
                  <a:pt x="1600906" y="177854"/>
                  <a:pt x="1605692" y="174240"/>
                  <a:pt x="1607189" y="166817"/>
                </a:cubicBezTo>
                <a:cubicBezTo>
                  <a:pt x="1608036" y="163106"/>
                  <a:pt x="1608915" y="157767"/>
                  <a:pt x="1609826" y="150800"/>
                </a:cubicBezTo>
                <a:cubicBezTo>
                  <a:pt x="1612756" y="152037"/>
                  <a:pt x="1615751" y="153046"/>
                  <a:pt x="1618812" y="153828"/>
                </a:cubicBezTo>
                <a:cubicBezTo>
                  <a:pt x="1617965" y="160209"/>
                  <a:pt x="1616826" y="166231"/>
                  <a:pt x="1615394" y="171896"/>
                </a:cubicBezTo>
                <a:cubicBezTo>
                  <a:pt x="1613049" y="181533"/>
                  <a:pt x="1605854" y="186254"/>
                  <a:pt x="1593809" y="186058"/>
                </a:cubicBezTo>
                <a:lnTo>
                  <a:pt x="1552397" y="186058"/>
                </a:lnTo>
                <a:cubicBezTo>
                  <a:pt x="1539505" y="186254"/>
                  <a:pt x="1533157" y="179840"/>
                  <a:pt x="1533352" y="166817"/>
                </a:cubicBezTo>
                <a:close/>
                <a:moveTo>
                  <a:pt x="5356607" y="146795"/>
                </a:moveTo>
                <a:cubicBezTo>
                  <a:pt x="5354458" y="146795"/>
                  <a:pt x="5352440" y="147300"/>
                  <a:pt x="5350551" y="148309"/>
                </a:cubicBezTo>
                <a:cubicBezTo>
                  <a:pt x="5348663" y="149319"/>
                  <a:pt x="5347019" y="150605"/>
                  <a:pt x="5345619" y="152167"/>
                </a:cubicBezTo>
                <a:cubicBezTo>
                  <a:pt x="5344219" y="153730"/>
                  <a:pt x="5343112" y="155472"/>
                  <a:pt x="5342298" y="157392"/>
                </a:cubicBezTo>
                <a:cubicBezTo>
                  <a:pt x="5341485" y="159313"/>
                  <a:pt x="5341078" y="161153"/>
                  <a:pt x="5341078" y="162911"/>
                </a:cubicBezTo>
                <a:cubicBezTo>
                  <a:pt x="5341078" y="164864"/>
                  <a:pt x="5341501" y="166834"/>
                  <a:pt x="5342347" y="168820"/>
                </a:cubicBezTo>
                <a:cubicBezTo>
                  <a:pt x="5343194" y="170806"/>
                  <a:pt x="5344333" y="172580"/>
                  <a:pt x="5345766" y="174143"/>
                </a:cubicBezTo>
                <a:cubicBezTo>
                  <a:pt x="5347198" y="175705"/>
                  <a:pt x="5348875" y="176991"/>
                  <a:pt x="5350796" y="178001"/>
                </a:cubicBezTo>
                <a:cubicBezTo>
                  <a:pt x="5352716" y="179010"/>
                  <a:pt x="5354751" y="179514"/>
                  <a:pt x="5356900" y="179514"/>
                </a:cubicBezTo>
                <a:cubicBezTo>
                  <a:pt x="5358788" y="179514"/>
                  <a:pt x="5360693" y="179124"/>
                  <a:pt x="5362614" y="178342"/>
                </a:cubicBezTo>
                <a:cubicBezTo>
                  <a:pt x="5364534" y="177561"/>
                  <a:pt x="5366260" y="176470"/>
                  <a:pt x="5367790" y="175070"/>
                </a:cubicBezTo>
                <a:cubicBezTo>
                  <a:pt x="5369320" y="173671"/>
                  <a:pt x="5370574" y="172026"/>
                  <a:pt x="5371550" y="170138"/>
                </a:cubicBezTo>
                <a:cubicBezTo>
                  <a:pt x="5372527" y="168250"/>
                  <a:pt x="5373015" y="166199"/>
                  <a:pt x="5373015" y="163985"/>
                </a:cubicBezTo>
                <a:cubicBezTo>
                  <a:pt x="5373015" y="161316"/>
                  <a:pt x="5372559" y="158906"/>
                  <a:pt x="5371648" y="156758"/>
                </a:cubicBezTo>
                <a:cubicBezTo>
                  <a:pt x="5370736" y="154609"/>
                  <a:pt x="5369515" y="152802"/>
                  <a:pt x="5367985" y="151337"/>
                </a:cubicBezTo>
                <a:cubicBezTo>
                  <a:pt x="5366455" y="149872"/>
                  <a:pt x="5364697" y="148749"/>
                  <a:pt x="5362711" y="147967"/>
                </a:cubicBezTo>
                <a:cubicBezTo>
                  <a:pt x="5360725" y="147186"/>
                  <a:pt x="5358691" y="146795"/>
                  <a:pt x="5356607" y="146795"/>
                </a:cubicBezTo>
                <a:close/>
                <a:moveTo>
                  <a:pt x="3518621" y="141521"/>
                </a:moveTo>
                <a:lnTo>
                  <a:pt x="3529365" y="141521"/>
                </a:lnTo>
                <a:lnTo>
                  <a:pt x="3511003" y="191625"/>
                </a:lnTo>
                <a:lnTo>
                  <a:pt x="3502799" y="191625"/>
                </a:lnTo>
                <a:close/>
                <a:moveTo>
                  <a:pt x="3144891" y="139470"/>
                </a:moveTo>
                <a:lnTo>
                  <a:pt x="3144891" y="169845"/>
                </a:lnTo>
                <a:lnTo>
                  <a:pt x="3222244" y="169845"/>
                </a:lnTo>
                <a:lnTo>
                  <a:pt x="3222244" y="139470"/>
                </a:lnTo>
                <a:close/>
                <a:moveTo>
                  <a:pt x="5356900" y="137712"/>
                </a:moveTo>
                <a:cubicBezTo>
                  <a:pt x="5360286" y="137712"/>
                  <a:pt x="5363493" y="138380"/>
                  <a:pt x="5366520" y="139714"/>
                </a:cubicBezTo>
                <a:cubicBezTo>
                  <a:pt x="5369548" y="141049"/>
                  <a:pt x="5372218" y="142856"/>
                  <a:pt x="5374529" y="145135"/>
                </a:cubicBezTo>
                <a:cubicBezTo>
                  <a:pt x="5376841" y="147414"/>
                  <a:pt x="5378680" y="150116"/>
                  <a:pt x="5380047" y="153242"/>
                </a:cubicBezTo>
                <a:cubicBezTo>
                  <a:pt x="5381415" y="156367"/>
                  <a:pt x="5382098" y="159688"/>
                  <a:pt x="5382098" y="163204"/>
                </a:cubicBezTo>
                <a:cubicBezTo>
                  <a:pt x="5382098" y="166459"/>
                  <a:pt x="5381480" y="169617"/>
                  <a:pt x="5380243" y="172678"/>
                </a:cubicBezTo>
                <a:cubicBezTo>
                  <a:pt x="5379006" y="175738"/>
                  <a:pt x="5377264" y="178440"/>
                  <a:pt x="5375017" y="180784"/>
                </a:cubicBezTo>
                <a:cubicBezTo>
                  <a:pt x="5372771" y="183128"/>
                  <a:pt x="5370118" y="185016"/>
                  <a:pt x="5367057" y="186449"/>
                </a:cubicBezTo>
                <a:cubicBezTo>
                  <a:pt x="5363997" y="187881"/>
                  <a:pt x="5360676" y="188598"/>
                  <a:pt x="5357095" y="188598"/>
                </a:cubicBezTo>
                <a:cubicBezTo>
                  <a:pt x="5353579" y="188598"/>
                  <a:pt x="5350307" y="187930"/>
                  <a:pt x="5347280" y="186595"/>
                </a:cubicBezTo>
                <a:cubicBezTo>
                  <a:pt x="5344252" y="185261"/>
                  <a:pt x="5341599" y="183437"/>
                  <a:pt x="5339320" y="181126"/>
                </a:cubicBezTo>
                <a:cubicBezTo>
                  <a:pt x="5337041" y="178814"/>
                  <a:pt x="5335250" y="176112"/>
                  <a:pt x="5333948" y="173019"/>
                </a:cubicBezTo>
                <a:cubicBezTo>
                  <a:pt x="5332646" y="169927"/>
                  <a:pt x="5331994" y="166622"/>
                  <a:pt x="5331994" y="163106"/>
                </a:cubicBezTo>
                <a:cubicBezTo>
                  <a:pt x="5331994" y="159655"/>
                  <a:pt x="5332646" y="156400"/>
                  <a:pt x="5333948" y="153339"/>
                </a:cubicBezTo>
                <a:cubicBezTo>
                  <a:pt x="5335250" y="150279"/>
                  <a:pt x="5337024" y="147593"/>
                  <a:pt x="5339271" y="145282"/>
                </a:cubicBezTo>
                <a:cubicBezTo>
                  <a:pt x="5341517" y="142970"/>
                  <a:pt x="5344154" y="141131"/>
                  <a:pt x="5347182" y="139763"/>
                </a:cubicBezTo>
                <a:cubicBezTo>
                  <a:pt x="5350210" y="138396"/>
                  <a:pt x="5353449" y="137712"/>
                  <a:pt x="5356900" y="137712"/>
                </a:cubicBezTo>
                <a:close/>
                <a:moveTo>
                  <a:pt x="4751890" y="135271"/>
                </a:moveTo>
                <a:lnTo>
                  <a:pt x="4751890" y="150409"/>
                </a:lnTo>
                <a:lnTo>
                  <a:pt x="4867920" y="150409"/>
                </a:lnTo>
                <a:lnTo>
                  <a:pt x="4867920" y="135271"/>
                </a:lnTo>
                <a:close/>
                <a:moveTo>
                  <a:pt x="4996745" y="134001"/>
                </a:moveTo>
                <a:lnTo>
                  <a:pt x="4996745" y="169650"/>
                </a:lnTo>
                <a:lnTo>
                  <a:pt x="5074782" y="169650"/>
                </a:lnTo>
                <a:lnTo>
                  <a:pt x="5074782" y="134001"/>
                </a:lnTo>
                <a:close/>
                <a:moveTo>
                  <a:pt x="861734" y="132438"/>
                </a:moveTo>
                <a:lnTo>
                  <a:pt x="861734" y="148846"/>
                </a:lnTo>
                <a:lnTo>
                  <a:pt x="896992" y="148846"/>
                </a:lnTo>
                <a:lnTo>
                  <a:pt x="896992" y="132438"/>
                </a:lnTo>
                <a:close/>
                <a:moveTo>
                  <a:pt x="3134635" y="130289"/>
                </a:moveTo>
                <a:lnTo>
                  <a:pt x="3232499" y="130289"/>
                </a:lnTo>
                <a:lnTo>
                  <a:pt x="3232499" y="189477"/>
                </a:lnTo>
                <a:lnTo>
                  <a:pt x="3222244" y="189477"/>
                </a:lnTo>
                <a:lnTo>
                  <a:pt x="3222244" y="179026"/>
                </a:lnTo>
                <a:lnTo>
                  <a:pt x="3144891" y="179026"/>
                </a:lnTo>
                <a:lnTo>
                  <a:pt x="3144891" y="189477"/>
                </a:lnTo>
                <a:lnTo>
                  <a:pt x="3134635" y="189477"/>
                </a:lnTo>
                <a:close/>
                <a:moveTo>
                  <a:pt x="1072404" y="130289"/>
                </a:moveTo>
                <a:lnTo>
                  <a:pt x="1072404" y="145623"/>
                </a:lnTo>
                <a:lnTo>
                  <a:pt x="1174565" y="145623"/>
                </a:lnTo>
                <a:lnTo>
                  <a:pt x="1174565" y="130289"/>
                </a:lnTo>
                <a:close/>
                <a:moveTo>
                  <a:pt x="4741733" y="127262"/>
                </a:moveTo>
                <a:lnTo>
                  <a:pt x="4878078" y="127262"/>
                </a:lnTo>
                <a:lnTo>
                  <a:pt x="4878078" y="190063"/>
                </a:lnTo>
                <a:lnTo>
                  <a:pt x="4867920" y="190063"/>
                </a:lnTo>
                <a:lnTo>
                  <a:pt x="4867920" y="181663"/>
                </a:lnTo>
                <a:lnTo>
                  <a:pt x="4751890" y="181663"/>
                </a:lnTo>
                <a:lnTo>
                  <a:pt x="4751890" y="190063"/>
                </a:lnTo>
                <a:lnTo>
                  <a:pt x="4741733" y="190063"/>
                </a:lnTo>
                <a:close/>
                <a:moveTo>
                  <a:pt x="4986295" y="124625"/>
                </a:moveTo>
                <a:lnTo>
                  <a:pt x="5085135" y="124625"/>
                </a:lnTo>
                <a:lnTo>
                  <a:pt x="5085135" y="189867"/>
                </a:lnTo>
                <a:lnTo>
                  <a:pt x="5074782" y="189867"/>
                </a:lnTo>
                <a:lnTo>
                  <a:pt x="5074782" y="179026"/>
                </a:lnTo>
                <a:lnTo>
                  <a:pt x="4996745" y="179026"/>
                </a:lnTo>
                <a:lnTo>
                  <a:pt x="4996745" y="189867"/>
                </a:lnTo>
                <a:lnTo>
                  <a:pt x="4986295" y="189867"/>
                </a:lnTo>
                <a:close/>
                <a:moveTo>
                  <a:pt x="3096252" y="122867"/>
                </a:moveTo>
                <a:cubicBezTo>
                  <a:pt x="3099963" y="124755"/>
                  <a:pt x="3103251" y="126285"/>
                  <a:pt x="3106116" y="127457"/>
                </a:cubicBezTo>
                <a:cubicBezTo>
                  <a:pt x="3098238" y="146926"/>
                  <a:pt x="3090489" y="167110"/>
                  <a:pt x="3082871" y="188012"/>
                </a:cubicBezTo>
                <a:lnTo>
                  <a:pt x="3071835" y="183616"/>
                </a:lnTo>
                <a:cubicBezTo>
                  <a:pt x="3079648" y="166427"/>
                  <a:pt x="3087787" y="146177"/>
                  <a:pt x="3096252" y="122867"/>
                </a:cubicBezTo>
                <a:close/>
                <a:moveTo>
                  <a:pt x="1539212" y="121206"/>
                </a:moveTo>
                <a:cubicBezTo>
                  <a:pt x="1538301" y="126480"/>
                  <a:pt x="1537161" y="131299"/>
                  <a:pt x="1535794" y="135661"/>
                </a:cubicBezTo>
                <a:lnTo>
                  <a:pt x="1584335" y="135661"/>
                </a:lnTo>
                <a:lnTo>
                  <a:pt x="1584335" y="121206"/>
                </a:lnTo>
                <a:close/>
                <a:moveTo>
                  <a:pt x="1487155" y="121206"/>
                </a:moveTo>
                <a:lnTo>
                  <a:pt x="1487155" y="135661"/>
                </a:lnTo>
                <a:lnTo>
                  <a:pt x="1525929" y="135661"/>
                </a:lnTo>
                <a:cubicBezTo>
                  <a:pt x="1527427" y="131755"/>
                  <a:pt x="1528696" y="126936"/>
                  <a:pt x="1529738" y="121206"/>
                </a:cubicBezTo>
                <a:close/>
                <a:moveTo>
                  <a:pt x="861734" y="109291"/>
                </a:moveTo>
                <a:lnTo>
                  <a:pt x="861734" y="124234"/>
                </a:lnTo>
                <a:lnTo>
                  <a:pt x="896992" y="124234"/>
                </a:lnTo>
                <a:lnTo>
                  <a:pt x="896992" y="109291"/>
                </a:lnTo>
                <a:close/>
                <a:moveTo>
                  <a:pt x="1279316" y="108607"/>
                </a:moveTo>
                <a:lnTo>
                  <a:pt x="1279316" y="134880"/>
                </a:lnTo>
                <a:lnTo>
                  <a:pt x="1381966" y="134880"/>
                </a:lnTo>
                <a:lnTo>
                  <a:pt x="1381966" y="108607"/>
                </a:lnTo>
                <a:close/>
                <a:moveTo>
                  <a:pt x="1072404" y="106263"/>
                </a:moveTo>
                <a:lnTo>
                  <a:pt x="1072404" y="121597"/>
                </a:lnTo>
                <a:lnTo>
                  <a:pt x="1174565" y="121597"/>
                </a:lnTo>
                <a:lnTo>
                  <a:pt x="1174565" y="106263"/>
                </a:lnTo>
                <a:close/>
                <a:moveTo>
                  <a:pt x="1857369" y="106068"/>
                </a:moveTo>
                <a:lnTo>
                  <a:pt x="1857369" y="160274"/>
                </a:lnTo>
                <a:lnTo>
                  <a:pt x="1907180" y="160274"/>
                </a:lnTo>
                <a:lnTo>
                  <a:pt x="1907180" y="106068"/>
                </a:lnTo>
                <a:close/>
                <a:moveTo>
                  <a:pt x="4717511" y="104798"/>
                </a:moveTo>
                <a:lnTo>
                  <a:pt x="4902495" y="104798"/>
                </a:lnTo>
                <a:lnTo>
                  <a:pt x="4902495" y="113002"/>
                </a:lnTo>
                <a:lnTo>
                  <a:pt x="4717511" y="113002"/>
                </a:lnTo>
                <a:close/>
                <a:moveTo>
                  <a:pt x="2685114" y="103431"/>
                </a:moveTo>
                <a:lnTo>
                  <a:pt x="2820092" y="103431"/>
                </a:lnTo>
                <a:lnTo>
                  <a:pt x="2820092" y="113491"/>
                </a:lnTo>
                <a:lnTo>
                  <a:pt x="2758268" y="113491"/>
                </a:lnTo>
                <a:lnTo>
                  <a:pt x="2758268" y="169650"/>
                </a:lnTo>
                <a:lnTo>
                  <a:pt x="2840114" y="169650"/>
                </a:lnTo>
                <a:lnTo>
                  <a:pt x="2840114" y="179905"/>
                </a:lnTo>
                <a:lnTo>
                  <a:pt x="2665092" y="179905"/>
                </a:lnTo>
                <a:lnTo>
                  <a:pt x="2665092" y="169650"/>
                </a:lnTo>
                <a:lnTo>
                  <a:pt x="2747329" y="169650"/>
                </a:lnTo>
                <a:lnTo>
                  <a:pt x="2747329" y="113491"/>
                </a:lnTo>
                <a:lnTo>
                  <a:pt x="2685114" y="113491"/>
                </a:lnTo>
                <a:close/>
                <a:moveTo>
                  <a:pt x="1541165" y="99036"/>
                </a:moveTo>
                <a:cubicBezTo>
                  <a:pt x="1540970" y="105417"/>
                  <a:pt x="1540644" y="110235"/>
                  <a:pt x="1540189" y="113491"/>
                </a:cubicBezTo>
                <a:lnTo>
                  <a:pt x="1584335" y="113491"/>
                </a:lnTo>
                <a:lnTo>
                  <a:pt x="1584335" y="99036"/>
                </a:lnTo>
                <a:close/>
                <a:moveTo>
                  <a:pt x="1487155" y="99036"/>
                </a:moveTo>
                <a:lnTo>
                  <a:pt x="1487155" y="113491"/>
                </a:lnTo>
                <a:lnTo>
                  <a:pt x="1530813" y="113491"/>
                </a:lnTo>
                <a:cubicBezTo>
                  <a:pt x="1531138" y="109974"/>
                  <a:pt x="1531398" y="105156"/>
                  <a:pt x="1531594" y="99036"/>
                </a:cubicBezTo>
                <a:close/>
                <a:moveTo>
                  <a:pt x="5003094" y="95227"/>
                </a:moveTo>
                <a:lnTo>
                  <a:pt x="5068336" y="95227"/>
                </a:lnTo>
                <a:lnTo>
                  <a:pt x="5068336" y="104407"/>
                </a:lnTo>
                <a:lnTo>
                  <a:pt x="5003094" y="104407"/>
                </a:lnTo>
                <a:close/>
                <a:moveTo>
                  <a:pt x="152265" y="93468"/>
                </a:moveTo>
                <a:lnTo>
                  <a:pt x="162228" y="99817"/>
                </a:lnTo>
                <a:cubicBezTo>
                  <a:pt x="128174" y="144875"/>
                  <a:pt x="76442" y="174957"/>
                  <a:pt x="7032" y="190063"/>
                </a:cubicBezTo>
                <a:cubicBezTo>
                  <a:pt x="4949" y="185765"/>
                  <a:pt x="2865" y="181956"/>
                  <a:pt x="781" y="178635"/>
                </a:cubicBezTo>
                <a:cubicBezTo>
                  <a:pt x="70191" y="164766"/>
                  <a:pt x="120686" y="136377"/>
                  <a:pt x="152265" y="93468"/>
                </a:cubicBezTo>
                <a:close/>
                <a:moveTo>
                  <a:pt x="3797418" y="90831"/>
                </a:moveTo>
                <a:cubicBezTo>
                  <a:pt x="3802888" y="111602"/>
                  <a:pt x="3811613" y="128466"/>
                  <a:pt x="3823593" y="141424"/>
                </a:cubicBezTo>
                <a:cubicBezTo>
                  <a:pt x="3835053" y="128922"/>
                  <a:pt x="3844332" y="112058"/>
                  <a:pt x="3851429" y="90831"/>
                </a:cubicBezTo>
                <a:close/>
                <a:moveTo>
                  <a:pt x="883807" y="89269"/>
                </a:moveTo>
                <a:lnTo>
                  <a:pt x="883807" y="101282"/>
                </a:lnTo>
                <a:lnTo>
                  <a:pt x="918186" y="101282"/>
                </a:lnTo>
                <a:lnTo>
                  <a:pt x="918186" y="89269"/>
                </a:lnTo>
                <a:close/>
                <a:moveTo>
                  <a:pt x="840540" y="89269"/>
                </a:moveTo>
                <a:lnTo>
                  <a:pt x="840540" y="101282"/>
                </a:lnTo>
                <a:lnTo>
                  <a:pt x="875017" y="101282"/>
                </a:lnTo>
                <a:lnTo>
                  <a:pt x="875017" y="89269"/>
                </a:lnTo>
                <a:close/>
                <a:moveTo>
                  <a:pt x="3073104" y="81065"/>
                </a:moveTo>
                <a:cubicBezTo>
                  <a:pt x="3082546" y="86794"/>
                  <a:pt x="3092671" y="93306"/>
                  <a:pt x="3103479" y="100598"/>
                </a:cubicBezTo>
                <a:lnTo>
                  <a:pt x="3096642" y="109291"/>
                </a:lnTo>
                <a:cubicBezTo>
                  <a:pt x="3085573" y="101152"/>
                  <a:pt x="3075644" y="94347"/>
                  <a:pt x="3066854" y="88878"/>
                </a:cubicBezTo>
                <a:close/>
                <a:moveTo>
                  <a:pt x="1951326" y="79795"/>
                </a:moveTo>
                <a:cubicBezTo>
                  <a:pt x="1960377" y="90929"/>
                  <a:pt x="1970925" y="104603"/>
                  <a:pt x="1982971" y="120816"/>
                </a:cubicBezTo>
                <a:lnTo>
                  <a:pt x="1974181" y="127457"/>
                </a:lnTo>
                <a:cubicBezTo>
                  <a:pt x="1963437" y="112025"/>
                  <a:pt x="1953149" y="98026"/>
                  <a:pt x="1943318" y="85460"/>
                </a:cubicBezTo>
                <a:close/>
                <a:moveTo>
                  <a:pt x="1525148" y="78818"/>
                </a:moveTo>
                <a:lnTo>
                  <a:pt x="1533743" y="80479"/>
                </a:lnTo>
                <a:cubicBezTo>
                  <a:pt x="1533612" y="80804"/>
                  <a:pt x="1533417" y="81325"/>
                  <a:pt x="1533157" y="82041"/>
                </a:cubicBezTo>
                <a:cubicBezTo>
                  <a:pt x="1531724" y="85818"/>
                  <a:pt x="1530454" y="88813"/>
                  <a:pt x="1529348" y="91027"/>
                </a:cubicBezTo>
                <a:lnTo>
                  <a:pt x="1594004" y="91027"/>
                </a:lnTo>
                <a:lnTo>
                  <a:pt x="1594004" y="143670"/>
                </a:lnTo>
                <a:lnTo>
                  <a:pt x="1570368" y="143670"/>
                </a:lnTo>
                <a:lnTo>
                  <a:pt x="1576619" y="146014"/>
                </a:lnTo>
                <a:cubicBezTo>
                  <a:pt x="1572257" y="151288"/>
                  <a:pt x="1567764" y="156172"/>
                  <a:pt x="1563141" y="160664"/>
                </a:cubicBezTo>
                <a:lnTo>
                  <a:pt x="1583749" y="159883"/>
                </a:lnTo>
                <a:lnTo>
                  <a:pt x="1577986" y="154023"/>
                </a:lnTo>
                <a:lnTo>
                  <a:pt x="1583358" y="149628"/>
                </a:lnTo>
                <a:cubicBezTo>
                  <a:pt x="1588307" y="154055"/>
                  <a:pt x="1593906" y="159460"/>
                  <a:pt x="1600157" y="165841"/>
                </a:cubicBezTo>
                <a:lnTo>
                  <a:pt x="1594395" y="170822"/>
                </a:lnTo>
                <a:cubicBezTo>
                  <a:pt x="1594069" y="170496"/>
                  <a:pt x="1593613" y="169975"/>
                  <a:pt x="1593027" y="169259"/>
                </a:cubicBezTo>
                <a:cubicBezTo>
                  <a:pt x="1591660" y="167762"/>
                  <a:pt x="1590651" y="166622"/>
                  <a:pt x="1590000" y="165841"/>
                </a:cubicBezTo>
                <a:cubicBezTo>
                  <a:pt x="1570792" y="166427"/>
                  <a:pt x="1558908" y="167176"/>
                  <a:pt x="1554351" y="168087"/>
                </a:cubicBezTo>
                <a:lnTo>
                  <a:pt x="1551616" y="161446"/>
                </a:lnTo>
                <a:cubicBezTo>
                  <a:pt x="1556174" y="158906"/>
                  <a:pt x="1561839" y="152981"/>
                  <a:pt x="1568610" y="143670"/>
                </a:cubicBezTo>
                <a:lnTo>
                  <a:pt x="1532961" y="143670"/>
                </a:lnTo>
                <a:cubicBezTo>
                  <a:pt x="1525408" y="163139"/>
                  <a:pt x="1502879" y="178603"/>
                  <a:pt x="1465375" y="190063"/>
                </a:cubicBezTo>
                <a:cubicBezTo>
                  <a:pt x="1464007" y="187198"/>
                  <a:pt x="1462152" y="184072"/>
                  <a:pt x="1459808" y="180686"/>
                </a:cubicBezTo>
                <a:cubicBezTo>
                  <a:pt x="1493731" y="171310"/>
                  <a:pt x="1514600" y="158971"/>
                  <a:pt x="1522413" y="143670"/>
                </a:cubicBezTo>
                <a:lnTo>
                  <a:pt x="1477583" y="143670"/>
                </a:lnTo>
                <a:lnTo>
                  <a:pt x="1477583" y="91027"/>
                </a:lnTo>
                <a:lnTo>
                  <a:pt x="1520948" y="91027"/>
                </a:lnTo>
                <a:cubicBezTo>
                  <a:pt x="1522836" y="86143"/>
                  <a:pt x="1524236" y="82074"/>
                  <a:pt x="1525148" y="78818"/>
                </a:cubicBezTo>
                <a:close/>
                <a:moveTo>
                  <a:pt x="2171522" y="77060"/>
                </a:moveTo>
                <a:lnTo>
                  <a:pt x="2182070" y="77060"/>
                </a:lnTo>
                <a:lnTo>
                  <a:pt x="2182070" y="89073"/>
                </a:lnTo>
                <a:cubicBezTo>
                  <a:pt x="2182135" y="106328"/>
                  <a:pt x="2180801" y="120392"/>
                  <a:pt x="2178066" y="131266"/>
                </a:cubicBezTo>
                <a:cubicBezTo>
                  <a:pt x="2197404" y="146372"/>
                  <a:pt x="2217036" y="162097"/>
                  <a:pt x="2236960" y="178440"/>
                </a:cubicBezTo>
                <a:lnTo>
                  <a:pt x="2229147" y="187035"/>
                </a:lnTo>
                <a:cubicBezTo>
                  <a:pt x="2210524" y="170757"/>
                  <a:pt x="2192521" y="155423"/>
                  <a:pt x="2175136" y="141033"/>
                </a:cubicBezTo>
                <a:cubicBezTo>
                  <a:pt x="2168820" y="160306"/>
                  <a:pt x="2148342" y="176715"/>
                  <a:pt x="2113702" y="190258"/>
                </a:cubicBezTo>
                <a:cubicBezTo>
                  <a:pt x="2112009" y="187784"/>
                  <a:pt x="2109535" y="184723"/>
                  <a:pt x="2106280" y="181077"/>
                </a:cubicBezTo>
                <a:cubicBezTo>
                  <a:pt x="2134083" y="170334"/>
                  <a:pt x="2151728" y="159167"/>
                  <a:pt x="2159216" y="147577"/>
                </a:cubicBezTo>
                <a:cubicBezTo>
                  <a:pt x="2167811" y="136638"/>
                  <a:pt x="2171913" y="117397"/>
                  <a:pt x="2171522" y="89855"/>
                </a:cubicBezTo>
                <a:close/>
                <a:moveTo>
                  <a:pt x="1279316" y="73251"/>
                </a:moveTo>
                <a:lnTo>
                  <a:pt x="1279316" y="99231"/>
                </a:lnTo>
                <a:lnTo>
                  <a:pt x="1381966" y="99231"/>
                </a:lnTo>
                <a:lnTo>
                  <a:pt x="1381966" y="73251"/>
                </a:lnTo>
                <a:close/>
                <a:moveTo>
                  <a:pt x="2312555" y="72470"/>
                </a:moveTo>
                <a:lnTo>
                  <a:pt x="2337949" y="72470"/>
                </a:lnTo>
                <a:lnTo>
                  <a:pt x="2337949" y="151288"/>
                </a:lnTo>
                <a:cubicBezTo>
                  <a:pt x="2347716" y="166199"/>
                  <a:pt x="2362301" y="173589"/>
                  <a:pt x="2381705" y="173459"/>
                </a:cubicBezTo>
                <a:cubicBezTo>
                  <a:pt x="2390951" y="173654"/>
                  <a:pt x="2400262" y="173752"/>
                  <a:pt x="2409638" y="173752"/>
                </a:cubicBezTo>
                <a:cubicBezTo>
                  <a:pt x="2418949" y="173752"/>
                  <a:pt x="2428325" y="173654"/>
                  <a:pt x="2437766" y="173459"/>
                </a:cubicBezTo>
                <a:cubicBezTo>
                  <a:pt x="2436139" y="177040"/>
                  <a:pt x="2434999" y="180589"/>
                  <a:pt x="2434348" y="184105"/>
                </a:cubicBezTo>
                <a:cubicBezTo>
                  <a:pt x="2420349" y="184235"/>
                  <a:pt x="2402345" y="183942"/>
                  <a:pt x="2380337" y="183226"/>
                </a:cubicBezTo>
                <a:cubicBezTo>
                  <a:pt x="2359697" y="183356"/>
                  <a:pt x="2343842" y="175836"/>
                  <a:pt x="2332773" y="160664"/>
                </a:cubicBezTo>
                <a:cubicBezTo>
                  <a:pt x="2326196" y="167762"/>
                  <a:pt x="2319457" y="176682"/>
                  <a:pt x="2312555" y="187426"/>
                </a:cubicBezTo>
                <a:lnTo>
                  <a:pt x="2304351" y="180100"/>
                </a:lnTo>
                <a:cubicBezTo>
                  <a:pt x="2308909" y="174110"/>
                  <a:pt x="2315909" y="165580"/>
                  <a:pt x="2325350" y="154511"/>
                </a:cubicBezTo>
                <a:cubicBezTo>
                  <a:pt x="2326587" y="153079"/>
                  <a:pt x="2327499" y="152004"/>
                  <a:pt x="2328085" y="151288"/>
                </a:cubicBezTo>
                <a:lnTo>
                  <a:pt x="2328085" y="81846"/>
                </a:lnTo>
                <a:lnTo>
                  <a:pt x="2312555" y="81846"/>
                </a:lnTo>
                <a:close/>
                <a:moveTo>
                  <a:pt x="611261" y="70223"/>
                </a:moveTo>
                <a:lnTo>
                  <a:pt x="647593" y="70223"/>
                </a:lnTo>
                <a:lnTo>
                  <a:pt x="647593" y="149433"/>
                </a:lnTo>
                <a:cubicBezTo>
                  <a:pt x="659379" y="165841"/>
                  <a:pt x="675331" y="173850"/>
                  <a:pt x="695451" y="173459"/>
                </a:cubicBezTo>
                <a:cubicBezTo>
                  <a:pt x="710036" y="173785"/>
                  <a:pt x="728333" y="173915"/>
                  <a:pt x="750340" y="173850"/>
                </a:cubicBezTo>
                <a:cubicBezTo>
                  <a:pt x="771437" y="173785"/>
                  <a:pt x="787552" y="173589"/>
                  <a:pt x="798687" y="173264"/>
                </a:cubicBezTo>
                <a:cubicBezTo>
                  <a:pt x="796473" y="178407"/>
                  <a:pt x="795203" y="181924"/>
                  <a:pt x="794878" y="183812"/>
                </a:cubicBezTo>
                <a:cubicBezTo>
                  <a:pt x="743048" y="183747"/>
                  <a:pt x="708441" y="183421"/>
                  <a:pt x="691056" y="182835"/>
                </a:cubicBezTo>
                <a:cubicBezTo>
                  <a:pt x="670415" y="182900"/>
                  <a:pt x="654007" y="174761"/>
                  <a:pt x="641831" y="158418"/>
                </a:cubicBezTo>
                <a:cubicBezTo>
                  <a:pt x="632389" y="167599"/>
                  <a:pt x="624120" y="176422"/>
                  <a:pt x="617023" y="184886"/>
                </a:cubicBezTo>
                <a:lnTo>
                  <a:pt x="609796" y="176487"/>
                </a:lnTo>
                <a:cubicBezTo>
                  <a:pt x="617739" y="168087"/>
                  <a:pt x="626757" y="159264"/>
                  <a:pt x="636850" y="150019"/>
                </a:cubicBezTo>
                <a:lnTo>
                  <a:pt x="636850" y="80674"/>
                </a:lnTo>
                <a:lnTo>
                  <a:pt x="611261" y="80674"/>
                </a:lnTo>
                <a:close/>
                <a:moveTo>
                  <a:pt x="3378858" y="69637"/>
                </a:moveTo>
                <a:cubicBezTo>
                  <a:pt x="3405814" y="83506"/>
                  <a:pt x="3430329" y="96561"/>
                  <a:pt x="3452402" y="108802"/>
                </a:cubicBezTo>
                <a:lnTo>
                  <a:pt x="3444882" y="120620"/>
                </a:lnTo>
                <a:cubicBezTo>
                  <a:pt x="3418902" y="104993"/>
                  <a:pt x="3394680" y="91255"/>
                  <a:pt x="3372216" y="79404"/>
                </a:cubicBezTo>
                <a:close/>
                <a:moveTo>
                  <a:pt x="883807" y="69637"/>
                </a:moveTo>
                <a:lnTo>
                  <a:pt x="883807" y="81651"/>
                </a:lnTo>
                <a:lnTo>
                  <a:pt x="918186" y="81651"/>
                </a:lnTo>
                <a:lnTo>
                  <a:pt x="918186" y="69637"/>
                </a:lnTo>
                <a:close/>
                <a:moveTo>
                  <a:pt x="840540" y="69637"/>
                </a:moveTo>
                <a:lnTo>
                  <a:pt x="840540" y="81651"/>
                </a:lnTo>
                <a:lnTo>
                  <a:pt x="875017" y="81651"/>
                </a:lnTo>
                <a:lnTo>
                  <a:pt x="875017" y="69637"/>
                </a:lnTo>
                <a:close/>
                <a:moveTo>
                  <a:pt x="4815082" y="67879"/>
                </a:moveTo>
                <a:lnTo>
                  <a:pt x="4815082" y="83213"/>
                </a:lnTo>
                <a:lnTo>
                  <a:pt x="4871534" y="83213"/>
                </a:lnTo>
                <a:lnTo>
                  <a:pt x="4871534" y="67879"/>
                </a:lnTo>
                <a:close/>
                <a:moveTo>
                  <a:pt x="4748472" y="67879"/>
                </a:moveTo>
                <a:lnTo>
                  <a:pt x="4748472" y="83213"/>
                </a:lnTo>
                <a:lnTo>
                  <a:pt x="4804924" y="83213"/>
                </a:lnTo>
                <a:lnTo>
                  <a:pt x="4804924" y="67879"/>
                </a:lnTo>
                <a:close/>
                <a:moveTo>
                  <a:pt x="2261475" y="67879"/>
                </a:moveTo>
                <a:lnTo>
                  <a:pt x="2302691" y="67879"/>
                </a:lnTo>
                <a:lnTo>
                  <a:pt x="2302691" y="77256"/>
                </a:lnTo>
                <a:lnTo>
                  <a:pt x="2283743" y="77256"/>
                </a:lnTo>
                <a:lnTo>
                  <a:pt x="2283743" y="105482"/>
                </a:lnTo>
                <a:lnTo>
                  <a:pt x="2309332" y="105482"/>
                </a:lnTo>
                <a:lnTo>
                  <a:pt x="2309332" y="114858"/>
                </a:lnTo>
                <a:lnTo>
                  <a:pt x="2283743" y="114858"/>
                </a:lnTo>
                <a:lnTo>
                  <a:pt x="2283743" y="162227"/>
                </a:lnTo>
                <a:lnTo>
                  <a:pt x="2306500" y="140252"/>
                </a:lnTo>
                <a:lnTo>
                  <a:pt x="2308746" y="151484"/>
                </a:lnTo>
                <a:cubicBezTo>
                  <a:pt x="2299305" y="160013"/>
                  <a:pt x="2290971" y="167794"/>
                  <a:pt x="2283743" y="174826"/>
                </a:cubicBezTo>
                <a:cubicBezTo>
                  <a:pt x="2281660" y="176845"/>
                  <a:pt x="2279120" y="179645"/>
                  <a:pt x="2276125" y="183226"/>
                </a:cubicBezTo>
                <a:lnTo>
                  <a:pt x="2268702" y="175022"/>
                </a:lnTo>
                <a:cubicBezTo>
                  <a:pt x="2270721" y="172287"/>
                  <a:pt x="2272088" y="169650"/>
                  <a:pt x="2272804" y="167110"/>
                </a:cubicBezTo>
                <a:cubicBezTo>
                  <a:pt x="2273521" y="164636"/>
                  <a:pt x="2273879" y="161348"/>
                  <a:pt x="2273879" y="157246"/>
                </a:cubicBezTo>
                <a:lnTo>
                  <a:pt x="2273879" y="114858"/>
                </a:lnTo>
                <a:lnTo>
                  <a:pt x="2248680" y="114858"/>
                </a:lnTo>
                <a:lnTo>
                  <a:pt x="2248680" y="105482"/>
                </a:lnTo>
                <a:lnTo>
                  <a:pt x="2273879" y="105482"/>
                </a:lnTo>
                <a:lnTo>
                  <a:pt x="2273879" y="77256"/>
                </a:lnTo>
                <a:lnTo>
                  <a:pt x="2261475" y="77256"/>
                </a:lnTo>
                <a:close/>
                <a:moveTo>
                  <a:pt x="3154267" y="65828"/>
                </a:moveTo>
                <a:cubicBezTo>
                  <a:pt x="3154137" y="65959"/>
                  <a:pt x="3153974" y="66186"/>
                  <a:pt x="3153778" y="66512"/>
                </a:cubicBezTo>
                <a:cubicBezTo>
                  <a:pt x="3153583" y="66838"/>
                  <a:pt x="3153420" y="67065"/>
                  <a:pt x="3153290" y="67196"/>
                </a:cubicBezTo>
                <a:cubicBezTo>
                  <a:pt x="3163383" y="79307"/>
                  <a:pt x="3174191" y="88455"/>
                  <a:pt x="3185716" y="94641"/>
                </a:cubicBezTo>
                <a:cubicBezTo>
                  <a:pt x="3199455" y="87543"/>
                  <a:pt x="3211924" y="77939"/>
                  <a:pt x="3223123" y="65828"/>
                </a:cubicBezTo>
                <a:close/>
                <a:moveTo>
                  <a:pt x="4168610" y="64461"/>
                </a:moveTo>
                <a:lnTo>
                  <a:pt x="4178376" y="64461"/>
                </a:lnTo>
                <a:lnTo>
                  <a:pt x="4178376" y="103040"/>
                </a:lnTo>
                <a:lnTo>
                  <a:pt x="4198008" y="103040"/>
                </a:lnTo>
                <a:lnTo>
                  <a:pt x="4198008" y="64461"/>
                </a:lnTo>
                <a:lnTo>
                  <a:pt x="4207775" y="64461"/>
                </a:lnTo>
                <a:lnTo>
                  <a:pt x="4207775" y="103040"/>
                </a:lnTo>
                <a:lnTo>
                  <a:pt x="4222425" y="103040"/>
                </a:lnTo>
                <a:lnTo>
                  <a:pt x="4222425" y="112611"/>
                </a:lnTo>
                <a:lnTo>
                  <a:pt x="4207775" y="112611"/>
                </a:lnTo>
                <a:lnTo>
                  <a:pt x="4207775" y="183421"/>
                </a:lnTo>
                <a:lnTo>
                  <a:pt x="4198008" y="183421"/>
                </a:lnTo>
                <a:lnTo>
                  <a:pt x="4198008" y="112611"/>
                </a:lnTo>
                <a:lnTo>
                  <a:pt x="4178376" y="112611"/>
                </a:lnTo>
                <a:cubicBezTo>
                  <a:pt x="4179353" y="144517"/>
                  <a:pt x="4172158" y="169259"/>
                  <a:pt x="4156792" y="186840"/>
                </a:cubicBezTo>
                <a:cubicBezTo>
                  <a:pt x="4153601" y="183909"/>
                  <a:pt x="4150866" y="181728"/>
                  <a:pt x="4148588" y="180296"/>
                </a:cubicBezTo>
                <a:cubicBezTo>
                  <a:pt x="4156531" y="170334"/>
                  <a:pt x="4161740" y="160860"/>
                  <a:pt x="4164214" y="151874"/>
                </a:cubicBezTo>
                <a:cubicBezTo>
                  <a:pt x="4167014" y="142824"/>
                  <a:pt x="4168479" y="129736"/>
                  <a:pt x="4168610" y="112611"/>
                </a:cubicBezTo>
                <a:lnTo>
                  <a:pt x="4152787" y="112611"/>
                </a:lnTo>
                <a:lnTo>
                  <a:pt x="4152787" y="103040"/>
                </a:lnTo>
                <a:lnTo>
                  <a:pt x="4168610" y="103040"/>
                </a:lnTo>
                <a:close/>
                <a:moveTo>
                  <a:pt x="5205904" y="63875"/>
                </a:moveTo>
                <a:lnTo>
                  <a:pt x="5214695" y="68661"/>
                </a:lnTo>
                <a:cubicBezTo>
                  <a:pt x="5209486" y="77386"/>
                  <a:pt x="5203137" y="87315"/>
                  <a:pt x="5195649" y="98450"/>
                </a:cubicBezTo>
                <a:lnTo>
                  <a:pt x="5187054" y="93078"/>
                </a:lnTo>
                <a:cubicBezTo>
                  <a:pt x="5193761" y="83897"/>
                  <a:pt x="5200044" y="74163"/>
                  <a:pt x="5205904" y="63875"/>
                </a:cubicBezTo>
                <a:close/>
                <a:moveTo>
                  <a:pt x="5140271" y="63875"/>
                </a:moveTo>
                <a:cubicBezTo>
                  <a:pt x="5146197" y="72014"/>
                  <a:pt x="5152610" y="81390"/>
                  <a:pt x="5159512" y="92003"/>
                </a:cubicBezTo>
                <a:lnTo>
                  <a:pt x="5150624" y="97473"/>
                </a:lnTo>
                <a:cubicBezTo>
                  <a:pt x="5144308" y="86664"/>
                  <a:pt x="5138123" y="77125"/>
                  <a:pt x="5132067" y="68856"/>
                </a:cubicBezTo>
                <a:close/>
                <a:moveTo>
                  <a:pt x="831554" y="61629"/>
                </a:moveTo>
                <a:lnTo>
                  <a:pt x="927172" y="61629"/>
                </a:lnTo>
                <a:lnTo>
                  <a:pt x="927172" y="109291"/>
                </a:lnTo>
                <a:lnTo>
                  <a:pt x="906173" y="109291"/>
                </a:lnTo>
                <a:lnTo>
                  <a:pt x="906173" y="124234"/>
                </a:lnTo>
                <a:lnTo>
                  <a:pt x="930981" y="124234"/>
                </a:lnTo>
                <a:lnTo>
                  <a:pt x="930981" y="132438"/>
                </a:lnTo>
                <a:lnTo>
                  <a:pt x="906173" y="132438"/>
                </a:lnTo>
                <a:lnTo>
                  <a:pt x="906173" y="148846"/>
                </a:lnTo>
                <a:lnTo>
                  <a:pt x="934399" y="148846"/>
                </a:lnTo>
                <a:lnTo>
                  <a:pt x="934399" y="157051"/>
                </a:lnTo>
                <a:lnTo>
                  <a:pt x="821006" y="157051"/>
                </a:lnTo>
                <a:lnTo>
                  <a:pt x="821006" y="148846"/>
                </a:lnTo>
                <a:lnTo>
                  <a:pt x="852553" y="148846"/>
                </a:lnTo>
                <a:lnTo>
                  <a:pt x="852553" y="132438"/>
                </a:lnTo>
                <a:lnTo>
                  <a:pt x="826182" y="132438"/>
                </a:lnTo>
                <a:lnTo>
                  <a:pt x="826182" y="124234"/>
                </a:lnTo>
                <a:lnTo>
                  <a:pt x="852553" y="124234"/>
                </a:lnTo>
                <a:lnTo>
                  <a:pt x="852553" y="109291"/>
                </a:lnTo>
                <a:lnTo>
                  <a:pt x="831554" y="109291"/>
                </a:lnTo>
                <a:close/>
                <a:moveTo>
                  <a:pt x="265267" y="60066"/>
                </a:moveTo>
                <a:cubicBezTo>
                  <a:pt x="258886" y="77256"/>
                  <a:pt x="251757" y="95064"/>
                  <a:pt x="243878" y="113491"/>
                </a:cubicBezTo>
                <a:cubicBezTo>
                  <a:pt x="261393" y="121369"/>
                  <a:pt x="279169" y="129703"/>
                  <a:pt x="297205" y="138494"/>
                </a:cubicBezTo>
                <a:cubicBezTo>
                  <a:pt x="318757" y="118960"/>
                  <a:pt x="331519" y="92817"/>
                  <a:pt x="335491" y="60066"/>
                </a:cubicBezTo>
                <a:close/>
                <a:moveTo>
                  <a:pt x="2967622" y="53815"/>
                </a:moveTo>
                <a:lnTo>
                  <a:pt x="2967622" y="107630"/>
                </a:lnTo>
                <a:lnTo>
                  <a:pt x="3033256" y="107630"/>
                </a:lnTo>
                <a:lnTo>
                  <a:pt x="3033256" y="53815"/>
                </a:lnTo>
                <a:close/>
                <a:moveTo>
                  <a:pt x="2891246" y="53815"/>
                </a:moveTo>
                <a:lnTo>
                  <a:pt x="2891246" y="107630"/>
                </a:lnTo>
                <a:lnTo>
                  <a:pt x="2956684" y="107630"/>
                </a:lnTo>
                <a:lnTo>
                  <a:pt x="2956684" y="53815"/>
                </a:lnTo>
                <a:close/>
                <a:moveTo>
                  <a:pt x="2777899" y="51862"/>
                </a:moveTo>
                <a:cubicBezTo>
                  <a:pt x="2799386" y="65275"/>
                  <a:pt x="2821720" y="79860"/>
                  <a:pt x="2844900" y="95617"/>
                </a:cubicBezTo>
                <a:lnTo>
                  <a:pt x="2837672" y="105286"/>
                </a:lnTo>
                <a:cubicBezTo>
                  <a:pt x="2815925" y="89529"/>
                  <a:pt x="2793721" y="74456"/>
                  <a:pt x="2771062" y="60066"/>
                </a:cubicBezTo>
                <a:close/>
                <a:moveTo>
                  <a:pt x="2727502" y="51862"/>
                </a:moveTo>
                <a:lnTo>
                  <a:pt x="2735511" y="60261"/>
                </a:lnTo>
                <a:cubicBezTo>
                  <a:pt x="2712917" y="77776"/>
                  <a:pt x="2690193" y="92980"/>
                  <a:pt x="2667338" y="105872"/>
                </a:cubicBezTo>
                <a:cubicBezTo>
                  <a:pt x="2665125" y="102552"/>
                  <a:pt x="2662781" y="99394"/>
                  <a:pt x="2660306" y="96399"/>
                </a:cubicBezTo>
                <a:cubicBezTo>
                  <a:pt x="2682965" y="84678"/>
                  <a:pt x="2705364" y="69833"/>
                  <a:pt x="2727502" y="51862"/>
                </a:cubicBezTo>
                <a:close/>
                <a:moveTo>
                  <a:pt x="5246632" y="49029"/>
                </a:moveTo>
                <a:cubicBezTo>
                  <a:pt x="5245656" y="51699"/>
                  <a:pt x="5244256" y="55117"/>
                  <a:pt x="5242433" y="59285"/>
                </a:cubicBezTo>
                <a:cubicBezTo>
                  <a:pt x="5245949" y="88064"/>
                  <a:pt x="5252883" y="110853"/>
                  <a:pt x="5263236" y="127652"/>
                </a:cubicBezTo>
                <a:cubicBezTo>
                  <a:pt x="5275868" y="108314"/>
                  <a:pt x="5283616" y="82106"/>
                  <a:pt x="5286481" y="49029"/>
                </a:cubicBezTo>
                <a:close/>
                <a:moveTo>
                  <a:pt x="491226" y="46392"/>
                </a:moveTo>
                <a:lnTo>
                  <a:pt x="501579" y="50201"/>
                </a:lnTo>
                <a:cubicBezTo>
                  <a:pt x="497347" y="56778"/>
                  <a:pt x="493212" y="62996"/>
                  <a:pt x="489175" y="68856"/>
                </a:cubicBezTo>
                <a:lnTo>
                  <a:pt x="597783" y="68856"/>
                </a:lnTo>
                <a:lnTo>
                  <a:pt x="597783" y="78623"/>
                </a:lnTo>
                <a:lnTo>
                  <a:pt x="481752" y="78623"/>
                </a:lnTo>
                <a:cubicBezTo>
                  <a:pt x="474264" y="88650"/>
                  <a:pt x="466157" y="97929"/>
                  <a:pt x="457432" y="106458"/>
                </a:cubicBezTo>
                <a:lnTo>
                  <a:pt x="503630" y="106458"/>
                </a:lnTo>
                <a:lnTo>
                  <a:pt x="503630" y="87413"/>
                </a:lnTo>
                <a:lnTo>
                  <a:pt x="514178" y="87413"/>
                </a:lnTo>
                <a:lnTo>
                  <a:pt x="514178" y="106458"/>
                </a:lnTo>
                <a:lnTo>
                  <a:pt x="576002" y="106458"/>
                </a:lnTo>
                <a:lnTo>
                  <a:pt x="576002" y="152656"/>
                </a:lnTo>
                <a:cubicBezTo>
                  <a:pt x="576458" y="166394"/>
                  <a:pt x="569198" y="173264"/>
                  <a:pt x="554222" y="173264"/>
                </a:cubicBezTo>
                <a:cubicBezTo>
                  <a:pt x="550707" y="173329"/>
                  <a:pt x="547418" y="173394"/>
                  <a:pt x="544358" y="173459"/>
                </a:cubicBezTo>
                <a:cubicBezTo>
                  <a:pt x="542860" y="173459"/>
                  <a:pt x="541298" y="173459"/>
                  <a:pt x="539669" y="173459"/>
                </a:cubicBezTo>
                <a:cubicBezTo>
                  <a:pt x="538237" y="173459"/>
                  <a:pt x="536154" y="173459"/>
                  <a:pt x="533419" y="173459"/>
                </a:cubicBezTo>
                <a:cubicBezTo>
                  <a:pt x="533289" y="170594"/>
                  <a:pt x="532605" y="166915"/>
                  <a:pt x="531368" y="162422"/>
                </a:cubicBezTo>
                <a:cubicBezTo>
                  <a:pt x="539181" y="162813"/>
                  <a:pt x="546181" y="163008"/>
                  <a:pt x="552366" y="163008"/>
                </a:cubicBezTo>
                <a:cubicBezTo>
                  <a:pt x="557380" y="163074"/>
                  <a:pt x="560799" y="162195"/>
                  <a:pt x="562622" y="160371"/>
                </a:cubicBezTo>
                <a:cubicBezTo>
                  <a:pt x="564575" y="158678"/>
                  <a:pt x="565519" y="155488"/>
                  <a:pt x="565454" y="150800"/>
                </a:cubicBezTo>
                <a:lnTo>
                  <a:pt x="565454" y="116030"/>
                </a:lnTo>
                <a:lnTo>
                  <a:pt x="514178" y="116030"/>
                </a:lnTo>
                <a:lnTo>
                  <a:pt x="514178" y="190063"/>
                </a:lnTo>
                <a:lnTo>
                  <a:pt x="503630" y="190063"/>
                </a:lnTo>
                <a:lnTo>
                  <a:pt x="503630" y="116030"/>
                </a:lnTo>
                <a:lnTo>
                  <a:pt x="453624" y="116030"/>
                </a:lnTo>
                <a:lnTo>
                  <a:pt x="453624" y="174826"/>
                </a:lnTo>
                <a:lnTo>
                  <a:pt x="442978" y="174826"/>
                </a:lnTo>
                <a:lnTo>
                  <a:pt x="442978" y="119644"/>
                </a:lnTo>
                <a:cubicBezTo>
                  <a:pt x="434122" y="127132"/>
                  <a:pt x="425853" y="133740"/>
                  <a:pt x="418170" y="139470"/>
                </a:cubicBezTo>
                <a:cubicBezTo>
                  <a:pt x="416021" y="136475"/>
                  <a:pt x="413547" y="133610"/>
                  <a:pt x="410747" y="130875"/>
                </a:cubicBezTo>
                <a:cubicBezTo>
                  <a:pt x="434448" y="114597"/>
                  <a:pt x="453721" y="97180"/>
                  <a:pt x="468567" y="78623"/>
                </a:cubicBezTo>
                <a:lnTo>
                  <a:pt x="412798" y="78623"/>
                </a:lnTo>
                <a:lnTo>
                  <a:pt x="412798" y="68856"/>
                </a:lnTo>
                <a:lnTo>
                  <a:pt x="476185" y="68856"/>
                </a:lnTo>
                <a:cubicBezTo>
                  <a:pt x="480808" y="62605"/>
                  <a:pt x="485822" y="55117"/>
                  <a:pt x="491226" y="46392"/>
                </a:cubicBezTo>
                <a:close/>
                <a:moveTo>
                  <a:pt x="3088048" y="45416"/>
                </a:moveTo>
                <a:cubicBezTo>
                  <a:pt x="3099898" y="52643"/>
                  <a:pt x="3109893" y="59122"/>
                  <a:pt x="3118032" y="64852"/>
                </a:cubicBezTo>
                <a:lnTo>
                  <a:pt x="3111293" y="73446"/>
                </a:lnTo>
                <a:cubicBezTo>
                  <a:pt x="3100028" y="65307"/>
                  <a:pt x="3090229" y="58568"/>
                  <a:pt x="3081894" y="53229"/>
                </a:cubicBezTo>
                <a:close/>
                <a:moveTo>
                  <a:pt x="4815082" y="45025"/>
                </a:moveTo>
                <a:lnTo>
                  <a:pt x="4815082" y="60261"/>
                </a:lnTo>
                <a:lnTo>
                  <a:pt x="4871534" y="60261"/>
                </a:lnTo>
                <a:lnTo>
                  <a:pt x="4871534" y="45025"/>
                </a:lnTo>
                <a:close/>
                <a:moveTo>
                  <a:pt x="4748472" y="45025"/>
                </a:moveTo>
                <a:lnTo>
                  <a:pt x="4748472" y="60261"/>
                </a:lnTo>
                <a:lnTo>
                  <a:pt x="4804924" y="60261"/>
                </a:lnTo>
                <a:lnTo>
                  <a:pt x="4804924" y="45025"/>
                </a:lnTo>
                <a:close/>
                <a:moveTo>
                  <a:pt x="5036496" y="44830"/>
                </a:moveTo>
                <a:lnTo>
                  <a:pt x="5046556" y="47662"/>
                </a:lnTo>
                <a:cubicBezTo>
                  <a:pt x="5045905" y="48508"/>
                  <a:pt x="5044993" y="49648"/>
                  <a:pt x="5043821" y="51080"/>
                </a:cubicBezTo>
                <a:cubicBezTo>
                  <a:pt x="5043170" y="51927"/>
                  <a:pt x="5042682" y="52578"/>
                  <a:pt x="5042356" y="53034"/>
                </a:cubicBezTo>
                <a:cubicBezTo>
                  <a:pt x="5059481" y="74651"/>
                  <a:pt x="5080089" y="90669"/>
                  <a:pt x="5104180" y="101087"/>
                </a:cubicBezTo>
                <a:cubicBezTo>
                  <a:pt x="5102162" y="103496"/>
                  <a:pt x="5099883" y="106686"/>
                  <a:pt x="5097344" y="110658"/>
                </a:cubicBezTo>
                <a:cubicBezTo>
                  <a:pt x="5071169" y="96464"/>
                  <a:pt x="5050886" y="79665"/>
                  <a:pt x="5036496" y="60261"/>
                </a:cubicBezTo>
                <a:cubicBezTo>
                  <a:pt x="5021260" y="79079"/>
                  <a:pt x="5000684" y="96724"/>
                  <a:pt x="4974770" y="113198"/>
                </a:cubicBezTo>
                <a:cubicBezTo>
                  <a:pt x="4972035" y="109616"/>
                  <a:pt x="4969561" y="106686"/>
                  <a:pt x="4967347" y="104407"/>
                </a:cubicBezTo>
                <a:cubicBezTo>
                  <a:pt x="4996257" y="88650"/>
                  <a:pt x="5019307" y="68791"/>
                  <a:pt x="5036496" y="44830"/>
                </a:cubicBezTo>
                <a:close/>
                <a:moveTo>
                  <a:pt x="1857369" y="43658"/>
                </a:moveTo>
                <a:lnTo>
                  <a:pt x="1857369" y="96594"/>
                </a:lnTo>
                <a:lnTo>
                  <a:pt x="1907180" y="96594"/>
                </a:lnTo>
                <a:lnTo>
                  <a:pt x="1907180" y="43658"/>
                </a:lnTo>
                <a:close/>
                <a:moveTo>
                  <a:pt x="3158467" y="41216"/>
                </a:moveTo>
                <a:lnTo>
                  <a:pt x="3168038" y="44048"/>
                </a:lnTo>
                <a:cubicBezTo>
                  <a:pt x="3165564" y="48411"/>
                  <a:pt x="3163057" y="52611"/>
                  <a:pt x="3160518" y="56647"/>
                </a:cubicBezTo>
                <a:lnTo>
                  <a:pt x="3234843" y="56647"/>
                </a:lnTo>
                <a:lnTo>
                  <a:pt x="3234843" y="66805"/>
                </a:lnTo>
                <a:cubicBezTo>
                  <a:pt x="3223709" y="80413"/>
                  <a:pt x="3210849" y="91417"/>
                  <a:pt x="3196264" y="99817"/>
                </a:cubicBezTo>
                <a:cubicBezTo>
                  <a:pt x="3210719" y="106068"/>
                  <a:pt x="3230937" y="110691"/>
                  <a:pt x="3256916" y="113686"/>
                </a:cubicBezTo>
                <a:cubicBezTo>
                  <a:pt x="3255549" y="116225"/>
                  <a:pt x="3254149" y="119611"/>
                  <a:pt x="3252717" y="123843"/>
                </a:cubicBezTo>
                <a:cubicBezTo>
                  <a:pt x="3222960" y="119286"/>
                  <a:pt x="3200562" y="113230"/>
                  <a:pt x="3185521" y="105677"/>
                </a:cubicBezTo>
                <a:cubicBezTo>
                  <a:pt x="3168396" y="113946"/>
                  <a:pt x="3146518" y="120946"/>
                  <a:pt x="3119888" y="126676"/>
                </a:cubicBezTo>
                <a:cubicBezTo>
                  <a:pt x="3118064" y="122964"/>
                  <a:pt x="3116339" y="119741"/>
                  <a:pt x="3114711" y="117007"/>
                </a:cubicBezTo>
                <a:cubicBezTo>
                  <a:pt x="3139649" y="112384"/>
                  <a:pt x="3159704" y="106654"/>
                  <a:pt x="3174875" y="99817"/>
                </a:cubicBezTo>
                <a:cubicBezTo>
                  <a:pt x="3165303" y="94152"/>
                  <a:pt x="3155960" y="85948"/>
                  <a:pt x="3146844" y="75204"/>
                </a:cubicBezTo>
                <a:cubicBezTo>
                  <a:pt x="3141179" y="82041"/>
                  <a:pt x="3133919" y="89269"/>
                  <a:pt x="3125064" y="96887"/>
                </a:cubicBezTo>
                <a:cubicBezTo>
                  <a:pt x="3122655" y="93957"/>
                  <a:pt x="3120376" y="91548"/>
                  <a:pt x="3118227" y="89659"/>
                </a:cubicBezTo>
                <a:cubicBezTo>
                  <a:pt x="3134115" y="77158"/>
                  <a:pt x="3147528" y="61010"/>
                  <a:pt x="3158467" y="41216"/>
                </a:cubicBezTo>
                <a:close/>
                <a:moveTo>
                  <a:pt x="3775443" y="40435"/>
                </a:moveTo>
                <a:lnTo>
                  <a:pt x="3775443" y="81455"/>
                </a:lnTo>
                <a:lnTo>
                  <a:pt x="3814608" y="81455"/>
                </a:lnTo>
                <a:lnTo>
                  <a:pt x="3814608" y="40435"/>
                </a:lnTo>
                <a:close/>
                <a:moveTo>
                  <a:pt x="3689397" y="39848"/>
                </a:moveTo>
                <a:lnTo>
                  <a:pt x="3747803" y="39848"/>
                </a:lnTo>
                <a:lnTo>
                  <a:pt x="3747803" y="50201"/>
                </a:lnTo>
                <a:cubicBezTo>
                  <a:pt x="3740380" y="64917"/>
                  <a:pt x="3732436" y="77744"/>
                  <a:pt x="3723972" y="88683"/>
                </a:cubicBezTo>
                <a:lnTo>
                  <a:pt x="3723972" y="94054"/>
                </a:lnTo>
                <a:cubicBezTo>
                  <a:pt x="3727162" y="97050"/>
                  <a:pt x="3730222" y="100045"/>
                  <a:pt x="3733152" y="103040"/>
                </a:cubicBezTo>
                <a:cubicBezTo>
                  <a:pt x="3738036" y="97961"/>
                  <a:pt x="3743180" y="91841"/>
                  <a:pt x="3748584" y="84678"/>
                </a:cubicBezTo>
                <a:lnTo>
                  <a:pt x="3756398" y="90636"/>
                </a:lnTo>
                <a:cubicBezTo>
                  <a:pt x="3751384" y="96757"/>
                  <a:pt x="3745784" y="102975"/>
                  <a:pt x="3739599" y="109291"/>
                </a:cubicBezTo>
                <a:cubicBezTo>
                  <a:pt x="3744417" y="114239"/>
                  <a:pt x="3749365" y="119220"/>
                  <a:pt x="3754444" y="124234"/>
                </a:cubicBezTo>
                <a:lnTo>
                  <a:pt x="3747217" y="131462"/>
                </a:lnTo>
                <a:cubicBezTo>
                  <a:pt x="3739468" y="122932"/>
                  <a:pt x="3731720" y="114467"/>
                  <a:pt x="3723972" y="106068"/>
                </a:cubicBezTo>
                <a:lnTo>
                  <a:pt x="3723972" y="189281"/>
                </a:lnTo>
                <a:lnTo>
                  <a:pt x="3713814" y="189281"/>
                </a:lnTo>
                <a:lnTo>
                  <a:pt x="3713814" y="100598"/>
                </a:lnTo>
                <a:cubicBezTo>
                  <a:pt x="3708149" y="106784"/>
                  <a:pt x="3700401" y="114337"/>
                  <a:pt x="3690569" y="123257"/>
                </a:cubicBezTo>
                <a:cubicBezTo>
                  <a:pt x="3689202" y="119611"/>
                  <a:pt x="3687606" y="116193"/>
                  <a:pt x="3685783" y="113002"/>
                </a:cubicBezTo>
                <a:cubicBezTo>
                  <a:pt x="3707791" y="95227"/>
                  <a:pt x="3724851" y="74032"/>
                  <a:pt x="3736961" y="49420"/>
                </a:cubicBezTo>
                <a:lnTo>
                  <a:pt x="3689397" y="49420"/>
                </a:lnTo>
                <a:close/>
                <a:moveTo>
                  <a:pt x="1569782" y="33988"/>
                </a:moveTo>
                <a:lnTo>
                  <a:pt x="1578572" y="33988"/>
                </a:lnTo>
                <a:lnTo>
                  <a:pt x="1578572" y="46197"/>
                </a:lnTo>
                <a:lnTo>
                  <a:pt x="1608557" y="46197"/>
                </a:lnTo>
                <a:lnTo>
                  <a:pt x="1608557" y="54010"/>
                </a:lnTo>
                <a:lnTo>
                  <a:pt x="1579940" y="54010"/>
                </a:lnTo>
                <a:cubicBezTo>
                  <a:pt x="1588665" y="63647"/>
                  <a:pt x="1600092" y="71005"/>
                  <a:pt x="1614221" y="76083"/>
                </a:cubicBezTo>
                <a:cubicBezTo>
                  <a:pt x="1612919" y="77646"/>
                  <a:pt x="1611226" y="80153"/>
                  <a:pt x="1609143" y="83604"/>
                </a:cubicBezTo>
                <a:cubicBezTo>
                  <a:pt x="1595143" y="77158"/>
                  <a:pt x="1584954" y="69377"/>
                  <a:pt x="1578572" y="60261"/>
                </a:cubicBezTo>
                <a:lnTo>
                  <a:pt x="1578572" y="82823"/>
                </a:lnTo>
                <a:lnTo>
                  <a:pt x="1569782" y="82823"/>
                </a:lnTo>
                <a:lnTo>
                  <a:pt x="1569782" y="60261"/>
                </a:lnTo>
                <a:cubicBezTo>
                  <a:pt x="1562750" y="69572"/>
                  <a:pt x="1553472" y="77158"/>
                  <a:pt x="1541947" y="83018"/>
                </a:cubicBezTo>
                <a:cubicBezTo>
                  <a:pt x="1540059" y="80153"/>
                  <a:pt x="1538268" y="77842"/>
                  <a:pt x="1536575" y="76083"/>
                </a:cubicBezTo>
                <a:cubicBezTo>
                  <a:pt x="1549728" y="70223"/>
                  <a:pt x="1560341" y="62866"/>
                  <a:pt x="1568415" y="54010"/>
                </a:cubicBezTo>
                <a:lnTo>
                  <a:pt x="1542826" y="54010"/>
                </a:lnTo>
                <a:lnTo>
                  <a:pt x="1542826" y="46197"/>
                </a:lnTo>
                <a:lnTo>
                  <a:pt x="1569782" y="46197"/>
                </a:lnTo>
                <a:close/>
                <a:moveTo>
                  <a:pt x="1496726" y="33988"/>
                </a:moveTo>
                <a:lnTo>
                  <a:pt x="1505614" y="33988"/>
                </a:lnTo>
                <a:lnTo>
                  <a:pt x="1505614" y="46197"/>
                </a:lnTo>
                <a:lnTo>
                  <a:pt x="1530813" y="46197"/>
                </a:lnTo>
                <a:lnTo>
                  <a:pt x="1530813" y="54010"/>
                </a:lnTo>
                <a:lnTo>
                  <a:pt x="1505614" y="54010"/>
                </a:lnTo>
                <a:lnTo>
                  <a:pt x="1505614" y="63191"/>
                </a:lnTo>
                <a:lnTo>
                  <a:pt x="1509326" y="58601"/>
                </a:lnTo>
                <a:cubicBezTo>
                  <a:pt x="1516488" y="62833"/>
                  <a:pt x="1522771" y="66838"/>
                  <a:pt x="1528175" y="70614"/>
                </a:cubicBezTo>
                <a:lnTo>
                  <a:pt x="1522999" y="77060"/>
                </a:lnTo>
                <a:cubicBezTo>
                  <a:pt x="1517399" y="72958"/>
                  <a:pt x="1511604" y="68954"/>
                  <a:pt x="1505614" y="65047"/>
                </a:cubicBezTo>
                <a:lnTo>
                  <a:pt x="1505614" y="82823"/>
                </a:lnTo>
                <a:lnTo>
                  <a:pt x="1496726" y="82823"/>
                </a:lnTo>
                <a:lnTo>
                  <a:pt x="1496726" y="60457"/>
                </a:lnTo>
                <a:cubicBezTo>
                  <a:pt x="1490801" y="69116"/>
                  <a:pt x="1481295" y="77386"/>
                  <a:pt x="1468207" y="85264"/>
                </a:cubicBezTo>
                <a:cubicBezTo>
                  <a:pt x="1466579" y="82790"/>
                  <a:pt x="1464626" y="80316"/>
                  <a:pt x="1462347" y="77842"/>
                </a:cubicBezTo>
                <a:cubicBezTo>
                  <a:pt x="1475565" y="71721"/>
                  <a:pt x="1486308" y="63777"/>
                  <a:pt x="1494577" y="54010"/>
                </a:cubicBezTo>
                <a:lnTo>
                  <a:pt x="1466742" y="54010"/>
                </a:lnTo>
                <a:lnTo>
                  <a:pt x="1466742" y="46197"/>
                </a:lnTo>
                <a:lnTo>
                  <a:pt x="1496726" y="46197"/>
                </a:lnTo>
                <a:close/>
                <a:moveTo>
                  <a:pt x="47858" y="29789"/>
                </a:moveTo>
                <a:lnTo>
                  <a:pt x="58796" y="34281"/>
                </a:lnTo>
                <a:cubicBezTo>
                  <a:pt x="45774" y="63647"/>
                  <a:pt x="31189" y="90897"/>
                  <a:pt x="15041" y="116030"/>
                </a:cubicBezTo>
                <a:cubicBezTo>
                  <a:pt x="11069" y="113556"/>
                  <a:pt x="7521" y="111505"/>
                  <a:pt x="4395" y="109877"/>
                </a:cubicBezTo>
                <a:cubicBezTo>
                  <a:pt x="20999" y="85655"/>
                  <a:pt x="35486" y="58959"/>
                  <a:pt x="47858" y="29789"/>
                </a:cubicBezTo>
                <a:close/>
                <a:moveTo>
                  <a:pt x="4605727" y="27054"/>
                </a:moveTo>
                <a:lnTo>
                  <a:pt x="4605727" y="87608"/>
                </a:lnTo>
                <a:lnTo>
                  <a:pt x="4666184" y="87608"/>
                </a:lnTo>
                <a:lnTo>
                  <a:pt x="4666184" y="27054"/>
                </a:lnTo>
                <a:close/>
                <a:moveTo>
                  <a:pt x="4534527" y="27054"/>
                </a:moveTo>
                <a:lnTo>
                  <a:pt x="4534527" y="87608"/>
                </a:lnTo>
                <a:lnTo>
                  <a:pt x="4594984" y="87608"/>
                </a:lnTo>
                <a:lnTo>
                  <a:pt x="4594984" y="27054"/>
                </a:lnTo>
                <a:close/>
                <a:moveTo>
                  <a:pt x="136638" y="25589"/>
                </a:moveTo>
                <a:cubicBezTo>
                  <a:pt x="153046" y="43560"/>
                  <a:pt x="170790" y="63712"/>
                  <a:pt x="189867" y="86046"/>
                </a:cubicBezTo>
                <a:lnTo>
                  <a:pt x="180198" y="94250"/>
                </a:lnTo>
                <a:cubicBezTo>
                  <a:pt x="163399" y="72893"/>
                  <a:pt x="146014" y="52220"/>
                  <a:pt x="128043" y="32230"/>
                </a:cubicBezTo>
                <a:close/>
                <a:moveTo>
                  <a:pt x="4763513" y="22659"/>
                </a:moveTo>
                <a:cubicBezTo>
                  <a:pt x="4757002" y="28193"/>
                  <a:pt x="4750718" y="32979"/>
                  <a:pt x="4744663" y="37016"/>
                </a:cubicBezTo>
                <a:lnTo>
                  <a:pt x="4816547" y="37016"/>
                </a:lnTo>
                <a:lnTo>
                  <a:pt x="4831099" y="22659"/>
                </a:lnTo>
                <a:close/>
                <a:moveTo>
                  <a:pt x="2050902" y="21584"/>
                </a:moveTo>
                <a:lnTo>
                  <a:pt x="2113702" y="21584"/>
                </a:lnTo>
                <a:lnTo>
                  <a:pt x="2113702" y="31644"/>
                </a:lnTo>
                <a:lnTo>
                  <a:pt x="2088309" y="31644"/>
                </a:lnTo>
                <a:lnTo>
                  <a:pt x="2088309" y="137419"/>
                </a:lnTo>
                <a:cubicBezTo>
                  <a:pt x="2095471" y="135726"/>
                  <a:pt x="2104587" y="133415"/>
                  <a:pt x="2115656" y="130485"/>
                </a:cubicBezTo>
                <a:cubicBezTo>
                  <a:pt x="2115656" y="132048"/>
                  <a:pt x="2116014" y="135433"/>
                  <a:pt x="2116730" y="140642"/>
                </a:cubicBezTo>
                <a:cubicBezTo>
                  <a:pt x="2098954" y="144810"/>
                  <a:pt x="2076751" y="150409"/>
                  <a:pt x="2050120" y="157441"/>
                </a:cubicBezTo>
                <a:lnTo>
                  <a:pt x="2047093" y="146600"/>
                </a:lnTo>
                <a:cubicBezTo>
                  <a:pt x="2047483" y="146535"/>
                  <a:pt x="2048069" y="146405"/>
                  <a:pt x="2048851" y="146209"/>
                </a:cubicBezTo>
                <a:cubicBezTo>
                  <a:pt x="2061027" y="143670"/>
                  <a:pt x="2070631" y="141554"/>
                  <a:pt x="2077663" y="139861"/>
                </a:cubicBezTo>
                <a:lnTo>
                  <a:pt x="2077663" y="31644"/>
                </a:lnTo>
                <a:lnTo>
                  <a:pt x="2050902" y="31644"/>
                </a:lnTo>
                <a:close/>
                <a:moveTo>
                  <a:pt x="4319363" y="19240"/>
                </a:moveTo>
                <a:lnTo>
                  <a:pt x="4481493" y="19240"/>
                </a:lnTo>
                <a:lnTo>
                  <a:pt x="4481493" y="30082"/>
                </a:lnTo>
                <a:lnTo>
                  <a:pt x="4406093" y="30082"/>
                </a:lnTo>
                <a:lnTo>
                  <a:pt x="4406093" y="165059"/>
                </a:lnTo>
                <a:lnTo>
                  <a:pt x="4492725" y="165059"/>
                </a:lnTo>
                <a:lnTo>
                  <a:pt x="4492725" y="175608"/>
                </a:lnTo>
                <a:lnTo>
                  <a:pt x="4308327" y="175608"/>
                </a:lnTo>
                <a:lnTo>
                  <a:pt x="4308327" y="165059"/>
                </a:lnTo>
                <a:lnTo>
                  <a:pt x="4394763" y="165059"/>
                </a:lnTo>
                <a:lnTo>
                  <a:pt x="4394763" y="30082"/>
                </a:lnTo>
                <a:lnTo>
                  <a:pt x="4319363" y="30082"/>
                </a:lnTo>
                <a:close/>
                <a:moveTo>
                  <a:pt x="3278845" y="16994"/>
                </a:moveTo>
                <a:lnTo>
                  <a:pt x="3464611" y="16994"/>
                </a:lnTo>
                <a:lnTo>
                  <a:pt x="3464611" y="27835"/>
                </a:lnTo>
                <a:lnTo>
                  <a:pt x="3368407" y="27835"/>
                </a:lnTo>
                <a:lnTo>
                  <a:pt x="3368407" y="188012"/>
                </a:lnTo>
                <a:lnTo>
                  <a:pt x="3356785" y="188012"/>
                </a:lnTo>
                <a:lnTo>
                  <a:pt x="3356785" y="27835"/>
                </a:lnTo>
                <a:lnTo>
                  <a:pt x="3278845" y="27835"/>
                </a:lnTo>
                <a:close/>
                <a:moveTo>
                  <a:pt x="4523588" y="16603"/>
                </a:moveTo>
                <a:lnTo>
                  <a:pt x="4676927" y="16603"/>
                </a:lnTo>
                <a:lnTo>
                  <a:pt x="4676927" y="98059"/>
                </a:lnTo>
                <a:lnTo>
                  <a:pt x="4534527" y="98059"/>
                </a:lnTo>
                <a:lnTo>
                  <a:pt x="4534527" y="153046"/>
                </a:lnTo>
                <a:cubicBezTo>
                  <a:pt x="4534462" y="165092"/>
                  <a:pt x="4541657" y="171082"/>
                  <a:pt x="4556112" y="171017"/>
                </a:cubicBezTo>
                <a:lnTo>
                  <a:pt x="4652120" y="171017"/>
                </a:lnTo>
                <a:cubicBezTo>
                  <a:pt x="4667812" y="171343"/>
                  <a:pt x="4676634" y="165678"/>
                  <a:pt x="4678588" y="154023"/>
                </a:cubicBezTo>
                <a:cubicBezTo>
                  <a:pt x="4679825" y="147707"/>
                  <a:pt x="4680964" y="139112"/>
                  <a:pt x="4682006" y="128238"/>
                </a:cubicBezTo>
                <a:cubicBezTo>
                  <a:pt x="4685783" y="129736"/>
                  <a:pt x="4689494" y="131006"/>
                  <a:pt x="4693140" y="132048"/>
                </a:cubicBezTo>
                <a:cubicBezTo>
                  <a:pt x="4691903" y="143377"/>
                  <a:pt x="4690503" y="152363"/>
                  <a:pt x="4688941" y="159004"/>
                </a:cubicBezTo>
                <a:cubicBezTo>
                  <a:pt x="4685294" y="173850"/>
                  <a:pt x="4674030" y="181403"/>
                  <a:pt x="4655147" y="181663"/>
                </a:cubicBezTo>
                <a:lnTo>
                  <a:pt x="4552986" y="181663"/>
                </a:lnTo>
                <a:cubicBezTo>
                  <a:pt x="4533778" y="181338"/>
                  <a:pt x="4523979" y="172547"/>
                  <a:pt x="4523588" y="155293"/>
                </a:cubicBezTo>
                <a:close/>
                <a:moveTo>
                  <a:pt x="3983528" y="14650"/>
                </a:moveTo>
                <a:lnTo>
                  <a:pt x="4049356" y="14650"/>
                </a:lnTo>
                <a:lnTo>
                  <a:pt x="4049356" y="161446"/>
                </a:lnTo>
                <a:cubicBezTo>
                  <a:pt x="4049031" y="169194"/>
                  <a:pt x="4051766" y="172808"/>
                  <a:pt x="4057561" y="172287"/>
                </a:cubicBezTo>
                <a:lnTo>
                  <a:pt x="4061565" y="172287"/>
                </a:lnTo>
                <a:cubicBezTo>
                  <a:pt x="4068402" y="172678"/>
                  <a:pt x="4072341" y="168478"/>
                  <a:pt x="4073383" y="159688"/>
                </a:cubicBezTo>
                <a:cubicBezTo>
                  <a:pt x="4074294" y="153242"/>
                  <a:pt x="4075206" y="142954"/>
                  <a:pt x="4076118" y="128824"/>
                </a:cubicBezTo>
                <a:cubicBezTo>
                  <a:pt x="4079438" y="130322"/>
                  <a:pt x="4082792" y="131592"/>
                  <a:pt x="4086177" y="132634"/>
                </a:cubicBezTo>
                <a:cubicBezTo>
                  <a:pt x="4085266" y="145786"/>
                  <a:pt x="4084257" y="155976"/>
                  <a:pt x="4083150" y="163204"/>
                </a:cubicBezTo>
                <a:cubicBezTo>
                  <a:pt x="4081457" y="176422"/>
                  <a:pt x="4074718" y="182835"/>
                  <a:pt x="4062932" y="182444"/>
                </a:cubicBezTo>
                <a:lnTo>
                  <a:pt x="4055802" y="182444"/>
                </a:lnTo>
                <a:cubicBezTo>
                  <a:pt x="4044147" y="182705"/>
                  <a:pt x="4038450" y="176161"/>
                  <a:pt x="4038711" y="162813"/>
                </a:cubicBezTo>
                <a:lnTo>
                  <a:pt x="4038711" y="24612"/>
                </a:lnTo>
                <a:lnTo>
                  <a:pt x="3994174" y="24612"/>
                </a:lnTo>
                <a:lnTo>
                  <a:pt x="3994174" y="80088"/>
                </a:lnTo>
                <a:cubicBezTo>
                  <a:pt x="3994369" y="110105"/>
                  <a:pt x="3992058" y="131917"/>
                  <a:pt x="3987239" y="145526"/>
                </a:cubicBezTo>
                <a:cubicBezTo>
                  <a:pt x="3983007" y="159460"/>
                  <a:pt x="3973370" y="173980"/>
                  <a:pt x="3958329" y="189086"/>
                </a:cubicBezTo>
                <a:cubicBezTo>
                  <a:pt x="3954553" y="185570"/>
                  <a:pt x="3951493" y="182900"/>
                  <a:pt x="3949149" y="181077"/>
                </a:cubicBezTo>
                <a:cubicBezTo>
                  <a:pt x="3964189" y="166687"/>
                  <a:pt x="3973566" y="153372"/>
                  <a:pt x="3977277" y="141131"/>
                </a:cubicBezTo>
                <a:cubicBezTo>
                  <a:pt x="3981640" y="129476"/>
                  <a:pt x="3983723" y="108965"/>
                  <a:pt x="3983528" y="79600"/>
                </a:cubicBezTo>
                <a:close/>
                <a:moveTo>
                  <a:pt x="2121321" y="12013"/>
                </a:moveTo>
                <a:lnTo>
                  <a:pt x="2235495" y="12013"/>
                </a:lnTo>
                <a:lnTo>
                  <a:pt x="2235495" y="22073"/>
                </a:lnTo>
                <a:lnTo>
                  <a:pt x="2180508" y="22073"/>
                </a:lnTo>
                <a:lnTo>
                  <a:pt x="2173280" y="50787"/>
                </a:lnTo>
                <a:lnTo>
                  <a:pt x="2225337" y="50787"/>
                </a:lnTo>
                <a:lnTo>
                  <a:pt x="2225337" y="146893"/>
                </a:lnTo>
                <a:lnTo>
                  <a:pt x="2214692" y="146893"/>
                </a:lnTo>
                <a:lnTo>
                  <a:pt x="2214692" y="60652"/>
                </a:lnTo>
                <a:lnTo>
                  <a:pt x="2137924" y="60652"/>
                </a:lnTo>
                <a:lnTo>
                  <a:pt x="2137924" y="148260"/>
                </a:lnTo>
                <a:lnTo>
                  <a:pt x="2127278" y="148260"/>
                </a:lnTo>
                <a:lnTo>
                  <a:pt x="2127278" y="50787"/>
                </a:lnTo>
                <a:lnTo>
                  <a:pt x="2162537" y="50787"/>
                </a:lnTo>
                <a:lnTo>
                  <a:pt x="2169666" y="22073"/>
                </a:lnTo>
                <a:lnTo>
                  <a:pt x="2121321" y="22073"/>
                </a:lnTo>
                <a:close/>
                <a:moveTo>
                  <a:pt x="4254558" y="8009"/>
                </a:moveTo>
                <a:cubicBezTo>
                  <a:pt x="4261460" y="13348"/>
                  <a:pt x="4268948" y="19566"/>
                  <a:pt x="4277022" y="26663"/>
                </a:cubicBezTo>
                <a:lnTo>
                  <a:pt x="4269794" y="33402"/>
                </a:lnTo>
                <a:cubicBezTo>
                  <a:pt x="4263088" y="27152"/>
                  <a:pt x="4255893" y="20836"/>
                  <a:pt x="4248209" y="14455"/>
                </a:cubicBezTo>
                <a:close/>
                <a:moveTo>
                  <a:pt x="5195649" y="6446"/>
                </a:moveTo>
                <a:cubicBezTo>
                  <a:pt x="5203267" y="11655"/>
                  <a:pt x="5209876" y="16636"/>
                  <a:pt x="5215476" y="21389"/>
                </a:cubicBezTo>
                <a:lnTo>
                  <a:pt x="5209323" y="28617"/>
                </a:lnTo>
                <a:cubicBezTo>
                  <a:pt x="5203333" y="23343"/>
                  <a:pt x="5196854" y="18134"/>
                  <a:pt x="5189887" y="12990"/>
                </a:cubicBezTo>
                <a:close/>
                <a:moveTo>
                  <a:pt x="631380" y="5860"/>
                </a:moveTo>
                <a:cubicBezTo>
                  <a:pt x="640170" y="14455"/>
                  <a:pt x="649840" y="24580"/>
                  <a:pt x="660388" y="36235"/>
                </a:cubicBezTo>
                <a:lnTo>
                  <a:pt x="651402" y="43267"/>
                </a:lnTo>
                <a:cubicBezTo>
                  <a:pt x="644956" y="35323"/>
                  <a:pt x="635612" y="24840"/>
                  <a:pt x="623371" y="11818"/>
                </a:cubicBezTo>
                <a:close/>
                <a:moveTo>
                  <a:pt x="975420" y="4590"/>
                </a:moveTo>
                <a:cubicBezTo>
                  <a:pt x="983820" y="11362"/>
                  <a:pt x="991796" y="18231"/>
                  <a:pt x="999349" y="25198"/>
                </a:cubicBezTo>
                <a:lnTo>
                  <a:pt x="992414" y="32230"/>
                </a:lnTo>
                <a:cubicBezTo>
                  <a:pt x="984666" y="24677"/>
                  <a:pt x="976852" y="17613"/>
                  <a:pt x="968974" y="11036"/>
                </a:cubicBezTo>
                <a:close/>
                <a:moveTo>
                  <a:pt x="2327499" y="4395"/>
                </a:moveTo>
                <a:cubicBezTo>
                  <a:pt x="2333880" y="20412"/>
                  <a:pt x="2338763" y="33435"/>
                  <a:pt x="2342149" y="43462"/>
                </a:cubicBezTo>
                <a:lnTo>
                  <a:pt x="2332089" y="46588"/>
                </a:lnTo>
                <a:cubicBezTo>
                  <a:pt x="2328703" y="35649"/>
                  <a:pt x="2324178" y="22529"/>
                  <a:pt x="2318513" y="7227"/>
                </a:cubicBezTo>
                <a:close/>
                <a:moveTo>
                  <a:pt x="5168888" y="3613"/>
                </a:moveTo>
                <a:lnTo>
                  <a:pt x="5179046" y="3613"/>
                </a:lnTo>
                <a:lnTo>
                  <a:pt x="5179046" y="38188"/>
                </a:lnTo>
                <a:lnTo>
                  <a:pt x="5219676" y="38188"/>
                </a:lnTo>
                <a:lnTo>
                  <a:pt x="5219676" y="47662"/>
                </a:lnTo>
                <a:lnTo>
                  <a:pt x="5179046" y="47662"/>
                </a:lnTo>
                <a:lnTo>
                  <a:pt x="5179046" y="103235"/>
                </a:lnTo>
                <a:cubicBezTo>
                  <a:pt x="5196040" y="119123"/>
                  <a:pt x="5209323" y="131852"/>
                  <a:pt x="5218894" y="141424"/>
                </a:cubicBezTo>
                <a:lnTo>
                  <a:pt x="5210886" y="149237"/>
                </a:lnTo>
                <a:cubicBezTo>
                  <a:pt x="5201379" y="138624"/>
                  <a:pt x="5190766" y="127359"/>
                  <a:pt x="5179046" y="115444"/>
                </a:cubicBezTo>
                <a:lnTo>
                  <a:pt x="5179046" y="164278"/>
                </a:lnTo>
                <a:cubicBezTo>
                  <a:pt x="5179567" y="179319"/>
                  <a:pt x="5171916" y="186905"/>
                  <a:pt x="5156094" y="187035"/>
                </a:cubicBezTo>
                <a:cubicBezTo>
                  <a:pt x="5153619" y="187100"/>
                  <a:pt x="5150885" y="187165"/>
                  <a:pt x="5147889" y="187230"/>
                </a:cubicBezTo>
                <a:cubicBezTo>
                  <a:pt x="5146457" y="187230"/>
                  <a:pt x="5144894" y="187230"/>
                  <a:pt x="5143201" y="187230"/>
                </a:cubicBezTo>
                <a:cubicBezTo>
                  <a:pt x="5141704" y="187230"/>
                  <a:pt x="5139718" y="187230"/>
                  <a:pt x="5137244" y="187230"/>
                </a:cubicBezTo>
                <a:cubicBezTo>
                  <a:pt x="5136788" y="183844"/>
                  <a:pt x="5136006" y="180328"/>
                  <a:pt x="5134900" y="176682"/>
                </a:cubicBezTo>
                <a:cubicBezTo>
                  <a:pt x="5140890" y="177073"/>
                  <a:pt x="5147141" y="177268"/>
                  <a:pt x="5153652" y="177268"/>
                </a:cubicBezTo>
                <a:cubicBezTo>
                  <a:pt x="5164265" y="177659"/>
                  <a:pt x="5169344" y="173133"/>
                  <a:pt x="5168888" y="163692"/>
                </a:cubicBezTo>
                <a:lnTo>
                  <a:pt x="5168888" y="115444"/>
                </a:lnTo>
                <a:cubicBezTo>
                  <a:pt x="5155019" y="128597"/>
                  <a:pt x="5143006" y="140187"/>
                  <a:pt x="5132848" y="150214"/>
                </a:cubicBezTo>
                <a:lnTo>
                  <a:pt x="5126109" y="142010"/>
                </a:lnTo>
                <a:cubicBezTo>
                  <a:pt x="5140369" y="130355"/>
                  <a:pt x="5154629" y="117560"/>
                  <a:pt x="5168888" y="103626"/>
                </a:cubicBezTo>
                <a:lnTo>
                  <a:pt x="5168888" y="47662"/>
                </a:lnTo>
                <a:lnTo>
                  <a:pt x="5128649" y="47662"/>
                </a:lnTo>
                <a:lnTo>
                  <a:pt x="5128649" y="38188"/>
                </a:lnTo>
                <a:lnTo>
                  <a:pt x="5168888" y="38188"/>
                </a:lnTo>
                <a:close/>
                <a:moveTo>
                  <a:pt x="5250441" y="3418"/>
                </a:moveTo>
                <a:lnTo>
                  <a:pt x="5261087" y="5665"/>
                </a:lnTo>
                <a:cubicBezTo>
                  <a:pt x="5258287" y="15627"/>
                  <a:pt x="5254739" y="26826"/>
                  <a:pt x="5250441" y="39262"/>
                </a:cubicBezTo>
                <a:lnTo>
                  <a:pt x="5312070" y="39262"/>
                </a:lnTo>
                <a:lnTo>
                  <a:pt x="5312070" y="49029"/>
                </a:lnTo>
                <a:lnTo>
                  <a:pt x="5297127" y="49029"/>
                </a:lnTo>
                <a:cubicBezTo>
                  <a:pt x="5293611" y="86794"/>
                  <a:pt x="5284462" y="116193"/>
                  <a:pt x="5269682" y="137224"/>
                </a:cubicBezTo>
                <a:cubicBezTo>
                  <a:pt x="5280426" y="151744"/>
                  <a:pt x="5295499" y="164343"/>
                  <a:pt x="5314902" y="175022"/>
                </a:cubicBezTo>
                <a:cubicBezTo>
                  <a:pt x="5312624" y="177626"/>
                  <a:pt x="5310149" y="180914"/>
                  <a:pt x="5307480" y="184886"/>
                </a:cubicBezTo>
                <a:cubicBezTo>
                  <a:pt x="5288532" y="172840"/>
                  <a:pt x="5273784" y="159948"/>
                  <a:pt x="5263236" y="146209"/>
                </a:cubicBezTo>
                <a:cubicBezTo>
                  <a:pt x="5251711" y="160599"/>
                  <a:pt x="5234586" y="175022"/>
                  <a:pt x="5211862" y="189477"/>
                </a:cubicBezTo>
                <a:cubicBezTo>
                  <a:pt x="5209779" y="186221"/>
                  <a:pt x="5207370" y="183096"/>
                  <a:pt x="5204635" y="180100"/>
                </a:cubicBezTo>
                <a:cubicBezTo>
                  <a:pt x="5227619" y="166687"/>
                  <a:pt x="5244972" y="152265"/>
                  <a:pt x="5256692" y="136833"/>
                </a:cubicBezTo>
                <a:cubicBezTo>
                  <a:pt x="5246144" y="120425"/>
                  <a:pt x="5238884" y="100077"/>
                  <a:pt x="5234912" y="75790"/>
                </a:cubicBezTo>
                <a:cubicBezTo>
                  <a:pt x="5230875" y="84125"/>
                  <a:pt x="5226382" y="92264"/>
                  <a:pt x="5221434" y="100208"/>
                </a:cubicBezTo>
                <a:cubicBezTo>
                  <a:pt x="5219090" y="97733"/>
                  <a:pt x="5216290" y="95227"/>
                  <a:pt x="5213034" y="92687"/>
                </a:cubicBezTo>
                <a:cubicBezTo>
                  <a:pt x="5229312" y="68075"/>
                  <a:pt x="5241781" y="38318"/>
                  <a:pt x="5250441" y="3418"/>
                </a:cubicBezTo>
                <a:close/>
                <a:moveTo>
                  <a:pt x="2574846" y="3418"/>
                </a:moveTo>
                <a:lnTo>
                  <a:pt x="2585883" y="3418"/>
                </a:lnTo>
                <a:cubicBezTo>
                  <a:pt x="2585883" y="11818"/>
                  <a:pt x="2585883" y="18296"/>
                  <a:pt x="2585883" y="22854"/>
                </a:cubicBezTo>
                <a:cubicBezTo>
                  <a:pt x="2585818" y="28128"/>
                  <a:pt x="2585753" y="33109"/>
                  <a:pt x="2585688" y="37797"/>
                </a:cubicBezTo>
                <a:cubicBezTo>
                  <a:pt x="2589139" y="106491"/>
                  <a:pt x="2609747" y="152851"/>
                  <a:pt x="2647512" y="176877"/>
                </a:cubicBezTo>
                <a:cubicBezTo>
                  <a:pt x="2643670" y="180914"/>
                  <a:pt x="2641000" y="184040"/>
                  <a:pt x="2639503" y="186254"/>
                </a:cubicBezTo>
                <a:cubicBezTo>
                  <a:pt x="2605384" y="161120"/>
                  <a:pt x="2585850" y="123908"/>
                  <a:pt x="2580902" y="74618"/>
                </a:cubicBezTo>
                <a:cubicBezTo>
                  <a:pt x="2578102" y="118439"/>
                  <a:pt x="2558145" y="156465"/>
                  <a:pt x="2521031" y="188695"/>
                </a:cubicBezTo>
                <a:cubicBezTo>
                  <a:pt x="2518036" y="185114"/>
                  <a:pt x="2515171" y="182184"/>
                  <a:pt x="2512436" y="179905"/>
                </a:cubicBezTo>
                <a:cubicBezTo>
                  <a:pt x="2552871" y="147609"/>
                  <a:pt x="2573349" y="104993"/>
                  <a:pt x="2573870" y="52057"/>
                </a:cubicBezTo>
                <a:cubicBezTo>
                  <a:pt x="2574521" y="38318"/>
                  <a:pt x="2574846" y="22105"/>
                  <a:pt x="2574846" y="3418"/>
                </a:cubicBezTo>
                <a:close/>
                <a:moveTo>
                  <a:pt x="2498665" y="3418"/>
                </a:moveTo>
                <a:lnTo>
                  <a:pt x="2509702" y="3418"/>
                </a:lnTo>
                <a:cubicBezTo>
                  <a:pt x="2509376" y="20998"/>
                  <a:pt x="2508562" y="39393"/>
                  <a:pt x="2507260" y="58601"/>
                </a:cubicBezTo>
                <a:cubicBezTo>
                  <a:pt x="2507130" y="60880"/>
                  <a:pt x="2506869" y="64135"/>
                  <a:pt x="2506478" y="68368"/>
                </a:cubicBezTo>
                <a:cubicBezTo>
                  <a:pt x="2506218" y="71493"/>
                  <a:pt x="2506023" y="73837"/>
                  <a:pt x="2505892" y="75400"/>
                </a:cubicBezTo>
                <a:lnTo>
                  <a:pt x="2513022" y="69833"/>
                </a:lnTo>
                <a:cubicBezTo>
                  <a:pt x="2524352" y="82660"/>
                  <a:pt x="2537570" y="98254"/>
                  <a:pt x="2552676" y="116616"/>
                </a:cubicBezTo>
                <a:lnTo>
                  <a:pt x="2543690" y="124039"/>
                </a:lnTo>
                <a:cubicBezTo>
                  <a:pt x="2537960" y="116746"/>
                  <a:pt x="2528975" y="105742"/>
                  <a:pt x="2516734" y="91027"/>
                </a:cubicBezTo>
                <a:cubicBezTo>
                  <a:pt x="2511850" y="85102"/>
                  <a:pt x="2508171" y="80641"/>
                  <a:pt x="2505697" y="77646"/>
                </a:cubicBezTo>
                <a:cubicBezTo>
                  <a:pt x="2502637" y="119253"/>
                  <a:pt x="2489549" y="155455"/>
                  <a:pt x="2466434" y="186254"/>
                </a:cubicBezTo>
                <a:cubicBezTo>
                  <a:pt x="2463960" y="183909"/>
                  <a:pt x="2460835" y="181370"/>
                  <a:pt x="2457058" y="178635"/>
                </a:cubicBezTo>
                <a:cubicBezTo>
                  <a:pt x="2481996" y="149205"/>
                  <a:pt x="2495214" y="107207"/>
                  <a:pt x="2496712" y="52643"/>
                </a:cubicBezTo>
                <a:cubicBezTo>
                  <a:pt x="2497884" y="32979"/>
                  <a:pt x="2498535" y="16571"/>
                  <a:pt x="2498665" y="3418"/>
                </a:cubicBezTo>
                <a:close/>
                <a:moveTo>
                  <a:pt x="1713894" y="2441"/>
                </a:moveTo>
                <a:lnTo>
                  <a:pt x="1725126" y="2441"/>
                </a:lnTo>
                <a:cubicBezTo>
                  <a:pt x="1725126" y="17092"/>
                  <a:pt x="1724736" y="31742"/>
                  <a:pt x="1723954" y="46392"/>
                </a:cubicBezTo>
                <a:lnTo>
                  <a:pt x="1812539" y="46392"/>
                </a:lnTo>
                <a:cubicBezTo>
                  <a:pt x="1811693" y="83311"/>
                  <a:pt x="1810554" y="114597"/>
                  <a:pt x="1809121" y="140252"/>
                </a:cubicBezTo>
                <a:cubicBezTo>
                  <a:pt x="1809251" y="169552"/>
                  <a:pt x="1796457" y="183682"/>
                  <a:pt x="1770737" y="182640"/>
                </a:cubicBezTo>
                <a:cubicBezTo>
                  <a:pt x="1765659" y="182770"/>
                  <a:pt x="1760450" y="182868"/>
                  <a:pt x="1755110" y="182933"/>
                </a:cubicBezTo>
                <a:cubicBezTo>
                  <a:pt x="1750097" y="182998"/>
                  <a:pt x="1744367" y="183030"/>
                  <a:pt x="1737921" y="183030"/>
                </a:cubicBezTo>
                <a:cubicBezTo>
                  <a:pt x="1737660" y="179059"/>
                  <a:pt x="1737009" y="175054"/>
                  <a:pt x="1735967" y="171017"/>
                </a:cubicBezTo>
                <a:cubicBezTo>
                  <a:pt x="1736749" y="171017"/>
                  <a:pt x="1737921" y="171050"/>
                  <a:pt x="1739483" y="171115"/>
                </a:cubicBezTo>
                <a:cubicBezTo>
                  <a:pt x="1752180" y="171506"/>
                  <a:pt x="1762273" y="171701"/>
                  <a:pt x="1769761" y="171701"/>
                </a:cubicBezTo>
                <a:cubicBezTo>
                  <a:pt x="1770542" y="171766"/>
                  <a:pt x="1771649" y="171799"/>
                  <a:pt x="1773081" y="171799"/>
                </a:cubicBezTo>
                <a:cubicBezTo>
                  <a:pt x="1789555" y="171799"/>
                  <a:pt x="1797922" y="160339"/>
                  <a:pt x="1798182" y="137419"/>
                </a:cubicBezTo>
                <a:cubicBezTo>
                  <a:pt x="1799615" y="108119"/>
                  <a:pt x="1800461" y="81325"/>
                  <a:pt x="1800722" y="57038"/>
                </a:cubicBezTo>
                <a:lnTo>
                  <a:pt x="1723173" y="57038"/>
                </a:lnTo>
                <a:cubicBezTo>
                  <a:pt x="1722978" y="57689"/>
                  <a:pt x="1722880" y="58633"/>
                  <a:pt x="1722880" y="59871"/>
                </a:cubicBezTo>
                <a:cubicBezTo>
                  <a:pt x="1721968" y="118276"/>
                  <a:pt x="1697584" y="161088"/>
                  <a:pt x="1649726" y="188305"/>
                </a:cubicBezTo>
                <a:cubicBezTo>
                  <a:pt x="1646145" y="184007"/>
                  <a:pt x="1643475" y="180914"/>
                  <a:pt x="1641717" y="179026"/>
                </a:cubicBezTo>
                <a:cubicBezTo>
                  <a:pt x="1687882" y="153046"/>
                  <a:pt x="1711160" y="114435"/>
                  <a:pt x="1711550" y="63191"/>
                </a:cubicBezTo>
                <a:cubicBezTo>
                  <a:pt x="1711615" y="62540"/>
                  <a:pt x="1711680" y="61498"/>
                  <a:pt x="1711746" y="60066"/>
                </a:cubicBezTo>
                <a:cubicBezTo>
                  <a:pt x="1711811" y="58764"/>
                  <a:pt x="1711876" y="57754"/>
                  <a:pt x="1711941" y="57038"/>
                </a:cubicBezTo>
                <a:lnTo>
                  <a:pt x="1647480" y="57038"/>
                </a:lnTo>
                <a:lnTo>
                  <a:pt x="1647480" y="46392"/>
                </a:lnTo>
                <a:lnTo>
                  <a:pt x="1712722" y="46392"/>
                </a:lnTo>
                <a:cubicBezTo>
                  <a:pt x="1713504" y="32068"/>
                  <a:pt x="1713894" y="17417"/>
                  <a:pt x="1713894" y="2441"/>
                </a:cubicBezTo>
                <a:close/>
                <a:moveTo>
                  <a:pt x="5059351" y="2246"/>
                </a:moveTo>
                <a:lnTo>
                  <a:pt x="5069704" y="2246"/>
                </a:lnTo>
                <a:lnTo>
                  <a:pt x="5069704" y="23636"/>
                </a:lnTo>
                <a:lnTo>
                  <a:pt x="5100957" y="23636"/>
                </a:lnTo>
                <a:lnTo>
                  <a:pt x="5100957" y="33207"/>
                </a:lnTo>
                <a:lnTo>
                  <a:pt x="5069704" y="33207"/>
                </a:lnTo>
                <a:lnTo>
                  <a:pt x="5069704" y="52643"/>
                </a:lnTo>
                <a:lnTo>
                  <a:pt x="5059351" y="52643"/>
                </a:lnTo>
                <a:lnTo>
                  <a:pt x="5059351" y="33207"/>
                </a:lnTo>
                <a:lnTo>
                  <a:pt x="5015107" y="33207"/>
                </a:lnTo>
                <a:lnTo>
                  <a:pt x="5015107" y="52643"/>
                </a:lnTo>
                <a:lnTo>
                  <a:pt x="5004754" y="52643"/>
                </a:lnTo>
                <a:lnTo>
                  <a:pt x="5004754" y="33207"/>
                </a:lnTo>
                <a:lnTo>
                  <a:pt x="4978090" y="33207"/>
                </a:lnTo>
                <a:lnTo>
                  <a:pt x="4978090" y="23636"/>
                </a:lnTo>
                <a:lnTo>
                  <a:pt x="5004754" y="23636"/>
                </a:lnTo>
                <a:lnTo>
                  <a:pt x="5004754" y="2441"/>
                </a:lnTo>
                <a:lnTo>
                  <a:pt x="5015107" y="2441"/>
                </a:lnTo>
                <a:lnTo>
                  <a:pt x="5015107" y="23636"/>
                </a:lnTo>
                <a:lnTo>
                  <a:pt x="5059351" y="23636"/>
                </a:lnTo>
                <a:close/>
                <a:moveTo>
                  <a:pt x="4125342" y="2246"/>
                </a:moveTo>
                <a:lnTo>
                  <a:pt x="4135402" y="2246"/>
                </a:lnTo>
                <a:lnTo>
                  <a:pt x="4135402" y="43658"/>
                </a:lnTo>
                <a:lnTo>
                  <a:pt x="4156206" y="43658"/>
                </a:lnTo>
                <a:lnTo>
                  <a:pt x="4156206" y="53034"/>
                </a:lnTo>
                <a:lnTo>
                  <a:pt x="4135402" y="53034"/>
                </a:lnTo>
                <a:lnTo>
                  <a:pt x="4135402" y="78623"/>
                </a:lnTo>
                <a:lnTo>
                  <a:pt x="4140383" y="73251"/>
                </a:lnTo>
                <a:cubicBezTo>
                  <a:pt x="4146569" y="78200"/>
                  <a:pt x="4153048" y="83864"/>
                  <a:pt x="4159819" y="90245"/>
                </a:cubicBezTo>
                <a:lnTo>
                  <a:pt x="4153178" y="97278"/>
                </a:lnTo>
                <a:cubicBezTo>
                  <a:pt x="4148295" y="92459"/>
                  <a:pt x="4142369" y="86925"/>
                  <a:pt x="4135402" y="80674"/>
                </a:cubicBezTo>
                <a:lnTo>
                  <a:pt x="4135402" y="189672"/>
                </a:lnTo>
                <a:lnTo>
                  <a:pt x="4125342" y="189672"/>
                </a:lnTo>
                <a:lnTo>
                  <a:pt x="4125342" y="73642"/>
                </a:lnTo>
                <a:cubicBezTo>
                  <a:pt x="4119808" y="96887"/>
                  <a:pt x="4111408" y="117234"/>
                  <a:pt x="4100144" y="134685"/>
                </a:cubicBezTo>
                <a:cubicBezTo>
                  <a:pt x="4099102" y="130192"/>
                  <a:pt x="4097702" y="126057"/>
                  <a:pt x="4095944" y="122281"/>
                </a:cubicBezTo>
                <a:cubicBezTo>
                  <a:pt x="4109488" y="102031"/>
                  <a:pt x="4119092" y="78948"/>
                  <a:pt x="4124756" y="53034"/>
                </a:cubicBezTo>
                <a:lnTo>
                  <a:pt x="4100339" y="53034"/>
                </a:lnTo>
                <a:lnTo>
                  <a:pt x="4100339" y="43658"/>
                </a:lnTo>
                <a:lnTo>
                  <a:pt x="4125342" y="43658"/>
                </a:lnTo>
                <a:close/>
                <a:moveTo>
                  <a:pt x="720454" y="2246"/>
                </a:moveTo>
                <a:lnTo>
                  <a:pt x="731197" y="2246"/>
                </a:lnTo>
                <a:cubicBezTo>
                  <a:pt x="731197" y="18589"/>
                  <a:pt x="730741" y="33923"/>
                  <a:pt x="729830" y="48248"/>
                </a:cubicBezTo>
                <a:lnTo>
                  <a:pt x="791654" y="48248"/>
                </a:lnTo>
                <a:lnTo>
                  <a:pt x="791654" y="58601"/>
                </a:lnTo>
                <a:lnTo>
                  <a:pt x="728853" y="58601"/>
                </a:lnTo>
                <a:cubicBezTo>
                  <a:pt x="727551" y="71558"/>
                  <a:pt x="725403" y="82497"/>
                  <a:pt x="722407" y="91417"/>
                </a:cubicBezTo>
                <a:lnTo>
                  <a:pt x="728658" y="86046"/>
                </a:lnTo>
                <a:cubicBezTo>
                  <a:pt x="750340" y="106230"/>
                  <a:pt x="771339" y="126155"/>
                  <a:pt x="791654" y="145819"/>
                </a:cubicBezTo>
                <a:lnTo>
                  <a:pt x="783060" y="153632"/>
                </a:lnTo>
                <a:cubicBezTo>
                  <a:pt x="764437" y="134685"/>
                  <a:pt x="744090" y="114435"/>
                  <a:pt x="722017" y="92882"/>
                </a:cubicBezTo>
                <a:cubicBezTo>
                  <a:pt x="714920" y="114825"/>
                  <a:pt x="697599" y="135564"/>
                  <a:pt x="670057" y="155097"/>
                </a:cubicBezTo>
                <a:cubicBezTo>
                  <a:pt x="666932" y="151191"/>
                  <a:pt x="664327" y="148228"/>
                  <a:pt x="662244" y="146209"/>
                </a:cubicBezTo>
                <a:cubicBezTo>
                  <a:pt x="698185" y="124006"/>
                  <a:pt x="716775" y="94803"/>
                  <a:pt x="718012" y="58601"/>
                </a:cubicBezTo>
                <a:lnTo>
                  <a:pt x="665662" y="58601"/>
                </a:lnTo>
                <a:lnTo>
                  <a:pt x="665662" y="48248"/>
                </a:lnTo>
                <a:lnTo>
                  <a:pt x="718989" y="48248"/>
                </a:lnTo>
                <a:cubicBezTo>
                  <a:pt x="719900" y="35095"/>
                  <a:pt x="720389" y="19761"/>
                  <a:pt x="720454" y="2246"/>
                </a:cubicBezTo>
                <a:close/>
                <a:moveTo>
                  <a:pt x="89464" y="2246"/>
                </a:moveTo>
                <a:lnTo>
                  <a:pt x="100598" y="2246"/>
                </a:lnTo>
                <a:lnTo>
                  <a:pt x="100598" y="117690"/>
                </a:lnTo>
                <a:lnTo>
                  <a:pt x="89464" y="117690"/>
                </a:lnTo>
                <a:close/>
                <a:moveTo>
                  <a:pt x="4939902" y="2051"/>
                </a:moveTo>
                <a:lnTo>
                  <a:pt x="4950157" y="2051"/>
                </a:lnTo>
                <a:lnTo>
                  <a:pt x="4950157" y="39458"/>
                </a:lnTo>
                <a:lnTo>
                  <a:pt x="4971937" y="39458"/>
                </a:lnTo>
                <a:lnTo>
                  <a:pt x="4971937" y="49029"/>
                </a:lnTo>
                <a:lnTo>
                  <a:pt x="4950157" y="49029"/>
                </a:lnTo>
                <a:lnTo>
                  <a:pt x="4950157" y="86241"/>
                </a:lnTo>
                <a:cubicBezTo>
                  <a:pt x="4950874" y="85915"/>
                  <a:pt x="4951948" y="85395"/>
                  <a:pt x="4953380" y="84678"/>
                </a:cubicBezTo>
                <a:cubicBezTo>
                  <a:pt x="4961845" y="80641"/>
                  <a:pt x="4968161" y="77549"/>
                  <a:pt x="4972328" y="75400"/>
                </a:cubicBezTo>
                <a:cubicBezTo>
                  <a:pt x="4972523" y="79372"/>
                  <a:pt x="4972914" y="83051"/>
                  <a:pt x="4973500" y="86436"/>
                </a:cubicBezTo>
                <a:cubicBezTo>
                  <a:pt x="4972914" y="86697"/>
                  <a:pt x="4972002" y="87087"/>
                  <a:pt x="4970765" y="87608"/>
                </a:cubicBezTo>
                <a:cubicBezTo>
                  <a:pt x="4961715" y="91710"/>
                  <a:pt x="4954845" y="94868"/>
                  <a:pt x="4950157" y="97082"/>
                </a:cubicBezTo>
                <a:lnTo>
                  <a:pt x="4950157" y="167501"/>
                </a:lnTo>
                <a:cubicBezTo>
                  <a:pt x="4950548" y="179873"/>
                  <a:pt x="4944720" y="186254"/>
                  <a:pt x="4932675" y="186644"/>
                </a:cubicBezTo>
                <a:cubicBezTo>
                  <a:pt x="4928442" y="186905"/>
                  <a:pt x="4923331" y="187035"/>
                  <a:pt x="4917341" y="187035"/>
                </a:cubicBezTo>
                <a:cubicBezTo>
                  <a:pt x="4916820" y="183714"/>
                  <a:pt x="4916071" y="180198"/>
                  <a:pt x="4915094" y="176487"/>
                </a:cubicBezTo>
                <a:cubicBezTo>
                  <a:pt x="4918676" y="176747"/>
                  <a:pt x="4923689" y="176877"/>
                  <a:pt x="4930135" y="176877"/>
                </a:cubicBezTo>
                <a:cubicBezTo>
                  <a:pt x="4936972" y="177203"/>
                  <a:pt x="4940228" y="173915"/>
                  <a:pt x="4939902" y="167013"/>
                </a:cubicBezTo>
                <a:lnTo>
                  <a:pt x="4939902" y="101868"/>
                </a:lnTo>
                <a:cubicBezTo>
                  <a:pt x="4932479" y="105254"/>
                  <a:pt x="4924894" y="108900"/>
                  <a:pt x="4917145" y="112807"/>
                </a:cubicBezTo>
                <a:lnTo>
                  <a:pt x="4914899" y="101282"/>
                </a:lnTo>
                <a:cubicBezTo>
                  <a:pt x="4922452" y="98352"/>
                  <a:pt x="4930786" y="94868"/>
                  <a:pt x="4939902" y="90831"/>
                </a:cubicBezTo>
                <a:lnTo>
                  <a:pt x="4939902" y="49029"/>
                </a:lnTo>
                <a:lnTo>
                  <a:pt x="4917341" y="49029"/>
                </a:lnTo>
                <a:lnTo>
                  <a:pt x="4917341" y="39458"/>
                </a:lnTo>
                <a:lnTo>
                  <a:pt x="4939902" y="39458"/>
                </a:lnTo>
                <a:close/>
                <a:moveTo>
                  <a:pt x="1955721" y="2051"/>
                </a:moveTo>
                <a:lnTo>
                  <a:pt x="1966367" y="4786"/>
                </a:lnTo>
                <a:cubicBezTo>
                  <a:pt x="1962851" y="15138"/>
                  <a:pt x="1959237" y="24742"/>
                  <a:pt x="1955526" y="33598"/>
                </a:cubicBezTo>
                <a:lnTo>
                  <a:pt x="2020183" y="33598"/>
                </a:lnTo>
                <a:cubicBezTo>
                  <a:pt x="2019401" y="79176"/>
                  <a:pt x="2018197" y="118862"/>
                  <a:pt x="2016569" y="152656"/>
                </a:cubicBezTo>
                <a:cubicBezTo>
                  <a:pt x="2016569" y="174533"/>
                  <a:pt x="2005435" y="185407"/>
                  <a:pt x="1983166" y="185277"/>
                </a:cubicBezTo>
                <a:cubicBezTo>
                  <a:pt x="1979194" y="185407"/>
                  <a:pt x="1974767" y="185505"/>
                  <a:pt x="1969883" y="185570"/>
                </a:cubicBezTo>
                <a:cubicBezTo>
                  <a:pt x="1967539" y="185635"/>
                  <a:pt x="1964967" y="185668"/>
                  <a:pt x="1962168" y="185668"/>
                </a:cubicBezTo>
                <a:cubicBezTo>
                  <a:pt x="1959693" y="185668"/>
                  <a:pt x="1956275" y="185668"/>
                  <a:pt x="1951912" y="185668"/>
                </a:cubicBezTo>
                <a:cubicBezTo>
                  <a:pt x="1951261" y="181891"/>
                  <a:pt x="1950415" y="178212"/>
                  <a:pt x="1949373" y="174631"/>
                </a:cubicBezTo>
                <a:cubicBezTo>
                  <a:pt x="1959596" y="175022"/>
                  <a:pt x="1970241" y="175217"/>
                  <a:pt x="1981311" y="175217"/>
                </a:cubicBezTo>
                <a:cubicBezTo>
                  <a:pt x="1997784" y="176063"/>
                  <a:pt x="2006053" y="168152"/>
                  <a:pt x="2006118" y="151484"/>
                </a:cubicBezTo>
                <a:cubicBezTo>
                  <a:pt x="2007290" y="130452"/>
                  <a:pt x="2008365" y="94510"/>
                  <a:pt x="2009341" y="43658"/>
                </a:cubicBezTo>
                <a:lnTo>
                  <a:pt x="1951326" y="43658"/>
                </a:lnTo>
                <a:cubicBezTo>
                  <a:pt x="1945987" y="56420"/>
                  <a:pt x="1940518" y="67424"/>
                  <a:pt x="1934918" y="76670"/>
                </a:cubicBezTo>
                <a:cubicBezTo>
                  <a:pt x="1932704" y="74911"/>
                  <a:pt x="1929644" y="72958"/>
                  <a:pt x="1925737" y="70809"/>
                </a:cubicBezTo>
                <a:cubicBezTo>
                  <a:pt x="1937653" y="51601"/>
                  <a:pt x="1947647" y="28682"/>
                  <a:pt x="1955721" y="2051"/>
                </a:cubicBezTo>
                <a:close/>
                <a:moveTo>
                  <a:pt x="1876512" y="2051"/>
                </a:moveTo>
                <a:lnTo>
                  <a:pt x="1887354" y="4395"/>
                </a:lnTo>
                <a:cubicBezTo>
                  <a:pt x="1886572" y="6739"/>
                  <a:pt x="1885237" y="10841"/>
                  <a:pt x="1883349" y="16701"/>
                </a:cubicBezTo>
                <a:cubicBezTo>
                  <a:pt x="1880810" y="24710"/>
                  <a:pt x="1878954" y="30472"/>
                  <a:pt x="1877782" y="33988"/>
                </a:cubicBezTo>
                <a:lnTo>
                  <a:pt x="1917533" y="33988"/>
                </a:lnTo>
                <a:lnTo>
                  <a:pt x="1917533" y="185668"/>
                </a:lnTo>
                <a:lnTo>
                  <a:pt x="1907180" y="185668"/>
                </a:lnTo>
                <a:lnTo>
                  <a:pt x="1907180" y="169650"/>
                </a:lnTo>
                <a:lnTo>
                  <a:pt x="1857369" y="169650"/>
                </a:lnTo>
                <a:lnTo>
                  <a:pt x="1857369" y="187035"/>
                </a:lnTo>
                <a:lnTo>
                  <a:pt x="1846919" y="187035"/>
                </a:lnTo>
                <a:lnTo>
                  <a:pt x="1846919" y="33988"/>
                </a:lnTo>
                <a:lnTo>
                  <a:pt x="1867331" y="33988"/>
                </a:lnTo>
                <a:cubicBezTo>
                  <a:pt x="1871173" y="21877"/>
                  <a:pt x="1874233" y="11232"/>
                  <a:pt x="1876512" y="2051"/>
                </a:cubicBezTo>
                <a:close/>
                <a:moveTo>
                  <a:pt x="4227406" y="1855"/>
                </a:moveTo>
                <a:lnTo>
                  <a:pt x="4237564" y="1855"/>
                </a:lnTo>
                <a:cubicBezTo>
                  <a:pt x="4237564" y="15855"/>
                  <a:pt x="4237759" y="28845"/>
                  <a:pt x="4238150" y="40825"/>
                </a:cubicBezTo>
                <a:lnTo>
                  <a:pt x="4284835" y="40825"/>
                </a:lnTo>
                <a:lnTo>
                  <a:pt x="4284835" y="50397"/>
                </a:lnTo>
                <a:lnTo>
                  <a:pt x="4238345" y="50397"/>
                </a:lnTo>
                <a:cubicBezTo>
                  <a:pt x="4238345" y="50592"/>
                  <a:pt x="4238378" y="50918"/>
                  <a:pt x="4238443" y="51373"/>
                </a:cubicBezTo>
                <a:cubicBezTo>
                  <a:pt x="4238638" y="55020"/>
                  <a:pt x="4238833" y="57787"/>
                  <a:pt x="4239029" y="59675"/>
                </a:cubicBezTo>
                <a:cubicBezTo>
                  <a:pt x="4240591" y="91059"/>
                  <a:pt x="4242577" y="113100"/>
                  <a:pt x="4244986" y="125797"/>
                </a:cubicBezTo>
                <a:cubicBezTo>
                  <a:pt x="4253191" y="109519"/>
                  <a:pt x="4260190" y="89399"/>
                  <a:pt x="4265985" y="65438"/>
                </a:cubicBezTo>
                <a:lnTo>
                  <a:pt x="4275752" y="68075"/>
                </a:lnTo>
                <a:cubicBezTo>
                  <a:pt x="4268590" y="97505"/>
                  <a:pt x="4259344" y="121695"/>
                  <a:pt x="4248014" y="140642"/>
                </a:cubicBezTo>
                <a:cubicBezTo>
                  <a:pt x="4249251" y="146307"/>
                  <a:pt x="4251042" y="152037"/>
                  <a:pt x="4253386" y="157832"/>
                </a:cubicBezTo>
                <a:cubicBezTo>
                  <a:pt x="4257814" y="169552"/>
                  <a:pt x="4262534" y="175282"/>
                  <a:pt x="4267548" y="175022"/>
                </a:cubicBezTo>
                <a:cubicBezTo>
                  <a:pt x="4270934" y="175152"/>
                  <a:pt x="4273082" y="172287"/>
                  <a:pt x="4273994" y="166427"/>
                </a:cubicBezTo>
                <a:cubicBezTo>
                  <a:pt x="4275492" y="157506"/>
                  <a:pt x="4276566" y="149498"/>
                  <a:pt x="4277217" y="142400"/>
                </a:cubicBezTo>
                <a:cubicBezTo>
                  <a:pt x="4280798" y="143898"/>
                  <a:pt x="4283924" y="145037"/>
                  <a:pt x="4286593" y="145819"/>
                </a:cubicBezTo>
                <a:cubicBezTo>
                  <a:pt x="4285682" y="156367"/>
                  <a:pt x="4284672" y="164050"/>
                  <a:pt x="4283565" y="168869"/>
                </a:cubicBezTo>
                <a:cubicBezTo>
                  <a:pt x="4281612" y="180328"/>
                  <a:pt x="4276696" y="186058"/>
                  <a:pt x="4268818" y="186058"/>
                </a:cubicBezTo>
                <a:cubicBezTo>
                  <a:pt x="4258595" y="186384"/>
                  <a:pt x="4250586" y="178863"/>
                  <a:pt x="4244791" y="163497"/>
                </a:cubicBezTo>
                <a:cubicBezTo>
                  <a:pt x="4244726" y="163367"/>
                  <a:pt x="4244628" y="163139"/>
                  <a:pt x="4244498" y="162813"/>
                </a:cubicBezTo>
                <a:cubicBezTo>
                  <a:pt x="4242805" y="158255"/>
                  <a:pt x="4241568" y="154674"/>
                  <a:pt x="4240787" y="152070"/>
                </a:cubicBezTo>
                <a:cubicBezTo>
                  <a:pt x="4234796" y="160925"/>
                  <a:pt x="4227667" y="170268"/>
                  <a:pt x="4219397" y="180100"/>
                </a:cubicBezTo>
                <a:cubicBezTo>
                  <a:pt x="4216272" y="176975"/>
                  <a:pt x="4213733" y="174631"/>
                  <a:pt x="4211779" y="173068"/>
                </a:cubicBezTo>
                <a:cubicBezTo>
                  <a:pt x="4222067" y="161674"/>
                  <a:pt x="4230597" y="150409"/>
                  <a:pt x="4237368" y="139275"/>
                </a:cubicBezTo>
                <a:cubicBezTo>
                  <a:pt x="4233462" y="122411"/>
                  <a:pt x="4230662" y="96399"/>
                  <a:pt x="4228969" y="61238"/>
                </a:cubicBezTo>
                <a:lnTo>
                  <a:pt x="4228383" y="50397"/>
                </a:lnTo>
                <a:lnTo>
                  <a:pt x="4163726" y="50397"/>
                </a:lnTo>
                <a:lnTo>
                  <a:pt x="4163726" y="40825"/>
                </a:lnTo>
                <a:lnTo>
                  <a:pt x="4227992" y="40825"/>
                </a:lnTo>
                <a:cubicBezTo>
                  <a:pt x="4227601" y="30603"/>
                  <a:pt x="4227406" y="17613"/>
                  <a:pt x="4227406" y="1855"/>
                </a:cubicBezTo>
                <a:close/>
                <a:moveTo>
                  <a:pt x="3927954" y="1855"/>
                </a:moveTo>
                <a:lnTo>
                  <a:pt x="3937917" y="1855"/>
                </a:lnTo>
                <a:lnTo>
                  <a:pt x="3937917" y="40435"/>
                </a:lnTo>
                <a:lnTo>
                  <a:pt x="3965166" y="40435"/>
                </a:lnTo>
                <a:lnTo>
                  <a:pt x="3965166" y="49615"/>
                </a:lnTo>
                <a:lnTo>
                  <a:pt x="3937917" y="49615"/>
                </a:lnTo>
                <a:lnTo>
                  <a:pt x="3937917" y="81651"/>
                </a:lnTo>
                <a:lnTo>
                  <a:pt x="3943581" y="75790"/>
                </a:lnTo>
                <a:cubicBezTo>
                  <a:pt x="3955627" y="86729"/>
                  <a:pt x="3964092" y="94673"/>
                  <a:pt x="3968975" y="99622"/>
                </a:cubicBezTo>
                <a:lnTo>
                  <a:pt x="3961748" y="107044"/>
                </a:lnTo>
                <a:cubicBezTo>
                  <a:pt x="3955302" y="100338"/>
                  <a:pt x="3947358" y="92524"/>
                  <a:pt x="3937917" y="83604"/>
                </a:cubicBezTo>
                <a:lnTo>
                  <a:pt x="3937917" y="188891"/>
                </a:lnTo>
                <a:lnTo>
                  <a:pt x="3927954" y="188891"/>
                </a:lnTo>
                <a:lnTo>
                  <a:pt x="3927954" y="70028"/>
                </a:lnTo>
                <a:cubicBezTo>
                  <a:pt x="3920857" y="97961"/>
                  <a:pt x="3911579" y="119579"/>
                  <a:pt x="3900119" y="134880"/>
                </a:cubicBezTo>
                <a:cubicBezTo>
                  <a:pt x="3898817" y="131169"/>
                  <a:pt x="3897091" y="127620"/>
                  <a:pt x="3894943" y="124234"/>
                </a:cubicBezTo>
                <a:cubicBezTo>
                  <a:pt x="3909397" y="104245"/>
                  <a:pt x="3920206" y="79372"/>
                  <a:pt x="3927368" y="49615"/>
                </a:cubicBezTo>
                <a:lnTo>
                  <a:pt x="3899533" y="49615"/>
                </a:lnTo>
                <a:lnTo>
                  <a:pt x="3899533" y="40435"/>
                </a:lnTo>
                <a:lnTo>
                  <a:pt x="3927954" y="40435"/>
                </a:lnTo>
                <a:close/>
                <a:moveTo>
                  <a:pt x="873942" y="1855"/>
                </a:moveTo>
                <a:lnTo>
                  <a:pt x="883807" y="1855"/>
                </a:lnTo>
                <a:lnTo>
                  <a:pt x="883807" y="17189"/>
                </a:lnTo>
                <a:lnTo>
                  <a:pt x="928734" y="17189"/>
                </a:lnTo>
                <a:lnTo>
                  <a:pt x="928734" y="25394"/>
                </a:lnTo>
                <a:lnTo>
                  <a:pt x="883807" y="25394"/>
                </a:lnTo>
                <a:lnTo>
                  <a:pt x="883807" y="40435"/>
                </a:lnTo>
                <a:lnTo>
                  <a:pt x="947975" y="40435"/>
                </a:lnTo>
                <a:lnTo>
                  <a:pt x="947780" y="24417"/>
                </a:lnTo>
                <a:lnTo>
                  <a:pt x="947780" y="15236"/>
                </a:lnTo>
                <a:cubicBezTo>
                  <a:pt x="947780" y="12306"/>
                  <a:pt x="947780" y="7911"/>
                  <a:pt x="947780" y="2051"/>
                </a:cubicBezTo>
                <a:lnTo>
                  <a:pt x="957742" y="2051"/>
                </a:lnTo>
                <a:cubicBezTo>
                  <a:pt x="957742" y="12078"/>
                  <a:pt x="957742" y="19631"/>
                  <a:pt x="957742" y="24710"/>
                </a:cubicBezTo>
                <a:cubicBezTo>
                  <a:pt x="957807" y="30570"/>
                  <a:pt x="957872" y="35812"/>
                  <a:pt x="957937" y="40435"/>
                </a:cubicBezTo>
                <a:lnTo>
                  <a:pt x="1009018" y="40435"/>
                </a:lnTo>
                <a:lnTo>
                  <a:pt x="1009018" y="48834"/>
                </a:lnTo>
                <a:lnTo>
                  <a:pt x="958230" y="48834"/>
                </a:lnTo>
                <a:cubicBezTo>
                  <a:pt x="958296" y="50918"/>
                  <a:pt x="958393" y="53978"/>
                  <a:pt x="958523" y="58015"/>
                </a:cubicBezTo>
                <a:cubicBezTo>
                  <a:pt x="958783" y="68758"/>
                  <a:pt x="959076" y="76311"/>
                  <a:pt x="959402" y="80674"/>
                </a:cubicBezTo>
                <a:cubicBezTo>
                  <a:pt x="960119" y="97864"/>
                  <a:pt x="961779" y="113328"/>
                  <a:pt x="964383" y="127066"/>
                </a:cubicBezTo>
                <a:cubicBezTo>
                  <a:pt x="975062" y="108509"/>
                  <a:pt x="983071" y="87901"/>
                  <a:pt x="988410" y="65242"/>
                </a:cubicBezTo>
                <a:lnTo>
                  <a:pt x="998372" y="68465"/>
                </a:lnTo>
                <a:cubicBezTo>
                  <a:pt x="990754" y="96008"/>
                  <a:pt x="980434" y="120002"/>
                  <a:pt x="967411" y="140447"/>
                </a:cubicBezTo>
                <a:cubicBezTo>
                  <a:pt x="970016" y="150865"/>
                  <a:pt x="973531" y="159883"/>
                  <a:pt x="977959" y="167501"/>
                </a:cubicBezTo>
                <a:cubicBezTo>
                  <a:pt x="981736" y="174208"/>
                  <a:pt x="985805" y="177594"/>
                  <a:pt x="990168" y="177659"/>
                </a:cubicBezTo>
                <a:cubicBezTo>
                  <a:pt x="994074" y="177724"/>
                  <a:pt x="996679" y="174338"/>
                  <a:pt x="997981" y="167501"/>
                </a:cubicBezTo>
                <a:cubicBezTo>
                  <a:pt x="999414" y="159557"/>
                  <a:pt x="1000488" y="151125"/>
                  <a:pt x="1001204" y="142205"/>
                </a:cubicBezTo>
                <a:cubicBezTo>
                  <a:pt x="1004330" y="143572"/>
                  <a:pt x="1007455" y="144712"/>
                  <a:pt x="1010581" y="145623"/>
                </a:cubicBezTo>
                <a:cubicBezTo>
                  <a:pt x="1009604" y="155521"/>
                  <a:pt x="1008465" y="163594"/>
                  <a:pt x="1007162" y="169845"/>
                </a:cubicBezTo>
                <a:cubicBezTo>
                  <a:pt x="1004753" y="181956"/>
                  <a:pt x="999284" y="188174"/>
                  <a:pt x="990754" y="188500"/>
                </a:cubicBezTo>
                <a:cubicBezTo>
                  <a:pt x="981768" y="188695"/>
                  <a:pt x="974183" y="182542"/>
                  <a:pt x="967997" y="170041"/>
                </a:cubicBezTo>
                <a:cubicBezTo>
                  <a:pt x="965197" y="164897"/>
                  <a:pt x="962592" y="158581"/>
                  <a:pt x="960183" y="151093"/>
                </a:cubicBezTo>
                <a:cubicBezTo>
                  <a:pt x="953868" y="159753"/>
                  <a:pt x="946282" y="168478"/>
                  <a:pt x="937427" y="177268"/>
                </a:cubicBezTo>
                <a:cubicBezTo>
                  <a:pt x="935604" y="174989"/>
                  <a:pt x="933260" y="172515"/>
                  <a:pt x="930395" y="169845"/>
                </a:cubicBezTo>
                <a:cubicBezTo>
                  <a:pt x="939511" y="161446"/>
                  <a:pt x="948300" y="151191"/>
                  <a:pt x="956765" y="139080"/>
                </a:cubicBezTo>
                <a:cubicBezTo>
                  <a:pt x="952989" y="123648"/>
                  <a:pt x="950449" y="103756"/>
                  <a:pt x="949147" y="79404"/>
                </a:cubicBezTo>
                <a:cubicBezTo>
                  <a:pt x="948757" y="70028"/>
                  <a:pt x="948431" y="59838"/>
                  <a:pt x="948170" y="48834"/>
                </a:cubicBezTo>
                <a:lnTo>
                  <a:pt x="820811" y="48834"/>
                </a:lnTo>
                <a:lnTo>
                  <a:pt x="820811" y="40435"/>
                </a:lnTo>
                <a:lnTo>
                  <a:pt x="873942" y="40435"/>
                </a:lnTo>
                <a:lnTo>
                  <a:pt x="873942" y="25394"/>
                </a:lnTo>
                <a:lnTo>
                  <a:pt x="828331" y="25394"/>
                </a:lnTo>
                <a:lnTo>
                  <a:pt x="828331" y="17189"/>
                </a:lnTo>
                <a:lnTo>
                  <a:pt x="873942" y="17189"/>
                </a:lnTo>
                <a:close/>
                <a:moveTo>
                  <a:pt x="3814608" y="1660"/>
                </a:moveTo>
                <a:lnTo>
                  <a:pt x="3824961" y="1660"/>
                </a:lnTo>
                <a:lnTo>
                  <a:pt x="3824961" y="30863"/>
                </a:lnTo>
                <a:lnTo>
                  <a:pt x="3871842" y="30863"/>
                </a:lnTo>
                <a:lnTo>
                  <a:pt x="3867642" y="64656"/>
                </a:lnTo>
                <a:cubicBezTo>
                  <a:pt x="3864061" y="64266"/>
                  <a:pt x="3860512" y="64070"/>
                  <a:pt x="3856996" y="64070"/>
                </a:cubicBezTo>
                <a:lnTo>
                  <a:pt x="3860805" y="40435"/>
                </a:lnTo>
                <a:lnTo>
                  <a:pt x="3824961" y="40435"/>
                </a:lnTo>
                <a:lnTo>
                  <a:pt x="3824961" y="81455"/>
                </a:lnTo>
                <a:lnTo>
                  <a:pt x="3862368" y="81455"/>
                </a:lnTo>
                <a:lnTo>
                  <a:pt x="3862368" y="91222"/>
                </a:lnTo>
                <a:cubicBezTo>
                  <a:pt x="3854294" y="115639"/>
                  <a:pt x="3843778" y="134847"/>
                  <a:pt x="3830821" y="148846"/>
                </a:cubicBezTo>
                <a:cubicBezTo>
                  <a:pt x="3841304" y="158548"/>
                  <a:pt x="3856377" y="168022"/>
                  <a:pt x="3876041" y="177268"/>
                </a:cubicBezTo>
                <a:cubicBezTo>
                  <a:pt x="3873828" y="180003"/>
                  <a:pt x="3871549" y="183258"/>
                  <a:pt x="3869205" y="187035"/>
                </a:cubicBezTo>
                <a:cubicBezTo>
                  <a:pt x="3850582" y="177073"/>
                  <a:pt x="3835314" y="166817"/>
                  <a:pt x="3823398" y="156269"/>
                </a:cubicBezTo>
                <a:cubicBezTo>
                  <a:pt x="3811483" y="167273"/>
                  <a:pt x="3794098" y="178668"/>
                  <a:pt x="3771243" y="190453"/>
                </a:cubicBezTo>
                <a:cubicBezTo>
                  <a:pt x="3769225" y="187198"/>
                  <a:pt x="3766946" y="184007"/>
                  <a:pt x="3764406" y="180882"/>
                </a:cubicBezTo>
                <a:cubicBezTo>
                  <a:pt x="3787196" y="170464"/>
                  <a:pt x="3804450" y="159785"/>
                  <a:pt x="3816171" y="148846"/>
                </a:cubicBezTo>
                <a:cubicBezTo>
                  <a:pt x="3802692" y="134522"/>
                  <a:pt x="3792893" y="115183"/>
                  <a:pt x="3786772" y="90831"/>
                </a:cubicBezTo>
                <a:lnTo>
                  <a:pt x="3775443" y="90831"/>
                </a:lnTo>
                <a:lnTo>
                  <a:pt x="3775443" y="92199"/>
                </a:lnTo>
                <a:cubicBezTo>
                  <a:pt x="3775508" y="94413"/>
                  <a:pt x="3775541" y="96659"/>
                  <a:pt x="3775541" y="98938"/>
                </a:cubicBezTo>
                <a:cubicBezTo>
                  <a:pt x="3775541" y="136117"/>
                  <a:pt x="3766295" y="166427"/>
                  <a:pt x="3747803" y="189867"/>
                </a:cubicBezTo>
                <a:cubicBezTo>
                  <a:pt x="3745654" y="187914"/>
                  <a:pt x="3742594" y="185635"/>
                  <a:pt x="3738622" y="183030"/>
                </a:cubicBezTo>
                <a:cubicBezTo>
                  <a:pt x="3748714" y="170203"/>
                  <a:pt x="3755616" y="157213"/>
                  <a:pt x="3759328" y="144061"/>
                </a:cubicBezTo>
                <a:cubicBezTo>
                  <a:pt x="3763169" y="131038"/>
                  <a:pt x="3765057" y="113556"/>
                  <a:pt x="3764992" y="91613"/>
                </a:cubicBezTo>
                <a:lnTo>
                  <a:pt x="3764992" y="30863"/>
                </a:lnTo>
                <a:lnTo>
                  <a:pt x="3814608" y="30863"/>
                </a:lnTo>
                <a:close/>
                <a:moveTo>
                  <a:pt x="2274758" y="1660"/>
                </a:moveTo>
                <a:lnTo>
                  <a:pt x="2284720" y="4004"/>
                </a:lnTo>
                <a:cubicBezTo>
                  <a:pt x="2281204" y="15920"/>
                  <a:pt x="2278078" y="25394"/>
                  <a:pt x="2275344" y="32426"/>
                </a:cubicBezTo>
                <a:lnTo>
                  <a:pt x="2308746" y="32426"/>
                </a:lnTo>
                <a:lnTo>
                  <a:pt x="2308746" y="41802"/>
                </a:lnTo>
                <a:lnTo>
                  <a:pt x="2271535" y="41802"/>
                </a:lnTo>
                <a:cubicBezTo>
                  <a:pt x="2267758" y="50983"/>
                  <a:pt x="2262289" y="61596"/>
                  <a:pt x="2255126" y="73642"/>
                </a:cubicBezTo>
                <a:cubicBezTo>
                  <a:pt x="2252847" y="71037"/>
                  <a:pt x="2250243" y="68628"/>
                  <a:pt x="2247313" y="66414"/>
                </a:cubicBezTo>
                <a:cubicBezTo>
                  <a:pt x="2259098" y="48508"/>
                  <a:pt x="2268246" y="26924"/>
                  <a:pt x="2274758" y="1660"/>
                </a:cubicBezTo>
                <a:close/>
                <a:moveTo>
                  <a:pt x="3716549" y="1465"/>
                </a:moveTo>
                <a:cubicBezTo>
                  <a:pt x="3721497" y="9669"/>
                  <a:pt x="3726641" y="18850"/>
                  <a:pt x="3731980" y="29007"/>
                </a:cubicBezTo>
                <a:lnTo>
                  <a:pt x="3722604" y="33793"/>
                </a:lnTo>
                <a:cubicBezTo>
                  <a:pt x="3717005" y="22529"/>
                  <a:pt x="3711991" y="13152"/>
                  <a:pt x="3707563" y="5665"/>
                </a:cubicBezTo>
                <a:close/>
                <a:moveTo>
                  <a:pt x="272886" y="1465"/>
                </a:moveTo>
                <a:lnTo>
                  <a:pt x="284899" y="4200"/>
                </a:lnTo>
                <a:cubicBezTo>
                  <a:pt x="284248" y="6088"/>
                  <a:pt x="283271" y="8953"/>
                  <a:pt x="281969" y="12794"/>
                </a:cubicBezTo>
                <a:cubicBezTo>
                  <a:pt x="276369" y="29203"/>
                  <a:pt x="272072" y="41541"/>
                  <a:pt x="269077" y="49811"/>
                </a:cubicBezTo>
                <a:lnTo>
                  <a:pt x="387451" y="49811"/>
                </a:lnTo>
                <a:lnTo>
                  <a:pt x="387451" y="60066"/>
                </a:lnTo>
                <a:lnTo>
                  <a:pt x="346821" y="60066"/>
                </a:lnTo>
                <a:cubicBezTo>
                  <a:pt x="341546" y="95227"/>
                  <a:pt x="328557" y="123095"/>
                  <a:pt x="307851" y="143670"/>
                </a:cubicBezTo>
                <a:cubicBezTo>
                  <a:pt x="333570" y="156367"/>
                  <a:pt x="356034" y="167892"/>
                  <a:pt x="375242" y="178245"/>
                </a:cubicBezTo>
                <a:lnTo>
                  <a:pt x="368308" y="188500"/>
                </a:lnTo>
                <a:cubicBezTo>
                  <a:pt x="345453" y="175412"/>
                  <a:pt x="322501" y="163139"/>
                  <a:pt x="299451" y="151679"/>
                </a:cubicBezTo>
                <a:cubicBezTo>
                  <a:pt x="283043" y="165548"/>
                  <a:pt x="252831" y="178342"/>
                  <a:pt x="208815" y="190063"/>
                </a:cubicBezTo>
                <a:cubicBezTo>
                  <a:pt x="208490" y="189346"/>
                  <a:pt x="207969" y="188337"/>
                  <a:pt x="207252" y="187035"/>
                </a:cubicBezTo>
                <a:cubicBezTo>
                  <a:pt x="205625" y="183649"/>
                  <a:pt x="204225" y="181045"/>
                  <a:pt x="203053" y="179221"/>
                </a:cubicBezTo>
                <a:cubicBezTo>
                  <a:pt x="243422" y="169780"/>
                  <a:pt x="271876" y="158646"/>
                  <a:pt x="288415" y="145819"/>
                </a:cubicBezTo>
                <a:cubicBezTo>
                  <a:pt x="271160" y="137224"/>
                  <a:pt x="251562" y="127848"/>
                  <a:pt x="229619" y="117690"/>
                </a:cubicBezTo>
                <a:cubicBezTo>
                  <a:pt x="237692" y="100696"/>
                  <a:pt x="245701" y="81488"/>
                  <a:pt x="253645" y="60066"/>
                </a:cubicBezTo>
                <a:lnTo>
                  <a:pt x="202662" y="60066"/>
                </a:lnTo>
                <a:lnTo>
                  <a:pt x="202662" y="49811"/>
                </a:lnTo>
                <a:lnTo>
                  <a:pt x="257259" y="49811"/>
                </a:lnTo>
                <a:cubicBezTo>
                  <a:pt x="262793" y="34314"/>
                  <a:pt x="268002" y="18199"/>
                  <a:pt x="272886" y="1465"/>
                </a:cubicBezTo>
                <a:close/>
                <a:moveTo>
                  <a:pt x="4771717" y="1269"/>
                </a:moveTo>
                <a:lnTo>
                  <a:pt x="4783340" y="3223"/>
                </a:lnTo>
                <a:cubicBezTo>
                  <a:pt x="4779758" y="7195"/>
                  <a:pt x="4776080" y="11004"/>
                  <a:pt x="4772303" y="14650"/>
                </a:cubicBezTo>
                <a:lnTo>
                  <a:pt x="4844089" y="14650"/>
                </a:lnTo>
                <a:lnTo>
                  <a:pt x="4844089" y="22464"/>
                </a:lnTo>
                <a:lnTo>
                  <a:pt x="4829146" y="37016"/>
                </a:lnTo>
                <a:lnTo>
                  <a:pt x="4881692" y="37016"/>
                </a:lnTo>
                <a:lnTo>
                  <a:pt x="4881692" y="91222"/>
                </a:lnTo>
                <a:lnTo>
                  <a:pt x="4738314" y="91222"/>
                </a:lnTo>
                <a:lnTo>
                  <a:pt x="4738314" y="41411"/>
                </a:lnTo>
                <a:cubicBezTo>
                  <a:pt x="4733496" y="44406"/>
                  <a:pt x="4728482" y="47271"/>
                  <a:pt x="4723273" y="50006"/>
                </a:cubicBezTo>
                <a:cubicBezTo>
                  <a:pt x="4722297" y="48183"/>
                  <a:pt x="4720181" y="45383"/>
                  <a:pt x="4716925" y="41607"/>
                </a:cubicBezTo>
                <a:cubicBezTo>
                  <a:pt x="4740691" y="29821"/>
                  <a:pt x="4758955" y="16376"/>
                  <a:pt x="4771717" y="1269"/>
                </a:cubicBezTo>
                <a:close/>
                <a:moveTo>
                  <a:pt x="3122427" y="1269"/>
                </a:moveTo>
                <a:lnTo>
                  <a:pt x="3132877" y="1269"/>
                </a:lnTo>
                <a:lnTo>
                  <a:pt x="3132877" y="21389"/>
                </a:lnTo>
                <a:lnTo>
                  <a:pt x="3191478" y="21389"/>
                </a:lnTo>
                <a:lnTo>
                  <a:pt x="3191478" y="1269"/>
                </a:lnTo>
                <a:lnTo>
                  <a:pt x="3201929" y="1269"/>
                </a:lnTo>
                <a:lnTo>
                  <a:pt x="3201929" y="21389"/>
                </a:lnTo>
                <a:lnTo>
                  <a:pt x="3255842" y="21389"/>
                </a:lnTo>
                <a:lnTo>
                  <a:pt x="3255842" y="30863"/>
                </a:lnTo>
                <a:lnTo>
                  <a:pt x="3201929" y="30863"/>
                </a:lnTo>
                <a:lnTo>
                  <a:pt x="3201929" y="46002"/>
                </a:lnTo>
                <a:lnTo>
                  <a:pt x="3191478" y="46002"/>
                </a:lnTo>
                <a:lnTo>
                  <a:pt x="3191478" y="30863"/>
                </a:lnTo>
                <a:lnTo>
                  <a:pt x="3132877" y="30863"/>
                </a:lnTo>
                <a:lnTo>
                  <a:pt x="3132877" y="46002"/>
                </a:lnTo>
                <a:lnTo>
                  <a:pt x="3122427" y="46002"/>
                </a:lnTo>
                <a:lnTo>
                  <a:pt x="3122427" y="30863"/>
                </a:lnTo>
                <a:lnTo>
                  <a:pt x="3068416" y="30863"/>
                </a:lnTo>
                <a:lnTo>
                  <a:pt x="3068416" y="21389"/>
                </a:lnTo>
                <a:lnTo>
                  <a:pt x="3122427" y="21389"/>
                </a:lnTo>
                <a:close/>
                <a:moveTo>
                  <a:pt x="566626" y="1269"/>
                </a:moveTo>
                <a:lnTo>
                  <a:pt x="572584" y="9474"/>
                </a:lnTo>
                <a:cubicBezTo>
                  <a:pt x="553701" y="17678"/>
                  <a:pt x="537163" y="24254"/>
                  <a:pt x="522968" y="29203"/>
                </a:cubicBezTo>
                <a:cubicBezTo>
                  <a:pt x="532735" y="32133"/>
                  <a:pt x="547320" y="36593"/>
                  <a:pt x="566724" y="42583"/>
                </a:cubicBezTo>
                <a:cubicBezTo>
                  <a:pt x="574017" y="44862"/>
                  <a:pt x="579453" y="46555"/>
                  <a:pt x="583034" y="47662"/>
                </a:cubicBezTo>
                <a:lnTo>
                  <a:pt x="578248" y="56843"/>
                </a:lnTo>
                <a:cubicBezTo>
                  <a:pt x="553441" y="48899"/>
                  <a:pt x="529707" y="41444"/>
                  <a:pt x="507048" y="34477"/>
                </a:cubicBezTo>
                <a:cubicBezTo>
                  <a:pt x="482566" y="42225"/>
                  <a:pt x="455284" y="49355"/>
                  <a:pt x="425202" y="55866"/>
                </a:cubicBezTo>
                <a:cubicBezTo>
                  <a:pt x="424486" y="53783"/>
                  <a:pt x="423216" y="51015"/>
                  <a:pt x="421393" y="47564"/>
                </a:cubicBezTo>
                <a:cubicBezTo>
                  <a:pt x="420937" y="46783"/>
                  <a:pt x="420612" y="46197"/>
                  <a:pt x="420416" y="45806"/>
                </a:cubicBezTo>
                <a:cubicBezTo>
                  <a:pt x="448024" y="40858"/>
                  <a:pt x="471497" y="35453"/>
                  <a:pt x="490835" y="29593"/>
                </a:cubicBezTo>
                <a:cubicBezTo>
                  <a:pt x="472995" y="24189"/>
                  <a:pt x="452973" y="18329"/>
                  <a:pt x="430769" y="12013"/>
                </a:cubicBezTo>
                <a:lnTo>
                  <a:pt x="435946" y="3418"/>
                </a:lnTo>
                <a:cubicBezTo>
                  <a:pt x="440699" y="4851"/>
                  <a:pt x="447926" y="6967"/>
                  <a:pt x="457628" y="9767"/>
                </a:cubicBezTo>
                <a:cubicBezTo>
                  <a:pt x="479245" y="16083"/>
                  <a:pt x="495784" y="20966"/>
                  <a:pt x="507244" y="24417"/>
                </a:cubicBezTo>
                <a:cubicBezTo>
                  <a:pt x="525801" y="18231"/>
                  <a:pt x="545595" y="10515"/>
                  <a:pt x="566626" y="1269"/>
                </a:cubicBezTo>
                <a:close/>
                <a:moveTo>
                  <a:pt x="1310961" y="1074"/>
                </a:moveTo>
                <a:lnTo>
                  <a:pt x="1321704" y="3809"/>
                </a:lnTo>
                <a:cubicBezTo>
                  <a:pt x="1316756" y="13901"/>
                  <a:pt x="1312621" y="21910"/>
                  <a:pt x="1309300" y="27835"/>
                </a:cubicBezTo>
                <a:lnTo>
                  <a:pt x="1415368" y="27835"/>
                </a:lnTo>
                <a:lnTo>
                  <a:pt x="1415368" y="37407"/>
                </a:lnTo>
                <a:lnTo>
                  <a:pt x="1303733" y="37407"/>
                </a:lnTo>
                <a:cubicBezTo>
                  <a:pt x="1298524" y="46262"/>
                  <a:pt x="1292599" y="55085"/>
                  <a:pt x="1285958" y="63875"/>
                </a:cubicBezTo>
                <a:lnTo>
                  <a:pt x="1392514" y="63875"/>
                </a:lnTo>
                <a:lnTo>
                  <a:pt x="1392514" y="163204"/>
                </a:lnTo>
                <a:cubicBezTo>
                  <a:pt x="1393100" y="178180"/>
                  <a:pt x="1385449" y="185668"/>
                  <a:pt x="1369562" y="185668"/>
                </a:cubicBezTo>
                <a:cubicBezTo>
                  <a:pt x="1362334" y="185928"/>
                  <a:pt x="1353121" y="186058"/>
                  <a:pt x="1341922" y="186058"/>
                </a:cubicBezTo>
                <a:cubicBezTo>
                  <a:pt x="1341205" y="181696"/>
                  <a:pt x="1340294" y="178082"/>
                  <a:pt x="1339187" y="175217"/>
                </a:cubicBezTo>
                <a:cubicBezTo>
                  <a:pt x="1346935" y="175477"/>
                  <a:pt x="1356181" y="175608"/>
                  <a:pt x="1366925" y="175608"/>
                </a:cubicBezTo>
                <a:cubicBezTo>
                  <a:pt x="1372590" y="175673"/>
                  <a:pt x="1376496" y="174631"/>
                  <a:pt x="1378645" y="172482"/>
                </a:cubicBezTo>
                <a:cubicBezTo>
                  <a:pt x="1380924" y="170529"/>
                  <a:pt x="1382031" y="166915"/>
                  <a:pt x="1381966" y="161641"/>
                </a:cubicBezTo>
                <a:lnTo>
                  <a:pt x="1381966" y="144256"/>
                </a:lnTo>
                <a:lnTo>
                  <a:pt x="1279316" y="144256"/>
                </a:lnTo>
                <a:lnTo>
                  <a:pt x="1279316" y="189672"/>
                </a:lnTo>
                <a:lnTo>
                  <a:pt x="1268768" y="189672"/>
                </a:lnTo>
                <a:lnTo>
                  <a:pt x="1268768" y="85069"/>
                </a:lnTo>
                <a:cubicBezTo>
                  <a:pt x="1259392" y="95357"/>
                  <a:pt x="1248453" y="106068"/>
                  <a:pt x="1235951" y="117202"/>
                </a:cubicBezTo>
                <a:cubicBezTo>
                  <a:pt x="1233673" y="114337"/>
                  <a:pt x="1231198" y="111472"/>
                  <a:pt x="1228529" y="108607"/>
                </a:cubicBezTo>
                <a:cubicBezTo>
                  <a:pt x="1254639" y="87250"/>
                  <a:pt x="1275638" y="63517"/>
                  <a:pt x="1291525" y="37407"/>
                </a:cubicBezTo>
                <a:lnTo>
                  <a:pt x="1235951" y="37407"/>
                </a:lnTo>
                <a:lnTo>
                  <a:pt x="1235951" y="27835"/>
                </a:lnTo>
                <a:lnTo>
                  <a:pt x="1297190" y="27835"/>
                </a:lnTo>
                <a:cubicBezTo>
                  <a:pt x="1302268" y="18915"/>
                  <a:pt x="1306859" y="9995"/>
                  <a:pt x="1310961" y="1074"/>
                </a:cubicBezTo>
                <a:close/>
                <a:moveTo>
                  <a:pt x="2956684" y="781"/>
                </a:moveTo>
                <a:lnTo>
                  <a:pt x="2967622" y="781"/>
                </a:lnTo>
                <a:lnTo>
                  <a:pt x="2967622" y="43658"/>
                </a:lnTo>
                <a:lnTo>
                  <a:pt x="3044097" y="43658"/>
                </a:lnTo>
                <a:lnTo>
                  <a:pt x="3044097" y="128629"/>
                </a:lnTo>
                <a:lnTo>
                  <a:pt x="3033256" y="128629"/>
                </a:lnTo>
                <a:lnTo>
                  <a:pt x="3033256" y="118081"/>
                </a:lnTo>
                <a:lnTo>
                  <a:pt x="2967622" y="118081"/>
                </a:lnTo>
                <a:lnTo>
                  <a:pt x="2967622" y="190844"/>
                </a:lnTo>
                <a:lnTo>
                  <a:pt x="2956684" y="190844"/>
                </a:lnTo>
                <a:lnTo>
                  <a:pt x="2956684" y="118081"/>
                </a:lnTo>
                <a:lnTo>
                  <a:pt x="2891246" y="118081"/>
                </a:lnTo>
                <a:lnTo>
                  <a:pt x="2891246" y="128629"/>
                </a:lnTo>
                <a:lnTo>
                  <a:pt x="2880404" y="128629"/>
                </a:lnTo>
                <a:lnTo>
                  <a:pt x="2880404" y="43658"/>
                </a:lnTo>
                <a:lnTo>
                  <a:pt x="2956684" y="43658"/>
                </a:lnTo>
                <a:close/>
                <a:moveTo>
                  <a:pt x="1533743" y="781"/>
                </a:moveTo>
                <a:cubicBezTo>
                  <a:pt x="1534133" y="1693"/>
                  <a:pt x="1534719" y="3060"/>
                  <a:pt x="1535501" y="4883"/>
                </a:cubicBezTo>
                <a:cubicBezTo>
                  <a:pt x="1538301" y="11199"/>
                  <a:pt x="1540384" y="16245"/>
                  <a:pt x="1541751" y="20022"/>
                </a:cubicBezTo>
                <a:lnTo>
                  <a:pt x="1615784" y="20022"/>
                </a:lnTo>
                <a:lnTo>
                  <a:pt x="1615784" y="28421"/>
                </a:lnTo>
                <a:lnTo>
                  <a:pt x="1456389" y="28421"/>
                </a:lnTo>
                <a:lnTo>
                  <a:pt x="1456389" y="83409"/>
                </a:lnTo>
                <a:cubicBezTo>
                  <a:pt x="1456454" y="112774"/>
                  <a:pt x="1455152" y="134164"/>
                  <a:pt x="1452482" y="147577"/>
                </a:cubicBezTo>
                <a:cubicBezTo>
                  <a:pt x="1450138" y="161185"/>
                  <a:pt x="1444832" y="175087"/>
                  <a:pt x="1436562" y="189281"/>
                </a:cubicBezTo>
                <a:cubicBezTo>
                  <a:pt x="1434674" y="187198"/>
                  <a:pt x="1432070" y="184723"/>
                  <a:pt x="1428749" y="181858"/>
                </a:cubicBezTo>
                <a:cubicBezTo>
                  <a:pt x="1436172" y="168706"/>
                  <a:pt x="1440925" y="156204"/>
                  <a:pt x="1443009" y="144354"/>
                </a:cubicBezTo>
                <a:cubicBezTo>
                  <a:pt x="1445418" y="132503"/>
                  <a:pt x="1446590" y="114011"/>
                  <a:pt x="1446525" y="88878"/>
                </a:cubicBezTo>
                <a:lnTo>
                  <a:pt x="1446525" y="20022"/>
                </a:lnTo>
                <a:lnTo>
                  <a:pt x="1531008" y="20022"/>
                </a:lnTo>
                <a:cubicBezTo>
                  <a:pt x="1528794" y="14683"/>
                  <a:pt x="1526515" y="9343"/>
                  <a:pt x="1524171" y="4004"/>
                </a:cubicBezTo>
                <a:close/>
                <a:moveTo>
                  <a:pt x="2383951" y="586"/>
                </a:moveTo>
                <a:lnTo>
                  <a:pt x="2394304" y="2637"/>
                </a:lnTo>
                <a:cubicBezTo>
                  <a:pt x="2391504" y="12664"/>
                  <a:pt x="2389062" y="21129"/>
                  <a:pt x="2386979" y="28031"/>
                </a:cubicBezTo>
                <a:lnTo>
                  <a:pt x="2433762" y="28031"/>
                </a:lnTo>
                <a:lnTo>
                  <a:pt x="2433762" y="37407"/>
                </a:lnTo>
                <a:lnTo>
                  <a:pt x="2383951" y="37407"/>
                </a:lnTo>
                <a:cubicBezTo>
                  <a:pt x="2378286" y="55248"/>
                  <a:pt x="2372556" y="71656"/>
                  <a:pt x="2366761" y="86632"/>
                </a:cubicBezTo>
                <a:lnTo>
                  <a:pt x="2393718" y="86632"/>
                </a:lnTo>
                <a:lnTo>
                  <a:pt x="2393718" y="51276"/>
                </a:lnTo>
                <a:lnTo>
                  <a:pt x="2403485" y="51276"/>
                </a:lnTo>
                <a:lnTo>
                  <a:pt x="2403485" y="86632"/>
                </a:lnTo>
                <a:lnTo>
                  <a:pt x="2430539" y="86632"/>
                </a:lnTo>
                <a:lnTo>
                  <a:pt x="2430539" y="96008"/>
                </a:lnTo>
                <a:lnTo>
                  <a:pt x="2403485" y="96008"/>
                </a:lnTo>
                <a:lnTo>
                  <a:pt x="2403485" y="125211"/>
                </a:lnTo>
                <a:lnTo>
                  <a:pt x="2435911" y="125211"/>
                </a:lnTo>
                <a:lnTo>
                  <a:pt x="2435911" y="134685"/>
                </a:lnTo>
                <a:lnTo>
                  <a:pt x="2403485" y="134685"/>
                </a:lnTo>
                <a:lnTo>
                  <a:pt x="2403485" y="165450"/>
                </a:lnTo>
                <a:lnTo>
                  <a:pt x="2393718" y="165450"/>
                </a:lnTo>
                <a:lnTo>
                  <a:pt x="2393718" y="134685"/>
                </a:lnTo>
                <a:lnTo>
                  <a:pt x="2350744" y="134685"/>
                </a:lnTo>
                <a:lnTo>
                  <a:pt x="2350744" y="125211"/>
                </a:lnTo>
                <a:lnTo>
                  <a:pt x="2393718" y="125211"/>
                </a:lnTo>
                <a:lnTo>
                  <a:pt x="2393718" y="96008"/>
                </a:lnTo>
                <a:lnTo>
                  <a:pt x="2356897" y="96008"/>
                </a:lnTo>
                <a:lnTo>
                  <a:pt x="2356897" y="84483"/>
                </a:lnTo>
                <a:cubicBezTo>
                  <a:pt x="2362757" y="70940"/>
                  <a:pt x="2368422" y="55248"/>
                  <a:pt x="2373891" y="37407"/>
                </a:cubicBezTo>
                <a:lnTo>
                  <a:pt x="2354162" y="37407"/>
                </a:lnTo>
                <a:lnTo>
                  <a:pt x="2354162" y="28031"/>
                </a:lnTo>
                <a:lnTo>
                  <a:pt x="2376724" y="28031"/>
                </a:lnTo>
                <a:cubicBezTo>
                  <a:pt x="2379328" y="19045"/>
                  <a:pt x="2381737" y="9897"/>
                  <a:pt x="2383951" y="586"/>
                </a:cubicBezTo>
                <a:close/>
                <a:moveTo>
                  <a:pt x="1077190" y="195"/>
                </a:moveTo>
                <a:cubicBezTo>
                  <a:pt x="1084288" y="6055"/>
                  <a:pt x="1090962" y="11948"/>
                  <a:pt x="1097213" y="17873"/>
                </a:cubicBezTo>
                <a:lnTo>
                  <a:pt x="1090376" y="23245"/>
                </a:lnTo>
                <a:lnTo>
                  <a:pt x="1132373" y="23245"/>
                </a:lnTo>
                <a:cubicBezTo>
                  <a:pt x="1138624" y="17124"/>
                  <a:pt x="1145850" y="9571"/>
                  <a:pt x="1154054" y="586"/>
                </a:cubicBezTo>
                <a:lnTo>
                  <a:pt x="1163430" y="6055"/>
                </a:lnTo>
                <a:cubicBezTo>
                  <a:pt x="1160565" y="8985"/>
                  <a:pt x="1156301" y="13218"/>
                  <a:pt x="1150636" y="18752"/>
                </a:cubicBezTo>
                <a:cubicBezTo>
                  <a:pt x="1148617" y="20705"/>
                  <a:pt x="1147087" y="22203"/>
                  <a:pt x="1146045" y="23245"/>
                </a:cubicBezTo>
                <a:lnTo>
                  <a:pt x="1202986" y="23245"/>
                </a:lnTo>
                <a:lnTo>
                  <a:pt x="1202986" y="32035"/>
                </a:lnTo>
                <a:lnTo>
                  <a:pt x="1111179" y="32035"/>
                </a:lnTo>
                <a:cubicBezTo>
                  <a:pt x="1110072" y="35942"/>
                  <a:pt x="1108347" y="41216"/>
                  <a:pt x="1106003" y="47857"/>
                </a:cubicBezTo>
                <a:lnTo>
                  <a:pt x="1187652" y="47857"/>
                </a:lnTo>
                <a:lnTo>
                  <a:pt x="1187652" y="56452"/>
                </a:lnTo>
                <a:lnTo>
                  <a:pt x="1102584" y="56452"/>
                </a:lnTo>
                <a:cubicBezTo>
                  <a:pt x="1100240" y="61987"/>
                  <a:pt x="1097636" y="67391"/>
                  <a:pt x="1094771" y="72665"/>
                </a:cubicBezTo>
                <a:lnTo>
                  <a:pt x="1205428" y="72665"/>
                </a:lnTo>
                <a:lnTo>
                  <a:pt x="1205428" y="81455"/>
                </a:lnTo>
                <a:lnTo>
                  <a:pt x="1089790" y="81455"/>
                </a:lnTo>
                <a:cubicBezTo>
                  <a:pt x="1086404" y="86990"/>
                  <a:pt x="1082725" y="92394"/>
                  <a:pt x="1078753" y="97668"/>
                </a:cubicBezTo>
                <a:lnTo>
                  <a:pt x="1185015" y="97668"/>
                </a:lnTo>
                <a:lnTo>
                  <a:pt x="1185015" y="189672"/>
                </a:lnTo>
                <a:lnTo>
                  <a:pt x="1174565" y="189672"/>
                </a:lnTo>
                <a:lnTo>
                  <a:pt x="1174565" y="178245"/>
                </a:lnTo>
                <a:lnTo>
                  <a:pt x="1072404" y="178245"/>
                </a:lnTo>
                <a:lnTo>
                  <a:pt x="1072404" y="189672"/>
                </a:lnTo>
                <a:lnTo>
                  <a:pt x="1061954" y="189672"/>
                </a:lnTo>
                <a:lnTo>
                  <a:pt x="1061954" y="117397"/>
                </a:lnTo>
                <a:cubicBezTo>
                  <a:pt x="1052839" y="126969"/>
                  <a:pt x="1041249" y="137452"/>
                  <a:pt x="1027184" y="148846"/>
                </a:cubicBezTo>
                <a:cubicBezTo>
                  <a:pt x="1025296" y="146307"/>
                  <a:pt x="1022822" y="143507"/>
                  <a:pt x="1019761" y="140447"/>
                </a:cubicBezTo>
                <a:cubicBezTo>
                  <a:pt x="1045741" y="121239"/>
                  <a:pt x="1065079" y="101575"/>
                  <a:pt x="1077776" y="81455"/>
                </a:cubicBezTo>
                <a:lnTo>
                  <a:pt x="1022985" y="81455"/>
                </a:lnTo>
                <a:lnTo>
                  <a:pt x="1022985" y="72665"/>
                </a:lnTo>
                <a:lnTo>
                  <a:pt x="1083246" y="72665"/>
                </a:lnTo>
                <a:cubicBezTo>
                  <a:pt x="1086762" y="66349"/>
                  <a:pt x="1089464" y="60945"/>
                  <a:pt x="1091353" y="56452"/>
                </a:cubicBezTo>
                <a:lnTo>
                  <a:pt x="1039393" y="56452"/>
                </a:lnTo>
                <a:lnTo>
                  <a:pt x="1039393" y="47857"/>
                </a:lnTo>
                <a:lnTo>
                  <a:pt x="1094966" y="47857"/>
                </a:lnTo>
                <a:cubicBezTo>
                  <a:pt x="1096985" y="42844"/>
                  <a:pt x="1098808" y="37570"/>
                  <a:pt x="1100436" y="32035"/>
                </a:cubicBezTo>
                <a:lnTo>
                  <a:pt x="1028161" y="32035"/>
                </a:lnTo>
                <a:lnTo>
                  <a:pt x="1028161" y="23245"/>
                </a:lnTo>
                <a:lnTo>
                  <a:pt x="1087153" y="23245"/>
                </a:lnTo>
                <a:cubicBezTo>
                  <a:pt x="1080707" y="16669"/>
                  <a:pt x="1074716" y="11004"/>
                  <a:pt x="1069182" y="6251"/>
                </a:cubicBezTo>
                <a:close/>
                <a:moveTo>
                  <a:pt x="2753482" y="0"/>
                </a:moveTo>
                <a:cubicBezTo>
                  <a:pt x="2757063" y="7748"/>
                  <a:pt x="2760351" y="15627"/>
                  <a:pt x="2763346" y="23636"/>
                </a:cubicBezTo>
                <a:lnTo>
                  <a:pt x="2754263" y="26859"/>
                </a:lnTo>
                <a:lnTo>
                  <a:pt x="2839137" y="26859"/>
                </a:lnTo>
                <a:lnTo>
                  <a:pt x="2839137" y="62801"/>
                </a:lnTo>
                <a:lnTo>
                  <a:pt x="2828296" y="62801"/>
                </a:lnTo>
                <a:lnTo>
                  <a:pt x="2828296" y="36821"/>
                </a:lnTo>
                <a:lnTo>
                  <a:pt x="2677105" y="36821"/>
                </a:lnTo>
                <a:lnTo>
                  <a:pt x="2677105" y="62801"/>
                </a:lnTo>
                <a:lnTo>
                  <a:pt x="2666264" y="62801"/>
                </a:lnTo>
                <a:lnTo>
                  <a:pt x="2666264" y="26859"/>
                </a:lnTo>
                <a:lnTo>
                  <a:pt x="2752505" y="26859"/>
                </a:lnTo>
                <a:cubicBezTo>
                  <a:pt x="2749705" y="18980"/>
                  <a:pt x="2746580" y="11232"/>
                  <a:pt x="2743129" y="3613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/>
              <a:ea typeface="微软雅黑 Light"/>
              <a:cs typeface="+mn-cs"/>
            </a:endParaRPr>
          </a:p>
        </p:txBody>
      </p:sp>
      <p:sp>
        <p:nvSpPr>
          <p:cNvPr id="81" name="自由线条-50" hidden="1">
            <a:extLst>
              <a:ext uri="{FF2B5EF4-FFF2-40B4-BE49-F238E27FC236}">
                <a16:creationId xmlns:a16="http://schemas.microsoft.com/office/drawing/2014/main" id="{F2BBD97E-DA99-4488-AA3B-882B56A90D11}"/>
              </a:ext>
            </a:extLst>
          </p:cNvPr>
          <p:cNvSpPr txBox="1"/>
          <p:nvPr/>
        </p:nvSpPr>
        <p:spPr>
          <a:xfrm>
            <a:off x="1021775" y="2024949"/>
            <a:ext cx="2940711" cy="290779"/>
          </a:xfrm>
          <a:custGeom>
            <a:avLst/>
            <a:gdLst/>
            <a:ahLst/>
            <a:cxnLst/>
            <a:rect l="l" t="t" r="r" b="b"/>
            <a:pathLst>
              <a:path w="2940711" h="290779">
                <a:moveTo>
                  <a:pt x="1399947" y="215494"/>
                </a:moveTo>
                <a:lnTo>
                  <a:pt x="1416406" y="215494"/>
                </a:lnTo>
                <a:lnTo>
                  <a:pt x="1416406" y="252374"/>
                </a:lnTo>
                <a:cubicBezTo>
                  <a:pt x="1416342" y="261880"/>
                  <a:pt x="1414793" y="269691"/>
                  <a:pt x="1411758" y="275806"/>
                </a:cubicBezTo>
                <a:cubicBezTo>
                  <a:pt x="1408723" y="281921"/>
                  <a:pt x="1404582" y="286912"/>
                  <a:pt x="1399337" y="290779"/>
                </a:cubicBezTo>
                <a:lnTo>
                  <a:pt x="1399337" y="281026"/>
                </a:lnTo>
                <a:cubicBezTo>
                  <a:pt x="1401515" y="278816"/>
                  <a:pt x="1403331" y="275234"/>
                  <a:pt x="1404786" y="270281"/>
                </a:cubicBezTo>
                <a:cubicBezTo>
                  <a:pt x="1406240" y="265328"/>
                  <a:pt x="1407065" y="259461"/>
                  <a:pt x="1407262" y="252679"/>
                </a:cubicBezTo>
                <a:lnTo>
                  <a:pt x="1399947" y="252679"/>
                </a:lnTo>
                <a:close/>
                <a:moveTo>
                  <a:pt x="2597506" y="206654"/>
                </a:moveTo>
                <a:lnTo>
                  <a:pt x="2631643" y="251765"/>
                </a:lnTo>
                <a:lnTo>
                  <a:pt x="2624328" y="257251"/>
                </a:lnTo>
                <a:lnTo>
                  <a:pt x="2590191" y="212446"/>
                </a:lnTo>
                <a:close/>
                <a:moveTo>
                  <a:pt x="1729436" y="183185"/>
                </a:moveTo>
                <a:lnTo>
                  <a:pt x="1795272" y="249326"/>
                </a:lnTo>
                <a:lnTo>
                  <a:pt x="1788872" y="255727"/>
                </a:lnTo>
                <a:lnTo>
                  <a:pt x="1722730" y="189586"/>
                </a:lnTo>
                <a:close/>
                <a:moveTo>
                  <a:pt x="1667256" y="183185"/>
                </a:moveTo>
                <a:lnTo>
                  <a:pt x="1673657" y="189586"/>
                </a:lnTo>
                <a:lnTo>
                  <a:pt x="1608125" y="255727"/>
                </a:lnTo>
                <a:lnTo>
                  <a:pt x="1601420" y="249326"/>
                </a:lnTo>
                <a:close/>
                <a:moveTo>
                  <a:pt x="691896" y="158496"/>
                </a:moveTo>
                <a:lnTo>
                  <a:pt x="876910" y="158496"/>
                </a:lnTo>
                <a:lnTo>
                  <a:pt x="876910" y="167640"/>
                </a:lnTo>
                <a:lnTo>
                  <a:pt x="772668" y="167640"/>
                </a:lnTo>
                <a:lnTo>
                  <a:pt x="741883" y="243230"/>
                </a:lnTo>
                <a:lnTo>
                  <a:pt x="841858" y="243230"/>
                </a:lnTo>
                <a:lnTo>
                  <a:pt x="825399" y="195986"/>
                </a:lnTo>
                <a:lnTo>
                  <a:pt x="833933" y="192938"/>
                </a:lnTo>
                <a:lnTo>
                  <a:pt x="854964" y="252374"/>
                </a:lnTo>
                <a:lnTo>
                  <a:pt x="728168" y="252374"/>
                </a:lnTo>
                <a:lnTo>
                  <a:pt x="762610" y="167640"/>
                </a:lnTo>
                <a:lnTo>
                  <a:pt x="691896" y="167640"/>
                </a:lnTo>
                <a:close/>
                <a:moveTo>
                  <a:pt x="2476196" y="152400"/>
                </a:moveTo>
                <a:lnTo>
                  <a:pt x="2481682" y="159410"/>
                </a:lnTo>
                <a:lnTo>
                  <a:pt x="2437791" y="194158"/>
                </a:lnTo>
                <a:lnTo>
                  <a:pt x="2472233" y="258470"/>
                </a:lnTo>
                <a:lnTo>
                  <a:pt x="2464308" y="262738"/>
                </a:lnTo>
                <a:lnTo>
                  <a:pt x="2430476" y="199949"/>
                </a:lnTo>
                <a:lnTo>
                  <a:pt x="2355800" y="259080"/>
                </a:lnTo>
                <a:lnTo>
                  <a:pt x="2350008" y="251765"/>
                </a:lnTo>
                <a:close/>
                <a:moveTo>
                  <a:pt x="1832763" y="138989"/>
                </a:moveTo>
                <a:lnTo>
                  <a:pt x="2019300" y="138989"/>
                </a:lnTo>
                <a:lnTo>
                  <a:pt x="2019300" y="148133"/>
                </a:lnTo>
                <a:lnTo>
                  <a:pt x="1933652" y="148133"/>
                </a:lnTo>
                <a:lnTo>
                  <a:pt x="1933652" y="192634"/>
                </a:lnTo>
                <a:lnTo>
                  <a:pt x="1996136" y="192634"/>
                </a:lnTo>
                <a:lnTo>
                  <a:pt x="1996136" y="201778"/>
                </a:lnTo>
                <a:lnTo>
                  <a:pt x="1933652" y="201778"/>
                </a:lnTo>
                <a:lnTo>
                  <a:pt x="1933652" y="246278"/>
                </a:lnTo>
                <a:cubicBezTo>
                  <a:pt x="1940066" y="246182"/>
                  <a:pt x="1948980" y="246137"/>
                  <a:pt x="1960395" y="246143"/>
                </a:cubicBezTo>
                <a:cubicBezTo>
                  <a:pt x="1971810" y="246149"/>
                  <a:pt x="1983208" y="246171"/>
                  <a:pt x="1994589" y="246211"/>
                </a:cubicBezTo>
                <a:cubicBezTo>
                  <a:pt x="2005970" y="246250"/>
                  <a:pt x="2014817" y="246273"/>
                  <a:pt x="2021129" y="246278"/>
                </a:cubicBezTo>
                <a:lnTo>
                  <a:pt x="2021129" y="255422"/>
                </a:lnTo>
                <a:cubicBezTo>
                  <a:pt x="2008811" y="255417"/>
                  <a:pt x="1995720" y="255394"/>
                  <a:pt x="1981855" y="255355"/>
                </a:cubicBezTo>
                <a:cubicBezTo>
                  <a:pt x="1967991" y="255315"/>
                  <a:pt x="1955938" y="255293"/>
                  <a:pt x="1945697" y="255287"/>
                </a:cubicBezTo>
                <a:cubicBezTo>
                  <a:pt x="1935456" y="255281"/>
                  <a:pt x="1929612" y="255326"/>
                  <a:pt x="1928165" y="255422"/>
                </a:cubicBezTo>
                <a:lnTo>
                  <a:pt x="1926336" y="255422"/>
                </a:lnTo>
                <a:cubicBezTo>
                  <a:pt x="1911706" y="255410"/>
                  <a:pt x="1899666" y="252311"/>
                  <a:pt x="1890218" y="246126"/>
                </a:cubicBezTo>
                <a:cubicBezTo>
                  <a:pt x="1880769" y="239941"/>
                  <a:pt x="1872082" y="230746"/>
                  <a:pt x="1864157" y="218542"/>
                </a:cubicBezTo>
                <a:lnTo>
                  <a:pt x="1847088" y="263652"/>
                </a:lnTo>
                <a:lnTo>
                  <a:pt x="1838249" y="260604"/>
                </a:lnTo>
                <a:lnTo>
                  <a:pt x="1872996" y="169774"/>
                </a:lnTo>
                <a:lnTo>
                  <a:pt x="1881531" y="173126"/>
                </a:lnTo>
                <a:lnTo>
                  <a:pt x="1868424" y="207874"/>
                </a:lnTo>
                <a:cubicBezTo>
                  <a:pt x="1876267" y="220789"/>
                  <a:pt x="1884280" y="230391"/>
                  <a:pt x="1892466" y="236677"/>
                </a:cubicBezTo>
                <a:cubicBezTo>
                  <a:pt x="1900651" y="242964"/>
                  <a:pt x="1911331" y="246164"/>
                  <a:pt x="1924508" y="246278"/>
                </a:cubicBezTo>
                <a:lnTo>
                  <a:pt x="1924508" y="148133"/>
                </a:lnTo>
                <a:lnTo>
                  <a:pt x="1832763" y="148133"/>
                </a:lnTo>
                <a:close/>
                <a:moveTo>
                  <a:pt x="733044" y="104242"/>
                </a:moveTo>
                <a:lnTo>
                  <a:pt x="835457" y="104242"/>
                </a:lnTo>
                <a:lnTo>
                  <a:pt x="835457" y="113386"/>
                </a:lnTo>
                <a:lnTo>
                  <a:pt x="733044" y="113386"/>
                </a:lnTo>
                <a:close/>
                <a:moveTo>
                  <a:pt x="2275028" y="97536"/>
                </a:moveTo>
                <a:lnTo>
                  <a:pt x="2325015" y="97536"/>
                </a:lnTo>
                <a:lnTo>
                  <a:pt x="2325015" y="226162"/>
                </a:lnTo>
                <a:lnTo>
                  <a:pt x="2353361" y="209702"/>
                </a:lnTo>
                <a:lnTo>
                  <a:pt x="2357933" y="217627"/>
                </a:lnTo>
                <a:lnTo>
                  <a:pt x="2291487" y="256032"/>
                </a:lnTo>
                <a:lnTo>
                  <a:pt x="2286915" y="248107"/>
                </a:lnTo>
                <a:lnTo>
                  <a:pt x="2315871" y="231343"/>
                </a:lnTo>
                <a:lnTo>
                  <a:pt x="2315871" y="106680"/>
                </a:lnTo>
                <a:lnTo>
                  <a:pt x="2275028" y="106680"/>
                </a:lnTo>
                <a:close/>
                <a:moveTo>
                  <a:pt x="2179625" y="83820"/>
                </a:moveTo>
                <a:lnTo>
                  <a:pt x="2253387" y="185623"/>
                </a:lnTo>
                <a:lnTo>
                  <a:pt x="2246072" y="191110"/>
                </a:lnTo>
                <a:lnTo>
                  <a:pt x="2172310" y="89306"/>
                </a:lnTo>
                <a:close/>
                <a:moveTo>
                  <a:pt x="2785568" y="82296"/>
                </a:moveTo>
                <a:lnTo>
                  <a:pt x="2785568" y="123139"/>
                </a:lnTo>
                <a:lnTo>
                  <a:pt x="2895296" y="123139"/>
                </a:lnTo>
                <a:lnTo>
                  <a:pt x="2895296" y="82296"/>
                </a:lnTo>
                <a:close/>
                <a:moveTo>
                  <a:pt x="306934" y="79858"/>
                </a:moveTo>
                <a:lnTo>
                  <a:pt x="316078" y="79858"/>
                </a:lnTo>
                <a:lnTo>
                  <a:pt x="316078" y="270967"/>
                </a:lnTo>
                <a:lnTo>
                  <a:pt x="306934" y="270967"/>
                </a:lnTo>
                <a:close/>
                <a:moveTo>
                  <a:pt x="1880312" y="66751"/>
                </a:moveTo>
                <a:lnTo>
                  <a:pt x="1880312" y="94488"/>
                </a:lnTo>
                <a:lnTo>
                  <a:pt x="1971447" y="94488"/>
                </a:lnTo>
                <a:lnTo>
                  <a:pt x="1971447" y="66751"/>
                </a:lnTo>
                <a:close/>
                <a:moveTo>
                  <a:pt x="346863" y="35357"/>
                </a:moveTo>
                <a:lnTo>
                  <a:pt x="410871" y="35357"/>
                </a:lnTo>
                <a:lnTo>
                  <a:pt x="410871" y="270967"/>
                </a:lnTo>
                <a:lnTo>
                  <a:pt x="401727" y="270967"/>
                </a:lnTo>
                <a:lnTo>
                  <a:pt x="401727" y="44501"/>
                </a:lnTo>
                <a:lnTo>
                  <a:pt x="346863" y="44501"/>
                </a:lnTo>
                <a:close/>
                <a:moveTo>
                  <a:pt x="2785568" y="32918"/>
                </a:moveTo>
                <a:lnTo>
                  <a:pt x="2785568" y="73152"/>
                </a:lnTo>
                <a:lnTo>
                  <a:pt x="2895296" y="73152"/>
                </a:lnTo>
                <a:lnTo>
                  <a:pt x="2895296" y="32918"/>
                </a:lnTo>
                <a:close/>
                <a:moveTo>
                  <a:pt x="1643177" y="32004"/>
                </a:moveTo>
                <a:lnTo>
                  <a:pt x="1643177" y="138379"/>
                </a:lnTo>
                <a:lnTo>
                  <a:pt x="1752600" y="138379"/>
                </a:lnTo>
                <a:lnTo>
                  <a:pt x="1752600" y="32004"/>
                </a:lnTo>
                <a:close/>
                <a:moveTo>
                  <a:pt x="2065325" y="28651"/>
                </a:moveTo>
                <a:lnTo>
                  <a:pt x="2244548" y="28651"/>
                </a:lnTo>
                <a:lnTo>
                  <a:pt x="2244548" y="37795"/>
                </a:lnTo>
                <a:lnTo>
                  <a:pt x="2175663" y="37795"/>
                </a:lnTo>
                <a:lnTo>
                  <a:pt x="2161337" y="58217"/>
                </a:lnTo>
                <a:lnTo>
                  <a:pt x="2161337" y="270967"/>
                </a:lnTo>
                <a:lnTo>
                  <a:pt x="2152193" y="270967"/>
                </a:lnTo>
                <a:lnTo>
                  <a:pt x="2152193" y="71018"/>
                </a:lnTo>
                <a:lnTo>
                  <a:pt x="2065935" y="192329"/>
                </a:lnTo>
                <a:lnTo>
                  <a:pt x="2058620" y="187147"/>
                </a:lnTo>
                <a:lnTo>
                  <a:pt x="2164385" y="37795"/>
                </a:lnTo>
                <a:lnTo>
                  <a:pt x="2065325" y="37795"/>
                </a:lnTo>
                <a:close/>
                <a:moveTo>
                  <a:pt x="1880312" y="28346"/>
                </a:moveTo>
                <a:lnTo>
                  <a:pt x="1880312" y="57607"/>
                </a:lnTo>
                <a:lnTo>
                  <a:pt x="1971447" y="57607"/>
                </a:lnTo>
                <a:lnTo>
                  <a:pt x="1971447" y="28346"/>
                </a:lnTo>
                <a:close/>
                <a:moveTo>
                  <a:pt x="309677" y="24689"/>
                </a:moveTo>
                <a:lnTo>
                  <a:pt x="334366" y="60350"/>
                </a:lnTo>
                <a:lnTo>
                  <a:pt x="326746" y="65532"/>
                </a:lnTo>
                <a:lnTo>
                  <a:pt x="302057" y="29870"/>
                </a:lnTo>
                <a:close/>
                <a:moveTo>
                  <a:pt x="2776424" y="23774"/>
                </a:moveTo>
                <a:lnTo>
                  <a:pt x="2904440" y="23774"/>
                </a:lnTo>
                <a:lnTo>
                  <a:pt x="2904440" y="132283"/>
                </a:lnTo>
                <a:lnTo>
                  <a:pt x="2845308" y="132283"/>
                </a:lnTo>
                <a:lnTo>
                  <a:pt x="2845308" y="185014"/>
                </a:lnTo>
                <a:lnTo>
                  <a:pt x="2940711" y="185014"/>
                </a:lnTo>
                <a:lnTo>
                  <a:pt x="2940711" y="194158"/>
                </a:lnTo>
                <a:lnTo>
                  <a:pt x="2845308" y="194158"/>
                </a:lnTo>
                <a:lnTo>
                  <a:pt x="2845308" y="270967"/>
                </a:lnTo>
                <a:lnTo>
                  <a:pt x="2836164" y="270967"/>
                </a:lnTo>
                <a:lnTo>
                  <a:pt x="2836164" y="194158"/>
                </a:lnTo>
                <a:lnTo>
                  <a:pt x="2740152" y="194158"/>
                </a:lnTo>
                <a:lnTo>
                  <a:pt x="2740152" y="185014"/>
                </a:lnTo>
                <a:lnTo>
                  <a:pt x="2836164" y="185014"/>
                </a:lnTo>
                <a:lnTo>
                  <a:pt x="2836164" y="132283"/>
                </a:lnTo>
                <a:lnTo>
                  <a:pt x="2776424" y="132283"/>
                </a:lnTo>
                <a:close/>
                <a:moveTo>
                  <a:pt x="1634033" y="22860"/>
                </a:moveTo>
                <a:lnTo>
                  <a:pt x="1761744" y="22860"/>
                </a:lnTo>
                <a:lnTo>
                  <a:pt x="1761744" y="147523"/>
                </a:lnTo>
                <a:lnTo>
                  <a:pt x="1634033" y="147523"/>
                </a:lnTo>
                <a:close/>
                <a:moveTo>
                  <a:pt x="785775" y="20117"/>
                </a:moveTo>
                <a:lnTo>
                  <a:pt x="883006" y="99670"/>
                </a:lnTo>
                <a:lnTo>
                  <a:pt x="877215" y="106680"/>
                </a:lnTo>
                <a:lnTo>
                  <a:pt x="785775" y="32004"/>
                </a:lnTo>
                <a:lnTo>
                  <a:pt x="690982" y="107594"/>
                </a:lnTo>
                <a:lnTo>
                  <a:pt x="685496" y="100584"/>
                </a:lnTo>
                <a:close/>
                <a:moveTo>
                  <a:pt x="1871168" y="19202"/>
                </a:moveTo>
                <a:lnTo>
                  <a:pt x="1980591" y="19202"/>
                </a:lnTo>
                <a:lnTo>
                  <a:pt x="1980591" y="103632"/>
                </a:lnTo>
                <a:lnTo>
                  <a:pt x="1871168" y="103632"/>
                </a:lnTo>
                <a:close/>
                <a:moveTo>
                  <a:pt x="2306117" y="16154"/>
                </a:moveTo>
                <a:lnTo>
                  <a:pt x="2315261" y="16154"/>
                </a:lnTo>
                <a:lnTo>
                  <a:pt x="2315261" y="62484"/>
                </a:lnTo>
                <a:lnTo>
                  <a:pt x="2306117" y="62484"/>
                </a:lnTo>
                <a:close/>
                <a:moveTo>
                  <a:pt x="158192" y="15240"/>
                </a:moveTo>
                <a:lnTo>
                  <a:pt x="167336" y="15240"/>
                </a:lnTo>
                <a:lnTo>
                  <a:pt x="167336" y="61265"/>
                </a:lnTo>
                <a:lnTo>
                  <a:pt x="158192" y="61265"/>
                </a:lnTo>
                <a:close/>
                <a:moveTo>
                  <a:pt x="283160" y="6705"/>
                </a:moveTo>
                <a:lnTo>
                  <a:pt x="291389" y="10363"/>
                </a:lnTo>
                <a:lnTo>
                  <a:pt x="268224" y="62484"/>
                </a:lnTo>
                <a:lnTo>
                  <a:pt x="268224" y="270053"/>
                </a:lnTo>
                <a:lnTo>
                  <a:pt x="259080" y="270053"/>
                </a:lnTo>
                <a:lnTo>
                  <a:pt x="259080" y="82906"/>
                </a:lnTo>
                <a:lnTo>
                  <a:pt x="227991" y="152705"/>
                </a:lnTo>
                <a:lnTo>
                  <a:pt x="219761" y="149047"/>
                </a:lnTo>
                <a:close/>
                <a:moveTo>
                  <a:pt x="114910" y="1219"/>
                </a:moveTo>
                <a:cubicBezTo>
                  <a:pt x="116294" y="17107"/>
                  <a:pt x="118098" y="33337"/>
                  <a:pt x="120320" y="49911"/>
                </a:cubicBezTo>
                <a:cubicBezTo>
                  <a:pt x="122543" y="66484"/>
                  <a:pt x="125108" y="83172"/>
                  <a:pt x="128016" y="99974"/>
                </a:cubicBezTo>
                <a:lnTo>
                  <a:pt x="189281" y="99974"/>
                </a:lnTo>
                <a:lnTo>
                  <a:pt x="189281" y="109118"/>
                </a:lnTo>
                <a:lnTo>
                  <a:pt x="129540" y="109118"/>
                </a:lnTo>
                <a:cubicBezTo>
                  <a:pt x="131655" y="120402"/>
                  <a:pt x="133827" y="131667"/>
                  <a:pt x="136056" y="142913"/>
                </a:cubicBezTo>
                <a:cubicBezTo>
                  <a:pt x="138284" y="154159"/>
                  <a:pt x="140685" y="165348"/>
                  <a:pt x="143256" y="176479"/>
                </a:cubicBezTo>
                <a:lnTo>
                  <a:pt x="175260" y="136550"/>
                </a:lnTo>
                <a:lnTo>
                  <a:pt x="182576" y="142037"/>
                </a:lnTo>
                <a:lnTo>
                  <a:pt x="146000" y="187757"/>
                </a:lnTo>
                <a:cubicBezTo>
                  <a:pt x="149505" y="201968"/>
                  <a:pt x="153162" y="215913"/>
                  <a:pt x="156972" y="229591"/>
                </a:cubicBezTo>
                <a:cubicBezTo>
                  <a:pt x="160782" y="243268"/>
                  <a:pt x="164745" y="256451"/>
                  <a:pt x="168860" y="269138"/>
                </a:cubicBezTo>
                <a:lnTo>
                  <a:pt x="160020" y="271882"/>
                </a:lnTo>
                <a:cubicBezTo>
                  <a:pt x="156210" y="260128"/>
                  <a:pt x="152553" y="247974"/>
                  <a:pt x="149048" y="235420"/>
                </a:cubicBezTo>
                <a:cubicBezTo>
                  <a:pt x="145542" y="222866"/>
                  <a:pt x="142190" y="210026"/>
                  <a:pt x="138989" y="196901"/>
                </a:cubicBezTo>
                <a:lnTo>
                  <a:pt x="87478" y="261214"/>
                </a:lnTo>
                <a:lnTo>
                  <a:pt x="80163" y="255422"/>
                </a:lnTo>
                <a:lnTo>
                  <a:pt x="135941" y="185623"/>
                </a:lnTo>
                <a:cubicBezTo>
                  <a:pt x="133046" y="173101"/>
                  <a:pt x="130302" y="160426"/>
                  <a:pt x="127711" y="147599"/>
                </a:cubicBezTo>
                <a:cubicBezTo>
                  <a:pt x="125121" y="134772"/>
                  <a:pt x="122682" y="121945"/>
                  <a:pt x="120396" y="109118"/>
                </a:cubicBezTo>
                <a:lnTo>
                  <a:pt x="52731" y="109118"/>
                </a:lnTo>
                <a:lnTo>
                  <a:pt x="52731" y="178613"/>
                </a:lnTo>
                <a:lnTo>
                  <a:pt x="92050" y="168859"/>
                </a:lnTo>
                <a:lnTo>
                  <a:pt x="94184" y="177698"/>
                </a:lnTo>
                <a:lnTo>
                  <a:pt x="52731" y="188062"/>
                </a:lnTo>
                <a:lnTo>
                  <a:pt x="52731" y="270967"/>
                </a:lnTo>
                <a:lnTo>
                  <a:pt x="43587" y="270967"/>
                </a:lnTo>
                <a:lnTo>
                  <a:pt x="43587" y="190195"/>
                </a:lnTo>
                <a:lnTo>
                  <a:pt x="6401" y="199339"/>
                </a:lnTo>
                <a:lnTo>
                  <a:pt x="4268" y="190500"/>
                </a:lnTo>
                <a:lnTo>
                  <a:pt x="43587" y="180746"/>
                </a:lnTo>
                <a:lnTo>
                  <a:pt x="43587" y="109118"/>
                </a:lnTo>
                <a:lnTo>
                  <a:pt x="0" y="109118"/>
                </a:lnTo>
                <a:lnTo>
                  <a:pt x="0" y="99974"/>
                </a:lnTo>
                <a:lnTo>
                  <a:pt x="43587" y="99974"/>
                </a:lnTo>
                <a:lnTo>
                  <a:pt x="43587" y="39014"/>
                </a:lnTo>
                <a:lnTo>
                  <a:pt x="10973" y="44501"/>
                </a:lnTo>
                <a:lnTo>
                  <a:pt x="9449" y="35357"/>
                </a:lnTo>
                <a:lnTo>
                  <a:pt x="82906" y="22860"/>
                </a:lnTo>
                <a:lnTo>
                  <a:pt x="84430" y="32004"/>
                </a:lnTo>
                <a:lnTo>
                  <a:pt x="52731" y="37490"/>
                </a:lnTo>
                <a:lnTo>
                  <a:pt x="52731" y="99974"/>
                </a:lnTo>
                <a:lnTo>
                  <a:pt x="118872" y="99974"/>
                </a:lnTo>
                <a:cubicBezTo>
                  <a:pt x="115977" y="83325"/>
                  <a:pt x="113462" y="66789"/>
                  <a:pt x="111329" y="50368"/>
                </a:cubicBezTo>
                <a:cubicBezTo>
                  <a:pt x="109195" y="33947"/>
                  <a:pt x="107442" y="17869"/>
                  <a:pt x="106071" y="2133"/>
                </a:cubicBezTo>
                <a:close/>
                <a:moveTo>
                  <a:pt x="2607260" y="914"/>
                </a:moveTo>
                <a:lnTo>
                  <a:pt x="2616403" y="914"/>
                </a:lnTo>
                <a:lnTo>
                  <a:pt x="2616403" y="77114"/>
                </a:lnTo>
                <a:lnTo>
                  <a:pt x="2707843" y="77114"/>
                </a:lnTo>
                <a:lnTo>
                  <a:pt x="2707843" y="86258"/>
                </a:lnTo>
                <a:lnTo>
                  <a:pt x="2626462" y="86258"/>
                </a:lnTo>
                <a:cubicBezTo>
                  <a:pt x="2627426" y="95937"/>
                  <a:pt x="2630317" y="108317"/>
                  <a:pt x="2635135" y="123401"/>
                </a:cubicBezTo>
                <a:cubicBezTo>
                  <a:pt x="2639952" y="138485"/>
                  <a:pt x="2645938" y="154437"/>
                  <a:pt x="2653094" y="171259"/>
                </a:cubicBezTo>
                <a:cubicBezTo>
                  <a:pt x="2660250" y="188081"/>
                  <a:pt x="2667817" y="203939"/>
                  <a:pt x="2675797" y="218832"/>
                </a:cubicBezTo>
                <a:cubicBezTo>
                  <a:pt x="2683776" y="233725"/>
                  <a:pt x="2691410" y="245820"/>
                  <a:pt x="2698700" y="255118"/>
                </a:cubicBezTo>
                <a:lnTo>
                  <a:pt x="2691384" y="260909"/>
                </a:lnTo>
                <a:cubicBezTo>
                  <a:pt x="2684306" y="251910"/>
                  <a:pt x="2676689" y="239885"/>
                  <a:pt x="2668534" y="224833"/>
                </a:cubicBezTo>
                <a:cubicBezTo>
                  <a:pt x="2660379" y="209781"/>
                  <a:pt x="2652552" y="193574"/>
                  <a:pt x="2645055" y="176212"/>
                </a:cubicBezTo>
                <a:cubicBezTo>
                  <a:pt x="2637557" y="158851"/>
                  <a:pt x="2631255" y="142206"/>
                  <a:pt x="2626148" y="126278"/>
                </a:cubicBezTo>
                <a:cubicBezTo>
                  <a:pt x="2621041" y="110349"/>
                  <a:pt x="2617996" y="97010"/>
                  <a:pt x="2617013" y="86258"/>
                </a:cubicBezTo>
                <a:lnTo>
                  <a:pt x="2608479" y="86258"/>
                </a:lnTo>
                <a:cubicBezTo>
                  <a:pt x="2607262" y="95555"/>
                  <a:pt x="2603943" y="108166"/>
                  <a:pt x="2598521" y="124092"/>
                </a:cubicBezTo>
                <a:cubicBezTo>
                  <a:pt x="2593098" y="140017"/>
                  <a:pt x="2586474" y="156972"/>
                  <a:pt x="2578646" y="174955"/>
                </a:cubicBezTo>
                <a:cubicBezTo>
                  <a:pt x="2570819" y="192938"/>
                  <a:pt x="2562690" y="209664"/>
                  <a:pt x="2554258" y="225133"/>
                </a:cubicBezTo>
                <a:cubicBezTo>
                  <a:pt x="2545826" y="240601"/>
                  <a:pt x="2537991" y="252527"/>
                  <a:pt x="2530755" y="260909"/>
                </a:cubicBezTo>
                <a:lnTo>
                  <a:pt x="2524049" y="255118"/>
                </a:lnTo>
                <a:cubicBezTo>
                  <a:pt x="2530830" y="247123"/>
                  <a:pt x="2538280" y="235642"/>
                  <a:pt x="2546400" y="220675"/>
                </a:cubicBezTo>
                <a:cubicBezTo>
                  <a:pt x="2554519" y="205708"/>
                  <a:pt x="2562398" y="189503"/>
                  <a:pt x="2570036" y="172060"/>
                </a:cubicBezTo>
                <a:cubicBezTo>
                  <a:pt x="2577674" y="154616"/>
                  <a:pt x="2584162" y="138182"/>
                  <a:pt x="2589500" y="122758"/>
                </a:cubicBezTo>
                <a:cubicBezTo>
                  <a:pt x="2594838" y="107334"/>
                  <a:pt x="2598116" y="95167"/>
                  <a:pt x="2599335" y="86258"/>
                </a:cubicBezTo>
                <a:lnTo>
                  <a:pt x="2514296" y="86258"/>
                </a:lnTo>
                <a:lnTo>
                  <a:pt x="2514296" y="77114"/>
                </a:lnTo>
                <a:lnTo>
                  <a:pt x="2607260" y="77114"/>
                </a:lnTo>
                <a:close/>
                <a:moveTo>
                  <a:pt x="2412797" y="609"/>
                </a:moveTo>
                <a:lnTo>
                  <a:pt x="2421941" y="609"/>
                </a:lnTo>
                <a:lnTo>
                  <a:pt x="2421941" y="39624"/>
                </a:lnTo>
                <a:lnTo>
                  <a:pt x="2481682" y="39624"/>
                </a:lnTo>
                <a:lnTo>
                  <a:pt x="2481682" y="48768"/>
                </a:lnTo>
                <a:lnTo>
                  <a:pt x="2446935" y="48768"/>
                </a:lnTo>
                <a:lnTo>
                  <a:pt x="2386889" y="95098"/>
                </a:lnTo>
                <a:lnTo>
                  <a:pt x="2414321" y="137465"/>
                </a:lnTo>
                <a:lnTo>
                  <a:pt x="2470100" y="93269"/>
                </a:lnTo>
                <a:lnTo>
                  <a:pt x="2475891" y="100584"/>
                </a:lnTo>
                <a:lnTo>
                  <a:pt x="2365858" y="188062"/>
                </a:lnTo>
                <a:lnTo>
                  <a:pt x="2360067" y="180746"/>
                </a:lnTo>
                <a:lnTo>
                  <a:pt x="2407006" y="143256"/>
                </a:lnTo>
                <a:lnTo>
                  <a:pt x="2374697" y="92964"/>
                </a:lnTo>
                <a:lnTo>
                  <a:pt x="2432000" y="48768"/>
                </a:lnTo>
                <a:lnTo>
                  <a:pt x="2354580" y="48768"/>
                </a:lnTo>
                <a:lnTo>
                  <a:pt x="2354580" y="39624"/>
                </a:lnTo>
                <a:lnTo>
                  <a:pt x="2412797" y="39624"/>
                </a:lnTo>
                <a:close/>
                <a:moveTo>
                  <a:pt x="1236269" y="305"/>
                </a:moveTo>
                <a:lnTo>
                  <a:pt x="1245413" y="305"/>
                </a:lnTo>
                <a:lnTo>
                  <a:pt x="1245413" y="55169"/>
                </a:lnTo>
                <a:lnTo>
                  <a:pt x="1320699" y="55169"/>
                </a:lnTo>
                <a:lnTo>
                  <a:pt x="1320699" y="64313"/>
                </a:lnTo>
                <a:lnTo>
                  <a:pt x="1245413" y="64313"/>
                </a:lnTo>
                <a:lnTo>
                  <a:pt x="1245413" y="135026"/>
                </a:lnTo>
                <a:lnTo>
                  <a:pt x="1335939" y="135026"/>
                </a:lnTo>
                <a:lnTo>
                  <a:pt x="1335939" y="144170"/>
                </a:lnTo>
                <a:lnTo>
                  <a:pt x="1233526" y="144170"/>
                </a:lnTo>
                <a:lnTo>
                  <a:pt x="1191769" y="240792"/>
                </a:lnTo>
                <a:lnTo>
                  <a:pt x="1298753" y="240792"/>
                </a:lnTo>
                <a:lnTo>
                  <a:pt x="1278027" y="178308"/>
                </a:lnTo>
                <a:lnTo>
                  <a:pt x="1286866" y="175260"/>
                </a:lnTo>
                <a:lnTo>
                  <a:pt x="1311250" y="249936"/>
                </a:lnTo>
                <a:lnTo>
                  <a:pt x="1178052" y="249936"/>
                </a:lnTo>
                <a:lnTo>
                  <a:pt x="1223772" y="144170"/>
                </a:lnTo>
                <a:lnTo>
                  <a:pt x="1145439" y="144170"/>
                </a:lnTo>
                <a:lnTo>
                  <a:pt x="1145439" y="135026"/>
                </a:lnTo>
                <a:lnTo>
                  <a:pt x="1236269" y="135026"/>
                </a:lnTo>
                <a:lnTo>
                  <a:pt x="1236269" y="64313"/>
                </a:lnTo>
                <a:lnTo>
                  <a:pt x="1160679" y="64313"/>
                </a:lnTo>
                <a:lnTo>
                  <a:pt x="1160679" y="55169"/>
                </a:lnTo>
                <a:lnTo>
                  <a:pt x="1236269" y="55169"/>
                </a:lnTo>
                <a:close/>
                <a:moveTo>
                  <a:pt x="991515" y="305"/>
                </a:moveTo>
                <a:lnTo>
                  <a:pt x="1000659" y="305"/>
                </a:lnTo>
                <a:lnTo>
                  <a:pt x="1000659" y="45415"/>
                </a:lnTo>
                <a:lnTo>
                  <a:pt x="1048208" y="45415"/>
                </a:lnTo>
                <a:lnTo>
                  <a:pt x="1048208" y="54559"/>
                </a:lnTo>
                <a:lnTo>
                  <a:pt x="1000659" y="54559"/>
                </a:lnTo>
                <a:lnTo>
                  <a:pt x="1000659" y="109118"/>
                </a:lnTo>
                <a:lnTo>
                  <a:pt x="1020166" y="109118"/>
                </a:lnTo>
                <a:cubicBezTo>
                  <a:pt x="1033342" y="93821"/>
                  <a:pt x="1045928" y="78162"/>
                  <a:pt x="1057923" y="62141"/>
                </a:cubicBezTo>
                <a:cubicBezTo>
                  <a:pt x="1069918" y="46120"/>
                  <a:pt x="1080904" y="30080"/>
                  <a:pt x="1090880" y="14021"/>
                </a:cubicBezTo>
                <a:lnTo>
                  <a:pt x="1098804" y="18897"/>
                </a:lnTo>
                <a:cubicBezTo>
                  <a:pt x="1089298" y="34030"/>
                  <a:pt x="1078897" y="49181"/>
                  <a:pt x="1067600" y="64351"/>
                </a:cubicBezTo>
                <a:cubicBezTo>
                  <a:pt x="1056304" y="79521"/>
                  <a:pt x="1044455" y="94443"/>
                  <a:pt x="1032053" y="109118"/>
                </a:cubicBezTo>
                <a:lnTo>
                  <a:pt x="1108558" y="109118"/>
                </a:lnTo>
                <a:lnTo>
                  <a:pt x="1108558" y="118262"/>
                </a:lnTo>
                <a:lnTo>
                  <a:pt x="1024128" y="118262"/>
                </a:lnTo>
                <a:cubicBezTo>
                  <a:pt x="1019550" y="123609"/>
                  <a:pt x="1014914" y="128918"/>
                  <a:pt x="1010222" y="134188"/>
                </a:cubicBezTo>
                <a:cubicBezTo>
                  <a:pt x="1005529" y="139459"/>
                  <a:pt x="1000817" y="144615"/>
                  <a:pt x="996087" y="149657"/>
                </a:cubicBezTo>
                <a:lnTo>
                  <a:pt x="996087" y="176784"/>
                </a:lnTo>
                <a:lnTo>
                  <a:pt x="1096061" y="176784"/>
                </a:lnTo>
                <a:lnTo>
                  <a:pt x="1096061" y="185928"/>
                </a:lnTo>
                <a:lnTo>
                  <a:pt x="996087" y="185928"/>
                </a:lnTo>
                <a:lnTo>
                  <a:pt x="996087" y="244450"/>
                </a:lnTo>
                <a:lnTo>
                  <a:pt x="1098195" y="244450"/>
                </a:lnTo>
                <a:lnTo>
                  <a:pt x="1098195" y="253594"/>
                </a:lnTo>
                <a:lnTo>
                  <a:pt x="986943" y="253594"/>
                </a:lnTo>
                <a:lnTo>
                  <a:pt x="986943" y="159410"/>
                </a:lnTo>
                <a:cubicBezTo>
                  <a:pt x="974840" y="171952"/>
                  <a:pt x="963003" y="183674"/>
                  <a:pt x="951433" y="194577"/>
                </a:cubicBezTo>
                <a:cubicBezTo>
                  <a:pt x="939864" y="205480"/>
                  <a:pt x="928942" y="215297"/>
                  <a:pt x="918668" y="224028"/>
                </a:cubicBezTo>
                <a:lnTo>
                  <a:pt x="912876" y="217018"/>
                </a:lnTo>
                <a:cubicBezTo>
                  <a:pt x="927818" y="204406"/>
                  <a:pt x="943807" y="189700"/>
                  <a:pt x="960844" y="172898"/>
                </a:cubicBezTo>
                <a:cubicBezTo>
                  <a:pt x="977881" y="156096"/>
                  <a:pt x="995014" y="137884"/>
                  <a:pt x="1012241" y="118262"/>
                </a:cubicBezTo>
                <a:lnTo>
                  <a:pt x="910438" y="118262"/>
                </a:lnTo>
                <a:lnTo>
                  <a:pt x="910438" y="109118"/>
                </a:lnTo>
                <a:lnTo>
                  <a:pt x="991515" y="109118"/>
                </a:lnTo>
                <a:lnTo>
                  <a:pt x="991515" y="54559"/>
                </a:lnTo>
                <a:lnTo>
                  <a:pt x="939089" y="54559"/>
                </a:lnTo>
                <a:lnTo>
                  <a:pt x="939089" y="45415"/>
                </a:lnTo>
                <a:lnTo>
                  <a:pt x="991515" y="45415"/>
                </a:lnTo>
                <a:close/>
                <a:moveTo>
                  <a:pt x="558089" y="0"/>
                </a:moveTo>
                <a:lnTo>
                  <a:pt x="567233" y="0"/>
                </a:lnTo>
                <a:lnTo>
                  <a:pt x="567233" y="86563"/>
                </a:lnTo>
                <a:lnTo>
                  <a:pt x="627888" y="74066"/>
                </a:lnTo>
                <a:lnTo>
                  <a:pt x="627888" y="199034"/>
                </a:lnTo>
                <a:lnTo>
                  <a:pt x="618744" y="199034"/>
                </a:lnTo>
                <a:lnTo>
                  <a:pt x="618744" y="85344"/>
                </a:lnTo>
                <a:lnTo>
                  <a:pt x="567233" y="96012"/>
                </a:lnTo>
                <a:lnTo>
                  <a:pt x="567233" y="212446"/>
                </a:lnTo>
                <a:lnTo>
                  <a:pt x="558089" y="212446"/>
                </a:lnTo>
                <a:lnTo>
                  <a:pt x="558089" y="97841"/>
                </a:lnTo>
                <a:lnTo>
                  <a:pt x="508102" y="107899"/>
                </a:lnTo>
                <a:lnTo>
                  <a:pt x="508102" y="242011"/>
                </a:lnTo>
                <a:lnTo>
                  <a:pt x="653491" y="242011"/>
                </a:lnTo>
                <a:lnTo>
                  <a:pt x="653491" y="251155"/>
                </a:lnTo>
                <a:lnTo>
                  <a:pt x="498958" y="251155"/>
                </a:lnTo>
                <a:lnTo>
                  <a:pt x="498958" y="109728"/>
                </a:lnTo>
                <a:lnTo>
                  <a:pt x="459944" y="117653"/>
                </a:lnTo>
                <a:lnTo>
                  <a:pt x="458115" y="108814"/>
                </a:lnTo>
                <a:lnTo>
                  <a:pt x="498958" y="100584"/>
                </a:lnTo>
                <a:lnTo>
                  <a:pt x="498958" y="31699"/>
                </a:lnTo>
                <a:lnTo>
                  <a:pt x="508102" y="31699"/>
                </a:lnTo>
                <a:lnTo>
                  <a:pt x="508102" y="98755"/>
                </a:lnTo>
                <a:lnTo>
                  <a:pt x="558089" y="88392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文悦后现代体 (非商业使用) W2-75" pitchFamily="50" charset="-122"/>
              <a:ea typeface="文悦后现代体 (非商业使用) W2-75" pitchFamily="50" charset="-122"/>
              <a:cs typeface="+mn-cs"/>
            </a:endParaRPr>
          </a:p>
        </p:txBody>
      </p:sp>
      <p:sp>
        <p:nvSpPr>
          <p:cNvPr id="84" name="自由线条-52" hidden="1">
            <a:extLst>
              <a:ext uri="{FF2B5EF4-FFF2-40B4-BE49-F238E27FC236}">
                <a16:creationId xmlns:a16="http://schemas.microsoft.com/office/drawing/2014/main" id="{53B1CD38-BE9E-43AC-8745-F81408093FC0}"/>
              </a:ext>
            </a:extLst>
          </p:cNvPr>
          <p:cNvSpPr txBox="1"/>
          <p:nvPr/>
        </p:nvSpPr>
        <p:spPr>
          <a:xfrm>
            <a:off x="577261" y="2598608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2 w 426204"/>
              <a:gd name="connsiteY7" fmla="*/ 0 h 341730"/>
              <a:gd name="connsiteX8" fmla="*/ 176625 w 426204"/>
              <a:gd name="connsiteY8" fmla="*/ 0 h 341730"/>
              <a:gd name="connsiteX9" fmla="*/ 98552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2" y="0"/>
                </a:move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87" name="自由线条-54" hidden="1">
            <a:extLst>
              <a:ext uri="{FF2B5EF4-FFF2-40B4-BE49-F238E27FC236}">
                <a16:creationId xmlns:a16="http://schemas.microsoft.com/office/drawing/2014/main" id="{90E95AA8-90C1-4EC5-AF27-3F7ECF49D2B7}"/>
              </a:ext>
            </a:extLst>
          </p:cNvPr>
          <p:cNvSpPr txBox="1"/>
          <p:nvPr/>
        </p:nvSpPr>
        <p:spPr>
          <a:xfrm rot="10800000">
            <a:off x="6265673" y="3971807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3 w 426204"/>
              <a:gd name="connsiteY5" fmla="*/ 175344 h 341730"/>
              <a:gd name="connsiteX6" fmla="*/ 154868 w 426204"/>
              <a:gd name="connsiteY6" fmla="*/ 175344 h 341730"/>
              <a:gd name="connsiteX7" fmla="*/ 404447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7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close/>
                <a:moveTo>
                  <a:pt x="404447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24414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自由线条-21_矢量">
            <a:extLst>
              <a:ext uri="{FF2B5EF4-FFF2-40B4-BE49-F238E27FC236}">
                <a16:creationId xmlns:a16="http://schemas.microsoft.com/office/drawing/2014/main" id="{1CE6A9CC-5B3D-4A33-B65A-33FD456BA43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2B13C23F-3478-414F-824A-721310C5214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7294"/>
          <a:stretch/>
        </p:blipFill>
        <p:spPr>
          <a:xfrm>
            <a:off x="0" y="0"/>
            <a:ext cx="12192000" cy="5920670"/>
          </a:xfrm>
          <a:prstGeom prst="rect">
            <a:avLst/>
          </a:prstGeom>
        </p:spPr>
      </p:pic>
      <p:sp>
        <p:nvSpPr>
          <p:cNvPr id="30" name="自由线条-24_矢量">
            <a:extLst>
              <a:ext uri="{FF2B5EF4-FFF2-40B4-BE49-F238E27FC236}">
                <a16:creationId xmlns:a16="http://schemas.microsoft.com/office/drawing/2014/main" id="{16AD8570-174B-4AF9-8D62-0CBEDB1DA036}"/>
              </a:ext>
            </a:extLst>
          </p:cNvPr>
          <p:cNvSpPr txBox="1"/>
          <p:nvPr/>
        </p:nvSpPr>
        <p:spPr>
          <a:xfrm>
            <a:off x="2915044" y="4328517"/>
            <a:ext cx="6370624" cy="884225"/>
          </a:xfrm>
          <a:custGeom>
            <a:avLst/>
            <a:gdLst>
              <a:gd name="connsiteX0" fmla="*/ 3126276 w 6370624"/>
              <a:gd name="connsiteY0" fmla="*/ 544925 h 884225"/>
              <a:gd name="connsiteX1" fmla="*/ 3126276 w 6370624"/>
              <a:gd name="connsiteY1" fmla="*/ 680371 h 884225"/>
              <a:gd name="connsiteX2" fmla="*/ 3213258 w 6370624"/>
              <a:gd name="connsiteY2" fmla="*/ 680371 h 884225"/>
              <a:gd name="connsiteX3" fmla="*/ 3213258 w 6370624"/>
              <a:gd name="connsiteY3" fmla="*/ 544925 h 884225"/>
              <a:gd name="connsiteX4" fmla="*/ 2190902 w 6370624"/>
              <a:gd name="connsiteY4" fmla="*/ 340099 h 884225"/>
              <a:gd name="connsiteX5" fmla="*/ 2133866 w 6370624"/>
              <a:gd name="connsiteY5" fmla="*/ 399241 h 884225"/>
              <a:gd name="connsiteX6" fmla="*/ 2050084 w 6370624"/>
              <a:gd name="connsiteY6" fmla="*/ 450833 h 884225"/>
              <a:gd name="connsiteX7" fmla="*/ 2124151 w 6370624"/>
              <a:gd name="connsiteY7" fmla="*/ 479203 h 884225"/>
              <a:gd name="connsiteX8" fmla="*/ 2397556 w 6370624"/>
              <a:gd name="connsiteY8" fmla="*/ 479203 h 884225"/>
              <a:gd name="connsiteX9" fmla="*/ 2454249 w 6370624"/>
              <a:gd name="connsiteY9" fmla="*/ 416057 h 884225"/>
              <a:gd name="connsiteX10" fmla="*/ 2505455 w 6370624"/>
              <a:gd name="connsiteY10" fmla="*/ 454493 h 884225"/>
              <a:gd name="connsiteX11" fmla="*/ 2503284 w 6370624"/>
              <a:gd name="connsiteY11" fmla="*/ 423607 h 884225"/>
              <a:gd name="connsiteX12" fmla="*/ 2493568 w 6370624"/>
              <a:gd name="connsiteY12" fmla="*/ 402330 h 884225"/>
              <a:gd name="connsiteX13" fmla="*/ 2475966 w 6370624"/>
              <a:gd name="connsiteY13" fmla="*/ 387115 h 884225"/>
              <a:gd name="connsiteX14" fmla="*/ 2448762 w 6370624"/>
              <a:gd name="connsiteY14" fmla="*/ 376705 h 884225"/>
              <a:gd name="connsiteX15" fmla="*/ 2448762 w 6370624"/>
              <a:gd name="connsiteY15" fmla="*/ 365754 h 884225"/>
              <a:gd name="connsiteX16" fmla="*/ 2478138 w 6370624"/>
              <a:gd name="connsiteY16" fmla="*/ 367472 h 884225"/>
              <a:gd name="connsiteX17" fmla="*/ 2505455 w 6370624"/>
              <a:gd name="connsiteY17" fmla="*/ 368503 h 884225"/>
              <a:gd name="connsiteX18" fmla="*/ 2517800 w 6370624"/>
              <a:gd name="connsiteY18" fmla="*/ 367243 h 884225"/>
              <a:gd name="connsiteX19" fmla="*/ 2524658 w 6370624"/>
              <a:gd name="connsiteY19" fmla="*/ 363922 h 884225"/>
              <a:gd name="connsiteX20" fmla="*/ 2529458 w 6370624"/>
              <a:gd name="connsiteY20" fmla="*/ 355790 h 884225"/>
              <a:gd name="connsiteX21" fmla="*/ 2532887 w 6370624"/>
              <a:gd name="connsiteY21" fmla="*/ 340099 h 884225"/>
              <a:gd name="connsiteX22" fmla="*/ 2425903 w 6370624"/>
              <a:gd name="connsiteY22" fmla="*/ 340099 h 884225"/>
              <a:gd name="connsiteX23" fmla="*/ 2425903 w 6370624"/>
              <a:gd name="connsiteY23" fmla="*/ 427039 h 884225"/>
              <a:gd name="connsiteX24" fmla="*/ 2392413 w 6370624"/>
              <a:gd name="connsiteY24" fmla="*/ 444770 h 884225"/>
              <a:gd name="connsiteX25" fmla="*/ 2322575 w 6370624"/>
              <a:gd name="connsiteY25" fmla="*/ 456324 h 884225"/>
              <a:gd name="connsiteX26" fmla="*/ 2300630 w 6370624"/>
              <a:gd name="connsiteY26" fmla="*/ 456324 h 884225"/>
              <a:gd name="connsiteX27" fmla="*/ 2300630 w 6370624"/>
              <a:gd name="connsiteY27" fmla="*/ 340099 h 884225"/>
              <a:gd name="connsiteX28" fmla="*/ 4156862 w 6370624"/>
              <a:gd name="connsiteY28" fmla="*/ 323640 h 884225"/>
              <a:gd name="connsiteX29" fmla="*/ 4156862 w 6370624"/>
              <a:gd name="connsiteY29" fmla="*/ 520351 h 884225"/>
              <a:gd name="connsiteX30" fmla="*/ 4313224 w 6370624"/>
              <a:gd name="connsiteY30" fmla="*/ 520351 h 884225"/>
              <a:gd name="connsiteX31" fmla="*/ 4313224 w 6370624"/>
              <a:gd name="connsiteY31" fmla="*/ 323640 h 884225"/>
              <a:gd name="connsiteX32" fmla="*/ 3890771 w 6370624"/>
              <a:gd name="connsiteY32" fmla="*/ 323640 h 884225"/>
              <a:gd name="connsiteX33" fmla="*/ 3890771 w 6370624"/>
              <a:gd name="connsiteY33" fmla="*/ 369387 h 884225"/>
              <a:gd name="connsiteX34" fmla="*/ 3889514 w 6370624"/>
              <a:gd name="connsiteY34" fmla="*/ 443840 h 884225"/>
              <a:gd name="connsiteX35" fmla="*/ 3883456 w 6370624"/>
              <a:gd name="connsiteY35" fmla="*/ 520351 h 884225"/>
              <a:gd name="connsiteX36" fmla="*/ 4027017 w 6370624"/>
              <a:gd name="connsiteY36" fmla="*/ 520351 h 884225"/>
              <a:gd name="connsiteX37" fmla="*/ 4027017 w 6370624"/>
              <a:gd name="connsiteY37" fmla="*/ 323640 h 884225"/>
              <a:gd name="connsiteX38" fmla="*/ 1428292 w 6370624"/>
              <a:gd name="connsiteY38" fmla="*/ 299009 h 884225"/>
              <a:gd name="connsiteX39" fmla="*/ 1420520 w 6370624"/>
              <a:gd name="connsiteY39" fmla="*/ 399250 h 884225"/>
              <a:gd name="connsiteX40" fmla="*/ 1404518 w 6370624"/>
              <a:gd name="connsiteY40" fmla="*/ 491947 h 884225"/>
              <a:gd name="connsiteX41" fmla="*/ 1535277 w 6370624"/>
              <a:gd name="connsiteY41" fmla="*/ 491947 h 884225"/>
              <a:gd name="connsiteX42" fmla="*/ 1535277 w 6370624"/>
              <a:gd name="connsiteY42" fmla="*/ 299009 h 884225"/>
              <a:gd name="connsiteX43" fmla="*/ 1175918 w 6370624"/>
              <a:gd name="connsiteY43" fmla="*/ 299009 h 884225"/>
              <a:gd name="connsiteX44" fmla="*/ 1175918 w 6370624"/>
              <a:gd name="connsiteY44" fmla="*/ 491947 h 884225"/>
              <a:gd name="connsiteX45" fmla="*/ 1268272 w 6370624"/>
              <a:gd name="connsiteY45" fmla="*/ 491947 h 884225"/>
              <a:gd name="connsiteX46" fmla="*/ 1282331 w 6370624"/>
              <a:gd name="connsiteY46" fmla="*/ 399250 h 884225"/>
              <a:gd name="connsiteX47" fmla="*/ 1287475 w 6370624"/>
              <a:gd name="connsiteY47" fmla="*/ 299009 h 884225"/>
              <a:gd name="connsiteX48" fmla="*/ 230428 w 6370624"/>
              <a:gd name="connsiteY48" fmla="*/ 295351 h 884225"/>
              <a:gd name="connsiteX49" fmla="*/ 230428 w 6370624"/>
              <a:gd name="connsiteY49" fmla="*/ 543153 h 884225"/>
              <a:gd name="connsiteX50" fmla="*/ 352958 w 6370624"/>
              <a:gd name="connsiteY50" fmla="*/ 543153 h 884225"/>
              <a:gd name="connsiteX51" fmla="*/ 352958 w 6370624"/>
              <a:gd name="connsiteY51" fmla="*/ 295351 h 884225"/>
              <a:gd name="connsiteX52" fmla="*/ 2236622 w 6370624"/>
              <a:gd name="connsiteY52" fmla="*/ 237687 h 884225"/>
              <a:gd name="connsiteX53" fmla="*/ 2207361 w 6370624"/>
              <a:gd name="connsiteY53" fmla="*/ 314611 h 884225"/>
              <a:gd name="connsiteX54" fmla="*/ 2300630 w 6370624"/>
              <a:gd name="connsiteY54" fmla="*/ 314611 h 884225"/>
              <a:gd name="connsiteX55" fmla="*/ 2300630 w 6370624"/>
              <a:gd name="connsiteY55" fmla="*/ 237687 h 884225"/>
              <a:gd name="connsiteX56" fmla="*/ 2049170 w 6370624"/>
              <a:gd name="connsiteY56" fmla="*/ 237687 h 884225"/>
              <a:gd name="connsiteX57" fmla="*/ 2043112 w 6370624"/>
              <a:gd name="connsiteY57" fmla="*/ 276148 h 884225"/>
              <a:gd name="connsiteX58" fmla="*/ 2036368 w 6370624"/>
              <a:gd name="connsiteY58" fmla="*/ 314611 h 884225"/>
              <a:gd name="connsiteX59" fmla="*/ 2091232 w 6370624"/>
              <a:gd name="connsiteY59" fmla="*/ 314611 h 884225"/>
              <a:gd name="connsiteX60" fmla="*/ 2106320 w 6370624"/>
              <a:gd name="connsiteY60" fmla="*/ 276492 h 884225"/>
              <a:gd name="connsiteX61" fmla="*/ 2115921 w 6370624"/>
              <a:gd name="connsiteY61" fmla="*/ 237687 h 884225"/>
              <a:gd name="connsiteX62" fmla="*/ 400507 w 6370624"/>
              <a:gd name="connsiteY62" fmla="*/ 207569 h 884225"/>
              <a:gd name="connsiteX63" fmla="*/ 517550 w 6370624"/>
              <a:gd name="connsiteY63" fmla="*/ 296265 h 884225"/>
              <a:gd name="connsiteX64" fmla="*/ 504063 w 6370624"/>
              <a:gd name="connsiteY64" fmla="*/ 307238 h 884225"/>
              <a:gd name="connsiteX65" fmla="*/ 480974 w 6370624"/>
              <a:gd name="connsiteY65" fmla="*/ 315468 h 884225"/>
              <a:gd name="connsiteX66" fmla="*/ 480974 w 6370624"/>
              <a:gd name="connsiteY66" fmla="*/ 617220 h 884225"/>
              <a:gd name="connsiteX67" fmla="*/ 462415 w 6370624"/>
              <a:gd name="connsiteY67" fmla="*/ 628057 h 884225"/>
              <a:gd name="connsiteX68" fmla="*/ 420895 w 6370624"/>
              <a:gd name="connsiteY68" fmla="*/ 640520 h 884225"/>
              <a:gd name="connsiteX69" fmla="*/ 374904 w 6370624"/>
              <a:gd name="connsiteY69" fmla="*/ 646481 h 884225"/>
              <a:gd name="connsiteX70" fmla="*/ 352958 w 6370624"/>
              <a:gd name="connsiteY70" fmla="*/ 646481 h 884225"/>
              <a:gd name="connsiteX71" fmla="*/ 352958 w 6370624"/>
              <a:gd name="connsiteY71" fmla="*/ 568757 h 884225"/>
              <a:gd name="connsiteX72" fmla="*/ 230428 w 6370624"/>
              <a:gd name="connsiteY72" fmla="*/ 568757 h 884225"/>
              <a:gd name="connsiteX73" fmla="*/ 230428 w 6370624"/>
              <a:gd name="connsiteY73" fmla="*/ 644652 h 884225"/>
              <a:gd name="connsiteX74" fmla="*/ 197167 w 6370624"/>
              <a:gd name="connsiteY74" fmla="*/ 669226 h 884225"/>
              <a:gd name="connsiteX75" fmla="*/ 123443 w 6370624"/>
              <a:gd name="connsiteY75" fmla="*/ 684885 h 884225"/>
              <a:gd name="connsiteX76" fmla="*/ 105155 w 6370624"/>
              <a:gd name="connsiteY76" fmla="*/ 684885 h 884225"/>
              <a:gd name="connsiteX77" fmla="*/ 105155 w 6370624"/>
              <a:gd name="connsiteY77" fmla="*/ 218541 h 884225"/>
              <a:gd name="connsiteX78" fmla="*/ 235000 w 6370624"/>
              <a:gd name="connsiteY78" fmla="*/ 269748 h 884225"/>
              <a:gd name="connsiteX79" fmla="*/ 343814 w 6370624"/>
              <a:gd name="connsiteY79" fmla="*/ 269748 h 884225"/>
              <a:gd name="connsiteX80" fmla="*/ 3247938 w 6370624"/>
              <a:gd name="connsiteY80" fmla="*/ 149904 h 884225"/>
              <a:gd name="connsiteX81" fmla="*/ 3417149 w 6370624"/>
              <a:gd name="connsiteY81" fmla="*/ 186508 h 884225"/>
              <a:gd name="connsiteX82" fmla="*/ 3406755 w 6370624"/>
              <a:gd name="connsiteY82" fmla="*/ 200235 h 884225"/>
              <a:gd name="connsiteX83" fmla="*/ 3383327 w 6370624"/>
              <a:gd name="connsiteY83" fmla="*/ 205726 h 884225"/>
              <a:gd name="connsiteX84" fmla="*/ 3330829 w 6370624"/>
              <a:gd name="connsiteY84" fmla="*/ 249881 h 884225"/>
              <a:gd name="connsiteX85" fmla="*/ 3270806 w 6370624"/>
              <a:gd name="connsiteY85" fmla="*/ 295408 h 884225"/>
              <a:gd name="connsiteX86" fmla="*/ 3385158 w 6370624"/>
              <a:gd name="connsiteY86" fmla="*/ 295408 h 884225"/>
              <a:gd name="connsiteX87" fmla="*/ 3442730 w 6370624"/>
              <a:gd name="connsiteY87" fmla="*/ 231349 h 884225"/>
              <a:gd name="connsiteX88" fmla="*/ 3560616 w 6370624"/>
              <a:gd name="connsiteY88" fmla="*/ 321811 h 884225"/>
              <a:gd name="connsiteX89" fmla="*/ 3547471 w 6370624"/>
              <a:gd name="connsiteY89" fmla="*/ 333248 h 884225"/>
              <a:gd name="connsiteX90" fmla="*/ 3524040 w 6370624"/>
              <a:gd name="connsiteY90" fmla="*/ 341940 h 884225"/>
              <a:gd name="connsiteX91" fmla="*/ 3524040 w 6370624"/>
              <a:gd name="connsiteY91" fmla="*/ 740705 h 884225"/>
              <a:gd name="connsiteX92" fmla="*/ 3514293 w 6370624"/>
              <a:gd name="connsiteY92" fmla="*/ 809985 h 884225"/>
              <a:gd name="connsiteX93" fmla="*/ 3470429 w 6370624"/>
              <a:gd name="connsiteY93" fmla="*/ 855705 h 884225"/>
              <a:gd name="connsiteX94" fmla="*/ 3370514 w 6370624"/>
              <a:gd name="connsiteY94" fmla="*/ 878681 h 884225"/>
              <a:gd name="connsiteX95" fmla="*/ 3364680 w 6370624"/>
              <a:gd name="connsiteY95" fmla="*/ 827404 h 884225"/>
              <a:gd name="connsiteX96" fmla="*/ 3351295 w 6370624"/>
              <a:gd name="connsiteY96" fmla="*/ 791887 h 884225"/>
              <a:gd name="connsiteX97" fmla="*/ 3326135 w 6370624"/>
              <a:gd name="connsiteY97" fmla="*/ 768476 h 884225"/>
              <a:gd name="connsiteX98" fmla="*/ 3279038 w 6370624"/>
              <a:gd name="connsiteY98" fmla="*/ 752602 h 884225"/>
              <a:gd name="connsiteX99" fmla="*/ 3279038 w 6370624"/>
              <a:gd name="connsiteY99" fmla="*/ 744373 h 884225"/>
              <a:gd name="connsiteX100" fmla="*/ 3255484 w 6370624"/>
              <a:gd name="connsiteY100" fmla="*/ 748946 h 884225"/>
              <a:gd name="connsiteX101" fmla="*/ 3233302 w 6370624"/>
              <a:gd name="connsiteY101" fmla="*/ 750774 h 884225"/>
              <a:gd name="connsiteX102" fmla="*/ 3213258 w 6370624"/>
              <a:gd name="connsiteY102" fmla="*/ 750774 h 884225"/>
              <a:gd name="connsiteX103" fmla="*/ 3213258 w 6370624"/>
              <a:gd name="connsiteY103" fmla="*/ 705859 h 884225"/>
              <a:gd name="connsiteX104" fmla="*/ 3126276 w 6370624"/>
              <a:gd name="connsiteY104" fmla="*/ 705859 h 884225"/>
              <a:gd name="connsiteX105" fmla="*/ 3126276 w 6370624"/>
              <a:gd name="connsiteY105" fmla="*/ 733369 h 884225"/>
              <a:gd name="connsiteX106" fmla="*/ 3094875 w 6370624"/>
              <a:gd name="connsiteY106" fmla="*/ 754534 h 884225"/>
              <a:gd name="connsiteX107" fmla="*/ 3028533 w 6370624"/>
              <a:gd name="connsiteY107" fmla="*/ 768133 h 884225"/>
              <a:gd name="connsiteX108" fmla="*/ 3012090 w 6370624"/>
              <a:gd name="connsiteY108" fmla="*/ 768133 h 884225"/>
              <a:gd name="connsiteX109" fmla="*/ 3012090 w 6370624"/>
              <a:gd name="connsiteY109" fmla="*/ 515776 h 884225"/>
              <a:gd name="connsiteX110" fmla="*/ 2957136 w 6370624"/>
              <a:gd name="connsiteY110" fmla="*/ 545841 h 884225"/>
              <a:gd name="connsiteX111" fmla="*/ 2947061 w 6370624"/>
              <a:gd name="connsiteY111" fmla="*/ 537643 h 884225"/>
              <a:gd name="connsiteX112" fmla="*/ 3002790 w 6370624"/>
              <a:gd name="connsiteY112" fmla="*/ 442113 h 884225"/>
              <a:gd name="connsiteX113" fmla="*/ 3055024 w 6370624"/>
              <a:gd name="connsiteY113" fmla="*/ 324556 h 884225"/>
              <a:gd name="connsiteX114" fmla="*/ 3191283 w 6370624"/>
              <a:gd name="connsiteY114" fmla="*/ 393176 h 884225"/>
              <a:gd name="connsiteX115" fmla="*/ 3177549 w 6370624"/>
              <a:gd name="connsiteY115" fmla="*/ 404384 h 884225"/>
              <a:gd name="connsiteX116" fmla="*/ 3152828 w 6370624"/>
              <a:gd name="connsiteY116" fmla="*/ 405985 h 884225"/>
              <a:gd name="connsiteX117" fmla="*/ 3104245 w 6370624"/>
              <a:gd name="connsiteY117" fmla="*/ 450016 h 884225"/>
              <a:gd name="connsiteX118" fmla="*/ 3052283 w 6370624"/>
              <a:gd name="connsiteY118" fmla="*/ 489243 h 884225"/>
              <a:gd name="connsiteX119" fmla="*/ 3129938 w 6370624"/>
              <a:gd name="connsiteY119" fmla="*/ 519436 h 884225"/>
              <a:gd name="connsiteX120" fmla="*/ 3205017 w 6370624"/>
              <a:gd name="connsiteY120" fmla="*/ 519436 h 884225"/>
              <a:gd name="connsiteX121" fmla="*/ 3255279 w 6370624"/>
              <a:gd name="connsiteY121" fmla="*/ 466370 h 884225"/>
              <a:gd name="connsiteX122" fmla="*/ 3275376 w 6370624"/>
              <a:gd name="connsiteY122" fmla="*/ 481009 h 884225"/>
              <a:gd name="connsiteX123" fmla="*/ 3236430 w 6370624"/>
              <a:gd name="connsiteY123" fmla="*/ 408386 h 884225"/>
              <a:gd name="connsiteX124" fmla="*/ 3185790 w 6370624"/>
              <a:gd name="connsiteY124" fmla="*/ 347429 h 884225"/>
              <a:gd name="connsiteX125" fmla="*/ 3193114 w 6370624"/>
              <a:gd name="connsiteY125" fmla="*/ 341940 h 884225"/>
              <a:gd name="connsiteX126" fmla="*/ 3326115 w 6370624"/>
              <a:gd name="connsiteY126" fmla="*/ 374506 h 884225"/>
              <a:gd name="connsiteX127" fmla="*/ 3375877 w 6370624"/>
              <a:gd name="connsiteY127" fmla="*/ 433661 h 884225"/>
              <a:gd name="connsiteX128" fmla="*/ 3363729 w 6370624"/>
              <a:gd name="connsiteY128" fmla="*/ 488357 h 884225"/>
              <a:gd name="connsiteX129" fmla="*/ 3311002 w 6370624"/>
              <a:gd name="connsiteY129" fmla="*/ 507542 h 884225"/>
              <a:gd name="connsiteX130" fmla="*/ 3358585 w 6370624"/>
              <a:gd name="connsiteY130" fmla="*/ 543104 h 884225"/>
              <a:gd name="connsiteX131" fmla="*/ 3347707 w 6370624"/>
              <a:gd name="connsiteY131" fmla="*/ 551905 h 884225"/>
              <a:gd name="connsiteX132" fmla="*/ 3329273 w 6370624"/>
              <a:gd name="connsiteY132" fmla="*/ 558653 h 884225"/>
              <a:gd name="connsiteX133" fmla="*/ 3329273 w 6370624"/>
              <a:gd name="connsiteY133" fmla="*/ 724199 h 884225"/>
              <a:gd name="connsiteX134" fmla="*/ 3317168 w 6370624"/>
              <a:gd name="connsiteY134" fmla="*/ 731879 h 884225"/>
              <a:gd name="connsiteX135" fmla="*/ 3289992 w 6370624"/>
              <a:gd name="connsiteY135" fmla="*/ 741622 h 884225"/>
              <a:gd name="connsiteX136" fmla="*/ 3335144 w 6370624"/>
              <a:gd name="connsiteY136" fmla="*/ 744259 h 884225"/>
              <a:gd name="connsiteX137" fmla="*/ 3376905 w 6370624"/>
              <a:gd name="connsiteY137" fmla="*/ 746207 h 884225"/>
              <a:gd name="connsiteX138" fmla="*/ 3390760 w 6370624"/>
              <a:gd name="connsiteY138" fmla="*/ 741622 h 884225"/>
              <a:gd name="connsiteX139" fmla="*/ 3394309 w 6370624"/>
              <a:gd name="connsiteY139" fmla="*/ 728784 h 884225"/>
              <a:gd name="connsiteX140" fmla="*/ 3394309 w 6370624"/>
              <a:gd name="connsiteY140" fmla="*/ 320897 h 884225"/>
              <a:gd name="connsiteX141" fmla="*/ 2942481 w 6370624"/>
              <a:gd name="connsiteY141" fmla="*/ 320897 h 884225"/>
              <a:gd name="connsiteX142" fmla="*/ 2942481 w 6370624"/>
              <a:gd name="connsiteY142" fmla="*/ 833000 h 884225"/>
              <a:gd name="connsiteX143" fmla="*/ 2908793 w 6370624"/>
              <a:gd name="connsiteY143" fmla="*/ 860409 h 884225"/>
              <a:gd name="connsiteX144" fmla="*/ 2834678 w 6370624"/>
              <a:gd name="connsiteY144" fmla="*/ 876854 h 884225"/>
              <a:gd name="connsiteX145" fmla="*/ 2814580 w 6370624"/>
              <a:gd name="connsiteY145" fmla="*/ 876854 h 884225"/>
              <a:gd name="connsiteX146" fmla="*/ 2814580 w 6370624"/>
              <a:gd name="connsiteY146" fmla="*/ 242351 h 884225"/>
              <a:gd name="connsiteX147" fmla="*/ 2951641 w 6370624"/>
              <a:gd name="connsiteY147" fmla="*/ 295408 h 884225"/>
              <a:gd name="connsiteX148" fmla="*/ 3015744 w 6370624"/>
              <a:gd name="connsiteY148" fmla="*/ 295408 h 884225"/>
              <a:gd name="connsiteX149" fmla="*/ 3006250 w 6370624"/>
              <a:gd name="connsiteY149" fmla="*/ 290148 h 884225"/>
              <a:gd name="connsiteX150" fmla="*/ 2997436 w 6370624"/>
              <a:gd name="connsiteY150" fmla="*/ 283516 h 884225"/>
              <a:gd name="connsiteX151" fmla="*/ 2983468 w 6370624"/>
              <a:gd name="connsiteY151" fmla="*/ 215822 h 884225"/>
              <a:gd name="connsiteX152" fmla="*/ 2957136 w 6370624"/>
              <a:gd name="connsiteY152" fmla="*/ 159105 h 884225"/>
              <a:gd name="connsiteX153" fmla="*/ 2964463 w 6370624"/>
              <a:gd name="connsiteY153" fmla="*/ 154533 h 884225"/>
              <a:gd name="connsiteX154" fmla="*/ 3084473 w 6370624"/>
              <a:gd name="connsiteY154" fmla="*/ 192276 h 884225"/>
              <a:gd name="connsiteX155" fmla="*/ 3114479 w 6370624"/>
              <a:gd name="connsiteY155" fmla="*/ 249737 h 884225"/>
              <a:gd name="connsiteX156" fmla="*/ 3083341 w 6370624"/>
              <a:gd name="connsiteY156" fmla="*/ 295408 h 884225"/>
              <a:gd name="connsiteX157" fmla="*/ 3225069 w 6370624"/>
              <a:gd name="connsiteY157" fmla="*/ 295408 h 884225"/>
              <a:gd name="connsiteX158" fmla="*/ 3238904 w 6370624"/>
              <a:gd name="connsiteY158" fmla="*/ 221626 h 884225"/>
              <a:gd name="connsiteX159" fmla="*/ 3247938 w 6370624"/>
              <a:gd name="connsiteY159" fmla="*/ 149904 h 884225"/>
              <a:gd name="connsiteX160" fmla="*/ 1253642 w 6370624"/>
              <a:gd name="connsiteY160" fmla="*/ 140817 h 884225"/>
              <a:gd name="connsiteX161" fmla="*/ 1202664 w 6370624"/>
              <a:gd name="connsiteY161" fmla="*/ 200368 h 884225"/>
              <a:gd name="connsiteX162" fmla="*/ 1144828 w 6370624"/>
              <a:gd name="connsiteY162" fmla="*/ 257861 h 884225"/>
              <a:gd name="connsiteX163" fmla="*/ 1188720 w 6370624"/>
              <a:gd name="connsiteY163" fmla="*/ 273405 h 884225"/>
              <a:gd name="connsiteX164" fmla="*/ 1345996 w 6370624"/>
              <a:gd name="connsiteY164" fmla="*/ 273405 h 884225"/>
              <a:gd name="connsiteX165" fmla="*/ 1383029 w 6370624"/>
              <a:gd name="connsiteY165" fmla="*/ 208483 h 884225"/>
              <a:gd name="connsiteX166" fmla="*/ 1414576 w 6370624"/>
              <a:gd name="connsiteY166" fmla="*/ 140817 h 884225"/>
              <a:gd name="connsiteX167" fmla="*/ 2425903 w 6370624"/>
              <a:gd name="connsiteY167" fmla="*/ 134359 h 884225"/>
              <a:gd name="connsiteX168" fmla="*/ 2425903 w 6370624"/>
              <a:gd name="connsiteY168" fmla="*/ 212198 h 884225"/>
              <a:gd name="connsiteX169" fmla="*/ 2490825 w 6370624"/>
              <a:gd name="connsiteY169" fmla="*/ 212198 h 884225"/>
              <a:gd name="connsiteX170" fmla="*/ 2490825 w 6370624"/>
              <a:gd name="connsiteY170" fmla="*/ 134359 h 884225"/>
              <a:gd name="connsiteX171" fmla="*/ 2247595 w 6370624"/>
              <a:gd name="connsiteY171" fmla="*/ 134359 h 884225"/>
              <a:gd name="connsiteX172" fmla="*/ 2247595 w 6370624"/>
              <a:gd name="connsiteY172" fmla="*/ 146265 h 884225"/>
              <a:gd name="connsiteX173" fmla="*/ 2242108 w 6370624"/>
              <a:gd name="connsiteY173" fmla="*/ 212198 h 884225"/>
              <a:gd name="connsiteX174" fmla="*/ 2300630 w 6370624"/>
              <a:gd name="connsiteY174" fmla="*/ 212198 h 884225"/>
              <a:gd name="connsiteX175" fmla="*/ 2300630 w 6370624"/>
              <a:gd name="connsiteY175" fmla="*/ 134359 h 884225"/>
              <a:gd name="connsiteX176" fmla="*/ 4156862 w 6370624"/>
              <a:gd name="connsiteY176" fmla="*/ 110585 h 884225"/>
              <a:gd name="connsiteX177" fmla="*/ 4156862 w 6370624"/>
              <a:gd name="connsiteY177" fmla="*/ 298151 h 884225"/>
              <a:gd name="connsiteX178" fmla="*/ 4313224 w 6370624"/>
              <a:gd name="connsiteY178" fmla="*/ 298151 h 884225"/>
              <a:gd name="connsiteX179" fmla="*/ 4313224 w 6370624"/>
              <a:gd name="connsiteY179" fmla="*/ 110585 h 884225"/>
              <a:gd name="connsiteX180" fmla="*/ 3890771 w 6370624"/>
              <a:gd name="connsiteY180" fmla="*/ 110585 h 884225"/>
              <a:gd name="connsiteX181" fmla="*/ 3890771 w 6370624"/>
              <a:gd name="connsiteY181" fmla="*/ 298151 h 884225"/>
              <a:gd name="connsiteX182" fmla="*/ 4027017 w 6370624"/>
              <a:gd name="connsiteY182" fmla="*/ 298151 h 884225"/>
              <a:gd name="connsiteX183" fmla="*/ 4027017 w 6370624"/>
              <a:gd name="connsiteY183" fmla="*/ 110585 h 884225"/>
              <a:gd name="connsiteX184" fmla="*/ 4363516 w 6370624"/>
              <a:gd name="connsiteY184" fmla="*/ 15602 h 884225"/>
              <a:gd name="connsiteX185" fmla="*/ 4486046 w 6370624"/>
              <a:gd name="connsiteY185" fmla="*/ 112415 h 884225"/>
              <a:gd name="connsiteX186" fmla="*/ 4471072 w 6370624"/>
              <a:gd name="connsiteY186" fmla="*/ 124767 h 884225"/>
              <a:gd name="connsiteX187" fmla="*/ 4445812 w 6370624"/>
              <a:gd name="connsiteY187" fmla="*/ 134374 h 884225"/>
              <a:gd name="connsiteX188" fmla="*/ 4445812 w 6370624"/>
              <a:gd name="connsiteY188" fmla="*/ 722430 h 884225"/>
              <a:gd name="connsiteX189" fmla="*/ 4435686 w 6370624"/>
              <a:gd name="connsiteY189" fmla="*/ 794511 h 884225"/>
              <a:gd name="connsiteX190" fmla="*/ 4390406 w 6370624"/>
              <a:gd name="connsiteY190" fmla="*/ 841616 h 884225"/>
              <a:gd name="connsiteX191" fmla="*/ 4287621 w 6370624"/>
              <a:gd name="connsiteY191" fmla="*/ 864965 h 884225"/>
              <a:gd name="connsiteX192" fmla="*/ 4281334 w 6370624"/>
              <a:gd name="connsiteY192" fmla="*/ 811632 h 884225"/>
              <a:gd name="connsiteX193" fmla="*/ 4267504 w 6370624"/>
              <a:gd name="connsiteY193" fmla="*/ 775429 h 884225"/>
              <a:gd name="connsiteX194" fmla="*/ 4241558 w 6370624"/>
              <a:gd name="connsiteY194" fmla="*/ 750754 h 884225"/>
              <a:gd name="connsiteX195" fmla="*/ 4191609 w 6370624"/>
              <a:gd name="connsiteY195" fmla="*/ 734263 h 884225"/>
              <a:gd name="connsiteX196" fmla="*/ 4191609 w 6370624"/>
              <a:gd name="connsiteY196" fmla="*/ 722430 h 884225"/>
              <a:gd name="connsiteX197" fmla="*/ 4214334 w 6370624"/>
              <a:gd name="connsiteY197" fmla="*/ 723853 h 884225"/>
              <a:gd name="connsiteX198" fmla="*/ 4260020 w 6370624"/>
              <a:gd name="connsiteY198" fmla="*/ 726496 h 884225"/>
              <a:gd name="connsiteX199" fmla="*/ 4294936 w 6370624"/>
              <a:gd name="connsiteY199" fmla="*/ 727919 h 884225"/>
              <a:gd name="connsiteX200" fmla="*/ 4309567 w 6370624"/>
              <a:gd name="connsiteY200" fmla="*/ 722887 h 884225"/>
              <a:gd name="connsiteX201" fmla="*/ 4313224 w 6370624"/>
              <a:gd name="connsiteY201" fmla="*/ 709620 h 884225"/>
              <a:gd name="connsiteX202" fmla="*/ 4313224 w 6370624"/>
              <a:gd name="connsiteY202" fmla="*/ 545839 h 884225"/>
              <a:gd name="connsiteX203" fmla="*/ 4156862 w 6370624"/>
              <a:gd name="connsiteY203" fmla="*/ 545839 h 884225"/>
              <a:gd name="connsiteX204" fmla="*/ 4156862 w 6370624"/>
              <a:gd name="connsiteY204" fmla="*/ 830247 h 884225"/>
              <a:gd name="connsiteX205" fmla="*/ 4129201 w 6370624"/>
              <a:gd name="connsiteY205" fmla="*/ 850690 h 884225"/>
              <a:gd name="connsiteX206" fmla="*/ 4050792 w 6370624"/>
              <a:gd name="connsiteY206" fmla="*/ 864965 h 884225"/>
              <a:gd name="connsiteX207" fmla="*/ 4027017 w 6370624"/>
              <a:gd name="connsiteY207" fmla="*/ 864965 h 884225"/>
              <a:gd name="connsiteX208" fmla="*/ 4027017 w 6370624"/>
              <a:gd name="connsiteY208" fmla="*/ 545839 h 884225"/>
              <a:gd name="connsiteX209" fmla="*/ 3879799 w 6370624"/>
              <a:gd name="connsiteY209" fmla="*/ 545839 h 884225"/>
              <a:gd name="connsiteX210" fmla="*/ 3819677 w 6370624"/>
              <a:gd name="connsiteY210" fmla="*/ 719173 h 884225"/>
              <a:gd name="connsiteX211" fmla="*/ 3667658 w 6370624"/>
              <a:gd name="connsiteY211" fmla="*/ 867708 h 884225"/>
              <a:gd name="connsiteX212" fmla="*/ 3659428 w 6370624"/>
              <a:gd name="connsiteY212" fmla="*/ 861311 h 884225"/>
              <a:gd name="connsiteX213" fmla="*/ 3728008 w 6370624"/>
              <a:gd name="connsiteY213" fmla="*/ 710080 h 884225"/>
              <a:gd name="connsiteX214" fmla="*/ 3755745 w 6370624"/>
              <a:gd name="connsiteY214" fmla="*/ 542933 h 884225"/>
              <a:gd name="connsiteX215" fmla="*/ 3760927 w 6370624"/>
              <a:gd name="connsiteY215" fmla="*/ 370302 h 884225"/>
              <a:gd name="connsiteX216" fmla="*/ 3760927 w 6370624"/>
              <a:gd name="connsiteY216" fmla="*/ 34804 h 884225"/>
              <a:gd name="connsiteX217" fmla="*/ 3909974 w 6370624"/>
              <a:gd name="connsiteY217" fmla="*/ 85096 h 884225"/>
              <a:gd name="connsiteX218" fmla="*/ 4303166 w 6370624"/>
              <a:gd name="connsiteY218" fmla="*/ 85096 h 884225"/>
              <a:gd name="connsiteX219" fmla="*/ 4955914 w 6370624"/>
              <a:gd name="connsiteY219" fmla="*/ 12300 h 884225"/>
              <a:gd name="connsiteX220" fmla="*/ 5048445 w 6370624"/>
              <a:gd name="connsiteY220" fmla="*/ 28175 h 884225"/>
              <a:gd name="connsiteX221" fmla="*/ 5103609 w 6370624"/>
              <a:gd name="connsiteY221" fmla="*/ 77095 h 884225"/>
              <a:gd name="connsiteX222" fmla="*/ 5098251 w 6370624"/>
              <a:gd name="connsiteY222" fmla="*/ 133216 h 884225"/>
              <a:gd name="connsiteX223" fmla="*/ 5051145 w 6370624"/>
              <a:gd name="connsiteY223" fmla="*/ 170135 h 884225"/>
              <a:gd name="connsiteX224" fmla="*/ 5264200 w 6370624"/>
              <a:gd name="connsiteY224" fmla="*/ 170135 h 884225"/>
              <a:gd name="connsiteX225" fmla="*/ 5330037 w 6370624"/>
              <a:gd name="connsiteY225" fmla="*/ 104299 h 884225"/>
              <a:gd name="connsiteX226" fmla="*/ 5443422 w 6370624"/>
              <a:gd name="connsiteY226" fmla="*/ 211186 h 884225"/>
              <a:gd name="connsiteX227" fmla="*/ 5430049 w 6370624"/>
              <a:gd name="connsiteY227" fmla="*/ 219881 h 884225"/>
              <a:gd name="connsiteX228" fmla="*/ 5407761 w 6370624"/>
              <a:gd name="connsiteY228" fmla="*/ 223085 h 884225"/>
              <a:gd name="connsiteX229" fmla="*/ 5344439 w 6370624"/>
              <a:gd name="connsiteY229" fmla="*/ 269992 h 884225"/>
              <a:gd name="connsiteX230" fmla="*/ 5271515 w 6370624"/>
              <a:gd name="connsiteY230" fmla="*/ 312749 h 884225"/>
              <a:gd name="connsiteX231" fmla="*/ 5299862 w 6370624"/>
              <a:gd name="connsiteY231" fmla="*/ 336421 h 884225"/>
              <a:gd name="connsiteX232" fmla="*/ 5286031 w 6370624"/>
              <a:gd name="connsiteY232" fmla="*/ 345188 h 884225"/>
              <a:gd name="connsiteX233" fmla="*/ 5263286 w 6370624"/>
              <a:gd name="connsiteY233" fmla="*/ 349173 h 884225"/>
              <a:gd name="connsiteX234" fmla="*/ 5184761 w 6370624"/>
              <a:gd name="connsiteY234" fmla="*/ 393121 h 884225"/>
              <a:gd name="connsiteX235" fmla="*/ 5098694 w 6370624"/>
              <a:gd name="connsiteY235" fmla="*/ 432970 h 884225"/>
              <a:gd name="connsiteX236" fmla="*/ 5106009 w 6370624"/>
              <a:gd name="connsiteY236" fmla="*/ 433891 h 884225"/>
              <a:gd name="connsiteX237" fmla="*/ 5097322 w 6370624"/>
              <a:gd name="connsiteY237" fmla="*/ 450195 h 884225"/>
              <a:gd name="connsiteX238" fmla="*/ 5074919 w 6370624"/>
              <a:gd name="connsiteY238" fmla="*/ 458114 h 884225"/>
              <a:gd name="connsiteX239" fmla="*/ 5074919 w 6370624"/>
              <a:gd name="connsiteY239" fmla="*/ 534067 h 884225"/>
              <a:gd name="connsiteX240" fmla="*/ 5256885 w 6370624"/>
              <a:gd name="connsiteY240" fmla="*/ 534067 h 884225"/>
              <a:gd name="connsiteX241" fmla="*/ 5321807 w 6370624"/>
              <a:gd name="connsiteY241" fmla="*/ 447866 h 884225"/>
              <a:gd name="connsiteX242" fmla="*/ 5342398 w 6370624"/>
              <a:gd name="connsiteY242" fmla="*/ 464315 h 884225"/>
              <a:gd name="connsiteX243" fmla="*/ 5388999 w 6370624"/>
              <a:gd name="connsiteY243" fmla="*/ 502347 h 884225"/>
              <a:gd name="connsiteX244" fmla="*/ 5438850 w 6370624"/>
              <a:gd name="connsiteY244" fmla="*/ 544990 h 884225"/>
              <a:gd name="connsiteX245" fmla="*/ 5429821 w 6370624"/>
              <a:gd name="connsiteY245" fmla="*/ 556028 h 884225"/>
              <a:gd name="connsiteX246" fmla="*/ 5413247 w 6370624"/>
              <a:gd name="connsiteY246" fmla="*/ 559556 h 884225"/>
              <a:gd name="connsiteX247" fmla="*/ 5074919 w 6370624"/>
              <a:gd name="connsiteY247" fmla="*/ 559556 h 884225"/>
              <a:gd name="connsiteX248" fmla="*/ 5074919 w 6370624"/>
              <a:gd name="connsiteY248" fmla="*/ 732485 h 884225"/>
              <a:gd name="connsiteX249" fmla="*/ 5063269 w 6370624"/>
              <a:gd name="connsiteY249" fmla="*/ 808295 h 884225"/>
              <a:gd name="connsiteX250" fmla="*/ 5012198 w 6370624"/>
              <a:gd name="connsiteY250" fmla="*/ 857703 h 884225"/>
              <a:gd name="connsiteX251" fmla="*/ 4897525 w 6370624"/>
              <a:gd name="connsiteY251" fmla="*/ 882339 h 884225"/>
              <a:gd name="connsiteX252" fmla="*/ 4888267 w 6370624"/>
              <a:gd name="connsiteY252" fmla="*/ 828319 h 884225"/>
              <a:gd name="connsiteX253" fmla="*/ 4867350 w 6370624"/>
              <a:gd name="connsiteY253" fmla="*/ 790060 h 884225"/>
              <a:gd name="connsiteX254" fmla="*/ 4831232 w 6370624"/>
              <a:gd name="connsiteY254" fmla="*/ 764250 h 884225"/>
              <a:gd name="connsiteX255" fmla="*/ 4764938 w 6370624"/>
              <a:gd name="connsiteY255" fmla="*/ 745292 h 884225"/>
              <a:gd name="connsiteX256" fmla="*/ 4764938 w 6370624"/>
              <a:gd name="connsiteY256" fmla="*/ 734315 h 884225"/>
              <a:gd name="connsiteX257" fmla="*/ 4799719 w 6370624"/>
              <a:gd name="connsiteY257" fmla="*/ 736450 h 884225"/>
              <a:gd name="connsiteX258" fmla="*/ 4868840 w 6370624"/>
              <a:gd name="connsiteY258" fmla="*/ 740415 h 884225"/>
              <a:gd name="connsiteX259" fmla="*/ 4919471 w 6370624"/>
              <a:gd name="connsiteY259" fmla="*/ 742550 h 884225"/>
              <a:gd name="connsiteX260" fmla="*/ 4933759 w 6370624"/>
              <a:gd name="connsiteY260" fmla="*/ 738432 h 884225"/>
              <a:gd name="connsiteX261" fmla="*/ 4937759 w 6370624"/>
              <a:gd name="connsiteY261" fmla="*/ 726080 h 884225"/>
              <a:gd name="connsiteX262" fmla="*/ 4937759 w 6370624"/>
              <a:gd name="connsiteY262" fmla="*/ 559556 h 884225"/>
              <a:gd name="connsiteX263" fmla="*/ 4594860 w 6370624"/>
              <a:gd name="connsiteY263" fmla="*/ 559556 h 884225"/>
              <a:gd name="connsiteX264" fmla="*/ 4587544 w 6370624"/>
              <a:gd name="connsiteY264" fmla="*/ 534067 h 884225"/>
              <a:gd name="connsiteX265" fmla="*/ 4937759 w 6370624"/>
              <a:gd name="connsiteY265" fmla="*/ 534067 h 884225"/>
              <a:gd name="connsiteX266" fmla="*/ 4937759 w 6370624"/>
              <a:gd name="connsiteY266" fmla="*/ 420218 h 884225"/>
              <a:gd name="connsiteX267" fmla="*/ 5043830 w 6370624"/>
              <a:gd name="connsiteY267" fmla="*/ 428416 h 884225"/>
              <a:gd name="connsiteX268" fmla="*/ 5082234 w 6370624"/>
              <a:gd name="connsiteY268" fmla="*/ 379686 h 884225"/>
              <a:gd name="connsiteX269" fmla="*/ 5115153 w 6370624"/>
              <a:gd name="connsiteY269" fmla="*/ 330955 h 884225"/>
              <a:gd name="connsiteX270" fmla="*/ 4756708 w 6370624"/>
              <a:gd name="connsiteY270" fmla="*/ 330955 h 884225"/>
              <a:gd name="connsiteX271" fmla="*/ 4748479 w 6370624"/>
              <a:gd name="connsiteY271" fmla="*/ 305467 h 884225"/>
              <a:gd name="connsiteX272" fmla="*/ 5118811 w 6370624"/>
              <a:gd name="connsiteY272" fmla="*/ 305467 h 884225"/>
              <a:gd name="connsiteX273" fmla="*/ 5185562 w 6370624"/>
              <a:gd name="connsiteY273" fmla="*/ 238646 h 884225"/>
              <a:gd name="connsiteX274" fmla="*/ 5256885 w 6370624"/>
              <a:gd name="connsiteY274" fmla="*/ 299974 h 884225"/>
              <a:gd name="connsiteX275" fmla="*/ 5265571 w 6370624"/>
              <a:gd name="connsiteY275" fmla="*/ 247800 h 884225"/>
              <a:gd name="connsiteX276" fmla="*/ 5271515 w 6370624"/>
              <a:gd name="connsiteY276" fmla="*/ 195624 h 884225"/>
              <a:gd name="connsiteX277" fmla="*/ 4732934 w 6370624"/>
              <a:gd name="connsiteY277" fmla="*/ 195624 h 884225"/>
              <a:gd name="connsiteX278" fmla="*/ 4727447 w 6370624"/>
              <a:gd name="connsiteY278" fmla="*/ 287793 h 884225"/>
              <a:gd name="connsiteX279" fmla="*/ 4686299 w 6370624"/>
              <a:gd name="connsiteY279" fmla="*/ 342900 h 884225"/>
              <a:gd name="connsiteX280" fmla="*/ 4623435 w 6370624"/>
              <a:gd name="connsiteY280" fmla="*/ 348616 h 884225"/>
              <a:gd name="connsiteX281" fmla="*/ 4575657 w 6370624"/>
              <a:gd name="connsiteY281" fmla="*/ 300835 h 884225"/>
              <a:gd name="connsiteX282" fmla="*/ 4583201 w 6370624"/>
              <a:gd name="connsiteY282" fmla="*/ 241712 h 884225"/>
              <a:gd name="connsiteX283" fmla="*/ 4627778 w 6370624"/>
              <a:gd name="connsiteY283" fmla="*/ 203863 h 884225"/>
              <a:gd name="connsiteX284" fmla="*/ 4673841 w 6370624"/>
              <a:gd name="connsiteY284" fmla="*/ 167461 h 884225"/>
              <a:gd name="connsiteX285" fmla="*/ 4697272 w 6370624"/>
              <a:gd name="connsiteY285" fmla="*/ 112528 h 884225"/>
              <a:gd name="connsiteX286" fmla="*/ 4707331 w 6370624"/>
              <a:gd name="connsiteY286" fmla="*/ 112528 h 884225"/>
              <a:gd name="connsiteX287" fmla="*/ 4727447 w 6370624"/>
              <a:gd name="connsiteY287" fmla="*/ 170135 h 884225"/>
              <a:gd name="connsiteX288" fmla="*/ 5002682 w 6370624"/>
              <a:gd name="connsiteY288" fmla="*/ 170135 h 884225"/>
              <a:gd name="connsiteX289" fmla="*/ 4984394 w 6370624"/>
              <a:gd name="connsiteY289" fmla="*/ 163049 h 884225"/>
              <a:gd name="connsiteX290" fmla="*/ 4966105 w 6370624"/>
              <a:gd name="connsiteY290" fmla="*/ 151847 h 884225"/>
              <a:gd name="connsiteX291" fmla="*/ 4951475 w 6370624"/>
              <a:gd name="connsiteY291" fmla="*/ 76752 h 884225"/>
              <a:gd name="connsiteX292" fmla="*/ 4909413 w 6370624"/>
              <a:gd name="connsiteY292" fmla="*/ 17431 h 884225"/>
              <a:gd name="connsiteX293" fmla="*/ 4913985 w 6370624"/>
              <a:gd name="connsiteY293" fmla="*/ 12859 h 884225"/>
              <a:gd name="connsiteX294" fmla="*/ 4955914 w 6370624"/>
              <a:gd name="connsiteY294" fmla="*/ 12300 h 884225"/>
              <a:gd name="connsiteX295" fmla="*/ 5959144 w 6370624"/>
              <a:gd name="connsiteY295" fmla="*/ 11887 h 884225"/>
              <a:gd name="connsiteX296" fmla="*/ 6124650 w 6370624"/>
              <a:gd name="connsiteY296" fmla="*/ 27432 h 884225"/>
              <a:gd name="connsiteX297" fmla="*/ 6116649 w 6370624"/>
              <a:gd name="connsiteY297" fmla="*/ 44463 h 884225"/>
              <a:gd name="connsiteX298" fmla="*/ 6090818 w 6370624"/>
              <a:gd name="connsiteY298" fmla="*/ 53949 h 884225"/>
              <a:gd name="connsiteX299" fmla="*/ 6090818 w 6370624"/>
              <a:gd name="connsiteY299" fmla="*/ 217627 h 884225"/>
              <a:gd name="connsiteX300" fmla="*/ 6167627 w 6370624"/>
              <a:gd name="connsiteY300" fmla="*/ 217627 h 884225"/>
              <a:gd name="connsiteX301" fmla="*/ 6230720 w 6370624"/>
              <a:gd name="connsiteY301" fmla="*/ 128016 h 884225"/>
              <a:gd name="connsiteX302" fmla="*/ 6250702 w 6370624"/>
              <a:gd name="connsiteY302" fmla="*/ 145152 h 884225"/>
              <a:gd name="connsiteX303" fmla="*/ 6295474 w 6370624"/>
              <a:gd name="connsiteY303" fmla="*/ 184641 h 884225"/>
              <a:gd name="connsiteX304" fmla="*/ 6342278 w 6370624"/>
              <a:gd name="connsiteY304" fmla="*/ 228600 h 884225"/>
              <a:gd name="connsiteX305" fmla="*/ 6333248 w 6370624"/>
              <a:gd name="connsiteY305" fmla="*/ 239687 h 884225"/>
              <a:gd name="connsiteX306" fmla="*/ 6316674 w 6370624"/>
              <a:gd name="connsiteY306" fmla="*/ 243230 h 884225"/>
              <a:gd name="connsiteX307" fmla="*/ 6106362 w 6370624"/>
              <a:gd name="connsiteY307" fmla="*/ 243230 h 884225"/>
              <a:gd name="connsiteX308" fmla="*/ 6217576 w 6370624"/>
              <a:gd name="connsiteY308" fmla="*/ 450685 h 884225"/>
              <a:gd name="connsiteX309" fmla="*/ 6370624 w 6370624"/>
              <a:gd name="connsiteY309" fmla="*/ 588873 h 884225"/>
              <a:gd name="connsiteX310" fmla="*/ 6366966 w 6370624"/>
              <a:gd name="connsiteY310" fmla="*/ 598932 h 884225"/>
              <a:gd name="connsiteX311" fmla="*/ 6303187 w 6370624"/>
              <a:gd name="connsiteY311" fmla="*/ 634708 h 884225"/>
              <a:gd name="connsiteX312" fmla="*/ 6259982 w 6370624"/>
              <a:gd name="connsiteY312" fmla="*/ 709574 h 884225"/>
              <a:gd name="connsiteX313" fmla="*/ 6150711 w 6370624"/>
              <a:gd name="connsiteY313" fmla="*/ 515493 h 884225"/>
              <a:gd name="connsiteX314" fmla="*/ 6090818 w 6370624"/>
              <a:gd name="connsiteY314" fmla="*/ 243230 h 884225"/>
              <a:gd name="connsiteX315" fmla="*/ 6090818 w 6370624"/>
              <a:gd name="connsiteY315" fmla="*/ 656539 h 884225"/>
              <a:gd name="connsiteX316" fmla="*/ 6138366 w 6370624"/>
              <a:gd name="connsiteY316" fmla="*/ 584301 h 884225"/>
              <a:gd name="connsiteX317" fmla="*/ 6155503 w 6370624"/>
              <a:gd name="connsiteY317" fmla="*/ 600388 h 884225"/>
              <a:gd name="connsiteX318" fmla="*/ 6193772 w 6370624"/>
              <a:gd name="connsiteY318" fmla="*/ 637404 h 884225"/>
              <a:gd name="connsiteX319" fmla="*/ 6233464 w 6370624"/>
              <a:gd name="connsiteY319" fmla="*/ 678485 h 884225"/>
              <a:gd name="connsiteX320" fmla="*/ 6224891 w 6370624"/>
              <a:gd name="connsiteY320" fmla="*/ 689572 h 884225"/>
              <a:gd name="connsiteX321" fmla="*/ 6208774 w 6370624"/>
              <a:gd name="connsiteY321" fmla="*/ 693115 h 884225"/>
              <a:gd name="connsiteX322" fmla="*/ 6090818 w 6370624"/>
              <a:gd name="connsiteY322" fmla="*/ 693115 h 884225"/>
              <a:gd name="connsiteX323" fmla="*/ 6090818 w 6370624"/>
              <a:gd name="connsiteY323" fmla="*/ 838505 h 884225"/>
              <a:gd name="connsiteX324" fmla="*/ 6056184 w 6370624"/>
              <a:gd name="connsiteY324" fmla="*/ 866165 h 884225"/>
              <a:gd name="connsiteX325" fmla="*/ 5983832 w 6370624"/>
              <a:gd name="connsiteY325" fmla="*/ 884225 h 884225"/>
              <a:gd name="connsiteX326" fmla="*/ 5959144 w 6370624"/>
              <a:gd name="connsiteY326" fmla="*/ 884225 h 884225"/>
              <a:gd name="connsiteX327" fmla="*/ 5959144 w 6370624"/>
              <a:gd name="connsiteY327" fmla="*/ 693115 h 884225"/>
              <a:gd name="connsiteX328" fmla="*/ 5841186 w 6370624"/>
              <a:gd name="connsiteY328" fmla="*/ 693115 h 884225"/>
              <a:gd name="connsiteX329" fmla="*/ 5833871 w 6370624"/>
              <a:gd name="connsiteY329" fmla="*/ 667512 h 884225"/>
              <a:gd name="connsiteX330" fmla="*/ 5959144 w 6370624"/>
              <a:gd name="connsiteY330" fmla="*/ 667512 h 884225"/>
              <a:gd name="connsiteX331" fmla="*/ 5959144 w 6370624"/>
              <a:gd name="connsiteY331" fmla="*/ 454457 h 884225"/>
              <a:gd name="connsiteX332" fmla="*/ 5855702 w 6370624"/>
              <a:gd name="connsiteY332" fmla="*/ 596760 h 884225"/>
              <a:gd name="connsiteX333" fmla="*/ 5718656 w 6370624"/>
              <a:gd name="connsiteY333" fmla="*/ 715061 h 884225"/>
              <a:gd name="connsiteX334" fmla="*/ 5709513 w 6370624"/>
              <a:gd name="connsiteY334" fmla="*/ 706831 h 884225"/>
              <a:gd name="connsiteX335" fmla="*/ 5795263 w 6370624"/>
              <a:gd name="connsiteY335" fmla="*/ 569773 h 884225"/>
              <a:gd name="connsiteX336" fmla="*/ 5859678 w 6370624"/>
              <a:gd name="connsiteY336" fmla="*/ 409549 h 884225"/>
              <a:gd name="connsiteX337" fmla="*/ 5901536 w 6370624"/>
              <a:gd name="connsiteY337" fmla="*/ 243230 h 884225"/>
              <a:gd name="connsiteX338" fmla="*/ 5745174 w 6370624"/>
              <a:gd name="connsiteY338" fmla="*/ 243230 h 884225"/>
              <a:gd name="connsiteX339" fmla="*/ 5737858 w 6370624"/>
              <a:gd name="connsiteY339" fmla="*/ 217627 h 884225"/>
              <a:gd name="connsiteX340" fmla="*/ 5959144 w 6370624"/>
              <a:gd name="connsiteY340" fmla="*/ 217627 h 884225"/>
              <a:gd name="connsiteX341" fmla="*/ 5635446 w 6370624"/>
              <a:gd name="connsiteY341" fmla="*/ 9144 h 884225"/>
              <a:gd name="connsiteX342" fmla="*/ 5813754 w 6370624"/>
              <a:gd name="connsiteY342" fmla="*/ 62179 h 884225"/>
              <a:gd name="connsiteX343" fmla="*/ 5801867 w 6370624"/>
              <a:gd name="connsiteY343" fmla="*/ 76238 h 884225"/>
              <a:gd name="connsiteX344" fmla="*/ 5776264 w 6370624"/>
              <a:gd name="connsiteY344" fmla="*/ 81381 h 884225"/>
              <a:gd name="connsiteX345" fmla="*/ 5736945 w 6370624"/>
              <a:gd name="connsiteY345" fmla="*/ 177622 h 884225"/>
              <a:gd name="connsiteX346" fmla="*/ 5692139 w 6370624"/>
              <a:gd name="connsiteY346" fmla="*/ 264261 h 884225"/>
              <a:gd name="connsiteX347" fmla="*/ 5736030 w 6370624"/>
              <a:gd name="connsiteY347" fmla="*/ 279806 h 884225"/>
              <a:gd name="connsiteX348" fmla="*/ 5726886 w 6370624"/>
              <a:gd name="connsiteY348" fmla="*/ 291008 h 884225"/>
              <a:gd name="connsiteX349" fmla="*/ 5706770 w 6370624"/>
              <a:gd name="connsiteY349" fmla="*/ 298094 h 884225"/>
              <a:gd name="connsiteX350" fmla="*/ 5706770 w 6370624"/>
              <a:gd name="connsiteY350" fmla="*/ 842162 h 884225"/>
              <a:gd name="connsiteX351" fmla="*/ 5672708 w 6370624"/>
              <a:gd name="connsiteY351" fmla="*/ 863422 h 884225"/>
              <a:gd name="connsiteX352" fmla="*/ 5601614 w 6370624"/>
              <a:gd name="connsiteY352" fmla="*/ 877824 h 884225"/>
              <a:gd name="connsiteX353" fmla="*/ 5577839 w 6370624"/>
              <a:gd name="connsiteY353" fmla="*/ 877824 h 884225"/>
              <a:gd name="connsiteX354" fmla="*/ 5577839 w 6370624"/>
              <a:gd name="connsiteY354" fmla="*/ 416052 h 884225"/>
              <a:gd name="connsiteX355" fmla="*/ 5487314 w 6370624"/>
              <a:gd name="connsiteY355" fmla="*/ 495605 h 884225"/>
              <a:gd name="connsiteX356" fmla="*/ 5478170 w 6370624"/>
              <a:gd name="connsiteY356" fmla="*/ 489204 h 884225"/>
              <a:gd name="connsiteX357" fmla="*/ 5541703 w 6370624"/>
              <a:gd name="connsiteY357" fmla="*/ 351536 h 884225"/>
              <a:gd name="connsiteX358" fmla="*/ 5596906 w 6370624"/>
              <a:gd name="connsiteY358" fmla="*/ 185826 h 884225"/>
              <a:gd name="connsiteX359" fmla="*/ 5635446 w 6370624"/>
              <a:gd name="connsiteY359" fmla="*/ 9144 h 884225"/>
              <a:gd name="connsiteX360" fmla="*/ 2124151 w 6370624"/>
              <a:gd name="connsiteY360" fmla="*/ 8687 h 884225"/>
              <a:gd name="connsiteX361" fmla="*/ 2277770 w 6370624"/>
              <a:gd name="connsiteY361" fmla="*/ 23427 h 884225"/>
              <a:gd name="connsiteX362" fmla="*/ 2270226 w 6370624"/>
              <a:gd name="connsiteY362" fmla="*/ 38958 h 884225"/>
              <a:gd name="connsiteX363" fmla="*/ 2247595 w 6370624"/>
              <a:gd name="connsiteY363" fmla="*/ 47536 h 884225"/>
              <a:gd name="connsiteX364" fmla="*/ 2247595 w 6370624"/>
              <a:gd name="connsiteY364" fmla="*/ 108871 h 884225"/>
              <a:gd name="connsiteX365" fmla="*/ 2300630 w 6370624"/>
              <a:gd name="connsiteY365" fmla="*/ 108871 h 884225"/>
              <a:gd name="connsiteX366" fmla="*/ 2300630 w 6370624"/>
              <a:gd name="connsiteY366" fmla="*/ 8687 h 884225"/>
              <a:gd name="connsiteX367" fmla="*/ 2459735 w 6370624"/>
              <a:gd name="connsiteY367" fmla="*/ 22499 h 884225"/>
              <a:gd name="connsiteX368" fmla="*/ 2451391 w 6370624"/>
              <a:gd name="connsiteY368" fmla="*/ 38958 h 884225"/>
              <a:gd name="connsiteX369" fmla="*/ 2425903 w 6370624"/>
              <a:gd name="connsiteY369" fmla="*/ 48463 h 884225"/>
              <a:gd name="connsiteX370" fmla="*/ 2425903 w 6370624"/>
              <a:gd name="connsiteY370" fmla="*/ 108871 h 884225"/>
              <a:gd name="connsiteX371" fmla="*/ 2481681 w 6370624"/>
              <a:gd name="connsiteY371" fmla="*/ 108871 h 884225"/>
              <a:gd name="connsiteX372" fmla="*/ 2534716 w 6370624"/>
              <a:gd name="connsiteY372" fmla="*/ 53039 h 884225"/>
              <a:gd name="connsiteX373" fmla="*/ 2644444 w 6370624"/>
              <a:gd name="connsiteY373" fmla="*/ 134359 h 884225"/>
              <a:gd name="connsiteX374" fmla="*/ 2632900 w 6370624"/>
              <a:gd name="connsiteY374" fmla="*/ 144090 h 884225"/>
              <a:gd name="connsiteX375" fmla="*/ 2612440 w 6370624"/>
              <a:gd name="connsiteY375" fmla="*/ 151759 h 884225"/>
              <a:gd name="connsiteX376" fmla="*/ 2612440 w 6370624"/>
              <a:gd name="connsiteY376" fmla="*/ 248675 h 884225"/>
              <a:gd name="connsiteX377" fmla="*/ 2594931 w 6370624"/>
              <a:gd name="connsiteY377" fmla="*/ 259766 h 884225"/>
              <a:gd name="connsiteX378" fmla="*/ 2555883 w 6370624"/>
              <a:gd name="connsiteY378" fmla="*/ 272689 h 884225"/>
              <a:gd name="connsiteX379" fmla="*/ 2512771 w 6370624"/>
              <a:gd name="connsiteY379" fmla="*/ 278896 h 884225"/>
              <a:gd name="connsiteX380" fmla="*/ 2490825 w 6370624"/>
              <a:gd name="connsiteY380" fmla="*/ 278896 h 884225"/>
              <a:gd name="connsiteX381" fmla="*/ 2490825 w 6370624"/>
              <a:gd name="connsiteY381" fmla="*/ 237687 h 884225"/>
              <a:gd name="connsiteX382" fmla="*/ 2425903 w 6370624"/>
              <a:gd name="connsiteY382" fmla="*/ 237687 h 884225"/>
              <a:gd name="connsiteX383" fmla="*/ 2425903 w 6370624"/>
              <a:gd name="connsiteY383" fmla="*/ 314611 h 884225"/>
              <a:gd name="connsiteX384" fmla="*/ 2528315 w 6370624"/>
              <a:gd name="connsiteY384" fmla="*/ 314611 h 884225"/>
              <a:gd name="connsiteX385" fmla="*/ 2580436 w 6370624"/>
              <a:gd name="connsiteY385" fmla="*/ 266991 h 884225"/>
              <a:gd name="connsiteX386" fmla="*/ 2675534 w 6370624"/>
              <a:gd name="connsiteY386" fmla="*/ 341932 h 884225"/>
              <a:gd name="connsiteX387" fmla="*/ 2662847 w 6370624"/>
              <a:gd name="connsiteY387" fmla="*/ 350980 h 884225"/>
              <a:gd name="connsiteX388" fmla="*/ 2642615 w 6370624"/>
              <a:gd name="connsiteY388" fmla="*/ 356592 h 884225"/>
              <a:gd name="connsiteX389" fmla="*/ 2630042 w 6370624"/>
              <a:gd name="connsiteY389" fmla="*/ 410448 h 884225"/>
              <a:gd name="connsiteX390" fmla="*/ 2599638 w 6370624"/>
              <a:gd name="connsiteY390" fmla="*/ 441655 h 884225"/>
              <a:gd name="connsiteX391" fmla="*/ 2560777 w 6370624"/>
              <a:gd name="connsiteY391" fmla="*/ 453771 h 884225"/>
              <a:gd name="connsiteX392" fmla="*/ 2508199 w 6370624"/>
              <a:gd name="connsiteY392" fmla="*/ 456285 h 884225"/>
              <a:gd name="connsiteX393" fmla="*/ 2574950 w 6370624"/>
              <a:gd name="connsiteY393" fmla="*/ 505663 h 884225"/>
              <a:gd name="connsiteX394" fmla="*/ 2562263 w 6370624"/>
              <a:gd name="connsiteY394" fmla="*/ 517093 h 884225"/>
              <a:gd name="connsiteX395" fmla="*/ 2539288 w 6370624"/>
              <a:gd name="connsiteY395" fmla="*/ 525780 h 884225"/>
              <a:gd name="connsiteX396" fmla="*/ 2539288 w 6370624"/>
              <a:gd name="connsiteY396" fmla="*/ 698544 h 884225"/>
              <a:gd name="connsiteX397" fmla="*/ 2520315 w 6370624"/>
              <a:gd name="connsiteY397" fmla="*/ 708374 h 884225"/>
              <a:gd name="connsiteX398" fmla="*/ 2478023 w 6370624"/>
              <a:gd name="connsiteY398" fmla="*/ 719575 h 884225"/>
              <a:gd name="connsiteX399" fmla="*/ 2631914 w 6370624"/>
              <a:gd name="connsiteY399" fmla="*/ 773139 h 884225"/>
              <a:gd name="connsiteX400" fmla="*/ 2657131 w 6370624"/>
              <a:gd name="connsiteY400" fmla="*/ 833990 h 884225"/>
              <a:gd name="connsiteX401" fmla="*/ 2604682 w 6370624"/>
              <a:gd name="connsiteY401" fmla="*/ 871694 h 884225"/>
              <a:gd name="connsiteX402" fmla="*/ 2525572 w 6370624"/>
              <a:gd name="connsiteY402" fmla="*/ 855821 h 884225"/>
              <a:gd name="connsiteX403" fmla="*/ 2431961 w 6370624"/>
              <a:gd name="connsiteY403" fmla="*/ 793528 h 884225"/>
              <a:gd name="connsiteX404" fmla="*/ 2284171 w 6370624"/>
              <a:gd name="connsiteY404" fmla="*/ 730548 h 884225"/>
              <a:gd name="connsiteX405" fmla="*/ 2209698 w 6370624"/>
              <a:gd name="connsiteY405" fmla="*/ 794590 h 884225"/>
              <a:gd name="connsiteX406" fmla="*/ 2074875 w 6370624"/>
              <a:gd name="connsiteY406" fmla="*/ 844205 h 884225"/>
              <a:gd name="connsiteX407" fmla="*/ 1858975 w 6370624"/>
              <a:gd name="connsiteY407" fmla="*/ 879595 h 884225"/>
              <a:gd name="connsiteX408" fmla="*/ 1854403 w 6370624"/>
              <a:gd name="connsiteY408" fmla="*/ 865879 h 884225"/>
              <a:gd name="connsiteX409" fmla="*/ 2046927 w 6370624"/>
              <a:gd name="connsiteY409" fmla="*/ 803929 h 884225"/>
              <a:gd name="connsiteX410" fmla="*/ 2149868 w 6370624"/>
              <a:gd name="connsiteY410" fmla="*/ 729634 h 884225"/>
              <a:gd name="connsiteX411" fmla="*/ 2191945 w 6370624"/>
              <a:gd name="connsiteY411" fmla="*/ 637508 h 884225"/>
              <a:gd name="connsiteX412" fmla="*/ 2201875 w 6370624"/>
              <a:gd name="connsiteY412" fmla="*/ 522065 h 884225"/>
              <a:gd name="connsiteX413" fmla="*/ 2368296 w 6370624"/>
              <a:gd name="connsiteY413" fmla="*/ 553155 h 884225"/>
              <a:gd name="connsiteX414" fmla="*/ 2358123 w 6370624"/>
              <a:gd name="connsiteY414" fmla="*/ 567671 h 884225"/>
              <a:gd name="connsiteX415" fmla="*/ 2333548 w 6370624"/>
              <a:gd name="connsiteY415" fmla="*/ 573271 h 884225"/>
              <a:gd name="connsiteX416" fmla="*/ 2321775 w 6370624"/>
              <a:gd name="connsiteY416" fmla="*/ 642766 h 884225"/>
              <a:gd name="connsiteX417" fmla="*/ 2299715 w 6370624"/>
              <a:gd name="connsiteY417" fmla="*/ 704031 h 884225"/>
              <a:gd name="connsiteX418" fmla="*/ 2355951 w 6370624"/>
              <a:gd name="connsiteY418" fmla="*/ 706545 h 884225"/>
              <a:gd name="connsiteX419" fmla="*/ 2406700 w 6370624"/>
              <a:gd name="connsiteY419" fmla="*/ 710431 h 884225"/>
              <a:gd name="connsiteX420" fmla="*/ 2406700 w 6370624"/>
              <a:gd name="connsiteY420" fmla="*/ 504691 h 884225"/>
              <a:gd name="connsiteX421" fmla="*/ 2116835 w 6370624"/>
              <a:gd name="connsiteY421" fmla="*/ 504691 h 884225"/>
              <a:gd name="connsiteX422" fmla="*/ 2116835 w 6370624"/>
              <a:gd name="connsiteY422" fmla="*/ 732377 h 884225"/>
              <a:gd name="connsiteX423" fmla="*/ 2081288 w 6370624"/>
              <a:gd name="connsiteY423" fmla="*/ 756952 h 884225"/>
              <a:gd name="connsiteX424" fmla="*/ 2005279 w 6370624"/>
              <a:gd name="connsiteY424" fmla="*/ 772611 h 884225"/>
              <a:gd name="connsiteX425" fmla="*/ 1986991 w 6370624"/>
              <a:gd name="connsiteY425" fmla="*/ 772611 h 884225"/>
              <a:gd name="connsiteX426" fmla="*/ 1986991 w 6370624"/>
              <a:gd name="connsiteY426" fmla="*/ 475545 h 884225"/>
              <a:gd name="connsiteX427" fmla="*/ 1926526 w 6370624"/>
              <a:gd name="connsiteY427" fmla="*/ 493768 h 884225"/>
              <a:gd name="connsiteX428" fmla="*/ 1857146 w 6370624"/>
              <a:gd name="connsiteY428" fmla="*/ 509263 h 884225"/>
              <a:gd name="connsiteX429" fmla="*/ 1852574 w 6370624"/>
              <a:gd name="connsiteY429" fmla="*/ 500119 h 884225"/>
              <a:gd name="connsiteX430" fmla="*/ 1994420 w 6370624"/>
              <a:gd name="connsiteY430" fmla="*/ 426282 h 884225"/>
              <a:gd name="connsiteX431" fmla="*/ 2076602 w 6370624"/>
              <a:gd name="connsiteY431" fmla="*/ 340099 h 884225"/>
              <a:gd name="connsiteX432" fmla="*/ 2037283 w 6370624"/>
              <a:gd name="connsiteY432" fmla="*/ 340099 h 884225"/>
              <a:gd name="connsiteX433" fmla="*/ 1999792 w 6370624"/>
              <a:gd name="connsiteY433" fmla="*/ 386734 h 884225"/>
              <a:gd name="connsiteX434" fmla="*/ 1895551 w 6370624"/>
              <a:gd name="connsiteY434" fmla="*/ 329176 h 884225"/>
              <a:gd name="connsiteX435" fmla="*/ 1924811 w 6370624"/>
              <a:gd name="connsiteY435" fmla="*/ 308200 h 884225"/>
              <a:gd name="connsiteX436" fmla="*/ 1935098 w 6370624"/>
              <a:gd name="connsiteY436" fmla="*/ 243709 h 884225"/>
              <a:gd name="connsiteX437" fmla="*/ 1941271 w 6370624"/>
              <a:gd name="connsiteY437" fmla="*/ 184726 h 884225"/>
              <a:gd name="connsiteX438" fmla="*/ 2074773 w 6370624"/>
              <a:gd name="connsiteY438" fmla="*/ 212198 h 884225"/>
              <a:gd name="connsiteX439" fmla="*/ 2120493 w 6370624"/>
              <a:gd name="connsiteY439" fmla="*/ 212198 h 884225"/>
              <a:gd name="connsiteX440" fmla="*/ 2123351 w 6370624"/>
              <a:gd name="connsiteY440" fmla="*/ 178773 h 884225"/>
              <a:gd name="connsiteX441" fmla="*/ 2124151 w 6370624"/>
              <a:gd name="connsiteY441" fmla="*/ 145349 h 884225"/>
              <a:gd name="connsiteX442" fmla="*/ 2124151 w 6370624"/>
              <a:gd name="connsiteY442" fmla="*/ 134359 h 884225"/>
              <a:gd name="connsiteX443" fmla="*/ 1897380 w 6370624"/>
              <a:gd name="connsiteY443" fmla="*/ 134359 h 884225"/>
              <a:gd name="connsiteX444" fmla="*/ 1889150 w 6370624"/>
              <a:gd name="connsiteY444" fmla="*/ 108871 h 884225"/>
              <a:gd name="connsiteX445" fmla="*/ 2124151 w 6370624"/>
              <a:gd name="connsiteY445" fmla="*/ 108871 h 884225"/>
              <a:gd name="connsiteX446" fmla="*/ 3099784 w 6370624"/>
              <a:gd name="connsiteY446" fmla="*/ 6401 h 884225"/>
              <a:gd name="connsiteX447" fmla="*/ 3218439 w 6370624"/>
              <a:gd name="connsiteY447" fmla="*/ 30482 h 884225"/>
              <a:gd name="connsiteX448" fmla="*/ 3251530 w 6370624"/>
              <a:gd name="connsiteY448" fmla="*/ 79570 h 884225"/>
              <a:gd name="connsiteX449" fmla="*/ 3225069 w 6370624"/>
              <a:gd name="connsiteY449" fmla="*/ 124415 h 884225"/>
              <a:gd name="connsiteX450" fmla="*/ 3411668 w 6370624"/>
              <a:gd name="connsiteY450" fmla="*/ 124415 h 884225"/>
              <a:gd name="connsiteX451" fmla="*/ 3482928 w 6370624"/>
              <a:gd name="connsiteY451" fmla="*/ 35719 h 884225"/>
              <a:gd name="connsiteX452" fmla="*/ 3505846 w 6370624"/>
              <a:gd name="connsiteY452" fmla="*/ 52616 h 884225"/>
              <a:gd name="connsiteX453" fmla="*/ 3557814 w 6370624"/>
              <a:gd name="connsiteY453" fmla="*/ 91652 h 884225"/>
              <a:gd name="connsiteX454" fmla="*/ 3613651 w 6370624"/>
              <a:gd name="connsiteY454" fmla="*/ 135339 h 884225"/>
              <a:gd name="connsiteX455" fmla="*/ 3604050 w 6370624"/>
              <a:gd name="connsiteY455" fmla="*/ 146377 h 884225"/>
              <a:gd name="connsiteX456" fmla="*/ 3586219 w 6370624"/>
              <a:gd name="connsiteY456" fmla="*/ 149904 h 884225"/>
              <a:gd name="connsiteX457" fmla="*/ 3247938 w 6370624"/>
              <a:gd name="connsiteY457" fmla="*/ 149904 h 884225"/>
              <a:gd name="connsiteX458" fmla="*/ 2758801 w 6370624"/>
              <a:gd name="connsiteY458" fmla="*/ 149904 h 884225"/>
              <a:gd name="connsiteX459" fmla="*/ 2751486 w 6370624"/>
              <a:gd name="connsiteY459" fmla="*/ 124415 h 884225"/>
              <a:gd name="connsiteX460" fmla="*/ 3140010 w 6370624"/>
              <a:gd name="connsiteY460" fmla="*/ 124415 h 884225"/>
              <a:gd name="connsiteX461" fmla="*/ 3135432 w 6370624"/>
              <a:gd name="connsiteY461" fmla="*/ 121558 h 884225"/>
              <a:gd name="connsiteX462" fmla="*/ 3130854 w 6370624"/>
              <a:gd name="connsiteY462" fmla="*/ 118015 h 884225"/>
              <a:gd name="connsiteX463" fmla="*/ 3117943 w 6370624"/>
              <a:gd name="connsiteY463" fmla="*/ 58914 h 884225"/>
              <a:gd name="connsiteX464" fmla="*/ 3093390 w 6370624"/>
              <a:gd name="connsiteY464" fmla="*/ 10058 h 884225"/>
              <a:gd name="connsiteX465" fmla="*/ 1171346 w 6370624"/>
              <a:gd name="connsiteY465" fmla="*/ 4572 h 884225"/>
              <a:gd name="connsiteX466" fmla="*/ 1337767 w 6370624"/>
              <a:gd name="connsiteY466" fmla="*/ 66751 h 884225"/>
              <a:gd name="connsiteX467" fmla="*/ 1326794 w 6370624"/>
              <a:gd name="connsiteY467" fmla="*/ 76809 h 884225"/>
              <a:gd name="connsiteX468" fmla="*/ 1299362 w 6370624"/>
              <a:gd name="connsiteY468" fmla="*/ 75895 h 884225"/>
              <a:gd name="connsiteX469" fmla="*/ 1286446 w 6370624"/>
              <a:gd name="connsiteY469" fmla="*/ 95555 h 884225"/>
              <a:gd name="connsiteX470" fmla="*/ 1272844 w 6370624"/>
              <a:gd name="connsiteY470" fmla="*/ 115214 h 884225"/>
              <a:gd name="connsiteX471" fmla="*/ 1413662 w 6370624"/>
              <a:gd name="connsiteY471" fmla="*/ 115214 h 884225"/>
              <a:gd name="connsiteX472" fmla="*/ 1479499 w 6370624"/>
              <a:gd name="connsiteY472" fmla="*/ 49377 h 884225"/>
              <a:gd name="connsiteX473" fmla="*/ 1593799 w 6370624"/>
              <a:gd name="connsiteY473" fmla="*/ 146304 h 884225"/>
              <a:gd name="connsiteX474" fmla="*/ 1579511 w 6370624"/>
              <a:gd name="connsiteY474" fmla="*/ 155105 h 884225"/>
              <a:gd name="connsiteX475" fmla="*/ 1556308 w 6370624"/>
              <a:gd name="connsiteY475" fmla="*/ 159105 h 884225"/>
              <a:gd name="connsiteX476" fmla="*/ 1470355 w 6370624"/>
              <a:gd name="connsiteY476" fmla="*/ 219342 h 884225"/>
              <a:gd name="connsiteX477" fmla="*/ 1373428 w 6370624"/>
              <a:gd name="connsiteY477" fmla="*/ 273405 h 884225"/>
              <a:gd name="connsiteX478" fmla="*/ 1526133 w 6370624"/>
              <a:gd name="connsiteY478" fmla="*/ 273405 h 884225"/>
              <a:gd name="connsiteX479" fmla="*/ 1583740 w 6370624"/>
              <a:gd name="connsiteY479" fmla="*/ 210312 h 884225"/>
              <a:gd name="connsiteX480" fmla="*/ 1703527 w 6370624"/>
              <a:gd name="connsiteY480" fmla="*/ 299923 h 884225"/>
              <a:gd name="connsiteX481" fmla="*/ 1690839 w 6370624"/>
              <a:gd name="connsiteY481" fmla="*/ 311353 h 884225"/>
              <a:gd name="connsiteX482" fmla="*/ 1667865 w 6370624"/>
              <a:gd name="connsiteY482" fmla="*/ 320040 h 884225"/>
              <a:gd name="connsiteX483" fmla="*/ 1667865 w 6370624"/>
              <a:gd name="connsiteY483" fmla="*/ 524865 h 884225"/>
              <a:gd name="connsiteX484" fmla="*/ 1648967 w 6370624"/>
              <a:gd name="connsiteY484" fmla="*/ 537295 h 884225"/>
              <a:gd name="connsiteX485" fmla="*/ 1606296 w 6370624"/>
              <a:gd name="connsiteY485" fmla="*/ 551756 h 884225"/>
              <a:gd name="connsiteX486" fmla="*/ 1558137 w 6370624"/>
              <a:gd name="connsiteY486" fmla="*/ 558698 h 884225"/>
              <a:gd name="connsiteX487" fmla="*/ 1535277 w 6370624"/>
              <a:gd name="connsiteY487" fmla="*/ 558698 h 884225"/>
              <a:gd name="connsiteX488" fmla="*/ 1535277 w 6370624"/>
              <a:gd name="connsiteY488" fmla="*/ 517550 h 884225"/>
              <a:gd name="connsiteX489" fmla="*/ 1505102 w 6370624"/>
              <a:gd name="connsiteY489" fmla="*/ 517550 h 884225"/>
              <a:gd name="connsiteX490" fmla="*/ 1505102 w 6370624"/>
              <a:gd name="connsiteY490" fmla="*/ 524865 h 884225"/>
              <a:gd name="connsiteX491" fmla="*/ 1505102 w 6370624"/>
              <a:gd name="connsiteY491" fmla="*/ 718718 h 884225"/>
              <a:gd name="connsiteX492" fmla="*/ 1510246 w 6370624"/>
              <a:gd name="connsiteY492" fmla="*/ 732206 h 884225"/>
              <a:gd name="connsiteX493" fmla="*/ 1532534 w 6370624"/>
              <a:gd name="connsiteY493" fmla="*/ 736092 h 884225"/>
              <a:gd name="connsiteX494" fmla="*/ 1605686 w 6370624"/>
              <a:gd name="connsiteY494" fmla="*/ 736092 h 884225"/>
              <a:gd name="connsiteX495" fmla="*/ 1636547 w 6370624"/>
              <a:gd name="connsiteY495" fmla="*/ 735978 h 884225"/>
              <a:gd name="connsiteX496" fmla="*/ 1660550 w 6370624"/>
              <a:gd name="connsiteY496" fmla="*/ 735177 h 884225"/>
              <a:gd name="connsiteX497" fmla="*/ 1675409 w 6370624"/>
              <a:gd name="connsiteY497" fmla="*/ 731863 h 884225"/>
              <a:gd name="connsiteX498" fmla="*/ 1686153 w 6370624"/>
              <a:gd name="connsiteY498" fmla="*/ 722376 h 884225"/>
              <a:gd name="connsiteX499" fmla="*/ 1706727 w 6370624"/>
              <a:gd name="connsiteY499" fmla="*/ 680771 h 884225"/>
              <a:gd name="connsiteX500" fmla="*/ 1735531 w 6370624"/>
              <a:gd name="connsiteY500" fmla="*/ 608990 h 884225"/>
              <a:gd name="connsiteX501" fmla="*/ 1745072 w 6370624"/>
              <a:gd name="connsiteY501" fmla="*/ 608990 h 884225"/>
              <a:gd name="connsiteX502" fmla="*/ 1747875 w 6370624"/>
              <a:gd name="connsiteY502" fmla="*/ 726948 h 884225"/>
              <a:gd name="connsiteX503" fmla="*/ 1780336 w 6370624"/>
              <a:gd name="connsiteY503" fmla="*/ 749465 h 884225"/>
              <a:gd name="connsiteX504" fmla="*/ 1788109 w 6370624"/>
              <a:gd name="connsiteY504" fmla="*/ 780897 h 884225"/>
              <a:gd name="connsiteX505" fmla="*/ 1747110 w 6370624"/>
              <a:gd name="connsiteY505" fmla="*/ 838047 h 884225"/>
              <a:gd name="connsiteX506" fmla="*/ 1589227 w 6370624"/>
              <a:gd name="connsiteY506" fmla="*/ 856793 h 884225"/>
              <a:gd name="connsiteX507" fmla="*/ 1501444 w 6370624"/>
              <a:gd name="connsiteY507" fmla="*/ 856793 h 884225"/>
              <a:gd name="connsiteX508" fmla="*/ 1399603 w 6370624"/>
              <a:gd name="connsiteY508" fmla="*/ 835647 h 884225"/>
              <a:gd name="connsiteX509" fmla="*/ 1375257 w 6370624"/>
              <a:gd name="connsiteY509" fmla="*/ 750722 h 884225"/>
              <a:gd name="connsiteX510" fmla="*/ 1375257 w 6370624"/>
              <a:gd name="connsiteY510" fmla="*/ 580644 h 884225"/>
              <a:gd name="connsiteX511" fmla="*/ 1224153 w 6370624"/>
              <a:gd name="connsiteY511" fmla="*/ 766381 h 884225"/>
              <a:gd name="connsiteX512" fmla="*/ 926287 w 6370624"/>
              <a:gd name="connsiteY512" fmla="*/ 878738 h 884225"/>
              <a:gd name="connsiteX513" fmla="*/ 922629 w 6370624"/>
              <a:gd name="connsiteY513" fmla="*/ 868680 h 884225"/>
              <a:gd name="connsiteX514" fmla="*/ 1155458 w 6370624"/>
              <a:gd name="connsiteY514" fmla="*/ 718147 h 884225"/>
              <a:gd name="connsiteX515" fmla="*/ 1262786 w 6370624"/>
              <a:gd name="connsiteY515" fmla="*/ 517550 h 884225"/>
              <a:gd name="connsiteX516" fmla="*/ 1175918 w 6370624"/>
              <a:gd name="connsiteY516" fmla="*/ 517550 h 884225"/>
              <a:gd name="connsiteX517" fmla="*/ 1175918 w 6370624"/>
              <a:gd name="connsiteY517" fmla="*/ 536753 h 884225"/>
              <a:gd name="connsiteX518" fmla="*/ 1147914 w 6370624"/>
              <a:gd name="connsiteY518" fmla="*/ 562927 h 884225"/>
              <a:gd name="connsiteX519" fmla="*/ 1069848 w 6370624"/>
              <a:gd name="connsiteY519" fmla="*/ 581558 h 884225"/>
              <a:gd name="connsiteX520" fmla="*/ 1045159 w 6370624"/>
              <a:gd name="connsiteY520" fmla="*/ 581558 h 884225"/>
              <a:gd name="connsiteX521" fmla="*/ 1045159 w 6370624"/>
              <a:gd name="connsiteY521" fmla="*/ 335585 h 884225"/>
              <a:gd name="connsiteX522" fmla="*/ 983551 w 6370624"/>
              <a:gd name="connsiteY522" fmla="*/ 373761 h 884225"/>
              <a:gd name="connsiteX523" fmla="*/ 919886 w 6370624"/>
              <a:gd name="connsiteY523" fmla="*/ 405079 h 884225"/>
              <a:gd name="connsiteX524" fmla="*/ 913485 w 6370624"/>
              <a:gd name="connsiteY524" fmla="*/ 398678 h 884225"/>
              <a:gd name="connsiteX525" fmla="*/ 1017524 w 6370624"/>
              <a:gd name="connsiteY525" fmla="*/ 288375 h 884225"/>
              <a:gd name="connsiteX526" fmla="*/ 1107541 w 6370624"/>
              <a:gd name="connsiteY526" fmla="*/ 149623 h 884225"/>
              <a:gd name="connsiteX527" fmla="*/ 1171346 w 6370624"/>
              <a:gd name="connsiteY527" fmla="*/ 4572 h 884225"/>
              <a:gd name="connsiteX528" fmla="*/ 742492 w 6370624"/>
              <a:gd name="connsiteY528" fmla="*/ 0 h 884225"/>
              <a:gd name="connsiteX529" fmla="*/ 765928 w 6370624"/>
              <a:gd name="connsiteY529" fmla="*/ 17441 h 884225"/>
              <a:gd name="connsiteX530" fmla="*/ 819031 w 6370624"/>
              <a:gd name="connsiteY530" fmla="*/ 57844 h 884225"/>
              <a:gd name="connsiteX531" fmla="*/ 875995 w 6370624"/>
              <a:gd name="connsiteY531" fmla="*/ 103327 h 884225"/>
              <a:gd name="connsiteX532" fmla="*/ 866394 w 6370624"/>
              <a:gd name="connsiteY532" fmla="*/ 114414 h 884225"/>
              <a:gd name="connsiteX533" fmla="*/ 848563 w 6370624"/>
              <a:gd name="connsiteY533" fmla="*/ 117957 h 884225"/>
              <a:gd name="connsiteX534" fmla="*/ 739749 w 6370624"/>
              <a:gd name="connsiteY534" fmla="*/ 117957 h 884225"/>
              <a:gd name="connsiteX535" fmla="*/ 739749 w 6370624"/>
              <a:gd name="connsiteY535" fmla="*/ 721461 h 884225"/>
              <a:gd name="connsiteX536" fmla="*/ 726880 w 6370624"/>
              <a:gd name="connsiteY536" fmla="*/ 798813 h 884225"/>
              <a:gd name="connsiteX537" fmla="*/ 672151 w 6370624"/>
              <a:gd name="connsiteY537" fmla="*/ 853203 h 884225"/>
              <a:gd name="connsiteX538" fmla="*/ 551383 w 6370624"/>
              <a:gd name="connsiteY538" fmla="*/ 878738 h 884225"/>
              <a:gd name="connsiteX539" fmla="*/ 540867 w 6370624"/>
              <a:gd name="connsiteY539" fmla="*/ 822274 h 884225"/>
              <a:gd name="connsiteX540" fmla="*/ 513893 w 6370624"/>
              <a:gd name="connsiteY540" fmla="*/ 783641 h 884225"/>
              <a:gd name="connsiteX541" fmla="*/ 470230 w 6370624"/>
              <a:gd name="connsiteY541" fmla="*/ 758037 h 884225"/>
              <a:gd name="connsiteX542" fmla="*/ 389534 w 6370624"/>
              <a:gd name="connsiteY542" fmla="*/ 737921 h 884225"/>
              <a:gd name="connsiteX543" fmla="*/ 389534 w 6370624"/>
              <a:gd name="connsiteY543" fmla="*/ 726948 h 884225"/>
              <a:gd name="connsiteX544" fmla="*/ 415037 w 6370624"/>
              <a:gd name="connsiteY544" fmla="*/ 728377 h 884225"/>
              <a:gd name="connsiteX545" fmla="*/ 473545 w 6370624"/>
              <a:gd name="connsiteY545" fmla="*/ 731520 h 884225"/>
              <a:gd name="connsiteX546" fmla="*/ 538053 w 6370624"/>
              <a:gd name="connsiteY546" fmla="*/ 734663 h 884225"/>
              <a:gd name="connsiteX547" fmla="*/ 581558 w 6370624"/>
              <a:gd name="connsiteY547" fmla="*/ 736092 h 884225"/>
              <a:gd name="connsiteX548" fmla="*/ 599160 w 6370624"/>
              <a:gd name="connsiteY548" fmla="*/ 730834 h 884225"/>
              <a:gd name="connsiteX549" fmla="*/ 604418 w 6370624"/>
              <a:gd name="connsiteY549" fmla="*/ 715975 h 884225"/>
              <a:gd name="connsiteX550" fmla="*/ 604418 w 6370624"/>
              <a:gd name="connsiteY550" fmla="*/ 117957 h 884225"/>
              <a:gd name="connsiteX551" fmla="*/ 7315 w 6370624"/>
              <a:gd name="connsiteY551" fmla="*/ 117957 h 884225"/>
              <a:gd name="connsiteX552" fmla="*/ 0 w 6370624"/>
              <a:gd name="connsiteY552" fmla="*/ 92354 h 884225"/>
              <a:gd name="connsiteX553" fmla="*/ 669340 w 6370624"/>
              <a:gd name="connsiteY553" fmla="*/ 92354 h 88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</a:cxnLst>
            <a:rect l="l" t="t" r="r" b="b"/>
            <a:pathLst>
              <a:path w="6370624" h="884225">
                <a:moveTo>
                  <a:pt x="3126276" y="544925"/>
                </a:moveTo>
                <a:lnTo>
                  <a:pt x="3126276" y="680371"/>
                </a:lnTo>
                <a:lnTo>
                  <a:pt x="3213258" y="680371"/>
                </a:lnTo>
                <a:lnTo>
                  <a:pt x="3213258" y="544925"/>
                </a:lnTo>
                <a:close/>
                <a:moveTo>
                  <a:pt x="2190902" y="340099"/>
                </a:moveTo>
                <a:cubicBezTo>
                  <a:pt x="2175947" y="360786"/>
                  <a:pt x="2156936" y="380500"/>
                  <a:pt x="2133866" y="399241"/>
                </a:cubicBezTo>
                <a:cubicBezTo>
                  <a:pt x="2110796" y="417983"/>
                  <a:pt x="2082869" y="435180"/>
                  <a:pt x="2050084" y="450833"/>
                </a:cubicBezTo>
                <a:lnTo>
                  <a:pt x="2124151" y="479203"/>
                </a:lnTo>
                <a:lnTo>
                  <a:pt x="2397556" y="479203"/>
                </a:lnTo>
                <a:lnTo>
                  <a:pt x="2454249" y="416057"/>
                </a:lnTo>
                <a:lnTo>
                  <a:pt x="2505455" y="454493"/>
                </a:lnTo>
                <a:cubicBezTo>
                  <a:pt x="2505589" y="441567"/>
                  <a:pt x="2504865" y="431271"/>
                  <a:pt x="2503284" y="423607"/>
                </a:cubicBezTo>
                <a:cubicBezTo>
                  <a:pt x="2501703" y="415943"/>
                  <a:pt x="2498464" y="408850"/>
                  <a:pt x="2493568" y="402330"/>
                </a:cubicBezTo>
                <a:cubicBezTo>
                  <a:pt x="2488730" y="396057"/>
                  <a:pt x="2482862" y="390986"/>
                  <a:pt x="2475966" y="387115"/>
                </a:cubicBezTo>
                <a:cubicBezTo>
                  <a:pt x="2469070" y="383245"/>
                  <a:pt x="2460002" y="379775"/>
                  <a:pt x="2448762" y="376705"/>
                </a:cubicBezTo>
                <a:lnTo>
                  <a:pt x="2448762" y="365754"/>
                </a:lnTo>
                <a:cubicBezTo>
                  <a:pt x="2457125" y="366270"/>
                  <a:pt x="2466917" y="366842"/>
                  <a:pt x="2478138" y="367472"/>
                </a:cubicBezTo>
                <a:cubicBezTo>
                  <a:pt x="2489358" y="368102"/>
                  <a:pt x="2498464" y="368446"/>
                  <a:pt x="2505455" y="368503"/>
                </a:cubicBezTo>
                <a:cubicBezTo>
                  <a:pt x="2510828" y="368484"/>
                  <a:pt x="2514942" y="368064"/>
                  <a:pt x="2517800" y="367243"/>
                </a:cubicBezTo>
                <a:cubicBezTo>
                  <a:pt x="2520657" y="366422"/>
                  <a:pt x="2522943" y="365315"/>
                  <a:pt x="2524658" y="363922"/>
                </a:cubicBezTo>
                <a:cubicBezTo>
                  <a:pt x="2526487" y="362528"/>
                  <a:pt x="2528087" y="359818"/>
                  <a:pt x="2529458" y="355790"/>
                </a:cubicBezTo>
                <a:cubicBezTo>
                  <a:pt x="2530830" y="351762"/>
                  <a:pt x="2531973" y="346532"/>
                  <a:pt x="2532887" y="340099"/>
                </a:cubicBezTo>
                <a:lnTo>
                  <a:pt x="2425903" y="340099"/>
                </a:lnTo>
                <a:lnTo>
                  <a:pt x="2425903" y="427039"/>
                </a:lnTo>
                <a:cubicBezTo>
                  <a:pt x="2424626" y="431862"/>
                  <a:pt x="2413463" y="437773"/>
                  <a:pt x="2392413" y="444770"/>
                </a:cubicBezTo>
                <a:cubicBezTo>
                  <a:pt x="2371363" y="451767"/>
                  <a:pt x="2348083" y="455618"/>
                  <a:pt x="2322575" y="456324"/>
                </a:cubicBezTo>
                <a:lnTo>
                  <a:pt x="2300630" y="456324"/>
                </a:lnTo>
                <a:lnTo>
                  <a:pt x="2300630" y="340099"/>
                </a:lnTo>
                <a:close/>
                <a:moveTo>
                  <a:pt x="4156862" y="323640"/>
                </a:moveTo>
                <a:lnTo>
                  <a:pt x="4156862" y="520351"/>
                </a:lnTo>
                <a:lnTo>
                  <a:pt x="4313224" y="520351"/>
                </a:lnTo>
                <a:lnTo>
                  <a:pt x="4313224" y="323640"/>
                </a:lnTo>
                <a:close/>
                <a:moveTo>
                  <a:pt x="3890771" y="323640"/>
                </a:moveTo>
                <a:lnTo>
                  <a:pt x="3890771" y="369387"/>
                </a:lnTo>
                <a:cubicBezTo>
                  <a:pt x="3890867" y="393690"/>
                  <a:pt x="3890448" y="418507"/>
                  <a:pt x="3889514" y="443840"/>
                </a:cubicBezTo>
                <a:cubicBezTo>
                  <a:pt x="3888581" y="469172"/>
                  <a:pt x="3886561" y="494675"/>
                  <a:pt x="3883456" y="520351"/>
                </a:cubicBezTo>
                <a:lnTo>
                  <a:pt x="4027017" y="520351"/>
                </a:lnTo>
                <a:lnTo>
                  <a:pt x="4027017" y="323640"/>
                </a:lnTo>
                <a:close/>
                <a:moveTo>
                  <a:pt x="1428292" y="299009"/>
                </a:moveTo>
                <a:cubicBezTo>
                  <a:pt x="1426959" y="333737"/>
                  <a:pt x="1424368" y="367150"/>
                  <a:pt x="1420520" y="399250"/>
                </a:cubicBezTo>
                <a:cubicBezTo>
                  <a:pt x="1416672" y="431349"/>
                  <a:pt x="1411338" y="462248"/>
                  <a:pt x="1404518" y="491947"/>
                </a:cubicBezTo>
                <a:lnTo>
                  <a:pt x="1535277" y="491947"/>
                </a:lnTo>
                <a:lnTo>
                  <a:pt x="1535277" y="299009"/>
                </a:lnTo>
                <a:close/>
                <a:moveTo>
                  <a:pt x="1175918" y="299009"/>
                </a:moveTo>
                <a:lnTo>
                  <a:pt x="1175918" y="491947"/>
                </a:lnTo>
                <a:lnTo>
                  <a:pt x="1268272" y="491947"/>
                </a:lnTo>
                <a:cubicBezTo>
                  <a:pt x="1274616" y="462248"/>
                  <a:pt x="1279302" y="431349"/>
                  <a:pt x="1282331" y="399250"/>
                </a:cubicBezTo>
                <a:cubicBezTo>
                  <a:pt x="1285360" y="367150"/>
                  <a:pt x="1287075" y="333737"/>
                  <a:pt x="1287475" y="299009"/>
                </a:cubicBezTo>
                <a:close/>
                <a:moveTo>
                  <a:pt x="230428" y="295351"/>
                </a:moveTo>
                <a:lnTo>
                  <a:pt x="230428" y="543153"/>
                </a:lnTo>
                <a:lnTo>
                  <a:pt x="352958" y="543153"/>
                </a:lnTo>
                <a:lnTo>
                  <a:pt x="352958" y="295351"/>
                </a:lnTo>
                <a:close/>
                <a:moveTo>
                  <a:pt x="2236622" y="237687"/>
                </a:moveTo>
                <a:cubicBezTo>
                  <a:pt x="2230983" y="264243"/>
                  <a:pt x="2221230" y="289885"/>
                  <a:pt x="2207361" y="314611"/>
                </a:cubicBezTo>
                <a:lnTo>
                  <a:pt x="2300630" y="314611"/>
                </a:lnTo>
                <a:lnTo>
                  <a:pt x="2300630" y="237687"/>
                </a:lnTo>
                <a:close/>
                <a:moveTo>
                  <a:pt x="2049170" y="237687"/>
                </a:moveTo>
                <a:cubicBezTo>
                  <a:pt x="2047322" y="249820"/>
                  <a:pt x="2045303" y="262641"/>
                  <a:pt x="2043112" y="276148"/>
                </a:cubicBezTo>
                <a:cubicBezTo>
                  <a:pt x="2040921" y="289656"/>
                  <a:pt x="2038673" y="302477"/>
                  <a:pt x="2036368" y="314611"/>
                </a:cubicBezTo>
                <a:lnTo>
                  <a:pt x="2091232" y="314611"/>
                </a:lnTo>
                <a:cubicBezTo>
                  <a:pt x="2097176" y="302190"/>
                  <a:pt x="2102205" y="289484"/>
                  <a:pt x="2106320" y="276492"/>
                </a:cubicBezTo>
                <a:cubicBezTo>
                  <a:pt x="2110435" y="263499"/>
                  <a:pt x="2113635" y="250564"/>
                  <a:pt x="2115921" y="237687"/>
                </a:cubicBezTo>
                <a:close/>
                <a:moveTo>
                  <a:pt x="400507" y="207569"/>
                </a:moveTo>
                <a:lnTo>
                  <a:pt x="517550" y="296265"/>
                </a:lnTo>
                <a:cubicBezTo>
                  <a:pt x="514426" y="300037"/>
                  <a:pt x="509930" y="303695"/>
                  <a:pt x="504063" y="307238"/>
                </a:cubicBezTo>
                <a:cubicBezTo>
                  <a:pt x="498195" y="310782"/>
                  <a:pt x="490499" y="313525"/>
                  <a:pt x="480974" y="315468"/>
                </a:cubicBezTo>
                <a:lnTo>
                  <a:pt x="480974" y="617220"/>
                </a:lnTo>
                <a:cubicBezTo>
                  <a:pt x="480156" y="619884"/>
                  <a:pt x="473969" y="623496"/>
                  <a:pt x="462415" y="628057"/>
                </a:cubicBezTo>
                <a:cubicBezTo>
                  <a:pt x="450861" y="632618"/>
                  <a:pt x="437021" y="636772"/>
                  <a:pt x="420895" y="640520"/>
                </a:cubicBezTo>
                <a:cubicBezTo>
                  <a:pt x="404768" y="644268"/>
                  <a:pt x="389438" y="646255"/>
                  <a:pt x="374904" y="646481"/>
                </a:cubicBezTo>
                <a:lnTo>
                  <a:pt x="352958" y="646481"/>
                </a:lnTo>
                <a:lnTo>
                  <a:pt x="352958" y="568757"/>
                </a:lnTo>
                <a:lnTo>
                  <a:pt x="230428" y="568757"/>
                </a:lnTo>
                <a:lnTo>
                  <a:pt x="230428" y="644652"/>
                </a:lnTo>
                <a:cubicBezTo>
                  <a:pt x="229342" y="651529"/>
                  <a:pt x="218255" y="659720"/>
                  <a:pt x="197167" y="669226"/>
                </a:cubicBezTo>
                <a:cubicBezTo>
                  <a:pt x="176079" y="678732"/>
                  <a:pt x="151504" y="683952"/>
                  <a:pt x="123443" y="684885"/>
                </a:cubicBezTo>
                <a:lnTo>
                  <a:pt x="105155" y="684885"/>
                </a:lnTo>
                <a:lnTo>
                  <a:pt x="105155" y="218541"/>
                </a:lnTo>
                <a:lnTo>
                  <a:pt x="235000" y="269748"/>
                </a:lnTo>
                <a:lnTo>
                  <a:pt x="343814" y="269748"/>
                </a:lnTo>
                <a:close/>
                <a:moveTo>
                  <a:pt x="3247938" y="149904"/>
                </a:moveTo>
                <a:lnTo>
                  <a:pt x="3417149" y="186508"/>
                </a:lnTo>
                <a:cubicBezTo>
                  <a:pt x="3415456" y="192113"/>
                  <a:pt x="3411991" y="196689"/>
                  <a:pt x="3406755" y="200235"/>
                </a:cubicBezTo>
                <a:cubicBezTo>
                  <a:pt x="3401519" y="203781"/>
                  <a:pt x="3393709" y="205611"/>
                  <a:pt x="3383327" y="205726"/>
                </a:cubicBezTo>
                <a:cubicBezTo>
                  <a:pt x="3367597" y="219300"/>
                  <a:pt x="3350098" y="234018"/>
                  <a:pt x="3330829" y="249881"/>
                </a:cubicBezTo>
                <a:cubicBezTo>
                  <a:pt x="3311560" y="265743"/>
                  <a:pt x="3291553" y="280919"/>
                  <a:pt x="3270806" y="295408"/>
                </a:cubicBezTo>
                <a:lnTo>
                  <a:pt x="3385158" y="295408"/>
                </a:lnTo>
                <a:lnTo>
                  <a:pt x="3442730" y="231349"/>
                </a:lnTo>
                <a:lnTo>
                  <a:pt x="3560616" y="321811"/>
                </a:lnTo>
                <a:cubicBezTo>
                  <a:pt x="3557892" y="325623"/>
                  <a:pt x="3553510" y="329436"/>
                  <a:pt x="3547471" y="333248"/>
                </a:cubicBezTo>
                <a:cubicBezTo>
                  <a:pt x="3541432" y="337060"/>
                  <a:pt x="3533622" y="339957"/>
                  <a:pt x="3524040" y="341940"/>
                </a:cubicBezTo>
                <a:lnTo>
                  <a:pt x="3524040" y="740705"/>
                </a:lnTo>
                <a:cubicBezTo>
                  <a:pt x="3524649" y="767793"/>
                  <a:pt x="3521400" y="790886"/>
                  <a:pt x="3514293" y="809985"/>
                </a:cubicBezTo>
                <a:cubicBezTo>
                  <a:pt x="3507186" y="829083"/>
                  <a:pt x="3492565" y="844323"/>
                  <a:pt x="3470429" y="855705"/>
                </a:cubicBezTo>
                <a:cubicBezTo>
                  <a:pt x="3448295" y="867086"/>
                  <a:pt x="3414989" y="874745"/>
                  <a:pt x="3370514" y="878681"/>
                </a:cubicBezTo>
                <a:cubicBezTo>
                  <a:pt x="3369313" y="858677"/>
                  <a:pt x="3367368" y="841584"/>
                  <a:pt x="3364680" y="827404"/>
                </a:cubicBezTo>
                <a:cubicBezTo>
                  <a:pt x="3361991" y="813224"/>
                  <a:pt x="3357530" y="801385"/>
                  <a:pt x="3351295" y="791887"/>
                </a:cubicBezTo>
                <a:cubicBezTo>
                  <a:pt x="3344964" y="783113"/>
                  <a:pt x="3336577" y="775309"/>
                  <a:pt x="3326135" y="768476"/>
                </a:cubicBezTo>
                <a:cubicBezTo>
                  <a:pt x="3315692" y="761643"/>
                  <a:pt x="3299993" y="756351"/>
                  <a:pt x="3279038" y="752602"/>
                </a:cubicBezTo>
                <a:lnTo>
                  <a:pt x="3279038" y="744373"/>
                </a:lnTo>
                <a:cubicBezTo>
                  <a:pt x="3271187" y="746241"/>
                  <a:pt x="3263335" y="747766"/>
                  <a:pt x="3255484" y="748946"/>
                </a:cubicBezTo>
                <a:cubicBezTo>
                  <a:pt x="3247633" y="750127"/>
                  <a:pt x="3240238" y="750736"/>
                  <a:pt x="3233302" y="750774"/>
                </a:cubicBezTo>
                <a:lnTo>
                  <a:pt x="3213258" y="750774"/>
                </a:lnTo>
                <a:lnTo>
                  <a:pt x="3213258" y="705859"/>
                </a:lnTo>
                <a:lnTo>
                  <a:pt x="3126276" y="705859"/>
                </a:lnTo>
                <a:lnTo>
                  <a:pt x="3126276" y="733369"/>
                </a:lnTo>
                <a:cubicBezTo>
                  <a:pt x="3125115" y="739231"/>
                  <a:pt x="3114648" y="746286"/>
                  <a:pt x="3094875" y="754534"/>
                </a:cubicBezTo>
                <a:cubicBezTo>
                  <a:pt x="3075101" y="762782"/>
                  <a:pt x="3052988" y="767315"/>
                  <a:pt x="3028533" y="768133"/>
                </a:cubicBezTo>
                <a:lnTo>
                  <a:pt x="3012090" y="768133"/>
                </a:lnTo>
                <a:lnTo>
                  <a:pt x="3012090" y="515776"/>
                </a:lnTo>
                <a:cubicBezTo>
                  <a:pt x="2993772" y="526715"/>
                  <a:pt x="2975454" y="536736"/>
                  <a:pt x="2957136" y="545841"/>
                </a:cubicBezTo>
                <a:lnTo>
                  <a:pt x="2947061" y="537643"/>
                </a:lnTo>
                <a:cubicBezTo>
                  <a:pt x="2964902" y="511764"/>
                  <a:pt x="2983478" y="479921"/>
                  <a:pt x="3002790" y="442113"/>
                </a:cubicBezTo>
                <a:cubicBezTo>
                  <a:pt x="3022101" y="404305"/>
                  <a:pt x="3039512" y="365120"/>
                  <a:pt x="3055024" y="324556"/>
                </a:cubicBezTo>
                <a:lnTo>
                  <a:pt x="3191283" y="393176"/>
                </a:lnTo>
                <a:cubicBezTo>
                  <a:pt x="3188537" y="397941"/>
                  <a:pt x="3183959" y="401677"/>
                  <a:pt x="3177549" y="404384"/>
                </a:cubicBezTo>
                <a:cubicBezTo>
                  <a:pt x="3171140" y="407090"/>
                  <a:pt x="3162900" y="407624"/>
                  <a:pt x="3152828" y="405985"/>
                </a:cubicBezTo>
                <a:cubicBezTo>
                  <a:pt x="3137250" y="421520"/>
                  <a:pt x="3121056" y="436197"/>
                  <a:pt x="3104245" y="450016"/>
                </a:cubicBezTo>
                <a:cubicBezTo>
                  <a:pt x="3087434" y="463835"/>
                  <a:pt x="3070114" y="476911"/>
                  <a:pt x="3052283" y="489243"/>
                </a:cubicBezTo>
                <a:lnTo>
                  <a:pt x="3129938" y="519436"/>
                </a:lnTo>
                <a:lnTo>
                  <a:pt x="3205017" y="519436"/>
                </a:lnTo>
                <a:lnTo>
                  <a:pt x="3255279" y="466370"/>
                </a:lnTo>
                <a:lnTo>
                  <a:pt x="3275376" y="481009"/>
                </a:lnTo>
                <a:cubicBezTo>
                  <a:pt x="3265766" y="456287"/>
                  <a:pt x="3252785" y="432079"/>
                  <a:pt x="3236430" y="408386"/>
                </a:cubicBezTo>
                <a:cubicBezTo>
                  <a:pt x="3220076" y="384694"/>
                  <a:pt x="3203196" y="364375"/>
                  <a:pt x="3185790" y="347429"/>
                </a:cubicBezTo>
                <a:lnTo>
                  <a:pt x="3193114" y="341940"/>
                </a:lnTo>
                <a:cubicBezTo>
                  <a:pt x="3253099" y="345776"/>
                  <a:pt x="3297432" y="356631"/>
                  <a:pt x="3326115" y="374506"/>
                </a:cubicBezTo>
                <a:cubicBezTo>
                  <a:pt x="3354798" y="392380"/>
                  <a:pt x="3371385" y="412099"/>
                  <a:pt x="3375877" y="433661"/>
                </a:cubicBezTo>
                <a:cubicBezTo>
                  <a:pt x="3380368" y="455224"/>
                  <a:pt x="3376319" y="473456"/>
                  <a:pt x="3363729" y="488357"/>
                </a:cubicBezTo>
                <a:cubicBezTo>
                  <a:pt x="3351139" y="503258"/>
                  <a:pt x="3333563" y="509653"/>
                  <a:pt x="3311002" y="507542"/>
                </a:cubicBezTo>
                <a:lnTo>
                  <a:pt x="3358585" y="543104"/>
                </a:lnTo>
                <a:cubicBezTo>
                  <a:pt x="3356276" y="545979"/>
                  <a:pt x="3352650" y="548913"/>
                  <a:pt x="3347707" y="551905"/>
                </a:cubicBezTo>
                <a:cubicBezTo>
                  <a:pt x="3342765" y="554898"/>
                  <a:pt x="3336620" y="557147"/>
                  <a:pt x="3329273" y="558653"/>
                </a:cubicBezTo>
                <a:lnTo>
                  <a:pt x="3329273" y="724199"/>
                </a:lnTo>
                <a:cubicBezTo>
                  <a:pt x="3328549" y="726129"/>
                  <a:pt x="3324514" y="728689"/>
                  <a:pt x="3317168" y="731879"/>
                </a:cubicBezTo>
                <a:cubicBezTo>
                  <a:pt x="3309822" y="735070"/>
                  <a:pt x="3300763" y="738317"/>
                  <a:pt x="3289992" y="741622"/>
                </a:cubicBezTo>
                <a:cubicBezTo>
                  <a:pt x="3301775" y="742215"/>
                  <a:pt x="3316825" y="743093"/>
                  <a:pt x="3335144" y="744259"/>
                </a:cubicBezTo>
                <a:cubicBezTo>
                  <a:pt x="3353463" y="745424"/>
                  <a:pt x="3367383" y="746074"/>
                  <a:pt x="3376905" y="746207"/>
                </a:cubicBezTo>
                <a:cubicBezTo>
                  <a:pt x="3383641" y="746169"/>
                  <a:pt x="3388260" y="744641"/>
                  <a:pt x="3390760" y="741622"/>
                </a:cubicBezTo>
                <a:cubicBezTo>
                  <a:pt x="3393260" y="738604"/>
                  <a:pt x="3394443" y="734325"/>
                  <a:pt x="3394309" y="728784"/>
                </a:cubicBezTo>
                <a:lnTo>
                  <a:pt x="3394309" y="320897"/>
                </a:lnTo>
                <a:lnTo>
                  <a:pt x="2942481" y="320897"/>
                </a:lnTo>
                <a:lnTo>
                  <a:pt x="2942481" y="833000"/>
                </a:lnTo>
                <a:cubicBezTo>
                  <a:pt x="2941359" y="841223"/>
                  <a:pt x="2930129" y="850359"/>
                  <a:pt x="2908793" y="860409"/>
                </a:cubicBezTo>
                <a:cubicBezTo>
                  <a:pt x="2887457" y="870458"/>
                  <a:pt x="2862752" y="875940"/>
                  <a:pt x="2834678" y="876854"/>
                </a:cubicBezTo>
                <a:lnTo>
                  <a:pt x="2814580" y="876854"/>
                </a:lnTo>
                <a:lnTo>
                  <a:pt x="2814580" y="242351"/>
                </a:lnTo>
                <a:lnTo>
                  <a:pt x="2951641" y="295408"/>
                </a:lnTo>
                <a:lnTo>
                  <a:pt x="3015744" y="295408"/>
                </a:lnTo>
                <a:cubicBezTo>
                  <a:pt x="3012524" y="293998"/>
                  <a:pt x="3009359" y="292245"/>
                  <a:pt x="3006250" y="290148"/>
                </a:cubicBezTo>
                <a:cubicBezTo>
                  <a:pt x="3003141" y="288052"/>
                  <a:pt x="3000203" y="285841"/>
                  <a:pt x="2997436" y="283516"/>
                </a:cubicBezTo>
                <a:cubicBezTo>
                  <a:pt x="2995757" y="260266"/>
                  <a:pt x="2991101" y="237701"/>
                  <a:pt x="2983468" y="215822"/>
                </a:cubicBezTo>
                <a:cubicBezTo>
                  <a:pt x="2975836" y="193944"/>
                  <a:pt x="2967058" y="175038"/>
                  <a:pt x="2957136" y="159105"/>
                </a:cubicBezTo>
                <a:lnTo>
                  <a:pt x="2964463" y="154533"/>
                </a:lnTo>
                <a:cubicBezTo>
                  <a:pt x="3021872" y="161202"/>
                  <a:pt x="3061875" y="173783"/>
                  <a:pt x="3084473" y="192276"/>
                </a:cubicBezTo>
                <a:cubicBezTo>
                  <a:pt x="3107071" y="210769"/>
                  <a:pt x="3117073" y="229923"/>
                  <a:pt x="3114479" y="249737"/>
                </a:cubicBezTo>
                <a:cubicBezTo>
                  <a:pt x="3111886" y="269552"/>
                  <a:pt x="3101507" y="284775"/>
                  <a:pt x="3083341" y="295408"/>
                </a:cubicBezTo>
                <a:lnTo>
                  <a:pt x="3225069" y="295408"/>
                </a:lnTo>
                <a:cubicBezTo>
                  <a:pt x="3230195" y="272702"/>
                  <a:pt x="3234807" y="248108"/>
                  <a:pt x="3238904" y="221626"/>
                </a:cubicBezTo>
                <a:cubicBezTo>
                  <a:pt x="3243002" y="195145"/>
                  <a:pt x="3246013" y="171238"/>
                  <a:pt x="3247938" y="149904"/>
                </a:cubicBezTo>
                <a:close/>
                <a:moveTo>
                  <a:pt x="1253642" y="140817"/>
                </a:moveTo>
                <a:cubicBezTo>
                  <a:pt x="1238021" y="160953"/>
                  <a:pt x="1221028" y="180803"/>
                  <a:pt x="1202664" y="200368"/>
                </a:cubicBezTo>
                <a:cubicBezTo>
                  <a:pt x="1184300" y="219932"/>
                  <a:pt x="1165021" y="239096"/>
                  <a:pt x="1144828" y="257861"/>
                </a:cubicBezTo>
                <a:lnTo>
                  <a:pt x="1188720" y="273405"/>
                </a:lnTo>
                <a:lnTo>
                  <a:pt x="1345996" y="273405"/>
                </a:lnTo>
                <a:cubicBezTo>
                  <a:pt x="1358569" y="254394"/>
                  <a:pt x="1370914" y="232753"/>
                  <a:pt x="1383029" y="208483"/>
                </a:cubicBezTo>
                <a:cubicBezTo>
                  <a:pt x="1395145" y="184213"/>
                  <a:pt x="1405661" y="161658"/>
                  <a:pt x="1414576" y="140817"/>
                </a:cubicBezTo>
                <a:close/>
                <a:moveTo>
                  <a:pt x="2425903" y="134359"/>
                </a:moveTo>
                <a:lnTo>
                  <a:pt x="2425903" y="212198"/>
                </a:lnTo>
                <a:lnTo>
                  <a:pt x="2490825" y="212198"/>
                </a:lnTo>
                <a:lnTo>
                  <a:pt x="2490825" y="134359"/>
                </a:lnTo>
                <a:close/>
                <a:moveTo>
                  <a:pt x="2247595" y="134359"/>
                </a:moveTo>
                <a:lnTo>
                  <a:pt x="2247595" y="146265"/>
                </a:lnTo>
                <a:cubicBezTo>
                  <a:pt x="2247595" y="168242"/>
                  <a:pt x="2245766" y="190220"/>
                  <a:pt x="2242108" y="212198"/>
                </a:cubicBezTo>
                <a:lnTo>
                  <a:pt x="2300630" y="212198"/>
                </a:lnTo>
                <a:lnTo>
                  <a:pt x="2300630" y="134359"/>
                </a:lnTo>
                <a:close/>
                <a:moveTo>
                  <a:pt x="4156862" y="110585"/>
                </a:moveTo>
                <a:lnTo>
                  <a:pt x="4156862" y="298151"/>
                </a:lnTo>
                <a:lnTo>
                  <a:pt x="4313224" y="298151"/>
                </a:lnTo>
                <a:lnTo>
                  <a:pt x="4313224" y="110585"/>
                </a:lnTo>
                <a:close/>
                <a:moveTo>
                  <a:pt x="3890771" y="110585"/>
                </a:moveTo>
                <a:lnTo>
                  <a:pt x="3890771" y="298151"/>
                </a:lnTo>
                <a:lnTo>
                  <a:pt x="4027017" y="298151"/>
                </a:lnTo>
                <a:lnTo>
                  <a:pt x="4027017" y="110585"/>
                </a:lnTo>
                <a:close/>
                <a:moveTo>
                  <a:pt x="4363516" y="15602"/>
                </a:moveTo>
                <a:lnTo>
                  <a:pt x="4486046" y="112415"/>
                </a:lnTo>
                <a:cubicBezTo>
                  <a:pt x="4482483" y="116647"/>
                  <a:pt x="4477492" y="120764"/>
                  <a:pt x="4471072" y="124767"/>
                </a:cubicBezTo>
                <a:cubicBezTo>
                  <a:pt x="4464652" y="128770"/>
                  <a:pt x="4456233" y="131972"/>
                  <a:pt x="4445812" y="134374"/>
                </a:cubicBezTo>
                <a:lnTo>
                  <a:pt x="4445812" y="722430"/>
                </a:lnTo>
                <a:cubicBezTo>
                  <a:pt x="4446433" y="750721"/>
                  <a:pt x="4443058" y="774748"/>
                  <a:pt x="4435686" y="794511"/>
                </a:cubicBezTo>
                <a:cubicBezTo>
                  <a:pt x="4428314" y="814274"/>
                  <a:pt x="4413221" y="829976"/>
                  <a:pt x="4390406" y="841616"/>
                </a:cubicBezTo>
                <a:cubicBezTo>
                  <a:pt x="4367592" y="853257"/>
                  <a:pt x="4333330" y="861040"/>
                  <a:pt x="4287621" y="864965"/>
                </a:cubicBezTo>
                <a:cubicBezTo>
                  <a:pt x="4286383" y="844389"/>
                  <a:pt x="4284287" y="826612"/>
                  <a:pt x="4281334" y="811632"/>
                </a:cubicBezTo>
                <a:cubicBezTo>
                  <a:pt x="4278382" y="796652"/>
                  <a:pt x="4273772" y="784584"/>
                  <a:pt x="4267504" y="775429"/>
                </a:cubicBezTo>
                <a:cubicBezTo>
                  <a:pt x="4261198" y="765837"/>
                  <a:pt x="4252550" y="757612"/>
                  <a:pt x="4241558" y="750754"/>
                </a:cubicBezTo>
                <a:cubicBezTo>
                  <a:pt x="4230566" y="743897"/>
                  <a:pt x="4213917" y="738400"/>
                  <a:pt x="4191609" y="734263"/>
                </a:cubicBezTo>
                <a:lnTo>
                  <a:pt x="4191609" y="722430"/>
                </a:lnTo>
                <a:cubicBezTo>
                  <a:pt x="4192546" y="722497"/>
                  <a:pt x="4200121" y="722972"/>
                  <a:pt x="4214334" y="723853"/>
                </a:cubicBezTo>
                <a:cubicBezTo>
                  <a:pt x="4228546" y="724734"/>
                  <a:pt x="4243775" y="725615"/>
                  <a:pt x="4260020" y="726496"/>
                </a:cubicBezTo>
                <a:cubicBezTo>
                  <a:pt x="4276264" y="727377"/>
                  <a:pt x="4287903" y="727852"/>
                  <a:pt x="4294936" y="727919"/>
                </a:cubicBezTo>
                <a:cubicBezTo>
                  <a:pt x="4302099" y="727843"/>
                  <a:pt x="4306976" y="726166"/>
                  <a:pt x="4309567" y="722887"/>
                </a:cubicBezTo>
                <a:cubicBezTo>
                  <a:pt x="4312158" y="719608"/>
                  <a:pt x="4313376" y="715186"/>
                  <a:pt x="4313224" y="709620"/>
                </a:cubicBezTo>
                <a:lnTo>
                  <a:pt x="4313224" y="545839"/>
                </a:lnTo>
                <a:lnTo>
                  <a:pt x="4156862" y="545839"/>
                </a:lnTo>
                <a:lnTo>
                  <a:pt x="4156862" y="830247"/>
                </a:lnTo>
                <a:cubicBezTo>
                  <a:pt x="4156671" y="835291"/>
                  <a:pt x="4147451" y="842105"/>
                  <a:pt x="4129201" y="850690"/>
                </a:cubicBezTo>
                <a:cubicBezTo>
                  <a:pt x="4110951" y="859274"/>
                  <a:pt x="4084815" y="864032"/>
                  <a:pt x="4050792" y="864965"/>
                </a:cubicBezTo>
                <a:lnTo>
                  <a:pt x="4027017" y="864965"/>
                </a:lnTo>
                <a:lnTo>
                  <a:pt x="4027017" y="545839"/>
                </a:lnTo>
                <a:lnTo>
                  <a:pt x="3879799" y="545839"/>
                </a:lnTo>
                <a:cubicBezTo>
                  <a:pt x="3871417" y="605922"/>
                  <a:pt x="3851376" y="663700"/>
                  <a:pt x="3819677" y="719173"/>
                </a:cubicBezTo>
                <a:cubicBezTo>
                  <a:pt x="3787978" y="774645"/>
                  <a:pt x="3737304" y="824157"/>
                  <a:pt x="3667658" y="867708"/>
                </a:cubicBezTo>
                <a:lnTo>
                  <a:pt x="3659428" y="861311"/>
                </a:lnTo>
                <a:cubicBezTo>
                  <a:pt x="3690619" y="814422"/>
                  <a:pt x="3713479" y="764012"/>
                  <a:pt x="3728008" y="710080"/>
                </a:cubicBezTo>
                <a:cubicBezTo>
                  <a:pt x="3742537" y="656147"/>
                  <a:pt x="3751783" y="600432"/>
                  <a:pt x="3755745" y="542933"/>
                </a:cubicBezTo>
                <a:cubicBezTo>
                  <a:pt x="3759707" y="485434"/>
                  <a:pt x="3761435" y="427891"/>
                  <a:pt x="3760927" y="370302"/>
                </a:cubicBezTo>
                <a:lnTo>
                  <a:pt x="3760927" y="34804"/>
                </a:lnTo>
                <a:lnTo>
                  <a:pt x="3909974" y="85096"/>
                </a:lnTo>
                <a:lnTo>
                  <a:pt x="4303166" y="85096"/>
                </a:lnTo>
                <a:close/>
                <a:moveTo>
                  <a:pt x="4955914" y="12300"/>
                </a:moveTo>
                <a:cubicBezTo>
                  <a:pt x="4995071" y="13203"/>
                  <a:pt x="5025915" y="18495"/>
                  <a:pt x="5048445" y="28175"/>
                </a:cubicBezTo>
                <a:cubicBezTo>
                  <a:pt x="5078484" y="41081"/>
                  <a:pt x="5096872" y="57388"/>
                  <a:pt x="5103609" y="77095"/>
                </a:cubicBezTo>
                <a:cubicBezTo>
                  <a:pt x="5110345" y="96802"/>
                  <a:pt x="5108559" y="115510"/>
                  <a:pt x="5098251" y="133216"/>
                </a:cubicBezTo>
                <a:cubicBezTo>
                  <a:pt x="5087942" y="150923"/>
                  <a:pt x="5072240" y="163230"/>
                  <a:pt x="5051145" y="170135"/>
                </a:cubicBezTo>
                <a:lnTo>
                  <a:pt x="5264200" y="170135"/>
                </a:lnTo>
                <a:lnTo>
                  <a:pt x="5330037" y="104299"/>
                </a:lnTo>
                <a:lnTo>
                  <a:pt x="5443422" y="211186"/>
                </a:lnTo>
                <a:cubicBezTo>
                  <a:pt x="5439936" y="215228"/>
                  <a:pt x="5435479" y="218127"/>
                  <a:pt x="5430049" y="219881"/>
                </a:cubicBezTo>
                <a:cubicBezTo>
                  <a:pt x="5424620" y="221636"/>
                  <a:pt x="5417191" y="222704"/>
                  <a:pt x="5407761" y="223085"/>
                </a:cubicBezTo>
                <a:cubicBezTo>
                  <a:pt x="5389853" y="238151"/>
                  <a:pt x="5368747" y="253787"/>
                  <a:pt x="5344439" y="269992"/>
                </a:cubicBezTo>
                <a:cubicBezTo>
                  <a:pt x="5320131" y="286197"/>
                  <a:pt x="5295823" y="300449"/>
                  <a:pt x="5271515" y="312749"/>
                </a:cubicBezTo>
                <a:lnTo>
                  <a:pt x="5299862" y="336421"/>
                </a:lnTo>
                <a:cubicBezTo>
                  <a:pt x="5296338" y="340425"/>
                  <a:pt x="5291727" y="343347"/>
                  <a:pt x="5286031" y="345188"/>
                </a:cubicBezTo>
                <a:cubicBezTo>
                  <a:pt x="5280336" y="347028"/>
                  <a:pt x="5272753" y="348357"/>
                  <a:pt x="5263286" y="349173"/>
                </a:cubicBezTo>
                <a:cubicBezTo>
                  <a:pt x="5238882" y="363936"/>
                  <a:pt x="5212708" y="378585"/>
                  <a:pt x="5184761" y="393121"/>
                </a:cubicBezTo>
                <a:cubicBezTo>
                  <a:pt x="5156815" y="407656"/>
                  <a:pt x="5128126" y="420939"/>
                  <a:pt x="5098694" y="432970"/>
                </a:cubicBezTo>
                <a:lnTo>
                  <a:pt x="5106009" y="433891"/>
                </a:lnTo>
                <a:cubicBezTo>
                  <a:pt x="5105171" y="440840"/>
                  <a:pt x="5102275" y="446274"/>
                  <a:pt x="5097322" y="450195"/>
                </a:cubicBezTo>
                <a:cubicBezTo>
                  <a:pt x="5092369" y="454116"/>
                  <a:pt x="5084901" y="456756"/>
                  <a:pt x="5074919" y="458114"/>
                </a:cubicBezTo>
                <a:lnTo>
                  <a:pt x="5074919" y="534067"/>
                </a:lnTo>
                <a:lnTo>
                  <a:pt x="5256885" y="534067"/>
                </a:lnTo>
                <a:lnTo>
                  <a:pt x="5321807" y="447866"/>
                </a:lnTo>
                <a:cubicBezTo>
                  <a:pt x="5322440" y="448337"/>
                  <a:pt x="5329303" y="453820"/>
                  <a:pt x="5342398" y="464315"/>
                </a:cubicBezTo>
                <a:cubicBezTo>
                  <a:pt x="5355493" y="474809"/>
                  <a:pt x="5371027" y="487487"/>
                  <a:pt x="5388999" y="502347"/>
                </a:cubicBezTo>
                <a:cubicBezTo>
                  <a:pt x="5406970" y="517207"/>
                  <a:pt x="5423588" y="531422"/>
                  <a:pt x="5438850" y="544990"/>
                </a:cubicBezTo>
                <a:cubicBezTo>
                  <a:pt x="5437384" y="549978"/>
                  <a:pt x="5434373" y="553657"/>
                  <a:pt x="5429821" y="556028"/>
                </a:cubicBezTo>
                <a:cubicBezTo>
                  <a:pt x="5425268" y="558399"/>
                  <a:pt x="5419743" y="559574"/>
                  <a:pt x="5413247" y="559556"/>
                </a:cubicBezTo>
                <a:lnTo>
                  <a:pt x="5074919" y="559556"/>
                </a:lnTo>
                <a:lnTo>
                  <a:pt x="5074919" y="732485"/>
                </a:lnTo>
                <a:cubicBezTo>
                  <a:pt x="5075591" y="762291"/>
                  <a:pt x="5071708" y="787561"/>
                  <a:pt x="5063269" y="808295"/>
                </a:cubicBezTo>
                <a:cubicBezTo>
                  <a:pt x="5054830" y="829029"/>
                  <a:pt x="5037807" y="845498"/>
                  <a:pt x="5012198" y="857703"/>
                </a:cubicBezTo>
                <a:cubicBezTo>
                  <a:pt x="4986590" y="869908"/>
                  <a:pt x="4948365" y="878120"/>
                  <a:pt x="4897525" y="882339"/>
                </a:cubicBezTo>
                <a:cubicBezTo>
                  <a:pt x="4895525" y="861420"/>
                  <a:pt x="4892439" y="843414"/>
                  <a:pt x="4888267" y="828319"/>
                </a:cubicBezTo>
                <a:cubicBezTo>
                  <a:pt x="4884095" y="813225"/>
                  <a:pt x="4877123" y="800472"/>
                  <a:pt x="4867350" y="790060"/>
                </a:cubicBezTo>
                <a:cubicBezTo>
                  <a:pt x="4858054" y="780086"/>
                  <a:pt x="4846015" y="771483"/>
                  <a:pt x="4831232" y="764250"/>
                </a:cubicBezTo>
                <a:cubicBezTo>
                  <a:pt x="4816449" y="757017"/>
                  <a:pt x="4794351" y="750697"/>
                  <a:pt x="4764938" y="745292"/>
                </a:cubicBezTo>
                <a:lnTo>
                  <a:pt x="4764938" y="734315"/>
                </a:lnTo>
                <a:cubicBezTo>
                  <a:pt x="4766405" y="734417"/>
                  <a:pt x="4777999" y="735128"/>
                  <a:pt x="4799719" y="736450"/>
                </a:cubicBezTo>
                <a:cubicBezTo>
                  <a:pt x="4821439" y="737772"/>
                  <a:pt x="4844479" y="739093"/>
                  <a:pt x="4868840" y="740415"/>
                </a:cubicBezTo>
                <a:cubicBezTo>
                  <a:pt x="4893202" y="741736"/>
                  <a:pt x="4910079" y="742448"/>
                  <a:pt x="4919471" y="742550"/>
                </a:cubicBezTo>
                <a:cubicBezTo>
                  <a:pt x="4926234" y="742550"/>
                  <a:pt x="4930997" y="741177"/>
                  <a:pt x="4933759" y="738432"/>
                </a:cubicBezTo>
                <a:cubicBezTo>
                  <a:pt x="4936521" y="735687"/>
                  <a:pt x="4937854" y="731570"/>
                  <a:pt x="4937759" y="726080"/>
                </a:cubicBezTo>
                <a:lnTo>
                  <a:pt x="4937759" y="559556"/>
                </a:lnTo>
                <a:lnTo>
                  <a:pt x="4594860" y="559556"/>
                </a:lnTo>
                <a:lnTo>
                  <a:pt x="4587544" y="534067"/>
                </a:lnTo>
                <a:lnTo>
                  <a:pt x="4937759" y="534067"/>
                </a:lnTo>
                <a:lnTo>
                  <a:pt x="4937759" y="420218"/>
                </a:lnTo>
                <a:lnTo>
                  <a:pt x="5043830" y="428416"/>
                </a:lnTo>
                <a:cubicBezTo>
                  <a:pt x="5057203" y="413083"/>
                  <a:pt x="5070004" y="396840"/>
                  <a:pt x="5082234" y="379686"/>
                </a:cubicBezTo>
                <a:cubicBezTo>
                  <a:pt x="5094464" y="362532"/>
                  <a:pt x="5105437" y="346288"/>
                  <a:pt x="5115153" y="330955"/>
                </a:cubicBezTo>
                <a:lnTo>
                  <a:pt x="4756708" y="330955"/>
                </a:lnTo>
                <a:lnTo>
                  <a:pt x="4748479" y="305467"/>
                </a:lnTo>
                <a:lnTo>
                  <a:pt x="5118811" y="305467"/>
                </a:lnTo>
                <a:lnTo>
                  <a:pt x="5185562" y="238646"/>
                </a:lnTo>
                <a:lnTo>
                  <a:pt x="5256885" y="299974"/>
                </a:lnTo>
                <a:cubicBezTo>
                  <a:pt x="5260123" y="283613"/>
                  <a:pt x="5263019" y="266221"/>
                  <a:pt x="5265571" y="247800"/>
                </a:cubicBezTo>
                <a:cubicBezTo>
                  <a:pt x="5268124" y="229378"/>
                  <a:pt x="5270106" y="211986"/>
                  <a:pt x="5271515" y="195624"/>
                </a:cubicBezTo>
                <a:lnTo>
                  <a:pt x="4732934" y="195624"/>
                </a:lnTo>
                <a:cubicBezTo>
                  <a:pt x="4738078" y="231952"/>
                  <a:pt x="4736249" y="262675"/>
                  <a:pt x="4727447" y="287793"/>
                </a:cubicBezTo>
                <a:cubicBezTo>
                  <a:pt x="4718646" y="312910"/>
                  <a:pt x="4704930" y="331279"/>
                  <a:pt x="4686299" y="342900"/>
                </a:cubicBezTo>
                <a:cubicBezTo>
                  <a:pt x="4667059" y="354179"/>
                  <a:pt x="4646103" y="356084"/>
                  <a:pt x="4623435" y="348616"/>
                </a:cubicBezTo>
                <a:cubicBezTo>
                  <a:pt x="4600765" y="341147"/>
                  <a:pt x="4584839" y="325220"/>
                  <a:pt x="4575657" y="300835"/>
                </a:cubicBezTo>
                <a:cubicBezTo>
                  <a:pt x="4570285" y="277868"/>
                  <a:pt x="4572799" y="258160"/>
                  <a:pt x="4583201" y="241712"/>
                </a:cubicBezTo>
                <a:cubicBezTo>
                  <a:pt x="4593602" y="225264"/>
                  <a:pt x="4608461" y="212647"/>
                  <a:pt x="4627778" y="203863"/>
                </a:cubicBezTo>
                <a:cubicBezTo>
                  <a:pt x="4643532" y="196123"/>
                  <a:pt x="4658886" y="183989"/>
                  <a:pt x="4673841" y="167461"/>
                </a:cubicBezTo>
                <a:cubicBezTo>
                  <a:pt x="4688794" y="150934"/>
                  <a:pt x="4696606" y="132623"/>
                  <a:pt x="4697272" y="112528"/>
                </a:cubicBezTo>
                <a:lnTo>
                  <a:pt x="4707331" y="112528"/>
                </a:lnTo>
                <a:cubicBezTo>
                  <a:pt x="4716322" y="132645"/>
                  <a:pt x="4723028" y="151847"/>
                  <a:pt x="4727447" y="170135"/>
                </a:cubicBezTo>
                <a:lnTo>
                  <a:pt x="5002682" y="170135"/>
                </a:lnTo>
                <a:cubicBezTo>
                  <a:pt x="4996700" y="168345"/>
                  <a:pt x="4990604" y="165982"/>
                  <a:pt x="4984394" y="163049"/>
                </a:cubicBezTo>
                <a:cubicBezTo>
                  <a:pt x="4978183" y="160115"/>
                  <a:pt x="4972087" y="156381"/>
                  <a:pt x="4966105" y="151847"/>
                </a:cubicBezTo>
                <a:cubicBezTo>
                  <a:pt x="4966372" y="125730"/>
                  <a:pt x="4961496" y="100698"/>
                  <a:pt x="4951475" y="76752"/>
                </a:cubicBezTo>
                <a:cubicBezTo>
                  <a:pt x="4941455" y="52806"/>
                  <a:pt x="4927434" y="33033"/>
                  <a:pt x="4909413" y="17431"/>
                </a:cubicBezTo>
                <a:lnTo>
                  <a:pt x="4913985" y="12859"/>
                </a:lnTo>
                <a:cubicBezTo>
                  <a:pt x="4928885" y="12185"/>
                  <a:pt x="4942862" y="11998"/>
                  <a:pt x="4955914" y="12300"/>
                </a:cubicBezTo>
                <a:close/>
                <a:moveTo>
                  <a:pt x="5959144" y="11887"/>
                </a:moveTo>
                <a:lnTo>
                  <a:pt x="6124650" y="27432"/>
                </a:lnTo>
                <a:cubicBezTo>
                  <a:pt x="6124041" y="34309"/>
                  <a:pt x="6121374" y="39986"/>
                  <a:pt x="6116649" y="44463"/>
                </a:cubicBezTo>
                <a:cubicBezTo>
                  <a:pt x="6111925" y="48939"/>
                  <a:pt x="6103314" y="52102"/>
                  <a:pt x="6090818" y="53949"/>
                </a:cubicBezTo>
                <a:lnTo>
                  <a:pt x="6090818" y="217627"/>
                </a:lnTo>
                <a:lnTo>
                  <a:pt x="6167627" y="217627"/>
                </a:lnTo>
                <a:lnTo>
                  <a:pt x="6230720" y="128016"/>
                </a:lnTo>
                <a:cubicBezTo>
                  <a:pt x="6231353" y="128513"/>
                  <a:pt x="6238013" y="134225"/>
                  <a:pt x="6250702" y="145152"/>
                </a:cubicBezTo>
                <a:cubicBezTo>
                  <a:pt x="6263390" y="156080"/>
                  <a:pt x="6278314" y="169243"/>
                  <a:pt x="6295474" y="184641"/>
                </a:cubicBezTo>
                <a:cubicBezTo>
                  <a:pt x="6312632" y="200039"/>
                  <a:pt x="6328234" y="214692"/>
                  <a:pt x="6342278" y="228600"/>
                </a:cubicBezTo>
                <a:cubicBezTo>
                  <a:pt x="6340811" y="233610"/>
                  <a:pt x="6337800" y="237306"/>
                  <a:pt x="6333248" y="239687"/>
                </a:cubicBezTo>
                <a:cubicBezTo>
                  <a:pt x="6328694" y="242068"/>
                  <a:pt x="6323170" y="243249"/>
                  <a:pt x="6316674" y="243230"/>
                </a:cubicBezTo>
                <a:lnTo>
                  <a:pt x="6106362" y="243230"/>
                </a:lnTo>
                <a:cubicBezTo>
                  <a:pt x="6133775" y="322383"/>
                  <a:pt x="6170847" y="391534"/>
                  <a:pt x="6217576" y="450685"/>
                </a:cubicBezTo>
                <a:cubicBezTo>
                  <a:pt x="6264306" y="509835"/>
                  <a:pt x="6315322" y="555898"/>
                  <a:pt x="6370624" y="588873"/>
                </a:cubicBezTo>
                <a:lnTo>
                  <a:pt x="6366966" y="598932"/>
                </a:lnTo>
                <a:cubicBezTo>
                  <a:pt x="6342963" y="604056"/>
                  <a:pt x="6321704" y="615982"/>
                  <a:pt x="6303187" y="634708"/>
                </a:cubicBezTo>
                <a:cubicBezTo>
                  <a:pt x="6284670" y="653434"/>
                  <a:pt x="6270268" y="678389"/>
                  <a:pt x="6259982" y="709574"/>
                </a:cubicBezTo>
                <a:cubicBezTo>
                  <a:pt x="6213500" y="657568"/>
                  <a:pt x="6177076" y="592874"/>
                  <a:pt x="6150711" y="515493"/>
                </a:cubicBezTo>
                <a:cubicBezTo>
                  <a:pt x="6124345" y="438112"/>
                  <a:pt x="6104381" y="347358"/>
                  <a:pt x="6090818" y="243230"/>
                </a:cubicBezTo>
                <a:lnTo>
                  <a:pt x="6090818" y="656539"/>
                </a:lnTo>
                <a:lnTo>
                  <a:pt x="6138366" y="584301"/>
                </a:lnTo>
                <a:cubicBezTo>
                  <a:pt x="6138914" y="584770"/>
                  <a:pt x="6144626" y="590132"/>
                  <a:pt x="6155503" y="600388"/>
                </a:cubicBezTo>
                <a:cubicBezTo>
                  <a:pt x="6166380" y="610644"/>
                  <a:pt x="6179136" y="622983"/>
                  <a:pt x="6193772" y="637404"/>
                </a:cubicBezTo>
                <a:cubicBezTo>
                  <a:pt x="6208408" y="651826"/>
                  <a:pt x="6221638" y="665519"/>
                  <a:pt x="6233464" y="678485"/>
                </a:cubicBezTo>
                <a:cubicBezTo>
                  <a:pt x="6232035" y="683495"/>
                  <a:pt x="6229178" y="687190"/>
                  <a:pt x="6224891" y="689572"/>
                </a:cubicBezTo>
                <a:cubicBezTo>
                  <a:pt x="6220605" y="691953"/>
                  <a:pt x="6215233" y="693134"/>
                  <a:pt x="6208774" y="693115"/>
                </a:cubicBezTo>
                <a:lnTo>
                  <a:pt x="6090818" y="693115"/>
                </a:lnTo>
                <a:lnTo>
                  <a:pt x="6090818" y="838505"/>
                </a:lnTo>
                <a:cubicBezTo>
                  <a:pt x="6089503" y="846010"/>
                  <a:pt x="6077959" y="855230"/>
                  <a:pt x="6056184" y="866165"/>
                </a:cubicBezTo>
                <a:cubicBezTo>
                  <a:pt x="6034410" y="877100"/>
                  <a:pt x="6010293" y="883120"/>
                  <a:pt x="5983832" y="884225"/>
                </a:cubicBezTo>
                <a:lnTo>
                  <a:pt x="5959144" y="884225"/>
                </a:lnTo>
                <a:lnTo>
                  <a:pt x="5959144" y="693115"/>
                </a:lnTo>
                <a:lnTo>
                  <a:pt x="5841186" y="693115"/>
                </a:lnTo>
                <a:lnTo>
                  <a:pt x="5833871" y="667512"/>
                </a:lnTo>
                <a:lnTo>
                  <a:pt x="5959144" y="667512"/>
                </a:lnTo>
                <a:lnTo>
                  <a:pt x="5959144" y="454457"/>
                </a:lnTo>
                <a:cubicBezTo>
                  <a:pt x="5930321" y="505720"/>
                  <a:pt x="5895841" y="553155"/>
                  <a:pt x="5855702" y="596760"/>
                </a:cubicBezTo>
                <a:cubicBezTo>
                  <a:pt x="5815564" y="640366"/>
                  <a:pt x="5769882" y="679799"/>
                  <a:pt x="5718656" y="715061"/>
                </a:cubicBezTo>
                <a:lnTo>
                  <a:pt x="5709513" y="706831"/>
                </a:lnTo>
                <a:cubicBezTo>
                  <a:pt x="5741550" y="666428"/>
                  <a:pt x="5770134" y="620742"/>
                  <a:pt x="5795263" y="569773"/>
                </a:cubicBezTo>
                <a:cubicBezTo>
                  <a:pt x="5820392" y="518803"/>
                  <a:pt x="5841864" y="465396"/>
                  <a:pt x="5859678" y="409549"/>
                </a:cubicBezTo>
                <a:cubicBezTo>
                  <a:pt x="5877491" y="353703"/>
                  <a:pt x="5891444" y="298264"/>
                  <a:pt x="5901536" y="243230"/>
                </a:cubicBezTo>
                <a:lnTo>
                  <a:pt x="5745174" y="243230"/>
                </a:lnTo>
                <a:lnTo>
                  <a:pt x="5737858" y="217627"/>
                </a:lnTo>
                <a:lnTo>
                  <a:pt x="5959144" y="217627"/>
                </a:lnTo>
                <a:close/>
                <a:moveTo>
                  <a:pt x="5635446" y="9144"/>
                </a:moveTo>
                <a:lnTo>
                  <a:pt x="5813754" y="62179"/>
                </a:lnTo>
                <a:cubicBezTo>
                  <a:pt x="5811964" y="68180"/>
                  <a:pt x="5808002" y="72866"/>
                  <a:pt x="5801867" y="76238"/>
                </a:cubicBezTo>
                <a:cubicBezTo>
                  <a:pt x="5795732" y="79610"/>
                  <a:pt x="5787198" y="81324"/>
                  <a:pt x="5776264" y="81381"/>
                </a:cubicBezTo>
                <a:cubicBezTo>
                  <a:pt x="5763957" y="115176"/>
                  <a:pt x="5750852" y="147256"/>
                  <a:pt x="5736945" y="177622"/>
                </a:cubicBezTo>
                <a:cubicBezTo>
                  <a:pt x="5723038" y="207988"/>
                  <a:pt x="5708103" y="236868"/>
                  <a:pt x="5692139" y="264261"/>
                </a:cubicBezTo>
                <a:lnTo>
                  <a:pt x="5736030" y="279806"/>
                </a:lnTo>
                <a:cubicBezTo>
                  <a:pt x="5734354" y="284340"/>
                  <a:pt x="5731306" y="288074"/>
                  <a:pt x="5726886" y="291008"/>
                </a:cubicBezTo>
                <a:cubicBezTo>
                  <a:pt x="5722466" y="293941"/>
                  <a:pt x="5715761" y="296304"/>
                  <a:pt x="5706770" y="298094"/>
                </a:cubicBezTo>
                <a:lnTo>
                  <a:pt x="5706770" y="842162"/>
                </a:lnTo>
                <a:cubicBezTo>
                  <a:pt x="5705131" y="847649"/>
                  <a:pt x="5693777" y="854735"/>
                  <a:pt x="5672708" y="863422"/>
                </a:cubicBezTo>
                <a:cubicBezTo>
                  <a:pt x="5651639" y="872109"/>
                  <a:pt x="5627940" y="876909"/>
                  <a:pt x="5601614" y="877824"/>
                </a:cubicBezTo>
                <a:lnTo>
                  <a:pt x="5577839" y="877824"/>
                </a:lnTo>
                <a:lnTo>
                  <a:pt x="5577839" y="416052"/>
                </a:lnTo>
                <a:cubicBezTo>
                  <a:pt x="5549492" y="445313"/>
                  <a:pt x="5519318" y="471830"/>
                  <a:pt x="5487314" y="495605"/>
                </a:cubicBezTo>
                <a:lnTo>
                  <a:pt x="5478170" y="489204"/>
                </a:lnTo>
                <a:cubicBezTo>
                  <a:pt x="5500042" y="449410"/>
                  <a:pt x="5521220" y="403521"/>
                  <a:pt x="5541703" y="351536"/>
                </a:cubicBezTo>
                <a:cubicBezTo>
                  <a:pt x="5562187" y="299550"/>
                  <a:pt x="5580588" y="244314"/>
                  <a:pt x="5596906" y="185826"/>
                </a:cubicBezTo>
                <a:cubicBezTo>
                  <a:pt x="5613224" y="127338"/>
                  <a:pt x="5626071" y="68444"/>
                  <a:pt x="5635446" y="9144"/>
                </a:cubicBezTo>
                <a:close/>
                <a:moveTo>
                  <a:pt x="2124151" y="8687"/>
                </a:moveTo>
                <a:lnTo>
                  <a:pt x="2277770" y="23427"/>
                </a:lnTo>
                <a:cubicBezTo>
                  <a:pt x="2277084" y="29531"/>
                  <a:pt x="2274569" y="34708"/>
                  <a:pt x="2270226" y="38958"/>
                </a:cubicBezTo>
                <a:cubicBezTo>
                  <a:pt x="2265883" y="43208"/>
                  <a:pt x="2258339" y="46068"/>
                  <a:pt x="2247595" y="47536"/>
                </a:cubicBezTo>
                <a:lnTo>
                  <a:pt x="2247595" y="108871"/>
                </a:lnTo>
                <a:lnTo>
                  <a:pt x="2300630" y="108871"/>
                </a:lnTo>
                <a:lnTo>
                  <a:pt x="2300630" y="8687"/>
                </a:lnTo>
                <a:lnTo>
                  <a:pt x="2459735" y="22499"/>
                </a:lnTo>
                <a:cubicBezTo>
                  <a:pt x="2459069" y="29029"/>
                  <a:pt x="2456287" y="34515"/>
                  <a:pt x="2451391" y="38958"/>
                </a:cubicBezTo>
                <a:cubicBezTo>
                  <a:pt x="2446495" y="43402"/>
                  <a:pt x="2437999" y="46570"/>
                  <a:pt x="2425903" y="48463"/>
                </a:cubicBezTo>
                <a:lnTo>
                  <a:pt x="2425903" y="108871"/>
                </a:lnTo>
                <a:lnTo>
                  <a:pt x="2481681" y="108871"/>
                </a:lnTo>
                <a:lnTo>
                  <a:pt x="2534716" y="53039"/>
                </a:lnTo>
                <a:lnTo>
                  <a:pt x="2644444" y="134359"/>
                </a:lnTo>
                <a:cubicBezTo>
                  <a:pt x="2642139" y="137660"/>
                  <a:pt x="2638291" y="140904"/>
                  <a:pt x="2632900" y="144090"/>
                </a:cubicBezTo>
                <a:cubicBezTo>
                  <a:pt x="2627509" y="147276"/>
                  <a:pt x="2620689" y="149832"/>
                  <a:pt x="2612440" y="151759"/>
                </a:cubicBezTo>
                <a:lnTo>
                  <a:pt x="2612440" y="248675"/>
                </a:lnTo>
                <a:cubicBezTo>
                  <a:pt x="2611650" y="251355"/>
                  <a:pt x="2605813" y="255052"/>
                  <a:pt x="2594931" y="259766"/>
                </a:cubicBezTo>
                <a:cubicBezTo>
                  <a:pt x="2584049" y="264481"/>
                  <a:pt x="2571033" y="268788"/>
                  <a:pt x="2555883" y="272689"/>
                </a:cubicBezTo>
                <a:cubicBezTo>
                  <a:pt x="2540733" y="276589"/>
                  <a:pt x="2526362" y="278658"/>
                  <a:pt x="2512771" y="278896"/>
                </a:cubicBezTo>
                <a:lnTo>
                  <a:pt x="2490825" y="278896"/>
                </a:lnTo>
                <a:lnTo>
                  <a:pt x="2490825" y="237687"/>
                </a:lnTo>
                <a:lnTo>
                  <a:pt x="2425903" y="237687"/>
                </a:lnTo>
                <a:lnTo>
                  <a:pt x="2425903" y="314611"/>
                </a:lnTo>
                <a:lnTo>
                  <a:pt x="2528315" y="314611"/>
                </a:lnTo>
                <a:lnTo>
                  <a:pt x="2580436" y="266991"/>
                </a:lnTo>
                <a:lnTo>
                  <a:pt x="2675534" y="341932"/>
                </a:lnTo>
                <a:cubicBezTo>
                  <a:pt x="2672390" y="345578"/>
                  <a:pt x="2668161" y="348594"/>
                  <a:pt x="2662847" y="350980"/>
                </a:cubicBezTo>
                <a:cubicBezTo>
                  <a:pt x="2657531" y="353366"/>
                  <a:pt x="2650788" y="355237"/>
                  <a:pt x="2642615" y="356592"/>
                </a:cubicBezTo>
                <a:cubicBezTo>
                  <a:pt x="2640253" y="379178"/>
                  <a:pt x="2636062" y="397130"/>
                  <a:pt x="2630042" y="410448"/>
                </a:cubicBezTo>
                <a:cubicBezTo>
                  <a:pt x="2624023" y="423767"/>
                  <a:pt x="2613888" y="434169"/>
                  <a:pt x="2599638" y="441655"/>
                </a:cubicBezTo>
                <a:cubicBezTo>
                  <a:pt x="2588399" y="447865"/>
                  <a:pt x="2575445" y="451904"/>
                  <a:pt x="2560777" y="453771"/>
                </a:cubicBezTo>
                <a:cubicBezTo>
                  <a:pt x="2546108" y="455638"/>
                  <a:pt x="2528582" y="456476"/>
                  <a:pt x="2508199" y="456285"/>
                </a:cubicBezTo>
                <a:lnTo>
                  <a:pt x="2574950" y="505663"/>
                </a:lnTo>
                <a:cubicBezTo>
                  <a:pt x="2572264" y="509473"/>
                  <a:pt x="2568035" y="513283"/>
                  <a:pt x="2562263" y="517093"/>
                </a:cubicBezTo>
                <a:cubicBezTo>
                  <a:pt x="2556490" y="520903"/>
                  <a:pt x="2548832" y="523799"/>
                  <a:pt x="2539288" y="525780"/>
                </a:cubicBezTo>
                <a:lnTo>
                  <a:pt x="2539288" y="698544"/>
                </a:lnTo>
                <a:cubicBezTo>
                  <a:pt x="2538336" y="701021"/>
                  <a:pt x="2532011" y="704297"/>
                  <a:pt x="2520315" y="708374"/>
                </a:cubicBezTo>
                <a:cubicBezTo>
                  <a:pt x="2508618" y="712451"/>
                  <a:pt x="2494521" y="716185"/>
                  <a:pt x="2478023" y="719575"/>
                </a:cubicBezTo>
                <a:cubicBezTo>
                  <a:pt x="2555016" y="733680"/>
                  <a:pt x="2606313" y="751534"/>
                  <a:pt x="2631914" y="773139"/>
                </a:cubicBezTo>
                <a:cubicBezTo>
                  <a:pt x="2657515" y="794744"/>
                  <a:pt x="2665921" y="815028"/>
                  <a:pt x="2657131" y="833990"/>
                </a:cubicBezTo>
                <a:cubicBezTo>
                  <a:pt x="2648342" y="852952"/>
                  <a:pt x="2630859" y="865520"/>
                  <a:pt x="2604682" y="871694"/>
                </a:cubicBezTo>
                <a:cubicBezTo>
                  <a:pt x="2578505" y="877869"/>
                  <a:pt x="2552135" y="872578"/>
                  <a:pt x="2525572" y="855821"/>
                </a:cubicBezTo>
                <a:cubicBezTo>
                  <a:pt x="2503227" y="836942"/>
                  <a:pt x="2472023" y="816178"/>
                  <a:pt x="2431961" y="793528"/>
                </a:cubicBezTo>
                <a:cubicBezTo>
                  <a:pt x="2391898" y="770877"/>
                  <a:pt x="2342635" y="749884"/>
                  <a:pt x="2284171" y="730548"/>
                </a:cubicBezTo>
                <a:cubicBezTo>
                  <a:pt x="2267678" y="754317"/>
                  <a:pt x="2242853" y="775664"/>
                  <a:pt x="2209698" y="794590"/>
                </a:cubicBezTo>
                <a:cubicBezTo>
                  <a:pt x="2176542" y="813516"/>
                  <a:pt x="2131601" y="830054"/>
                  <a:pt x="2074875" y="844205"/>
                </a:cubicBezTo>
                <a:cubicBezTo>
                  <a:pt x="2018148" y="858355"/>
                  <a:pt x="1946181" y="870152"/>
                  <a:pt x="1858975" y="879595"/>
                </a:cubicBezTo>
                <a:lnTo>
                  <a:pt x="1854403" y="865879"/>
                </a:lnTo>
                <a:cubicBezTo>
                  <a:pt x="1935901" y="846829"/>
                  <a:pt x="2000076" y="826179"/>
                  <a:pt x="2046927" y="803929"/>
                </a:cubicBezTo>
                <a:cubicBezTo>
                  <a:pt x="2093778" y="781679"/>
                  <a:pt x="2128092" y="756913"/>
                  <a:pt x="2149868" y="729634"/>
                </a:cubicBezTo>
                <a:cubicBezTo>
                  <a:pt x="2171645" y="702354"/>
                  <a:pt x="2185670" y="671646"/>
                  <a:pt x="2191945" y="637508"/>
                </a:cubicBezTo>
                <a:cubicBezTo>
                  <a:pt x="2198220" y="603370"/>
                  <a:pt x="2201529" y="564889"/>
                  <a:pt x="2201875" y="522065"/>
                </a:cubicBezTo>
                <a:lnTo>
                  <a:pt x="2368296" y="553155"/>
                </a:lnTo>
                <a:cubicBezTo>
                  <a:pt x="2367019" y="559194"/>
                  <a:pt x="2363628" y="564032"/>
                  <a:pt x="2358123" y="567671"/>
                </a:cubicBezTo>
                <a:cubicBezTo>
                  <a:pt x="2352617" y="571309"/>
                  <a:pt x="2344426" y="573176"/>
                  <a:pt x="2333548" y="573271"/>
                </a:cubicBezTo>
                <a:cubicBezTo>
                  <a:pt x="2330595" y="597922"/>
                  <a:pt x="2326671" y="621087"/>
                  <a:pt x="2321775" y="642766"/>
                </a:cubicBezTo>
                <a:cubicBezTo>
                  <a:pt x="2316879" y="664445"/>
                  <a:pt x="2309526" y="684866"/>
                  <a:pt x="2299715" y="704031"/>
                </a:cubicBezTo>
                <a:cubicBezTo>
                  <a:pt x="2319375" y="704526"/>
                  <a:pt x="2338120" y="705364"/>
                  <a:pt x="2355951" y="706545"/>
                </a:cubicBezTo>
                <a:cubicBezTo>
                  <a:pt x="2373782" y="707726"/>
                  <a:pt x="2390698" y="709022"/>
                  <a:pt x="2406700" y="710431"/>
                </a:cubicBezTo>
                <a:lnTo>
                  <a:pt x="2406700" y="504691"/>
                </a:lnTo>
                <a:lnTo>
                  <a:pt x="2116835" y="504691"/>
                </a:lnTo>
                <a:lnTo>
                  <a:pt x="2116835" y="732377"/>
                </a:lnTo>
                <a:cubicBezTo>
                  <a:pt x="2115559" y="739254"/>
                  <a:pt x="2103710" y="747446"/>
                  <a:pt x="2081288" y="756952"/>
                </a:cubicBezTo>
                <a:cubicBezTo>
                  <a:pt x="2058867" y="766457"/>
                  <a:pt x="2033530" y="771677"/>
                  <a:pt x="2005279" y="772611"/>
                </a:cubicBezTo>
                <a:lnTo>
                  <a:pt x="1986991" y="772611"/>
                </a:lnTo>
                <a:lnTo>
                  <a:pt x="1986991" y="475545"/>
                </a:lnTo>
                <a:cubicBezTo>
                  <a:pt x="1968264" y="481963"/>
                  <a:pt x="1948110" y="488037"/>
                  <a:pt x="1926526" y="493768"/>
                </a:cubicBezTo>
                <a:cubicBezTo>
                  <a:pt x="1904942" y="499499"/>
                  <a:pt x="1881816" y="504665"/>
                  <a:pt x="1857146" y="509263"/>
                </a:cubicBezTo>
                <a:lnTo>
                  <a:pt x="1852574" y="500119"/>
                </a:lnTo>
                <a:cubicBezTo>
                  <a:pt x="1911114" y="478021"/>
                  <a:pt x="1958397" y="453409"/>
                  <a:pt x="1994420" y="426282"/>
                </a:cubicBezTo>
                <a:cubicBezTo>
                  <a:pt x="2030444" y="399154"/>
                  <a:pt x="2057838" y="370427"/>
                  <a:pt x="2076602" y="340099"/>
                </a:cubicBezTo>
                <a:lnTo>
                  <a:pt x="2037283" y="340099"/>
                </a:lnTo>
                <a:lnTo>
                  <a:pt x="1999792" y="386734"/>
                </a:lnTo>
                <a:lnTo>
                  <a:pt x="1895551" y="329176"/>
                </a:lnTo>
                <a:cubicBezTo>
                  <a:pt x="1903933" y="321748"/>
                  <a:pt x="1913686" y="314756"/>
                  <a:pt x="1924811" y="308200"/>
                </a:cubicBezTo>
                <a:cubicBezTo>
                  <a:pt x="1928583" y="288517"/>
                  <a:pt x="1932012" y="267020"/>
                  <a:pt x="1935098" y="243709"/>
                </a:cubicBezTo>
                <a:cubicBezTo>
                  <a:pt x="1938185" y="220399"/>
                  <a:pt x="1940242" y="200738"/>
                  <a:pt x="1941271" y="184726"/>
                </a:cubicBezTo>
                <a:lnTo>
                  <a:pt x="2074773" y="212198"/>
                </a:lnTo>
                <a:lnTo>
                  <a:pt x="2120493" y="212198"/>
                </a:lnTo>
                <a:cubicBezTo>
                  <a:pt x="2121846" y="201171"/>
                  <a:pt x="2122798" y="190029"/>
                  <a:pt x="2123351" y="178773"/>
                </a:cubicBezTo>
                <a:cubicBezTo>
                  <a:pt x="2123903" y="167517"/>
                  <a:pt x="2124170" y="156376"/>
                  <a:pt x="2124151" y="145349"/>
                </a:cubicBezTo>
                <a:lnTo>
                  <a:pt x="2124151" y="134359"/>
                </a:lnTo>
                <a:lnTo>
                  <a:pt x="1897380" y="134359"/>
                </a:lnTo>
                <a:lnTo>
                  <a:pt x="1889150" y="108871"/>
                </a:lnTo>
                <a:lnTo>
                  <a:pt x="2124151" y="108871"/>
                </a:lnTo>
                <a:close/>
                <a:moveTo>
                  <a:pt x="3099784" y="6401"/>
                </a:moveTo>
                <a:cubicBezTo>
                  <a:pt x="3155764" y="7823"/>
                  <a:pt x="3195316" y="15850"/>
                  <a:pt x="3218439" y="30482"/>
                </a:cubicBezTo>
                <a:cubicBezTo>
                  <a:pt x="3241562" y="45114"/>
                  <a:pt x="3252593" y="61477"/>
                  <a:pt x="3251530" y="79570"/>
                </a:cubicBezTo>
                <a:cubicBezTo>
                  <a:pt x="3250467" y="97662"/>
                  <a:pt x="3241647" y="112611"/>
                  <a:pt x="3225069" y="124415"/>
                </a:cubicBezTo>
                <a:lnTo>
                  <a:pt x="3411668" y="124415"/>
                </a:lnTo>
                <a:lnTo>
                  <a:pt x="3482928" y="35719"/>
                </a:lnTo>
                <a:cubicBezTo>
                  <a:pt x="3483627" y="36204"/>
                  <a:pt x="3491267" y="41837"/>
                  <a:pt x="3505846" y="52616"/>
                </a:cubicBezTo>
                <a:cubicBezTo>
                  <a:pt x="3520426" y="63396"/>
                  <a:pt x="3537748" y="76408"/>
                  <a:pt x="3557814" y="91652"/>
                </a:cubicBezTo>
                <a:cubicBezTo>
                  <a:pt x="3577880" y="106896"/>
                  <a:pt x="3596492" y="121459"/>
                  <a:pt x="3613651" y="135339"/>
                </a:cubicBezTo>
                <a:cubicBezTo>
                  <a:pt x="3612165" y="140327"/>
                  <a:pt x="3608965" y="144006"/>
                  <a:pt x="3604050" y="146377"/>
                </a:cubicBezTo>
                <a:cubicBezTo>
                  <a:pt x="3599135" y="148747"/>
                  <a:pt x="3593191" y="149923"/>
                  <a:pt x="3586219" y="149904"/>
                </a:cubicBezTo>
                <a:lnTo>
                  <a:pt x="3247938" y="149904"/>
                </a:lnTo>
                <a:lnTo>
                  <a:pt x="2758801" y="149904"/>
                </a:lnTo>
                <a:lnTo>
                  <a:pt x="2751486" y="124415"/>
                </a:lnTo>
                <a:lnTo>
                  <a:pt x="3140010" y="124415"/>
                </a:lnTo>
                <a:cubicBezTo>
                  <a:pt x="3138598" y="123520"/>
                  <a:pt x="3137072" y="122568"/>
                  <a:pt x="3135432" y="121558"/>
                </a:cubicBezTo>
                <a:cubicBezTo>
                  <a:pt x="3133791" y="120548"/>
                  <a:pt x="3132266" y="119367"/>
                  <a:pt x="3130854" y="118015"/>
                </a:cubicBezTo>
                <a:cubicBezTo>
                  <a:pt x="3129576" y="97575"/>
                  <a:pt x="3125273" y="77875"/>
                  <a:pt x="3117943" y="58914"/>
                </a:cubicBezTo>
                <a:cubicBezTo>
                  <a:pt x="3110614" y="39954"/>
                  <a:pt x="3102430" y="23668"/>
                  <a:pt x="3093390" y="10058"/>
                </a:cubicBezTo>
                <a:close/>
                <a:moveTo>
                  <a:pt x="1171346" y="4572"/>
                </a:moveTo>
                <a:lnTo>
                  <a:pt x="1337767" y="66751"/>
                </a:lnTo>
                <a:cubicBezTo>
                  <a:pt x="1335824" y="71818"/>
                  <a:pt x="1332166" y="75171"/>
                  <a:pt x="1326794" y="76809"/>
                </a:cubicBezTo>
                <a:cubicBezTo>
                  <a:pt x="1321422" y="78448"/>
                  <a:pt x="1312278" y="78143"/>
                  <a:pt x="1299362" y="75895"/>
                </a:cubicBezTo>
                <a:cubicBezTo>
                  <a:pt x="1295228" y="82334"/>
                  <a:pt x="1290923" y="88887"/>
                  <a:pt x="1286446" y="95555"/>
                </a:cubicBezTo>
                <a:cubicBezTo>
                  <a:pt x="1281969" y="102222"/>
                  <a:pt x="1277436" y="108775"/>
                  <a:pt x="1272844" y="115214"/>
                </a:cubicBezTo>
                <a:lnTo>
                  <a:pt x="1413662" y="115214"/>
                </a:lnTo>
                <a:lnTo>
                  <a:pt x="1479499" y="49377"/>
                </a:lnTo>
                <a:lnTo>
                  <a:pt x="1593799" y="146304"/>
                </a:lnTo>
                <a:cubicBezTo>
                  <a:pt x="1589893" y="150323"/>
                  <a:pt x="1585131" y="153257"/>
                  <a:pt x="1579511" y="155105"/>
                </a:cubicBezTo>
                <a:cubicBezTo>
                  <a:pt x="1573892" y="156953"/>
                  <a:pt x="1566157" y="158286"/>
                  <a:pt x="1556308" y="159105"/>
                </a:cubicBezTo>
                <a:cubicBezTo>
                  <a:pt x="1530743" y="178784"/>
                  <a:pt x="1502092" y="198863"/>
                  <a:pt x="1470355" y="219342"/>
                </a:cubicBezTo>
                <a:cubicBezTo>
                  <a:pt x="1438617" y="239820"/>
                  <a:pt x="1406309" y="257842"/>
                  <a:pt x="1373428" y="273405"/>
                </a:cubicBezTo>
                <a:lnTo>
                  <a:pt x="1526133" y="273405"/>
                </a:lnTo>
                <a:lnTo>
                  <a:pt x="1583740" y="210312"/>
                </a:lnTo>
                <a:lnTo>
                  <a:pt x="1703527" y="299923"/>
                </a:lnTo>
                <a:cubicBezTo>
                  <a:pt x="1700841" y="303733"/>
                  <a:pt x="1696612" y="307543"/>
                  <a:pt x="1690839" y="311353"/>
                </a:cubicBezTo>
                <a:cubicBezTo>
                  <a:pt x="1685067" y="315163"/>
                  <a:pt x="1677409" y="318059"/>
                  <a:pt x="1667865" y="320040"/>
                </a:cubicBezTo>
                <a:lnTo>
                  <a:pt x="1667865" y="524865"/>
                </a:lnTo>
                <a:cubicBezTo>
                  <a:pt x="1667052" y="527874"/>
                  <a:pt x="1660753" y="532017"/>
                  <a:pt x="1648967" y="537295"/>
                </a:cubicBezTo>
                <a:cubicBezTo>
                  <a:pt x="1637182" y="542572"/>
                  <a:pt x="1622958" y="547392"/>
                  <a:pt x="1606296" y="551756"/>
                </a:cubicBezTo>
                <a:cubicBezTo>
                  <a:pt x="1589633" y="556119"/>
                  <a:pt x="1573580" y="558433"/>
                  <a:pt x="1558137" y="558698"/>
                </a:cubicBezTo>
                <a:lnTo>
                  <a:pt x="1535277" y="558698"/>
                </a:lnTo>
                <a:lnTo>
                  <a:pt x="1535277" y="517550"/>
                </a:lnTo>
                <a:lnTo>
                  <a:pt x="1505102" y="517550"/>
                </a:lnTo>
                <a:lnTo>
                  <a:pt x="1505102" y="524865"/>
                </a:lnTo>
                <a:lnTo>
                  <a:pt x="1505102" y="718718"/>
                </a:lnTo>
                <a:cubicBezTo>
                  <a:pt x="1504816" y="725043"/>
                  <a:pt x="1506531" y="729539"/>
                  <a:pt x="1510246" y="732206"/>
                </a:cubicBezTo>
                <a:cubicBezTo>
                  <a:pt x="1513960" y="734873"/>
                  <a:pt x="1521390" y="736168"/>
                  <a:pt x="1532534" y="736092"/>
                </a:cubicBezTo>
                <a:lnTo>
                  <a:pt x="1605686" y="736092"/>
                </a:lnTo>
                <a:cubicBezTo>
                  <a:pt x="1616430" y="736111"/>
                  <a:pt x="1626717" y="736073"/>
                  <a:pt x="1636547" y="735978"/>
                </a:cubicBezTo>
                <a:cubicBezTo>
                  <a:pt x="1646377" y="735882"/>
                  <a:pt x="1654378" y="735616"/>
                  <a:pt x="1660550" y="735177"/>
                </a:cubicBezTo>
                <a:cubicBezTo>
                  <a:pt x="1666760" y="734815"/>
                  <a:pt x="1671713" y="733711"/>
                  <a:pt x="1675409" y="731863"/>
                </a:cubicBezTo>
                <a:cubicBezTo>
                  <a:pt x="1679105" y="730015"/>
                  <a:pt x="1682686" y="726853"/>
                  <a:pt x="1686153" y="722376"/>
                </a:cubicBezTo>
                <a:cubicBezTo>
                  <a:pt x="1691640" y="713994"/>
                  <a:pt x="1698498" y="700125"/>
                  <a:pt x="1706727" y="680771"/>
                </a:cubicBezTo>
                <a:cubicBezTo>
                  <a:pt x="1714957" y="661416"/>
                  <a:pt x="1724558" y="637489"/>
                  <a:pt x="1735531" y="608990"/>
                </a:cubicBezTo>
                <a:lnTo>
                  <a:pt x="1745072" y="608990"/>
                </a:lnTo>
                <a:lnTo>
                  <a:pt x="1747875" y="726948"/>
                </a:lnTo>
                <a:cubicBezTo>
                  <a:pt x="1763953" y="733596"/>
                  <a:pt x="1774774" y="741102"/>
                  <a:pt x="1780336" y="749465"/>
                </a:cubicBezTo>
                <a:cubicBezTo>
                  <a:pt x="1785899" y="757828"/>
                  <a:pt x="1788490" y="768305"/>
                  <a:pt x="1788109" y="780897"/>
                </a:cubicBezTo>
                <a:cubicBezTo>
                  <a:pt x="1789562" y="806463"/>
                  <a:pt x="1775896" y="825513"/>
                  <a:pt x="1747110" y="838047"/>
                </a:cubicBezTo>
                <a:cubicBezTo>
                  <a:pt x="1718324" y="850582"/>
                  <a:pt x="1665696" y="856831"/>
                  <a:pt x="1589227" y="856793"/>
                </a:cubicBezTo>
                <a:lnTo>
                  <a:pt x="1501444" y="856793"/>
                </a:lnTo>
                <a:cubicBezTo>
                  <a:pt x="1450981" y="857688"/>
                  <a:pt x="1417034" y="850639"/>
                  <a:pt x="1399603" y="835647"/>
                </a:cubicBezTo>
                <a:cubicBezTo>
                  <a:pt x="1382172" y="820655"/>
                  <a:pt x="1374057" y="792346"/>
                  <a:pt x="1375257" y="750722"/>
                </a:cubicBezTo>
                <a:lnTo>
                  <a:pt x="1375257" y="580644"/>
                </a:lnTo>
                <a:cubicBezTo>
                  <a:pt x="1345463" y="654043"/>
                  <a:pt x="1295095" y="715956"/>
                  <a:pt x="1224153" y="766381"/>
                </a:cubicBezTo>
                <a:cubicBezTo>
                  <a:pt x="1153210" y="816807"/>
                  <a:pt x="1053922" y="854259"/>
                  <a:pt x="926287" y="878738"/>
                </a:cubicBezTo>
                <a:lnTo>
                  <a:pt x="922629" y="868680"/>
                </a:lnTo>
                <a:cubicBezTo>
                  <a:pt x="1024756" y="827017"/>
                  <a:pt x="1102366" y="776840"/>
                  <a:pt x="1155458" y="718147"/>
                </a:cubicBezTo>
                <a:cubicBezTo>
                  <a:pt x="1208551" y="659454"/>
                  <a:pt x="1244326" y="592588"/>
                  <a:pt x="1262786" y="517550"/>
                </a:cubicBezTo>
                <a:lnTo>
                  <a:pt x="1175918" y="517550"/>
                </a:lnTo>
                <a:lnTo>
                  <a:pt x="1175918" y="536753"/>
                </a:lnTo>
                <a:cubicBezTo>
                  <a:pt x="1175670" y="543020"/>
                  <a:pt x="1166336" y="551745"/>
                  <a:pt x="1147914" y="562927"/>
                </a:cubicBezTo>
                <a:cubicBezTo>
                  <a:pt x="1129493" y="574110"/>
                  <a:pt x="1103471" y="580320"/>
                  <a:pt x="1069848" y="581558"/>
                </a:cubicBezTo>
                <a:lnTo>
                  <a:pt x="1045159" y="581558"/>
                </a:lnTo>
                <a:lnTo>
                  <a:pt x="1045159" y="335585"/>
                </a:lnTo>
                <a:cubicBezTo>
                  <a:pt x="1025023" y="349339"/>
                  <a:pt x="1004487" y="362064"/>
                  <a:pt x="983551" y="373761"/>
                </a:cubicBezTo>
                <a:cubicBezTo>
                  <a:pt x="962615" y="385458"/>
                  <a:pt x="941394" y="395897"/>
                  <a:pt x="919886" y="405079"/>
                </a:cubicBezTo>
                <a:lnTo>
                  <a:pt x="913485" y="398678"/>
                </a:lnTo>
                <a:cubicBezTo>
                  <a:pt x="949485" y="368497"/>
                  <a:pt x="984165" y="331729"/>
                  <a:pt x="1017524" y="288375"/>
                </a:cubicBezTo>
                <a:cubicBezTo>
                  <a:pt x="1050882" y="245020"/>
                  <a:pt x="1080888" y="198769"/>
                  <a:pt x="1107541" y="149623"/>
                </a:cubicBezTo>
                <a:cubicBezTo>
                  <a:pt x="1134194" y="100477"/>
                  <a:pt x="1155463" y="52126"/>
                  <a:pt x="1171346" y="4572"/>
                </a:cubicBezTo>
                <a:close/>
                <a:moveTo>
                  <a:pt x="742492" y="0"/>
                </a:moveTo>
                <a:cubicBezTo>
                  <a:pt x="743209" y="497"/>
                  <a:pt x="751021" y="6310"/>
                  <a:pt x="765928" y="17441"/>
                </a:cubicBezTo>
                <a:cubicBezTo>
                  <a:pt x="780835" y="28572"/>
                  <a:pt x="798536" y="42040"/>
                  <a:pt x="819031" y="57844"/>
                </a:cubicBezTo>
                <a:cubicBezTo>
                  <a:pt x="839526" y="73649"/>
                  <a:pt x="858514" y="88810"/>
                  <a:pt x="875995" y="103327"/>
                </a:cubicBezTo>
                <a:cubicBezTo>
                  <a:pt x="874509" y="108337"/>
                  <a:pt x="871309" y="112033"/>
                  <a:pt x="866394" y="114414"/>
                </a:cubicBezTo>
                <a:cubicBezTo>
                  <a:pt x="861479" y="116795"/>
                  <a:pt x="855535" y="117976"/>
                  <a:pt x="848563" y="117957"/>
                </a:cubicBezTo>
                <a:lnTo>
                  <a:pt x="739749" y="117957"/>
                </a:lnTo>
                <a:lnTo>
                  <a:pt x="739749" y="721461"/>
                </a:lnTo>
                <a:cubicBezTo>
                  <a:pt x="740421" y="750581"/>
                  <a:pt x="736131" y="776365"/>
                  <a:pt x="726880" y="798813"/>
                </a:cubicBezTo>
                <a:cubicBezTo>
                  <a:pt x="717628" y="821261"/>
                  <a:pt x="699386" y="839391"/>
                  <a:pt x="672151" y="853203"/>
                </a:cubicBezTo>
                <a:cubicBezTo>
                  <a:pt x="644917" y="867015"/>
                  <a:pt x="604661" y="875527"/>
                  <a:pt x="551383" y="878738"/>
                </a:cubicBezTo>
                <a:cubicBezTo>
                  <a:pt x="550164" y="857174"/>
                  <a:pt x="546658" y="838352"/>
                  <a:pt x="540867" y="822274"/>
                </a:cubicBezTo>
                <a:cubicBezTo>
                  <a:pt x="535076" y="806196"/>
                  <a:pt x="526084" y="793318"/>
                  <a:pt x="513893" y="783641"/>
                </a:cubicBezTo>
                <a:cubicBezTo>
                  <a:pt x="502881" y="774078"/>
                  <a:pt x="488327" y="765543"/>
                  <a:pt x="470230" y="758037"/>
                </a:cubicBezTo>
                <a:cubicBezTo>
                  <a:pt x="452132" y="750532"/>
                  <a:pt x="425234" y="743826"/>
                  <a:pt x="389534" y="737921"/>
                </a:cubicBezTo>
                <a:lnTo>
                  <a:pt x="389534" y="726948"/>
                </a:lnTo>
                <a:cubicBezTo>
                  <a:pt x="390284" y="726995"/>
                  <a:pt x="398785" y="727472"/>
                  <a:pt x="415037" y="728377"/>
                </a:cubicBezTo>
                <a:cubicBezTo>
                  <a:pt x="431289" y="729281"/>
                  <a:pt x="450792" y="730329"/>
                  <a:pt x="473545" y="731520"/>
                </a:cubicBezTo>
                <a:cubicBezTo>
                  <a:pt x="496297" y="732710"/>
                  <a:pt x="517800" y="733758"/>
                  <a:pt x="538053" y="734663"/>
                </a:cubicBezTo>
                <a:cubicBezTo>
                  <a:pt x="558305" y="735568"/>
                  <a:pt x="572807" y="736044"/>
                  <a:pt x="581558" y="736092"/>
                </a:cubicBezTo>
                <a:cubicBezTo>
                  <a:pt x="589711" y="736054"/>
                  <a:pt x="595579" y="734301"/>
                  <a:pt x="599160" y="730834"/>
                </a:cubicBezTo>
                <a:cubicBezTo>
                  <a:pt x="602742" y="727367"/>
                  <a:pt x="604494" y="722414"/>
                  <a:pt x="604418" y="715975"/>
                </a:cubicBezTo>
                <a:lnTo>
                  <a:pt x="604418" y="117957"/>
                </a:lnTo>
                <a:lnTo>
                  <a:pt x="7315" y="117957"/>
                </a:lnTo>
                <a:lnTo>
                  <a:pt x="0" y="92354"/>
                </a:lnTo>
                <a:lnTo>
                  <a:pt x="669340" y="92354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33" name="文本框-8_矢量">
            <a:extLst>
              <a:ext uri="{FF2B5EF4-FFF2-40B4-BE49-F238E27FC236}">
                <a16:creationId xmlns:a16="http://schemas.microsoft.com/office/drawing/2014/main" id="{752EF7B5-FAC0-45C4-9E15-DB383F4A5DB9}"/>
              </a:ext>
            </a:extLst>
          </p:cNvPr>
          <p:cNvSpPr txBox="1"/>
          <p:nvPr/>
        </p:nvSpPr>
        <p:spPr>
          <a:xfrm>
            <a:off x="4102156" y="5453111"/>
            <a:ext cx="4063822" cy="215570"/>
          </a:xfrm>
          <a:custGeom>
            <a:avLst/>
            <a:gdLst/>
            <a:ahLst/>
            <a:cxnLst/>
            <a:rect l="l" t="t" r="r" b="b"/>
            <a:pathLst>
              <a:path w="4063822" h="215570">
                <a:moveTo>
                  <a:pt x="1422121" y="160477"/>
                </a:moveTo>
                <a:lnTo>
                  <a:pt x="1432408" y="160477"/>
                </a:lnTo>
                <a:cubicBezTo>
                  <a:pt x="1432408" y="165506"/>
                  <a:pt x="1431684" y="170574"/>
                  <a:pt x="1430236" y="175679"/>
                </a:cubicBezTo>
                <a:cubicBezTo>
                  <a:pt x="1428789" y="180785"/>
                  <a:pt x="1426960" y="185699"/>
                  <a:pt x="1424750" y="190424"/>
                </a:cubicBezTo>
                <a:cubicBezTo>
                  <a:pt x="1422540" y="195148"/>
                  <a:pt x="1420064" y="199682"/>
                  <a:pt x="1417320" y="204026"/>
                </a:cubicBezTo>
                <a:cubicBezTo>
                  <a:pt x="1414577" y="208369"/>
                  <a:pt x="1411910" y="212217"/>
                  <a:pt x="1409320" y="215570"/>
                </a:cubicBezTo>
                <a:lnTo>
                  <a:pt x="1400404" y="215570"/>
                </a:lnTo>
                <a:cubicBezTo>
                  <a:pt x="1407110" y="205816"/>
                  <a:pt x="1412406" y="196253"/>
                  <a:pt x="1416292" y="186881"/>
                </a:cubicBezTo>
                <a:cubicBezTo>
                  <a:pt x="1420178" y="177508"/>
                  <a:pt x="1422121" y="168707"/>
                  <a:pt x="1422121" y="160477"/>
                </a:cubicBezTo>
                <a:close/>
                <a:moveTo>
                  <a:pt x="2782138" y="149504"/>
                </a:moveTo>
                <a:lnTo>
                  <a:pt x="2782138" y="186080"/>
                </a:lnTo>
                <a:lnTo>
                  <a:pt x="2898953" y="186080"/>
                </a:lnTo>
                <a:lnTo>
                  <a:pt x="2898953" y="149504"/>
                </a:lnTo>
                <a:close/>
                <a:moveTo>
                  <a:pt x="3941750" y="137846"/>
                </a:moveTo>
                <a:lnTo>
                  <a:pt x="3941750" y="178537"/>
                </a:lnTo>
                <a:lnTo>
                  <a:pt x="3994328" y="178537"/>
                </a:lnTo>
                <a:lnTo>
                  <a:pt x="3994328" y="137846"/>
                </a:lnTo>
                <a:close/>
                <a:moveTo>
                  <a:pt x="516408" y="130073"/>
                </a:moveTo>
                <a:lnTo>
                  <a:pt x="516408" y="180594"/>
                </a:lnTo>
                <a:lnTo>
                  <a:pt x="622021" y="180594"/>
                </a:lnTo>
                <a:lnTo>
                  <a:pt x="622021" y="130073"/>
                </a:lnTo>
                <a:close/>
                <a:moveTo>
                  <a:pt x="743408" y="119558"/>
                </a:moveTo>
                <a:lnTo>
                  <a:pt x="743408" y="152705"/>
                </a:lnTo>
                <a:lnTo>
                  <a:pt x="852679" y="152705"/>
                </a:lnTo>
                <a:lnTo>
                  <a:pt x="852679" y="119558"/>
                </a:lnTo>
                <a:close/>
                <a:moveTo>
                  <a:pt x="945261" y="115900"/>
                </a:moveTo>
                <a:lnTo>
                  <a:pt x="1080821" y="115900"/>
                </a:lnTo>
                <a:lnTo>
                  <a:pt x="1080821" y="122987"/>
                </a:lnTo>
                <a:cubicBezTo>
                  <a:pt x="1073963" y="133350"/>
                  <a:pt x="1066229" y="142532"/>
                  <a:pt x="1057618" y="150533"/>
                </a:cubicBezTo>
                <a:cubicBezTo>
                  <a:pt x="1049008" y="158534"/>
                  <a:pt x="1038759" y="165811"/>
                  <a:pt x="1026872" y="172364"/>
                </a:cubicBezTo>
                <a:cubicBezTo>
                  <a:pt x="1037997" y="177698"/>
                  <a:pt x="1051256" y="182537"/>
                  <a:pt x="1066648" y="186881"/>
                </a:cubicBezTo>
                <a:cubicBezTo>
                  <a:pt x="1082041" y="191224"/>
                  <a:pt x="1100329" y="195529"/>
                  <a:pt x="1121512" y="199796"/>
                </a:cubicBezTo>
                <a:lnTo>
                  <a:pt x="1119455" y="207569"/>
                </a:lnTo>
                <a:cubicBezTo>
                  <a:pt x="1096747" y="202692"/>
                  <a:pt x="1077278" y="197853"/>
                  <a:pt x="1061047" y="193053"/>
                </a:cubicBezTo>
                <a:cubicBezTo>
                  <a:pt x="1044817" y="188252"/>
                  <a:pt x="1030758" y="182728"/>
                  <a:pt x="1018871" y="176479"/>
                </a:cubicBezTo>
                <a:cubicBezTo>
                  <a:pt x="1006221" y="182880"/>
                  <a:pt x="991705" y="188633"/>
                  <a:pt x="975322" y="193739"/>
                </a:cubicBezTo>
                <a:cubicBezTo>
                  <a:pt x="958939" y="198844"/>
                  <a:pt x="940080" y="203835"/>
                  <a:pt x="918744" y="208712"/>
                </a:cubicBezTo>
                <a:lnTo>
                  <a:pt x="916686" y="201168"/>
                </a:lnTo>
                <a:cubicBezTo>
                  <a:pt x="936346" y="197053"/>
                  <a:pt x="953872" y="192596"/>
                  <a:pt x="969264" y="187795"/>
                </a:cubicBezTo>
                <a:cubicBezTo>
                  <a:pt x="984657" y="182994"/>
                  <a:pt x="998449" y="177698"/>
                  <a:pt x="1010641" y="171907"/>
                </a:cubicBezTo>
                <a:cubicBezTo>
                  <a:pt x="1001497" y="166421"/>
                  <a:pt x="993458" y="160172"/>
                  <a:pt x="986524" y="153162"/>
                </a:cubicBezTo>
                <a:cubicBezTo>
                  <a:pt x="979590" y="146152"/>
                  <a:pt x="973227" y="137922"/>
                  <a:pt x="967436" y="128473"/>
                </a:cubicBezTo>
                <a:lnTo>
                  <a:pt x="974065" y="124358"/>
                </a:lnTo>
                <a:cubicBezTo>
                  <a:pt x="980009" y="133960"/>
                  <a:pt x="986524" y="142304"/>
                  <a:pt x="993610" y="149390"/>
                </a:cubicBezTo>
                <a:cubicBezTo>
                  <a:pt x="1000697" y="156477"/>
                  <a:pt x="1009041" y="162687"/>
                  <a:pt x="1018642" y="168021"/>
                </a:cubicBezTo>
                <a:cubicBezTo>
                  <a:pt x="1030072" y="161925"/>
                  <a:pt x="1040016" y="155219"/>
                  <a:pt x="1048474" y="147904"/>
                </a:cubicBezTo>
                <a:cubicBezTo>
                  <a:pt x="1056933" y="140589"/>
                  <a:pt x="1064362" y="132359"/>
                  <a:pt x="1070763" y="123215"/>
                </a:cubicBezTo>
                <a:lnTo>
                  <a:pt x="945261" y="123215"/>
                </a:lnTo>
                <a:close/>
                <a:moveTo>
                  <a:pt x="3898087" y="111100"/>
                </a:moveTo>
                <a:lnTo>
                  <a:pt x="3901974" y="112700"/>
                </a:lnTo>
                <a:lnTo>
                  <a:pt x="3905631" y="114071"/>
                </a:lnTo>
                <a:cubicBezTo>
                  <a:pt x="3903498" y="119405"/>
                  <a:pt x="3901136" y="125692"/>
                  <a:pt x="3898545" y="132931"/>
                </a:cubicBezTo>
                <a:cubicBezTo>
                  <a:pt x="3895954" y="140170"/>
                  <a:pt x="3893363" y="147599"/>
                  <a:pt x="3890772" y="155219"/>
                </a:cubicBezTo>
                <a:cubicBezTo>
                  <a:pt x="3888181" y="162839"/>
                  <a:pt x="3885743" y="170269"/>
                  <a:pt x="3883457" y="177508"/>
                </a:cubicBezTo>
                <a:cubicBezTo>
                  <a:pt x="3881171" y="184747"/>
                  <a:pt x="3879190" y="190957"/>
                  <a:pt x="3877513" y="196139"/>
                </a:cubicBezTo>
                <a:lnTo>
                  <a:pt x="3869512" y="193396"/>
                </a:lnTo>
                <a:cubicBezTo>
                  <a:pt x="3871341" y="187909"/>
                  <a:pt x="3873475" y="181547"/>
                  <a:pt x="3875913" y="174308"/>
                </a:cubicBezTo>
                <a:cubicBezTo>
                  <a:pt x="3878351" y="167069"/>
                  <a:pt x="3880866" y="159601"/>
                  <a:pt x="3883457" y="151905"/>
                </a:cubicBezTo>
                <a:cubicBezTo>
                  <a:pt x="3886048" y="144209"/>
                  <a:pt x="3888600" y="136779"/>
                  <a:pt x="3891115" y="129616"/>
                </a:cubicBezTo>
                <a:cubicBezTo>
                  <a:pt x="3893630" y="122453"/>
                  <a:pt x="3895954" y="116281"/>
                  <a:pt x="3898087" y="111100"/>
                </a:cubicBezTo>
                <a:close/>
                <a:moveTo>
                  <a:pt x="2547138" y="109042"/>
                </a:moveTo>
                <a:lnTo>
                  <a:pt x="2547138" y="166878"/>
                </a:lnTo>
                <a:lnTo>
                  <a:pt x="2628748" y="166878"/>
                </a:lnTo>
                <a:lnTo>
                  <a:pt x="2628748" y="109042"/>
                </a:lnTo>
                <a:close/>
                <a:moveTo>
                  <a:pt x="2538908" y="101498"/>
                </a:moveTo>
                <a:lnTo>
                  <a:pt x="2636749" y="101498"/>
                </a:lnTo>
                <a:lnTo>
                  <a:pt x="2636749" y="174650"/>
                </a:lnTo>
                <a:lnTo>
                  <a:pt x="2538908" y="174650"/>
                </a:lnTo>
                <a:close/>
                <a:moveTo>
                  <a:pt x="3436011" y="94640"/>
                </a:moveTo>
                <a:lnTo>
                  <a:pt x="3436011" y="152248"/>
                </a:lnTo>
                <a:lnTo>
                  <a:pt x="3481959" y="152248"/>
                </a:lnTo>
                <a:lnTo>
                  <a:pt x="3481959" y="94640"/>
                </a:lnTo>
                <a:close/>
                <a:moveTo>
                  <a:pt x="3941750" y="92354"/>
                </a:moveTo>
                <a:lnTo>
                  <a:pt x="3941750" y="130073"/>
                </a:lnTo>
                <a:lnTo>
                  <a:pt x="3994328" y="130073"/>
                </a:lnTo>
                <a:lnTo>
                  <a:pt x="3994328" y="92354"/>
                </a:lnTo>
                <a:close/>
                <a:moveTo>
                  <a:pt x="3751479" y="92126"/>
                </a:moveTo>
                <a:cubicBezTo>
                  <a:pt x="3753612" y="94259"/>
                  <a:pt x="3756355" y="97155"/>
                  <a:pt x="3759708" y="100813"/>
                </a:cubicBezTo>
                <a:cubicBezTo>
                  <a:pt x="3763061" y="104470"/>
                  <a:pt x="3766490" y="108356"/>
                  <a:pt x="3769995" y="112471"/>
                </a:cubicBezTo>
                <a:cubicBezTo>
                  <a:pt x="3773500" y="116586"/>
                  <a:pt x="3776777" y="120548"/>
                  <a:pt x="3779825" y="124358"/>
                </a:cubicBezTo>
                <a:cubicBezTo>
                  <a:pt x="3782873" y="128168"/>
                  <a:pt x="3785159" y="131216"/>
                  <a:pt x="3786683" y="133502"/>
                </a:cubicBezTo>
                <a:lnTo>
                  <a:pt x="3780739" y="138989"/>
                </a:lnTo>
                <a:cubicBezTo>
                  <a:pt x="3779368" y="136703"/>
                  <a:pt x="3777196" y="133655"/>
                  <a:pt x="3774224" y="129845"/>
                </a:cubicBezTo>
                <a:cubicBezTo>
                  <a:pt x="3771252" y="126035"/>
                  <a:pt x="3768014" y="122072"/>
                  <a:pt x="3764509" y="117958"/>
                </a:cubicBezTo>
                <a:cubicBezTo>
                  <a:pt x="3761004" y="113843"/>
                  <a:pt x="3757536" y="109919"/>
                  <a:pt x="3754107" y="106185"/>
                </a:cubicBezTo>
                <a:cubicBezTo>
                  <a:pt x="3750678" y="102451"/>
                  <a:pt x="3747897" y="99593"/>
                  <a:pt x="3745764" y="97612"/>
                </a:cubicBezTo>
                <a:close/>
                <a:moveTo>
                  <a:pt x="1149859" y="81382"/>
                </a:moveTo>
                <a:lnTo>
                  <a:pt x="1246556" y="81382"/>
                </a:lnTo>
                <a:lnTo>
                  <a:pt x="1246556" y="89383"/>
                </a:lnTo>
                <a:lnTo>
                  <a:pt x="1198093" y="89383"/>
                </a:lnTo>
                <a:cubicBezTo>
                  <a:pt x="1196417" y="95174"/>
                  <a:pt x="1194245" y="101651"/>
                  <a:pt x="1191578" y="108814"/>
                </a:cubicBezTo>
                <a:cubicBezTo>
                  <a:pt x="1188911" y="115976"/>
                  <a:pt x="1186130" y="123101"/>
                  <a:pt x="1183234" y="130188"/>
                </a:cubicBezTo>
                <a:cubicBezTo>
                  <a:pt x="1180338" y="137274"/>
                  <a:pt x="1177405" y="143942"/>
                  <a:pt x="1174433" y="150190"/>
                </a:cubicBezTo>
                <a:cubicBezTo>
                  <a:pt x="1171461" y="156439"/>
                  <a:pt x="1168832" y="161544"/>
                  <a:pt x="1166546" y="165506"/>
                </a:cubicBezTo>
                <a:cubicBezTo>
                  <a:pt x="1168985" y="165354"/>
                  <a:pt x="1173099" y="165087"/>
                  <a:pt x="1178891" y="164706"/>
                </a:cubicBezTo>
                <a:cubicBezTo>
                  <a:pt x="1184682" y="164325"/>
                  <a:pt x="1190892" y="163944"/>
                  <a:pt x="1197522" y="163563"/>
                </a:cubicBezTo>
                <a:cubicBezTo>
                  <a:pt x="1204151" y="163182"/>
                  <a:pt x="1210666" y="162801"/>
                  <a:pt x="1217067" y="162420"/>
                </a:cubicBezTo>
                <a:cubicBezTo>
                  <a:pt x="1223468" y="162039"/>
                  <a:pt x="1228497" y="161696"/>
                  <a:pt x="1232155" y="161392"/>
                </a:cubicBezTo>
                <a:cubicBezTo>
                  <a:pt x="1230478" y="157582"/>
                  <a:pt x="1228687" y="153543"/>
                  <a:pt x="1226782" y="149276"/>
                </a:cubicBezTo>
                <a:cubicBezTo>
                  <a:pt x="1224877" y="145009"/>
                  <a:pt x="1222972" y="140856"/>
                  <a:pt x="1221067" y="136817"/>
                </a:cubicBezTo>
                <a:cubicBezTo>
                  <a:pt x="1219162" y="132779"/>
                  <a:pt x="1217295" y="128969"/>
                  <a:pt x="1215467" y="125387"/>
                </a:cubicBezTo>
                <a:cubicBezTo>
                  <a:pt x="1213638" y="121806"/>
                  <a:pt x="1212038" y="118720"/>
                  <a:pt x="1210666" y="116129"/>
                </a:cubicBezTo>
                <a:lnTo>
                  <a:pt x="1217295" y="113386"/>
                </a:lnTo>
                <a:cubicBezTo>
                  <a:pt x="1219124" y="117043"/>
                  <a:pt x="1221334" y="121577"/>
                  <a:pt x="1223925" y="126987"/>
                </a:cubicBezTo>
                <a:cubicBezTo>
                  <a:pt x="1226516" y="132398"/>
                  <a:pt x="1229145" y="137960"/>
                  <a:pt x="1231812" y="143675"/>
                </a:cubicBezTo>
                <a:cubicBezTo>
                  <a:pt x="1234479" y="149390"/>
                  <a:pt x="1237031" y="154953"/>
                  <a:pt x="1239470" y="160363"/>
                </a:cubicBezTo>
                <a:cubicBezTo>
                  <a:pt x="1241908" y="165773"/>
                  <a:pt x="1243889" y="170383"/>
                  <a:pt x="1245413" y="174193"/>
                </a:cubicBezTo>
                <a:lnTo>
                  <a:pt x="1238784" y="177851"/>
                </a:lnTo>
                <a:cubicBezTo>
                  <a:pt x="1238327" y="176632"/>
                  <a:pt x="1237831" y="175336"/>
                  <a:pt x="1237298" y="173965"/>
                </a:cubicBezTo>
                <a:cubicBezTo>
                  <a:pt x="1236765" y="172593"/>
                  <a:pt x="1236117" y="171069"/>
                  <a:pt x="1235355" y="169393"/>
                </a:cubicBezTo>
                <a:cubicBezTo>
                  <a:pt x="1233678" y="169545"/>
                  <a:pt x="1230897" y="169736"/>
                  <a:pt x="1227011" y="169964"/>
                </a:cubicBezTo>
                <a:cubicBezTo>
                  <a:pt x="1223125" y="170193"/>
                  <a:pt x="1218667" y="170459"/>
                  <a:pt x="1213638" y="170764"/>
                </a:cubicBezTo>
                <a:cubicBezTo>
                  <a:pt x="1208609" y="171069"/>
                  <a:pt x="1203351" y="171412"/>
                  <a:pt x="1197864" y="171793"/>
                </a:cubicBezTo>
                <a:cubicBezTo>
                  <a:pt x="1192378" y="172174"/>
                  <a:pt x="1187273" y="172517"/>
                  <a:pt x="1182548" y="172822"/>
                </a:cubicBezTo>
                <a:cubicBezTo>
                  <a:pt x="1177824" y="173126"/>
                  <a:pt x="1173747" y="173393"/>
                  <a:pt x="1170318" y="173622"/>
                </a:cubicBezTo>
                <a:cubicBezTo>
                  <a:pt x="1166889" y="173850"/>
                  <a:pt x="1164717" y="174041"/>
                  <a:pt x="1163803" y="174193"/>
                </a:cubicBezTo>
                <a:cubicBezTo>
                  <a:pt x="1162584" y="174346"/>
                  <a:pt x="1161250" y="174574"/>
                  <a:pt x="1159803" y="174879"/>
                </a:cubicBezTo>
                <a:cubicBezTo>
                  <a:pt x="1158355" y="175184"/>
                  <a:pt x="1156564" y="175641"/>
                  <a:pt x="1154430" y="176251"/>
                </a:cubicBezTo>
                <a:lnTo>
                  <a:pt x="1151916" y="168478"/>
                </a:lnTo>
                <a:cubicBezTo>
                  <a:pt x="1154354" y="167564"/>
                  <a:pt x="1155955" y="166726"/>
                  <a:pt x="1156717" y="165964"/>
                </a:cubicBezTo>
                <a:cubicBezTo>
                  <a:pt x="1157479" y="165202"/>
                  <a:pt x="1158164" y="164287"/>
                  <a:pt x="1158774" y="163220"/>
                </a:cubicBezTo>
                <a:cubicBezTo>
                  <a:pt x="1161060" y="159563"/>
                  <a:pt x="1163651" y="154762"/>
                  <a:pt x="1166546" y="148819"/>
                </a:cubicBezTo>
                <a:cubicBezTo>
                  <a:pt x="1169442" y="142875"/>
                  <a:pt x="1172338" y="136474"/>
                  <a:pt x="1175233" y="129616"/>
                </a:cubicBezTo>
                <a:cubicBezTo>
                  <a:pt x="1178129" y="122758"/>
                  <a:pt x="1180910" y="115786"/>
                  <a:pt x="1183577" y="108699"/>
                </a:cubicBezTo>
                <a:cubicBezTo>
                  <a:pt x="1186244" y="101613"/>
                  <a:pt x="1188492" y="95174"/>
                  <a:pt x="1190321" y="89383"/>
                </a:cubicBezTo>
                <a:lnTo>
                  <a:pt x="1149859" y="89383"/>
                </a:lnTo>
                <a:close/>
                <a:moveTo>
                  <a:pt x="59208" y="81382"/>
                </a:moveTo>
                <a:cubicBezTo>
                  <a:pt x="61341" y="83515"/>
                  <a:pt x="63856" y="86106"/>
                  <a:pt x="66752" y="89154"/>
                </a:cubicBezTo>
                <a:cubicBezTo>
                  <a:pt x="69647" y="92202"/>
                  <a:pt x="72657" y="95441"/>
                  <a:pt x="75781" y="98870"/>
                </a:cubicBezTo>
                <a:cubicBezTo>
                  <a:pt x="78906" y="102299"/>
                  <a:pt x="81877" y="105651"/>
                  <a:pt x="84697" y="108928"/>
                </a:cubicBezTo>
                <a:cubicBezTo>
                  <a:pt x="87516" y="112205"/>
                  <a:pt x="89840" y="115062"/>
                  <a:pt x="91669" y="117500"/>
                </a:cubicBezTo>
                <a:lnTo>
                  <a:pt x="86183" y="122758"/>
                </a:lnTo>
                <a:cubicBezTo>
                  <a:pt x="84201" y="120320"/>
                  <a:pt x="81839" y="117424"/>
                  <a:pt x="79096" y="114071"/>
                </a:cubicBezTo>
                <a:cubicBezTo>
                  <a:pt x="76353" y="110719"/>
                  <a:pt x="73495" y="107328"/>
                  <a:pt x="70524" y="103899"/>
                </a:cubicBezTo>
                <a:cubicBezTo>
                  <a:pt x="67552" y="100470"/>
                  <a:pt x="64618" y="97231"/>
                  <a:pt x="61722" y="94183"/>
                </a:cubicBezTo>
                <a:cubicBezTo>
                  <a:pt x="58827" y="91135"/>
                  <a:pt x="56388" y="88621"/>
                  <a:pt x="54407" y="86639"/>
                </a:cubicBezTo>
                <a:close/>
                <a:moveTo>
                  <a:pt x="3527451" y="80696"/>
                </a:moveTo>
                <a:lnTo>
                  <a:pt x="3527451" y="95098"/>
                </a:lnTo>
                <a:cubicBezTo>
                  <a:pt x="3527451" y="101346"/>
                  <a:pt x="3527374" y="107099"/>
                  <a:pt x="3527222" y="112357"/>
                </a:cubicBezTo>
                <a:cubicBezTo>
                  <a:pt x="3527070" y="117615"/>
                  <a:pt x="3526765" y="122606"/>
                  <a:pt x="3526308" y="127330"/>
                </a:cubicBezTo>
                <a:lnTo>
                  <a:pt x="3591230" y="127330"/>
                </a:lnTo>
                <a:lnTo>
                  <a:pt x="3591230" y="80696"/>
                </a:lnTo>
                <a:close/>
                <a:moveTo>
                  <a:pt x="3185922" y="80239"/>
                </a:moveTo>
                <a:lnTo>
                  <a:pt x="3221584" y="80239"/>
                </a:lnTo>
                <a:lnTo>
                  <a:pt x="3221584" y="175565"/>
                </a:lnTo>
                <a:cubicBezTo>
                  <a:pt x="3223108" y="174193"/>
                  <a:pt x="3225508" y="172060"/>
                  <a:pt x="3228785" y="169164"/>
                </a:cubicBezTo>
                <a:cubicBezTo>
                  <a:pt x="3232061" y="166268"/>
                  <a:pt x="3235376" y="163335"/>
                  <a:pt x="3238729" y="160363"/>
                </a:cubicBezTo>
                <a:cubicBezTo>
                  <a:pt x="3242081" y="157391"/>
                  <a:pt x="3245091" y="154762"/>
                  <a:pt x="3247759" y="152476"/>
                </a:cubicBezTo>
                <a:cubicBezTo>
                  <a:pt x="3250425" y="150190"/>
                  <a:pt x="3251988" y="148895"/>
                  <a:pt x="3252445" y="148590"/>
                </a:cubicBezTo>
                <a:lnTo>
                  <a:pt x="3255188" y="156820"/>
                </a:lnTo>
                <a:cubicBezTo>
                  <a:pt x="3254883" y="156972"/>
                  <a:pt x="3253969" y="157734"/>
                  <a:pt x="3252445" y="159106"/>
                </a:cubicBezTo>
                <a:cubicBezTo>
                  <a:pt x="3250921" y="160477"/>
                  <a:pt x="3249054" y="162116"/>
                  <a:pt x="3246844" y="164021"/>
                </a:cubicBezTo>
                <a:cubicBezTo>
                  <a:pt x="3244634" y="165926"/>
                  <a:pt x="3242196" y="167983"/>
                  <a:pt x="3239529" y="170193"/>
                </a:cubicBezTo>
                <a:cubicBezTo>
                  <a:pt x="3236862" y="172403"/>
                  <a:pt x="3234347" y="174536"/>
                  <a:pt x="3231985" y="176594"/>
                </a:cubicBezTo>
                <a:cubicBezTo>
                  <a:pt x="3229623" y="178651"/>
                  <a:pt x="3227527" y="180480"/>
                  <a:pt x="3225699" y="182080"/>
                </a:cubicBezTo>
                <a:cubicBezTo>
                  <a:pt x="3223870" y="183680"/>
                  <a:pt x="3222575" y="184709"/>
                  <a:pt x="3221813" y="185166"/>
                </a:cubicBezTo>
                <a:cubicBezTo>
                  <a:pt x="3220898" y="185776"/>
                  <a:pt x="3220022" y="186500"/>
                  <a:pt x="3219184" y="187338"/>
                </a:cubicBezTo>
                <a:cubicBezTo>
                  <a:pt x="3218345" y="188176"/>
                  <a:pt x="3217012" y="189814"/>
                  <a:pt x="3215183" y="192253"/>
                </a:cubicBezTo>
                <a:lnTo>
                  <a:pt x="3209468" y="186766"/>
                </a:lnTo>
                <a:cubicBezTo>
                  <a:pt x="3211449" y="184633"/>
                  <a:pt x="3212707" y="183071"/>
                  <a:pt x="3213240" y="182080"/>
                </a:cubicBezTo>
                <a:cubicBezTo>
                  <a:pt x="3213773" y="181089"/>
                  <a:pt x="3214040" y="179908"/>
                  <a:pt x="3214040" y="178537"/>
                </a:cubicBezTo>
                <a:lnTo>
                  <a:pt x="3214040" y="88011"/>
                </a:lnTo>
                <a:lnTo>
                  <a:pt x="3185922" y="88011"/>
                </a:lnTo>
                <a:close/>
                <a:moveTo>
                  <a:pt x="2384298" y="80239"/>
                </a:moveTo>
                <a:lnTo>
                  <a:pt x="2391842" y="83439"/>
                </a:lnTo>
                <a:cubicBezTo>
                  <a:pt x="2388032" y="92278"/>
                  <a:pt x="2383689" y="101384"/>
                  <a:pt x="2378812" y="110757"/>
                </a:cubicBezTo>
                <a:cubicBezTo>
                  <a:pt x="2373935" y="120129"/>
                  <a:pt x="2368830" y="129273"/>
                  <a:pt x="2363496" y="138189"/>
                </a:cubicBezTo>
                <a:cubicBezTo>
                  <a:pt x="2358162" y="147104"/>
                  <a:pt x="2352790" y="155524"/>
                  <a:pt x="2347379" y="163449"/>
                </a:cubicBezTo>
                <a:cubicBezTo>
                  <a:pt x="2341969" y="171374"/>
                  <a:pt x="2336750" y="178384"/>
                  <a:pt x="2331720" y="184480"/>
                </a:cubicBezTo>
                <a:cubicBezTo>
                  <a:pt x="2333854" y="184328"/>
                  <a:pt x="2337626" y="184099"/>
                  <a:pt x="2343036" y="183794"/>
                </a:cubicBezTo>
                <a:cubicBezTo>
                  <a:pt x="2348446" y="183490"/>
                  <a:pt x="2354733" y="183147"/>
                  <a:pt x="2361895" y="182766"/>
                </a:cubicBezTo>
                <a:cubicBezTo>
                  <a:pt x="2369058" y="182385"/>
                  <a:pt x="2376716" y="182004"/>
                  <a:pt x="2384870" y="181623"/>
                </a:cubicBezTo>
                <a:cubicBezTo>
                  <a:pt x="2393023" y="181242"/>
                  <a:pt x="2400910" y="180861"/>
                  <a:pt x="2408530" y="180480"/>
                </a:cubicBezTo>
                <a:cubicBezTo>
                  <a:pt x="2416150" y="180099"/>
                  <a:pt x="2423122" y="179756"/>
                  <a:pt x="2429447" y="179451"/>
                </a:cubicBezTo>
                <a:cubicBezTo>
                  <a:pt x="2435771" y="179146"/>
                  <a:pt x="2440762" y="178918"/>
                  <a:pt x="2444420" y="178765"/>
                </a:cubicBezTo>
                <a:cubicBezTo>
                  <a:pt x="2438629" y="169469"/>
                  <a:pt x="2432761" y="160211"/>
                  <a:pt x="2426818" y="150990"/>
                </a:cubicBezTo>
                <a:cubicBezTo>
                  <a:pt x="2420874" y="141770"/>
                  <a:pt x="2415693" y="134036"/>
                  <a:pt x="2411273" y="127787"/>
                </a:cubicBezTo>
                <a:lnTo>
                  <a:pt x="2417674" y="123444"/>
                </a:lnTo>
                <a:cubicBezTo>
                  <a:pt x="2421027" y="128321"/>
                  <a:pt x="2424951" y="134188"/>
                  <a:pt x="2429447" y="141046"/>
                </a:cubicBezTo>
                <a:cubicBezTo>
                  <a:pt x="2433943" y="147904"/>
                  <a:pt x="2438476" y="154953"/>
                  <a:pt x="2443049" y="162192"/>
                </a:cubicBezTo>
                <a:cubicBezTo>
                  <a:pt x="2447620" y="169431"/>
                  <a:pt x="2452040" y="176517"/>
                  <a:pt x="2456307" y="183452"/>
                </a:cubicBezTo>
                <a:cubicBezTo>
                  <a:pt x="2460575" y="190386"/>
                  <a:pt x="2464232" y="196444"/>
                  <a:pt x="2467280" y="201625"/>
                </a:cubicBezTo>
                <a:lnTo>
                  <a:pt x="2460651" y="206197"/>
                </a:lnTo>
                <a:cubicBezTo>
                  <a:pt x="2458974" y="203302"/>
                  <a:pt x="2457146" y="200139"/>
                  <a:pt x="2455164" y="196710"/>
                </a:cubicBezTo>
                <a:cubicBezTo>
                  <a:pt x="2453183" y="193281"/>
                  <a:pt x="2451050" y="189662"/>
                  <a:pt x="2448763" y="185852"/>
                </a:cubicBezTo>
                <a:cubicBezTo>
                  <a:pt x="2445868" y="186004"/>
                  <a:pt x="2441067" y="186233"/>
                  <a:pt x="2434362" y="186538"/>
                </a:cubicBezTo>
                <a:cubicBezTo>
                  <a:pt x="2427656" y="186842"/>
                  <a:pt x="2420036" y="187185"/>
                  <a:pt x="2411502" y="187566"/>
                </a:cubicBezTo>
                <a:cubicBezTo>
                  <a:pt x="2402967" y="187947"/>
                  <a:pt x="2394052" y="188366"/>
                  <a:pt x="2384756" y="188824"/>
                </a:cubicBezTo>
                <a:cubicBezTo>
                  <a:pt x="2375459" y="189281"/>
                  <a:pt x="2366849" y="189738"/>
                  <a:pt x="2358924" y="190195"/>
                </a:cubicBezTo>
                <a:cubicBezTo>
                  <a:pt x="2350999" y="190652"/>
                  <a:pt x="2344217" y="191033"/>
                  <a:pt x="2338578" y="191338"/>
                </a:cubicBezTo>
                <a:cubicBezTo>
                  <a:pt x="2332940" y="191643"/>
                  <a:pt x="2329587" y="191795"/>
                  <a:pt x="2328520" y="191795"/>
                </a:cubicBezTo>
                <a:cubicBezTo>
                  <a:pt x="2326539" y="191948"/>
                  <a:pt x="2324596" y="192176"/>
                  <a:pt x="2322691" y="192481"/>
                </a:cubicBezTo>
                <a:cubicBezTo>
                  <a:pt x="2320786" y="192786"/>
                  <a:pt x="2318386" y="193319"/>
                  <a:pt x="2315490" y="194081"/>
                </a:cubicBezTo>
                <a:lnTo>
                  <a:pt x="2313204" y="185852"/>
                </a:lnTo>
                <a:cubicBezTo>
                  <a:pt x="2316709" y="185090"/>
                  <a:pt x="2319071" y="184518"/>
                  <a:pt x="2320290" y="184137"/>
                </a:cubicBezTo>
                <a:cubicBezTo>
                  <a:pt x="2321509" y="183756"/>
                  <a:pt x="2322576" y="182956"/>
                  <a:pt x="2323491" y="181737"/>
                </a:cubicBezTo>
                <a:cubicBezTo>
                  <a:pt x="2328520" y="175793"/>
                  <a:pt x="2333778" y="168859"/>
                  <a:pt x="2339264" y="160934"/>
                </a:cubicBezTo>
                <a:cubicBezTo>
                  <a:pt x="2344750" y="153010"/>
                  <a:pt x="2350161" y="144551"/>
                  <a:pt x="2355495" y="135560"/>
                </a:cubicBezTo>
                <a:cubicBezTo>
                  <a:pt x="2360829" y="126568"/>
                  <a:pt x="2365972" y="117348"/>
                  <a:pt x="2370925" y="107899"/>
                </a:cubicBezTo>
                <a:cubicBezTo>
                  <a:pt x="2375878" y="98450"/>
                  <a:pt x="2380336" y="89230"/>
                  <a:pt x="2384298" y="80239"/>
                </a:cubicBezTo>
                <a:close/>
                <a:moveTo>
                  <a:pt x="743408" y="79553"/>
                </a:moveTo>
                <a:lnTo>
                  <a:pt x="743408" y="112471"/>
                </a:lnTo>
                <a:lnTo>
                  <a:pt x="852679" y="112471"/>
                </a:lnTo>
                <a:lnTo>
                  <a:pt x="852679" y="79553"/>
                </a:lnTo>
                <a:close/>
                <a:moveTo>
                  <a:pt x="1871320" y="73609"/>
                </a:moveTo>
                <a:lnTo>
                  <a:pt x="1993392" y="73609"/>
                </a:lnTo>
                <a:lnTo>
                  <a:pt x="1993392" y="81382"/>
                </a:lnTo>
                <a:lnTo>
                  <a:pt x="1938528" y="118872"/>
                </a:lnTo>
                <a:lnTo>
                  <a:pt x="1938528" y="129616"/>
                </a:lnTo>
                <a:lnTo>
                  <a:pt x="2032940" y="129616"/>
                </a:lnTo>
                <a:lnTo>
                  <a:pt x="2032940" y="137160"/>
                </a:lnTo>
                <a:lnTo>
                  <a:pt x="1938528" y="137160"/>
                </a:lnTo>
                <a:lnTo>
                  <a:pt x="1938528" y="175793"/>
                </a:lnTo>
                <a:cubicBezTo>
                  <a:pt x="1938528" y="180975"/>
                  <a:pt x="1938185" y="185090"/>
                  <a:pt x="1937500" y="188138"/>
                </a:cubicBezTo>
                <a:cubicBezTo>
                  <a:pt x="1936814" y="191186"/>
                  <a:pt x="1935557" y="193586"/>
                  <a:pt x="1933728" y="195339"/>
                </a:cubicBezTo>
                <a:cubicBezTo>
                  <a:pt x="1931899" y="197091"/>
                  <a:pt x="1929384" y="198311"/>
                  <a:pt x="1926184" y="198996"/>
                </a:cubicBezTo>
                <a:cubicBezTo>
                  <a:pt x="1922984" y="199682"/>
                  <a:pt x="1918869" y="200254"/>
                  <a:pt x="1913840" y="200711"/>
                </a:cubicBezTo>
                <a:lnTo>
                  <a:pt x="1891665" y="202540"/>
                </a:lnTo>
                <a:lnTo>
                  <a:pt x="1889608" y="194767"/>
                </a:lnTo>
                <a:lnTo>
                  <a:pt x="1912240" y="193167"/>
                </a:lnTo>
                <a:cubicBezTo>
                  <a:pt x="1916049" y="192862"/>
                  <a:pt x="1919174" y="192443"/>
                  <a:pt x="1921612" y="191910"/>
                </a:cubicBezTo>
                <a:cubicBezTo>
                  <a:pt x="1924050" y="191376"/>
                  <a:pt x="1925955" y="190462"/>
                  <a:pt x="1927327" y="189167"/>
                </a:cubicBezTo>
                <a:cubicBezTo>
                  <a:pt x="1928699" y="187871"/>
                  <a:pt x="1929613" y="186042"/>
                  <a:pt x="1930070" y="183680"/>
                </a:cubicBezTo>
                <a:cubicBezTo>
                  <a:pt x="1930527" y="181318"/>
                  <a:pt x="1930756" y="178079"/>
                  <a:pt x="1930756" y="173965"/>
                </a:cubicBezTo>
                <a:lnTo>
                  <a:pt x="1930756" y="137160"/>
                </a:lnTo>
                <a:lnTo>
                  <a:pt x="1834058" y="137160"/>
                </a:lnTo>
                <a:lnTo>
                  <a:pt x="1834058" y="129616"/>
                </a:lnTo>
                <a:lnTo>
                  <a:pt x="1930756" y="129616"/>
                </a:lnTo>
                <a:lnTo>
                  <a:pt x="1930756" y="115214"/>
                </a:lnTo>
                <a:lnTo>
                  <a:pt x="1979905" y="81382"/>
                </a:lnTo>
                <a:lnTo>
                  <a:pt x="1871320" y="81382"/>
                </a:lnTo>
                <a:close/>
                <a:moveTo>
                  <a:pt x="2782138" y="72466"/>
                </a:moveTo>
                <a:lnTo>
                  <a:pt x="2782138" y="106299"/>
                </a:lnTo>
                <a:lnTo>
                  <a:pt x="2892552" y="106299"/>
                </a:lnTo>
                <a:lnTo>
                  <a:pt x="2892552" y="72466"/>
                </a:lnTo>
                <a:close/>
                <a:moveTo>
                  <a:pt x="323698" y="66065"/>
                </a:moveTo>
                <a:lnTo>
                  <a:pt x="323698" y="100127"/>
                </a:lnTo>
                <a:lnTo>
                  <a:pt x="402794" y="100127"/>
                </a:lnTo>
                <a:lnTo>
                  <a:pt x="402794" y="66065"/>
                </a:lnTo>
                <a:close/>
                <a:moveTo>
                  <a:pt x="2773909" y="65380"/>
                </a:moveTo>
                <a:lnTo>
                  <a:pt x="2900324" y="65380"/>
                </a:lnTo>
                <a:lnTo>
                  <a:pt x="2900324" y="113843"/>
                </a:lnTo>
                <a:lnTo>
                  <a:pt x="2782138" y="113843"/>
                </a:lnTo>
                <a:lnTo>
                  <a:pt x="2782138" y="142189"/>
                </a:lnTo>
                <a:lnTo>
                  <a:pt x="2907182" y="142189"/>
                </a:lnTo>
                <a:lnTo>
                  <a:pt x="2907182" y="206654"/>
                </a:lnTo>
                <a:lnTo>
                  <a:pt x="2898953" y="206654"/>
                </a:lnTo>
                <a:lnTo>
                  <a:pt x="2898953" y="193167"/>
                </a:lnTo>
                <a:lnTo>
                  <a:pt x="2782138" y="193167"/>
                </a:lnTo>
                <a:lnTo>
                  <a:pt x="2782138" y="208026"/>
                </a:lnTo>
                <a:lnTo>
                  <a:pt x="2773909" y="208026"/>
                </a:lnTo>
                <a:close/>
                <a:moveTo>
                  <a:pt x="2516505" y="59665"/>
                </a:moveTo>
                <a:lnTo>
                  <a:pt x="2664638" y="59665"/>
                </a:lnTo>
                <a:lnTo>
                  <a:pt x="2664638" y="67208"/>
                </a:lnTo>
                <a:lnTo>
                  <a:pt x="2516505" y="67208"/>
                </a:lnTo>
                <a:close/>
                <a:moveTo>
                  <a:pt x="1068934" y="57607"/>
                </a:moveTo>
                <a:cubicBezTo>
                  <a:pt x="1071830" y="59741"/>
                  <a:pt x="1075487" y="62522"/>
                  <a:pt x="1079907" y="65951"/>
                </a:cubicBezTo>
                <a:cubicBezTo>
                  <a:pt x="1084326" y="69380"/>
                  <a:pt x="1088899" y="73038"/>
                  <a:pt x="1093623" y="76924"/>
                </a:cubicBezTo>
                <a:cubicBezTo>
                  <a:pt x="1098347" y="80810"/>
                  <a:pt x="1102919" y="84696"/>
                  <a:pt x="1107339" y="88583"/>
                </a:cubicBezTo>
                <a:cubicBezTo>
                  <a:pt x="1111759" y="92469"/>
                  <a:pt x="1115568" y="95860"/>
                  <a:pt x="1118769" y="98755"/>
                </a:cubicBezTo>
                <a:lnTo>
                  <a:pt x="1114425" y="104927"/>
                </a:lnTo>
                <a:cubicBezTo>
                  <a:pt x="1110920" y="101727"/>
                  <a:pt x="1106882" y="98146"/>
                  <a:pt x="1102310" y="94183"/>
                </a:cubicBezTo>
                <a:cubicBezTo>
                  <a:pt x="1097738" y="90221"/>
                  <a:pt x="1093128" y="86297"/>
                  <a:pt x="1088479" y="82410"/>
                </a:cubicBezTo>
                <a:cubicBezTo>
                  <a:pt x="1083831" y="78524"/>
                  <a:pt x="1079373" y="74905"/>
                  <a:pt x="1075106" y="71552"/>
                </a:cubicBezTo>
                <a:cubicBezTo>
                  <a:pt x="1070839" y="68199"/>
                  <a:pt x="1067258" y="65456"/>
                  <a:pt x="1064362" y="63322"/>
                </a:cubicBezTo>
                <a:close/>
                <a:moveTo>
                  <a:pt x="3263189" y="57379"/>
                </a:moveTo>
                <a:lnTo>
                  <a:pt x="3263189" y="112243"/>
                </a:lnTo>
                <a:lnTo>
                  <a:pt x="3356686" y="112243"/>
                </a:lnTo>
                <a:lnTo>
                  <a:pt x="3356686" y="57379"/>
                </a:lnTo>
                <a:close/>
                <a:moveTo>
                  <a:pt x="970407" y="56693"/>
                </a:moveTo>
                <a:lnTo>
                  <a:pt x="975665" y="61722"/>
                </a:lnTo>
                <a:cubicBezTo>
                  <a:pt x="968960" y="69494"/>
                  <a:pt x="961035" y="77724"/>
                  <a:pt x="951891" y="86411"/>
                </a:cubicBezTo>
                <a:cubicBezTo>
                  <a:pt x="942747" y="95098"/>
                  <a:pt x="933527" y="102946"/>
                  <a:pt x="924230" y="109957"/>
                </a:cubicBezTo>
                <a:lnTo>
                  <a:pt x="919887" y="103327"/>
                </a:lnTo>
                <a:cubicBezTo>
                  <a:pt x="924459" y="99974"/>
                  <a:pt x="929031" y="96393"/>
                  <a:pt x="933603" y="92583"/>
                </a:cubicBezTo>
                <a:cubicBezTo>
                  <a:pt x="938175" y="88773"/>
                  <a:pt x="942633" y="84849"/>
                  <a:pt x="946976" y="80810"/>
                </a:cubicBezTo>
                <a:cubicBezTo>
                  <a:pt x="951319" y="76772"/>
                  <a:pt x="955510" y="72733"/>
                  <a:pt x="959549" y="68694"/>
                </a:cubicBezTo>
                <a:cubicBezTo>
                  <a:pt x="963588" y="64656"/>
                  <a:pt x="967207" y="60655"/>
                  <a:pt x="970407" y="56693"/>
                </a:cubicBezTo>
                <a:close/>
                <a:moveTo>
                  <a:pt x="551384" y="50063"/>
                </a:moveTo>
                <a:lnTo>
                  <a:pt x="558699" y="52349"/>
                </a:lnTo>
                <a:cubicBezTo>
                  <a:pt x="555346" y="61036"/>
                  <a:pt x="551460" y="69571"/>
                  <a:pt x="547040" y="77953"/>
                </a:cubicBezTo>
                <a:lnTo>
                  <a:pt x="661112" y="77953"/>
                </a:lnTo>
                <a:lnTo>
                  <a:pt x="661112" y="85496"/>
                </a:lnTo>
                <a:lnTo>
                  <a:pt x="542926" y="85496"/>
                </a:lnTo>
                <a:cubicBezTo>
                  <a:pt x="538963" y="92202"/>
                  <a:pt x="534620" y="98603"/>
                  <a:pt x="529895" y="104699"/>
                </a:cubicBezTo>
                <a:cubicBezTo>
                  <a:pt x="525171" y="110795"/>
                  <a:pt x="520066" y="116738"/>
                  <a:pt x="514579" y="122530"/>
                </a:cubicBezTo>
                <a:lnTo>
                  <a:pt x="629793" y="122530"/>
                </a:lnTo>
                <a:lnTo>
                  <a:pt x="629793" y="204140"/>
                </a:lnTo>
                <a:lnTo>
                  <a:pt x="622021" y="204140"/>
                </a:lnTo>
                <a:lnTo>
                  <a:pt x="622021" y="187452"/>
                </a:lnTo>
                <a:lnTo>
                  <a:pt x="516408" y="187452"/>
                </a:lnTo>
                <a:lnTo>
                  <a:pt x="516408" y="204140"/>
                </a:lnTo>
                <a:lnTo>
                  <a:pt x="508635" y="204140"/>
                </a:lnTo>
                <a:lnTo>
                  <a:pt x="508635" y="128473"/>
                </a:lnTo>
                <a:cubicBezTo>
                  <a:pt x="502082" y="134874"/>
                  <a:pt x="495034" y="141046"/>
                  <a:pt x="487490" y="146990"/>
                </a:cubicBezTo>
                <a:cubicBezTo>
                  <a:pt x="479946" y="152933"/>
                  <a:pt x="471755" y="158877"/>
                  <a:pt x="462916" y="164821"/>
                </a:cubicBezTo>
                <a:lnTo>
                  <a:pt x="458801" y="157734"/>
                </a:lnTo>
                <a:cubicBezTo>
                  <a:pt x="475717" y="146761"/>
                  <a:pt x="490309" y="135407"/>
                  <a:pt x="502578" y="123673"/>
                </a:cubicBezTo>
                <a:cubicBezTo>
                  <a:pt x="514846" y="111938"/>
                  <a:pt x="525247" y="99212"/>
                  <a:pt x="533781" y="85496"/>
                </a:cubicBezTo>
                <a:lnTo>
                  <a:pt x="467716" y="85496"/>
                </a:lnTo>
                <a:lnTo>
                  <a:pt x="467716" y="77953"/>
                </a:lnTo>
                <a:lnTo>
                  <a:pt x="538354" y="77953"/>
                </a:lnTo>
                <a:cubicBezTo>
                  <a:pt x="543230" y="69418"/>
                  <a:pt x="547574" y="60122"/>
                  <a:pt x="551384" y="50063"/>
                </a:cubicBezTo>
                <a:close/>
                <a:moveTo>
                  <a:pt x="3941750" y="46863"/>
                </a:moveTo>
                <a:lnTo>
                  <a:pt x="3941750" y="85268"/>
                </a:lnTo>
                <a:lnTo>
                  <a:pt x="3994328" y="85268"/>
                </a:lnTo>
                <a:lnTo>
                  <a:pt x="3994328" y="46863"/>
                </a:lnTo>
                <a:close/>
                <a:moveTo>
                  <a:pt x="3436011" y="30404"/>
                </a:moveTo>
                <a:lnTo>
                  <a:pt x="3436011" y="86868"/>
                </a:lnTo>
                <a:lnTo>
                  <a:pt x="3481959" y="86868"/>
                </a:lnTo>
                <a:lnTo>
                  <a:pt x="3481959" y="30404"/>
                </a:lnTo>
                <a:close/>
                <a:moveTo>
                  <a:pt x="3527451" y="24460"/>
                </a:moveTo>
                <a:lnTo>
                  <a:pt x="3527451" y="72923"/>
                </a:lnTo>
                <a:lnTo>
                  <a:pt x="3591230" y="72923"/>
                </a:lnTo>
                <a:lnTo>
                  <a:pt x="3591230" y="24460"/>
                </a:lnTo>
                <a:close/>
                <a:moveTo>
                  <a:pt x="1161288" y="23317"/>
                </a:moveTo>
                <a:lnTo>
                  <a:pt x="1238784" y="23317"/>
                </a:lnTo>
                <a:lnTo>
                  <a:pt x="1238784" y="30861"/>
                </a:lnTo>
                <a:lnTo>
                  <a:pt x="1161288" y="30861"/>
                </a:lnTo>
                <a:close/>
                <a:moveTo>
                  <a:pt x="323698" y="22860"/>
                </a:moveTo>
                <a:lnTo>
                  <a:pt x="323698" y="58979"/>
                </a:lnTo>
                <a:lnTo>
                  <a:pt x="402794" y="58979"/>
                </a:lnTo>
                <a:lnTo>
                  <a:pt x="402794" y="22860"/>
                </a:lnTo>
                <a:close/>
                <a:moveTo>
                  <a:pt x="3428924" y="22631"/>
                </a:moveTo>
                <a:lnTo>
                  <a:pt x="3489275" y="22631"/>
                </a:lnTo>
                <a:lnTo>
                  <a:pt x="3489275" y="160020"/>
                </a:lnTo>
                <a:lnTo>
                  <a:pt x="3428924" y="160020"/>
                </a:lnTo>
                <a:close/>
                <a:moveTo>
                  <a:pt x="80925" y="19888"/>
                </a:moveTo>
                <a:lnTo>
                  <a:pt x="188138" y="19888"/>
                </a:lnTo>
                <a:lnTo>
                  <a:pt x="188138" y="27432"/>
                </a:lnTo>
                <a:cubicBezTo>
                  <a:pt x="185852" y="39472"/>
                  <a:pt x="183338" y="50711"/>
                  <a:pt x="180595" y="61151"/>
                </a:cubicBezTo>
                <a:cubicBezTo>
                  <a:pt x="177851" y="71590"/>
                  <a:pt x="174727" y="81382"/>
                  <a:pt x="171222" y="90526"/>
                </a:cubicBezTo>
                <a:cubicBezTo>
                  <a:pt x="167717" y="99670"/>
                  <a:pt x="163716" y="108356"/>
                  <a:pt x="159220" y="116586"/>
                </a:cubicBezTo>
                <a:cubicBezTo>
                  <a:pt x="154725" y="124816"/>
                  <a:pt x="149581" y="132664"/>
                  <a:pt x="143790" y="140132"/>
                </a:cubicBezTo>
                <a:cubicBezTo>
                  <a:pt x="151562" y="149733"/>
                  <a:pt x="160668" y="159334"/>
                  <a:pt x="171108" y="168935"/>
                </a:cubicBezTo>
                <a:cubicBezTo>
                  <a:pt x="181547" y="178537"/>
                  <a:pt x="193853" y="188595"/>
                  <a:pt x="208027" y="199111"/>
                </a:cubicBezTo>
                <a:lnTo>
                  <a:pt x="203226" y="206197"/>
                </a:lnTo>
                <a:cubicBezTo>
                  <a:pt x="189053" y="195682"/>
                  <a:pt x="176708" y="185547"/>
                  <a:pt x="166193" y="175793"/>
                </a:cubicBezTo>
                <a:cubicBezTo>
                  <a:pt x="155677" y="166040"/>
                  <a:pt x="146533" y="156286"/>
                  <a:pt x="138761" y="146533"/>
                </a:cubicBezTo>
                <a:cubicBezTo>
                  <a:pt x="130226" y="156896"/>
                  <a:pt x="120320" y="166916"/>
                  <a:pt x="109043" y="176594"/>
                </a:cubicBezTo>
                <a:cubicBezTo>
                  <a:pt x="97765" y="186271"/>
                  <a:pt x="84582" y="196291"/>
                  <a:pt x="69495" y="206654"/>
                </a:cubicBezTo>
                <a:lnTo>
                  <a:pt x="64237" y="200025"/>
                </a:lnTo>
                <a:cubicBezTo>
                  <a:pt x="79477" y="189814"/>
                  <a:pt x="92774" y="179908"/>
                  <a:pt x="104128" y="170307"/>
                </a:cubicBezTo>
                <a:cubicBezTo>
                  <a:pt x="115482" y="160706"/>
                  <a:pt x="125426" y="150724"/>
                  <a:pt x="133960" y="140360"/>
                </a:cubicBezTo>
                <a:cubicBezTo>
                  <a:pt x="127864" y="132131"/>
                  <a:pt x="122568" y="123825"/>
                  <a:pt x="118072" y="115443"/>
                </a:cubicBezTo>
                <a:cubicBezTo>
                  <a:pt x="113577" y="107061"/>
                  <a:pt x="109729" y="98412"/>
                  <a:pt x="106528" y="89497"/>
                </a:cubicBezTo>
                <a:cubicBezTo>
                  <a:pt x="103328" y="80582"/>
                  <a:pt x="100623" y="71247"/>
                  <a:pt x="98413" y="61493"/>
                </a:cubicBezTo>
                <a:cubicBezTo>
                  <a:pt x="96203" y="51740"/>
                  <a:pt x="94336" y="41377"/>
                  <a:pt x="92812" y="30404"/>
                </a:cubicBezTo>
                <a:lnTo>
                  <a:pt x="100584" y="28804"/>
                </a:lnTo>
                <a:cubicBezTo>
                  <a:pt x="101956" y="39319"/>
                  <a:pt x="103671" y="49263"/>
                  <a:pt x="105728" y="58636"/>
                </a:cubicBezTo>
                <a:cubicBezTo>
                  <a:pt x="107785" y="68009"/>
                  <a:pt x="110338" y="77000"/>
                  <a:pt x="113386" y="85611"/>
                </a:cubicBezTo>
                <a:cubicBezTo>
                  <a:pt x="116434" y="94221"/>
                  <a:pt x="120054" y="102489"/>
                  <a:pt x="124245" y="110414"/>
                </a:cubicBezTo>
                <a:cubicBezTo>
                  <a:pt x="128436" y="118339"/>
                  <a:pt x="133350" y="126111"/>
                  <a:pt x="138989" y="133731"/>
                </a:cubicBezTo>
                <a:cubicBezTo>
                  <a:pt x="144171" y="126721"/>
                  <a:pt x="148857" y="119367"/>
                  <a:pt x="153048" y="111671"/>
                </a:cubicBezTo>
                <a:cubicBezTo>
                  <a:pt x="157239" y="103975"/>
                  <a:pt x="160973" y="95822"/>
                  <a:pt x="164250" y="87211"/>
                </a:cubicBezTo>
                <a:cubicBezTo>
                  <a:pt x="167526" y="78600"/>
                  <a:pt x="170460" y="69380"/>
                  <a:pt x="173051" y="59550"/>
                </a:cubicBezTo>
                <a:cubicBezTo>
                  <a:pt x="175641" y="49721"/>
                  <a:pt x="178004" y="39091"/>
                  <a:pt x="180137" y="27661"/>
                </a:cubicBezTo>
                <a:lnTo>
                  <a:pt x="80925" y="27661"/>
                </a:lnTo>
                <a:close/>
                <a:moveTo>
                  <a:pt x="3519907" y="16459"/>
                </a:moveTo>
                <a:lnTo>
                  <a:pt x="3598545" y="16459"/>
                </a:lnTo>
                <a:lnTo>
                  <a:pt x="3598545" y="178079"/>
                </a:lnTo>
                <a:cubicBezTo>
                  <a:pt x="3598545" y="182499"/>
                  <a:pt x="3598126" y="186080"/>
                  <a:pt x="3597288" y="188824"/>
                </a:cubicBezTo>
                <a:cubicBezTo>
                  <a:pt x="3596450" y="191567"/>
                  <a:pt x="3595040" y="193777"/>
                  <a:pt x="3593059" y="195453"/>
                </a:cubicBezTo>
                <a:cubicBezTo>
                  <a:pt x="3591078" y="197129"/>
                  <a:pt x="3588411" y="198349"/>
                  <a:pt x="3585058" y="199111"/>
                </a:cubicBezTo>
                <a:cubicBezTo>
                  <a:pt x="3581705" y="199873"/>
                  <a:pt x="3577590" y="200406"/>
                  <a:pt x="3572714" y="200711"/>
                </a:cubicBezTo>
                <a:lnTo>
                  <a:pt x="3553968" y="202082"/>
                </a:lnTo>
                <a:lnTo>
                  <a:pt x="3551454" y="193853"/>
                </a:lnTo>
                <a:lnTo>
                  <a:pt x="3571571" y="192710"/>
                </a:lnTo>
                <a:cubicBezTo>
                  <a:pt x="3575380" y="192557"/>
                  <a:pt x="3578581" y="192215"/>
                  <a:pt x="3581172" y="191681"/>
                </a:cubicBezTo>
                <a:cubicBezTo>
                  <a:pt x="3583762" y="191148"/>
                  <a:pt x="3585782" y="190310"/>
                  <a:pt x="3587230" y="189167"/>
                </a:cubicBezTo>
                <a:cubicBezTo>
                  <a:pt x="3588677" y="188024"/>
                  <a:pt x="3589706" y="186461"/>
                  <a:pt x="3590316" y="184480"/>
                </a:cubicBezTo>
                <a:cubicBezTo>
                  <a:pt x="3590925" y="182499"/>
                  <a:pt x="3591230" y="179908"/>
                  <a:pt x="3591230" y="176708"/>
                </a:cubicBezTo>
                <a:lnTo>
                  <a:pt x="3591230" y="134874"/>
                </a:lnTo>
                <a:lnTo>
                  <a:pt x="3525622" y="134874"/>
                </a:lnTo>
                <a:cubicBezTo>
                  <a:pt x="3524555" y="143104"/>
                  <a:pt x="3522955" y="150457"/>
                  <a:pt x="3520821" y="156934"/>
                </a:cubicBezTo>
                <a:cubicBezTo>
                  <a:pt x="3518688" y="163411"/>
                  <a:pt x="3515830" y="169469"/>
                  <a:pt x="3512249" y="175108"/>
                </a:cubicBezTo>
                <a:cubicBezTo>
                  <a:pt x="3508667" y="180746"/>
                  <a:pt x="3504324" y="186195"/>
                  <a:pt x="3499219" y="191453"/>
                </a:cubicBezTo>
                <a:cubicBezTo>
                  <a:pt x="3494113" y="196710"/>
                  <a:pt x="3487979" y="202235"/>
                  <a:pt x="3480816" y="208026"/>
                </a:cubicBezTo>
                <a:lnTo>
                  <a:pt x="3475101" y="202997"/>
                </a:lnTo>
                <a:cubicBezTo>
                  <a:pt x="3484702" y="195224"/>
                  <a:pt x="3492437" y="188024"/>
                  <a:pt x="3498304" y="181394"/>
                </a:cubicBezTo>
                <a:cubicBezTo>
                  <a:pt x="3504172" y="174765"/>
                  <a:pt x="3508706" y="167488"/>
                  <a:pt x="3511906" y="159563"/>
                </a:cubicBezTo>
                <a:cubicBezTo>
                  <a:pt x="3515106" y="151638"/>
                  <a:pt x="3517240" y="142418"/>
                  <a:pt x="3518307" y="131902"/>
                </a:cubicBezTo>
                <a:cubicBezTo>
                  <a:pt x="3519373" y="121387"/>
                  <a:pt x="3519907" y="108280"/>
                  <a:pt x="3519907" y="92583"/>
                </a:cubicBezTo>
                <a:close/>
                <a:moveTo>
                  <a:pt x="2528849" y="16231"/>
                </a:moveTo>
                <a:lnTo>
                  <a:pt x="2691613" y="16231"/>
                </a:lnTo>
                <a:lnTo>
                  <a:pt x="2691613" y="174422"/>
                </a:lnTo>
                <a:cubicBezTo>
                  <a:pt x="2691613" y="179603"/>
                  <a:pt x="2691156" y="183794"/>
                  <a:pt x="2690241" y="186995"/>
                </a:cubicBezTo>
                <a:cubicBezTo>
                  <a:pt x="2689327" y="190195"/>
                  <a:pt x="2687727" y="192786"/>
                  <a:pt x="2685440" y="194767"/>
                </a:cubicBezTo>
                <a:cubicBezTo>
                  <a:pt x="2683155" y="196748"/>
                  <a:pt x="2680145" y="198158"/>
                  <a:pt x="2676411" y="198996"/>
                </a:cubicBezTo>
                <a:cubicBezTo>
                  <a:pt x="2672677" y="199835"/>
                  <a:pt x="2667991" y="200482"/>
                  <a:pt x="2662352" y="200939"/>
                </a:cubicBezTo>
                <a:lnTo>
                  <a:pt x="2642006" y="202311"/>
                </a:lnTo>
                <a:lnTo>
                  <a:pt x="2639492" y="194310"/>
                </a:lnTo>
                <a:lnTo>
                  <a:pt x="2660066" y="193167"/>
                </a:lnTo>
                <a:cubicBezTo>
                  <a:pt x="2664791" y="192862"/>
                  <a:pt x="2668677" y="192405"/>
                  <a:pt x="2671724" y="191795"/>
                </a:cubicBezTo>
                <a:cubicBezTo>
                  <a:pt x="2674773" y="191186"/>
                  <a:pt x="2677173" y="190157"/>
                  <a:pt x="2678925" y="188709"/>
                </a:cubicBezTo>
                <a:cubicBezTo>
                  <a:pt x="2680678" y="187262"/>
                  <a:pt x="2681859" y="185204"/>
                  <a:pt x="2682469" y="182537"/>
                </a:cubicBezTo>
                <a:cubicBezTo>
                  <a:pt x="2683078" y="179870"/>
                  <a:pt x="2683383" y="176403"/>
                  <a:pt x="2683383" y="172136"/>
                </a:cubicBezTo>
                <a:lnTo>
                  <a:pt x="2683383" y="24003"/>
                </a:lnTo>
                <a:lnTo>
                  <a:pt x="2528849" y="24003"/>
                </a:lnTo>
                <a:close/>
                <a:moveTo>
                  <a:pt x="1625575" y="15773"/>
                </a:moveTo>
                <a:lnTo>
                  <a:pt x="1633576" y="16231"/>
                </a:lnTo>
                <a:lnTo>
                  <a:pt x="1633576" y="168478"/>
                </a:lnTo>
                <a:cubicBezTo>
                  <a:pt x="1634795" y="167564"/>
                  <a:pt x="1637234" y="165735"/>
                  <a:pt x="1640891" y="162992"/>
                </a:cubicBezTo>
                <a:cubicBezTo>
                  <a:pt x="1644549" y="160249"/>
                  <a:pt x="1648778" y="157086"/>
                  <a:pt x="1653579" y="153505"/>
                </a:cubicBezTo>
                <a:cubicBezTo>
                  <a:pt x="1658379" y="149924"/>
                  <a:pt x="1663408" y="146190"/>
                  <a:pt x="1668666" y="142304"/>
                </a:cubicBezTo>
                <a:cubicBezTo>
                  <a:pt x="1673924" y="138417"/>
                  <a:pt x="1678801" y="134760"/>
                  <a:pt x="1683297" y="131331"/>
                </a:cubicBezTo>
                <a:cubicBezTo>
                  <a:pt x="1687792" y="127902"/>
                  <a:pt x="1691564" y="125044"/>
                  <a:pt x="1694612" y="122758"/>
                </a:cubicBezTo>
                <a:cubicBezTo>
                  <a:pt x="1697660" y="120472"/>
                  <a:pt x="1699337" y="119177"/>
                  <a:pt x="1699641" y="118872"/>
                </a:cubicBezTo>
                <a:lnTo>
                  <a:pt x="1704442" y="125730"/>
                </a:lnTo>
                <a:cubicBezTo>
                  <a:pt x="1703833" y="126187"/>
                  <a:pt x="1701851" y="127673"/>
                  <a:pt x="1698499" y="130188"/>
                </a:cubicBezTo>
                <a:cubicBezTo>
                  <a:pt x="1695146" y="132702"/>
                  <a:pt x="1691069" y="135750"/>
                  <a:pt x="1686269" y="139332"/>
                </a:cubicBezTo>
                <a:cubicBezTo>
                  <a:pt x="1681468" y="142913"/>
                  <a:pt x="1676324" y="146761"/>
                  <a:pt x="1670838" y="150876"/>
                </a:cubicBezTo>
                <a:cubicBezTo>
                  <a:pt x="1665351" y="154991"/>
                  <a:pt x="1660132" y="158915"/>
                  <a:pt x="1655179" y="162649"/>
                </a:cubicBezTo>
                <a:cubicBezTo>
                  <a:pt x="1650226" y="166383"/>
                  <a:pt x="1645920" y="169621"/>
                  <a:pt x="1642263" y="172364"/>
                </a:cubicBezTo>
                <a:cubicBezTo>
                  <a:pt x="1638605" y="175108"/>
                  <a:pt x="1636243" y="176936"/>
                  <a:pt x="1635176" y="177851"/>
                </a:cubicBezTo>
                <a:cubicBezTo>
                  <a:pt x="1634109" y="178613"/>
                  <a:pt x="1632814" y="179680"/>
                  <a:pt x="1631290" y="181051"/>
                </a:cubicBezTo>
                <a:cubicBezTo>
                  <a:pt x="1629766" y="182423"/>
                  <a:pt x="1627937" y="184175"/>
                  <a:pt x="1625804" y="186309"/>
                </a:cubicBezTo>
                <a:lnTo>
                  <a:pt x="1620317" y="180594"/>
                </a:lnTo>
                <a:cubicBezTo>
                  <a:pt x="1622756" y="178003"/>
                  <a:pt x="1624242" y="176213"/>
                  <a:pt x="1624775" y="175222"/>
                </a:cubicBezTo>
                <a:cubicBezTo>
                  <a:pt x="1625309" y="174231"/>
                  <a:pt x="1625575" y="173126"/>
                  <a:pt x="1625575" y="171907"/>
                </a:cubicBezTo>
                <a:close/>
                <a:moveTo>
                  <a:pt x="316383" y="15545"/>
                </a:moveTo>
                <a:lnTo>
                  <a:pt x="410109" y="15545"/>
                </a:lnTo>
                <a:lnTo>
                  <a:pt x="410109" y="107671"/>
                </a:lnTo>
                <a:lnTo>
                  <a:pt x="355016" y="107671"/>
                </a:lnTo>
                <a:cubicBezTo>
                  <a:pt x="357912" y="115900"/>
                  <a:pt x="360960" y="123330"/>
                  <a:pt x="364160" y="129959"/>
                </a:cubicBezTo>
                <a:cubicBezTo>
                  <a:pt x="367361" y="136589"/>
                  <a:pt x="370942" y="142570"/>
                  <a:pt x="374904" y="147904"/>
                </a:cubicBezTo>
                <a:cubicBezTo>
                  <a:pt x="381915" y="143485"/>
                  <a:pt x="388887" y="138684"/>
                  <a:pt x="395821" y="133502"/>
                </a:cubicBezTo>
                <a:cubicBezTo>
                  <a:pt x="402756" y="128321"/>
                  <a:pt x="409347" y="122987"/>
                  <a:pt x="415595" y="117500"/>
                </a:cubicBezTo>
                <a:lnTo>
                  <a:pt x="420396" y="123215"/>
                </a:lnTo>
                <a:cubicBezTo>
                  <a:pt x="413843" y="128702"/>
                  <a:pt x="407099" y="134036"/>
                  <a:pt x="400165" y="139217"/>
                </a:cubicBezTo>
                <a:cubicBezTo>
                  <a:pt x="393231" y="144399"/>
                  <a:pt x="386334" y="149200"/>
                  <a:pt x="379477" y="153619"/>
                </a:cubicBezTo>
                <a:cubicBezTo>
                  <a:pt x="386182" y="161392"/>
                  <a:pt x="393916" y="168021"/>
                  <a:pt x="402679" y="173507"/>
                </a:cubicBezTo>
                <a:cubicBezTo>
                  <a:pt x="411442" y="178994"/>
                  <a:pt x="421996" y="184023"/>
                  <a:pt x="434340" y="188595"/>
                </a:cubicBezTo>
                <a:lnTo>
                  <a:pt x="430226" y="195453"/>
                </a:lnTo>
                <a:cubicBezTo>
                  <a:pt x="418948" y="190881"/>
                  <a:pt x="409042" y="186004"/>
                  <a:pt x="400508" y="180823"/>
                </a:cubicBezTo>
                <a:cubicBezTo>
                  <a:pt x="391973" y="175641"/>
                  <a:pt x="384430" y="169621"/>
                  <a:pt x="377876" y="162763"/>
                </a:cubicBezTo>
                <a:cubicBezTo>
                  <a:pt x="371323" y="155905"/>
                  <a:pt x="365608" y="148019"/>
                  <a:pt x="360731" y="139103"/>
                </a:cubicBezTo>
                <a:cubicBezTo>
                  <a:pt x="355855" y="130188"/>
                  <a:pt x="351435" y="119710"/>
                  <a:pt x="347473" y="107671"/>
                </a:cubicBezTo>
                <a:lnTo>
                  <a:pt x="323698" y="107671"/>
                </a:lnTo>
                <a:lnTo>
                  <a:pt x="323698" y="192710"/>
                </a:lnTo>
                <a:cubicBezTo>
                  <a:pt x="325832" y="191643"/>
                  <a:pt x="329146" y="190005"/>
                  <a:pt x="333642" y="187795"/>
                </a:cubicBezTo>
                <a:cubicBezTo>
                  <a:pt x="338138" y="185585"/>
                  <a:pt x="342748" y="183337"/>
                  <a:pt x="347473" y="181051"/>
                </a:cubicBezTo>
                <a:cubicBezTo>
                  <a:pt x="352197" y="178765"/>
                  <a:pt x="356502" y="176708"/>
                  <a:pt x="360388" y="174879"/>
                </a:cubicBezTo>
                <a:cubicBezTo>
                  <a:pt x="364275" y="173050"/>
                  <a:pt x="366599" y="171907"/>
                  <a:pt x="367361" y="171450"/>
                </a:cubicBezTo>
                <a:lnTo>
                  <a:pt x="369189" y="178994"/>
                </a:lnTo>
                <a:cubicBezTo>
                  <a:pt x="368885" y="179146"/>
                  <a:pt x="367589" y="179756"/>
                  <a:pt x="365303" y="180823"/>
                </a:cubicBezTo>
                <a:cubicBezTo>
                  <a:pt x="363017" y="181889"/>
                  <a:pt x="360236" y="183185"/>
                  <a:pt x="356959" y="184709"/>
                </a:cubicBezTo>
                <a:cubicBezTo>
                  <a:pt x="353683" y="186233"/>
                  <a:pt x="350140" y="187909"/>
                  <a:pt x="346329" y="189738"/>
                </a:cubicBezTo>
                <a:cubicBezTo>
                  <a:pt x="342519" y="191567"/>
                  <a:pt x="338976" y="193281"/>
                  <a:pt x="335700" y="194882"/>
                </a:cubicBezTo>
                <a:cubicBezTo>
                  <a:pt x="332423" y="196482"/>
                  <a:pt x="329527" y="197891"/>
                  <a:pt x="327013" y="199111"/>
                </a:cubicBezTo>
                <a:cubicBezTo>
                  <a:pt x="324498" y="200330"/>
                  <a:pt x="322936" y="201092"/>
                  <a:pt x="322326" y="201397"/>
                </a:cubicBezTo>
                <a:cubicBezTo>
                  <a:pt x="321412" y="201701"/>
                  <a:pt x="320498" y="202121"/>
                  <a:pt x="319583" y="202654"/>
                </a:cubicBezTo>
                <a:cubicBezTo>
                  <a:pt x="318669" y="203187"/>
                  <a:pt x="317221" y="204216"/>
                  <a:pt x="315240" y="205740"/>
                </a:cubicBezTo>
                <a:lnTo>
                  <a:pt x="311582" y="198882"/>
                </a:lnTo>
                <a:cubicBezTo>
                  <a:pt x="313716" y="197510"/>
                  <a:pt x="315049" y="196482"/>
                  <a:pt x="315583" y="195796"/>
                </a:cubicBezTo>
                <a:cubicBezTo>
                  <a:pt x="316116" y="195110"/>
                  <a:pt x="316383" y="194158"/>
                  <a:pt x="316383" y="192938"/>
                </a:cubicBezTo>
                <a:close/>
                <a:moveTo>
                  <a:pt x="243688" y="13716"/>
                </a:moveTo>
                <a:lnTo>
                  <a:pt x="299466" y="13716"/>
                </a:lnTo>
                <a:lnTo>
                  <a:pt x="299466" y="21031"/>
                </a:lnTo>
                <a:lnTo>
                  <a:pt x="279121" y="77267"/>
                </a:lnTo>
                <a:cubicBezTo>
                  <a:pt x="285065" y="85954"/>
                  <a:pt x="289827" y="94831"/>
                  <a:pt x="293409" y="103899"/>
                </a:cubicBezTo>
                <a:cubicBezTo>
                  <a:pt x="296990" y="112967"/>
                  <a:pt x="298781" y="121310"/>
                  <a:pt x="298781" y="128930"/>
                </a:cubicBezTo>
                <a:cubicBezTo>
                  <a:pt x="298781" y="134569"/>
                  <a:pt x="298285" y="139179"/>
                  <a:pt x="297295" y="142761"/>
                </a:cubicBezTo>
                <a:cubicBezTo>
                  <a:pt x="296304" y="146342"/>
                  <a:pt x="294704" y="149200"/>
                  <a:pt x="292494" y="151333"/>
                </a:cubicBezTo>
                <a:cubicBezTo>
                  <a:pt x="290284" y="153467"/>
                  <a:pt x="287351" y="155067"/>
                  <a:pt x="283693" y="156134"/>
                </a:cubicBezTo>
                <a:cubicBezTo>
                  <a:pt x="280035" y="157201"/>
                  <a:pt x="275464" y="157963"/>
                  <a:pt x="269977" y="158420"/>
                </a:cubicBezTo>
                <a:lnTo>
                  <a:pt x="260376" y="159334"/>
                </a:lnTo>
                <a:lnTo>
                  <a:pt x="258090" y="152019"/>
                </a:lnTo>
                <a:lnTo>
                  <a:pt x="268377" y="151105"/>
                </a:lnTo>
                <a:cubicBezTo>
                  <a:pt x="272949" y="150647"/>
                  <a:pt x="276721" y="150076"/>
                  <a:pt x="279693" y="149390"/>
                </a:cubicBezTo>
                <a:cubicBezTo>
                  <a:pt x="282664" y="148704"/>
                  <a:pt x="285027" y="147523"/>
                  <a:pt x="286779" y="145847"/>
                </a:cubicBezTo>
                <a:cubicBezTo>
                  <a:pt x="288532" y="144170"/>
                  <a:pt x="289751" y="141923"/>
                  <a:pt x="290437" y="139103"/>
                </a:cubicBezTo>
                <a:cubicBezTo>
                  <a:pt x="291123" y="136284"/>
                  <a:pt x="291466" y="132512"/>
                  <a:pt x="291466" y="127787"/>
                </a:cubicBezTo>
                <a:cubicBezTo>
                  <a:pt x="291466" y="121387"/>
                  <a:pt x="289827" y="113881"/>
                  <a:pt x="286551" y="105270"/>
                </a:cubicBezTo>
                <a:cubicBezTo>
                  <a:pt x="283274" y="96660"/>
                  <a:pt x="278207" y="87782"/>
                  <a:pt x="271349" y="78638"/>
                </a:cubicBezTo>
                <a:lnTo>
                  <a:pt x="291694" y="21031"/>
                </a:lnTo>
                <a:lnTo>
                  <a:pt x="251232" y="21031"/>
                </a:lnTo>
                <a:lnTo>
                  <a:pt x="251232" y="202311"/>
                </a:lnTo>
                <a:lnTo>
                  <a:pt x="243688" y="202311"/>
                </a:lnTo>
                <a:close/>
                <a:moveTo>
                  <a:pt x="3878428" y="10744"/>
                </a:moveTo>
                <a:cubicBezTo>
                  <a:pt x="3880257" y="13792"/>
                  <a:pt x="3882505" y="17755"/>
                  <a:pt x="3885172" y="22631"/>
                </a:cubicBezTo>
                <a:cubicBezTo>
                  <a:pt x="3887838" y="27508"/>
                  <a:pt x="3890620" y="32576"/>
                  <a:pt x="3893516" y="37833"/>
                </a:cubicBezTo>
                <a:cubicBezTo>
                  <a:pt x="3896411" y="43091"/>
                  <a:pt x="3899193" y="48273"/>
                  <a:pt x="3901859" y="53378"/>
                </a:cubicBezTo>
                <a:cubicBezTo>
                  <a:pt x="3904526" y="58484"/>
                  <a:pt x="3906698" y="62713"/>
                  <a:pt x="3908375" y="66065"/>
                </a:cubicBezTo>
                <a:lnTo>
                  <a:pt x="3901288" y="70180"/>
                </a:lnTo>
                <a:cubicBezTo>
                  <a:pt x="3899764" y="66980"/>
                  <a:pt x="3897745" y="62865"/>
                  <a:pt x="3895230" y="57836"/>
                </a:cubicBezTo>
                <a:cubicBezTo>
                  <a:pt x="3892715" y="52807"/>
                  <a:pt x="3890010" y="47625"/>
                  <a:pt x="3887115" y="42291"/>
                </a:cubicBezTo>
                <a:cubicBezTo>
                  <a:pt x="3884219" y="36957"/>
                  <a:pt x="3881438" y="31775"/>
                  <a:pt x="3878771" y="26746"/>
                </a:cubicBezTo>
                <a:cubicBezTo>
                  <a:pt x="3876104" y="21717"/>
                  <a:pt x="3873856" y="17678"/>
                  <a:pt x="3872027" y="14630"/>
                </a:cubicBezTo>
                <a:close/>
                <a:moveTo>
                  <a:pt x="1764335" y="8915"/>
                </a:moveTo>
                <a:lnTo>
                  <a:pt x="1772108" y="9373"/>
                </a:lnTo>
                <a:cubicBezTo>
                  <a:pt x="1772108" y="9373"/>
                  <a:pt x="1772108" y="11011"/>
                  <a:pt x="1772108" y="14288"/>
                </a:cubicBezTo>
                <a:cubicBezTo>
                  <a:pt x="1772108" y="17564"/>
                  <a:pt x="1772070" y="21679"/>
                  <a:pt x="1771993" y="26632"/>
                </a:cubicBezTo>
                <a:cubicBezTo>
                  <a:pt x="1771917" y="31585"/>
                  <a:pt x="1771803" y="37109"/>
                  <a:pt x="1771651" y="43205"/>
                </a:cubicBezTo>
                <a:cubicBezTo>
                  <a:pt x="1771498" y="49301"/>
                  <a:pt x="1771269" y="55245"/>
                  <a:pt x="1770965" y="61036"/>
                </a:cubicBezTo>
                <a:cubicBezTo>
                  <a:pt x="1770203" y="77038"/>
                  <a:pt x="1768869" y="91021"/>
                  <a:pt x="1766964" y="102984"/>
                </a:cubicBezTo>
                <a:cubicBezTo>
                  <a:pt x="1765059" y="114948"/>
                  <a:pt x="1761897" y="125730"/>
                  <a:pt x="1757477" y="135331"/>
                </a:cubicBezTo>
                <a:cubicBezTo>
                  <a:pt x="1761287" y="139141"/>
                  <a:pt x="1765593" y="143637"/>
                  <a:pt x="1770393" y="148819"/>
                </a:cubicBezTo>
                <a:cubicBezTo>
                  <a:pt x="1775194" y="154000"/>
                  <a:pt x="1779918" y="159258"/>
                  <a:pt x="1784566" y="164592"/>
                </a:cubicBezTo>
                <a:cubicBezTo>
                  <a:pt x="1789215" y="169926"/>
                  <a:pt x="1793596" y="175031"/>
                  <a:pt x="1797711" y="179908"/>
                </a:cubicBezTo>
                <a:cubicBezTo>
                  <a:pt x="1801826" y="184785"/>
                  <a:pt x="1805102" y="188824"/>
                  <a:pt x="1807541" y="192024"/>
                </a:cubicBezTo>
                <a:lnTo>
                  <a:pt x="1801369" y="198196"/>
                </a:lnTo>
                <a:cubicBezTo>
                  <a:pt x="1799235" y="195301"/>
                  <a:pt x="1796225" y="191529"/>
                  <a:pt x="1792339" y="186881"/>
                </a:cubicBezTo>
                <a:cubicBezTo>
                  <a:pt x="1788453" y="182232"/>
                  <a:pt x="1784262" y="177317"/>
                  <a:pt x="1779766" y="172136"/>
                </a:cubicBezTo>
                <a:cubicBezTo>
                  <a:pt x="1775270" y="166954"/>
                  <a:pt x="1770698" y="161811"/>
                  <a:pt x="1766050" y="156705"/>
                </a:cubicBezTo>
                <a:cubicBezTo>
                  <a:pt x="1761402" y="151600"/>
                  <a:pt x="1757249" y="147142"/>
                  <a:pt x="1753591" y="143332"/>
                </a:cubicBezTo>
                <a:cubicBezTo>
                  <a:pt x="1750391" y="148971"/>
                  <a:pt x="1746505" y="154381"/>
                  <a:pt x="1741933" y="159563"/>
                </a:cubicBezTo>
                <a:cubicBezTo>
                  <a:pt x="1737361" y="164744"/>
                  <a:pt x="1731950" y="169850"/>
                  <a:pt x="1725702" y="174879"/>
                </a:cubicBezTo>
                <a:cubicBezTo>
                  <a:pt x="1719454" y="179908"/>
                  <a:pt x="1712253" y="184976"/>
                  <a:pt x="1704099" y="190081"/>
                </a:cubicBezTo>
                <a:cubicBezTo>
                  <a:pt x="1695946" y="195186"/>
                  <a:pt x="1686764" y="200482"/>
                  <a:pt x="1676553" y="205969"/>
                </a:cubicBezTo>
                <a:lnTo>
                  <a:pt x="1672209" y="198882"/>
                </a:lnTo>
                <a:cubicBezTo>
                  <a:pt x="1684859" y="192176"/>
                  <a:pt x="1695793" y="185738"/>
                  <a:pt x="1705014" y="179565"/>
                </a:cubicBezTo>
                <a:cubicBezTo>
                  <a:pt x="1714234" y="173393"/>
                  <a:pt x="1722082" y="167183"/>
                  <a:pt x="1728559" y="160934"/>
                </a:cubicBezTo>
                <a:cubicBezTo>
                  <a:pt x="1735036" y="154686"/>
                  <a:pt x="1740370" y="148171"/>
                  <a:pt x="1744561" y="141389"/>
                </a:cubicBezTo>
                <a:cubicBezTo>
                  <a:pt x="1748752" y="134607"/>
                  <a:pt x="1752105" y="127216"/>
                  <a:pt x="1754620" y="119215"/>
                </a:cubicBezTo>
                <a:cubicBezTo>
                  <a:pt x="1757134" y="111214"/>
                  <a:pt x="1759001" y="102413"/>
                  <a:pt x="1760221" y="92812"/>
                </a:cubicBezTo>
                <a:cubicBezTo>
                  <a:pt x="1761440" y="83210"/>
                  <a:pt x="1762354" y="72466"/>
                  <a:pt x="1762964" y="60579"/>
                </a:cubicBezTo>
                <a:cubicBezTo>
                  <a:pt x="1763269" y="55093"/>
                  <a:pt x="1763497" y="49340"/>
                  <a:pt x="1763649" y="43320"/>
                </a:cubicBezTo>
                <a:cubicBezTo>
                  <a:pt x="1763802" y="37300"/>
                  <a:pt x="1763954" y="31737"/>
                  <a:pt x="1764107" y="26632"/>
                </a:cubicBezTo>
                <a:cubicBezTo>
                  <a:pt x="1764259" y="21527"/>
                  <a:pt x="1764335" y="17297"/>
                  <a:pt x="1764335" y="13945"/>
                </a:cubicBezTo>
                <a:cubicBezTo>
                  <a:pt x="1764335" y="10592"/>
                  <a:pt x="1764335" y="8915"/>
                  <a:pt x="1764335" y="8915"/>
                </a:cubicBezTo>
                <a:close/>
                <a:moveTo>
                  <a:pt x="3204896" y="8230"/>
                </a:moveTo>
                <a:cubicBezTo>
                  <a:pt x="3206725" y="10211"/>
                  <a:pt x="3208897" y="12764"/>
                  <a:pt x="3211411" y="15888"/>
                </a:cubicBezTo>
                <a:cubicBezTo>
                  <a:pt x="3213926" y="19012"/>
                  <a:pt x="3216555" y="22365"/>
                  <a:pt x="3219298" y="25946"/>
                </a:cubicBezTo>
                <a:cubicBezTo>
                  <a:pt x="3222041" y="29528"/>
                  <a:pt x="3224708" y="33147"/>
                  <a:pt x="3227299" y="36805"/>
                </a:cubicBezTo>
                <a:cubicBezTo>
                  <a:pt x="3229890" y="40462"/>
                  <a:pt x="3232100" y="43663"/>
                  <a:pt x="3233928" y="46406"/>
                </a:cubicBezTo>
                <a:lnTo>
                  <a:pt x="3227527" y="51435"/>
                </a:lnTo>
                <a:cubicBezTo>
                  <a:pt x="3225699" y="48692"/>
                  <a:pt x="3223489" y="45530"/>
                  <a:pt x="3220898" y="41948"/>
                </a:cubicBezTo>
                <a:cubicBezTo>
                  <a:pt x="3218307" y="38367"/>
                  <a:pt x="3215640" y="34747"/>
                  <a:pt x="3212897" y="31090"/>
                </a:cubicBezTo>
                <a:cubicBezTo>
                  <a:pt x="3210154" y="27432"/>
                  <a:pt x="3207525" y="24003"/>
                  <a:pt x="3205010" y="20803"/>
                </a:cubicBezTo>
                <a:cubicBezTo>
                  <a:pt x="3202496" y="17602"/>
                  <a:pt x="3200324" y="15011"/>
                  <a:pt x="3198495" y="13030"/>
                </a:cubicBezTo>
                <a:close/>
                <a:moveTo>
                  <a:pt x="2368068" y="5715"/>
                </a:moveTo>
                <a:lnTo>
                  <a:pt x="2375383" y="8458"/>
                </a:lnTo>
                <a:cubicBezTo>
                  <a:pt x="2371116" y="18821"/>
                  <a:pt x="2366010" y="28918"/>
                  <a:pt x="2360067" y="38748"/>
                </a:cubicBezTo>
                <a:cubicBezTo>
                  <a:pt x="2354123" y="48578"/>
                  <a:pt x="2347570" y="57988"/>
                  <a:pt x="2340407" y="66980"/>
                </a:cubicBezTo>
                <a:cubicBezTo>
                  <a:pt x="2333245" y="75971"/>
                  <a:pt x="2325624" y="84506"/>
                  <a:pt x="2317547" y="92583"/>
                </a:cubicBezTo>
                <a:cubicBezTo>
                  <a:pt x="2309470" y="100660"/>
                  <a:pt x="2301164" y="108204"/>
                  <a:pt x="2292630" y="115214"/>
                </a:cubicBezTo>
                <a:lnTo>
                  <a:pt x="2287600" y="108814"/>
                </a:lnTo>
                <a:cubicBezTo>
                  <a:pt x="2295983" y="101956"/>
                  <a:pt x="2304136" y="94564"/>
                  <a:pt x="2312061" y="86639"/>
                </a:cubicBezTo>
                <a:cubicBezTo>
                  <a:pt x="2319986" y="78715"/>
                  <a:pt x="2327453" y="70409"/>
                  <a:pt x="2334464" y="61722"/>
                </a:cubicBezTo>
                <a:cubicBezTo>
                  <a:pt x="2341474" y="53035"/>
                  <a:pt x="2347837" y="44006"/>
                  <a:pt x="2353552" y="34633"/>
                </a:cubicBezTo>
                <a:cubicBezTo>
                  <a:pt x="2359267" y="25260"/>
                  <a:pt x="2364105" y="15621"/>
                  <a:pt x="2368068" y="5715"/>
                </a:cubicBezTo>
                <a:close/>
                <a:moveTo>
                  <a:pt x="3677641" y="5486"/>
                </a:moveTo>
                <a:cubicBezTo>
                  <a:pt x="3679622" y="7315"/>
                  <a:pt x="3682137" y="9906"/>
                  <a:pt x="3685185" y="13259"/>
                </a:cubicBezTo>
                <a:cubicBezTo>
                  <a:pt x="3688233" y="16612"/>
                  <a:pt x="3691357" y="20155"/>
                  <a:pt x="3694557" y="23889"/>
                </a:cubicBezTo>
                <a:cubicBezTo>
                  <a:pt x="3697758" y="27623"/>
                  <a:pt x="3700806" y="31242"/>
                  <a:pt x="3703701" y="34747"/>
                </a:cubicBezTo>
                <a:cubicBezTo>
                  <a:pt x="3706597" y="38252"/>
                  <a:pt x="3708731" y="40996"/>
                  <a:pt x="3710102" y="42977"/>
                </a:cubicBezTo>
                <a:lnTo>
                  <a:pt x="3704159" y="48463"/>
                </a:lnTo>
                <a:cubicBezTo>
                  <a:pt x="3702787" y="46330"/>
                  <a:pt x="3700691" y="43510"/>
                  <a:pt x="3697872" y="40005"/>
                </a:cubicBezTo>
                <a:cubicBezTo>
                  <a:pt x="3695052" y="36500"/>
                  <a:pt x="3692043" y="32880"/>
                  <a:pt x="3688842" y="29147"/>
                </a:cubicBezTo>
                <a:cubicBezTo>
                  <a:pt x="3685642" y="25413"/>
                  <a:pt x="3682518" y="21831"/>
                  <a:pt x="3679470" y="18402"/>
                </a:cubicBezTo>
                <a:cubicBezTo>
                  <a:pt x="3676422" y="14973"/>
                  <a:pt x="3673907" y="12344"/>
                  <a:pt x="3671926" y="10516"/>
                </a:cubicBezTo>
                <a:close/>
                <a:moveTo>
                  <a:pt x="2110207" y="3886"/>
                </a:moveTo>
                <a:lnTo>
                  <a:pt x="2118208" y="5486"/>
                </a:lnTo>
                <a:cubicBezTo>
                  <a:pt x="2113331" y="21793"/>
                  <a:pt x="2107311" y="37871"/>
                  <a:pt x="2100149" y="53721"/>
                </a:cubicBezTo>
                <a:lnTo>
                  <a:pt x="2100149" y="205054"/>
                </a:lnTo>
                <a:lnTo>
                  <a:pt x="2092376" y="205054"/>
                </a:lnTo>
                <a:lnTo>
                  <a:pt x="2092376" y="69952"/>
                </a:lnTo>
                <a:cubicBezTo>
                  <a:pt x="2087652" y="79248"/>
                  <a:pt x="2082813" y="87973"/>
                  <a:pt x="2077860" y="96126"/>
                </a:cubicBezTo>
                <a:cubicBezTo>
                  <a:pt x="2072907" y="104280"/>
                  <a:pt x="2067916" y="111709"/>
                  <a:pt x="2062887" y="118415"/>
                </a:cubicBezTo>
                <a:lnTo>
                  <a:pt x="2056943" y="113157"/>
                </a:lnTo>
                <a:cubicBezTo>
                  <a:pt x="2061668" y="106756"/>
                  <a:pt x="2066583" y="99365"/>
                  <a:pt x="2071688" y="90983"/>
                </a:cubicBezTo>
                <a:cubicBezTo>
                  <a:pt x="2076793" y="82601"/>
                  <a:pt x="2081708" y="73609"/>
                  <a:pt x="2086433" y="64008"/>
                </a:cubicBezTo>
                <a:cubicBezTo>
                  <a:pt x="2091157" y="54407"/>
                  <a:pt x="2095577" y="44463"/>
                  <a:pt x="2099691" y="34176"/>
                </a:cubicBezTo>
                <a:cubicBezTo>
                  <a:pt x="2103806" y="23889"/>
                  <a:pt x="2107311" y="13792"/>
                  <a:pt x="2110207" y="3886"/>
                </a:cubicBezTo>
                <a:close/>
                <a:moveTo>
                  <a:pt x="3735705" y="2515"/>
                </a:moveTo>
                <a:lnTo>
                  <a:pt x="3743706" y="2972"/>
                </a:lnTo>
                <a:cubicBezTo>
                  <a:pt x="3743706" y="3886"/>
                  <a:pt x="3743592" y="6515"/>
                  <a:pt x="3743363" y="10859"/>
                </a:cubicBezTo>
                <a:cubicBezTo>
                  <a:pt x="3743135" y="15202"/>
                  <a:pt x="3742868" y="20079"/>
                  <a:pt x="3742563" y="25489"/>
                </a:cubicBezTo>
                <a:cubicBezTo>
                  <a:pt x="3742259" y="30899"/>
                  <a:pt x="3741916" y="36271"/>
                  <a:pt x="3741534" y="41605"/>
                </a:cubicBezTo>
                <a:cubicBezTo>
                  <a:pt x="3741154" y="46939"/>
                  <a:pt x="3740811" y="51130"/>
                  <a:pt x="3740506" y="54178"/>
                </a:cubicBezTo>
                <a:cubicBezTo>
                  <a:pt x="3740506" y="54635"/>
                  <a:pt x="3740468" y="55093"/>
                  <a:pt x="3740391" y="55550"/>
                </a:cubicBezTo>
                <a:cubicBezTo>
                  <a:pt x="3740316" y="56007"/>
                  <a:pt x="3740277" y="56464"/>
                  <a:pt x="3740277" y="56921"/>
                </a:cubicBezTo>
                <a:lnTo>
                  <a:pt x="3823030" y="56921"/>
                </a:lnTo>
                <a:cubicBezTo>
                  <a:pt x="3823030" y="57836"/>
                  <a:pt x="3822916" y="60693"/>
                  <a:pt x="3822687" y="65494"/>
                </a:cubicBezTo>
                <a:cubicBezTo>
                  <a:pt x="3822459" y="70295"/>
                  <a:pt x="3822154" y="76238"/>
                  <a:pt x="3821773" y="83325"/>
                </a:cubicBezTo>
                <a:cubicBezTo>
                  <a:pt x="3821392" y="90411"/>
                  <a:pt x="3820935" y="98184"/>
                  <a:pt x="3820401" y="106642"/>
                </a:cubicBezTo>
                <a:cubicBezTo>
                  <a:pt x="3819868" y="115100"/>
                  <a:pt x="3819373" y="123368"/>
                  <a:pt x="3818915" y="131445"/>
                </a:cubicBezTo>
                <a:cubicBezTo>
                  <a:pt x="3818458" y="139522"/>
                  <a:pt x="3818001" y="146990"/>
                  <a:pt x="3817544" y="153848"/>
                </a:cubicBezTo>
                <a:cubicBezTo>
                  <a:pt x="3817087" y="160706"/>
                  <a:pt x="3816706" y="166040"/>
                  <a:pt x="3816401" y="169850"/>
                </a:cubicBezTo>
                <a:cubicBezTo>
                  <a:pt x="3815944" y="175184"/>
                  <a:pt x="3814991" y="179527"/>
                  <a:pt x="3813543" y="182880"/>
                </a:cubicBezTo>
                <a:cubicBezTo>
                  <a:pt x="3812096" y="186233"/>
                  <a:pt x="3809924" y="188900"/>
                  <a:pt x="3807028" y="190881"/>
                </a:cubicBezTo>
                <a:cubicBezTo>
                  <a:pt x="3804133" y="192862"/>
                  <a:pt x="3800399" y="194272"/>
                  <a:pt x="3795827" y="195110"/>
                </a:cubicBezTo>
                <a:cubicBezTo>
                  <a:pt x="3791255" y="195948"/>
                  <a:pt x="3785692" y="196520"/>
                  <a:pt x="3779139" y="196825"/>
                </a:cubicBezTo>
                <a:lnTo>
                  <a:pt x="3753079" y="197968"/>
                </a:lnTo>
                <a:lnTo>
                  <a:pt x="3750564" y="189738"/>
                </a:lnTo>
                <a:lnTo>
                  <a:pt x="3777539" y="188824"/>
                </a:lnTo>
                <a:cubicBezTo>
                  <a:pt x="3783330" y="188671"/>
                  <a:pt x="3788131" y="188252"/>
                  <a:pt x="3791941" y="187566"/>
                </a:cubicBezTo>
                <a:cubicBezTo>
                  <a:pt x="3795751" y="186881"/>
                  <a:pt x="3798799" y="185738"/>
                  <a:pt x="3801085" y="184137"/>
                </a:cubicBezTo>
                <a:cubicBezTo>
                  <a:pt x="3803371" y="182537"/>
                  <a:pt x="3805047" y="180365"/>
                  <a:pt x="3806114" y="177622"/>
                </a:cubicBezTo>
                <a:cubicBezTo>
                  <a:pt x="3807181" y="174879"/>
                  <a:pt x="3807943" y="171298"/>
                  <a:pt x="3808400" y="166878"/>
                </a:cubicBezTo>
                <a:cubicBezTo>
                  <a:pt x="3808705" y="163525"/>
                  <a:pt x="3809086" y="158953"/>
                  <a:pt x="3809543" y="153162"/>
                </a:cubicBezTo>
                <a:cubicBezTo>
                  <a:pt x="3810000" y="147371"/>
                  <a:pt x="3810457" y="141084"/>
                  <a:pt x="3810914" y="134303"/>
                </a:cubicBezTo>
                <a:cubicBezTo>
                  <a:pt x="3811372" y="127521"/>
                  <a:pt x="3811791" y="120472"/>
                  <a:pt x="3812172" y="113157"/>
                </a:cubicBezTo>
                <a:cubicBezTo>
                  <a:pt x="3812553" y="105842"/>
                  <a:pt x="3812896" y="98984"/>
                  <a:pt x="3813200" y="92583"/>
                </a:cubicBezTo>
                <a:cubicBezTo>
                  <a:pt x="3813505" y="86182"/>
                  <a:pt x="3813772" y="80505"/>
                  <a:pt x="3814001" y="75552"/>
                </a:cubicBezTo>
                <a:cubicBezTo>
                  <a:pt x="3814229" y="70599"/>
                  <a:pt x="3814420" y="67056"/>
                  <a:pt x="3814572" y="64922"/>
                </a:cubicBezTo>
                <a:lnTo>
                  <a:pt x="3739363" y="64922"/>
                </a:lnTo>
                <a:cubicBezTo>
                  <a:pt x="3737686" y="80315"/>
                  <a:pt x="3734867" y="94374"/>
                  <a:pt x="3730905" y="107099"/>
                </a:cubicBezTo>
                <a:cubicBezTo>
                  <a:pt x="3726942" y="119825"/>
                  <a:pt x="3721532" y="131788"/>
                  <a:pt x="3714674" y="142989"/>
                </a:cubicBezTo>
                <a:cubicBezTo>
                  <a:pt x="3707816" y="154191"/>
                  <a:pt x="3699434" y="164821"/>
                  <a:pt x="3689528" y="174879"/>
                </a:cubicBezTo>
                <a:cubicBezTo>
                  <a:pt x="3679622" y="184937"/>
                  <a:pt x="3667811" y="194920"/>
                  <a:pt x="3654095" y="204826"/>
                </a:cubicBezTo>
                <a:lnTo>
                  <a:pt x="3648609" y="198425"/>
                </a:lnTo>
                <a:cubicBezTo>
                  <a:pt x="3661867" y="188671"/>
                  <a:pt x="3673335" y="178994"/>
                  <a:pt x="3683013" y="169393"/>
                </a:cubicBezTo>
                <a:cubicBezTo>
                  <a:pt x="3692690" y="159791"/>
                  <a:pt x="3700844" y="149695"/>
                  <a:pt x="3707473" y="139103"/>
                </a:cubicBezTo>
                <a:cubicBezTo>
                  <a:pt x="3714103" y="128511"/>
                  <a:pt x="3719322" y="117158"/>
                  <a:pt x="3723132" y="105042"/>
                </a:cubicBezTo>
                <a:cubicBezTo>
                  <a:pt x="3726942" y="92926"/>
                  <a:pt x="3729762" y="79553"/>
                  <a:pt x="3731591" y="64922"/>
                </a:cubicBezTo>
                <a:lnTo>
                  <a:pt x="3653638" y="64922"/>
                </a:lnTo>
                <a:lnTo>
                  <a:pt x="3653638" y="56921"/>
                </a:lnTo>
                <a:lnTo>
                  <a:pt x="3732505" y="56921"/>
                </a:lnTo>
                <a:cubicBezTo>
                  <a:pt x="3732505" y="56464"/>
                  <a:pt x="3732543" y="55969"/>
                  <a:pt x="3732619" y="55436"/>
                </a:cubicBezTo>
                <a:cubicBezTo>
                  <a:pt x="3732695" y="54902"/>
                  <a:pt x="3732734" y="54407"/>
                  <a:pt x="3732734" y="53950"/>
                </a:cubicBezTo>
                <a:cubicBezTo>
                  <a:pt x="3732886" y="50902"/>
                  <a:pt x="3733153" y="46673"/>
                  <a:pt x="3733534" y="41262"/>
                </a:cubicBezTo>
                <a:cubicBezTo>
                  <a:pt x="3733915" y="35852"/>
                  <a:pt x="3734257" y="30442"/>
                  <a:pt x="3734562" y="25032"/>
                </a:cubicBezTo>
                <a:cubicBezTo>
                  <a:pt x="3734867" y="19622"/>
                  <a:pt x="3735134" y="14745"/>
                  <a:pt x="3735362" y="10401"/>
                </a:cubicBezTo>
                <a:cubicBezTo>
                  <a:pt x="3735591" y="6058"/>
                  <a:pt x="3735705" y="3429"/>
                  <a:pt x="3735705" y="2515"/>
                </a:cubicBezTo>
                <a:close/>
                <a:moveTo>
                  <a:pt x="3348914" y="2515"/>
                </a:moveTo>
                <a:lnTo>
                  <a:pt x="3355543" y="6401"/>
                </a:lnTo>
                <a:cubicBezTo>
                  <a:pt x="3351734" y="13564"/>
                  <a:pt x="3347504" y="20879"/>
                  <a:pt x="3342856" y="28346"/>
                </a:cubicBezTo>
                <a:cubicBezTo>
                  <a:pt x="3338208" y="35814"/>
                  <a:pt x="3333522" y="42977"/>
                  <a:pt x="3328797" y="49835"/>
                </a:cubicBezTo>
                <a:lnTo>
                  <a:pt x="3364002" y="49835"/>
                </a:lnTo>
                <a:lnTo>
                  <a:pt x="3364002" y="119786"/>
                </a:lnTo>
                <a:lnTo>
                  <a:pt x="3331541" y="119786"/>
                </a:lnTo>
                <a:lnTo>
                  <a:pt x="3331541" y="178308"/>
                </a:lnTo>
                <a:cubicBezTo>
                  <a:pt x="3331541" y="181051"/>
                  <a:pt x="3331731" y="183299"/>
                  <a:pt x="3332112" y="185052"/>
                </a:cubicBezTo>
                <a:cubicBezTo>
                  <a:pt x="3332493" y="186804"/>
                  <a:pt x="3333179" y="188138"/>
                  <a:pt x="3334169" y="189052"/>
                </a:cubicBezTo>
                <a:cubicBezTo>
                  <a:pt x="3335160" y="189967"/>
                  <a:pt x="3336532" y="190652"/>
                  <a:pt x="3338284" y="191110"/>
                </a:cubicBezTo>
                <a:cubicBezTo>
                  <a:pt x="3340037" y="191567"/>
                  <a:pt x="3342285" y="191948"/>
                  <a:pt x="3345028" y="192253"/>
                </a:cubicBezTo>
                <a:cubicBezTo>
                  <a:pt x="3349447" y="192710"/>
                  <a:pt x="3353867" y="192710"/>
                  <a:pt x="3358287" y="192253"/>
                </a:cubicBezTo>
                <a:cubicBezTo>
                  <a:pt x="3361487" y="191948"/>
                  <a:pt x="3364002" y="191605"/>
                  <a:pt x="3365831" y="191224"/>
                </a:cubicBezTo>
                <a:cubicBezTo>
                  <a:pt x="3367659" y="190843"/>
                  <a:pt x="3369107" y="190195"/>
                  <a:pt x="3370174" y="189281"/>
                </a:cubicBezTo>
                <a:cubicBezTo>
                  <a:pt x="3371240" y="188366"/>
                  <a:pt x="3372003" y="187071"/>
                  <a:pt x="3372460" y="185395"/>
                </a:cubicBezTo>
                <a:cubicBezTo>
                  <a:pt x="3372917" y="183718"/>
                  <a:pt x="3373374" y="181508"/>
                  <a:pt x="3373832" y="178765"/>
                </a:cubicBezTo>
                <a:cubicBezTo>
                  <a:pt x="3373984" y="177241"/>
                  <a:pt x="3374174" y="175222"/>
                  <a:pt x="3374403" y="172707"/>
                </a:cubicBezTo>
                <a:cubicBezTo>
                  <a:pt x="3374632" y="170193"/>
                  <a:pt x="3374860" y="167564"/>
                  <a:pt x="3375089" y="164821"/>
                </a:cubicBezTo>
                <a:cubicBezTo>
                  <a:pt x="3375318" y="162077"/>
                  <a:pt x="3375470" y="159449"/>
                  <a:pt x="3375546" y="156934"/>
                </a:cubicBezTo>
                <a:cubicBezTo>
                  <a:pt x="3375622" y="154419"/>
                  <a:pt x="3375660" y="152476"/>
                  <a:pt x="3375660" y="151105"/>
                </a:cubicBezTo>
                <a:lnTo>
                  <a:pt x="3382975" y="153162"/>
                </a:lnTo>
                <a:cubicBezTo>
                  <a:pt x="3382975" y="154686"/>
                  <a:pt x="3382899" y="156705"/>
                  <a:pt x="3382747" y="159220"/>
                </a:cubicBezTo>
                <a:cubicBezTo>
                  <a:pt x="3382594" y="161735"/>
                  <a:pt x="3382442" y="164363"/>
                  <a:pt x="3382290" y="167107"/>
                </a:cubicBezTo>
                <a:cubicBezTo>
                  <a:pt x="3382137" y="169850"/>
                  <a:pt x="3381909" y="172517"/>
                  <a:pt x="3381604" y="175108"/>
                </a:cubicBezTo>
                <a:cubicBezTo>
                  <a:pt x="3381299" y="177698"/>
                  <a:pt x="3381070" y="179756"/>
                  <a:pt x="3380918" y="181280"/>
                </a:cubicBezTo>
                <a:cubicBezTo>
                  <a:pt x="3380461" y="184937"/>
                  <a:pt x="3379775" y="187909"/>
                  <a:pt x="3378861" y="190195"/>
                </a:cubicBezTo>
                <a:cubicBezTo>
                  <a:pt x="3377946" y="192481"/>
                  <a:pt x="3376689" y="194310"/>
                  <a:pt x="3375089" y="195682"/>
                </a:cubicBezTo>
                <a:cubicBezTo>
                  <a:pt x="3373489" y="197053"/>
                  <a:pt x="3371431" y="198044"/>
                  <a:pt x="3368917" y="198653"/>
                </a:cubicBezTo>
                <a:cubicBezTo>
                  <a:pt x="3366402" y="199263"/>
                  <a:pt x="3363163" y="199720"/>
                  <a:pt x="3359201" y="200025"/>
                </a:cubicBezTo>
                <a:cubicBezTo>
                  <a:pt x="3353867" y="200482"/>
                  <a:pt x="3348533" y="200482"/>
                  <a:pt x="3343199" y="200025"/>
                </a:cubicBezTo>
                <a:cubicBezTo>
                  <a:pt x="3339542" y="199720"/>
                  <a:pt x="3336455" y="199225"/>
                  <a:pt x="3333941" y="198539"/>
                </a:cubicBezTo>
                <a:cubicBezTo>
                  <a:pt x="3331426" y="197853"/>
                  <a:pt x="3329445" y="196787"/>
                  <a:pt x="3327997" y="195339"/>
                </a:cubicBezTo>
                <a:cubicBezTo>
                  <a:pt x="3326549" y="193891"/>
                  <a:pt x="3325482" y="191948"/>
                  <a:pt x="3324797" y="189509"/>
                </a:cubicBezTo>
                <a:cubicBezTo>
                  <a:pt x="3324111" y="187071"/>
                  <a:pt x="3323768" y="184023"/>
                  <a:pt x="3323768" y="180365"/>
                </a:cubicBezTo>
                <a:lnTo>
                  <a:pt x="3323768" y="119786"/>
                </a:lnTo>
                <a:lnTo>
                  <a:pt x="3291307" y="119786"/>
                </a:lnTo>
                <a:cubicBezTo>
                  <a:pt x="3291154" y="132436"/>
                  <a:pt x="3290164" y="143142"/>
                  <a:pt x="3288335" y="151905"/>
                </a:cubicBezTo>
                <a:cubicBezTo>
                  <a:pt x="3286506" y="160668"/>
                  <a:pt x="3283611" y="168326"/>
                  <a:pt x="3279648" y="174879"/>
                </a:cubicBezTo>
                <a:cubicBezTo>
                  <a:pt x="3275686" y="181432"/>
                  <a:pt x="3270580" y="187338"/>
                  <a:pt x="3264332" y="192596"/>
                </a:cubicBezTo>
                <a:cubicBezTo>
                  <a:pt x="3258084" y="197853"/>
                  <a:pt x="3250464" y="203225"/>
                  <a:pt x="3241472" y="208712"/>
                </a:cubicBezTo>
                <a:lnTo>
                  <a:pt x="3236672" y="202311"/>
                </a:lnTo>
                <a:cubicBezTo>
                  <a:pt x="3245358" y="197282"/>
                  <a:pt x="3252674" y="192291"/>
                  <a:pt x="3258617" y="187338"/>
                </a:cubicBezTo>
                <a:cubicBezTo>
                  <a:pt x="3264561" y="182385"/>
                  <a:pt x="3269361" y="176822"/>
                  <a:pt x="3273019" y="170650"/>
                </a:cubicBezTo>
                <a:cubicBezTo>
                  <a:pt x="3276676" y="164478"/>
                  <a:pt x="3279305" y="157315"/>
                  <a:pt x="3280906" y="149162"/>
                </a:cubicBezTo>
                <a:cubicBezTo>
                  <a:pt x="3282506" y="141008"/>
                  <a:pt x="3283306" y="131216"/>
                  <a:pt x="3283306" y="119786"/>
                </a:cubicBezTo>
                <a:lnTo>
                  <a:pt x="3255874" y="119786"/>
                </a:lnTo>
                <a:lnTo>
                  <a:pt x="3255874" y="49835"/>
                </a:lnTo>
                <a:lnTo>
                  <a:pt x="3319196" y="49835"/>
                </a:lnTo>
                <a:cubicBezTo>
                  <a:pt x="3324530" y="42520"/>
                  <a:pt x="3329788" y="34709"/>
                  <a:pt x="3334969" y="26403"/>
                </a:cubicBezTo>
                <a:cubicBezTo>
                  <a:pt x="3340151" y="18098"/>
                  <a:pt x="3344799" y="10135"/>
                  <a:pt x="3348914" y="2515"/>
                </a:cubicBezTo>
                <a:close/>
                <a:moveTo>
                  <a:pt x="1017728" y="2515"/>
                </a:moveTo>
                <a:cubicBezTo>
                  <a:pt x="1019404" y="6934"/>
                  <a:pt x="1020966" y="11621"/>
                  <a:pt x="1022414" y="16574"/>
                </a:cubicBezTo>
                <a:cubicBezTo>
                  <a:pt x="1023862" y="21527"/>
                  <a:pt x="1025348" y="26670"/>
                  <a:pt x="1026872" y="32004"/>
                </a:cubicBezTo>
                <a:lnTo>
                  <a:pt x="1112825" y="32004"/>
                </a:lnTo>
                <a:lnTo>
                  <a:pt x="1112825" y="39548"/>
                </a:lnTo>
                <a:lnTo>
                  <a:pt x="1048131" y="39548"/>
                </a:lnTo>
                <a:lnTo>
                  <a:pt x="1048131" y="104242"/>
                </a:lnTo>
                <a:lnTo>
                  <a:pt x="1040588" y="104242"/>
                </a:lnTo>
                <a:lnTo>
                  <a:pt x="1040588" y="39548"/>
                </a:lnTo>
                <a:lnTo>
                  <a:pt x="998754" y="39548"/>
                </a:lnTo>
                <a:lnTo>
                  <a:pt x="998754" y="104242"/>
                </a:lnTo>
                <a:lnTo>
                  <a:pt x="990981" y="104242"/>
                </a:lnTo>
                <a:lnTo>
                  <a:pt x="990981" y="39548"/>
                </a:lnTo>
                <a:lnTo>
                  <a:pt x="926059" y="39548"/>
                </a:lnTo>
                <a:lnTo>
                  <a:pt x="926059" y="32004"/>
                </a:lnTo>
                <a:lnTo>
                  <a:pt x="1018642" y="32004"/>
                </a:lnTo>
                <a:cubicBezTo>
                  <a:pt x="1017270" y="26975"/>
                  <a:pt x="1015899" y="22060"/>
                  <a:pt x="1014527" y="17259"/>
                </a:cubicBezTo>
                <a:cubicBezTo>
                  <a:pt x="1013156" y="12459"/>
                  <a:pt x="1011632" y="7849"/>
                  <a:pt x="1009955" y="3429"/>
                </a:cubicBezTo>
                <a:close/>
                <a:moveTo>
                  <a:pt x="3269590" y="1829"/>
                </a:moveTo>
                <a:cubicBezTo>
                  <a:pt x="3271266" y="4115"/>
                  <a:pt x="3273248" y="6896"/>
                  <a:pt x="3275534" y="10173"/>
                </a:cubicBezTo>
                <a:cubicBezTo>
                  <a:pt x="3277819" y="13449"/>
                  <a:pt x="3280182" y="16878"/>
                  <a:pt x="3282620" y="20460"/>
                </a:cubicBezTo>
                <a:cubicBezTo>
                  <a:pt x="3285059" y="24041"/>
                  <a:pt x="3287421" y="27584"/>
                  <a:pt x="3289707" y="31090"/>
                </a:cubicBezTo>
                <a:cubicBezTo>
                  <a:pt x="3291993" y="34595"/>
                  <a:pt x="3293974" y="37567"/>
                  <a:pt x="3295650" y="40005"/>
                </a:cubicBezTo>
                <a:lnTo>
                  <a:pt x="3289021" y="44348"/>
                </a:lnTo>
                <a:cubicBezTo>
                  <a:pt x="3287497" y="41910"/>
                  <a:pt x="3285630" y="38938"/>
                  <a:pt x="3283420" y="35433"/>
                </a:cubicBezTo>
                <a:cubicBezTo>
                  <a:pt x="3281210" y="31928"/>
                  <a:pt x="3278886" y="28385"/>
                  <a:pt x="3276448" y="24803"/>
                </a:cubicBezTo>
                <a:cubicBezTo>
                  <a:pt x="3274009" y="21222"/>
                  <a:pt x="3271647" y="17755"/>
                  <a:pt x="3269361" y="14402"/>
                </a:cubicBezTo>
                <a:cubicBezTo>
                  <a:pt x="3267075" y="11049"/>
                  <a:pt x="3265170" y="8306"/>
                  <a:pt x="3263646" y="6172"/>
                </a:cubicBezTo>
                <a:close/>
                <a:moveTo>
                  <a:pt x="1679753" y="1829"/>
                </a:moveTo>
                <a:cubicBezTo>
                  <a:pt x="1682039" y="5486"/>
                  <a:pt x="1684706" y="10173"/>
                  <a:pt x="1687754" y="15888"/>
                </a:cubicBezTo>
                <a:cubicBezTo>
                  <a:pt x="1690802" y="21603"/>
                  <a:pt x="1693927" y="27508"/>
                  <a:pt x="1697127" y="33604"/>
                </a:cubicBezTo>
                <a:cubicBezTo>
                  <a:pt x="1700327" y="39700"/>
                  <a:pt x="1703337" y="45606"/>
                  <a:pt x="1706157" y="51321"/>
                </a:cubicBezTo>
                <a:cubicBezTo>
                  <a:pt x="1708976" y="57036"/>
                  <a:pt x="1711300" y="61798"/>
                  <a:pt x="1713129" y="65608"/>
                </a:cubicBezTo>
                <a:lnTo>
                  <a:pt x="1706271" y="69494"/>
                </a:lnTo>
                <a:cubicBezTo>
                  <a:pt x="1704594" y="65684"/>
                  <a:pt x="1702347" y="60922"/>
                  <a:pt x="1699527" y="55207"/>
                </a:cubicBezTo>
                <a:cubicBezTo>
                  <a:pt x="1696708" y="49492"/>
                  <a:pt x="1693736" y="43625"/>
                  <a:pt x="1690612" y="37605"/>
                </a:cubicBezTo>
                <a:cubicBezTo>
                  <a:pt x="1687488" y="31585"/>
                  <a:pt x="1684401" y="25756"/>
                  <a:pt x="1681353" y="20117"/>
                </a:cubicBezTo>
                <a:cubicBezTo>
                  <a:pt x="1678306" y="14478"/>
                  <a:pt x="1675638" y="9754"/>
                  <a:pt x="1673353" y="5944"/>
                </a:cubicBezTo>
                <a:close/>
                <a:moveTo>
                  <a:pt x="597561" y="1600"/>
                </a:moveTo>
                <a:lnTo>
                  <a:pt x="605105" y="2057"/>
                </a:lnTo>
                <a:lnTo>
                  <a:pt x="605105" y="28346"/>
                </a:lnTo>
                <a:lnTo>
                  <a:pt x="659969" y="28346"/>
                </a:lnTo>
                <a:lnTo>
                  <a:pt x="659969" y="35890"/>
                </a:lnTo>
                <a:lnTo>
                  <a:pt x="605105" y="35890"/>
                </a:lnTo>
                <a:lnTo>
                  <a:pt x="605105" y="58293"/>
                </a:lnTo>
                <a:lnTo>
                  <a:pt x="597561" y="58293"/>
                </a:lnTo>
                <a:lnTo>
                  <a:pt x="597561" y="35890"/>
                </a:lnTo>
                <a:lnTo>
                  <a:pt x="528981" y="35890"/>
                </a:lnTo>
                <a:lnTo>
                  <a:pt x="528981" y="58522"/>
                </a:lnTo>
                <a:lnTo>
                  <a:pt x="521437" y="58522"/>
                </a:lnTo>
                <a:lnTo>
                  <a:pt x="521437" y="35890"/>
                </a:lnTo>
                <a:lnTo>
                  <a:pt x="467716" y="35890"/>
                </a:lnTo>
                <a:lnTo>
                  <a:pt x="467716" y="28346"/>
                </a:lnTo>
                <a:lnTo>
                  <a:pt x="521437" y="28346"/>
                </a:lnTo>
                <a:lnTo>
                  <a:pt x="521437" y="1829"/>
                </a:lnTo>
                <a:lnTo>
                  <a:pt x="528981" y="2286"/>
                </a:lnTo>
                <a:lnTo>
                  <a:pt x="528981" y="28346"/>
                </a:lnTo>
                <a:lnTo>
                  <a:pt x="597561" y="28346"/>
                </a:lnTo>
                <a:close/>
                <a:moveTo>
                  <a:pt x="3949294" y="1372"/>
                </a:moveTo>
                <a:lnTo>
                  <a:pt x="3957066" y="3200"/>
                </a:lnTo>
                <a:cubicBezTo>
                  <a:pt x="3955390" y="9144"/>
                  <a:pt x="3953446" y="15164"/>
                  <a:pt x="3951237" y="21260"/>
                </a:cubicBezTo>
                <a:cubicBezTo>
                  <a:pt x="3949027" y="27356"/>
                  <a:pt x="3946627" y="33452"/>
                  <a:pt x="3944036" y="39548"/>
                </a:cubicBezTo>
                <a:lnTo>
                  <a:pt x="3995928" y="39548"/>
                </a:lnTo>
                <a:cubicBezTo>
                  <a:pt x="3994252" y="33757"/>
                  <a:pt x="3992537" y="27775"/>
                  <a:pt x="3990785" y="21603"/>
                </a:cubicBezTo>
                <a:cubicBezTo>
                  <a:pt x="3989032" y="15431"/>
                  <a:pt x="3987318" y="9906"/>
                  <a:pt x="3985641" y="5029"/>
                </a:cubicBezTo>
                <a:lnTo>
                  <a:pt x="3993414" y="4115"/>
                </a:lnTo>
                <a:cubicBezTo>
                  <a:pt x="3995090" y="9144"/>
                  <a:pt x="3996880" y="14821"/>
                  <a:pt x="3998786" y="21146"/>
                </a:cubicBezTo>
                <a:cubicBezTo>
                  <a:pt x="4000691" y="27470"/>
                  <a:pt x="4002481" y="33604"/>
                  <a:pt x="4004158" y="39548"/>
                </a:cubicBezTo>
                <a:lnTo>
                  <a:pt x="4058108" y="39548"/>
                </a:lnTo>
                <a:lnTo>
                  <a:pt x="4058108" y="46863"/>
                </a:lnTo>
                <a:lnTo>
                  <a:pt x="4002101" y="46863"/>
                </a:lnTo>
                <a:lnTo>
                  <a:pt x="4002101" y="85268"/>
                </a:lnTo>
                <a:lnTo>
                  <a:pt x="4053536" y="85268"/>
                </a:lnTo>
                <a:lnTo>
                  <a:pt x="4053536" y="92354"/>
                </a:lnTo>
                <a:lnTo>
                  <a:pt x="4002101" y="92354"/>
                </a:lnTo>
                <a:lnTo>
                  <a:pt x="4002101" y="130073"/>
                </a:lnTo>
                <a:lnTo>
                  <a:pt x="4053536" y="130073"/>
                </a:lnTo>
                <a:lnTo>
                  <a:pt x="4053536" y="137846"/>
                </a:lnTo>
                <a:lnTo>
                  <a:pt x="4002101" y="137846"/>
                </a:lnTo>
                <a:lnTo>
                  <a:pt x="4002101" y="178537"/>
                </a:lnTo>
                <a:lnTo>
                  <a:pt x="4063822" y="178537"/>
                </a:lnTo>
                <a:lnTo>
                  <a:pt x="4063822" y="185623"/>
                </a:lnTo>
                <a:lnTo>
                  <a:pt x="3941750" y="185623"/>
                </a:lnTo>
                <a:lnTo>
                  <a:pt x="3941750" y="205740"/>
                </a:lnTo>
                <a:lnTo>
                  <a:pt x="3934206" y="205740"/>
                </a:lnTo>
                <a:lnTo>
                  <a:pt x="3934206" y="60808"/>
                </a:lnTo>
                <a:cubicBezTo>
                  <a:pt x="3929939" y="69037"/>
                  <a:pt x="3925519" y="76848"/>
                  <a:pt x="3920947" y="84239"/>
                </a:cubicBezTo>
                <a:cubicBezTo>
                  <a:pt x="3916375" y="91631"/>
                  <a:pt x="3911651" y="98298"/>
                  <a:pt x="3906774" y="104242"/>
                </a:cubicBezTo>
                <a:lnTo>
                  <a:pt x="3901517" y="98069"/>
                </a:lnTo>
                <a:cubicBezTo>
                  <a:pt x="3906393" y="91973"/>
                  <a:pt x="3911155" y="85154"/>
                  <a:pt x="3915804" y="77610"/>
                </a:cubicBezTo>
                <a:cubicBezTo>
                  <a:pt x="3920452" y="70066"/>
                  <a:pt x="3924834" y="62141"/>
                  <a:pt x="3928949" y="53835"/>
                </a:cubicBezTo>
                <a:cubicBezTo>
                  <a:pt x="3933063" y="45530"/>
                  <a:pt x="3936835" y="36919"/>
                  <a:pt x="3940264" y="28004"/>
                </a:cubicBezTo>
                <a:cubicBezTo>
                  <a:pt x="3943693" y="19088"/>
                  <a:pt x="3946703" y="10211"/>
                  <a:pt x="3949294" y="1372"/>
                </a:cubicBezTo>
                <a:close/>
                <a:moveTo>
                  <a:pt x="2412873" y="1372"/>
                </a:moveTo>
                <a:cubicBezTo>
                  <a:pt x="2417445" y="14630"/>
                  <a:pt x="2422436" y="26403"/>
                  <a:pt x="2427847" y="36690"/>
                </a:cubicBezTo>
                <a:cubicBezTo>
                  <a:pt x="2433257" y="46977"/>
                  <a:pt x="2439276" y="56312"/>
                  <a:pt x="2445906" y="64694"/>
                </a:cubicBezTo>
                <a:cubicBezTo>
                  <a:pt x="2452535" y="73076"/>
                  <a:pt x="2459889" y="80696"/>
                  <a:pt x="2467966" y="87554"/>
                </a:cubicBezTo>
                <a:cubicBezTo>
                  <a:pt x="2476043" y="94412"/>
                  <a:pt x="2484882" y="100965"/>
                  <a:pt x="2494484" y="107213"/>
                </a:cubicBezTo>
                <a:lnTo>
                  <a:pt x="2489683" y="114071"/>
                </a:lnTo>
                <a:cubicBezTo>
                  <a:pt x="2479777" y="107518"/>
                  <a:pt x="2470709" y="100660"/>
                  <a:pt x="2462479" y="93497"/>
                </a:cubicBezTo>
                <a:cubicBezTo>
                  <a:pt x="2454250" y="86335"/>
                  <a:pt x="2446706" y="78410"/>
                  <a:pt x="2439848" y="69723"/>
                </a:cubicBezTo>
                <a:cubicBezTo>
                  <a:pt x="2432990" y="61036"/>
                  <a:pt x="2426742" y="51359"/>
                  <a:pt x="2421103" y="40691"/>
                </a:cubicBezTo>
                <a:cubicBezTo>
                  <a:pt x="2415464" y="30023"/>
                  <a:pt x="2410283" y="17831"/>
                  <a:pt x="2405558" y="4115"/>
                </a:cubicBezTo>
                <a:close/>
                <a:moveTo>
                  <a:pt x="2180387" y="1372"/>
                </a:moveTo>
                <a:lnTo>
                  <a:pt x="2188388" y="1829"/>
                </a:lnTo>
                <a:lnTo>
                  <a:pt x="2188388" y="46177"/>
                </a:lnTo>
                <a:lnTo>
                  <a:pt x="2256968" y="46177"/>
                </a:lnTo>
                <a:lnTo>
                  <a:pt x="2256968" y="54178"/>
                </a:lnTo>
                <a:lnTo>
                  <a:pt x="2193189" y="54178"/>
                </a:lnTo>
                <a:cubicBezTo>
                  <a:pt x="2200961" y="75057"/>
                  <a:pt x="2211210" y="94526"/>
                  <a:pt x="2223935" y="112586"/>
                </a:cubicBezTo>
                <a:cubicBezTo>
                  <a:pt x="2236661" y="130645"/>
                  <a:pt x="2250948" y="146609"/>
                  <a:pt x="2266798" y="160477"/>
                </a:cubicBezTo>
                <a:lnTo>
                  <a:pt x="2261311" y="167107"/>
                </a:lnTo>
                <a:cubicBezTo>
                  <a:pt x="2245157" y="152933"/>
                  <a:pt x="2230908" y="136893"/>
                  <a:pt x="2218563" y="118986"/>
                </a:cubicBezTo>
                <a:cubicBezTo>
                  <a:pt x="2206219" y="101079"/>
                  <a:pt x="2196161" y="81686"/>
                  <a:pt x="2188388" y="60808"/>
                </a:cubicBezTo>
                <a:lnTo>
                  <a:pt x="2188388" y="156362"/>
                </a:lnTo>
                <a:lnTo>
                  <a:pt x="2229536" y="156362"/>
                </a:lnTo>
                <a:lnTo>
                  <a:pt x="2229536" y="163906"/>
                </a:lnTo>
                <a:lnTo>
                  <a:pt x="2188388" y="163906"/>
                </a:lnTo>
                <a:lnTo>
                  <a:pt x="2188388" y="206883"/>
                </a:lnTo>
                <a:lnTo>
                  <a:pt x="2180387" y="206883"/>
                </a:lnTo>
                <a:lnTo>
                  <a:pt x="2180387" y="163906"/>
                </a:lnTo>
                <a:lnTo>
                  <a:pt x="2138553" y="163906"/>
                </a:lnTo>
                <a:lnTo>
                  <a:pt x="2138553" y="156362"/>
                </a:lnTo>
                <a:lnTo>
                  <a:pt x="2180387" y="156362"/>
                </a:lnTo>
                <a:lnTo>
                  <a:pt x="2180387" y="58979"/>
                </a:lnTo>
                <a:cubicBezTo>
                  <a:pt x="2176577" y="69494"/>
                  <a:pt x="2172310" y="79477"/>
                  <a:pt x="2167586" y="88925"/>
                </a:cubicBezTo>
                <a:cubicBezTo>
                  <a:pt x="2162861" y="98374"/>
                  <a:pt x="2157565" y="107556"/>
                  <a:pt x="2151698" y="116472"/>
                </a:cubicBezTo>
                <a:cubicBezTo>
                  <a:pt x="2145830" y="125387"/>
                  <a:pt x="2139277" y="134150"/>
                  <a:pt x="2132038" y="142761"/>
                </a:cubicBezTo>
                <a:cubicBezTo>
                  <a:pt x="2124799" y="151371"/>
                  <a:pt x="2116760" y="160096"/>
                  <a:pt x="2107921" y="168935"/>
                </a:cubicBezTo>
                <a:lnTo>
                  <a:pt x="2101977" y="162077"/>
                </a:lnTo>
                <a:cubicBezTo>
                  <a:pt x="2110664" y="153695"/>
                  <a:pt x="2118627" y="145313"/>
                  <a:pt x="2125866" y="136931"/>
                </a:cubicBezTo>
                <a:cubicBezTo>
                  <a:pt x="2133105" y="128549"/>
                  <a:pt x="2139735" y="119939"/>
                  <a:pt x="2145754" y="111100"/>
                </a:cubicBezTo>
                <a:cubicBezTo>
                  <a:pt x="2151774" y="102260"/>
                  <a:pt x="2157222" y="93155"/>
                  <a:pt x="2162099" y="83782"/>
                </a:cubicBezTo>
                <a:cubicBezTo>
                  <a:pt x="2166976" y="74409"/>
                  <a:pt x="2171396" y="64541"/>
                  <a:pt x="2175358" y="54178"/>
                </a:cubicBezTo>
                <a:lnTo>
                  <a:pt x="2116608" y="54178"/>
                </a:lnTo>
                <a:lnTo>
                  <a:pt x="2116608" y="46177"/>
                </a:lnTo>
                <a:lnTo>
                  <a:pt x="2180387" y="46177"/>
                </a:lnTo>
                <a:close/>
                <a:moveTo>
                  <a:pt x="1932814" y="1372"/>
                </a:moveTo>
                <a:cubicBezTo>
                  <a:pt x="1934490" y="5944"/>
                  <a:pt x="1936090" y="11125"/>
                  <a:pt x="1937614" y="16916"/>
                </a:cubicBezTo>
                <a:cubicBezTo>
                  <a:pt x="1939138" y="22708"/>
                  <a:pt x="1940662" y="28270"/>
                  <a:pt x="1942186" y="33604"/>
                </a:cubicBezTo>
                <a:lnTo>
                  <a:pt x="2019682" y="33604"/>
                </a:lnTo>
                <a:lnTo>
                  <a:pt x="2019682" y="76581"/>
                </a:lnTo>
                <a:lnTo>
                  <a:pt x="2011909" y="76581"/>
                </a:lnTo>
                <a:lnTo>
                  <a:pt x="2011909" y="41377"/>
                </a:lnTo>
                <a:lnTo>
                  <a:pt x="1855547" y="41377"/>
                </a:lnTo>
                <a:lnTo>
                  <a:pt x="1855547" y="76581"/>
                </a:lnTo>
                <a:lnTo>
                  <a:pt x="1847546" y="76581"/>
                </a:lnTo>
                <a:lnTo>
                  <a:pt x="1847546" y="33604"/>
                </a:lnTo>
                <a:lnTo>
                  <a:pt x="1934185" y="33604"/>
                </a:lnTo>
                <a:cubicBezTo>
                  <a:pt x="1932814" y="28270"/>
                  <a:pt x="1931366" y="22822"/>
                  <a:pt x="1929842" y="17259"/>
                </a:cubicBezTo>
                <a:cubicBezTo>
                  <a:pt x="1928318" y="11697"/>
                  <a:pt x="1926717" y="6706"/>
                  <a:pt x="1925041" y="2286"/>
                </a:cubicBezTo>
                <a:close/>
                <a:moveTo>
                  <a:pt x="3067431" y="1143"/>
                </a:moveTo>
                <a:cubicBezTo>
                  <a:pt x="3069108" y="6172"/>
                  <a:pt x="3070898" y="11963"/>
                  <a:pt x="3072803" y="18517"/>
                </a:cubicBezTo>
                <a:cubicBezTo>
                  <a:pt x="3074709" y="25070"/>
                  <a:pt x="3076499" y="31318"/>
                  <a:pt x="3078175" y="37262"/>
                </a:cubicBezTo>
                <a:lnTo>
                  <a:pt x="3164815" y="37262"/>
                </a:lnTo>
                <a:lnTo>
                  <a:pt x="3164815" y="45034"/>
                </a:lnTo>
                <a:lnTo>
                  <a:pt x="3040228" y="45034"/>
                </a:lnTo>
                <a:cubicBezTo>
                  <a:pt x="3040075" y="48539"/>
                  <a:pt x="3039809" y="53645"/>
                  <a:pt x="3039428" y="60350"/>
                </a:cubicBezTo>
                <a:cubicBezTo>
                  <a:pt x="3039047" y="67056"/>
                  <a:pt x="3038628" y="74143"/>
                  <a:pt x="3038170" y="81610"/>
                </a:cubicBezTo>
                <a:cubicBezTo>
                  <a:pt x="3038018" y="82829"/>
                  <a:pt x="3037942" y="83972"/>
                  <a:pt x="3037942" y="85039"/>
                </a:cubicBezTo>
                <a:cubicBezTo>
                  <a:pt x="3037942" y="86106"/>
                  <a:pt x="3037866" y="87249"/>
                  <a:pt x="3037713" y="88468"/>
                </a:cubicBezTo>
                <a:lnTo>
                  <a:pt x="3133497" y="88468"/>
                </a:lnTo>
                <a:cubicBezTo>
                  <a:pt x="3133497" y="88925"/>
                  <a:pt x="3133382" y="90945"/>
                  <a:pt x="3133154" y="94526"/>
                </a:cubicBezTo>
                <a:cubicBezTo>
                  <a:pt x="3132925" y="98108"/>
                  <a:pt x="3132620" y="102527"/>
                  <a:pt x="3132239" y="107785"/>
                </a:cubicBezTo>
                <a:cubicBezTo>
                  <a:pt x="3131859" y="113043"/>
                  <a:pt x="3131477" y="118758"/>
                  <a:pt x="3131096" y="124930"/>
                </a:cubicBezTo>
                <a:cubicBezTo>
                  <a:pt x="3130715" y="131102"/>
                  <a:pt x="3130334" y="136970"/>
                  <a:pt x="3129953" y="142532"/>
                </a:cubicBezTo>
                <a:cubicBezTo>
                  <a:pt x="3129572" y="148095"/>
                  <a:pt x="3129230" y="153010"/>
                  <a:pt x="3128924" y="157277"/>
                </a:cubicBezTo>
                <a:cubicBezTo>
                  <a:pt x="3128620" y="161544"/>
                  <a:pt x="3128391" y="164287"/>
                  <a:pt x="3128239" y="165506"/>
                </a:cubicBezTo>
                <a:cubicBezTo>
                  <a:pt x="3127629" y="171755"/>
                  <a:pt x="3126601" y="176860"/>
                  <a:pt x="3125153" y="180823"/>
                </a:cubicBezTo>
                <a:cubicBezTo>
                  <a:pt x="3123705" y="184785"/>
                  <a:pt x="3121495" y="187909"/>
                  <a:pt x="3118523" y="190195"/>
                </a:cubicBezTo>
                <a:cubicBezTo>
                  <a:pt x="3115551" y="192481"/>
                  <a:pt x="3111742" y="194158"/>
                  <a:pt x="3107093" y="195224"/>
                </a:cubicBezTo>
                <a:cubicBezTo>
                  <a:pt x="3102445" y="196291"/>
                  <a:pt x="3096616" y="196977"/>
                  <a:pt x="3089605" y="197282"/>
                </a:cubicBezTo>
                <a:lnTo>
                  <a:pt x="3064688" y="198425"/>
                </a:lnTo>
                <a:lnTo>
                  <a:pt x="3062402" y="190195"/>
                </a:lnTo>
                <a:lnTo>
                  <a:pt x="3087548" y="189281"/>
                </a:lnTo>
                <a:cubicBezTo>
                  <a:pt x="3093644" y="188976"/>
                  <a:pt x="3098711" y="188443"/>
                  <a:pt x="3102750" y="187681"/>
                </a:cubicBezTo>
                <a:cubicBezTo>
                  <a:pt x="3106789" y="186919"/>
                  <a:pt x="3110027" y="185585"/>
                  <a:pt x="3112465" y="183680"/>
                </a:cubicBezTo>
                <a:cubicBezTo>
                  <a:pt x="3114904" y="181775"/>
                  <a:pt x="3116694" y="179184"/>
                  <a:pt x="3117838" y="175908"/>
                </a:cubicBezTo>
                <a:cubicBezTo>
                  <a:pt x="3118981" y="172631"/>
                  <a:pt x="3119857" y="168326"/>
                  <a:pt x="3120467" y="162992"/>
                </a:cubicBezTo>
                <a:cubicBezTo>
                  <a:pt x="3120467" y="161925"/>
                  <a:pt x="3120581" y="159753"/>
                  <a:pt x="3120809" y="156477"/>
                </a:cubicBezTo>
                <a:cubicBezTo>
                  <a:pt x="3121038" y="153200"/>
                  <a:pt x="3121305" y="149352"/>
                  <a:pt x="3121609" y="144932"/>
                </a:cubicBezTo>
                <a:cubicBezTo>
                  <a:pt x="3121914" y="140513"/>
                  <a:pt x="3122257" y="135788"/>
                  <a:pt x="3122638" y="130759"/>
                </a:cubicBezTo>
                <a:cubicBezTo>
                  <a:pt x="3123019" y="125730"/>
                  <a:pt x="3123362" y="120929"/>
                  <a:pt x="3123667" y="116357"/>
                </a:cubicBezTo>
                <a:cubicBezTo>
                  <a:pt x="3123972" y="111785"/>
                  <a:pt x="3124238" y="107709"/>
                  <a:pt x="3124467" y="104127"/>
                </a:cubicBezTo>
                <a:cubicBezTo>
                  <a:pt x="3124696" y="100546"/>
                  <a:pt x="3124886" y="97993"/>
                  <a:pt x="3125038" y="96469"/>
                </a:cubicBezTo>
                <a:lnTo>
                  <a:pt x="3037027" y="96469"/>
                </a:lnTo>
                <a:cubicBezTo>
                  <a:pt x="3035656" y="108356"/>
                  <a:pt x="3033637" y="119215"/>
                  <a:pt x="3030969" y="129045"/>
                </a:cubicBezTo>
                <a:cubicBezTo>
                  <a:pt x="3028303" y="138875"/>
                  <a:pt x="3024454" y="148133"/>
                  <a:pt x="3019425" y="156820"/>
                </a:cubicBezTo>
                <a:cubicBezTo>
                  <a:pt x="3014396" y="165506"/>
                  <a:pt x="3008033" y="173850"/>
                  <a:pt x="3000337" y="181851"/>
                </a:cubicBezTo>
                <a:cubicBezTo>
                  <a:pt x="2992641" y="189852"/>
                  <a:pt x="2983154" y="198044"/>
                  <a:pt x="2971876" y="206426"/>
                </a:cubicBezTo>
                <a:lnTo>
                  <a:pt x="2966390" y="200025"/>
                </a:lnTo>
                <a:cubicBezTo>
                  <a:pt x="2978430" y="191338"/>
                  <a:pt x="2988336" y="182842"/>
                  <a:pt x="2996108" y="174536"/>
                </a:cubicBezTo>
                <a:cubicBezTo>
                  <a:pt x="3003880" y="166230"/>
                  <a:pt x="3010091" y="157467"/>
                  <a:pt x="3014739" y="148247"/>
                </a:cubicBezTo>
                <a:cubicBezTo>
                  <a:pt x="3019387" y="139027"/>
                  <a:pt x="3022854" y="128969"/>
                  <a:pt x="3025140" y="118072"/>
                </a:cubicBezTo>
                <a:cubicBezTo>
                  <a:pt x="3027426" y="107175"/>
                  <a:pt x="3029026" y="94717"/>
                  <a:pt x="3029941" y="80696"/>
                </a:cubicBezTo>
                <a:cubicBezTo>
                  <a:pt x="3030398" y="73685"/>
                  <a:pt x="3030779" y="66866"/>
                  <a:pt x="3031084" y="60236"/>
                </a:cubicBezTo>
                <a:cubicBezTo>
                  <a:pt x="3031389" y="53607"/>
                  <a:pt x="3031617" y="48539"/>
                  <a:pt x="3031770" y="45034"/>
                </a:cubicBezTo>
                <a:lnTo>
                  <a:pt x="2970276" y="45034"/>
                </a:lnTo>
                <a:lnTo>
                  <a:pt x="2970276" y="37262"/>
                </a:lnTo>
                <a:lnTo>
                  <a:pt x="3069717" y="37262"/>
                </a:lnTo>
                <a:cubicBezTo>
                  <a:pt x="3068041" y="31471"/>
                  <a:pt x="3066288" y="25375"/>
                  <a:pt x="3064459" y="18974"/>
                </a:cubicBezTo>
                <a:cubicBezTo>
                  <a:pt x="3062631" y="12573"/>
                  <a:pt x="3060878" y="6934"/>
                  <a:pt x="3059202" y="2057"/>
                </a:cubicBezTo>
                <a:close/>
                <a:moveTo>
                  <a:pt x="1273988" y="914"/>
                </a:moveTo>
                <a:lnTo>
                  <a:pt x="1281303" y="1372"/>
                </a:lnTo>
                <a:cubicBezTo>
                  <a:pt x="1281303" y="1372"/>
                  <a:pt x="1281265" y="2896"/>
                  <a:pt x="1281189" y="5944"/>
                </a:cubicBezTo>
                <a:cubicBezTo>
                  <a:pt x="1281113" y="8992"/>
                  <a:pt x="1281037" y="12840"/>
                  <a:pt x="1280961" y="17488"/>
                </a:cubicBezTo>
                <a:cubicBezTo>
                  <a:pt x="1280884" y="22136"/>
                  <a:pt x="1280808" y="27165"/>
                  <a:pt x="1280732" y="32576"/>
                </a:cubicBezTo>
                <a:cubicBezTo>
                  <a:pt x="1280656" y="37986"/>
                  <a:pt x="1280542" y="43129"/>
                  <a:pt x="1280389" y="48006"/>
                </a:cubicBezTo>
                <a:lnTo>
                  <a:pt x="1335939" y="48006"/>
                </a:lnTo>
                <a:cubicBezTo>
                  <a:pt x="1335939" y="48920"/>
                  <a:pt x="1335824" y="52235"/>
                  <a:pt x="1335596" y="57950"/>
                </a:cubicBezTo>
                <a:cubicBezTo>
                  <a:pt x="1335368" y="63665"/>
                  <a:pt x="1335101" y="70599"/>
                  <a:pt x="1334796" y="78753"/>
                </a:cubicBezTo>
                <a:cubicBezTo>
                  <a:pt x="1334491" y="86906"/>
                  <a:pt x="1334186" y="95822"/>
                  <a:pt x="1333881" y="105499"/>
                </a:cubicBezTo>
                <a:cubicBezTo>
                  <a:pt x="1333577" y="115176"/>
                  <a:pt x="1333234" y="124435"/>
                  <a:pt x="1332853" y="133274"/>
                </a:cubicBezTo>
                <a:cubicBezTo>
                  <a:pt x="1332472" y="142113"/>
                  <a:pt x="1332129" y="150000"/>
                  <a:pt x="1331824" y="156934"/>
                </a:cubicBezTo>
                <a:cubicBezTo>
                  <a:pt x="1331519" y="163868"/>
                  <a:pt x="1331291" y="168707"/>
                  <a:pt x="1331138" y="171450"/>
                </a:cubicBezTo>
                <a:cubicBezTo>
                  <a:pt x="1330833" y="176327"/>
                  <a:pt x="1330110" y="180327"/>
                  <a:pt x="1328967" y="183452"/>
                </a:cubicBezTo>
                <a:cubicBezTo>
                  <a:pt x="1327824" y="186576"/>
                  <a:pt x="1326071" y="189090"/>
                  <a:pt x="1323709" y="190995"/>
                </a:cubicBezTo>
                <a:cubicBezTo>
                  <a:pt x="1321346" y="192900"/>
                  <a:pt x="1318299" y="194310"/>
                  <a:pt x="1314565" y="195224"/>
                </a:cubicBezTo>
                <a:cubicBezTo>
                  <a:pt x="1310831" y="196139"/>
                  <a:pt x="1306221" y="196825"/>
                  <a:pt x="1300734" y="197282"/>
                </a:cubicBezTo>
                <a:lnTo>
                  <a:pt x="1283361" y="198653"/>
                </a:lnTo>
                <a:lnTo>
                  <a:pt x="1281075" y="190652"/>
                </a:lnTo>
                <a:lnTo>
                  <a:pt x="1298677" y="189281"/>
                </a:lnTo>
                <a:cubicBezTo>
                  <a:pt x="1303401" y="188976"/>
                  <a:pt x="1307326" y="188481"/>
                  <a:pt x="1310450" y="187795"/>
                </a:cubicBezTo>
                <a:cubicBezTo>
                  <a:pt x="1313574" y="187109"/>
                  <a:pt x="1316089" y="186042"/>
                  <a:pt x="1317994" y="184595"/>
                </a:cubicBezTo>
                <a:cubicBezTo>
                  <a:pt x="1319899" y="183147"/>
                  <a:pt x="1321270" y="181166"/>
                  <a:pt x="1322109" y="178651"/>
                </a:cubicBezTo>
                <a:cubicBezTo>
                  <a:pt x="1322947" y="176136"/>
                  <a:pt x="1323442" y="172822"/>
                  <a:pt x="1323594" y="168707"/>
                </a:cubicBezTo>
                <a:cubicBezTo>
                  <a:pt x="1323747" y="166268"/>
                  <a:pt x="1323937" y="162116"/>
                  <a:pt x="1324166" y="156248"/>
                </a:cubicBezTo>
                <a:cubicBezTo>
                  <a:pt x="1324395" y="150381"/>
                  <a:pt x="1324661" y="143675"/>
                  <a:pt x="1324966" y="136131"/>
                </a:cubicBezTo>
                <a:cubicBezTo>
                  <a:pt x="1325271" y="128588"/>
                  <a:pt x="1325614" y="120625"/>
                  <a:pt x="1325995" y="112243"/>
                </a:cubicBezTo>
                <a:cubicBezTo>
                  <a:pt x="1326376" y="103861"/>
                  <a:pt x="1326719" y="95898"/>
                  <a:pt x="1327024" y="88354"/>
                </a:cubicBezTo>
                <a:cubicBezTo>
                  <a:pt x="1327328" y="80810"/>
                  <a:pt x="1327595" y="74143"/>
                  <a:pt x="1327824" y="68351"/>
                </a:cubicBezTo>
                <a:cubicBezTo>
                  <a:pt x="1328052" y="62560"/>
                  <a:pt x="1328243" y="58445"/>
                  <a:pt x="1328395" y="56007"/>
                </a:cubicBezTo>
                <a:lnTo>
                  <a:pt x="1280160" y="56007"/>
                </a:lnTo>
                <a:cubicBezTo>
                  <a:pt x="1280160" y="57226"/>
                  <a:pt x="1280122" y="58407"/>
                  <a:pt x="1280046" y="59550"/>
                </a:cubicBezTo>
                <a:cubicBezTo>
                  <a:pt x="1279970" y="60693"/>
                  <a:pt x="1279932" y="61722"/>
                  <a:pt x="1279932" y="62636"/>
                </a:cubicBezTo>
                <a:cubicBezTo>
                  <a:pt x="1279322" y="75743"/>
                  <a:pt x="1278598" y="87478"/>
                  <a:pt x="1277760" y="97841"/>
                </a:cubicBezTo>
                <a:cubicBezTo>
                  <a:pt x="1276922" y="108204"/>
                  <a:pt x="1275779" y="117577"/>
                  <a:pt x="1274331" y="125959"/>
                </a:cubicBezTo>
                <a:cubicBezTo>
                  <a:pt x="1272883" y="134341"/>
                  <a:pt x="1271054" y="142037"/>
                  <a:pt x="1268845" y="149047"/>
                </a:cubicBezTo>
                <a:cubicBezTo>
                  <a:pt x="1266635" y="156058"/>
                  <a:pt x="1263854" y="162763"/>
                  <a:pt x="1260501" y="169164"/>
                </a:cubicBezTo>
                <a:cubicBezTo>
                  <a:pt x="1257148" y="175565"/>
                  <a:pt x="1253148" y="181928"/>
                  <a:pt x="1248499" y="188252"/>
                </a:cubicBezTo>
                <a:cubicBezTo>
                  <a:pt x="1243851" y="194577"/>
                  <a:pt x="1238327" y="201320"/>
                  <a:pt x="1231926" y="208483"/>
                </a:cubicBezTo>
                <a:lnTo>
                  <a:pt x="1225297" y="203454"/>
                </a:lnTo>
                <a:cubicBezTo>
                  <a:pt x="1231240" y="196901"/>
                  <a:pt x="1236422" y="190729"/>
                  <a:pt x="1240841" y="184937"/>
                </a:cubicBezTo>
                <a:cubicBezTo>
                  <a:pt x="1245261" y="179146"/>
                  <a:pt x="1249147" y="173279"/>
                  <a:pt x="1252500" y="167335"/>
                </a:cubicBezTo>
                <a:cubicBezTo>
                  <a:pt x="1255853" y="161392"/>
                  <a:pt x="1258672" y="155105"/>
                  <a:pt x="1260958" y="148476"/>
                </a:cubicBezTo>
                <a:cubicBezTo>
                  <a:pt x="1263244" y="141846"/>
                  <a:pt x="1265149" y="134379"/>
                  <a:pt x="1266673" y="126073"/>
                </a:cubicBezTo>
                <a:cubicBezTo>
                  <a:pt x="1268197" y="117767"/>
                  <a:pt x="1269378" y="108471"/>
                  <a:pt x="1270216" y="98184"/>
                </a:cubicBezTo>
                <a:cubicBezTo>
                  <a:pt x="1271054" y="87897"/>
                  <a:pt x="1271779" y="76124"/>
                  <a:pt x="1272388" y="62865"/>
                </a:cubicBezTo>
                <a:cubicBezTo>
                  <a:pt x="1272388" y="62103"/>
                  <a:pt x="1272426" y="61151"/>
                  <a:pt x="1272502" y="60008"/>
                </a:cubicBezTo>
                <a:cubicBezTo>
                  <a:pt x="1272579" y="58865"/>
                  <a:pt x="1272617" y="57531"/>
                  <a:pt x="1272617" y="56007"/>
                </a:cubicBezTo>
                <a:lnTo>
                  <a:pt x="1239013" y="56007"/>
                </a:lnTo>
                <a:lnTo>
                  <a:pt x="1239013" y="48006"/>
                </a:lnTo>
                <a:lnTo>
                  <a:pt x="1272845" y="48006"/>
                </a:lnTo>
                <a:close/>
                <a:moveTo>
                  <a:pt x="775640" y="686"/>
                </a:moveTo>
                <a:lnTo>
                  <a:pt x="783641" y="2743"/>
                </a:lnTo>
                <a:cubicBezTo>
                  <a:pt x="781660" y="7925"/>
                  <a:pt x="779565" y="12954"/>
                  <a:pt x="777355" y="17831"/>
                </a:cubicBezTo>
                <a:cubicBezTo>
                  <a:pt x="775145" y="22708"/>
                  <a:pt x="772821" y="27508"/>
                  <a:pt x="770383" y="32233"/>
                </a:cubicBezTo>
                <a:lnTo>
                  <a:pt x="889940" y="32233"/>
                </a:lnTo>
                <a:lnTo>
                  <a:pt x="889940" y="39776"/>
                </a:lnTo>
                <a:lnTo>
                  <a:pt x="766268" y="39776"/>
                </a:lnTo>
                <a:cubicBezTo>
                  <a:pt x="763220" y="45568"/>
                  <a:pt x="759943" y="51092"/>
                  <a:pt x="756438" y="56350"/>
                </a:cubicBezTo>
                <a:cubicBezTo>
                  <a:pt x="752933" y="61608"/>
                  <a:pt x="749275" y="66827"/>
                  <a:pt x="745465" y="72009"/>
                </a:cubicBezTo>
                <a:lnTo>
                  <a:pt x="860451" y="72009"/>
                </a:lnTo>
                <a:lnTo>
                  <a:pt x="860451" y="180137"/>
                </a:lnTo>
                <a:cubicBezTo>
                  <a:pt x="860451" y="184099"/>
                  <a:pt x="860070" y="187376"/>
                  <a:pt x="859308" y="189967"/>
                </a:cubicBezTo>
                <a:cubicBezTo>
                  <a:pt x="858546" y="192557"/>
                  <a:pt x="857250" y="194653"/>
                  <a:pt x="855422" y="196253"/>
                </a:cubicBezTo>
                <a:cubicBezTo>
                  <a:pt x="853593" y="197853"/>
                  <a:pt x="851116" y="199034"/>
                  <a:pt x="847992" y="199796"/>
                </a:cubicBezTo>
                <a:cubicBezTo>
                  <a:pt x="844868" y="200558"/>
                  <a:pt x="840944" y="201016"/>
                  <a:pt x="836219" y="201168"/>
                </a:cubicBezTo>
                <a:lnTo>
                  <a:pt x="814274" y="202311"/>
                </a:lnTo>
                <a:lnTo>
                  <a:pt x="811988" y="194767"/>
                </a:lnTo>
                <a:lnTo>
                  <a:pt x="834162" y="193853"/>
                </a:lnTo>
                <a:cubicBezTo>
                  <a:pt x="838277" y="193700"/>
                  <a:pt x="841553" y="193358"/>
                  <a:pt x="843992" y="192824"/>
                </a:cubicBezTo>
                <a:cubicBezTo>
                  <a:pt x="846430" y="192291"/>
                  <a:pt x="848297" y="191491"/>
                  <a:pt x="849592" y="190424"/>
                </a:cubicBezTo>
                <a:cubicBezTo>
                  <a:pt x="850888" y="189357"/>
                  <a:pt x="851726" y="187871"/>
                  <a:pt x="852107" y="185966"/>
                </a:cubicBezTo>
                <a:cubicBezTo>
                  <a:pt x="852488" y="184061"/>
                  <a:pt x="852679" y="181585"/>
                  <a:pt x="852679" y="178537"/>
                </a:cubicBezTo>
                <a:lnTo>
                  <a:pt x="852679" y="160020"/>
                </a:lnTo>
                <a:lnTo>
                  <a:pt x="743408" y="160020"/>
                </a:lnTo>
                <a:lnTo>
                  <a:pt x="743408" y="204140"/>
                </a:lnTo>
                <a:lnTo>
                  <a:pt x="735864" y="204140"/>
                </a:lnTo>
                <a:lnTo>
                  <a:pt x="735864" y="83896"/>
                </a:lnTo>
                <a:cubicBezTo>
                  <a:pt x="729311" y="91669"/>
                  <a:pt x="722338" y="99136"/>
                  <a:pt x="714947" y="106299"/>
                </a:cubicBezTo>
                <a:cubicBezTo>
                  <a:pt x="707556" y="113462"/>
                  <a:pt x="699669" y="120472"/>
                  <a:pt x="691287" y="127330"/>
                </a:cubicBezTo>
                <a:lnTo>
                  <a:pt x="687401" y="119786"/>
                </a:lnTo>
                <a:cubicBezTo>
                  <a:pt x="701726" y="108052"/>
                  <a:pt x="714718" y="95669"/>
                  <a:pt x="726377" y="82639"/>
                </a:cubicBezTo>
                <a:cubicBezTo>
                  <a:pt x="738036" y="69609"/>
                  <a:pt x="748284" y="55321"/>
                  <a:pt x="757124" y="39776"/>
                </a:cubicBezTo>
                <a:lnTo>
                  <a:pt x="696545" y="39776"/>
                </a:lnTo>
                <a:lnTo>
                  <a:pt x="696545" y="32233"/>
                </a:lnTo>
                <a:lnTo>
                  <a:pt x="761467" y="32233"/>
                </a:lnTo>
                <a:cubicBezTo>
                  <a:pt x="764058" y="27203"/>
                  <a:pt x="766534" y="22060"/>
                  <a:pt x="768897" y="16802"/>
                </a:cubicBezTo>
                <a:cubicBezTo>
                  <a:pt x="771259" y="11544"/>
                  <a:pt x="773507" y="6172"/>
                  <a:pt x="775640" y="686"/>
                </a:cubicBezTo>
                <a:close/>
                <a:moveTo>
                  <a:pt x="2837460" y="229"/>
                </a:moveTo>
                <a:cubicBezTo>
                  <a:pt x="2839136" y="4648"/>
                  <a:pt x="2840698" y="9258"/>
                  <a:pt x="2842146" y="14059"/>
                </a:cubicBezTo>
                <a:cubicBezTo>
                  <a:pt x="2843594" y="18860"/>
                  <a:pt x="2845003" y="23774"/>
                  <a:pt x="2846375" y="28804"/>
                </a:cubicBezTo>
                <a:lnTo>
                  <a:pt x="2925928" y="28804"/>
                </a:lnTo>
                <a:lnTo>
                  <a:pt x="2925928" y="67208"/>
                </a:lnTo>
                <a:lnTo>
                  <a:pt x="2917698" y="67208"/>
                </a:lnTo>
                <a:lnTo>
                  <a:pt x="2917698" y="36347"/>
                </a:lnTo>
                <a:lnTo>
                  <a:pt x="2759964" y="36347"/>
                </a:lnTo>
                <a:lnTo>
                  <a:pt x="2759964" y="67208"/>
                </a:lnTo>
                <a:lnTo>
                  <a:pt x="2751735" y="67208"/>
                </a:lnTo>
                <a:lnTo>
                  <a:pt x="2751735" y="28804"/>
                </a:lnTo>
                <a:lnTo>
                  <a:pt x="2838145" y="28804"/>
                </a:lnTo>
                <a:cubicBezTo>
                  <a:pt x="2836926" y="23927"/>
                  <a:pt x="2835593" y="19164"/>
                  <a:pt x="2834145" y="14516"/>
                </a:cubicBezTo>
                <a:cubicBezTo>
                  <a:pt x="2832697" y="9868"/>
                  <a:pt x="2831211" y="5410"/>
                  <a:pt x="2829687" y="1143"/>
                </a:cubicBezTo>
                <a:close/>
                <a:moveTo>
                  <a:pt x="43892" y="0"/>
                </a:moveTo>
                <a:lnTo>
                  <a:pt x="51435" y="457"/>
                </a:lnTo>
                <a:lnTo>
                  <a:pt x="51435" y="49149"/>
                </a:lnTo>
                <a:lnTo>
                  <a:pt x="86640" y="49149"/>
                </a:lnTo>
                <a:lnTo>
                  <a:pt x="86640" y="56921"/>
                </a:lnTo>
                <a:lnTo>
                  <a:pt x="51435" y="56921"/>
                </a:lnTo>
                <a:lnTo>
                  <a:pt x="51435" y="206883"/>
                </a:lnTo>
                <a:lnTo>
                  <a:pt x="43892" y="206883"/>
                </a:lnTo>
                <a:lnTo>
                  <a:pt x="43892" y="79096"/>
                </a:lnTo>
                <a:cubicBezTo>
                  <a:pt x="41758" y="85649"/>
                  <a:pt x="39243" y="92240"/>
                  <a:pt x="36348" y="98870"/>
                </a:cubicBezTo>
                <a:cubicBezTo>
                  <a:pt x="33452" y="105499"/>
                  <a:pt x="30328" y="112052"/>
                  <a:pt x="26975" y="118529"/>
                </a:cubicBezTo>
                <a:cubicBezTo>
                  <a:pt x="23622" y="125006"/>
                  <a:pt x="20041" y="131293"/>
                  <a:pt x="16231" y="137389"/>
                </a:cubicBezTo>
                <a:cubicBezTo>
                  <a:pt x="12421" y="143485"/>
                  <a:pt x="8611" y="149276"/>
                  <a:pt x="4801" y="154762"/>
                </a:cubicBezTo>
                <a:lnTo>
                  <a:pt x="0" y="147218"/>
                </a:lnTo>
                <a:cubicBezTo>
                  <a:pt x="4725" y="140665"/>
                  <a:pt x="9297" y="133731"/>
                  <a:pt x="13716" y="126416"/>
                </a:cubicBezTo>
                <a:cubicBezTo>
                  <a:pt x="18136" y="119101"/>
                  <a:pt x="22251" y="111595"/>
                  <a:pt x="26061" y="103899"/>
                </a:cubicBezTo>
                <a:cubicBezTo>
                  <a:pt x="29871" y="96203"/>
                  <a:pt x="33262" y="88392"/>
                  <a:pt x="36233" y="80467"/>
                </a:cubicBezTo>
                <a:cubicBezTo>
                  <a:pt x="39205" y="72542"/>
                  <a:pt x="41606" y="64694"/>
                  <a:pt x="43434" y="56921"/>
                </a:cubicBezTo>
                <a:lnTo>
                  <a:pt x="8001" y="56921"/>
                </a:lnTo>
                <a:lnTo>
                  <a:pt x="8001" y="49149"/>
                </a:lnTo>
                <a:lnTo>
                  <a:pt x="43892" y="49149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+mn-cs"/>
              <a:sym typeface="阿里巴巴普惠体 L" panose="00020600040101010101" pitchFamily="18" charset="-122"/>
            </a:endParaRP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24EEA951-C6DE-4284-93D6-A8B17B762B2A}"/>
              </a:ext>
            </a:extLst>
          </p:cNvPr>
          <p:cNvCxnSpPr>
            <a:cxnSpLocks/>
          </p:cNvCxnSpPr>
          <p:nvPr/>
        </p:nvCxnSpPr>
        <p:spPr>
          <a:xfrm>
            <a:off x="3780834" y="5566987"/>
            <a:ext cx="16916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15CF7282-D140-478B-BD9C-B249568A8564}"/>
              </a:ext>
            </a:extLst>
          </p:cNvPr>
          <p:cNvCxnSpPr>
            <a:cxnSpLocks/>
          </p:cNvCxnSpPr>
          <p:nvPr/>
        </p:nvCxnSpPr>
        <p:spPr>
          <a:xfrm>
            <a:off x="8333784" y="5566987"/>
            <a:ext cx="16916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常用图形-3" hidden="1">
            <a:extLst>
              <a:ext uri="{FF2B5EF4-FFF2-40B4-BE49-F238E27FC236}">
                <a16:creationId xmlns:a16="http://schemas.microsoft.com/office/drawing/2014/main" id="{F1FF6503-F25A-43BB-ACEA-008FF4ACB7A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14" name="文本框-4" hidden="1">
            <a:extLst>
              <a:ext uri="{FF2B5EF4-FFF2-40B4-BE49-F238E27FC236}">
                <a16:creationId xmlns:a16="http://schemas.microsoft.com/office/drawing/2014/main" id="{CE0FBB71-4892-4C00-B40C-68D691D2D418}"/>
              </a:ext>
            </a:extLst>
          </p:cNvPr>
          <p:cNvSpPr txBox="1"/>
          <p:nvPr/>
        </p:nvSpPr>
        <p:spPr>
          <a:xfrm>
            <a:off x="2487561" y="4198367"/>
            <a:ext cx="721687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可免费商用字体</a:t>
            </a:r>
          </a:p>
        </p:txBody>
      </p:sp>
      <p:sp>
        <p:nvSpPr>
          <p:cNvPr id="16" name="常用图形-7" hidden="1">
            <a:extLst>
              <a:ext uri="{FF2B5EF4-FFF2-40B4-BE49-F238E27FC236}">
                <a16:creationId xmlns:a16="http://schemas.microsoft.com/office/drawing/2014/main" id="{217B4E85-CA5E-43C5-8D18-A38CCC1E1E98}"/>
              </a:ext>
            </a:extLst>
          </p:cNvPr>
          <p:cNvSpPr/>
          <p:nvPr/>
        </p:nvSpPr>
        <p:spPr>
          <a:xfrm>
            <a:off x="7717508" y="5382164"/>
            <a:ext cx="16401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altLang="zh-CN" dirty="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M" panose="00020600040101010101" pitchFamily="18" charset="-122"/>
                <a:sym typeface="阿里巴巴普惠体 L" panose="00020600040101010101" pitchFamily="18" charset="-122"/>
              </a:rPr>
              <a:t>20190810</a:t>
            </a:r>
            <a:r>
              <a:rPr lang="zh-CN" altLang="en-US" dirty="0">
                <a:solidFill>
                  <a:prstClr val="white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M" panose="00020600040101010101" pitchFamily="18" charset="-122"/>
                <a:sym typeface="阿里巴巴普惠体 L" panose="00020600040101010101" pitchFamily="18" charset="-122"/>
              </a:rPr>
              <a:t>更新</a:t>
            </a:r>
          </a:p>
        </p:txBody>
      </p:sp>
      <p:sp>
        <p:nvSpPr>
          <p:cNvPr id="19" name="自由线条-13" hidden="1">
            <a:extLst>
              <a:ext uri="{FF2B5EF4-FFF2-40B4-BE49-F238E27FC236}">
                <a16:creationId xmlns:a16="http://schemas.microsoft.com/office/drawing/2014/main" id="{54AC1095-8302-4BB1-AA1C-DD59F0FB9C2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2" name="自由线条-15" hidden="1">
            <a:extLst>
              <a:ext uri="{FF2B5EF4-FFF2-40B4-BE49-F238E27FC236}">
                <a16:creationId xmlns:a16="http://schemas.microsoft.com/office/drawing/2014/main" id="{7C99E990-2C27-48E1-BFE4-407ED7C6B572}"/>
              </a:ext>
            </a:extLst>
          </p:cNvPr>
          <p:cNvSpPr txBox="1"/>
          <p:nvPr/>
        </p:nvSpPr>
        <p:spPr>
          <a:xfrm>
            <a:off x="2915044" y="4328517"/>
            <a:ext cx="6370624" cy="884225"/>
          </a:xfrm>
          <a:custGeom>
            <a:avLst/>
            <a:gdLst/>
            <a:ahLst/>
            <a:cxnLst/>
            <a:rect l="l" t="t" r="r" b="b"/>
            <a:pathLst>
              <a:path w="6370624" h="884225">
                <a:moveTo>
                  <a:pt x="3126276" y="544925"/>
                </a:moveTo>
                <a:lnTo>
                  <a:pt x="3126276" y="680371"/>
                </a:lnTo>
                <a:lnTo>
                  <a:pt x="3213258" y="680371"/>
                </a:lnTo>
                <a:lnTo>
                  <a:pt x="3213258" y="544925"/>
                </a:lnTo>
                <a:close/>
                <a:moveTo>
                  <a:pt x="2190902" y="340099"/>
                </a:moveTo>
                <a:cubicBezTo>
                  <a:pt x="2175947" y="360786"/>
                  <a:pt x="2156936" y="380500"/>
                  <a:pt x="2133866" y="399241"/>
                </a:cubicBezTo>
                <a:cubicBezTo>
                  <a:pt x="2110796" y="417983"/>
                  <a:pt x="2082869" y="435180"/>
                  <a:pt x="2050084" y="450833"/>
                </a:cubicBezTo>
                <a:lnTo>
                  <a:pt x="2124151" y="479203"/>
                </a:lnTo>
                <a:lnTo>
                  <a:pt x="2397556" y="479203"/>
                </a:lnTo>
                <a:lnTo>
                  <a:pt x="2454249" y="416057"/>
                </a:lnTo>
                <a:lnTo>
                  <a:pt x="2505455" y="454493"/>
                </a:lnTo>
                <a:cubicBezTo>
                  <a:pt x="2505589" y="441567"/>
                  <a:pt x="2504865" y="431271"/>
                  <a:pt x="2503284" y="423607"/>
                </a:cubicBezTo>
                <a:cubicBezTo>
                  <a:pt x="2501703" y="415943"/>
                  <a:pt x="2498464" y="408850"/>
                  <a:pt x="2493568" y="402330"/>
                </a:cubicBezTo>
                <a:cubicBezTo>
                  <a:pt x="2488730" y="396057"/>
                  <a:pt x="2482862" y="390986"/>
                  <a:pt x="2475966" y="387115"/>
                </a:cubicBezTo>
                <a:cubicBezTo>
                  <a:pt x="2469070" y="383245"/>
                  <a:pt x="2460002" y="379775"/>
                  <a:pt x="2448762" y="376705"/>
                </a:cubicBezTo>
                <a:lnTo>
                  <a:pt x="2448762" y="365754"/>
                </a:lnTo>
                <a:cubicBezTo>
                  <a:pt x="2457125" y="366270"/>
                  <a:pt x="2466917" y="366842"/>
                  <a:pt x="2478138" y="367472"/>
                </a:cubicBezTo>
                <a:cubicBezTo>
                  <a:pt x="2489358" y="368102"/>
                  <a:pt x="2498464" y="368446"/>
                  <a:pt x="2505455" y="368503"/>
                </a:cubicBezTo>
                <a:cubicBezTo>
                  <a:pt x="2510828" y="368484"/>
                  <a:pt x="2514942" y="368064"/>
                  <a:pt x="2517800" y="367243"/>
                </a:cubicBezTo>
                <a:cubicBezTo>
                  <a:pt x="2520657" y="366422"/>
                  <a:pt x="2522943" y="365315"/>
                  <a:pt x="2524658" y="363922"/>
                </a:cubicBezTo>
                <a:cubicBezTo>
                  <a:pt x="2526487" y="362528"/>
                  <a:pt x="2528087" y="359818"/>
                  <a:pt x="2529458" y="355790"/>
                </a:cubicBezTo>
                <a:cubicBezTo>
                  <a:pt x="2530830" y="351762"/>
                  <a:pt x="2531973" y="346532"/>
                  <a:pt x="2532887" y="340099"/>
                </a:cubicBezTo>
                <a:lnTo>
                  <a:pt x="2425903" y="340099"/>
                </a:lnTo>
                <a:lnTo>
                  <a:pt x="2425903" y="427039"/>
                </a:lnTo>
                <a:cubicBezTo>
                  <a:pt x="2424626" y="431862"/>
                  <a:pt x="2413463" y="437773"/>
                  <a:pt x="2392413" y="444770"/>
                </a:cubicBezTo>
                <a:cubicBezTo>
                  <a:pt x="2371363" y="451767"/>
                  <a:pt x="2348083" y="455618"/>
                  <a:pt x="2322575" y="456324"/>
                </a:cubicBezTo>
                <a:lnTo>
                  <a:pt x="2300630" y="456324"/>
                </a:lnTo>
                <a:lnTo>
                  <a:pt x="2300630" y="340099"/>
                </a:lnTo>
                <a:close/>
                <a:moveTo>
                  <a:pt x="4156862" y="323640"/>
                </a:moveTo>
                <a:lnTo>
                  <a:pt x="4156862" y="520351"/>
                </a:lnTo>
                <a:lnTo>
                  <a:pt x="4313224" y="520351"/>
                </a:lnTo>
                <a:lnTo>
                  <a:pt x="4313224" y="323640"/>
                </a:lnTo>
                <a:close/>
                <a:moveTo>
                  <a:pt x="3890771" y="323640"/>
                </a:moveTo>
                <a:lnTo>
                  <a:pt x="3890771" y="369387"/>
                </a:lnTo>
                <a:cubicBezTo>
                  <a:pt x="3890867" y="393690"/>
                  <a:pt x="3890448" y="418507"/>
                  <a:pt x="3889514" y="443840"/>
                </a:cubicBezTo>
                <a:cubicBezTo>
                  <a:pt x="3888581" y="469172"/>
                  <a:pt x="3886561" y="494675"/>
                  <a:pt x="3883456" y="520351"/>
                </a:cubicBezTo>
                <a:lnTo>
                  <a:pt x="4027017" y="520351"/>
                </a:lnTo>
                <a:lnTo>
                  <a:pt x="4027017" y="323640"/>
                </a:lnTo>
                <a:close/>
                <a:moveTo>
                  <a:pt x="1428292" y="299009"/>
                </a:moveTo>
                <a:cubicBezTo>
                  <a:pt x="1426959" y="333737"/>
                  <a:pt x="1424368" y="367150"/>
                  <a:pt x="1420520" y="399250"/>
                </a:cubicBezTo>
                <a:cubicBezTo>
                  <a:pt x="1416672" y="431349"/>
                  <a:pt x="1411338" y="462248"/>
                  <a:pt x="1404518" y="491947"/>
                </a:cubicBezTo>
                <a:lnTo>
                  <a:pt x="1535277" y="491947"/>
                </a:lnTo>
                <a:lnTo>
                  <a:pt x="1535277" y="299009"/>
                </a:lnTo>
                <a:close/>
                <a:moveTo>
                  <a:pt x="1175918" y="299009"/>
                </a:moveTo>
                <a:lnTo>
                  <a:pt x="1175918" y="491947"/>
                </a:lnTo>
                <a:lnTo>
                  <a:pt x="1268272" y="491947"/>
                </a:lnTo>
                <a:cubicBezTo>
                  <a:pt x="1274616" y="462248"/>
                  <a:pt x="1279302" y="431349"/>
                  <a:pt x="1282331" y="399250"/>
                </a:cubicBezTo>
                <a:cubicBezTo>
                  <a:pt x="1285360" y="367150"/>
                  <a:pt x="1287075" y="333737"/>
                  <a:pt x="1287475" y="299009"/>
                </a:cubicBezTo>
                <a:close/>
                <a:moveTo>
                  <a:pt x="230428" y="295351"/>
                </a:moveTo>
                <a:lnTo>
                  <a:pt x="230428" y="543153"/>
                </a:lnTo>
                <a:lnTo>
                  <a:pt x="352958" y="543153"/>
                </a:lnTo>
                <a:lnTo>
                  <a:pt x="352958" y="295351"/>
                </a:lnTo>
                <a:close/>
                <a:moveTo>
                  <a:pt x="2236622" y="237687"/>
                </a:moveTo>
                <a:cubicBezTo>
                  <a:pt x="2230983" y="264243"/>
                  <a:pt x="2221230" y="289885"/>
                  <a:pt x="2207361" y="314611"/>
                </a:cubicBezTo>
                <a:lnTo>
                  <a:pt x="2300630" y="314611"/>
                </a:lnTo>
                <a:lnTo>
                  <a:pt x="2300630" y="237687"/>
                </a:lnTo>
                <a:close/>
                <a:moveTo>
                  <a:pt x="2049170" y="237687"/>
                </a:moveTo>
                <a:cubicBezTo>
                  <a:pt x="2047322" y="249820"/>
                  <a:pt x="2045303" y="262641"/>
                  <a:pt x="2043112" y="276148"/>
                </a:cubicBezTo>
                <a:cubicBezTo>
                  <a:pt x="2040921" y="289656"/>
                  <a:pt x="2038673" y="302477"/>
                  <a:pt x="2036368" y="314611"/>
                </a:cubicBezTo>
                <a:lnTo>
                  <a:pt x="2091232" y="314611"/>
                </a:lnTo>
                <a:cubicBezTo>
                  <a:pt x="2097176" y="302190"/>
                  <a:pt x="2102205" y="289484"/>
                  <a:pt x="2106320" y="276492"/>
                </a:cubicBezTo>
                <a:cubicBezTo>
                  <a:pt x="2110435" y="263499"/>
                  <a:pt x="2113635" y="250564"/>
                  <a:pt x="2115921" y="237687"/>
                </a:cubicBezTo>
                <a:close/>
                <a:moveTo>
                  <a:pt x="400507" y="207569"/>
                </a:moveTo>
                <a:lnTo>
                  <a:pt x="517550" y="296265"/>
                </a:lnTo>
                <a:cubicBezTo>
                  <a:pt x="514426" y="300037"/>
                  <a:pt x="509930" y="303695"/>
                  <a:pt x="504063" y="307238"/>
                </a:cubicBezTo>
                <a:cubicBezTo>
                  <a:pt x="498195" y="310782"/>
                  <a:pt x="490499" y="313525"/>
                  <a:pt x="480974" y="315468"/>
                </a:cubicBezTo>
                <a:lnTo>
                  <a:pt x="480974" y="617220"/>
                </a:lnTo>
                <a:cubicBezTo>
                  <a:pt x="480156" y="619884"/>
                  <a:pt x="473969" y="623496"/>
                  <a:pt x="462415" y="628057"/>
                </a:cubicBezTo>
                <a:cubicBezTo>
                  <a:pt x="450861" y="632618"/>
                  <a:pt x="437021" y="636772"/>
                  <a:pt x="420895" y="640520"/>
                </a:cubicBezTo>
                <a:cubicBezTo>
                  <a:pt x="404768" y="644268"/>
                  <a:pt x="389438" y="646255"/>
                  <a:pt x="374904" y="646481"/>
                </a:cubicBezTo>
                <a:lnTo>
                  <a:pt x="352958" y="646481"/>
                </a:lnTo>
                <a:lnTo>
                  <a:pt x="352958" y="568757"/>
                </a:lnTo>
                <a:lnTo>
                  <a:pt x="230428" y="568757"/>
                </a:lnTo>
                <a:lnTo>
                  <a:pt x="230428" y="644652"/>
                </a:lnTo>
                <a:cubicBezTo>
                  <a:pt x="229342" y="651529"/>
                  <a:pt x="218255" y="659720"/>
                  <a:pt x="197167" y="669226"/>
                </a:cubicBezTo>
                <a:cubicBezTo>
                  <a:pt x="176079" y="678732"/>
                  <a:pt x="151504" y="683952"/>
                  <a:pt x="123443" y="684885"/>
                </a:cubicBezTo>
                <a:lnTo>
                  <a:pt x="105155" y="684885"/>
                </a:lnTo>
                <a:lnTo>
                  <a:pt x="105155" y="218541"/>
                </a:lnTo>
                <a:lnTo>
                  <a:pt x="235000" y="269748"/>
                </a:lnTo>
                <a:lnTo>
                  <a:pt x="343814" y="269748"/>
                </a:lnTo>
                <a:close/>
                <a:moveTo>
                  <a:pt x="3247938" y="149904"/>
                </a:moveTo>
                <a:lnTo>
                  <a:pt x="3417149" y="186508"/>
                </a:lnTo>
                <a:cubicBezTo>
                  <a:pt x="3415456" y="192113"/>
                  <a:pt x="3411991" y="196689"/>
                  <a:pt x="3406755" y="200235"/>
                </a:cubicBezTo>
                <a:cubicBezTo>
                  <a:pt x="3401519" y="203781"/>
                  <a:pt x="3393709" y="205611"/>
                  <a:pt x="3383327" y="205726"/>
                </a:cubicBezTo>
                <a:cubicBezTo>
                  <a:pt x="3367597" y="219300"/>
                  <a:pt x="3350098" y="234018"/>
                  <a:pt x="3330829" y="249881"/>
                </a:cubicBezTo>
                <a:cubicBezTo>
                  <a:pt x="3311560" y="265743"/>
                  <a:pt x="3291553" y="280919"/>
                  <a:pt x="3270806" y="295408"/>
                </a:cubicBezTo>
                <a:lnTo>
                  <a:pt x="3385158" y="295408"/>
                </a:lnTo>
                <a:lnTo>
                  <a:pt x="3442730" y="231349"/>
                </a:lnTo>
                <a:lnTo>
                  <a:pt x="3560616" y="321811"/>
                </a:lnTo>
                <a:cubicBezTo>
                  <a:pt x="3557892" y="325623"/>
                  <a:pt x="3553510" y="329436"/>
                  <a:pt x="3547471" y="333248"/>
                </a:cubicBezTo>
                <a:cubicBezTo>
                  <a:pt x="3541432" y="337060"/>
                  <a:pt x="3533622" y="339957"/>
                  <a:pt x="3524040" y="341940"/>
                </a:cubicBezTo>
                <a:lnTo>
                  <a:pt x="3524040" y="740705"/>
                </a:lnTo>
                <a:cubicBezTo>
                  <a:pt x="3524649" y="767793"/>
                  <a:pt x="3521400" y="790886"/>
                  <a:pt x="3514293" y="809985"/>
                </a:cubicBezTo>
                <a:cubicBezTo>
                  <a:pt x="3507186" y="829083"/>
                  <a:pt x="3492565" y="844323"/>
                  <a:pt x="3470429" y="855705"/>
                </a:cubicBezTo>
                <a:cubicBezTo>
                  <a:pt x="3448295" y="867086"/>
                  <a:pt x="3414989" y="874745"/>
                  <a:pt x="3370514" y="878681"/>
                </a:cubicBezTo>
                <a:cubicBezTo>
                  <a:pt x="3369313" y="858677"/>
                  <a:pt x="3367368" y="841584"/>
                  <a:pt x="3364680" y="827404"/>
                </a:cubicBezTo>
                <a:cubicBezTo>
                  <a:pt x="3361991" y="813224"/>
                  <a:pt x="3357530" y="801385"/>
                  <a:pt x="3351295" y="791887"/>
                </a:cubicBezTo>
                <a:cubicBezTo>
                  <a:pt x="3344964" y="783113"/>
                  <a:pt x="3336577" y="775309"/>
                  <a:pt x="3326135" y="768476"/>
                </a:cubicBezTo>
                <a:cubicBezTo>
                  <a:pt x="3315692" y="761643"/>
                  <a:pt x="3299993" y="756351"/>
                  <a:pt x="3279038" y="752602"/>
                </a:cubicBezTo>
                <a:lnTo>
                  <a:pt x="3279038" y="744373"/>
                </a:lnTo>
                <a:cubicBezTo>
                  <a:pt x="3271187" y="746241"/>
                  <a:pt x="3263335" y="747766"/>
                  <a:pt x="3255484" y="748946"/>
                </a:cubicBezTo>
                <a:cubicBezTo>
                  <a:pt x="3247633" y="750127"/>
                  <a:pt x="3240238" y="750736"/>
                  <a:pt x="3233302" y="750774"/>
                </a:cubicBezTo>
                <a:lnTo>
                  <a:pt x="3213258" y="750774"/>
                </a:lnTo>
                <a:lnTo>
                  <a:pt x="3213258" y="705859"/>
                </a:lnTo>
                <a:lnTo>
                  <a:pt x="3126276" y="705859"/>
                </a:lnTo>
                <a:lnTo>
                  <a:pt x="3126276" y="733369"/>
                </a:lnTo>
                <a:cubicBezTo>
                  <a:pt x="3125115" y="739231"/>
                  <a:pt x="3114648" y="746286"/>
                  <a:pt x="3094875" y="754534"/>
                </a:cubicBezTo>
                <a:cubicBezTo>
                  <a:pt x="3075101" y="762782"/>
                  <a:pt x="3052988" y="767315"/>
                  <a:pt x="3028533" y="768133"/>
                </a:cubicBezTo>
                <a:lnTo>
                  <a:pt x="3012090" y="768133"/>
                </a:lnTo>
                <a:lnTo>
                  <a:pt x="3012090" y="515776"/>
                </a:lnTo>
                <a:cubicBezTo>
                  <a:pt x="2993772" y="526715"/>
                  <a:pt x="2975454" y="536736"/>
                  <a:pt x="2957136" y="545841"/>
                </a:cubicBezTo>
                <a:lnTo>
                  <a:pt x="2947061" y="537643"/>
                </a:lnTo>
                <a:cubicBezTo>
                  <a:pt x="2964902" y="511764"/>
                  <a:pt x="2983478" y="479921"/>
                  <a:pt x="3002790" y="442113"/>
                </a:cubicBezTo>
                <a:cubicBezTo>
                  <a:pt x="3022101" y="404305"/>
                  <a:pt x="3039512" y="365120"/>
                  <a:pt x="3055024" y="324556"/>
                </a:cubicBezTo>
                <a:lnTo>
                  <a:pt x="3191283" y="393176"/>
                </a:lnTo>
                <a:cubicBezTo>
                  <a:pt x="3188537" y="397941"/>
                  <a:pt x="3183959" y="401677"/>
                  <a:pt x="3177549" y="404384"/>
                </a:cubicBezTo>
                <a:cubicBezTo>
                  <a:pt x="3171140" y="407090"/>
                  <a:pt x="3162900" y="407624"/>
                  <a:pt x="3152828" y="405985"/>
                </a:cubicBezTo>
                <a:cubicBezTo>
                  <a:pt x="3137250" y="421520"/>
                  <a:pt x="3121056" y="436197"/>
                  <a:pt x="3104245" y="450016"/>
                </a:cubicBezTo>
                <a:cubicBezTo>
                  <a:pt x="3087434" y="463835"/>
                  <a:pt x="3070114" y="476911"/>
                  <a:pt x="3052283" y="489243"/>
                </a:cubicBezTo>
                <a:lnTo>
                  <a:pt x="3129938" y="519436"/>
                </a:lnTo>
                <a:lnTo>
                  <a:pt x="3205017" y="519436"/>
                </a:lnTo>
                <a:lnTo>
                  <a:pt x="3255279" y="466370"/>
                </a:lnTo>
                <a:lnTo>
                  <a:pt x="3275376" y="481009"/>
                </a:lnTo>
                <a:cubicBezTo>
                  <a:pt x="3265766" y="456287"/>
                  <a:pt x="3252785" y="432079"/>
                  <a:pt x="3236430" y="408386"/>
                </a:cubicBezTo>
                <a:cubicBezTo>
                  <a:pt x="3220076" y="384694"/>
                  <a:pt x="3203196" y="364375"/>
                  <a:pt x="3185790" y="347429"/>
                </a:cubicBezTo>
                <a:lnTo>
                  <a:pt x="3193114" y="341940"/>
                </a:lnTo>
                <a:cubicBezTo>
                  <a:pt x="3253099" y="345776"/>
                  <a:pt x="3297432" y="356631"/>
                  <a:pt x="3326115" y="374506"/>
                </a:cubicBezTo>
                <a:cubicBezTo>
                  <a:pt x="3354798" y="392380"/>
                  <a:pt x="3371385" y="412099"/>
                  <a:pt x="3375877" y="433661"/>
                </a:cubicBezTo>
                <a:cubicBezTo>
                  <a:pt x="3380368" y="455224"/>
                  <a:pt x="3376319" y="473456"/>
                  <a:pt x="3363729" y="488357"/>
                </a:cubicBezTo>
                <a:cubicBezTo>
                  <a:pt x="3351139" y="503258"/>
                  <a:pt x="3333563" y="509653"/>
                  <a:pt x="3311002" y="507542"/>
                </a:cubicBezTo>
                <a:lnTo>
                  <a:pt x="3358585" y="543104"/>
                </a:lnTo>
                <a:cubicBezTo>
                  <a:pt x="3356276" y="545979"/>
                  <a:pt x="3352650" y="548913"/>
                  <a:pt x="3347707" y="551905"/>
                </a:cubicBezTo>
                <a:cubicBezTo>
                  <a:pt x="3342765" y="554898"/>
                  <a:pt x="3336620" y="557147"/>
                  <a:pt x="3329273" y="558653"/>
                </a:cubicBezTo>
                <a:lnTo>
                  <a:pt x="3329273" y="724199"/>
                </a:lnTo>
                <a:cubicBezTo>
                  <a:pt x="3328549" y="726129"/>
                  <a:pt x="3324514" y="728689"/>
                  <a:pt x="3317168" y="731879"/>
                </a:cubicBezTo>
                <a:cubicBezTo>
                  <a:pt x="3309822" y="735070"/>
                  <a:pt x="3300763" y="738317"/>
                  <a:pt x="3289992" y="741622"/>
                </a:cubicBezTo>
                <a:cubicBezTo>
                  <a:pt x="3301775" y="742215"/>
                  <a:pt x="3316825" y="743093"/>
                  <a:pt x="3335144" y="744259"/>
                </a:cubicBezTo>
                <a:cubicBezTo>
                  <a:pt x="3353463" y="745424"/>
                  <a:pt x="3367383" y="746074"/>
                  <a:pt x="3376905" y="746207"/>
                </a:cubicBezTo>
                <a:cubicBezTo>
                  <a:pt x="3383641" y="746169"/>
                  <a:pt x="3388260" y="744641"/>
                  <a:pt x="3390760" y="741622"/>
                </a:cubicBezTo>
                <a:cubicBezTo>
                  <a:pt x="3393260" y="738604"/>
                  <a:pt x="3394443" y="734325"/>
                  <a:pt x="3394309" y="728784"/>
                </a:cubicBezTo>
                <a:lnTo>
                  <a:pt x="3394309" y="320897"/>
                </a:lnTo>
                <a:lnTo>
                  <a:pt x="2942481" y="320897"/>
                </a:lnTo>
                <a:lnTo>
                  <a:pt x="2942481" y="833000"/>
                </a:lnTo>
                <a:cubicBezTo>
                  <a:pt x="2941359" y="841223"/>
                  <a:pt x="2930129" y="850359"/>
                  <a:pt x="2908793" y="860409"/>
                </a:cubicBezTo>
                <a:cubicBezTo>
                  <a:pt x="2887457" y="870458"/>
                  <a:pt x="2862752" y="875940"/>
                  <a:pt x="2834678" y="876854"/>
                </a:cubicBezTo>
                <a:lnTo>
                  <a:pt x="2814580" y="876854"/>
                </a:lnTo>
                <a:lnTo>
                  <a:pt x="2814580" y="242351"/>
                </a:lnTo>
                <a:lnTo>
                  <a:pt x="2951641" y="295408"/>
                </a:lnTo>
                <a:lnTo>
                  <a:pt x="3015744" y="295408"/>
                </a:lnTo>
                <a:cubicBezTo>
                  <a:pt x="3012524" y="293998"/>
                  <a:pt x="3009359" y="292245"/>
                  <a:pt x="3006250" y="290148"/>
                </a:cubicBezTo>
                <a:cubicBezTo>
                  <a:pt x="3003141" y="288052"/>
                  <a:pt x="3000203" y="285841"/>
                  <a:pt x="2997436" y="283516"/>
                </a:cubicBezTo>
                <a:cubicBezTo>
                  <a:pt x="2995757" y="260266"/>
                  <a:pt x="2991101" y="237701"/>
                  <a:pt x="2983468" y="215822"/>
                </a:cubicBezTo>
                <a:cubicBezTo>
                  <a:pt x="2975836" y="193944"/>
                  <a:pt x="2967058" y="175038"/>
                  <a:pt x="2957136" y="159105"/>
                </a:cubicBezTo>
                <a:lnTo>
                  <a:pt x="2964463" y="154533"/>
                </a:lnTo>
                <a:cubicBezTo>
                  <a:pt x="3021872" y="161202"/>
                  <a:pt x="3061875" y="173783"/>
                  <a:pt x="3084473" y="192276"/>
                </a:cubicBezTo>
                <a:cubicBezTo>
                  <a:pt x="3107071" y="210769"/>
                  <a:pt x="3117073" y="229923"/>
                  <a:pt x="3114479" y="249737"/>
                </a:cubicBezTo>
                <a:cubicBezTo>
                  <a:pt x="3111886" y="269552"/>
                  <a:pt x="3101507" y="284775"/>
                  <a:pt x="3083341" y="295408"/>
                </a:cubicBezTo>
                <a:lnTo>
                  <a:pt x="3225069" y="295408"/>
                </a:lnTo>
                <a:cubicBezTo>
                  <a:pt x="3230195" y="272702"/>
                  <a:pt x="3234807" y="248108"/>
                  <a:pt x="3238904" y="221626"/>
                </a:cubicBezTo>
                <a:cubicBezTo>
                  <a:pt x="3243002" y="195145"/>
                  <a:pt x="3246013" y="171238"/>
                  <a:pt x="3247938" y="149904"/>
                </a:cubicBezTo>
                <a:close/>
                <a:moveTo>
                  <a:pt x="1253642" y="140817"/>
                </a:moveTo>
                <a:cubicBezTo>
                  <a:pt x="1238021" y="160953"/>
                  <a:pt x="1221028" y="180803"/>
                  <a:pt x="1202664" y="200368"/>
                </a:cubicBezTo>
                <a:cubicBezTo>
                  <a:pt x="1184300" y="219932"/>
                  <a:pt x="1165021" y="239096"/>
                  <a:pt x="1144828" y="257861"/>
                </a:cubicBezTo>
                <a:lnTo>
                  <a:pt x="1188720" y="273405"/>
                </a:lnTo>
                <a:lnTo>
                  <a:pt x="1345996" y="273405"/>
                </a:lnTo>
                <a:cubicBezTo>
                  <a:pt x="1358569" y="254394"/>
                  <a:pt x="1370914" y="232753"/>
                  <a:pt x="1383029" y="208483"/>
                </a:cubicBezTo>
                <a:cubicBezTo>
                  <a:pt x="1395145" y="184213"/>
                  <a:pt x="1405661" y="161658"/>
                  <a:pt x="1414576" y="140817"/>
                </a:cubicBezTo>
                <a:close/>
                <a:moveTo>
                  <a:pt x="2425903" y="134359"/>
                </a:moveTo>
                <a:lnTo>
                  <a:pt x="2425903" y="212198"/>
                </a:lnTo>
                <a:lnTo>
                  <a:pt x="2490825" y="212198"/>
                </a:lnTo>
                <a:lnTo>
                  <a:pt x="2490825" y="134359"/>
                </a:lnTo>
                <a:close/>
                <a:moveTo>
                  <a:pt x="2247595" y="134359"/>
                </a:moveTo>
                <a:lnTo>
                  <a:pt x="2247595" y="146265"/>
                </a:lnTo>
                <a:cubicBezTo>
                  <a:pt x="2247595" y="168242"/>
                  <a:pt x="2245766" y="190220"/>
                  <a:pt x="2242108" y="212198"/>
                </a:cubicBezTo>
                <a:lnTo>
                  <a:pt x="2300630" y="212198"/>
                </a:lnTo>
                <a:lnTo>
                  <a:pt x="2300630" y="134359"/>
                </a:lnTo>
                <a:close/>
                <a:moveTo>
                  <a:pt x="4156862" y="110585"/>
                </a:moveTo>
                <a:lnTo>
                  <a:pt x="4156862" y="298151"/>
                </a:lnTo>
                <a:lnTo>
                  <a:pt x="4313224" y="298151"/>
                </a:lnTo>
                <a:lnTo>
                  <a:pt x="4313224" y="110585"/>
                </a:lnTo>
                <a:close/>
                <a:moveTo>
                  <a:pt x="3890771" y="110585"/>
                </a:moveTo>
                <a:lnTo>
                  <a:pt x="3890771" y="298151"/>
                </a:lnTo>
                <a:lnTo>
                  <a:pt x="4027017" y="298151"/>
                </a:lnTo>
                <a:lnTo>
                  <a:pt x="4027017" y="110585"/>
                </a:lnTo>
                <a:close/>
                <a:moveTo>
                  <a:pt x="4363516" y="15602"/>
                </a:moveTo>
                <a:lnTo>
                  <a:pt x="4486046" y="112415"/>
                </a:lnTo>
                <a:cubicBezTo>
                  <a:pt x="4482483" y="116647"/>
                  <a:pt x="4477492" y="120764"/>
                  <a:pt x="4471072" y="124767"/>
                </a:cubicBezTo>
                <a:cubicBezTo>
                  <a:pt x="4464652" y="128770"/>
                  <a:pt x="4456233" y="131972"/>
                  <a:pt x="4445812" y="134374"/>
                </a:cubicBezTo>
                <a:lnTo>
                  <a:pt x="4445812" y="722430"/>
                </a:lnTo>
                <a:cubicBezTo>
                  <a:pt x="4446433" y="750721"/>
                  <a:pt x="4443058" y="774748"/>
                  <a:pt x="4435686" y="794511"/>
                </a:cubicBezTo>
                <a:cubicBezTo>
                  <a:pt x="4428314" y="814274"/>
                  <a:pt x="4413221" y="829976"/>
                  <a:pt x="4390406" y="841616"/>
                </a:cubicBezTo>
                <a:cubicBezTo>
                  <a:pt x="4367592" y="853257"/>
                  <a:pt x="4333330" y="861040"/>
                  <a:pt x="4287621" y="864965"/>
                </a:cubicBezTo>
                <a:cubicBezTo>
                  <a:pt x="4286383" y="844389"/>
                  <a:pt x="4284287" y="826612"/>
                  <a:pt x="4281334" y="811632"/>
                </a:cubicBezTo>
                <a:cubicBezTo>
                  <a:pt x="4278382" y="796652"/>
                  <a:pt x="4273772" y="784584"/>
                  <a:pt x="4267504" y="775429"/>
                </a:cubicBezTo>
                <a:cubicBezTo>
                  <a:pt x="4261198" y="765837"/>
                  <a:pt x="4252550" y="757612"/>
                  <a:pt x="4241558" y="750754"/>
                </a:cubicBezTo>
                <a:cubicBezTo>
                  <a:pt x="4230566" y="743897"/>
                  <a:pt x="4213917" y="738400"/>
                  <a:pt x="4191609" y="734263"/>
                </a:cubicBezTo>
                <a:lnTo>
                  <a:pt x="4191609" y="722430"/>
                </a:lnTo>
                <a:cubicBezTo>
                  <a:pt x="4192546" y="722497"/>
                  <a:pt x="4200121" y="722972"/>
                  <a:pt x="4214334" y="723853"/>
                </a:cubicBezTo>
                <a:cubicBezTo>
                  <a:pt x="4228546" y="724734"/>
                  <a:pt x="4243775" y="725615"/>
                  <a:pt x="4260020" y="726496"/>
                </a:cubicBezTo>
                <a:cubicBezTo>
                  <a:pt x="4276264" y="727377"/>
                  <a:pt x="4287903" y="727852"/>
                  <a:pt x="4294936" y="727919"/>
                </a:cubicBezTo>
                <a:cubicBezTo>
                  <a:pt x="4302099" y="727843"/>
                  <a:pt x="4306976" y="726166"/>
                  <a:pt x="4309567" y="722887"/>
                </a:cubicBezTo>
                <a:cubicBezTo>
                  <a:pt x="4312158" y="719608"/>
                  <a:pt x="4313376" y="715186"/>
                  <a:pt x="4313224" y="709620"/>
                </a:cubicBezTo>
                <a:lnTo>
                  <a:pt x="4313224" y="545839"/>
                </a:lnTo>
                <a:lnTo>
                  <a:pt x="4156862" y="545839"/>
                </a:lnTo>
                <a:lnTo>
                  <a:pt x="4156862" y="830247"/>
                </a:lnTo>
                <a:cubicBezTo>
                  <a:pt x="4156671" y="835291"/>
                  <a:pt x="4147451" y="842105"/>
                  <a:pt x="4129201" y="850690"/>
                </a:cubicBezTo>
                <a:cubicBezTo>
                  <a:pt x="4110951" y="859274"/>
                  <a:pt x="4084815" y="864032"/>
                  <a:pt x="4050792" y="864965"/>
                </a:cubicBezTo>
                <a:lnTo>
                  <a:pt x="4027017" y="864965"/>
                </a:lnTo>
                <a:lnTo>
                  <a:pt x="4027017" y="545839"/>
                </a:lnTo>
                <a:lnTo>
                  <a:pt x="3879799" y="545839"/>
                </a:lnTo>
                <a:cubicBezTo>
                  <a:pt x="3871417" y="605922"/>
                  <a:pt x="3851376" y="663700"/>
                  <a:pt x="3819677" y="719173"/>
                </a:cubicBezTo>
                <a:cubicBezTo>
                  <a:pt x="3787978" y="774645"/>
                  <a:pt x="3737304" y="824157"/>
                  <a:pt x="3667658" y="867708"/>
                </a:cubicBezTo>
                <a:lnTo>
                  <a:pt x="3659428" y="861311"/>
                </a:lnTo>
                <a:cubicBezTo>
                  <a:pt x="3690619" y="814422"/>
                  <a:pt x="3713479" y="764012"/>
                  <a:pt x="3728008" y="710080"/>
                </a:cubicBezTo>
                <a:cubicBezTo>
                  <a:pt x="3742537" y="656147"/>
                  <a:pt x="3751783" y="600432"/>
                  <a:pt x="3755745" y="542933"/>
                </a:cubicBezTo>
                <a:cubicBezTo>
                  <a:pt x="3759707" y="485434"/>
                  <a:pt x="3761435" y="427891"/>
                  <a:pt x="3760927" y="370302"/>
                </a:cubicBezTo>
                <a:lnTo>
                  <a:pt x="3760927" y="34804"/>
                </a:lnTo>
                <a:lnTo>
                  <a:pt x="3909974" y="85096"/>
                </a:lnTo>
                <a:lnTo>
                  <a:pt x="4303166" y="85096"/>
                </a:lnTo>
                <a:close/>
                <a:moveTo>
                  <a:pt x="4955914" y="12300"/>
                </a:moveTo>
                <a:cubicBezTo>
                  <a:pt x="4995071" y="13203"/>
                  <a:pt x="5025915" y="18495"/>
                  <a:pt x="5048445" y="28175"/>
                </a:cubicBezTo>
                <a:cubicBezTo>
                  <a:pt x="5078484" y="41081"/>
                  <a:pt x="5096872" y="57388"/>
                  <a:pt x="5103609" y="77095"/>
                </a:cubicBezTo>
                <a:cubicBezTo>
                  <a:pt x="5110345" y="96802"/>
                  <a:pt x="5108559" y="115510"/>
                  <a:pt x="5098251" y="133216"/>
                </a:cubicBezTo>
                <a:cubicBezTo>
                  <a:pt x="5087942" y="150923"/>
                  <a:pt x="5072240" y="163230"/>
                  <a:pt x="5051145" y="170135"/>
                </a:cubicBezTo>
                <a:lnTo>
                  <a:pt x="5264200" y="170135"/>
                </a:lnTo>
                <a:lnTo>
                  <a:pt x="5330037" y="104299"/>
                </a:lnTo>
                <a:lnTo>
                  <a:pt x="5443422" y="211186"/>
                </a:lnTo>
                <a:cubicBezTo>
                  <a:pt x="5439936" y="215228"/>
                  <a:pt x="5435479" y="218127"/>
                  <a:pt x="5430049" y="219881"/>
                </a:cubicBezTo>
                <a:cubicBezTo>
                  <a:pt x="5424620" y="221636"/>
                  <a:pt x="5417191" y="222704"/>
                  <a:pt x="5407761" y="223085"/>
                </a:cubicBezTo>
                <a:cubicBezTo>
                  <a:pt x="5389853" y="238151"/>
                  <a:pt x="5368747" y="253787"/>
                  <a:pt x="5344439" y="269992"/>
                </a:cubicBezTo>
                <a:cubicBezTo>
                  <a:pt x="5320131" y="286197"/>
                  <a:pt x="5295823" y="300449"/>
                  <a:pt x="5271515" y="312749"/>
                </a:cubicBezTo>
                <a:lnTo>
                  <a:pt x="5299862" y="336421"/>
                </a:lnTo>
                <a:cubicBezTo>
                  <a:pt x="5296338" y="340425"/>
                  <a:pt x="5291727" y="343347"/>
                  <a:pt x="5286031" y="345188"/>
                </a:cubicBezTo>
                <a:cubicBezTo>
                  <a:pt x="5280336" y="347028"/>
                  <a:pt x="5272753" y="348357"/>
                  <a:pt x="5263286" y="349173"/>
                </a:cubicBezTo>
                <a:cubicBezTo>
                  <a:pt x="5238882" y="363936"/>
                  <a:pt x="5212708" y="378585"/>
                  <a:pt x="5184761" y="393121"/>
                </a:cubicBezTo>
                <a:cubicBezTo>
                  <a:pt x="5156815" y="407656"/>
                  <a:pt x="5128126" y="420939"/>
                  <a:pt x="5098694" y="432970"/>
                </a:cubicBezTo>
                <a:lnTo>
                  <a:pt x="5106009" y="433891"/>
                </a:lnTo>
                <a:cubicBezTo>
                  <a:pt x="5105171" y="440840"/>
                  <a:pt x="5102275" y="446274"/>
                  <a:pt x="5097322" y="450195"/>
                </a:cubicBezTo>
                <a:cubicBezTo>
                  <a:pt x="5092369" y="454116"/>
                  <a:pt x="5084901" y="456756"/>
                  <a:pt x="5074919" y="458114"/>
                </a:cubicBezTo>
                <a:lnTo>
                  <a:pt x="5074919" y="534067"/>
                </a:lnTo>
                <a:lnTo>
                  <a:pt x="5256885" y="534067"/>
                </a:lnTo>
                <a:lnTo>
                  <a:pt x="5321807" y="447866"/>
                </a:lnTo>
                <a:cubicBezTo>
                  <a:pt x="5322440" y="448337"/>
                  <a:pt x="5329303" y="453820"/>
                  <a:pt x="5342398" y="464315"/>
                </a:cubicBezTo>
                <a:cubicBezTo>
                  <a:pt x="5355493" y="474809"/>
                  <a:pt x="5371027" y="487487"/>
                  <a:pt x="5388999" y="502347"/>
                </a:cubicBezTo>
                <a:cubicBezTo>
                  <a:pt x="5406970" y="517207"/>
                  <a:pt x="5423588" y="531422"/>
                  <a:pt x="5438850" y="544990"/>
                </a:cubicBezTo>
                <a:cubicBezTo>
                  <a:pt x="5437384" y="549978"/>
                  <a:pt x="5434373" y="553657"/>
                  <a:pt x="5429821" y="556028"/>
                </a:cubicBezTo>
                <a:cubicBezTo>
                  <a:pt x="5425268" y="558399"/>
                  <a:pt x="5419743" y="559574"/>
                  <a:pt x="5413247" y="559556"/>
                </a:cubicBezTo>
                <a:lnTo>
                  <a:pt x="5074919" y="559556"/>
                </a:lnTo>
                <a:lnTo>
                  <a:pt x="5074919" y="732485"/>
                </a:lnTo>
                <a:cubicBezTo>
                  <a:pt x="5075591" y="762291"/>
                  <a:pt x="5071708" y="787561"/>
                  <a:pt x="5063269" y="808295"/>
                </a:cubicBezTo>
                <a:cubicBezTo>
                  <a:pt x="5054830" y="829029"/>
                  <a:pt x="5037807" y="845498"/>
                  <a:pt x="5012198" y="857703"/>
                </a:cubicBezTo>
                <a:cubicBezTo>
                  <a:pt x="4986590" y="869908"/>
                  <a:pt x="4948365" y="878120"/>
                  <a:pt x="4897525" y="882339"/>
                </a:cubicBezTo>
                <a:cubicBezTo>
                  <a:pt x="4895525" y="861420"/>
                  <a:pt x="4892439" y="843414"/>
                  <a:pt x="4888267" y="828319"/>
                </a:cubicBezTo>
                <a:cubicBezTo>
                  <a:pt x="4884095" y="813225"/>
                  <a:pt x="4877123" y="800472"/>
                  <a:pt x="4867350" y="790060"/>
                </a:cubicBezTo>
                <a:cubicBezTo>
                  <a:pt x="4858054" y="780086"/>
                  <a:pt x="4846015" y="771483"/>
                  <a:pt x="4831232" y="764250"/>
                </a:cubicBezTo>
                <a:cubicBezTo>
                  <a:pt x="4816449" y="757017"/>
                  <a:pt x="4794351" y="750697"/>
                  <a:pt x="4764938" y="745292"/>
                </a:cubicBezTo>
                <a:lnTo>
                  <a:pt x="4764938" y="734315"/>
                </a:lnTo>
                <a:cubicBezTo>
                  <a:pt x="4766405" y="734417"/>
                  <a:pt x="4777999" y="735128"/>
                  <a:pt x="4799719" y="736450"/>
                </a:cubicBezTo>
                <a:cubicBezTo>
                  <a:pt x="4821439" y="737772"/>
                  <a:pt x="4844479" y="739093"/>
                  <a:pt x="4868840" y="740415"/>
                </a:cubicBezTo>
                <a:cubicBezTo>
                  <a:pt x="4893202" y="741736"/>
                  <a:pt x="4910079" y="742448"/>
                  <a:pt x="4919471" y="742550"/>
                </a:cubicBezTo>
                <a:cubicBezTo>
                  <a:pt x="4926234" y="742550"/>
                  <a:pt x="4930997" y="741177"/>
                  <a:pt x="4933759" y="738432"/>
                </a:cubicBezTo>
                <a:cubicBezTo>
                  <a:pt x="4936521" y="735687"/>
                  <a:pt x="4937854" y="731570"/>
                  <a:pt x="4937759" y="726080"/>
                </a:cubicBezTo>
                <a:lnTo>
                  <a:pt x="4937759" y="559556"/>
                </a:lnTo>
                <a:lnTo>
                  <a:pt x="4594860" y="559556"/>
                </a:lnTo>
                <a:lnTo>
                  <a:pt x="4587544" y="534067"/>
                </a:lnTo>
                <a:lnTo>
                  <a:pt x="4937759" y="534067"/>
                </a:lnTo>
                <a:lnTo>
                  <a:pt x="4937759" y="420218"/>
                </a:lnTo>
                <a:lnTo>
                  <a:pt x="5043830" y="428416"/>
                </a:lnTo>
                <a:cubicBezTo>
                  <a:pt x="5057203" y="413083"/>
                  <a:pt x="5070004" y="396840"/>
                  <a:pt x="5082234" y="379686"/>
                </a:cubicBezTo>
                <a:cubicBezTo>
                  <a:pt x="5094464" y="362532"/>
                  <a:pt x="5105437" y="346288"/>
                  <a:pt x="5115153" y="330955"/>
                </a:cubicBezTo>
                <a:lnTo>
                  <a:pt x="4756708" y="330955"/>
                </a:lnTo>
                <a:lnTo>
                  <a:pt x="4748479" y="305467"/>
                </a:lnTo>
                <a:lnTo>
                  <a:pt x="5118811" y="305467"/>
                </a:lnTo>
                <a:lnTo>
                  <a:pt x="5185562" y="238646"/>
                </a:lnTo>
                <a:lnTo>
                  <a:pt x="5256885" y="299974"/>
                </a:lnTo>
                <a:cubicBezTo>
                  <a:pt x="5260123" y="283613"/>
                  <a:pt x="5263019" y="266221"/>
                  <a:pt x="5265571" y="247800"/>
                </a:cubicBezTo>
                <a:cubicBezTo>
                  <a:pt x="5268124" y="229378"/>
                  <a:pt x="5270106" y="211986"/>
                  <a:pt x="5271515" y="195624"/>
                </a:cubicBezTo>
                <a:lnTo>
                  <a:pt x="4732934" y="195624"/>
                </a:lnTo>
                <a:cubicBezTo>
                  <a:pt x="4738078" y="231952"/>
                  <a:pt x="4736249" y="262675"/>
                  <a:pt x="4727447" y="287793"/>
                </a:cubicBezTo>
                <a:cubicBezTo>
                  <a:pt x="4718646" y="312910"/>
                  <a:pt x="4704930" y="331279"/>
                  <a:pt x="4686299" y="342900"/>
                </a:cubicBezTo>
                <a:cubicBezTo>
                  <a:pt x="4667059" y="354179"/>
                  <a:pt x="4646103" y="356084"/>
                  <a:pt x="4623435" y="348616"/>
                </a:cubicBezTo>
                <a:cubicBezTo>
                  <a:pt x="4600765" y="341147"/>
                  <a:pt x="4584839" y="325220"/>
                  <a:pt x="4575657" y="300835"/>
                </a:cubicBezTo>
                <a:cubicBezTo>
                  <a:pt x="4570285" y="277868"/>
                  <a:pt x="4572799" y="258160"/>
                  <a:pt x="4583201" y="241712"/>
                </a:cubicBezTo>
                <a:cubicBezTo>
                  <a:pt x="4593602" y="225264"/>
                  <a:pt x="4608461" y="212647"/>
                  <a:pt x="4627778" y="203863"/>
                </a:cubicBezTo>
                <a:cubicBezTo>
                  <a:pt x="4643532" y="196123"/>
                  <a:pt x="4658886" y="183989"/>
                  <a:pt x="4673841" y="167461"/>
                </a:cubicBezTo>
                <a:cubicBezTo>
                  <a:pt x="4688794" y="150934"/>
                  <a:pt x="4696606" y="132623"/>
                  <a:pt x="4697272" y="112528"/>
                </a:cubicBezTo>
                <a:lnTo>
                  <a:pt x="4707331" y="112528"/>
                </a:lnTo>
                <a:cubicBezTo>
                  <a:pt x="4716322" y="132645"/>
                  <a:pt x="4723028" y="151847"/>
                  <a:pt x="4727447" y="170135"/>
                </a:cubicBezTo>
                <a:lnTo>
                  <a:pt x="5002682" y="170135"/>
                </a:lnTo>
                <a:cubicBezTo>
                  <a:pt x="4996700" y="168345"/>
                  <a:pt x="4990604" y="165982"/>
                  <a:pt x="4984394" y="163049"/>
                </a:cubicBezTo>
                <a:cubicBezTo>
                  <a:pt x="4978183" y="160115"/>
                  <a:pt x="4972087" y="156381"/>
                  <a:pt x="4966105" y="151847"/>
                </a:cubicBezTo>
                <a:cubicBezTo>
                  <a:pt x="4966372" y="125730"/>
                  <a:pt x="4961496" y="100698"/>
                  <a:pt x="4951475" y="76752"/>
                </a:cubicBezTo>
                <a:cubicBezTo>
                  <a:pt x="4941455" y="52806"/>
                  <a:pt x="4927434" y="33033"/>
                  <a:pt x="4909413" y="17431"/>
                </a:cubicBezTo>
                <a:lnTo>
                  <a:pt x="4913985" y="12859"/>
                </a:lnTo>
                <a:cubicBezTo>
                  <a:pt x="4928885" y="12185"/>
                  <a:pt x="4942862" y="11998"/>
                  <a:pt x="4955914" y="12300"/>
                </a:cubicBezTo>
                <a:close/>
                <a:moveTo>
                  <a:pt x="5959144" y="11887"/>
                </a:moveTo>
                <a:lnTo>
                  <a:pt x="6124650" y="27432"/>
                </a:lnTo>
                <a:cubicBezTo>
                  <a:pt x="6124041" y="34309"/>
                  <a:pt x="6121374" y="39986"/>
                  <a:pt x="6116649" y="44463"/>
                </a:cubicBezTo>
                <a:cubicBezTo>
                  <a:pt x="6111925" y="48939"/>
                  <a:pt x="6103314" y="52102"/>
                  <a:pt x="6090818" y="53949"/>
                </a:cubicBezTo>
                <a:lnTo>
                  <a:pt x="6090818" y="217627"/>
                </a:lnTo>
                <a:lnTo>
                  <a:pt x="6167627" y="217627"/>
                </a:lnTo>
                <a:lnTo>
                  <a:pt x="6230720" y="128016"/>
                </a:lnTo>
                <a:cubicBezTo>
                  <a:pt x="6231353" y="128513"/>
                  <a:pt x="6238013" y="134225"/>
                  <a:pt x="6250702" y="145152"/>
                </a:cubicBezTo>
                <a:cubicBezTo>
                  <a:pt x="6263390" y="156080"/>
                  <a:pt x="6278314" y="169243"/>
                  <a:pt x="6295474" y="184641"/>
                </a:cubicBezTo>
                <a:cubicBezTo>
                  <a:pt x="6312632" y="200039"/>
                  <a:pt x="6328234" y="214692"/>
                  <a:pt x="6342278" y="228600"/>
                </a:cubicBezTo>
                <a:cubicBezTo>
                  <a:pt x="6340811" y="233610"/>
                  <a:pt x="6337800" y="237306"/>
                  <a:pt x="6333248" y="239687"/>
                </a:cubicBezTo>
                <a:cubicBezTo>
                  <a:pt x="6328694" y="242068"/>
                  <a:pt x="6323170" y="243249"/>
                  <a:pt x="6316674" y="243230"/>
                </a:cubicBezTo>
                <a:lnTo>
                  <a:pt x="6106362" y="243230"/>
                </a:lnTo>
                <a:cubicBezTo>
                  <a:pt x="6133775" y="322383"/>
                  <a:pt x="6170847" y="391534"/>
                  <a:pt x="6217576" y="450685"/>
                </a:cubicBezTo>
                <a:cubicBezTo>
                  <a:pt x="6264306" y="509835"/>
                  <a:pt x="6315322" y="555898"/>
                  <a:pt x="6370624" y="588873"/>
                </a:cubicBezTo>
                <a:lnTo>
                  <a:pt x="6366966" y="598932"/>
                </a:lnTo>
                <a:cubicBezTo>
                  <a:pt x="6342963" y="604056"/>
                  <a:pt x="6321704" y="615982"/>
                  <a:pt x="6303187" y="634708"/>
                </a:cubicBezTo>
                <a:cubicBezTo>
                  <a:pt x="6284670" y="653434"/>
                  <a:pt x="6270268" y="678389"/>
                  <a:pt x="6259982" y="709574"/>
                </a:cubicBezTo>
                <a:cubicBezTo>
                  <a:pt x="6213500" y="657568"/>
                  <a:pt x="6177076" y="592874"/>
                  <a:pt x="6150711" y="515493"/>
                </a:cubicBezTo>
                <a:cubicBezTo>
                  <a:pt x="6124345" y="438112"/>
                  <a:pt x="6104381" y="347358"/>
                  <a:pt x="6090818" y="243230"/>
                </a:cubicBezTo>
                <a:lnTo>
                  <a:pt x="6090818" y="656539"/>
                </a:lnTo>
                <a:lnTo>
                  <a:pt x="6138366" y="584301"/>
                </a:lnTo>
                <a:cubicBezTo>
                  <a:pt x="6138914" y="584770"/>
                  <a:pt x="6144626" y="590132"/>
                  <a:pt x="6155503" y="600388"/>
                </a:cubicBezTo>
                <a:cubicBezTo>
                  <a:pt x="6166380" y="610644"/>
                  <a:pt x="6179136" y="622983"/>
                  <a:pt x="6193772" y="637404"/>
                </a:cubicBezTo>
                <a:cubicBezTo>
                  <a:pt x="6208408" y="651826"/>
                  <a:pt x="6221638" y="665519"/>
                  <a:pt x="6233464" y="678485"/>
                </a:cubicBezTo>
                <a:cubicBezTo>
                  <a:pt x="6232035" y="683495"/>
                  <a:pt x="6229178" y="687190"/>
                  <a:pt x="6224891" y="689572"/>
                </a:cubicBezTo>
                <a:cubicBezTo>
                  <a:pt x="6220605" y="691953"/>
                  <a:pt x="6215233" y="693134"/>
                  <a:pt x="6208774" y="693115"/>
                </a:cubicBezTo>
                <a:lnTo>
                  <a:pt x="6090818" y="693115"/>
                </a:lnTo>
                <a:lnTo>
                  <a:pt x="6090818" y="838505"/>
                </a:lnTo>
                <a:cubicBezTo>
                  <a:pt x="6089503" y="846010"/>
                  <a:pt x="6077959" y="855230"/>
                  <a:pt x="6056184" y="866165"/>
                </a:cubicBezTo>
                <a:cubicBezTo>
                  <a:pt x="6034410" y="877100"/>
                  <a:pt x="6010293" y="883120"/>
                  <a:pt x="5983832" y="884225"/>
                </a:cubicBezTo>
                <a:lnTo>
                  <a:pt x="5959144" y="884225"/>
                </a:lnTo>
                <a:lnTo>
                  <a:pt x="5959144" y="693115"/>
                </a:lnTo>
                <a:lnTo>
                  <a:pt x="5841186" y="693115"/>
                </a:lnTo>
                <a:lnTo>
                  <a:pt x="5833871" y="667512"/>
                </a:lnTo>
                <a:lnTo>
                  <a:pt x="5959144" y="667512"/>
                </a:lnTo>
                <a:lnTo>
                  <a:pt x="5959144" y="454457"/>
                </a:lnTo>
                <a:cubicBezTo>
                  <a:pt x="5930321" y="505720"/>
                  <a:pt x="5895841" y="553155"/>
                  <a:pt x="5855702" y="596760"/>
                </a:cubicBezTo>
                <a:cubicBezTo>
                  <a:pt x="5815564" y="640366"/>
                  <a:pt x="5769882" y="679799"/>
                  <a:pt x="5718656" y="715061"/>
                </a:cubicBezTo>
                <a:lnTo>
                  <a:pt x="5709513" y="706831"/>
                </a:lnTo>
                <a:cubicBezTo>
                  <a:pt x="5741550" y="666428"/>
                  <a:pt x="5770134" y="620742"/>
                  <a:pt x="5795263" y="569773"/>
                </a:cubicBezTo>
                <a:cubicBezTo>
                  <a:pt x="5820392" y="518803"/>
                  <a:pt x="5841864" y="465396"/>
                  <a:pt x="5859678" y="409549"/>
                </a:cubicBezTo>
                <a:cubicBezTo>
                  <a:pt x="5877491" y="353703"/>
                  <a:pt x="5891444" y="298264"/>
                  <a:pt x="5901536" y="243230"/>
                </a:cubicBezTo>
                <a:lnTo>
                  <a:pt x="5745174" y="243230"/>
                </a:lnTo>
                <a:lnTo>
                  <a:pt x="5737858" y="217627"/>
                </a:lnTo>
                <a:lnTo>
                  <a:pt x="5959144" y="217627"/>
                </a:lnTo>
                <a:close/>
                <a:moveTo>
                  <a:pt x="5635446" y="9144"/>
                </a:moveTo>
                <a:lnTo>
                  <a:pt x="5813754" y="62179"/>
                </a:lnTo>
                <a:cubicBezTo>
                  <a:pt x="5811964" y="68180"/>
                  <a:pt x="5808002" y="72866"/>
                  <a:pt x="5801867" y="76238"/>
                </a:cubicBezTo>
                <a:cubicBezTo>
                  <a:pt x="5795732" y="79610"/>
                  <a:pt x="5787198" y="81324"/>
                  <a:pt x="5776264" y="81381"/>
                </a:cubicBezTo>
                <a:cubicBezTo>
                  <a:pt x="5763957" y="115176"/>
                  <a:pt x="5750852" y="147256"/>
                  <a:pt x="5736945" y="177622"/>
                </a:cubicBezTo>
                <a:cubicBezTo>
                  <a:pt x="5723038" y="207988"/>
                  <a:pt x="5708103" y="236868"/>
                  <a:pt x="5692139" y="264261"/>
                </a:cubicBezTo>
                <a:lnTo>
                  <a:pt x="5736030" y="279806"/>
                </a:lnTo>
                <a:cubicBezTo>
                  <a:pt x="5734354" y="284340"/>
                  <a:pt x="5731306" y="288074"/>
                  <a:pt x="5726886" y="291008"/>
                </a:cubicBezTo>
                <a:cubicBezTo>
                  <a:pt x="5722466" y="293941"/>
                  <a:pt x="5715761" y="296304"/>
                  <a:pt x="5706770" y="298094"/>
                </a:cubicBezTo>
                <a:lnTo>
                  <a:pt x="5706770" y="842162"/>
                </a:lnTo>
                <a:cubicBezTo>
                  <a:pt x="5705131" y="847649"/>
                  <a:pt x="5693777" y="854735"/>
                  <a:pt x="5672708" y="863422"/>
                </a:cubicBezTo>
                <a:cubicBezTo>
                  <a:pt x="5651639" y="872109"/>
                  <a:pt x="5627940" y="876909"/>
                  <a:pt x="5601614" y="877824"/>
                </a:cubicBezTo>
                <a:lnTo>
                  <a:pt x="5577839" y="877824"/>
                </a:lnTo>
                <a:lnTo>
                  <a:pt x="5577839" y="416052"/>
                </a:lnTo>
                <a:cubicBezTo>
                  <a:pt x="5549492" y="445313"/>
                  <a:pt x="5519318" y="471830"/>
                  <a:pt x="5487314" y="495605"/>
                </a:cubicBezTo>
                <a:lnTo>
                  <a:pt x="5478170" y="489204"/>
                </a:lnTo>
                <a:cubicBezTo>
                  <a:pt x="5500042" y="449410"/>
                  <a:pt x="5521220" y="403521"/>
                  <a:pt x="5541703" y="351536"/>
                </a:cubicBezTo>
                <a:cubicBezTo>
                  <a:pt x="5562187" y="299550"/>
                  <a:pt x="5580588" y="244314"/>
                  <a:pt x="5596906" y="185826"/>
                </a:cubicBezTo>
                <a:cubicBezTo>
                  <a:pt x="5613224" y="127338"/>
                  <a:pt x="5626071" y="68444"/>
                  <a:pt x="5635446" y="9144"/>
                </a:cubicBezTo>
                <a:close/>
                <a:moveTo>
                  <a:pt x="2124151" y="8687"/>
                </a:moveTo>
                <a:lnTo>
                  <a:pt x="2277770" y="23427"/>
                </a:lnTo>
                <a:cubicBezTo>
                  <a:pt x="2277084" y="29531"/>
                  <a:pt x="2274569" y="34708"/>
                  <a:pt x="2270226" y="38958"/>
                </a:cubicBezTo>
                <a:cubicBezTo>
                  <a:pt x="2265883" y="43208"/>
                  <a:pt x="2258339" y="46068"/>
                  <a:pt x="2247595" y="47536"/>
                </a:cubicBezTo>
                <a:lnTo>
                  <a:pt x="2247595" y="108871"/>
                </a:lnTo>
                <a:lnTo>
                  <a:pt x="2300630" y="108871"/>
                </a:lnTo>
                <a:lnTo>
                  <a:pt x="2300630" y="8687"/>
                </a:lnTo>
                <a:lnTo>
                  <a:pt x="2459735" y="22499"/>
                </a:lnTo>
                <a:cubicBezTo>
                  <a:pt x="2459069" y="29029"/>
                  <a:pt x="2456287" y="34515"/>
                  <a:pt x="2451391" y="38958"/>
                </a:cubicBezTo>
                <a:cubicBezTo>
                  <a:pt x="2446495" y="43402"/>
                  <a:pt x="2437999" y="46570"/>
                  <a:pt x="2425903" y="48463"/>
                </a:cubicBezTo>
                <a:lnTo>
                  <a:pt x="2425903" y="108871"/>
                </a:lnTo>
                <a:lnTo>
                  <a:pt x="2481681" y="108871"/>
                </a:lnTo>
                <a:lnTo>
                  <a:pt x="2534716" y="53039"/>
                </a:lnTo>
                <a:lnTo>
                  <a:pt x="2644444" y="134359"/>
                </a:lnTo>
                <a:cubicBezTo>
                  <a:pt x="2642139" y="137660"/>
                  <a:pt x="2638291" y="140904"/>
                  <a:pt x="2632900" y="144090"/>
                </a:cubicBezTo>
                <a:cubicBezTo>
                  <a:pt x="2627509" y="147276"/>
                  <a:pt x="2620689" y="149832"/>
                  <a:pt x="2612440" y="151759"/>
                </a:cubicBezTo>
                <a:lnTo>
                  <a:pt x="2612440" y="248675"/>
                </a:lnTo>
                <a:cubicBezTo>
                  <a:pt x="2611650" y="251355"/>
                  <a:pt x="2605813" y="255052"/>
                  <a:pt x="2594931" y="259766"/>
                </a:cubicBezTo>
                <a:cubicBezTo>
                  <a:pt x="2584049" y="264481"/>
                  <a:pt x="2571033" y="268788"/>
                  <a:pt x="2555883" y="272689"/>
                </a:cubicBezTo>
                <a:cubicBezTo>
                  <a:pt x="2540733" y="276589"/>
                  <a:pt x="2526362" y="278658"/>
                  <a:pt x="2512771" y="278896"/>
                </a:cubicBezTo>
                <a:lnTo>
                  <a:pt x="2490825" y="278896"/>
                </a:lnTo>
                <a:lnTo>
                  <a:pt x="2490825" y="237687"/>
                </a:lnTo>
                <a:lnTo>
                  <a:pt x="2425903" y="237687"/>
                </a:lnTo>
                <a:lnTo>
                  <a:pt x="2425903" y="314611"/>
                </a:lnTo>
                <a:lnTo>
                  <a:pt x="2528315" y="314611"/>
                </a:lnTo>
                <a:lnTo>
                  <a:pt x="2580436" y="266991"/>
                </a:lnTo>
                <a:lnTo>
                  <a:pt x="2675534" y="341932"/>
                </a:lnTo>
                <a:cubicBezTo>
                  <a:pt x="2672390" y="345578"/>
                  <a:pt x="2668161" y="348594"/>
                  <a:pt x="2662847" y="350980"/>
                </a:cubicBezTo>
                <a:cubicBezTo>
                  <a:pt x="2657531" y="353366"/>
                  <a:pt x="2650788" y="355237"/>
                  <a:pt x="2642615" y="356592"/>
                </a:cubicBezTo>
                <a:cubicBezTo>
                  <a:pt x="2640253" y="379178"/>
                  <a:pt x="2636062" y="397130"/>
                  <a:pt x="2630042" y="410448"/>
                </a:cubicBezTo>
                <a:cubicBezTo>
                  <a:pt x="2624023" y="423767"/>
                  <a:pt x="2613888" y="434169"/>
                  <a:pt x="2599638" y="441655"/>
                </a:cubicBezTo>
                <a:cubicBezTo>
                  <a:pt x="2588399" y="447865"/>
                  <a:pt x="2575445" y="451904"/>
                  <a:pt x="2560777" y="453771"/>
                </a:cubicBezTo>
                <a:cubicBezTo>
                  <a:pt x="2546108" y="455638"/>
                  <a:pt x="2528582" y="456476"/>
                  <a:pt x="2508199" y="456285"/>
                </a:cubicBezTo>
                <a:lnTo>
                  <a:pt x="2574950" y="505663"/>
                </a:lnTo>
                <a:cubicBezTo>
                  <a:pt x="2572264" y="509473"/>
                  <a:pt x="2568035" y="513283"/>
                  <a:pt x="2562263" y="517093"/>
                </a:cubicBezTo>
                <a:cubicBezTo>
                  <a:pt x="2556490" y="520903"/>
                  <a:pt x="2548832" y="523799"/>
                  <a:pt x="2539288" y="525780"/>
                </a:cubicBezTo>
                <a:lnTo>
                  <a:pt x="2539288" y="698544"/>
                </a:lnTo>
                <a:cubicBezTo>
                  <a:pt x="2538336" y="701021"/>
                  <a:pt x="2532011" y="704297"/>
                  <a:pt x="2520315" y="708374"/>
                </a:cubicBezTo>
                <a:cubicBezTo>
                  <a:pt x="2508618" y="712451"/>
                  <a:pt x="2494521" y="716185"/>
                  <a:pt x="2478023" y="719575"/>
                </a:cubicBezTo>
                <a:cubicBezTo>
                  <a:pt x="2555016" y="733680"/>
                  <a:pt x="2606313" y="751534"/>
                  <a:pt x="2631914" y="773139"/>
                </a:cubicBezTo>
                <a:cubicBezTo>
                  <a:pt x="2657515" y="794744"/>
                  <a:pt x="2665921" y="815028"/>
                  <a:pt x="2657131" y="833990"/>
                </a:cubicBezTo>
                <a:cubicBezTo>
                  <a:pt x="2648342" y="852952"/>
                  <a:pt x="2630859" y="865520"/>
                  <a:pt x="2604682" y="871694"/>
                </a:cubicBezTo>
                <a:cubicBezTo>
                  <a:pt x="2578505" y="877869"/>
                  <a:pt x="2552135" y="872578"/>
                  <a:pt x="2525572" y="855821"/>
                </a:cubicBezTo>
                <a:cubicBezTo>
                  <a:pt x="2503227" y="836942"/>
                  <a:pt x="2472023" y="816178"/>
                  <a:pt x="2431961" y="793528"/>
                </a:cubicBezTo>
                <a:cubicBezTo>
                  <a:pt x="2391898" y="770877"/>
                  <a:pt x="2342635" y="749884"/>
                  <a:pt x="2284171" y="730548"/>
                </a:cubicBezTo>
                <a:cubicBezTo>
                  <a:pt x="2267678" y="754317"/>
                  <a:pt x="2242853" y="775664"/>
                  <a:pt x="2209698" y="794590"/>
                </a:cubicBezTo>
                <a:cubicBezTo>
                  <a:pt x="2176542" y="813516"/>
                  <a:pt x="2131601" y="830054"/>
                  <a:pt x="2074875" y="844205"/>
                </a:cubicBezTo>
                <a:cubicBezTo>
                  <a:pt x="2018148" y="858355"/>
                  <a:pt x="1946181" y="870152"/>
                  <a:pt x="1858975" y="879595"/>
                </a:cubicBezTo>
                <a:lnTo>
                  <a:pt x="1854403" y="865879"/>
                </a:lnTo>
                <a:cubicBezTo>
                  <a:pt x="1935901" y="846829"/>
                  <a:pt x="2000076" y="826179"/>
                  <a:pt x="2046927" y="803929"/>
                </a:cubicBezTo>
                <a:cubicBezTo>
                  <a:pt x="2093778" y="781679"/>
                  <a:pt x="2128092" y="756913"/>
                  <a:pt x="2149868" y="729634"/>
                </a:cubicBezTo>
                <a:cubicBezTo>
                  <a:pt x="2171645" y="702354"/>
                  <a:pt x="2185670" y="671646"/>
                  <a:pt x="2191945" y="637508"/>
                </a:cubicBezTo>
                <a:cubicBezTo>
                  <a:pt x="2198220" y="603370"/>
                  <a:pt x="2201529" y="564889"/>
                  <a:pt x="2201875" y="522065"/>
                </a:cubicBezTo>
                <a:lnTo>
                  <a:pt x="2368296" y="553155"/>
                </a:lnTo>
                <a:cubicBezTo>
                  <a:pt x="2367019" y="559194"/>
                  <a:pt x="2363628" y="564032"/>
                  <a:pt x="2358123" y="567671"/>
                </a:cubicBezTo>
                <a:cubicBezTo>
                  <a:pt x="2352617" y="571309"/>
                  <a:pt x="2344426" y="573176"/>
                  <a:pt x="2333548" y="573271"/>
                </a:cubicBezTo>
                <a:cubicBezTo>
                  <a:pt x="2330595" y="597922"/>
                  <a:pt x="2326671" y="621087"/>
                  <a:pt x="2321775" y="642766"/>
                </a:cubicBezTo>
                <a:cubicBezTo>
                  <a:pt x="2316879" y="664445"/>
                  <a:pt x="2309526" y="684866"/>
                  <a:pt x="2299715" y="704031"/>
                </a:cubicBezTo>
                <a:cubicBezTo>
                  <a:pt x="2319375" y="704526"/>
                  <a:pt x="2338120" y="705364"/>
                  <a:pt x="2355951" y="706545"/>
                </a:cubicBezTo>
                <a:cubicBezTo>
                  <a:pt x="2373782" y="707726"/>
                  <a:pt x="2390698" y="709022"/>
                  <a:pt x="2406700" y="710431"/>
                </a:cubicBezTo>
                <a:lnTo>
                  <a:pt x="2406700" y="504691"/>
                </a:lnTo>
                <a:lnTo>
                  <a:pt x="2116835" y="504691"/>
                </a:lnTo>
                <a:lnTo>
                  <a:pt x="2116835" y="732377"/>
                </a:lnTo>
                <a:cubicBezTo>
                  <a:pt x="2115559" y="739254"/>
                  <a:pt x="2103710" y="747446"/>
                  <a:pt x="2081288" y="756952"/>
                </a:cubicBezTo>
                <a:cubicBezTo>
                  <a:pt x="2058867" y="766457"/>
                  <a:pt x="2033530" y="771677"/>
                  <a:pt x="2005279" y="772611"/>
                </a:cubicBezTo>
                <a:lnTo>
                  <a:pt x="1986991" y="772611"/>
                </a:lnTo>
                <a:lnTo>
                  <a:pt x="1986991" y="475545"/>
                </a:lnTo>
                <a:cubicBezTo>
                  <a:pt x="1968264" y="481963"/>
                  <a:pt x="1948110" y="488037"/>
                  <a:pt x="1926526" y="493768"/>
                </a:cubicBezTo>
                <a:cubicBezTo>
                  <a:pt x="1904942" y="499499"/>
                  <a:pt x="1881816" y="504665"/>
                  <a:pt x="1857146" y="509263"/>
                </a:cubicBezTo>
                <a:lnTo>
                  <a:pt x="1852574" y="500119"/>
                </a:lnTo>
                <a:cubicBezTo>
                  <a:pt x="1911114" y="478021"/>
                  <a:pt x="1958397" y="453409"/>
                  <a:pt x="1994420" y="426282"/>
                </a:cubicBezTo>
                <a:cubicBezTo>
                  <a:pt x="2030444" y="399154"/>
                  <a:pt x="2057838" y="370427"/>
                  <a:pt x="2076602" y="340099"/>
                </a:cubicBezTo>
                <a:lnTo>
                  <a:pt x="2037283" y="340099"/>
                </a:lnTo>
                <a:lnTo>
                  <a:pt x="1999792" y="386734"/>
                </a:lnTo>
                <a:lnTo>
                  <a:pt x="1895551" y="329176"/>
                </a:lnTo>
                <a:cubicBezTo>
                  <a:pt x="1903933" y="321748"/>
                  <a:pt x="1913686" y="314756"/>
                  <a:pt x="1924811" y="308200"/>
                </a:cubicBezTo>
                <a:cubicBezTo>
                  <a:pt x="1928583" y="288517"/>
                  <a:pt x="1932012" y="267020"/>
                  <a:pt x="1935098" y="243709"/>
                </a:cubicBezTo>
                <a:cubicBezTo>
                  <a:pt x="1938185" y="220399"/>
                  <a:pt x="1940242" y="200738"/>
                  <a:pt x="1941271" y="184726"/>
                </a:cubicBezTo>
                <a:lnTo>
                  <a:pt x="2074773" y="212198"/>
                </a:lnTo>
                <a:lnTo>
                  <a:pt x="2120493" y="212198"/>
                </a:lnTo>
                <a:cubicBezTo>
                  <a:pt x="2121846" y="201171"/>
                  <a:pt x="2122798" y="190029"/>
                  <a:pt x="2123351" y="178773"/>
                </a:cubicBezTo>
                <a:cubicBezTo>
                  <a:pt x="2123903" y="167517"/>
                  <a:pt x="2124170" y="156376"/>
                  <a:pt x="2124151" y="145349"/>
                </a:cubicBezTo>
                <a:lnTo>
                  <a:pt x="2124151" y="134359"/>
                </a:lnTo>
                <a:lnTo>
                  <a:pt x="1897380" y="134359"/>
                </a:lnTo>
                <a:lnTo>
                  <a:pt x="1889150" y="108871"/>
                </a:lnTo>
                <a:lnTo>
                  <a:pt x="2124151" y="108871"/>
                </a:lnTo>
                <a:close/>
                <a:moveTo>
                  <a:pt x="3099784" y="6401"/>
                </a:moveTo>
                <a:cubicBezTo>
                  <a:pt x="3155764" y="7823"/>
                  <a:pt x="3195316" y="15850"/>
                  <a:pt x="3218439" y="30482"/>
                </a:cubicBezTo>
                <a:cubicBezTo>
                  <a:pt x="3241562" y="45114"/>
                  <a:pt x="3252593" y="61477"/>
                  <a:pt x="3251530" y="79570"/>
                </a:cubicBezTo>
                <a:cubicBezTo>
                  <a:pt x="3250467" y="97662"/>
                  <a:pt x="3241647" y="112611"/>
                  <a:pt x="3225069" y="124415"/>
                </a:cubicBezTo>
                <a:lnTo>
                  <a:pt x="3411668" y="124415"/>
                </a:lnTo>
                <a:lnTo>
                  <a:pt x="3482928" y="35719"/>
                </a:lnTo>
                <a:cubicBezTo>
                  <a:pt x="3483627" y="36204"/>
                  <a:pt x="3491267" y="41837"/>
                  <a:pt x="3505846" y="52616"/>
                </a:cubicBezTo>
                <a:cubicBezTo>
                  <a:pt x="3520426" y="63396"/>
                  <a:pt x="3537748" y="76408"/>
                  <a:pt x="3557814" y="91652"/>
                </a:cubicBezTo>
                <a:cubicBezTo>
                  <a:pt x="3577880" y="106896"/>
                  <a:pt x="3596492" y="121459"/>
                  <a:pt x="3613651" y="135339"/>
                </a:cubicBezTo>
                <a:cubicBezTo>
                  <a:pt x="3612165" y="140327"/>
                  <a:pt x="3608965" y="144006"/>
                  <a:pt x="3604050" y="146377"/>
                </a:cubicBezTo>
                <a:cubicBezTo>
                  <a:pt x="3599135" y="148747"/>
                  <a:pt x="3593191" y="149923"/>
                  <a:pt x="3586219" y="149904"/>
                </a:cubicBezTo>
                <a:lnTo>
                  <a:pt x="3247938" y="149904"/>
                </a:lnTo>
                <a:lnTo>
                  <a:pt x="2758801" y="149904"/>
                </a:lnTo>
                <a:lnTo>
                  <a:pt x="2751486" y="124415"/>
                </a:lnTo>
                <a:lnTo>
                  <a:pt x="3140010" y="124415"/>
                </a:lnTo>
                <a:cubicBezTo>
                  <a:pt x="3138598" y="123520"/>
                  <a:pt x="3137072" y="122568"/>
                  <a:pt x="3135432" y="121558"/>
                </a:cubicBezTo>
                <a:cubicBezTo>
                  <a:pt x="3133791" y="120548"/>
                  <a:pt x="3132266" y="119367"/>
                  <a:pt x="3130854" y="118015"/>
                </a:cubicBezTo>
                <a:cubicBezTo>
                  <a:pt x="3129576" y="97575"/>
                  <a:pt x="3125273" y="77875"/>
                  <a:pt x="3117943" y="58914"/>
                </a:cubicBezTo>
                <a:cubicBezTo>
                  <a:pt x="3110614" y="39954"/>
                  <a:pt x="3102430" y="23668"/>
                  <a:pt x="3093390" y="10058"/>
                </a:cubicBezTo>
                <a:close/>
                <a:moveTo>
                  <a:pt x="1171346" y="4572"/>
                </a:moveTo>
                <a:lnTo>
                  <a:pt x="1337767" y="66751"/>
                </a:lnTo>
                <a:cubicBezTo>
                  <a:pt x="1335824" y="71818"/>
                  <a:pt x="1332166" y="75171"/>
                  <a:pt x="1326794" y="76809"/>
                </a:cubicBezTo>
                <a:cubicBezTo>
                  <a:pt x="1321422" y="78448"/>
                  <a:pt x="1312278" y="78143"/>
                  <a:pt x="1299362" y="75895"/>
                </a:cubicBezTo>
                <a:cubicBezTo>
                  <a:pt x="1295228" y="82334"/>
                  <a:pt x="1290923" y="88887"/>
                  <a:pt x="1286446" y="95555"/>
                </a:cubicBezTo>
                <a:cubicBezTo>
                  <a:pt x="1281969" y="102222"/>
                  <a:pt x="1277436" y="108775"/>
                  <a:pt x="1272844" y="115214"/>
                </a:cubicBezTo>
                <a:lnTo>
                  <a:pt x="1413662" y="115214"/>
                </a:lnTo>
                <a:lnTo>
                  <a:pt x="1479499" y="49377"/>
                </a:lnTo>
                <a:lnTo>
                  <a:pt x="1593799" y="146304"/>
                </a:lnTo>
                <a:cubicBezTo>
                  <a:pt x="1589893" y="150323"/>
                  <a:pt x="1585131" y="153257"/>
                  <a:pt x="1579511" y="155105"/>
                </a:cubicBezTo>
                <a:cubicBezTo>
                  <a:pt x="1573892" y="156953"/>
                  <a:pt x="1566157" y="158286"/>
                  <a:pt x="1556308" y="159105"/>
                </a:cubicBezTo>
                <a:cubicBezTo>
                  <a:pt x="1530743" y="178784"/>
                  <a:pt x="1502092" y="198863"/>
                  <a:pt x="1470355" y="219342"/>
                </a:cubicBezTo>
                <a:cubicBezTo>
                  <a:pt x="1438617" y="239820"/>
                  <a:pt x="1406309" y="257842"/>
                  <a:pt x="1373428" y="273405"/>
                </a:cubicBezTo>
                <a:lnTo>
                  <a:pt x="1526133" y="273405"/>
                </a:lnTo>
                <a:lnTo>
                  <a:pt x="1583740" y="210312"/>
                </a:lnTo>
                <a:lnTo>
                  <a:pt x="1703527" y="299923"/>
                </a:lnTo>
                <a:cubicBezTo>
                  <a:pt x="1700841" y="303733"/>
                  <a:pt x="1696612" y="307543"/>
                  <a:pt x="1690839" y="311353"/>
                </a:cubicBezTo>
                <a:cubicBezTo>
                  <a:pt x="1685067" y="315163"/>
                  <a:pt x="1677409" y="318059"/>
                  <a:pt x="1667865" y="320040"/>
                </a:cubicBezTo>
                <a:lnTo>
                  <a:pt x="1667865" y="524865"/>
                </a:lnTo>
                <a:cubicBezTo>
                  <a:pt x="1667052" y="527874"/>
                  <a:pt x="1660753" y="532017"/>
                  <a:pt x="1648967" y="537295"/>
                </a:cubicBezTo>
                <a:cubicBezTo>
                  <a:pt x="1637182" y="542572"/>
                  <a:pt x="1622958" y="547392"/>
                  <a:pt x="1606296" y="551756"/>
                </a:cubicBezTo>
                <a:cubicBezTo>
                  <a:pt x="1589633" y="556119"/>
                  <a:pt x="1573580" y="558433"/>
                  <a:pt x="1558137" y="558698"/>
                </a:cubicBezTo>
                <a:lnTo>
                  <a:pt x="1535277" y="558698"/>
                </a:lnTo>
                <a:lnTo>
                  <a:pt x="1535277" y="517550"/>
                </a:lnTo>
                <a:lnTo>
                  <a:pt x="1505102" y="517550"/>
                </a:lnTo>
                <a:lnTo>
                  <a:pt x="1505102" y="524865"/>
                </a:lnTo>
                <a:lnTo>
                  <a:pt x="1505102" y="718718"/>
                </a:lnTo>
                <a:cubicBezTo>
                  <a:pt x="1504816" y="725043"/>
                  <a:pt x="1506531" y="729539"/>
                  <a:pt x="1510246" y="732206"/>
                </a:cubicBezTo>
                <a:cubicBezTo>
                  <a:pt x="1513960" y="734873"/>
                  <a:pt x="1521390" y="736168"/>
                  <a:pt x="1532534" y="736092"/>
                </a:cubicBezTo>
                <a:lnTo>
                  <a:pt x="1605686" y="736092"/>
                </a:lnTo>
                <a:cubicBezTo>
                  <a:pt x="1616430" y="736111"/>
                  <a:pt x="1626717" y="736073"/>
                  <a:pt x="1636547" y="735978"/>
                </a:cubicBezTo>
                <a:cubicBezTo>
                  <a:pt x="1646377" y="735882"/>
                  <a:pt x="1654378" y="735616"/>
                  <a:pt x="1660550" y="735177"/>
                </a:cubicBezTo>
                <a:cubicBezTo>
                  <a:pt x="1666760" y="734815"/>
                  <a:pt x="1671713" y="733711"/>
                  <a:pt x="1675409" y="731863"/>
                </a:cubicBezTo>
                <a:cubicBezTo>
                  <a:pt x="1679105" y="730015"/>
                  <a:pt x="1682686" y="726853"/>
                  <a:pt x="1686153" y="722376"/>
                </a:cubicBezTo>
                <a:cubicBezTo>
                  <a:pt x="1691640" y="713994"/>
                  <a:pt x="1698498" y="700125"/>
                  <a:pt x="1706727" y="680771"/>
                </a:cubicBezTo>
                <a:cubicBezTo>
                  <a:pt x="1714957" y="661416"/>
                  <a:pt x="1724558" y="637489"/>
                  <a:pt x="1735531" y="608990"/>
                </a:cubicBezTo>
                <a:lnTo>
                  <a:pt x="1745072" y="608990"/>
                </a:lnTo>
                <a:lnTo>
                  <a:pt x="1747875" y="726948"/>
                </a:lnTo>
                <a:cubicBezTo>
                  <a:pt x="1763953" y="733596"/>
                  <a:pt x="1774774" y="741102"/>
                  <a:pt x="1780336" y="749465"/>
                </a:cubicBezTo>
                <a:cubicBezTo>
                  <a:pt x="1785899" y="757828"/>
                  <a:pt x="1788490" y="768305"/>
                  <a:pt x="1788109" y="780897"/>
                </a:cubicBezTo>
                <a:cubicBezTo>
                  <a:pt x="1789562" y="806463"/>
                  <a:pt x="1775896" y="825513"/>
                  <a:pt x="1747110" y="838047"/>
                </a:cubicBezTo>
                <a:cubicBezTo>
                  <a:pt x="1718324" y="850582"/>
                  <a:pt x="1665696" y="856831"/>
                  <a:pt x="1589227" y="856793"/>
                </a:cubicBezTo>
                <a:lnTo>
                  <a:pt x="1501444" y="856793"/>
                </a:lnTo>
                <a:cubicBezTo>
                  <a:pt x="1450981" y="857688"/>
                  <a:pt x="1417034" y="850639"/>
                  <a:pt x="1399603" y="835647"/>
                </a:cubicBezTo>
                <a:cubicBezTo>
                  <a:pt x="1382172" y="820655"/>
                  <a:pt x="1374057" y="792346"/>
                  <a:pt x="1375257" y="750722"/>
                </a:cubicBezTo>
                <a:lnTo>
                  <a:pt x="1375257" y="580644"/>
                </a:lnTo>
                <a:cubicBezTo>
                  <a:pt x="1345463" y="654043"/>
                  <a:pt x="1295095" y="715956"/>
                  <a:pt x="1224153" y="766381"/>
                </a:cubicBezTo>
                <a:cubicBezTo>
                  <a:pt x="1153210" y="816807"/>
                  <a:pt x="1053922" y="854259"/>
                  <a:pt x="926287" y="878738"/>
                </a:cubicBezTo>
                <a:lnTo>
                  <a:pt x="922629" y="868680"/>
                </a:lnTo>
                <a:cubicBezTo>
                  <a:pt x="1024756" y="827017"/>
                  <a:pt x="1102366" y="776840"/>
                  <a:pt x="1155458" y="718147"/>
                </a:cubicBezTo>
                <a:cubicBezTo>
                  <a:pt x="1208551" y="659454"/>
                  <a:pt x="1244326" y="592588"/>
                  <a:pt x="1262786" y="517550"/>
                </a:cubicBezTo>
                <a:lnTo>
                  <a:pt x="1175918" y="517550"/>
                </a:lnTo>
                <a:lnTo>
                  <a:pt x="1175918" y="536753"/>
                </a:lnTo>
                <a:cubicBezTo>
                  <a:pt x="1175670" y="543020"/>
                  <a:pt x="1166336" y="551745"/>
                  <a:pt x="1147914" y="562927"/>
                </a:cubicBezTo>
                <a:cubicBezTo>
                  <a:pt x="1129493" y="574110"/>
                  <a:pt x="1103471" y="580320"/>
                  <a:pt x="1069848" y="581558"/>
                </a:cubicBezTo>
                <a:lnTo>
                  <a:pt x="1045159" y="581558"/>
                </a:lnTo>
                <a:lnTo>
                  <a:pt x="1045159" y="335585"/>
                </a:lnTo>
                <a:cubicBezTo>
                  <a:pt x="1025023" y="349339"/>
                  <a:pt x="1004487" y="362064"/>
                  <a:pt x="983551" y="373761"/>
                </a:cubicBezTo>
                <a:cubicBezTo>
                  <a:pt x="962615" y="385458"/>
                  <a:pt x="941394" y="395897"/>
                  <a:pt x="919886" y="405079"/>
                </a:cubicBezTo>
                <a:lnTo>
                  <a:pt x="913485" y="398678"/>
                </a:lnTo>
                <a:cubicBezTo>
                  <a:pt x="949485" y="368497"/>
                  <a:pt x="984165" y="331729"/>
                  <a:pt x="1017524" y="288375"/>
                </a:cubicBezTo>
                <a:cubicBezTo>
                  <a:pt x="1050882" y="245020"/>
                  <a:pt x="1080888" y="198769"/>
                  <a:pt x="1107541" y="149623"/>
                </a:cubicBezTo>
                <a:cubicBezTo>
                  <a:pt x="1134194" y="100477"/>
                  <a:pt x="1155463" y="52126"/>
                  <a:pt x="1171346" y="4572"/>
                </a:cubicBezTo>
                <a:close/>
                <a:moveTo>
                  <a:pt x="742492" y="0"/>
                </a:moveTo>
                <a:cubicBezTo>
                  <a:pt x="743209" y="497"/>
                  <a:pt x="751021" y="6310"/>
                  <a:pt x="765928" y="17441"/>
                </a:cubicBezTo>
                <a:cubicBezTo>
                  <a:pt x="780835" y="28572"/>
                  <a:pt x="798536" y="42040"/>
                  <a:pt x="819031" y="57844"/>
                </a:cubicBezTo>
                <a:cubicBezTo>
                  <a:pt x="839526" y="73649"/>
                  <a:pt x="858514" y="88810"/>
                  <a:pt x="875995" y="103327"/>
                </a:cubicBezTo>
                <a:cubicBezTo>
                  <a:pt x="874509" y="108337"/>
                  <a:pt x="871309" y="112033"/>
                  <a:pt x="866394" y="114414"/>
                </a:cubicBezTo>
                <a:cubicBezTo>
                  <a:pt x="861479" y="116795"/>
                  <a:pt x="855535" y="117976"/>
                  <a:pt x="848563" y="117957"/>
                </a:cubicBezTo>
                <a:lnTo>
                  <a:pt x="739749" y="117957"/>
                </a:lnTo>
                <a:lnTo>
                  <a:pt x="739749" y="721461"/>
                </a:lnTo>
                <a:cubicBezTo>
                  <a:pt x="740421" y="750581"/>
                  <a:pt x="736131" y="776365"/>
                  <a:pt x="726880" y="798813"/>
                </a:cubicBezTo>
                <a:cubicBezTo>
                  <a:pt x="717628" y="821261"/>
                  <a:pt x="699386" y="839391"/>
                  <a:pt x="672151" y="853203"/>
                </a:cubicBezTo>
                <a:cubicBezTo>
                  <a:pt x="644917" y="867015"/>
                  <a:pt x="604661" y="875527"/>
                  <a:pt x="551383" y="878738"/>
                </a:cubicBezTo>
                <a:cubicBezTo>
                  <a:pt x="550164" y="857174"/>
                  <a:pt x="546658" y="838352"/>
                  <a:pt x="540867" y="822274"/>
                </a:cubicBezTo>
                <a:cubicBezTo>
                  <a:pt x="535076" y="806196"/>
                  <a:pt x="526084" y="793318"/>
                  <a:pt x="513893" y="783641"/>
                </a:cubicBezTo>
                <a:cubicBezTo>
                  <a:pt x="502881" y="774078"/>
                  <a:pt x="488327" y="765543"/>
                  <a:pt x="470230" y="758037"/>
                </a:cubicBezTo>
                <a:cubicBezTo>
                  <a:pt x="452132" y="750532"/>
                  <a:pt x="425234" y="743826"/>
                  <a:pt x="389534" y="737921"/>
                </a:cubicBezTo>
                <a:lnTo>
                  <a:pt x="389534" y="726948"/>
                </a:lnTo>
                <a:cubicBezTo>
                  <a:pt x="390284" y="726995"/>
                  <a:pt x="398785" y="727472"/>
                  <a:pt x="415037" y="728377"/>
                </a:cubicBezTo>
                <a:cubicBezTo>
                  <a:pt x="431289" y="729281"/>
                  <a:pt x="450792" y="730329"/>
                  <a:pt x="473545" y="731520"/>
                </a:cubicBezTo>
                <a:cubicBezTo>
                  <a:pt x="496297" y="732710"/>
                  <a:pt x="517800" y="733758"/>
                  <a:pt x="538053" y="734663"/>
                </a:cubicBezTo>
                <a:cubicBezTo>
                  <a:pt x="558305" y="735568"/>
                  <a:pt x="572807" y="736044"/>
                  <a:pt x="581558" y="736092"/>
                </a:cubicBezTo>
                <a:cubicBezTo>
                  <a:pt x="589711" y="736054"/>
                  <a:pt x="595579" y="734301"/>
                  <a:pt x="599160" y="730834"/>
                </a:cubicBezTo>
                <a:cubicBezTo>
                  <a:pt x="602742" y="727367"/>
                  <a:pt x="604494" y="722414"/>
                  <a:pt x="604418" y="715975"/>
                </a:cubicBezTo>
                <a:lnTo>
                  <a:pt x="604418" y="117957"/>
                </a:lnTo>
                <a:lnTo>
                  <a:pt x="7315" y="117957"/>
                </a:lnTo>
                <a:lnTo>
                  <a:pt x="0" y="92354"/>
                </a:lnTo>
                <a:lnTo>
                  <a:pt x="669340" y="92354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25" name="自由线条-21" hidden="1">
            <a:extLst>
              <a:ext uri="{FF2B5EF4-FFF2-40B4-BE49-F238E27FC236}">
                <a16:creationId xmlns:a16="http://schemas.microsoft.com/office/drawing/2014/main" id="{CCD5E828-FDF8-4195-9959-94959226784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8" name="自由线条-24" hidden="1">
            <a:extLst>
              <a:ext uri="{FF2B5EF4-FFF2-40B4-BE49-F238E27FC236}">
                <a16:creationId xmlns:a16="http://schemas.microsoft.com/office/drawing/2014/main" id="{F4AD8DFD-B96B-4A78-803A-66C8AE793729}"/>
              </a:ext>
            </a:extLst>
          </p:cNvPr>
          <p:cNvSpPr txBox="1"/>
          <p:nvPr/>
        </p:nvSpPr>
        <p:spPr>
          <a:xfrm>
            <a:off x="2915044" y="4328517"/>
            <a:ext cx="6370624" cy="884225"/>
          </a:xfrm>
          <a:custGeom>
            <a:avLst/>
            <a:gdLst>
              <a:gd name="connsiteX0" fmla="*/ 3126276 w 6370624"/>
              <a:gd name="connsiteY0" fmla="*/ 544925 h 884225"/>
              <a:gd name="connsiteX1" fmla="*/ 3126276 w 6370624"/>
              <a:gd name="connsiteY1" fmla="*/ 680371 h 884225"/>
              <a:gd name="connsiteX2" fmla="*/ 3213258 w 6370624"/>
              <a:gd name="connsiteY2" fmla="*/ 680371 h 884225"/>
              <a:gd name="connsiteX3" fmla="*/ 3213258 w 6370624"/>
              <a:gd name="connsiteY3" fmla="*/ 544925 h 884225"/>
              <a:gd name="connsiteX4" fmla="*/ 2190902 w 6370624"/>
              <a:gd name="connsiteY4" fmla="*/ 340099 h 884225"/>
              <a:gd name="connsiteX5" fmla="*/ 2133866 w 6370624"/>
              <a:gd name="connsiteY5" fmla="*/ 399241 h 884225"/>
              <a:gd name="connsiteX6" fmla="*/ 2050084 w 6370624"/>
              <a:gd name="connsiteY6" fmla="*/ 450833 h 884225"/>
              <a:gd name="connsiteX7" fmla="*/ 2124151 w 6370624"/>
              <a:gd name="connsiteY7" fmla="*/ 479203 h 884225"/>
              <a:gd name="connsiteX8" fmla="*/ 2397556 w 6370624"/>
              <a:gd name="connsiteY8" fmla="*/ 479203 h 884225"/>
              <a:gd name="connsiteX9" fmla="*/ 2454249 w 6370624"/>
              <a:gd name="connsiteY9" fmla="*/ 416057 h 884225"/>
              <a:gd name="connsiteX10" fmla="*/ 2505455 w 6370624"/>
              <a:gd name="connsiteY10" fmla="*/ 454493 h 884225"/>
              <a:gd name="connsiteX11" fmla="*/ 2503284 w 6370624"/>
              <a:gd name="connsiteY11" fmla="*/ 423607 h 884225"/>
              <a:gd name="connsiteX12" fmla="*/ 2493568 w 6370624"/>
              <a:gd name="connsiteY12" fmla="*/ 402330 h 884225"/>
              <a:gd name="connsiteX13" fmla="*/ 2475966 w 6370624"/>
              <a:gd name="connsiteY13" fmla="*/ 387115 h 884225"/>
              <a:gd name="connsiteX14" fmla="*/ 2448762 w 6370624"/>
              <a:gd name="connsiteY14" fmla="*/ 376705 h 884225"/>
              <a:gd name="connsiteX15" fmla="*/ 2448762 w 6370624"/>
              <a:gd name="connsiteY15" fmla="*/ 365754 h 884225"/>
              <a:gd name="connsiteX16" fmla="*/ 2478138 w 6370624"/>
              <a:gd name="connsiteY16" fmla="*/ 367472 h 884225"/>
              <a:gd name="connsiteX17" fmla="*/ 2505455 w 6370624"/>
              <a:gd name="connsiteY17" fmla="*/ 368503 h 884225"/>
              <a:gd name="connsiteX18" fmla="*/ 2517800 w 6370624"/>
              <a:gd name="connsiteY18" fmla="*/ 367243 h 884225"/>
              <a:gd name="connsiteX19" fmla="*/ 2524658 w 6370624"/>
              <a:gd name="connsiteY19" fmla="*/ 363922 h 884225"/>
              <a:gd name="connsiteX20" fmla="*/ 2529458 w 6370624"/>
              <a:gd name="connsiteY20" fmla="*/ 355790 h 884225"/>
              <a:gd name="connsiteX21" fmla="*/ 2532887 w 6370624"/>
              <a:gd name="connsiteY21" fmla="*/ 340099 h 884225"/>
              <a:gd name="connsiteX22" fmla="*/ 2425903 w 6370624"/>
              <a:gd name="connsiteY22" fmla="*/ 340099 h 884225"/>
              <a:gd name="connsiteX23" fmla="*/ 2425903 w 6370624"/>
              <a:gd name="connsiteY23" fmla="*/ 427039 h 884225"/>
              <a:gd name="connsiteX24" fmla="*/ 2392413 w 6370624"/>
              <a:gd name="connsiteY24" fmla="*/ 444770 h 884225"/>
              <a:gd name="connsiteX25" fmla="*/ 2322575 w 6370624"/>
              <a:gd name="connsiteY25" fmla="*/ 456324 h 884225"/>
              <a:gd name="connsiteX26" fmla="*/ 2300630 w 6370624"/>
              <a:gd name="connsiteY26" fmla="*/ 456324 h 884225"/>
              <a:gd name="connsiteX27" fmla="*/ 2300630 w 6370624"/>
              <a:gd name="connsiteY27" fmla="*/ 340099 h 884225"/>
              <a:gd name="connsiteX28" fmla="*/ 4156862 w 6370624"/>
              <a:gd name="connsiteY28" fmla="*/ 323640 h 884225"/>
              <a:gd name="connsiteX29" fmla="*/ 4156862 w 6370624"/>
              <a:gd name="connsiteY29" fmla="*/ 520351 h 884225"/>
              <a:gd name="connsiteX30" fmla="*/ 4313224 w 6370624"/>
              <a:gd name="connsiteY30" fmla="*/ 520351 h 884225"/>
              <a:gd name="connsiteX31" fmla="*/ 4313224 w 6370624"/>
              <a:gd name="connsiteY31" fmla="*/ 323640 h 884225"/>
              <a:gd name="connsiteX32" fmla="*/ 3890771 w 6370624"/>
              <a:gd name="connsiteY32" fmla="*/ 323640 h 884225"/>
              <a:gd name="connsiteX33" fmla="*/ 3890771 w 6370624"/>
              <a:gd name="connsiteY33" fmla="*/ 369387 h 884225"/>
              <a:gd name="connsiteX34" fmla="*/ 3889514 w 6370624"/>
              <a:gd name="connsiteY34" fmla="*/ 443840 h 884225"/>
              <a:gd name="connsiteX35" fmla="*/ 3883456 w 6370624"/>
              <a:gd name="connsiteY35" fmla="*/ 520351 h 884225"/>
              <a:gd name="connsiteX36" fmla="*/ 4027017 w 6370624"/>
              <a:gd name="connsiteY36" fmla="*/ 520351 h 884225"/>
              <a:gd name="connsiteX37" fmla="*/ 4027017 w 6370624"/>
              <a:gd name="connsiteY37" fmla="*/ 323640 h 884225"/>
              <a:gd name="connsiteX38" fmla="*/ 1428292 w 6370624"/>
              <a:gd name="connsiteY38" fmla="*/ 299009 h 884225"/>
              <a:gd name="connsiteX39" fmla="*/ 1420520 w 6370624"/>
              <a:gd name="connsiteY39" fmla="*/ 399250 h 884225"/>
              <a:gd name="connsiteX40" fmla="*/ 1404518 w 6370624"/>
              <a:gd name="connsiteY40" fmla="*/ 491947 h 884225"/>
              <a:gd name="connsiteX41" fmla="*/ 1535277 w 6370624"/>
              <a:gd name="connsiteY41" fmla="*/ 491947 h 884225"/>
              <a:gd name="connsiteX42" fmla="*/ 1535277 w 6370624"/>
              <a:gd name="connsiteY42" fmla="*/ 299009 h 884225"/>
              <a:gd name="connsiteX43" fmla="*/ 1175918 w 6370624"/>
              <a:gd name="connsiteY43" fmla="*/ 299009 h 884225"/>
              <a:gd name="connsiteX44" fmla="*/ 1175918 w 6370624"/>
              <a:gd name="connsiteY44" fmla="*/ 491947 h 884225"/>
              <a:gd name="connsiteX45" fmla="*/ 1268272 w 6370624"/>
              <a:gd name="connsiteY45" fmla="*/ 491947 h 884225"/>
              <a:gd name="connsiteX46" fmla="*/ 1282331 w 6370624"/>
              <a:gd name="connsiteY46" fmla="*/ 399250 h 884225"/>
              <a:gd name="connsiteX47" fmla="*/ 1287475 w 6370624"/>
              <a:gd name="connsiteY47" fmla="*/ 299009 h 884225"/>
              <a:gd name="connsiteX48" fmla="*/ 230428 w 6370624"/>
              <a:gd name="connsiteY48" fmla="*/ 295351 h 884225"/>
              <a:gd name="connsiteX49" fmla="*/ 230428 w 6370624"/>
              <a:gd name="connsiteY49" fmla="*/ 543153 h 884225"/>
              <a:gd name="connsiteX50" fmla="*/ 352958 w 6370624"/>
              <a:gd name="connsiteY50" fmla="*/ 543153 h 884225"/>
              <a:gd name="connsiteX51" fmla="*/ 352958 w 6370624"/>
              <a:gd name="connsiteY51" fmla="*/ 295351 h 884225"/>
              <a:gd name="connsiteX52" fmla="*/ 2236622 w 6370624"/>
              <a:gd name="connsiteY52" fmla="*/ 237687 h 884225"/>
              <a:gd name="connsiteX53" fmla="*/ 2207361 w 6370624"/>
              <a:gd name="connsiteY53" fmla="*/ 314611 h 884225"/>
              <a:gd name="connsiteX54" fmla="*/ 2300630 w 6370624"/>
              <a:gd name="connsiteY54" fmla="*/ 314611 h 884225"/>
              <a:gd name="connsiteX55" fmla="*/ 2300630 w 6370624"/>
              <a:gd name="connsiteY55" fmla="*/ 237687 h 884225"/>
              <a:gd name="connsiteX56" fmla="*/ 2049170 w 6370624"/>
              <a:gd name="connsiteY56" fmla="*/ 237687 h 884225"/>
              <a:gd name="connsiteX57" fmla="*/ 2043112 w 6370624"/>
              <a:gd name="connsiteY57" fmla="*/ 276148 h 884225"/>
              <a:gd name="connsiteX58" fmla="*/ 2036368 w 6370624"/>
              <a:gd name="connsiteY58" fmla="*/ 314611 h 884225"/>
              <a:gd name="connsiteX59" fmla="*/ 2091232 w 6370624"/>
              <a:gd name="connsiteY59" fmla="*/ 314611 h 884225"/>
              <a:gd name="connsiteX60" fmla="*/ 2106320 w 6370624"/>
              <a:gd name="connsiteY60" fmla="*/ 276492 h 884225"/>
              <a:gd name="connsiteX61" fmla="*/ 2115921 w 6370624"/>
              <a:gd name="connsiteY61" fmla="*/ 237687 h 884225"/>
              <a:gd name="connsiteX62" fmla="*/ 400507 w 6370624"/>
              <a:gd name="connsiteY62" fmla="*/ 207569 h 884225"/>
              <a:gd name="connsiteX63" fmla="*/ 517550 w 6370624"/>
              <a:gd name="connsiteY63" fmla="*/ 296265 h 884225"/>
              <a:gd name="connsiteX64" fmla="*/ 504063 w 6370624"/>
              <a:gd name="connsiteY64" fmla="*/ 307238 h 884225"/>
              <a:gd name="connsiteX65" fmla="*/ 480974 w 6370624"/>
              <a:gd name="connsiteY65" fmla="*/ 315468 h 884225"/>
              <a:gd name="connsiteX66" fmla="*/ 480974 w 6370624"/>
              <a:gd name="connsiteY66" fmla="*/ 617220 h 884225"/>
              <a:gd name="connsiteX67" fmla="*/ 462415 w 6370624"/>
              <a:gd name="connsiteY67" fmla="*/ 628057 h 884225"/>
              <a:gd name="connsiteX68" fmla="*/ 420895 w 6370624"/>
              <a:gd name="connsiteY68" fmla="*/ 640520 h 884225"/>
              <a:gd name="connsiteX69" fmla="*/ 374904 w 6370624"/>
              <a:gd name="connsiteY69" fmla="*/ 646481 h 884225"/>
              <a:gd name="connsiteX70" fmla="*/ 352958 w 6370624"/>
              <a:gd name="connsiteY70" fmla="*/ 646481 h 884225"/>
              <a:gd name="connsiteX71" fmla="*/ 352958 w 6370624"/>
              <a:gd name="connsiteY71" fmla="*/ 568757 h 884225"/>
              <a:gd name="connsiteX72" fmla="*/ 230428 w 6370624"/>
              <a:gd name="connsiteY72" fmla="*/ 568757 h 884225"/>
              <a:gd name="connsiteX73" fmla="*/ 230428 w 6370624"/>
              <a:gd name="connsiteY73" fmla="*/ 644652 h 884225"/>
              <a:gd name="connsiteX74" fmla="*/ 197167 w 6370624"/>
              <a:gd name="connsiteY74" fmla="*/ 669226 h 884225"/>
              <a:gd name="connsiteX75" fmla="*/ 123443 w 6370624"/>
              <a:gd name="connsiteY75" fmla="*/ 684885 h 884225"/>
              <a:gd name="connsiteX76" fmla="*/ 105155 w 6370624"/>
              <a:gd name="connsiteY76" fmla="*/ 684885 h 884225"/>
              <a:gd name="connsiteX77" fmla="*/ 105155 w 6370624"/>
              <a:gd name="connsiteY77" fmla="*/ 218541 h 884225"/>
              <a:gd name="connsiteX78" fmla="*/ 235000 w 6370624"/>
              <a:gd name="connsiteY78" fmla="*/ 269748 h 884225"/>
              <a:gd name="connsiteX79" fmla="*/ 343814 w 6370624"/>
              <a:gd name="connsiteY79" fmla="*/ 269748 h 884225"/>
              <a:gd name="connsiteX80" fmla="*/ 3247938 w 6370624"/>
              <a:gd name="connsiteY80" fmla="*/ 149904 h 884225"/>
              <a:gd name="connsiteX81" fmla="*/ 3417149 w 6370624"/>
              <a:gd name="connsiteY81" fmla="*/ 186508 h 884225"/>
              <a:gd name="connsiteX82" fmla="*/ 3406755 w 6370624"/>
              <a:gd name="connsiteY82" fmla="*/ 200235 h 884225"/>
              <a:gd name="connsiteX83" fmla="*/ 3383327 w 6370624"/>
              <a:gd name="connsiteY83" fmla="*/ 205726 h 884225"/>
              <a:gd name="connsiteX84" fmla="*/ 3330829 w 6370624"/>
              <a:gd name="connsiteY84" fmla="*/ 249881 h 884225"/>
              <a:gd name="connsiteX85" fmla="*/ 3270806 w 6370624"/>
              <a:gd name="connsiteY85" fmla="*/ 295408 h 884225"/>
              <a:gd name="connsiteX86" fmla="*/ 3385158 w 6370624"/>
              <a:gd name="connsiteY86" fmla="*/ 295408 h 884225"/>
              <a:gd name="connsiteX87" fmla="*/ 3442730 w 6370624"/>
              <a:gd name="connsiteY87" fmla="*/ 231349 h 884225"/>
              <a:gd name="connsiteX88" fmla="*/ 3560616 w 6370624"/>
              <a:gd name="connsiteY88" fmla="*/ 321811 h 884225"/>
              <a:gd name="connsiteX89" fmla="*/ 3547471 w 6370624"/>
              <a:gd name="connsiteY89" fmla="*/ 333248 h 884225"/>
              <a:gd name="connsiteX90" fmla="*/ 3524040 w 6370624"/>
              <a:gd name="connsiteY90" fmla="*/ 341940 h 884225"/>
              <a:gd name="connsiteX91" fmla="*/ 3524040 w 6370624"/>
              <a:gd name="connsiteY91" fmla="*/ 740705 h 884225"/>
              <a:gd name="connsiteX92" fmla="*/ 3514293 w 6370624"/>
              <a:gd name="connsiteY92" fmla="*/ 809985 h 884225"/>
              <a:gd name="connsiteX93" fmla="*/ 3470429 w 6370624"/>
              <a:gd name="connsiteY93" fmla="*/ 855705 h 884225"/>
              <a:gd name="connsiteX94" fmla="*/ 3370514 w 6370624"/>
              <a:gd name="connsiteY94" fmla="*/ 878681 h 884225"/>
              <a:gd name="connsiteX95" fmla="*/ 3364680 w 6370624"/>
              <a:gd name="connsiteY95" fmla="*/ 827404 h 884225"/>
              <a:gd name="connsiteX96" fmla="*/ 3351295 w 6370624"/>
              <a:gd name="connsiteY96" fmla="*/ 791887 h 884225"/>
              <a:gd name="connsiteX97" fmla="*/ 3326135 w 6370624"/>
              <a:gd name="connsiteY97" fmla="*/ 768476 h 884225"/>
              <a:gd name="connsiteX98" fmla="*/ 3279038 w 6370624"/>
              <a:gd name="connsiteY98" fmla="*/ 752602 h 884225"/>
              <a:gd name="connsiteX99" fmla="*/ 3279038 w 6370624"/>
              <a:gd name="connsiteY99" fmla="*/ 744373 h 884225"/>
              <a:gd name="connsiteX100" fmla="*/ 3255484 w 6370624"/>
              <a:gd name="connsiteY100" fmla="*/ 748946 h 884225"/>
              <a:gd name="connsiteX101" fmla="*/ 3233302 w 6370624"/>
              <a:gd name="connsiteY101" fmla="*/ 750774 h 884225"/>
              <a:gd name="connsiteX102" fmla="*/ 3213258 w 6370624"/>
              <a:gd name="connsiteY102" fmla="*/ 750774 h 884225"/>
              <a:gd name="connsiteX103" fmla="*/ 3213258 w 6370624"/>
              <a:gd name="connsiteY103" fmla="*/ 705859 h 884225"/>
              <a:gd name="connsiteX104" fmla="*/ 3126276 w 6370624"/>
              <a:gd name="connsiteY104" fmla="*/ 705859 h 884225"/>
              <a:gd name="connsiteX105" fmla="*/ 3126276 w 6370624"/>
              <a:gd name="connsiteY105" fmla="*/ 733369 h 884225"/>
              <a:gd name="connsiteX106" fmla="*/ 3094875 w 6370624"/>
              <a:gd name="connsiteY106" fmla="*/ 754534 h 884225"/>
              <a:gd name="connsiteX107" fmla="*/ 3028533 w 6370624"/>
              <a:gd name="connsiteY107" fmla="*/ 768133 h 884225"/>
              <a:gd name="connsiteX108" fmla="*/ 3012090 w 6370624"/>
              <a:gd name="connsiteY108" fmla="*/ 768133 h 884225"/>
              <a:gd name="connsiteX109" fmla="*/ 3012090 w 6370624"/>
              <a:gd name="connsiteY109" fmla="*/ 515776 h 884225"/>
              <a:gd name="connsiteX110" fmla="*/ 2957136 w 6370624"/>
              <a:gd name="connsiteY110" fmla="*/ 545841 h 884225"/>
              <a:gd name="connsiteX111" fmla="*/ 2947061 w 6370624"/>
              <a:gd name="connsiteY111" fmla="*/ 537643 h 884225"/>
              <a:gd name="connsiteX112" fmla="*/ 3002790 w 6370624"/>
              <a:gd name="connsiteY112" fmla="*/ 442113 h 884225"/>
              <a:gd name="connsiteX113" fmla="*/ 3055024 w 6370624"/>
              <a:gd name="connsiteY113" fmla="*/ 324556 h 884225"/>
              <a:gd name="connsiteX114" fmla="*/ 3191283 w 6370624"/>
              <a:gd name="connsiteY114" fmla="*/ 393176 h 884225"/>
              <a:gd name="connsiteX115" fmla="*/ 3177549 w 6370624"/>
              <a:gd name="connsiteY115" fmla="*/ 404384 h 884225"/>
              <a:gd name="connsiteX116" fmla="*/ 3152828 w 6370624"/>
              <a:gd name="connsiteY116" fmla="*/ 405985 h 884225"/>
              <a:gd name="connsiteX117" fmla="*/ 3104245 w 6370624"/>
              <a:gd name="connsiteY117" fmla="*/ 450016 h 884225"/>
              <a:gd name="connsiteX118" fmla="*/ 3052283 w 6370624"/>
              <a:gd name="connsiteY118" fmla="*/ 489243 h 884225"/>
              <a:gd name="connsiteX119" fmla="*/ 3129938 w 6370624"/>
              <a:gd name="connsiteY119" fmla="*/ 519436 h 884225"/>
              <a:gd name="connsiteX120" fmla="*/ 3205017 w 6370624"/>
              <a:gd name="connsiteY120" fmla="*/ 519436 h 884225"/>
              <a:gd name="connsiteX121" fmla="*/ 3255279 w 6370624"/>
              <a:gd name="connsiteY121" fmla="*/ 466370 h 884225"/>
              <a:gd name="connsiteX122" fmla="*/ 3275376 w 6370624"/>
              <a:gd name="connsiteY122" fmla="*/ 481009 h 884225"/>
              <a:gd name="connsiteX123" fmla="*/ 3236430 w 6370624"/>
              <a:gd name="connsiteY123" fmla="*/ 408386 h 884225"/>
              <a:gd name="connsiteX124" fmla="*/ 3185790 w 6370624"/>
              <a:gd name="connsiteY124" fmla="*/ 347429 h 884225"/>
              <a:gd name="connsiteX125" fmla="*/ 3193114 w 6370624"/>
              <a:gd name="connsiteY125" fmla="*/ 341940 h 884225"/>
              <a:gd name="connsiteX126" fmla="*/ 3326115 w 6370624"/>
              <a:gd name="connsiteY126" fmla="*/ 374506 h 884225"/>
              <a:gd name="connsiteX127" fmla="*/ 3375877 w 6370624"/>
              <a:gd name="connsiteY127" fmla="*/ 433661 h 884225"/>
              <a:gd name="connsiteX128" fmla="*/ 3363729 w 6370624"/>
              <a:gd name="connsiteY128" fmla="*/ 488357 h 884225"/>
              <a:gd name="connsiteX129" fmla="*/ 3311002 w 6370624"/>
              <a:gd name="connsiteY129" fmla="*/ 507542 h 884225"/>
              <a:gd name="connsiteX130" fmla="*/ 3358585 w 6370624"/>
              <a:gd name="connsiteY130" fmla="*/ 543104 h 884225"/>
              <a:gd name="connsiteX131" fmla="*/ 3347707 w 6370624"/>
              <a:gd name="connsiteY131" fmla="*/ 551905 h 884225"/>
              <a:gd name="connsiteX132" fmla="*/ 3329273 w 6370624"/>
              <a:gd name="connsiteY132" fmla="*/ 558653 h 884225"/>
              <a:gd name="connsiteX133" fmla="*/ 3329273 w 6370624"/>
              <a:gd name="connsiteY133" fmla="*/ 724199 h 884225"/>
              <a:gd name="connsiteX134" fmla="*/ 3317168 w 6370624"/>
              <a:gd name="connsiteY134" fmla="*/ 731879 h 884225"/>
              <a:gd name="connsiteX135" fmla="*/ 3289992 w 6370624"/>
              <a:gd name="connsiteY135" fmla="*/ 741622 h 884225"/>
              <a:gd name="connsiteX136" fmla="*/ 3335144 w 6370624"/>
              <a:gd name="connsiteY136" fmla="*/ 744259 h 884225"/>
              <a:gd name="connsiteX137" fmla="*/ 3376905 w 6370624"/>
              <a:gd name="connsiteY137" fmla="*/ 746207 h 884225"/>
              <a:gd name="connsiteX138" fmla="*/ 3390760 w 6370624"/>
              <a:gd name="connsiteY138" fmla="*/ 741622 h 884225"/>
              <a:gd name="connsiteX139" fmla="*/ 3394309 w 6370624"/>
              <a:gd name="connsiteY139" fmla="*/ 728784 h 884225"/>
              <a:gd name="connsiteX140" fmla="*/ 3394309 w 6370624"/>
              <a:gd name="connsiteY140" fmla="*/ 320897 h 884225"/>
              <a:gd name="connsiteX141" fmla="*/ 2942481 w 6370624"/>
              <a:gd name="connsiteY141" fmla="*/ 320897 h 884225"/>
              <a:gd name="connsiteX142" fmla="*/ 2942481 w 6370624"/>
              <a:gd name="connsiteY142" fmla="*/ 833000 h 884225"/>
              <a:gd name="connsiteX143" fmla="*/ 2908793 w 6370624"/>
              <a:gd name="connsiteY143" fmla="*/ 860409 h 884225"/>
              <a:gd name="connsiteX144" fmla="*/ 2834678 w 6370624"/>
              <a:gd name="connsiteY144" fmla="*/ 876854 h 884225"/>
              <a:gd name="connsiteX145" fmla="*/ 2814580 w 6370624"/>
              <a:gd name="connsiteY145" fmla="*/ 876854 h 884225"/>
              <a:gd name="connsiteX146" fmla="*/ 2814580 w 6370624"/>
              <a:gd name="connsiteY146" fmla="*/ 242351 h 884225"/>
              <a:gd name="connsiteX147" fmla="*/ 2951641 w 6370624"/>
              <a:gd name="connsiteY147" fmla="*/ 295408 h 884225"/>
              <a:gd name="connsiteX148" fmla="*/ 3015744 w 6370624"/>
              <a:gd name="connsiteY148" fmla="*/ 295408 h 884225"/>
              <a:gd name="connsiteX149" fmla="*/ 3006250 w 6370624"/>
              <a:gd name="connsiteY149" fmla="*/ 290148 h 884225"/>
              <a:gd name="connsiteX150" fmla="*/ 2997436 w 6370624"/>
              <a:gd name="connsiteY150" fmla="*/ 283516 h 884225"/>
              <a:gd name="connsiteX151" fmla="*/ 2983468 w 6370624"/>
              <a:gd name="connsiteY151" fmla="*/ 215822 h 884225"/>
              <a:gd name="connsiteX152" fmla="*/ 2957136 w 6370624"/>
              <a:gd name="connsiteY152" fmla="*/ 159105 h 884225"/>
              <a:gd name="connsiteX153" fmla="*/ 2964463 w 6370624"/>
              <a:gd name="connsiteY153" fmla="*/ 154533 h 884225"/>
              <a:gd name="connsiteX154" fmla="*/ 3084473 w 6370624"/>
              <a:gd name="connsiteY154" fmla="*/ 192276 h 884225"/>
              <a:gd name="connsiteX155" fmla="*/ 3114479 w 6370624"/>
              <a:gd name="connsiteY155" fmla="*/ 249737 h 884225"/>
              <a:gd name="connsiteX156" fmla="*/ 3083341 w 6370624"/>
              <a:gd name="connsiteY156" fmla="*/ 295408 h 884225"/>
              <a:gd name="connsiteX157" fmla="*/ 3225069 w 6370624"/>
              <a:gd name="connsiteY157" fmla="*/ 295408 h 884225"/>
              <a:gd name="connsiteX158" fmla="*/ 3238904 w 6370624"/>
              <a:gd name="connsiteY158" fmla="*/ 221626 h 884225"/>
              <a:gd name="connsiteX159" fmla="*/ 3247938 w 6370624"/>
              <a:gd name="connsiteY159" fmla="*/ 149904 h 884225"/>
              <a:gd name="connsiteX160" fmla="*/ 1253642 w 6370624"/>
              <a:gd name="connsiteY160" fmla="*/ 140817 h 884225"/>
              <a:gd name="connsiteX161" fmla="*/ 1202664 w 6370624"/>
              <a:gd name="connsiteY161" fmla="*/ 200368 h 884225"/>
              <a:gd name="connsiteX162" fmla="*/ 1144828 w 6370624"/>
              <a:gd name="connsiteY162" fmla="*/ 257861 h 884225"/>
              <a:gd name="connsiteX163" fmla="*/ 1188720 w 6370624"/>
              <a:gd name="connsiteY163" fmla="*/ 273405 h 884225"/>
              <a:gd name="connsiteX164" fmla="*/ 1345996 w 6370624"/>
              <a:gd name="connsiteY164" fmla="*/ 273405 h 884225"/>
              <a:gd name="connsiteX165" fmla="*/ 1383029 w 6370624"/>
              <a:gd name="connsiteY165" fmla="*/ 208483 h 884225"/>
              <a:gd name="connsiteX166" fmla="*/ 1414576 w 6370624"/>
              <a:gd name="connsiteY166" fmla="*/ 140817 h 884225"/>
              <a:gd name="connsiteX167" fmla="*/ 2425903 w 6370624"/>
              <a:gd name="connsiteY167" fmla="*/ 134359 h 884225"/>
              <a:gd name="connsiteX168" fmla="*/ 2425903 w 6370624"/>
              <a:gd name="connsiteY168" fmla="*/ 212198 h 884225"/>
              <a:gd name="connsiteX169" fmla="*/ 2490825 w 6370624"/>
              <a:gd name="connsiteY169" fmla="*/ 212198 h 884225"/>
              <a:gd name="connsiteX170" fmla="*/ 2490825 w 6370624"/>
              <a:gd name="connsiteY170" fmla="*/ 134359 h 884225"/>
              <a:gd name="connsiteX171" fmla="*/ 2247595 w 6370624"/>
              <a:gd name="connsiteY171" fmla="*/ 134359 h 884225"/>
              <a:gd name="connsiteX172" fmla="*/ 2247595 w 6370624"/>
              <a:gd name="connsiteY172" fmla="*/ 146265 h 884225"/>
              <a:gd name="connsiteX173" fmla="*/ 2242108 w 6370624"/>
              <a:gd name="connsiteY173" fmla="*/ 212198 h 884225"/>
              <a:gd name="connsiteX174" fmla="*/ 2300630 w 6370624"/>
              <a:gd name="connsiteY174" fmla="*/ 212198 h 884225"/>
              <a:gd name="connsiteX175" fmla="*/ 2300630 w 6370624"/>
              <a:gd name="connsiteY175" fmla="*/ 134359 h 884225"/>
              <a:gd name="connsiteX176" fmla="*/ 4156862 w 6370624"/>
              <a:gd name="connsiteY176" fmla="*/ 110585 h 884225"/>
              <a:gd name="connsiteX177" fmla="*/ 4156862 w 6370624"/>
              <a:gd name="connsiteY177" fmla="*/ 298151 h 884225"/>
              <a:gd name="connsiteX178" fmla="*/ 4313224 w 6370624"/>
              <a:gd name="connsiteY178" fmla="*/ 298151 h 884225"/>
              <a:gd name="connsiteX179" fmla="*/ 4313224 w 6370624"/>
              <a:gd name="connsiteY179" fmla="*/ 110585 h 884225"/>
              <a:gd name="connsiteX180" fmla="*/ 3890771 w 6370624"/>
              <a:gd name="connsiteY180" fmla="*/ 110585 h 884225"/>
              <a:gd name="connsiteX181" fmla="*/ 3890771 w 6370624"/>
              <a:gd name="connsiteY181" fmla="*/ 298151 h 884225"/>
              <a:gd name="connsiteX182" fmla="*/ 4027017 w 6370624"/>
              <a:gd name="connsiteY182" fmla="*/ 298151 h 884225"/>
              <a:gd name="connsiteX183" fmla="*/ 4027017 w 6370624"/>
              <a:gd name="connsiteY183" fmla="*/ 110585 h 884225"/>
              <a:gd name="connsiteX184" fmla="*/ 4363516 w 6370624"/>
              <a:gd name="connsiteY184" fmla="*/ 15602 h 884225"/>
              <a:gd name="connsiteX185" fmla="*/ 4486046 w 6370624"/>
              <a:gd name="connsiteY185" fmla="*/ 112415 h 884225"/>
              <a:gd name="connsiteX186" fmla="*/ 4471072 w 6370624"/>
              <a:gd name="connsiteY186" fmla="*/ 124767 h 884225"/>
              <a:gd name="connsiteX187" fmla="*/ 4445812 w 6370624"/>
              <a:gd name="connsiteY187" fmla="*/ 134374 h 884225"/>
              <a:gd name="connsiteX188" fmla="*/ 4445812 w 6370624"/>
              <a:gd name="connsiteY188" fmla="*/ 722430 h 884225"/>
              <a:gd name="connsiteX189" fmla="*/ 4435686 w 6370624"/>
              <a:gd name="connsiteY189" fmla="*/ 794511 h 884225"/>
              <a:gd name="connsiteX190" fmla="*/ 4390406 w 6370624"/>
              <a:gd name="connsiteY190" fmla="*/ 841616 h 884225"/>
              <a:gd name="connsiteX191" fmla="*/ 4287621 w 6370624"/>
              <a:gd name="connsiteY191" fmla="*/ 864965 h 884225"/>
              <a:gd name="connsiteX192" fmla="*/ 4281334 w 6370624"/>
              <a:gd name="connsiteY192" fmla="*/ 811632 h 884225"/>
              <a:gd name="connsiteX193" fmla="*/ 4267504 w 6370624"/>
              <a:gd name="connsiteY193" fmla="*/ 775429 h 884225"/>
              <a:gd name="connsiteX194" fmla="*/ 4241558 w 6370624"/>
              <a:gd name="connsiteY194" fmla="*/ 750754 h 884225"/>
              <a:gd name="connsiteX195" fmla="*/ 4191609 w 6370624"/>
              <a:gd name="connsiteY195" fmla="*/ 734263 h 884225"/>
              <a:gd name="connsiteX196" fmla="*/ 4191609 w 6370624"/>
              <a:gd name="connsiteY196" fmla="*/ 722430 h 884225"/>
              <a:gd name="connsiteX197" fmla="*/ 4214334 w 6370624"/>
              <a:gd name="connsiteY197" fmla="*/ 723853 h 884225"/>
              <a:gd name="connsiteX198" fmla="*/ 4260020 w 6370624"/>
              <a:gd name="connsiteY198" fmla="*/ 726496 h 884225"/>
              <a:gd name="connsiteX199" fmla="*/ 4294936 w 6370624"/>
              <a:gd name="connsiteY199" fmla="*/ 727919 h 884225"/>
              <a:gd name="connsiteX200" fmla="*/ 4309567 w 6370624"/>
              <a:gd name="connsiteY200" fmla="*/ 722887 h 884225"/>
              <a:gd name="connsiteX201" fmla="*/ 4313224 w 6370624"/>
              <a:gd name="connsiteY201" fmla="*/ 709620 h 884225"/>
              <a:gd name="connsiteX202" fmla="*/ 4313224 w 6370624"/>
              <a:gd name="connsiteY202" fmla="*/ 545839 h 884225"/>
              <a:gd name="connsiteX203" fmla="*/ 4156862 w 6370624"/>
              <a:gd name="connsiteY203" fmla="*/ 545839 h 884225"/>
              <a:gd name="connsiteX204" fmla="*/ 4156862 w 6370624"/>
              <a:gd name="connsiteY204" fmla="*/ 830247 h 884225"/>
              <a:gd name="connsiteX205" fmla="*/ 4129201 w 6370624"/>
              <a:gd name="connsiteY205" fmla="*/ 850690 h 884225"/>
              <a:gd name="connsiteX206" fmla="*/ 4050792 w 6370624"/>
              <a:gd name="connsiteY206" fmla="*/ 864965 h 884225"/>
              <a:gd name="connsiteX207" fmla="*/ 4027017 w 6370624"/>
              <a:gd name="connsiteY207" fmla="*/ 864965 h 884225"/>
              <a:gd name="connsiteX208" fmla="*/ 4027017 w 6370624"/>
              <a:gd name="connsiteY208" fmla="*/ 545839 h 884225"/>
              <a:gd name="connsiteX209" fmla="*/ 3879799 w 6370624"/>
              <a:gd name="connsiteY209" fmla="*/ 545839 h 884225"/>
              <a:gd name="connsiteX210" fmla="*/ 3819677 w 6370624"/>
              <a:gd name="connsiteY210" fmla="*/ 719173 h 884225"/>
              <a:gd name="connsiteX211" fmla="*/ 3667658 w 6370624"/>
              <a:gd name="connsiteY211" fmla="*/ 867708 h 884225"/>
              <a:gd name="connsiteX212" fmla="*/ 3659428 w 6370624"/>
              <a:gd name="connsiteY212" fmla="*/ 861311 h 884225"/>
              <a:gd name="connsiteX213" fmla="*/ 3728008 w 6370624"/>
              <a:gd name="connsiteY213" fmla="*/ 710080 h 884225"/>
              <a:gd name="connsiteX214" fmla="*/ 3755745 w 6370624"/>
              <a:gd name="connsiteY214" fmla="*/ 542933 h 884225"/>
              <a:gd name="connsiteX215" fmla="*/ 3760927 w 6370624"/>
              <a:gd name="connsiteY215" fmla="*/ 370302 h 884225"/>
              <a:gd name="connsiteX216" fmla="*/ 3760927 w 6370624"/>
              <a:gd name="connsiteY216" fmla="*/ 34804 h 884225"/>
              <a:gd name="connsiteX217" fmla="*/ 3909974 w 6370624"/>
              <a:gd name="connsiteY217" fmla="*/ 85096 h 884225"/>
              <a:gd name="connsiteX218" fmla="*/ 4303166 w 6370624"/>
              <a:gd name="connsiteY218" fmla="*/ 85096 h 884225"/>
              <a:gd name="connsiteX219" fmla="*/ 4955914 w 6370624"/>
              <a:gd name="connsiteY219" fmla="*/ 12300 h 884225"/>
              <a:gd name="connsiteX220" fmla="*/ 5048445 w 6370624"/>
              <a:gd name="connsiteY220" fmla="*/ 28175 h 884225"/>
              <a:gd name="connsiteX221" fmla="*/ 5103609 w 6370624"/>
              <a:gd name="connsiteY221" fmla="*/ 77095 h 884225"/>
              <a:gd name="connsiteX222" fmla="*/ 5098251 w 6370624"/>
              <a:gd name="connsiteY222" fmla="*/ 133216 h 884225"/>
              <a:gd name="connsiteX223" fmla="*/ 5051145 w 6370624"/>
              <a:gd name="connsiteY223" fmla="*/ 170135 h 884225"/>
              <a:gd name="connsiteX224" fmla="*/ 5264200 w 6370624"/>
              <a:gd name="connsiteY224" fmla="*/ 170135 h 884225"/>
              <a:gd name="connsiteX225" fmla="*/ 5330037 w 6370624"/>
              <a:gd name="connsiteY225" fmla="*/ 104299 h 884225"/>
              <a:gd name="connsiteX226" fmla="*/ 5443422 w 6370624"/>
              <a:gd name="connsiteY226" fmla="*/ 211186 h 884225"/>
              <a:gd name="connsiteX227" fmla="*/ 5430049 w 6370624"/>
              <a:gd name="connsiteY227" fmla="*/ 219881 h 884225"/>
              <a:gd name="connsiteX228" fmla="*/ 5407761 w 6370624"/>
              <a:gd name="connsiteY228" fmla="*/ 223085 h 884225"/>
              <a:gd name="connsiteX229" fmla="*/ 5344439 w 6370624"/>
              <a:gd name="connsiteY229" fmla="*/ 269992 h 884225"/>
              <a:gd name="connsiteX230" fmla="*/ 5271515 w 6370624"/>
              <a:gd name="connsiteY230" fmla="*/ 312749 h 884225"/>
              <a:gd name="connsiteX231" fmla="*/ 5299862 w 6370624"/>
              <a:gd name="connsiteY231" fmla="*/ 336421 h 884225"/>
              <a:gd name="connsiteX232" fmla="*/ 5286031 w 6370624"/>
              <a:gd name="connsiteY232" fmla="*/ 345188 h 884225"/>
              <a:gd name="connsiteX233" fmla="*/ 5263286 w 6370624"/>
              <a:gd name="connsiteY233" fmla="*/ 349173 h 884225"/>
              <a:gd name="connsiteX234" fmla="*/ 5184761 w 6370624"/>
              <a:gd name="connsiteY234" fmla="*/ 393121 h 884225"/>
              <a:gd name="connsiteX235" fmla="*/ 5098694 w 6370624"/>
              <a:gd name="connsiteY235" fmla="*/ 432970 h 884225"/>
              <a:gd name="connsiteX236" fmla="*/ 5106009 w 6370624"/>
              <a:gd name="connsiteY236" fmla="*/ 433891 h 884225"/>
              <a:gd name="connsiteX237" fmla="*/ 5097322 w 6370624"/>
              <a:gd name="connsiteY237" fmla="*/ 450195 h 884225"/>
              <a:gd name="connsiteX238" fmla="*/ 5074919 w 6370624"/>
              <a:gd name="connsiteY238" fmla="*/ 458114 h 884225"/>
              <a:gd name="connsiteX239" fmla="*/ 5074919 w 6370624"/>
              <a:gd name="connsiteY239" fmla="*/ 534067 h 884225"/>
              <a:gd name="connsiteX240" fmla="*/ 5256885 w 6370624"/>
              <a:gd name="connsiteY240" fmla="*/ 534067 h 884225"/>
              <a:gd name="connsiteX241" fmla="*/ 5321807 w 6370624"/>
              <a:gd name="connsiteY241" fmla="*/ 447866 h 884225"/>
              <a:gd name="connsiteX242" fmla="*/ 5342398 w 6370624"/>
              <a:gd name="connsiteY242" fmla="*/ 464315 h 884225"/>
              <a:gd name="connsiteX243" fmla="*/ 5388999 w 6370624"/>
              <a:gd name="connsiteY243" fmla="*/ 502347 h 884225"/>
              <a:gd name="connsiteX244" fmla="*/ 5438850 w 6370624"/>
              <a:gd name="connsiteY244" fmla="*/ 544990 h 884225"/>
              <a:gd name="connsiteX245" fmla="*/ 5429821 w 6370624"/>
              <a:gd name="connsiteY245" fmla="*/ 556028 h 884225"/>
              <a:gd name="connsiteX246" fmla="*/ 5413247 w 6370624"/>
              <a:gd name="connsiteY246" fmla="*/ 559556 h 884225"/>
              <a:gd name="connsiteX247" fmla="*/ 5074919 w 6370624"/>
              <a:gd name="connsiteY247" fmla="*/ 559556 h 884225"/>
              <a:gd name="connsiteX248" fmla="*/ 5074919 w 6370624"/>
              <a:gd name="connsiteY248" fmla="*/ 732485 h 884225"/>
              <a:gd name="connsiteX249" fmla="*/ 5063269 w 6370624"/>
              <a:gd name="connsiteY249" fmla="*/ 808295 h 884225"/>
              <a:gd name="connsiteX250" fmla="*/ 5012198 w 6370624"/>
              <a:gd name="connsiteY250" fmla="*/ 857703 h 884225"/>
              <a:gd name="connsiteX251" fmla="*/ 4897525 w 6370624"/>
              <a:gd name="connsiteY251" fmla="*/ 882339 h 884225"/>
              <a:gd name="connsiteX252" fmla="*/ 4888267 w 6370624"/>
              <a:gd name="connsiteY252" fmla="*/ 828319 h 884225"/>
              <a:gd name="connsiteX253" fmla="*/ 4867350 w 6370624"/>
              <a:gd name="connsiteY253" fmla="*/ 790060 h 884225"/>
              <a:gd name="connsiteX254" fmla="*/ 4831232 w 6370624"/>
              <a:gd name="connsiteY254" fmla="*/ 764250 h 884225"/>
              <a:gd name="connsiteX255" fmla="*/ 4764938 w 6370624"/>
              <a:gd name="connsiteY255" fmla="*/ 745292 h 884225"/>
              <a:gd name="connsiteX256" fmla="*/ 4764938 w 6370624"/>
              <a:gd name="connsiteY256" fmla="*/ 734315 h 884225"/>
              <a:gd name="connsiteX257" fmla="*/ 4799719 w 6370624"/>
              <a:gd name="connsiteY257" fmla="*/ 736450 h 884225"/>
              <a:gd name="connsiteX258" fmla="*/ 4868840 w 6370624"/>
              <a:gd name="connsiteY258" fmla="*/ 740415 h 884225"/>
              <a:gd name="connsiteX259" fmla="*/ 4919471 w 6370624"/>
              <a:gd name="connsiteY259" fmla="*/ 742550 h 884225"/>
              <a:gd name="connsiteX260" fmla="*/ 4933759 w 6370624"/>
              <a:gd name="connsiteY260" fmla="*/ 738432 h 884225"/>
              <a:gd name="connsiteX261" fmla="*/ 4937759 w 6370624"/>
              <a:gd name="connsiteY261" fmla="*/ 726080 h 884225"/>
              <a:gd name="connsiteX262" fmla="*/ 4937759 w 6370624"/>
              <a:gd name="connsiteY262" fmla="*/ 559556 h 884225"/>
              <a:gd name="connsiteX263" fmla="*/ 4594860 w 6370624"/>
              <a:gd name="connsiteY263" fmla="*/ 559556 h 884225"/>
              <a:gd name="connsiteX264" fmla="*/ 4587544 w 6370624"/>
              <a:gd name="connsiteY264" fmla="*/ 534067 h 884225"/>
              <a:gd name="connsiteX265" fmla="*/ 4937759 w 6370624"/>
              <a:gd name="connsiteY265" fmla="*/ 534067 h 884225"/>
              <a:gd name="connsiteX266" fmla="*/ 4937759 w 6370624"/>
              <a:gd name="connsiteY266" fmla="*/ 420218 h 884225"/>
              <a:gd name="connsiteX267" fmla="*/ 5043830 w 6370624"/>
              <a:gd name="connsiteY267" fmla="*/ 428416 h 884225"/>
              <a:gd name="connsiteX268" fmla="*/ 5082234 w 6370624"/>
              <a:gd name="connsiteY268" fmla="*/ 379686 h 884225"/>
              <a:gd name="connsiteX269" fmla="*/ 5115153 w 6370624"/>
              <a:gd name="connsiteY269" fmla="*/ 330955 h 884225"/>
              <a:gd name="connsiteX270" fmla="*/ 4756708 w 6370624"/>
              <a:gd name="connsiteY270" fmla="*/ 330955 h 884225"/>
              <a:gd name="connsiteX271" fmla="*/ 4748479 w 6370624"/>
              <a:gd name="connsiteY271" fmla="*/ 305467 h 884225"/>
              <a:gd name="connsiteX272" fmla="*/ 5118811 w 6370624"/>
              <a:gd name="connsiteY272" fmla="*/ 305467 h 884225"/>
              <a:gd name="connsiteX273" fmla="*/ 5185562 w 6370624"/>
              <a:gd name="connsiteY273" fmla="*/ 238646 h 884225"/>
              <a:gd name="connsiteX274" fmla="*/ 5256885 w 6370624"/>
              <a:gd name="connsiteY274" fmla="*/ 299974 h 884225"/>
              <a:gd name="connsiteX275" fmla="*/ 5265571 w 6370624"/>
              <a:gd name="connsiteY275" fmla="*/ 247800 h 884225"/>
              <a:gd name="connsiteX276" fmla="*/ 5271515 w 6370624"/>
              <a:gd name="connsiteY276" fmla="*/ 195624 h 884225"/>
              <a:gd name="connsiteX277" fmla="*/ 4732934 w 6370624"/>
              <a:gd name="connsiteY277" fmla="*/ 195624 h 884225"/>
              <a:gd name="connsiteX278" fmla="*/ 4727447 w 6370624"/>
              <a:gd name="connsiteY278" fmla="*/ 287793 h 884225"/>
              <a:gd name="connsiteX279" fmla="*/ 4686299 w 6370624"/>
              <a:gd name="connsiteY279" fmla="*/ 342900 h 884225"/>
              <a:gd name="connsiteX280" fmla="*/ 4623435 w 6370624"/>
              <a:gd name="connsiteY280" fmla="*/ 348616 h 884225"/>
              <a:gd name="connsiteX281" fmla="*/ 4575657 w 6370624"/>
              <a:gd name="connsiteY281" fmla="*/ 300835 h 884225"/>
              <a:gd name="connsiteX282" fmla="*/ 4583201 w 6370624"/>
              <a:gd name="connsiteY282" fmla="*/ 241712 h 884225"/>
              <a:gd name="connsiteX283" fmla="*/ 4627778 w 6370624"/>
              <a:gd name="connsiteY283" fmla="*/ 203863 h 884225"/>
              <a:gd name="connsiteX284" fmla="*/ 4673841 w 6370624"/>
              <a:gd name="connsiteY284" fmla="*/ 167461 h 884225"/>
              <a:gd name="connsiteX285" fmla="*/ 4697272 w 6370624"/>
              <a:gd name="connsiteY285" fmla="*/ 112528 h 884225"/>
              <a:gd name="connsiteX286" fmla="*/ 4707331 w 6370624"/>
              <a:gd name="connsiteY286" fmla="*/ 112528 h 884225"/>
              <a:gd name="connsiteX287" fmla="*/ 4727447 w 6370624"/>
              <a:gd name="connsiteY287" fmla="*/ 170135 h 884225"/>
              <a:gd name="connsiteX288" fmla="*/ 5002682 w 6370624"/>
              <a:gd name="connsiteY288" fmla="*/ 170135 h 884225"/>
              <a:gd name="connsiteX289" fmla="*/ 4984394 w 6370624"/>
              <a:gd name="connsiteY289" fmla="*/ 163049 h 884225"/>
              <a:gd name="connsiteX290" fmla="*/ 4966105 w 6370624"/>
              <a:gd name="connsiteY290" fmla="*/ 151847 h 884225"/>
              <a:gd name="connsiteX291" fmla="*/ 4951475 w 6370624"/>
              <a:gd name="connsiteY291" fmla="*/ 76752 h 884225"/>
              <a:gd name="connsiteX292" fmla="*/ 4909413 w 6370624"/>
              <a:gd name="connsiteY292" fmla="*/ 17431 h 884225"/>
              <a:gd name="connsiteX293" fmla="*/ 4913985 w 6370624"/>
              <a:gd name="connsiteY293" fmla="*/ 12859 h 884225"/>
              <a:gd name="connsiteX294" fmla="*/ 4955914 w 6370624"/>
              <a:gd name="connsiteY294" fmla="*/ 12300 h 884225"/>
              <a:gd name="connsiteX295" fmla="*/ 5959144 w 6370624"/>
              <a:gd name="connsiteY295" fmla="*/ 11887 h 884225"/>
              <a:gd name="connsiteX296" fmla="*/ 6124650 w 6370624"/>
              <a:gd name="connsiteY296" fmla="*/ 27432 h 884225"/>
              <a:gd name="connsiteX297" fmla="*/ 6116649 w 6370624"/>
              <a:gd name="connsiteY297" fmla="*/ 44463 h 884225"/>
              <a:gd name="connsiteX298" fmla="*/ 6090818 w 6370624"/>
              <a:gd name="connsiteY298" fmla="*/ 53949 h 884225"/>
              <a:gd name="connsiteX299" fmla="*/ 6090818 w 6370624"/>
              <a:gd name="connsiteY299" fmla="*/ 217627 h 884225"/>
              <a:gd name="connsiteX300" fmla="*/ 6167627 w 6370624"/>
              <a:gd name="connsiteY300" fmla="*/ 217627 h 884225"/>
              <a:gd name="connsiteX301" fmla="*/ 6230720 w 6370624"/>
              <a:gd name="connsiteY301" fmla="*/ 128016 h 884225"/>
              <a:gd name="connsiteX302" fmla="*/ 6250702 w 6370624"/>
              <a:gd name="connsiteY302" fmla="*/ 145152 h 884225"/>
              <a:gd name="connsiteX303" fmla="*/ 6295474 w 6370624"/>
              <a:gd name="connsiteY303" fmla="*/ 184641 h 884225"/>
              <a:gd name="connsiteX304" fmla="*/ 6342278 w 6370624"/>
              <a:gd name="connsiteY304" fmla="*/ 228600 h 884225"/>
              <a:gd name="connsiteX305" fmla="*/ 6333248 w 6370624"/>
              <a:gd name="connsiteY305" fmla="*/ 239687 h 884225"/>
              <a:gd name="connsiteX306" fmla="*/ 6316674 w 6370624"/>
              <a:gd name="connsiteY306" fmla="*/ 243230 h 884225"/>
              <a:gd name="connsiteX307" fmla="*/ 6106362 w 6370624"/>
              <a:gd name="connsiteY307" fmla="*/ 243230 h 884225"/>
              <a:gd name="connsiteX308" fmla="*/ 6217576 w 6370624"/>
              <a:gd name="connsiteY308" fmla="*/ 450685 h 884225"/>
              <a:gd name="connsiteX309" fmla="*/ 6370624 w 6370624"/>
              <a:gd name="connsiteY309" fmla="*/ 588873 h 884225"/>
              <a:gd name="connsiteX310" fmla="*/ 6366966 w 6370624"/>
              <a:gd name="connsiteY310" fmla="*/ 598932 h 884225"/>
              <a:gd name="connsiteX311" fmla="*/ 6303187 w 6370624"/>
              <a:gd name="connsiteY311" fmla="*/ 634708 h 884225"/>
              <a:gd name="connsiteX312" fmla="*/ 6259982 w 6370624"/>
              <a:gd name="connsiteY312" fmla="*/ 709574 h 884225"/>
              <a:gd name="connsiteX313" fmla="*/ 6150711 w 6370624"/>
              <a:gd name="connsiteY313" fmla="*/ 515493 h 884225"/>
              <a:gd name="connsiteX314" fmla="*/ 6090818 w 6370624"/>
              <a:gd name="connsiteY314" fmla="*/ 243230 h 884225"/>
              <a:gd name="connsiteX315" fmla="*/ 6090818 w 6370624"/>
              <a:gd name="connsiteY315" fmla="*/ 656539 h 884225"/>
              <a:gd name="connsiteX316" fmla="*/ 6138366 w 6370624"/>
              <a:gd name="connsiteY316" fmla="*/ 584301 h 884225"/>
              <a:gd name="connsiteX317" fmla="*/ 6155503 w 6370624"/>
              <a:gd name="connsiteY317" fmla="*/ 600388 h 884225"/>
              <a:gd name="connsiteX318" fmla="*/ 6193772 w 6370624"/>
              <a:gd name="connsiteY318" fmla="*/ 637404 h 884225"/>
              <a:gd name="connsiteX319" fmla="*/ 6233464 w 6370624"/>
              <a:gd name="connsiteY319" fmla="*/ 678485 h 884225"/>
              <a:gd name="connsiteX320" fmla="*/ 6224891 w 6370624"/>
              <a:gd name="connsiteY320" fmla="*/ 689572 h 884225"/>
              <a:gd name="connsiteX321" fmla="*/ 6208774 w 6370624"/>
              <a:gd name="connsiteY321" fmla="*/ 693115 h 884225"/>
              <a:gd name="connsiteX322" fmla="*/ 6090818 w 6370624"/>
              <a:gd name="connsiteY322" fmla="*/ 693115 h 884225"/>
              <a:gd name="connsiteX323" fmla="*/ 6090818 w 6370624"/>
              <a:gd name="connsiteY323" fmla="*/ 838505 h 884225"/>
              <a:gd name="connsiteX324" fmla="*/ 6056184 w 6370624"/>
              <a:gd name="connsiteY324" fmla="*/ 866165 h 884225"/>
              <a:gd name="connsiteX325" fmla="*/ 5983832 w 6370624"/>
              <a:gd name="connsiteY325" fmla="*/ 884225 h 884225"/>
              <a:gd name="connsiteX326" fmla="*/ 5959144 w 6370624"/>
              <a:gd name="connsiteY326" fmla="*/ 884225 h 884225"/>
              <a:gd name="connsiteX327" fmla="*/ 5959144 w 6370624"/>
              <a:gd name="connsiteY327" fmla="*/ 693115 h 884225"/>
              <a:gd name="connsiteX328" fmla="*/ 5841186 w 6370624"/>
              <a:gd name="connsiteY328" fmla="*/ 693115 h 884225"/>
              <a:gd name="connsiteX329" fmla="*/ 5833871 w 6370624"/>
              <a:gd name="connsiteY329" fmla="*/ 667512 h 884225"/>
              <a:gd name="connsiteX330" fmla="*/ 5959144 w 6370624"/>
              <a:gd name="connsiteY330" fmla="*/ 667512 h 884225"/>
              <a:gd name="connsiteX331" fmla="*/ 5959144 w 6370624"/>
              <a:gd name="connsiteY331" fmla="*/ 454457 h 884225"/>
              <a:gd name="connsiteX332" fmla="*/ 5855702 w 6370624"/>
              <a:gd name="connsiteY332" fmla="*/ 596760 h 884225"/>
              <a:gd name="connsiteX333" fmla="*/ 5718656 w 6370624"/>
              <a:gd name="connsiteY333" fmla="*/ 715061 h 884225"/>
              <a:gd name="connsiteX334" fmla="*/ 5709513 w 6370624"/>
              <a:gd name="connsiteY334" fmla="*/ 706831 h 884225"/>
              <a:gd name="connsiteX335" fmla="*/ 5795263 w 6370624"/>
              <a:gd name="connsiteY335" fmla="*/ 569773 h 884225"/>
              <a:gd name="connsiteX336" fmla="*/ 5859678 w 6370624"/>
              <a:gd name="connsiteY336" fmla="*/ 409549 h 884225"/>
              <a:gd name="connsiteX337" fmla="*/ 5901536 w 6370624"/>
              <a:gd name="connsiteY337" fmla="*/ 243230 h 884225"/>
              <a:gd name="connsiteX338" fmla="*/ 5745174 w 6370624"/>
              <a:gd name="connsiteY338" fmla="*/ 243230 h 884225"/>
              <a:gd name="connsiteX339" fmla="*/ 5737858 w 6370624"/>
              <a:gd name="connsiteY339" fmla="*/ 217627 h 884225"/>
              <a:gd name="connsiteX340" fmla="*/ 5959144 w 6370624"/>
              <a:gd name="connsiteY340" fmla="*/ 217627 h 884225"/>
              <a:gd name="connsiteX341" fmla="*/ 5635446 w 6370624"/>
              <a:gd name="connsiteY341" fmla="*/ 9144 h 884225"/>
              <a:gd name="connsiteX342" fmla="*/ 5813754 w 6370624"/>
              <a:gd name="connsiteY342" fmla="*/ 62179 h 884225"/>
              <a:gd name="connsiteX343" fmla="*/ 5801867 w 6370624"/>
              <a:gd name="connsiteY343" fmla="*/ 76238 h 884225"/>
              <a:gd name="connsiteX344" fmla="*/ 5776264 w 6370624"/>
              <a:gd name="connsiteY344" fmla="*/ 81381 h 884225"/>
              <a:gd name="connsiteX345" fmla="*/ 5736945 w 6370624"/>
              <a:gd name="connsiteY345" fmla="*/ 177622 h 884225"/>
              <a:gd name="connsiteX346" fmla="*/ 5692139 w 6370624"/>
              <a:gd name="connsiteY346" fmla="*/ 264261 h 884225"/>
              <a:gd name="connsiteX347" fmla="*/ 5736030 w 6370624"/>
              <a:gd name="connsiteY347" fmla="*/ 279806 h 884225"/>
              <a:gd name="connsiteX348" fmla="*/ 5726886 w 6370624"/>
              <a:gd name="connsiteY348" fmla="*/ 291008 h 884225"/>
              <a:gd name="connsiteX349" fmla="*/ 5706770 w 6370624"/>
              <a:gd name="connsiteY349" fmla="*/ 298094 h 884225"/>
              <a:gd name="connsiteX350" fmla="*/ 5706770 w 6370624"/>
              <a:gd name="connsiteY350" fmla="*/ 842162 h 884225"/>
              <a:gd name="connsiteX351" fmla="*/ 5672708 w 6370624"/>
              <a:gd name="connsiteY351" fmla="*/ 863422 h 884225"/>
              <a:gd name="connsiteX352" fmla="*/ 5601614 w 6370624"/>
              <a:gd name="connsiteY352" fmla="*/ 877824 h 884225"/>
              <a:gd name="connsiteX353" fmla="*/ 5577839 w 6370624"/>
              <a:gd name="connsiteY353" fmla="*/ 877824 h 884225"/>
              <a:gd name="connsiteX354" fmla="*/ 5577839 w 6370624"/>
              <a:gd name="connsiteY354" fmla="*/ 416052 h 884225"/>
              <a:gd name="connsiteX355" fmla="*/ 5487314 w 6370624"/>
              <a:gd name="connsiteY355" fmla="*/ 495605 h 884225"/>
              <a:gd name="connsiteX356" fmla="*/ 5478170 w 6370624"/>
              <a:gd name="connsiteY356" fmla="*/ 489204 h 884225"/>
              <a:gd name="connsiteX357" fmla="*/ 5541703 w 6370624"/>
              <a:gd name="connsiteY357" fmla="*/ 351536 h 884225"/>
              <a:gd name="connsiteX358" fmla="*/ 5596906 w 6370624"/>
              <a:gd name="connsiteY358" fmla="*/ 185826 h 884225"/>
              <a:gd name="connsiteX359" fmla="*/ 5635446 w 6370624"/>
              <a:gd name="connsiteY359" fmla="*/ 9144 h 884225"/>
              <a:gd name="connsiteX360" fmla="*/ 2124151 w 6370624"/>
              <a:gd name="connsiteY360" fmla="*/ 8687 h 884225"/>
              <a:gd name="connsiteX361" fmla="*/ 2277770 w 6370624"/>
              <a:gd name="connsiteY361" fmla="*/ 23427 h 884225"/>
              <a:gd name="connsiteX362" fmla="*/ 2270226 w 6370624"/>
              <a:gd name="connsiteY362" fmla="*/ 38958 h 884225"/>
              <a:gd name="connsiteX363" fmla="*/ 2247595 w 6370624"/>
              <a:gd name="connsiteY363" fmla="*/ 47536 h 884225"/>
              <a:gd name="connsiteX364" fmla="*/ 2247595 w 6370624"/>
              <a:gd name="connsiteY364" fmla="*/ 108871 h 884225"/>
              <a:gd name="connsiteX365" fmla="*/ 2300630 w 6370624"/>
              <a:gd name="connsiteY365" fmla="*/ 108871 h 884225"/>
              <a:gd name="connsiteX366" fmla="*/ 2300630 w 6370624"/>
              <a:gd name="connsiteY366" fmla="*/ 8687 h 884225"/>
              <a:gd name="connsiteX367" fmla="*/ 2459735 w 6370624"/>
              <a:gd name="connsiteY367" fmla="*/ 22499 h 884225"/>
              <a:gd name="connsiteX368" fmla="*/ 2451391 w 6370624"/>
              <a:gd name="connsiteY368" fmla="*/ 38958 h 884225"/>
              <a:gd name="connsiteX369" fmla="*/ 2425903 w 6370624"/>
              <a:gd name="connsiteY369" fmla="*/ 48463 h 884225"/>
              <a:gd name="connsiteX370" fmla="*/ 2425903 w 6370624"/>
              <a:gd name="connsiteY370" fmla="*/ 108871 h 884225"/>
              <a:gd name="connsiteX371" fmla="*/ 2481681 w 6370624"/>
              <a:gd name="connsiteY371" fmla="*/ 108871 h 884225"/>
              <a:gd name="connsiteX372" fmla="*/ 2534716 w 6370624"/>
              <a:gd name="connsiteY372" fmla="*/ 53039 h 884225"/>
              <a:gd name="connsiteX373" fmla="*/ 2644444 w 6370624"/>
              <a:gd name="connsiteY373" fmla="*/ 134359 h 884225"/>
              <a:gd name="connsiteX374" fmla="*/ 2632900 w 6370624"/>
              <a:gd name="connsiteY374" fmla="*/ 144090 h 884225"/>
              <a:gd name="connsiteX375" fmla="*/ 2612440 w 6370624"/>
              <a:gd name="connsiteY375" fmla="*/ 151759 h 884225"/>
              <a:gd name="connsiteX376" fmla="*/ 2612440 w 6370624"/>
              <a:gd name="connsiteY376" fmla="*/ 248675 h 884225"/>
              <a:gd name="connsiteX377" fmla="*/ 2594931 w 6370624"/>
              <a:gd name="connsiteY377" fmla="*/ 259766 h 884225"/>
              <a:gd name="connsiteX378" fmla="*/ 2555883 w 6370624"/>
              <a:gd name="connsiteY378" fmla="*/ 272689 h 884225"/>
              <a:gd name="connsiteX379" fmla="*/ 2512771 w 6370624"/>
              <a:gd name="connsiteY379" fmla="*/ 278896 h 884225"/>
              <a:gd name="connsiteX380" fmla="*/ 2490825 w 6370624"/>
              <a:gd name="connsiteY380" fmla="*/ 278896 h 884225"/>
              <a:gd name="connsiteX381" fmla="*/ 2490825 w 6370624"/>
              <a:gd name="connsiteY381" fmla="*/ 237687 h 884225"/>
              <a:gd name="connsiteX382" fmla="*/ 2425903 w 6370624"/>
              <a:gd name="connsiteY382" fmla="*/ 237687 h 884225"/>
              <a:gd name="connsiteX383" fmla="*/ 2425903 w 6370624"/>
              <a:gd name="connsiteY383" fmla="*/ 314611 h 884225"/>
              <a:gd name="connsiteX384" fmla="*/ 2528315 w 6370624"/>
              <a:gd name="connsiteY384" fmla="*/ 314611 h 884225"/>
              <a:gd name="connsiteX385" fmla="*/ 2580436 w 6370624"/>
              <a:gd name="connsiteY385" fmla="*/ 266991 h 884225"/>
              <a:gd name="connsiteX386" fmla="*/ 2675534 w 6370624"/>
              <a:gd name="connsiteY386" fmla="*/ 341932 h 884225"/>
              <a:gd name="connsiteX387" fmla="*/ 2662847 w 6370624"/>
              <a:gd name="connsiteY387" fmla="*/ 350980 h 884225"/>
              <a:gd name="connsiteX388" fmla="*/ 2642615 w 6370624"/>
              <a:gd name="connsiteY388" fmla="*/ 356592 h 884225"/>
              <a:gd name="connsiteX389" fmla="*/ 2630042 w 6370624"/>
              <a:gd name="connsiteY389" fmla="*/ 410448 h 884225"/>
              <a:gd name="connsiteX390" fmla="*/ 2599638 w 6370624"/>
              <a:gd name="connsiteY390" fmla="*/ 441655 h 884225"/>
              <a:gd name="connsiteX391" fmla="*/ 2560777 w 6370624"/>
              <a:gd name="connsiteY391" fmla="*/ 453771 h 884225"/>
              <a:gd name="connsiteX392" fmla="*/ 2508199 w 6370624"/>
              <a:gd name="connsiteY392" fmla="*/ 456285 h 884225"/>
              <a:gd name="connsiteX393" fmla="*/ 2574950 w 6370624"/>
              <a:gd name="connsiteY393" fmla="*/ 505663 h 884225"/>
              <a:gd name="connsiteX394" fmla="*/ 2562263 w 6370624"/>
              <a:gd name="connsiteY394" fmla="*/ 517093 h 884225"/>
              <a:gd name="connsiteX395" fmla="*/ 2539288 w 6370624"/>
              <a:gd name="connsiteY395" fmla="*/ 525780 h 884225"/>
              <a:gd name="connsiteX396" fmla="*/ 2539288 w 6370624"/>
              <a:gd name="connsiteY396" fmla="*/ 698544 h 884225"/>
              <a:gd name="connsiteX397" fmla="*/ 2520315 w 6370624"/>
              <a:gd name="connsiteY397" fmla="*/ 708374 h 884225"/>
              <a:gd name="connsiteX398" fmla="*/ 2478023 w 6370624"/>
              <a:gd name="connsiteY398" fmla="*/ 719575 h 884225"/>
              <a:gd name="connsiteX399" fmla="*/ 2631914 w 6370624"/>
              <a:gd name="connsiteY399" fmla="*/ 773139 h 884225"/>
              <a:gd name="connsiteX400" fmla="*/ 2657131 w 6370624"/>
              <a:gd name="connsiteY400" fmla="*/ 833990 h 884225"/>
              <a:gd name="connsiteX401" fmla="*/ 2604682 w 6370624"/>
              <a:gd name="connsiteY401" fmla="*/ 871694 h 884225"/>
              <a:gd name="connsiteX402" fmla="*/ 2525572 w 6370624"/>
              <a:gd name="connsiteY402" fmla="*/ 855821 h 884225"/>
              <a:gd name="connsiteX403" fmla="*/ 2431961 w 6370624"/>
              <a:gd name="connsiteY403" fmla="*/ 793528 h 884225"/>
              <a:gd name="connsiteX404" fmla="*/ 2284171 w 6370624"/>
              <a:gd name="connsiteY404" fmla="*/ 730548 h 884225"/>
              <a:gd name="connsiteX405" fmla="*/ 2209698 w 6370624"/>
              <a:gd name="connsiteY405" fmla="*/ 794590 h 884225"/>
              <a:gd name="connsiteX406" fmla="*/ 2074875 w 6370624"/>
              <a:gd name="connsiteY406" fmla="*/ 844205 h 884225"/>
              <a:gd name="connsiteX407" fmla="*/ 1858975 w 6370624"/>
              <a:gd name="connsiteY407" fmla="*/ 879595 h 884225"/>
              <a:gd name="connsiteX408" fmla="*/ 1854403 w 6370624"/>
              <a:gd name="connsiteY408" fmla="*/ 865879 h 884225"/>
              <a:gd name="connsiteX409" fmla="*/ 2046927 w 6370624"/>
              <a:gd name="connsiteY409" fmla="*/ 803929 h 884225"/>
              <a:gd name="connsiteX410" fmla="*/ 2149868 w 6370624"/>
              <a:gd name="connsiteY410" fmla="*/ 729634 h 884225"/>
              <a:gd name="connsiteX411" fmla="*/ 2191945 w 6370624"/>
              <a:gd name="connsiteY411" fmla="*/ 637508 h 884225"/>
              <a:gd name="connsiteX412" fmla="*/ 2201875 w 6370624"/>
              <a:gd name="connsiteY412" fmla="*/ 522065 h 884225"/>
              <a:gd name="connsiteX413" fmla="*/ 2368296 w 6370624"/>
              <a:gd name="connsiteY413" fmla="*/ 553155 h 884225"/>
              <a:gd name="connsiteX414" fmla="*/ 2358123 w 6370624"/>
              <a:gd name="connsiteY414" fmla="*/ 567671 h 884225"/>
              <a:gd name="connsiteX415" fmla="*/ 2333548 w 6370624"/>
              <a:gd name="connsiteY415" fmla="*/ 573271 h 884225"/>
              <a:gd name="connsiteX416" fmla="*/ 2321775 w 6370624"/>
              <a:gd name="connsiteY416" fmla="*/ 642766 h 884225"/>
              <a:gd name="connsiteX417" fmla="*/ 2299715 w 6370624"/>
              <a:gd name="connsiteY417" fmla="*/ 704031 h 884225"/>
              <a:gd name="connsiteX418" fmla="*/ 2355951 w 6370624"/>
              <a:gd name="connsiteY418" fmla="*/ 706545 h 884225"/>
              <a:gd name="connsiteX419" fmla="*/ 2406700 w 6370624"/>
              <a:gd name="connsiteY419" fmla="*/ 710431 h 884225"/>
              <a:gd name="connsiteX420" fmla="*/ 2406700 w 6370624"/>
              <a:gd name="connsiteY420" fmla="*/ 504691 h 884225"/>
              <a:gd name="connsiteX421" fmla="*/ 2116835 w 6370624"/>
              <a:gd name="connsiteY421" fmla="*/ 504691 h 884225"/>
              <a:gd name="connsiteX422" fmla="*/ 2116835 w 6370624"/>
              <a:gd name="connsiteY422" fmla="*/ 732377 h 884225"/>
              <a:gd name="connsiteX423" fmla="*/ 2081288 w 6370624"/>
              <a:gd name="connsiteY423" fmla="*/ 756952 h 884225"/>
              <a:gd name="connsiteX424" fmla="*/ 2005279 w 6370624"/>
              <a:gd name="connsiteY424" fmla="*/ 772611 h 884225"/>
              <a:gd name="connsiteX425" fmla="*/ 1986991 w 6370624"/>
              <a:gd name="connsiteY425" fmla="*/ 772611 h 884225"/>
              <a:gd name="connsiteX426" fmla="*/ 1986991 w 6370624"/>
              <a:gd name="connsiteY426" fmla="*/ 475545 h 884225"/>
              <a:gd name="connsiteX427" fmla="*/ 1926526 w 6370624"/>
              <a:gd name="connsiteY427" fmla="*/ 493768 h 884225"/>
              <a:gd name="connsiteX428" fmla="*/ 1857146 w 6370624"/>
              <a:gd name="connsiteY428" fmla="*/ 509263 h 884225"/>
              <a:gd name="connsiteX429" fmla="*/ 1852574 w 6370624"/>
              <a:gd name="connsiteY429" fmla="*/ 500119 h 884225"/>
              <a:gd name="connsiteX430" fmla="*/ 1994420 w 6370624"/>
              <a:gd name="connsiteY430" fmla="*/ 426282 h 884225"/>
              <a:gd name="connsiteX431" fmla="*/ 2076602 w 6370624"/>
              <a:gd name="connsiteY431" fmla="*/ 340099 h 884225"/>
              <a:gd name="connsiteX432" fmla="*/ 2037283 w 6370624"/>
              <a:gd name="connsiteY432" fmla="*/ 340099 h 884225"/>
              <a:gd name="connsiteX433" fmla="*/ 1999792 w 6370624"/>
              <a:gd name="connsiteY433" fmla="*/ 386734 h 884225"/>
              <a:gd name="connsiteX434" fmla="*/ 1895551 w 6370624"/>
              <a:gd name="connsiteY434" fmla="*/ 329176 h 884225"/>
              <a:gd name="connsiteX435" fmla="*/ 1924811 w 6370624"/>
              <a:gd name="connsiteY435" fmla="*/ 308200 h 884225"/>
              <a:gd name="connsiteX436" fmla="*/ 1935098 w 6370624"/>
              <a:gd name="connsiteY436" fmla="*/ 243709 h 884225"/>
              <a:gd name="connsiteX437" fmla="*/ 1941271 w 6370624"/>
              <a:gd name="connsiteY437" fmla="*/ 184726 h 884225"/>
              <a:gd name="connsiteX438" fmla="*/ 2074773 w 6370624"/>
              <a:gd name="connsiteY438" fmla="*/ 212198 h 884225"/>
              <a:gd name="connsiteX439" fmla="*/ 2120493 w 6370624"/>
              <a:gd name="connsiteY439" fmla="*/ 212198 h 884225"/>
              <a:gd name="connsiteX440" fmla="*/ 2123351 w 6370624"/>
              <a:gd name="connsiteY440" fmla="*/ 178773 h 884225"/>
              <a:gd name="connsiteX441" fmla="*/ 2124151 w 6370624"/>
              <a:gd name="connsiteY441" fmla="*/ 145349 h 884225"/>
              <a:gd name="connsiteX442" fmla="*/ 2124151 w 6370624"/>
              <a:gd name="connsiteY442" fmla="*/ 134359 h 884225"/>
              <a:gd name="connsiteX443" fmla="*/ 1897380 w 6370624"/>
              <a:gd name="connsiteY443" fmla="*/ 134359 h 884225"/>
              <a:gd name="connsiteX444" fmla="*/ 1889150 w 6370624"/>
              <a:gd name="connsiteY444" fmla="*/ 108871 h 884225"/>
              <a:gd name="connsiteX445" fmla="*/ 2124151 w 6370624"/>
              <a:gd name="connsiteY445" fmla="*/ 108871 h 884225"/>
              <a:gd name="connsiteX446" fmla="*/ 3099784 w 6370624"/>
              <a:gd name="connsiteY446" fmla="*/ 6401 h 884225"/>
              <a:gd name="connsiteX447" fmla="*/ 3218439 w 6370624"/>
              <a:gd name="connsiteY447" fmla="*/ 30482 h 884225"/>
              <a:gd name="connsiteX448" fmla="*/ 3251530 w 6370624"/>
              <a:gd name="connsiteY448" fmla="*/ 79570 h 884225"/>
              <a:gd name="connsiteX449" fmla="*/ 3225069 w 6370624"/>
              <a:gd name="connsiteY449" fmla="*/ 124415 h 884225"/>
              <a:gd name="connsiteX450" fmla="*/ 3411668 w 6370624"/>
              <a:gd name="connsiteY450" fmla="*/ 124415 h 884225"/>
              <a:gd name="connsiteX451" fmla="*/ 3482928 w 6370624"/>
              <a:gd name="connsiteY451" fmla="*/ 35719 h 884225"/>
              <a:gd name="connsiteX452" fmla="*/ 3505846 w 6370624"/>
              <a:gd name="connsiteY452" fmla="*/ 52616 h 884225"/>
              <a:gd name="connsiteX453" fmla="*/ 3557814 w 6370624"/>
              <a:gd name="connsiteY453" fmla="*/ 91652 h 884225"/>
              <a:gd name="connsiteX454" fmla="*/ 3613651 w 6370624"/>
              <a:gd name="connsiteY454" fmla="*/ 135339 h 884225"/>
              <a:gd name="connsiteX455" fmla="*/ 3604050 w 6370624"/>
              <a:gd name="connsiteY455" fmla="*/ 146377 h 884225"/>
              <a:gd name="connsiteX456" fmla="*/ 3586219 w 6370624"/>
              <a:gd name="connsiteY456" fmla="*/ 149904 h 884225"/>
              <a:gd name="connsiteX457" fmla="*/ 3247938 w 6370624"/>
              <a:gd name="connsiteY457" fmla="*/ 149904 h 884225"/>
              <a:gd name="connsiteX458" fmla="*/ 2758801 w 6370624"/>
              <a:gd name="connsiteY458" fmla="*/ 149904 h 884225"/>
              <a:gd name="connsiteX459" fmla="*/ 2751486 w 6370624"/>
              <a:gd name="connsiteY459" fmla="*/ 124415 h 884225"/>
              <a:gd name="connsiteX460" fmla="*/ 3140010 w 6370624"/>
              <a:gd name="connsiteY460" fmla="*/ 124415 h 884225"/>
              <a:gd name="connsiteX461" fmla="*/ 3135432 w 6370624"/>
              <a:gd name="connsiteY461" fmla="*/ 121558 h 884225"/>
              <a:gd name="connsiteX462" fmla="*/ 3130854 w 6370624"/>
              <a:gd name="connsiteY462" fmla="*/ 118015 h 884225"/>
              <a:gd name="connsiteX463" fmla="*/ 3117943 w 6370624"/>
              <a:gd name="connsiteY463" fmla="*/ 58914 h 884225"/>
              <a:gd name="connsiteX464" fmla="*/ 3093390 w 6370624"/>
              <a:gd name="connsiteY464" fmla="*/ 10058 h 884225"/>
              <a:gd name="connsiteX465" fmla="*/ 1171346 w 6370624"/>
              <a:gd name="connsiteY465" fmla="*/ 4572 h 884225"/>
              <a:gd name="connsiteX466" fmla="*/ 1337767 w 6370624"/>
              <a:gd name="connsiteY466" fmla="*/ 66751 h 884225"/>
              <a:gd name="connsiteX467" fmla="*/ 1326794 w 6370624"/>
              <a:gd name="connsiteY467" fmla="*/ 76809 h 884225"/>
              <a:gd name="connsiteX468" fmla="*/ 1299362 w 6370624"/>
              <a:gd name="connsiteY468" fmla="*/ 75895 h 884225"/>
              <a:gd name="connsiteX469" fmla="*/ 1286446 w 6370624"/>
              <a:gd name="connsiteY469" fmla="*/ 95555 h 884225"/>
              <a:gd name="connsiteX470" fmla="*/ 1272844 w 6370624"/>
              <a:gd name="connsiteY470" fmla="*/ 115214 h 884225"/>
              <a:gd name="connsiteX471" fmla="*/ 1413662 w 6370624"/>
              <a:gd name="connsiteY471" fmla="*/ 115214 h 884225"/>
              <a:gd name="connsiteX472" fmla="*/ 1479499 w 6370624"/>
              <a:gd name="connsiteY472" fmla="*/ 49377 h 884225"/>
              <a:gd name="connsiteX473" fmla="*/ 1593799 w 6370624"/>
              <a:gd name="connsiteY473" fmla="*/ 146304 h 884225"/>
              <a:gd name="connsiteX474" fmla="*/ 1579511 w 6370624"/>
              <a:gd name="connsiteY474" fmla="*/ 155105 h 884225"/>
              <a:gd name="connsiteX475" fmla="*/ 1556308 w 6370624"/>
              <a:gd name="connsiteY475" fmla="*/ 159105 h 884225"/>
              <a:gd name="connsiteX476" fmla="*/ 1470355 w 6370624"/>
              <a:gd name="connsiteY476" fmla="*/ 219342 h 884225"/>
              <a:gd name="connsiteX477" fmla="*/ 1373428 w 6370624"/>
              <a:gd name="connsiteY477" fmla="*/ 273405 h 884225"/>
              <a:gd name="connsiteX478" fmla="*/ 1526133 w 6370624"/>
              <a:gd name="connsiteY478" fmla="*/ 273405 h 884225"/>
              <a:gd name="connsiteX479" fmla="*/ 1583740 w 6370624"/>
              <a:gd name="connsiteY479" fmla="*/ 210312 h 884225"/>
              <a:gd name="connsiteX480" fmla="*/ 1703527 w 6370624"/>
              <a:gd name="connsiteY480" fmla="*/ 299923 h 884225"/>
              <a:gd name="connsiteX481" fmla="*/ 1690839 w 6370624"/>
              <a:gd name="connsiteY481" fmla="*/ 311353 h 884225"/>
              <a:gd name="connsiteX482" fmla="*/ 1667865 w 6370624"/>
              <a:gd name="connsiteY482" fmla="*/ 320040 h 884225"/>
              <a:gd name="connsiteX483" fmla="*/ 1667865 w 6370624"/>
              <a:gd name="connsiteY483" fmla="*/ 524865 h 884225"/>
              <a:gd name="connsiteX484" fmla="*/ 1648967 w 6370624"/>
              <a:gd name="connsiteY484" fmla="*/ 537295 h 884225"/>
              <a:gd name="connsiteX485" fmla="*/ 1606296 w 6370624"/>
              <a:gd name="connsiteY485" fmla="*/ 551756 h 884225"/>
              <a:gd name="connsiteX486" fmla="*/ 1558137 w 6370624"/>
              <a:gd name="connsiteY486" fmla="*/ 558698 h 884225"/>
              <a:gd name="connsiteX487" fmla="*/ 1535277 w 6370624"/>
              <a:gd name="connsiteY487" fmla="*/ 558698 h 884225"/>
              <a:gd name="connsiteX488" fmla="*/ 1535277 w 6370624"/>
              <a:gd name="connsiteY488" fmla="*/ 517550 h 884225"/>
              <a:gd name="connsiteX489" fmla="*/ 1505102 w 6370624"/>
              <a:gd name="connsiteY489" fmla="*/ 517550 h 884225"/>
              <a:gd name="connsiteX490" fmla="*/ 1505102 w 6370624"/>
              <a:gd name="connsiteY490" fmla="*/ 524865 h 884225"/>
              <a:gd name="connsiteX491" fmla="*/ 1505102 w 6370624"/>
              <a:gd name="connsiteY491" fmla="*/ 718718 h 884225"/>
              <a:gd name="connsiteX492" fmla="*/ 1510246 w 6370624"/>
              <a:gd name="connsiteY492" fmla="*/ 732206 h 884225"/>
              <a:gd name="connsiteX493" fmla="*/ 1532534 w 6370624"/>
              <a:gd name="connsiteY493" fmla="*/ 736092 h 884225"/>
              <a:gd name="connsiteX494" fmla="*/ 1605686 w 6370624"/>
              <a:gd name="connsiteY494" fmla="*/ 736092 h 884225"/>
              <a:gd name="connsiteX495" fmla="*/ 1636547 w 6370624"/>
              <a:gd name="connsiteY495" fmla="*/ 735978 h 884225"/>
              <a:gd name="connsiteX496" fmla="*/ 1660550 w 6370624"/>
              <a:gd name="connsiteY496" fmla="*/ 735177 h 884225"/>
              <a:gd name="connsiteX497" fmla="*/ 1675409 w 6370624"/>
              <a:gd name="connsiteY497" fmla="*/ 731863 h 884225"/>
              <a:gd name="connsiteX498" fmla="*/ 1686153 w 6370624"/>
              <a:gd name="connsiteY498" fmla="*/ 722376 h 884225"/>
              <a:gd name="connsiteX499" fmla="*/ 1706727 w 6370624"/>
              <a:gd name="connsiteY499" fmla="*/ 680771 h 884225"/>
              <a:gd name="connsiteX500" fmla="*/ 1735531 w 6370624"/>
              <a:gd name="connsiteY500" fmla="*/ 608990 h 884225"/>
              <a:gd name="connsiteX501" fmla="*/ 1745072 w 6370624"/>
              <a:gd name="connsiteY501" fmla="*/ 608990 h 884225"/>
              <a:gd name="connsiteX502" fmla="*/ 1747875 w 6370624"/>
              <a:gd name="connsiteY502" fmla="*/ 726948 h 884225"/>
              <a:gd name="connsiteX503" fmla="*/ 1780336 w 6370624"/>
              <a:gd name="connsiteY503" fmla="*/ 749465 h 884225"/>
              <a:gd name="connsiteX504" fmla="*/ 1788109 w 6370624"/>
              <a:gd name="connsiteY504" fmla="*/ 780897 h 884225"/>
              <a:gd name="connsiteX505" fmla="*/ 1747110 w 6370624"/>
              <a:gd name="connsiteY505" fmla="*/ 838047 h 884225"/>
              <a:gd name="connsiteX506" fmla="*/ 1589227 w 6370624"/>
              <a:gd name="connsiteY506" fmla="*/ 856793 h 884225"/>
              <a:gd name="connsiteX507" fmla="*/ 1501444 w 6370624"/>
              <a:gd name="connsiteY507" fmla="*/ 856793 h 884225"/>
              <a:gd name="connsiteX508" fmla="*/ 1399603 w 6370624"/>
              <a:gd name="connsiteY508" fmla="*/ 835647 h 884225"/>
              <a:gd name="connsiteX509" fmla="*/ 1375257 w 6370624"/>
              <a:gd name="connsiteY509" fmla="*/ 750722 h 884225"/>
              <a:gd name="connsiteX510" fmla="*/ 1375257 w 6370624"/>
              <a:gd name="connsiteY510" fmla="*/ 580644 h 884225"/>
              <a:gd name="connsiteX511" fmla="*/ 1224153 w 6370624"/>
              <a:gd name="connsiteY511" fmla="*/ 766381 h 884225"/>
              <a:gd name="connsiteX512" fmla="*/ 926287 w 6370624"/>
              <a:gd name="connsiteY512" fmla="*/ 878738 h 884225"/>
              <a:gd name="connsiteX513" fmla="*/ 922629 w 6370624"/>
              <a:gd name="connsiteY513" fmla="*/ 868680 h 884225"/>
              <a:gd name="connsiteX514" fmla="*/ 1155458 w 6370624"/>
              <a:gd name="connsiteY514" fmla="*/ 718147 h 884225"/>
              <a:gd name="connsiteX515" fmla="*/ 1262786 w 6370624"/>
              <a:gd name="connsiteY515" fmla="*/ 517550 h 884225"/>
              <a:gd name="connsiteX516" fmla="*/ 1175918 w 6370624"/>
              <a:gd name="connsiteY516" fmla="*/ 517550 h 884225"/>
              <a:gd name="connsiteX517" fmla="*/ 1175918 w 6370624"/>
              <a:gd name="connsiteY517" fmla="*/ 536753 h 884225"/>
              <a:gd name="connsiteX518" fmla="*/ 1147914 w 6370624"/>
              <a:gd name="connsiteY518" fmla="*/ 562927 h 884225"/>
              <a:gd name="connsiteX519" fmla="*/ 1069848 w 6370624"/>
              <a:gd name="connsiteY519" fmla="*/ 581558 h 884225"/>
              <a:gd name="connsiteX520" fmla="*/ 1045159 w 6370624"/>
              <a:gd name="connsiteY520" fmla="*/ 581558 h 884225"/>
              <a:gd name="connsiteX521" fmla="*/ 1045159 w 6370624"/>
              <a:gd name="connsiteY521" fmla="*/ 335585 h 884225"/>
              <a:gd name="connsiteX522" fmla="*/ 983551 w 6370624"/>
              <a:gd name="connsiteY522" fmla="*/ 373761 h 884225"/>
              <a:gd name="connsiteX523" fmla="*/ 919886 w 6370624"/>
              <a:gd name="connsiteY523" fmla="*/ 405079 h 884225"/>
              <a:gd name="connsiteX524" fmla="*/ 913485 w 6370624"/>
              <a:gd name="connsiteY524" fmla="*/ 398678 h 884225"/>
              <a:gd name="connsiteX525" fmla="*/ 1017524 w 6370624"/>
              <a:gd name="connsiteY525" fmla="*/ 288375 h 884225"/>
              <a:gd name="connsiteX526" fmla="*/ 1107541 w 6370624"/>
              <a:gd name="connsiteY526" fmla="*/ 149623 h 884225"/>
              <a:gd name="connsiteX527" fmla="*/ 1171346 w 6370624"/>
              <a:gd name="connsiteY527" fmla="*/ 4572 h 884225"/>
              <a:gd name="connsiteX528" fmla="*/ 742492 w 6370624"/>
              <a:gd name="connsiteY528" fmla="*/ 0 h 884225"/>
              <a:gd name="connsiteX529" fmla="*/ 765928 w 6370624"/>
              <a:gd name="connsiteY529" fmla="*/ 17441 h 884225"/>
              <a:gd name="connsiteX530" fmla="*/ 819031 w 6370624"/>
              <a:gd name="connsiteY530" fmla="*/ 57844 h 884225"/>
              <a:gd name="connsiteX531" fmla="*/ 875995 w 6370624"/>
              <a:gd name="connsiteY531" fmla="*/ 103327 h 884225"/>
              <a:gd name="connsiteX532" fmla="*/ 866394 w 6370624"/>
              <a:gd name="connsiteY532" fmla="*/ 114414 h 884225"/>
              <a:gd name="connsiteX533" fmla="*/ 848563 w 6370624"/>
              <a:gd name="connsiteY533" fmla="*/ 117957 h 884225"/>
              <a:gd name="connsiteX534" fmla="*/ 739749 w 6370624"/>
              <a:gd name="connsiteY534" fmla="*/ 117957 h 884225"/>
              <a:gd name="connsiteX535" fmla="*/ 739749 w 6370624"/>
              <a:gd name="connsiteY535" fmla="*/ 721461 h 884225"/>
              <a:gd name="connsiteX536" fmla="*/ 726880 w 6370624"/>
              <a:gd name="connsiteY536" fmla="*/ 798813 h 884225"/>
              <a:gd name="connsiteX537" fmla="*/ 672151 w 6370624"/>
              <a:gd name="connsiteY537" fmla="*/ 853203 h 884225"/>
              <a:gd name="connsiteX538" fmla="*/ 551383 w 6370624"/>
              <a:gd name="connsiteY538" fmla="*/ 878738 h 884225"/>
              <a:gd name="connsiteX539" fmla="*/ 540867 w 6370624"/>
              <a:gd name="connsiteY539" fmla="*/ 822274 h 884225"/>
              <a:gd name="connsiteX540" fmla="*/ 513893 w 6370624"/>
              <a:gd name="connsiteY540" fmla="*/ 783641 h 884225"/>
              <a:gd name="connsiteX541" fmla="*/ 470230 w 6370624"/>
              <a:gd name="connsiteY541" fmla="*/ 758037 h 884225"/>
              <a:gd name="connsiteX542" fmla="*/ 389534 w 6370624"/>
              <a:gd name="connsiteY542" fmla="*/ 737921 h 884225"/>
              <a:gd name="connsiteX543" fmla="*/ 389534 w 6370624"/>
              <a:gd name="connsiteY543" fmla="*/ 726948 h 884225"/>
              <a:gd name="connsiteX544" fmla="*/ 415037 w 6370624"/>
              <a:gd name="connsiteY544" fmla="*/ 728377 h 884225"/>
              <a:gd name="connsiteX545" fmla="*/ 473545 w 6370624"/>
              <a:gd name="connsiteY545" fmla="*/ 731520 h 884225"/>
              <a:gd name="connsiteX546" fmla="*/ 538053 w 6370624"/>
              <a:gd name="connsiteY546" fmla="*/ 734663 h 884225"/>
              <a:gd name="connsiteX547" fmla="*/ 581558 w 6370624"/>
              <a:gd name="connsiteY547" fmla="*/ 736092 h 884225"/>
              <a:gd name="connsiteX548" fmla="*/ 599160 w 6370624"/>
              <a:gd name="connsiteY548" fmla="*/ 730834 h 884225"/>
              <a:gd name="connsiteX549" fmla="*/ 604418 w 6370624"/>
              <a:gd name="connsiteY549" fmla="*/ 715975 h 884225"/>
              <a:gd name="connsiteX550" fmla="*/ 604418 w 6370624"/>
              <a:gd name="connsiteY550" fmla="*/ 117957 h 884225"/>
              <a:gd name="connsiteX551" fmla="*/ 7315 w 6370624"/>
              <a:gd name="connsiteY551" fmla="*/ 117957 h 884225"/>
              <a:gd name="connsiteX552" fmla="*/ 0 w 6370624"/>
              <a:gd name="connsiteY552" fmla="*/ 92354 h 884225"/>
              <a:gd name="connsiteX553" fmla="*/ 669340 w 6370624"/>
              <a:gd name="connsiteY553" fmla="*/ 92354 h 88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</a:cxnLst>
            <a:rect l="l" t="t" r="r" b="b"/>
            <a:pathLst>
              <a:path w="6370624" h="884225">
                <a:moveTo>
                  <a:pt x="3126276" y="544925"/>
                </a:moveTo>
                <a:lnTo>
                  <a:pt x="3126276" y="680371"/>
                </a:lnTo>
                <a:lnTo>
                  <a:pt x="3213258" y="680371"/>
                </a:lnTo>
                <a:lnTo>
                  <a:pt x="3213258" y="544925"/>
                </a:lnTo>
                <a:close/>
                <a:moveTo>
                  <a:pt x="2190902" y="340099"/>
                </a:moveTo>
                <a:cubicBezTo>
                  <a:pt x="2175947" y="360786"/>
                  <a:pt x="2156936" y="380500"/>
                  <a:pt x="2133866" y="399241"/>
                </a:cubicBezTo>
                <a:cubicBezTo>
                  <a:pt x="2110796" y="417983"/>
                  <a:pt x="2082869" y="435180"/>
                  <a:pt x="2050084" y="450833"/>
                </a:cubicBezTo>
                <a:lnTo>
                  <a:pt x="2124151" y="479203"/>
                </a:lnTo>
                <a:lnTo>
                  <a:pt x="2397556" y="479203"/>
                </a:lnTo>
                <a:lnTo>
                  <a:pt x="2454249" y="416057"/>
                </a:lnTo>
                <a:lnTo>
                  <a:pt x="2505455" y="454493"/>
                </a:lnTo>
                <a:cubicBezTo>
                  <a:pt x="2505589" y="441567"/>
                  <a:pt x="2504865" y="431271"/>
                  <a:pt x="2503284" y="423607"/>
                </a:cubicBezTo>
                <a:cubicBezTo>
                  <a:pt x="2501703" y="415943"/>
                  <a:pt x="2498464" y="408850"/>
                  <a:pt x="2493568" y="402330"/>
                </a:cubicBezTo>
                <a:cubicBezTo>
                  <a:pt x="2488730" y="396057"/>
                  <a:pt x="2482862" y="390986"/>
                  <a:pt x="2475966" y="387115"/>
                </a:cubicBezTo>
                <a:cubicBezTo>
                  <a:pt x="2469070" y="383245"/>
                  <a:pt x="2460002" y="379775"/>
                  <a:pt x="2448762" y="376705"/>
                </a:cubicBezTo>
                <a:lnTo>
                  <a:pt x="2448762" y="365754"/>
                </a:lnTo>
                <a:cubicBezTo>
                  <a:pt x="2457125" y="366270"/>
                  <a:pt x="2466917" y="366842"/>
                  <a:pt x="2478138" y="367472"/>
                </a:cubicBezTo>
                <a:cubicBezTo>
                  <a:pt x="2489358" y="368102"/>
                  <a:pt x="2498464" y="368446"/>
                  <a:pt x="2505455" y="368503"/>
                </a:cubicBezTo>
                <a:cubicBezTo>
                  <a:pt x="2510828" y="368484"/>
                  <a:pt x="2514942" y="368064"/>
                  <a:pt x="2517800" y="367243"/>
                </a:cubicBezTo>
                <a:cubicBezTo>
                  <a:pt x="2520657" y="366422"/>
                  <a:pt x="2522943" y="365315"/>
                  <a:pt x="2524658" y="363922"/>
                </a:cubicBezTo>
                <a:cubicBezTo>
                  <a:pt x="2526487" y="362528"/>
                  <a:pt x="2528087" y="359818"/>
                  <a:pt x="2529458" y="355790"/>
                </a:cubicBezTo>
                <a:cubicBezTo>
                  <a:pt x="2530830" y="351762"/>
                  <a:pt x="2531973" y="346532"/>
                  <a:pt x="2532887" y="340099"/>
                </a:cubicBezTo>
                <a:lnTo>
                  <a:pt x="2425903" y="340099"/>
                </a:lnTo>
                <a:lnTo>
                  <a:pt x="2425903" y="427039"/>
                </a:lnTo>
                <a:cubicBezTo>
                  <a:pt x="2424626" y="431862"/>
                  <a:pt x="2413463" y="437773"/>
                  <a:pt x="2392413" y="444770"/>
                </a:cubicBezTo>
                <a:cubicBezTo>
                  <a:pt x="2371363" y="451767"/>
                  <a:pt x="2348083" y="455618"/>
                  <a:pt x="2322575" y="456324"/>
                </a:cubicBezTo>
                <a:lnTo>
                  <a:pt x="2300630" y="456324"/>
                </a:lnTo>
                <a:lnTo>
                  <a:pt x="2300630" y="340099"/>
                </a:lnTo>
                <a:close/>
                <a:moveTo>
                  <a:pt x="4156862" y="323640"/>
                </a:moveTo>
                <a:lnTo>
                  <a:pt x="4156862" y="520351"/>
                </a:lnTo>
                <a:lnTo>
                  <a:pt x="4313224" y="520351"/>
                </a:lnTo>
                <a:lnTo>
                  <a:pt x="4313224" y="323640"/>
                </a:lnTo>
                <a:close/>
                <a:moveTo>
                  <a:pt x="3890771" y="323640"/>
                </a:moveTo>
                <a:lnTo>
                  <a:pt x="3890771" y="369387"/>
                </a:lnTo>
                <a:cubicBezTo>
                  <a:pt x="3890867" y="393690"/>
                  <a:pt x="3890448" y="418507"/>
                  <a:pt x="3889514" y="443840"/>
                </a:cubicBezTo>
                <a:cubicBezTo>
                  <a:pt x="3888581" y="469172"/>
                  <a:pt x="3886561" y="494675"/>
                  <a:pt x="3883456" y="520351"/>
                </a:cubicBezTo>
                <a:lnTo>
                  <a:pt x="4027017" y="520351"/>
                </a:lnTo>
                <a:lnTo>
                  <a:pt x="4027017" y="323640"/>
                </a:lnTo>
                <a:close/>
                <a:moveTo>
                  <a:pt x="1428292" y="299009"/>
                </a:moveTo>
                <a:cubicBezTo>
                  <a:pt x="1426959" y="333737"/>
                  <a:pt x="1424368" y="367150"/>
                  <a:pt x="1420520" y="399250"/>
                </a:cubicBezTo>
                <a:cubicBezTo>
                  <a:pt x="1416672" y="431349"/>
                  <a:pt x="1411338" y="462248"/>
                  <a:pt x="1404518" y="491947"/>
                </a:cubicBezTo>
                <a:lnTo>
                  <a:pt x="1535277" y="491947"/>
                </a:lnTo>
                <a:lnTo>
                  <a:pt x="1535277" y="299009"/>
                </a:lnTo>
                <a:close/>
                <a:moveTo>
                  <a:pt x="1175918" y="299009"/>
                </a:moveTo>
                <a:lnTo>
                  <a:pt x="1175918" y="491947"/>
                </a:lnTo>
                <a:lnTo>
                  <a:pt x="1268272" y="491947"/>
                </a:lnTo>
                <a:cubicBezTo>
                  <a:pt x="1274616" y="462248"/>
                  <a:pt x="1279302" y="431349"/>
                  <a:pt x="1282331" y="399250"/>
                </a:cubicBezTo>
                <a:cubicBezTo>
                  <a:pt x="1285360" y="367150"/>
                  <a:pt x="1287075" y="333737"/>
                  <a:pt x="1287475" y="299009"/>
                </a:cubicBezTo>
                <a:close/>
                <a:moveTo>
                  <a:pt x="230428" y="295351"/>
                </a:moveTo>
                <a:lnTo>
                  <a:pt x="230428" y="543153"/>
                </a:lnTo>
                <a:lnTo>
                  <a:pt x="352958" y="543153"/>
                </a:lnTo>
                <a:lnTo>
                  <a:pt x="352958" y="295351"/>
                </a:lnTo>
                <a:close/>
                <a:moveTo>
                  <a:pt x="2236622" y="237687"/>
                </a:moveTo>
                <a:cubicBezTo>
                  <a:pt x="2230983" y="264243"/>
                  <a:pt x="2221230" y="289885"/>
                  <a:pt x="2207361" y="314611"/>
                </a:cubicBezTo>
                <a:lnTo>
                  <a:pt x="2300630" y="314611"/>
                </a:lnTo>
                <a:lnTo>
                  <a:pt x="2300630" y="237687"/>
                </a:lnTo>
                <a:close/>
                <a:moveTo>
                  <a:pt x="2049170" y="237687"/>
                </a:moveTo>
                <a:cubicBezTo>
                  <a:pt x="2047322" y="249820"/>
                  <a:pt x="2045303" y="262641"/>
                  <a:pt x="2043112" y="276148"/>
                </a:cubicBezTo>
                <a:cubicBezTo>
                  <a:pt x="2040921" y="289656"/>
                  <a:pt x="2038673" y="302477"/>
                  <a:pt x="2036368" y="314611"/>
                </a:cubicBezTo>
                <a:lnTo>
                  <a:pt x="2091232" y="314611"/>
                </a:lnTo>
                <a:cubicBezTo>
                  <a:pt x="2097176" y="302190"/>
                  <a:pt x="2102205" y="289484"/>
                  <a:pt x="2106320" y="276492"/>
                </a:cubicBezTo>
                <a:cubicBezTo>
                  <a:pt x="2110435" y="263499"/>
                  <a:pt x="2113635" y="250564"/>
                  <a:pt x="2115921" y="237687"/>
                </a:cubicBezTo>
                <a:close/>
                <a:moveTo>
                  <a:pt x="400507" y="207569"/>
                </a:moveTo>
                <a:lnTo>
                  <a:pt x="517550" y="296265"/>
                </a:lnTo>
                <a:cubicBezTo>
                  <a:pt x="514426" y="300037"/>
                  <a:pt x="509930" y="303695"/>
                  <a:pt x="504063" y="307238"/>
                </a:cubicBezTo>
                <a:cubicBezTo>
                  <a:pt x="498195" y="310782"/>
                  <a:pt x="490499" y="313525"/>
                  <a:pt x="480974" y="315468"/>
                </a:cubicBezTo>
                <a:lnTo>
                  <a:pt x="480974" y="617220"/>
                </a:lnTo>
                <a:cubicBezTo>
                  <a:pt x="480156" y="619884"/>
                  <a:pt x="473969" y="623496"/>
                  <a:pt x="462415" y="628057"/>
                </a:cubicBezTo>
                <a:cubicBezTo>
                  <a:pt x="450861" y="632618"/>
                  <a:pt x="437021" y="636772"/>
                  <a:pt x="420895" y="640520"/>
                </a:cubicBezTo>
                <a:cubicBezTo>
                  <a:pt x="404768" y="644268"/>
                  <a:pt x="389438" y="646255"/>
                  <a:pt x="374904" y="646481"/>
                </a:cubicBezTo>
                <a:lnTo>
                  <a:pt x="352958" y="646481"/>
                </a:lnTo>
                <a:lnTo>
                  <a:pt x="352958" y="568757"/>
                </a:lnTo>
                <a:lnTo>
                  <a:pt x="230428" y="568757"/>
                </a:lnTo>
                <a:lnTo>
                  <a:pt x="230428" y="644652"/>
                </a:lnTo>
                <a:cubicBezTo>
                  <a:pt x="229342" y="651529"/>
                  <a:pt x="218255" y="659720"/>
                  <a:pt x="197167" y="669226"/>
                </a:cubicBezTo>
                <a:cubicBezTo>
                  <a:pt x="176079" y="678732"/>
                  <a:pt x="151504" y="683952"/>
                  <a:pt x="123443" y="684885"/>
                </a:cubicBezTo>
                <a:lnTo>
                  <a:pt x="105155" y="684885"/>
                </a:lnTo>
                <a:lnTo>
                  <a:pt x="105155" y="218541"/>
                </a:lnTo>
                <a:lnTo>
                  <a:pt x="235000" y="269748"/>
                </a:lnTo>
                <a:lnTo>
                  <a:pt x="343814" y="269748"/>
                </a:lnTo>
                <a:close/>
                <a:moveTo>
                  <a:pt x="3247938" y="149904"/>
                </a:moveTo>
                <a:lnTo>
                  <a:pt x="3417149" y="186508"/>
                </a:lnTo>
                <a:cubicBezTo>
                  <a:pt x="3415456" y="192113"/>
                  <a:pt x="3411991" y="196689"/>
                  <a:pt x="3406755" y="200235"/>
                </a:cubicBezTo>
                <a:cubicBezTo>
                  <a:pt x="3401519" y="203781"/>
                  <a:pt x="3393709" y="205611"/>
                  <a:pt x="3383327" y="205726"/>
                </a:cubicBezTo>
                <a:cubicBezTo>
                  <a:pt x="3367597" y="219300"/>
                  <a:pt x="3350098" y="234018"/>
                  <a:pt x="3330829" y="249881"/>
                </a:cubicBezTo>
                <a:cubicBezTo>
                  <a:pt x="3311560" y="265743"/>
                  <a:pt x="3291553" y="280919"/>
                  <a:pt x="3270806" y="295408"/>
                </a:cubicBezTo>
                <a:lnTo>
                  <a:pt x="3385158" y="295408"/>
                </a:lnTo>
                <a:lnTo>
                  <a:pt x="3442730" y="231349"/>
                </a:lnTo>
                <a:lnTo>
                  <a:pt x="3560616" y="321811"/>
                </a:lnTo>
                <a:cubicBezTo>
                  <a:pt x="3557892" y="325623"/>
                  <a:pt x="3553510" y="329436"/>
                  <a:pt x="3547471" y="333248"/>
                </a:cubicBezTo>
                <a:cubicBezTo>
                  <a:pt x="3541432" y="337060"/>
                  <a:pt x="3533622" y="339957"/>
                  <a:pt x="3524040" y="341940"/>
                </a:cubicBezTo>
                <a:lnTo>
                  <a:pt x="3524040" y="740705"/>
                </a:lnTo>
                <a:cubicBezTo>
                  <a:pt x="3524649" y="767793"/>
                  <a:pt x="3521400" y="790886"/>
                  <a:pt x="3514293" y="809985"/>
                </a:cubicBezTo>
                <a:cubicBezTo>
                  <a:pt x="3507186" y="829083"/>
                  <a:pt x="3492565" y="844323"/>
                  <a:pt x="3470429" y="855705"/>
                </a:cubicBezTo>
                <a:cubicBezTo>
                  <a:pt x="3448295" y="867086"/>
                  <a:pt x="3414989" y="874745"/>
                  <a:pt x="3370514" y="878681"/>
                </a:cubicBezTo>
                <a:cubicBezTo>
                  <a:pt x="3369313" y="858677"/>
                  <a:pt x="3367368" y="841584"/>
                  <a:pt x="3364680" y="827404"/>
                </a:cubicBezTo>
                <a:cubicBezTo>
                  <a:pt x="3361991" y="813224"/>
                  <a:pt x="3357530" y="801385"/>
                  <a:pt x="3351295" y="791887"/>
                </a:cubicBezTo>
                <a:cubicBezTo>
                  <a:pt x="3344964" y="783113"/>
                  <a:pt x="3336577" y="775309"/>
                  <a:pt x="3326135" y="768476"/>
                </a:cubicBezTo>
                <a:cubicBezTo>
                  <a:pt x="3315692" y="761643"/>
                  <a:pt x="3299993" y="756351"/>
                  <a:pt x="3279038" y="752602"/>
                </a:cubicBezTo>
                <a:lnTo>
                  <a:pt x="3279038" y="744373"/>
                </a:lnTo>
                <a:cubicBezTo>
                  <a:pt x="3271187" y="746241"/>
                  <a:pt x="3263335" y="747766"/>
                  <a:pt x="3255484" y="748946"/>
                </a:cubicBezTo>
                <a:cubicBezTo>
                  <a:pt x="3247633" y="750127"/>
                  <a:pt x="3240238" y="750736"/>
                  <a:pt x="3233302" y="750774"/>
                </a:cubicBezTo>
                <a:lnTo>
                  <a:pt x="3213258" y="750774"/>
                </a:lnTo>
                <a:lnTo>
                  <a:pt x="3213258" y="705859"/>
                </a:lnTo>
                <a:lnTo>
                  <a:pt x="3126276" y="705859"/>
                </a:lnTo>
                <a:lnTo>
                  <a:pt x="3126276" y="733369"/>
                </a:lnTo>
                <a:cubicBezTo>
                  <a:pt x="3125115" y="739231"/>
                  <a:pt x="3114648" y="746286"/>
                  <a:pt x="3094875" y="754534"/>
                </a:cubicBezTo>
                <a:cubicBezTo>
                  <a:pt x="3075101" y="762782"/>
                  <a:pt x="3052988" y="767315"/>
                  <a:pt x="3028533" y="768133"/>
                </a:cubicBezTo>
                <a:lnTo>
                  <a:pt x="3012090" y="768133"/>
                </a:lnTo>
                <a:lnTo>
                  <a:pt x="3012090" y="515776"/>
                </a:lnTo>
                <a:cubicBezTo>
                  <a:pt x="2993772" y="526715"/>
                  <a:pt x="2975454" y="536736"/>
                  <a:pt x="2957136" y="545841"/>
                </a:cubicBezTo>
                <a:lnTo>
                  <a:pt x="2947061" y="537643"/>
                </a:lnTo>
                <a:cubicBezTo>
                  <a:pt x="2964902" y="511764"/>
                  <a:pt x="2983478" y="479921"/>
                  <a:pt x="3002790" y="442113"/>
                </a:cubicBezTo>
                <a:cubicBezTo>
                  <a:pt x="3022101" y="404305"/>
                  <a:pt x="3039512" y="365120"/>
                  <a:pt x="3055024" y="324556"/>
                </a:cubicBezTo>
                <a:lnTo>
                  <a:pt x="3191283" y="393176"/>
                </a:lnTo>
                <a:cubicBezTo>
                  <a:pt x="3188537" y="397941"/>
                  <a:pt x="3183959" y="401677"/>
                  <a:pt x="3177549" y="404384"/>
                </a:cubicBezTo>
                <a:cubicBezTo>
                  <a:pt x="3171140" y="407090"/>
                  <a:pt x="3162900" y="407624"/>
                  <a:pt x="3152828" y="405985"/>
                </a:cubicBezTo>
                <a:cubicBezTo>
                  <a:pt x="3137250" y="421520"/>
                  <a:pt x="3121056" y="436197"/>
                  <a:pt x="3104245" y="450016"/>
                </a:cubicBezTo>
                <a:cubicBezTo>
                  <a:pt x="3087434" y="463835"/>
                  <a:pt x="3070114" y="476911"/>
                  <a:pt x="3052283" y="489243"/>
                </a:cubicBezTo>
                <a:lnTo>
                  <a:pt x="3129938" y="519436"/>
                </a:lnTo>
                <a:lnTo>
                  <a:pt x="3205017" y="519436"/>
                </a:lnTo>
                <a:lnTo>
                  <a:pt x="3255279" y="466370"/>
                </a:lnTo>
                <a:lnTo>
                  <a:pt x="3275376" y="481009"/>
                </a:lnTo>
                <a:cubicBezTo>
                  <a:pt x="3265766" y="456287"/>
                  <a:pt x="3252785" y="432079"/>
                  <a:pt x="3236430" y="408386"/>
                </a:cubicBezTo>
                <a:cubicBezTo>
                  <a:pt x="3220076" y="384694"/>
                  <a:pt x="3203196" y="364375"/>
                  <a:pt x="3185790" y="347429"/>
                </a:cubicBezTo>
                <a:lnTo>
                  <a:pt x="3193114" y="341940"/>
                </a:lnTo>
                <a:cubicBezTo>
                  <a:pt x="3253099" y="345776"/>
                  <a:pt x="3297432" y="356631"/>
                  <a:pt x="3326115" y="374506"/>
                </a:cubicBezTo>
                <a:cubicBezTo>
                  <a:pt x="3354798" y="392380"/>
                  <a:pt x="3371385" y="412099"/>
                  <a:pt x="3375877" y="433661"/>
                </a:cubicBezTo>
                <a:cubicBezTo>
                  <a:pt x="3380368" y="455224"/>
                  <a:pt x="3376319" y="473456"/>
                  <a:pt x="3363729" y="488357"/>
                </a:cubicBezTo>
                <a:cubicBezTo>
                  <a:pt x="3351139" y="503258"/>
                  <a:pt x="3333563" y="509653"/>
                  <a:pt x="3311002" y="507542"/>
                </a:cubicBezTo>
                <a:lnTo>
                  <a:pt x="3358585" y="543104"/>
                </a:lnTo>
                <a:cubicBezTo>
                  <a:pt x="3356276" y="545979"/>
                  <a:pt x="3352650" y="548913"/>
                  <a:pt x="3347707" y="551905"/>
                </a:cubicBezTo>
                <a:cubicBezTo>
                  <a:pt x="3342765" y="554898"/>
                  <a:pt x="3336620" y="557147"/>
                  <a:pt x="3329273" y="558653"/>
                </a:cubicBezTo>
                <a:lnTo>
                  <a:pt x="3329273" y="724199"/>
                </a:lnTo>
                <a:cubicBezTo>
                  <a:pt x="3328549" y="726129"/>
                  <a:pt x="3324514" y="728689"/>
                  <a:pt x="3317168" y="731879"/>
                </a:cubicBezTo>
                <a:cubicBezTo>
                  <a:pt x="3309822" y="735070"/>
                  <a:pt x="3300763" y="738317"/>
                  <a:pt x="3289992" y="741622"/>
                </a:cubicBezTo>
                <a:cubicBezTo>
                  <a:pt x="3301775" y="742215"/>
                  <a:pt x="3316825" y="743093"/>
                  <a:pt x="3335144" y="744259"/>
                </a:cubicBezTo>
                <a:cubicBezTo>
                  <a:pt x="3353463" y="745424"/>
                  <a:pt x="3367383" y="746074"/>
                  <a:pt x="3376905" y="746207"/>
                </a:cubicBezTo>
                <a:cubicBezTo>
                  <a:pt x="3383641" y="746169"/>
                  <a:pt x="3388260" y="744641"/>
                  <a:pt x="3390760" y="741622"/>
                </a:cubicBezTo>
                <a:cubicBezTo>
                  <a:pt x="3393260" y="738604"/>
                  <a:pt x="3394443" y="734325"/>
                  <a:pt x="3394309" y="728784"/>
                </a:cubicBezTo>
                <a:lnTo>
                  <a:pt x="3394309" y="320897"/>
                </a:lnTo>
                <a:lnTo>
                  <a:pt x="2942481" y="320897"/>
                </a:lnTo>
                <a:lnTo>
                  <a:pt x="2942481" y="833000"/>
                </a:lnTo>
                <a:cubicBezTo>
                  <a:pt x="2941359" y="841223"/>
                  <a:pt x="2930129" y="850359"/>
                  <a:pt x="2908793" y="860409"/>
                </a:cubicBezTo>
                <a:cubicBezTo>
                  <a:pt x="2887457" y="870458"/>
                  <a:pt x="2862752" y="875940"/>
                  <a:pt x="2834678" y="876854"/>
                </a:cubicBezTo>
                <a:lnTo>
                  <a:pt x="2814580" y="876854"/>
                </a:lnTo>
                <a:lnTo>
                  <a:pt x="2814580" y="242351"/>
                </a:lnTo>
                <a:lnTo>
                  <a:pt x="2951641" y="295408"/>
                </a:lnTo>
                <a:lnTo>
                  <a:pt x="3015744" y="295408"/>
                </a:lnTo>
                <a:cubicBezTo>
                  <a:pt x="3012524" y="293998"/>
                  <a:pt x="3009359" y="292245"/>
                  <a:pt x="3006250" y="290148"/>
                </a:cubicBezTo>
                <a:cubicBezTo>
                  <a:pt x="3003141" y="288052"/>
                  <a:pt x="3000203" y="285841"/>
                  <a:pt x="2997436" y="283516"/>
                </a:cubicBezTo>
                <a:cubicBezTo>
                  <a:pt x="2995757" y="260266"/>
                  <a:pt x="2991101" y="237701"/>
                  <a:pt x="2983468" y="215822"/>
                </a:cubicBezTo>
                <a:cubicBezTo>
                  <a:pt x="2975836" y="193944"/>
                  <a:pt x="2967058" y="175038"/>
                  <a:pt x="2957136" y="159105"/>
                </a:cubicBezTo>
                <a:lnTo>
                  <a:pt x="2964463" y="154533"/>
                </a:lnTo>
                <a:cubicBezTo>
                  <a:pt x="3021872" y="161202"/>
                  <a:pt x="3061875" y="173783"/>
                  <a:pt x="3084473" y="192276"/>
                </a:cubicBezTo>
                <a:cubicBezTo>
                  <a:pt x="3107071" y="210769"/>
                  <a:pt x="3117073" y="229923"/>
                  <a:pt x="3114479" y="249737"/>
                </a:cubicBezTo>
                <a:cubicBezTo>
                  <a:pt x="3111886" y="269552"/>
                  <a:pt x="3101507" y="284775"/>
                  <a:pt x="3083341" y="295408"/>
                </a:cubicBezTo>
                <a:lnTo>
                  <a:pt x="3225069" y="295408"/>
                </a:lnTo>
                <a:cubicBezTo>
                  <a:pt x="3230195" y="272702"/>
                  <a:pt x="3234807" y="248108"/>
                  <a:pt x="3238904" y="221626"/>
                </a:cubicBezTo>
                <a:cubicBezTo>
                  <a:pt x="3243002" y="195145"/>
                  <a:pt x="3246013" y="171238"/>
                  <a:pt x="3247938" y="149904"/>
                </a:cubicBezTo>
                <a:close/>
                <a:moveTo>
                  <a:pt x="1253642" y="140817"/>
                </a:moveTo>
                <a:cubicBezTo>
                  <a:pt x="1238021" y="160953"/>
                  <a:pt x="1221028" y="180803"/>
                  <a:pt x="1202664" y="200368"/>
                </a:cubicBezTo>
                <a:cubicBezTo>
                  <a:pt x="1184300" y="219932"/>
                  <a:pt x="1165021" y="239096"/>
                  <a:pt x="1144828" y="257861"/>
                </a:cubicBezTo>
                <a:lnTo>
                  <a:pt x="1188720" y="273405"/>
                </a:lnTo>
                <a:lnTo>
                  <a:pt x="1345996" y="273405"/>
                </a:lnTo>
                <a:cubicBezTo>
                  <a:pt x="1358569" y="254394"/>
                  <a:pt x="1370914" y="232753"/>
                  <a:pt x="1383029" y="208483"/>
                </a:cubicBezTo>
                <a:cubicBezTo>
                  <a:pt x="1395145" y="184213"/>
                  <a:pt x="1405661" y="161658"/>
                  <a:pt x="1414576" y="140817"/>
                </a:cubicBezTo>
                <a:close/>
                <a:moveTo>
                  <a:pt x="2425903" y="134359"/>
                </a:moveTo>
                <a:lnTo>
                  <a:pt x="2425903" y="212198"/>
                </a:lnTo>
                <a:lnTo>
                  <a:pt x="2490825" y="212198"/>
                </a:lnTo>
                <a:lnTo>
                  <a:pt x="2490825" y="134359"/>
                </a:lnTo>
                <a:close/>
                <a:moveTo>
                  <a:pt x="2247595" y="134359"/>
                </a:moveTo>
                <a:lnTo>
                  <a:pt x="2247595" y="146265"/>
                </a:lnTo>
                <a:cubicBezTo>
                  <a:pt x="2247595" y="168242"/>
                  <a:pt x="2245766" y="190220"/>
                  <a:pt x="2242108" y="212198"/>
                </a:cubicBezTo>
                <a:lnTo>
                  <a:pt x="2300630" y="212198"/>
                </a:lnTo>
                <a:lnTo>
                  <a:pt x="2300630" y="134359"/>
                </a:lnTo>
                <a:close/>
                <a:moveTo>
                  <a:pt x="4156862" y="110585"/>
                </a:moveTo>
                <a:lnTo>
                  <a:pt x="4156862" y="298151"/>
                </a:lnTo>
                <a:lnTo>
                  <a:pt x="4313224" y="298151"/>
                </a:lnTo>
                <a:lnTo>
                  <a:pt x="4313224" y="110585"/>
                </a:lnTo>
                <a:close/>
                <a:moveTo>
                  <a:pt x="3890771" y="110585"/>
                </a:moveTo>
                <a:lnTo>
                  <a:pt x="3890771" y="298151"/>
                </a:lnTo>
                <a:lnTo>
                  <a:pt x="4027017" y="298151"/>
                </a:lnTo>
                <a:lnTo>
                  <a:pt x="4027017" y="110585"/>
                </a:lnTo>
                <a:close/>
                <a:moveTo>
                  <a:pt x="4363516" y="15602"/>
                </a:moveTo>
                <a:lnTo>
                  <a:pt x="4486046" y="112415"/>
                </a:lnTo>
                <a:cubicBezTo>
                  <a:pt x="4482483" y="116647"/>
                  <a:pt x="4477492" y="120764"/>
                  <a:pt x="4471072" y="124767"/>
                </a:cubicBezTo>
                <a:cubicBezTo>
                  <a:pt x="4464652" y="128770"/>
                  <a:pt x="4456233" y="131972"/>
                  <a:pt x="4445812" y="134374"/>
                </a:cubicBezTo>
                <a:lnTo>
                  <a:pt x="4445812" y="722430"/>
                </a:lnTo>
                <a:cubicBezTo>
                  <a:pt x="4446433" y="750721"/>
                  <a:pt x="4443058" y="774748"/>
                  <a:pt x="4435686" y="794511"/>
                </a:cubicBezTo>
                <a:cubicBezTo>
                  <a:pt x="4428314" y="814274"/>
                  <a:pt x="4413221" y="829976"/>
                  <a:pt x="4390406" y="841616"/>
                </a:cubicBezTo>
                <a:cubicBezTo>
                  <a:pt x="4367592" y="853257"/>
                  <a:pt x="4333330" y="861040"/>
                  <a:pt x="4287621" y="864965"/>
                </a:cubicBezTo>
                <a:cubicBezTo>
                  <a:pt x="4286383" y="844389"/>
                  <a:pt x="4284287" y="826612"/>
                  <a:pt x="4281334" y="811632"/>
                </a:cubicBezTo>
                <a:cubicBezTo>
                  <a:pt x="4278382" y="796652"/>
                  <a:pt x="4273772" y="784584"/>
                  <a:pt x="4267504" y="775429"/>
                </a:cubicBezTo>
                <a:cubicBezTo>
                  <a:pt x="4261198" y="765837"/>
                  <a:pt x="4252550" y="757612"/>
                  <a:pt x="4241558" y="750754"/>
                </a:cubicBezTo>
                <a:cubicBezTo>
                  <a:pt x="4230566" y="743897"/>
                  <a:pt x="4213917" y="738400"/>
                  <a:pt x="4191609" y="734263"/>
                </a:cubicBezTo>
                <a:lnTo>
                  <a:pt x="4191609" y="722430"/>
                </a:lnTo>
                <a:cubicBezTo>
                  <a:pt x="4192546" y="722497"/>
                  <a:pt x="4200121" y="722972"/>
                  <a:pt x="4214334" y="723853"/>
                </a:cubicBezTo>
                <a:cubicBezTo>
                  <a:pt x="4228546" y="724734"/>
                  <a:pt x="4243775" y="725615"/>
                  <a:pt x="4260020" y="726496"/>
                </a:cubicBezTo>
                <a:cubicBezTo>
                  <a:pt x="4276264" y="727377"/>
                  <a:pt x="4287903" y="727852"/>
                  <a:pt x="4294936" y="727919"/>
                </a:cubicBezTo>
                <a:cubicBezTo>
                  <a:pt x="4302099" y="727843"/>
                  <a:pt x="4306976" y="726166"/>
                  <a:pt x="4309567" y="722887"/>
                </a:cubicBezTo>
                <a:cubicBezTo>
                  <a:pt x="4312158" y="719608"/>
                  <a:pt x="4313376" y="715186"/>
                  <a:pt x="4313224" y="709620"/>
                </a:cubicBezTo>
                <a:lnTo>
                  <a:pt x="4313224" y="545839"/>
                </a:lnTo>
                <a:lnTo>
                  <a:pt x="4156862" y="545839"/>
                </a:lnTo>
                <a:lnTo>
                  <a:pt x="4156862" y="830247"/>
                </a:lnTo>
                <a:cubicBezTo>
                  <a:pt x="4156671" y="835291"/>
                  <a:pt x="4147451" y="842105"/>
                  <a:pt x="4129201" y="850690"/>
                </a:cubicBezTo>
                <a:cubicBezTo>
                  <a:pt x="4110951" y="859274"/>
                  <a:pt x="4084815" y="864032"/>
                  <a:pt x="4050792" y="864965"/>
                </a:cubicBezTo>
                <a:lnTo>
                  <a:pt x="4027017" y="864965"/>
                </a:lnTo>
                <a:lnTo>
                  <a:pt x="4027017" y="545839"/>
                </a:lnTo>
                <a:lnTo>
                  <a:pt x="3879799" y="545839"/>
                </a:lnTo>
                <a:cubicBezTo>
                  <a:pt x="3871417" y="605922"/>
                  <a:pt x="3851376" y="663700"/>
                  <a:pt x="3819677" y="719173"/>
                </a:cubicBezTo>
                <a:cubicBezTo>
                  <a:pt x="3787978" y="774645"/>
                  <a:pt x="3737304" y="824157"/>
                  <a:pt x="3667658" y="867708"/>
                </a:cubicBezTo>
                <a:lnTo>
                  <a:pt x="3659428" y="861311"/>
                </a:lnTo>
                <a:cubicBezTo>
                  <a:pt x="3690619" y="814422"/>
                  <a:pt x="3713479" y="764012"/>
                  <a:pt x="3728008" y="710080"/>
                </a:cubicBezTo>
                <a:cubicBezTo>
                  <a:pt x="3742537" y="656147"/>
                  <a:pt x="3751783" y="600432"/>
                  <a:pt x="3755745" y="542933"/>
                </a:cubicBezTo>
                <a:cubicBezTo>
                  <a:pt x="3759707" y="485434"/>
                  <a:pt x="3761435" y="427891"/>
                  <a:pt x="3760927" y="370302"/>
                </a:cubicBezTo>
                <a:lnTo>
                  <a:pt x="3760927" y="34804"/>
                </a:lnTo>
                <a:lnTo>
                  <a:pt x="3909974" y="85096"/>
                </a:lnTo>
                <a:lnTo>
                  <a:pt x="4303166" y="85096"/>
                </a:lnTo>
                <a:close/>
                <a:moveTo>
                  <a:pt x="4955914" y="12300"/>
                </a:moveTo>
                <a:cubicBezTo>
                  <a:pt x="4995071" y="13203"/>
                  <a:pt x="5025915" y="18495"/>
                  <a:pt x="5048445" y="28175"/>
                </a:cubicBezTo>
                <a:cubicBezTo>
                  <a:pt x="5078484" y="41081"/>
                  <a:pt x="5096872" y="57388"/>
                  <a:pt x="5103609" y="77095"/>
                </a:cubicBezTo>
                <a:cubicBezTo>
                  <a:pt x="5110345" y="96802"/>
                  <a:pt x="5108559" y="115510"/>
                  <a:pt x="5098251" y="133216"/>
                </a:cubicBezTo>
                <a:cubicBezTo>
                  <a:pt x="5087942" y="150923"/>
                  <a:pt x="5072240" y="163230"/>
                  <a:pt x="5051145" y="170135"/>
                </a:cubicBezTo>
                <a:lnTo>
                  <a:pt x="5264200" y="170135"/>
                </a:lnTo>
                <a:lnTo>
                  <a:pt x="5330037" y="104299"/>
                </a:lnTo>
                <a:lnTo>
                  <a:pt x="5443422" y="211186"/>
                </a:lnTo>
                <a:cubicBezTo>
                  <a:pt x="5439936" y="215228"/>
                  <a:pt x="5435479" y="218127"/>
                  <a:pt x="5430049" y="219881"/>
                </a:cubicBezTo>
                <a:cubicBezTo>
                  <a:pt x="5424620" y="221636"/>
                  <a:pt x="5417191" y="222704"/>
                  <a:pt x="5407761" y="223085"/>
                </a:cubicBezTo>
                <a:cubicBezTo>
                  <a:pt x="5389853" y="238151"/>
                  <a:pt x="5368747" y="253787"/>
                  <a:pt x="5344439" y="269992"/>
                </a:cubicBezTo>
                <a:cubicBezTo>
                  <a:pt x="5320131" y="286197"/>
                  <a:pt x="5295823" y="300449"/>
                  <a:pt x="5271515" y="312749"/>
                </a:cubicBezTo>
                <a:lnTo>
                  <a:pt x="5299862" y="336421"/>
                </a:lnTo>
                <a:cubicBezTo>
                  <a:pt x="5296338" y="340425"/>
                  <a:pt x="5291727" y="343347"/>
                  <a:pt x="5286031" y="345188"/>
                </a:cubicBezTo>
                <a:cubicBezTo>
                  <a:pt x="5280336" y="347028"/>
                  <a:pt x="5272753" y="348357"/>
                  <a:pt x="5263286" y="349173"/>
                </a:cubicBezTo>
                <a:cubicBezTo>
                  <a:pt x="5238882" y="363936"/>
                  <a:pt x="5212708" y="378585"/>
                  <a:pt x="5184761" y="393121"/>
                </a:cubicBezTo>
                <a:cubicBezTo>
                  <a:pt x="5156815" y="407656"/>
                  <a:pt x="5128126" y="420939"/>
                  <a:pt x="5098694" y="432970"/>
                </a:cubicBezTo>
                <a:lnTo>
                  <a:pt x="5106009" y="433891"/>
                </a:lnTo>
                <a:cubicBezTo>
                  <a:pt x="5105171" y="440840"/>
                  <a:pt x="5102275" y="446274"/>
                  <a:pt x="5097322" y="450195"/>
                </a:cubicBezTo>
                <a:cubicBezTo>
                  <a:pt x="5092369" y="454116"/>
                  <a:pt x="5084901" y="456756"/>
                  <a:pt x="5074919" y="458114"/>
                </a:cubicBezTo>
                <a:lnTo>
                  <a:pt x="5074919" y="534067"/>
                </a:lnTo>
                <a:lnTo>
                  <a:pt x="5256885" y="534067"/>
                </a:lnTo>
                <a:lnTo>
                  <a:pt x="5321807" y="447866"/>
                </a:lnTo>
                <a:cubicBezTo>
                  <a:pt x="5322440" y="448337"/>
                  <a:pt x="5329303" y="453820"/>
                  <a:pt x="5342398" y="464315"/>
                </a:cubicBezTo>
                <a:cubicBezTo>
                  <a:pt x="5355493" y="474809"/>
                  <a:pt x="5371027" y="487487"/>
                  <a:pt x="5388999" y="502347"/>
                </a:cubicBezTo>
                <a:cubicBezTo>
                  <a:pt x="5406970" y="517207"/>
                  <a:pt x="5423588" y="531422"/>
                  <a:pt x="5438850" y="544990"/>
                </a:cubicBezTo>
                <a:cubicBezTo>
                  <a:pt x="5437384" y="549978"/>
                  <a:pt x="5434373" y="553657"/>
                  <a:pt x="5429821" y="556028"/>
                </a:cubicBezTo>
                <a:cubicBezTo>
                  <a:pt x="5425268" y="558399"/>
                  <a:pt x="5419743" y="559574"/>
                  <a:pt x="5413247" y="559556"/>
                </a:cubicBezTo>
                <a:lnTo>
                  <a:pt x="5074919" y="559556"/>
                </a:lnTo>
                <a:lnTo>
                  <a:pt x="5074919" y="732485"/>
                </a:lnTo>
                <a:cubicBezTo>
                  <a:pt x="5075591" y="762291"/>
                  <a:pt x="5071708" y="787561"/>
                  <a:pt x="5063269" y="808295"/>
                </a:cubicBezTo>
                <a:cubicBezTo>
                  <a:pt x="5054830" y="829029"/>
                  <a:pt x="5037807" y="845498"/>
                  <a:pt x="5012198" y="857703"/>
                </a:cubicBezTo>
                <a:cubicBezTo>
                  <a:pt x="4986590" y="869908"/>
                  <a:pt x="4948365" y="878120"/>
                  <a:pt x="4897525" y="882339"/>
                </a:cubicBezTo>
                <a:cubicBezTo>
                  <a:pt x="4895525" y="861420"/>
                  <a:pt x="4892439" y="843414"/>
                  <a:pt x="4888267" y="828319"/>
                </a:cubicBezTo>
                <a:cubicBezTo>
                  <a:pt x="4884095" y="813225"/>
                  <a:pt x="4877123" y="800472"/>
                  <a:pt x="4867350" y="790060"/>
                </a:cubicBezTo>
                <a:cubicBezTo>
                  <a:pt x="4858054" y="780086"/>
                  <a:pt x="4846015" y="771483"/>
                  <a:pt x="4831232" y="764250"/>
                </a:cubicBezTo>
                <a:cubicBezTo>
                  <a:pt x="4816449" y="757017"/>
                  <a:pt x="4794351" y="750697"/>
                  <a:pt x="4764938" y="745292"/>
                </a:cubicBezTo>
                <a:lnTo>
                  <a:pt x="4764938" y="734315"/>
                </a:lnTo>
                <a:cubicBezTo>
                  <a:pt x="4766405" y="734417"/>
                  <a:pt x="4777999" y="735128"/>
                  <a:pt x="4799719" y="736450"/>
                </a:cubicBezTo>
                <a:cubicBezTo>
                  <a:pt x="4821439" y="737772"/>
                  <a:pt x="4844479" y="739093"/>
                  <a:pt x="4868840" y="740415"/>
                </a:cubicBezTo>
                <a:cubicBezTo>
                  <a:pt x="4893202" y="741736"/>
                  <a:pt x="4910079" y="742448"/>
                  <a:pt x="4919471" y="742550"/>
                </a:cubicBezTo>
                <a:cubicBezTo>
                  <a:pt x="4926234" y="742550"/>
                  <a:pt x="4930997" y="741177"/>
                  <a:pt x="4933759" y="738432"/>
                </a:cubicBezTo>
                <a:cubicBezTo>
                  <a:pt x="4936521" y="735687"/>
                  <a:pt x="4937854" y="731570"/>
                  <a:pt x="4937759" y="726080"/>
                </a:cubicBezTo>
                <a:lnTo>
                  <a:pt x="4937759" y="559556"/>
                </a:lnTo>
                <a:lnTo>
                  <a:pt x="4594860" y="559556"/>
                </a:lnTo>
                <a:lnTo>
                  <a:pt x="4587544" y="534067"/>
                </a:lnTo>
                <a:lnTo>
                  <a:pt x="4937759" y="534067"/>
                </a:lnTo>
                <a:lnTo>
                  <a:pt x="4937759" y="420218"/>
                </a:lnTo>
                <a:lnTo>
                  <a:pt x="5043830" y="428416"/>
                </a:lnTo>
                <a:cubicBezTo>
                  <a:pt x="5057203" y="413083"/>
                  <a:pt x="5070004" y="396840"/>
                  <a:pt x="5082234" y="379686"/>
                </a:cubicBezTo>
                <a:cubicBezTo>
                  <a:pt x="5094464" y="362532"/>
                  <a:pt x="5105437" y="346288"/>
                  <a:pt x="5115153" y="330955"/>
                </a:cubicBezTo>
                <a:lnTo>
                  <a:pt x="4756708" y="330955"/>
                </a:lnTo>
                <a:lnTo>
                  <a:pt x="4748479" y="305467"/>
                </a:lnTo>
                <a:lnTo>
                  <a:pt x="5118811" y="305467"/>
                </a:lnTo>
                <a:lnTo>
                  <a:pt x="5185562" y="238646"/>
                </a:lnTo>
                <a:lnTo>
                  <a:pt x="5256885" y="299974"/>
                </a:lnTo>
                <a:cubicBezTo>
                  <a:pt x="5260123" y="283613"/>
                  <a:pt x="5263019" y="266221"/>
                  <a:pt x="5265571" y="247800"/>
                </a:cubicBezTo>
                <a:cubicBezTo>
                  <a:pt x="5268124" y="229378"/>
                  <a:pt x="5270106" y="211986"/>
                  <a:pt x="5271515" y="195624"/>
                </a:cubicBezTo>
                <a:lnTo>
                  <a:pt x="4732934" y="195624"/>
                </a:lnTo>
                <a:cubicBezTo>
                  <a:pt x="4738078" y="231952"/>
                  <a:pt x="4736249" y="262675"/>
                  <a:pt x="4727447" y="287793"/>
                </a:cubicBezTo>
                <a:cubicBezTo>
                  <a:pt x="4718646" y="312910"/>
                  <a:pt x="4704930" y="331279"/>
                  <a:pt x="4686299" y="342900"/>
                </a:cubicBezTo>
                <a:cubicBezTo>
                  <a:pt x="4667059" y="354179"/>
                  <a:pt x="4646103" y="356084"/>
                  <a:pt x="4623435" y="348616"/>
                </a:cubicBezTo>
                <a:cubicBezTo>
                  <a:pt x="4600765" y="341147"/>
                  <a:pt x="4584839" y="325220"/>
                  <a:pt x="4575657" y="300835"/>
                </a:cubicBezTo>
                <a:cubicBezTo>
                  <a:pt x="4570285" y="277868"/>
                  <a:pt x="4572799" y="258160"/>
                  <a:pt x="4583201" y="241712"/>
                </a:cubicBezTo>
                <a:cubicBezTo>
                  <a:pt x="4593602" y="225264"/>
                  <a:pt x="4608461" y="212647"/>
                  <a:pt x="4627778" y="203863"/>
                </a:cubicBezTo>
                <a:cubicBezTo>
                  <a:pt x="4643532" y="196123"/>
                  <a:pt x="4658886" y="183989"/>
                  <a:pt x="4673841" y="167461"/>
                </a:cubicBezTo>
                <a:cubicBezTo>
                  <a:pt x="4688794" y="150934"/>
                  <a:pt x="4696606" y="132623"/>
                  <a:pt x="4697272" y="112528"/>
                </a:cubicBezTo>
                <a:lnTo>
                  <a:pt x="4707331" y="112528"/>
                </a:lnTo>
                <a:cubicBezTo>
                  <a:pt x="4716322" y="132645"/>
                  <a:pt x="4723028" y="151847"/>
                  <a:pt x="4727447" y="170135"/>
                </a:cubicBezTo>
                <a:lnTo>
                  <a:pt x="5002682" y="170135"/>
                </a:lnTo>
                <a:cubicBezTo>
                  <a:pt x="4996700" y="168345"/>
                  <a:pt x="4990604" y="165982"/>
                  <a:pt x="4984394" y="163049"/>
                </a:cubicBezTo>
                <a:cubicBezTo>
                  <a:pt x="4978183" y="160115"/>
                  <a:pt x="4972087" y="156381"/>
                  <a:pt x="4966105" y="151847"/>
                </a:cubicBezTo>
                <a:cubicBezTo>
                  <a:pt x="4966372" y="125730"/>
                  <a:pt x="4961496" y="100698"/>
                  <a:pt x="4951475" y="76752"/>
                </a:cubicBezTo>
                <a:cubicBezTo>
                  <a:pt x="4941455" y="52806"/>
                  <a:pt x="4927434" y="33033"/>
                  <a:pt x="4909413" y="17431"/>
                </a:cubicBezTo>
                <a:lnTo>
                  <a:pt x="4913985" y="12859"/>
                </a:lnTo>
                <a:cubicBezTo>
                  <a:pt x="4928885" y="12185"/>
                  <a:pt x="4942862" y="11998"/>
                  <a:pt x="4955914" y="12300"/>
                </a:cubicBezTo>
                <a:close/>
                <a:moveTo>
                  <a:pt x="5959144" y="11887"/>
                </a:moveTo>
                <a:lnTo>
                  <a:pt x="6124650" y="27432"/>
                </a:lnTo>
                <a:cubicBezTo>
                  <a:pt x="6124041" y="34309"/>
                  <a:pt x="6121374" y="39986"/>
                  <a:pt x="6116649" y="44463"/>
                </a:cubicBezTo>
                <a:cubicBezTo>
                  <a:pt x="6111925" y="48939"/>
                  <a:pt x="6103314" y="52102"/>
                  <a:pt x="6090818" y="53949"/>
                </a:cubicBezTo>
                <a:lnTo>
                  <a:pt x="6090818" y="217627"/>
                </a:lnTo>
                <a:lnTo>
                  <a:pt x="6167627" y="217627"/>
                </a:lnTo>
                <a:lnTo>
                  <a:pt x="6230720" y="128016"/>
                </a:lnTo>
                <a:cubicBezTo>
                  <a:pt x="6231353" y="128513"/>
                  <a:pt x="6238013" y="134225"/>
                  <a:pt x="6250702" y="145152"/>
                </a:cubicBezTo>
                <a:cubicBezTo>
                  <a:pt x="6263390" y="156080"/>
                  <a:pt x="6278314" y="169243"/>
                  <a:pt x="6295474" y="184641"/>
                </a:cubicBezTo>
                <a:cubicBezTo>
                  <a:pt x="6312632" y="200039"/>
                  <a:pt x="6328234" y="214692"/>
                  <a:pt x="6342278" y="228600"/>
                </a:cubicBezTo>
                <a:cubicBezTo>
                  <a:pt x="6340811" y="233610"/>
                  <a:pt x="6337800" y="237306"/>
                  <a:pt x="6333248" y="239687"/>
                </a:cubicBezTo>
                <a:cubicBezTo>
                  <a:pt x="6328694" y="242068"/>
                  <a:pt x="6323170" y="243249"/>
                  <a:pt x="6316674" y="243230"/>
                </a:cubicBezTo>
                <a:lnTo>
                  <a:pt x="6106362" y="243230"/>
                </a:lnTo>
                <a:cubicBezTo>
                  <a:pt x="6133775" y="322383"/>
                  <a:pt x="6170847" y="391534"/>
                  <a:pt x="6217576" y="450685"/>
                </a:cubicBezTo>
                <a:cubicBezTo>
                  <a:pt x="6264306" y="509835"/>
                  <a:pt x="6315322" y="555898"/>
                  <a:pt x="6370624" y="588873"/>
                </a:cubicBezTo>
                <a:lnTo>
                  <a:pt x="6366966" y="598932"/>
                </a:lnTo>
                <a:cubicBezTo>
                  <a:pt x="6342963" y="604056"/>
                  <a:pt x="6321704" y="615982"/>
                  <a:pt x="6303187" y="634708"/>
                </a:cubicBezTo>
                <a:cubicBezTo>
                  <a:pt x="6284670" y="653434"/>
                  <a:pt x="6270268" y="678389"/>
                  <a:pt x="6259982" y="709574"/>
                </a:cubicBezTo>
                <a:cubicBezTo>
                  <a:pt x="6213500" y="657568"/>
                  <a:pt x="6177076" y="592874"/>
                  <a:pt x="6150711" y="515493"/>
                </a:cubicBezTo>
                <a:cubicBezTo>
                  <a:pt x="6124345" y="438112"/>
                  <a:pt x="6104381" y="347358"/>
                  <a:pt x="6090818" y="243230"/>
                </a:cubicBezTo>
                <a:lnTo>
                  <a:pt x="6090818" y="656539"/>
                </a:lnTo>
                <a:lnTo>
                  <a:pt x="6138366" y="584301"/>
                </a:lnTo>
                <a:cubicBezTo>
                  <a:pt x="6138914" y="584770"/>
                  <a:pt x="6144626" y="590132"/>
                  <a:pt x="6155503" y="600388"/>
                </a:cubicBezTo>
                <a:cubicBezTo>
                  <a:pt x="6166380" y="610644"/>
                  <a:pt x="6179136" y="622983"/>
                  <a:pt x="6193772" y="637404"/>
                </a:cubicBezTo>
                <a:cubicBezTo>
                  <a:pt x="6208408" y="651826"/>
                  <a:pt x="6221638" y="665519"/>
                  <a:pt x="6233464" y="678485"/>
                </a:cubicBezTo>
                <a:cubicBezTo>
                  <a:pt x="6232035" y="683495"/>
                  <a:pt x="6229178" y="687190"/>
                  <a:pt x="6224891" y="689572"/>
                </a:cubicBezTo>
                <a:cubicBezTo>
                  <a:pt x="6220605" y="691953"/>
                  <a:pt x="6215233" y="693134"/>
                  <a:pt x="6208774" y="693115"/>
                </a:cubicBezTo>
                <a:lnTo>
                  <a:pt x="6090818" y="693115"/>
                </a:lnTo>
                <a:lnTo>
                  <a:pt x="6090818" y="838505"/>
                </a:lnTo>
                <a:cubicBezTo>
                  <a:pt x="6089503" y="846010"/>
                  <a:pt x="6077959" y="855230"/>
                  <a:pt x="6056184" y="866165"/>
                </a:cubicBezTo>
                <a:cubicBezTo>
                  <a:pt x="6034410" y="877100"/>
                  <a:pt x="6010293" y="883120"/>
                  <a:pt x="5983832" y="884225"/>
                </a:cubicBezTo>
                <a:lnTo>
                  <a:pt x="5959144" y="884225"/>
                </a:lnTo>
                <a:lnTo>
                  <a:pt x="5959144" y="693115"/>
                </a:lnTo>
                <a:lnTo>
                  <a:pt x="5841186" y="693115"/>
                </a:lnTo>
                <a:lnTo>
                  <a:pt x="5833871" y="667512"/>
                </a:lnTo>
                <a:lnTo>
                  <a:pt x="5959144" y="667512"/>
                </a:lnTo>
                <a:lnTo>
                  <a:pt x="5959144" y="454457"/>
                </a:lnTo>
                <a:cubicBezTo>
                  <a:pt x="5930321" y="505720"/>
                  <a:pt x="5895841" y="553155"/>
                  <a:pt x="5855702" y="596760"/>
                </a:cubicBezTo>
                <a:cubicBezTo>
                  <a:pt x="5815564" y="640366"/>
                  <a:pt x="5769882" y="679799"/>
                  <a:pt x="5718656" y="715061"/>
                </a:cubicBezTo>
                <a:lnTo>
                  <a:pt x="5709513" y="706831"/>
                </a:lnTo>
                <a:cubicBezTo>
                  <a:pt x="5741550" y="666428"/>
                  <a:pt x="5770134" y="620742"/>
                  <a:pt x="5795263" y="569773"/>
                </a:cubicBezTo>
                <a:cubicBezTo>
                  <a:pt x="5820392" y="518803"/>
                  <a:pt x="5841864" y="465396"/>
                  <a:pt x="5859678" y="409549"/>
                </a:cubicBezTo>
                <a:cubicBezTo>
                  <a:pt x="5877491" y="353703"/>
                  <a:pt x="5891444" y="298264"/>
                  <a:pt x="5901536" y="243230"/>
                </a:cubicBezTo>
                <a:lnTo>
                  <a:pt x="5745174" y="243230"/>
                </a:lnTo>
                <a:lnTo>
                  <a:pt x="5737858" y="217627"/>
                </a:lnTo>
                <a:lnTo>
                  <a:pt x="5959144" y="217627"/>
                </a:lnTo>
                <a:close/>
                <a:moveTo>
                  <a:pt x="5635446" y="9144"/>
                </a:moveTo>
                <a:lnTo>
                  <a:pt x="5813754" y="62179"/>
                </a:lnTo>
                <a:cubicBezTo>
                  <a:pt x="5811964" y="68180"/>
                  <a:pt x="5808002" y="72866"/>
                  <a:pt x="5801867" y="76238"/>
                </a:cubicBezTo>
                <a:cubicBezTo>
                  <a:pt x="5795732" y="79610"/>
                  <a:pt x="5787198" y="81324"/>
                  <a:pt x="5776264" y="81381"/>
                </a:cubicBezTo>
                <a:cubicBezTo>
                  <a:pt x="5763957" y="115176"/>
                  <a:pt x="5750852" y="147256"/>
                  <a:pt x="5736945" y="177622"/>
                </a:cubicBezTo>
                <a:cubicBezTo>
                  <a:pt x="5723038" y="207988"/>
                  <a:pt x="5708103" y="236868"/>
                  <a:pt x="5692139" y="264261"/>
                </a:cubicBezTo>
                <a:lnTo>
                  <a:pt x="5736030" y="279806"/>
                </a:lnTo>
                <a:cubicBezTo>
                  <a:pt x="5734354" y="284340"/>
                  <a:pt x="5731306" y="288074"/>
                  <a:pt x="5726886" y="291008"/>
                </a:cubicBezTo>
                <a:cubicBezTo>
                  <a:pt x="5722466" y="293941"/>
                  <a:pt x="5715761" y="296304"/>
                  <a:pt x="5706770" y="298094"/>
                </a:cubicBezTo>
                <a:lnTo>
                  <a:pt x="5706770" y="842162"/>
                </a:lnTo>
                <a:cubicBezTo>
                  <a:pt x="5705131" y="847649"/>
                  <a:pt x="5693777" y="854735"/>
                  <a:pt x="5672708" y="863422"/>
                </a:cubicBezTo>
                <a:cubicBezTo>
                  <a:pt x="5651639" y="872109"/>
                  <a:pt x="5627940" y="876909"/>
                  <a:pt x="5601614" y="877824"/>
                </a:cubicBezTo>
                <a:lnTo>
                  <a:pt x="5577839" y="877824"/>
                </a:lnTo>
                <a:lnTo>
                  <a:pt x="5577839" y="416052"/>
                </a:lnTo>
                <a:cubicBezTo>
                  <a:pt x="5549492" y="445313"/>
                  <a:pt x="5519318" y="471830"/>
                  <a:pt x="5487314" y="495605"/>
                </a:cubicBezTo>
                <a:lnTo>
                  <a:pt x="5478170" y="489204"/>
                </a:lnTo>
                <a:cubicBezTo>
                  <a:pt x="5500042" y="449410"/>
                  <a:pt x="5521220" y="403521"/>
                  <a:pt x="5541703" y="351536"/>
                </a:cubicBezTo>
                <a:cubicBezTo>
                  <a:pt x="5562187" y="299550"/>
                  <a:pt x="5580588" y="244314"/>
                  <a:pt x="5596906" y="185826"/>
                </a:cubicBezTo>
                <a:cubicBezTo>
                  <a:pt x="5613224" y="127338"/>
                  <a:pt x="5626071" y="68444"/>
                  <a:pt x="5635446" y="9144"/>
                </a:cubicBezTo>
                <a:close/>
                <a:moveTo>
                  <a:pt x="2124151" y="8687"/>
                </a:moveTo>
                <a:lnTo>
                  <a:pt x="2277770" y="23427"/>
                </a:lnTo>
                <a:cubicBezTo>
                  <a:pt x="2277084" y="29531"/>
                  <a:pt x="2274569" y="34708"/>
                  <a:pt x="2270226" y="38958"/>
                </a:cubicBezTo>
                <a:cubicBezTo>
                  <a:pt x="2265883" y="43208"/>
                  <a:pt x="2258339" y="46068"/>
                  <a:pt x="2247595" y="47536"/>
                </a:cubicBezTo>
                <a:lnTo>
                  <a:pt x="2247595" y="108871"/>
                </a:lnTo>
                <a:lnTo>
                  <a:pt x="2300630" y="108871"/>
                </a:lnTo>
                <a:lnTo>
                  <a:pt x="2300630" y="8687"/>
                </a:lnTo>
                <a:lnTo>
                  <a:pt x="2459735" y="22499"/>
                </a:lnTo>
                <a:cubicBezTo>
                  <a:pt x="2459069" y="29029"/>
                  <a:pt x="2456287" y="34515"/>
                  <a:pt x="2451391" y="38958"/>
                </a:cubicBezTo>
                <a:cubicBezTo>
                  <a:pt x="2446495" y="43402"/>
                  <a:pt x="2437999" y="46570"/>
                  <a:pt x="2425903" y="48463"/>
                </a:cubicBezTo>
                <a:lnTo>
                  <a:pt x="2425903" y="108871"/>
                </a:lnTo>
                <a:lnTo>
                  <a:pt x="2481681" y="108871"/>
                </a:lnTo>
                <a:lnTo>
                  <a:pt x="2534716" y="53039"/>
                </a:lnTo>
                <a:lnTo>
                  <a:pt x="2644444" y="134359"/>
                </a:lnTo>
                <a:cubicBezTo>
                  <a:pt x="2642139" y="137660"/>
                  <a:pt x="2638291" y="140904"/>
                  <a:pt x="2632900" y="144090"/>
                </a:cubicBezTo>
                <a:cubicBezTo>
                  <a:pt x="2627509" y="147276"/>
                  <a:pt x="2620689" y="149832"/>
                  <a:pt x="2612440" y="151759"/>
                </a:cubicBezTo>
                <a:lnTo>
                  <a:pt x="2612440" y="248675"/>
                </a:lnTo>
                <a:cubicBezTo>
                  <a:pt x="2611650" y="251355"/>
                  <a:pt x="2605813" y="255052"/>
                  <a:pt x="2594931" y="259766"/>
                </a:cubicBezTo>
                <a:cubicBezTo>
                  <a:pt x="2584049" y="264481"/>
                  <a:pt x="2571033" y="268788"/>
                  <a:pt x="2555883" y="272689"/>
                </a:cubicBezTo>
                <a:cubicBezTo>
                  <a:pt x="2540733" y="276589"/>
                  <a:pt x="2526362" y="278658"/>
                  <a:pt x="2512771" y="278896"/>
                </a:cubicBezTo>
                <a:lnTo>
                  <a:pt x="2490825" y="278896"/>
                </a:lnTo>
                <a:lnTo>
                  <a:pt x="2490825" y="237687"/>
                </a:lnTo>
                <a:lnTo>
                  <a:pt x="2425903" y="237687"/>
                </a:lnTo>
                <a:lnTo>
                  <a:pt x="2425903" y="314611"/>
                </a:lnTo>
                <a:lnTo>
                  <a:pt x="2528315" y="314611"/>
                </a:lnTo>
                <a:lnTo>
                  <a:pt x="2580436" y="266991"/>
                </a:lnTo>
                <a:lnTo>
                  <a:pt x="2675534" y="341932"/>
                </a:lnTo>
                <a:cubicBezTo>
                  <a:pt x="2672390" y="345578"/>
                  <a:pt x="2668161" y="348594"/>
                  <a:pt x="2662847" y="350980"/>
                </a:cubicBezTo>
                <a:cubicBezTo>
                  <a:pt x="2657531" y="353366"/>
                  <a:pt x="2650788" y="355237"/>
                  <a:pt x="2642615" y="356592"/>
                </a:cubicBezTo>
                <a:cubicBezTo>
                  <a:pt x="2640253" y="379178"/>
                  <a:pt x="2636062" y="397130"/>
                  <a:pt x="2630042" y="410448"/>
                </a:cubicBezTo>
                <a:cubicBezTo>
                  <a:pt x="2624023" y="423767"/>
                  <a:pt x="2613888" y="434169"/>
                  <a:pt x="2599638" y="441655"/>
                </a:cubicBezTo>
                <a:cubicBezTo>
                  <a:pt x="2588399" y="447865"/>
                  <a:pt x="2575445" y="451904"/>
                  <a:pt x="2560777" y="453771"/>
                </a:cubicBezTo>
                <a:cubicBezTo>
                  <a:pt x="2546108" y="455638"/>
                  <a:pt x="2528582" y="456476"/>
                  <a:pt x="2508199" y="456285"/>
                </a:cubicBezTo>
                <a:lnTo>
                  <a:pt x="2574950" y="505663"/>
                </a:lnTo>
                <a:cubicBezTo>
                  <a:pt x="2572264" y="509473"/>
                  <a:pt x="2568035" y="513283"/>
                  <a:pt x="2562263" y="517093"/>
                </a:cubicBezTo>
                <a:cubicBezTo>
                  <a:pt x="2556490" y="520903"/>
                  <a:pt x="2548832" y="523799"/>
                  <a:pt x="2539288" y="525780"/>
                </a:cubicBezTo>
                <a:lnTo>
                  <a:pt x="2539288" y="698544"/>
                </a:lnTo>
                <a:cubicBezTo>
                  <a:pt x="2538336" y="701021"/>
                  <a:pt x="2532011" y="704297"/>
                  <a:pt x="2520315" y="708374"/>
                </a:cubicBezTo>
                <a:cubicBezTo>
                  <a:pt x="2508618" y="712451"/>
                  <a:pt x="2494521" y="716185"/>
                  <a:pt x="2478023" y="719575"/>
                </a:cubicBezTo>
                <a:cubicBezTo>
                  <a:pt x="2555016" y="733680"/>
                  <a:pt x="2606313" y="751534"/>
                  <a:pt x="2631914" y="773139"/>
                </a:cubicBezTo>
                <a:cubicBezTo>
                  <a:pt x="2657515" y="794744"/>
                  <a:pt x="2665921" y="815028"/>
                  <a:pt x="2657131" y="833990"/>
                </a:cubicBezTo>
                <a:cubicBezTo>
                  <a:pt x="2648342" y="852952"/>
                  <a:pt x="2630859" y="865520"/>
                  <a:pt x="2604682" y="871694"/>
                </a:cubicBezTo>
                <a:cubicBezTo>
                  <a:pt x="2578505" y="877869"/>
                  <a:pt x="2552135" y="872578"/>
                  <a:pt x="2525572" y="855821"/>
                </a:cubicBezTo>
                <a:cubicBezTo>
                  <a:pt x="2503227" y="836942"/>
                  <a:pt x="2472023" y="816178"/>
                  <a:pt x="2431961" y="793528"/>
                </a:cubicBezTo>
                <a:cubicBezTo>
                  <a:pt x="2391898" y="770877"/>
                  <a:pt x="2342635" y="749884"/>
                  <a:pt x="2284171" y="730548"/>
                </a:cubicBezTo>
                <a:cubicBezTo>
                  <a:pt x="2267678" y="754317"/>
                  <a:pt x="2242853" y="775664"/>
                  <a:pt x="2209698" y="794590"/>
                </a:cubicBezTo>
                <a:cubicBezTo>
                  <a:pt x="2176542" y="813516"/>
                  <a:pt x="2131601" y="830054"/>
                  <a:pt x="2074875" y="844205"/>
                </a:cubicBezTo>
                <a:cubicBezTo>
                  <a:pt x="2018148" y="858355"/>
                  <a:pt x="1946181" y="870152"/>
                  <a:pt x="1858975" y="879595"/>
                </a:cubicBezTo>
                <a:lnTo>
                  <a:pt x="1854403" y="865879"/>
                </a:lnTo>
                <a:cubicBezTo>
                  <a:pt x="1935901" y="846829"/>
                  <a:pt x="2000076" y="826179"/>
                  <a:pt x="2046927" y="803929"/>
                </a:cubicBezTo>
                <a:cubicBezTo>
                  <a:pt x="2093778" y="781679"/>
                  <a:pt x="2128092" y="756913"/>
                  <a:pt x="2149868" y="729634"/>
                </a:cubicBezTo>
                <a:cubicBezTo>
                  <a:pt x="2171645" y="702354"/>
                  <a:pt x="2185670" y="671646"/>
                  <a:pt x="2191945" y="637508"/>
                </a:cubicBezTo>
                <a:cubicBezTo>
                  <a:pt x="2198220" y="603370"/>
                  <a:pt x="2201529" y="564889"/>
                  <a:pt x="2201875" y="522065"/>
                </a:cubicBezTo>
                <a:lnTo>
                  <a:pt x="2368296" y="553155"/>
                </a:lnTo>
                <a:cubicBezTo>
                  <a:pt x="2367019" y="559194"/>
                  <a:pt x="2363628" y="564032"/>
                  <a:pt x="2358123" y="567671"/>
                </a:cubicBezTo>
                <a:cubicBezTo>
                  <a:pt x="2352617" y="571309"/>
                  <a:pt x="2344426" y="573176"/>
                  <a:pt x="2333548" y="573271"/>
                </a:cubicBezTo>
                <a:cubicBezTo>
                  <a:pt x="2330595" y="597922"/>
                  <a:pt x="2326671" y="621087"/>
                  <a:pt x="2321775" y="642766"/>
                </a:cubicBezTo>
                <a:cubicBezTo>
                  <a:pt x="2316879" y="664445"/>
                  <a:pt x="2309526" y="684866"/>
                  <a:pt x="2299715" y="704031"/>
                </a:cubicBezTo>
                <a:cubicBezTo>
                  <a:pt x="2319375" y="704526"/>
                  <a:pt x="2338120" y="705364"/>
                  <a:pt x="2355951" y="706545"/>
                </a:cubicBezTo>
                <a:cubicBezTo>
                  <a:pt x="2373782" y="707726"/>
                  <a:pt x="2390698" y="709022"/>
                  <a:pt x="2406700" y="710431"/>
                </a:cubicBezTo>
                <a:lnTo>
                  <a:pt x="2406700" y="504691"/>
                </a:lnTo>
                <a:lnTo>
                  <a:pt x="2116835" y="504691"/>
                </a:lnTo>
                <a:lnTo>
                  <a:pt x="2116835" y="732377"/>
                </a:lnTo>
                <a:cubicBezTo>
                  <a:pt x="2115559" y="739254"/>
                  <a:pt x="2103710" y="747446"/>
                  <a:pt x="2081288" y="756952"/>
                </a:cubicBezTo>
                <a:cubicBezTo>
                  <a:pt x="2058867" y="766457"/>
                  <a:pt x="2033530" y="771677"/>
                  <a:pt x="2005279" y="772611"/>
                </a:cubicBezTo>
                <a:lnTo>
                  <a:pt x="1986991" y="772611"/>
                </a:lnTo>
                <a:lnTo>
                  <a:pt x="1986991" y="475545"/>
                </a:lnTo>
                <a:cubicBezTo>
                  <a:pt x="1968264" y="481963"/>
                  <a:pt x="1948110" y="488037"/>
                  <a:pt x="1926526" y="493768"/>
                </a:cubicBezTo>
                <a:cubicBezTo>
                  <a:pt x="1904942" y="499499"/>
                  <a:pt x="1881816" y="504665"/>
                  <a:pt x="1857146" y="509263"/>
                </a:cubicBezTo>
                <a:lnTo>
                  <a:pt x="1852574" y="500119"/>
                </a:lnTo>
                <a:cubicBezTo>
                  <a:pt x="1911114" y="478021"/>
                  <a:pt x="1958397" y="453409"/>
                  <a:pt x="1994420" y="426282"/>
                </a:cubicBezTo>
                <a:cubicBezTo>
                  <a:pt x="2030444" y="399154"/>
                  <a:pt x="2057838" y="370427"/>
                  <a:pt x="2076602" y="340099"/>
                </a:cubicBezTo>
                <a:lnTo>
                  <a:pt x="2037283" y="340099"/>
                </a:lnTo>
                <a:lnTo>
                  <a:pt x="1999792" y="386734"/>
                </a:lnTo>
                <a:lnTo>
                  <a:pt x="1895551" y="329176"/>
                </a:lnTo>
                <a:cubicBezTo>
                  <a:pt x="1903933" y="321748"/>
                  <a:pt x="1913686" y="314756"/>
                  <a:pt x="1924811" y="308200"/>
                </a:cubicBezTo>
                <a:cubicBezTo>
                  <a:pt x="1928583" y="288517"/>
                  <a:pt x="1932012" y="267020"/>
                  <a:pt x="1935098" y="243709"/>
                </a:cubicBezTo>
                <a:cubicBezTo>
                  <a:pt x="1938185" y="220399"/>
                  <a:pt x="1940242" y="200738"/>
                  <a:pt x="1941271" y="184726"/>
                </a:cubicBezTo>
                <a:lnTo>
                  <a:pt x="2074773" y="212198"/>
                </a:lnTo>
                <a:lnTo>
                  <a:pt x="2120493" y="212198"/>
                </a:lnTo>
                <a:cubicBezTo>
                  <a:pt x="2121846" y="201171"/>
                  <a:pt x="2122798" y="190029"/>
                  <a:pt x="2123351" y="178773"/>
                </a:cubicBezTo>
                <a:cubicBezTo>
                  <a:pt x="2123903" y="167517"/>
                  <a:pt x="2124170" y="156376"/>
                  <a:pt x="2124151" y="145349"/>
                </a:cubicBezTo>
                <a:lnTo>
                  <a:pt x="2124151" y="134359"/>
                </a:lnTo>
                <a:lnTo>
                  <a:pt x="1897380" y="134359"/>
                </a:lnTo>
                <a:lnTo>
                  <a:pt x="1889150" y="108871"/>
                </a:lnTo>
                <a:lnTo>
                  <a:pt x="2124151" y="108871"/>
                </a:lnTo>
                <a:close/>
                <a:moveTo>
                  <a:pt x="3099784" y="6401"/>
                </a:moveTo>
                <a:cubicBezTo>
                  <a:pt x="3155764" y="7823"/>
                  <a:pt x="3195316" y="15850"/>
                  <a:pt x="3218439" y="30482"/>
                </a:cubicBezTo>
                <a:cubicBezTo>
                  <a:pt x="3241562" y="45114"/>
                  <a:pt x="3252593" y="61477"/>
                  <a:pt x="3251530" y="79570"/>
                </a:cubicBezTo>
                <a:cubicBezTo>
                  <a:pt x="3250467" y="97662"/>
                  <a:pt x="3241647" y="112611"/>
                  <a:pt x="3225069" y="124415"/>
                </a:cubicBezTo>
                <a:lnTo>
                  <a:pt x="3411668" y="124415"/>
                </a:lnTo>
                <a:lnTo>
                  <a:pt x="3482928" y="35719"/>
                </a:lnTo>
                <a:cubicBezTo>
                  <a:pt x="3483627" y="36204"/>
                  <a:pt x="3491267" y="41837"/>
                  <a:pt x="3505846" y="52616"/>
                </a:cubicBezTo>
                <a:cubicBezTo>
                  <a:pt x="3520426" y="63396"/>
                  <a:pt x="3537748" y="76408"/>
                  <a:pt x="3557814" y="91652"/>
                </a:cubicBezTo>
                <a:cubicBezTo>
                  <a:pt x="3577880" y="106896"/>
                  <a:pt x="3596492" y="121459"/>
                  <a:pt x="3613651" y="135339"/>
                </a:cubicBezTo>
                <a:cubicBezTo>
                  <a:pt x="3612165" y="140327"/>
                  <a:pt x="3608965" y="144006"/>
                  <a:pt x="3604050" y="146377"/>
                </a:cubicBezTo>
                <a:cubicBezTo>
                  <a:pt x="3599135" y="148747"/>
                  <a:pt x="3593191" y="149923"/>
                  <a:pt x="3586219" y="149904"/>
                </a:cubicBezTo>
                <a:lnTo>
                  <a:pt x="3247938" y="149904"/>
                </a:lnTo>
                <a:lnTo>
                  <a:pt x="2758801" y="149904"/>
                </a:lnTo>
                <a:lnTo>
                  <a:pt x="2751486" y="124415"/>
                </a:lnTo>
                <a:lnTo>
                  <a:pt x="3140010" y="124415"/>
                </a:lnTo>
                <a:cubicBezTo>
                  <a:pt x="3138598" y="123520"/>
                  <a:pt x="3137072" y="122568"/>
                  <a:pt x="3135432" y="121558"/>
                </a:cubicBezTo>
                <a:cubicBezTo>
                  <a:pt x="3133791" y="120548"/>
                  <a:pt x="3132266" y="119367"/>
                  <a:pt x="3130854" y="118015"/>
                </a:cubicBezTo>
                <a:cubicBezTo>
                  <a:pt x="3129576" y="97575"/>
                  <a:pt x="3125273" y="77875"/>
                  <a:pt x="3117943" y="58914"/>
                </a:cubicBezTo>
                <a:cubicBezTo>
                  <a:pt x="3110614" y="39954"/>
                  <a:pt x="3102430" y="23668"/>
                  <a:pt x="3093390" y="10058"/>
                </a:cubicBezTo>
                <a:close/>
                <a:moveTo>
                  <a:pt x="1171346" y="4572"/>
                </a:moveTo>
                <a:lnTo>
                  <a:pt x="1337767" y="66751"/>
                </a:lnTo>
                <a:cubicBezTo>
                  <a:pt x="1335824" y="71818"/>
                  <a:pt x="1332166" y="75171"/>
                  <a:pt x="1326794" y="76809"/>
                </a:cubicBezTo>
                <a:cubicBezTo>
                  <a:pt x="1321422" y="78448"/>
                  <a:pt x="1312278" y="78143"/>
                  <a:pt x="1299362" y="75895"/>
                </a:cubicBezTo>
                <a:cubicBezTo>
                  <a:pt x="1295228" y="82334"/>
                  <a:pt x="1290923" y="88887"/>
                  <a:pt x="1286446" y="95555"/>
                </a:cubicBezTo>
                <a:cubicBezTo>
                  <a:pt x="1281969" y="102222"/>
                  <a:pt x="1277436" y="108775"/>
                  <a:pt x="1272844" y="115214"/>
                </a:cubicBezTo>
                <a:lnTo>
                  <a:pt x="1413662" y="115214"/>
                </a:lnTo>
                <a:lnTo>
                  <a:pt x="1479499" y="49377"/>
                </a:lnTo>
                <a:lnTo>
                  <a:pt x="1593799" y="146304"/>
                </a:lnTo>
                <a:cubicBezTo>
                  <a:pt x="1589893" y="150323"/>
                  <a:pt x="1585131" y="153257"/>
                  <a:pt x="1579511" y="155105"/>
                </a:cubicBezTo>
                <a:cubicBezTo>
                  <a:pt x="1573892" y="156953"/>
                  <a:pt x="1566157" y="158286"/>
                  <a:pt x="1556308" y="159105"/>
                </a:cubicBezTo>
                <a:cubicBezTo>
                  <a:pt x="1530743" y="178784"/>
                  <a:pt x="1502092" y="198863"/>
                  <a:pt x="1470355" y="219342"/>
                </a:cubicBezTo>
                <a:cubicBezTo>
                  <a:pt x="1438617" y="239820"/>
                  <a:pt x="1406309" y="257842"/>
                  <a:pt x="1373428" y="273405"/>
                </a:cubicBezTo>
                <a:lnTo>
                  <a:pt x="1526133" y="273405"/>
                </a:lnTo>
                <a:lnTo>
                  <a:pt x="1583740" y="210312"/>
                </a:lnTo>
                <a:lnTo>
                  <a:pt x="1703527" y="299923"/>
                </a:lnTo>
                <a:cubicBezTo>
                  <a:pt x="1700841" y="303733"/>
                  <a:pt x="1696612" y="307543"/>
                  <a:pt x="1690839" y="311353"/>
                </a:cubicBezTo>
                <a:cubicBezTo>
                  <a:pt x="1685067" y="315163"/>
                  <a:pt x="1677409" y="318059"/>
                  <a:pt x="1667865" y="320040"/>
                </a:cubicBezTo>
                <a:lnTo>
                  <a:pt x="1667865" y="524865"/>
                </a:lnTo>
                <a:cubicBezTo>
                  <a:pt x="1667052" y="527874"/>
                  <a:pt x="1660753" y="532017"/>
                  <a:pt x="1648967" y="537295"/>
                </a:cubicBezTo>
                <a:cubicBezTo>
                  <a:pt x="1637182" y="542572"/>
                  <a:pt x="1622958" y="547392"/>
                  <a:pt x="1606296" y="551756"/>
                </a:cubicBezTo>
                <a:cubicBezTo>
                  <a:pt x="1589633" y="556119"/>
                  <a:pt x="1573580" y="558433"/>
                  <a:pt x="1558137" y="558698"/>
                </a:cubicBezTo>
                <a:lnTo>
                  <a:pt x="1535277" y="558698"/>
                </a:lnTo>
                <a:lnTo>
                  <a:pt x="1535277" y="517550"/>
                </a:lnTo>
                <a:lnTo>
                  <a:pt x="1505102" y="517550"/>
                </a:lnTo>
                <a:lnTo>
                  <a:pt x="1505102" y="524865"/>
                </a:lnTo>
                <a:lnTo>
                  <a:pt x="1505102" y="718718"/>
                </a:lnTo>
                <a:cubicBezTo>
                  <a:pt x="1504816" y="725043"/>
                  <a:pt x="1506531" y="729539"/>
                  <a:pt x="1510246" y="732206"/>
                </a:cubicBezTo>
                <a:cubicBezTo>
                  <a:pt x="1513960" y="734873"/>
                  <a:pt x="1521390" y="736168"/>
                  <a:pt x="1532534" y="736092"/>
                </a:cubicBezTo>
                <a:lnTo>
                  <a:pt x="1605686" y="736092"/>
                </a:lnTo>
                <a:cubicBezTo>
                  <a:pt x="1616430" y="736111"/>
                  <a:pt x="1626717" y="736073"/>
                  <a:pt x="1636547" y="735978"/>
                </a:cubicBezTo>
                <a:cubicBezTo>
                  <a:pt x="1646377" y="735882"/>
                  <a:pt x="1654378" y="735616"/>
                  <a:pt x="1660550" y="735177"/>
                </a:cubicBezTo>
                <a:cubicBezTo>
                  <a:pt x="1666760" y="734815"/>
                  <a:pt x="1671713" y="733711"/>
                  <a:pt x="1675409" y="731863"/>
                </a:cubicBezTo>
                <a:cubicBezTo>
                  <a:pt x="1679105" y="730015"/>
                  <a:pt x="1682686" y="726853"/>
                  <a:pt x="1686153" y="722376"/>
                </a:cubicBezTo>
                <a:cubicBezTo>
                  <a:pt x="1691640" y="713994"/>
                  <a:pt x="1698498" y="700125"/>
                  <a:pt x="1706727" y="680771"/>
                </a:cubicBezTo>
                <a:cubicBezTo>
                  <a:pt x="1714957" y="661416"/>
                  <a:pt x="1724558" y="637489"/>
                  <a:pt x="1735531" y="608990"/>
                </a:cubicBezTo>
                <a:lnTo>
                  <a:pt x="1745072" y="608990"/>
                </a:lnTo>
                <a:lnTo>
                  <a:pt x="1747875" y="726948"/>
                </a:lnTo>
                <a:cubicBezTo>
                  <a:pt x="1763953" y="733596"/>
                  <a:pt x="1774774" y="741102"/>
                  <a:pt x="1780336" y="749465"/>
                </a:cubicBezTo>
                <a:cubicBezTo>
                  <a:pt x="1785899" y="757828"/>
                  <a:pt x="1788490" y="768305"/>
                  <a:pt x="1788109" y="780897"/>
                </a:cubicBezTo>
                <a:cubicBezTo>
                  <a:pt x="1789562" y="806463"/>
                  <a:pt x="1775896" y="825513"/>
                  <a:pt x="1747110" y="838047"/>
                </a:cubicBezTo>
                <a:cubicBezTo>
                  <a:pt x="1718324" y="850582"/>
                  <a:pt x="1665696" y="856831"/>
                  <a:pt x="1589227" y="856793"/>
                </a:cubicBezTo>
                <a:lnTo>
                  <a:pt x="1501444" y="856793"/>
                </a:lnTo>
                <a:cubicBezTo>
                  <a:pt x="1450981" y="857688"/>
                  <a:pt x="1417034" y="850639"/>
                  <a:pt x="1399603" y="835647"/>
                </a:cubicBezTo>
                <a:cubicBezTo>
                  <a:pt x="1382172" y="820655"/>
                  <a:pt x="1374057" y="792346"/>
                  <a:pt x="1375257" y="750722"/>
                </a:cubicBezTo>
                <a:lnTo>
                  <a:pt x="1375257" y="580644"/>
                </a:lnTo>
                <a:cubicBezTo>
                  <a:pt x="1345463" y="654043"/>
                  <a:pt x="1295095" y="715956"/>
                  <a:pt x="1224153" y="766381"/>
                </a:cubicBezTo>
                <a:cubicBezTo>
                  <a:pt x="1153210" y="816807"/>
                  <a:pt x="1053922" y="854259"/>
                  <a:pt x="926287" y="878738"/>
                </a:cubicBezTo>
                <a:lnTo>
                  <a:pt x="922629" y="868680"/>
                </a:lnTo>
                <a:cubicBezTo>
                  <a:pt x="1024756" y="827017"/>
                  <a:pt x="1102366" y="776840"/>
                  <a:pt x="1155458" y="718147"/>
                </a:cubicBezTo>
                <a:cubicBezTo>
                  <a:pt x="1208551" y="659454"/>
                  <a:pt x="1244326" y="592588"/>
                  <a:pt x="1262786" y="517550"/>
                </a:cubicBezTo>
                <a:lnTo>
                  <a:pt x="1175918" y="517550"/>
                </a:lnTo>
                <a:lnTo>
                  <a:pt x="1175918" y="536753"/>
                </a:lnTo>
                <a:cubicBezTo>
                  <a:pt x="1175670" y="543020"/>
                  <a:pt x="1166336" y="551745"/>
                  <a:pt x="1147914" y="562927"/>
                </a:cubicBezTo>
                <a:cubicBezTo>
                  <a:pt x="1129493" y="574110"/>
                  <a:pt x="1103471" y="580320"/>
                  <a:pt x="1069848" y="581558"/>
                </a:cubicBezTo>
                <a:lnTo>
                  <a:pt x="1045159" y="581558"/>
                </a:lnTo>
                <a:lnTo>
                  <a:pt x="1045159" y="335585"/>
                </a:lnTo>
                <a:cubicBezTo>
                  <a:pt x="1025023" y="349339"/>
                  <a:pt x="1004487" y="362064"/>
                  <a:pt x="983551" y="373761"/>
                </a:cubicBezTo>
                <a:cubicBezTo>
                  <a:pt x="962615" y="385458"/>
                  <a:pt x="941394" y="395897"/>
                  <a:pt x="919886" y="405079"/>
                </a:cubicBezTo>
                <a:lnTo>
                  <a:pt x="913485" y="398678"/>
                </a:lnTo>
                <a:cubicBezTo>
                  <a:pt x="949485" y="368497"/>
                  <a:pt x="984165" y="331729"/>
                  <a:pt x="1017524" y="288375"/>
                </a:cubicBezTo>
                <a:cubicBezTo>
                  <a:pt x="1050882" y="245020"/>
                  <a:pt x="1080888" y="198769"/>
                  <a:pt x="1107541" y="149623"/>
                </a:cubicBezTo>
                <a:cubicBezTo>
                  <a:pt x="1134194" y="100477"/>
                  <a:pt x="1155463" y="52126"/>
                  <a:pt x="1171346" y="4572"/>
                </a:cubicBezTo>
                <a:close/>
                <a:moveTo>
                  <a:pt x="742492" y="0"/>
                </a:moveTo>
                <a:cubicBezTo>
                  <a:pt x="743209" y="497"/>
                  <a:pt x="751021" y="6310"/>
                  <a:pt x="765928" y="17441"/>
                </a:cubicBezTo>
                <a:cubicBezTo>
                  <a:pt x="780835" y="28572"/>
                  <a:pt x="798536" y="42040"/>
                  <a:pt x="819031" y="57844"/>
                </a:cubicBezTo>
                <a:cubicBezTo>
                  <a:pt x="839526" y="73649"/>
                  <a:pt x="858514" y="88810"/>
                  <a:pt x="875995" y="103327"/>
                </a:cubicBezTo>
                <a:cubicBezTo>
                  <a:pt x="874509" y="108337"/>
                  <a:pt x="871309" y="112033"/>
                  <a:pt x="866394" y="114414"/>
                </a:cubicBezTo>
                <a:cubicBezTo>
                  <a:pt x="861479" y="116795"/>
                  <a:pt x="855535" y="117976"/>
                  <a:pt x="848563" y="117957"/>
                </a:cubicBezTo>
                <a:lnTo>
                  <a:pt x="739749" y="117957"/>
                </a:lnTo>
                <a:lnTo>
                  <a:pt x="739749" y="721461"/>
                </a:lnTo>
                <a:cubicBezTo>
                  <a:pt x="740421" y="750581"/>
                  <a:pt x="736131" y="776365"/>
                  <a:pt x="726880" y="798813"/>
                </a:cubicBezTo>
                <a:cubicBezTo>
                  <a:pt x="717628" y="821261"/>
                  <a:pt x="699386" y="839391"/>
                  <a:pt x="672151" y="853203"/>
                </a:cubicBezTo>
                <a:cubicBezTo>
                  <a:pt x="644917" y="867015"/>
                  <a:pt x="604661" y="875527"/>
                  <a:pt x="551383" y="878738"/>
                </a:cubicBezTo>
                <a:cubicBezTo>
                  <a:pt x="550164" y="857174"/>
                  <a:pt x="546658" y="838352"/>
                  <a:pt x="540867" y="822274"/>
                </a:cubicBezTo>
                <a:cubicBezTo>
                  <a:pt x="535076" y="806196"/>
                  <a:pt x="526084" y="793318"/>
                  <a:pt x="513893" y="783641"/>
                </a:cubicBezTo>
                <a:cubicBezTo>
                  <a:pt x="502881" y="774078"/>
                  <a:pt x="488327" y="765543"/>
                  <a:pt x="470230" y="758037"/>
                </a:cubicBezTo>
                <a:cubicBezTo>
                  <a:pt x="452132" y="750532"/>
                  <a:pt x="425234" y="743826"/>
                  <a:pt x="389534" y="737921"/>
                </a:cubicBezTo>
                <a:lnTo>
                  <a:pt x="389534" y="726948"/>
                </a:lnTo>
                <a:cubicBezTo>
                  <a:pt x="390284" y="726995"/>
                  <a:pt x="398785" y="727472"/>
                  <a:pt x="415037" y="728377"/>
                </a:cubicBezTo>
                <a:cubicBezTo>
                  <a:pt x="431289" y="729281"/>
                  <a:pt x="450792" y="730329"/>
                  <a:pt x="473545" y="731520"/>
                </a:cubicBezTo>
                <a:cubicBezTo>
                  <a:pt x="496297" y="732710"/>
                  <a:pt x="517800" y="733758"/>
                  <a:pt x="538053" y="734663"/>
                </a:cubicBezTo>
                <a:cubicBezTo>
                  <a:pt x="558305" y="735568"/>
                  <a:pt x="572807" y="736044"/>
                  <a:pt x="581558" y="736092"/>
                </a:cubicBezTo>
                <a:cubicBezTo>
                  <a:pt x="589711" y="736054"/>
                  <a:pt x="595579" y="734301"/>
                  <a:pt x="599160" y="730834"/>
                </a:cubicBezTo>
                <a:cubicBezTo>
                  <a:pt x="602742" y="727367"/>
                  <a:pt x="604494" y="722414"/>
                  <a:pt x="604418" y="715975"/>
                </a:cubicBezTo>
                <a:lnTo>
                  <a:pt x="604418" y="117957"/>
                </a:lnTo>
                <a:lnTo>
                  <a:pt x="7315" y="117957"/>
                </a:lnTo>
                <a:lnTo>
                  <a:pt x="0" y="92354"/>
                </a:lnTo>
                <a:lnTo>
                  <a:pt x="669340" y="92354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31" name="文本框-8" hidden="1">
            <a:extLst>
              <a:ext uri="{FF2B5EF4-FFF2-40B4-BE49-F238E27FC236}">
                <a16:creationId xmlns:a16="http://schemas.microsoft.com/office/drawing/2014/main" id="{77E79843-2030-47BA-8115-7528462CF620}"/>
              </a:ext>
            </a:extLst>
          </p:cNvPr>
          <p:cNvSpPr txBox="1"/>
          <p:nvPr/>
        </p:nvSpPr>
        <p:spPr>
          <a:xfrm>
            <a:off x="3907707" y="5382321"/>
            <a:ext cx="44683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+mn-cs"/>
                <a:sym typeface="阿里巴巴普惠体 L" panose="00020600040101010101" pitchFamily="18" charset="-122"/>
              </a:rPr>
              <a:t>权限若有变动，以字体公司官方说明为准</a:t>
            </a:r>
          </a:p>
        </p:txBody>
      </p:sp>
    </p:spTree>
    <p:extLst>
      <p:ext uri="{BB962C8B-B14F-4D97-AF65-F5344CB8AC3E}">
        <p14:creationId xmlns:p14="http://schemas.microsoft.com/office/powerpoint/2010/main" val="141708295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常用图形-8_矢量">
            <a:extLst>
              <a:ext uri="{FF2B5EF4-FFF2-40B4-BE49-F238E27FC236}">
                <a16:creationId xmlns:a16="http://schemas.microsoft.com/office/drawing/2014/main" id="{727BA37C-9BCC-486F-AE82-F1B736514E5E}"/>
              </a:ext>
            </a:extLst>
          </p:cNvPr>
          <p:cNvSpPr>
            <a:spLocks noChangeAspect="1"/>
          </p:cNvSpPr>
          <p:nvPr/>
        </p:nvSpPr>
        <p:spPr>
          <a:xfrm>
            <a:off x="0" y="0"/>
            <a:ext cx="7685590" cy="4985606"/>
          </a:xfrm>
          <a:custGeom>
            <a:avLst/>
            <a:gdLst>
              <a:gd name="connsiteX0" fmla="*/ 0 w 7685590"/>
              <a:gd name="connsiteY0" fmla="*/ 0 h 4985606"/>
              <a:gd name="connsiteX1" fmla="*/ 7685590 w 7685590"/>
              <a:gd name="connsiteY1" fmla="*/ 0 h 4985606"/>
              <a:gd name="connsiteX2" fmla="*/ 7685590 w 7685590"/>
              <a:gd name="connsiteY2" fmla="*/ 4985606 h 4985606"/>
              <a:gd name="connsiteX3" fmla="*/ 0 w 7685590"/>
              <a:gd name="connsiteY3" fmla="*/ 4985606 h 498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5590" h="4985606">
                <a:moveTo>
                  <a:pt x="0" y="0"/>
                </a:moveTo>
                <a:lnTo>
                  <a:pt x="7685590" y="0"/>
                </a:lnTo>
                <a:lnTo>
                  <a:pt x="7685590" y="4985606"/>
                </a:lnTo>
                <a:lnTo>
                  <a:pt x="0" y="4985606"/>
                </a:lnTo>
                <a:close/>
              </a:path>
            </a:pathLst>
          </a:cu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50698" b="-54942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0" name="常用图形-6_矢量">
            <a:extLst>
              <a:ext uri="{FF2B5EF4-FFF2-40B4-BE49-F238E27FC236}">
                <a16:creationId xmlns:a16="http://schemas.microsoft.com/office/drawing/2014/main" id="{958CAF09-AD6C-4167-BE03-023C97D7AFA4}"/>
              </a:ext>
            </a:extLst>
          </p:cNvPr>
          <p:cNvSpPr/>
          <p:nvPr/>
        </p:nvSpPr>
        <p:spPr>
          <a:xfrm>
            <a:off x="1180618" y="0"/>
            <a:ext cx="11011381" cy="5013430"/>
          </a:xfrm>
          <a:custGeom>
            <a:avLst/>
            <a:gdLst>
              <a:gd name="connsiteX0" fmla="*/ 0 w 11011381"/>
              <a:gd name="connsiteY0" fmla="*/ 0 h 5013430"/>
              <a:gd name="connsiteX1" fmla="*/ 11011381 w 11011381"/>
              <a:gd name="connsiteY1" fmla="*/ 0 h 5013430"/>
              <a:gd name="connsiteX2" fmla="*/ 11011381 w 11011381"/>
              <a:gd name="connsiteY2" fmla="*/ 5013430 h 5013430"/>
              <a:gd name="connsiteX3" fmla="*/ 0 w 11011381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1381" h="5013430">
                <a:moveTo>
                  <a:pt x="0" y="0"/>
                </a:moveTo>
                <a:lnTo>
                  <a:pt x="11011381" y="0"/>
                </a:lnTo>
                <a:lnTo>
                  <a:pt x="11011381" y="5013430"/>
                </a:lnTo>
                <a:lnTo>
                  <a:pt x="0" y="5013430"/>
                </a:lnTo>
                <a:close/>
              </a:path>
            </a:pathLst>
          </a:custGeom>
          <a:gradFill flip="none" rotWithShape="1">
            <a:gsLst>
              <a:gs pos="52000">
                <a:srgbClr val="054EAF">
                  <a:alpha val="80000"/>
                </a:srgbClr>
              </a:gs>
              <a:gs pos="44000">
                <a:srgbClr val="054EAF"/>
              </a:gs>
              <a:gs pos="87000">
                <a:srgbClr val="054EA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自由线条-41_矢量">
            <a:extLst>
              <a:ext uri="{FF2B5EF4-FFF2-40B4-BE49-F238E27FC236}">
                <a16:creationId xmlns:a16="http://schemas.microsoft.com/office/drawing/2014/main" id="{E486DED5-FE28-48C9-8BC7-E2178F0E7031}"/>
              </a:ext>
            </a:extLst>
          </p:cNvPr>
          <p:cNvSpPr txBox="1"/>
          <p:nvPr/>
        </p:nvSpPr>
        <p:spPr>
          <a:xfrm>
            <a:off x="9159740" y="5697968"/>
            <a:ext cx="1152811" cy="234543"/>
          </a:xfrm>
          <a:custGeom>
            <a:avLst/>
            <a:gdLst>
              <a:gd name="connsiteX0" fmla="*/ 742103 w 1152811"/>
              <a:gd name="connsiteY0" fmla="*/ 188252 h 234543"/>
              <a:gd name="connsiteX1" fmla="*/ 742103 w 1152811"/>
              <a:gd name="connsiteY1" fmla="*/ 196996 h 234543"/>
              <a:gd name="connsiteX2" fmla="*/ 664436 w 1152811"/>
              <a:gd name="connsiteY2" fmla="*/ 221170 h 234543"/>
              <a:gd name="connsiteX3" fmla="*/ 663150 w 1152811"/>
              <a:gd name="connsiteY3" fmla="*/ 212683 h 234543"/>
              <a:gd name="connsiteX4" fmla="*/ 742103 w 1152811"/>
              <a:gd name="connsiteY4" fmla="*/ 188252 h 234543"/>
              <a:gd name="connsiteX5" fmla="*/ 510750 w 1152811"/>
              <a:gd name="connsiteY5" fmla="*/ 138360 h 234543"/>
              <a:gd name="connsiteX6" fmla="*/ 640623 w 1152811"/>
              <a:gd name="connsiteY6" fmla="*/ 138360 h 234543"/>
              <a:gd name="connsiteX7" fmla="*/ 640623 w 1152811"/>
              <a:gd name="connsiteY7" fmla="*/ 147618 h 234543"/>
              <a:gd name="connsiteX8" fmla="*/ 510750 w 1152811"/>
              <a:gd name="connsiteY8" fmla="*/ 147618 h 234543"/>
              <a:gd name="connsiteX9" fmla="*/ 1117627 w 1152811"/>
              <a:gd name="connsiteY9" fmla="*/ 133967 h 234543"/>
              <a:gd name="connsiteX10" fmla="*/ 1152811 w 1152811"/>
              <a:gd name="connsiteY10" fmla="*/ 181565 h 234543"/>
              <a:gd name="connsiteX11" fmla="*/ 1147153 w 1152811"/>
              <a:gd name="connsiteY11" fmla="*/ 188509 h 234543"/>
              <a:gd name="connsiteX12" fmla="*/ 824398 w 1152811"/>
              <a:gd name="connsiteY12" fmla="*/ 121643 h 234543"/>
              <a:gd name="connsiteX13" fmla="*/ 824398 w 1152811"/>
              <a:gd name="connsiteY13" fmla="*/ 205225 h 234543"/>
              <a:gd name="connsiteX14" fmla="*/ 876348 w 1152811"/>
              <a:gd name="connsiteY14" fmla="*/ 205225 h 234543"/>
              <a:gd name="connsiteX15" fmla="*/ 876348 w 1152811"/>
              <a:gd name="connsiteY15" fmla="*/ 121643 h 234543"/>
              <a:gd name="connsiteX16" fmla="*/ 764219 w 1152811"/>
              <a:gd name="connsiteY16" fmla="*/ 121643 h 234543"/>
              <a:gd name="connsiteX17" fmla="*/ 764219 w 1152811"/>
              <a:gd name="connsiteY17" fmla="*/ 205225 h 234543"/>
              <a:gd name="connsiteX18" fmla="*/ 815912 w 1152811"/>
              <a:gd name="connsiteY18" fmla="*/ 205225 h 234543"/>
              <a:gd name="connsiteX19" fmla="*/ 815912 w 1152811"/>
              <a:gd name="connsiteY19" fmla="*/ 121643 h 234543"/>
              <a:gd name="connsiteX20" fmla="*/ 1103939 w 1152811"/>
              <a:gd name="connsiteY20" fmla="*/ 108680 h 234543"/>
              <a:gd name="connsiteX21" fmla="*/ 1117627 w 1152811"/>
              <a:gd name="connsiteY21" fmla="*/ 133967 h 234543"/>
              <a:gd name="connsiteX22" fmla="*/ 1109991 w 1152811"/>
              <a:gd name="connsiteY22" fmla="*/ 123637 h 234543"/>
              <a:gd name="connsiteX23" fmla="*/ 36262 w 1152811"/>
              <a:gd name="connsiteY23" fmla="*/ 94640 h 234543"/>
              <a:gd name="connsiteX24" fmla="*/ 67380 w 1152811"/>
              <a:gd name="connsiteY24" fmla="*/ 137588 h 234543"/>
              <a:gd name="connsiteX25" fmla="*/ 59665 w 1152811"/>
              <a:gd name="connsiteY25" fmla="*/ 141446 h 234543"/>
              <a:gd name="connsiteX26" fmla="*/ 28547 w 1152811"/>
              <a:gd name="connsiteY26" fmla="*/ 98498 h 234543"/>
              <a:gd name="connsiteX27" fmla="*/ 188767 w 1152811"/>
              <a:gd name="connsiteY27" fmla="*/ 91811 h 234543"/>
              <a:gd name="connsiteX28" fmla="*/ 196482 w 1152811"/>
              <a:gd name="connsiteY28" fmla="*/ 95412 h 234543"/>
              <a:gd name="connsiteX29" fmla="*/ 163821 w 1152811"/>
              <a:gd name="connsiteY29" fmla="*/ 141960 h 234543"/>
              <a:gd name="connsiteX30" fmla="*/ 156363 w 1152811"/>
              <a:gd name="connsiteY30" fmla="*/ 137845 h 234543"/>
              <a:gd name="connsiteX31" fmla="*/ 188767 w 1152811"/>
              <a:gd name="connsiteY31" fmla="*/ 91811 h 234543"/>
              <a:gd name="connsiteX32" fmla="*/ 18774 w 1152811"/>
              <a:gd name="connsiteY32" fmla="*/ 68665 h 234543"/>
              <a:gd name="connsiteX33" fmla="*/ 205997 w 1152811"/>
              <a:gd name="connsiteY33" fmla="*/ 68665 h 234543"/>
              <a:gd name="connsiteX34" fmla="*/ 205997 w 1152811"/>
              <a:gd name="connsiteY34" fmla="*/ 77409 h 234543"/>
              <a:gd name="connsiteX35" fmla="*/ 116500 w 1152811"/>
              <a:gd name="connsiteY35" fmla="*/ 77409 h 234543"/>
              <a:gd name="connsiteX36" fmla="*/ 116500 w 1152811"/>
              <a:gd name="connsiteY36" fmla="*/ 155590 h 234543"/>
              <a:gd name="connsiteX37" fmla="*/ 221685 w 1152811"/>
              <a:gd name="connsiteY37" fmla="*/ 155590 h 234543"/>
              <a:gd name="connsiteX38" fmla="*/ 221685 w 1152811"/>
              <a:gd name="connsiteY38" fmla="*/ 164334 h 234543"/>
              <a:gd name="connsiteX39" fmla="*/ 116500 w 1152811"/>
              <a:gd name="connsiteY39" fmla="*/ 164334 h 234543"/>
              <a:gd name="connsiteX40" fmla="*/ 116500 w 1152811"/>
              <a:gd name="connsiteY40" fmla="*/ 234029 h 234543"/>
              <a:gd name="connsiteX41" fmla="*/ 107757 w 1152811"/>
              <a:gd name="connsiteY41" fmla="*/ 234029 h 234543"/>
              <a:gd name="connsiteX42" fmla="*/ 107757 w 1152811"/>
              <a:gd name="connsiteY42" fmla="*/ 164334 h 234543"/>
              <a:gd name="connsiteX43" fmla="*/ 2572 w 1152811"/>
              <a:gd name="connsiteY43" fmla="*/ 164334 h 234543"/>
              <a:gd name="connsiteX44" fmla="*/ 2572 w 1152811"/>
              <a:gd name="connsiteY44" fmla="*/ 155590 h 234543"/>
              <a:gd name="connsiteX45" fmla="*/ 107757 w 1152811"/>
              <a:gd name="connsiteY45" fmla="*/ 155590 h 234543"/>
              <a:gd name="connsiteX46" fmla="*/ 107757 w 1152811"/>
              <a:gd name="connsiteY46" fmla="*/ 77409 h 234543"/>
              <a:gd name="connsiteX47" fmla="*/ 18774 w 1152811"/>
              <a:gd name="connsiteY47" fmla="*/ 77409 h 234543"/>
              <a:gd name="connsiteX48" fmla="*/ 824398 w 1152811"/>
              <a:gd name="connsiteY48" fmla="*/ 32147 h 234543"/>
              <a:gd name="connsiteX49" fmla="*/ 824398 w 1152811"/>
              <a:gd name="connsiteY49" fmla="*/ 113157 h 234543"/>
              <a:gd name="connsiteX50" fmla="*/ 876348 w 1152811"/>
              <a:gd name="connsiteY50" fmla="*/ 113157 h 234543"/>
              <a:gd name="connsiteX51" fmla="*/ 876348 w 1152811"/>
              <a:gd name="connsiteY51" fmla="*/ 32147 h 234543"/>
              <a:gd name="connsiteX52" fmla="*/ 764219 w 1152811"/>
              <a:gd name="connsiteY52" fmla="*/ 32147 h 234543"/>
              <a:gd name="connsiteX53" fmla="*/ 764219 w 1152811"/>
              <a:gd name="connsiteY53" fmla="*/ 113157 h 234543"/>
              <a:gd name="connsiteX54" fmla="*/ 815912 w 1152811"/>
              <a:gd name="connsiteY54" fmla="*/ 113157 h 234543"/>
              <a:gd name="connsiteX55" fmla="*/ 815912 w 1152811"/>
              <a:gd name="connsiteY55" fmla="*/ 32147 h 234543"/>
              <a:gd name="connsiteX56" fmla="*/ 755733 w 1152811"/>
              <a:gd name="connsiteY56" fmla="*/ 23917 h 234543"/>
              <a:gd name="connsiteX57" fmla="*/ 884577 w 1152811"/>
              <a:gd name="connsiteY57" fmla="*/ 23917 h 234543"/>
              <a:gd name="connsiteX58" fmla="*/ 884577 w 1152811"/>
              <a:gd name="connsiteY58" fmla="*/ 232743 h 234543"/>
              <a:gd name="connsiteX59" fmla="*/ 876348 w 1152811"/>
              <a:gd name="connsiteY59" fmla="*/ 232743 h 234543"/>
              <a:gd name="connsiteX60" fmla="*/ 876348 w 1152811"/>
              <a:gd name="connsiteY60" fmla="*/ 213455 h 234543"/>
              <a:gd name="connsiteX61" fmla="*/ 764219 w 1152811"/>
              <a:gd name="connsiteY61" fmla="*/ 213455 h 234543"/>
              <a:gd name="connsiteX62" fmla="*/ 764219 w 1152811"/>
              <a:gd name="connsiteY62" fmla="*/ 232743 h 234543"/>
              <a:gd name="connsiteX63" fmla="*/ 755733 w 1152811"/>
              <a:gd name="connsiteY63" fmla="*/ 232743 h 234543"/>
              <a:gd name="connsiteX64" fmla="*/ 1060485 w 1152811"/>
              <a:gd name="connsiteY64" fmla="*/ 514 h 234543"/>
              <a:gd name="connsiteX65" fmla="*/ 1068972 w 1152811"/>
              <a:gd name="connsiteY65" fmla="*/ 514 h 234543"/>
              <a:gd name="connsiteX66" fmla="*/ 1068972 w 1152811"/>
              <a:gd name="connsiteY66" fmla="*/ 49120 h 234543"/>
              <a:gd name="connsiteX67" fmla="*/ 1143038 w 1152811"/>
              <a:gd name="connsiteY67" fmla="*/ 49120 h 234543"/>
              <a:gd name="connsiteX68" fmla="*/ 1143038 w 1152811"/>
              <a:gd name="connsiteY68" fmla="*/ 57864 h 234543"/>
              <a:gd name="connsiteX69" fmla="*/ 1083374 w 1152811"/>
              <a:gd name="connsiteY69" fmla="*/ 57864 h 234543"/>
              <a:gd name="connsiteX70" fmla="*/ 1103939 w 1152811"/>
              <a:gd name="connsiteY70" fmla="*/ 108680 h 234543"/>
              <a:gd name="connsiteX71" fmla="*/ 1076430 w 1152811"/>
              <a:gd name="connsiteY71" fmla="*/ 57864 h 234543"/>
              <a:gd name="connsiteX72" fmla="*/ 1068972 w 1152811"/>
              <a:gd name="connsiteY72" fmla="*/ 57864 h 234543"/>
              <a:gd name="connsiteX73" fmla="*/ 1068972 w 1152811"/>
              <a:gd name="connsiteY73" fmla="*/ 169221 h 234543"/>
              <a:gd name="connsiteX74" fmla="*/ 1114235 w 1152811"/>
              <a:gd name="connsiteY74" fmla="*/ 169221 h 234543"/>
              <a:gd name="connsiteX75" fmla="*/ 1114235 w 1152811"/>
              <a:gd name="connsiteY75" fmla="*/ 177708 h 234543"/>
              <a:gd name="connsiteX76" fmla="*/ 1068972 w 1152811"/>
              <a:gd name="connsiteY76" fmla="*/ 177708 h 234543"/>
              <a:gd name="connsiteX77" fmla="*/ 1068972 w 1152811"/>
              <a:gd name="connsiteY77" fmla="*/ 234029 h 234543"/>
              <a:gd name="connsiteX78" fmla="*/ 1060485 w 1152811"/>
              <a:gd name="connsiteY78" fmla="*/ 234029 h 234543"/>
              <a:gd name="connsiteX79" fmla="*/ 1060485 w 1152811"/>
              <a:gd name="connsiteY79" fmla="*/ 177708 h 234543"/>
              <a:gd name="connsiteX80" fmla="*/ 1015479 w 1152811"/>
              <a:gd name="connsiteY80" fmla="*/ 177708 h 234543"/>
              <a:gd name="connsiteX81" fmla="*/ 1015479 w 1152811"/>
              <a:gd name="connsiteY81" fmla="*/ 169221 h 234543"/>
              <a:gd name="connsiteX82" fmla="*/ 1060485 w 1152811"/>
              <a:gd name="connsiteY82" fmla="*/ 169221 h 234543"/>
              <a:gd name="connsiteX83" fmla="*/ 1060485 w 1152811"/>
              <a:gd name="connsiteY83" fmla="*/ 57864 h 234543"/>
              <a:gd name="connsiteX84" fmla="*/ 1053284 w 1152811"/>
              <a:gd name="connsiteY84" fmla="*/ 57864 h 234543"/>
              <a:gd name="connsiteX85" fmla="*/ 982304 w 1152811"/>
              <a:gd name="connsiteY85" fmla="*/ 190566 h 234543"/>
              <a:gd name="connsiteX86" fmla="*/ 977675 w 1152811"/>
              <a:gd name="connsiteY86" fmla="*/ 183108 h 234543"/>
              <a:gd name="connsiteX87" fmla="*/ 1046598 w 1152811"/>
              <a:gd name="connsiteY87" fmla="*/ 57864 h 234543"/>
              <a:gd name="connsiteX88" fmla="*/ 986933 w 1152811"/>
              <a:gd name="connsiteY88" fmla="*/ 57864 h 234543"/>
              <a:gd name="connsiteX89" fmla="*/ 986933 w 1152811"/>
              <a:gd name="connsiteY89" fmla="*/ 49120 h 234543"/>
              <a:gd name="connsiteX90" fmla="*/ 1060485 w 1152811"/>
              <a:gd name="connsiteY90" fmla="*/ 49120 h 234543"/>
              <a:gd name="connsiteX91" fmla="*/ 707127 w 1152811"/>
              <a:gd name="connsiteY91" fmla="*/ 514 h 234543"/>
              <a:gd name="connsiteX92" fmla="*/ 715356 w 1152811"/>
              <a:gd name="connsiteY92" fmla="*/ 4114 h 234543"/>
              <a:gd name="connsiteX93" fmla="*/ 673951 w 1152811"/>
              <a:gd name="connsiteY93" fmla="*/ 91811 h 234543"/>
              <a:gd name="connsiteX94" fmla="*/ 716642 w 1152811"/>
              <a:gd name="connsiteY94" fmla="*/ 84096 h 234543"/>
              <a:gd name="connsiteX95" fmla="*/ 731301 w 1152811"/>
              <a:gd name="connsiteY95" fmla="*/ 52978 h 234543"/>
              <a:gd name="connsiteX96" fmla="*/ 739274 w 1152811"/>
              <a:gd name="connsiteY96" fmla="*/ 55807 h 234543"/>
              <a:gd name="connsiteX97" fmla="*/ 681666 w 1152811"/>
              <a:gd name="connsiteY97" fmla="*/ 157648 h 234543"/>
              <a:gd name="connsiteX98" fmla="*/ 741845 w 1152811"/>
              <a:gd name="connsiteY98" fmla="*/ 141960 h 234543"/>
              <a:gd name="connsiteX99" fmla="*/ 741845 w 1152811"/>
              <a:gd name="connsiteY99" fmla="*/ 150190 h 234543"/>
              <a:gd name="connsiteX100" fmla="*/ 671379 w 1152811"/>
              <a:gd name="connsiteY100" fmla="*/ 166906 h 234543"/>
              <a:gd name="connsiteX101" fmla="*/ 669065 w 1152811"/>
              <a:gd name="connsiteY101" fmla="*/ 158934 h 234543"/>
              <a:gd name="connsiteX102" fmla="*/ 673180 w 1152811"/>
              <a:gd name="connsiteY102" fmla="*/ 156362 h 234543"/>
              <a:gd name="connsiteX103" fmla="*/ 712527 w 1152811"/>
              <a:gd name="connsiteY103" fmla="*/ 92583 h 234543"/>
              <a:gd name="connsiteX104" fmla="*/ 665979 w 1152811"/>
              <a:gd name="connsiteY104" fmla="*/ 100812 h 234543"/>
              <a:gd name="connsiteX105" fmla="*/ 663664 w 1152811"/>
              <a:gd name="connsiteY105" fmla="*/ 92840 h 234543"/>
              <a:gd name="connsiteX106" fmla="*/ 667265 w 1152811"/>
              <a:gd name="connsiteY106" fmla="*/ 89497 h 234543"/>
              <a:gd name="connsiteX107" fmla="*/ 707127 w 1152811"/>
              <a:gd name="connsiteY107" fmla="*/ 514 h 234543"/>
              <a:gd name="connsiteX108" fmla="*/ 362360 w 1152811"/>
              <a:gd name="connsiteY108" fmla="*/ 257 h 234543"/>
              <a:gd name="connsiteX109" fmla="*/ 383705 w 1152811"/>
              <a:gd name="connsiteY109" fmla="*/ 41662 h 234543"/>
              <a:gd name="connsiteX110" fmla="*/ 481432 w 1152811"/>
              <a:gd name="connsiteY110" fmla="*/ 41662 h 234543"/>
              <a:gd name="connsiteX111" fmla="*/ 481432 w 1152811"/>
              <a:gd name="connsiteY111" fmla="*/ 50406 h 234543"/>
              <a:gd name="connsiteX112" fmla="*/ 343329 w 1152811"/>
              <a:gd name="connsiteY112" fmla="*/ 50406 h 234543"/>
              <a:gd name="connsiteX113" fmla="*/ 340757 w 1152811"/>
              <a:gd name="connsiteY113" fmla="*/ 100812 h 234543"/>
              <a:gd name="connsiteX114" fmla="*/ 340243 w 1152811"/>
              <a:gd name="connsiteY114" fmla="*/ 105699 h 234543"/>
              <a:gd name="connsiteX115" fmla="*/ 447999 w 1152811"/>
              <a:gd name="connsiteY115" fmla="*/ 105699 h 234543"/>
              <a:gd name="connsiteX116" fmla="*/ 444399 w 1152811"/>
              <a:gd name="connsiteY116" fmla="*/ 193910 h 234543"/>
              <a:gd name="connsiteX117" fmla="*/ 407880 w 1152811"/>
              <a:gd name="connsiteY117" fmla="*/ 231971 h 234543"/>
              <a:gd name="connsiteX118" fmla="*/ 378047 w 1152811"/>
              <a:gd name="connsiteY118" fmla="*/ 231200 h 234543"/>
              <a:gd name="connsiteX119" fmla="*/ 375219 w 1152811"/>
              <a:gd name="connsiteY119" fmla="*/ 223228 h 234543"/>
              <a:gd name="connsiteX120" fmla="*/ 406851 w 1152811"/>
              <a:gd name="connsiteY120" fmla="*/ 223742 h 234543"/>
              <a:gd name="connsiteX121" fmla="*/ 436683 w 1152811"/>
              <a:gd name="connsiteY121" fmla="*/ 189023 h 234543"/>
              <a:gd name="connsiteX122" fmla="*/ 438998 w 1152811"/>
              <a:gd name="connsiteY122" fmla="*/ 114185 h 234543"/>
              <a:gd name="connsiteX123" fmla="*/ 339214 w 1152811"/>
              <a:gd name="connsiteY123" fmla="*/ 114185 h 234543"/>
              <a:gd name="connsiteX124" fmla="*/ 320697 w 1152811"/>
              <a:gd name="connsiteY124" fmla="*/ 174879 h 234543"/>
              <a:gd name="connsiteX125" fmla="*/ 268234 w 1152811"/>
              <a:gd name="connsiteY125" fmla="*/ 233772 h 234543"/>
              <a:gd name="connsiteX126" fmla="*/ 261804 w 1152811"/>
              <a:gd name="connsiteY126" fmla="*/ 227857 h 234543"/>
              <a:gd name="connsiteX127" fmla="*/ 317354 w 1152811"/>
              <a:gd name="connsiteY127" fmla="*/ 162277 h 234543"/>
              <a:gd name="connsiteX128" fmla="*/ 332785 w 1152811"/>
              <a:gd name="connsiteY128" fmla="*/ 94383 h 234543"/>
              <a:gd name="connsiteX129" fmla="*/ 334585 w 1152811"/>
              <a:gd name="connsiteY129" fmla="*/ 50406 h 234543"/>
              <a:gd name="connsiteX130" fmla="*/ 260518 w 1152811"/>
              <a:gd name="connsiteY130" fmla="*/ 50406 h 234543"/>
              <a:gd name="connsiteX131" fmla="*/ 260518 w 1152811"/>
              <a:gd name="connsiteY131" fmla="*/ 41662 h 234543"/>
              <a:gd name="connsiteX132" fmla="*/ 374447 w 1152811"/>
              <a:gd name="connsiteY132" fmla="*/ 41662 h 234543"/>
              <a:gd name="connsiteX133" fmla="*/ 353873 w 1152811"/>
              <a:gd name="connsiteY133" fmla="*/ 3343 h 234543"/>
              <a:gd name="connsiteX134" fmla="*/ 64294 w 1152811"/>
              <a:gd name="connsiteY134" fmla="*/ 257 h 234543"/>
              <a:gd name="connsiteX135" fmla="*/ 73038 w 1152811"/>
              <a:gd name="connsiteY135" fmla="*/ 257 h 234543"/>
              <a:gd name="connsiteX136" fmla="*/ 73038 w 1152811"/>
              <a:gd name="connsiteY136" fmla="*/ 23403 h 234543"/>
              <a:gd name="connsiteX137" fmla="*/ 151219 w 1152811"/>
              <a:gd name="connsiteY137" fmla="*/ 23403 h 234543"/>
              <a:gd name="connsiteX138" fmla="*/ 151219 w 1152811"/>
              <a:gd name="connsiteY138" fmla="*/ 257 h 234543"/>
              <a:gd name="connsiteX139" fmla="*/ 159963 w 1152811"/>
              <a:gd name="connsiteY139" fmla="*/ 257 h 234543"/>
              <a:gd name="connsiteX140" fmla="*/ 159963 w 1152811"/>
              <a:gd name="connsiteY140" fmla="*/ 23403 h 234543"/>
              <a:gd name="connsiteX141" fmla="*/ 224257 w 1152811"/>
              <a:gd name="connsiteY141" fmla="*/ 23403 h 234543"/>
              <a:gd name="connsiteX142" fmla="*/ 224257 w 1152811"/>
              <a:gd name="connsiteY142" fmla="*/ 31889 h 234543"/>
              <a:gd name="connsiteX143" fmla="*/ 159963 w 1152811"/>
              <a:gd name="connsiteY143" fmla="*/ 31889 h 234543"/>
              <a:gd name="connsiteX144" fmla="*/ 159963 w 1152811"/>
              <a:gd name="connsiteY144" fmla="*/ 54778 h 234543"/>
              <a:gd name="connsiteX145" fmla="*/ 151219 w 1152811"/>
              <a:gd name="connsiteY145" fmla="*/ 54778 h 234543"/>
              <a:gd name="connsiteX146" fmla="*/ 151219 w 1152811"/>
              <a:gd name="connsiteY146" fmla="*/ 31889 h 234543"/>
              <a:gd name="connsiteX147" fmla="*/ 73038 w 1152811"/>
              <a:gd name="connsiteY147" fmla="*/ 31889 h 234543"/>
              <a:gd name="connsiteX148" fmla="*/ 73038 w 1152811"/>
              <a:gd name="connsiteY148" fmla="*/ 54778 h 234543"/>
              <a:gd name="connsiteX149" fmla="*/ 64294 w 1152811"/>
              <a:gd name="connsiteY149" fmla="*/ 54778 h 234543"/>
              <a:gd name="connsiteX150" fmla="*/ 64294 w 1152811"/>
              <a:gd name="connsiteY150" fmla="*/ 31889 h 234543"/>
              <a:gd name="connsiteX151" fmla="*/ 0 w 1152811"/>
              <a:gd name="connsiteY151" fmla="*/ 31889 h 234543"/>
              <a:gd name="connsiteX152" fmla="*/ 0 w 1152811"/>
              <a:gd name="connsiteY152" fmla="*/ 23403 h 234543"/>
              <a:gd name="connsiteX153" fmla="*/ 64294 w 1152811"/>
              <a:gd name="connsiteY153" fmla="*/ 23403 h 234543"/>
              <a:gd name="connsiteX154" fmla="*/ 980504 w 1152811"/>
              <a:gd name="connsiteY154" fmla="*/ 0 h 234543"/>
              <a:gd name="connsiteX155" fmla="*/ 988476 w 1152811"/>
              <a:gd name="connsiteY155" fmla="*/ 3857 h 234543"/>
              <a:gd name="connsiteX156" fmla="*/ 962244 w 1152811"/>
              <a:gd name="connsiteY156" fmla="*/ 66608 h 234543"/>
              <a:gd name="connsiteX157" fmla="*/ 962244 w 1152811"/>
              <a:gd name="connsiteY157" fmla="*/ 234543 h 234543"/>
              <a:gd name="connsiteX158" fmla="*/ 953757 w 1152811"/>
              <a:gd name="connsiteY158" fmla="*/ 234543 h 234543"/>
              <a:gd name="connsiteX159" fmla="*/ 953757 w 1152811"/>
              <a:gd name="connsiteY159" fmla="*/ 81524 h 234543"/>
              <a:gd name="connsiteX160" fmla="*/ 921353 w 1152811"/>
              <a:gd name="connsiteY160" fmla="*/ 125244 h 234543"/>
              <a:gd name="connsiteX161" fmla="*/ 918782 w 1152811"/>
              <a:gd name="connsiteY161" fmla="*/ 116500 h 234543"/>
              <a:gd name="connsiteX162" fmla="*/ 980504 w 1152811"/>
              <a:gd name="connsiteY162" fmla="*/ 0 h 234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152811" h="234543">
                <a:moveTo>
                  <a:pt x="742103" y="188252"/>
                </a:moveTo>
                <a:lnTo>
                  <a:pt x="742103" y="196996"/>
                </a:lnTo>
                <a:cubicBezTo>
                  <a:pt x="718785" y="207111"/>
                  <a:pt x="692896" y="215169"/>
                  <a:pt x="664436" y="221170"/>
                </a:cubicBezTo>
                <a:lnTo>
                  <a:pt x="663150" y="212683"/>
                </a:lnTo>
                <a:cubicBezTo>
                  <a:pt x="693839" y="206340"/>
                  <a:pt x="720157" y="198196"/>
                  <a:pt x="742103" y="188252"/>
                </a:cubicBezTo>
                <a:close/>
                <a:moveTo>
                  <a:pt x="510750" y="138360"/>
                </a:moveTo>
                <a:lnTo>
                  <a:pt x="640623" y="138360"/>
                </a:lnTo>
                <a:lnTo>
                  <a:pt x="640623" y="147618"/>
                </a:lnTo>
                <a:lnTo>
                  <a:pt x="510750" y="147618"/>
                </a:lnTo>
                <a:close/>
                <a:moveTo>
                  <a:pt x="1117627" y="133967"/>
                </a:moveTo>
                <a:lnTo>
                  <a:pt x="1152811" y="181565"/>
                </a:lnTo>
                <a:lnTo>
                  <a:pt x="1147153" y="188509"/>
                </a:lnTo>
                <a:close/>
                <a:moveTo>
                  <a:pt x="824398" y="121643"/>
                </a:moveTo>
                <a:lnTo>
                  <a:pt x="824398" y="205225"/>
                </a:lnTo>
                <a:lnTo>
                  <a:pt x="876348" y="205225"/>
                </a:lnTo>
                <a:lnTo>
                  <a:pt x="876348" y="121643"/>
                </a:lnTo>
                <a:close/>
                <a:moveTo>
                  <a:pt x="764219" y="121643"/>
                </a:moveTo>
                <a:lnTo>
                  <a:pt x="764219" y="205225"/>
                </a:lnTo>
                <a:lnTo>
                  <a:pt x="815912" y="205225"/>
                </a:lnTo>
                <a:lnTo>
                  <a:pt x="815912" y="121643"/>
                </a:lnTo>
                <a:close/>
                <a:moveTo>
                  <a:pt x="1103939" y="108680"/>
                </a:moveTo>
                <a:lnTo>
                  <a:pt x="1117627" y="133967"/>
                </a:lnTo>
                <a:lnTo>
                  <a:pt x="1109991" y="123637"/>
                </a:lnTo>
                <a:close/>
                <a:moveTo>
                  <a:pt x="36262" y="94640"/>
                </a:moveTo>
                <a:cubicBezTo>
                  <a:pt x="47920" y="108185"/>
                  <a:pt x="58293" y="122501"/>
                  <a:pt x="67380" y="137588"/>
                </a:cubicBezTo>
                <a:lnTo>
                  <a:pt x="59665" y="141446"/>
                </a:lnTo>
                <a:cubicBezTo>
                  <a:pt x="50064" y="125844"/>
                  <a:pt x="39691" y="111528"/>
                  <a:pt x="28547" y="98498"/>
                </a:cubicBezTo>
                <a:close/>
                <a:moveTo>
                  <a:pt x="188767" y="91811"/>
                </a:moveTo>
                <a:lnTo>
                  <a:pt x="196482" y="95412"/>
                </a:lnTo>
                <a:cubicBezTo>
                  <a:pt x="187567" y="112042"/>
                  <a:pt x="176679" y="127558"/>
                  <a:pt x="163821" y="141960"/>
                </a:cubicBezTo>
                <a:lnTo>
                  <a:pt x="156363" y="137845"/>
                </a:lnTo>
                <a:cubicBezTo>
                  <a:pt x="170250" y="122243"/>
                  <a:pt x="181051" y="106899"/>
                  <a:pt x="188767" y="91811"/>
                </a:cubicBezTo>
                <a:close/>
                <a:moveTo>
                  <a:pt x="18774" y="68665"/>
                </a:moveTo>
                <a:lnTo>
                  <a:pt x="205997" y="68665"/>
                </a:lnTo>
                <a:lnTo>
                  <a:pt x="205997" y="77409"/>
                </a:lnTo>
                <a:lnTo>
                  <a:pt x="116500" y="77409"/>
                </a:lnTo>
                <a:lnTo>
                  <a:pt x="116500" y="155590"/>
                </a:lnTo>
                <a:lnTo>
                  <a:pt x="221685" y="155590"/>
                </a:lnTo>
                <a:lnTo>
                  <a:pt x="221685" y="164334"/>
                </a:lnTo>
                <a:lnTo>
                  <a:pt x="116500" y="164334"/>
                </a:lnTo>
                <a:lnTo>
                  <a:pt x="116500" y="234029"/>
                </a:lnTo>
                <a:lnTo>
                  <a:pt x="107757" y="234029"/>
                </a:lnTo>
                <a:lnTo>
                  <a:pt x="107757" y="164334"/>
                </a:lnTo>
                <a:lnTo>
                  <a:pt x="2572" y="164334"/>
                </a:lnTo>
                <a:lnTo>
                  <a:pt x="2572" y="155590"/>
                </a:lnTo>
                <a:lnTo>
                  <a:pt x="107757" y="155590"/>
                </a:lnTo>
                <a:lnTo>
                  <a:pt x="107757" y="77409"/>
                </a:lnTo>
                <a:lnTo>
                  <a:pt x="18774" y="77409"/>
                </a:lnTo>
                <a:close/>
                <a:moveTo>
                  <a:pt x="824398" y="32147"/>
                </a:moveTo>
                <a:lnTo>
                  <a:pt x="824398" y="113157"/>
                </a:lnTo>
                <a:lnTo>
                  <a:pt x="876348" y="113157"/>
                </a:lnTo>
                <a:lnTo>
                  <a:pt x="876348" y="32147"/>
                </a:lnTo>
                <a:close/>
                <a:moveTo>
                  <a:pt x="764219" y="32147"/>
                </a:moveTo>
                <a:lnTo>
                  <a:pt x="764219" y="113157"/>
                </a:lnTo>
                <a:lnTo>
                  <a:pt x="815912" y="113157"/>
                </a:lnTo>
                <a:lnTo>
                  <a:pt x="815912" y="32147"/>
                </a:lnTo>
                <a:close/>
                <a:moveTo>
                  <a:pt x="755733" y="23917"/>
                </a:moveTo>
                <a:lnTo>
                  <a:pt x="884577" y="23917"/>
                </a:lnTo>
                <a:lnTo>
                  <a:pt x="884577" y="232743"/>
                </a:lnTo>
                <a:lnTo>
                  <a:pt x="876348" y="232743"/>
                </a:lnTo>
                <a:lnTo>
                  <a:pt x="876348" y="213455"/>
                </a:lnTo>
                <a:lnTo>
                  <a:pt x="764219" y="213455"/>
                </a:lnTo>
                <a:lnTo>
                  <a:pt x="764219" y="232743"/>
                </a:lnTo>
                <a:lnTo>
                  <a:pt x="755733" y="232743"/>
                </a:lnTo>
                <a:close/>
                <a:moveTo>
                  <a:pt x="1060485" y="514"/>
                </a:moveTo>
                <a:lnTo>
                  <a:pt x="1068972" y="514"/>
                </a:lnTo>
                <a:lnTo>
                  <a:pt x="1068972" y="49120"/>
                </a:lnTo>
                <a:lnTo>
                  <a:pt x="1143038" y="49120"/>
                </a:lnTo>
                <a:lnTo>
                  <a:pt x="1143038" y="57864"/>
                </a:lnTo>
                <a:lnTo>
                  <a:pt x="1083374" y="57864"/>
                </a:lnTo>
                <a:lnTo>
                  <a:pt x="1103939" y="108680"/>
                </a:lnTo>
                <a:lnTo>
                  <a:pt x="1076430" y="57864"/>
                </a:lnTo>
                <a:lnTo>
                  <a:pt x="1068972" y="57864"/>
                </a:lnTo>
                <a:lnTo>
                  <a:pt x="1068972" y="169221"/>
                </a:lnTo>
                <a:lnTo>
                  <a:pt x="1114235" y="169221"/>
                </a:lnTo>
                <a:lnTo>
                  <a:pt x="1114235" y="177708"/>
                </a:lnTo>
                <a:lnTo>
                  <a:pt x="1068972" y="177708"/>
                </a:lnTo>
                <a:lnTo>
                  <a:pt x="1068972" y="234029"/>
                </a:lnTo>
                <a:lnTo>
                  <a:pt x="1060485" y="234029"/>
                </a:lnTo>
                <a:lnTo>
                  <a:pt x="1060485" y="177708"/>
                </a:lnTo>
                <a:lnTo>
                  <a:pt x="1015479" y="177708"/>
                </a:lnTo>
                <a:lnTo>
                  <a:pt x="1015479" y="169221"/>
                </a:lnTo>
                <a:lnTo>
                  <a:pt x="1060485" y="169221"/>
                </a:lnTo>
                <a:lnTo>
                  <a:pt x="1060485" y="57864"/>
                </a:lnTo>
                <a:lnTo>
                  <a:pt x="1053284" y="57864"/>
                </a:lnTo>
                <a:cubicBezTo>
                  <a:pt x="1039911" y="112042"/>
                  <a:pt x="1016251" y="156276"/>
                  <a:pt x="982304" y="190566"/>
                </a:cubicBezTo>
                <a:lnTo>
                  <a:pt x="977675" y="183108"/>
                </a:lnTo>
                <a:cubicBezTo>
                  <a:pt x="1010079" y="151390"/>
                  <a:pt x="1033053" y="109642"/>
                  <a:pt x="1046598" y="57864"/>
                </a:cubicBezTo>
                <a:lnTo>
                  <a:pt x="986933" y="57864"/>
                </a:lnTo>
                <a:lnTo>
                  <a:pt x="986933" y="49120"/>
                </a:lnTo>
                <a:lnTo>
                  <a:pt x="1060485" y="49120"/>
                </a:lnTo>
                <a:close/>
                <a:moveTo>
                  <a:pt x="707127" y="514"/>
                </a:moveTo>
                <a:lnTo>
                  <a:pt x="715356" y="4114"/>
                </a:lnTo>
                <a:cubicBezTo>
                  <a:pt x="701126" y="42862"/>
                  <a:pt x="687324" y="72094"/>
                  <a:pt x="673951" y="91811"/>
                </a:cubicBezTo>
                <a:cubicBezTo>
                  <a:pt x="688010" y="90268"/>
                  <a:pt x="702240" y="87696"/>
                  <a:pt x="716642" y="84096"/>
                </a:cubicBezTo>
                <a:lnTo>
                  <a:pt x="731301" y="52978"/>
                </a:lnTo>
                <a:lnTo>
                  <a:pt x="739274" y="55807"/>
                </a:lnTo>
                <a:cubicBezTo>
                  <a:pt x="715785" y="105699"/>
                  <a:pt x="696583" y="139646"/>
                  <a:pt x="681666" y="157648"/>
                </a:cubicBezTo>
                <a:cubicBezTo>
                  <a:pt x="702755" y="153705"/>
                  <a:pt x="722814" y="148475"/>
                  <a:pt x="741845" y="141960"/>
                </a:cubicBezTo>
                <a:lnTo>
                  <a:pt x="741845" y="150190"/>
                </a:lnTo>
                <a:cubicBezTo>
                  <a:pt x="717328" y="158077"/>
                  <a:pt x="693839" y="163649"/>
                  <a:pt x="671379" y="166906"/>
                </a:cubicBezTo>
                <a:lnTo>
                  <a:pt x="669065" y="158934"/>
                </a:lnTo>
                <a:cubicBezTo>
                  <a:pt x="671122" y="157905"/>
                  <a:pt x="672494" y="157048"/>
                  <a:pt x="673180" y="156362"/>
                </a:cubicBezTo>
                <a:cubicBezTo>
                  <a:pt x="684324" y="143332"/>
                  <a:pt x="697440" y="122072"/>
                  <a:pt x="712527" y="92583"/>
                </a:cubicBezTo>
                <a:cubicBezTo>
                  <a:pt x="694525" y="96183"/>
                  <a:pt x="679009" y="98926"/>
                  <a:pt x="665979" y="100812"/>
                </a:cubicBezTo>
                <a:lnTo>
                  <a:pt x="663664" y="92840"/>
                </a:lnTo>
                <a:cubicBezTo>
                  <a:pt x="664864" y="92497"/>
                  <a:pt x="666064" y="91382"/>
                  <a:pt x="667265" y="89497"/>
                </a:cubicBezTo>
                <a:cubicBezTo>
                  <a:pt x="682352" y="65322"/>
                  <a:pt x="695640" y="35661"/>
                  <a:pt x="707127" y="514"/>
                </a:cubicBezTo>
                <a:close/>
                <a:moveTo>
                  <a:pt x="362360" y="257"/>
                </a:moveTo>
                <a:cubicBezTo>
                  <a:pt x="369904" y="11230"/>
                  <a:pt x="377019" y="25031"/>
                  <a:pt x="383705" y="41662"/>
                </a:cubicBezTo>
                <a:lnTo>
                  <a:pt x="481432" y="41662"/>
                </a:lnTo>
                <a:lnTo>
                  <a:pt x="481432" y="50406"/>
                </a:lnTo>
                <a:lnTo>
                  <a:pt x="343329" y="50406"/>
                </a:lnTo>
                <a:lnTo>
                  <a:pt x="340757" y="100812"/>
                </a:lnTo>
                <a:lnTo>
                  <a:pt x="340243" y="105699"/>
                </a:lnTo>
                <a:lnTo>
                  <a:pt x="447999" y="105699"/>
                </a:lnTo>
                <a:cubicBezTo>
                  <a:pt x="447828" y="148904"/>
                  <a:pt x="446627" y="178308"/>
                  <a:pt x="444399" y="193910"/>
                </a:cubicBezTo>
                <a:cubicBezTo>
                  <a:pt x="440284" y="218255"/>
                  <a:pt x="428111" y="230943"/>
                  <a:pt x="407880" y="231971"/>
                </a:cubicBezTo>
                <a:cubicBezTo>
                  <a:pt x="399650" y="231971"/>
                  <a:pt x="389706" y="231714"/>
                  <a:pt x="378047" y="231200"/>
                </a:cubicBezTo>
                <a:lnTo>
                  <a:pt x="375219" y="223228"/>
                </a:lnTo>
                <a:cubicBezTo>
                  <a:pt x="392021" y="223570"/>
                  <a:pt x="402565" y="223742"/>
                  <a:pt x="406851" y="223742"/>
                </a:cubicBezTo>
                <a:cubicBezTo>
                  <a:pt x="423653" y="222885"/>
                  <a:pt x="433597" y="211312"/>
                  <a:pt x="436683" y="189023"/>
                </a:cubicBezTo>
                <a:cubicBezTo>
                  <a:pt x="438226" y="175136"/>
                  <a:pt x="438998" y="150190"/>
                  <a:pt x="438998" y="114185"/>
                </a:cubicBezTo>
                <a:lnTo>
                  <a:pt x="339214" y="114185"/>
                </a:lnTo>
                <a:cubicBezTo>
                  <a:pt x="336299" y="136645"/>
                  <a:pt x="330127" y="156876"/>
                  <a:pt x="320697" y="174879"/>
                </a:cubicBezTo>
                <a:cubicBezTo>
                  <a:pt x="308010" y="196138"/>
                  <a:pt x="290522" y="215769"/>
                  <a:pt x="268234" y="233772"/>
                </a:cubicBezTo>
                <a:lnTo>
                  <a:pt x="261804" y="227857"/>
                </a:lnTo>
                <a:cubicBezTo>
                  <a:pt x="289065" y="204711"/>
                  <a:pt x="307581" y="182851"/>
                  <a:pt x="317354" y="162277"/>
                </a:cubicBezTo>
                <a:cubicBezTo>
                  <a:pt x="326098" y="141874"/>
                  <a:pt x="331242" y="119243"/>
                  <a:pt x="332785" y="94383"/>
                </a:cubicBezTo>
                <a:cubicBezTo>
                  <a:pt x="333642" y="78095"/>
                  <a:pt x="334242" y="63436"/>
                  <a:pt x="334585" y="50406"/>
                </a:cubicBezTo>
                <a:lnTo>
                  <a:pt x="260518" y="50406"/>
                </a:lnTo>
                <a:lnTo>
                  <a:pt x="260518" y="41662"/>
                </a:lnTo>
                <a:lnTo>
                  <a:pt x="374447" y="41662"/>
                </a:lnTo>
                <a:cubicBezTo>
                  <a:pt x="369132" y="28117"/>
                  <a:pt x="362274" y="15344"/>
                  <a:pt x="353873" y="3343"/>
                </a:cubicBezTo>
                <a:close/>
                <a:moveTo>
                  <a:pt x="64294" y="257"/>
                </a:moveTo>
                <a:lnTo>
                  <a:pt x="73038" y="257"/>
                </a:lnTo>
                <a:lnTo>
                  <a:pt x="73038" y="23403"/>
                </a:lnTo>
                <a:lnTo>
                  <a:pt x="151219" y="23403"/>
                </a:lnTo>
                <a:lnTo>
                  <a:pt x="151219" y="257"/>
                </a:lnTo>
                <a:lnTo>
                  <a:pt x="159963" y="257"/>
                </a:lnTo>
                <a:lnTo>
                  <a:pt x="159963" y="23403"/>
                </a:lnTo>
                <a:lnTo>
                  <a:pt x="224257" y="23403"/>
                </a:lnTo>
                <a:lnTo>
                  <a:pt x="224257" y="31889"/>
                </a:lnTo>
                <a:lnTo>
                  <a:pt x="159963" y="31889"/>
                </a:lnTo>
                <a:lnTo>
                  <a:pt x="159963" y="54778"/>
                </a:lnTo>
                <a:lnTo>
                  <a:pt x="151219" y="54778"/>
                </a:lnTo>
                <a:lnTo>
                  <a:pt x="151219" y="31889"/>
                </a:lnTo>
                <a:lnTo>
                  <a:pt x="73038" y="31889"/>
                </a:lnTo>
                <a:lnTo>
                  <a:pt x="73038" y="54778"/>
                </a:lnTo>
                <a:lnTo>
                  <a:pt x="64294" y="54778"/>
                </a:lnTo>
                <a:lnTo>
                  <a:pt x="64294" y="31889"/>
                </a:lnTo>
                <a:lnTo>
                  <a:pt x="0" y="31889"/>
                </a:lnTo>
                <a:lnTo>
                  <a:pt x="0" y="23403"/>
                </a:lnTo>
                <a:lnTo>
                  <a:pt x="64294" y="23403"/>
                </a:lnTo>
                <a:close/>
                <a:moveTo>
                  <a:pt x="980504" y="0"/>
                </a:moveTo>
                <a:lnTo>
                  <a:pt x="988476" y="3857"/>
                </a:lnTo>
                <a:cubicBezTo>
                  <a:pt x="981104" y="26832"/>
                  <a:pt x="972360" y="47748"/>
                  <a:pt x="962244" y="66608"/>
                </a:cubicBezTo>
                <a:lnTo>
                  <a:pt x="962244" y="234543"/>
                </a:lnTo>
                <a:lnTo>
                  <a:pt x="953757" y="234543"/>
                </a:lnTo>
                <a:lnTo>
                  <a:pt x="953757" y="81524"/>
                </a:lnTo>
                <a:cubicBezTo>
                  <a:pt x="943813" y="97469"/>
                  <a:pt x="933012" y="112042"/>
                  <a:pt x="921353" y="125244"/>
                </a:cubicBezTo>
                <a:lnTo>
                  <a:pt x="918782" y="116500"/>
                </a:lnTo>
                <a:cubicBezTo>
                  <a:pt x="947585" y="81696"/>
                  <a:pt x="968159" y="42862"/>
                  <a:pt x="9805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000" dirty="0">
              <a:latin typeface="苹方 细体" panose="020B0200000000000000" pitchFamily="34" charset="-122"/>
              <a:ea typeface="苹方 细体" panose="020B0200000000000000" pitchFamily="34" charset="-122"/>
            </a:endParaRPr>
          </a:p>
        </p:txBody>
      </p:sp>
      <p:sp>
        <p:nvSpPr>
          <p:cNvPr id="35" name="自由线条-50_矢量">
            <a:extLst>
              <a:ext uri="{FF2B5EF4-FFF2-40B4-BE49-F238E27FC236}">
                <a16:creationId xmlns:a16="http://schemas.microsoft.com/office/drawing/2014/main" id="{2C1520C2-5DD8-406A-AC88-73F467D24DC6}"/>
              </a:ext>
            </a:extLst>
          </p:cNvPr>
          <p:cNvSpPr txBox="1"/>
          <p:nvPr/>
        </p:nvSpPr>
        <p:spPr>
          <a:xfrm>
            <a:off x="1661118" y="5708159"/>
            <a:ext cx="1288208" cy="259099"/>
          </a:xfrm>
          <a:custGeom>
            <a:avLst/>
            <a:gdLst>
              <a:gd name="connsiteX0" fmla="*/ 1182690 w 1288208"/>
              <a:gd name="connsiteY0" fmla="*/ 178442 h 259099"/>
              <a:gd name="connsiteX1" fmla="*/ 1182690 w 1288208"/>
              <a:gd name="connsiteY1" fmla="*/ 222638 h 259099"/>
              <a:gd name="connsiteX2" fmla="*/ 1240698 w 1288208"/>
              <a:gd name="connsiteY2" fmla="*/ 222638 h 259099"/>
              <a:gd name="connsiteX3" fmla="*/ 1240698 w 1288208"/>
              <a:gd name="connsiteY3" fmla="*/ 178442 h 259099"/>
              <a:gd name="connsiteX4" fmla="*/ 884234 w 1288208"/>
              <a:gd name="connsiteY4" fmla="*/ 163802 h 259099"/>
              <a:gd name="connsiteX5" fmla="*/ 914619 w 1288208"/>
              <a:gd name="connsiteY5" fmla="*/ 204407 h 259099"/>
              <a:gd name="connsiteX6" fmla="*/ 891692 w 1288208"/>
              <a:gd name="connsiteY6" fmla="*/ 220428 h 259099"/>
              <a:gd name="connsiteX7" fmla="*/ 861860 w 1288208"/>
              <a:gd name="connsiteY7" fmla="*/ 177889 h 259099"/>
              <a:gd name="connsiteX8" fmla="*/ 569842 w 1288208"/>
              <a:gd name="connsiteY8" fmla="*/ 143913 h 259099"/>
              <a:gd name="connsiteX9" fmla="*/ 709336 w 1288208"/>
              <a:gd name="connsiteY9" fmla="*/ 143913 h 259099"/>
              <a:gd name="connsiteX10" fmla="*/ 709336 w 1288208"/>
              <a:gd name="connsiteY10" fmla="*/ 169879 h 259099"/>
              <a:gd name="connsiteX11" fmla="*/ 569842 w 1288208"/>
              <a:gd name="connsiteY11" fmla="*/ 169879 h 259099"/>
              <a:gd name="connsiteX12" fmla="*/ 941965 w 1288208"/>
              <a:gd name="connsiteY12" fmla="*/ 114910 h 259099"/>
              <a:gd name="connsiteX13" fmla="*/ 971245 w 1288208"/>
              <a:gd name="connsiteY13" fmla="*/ 114910 h 259099"/>
              <a:gd name="connsiteX14" fmla="*/ 971245 w 1288208"/>
              <a:gd name="connsiteY14" fmla="*/ 130931 h 259099"/>
              <a:gd name="connsiteX15" fmla="*/ 999420 w 1288208"/>
              <a:gd name="connsiteY15" fmla="*/ 130931 h 259099"/>
              <a:gd name="connsiteX16" fmla="*/ 999420 w 1288208"/>
              <a:gd name="connsiteY16" fmla="*/ 158277 h 259099"/>
              <a:gd name="connsiteX17" fmla="*/ 971245 w 1288208"/>
              <a:gd name="connsiteY17" fmla="*/ 158277 h 259099"/>
              <a:gd name="connsiteX18" fmla="*/ 971245 w 1288208"/>
              <a:gd name="connsiteY18" fmla="*/ 226505 h 259099"/>
              <a:gd name="connsiteX19" fmla="*/ 943622 w 1288208"/>
              <a:gd name="connsiteY19" fmla="*/ 255232 h 259099"/>
              <a:gd name="connsiteX20" fmla="*/ 910475 w 1288208"/>
              <a:gd name="connsiteY20" fmla="*/ 255232 h 259099"/>
              <a:gd name="connsiteX21" fmla="*/ 903846 w 1288208"/>
              <a:gd name="connsiteY21" fmla="*/ 227333 h 259099"/>
              <a:gd name="connsiteX22" fmla="*/ 933678 w 1288208"/>
              <a:gd name="connsiteY22" fmla="*/ 228991 h 259099"/>
              <a:gd name="connsiteX23" fmla="*/ 941965 w 1288208"/>
              <a:gd name="connsiteY23" fmla="*/ 219047 h 259099"/>
              <a:gd name="connsiteX24" fmla="*/ 941965 w 1288208"/>
              <a:gd name="connsiteY24" fmla="*/ 158277 h 259099"/>
              <a:gd name="connsiteX25" fmla="*/ 858545 w 1288208"/>
              <a:gd name="connsiteY25" fmla="*/ 158277 h 259099"/>
              <a:gd name="connsiteX26" fmla="*/ 858545 w 1288208"/>
              <a:gd name="connsiteY26" fmla="*/ 130931 h 259099"/>
              <a:gd name="connsiteX27" fmla="*/ 941965 w 1288208"/>
              <a:gd name="connsiteY27" fmla="*/ 130931 h 259099"/>
              <a:gd name="connsiteX28" fmla="*/ 1182690 w 1288208"/>
              <a:gd name="connsiteY28" fmla="*/ 107175 h 259099"/>
              <a:gd name="connsiteX29" fmla="*/ 1182690 w 1288208"/>
              <a:gd name="connsiteY29" fmla="*/ 151924 h 259099"/>
              <a:gd name="connsiteX30" fmla="*/ 1240698 w 1288208"/>
              <a:gd name="connsiteY30" fmla="*/ 151924 h 259099"/>
              <a:gd name="connsiteX31" fmla="*/ 1240698 w 1288208"/>
              <a:gd name="connsiteY31" fmla="*/ 107175 h 259099"/>
              <a:gd name="connsiteX32" fmla="*/ 51930 w 1288208"/>
              <a:gd name="connsiteY32" fmla="*/ 102756 h 259099"/>
              <a:gd name="connsiteX33" fmla="*/ 81762 w 1288208"/>
              <a:gd name="connsiteY33" fmla="*/ 145295 h 259099"/>
              <a:gd name="connsiteX34" fmla="*/ 55245 w 1288208"/>
              <a:gd name="connsiteY34" fmla="*/ 158277 h 259099"/>
              <a:gd name="connsiteX35" fmla="*/ 26517 w 1288208"/>
              <a:gd name="connsiteY35" fmla="*/ 114910 h 259099"/>
              <a:gd name="connsiteX36" fmla="*/ 194738 w 1288208"/>
              <a:gd name="connsiteY36" fmla="*/ 99441 h 259099"/>
              <a:gd name="connsiteX37" fmla="*/ 220151 w 1288208"/>
              <a:gd name="connsiteY37" fmla="*/ 111595 h 259099"/>
              <a:gd name="connsiteX38" fmla="*/ 189214 w 1288208"/>
              <a:gd name="connsiteY38" fmla="*/ 158001 h 259099"/>
              <a:gd name="connsiteX39" fmla="*/ 164354 w 1288208"/>
              <a:gd name="connsiteY39" fmla="*/ 145295 h 259099"/>
              <a:gd name="connsiteX40" fmla="*/ 194738 w 1288208"/>
              <a:gd name="connsiteY40" fmla="*/ 99441 h 259099"/>
              <a:gd name="connsiteX41" fmla="*/ 19612 w 1288208"/>
              <a:gd name="connsiteY41" fmla="*/ 67952 h 259099"/>
              <a:gd name="connsiteX42" fmla="*/ 226228 w 1288208"/>
              <a:gd name="connsiteY42" fmla="*/ 67952 h 259099"/>
              <a:gd name="connsiteX43" fmla="*/ 226228 w 1288208"/>
              <a:gd name="connsiteY43" fmla="*/ 95574 h 259099"/>
              <a:gd name="connsiteX44" fmla="*/ 137007 w 1288208"/>
              <a:gd name="connsiteY44" fmla="*/ 95574 h 259099"/>
              <a:gd name="connsiteX45" fmla="*/ 137007 w 1288208"/>
              <a:gd name="connsiteY45" fmla="*/ 161316 h 259099"/>
              <a:gd name="connsiteX46" fmla="*/ 243078 w 1288208"/>
              <a:gd name="connsiteY46" fmla="*/ 161316 h 259099"/>
              <a:gd name="connsiteX47" fmla="*/ 243078 w 1288208"/>
              <a:gd name="connsiteY47" fmla="*/ 188938 h 259099"/>
              <a:gd name="connsiteX48" fmla="*/ 137007 w 1288208"/>
              <a:gd name="connsiteY48" fmla="*/ 188938 h 259099"/>
              <a:gd name="connsiteX49" fmla="*/ 137007 w 1288208"/>
              <a:gd name="connsiteY49" fmla="*/ 257442 h 259099"/>
              <a:gd name="connsiteX50" fmla="*/ 108280 w 1288208"/>
              <a:gd name="connsiteY50" fmla="*/ 257442 h 259099"/>
              <a:gd name="connsiteX51" fmla="*/ 108280 w 1288208"/>
              <a:gd name="connsiteY51" fmla="*/ 188938 h 259099"/>
              <a:gd name="connsiteX52" fmla="*/ 2209 w 1288208"/>
              <a:gd name="connsiteY52" fmla="*/ 188938 h 259099"/>
              <a:gd name="connsiteX53" fmla="*/ 2209 w 1288208"/>
              <a:gd name="connsiteY53" fmla="*/ 161316 h 259099"/>
              <a:gd name="connsiteX54" fmla="*/ 108280 w 1288208"/>
              <a:gd name="connsiteY54" fmla="*/ 161316 h 259099"/>
              <a:gd name="connsiteX55" fmla="*/ 108280 w 1288208"/>
              <a:gd name="connsiteY55" fmla="*/ 95574 h 259099"/>
              <a:gd name="connsiteX56" fmla="*/ 19612 w 1288208"/>
              <a:gd name="connsiteY56" fmla="*/ 95574 h 259099"/>
              <a:gd name="connsiteX57" fmla="*/ 1182690 w 1288208"/>
              <a:gd name="connsiteY57" fmla="*/ 38948 h 259099"/>
              <a:gd name="connsiteX58" fmla="*/ 1182690 w 1288208"/>
              <a:gd name="connsiteY58" fmla="*/ 80658 h 259099"/>
              <a:gd name="connsiteX59" fmla="*/ 1240698 w 1288208"/>
              <a:gd name="connsiteY59" fmla="*/ 80658 h 259099"/>
              <a:gd name="connsiteX60" fmla="*/ 1240698 w 1288208"/>
              <a:gd name="connsiteY60" fmla="*/ 38948 h 259099"/>
              <a:gd name="connsiteX61" fmla="*/ 1058665 w 1288208"/>
              <a:gd name="connsiteY61" fmla="*/ 24584 h 259099"/>
              <a:gd name="connsiteX62" fmla="*/ 1071372 w 1288208"/>
              <a:gd name="connsiteY62" fmla="*/ 81763 h 259099"/>
              <a:gd name="connsiteX63" fmla="*/ 1049550 w 1288208"/>
              <a:gd name="connsiteY63" fmla="*/ 87563 h 259099"/>
              <a:gd name="connsiteX64" fmla="*/ 1036291 w 1288208"/>
              <a:gd name="connsiteY64" fmla="*/ 31766 h 259099"/>
              <a:gd name="connsiteX65" fmla="*/ 1123302 w 1288208"/>
              <a:gd name="connsiteY65" fmla="*/ 20993 h 259099"/>
              <a:gd name="connsiteX66" fmla="*/ 1145400 w 1288208"/>
              <a:gd name="connsiteY66" fmla="*/ 24032 h 259099"/>
              <a:gd name="connsiteX67" fmla="*/ 1132141 w 1288208"/>
              <a:gd name="connsiteY67" fmla="*/ 85630 h 259099"/>
              <a:gd name="connsiteX68" fmla="*/ 1110596 w 1288208"/>
              <a:gd name="connsiteY68" fmla="*/ 78448 h 259099"/>
              <a:gd name="connsiteX69" fmla="*/ 1123302 w 1288208"/>
              <a:gd name="connsiteY69" fmla="*/ 20993 h 259099"/>
              <a:gd name="connsiteX70" fmla="*/ 1155068 w 1288208"/>
              <a:gd name="connsiteY70" fmla="*/ 11878 h 259099"/>
              <a:gd name="connsiteX71" fmla="*/ 1268320 w 1288208"/>
              <a:gd name="connsiteY71" fmla="*/ 11878 h 259099"/>
              <a:gd name="connsiteX72" fmla="*/ 1268320 w 1288208"/>
              <a:gd name="connsiteY72" fmla="*/ 222638 h 259099"/>
              <a:gd name="connsiteX73" fmla="*/ 1288208 w 1288208"/>
              <a:gd name="connsiteY73" fmla="*/ 222638 h 259099"/>
              <a:gd name="connsiteX74" fmla="*/ 1288208 w 1288208"/>
              <a:gd name="connsiteY74" fmla="*/ 249984 h 259099"/>
              <a:gd name="connsiteX75" fmla="*/ 1134075 w 1288208"/>
              <a:gd name="connsiteY75" fmla="*/ 249984 h 259099"/>
              <a:gd name="connsiteX76" fmla="*/ 1134075 w 1288208"/>
              <a:gd name="connsiteY76" fmla="*/ 222638 h 259099"/>
              <a:gd name="connsiteX77" fmla="*/ 1155068 w 1288208"/>
              <a:gd name="connsiteY77" fmla="*/ 222638 h 259099"/>
              <a:gd name="connsiteX78" fmla="*/ 1077725 w 1288208"/>
              <a:gd name="connsiteY78" fmla="*/ 2210 h 259099"/>
              <a:gd name="connsiteX79" fmla="*/ 1105348 w 1288208"/>
              <a:gd name="connsiteY79" fmla="*/ 2210 h 259099"/>
              <a:gd name="connsiteX80" fmla="*/ 1105348 w 1288208"/>
              <a:gd name="connsiteY80" fmla="*/ 96403 h 259099"/>
              <a:gd name="connsiteX81" fmla="*/ 1141533 w 1288208"/>
              <a:gd name="connsiteY81" fmla="*/ 96403 h 259099"/>
              <a:gd name="connsiteX82" fmla="*/ 1141533 w 1288208"/>
              <a:gd name="connsiteY82" fmla="*/ 123197 h 259099"/>
              <a:gd name="connsiteX83" fmla="*/ 1105348 w 1288208"/>
              <a:gd name="connsiteY83" fmla="*/ 123197 h 259099"/>
              <a:gd name="connsiteX84" fmla="*/ 1105348 w 1288208"/>
              <a:gd name="connsiteY84" fmla="*/ 128997 h 259099"/>
              <a:gd name="connsiteX85" fmla="*/ 1147886 w 1288208"/>
              <a:gd name="connsiteY85" fmla="*/ 170431 h 259099"/>
              <a:gd name="connsiteX86" fmla="*/ 1130760 w 1288208"/>
              <a:gd name="connsiteY86" fmla="*/ 196396 h 259099"/>
              <a:gd name="connsiteX87" fmla="*/ 1105348 w 1288208"/>
              <a:gd name="connsiteY87" fmla="*/ 155515 h 259099"/>
              <a:gd name="connsiteX88" fmla="*/ 1105348 w 1288208"/>
              <a:gd name="connsiteY88" fmla="*/ 257166 h 259099"/>
              <a:gd name="connsiteX89" fmla="*/ 1077725 w 1288208"/>
              <a:gd name="connsiteY89" fmla="*/ 257166 h 259099"/>
              <a:gd name="connsiteX90" fmla="*/ 1077725 w 1288208"/>
              <a:gd name="connsiteY90" fmla="*/ 163525 h 259099"/>
              <a:gd name="connsiteX91" fmla="*/ 1045130 w 1288208"/>
              <a:gd name="connsiteY91" fmla="*/ 221809 h 259099"/>
              <a:gd name="connsiteX92" fmla="*/ 1032148 w 1288208"/>
              <a:gd name="connsiteY92" fmla="*/ 188662 h 259099"/>
              <a:gd name="connsiteX93" fmla="*/ 1074134 w 1288208"/>
              <a:gd name="connsiteY93" fmla="*/ 123197 h 259099"/>
              <a:gd name="connsiteX94" fmla="*/ 1037396 w 1288208"/>
              <a:gd name="connsiteY94" fmla="*/ 123197 h 259099"/>
              <a:gd name="connsiteX95" fmla="*/ 1037396 w 1288208"/>
              <a:gd name="connsiteY95" fmla="*/ 96403 h 259099"/>
              <a:gd name="connsiteX96" fmla="*/ 1077725 w 1288208"/>
              <a:gd name="connsiteY96" fmla="*/ 96403 h 259099"/>
              <a:gd name="connsiteX97" fmla="*/ 798604 w 1288208"/>
              <a:gd name="connsiteY97" fmla="*/ 1658 h 259099"/>
              <a:gd name="connsiteX98" fmla="*/ 827056 w 1288208"/>
              <a:gd name="connsiteY98" fmla="*/ 1658 h 259099"/>
              <a:gd name="connsiteX99" fmla="*/ 827056 w 1288208"/>
              <a:gd name="connsiteY99" fmla="*/ 56350 h 259099"/>
              <a:gd name="connsiteX100" fmla="*/ 847220 w 1288208"/>
              <a:gd name="connsiteY100" fmla="*/ 56350 h 259099"/>
              <a:gd name="connsiteX101" fmla="*/ 847220 w 1288208"/>
              <a:gd name="connsiteY101" fmla="*/ 83973 h 259099"/>
              <a:gd name="connsiteX102" fmla="*/ 827056 w 1288208"/>
              <a:gd name="connsiteY102" fmla="*/ 83973 h 259099"/>
              <a:gd name="connsiteX103" fmla="*/ 827056 w 1288208"/>
              <a:gd name="connsiteY103" fmla="*/ 140046 h 259099"/>
              <a:gd name="connsiteX104" fmla="*/ 848877 w 1288208"/>
              <a:gd name="connsiteY104" fmla="*/ 130931 h 259099"/>
              <a:gd name="connsiteX105" fmla="*/ 848877 w 1288208"/>
              <a:gd name="connsiteY105" fmla="*/ 158001 h 259099"/>
              <a:gd name="connsiteX106" fmla="*/ 827056 w 1288208"/>
              <a:gd name="connsiteY106" fmla="*/ 166840 h 259099"/>
              <a:gd name="connsiteX107" fmla="*/ 827056 w 1288208"/>
              <a:gd name="connsiteY107" fmla="*/ 257442 h 259099"/>
              <a:gd name="connsiteX108" fmla="*/ 798604 w 1288208"/>
              <a:gd name="connsiteY108" fmla="*/ 257442 h 259099"/>
              <a:gd name="connsiteX109" fmla="*/ 798604 w 1288208"/>
              <a:gd name="connsiteY109" fmla="*/ 177060 h 259099"/>
              <a:gd name="connsiteX110" fmla="*/ 755237 w 1288208"/>
              <a:gd name="connsiteY110" fmla="*/ 189767 h 259099"/>
              <a:gd name="connsiteX111" fmla="*/ 748331 w 1288208"/>
              <a:gd name="connsiteY111" fmla="*/ 161868 h 259099"/>
              <a:gd name="connsiteX112" fmla="*/ 798604 w 1288208"/>
              <a:gd name="connsiteY112" fmla="*/ 149990 h 259099"/>
              <a:gd name="connsiteX113" fmla="*/ 798604 w 1288208"/>
              <a:gd name="connsiteY113" fmla="*/ 83973 h 259099"/>
              <a:gd name="connsiteX114" fmla="*/ 780097 w 1288208"/>
              <a:gd name="connsiteY114" fmla="*/ 83973 h 259099"/>
              <a:gd name="connsiteX115" fmla="*/ 771810 w 1288208"/>
              <a:gd name="connsiteY115" fmla="*/ 122092 h 259099"/>
              <a:gd name="connsiteX116" fmla="*/ 745017 w 1288208"/>
              <a:gd name="connsiteY116" fmla="*/ 114357 h 259099"/>
              <a:gd name="connsiteX117" fmla="*/ 759104 w 1288208"/>
              <a:gd name="connsiteY117" fmla="*/ 22927 h 259099"/>
              <a:gd name="connsiteX118" fmla="*/ 785622 w 1288208"/>
              <a:gd name="connsiteY118" fmla="*/ 25137 h 259099"/>
              <a:gd name="connsiteX119" fmla="*/ 783688 w 1288208"/>
              <a:gd name="connsiteY119" fmla="*/ 56350 h 259099"/>
              <a:gd name="connsiteX120" fmla="*/ 798604 w 1288208"/>
              <a:gd name="connsiteY120" fmla="*/ 56350 h 259099"/>
              <a:gd name="connsiteX121" fmla="*/ 912961 w 1288208"/>
              <a:gd name="connsiteY121" fmla="*/ 1105 h 259099"/>
              <a:gd name="connsiteX122" fmla="*/ 941965 w 1288208"/>
              <a:gd name="connsiteY122" fmla="*/ 1105 h 259099"/>
              <a:gd name="connsiteX123" fmla="*/ 941965 w 1288208"/>
              <a:gd name="connsiteY123" fmla="*/ 28175 h 259099"/>
              <a:gd name="connsiteX124" fmla="*/ 989752 w 1288208"/>
              <a:gd name="connsiteY124" fmla="*/ 28175 h 259099"/>
              <a:gd name="connsiteX125" fmla="*/ 989752 w 1288208"/>
              <a:gd name="connsiteY125" fmla="*/ 54416 h 259099"/>
              <a:gd name="connsiteX126" fmla="*/ 941965 w 1288208"/>
              <a:gd name="connsiteY126" fmla="*/ 54416 h 259099"/>
              <a:gd name="connsiteX127" fmla="*/ 941965 w 1288208"/>
              <a:gd name="connsiteY127" fmla="*/ 78448 h 259099"/>
              <a:gd name="connsiteX128" fmla="*/ 1001906 w 1288208"/>
              <a:gd name="connsiteY128" fmla="*/ 78448 h 259099"/>
              <a:gd name="connsiteX129" fmla="*/ 1001906 w 1288208"/>
              <a:gd name="connsiteY129" fmla="*/ 105518 h 259099"/>
              <a:gd name="connsiteX130" fmla="*/ 852744 w 1288208"/>
              <a:gd name="connsiteY130" fmla="*/ 105518 h 259099"/>
              <a:gd name="connsiteX131" fmla="*/ 852744 w 1288208"/>
              <a:gd name="connsiteY131" fmla="*/ 78448 h 259099"/>
              <a:gd name="connsiteX132" fmla="*/ 912961 w 1288208"/>
              <a:gd name="connsiteY132" fmla="*/ 78448 h 259099"/>
              <a:gd name="connsiteX133" fmla="*/ 912961 w 1288208"/>
              <a:gd name="connsiteY133" fmla="*/ 54416 h 259099"/>
              <a:gd name="connsiteX134" fmla="*/ 867937 w 1288208"/>
              <a:gd name="connsiteY134" fmla="*/ 54416 h 259099"/>
              <a:gd name="connsiteX135" fmla="*/ 867937 w 1288208"/>
              <a:gd name="connsiteY135" fmla="*/ 28175 h 259099"/>
              <a:gd name="connsiteX136" fmla="*/ 912961 w 1288208"/>
              <a:gd name="connsiteY136" fmla="*/ 28175 h 259099"/>
              <a:gd name="connsiteX137" fmla="*/ 61598 w 1288208"/>
              <a:gd name="connsiteY137" fmla="*/ 829 h 259099"/>
              <a:gd name="connsiteX138" fmla="*/ 90325 w 1288208"/>
              <a:gd name="connsiteY138" fmla="*/ 829 h 259099"/>
              <a:gd name="connsiteX139" fmla="*/ 90325 w 1288208"/>
              <a:gd name="connsiteY139" fmla="*/ 19888 h 259099"/>
              <a:gd name="connsiteX140" fmla="*/ 154962 w 1288208"/>
              <a:gd name="connsiteY140" fmla="*/ 19888 h 259099"/>
              <a:gd name="connsiteX141" fmla="*/ 154962 w 1288208"/>
              <a:gd name="connsiteY141" fmla="*/ 829 h 259099"/>
              <a:gd name="connsiteX142" fmla="*/ 183689 w 1288208"/>
              <a:gd name="connsiteY142" fmla="*/ 829 h 259099"/>
              <a:gd name="connsiteX143" fmla="*/ 183689 w 1288208"/>
              <a:gd name="connsiteY143" fmla="*/ 19888 h 259099"/>
              <a:gd name="connsiteX144" fmla="*/ 245287 w 1288208"/>
              <a:gd name="connsiteY144" fmla="*/ 19888 h 259099"/>
              <a:gd name="connsiteX145" fmla="*/ 245287 w 1288208"/>
              <a:gd name="connsiteY145" fmla="*/ 46130 h 259099"/>
              <a:gd name="connsiteX146" fmla="*/ 183689 w 1288208"/>
              <a:gd name="connsiteY146" fmla="*/ 46130 h 259099"/>
              <a:gd name="connsiteX147" fmla="*/ 183689 w 1288208"/>
              <a:gd name="connsiteY147" fmla="*/ 62703 h 259099"/>
              <a:gd name="connsiteX148" fmla="*/ 154962 w 1288208"/>
              <a:gd name="connsiteY148" fmla="*/ 62703 h 259099"/>
              <a:gd name="connsiteX149" fmla="*/ 154962 w 1288208"/>
              <a:gd name="connsiteY149" fmla="*/ 46130 h 259099"/>
              <a:gd name="connsiteX150" fmla="*/ 90325 w 1288208"/>
              <a:gd name="connsiteY150" fmla="*/ 46130 h 259099"/>
              <a:gd name="connsiteX151" fmla="*/ 90325 w 1288208"/>
              <a:gd name="connsiteY151" fmla="*/ 62703 h 259099"/>
              <a:gd name="connsiteX152" fmla="*/ 61598 w 1288208"/>
              <a:gd name="connsiteY152" fmla="*/ 62703 h 259099"/>
              <a:gd name="connsiteX153" fmla="*/ 61598 w 1288208"/>
              <a:gd name="connsiteY153" fmla="*/ 46130 h 259099"/>
              <a:gd name="connsiteX154" fmla="*/ 0 w 1288208"/>
              <a:gd name="connsiteY154" fmla="*/ 46130 h 259099"/>
              <a:gd name="connsiteX155" fmla="*/ 0 w 1288208"/>
              <a:gd name="connsiteY155" fmla="*/ 19888 h 259099"/>
              <a:gd name="connsiteX156" fmla="*/ 61598 w 1288208"/>
              <a:gd name="connsiteY156" fmla="*/ 19888 h 259099"/>
              <a:gd name="connsiteX157" fmla="*/ 410327 w 1288208"/>
              <a:gd name="connsiteY157" fmla="*/ 0 h 259099"/>
              <a:gd name="connsiteX158" fmla="*/ 430492 w 1288208"/>
              <a:gd name="connsiteY158" fmla="*/ 39500 h 259099"/>
              <a:gd name="connsiteX159" fmla="*/ 532419 w 1288208"/>
              <a:gd name="connsiteY159" fmla="*/ 39500 h 259099"/>
              <a:gd name="connsiteX160" fmla="*/ 532419 w 1288208"/>
              <a:gd name="connsiteY160" fmla="*/ 67399 h 259099"/>
              <a:gd name="connsiteX161" fmla="*/ 389334 w 1288208"/>
              <a:gd name="connsiteY161" fmla="*/ 67399 h 259099"/>
              <a:gd name="connsiteX162" fmla="*/ 387124 w 1288208"/>
              <a:gd name="connsiteY162" fmla="*/ 108280 h 259099"/>
              <a:gd name="connsiteX163" fmla="*/ 500929 w 1288208"/>
              <a:gd name="connsiteY163" fmla="*/ 108280 h 259099"/>
              <a:gd name="connsiteX164" fmla="*/ 492642 w 1288208"/>
              <a:gd name="connsiteY164" fmla="*/ 222914 h 259099"/>
              <a:gd name="connsiteX165" fmla="*/ 450656 w 1288208"/>
              <a:gd name="connsiteY165" fmla="*/ 255785 h 259099"/>
              <a:gd name="connsiteX166" fmla="*/ 418890 w 1288208"/>
              <a:gd name="connsiteY166" fmla="*/ 254403 h 259099"/>
              <a:gd name="connsiteX167" fmla="*/ 410327 w 1288208"/>
              <a:gd name="connsiteY167" fmla="*/ 228162 h 259099"/>
              <a:gd name="connsiteX168" fmla="*/ 447618 w 1288208"/>
              <a:gd name="connsiteY168" fmla="*/ 229543 h 259099"/>
              <a:gd name="connsiteX169" fmla="*/ 468611 w 1288208"/>
              <a:gd name="connsiteY169" fmla="*/ 205512 h 259099"/>
              <a:gd name="connsiteX170" fmla="*/ 471649 w 1288208"/>
              <a:gd name="connsiteY170" fmla="*/ 135627 h 259099"/>
              <a:gd name="connsiteX171" fmla="*/ 383810 w 1288208"/>
              <a:gd name="connsiteY171" fmla="*/ 135627 h 259099"/>
              <a:gd name="connsiteX172" fmla="*/ 363645 w 1288208"/>
              <a:gd name="connsiteY172" fmla="*/ 193081 h 259099"/>
              <a:gd name="connsiteX173" fmla="*/ 306467 w 1288208"/>
              <a:gd name="connsiteY173" fmla="*/ 259099 h 259099"/>
              <a:gd name="connsiteX174" fmla="*/ 285473 w 1288208"/>
              <a:gd name="connsiteY174" fmla="*/ 238659 h 259099"/>
              <a:gd name="connsiteX175" fmla="*/ 343481 w 1288208"/>
              <a:gd name="connsiteY175" fmla="*/ 170983 h 259099"/>
              <a:gd name="connsiteX176" fmla="*/ 359226 w 1288208"/>
              <a:gd name="connsiteY176" fmla="*/ 100822 h 259099"/>
              <a:gd name="connsiteX177" fmla="*/ 360607 w 1288208"/>
              <a:gd name="connsiteY177" fmla="*/ 67399 h 259099"/>
              <a:gd name="connsiteX178" fmla="*/ 285473 w 1288208"/>
              <a:gd name="connsiteY178" fmla="*/ 67399 h 259099"/>
              <a:gd name="connsiteX179" fmla="*/ 285473 w 1288208"/>
              <a:gd name="connsiteY179" fmla="*/ 39500 h 259099"/>
              <a:gd name="connsiteX180" fmla="*/ 400659 w 1288208"/>
              <a:gd name="connsiteY180" fmla="*/ 39500 h 259099"/>
              <a:gd name="connsiteX181" fmla="*/ 382981 w 1288208"/>
              <a:gd name="connsiteY181" fmla="*/ 10220 h 259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1288208" h="259099">
                <a:moveTo>
                  <a:pt x="1182690" y="178442"/>
                </a:moveTo>
                <a:lnTo>
                  <a:pt x="1182690" y="222638"/>
                </a:lnTo>
                <a:lnTo>
                  <a:pt x="1240698" y="222638"/>
                </a:lnTo>
                <a:lnTo>
                  <a:pt x="1240698" y="178442"/>
                </a:lnTo>
                <a:close/>
                <a:moveTo>
                  <a:pt x="884234" y="163802"/>
                </a:moveTo>
                <a:cubicBezTo>
                  <a:pt x="897309" y="179823"/>
                  <a:pt x="907437" y="193358"/>
                  <a:pt x="914619" y="204407"/>
                </a:cubicBezTo>
                <a:lnTo>
                  <a:pt x="891692" y="220428"/>
                </a:lnTo>
                <a:cubicBezTo>
                  <a:pt x="884142" y="207169"/>
                  <a:pt x="874198" y="192989"/>
                  <a:pt x="861860" y="177889"/>
                </a:cubicBezTo>
                <a:close/>
                <a:moveTo>
                  <a:pt x="569842" y="143913"/>
                </a:moveTo>
                <a:lnTo>
                  <a:pt x="709336" y="143913"/>
                </a:lnTo>
                <a:lnTo>
                  <a:pt x="709336" y="169879"/>
                </a:lnTo>
                <a:lnTo>
                  <a:pt x="569842" y="169879"/>
                </a:lnTo>
                <a:close/>
                <a:moveTo>
                  <a:pt x="941965" y="114910"/>
                </a:moveTo>
                <a:lnTo>
                  <a:pt x="971245" y="114910"/>
                </a:lnTo>
                <a:lnTo>
                  <a:pt x="971245" y="130931"/>
                </a:lnTo>
                <a:lnTo>
                  <a:pt x="999420" y="130931"/>
                </a:lnTo>
                <a:lnTo>
                  <a:pt x="999420" y="158277"/>
                </a:lnTo>
                <a:lnTo>
                  <a:pt x="971245" y="158277"/>
                </a:lnTo>
                <a:lnTo>
                  <a:pt x="971245" y="226505"/>
                </a:lnTo>
                <a:cubicBezTo>
                  <a:pt x="971245" y="245656"/>
                  <a:pt x="962037" y="255232"/>
                  <a:pt x="943622" y="255232"/>
                </a:cubicBezTo>
                <a:lnTo>
                  <a:pt x="910475" y="255232"/>
                </a:lnTo>
                <a:lnTo>
                  <a:pt x="903846" y="227333"/>
                </a:lnTo>
                <a:cubicBezTo>
                  <a:pt x="914343" y="228438"/>
                  <a:pt x="924287" y="228991"/>
                  <a:pt x="933678" y="228991"/>
                </a:cubicBezTo>
                <a:cubicBezTo>
                  <a:pt x="939203" y="228991"/>
                  <a:pt x="941965" y="225676"/>
                  <a:pt x="941965" y="219047"/>
                </a:cubicBezTo>
                <a:lnTo>
                  <a:pt x="941965" y="158277"/>
                </a:lnTo>
                <a:lnTo>
                  <a:pt x="858545" y="158277"/>
                </a:lnTo>
                <a:lnTo>
                  <a:pt x="858545" y="130931"/>
                </a:lnTo>
                <a:lnTo>
                  <a:pt x="941965" y="130931"/>
                </a:lnTo>
                <a:close/>
                <a:moveTo>
                  <a:pt x="1182690" y="107175"/>
                </a:moveTo>
                <a:lnTo>
                  <a:pt x="1182690" y="151924"/>
                </a:lnTo>
                <a:lnTo>
                  <a:pt x="1240698" y="151924"/>
                </a:lnTo>
                <a:lnTo>
                  <a:pt x="1240698" y="107175"/>
                </a:lnTo>
                <a:close/>
                <a:moveTo>
                  <a:pt x="51930" y="102756"/>
                </a:moveTo>
                <a:cubicBezTo>
                  <a:pt x="61690" y="114910"/>
                  <a:pt x="71634" y="129089"/>
                  <a:pt x="81762" y="145295"/>
                </a:cubicBezTo>
                <a:lnTo>
                  <a:pt x="55245" y="158277"/>
                </a:lnTo>
                <a:cubicBezTo>
                  <a:pt x="46774" y="142993"/>
                  <a:pt x="37198" y="128537"/>
                  <a:pt x="26517" y="114910"/>
                </a:cubicBezTo>
                <a:close/>
                <a:moveTo>
                  <a:pt x="194738" y="99441"/>
                </a:moveTo>
                <a:lnTo>
                  <a:pt x="220151" y="111595"/>
                </a:lnTo>
                <a:cubicBezTo>
                  <a:pt x="212048" y="127800"/>
                  <a:pt x="201736" y="143269"/>
                  <a:pt x="189214" y="158001"/>
                </a:cubicBezTo>
                <a:lnTo>
                  <a:pt x="164354" y="145295"/>
                </a:lnTo>
                <a:cubicBezTo>
                  <a:pt x="177060" y="129826"/>
                  <a:pt x="187188" y="114541"/>
                  <a:pt x="194738" y="99441"/>
                </a:cubicBezTo>
                <a:close/>
                <a:moveTo>
                  <a:pt x="19612" y="67952"/>
                </a:moveTo>
                <a:lnTo>
                  <a:pt x="226228" y="67952"/>
                </a:lnTo>
                <a:lnTo>
                  <a:pt x="226228" y="95574"/>
                </a:lnTo>
                <a:lnTo>
                  <a:pt x="137007" y="95574"/>
                </a:lnTo>
                <a:lnTo>
                  <a:pt x="137007" y="161316"/>
                </a:lnTo>
                <a:lnTo>
                  <a:pt x="243078" y="161316"/>
                </a:lnTo>
                <a:lnTo>
                  <a:pt x="243078" y="188938"/>
                </a:lnTo>
                <a:lnTo>
                  <a:pt x="137007" y="188938"/>
                </a:lnTo>
                <a:lnTo>
                  <a:pt x="137007" y="257442"/>
                </a:lnTo>
                <a:lnTo>
                  <a:pt x="108280" y="257442"/>
                </a:lnTo>
                <a:lnTo>
                  <a:pt x="108280" y="188938"/>
                </a:lnTo>
                <a:lnTo>
                  <a:pt x="2209" y="188938"/>
                </a:lnTo>
                <a:lnTo>
                  <a:pt x="2209" y="161316"/>
                </a:lnTo>
                <a:lnTo>
                  <a:pt x="108280" y="161316"/>
                </a:lnTo>
                <a:lnTo>
                  <a:pt x="108280" y="95574"/>
                </a:lnTo>
                <a:lnTo>
                  <a:pt x="19612" y="95574"/>
                </a:lnTo>
                <a:close/>
                <a:moveTo>
                  <a:pt x="1182690" y="38948"/>
                </a:moveTo>
                <a:lnTo>
                  <a:pt x="1182690" y="80658"/>
                </a:lnTo>
                <a:lnTo>
                  <a:pt x="1240698" y="80658"/>
                </a:lnTo>
                <a:lnTo>
                  <a:pt x="1240698" y="38948"/>
                </a:lnTo>
                <a:close/>
                <a:moveTo>
                  <a:pt x="1058665" y="24584"/>
                </a:moveTo>
                <a:cubicBezTo>
                  <a:pt x="1063085" y="40237"/>
                  <a:pt x="1067320" y="59296"/>
                  <a:pt x="1071372" y="81763"/>
                </a:cubicBezTo>
                <a:lnTo>
                  <a:pt x="1049550" y="87563"/>
                </a:lnTo>
                <a:cubicBezTo>
                  <a:pt x="1045867" y="67675"/>
                  <a:pt x="1041447" y="49076"/>
                  <a:pt x="1036291" y="31766"/>
                </a:cubicBezTo>
                <a:close/>
                <a:moveTo>
                  <a:pt x="1123302" y="20993"/>
                </a:moveTo>
                <a:lnTo>
                  <a:pt x="1145400" y="24032"/>
                </a:lnTo>
                <a:cubicBezTo>
                  <a:pt x="1143743" y="47050"/>
                  <a:pt x="1139323" y="67583"/>
                  <a:pt x="1132141" y="85630"/>
                </a:cubicBezTo>
                <a:lnTo>
                  <a:pt x="1110596" y="78448"/>
                </a:lnTo>
                <a:cubicBezTo>
                  <a:pt x="1117041" y="62059"/>
                  <a:pt x="1121276" y="42907"/>
                  <a:pt x="1123302" y="20993"/>
                </a:cubicBezTo>
                <a:close/>
                <a:moveTo>
                  <a:pt x="1155068" y="11878"/>
                </a:moveTo>
                <a:lnTo>
                  <a:pt x="1268320" y="11878"/>
                </a:lnTo>
                <a:lnTo>
                  <a:pt x="1268320" y="222638"/>
                </a:lnTo>
                <a:lnTo>
                  <a:pt x="1288208" y="222638"/>
                </a:lnTo>
                <a:lnTo>
                  <a:pt x="1288208" y="249984"/>
                </a:lnTo>
                <a:lnTo>
                  <a:pt x="1134075" y="249984"/>
                </a:lnTo>
                <a:lnTo>
                  <a:pt x="1134075" y="222638"/>
                </a:lnTo>
                <a:lnTo>
                  <a:pt x="1155068" y="222638"/>
                </a:lnTo>
                <a:close/>
                <a:moveTo>
                  <a:pt x="1077725" y="2210"/>
                </a:moveTo>
                <a:lnTo>
                  <a:pt x="1105348" y="2210"/>
                </a:lnTo>
                <a:lnTo>
                  <a:pt x="1105348" y="96403"/>
                </a:lnTo>
                <a:lnTo>
                  <a:pt x="1141533" y="96403"/>
                </a:lnTo>
                <a:lnTo>
                  <a:pt x="1141533" y="123197"/>
                </a:lnTo>
                <a:lnTo>
                  <a:pt x="1105348" y="123197"/>
                </a:lnTo>
                <a:lnTo>
                  <a:pt x="1105348" y="128997"/>
                </a:lnTo>
                <a:cubicBezTo>
                  <a:pt x="1120079" y="142072"/>
                  <a:pt x="1134259" y="155883"/>
                  <a:pt x="1147886" y="170431"/>
                </a:cubicBezTo>
                <a:lnTo>
                  <a:pt x="1130760" y="196396"/>
                </a:lnTo>
                <a:cubicBezTo>
                  <a:pt x="1122105" y="181664"/>
                  <a:pt x="1113634" y="168037"/>
                  <a:pt x="1105348" y="155515"/>
                </a:cubicBezTo>
                <a:lnTo>
                  <a:pt x="1105348" y="257166"/>
                </a:lnTo>
                <a:lnTo>
                  <a:pt x="1077725" y="257166"/>
                </a:lnTo>
                <a:lnTo>
                  <a:pt x="1077725" y="163525"/>
                </a:lnTo>
                <a:cubicBezTo>
                  <a:pt x="1068886" y="185255"/>
                  <a:pt x="1058021" y="204683"/>
                  <a:pt x="1045130" y="221809"/>
                </a:cubicBezTo>
                <a:lnTo>
                  <a:pt x="1032148" y="188662"/>
                </a:lnTo>
                <a:cubicBezTo>
                  <a:pt x="1051115" y="169142"/>
                  <a:pt x="1065111" y="147320"/>
                  <a:pt x="1074134" y="123197"/>
                </a:cubicBezTo>
                <a:lnTo>
                  <a:pt x="1037396" y="123197"/>
                </a:lnTo>
                <a:lnTo>
                  <a:pt x="1037396" y="96403"/>
                </a:lnTo>
                <a:lnTo>
                  <a:pt x="1077725" y="96403"/>
                </a:lnTo>
                <a:close/>
                <a:moveTo>
                  <a:pt x="798604" y="1658"/>
                </a:moveTo>
                <a:lnTo>
                  <a:pt x="827056" y="1658"/>
                </a:lnTo>
                <a:lnTo>
                  <a:pt x="827056" y="56350"/>
                </a:lnTo>
                <a:lnTo>
                  <a:pt x="847220" y="56350"/>
                </a:lnTo>
                <a:lnTo>
                  <a:pt x="847220" y="83973"/>
                </a:lnTo>
                <a:lnTo>
                  <a:pt x="827056" y="83973"/>
                </a:lnTo>
                <a:lnTo>
                  <a:pt x="827056" y="140046"/>
                </a:lnTo>
                <a:cubicBezTo>
                  <a:pt x="834053" y="137468"/>
                  <a:pt x="841327" y="134430"/>
                  <a:pt x="848877" y="130931"/>
                </a:cubicBezTo>
                <a:lnTo>
                  <a:pt x="848877" y="158001"/>
                </a:lnTo>
                <a:lnTo>
                  <a:pt x="827056" y="166840"/>
                </a:lnTo>
                <a:lnTo>
                  <a:pt x="827056" y="257442"/>
                </a:lnTo>
                <a:lnTo>
                  <a:pt x="798604" y="257442"/>
                </a:lnTo>
                <a:lnTo>
                  <a:pt x="798604" y="177060"/>
                </a:lnTo>
                <a:cubicBezTo>
                  <a:pt x="780742" y="182769"/>
                  <a:pt x="766286" y="187004"/>
                  <a:pt x="755237" y="189767"/>
                </a:cubicBezTo>
                <a:lnTo>
                  <a:pt x="748331" y="161868"/>
                </a:lnTo>
                <a:cubicBezTo>
                  <a:pt x="766378" y="158737"/>
                  <a:pt x="783136" y="154778"/>
                  <a:pt x="798604" y="149990"/>
                </a:cubicBezTo>
                <a:lnTo>
                  <a:pt x="798604" y="83973"/>
                </a:lnTo>
                <a:lnTo>
                  <a:pt x="780097" y="83973"/>
                </a:lnTo>
                <a:cubicBezTo>
                  <a:pt x="777887" y="96863"/>
                  <a:pt x="775125" y="109569"/>
                  <a:pt x="771810" y="122092"/>
                </a:cubicBezTo>
                <a:lnTo>
                  <a:pt x="745017" y="114357"/>
                </a:lnTo>
                <a:cubicBezTo>
                  <a:pt x="753303" y="85630"/>
                  <a:pt x="757999" y="55153"/>
                  <a:pt x="759104" y="22927"/>
                </a:cubicBezTo>
                <a:lnTo>
                  <a:pt x="785622" y="25137"/>
                </a:lnTo>
                <a:cubicBezTo>
                  <a:pt x="784885" y="39132"/>
                  <a:pt x="784241" y="49537"/>
                  <a:pt x="783688" y="56350"/>
                </a:cubicBezTo>
                <a:lnTo>
                  <a:pt x="798604" y="56350"/>
                </a:lnTo>
                <a:close/>
                <a:moveTo>
                  <a:pt x="912961" y="1105"/>
                </a:moveTo>
                <a:lnTo>
                  <a:pt x="941965" y="1105"/>
                </a:lnTo>
                <a:lnTo>
                  <a:pt x="941965" y="28175"/>
                </a:lnTo>
                <a:lnTo>
                  <a:pt x="989752" y="28175"/>
                </a:lnTo>
                <a:lnTo>
                  <a:pt x="989752" y="54416"/>
                </a:lnTo>
                <a:lnTo>
                  <a:pt x="941965" y="54416"/>
                </a:lnTo>
                <a:lnTo>
                  <a:pt x="941965" y="78448"/>
                </a:lnTo>
                <a:lnTo>
                  <a:pt x="1001906" y="78448"/>
                </a:lnTo>
                <a:lnTo>
                  <a:pt x="1001906" y="105518"/>
                </a:lnTo>
                <a:lnTo>
                  <a:pt x="852744" y="105518"/>
                </a:lnTo>
                <a:lnTo>
                  <a:pt x="852744" y="78448"/>
                </a:lnTo>
                <a:lnTo>
                  <a:pt x="912961" y="78448"/>
                </a:lnTo>
                <a:lnTo>
                  <a:pt x="912961" y="54416"/>
                </a:lnTo>
                <a:lnTo>
                  <a:pt x="867937" y="54416"/>
                </a:lnTo>
                <a:lnTo>
                  <a:pt x="867937" y="28175"/>
                </a:lnTo>
                <a:lnTo>
                  <a:pt x="912961" y="28175"/>
                </a:lnTo>
                <a:close/>
                <a:moveTo>
                  <a:pt x="61598" y="829"/>
                </a:moveTo>
                <a:lnTo>
                  <a:pt x="90325" y="829"/>
                </a:lnTo>
                <a:lnTo>
                  <a:pt x="90325" y="19888"/>
                </a:lnTo>
                <a:lnTo>
                  <a:pt x="154962" y="19888"/>
                </a:lnTo>
                <a:lnTo>
                  <a:pt x="154962" y="829"/>
                </a:lnTo>
                <a:lnTo>
                  <a:pt x="183689" y="829"/>
                </a:lnTo>
                <a:lnTo>
                  <a:pt x="183689" y="19888"/>
                </a:lnTo>
                <a:lnTo>
                  <a:pt x="245287" y="19888"/>
                </a:lnTo>
                <a:lnTo>
                  <a:pt x="245287" y="46130"/>
                </a:lnTo>
                <a:lnTo>
                  <a:pt x="183689" y="46130"/>
                </a:lnTo>
                <a:lnTo>
                  <a:pt x="183689" y="62703"/>
                </a:lnTo>
                <a:lnTo>
                  <a:pt x="154962" y="62703"/>
                </a:lnTo>
                <a:lnTo>
                  <a:pt x="154962" y="46130"/>
                </a:lnTo>
                <a:lnTo>
                  <a:pt x="90325" y="46130"/>
                </a:lnTo>
                <a:lnTo>
                  <a:pt x="90325" y="62703"/>
                </a:lnTo>
                <a:lnTo>
                  <a:pt x="61598" y="62703"/>
                </a:lnTo>
                <a:lnTo>
                  <a:pt x="61598" y="46130"/>
                </a:lnTo>
                <a:lnTo>
                  <a:pt x="0" y="46130"/>
                </a:lnTo>
                <a:lnTo>
                  <a:pt x="0" y="19888"/>
                </a:lnTo>
                <a:lnTo>
                  <a:pt x="61598" y="19888"/>
                </a:lnTo>
                <a:close/>
                <a:moveTo>
                  <a:pt x="410327" y="0"/>
                </a:moveTo>
                <a:cubicBezTo>
                  <a:pt x="417877" y="11602"/>
                  <a:pt x="424599" y="24768"/>
                  <a:pt x="430492" y="39500"/>
                </a:cubicBezTo>
                <a:lnTo>
                  <a:pt x="532419" y="39500"/>
                </a:lnTo>
                <a:lnTo>
                  <a:pt x="532419" y="67399"/>
                </a:lnTo>
                <a:lnTo>
                  <a:pt x="389334" y="67399"/>
                </a:lnTo>
                <a:lnTo>
                  <a:pt x="387124" y="108280"/>
                </a:lnTo>
                <a:lnTo>
                  <a:pt x="500929" y="108280"/>
                </a:lnTo>
                <a:cubicBezTo>
                  <a:pt x="499824" y="169786"/>
                  <a:pt x="497062" y="207998"/>
                  <a:pt x="492642" y="222914"/>
                </a:cubicBezTo>
                <a:cubicBezTo>
                  <a:pt x="486381" y="244275"/>
                  <a:pt x="472386" y="255232"/>
                  <a:pt x="450656" y="255785"/>
                </a:cubicBezTo>
                <a:cubicBezTo>
                  <a:pt x="442922" y="255785"/>
                  <a:pt x="432333" y="255324"/>
                  <a:pt x="418890" y="254403"/>
                </a:cubicBezTo>
                <a:lnTo>
                  <a:pt x="410327" y="228162"/>
                </a:lnTo>
                <a:cubicBezTo>
                  <a:pt x="426532" y="229083"/>
                  <a:pt x="438963" y="229543"/>
                  <a:pt x="447618" y="229543"/>
                </a:cubicBezTo>
                <a:cubicBezTo>
                  <a:pt x="458298" y="228991"/>
                  <a:pt x="465296" y="220980"/>
                  <a:pt x="468611" y="205512"/>
                </a:cubicBezTo>
                <a:cubicBezTo>
                  <a:pt x="470084" y="197961"/>
                  <a:pt x="471097" y="174666"/>
                  <a:pt x="471649" y="135627"/>
                </a:cubicBezTo>
                <a:lnTo>
                  <a:pt x="383810" y="135627"/>
                </a:lnTo>
                <a:cubicBezTo>
                  <a:pt x="379942" y="156804"/>
                  <a:pt x="373221" y="175955"/>
                  <a:pt x="363645" y="193081"/>
                </a:cubicBezTo>
                <a:cubicBezTo>
                  <a:pt x="350018" y="217205"/>
                  <a:pt x="330959" y="239211"/>
                  <a:pt x="306467" y="259099"/>
                </a:cubicBezTo>
                <a:lnTo>
                  <a:pt x="285473" y="238659"/>
                </a:lnTo>
                <a:cubicBezTo>
                  <a:pt x="314753" y="214351"/>
                  <a:pt x="334089" y="191792"/>
                  <a:pt x="343481" y="170983"/>
                </a:cubicBezTo>
                <a:cubicBezTo>
                  <a:pt x="352504" y="150359"/>
                  <a:pt x="357752" y="126972"/>
                  <a:pt x="359226" y="100822"/>
                </a:cubicBezTo>
                <a:lnTo>
                  <a:pt x="360607" y="67399"/>
                </a:lnTo>
                <a:lnTo>
                  <a:pt x="285473" y="67399"/>
                </a:lnTo>
                <a:lnTo>
                  <a:pt x="285473" y="39500"/>
                </a:lnTo>
                <a:lnTo>
                  <a:pt x="400659" y="39500"/>
                </a:lnTo>
                <a:cubicBezTo>
                  <a:pt x="395687" y="29188"/>
                  <a:pt x="389794" y="19428"/>
                  <a:pt x="382981" y="102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200" spc="100" dirty="0">
              <a:latin typeface="苹方 特粗" panose="020B0800000000000000" pitchFamily="34" charset="-122"/>
              <a:ea typeface="苹方 特粗" panose="020B0800000000000000" pitchFamily="34" charset="-122"/>
            </a:endParaRPr>
          </a:p>
        </p:txBody>
      </p:sp>
      <p:sp>
        <p:nvSpPr>
          <p:cNvPr id="40" name="常用图形-45_矢量">
            <a:extLst>
              <a:ext uri="{FF2B5EF4-FFF2-40B4-BE49-F238E27FC236}">
                <a16:creationId xmlns:a16="http://schemas.microsoft.com/office/drawing/2014/main" id="{F5FD0632-71D8-4596-8BA6-F1F4EBE9D4DA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51" name="常用图形-46_矢量">
            <a:extLst>
              <a:ext uri="{FF2B5EF4-FFF2-40B4-BE49-F238E27FC236}">
                <a16:creationId xmlns:a16="http://schemas.microsoft.com/office/drawing/2014/main" id="{99DFEB83-422A-4D16-9699-506C9822CF39}"/>
              </a:ext>
            </a:extLst>
          </p:cNvPr>
          <p:cNvSpPr/>
          <p:nvPr/>
        </p:nvSpPr>
        <p:spPr>
          <a:xfrm>
            <a:off x="4572402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53" name="常用图形-47_矢量">
            <a:extLst>
              <a:ext uri="{FF2B5EF4-FFF2-40B4-BE49-F238E27FC236}">
                <a16:creationId xmlns:a16="http://schemas.microsoft.com/office/drawing/2014/main" id="{7CE8C123-41BB-4B42-A520-9085BE927D98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55" name="自由线条-39_矢量">
            <a:extLst>
              <a:ext uri="{FF2B5EF4-FFF2-40B4-BE49-F238E27FC236}">
                <a16:creationId xmlns:a16="http://schemas.microsoft.com/office/drawing/2014/main" id="{2CD9A143-8C48-4D63-836C-EC716B2C3CCD}"/>
              </a:ext>
            </a:extLst>
          </p:cNvPr>
          <p:cNvSpPr txBox="1"/>
          <p:nvPr/>
        </p:nvSpPr>
        <p:spPr>
          <a:xfrm>
            <a:off x="5908780" y="1139501"/>
            <a:ext cx="3511982" cy="621945"/>
          </a:xfrm>
          <a:custGeom>
            <a:avLst/>
            <a:gdLst>
              <a:gd name="connsiteX0" fmla="*/ 2444344 w 3511982"/>
              <a:gd name="connsiteY0" fmla="*/ 243078 h 621945"/>
              <a:gd name="connsiteX1" fmla="*/ 2369744 w 3511982"/>
              <a:gd name="connsiteY1" fmla="*/ 269901 h 621945"/>
              <a:gd name="connsiteX2" fmla="*/ 2334540 w 3511982"/>
              <a:gd name="connsiteY2" fmla="*/ 347853 h 621945"/>
              <a:gd name="connsiteX3" fmla="*/ 2557500 w 3511982"/>
              <a:gd name="connsiteY3" fmla="*/ 347853 h 621945"/>
              <a:gd name="connsiteX4" fmla="*/ 2444344 w 3511982"/>
              <a:gd name="connsiteY4" fmla="*/ 243078 h 621945"/>
              <a:gd name="connsiteX5" fmla="*/ 1467993 w 3511982"/>
              <a:gd name="connsiteY5" fmla="*/ 243078 h 621945"/>
              <a:gd name="connsiteX6" fmla="*/ 1375791 w 3511982"/>
              <a:gd name="connsiteY6" fmla="*/ 290018 h 621945"/>
              <a:gd name="connsiteX7" fmla="*/ 1348131 w 3511982"/>
              <a:gd name="connsiteY7" fmla="*/ 393954 h 621945"/>
              <a:gd name="connsiteX8" fmla="*/ 1375791 w 3511982"/>
              <a:gd name="connsiteY8" fmla="*/ 497053 h 621945"/>
              <a:gd name="connsiteX9" fmla="*/ 1467993 w 3511982"/>
              <a:gd name="connsiteY9" fmla="*/ 543992 h 621945"/>
              <a:gd name="connsiteX10" fmla="*/ 1560195 w 3511982"/>
              <a:gd name="connsiteY10" fmla="*/ 497053 h 621945"/>
              <a:gd name="connsiteX11" fmla="*/ 1588694 w 3511982"/>
              <a:gd name="connsiteY11" fmla="*/ 393954 h 621945"/>
              <a:gd name="connsiteX12" fmla="*/ 1560195 w 3511982"/>
              <a:gd name="connsiteY12" fmla="*/ 290018 h 621945"/>
              <a:gd name="connsiteX13" fmla="*/ 1467993 w 3511982"/>
              <a:gd name="connsiteY13" fmla="*/ 243078 h 621945"/>
              <a:gd name="connsiteX14" fmla="*/ 16764 w 3511982"/>
              <a:gd name="connsiteY14" fmla="*/ 176861 h 621945"/>
              <a:gd name="connsiteX15" fmla="*/ 112319 w 3511982"/>
              <a:gd name="connsiteY15" fmla="*/ 176861 h 621945"/>
              <a:gd name="connsiteX16" fmla="*/ 112319 w 3511982"/>
              <a:gd name="connsiteY16" fmla="*/ 610210 h 621945"/>
              <a:gd name="connsiteX17" fmla="*/ 16764 w 3511982"/>
              <a:gd name="connsiteY17" fmla="*/ 610210 h 621945"/>
              <a:gd name="connsiteX18" fmla="*/ 2441829 w 3511982"/>
              <a:gd name="connsiteY18" fmla="*/ 165126 h 621945"/>
              <a:gd name="connsiteX19" fmla="*/ 2605278 w 3511982"/>
              <a:gd name="connsiteY19" fmla="*/ 237211 h 621945"/>
              <a:gd name="connsiteX20" fmla="*/ 2657246 w 3511982"/>
              <a:gd name="connsiteY20" fmla="*/ 419939 h 621945"/>
              <a:gd name="connsiteX21" fmla="*/ 2332863 w 3511982"/>
              <a:gd name="connsiteY21" fmla="*/ 419939 h 621945"/>
              <a:gd name="connsiteX22" fmla="*/ 2365553 w 3511982"/>
              <a:gd name="connsiteY22" fmla="*/ 512141 h 621945"/>
              <a:gd name="connsiteX23" fmla="*/ 2445182 w 3511982"/>
              <a:gd name="connsiteY23" fmla="*/ 543992 h 621945"/>
              <a:gd name="connsiteX24" fmla="*/ 2516429 w 3511982"/>
              <a:gd name="connsiteY24" fmla="*/ 523875 h 621945"/>
              <a:gd name="connsiteX25" fmla="*/ 2554986 w 3511982"/>
              <a:gd name="connsiteY25" fmla="*/ 471069 h 621945"/>
              <a:gd name="connsiteX26" fmla="*/ 2650541 w 3511982"/>
              <a:gd name="connsiteY26" fmla="*/ 471069 h 621945"/>
              <a:gd name="connsiteX27" fmla="*/ 2590190 w 3511982"/>
              <a:gd name="connsiteY27" fmla="*/ 572491 h 621945"/>
              <a:gd name="connsiteX28" fmla="*/ 2446020 w 3511982"/>
              <a:gd name="connsiteY28" fmla="*/ 621945 h 621945"/>
              <a:gd name="connsiteX29" fmla="*/ 2292630 w 3511982"/>
              <a:gd name="connsiteY29" fmla="*/ 562433 h 621945"/>
              <a:gd name="connsiteX30" fmla="*/ 2232279 w 3511982"/>
              <a:gd name="connsiteY30" fmla="*/ 393116 h 621945"/>
              <a:gd name="connsiteX31" fmla="*/ 2289277 w 3511982"/>
              <a:gd name="connsiteY31" fmla="*/ 231344 h 621945"/>
              <a:gd name="connsiteX32" fmla="*/ 2441829 w 3511982"/>
              <a:gd name="connsiteY32" fmla="*/ 165126 h 621945"/>
              <a:gd name="connsiteX33" fmla="*/ 1995450 w 3511982"/>
              <a:gd name="connsiteY33" fmla="*/ 165126 h 621945"/>
              <a:gd name="connsiteX34" fmla="*/ 2158060 w 3511982"/>
              <a:gd name="connsiteY34" fmla="*/ 342824 h 621945"/>
              <a:gd name="connsiteX35" fmla="*/ 2158060 w 3511982"/>
              <a:gd name="connsiteY35" fmla="*/ 610210 h 621945"/>
              <a:gd name="connsiteX36" fmla="*/ 2062506 w 3511982"/>
              <a:gd name="connsiteY36" fmla="*/ 610210 h 621945"/>
              <a:gd name="connsiteX37" fmla="*/ 2062506 w 3511982"/>
              <a:gd name="connsiteY37" fmla="*/ 351206 h 621945"/>
              <a:gd name="connsiteX38" fmla="*/ 1964436 w 3511982"/>
              <a:gd name="connsiteY38" fmla="*/ 244755 h 621945"/>
              <a:gd name="connsiteX39" fmla="*/ 1902409 w 3511982"/>
              <a:gd name="connsiteY39" fmla="*/ 269901 h 621945"/>
              <a:gd name="connsiteX40" fmla="*/ 1867205 w 3511982"/>
              <a:gd name="connsiteY40" fmla="*/ 349530 h 621945"/>
              <a:gd name="connsiteX41" fmla="*/ 1867205 w 3511982"/>
              <a:gd name="connsiteY41" fmla="*/ 610210 h 621945"/>
              <a:gd name="connsiteX42" fmla="*/ 1771650 w 3511982"/>
              <a:gd name="connsiteY42" fmla="*/ 610210 h 621945"/>
              <a:gd name="connsiteX43" fmla="*/ 1771650 w 3511982"/>
              <a:gd name="connsiteY43" fmla="*/ 176861 h 621945"/>
              <a:gd name="connsiteX44" fmla="*/ 1867205 w 3511982"/>
              <a:gd name="connsiteY44" fmla="*/ 176861 h 621945"/>
              <a:gd name="connsiteX45" fmla="*/ 1867205 w 3511982"/>
              <a:gd name="connsiteY45" fmla="*/ 227153 h 621945"/>
              <a:gd name="connsiteX46" fmla="*/ 1924203 w 3511982"/>
              <a:gd name="connsiteY46" fmla="*/ 181052 h 621945"/>
              <a:gd name="connsiteX47" fmla="*/ 1995450 w 3511982"/>
              <a:gd name="connsiteY47" fmla="*/ 165126 h 621945"/>
              <a:gd name="connsiteX48" fmla="*/ 1467993 w 3511982"/>
              <a:gd name="connsiteY48" fmla="*/ 165126 h 621945"/>
              <a:gd name="connsiteX49" fmla="*/ 1626413 w 3511982"/>
              <a:gd name="connsiteY49" fmla="*/ 229667 h 621945"/>
              <a:gd name="connsiteX50" fmla="*/ 1685925 w 3511982"/>
              <a:gd name="connsiteY50" fmla="*/ 393954 h 621945"/>
              <a:gd name="connsiteX51" fmla="*/ 1627251 w 3511982"/>
              <a:gd name="connsiteY51" fmla="*/ 556565 h 621945"/>
              <a:gd name="connsiteX52" fmla="*/ 1467993 w 3511982"/>
              <a:gd name="connsiteY52" fmla="*/ 621945 h 621945"/>
              <a:gd name="connsiteX53" fmla="*/ 1308735 w 3511982"/>
              <a:gd name="connsiteY53" fmla="*/ 556565 h 621945"/>
              <a:gd name="connsiteX54" fmla="*/ 1250061 w 3511982"/>
              <a:gd name="connsiteY54" fmla="*/ 393954 h 621945"/>
              <a:gd name="connsiteX55" fmla="*/ 1309573 w 3511982"/>
              <a:gd name="connsiteY55" fmla="*/ 229667 h 621945"/>
              <a:gd name="connsiteX56" fmla="*/ 1467993 w 3511982"/>
              <a:gd name="connsiteY56" fmla="*/ 165126 h 621945"/>
              <a:gd name="connsiteX57" fmla="*/ 335052 w 3511982"/>
              <a:gd name="connsiteY57" fmla="*/ 95555 h 621945"/>
              <a:gd name="connsiteX58" fmla="*/ 335052 w 3511982"/>
              <a:gd name="connsiteY58" fmla="*/ 296723 h 621945"/>
              <a:gd name="connsiteX59" fmla="*/ 477546 w 3511982"/>
              <a:gd name="connsiteY59" fmla="*/ 296723 h 621945"/>
              <a:gd name="connsiteX60" fmla="*/ 573101 w 3511982"/>
              <a:gd name="connsiteY60" fmla="*/ 273254 h 621945"/>
              <a:gd name="connsiteX61" fmla="*/ 603276 w 3511982"/>
              <a:gd name="connsiteY61" fmla="*/ 195301 h 621945"/>
              <a:gd name="connsiteX62" fmla="*/ 572262 w 3511982"/>
              <a:gd name="connsiteY62" fmla="*/ 119025 h 621945"/>
              <a:gd name="connsiteX63" fmla="*/ 477546 w 3511982"/>
              <a:gd name="connsiteY63" fmla="*/ 95555 h 621945"/>
              <a:gd name="connsiteX64" fmla="*/ 2977210 w 3511982"/>
              <a:gd name="connsiteY64" fmla="*/ 11735 h 621945"/>
              <a:gd name="connsiteX65" fmla="*/ 3097073 w 3511982"/>
              <a:gd name="connsiteY65" fmla="*/ 11735 h 621945"/>
              <a:gd name="connsiteX66" fmla="*/ 3237890 w 3511982"/>
              <a:gd name="connsiteY66" fmla="*/ 222962 h 621945"/>
              <a:gd name="connsiteX67" fmla="*/ 3378708 w 3511982"/>
              <a:gd name="connsiteY67" fmla="*/ 11735 h 621945"/>
              <a:gd name="connsiteX68" fmla="*/ 3498571 w 3511982"/>
              <a:gd name="connsiteY68" fmla="*/ 11735 h 621945"/>
              <a:gd name="connsiteX69" fmla="*/ 3296564 w 3511982"/>
              <a:gd name="connsiteY69" fmla="*/ 300914 h 621945"/>
              <a:gd name="connsiteX70" fmla="*/ 3511982 w 3511982"/>
              <a:gd name="connsiteY70" fmla="*/ 610210 h 621945"/>
              <a:gd name="connsiteX71" fmla="*/ 3392120 w 3511982"/>
              <a:gd name="connsiteY71" fmla="*/ 610210 h 621945"/>
              <a:gd name="connsiteX72" fmla="*/ 3237890 w 3511982"/>
              <a:gd name="connsiteY72" fmla="*/ 378867 h 621945"/>
              <a:gd name="connsiteX73" fmla="*/ 3083662 w 3511982"/>
              <a:gd name="connsiteY73" fmla="*/ 610210 h 621945"/>
              <a:gd name="connsiteX74" fmla="*/ 2963799 w 3511982"/>
              <a:gd name="connsiteY74" fmla="*/ 610210 h 621945"/>
              <a:gd name="connsiteX75" fmla="*/ 3177540 w 3511982"/>
              <a:gd name="connsiteY75" fmla="*/ 300914 h 621945"/>
              <a:gd name="connsiteX76" fmla="*/ 236982 w 3511982"/>
              <a:gd name="connsiteY76" fmla="*/ 11735 h 621945"/>
              <a:gd name="connsiteX77" fmla="*/ 485089 w 3511982"/>
              <a:gd name="connsiteY77" fmla="*/ 11735 h 621945"/>
              <a:gd name="connsiteX78" fmla="*/ 702183 w 3511982"/>
              <a:gd name="connsiteY78" fmla="*/ 195301 h 621945"/>
              <a:gd name="connsiteX79" fmla="*/ 483413 w 3511982"/>
              <a:gd name="connsiteY79" fmla="*/ 380543 h 621945"/>
              <a:gd name="connsiteX80" fmla="*/ 335052 w 3511982"/>
              <a:gd name="connsiteY80" fmla="*/ 380543 h 621945"/>
              <a:gd name="connsiteX81" fmla="*/ 335052 w 3511982"/>
              <a:gd name="connsiteY81" fmla="*/ 610210 h 621945"/>
              <a:gd name="connsiteX82" fmla="*/ 236982 w 3511982"/>
              <a:gd name="connsiteY82" fmla="*/ 610210 h 621945"/>
              <a:gd name="connsiteX83" fmla="*/ 781050 w 3511982"/>
              <a:gd name="connsiteY83" fmla="*/ 0 h 621945"/>
              <a:gd name="connsiteX84" fmla="*/ 876605 w 3511982"/>
              <a:gd name="connsiteY84" fmla="*/ 0 h 621945"/>
              <a:gd name="connsiteX85" fmla="*/ 876605 w 3511982"/>
              <a:gd name="connsiteY85" fmla="*/ 234696 h 621945"/>
              <a:gd name="connsiteX86" fmla="*/ 936117 w 3511982"/>
              <a:gd name="connsiteY86" fmla="*/ 181052 h 621945"/>
              <a:gd name="connsiteX87" fmla="*/ 1009041 w 3511982"/>
              <a:gd name="connsiteY87" fmla="*/ 165126 h 621945"/>
              <a:gd name="connsiteX88" fmla="*/ 1127227 w 3511982"/>
              <a:gd name="connsiteY88" fmla="*/ 211227 h 621945"/>
              <a:gd name="connsiteX89" fmla="*/ 1164108 w 3511982"/>
              <a:gd name="connsiteY89" fmla="*/ 341986 h 621945"/>
              <a:gd name="connsiteX90" fmla="*/ 1164108 w 3511982"/>
              <a:gd name="connsiteY90" fmla="*/ 610210 h 621945"/>
              <a:gd name="connsiteX91" fmla="*/ 1068553 w 3511982"/>
              <a:gd name="connsiteY91" fmla="*/ 610210 h 621945"/>
              <a:gd name="connsiteX92" fmla="*/ 1068553 w 3511982"/>
              <a:gd name="connsiteY92" fmla="*/ 358750 h 621945"/>
              <a:gd name="connsiteX93" fmla="*/ 1046760 w 3511982"/>
              <a:gd name="connsiteY93" fmla="*/ 274092 h 621945"/>
              <a:gd name="connsiteX94" fmla="*/ 972998 w 3511982"/>
              <a:gd name="connsiteY94" fmla="*/ 243078 h 621945"/>
              <a:gd name="connsiteX95" fmla="*/ 902589 w 3511982"/>
              <a:gd name="connsiteY95" fmla="*/ 278283 h 621945"/>
              <a:gd name="connsiteX96" fmla="*/ 876605 w 3511982"/>
              <a:gd name="connsiteY96" fmla="*/ 367970 h 621945"/>
              <a:gd name="connsiteX97" fmla="*/ 876605 w 3511982"/>
              <a:gd name="connsiteY97" fmla="*/ 610210 h 621945"/>
              <a:gd name="connsiteX98" fmla="*/ 781050 w 3511982"/>
              <a:gd name="connsiteY98" fmla="*/ 610210 h 621945"/>
              <a:gd name="connsiteX99" fmla="*/ 64542 w 3511982"/>
              <a:gd name="connsiteY99" fmla="*/ 0 h 621945"/>
              <a:gd name="connsiteX100" fmla="*/ 111481 w 3511982"/>
              <a:gd name="connsiteY100" fmla="*/ 17603 h 621945"/>
              <a:gd name="connsiteX101" fmla="*/ 129921 w 3511982"/>
              <a:gd name="connsiteY101" fmla="*/ 62865 h 621945"/>
              <a:gd name="connsiteX102" fmla="*/ 110643 w 3511982"/>
              <a:gd name="connsiteY102" fmla="*/ 108966 h 621945"/>
              <a:gd name="connsiteX103" fmla="*/ 64542 w 3511982"/>
              <a:gd name="connsiteY103" fmla="*/ 126569 h 621945"/>
              <a:gd name="connsiteX104" fmla="*/ 18441 w 3511982"/>
              <a:gd name="connsiteY104" fmla="*/ 108966 h 621945"/>
              <a:gd name="connsiteX105" fmla="*/ 0 w 3511982"/>
              <a:gd name="connsiteY105" fmla="*/ 62865 h 621945"/>
              <a:gd name="connsiteX106" fmla="*/ 18441 w 3511982"/>
              <a:gd name="connsiteY106" fmla="*/ 17603 h 621945"/>
              <a:gd name="connsiteX107" fmla="*/ 64542 w 3511982"/>
              <a:gd name="connsiteY107" fmla="*/ 0 h 621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511982" h="621945">
                <a:moveTo>
                  <a:pt x="2444344" y="243078"/>
                </a:moveTo>
                <a:cubicBezTo>
                  <a:pt x="2412492" y="243078"/>
                  <a:pt x="2387625" y="252019"/>
                  <a:pt x="2369744" y="269901"/>
                </a:cubicBezTo>
                <a:cubicBezTo>
                  <a:pt x="2352421" y="287224"/>
                  <a:pt x="2340686" y="313208"/>
                  <a:pt x="2334540" y="347853"/>
                </a:cubicBezTo>
                <a:lnTo>
                  <a:pt x="2557500" y="347853"/>
                </a:lnTo>
                <a:cubicBezTo>
                  <a:pt x="2549118" y="278003"/>
                  <a:pt x="2511400" y="243078"/>
                  <a:pt x="2444344" y="243078"/>
                </a:cubicBezTo>
                <a:close/>
                <a:moveTo>
                  <a:pt x="1467993" y="243078"/>
                </a:moveTo>
                <a:cubicBezTo>
                  <a:pt x="1427760" y="243078"/>
                  <a:pt x="1397026" y="258725"/>
                  <a:pt x="1375791" y="290018"/>
                </a:cubicBezTo>
                <a:cubicBezTo>
                  <a:pt x="1357351" y="316840"/>
                  <a:pt x="1348131" y="351486"/>
                  <a:pt x="1348131" y="393954"/>
                </a:cubicBezTo>
                <a:cubicBezTo>
                  <a:pt x="1348131" y="435864"/>
                  <a:pt x="1357351" y="470231"/>
                  <a:pt x="1375791" y="497053"/>
                </a:cubicBezTo>
                <a:cubicBezTo>
                  <a:pt x="1397584" y="528346"/>
                  <a:pt x="1428318" y="543992"/>
                  <a:pt x="1467993" y="543992"/>
                </a:cubicBezTo>
                <a:cubicBezTo>
                  <a:pt x="1507668" y="543992"/>
                  <a:pt x="1538402" y="528346"/>
                  <a:pt x="1560195" y="497053"/>
                </a:cubicBezTo>
                <a:cubicBezTo>
                  <a:pt x="1579194" y="468554"/>
                  <a:pt x="1588694" y="434188"/>
                  <a:pt x="1588694" y="393954"/>
                </a:cubicBezTo>
                <a:cubicBezTo>
                  <a:pt x="1588694" y="352044"/>
                  <a:pt x="1579194" y="317399"/>
                  <a:pt x="1560195" y="290018"/>
                </a:cubicBezTo>
                <a:cubicBezTo>
                  <a:pt x="1538961" y="258725"/>
                  <a:pt x="1508227" y="243078"/>
                  <a:pt x="1467993" y="243078"/>
                </a:cubicBezTo>
                <a:close/>
                <a:moveTo>
                  <a:pt x="16764" y="176861"/>
                </a:moveTo>
                <a:lnTo>
                  <a:pt x="112319" y="176861"/>
                </a:lnTo>
                <a:lnTo>
                  <a:pt x="112319" y="610210"/>
                </a:lnTo>
                <a:lnTo>
                  <a:pt x="16764" y="610210"/>
                </a:lnTo>
                <a:close/>
                <a:moveTo>
                  <a:pt x="2441829" y="165126"/>
                </a:moveTo>
                <a:cubicBezTo>
                  <a:pt x="2513355" y="165126"/>
                  <a:pt x="2567838" y="189154"/>
                  <a:pt x="2605278" y="237211"/>
                </a:cubicBezTo>
                <a:cubicBezTo>
                  <a:pt x="2639924" y="281356"/>
                  <a:pt x="2657246" y="342265"/>
                  <a:pt x="2657246" y="419939"/>
                </a:cubicBezTo>
                <a:lnTo>
                  <a:pt x="2332863" y="419939"/>
                </a:lnTo>
                <a:cubicBezTo>
                  <a:pt x="2336216" y="460731"/>
                  <a:pt x="2347113" y="491465"/>
                  <a:pt x="2365553" y="512141"/>
                </a:cubicBezTo>
                <a:cubicBezTo>
                  <a:pt x="2383993" y="533375"/>
                  <a:pt x="2410536" y="543992"/>
                  <a:pt x="2445182" y="543992"/>
                </a:cubicBezTo>
                <a:cubicBezTo>
                  <a:pt x="2474239" y="543992"/>
                  <a:pt x="2497988" y="537287"/>
                  <a:pt x="2516429" y="523875"/>
                </a:cubicBezTo>
                <a:cubicBezTo>
                  <a:pt x="2530399" y="513258"/>
                  <a:pt x="2543251" y="495656"/>
                  <a:pt x="2554986" y="471069"/>
                </a:cubicBezTo>
                <a:lnTo>
                  <a:pt x="2650541" y="471069"/>
                </a:lnTo>
                <a:cubicBezTo>
                  <a:pt x="2640482" y="511861"/>
                  <a:pt x="2620366" y="545669"/>
                  <a:pt x="2590190" y="572491"/>
                </a:cubicBezTo>
                <a:cubicBezTo>
                  <a:pt x="2551074" y="605460"/>
                  <a:pt x="2503018" y="621945"/>
                  <a:pt x="2446020" y="621945"/>
                </a:cubicBezTo>
                <a:cubicBezTo>
                  <a:pt x="2381758" y="621945"/>
                  <a:pt x="2330628" y="602107"/>
                  <a:pt x="2292630" y="562433"/>
                </a:cubicBezTo>
                <a:cubicBezTo>
                  <a:pt x="2252396" y="521082"/>
                  <a:pt x="2232279" y="464643"/>
                  <a:pt x="2232279" y="393116"/>
                </a:cubicBezTo>
                <a:cubicBezTo>
                  <a:pt x="2232279" y="328295"/>
                  <a:pt x="2251278" y="274371"/>
                  <a:pt x="2289277" y="231344"/>
                </a:cubicBezTo>
                <a:cubicBezTo>
                  <a:pt x="2326158" y="187198"/>
                  <a:pt x="2377008" y="165126"/>
                  <a:pt x="2441829" y="165126"/>
                </a:cubicBezTo>
                <a:close/>
                <a:moveTo>
                  <a:pt x="1995450" y="165126"/>
                </a:moveTo>
                <a:cubicBezTo>
                  <a:pt x="2103857" y="165126"/>
                  <a:pt x="2158060" y="224359"/>
                  <a:pt x="2158060" y="342824"/>
                </a:cubicBezTo>
                <a:lnTo>
                  <a:pt x="2158060" y="610210"/>
                </a:lnTo>
                <a:lnTo>
                  <a:pt x="2062506" y="610210"/>
                </a:lnTo>
                <a:lnTo>
                  <a:pt x="2062506" y="351206"/>
                </a:lnTo>
                <a:cubicBezTo>
                  <a:pt x="2062506" y="280239"/>
                  <a:pt x="2029816" y="244755"/>
                  <a:pt x="1964436" y="244755"/>
                </a:cubicBezTo>
                <a:cubicBezTo>
                  <a:pt x="1940967" y="244755"/>
                  <a:pt x="1920291" y="253137"/>
                  <a:pt x="1902409" y="269901"/>
                </a:cubicBezTo>
                <a:cubicBezTo>
                  <a:pt x="1882293" y="288341"/>
                  <a:pt x="1870558" y="314884"/>
                  <a:pt x="1867205" y="349530"/>
                </a:cubicBezTo>
                <a:lnTo>
                  <a:pt x="1867205" y="610210"/>
                </a:lnTo>
                <a:lnTo>
                  <a:pt x="1771650" y="610210"/>
                </a:lnTo>
                <a:lnTo>
                  <a:pt x="1771650" y="176861"/>
                </a:lnTo>
                <a:lnTo>
                  <a:pt x="1867205" y="176861"/>
                </a:lnTo>
                <a:lnTo>
                  <a:pt x="1867205" y="227153"/>
                </a:lnTo>
                <a:cubicBezTo>
                  <a:pt x="1884528" y="206477"/>
                  <a:pt x="1903527" y="191110"/>
                  <a:pt x="1924203" y="181052"/>
                </a:cubicBezTo>
                <a:cubicBezTo>
                  <a:pt x="1945437" y="170434"/>
                  <a:pt x="1969186" y="165126"/>
                  <a:pt x="1995450" y="165126"/>
                </a:cubicBezTo>
                <a:close/>
                <a:moveTo>
                  <a:pt x="1467993" y="165126"/>
                </a:moveTo>
                <a:cubicBezTo>
                  <a:pt x="1533932" y="165126"/>
                  <a:pt x="1586738" y="186640"/>
                  <a:pt x="1626413" y="229667"/>
                </a:cubicBezTo>
                <a:cubicBezTo>
                  <a:pt x="1666088" y="272695"/>
                  <a:pt x="1685925" y="327457"/>
                  <a:pt x="1685925" y="393954"/>
                </a:cubicBezTo>
                <a:cubicBezTo>
                  <a:pt x="1685925" y="459893"/>
                  <a:pt x="1666367" y="514096"/>
                  <a:pt x="1627251" y="556565"/>
                </a:cubicBezTo>
                <a:cubicBezTo>
                  <a:pt x="1587018" y="600152"/>
                  <a:pt x="1533932" y="621945"/>
                  <a:pt x="1467993" y="621945"/>
                </a:cubicBezTo>
                <a:cubicBezTo>
                  <a:pt x="1402055" y="621945"/>
                  <a:pt x="1348969" y="600152"/>
                  <a:pt x="1308735" y="556565"/>
                </a:cubicBezTo>
                <a:cubicBezTo>
                  <a:pt x="1269619" y="515214"/>
                  <a:pt x="1250061" y="461010"/>
                  <a:pt x="1250061" y="393954"/>
                </a:cubicBezTo>
                <a:cubicBezTo>
                  <a:pt x="1250061" y="326340"/>
                  <a:pt x="1269899" y="271577"/>
                  <a:pt x="1309573" y="229667"/>
                </a:cubicBezTo>
                <a:cubicBezTo>
                  <a:pt x="1348689" y="186640"/>
                  <a:pt x="1401496" y="165126"/>
                  <a:pt x="1467993" y="165126"/>
                </a:cubicBezTo>
                <a:close/>
                <a:moveTo>
                  <a:pt x="335052" y="95555"/>
                </a:moveTo>
                <a:lnTo>
                  <a:pt x="335052" y="296723"/>
                </a:lnTo>
                <a:lnTo>
                  <a:pt x="477546" y="296723"/>
                </a:lnTo>
                <a:cubicBezTo>
                  <a:pt x="520573" y="296723"/>
                  <a:pt x="552425" y="288900"/>
                  <a:pt x="573101" y="273254"/>
                </a:cubicBezTo>
                <a:cubicBezTo>
                  <a:pt x="593217" y="257048"/>
                  <a:pt x="603276" y="231064"/>
                  <a:pt x="603276" y="195301"/>
                </a:cubicBezTo>
                <a:cubicBezTo>
                  <a:pt x="603276" y="160097"/>
                  <a:pt x="592938" y="134671"/>
                  <a:pt x="572262" y="119025"/>
                </a:cubicBezTo>
                <a:cubicBezTo>
                  <a:pt x="552704" y="103378"/>
                  <a:pt x="521132" y="95555"/>
                  <a:pt x="477546" y="95555"/>
                </a:cubicBezTo>
                <a:close/>
                <a:moveTo>
                  <a:pt x="2977210" y="11735"/>
                </a:moveTo>
                <a:lnTo>
                  <a:pt x="3097073" y="11735"/>
                </a:lnTo>
                <a:lnTo>
                  <a:pt x="3237890" y="222962"/>
                </a:lnTo>
                <a:lnTo>
                  <a:pt x="3378708" y="11735"/>
                </a:lnTo>
                <a:lnTo>
                  <a:pt x="3498571" y="11735"/>
                </a:lnTo>
                <a:lnTo>
                  <a:pt x="3296564" y="300914"/>
                </a:lnTo>
                <a:lnTo>
                  <a:pt x="3511982" y="610210"/>
                </a:lnTo>
                <a:lnTo>
                  <a:pt x="3392120" y="610210"/>
                </a:lnTo>
                <a:lnTo>
                  <a:pt x="3237890" y="378867"/>
                </a:lnTo>
                <a:lnTo>
                  <a:pt x="3083662" y="610210"/>
                </a:lnTo>
                <a:lnTo>
                  <a:pt x="2963799" y="610210"/>
                </a:lnTo>
                <a:lnTo>
                  <a:pt x="3177540" y="300914"/>
                </a:lnTo>
                <a:close/>
                <a:moveTo>
                  <a:pt x="236982" y="11735"/>
                </a:moveTo>
                <a:lnTo>
                  <a:pt x="485089" y="11735"/>
                </a:lnTo>
                <a:cubicBezTo>
                  <a:pt x="629819" y="11735"/>
                  <a:pt x="702183" y="72924"/>
                  <a:pt x="702183" y="195301"/>
                </a:cubicBezTo>
                <a:cubicBezTo>
                  <a:pt x="702183" y="318796"/>
                  <a:pt x="629260" y="380543"/>
                  <a:pt x="483413" y="380543"/>
                </a:cubicBezTo>
                <a:lnTo>
                  <a:pt x="335052" y="380543"/>
                </a:lnTo>
                <a:lnTo>
                  <a:pt x="335052" y="610210"/>
                </a:lnTo>
                <a:lnTo>
                  <a:pt x="236982" y="610210"/>
                </a:lnTo>
                <a:close/>
                <a:moveTo>
                  <a:pt x="781050" y="0"/>
                </a:moveTo>
                <a:lnTo>
                  <a:pt x="876605" y="0"/>
                </a:lnTo>
                <a:lnTo>
                  <a:pt x="876605" y="234696"/>
                </a:lnTo>
                <a:cubicBezTo>
                  <a:pt x="892251" y="211227"/>
                  <a:pt x="912089" y="193345"/>
                  <a:pt x="936117" y="181052"/>
                </a:cubicBezTo>
                <a:cubicBezTo>
                  <a:pt x="956793" y="170434"/>
                  <a:pt x="981101" y="165126"/>
                  <a:pt x="1009041" y="165126"/>
                </a:cubicBezTo>
                <a:cubicBezTo>
                  <a:pt x="1062127" y="165126"/>
                  <a:pt x="1101522" y="180493"/>
                  <a:pt x="1127227" y="211227"/>
                </a:cubicBezTo>
                <a:cubicBezTo>
                  <a:pt x="1151814" y="240843"/>
                  <a:pt x="1164108" y="284430"/>
                  <a:pt x="1164108" y="341986"/>
                </a:cubicBezTo>
                <a:lnTo>
                  <a:pt x="1164108" y="610210"/>
                </a:lnTo>
                <a:lnTo>
                  <a:pt x="1068553" y="610210"/>
                </a:lnTo>
                <a:lnTo>
                  <a:pt x="1068553" y="358750"/>
                </a:lnTo>
                <a:cubicBezTo>
                  <a:pt x="1068553" y="321869"/>
                  <a:pt x="1061288" y="293650"/>
                  <a:pt x="1046760" y="274092"/>
                </a:cubicBezTo>
                <a:cubicBezTo>
                  <a:pt x="1029996" y="253416"/>
                  <a:pt x="1005409" y="243078"/>
                  <a:pt x="972998" y="243078"/>
                </a:cubicBezTo>
                <a:cubicBezTo>
                  <a:pt x="942823" y="243078"/>
                  <a:pt x="919353" y="254813"/>
                  <a:pt x="902589" y="278283"/>
                </a:cubicBezTo>
                <a:cubicBezTo>
                  <a:pt x="885266" y="301194"/>
                  <a:pt x="876605" y="331089"/>
                  <a:pt x="876605" y="367970"/>
                </a:cubicBezTo>
                <a:lnTo>
                  <a:pt x="876605" y="610210"/>
                </a:lnTo>
                <a:lnTo>
                  <a:pt x="781050" y="610210"/>
                </a:lnTo>
                <a:close/>
                <a:moveTo>
                  <a:pt x="64542" y="0"/>
                </a:moveTo>
                <a:cubicBezTo>
                  <a:pt x="83541" y="0"/>
                  <a:pt x="99187" y="5868"/>
                  <a:pt x="111481" y="17603"/>
                </a:cubicBezTo>
                <a:cubicBezTo>
                  <a:pt x="123775" y="29896"/>
                  <a:pt x="129921" y="44984"/>
                  <a:pt x="129921" y="62865"/>
                </a:cubicBezTo>
                <a:cubicBezTo>
                  <a:pt x="129921" y="81865"/>
                  <a:pt x="123495" y="97232"/>
                  <a:pt x="110643" y="108966"/>
                </a:cubicBezTo>
                <a:cubicBezTo>
                  <a:pt x="98349" y="120701"/>
                  <a:pt x="82982" y="126569"/>
                  <a:pt x="64542" y="126569"/>
                </a:cubicBezTo>
                <a:cubicBezTo>
                  <a:pt x="46660" y="126569"/>
                  <a:pt x="31293" y="120701"/>
                  <a:pt x="18441" y="108966"/>
                </a:cubicBezTo>
                <a:cubicBezTo>
                  <a:pt x="6147" y="96673"/>
                  <a:pt x="0" y="81306"/>
                  <a:pt x="0" y="62865"/>
                </a:cubicBezTo>
                <a:cubicBezTo>
                  <a:pt x="0" y="44425"/>
                  <a:pt x="6147" y="29337"/>
                  <a:pt x="18441" y="17603"/>
                </a:cubicBezTo>
                <a:cubicBezTo>
                  <a:pt x="31293" y="5868"/>
                  <a:pt x="46660" y="0"/>
                  <a:pt x="645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600" dirty="0">
              <a:solidFill>
                <a:schemeClr val="bg1"/>
              </a:solidFill>
              <a:latin typeface="苹方 特粗" panose="020B0800000000000000" pitchFamily="34" charset="-122"/>
              <a:ea typeface="苹方 特粗" panose="020B0800000000000000" pitchFamily="34" charset="-122"/>
            </a:endParaRPr>
          </a:p>
        </p:txBody>
      </p:sp>
      <p:sp>
        <p:nvSpPr>
          <p:cNvPr id="57" name="自由线条-37_矢量">
            <a:extLst>
              <a:ext uri="{FF2B5EF4-FFF2-40B4-BE49-F238E27FC236}">
                <a16:creationId xmlns:a16="http://schemas.microsoft.com/office/drawing/2014/main" id="{204FE74F-516A-4DEA-831C-54E06A75DA9F}"/>
              </a:ext>
            </a:extLst>
          </p:cNvPr>
          <p:cNvSpPr txBox="1"/>
          <p:nvPr/>
        </p:nvSpPr>
        <p:spPr>
          <a:xfrm>
            <a:off x="5943778" y="2827309"/>
            <a:ext cx="5047498" cy="1144324"/>
          </a:xfrm>
          <a:custGeom>
            <a:avLst/>
            <a:gdLst>
              <a:gd name="connsiteX0" fmla="*/ 3236528 w 5047498"/>
              <a:gd name="connsiteY0" fmla="*/ 1100318 h 1144324"/>
              <a:gd name="connsiteX1" fmla="*/ 3246130 w 5047498"/>
              <a:gd name="connsiteY1" fmla="*/ 1113320 h 1144324"/>
              <a:gd name="connsiteX2" fmla="*/ 3229128 w 5047498"/>
              <a:gd name="connsiteY2" fmla="*/ 1144324 h 1144324"/>
              <a:gd name="connsiteX3" fmla="*/ 3225727 w 5047498"/>
              <a:gd name="connsiteY3" fmla="*/ 1139123 h 1144324"/>
              <a:gd name="connsiteX4" fmla="*/ 3239329 w 5047498"/>
              <a:gd name="connsiteY4" fmla="*/ 1115920 h 1144324"/>
              <a:gd name="connsiteX5" fmla="*/ 3236728 w 5047498"/>
              <a:gd name="connsiteY5" fmla="*/ 1116120 h 1144324"/>
              <a:gd name="connsiteX6" fmla="*/ 3230728 w 5047498"/>
              <a:gd name="connsiteY6" fmla="*/ 1114120 h 1144324"/>
              <a:gd name="connsiteX7" fmla="*/ 3228527 w 5047498"/>
              <a:gd name="connsiteY7" fmla="*/ 1108319 h 1144324"/>
              <a:gd name="connsiteX8" fmla="*/ 3230528 w 5047498"/>
              <a:gd name="connsiteY8" fmla="*/ 1102318 h 1144324"/>
              <a:gd name="connsiteX9" fmla="*/ 3236528 w 5047498"/>
              <a:gd name="connsiteY9" fmla="*/ 1100318 h 1144324"/>
              <a:gd name="connsiteX10" fmla="*/ 4270705 w 5047498"/>
              <a:gd name="connsiteY10" fmla="*/ 1096318 h 1144324"/>
              <a:gd name="connsiteX11" fmla="*/ 4258504 w 5047498"/>
              <a:gd name="connsiteY11" fmla="*/ 1101118 h 1144324"/>
              <a:gd name="connsiteX12" fmla="*/ 4253503 w 5047498"/>
              <a:gd name="connsiteY12" fmla="*/ 1113120 h 1144324"/>
              <a:gd name="connsiteX13" fmla="*/ 4258504 w 5047498"/>
              <a:gd name="connsiteY13" fmla="*/ 1124721 h 1144324"/>
              <a:gd name="connsiteX14" fmla="*/ 4270705 w 5047498"/>
              <a:gd name="connsiteY14" fmla="*/ 1129522 h 1144324"/>
              <a:gd name="connsiteX15" fmla="*/ 4282907 w 5047498"/>
              <a:gd name="connsiteY15" fmla="*/ 1124721 h 1144324"/>
              <a:gd name="connsiteX16" fmla="*/ 4287908 w 5047498"/>
              <a:gd name="connsiteY16" fmla="*/ 1113120 h 1144324"/>
              <a:gd name="connsiteX17" fmla="*/ 4282907 w 5047498"/>
              <a:gd name="connsiteY17" fmla="*/ 1101318 h 1144324"/>
              <a:gd name="connsiteX18" fmla="*/ 4270705 w 5047498"/>
              <a:gd name="connsiteY18" fmla="*/ 1096318 h 1144324"/>
              <a:gd name="connsiteX19" fmla="*/ 4270705 w 5047498"/>
              <a:gd name="connsiteY19" fmla="*/ 1090117 h 1144324"/>
              <a:gd name="connsiteX20" fmla="*/ 4287308 w 5047498"/>
              <a:gd name="connsiteY20" fmla="*/ 1096718 h 1144324"/>
              <a:gd name="connsiteX21" fmla="*/ 4294308 w 5047498"/>
              <a:gd name="connsiteY21" fmla="*/ 1113120 h 1144324"/>
              <a:gd name="connsiteX22" fmla="*/ 4287308 w 5047498"/>
              <a:gd name="connsiteY22" fmla="*/ 1129322 h 1144324"/>
              <a:gd name="connsiteX23" fmla="*/ 4270705 w 5047498"/>
              <a:gd name="connsiteY23" fmla="*/ 1135923 h 1144324"/>
              <a:gd name="connsiteX24" fmla="*/ 4254103 w 5047498"/>
              <a:gd name="connsiteY24" fmla="*/ 1129522 h 1144324"/>
              <a:gd name="connsiteX25" fmla="*/ 4247102 w 5047498"/>
              <a:gd name="connsiteY25" fmla="*/ 1113120 h 1144324"/>
              <a:gd name="connsiteX26" fmla="*/ 4254103 w 5047498"/>
              <a:gd name="connsiteY26" fmla="*/ 1096718 h 1144324"/>
              <a:gd name="connsiteX27" fmla="*/ 4270705 w 5047498"/>
              <a:gd name="connsiteY27" fmla="*/ 1090117 h 1144324"/>
              <a:gd name="connsiteX28" fmla="*/ 2455907 w 5047498"/>
              <a:gd name="connsiteY28" fmla="*/ 1080716 h 1144324"/>
              <a:gd name="connsiteX29" fmla="*/ 2460908 w 5047498"/>
              <a:gd name="connsiteY29" fmla="*/ 1085116 h 1144324"/>
              <a:gd name="connsiteX30" fmla="*/ 2409701 w 5047498"/>
              <a:gd name="connsiteY30" fmla="*/ 1128322 h 1144324"/>
              <a:gd name="connsiteX31" fmla="*/ 2405501 w 5047498"/>
              <a:gd name="connsiteY31" fmla="*/ 1122721 h 1144324"/>
              <a:gd name="connsiteX32" fmla="*/ 2455907 w 5047498"/>
              <a:gd name="connsiteY32" fmla="*/ 1080716 h 1144324"/>
              <a:gd name="connsiteX33" fmla="*/ 2526116 w 5047498"/>
              <a:gd name="connsiteY33" fmla="*/ 1079116 h 1144324"/>
              <a:gd name="connsiteX34" fmla="*/ 2577722 w 5047498"/>
              <a:gd name="connsiteY34" fmla="*/ 1124521 h 1144324"/>
              <a:gd name="connsiteX35" fmla="*/ 2572722 w 5047498"/>
              <a:gd name="connsiteY35" fmla="*/ 1129522 h 1144324"/>
              <a:gd name="connsiteX36" fmla="*/ 2521315 w 5047498"/>
              <a:gd name="connsiteY36" fmla="*/ 1083516 h 1144324"/>
              <a:gd name="connsiteX37" fmla="*/ 3458680 w 5047498"/>
              <a:gd name="connsiteY37" fmla="*/ 1059313 h 1144324"/>
              <a:gd name="connsiteX38" fmla="*/ 3464680 w 5047498"/>
              <a:gd name="connsiteY38" fmla="*/ 1061713 h 1144324"/>
              <a:gd name="connsiteX39" fmla="*/ 3433677 w 5047498"/>
              <a:gd name="connsiteY39" fmla="*/ 1132922 h 1144324"/>
              <a:gd name="connsiteX40" fmla="*/ 3427076 w 5047498"/>
              <a:gd name="connsiteY40" fmla="*/ 1130122 h 1144324"/>
              <a:gd name="connsiteX41" fmla="*/ 3458680 w 5047498"/>
              <a:gd name="connsiteY41" fmla="*/ 1059313 h 1144324"/>
              <a:gd name="connsiteX42" fmla="*/ 3863731 w 5047498"/>
              <a:gd name="connsiteY42" fmla="*/ 1058313 h 1144324"/>
              <a:gd name="connsiteX43" fmla="*/ 3912137 w 5047498"/>
              <a:gd name="connsiteY43" fmla="*/ 1099718 h 1144324"/>
              <a:gd name="connsiteX44" fmla="*/ 3963943 w 5047498"/>
              <a:gd name="connsiteY44" fmla="*/ 1058313 h 1144324"/>
              <a:gd name="connsiteX45" fmla="*/ 3677107 w 5047498"/>
              <a:gd name="connsiteY45" fmla="*/ 1056313 h 1144324"/>
              <a:gd name="connsiteX46" fmla="*/ 3677107 w 5047498"/>
              <a:gd name="connsiteY46" fmla="*/ 1084116 h 1144324"/>
              <a:gd name="connsiteX47" fmla="*/ 3764318 w 5047498"/>
              <a:gd name="connsiteY47" fmla="*/ 1084116 h 1144324"/>
              <a:gd name="connsiteX48" fmla="*/ 3764318 w 5047498"/>
              <a:gd name="connsiteY48" fmla="*/ 1056313 h 1144324"/>
              <a:gd name="connsiteX49" fmla="*/ 18003 w 5047498"/>
              <a:gd name="connsiteY49" fmla="*/ 1052312 h 1144324"/>
              <a:gd name="connsiteX50" fmla="*/ 18003 w 5047498"/>
              <a:gd name="connsiteY50" fmla="*/ 1103319 h 1144324"/>
              <a:gd name="connsiteX51" fmla="*/ 62408 w 5047498"/>
              <a:gd name="connsiteY51" fmla="*/ 1103319 h 1144324"/>
              <a:gd name="connsiteX52" fmla="*/ 62408 w 5047498"/>
              <a:gd name="connsiteY52" fmla="*/ 1052312 h 1144324"/>
              <a:gd name="connsiteX53" fmla="*/ 3839728 w 5047498"/>
              <a:gd name="connsiteY53" fmla="*/ 1052112 h 1144324"/>
              <a:gd name="connsiteX54" fmla="*/ 3973144 w 5047498"/>
              <a:gd name="connsiteY54" fmla="*/ 1052112 h 1144324"/>
              <a:gd name="connsiteX55" fmla="*/ 3973144 w 5047498"/>
              <a:gd name="connsiteY55" fmla="*/ 1057513 h 1144324"/>
              <a:gd name="connsiteX56" fmla="*/ 3918738 w 5047498"/>
              <a:gd name="connsiteY56" fmla="*/ 1103119 h 1144324"/>
              <a:gd name="connsiteX57" fmla="*/ 4002148 w 5047498"/>
              <a:gd name="connsiteY57" fmla="*/ 1127722 h 1144324"/>
              <a:gd name="connsiteX58" fmla="*/ 3998748 w 5047498"/>
              <a:gd name="connsiteY58" fmla="*/ 1133922 h 1144324"/>
              <a:gd name="connsiteX59" fmla="*/ 3911936 w 5047498"/>
              <a:gd name="connsiteY59" fmla="*/ 1106719 h 1144324"/>
              <a:gd name="connsiteX60" fmla="*/ 3826126 w 5047498"/>
              <a:gd name="connsiteY60" fmla="*/ 1133722 h 1144324"/>
              <a:gd name="connsiteX61" fmla="*/ 3822926 w 5047498"/>
              <a:gd name="connsiteY61" fmla="*/ 1127322 h 1144324"/>
              <a:gd name="connsiteX62" fmla="*/ 3905336 w 5047498"/>
              <a:gd name="connsiteY62" fmla="*/ 1103119 h 1144324"/>
              <a:gd name="connsiteX63" fmla="*/ 3856130 w 5047498"/>
              <a:gd name="connsiteY63" fmla="*/ 1058313 h 1144324"/>
              <a:gd name="connsiteX64" fmla="*/ 3839728 w 5047498"/>
              <a:gd name="connsiteY64" fmla="*/ 1058313 h 1144324"/>
              <a:gd name="connsiteX65" fmla="*/ 3499085 w 5047498"/>
              <a:gd name="connsiteY65" fmla="*/ 1049112 h 1144324"/>
              <a:gd name="connsiteX66" fmla="*/ 3535690 w 5047498"/>
              <a:gd name="connsiteY66" fmla="*/ 1097718 h 1144324"/>
              <a:gd name="connsiteX67" fmla="*/ 3575694 w 5047498"/>
              <a:gd name="connsiteY67" fmla="*/ 1049112 h 1144324"/>
              <a:gd name="connsiteX68" fmla="*/ 1833429 w 5047498"/>
              <a:gd name="connsiteY68" fmla="*/ 1047712 h 1144324"/>
              <a:gd name="connsiteX69" fmla="*/ 1827429 w 5047498"/>
              <a:gd name="connsiteY69" fmla="*/ 1074715 h 1144324"/>
              <a:gd name="connsiteX70" fmla="*/ 1889837 w 5047498"/>
              <a:gd name="connsiteY70" fmla="*/ 1074715 h 1144324"/>
              <a:gd name="connsiteX71" fmla="*/ 1889837 w 5047498"/>
              <a:gd name="connsiteY71" fmla="*/ 1047712 h 1144324"/>
              <a:gd name="connsiteX72" fmla="*/ 689486 w 5047498"/>
              <a:gd name="connsiteY72" fmla="*/ 1047312 h 1144324"/>
              <a:gd name="connsiteX73" fmla="*/ 723691 w 5047498"/>
              <a:gd name="connsiteY73" fmla="*/ 1095518 h 1144324"/>
              <a:gd name="connsiteX74" fmla="*/ 757895 w 5047498"/>
              <a:gd name="connsiteY74" fmla="*/ 1047312 h 1144324"/>
              <a:gd name="connsiteX75" fmla="*/ 304038 w 5047498"/>
              <a:gd name="connsiteY75" fmla="*/ 1043511 h 1144324"/>
              <a:gd name="connsiteX76" fmla="*/ 289637 w 5047498"/>
              <a:gd name="connsiteY76" fmla="*/ 1075515 h 1144324"/>
              <a:gd name="connsiteX77" fmla="*/ 326441 w 5047498"/>
              <a:gd name="connsiteY77" fmla="*/ 1095118 h 1144324"/>
              <a:gd name="connsiteX78" fmla="*/ 349244 w 5047498"/>
              <a:gd name="connsiteY78" fmla="*/ 1043511 h 1144324"/>
              <a:gd name="connsiteX79" fmla="*/ 3481283 w 5047498"/>
              <a:gd name="connsiteY79" fmla="*/ 1042511 h 1144324"/>
              <a:gd name="connsiteX80" fmla="*/ 3583096 w 5047498"/>
              <a:gd name="connsiteY80" fmla="*/ 1042511 h 1144324"/>
              <a:gd name="connsiteX81" fmla="*/ 3583096 w 5047498"/>
              <a:gd name="connsiteY81" fmla="*/ 1048912 h 1144324"/>
              <a:gd name="connsiteX82" fmla="*/ 3541290 w 5047498"/>
              <a:gd name="connsiteY82" fmla="*/ 1101918 h 1144324"/>
              <a:gd name="connsiteX83" fmla="*/ 3603098 w 5047498"/>
              <a:gd name="connsiteY83" fmla="*/ 1129522 h 1144324"/>
              <a:gd name="connsiteX84" fmla="*/ 3599498 w 5047498"/>
              <a:gd name="connsiteY84" fmla="*/ 1135523 h 1144324"/>
              <a:gd name="connsiteX85" fmla="*/ 3535890 w 5047498"/>
              <a:gd name="connsiteY85" fmla="*/ 1105919 h 1144324"/>
              <a:gd name="connsiteX86" fmla="*/ 3473882 w 5047498"/>
              <a:gd name="connsiteY86" fmla="*/ 1134923 h 1144324"/>
              <a:gd name="connsiteX87" fmla="*/ 3470482 w 5047498"/>
              <a:gd name="connsiteY87" fmla="*/ 1128722 h 1144324"/>
              <a:gd name="connsiteX88" fmla="*/ 3530289 w 5047498"/>
              <a:gd name="connsiteY88" fmla="*/ 1101518 h 1144324"/>
              <a:gd name="connsiteX89" fmla="*/ 3492484 w 5047498"/>
              <a:gd name="connsiteY89" fmla="*/ 1049112 h 1144324"/>
              <a:gd name="connsiteX90" fmla="*/ 3481283 w 5047498"/>
              <a:gd name="connsiteY90" fmla="*/ 1049112 h 1144324"/>
              <a:gd name="connsiteX91" fmla="*/ 672484 w 5047498"/>
              <a:gd name="connsiteY91" fmla="*/ 1040511 h 1144324"/>
              <a:gd name="connsiteX92" fmla="*/ 764696 w 5047498"/>
              <a:gd name="connsiteY92" fmla="*/ 1040511 h 1144324"/>
              <a:gd name="connsiteX93" fmla="*/ 764696 w 5047498"/>
              <a:gd name="connsiteY93" fmla="*/ 1047112 h 1144324"/>
              <a:gd name="connsiteX94" fmla="*/ 729091 w 5047498"/>
              <a:gd name="connsiteY94" fmla="*/ 1099718 h 1144324"/>
              <a:gd name="connsiteX95" fmla="*/ 784098 w 5047498"/>
              <a:gd name="connsiteY95" fmla="*/ 1128922 h 1144324"/>
              <a:gd name="connsiteX96" fmla="*/ 780298 w 5047498"/>
              <a:gd name="connsiteY96" fmla="*/ 1134723 h 1144324"/>
              <a:gd name="connsiteX97" fmla="*/ 724291 w 5047498"/>
              <a:gd name="connsiteY97" fmla="*/ 1103919 h 1144324"/>
              <a:gd name="connsiteX98" fmla="*/ 663083 w 5047498"/>
              <a:gd name="connsiteY98" fmla="*/ 1134923 h 1144324"/>
              <a:gd name="connsiteX99" fmla="*/ 659283 w 5047498"/>
              <a:gd name="connsiteY99" fmla="*/ 1129122 h 1144324"/>
              <a:gd name="connsiteX100" fmla="*/ 718890 w 5047498"/>
              <a:gd name="connsiteY100" fmla="*/ 1099518 h 1144324"/>
              <a:gd name="connsiteX101" fmla="*/ 682886 w 5047498"/>
              <a:gd name="connsiteY101" fmla="*/ 1047312 h 1144324"/>
              <a:gd name="connsiteX102" fmla="*/ 672484 w 5047498"/>
              <a:gd name="connsiteY102" fmla="*/ 1047312 h 1144324"/>
              <a:gd name="connsiteX103" fmla="*/ 2812475 w 5047498"/>
              <a:gd name="connsiteY103" fmla="*/ 1039311 h 1144324"/>
              <a:gd name="connsiteX104" fmla="*/ 2990298 w 5047498"/>
              <a:gd name="connsiteY104" fmla="*/ 1039311 h 1144324"/>
              <a:gd name="connsiteX105" fmla="*/ 2990298 w 5047498"/>
              <a:gd name="connsiteY105" fmla="*/ 1046111 h 1144324"/>
              <a:gd name="connsiteX106" fmla="*/ 2812475 w 5047498"/>
              <a:gd name="connsiteY106" fmla="*/ 1046111 h 1144324"/>
              <a:gd name="connsiteX107" fmla="*/ 102213 w 5047498"/>
              <a:gd name="connsiteY107" fmla="*/ 1034510 h 1144324"/>
              <a:gd name="connsiteX108" fmla="*/ 139018 w 5047498"/>
              <a:gd name="connsiteY108" fmla="*/ 1079116 h 1144324"/>
              <a:gd name="connsiteX109" fmla="*/ 133617 w 5047498"/>
              <a:gd name="connsiteY109" fmla="*/ 1083116 h 1144324"/>
              <a:gd name="connsiteX110" fmla="*/ 96812 w 5047498"/>
              <a:gd name="connsiteY110" fmla="*/ 1038110 h 1144324"/>
              <a:gd name="connsiteX111" fmla="*/ 3677107 w 5047498"/>
              <a:gd name="connsiteY111" fmla="*/ 1021308 h 1144324"/>
              <a:gd name="connsiteX112" fmla="*/ 3677107 w 5047498"/>
              <a:gd name="connsiteY112" fmla="*/ 1049712 h 1144324"/>
              <a:gd name="connsiteX113" fmla="*/ 3764318 w 5047498"/>
              <a:gd name="connsiteY113" fmla="*/ 1049712 h 1144324"/>
              <a:gd name="connsiteX114" fmla="*/ 3764318 w 5047498"/>
              <a:gd name="connsiteY114" fmla="*/ 1021308 h 1144324"/>
              <a:gd name="connsiteX115" fmla="*/ 411252 w 5047498"/>
              <a:gd name="connsiteY115" fmla="*/ 1019108 h 1144324"/>
              <a:gd name="connsiteX116" fmla="*/ 456857 w 5047498"/>
              <a:gd name="connsiteY116" fmla="*/ 1019108 h 1144324"/>
              <a:gd name="connsiteX117" fmla="*/ 456857 w 5047498"/>
              <a:gd name="connsiteY117" fmla="*/ 1025309 h 1144324"/>
              <a:gd name="connsiteX118" fmla="*/ 437055 w 5047498"/>
              <a:gd name="connsiteY118" fmla="*/ 1025309 h 1144324"/>
              <a:gd name="connsiteX119" fmla="*/ 437055 w 5047498"/>
              <a:gd name="connsiteY119" fmla="*/ 1056713 h 1144324"/>
              <a:gd name="connsiteX120" fmla="*/ 459858 w 5047498"/>
              <a:gd name="connsiteY120" fmla="*/ 1056713 h 1144324"/>
              <a:gd name="connsiteX121" fmla="*/ 459858 w 5047498"/>
              <a:gd name="connsiteY121" fmla="*/ 1063114 h 1144324"/>
              <a:gd name="connsiteX122" fmla="*/ 437055 w 5047498"/>
              <a:gd name="connsiteY122" fmla="*/ 1063114 h 1144324"/>
              <a:gd name="connsiteX123" fmla="*/ 437055 w 5047498"/>
              <a:gd name="connsiteY123" fmla="*/ 1118120 h 1144324"/>
              <a:gd name="connsiteX124" fmla="*/ 461858 w 5047498"/>
              <a:gd name="connsiteY124" fmla="*/ 1102919 h 1144324"/>
              <a:gd name="connsiteX125" fmla="*/ 463058 w 5047498"/>
              <a:gd name="connsiteY125" fmla="*/ 1109119 h 1144324"/>
              <a:gd name="connsiteX126" fmla="*/ 429454 w 5047498"/>
              <a:gd name="connsiteY126" fmla="*/ 1127722 h 1144324"/>
              <a:gd name="connsiteX127" fmla="*/ 426654 w 5047498"/>
              <a:gd name="connsiteY127" fmla="*/ 1121921 h 1144324"/>
              <a:gd name="connsiteX128" fmla="*/ 430454 w 5047498"/>
              <a:gd name="connsiteY128" fmla="*/ 1118120 h 1144324"/>
              <a:gd name="connsiteX129" fmla="*/ 430454 w 5047498"/>
              <a:gd name="connsiteY129" fmla="*/ 1063114 h 1144324"/>
              <a:gd name="connsiteX130" fmla="*/ 405651 w 5047498"/>
              <a:gd name="connsiteY130" fmla="*/ 1063114 h 1144324"/>
              <a:gd name="connsiteX131" fmla="*/ 405651 w 5047498"/>
              <a:gd name="connsiteY131" fmla="*/ 1056713 h 1144324"/>
              <a:gd name="connsiteX132" fmla="*/ 430454 w 5047498"/>
              <a:gd name="connsiteY132" fmla="*/ 1056713 h 1144324"/>
              <a:gd name="connsiteX133" fmla="*/ 430454 w 5047498"/>
              <a:gd name="connsiteY133" fmla="*/ 1025309 h 1144324"/>
              <a:gd name="connsiteX134" fmla="*/ 411252 w 5047498"/>
              <a:gd name="connsiteY134" fmla="*/ 1025309 h 1144324"/>
              <a:gd name="connsiteX135" fmla="*/ 601875 w 5047498"/>
              <a:gd name="connsiteY135" fmla="*/ 1017708 h 1144324"/>
              <a:gd name="connsiteX136" fmla="*/ 638880 w 5047498"/>
              <a:gd name="connsiteY136" fmla="*/ 1017708 h 1144324"/>
              <a:gd name="connsiteX137" fmla="*/ 638880 w 5047498"/>
              <a:gd name="connsiteY137" fmla="*/ 1113320 h 1144324"/>
              <a:gd name="connsiteX138" fmla="*/ 667284 w 5047498"/>
              <a:gd name="connsiteY138" fmla="*/ 1088717 h 1144324"/>
              <a:gd name="connsiteX139" fmla="*/ 669084 w 5047498"/>
              <a:gd name="connsiteY139" fmla="*/ 1096118 h 1144324"/>
              <a:gd name="connsiteX140" fmla="*/ 631479 w 5047498"/>
              <a:gd name="connsiteY140" fmla="*/ 1126321 h 1144324"/>
              <a:gd name="connsiteX141" fmla="*/ 628679 w 5047498"/>
              <a:gd name="connsiteY141" fmla="*/ 1120321 h 1144324"/>
              <a:gd name="connsiteX142" fmla="*/ 632079 w 5047498"/>
              <a:gd name="connsiteY142" fmla="*/ 1114120 h 1144324"/>
              <a:gd name="connsiteX143" fmla="*/ 632079 w 5047498"/>
              <a:gd name="connsiteY143" fmla="*/ 1024509 h 1144324"/>
              <a:gd name="connsiteX144" fmla="*/ 601875 w 5047498"/>
              <a:gd name="connsiteY144" fmla="*/ 1024509 h 1144324"/>
              <a:gd name="connsiteX145" fmla="*/ 801900 w 5047498"/>
              <a:gd name="connsiteY145" fmla="*/ 1017308 h 1144324"/>
              <a:gd name="connsiteX146" fmla="*/ 840305 w 5047498"/>
              <a:gd name="connsiteY146" fmla="*/ 1017308 h 1144324"/>
              <a:gd name="connsiteX147" fmla="*/ 840305 w 5047498"/>
              <a:gd name="connsiteY147" fmla="*/ 1112720 h 1144324"/>
              <a:gd name="connsiteX148" fmla="*/ 869509 w 5047498"/>
              <a:gd name="connsiteY148" fmla="*/ 1087117 h 1144324"/>
              <a:gd name="connsiteX149" fmla="*/ 871109 w 5047498"/>
              <a:gd name="connsiteY149" fmla="*/ 1094317 h 1144324"/>
              <a:gd name="connsiteX150" fmla="*/ 833104 w 5047498"/>
              <a:gd name="connsiteY150" fmla="*/ 1125721 h 1144324"/>
              <a:gd name="connsiteX151" fmla="*/ 830304 w 5047498"/>
              <a:gd name="connsiteY151" fmla="*/ 1119721 h 1144324"/>
              <a:gd name="connsiteX152" fmla="*/ 833705 w 5047498"/>
              <a:gd name="connsiteY152" fmla="*/ 1113920 h 1144324"/>
              <a:gd name="connsiteX153" fmla="*/ 833705 w 5047498"/>
              <a:gd name="connsiteY153" fmla="*/ 1024109 h 1144324"/>
              <a:gd name="connsiteX154" fmla="*/ 801900 w 5047498"/>
              <a:gd name="connsiteY154" fmla="*/ 1024109 h 1144324"/>
              <a:gd name="connsiteX155" fmla="*/ 1741056 w 5047498"/>
              <a:gd name="connsiteY155" fmla="*/ 1016908 h 1144324"/>
              <a:gd name="connsiteX156" fmla="*/ 1713453 w 5047498"/>
              <a:gd name="connsiteY156" fmla="*/ 1029109 h 1144324"/>
              <a:gd name="connsiteX157" fmla="*/ 1701851 w 5047498"/>
              <a:gd name="connsiteY157" fmla="*/ 1060113 h 1144324"/>
              <a:gd name="connsiteX158" fmla="*/ 1780261 w 5047498"/>
              <a:gd name="connsiteY158" fmla="*/ 1060113 h 1144324"/>
              <a:gd name="connsiteX159" fmla="*/ 1741056 w 5047498"/>
              <a:gd name="connsiteY159" fmla="*/ 1016908 h 1144324"/>
              <a:gd name="connsiteX160" fmla="*/ 1524981 w 5047498"/>
              <a:gd name="connsiteY160" fmla="*/ 1016908 h 1144324"/>
              <a:gd name="connsiteX161" fmla="*/ 1494777 w 5047498"/>
              <a:gd name="connsiteY161" fmla="*/ 1031510 h 1144324"/>
              <a:gd name="connsiteX162" fmla="*/ 1484576 w 5047498"/>
              <a:gd name="connsiteY162" fmla="*/ 1064514 h 1144324"/>
              <a:gd name="connsiteX163" fmla="*/ 1494777 w 5047498"/>
              <a:gd name="connsiteY163" fmla="*/ 1097318 h 1144324"/>
              <a:gd name="connsiteX164" fmla="*/ 1524981 w 5047498"/>
              <a:gd name="connsiteY164" fmla="*/ 1111920 h 1144324"/>
              <a:gd name="connsiteX165" fmla="*/ 1555185 w 5047498"/>
              <a:gd name="connsiteY165" fmla="*/ 1097318 h 1144324"/>
              <a:gd name="connsiteX166" fmla="*/ 1565386 w 5047498"/>
              <a:gd name="connsiteY166" fmla="*/ 1064514 h 1144324"/>
              <a:gd name="connsiteX167" fmla="*/ 1555185 w 5047498"/>
              <a:gd name="connsiteY167" fmla="*/ 1031510 h 1144324"/>
              <a:gd name="connsiteX168" fmla="*/ 1524981 w 5047498"/>
              <a:gd name="connsiteY168" fmla="*/ 1016908 h 1144324"/>
              <a:gd name="connsiteX169" fmla="*/ 1896637 w 5047498"/>
              <a:gd name="connsiteY169" fmla="*/ 1015508 h 1144324"/>
              <a:gd name="connsiteX170" fmla="*/ 1896637 w 5047498"/>
              <a:gd name="connsiteY170" fmla="*/ 1041311 h 1144324"/>
              <a:gd name="connsiteX171" fmla="*/ 1954644 w 5047498"/>
              <a:gd name="connsiteY171" fmla="*/ 1041311 h 1144324"/>
              <a:gd name="connsiteX172" fmla="*/ 1954644 w 5047498"/>
              <a:gd name="connsiteY172" fmla="*/ 1015508 h 1144324"/>
              <a:gd name="connsiteX173" fmla="*/ 2638730 w 5047498"/>
              <a:gd name="connsiteY173" fmla="*/ 1012907 h 1144324"/>
              <a:gd name="connsiteX174" fmla="*/ 2625928 w 5047498"/>
              <a:gd name="connsiteY174" fmla="*/ 1039111 h 1144324"/>
              <a:gd name="connsiteX175" fmla="*/ 2665733 w 5047498"/>
              <a:gd name="connsiteY175" fmla="*/ 1066114 h 1144324"/>
              <a:gd name="connsiteX176" fmla="*/ 2684336 w 5047498"/>
              <a:gd name="connsiteY176" fmla="*/ 1012907 h 1144324"/>
              <a:gd name="connsiteX177" fmla="*/ 1211352 w 5047498"/>
              <a:gd name="connsiteY177" fmla="*/ 1012707 h 1144324"/>
              <a:gd name="connsiteX178" fmla="*/ 1218953 w 5047498"/>
              <a:gd name="connsiteY178" fmla="*/ 1012707 h 1144324"/>
              <a:gd name="connsiteX179" fmla="*/ 1218953 w 5047498"/>
              <a:gd name="connsiteY179" fmla="*/ 1116120 h 1144324"/>
              <a:gd name="connsiteX180" fmla="*/ 1211352 w 5047498"/>
              <a:gd name="connsiteY180" fmla="*/ 1116120 h 1144324"/>
              <a:gd name="connsiteX181" fmla="*/ 1740856 w 5047498"/>
              <a:gd name="connsiteY181" fmla="*/ 1009907 h 1144324"/>
              <a:gd name="connsiteX182" fmla="*/ 1776860 w 5047498"/>
              <a:gd name="connsiteY182" fmla="*/ 1026309 h 1144324"/>
              <a:gd name="connsiteX183" fmla="*/ 1788262 w 5047498"/>
              <a:gd name="connsiteY183" fmla="*/ 1066914 h 1144324"/>
              <a:gd name="connsiteX184" fmla="*/ 1701851 w 5047498"/>
              <a:gd name="connsiteY184" fmla="*/ 1066914 h 1144324"/>
              <a:gd name="connsiteX185" fmla="*/ 1712852 w 5047498"/>
              <a:gd name="connsiteY185" fmla="*/ 1099518 h 1144324"/>
              <a:gd name="connsiteX186" fmla="*/ 1741056 w 5047498"/>
              <a:gd name="connsiteY186" fmla="*/ 1111920 h 1144324"/>
              <a:gd name="connsiteX187" fmla="*/ 1766259 w 5047498"/>
              <a:gd name="connsiteY187" fmla="*/ 1103319 h 1144324"/>
              <a:gd name="connsiteX188" fmla="*/ 1777861 w 5047498"/>
              <a:gd name="connsiteY188" fmla="*/ 1082916 h 1144324"/>
              <a:gd name="connsiteX189" fmla="*/ 1786062 w 5047498"/>
              <a:gd name="connsiteY189" fmla="*/ 1082916 h 1144324"/>
              <a:gd name="connsiteX190" fmla="*/ 1772460 w 5047498"/>
              <a:gd name="connsiteY190" fmla="*/ 1107719 h 1144324"/>
              <a:gd name="connsiteX191" fmla="*/ 1741056 w 5047498"/>
              <a:gd name="connsiteY191" fmla="*/ 1118921 h 1144324"/>
              <a:gd name="connsiteX192" fmla="*/ 1706852 w 5047498"/>
              <a:gd name="connsiteY192" fmla="*/ 1103919 h 1144324"/>
              <a:gd name="connsiteX193" fmla="*/ 1693850 w 5047498"/>
              <a:gd name="connsiteY193" fmla="*/ 1064314 h 1144324"/>
              <a:gd name="connsiteX194" fmla="*/ 1706252 w 5047498"/>
              <a:gd name="connsiteY194" fmla="*/ 1026309 h 1144324"/>
              <a:gd name="connsiteX195" fmla="*/ 1740856 w 5047498"/>
              <a:gd name="connsiteY195" fmla="*/ 1009907 h 1144324"/>
              <a:gd name="connsiteX196" fmla="*/ 1637681 w 5047498"/>
              <a:gd name="connsiteY196" fmla="*/ 1009907 h 1144324"/>
              <a:gd name="connsiteX197" fmla="*/ 1675886 w 5047498"/>
              <a:gd name="connsiteY197" fmla="*/ 1052712 h 1144324"/>
              <a:gd name="connsiteX198" fmla="*/ 1675886 w 5047498"/>
              <a:gd name="connsiteY198" fmla="*/ 1116120 h 1144324"/>
              <a:gd name="connsiteX199" fmla="*/ 1668085 w 5047498"/>
              <a:gd name="connsiteY199" fmla="*/ 1116120 h 1144324"/>
              <a:gd name="connsiteX200" fmla="*/ 1668085 w 5047498"/>
              <a:gd name="connsiteY200" fmla="*/ 1052912 h 1144324"/>
              <a:gd name="connsiteX201" fmla="*/ 1636481 w 5047498"/>
              <a:gd name="connsiteY201" fmla="*/ 1016908 h 1144324"/>
              <a:gd name="connsiteX202" fmla="*/ 1613078 w 5047498"/>
              <a:gd name="connsiteY202" fmla="*/ 1027109 h 1144324"/>
              <a:gd name="connsiteX203" fmla="*/ 1602877 w 5047498"/>
              <a:gd name="connsiteY203" fmla="*/ 1053512 h 1144324"/>
              <a:gd name="connsiteX204" fmla="*/ 1602877 w 5047498"/>
              <a:gd name="connsiteY204" fmla="*/ 1116120 h 1144324"/>
              <a:gd name="connsiteX205" fmla="*/ 1595076 w 5047498"/>
              <a:gd name="connsiteY205" fmla="*/ 1116120 h 1144324"/>
              <a:gd name="connsiteX206" fmla="*/ 1595076 w 5047498"/>
              <a:gd name="connsiteY206" fmla="*/ 1012707 h 1144324"/>
              <a:gd name="connsiteX207" fmla="*/ 1602877 w 5047498"/>
              <a:gd name="connsiteY207" fmla="*/ 1012707 h 1144324"/>
              <a:gd name="connsiteX208" fmla="*/ 1602877 w 5047498"/>
              <a:gd name="connsiteY208" fmla="*/ 1031510 h 1144324"/>
              <a:gd name="connsiteX209" fmla="*/ 1616878 w 5047498"/>
              <a:gd name="connsiteY209" fmla="*/ 1015708 h 1144324"/>
              <a:gd name="connsiteX210" fmla="*/ 1637681 w 5047498"/>
              <a:gd name="connsiteY210" fmla="*/ 1009907 h 1144324"/>
              <a:gd name="connsiteX211" fmla="*/ 1524981 w 5047498"/>
              <a:gd name="connsiteY211" fmla="*/ 1009907 h 1144324"/>
              <a:gd name="connsiteX212" fmla="*/ 1560986 w 5047498"/>
              <a:gd name="connsiteY212" fmla="*/ 1026909 h 1144324"/>
              <a:gd name="connsiteX213" fmla="*/ 1573187 w 5047498"/>
              <a:gd name="connsiteY213" fmla="*/ 1064514 h 1144324"/>
              <a:gd name="connsiteX214" fmla="*/ 1560986 w 5047498"/>
              <a:gd name="connsiteY214" fmla="*/ 1102118 h 1144324"/>
              <a:gd name="connsiteX215" fmla="*/ 1524981 w 5047498"/>
              <a:gd name="connsiteY215" fmla="*/ 1118921 h 1144324"/>
              <a:gd name="connsiteX216" fmla="*/ 1488977 w 5047498"/>
              <a:gd name="connsiteY216" fmla="*/ 1102118 h 1144324"/>
              <a:gd name="connsiteX217" fmla="*/ 1476775 w 5047498"/>
              <a:gd name="connsiteY217" fmla="*/ 1064514 h 1144324"/>
              <a:gd name="connsiteX218" fmla="*/ 1488977 w 5047498"/>
              <a:gd name="connsiteY218" fmla="*/ 1026909 h 1144324"/>
              <a:gd name="connsiteX219" fmla="*/ 1524981 w 5047498"/>
              <a:gd name="connsiteY219" fmla="*/ 1009907 h 1144324"/>
              <a:gd name="connsiteX220" fmla="*/ 1821828 w 5047498"/>
              <a:gd name="connsiteY220" fmla="*/ 1008907 h 1144324"/>
              <a:gd name="connsiteX221" fmla="*/ 1961646 w 5047498"/>
              <a:gd name="connsiteY221" fmla="*/ 1008907 h 1144324"/>
              <a:gd name="connsiteX222" fmla="*/ 1961646 w 5047498"/>
              <a:gd name="connsiteY222" fmla="*/ 1047712 h 1144324"/>
              <a:gd name="connsiteX223" fmla="*/ 1896637 w 5047498"/>
              <a:gd name="connsiteY223" fmla="*/ 1047712 h 1144324"/>
              <a:gd name="connsiteX224" fmla="*/ 1896637 w 5047498"/>
              <a:gd name="connsiteY224" fmla="*/ 1074715 h 1144324"/>
              <a:gd name="connsiteX225" fmla="*/ 1968246 w 5047498"/>
              <a:gd name="connsiteY225" fmla="*/ 1074715 h 1144324"/>
              <a:gd name="connsiteX226" fmla="*/ 1964446 w 5047498"/>
              <a:gd name="connsiteY226" fmla="*/ 1114720 h 1144324"/>
              <a:gd name="connsiteX227" fmla="*/ 1946644 w 5047498"/>
              <a:gd name="connsiteY227" fmla="*/ 1124521 h 1144324"/>
              <a:gd name="connsiteX228" fmla="*/ 1922041 w 5047498"/>
              <a:gd name="connsiteY228" fmla="*/ 1124321 h 1144324"/>
              <a:gd name="connsiteX229" fmla="*/ 1920440 w 5047498"/>
              <a:gd name="connsiteY229" fmla="*/ 1117720 h 1144324"/>
              <a:gd name="connsiteX230" fmla="*/ 1945643 w 5047498"/>
              <a:gd name="connsiteY230" fmla="*/ 1118320 h 1144324"/>
              <a:gd name="connsiteX231" fmla="*/ 1959045 w 5047498"/>
              <a:gd name="connsiteY231" fmla="*/ 1110119 h 1144324"/>
              <a:gd name="connsiteX232" fmla="*/ 1961245 w 5047498"/>
              <a:gd name="connsiteY232" fmla="*/ 1081116 h 1144324"/>
              <a:gd name="connsiteX233" fmla="*/ 1896637 w 5047498"/>
              <a:gd name="connsiteY233" fmla="*/ 1081116 h 1144324"/>
              <a:gd name="connsiteX234" fmla="*/ 1896637 w 5047498"/>
              <a:gd name="connsiteY234" fmla="*/ 1135523 h 1144324"/>
              <a:gd name="connsiteX235" fmla="*/ 1889837 w 5047498"/>
              <a:gd name="connsiteY235" fmla="*/ 1135523 h 1144324"/>
              <a:gd name="connsiteX236" fmla="*/ 1889837 w 5047498"/>
              <a:gd name="connsiteY236" fmla="*/ 1081116 h 1144324"/>
              <a:gd name="connsiteX237" fmla="*/ 1884436 w 5047498"/>
              <a:gd name="connsiteY237" fmla="*/ 1081116 h 1144324"/>
              <a:gd name="connsiteX238" fmla="*/ 1809626 w 5047498"/>
              <a:gd name="connsiteY238" fmla="*/ 1130722 h 1144324"/>
              <a:gd name="connsiteX239" fmla="*/ 1805626 w 5047498"/>
              <a:gd name="connsiteY239" fmla="*/ 1124321 h 1144324"/>
              <a:gd name="connsiteX240" fmla="*/ 1877035 w 5047498"/>
              <a:gd name="connsiteY240" fmla="*/ 1081116 h 1144324"/>
              <a:gd name="connsiteX241" fmla="*/ 1819428 w 5047498"/>
              <a:gd name="connsiteY241" fmla="*/ 1081116 h 1144324"/>
              <a:gd name="connsiteX242" fmla="*/ 1827829 w 5047498"/>
              <a:gd name="connsiteY242" fmla="*/ 1041311 h 1144324"/>
              <a:gd name="connsiteX243" fmla="*/ 1889837 w 5047498"/>
              <a:gd name="connsiteY243" fmla="*/ 1041311 h 1144324"/>
              <a:gd name="connsiteX244" fmla="*/ 1889837 w 5047498"/>
              <a:gd name="connsiteY244" fmla="*/ 1015508 h 1144324"/>
              <a:gd name="connsiteX245" fmla="*/ 1821828 w 5047498"/>
              <a:gd name="connsiteY245" fmla="*/ 1015508 h 1144324"/>
              <a:gd name="connsiteX246" fmla="*/ 3427476 w 5047498"/>
              <a:gd name="connsiteY246" fmla="*/ 1006106 h 1144324"/>
              <a:gd name="connsiteX247" fmla="*/ 3460480 w 5047498"/>
              <a:gd name="connsiteY247" fmla="*/ 1036110 h 1144324"/>
              <a:gd name="connsiteX248" fmla="*/ 3455880 w 5047498"/>
              <a:gd name="connsiteY248" fmla="*/ 1040911 h 1144324"/>
              <a:gd name="connsiteX249" fmla="*/ 3422475 w 5047498"/>
              <a:gd name="connsiteY249" fmla="*/ 1010707 h 1144324"/>
              <a:gd name="connsiteX250" fmla="*/ 540668 w 5047498"/>
              <a:gd name="connsiteY250" fmla="*/ 1006106 h 1144324"/>
              <a:gd name="connsiteX251" fmla="*/ 540668 w 5047498"/>
              <a:gd name="connsiteY251" fmla="*/ 1027909 h 1144324"/>
              <a:gd name="connsiteX252" fmla="*/ 562671 w 5047498"/>
              <a:gd name="connsiteY252" fmla="*/ 1027909 h 1144324"/>
              <a:gd name="connsiteX253" fmla="*/ 562671 w 5047498"/>
              <a:gd name="connsiteY253" fmla="*/ 1006106 h 1144324"/>
              <a:gd name="connsiteX254" fmla="*/ 309839 w 5047498"/>
              <a:gd name="connsiteY254" fmla="*/ 1001306 h 1144324"/>
              <a:gd name="connsiteX255" fmla="*/ 316640 w 5047498"/>
              <a:gd name="connsiteY255" fmla="*/ 1002106 h 1144324"/>
              <a:gd name="connsiteX256" fmla="*/ 306439 w 5047498"/>
              <a:gd name="connsiteY256" fmla="*/ 1036910 h 1144324"/>
              <a:gd name="connsiteX257" fmla="*/ 382448 w 5047498"/>
              <a:gd name="connsiteY257" fmla="*/ 1036910 h 1144324"/>
              <a:gd name="connsiteX258" fmla="*/ 382448 w 5047498"/>
              <a:gd name="connsiteY258" fmla="*/ 1043511 h 1144324"/>
              <a:gd name="connsiteX259" fmla="*/ 355845 w 5047498"/>
              <a:gd name="connsiteY259" fmla="*/ 1043511 h 1144324"/>
              <a:gd name="connsiteX260" fmla="*/ 332442 w 5047498"/>
              <a:gd name="connsiteY260" fmla="*/ 1098518 h 1144324"/>
              <a:gd name="connsiteX261" fmla="*/ 382248 w 5047498"/>
              <a:gd name="connsiteY261" fmla="*/ 1129322 h 1144324"/>
              <a:gd name="connsiteX262" fmla="*/ 377847 w 5047498"/>
              <a:gd name="connsiteY262" fmla="*/ 1134522 h 1144324"/>
              <a:gd name="connsiteX263" fmla="*/ 328041 w 5047498"/>
              <a:gd name="connsiteY263" fmla="*/ 1103119 h 1144324"/>
              <a:gd name="connsiteX264" fmla="*/ 257432 w 5047498"/>
              <a:gd name="connsiteY264" fmla="*/ 1135123 h 1144324"/>
              <a:gd name="connsiteX265" fmla="*/ 254632 w 5047498"/>
              <a:gd name="connsiteY265" fmla="*/ 1128722 h 1144324"/>
              <a:gd name="connsiteX266" fmla="*/ 321841 w 5047498"/>
              <a:gd name="connsiteY266" fmla="*/ 1099518 h 1144324"/>
              <a:gd name="connsiteX267" fmla="*/ 281235 w 5047498"/>
              <a:gd name="connsiteY267" fmla="*/ 1077715 h 1144324"/>
              <a:gd name="connsiteX268" fmla="*/ 297037 w 5047498"/>
              <a:gd name="connsiteY268" fmla="*/ 1043511 h 1144324"/>
              <a:gd name="connsiteX269" fmla="*/ 264233 w 5047498"/>
              <a:gd name="connsiteY269" fmla="*/ 1043511 h 1144324"/>
              <a:gd name="connsiteX270" fmla="*/ 264233 w 5047498"/>
              <a:gd name="connsiteY270" fmla="*/ 1036910 h 1144324"/>
              <a:gd name="connsiteX271" fmla="*/ 299438 w 5047498"/>
              <a:gd name="connsiteY271" fmla="*/ 1036910 h 1144324"/>
              <a:gd name="connsiteX272" fmla="*/ 309839 w 5047498"/>
              <a:gd name="connsiteY272" fmla="*/ 1001306 h 1144324"/>
              <a:gd name="connsiteX273" fmla="*/ 3862730 w 5047498"/>
              <a:gd name="connsiteY273" fmla="*/ 997905 h 1144324"/>
              <a:gd name="connsiteX274" fmla="*/ 3867731 w 5047498"/>
              <a:gd name="connsiteY274" fmla="*/ 1002506 h 1144324"/>
              <a:gd name="connsiteX275" fmla="*/ 3825526 w 5047498"/>
              <a:gd name="connsiteY275" fmla="*/ 1034710 h 1144324"/>
              <a:gd name="connsiteX276" fmla="*/ 3821526 w 5047498"/>
              <a:gd name="connsiteY276" fmla="*/ 1029309 h 1144324"/>
              <a:gd name="connsiteX277" fmla="*/ 3862730 w 5047498"/>
              <a:gd name="connsiteY277" fmla="*/ 997905 h 1144324"/>
              <a:gd name="connsiteX278" fmla="*/ 3959942 w 5047498"/>
              <a:gd name="connsiteY278" fmla="*/ 997505 h 1144324"/>
              <a:gd name="connsiteX279" fmla="*/ 4001348 w 5047498"/>
              <a:gd name="connsiteY279" fmla="*/ 1028309 h 1144324"/>
              <a:gd name="connsiteX280" fmla="*/ 3996747 w 5047498"/>
              <a:gd name="connsiteY280" fmla="*/ 1032910 h 1144324"/>
              <a:gd name="connsiteX281" fmla="*/ 3955542 w 5047498"/>
              <a:gd name="connsiteY281" fmla="*/ 1001906 h 1144324"/>
              <a:gd name="connsiteX282" fmla="*/ 18003 w 5047498"/>
              <a:gd name="connsiteY282" fmla="*/ 997505 h 1144324"/>
              <a:gd name="connsiteX283" fmla="*/ 18003 w 5047498"/>
              <a:gd name="connsiteY283" fmla="*/ 1045911 h 1144324"/>
              <a:gd name="connsiteX284" fmla="*/ 62408 w 5047498"/>
              <a:gd name="connsiteY284" fmla="*/ 1045911 h 1144324"/>
              <a:gd name="connsiteX285" fmla="*/ 62408 w 5047498"/>
              <a:gd name="connsiteY285" fmla="*/ 997505 h 1144324"/>
              <a:gd name="connsiteX286" fmla="*/ 1261977 w 5047498"/>
              <a:gd name="connsiteY286" fmla="*/ 980503 h 1144324"/>
              <a:gd name="connsiteX287" fmla="*/ 1261977 w 5047498"/>
              <a:gd name="connsiteY287" fmla="*/ 1046111 h 1144324"/>
              <a:gd name="connsiteX288" fmla="*/ 1311383 w 5047498"/>
              <a:gd name="connsiteY288" fmla="*/ 1046111 h 1144324"/>
              <a:gd name="connsiteX289" fmla="*/ 1340587 w 5047498"/>
              <a:gd name="connsiteY289" fmla="*/ 1037510 h 1144324"/>
              <a:gd name="connsiteX290" fmla="*/ 1349788 w 5047498"/>
              <a:gd name="connsiteY290" fmla="*/ 1013107 h 1144324"/>
              <a:gd name="connsiteX291" fmla="*/ 1340587 w 5047498"/>
              <a:gd name="connsiteY291" fmla="*/ 988904 h 1144324"/>
              <a:gd name="connsiteX292" fmla="*/ 1311383 w 5047498"/>
              <a:gd name="connsiteY292" fmla="*/ 980503 h 1144324"/>
              <a:gd name="connsiteX293" fmla="*/ 1215152 w 5047498"/>
              <a:gd name="connsiteY293" fmla="*/ 977503 h 1144324"/>
              <a:gd name="connsiteX294" fmla="*/ 1220753 w 5047498"/>
              <a:gd name="connsiteY294" fmla="*/ 979903 h 1144324"/>
              <a:gd name="connsiteX295" fmla="*/ 1223153 w 5047498"/>
              <a:gd name="connsiteY295" fmla="*/ 985504 h 1144324"/>
              <a:gd name="connsiteX296" fmla="*/ 1220753 w 5047498"/>
              <a:gd name="connsiteY296" fmla="*/ 991105 h 1144324"/>
              <a:gd name="connsiteX297" fmla="*/ 1215152 w 5047498"/>
              <a:gd name="connsiteY297" fmla="*/ 993505 h 1144324"/>
              <a:gd name="connsiteX298" fmla="*/ 1209551 w 5047498"/>
              <a:gd name="connsiteY298" fmla="*/ 991105 h 1144324"/>
              <a:gd name="connsiteX299" fmla="*/ 1207151 w 5047498"/>
              <a:gd name="connsiteY299" fmla="*/ 985504 h 1144324"/>
              <a:gd name="connsiteX300" fmla="*/ 1209551 w 5047498"/>
              <a:gd name="connsiteY300" fmla="*/ 979903 h 1144324"/>
              <a:gd name="connsiteX301" fmla="*/ 1215152 w 5047498"/>
              <a:gd name="connsiteY301" fmla="*/ 977503 h 1144324"/>
              <a:gd name="connsiteX302" fmla="*/ 540668 w 5047498"/>
              <a:gd name="connsiteY302" fmla="*/ 977503 h 1144324"/>
              <a:gd name="connsiteX303" fmla="*/ 540668 w 5047498"/>
              <a:gd name="connsiteY303" fmla="*/ 1000106 h 1144324"/>
              <a:gd name="connsiteX304" fmla="*/ 562671 w 5047498"/>
              <a:gd name="connsiteY304" fmla="*/ 1000106 h 1144324"/>
              <a:gd name="connsiteX305" fmla="*/ 562671 w 5047498"/>
              <a:gd name="connsiteY305" fmla="*/ 977503 h 1144324"/>
              <a:gd name="connsiteX306" fmla="*/ 1106338 w 5047498"/>
              <a:gd name="connsiteY306" fmla="*/ 976303 h 1144324"/>
              <a:gd name="connsiteX307" fmla="*/ 1106338 w 5047498"/>
              <a:gd name="connsiteY307" fmla="*/ 1103519 h 1144324"/>
              <a:gd name="connsiteX308" fmla="*/ 1163346 w 5047498"/>
              <a:gd name="connsiteY308" fmla="*/ 1103519 h 1144324"/>
              <a:gd name="connsiteX309" fmla="*/ 1163346 w 5047498"/>
              <a:gd name="connsiteY309" fmla="*/ 976303 h 1144324"/>
              <a:gd name="connsiteX310" fmla="*/ 465459 w 5047498"/>
              <a:gd name="connsiteY310" fmla="*/ 974503 h 1144324"/>
              <a:gd name="connsiteX311" fmla="*/ 499663 w 5047498"/>
              <a:gd name="connsiteY311" fmla="*/ 974503 h 1144324"/>
              <a:gd name="connsiteX312" fmla="*/ 499663 w 5047498"/>
              <a:gd name="connsiteY312" fmla="*/ 980503 h 1144324"/>
              <a:gd name="connsiteX313" fmla="*/ 476260 w 5047498"/>
              <a:gd name="connsiteY313" fmla="*/ 1029109 h 1144324"/>
              <a:gd name="connsiteX314" fmla="*/ 499663 w 5047498"/>
              <a:gd name="connsiteY314" fmla="*/ 1029109 h 1144324"/>
              <a:gd name="connsiteX315" fmla="*/ 499663 w 5047498"/>
              <a:gd name="connsiteY315" fmla="*/ 1033110 h 1144324"/>
              <a:gd name="connsiteX316" fmla="*/ 488461 w 5047498"/>
              <a:gd name="connsiteY316" fmla="*/ 1099318 h 1144324"/>
              <a:gd name="connsiteX317" fmla="*/ 509064 w 5047498"/>
              <a:gd name="connsiteY317" fmla="*/ 1117320 h 1144324"/>
              <a:gd name="connsiteX318" fmla="*/ 553870 w 5047498"/>
              <a:gd name="connsiteY318" fmla="*/ 1124921 h 1144324"/>
              <a:gd name="connsiteX319" fmla="*/ 583273 w 5047498"/>
              <a:gd name="connsiteY319" fmla="*/ 1124721 h 1144324"/>
              <a:gd name="connsiteX320" fmla="*/ 581873 w 5047498"/>
              <a:gd name="connsiteY320" fmla="*/ 1131322 h 1144324"/>
              <a:gd name="connsiteX321" fmla="*/ 557670 w 5047498"/>
              <a:gd name="connsiteY321" fmla="*/ 1131322 h 1144324"/>
              <a:gd name="connsiteX322" fmla="*/ 501063 w 5047498"/>
              <a:gd name="connsiteY322" fmla="*/ 1120521 h 1144324"/>
              <a:gd name="connsiteX323" fmla="*/ 485661 w 5047498"/>
              <a:gd name="connsiteY323" fmla="*/ 1106119 h 1144324"/>
              <a:gd name="connsiteX324" fmla="*/ 467459 w 5047498"/>
              <a:gd name="connsiteY324" fmla="*/ 1133722 h 1144324"/>
              <a:gd name="connsiteX325" fmla="*/ 462658 w 5047498"/>
              <a:gd name="connsiteY325" fmla="*/ 1129122 h 1144324"/>
              <a:gd name="connsiteX326" fmla="*/ 481260 w 5047498"/>
              <a:gd name="connsiteY326" fmla="*/ 1099918 h 1144324"/>
              <a:gd name="connsiteX327" fmla="*/ 463658 w 5047498"/>
              <a:gd name="connsiteY327" fmla="*/ 1055513 h 1144324"/>
              <a:gd name="connsiteX328" fmla="*/ 469259 w 5047498"/>
              <a:gd name="connsiteY328" fmla="*/ 1053512 h 1144324"/>
              <a:gd name="connsiteX329" fmla="*/ 484061 w 5047498"/>
              <a:gd name="connsiteY329" fmla="*/ 1092717 h 1144324"/>
              <a:gd name="connsiteX330" fmla="*/ 493462 w 5047498"/>
              <a:gd name="connsiteY330" fmla="*/ 1035310 h 1144324"/>
              <a:gd name="connsiteX331" fmla="*/ 468659 w 5047498"/>
              <a:gd name="connsiteY331" fmla="*/ 1035310 h 1144324"/>
              <a:gd name="connsiteX332" fmla="*/ 468659 w 5047498"/>
              <a:gd name="connsiteY332" fmla="*/ 1029909 h 1144324"/>
              <a:gd name="connsiteX333" fmla="*/ 493062 w 5047498"/>
              <a:gd name="connsiteY333" fmla="*/ 980903 h 1144324"/>
              <a:gd name="connsiteX334" fmla="*/ 465459 w 5047498"/>
              <a:gd name="connsiteY334" fmla="*/ 980903 h 1144324"/>
              <a:gd name="connsiteX335" fmla="*/ 1254176 w 5047498"/>
              <a:gd name="connsiteY335" fmla="*/ 973302 h 1144324"/>
              <a:gd name="connsiteX336" fmla="*/ 1311783 w 5047498"/>
              <a:gd name="connsiteY336" fmla="*/ 973302 h 1144324"/>
              <a:gd name="connsiteX337" fmla="*/ 1357589 w 5047498"/>
              <a:gd name="connsiteY337" fmla="*/ 1013107 h 1144324"/>
              <a:gd name="connsiteX338" fmla="*/ 1311583 w 5047498"/>
              <a:gd name="connsiteY338" fmla="*/ 1053312 h 1144324"/>
              <a:gd name="connsiteX339" fmla="*/ 1261977 w 5047498"/>
              <a:gd name="connsiteY339" fmla="*/ 1053312 h 1144324"/>
              <a:gd name="connsiteX340" fmla="*/ 1261977 w 5047498"/>
              <a:gd name="connsiteY340" fmla="*/ 1116120 h 1144324"/>
              <a:gd name="connsiteX341" fmla="*/ 1254176 w 5047498"/>
              <a:gd name="connsiteY341" fmla="*/ 1116120 h 1144324"/>
              <a:gd name="connsiteX342" fmla="*/ 1376001 w 5047498"/>
              <a:gd name="connsiteY342" fmla="*/ 970502 h 1144324"/>
              <a:gd name="connsiteX343" fmla="*/ 1383802 w 5047498"/>
              <a:gd name="connsiteY343" fmla="*/ 970502 h 1144324"/>
              <a:gd name="connsiteX344" fmla="*/ 1383802 w 5047498"/>
              <a:gd name="connsiteY344" fmla="*/ 1033510 h 1144324"/>
              <a:gd name="connsiteX345" fmla="*/ 1398604 w 5047498"/>
              <a:gd name="connsiteY345" fmla="*/ 1016108 h 1144324"/>
              <a:gd name="connsiteX346" fmla="*/ 1419006 w 5047498"/>
              <a:gd name="connsiteY346" fmla="*/ 1009907 h 1144324"/>
              <a:gd name="connsiteX347" fmla="*/ 1446410 w 5047498"/>
              <a:gd name="connsiteY347" fmla="*/ 1020108 h 1144324"/>
              <a:gd name="connsiteX348" fmla="*/ 1456611 w 5047498"/>
              <a:gd name="connsiteY348" fmla="*/ 1049512 h 1144324"/>
              <a:gd name="connsiteX349" fmla="*/ 1456611 w 5047498"/>
              <a:gd name="connsiteY349" fmla="*/ 1116120 h 1144324"/>
              <a:gd name="connsiteX350" fmla="*/ 1449010 w 5047498"/>
              <a:gd name="connsiteY350" fmla="*/ 1116120 h 1144324"/>
              <a:gd name="connsiteX351" fmla="*/ 1449010 w 5047498"/>
              <a:gd name="connsiteY351" fmla="*/ 1050112 h 1144324"/>
              <a:gd name="connsiteX352" fmla="*/ 1440409 w 5047498"/>
              <a:gd name="connsiteY352" fmla="*/ 1025309 h 1144324"/>
              <a:gd name="connsiteX353" fmla="*/ 1417606 w 5047498"/>
              <a:gd name="connsiteY353" fmla="*/ 1016908 h 1144324"/>
              <a:gd name="connsiteX354" fmla="*/ 1394003 w 5047498"/>
              <a:gd name="connsiteY354" fmla="*/ 1028109 h 1144324"/>
              <a:gd name="connsiteX355" fmla="*/ 1383802 w 5047498"/>
              <a:gd name="connsiteY355" fmla="*/ 1055713 h 1144324"/>
              <a:gd name="connsiteX356" fmla="*/ 1383802 w 5047498"/>
              <a:gd name="connsiteY356" fmla="*/ 1116120 h 1144324"/>
              <a:gd name="connsiteX357" fmla="*/ 1376001 w 5047498"/>
              <a:gd name="connsiteY357" fmla="*/ 1116120 h 1144324"/>
              <a:gd name="connsiteX358" fmla="*/ 2721740 w 5047498"/>
              <a:gd name="connsiteY358" fmla="*/ 970302 h 1144324"/>
              <a:gd name="connsiteX359" fmla="*/ 2728541 w 5047498"/>
              <a:gd name="connsiteY359" fmla="*/ 970302 h 1144324"/>
              <a:gd name="connsiteX360" fmla="*/ 2728541 w 5047498"/>
              <a:gd name="connsiteY360" fmla="*/ 1097918 h 1144324"/>
              <a:gd name="connsiteX361" fmla="*/ 2721740 w 5047498"/>
              <a:gd name="connsiteY361" fmla="*/ 1097918 h 1144324"/>
              <a:gd name="connsiteX362" fmla="*/ 1099538 w 5047498"/>
              <a:gd name="connsiteY362" fmla="*/ 969702 h 1144324"/>
              <a:gd name="connsiteX363" fmla="*/ 1170147 w 5047498"/>
              <a:gd name="connsiteY363" fmla="*/ 969702 h 1144324"/>
              <a:gd name="connsiteX364" fmla="*/ 1170147 w 5047498"/>
              <a:gd name="connsiteY364" fmla="*/ 1127522 h 1144324"/>
              <a:gd name="connsiteX365" fmla="*/ 1163346 w 5047498"/>
              <a:gd name="connsiteY365" fmla="*/ 1127522 h 1144324"/>
              <a:gd name="connsiteX366" fmla="*/ 1163346 w 5047498"/>
              <a:gd name="connsiteY366" fmla="*/ 1109919 h 1144324"/>
              <a:gd name="connsiteX367" fmla="*/ 1106338 w 5047498"/>
              <a:gd name="connsiteY367" fmla="*/ 1109919 h 1144324"/>
              <a:gd name="connsiteX368" fmla="*/ 1106338 w 5047498"/>
              <a:gd name="connsiteY368" fmla="*/ 1129122 h 1144324"/>
              <a:gd name="connsiteX369" fmla="*/ 1099538 w 5047498"/>
              <a:gd name="connsiteY369" fmla="*/ 1129122 h 1144324"/>
              <a:gd name="connsiteX370" fmla="*/ 2607326 w 5047498"/>
              <a:gd name="connsiteY370" fmla="*/ 964901 h 1144324"/>
              <a:gd name="connsiteX371" fmla="*/ 2702338 w 5047498"/>
              <a:gd name="connsiteY371" fmla="*/ 964901 h 1144324"/>
              <a:gd name="connsiteX372" fmla="*/ 2702338 w 5047498"/>
              <a:gd name="connsiteY372" fmla="*/ 971702 h 1144324"/>
              <a:gd name="connsiteX373" fmla="*/ 2648131 w 5047498"/>
              <a:gd name="connsiteY373" fmla="*/ 971702 h 1144324"/>
              <a:gd name="connsiteX374" fmla="*/ 2640930 w 5047498"/>
              <a:gd name="connsiteY374" fmla="*/ 1006106 h 1144324"/>
              <a:gd name="connsiteX375" fmla="*/ 2691136 w 5047498"/>
              <a:gd name="connsiteY375" fmla="*/ 1006106 h 1144324"/>
              <a:gd name="connsiteX376" fmla="*/ 2691136 w 5047498"/>
              <a:gd name="connsiteY376" fmla="*/ 1012307 h 1144324"/>
              <a:gd name="connsiteX377" fmla="*/ 2609926 w 5047498"/>
              <a:gd name="connsiteY377" fmla="*/ 1132922 h 1144324"/>
              <a:gd name="connsiteX378" fmla="*/ 2606326 w 5047498"/>
              <a:gd name="connsiteY378" fmla="*/ 1126922 h 1144324"/>
              <a:gd name="connsiteX379" fmla="*/ 2662533 w 5047498"/>
              <a:gd name="connsiteY379" fmla="*/ 1072115 h 1144324"/>
              <a:gd name="connsiteX380" fmla="*/ 2622528 w 5047498"/>
              <a:gd name="connsiteY380" fmla="*/ 1044311 h 1144324"/>
              <a:gd name="connsiteX381" fmla="*/ 2605926 w 5047498"/>
              <a:gd name="connsiteY381" fmla="*/ 1063514 h 1144324"/>
              <a:gd name="connsiteX382" fmla="*/ 2602726 w 5047498"/>
              <a:gd name="connsiteY382" fmla="*/ 1057113 h 1144324"/>
              <a:gd name="connsiteX383" fmla="*/ 2641530 w 5047498"/>
              <a:gd name="connsiteY383" fmla="*/ 971702 h 1144324"/>
              <a:gd name="connsiteX384" fmla="*/ 2607326 w 5047498"/>
              <a:gd name="connsiteY384" fmla="*/ 971702 h 1144324"/>
              <a:gd name="connsiteX385" fmla="*/ 3501885 w 5047498"/>
              <a:gd name="connsiteY385" fmla="*/ 963501 h 1144324"/>
              <a:gd name="connsiteX386" fmla="*/ 3567294 w 5047498"/>
              <a:gd name="connsiteY386" fmla="*/ 963501 h 1144324"/>
              <a:gd name="connsiteX387" fmla="*/ 3567294 w 5047498"/>
              <a:gd name="connsiteY387" fmla="*/ 1008907 h 1144324"/>
              <a:gd name="connsiteX388" fmla="*/ 3576495 w 5047498"/>
              <a:gd name="connsiteY388" fmla="*/ 1016308 h 1144324"/>
              <a:gd name="connsiteX389" fmla="*/ 3599298 w 5047498"/>
              <a:gd name="connsiteY389" fmla="*/ 1016308 h 1144324"/>
              <a:gd name="connsiteX390" fmla="*/ 3599298 w 5047498"/>
              <a:gd name="connsiteY390" fmla="*/ 1023109 h 1144324"/>
              <a:gd name="connsiteX391" fmla="*/ 3575494 w 5047498"/>
              <a:gd name="connsiteY391" fmla="*/ 1023109 h 1144324"/>
              <a:gd name="connsiteX392" fmla="*/ 3560493 w 5047498"/>
              <a:gd name="connsiteY392" fmla="*/ 1009707 h 1144324"/>
              <a:gd name="connsiteX393" fmla="*/ 3560493 w 5047498"/>
              <a:gd name="connsiteY393" fmla="*/ 970102 h 1144324"/>
              <a:gd name="connsiteX394" fmla="*/ 3508686 w 5047498"/>
              <a:gd name="connsiteY394" fmla="*/ 970102 h 1144324"/>
              <a:gd name="connsiteX395" fmla="*/ 3508686 w 5047498"/>
              <a:gd name="connsiteY395" fmla="*/ 981103 h 1144324"/>
              <a:gd name="connsiteX396" fmla="*/ 3478082 w 5047498"/>
              <a:gd name="connsiteY396" fmla="*/ 1031510 h 1144324"/>
              <a:gd name="connsiteX397" fmla="*/ 3473482 w 5047498"/>
              <a:gd name="connsiteY397" fmla="*/ 1026309 h 1144324"/>
              <a:gd name="connsiteX398" fmla="*/ 3501885 w 5047498"/>
              <a:gd name="connsiteY398" fmla="*/ 981703 h 1144324"/>
              <a:gd name="connsiteX399" fmla="*/ 689886 w 5047498"/>
              <a:gd name="connsiteY399" fmla="*/ 963501 h 1144324"/>
              <a:gd name="connsiteX400" fmla="*/ 751494 w 5047498"/>
              <a:gd name="connsiteY400" fmla="*/ 963501 h 1144324"/>
              <a:gd name="connsiteX401" fmla="*/ 751494 w 5047498"/>
              <a:gd name="connsiteY401" fmla="*/ 1008907 h 1144324"/>
              <a:gd name="connsiteX402" fmla="*/ 759695 w 5047498"/>
              <a:gd name="connsiteY402" fmla="*/ 1017308 h 1144324"/>
              <a:gd name="connsiteX403" fmla="*/ 779498 w 5047498"/>
              <a:gd name="connsiteY403" fmla="*/ 1017308 h 1144324"/>
              <a:gd name="connsiteX404" fmla="*/ 779498 w 5047498"/>
              <a:gd name="connsiteY404" fmla="*/ 1023709 h 1144324"/>
              <a:gd name="connsiteX405" fmla="*/ 758695 w 5047498"/>
              <a:gd name="connsiteY405" fmla="*/ 1023709 h 1144324"/>
              <a:gd name="connsiteX406" fmla="*/ 744493 w 5047498"/>
              <a:gd name="connsiteY406" fmla="*/ 1009707 h 1144324"/>
              <a:gd name="connsiteX407" fmla="*/ 744493 w 5047498"/>
              <a:gd name="connsiteY407" fmla="*/ 970102 h 1144324"/>
              <a:gd name="connsiteX408" fmla="*/ 696887 w 5047498"/>
              <a:gd name="connsiteY408" fmla="*/ 970102 h 1144324"/>
              <a:gd name="connsiteX409" fmla="*/ 696887 w 5047498"/>
              <a:gd name="connsiteY409" fmla="*/ 979103 h 1144324"/>
              <a:gd name="connsiteX410" fmla="*/ 667284 w 5047498"/>
              <a:gd name="connsiteY410" fmla="*/ 1029509 h 1144324"/>
              <a:gd name="connsiteX411" fmla="*/ 662683 w 5047498"/>
              <a:gd name="connsiteY411" fmla="*/ 1024309 h 1144324"/>
              <a:gd name="connsiteX412" fmla="*/ 689886 w 5047498"/>
              <a:gd name="connsiteY412" fmla="*/ 979903 h 1144324"/>
              <a:gd name="connsiteX413" fmla="*/ 3433077 w 5047498"/>
              <a:gd name="connsiteY413" fmla="*/ 958100 h 1144324"/>
              <a:gd name="connsiteX414" fmla="*/ 3468081 w 5047498"/>
              <a:gd name="connsiteY414" fmla="*/ 988304 h 1144324"/>
              <a:gd name="connsiteX415" fmla="*/ 3463481 w 5047498"/>
              <a:gd name="connsiteY415" fmla="*/ 992905 h 1144324"/>
              <a:gd name="connsiteX416" fmla="*/ 3428076 w 5047498"/>
              <a:gd name="connsiteY416" fmla="*/ 962701 h 1144324"/>
              <a:gd name="connsiteX417" fmla="*/ 2559120 w 5047498"/>
              <a:gd name="connsiteY417" fmla="*/ 957500 h 1144324"/>
              <a:gd name="connsiteX418" fmla="*/ 2562720 w 5047498"/>
              <a:gd name="connsiteY418" fmla="*/ 963501 h 1144324"/>
              <a:gd name="connsiteX419" fmla="*/ 2491512 w 5047498"/>
              <a:gd name="connsiteY419" fmla="*/ 975103 h 1144324"/>
              <a:gd name="connsiteX420" fmla="*/ 2444106 w 5047498"/>
              <a:gd name="connsiteY420" fmla="*/ 1015708 h 1144324"/>
              <a:gd name="connsiteX421" fmla="*/ 2504313 w 5047498"/>
              <a:gd name="connsiteY421" fmla="*/ 1011907 h 1144324"/>
              <a:gd name="connsiteX422" fmla="*/ 2534517 w 5047498"/>
              <a:gd name="connsiteY422" fmla="*/ 986104 h 1144324"/>
              <a:gd name="connsiteX423" fmla="*/ 2540918 w 5047498"/>
              <a:gd name="connsiteY423" fmla="*/ 989304 h 1144324"/>
              <a:gd name="connsiteX424" fmla="*/ 2442105 w 5047498"/>
              <a:gd name="connsiteY424" fmla="*/ 1059513 h 1144324"/>
              <a:gd name="connsiteX425" fmla="*/ 2544718 w 5047498"/>
              <a:gd name="connsiteY425" fmla="*/ 1051912 h 1144324"/>
              <a:gd name="connsiteX426" fmla="*/ 2526316 w 5047498"/>
              <a:gd name="connsiteY426" fmla="*/ 1029309 h 1144324"/>
              <a:gd name="connsiteX427" fmla="*/ 2531516 w 5047498"/>
              <a:gd name="connsiteY427" fmla="*/ 1026109 h 1144324"/>
              <a:gd name="connsiteX428" fmla="*/ 2568921 w 5047498"/>
              <a:gd name="connsiteY428" fmla="*/ 1075315 h 1144324"/>
              <a:gd name="connsiteX429" fmla="*/ 2563320 w 5047498"/>
              <a:gd name="connsiteY429" fmla="*/ 1079316 h 1144324"/>
              <a:gd name="connsiteX430" fmla="*/ 2549118 w 5047498"/>
              <a:gd name="connsiteY430" fmla="*/ 1057713 h 1144324"/>
              <a:gd name="connsiteX431" fmla="*/ 2497512 w 5047498"/>
              <a:gd name="connsiteY431" fmla="*/ 1062313 h 1144324"/>
              <a:gd name="connsiteX432" fmla="*/ 2497512 w 5047498"/>
              <a:gd name="connsiteY432" fmla="*/ 1121321 h 1144324"/>
              <a:gd name="connsiteX433" fmla="*/ 2483910 w 5047498"/>
              <a:gd name="connsiteY433" fmla="*/ 1134522 h 1144324"/>
              <a:gd name="connsiteX434" fmla="*/ 2461908 w 5047498"/>
              <a:gd name="connsiteY434" fmla="*/ 1134522 h 1144324"/>
              <a:gd name="connsiteX435" fmla="*/ 2460508 w 5047498"/>
              <a:gd name="connsiteY435" fmla="*/ 1127922 h 1144324"/>
              <a:gd name="connsiteX436" fmla="*/ 2481510 w 5047498"/>
              <a:gd name="connsiteY436" fmla="*/ 1128322 h 1144324"/>
              <a:gd name="connsiteX437" fmla="*/ 2490911 w 5047498"/>
              <a:gd name="connsiteY437" fmla="*/ 1119521 h 1144324"/>
              <a:gd name="connsiteX438" fmla="*/ 2490911 w 5047498"/>
              <a:gd name="connsiteY438" fmla="*/ 1062713 h 1144324"/>
              <a:gd name="connsiteX439" fmla="*/ 2426103 w 5047498"/>
              <a:gd name="connsiteY439" fmla="*/ 1066114 h 1144324"/>
              <a:gd name="connsiteX440" fmla="*/ 2424103 w 5047498"/>
              <a:gd name="connsiteY440" fmla="*/ 1059913 h 1144324"/>
              <a:gd name="connsiteX441" fmla="*/ 2430504 w 5047498"/>
              <a:gd name="connsiteY441" fmla="*/ 1058513 h 1144324"/>
              <a:gd name="connsiteX442" fmla="*/ 2496912 w 5047498"/>
              <a:gd name="connsiteY442" fmla="*/ 1017708 h 1144324"/>
              <a:gd name="connsiteX443" fmla="*/ 2432504 w 5047498"/>
              <a:gd name="connsiteY443" fmla="*/ 1021708 h 1144324"/>
              <a:gd name="connsiteX444" fmla="*/ 2430904 w 5047498"/>
              <a:gd name="connsiteY444" fmla="*/ 1015308 h 1144324"/>
              <a:gd name="connsiteX445" fmla="*/ 2435905 w 5047498"/>
              <a:gd name="connsiteY445" fmla="*/ 1014107 h 1144324"/>
              <a:gd name="connsiteX446" fmla="*/ 2482710 w 5047498"/>
              <a:gd name="connsiteY446" fmla="*/ 975703 h 1144324"/>
              <a:gd name="connsiteX447" fmla="*/ 2421103 w 5047498"/>
              <a:gd name="connsiteY447" fmla="*/ 977903 h 1144324"/>
              <a:gd name="connsiteX448" fmla="*/ 2419103 w 5047498"/>
              <a:gd name="connsiteY448" fmla="*/ 971702 h 1144324"/>
              <a:gd name="connsiteX449" fmla="*/ 2559120 w 5047498"/>
              <a:gd name="connsiteY449" fmla="*/ 957500 h 1144324"/>
              <a:gd name="connsiteX450" fmla="*/ 619478 w 5047498"/>
              <a:gd name="connsiteY450" fmla="*/ 957300 h 1144324"/>
              <a:gd name="connsiteX451" fmla="*/ 654282 w 5047498"/>
              <a:gd name="connsiteY451" fmla="*/ 989304 h 1144324"/>
              <a:gd name="connsiteX452" fmla="*/ 649481 w 5047498"/>
              <a:gd name="connsiteY452" fmla="*/ 994105 h 1144324"/>
              <a:gd name="connsiteX453" fmla="*/ 614677 w 5047498"/>
              <a:gd name="connsiteY453" fmla="*/ 961901 h 1144324"/>
              <a:gd name="connsiteX454" fmla="*/ 1081735 w 5047498"/>
              <a:gd name="connsiteY454" fmla="*/ 957100 h 1144324"/>
              <a:gd name="connsiteX455" fmla="*/ 1085136 w 5047498"/>
              <a:gd name="connsiteY455" fmla="*/ 963101 h 1144324"/>
              <a:gd name="connsiteX456" fmla="*/ 1051332 w 5047498"/>
              <a:gd name="connsiteY456" fmla="*/ 973302 h 1144324"/>
              <a:gd name="connsiteX457" fmla="*/ 1051332 w 5047498"/>
              <a:gd name="connsiteY457" fmla="*/ 1011107 h 1144324"/>
              <a:gd name="connsiteX458" fmla="*/ 1088136 w 5047498"/>
              <a:gd name="connsiteY458" fmla="*/ 1011107 h 1144324"/>
              <a:gd name="connsiteX459" fmla="*/ 1088136 w 5047498"/>
              <a:gd name="connsiteY459" fmla="*/ 1017708 h 1144324"/>
              <a:gd name="connsiteX460" fmla="*/ 1051332 w 5047498"/>
              <a:gd name="connsiteY460" fmla="*/ 1017708 h 1144324"/>
              <a:gd name="connsiteX461" fmla="*/ 1051332 w 5047498"/>
              <a:gd name="connsiteY461" fmla="*/ 1030509 h 1144324"/>
              <a:gd name="connsiteX462" fmla="*/ 1087736 w 5047498"/>
              <a:gd name="connsiteY462" fmla="*/ 1069314 h 1144324"/>
              <a:gd name="connsiteX463" fmla="*/ 1083736 w 5047498"/>
              <a:gd name="connsiteY463" fmla="*/ 1074915 h 1144324"/>
              <a:gd name="connsiteX464" fmla="*/ 1051332 w 5047498"/>
              <a:gd name="connsiteY464" fmla="*/ 1037110 h 1144324"/>
              <a:gd name="connsiteX465" fmla="*/ 1051332 w 5047498"/>
              <a:gd name="connsiteY465" fmla="*/ 1134723 h 1144324"/>
              <a:gd name="connsiteX466" fmla="*/ 1044531 w 5047498"/>
              <a:gd name="connsiteY466" fmla="*/ 1134723 h 1144324"/>
              <a:gd name="connsiteX467" fmla="*/ 1044531 w 5047498"/>
              <a:gd name="connsiteY467" fmla="*/ 1031510 h 1144324"/>
              <a:gd name="connsiteX468" fmla="*/ 1004926 w 5047498"/>
              <a:gd name="connsiteY468" fmla="*/ 1093717 h 1144324"/>
              <a:gd name="connsiteX469" fmla="*/ 1002126 w 5047498"/>
              <a:gd name="connsiteY469" fmla="*/ 1086717 h 1144324"/>
              <a:gd name="connsiteX470" fmla="*/ 1044131 w 5047498"/>
              <a:gd name="connsiteY470" fmla="*/ 1017708 h 1144324"/>
              <a:gd name="connsiteX471" fmla="*/ 1006926 w 5047498"/>
              <a:gd name="connsiteY471" fmla="*/ 1017708 h 1144324"/>
              <a:gd name="connsiteX472" fmla="*/ 1006926 w 5047498"/>
              <a:gd name="connsiteY472" fmla="*/ 1011107 h 1144324"/>
              <a:gd name="connsiteX473" fmla="*/ 1044531 w 5047498"/>
              <a:gd name="connsiteY473" fmla="*/ 1011107 h 1144324"/>
              <a:gd name="connsiteX474" fmla="*/ 1044531 w 5047498"/>
              <a:gd name="connsiteY474" fmla="*/ 974703 h 1144324"/>
              <a:gd name="connsiteX475" fmla="*/ 1009326 w 5047498"/>
              <a:gd name="connsiteY475" fmla="*/ 979303 h 1144324"/>
              <a:gd name="connsiteX476" fmla="*/ 1006926 w 5047498"/>
              <a:gd name="connsiteY476" fmla="*/ 972902 h 1144324"/>
              <a:gd name="connsiteX477" fmla="*/ 1081735 w 5047498"/>
              <a:gd name="connsiteY477" fmla="*/ 957100 h 1144324"/>
              <a:gd name="connsiteX478" fmla="*/ 2071659 w 5047498"/>
              <a:gd name="connsiteY478" fmla="*/ 956300 h 1144324"/>
              <a:gd name="connsiteX479" fmla="*/ 2078460 w 5047498"/>
              <a:gd name="connsiteY479" fmla="*/ 956300 h 1144324"/>
              <a:gd name="connsiteX480" fmla="*/ 2078460 w 5047498"/>
              <a:gd name="connsiteY480" fmla="*/ 1022508 h 1144324"/>
              <a:gd name="connsiteX481" fmla="*/ 2179273 w 5047498"/>
              <a:gd name="connsiteY481" fmla="*/ 1003706 h 1144324"/>
              <a:gd name="connsiteX482" fmla="*/ 2180273 w 5047498"/>
              <a:gd name="connsiteY482" fmla="*/ 1010307 h 1144324"/>
              <a:gd name="connsiteX483" fmla="*/ 2078460 w 5047498"/>
              <a:gd name="connsiteY483" fmla="*/ 1029109 h 1144324"/>
              <a:gd name="connsiteX484" fmla="*/ 2078460 w 5047498"/>
              <a:gd name="connsiteY484" fmla="*/ 1107919 h 1144324"/>
              <a:gd name="connsiteX485" fmla="*/ 2091862 w 5047498"/>
              <a:gd name="connsiteY485" fmla="*/ 1123321 h 1144324"/>
              <a:gd name="connsiteX486" fmla="*/ 2141668 w 5047498"/>
              <a:gd name="connsiteY486" fmla="*/ 1123321 h 1144324"/>
              <a:gd name="connsiteX487" fmla="*/ 2159870 w 5047498"/>
              <a:gd name="connsiteY487" fmla="*/ 1118320 h 1144324"/>
              <a:gd name="connsiteX488" fmla="*/ 2167071 w 5047498"/>
              <a:gd name="connsiteY488" fmla="*/ 1081716 h 1144324"/>
              <a:gd name="connsiteX489" fmla="*/ 2173472 w 5047498"/>
              <a:gd name="connsiteY489" fmla="*/ 1083716 h 1144324"/>
              <a:gd name="connsiteX490" fmla="*/ 2165271 w 5047498"/>
              <a:gd name="connsiteY490" fmla="*/ 1123521 h 1144324"/>
              <a:gd name="connsiteX491" fmla="*/ 2142868 w 5047498"/>
              <a:gd name="connsiteY491" fmla="*/ 1130122 h 1144324"/>
              <a:gd name="connsiteX492" fmla="*/ 2090261 w 5047498"/>
              <a:gd name="connsiteY492" fmla="*/ 1130122 h 1144324"/>
              <a:gd name="connsiteX493" fmla="*/ 2071659 w 5047498"/>
              <a:gd name="connsiteY493" fmla="*/ 1109119 h 1144324"/>
              <a:gd name="connsiteX494" fmla="*/ 2071659 w 5047498"/>
              <a:gd name="connsiteY494" fmla="*/ 1030309 h 1144324"/>
              <a:gd name="connsiteX495" fmla="*/ 2003451 w 5047498"/>
              <a:gd name="connsiteY495" fmla="*/ 1043111 h 1144324"/>
              <a:gd name="connsiteX496" fmla="*/ 2002451 w 5047498"/>
              <a:gd name="connsiteY496" fmla="*/ 1036510 h 1144324"/>
              <a:gd name="connsiteX497" fmla="*/ 2071659 w 5047498"/>
              <a:gd name="connsiteY497" fmla="*/ 1023709 h 1144324"/>
              <a:gd name="connsiteX498" fmla="*/ 820503 w 5047498"/>
              <a:gd name="connsiteY498" fmla="*/ 956300 h 1144324"/>
              <a:gd name="connsiteX499" fmla="*/ 856707 w 5047498"/>
              <a:gd name="connsiteY499" fmla="*/ 989104 h 1144324"/>
              <a:gd name="connsiteX500" fmla="*/ 852107 w 5047498"/>
              <a:gd name="connsiteY500" fmla="*/ 993905 h 1144324"/>
              <a:gd name="connsiteX501" fmla="*/ 815702 w 5047498"/>
              <a:gd name="connsiteY501" fmla="*/ 960901 h 1144324"/>
              <a:gd name="connsiteX502" fmla="*/ 2326291 w 5047498"/>
              <a:gd name="connsiteY502" fmla="*/ 955700 h 1144324"/>
              <a:gd name="connsiteX503" fmla="*/ 2358095 w 5047498"/>
              <a:gd name="connsiteY503" fmla="*/ 987304 h 1144324"/>
              <a:gd name="connsiteX504" fmla="*/ 2353294 w 5047498"/>
              <a:gd name="connsiteY504" fmla="*/ 991905 h 1144324"/>
              <a:gd name="connsiteX505" fmla="*/ 2321690 w 5047498"/>
              <a:gd name="connsiteY505" fmla="*/ 959901 h 1144324"/>
              <a:gd name="connsiteX506" fmla="*/ 3102512 w 5047498"/>
              <a:gd name="connsiteY506" fmla="*/ 955100 h 1144324"/>
              <a:gd name="connsiteX507" fmla="*/ 3120714 w 5047498"/>
              <a:gd name="connsiteY507" fmla="*/ 987304 h 1144324"/>
              <a:gd name="connsiteX508" fmla="*/ 3114713 w 5047498"/>
              <a:gd name="connsiteY508" fmla="*/ 990104 h 1144324"/>
              <a:gd name="connsiteX509" fmla="*/ 3096511 w 5047498"/>
              <a:gd name="connsiteY509" fmla="*/ 957700 h 1144324"/>
              <a:gd name="connsiteX510" fmla="*/ 2764546 w 5047498"/>
              <a:gd name="connsiteY510" fmla="*/ 955100 h 1144324"/>
              <a:gd name="connsiteX511" fmla="*/ 2771346 w 5047498"/>
              <a:gd name="connsiteY511" fmla="*/ 955100 h 1144324"/>
              <a:gd name="connsiteX512" fmla="*/ 2771346 w 5047498"/>
              <a:gd name="connsiteY512" fmla="*/ 1115920 h 1144324"/>
              <a:gd name="connsiteX513" fmla="*/ 2753744 w 5047498"/>
              <a:gd name="connsiteY513" fmla="*/ 1133322 h 1144324"/>
              <a:gd name="connsiteX514" fmla="*/ 2727341 w 5047498"/>
              <a:gd name="connsiteY514" fmla="*/ 1133322 h 1144324"/>
              <a:gd name="connsiteX515" fmla="*/ 2725941 w 5047498"/>
              <a:gd name="connsiteY515" fmla="*/ 1126722 h 1144324"/>
              <a:gd name="connsiteX516" fmla="*/ 2751344 w 5047498"/>
              <a:gd name="connsiteY516" fmla="*/ 1127322 h 1144324"/>
              <a:gd name="connsiteX517" fmla="*/ 2764546 w 5047498"/>
              <a:gd name="connsiteY517" fmla="*/ 1114120 h 1144324"/>
              <a:gd name="connsiteX518" fmla="*/ 534267 w 5047498"/>
              <a:gd name="connsiteY518" fmla="*/ 954700 h 1144324"/>
              <a:gd name="connsiteX519" fmla="*/ 540668 w 5047498"/>
              <a:gd name="connsiteY519" fmla="*/ 954700 h 1144324"/>
              <a:gd name="connsiteX520" fmla="*/ 540668 w 5047498"/>
              <a:gd name="connsiteY520" fmla="*/ 971502 h 1144324"/>
              <a:gd name="connsiteX521" fmla="*/ 568871 w 5047498"/>
              <a:gd name="connsiteY521" fmla="*/ 971502 h 1144324"/>
              <a:gd name="connsiteX522" fmla="*/ 568871 w 5047498"/>
              <a:gd name="connsiteY522" fmla="*/ 1000106 h 1144324"/>
              <a:gd name="connsiteX523" fmla="*/ 580473 w 5047498"/>
              <a:gd name="connsiteY523" fmla="*/ 1000106 h 1144324"/>
              <a:gd name="connsiteX524" fmla="*/ 580473 w 5047498"/>
              <a:gd name="connsiteY524" fmla="*/ 1006106 h 1144324"/>
              <a:gd name="connsiteX525" fmla="*/ 568871 w 5047498"/>
              <a:gd name="connsiteY525" fmla="*/ 1006106 h 1144324"/>
              <a:gd name="connsiteX526" fmla="*/ 568871 w 5047498"/>
              <a:gd name="connsiteY526" fmla="*/ 1033910 h 1144324"/>
              <a:gd name="connsiteX527" fmla="*/ 540668 w 5047498"/>
              <a:gd name="connsiteY527" fmla="*/ 1033910 h 1144324"/>
              <a:gd name="connsiteX528" fmla="*/ 540668 w 5047498"/>
              <a:gd name="connsiteY528" fmla="*/ 1054312 h 1144324"/>
              <a:gd name="connsiteX529" fmla="*/ 572272 w 5047498"/>
              <a:gd name="connsiteY529" fmla="*/ 1054312 h 1144324"/>
              <a:gd name="connsiteX530" fmla="*/ 572272 w 5047498"/>
              <a:gd name="connsiteY530" fmla="*/ 1060313 h 1144324"/>
              <a:gd name="connsiteX531" fmla="*/ 540668 w 5047498"/>
              <a:gd name="connsiteY531" fmla="*/ 1060313 h 1144324"/>
              <a:gd name="connsiteX532" fmla="*/ 540668 w 5047498"/>
              <a:gd name="connsiteY532" fmla="*/ 1081316 h 1144324"/>
              <a:gd name="connsiteX533" fmla="*/ 577272 w 5047498"/>
              <a:gd name="connsiteY533" fmla="*/ 1081316 h 1144324"/>
              <a:gd name="connsiteX534" fmla="*/ 577272 w 5047498"/>
              <a:gd name="connsiteY534" fmla="*/ 1087517 h 1144324"/>
              <a:gd name="connsiteX535" fmla="*/ 540668 w 5047498"/>
              <a:gd name="connsiteY535" fmla="*/ 1087517 h 1144324"/>
              <a:gd name="connsiteX536" fmla="*/ 540668 w 5047498"/>
              <a:gd name="connsiteY536" fmla="*/ 1112720 h 1144324"/>
              <a:gd name="connsiteX537" fmla="*/ 534267 w 5047498"/>
              <a:gd name="connsiteY537" fmla="*/ 1112720 h 1144324"/>
              <a:gd name="connsiteX538" fmla="*/ 534267 w 5047498"/>
              <a:gd name="connsiteY538" fmla="*/ 1087517 h 1144324"/>
              <a:gd name="connsiteX539" fmla="*/ 503863 w 5047498"/>
              <a:gd name="connsiteY539" fmla="*/ 1087517 h 1144324"/>
              <a:gd name="connsiteX540" fmla="*/ 503863 w 5047498"/>
              <a:gd name="connsiteY540" fmla="*/ 1081316 h 1144324"/>
              <a:gd name="connsiteX541" fmla="*/ 534267 w 5047498"/>
              <a:gd name="connsiteY541" fmla="*/ 1081316 h 1144324"/>
              <a:gd name="connsiteX542" fmla="*/ 534267 w 5047498"/>
              <a:gd name="connsiteY542" fmla="*/ 1060313 h 1144324"/>
              <a:gd name="connsiteX543" fmla="*/ 508864 w 5047498"/>
              <a:gd name="connsiteY543" fmla="*/ 1060313 h 1144324"/>
              <a:gd name="connsiteX544" fmla="*/ 508864 w 5047498"/>
              <a:gd name="connsiteY544" fmla="*/ 1054312 h 1144324"/>
              <a:gd name="connsiteX545" fmla="*/ 534267 w 5047498"/>
              <a:gd name="connsiteY545" fmla="*/ 1054312 h 1144324"/>
              <a:gd name="connsiteX546" fmla="*/ 534267 w 5047498"/>
              <a:gd name="connsiteY546" fmla="*/ 1033910 h 1144324"/>
              <a:gd name="connsiteX547" fmla="*/ 511264 w 5047498"/>
              <a:gd name="connsiteY547" fmla="*/ 1033910 h 1144324"/>
              <a:gd name="connsiteX548" fmla="*/ 511264 w 5047498"/>
              <a:gd name="connsiteY548" fmla="*/ 1027909 h 1144324"/>
              <a:gd name="connsiteX549" fmla="*/ 534267 w 5047498"/>
              <a:gd name="connsiteY549" fmla="*/ 1027909 h 1144324"/>
              <a:gd name="connsiteX550" fmla="*/ 534267 w 5047498"/>
              <a:gd name="connsiteY550" fmla="*/ 1006106 h 1144324"/>
              <a:gd name="connsiteX551" fmla="*/ 505063 w 5047498"/>
              <a:gd name="connsiteY551" fmla="*/ 1006106 h 1144324"/>
              <a:gd name="connsiteX552" fmla="*/ 505063 w 5047498"/>
              <a:gd name="connsiteY552" fmla="*/ 1000106 h 1144324"/>
              <a:gd name="connsiteX553" fmla="*/ 534267 w 5047498"/>
              <a:gd name="connsiteY553" fmla="*/ 1000106 h 1144324"/>
              <a:gd name="connsiteX554" fmla="*/ 534267 w 5047498"/>
              <a:gd name="connsiteY554" fmla="*/ 977503 h 1144324"/>
              <a:gd name="connsiteX555" fmla="*/ 511664 w 5047498"/>
              <a:gd name="connsiteY555" fmla="*/ 977503 h 1144324"/>
              <a:gd name="connsiteX556" fmla="*/ 511664 w 5047498"/>
              <a:gd name="connsiteY556" fmla="*/ 971502 h 1144324"/>
              <a:gd name="connsiteX557" fmla="*/ 534267 w 5047498"/>
              <a:gd name="connsiteY557" fmla="*/ 971502 h 1144324"/>
              <a:gd name="connsiteX558" fmla="*/ 4126487 w 5047498"/>
              <a:gd name="connsiteY558" fmla="*/ 954300 h 1144324"/>
              <a:gd name="connsiteX559" fmla="*/ 4133288 w 5047498"/>
              <a:gd name="connsiteY559" fmla="*/ 954300 h 1144324"/>
              <a:gd name="connsiteX560" fmla="*/ 4133288 w 5047498"/>
              <a:gd name="connsiteY560" fmla="*/ 1033910 h 1144324"/>
              <a:gd name="connsiteX561" fmla="*/ 4193896 w 5047498"/>
              <a:gd name="connsiteY561" fmla="*/ 981303 h 1144324"/>
              <a:gd name="connsiteX562" fmla="*/ 4198696 w 5047498"/>
              <a:gd name="connsiteY562" fmla="*/ 986504 h 1144324"/>
              <a:gd name="connsiteX563" fmla="*/ 4133288 w 5047498"/>
              <a:gd name="connsiteY563" fmla="*/ 1042111 h 1144324"/>
              <a:gd name="connsiteX564" fmla="*/ 4133288 w 5047498"/>
              <a:gd name="connsiteY564" fmla="*/ 1114320 h 1144324"/>
              <a:gd name="connsiteX565" fmla="*/ 4145090 w 5047498"/>
              <a:gd name="connsiteY565" fmla="*/ 1125121 h 1144324"/>
              <a:gd name="connsiteX566" fmla="*/ 4180894 w 5047498"/>
              <a:gd name="connsiteY566" fmla="*/ 1125121 h 1144324"/>
              <a:gd name="connsiteX567" fmla="*/ 4194696 w 5047498"/>
              <a:gd name="connsiteY567" fmla="*/ 1119721 h 1144324"/>
              <a:gd name="connsiteX568" fmla="*/ 4200096 w 5047498"/>
              <a:gd name="connsiteY568" fmla="*/ 1080716 h 1144324"/>
              <a:gd name="connsiteX569" fmla="*/ 4206498 w 5047498"/>
              <a:gd name="connsiteY569" fmla="*/ 1082716 h 1144324"/>
              <a:gd name="connsiteX570" fmla="*/ 4200096 w 5047498"/>
              <a:gd name="connsiteY570" fmla="*/ 1124721 h 1144324"/>
              <a:gd name="connsiteX571" fmla="*/ 4182094 w 5047498"/>
              <a:gd name="connsiteY571" fmla="*/ 1131922 h 1144324"/>
              <a:gd name="connsiteX572" fmla="*/ 4143289 w 5047498"/>
              <a:gd name="connsiteY572" fmla="*/ 1131922 h 1144324"/>
              <a:gd name="connsiteX573" fmla="*/ 4126487 w 5047498"/>
              <a:gd name="connsiteY573" fmla="*/ 1115320 h 1144324"/>
              <a:gd name="connsiteX574" fmla="*/ 4126487 w 5047498"/>
              <a:gd name="connsiteY574" fmla="*/ 1046311 h 1144324"/>
              <a:gd name="connsiteX575" fmla="*/ 4094884 w 5047498"/>
              <a:gd name="connsiteY575" fmla="*/ 1063314 h 1144324"/>
              <a:gd name="connsiteX576" fmla="*/ 4091483 w 5047498"/>
              <a:gd name="connsiteY576" fmla="*/ 1056713 h 1144324"/>
              <a:gd name="connsiteX577" fmla="*/ 4126487 w 5047498"/>
              <a:gd name="connsiteY577" fmla="*/ 1038110 h 1144324"/>
              <a:gd name="connsiteX578" fmla="*/ 229829 w 5047498"/>
              <a:gd name="connsiteY578" fmla="*/ 954300 h 1144324"/>
              <a:gd name="connsiteX579" fmla="*/ 236630 w 5047498"/>
              <a:gd name="connsiteY579" fmla="*/ 954300 h 1144324"/>
              <a:gd name="connsiteX580" fmla="*/ 236630 w 5047498"/>
              <a:gd name="connsiteY580" fmla="*/ 994705 h 1144324"/>
              <a:gd name="connsiteX581" fmla="*/ 258433 w 5047498"/>
              <a:gd name="connsiteY581" fmla="*/ 994705 h 1144324"/>
              <a:gd name="connsiteX582" fmla="*/ 258433 w 5047498"/>
              <a:gd name="connsiteY582" fmla="*/ 1001306 h 1144324"/>
              <a:gd name="connsiteX583" fmla="*/ 236630 w 5047498"/>
              <a:gd name="connsiteY583" fmla="*/ 1001306 h 1144324"/>
              <a:gd name="connsiteX584" fmla="*/ 236630 w 5047498"/>
              <a:gd name="connsiteY584" fmla="*/ 1051312 h 1144324"/>
              <a:gd name="connsiteX585" fmla="*/ 258833 w 5047498"/>
              <a:gd name="connsiteY585" fmla="*/ 1040911 h 1144324"/>
              <a:gd name="connsiteX586" fmla="*/ 258833 w 5047498"/>
              <a:gd name="connsiteY586" fmla="*/ 1047912 h 1144324"/>
              <a:gd name="connsiteX587" fmla="*/ 236630 w 5047498"/>
              <a:gd name="connsiteY587" fmla="*/ 1057913 h 1144324"/>
              <a:gd name="connsiteX588" fmla="*/ 236630 w 5047498"/>
              <a:gd name="connsiteY588" fmla="*/ 1119721 h 1144324"/>
              <a:gd name="connsiteX589" fmla="*/ 223228 w 5047498"/>
              <a:gd name="connsiteY589" fmla="*/ 1133322 h 1144324"/>
              <a:gd name="connsiteX590" fmla="*/ 206226 w 5047498"/>
              <a:gd name="connsiteY590" fmla="*/ 1133322 h 1144324"/>
              <a:gd name="connsiteX591" fmla="*/ 204826 w 5047498"/>
              <a:gd name="connsiteY591" fmla="*/ 1126722 h 1144324"/>
              <a:gd name="connsiteX592" fmla="*/ 220828 w 5047498"/>
              <a:gd name="connsiteY592" fmla="*/ 1127122 h 1144324"/>
              <a:gd name="connsiteX593" fmla="*/ 229829 w 5047498"/>
              <a:gd name="connsiteY593" fmla="*/ 1117920 h 1144324"/>
              <a:gd name="connsiteX594" fmla="*/ 229829 w 5047498"/>
              <a:gd name="connsiteY594" fmla="*/ 1060513 h 1144324"/>
              <a:gd name="connsiteX595" fmla="*/ 201225 w 5047498"/>
              <a:gd name="connsiteY595" fmla="*/ 1069914 h 1144324"/>
              <a:gd name="connsiteX596" fmla="*/ 199625 w 5047498"/>
              <a:gd name="connsiteY596" fmla="*/ 1063314 h 1144324"/>
              <a:gd name="connsiteX597" fmla="*/ 229829 w 5047498"/>
              <a:gd name="connsiteY597" fmla="*/ 1053912 h 1144324"/>
              <a:gd name="connsiteX598" fmla="*/ 229829 w 5047498"/>
              <a:gd name="connsiteY598" fmla="*/ 1001306 h 1144324"/>
              <a:gd name="connsiteX599" fmla="*/ 203426 w 5047498"/>
              <a:gd name="connsiteY599" fmla="*/ 1001306 h 1144324"/>
              <a:gd name="connsiteX600" fmla="*/ 203426 w 5047498"/>
              <a:gd name="connsiteY600" fmla="*/ 994705 h 1144324"/>
              <a:gd name="connsiteX601" fmla="*/ 229829 w 5047498"/>
              <a:gd name="connsiteY601" fmla="*/ 994705 h 1144324"/>
              <a:gd name="connsiteX602" fmla="*/ 3043704 w 5047498"/>
              <a:gd name="connsiteY602" fmla="*/ 953900 h 1144324"/>
              <a:gd name="connsiteX603" fmla="*/ 3050305 w 5047498"/>
              <a:gd name="connsiteY603" fmla="*/ 953900 h 1144324"/>
              <a:gd name="connsiteX604" fmla="*/ 3050305 w 5047498"/>
              <a:gd name="connsiteY604" fmla="*/ 995505 h 1144324"/>
              <a:gd name="connsiteX605" fmla="*/ 3072908 w 5047498"/>
              <a:gd name="connsiteY605" fmla="*/ 995505 h 1144324"/>
              <a:gd name="connsiteX606" fmla="*/ 3072908 w 5047498"/>
              <a:gd name="connsiteY606" fmla="*/ 1002106 h 1144324"/>
              <a:gd name="connsiteX607" fmla="*/ 3050305 w 5047498"/>
              <a:gd name="connsiteY607" fmla="*/ 1002106 h 1144324"/>
              <a:gd name="connsiteX608" fmla="*/ 3050305 w 5047498"/>
              <a:gd name="connsiteY608" fmla="*/ 1018308 h 1144324"/>
              <a:gd name="connsiteX609" fmla="*/ 3077508 w 5047498"/>
              <a:gd name="connsiteY609" fmla="*/ 1052712 h 1144324"/>
              <a:gd name="connsiteX610" fmla="*/ 3073708 w 5047498"/>
              <a:gd name="connsiteY610" fmla="*/ 1058113 h 1144324"/>
              <a:gd name="connsiteX611" fmla="*/ 3050305 w 5047498"/>
              <a:gd name="connsiteY611" fmla="*/ 1026109 h 1144324"/>
              <a:gd name="connsiteX612" fmla="*/ 3050305 w 5047498"/>
              <a:gd name="connsiteY612" fmla="*/ 1135323 h 1144324"/>
              <a:gd name="connsiteX613" fmla="*/ 3043704 w 5047498"/>
              <a:gd name="connsiteY613" fmla="*/ 1135323 h 1144324"/>
              <a:gd name="connsiteX614" fmla="*/ 3043704 w 5047498"/>
              <a:gd name="connsiteY614" fmla="*/ 1016308 h 1144324"/>
              <a:gd name="connsiteX615" fmla="*/ 3013900 w 5047498"/>
              <a:gd name="connsiteY615" fmla="*/ 1082116 h 1144324"/>
              <a:gd name="connsiteX616" fmla="*/ 3010300 w 5047498"/>
              <a:gd name="connsiteY616" fmla="*/ 1075715 h 1144324"/>
              <a:gd name="connsiteX617" fmla="*/ 3042504 w 5047498"/>
              <a:gd name="connsiteY617" fmla="*/ 1002106 h 1144324"/>
              <a:gd name="connsiteX618" fmla="*/ 3016101 w 5047498"/>
              <a:gd name="connsiteY618" fmla="*/ 1002106 h 1144324"/>
              <a:gd name="connsiteX619" fmla="*/ 3016101 w 5047498"/>
              <a:gd name="connsiteY619" fmla="*/ 995505 h 1144324"/>
              <a:gd name="connsiteX620" fmla="*/ 3043704 w 5047498"/>
              <a:gd name="connsiteY620" fmla="*/ 995505 h 1144324"/>
              <a:gd name="connsiteX621" fmla="*/ 4093283 w 5047498"/>
              <a:gd name="connsiteY621" fmla="*/ 953700 h 1144324"/>
              <a:gd name="connsiteX622" fmla="*/ 4099684 w 5047498"/>
              <a:gd name="connsiteY622" fmla="*/ 956700 h 1144324"/>
              <a:gd name="connsiteX623" fmla="*/ 4072881 w 5047498"/>
              <a:gd name="connsiteY623" fmla="*/ 1002906 h 1144324"/>
              <a:gd name="connsiteX624" fmla="*/ 4072881 w 5047498"/>
              <a:gd name="connsiteY624" fmla="*/ 1135723 h 1144324"/>
              <a:gd name="connsiteX625" fmla="*/ 4066080 w 5047498"/>
              <a:gd name="connsiteY625" fmla="*/ 1135723 h 1144324"/>
              <a:gd name="connsiteX626" fmla="*/ 4066080 w 5047498"/>
              <a:gd name="connsiteY626" fmla="*/ 1011507 h 1144324"/>
              <a:gd name="connsiteX627" fmla="*/ 4031875 w 5047498"/>
              <a:gd name="connsiteY627" fmla="*/ 1045511 h 1144324"/>
              <a:gd name="connsiteX628" fmla="*/ 4029675 w 5047498"/>
              <a:gd name="connsiteY628" fmla="*/ 1038510 h 1144324"/>
              <a:gd name="connsiteX629" fmla="*/ 4093283 w 5047498"/>
              <a:gd name="connsiteY629" fmla="*/ 953700 h 1144324"/>
              <a:gd name="connsiteX630" fmla="*/ 38405 w 5047498"/>
              <a:gd name="connsiteY630" fmla="*/ 953700 h 1144324"/>
              <a:gd name="connsiteX631" fmla="*/ 45206 w 5047498"/>
              <a:gd name="connsiteY631" fmla="*/ 954700 h 1144324"/>
              <a:gd name="connsiteX632" fmla="*/ 35405 w 5047498"/>
              <a:gd name="connsiteY632" fmla="*/ 990705 h 1144324"/>
              <a:gd name="connsiteX633" fmla="*/ 69209 w 5047498"/>
              <a:gd name="connsiteY633" fmla="*/ 990705 h 1144324"/>
              <a:gd name="connsiteX634" fmla="*/ 69209 w 5047498"/>
              <a:gd name="connsiteY634" fmla="*/ 1122921 h 1144324"/>
              <a:gd name="connsiteX635" fmla="*/ 62408 w 5047498"/>
              <a:gd name="connsiteY635" fmla="*/ 1122921 h 1144324"/>
              <a:gd name="connsiteX636" fmla="*/ 62408 w 5047498"/>
              <a:gd name="connsiteY636" fmla="*/ 1109719 h 1144324"/>
              <a:gd name="connsiteX637" fmla="*/ 18003 w 5047498"/>
              <a:gd name="connsiteY637" fmla="*/ 1109719 h 1144324"/>
              <a:gd name="connsiteX638" fmla="*/ 18003 w 5047498"/>
              <a:gd name="connsiteY638" fmla="*/ 1128522 h 1144324"/>
              <a:gd name="connsiteX639" fmla="*/ 11202 w 5047498"/>
              <a:gd name="connsiteY639" fmla="*/ 1128522 h 1144324"/>
              <a:gd name="connsiteX640" fmla="*/ 11202 w 5047498"/>
              <a:gd name="connsiteY640" fmla="*/ 990705 h 1144324"/>
              <a:gd name="connsiteX641" fmla="*/ 28804 w 5047498"/>
              <a:gd name="connsiteY641" fmla="*/ 990705 h 1144324"/>
              <a:gd name="connsiteX642" fmla="*/ 38405 w 5047498"/>
              <a:gd name="connsiteY642" fmla="*/ 953700 h 1144324"/>
              <a:gd name="connsiteX643" fmla="*/ 3162920 w 5047498"/>
              <a:gd name="connsiteY643" fmla="*/ 953500 h 1144324"/>
              <a:gd name="connsiteX644" fmla="*/ 3169520 w 5047498"/>
              <a:gd name="connsiteY644" fmla="*/ 955900 h 1144324"/>
              <a:gd name="connsiteX645" fmla="*/ 3149918 w 5047498"/>
              <a:gd name="connsiteY645" fmla="*/ 993305 h 1144324"/>
              <a:gd name="connsiteX646" fmla="*/ 3185922 w 5047498"/>
              <a:gd name="connsiteY646" fmla="*/ 993305 h 1144324"/>
              <a:gd name="connsiteX647" fmla="*/ 3185922 w 5047498"/>
              <a:gd name="connsiteY647" fmla="*/ 999706 h 1144324"/>
              <a:gd name="connsiteX648" fmla="*/ 3137116 w 5047498"/>
              <a:gd name="connsiteY648" fmla="*/ 999706 h 1144324"/>
              <a:gd name="connsiteX649" fmla="*/ 3137116 w 5047498"/>
              <a:gd name="connsiteY649" fmla="*/ 1036310 h 1144324"/>
              <a:gd name="connsiteX650" fmla="*/ 3180121 w 5047498"/>
              <a:gd name="connsiteY650" fmla="*/ 1036310 h 1144324"/>
              <a:gd name="connsiteX651" fmla="*/ 3180121 w 5047498"/>
              <a:gd name="connsiteY651" fmla="*/ 1042711 h 1144324"/>
              <a:gd name="connsiteX652" fmla="*/ 3137116 w 5047498"/>
              <a:gd name="connsiteY652" fmla="*/ 1042711 h 1144324"/>
              <a:gd name="connsiteX653" fmla="*/ 3137116 w 5047498"/>
              <a:gd name="connsiteY653" fmla="*/ 1080116 h 1144324"/>
              <a:gd name="connsiteX654" fmla="*/ 3191123 w 5047498"/>
              <a:gd name="connsiteY654" fmla="*/ 1080116 h 1144324"/>
              <a:gd name="connsiteX655" fmla="*/ 3191123 w 5047498"/>
              <a:gd name="connsiteY655" fmla="*/ 1086717 h 1144324"/>
              <a:gd name="connsiteX656" fmla="*/ 3137116 w 5047498"/>
              <a:gd name="connsiteY656" fmla="*/ 1086717 h 1144324"/>
              <a:gd name="connsiteX657" fmla="*/ 3137116 w 5047498"/>
              <a:gd name="connsiteY657" fmla="*/ 1137523 h 1144324"/>
              <a:gd name="connsiteX658" fmla="*/ 3130115 w 5047498"/>
              <a:gd name="connsiteY658" fmla="*/ 1137523 h 1144324"/>
              <a:gd name="connsiteX659" fmla="*/ 3130115 w 5047498"/>
              <a:gd name="connsiteY659" fmla="*/ 1086717 h 1144324"/>
              <a:gd name="connsiteX660" fmla="*/ 3078108 w 5047498"/>
              <a:gd name="connsiteY660" fmla="*/ 1086717 h 1144324"/>
              <a:gd name="connsiteX661" fmla="*/ 3078108 w 5047498"/>
              <a:gd name="connsiteY661" fmla="*/ 1080116 h 1144324"/>
              <a:gd name="connsiteX662" fmla="*/ 3130115 w 5047498"/>
              <a:gd name="connsiteY662" fmla="*/ 1080116 h 1144324"/>
              <a:gd name="connsiteX663" fmla="*/ 3130115 w 5047498"/>
              <a:gd name="connsiteY663" fmla="*/ 1042711 h 1144324"/>
              <a:gd name="connsiteX664" fmla="*/ 3088910 w 5047498"/>
              <a:gd name="connsiteY664" fmla="*/ 1042711 h 1144324"/>
              <a:gd name="connsiteX665" fmla="*/ 3088910 w 5047498"/>
              <a:gd name="connsiteY665" fmla="*/ 1036310 h 1144324"/>
              <a:gd name="connsiteX666" fmla="*/ 3130115 w 5047498"/>
              <a:gd name="connsiteY666" fmla="*/ 1036310 h 1144324"/>
              <a:gd name="connsiteX667" fmla="*/ 3130115 w 5047498"/>
              <a:gd name="connsiteY667" fmla="*/ 999706 h 1144324"/>
              <a:gd name="connsiteX668" fmla="*/ 3082709 w 5047498"/>
              <a:gd name="connsiteY668" fmla="*/ 999706 h 1144324"/>
              <a:gd name="connsiteX669" fmla="*/ 3082709 w 5047498"/>
              <a:gd name="connsiteY669" fmla="*/ 993305 h 1144324"/>
              <a:gd name="connsiteX670" fmla="*/ 3143116 w 5047498"/>
              <a:gd name="connsiteY670" fmla="*/ 993305 h 1144324"/>
              <a:gd name="connsiteX671" fmla="*/ 3162920 w 5047498"/>
              <a:gd name="connsiteY671" fmla="*/ 953500 h 1144324"/>
              <a:gd name="connsiteX672" fmla="*/ 921315 w 5047498"/>
              <a:gd name="connsiteY672" fmla="*/ 953500 h 1144324"/>
              <a:gd name="connsiteX673" fmla="*/ 928516 w 5047498"/>
              <a:gd name="connsiteY673" fmla="*/ 953500 h 1144324"/>
              <a:gd name="connsiteX674" fmla="*/ 928516 w 5047498"/>
              <a:gd name="connsiteY674" fmla="*/ 1016508 h 1144324"/>
              <a:gd name="connsiteX675" fmla="*/ 982723 w 5047498"/>
              <a:gd name="connsiteY675" fmla="*/ 1016508 h 1144324"/>
              <a:gd name="connsiteX676" fmla="*/ 982723 w 5047498"/>
              <a:gd name="connsiteY676" fmla="*/ 1023309 h 1144324"/>
              <a:gd name="connsiteX677" fmla="*/ 928516 w 5047498"/>
              <a:gd name="connsiteY677" fmla="*/ 1023309 h 1144324"/>
              <a:gd name="connsiteX678" fmla="*/ 928516 w 5047498"/>
              <a:gd name="connsiteY678" fmla="*/ 1135523 h 1144324"/>
              <a:gd name="connsiteX679" fmla="*/ 921315 w 5047498"/>
              <a:gd name="connsiteY679" fmla="*/ 1135523 h 1144324"/>
              <a:gd name="connsiteX680" fmla="*/ 921315 w 5047498"/>
              <a:gd name="connsiteY680" fmla="*/ 1023309 h 1144324"/>
              <a:gd name="connsiteX681" fmla="*/ 864308 w 5047498"/>
              <a:gd name="connsiteY681" fmla="*/ 1023309 h 1144324"/>
              <a:gd name="connsiteX682" fmla="*/ 864308 w 5047498"/>
              <a:gd name="connsiteY682" fmla="*/ 1016508 h 1144324"/>
              <a:gd name="connsiteX683" fmla="*/ 921315 w 5047498"/>
              <a:gd name="connsiteY683" fmla="*/ 1016508 h 1144324"/>
              <a:gd name="connsiteX684" fmla="*/ 109414 w 5047498"/>
              <a:gd name="connsiteY684" fmla="*/ 953500 h 1144324"/>
              <a:gd name="connsiteX685" fmla="*/ 116015 w 5047498"/>
              <a:gd name="connsiteY685" fmla="*/ 954300 h 1144324"/>
              <a:gd name="connsiteX686" fmla="*/ 106014 w 5047498"/>
              <a:gd name="connsiteY686" fmla="*/ 991105 h 1144324"/>
              <a:gd name="connsiteX687" fmla="*/ 173022 w 5047498"/>
              <a:gd name="connsiteY687" fmla="*/ 991105 h 1144324"/>
              <a:gd name="connsiteX688" fmla="*/ 170222 w 5047498"/>
              <a:gd name="connsiteY688" fmla="*/ 1106919 h 1144324"/>
              <a:gd name="connsiteX689" fmla="*/ 143018 w 5047498"/>
              <a:gd name="connsiteY689" fmla="*/ 1132322 h 1144324"/>
              <a:gd name="connsiteX690" fmla="*/ 124216 w 5047498"/>
              <a:gd name="connsiteY690" fmla="*/ 1132122 h 1144324"/>
              <a:gd name="connsiteX691" fmla="*/ 122416 w 5047498"/>
              <a:gd name="connsiteY691" fmla="*/ 1125721 h 1144324"/>
              <a:gd name="connsiteX692" fmla="*/ 142618 w 5047498"/>
              <a:gd name="connsiteY692" fmla="*/ 1125921 h 1144324"/>
              <a:gd name="connsiteX693" fmla="*/ 163621 w 5047498"/>
              <a:gd name="connsiteY693" fmla="*/ 1105919 h 1144324"/>
              <a:gd name="connsiteX694" fmla="*/ 166421 w 5047498"/>
              <a:gd name="connsiteY694" fmla="*/ 997905 h 1144324"/>
              <a:gd name="connsiteX695" fmla="*/ 103213 w 5047498"/>
              <a:gd name="connsiteY695" fmla="*/ 997905 h 1144324"/>
              <a:gd name="connsiteX696" fmla="*/ 82811 w 5047498"/>
              <a:gd name="connsiteY696" fmla="*/ 1034110 h 1144324"/>
              <a:gd name="connsiteX697" fmla="*/ 78810 w 5047498"/>
              <a:gd name="connsiteY697" fmla="*/ 1028709 h 1144324"/>
              <a:gd name="connsiteX698" fmla="*/ 109414 w 5047498"/>
              <a:gd name="connsiteY698" fmla="*/ 953500 h 1144324"/>
              <a:gd name="connsiteX699" fmla="*/ 2296487 w 5047498"/>
              <a:gd name="connsiteY699" fmla="*/ 953300 h 1144324"/>
              <a:gd name="connsiteX700" fmla="*/ 2303288 w 5047498"/>
              <a:gd name="connsiteY700" fmla="*/ 953300 h 1144324"/>
              <a:gd name="connsiteX701" fmla="*/ 2305488 w 5047498"/>
              <a:gd name="connsiteY701" fmla="*/ 1012907 h 1144324"/>
              <a:gd name="connsiteX702" fmla="*/ 2373897 w 5047498"/>
              <a:gd name="connsiteY702" fmla="*/ 1004906 h 1144324"/>
              <a:gd name="connsiteX703" fmla="*/ 2374897 w 5047498"/>
              <a:gd name="connsiteY703" fmla="*/ 1011507 h 1144324"/>
              <a:gd name="connsiteX704" fmla="*/ 2306088 w 5047498"/>
              <a:gd name="connsiteY704" fmla="*/ 1019508 h 1144324"/>
              <a:gd name="connsiteX705" fmla="*/ 2312089 w 5047498"/>
              <a:gd name="connsiteY705" fmla="*/ 1060513 h 1144324"/>
              <a:gd name="connsiteX706" fmla="*/ 2334292 w 5047498"/>
              <a:gd name="connsiteY706" fmla="*/ 1109719 h 1144324"/>
              <a:gd name="connsiteX707" fmla="*/ 2358895 w 5047498"/>
              <a:gd name="connsiteY707" fmla="*/ 1126522 h 1144324"/>
              <a:gd name="connsiteX708" fmla="*/ 2373697 w 5047498"/>
              <a:gd name="connsiteY708" fmla="*/ 1085116 h 1144324"/>
              <a:gd name="connsiteX709" fmla="*/ 2379498 w 5047498"/>
              <a:gd name="connsiteY709" fmla="*/ 1088517 h 1144324"/>
              <a:gd name="connsiteX710" fmla="*/ 2370296 w 5047498"/>
              <a:gd name="connsiteY710" fmla="*/ 1125121 h 1144324"/>
              <a:gd name="connsiteX711" fmla="*/ 2359095 w 5047498"/>
              <a:gd name="connsiteY711" fmla="*/ 1133322 h 1144324"/>
              <a:gd name="connsiteX712" fmla="*/ 2329891 w 5047498"/>
              <a:gd name="connsiteY712" fmla="*/ 1114720 h 1144324"/>
              <a:gd name="connsiteX713" fmla="*/ 2305288 w 5047498"/>
              <a:gd name="connsiteY713" fmla="*/ 1060913 h 1144324"/>
              <a:gd name="connsiteX714" fmla="*/ 2299288 w 5047498"/>
              <a:gd name="connsiteY714" fmla="*/ 1020308 h 1144324"/>
              <a:gd name="connsiteX715" fmla="*/ 2252882 w 5047498"/>
              <a:gd name="connsiteY715" fmla="*/ 1025709 h 1144324"/>
              <a:gd name="connsiteX716" fmla="*/ 2251882 w 5047498"/>
              <a:gd name="connsiteY716" fmla="*/ 1019108 h 1144324"/>
              <a:gd name="connsiteX717" fmla="*/ 2298688 w 5047498"/>
              <a:gd name="connsiteY717" fmla="*/ 1013707 h 1144324"/>
              <a:gd name="connsiteX718" fmla="*/ 2296487 w 5047498"/>
              <a:gd name="connsiteY718" fmla="*/ 953300 h 1144324"/>
              <a:gd name="connsiteX719" fmla="*/ 2250281 w 5047498"/>
              <a:gd name="connsiteY719" fmla="*/ 953300 h 1144324"/>
              <a:gd name="connsiteX720" fmla="*/ 2256482 w 5047498"/>
              <a:gd name="connsiteY720" fmla="*/ 956300 h 1144324"/>
              <a:gd name="connsiteX721" fmla="*/ 2236280 w 5047498"/>
              <a:gd name="connsiteY721" fmla="*/ 1001106 h 1144324"/>
              <a:gd name="connsiteX722" fmla="*/ 2236280 w 5047498"/>
              <a:gd name="connsiteY722" fmla="*/ 1135723 h 1144324"/>
              <a:gd name="connsiteX723" fmla="*/ 2229479 w 5047498"/>
              <a:gd name="connsiteY723" fmla="*/ 1135723 h 1144324"/>
              <a:gd name="connsiteX724" fmla="*/ 2229479 w 5047498"/>
              <a:gd name="connsiteY724" fmla="*/ 1012307 h 1144324"/>
              <a:gd name="connsiteX725" fmla="*/ 2201275 w 5047498"/>
              <a:gd name="connsiteY725" fmla="*/ 1047312 h 1144324"/>
              <a:gd name="connsiteX726" fmla="*/ 2199275 w 5047498"/>
              <a:gd name="connsiteY726" fmla="*/ 1040311 h 1144324"/>
              <a:gd name="connsiteX727" fmla="*/ 2250281 w 5047498"/>
              <a:gd name="connsiteY727" fmla="*/ 953300 h 1144324"/>
              <a:gd name="connsiteX728" fmla="*/ 3697110 w 5047498"/>
              <a:gd name="connsiteY728" fmla="*/ 952700 h 1144324"/>
              <a:gd name="connsiteX729" fmla="*/ 3704111 w 5047498"/>
              <a:gd name="connsiteY729" fmla="*/ 953500 h 1144324"/>
              <a:gd name="connsiteX730" fmla="*/ 3694910 w 5047498"/>
              <a:gd name="connsiteY730" fmla="*/ 978703 h 1144324"/>
              <a:gd name="connsiteX731" fmla="*/ 3798722 w 5047498"/>
              <a:gd name="connsiteY731" fmla="*/ 978703 h 1144324"/>
              <a:gd name="connsiteX732" fmla="*/ 3798722 w 5047498"/>
              <a:gd name="connsiteY732" fmla="*/ 985304 h 1144324"/>
              <a:gd name="connsiteX733" fmla="*/ 3691909 w 5047498"/>
              <a:gd name="connsiteY733" fmla="*/ 985304 h 1144324"/>
              <a:gd name="connsiteX734" fmla="*/ 3675107 w 5047498"/>
              <a:gd name="connsiteY734" fmla="*/ 1015108 h 1144324"/>
              <a:gd name="connsiteX735" fmla="*/ 3770919 w 5047498"/>
              <a:gd name="connsiteY735" fmla="*/ 1015108 h 1144324"/>
              <a:gd name="connsiteX736" fmla="*/ 3770919 w 5047498"/>
              <a:gd name="connsiteY736" fmla="*/ 1122921 h 1144324"/>
              <a:gd name="connsiteX737" fmla="*/ 3757917 w 5047498"/>
              <a:gd name="connsiteY737" fmla="*/ 1134723 h 1144324"/>
              <a:gd name="connsiteX738" fmla="*/ 3735515 w 5047498"/>
              <a:gd name="connsiteY738" fmla="*/ 1134723 h 1144324"/>
              <a:gd name="connsiteX739" fmla="*/ 3733714 w 5047498"/>
              <a:gd name="connsiteY739" fmla="*/ 1128322 h 1144324"/>
              <a:gd name="connsiteX740" fmla="*/ 3755717 w 5047498"/>
              <a:gd name="connsiteY740" fmla="*/ 1128722 h 1144324"/>
              <a:gd name="connsiteX741" fmla="*/ 3764318 w 5047498"/>
              <a:gd name="connsiteY741" fmla="*/ 1120921 h 1144324"/>
              <a:gd name="connsiteX742" fmla="*/ 3764318 w 5047498"/>
              <a:gd name="connsiteY742" fmla="*/ 1090517 h 1144324"/>
              <a:gd name="connsiteX743" fmla="*/ 3677107 w 5047498"/>
              <a:gd name="connsiteY743" fmla="*/ 1090517 h 1144324"/>
              <a:gd name="connsiteX744" fmla="*/ 3677107 w 5047498"/>
              <a:gd name="connsiteY744" fmla="*/ 1134723 h 1144324"/>
              <a:gd name="connsiteX745" fmla="*/ 3670506 w 5047498"/>
              <a:gd name="connsiteY745" fmla="*/ 1134723 h 1144324"/>
              <a:gd name="connsiteX746" fmla="*/ 3670506 w 5047498"/>
              <a:gd name="connsiteY746" fmla="*/ 1021508 h 1144324"/>
              <a:gd name="connsiteX747" fmla="*/ 3624901 w 5047498"/>
              <a:gd name="connsiteY747" fmla="*/ 1068514 h 1144324"/>
              <a:gd name="connsiteX748" fmla="*/ 3620700 w 5047498"/>
              <a:gd name="connsiteY748" fmla="*/ 1062914 h 1144324"/>
              <a:gd name="connsiteX749" fmla="*/ 3684308 w 5047498"/>
              <a:gd name="connsiteY749" fmla="*/ 985304 h 1144324"/>
              <a:gd name="connsiteX750" fmla="*/ 3625901 w 5047498"/>
              <a:gd name="connsiteY750" fmla="*/ 985304 h 1144324"/>
              <a:gd name="connsiteX751" fmla="*/ 3625901 w 5047498"/>
              <a:gd name="connsiteY751" fmla="*/ 978703 h 1144324"/>
              <a:gd name="connsiteX752" fmla="*/ 3687308 w 5047498"/>
              <a:gd name="connsiteY752" fmla="*/ 978703 h 1144324"/>
              <a:gd name="connsiteX753" fmla="*/ 3697110 w 5047498"/>
              <a:gd name="connsiteY753" fmla="*/ 952700 h 1144324"/>
              <a:gd name="connsiteX754" fmla="*/ 316440 w 5047498"/>
              <a:gd name="connsiteY754" fmla="*/ 952500 h 1144324"/>
              <a:gd name="connsiteX755" fmla="*/ 326241 w 5047498"/>
              <a:gd name="connsiteY755" fmla="*/ 978703 h 1144324"/>
              <a:gd name="connsiteX756" fmla="*/ 374847 w 5047498"/>
              <a:gd name="connsiteY756" fmla="*/ 978703 h 1144324"/>
              <a:gd name="connsiteX757" fmla="*/ 374847 w 5047498"/>
              <a:gd name="connsiteY757" fmla="*/ 1014707 h 1144324"/>
              <a:gd name="connsiteX758" fmla="*/ 368246 w 5047498"/>
              <a:gd name="connsiteY758" fmla="*/ 1014707 h 1144324"/>
              <a:gd name="connsiteX759" fmla="*/ 368246 w 5047498"/>
              <a:gd name="connsiteY759" fmla="*/ 985304 h 1144324"/>
              <a:gd name="connsiteX760" fmla="*/ 276635 w 5047498"/>
              <a:gd name="connsiteY760" fmla="*/ 985304 h 1144324"/>
              <a:gd name="connsiteX761" fmla="*/ 276635 w 5047498"/>
              <a:gd name="connsiteY761" fmla="*/ 1015508 h 1144324"/>
              <a:gd name="connsiteX762" fmla="*/ 270034 w 5047498"/>
              <a:gd name="connsiteY762" fmla="*/ 1015508 h 1144324"/>
              <a:gd name="connsiteX763" fmla="*/ 270034 w 5047498"/>
              <a:gd name="connsiteY763" fmla="*/ 978703 h 1144324"/>
              <a:gd name="connsiteX764" fmla="*/ 319440 w 5047498"/>
              <a:gd name="connsiteY764" fmla="*/ 978703 h 1144324"/>
              <a:gd name="connsiteX765" fmla="*/ 309439 w 5047498"/>
              <a:gd name="connsiteY765" fmla="*/ 953700 h 1144324"/>
              <a:gd name="connsiteX766" fmla="*/ 1916640 w 5047498"/>
              <a:gd name="connsiteY766" fmla="*/ 951300 h 1144324"/>
              <a:gd name="connsiteX767" fmla="*/ 1923241 w 5047498"/>
              <a:gd name="connsiteY767" fmla="*/ 952700 h 1144324"/>
              <a:gd name="connsiteX768" fmla="*/ 1916040 w 5047498"/>
              <a:gd name="connsiteY768" fmla="*/ 969302 h 1144324"/>
              <a:gd name="connsiteX769" fmla="*/ 1979648 w 5047498"/>
              <a:gd name="connsiteY769" fmla="*/ 969302 h 1144324"/>
              <a:gd name="connsiteX770" fmla="*/ 1979648 w 5047498"/>
              <a:gd name="connsiteY770" fmla="*/ 975503 h 1144324"/>
              <a:gd name="connsiteX771" fmla="*/ 1937242 w 5047498"/>
              <a:gd name="connsiteY771" fmla="*/ 975503 h 1144324"/>
              <a:gd name="connsiteX772" fmla="*/ 1952644 w 5047498"/>
              <a:gd name="connsiteY772" fmla="*/ 998105 h 1144324"/>
              <a:gd name="connsiteX773" fmla="*/ 1946244 w 5047498"/>
              <a:gd name="connsiteY773" fmla="*/ 1000306 h 1144324"/>
              <a:gd name="connsiteX774" fmla="*/ 1929441 w 5047498"/>
              <a:gd name="connsiteY774" fmla="*/ 975503 h 1144324"/>
              <a:gd name="connsiteX775" fmla="*/ 1912639 w 5047498"/>
              <a:gd name="connsiteY775" fmla="*/ 975503 h 1144324"/>
              <a:gd name="connsiteX776" fmla="*/ 1895637 w 5047498"/>
              <a:gd name="connsiteY776" fmla="*/ 998706 h 1144324"/>
              <a:gd name="connsiteX777" fmla="*/ 1889636 w 5047498"/>
              <a:gd name="connsiteY777" fmla="*/ 994905 h 1144324"/>
              <a:gd name="connsiteX778" fmla="*/ 1916640 w 5047498"/>
              <a:gd name="connsiteY778" fmla="*/ 951300 h 1144324"/>
              <a:gd name="connsiteX779" fmla="*/ 1834830 w 5047498"/>
              <a:gd name="connsiteY779" fmla="*/ 951300 h 1144324"/>
              <a:gd name="connsiteX780" fmla="*/ 1841430 w 5047498"/>
              <a:gd name="connsiteY780" fmla="*/ 952700 h 1144324"/>
              <a:gd name="connsiteX781" fmla="*/ 1833229 w 5047498"/>
              <a:gd name="connsiteY781" fmla="*/ 969502 h 1144324"/>
              <a:gd name="connsiteX782" fmla="*/ 1892437 w 5047498"/>
              <a:gd name="connsiteY782" fmla="*/ 969502 h 1144324"/>
              <a:gd name="connsiteX783" fmla="*/ 1892437 w 5047498"/>
              <a:gd name="connsiteY783" fmla="*/ 975703 h 1144324"/>
              <a:gd name="connsiteX784" fmla="*/ 1851632 w 5047498"/>
              <a:gd name="connsiteY784" fmla="*/ 975703 h 1144324"/>
              <a:gd name="connsiteX785" fmla="*/ 1867434 w 5047498"/>
              <a:gd name="connsiteY785" fmla="*/ 997505 h 1144324"/>
              <a:gd name="connsiteX786" fmla="*/ 1861233 w 5047498"/>
              <a:gd name="connsiteY786" fmla="*/ 999706 h 1144324"/>
              <a:gd name="connsiteX787" fmla="*/ 1843831 w 5047498"/>
              <a:gd name="connsiteY787" fmla="*/ 975703 h 1144324"/>
              <a:gd name="connsiteX788" fmla="*/ 1829429 w 5047498"/>
              <a:gd name="connsiteY788" fmla="*/ 975703 h 1144324"/>
              <a:gd name="connsiteX789" fmla="*/ 1810427 w 5047498"/>
              <a:gd name="connsiteY789" fmla="*/ 998505 h 1144324"/>
              <a:gd name="connsiteX790" fmla="*/ 1804426 w 5047498"/>
              <a:gd name="connsiteY790" fmla="*/ 994705 h 1144324"/>
              <a:gd name="connsiteX791" fmla="*/ 1834830 w 5047498"/>
              <a:gd name="connsiteY791" fmla="*/ 951300 h 1144324"/>
              <a:gd name="connsiteX792" fmla="*/ 422453 w 5047498"/>
              <a:gd name="connsiteY792" fmla="*/ 951300 h 1144324"/>
              <a:gd name="connsiteX793" fmla="*/ 429254 w 5047498"/>
              <a:gd name="connsiteY793" fmla="*/ 952700 h 1144324"/>
              <a:gd name="connsiteX794" fmla="*/ 423053 w 5047498"/>
              <a:gd name="connsiteY794" fmla="*/ 978903 h 1144324"/>
              <a:gd name="connsiteX795" fmla="*/ 458458 w 5047498"/>
              <a:gd name="connsiteY795" fmla="*/ 978903 h 1144324"/>
              <a:gd name="connsiteX796" fmla="*/ 458458 w 5047498"/>
              <a:gd name="connsiteY796" fmla="*/ 985504 h 1144324"/>
              <a:gd name="connsiteX797" fmla="*/ 421253 w 5047498"/>
              <a:gd name="connsiteY797" fmla="*/ 985504 h 1144324"/>
              <a:gd name="connsiteX798" fmla="*/ 405051 w 5047498"/>
              <a:gd name="connsiteY798" fmla="*/ 1026509 h 1144324"/>
              <a:gd name="connsiteX799" fmla="*/ 399450 w 5047498"/>
              <a:gd name="connsiteY799" fmla="*/ 1022909 h 1144324"/>
              <a:gd name="connsiteX800" fmla="*/ 422453 w 5047498"/>
              <a:gd name="connsiteY800" fmla="*/ 951300 h 1144324"/>
              <a:gd name="connsiteX801" fmla="*/ 3908736 w 5047498"/>
              <a:gd name="connsiteY801" fmla="*/ 950699 h 1144324"/>
              <a:gd name="connsiteX802" fmla="*/ 3917937 w 5047498"/>
              <a:gd name="connsiteY802" fmla="*/ 973902 h 1144324"/>
              <a:gd name="connsiteX803" fmla="*/ 3996147 w 5047498"/>
              <a:gd name="connsiteY803" fmla="*/ 973902 h 1144324"/>
              <a:gd name="connsiteX804" fmla="*/ 3996147 w 5047498"/>
              <a:gd name="connsiteY804" fmla="*/ 980703 h 1144324"/>
              <a:gd name="connsiteX805" fmla="*/ 3938140 w 5047498"/>
              <a:gd name="connsiteY805" fmla="*/ 980703 h 1144324"/>
              <a:gd name="connsiteX806" fmla="*/ 3938140 w 5047498"/>
              <a:gd name="connsiteY806" fmla="*/ 1038110 h 1144324"/>
              <a:gd name="connsiteX807" fmla="*/ 3931339 w 5047498"/>
              <a:gd name="connsiteY807" fmla="*/ 1038110 h 1144324"/>
              <a:gd name="connsiteX808" fmla="*/ 3931339 w 5047498"/>
              <a:gd name="connsiteY808" fmla="*/ 980703 h 1144324"/>
              <a:gd name="connsiteX809" fmla="*/ 3891134 w 5047498"/>
              <a:gd name="connsiteY809" fmla="*/ 980703 h 1144324"/>
              <a:gd name="connsiteX810" fmla="*/ 3891134 w 5047498"/>
              <a:gd name="connsiteY810" fmla="*/ 1038310 h 1144324"/>
              <a:gd name="connsiteX811" fmla="*/ 3884333 w 5047498"/>
              <a:gd name="connsiteY811" fmla="*/ 1038310 h 1144324"/>
              <a:gd name="connsiteX812" fmla="*/ 3884333 w 5047498"/>
              <a:gd name="connsiteY812" fmla="*/ 980703 h 1144324"/>
              <a:gd name="connsiteX813" fmla="*/ 3826126 w 5047498"/>
              <a:gd name="connsiteY813" fmla="*/ 980703 h 1144324"/>
              <a:gd name="connsiteX814" fmla="*/ 3826126 w 5047498"/>
              <a:gd name="connsiteY814" fmla="*/ 973902 h 1144324"/>
              <a:gd name="connsiteX815" fmla="*/ 3911136 w 5047498"/>
              <a:gd name="connsiteY815" fmla="*/ 973902 h 1144324"/>
              <a:gd name="connsiteX816" fmla="*/ 3901135 w 5047498"/>
              <a:gd name="connsiteY816" fmla="*/ 952100 h 1144324"/>
              <a:gd name="connsiteX817" fmla="*/ 2021091 w 5047498"/>
              <a:gd name="connsiteY817" fmla="*/ 788394 h 1144324"/>
              <a:gd name="connsiteX818" fmla="*/ 2076898 w 5047498"/>
              <a:gd name="connsiteY818" fmla="*/ 816397 h 1144324"/>
              <a:gd name="connsiteX819" fmla="*/ 2073297 w 5047498"/>
              <a:gd name="connsiteY819" fmla="*/ 822198 h 1144324"/>
              <a:gd name="connsiteX820" fmla="*/ 2017291 w 5047498"/>
              <a:gd name="connsiteY820" fmla="*/ 793594 h 1144324"/>
              <a:gd name="connsiteX821" fmla="*/ 3198428 w 5047498"/>
              <a:gd name="connsiteY821" fmla="*/ 785993 h 1144324"/>
              <a:gd name="connsiteX822" fmla="*/ 3208030 w 5047498"/>
              <a:gd name="connsiteY822" fmla="*/ 798995 h 1144324"/>
              <a:gd name="connsiteX823" fmla="*/ 3191028 w 5047498"/>
              <a:gd name="connsiteY823" fmla="*/ 829999 h 1144324"/>
              <a:gd name="connsiteX824" fmla="*/ 3187627 w 5047498"/>
              <a:gd name="connsiteY824" fmla="*/ 824798 h 1144324"/>
              <a:gd name="connsiteX825" fmla="*/ 3201229 w 5047498"/>
              <a:gd name="connsiteY825" fmla="*/ 801595 h 1144324"/>
              <a:gd name="connsiteX826" fmla="*/ 3198628 w 5047498"/>
              <a:gd name="connsiteY826" fmla="*/ 801795 h 1144324"/>
              <a:gd name="connsiteX827" fmla="*/ 3192628 w 5047498"/>
              <a:gd name="connsiteY827" fmla="*/ 799795 h 1144324"/>
              <a:gd name="connsiteX828" fmla="*/ 3190427 w 5047498"/>
              <a:gd name="connsiteY828" fmla="*/ 793994 h 1144324"/>
              <a:gd name="connsiteX829" fmla="*/ 3192428 w 5047498"/>
              <a:gd name="connsiteY829" fmla="*/ 787993 h 1144324"/>
              <a:gd name="connsiteX830" fmla="*/ 3198428 w 5047498"/>
              <a:gd name="connsiteY830" fmla="*/ 785993 h 1144324"/>
              <a:gd name="connsiteX831" fmla="*/ 655254 w 5047498"/>
              <a:gd name="connsiteY831" fmla="*/ 785993 h 1144324"/>
              <a:gd name="connsiteX832" fmla="*/ 664855 w 5047498"/>
              <a:gd name="connsiteY832" fmla="*/ 798995 h 1144324"/>
              <a:gd name="connsiteX833" fmla="*/ 647853 w 5047498"/>
              <a:gd name="connsiteY833" fmla="*/ 829999 h 1144324"/>
              <a:gd name="connsiteX834" fmla="*/ 644452 w 5047498"/>
              <a:gd name="connsiteY834" fmla="*/ 824798 h 1144324"/>
              <a:gd name="connsiteX835" fmla="*/ 658054 w 5047498"/>
              <a:gd name="connsiteY835" fmla="*/ 801595 h 1144324"/>
              <a:gd name="connsiteX836" fmla="*/ 655454 w 5047498"/>
              <a:gd name="connsiteY836" fmla="*/ 801795 h 1144324"/>
              <a:gd name="connsiteX837" fmla="*/ 649453 w 5047498"/>
              <a:gd name="connsiteY837" fmla="*/ 799795 h 1144324"/>
              <a:gd name="connsiteX838" fmla="*/ 647253 w 5047498"/>
              <a:gd name="connsiteY838" fmla="*/ 793994 h 1144324"/>
              <a:gd name="connsiteX839" fmla="*/ 649253 w 5047498"/>
              <a:gd name="connsiteY839" fmla="*/ 787993 h 1144324"/>
              <a:gd name="connsiteX840" fmla="*/ 655254 w 5047498"/>
              <a:gd name="connsiteY840" fmla="*/ 785993 h 1144324"/>
              <a:gd name="connsiteX841" fmla="*/ 2604659 w 5047498"/>
              <a:gd name="connsiteY841" fmla="*/ 784193 h 1144324"/>
              <a:gd name="connsiteX842" fmla="*/ 2604659 w 5047498"/>
              <a:gd name="connsiteY842" fmla="*/ 790994 h 1144324"/>
              <a:gd name="connsiteX843" fmla="*/ 2538650 w 5047498"/>
              <a:gd name="connsiteY843" fmla="*/ 810996 h 1144324"/>
              <a:gd name="connsiteX844" fmla="*/ 2537650 w 5047498"/>
              <a:gd name="connsiteY844" fmla="*/ 804195 h 1144324"/>
              <a:gd name="connsiteX845" fmla="*/ 2604659 w 5047498"/>
              <a:gd name="connsiteY845" fmla="*/ 784193 h 1144324"/>
              <a:gd name="connsiteX846" fmla="*/ 4961087 w 5047498"/>
              <a:gd name="connsiteY846" fmla="*/ 780593 h 1144324"/>
              <a:gd name="connsiteX847" fmla="*/ 4990290 w 5047498"/>
              <a:gd name="connsiteY847" fmla="*/ 815997 h 1144324"/>
              <a:gd name="connsiteX848" fmla="*/ 4985690 w 5047498"/>
              <a:gd name="connsiteY848" fmla="*/ 820798 h 1144324"/>
              <a:gd name="connsiteX849" fmla="*/ 4956486 w 5047498"/>
              <a:gd name="connsiteY849" fmla="*/ 784793 h 1144324"/>
              <a:gd name="connsiteX850" fmla="*/ 3479988 w 5047498"/>
              <a:gd name="connsiteY850" fmla="*/ 779992 h 1144324"/>
              <a:gd name="connsiteX851" fmla="*/ 3503990 w 5047498"/>
              <a:gd name="connsiteY851" fmla="*/ 812797 h 1144324"/>
              <a:gd name="connsiteX852" fmla="*/ 3498790 w 5047498"/>
              <a:gd name="connsiteY852" fmla="*/ 816797 h 1144324"/>
              <a:gd name="connsiteX853" fmla="*/ 3474787 w 5047498"/>
              <a:gd name="connsiteY853" fmla="*/ 783393 h 1144324"/>
              <a:gd name="connsiteX854" fmla="*/ 2413711 w 5047498"/>
              <a:gd name="connsiteY854" fmla="*/ 772792 h 1144324"/>
              <a:gd name="connsiteX855" fmla="*/ 2413711 w 5047498"/>
              <a:gd name="connsiteY855" fmla="*/ 801995 h 1144324"/>
              <a:gd name="connsiteX856" fmla="*/ 2487120 w 5047498"/>
              <a:gd name="connsiteY856" fmla="*/ 801995 h 1144324"/>
              <a:gd name="connsiteX857" fmla="*/ 2487120 w 5047498"/>
              <a:gd name="connsiteY857" fmla="*/ 772792 h 1144324"/>
              <a:gd name="connsiteX858" fmla="*/ 2889218 w 5047498"/>
              <a:gd name="connsiteY858" fmla="*/ 757790 h 1144324"/>
              <a:gd name="connsiteX859" fmla="*/ 2920222 w 5047498"/>
              <a:gd name="connsiteY859" fmla="*/ 806596 h 1144324"/>
              <a:gd name="connsiteX860" fmla="*/ 2914622 w 5047498"/>
              <a:gd name="connsiteY860" fmla="*/ 810396 h 1144324"/>
              <a:gd name="connsiteX861" fmla="*/ 2883618 w 5047498"/>
              <a:gd name="connsiteY861" fmla="*/ 761190 h 1144324"/>
              <a:gd name="connsiteX862" fmla="*/ 2823610 w 5047498"/>
              <a:gd name="connsiteY862" fmla="*/ 757590 h 1144324"/>
              <a:gd name="connsiteX863" fmla="*/ 2829611 w 5047498"/>
              <a:gd name="connsiteY863" fmla="*/ 760390 h 1144324"/>
              <a:gd name="connsiteX864" fmla="*/ 2798407 w 5047498"/>
              <a:gd name="connsiteY864" fmla="*/ 811596 h 1144324"/>
              <a:gd name="connsiteX865" fmla="*/ 2792806 w 5047498"/>
              <a:gd name="connsiteY865" fmla="*/ 807596 h 1144324"/>
              <a:gd name="connsiteX866" fmla="*/ 2823610 w 5047498"/>
              <a:gd name="connsiteY866" fmla="*/ 757590 h 1144324"/>
              <a:gd name="connsiteX867" fmla="*/ 3613328 w 5047498"/>
              <a:gd name="connsiteY867" fmla="*/ 753789 h 1144324"/>
              <a:gd name="connsiteX868" fmla="*/ 3613328 w 5047498"/>
              <a:gd name="connsiteY868" fmla="*/ 798595 h 1144324"/>
              <a:gd name="connsiteX869" fmla="*/ 3675936 w 5047498"/>
              <a:gd name="connsiteY869" fmla="*/ 798595 h 1144324"/>
              <a:gd name="connsiteX870" fmla="*/ 3675936 w 5047498"/>
              <a:gd name="connsiteY870" fmla="*/ 753789 h 1144324"/>
              <a:gd name="connsiteX871" fmla="*/ 3005681 w 5047498"/>
              <a:gd name="connsiteY871" fmla="*/ 750989 h 1144324"/>
              <a:gd name="connsiteX872" fmla="*/ 3139297 w 5047498"/>
              <a:gd name="connsiteY872" fmla="*/ 750989 h 1144324"/>
              <a:gd name="connsiteX873" fmla="*/ 3139297 w 5047498"/>
              <a:gd name="connsiteY873" fmla="*/ 757390 h 1144324"/>
              <a:gd name="connsiteX874" fmla="*/ 3061088 w 5047498"/>
              <a:gd name="connsiteY874" fmla="*/ 757390 h 1144324"/>
              <a:gd name="connsiteX875" fmla="*/ 3023282 w 5047498"/>
              <a:gd name="connsiteY875" fmla="*/ 807196 h 1144324"/>
              <a:gd name="connsiteX876" fmla="*/ 3116494 w 5047498"/>
              <a:gd name="connsiteY876" fmla="*/ 797395 h 1144324"/>
              <a:gd name="connsiteX877" fmla="*/ 3093892 w 5047498"/>
              <a:gd name="connsiteY877" fmla="*/ 771991 h 1144324"/>
              <a:gd name="connsiteX878" fmla="*/ 3099292 w 5047498"/>
              <a:gd name="connsiteY878" fmla="*/ 768791 h 1144324"/>
              <a:gd name="connsiteX879" fmla="*/ 3138897 w 5047498"/>
              <a:gd name="connsiteY879" fmla="*/ 816397 h 1144324"/>
              <a:gd name="connsiteX880" fmla="*/ 3133296 w 5047498"/>
              <a:gd name="connsiteY880" fmla="*/ 820398 h 1144324"/>
              <a:gd name="connsiteX881" fmla="*/ 3121095 w 5047498"/>
              <a:gd name="connsiteY881" fmla="*/ 803195 h 1144324"/>
              <a:gd name="connsiteX882" fmla="*/ 3014282 w 5047498"/>
              <a:gd name="connsiteY882" fmla="*/ 813797 h 1144324"/>
              <a:gd name="connsiteX883" fmla="*/ 3012682 w 5047498"/>
              <a:gd name="connsiteY883" fmla="*/ 807396 h 1144324"/>
              <a:gd name="connsiteX884" fmla="*/ 3014081 w 5047498"/>
              <a:gd name="connsiteY884" fmla="*/ 806796 h 1144324"/>
              <a:gd name="connsiteX885" fmla="*/ 3053886 w 5047498"/>
              <a:gd name="connsiteY885" fmla="*/ 757390 h 1144324"/>
              <a:gd name="connsiteX886" fmla="*/ 3005681 w 5047498"/>
              <a:gd name="connsiteY886" fmla="*/ 757390 h 1144324"/>
              <a:gd name="connsiteX887" fmla="*/ 4124363 w 5047498"/>
              <a:gd name="connsiteY887" fmla="*/ 748789 h 1144324"/>
              <a:gd name="connsiteX888" fmla="*/ 4109161 w 5047498"/>
              <a:gd name="connsiteY888" fmla="*/ 772191 h 1144324"/>
              <a:gd name="connsiteX889" fmla="*/ 4148366 w 5047498"/>
              <a:gd name="connsiteY889" fmla="*/ 788994 h 1144324"/>
              <a:gd name="connsiteX890" fmla="*/ 4169769 w 5047498"/>
              <a:gd name="connsiteY890" fmla="*/ 748789 h 1144324"/>
              <a:gd name="connsiteX891" fmla="*/ 2009890 w 5047498"/>
              <a:gd name="connsiteY891" fmla="*/ 748188 h 1144324"/>
              <a:gd name="connsiteX892" fmla="*/ 2016690 w 5047498"/>
              <a:gd name="connsiteY892" fmla="*/ 748188 h 1144324"/>
              <a:gd name="connsiteX893" fmla="*/ 2007689 w 5047498"/>
              <a:gd name="connsiteY893" fmla="*/ 786593 h 1144324"/>
              <a:gd name="connsiteX894" fmla="*/ 1952682 w 5047498"/>
              <a:gd name="connsiteY894" fmla="*/ 820597 h 1144324"/>
              <a:gd name="connsiteX895" fmla="*/ 1948482 w 5047498"/>
              <a:gd name="connsiteY895" fmla="*/ 815197 h 1144324"/>
              <a:gd name="connsiteX896" fmla="*/ 2000088 w 5047498"/>
              <a:gd name="connsiteY896" fmla="*/ 785993 h 1144324"/>
              <a:gd name="connsiteX897" fmla="*/ 2009890 w 5047498"/>
              <a:gd name="connsiteY897" fmla="*/ 748188 h 1144324"/>
              <a:gd name="connsiteX898" fmla="*/ 3606527 w 5047498"/>
              <a:gd name="connsiteY898" fmla="*/ 747388 h 1144324"/>
              <a:gd name="connsiteX899" fmla="*/ 3682536 w 5047498"/>
              <a:gd name="connsiteY899" fmla="*/ 747388 h 1144324"/>
              <a:gd name="connsiteX900" fmla="*/ 3682536 w 5047498"/>
              <a:gd name="connsiteY900" fmla="*/ 817397 h 1144324"/>
              <a:gd name="connsiteX901" fmla="*/ 3675936 w 5047498"/>
              <a:gd name="connsiteY901" fmla="*/ 817397 h 1144324"/>
              <a:gd name="connsiteX902" fmla="*/ 3675936 w 5047498"/>
              <a:gd name="connsiteY902" fmla="*/ 804996 h 1144324"/>
              <a:gd name="connsiteX903" fmla="*/ 3613328 w 5047498"/>
              <a:gd name="connsiteY903" fmla="*/ 804996 h 1144324"/>
              <a:gd name="connsiteX904" fmla="*/ 3613328 w 5047498"/>
              <a:gd name="connsiteY904" fmla="*/ 817797 h 1144324"/>
              <a:gd name="connsiteX905" fmla="*/ 3606527 w 5047498"/>
              <a:gd name="connsiteY905" fmla="*/ 817797 h 1144324"/>
              <a:gd name="connsiteX906" fmla="*/ 1938281 w 5047498"/>
              <a:gd name="connsiteY906" fmla="*/ 744988 h 1144324"/>
              <a:gd name="connsiteX907" fmla="*/ 1944281 w 5047498"/>
              <a:gd name="connsiteY907" fmla="*/ 747388 h 1144324"/>
              <a:gd name="connsiteX908" fmla="*/ 1910077 w 5047498"/>
              <a:gd name="connsiteY908" fmla="*/ 817997 h 1144324"/>
              <a:gd name="connsiteX909" fmla="*/ 1903476 w 5047498"/>
              <a:gd name="connsiteY909" fmla="*/ 815197 h 1144324"/>
              <a:gd name="connsiteX910" fmla="*/ 1938281 w 5047498"/>
              <a:gd name="connsiteY910" fmla="*/ 744988 h 1144324"/>
              <a:gd name="connsiteX911" fmla="*/ 1807540 w 5047498"/>
              <a:gd name="connsiteY911" fmla="*/ 743388 h 1144324"/>
              <a:gd name="connsiteX912" fmla="*/ 1807540 w 5047498"/>
              <a:gd name="connsiteY912" fmla="*/ 799195 h 1144324"/>
              <a:gd name="connsiteX913" fmla="*/ 1850946 w 5047498"/>
              <a:gd name="connsiteY913" fmla="*/ 799195 h 1144324"/>
              <a:gd name="connsiteX914" fmla="*/ 1850946 w 5047498"/>
              <a:gd name="connsiteY914" fmla="*/ 743388 h 1144324"/>
              <a:gd name="connsiteX915" fmla="*/ 1757134 w 5047498"/>
              <a:gd name="connsiteY915" fmla="*/ 743388 h 1144324"/>
              <a:gd name="connsiteX916" fmla="*/ 1757134 w 5047498"/>
              <a:gd name="connsiteY916" fmla="*/ 799195 h 1144324"/>
              <a:gd name="connsiteX917" fmla="*/ 1800740 w 5047498"/>
              <a:gd name="connsiteY917" fmla="*/ 799195 h 1144324"/>
              <a:gd name="connsiteX918" fmla="*/ 1800740 w 5047498"/>
              <a:gd name="connsiteY918" fmla="*/ 743388 h 1144324"/>
              <a:gd name="connsiteX919" fmla="*/ 1725130 w 5047498"/>
              <a:gd name="connsiteY919" fmla="*/ 743388 h 1144324"/>
              <a:gd name="connsiteX920" fmla="*/ 1731131 w 5047498"/>
              <a:gd name="connsiteY920" fmla="*/ 745788 h 1144324"/>
              <a:gd name="connsiteX921" fmla="*/ 1700727 w 5047498"/>
              <a:gd name="connsiteY921" fmla="*/ 818397 h 1144324"/>
              <a:gd name="connsiteX922" fmla="*/ 1694526 w 5047498"/>
              <a:gd name="connsiteY922" fmla="*/ 815797 h 1144324"/>
              <a:gd name="connsiteX923" fmla="*/ 1725130 w 5047498"/>
              <a:gd name="connsiteY923" fmla="*/ 743388 h 1144324"/>
              <a:gd name="connsiteX924" fmla="*/ 2781805 w 5047498"/>
              <a:gd name="connsiteY924" fmla="*/ 742788 h 1144324"/>
              <a:gd name="connsiteX925" fmla="*/ 2788006 w 5047498"/>
              <a:gd name="connsiteY925" fmla="*/ 745388 h 1144324"/>
              <a:gd name="connsiteX926" fmla="*/ 2757002 w 5047498"/>
              <a:gd name="connsiteY926" fmla="*/ 818197 h 1144324"/>
              <a:gd name="connsiteX927" fmla="*/ 2750201 w 5047498"/>
              <a:gd name="connsiteY927" fmla="*/ 815397 h 1144324"/>
              <a:gd name="connsiteX928" fmla="*/ 2781805 w 5047498"/>
              <a:gd name="connsiteY928" fmla="*/ 742788 h 1144324"/>
              <a:gd name="connsiteX929" fmla="*/ 3828002 w 5047498"/>
              <a:gd name="connsiteY929" fmla="*/ 737987 h 1144324"/>
              <a:gd name="connsiteX930" fmla="*/ 3828002 w 5047498"/>
              <a:gd name="connsiteY930" fmla="*/ 788994 h 1144324"/>
              <a:gd name="connsiteX931" fmla="*/ 3872408 w 5047498"/>
              <a:gd name="connsiteY931" fmla="*/ 788994 h 1144324"/>
              <a:gd name="connsiteX932" fmla="*/ 3872408 w 5047498"/>
              <a:gd name="connsiteY932" fmla="*/ 737987 h 1144324"/>
              <a:gd name="connsiteX933" fmla="*/ 2413711 w 5047498"/>
              <a:gd name="connsiteY933" fmla="*/ 737587 h 1144324"/>
              <a:gd name="connsiteX934" fmla="*/ 2413711 w 5047498"/>
              <a:gd name="connsiteY934" fmla="*/ 766391 h 1144324"/>
              <a:gd name="connsiteX935" fmla="*/ 2487120 w 5047498"/>
              <a:gd name="connsiteY935" fmla="*/ 766391 h 1144324"/>
              <a:gd name="connsiteX936" fmla="*/ 2487120 w 5047498"/>
              <a:gd name="connsiteY936" fmla="*/ 737587 h 1144324"/>
              <a:gd name="connsiteX937" fmla="*/ 298961 w 5047498"/>
              <a:gd name="connsiteY937" fmla="*/ 732987 h 1144324"/>
              <a:gd name="connsiteX938" fmla="*/ 333166 w 5047498"/>
              <a:gd name="connsiteY938" fmla="*/ 781193 h 1144324"/>
              <a:gd name="connsiteX939" fmla="*/ 367370 w 5047498"/>
              <a:gd name="connsiteY939" fmla="*/ 732987 h 1144324"/>
              <a:gd name="connsiteX940" fmla="*/ 2406911 w 5047498"/>
              <a:gd name="connsiteY940" fmla="*/ 731386 h 1144324"/>
              <a:gd name="connsiteX941" fmla="*/ 2494121 w 5047498"/>
              <a:gd name="connsiteY941" fmla="*/ 731386 h 1144324"/>
              <a:gd name="connsiteX942" fmla="*/ 2494121 w 5047498"/>
              <a:gd name="connsiteY942" fmla="*/ 819997 h 1144324"/>
              <a:gd name="connsiteX943" fmla="*/ 2487120 w 5047498"/>
              <a:gd name="connsiteY943" fmla="*/ 819997 h 1144324"/>
              <a:gd name="connsiteX944" fmla="*/ 2487120 w 5047498"/>
              <a:gd name="connsiteY944" fmla="*/ 808396 h 1144324"/>
              <a:gd name="connsiteX945" fmla="*/ 2413711 w 5047498"/>
              <a:gd name="connsiteY945" fmla="*/ 808396 h 1144324"/>
              <a:gd name="connsiteX946" fmla="*/ 2413711 w 5047498"/>
              <a:gd name="connsiteY946" fmla="*/ 820798 h 1144324"/>
              <a:gd name="connsiteX947" fmla="*/ 2406911 w 5047498"/>
              <a:gd name="connsiteY947" fmla="*/ 820798 h 1144324"/>
              <a:gd name="connsiteX948" fmla="*/ 1968284 w 5047498"/>
              <a:gd name="connsiteY948" fmla="*/ 727986 h 1144324"/>
              <a:gd name="connsiteX949" fmla="*/ 2058496 w 5047498"/>
              <a:gd name="connsiteY949" fmla="*/ 727986 h 1144324"/>
              <a:gd name="connsiteX950" fmla="*/ 2058496 w 5047498"/>
              <a:gd name="connsiteY950" fmla="*/ 787393 h 1144324"/>
              <a:gd name="connsiteX951" fmla="*/ 2051695 w 5047498"/>
              <a:gd name="connsiteY951" fmla="*/ 787393 h 1144324"/>
              <a:gd name="connsiteX952" fmla="*/ 2051695 w 5047498"/>
              <a:gd name="connsiteY952" fmla="*/ 734387 h 1144324"/>
              <a:gd name="connsiteX953" fmla="*/ 1975085 w 5047498"/>
              <a:gd name="connsiteY953" fmla="*/ 734387 h 1144324"/>
              <a:gd name="connsiteX954" fmla="*/ 1975085 w 5047498"/>
              <a:gd name="connsiteY954" fmla="*/ 789194 h 1144324"/>
              <a:gd name="connsiteX955" fmla="*/ 1968284 w 5047498"/>
              <a:gd name="connsiteY955" fmla="*/ 789194 h 1144324"/>
              <a:gd name="connsiteX956" fmla="*/ 281959 w 5047498"/>
              <a:gd name="connsiteY956" fmla="*/ 726186 h 1144324"/>
              <a:gd name="connsiteX957" fmla="*/ 374171 w 5047498"/>
              <a:gd name="connsiteY957" fmla="*/ 726186 h 1144324"/>
              <a:gd name="connsiteX958" fmla="*/ 374171 w 5047498"/>
              <a:gd name="connsiteY958" fmla="*/ 732787 h 1144324"/>
              <a:gd name="connsiteX959" fmla="*/ 338566 w 5047498"/>
              <a:gd name="connsiteY959" fmla="*/ 785393 h 1144324"/>
              <a:gd name="connsiteX960" fmla="*/ 393573 w 5047498"/>
              <a:gd name="connsiteY960" fmla="*/ 814597 h 1144324"/>
              <a:gd name="connsiteX961" fmla="*/ 389773 w 5047498"/>
              <a:gd name="connsiteY961" fmla="*/ 820398 h 1144324"/>
              <a:gd name="connsiteX962" fmla="*/ 333766 w 5047498"/>
              <a:gd name="connsiteY962" fmla="*/ 789594 h 1144324"/>
              <a:gd name="connsiteX963" fmla="*/ 272558 w 5047498"/>
              <a:gd name="connsiteY963" fmla="*/ 820597 h 1144324"/>
              <a:gd name="connsiteX964" fmla="*/ 268758 w 5047498"/>
              <a:gd name="connsiteY964" fmla="*/ 814797 h 1144324"/>
              <a:gd name="connsiteX965" fmla="*/ 328365 w 5047498"/>
              <a:gd name="connsiteY965" fmla="*/ 785193 h 1144324"/>
              <a:gd name="connsiteX966" fmla="*/ 292361 w 5047498"/>
              <a:gd name="connsiteY966" fmla="*/ 732987 h 1144324"/>
              <a:gd name="connsiteX967" fmla="*/ 281959 w 5047498"/>
              <a:gd name="connsiteY967" fmla="*/ 732987 h 1144324"/>
              <a:gd name="connsiteX968" fmla="*/ 4130164 w 5047498"/>
              <a:gd name="connsiteY968" fmla="*/ 721385 h 1144324"/>
              <a:gd name="connsiteX969" fmla="*/ 4136764 w 5047498"/>
              <a:gd name="connsiteY969" fmla="*/ 722185 h 1144324"/>
              <a:gd name="connsiteX970" fmla="*/ 4127964 w 5047498"/>
              <a:gd name="connsiteY970" fmla="*/ 741988 h 1144324"/>
              <a:gd name="connsiteX971" fmla="*/ 4200572 w 5047498"/>
              <a:gd name="connsiteY971" fmla="*/ 741988 h 1144324"/>
              <a:gd name="connsiteX972" fmla="*/ 4200572 w 5047498"/>
              <a:gd name="connsiteY972" fmla="*/ 748789 h 1144324"/>
              <a:gd name="connsiteX973" fmla="*/ 4176370 w 5047498"/>
              <a:gd name="connsiteY973" fmla="*/ 748789 h 1144324"/>
              <a:gd name="connsiteX974" fmla="*/ 4154767 w 5047498"/>
              <a:gd name="connsiteY974" fmla="*/ 791994 h 1144324"/>
              <a:gd name="connsiteX975" fmla="*/ 4199172 w 5047498"/>
              <a:gd name="connsiteY975" fmla="*/ 815997 h 1144324"/>
              <a:gd name="connsiteX976" fmla="*/ 4195372 w 5047498"/>
              <a:gd name="connsiteY976" fmla="*/ 821598 h 1144324"/>
              <a:gd name="connsiteX977" fmla="*/ 4149566 w 5047498"/>
              <a:gd name="connsiteY977" fmla="*/ 796795 h 1144324"/>
              <a:gd name="connsiteX978" fmla="*/ 4085558 w 5047498"/>
              <a:gd name="connsiteY978" fmla="*/ 821398 h 1144324"/>
              <a:gd name="connsiteX979" fmla="*/ 4082958 w 5047498"/>
              <a:gd name="connsiteY979" fmla="*/ 815197 h 1144324"/>
              <a:gd name="connsiteX980" fmla="*/ 4142766 w 5047498"/>
              <a:gd name="connsiteY980" fmla="*/ 793394 h 1144324"/>
              <a:gd name="connsiteX981" fmla="*/ 4100760 w 5047498"/>
              <a:gd name="connsiteY981" fmla="*/ 774992 h 1144324"/>
              <a:gd name="connsiteX982" fmla="*/ 4117162 w 5047498"/>
              <a:gd name="connsiteY982" fmla="*/ 748789 h 1144324"/>
              <a:gd name="connsiteX983" fmla="*/ 4085158 w 5047498"/>
              <a:gd name="connsiteY983" fmla="*/ 748789 h 1144324"/>
              <a:gd name="connsiteX984" fmla="*/ 4085158 w 5047498"/>
              <a:gd name="connsiteY984" fmla="*/ 741988 h 1144324"/>
              <a:gd name="connsiteX985" fmla="*/ 4120763 w 5047498"/>
              <a:gd name="connsiteY985" fmla="*/ 741988 h 1144324"/>
              <a:gd name="connsiteX986" fmla="*/ 4130164 w 5047498"/>
              <a:gd name="connsiteY986" fmla="*/ 721385 h 1144324"/>
              <a:gd name="connsiteX987" fmla="*/ 3912213 w 5047498"/>
              <a:gd name="connsiteY987" fmla="*/ 720185 h 1144324"/>
              <a:gd name="connsiteX988" fmla="*/ 3949017 w 5047498"/>
              <a:gd name="connsiteY988" fmla="*/ 764791 h 1144324"/>
              <a:gd name="connsiteX989" fmla="*/ 3943617 w 5047498"/>
              <a:gd name="connsiteY989" fmla="*/ 768791 h 1144324"/>
              <a:gd name="connsiteX990" fmla="*/ 3906812 w 5047498"/>
              <a:gd name="connsiteY990" fmla="*/ 723785 h 1144324"/>
              <a:gd name="connsiteX991" fmla="*/ 3019482 w 5047498"/>
              <a:gd name="connsiteY991" fmla="*/ 718185 h 1144324"/>
              <a:gd name="connsiteX992" fmla="*/ 3126496 w 5047498"/>
              <a:gd name="connsiteY992" fmla="*/ 718185 h 1144324"/>
              <a:gd name="connsiteX993" fmla="*/ 3126496 w 5047498"/>
              <a:gd name="connsiteY993" fmla="*/ 724585 h 1144324"/>
              <a:gd name="connsiteX994" fmla="*/ 3019482 w 5047498"/>
              <a:gd name="connsiteY994" fmla="*/ 724585 h 1144324"/>
              <a:gd name="connsiteX995" fmla="*/ 926411 w 5047498"/>
              <a:gd name="connsiteY995" fmla="*/ 712584 h 1144324"/>
              <a:gd name="connsiteX996" fmla="*/ 933212 w 5047498"/>
              <a:gd name="connsiteY996" fmla="*/ 712584 h 1144324"/>
              <a:gd name="connsiteX997" fmla="*/ 933212 w 5047498"/>
              <a:gd name="connsiteY997" fmla="*/ 735187 h 1144324"/>
              <a:gd name="connsiteX998" fmla="*/ 1009022 w 5047498"/>
              <a:gd name="connsiteY998" fmla="*/ 735187 h 1144324"/>
              <a:gd name="connsiteX999" fmla="*/ 1009022 w 5047498"/>
              <a:gd name="connsiteY999" fmla="*/ 741988 h 1144324"/>
              <a:gd name="connsiteX1000" fmla="*/ 945214 w 5047498"/>
              <a:gd name="connsiteY1000" fmla="*/ 741988 h 1144324"/>
              <a:gd name="connsiteX1001" fmla="*/ 1019223 w 5047498"/>
              <a:gd name="connsiteY1001" fmla="*/ 805596 h 1144324"/>
              <a:gd name="connsiteX1002" fmla="*/ 1014622 w 5047498"/>
              <a:gd name="connsiteY1002" fmla="*/ 811196 h 1144324"/>
              <a:gd name="connsiteX1003" fmla="*/ 939013 w 5047498"/>
              <a:gd name="connsiteY1003" fmla="*/ 741988 h 1144324"/>
              <a:gd name="connsiteX1004" fmla="*/ 933212 w 5047498"/>
              <a:gd name="connsiteY1004" fmla="*/ 741988 h 1144324"/>
              <a:gd name="connsiteX1005" fmla="*/ 933212 w 5047498"/>
              <a:gd name="connsiteY1005" fmla="*/ 819797 h 1144324"/>
              <a:gd name="connsiteX1006" fmla="*/ 926411 w 5047498"/>
              <a:gd name="connsiteY1006" fmla="*/ 819797 h 1144324"/>
              <a:gd name="connsiteX1007" fmla="*/ 926411 w 5047498"/>
              <a:gd name="connsiteY1007" fmla="*/ 741988 h 1144324"/>
              <a:gd name="connsiteX1008" fmla="*/ 920811 w 5047498"/>
              <a:gd name="connsiteY1008" fmla="*/ 741988 h 1144324"/>
              <a:gd name="connsiteX1009" fmla="*/ 844601 w 5047498"/>
              <a:gd name="connsiteY1009" fmla="*/ 813397 h 1144324"/>
              <a:gd name="connsiteX1010" fmla="*/ 841001 w 5047498"/>
              <a:gd name="connsiteY1010" fmla="*/ 807196 h 1144324"/>
              <a:gd name="connsiteX1011" fmla="*/ 914810 w 5047498"/>
              <a:gd name="connsiteY1011" fmla="*/ 741988 h 1144324"/>
              <a:gd name="connsiteX1012" fmla="*/ 850802 w 5047498"/>
              <a:gd name="connsiteY1012" fmla="*/ 741988 h 1144324"/>
              <a:gd name="connsiteX1013" fmla="*/ 850802 w 5047498"/>
              <a:gd name="connsiteY1013" fmla="*/ 735187 h 1144324"/>
              <a:gd name="connsiteX1014" fmla="*/ 926411 w 5047498"/>
              <a:gd name="connsiteY1014" fmla="*/ 735187 h 1144324"/>
              <a:gd name="connsiteX1015" fmla="*/ 1143562 w 5047498"/>
              <a:gd name="connsiteY1015" fmla="*/ 704383 h 1144324"/>
              <a:gd name="connsiteX1016" fmla="*/ 1143562 w 5047498"/>
              <a:gd name="connsiteY1016" fmla="*/ 746588 h 1144324"/>
              <a:gd name="connsiteX1017" fmla="*/ 1206370 w 5047498"/>
              <a:gd name="connsiteY1017" fmla="*/ 746588 h 1144324"/>
              <a:gd name="connsiteX1018" fmla="*/ 1206370 w 5047498"/>
              <a:gd name="connsiteY1018" fmla="*/ 704383 h 1144324"/>
              <a:gd name="connsiteX1019" fmla="*/ 1077754 w 5047498"/>
              <a:gd name="connsiteY1019" fmla="*/ 704383 h 1144324"/>
              <a:gd name="connsiteX1020" fmla="*/ 1077754 w 5047498"/>
              <a:gd name="connsiteY1020" fmla="*/ 744188 h 1144324"/>
              <a:gd name="connsiteX1021" fmla="*/ 1077554 w 5047498"/>
              <a:gd name="connsiteY1021" fmla="*/ 746588 h 1144324"/>
              <a:gd name="connsiteX1022" fmla="*/ 1136761 w 5047498"/>
              <a:gd name="connsiteY1022" fmla="*/ 746588 h 1144324"/>
              <a:gd name="connsiteX1023" fmla="*/ 1136761 w 5047498"/>
              <a:gd name="connsiteY1023" fmla="*/ 704383 h 1144324"/>
              <a:gd name="connsiteX1024" fmla="*/ 211351 w 5047498"/>
              <a:gd name="connsiteY1024" fmla="*/ 703383 h 1144324"/>
              <a:gd name="connsiteX1025" fmla="*/ 248355 w 5047498"/>
              <a:gd name="connsiteY1025" fmla="*/ 703383 h 1144324"/>
              <a:gd name="connsiteX1026" fmla="*/ 248355 w 5047498"/>
              <a:gd name="connsiteY1026" fmla="*/ 798995 h 1144324"/>
              <a:gd name="connsiteX1027" fmla="*/ 276759 w 5047498"/>
              <a:gd name="connsiteY1027" fmla="*/ 774392 h 1144324"/>
              <a:gd name="connsiteX1028" fmla="*/ 278559 w 5047498"/>
              <a:gd name="connsiteY1028" fmla="*/ 781793 h 1144324"/>
              <a:gd name="connsiteX1029" fmla="*/ 240954 w 5047498"/>
              <a:gd name="connsiteY1029" fmla="*/ 811996 h 1144324"/>
              <a:gd name="connsiteX1030" fmla="*/ 238154 w 5047498"/>
              <a:gd name="connsiteY1030" fmla="*/ 805996 h 1144324"/>
              <a:gd name="connsiteX1031" fmla="*/ 241554 w 5047498"/>
              <a:gd name="connsiteY1031" fmla="*/ 799795 h 1144324"/>
              <a:gd name="connsiteX1032" fmla="*/ 241554 w 5047498"/>
              <a:gd name="connsiteY1032" fmla="*/ 710184 h 1144324"/>
              <a:gd name="connsiteX1033" fmla="*/ 211351 w 5047498"/>
              <a:gd name="connsiteY1033" fmla="*/ 710184 h 1144324"/>
              <a:gd name="connsiteX1034" fmla="*/ 420901 w 5047498"/>
              <a:gd name="connsiteY1034" fmla="*/ 702983 h 1144324"/>
              <a:gd name="connsiteX1035" fmla="*/ 459305 w 5047498"/>
              <a:gd name="connsiteY1035" fmla="*/ 702983 h 1144324"/>
              <a:gd name="connsiteX1036" fmla="*/ 459305 w 5047498"/>
              <a:gd name="connsiteY1036" fmla="*/ 798395 h 1144324"/>
              <a:gd name="connsiteX1037" fmla="*/ 488509 w 5047498"/>
              <a:gd name="connsiteY1037" fmla="*/ 772792 h 1144324"/>
              <a:gd name="connsiteX1038" fmla="*/ 490109 w 5047498"/>
              <a:gd name="connsiteY1038" fmla="*/ 779992 h 1144324"/>
              <a:gd name="connsiteX1039" fmla="*/ 452104 w 5047498"/>
              <a:gd name="connsiteY1039" fmla="*/ 811396 h 1144324"/>
              <a:gd name="connsiteX1040" fmla="*/ 449304 w 5047498"/>
              <a:gd name="connsiteY1040" fmla="*/ 805396 h 1144324"/>
              <a:gd name="connsiteX1041" fmla="*/ 452704 w 5047498"/>
              <a:gd name="connsiteY1041" fmla="*/ 799595 h 1144324"/>
              <a:gd name="connsiteX1042" fmla="*/ 452704 w 5047498"/>
              <a:gd name="connsiteY1042" fmla="*/ 709784 h 1144324"/>
              <a:gd name="connsiteX1043" fmla="*/ 420901 w 5047498"/>
              <a:gd name="connsiteY1043" fmla="*/ 709784 h 1144324"/>
              <a:gd name="connsiteX1044" fmla="*/ 3492589 w 5047498"/>
              <a:gd name="connsiteY1044" fmla="*/ 697382 h 1144324"/>
              <a:gd name="connsiteX1045" fmla="*/ 3443583 w 5047498"/>
              <a:gd name="connsiteY1045" fmla="*/ 701783 h 1144324"/>
              <a:gd name="connsiteX1046" fmla="*/ 3443583 w 5047498"/>
              <a:gd name="connsiteY1046" fmla="*/ 736387 h 1144324"/>
              <a:gd name="connsiteX1047" fmla="*/ 3497990 w 5047498"/>
              <a:gd name="connsiteY1047" fmla="*/ 736387 h 1144324"/>
              <a:gd name="connsiteX1048" fmla="*/ 3492589 w 5047498"/>
              <a:gd name="connsiteY1048" fmla="*/ 697382 h 1144324"/>
              <a:gd name="connsiteX1049" fmla="*/ 2820810 w 5047498"/>
              <a:gd name="connsiteY1049" fmla="*/ 696382 h 1144324"/>
              <a:gd name="connsiteX1050" fmla="*/ 2892819 w 5047498"/>
              <a:gd name="connsiteY1050" fmla="*/ 696382 h 1144324"/>
              <a:gd name="connsiteX1051" fmla="*/ 2892819 w 5047498"/>
              <a:gd name="connsiteY1051" fmla="*/ 702983 h 1144324"/>
              <a:gd name="connsiteX1052" fmla="*/ 2862615 w 5047498"/>
              <a:gd name="connsiteY1052" fmla="*/ 702983 h 1144324"/>
              <a:gd name="connsiteX1053" fmla="*/ 2862615 w 5047498"/>
              <a:gd name="connsiteY1053" fmla="*/ 733987 h 1144324"/>
              <a:gd name="connsiteX1054" fmla="*/ 2915822 w 5047498"/>
              <a:gd name="connsiteY1054" fmla="*/ 733987 h 1144324"/>
              <a:gd name="connsiteX1055" fmla="*/ 2915822 w 5047498"/>
              <a:gd name="connsiteY1055" fmla="*/ 740788 h 1144324"/>
              <a:gd name="connsiteX1056" fmla="*/ 2862615 w 5047498"/>
              <a:gd name="connsiteY1056" fmla="*/ 740788 h 1144324"/>
              <a:gd name="connsiteX1057" fmla="*/ 2862615 w 5047498"/>
              <a:gd name="connsiteY1057" fmla="*/ 802795 h 1144324"/>
              <a:gd name="connsiteX1058" fmla="*/ 2847413 w 5047498"/>
              <a:gd name="connsiteY1058" fmla="*/ 819197 h 1144324"/>
              <a:gd name="connsiteX1059" fmla="*/ 2826810 w 5047498"/>
              <a:gd name="connsiteY1059" fmla="*/ 819197 h 1144324"/>
              <a:gd name="connsiteX1060" fmla="*/ 2825410 w 5047498"/>
              <a:gd name="connsiteY1060" fmla="*/ 812597 h 1144324"/>
              <a:gd name="connsiteX1061" fmla="*/ 2845212 w 5047498"/>
              <a:gd name="connsiteY1061" fmla="*/ 813197 h 1144324"/>
              <a:gd name="connsiteX1062" fmla="*/ 2855614 w 5047498"/>
              <a:gd name="connsiteY1062" fmla="*/ 801195 h 1144324"/>
              <a:gd name="connsiteX1063" fmla="*/ 2855614 w 5047498"/>
              <a:gd name="connsiteY1063" fmla="*/ 740788 h 1144324"/>
              <a:gd name="connsiteX1064" fmla="*/ 2798407 w 5047498"/>
              <a:gd name="connsiteY1064" fmla="*/ 740788 h 1144324"/>
              <a:gd name="connsiteX1065" fmla="*/ 2798407 w 5047498"/>
              <a:gd name="connsiteY1065" fmla="*/ 733987 h 1144324"/>
              <a:gd name="connsiteX1066" fmla="*/ 2855614 w 5047498"/>
              <a:gd name="connsiteY1066" fmla="*/ 733987 h 1144324"/>
              <a:gd name="connsiteX1067" fmla="*/ 2855614 w 5047498"/>
              <a:gd name="connsiteY1067" fmla="*/ 702983 h 1144324"/>
              <a:gd name="connsiteX1068" fmla="*/ 2820810 w 5047498"/>
              <a:gd name="connsiteY1068" fmla="*/ 702983 h 1144324"/>
              <a:gd name="connsiteX1069" fmla="*/ 1904076 w 5047498"/>
              <a:gd name="connsiteY1069" fmla="*/ 692581 h 1144324"/>
              <a:gd name="connsiteX1070" fmla="*/ 1940481 w 5047498"/>
              <a:gd name="connsiteY1070" fmla="*/ 722985 h 1144324"/>
              <a:gd name="connsiteX1071" fmla="*/ 1935480 w 5047498"/>
              <a:gd name="connsiteY1071" fmla="*/ 727786 h 1144324"/>
              <a:gd name="connsiteX1072" fmla="*/ 1899076 w 5047498"/>
              <a:gd name="connsiteY1072" fmla="*/ 697182 h 1144324"/>
              <a:gd name="connsiteX1073" fmla="*/ 1695727 w 5047498"/>
              <a:gd name="connsiteY1073" fmla="*/ 691381 h 1144324"/>
              <a:gd name="connsiteX1074" fmla="*/ 1732131 w 5047498"/>
              <a:gd name="connsiteY1074" fmla="*/ 722385 h 1144324"/>
              <a:gd name="connsiteX1075" fmla="*/ 1727130 w 5047498"/>
              <a:gd name="connsiteY1075" fmla="*/ 727186 h 1144324"/>
              <a:gd name="connsiteX1076" fmla="*/ 1690926 w 5047498"/>
              <a:gd name="connsiteY1076" fmla="*/ 695782 h 1144324"/>
              <a:gd name="connsiteX1077" fmla="*/ 2750801 w 5047498"/>
              <a:gd name="connsiteY1077" fmla="*/ 690581 h 1144324"/>
              <a:gd name="connsiteX1078" fmla="*/ 2787406 w 5047498"/>
              <a:gd name="connsiteY1078" fmla="*/ 722585 h 1144324"/>
              <a:gd name="connsiteX1079" fmla="*/ 2782605 w 5047498"/>
              <a:gd name="connsiteY1079" fmla="*/ 727386 h 1144324"/>
              <a:gd name="connsiteX1080" fmla="*/ 2746201 w 5047498"/>
              <a:gd name="connsiteY1080" fmla="*/ 694982 h 1144324"/>
              <a:gd name="connsiteX1081" fmla="*/ 1807540 w 5047498"/>
              <a:gd name="connsiteY1081" fmla="*/ 684381 h 1144324"/>
              <a:gd name="connsiteX1082" fmla="*/ 1807540 w 5047498"/>
              <a:gd name="connsiteY1082" fmla="*/ 736987 h 1144324"/>
              <a:gd name="connsiteX1083" fmla="*/ 1850946 w 5047498"/>
              <a:gd name="connsiteY1083" fmla="*/ 736987 h 1144324"/>
              <a:gd name="connsiteX1084" fmla="*/ 1850946 w 5047498"/>
              <a:gd name="connsiteY1084" fmla="*/ 684381 h 1144324"/>
              <a:gd name="connsiteX1085" fmla="*/ 1757134 w 5047498"/>
              <a:gd name="connsiteY1085" fmla="*/ 684381 h 1144324"/>
              <a:gd name="connsiteX1086" fmla="*/ 1757134 w 5047498"/>
              <a:gd name="connsiteY1086" fmla="*/ 736987 h 1144324"/>
              <a:gd name="connsiteX1087" fmla="*/ 1800740 w 5047498"/>
              <a:gd name="connsiteY1087" fmla="*/ 736987 h 1144324"/>
              <a:gd name="connsiteX1088" fmla="*/ 1800740 w 5047498"/>
              <a:gd name="connsiteY1088" fmla="*/ 684381 h 1144324"/>
              <a:gd name="connsiteX1089" fmla="*/ 3828002 w 5047498"/>
              <a:gd name="connsiteY1089" fmla="*/ 683180 h 1144324"/>
              <a:gd name="connsiteX1090" fmla="*/ 3828002 w 5047498"/>
              <a:gd name="connsiteY1090" fmla="*/ 731586 h 1144324"/>
              <a:gd name="connsiteX1091" fmla="*/ 3872408 w 5047498"/>
              <a:gd name="connsiteY1091" fmla="*/ 731586 h 1144324"/>
              <a:gd name="connsiteX1092" fmla="*/ 3872408 w 5047498"/>
              <a:gd name="connsiteY1092" fmla="*/ 683180 h 1144324"/>
              <a:gd name="connsiteX1093" fmla="*/ 3543395 w 5047498"/>
              <a:gd name="connsiteY1093" fmla="*/ 683180 h 1144324"/>
              <a:gd name="connsiteX1094" fmla="*/ 3546796 w 5047498"/>
              <a:gd name="connsiteY1094" fmla="*/ 688981 h 1144324"/>
              <a:gd name="connsiteX1095" fmla="*/ 3499390 w 5047498"/>
              <a:gd name="connsiteY1095" fmla="*/ 696582 h 1144324"/>
              <a:gd name="connsiteX1096" fmla="*/ 3504390 w 5047498"/>
              <a:gd name="connsiteY1096" fmla="*/ 736387 h 1144324"/>
              <a:gd name="connsiteX1097" fmla="*/ 3555397 w 5047498"/>
              <a:gd name="connsiteY1097" fmla="*/ 736387 h 1144324"/>
              <a:gd name="connsiteX1098" fmla="*/ 3555397 w 5047498"/>
              <a:gd name="connsiteY1098" fmla="*/ 743188 h 1144324"/>
              <a:gd name="connsiteX1099" fmla="*/ 3505590 w 5047498"/>
              <a:gd name="connsiteY1099" fmla="*/ 743188 h 1144324"/>
              <a:gd name="connsiteX1100" fmla="*/ 3511592 w 5047498"/>
              <a:gd name="connsiteY1100" fmla="*/ 768191 h 1144324"/>
              <a:gd name="connsiteX1101" fmla="*/ 3527193 w 5047498"/>
              <a:gd name="connsiteY1101" fmla="*/ 800395 h 1144324"/>
              <a:gd name="connsiteX1102" fmla="*/ 3542395 w 5047498"/>
              <a:gd name="connsiteY1102" fmla="*/ 810796 h 1144324"/>
              <a:gd name="connsiteX1103" fmla="*/ 3554597 w 5047498"/>
              <a:gd name="connsiteY1103" fmla="*/ 781193 h 1144324"/>
              <a:gd name="connsiteX1104" fmla="*/ 3560198 w 5047498"/>
              <a:gd name="connsiteY1104" fmla="*/ 784793 h 1144324"/>
              <a:gd name="connsiteX1105" fmla="*/ 3542995 w 5047498"/>
              <a:gd name="connsiteY1105" fmla="*/ 817997 h 1144324"/>
              <a:gd name="connsiteX1106" fmla="*/ 3524393 w 5047498"/>
              <a:gd name="connsiteY1106" fmla="*/ 806396 h 1144324"/>
              <a:gd name="connsiteX1107" fmla="*/ 3506190 w 5047498"/>
              <a:gd name="connsiteY1107" fmla="*/ 771591 h 1144324"/>
              <a:gd name="connsiteX1108" fmla="*/ 3499190 w 5047498"/>
              <a:gd name="connsiteY1108" fmla="*/ 743188 h 1144324"/>
              <a:gd name="connsiteX1109" fmla="*/ 3443583 w 5047498"/>
              <a:gd name="connsiteY1109" fmla="*/ 743188 h 1144324"/>
              <a:gd name="connsiteX1110" fmla="*/ 3443583 w 5047498"/>
              <a:gd name="connsiteY1110" fmla="*/ 807796 h 1144324"/>
              <a:gd name="connsiteX1111" fmla="*/ 3470586 w 5047498"/>
              <a:gd name="connsiteY1111" fmla="*/ 799595 h 1144324"/>
              <a:gd name="connsiteX1112" fmla="*/ 3471986 w 5047498"/>
              <a:gd name="connsiteY1112" fmla="*/ 806196 h 1144324"/>
              <a:gd name="connsiteX1113" fmla="*/ 3434582 w 5047498"/>
              <a:gd name="connsiteY1113" fmla="*/ 816397 h 1144324"/>
              <a:gd name="connsiteX1114" fmla="*/ 3433182 w 5047498"/>
              <a:gd name="connsiteY1114" fmla="*/ 810196 h 1144324"/>
              <a:gd name="connsiteX1115" fmla="*/ 3436782 w 5047498"/>
              <a:gd name="connsiteY1115" fmla="*/ 806596 h 1144324"/>
              <a:gd name="connsiteX1116" fmla="*/ 3436782 w 5047498"/>
              <a:gd name="connsiteY1116" fmla="*/ 696182 h 1144324"/>
              <a:gd name="connsiteX1117" fmla="*/ 3543395 w 5047498"/>
              <a:gd name="connsiteY1117" fmla="*/ 683180 h 1144324"/>
              <a:gd name="connsiteX1118" fmla="*/ 102213 w 5047498"/>
              <a:gd name="connsiteY1118" fmla="*/ 681580 h 1144324"/>
              <a:gd name="connsiteX1119" fmla="*/ 173022 w 5047498"/>
              <a:gd name="connsiteY1119" fmla="*/ 681580 h 1144324"/>
              <a:gd name="connsiteX1120" fmla="*/ 173022 w 5047498"/>
              <a:gd name="connsiteY1120" fmla="*/ 687981 h 1144324"/>
              <a:gd name="connsiteX1121" fmla="*/ 141018 w 5047498"/>
              <a:gd name="connsiteY1121" fmla="*/ 687981 h 1144324"/>
              <a:gd name="connsiteX1122" fmla="*/ 141018 w 5047498"/>
              <a:gd name="connsiteY1122" fmla="*/ 727586 h 1144324"/>
              <a:gd name="connsiteX1123" fmla="*/ 170222 w 5047498"/>
              <a:gd name="connsiteY1123" fmla="*/ 727586 h 1144324"/>
              <a:gd name="connsiteX1124" fmla="*/ 170222 w 5047498"/>
              <a:gd name="connsiteY1124" fmla="*/ 733987 h 1144324"/>
              <a:gd name="connsiteX1125" fmla="*/ 141018 w 5047498"/>
              <a:gd name="connsiteY1125" fmla="*/ 733987 h 1144324"/>
              <a:gd name="connsiteX1126" fmla="*/ 141018 w 5047498"/>
              <a:gd name="connsiteY1126" fmla="*/ 776192 h 1144324"/>
              <a:gd name="connsiteX1127" fmla="*/ 176422 w 5047498"/>
              <a:gd name="connsiteY1127" fmla="*/ 776192 h 1144324"/>
              <a:gd name="connsiteX1128" fmla="*/ 176422 w 5047498"/>
              <a:gd name="connsiteY1128" fmla="*/ 782593 h 1144324"/>
              <a:gd name="connsiteX1129" fmla="*/ 99813 w 5047498"/>
              <a:gd name="connsiteY1129" fmla="*/ 782593 h 1144324"/>
              <a:gd name="connsiteX1130" fmla="*/ 99813 w 5047498"/>
              <a:gd name="connsiteY1130" fmla="*/ 776192 h 1144324"/>
              <a:gd name="connsiteX1131" fmla="*/ 134417 w 5047498"/>
              <a:gd name="connsiteY1131" fmla="*/ 776192 h 1144324"/>
              <a:gd name="connsiteX1132" fmla="*/ 134417 w 5047498"/>
              <a:gd name="connsiteY1132" fmla="*/ 733987 h 1144324"/>
              <a:gd name="connsiteX1133" fmla="*/ 106214 w 5047498"/>
              <a:gd name="connsiteY1133" fmla="*/ 733987 h 1144324"/>
              <a:gd name="connsiteX1134" fmla="*/ 106214 w 5047498"/>
              <a:gd name="connsiteY1134" fmla="*/ 727586 h 1144324"/>
              <a:gd name="connsiteX1135" fmla="*/ 134417 w 5047498"/>
              <a:gd name="connsiteY1135" fmla="*/ 727586 h 1144324"/>
              <a:gd name="connsiteX1136" fmla="*/ 134417 w 5047498"/>
              <a:gd name="connsiteY1136" fmla="*/ 687981 h 1144324"/>
              <a:gd name="connsiteX1137" fmla="*/ 102213 w 5047498"/>
              <a:gd name="connsiteY1137" fmla="*/ 687981 h 1144324"/>
              <a:gd name="connsiteX1138" fmla="*/ 2628062 w 5047498"/>
              <a:gd name="connsiteY1138" fmla="*/ 677580 h 1144324"/>
              <a:gd name="connsiteX1139" fmla="*/ 2663266 w 5047498"/>
              <a:gd name="connsiteY1139" fmla="*/ 763990 h 1144324"/>
              <a:gd name="connsiteX1140" fmla="*/ 2694070 w 5047498"/>
              <a:gd name="connsiteY1140" fmla="*/ 677580 h 1144324"/>
              <a:gd name="connsiteX1141" fmla="*/ 3675936 w 5047498"/>
              <a:gd name="connsiteY1141" fmla="*/ 677380 h 1144324"/>
              <a:gd name="connsiteX1142" fmla="*/ 3682536 w 5047498"/>
              <a:gd name="connsiteY1142" fmla="*/ 679780 h 1144324"/>
              <a:gd name="connsiteX1143" fmla="*/ 3664734 w 5047498"/>
              <a:gd name="connsiteY1143" fmla="*/ 716585 h 1144324"/>
              <a:gd name="connsiteX1144" fmla="*/ 3693138 w 5047498"/>
              <a:gd name="connsiteY1144" fmla="*/ 716585 h 1144324"/>
              <a:gd name="connsiteX1145" fmla="*/ 3693138 w 5047498"/>
              <a:gd name="connsiteY1145" fmla="*/ 723385 h 1144324"/>
              <a:gd name="connsiteX1146" fmla="*/ 3593725 w 5047498"/>
              <a:gd name="connsiteY1146" fmla="*/ 723385 h 1144324"/>
              <a:gd name="connsiteX1147" fmla="*/ 3593725 w 5047498"/>
              <a:gd name="connsiteY1147" fmla="*/ 716585 h 1144324"/>
              <a:gd name="connsiteX1148" fmla="*/ 3624529 w 5047498"/>
              <a:gd name="connsiteY1148" fmla="*/ 716585 h 1144324"/>
              <a:gd name="connsiteX1149" fmla="*/ 3609327 w 5047498"/>
              <a:gd name="connsiteY1149" fmla="*/ 681780 h 1144324"/>
              <a:gd name="connsiteX1150" fmla="*/ 3615528 w 5047498"/>
              <a:gd name="connsiteY1150" fmla="*/ 679380 h 1144324"/>
              <a:gd name="connsiteX1151" fmla="*/ 3631330 w 5047498"/>
              <a:gd name="connsiteY1151" fmla="*/ 716585 h 1144324"/>
              <a:gd name="connsiteX1152" fmla="*/ 3657933 w 5047498"/>
              <a:gd name="connsiteY1152" fmla="*/ 716585 h 1144324"/>
              <a:gd name="connsiteX1153" fmla="*/ 3675936 w 5047498"/>
              <a:gd name="connsiteY1153" fmla="*/ 677380 h 1144324"/>
              <a:gd name="connsiteX1154" fmla="*/ 870604 w 5047498"/>
              <a:gd name="connsiteY1154" fmla="*/ 674379 h 1144324"/>
              <a:gd name="connsiteX1155" fmla="*/ 889807 w 5047498"/>
              <a:gd name="connsiteY1155" fmla="*/ 710984 h 1144324"/>
              <a:gd name="connsiteX1156" fmla="*/ 883606 w 5047498"/>
              <a:gd name="connsiteY1156" fmla="*/ 713784 h 1144324"/>
              <a:gd name="connsiteX1157" fmla="*/ 864204 w 5047498"/>
              <a:gd name="connsiteY1157" fmla="*/ 676379 h 1144324"/>
              <a:gd name="connsiteX1158" fmla="*/ 4258504 w 5047498"/>
              <a:gd name="connsiteY1158" fmla="*/ 672179 h 1144324"/>
              <a:gd name="connsiteX1159" fmla="*/ 4258504 w 5047498"/>
              <a:gd name="connsiteY1159" fmla="*/ 795994 h 1144324"/>
              <a:gd name="connsiteX1160" fmla="*/ 4383120 w 5047498"/>
              <a:gd name="connsiteY1160" fmla="*/ 795994 h 1144324"/>
              <a:gd name="connsiteX1161" fmla="*/ 4383120 w 5047498"/>
              <a:gd name="connsiteY1161" fmla="*/ 672179 h 1144324"/>
              <a:gd name="connsiteX1162" fmla="*/ 4168168 w 5047498"/>
              <a:gd name="connsiteY1162" fmla="*/ 671179 h 1144324"/>
              <a:gd name="connsiteX1163" fmla="*/ 4174769 w 5047498"/>
              <a:gd name="connsiteY1163" fmla="*/ 673579 h 1144324"/>
              <a:gd name="connsiteX1164" fmla="*/ 4159768 w 5047498"/>
              <a:gd name="connsiteY1164" fmla="*/ 705383 h 1144324"/>
              <a:gd name="connsiteX1165" fmla="*/ 4197372 w 5047498"/>
              <a:gd name="connsiteY1165" fmla="*/ 705383 h 1144324"/>
              <a:gd name="connsiteX1166" fmla="*/ 4197372 w 5047498"/>
              <a:gd name="connsiteY1166" fmla="*/ 711984 h 1144324"/>
              <a:gd name="connsiteX1167" fmla="*/ 4087758 w 5047498"/>
              <a:gd name="connsiteY1167" fmla="*/ 711984 h 1144324"/>
              <a:gd name="connsiteX1168" fmla="*/ 4087758 w 5047498"/>
              <a:gd name="connsiteY1168" fmla="*/ 705383 h 1144324"/>
              <a:gd name="connsiteX1169" fmla="*/ 4122163 w 5047498"/>
              <a:gd name="connsiteY1169" fmla="*/ 705383 h 1144324"/>
              <a:gd name="connsiteX1170" fmla="*/ 4107961 w 5047498"/>
              <a:gd name="connsiteY1170" fmla="*/ 676179 h 1144324"/>
              <a:gd name="connsiteX1171" fmla="*/ 4113762 w 5047498"/>
              <a:gd name="connsiteY1171" fmla="*/ 673379 h 1144324"/>
              <a:gd name="connsiteX1172" fmla="*/ 4129164 w 5047498"/>
              <a:gd name="connsiteY1172" fmla="*/ 705383 h 1144324"/>
              <a:gd name="connsiteX1173" fmla="*/ 4152766 w 5047498"/>
              <a:gd name="connsiteY1173" fmla="*/ 705383 h 1144324"/>
              <a:gd name="connsiteX1174" fmla="*/ 4168168 w 5047498"/>
              <a:gd name="connsiteY1174" fmla="*/ 671179 h 1144324"/>
              <a:gd name="connsiteX1175" fmla="*/ 4949886 w 5047498"/>
              <a:gd name="connsiteY1175" fmla="*/ 670379 h 1144324"/>
              <a:gd name="connsiteX1176" fmla="*/ 4955886 w 5047498"/>
              <a:gd name="connsiteY1176" fmla="*/ 670379 h 1144324"/>
              <a:gd name="connsiteX1177" fmla="*/ 4955886 w 5047498"/>
              <a:gd name="connsiteY1177" fmla="*/ 732987 h 1144324"/>
              <a:gd name="connsiteX1178" fmla="*/ 4946085 w 5047498"/>
              <a:gd name="connsiteY1178" fmla="*/ 789394 h 1144324"/>
              <a:gd name="connsiteX1179" fmla="*/ 4914881 w 5047498"/>
              <a:gd name="connsiteY1179" fmla="*/ 820597 h 1144324"/>
              <a:gd name="connsiteX1180" fmla="*/ 4911280 w 5047498"/>
              <a:gd name="connsiteY1180" fmla="*/ 814797 h 1144324"/>
              <a:gd name="connsiteX1181" fmla="*/ 4941284 w 5047498"/>
              <a:gd name="connsiteY1181" fmla="*/ 784393 h 1144324"/>
              <a:gd name="connsiteX1182" fmla="*/ 4949886 w 5047498"/>
              <a:gd name="connsiteY1182" fmla="*/ 732987 h 1144324"/>
              <a:gd name="connsiteX1183" fmla="*/ 925411 w 5047498"/>
              <a:gd name="connsiteY1183" fmla="*/ 670179 h 1144324"/>
              <a:gd name="connsiteX1184" fmla="*/ 942213 w 5047498"/>
              <a:gd name="connsiteY1184" fmla="*/ 705783 h 1144324"/>
              <a:gd name="connsiteX1185" fmla="*/ 935412 w 5047498"/>
              <a:gd name="connsiteY1185" fmla="*/ 707583 h 1144324"/>
              <a:gd name="connsiteX1186" fmla="*/ 919210 w 5047498"/>
              <a:gd name="connsiteY1186" fmla="*/ 672379 h 1144324"/>
              <a:gd name="connsiteX1187" fmla="*/ 995420 w 5047498"/>
              <a:gd name="connsiteY1187" fmla="*/ 666778 h 1144324"/>
              <a:gd name="connsiteX1188" fmla="*/ 1001621 w 5047498"/>
              <a:gd name="connsiteY1188" fmla="*/ 669979 h 1144324"/>
              <a:gd name="connsiteX1189" fmla="*/ 971017 w 5047498"/>
              <a:gd name="connsiteY1189" fmla="*/ 714184 h 1144324"/>
              <a:gd name="connsiteX1190" fmla="*/ 965616 w 5047498"/>
              <a:gd name="connsiteY1190" fmla="*/ 710184 h 1144324"/>
              <a:gd name="connsiteX1191" fmla="*/ 995420 w 5047498"/>
              <a:gd name="connsiteY1191" fmla="*/ 666778 h 1144324"/>
              <a:gd name="connsiteX1192" fmla="*/ 4251503 w 5047498"/>
              <a:gd name="connsiteY1192" fmla="*/ 665578 h 1144324"/>
              <a:gd name="connsiteX1193" fmla="*/ 4390120 w 5047498"/>
              <a:gd name="connsiteY1193" fmla="*/ 665578 h 1144324"/>
              <a:gd name="connsiteX1194" fmla="*/ 4390120 w 5047498"/>
              <a:gd name="connsiteY1194" fmla="*/ 817597 h 1144324"/>
              <a:gd name="connsiteX1195" fmla="*/ 4383120 w 5047498"/>
              <a:gd name="connsiteY1195" fmla="*/ 817597 h 1144324"/>
              <a:gd name="connsiteX1196" fmla="*/ 4383120 w 5047498"/>
              <a:gd name="connsiteY1196" fmla="*/ 802595 h 1144324"/>
              <a:gd name="connsiteX1197" fmla="*/ 4258504 w 5047498"/>
              <a:gd name="connsiteY1197" fmla="*/ 802595 h 1144324"/>
              <a:gd name="connsiteX1198" fmla="*/ 4258504 w 5047498"/>
              <a:gd name="connsiteY1198" fmla="*/ 817597 h 1144324"/>
              <a:gd name="connsiteX1199" fmla="*/ 4251503 w 5047498"/>
              <a:gd name="connsiteY1199" fmla="*/ 817597 h 1144324"/>
              <a:gd name="connsiteX1200" fmla="*/ 4544864 w 5047498"/>
              <a:gd name="connsiteY1200" fmla="*/ 661978 h 1144324"/>
              <a:gd name="connsiteX1201" fmla="*/ 4544864 w 5047498"/>
              <a:gd name="connsiteY1201" fmla="*/ 789194 h 1144324"/>
              <a:gd name="connsiteX1202" fmla="*/ 4601870 w 5047498"/>
              <a:gd name="connsiteY1202" fmla="*/ 789194 h 1144324"/>
              <a:gd name="connsiteX1203" fmla="*/ 4601870 w 5047498"/>
              <a:gd name="connsiteY1203" fmla="*/ 661978 h 1144324"/>
              <a:gd name="connsiteX1204" fmla="*/ 5001692 w 5047498"/>
              <a:gd name="connsiteY1204" fmla="*/ 658577 h 1144324"/>
              <a:gd name="connsiteX1205" fmla="*/ 5007893 w 5047498"/>
              <a:gd name="connsiteY1205" fmla="*/ 658577 h 1144324"/>
              <a:gd name="connsiteX1206" fmla="*/ 5007893 w 5047498"/>
              <a:gd name="connsiteY1206" fmla="*/ 783593 h 1144324"/>
              <a:gd name="connsiteX1207" fmla="*/ 5001692 w 5047498"/>
              <a:gd name="connsiteY1207" fmla="*/ 783593 h 1144324"/>
              <a:gd name="connsiteX1208" fmla="*/ 4715208 w 5047498"/>
              <a:gd name="connsiteY1208" fmla="*/ 657577 h 1144324"/>
              <a:gd name="connsiteX1209" fmla="*/ 4715208 w 5047498"/>
              <a:gd name="connsiteY1209" fmla="*/ 692181 h 1144324"/>
              <a:gd name="connsiteX1210" fmla="*/ 4715008 w 5047498"/>
              <a:gd name="connsiteY1210" fmla="*/ 695782 h 1144324"/>
              <a:gd name="connsiteX1211" fmla="*/ 4764014 w 5047498"/>
              <a:gd name="connsiteY1211" fmla="*/ 695782 h 1144324"/>
              <a:gd name="connsiteX1212" fmla="*/ 4764014 w 5047498"/>
              <a:gd name="connsiteY1212" fmla="*/ 657577 h 1144324"/>
              <a:gd name="connsiteX1213" fmla="*/ 2994479 w 5047498"/>
              <a:gd name="connsiteY1213" fmla="*/ 656377 h 1144324"/>
              <a:gd name="connsiteX1214" fmla="*/ 2994479 w 5047498"/>
              <a:gd name="connsiteY1214" fmla="*/ 686181 h 1144324"/>
              <a:gd name="connsiteX1215" fmla="*/ 3119895 w 5047498"/>
              <a:gd name="connsiteY1215" fmla="*/ 686181 h 1144324"/>
              <a:gd name="connsiteX1216" fmla="*/ 3119895 w 5047498"/>
              <a:gd name="connsiteY1216" fmla="*/ 656377 h 1144324"/>
              <a:gd name="connsiteX1217" fmla="*/ 1143562 w 5047498"/>
              <a:gd name="connsiteY1217" fmla="*/ 655977 h 1144324"/>
              <a:gd name="connsiteX1218" fmla="*/ 1143562 w 5047498"/>
              <a:gd name="connsiteY1218" fmla="*/ 697982 h 1144324"/>
              <a:gd name="connsiteX1219" fmla="*/ 1206370 w 5047498"/>
              <a:gd name="connsiteY1219" fmla="*/ 697982 h 1144324"/>
              <a:gd name="connsiteX1220" fmla="*/ 1206370 w 5047498"/>
              <a:gd name="connsiteY1220" fmla="*/ 655977 h 1144324"/>
              <a:gd name="connsiteX1221" fmla="*/ 1077754 w 5047498"/>
              <a:gd name="connsiteY1221" fmla="*/ 655977 h 1144324"/>
              <a:gd name="connsiteX1222" fmla="*/ 1077754 w 5047498"/>
              <a:gd name="connsiteY1222" fmla="*/ 697982 h 1144324"/>
              <a:gd name="connsiteX1223" fmla="*/ 1136761 w 5047498"/>
              <a:gd name="connsiteY1223" fmla="*/ 697982 h 1144324"/>
              <a:gd name="connsiteX1224" fmla="*/ 1136761 w 5047498"/>
              <a:gd name="connsiteY1224" fmla="*/ 655977 h 1144324"/>
              <a:gd name="connsiteX1225" fmla="*/ 4538062 w 5047498"/>
              <a:gd name="connsiteY1225" fmla="*/ 655377 h 1144324"/>
              <a:gd name="connsiteX1226" fmla="*/ 4608671 w 5047498"/>
              <a:gd name="connsiteY1226" fmla="*/ 655377 h 1144324"/>
              <a:gd name="connsiteX1227" fmla="*/ 4608671 w 5047498"/>
              <a:gd name="connsiteY1227" fmla="*/ 813197 h 1144324"/>
              <a:gd name="connsiteX1228" fmla="*/ 4601870 w 5047498"/>
              <a:gd name="connsiteY1228" fmla="*/ 813197 h 1144324"/>
              <a:gd name="connsiteX1229" fmla="*/ 4601870 w 5047498"/>
              <a:gd name="connsiteY1229" fmla="*/ 795594 h 1144324"/>
              <a:gd name="connsiteX1230" fmla="*/ 4544864 w 5047498"/>
              <a:gd name="connsiteY1230" fmla="*/ 795594 h 1144324"/>
              <a:gd name="connsiteX1231" fmla="*/ 4544864 w 5047498"/>
              <a:gd name="connsiteY1231" fmla="*/ 814797 h 1144324"/>
              <a:gd name="connsiteX1232" fmla="*/ 4538062 w 5047498"/>
              <a:gd name="connsiteY1232" fmla="*/ 814797 h 1144324"/>
              <a:gd name="connsiteX1233" fmla="*/ 1283027 w 5047498"/>
              <a:gd name="connsiteY1233" fmla="*/ 653777 h 1144324"/>
              <a:gd name="connsiteX1234" fmla="*/ 1429246 w 5047498"/>
              <a:gd name="connsiteY1234" fmla="*/ 653777 h 1144324"/>
              <a:gd name="connsiteX1235" fmla="*/ 1429246 w 5047498"/>
              <a:gd name="connsiteY1235" fmla="*/ 660377 h 1144324"/>
              <a:gd name="connsiteX1236" fmla="*/ 1364837 w 5047498"/>
              <a:gd name="connsiteY1236" fmla="*/ 709984 h 1144324"/>
              <a:gd name="connsiteX1237" fmla="*/ 1364837 w 5047498"/>
              <a:gd name="connsiteY1237" fmla="*/ 805596 h 1144324"/>
              <a:gd name="connsiteX1238" fmla="*/ 1349836 w 5047498"/>
              <a:gd name="connsiteY1238" fmla="*/ 819197 h 1144324"/>
              <a:gd name="connsiteX1239" fmla="*/ 1318432 w 5047498"/>
              <a:gd name="connsiteY1239" fmla="*/ 818797 h 1144324"/>
              <a:gd name="connsiteX1240" fmla="*/ 1316431 w 5047498"/>
              <a:gd name="connsiteY1240" fmla="*/ 811996 h 1144324"/>
              <a:gd name="connsiteX1241" fmla="*/ 1347835 w 5047498"/>
              <a:gd name="connsiteY1241" fmla="*/ 812597 h 1144324"/>
              <a:gd name="connsiteX1242" fmla="*/ 1358237 w 5047498"/>
              <a:gd name="connsiteY1242" fmla="*/ 804195 h 1144324"/>
              <a:gd name="connsiteX1243" fmla="*/ 1358237 w 5047498"/>
              <a:gd name="connsiteY1243" fmla="*/ 706383 h 1144324"/>
              <a:gd name="connsiteX1244" fmla="*/ 1419844 w 5047498"/>
              <a:gd name="connsiteY1244" fmla="*/ 660377 h 1144324"/>
              <a:gd name="connsiteX1245" fmla="*/ 1283027 w 5047498"/>
              <a:gd name="connsiteY1245" fmla="*/ 660377 h 1144324"/>
              <a:gd name="connsiteX1246" fmla="*/ 4652400 w 5047498"/>
              <a:gd name="connsiteY1246" fmla="*/ 650776 h 1144324"/>
              <a:gd name="connsiteX1247" fmla="*/ 4827222 w 5047498"/>
              <a:gd name="connsiteY1247" fmla="*/ 650776 h 1144324"/>
              <a:gd name="connsiteX1248" fmla="*/ 4827222 w 5047498"/>
              <a:gd name="connsiteY1248" fmla="*/ 657577 h 1144324"/>
              <a:gd name="connsiteX1249" fmla="*/ 4770616 w 5047498"/>
              <a:gd name="connsiteY1249" fmla="*/ 657577 h 1144324"/>
              <a:gd name="connsiteX1250" fmla="*/ 4770616 w 5047498"/>
              <a:gd name="connsiteY1250" fmla="*/ 695782 h 1144324"/>
              <a:gd name="connsiteX1251" fmla="*/ 4815821 w 5047498"/>
              <a:gd name="connsiteY1251" fmla="*/ 695782 h 1144324"/>
              <a:gd name="connsiteX1252" fmla="*/ 4815821 w 5047498"/>
              <a:gd name="connsiteY1252" fmla="*/ 803395 h 1144324"/>
              <a:gd name="connsiteX1253" fmla="*/ 4801020 w 5047498"/>
              <a:gd name="connsiteY1253" fmla="*/ 818997 h 1144324"/>
              <a:gd name="connsiteX1254" fmla="*/ 4780816 w 5047498"/>
              <a:gd name="connsiteY1254" fmla="*/ 818997 h 1144324"/>
              <a:gd name="connsiteX1255" fmla="*/ 4778816 w 5047498"/>
              <a:gd name="connsiteY1255" fmla="*/ 812196 h 1144324"/>
              <a:gd name="connsiteX1256" fmla="*/ 4798619 w 5047498"/>
              <a:gd name="connsiteY1256" fmla="*/ 812597 h 1144324"/>
              <a:gd name="connsiteX1257" fmla="*/ 4808820 w 5047498"/>
              <a:gd name="connsiteY1257" fmla="*/ 801995 h 1144324"/>
              <a:gd name="connsiteX1258" fmla="*/ 4808820 w 5047498"/>
              <a:gd name="connsiteY1258" fmla="*/ 702383 h 1144324"/>
              <a:gd name="connsiteX1259" fmla="*/ 4770416 w 5047498"/>
              <a:gd name="connsiteY1259" fmla="*/ 702383 h 1144324"/>
              <a:gd name="connsiteX1260" fmla="*/ 4768615 w 5047498"/>
              <a:gd name="connsiteY1260" fmla="*/ 723585 h 1144324"/>
              <a:gd name="connsiteX1261" fmla="*/ 4799619 w 5047498"/>
              <a:gd name="connsiteY1261" fmla="*/ 776592 h 1144324"/>
              <a:gd name="connsiteX1262" fmla="*/ 4795618 w 5047498"/>
              <a:gd name="connsiteY1262" fmla="*/ 782593 h 1144324"/>
              <a:gd name="connsiteX1263" fmla="*/ 4767615 w 5047498"/>
              <a:gd name="connsiteY1263" fmla="*/ 731186 h 1144324"/>
              <a:gd name="connsiteX1264" fmla="*/ 4739812 w 5047498"/>
              <a:gd name="connsiteY1264" fmla="*/ 792594 h 1144324"/>
              <a:gd name="connsiteX1265" fmla="*/ 4734811 w 5047498"/>
              <a:gd name="connsiteY1265" fmla="*/ 788193 h 1144324"/>
              <a:gd name="connsiteX1266" fmla="*/ 4763814 w 5047498"/>
              <a:gd name="connsiteY1266" fmla="*/ 702383 h 1144324"/>
              <a:gd name="connsiteX1267" fmla="*/ 4714608 w 5047498"/>
              <a:gd name="connsiteY1267" fmla="*/ 702383 h 1144324"/>
              <a:gd name="connsiteX1268" fmla="*/ 4712208 w 5047498"/>
              <a:gd name="connsiteY1268" fmla="*/ 725586 h 1144324"/>
              <a:gd name="connsiteX1269" fmla="*/ 4738212 w 5047498"/>
              <a:gd name="connsiteY1269" fmla="*/ 765191 h 1144324"/>
              <a:gd name="connsiteX1270" fmla="*/ 4734410 w 5047498"/>
              <a:gd name="connsiteY1270" fmla="*/ 770791 h 1144324"/>
              <a:gd name="connsiteX1271" fmla="*/ 4711008 w 5047498"/>
              <a:gd name="connsiteY1271" fmla="*/ 732787 h 1144324"/>
              <a:gd name="connsiteX1272" fmla="*/ 4685405 w 5047498"/>
              <a:gd name="connsiteY1272" fmla="*/ 788193 h 1144324"/>
              <a:gd name="connsiteX1273" fmla="*/ 4680204 w 5047498"/>
              <a:gd name="connsiteY1273" fmla="*/ 783593 h 1144324"/>
              <a:gd name="connsiteX1274" fmla="*/ 4708208 w 5047498"/>
              <a:gd name="connsiteY1274" fmla="*/ 702383 h 1144324"/>
              <a:gd name="connsiteX1275" fmla="*/ 4670803 w 5047498"/>
              <a:gd name="connsiteY1275" fmla="*/ 702383 h 1144324"/>
              <a:gd name="connsiteX1276" fmla="*/ 4670803 w 5047498"/>
              <a:gd name="connsiteY1276" fmla="*/ 819997 h 1144324"/>
              <a:gd name="connsiteX1277" fmla="*/ 4663802 w 5047498"/>
              <a:gd name="connsiteY1277" fmla="*/ 819997 h 1144324"/>
              <a:gd name="connsiteX1278" fmla="*/ 4663802 w 5047498"/>
              <a:gd name="connsiteY1278" fmla="*/ 695782 h 1144324"/>
              <a:gd name="connsiteX1279" fmla="*/ 4708408 w 5047498"/>
              <a:gd name="connsiteY1279" fmla="*/ 695782 h 1144324"/>
              <a:gd name="connsiteX1280" fmla="*/ 4708608 w 5047498"/>
              <a:gd name="connsiteY1280" fmla="*/ 692181 h 1144324"/>
              <a:gd name="connsiteX1281" fmla="*/ 4708608 w 5047498"/>
              <a:gd name="connsiteY1281" fmla="*/ 657577 h 1144324"/>
              <a:gd name="connsiteX1282" fmla="*/ 4652400 w 5047498"/>
              <a:gd name="connsiteY1282" fmla="*/ 657577 h 1144324"/>
              <a:gd name="connsiteX1283" fmla="*/ 4922682 w 5047498"/>
              <a:gd name="connsiteY1283" fmla="*/ 650576 h 1144324"/>
              <a:gd name="connsiteX1284" fmla="*/ 4982490 w 5047498"/>
              <a:gd name="connsiteY1284" fmla="*/ 650576 h 1144324"/>
              <a:gd name="connsiteX1285" fmla="*/ 4982490 w 5047498"/>
              <a:gd name="connsiteY1285" fmla="*/ 770391 h 1144324"/>
              <a:gd name="connsiteX1286" fmla="*/ 4976089 w 5047498"/>
              <a:gd name="connsiteY1286" fmla="*/ 770391 h 1144324"/>
              <a:gd name="connsiteX1287" fmla="*/ 4976089 w 5047498"/>
              <a:gd name="connsiteY1287" fmla="*/ 656777 h 1144324"/>
              <a:gd name="connsiteX1288" fmla="*/ 4929282 w 5047498"/>
              <a:gd name="connsiteY1288" fmla="*/ 656777 h 1144324"/>
              <a:gd name="connsiteX1289" fmla="*/ 4929282 w 5047498"/>
              <a:gd name="connsiteY1289" fmla="*/ 770591 h 1144324"/>
              <a:gd name="connsiteX1290" fmla="*/ 4922682 w 5047498"/>
              <a:gd name="connsiteY1290" fmla="*/ 770591 h 1144324"/>
              <a:gd name="connsiteX1291" fmla="*/ 3704739 w 5047498"/>
              <a:gd name="connsiteY1291" fmla="*/ 650376 h 1144324"/>
              <a:gd name="connsiteX1292" fmla="*/ 3763547 w 5047498"/>
              <a:gd name="connsiteY1292" fmla="*/ 650376 h 1144324"/>
              <a:gd name="connsiteX1293" fmla="*/ 3763547 w 5047498"/>
              <a:gd name="connsiteY1293" fmla="*/ 655777 h 1144324"/>
              <a:gd name="connsiteX1294" fmla="*/ 3743944 w 5047498"/>
              <a:gd name="connsiteY1294" fmla="*/ 716785 h 1144324"/>
              <a:gd name="connsiteX1295" fmla="*/ 3766747 w 5047498"/>
              <a:gd name="connsiteY1295" fmla="*/ 765991 h 1144324"/>
              <a:gd name="connsiteX1296" fmla="*/ 3759346 w 5047498"/>
              <a:gd name="connsiteY1296" fmla="*/ 786993 h 1144324"/>
              <a:gd name="connsiteX1297" fmla="*/ 3728742 w 5047498"/>
              <a:gd name="connsiteY1297" fmla="*/ 793194 h 1144324"/>
              <a:gd name="connsiteX1298" fmla="*/ 3726542 w 5047498"/>
              <a:gd name="connsiteY1298" fmla="*/ 786393 h 1144324"/>
              <a:gd name="connsiteX1299" fmla="*/ 3733143 w 5047498"/>
              <a:gd name="connsiteY1299" fmla="*/ 786793 h 1144324"/>
              <a:gd name="connsiteX1300" fmla="*/ 3755546 w 5047498"/>
              <a:gd name="connsiteY1300" fmla="*/ 781993 h 1144324"/>
              <a:gd name="connsiteX1301" fmla="*/ 3760346 w 5047498"/>
              <a:gd name="connsiteY1301" fmla="*/ 765991 h 1144324"/>
              <a:gd name="connsiteX1302" fmla="*/ 3737143 w 5047498"/>
              <a:gd name="connsiteY1302" fmla="*/ 716785 h 1144324"/>
              <a:gd name="connsiteX1303" fmla="*/ 3756746 w 5047498"/>
              <a:gd name="connsiteY1303" fmla="*/ 656977 h 1144324"/>
              <a:gd name="connsiteX1304" fmla="*/ 3711340 w 5047498"/>
              <a:gd name="connsiteY1304" fmla="*/ 656977 h 1144324"/>
              <a:gd name="connsiteX1305" fmla="*/ 3711340 w 5047498"/>
              <a:gd name="connsiteY1305" fmla="*/ 820998 h 1144324"/>
              <a:gd name="connsiteX1306" fmla="*/ 3704739 w 5047498"/>
              <a:gd name="connsiteY1306" fmla="*/ 820998 h 1144324"/>
              <a:gd name="connsiteX1307" fmla="*/ 2987678 w 5047498"/>
              <a:gd name="connsiteY1307" fmla="*/ 649576 h 1144324"/>
              <a:gd name="connsiteX1308" fmla="*/ 3126696 w 5047498"/>
              <a:gd name="connsiteY1308" fmla="*/ 649576 h 1144324"/>
              <a:gd name="connsiteX1309" fmla="*/ 3126696 w 5047498"/>
              <a:gd name="connsiteY1309" fmla="*/ 692782 h 1144324"/>
              <a:gd name="connsiteX1310" fmla="*/ 2994479 w 5047498"/>
              <a:gd name="connsiteY1310" fmla="*/ 692782 h 1144324"/>
              <a:gd name="connsiteX1311" fmla="*/ 2994479 w 5047498"/>
              <a:gd name="connsiteY1311" fmla="*/ 712584 h 1144324"/>
              <a:gd name="connsiteX1312" fmla="*/ 2969276 w 5047498"/>
              <a:gd name="connsiteY1312" fmla="*/ 819197 h 1144324"/>
              <a:gd name="connsiteX1313" fmla="*/ 2964476 w 5047498"/>
              <a:gd name="connsiteY1313" fmla="*/ 814997 h 1144324"/>
              <a:gd name="connsiteX1314" fmla="*/ 2987678 w 5047498"/>
              <a:gd name="connsiteY1314" fmla="*/ 712584 h 1144324"/>
              <a:gd name="connsiteX1315" fmla="*/ 2125752 w 5047498"/>
              <a:gd name="connsiteY1315" fmla="*/ 649376 h 1144324"/>
              <a:gd name="connsiteX1316" fmla="*/ 2181959 w 5047498"/>
              <a:gd name="connsiteY1316" fmla="*/ 649376 h 1144324"/>
              <a:gd name="connsiteX1317" fmla="*/ 2181959 w 5047498"/>
              <a:gd name="connsiteY1317" fmla="*/ 654977 h 1144324"/>
              <a:gd name="connsiteX1318" fmla="*/ 2158556 w 5047498"/>
              <a:gd name="connsiteY1318" fmla="*/ 714984 h 1144324"/>
              <a:gd name="connsiteX1319" fmla="*/ 2179758 w 5047498"/>
              <a:gd name="connsiteY1319" fmla="*/ 765191 h 1144324"/>
              <a:gd name="connsiteX1320" fmla="*/ 2173157 w 5047498"/>
              <a:gd name="connsiteY1320" fmla="*/ 780192 h 1144324"/>
              <a:gd name="connsiteX1321" fmla="*/ 2144954 w 5047498"/>
              <a:gd name="connsiteY1321" fmla="*/ 785993 h 1144324"/>
              <a:gd name="connsiteX1322" fmla="*/ 2142754 w 5047498"/>
              <a:gd name="connsiteY1322" fmla="*/ 778992 h 1144324"/>
              <a:gd name="connsiteX1323" fmla="*/ 2146554 w 5047498"/>
              <a:gd name="connsiteY1323" fmla="*/ 779392 h 1144324"/>
              <a:gd name="connsiteX1324" fmla="*/ 2167557 w 5047498"/>
              <a:gd name="connsiteY1324" fmla="*/ 775592 h 1144324"/>
              <a:gd name="connsiteX1325" fmla="*/ 2172957 w 5047498"/>
              <a:gd name="connsiteY1325" fmla="*/ 765191 h 1144324"/>
              <a:gd name="connsiteX1326" fmla="*/ 2151355 w 5047498"/>
              <a:gd name="connsiteY1326" fmla="*/ 715984 h 1144324"/>
              <a:gd name="connsiteX1327" fmla="*/ 2174758 w 5047498"/>
              <a:gd name="connsiteY1327" fmla="*/ 656177 h 1144324"/>
              <a:gd name="connsiteX1328" fmla="*/ 2132552 w 5047498"/>
              <a:gd name="connsiteY1328" fmla="*/ 656177 h 1144324"/>
              <a:gd name="connsiteX1329" fmla="*/ 2132552 w 5047498"/>
              <a:gd name="connsiteY1329" fmla="*/ 820998 h 1144324"/>
              <a:gd name="connsiteX1330" fmla="*/ 2125752 w 5047498"/>
              <a:gd name="connsiteY1330" fmla="*/ 820998 h 1144324"/>
              <a:gd name="connsiteX1331" fmla="*/ 1487577 w 5047498"/>
              <a:gd name="connsiteY1331" fmla="*/ 649376 h 1144324"/>
              <a:gd name="connsiteX1332" fmla="*/ 1543784 w 5047498"/>
              <a:gd name="connsiteY1332" fmla="*/ 649376 h 1144324"/>
              <a:gd name="connsiteX1333" fmla="*/ 1543784 w 5047498"/>
              <a:gd name="connsiteY1333" fmla="*/ 654977 h 1144324"/>
              <a:gd name="connsiteX1334" fmla="*/ 1520381 w 5047498"/>
              <a:gd name="connsiteY1334" fmla="*/ 714984 h 1144324"/>
              <a:gd name="connsiteX1335" fmla="*/ 1541583 w 5047498"/>
              <a:gd name="connsiteY1335" fmla="*/ 765191 h 1144324"/>
              <a:gd name="connsiteX1336" fmla="*/ 1534983 w 5047498"/>
              <a:gd name="connsiteY1336" fmla="*/ 780192 h 1144324"/>
              <a:gd name="connsiteX1337" fmla="*/ 1506779 w 5047498"/>
              <a:gd name="connsiteY1337" fmla="*/ 785993 h 1144324"/>
              <a:gd name="connsiteX1338" fmla="*/ 1504579 w 5047498"/>
              <a:gd name="connsiteY1338" fmla="*/ 778992 h 1144324"/>
              <a:gd name="connsiteX1339" fmla="*/ 1508379 w 5047498"/>
              <a:gd name="connsiteY1339" fmla="*/ 779392 h 1144324"/>
              <a:gd name="connsiteX1340" fmla="*/ 1529382 w 5047498"/>
              <a:gd name="connsiteY1340" fmla="*/ 775592 h 1144324"/>
              <a:gd name="connsiteX1341" fmla="*/ 1534783 w 5047498"/>
              <a:gd name="connsiteY1341" fmla="*/ 765191 h 1144324"/>
              <a:gd name="connsiteX1342" fmla="*/ 1513180 w 5047498"/>
              <a:gd name="connsiteY1342" fmla="*/ 715984 h 1144324"/>
              <a:gd name="connsiteX1343" fmla="*/ 1536583 w 5047498"/>
              <a:gd name="connsiteY1343" fmla="*/ 656177 h 1144324"/>
              <a:gd name="connsiteX1344" fmla="*/ 1494378 w 5047498"/>
              <a:gd name="connsiteY1344" fmla="*/ 656177 h 1144324"/>
              <a:gd name="connsiteX1345" fmla="*/ 1494378 w 5047498"/>
              <a:gd name="connsiteY1345" fmla="*/ 820998 h 1144324"/>
              <a:gd name="connsiteX1346" fmla="*/ 1487577 w 5047498"/>
              <a:gd name="connsiteY1346" fmla="*/ 820998 h 1144324"/>
              <a:gd name="connsiteX1347" fmla="*/ 1070753 w 5047498"/>
              <a:gd name="connsiteY1347" fmla="*/ 649176 h 1144324"/>
              <a:gd name="connsiteX1348" fmla="*/ 1213171 w 5047498"/>
              <a:gd name="connsiteY1348" fmla="*/ 649176 h 1144324"/>
              <a:gd name="connsiteX1349" fmla="*/ 1213171 w 5047498"/>
              <a:gd name="connsiteY1349" fmla="*/ 797995 h 1144324"/>
              <a:gd name="connsiteX1350" fmla="*/ 1195369 w 5047498"/>
              <a:gd name="connsiteY1350" fmla="*/ 816397 h 1144324"/>
              <a:gd name="connsiteX1351" fmla="*/ 1172366 w 5047498"/>
              <a:gd name="connsiteY1351" fmla="*/ 816397 h 1144324"/>
              <a:gd name="connsiteX1352" fmla="*/ 1170566 w 5047498"/>
              <a:gd name="connsiteY1352" fmla="*/ 809596 h 1144324"/>
              <a:gd name="connsiteX1353" fmla="*/ 1192968 w 5047498"/>
              <a:gd name="connsiteY1353" fmla="*/ 809796 h 1144324"/>
              <a:gd name="connsiteX1354" fmla="*/ 1206370 w 5047498"/>
              <a:gd name="connsiteY1354" fmla="*/ 795594 h 1144324"/>
              <a:gd name="connsiteX1355" fmla="*/ 1206370 w 5047498"/>
              <a:gd name="connsiteY1355" fmla="*/ 753189 h 1144324"/>
              <a:gd name="connsiteX1356" fmla="*/ 1143562 w 5047498"/>
              <a:gd name="connsiteY1356" fmla="*/ 753189 h 1144324"/>
              <a:gd name="connsiteX1357" fmla="*/ 1143562 w 5047498"/>
              <a:gd name="connsiteY1357" fmla="*/ 814197 h 1144324"/>
              <a:gd name="connsiteX1358" fmla="*/ 1136761 w 5047498"/>
              <a:gd name="connsiteY1358" fmla="*/ 814197 h 1144324"/>
              <a:gd name="connsiteX1359" fmla="*/ 1136761 w 5047498"/>
              <a:gd name="connsiteY1359" fmla="*/ 753189 h 1144324"/>
              <a:gd name="connsiteX1360" fmla="*/ 1077154 w 5047498"/>
              <a:gd name="connsiteY1360" fmla="*/ 753189 h 1144324"/>
              <a:gd name="connsiteX1361" fmla="*/ 1054351 w 5047498"/>
              <a:gd name="connsiteY1361" fmla="*/ 818397 h 1144324"/>
              <a:gd name="connsiteX1362" fmla="*/ 1049350 w 5047498"/>
              <a:gd name="connsiteY1362" fmla="*/ 813797 h 1144324"/>
              <a:gd name="connsiteX1363" fmla="*/ 1070753 w 5047498"/>
              <a:gd name="connsiteY1363" fmla="*/ 742188 h 1144324"/>
              <a:gd name="connsiteX1364" fmla="*/ 299362 w 5047498"/>
              <a:gd name="connsiteY1364" fmla="*/ 649176 h 1144324"/>
              <a:gd name="connsiteX1365" fmla="*/ 360969 w 5047498"/>
              <a:gd name="connsiteY1365" fmla="*/ 649176 h 1144324"/>
              <a:gd name="connsiteX1366" fmla="*/ 360969 w 5047498"/>
              <a:gd name="connsiteY1366" fmla="*/ 694582 h 1144324"/>
              <a:gd name="connsiteX1367" fmla="*/ 369170 w 5047498"/>
              <a:gd name="connsiteY1367" fmla="*/ 702983 h 1144324"/>
              <a:gd name="connsiteX1368" fmla="*/ 388973 w 5047498"/>
              <a:gd name="connsiteY1368" fmla="*/ 702983 h 1144324"/>
              <a:gd name="connsiteX1369" fmla="*/ 388973 w 5047498"/>
              <a:gd name="connsiteY1369" fmla="*/ 709384 h 1144324"/>
              <a:gd name="connsiteX1370" fmla="*/ 368170 w 5047498"/>
              <a:gd name="connsiteY1370" fmla="*/ 709384 h 1144324"/>
              <a:gd name="connsiteX1371" fmla="*/ 353968 w 5047498"/>
              <a:gd name="connsiteY1371" fmla="*/ 695382 h 1144324"/>
              <a:gd name="connsiteX1372" fmla="*/ 353968 w 5047498"/>
              <a:gd name="connsiteY1372" fmla="*/ 655777 h 1144324"/>
              <a:gd name="connsiteX1373" fmla="*/ 306362 w 5047498"/>
              <a:gd name="connsiteY1373" fmla="*/ 655777 h 1144324"/>
              <a:gd name="connsiteX1374" fmla="*/ 306362 w 5047498"/>
              <a:gd name="connsiteY1374" fmla="*/ 664778 h 1144324"/>
              <a:gd name="connsiteX1375" fmla="*/ 276759 w 5047498"/>
              <a:gd name="connsiteY1375" fmla="*/ 715184 h 1144324"/>
              <a:gd name="connsiteX1376" fmla="*/ 272158 w 5047498"/>
              <a:gd name="connsiteY1376" fmla="*/ 709984 h 1144324"/>
              <a:gd name="connsiteX1377" fmla="*/ 299362 w 5047498"/>
              <a:gd name="connsiteY1377" fmla="*/ 665578 h 1144324"/>
              <a:gd name="connsiteX1378" fmla="*/ 77810 w 5047498"/>
              <a:gd name="connsiteY1378" fmla="*/ 647976 h 1144324"/>
              <a:gd name="connsiteX1379" fmla="*/ 179423 w 5047498"/>
              <a:gd name="connsiteY1379" fmla="*/ 647976 h 1144324"/>
              <a:gd name="connsiteX1380" fmla="*/ 179423 w 5047498"/>
              <a:gd name="connsiteY1380" fmla="*/ 654377 h 1144324"/>
              <a:gd name="connsiteX1381" fmla="*/ 84411 w 5047498"/>
              <a:gd name="connsiteY1381" fmla="*/ 654377 h 1144324"/>
              <a:gd name="connsiteX1382" fmla="*/ 84411 w 5047498"/>
              <a:gd name="connsiteY1382" fmla="*/ 807796 h 1144324"/>
              <a:gd name="connsiteX1383" fmla="*/ 183223 w 5047498"/>
              <a:gd name="connsiteY1383" fmla="*/ 807796 h 1144324"/>
              <a:gd name="connsiteX1384" fmla="*/ 183223 w 5047498"/>
              <a:gd name="connsiteY1384" fmla="*/ 814397 h 1144324"/>
              <a:gd name="connsiteX1385" fmla="*/ 77810 w 5047498"/>
              <a:gd name="connsiteY1385" fmla="*/ 814397 h 1144324"/>
              <a:gd name="connsiteX1386" fmla="*/ 1907277 w 5047498"/>
              <a:gd name="connsiteY1386" fmla="*/ 644976 h 1144324"/>
              <a:gd name="connsiteX1387" fmla="*/ 1946082 w 5047498"/>
              <a:gd name="connsiteY1387" fmla="*/ 677980 h 1144324"/>
              <a:gd name="connsiteX1388" fmla="*/ 1941081 w 5047498"/>
              <a:gd name="connsiteY1388" fmla="*/ 682980 h 1144324"/>
              <a:gd name="connsiteX1389" fmla="*/ 1902476 w 5047498"/>
              <a:gd name="connsiteY1389" fmla="*/ 649576 h 1144324"/>
              <a:gd name="connsiteX1390" fmla="*/ 228953 w 5047498"/>
              <a:gd name="connsiteY1390" fmla="*/ 642975 h 1144324"/>
              <a:gd name="connsiteX1391" fmla="*/ 263757 w 5047498"/>
              <a:gd name="connsiteY1391" fmla="*/ 674979 h 1144324"/>
              <a:gd name="connsiteX1392" fmla="*/ 258956 w 5047498"/>
              <a:gd name="connsiteY1392" fmla="*/ 679780 h 1144324"/>
              <a:gd name="connsiteX1393" fmla="*/ 224152 w 5047498"/>
              <a:gd name="connsiteY1393" fmla="*/ 647576 h 1144324"/>
              <a:gd name="connsiteX1394" fmla="*/ 4520260 w 5047498"/>
              <a:gd name="connsiteY1394" fmla="*/ 642775 h 1144324"/>
              <a:gd name="connsiteX1395" fmla="*/ 4523660 w 5047498"/>
              <a:gd name="connsiteY1395" fmla="*/ 648776 h 1144324"/>
              <a:gd name="connsiteX1396" fmla="*/ 4489856 w 5047498"/>
              <a:gd name="connsiteY1396" fmla="*/ 658977 h 1144324"/>
              <a:gd name="connsiteX1397" fmla="*/ 4489856 w 5047498"/>
              <a:gd name="connsiteY1397" fmla="*/ 696782 h 1144324"/>
              <a:gd name="connsiteX1398" fmla="*/ 4526661 w 5047498"/>
              <a:gd name="connsiteY1398" fmla="*/ 696782 h 1144324"/>
              <a:gd name="connsiteX1399" fmla="*/ 4526661 w 5047498"/>
              <a:gd name="connsiteY1399" fmla="*/ 703383 h 1144324"/>
              <a:gd name="connsiteX1400" fmla="*/ 4489856 w 5047498"/>
              <a:gd name="connsiteY1400" fmla="*/ 703383 h 1144324"/>
              <a:gd name="connsiteX1401" fmla="*/ 4489856 w 5047498"/>
              <a:gd name="connsiteY1401" fmla="*/ 716184 h 1144324"/>
              <a:gd name="connsiteX1402" fmla="*/ 4526261 w 5047498"/>
              <a:gd name="connsiteY1402" fmla="*/ 754989 h 1144324"/>
              <a:gd name="connsiteX1403" fmla="*/ 4522260 w 5047498"/>
              <a:gd name="connsiteY1403" fmla="*/ 760590 h 1144324"/>
              <a:gd name="connsiteX1404" fmla="*/ 4489856 w 5047498"/>
              <a:gd name="connsiteY1404" fmla="*/ 722785 h 1144324"/>
              <a:gd name="connsiteX1405" fmla="*/ 4489856 w 5047498"/>
              <a:gd name="connsiteY1405" fmla="*/ 820398 h 1144324"/>
              <a:gd name="connsiteX1406" fmla="*/ 4483056 w 5047498"/>
              <a:gd name="connsiteY1406" fmla="*/ 820398 h 1144324"/>
              <a:gd name="connsiteX1407" fmla="*/ 4483056 w 5047498"/>
              <a:gd name="connsiteY1407" fmla="*/ 717185 h 1144324"/>
              <a:gd name="connsiteX1408" fmla="*/ 4443450 w 5047498"/>
              <a:gd name="connsiteY1408" fmla="*/ 779392 h 1144324"/>
              <a:gd name="connsiteX1409" fmla="*/ 4440650 w 5047498"/>
              <a:gd name="connsiteY1409" fmla="*/ 772392 h 1144324"/>
              <a:gd name="connsiteX1410" fmla="*/ 4482656 w 5047498"/>
              <a:gd name="connsiteY1410" fmla="*/ 703383 h 1144324"/>
              <a:gd name="connsiteX1411" fmla="*/ 4445451 w 5047498"/>
              <a:gd name="connsiteY1411" fmla="*/ 703383 h 1144324"/>
              <a:gd name="connsiteX1412" fmla="*/ 4445451 w 5047498"/>
              <a:gd name="connsiteY1412" fmla="*/ 696782 h 1144324"/>
              <a:gd name="connsiteX1413" fmla="*/ 4483056 w 5047498"/>
              <a:gd name="connsiteY1413" fmla="*/ 696782 h 1144324"/>
              <a:gd name="connsiteX1414" fmla="*/ 4483056 w 5047498"/>
              <a:gd name="connsiteY1414" fmla="*/ 660377 h 1144324"/>
              <a:gd name="connsiteX1415" fmla="*/ 4447851 w 5047498"/>
              <a:gd name="connsiteY1415" fmla="*/ 664978 h 1144324"/>
              <a:gd name="connsiteX1416" fmla="*/ 4445451 w 5047498"/>
              <a:gd name="connsiteY1416" fmla="*/ 658577 h 1144324"/>
              <a:gd name="connsiteX1417" fmla="*/ 4520260 w 5047498"/>
              <a:gd name="connsiteY1417" fmla="*/ 642775 h 1144324"/>
              <a:gd name="connsiteX1418" fmla="*/ 1700727 w 5047498"/>
              <a:gd name="connsiteY1418" fmla="*/ 642775 h 1144324"/>
              <a:gd name="connsiteX1419" fmla="*/ 1737532 w 5047498"/>
              <a:gd name="connsiteY1419" fmla="*/ 674579 h 1144324"/>
              <a:gd name="connsiteX1420" fmla="*/ 1732531 w 5047498"/>
              <a:gd name="connsiteY1420" fmla="*/ 679380 h 1144324"/>
              <a:gd name="connsiteX1421" fmla="*/ 1696127 w 5047498"/>
              <a:gd name="connsiteY1421" fmla="*/ 647576 h 1144324"/>
              <a:gd name="connsiteX1422" fmla="*/ 2755802 w 5047498"/>
              <a:gd name="connsiteY1422" fmla="*/ 642575 h 1144324"/>
              <a:gd name="connsiteX1423" fmla="*/ 2791806 w 5047498"/>
              <a:gd name="connsiteY1423" fmla="*/ 674579 h 1144324"/>
              <a:gd name="connsiteX1424" fmla="*/ 2787006 w 5047498"/>
              <a:gd name="connsiteY1424" fmla="*/ 679380 h 1144324"/>
              <a:gd name="connsiteX1425" fmla="*/ 2751001 w 5047498"/>
              <a:gd name="connsiteY1425" fmla="*/ 647176 h 1144324"/>
              <a:gd name="connsiteX1426" fmla="*/ 439503 w 5047498"/>
              <a:gd name="connsiteY1426" fmla="*/ 641975 h 1144324"/>
              <a:gd name="connsiteX1427" fmla="*/ 475707 w 5047498"/>
              <a:gd name="connsiteY1427" fmla="*/ 674779 h 1144324"/>
              <a:gd name="connsiteX1428" fmla="*/ 471107 w 5047498"/>
              <a:gd name="connsiteY1428" fmla="*/ 679580 h 1144324"/>
              <a:gd name="connsiteX1429" fmla="*/ 434702 w 5047498"/>
              <a:gd name="connsiteY1429" fmla="*/ 646576 h 1144324"/>
              <a:gd name="connsiteX1430" fmla="*/ 2854014 w 5047498"/>
              <a:gd name="connsiteY1430" fmla="*/ 641575 h 1144324"/>
              <a:gd name="connsiteX1431" fmla="*/ 2860214 w 5047498"/>
              <a:gd name="connsiteY1431" fmla="*/ 641575 h 1144324"/>
              <a:gd name="connsiteX1432" fmla="*/ 2925223 w 5047498"/>
              <a:gd name="connsiteY1432" fmla="*/ 697582 h 1144324"/>
              <a:gd name="connsiteX1433" fmla="*/ 2921222 w 5047498"/>
              <a:gd name="connsiteY1433" fmla="*/ 702983 h 1144324"/>
              <a:gd name="connsiteX1434" fmla="*/ 2857014 w 5047498"/>
              <a:gd name="connsiteY1434" fmla="*/ 648976 h 1144324"/>
              <a:gd name="connsiteX1435" fmla="*/ 2795407 w 5047498"/>
              <a:gd name="connsiteY1435" fmla="*/ 704983 h 1144324"/>
              <a:gd name="connsiteX1436" fmla="*/ 2791606 w 5047498"/>
              <a:gd name="connsiteY1436" fmla="*/ 699182 h 1144324"/>
              <a:gd name="connsiteX1437" fmla="*/ 2854014 w 5047498"/>
              <a:gd name="connsiteY1437" fmla="*/ 641575 h 1144324"/>
              <a:gd name="connsiteX1438" fmla="*/ 1002421 w 5047498"/>
              <a:gd name="connsiteY1438" fmla="*/ 641375 h 1144324"/>
              <a:gd name="connsiteX1439" fmla="*/ 1006021 w 5047498"/>
              <a:gd name="connsiteY1439" fmla="*/ 647376 h 1144324"/>
              <a:gd name="connsiteX1440" fmla="*/ 853802 w 5047498"/>
              <a:gd name="connsiteY1440" fmla="*/ 659777 h 1144324"/>
              <a:gd name="connsiteX1441" fmla="*/ 851602 w 5047498"/>
              <a:gd name="connsiteY1441" fmla="*/ 653377 h 1144324"/>
              <a:gd name="connsiteX1442" fmla="*/ 1002421 w 5047498"/>
              <a:gd name="connsiteY1442" fmla="*/ 641375 h 1144324"/>
              <a:gd name="connsiteX1443" fmla="*/ 2358304 w 5047498"/>
              <a:gd name="connsiteY1443" fmla="*/ 640175 h 1144324"/>
              <a:gd name="connsiteX1444" fmla="*/ 2364905 w 5047498"/>
              <a:gd name="connsiteY1444" fmla="*/ 640175 h 1144324"/>
              <a:gd name="connsiteX1445" fmla="*/ 2364905 w 5047498"/>
              <a:gd name="connsiteY1445" fmla="*/ 680380 h 1144324"/>
              <a:gd name="connsiteX1446" fmla="*/ 2389708 w 5047498"/>
              <a:gd name="connsiteY1446" fmla="*/ 680380 h 1144324"/>
              <a:gd name="connsiteX1447" fmla="*/ 2389708 w 5047498"/>
              <a:gd name="connsiteY1447" fmla="*/ 686981 h 1144324"/>
              <a:gd name="connsiteX1448" fmla="*/ 2364905 w 5047498"/>
              <a:gd name="connsiteY1448" fmla="*/ 686981 h 1144324"/>
              <a:gd name="connsiteX1449" fmla="*/ 2364905 w 5047498"/>
              <a:gd name="connsiteY1449" fmla="*/ 736987 h 1144324"/>
              <a:gd name="connsiteX1450" fmla="*/ 2393309 w 5047498"/>
              <a:gd name="connsiteY1450" fmla="*/ 724185 h 1144324"/>
              <a:gd name="connsiteX1451" fmla="*/ 2393309 w 5047498"/>
              <a:gd name="connsiteY1451" fmla="*/ 731186 h 1144324"/>
              <a:gd name="connsiteX1452" fmla="*/ 2364905 w 5047498"/>
              <a:gd name="connsiteY1452" fmla="*/ 743988 h 1144324"/>
              <a:gd name="connsiteX1453" fmla="*/ 2364905 w 5047498"/>
              <a:gd name="connsiteY1453" fmla="*/ 804595 h 1144324"/>
              <a:gd name="connsiteX1454" fmla="*/ 2351303 w 5047498"/>
              <a:gd name="connsiteY1454" fmla="*/ 818997 h 1144324"/>
              <a:gd name="connsiteX1455" fmla="*/ 2330501 w 5047498"/>
              <a:gd name="connsiteY1455" fmla="*/ 818997 h 1144324"/>
              <a:gd name="connsiteX1456" fmla="*/ 2329101 w 5047498"/>
              <a:gd name="connsiteY1456" fmla="*/ 812396 h 1144324"/>
              <a:gd name="connsiteX1457" fmla="*/ 2348903 w 5047498"/>
              <a:gd name="connsiteY1457" fmla="*/ 812997 h 1144324"/>
              <a:gd name="connsiteX1458" fmla="*/ 2358304 w 5047498"/>
              <a:gd name="connsiteY1458" fmla="*/ 802795 h 1144324"/>
              <a:gd name="connsiteX1459" fmla="*/ 2358304 w 5047498"/>
              <a:gd name="connsiteY1459" fmla="*/ 746388 h 1144324"/>
              <a:gd name="connsiteX1460" fmla="*/ 2326900 w 5047498"/>
              <a:gd name="connsiteY1460" fmla="*/ 756589 h 1144324"/>
              <a:gd name="connsiteX1461" fmla="*/ 2325300 w 5047498"/>
              <a:gd name="connsiteY1461" fmla="*/ 749789 h 1144324"/>
              <a:gd name="connsiteX1462" fmla="*/ 2358304 w 5047498"/>
              <a:gd name="connsiteY1462" fmla="*/ 739587 h 1144324"/>
              <a:gd name="connsiteX1463" fmla="*/ 2358304 w 5047498"/>
              <a:gd name="connsiteY1463" fmla="*/ 686981 h 1144324"/>
              <a:gd name="connsiteX1464" fmla="*/ 2328701 w 5047498"/>
              <a:gd name="connsiteY1464" fmla="*/ 686981 h 1144324"/>
              <a:gd name="connsiteX1465" fmla="*/ 2328701 w 5047498"/>
              <a:gd name="connsiteY1465" fmla="*/ 680380 h 1144324"/>
              <a:gd name="connsiteX1466" fmla="*/ 2358304 w 5047498"/>
              <a:gd name="connsiteY1466" fmla="*/ 680380 h 1144324"/>
              <a:gd name="connsiteX1467" fmla="*/ 5032296 w 5047498"/>
              <a:gd name="connsiteY1467" fmla="*/ 639975 h 1144324"/>
              <a:gd name="connsiteX1468" fmla="*/ 5039096 w 5047498"/>
              <a:gd name="connsiteY1468" fmla="*/ 639975 h 1144324"/>
              <a:gd name="connsiteX1469" fmla="*/ 5039096 w 5047498"/>
              <a:gd name="connsiteY1469" fmla="*/ 803995 h 1144324"/>
              <a:gd name="connsiteX1470" fmla="*/ 5025094 w 5047498"/>
              <a:gd name="connsiteY1470" fmla="*/ 819397 h 1144324"/>
              <a:gd name="connsiteX1471" fmla="*/ 5003892 w 5047498"/>
              <a:gd name="connsiteY1471" fmla="*/ 819397 h 1144324"/>
              <a:gd name="connsiteX1472" fmla="*/ 5002492 w 5047498"/>
              <a:gd name="connsiteY1472" fmla="*/ 812797 h 1144324"/>
              <a:gd name="connsiteX1473" fmla="*/ 5022694 w 5047498"/>
              <a:gd name="connsiteY1473" fmla="*/ 813397 h 1144324"/>
              <a:gd name="connsiteX1474" fmla="*/ 5032296 w 5047498"/>
              <a:gd name="connsiteY1474" fmla="*/ 802395 h 1144324"/>
              <a:gd name="connsiteX1475" fmla="*/ 4050554 w 5047498"/>
              <a:gd name="connsiteY1475" fmla="*/ 639975 h 1144324"/>
              <a:gd name="connsiteX1476" fmla="*/ 4057355 w 5047498"/>
              <a:gd name="connsiteY1476" fmla="*/ 639975 h 1144324"/>
              <a:gd name="connsiteX1477" fmla="*/ 4057355 w 5047498"/>
              <a:gd name="connsiteY1477" fmla="*/ 680380 h 1144324"/>
              <a:gd name="connsiteX1478" fmla="*/ 4076957 w 5047498"/>
              <a:gd name="connsiteY1478" fmla="*/ 680380 h 1144324"/>
              <a:gd name="connsiteX1479" fmla="*/ 4076957 w 5047498"/>
              <a:gd name="connsiteY1479" fmla="*/ 686981 h 1144324"/>
              <a:gd name="connsiteX1480" fmla="*/ 4057355 w 5047498"/>
              <a:gd name="connsiteY1480" fmla="*/ 686981 h 1144324"/>
              <a:gd name="connsiteX1481" fmla="*/ 4057355 w 5047498"/>
              <a:gd name="connsiteY1481" fmla="*/ 734787 h 1144324"/>
              <a:gd name="connsiteX1482" fmla="*/ 4078558 w 5047498"/>
              <a:gd name="connsiteY1482" fmla="*/ 724185 h 1144324"/>
              <a:gd name="connsiteX1483" fmla="*/ 4078558 w 5047498"/>
              <a:gd name="connsiteY1483" fmla="*/ 731186 h 1144324"/>
              <a:gd name="connsiteX1484" fmla="*/ 4057355 w 5047498"/>
              <a:gd name="connsiteY1484" fmla="*/ 741588 h 1144324"/>
              <a:gd name="connsiteX1485" fmla="*/ 4057355 w 5047498"/>
              <a:gd name="connsiteY1485" fmla="*/ 803595 h 1144324"/>
              <a:gd name="connsiteX1486" fmla="*/ 4043553 w 5047498"/>
              <a:gd name="connsiteY1486" fmla="*/ 818997 h 1144324"/>
              <a:gd name="connsiteX1487" fmla="*/ 4025951 w 5047498"/>
              <a:gd name="connsiteY1487" fmla="*/ 818997 h 1144324"/>
              <a:gd name="connsiteX1488" fmla="*/ 4024550 w 5047498"/>
              <a:gd name="connsiteY1488" fmla="*/ 812396 h 1144324"/>
              <a:gd name="connsiteX1489" fmla="*/ 4041153 w 5047498"/>
              <a:gd name="connsiteY1489" fmla="*/ 812797 h 1144324"/>
              <a:gd name="connsiteX1490" fmla="*/ 4050554 w 5047498"/>
              <a:gd name="connsiteY1490" fmla="*/ 801995 h 1144324"/>
              <a:gd name="connsiteX1491" fmla="*/ 4050554 w 5047498"/>
              <a:gd name="connsiteY1491" fmla="*/ 744388 h 1144324"/>
              <a:gd name="connsiteX1492" fmla="*/ 4020950 w 5047498"/>
              <a:gd name="connsiteY1492" fmla="*/ 754789 h 1144324"/>
              <a:gd name="connsiteX1493" fmla="*/ 4019350 w 5047498"/>
              <a:gd name="connsiteY1493" fmla="*/ 748188 h 1144324"/>
              <a:gd name="connsiteX1494" fmla="*/ 4050554 w 5047498"/>
              <a:gd name="connsiteY1494" fmla="*/ 737587 h 1144324"/>
              <a:gd name="connsiteX1495" fmla="*/ 4050554 w 5047498"/>
              <a:gd name="connsiteY1495" fmla="*/ 686981 h 1144324"/>
              <a:gd name="connsiteX1496" fmla="*/ 4023150 w 5047498"/>
              <a:gd name="connsiteY1496" fmla="*/ 686981 h 1144324"/>
              <a:gd name="connsiteX1497" fmla="*/ 4023150 w 5047498"/>
              <a:gd name="connsiteY1497" fmla="*/ 680380 h 1144324"/>
              <a:gd name="connsiteX1498" fmla="*/ 4050554 w 5047498"/>
              <a:gd name="connsiteY1498" fmla="*/ 680380 h 1144324"/>
              <a:gd name="connsiteX1499" fmla="*/ 2407511 w 5047498"/>
              <a:gd name="connsiteY1499" fmla="*/ 639975 h 1144324"/>
              <a:gd name="connsiteX1500" fmla="*/ 2414111 w 5047498"/>
              <a:gd name="connsiteY1500" fmla="*/ 639975 h 1144324"/>
              <a:gd name="connsiteX1501" fmla="*/ 2414111 w 5047498"/>
              <a:gd name="connsiteY1501" fmla="*/ 668779 h 1144324"/>
              <a:gd name="connsiteX1502" fmla="*/ 2490921 w 5047498"/>
              <a:gd name="connsiteY1502" fmla="*/ 644776 h 1144324"/>
              <a:gd name="connsiteX1503" fmla="*/ 2494721 w 5047498"/>
              <a:gd name="connsiteY1503" fmla="*/ 650176 h 1144324"/>
              <a:gd name="connsiteX1504" fmla="*/ 2414111 w 5047498"/>
              <a:gd name="connsiteY1504" fmla="*/ 675179 h 1144324"/>
              <a:gd name="connsiteX1505" fmla="*/ 2414111 w 5047498"/>
              <a:gd name="connsiteY1505" fmla="*/ 695182 h 1144324"/>
              <a:gd name="connsiteX1506" fmla="*/ 2424513 w 5047498"/>
              <a:gd name="connsiteY1506" fmla="*/ 705783 h 1144324"/>
              <a:gd name="connsiteX1507" fmla="*/ 2476119 w 5047498"/>
              <a:gd name="connsiteY1507" fmla="*/ 705783 h 1144324"/>
              <a:gd name="connsiteX1508" fmla="*/ 2487720 w 5047498"/>
              <a:gd name="connsiteY1508" fmla="*/ 702183 h 1144324"/>
              <a:gd name="connsiteX1509" fmla="*/ 2493521 w 5047498"/>
              <a:gd name="connsiteY1509" fmla="*/ 674979 h 1144324"/>
              <a:gd name="connsiteX1510" fmla="*/ 2499922 w 5047498"/>
              <a:gd name="connsiteY1510" fmla="*/ 676780 h 1144324"/>
              <a:gd name="connsiteX1511" fmla="*/ 2492721 w 5047498"/>
              <a:gd name="connsiteY1511" fmla="*/ 707583 h 1144324"/>
              <a:gd name="connsiteX1512" fmla="*/ 2477319 w 5047498"/>
              <a:gd name="connsiteY1512" fmla="*/ 712184 h 1144324"/>
              <a:gd name="connsiteX1513" fmla="*/ 2422312 w 5047498"/>
              <a:gd name="connsiteY1513" fmla="*/ 712184 h 1144324"/>
              <a:gd name="connsiteX1514" fmla="*/ 2407511 w 5047498"/>
              <a:gd name="connsiteY1514" fmla="*/ 696582 h 1144324"/>
              <a:gd name="connsiteX1515" fmla="*/ 1800740 w 5047498"/>
              <a:gd name="connsiteY1515" fmla="*/ 639775 h 1144324"/>
              <a:gd name="connsiteX1516" fmla="*/ 1807540 w 5047498"/>
              <a:gd name="connsiteY1516" fmla="*/ 639775 h 1144324"/>
              <a:gd name="connsiteX1517" fmla="*/ 1807540 w 5047498"/>
              <a:gd name="connsiteY1517" fmla="*/ 677580 h 1144324"/>
              <a:gd name="connsiteX1518" fmla="*/ 1857747 w 5047498"/>
              <a:gd name="connsiteY1518" fmla="*/ 677580 h 1144324"/>
              <a:gd name="connsiteX1519" fmla="*/ 1857747 w 5047498"/>
              <a:gd name="connsiteY1519" fmla="*/ 819997 h 1144324"/>
              <a:gd name="connsiteX1520" fmla="*/ 1850946 w 5047498"/>
              <a:gd name="connsiteY1520" fmla="*/ 819997 h 1144324"/>
              <a:gd name="connsiteX1521" fmla="*/ 1850946 w 5047498"/>
              <a:gd name="connsiteY1521" fmla="*/ 805796 h 1144324"/>
              <a:gd name="connsiteX1522" fmla="*/ 1757134 w 5047498"/>
              <a:gd name="connsiteY1522" fmla="*/ 805796 h 1144324"/>
              <a:gd name="connsiteX1523" fmla="*/ 1757134 w 5047498"/>
              <a:gd name="connsiteY1523" fmla="*/ 819797 h 1144324"/>
              <a:gd name="connsiteX1524" fmla="*/ 1750333 w 5047498"/>
              <a:gd name="connsiteY1524" fmla="*/ 819797 h 1144324"/>
              <a:gd name="connsiteX1525" fmla="*/ 1750333 w 5047498"/>
              <a:gd name="connsiteY1525" fmla="*/ 677580 h 1144324"/>
              <a:gd name="connsiteX1526" fmla="*/ 1800740 w 5047498"/>
              <a:gd name="connsiteY1526" fmla="*/ 677580 h 1144324"/>
              <a:gd name="connsiteX1527" fmla="*/ 3475187 w 5047498"/>
              <a:gd name="connsiteY1527" fmla="*/ 639575 h 1144324"/>
              <a:gd name="connsiteX1528" fmla="*/ 3485388 w 5047498"/>
              <a:gd name="connsiteY1528" fmla="*/ 659977 h 1144324"/>
              <a:gd name="connsiteX1529" fmla="*/ 3560598 w 5047498"/>
              <a:gd name="connsiteY1529" fmla="*/ 659977 h 1144324"/>
              <a:gd name="connsiteX1530" fmla="*/ 3560598 w 5047498"/>
              <a:gd name="connsiteY1530" fmla="*/ 666778 h 1144324"/>
              <a:gd name="connsiteX1531" fmla="*/ 3409779 w 5047498"/>
              <a:gd name="connsiteY1531" fmla="*/ 666778 h 1144324"/>
              <a:gd name="connsiteX1532" fmla="*/ 3409779 w 5047498"/>
              <a:gd name="connsiteY1532" fmla="*/ 715784 h 1144324"/>
              <a:gd name="connsiteX1533" fmla="*/ 3387976 w 5047498"/>
              <a:gd name="connsiteY1533" fmla="*/ 819797 h 1144324"/>
              <a:gd name="connsiteX1534" fmla="*/ 3382976 w 5047498"/>
              <a:gd name="connsiteY1534" fmla="*/ 815197 h 1144324"/>
              <a:gd name="connsiteX1535" fmla="*/ 3402978 w 5047498"/>
              <a:gd name="connsiteY1535" fmla="*/ 715784 h 1144324"/>
              <a:gd name="connsiteX1536" fmla="*/ 3402978 w 5047498"/>
              <a:gd name="connsiteY1536" fmla="*/ 659977 h 1144324"/>
              <a:gd name="connsiteX1537" fmla="*/ 3478587 w 5047498"/>
              <a:gd name="connsiteY1537" fmla="*/ 659977 h 1144324"/>
              <a:gd name="connsiteX1538" fmla="*/ 3467986 w 5047498"/>
              <a:gd name="connsiteY1538" fmla="*/ 640775 h 1144324"/>
              <a:gd name="connsiteX1539" fmla="*/ 3848405 w 5047498"/>
              <a:gd name="connsiteY1539" fmla="*/ 639375 h 1144324"/>
              <a:gd name="connsiteX1540" fmla="*/ 3855206 w 5047498"/>
              <a:gd name="connsiteY1540" fmla="*/ 640375 h 1144324"/>
              <a:gd name="connsiteX1541" fmla="*/ 3845404 w 5047498"/>
              <a:gd name="connsiteY1541" fmla="*/ 676379 h 1144324"/>
              <a:gd name="connsiteX1542" fmla="*/ 3879209 w 5047498"/>
              <a:gd name="connsiteY1542" fmla="*/ 676379 h 1144324"/>
              <a:gd name="connsiteX1543" fmla="*/ 3879209 w 5047498"/>
              <a:gd name="connsiteY1543" fmla="*/ 808596 h 1144324"/>
              <a:gd name="connsiteX1544" fmla="*/ 3872408 w 5047498"/>
              <a:gd name="connsiteY1544" fmla="*/ 808596 h 1144324"/>
              <a:gd name="connsiteX1545" fmla="*/ 3872408 w 5047498"/>
              <a:gd name="connsiteY1545" fmla="*/ 795394 h 1144324"/>
              <a:gd name="connsiteX1546" fmla="*/ 3828002 w 5047498"/>
              <a:gd name="connsiteY1546" fmla="*/ 795394 h 1144324"/>
              <a:gd name="connsiteX1547" fmla="*/ 3828002 w 5047498"/>
              <a:gd name="connsiteY1547" fmla="*/ 814197 h 1144324"/>
              <a:gd name="connsiteX1548" fmla="*/ 3821202 w 5047498"/>
              <a:gd name="connsiteY1548" fmla="*/ 814197 h 1144324"/>
              <a:gd name="connsiteX1549" fmla="*/ 3821202 w 5047498"/>
              <a:gd name="connsiteY1549" fmla="*/ 676379 h 1144324"/>
              <a:gd name="connsiteX1550" fmla="*/ 3838804 w 5047498"/>
              <a:gd name="connsiteY1550" fmla="*/ 676379 h 1144324"/>
              <a:gd name="connsiteX1551" fmla="*/ 3848405 w 5047498"/>
              <a:gd name="connsiteY1551" fmla="*/ 639375 h 1144324"/>
              <a:gd name="connsiteX1552" fmla="*/ 2009690 w 5047498"/>
              <a:gd name="connsiteY1552" fmla="*/ 639375 h 1144324"/>
              <a:gd name="connsiteX1553" fmla="*/ 2016490 w 5047498"/>
              <a:gd name="connsiteY1553" fmla="*/ 639375 h 1144324"/>
              <a:gd name="connsiteX1554" fmla="*/ 2016490 w 5047498"/>
              <a:gd name="connsiteY1554" fmla="*/ 652776 h 1144324"/>
              <a:gd name="connsiteX1555" fmla="*/ 2069497 w 5047498"/>
              <a:gd name="connsiteY1555" fmla="*/ 652776 h 1144324"/>
              <a:gd name="connsiteX1556" fmla="*/ 2069497 w 5047498"/>
              <a:gd name="connsiteY1556" fmla="*/ 659177 h 1144324"/>
              <a:gd name="connsiteX1557" fmla="*/ 2016490 w 5047498"/>
              <a:gd name="connsiteY1557" fmla="*/ 659177 h 1144324"/>
              <a:gd name="connsiteX1558" fmla="*/ 2016490 w 5047498"/>
              <a:gd name="connsiteY1558" fmla="*/ 677380 h 1144324"/>
              <a:gd name="connsiteX1559" fmla="*/ 2064696 w 5047498"/>
              <a:gd name="connsiteY1559" fmla="*/ 677380 h 1144324"/>
              <a:gd name="connsiteX1560" fmla="*/ 2064696 w 5047498"/>
              <a:gd name="connsiteY1560" fmla="*/ 683380 h 1144324"/>
              <a:gd name="connsiteX1561" fmla="*/ 2016490 w 5047498"/>
              <a:gd name="connsiteY1561" fmla="*/ 683380 h 1144324"/>
              <a:gd name="connsiteX1562" fmla="*/ 2016490 w 5047498"/>
              <a:gd name="connsiteY1562" fmla="*/ 702783 h 1144324"/>
              <a:gd name="connsiteX1563" fmla="*/ 2076698 w 5047498"/>
              <a:gd name="connsiteY1563" fmla="*/ 702783 h 1144324"/>
              <a:gd name="connsiteX1564" fmla="*/ 2076698 w 5047498"/>
              <a:gd name="connsiteY1564" fmla="*/ 709184 h 1144324"/>
              <a:gd name="connsiteX1565" fmla="*/ 1948482 w 5047498"/>
              <a:gd name="connsiteY1565" fmla="*/ 709184 h 1144324"/>
              <a:gd name="connsiteX1566" fmla="*/ 1948482 w 5047498"/>
              <a:gd name="connsiteY1566" fmla="*/ 702783 h 1144324"/>
              <a:gd name="connsiteX1567" fmla="*/ 2009690 w 5047498"/>
              <a:gd name="connsiteY1567" fmla="*/ 702783 h 1144324"/>
              <a:gd name="connsiteX1568" fmla="*/ 2009690 w 5047498"/>
              <a:gd name="connsiteY1568" fmla="*/ 683380 h 1144324"/>
              <a:gd name="connsiteX1569" fmla="*/ 1961884 w 5047498"/>
              <a:gd name="connsiteY1569" fmla="*/ 683380 h 1144324"/>
              <a:gd name="connsiteX1570" fmla="*/ 1961884 w 5047498"/>
              <a:gd name="connsiteY1570" fmla="*/ 677380 h 1144324"/>
              <a:gd name="connsiteX1571" fmla="*/ 2009690 w 5047498"/>
              <a:gd name="connsiteY1571" fmla="*/ 677380 h 1144324"/>
              <a:gd name="connsiteX1572" fmla="*/ 2009690 w 5047498"/>
              <a:gd name="connsiteY1572" fmla="*/ 659177 h 1144324"/>
              <a:gd name="connsiteX1573" fmla="*/ 1956683 w 5047498"/>
              <a:gd name="connsiteY1573" fmla="*/ 659177 h 1144324"/>
              <a:gd name="connsiteX1574" fmla="*/ 1956683 w 5047498"/>
              <a:gd name="connsiteY1574" fmla="*/ 652776 h 1144324"/>
              <a:gd name="connsiteX1575" fmla="*/ 2009690 w 5047498"/>
              <a:gd name="connsiteY1575" fmla="*/ 652776 h 1144324"/>
              <a:gd name="connsiteX1576" fmla="*/ 31804 w 5047498"/>
              <a:gd name="connsiteY1576" fmla="*/ 639375 h 1144324"/>
              <a:gd name="connsiteX1577" fmla="*/ 38605 w 5047498"/>
              <a:gd name="connsiteY1577" fmla="*/ 639375 h 1144324"/>
              <a:gd name="connsiteX1578" fmla="*/ 38605 w 5047498"/>
              <a:gd name="connsiteY1578" fmla="*/ 681180 h 1144324"/>
              <a:gd name="connsiteX1579" fmla="*/ 62608 w 5047498"/>
              <a:gd name="connsiteY1579" fmla="*/ 681180 h 1144324"/>
              <a:gd name="connsiteX1580" fmla="*/ 62608 w 5047498"/>
              <a:gd name="connsiteY1580" fmla="*/ 687781 h 1144324"/>
              <a:gd name="connsiteX1581" fmla="*/ 38605 w 5047498"/>
              <a:gd name="connsiteY1581" fmla="*/ 687781 h 1144324"/>
              <a:gd name="connsiteX1582" fmla="*/ 38605 w 5047498"/>
              <a:gd name="connsiteY1582" fmla="*/ 702583 h 1144324"/>
              <a:gd name="connsiteX1583" fmla="*/ 66409 w 5047498"/>
              <a:gd name="connsiteY1583" fmla="*/ 742788 h 1144324"/>
              <a:gd name="connsiteX1584" fmla="*/ 62608 w 5047498"/>
              <a:gd name="connsiteY1584" fmla="*/ 748188 h 1144324"/>
              <a:gd name="connsiteX1585" fmla="*/ 38605 w 5047498"/>
              <a:gd name="connsiteY1585" fmla="*/ 709984 h 1144324"/>
              <a:gd name="connsiteX1586" fmla="*/ 38605 w 5047498"/>
              <a:gd name="connsiteY1586" fmla="*/ 820197 h 1144324"/>
              <a:gd name="connsiteX1587" fmla="*/ 31804 w 5047498"/>
              <a:gd name="connsiteY1587" fmla="*/ 820197 h 1144324"/>
              <a:gd name="connsiteX1588" fmla="*/ 31804 w 5047498"/>
              <a:gd name="connsiteY1588" fmla="*/ 708183 h 1144324"/>
              <a:gd name="connsiteX1589" fmla="*/ 3001 w 5047498"/>
              <a:gd name="connsiteY1589" fmla="*/ 774392 h 1144324"/>
              <a:gd name="connsiteX1590" fmla="*/ 0 w 5047498"/>
              <a:gd name="connsiteY1590" fmla="*/ 766991 h 1144324"/>
              <a:gd name="connsiteX1591" fmla="*/ 31804 w 5047498"/>
              <a:gd name="connsiteY1591" fmla="*/ 688181 h 1144324"/>
              <a:gd name="connsiteX1592" fmla="*/ 31804 w 5047498"/>
              <a:gd name="connsiteY1592" fmla="*/ 687781 h 1144324"/>
              <a:gd name="connsiteX1593" fmla="*/ 3601 w 5047498"/>
              <a:gd name="connsiteY1593" fmla="*/ 687781 h 1144324"/>
              <a:gd name="connsiteX1594" fmla="*/ 3601 w 5047498"/>
              <a:gd name="connsiteY1594" fmla="*/ 681180 h 1144324"/>
              <a:gd name="connsiteX1595" fmla="*/ 31804 w 5047498"/>
              <a:gd name="connsiteY1595" fmla="*/ 681180 h 1144324"/>
              <a:gd name="connsiteX1596" fmla="*/ 4907680 w 5047498"/>
              <a:gd name="connsiteY1596" fmla="*/ 639175 h 1144324"/>
              <a:gd name="connsiteX1597" fmla="*/ 4913881 w 5047498"/>
              <a:gd name="connsiteY1597" fmla="*/ 641975 h 1144324"/>
              <a:gd name="connsiteX1598" fmla="*/ 4897278 w 5047498"/>
              <a:gd name="connsiteY1598" fmla="*/ 686781 h 1144324"/>
              <a:gd name="connsiteX1599" fmla="*/ 4897278 w 5047498"/>
              <a:gd name="connsiteY1599" fmla="*/ 821398 h 1144324"/>
              <a:gd name="connsiteX1600" fmla="*/ 4890478 w 5047498"/>
              <a:gd name="connsiteY1600" fmla="*/ 821398 h 1144324"/>
              <a:gd name="connsiteX1601" fmla="*/ 4890478 w 5047498"/>
              <a:gd name="connsiteY1601" fmla="*/ 700182 h 1144324"/>
              <a:gd name="connsiteX1602" fmla="*/ 4869676 w 5047498"/>
              <a:gd name="connsiteY1602" fmla="*/ 731786 h 1144324"/>
              <a:gd name="connsiteX1603" fmla="*/ 4867475 w 5047498"/>
              <a:gd name="connsiteY1603" fmla="*/ 724786 h 1144324"/>
              <a:gd name="connsiteX1604" fmla="*/ 4907680 w 5047498"/>
              <a:gd name="connsiteY1604" fmla="*/ 639175 h 1144324"/>
              <a:gd name="connsiteX1605" fmla="*/ 3919414 w 5047498"/>
              <a:gd name="connsiteY1605" fmla="*/ 639175 h 1144324"/>
              <a:gd name="connsiteX1606" fmla="*/ 3926015 w 5047498"/>
              <a:gd name="connsiteY1606" fmla="*/ 639975 h 1144324"/>
              <a:gd name="connsiteX1607" fmla="*/ 3916013 w 5047498"/>
              <a:gd name="connsiteY1607" fmla="*/ 676780 h 1144324"/>
              <a:gd name="connsiteX1608" fmla="*/ 3983022 w 5047498"/>
              <a:gd name="connsiteY1608" fmla="*/ 676780 h 1144324"/>
              <a:gd name="connsiteX1609" fmla="*/ 3980221 w 5047498"/>
              <a:gd name="connsiteY1609" fmla="*/ 792594 h 1144324"/>
              <a:gd name="connsiteX1610" fmla="*/ 3953018 w 5047498"/>
              <a:gd name="connsiteY1610" fmla="*/ 817997 h 1144324"/>
              <a:gd name="connsiteX1611" fmla="*/ 3934216 w 5047498"/>
              <a:gd name="connsiteY1611" fmla="*/ 817797 h 1144324"/>
              <a:gd name="connsiteX1612" fmla="*/ 3932416 w 5047498"/>
              <a:gd name="connsiteY1612" fmla="*/ 811396 h 1144324"/>
              <a:gd name="connsiteX1613" fmla="*/ 3952618 w 5047498"/>
              <a:gd name="connsiteY1613" fmla="*/ 811596 h 1144324"/>
              <a:gd name="connsiteX1614" fmla="*/ 3973620 w 5047498"/>
              <a:gd name="connsiteY1614" fmla="*/ 791594 h 1144324"/>
              <a:gd name="connsiteX1615" fmla="*/ 3976421 w 5047498"/>
              <a:gd name="connsiteY1615" fmla="*/ 683580 h 1144324"/>
              <a:gd name="connsiteX1616" fmla="*/ 3913213 w 5047498"/>
              <a:gd name="connsiteY1616" fmla="*/ 683580 h 1144324"/>
              <a:gd name="connsiteX1617" fmla="*/ 3892810 w 5047498"/>
              <a:gd name="connsiteY1617" fmla="*/ 719785 h 1144324"/>
              <a:gd name="connsiteX1618" fmla="*/ 3888810 w 5047498"/>
              <a:gd name="connsiteY1618" fmla="*/ 714384 h 1144324"/>
              <a:gd name="connsiteX1619" fmla="*/ 3919414 w 5047498"/>
              <a:gd name="connsiteY1619" fmla="*/ 639175 h 1144324"/>
              <a:gd name="connsiteX1620" fmla="*/ 540315 w 5047498"/>
              <a:gd name="connsiteY1620" fmla="*/ 639175 h 1144324"/>
              <a:gd name="connsiteX1621" fmla="*/ 547516 w 5047498"/>
              <a:gd name="connsiteY1621" fmla="*/ 639175 h 1144324"/>
              <a:gd name="connsiteX1622" fmla="*/ 547516 w 5047498"/>
              <a:gd name="connsiteY1622" fmla="*/ 702183 h 1144324"/>
              <a:gd name="connsiteX1623" fmla="*/ 601723 w 5047498"/>
              <a:gd name="connsiteY1623" fmla="*/ 702183 h 1144324"/>
              <a:gd name="connsiteX1624" fmla="*/ 601723 w 5047498"/>
              <a:gd name="connsiteY1624" fmla="*/ 708984 h 1144324"/>
              <a:gd name="connsiteX1625" fmla="*/ 547516 w 5047498"/>
              <a:gd name="connsiteY1625" fmla="*/ 708984 h 1144324"/>
              <a:gd name="connsiteX1626" fmla="*/ 547516 w 5047498"/>
              <a:gd name="connsiteY1626" fmla="*/ 821198 h 1144324"/>
              <a:gd name="connsiteX1627" fmla="*/ 540315 w 5047498"/>
              <a:gd name="connsiteY1627" fmla="*/ 821198 h 1144324"/>
              <a:gd name="connsiteX1628" fmla="*/ 540315 w 5047498"/>
              <a:gd name="connsiteY1628" fmla="*/ 708984 h 1144324"/>
              <a:gd name="connsiteX1629" fmla="*/ 483308 w 5047498"/>
              <a:gd name="connsiteY1629" fmla="*/ 708984 h 1144324"/>
              <a:gd name="connsiteX1630" fmla="*/ 483308 w 5047498"/>
              <a:gd name="connsiteY1630" fmla="*/ 702183 h 1144324"/>
              <a:gd name="connsiteX1631" fmla="*/ 540315 w 5047498"/>
              <a:gd name="connsiteY1631" fmla="*/ 702183 h 1144324"/>
              <a:gd name="connsiteX1632" fmla="*/ 2651264 w 5047498"/>
              <a:gd name="connsiteY1632" fmla="*/ 638975 h 1144324"/>
              <a:gd name="connsiteX1633" fmla="*/ 2663066 w 5047498"/>
              <a:gd name="connsiteY1633" fmla="*/ 670979 h 1144324"/>
              <a:gd name="connsiteX1634" fmla="*/ 2713272 w 5047498"/>
              <a:gd name="connsiteY1634" fmla="*/ 670979 h 1144324"/>
              <a:gd name="connsiteX1635" fmla="*/ 2713272 w 5047498"/>
              <a:gd name="connsiteY1635" fmla="*/ 677580 h 1144324"/>
              <a:gd name="connsiteX1636" fmla="*/ 2700871 w 5047498"/>
              <a:gd name="connsiteY1636" fmla="*/ 677580 h 1144324"/>
              <a:gd name="connsiteX1637" fmla="*/ 2667667 w 5047498"/>
              <a:gd name="connsiteY1637" fmla="*/ 769791 h 1144324"/>
              <a:gd name="connsiteX1638" fmla="*/ 2716073 w 5047498"/>
              <a:gd name="connsiteY1638" fmla="*/ 814197 h 1144324"/>
              <a:gd name="connsiteX1639" fmla="*/ 2712272 w 5047498"/>
              <a:gd name="connsiteY1639" fmla="*/ 819997 h 1144324"/>
              <a:gd name="connsiteX1640" fmla="*/ 2663666 w 5047498"/>
              <a:gd name="connsiteY1640" fmla="*/ 775592 h 1144324"/>
              <a:gd name="connsiteX1641" fmla="*/ 2607059 w 5047498"/>
              <a:gd name="connsiteY1641" fmla="*/ 820597 h 1144324"/>
              <a:gd name="connsiteX1642" fmla="*/ 2603459 w 5047498"/>
              <a:gd name="connsiteY1642" fmla="*/ 814597 h 1144324"/>
              <a:gd name="connsiteX1643" fmla="*/ 2659266 w 5047498"/>
              <a:gd name="connsiteY1643" fmla="*/ 769791 h 1144324"/>
              <a:gd name="connsiteX1644" fmla="*/ 2621261 w 5047498"/>
              <a:gd name="connsiteY1644" fmla="*/ 677580 h 1144324"/>
              <a:gd name="connsiteX1645" fmla="*/ 2604459 w 5047498"/>
              <a:gd name="connsiteY1645" fmla="*/ 677580 h 1144324"/>
              <a:gd name="connsiteX1646" fmla="*/ 2604459 w 5047498"/>
              <a:gd name="connsiteY1646" fmla="*/ 670979 h 1144324"/>
              <a:gd name="connsiteX1647" fmla="*/ 2656266 w 5047498"/>
              <a:gd name="connsiteY1647" fmla="*/ 670979 h 1144324"/>
              <a:gd name="connsiteX1648" fmla="*/ 2644264 w 5047498"/>
              <a:gd name="connsiteY1648" fmla="*/ 640175 h 1144324"/>
              <a:gd name="connsiteX1649" fmla="*/ 4139765 w 5047498"/>
              <a:gd name="connsiteY1649" fmla="*/ 638575 h 1144324"/>
              <a:gd name="connsiteX1650" fmla="*/ 4147166 w 5047498"/>
              <a:gd name="connsiteY1650" fmla="*/ 659577 h 1144324"/>
              <a:gd name="connsiteX1651" fmla="*/ 4193772 w 5047498"/>
              <a:gd name="connsiteY1651" fmla="*/ 659577 h 1144324"/>
              <a:gd name="connsiteX1652" fmla="*/ 4193772 w 5047498"/>
              <a:gd name="connsiteY1652" fmla="*/ 665978 h 1144324"/>
              <a:gd name="connsiteX1653" fmla="*/ 4092359 w 5047498"/>
              <a:gd name="connsiteY1653" fmla="*/ 665978 h 1144324"/>
              <a:gd name="connsiteX1654" fmla="*/ 4092359 w 5047498"/>
              <a:gd name="connsiteY1654" fmla="*/ 659577 h 1144324"/>
              <a:gd name="connsiteX1655" fmla="*/ 4140365 w 5047498"/>
              <a:gd name="connsiteY1655" fmla="*/ 659577 h 1144324"/>
              <a:gd name="connsiteX1656" fmla="*/ 4132764 w 5047498"/>
              <a:gd name="connsiteY1656" fmla="*/ 639775 h 1144324"/>
              <a:gd name="connsiteX1657" fmla="*/ 3641732 w 5047498"/>
              <a:gd name="connsiteY1657" fmla="*/ 638575 h 1144324"/>
              <a:gd name="connsiteX1658" fmla="*/ 3649332 w 5047498"/>
              <a:gd name="connsiteY1658" fmla="*/ 661178 h 1144324"/>
              <a:gd name="connsiteX1659" fmla="*/ 3691938 w 5047498"/>
              <a:gd name="connsiteY1659" fmla="*/ 661178 h 1144324"/>
              <a:gd name="connsiteX1660" fmla="*/ 3691938 w 5047498"/>
              <a:gd name="connsiteY1660" fmla="*/ 667978 h 1144324"/>
              <a:gd name="connsiteX1661" fmla="*/ 3597526 w 5047498"/>
              <a:gd name="connsiteY1661" fmla="*/ 667978 h 1144324"/>
              <a:gd name="connsiteX1662" fmla="*/ 3597526 w 5047498"/>
              <a:gd name="connsiteY1662" fmla="*/ 661178 h 1144324"/>
              <a:gd name="connsiteX1663" fmla="*/ 3642732 w 5047498"/>
              <a:gd name="connsiteY1663" fmla="*/ 661178 h 1144324"/>
              <a:gd name="connsiteX1664" fmla="*/ 3634931 w 5047498"/>
              <a:gd name="connsiteY1664" fmla="*/ 639775 h 1144324"/>
              <a:gd name="connsiteX1665" fmla="*/ 2237766 w 5047498"/>
              <a:gd name="connsiteY1665" fmla="*/ 638375 h 1144324"/>
              <a:gd name="connsiteX1666" fmla="*/ 2248567 w 5047498"/>
              <a:gd name="connsiteY1666" fmla="*/ 671979 h 1144324"/>
              <a:gd name="connsiteX1667" fmla="*/ 2294173 w 5047498"/>
              <a:gd name="connsiteY1667" fmla="*/ 671979 h 1144324"/>
              <a:gd name="connsiteX1668" fmla="*/ 2294173 w 5047498"/>
              <a:gd name="connsiteY1668" fmla="*/ 678580 h 1144324"/>
              <a:gd name="connsiteX1669" fmla="*/ 2224964 w 5047498"/>
              <a:gd name="connsiteY1669" fmla="*/ 678580 h 1144324"/>
              <a:gd name="connsiteX1670" fmla="*/ 2223364 w 5047498"/>
              <a:gd name="connsiteY1670" fmla="*/ 719385 h 1144324"/>
              <a:gd name="connsiteX1671" fmla="*/ 2280971 w 5047498"/>
              <a:gd name="connsiteY1671" fmla="*/ 719385 h 1144324"/>
              <a:gd name="connsiteX1672" fmla="*/ 2278171 w 5047498"/>
              <a:gd name="connsiteY1672" fmla="*/ 797195 h 1144324"/>
              <a:gd name="connsiteX1673" fmla="*/ 2254968 w 5047498"/>
              <a:gd name="connsiteY1673" fmla="*/ 818397 h 1144324"/>
              <a:gd name="connsiteX1674" fmla="*/ 2234965 w 5047498"/>
              <a:gd name="connsiteY1674" fmla="*/ 817797 h 1144324"/>
              <a:gd name="connsiteX1675" fmla="*/ 2232765 w 5047498"/>
              <a:gd name="connsiteY1675" fmla="*/ 811396 h 1144324"/>
              <a:gd name="connsiteX1676" fmla="*/ 2254368 w 5047498"/>
              <a:gd name="connsiteY1676" fmla="*/ 811996 h 1144324"/>
              <a:gd name="connsiteX1677" fmla="*/ 2272170 w 5047498"/>
              <a:gd name="connsiteY1677" fmla="*/ 793394 h 1144324"/>
              <a:gd name="connsiteX1678" fmla="*/ 2274170 w 5047498"/>
              <a:gd name="connsiteY1678" fmla="*/ 726186 h 1144324"/>
              <a:gd name="connsiteX1679" fmla="*/ 2222764 w 5047498"/>
              <a:gd name="connsiteY1679" fmla="*/ 726186 h 1144324"/>
              <a:gd name="connsiteX1680" fmla="*/ 2211362 w 5047498"/>
              <a:gd name="connsiteY1680" fmla="*/ 775592 h 1144324"/>
              <a:gd name="connsiteX1681" fmla="*/ 2179758 w 5047498"/>
              <a:gd name="connsiteY1681" fmla="*/ 821398 h 1144324"/>
              <a:gd name="connsiteX1682" fmla="*/ 2174958 w 5047498"/>
              <a:gd name="connsiteY1682" fmla="*/ 816597 h 1144324"/>
              <a:gd name="connsiteX1683" fmla="*/ 2207962 w 5047498"/>
              <a:gd name="connsiteY1683" fmla="*/ 765991 h 1144324"/>
              <a:gd name="connsiteX1684" fmla="*/ 2217163 w 5047498"/>
              <a:gd name="connsiteY1684" fmla="*/ 713384 h 1144324"/>
              <a:gd name="connsiteX1685" fmla="*/ 2217563 w 5047498"/>
              <a:gd name="connsiteY1685" fmla="*/ 692381 h 1144324"/>
              <a:gd name="connsiteX1686" fmla="*/ 2217963 w 5047498"/>
              <a:gd name="connsiteY1686" fmla="*/ 678580 h 1144324"/>
              <a:gd name="connsiteX1687" fmla="*/ 2187759 w 5047498"/>
              <a:gd name="connsiteY1687" fmla="*/ 678580 h 1144324"/>
              <a:gd name="connsiteX1688" fmla="*/ 2187759 w 5047498"/>
              <a:gd name="connsiteY1688" fmla="*/ 671979 h 1144324"/>
              <a:gd name="connsiteX1689" fmla="*/ 2241566 w 5047498"/>
              <a:gd name="connsiteY1689" fmla="*/ 671979 h 1144324"/>
              <a:gd name="connsiteX1690" fmla="*/ 2230965 w 5047498"/>
              <a:gd name="connsiteY1690" fmla="*/ 639575 h 1144324"/>
              <a:gd name="connsiteX1691" fmla="*/ 1599591 w 5047498"/>
              <a:gd name="connsiteY1691" fmla="*/ 638375 h 1144324"/>
              <a:gd name="connsiteX1692" fmla="*/ 1610392 w 5047498"/>
              <a:gd name="connsiteY1692" fmla="*/ 671979 h 1144324"/>
              <a:gd name="connsiteX1693" fmla="*/ 1655998 w 5047498"/>
              <a:gd name="connsiteY1693" fmla="*/ 671979 h 1144324"/>
              <a:gd name="connsiteX1694" fmla="*/ 1655998 w 5047498"/>
              <a:gd name="connsiteY1694" fmla="*/ 678580 h 1144324"/>
              <a:gd name="connsiteX1695" fmla="*/ 1586789 w 5047498"/>
              <a:gd name="connsiteY1695" fmla="*/ 678580 h 1144324"/>
              <a:gd name="connsiteX1696" fmla="*/ 1585189 w 5047498"/>
              <a:gd name="connsiteY1696" fmla="*/ 719385 h 1144324"/>
              <a:gd name="connsiteX1697" fmla="*/ 1642796 w 5047498"/>
              <a:gd name="connsiteY1697" fmla="*/ 719385 h 1144324"/>
              <a:gd name="connsiteX1698" fmla="*/ 1639996 w 5047498"/>
              <a:gd name="connsiteY1698" fmla="*/ 797195 h 1144324"/>
              <a:gd name="connsiteX1699" fmla="*/ 1616793 w 5047498"/>
              <a:gd name="connsiteY1699" fmla="*/ 818397 h 1144324"/>
              <a:gd name="connsiteX1700" fmla="*/ 1596790 w 5047498"/>
              <a:gd name="connsiteY1700" fmla="*/ 817797 h 1144324"/>
              <a:gd name="connsiteX1701" fmla="*/ 1594590 w 5047498"/>
              <a:gd name="connsiteY1701" fmla="*/ 811396 h 1144324"/>
              <a:gd name="connsiteX1702" fmla="*/ 1616193 w 5047498"/>
              <a:gd name="connsiteY1702" fmla="*/ 811996 h 1144324"/>
              <a:gd name="connsiteX1703" fmla="*/ 1633995 w 5047498"/>
              <a:gd name="connsiteY1703" fmla="*/ 793394 h 1144324"/>
              <a:gd name="connsiteX1704" fmla="*/ 1635995 w 5047498"/>
              <a:gd name="connsiteY1704" fmla="*/ 726186 h 1144324"/>
              <a:gd name="connsiteX1705" fmla="*/ 1584589 w 5047498"/>
              <a:gd name="connsiteY1705" fmla="*/ 726186 h 1144324"/>
              <a:gd name="connsiteX1706" fmla="*/ 1573187 w 5047498"/>
              <a:gd name="connsiteY1706" fmla="*/ 775592 h 1144324"/>
              <a:gd name="connsiteX1707" fmla="*/ 1541583 w 5047498"/>
              <a:gd name="connsiteY1707" fmla="*/ 821398 h 1144324"/>
              <a:gd name="connsiteX1708" fmla="*/ 1536783 w 5047498"/>
              <a:gd name="connsiteY1708" fmla="*/ 816597 h 1144324"/>
              <a:gd name="connsiteX1709" fmla="*/ 1569787 w 5047498"/>
              <a:gd name="connsiteY1709" fmla="*/ 765991 h 1144324"/>
              <a:gd name="connsiteX1710" fmla="*/ 1578988 w 5047498"/>
              <a:gd name="connsiteY1710" fmla="*/ 713384 h 1144324"/>
              <a:gd name="connsiteX1711" fmla="*/ 1579388 w 5047498"/>
              <a:gd name="connsiteY1711" fmla="*/ 692381 h 1144324"/>
              <a:gd name="connsiteX1712" fmla="*/ 1579788 w 5047498"/>
              <a:gd name="connsiteY1712" fmla="*/ 678580 h 1144324"/>
              <a:gd name="connsiteX1713" fmla="*/ 1549584 w 5047498"/>
              <a:gd name="connsiteY1713" fmla="*/ 678580 h 1144324"/>
              <a:gd name="connsiteX1714" fmla="*/ 1549584 w 5047498"/>
              <a:gd name="connsiteY1714" fmla="*/ 671979 h 1144324"/>
              <a:gd name="connsiteX1715" fmla="*/ 1603391 w 5047498"/>
              <a:gd name="connsiteY1715" fmla="*/ 671979 h 1144324"/>
              <a:gd name="connsiteX1716" fmla="*/ 1592790 w 5047498"/>
              <a:gd name="connsiteY1716" fmla="*/ 639575 h 1144324"/>
              <a:gd name="connsiteX1717" fmla="*/ 2571855 w 5047498"/>
              <a:gd name="connsiteY1717" fmla="*/ 637975 h 1144324"/>
              <a:gd name="connsiteX1718" fmla="*/ 2578456 w 5047498"/>
              <a:gd name="connsiteY1718" fmla="*/ 640775 h 1144324"/>
              <a:gd name="connsiteX1719" fmla="*/ 2546652 w 5047498"/>
              <a:gd name="connsiteY1719" fmla="*/ 708984 h 1144324"/>
              <a:gd name="connsiteX1720" fmla="*/ 2582656 w 5047498"/>
              <a:gd name="connsiteY1720" fmla="*/ 703383 h 1144324"/>
              <a:gd name="connsiteX1721" fmla="*/ 2593658 w 5047498"/>
              <a:gd name="connsiteY1721" fmla="*/ 682180 h 1144324"/>
              <a:gd name="connsiteX1722" fmla="*/ 2599858 w 5047498"/>
              <a:gd name="connsiteY1722" fmla="*/ 684581 h 1144324"/>
              <a:gd name="connsiteX1723" fmla="*/ 2551652 w 5047498"/>
              <a:gd name="connsiteY1723" fmla="*/ 761190 h 1144324"/>
              <a:gd name="connsiteX1724" fmla="*/ 2602659 w 5047498"/>
              <a:gd name="connsiteY1724" fmla="*/ 747588 h 1144324"/>
              <a:gd name="connsiteX1725" fmla="*/ 2602659 w 5047498"/>
              <a:gd name="connsiteY1725" fmla="*/ 753989 h 1144324"/>
              <a:gd name="connsiteX1726" fmla="*/ 2543651 w 5047498"/>
              <a:gd name="connsiteY1726" fmla="*/ 768591 h 1144324"/>
              <a:gd name="connsiteX1727" fmla="*/ 2541851 w 5047498"/>
              <a:gd name="connsiteY1727" fmla="*/ 761990 h 1144324"/>
              <a:gd name="connsiteX1728" fmla="*/ 2545051 w 5047498"/>
              <a:gd name="connsiteY1728" fmla="*/ 759790 h 1144324"/>
              <a:gd name="connsiteX1729" fmla="*/ 2579056 w 5047498"/>
              <a:gd name="connsiteY1729" fmla="*/ 709984 h 1144324"/>
              <a:gd name="connsiteX1730" fmla="*/ 2540051 w 5047498"/>
              <a:gd name="connsiteY1730" fmla="*/ 716184 h 1144324"/>
              <a:gd name="connsiteX1731" fmla="*/ 2538250 w 5047498"/>
              <a:gd name="connsiteY1731" fmla="*/ 709584 h 1144324"/>
              <a:gd name="connsiteX1732" fmla="*/ 2541451 w 5047498"/>
              <a:gd name="connsiteY1732" fmla="*/ 706783 h 1144324"/>
              <a:gd name="connsiteX1733" fmla="*/ 2571855 w 5047498"/>
              <a:gd name="connsiteY1733" fmla="*/ 637975 h 1144324"/>
              <a:gd name="connsiteX1734" fmla="*/ 2484053 w 5047498"/>
              <a:gd name="connsiteY1734" fmla="*/ 462143 h 1144324"/>
              <a:gd name="connsiteX1735" fmla="*/ 2493655 w 5047498"/>
              <a:gd name="connsiteY1735" fmla="*/ 475145 h 1144324"/>
              <a:gd name="connsiteX1736" fmla="*/ 2476652 w 5047498"/>
              <a:gd name="connsiteY1736" fmla="*/ 506149 h 1144324"/>
              <a:gd name="connsiteX1737" fmla="*/ 2473252 w 5047498"/>
              <a:gd name="connsiteY1737" fmla="*/ 500948 h 1144324"/>
              <a:gd name="connsiteX1738" fmla="*/ 2486854 w 5047498"/>
              <a:gd name="connsiteY1738" fmla="*/ 477745 h 1144324"/>
              <a:gd name="connsiteX1739" fmla="*/ 2484254 w 5047498"/>
              <a:gd name="connsiteY1739" fmla="*/ 477945 h 1144324"/>
              <a:gd name="connsiteX1740" fmla="*/ 2478253 w 5047498"/>
              <a:gd name="connsiteY1740" fmla="*/ 475945 h 1144324"/>
              <a:gd name="connsiteX1741" fmla="*/ 2476052 w 5047498"/>
              <a:gd name="connsiteY1741" fmla="*/ 470144 h 1144324"/>
              <a:gd name="connsiteX1742" fmla="*/ 2478053 w 5047498"/>
              <a:gd name="connsiteY1742" fmla="*/ 464143 h 1144324"/>
              <a:gd name="connsiteX1743" fmla="*/ 2484053 w 5047498"/>
              <a:gd name="connsiteY1743" fmla="*/ 462143 h 1144324"/>
              <a:gd name="connsiteX1744" fmla="*/ 4784864 w 5047498"/>
              <a:gd name="connsiteY1744" fmla="*/ 458543 h 1144324"/>
              <a:gd name="connsiteX1745" fmla="*/ 4846272 w 5047498"/>
              <a:gd name="connsiteY1745" fmla="*/ 490947 h 1144324"/>
              <a:gd name="connsiteX1746" fmla="*/ 4842472 w 5047498"/>
              <a:gd name="connsiteY1746" fmla="*/ 496547 h 1144324"/>
              <a:gd name="connsiteX1747" fmla="*/ 4781264 w 5047498"/>
              <a:gd name="connsiteY1747" fmla="*/ 463743 h 1144324"/>
              <a:gd name="connsiteX1748" fmla="*/ 1394013 w 5047498"/>
              <a:gd name="connsiteY1748" fmla="*/ 456142 h 1144324"/>
              <a:gd name="connsiteX1749" fmla="*/ 1418016 w 5047498"/>
              <a:gd name="connsiteY1749" fmla="*/ 488947 h 1144324"/>
              <a:gd name="connsiteX1750" fmla="*/ 1412815 w 5047498"/>
              <a:gd name="connsiteY1750" fmla="*/ 492947 h 1144324"/>
              <a:gd name="connsiteX1751" fmla="*/ 1388812 w 5047498"/>
              <a:gd name="connsiteY1751" fmla="*/ 459543 h 1144324"/>
              <a:gd name="connsiteX1752" fmla="*/ 3570408 w 5047498"/>
              <a:gd name="connsiteY1752" fmla="*/ 452007 h 1144324"/>
              <a:gd name="connsiteX1753" fmla="*/ 3557407 w 5047498"/>
              <a:gd name="connsiteY1753" fmla="*/ 496747 h 1144324"/>
              <a:gd name="connsiteX1754" fmla="*/ 3551806 w 5047498"/>
              <a:gd name="connsiteY1754" fmla="*/ 491947 h 1144324"/>
              <a:gd name="connsiteX1755" fmla="*/ 3571015 w 5047498"/>
              <a:gd name="connsiteY1755" fmla="*/ 449919 h 1144324"/>
              <a:gd name="connsiteX1756" fmla="*/ 3570858 w 5047498"/>
              <a:gd name="connsiteY1756" fmla="*/ 451042 h 1144324"/>
              <a:gd name="connsiteX1757" fmla="*/ 3570408 w 5047498"/>
              <a:gd name="connsiteY1757" fmla="*/ 452007 h 1144324"/>
              <a:gd name="connsiteX1758" fmla="*/ 3361058 w 5047498"/>
              <a:gd name="connsiteY1758" fmla="*/ 446541 h 1144324"/>
              <a:gd name="connsiteX1759" fmla="*/ 3361058 w 5047498"/>
              <a:gd name="connsiteY1759" fmla="*/ 478545 h 1144324"/>
              <a:gd name="connsiteX1760" fmla="*/ 3413465 w 5047498"/>
              <a:gd name="connsiteY1760" fmla="*/ 478545 h 1144324"/>
              <a:gd name="connsiteX1761" fmla="*/ 3413465 w 5047498"/>
              <a:gd name="connsiteY1761" fmla="*/ 446541 h 1144324"/>
              <a:gd name="connsiteX1762" fmla="*/ 1527353 w 5047498"/>
              <a:gd name="connsiteY1762" fmla="*/ 429939 h 1144324"/>
              <a:gd name="connsiteX1763" fmla="*/ 1527353 w 5047498"/>
              <a:gd name="connsiteY1763" fmla="*/ 474745 h 1144324"/>
              <a:gd name="connsiteX1764" fmla="*/ 1589961 w 5047498"/>
              <a:gd name="connsiteY1764" fmla="*/ 474745 h 1144324"/>
              <a:gd name="connsiteX1765" fmla="*/ 1589961 w 5047498"/>
              <a:gd name="connsiteY1765" fmla="*/ 429939 h 1144324"/>
              <a:gd name="connsiteX1766" fmla="*/ 1520552 w 5047498"/>
              <a:gd name="connsiteY1766" fmla="*/ 423538 h 1144324"/>
              <a:gd name="connsiteX1767" fmla="*/ 1596562 w 5047498"/>
              <a:gd name="connsiteY1767" fmla="*/ 423538 h 1144324"/>
              <a:gd name="connsiteX1768" fmla="*/ 1596562 w 5047498"/>
              <a:gd name="connsiteY1768" fmla="*/ 493547 h 1144324"/>
              <a:gd name="connsiteX1769" fmla="*/ 1589961 w 5047498"/>
              <a:gd name="connsiteY1769" fmla="*/ 493547 h 1144324"/>
              <a:gd name="connsiteX1770" fmla="*/ 1589961 w 5047498"/>
              <a:gd name="connsiteY1770" fmla="*/ 481146 h 1144324"/>
              <a:gd name="connsiteX1771" fmla="*/ 1527353 w 5047498"/>
              <a:gd name="connsiteY1771" fmla="*/ 481146 h 1144324"/>
              <a:gd name="connsiteX1772" fmla="*/ 1527353 w 5047498"/>
              <a:gd name="connsiteY1772" fmla="*/ 493947 h 1144324"/>
              <a:gd name="connsiteX1773" fmla="*/ 1520552 w 5047498"/>
              <a:gd name="connsiteY1773" fmla="*/ 493947 h 1144324"/>
              <a:gd name="connsiteX1774" fmla="*/ 78610 w 5047498"/>
              <a:gd name="connsiteY1774" fmla="*/ 421938 h 1144324"/>
              <a:gd name="connsiteX1775" fmla="*/ 78610 w 5047498"/>
              <a:gd name="connsiteY1775" fmla="*/ 477545 h 1144324"/>
              <a:gd name="connsiteX1776" fmla="*/ 154820 w 5047498"/>
              <a:gd name="connsiteY1776" fmla="*/ 477545 h 1144324"/>
              <a:gd name="connsiteX1777" fmla="*/ 154820 w 5047498"/>
              <a:gd name="connsiteY1777" fmla="*/ 421938 h 1144324"/>
              <a:gd name="connsiteX1778" fmla="*/ 42206 w 5047498"/>
              <a:gd name="connsiteY1778" fmla="*/ 420938 h 1144324"/>
              <a:gd name="connsiteX1779" fmla="*/ 48206 w 5047498"/>
              <a:gd name="connsiteY1779" fmla="*/ 423338 h 1144324"/>
              <a:gd name="connsiteX1780" fmla="*/ 14402 w 5047498"/>
              <a:gd name="connsiteY1780" fmla="*/ 496147 h 1144324"/>
              <a:gd name="connsiteX1781" fmla="*/ 7601 w 5047498"/>
              <a:gd name="connsiteY1781" fmla="*/ 493147 h 1144324"/>
              <a:gd name="connsiteX1782" fmla="*/ 42206 w 5047498"/>
              <a:gd name="connsiteY1782" fmla="*/ 420938 h 1144324"/>
              <a:gd name="connsiteX1783" fmla="*/ 71809 w 5047498"/>
              <a:gd name="connsiteY1783" fmla="*/ 415337 h 1144324"/>
              <a:gd name="connsiteX1784" fmla="*/ 161821 w 5047498"/>
              <a:gd name="connsiteY1784" fmla="*/ 415337 h 1144324"/>
              <a:gd name="connsiteX1785" fmla="*/ 161821 w 5047498"/>
              <a:gd name="connsiteY1785" fmla="*/ 496547 h 1144324"/>
              <a:gd name="connsiteX1786" fmla="*/ 154820 w 5047498"/>
              <a:gd name="connsiteY1786" fmla="*/ 496547 h 1144324"/>
              <a:gd name="connsiteX1787" fmla="*/ 154820 w 5047498"/>
              <a:gd name="connsiteY1787" fmla="*/ 484346 h 1144324"/>
              <a:gd name="connsiteX1788" fmla="*/ 78610 w 5047498"/>
              <a:gd name="connsiteY1788" fmla="*/ 484346 h 1144324"/>
              <a:gd name="connsiteX1789" fmla="*/ 78610 w 5047498"/>
              <a:gd name="connsiteY1789" fmla="*/ 496547 h 1144324"/>
              <a:gd name="connsiteX1790" fmla="*/ 71809 w 5047498"/>
              <a:gd name="connsiteY1790" fmla="*/ 496547 h 1144324"/>
              <a:gd name="connsiteX1791" fmla="*/ 1103853 w 5047498"/>
              <a:gd name="connsiteY1791" fmla="*/ 414137 h 1144324"/>
              <a:gd name="connsiteX1792" fmla="*/ 1103853 w 5047498"/>
              <a:gd name="connsiteY1792" fmla="*/ 465144 h 1144324"/>
              <a:gd name="connsiteX1793" fmla="*/ 1148258 w 5047498"/>
              <a:gd name="connsiteY1793" fmla="*/ 465144 h 1144324"/>
              <a:gd name="connsiteX1794" fmla="*/ 1148258 w 5047498"/>
              <a:gd name="connsiteY1794" fmla="*/ 414137 h 1144324"/>
              <a:gd name="connsiteX1795" fmla="*/ 4775264 w 5047498"/>
              <a:gd name="connsiteY1795" fmla="*/ 412337 h 1144324"/>
              <a:gd name="connsiteX1796" fmla="*/ 4781864 w 5047498"/>
              <a:gd name="connsiteY1796" fmla="*/ 412737 h 1144324"/>
              <a:gd name="connsiteX1797" fmla="*/ 4760462 w 5047498"/>
              <a:gd name="connsiteY1797" fmla="*/ 467144 h 1144324"/>
              <a:gd name="connsiteX1798" fmla="*/ 4704855 w 5047498"/>
              <a:gd name="connsiteY1798" fmla="*/ 496547 h 1144324"/>
              <a:gd name="connsiteX1799" fmla="*/ 4701254 w 5047498"/>
              <a:gd name="connsiteY1799" fmla="*/ 490347 h 1144324"/>
              <a:gd name="connsiteX1800" fmla="*/ 4754861 w 5047498"/>
              <a:gd name="connsiteY1800" fmla="*/ 462943 h 1144324"/>
              <a:gd name="connsiteX1801" fmla="*/ 4775264 w 5047498"/>
              <a:gd name="connsiteY1801" fmla="*/ 412337 h 1144324"/>
              <a:gd name="connsiteX1802" fmla="*/ 3361058 w 5047498"/>
              <a:gd name="connsiteY1802" fmla="*/ 409537 h 1144324"/>
              <a:gd name="connsiteX1803" fmla="*/ 3361058 w 5047498"/>
              <a:gd name="connsiteY1803" fmla="*/ 440340 h 1144324"/>
              <a:gd name="connsiteX1804" fmla="*/ 3413465 w 5047498"/>
              <a:gd name="connsiteY1804" fmla="*/ 440340 h 1144324"/>
              <a:gd name="connsiteX1805" fmla="*/ 3413465 w 5047498"/>
              <a:gd name="connsiteY1805" fmla="*/ 409537 h 1144324"/>
              <a:gd name="connsiteX1806" fmla="*/ 3601212 w 5047498"/>
              <a:gd name="connsiteY1806" fmla="*/ 403136 h 1144324"/>
              <a:gd name="connsiteX1807" fmla="*/ 3632816 w 5047498"/>
              <a:gd name="connsiteY1807" fmla="*/ 455142 h 1144324"/>
              <a:gd name="connsiteX1808" fmla="*/ 3661420 w 5047498"/>
              <a:gd name="connsiteY1808" fmla="*/ 403136 h 1144324"/>
              <a:gd name="connsiteX1809" fmla="*/ 4367889 w 5047498"/>
              <a:gd name="connsiteY1809" fmla="*/ 399535 h 1144324"/>
              <a:gd name="connsiteX1810" fmla="*/ 4367889 w 5047498"/>
              <a:gd name="connsiteY1810" fmla="*/ 419138 h 1144324"/>
              <a:gd name="connsiteX1811" fmla="*/ 4409694 w 5047498"/>
              <a:gd name="connsiteY1811" fmla="*/ 419138 h 1144324"/>
              <a:gd name="connsiteX1812" fmla="*/ 4409694 w 5047498"/>
              <a:gd name="connsiteY1812" fmla="*/ 399535 h 1144324"/>
              <a:gd name="connsiteX1813" fmla="*/ 4320283 w 5047498"/>
              <a:gd name="connsiteY1813" fmla="*/ 399535 h 1144324"/>
              <a:gd name="connsiteX1814" fmla="*/ 4320283 w 5047498"/>
              <a:gd name="connsiteY1814" fmla="*/ 419138 h 1144324"/>
              <a:gd name="connsiteX1815" fmla="*/ 4361088 w 5047498"/>
              <a:gd name="connsiteY1815" fmla="*/ 419138 h 1144324"/>
              <a:gd name="connsiteX1816" fmla="*/ 4361088 w 5047498"/>
              <a:gd name="connsiteY1816" fmla="*/ 399535 h 1144324"/>
              <a:gd name="connsiteX1817" fmla="*/ 1188063 w 5047498"/>
              <a:gd name="connsiteY1817" fmla="*/ 396335 h 1144324"/>
              <a:gd name="connsiteX1818" fmla="*/ 1224868 w 5047498"/>
              <a:gd name="connsiteY1818" fmla="*/ 440941 h 1144324"/>
              <a:gd name="connsiteX1819" fmla="*/ 1219467 w 5047498"/>
              <a:gd name="connsiteY1819" fmla="*/ 444941 h 1144324"/>
              <a:gd name="connsiteX1820" fmla="*/ 1182662 w 5047498"/>
              <a:gd name="connsiteY1820" fmla="*/ 399935 h 1144324"/>
              <a:gd name="connsiteX1821" fmla="*/ 932431 w 5047498"/>
              <a:gd name="connsiteY1821" fmla="*/ 393535 h 1144324"/>
              <a:gd name="connsiteX1822" fmla="*/ 932431 w 5047498"/>
              <a:gd name="connsiteY1822" fmla="*/ 443941 h 1144324"/>
              <a:gd name="connsiteX1823" fmla="*/ 985638 w 5047498"/>
              <a:gd name="connsiteY1823" fmla="*/ 443941 h 1144324"/>
              <a:gd name="connsiteX1824" fmla="*/ 985638 w 5047498"/>
              <a:gd name="connsiteY1824" fmla="*/ 393535 h 1144324"/>
              <a:gd name="connsiteX1825" fmla="*/ 2755211 w 5047498"/>
              <a:gd name="connsiteY1825" fmla="*/ 388734 h 1144324"/>
              <a:gd name="connsiteX1826" fmla="*/ 2762012 w 5047498"/>
              <a:gd name="connsiteY1826" fmla="*/ 388734 h 1144324"/>
              <a:gd name="connsiteX1827" fmla="*/ 2762012 w 5047498"/>
              <a:gd name="connsiteY1827" fmla="*/ 411337 h 1144324"/>
              <a:gd name="connsiteX1828" fmla="*/ 2837822 w 5047498"/>
              <a:gd name="connsiteY1828" fmla="*/ 411337 h 1144324"/>
              <a:gd name="connsiteX1829" fmla="*/ 2837822 w 5047498"/>
              <a:gd name="connsiteY1829" fmla="*/ 418138 h 1144324"/>
              <a:gd name="connsiteX1830" fmla="*/ 2774014 w 5047498"/>
              <a:gd name="connsiteY1830" fmla="*/ 418138 h 1144324"/>
              <a:gd name="connsiteX1831" fmla="*/ 2848022 w 5047498"/>
              <a:gd name="connsiteY1831" fmla="*/ 481746 h 1144324"/>
              <a:gd name="connsiteX1832" fmla="*/ 2843422 w 5047498"/>
              <a:gd name="connsiteY1832" fmla="*/ 487346 h 1144324"/>
              <a:gd name="connsiteX1833" fmla="*/ 2767813 w 5047498"/>
              <a:gd name="connsiteY1833" fmla="*/ 418138 h 1144324"/>
              <a:gd name="connsiteX1834" fmla="*/ 2762012 w 5047498"/>
              <a:gd name="connsiteY1834" fmla="*/ 418138 h 1144324"/>
              <a:gd name="connsiteX1835" fmla="*/ 2762012 w 5047498"/>
              <a:gd name="connsiteY1835" fmla="*/ 495947 h 1144324"/>
              <a:gd name="connsiteX1836" fmla="*/ 2755211 w 5047498"/>
              <a:gd name="connsiteY1836" fmla="*/ 495947 h 1144324"/>
              <a:gd name="connsiteX1837" fmla="*/ 2755211 w 5047498"/>
              <a:gd name="connsiteY1837" fmla="*/ 418138 h 1144324"/>
              <a:gd name="connsiteX1838" fmla="*/ 2749610 w 5047498"/>
              <a:gd name="connsiteY1838" fmla="*/ 418138 h 1144324"/>
              <a:gd name="connsiteX1839" fmla="*/ 2673401 w 5047498"/>
              <a:gd name="connsiteY1839" fmla="*/ 489547 h 1144324"/>
              <a:gd name="connsiteX1840" fmla="*/ 2669800 w 5047498"/>
              <a:gd name="connsiteY1840" fmla="*/ 483346 h 1144324"/>
              <a:gd name="connsiteX1841" fmla="*/ 2743610 w 5047498"/>
              <a:gd name="connsiteY1841" fmla="*/ 418138 h 1144324"/>
              <a:gd name="connsiteX1842" fmla="*/ 2679602 w 5047498"/>
              <a:gd name="connsiteY1842" fmla="*/ 418138 h 1144324"/>
              <a:gd name="connsiteX1843" fmla="*/ 2679602 w 5047498"/>
              <a:gd name="connsiteY1843" fmla="*/ 411337 h 1144324"/>
              <a:gd name="connsiteX1844" fmla="*/ 2755211 w 5047498"/>
              <a:gd name="connsiteY1844" fmla="*/ 411337 h 1144324"/>
              <a:gd name="connsiteX1845" fmla="*/ 2259102 w 5047498"/>
              <a:gd name="connsiteY1845" fmla="*/ 380933 h 1144324"/>
              <a:gd name="connsiteX1846" fmla="*/ 2304707 w 5047498"/>
              <a:gd name="connsiteY1846" fmla="*/ 380933 h 1144324"/>
              <a:gd name="connsiteX1847" fmla="*/ 2304707 w 5047498"/>
              <a:gd name="connsiteY1847" fmla="*/ 387134 h 1144324"/>
              <a:gd name="connsiteX1848" fmla="*/ 2284905 w 5047498"/>
              <a:gd name="connsiteY1848" fmla="*/ 387134 h 1144324"/>
              <a:gd name="connsiteX1849" fmla="*/ 2284905 w 5047498"/>
              <a:gd name="connsiteY1849" fmla="*/ 418538 h 1144324"/>
              <a:gd name="connsiteX1850" fmla="*/ 2307708 w 5047498"/>
              <a:gd name="connsiteY1850" fmla="*/ 418538 h 1144324"/>
              <a:gd name="connsiteX1851" fmla="*/ 2307708 w 5047498"/>
              <a:gd name="connsiteY1851" fmla="*/ 424939 h 1144324"/>
              <a:gd name="connsiteX1852" fmla="*/ 2284905 w 5047498"/>
              <a:gd name="connsiteY1852" fmla="*/ 424939 h 1144324"/>
              <a:gd name="connsiteX1853" fmla="*/ 2284905 w 5047498"/>
              <a:gd name="connsiteY1853" fmla="*/ 479945 h 1144324"/>
              <a:gd name="connsiteX1854" fmla="*/ 2309708 w 5047498"/>
              <a:gd name="connsiteY1854" fmla="*/ 464743 h 1144324"/>
              <a:gd name="connsiteX1855" fmla="*/ 2310908 w 5047498"/>
              <a:gd name="connsiteY1855" fmla="*/ 470944 h 1144324"/>
              <a:gd name="connsiteX1856" fmla="*/ 2277304 w 5047498"/>
              <a:gd name="connsiteY1856" fmla="*/ 489547 h 1144324"/>
              <a:gd name="connsiteX1857" fmla="*/ 2274504 w 5047498"/>
              <a:gd name="connsiteY1857" fmla="*/ 483746 h 1144324"/>
              <a:gd name="connsiteX1858" fmla="*/ 2278304 w 5047498"/>
              <a:gd name="connsiteY1858" fmla="*/ 479945 h 1144324"/>
              <a:gd name="connsiteX1859" fmla="*/ 2278304 w 5047498"/>
              <a:gd name="connsiteY1859" fmla="*/ 424939 h 1144324"/>
              <a:gd name="connsiteX1860" fmla="*/ 2253501 w 5047498"/>
              <a:gd name="connsiteY1860" fmla="*/ 424939 h 1144324"/>
              <a:gd name="connsiteX1861" fmla="*/ 2253501 w 5047498"/>
              <a:gd name="connsiteY1861" fmla="*/ 418538 h 1144324"/>
              <a:gd name="connsiteX1862" fmla="*/ 2278304 w 5047498"/>
              <a:gd name="connsiteY1862" fmla="*/ 418538 h 1144324"/>
              <a:gd name="connsiteX1863" fmla="*/ 2278304 w 5047498"/>
              <a:gd name="connsiteY1863" fmla="*/ 387134 h 1144324"/>
              <a:gd name="connsiteX1864" fmla="*/ 2259102 w 5047498"/>
              <a:gd name="connsiteY1864" fmla="*/ 387134 h 1144324"/>
              <a:gd name="connsiteX1865" fmla="*/ 2972362 w 5047498"/>
              <a:gd name="connsiteY1865" fmla="*/ 380533 h 1144324"/>
              <a:gd name="connsiteX1866" fmla="*/ 2972362 w 5047498"/>
              <a:gd name="connsiteY1866" fmla="*/ 422738 h 1144324"/>
              <a:gd name="connsiteX1867" fmla="*/ 3035170 w 5047498"/>
              <a:gd name="connsiteY1867" fmla="*/ 422738 h 1144324"/>
              <a:gd name="connsiteX1868" fmla="*/ 3035170 w 5047498"/>
              <a:gd name="connsiteY1868" fmla="*/ 380533 h 1144324"/>
              <a:gd name="connsiteX1869" fmla="*/ 2906554 w 5047498"/>
              <a:gd name="connsiteY1869" fmla="*/ 380533 h 1144324"/>
              <a:gd name="connsiteX1870" fmla="*/ 2906554 w 5047498"/>
              <a:gd name="connsiteY1870" fmla="*/ 420338 h 1144324"/>
              <a:gd name="connsiteX1871" fmla="*/ 2906354 w 5047498"/>
              <a:gd name="connsiteY1871" fmla="*/ 422738 h 1144324"/>
              <a:gd name="connsiteX1872" fmla="*/ 2965561 w 5047498"/>
              <a:gd name="connsiteY1872" fmla="*/ 422738 h 1144324"/>
              <a:gd name="connsiteX1873" fmla="*/ 2965561 w 5047498"/>
              <a:gd name="connsiteY1873" fmla="*/ 380533 h 1144324"/>
              <a:gd name="connsiteX1874" fmla="*/ 305362 w 5047498"/>
              <a:gd name="connsiteY1874" fmla="*/ 380533 h 1144324"/>
              <a:gd name="connsiteX1875" fmla="*/ 305362 w 5047498"/>
              <a:gd name="connsiteY1875" fmla="*/ 422738 h 1144324"/>
              <a:gd name="connsiteX1876" fmla="*/ 368170 w 5047498"/>
              <a:gd name="connsiteY1876" fmla="*/ 422738 h 1144324"/>
              <a:gd name="connsiteX1877" fmla="*/ 368170 w 5047498"/>
              <a:gd name="connsiteY1877" fmla="*/ 380533 h 1144324"/>
              <a:gd name="connsiteX1878" fmla="*/ 239554 w 5047498"/>
              <a:gd name="connsiteY1878" fmla="*/ 380533 h 1144324"/>
              <a:gd name="connsiteX1879" fmla="*/ 239554 w 5047498"/>
              <a:gd name="connsiteY1879" fmla="*/ 420338 h 1144324"/>
              <a:gd name="connsiteX1880" fmla="*/ 239354 w 5047498"/>
              <a:gd name="connsiteY1880" fmla="*/ 422738 h 1144324"/>
              <a:gd name="connsiteX1881" fmla="*/ 298561 w 5047498"/>
              <a:gd name="connsiteY1881" fmla="*/ 422738 h 1144324"/>
              <a:gd name="connsiteX1882" fmla="*/ 298561 w 5047498"/>
              <a:gd name="connsiteY1882" fmla="*/ 380533 h 1144324"/>
              <a:gd name="connsiteX1883" fmla="*/ 2179206 w 5047498"/>
              <a:gd name="connsiteY1883" fmla="*/ 378733 h 1144324"/>
              <a:gd name="connsiteX1884" fmla="*/ 2151602 w 5047498"/>
              <a:gd name="connsiteY1884" fmla="*/ 390934 h 1144324"/>
              <a:gd name="connsiteX1885" fmla="*/ 2140001 w 5047498"/>
              <a:gd name="connsiteY1885" fmla="*/ 421938 h 1144324"/>
              <a:gd name="connsiteX1886" fmla="*/ 2218411 w 5047498"/>
              <a:gd name="connsiteY1886" fmla="*/ 421938 h 1144324"/>
              <a:gd name="connsiteX1887" fmla="*/ 2179206 w 5047498"/>
              <a:gd name="connsiteY1887" fmla="*/ 378733 h 1144324"/>
              <a:gd name="connsiteX1888" fmla="*/ 1905981 w 5047498"/>
              <a:gd name="connsiteY1888" fmla="*/ 378733 h 1144324"/>
              <a:gd name="connsiteX1889" fmla="*/ 1875777 w 5047498"/>
              <a:gd name="connsiteY1889" fmla="*/ 393335 h 1144324"/>
              <a:gd name="connsiteX1890" fmla="*/ 1865576 w 5047498"/>
              <a:gd name="connsiteY1890" fmla="*/ 426339 h 1144324"/>
              <a:gd name="connsiteX1891" fmla="*/ 1875777 w 5047498"/>
              <a:gd name="connsiteY1891" fmla="*/ 459143 h 1144324"/>
              <a:gd name="connsiteX1892" fmla="*/ 1905981 w 5047498"/>
              <a:gd name="connsiteY1892" fmla="*/ 473745 h 1144324"/>
              <a:gd name="connsiteX1893" fmla="*/ 1936185 w 5047498"/>
              <a:gd name="connsiteY1893" fmla="*/ 459143 h 1144324"/>
              <a:gd name="connsiteX1894" fmla="*/ 1946386 w 5047498"/>
              <a:gd name="connsiteY1894" fmla="*/ 426339 h 1144324"/>
              <a:gd name="connsiteX1895" fmla="*/ 1936185 w 5047498"/>
              <a:gd name="connsiteY1895" fmla="*/ 393335 h 1144324"/>
              <a:gd name="connsiteX1896" fmla="*/ 1905981 w 5047498"/>
              <a:gd name="connsiteY1896" fmla="*/ 378733 h 1144324"/>
              <a:gd name="connsiteX1897" fmla="*/ 3963381 w 5047498"/>
              <a:gd name="connsiteY1897" fmla="*/ 375732 h 1144324"/>
              <a:gd name="connsiteX1898" fmla="*/ 3970582 w 5047498"/>
              <a:gd name="connsiteY1898" fmla="*/ 375732 h 1144324"/>
              <a:gd name="connsiteX1899" fmla="*/ 3970582 w 5047498"/>
              <a:gd name="connsiteY1899" fmla="*/ 422538 h 1144324"/>
              <a:gd name="connsiteX1900" fmla="*/ 4017388 w 5047498"/>
              <a:gd name="connsiteY1900" fmla="*/ 422538 h 1144324"/>
              <a:gd name="connsiteX1901" fmla="*/ 4017388 w 5047498"/>
              <a:gd name="connsiteY1901" fmla="*/ 429739 h 1144324"/>
              <a:gd name="connsiteX1902" fmla="*/ 3970582 w 5047498"/>
              <a:gd name="connsiteY1902" fmla="*/ 429739 h 1144324"/>
              <a:gd name="connsiteX1903" fmla="*/ 3970582 w 5047498"/>
              <a:gd name="connsiteY1903" fmla="*/ 476745 h 1144324"/>
              <a:gd name="connsiteX1904" fmla="*/ 3963381 w 5047498"/>
              <a:gd name="connsiteY1904" fmla="*/ 476745 h 1144324"/>
              <a:gd name="connsiteX1905" fmla="*/ 3963381 w 5047498"/>
              <a:gd name="connsiteY1905" fmla="*/ 429739 h 1144324"/>
              <a:gd name="connsiteX1906" fmla="*/ 3916375 w 5047498"/>
              <a:gd name="connsiteY1906" fmla="*/ 429739 h 1144324"/>
              <a:gd name="connsiteX1907" fmla="*/ 3916375 w 5047498"/>
              <a:gd name="connsiteY1907" fmla="*/ 422538 h 1144324"/>
              <a:gd name="connsiteX1908" fmla="*/ 3963381 w 5047498"/>
              <a:gd name="connsiteY1908" fmla="*/ 422538 h 1144324"/>
              <a:gd name="connsiteX1909" fmla="*/ 4088330 w 5047498"/>
              <a:gd name="connsiteY1909" fmla="*/ 373732 h 1144324"/>
              <a:gd name="connsiteX1910" fmla="*/ 4191543 w 5047498"/>
              <a:gd name="connsiteY1910" fmla="*/ 373732 h 1144324"/>
              <a:gd name="connsiteX1911" fmla="*/ 4191543 w 5047498"/>
              <a:gd name="connsiteY1911" fmla="*/ 379933 h 1144324"/>
              <a:gd name="connsiteX1912" fmla="*/ 4143337 w 5047498"/>
              <a:gd name="connsiteY1912" fmla="*/ 379933 h 1144324"/>
              <a:gd name="connsiteX1913" fmla="*/ 4143337 w 5047498"/>
              <a:gd name="connsiteY1913" fmla="*/ 416537 h 1144324"/>
              <a:gd name="connsiteX1914" fmla="*/ 4217546 w 5047498"/>
              <a:gd name="connsiteY1914" fmla="*/ 416537 h 1144324"/>
              <a:gd name="connsiteX1915" fmla="*/ 4217546 w 5047498"/>
              <a:gd name="connsiteY1915" fmla="*/ 422938 h 1144324"/>
              <a:gd name="connsiteX1916" fmla="*/ 4143337 w 5047498"/>
              <a:gd name="connsiteY1916" fmla="*/ 422938 h 1144324"/>
              <a:gd name="connsiteX1917" fmla="*/ 4143337 w 5047498"/>
              <a:gd name="connsiteY1917" fmla="*/ 483746 h 1144324"/>
              <a:gd name="connsiteX1918" fmla="*/ 4171340 w 5047498"/>
              <a:gd name="connsiteY1918" fmla="*/ 483746 h 1144324"/>
              <a:gd name="connsiteX1919" fmla="*/ 4192143 w 5047498"/>
              <a:gd name="connsiteY1919" fmla="*/ 438140 h 1144324"/>
              <a:gd name="connsiteX1920" fmla="*/ 4198544 w 5047498"/>
              <a:gd name="connsiteY1920" fmla="*/ 440340 h 1144324"/>
              <a:gd name="connsiteX1921" fmla="*/ 4178542 w 5047498"/>
              <a:gd name="connsiteY1921" fmla="*/ 483746 h 1144324"/>
              <a:gd name="connsiteX1922" fmla="*/ 4224347 w 5047498"/>
              <a:gd name="connsiteY1922" fmla="*/ 483746 h 1144324"/>
              <a:gd name="connsiteX1923" fmla="*/ 4224347 w 5047498"/>
              <a:gd name="connsiteY1923" fmla="*/ 490547 h 1144324"/>
              <a:gd name="connsiteX1924" fmla="*/ 4055326 w 5047498"/>
              <a:gd name="connsiteY1924" fmla="*/ 490547 h 1144324"/>
              <a:gd name="connsiteX1925" fmla="*/ 4055326 w 5047498"/>
              <a:gd name="connsiteY1925" fmla="*/ 483746 h 1144324"/>
              <a:gd name="connsiteX1926" fmla="*/ 4100732 w 5047498"/>
              <a:gd name="connsiteY1926" fmla="*/ 483746 h 1144324"/>
              <a:gd name="connsiteX1927" fmla="*/ 4081529 w 5047498"/>
              <a:gd name="connsiteY1927" fmla="*/ 441941 h 1144324"/>
              <a:gd name="connsiteX1928" fmla="*/ 4087730 w 5047498"/>
              <a:gd name="connsiteY1928" fmla="*/ 439540 h 1144324"/>
              <a:gd name="connsiteX1929" fmla="*/ 4107532 w 5047498"/>
              <a:gd name="connsiteY1929" fmla="*/ 483746 h 1144324"/>
              <a:gd name="connsiteX1930" fmla="*/ 4136536 w 5047498"/>
              <a:gd name="connsiteY1930" fmla="*/ 483746 h 1144324"/>
              <a:gd name="connsiteX1931" fmla="*/ 4136536 w 5047498"/>
              <a:gd name="connsiteY1931" fmla="*/ 422938 h 1144324"/>
              <a:gd name="connsiteX1932" fmla="*/ 4062127 w 5047498"/>
              <a:gd name="connsiteY1932" fmla="*/ 422938 h 1144324"/>
              <a:gd name="connsiteX1933" fmla="*/ 4062127 w 5047498"/>
              <a:gd name="connsiteY1933" fmla="*/ 416537 h 1144324"/>
              <a:gd name="connsiteX1934" fmla="*/ 4136536 w 5047498"/>
              <a:gd name="connsiteY1934" fmla="*/ 416537 h 1144324"/>
              <a:gd name="connsiteX1935" fmla="*/ 4136536 w 5047498"/>
              <a:gd name="connsiteY1935" fmla="*/ 379933 h 1144324"/>
              <a:gd name="connsiteX1936" fmla="*/ 4088330 w 5047498"/>
              <a:gd name="connsiteY1936" fmla="*/ 379933 h 1144324"/>
              <a:gd name="connsiteX1937" fmla="*/ 1406614 w 5047498"/>
              <a:gd name="connsiteY1937" fmla="*/ 373532 h 1144324"/>
              <a:gd name="connsiteX1938" fmla="*/ 1357608 w 5047498"/>
              <a:gd name="connsiteY1938" fmla="*/ 377933 h 1144324"/>
              <a:gd name="connsiteX1939" fmla="*/ 1357608 w 5047498"/>
              <a:gd name="connsiteY1939" fmla="*/ 412537 h 1144324"/>
              <a:gd name="connsiteX1940" fmla="*/ 1412015 w 5047498"/>
              <a:gd name="connsiteY1940" fmla="*/ 412537 h 1144324"/>
              <a:gd name="connsiteX1941" fmla="*/ 1406614 w 5047498"/>
              <a:gd name="connsiteY1941" fmla="*/ 373532 h 1144324"/>
              <a:gd name="connsiteX1942" fmla="*/ 3420066 w 5047498"/>
              <a:gd name="connsiteY1942" fmla="*/ 371932 h 1144324"/>
              <a:gd name="connsiteX1943" fmla="*/ 3420066 w 5047498"/>
              <a:gd name="connsiteY1943" fmla="*/ 478545 h 1144324"/>
              <a:gd name="connsiteX1944" fmla="*/ 3455670 w 5047498"/>
              <a:gd name="connsiteY1944" fmla="*/ 478545 h 1144324"/>
              <a:gd name="connsiteX1945" fmla="*/ 3455670 w 5047498"/>
              <a:gd name="connsiteY1945" fmla="*/ 371932 h 1144324"/>
              <a:gd name="connsiteX1946" fmla="*/ 3361058 w 5047498"/>
              <a:gd name="connsiteY1946" fmla="*/ 371932 h 1144324"/>
              <a:gd name="connsiteX1947" fmla="*/ 3361058 w 5047498"/>
              <a:gd name="connsiteY1947" fmla="*/ 403136 h 1144324"/>
              <a:gd name="connsiteX1948" fmla="*/ 3413465 w 5047498"/>
              <a:gd name="connsiteY1948" fmla="*/ 403136 h 1144324"/>
              <a:gd name="connsiteX1949" fmla="*/ 3413465 w 5047498"/>
              <a:gd name="connsiteY1949" fmla="*/ 371932 h 1144324"/>
              <a:gd name="connsiteX1950" fmla="*/ 3319453 w 5047498"/>
              <a:gd name="connsiteY1950" fmla="*/ 371932 h 1144324"/>
              <a:gd name="connsiteX1951" fmla="*/ 3319453 w 5047498"/>
              <a:gd name="connsiteY1951" fmla="*/ 478545 h 1144324"/>
              <a:gd name="connsiteX1952" fmla="*/ 3354458 w 5047498"/>
              <a:gd name="connsiteY1952" fmla="*/ 478545 h 1144324"/>
              <a:gd name="connsiteX1953" fmla="*/ 3354458 w 5047498"/>
              <a:gd name="connsiteY1953" fmla="*/ 371932 h 1144324"/>
              <a:gd name="connsiteX1954" fmla="*/ 2179006 w 5047498"/>
              <a:gd name="connsiteY1954" fmla="*/ 371732 h 1144324"/>
              <a:gd name="connsiteX1955" fmla="*/ 2215010 w 5047498"/>
              <a:gd name="connsiteY1955" fmla="*/ 388134 h 1144324"/>
              <a:gd name="connsiteX1956" fmla="*/ 2226412 w 5047498"/>
              <a:gd name="connsiteY1956" fmla="*/ 428739 h 1144324"/>
              <a:gd name="connsiteX1957" fmla="*/ 2140001 w 5047498"/>
              <a:gd name="connsiteY1957" fmla="*/ 428739 h 1144324"/>
              <a:gd name="connsiteX1958" fmla="*/ 2151002 w 5047498"/>
              <a:gd name="connsiteY1958" fmla="*/ 461343 h 1144324"/>
              <a:gd name="connsiteX1959" fmla="*/ 2179206 w 5047498"/>
              <a:gd name="connsiteY1959" fmla="*/ 473745 h 1144324"/>
              <a:gd name="connsiteX1960" fmla="*/ 2204409 w 5047498"/>
              <a:gd name="connsiteY1960" fmla="*/ 465144 h 1144324"/>
              <a:gd name="connsiteX1961" fmla="*/ 2216010 w 5047498"/>
              <a:gd name="connsiteY1961" fmla="*/ 444741 h 1144324"/>
              <a:gd name="connsiteX1962" fmla="*/ 2224212 w 5047498"/>
              <a:gd name="connsiteY1962" fmla="*/ 444741 h 1144324"/>
              <a:gd name="connsiteX1963" fmla="*/ 2210610 w 5047498"/>
              <a:gd name="connsiteY1963" fmla="*/ 469544 h 1144324"/>
              <a:gd name="connsiteX1964" fmla="*/ 2179206 w 5047498"/>
              <a:gd name="connsiteY1964" fmla="*/ 480745 h 1144324"/>
              <a:gd name="connsiteX1965" fmla="*/ 2145002 w 5047498"/>
              <a:gd name="connsiteY1965" fmla="*/ 465744 h 1144324"/>
              <a:gd name="connsiteX1966" fmla="*/ 2132000 w 5047498"/>
              <a:gd name="connsiteY1966" fmla="*/ 426139 h 1144324"/>
              <a:gd name="connsiteX1967" fmla="*/ 2144401 w 5047498"/>
              <a:gd name="connsiteY1967" fmla="*/ 388134 h 1144324"/>
              <a:gd name="connsiteX1968" fmla="*/ 2179006 w 5047498"/>
              <a:gd name="connsiteY1968" fmla="*/ 371732 h 1144324"/>
              <a:gd name="connsiteX1969" fmla="*/ 2014481 w 5047498"/>
              <a:gd name="connsiteY1969" fmla="*/ 371732 h 1144324"/>
              <a:gd name="connsiteX1970" fmla="*/ 2046885 w 5047498"/>
              <a:gd name="connsiteY1970" fmla="*/ 394735 h 1144324"/>
              <a:gd name="connsiteX1971" fmla="*/ 2060286 w 5047498"/>
              <a:gd name="connsiteY1971" fmla="*/ 377933 h 1144324"/>
              <a:gd name="connsiteX1972" fmla="*/ 2079689 w 5047498"/>
              <a:gd name="connsiteY1972" fmla="*/ 371732 h 1144324"/>
              <a:gd name="connsiteX1973" fmla="*/ 2105292 w 5047498"/>
              <a:gd name="connsiteY1973" fmla="*/ 381733 h 1144324"/>
              <a:gd name="connsiteX1974" fmla="*/ 2114493 w 5047498"/>
              <a:gd name="connsiteY1974" fmla="*/ 410337 h 1144324"/>
              <a:gd name="connsiteX1975" fmla="*/ 2114493 w 5047498"/>
              <a:gd name="connsiteY1975" fmla="*/ 477945 h 1144324"/>
              <a:gd name="connsiteX1976" fmla="*/ 2106892 w 5047498"/>
              <a:gd name="connsiteY1976" fmla="*/ 477945 h 1144324"/>
              <a:gd name="connsiteX1977" fmla="*/ 2106892 w 5047498"/>
              <a:gd name="connsiteY1977" fmla="*/ 410937 h 1144324"/>
              <a:gd name="connsiteX1978" fmla="*/ 2100291 w 5047498"/>
              <a:gd name="connsiteY1978" fmla="*/ 387334 h 1144324"/>
              <a:gd name="connsiteX1979" fmla="*/ 2078289 w 5047498"/>
              <a:gd name="connsiteY1979" fmla="*/ 378733 h 1144324"/>
              <a:gd name="connsiteX1980" fmla="*/ 2057686 w 5047498"/>
              <a:gd name="connsiteY1980" fmla="*/ 388134 h 1144324"/>
              <a:gd name="connsiteX1981" fmla="*/ 2049285 w 5047498"/>
              <a:gd name="connsiteY1981" fmla="*/ 411137 h 1144324"/>
              <a:gd name="connsiteX1982" fmla="*/ 2049285 w 5047498"/>
              <a:gd name="connsiteY1982" fmla="*/ 477945 h 1144324"/>
              <a:gd name="connsiteX1983" fmla="*/ 2041484 w 5047498"/>
              <a:gd name="connsiteY1983" fmla="*/ 477945 h 1144324"/>
              <a:gd name="connsiteX1984" fmla="*/ 2041484 w 5047498"/>
              <a:gd name="connsiteY1984" fmla="*/ 410937 h 1144324"/>
              <a:gd name="connsiteX1985" fmla="*/ 2013480 w 5047498"/>
              <a:gd name="connsiteY1985" fmla="*/ 378733 h 1144324"/>
              <a:gd name="connsiteX1986" fmla="*/ 1992478 w 5047498"/>
              <a:gd name="connsiteY1986" fmla="*/ 388934 h 1144324"/>
              <a:gd name="connsiteX1987" fmla="*/ 1983877 w 5047498"/>
              <a:gd name="connsiteY1987" fmla="*/ 413537 h 1144324"/>
              <a:gd name="connsiteX1988" fmla="*/ 1983877 w 5047498"/>
              <a:gd name="connsiteY1988" fmla="*/ 477945 h 1144324"/>
              <a:gd name="connsiteX1989" fmla="*/ 1976076 w 5047498"/>
              <a:gd name="connsiteY1989" fmla="*/ 477945 h 1144324"/>
              <a:gd name="connsiteX1990" fmla="*/ 1976076 w 5047498"/>
              <a:gd name="connsiteY1990" fmla="*/ 374532 h 1144324"/>
              <a:gd name="connsiteX1991" fmla="*/ 1983877 w 5047498"/>
              <a:gd name="connsiteY1991" fmla="*/ 374532 h 1144324"/>
              <a:gd name="connsiteX1992" fmla="*/ 1983877 w 5047498"/>
              <a:gd name="connsiteY1992" fmla="*/ 392134 h 1144324"/>
              <a:gd name="connsiteX1993" fmla="*/ 2014481 w 5047498"/>
              <a:gd name="connsiteY1993" fmla="*/ 371732 h 1144324"/>
              <a:gd name="connsiteX1994" fmla="*/ 1905981 w 5047498"/>
              <a:gd name="connsiteY1994" fmla="*/ 371732 h 1144324"/>
              <a:gd name="connsiteX1995" fmla="*/ 1941986 w 5047498"/>
              <a:gd name="connsiteY1995" fmla="*/ 388734 h 1144324"/>
              <a:gd name="connsiteX1996" fmla="*/ 1954187 w 5047498"/>
              <a:gd name="connsiteY1996" fmla="*/ 426339 h 1144324"/>
              <a:gd name="connsiteX1997" fmla="*/ 1941986 w 5047498"/>
              <a:gd name="connsiteY1997" fmla="*/ 463943 h 1144324"/>
              <a:gd name="connsiteX1998" fmla="*/ 1905981 w 5047498"/>
              <a:gd name="connsiteY1998" fmla="*/ 480745 h 1144324"/>
              <a:gd name="connsiteX1999" fmla="*/ 1869977 w 5047498"/>
              <a:gd name="connsiteY1999" fmla="*/ 463943 h 1144324"/>
              <a:gd name="connsiteX2000" fmla="*/ 1857775 w 5047498"/>
              <a:gd name="connsiteY2000" fmla="*/ 426339 h 1144324"/>
              <a:gd name="connsiteX2001" fmla="*/ 1869977 w 5047498"/>
              <a:gd name="connsiteY2001" fmla="*/ 388734 h 1144324"/>
              <a:gd name="connsiteX2002" fmla="*/ 1905981 w 5047498"/>
              <a:gd name="connsiteY2002" fmla="*/ 371732 h 1144324"/>
              <a:gd name="connsiteX2003" fmla="*/ 4420096 w 5047498"/>
              <a:gd name="connsiteY2003" fmla="*/ 368131 h 1144324"/>
              <a:gd name="connsiteX2004" fmla="*/ 4423096 w 5047498"/>
              <a:gd name="connsiteY2004" fmla="*/ 373532 h 1144324"/>
              <a:gd name="connsiteX2005" fmla="*/ 4367889 w 5047498"/>
              <a:gd name="connsiteY2005" fmla="*/ 378333 h 1144324"/>
              <a:gd name="connsiteX2006" fmla="*/ 4367889 w 5047498"/>
              <a:gd name="connsiteY2006" fmla="*/ 393735 h 1144324"/>
              <a:gd name="connsiteX2007" fmla="*/ 4416095 w 5047498"/>
              <a:gd name="connsiteY2007" fmla="*/ 393735 h 1144324"/>
              <a:gd name="connsiteX2008" fmla="*/ 4416095 w 5047498"/>
              <a:gd name="connsiteY2008" fmla="*/ 424939 h 1144324"/>
              <a:gd name="connsiteX2009" fmla="*/ 4367889 w 5047498"/>
              <a:gd name="connsiteY2009" fmla="*/ 424939 h 1144324"/>
              <a:gd name="connsiteX2010" fmla="*/ 4367889 w 5047498"/>
              <a:gd name="connsiteY2010" fmla="*/ 440741 h 1144324"/>
              <a:gd name="connsiteX2011" fmla="*/ 4430096 w 5047498"/>
              <a:gd name="connsiteY2011" fmla="*/ 440741 h 1144324"/>
              <a:gd name="connsiteX2012" fmla="*/ 4430096 w 5047498"/>
              <a:gd name="connsiteY2012" fmla="*/ 482946 h 1144324"/>
              <a:gd name="connsiteX2013" fmla="*/ 4417695 w 5047498"/>
              <a:gd name="connsiteY2013" fmla="*/ 496747 h 1144324"/>
              <a:gd name="connsiteX2014" fmla="*/ 4396292 w 5047498"/>
              <a:gd name="connsiteY2014" fmla="*/ 496747 h 1144324"/>
              <a:gd name="connsiteX2015" fmla="*/ 4394492 w 5047498"/>
              <a:gd name="connsiteY2015" fmla="*/ 490347 h 1144324"/>
              <a:gd name="connsiteX2016" fmla="*/ 4415494 w 5047498"/>
              <a:gd name="connsiteY2016" fmla="*/ 490747 h 1144324"/>
              <a:gd name="connsiteX2017" fmla="*/ 4423696 w 5047498"/>
              <a:gd name="connsiteY2017" fmla="*/ 481546 h 1144324"/>
              <a:gd name="connsiteX2018" fmla="*/ 4423696 w 5047498"/>
              <a:gd name="connsiteY2018" fmla="*/ 446741 h 1144324"/>
              <a:gd name="connsiteX2019" fmla="*/ 4367689 w 5047498"/>
              <a:gd name="connsiteY2019" fmla="*/ 446741 h 1144324"/>
              <a:gd name="connsiteX2020" fmla="*/ 4367689 w 5047498"/>
              <a:gd name="connsiteY2020" fmla="*/ 470544 h 1144324"/>
              <a:gd name="connsiteX2021" fmla="*/ 4394292 w 5047498"/>
              <a:gd name="connsiteY2021" fmla="*/ 467344 h 1144324"/>
              <a:gd name="connsiteX2022" fmla="*/ 4386491 w 5047498"/>
              <a:gd name="connsiteY2022" fmla="*/ 451342 h 1144324"/>
              <a:gd name="connsiteX2023" fmla="*/ 4392092 w 5047498"/>
              <a:gd name="connsiteY2023" fmla="*/ 449742 h 1144324"/>
              <a:gd name="connsiteX2024" fmla="*/ 4406294 w 5047498"/>
              <a:gd name="connsiteY2024" fmla="*/ 482346 h 1144324"/>
              <a:gd name="connsiteX2025" fmla="*/ 4400893 w 5047498"/>
              <a:gd name="connsiteY2025" fmla="*/ 484746 h 1144324"/>
              <a:gd name="connsiteX2026" fmla="*/ 4396492 w 5047498"/>
              <a:gd name="connsiteY2026" fmla="*/ 472744 h 1144324"/>
              <a:gd name="connsiteX2027" fmla="*/ 4328684 w 5047498"/>
              <a:gd name="connsiteY2027" fmla="*/ 479745 h 1144324"/>
              <a:gd name="connsiteX2028" fmla="*/ 4327284 w 5047498"/>
              <a:gd name="connsiteY2028" fmla="*/ 473945 h 1144324"/>
              <a:gd name="connsiteX2029" fmla="*/ 4361088 w 5047498"/>
              <a:gd name="connsiteY2029" fmla="*/ 471144 h 1144324"/>
              <a:gd name="connsiteX2030" fmla="*/ 4361088 w 5047498"/>
              <a:gd name="connsiteY2030" fmla="*/ 446741 h 1144324"/>
              <a:gd name="connsiteX2031" fmla="*/ 4310282 w 5047498"/>
              <a:gd name="connsiteY2031" fmla="*/ 446741 h 1144324"/>
              <a:gd name="connsiteX2032" fmla="*/ 4310282 w 5047498"/>
              <a:gd name="connsiteY2032" fmla="*/ 496948 h 1144324"/>
              <a:gd name="connsiteX2033" fmla="*/ 4303681 w 5047498"/>
              <a:gd name="connsiteY2033" fmla="*/ 496948 h 1144324"/>
              <a:gd name="connsiteX2034" fmla="*/ 4303681 w 5047498"/>
              <a:gd name="connsiteY2034" fmla="*/ 440741 h 1144324"/>
              <a:gd name="connsiteX2035" fmla="*/ 4361088 w 5047498"/>
              <a:gd name="connsiteY2035" fmla="*/ 440741 h 1144324"/>
              <a:gd name="connsiteX2036" fmla="*/ 4361088 w 5047498"/>
              <a:gd name="connsiteY2036" fmla="*/ 424939 h 1144324"/>
              <a:gd name="connsiteX2037" fmla="*/ 4313682 w 5047498"/>
              <a:gd name="connsiteY2037" fmla="*/ 424939 h 1144324"/>
              <a:gd name="connsiteX2038" fmla="*/ 4313682 w 5047498"/>
              <a:gd name="connsiteY2038" fmla="*/ 393735 h 1144324"/>
              <a:gd name="connsiteX2039" fmla="*/ 4361088 w 5047498"/>
              <a:gd name="connsiteY2039" fmla="*/ 393735 h 1144324"/>
              <a:gd name="connsiteX2040" fmla="*/ 4361088 w 5047498"/>
              <a:gd name="connsiteY2040" fmla="*/ 378733 h 1144324"/>
              <a:gd name="connsiteX2041" fmla="*/ 4305281 w 5047498"/>
              <a:gd name="connsiteY2041" fmla="*/ 379733 h 1144324"/>
              <a:gd name="connsiteX2042" fmla="*/ 4303281 w 5047498"/>
              <a:gd name="connsiteY2042" fmla="*/ 374132 h 1144324"/>
              <a:gd name="connsiteX2043" fmla="*/ 4420096 w 5047498"/>
              <a:gd name="connsiteY2043" fmla="*/ 368131 h 1144324"/>
              <a:gd name="connsiteX2044" fmla="*/ 2388518 w 5047498"/>
              <a:gd name="connsiteY2044" fmla="*/ 367931 h 1144324"/>
              <a:gd name="connsiteX2045" fmla="*/ 2388518 w 5047498"/>
              <a:gd name="connsiteY2045" fmla="*/ 389734 h 1144324"/>
              <a:gd name="connsiteX2046" fmla="*/ 2410521 w 5047498"/>
              <a:gd name="connsiteY2046" fmla="*/ 389734 h 1144324"/>
              <a:gd name="connsiteX2047" fmla="*/ 2410521 w 5047498"/>
              <a:gd name="connsiteY2047" fmla="*/ 367931 h 1144324"/>
              <a:gd name="connsiteX2048" fmla="*/ 6401 w 5047498"/>
              <a:gd name="connsiteY2048" fmla="*/ 367731 h 1144324"/>
              <a:gd name="connsiteX2049" fmla="*/ 45206 w 5047498"/>
              <a:gd name="connsiteY2049" fmla="*/ 400535 h 1144324"/>
              <a:gd name="connsiteX2050" fmla="*/ 40205 w 5047498"/>
              <a:gd name="connsiteY2050" fmla="*/ 405336 h 1144324"/>
              <a:gd name="connsiteX2051" fmla="*/ 1801 w 5047498"/>
              <a:gd name="connsiteY2051" fmla="*/ 372132 h 1144324"/>
              <a:gd name="connsiteX2052" fmla="*/ 4972012 w 5047498"/>
              <a:gd name="connsiteY2052" fmla="*/ 359730 h 1144324"/>
              <a:gd name="connsiteX2053" fmla="*/ 4972012 w 5047498"/>
              <a:gd name="connsiteY2053" fmla="*/ 421538 h 1144324"/>
              <a:gd name="connsiteX2054" fmla="*/ 5037820 w 5047498"/>
              <a:gd name="connsiteY2054" fmla="*/ 421538 h 1144324"/>
              <a:gd name="connsiteX2055" fmla="*/ 5037820 w 5047498"/>
              <a:gd name="connsiteY2055" fmla="*/ 359730 h 1144324"/>
              <a:gd name="connsiteX2056" fmla="*/ 4899203 w 5047498"/>
              <a:gd name="connsiteY2056" fmla="*/ 359730 h 1144324"/>
              <a:gd name="connsiteX2057" fmla="*/ 4899203 w 5047498"/>
              <a:gd name="connsiteY2057" fmla="*/ 421538 h 1144324"/>
              <a:gd name="connsiteX2058" fmla="*/ 4964811 w 5047498"/>
              <a:gd name="connsiteY2058" fmla="*/ 421538 h 1144324"/>
              <a:gd name="connsiteX2059" fmla="*/ 4964811 w 5047498"/>
              <a:gd name="connsiteY2059" fmla="*/ 359730 h 1144324"/>
              <a:gd name="connsiteX2060" fmla="*/ 1457420 w 5047498"/>
              <a:gd name="connsiteY2060" fmla="*/ 359330 h 1144324"/>
              <a:gd name="connsiteX2061" fmla="*/ 1460821 w 5047498"/>
              <a:gd name="connsiteY2061" fmla="*/ 365131 h 1144324"/>
              <a:gd name="connsiteX2062" fmla="*/ 1413415 w 5047498"/>
              <a:gd name="connsiteY2062" fmla="*/ 372732 h 1144324"/>
              <a:gd name="connsiteX2063" fmla="*/ 1418416 w 5047498"/>
              <a:gd name="connsiteY2063" fmla="*/ 412537 h 1144324"/>
              <a:gd name="connsiteX2064" fmla="*/ 1469422 w 5047498"/>
              <a:gd name="connsiteY2064" fmla="*/ 412537 h 1144324"/>
              <a:gd name="connsiteX2065" fmla="*/ 1469422 w 5047498"/>
              <a:gd name="connsiteY2065" fmla="*/ 419338 h 1144324"/>
              <a:gd name="connsiteX2066" fmla="*/ 1419616 w 5047498"/>
              <a:gd name="connsiteY2066" fmla="*/ 419338 h 1144324"/>
              <a:gd name="connsiteX2067" fmla="*/ 1425617 w 5047498"/>
              <a:gd name="connsiteY2067" fmla="*/ 444341 h 1144324"/>
              <a:gd name="connsiteX2068" fmla="*/ 1441219 w 5047498"/>
              <a:gd name="connsiteY2068" fmla="*/ 476545 h 1144324"/>
              <a:gd name="connsiteX2069" fmla="*/ 1456420 w 5047498"/>
              <a:gd name="connsiteY2069" fmla="*/ 486946 h 1144324"/>
              <a:gd name="connsiteX2070" fmla="*/ 1468622 w 5047498"/>
              <a:gd name="connsiteY2070" fmla="*/ 457343 h 1144324"/>
              <a:gd name="connsiteX2071" fmla="*/ 1474223 w 5047498"/>
              <a:gd name="connsiteY2071" fmla="*/ 460943 h 1144324"/>
              <a:gd name="connsiteX2072" fmla="*/ 1457020 w 5047498"/>
              <a:gd name="connsiteY2072" fmla="*/ 494147 h 1144324"/>
              <a:gd name="connsiteX2073" fmla="*/ 1438418 w 5047498"/>
              <a:gd name="connsiteY2073" fmla="*/ 482546 h 1144324"/>
              <a:gd name="connsiteX2074" fmla="*/ 1420216 w 5047498"/>
              <a:gd name="connsiteY2074" fmla="*/ 447741 h 1144324"/>
              <a:gd name="connsiteX2075" fmla="*/ 1413215 w 5047498"/>
              <a:gd name="connsiteY2075" fmla="*/ 419338 h 1144324"/>
              <a:gd name="connsiteX2076" fmla="*/ 1357608 w 5047498"/>
              <a:gd name="connsiteY2076" fmla="*/ 419338 h 1144324"/>
              <a:gd name="connsiteX2077" fmla="*/ 1357608 w 5047498"/>
              <a:gd name="connsiteY2077" fmla="*/ 483946 h 1144324"/>
              <a:gd name="connsiteX2078" fmla="*/ 1384611 w 5047498"/>
              <a:gd name="connsiteY2078" fmla="*/ 475745 h 1144324"/>
              <a:gd name="connsiteX2079" fmla="*/ 1386012 w 5047498"/>
              <a:gd name="connsiteY2079" fmla="*/ 482346 h 1144324"/>
              <a:gd name="connsiteX2080" fmla="*/ 1348607 w 5047498"/>
              <a:gd name="connsiteY2080" fmla="*/ 492547 h 1144324"/>
              <a:gd name="connsiteX2081" fmla="*/ 1347207 w 5047498"/>
              <a:gd name="connsiteY2081" fmla="*/ 486346 h 1144324"/>
              <a:gd name="connsiteX2082" fmla="*/ 1350807 w 5047498"/>
              <a:gd name="connsiteY2082" fmla="*/ 482746 h 1144324"/>
              <a:gd name="connsiteX2083" fmla="*/ 1350807 w 5047498"/>
              <a:gd name="connsiteY2083" fmla="*/ 372332 h 1144324"/>
              <a:gd name="connsiteX2084" fmla="*/ 1457420 w 5047498"/>
              <a:gd name="connsiteY2084" fmla="*/ 359330 h 1144324"/>
              <a:gd name="connsiteX2085" fmla="*/ 1103853 w 5047498"/>
              <a:gd name="connsiteY2085" fmla="*/ 359330 h 1144324"/>
              <a:gd name="connsiteX2086" fmla="*/ 1103853 w 5047498"/>
              <a:gd name="connsiteY2086" fmla="*/ 407736 h 1144324"/>
              <a:gd name="connsiteX2087" fmla="*/ 1148258 w 5047498"/>
              <a:gd name="connsiteY2087" fmla="*/ 407736 h 1144324"/>
              <a:gd name="connsiteX2088" fmla="*/ 1148258 w 5047498"/>
              <a:gd name="connsiteY2088" fmla="*/ 359330 h 1144324"/>
              <a:gd name="connsiteX2089" fmla="*/ 3789159 w 5047498"/>
              <a:gd name="connsiteY2089" fmla="*/ 353530 h 1144324"/>
              <a:gd name="connsiteX2090" fmla="*/ 3795960 w 5047498"/>
              <a:gd name="connsiteY2090" fmla="*/ 353530 h 1144324"/>
              <a:gd name="connsiteX2091" fmla="*/ 3795960 w 5047498"/>
              <a:gd name="connsiteY2091" fmla="*/ 396335 h 1144324"/>
              <a:gd name="connsiteX2092" fmla="*/ 3876570 w 5047498"/>
              <a:gd name="connsiteY2092" fmla="*/ 396335 h 1144324"/>
              <a:gd name="connsiteX2093" fmla="*/ 3876570 w 5047498"/>
              <a:gd name="connsiteY2093" fmla="*/ 353530 h 1144324"/>
              <a:gd name="connsiteX2094" fmla="*/ 3883171 w 5047498"/>
              <a:gd name="connsiteY2094" fmla="*/ 353530 h 1144324"/>
              <a:gd name="connsiteX2095" fmla="*/ 3883171 w 5047498"/>
              <a:gd name="connsiteY2095" fmla="*/ 402736 h 1144324"/>
              <a:gd name="connsiteX2096" fmla="*/ 3841166 w 5047498"/>
              <a:gd name="connsiteY2096" fmla="*/ 402736 h 1144324"/>
              <a:gd name="connsiteX2097" fmla="*/ 3833965 w 5047498"/>
              <a:gd name="connsiteY2097" fmla="*/ 423338 h 1144324"/>
              <a:gd name="connsiteX2098" fmla="*/ 3892172 w 5047498"/>
              <a:gd name="connsiteY2098" fmla="*/ 423338 h 1144324"/>
              <a:gd name="connsiteX2099" fmla="*/ 3892172 w 5047498"/>
              <a:gd name="connsiteY2099" fmla="*/ 482546 h 1144324"/>
              <a:gd name="connsiteX2100" fmla="*/ 3878570 w 5047498"/>
              <a:gd name="connsiteY2100" fmla="*/ 496547 h 1144324"/>
              <a:gd name="connsiteX2101" fmla="*/ 3860768 w 5047498"/>
              <a:gd name="connsiteY2101" fmla="*/ 496547 h 1144324"/>
              <a:gd name="connsiteX2102" fmla="*/ 3858968 w 5047498"/>
              <a:gd name="connsiteY2102" fmla="*/ 489947 h 1144324"/>
              <a:gd name="connsiteX2103" fmla="*/ 3876370 w 5047498"/>
              <a:gd name="connsiteY2103" fmla="*/ 490347 h 1144324"/>
              <a:gd name="connsiteX2104" fmla="*/ 3885571 w 5047498"/>
              <a:gd name="connsiteY2104" fmla="*/ 481146 h 1144324"/>
              <a:gd name="connsiteX2105" fmla="*/ 3885571 w 5047498"/>
              <a:gd name="connsiteY2105" fmla="*/ 429539 h 1144324"/>
              <a:gd name="connsiteX2106" fmla="*/ 3831764 w 5047498"/>
              <a:gd name="connsiteY2106" fmla="*/ 429539 h 1144324"/>
              <a:gd name="connsiteX2107" fmla="*/ 3814562 w 5047498"/>
              <a:gd name="connsiteY2107" fmla="*/ 467944 h 1144324"/>
              <a:gd name="connsiteX2108" fmla="*/ 3857768 w 5047498"/>
              <a:gd name="connsiteY2108" fmla="*/ 460343 h 1144324"/>
              <a:gd name="connsiteX2109" fmla="*/ 3847766 w 5047498"/>
              <a:gd name="connsiteY2109" fmla="*/ 442141 h 1144324"/>
              <a:gd name="connsiteX2110" fmla="*/ 3853367 w 5047498"/>
              <a:gd name="connsiteY2110" fmla="*/ 440140 h 1144324"/>
              <a:gd name="connsiteX2111" fmla="*/ 3870970 w 5047498"/>
              <a:gd name="connsiteY2111" fmla="*/ 475545 h 1144324"/>
              <a:gd name="connsiteX2112" fmla="*/ 3865169 w 5047498"/>
              <a:gd name="connsiteY2112" fmla="*/ 476945 h 1144324"/>
              <a:gd name="connsiteX2113" fmla="*/ 3860368 w 5047498"/>
              <a:gd name="connsiteY2113" fmla="*/ 465744 h 1144324"/>
              <a:gd name="connsiteX2114" fmla="*/ 3806362 w 5047498"/>
              <a:gd name="connsiteY2114" fmla="*/ 474945 h 1144324"/>
              <a:gd name="connsiteX2115" fmla="*/ 3805161 w 5047498"/>
              <a:gd name="connsiteY2115" fmla="*/ 469344 h 1144324"/>
              <a:gd name="connsiteX2116" fmla="*/ 3824764 w 5047498"/>
              <a:gd name="connsiteY2116" fmla="*/ 429539 h 1144324"/>
              <a:gd name="connsiteX2117" fmla="*/ 3790560 w 5047498"/>
              <a:gd name="connsiteY2117" fmla="*/ 429539 h 1144324"/>
              <a:gd name="connsiteX2118" fmla="*/ 3790560 w 5047498"/>
              <a:gd name="connsiteY2118" fmla="*/ 496747 h 1144324"/>
              <a:gd name="connsiteX2119" fmla="*/ 3783959 w 5047498"/>
              <a:gd name="connsiteY2119" fmla="*/ 496747 h 1144324"/>
              <a:gd name="connsiteX2120" fmla="*/ 3783959 w 5047498"/>
              <a:gd name="connsiteY2120" fmla="*/ 423338 h 1144324"/>
              <a:gd name="connsiteX2121" fmla="*/ 3826964 w 5047498"/>
              <a:gd name="connsiteY2121" fmla="*/ 423338 h 1144324"/>
              <a:gd name="connsiteX2122" fmla="*/ 3833965 w 5047498"/>
              <a:gd name="connsiteY2122" fmla="*/ 402736 h 1144324"/>
              <a:gd name="connsiteX2123" fmla="*/ 3789159 w 5047498"/>
              <a:gd name="connsiteY2123" fmla="*/ 402736 h 1144324"/>
              <a:gd name="connsiteX2124" fmla="*/ 1589961 w 5047498"/>
              <a:gd name="connsiteY2124" fmla="*/ 353530 h 1144324"/>
              <a:gd name="connsiteX2125" fmla="*/ 1596562 w 5047498"/>
              <a:gd name="connsiteY2125" fmla="*/ 355930 h 1144324"/>
              <a:gd name="connsiteX2126" fmla="*/ 1578759 w 5047498"/>
              <a:gd name="connsiteY2126" fmla="*/ 392734 h 1144324"/>
              <a:gd name="connsiteX2127" fmla="*/ 1607163 w 5047498"/>
              <a:gd name="connsiteY2127" fmla="*/ 392734 h 1144324"/>
              <a:gd name="connsiteX2128" fmla="*/ 1607163 w 5047498"/>
              <a:gd name="connsiteY2128" fmla="*/ 399535 h 1144324"/>
              <a:gd name="connsiteX2129" fmla="*/ 1507751 w 5047498"/>
              <a:gd name="connsiteY2129" fmla="*/ 399535 h 1144324"/>
              <a:gd name="connsiteX2130" fmla="*/ 1507751 w 5047498"/>
              <a:gd name="connsiteY2130" fmla="*/ 392734 h 1144324"/>
              <a:gd name="connsiteX2131" fmla="*/ 1538554 w 5047498"/>
              <a:gd name="connsiteY2131" fmla="*/ 392734 h 1144324"/>
              <a:gd name="connsiteX2132" fmla="*/ 1523352 w 5047498"/>
              <a:gd name="connsiteY2132" fmla="*/ 357930 h 1144324"/>
              <a:gd name="connsiteX2133" fmla="*/ 1529553 w 5047498"/>
              <a:gd name="connsiteY2133" fmla="*/ 355530 h 1144324"/>
              <a:gd name="connsiteX2134" fmla="*/ 1545355 w 5047498"/>
              <a:gd name="connsiteY2134" fmla="*/ 392734 h 1144324"/>
              <a:gd name="connsiteX2135" fmla="*/ 1571959 w 5047498"/>
              <a:gd name="connsiteY2135" fmla="*/ 392734 h 1144324"/>
              <a:gd name="connsiteX2136" fmla="*/ 1589961 w 5047498"/>
              <a:gd name="connsiteY2136" fmla="*/ 353530 h 1144324"/>
              <a:gd name="connsiteX2137" fmla="*/ 2699404 w 5047498"/>
              <a:gd name="connsiteY2137" fmla="*/ 350529 h 1144324"/>
              <a:gd name="connsiteX2138" fmla="*/ 2718606 w 5047498"/>
              <a:gd name="connsiteY2138" fmla="*/ 387134 h 1144324"/>
              <a:gd name="connsiteX2139" fmla="*/ 2712406 w 5047498"/>
              <a:gd name="connsiteY2139" fmla="*/ 389934 h 1144324"/>
              <a:gd name="connsiteX2140" fmla="*/ 2693003 w 5047498"/>
              <a:gd name="connsiteY2140" fmla="*/ 352529 h 1144324"/>
              <a:gd name="connsiteX2141" fmla="*/ 3584610 w 5047498"/>
              <a:gd name="connsiteY2141" fmla="*/ 349929 h 1144324"/>
              <a:gd name="connsiteX2142" fmla="*/ 3584610 w 5047498"/>
              <a:gd name="connsiteY2142" fmla="*/ 396335 h 1144324"/>
              <a:gd name="connsiteX2143" fmla="*/ 3626615 w 5047498"/>
              <a:gd name="connsiteY2143" fmla="*/ 396335 h 1144324"/>
              <a:gd name="connsiteX2144" fmla="*/ 3626615 w 5047498"/>
              <a:gd name="connsiteY2144" fmla="*/ 349929 h 1144324"/>
              <a:gd name="connsiteX2145" fmla="*/ 2754211 w 5047498"/>
              <a:gd name="connsiteY2145" fmla="*/ 346329 h 1144324"/>
              <a:gd name="connsiteX2146" fmla="*/ 2771013 w 5047498"/>
              <a:gd name="connsiteY2146" fmla="*/ 381933 h 1144324"/>
              <a:gd name="connsiteX2147" fmla="*/ 2764212 w 5047498"/>
              <a:gd name="connsiteY2147" fmla="*/ 383733 h 1144324"/>
              <a:gd name="connsiteX2148" fmla="*/ 2748010 w 5047498"/>
              <a:gd name="connsiteY2148" fmla="*/ 348529 h 1144324"/>
              <a:gd name="connsiteX2149" fmla="*/ 3857368 w 5047498"/>
              <a:gd name="connsiteY2149" fmla="*/ 343128 h 1144324"/>
              <a:gd name="connsiteX2150" fmla="*/ 3861968 w 5047498"/>
              <a:gd name="connsiteY2150" fmla="*/ 346729 h 1144324"/>
              <a:gd name="connsiteX2151" fmla="*/ 3843366 w 5047498"/>
              <a:gd name="connsiteY2151" fmla="*/ 367731 h 1144324"/>
              <a:gd name="connsiteX2152" fmla="*/ 3863568 w 5047498"/>
              <a:gd name="connsiteY2152" fmla="*/ 382733 h 1144324"/>
              <a:gd name="connsiteX2153" fmla="*/ 3859168 w 5047498"/>
              <a:gd name="connsiteY2153" fmla="*/ 386934 h 1144324"/>
              <a:gd name="connsiteX2154" fmla="*/ 3838766 w 5047498"/>
              <a:gd name="connsiteY2154" fmla="*/ 371332 h 1144324"/>
              <a:gd name="connsiteX2155" fmla="*/ 3810162 w 5047498"/>
              <a:gd name="connsiteY2155" fmla="*/ 386134 h 1144324"/>
              <a:gd name="connsiteX2156" fmla="*/ 3807762 w 5047498"/>
              <a:gd name="connsiteY2156" fmla="*/ 380733 h 1144324"/>
              <a:gd name="connsiteX2157" fmla="*/ 3833365 w 5047498"/>
              <a:gd name="connsiteY2157" fmla="*/ 367731 h 1144324"/>
              <a:gd name="connsiteX2158" fmla="*/ 3808962 w 5047498"/>
              <a:gd name="connsiteY2158" fmla="*/ 352729 h 1144324"/>
              <a:gd name="connsiteX2159" fmla="*/ 3812962 w 5047498"/>
              <a:gd name="connsiteY2159" fmla="*/ 348729 h 1144324"/>
              <a:gd name="connsiteX2160" fmla="*/ 3838165 w 5047498"/>
              <a:gd name="connsiteY2160" fmla="*/ 364131 h 1144324"/>
              <a:gd name="connsiteX2161" fmla="*/ 3857368 w 5047498"/>
              <a:gd name="connsiteY2161" fmla="*/ 343128 h 1144324"/>
              <a:gd name="connsiteX2162" fmla="*/ 2824220 w 5047498"/>
              <a:gd name="connsiteY2162" fmla="*/ 342928 h 1144324"/>
              <a:gd name="connsiteX2163" fmla="*/ 2830420 w 5047498"/>
              <a:gd name="connsiteY2163" fmla="*/ 346129 h 1144324"/>
              <a:gd name="connsiteX2164" fmla="*/ 2799816 w 5047498"/>
              <a:gd name="connsiteY2164" fmla="*/ 390334 h 1144324"/>
              <a:gd name="connsiteX2165" fmla="*/ 2794416 w 5047498"/>
              <a:gd name="connsiteY2165" fmla="*/ 386334 h 1144324"/>
              <a:gd name="connsiteX2166" fmla="*/ 2824220 w 5047498"/>
              <a:gd name="connsiteY2166" fmla="*/ 342928 h 1144324"/>
              <a:gd name="connsiteX2167" fmla="*/ 4775064 w 5047498"/>
              <a:gd name="connsiteY2167" fmla="*/ 341128 h 1144324"/>
              <a:gd name="connsiteX2168" fmla="*/ 4781864 w 5047498"/>
              <a:gd name="connsiteY2168" fmla="*/ 342128 h 1144324"/>
              <a:gd name="connsiteX2169" fmla="*/ 4779064 w 5047498"/>
              <a:gd name="connsiteY2169" fmla="*/ 362931 h 1144324"/>
              <a:gd name="connsiteX2170" fmla="*/ 4845872 w 5047498"/>
              <a:gd name="connsiteY2170" fmla="*/ 362931 h 1144324"/>
              <a:gd name="connsiteX2171" fmla="*/ 4845872 w 5047498"/>
              <a:gd name="connsiteY2171" fmla="*/ 369732 h 1144324"/>
              <a:gd name="connsiteX2172" fmla="*/ 4777864 w 5047498"/>
              <a:gd name="connsiteY2172" fmla="*/ 369732 h 1144324"/>
              <a:gd name="connsiteX2173" fmla="*/ 4772063 w 5047498"/>
              <a:gd name="connsiteY2173" fmla="*/ 395135 h 1144324"/>
              <a:gd name="connsiteX2174" fmla="*/ 4825070 w 5047498"/>
              <a:gd name="connsiteY2174" fmla="*/ 395135 h 1144324"/>
              <a:gd name="connsiteX2175" fmla="*/ 4825070 w 5047498"/>
              <a:gd name="connsiteY2175" fmla="*/ 460743 h 1144324"/>
              <a:gd name="connsiteX2176" fmla="*/ 4818469 w 5047498"/>
              <a:gd name="connsiteY2176" fmla="*/ 460743 h 1144324"/>
              <a:gd name="connsiteX2177" fmla="*/ 4818469 w 5047498"/>
              <a:gd name="connsiteY2177" fmla="*/ 401936 h 1144324"/>
              <a:gd name="connsiteX2178" fmla="*/ 4732258 w 5047498"/>
              <a:gd name="connsiteY2178" fmla="*/ 401936 h 1144324"/>
              <a:gd name="connsiteX2179" fmla="*/ 4732258 w 5047498"/>
              <a:gd name="connsiteY2179" fmla="*/ 462343 h 1144324"/>
              <a:gd name="connsiteX2180" fmla="*/ 4725658 w 5047498"/>
              <a:gd name="connsiteY2180" fmla="*/ 462343 h 1144324"/>
              <a:gd name="connsiteX2181" fmla="*/ 4725658 w 5047498"/>
              <a:gd name="connsiteY2181" fmla="*/ 395135 h 1144324"/>
              <a:gd name="connsiteX2182" fmla="*/ 4765062 w 5047498"/>
              <a:gd name="connsiteY2182" fmla="*/ 395135 h 1144324"/>
              <a:gd name="connsiteX2183" fmla="*/ 4770863 w 5047498"/>
              <a:gd name="connsiteY2183" fmla="*/ 369732 h 1144324"/>
              <a:gd name="connsiteX2184" fmla="*/ 4705055 w 5047498"/>
              <a:gd name="connsiteY2184" fmla="*/ 369732 h 1144324"/>
              <a:gd name="connsiteX2185" fmla="*/ 4705055 w 5047498"/>
              <a:gd name="connsiteY2185" fmla="*/ 362931 h 1144324"/>
              <a:gd name="connsiteX2186" fmla="*/ 4772063 w 5047498"/>
              <a:gd name="connsiteY2186" fmla="*/ 362931 h 1144324"/>
              <a:gd name="connsiteX2187" fmla="*/ 4775064 w 5047498"/>
              <a:gd name="connsiteY2187" fmla="*/ 341128 h 1144324"/>
              <a:gd name="connsiteX2188" fmla="*/ 804082 w 5047498"/>
              <a:gd name="connsiteY2188" fmla="*/ 339528 h 1144324"/>
              <a:gd name="connsiteX2189" fmla="*/ 772078 w 5047498"/>
              <a:gd name="connsiteY2189" fmla="*/ 361731 h 1144324"/>
              <a:gd name="connsiteX2190" fmla="*/ 764477 w 5047498"/>
              <a:gd name="connsiteY2190" fmla="*/ 406536 h 1144324"/>
              <a:gd name="connsiteX2191" fmla="*/ 772078 w 5047498"/>
              <a:gd name="connsiteY2191" fmla="*/ 451342 h 1144324"/>
              <a:gd name="connsiteX2192" fmla="*/ 804082 w 5047498"/>
              <a:gd name="connsiteY2192" fmla="*/ 473545 h 1144324"/>
              <a:gd name="connsiteX2193" fmla="*/ 836086 w 5047498"/>
              <a:gd name="connsiteY2193" fmla="*/ 451342 h 1144324"/>
              <a:gd name="connsiteX2194" fmla="*/ 843887 w 5047498"/>
              <a:gd name="connsiteY2194" fmla="*/ 406536 h 1144324"/>
              <a:gd name="connsiteX2195" fmla="*/ 836086 w 5047498"/>
              <a:gd name="connsiteY2195" fmla="*/ 361731 h 1144324"/>
              <a:gd name="connsiteX2196" fmla="*/ 804082 w 5047498"/>
              <a:gd name="connsiteY2196" fmla="*/ 339528 h 1144324"/>
              <a:gd name="connsiteX2197" fmla="*/ 2388518 w 5047498"/>
              <a:gd name="connsiteY2197" fmla="*/ 339328 h 1144324"/>
              <a:gd name="connsiteX2198" fmla="*/ 2388518 w 5047498"/>
              <a:gd name="connsiteY2198" fmla="*/ 361931 h 1144324"/>
              <a:gd name="connsiteX2199" fmla="*/ 2410521 w 5047498"/>
              <a:gd name="connsiteY2199" fmla="*/ 361931 h 1144324"/>
              <a:gd name="connsiteX2200" fmla="*/ 2410521 w 5047498"/>
              <a:gd name="connsiteY2200" fmla="*/ 339328 h 1144324"/>
              <a:gd name="connsiteX2201" fmla="*/ 3191713 w 5047498"/>
              <a:gd name="connsiteY2201" fmla="*/ 336727 h 1144324"/>
              <a:gd name="connsiteX2202" fmla="*/ 3217916 w 5047498"/>
              <a:gd name="connsiteY2202" fmla="*/ 425339 h 1144324"/>
              <a:gd name="connsiteX2203" fmla="*/ 3249320 w 5047498"/>
              <a:gd name="connsiteY2203" fmla="*/ 336727 h 1144324"/>
              <a:gd name="connsiteX2204" fmla="*/ 2313308 w 5047498"/>
              <a:gd name="connsiteY2204" fmla="*/ 336327 h 1144324"/>
              <a:gd name="connsiteX2205" fmla="*/ 2347513 w 5047498"/>
              <a:gd name="connsiteY2205" fmla="*/ 336327 h 1144324"/>
              <a:gd name="connsiteX2206" fmla="*/ 2347513 w 5047498"/>
              <a:gd name="connsiteY2206" fmla="*/ 342328 h 1144324"/>
              <a:gd name="connsiteX2207" fmla="*/ 2324110 w 5047498"/>
              <a:gd name="connsiteY2207" fmla="*/ 390934 h 1144324"/>
              <a:gd name="connsiteX2208" fmla="*/ 2347513 w 5047498"/>
              <a:gd name="connsiteY2208" fmla="*/ 390934 h 1144324"/>
              <a:gd name="connsiteX2209" fmla="*/ 2347513 w 5047498"/>
              <a:gd name="connsiteY2209" fmla="*/ 394935 h 1144324"/>
              <a:gd name="connsiteX2210" fmla="*/ 2336311 w 5047498"/>
              <a:gd name="connsiteY2210" fmla="*/ 461143 h 1144324"/>
              <a:gd name="connsiteX2211" fmla="*/ 2356914 w 5047498"/>
              <a:gd name="connsiteY2211" fmla="*/ 479145 h 1144324"/>
              <a:gd name="connsiteX2212" fmla="*/ 2401719 w 5047498"/>
              <a:gd name="connsiteY2212" fmla="*/ 486746 h 1144324"/>
              <a:gd name="connsiteX2213" fmla="*/ 2431123 w 5047498"/>
              <a:gd name="connsiteY2213" fmla="*/ 486546 h 1144324"/>
              <a:gd name="connsiteX2214" fmla="*/ 2429723 w 5047498"/>
              <a:gd name="connsiteY2214" fmla="*/ 493147 h 1144324"/>
              <a:gd name="connsiteX2215" fmla="*/ 2405520 w 5047498"/>
              <a:gd name="connsiteY2215" fmla="*/ 493147 h 1144324"/>
              <a:gd name="connsiteX2216" fmla="*/ 2348913 w 5047498"/>
              <a:gd name="connsiteY2216" fmla="*/ 482346 h 1144324"/>
              <a:gd name="connsiteX2217" fmla="*/ 2333511 w 5047498"/>
              <a:gd name="connsiteY2217" fmla="*/ 467944 h 1144324"/>
              <a:gd name="connsiteX2218" fmla="*/ 2315309 w 5047498"/>
              <a:gd name="connsiteY2218" fmla="*/ 495547 h 1144324"/>
              <a:gd name="connsiteX2219" fmla="*/ 2310508 w 5047498"/>
              <a:gd name="connsiteY2219" fmla="*/ 490947 h 1144324"/>
              <a:gd name="connsiteX2220" fmla="*/ 2329110 w 5047498"/>
              <a:gd name="connsiteY2220" fmla="*/ 461743 h 1144324"/>
              <a:gd name="connsiteX2221" fmla="*/ 2311508 w 5047498"/>
              <a:gd name="connsiteY2221" fmla="*/ 417338 h 1144324"/>
              <a:gd name="connsiteX2222" fmla="*/ 2317109 w 5047498"/>
              <a:gd name="connsiteY2222" fmla="*/ 415337 h 1144324"/>
              <a:gd name="connsiteX2223" fmla="*/ 2331911 w 5047498"/>
              <a:gd name="connsiteY2223" fmla="*/ 454542 h 1144324"/>
              <a:gd name="connsiteX2224" fmla="*/ 2341312 w 5047498"/>
              <a:gd name="connsiteY2224" fmla="*/ 397135 h 1144324"/>
              <a:gd name="connsiteX2225" fmla="*/ 2316509 w 5047498"/>
              <a:gd name="connsiteY2225" fmla="*/ 397135 h 1144324"/>
              <a:gd name="connsiteX2226" fmla="*/ 2316509 w 5047498"/>
              <a:gd name="connsiteY2226" fmla="*/ 391734 h 1144324"/>
              <a:gd name="connsiteX2227" fmla="*/ 2340912 w 5047498"/>
              <a:gd name="connsiteY2227" fmla="*/ 342728 h 1144324"/>
              <a:gd name="connsiteX2228" fmla="*/ 2313308 w 5047498"/>
              <a:gd name="connsiteY2228" fmla="*/ 342728 h 1144324"/>
              <a:gd name="connsiteX2229" fmla="*/ 1720901 w 5047498"/>
              <a:gd name="connsiteY2229" fmla="*/ 335127 h 1144324"/>
              <a:gd name="connsiteX2230" fmla="*/ 1728702 w 5047498"/>
              <a:gd name="connsiteY2230" fmla="*/ 335127 h 1144324"/>
              <a:gd name="connsiteX2231" fmla="*/ 1728702 w 5047498"/>
              <a:gd name="connsiteY2231" fmla="*/ 400135 h 1144324"/>
              <a:gd name="connsiteX2232" fmla="*/ 1823714 w 5047498"/>
              <a:gd name="connsiteY2232" fmla="*/ 400135 h 1144324"/>
              <a:gd name="connsiteX2233" fmla="*/ 1823714 w 5047498"/>
              <a:gd name="connsiteY2233" fmla="*/ 335127 h 1144324"/>
              <a:gd name="connsiteX2234" fmla="*/ 1831515 w 5047498"/>
              <a:gd name="connsiteY2234" fmla="*/ 335127 h 1144324"/>
              <a:gd name="connsiteX2235" fmla="*/ 1831515 w 5047498"/>
              <a:gd name="connsiteY2235" fmla="*/ 477945 h 1144324"/>
              <a:gd name="connsiteX2236" fmla="*/ 1823714 w 5047498"/>
              <a:gd name="connsiteY2236" fmla="*/ 477945 h 1144324"/>
              <a:gd name="connsiteX2237" fmla="*/ 1823714 w 5047498"/>
              <a:gd name="connsiteY2237" fmla="*/ 407336 h 1144324"/>
              <a:gd name="connsiteX2238" fmla="*/ 1728702 w 5047498"/>
              <a:gd name="connsiteY2238" fmla="*/ 407336 h 1144324"/>
              <a:gd name="connsiteX2239" fmla="*/ 1728702 w 5047498"/>
              <a:gd name="connsiteY2239" fmla="*/ 477945 h 1144324"/>
              <a:gd name="connsiteX2240" fmla="*/ 1720901 w 5047498"/>
              <a:gd name="connsiteY2240" fmla="*/ 477945 h 1144324"/>
              <a:gd name="connsiteX2241" fmla="*/ 681057 w 5047498"/>
              <a:gd name="connsiteY2241" fmla="*/ 335127 h 1144324"/>
              <a:gd name="connsiteX2242" fmla="*/ 688058 w 5047498"/>
              <a:gd name="connsiteY2242" fmla="*/ 335127 h 1144324"/>
              <a:gd name="connsiteX2243" fmla="*/ 688058 w 5047498"/>
              <a:gd name="connsiteY2243" fmla="*/ 477945 h 1144324"/>
              <a:gd name="connsiteX2244" fmla="*/ 680257 w 5047498"/>
              <a:gd name="connsiteY2244" fmla="*/ 477945 h 1144324"/>
              <a:gd name="connsiteX2245" fmla="*/ 680257 w 5047498"/>
              <a:gd name="connsiteY2245" fmla="*/ 345129 h 1144324"/>
              <a:gd name="connsiteX2246" fmla="*/ 645252 w 5047498"/>
              <a:gd name="connsiteY2246" fmla="*/ 367531 h 1144324"/>
              <a:gd name="connsiteX2247" fmla="*/ 645252 w 5047498"/>
              <a:gd name="connsiteY2247" fmla="*/ 359330 h 1144324"/>
              <a:gd name="connsiteX2248" fmla="*/ 664855 w 5047498"/>
              <a:gd name="connsiteY2248" fmla="*/ 350129 h 1144324"/>
              <a:gd name="connsiteX2249" fmla="*/ 681057 w 5047498"/>
              <a:gd name="connsiteY2249" fmla="*/ 335127 h 1144324"/>
              <a:gd name="connsiteX2250" fmla="*/ 804082 w 5047498"/>
              <a:gd name="connsiteY2250" fmla="*/ 332327 h 1144324"/>
              <a:gd name="connsiteX2251" fmla="*/ 842286 w 5047498"/>
              <a:gd name="connsiteY2251" fmla="*/ 356930 h 1144324"/>
              <a:gd name="connsiteX2252" fmla="*/ 851488 w 5047498"/>
              <a:gd name="connsiteY2252" fmla="*/ 406536 h 1144324"/>
              <a:gd name="connsiteX2253" fmla="*/ 842286 w 5047498"/>
              <a:gd name="connsiteY2253" fmla="*/ 456142 h 1144324"/>
              <a:gd name="connsiteX2254" fmla="*/ 804082 w 5047498"/>
              <a:gd name="connsiteY2254" fmla="*/ 480745 h 1144324"/>
              <a:gd name="connsiteX2255" fmla="*/ 765877 w 5047498"/>
              <a:gd name="connsiteY2255" fmla="*/ 456142 h 1144324"/>
              <a:gd name="connsiteX2256" fmla="*/ 756676 w 5047498"/>
              <a:gd name="connsiteY2256" fmla="*/ 406536 h 1144324"/>
              <a:gd name="connsiteX2257" fmla="*/ 765877 w 5047498"/>
              <a:gd name="connsiteY2257" fmla="*/ 356930 h 1144324"/>
              <a:gd name="connsiteX2258" fmla="*/ 804082 w 5047498"/>
              <a:gd name="connsiteY2258" fmla="*/ 332327 h 1144324"/>
              <a:gd name="connsiteX2259" fmla="*/ 2972362 w 5047498"/>
              <a:gd name="connsiteY2259" fmla="*/ 332127 h 1144324"/>
              <a:gd name="connsiteX2260" fmla="*/ 2972362 w 5047498"/>
              <a:gd name="connsiteY2260" fmla="*/ 374132 h 1144324"/>
              <a:gd name="connsiteX2261" fmla="*/ 3035170 w 5047498"/>
              <a:gd name="connsiteY2261" fmla="*/ 374132 h 1144324"/>
              <a:gd name="connsiteX2262" fmla="*/ 3035170 w 5047498"/>
              <a:gd name="connsiteY2262" fmla="*/ 332127 h 1144324"/>
              <a:gd name="connsiteX2263" fmla="*/ 2906554 w 5047498"/>
              <a:gd name="connsiteY2263" fmla="*/ 332127 h 1144324"/>
              <a:gd name="connsiteX2264" fmla="*/ 2906554 w 5047498"/>
              <a:gd name="connsiteY2264" fmla="*/ 374132 h 1144324"/>
              <a:gd name="connsiteX2265" fmla="*/ 2965561 w 5047498"/>
              <a:gd name="connsiteY2265" fmla="*/ 374132 h 1144324"/>
              <a:gd name="connsiteX2266" fmla="*/ 2965561 w 5047498"/>
              <a:gd name="connsiteY2266" fmla="*/ 332127 h 1144324"/>
              <a:gd name="connsiteX2267" fmla="*/ 305362 w 5047498"/>
              <a:gd name="connsiteY2267" fmla="*/ 332127 h 1144324"/>
              <a:gd name="connsiteX2268" fmla="*/ 305362 w 5047498"/>
              <a:gd name="connsiteY2268" fmla="*/ 374132 h 1144324"/>
              <a:gd name="connsiteX2269" fmla="*/ 368170 w 5047498"/>
              <a:gd name="connsiteY2269" fmla="*/ 374132 h 1144324"/>
              <a:gd name="connsiteX2270" fmla="*/ 368170 w 5047498"/>
              <a:gd name="connsiteY2270" fmla="*/ 332127 h 1144324"/>
              <a:gd name="connsiteX2271" fmla="*/ 239554 w 5047498"/>
              <a:gd name="connsiteY2271" fmla="*/ 332127 h 1144324"/>
              <a:gd name="connsiteX2272" fmla="*/ 239554 w 5047498"/>
              <a:gd name="connsiteY2272" fmla="*/ 374132 h 1144324"/>
              <a:gd name="connsiteX2273" fmla="*/ 298561 w 5047498"/>
              <a:gd name="connsiteY2273" fmla="*/ 374132 h 1144324"/>
              <a:gd name="connsiteX2274" fmla="*/ 298561 w 5047498"/>
              <a:gd name="connsiteY2274" fmla="*/ 332127 h 1144324"/>
              <a:gd name="connsiteX2275" fmla="*/ 3716750 w 5047498"/>
              <a:gd name="connsiteY2275" fmla="*/ 331527 h 1144324"/>
              <a:gd name="connsiteX2276" fmla="*/ 3771157 w 5047498"/>
              <a:gd name="connsiteY2276" fmla="*/ 331527 h 1144324"/>
              <a:gd name="connsiteX2277" fmla="*/ 3771157 w 5047498"/>
              <a:gd name="connsiteY2277" fmla="*/ 338128 h 1144324"/>
              <a:gd name="connsiteX2278" fmla="*/ 3748554 w 5047498"/>
              <a:gd name="connsiteY2278" fmla="*/ 338128 h 1144324"/>
              <a:gd name="connsiteX2279" fmla="*/ 3748554 w 5047498"/>
              <a:gd name="connsiteY2279" fmla="*/ 392734 h 1144324"/>
              <a:gd name="connsiteX2280" fmla="*/ 3770757 w 5047498"/>
              <a:gd name="connsiteY2280" fmla="*/ 392734 h 1144324"/>
              <a:gd name="connsiteX2281" fmla="*/ 3770757 w 5047498"/>
              <a:gd name="connsiteY2281" fmla="*/ 399535 h 1144324"/>
              <a:gd name="connsiteX2282" fmla="*/ 3748554 w 5047498"/>
              <a:gd name="connsiteY2282" fmla="*/ 399535 h 1144324"/>
              <a:gd name="connsiteX2283" fmla="*/ 3748554 w 5047498"/>
              <a:gd name="connsiteY2283" fmla="*/ 458543 h 1144324"/>
              <a:gd name="connsiteX2284" fmla="*/ 3774558 w 5047498"/>
              <a:gd name="connsiteY2284" fmla="*/ 447541 h 1144324"/>
              <a:gd name="connsiteX2285" fmla="*/ 3774558 w 5047498"/>
              <a:gd name="connsiteY2285" fmla="*/ 454142 h 1144324"/>
              <a:gd name="connsiteX2286" fmla="*/ 3717550 w 5047498"/>
              <a:gd name="connsiteY2286" fmla="*/ 475745 h 1144324"/>
              <a:gd name="connsiteX2287" fmla="*/ 3715750 w 5047498"/>
              <a:gd name="connsiteY2287" fmla="*/ 469144 h 1144324"/>
              <a:gd name="connsiteX2288" fmla="*/ 3741954 w 5047498"/>
              <a:gd name="connsiteY2288" fmla="*/ 460943 h 1144324"/>
              <a:gd name="connsiteX2289" fmla="*/ 3741954 w 5047498"/>
              <a:gd name="connsiteY2289" fmla="*/ 399535 h 1144324"/>
              <a:gd name="connsiteX2290" fmla="*/ 3718950 w 5047498"/>
              <a:gd name="connsiteY2290" fmla="*/ 399535 h 1144324"/>
              <a:gd name="connsiteX2291" fmla="*/ 3718950 w 5047498"/>
              <a:gd name="connsiteY2291" fmla="*/ 392734 h 1144324"/>
              <a:gd name="connsiteX2292" fmla="*/ 3741954 w 5047498"/>
              <a:gd name="connsiteY2292" fmla="*/ 392734 h 1144324"/>
              <a:gd name="connsiteX2293" fmla="*/ 3741954 w 5047498"/>
              <a:gd name="connsiteY2293" fmla="*/ 338128 h 1144324"/>
              <a:gd name="connsiteX2294" fmla="*/ 3716750 w 5047498"/>
              <a:gd name="connsiteY2294" fmla="*/ 338128 h 1144324"/>
              <a:gd name="connsiteX2295" fmla="*/ 3507600 w 5047498"/>
              <a:gd name="connsiteY2295" fmla="*/ 331527 h 1144324"/>
              <a:gd name="connsiteX2296" fmla="*/ 3565408 w 5047498"/>
              <a:gd name="connsiteY2296" fmla="*/ 331527 h 1144324"/>
              <a:gd name="connsiteX2297" fmla="*/ 3565408 w 5047498"/>
              <a:gd name="connsiteY2297" fmla="*/ 338128 h 1144324"/>
              <a:gd name="connsiteX2298" fmla="*/ 3540004 w 5047498"/>
              <a:gd name="connsiteY2298" fmla="*/ 338128 h 1144324"/>
              <a:gd name="connsiteX2299" fmla="*/ 3540004 w 5047498"/>
              <a:gd name="connsiteY2299" fmla="*/ 392134 h 1144324"/>
              <a:gd name="connsiteX2300" fmla="*/ 3562807 w 5047498"/>
              <a:gd name="connsiteY2300" fmla="*/ 392134 h 1144324"/>
              <a:gd name="connsiteX2301" fmla="*/ 3562807 w 5047498"/>
              <a:gd name="connsiteY2301" fmla="*/ 398935 h 1144324"/>
              <a:gd name="connsiteX2302" fmla="*/ 3540004 w 5047498"/>
              <a:gd name="connsiteY2302" fmla="*/ 398935 h 1144324"/>
              <a:gd name="connsiteX2303" fmla="*/ 3540004 w 5047498"/>
              <a:gd name="connsiteY2303" fmla="*/ 451542 h 1144324"/>
              <a:gd name="connsiteX2304" fmla="*/ 3562207 w 5047498"/>
              <a:gd name="connsiteY2304" fmla="*/ 441741 h 1144324"/>
              <a:gd name="connsiteX2305" fmla="*/ 3562207 w 5047498"/>
              <a:gd name="connsiteY2305" fmla="*/ 448341 h 1144324"/>
              <a:gd name="connsiteX2306" fmla="*/ 3507600 w 5047498"/>
              <a:gd name="connsiteY2306" fmla="*/ 469144 h 1144324"/>
              <a:gd name="connsiteX2307" fmla="*/ 3505800 w 5047498"/>
              <a:gd name="connsiteY2307" fmla="*/ 462543 h 1144324"/>
              <a:gd name="connsiteX2308" fmla="*/ 3533204 w 5047498"/>
              <a:gd name="connsiteY2308" fmla="*/ 454142 h 1144324"/>
              <a:gd name="connsiteX2309" fmla="*/ 3533204 w 5047498"/>
              <a:gd name="connsiteY2309" fmla="*/ 398935 h 1144324"/>
              <a:gd name="connsiteX2310" fmla="*/ 3508800 w 5047498"/>
              <a:gd name="connsiteY2310" fmla="*/ 398935 h 1144324"/>
              <a:gd name="connsiteX2311" fmla="*/ 3508800 w 5047498"/>
              <a:gd name="connsiteY2311" fmla="*/ 392134 h 1144324"/>
              <a:gd name="connsiteX2312" fmla="*/ 3533204 w 5047498"/>
              <a:gd name="connsiteY2312" fmla="*/ 392134 h 1144324"/>
              <a:gd name="connsiteX2313" fmla="*/ 3533204 w 5047498"/>
              <a:gd name="connsiteY2313" fmla="*/ 338128 h 1144324"/>
              <a:gd name="connsiteX2314" fmla="*/ 3507600 w 5047498"/>
              <a:gd name="connsiteY2314" fmla="*/ 338128 h 1144324"/>
              <a:gd name="connsiteX2315" fmla="*/ 4288679 w 5047498"/>
              <a:gd name="connsiteY2315" fmla="*/ 330927 h 1144324"/>
              <a:gd name="connsiteX2316" fmla="*/ 4288679 w 5047498"/>
              <a:gd name="connsiteY2316" fmla="*/ 351529 h 1144324"/>
              <a:gd name="connsiteX2317" fmla="*/ 4418895 w 5047498"/>
              <a:gd name="connsiteY2317" fmla="*/ 351529 h 1144324"/>
              <a:gd name="connsiteX2318" fmla="*/ 4418895 w 5047498"/>
              <a:gd name="connsiteY2318" fmla="*/ 330927 h 1144324"/>
              <a:gd name="connsiteX2319" fmla="*/ 3177512 w 5047498"/>
              <a:gd name="connsiteY2319" fmla="*/ 330127 h 1144324"/>
              <a:gd name="connsiteX2320" fmla="*/ 3256121 w 5047498"/>
              <a:gd name="connsiteY2320" fmla="*/ 330127 h 1144324"/>
              <a:gd name="connsiteX2321" fmla="*/ 3256121 w 5047498"/>
              <a:gd name="connsiteY2321" fmla="*/ 336327 h 1144324"/>
              <a:gd name="connsiteX2322" fmla="*/ 3221717 w 5047498"/>
              <a:gd name="connsiteY2322" fmla="*/ 431939 h 1144324"/>
              <a:gd name="connsiteX2323" fmla="*/ 3267923 w 5047498"/>
              <a:gd name="connsiteY2323" fmla="*/ 490747 h 1144324"/>
              <a:gd name="connsiteX2324" fmla="*/ 3263122 w 5047498"/>
              <a:gd name="connsiteY2324" fmla="*/ 496147 h 1144324"/>
              <a:gd name="connsiteX2325" fmla="*/ 3217516 w 5047498"/>
              <a:gd name="connsiteY2325" fmla="*/ 438340 h 1144324"/>
              <a:gd name="connsiteX2326" fmla="*/ 3166910 w 5047498"/>
              <a:gd name="connsiteY2326" fmla="*/ 495747 h 1144324"/>
              <a:gd name="connsiteX2327" fmla="*/ 3162310 w 5047498"/>
              <a:gd name="connsiteY2327" fmla="*/ 490347 h 1144324"/>
              <a:gd name="connsiteX2328" fmla="*/ 3213716 w 5047498"/>
              <a:gd name="connsiteY2328" fmla="*/ 431939 h 1144324"/>
              <a:gd name="connsiteX2329" fmla="*/ 3185112 w 5047498"/>
              <a:gd name="connsiteY2329" fmla="*/ 336727 h 1144324"/>
              <a:gd name="connsiteX2330" fmla="*/ 3177512 w 5047498"/>
              <a:gd name="connsiteY2330" fmla="*/ 336727 h 1144324"/>
              <a:gd name="connsiteX2331" fmla="*/ 3092901 w 5047498"/>
              <a:gd name="connsiteY2331" fmla="*/ 330127 h 1144324"/>
              <a:gd name="connsiteX2332" fmla="*/ 3160909 w 5047498"/>
              <a:gd name="connsiteY2332" fmla="*/ 330127 h 1144324"/>
              <a:gd name="connsiteX2333" fmla="*/ 3160909 w 5047498"/>
              <a:gd name="connsiteY2333" fmla="*/ 335527 h 1144324"/>
              <a:gd name="connsiteX2334" fmla="*/ 3143707 w 5047498"/>
              <a:gd name="connsiteY2334" fmla="*/ 417738 h 1144324"/>
              <a:gd name="connsiteX2335" fmla="*/ 3170711 w 5047498"/>
              <a:gd name="connsiteY2335" fmla="*/ 461543 h 1144324"/>
              <a:gd name="connsiteX2336" fmla="*/ 3165510 w 5047498"/>
              <a:gd name="connsiteY2336" fmla="*/ 466544 h 1144324"/>
              <a:gd name="connsiteX2337" fmla="*/ 3140507 w 5047498"/>
              <a:gd name="connsiteY2337" fmla="*/ 425139 h 1144324"/>
              <a:gd name="connsiteX2338" fmla="*/ 3091701 w 5047498"/>
              <a:gd name="connsiteY2338" fmla="*/ 489947 h 1144324"/>
              <a:gd name="connsiteX2339" fmla="*/ 3087100 w 5047498"/>
              <a:gd name="connsiteY2339" fmla="*/ 484546 h 1144324"/>
              <a:gd name="connsiteX2340" fmla="*/ 3135906 w 5047498"/>
              <a:gd name="connsiteY2340" fmla="*/ 418338 h 1144324"/>
              <a:gd name="connsiteX2341" fmla="*/ 3095301 w 5047498"/>
              <a:gd name="connsiteY2341" fmla="*/ 364331 h 1144324"/>
              <a:gd name="connsiteX2342" fmla="*/ 3100102 w 5047498"/>
              <a:gd name="connsiteY2342" fmla="*/ 359530 h 1144324"/>
              <a:gd name="connsiteX2343" fmla="*/ 3138906 w 5047498"/>
              <a:gd name="connsiteY2343" fmla="*/ 410737 h 1144324"/>
              <a:gd name="connsiteX2344" fmla="*/ 3154308 w 5047498"/>
              <a:gd name="connsiteY2344" fmla="*/ 336727 h 1144324"/>
              <a:gd name="connsiteX2345" fmla="*/ 3092901 w 5047498"/>
              <a:gd name="connsiteY2345" fmla="*/ 336727 h 1144324"/>
              <a:gd name="connsiteX2346" fmla="*/ 435302 w 5047498"/>
              <a:gd name="connsiteY2346" fmla="*/ 329927 h 1144324"/>
              <a:gd name="connsiteX2347" fmla="*/ 581521 w 5047498"/>
              <a:gd name="connsiteY2347" fmla="*/ 329927 h 1144324"/>
              <a:gd name="connsiteX2348" fmla="*/ 581521 w 5047498"/>
              <a:gd name="connsiteY2348" fmla="*/ 336527 h 1144324"/>
              <a:gd name="connsiteX2349" fmla="*/ 517112 w 5047498"/>
              <a:gd name="connsiteY2349" fmla="*/ 386134 h 1144324"/>
              <a:gd name="connsiteX2350" fmla="*/ 517112 w 5047498"/>
              <a:gd name="connsiteY2350" fmla="*/ 481746 h 1144324"/>
              <a:gd name="connsiteX2351" fmla="*/ 502111 w 5047498"/>
              <a:gd name="connsiteY2351" fmla="*/ 495347 h 1144324"/>
              <a:gd name="connsiteX2352" fmla="*/ 470707 w 5047498"/>
              <a:gd name="connsiteY2352" fmla="*/ 494947 h 1144324"/>
              <a:gd name="connsiteX2353" fmla="*/ 468706 w 5047498"/>
              <a:gd name="connsiteY2353" fmla="*/ 488146 h 1144324"/>
              <a:gd name="connsiteX2354" fmla="*/ 500110 w 5047498"/>
              <a:gd name="connsiteY2354" fmla="*/ 488746 h 1144324"/>
              <a:gd name="connsiteX2355" fmla="*/ 510512 w 5047498"/>
              <a:gd name="connsiteY2355" fmla="*/ 480345 h 1144324"/>
              <a:gd name="connsiteX2356" fmla="*/ 510512 w 5047498"/>
              <a:gd name="connsiteY2356" fmla="*/ 382533 h 1144324"/>
              <a:gd name="connsiteX2357" fmla="*/ 572119 w 5047498"/>
              <a:gd name="connsiteY2357" fmla="*/ 336527 h 1144324"/>
              <a:gd name="connsiteX2358" fmla="*/ 435302 w 5047498"/>
              <a:gd name="connsiteY2358" fmla="*/ 336527 h 1144324"/>
              <a:gd name="connsiteX2359" fmla="*/ 1618764 w 5047498"/>
              <a:gd name="connsiteY2359" fmla="*/ 326526 h 1144324"/>
              <a:gd name="connsiteX2360" fmla="*/ 1677572 w 5047498"/>
              <a:gd name="connsiteY2360" fmla="*/ 326526 h 1144324"/>
              <a:gd name="connsiteX2361" fmla="*/ 1677572 w 5047498"/>
              <a:gd name="connsiteY2361" fmla="*/ 331927 h 1144324"/>
              <a:gd name="connsiteX2362" fmla="*/ 1657969 w 5047498"/>
              <a:gd name="connsiteY2362" fmla="*/ 392935 h 1144324"/>
              <a:gd name="connsiteX2363" fmla="*/ 1680772 w 5047498"/>
              <a:gd name="connsiteY2363" fmla="*/ 442141 h 1144324"/>
              <a:gd name="connsiteX2364" fmla="*/ 1673371 w 5047498"/>
              <a:gd name="connsiteY2364" fmla="*/ 463143 h 1144324"/>
              <a:gd name="connsiteX2365" fmla="*/ 1642767 w 5047498"/>
              <a:gd name="connsiteY2365" fmla="*/ 469344 h 1144324"/>
              <a:gd name="connsiteX2366" fmla="*/ 1640567 w 5047498"/>
              <a:gd name="connsiteY2366" fmla="*/ 462543 h 1144324"/>
              <a:gd name="connsiteX2367" fmla="*/ 1647168 w 5047498"/>
              <a:gd name="connsiteY2367" fmla="*/ 462943 h 1144324"/>
              <a:gd name="connsiteX2368" fmla="*/ 1669571 w 5047498"/>
              <a:gd name="connsiteY2368" fmla="*/ 458143 h 1144324"/>
              <a:gd name="connsiteX2369" fmla="*/ 1674371 w 5047498"/>
              <a:gd name="connsiteY2369" fmla="*/ 442141 h 1144324"/>
              <a:gd name="connsiteX2370" fmla="*/ 1651169 w 5047498"/>
              <a:gd name="connsiteY2370" fmla="*/ 392935 h 1144324"/>
              <a:gd name="connsiteX2371" fmla="*/ 1670771 w 5047498"/>
              <a:gd name="connsiteY2371" fmla="*/ 333127 h 1144324"/>
              <a:gd name="connsiteX2372" fmla="*/ 1625365 w 5047498"/>
              <a:gd name="connsiteY2372" fmla="*/ 333127 h 1144324"/>
              <a:gd name="connsiteX2373" fmla="*/ 1625365 w 5047498"/>
              <a:gd name="connsiteY2373" fmla="*/ 497148 h 1144324"/>
              <a:gd name="connsiteX2374" fmla="*/ 1618764 w 5047498"/>
              <a:gd name="connsiteY2374" fmla="*/ 497148 h 1144324"/>
              <a:gd name="connsiteX2375" fmla="*/ 3299250 w 5047498"/>
              <a:gd name="connsiteY2375" fmla="*/ 325726 h 1144324"/>
              <a:gd name="connsiteX2376" fmla="*/ 3475272 w 5047498"/>
              <a:gd name="connsiteY2376" fmla="*/ 325726 h 1144324"/>
              <a:gd name="connsiteX2377" fmla="*/ 3475272 w 5047498"/>
              <a:gd name="connsiteY2377" fmla="*/ 332527 h 1144324"/>
              <a:gd name="connsiteX2378" fmla="*/ 3392662 w 5047498"/>
              <a:gd name="connsiteY2378" fmla="*/ 332527 h 1144324"/>
              <a:gd name="connsiteX2379" fmla="*/ 3383261 w 5047498"/>
              <a:gd name="connsiteY2379" fmla="*/ 365331 h 1144324"/>
              <a:gd name="connsiteX2380" fmla="*/ 3462271 w 5047498"/>
              <a:gd name="connsiteY2380" fmla="*/ 365331 h 1144324"/>
              <a:gd name="connsiteX2381" fmla="*/ 3462271 w 5047498"/>
              <a:gd name="connsiteY2381" fmla="*/ 497548 h 1144324"/>
              <a:gd name="connsiteX2382" fmla="*/ 3455670 w 5047498"/>
              <a:gd name="connsiteY2382" fmla="*/ 497548 h 1144324"/>
              <a:gd name="connsiteX2383" fmla="*/ 3455670 w 5047498"/>
              <a:gd name="connsiteY2383" fmla="*/ 485346 h 1144324"/>
              <a:gd name="connsiteX2384" fmla="*/ 3319453 w 5047498"/>
              <a:gd name="connsiteY2384" fmla="*/ 485346 h 1144324"/>
              <a:gd name="connsiteX2385" fmla="*/ 3319453 w 5047498"/>
              <a:gd name="connsiteY2385" fmla="*/ 497548 h 1144324"/>
              <a:gd name="connsiteX2386" fmla="*/ 3312852 w 5047498"/>
              <a:gd name="connsiteY2386" fmla="*/ 497548 h 1144324"/>
              <a:gd name="connsiteX2387" fmla="*/ 3312852 w 5047498"/>
              <a:gd name="connsiteY2387" fmla="*/ 365331 h 1144324"/>
              <a:gd name="connsiteX2388" fmla="*/ 3376460 w 5047498"/>
              <a:gd name="connsiteY2388" fmla="*/ 365331 h 1144324"/>
              <a:gd name="connsiteX2389" fmla="*/ 3385661 w 5047498"/>
              <a:gd name="connsiteY2389" fmla="*/ 332527 h 1144324"/>
              <a:gd name="connsiteX2390" fmla="*/ 3299250 w 5047498"/>
              <a:gd name="connsiteY2390" fmla="*/ 332527 h 1144324"/>
              <a:gd name="connsiteX2391" fmla="*/ 83611 w 5047498"/>
              <a:gd name="connsiteY2391" fmla="*/ 325726 h 1144324"/>
              <a:gd name="connsiteX2392" fmla="*/ 151019 w 5047498"/>
              <a:gd name="connsiteY2392" fmla="*/ 325726 h 1144324"/>
              <a:gd name="connsiteX2393" fmla="*/ 151019 w 5047498"/>
              <a:gd name="connsiteY2393" fmla="*/ 383533 h 1144324"/>
              <a:gd name="connsiteX2394" fmla="*/ 158620 w 5047498"/>
              <a:gd name="connsiteY2394" fmla="*/ 390534 h 1144324"/>
              <a:gd name="connsiteX2395" fmla="*/ 181823 w 5047498"/>
              <a:gd name="connsiteY2395" fmla="*/ 390534 h 1144324"/>
              <a:gd name="connsiteX2396" fmla="*/ 181823 w 5047498"/>
              <a:gd name="connsiteY2396" fmla="*/ 397135 h 1144324"/>
              <a:gd name="connsiteX2397" fmla="*/ 156820 w 5047498"/>
              <a:gd name="connsiteY2397" fmla="*/ 397135 h 1144324"/>
              <a:gd name="connsiteX2398" fmla="*/ 144218 w 5047498"/>
              <a:gd name="connsiteY2398" fmla="*/ 385334 h 1144324"/>
              <a:gd name="connsiteX2399" fmla="*/ 144218 w 5047498"/>
              <a:gd name="connsiteY2399" fmla="*/ 332327 h 1144324"/>
              <a:gd name="connsiteX2400" fmla="*/ 90212 w 5047498"/>
              <a:gd name="connsiteY2400" fmla="*/ 332327 h 1144324"/>
              <a:gd name="connsiteX2401" fmla="*/ 84811 w 5047498"/>
              <a:gd name="connsiteY2401" fmla="*/ 372732 h 1144324"/>
              <a:gd name="connsiteX2402" fmla="*/ 62608 w 5047498"/>
              <a:gd name="connsiteY2402" fmla="*/ 403736 h 1144324"/>
              <a:gd name="connsiteX2403" fmla="*/ 57207 w 5047498"/>
              <a:gd name="connsiteY2403" fmla="*/ 399135 h 1144324"/>
              <a:gd name="connsiteX2404" fmla="*/ 78610 w 5047498"/>
              <a:gd name="connsiteY2404" fmla="*/ 369932 h 1144324"/>
              <a:gd name="connsiteX2405" fmla="*/ 83611 w 5047498"/>
              <a:gd name="connsiteY2405" fmla="*/ 325726 h 1144324"/>
              <a:gd name="connsiteX2406" fmla="*/ 2899553 w 5047498"/>
              <a:gd name="connsiteY2406" fmla="*/ 325326 h 1144324"/>
              <a:gd name="connsiteX2407" fmla="*/ 3041971 w 5047498"/>
              <a:gd name="connsiteY2407" fmla="*/ 325326 h 1144324"/>
              <a:gd name="connsiteX2408" fmla="*/ 3041971 w 5047498"/>
              <a:gd name="connsiteY2408" fmla="*/ 474145 h 1144324"/>
              <a:gd name="connsiteX2409" fmla="*/ 3024168 w 5047498"/>
              <a:gd name="connsiteY2409" fmla="*/ 492547 h 1144324"/>
              <a:gd name="connsiteX2410" fmla="*/ 3001166 w 5047498"/>
              <a:gd name="connsiteY2410" fmla="*/ 492547 h 1144324"/>
              <a:gd name="connsiteX2411" fmla="*/ 2999366 w 5047498"/>
              <a:gd name="connsiteY2411" fmla="*/ 485746 h 1144324"/>
              <a:gd name="connsiteX2412" fmla="*/ 3021768 w 5047498"/>
              <a:gd name="connsiteY2412" fmla="*/ 485946 h 1144324"/>
              <a:gd name="connsiteX2413" fmla="*/ 3035170 w 5047498"/>
              <a:gd name="connsiteY2413" fmla="*/ 471744 h 1144324"/>
              <a:gd name="connsiteX2414" fmla="*/ 3035170 w 5047498"/>
              <a:gd name="connsiteY2414" fmla="*/ 429339 h 1144324"/>
              <a:gd name="connsiteX2415" fmla="*/ 2972362 w 5047498"/>
              <a:gd name="connsiteY2415" fmla="*/ 429339 h 1144324"/>
              <a:gd name="connsiteX2416" fmla="*/ 2972362 w 5047498"/>
              <a:gd name="connsiteY2416" fmla="*/ 490347 h 1144324"/>
              <a:gd name="connsiteX2417" fmla="*/ 2965561 w 5047498"/>
              <a:gd name="connsiteY2417" fmla="*/ 490347 h 1144324"/>
              <a:gd name="connsiteX2418" fmla="*/ 2965561 w 5047498"/>
              <a:gd name="connsiteY2418" fmla="*/ 429339 h 1144324"/>
              <a:gd name="connsiteX2419" fmla="*/ 2905954 w 5047498"/>
              <a:gd name="connsiteY2419" fmla="*/ 429339 h 1144324"/>
              <a:gd name="connsiteX2420" fmla="*/ 2883151 w 5047498"/>
              <a:gd name="connsiteY2420" fmla="*/ 494547 h 1144324"/>
              <a:gd name="connsiteX2421" fmla="*/ 2878150 w 5047498"/>
              <a:gd name="connsiteY2421" fmla="*/ 489947 h 1144324"/>
              <a:gd name="connsiteX2422" fmla="*/ 2899553 w 5047498"/>
              <a:gd name="connsiteY2422" fmla="*/ 418338 h 1144324"/>
              <a:gd name="connsiteX2423" fmla="*/ 232553 w 5047498"/>
              <a:gd name="connsiteY2423" fmla="*/ 325326 h 1144324"/>
              <a:gd name="connsiteX2424" fmla="*/ 374971 w 5047498"/>
              <a:gd name="connsiteY2424" fmla="*/ 325326 h 1144324"/>
              <a:gd name="connsiteX2425" fmla="*/ 374971 w 5047498"/>
              <a:gd name="connsiteY2425" fmla="*/ 474145 h 1144324"/>
              <a:gd name="connsiteX2426" fmla="*/ 357169 w 5047498"/>
              <a:gd name="connsiteY2426" fmla="*/ 492547 h 1144324"/>
              <a:gd name="connsiteX2427" fmla="*/ 334166 w 5047498"/>
              <a:gd name="connsiteY2427" fmla="*/ 492547 h 1144324"/>
              <a:gd name="connsiteX2428" fmla="*/ 332366 w 5047498"/>
              <a:gd name="connsiteY2428" fmla="*/ 485746 h 1144324"/>
              <a:gd name="connsiteX2429" fmla="*/ 354768 w 5047498"/>
              <a:gd name="connsiteY2429" fmla="*/ 485946 h 1144324"/>
              <a:gd name="connsiteX2430" fmla="*/ 368170 w 5047498"/>
              <a:gd name="connsiteY2430" fmla="*/ 471744 h 1144324"/>
              <a:gd name="connsiteX2431" fmla="*/ 368170 w 5047498"/>
              <a:gd name="connsiteY2431" fmla="*/ 429339 h 1144324"/>
              <a:gd name="connsiteX2432" fmla="*/ 305362 w 5047498"/>
              <a:gd name="connsiteY2432" fmla="*/ 429339 h 1144324"/>
              <a:gd name="connsiteX2433" fmla="*/ 305362 w 5047498"/>
              <a:gd name="connsiteY2433" fmla="*/ 490347 h 1144324"/>
              <a:gd name="connsiteX2434" fmla="*/ 298561 w 5047498"/>
              <a:gd name="connsiteY2434" fmla="*/ 490347 h 1144324"/>
              <a:gd name="connsiteX2435" fmla="*/ 298561 w 5047498"/>
              <a:gd name="connsiteY2435" fmla="*/ 429339 h 1144324"/>
              <a:gd name="connsiteX2436" fmla="*/ 238954 w 5047498"/>
              <a:gd name="connsiteY2436" fmla="*/ 429339 h 1144324"/>
              <a:gd name="connsiteX2437" fmla="*/ 216151 w 5047498"/>
              <a:gd name="connsiteY2437" fmla="*/ 494547 h 1144324"/>
              <a:gd name="connsiteX2438" fmla="*/ 211151 w 5047498"/>
              <a:gd name="connsiteY2438" fmla="*/ 489947 h 1144324"/>
              <a:gd name="connsiteX2439" fmla="*/ 232553 w 5047498"/>
              <a:gd name="connsiteY2439" fmla="*/ 418338 h 1144324"/>
              <a:gd name="connsiteX2440" fmla="*/ 4282078 w 5047498"/>
              <a:gd name="connsiteY2440" fmla="*/ 324726 h 1144324"/>
              <a:gd name="connsiteX2441" fmla="*/ 4425496 w 5047498"/>
              <a:gd name="connsiteY2441" fmla="*/ 324726 h 1144324"/>
              <a:gd name="connsiteX2442" fmla="*/ 4425496 w 5047498"/>
              <a:gd name="connsiteY2442" fmla="*/ 357530 h 1144324"/>
              <a:gd name="connsiteX2443" fmla="*/ 4288679 w 5047498"/>
              <a:gd name="connsiteY2443" fmla="*/ 357530 h 1144324"/>
              <a:gd name="connsiteX2444" fmla="*/ 4288679 w 5047498"/>
              <a:gd name="connsiteY2444" fmla="*/ 380733 h 1144324"/>
              <a:gd name="connsiteX2445" fmla="*/ 4265276 w 5047498"/>
              <a:gd name="connsiteY2445" fmla="*/ 494947 h 1144324"/>
              <a:gd name="connsiteX2446" fmla="*/ 4260276 w 5047498"/>
              <a:gd name="connsiteY2446" fmla="*/ 490547 h 1144324"/>
              <a:gd name="connsiteX2447" fmla="*/ 4282078 w 5047498"/>
              <a:gd name="connsiteY2447" fmla="*/ 380733 h 1144324"/>
              <a:gd name="connsiteX2448" fmla="*/ 4833471 w 5047498"/>
              <a:gd name="connsiteY2448" fmla="*/ 318525 h 1144324"/>
              <a:gd name="connsiteX2449" fmla="*/ 4836872 w 5047498"/>
              <a:gd name="connsiteY2449" fmla="*/ 324726 h 1144324"/>
              <a:gd name="connsiteX2450" fmla="*/ 4698654 w 5047498"/>
              <a:gd name="connsiteY2450" fmla="*/ 336327 h 1144324"/>
              <a:gd name="connsiteX2451" fmla="*/ 4698654 w 5047498"/>
              <a:gd name="connsiteY2451" fmla="*/ 390734 h 1144324"/>
              <a:gd name="connsiteX2452" fmla="*/ 4672651 w 5047498"/>
              <a:gd name="connsiteY2452" fmla="*/ 493947 h 1144324"/>
              <a:gd name="connsiteX2453" fmla="*/ 4667850 w 5047498"/>
              <a:gd name="connsiteY2453" fmla="*/ 488947 h 1144324"/>
              <a:gd name="connsiteX2454" fmla="*/ 4692053 w 5047498"/>
              <a:gd name="connsiteY2454" fmla="*/ 390734 h 1144324"/>
              <a:gd name="connsiteX2455" fmla="*/ 4692053 w 5047498"/>
              <a:gd name="connsiteY2455" fmla="*/ 329927 h 1144324"/>
              <a:gd name="connsiteX2456" fmla="*/ 4833471 w 5047498"/>
              <a:gd name="connsiteY2456" fmla="*/ 318525 h 1144324"/>
              <a:gd name="connsiteX2457" fmla="*/ 4137136 w 5047498"/>
              <a:gd name="connsiteY2457" fmla="*/ 318525 h 1144324"/>
              <a:gd name="connsiteX2458" fmla="*/ 4142737 w 5047498"/>
              <a:gd name="connsiteY2458" fmla="*/ 318525 h 1144324"/>
              <a:gd name="connsiteX2459" fmla="*/ 4229148 w 5047498"/>
              <a:gd name="connsiteY2459" fmla="*/ 379933 h 1144324"/>
              <a:gd name="connsiteX2460" fmla="*/ 4225348 w 5047498"/>
              <a:gd name="connsiteY2460" fmla="*/ 385534 h 1144324"/>
              <a:gd name="connsiteX2461" fmla="*/ 4139936 w 5047498"/>
              <a:gd name="connsiteY2461" fmla="*/ 325326 h 1144324"/>
              <a:gd name="connsiteX2462" fmla="*/ 4054126 w 5047498"/>
              <a:gd name="connsiteY2462" fmla="*/ 386334 h 1144324"/>
              <a:gd name="connsiteX2463" fmla="*/ 4050326 w 5047498"/>
              <a:gd name="connsiteY2463" fmla="*/ 380733 h 1144324"/>
              <a:gd name="connsiteX2464" fmla="*/ 4137136 w 5047498"/>
              <a:gd name="connsiteY2464" fmla="*/ 318525 h 1144324"/>
              <a:gd name="connsiteX2465" fmla="*/ 14202 w 5047498"/>
              <a:gd name="connsiteY2465" fmla="*/ 318525 h 1144324"/>
              <a:gd name="connsiteX2466" fmla="*/ 56607 w 5047498"/>
              <a:gd name="connsiteY2466" fmla="*/ 354930 h 1144324"/>
              <a:gd name="connsiteX2467" fmla="*/ 51807 w 5047498"/>
              <a:gd name="connsiteY2467" fmla="*/ 359930 h 1144324"/>
              <a:gd name="connsiteX2468" fmla="*/ 9201 w 5047498"/>
              <a:gd name="connsiteY2468" fmla="*/ 323126 h 1144324"/>
              <a:gd name="connsiteX2469" fmla="*/ 2831220 w 5047498"/>
              <a:gd name="connsiteY2469" fmla="*/ 317525 h 1144324"/>
              <a:gd name="connsiteX2470" fmla="*/ 2834821 w 5047498"/>
              <a:gd name="connsiteY2470" fmla="*/ 323526 h 1144324"/>
              <a:gd name="connsiteX2471" fmla="*/ 2682602 w 5047498"/>
              <a:gd name="connsiteY2471" fmla="*/ 335927 h 1144324"/>
              <a:gd name="connsiteX2472" fmla="*/ 2680402 w 5047498"/>
              <a:gd name="connsiteY2472" fmla="*/ 329527 h 1144324"/>
              <a:gd name="connsiteX2473" fmla="*/ 2831220 w 5047498"/>
              <a:gd name="connsiteY2473" fmla="*/ 317525 h 1144324"/>
              <a:gd name="connsiteX2474" fmla="*/ 2382117 w 5047498"/>
              <a:gd name="connsiteY2474" fmla="*/ 316525 h 1144324"/>
              <a:gd name="connsiteX2475" fmla="*/ 2388518 w 5047498"/>
              <a:gd name="connsiteY2475" fmla="*/ 316525 h 1144324"/>
              <a:gd name="connsiteX2476" fmla="*/ 2388518 w 5047498"/>
              <a:gd name="connsiteY2476" fmla="*/ 333327 h 1144324"/>
              <a:gd name="connsiteX2477" fmla="*/ 2416721 w 5047498"/>
              <a:gd name="connsiteY2477" fmla="*/ 333327 h 1144324"/>
              <a:gd name="connsiteX2478" fmla="*/ 2416721 w 5047498"/>
              <a:gd name="connsiteY2478" fmla="*/ 361931 h 1144324"/>
              <a:gd name="connsiteX2479" fmla="*/ 2428323 w 5047498"/>
              <a:gd name="connsiteY2479" fmla="*/ 361931 h 1144324"/>
              <a:gd name="connsiteX2480" fmla="*/ 2428323 w 5047498"/>
              <a:gd name="connsiteY2480" fmla="*/ 367931 h 1144324"/>
              <a:gd name="connsiteX2481" fmla="*/ 2416721 w 5047498"/>
              <a:gd name="connsiteY2481" fmla="*/ 367931 h 1144324"/>
              <a:gd name="connsiteX2482" fmla="*/ 2416721 w 5047498"/>
              <a:gd name="connsiteY2482" fmla="*/ 395735 h 1144324"/>
              <a:gd name="connsiteX2483" fmla="*/ 2388518 w 5047498"/>
              <a:gd name="connsiteY2483" fmla="*/ 395735 h 1144324"/>
              <a:gd name="connsiteX2484" fmla="*/ 2388518 w 5047498"/>
              <a:gd name="connsiteY2484" fmla="*/ 416137 h 1144324"/>
              <a:gd name="connsiteX2485" fmla="*/ 2420122 w 5047498"/>
              <a:gd name="connsiteY2485" fmla="*/ 416137 h 1144324"/>
              <a:gd name="connsiteX2486" fmla="*/ 2420122 w 5047498"/>
              <a:gd name="connsiteY2486" fmla="*/ 422138 h 1144324"/>
              <a:gd name="connsiteX2487" fmla="*/ 2388518 w 5047498"/>
              <a:gd name="connsiteY2487" fmla="*/ 422138 h 1144324"/>
              <a:gd name="connsiteX2488" fmla="*/ 2388518 w 5047498"/>
              <a:gd name="connsiteY2488" fmla="*/ 443141 h 1144324"/>
              <a:gd name="connsiteX2489" fmla="*/ 2425122 w 5047498"/>
              <a:gd name="connsiteY2489" fmla="*/ 443141 h 1144324"/>
              <a:gd name="connsiteX2490" fmla="*/ 2425122 w 5047498"/>
              <a:gd name="connsiteY2490" fmla="*/ 449342 h 1144324"/>
              <a:gd name="connsiteX2491" fmla="*/ 2388518 w 5047498"/>
              <a:gd name="connsiteY2491" fmla="*/ 449342 h 1144324"/>
              <a:gd name="connsiteX2492" fmla="*/ 2388518 w 5047498"/>
              <a:gd name="connsiteY2492" fmla="*/ 474545 h 1144324"/>
              <a:gd name="connsiteX2493" fmla="*/ 2382117 w 5047498"/>
              <a:gd name="connsiteY2493" fmla="*/ 474545 h 1144324"/>
              <a:gd name="connsiteX2494" fmla="*/ 2382117 w 5047498"/>
              <a:gd name="connsiteY2494" fmla="*/ 449342 h 1144324"/>
              <a:gd name="connsiteX2495" fmla="*/ 2351713 w 5047498"/>
              <a:gd name="connsiteY2495" fmla="*/ 449342 h 1144324"/>
              <a:gd name="connsiteX2496" fmla="*/ 2351713 w 5047498"/>
              <a:gd name="connsiteY2496" fmla="*/ 443141 h 1144324"/>
              <a:gd name="connsiteX2497" fmla="*/ 2382117 w 5047498"/>
              <a:gd name="connsiteY2497" fmla="*/ 443141 h 1144324"/>
              <a:gd name="connsiteX2498" fmla="*/ 2382117 w 5047498"/>
              <a:gd name="connsiteY2498" fmla="*/ 422138 h 1144324"/>
              <a:gd name="connsiteX2499" fmla="*/ 2356714 w 5047498"/>
              <a:gd name="connsiteY2499" fmla="*/ 422138 h 1144324"/>
              <a:gd name="connsiteX2500" fmla="*/ 2356714 w 5047498"/>
              <a:gd name="connsiteY2500" fmla="*/ 416137 h 1144324"/>
              <a:gd name="connsiteX2501" fmla="*/ 2382117 w 5047498"/>
              <a:gd name="connsiteY2501" fmla="*/ 416137 h 1144324"/>
              <a:gd name="connsiteX2502" fmla="*/ 2382117 w 5047498"/>
              <a:gd name="connsiteY2502" fmla="*/ 395735 h 1144324"/>
              <a:gd name="connsiteX2503" fmla="*/ 2359114 w 5047498"/>
              <a:gd name="connsiteY2503" fmla="*/ 395735 h 1144324"/>
              <a:gd name="connsiteX2504" fmla="*/ 2359114 w 5047498"/>
              <a:gd name="connsiteY2504" fmla="*/ 389734 h 1144324"/>
              <a:gd name="connsiteX2505" fmla="*/ 2382117 w 5047498"/>
              <a:gd name="connsiteY2505" fmla="*/ 389734 h 1144324"/>
              <a:gd name="connsiteX2506" fmla="*/ 2382117 w 5047498"/>
              <a:gd name="connsiteY2506" fmla="*/ 367931 h 1144324"/>
              <a:gd name="connsiteX2507" fmla="*/ 2352913 w 5047498"/>
              <a:gd name="connsiteY2507" fmla="*/ 367931 h 1144324"/>
              <a:gd name="connsiteX2508" fmla="*/ 2352913 w 5047498"/>
              <a:gd name="connsiteY2508" fmla="*/ 361931 h 1144324"/>
              <a:gd name="connsiteX2509" fmla="*/ 2382117 w 5047498"/>
              <a:gd name="connsiteY2509" fmla="*/ 361931 h 1144324"/>
              <a:gd name="connsiteX2510" fmla="*/ 2382117 w 5047498"/>
              <a:gd name="connsiteY2510" fmla="*/ 339328 h 1144324"/>
              <a:gd name="connsiteX2511" fmla="*/ 2359514 w 5047498"/>
              <a:gd name="connsiteY2511" fmla="*/ 339328 h 1144324"/>
              <a:gd name="connsiteX2512" fmla="*/ 2359514 w 5047498"/>
              <a:gd name="connsiteY2512" fmla="*/ 333327 h 1144324"/>
              <a:gd name="connsiteX2513" fmla="*/ 2382117 w 5047498"/>
              <a:gd name="connsiteY2513" fmla="*/ 333327 h 1144324"/>
              <a:gd name="connsiteX2514" fmla="*/ 4506430 w 5047498"/>
              <a:gd name="connsiteY2514" fmla="*/ 315725 h 1144324"/>
              <a:gd name="connsiteX2515" fmla="*/ 4513231 w 5047498"/>
              <a:gd name="connsiteY2515" fmla="*/ 315725 h 1144324"/>
              <a:gd name="connsiteX2516" fmla="*/ 4513231 w 5047498"/>
              <a:gd name="connsiteY2516" fmla="*/ 357330 h 1144324"/>
              <a:gd name="connsiteX2517" fmla="*/ 4542634 w 5047498"/>
              <a:gd name="connsiteY2517" fmla="*/ 357330 h 1144324"/>
              <a:gd name="connsiteX2518" fmla="*/ 4542634 w 5047498"/>
              <a:gd name="connsiteY2518" fmla="*/ 363931 h 1144324"/>
              <a:gd name="connsiteX2519" fmla="*/ 4513231 w 5047498"/>
              <a:gd name="connsiteY2519" fmla="*/ 363931 h 1144324"/>
              <a:gd name="connsiteX2520" fmla="*/ 4513231 w 5047498"/>
              <a:gd name="connsiteY2520" fmla="*/ 378333 h 1144324"/>
              <a:gd name="connsiteX2521" fmla="*/ 4546435 w 5047498"/>
              <a:gd name="connsiteY2521" fmla="*/ 415937 h 1144324"/>
              <a:gd name="connsiteX2522" fmla="*/ 4542434 w 5047498"/>
              <a:gd name="connsiteY2522" fmla="*/ 421538 h 1144324"/>
              <a:gd name="connsiteX2523" fmla="*/ 4513231 w 5047498"/>
              <a:gd name="connsiteY2523" fmla="*/ 385934 h 1144324"/>
              <a:gd name="connsiteX2524" fmla="*/ 4513231 w 5047498"/>
              <a:gd name="connsiteY2524" fmla="*/ 496147 h 1144324"/>
              <a:gd name="connsiteX2525" fmla="*/ 4506430 w 5047498"/>
              <a:gd name="connsiteY2525" fmla="*/ 496147 h 1144324"/>
              <a:gd name="connsiteX2526" fmla="*/ 4506430 w 5047498"/>
              <a:gd name="connsiteY2526" fmla="*/ 378933 h 1144324"/>
              <a:gd name="connsiteX2527" fmla="*/ 4471026 w 5047498"/>
              <a:gd name="connsiteY2527" fmla="*/ 446541 h 1144324"/>
              <a:gd name="connsiteX2528" fmla="*/ 4467825 w 5047498"/>
              <a:gd name="connsiteY2528" fmla="*/ 439340 h 1144324"/>
              <a:gd name="connsiteX2529" fmla="*/ 4506030 w 5047498"/>
              <a:gd name="connsiteY2529" fmla="*/ 363931 h 1144324"/>
              <a:gd name="connsiteX2530" fmla="*/ 4471426 w 5047498"/>
              <a:gd name="connsiteY2530" fmla="*/ 363931 h 1144324"/>
              <a:gd name="connsiteX2531" fmla="*/ 4471426 w 5047498"/>
              <a:gd name="connsiteY2531" fmla="*/ 357330 h 1144324"/>
              <a:gd name="connsiteX2532" fmla="*/ 4506430 w 5047498"/>
              <a:gd name="connsiteY2532" fmla="*/ 357330 h 1144324"/>
              <a:gd name="connsiteX2533" fmla="*/ 1389212 w 5047498"/>
              <a:gd name="connsiteY2533" fmla="*/ 315725 h 1144324"/>
              <a:gd name="connsiteX2534" fmla="*/ 1399413 w 5047498"/>
              <a:gd name="connsiteY2534" fmla="*/ 336127 h 1144324"/>
              <a:gd name="connsiteX2535" fmla="*/ 1474623 w 5047498"/>
              <a:gd name="connsiteY2535" fmla="*/ 336127 h 1144324"/>
              <a:gd name="connsiteX2536" fmla="*/ 1474623 w 5047498"/>
              <a:gd name="connsiteY2536" fmla="*/ 342928 h 1144324"/>
              <a:gd name="connsiteX2537" fmla="*/ 1323804 w 5047498"/>
              <a:gd name="connsiteY2537" fmla="*/ 342928 h 1144324"/>
              <a:gd name="connsiteX2538" fmla="*/ 1323804 w 5047498"/>
              <a:gd name="connsiteY2538" fmla="*/ 391934 h 1144324"/>
              <a:gd name="connsiteX2539" fmla="*/ 1302001 w 5047498"/>
              <a:gd name="connsiteY2539" fmla="*/ 495947 h 1144324"/>
              <a:gd name="connsiteX2540" fmla="*/ 1297000 w 5047498"/>
              <a:gd name="connsiteY2540" fmla="*/ 491347 h 1144324"/>
              <a:gd name="connsiteX2541" fmla="*/ 1317003 w 5047498"/>
              <a:gd name="connsiteY2541" fmla="*/ 391934 h 1144324"/>
              <a:gd name="connsiteX2542" fmla="*/ 1317003 w 5047498"/>
              <a:gd name="connsiteY2542" fmla="*/ 336127 h 1144324"/>
              <a:gd name="connsiteX2543" fmla="*/ 1392612 w 5047498"/>
              <a:gd name="connsiteY2543" fmla="*/ 336127 h 1144324"/>
              <a:gd name="connsiteX2544" fmla="*/ 1382011 w 5047498"/>
              <a:gd name="connsiteY2544" fmla="*/ 316925 h 1144324"/>
              <a:gd name="connsiteX2545" fmla="*/ 4613844 w 5047498"/>
              <a:gd name="connsiteY2545" fmla="*/ 315525 h 1144324"/>
              <a:gd name="connsiteX2546" fmla="*/ 4620644 w 5047498"/>
              <a:gd name="connsiteY2546" fmla="*/ 315525 h 1144324"/>
              <a:gd name="connsiteX2547" fmla="*/ 4620644 w 5047498"/>
              <a:gd name="connsiteY2547" fmla="*/ 357730 h 1144324"/>
              <a:gd name="connsiteX2548" fmla="*/ 4646448 w 5047498"/>
              <a:gd name="connsiteY2548" fmla="*/ 357730 h 1144324"/>
              <a:gd name="connsiteX2549" fmla="*/ 4646448 w 5047498"/>
              <a:gd name="connsiteY2549" fmla="*/ 364331 h 1144324"/>
              <a:gd name="connsiteX2550" fmla="*/ 4620644 w 5047498"/>
              <a:gd name="connsiteY2550" fmla="*/ 364331 h 1144324"/>
              <a:gd name="connsiteX2551" fmla="*/ 4620644 w 5047498"/>
              <a:gd name="connsiteY2551" fmla="*/ 476345 h 1144324"/>
              <a:gd name="connsiteX2552" fmla="*/ 4604442 w 5047498"/>
              <a:gd name="connsiteY2552" fmla="*/ 494147 h 1144324"/>
              <a:gd name="connsiteX2553" fmla="*/ 4584840 w 5047498"/>
              <a:gd name="connsiteY2553" fmla="*/ 494147 h 1144324"/>
              <a:gd name="connsiteX2554" fmla="*/ 4583440 w 5047498"/>
              <a:gd name="connsiteY2554" fmla="*/ 487546 h 1144324"/>
              <a:gd name="connsiteX2555" fmla="*/ 4601842 w 5047498"/>
              <a:gd name="connsiteY2555" fmla="*/ 487946 h 1144324"/>
              <a:gd name="connsiteX2556" fmla="*/ 4613844 w 5047498"/>
              <a:gd name="connsiteY2556" fmla="*/ 474545 h 1144324"/>
              <a:gd name="connsiteX2557" fmla="*/ 4613844 w 5047498"/>
              <a:gd name="connsiteY2557" fmla="*/ 364331 h 1144324"/>
              <a:gd name="connsiteX2558" fmla="*/ 4613244 w 5047498"/>
              <a:gd name="connsiteY2558" fmla="*/ 364331 h 1144324"/>
              <a:gd name="connsiteX2559" fmla="*/ 4541634 w 5047498"/>
              <a:gd name="connsiteY2559" fmla="*/ 469744 h 1144324"/>
              <a:gd name="connsiteX2560" fmla="*/ 4538034 w 5047498"/>
              <a:gd name="connsiteY2560" fmla="*/ 463943 h 1144324"/>
              <a:gd name="connsiteX2561" fmla="*/ 4607642 w 5047498"/>
              <a:gd name="connsiteY2561" fmla="*/ 364331 h 1144324"/>
              <a:gd name="connsiteX2562" fmla="*/ 4553636 w 5047498"/>
              <a:gd name="connsiteY2562" fmla="*/ 364331 h 1144324"/>
              <a:gd name="connsiteX2563" fmla="*/ 4553636 w 5047498"/>
              <a:gd name="connsiteY2563" fmla="*/ 357730 h 1144324"/>
              <a:gd name="connsiteX2564" fmla="*/ 4613844 w 5047498"/>
              <a:gd name="connsiteY2564" fmla="*/ 357730 h 1144324"/>
              <a:gd name="connsiteX2565" fmla="*/ 1124255 w 5047498"/>
              <a:gd name="connsiteY2565" fmla="*/ 315525 h 1144324"/>
              <a:gd name="connsiteX2566" fmla="*/ 1131056 w 5047498"/>
              <a:gd name="connsiteY2566" fmla="*/ 316525 h 1144324"/>
              <a:gd name="connsiteX2567" fmla="*/ 1121255 w 5047498"/>
              <a:gd name="connsiteY2567" fmla="*/ 352529 h 1144324"/>
              <a:gd name="connsiteX2568" fmla="*/ 1155059 w 5047498"/>
              <a:gd name="connsiteY2568" fmla="*/ 352529 h 1144324"/>
              <a:gd name="connsiteX2569" fmla="*/ 1155059 w 5047498"/>
              <a:gd name="connsiteY2569" fmla="*/ 484746 h 1144324"/>
              <a:gd name="connsiteX2570" fmla="*/ 1148258 w 5047498"/>
              <a:gd name="connsiteY2570" fmla="*/ 484746 h 1144324"/>
              <a:gd name="connsiteX2571" fmla="*/ 1148258 w 5047498"/>
              <a:gd name="connsiteY2571" fmla="*/ 471544 h 1144324"/>
              <a:gd name="connsiteX2572" fmla="*/ 1103853 w 5047498"/>
              <a:gd name="connsiteY2572" fmla="*/ 471544 h 1144324"/>
              <a:gd name="connsiteX2573" fmla="*/ 1103853 w 5047498"/>
              <a:gd name="connsiteY2573" fmla="*/ 490347 h 1144324"/>
              <a:gd name="connsiteX2574" fmla="*/ 1097052 w 5047498"/>
              <a:gd name="connsiteY2574" fmla="*/ 490347 h 1144324"/>
              <a:gd name="connsiteX2575" fmla="*/ 1097052 w 5047498"/>
              <a:gd name="connsiteY2575" fmla="*/ 352529 h 1144324"/>
              <a:gd name="connsiteX2576" fmla="*/ 1114654 w 5047498"/>
              <a:gd name="connsiteY2576" fmla="*/ 352529 h 1144324"/>
              <a:gd name="connsiteX2577" fmla="*/ 1124255 w 5047498"/>
              <a:gd name="connsiteY2577" fmla="*/ 315525 h 1144324"/>
              <a:gd name="connsiteX2578" fmla="*/ 3626615 w 5047498"/>
              <a:gd name="connsiteY2578" fmla="*/ 315325 h 1144324"/>
              <a:gd name="connsiteX2579" fmla="*/ 3633416 w 5047498"/>
              <a:gd name="connsiteY2579" fmla="*/ 315325 h 1144324"/>
              <a:gd name="connsiteX2580" fmla="*/ 3633416 w 5047498"/>
              <a:gd name="connsiteY2580" fmla="*/ 343328 h 1144324"/>
              <a:gd name="connsiteX2581" fmla="*/ 3681022 w 5047498"/>
              <a:gd name="connsiteY2581" fmla="*/ 343328 h 1144324"/>
              <a:gd name="connsiteX2582" fmla="*/ 3681022 w 5047498"/>
              <a:gd name="connsiteY2582" fmla="*/ 346929 h 1144324"/>
              <a:gd name="connsiteX2583" fmla="*/ 3669420 w 5047498"/>
              <a:gd name="connsiteY2583" fmla="*/ 379333 h 1144324"/>
              <a:gd name="connsiteX2584" fmla="*/ 3663020 w 5047498"/>
              <a:gd name="connsiteY2584" fmla="*/ 377533 h 1144324"/>
              <a:gd name="connsiteX2585" fmla="*/ 3673621 w 5047498"/>
              <a:gd name="connsiteY2585" fmla="*/ 349929 h 1144324"/>
              <a:gd name="connsiteX2586" fmla="*/ 3633416 w 5047498"/>
              <a:gd name="connsiteY2586" fmla="*/ 349929 h 1144324"/>
              <a:gd name="connsiteX2587" fmla="*/ 3633416 w 5047498"/>
              <a:gd name="connsiteY2587" fmla="*/ 396335 h 1144324"/>
              <a:gd name="connsiteX2588" fmla="*/ 3668620 w 5047498"/>
              <a:gd name="connsiteY2588" fmla="*/ 396335 h 1144324"/>
              <a:gd name="connsiteX2589" fmla="*/ 3668620 w 5047498"/>
              <a:gd name="connsiteY2589" fmla="*/ 402536 h 1144324"/>
              <a:gd name="connsiteX2590" fmla="*/ 3637416 w 5047498"/>
              <a:gd name="connsiteY2590" fmla="*/ 459543 h 1144324"/>
              <a:gd name="connsiteX2591" fmla="*/ 3687823 w 5047498"/>
              <a:gd name="connsiteY2591" fmla="*/ 490547 h 1144324"/>
              <a:gd name="connsiteX2592" fmla="*/ 3684022 w 5047498"/>
              <a:gd name="connsiteY2592" fmla="*/ 496347 h 1144324"/>
              <a:gd name="connsiteX2593" fmla="*/ 3633016 w 5047498"/>
              <a:gd name="connsiteY2593" fmla="*/ 463943 h 1144324"/>
              <a:gd name="connsiteX2594" fmla="*/ 3579210 w 5047498"/>
              <a:gd name="connsiteY2594" fmla="*/ 496347 h 1144324"/>
              <a:gd name="connsiteX2595" fmla="*/ 3575209 w 5047498"/>
              <a:gd name="connsiteY2595" fmla="*/ 491147 h 1144324"/>
              <a:gd name="connsiteX2596" fmla="*/ 3628216 w 5047498"/>
              <a:gd name="connsiteY2596" fmla="*/ 459543 h 1144324"/>
              <a:gd name="connsiteX2597" fmla="*/ 3594611 w 5047498"/>
              <a:gd name="connsiteY2597" fmla="*/ 403136 h 1144324"/>
              <a:gd name="connsiteX2598" fmla="*/ 3584610 w 5047498"/>
              <a:gd name="connsiteY2598" fmla="*/ 403136 h 1144324"/>
              <a:gd name="connsiteX2599" fmla="*/ 3571015 w 5047498"/>
              <a:gd name="connsiteY2599" fmla="*/ 449919 h 1144324"/>
              <a:gd name="connsiteX2600" fmla="*/ 3578009 w 5047498"/>
              <a:gd name="connsiteY2600" fmla="*/ 399935 h 1144324"/>
              <a:gd name="connsiteX2601" fmla="*/ 3578009 w 5047498"/>
              <a:gd name="connsiteY2601" fmla="*/ 343328 h 1144324"/>
              <a:gd name="connsiteX2602" fmla="*/ 3626615 w 5047498"/>
              <a:gd name="connsiteY2602" fmla="*/ 343328 h 1144324"/>
              <a:gd name="connsiteX2603" fmla="*/ 1195264 w 5047498"/>
              <a:gd name="connsiteY2603" fmla="*/ 315325 h 1144324"/>
              <a:gd name="connsiteX2604" fmla="*/ 1201865 w 5047498"/>
              <a:gd name="connsiteY2604" fmla="*/ 316125 h 1144324"/>
              <a:gd name="connsiteX2605" fmla="*/ 1191863 w 5047498"/>
              <a:gd name="connsiteY2605" fmla="*/ 352930 h 1144324"/>
              <a:gd name="connsiteX2606" fmla="*/ 1258872 w 5047498"/>
              <a:gd name="connsiteY2606" fmla="*/ 352930 h 1144324"/>
              <a:gd name="connsiteX2607" fmla="*/ 1256071 w 5047498"/>
              <a:gd name="connsiteY2607" fmla="*/ 468744 h 1144324"/>
              <a:gd name="connsiteX2608" fmla="*/ 1228868 w 5047498"/>
              <a:gd name="connsiteY2608" fmla="*/ 494147 h 1144324"/>
              <a:gd name="connsiteX2609" fmla="*/ 1210066 w 5047498"/>
              <a:gd name="connsiteY2609" fmla="*/ 493947 h 1144324"/>
              <a:gd name="connsiteX2610" fmla="*/ 1208266 w 5047498"/>
              <a:gd name="connsiteY2610" fmla="*/ 487546 h 1144324"/>
              <a:gd name="connsiteX2611" fmla="*/ 1228468 w 5047498"/>
              <a:gd name="connsiteY2611" fmla="*/ 487746 h 1144324"/>
              <a:gd name="connsiteX2612" fmla="*/ 1249471 w 5047498"/>
              <a:gd name="connsiteY2612" fmla="*/ 467744 h 1144324"/>
              <a:gd name="connsiteX2613" fmla="*/ 1252271 w 5047498"/>
              <a:gd name="connsiteY2613" fmla="*/ 359730 h 1144324"/>
              <a:gd name="connsiteX2614" fmla="*/ 1189063 w 5047498"/>
              <a:gd name="connsiteY2614" fmla="*/ 359730 h 1144324"/>
              <a:gd name="connsiteX2615" fmla="*/ 1168661 w 5047498"/>
              <a:gd name="connsiteY2615" fmla="*/ 395935 h 1144324"/>
              <a:gd name="connsiteX2616" fmla="*/ 1164660 w 5047498"/>
              <a:gd name="connsiteY2616" fmla="*/ 390534 h 1144324"/>
              <a:gd name="connsiteX2617" fmla="*/ 1195264 w 5047498"/>
              <a:gd name="connsiteY2617" fmla="*/ 315325 h 1144324"/>
              <a:gd name="connsiteX2618" fmla="*/ 3832565 w 5047498"/>
              <a:gd name="connsiteY2618" fmla="*/ 315125 h 1144324"/>
              <a:gd name="connsiteX2619" fmla="*/ 3838966 w 5047498"/>
              <a:gd name="connsiteY2619" fmla="*/ 330927 h 1144324"/>
              <a:gd name="connsiteX2620" fmla="*/ 3893772 w 5047498"/>
              <a:gd name="connsiteY2620" fmla="*/ 330927 h 1144324"/>
              <a:gd name="connsiteX2621" fmla="*/ 3893772 w 5047498"/>
              <a:gd name="connsiteY2621" fmla="*/ 337328 h 1144324"/>
              <a:gd name="connsiteX2622" fmla="*/ 3778158 w 5047498"/>
              <a:gd name="connsiteY2622" fmla="*/ 337328 h 1144324"/>
              <a:gd name="connsiteX2623" fmla="*/ 3778158 w 5047498"/>
              <a:gd name="connsiteY2623" fmla="*/ 330927 h 1144324"/>
              <a:gd name="connsiteX2624" fmla="*/ 3832164 w 5047498"/>
              <a:gd name="connsiteY2624" fmla="*/ 330927 h 1144324"/>
              <a:gd name="connsiteX2625" fmla="*/ 3825764 w 5047498"/>
              <a:gd name="connsiteY2625" fmla="*/ 316325 h 1144324"/>
              <a:gd name="connsiteX2626" fmla="*/ 4964811 w 5047498"/>
              <a:gd name="connsiteY2626" fmla="*/ 314725 h 1144324"/>
              <a:gd name="connsiteX2627" fmla="*/ 4972012 w 5047498"/>
              <a:gd name="connsiteY2627" fmla="*/ 314725 h 1144324"/>
              <a:gd name="connsiteX2628" fmla="*/ 4972012 w 5047498"/>
              <a:gd name="connsiteY2628" fmla="*/ 352930 h 1144324"/>
              <a:gd name="connsiteX2629" fmla="*/ 5044821 w 5047498"/>
              <a:gd name="connsiteY2629" fmla="*/ 352930 h 1144324"/>
              <a:gd name="connsiteX2630" fmla="*/ 5044821 w 5047498"/>
              <a:gd name="connsiteY2630" fmla="*/ 442741 h 1144324"/>
              <a:gd name="connsiteX2631" fmla="*/ 5037820 w 5047498"/>
              <a:gd name="connsiteY2631" fmla="*/ 442741 h 1144324"/>
              <a:gd name="connsiteX2632" fmla="*/ 5037820 w 5047498"/>
              <a:gd name="connsiteY2632" fmla="*/ 428339 h 1144324"/>
              <a:gd name="connsiteX2633" fmla="*/ 4972012 w 5047498"/>
              <a:gd name="connsiteY2633" fmla="*/ 428339 h 1144324"/>
              <a:gd name="connsiteX2634" fmla="*/ 4972012 w 5047498"/>
              <a:gd name="connsiteY2634" fmla="*/ 498348 h 1144324"/>
              <a:gd name="connsiteX2635" fmla="*/ 4964811 w 5047498"/>
              <a:gd name="connsiteY2635" fmla="*/ 498348 h 1144324"/>
              <a:gd name="connsiteX2636" fmla="*/ 4964811 w 5047498"/>
              <a:gd name="connsiteY2636" fmla="*/ 428339 h 1144324"/>
              <a:gd name="connsiteX2637" fmla="*/ 4899203 w 5047498"/>
              <a:gd name="connsiteY2637" fmla="*/ 428339 h 1144324"/>
              <a:gd name="connsiteX2638" fmla="*/ 4899203 w 5047498"/>
              <a:gd name="connsiteY2638" fmla="*/ 442741 h 1144324"/>
              <a:gd name="connsiteX2639" fmla="*/ 4892202 w 5047498"/>
              <a:gd name="connsiteY2639" fmla="*/ 442741 h 1144324"/>
              <a:gd name="connsiteX2640" fmla="*/ 4892202 w 5047498"/>
              <a:gd name="connsiteY2640" fmla="*/ 352930 h 1144324"/>
              <a:gd name="connsiteX2641" fmla="*/ 4964811 w 5047498"/>
              <a:gd name="connsiteY2641" fmla="*/ 352930 h 1144324"/>
              <a:gd name="connsiteX2642" fmla="*/ 1555757 w 5047498"/>
              <a:gd name="connsiteY2642" fmla="*/ 314725 h 1144324"/>
              <a:gd name="connsiteX2643" fmla="*/ 1563358 w 5047498"/>
              <a:gd name="connsiteY2643" fmla="*/ 337328 h 1144324"/>
              <a:gd name="connsiteX2644" fmla="*/ 1605963 w 5047498"/>
              <a:gd name="connsiteY2644" fmla="*/ 337328 h 1144324"/>
              <a:gd name="connsiteX2645" fmla="*/ 1605963 w 5047498"/>
              <a:gd name="connsiteY2645" fmla="*/ 344128 h 1144324"/>
              <a:gd name="connsiteX2646" fmla="*/ 1511551 w 5047498"/>
              <a:gd name="connsiteY2646" fmla="*/ 344128 h 1144324"/>
              <a:gd name="connsiteX2647" fmla="*/ 1511551 w 5047498"/>
              <a:gd name="connsiteY2647" fmla="*/ 337328 h 1144324"/>
              <a:gd name="connsiteX2648" fmla="*/ 1556757 w 5047498"/>
              <a:gd name="connsiteY2648" fmla="*/ 337328 h 1144324"/>
              <a:gd name="connsiteX2649" fmla="*/ 1548956 w 5047498"/>
              <a:gd name="connsiteY2649" fmla="*/ 315925 h 1144324"/>
              <a:gd name="connsiteX2650" fmla="*/ 931431 w 5047498"/>
              <a:gd name="connsiteY2650" fmla="*/ 313925 h 1144324"/>
              <a:gd name="connsiteX2651" fmla="*/ 938432 w 5047498"/>
              <a:gd name="connsiteY2651" fmla="*/ 315325 h 1144324"/>
              <a:gd name="connsiteX2652" fmla="*/ 929031 w 5047498"/>
              <a:gd name="connsiteY2652" fmla="*/ 340528 h 1144324"/>
              <a:gd name="connsiteX2653" fmla="*/ 1057847 w 5047498"/>
              <a:gd name="connsiteY2653" fmla="*/ 340528 h 1144324"/>
              <a:gd name="connsiteX2654" fmla="*/ 1057847 w 5047498"/>
              <a:gd name="connsiteY2654" fmla="*/ 347329 h 1144324"/>
              <a:gd name="connsiteX2655" fmla="*/ 992239 w 5047498"/>
              <a:gd name="connsiteY2655" fmla="*/ 347329 h 1144324"/>
              <a:gd name="connsiteX2656" fmla="*/ 992239 w 5047498"/>
              <a:gd name="connsiteY2656" fmla="*/ 386934 h 1144324"/>
              <a:gd name="connsiteX2657" fmla="*/ 1050846 w 5047498"/>
              <a:gd name="connsiteY2657" fmla="*/ 386934 h 1144324"/>
              <a:gd name="connsiteX2658" fmla="*/ 1050846 w 5047498"/>
              <a:gd name="connsiteY2658" fmla="*/ 393535 h 1144324"/>
              <a:gd name="connsiteX2659" fmla="*/ 992239 w 5047498"/>
              <a:gd name="connsiteY2659" fmla="*/ 393535 h 1144324"/>
              <a:gd name="connsiteX2660" fmla="*/ 992239 w 5047498"/>
              <a:gd name="connsiteY2660" fmla="*/ 443941 h 1144324"/>
              <a:gd name="connsiteX2661" fmla="*/ 1064448 w 5047498"/>
              <a:gd name="connsiteY2661" fmla="*/ 443941 h 1144324"/>
              <a:gd name="connsiteX2662" fmla="*/ 1064448 w 5047498"/>
              <a:gd name="connsiteY2662" fmla="*/ 450742 h 1144324"/>
              <a:gd name="connsiteX2663" fmla="*/ 992239 w 5047498"/>
              <a:gd name="connsiteY2663" fmla="*/ 450742 h 1144324"/>
              <a:gd name="connsiteX2664" fmla="*/ 992239 w 5047498"/>
              <a:gd name="connsiteY2664" fmla="*/ 497748 h 1144324"/>
              <a:gd name="connsiteX2665" fmla="*/ 985638 w 5047498"/>
              <a:gd name="connsiteY2665" fmla="*/ 497748 h 1144324"/>
              <a:gd name="connsiteX2666" fmla="*/ 985638 w 5047498"/>
              <a:gd name="connsiteY2666" fmla="*/ 450742 h 1144324"/>
              <a:gd name="connsiteX2667" fmla="*/ 890226 w 5047498"/>
              <a:gd name="connsiteY2667" fmla="*/ 450742 h 1144324"/>
              <a:gd name="connsiteX2668" fmla="*/ 890226 w 5047498"/>
              <a:gd name="connsiteY2668" fmla="*/ 443941 h 1144324"/>
              <a:gd name="connsiteX2669" fmla="*/ 925430 w 5047498"/>
              <a:gd name="connsiteY2669" fmla="*/ 443941 h 1144324"/>
              <a:gd name="connsiteX2670" fmla="*/ 925430 w 5047498"/>
              <a:gd name="connsiteY2670" fmla="*/ 386934 h 1144324"/>
              <a:gd name="connsiteX2671" fmla="*/ 985638 w 5047498"/>
              <a:gd name="connsiteY2671" fmla="*/ 386934 h 1144324"/>
              <a:gd name="connsiteX2672" fmla="*/ 985638 w 5047498"/>
              <a:gd name="connsiteY2672" fmla="*/ 347329 h 1144324"/>
              <a:gd name="connsiteX2673" fmla="*/ 925430 w 5047498"/>
              <a:gd name="connsiteY2673" fmla="*/ 347329 h 1144324"/>
              <a:gd name="connsiteX2674" fmla="*/ 894026 w 5047498"/>
              <a:gd name="connsiteY2674" fmla="*/ 383733 h 1144324"/>
              <a:gd name="connsiteX2675" fmla="*/ 889426 w 5047498"/>
              <a:gd name="connsiteY2675" fmla="*/ 378133 h 1144324"/>
              <a:gd name="connsiteX2676" fmla="*/ 931431 w 5047498"/>
              <a:gd name="connsiteY2676" fmla="*/ 313925 h 1144324"/>
              <a:gd name="connsiteX2677" fmla="*/ 2270303 w 5047498"/>
              <a:gd name="connsiteY2677" fmla="*/ 313125 h 1144324"/>
              <a:gd name="connsiteX2678" fmla="*/ 2277104 w 5047498"/>
              <a:gd name="connsiteY2678" fmla="*/ 314525 h 1144324"/>
              <a:gd name="connsiteX2679" fmla="*/ 2270903 w 5047498"/>
              <a:gd name="connsiteY2679" fmla="*/ 340728 h 1144324"/>
              <a:gd name="connsiteX2680" fmla="*/ 2306308 w 5047498"/>
              <a:gd name="connsiteY2680" fmla="*/ 340728 h 1144324"/>
              <a:gd name="connsiteX2681" fmla="*/ 2306308 w 5047498"/>
              <a:gd name="connsiteY2681" fmla="*/ 347329 h 1144324"/>
              <a:gd name="connsiteX2682" fmla="*/ 2269103 w 5047498"/>
              <a:gd name="connsiteY2682" fmla="*/ 347329 h 1144324"/>
              <a:gd name="connsiteX2683" fmla="*/ 2252901 w 5047498"/>
              <a:gd name="connsiteY2683" fmla="*/ 388334 h 1144324"/>
              <a:gd name="connsiteX2684" fmla="*/ 2247300 w 5047498"/>
              <a:gd name="connsiteY2684" fmla="*/ 384733 h 1144324"/>
              <a:gd name="connsiteX2685" fmla="*/ 2270303 w 5047498"/>
              <a:gd name="connsiteY2685" fmla="*/ 313125 h 1144324"/>
              <a:gd name="connsiteX2686" fmla="*/ 3080080 w 5047498"/>
              <a:gd name="connsiteY2686" fmla="*/ 143818 h 1144324"/>
              <a:gd name="connsiteX2687" fmla="*/ 3067879 w 5047498"/>
              <a:gd name="connsiteY2687" fmla="*/ 148618 h 1144324"/>
              <a:gd name="connsiteX2688" fmla="*/ 3062878 w 5047498"/>
              <a:gd name="connsiteY2688" fmla="*/ 160620 h 1144324"/>
              <a:gd name="connsiteX2689" fmla="*/ 3067879 w 5047498"/>
              <a:gd name="connsiteY2689" fmla="*/ 172221 h 1144324"/>
              <a:gd name="connsiteX2690" fmla="*/ 3080080 w 5047498"/>
              <a:gd name="connsiteY2690" fmla="*/ 177022 h 1144324"/>
              <a:gd name="connsiteX2691" fmla="*/ 3092282 w 5047498"/>
              <a:gd name="connsiteY2691" fmla="*/ 172221 h 1144324"/>
              <a:gd name="connsiteX2692" fmla="*/ 3097282 w 5047498"/>
              <a:gd name="connsiteY2692" fmla="*/ 160620 h 1144324"/>
              <a:gd name="connsiteX2693" fmla="*/ 3092282 w 5047498"/>
              <a:gd name="connsiteY2693" fmla="*/ 148818 h 1144324"/>
              <a:gd name="connsiteX2694" fmla="*/ 3080080 w 5047498"/>
              <a:gd name="connsiteY2694" fmla="*/ 143818 h 1144324"/>
              <a:gd name="connsiteX2695" fmla="*/ 3080080 w 5047498"/>
              <a:gd name="connsiteY2695" fmla="*/ 137617 h 1144324"/>
              <a:gd name="connsiteX2696" fmla="*/ 3096682 w 5047498"/>
              <a:gd name="connsiteY2696" fmla="*/ 144218 h 1144324"/>
              <a:gd name="connsiteX2697" fmla="*/ 3103683 w 5047498"/>
              <a:gd name="connsiteY2697" fmla="*/ 160620 h 1144324"/>
              <a:gd name="connsiteX2698" fmla="*/ 3096682 w 5047498"/>
              <a:gd name="connsiteY2698" fmla="*/ 176822 h 1144324"/>
              <a:gd name="connsiteX2699" fmla="*/ 3080080 w 5047498"/>
              <a:gd name="connsiteY2699" fmla="*/ 183423 h 1144324"/>
              <a:gd name="connsiteX2700" fmla="*/ 3063478 w 5047498"/>
              <a:gd name="connsiteY2700" fmla="*/ 177022 h 1144324"/>
              <a:gd name="connsiteX2701" fmla="*/ 3056477 w 5047498"/>
              <a:gd name="connsiteY2701" fmla="*/ 160620 h 1144324"/>
              <a:gd name="connsiteX2702" fmla="*/ 3063478 w 5047498"/>
              <a:gd name="connsiteY2702" fmla="*/ 144218 h 1144324"/>
              <a:gd name="connsiteX2703" fmla="*/ 3080080 w 5047498"/>
              <a:gd name="connsiteY2703" fmla="*/ 137617 h 1144324"/>
              <a:gd name="connsiteX2704" fmla="*/ 2294258 w 5047498"/>
              <a:gd name="connsiteY2704" fmla="*/ 132216 h 1144324"/>
              <a:gd name="connsiteX2705" fmla="*/ 2294258 w 5047498"/>
              <a:gd name="connsiteY2705" fmla="*/ 164220 h 1144324"/>
              <a:gd name="connsiteX2706" fmla="*/ 2346665 w 5047498"/>
              <a:gd name="connsiteY2706" fmla="*/ 164220 h 1144324"/>
              <a:gd name="connsiteX2707" fmla="*/ 2346665 w 5047498"/>
              <a:gd name="connsiteY2707" fmla="*/ 132216 h 1144324"/>
              <a:gd name="connsiteX2708" fmla="*/ 4076529 w 5047498"/>
              <a:gd name="connsiteY2708" fmla="*/ 106213 h 1144324"/>
              <a:gd name="connsiteX2709" fmla="*/ 4076529 w 5047498"/>
              <a:gd name="connsiteY2709" fmla="*/ 148818 h 1144324"/>
              <a:gd name="connsiteX2710" fmla="*/ 4120534 w 5047498"/>
              <a:gd name="connsiteY2710" fmla="*/ 140217 h 1144324"/>
              <a:gd name="connsiteX2711" fmla="*/ 4120534 w 5047498"/>
              <a:gd name="connsiteY2711" fmla="*/ 106213 h 1144324"/>
              <a:gd name="connsiteX2712" fmla="*/ 4299680 w 5047498"/>
              <a:gd name="connsiteY2712" fmla="*/ 104813 h 1144324"/>
              <a:gd name="connsiteX2713" fmla="*/ 4305681 w 5047498"/>
              <a:gd name="connsiteY2713" fmla="*/ 107213 h 1144324"/>
              <a:gd name="connsiteX2714" fmla="*/ 4270877 w 5047498"/>
              <a:gd name="connsiteY2714" fmla="*/ 181022 h 1144324"/>
              <a:gd name="connsiteX2715" fmla="*/ 4264276 w 5047498"/>
              <a:gd name="connsiteY2715" fmla="*/ 178222 h 1144324"/>
              <a:gd name="connsiteX2716" fmla="*/ 4299680 w 5047498"/>
              <a:gd name="connsiteY2716" fmla="*/ 104813 h 1144324"/>
              <a:gd name="connsiteX2717" fmla="*/ 4332284 w 5047498"/>
              <a:gd name="connsiteY2717" fmla="*/ 100012 h 1144324"/>
              <a:gd name="connsiteX2718" fmla="*/ 4332284 w 5047498"/>
              <a:gd name="connsiteY2718" fmla="*/ 128416 h 1144324"/>
              <a:gd name="connsiteX2719" fmla="*/ 4420096 w 5047498"/>
              <a:gd name="connsiteY2719" fmla="*/ 128416 h 1144324"/>
              <a:gd name="connsiteX2720" fmla="*/ 4420096 w 5047498"/>
              <a:gd name="connsiteY2720" fmla="*/ 100012 h 1144324"/>
              <a:gd name="connsiteX2721" fmla="*/ 1837278 w 5047498"/>
              <a:gd name="connsiteY2721" fmla="*/ 99812 h 1144324"/>
              <a:gd name="connsiteX2722" fmla="*/ 1837278 w 5047498"/>
              <a:gd name="connsiteY2722" fmla="*/ 150819 h 1144324"/>
              <a:gd name="connsiteX2723" fmla="*/ 1881683 w 5047498"/>
              <a:gd name="connsiteY2723" fmla="*/ 150819 h 1144324"/>
              <a:gd name="connsiteX2724" fmla="*/ 1881683 w 5047498"/>
              <a:gd name="connsiteY2724" fmla="*/ 99812 h 1144324"/>
              <a:gd name="connsiteX2725" fmla="*/ 2294258 w 5047498"/>
              <a:gd name="connsiteY2725" fmla="*/ 95212 h 1144324"/>
              <a:gd name="connsiteX2726" fmla="*/ 2294258 w 5047498"/>
              <a:gd name="connsiteY2726" fmla="*/ 126015 h 1144324"/>
              <a:gd name="connsiteX2727" fmla="*/ 2346665 w 5047498"/>
              <a:gd name="connsiteY2727" fmla="*/ 126015 h 1144324"/>
              <a:gd name="connsiteX2728" fmla="*/ 2346665 w 5047498"/>
              <a:gd name="connsiteY2728" fmla="*/ 95212 h 1144324"/>
              <a:gd name="connsiteX2729" fmla="*/ 2718311 w 5047498"/>
              <a:gd name="connsiteY2729" fmla="*/ 94812 h 1144324"/>
              <a:gd name="connsiteX2730" fmla="*/ 2752515 w 5047498"/>
              <a:gd name="connsiteY2730" fmla="*/ 143018 h 1144324"/>
              <a:gd name="connsiteX2731" fmla="*/ 2786720 w 5047498"/>
              <a:gd name="connsiteY2731" fmla="*/ 94812 h 1144324"/>
              <a:gd name="connsiteX2732" fmla="*/ 2518486 w 5047498"/>
              <a:gd name="connsiteY2732" fmla="*/ 94011 h 1144324"/>
              <a:gd name="connsiteX2733" fmla="*/ 2518486 w 5047498"/>
              <a:gd name="connsiteY2733" fmla="*/ 105213 h 1144324"/>
              <a:gd name="connsiteX2734" fmla="*/ 2517086 w 5047498"/>
              <a:gd name="connsiteY2734" fmla="*/ 127416 h 1144324"/>
              <a:gd name="connsiteX2735" fmla="*/ 2562492 w 5047498"/>
              <a:gd name="connsiteY2735" fmla="*/ 127416 h 1144324"/>
              <a:gd name="connsiteX2736" fmla="*/ 2562492 w 5047498"/>
              <a:gd name="connsiteY2736" fmla="*/ 94011 h 1144324"/>
              <a:gd name="connsiteX2737" fmla="*/ 1051455 w 5047498"/>
              <a:gd name="connsiteY2737" fmla="*/ 90411 h 1144324"/>
              <a:gd name="connsiteX2738" fmla="*/ 1057456 w 5047498"/>
              <a:gd name="connsiteY2738" fmla="*/ 92811 h 1144324"/>
              <a:gd name="connsiteX2739" fmla="*/ 1021252 w 5047498"/>
              <a:gd name="connsiteY2739" fmla="*/ 178022 h 1144324"/>
              <a:gd name="connsiteX2740" fmla="*/ 1014251 w 5047498"/>
              <a:gd name="connsiteY2740" fmla="*/ 175022 h 1144324"/>
              <a:gd name="connsiteX2741" fmla="*/ 1051455 w 5047498"/>
              <a:gd name="connsiteY2741" fmla="*/ 90411 h 1144324"/>
              <a:gd name="connsiteX2742" fmla="*/ 2701309 w 5047498"/>
              <a:gd name="connsiteY2742" fmla="*/ 88011 h 1144324"/>
              <a:gd name="connsiteX2743" fmla="*/ 2793521 w 5047498"/>
              <a:gd name="connsiteY2743" fmla="*/ 88011 h 1144324"/>
              <a:gd name="connsiteX2744" fmla="*/ 2793521 w 5047498"/>
              <a:gd name="connsiteY2744" fmla="*/ 94612 h 1144324"/>
              <a:gd name="connsiteX2745" fmla="*/ 2757916 w 5047498"/>
              <a:gd name="connsiteY2745" fmla="*/ 147218 h 1144324"/>
              <a:gd name="connsiteX2746" fmla="*/ 2812923 w 5047498"/>
              <a:gd name="connsiteY2746" fmla="*/ 176422 h 1144324"/>
              <a:gd name="connsiteX2747" fmla="*/ 2809123 w 5047498"/>
              <a:gd name="connsiteY2747" fmla="*/ 182222 h 1144324"/>
              <a:gd name="connsiteX2748" fmla="*/ 2753116 w 5047498"/>
              <a:gd name="connsiteY2748" fmla="*/ 151419 h 1144324"/>
              <a:gd name="connsiteX2749" fmla="*/ 2691908 w 5047498"/>
              <a:gd name="connsiteY2749" fmla="*/ 182422 h 1144324"/>
              <a:gd name="connsiteX2750" fmla="*/ 2688108 w 5047498"/>
              <a:gd name="connsiteY2750" fmla="*/ 176622 h 1144324"/>
              <a:gd name="connsiteX2751" fmla="*/ 2747715 w 5047498"/>
              <a:gd name="connsiteY2751" fmla="*/ 147018 h 1144324"/>
              <a:gd name="connsiteX2752" fmla="*/ 2711710 w 5047498"/>
              <a:gd name="connsiteY2752" fmla="*/ 94812 h 1144324"/>
              <a:gd name="connsiteX2753" fmla="*/ 2701309 w 5047498"/>
              <a:gd name="connsiteY2753" fmla="*/ 94812 h 1144324"/>
              <a:gd name="connsiteX2754" fmla="*/ 1921488 w 5047498"/>
              <a:gd name="connsiteY2754" fmla="*/ 82010 h 1144324"/>
              <a:gd name="connsiteX2755" fmla="*/ 1958293 w 5047498"/>
              <a:gd name="connsiteY2755" fmla="*/ 126616 h 1144324"/>
              <a:gd name="connsiteX2756" fmla="*/ 1952892 w 5047498"/>
              <a:gd name="connsiteY2756" fmla="*/ 130616 h 1144324"/>
              <a:gd name="connsiteX2757" fmla="*/ 1916087 w 5047498"/>
              <a:gd name="connsiteY2757" fmla="*/ 85610 h 1144324"/>
              <a:gd name="connsiteX2758" fmla="*/ 1497911 w 5047498"/>
              <a:gd name="connsiteY2758" fmla="*/ 74409 h 1144324"/>
              <a:gd name="connsiteX2759" fmla="*/ 1504712 w 5047498"/>
              <a:gd name="connsiteY2759" fmla="*/ 74409 h 1144324"/>
              <a:gd name="connsiteX2760" fmla="*/ 1504712 w 5047498"/>
              <a:gd name="connsiteY2760" fmla="*/ 97012 h 1144324"/>
              <a:gd name="connsiteX2761" fmla="*/ 1580522 w 5047498"/>
              <a:gd name="connsiteY2761" fmla="*/ 97012 h 1144324"/>
              <a:gd name="connsiteX2762" fmla="*/ 1580522 w 5047498"/>
              <a:gd name="connsiteY2762" fmla="*/ 103813 h 1144324"/>
              <a:gd name="connsiteX2763" fmla="*/ 1516714 w 5047498"/>
              <a:gd name="connsiteY2763" fmla="*/ 103813 h 1144324"/>
              <a:gd name="connsiteX2764" fmla="*/ 1590723 w 5047498"/>
              <a:gd name="connsiteY2764" fmla="*/ 167421 h 1144324"/>
              <a:gd name="connsiteX2765" fmla="*/ 1586122 w 5047498"/>
              <a:gd name="connsiteY2765" fmla="*/ 173021 h 1144324"/>
              <a:gd name="connsiteX2766" fmla="*/ 1510513 w 5047498"/>
              <a:gd name="connsiteY2766" fmla="*/ 103813 h 1144324"/>
              <a:gd name="connsiteX2767" fmla="*/ 1504712 w 5047498"/>
              <a:gd name="connsiteY2767" fmla="*/ 103813 h 1144324"/>
              <a:gd name="connsiteX2768" fmla="*/ 1504712 w 5047498"/>
              <a:gd name="connsiteY2768" fmla="*/ 181622 h 1144324"/>
              <a:gd name="connsiteX2769" fmla="*/ 1497911 w 5047498"/>
              <a:gd name="connsiteY2769" fmla="*/ 181622 h 1144324"/>
              <a:gd name="connsiteX2770" fmla="*/ 1497911 w 5047498"/>
              <a:gd name="connsiteY2770" fmla="*/ 103813 h 1144324"/>
              <a:gd name="connsiteX2771" fmla="*/ 1492311 w 5047498"/>
              <a:gd name="connsiteY2771" fmla="*/ 103813 h 1144324"/>
              <a:gd name="connsiteX2772" fmla="*/ 1416101 w 5047498"/>
              <a:gd name="connsiteY2772" fmla="*/ 175222 h 1144324"/>
              <a:gd name="connsiteX2773" fmla="*/ 1412501 w 5047498"/>
              <a:gd name="connsiteY2773" fmla="*/ 169021 h 1144324"/>
              <a:gd name="connsiteX2774" fmla="*/ 1486310 w 5047498"/>
              <a:gd name="connsiteY2774" fmla="*/ 103813 h 1144324"/>
              <a:gd name="connsiteX2775" fmla="*/ 1422302 w 5047498"/>
              <a:gd name="connsiteY2775" fmla="*/ 103813 h 1144324"/>
              <a:gd name="connsiteX2776" fmla="*/ 1422302 w 5047498"/>
              <a:gd name="connsiteY2776" fmla="*/ 97012 h 1144324"/>
              <a:gd name="connsiteX2777" fmla="*/ 1497911 w 5047498"/>
              <a:gd name="connsiteY2777" fmla="*/ 97012 h 1144324"/>
              <a:gd name="connsiteX2778" fmla="*/ 4690329 w 5047498"/>
              <a:gd name="connsiteY2778" fmla="*/ 74209 h 1144324"/>
              <a:gd name="connsiteX2779" fmla="*/ 4714532 w 5047498"/>
              <a:gd name="connsiteY2779" fmla="*/ 107613 h 1144324"/>
              <a:gd name="connsiteX2780" fmla="*/ 4708532 w 5047498"/>
              <a:gd name="connsiteY2780" fmla="*/ 110614 h 1144324"/>
              <a:gd name="connsiteX2781" fmla="*/ 4684328 w 5047498"/>
              <a:gd name="connsiteY2781" fmla="*/ 77209 h 1144324"/>
              <a:gd name="connsiteX2782" fmla="*/ 804901 w 5047498"/>
              <a:gd name="connsiteY2782" fmla="*/ 72809 h 1144324"/>
              <a:gd name="connsiteX2783" fmla="*/ 842506 w 5047498"/>
              <a:gd name="connsiteY2783" fmla="*/ 72809 h 1144324"/>
              <a:gd name="connsiteX2784" fmla="*/ 842506 w 5047498"/>
              <a:gd name="connsiteY2784" fmla="*/ 147618 h 1144324"/>
              <a:gd name="connsiteX2785" fmla="*/ 850507 w 5047498"/>
              <a:gd name="connsiteY2785" fmla="*/ 154019 h 1144324"/>
              <a:gd name="connsiteX2786" fmla="*/ 867709 w 5047498"/>
              <a:gd name="connsiteY2786" fmla="*/ 167621 h 1144324"/>
              <a:gd name="connsiteX2787" fmla="*/ 895112 w 5047498"/>
              <a:gd name="connsiteY2787" fmla="*/ 171821 h 1144324"/>
              <a:gd name="connsiteX2788" fmla="*/ 932717 w 5047498"/>
              <a:gd name="connsiteY2788" fmla="*/ 172221 h 1144324"/>
              <a:gd name="connsiteX2789" fmla="*/ 980723 w 5047498"/>
              <a:gd name="connsiteY2789" fmla="*/ 171621 h 1144324"/>
              <a:gd name="connsiteX2790" fmla="*/ 979123 w 5047498"/>
              <a:gd name="connsiteY2790" fmla="*/ 178822 h 1144324"/>
              <a:gd name="connsiteX2791" fmla="*/ 933717 w 5047498"/>
              <a:gd name="connsiteY2791" fmla="*/ 178822 h 1144324"/>
              <a:gd name="connsiteX2792" fmla="*/ 898513 w 5047498"/>
              <a:gd name="connsiteY2792" fmla="*/ 178422 h 1144324"/>
              <a:gd name="connsiteX2793" fmla="*/ 868109 w 5047498"/>
              <a:gd name="connsiteY2793" fmla="*/ 174421 h 1144324"/>
              <a:gd name="connsiteX2794" fmla="*/ 846506 w 5047498"/>
              <a:gd name="connsiteY2794" fmla="*/ 159020 h 1144324"/>
              <a:gd name="connsiteX2795" fmla="*/ 838905 w 5047498"/>
              <a:gd name="connsiteY2795" fmla="*/ 153819 h 1144324"/>
              <a:gd name="connsiteX2796" fmla="*/ 811502 w 5047498"/>
              <a:gd name="connsiteY2796" fmla="*/ 182222 h 1144324"/>
              <a:gd name="connsiteX2797" fmla="*/ 806101 w 5047498"/>
              <a:gd name="connsiteY2797" fmla="*/ 177822 h 1144324"/>
              <a:gd name="connsiteX2798" fmla="*/ 835905 w 5047498"/>
              <a:gd name="connsiteY2798" fmla="*/ 147418 h 1144324"/>
              <a:gd name="connsiteX2799" fmla="*/ 835905 w 5047498"/>
              <a:gd name="connsiteY2799" fmla="*/ 79610 h 1144324"/>
              <a:gd name="connsiteX2800" fmla="*/ 804901 w 5047498"/>
              <a:gd name="connsiteY2800" fmla="*/ 79610 h 1144324"/>
              <a:gd name="connsiteX2801" fmla="*/ 4808944 w 5047498"/>
              <a:gd name="connsiteY2801" fmla="*/ 72009 h 1144324"/>
              <a:gd name="connsiteX2802" fmla="*/ 4814944 w 5047498"/>
              <a:gd name="connsiteY2802" fmla="*/ 74809 h 1144324"/>
              <a:gd name="connsiteX2803" fmla="*/ 4789542 w 5047498"/>
              <a:gd name="connsiteY2803" fmla="*/ 111014 h 1144324"/>
              <a:gd name="connsiteX2804" fmla="*/ 4783741 w 5047498"/>
              <a:gd name="connsiteY2804" fmla="*/ 107813 h 1144324"/>
              <a:gd name="connsiteX2805" fmla="*/ 4808944 w 5047498"/>
              <a:gd name="connsiteY2805" fmla="*/ 72009 h 1144324"/>
              <a:gd name="connsiteX2806" fmla="*/ 2055305 w 5047498"/>
              <a:gd name="connsiteY2806" fmla="*/ 67608 h 1144324"/>
              <a:gd name="connsiteX2807" fmla="*/ 2166919 w 5047498"/>
              <a:gd name="connsiteY2807" fmla="*/ 67608 h 1144324"/>
              <a:gd name="connsiteX2808" fmla="*/ 2166919 w 5047498"/>
              <a:gd name="connsiteY2808" fmla="*/ 74209 h 1144324"/>
              <a:gd name="connsiteX2809" fmla="*/ 2114312 w 5047498"/>
              <a:gd name="connsiteY2809" fmla="*/ 74209 h 1144324"/>
              <a:gd name="connsiteX2810" fmla="*/ 2114312 w 5047498"/>
              <a:gd name="connsiteY2810" fmla="*/ 116614 h 1144324"/>
              <a:gd name="connsiteX2811" fmla="*/ 2175120 w 5047498"/>
              <a:gd name="connsiteY2811" fmla="*/ 116614 h 1144324"/>
              <a:gd name="connsiteX2812" fmla="*/ 2175120 w 5047498"/>
              <a:gd name="connsiteY2812" fmla="*/ 123215 h 1144324"/>
              <a:gd name="connsiteX2813" fmla="*/ 2114312 w 5047498"/>
              <a:gd name="connsiteY2813" fmla="*/ 123215 h 1144324"/>
              <a:gd name="connsiteX2814" fmla="*/ 2114312 w 5047498"/>
              <a:gd name="connsiteY2814" fmla="*/ 169021 h 1144324"/>
              <a:gd name="connsiteX2815" fmla="*/ 2193322 w 5047498"/>
              <a:gd name="connsiteY2815" fmla="*/ 169021 h 1144324"/>
              <a:gd name="connsiteX2816" fmla="*/ 2193322 w 5047498"/>
              <a:gd name="connsiteY2816" fmla="*/ 175822 h 1144324"/>
              <a:gd name="connsiteX2817" fmla="*/ 2028701 w 5047498"/>
              <a:gd name="connsiteY2817" fmla="*/ 175822 h 1144324"/>
              <a:gd name="connsiteX2818" fmla="*/ 2028701 w 5047498"/>
              <a:gd name="connsiteY2818" fmla="*/ 169021 h 1144324"/>
              <a:gd name="connsiteX2819" fmla="*/ 2107511 w 5047498"/>
              <a:gd name="connsiteY2819" fmla="*/ 169021 h 1144324"/>
              <a:gd name="connsiteX2820" fmla="*/ 2107511 w 5047498"/>
              <a:gd name="connsiteY2820" fmla="*/ 123215 h 1144324"/>
              <a:gd name="connsiteX2821" fmla="*/ 2046504 w 5047498"/>
              <a:gd name="connsiteY2821" fmla="*/ 123215 h 1144324"/>
              <a:gd name="connsiteX2822" fmla="*/ 2046504 w 5047498"/>
              <a:gd name="connsiteY2822" fmla="*/ 116614 h 1144324"/>
              <a:gd name="connsiteX2823" fmla="*/ 2107511 w 5047498"/>
              <a:gd name="connsiteY2823" fmla="*/ 116614 h 1144324"/>
              <a:gd name="connsiteX2824" fmla="*/ 2107511 w 5047498"/>
              <a:gd name="connsiteY2824" fmla="*/ 74209 h 1144324"/>
              <a:gd name="connsiteX2825" fmla="*/ 2055305 w 5047498"/>
              <a:gd name="connsiteY2825" fmla="*/ 74209 h 1144324"/>
              <a:gd name="connsiteX2826" fmla="*/ 1715062 w 5047498"/>
              <a:gd name="connsiteY2826" fmla="*/ 66208 h 1144324"/>
              <a:gd name="connsiteX2827" fmla="*/ 1715062 w 5047498"/>
              <a:gd name="connsiteY2827" fmla="*/ 108413 h 1144324"/>
              <a:gd name="connsiteX2828" fmla="*/ 1777870 w 5047498"/>
              <a:gd name="connsiteY2828" fmla="*/ 108413 h 1144324"/>
              <a:gd name="connsiteX2829" fmla="*/ 1777870 w 5047498"/>
              <a:gd name="connsiteY2829" fmla="*/ 66208 h 1144324"/>
              <a:gd name="connsiteX2830" fmla="*/ 1649254 w 5047498"/>
              <a:gd name="connsiteY2830" fmla="*/ 66208 h 1144324"/>
              <a:gd name="connsiteX2831" fmla="*/ 1649254 w 5047498"/>
              <a:gd name="connsiteY2831" fmla="*/ 106013 h 1144324"/>
              <a:gd name="connsiteX2832" fmla="*/ 1649054 w 5047498"/>
              <a:gd name="connsiteY2832" fmla="*/ 108413 h 1144324"/>
              <a:gd name="connsiteX2833" fmla="*/ 1708262 w 5047498"/>
              <a:gd name="connsiteY2833" fmla="*/ 108413 h 1144324"/>
              <a:gd name="connsiteX2834" fmla="*/ 1708262 w 5047498"/>
              <a:gd name="connsiteY2834" fmla="*/ 66208 h 1144324"/>
              <a:gd name="connsiteX2835" fmla="*/ 2630700 w 5047498"/>
              <a:gd name="connsiteY2835" fmla="*/ 65208 h 1144324"/>
              <a:gd name="connsiteX2836" fmla="*/ 2667705 w 5047498"/>
              <a:gd name="connsiteY2836" fmla="*/ 65208 h 1144324"/>
              <a:gd name="connsiteX2837" fmla="*/ 2667705 w 5047498"/>
              <a:gd name="connsiteY2837" fmla="*/ 160820 h 1144324"/>
              <a:gd name="connsiteX2838" fmla="*/ 2696108 w 5047498"/>
              <a:gd name="connsiteY2838" fmla="*/ 136217 h 1144324"/>
              <a:gd name="connsiteX2839" fmla="*/ 2697909 w 5047498"/>
              <a:gd name="connsiteY2839" fmla="*/ 143618 h 1144324"/>
              <a:gd name="connsiteX2840" fmla="*/ 2660304 w 5047498"/>
              <a:gd name="connsiteY2840" fmla="*/ 173821 h 1144324"/>
              <a:gd name="connsiteX2841" fmla="*/ 2657504 w 5047498"/>
              <a:gd name="connsiteY2841" fmla="*/ 167821 h 1144324"/>
              <a:gd name="connsiteX2842" fmla="*/ 2660904 w 5047498"/>
              <a:gd name="connsiteY2842" fmla="*/ 161620 h 1144324"/>
              <a:gd name="connsiteX2843" fmla="*/ 2660904 w 5047498"/>
              <a:gd name="connsiteY2843" fmla="*/ 72009 h 1144324"/>
              <a:gd name="connsiteX2844" fmla="*/ 2630700 w 5047498"/>
              <a:gd name="connsiteY2844" fmla="*/ 72009 h 1144324"/>
              <a:gd name="connsiteX2845" fmla="*/ 2840250 w 5047498"/>
              <a:gd name="connsiteY2845" fmla="*/ 64808 h 1144324"/>
              <a:gd name="connsiteX2846" fmla="*/ 2878655 w 5047498"/>
              <a:gd name="connsiteY2846" fmla="*/ 64808 h 1144324"/>
              <a:gd name="connsiteX2847" fmla="*/ 2878655 w 5047498"/>
              <a:gd name="connsiteY2847" fmla="*/ 160220 h 1144324"/>
              <a:gd name="connsiteX2848" fmla="*/ 2907859 w 5047498"/>
              <a:gd name="connsiteY2848" fmla="*/ 134617 h 1144324"/>
              <a:gd name="connsiteX2849" fmla="*/ 2909459 w 5047498"/>
              <a:gd name="connsiteY2849" fmla="*/ 141817 h 1144324"/>
              <a:gd name="connsiteX2850" fmla="*/ 2871454 w 5047498"/>
              <a:gd name="connsiteY2850" fmla="*/ 173221 h 1144324"/>
              <a:gd name="connsiteX2851" fmla="*/ 2868654 w 5047498"/>
              <a:gd name="connsiteY2851" fmla="*/ 167221 h 1144324"/>
              <a:gd name="connsiteX2852" fmla="*/ 2872054 w 5047498"/>
              <a:gd name="connsiteY2852" fmla="*/ 161420 h 1144324"/>
              <a:gd name="connsiteX2853" fmla="*/ 2872054 w 5047498"/>
              <a:gd name="connsiteY2853" fmla="*/ 71609 h 1144324"/>
              <a:gd name="connsiteX2854" fmla="*/ 2840250 w 5047498"/>
              <a:gd name="connsiteY2854" fmla="*/ 71609 h 1144324"/>
              <a:gd name="connsiteX2855" fmla="*/ 3798456 w 5047498"/>
              <a:gd name="connsiteY2855" fmla="*/ 64408 h 1144324"/>
              <a:gd name="connsiteX2856" fmla="*/ 3770852 w 5047498"/>
              <a:gd name="connsiteY2856" fmla="*/ 76609 h 1144324"/>
              <a:gd name="connsiteX2857" fmla="*/ 3759251 w 5047498"/>
              <a:gd name="connsiteY2857" fmla="*/ 107613 h 1144324"/>
              <a:gd name="connsiteX2858" fmla="*/ 3837661 w 5047498"/>
              <a:gd name="connsiteY2858" fmla="*/ 107613 h 1144324"/>
              <a:gd name="connsiteX2859" fmla="*/ 3798456 w 5047498"/>
              <a:gd name="connsiteY2859" fmla="*/ 64408 h 1144324"/>
              <a:gd name="connsiteX2860" fmla="*/ 3572856 w 5047498"/>
              <a:gd name="connsiteY2860" fmla="*/ 64408 h 1144324"/>
              <a:gd name="connsiteX2861" fmla="*/ 3542652 w 5047498"/>
              <a:gd name="connsiteY2861" fmla="*/ 79010 h 1144324"/>
              <a:gd name="connsiteX2862" fmla="*/ 3532451 w 5047498"/>
              <a:gd name="connsiteY2862" fmla="*/ 112014 h 1144324"/>
              <a:gd name="connsiteX2863" fmla="*/ 3542652 w 5047498"/>
              <a:gd name="connsiteY2863" fmla="*/ 144818 h 1144324"/>
              <a:gd name="connsiteX2864" fmla="*/ 3572856 w 5047498"/>
              <a:gd name="connsiteY2864" fmla="*/ 159420 h 1144324"/>
              <a:gd name="connsiteX2865" fmla="*/ 3603060 w 5047498"/>
              <a:gd name="connsiteY2865" fmla="*/ 144818 h 1144324"/>
              <a:gd name="connsiteX2866" fmla="*/ 3613261 w 5047498"/>
              <a:gd name="connsiteY2866" fmla="*/ 112014 h 1144324"/>
              <a:gd name="connsiteX2867" fmla="*/ 3603060 w 5047498"/>
              <a:gd name="connsiteY2867" fmla="*/ 79010 h 1144324"/>
              <a:gd name="connsiteX2868" fmla="*/ 3572856 w 5047498"/>
              <a:gd name="connsiteY2868" fmla="*/ 64408 h 1144324"/>
              <a:gd name="connsiteX2869" fmla="*/ 550431 w 5047498"/>
              <a:gd name="connsiteY2869" fmla="*/ 64408 h 1144324"/>
              <a:gd name="connsiteX2870" fmla="*/ 522828 w 5047498"/>
              <a:gd name="connsiteY2870" fmla="*/ 76609 h 1144324"/>
              <a:gd name="connsiteX2871" fmla="*/ 511226 w 5047498"/>
              <a:gd name="connsiteY2871" fmla="*/ 107613 h 1144324"/>
              <a:gd name="connsiteX2872" fmla="*/ 589636 w 5047498"/>
              <a:gd name="connsiteY2872" fmla="*/ 107613 h 1144324"/>
              <a:gd name="connsiteX2873" fmla="*/ 550431 w 5047498"/>
              <a:gd name="connsiteY2873" fmla="*/ 64408 h 1144324"/>
              <a:gd name="connsiteX2874" fmla="*/ 324831 w 5047498"/>
              <a:gd name="connsiteY2874" fmla="*/ 64408 h 1144324"/>
              <a:gd name="connsiteX2875" fmla="*/ 294628 w 5047498"/>
              <a:gd name="connsiteY2875" fmla="*/ 79010 h 1144324"/>
              <a:gd name="connsiteX2876" fmla="*/ 284426 w 5047498"/>
              <a:gd name="connsiteY2876" fmla="*/ 112014 h 1144324"/>
              <a:gd name="connsiteX2877" fmla="*/ 294628 w 5047498"/>
              <a:gd name="connsiteY2877" fmla="*/ 144818 h 1144324"/>
              <a:gd name="connsiteX2878" fmla="*/ 324831 w 5047498"/>
              <a:gd name="connsiteY2878" fmla="*/ 159420 h 1144324"/>
              <a:gd name="connsiteX2879" fmla="*/ 355035 w 5047498"/>
              <a:gd name="connsiteY2879" fmla="*/ 144818 h 1144324"/>
              <a:gd name="connsiteX2880" fmla="*/ 365236 w 5047498"/>
              <a:gd name="connsiteY2880" fmla="*/ 112014 h 1144324"/>
              <a:gd name="connsiteX2881" fmla="*/ 355035 w 5047498"/>
              <a:gd name="connsiteY2881" fmla="*/ 79010 h 1144324"/>
              <a:gd name="connsiteX2882" fmla="*/ 324831 w 5047498"/>
              <a:gd name="connsiteY2882" fmla="*/ 64408 h 1144324"/>
              <a:gd name="connsiteX2883" fmla="*/ 4332284 w 5047498"/>
              <a:gd name="connsiteY2883" fmla="*/ 64008 h 1144324"/>
              <a:gd name="connsiteX2884" fmla="*/ 4332284 w 5047498"/>
              <a:gd name="connsiteY2884" fmla="*/ 93811 h 1144324"/>
              <a:gd name="connsiteX2885" fmla="*/ 4420096 w 5047498"/>
              <a:gd name="connsiteY2885" fmla="*/ 93811 h 1144324"/>
              <a:gd name="connsiteX2886" fmla="*/ 4420096 w 5047498"/>
              <a:gd name="connsiteY2886" fmla="*/ 64008 h 1144324"/>
              <a:gd name="connsiteX2887" fmla="*/ 4076529 w 5047498"/>
              <a:gd name="connsiteY2887" fmla="*/ 62608 h 1144324"/>
              <a:gd name="connsiteX2888" fmla="*/ 4076529 w 5047498"/>
              <a:gd name="connsiteY2888" fmla="*/ 100012 h 1144324"/>
              <a:gd name="connsiteX2889" fmla="*/ 4120534 w 5047498"/>
              <a:gd name="connsiteY2889" fmla="*/ 100012 h 1144324"/>
              <a:gd name="connsiteX2890" fmla="*/ 4120534 w 5047498"/>
              <a:gd name="connsiteY2890" fmla="*/ 62608 h 1144324"/>
              <a:gd name="connsiteX2891" fmla="*/ 1235079 w 5047498"/>
              <a:gd name="connsiteY2891" fmla="*/ 61607 h 1144324"/>
              <a:gd name="connsiteX2892" fmla="*/ 1235079 w 5047498"/>
              <a:gd name="connsiteY2892" fmla="*/ 100412 h 1144324"/>
              <a:gd name="connsiteX2893" fmla="*/ 1234678 w 5047498"/>
              <a:gd name="connsiteY2893" fmla="*/ 107213 h 1144324"/>
              <a:gd name="connsiteX2894" fmla="*/ 1280484 w 5047498"/>
              <a:gd name="connsiteY2894" fmla="*/ 107213 h 1144324"/>
              <a:gd name="connsiteX2895" fmla="*/ 1280484 w 5047498"/>
              <a:gd name="connsiteY2895" fmla="*/ 61607 h 1144324"/>
              <a:gd name="connsiteX2896" fmla="*/ 2572893 w 5047498"/>
              <a:gd name="connsiteY2896" fmla="*/ 60407 h 1144324"/>
              <a:gd name="connsiteX2897" fmla="*/ 2579294 w 5047498"/>
              <a:gd name="connsiteY2897" fmla="*/ 62608 h 1144324"/>
              <a:gd name="connsiteX2898" fmla="*/ 2562492 w 5047498"/>
              <a:gd name="connsiteY2898" fmla="*/ 87211 h 1144324"/>
              <a:gd name="connsiteX2899" fmla="*/ 2600697 w 5047498"/>
              <a:gd name="connsiteY2899" fmla="*/ 87211 h 1144324"/>
              <a:gd name="connsiteX2900" fmla="*/ 2600697 w 5047498"/>
              <a:gd name="connsiteY2900" fmla="*/ 94011 h 1144324"/>
              <a:gd name="connsiteX2901" fmla="*/ 2569093 w 5047498"/>
              <a:gd name="connsiteY2901" fmla="*/ 94011 h 1144324"/>
              <a:gd name="connsiteX2902" fmla="*/ 2569093 w 5047498"/>
              <a:gd name="connsiteY2902" fmla="*/ 127416 h 1144324"/>
              <a:gd name="connsiteX2903" fmla="*/ 2608898 w 5047498"/>
              <a:gd name="connsiteY2903" fmla="*/ 127416 h 1144324"/>
              <a:gd name="connsiteX2904" fmla="*/ 2608898 w 5047498"/>
              <a:gd name="connsiteY2904" fmla="*/ 134016 h 1144324"/>
              <a:gd name="connsiteX2905" fmla="*/ 2569093 w 5047498"/>
              <a:gd name="connsiteY2905" fmla="*/ 134016 h 1144324"/>
              <a:gd name="connsiteX2906" fmla="*/ 2569093 w 5047498"/>
              <a:gd name="connsiteY2906" fmla="*/ 181222 h 1144324"/>
              <a:gd name="connsiteX2907" fmla="*/ 2562492 w 5047498"/>
              <a:gd name="connsiteY2907" fmla="*/ 181222 h 1144324"/>
              <a:gd name="connsiteX2908" fmla="*/ 2562492 w 5047498"/>
              <a:gd name="connsiteY2908" fmla="*/ 134016 h 1144324"/>
              <a:gd name="connsiteX2909" fmla="*/ 2515886 w 5047498"/>
              <a:gd name="connsiteY2909" fmla="*/ 134016 h 1144324"/>
              <a:gd name="connsiteX2910" fmla="*/ 2508085 w 5047498"/>
              <a:gd name="connsiteY2910" fmla="*/ 155619 h 1144324"/>
              <a:gd name="connsiteX2911" fmla="*/ 2474881 w 5047498"/>
              <a:gd name="connsiteY2911" fmla="*/ 183423 h 1144324"/>
              <a:gd name="connsiteX2912" fmla="*/ 2470880 w 5047498"/>
              <a:gd name="connsiteY2912" fmla="*/ 177222 h 1144324"/>
              <a:gd name="connsiteX2913" fmla="*/ 2502884 w 5047498"/>
              <a:gd name="connsiteY2913" fmla="*/ 150819 h 1144324"/>
              <a:gd name="connsiteX2914" fmla="*/ 2508685 w 5047498"/>
              <a:gd name="connsiteY2914" fmla="*/ 134016 h 1144324"/>
              <a:gd name="connsiteX2915" fmla="*/ 2468680 w 5047498"/>
              <a:gd name="connsiteY2915" fmla="*/ 134016 h 1144324"/>
              <a:gd name="connsiteX2916" fmla="*/ 2468680 w 5047498"/>
              <a:gd name="connsiteY2916" fmla="*/ 127416 h 1144324"/>
              <a:gd name="connsiteX2917" fmla="*/ 2510086 w 5047498"/>
              <a:gd name="connsiteY2917" fmla="*/ 127416 h 1144324"/>
              <a:gd name="connsiteX2918" fmla="*/ 2511885 w 5047498"/>
              <a:gd name="connsiteY2918" fmla="*/ 105213 h 1144324"/>
              <a:gd name="connsiteX2919" fmla="*/ 2511885 w 5047498"/>
              <a:gd name="connsiteY2919" fmla="*/ 94011 h 1144324"/>
              <a:gd name="connsiteX2920" fmla="*/ 2476081 w 5047498"/>
              <a:gd name="connsiteY2920" fmla="*/ 94011 h 1144324"/>
              <a:gd name="connsiteX2921" fmla="*/ 2476081 w 5047498"/>
              <a:gd name="connsiteY2921" fmla="*/ 87211 h 1144324"/>
              <a:gd name="connsiteX2922" fmla="*/ 2513286 w 5047498"/>
              <a:gd name="connsiteY2922" fmla="*/ 87211 h 1144324"/>
              <a:gd name="connsiteX2923" fmla="*/ 2498884 w 5047498"/>
              <a:gd name="connsiteY2923" fmla="*/ 64808 h 1144324"/>
              <a:gd name="connsiteX2924" fmla="*/ 2504884 w 5047498"/>
              <a:gd name="connsiteY2924" fmla="*/ 61807 h 1144324"/>
              <a:gd name="connsiteX2925" fmla="*/ 2520686 w 5047498"/>
              <a:gd name="connsiteY2925" fmla="*/ 87211 h 1144324"/>
              <a:gd name="connsiteX2926" fmla="*/ 2555491 w 5047498"/>
              <a:gd name="connsiteY2926" fmla="*/ 87211 h 1144324"/>
              <a:gd name="connsiteX2927" fmla="*/ 2572893 w 5047498"/>
              <a:gd name="connsiteY2927" fmla="*/ 60407 h 1144324"/>
              <a:gd name="connsiteX2928" fmla="*/ 3249702 w 5047498"/>
              <a:gd name="connsiteY2928" fmla="*/ 60207 h 1144324"/>
              <a:gd name="connsiteX2929" fmla="*/ 3257302 w 5047498"/>
              <a:gd name="connsiteY2929" fmla="*/ 60207 h 1144324"/>
              <a:gd name="connsiteX2930" fmla="*/ 3257302 w 5047498"/>
              <a:gd name="connsiteY2930" fmla="*/ 163620 h 1144324"/>
              <a:gd name="connsiteX2931" fmla="*/ 3249702 w 5047498"/>
              <a:gd name="connsiteY2931" fmla="*/ 163620 h 1144324"/>
              <a:gd name="connsiteX2932" fmla="*/ 11202 w 5047498"/>
              <a:gd name="connsiteY2932" fmla="*/ 60207 h 1144324"/>
              <a:gd name="connsiteX2933" fmla="*/ 18803 w 5047498"/>
              <a:gd name="connsiteY2933" fmla="*/ 60207 h 1144324"/>
              <a:gd name="connsiteX2934" fmla="*/ 18803 w 5047498"/>
              <a:gd name="connsiteY2934" fmla="*/ 163620 h 1144324"/>
              <a:gd name="connsiteX2935" fmla="*/ 11202 w 5047498"/>
              <a:gd name="connsiteY2935" fmla="*/ 163620 h 1144324"/>
              <a:gd name="connsiteX2936" fmla="*/ 1122664 w 5047498"/>
              <a:gd name="connsiteY2936" fmla="*/ 58807 h 1144324"/>
              <a:gd name="connsiteX2937" fmla="*/ 1129465 w 5047498"/>
              <a:gd name="connsiteY2937" fmla="*/ 58807 h 1144324"/>
              <a:gd name="connsiteX2938" fmla="*/ 1127265 w 5047498"/>
              <a:gd name="connsiteY2938" fmla="*/ 95012 h 1144324"/>
              <a:gd name="connsiteX2939" fmla="*/ 1191873 w 5047498"/>
              <a:gd name="connsiteY2939" fmla="*/ 176622 h 1144324"/>
              <a:gd name="connsiteX2940" fmla="*/ 1187072 w 5047498"/>
              <a:gd name="connsiteY2940" fmla="*/ 182222 h 1144324"/>
              <a:gd name="connsiteX2941" fmla="*/ 1125265 w 5047498"/>
              <a:gd name="connsiteY2941" fmla="*/ 106813 h 1144324"/>
              <a:gd name="connsiteX2942" fmla="*/ 1120664 w 5047498"/>
              <a:gd name="connsiteY2942" fmla="*/ 124415 h 1144324"/>
              <a:gd name="connsiteX2943" fmla="*/ 1065857 w 5047498"/>
              <a:gd name="connsiteY2943" fmla="*/ 182623 h 1144324"/>
              <a:gd name="connsiteX2944" fmla="*/ 1061457 w 5047498"/>
              <a:gd name="connsiteY2944" fmla="*/ 177022 h 1144324"/>
              <a:gd name="connsiteX2945" fmla="*/ 1112663 w 5047498"/>
              <a:gd name="connsiteY2945" fmla="*/ 125615 h 1144324"/>
              <a:gd name="connsiteX2946" fmla="*/ 1122664 w 5047498"/>
              <a:gd name="connsiteY2946" fmla="*/ 58807 h 1144324"/>
              <a:gd name="connsiteX2947" fmla="*/ 2353266 w 5047498"/>
              <a:gd name="connsiteY2947" fmla="*/ 57607 h 1144324"/>
              <a:gd name="connsiteX2948" fmla="*/ 2353266 w 5047498"/>
              <a:gd name="connsiteY2948" fmla="*/ 164220 h 1144324"/>
              <a:gd name="connsiteX2949" fmla="*/ 2388870 w 5047498"/>
              <a:gd name="connsiteY2949" fmla="*/ 164220 h 1144324"/>
              <a:gd name="connsiteX2950" fmla="*/ 2388870 w 5047498"/>
              <a:gd name="connsiteY2950" fmla="*/ 57607 h 1144324"/>
              <a:gd name="connsiteX2951" fmla="*/ 2294258 w 5047498"/>
              <a:gd name="connsiteY2951" fmla="*/ 57607 h 1144324"/>
              <a:gd name="connsiteX2952" fmla="*/ 2294258 w 5047498"/>
              <a:gd name="connsiteY2952" fmla="*/ 88811 h 1144324"/>
              <a:gd name="connsiteX2953" fmla="*/ 2346665 w 5047498"/>
              <a:gd name="connsiteY2953" fmla="*/ 88811 h 1144324"/>
              <a:gd name="connsiteX2954" fmla="*/ 2346665 w 5047498"/>
              <a:gd name="connsiteY2954" fmla="*/ 57607 h 1144324"/>
              <a:gd name="connsiteX2955" fmla="*/ 2252653 w 5047498"/>
              <a:gd name="connsiteY2955" fmla="*/ 57607 h 1144324"/>
              <a:gd name="connsiteX2956" fmla="*/ 2252653 w 5047498"/>
              <a:gd name="connsiteY2956" fmla="*/ 164220 h 1144324"/>
              <a:gd name="connsiteX2957" fmla="*/ 2287658 w 5047498"/>
              <a:gd name="connsiteY2957" fmla="*/ 164220 h 1144324"/>
              <a:gd name="connsiteX2958" fmla="*/ 2287658 w 5047498"/>
              <a:gd name="connsiteY2958" fmla="*/ 57607 h 1144324"/>
              <a:gd name="connsiteX2959" fmla="*/ 3798256 w 5047498"/>
              <a:gd name="connsiteY2959" fmla="*/ 57407 h 1144324"/>
              <a:gd name="connsiteX2960" fmla="*/ 3834260 w 5047498"/>
              <a:gd name="connsiteY2960" fmla="*/ 73809 h 1144324"/>
              <a:gd name="connsiteX2961" fmla="*/ 3845662 w 5047498"/>
              <a:gd name="connsiteY2961" fmla="*/ 114414 h 1144324"/>
              <a:gd name="connsiteX2962" fmla="*/ 3759251 w 5047498"/>
              <a:gd name="connsiteY2962" fmla="*/ 114414 h 1144324"/>
              <a:gd name="connsiteX2963" fmla="*/ 3770252 w 5047498"/>
              <a:gd name="connsiteY2963" fmla="*/ 147018 h 1144324"/>
              <a:gd name="connsiteX2964" fmla="*/ 3798456 w 5047498"/>
              <a:gd name="connsiteY2964" fmla="*/ 159420 h 1144324"/>
              <a:gd name="connsiteX2965" fmla="*/ 3823659 w 5047498"/>
              <a:gd name="connsiteY2965" fmla="*/ 150819 h 1144324"/>
              <a:gd name="connsiteX2966" fmla="*/ 3835260 w 5047498"/>
              <a:gd name="connsiteY2966" fmla="*/ 130416 h 1144324"/>
              <a:gd name="connsiteX2967" fmla="*/ 3843461 w 5047498"/>
              <a:gd name="connsiteY2967" fmla="*/ 130416 h 1144324"/>
              <a:gd name="connsiteX2968" fmla="*/ 3829860 w 5047498"/>
              <a:gd name="connsiteY2968" fmla="*/ 155219 h 1144324"/>
              <a:gd name="connsiteX2969" fmla="*/ 3798456 w 5047498"/>
              <a:gd name="connsiteY2969" fmla="*/ 166420 h 1144324"/>
              <a:gd name="connsiteX2970" fmla="*/ 3764252 w 5047498"/>
              <a:gd name="connsiteY2970" fmla="*/ 151419 h 1144324"/>
              <a:gd name="connsiteX2971" fmla="*/ 3751250 w 5047498"/>
              <a:gd name="connsiteY2971" fmla="*/ 111814 h 1144324"/>
              <a:gd name="connsiteX2972" fmla="*/ 3763651 w 5047498"/>
              <a:gd name="connsiteY2972" fmla="*/ 73809 h 1144324"/>
              <a:gd name="connsiteX2973" fmla="*/ 3798256 w 5047498"/>
              <a:gd name="connsiteY2973" fmla="*/ 57407 h 1144324"/>
              <a:gd name="connsiteX2974" fmla="*/ 3685556 w 5047498"/>
              <a:gd name="connsiteY2974" fmla="*/ 57407 h 1144324"/>
              <a:gd name="connsiteX2975" fmla="*/ 3723761 w 5047498"/>
              <a:gd name="connsiteY2975" fmla="*/ 100212 h 1144324"/>
              <a:gd name="connsiteX2976" fmla="*/ 3723761 w 5047498"/>
              <a:gd name="connsiteY2976" fmla="*/ 163620 h 1144324"/>
              <a:gd name="connsiteX2977" fmla="*/ 3715960 w 5047498"/>
              <a:gd name="connsiteY2977" fmla="*/ 163620 h 1144324"/>
              <a:gd name="connsiteX2978" fmla="*/ 3715960 w 5047498"/>
              <a:gd name="connsiteY2978" fmla="*/ 100412 h 1144324"/>
              <a:gd name="connsiteX2979" fmla="*/ 3684356 w 5047498"/>
              <a:gd name="connsiteY2979" fmla="*/ 64408 h 1144324"/>
              <a:gd name="connsiteX2980" fmla="*/ 3660953 w 5047498"/>
              <a:gd name="connsiteY2980" fmla="*/ 74609 h 1144324"/>
              <a:gd name="connsiteX2981" fmla="*/ 3650752 w 5047498"/>
              <a:gd name="connsiteY2981" fmla="*/ 101012 h 1144324"/>
              <a:gd name="connsiteX2982" fmla="*/ 3650752 w 5047498"/>
              <a:gd name="connsiteY2982" fmla="*/ 163620 h 1144324"/>
              <a:gd name="connsiteX2983" fmla="*/ 3642950 w 5047498"/>
              <a:gd name="connsiteY2983" fmla="*/ 163620 h 1144324"/>
              <a:gd name="connsiteX2984" fmla="*/ 3642950 w 5047498"/>
              <a:gd name="connsiteY2984" fmla="*/ 60207 h 1144324"/>
              <a:gd name="connsiteX2985" fmla="*/ 3650752 w 5047498"/>
              <a:gd name="connsiteY2985" fmla="*/ 60207 h 1144324"/>
              <a:gd name="connsiteX2986" fmla="*/ 3650752 w 5047498"/>
              <a:gd name="connsiteY2986" fmla="*/ 79010 h 1144324"/>
              <a:gd name="connsiteX2987" fmla="*/ 3664753 w 5047498"/>
              <a:gd name="connsiteY2987" fmla="*/ 63208 h 1144324"/>
              <a:gd name="connsiteX2988" fmla="*/ 3685556 w 5047498"/>
              <a:gd name="connsiteY2988" fmla="*/ 57407 h 1144324"/>
              <a:gd name="connsiteX2989" fmla="*/ 3572856 w 5047498"/>
              <a:gd name="connsiteY2989" fmla="*/ 57407 h 1144324"/>
              <a:gd name="connsiteX2990" fmla="*/ 3608861 w 5047498"/>
              <a:gd name="connsiteY2990" fmla="*/ 74409 h 1144324"/>
              <a:gd name="connsiteX2991" fmla="*/ 3621062 w 5047498"/>
              <a:gd name="connsiteY2991" fmla="*/ 112014 h 1144324"/>
              <a:gd name="connsiteX2992" fmla="*/ 3608861 w 5047498"/>
              <a:gd name="connsiteY2992" fmla="*/ 149618 h 1144324"/>
              <a:gd name="connsiteX2993" fmla="*/ 3572856 w 5047498"/>
              <a:gd name="connsiteY2993" fmla="*/ 166420 h 1144324"/>
              <a:gd name="connsiteX2994" fmla="*/ 3536852 w 5047498"/>
              <a:gd name="connsiteY2994" fmla="*/ 149618 h 1144324"/>
              <a:gd name="connsiteX2995" fmla="*/ 3524650 w 5047498"/>
              <a:gd name="connsiteY2995" fmla="*/ 112014 h 1144324"/>
              <a:gd name="connsiteX2996" fmla="*/ 3536852 w 5047498"/>
              <a:gd name="connsiteY2996" fmla="*/ 74409 h 1144324"/>
              <a:gd name="connsiteX2997" fmla="*/ 3572856 w 5047498"/>
              <a:gd name="connsiteY2997" fmla="*/ 57407 h 1144324"/>
              <a:gd name="connsiteX2998" fmla="*/ 550231 w 5047498"/>
              <a:gd name="connsiteY2998" fmla="*/ 57407 h 1144324"/>
              <a:gd name="connsiteX2999" fmla="*/ 586235 w 5047498"/>
              <a:gd name="connsiteY2999" fmla="*/ 73809 h 1144324"/>
              <a:gd name="connsiteX3000" fmla="*/ 597637 w 5047498"/>
              <a:gd name="connsiteY3000" fmla="*/ 114414 h 1144324"/>
              <a:gd name="connsiteX3001" fmla="*/ 511226 w 5047498"/>
              <a:gd name="connsiteY3001" fmla="*/ 114414 h 1144324"/>
              <a:gd name="connsiteX3002" fmla="*/ 522227 w 5047498"/>
              <a:gd name="connsiteY3002" fmla="*/ 147018 h 1144324"/>
              <a:gd name="connsiteX3003" fmla="*/ 550431 w 5047498"/>
              <a:gd name="connsiteY3003" fmla="*/ 159420 h 1144324"/>
              <a:gd name="connsiteX3004" fmla="*/ 575634 w 5047498"/>
              <a:gd name="connsiteY3004" fmla="*/ 150819 h 1144324"/>
              <a:gd name="connsiteX3005" fmla="*/ 587236 w 5047498"/>
              <a:gd name="connsiteY3005" fmla="*/ 130416 h 1144324"/>
              <a:gd name="connsiteX3006" fmla="*/ 595437 w 5047498"/>
              <a:gd name="connsiteY3006" fmla="*/ 130416 h 1144324"/>
              <a:gd name="connsiteX3007" fmla="*/ 581835 w 5047498"/>
              <a:gd name="connsiteY3007" fmla="*/ 155219 h 1144324"/>
              <a:gd name="connsiteX3008" fmla="*/ 550431 w 5047498"/>
              <a:gd name="connsiteY3008" fmla="*/ 166420 h 1144324"/>
              <a:gd name="connsiteX3009" fmla="*/ 516227 w 5047498"/>
              <a:gd name="connsiteY3009" fmla="*/ 151419 h 1144324"/>
              <a:gd name="connsiteX3010" fmla="*/ 503225 w 5047498"/>
              <a:gd name="connsiteY3010" fmla="*/ 111814 h 1144324"/>
              <a:gd name="connsiteX3011" fmla="*/ 515627 w 5047498"/>
              <a:gd name="connsiteY3011" fmla="*/ 73809 h 1144324"/>
              <a:gd name="connsiteX3012" fmla="*/ 550231 w 5047498"/>
              <a:gd name="connsiteY3012" fmla="*/ 57407 h 1144324"/>
              <a:gd name="connsiteX3013" fmla="*/ 437531 w 5047498"/>
              <a:gd name="connsiteY3013" fmla="*/ 57407 h 1144324"/>
              <a:gd name="connsiteX3014" fmla="*/ 475736 w 5047498"/>
              <a:gd name="connsiteY3014" fmla="*/ 100212 h 1144324"/>
              <a:gd name="connsiteX3015" fmla="*/ 475736 w 5047498"/>
              <a:gd name="connsiteY3015" fmla="*/ 163620 h 1144324"/>
              <a:gd name="connsiteX3016" fmla="*/ 467935 w 5047498"/>
              <a:gd name="connsiteY3016" fmla="*/ 163620 h 1144324"/>
              <a:gd name="connsiteX3017" fmla="*/ 467935 w 5047498"/>
              <a:gd name="connsiteY3017" fmla="*/ 100412 h 1144324"/>
              <a:gd name="connsiteX3018" fmla="*/ 436331 w 5047498"/>
              <a:gd name="connsiteY3018" fmla="*/ 64408 h 1144324"/>
              <a:gd name="connsiteX3019" fmla="*/ 412928 w 5047498"/>
              <a:gd name="connsiteY3019" fmla="*/ 74609 h 1144324"/>
              <a:gd name="connsiteX3020" fmla="*/ 402727 w 5047498"/>
              <a:gd name="connsiteY3020" fmla="*/ 101012 h 1144324"/>
              <a:gd name="connsiteX3021" fmla="*/ 402727 w 5047498"/>
              <a:gd name="connsiteY3021" fmla="*/ 163620 h 1144324"/>
              <a:gd name="connsiteX3022" fmla="*/ 394926 w 5047498"/>
              <a:gd name="connsiteY3022" fmla="*/ 163620 h 1144324"/>
              <a:gd name="connsiteX3023" fmla="*/ 394926 w 5047498"/>
              <a:gd name="connsiteY3023" fmla="*/ 60207 h 1144324"/>
              <a:gd name="connsiteX3024" fmla="*/ 402727 w 5047498"/>
              <a:gd name="connsiteY3024" fmla="*/ 60207 h 1144324"/>
              <a:gd name="connsiteX3025" fmla="*/ 402727 w 5047498"/>
              <a:gd name="connsiteY3025" fmla="*/ 79010 h 1144324"/>
              <a:gd name="connsiteX3026" fmla="*/ 416729 w 5047498"/>
              <a:gd name="connsiteY3026" fmla="*/ 63208 h 1144324"/>
              <a:gd name="connsiteX3027" fmla="*/ 437531 w 5047498"/>
              <a:gd name="connsiteY3027" fmla="*/ 57407 h 1144324"/>
              <a:gd name="connsiteX3028" fmla="*/ 324831 w 5047498"/>
              <a:gd name="connsiteY3028" fmla="*/ 57407 h 1144324"/>
              <a:gd name="connsiteX3029" fmla="*/ 360836 w 5047498"/>
              <a:gd name="connsiteY3029" fmla="*/ 74409 h 1144324"/>
              <a:gd name="connsiteX3030" fmla="*/ 373037 w 5047498"/>
              <a:gd name="connsiteY3030" fmla="*/ 112014 h 1144324"/>
              <a:gd name="connsiteX3031" fmla="*/ 360836 w 5047498"/>
              <a:gd name="connsiteY3031" fmla="*/ 149618 h 1144324"/>
              <a:gd name="connsiteX3032" fmla="*/ 324831 w 5047498"/>
              <a:gd name="connsiteY3032" fmla="*/ 166420 h 1144324"/>
              <a:gd name="connsiteX3033" fmla="*/ 288827 w 5047498"/>
              <a:gd name="connsiteY3033" fmla="*/ 149618 h 1144324"/>
              <a:gd name="connsiteX3034" fmla="*/ 276625 w 5047498"/>
              <a:gd name="connsiteY3034" fmla="*/ 112014 h 1144324"/>
              <a:gd name="connsiteX3035" fmla="*/ 288827 w 5047498"/>
              <a:gd name="connsiteY3035" fmla="*/ 74409 h 1144324"/>
              <a:gd name="connsiteX3036" fmla="*/ 324831 w 5047498"/>
              <a:gd name="connsiteY3036" fmla="*/ 57407 h 1144324"/>
              <a:gd name="connsiteX3037" fmla="*/ 4676728 w 5047498"/>
              <a:gd name="connsiteY3037" fmla="*/ 54006 h 1144324"/>
              <a:gd name="connsiteX3038" fmla="*/ 4822346 w 5047498"/>
              <a:gd name="connsiteY3038" fmla="*/ 54006 h 1144324"/>
              <a:gd name="connsiteX3039" fmla="*/ 4822346 w 5047498"/>
              <a:gd name="connsiteY3039" fmla="*/ 60807 h 1144324"/>
              <a:gd name="connsiteX3040" fmla="*/ 4752737 w 5047498"/>
              <a:gd name="connsiteY3040" fmla="*/ 60807 h 1144324"/>
              <a:gd name="connsiteX3041" fmla="*/ 4752737 w 5047498"/>
              <a:gd name="connsiteY3041" fmla="*/ 121615 h 1144324"/>
              <a:gd name="connsiteX3042" fmla="*/ 4834547 w 5047498"/>
              <a:gd name="connsiteY3042" fmla="*/ 121615 h 1144324"/>
              <a:gd name="connsiteX3043" fmla="*/ 4834547 w 5047498"/>
              <a:gd name="connsiteY3043" fmla="*/ 128416 h 1144324"/>
              <a:gd name="connsiteX3044" fmla="*/ 4752737 w 5047498"/>
              <a:gd name="connsiteY3044" fmla="*/ 128416 h 1144324"/>
              <a:gd name="connsiteX3045" fmla="*/ 4752737 w 5047498"/>
              <a:gd name="connsiteY3045" fmla="*/ 182622 h 1144324"/>
              <a:gd name="connsiteX3046" fmla="*/ 4745936 w 5047498"/>
              <a:gd name="connsiteY3046" fmla="*/ 182622 h 1144324"/>
              <a:gd name="connsiteX3047" fmla="*/ 4745936 w 5047498"/>
              <a:gd name="connsiteY3047" fmla="*/ 128416 h 1144324"/>
              <a:gd name="connsiteX3048" fmla="*/ 4664126 w 5047498"/>
              <a:gd name="connsiteY3048" fmla="*/ 128416 h 1144324"/>
              <a:gd name="connsiteX3049" fmla="*/ 4664126 w 5047498"/>
              <a:gd name="connsiteY3049" fmla="*/ 121615 h 1144324"/>
              <a:gd name="connsiteX3050" fmla="*/ 4745936 w 5047498"/>
              <a:gd name="connsiteY3050" fmla="*/ 121615 h 1144324"/>
              <a:gd name="connsiteX3051" fmla="*/ 4745936 w 5047498"/>
              <a:gd name="connsiteY3051" fmla="*/ 60807 h 1144324"/>
              <a:gd name="connsiteX3052" fmla="*/ 4676728 w 5047498"/>
              <a:gd name="connsiteY3052" fmla="*/ 60807 h 1144324"/>
              <a:gd name="connsiteX3053" fmla="*/ 4264676 w 5047498"/>
              <a:gd name="connsiteY3053" fmla="*/ 53806 h 1144324"/>
              <a:gd name="connsiteX3054" fmla="*/ 4302880 w 5047498"/>
              <a:gd name="connsiteY3054" fmla="*/ 83810 h 1144324"/>
              <a:gd name="connsiteX3055" fmla="*/ 4298080 w 5047498"/>
              <a:gd name="connsiteY3055" fmla="*/ 88411 h 1144324"/>
              <a:gd name="connsiteX3056" fmla="*/ 4260076 w 5047498"/>
              <a:gd name="connsiteY3056" fmla="*/ 58407 h 1144324"/>
              <a:gd name="connsiteX3057" fmla="*/ 4962287 w 5047498"/>
              <a:gd name="connsiteY3057" fmla="*/ 50406 h 1144324"/>
              <a:gd name="connsiteX3058" fmla="*/ 4962287 w 5047498"/>
              <a:gd name="connsiteY3058" fmla="*/ 76609 h 1144324"/>
              <a:gd name="connsiteX3059" fmla="*/ 5014094 w 5047498"/>
              <a:gd name="connsiteY3059" fmla="*/ 76609 h 1144324"/>
              <a:gd name="connsiteX3060" fmla="*/ 5014094 w 5047498"/>
              <a:gd name="connsiteY3060" fmla="*/ 50406 h 1144324"/>
              <a:gd name="connsiteX3061" fmla="*/ 4902280 w 5047498"/>
              <a:gd name="connsiteY3061" fmla="*/ 50406 h 1144324"/>
              <a:gd name="connsiteX3062" fmla="*/ 4902280 w 5047498"/>
              <a:gd name="connsiteY3062" fmla="*/ 76609 h 1144324"/>
              <a:gd name="connsiteX3063" fmla="*/ 4955486 w 5047498"/>
              <a:gd name="connsiteY3063" fmla="*/ 76609 h 1144324"/>
              <a:gd name="connsiteX3064" fmla="*/ 4955486 w 5047498"/>
              <a:gd name="connsiteY3064" fmla="*/ 50406 h 1144324"/>
              <a:gd name="connsiteX3065" fmla="*/ 1837278 w 5047498"/>
              <a:gd name="connsiteY3065" fmla="*/ 45005 h 1144324"/>
              <a:gd name="connsiteX3066" fmla="*/ 1837278 w 5047498"/>
              <a:gd name="connsiteY3066" fmla="*/ 93411 h 1144324"/>
              <a:gd name="connsiteX3067" fmla="*/ 1881683 w 5047498"/>
              <a:gd name="connsiteY3067" fmla="*/ 93411 h 1144324"/>
              <a:gd name="connsiteX3068" fmla="*/ 1881683 w 5047498"/>
              <a:gd name="connsiteY3068" fmla="*/ 45005 h 1144324"/>
              <a:gd name="connsiteX3069" fmla="*/ 1442104 w 5047498"/>
              <a:gd name="connsiteY3069" fmla="*/ 36204 h 1144324"/>
              <a:gd name="connsiteX3070" fmla="*/ 1461307 w 5047498"/>
              <a:gd name="connsiteY3070" fmla="*/ 72809 h 1144324"/>
              <a:gd name="connsiteX3071" fmla="*/ 1455106 w 5047498"/>
              <a:gd name="connsiteY3071" fmla="*/ 75609 h 1144324"/>
              <a:gd name="connsiteX3072" fmla="*/ 1435703 w 5047498"/>
              <a:gd name="connsiteY3072" fmla="*/ 38204 h 1144324"/>
              <a:gd name="connsiteX3073" fmla="*/ 1496911 w 5047498"/>
              <a:gd name="connsiteY3073" fmla="*/ 32004 h 1144324"/>
              <a:gd name="connsiteX3074" fmla="*/ 1513713 w 5047498"/>
              <a:gd name="connsiteY3074" fmla="*/ 67608 h 1144324"/>
              <a:gd name="connsiteX3075" fmla="*/ 1506913 w 5047498"/>
              <a:gd name="connsiteY3075" fmla="*/ 69408 h 1144324"/>
              <a:gd name="connsiteX3076" fmla="*/ 1490710 w 5047498"/>
              <a:gd name="connsiteY3076" fmla="*/ 34204 h 1144324"/>
              <a:gd name="connsiteX3077" fmla="*/ 1566920 w 5047498"/>
              <a:gd name="connsiteY3077" fmla="*/ 28603 h 1144324"/>
              <a:gd name="connsiteX3078" fmla="*/ 1573121 w 5047498"/>
              <a:gd name="connsiteY3078" fmla="*/ 31804 h 1144324"/>
              <a:gd name="connsiteX3079" fmla="*/ 1542517 w 5047498"/>
              <a:gd name="connsiteY3079" fmla="*/ 76009 h 1144324"/>
              <a:gd name="connsiteX3080" fmla="*/ 1537116 w 5047498"/>
              <a:gd name="connsiteY3080" fmla="*/ 72009 h 1144324"/>
              <a:gd name="connsiteX3081" fmla="*/ 1566920 w 5047498"/>
              <a:gd name="connsiteY3081" fmla="*/ 28603 h 1144324"/>
              <a:gd name="connsiteX3082" fmla="*/ 4162339 w 5047498"/>
              <a:gd name="connsiteY3082" fmla="*/ 28403 h 1144324"/>
              <a:gd name="connsiteX3083" fmla="*/ 4187942 w 5047498"/>
              <a:gd name="connsiteY3083" fmla="*/ 120215 h 1144324"/>
              <a:gd name="connsiteX3084" fmla="*/ 4214546 w 5047498"/>
              <a:gd name="connsiteY3084" fmla="*/ 28403 h 1144324"/>
              <a:gd name="connsiteX3085" fmla="*/ 3300327 w 5047498"/>
              <a:gd name="connsiteY3085" fmla="*/ 28003 h 1144324"/>
              <a:gd name="connsiteX3086" fmla="*/ 3300327 w 5047498"/>
              <a:gd name="connsiteY3086" fmla="*/ 93611 h 1144324"/>
              <a:gd name="connsiteX3087" fmla="*/ 3349733 w 5047498"/>
              <a:gd name="connsiteY3087" fmla="*/ 93611 h 1144324"/>
              <a:gd name="connsiteX3088" fmla="*/ 3378937 w 5047498"/>
              <a:gd name="connsiteY3088" fmla="*/ 85010 h 1144324"/>
              <a:gd name="connsiteX3089" fmla="*/ 3388138 w 5047498"/>
              <a:gd name="connsiteY3089" fmla="*/ 60607 h 1144324"/>
              <a:gd name="connsiteX3090" fmla="*/ 3378937 w 5047498"/>
              <a:gd name="connsiteY3090" fmla="*/ 36404 h 1144324"/>
              <a:gd name="connsiteX3091" fmla="*/ 3349733 w 5047498"/>
              <a:gd name="connsiteY3091" fmla="*/ 28003 h 1144324"/>
              <a:gd name="connsiteX3092" fmla="*/ 61827 w 5047498"/>
              <a:gd name="connsiteY3092" fmla="*/ 28003 h 1144324"/>
              <a:gd name="connsiteX3093" fmla="*/ 61827 w 5047498"/>
              <a:gd name="connsiteY3093" fmla="*/ 93611 h 1144324"/>
              <a:gd name="connsiteX3094" fmla="*/ 111233 w 5047498"/>
              <a:gd name="connsiteY3094" fmla="*/ 93611 h 1144324"/>
              <a:gd name="connsiteX3095" fmla="*/ 140437 w 5047498"/>
              <a:gd name="connsiteY3095" fmla="*/ 85010 h 1144324"/>
              <a:gd name="connsiteX3096" fmla="*/ 149638 w 5047498"/>
              <a:gd name="connsiteY3096" fmla="*/ 60607 h 1144324"/>
              <a:gd name="connsiteX3097" fmla="*/ 140437 w 5047498"/>
              <a:gd name="connsiteY3097" fmla="*/ 36404 h 1144324"/>
              <a:gd name="connsiteX3098" fmla="*/ 111233 w 5047498"/>
              <a:gd name="connsiteY3098" fmla="*/ 28003 h 1144324"/>
              <a:gd name="connsiteX3099" fmla="*/ 3253502 w 5047498"/>
              <a:gd name="connsiteY3099" fmla="*/ 25003 h 1144324"/>
              <a:gd name="connsiteX3100" fmla="*/ 3259103 w 5047498"/>
              <a:gd name="connsiteY3100" fmla="*/ 27403 h 1144324"/>
              <a:gd name="connsiteX3101" fmla="*/ 3261503 w 5047498"/>
              <a:gd name="connsiteY3101" fmla="*/ 33004 h 1144324"/>
              <a:gd name="connsiteX3102" fmla="*/ 3259103 w 5047498"/>
              <a:gd name="connsiteY3102" fmla="*/ 38605 h 1144324"/>
              <a:gd name="connsiteX3103" fmla="*/ 3253502 w 5047498"/>
              <a:gd name="connsiteY3103" fmla="*/ 41005 h 1144324"/>
              <a:gd name="connsiteX3104" fmla="*/ 3247901 w 5047498"/>
              <a:gd name="connsiteY3104" fmla="*/ 38605 h 1144324"/>
              <a:gd name="connsiteX3105" fmla="*/ 3245501 w 5047498"/>
              <a:gd name="connsiteY3105" fmla="*/ 33004 h 1144324"/>
              <a:gd name="connsiteX3106" fmla="*/ 3247901 w 5047498"/>
              <a:gd name="connsiteY3106" fmla="*/ 27403 h 1144324"/>
              <a:gd name="connsiteX3107" fmla="*/ 3253502 w 5047498"/>
              <a:gd name="connsiteY3107" fmla="*/ 25003 h 1144324"/>
              <a:gd name="connsiteX3108" fmla="*/ 15002 w 5047498"/>
              <a:gd name="connsiteY3108" fmla="*/ 25003 h 1144324"/>
              <a:gd name="connsiteX3109" fmla="*/ 20603 w 5047498"/>
              <a:gd name="connsiteY3109" fmla="*/ 27403 h 1144324"/>
              <a:gd name="connsiteX3110" fmla="*/ 23003 w 5047498"/>
              <a:gd name="connsiteY3110" fmla="*/ 33004 h 1144324"/>
              <a:gd name="connsiteX3111" fmla="*/ 20603 w 5047498"/>
              <a:gd name="connsiteY3111" fmla="*/ 38605 h 1144324"/>
              <a:gd name="connsiteX3112" fmla="*/ 15002 w 5047498"/>
              <a:gd name="connsiteY3112" fmla="*/ 41005 h 1144324"/>
              <a:gd name="connsiteX3113" fmla="*/ 9401 w 5047498"/>
              <a:gd name="connsiteY3113" fmla="*/ 38605 h 1144324"/>
              <a:gd name="connsiteX3114" fmla="*/ 7001 w 5047498"/>
              <a:gd name="connsiteY3114" fmla="*/ 33004 h 1144324"/>
              <a:gd name="connsiteX3115" fmla="*/ 9401 w 5047498"/>
              <a:gd name="connsiteY3115" fmla="*/ 27403 h 1144324"/>
              <a:gd name="connsiteX3116" fmla="*/ 15002 w 5047498"/>
              <a:gd name="connsiteY3116" fmla="*/ 25003 h 1144324"/>
              <a:gd name="connsiteX3117" fmla="*/ 4148538 w 5047498"/>
              <a:gd name="connsiteY3117" fmla="*/ 21602 h 1144324"/>
              <a:gd name="connsiteX3118" fmla="*/ 4220946 w 5047498"/>
              <a:gd name="connsiteY3118" fmla="*/ 21602 h 1144324"/>
              <a:gd name="connsiteX3119" fmla="*/ 4220946 w 5047498"/>
              <a:gd name="connsiteY3119" fmla="*/ 28003 h 1144324"/>
              <a:gd name="connsiteX3120" fmla="*/ 4191943 w 5047498"/>
              <a:gd name="connsiteY3120" fmla="*/ 127216 h 1144324"/>
              <a:gd name="connsiteX3121" fmla="*/ 4230148 w 5047498"/>
              <a:gd name="connsiteY3121" fmla="*/ 177022 h 1144324"/>
              <a:gd name="connsiteX3122" fmla="*/ 4225747 w 5047498"/>
              <a:gd name="connsiteY3122" fmla="*/ 182022 h 1144324"/>
              <a:gd name="connsiteX3123" fmla="*/ 4188342 w 5047498"/>
              <a:gd name="connsiteY3123" fmla="*/ 133416 h 1144324"/>
              <a:gd name="connsiteX3124" fmla="*/ 4145737 w 5047498"/>
              <a:gd name="connsiteY3124" fmla="*/ 182222 h 1144324"/>
              <a:gd name="connsiteX3125" fmla="*/ 4141337 w 5047498"/>
              <a:gd name="connsiteY3125" fmla="*/ 177022 h 1144324"/>
              <a:gd name="connsiteX3126" fmla="*/ 4184542 w 5047498"/>
              <a:gd name="connsiteY3126" fmla="*/ 126415 h 1144324"/>
              <a:gd name="connsiteX3127" fmla="*/ 4155938 w 5047498"/>
              <a:gd name="connsiteY3127" fmla="*/ 28403 h 1144324"/>
              <a:gd name="connsiteX3128" fmla="*/ 4148538 w 5047498"/>
              <a:gd name="connsiteY3128" fmla="*/ 28403 h 1144324"/>
              <a:gd name="connsiteX3129" fmla="*/ 3921500 w 5047498"/>
              <a:gd name="connsiteY3129" fmla="*/ 20802 h 1144324"/>
              <a:gd name="connsiteX3130" fmla="*/ 3931301 w 5047498"/>
              <a:gd name="connsiteY3130" fmla="*/ 20802 h 1144324"/>
              <a:gd name="connsiteX3131" fmla="*/ 3976307 w 5047498"/>
              <a:gd name="connsiteY3131" fmla="*/ 82810 h 1144324"/>
              <a:gd name="connsiteX3132" fmla="*/ 4021112 w 5047498"/>
              <a:gd name="connsiteY3132" fmla="*/ 20802 h 1144324"/>
              <a:gd name="connsiteX3133" fmla="*/ 4031114 w 5047498"/>
              <a:gd name="connsiteY3133" fmla="*/ 20802 h 1144324"/>
              <a:gd name="connsiteX3134" fmla="*/ 3981107 w 5047498"/>
              <a:gd name="connsiteY3134" fmla="*/ 89211 h 1144324"/>
              <a:gd name="connsiteX3135" fmla="*/ 4035714 w 5047498"/>
              <a:gd name="connsiteY3135" fmla="*/ 163620 h 1144324"/>
              <a:gd name="connsiteX3136" fmla="*/ 4025713 w 5047498"/>
              <a:gd name="connsiteY3136" fmla="*/ 163620 h 1144324"/>
              <a:gd name="connsiteX3137" fmla="*/ 3976307 w 5047498"/>
              <a:gd name="connsiteY3137" fmla="*/ 95212 h 1144324"/>
              <a:gd name="connsiteX3138" fmla="*/ 3926900 w 5047498"/>
              <a:gd name="connsiteY3138" fmla="*/ 163620 h 1144324"/>
              <a:gd name="connsiteX3139" fmla="*/ 3916899 w 5047498"/>
              <a:gd name="connsiteY3139" fmla="*/ 163620 h 1144324"/>
              <a:gd name="connsiteX3140" fmla="*/ 3971506 w 5047498"/>
              <a:gd name="connsiteY3140" fmla="*/ 89211 h 1144324"/>
              <a:gd name="connsiteX3141" fmla="*/ 3292526 w 5047498"/>
              <a:gd name="connsiteY3141" fmla="*/ 20802 h 1144324"/>
              <a:gd name="connsiteX3142" fmla="*/ 3350133 w 5047498"/>
              <a:gd name="connsiteY3142" fmla="*/ 20802 h 1144324"/>
              <a:gd name="connsiteX3143" fmla="*/ 3395939 w 5047498"/>
              <a:gd name="connsiteY3143" fmla="*/ 60607 h 1144324"/>
              <a:gd name="connsiteX3144" fmla="*/ 3349933 w 5047498"/>
              <a:gd name="connsiteY3144" fmla="*/ 100812 h 1144324"/>
              <a:gd name="connsiteX3145" fmla="*/ 3300327 w 5047498"/>
              <a:gd name="connsiteY3145" fmla="*/ 100812 h 1144324"/>
              <a:gd name="connsiteX3146" fmla="*/ 3300327 w 5047498"/>
              <a:gd name="connsiteY3146" fmla="*/ 163620 h 1144324"/>
              <a:gd name="connsiteX3147" fmla="*/ 3292526 w 5047498"/>
              <a:gd name="connsiteY3147" fmla="*/ 163620 h 1144324"/>
              <a:gd name="connsiteX3148" fmla="*/ 673475 w 5047498"/>
              <a:gd name="connsiteY3148" fmla="*/ 20802 h 1144324"/>
              <a:gd name="connsiteX3149" fmla="*/ 683276 w 5047498"/>
              <a:gd name="connsiteY3149" fmla="*/ 20802 h 1144324"/>
              <a:gd name="connsiteX3150" fmla="*/ 728282 w 5047498"/>
              <a:gd name="connsiteY3150" fmla="*/ 82810 h 1144324"/>
              <a:gd name="connsiteX3151" fmla="*/ 773087 w 5047498"/>
              <a:gd name="connsiteY3151" fmla="*/ 20802 h 1144324"/>
              <a:gd name="connsiteX3152" fmla="*/ 783089 w 5047498"/>
              <a:gd name="connsiteY3152" fmla="*/ 20802 h 1144324"/>
              <a:gd name="connsiteX3153" fmla="*/ 733082 w 5047498"/>
              <a:gd name="connsiteY3153" fmla="*/ 89211 h 1144324"/>
              <a:gd name="connsiteX3154" fmla="*/ 787689 w 5047498"/>
              <a:gd name="connsiteY3154" fmla="*/ 163620 h 1144324"/>
              <a:gd name="connsiteX3155" fmla="*/ 777688 w 5047498"/>
              <a:gd name="connsiteY3155" fmla="*/ 163620 h 1144324"/>
              <a:gd name="connsiteX3156" fmla="*/ 728282 w 5047498"/>
              <a:gd name="connsiteY3156" fmla="*/ 95212 h 1144324"/>
              <a:gd name="connsiteX3157" fmla="*/ 678876 w 5047498"/>
              <a:gd name="connsiteY3157" fmla="*/ 163620 h 1144324"/>
              <a:gd name="connsiteX3158" fmla="*/ 668874 w 5047498"/>
              <a:gd name="connsiteY3158" fmla="*/ 163620 h 1144324"/>
              <a:gd name="connsiteX3159" fmla="*/ 723481 w 5047498"/>
              <a:gd name="connsiteY3159" fmla="*/ 89211 h 1144324"/>
              <a:gd name="connsiteX3160" fmla="*/ 54026 w 5047498"/>
              <a:gd name="connsiteY3160" fmla="*/ 20802 h 1144324"/>
              <a:gd name="connsiteX3161" fmla="*/ 111633 w 5047498"/>
              <a:gd name="connsiteY3161" fmla="*/ 20802 h 1144324"/>
              <a:gd name="connsiteX3162" fmla="*/ 157439 w 5047498"/>
              <a:gd name="connsiteY3162" fmla="*/ 60607 h 1144324"/>
              <a:gd name="connsiteX3163" fmla="*/ 111433 w 5047498"/>
              <a:gd name="connsiteY3163" fmla="*/ 100812 h 1144324"/>
              <a:gd name="connsiteX3164" fmla="*/ 61827 w 5047498"/>
              <a:gd name="connsiteY3164" fmla="*/ 100812 h 1144324"/>
              <a:gd name="connsiteX3165" fmla="*/ 61827 w 5047498"/>
              <a:gd name="connsiteY3165" fmla="*/ 163620 h 1144324"/>
              <a:gd name="connsiteX3166" fmla="*/ 54026 w 5047498"/>
              <a:gd name="connsiteY3166" fmla="*/ 163620 h 1144324"/>
              <a:gd name="connsiteX3167" fmla="*/ 3423876 w 5047498"/>
              <a:gd name="connsiteY3167" fmla="*/ 18002 h 1144324"/>
              <a:gd name="connsiteX3168" fmla="*/ 3431676 w 5047498"/>
              <a:gd name="connsiteY3168" fmla="*/ 18002 h 1144324"/>
              <a:gd name="connsiteX3169" fmla="*/ 3431676 w 5047498"/>
              <a:gd name="connsiteY3169" fmla="*/ 81010 h 1144324"/>
              <a:gd name="connsiteX3170" fmla="*/ 3446478 w 5047498"/>
              <a:gd name="connsiteY3170" fmla="*/ 63608 h 1144324"/>
              <a:gd name="connsiteX3171" fmla="*/ 3466881 w 5047498"/>
              <a:gd name="connsiteY3171" fmla="*/ 57407 h 1144324"/>
              <a:gd name="connsiteX3172" fmla="*/ 3494284 w 5047498"/>
              <a:gd name="connsiteY3172" fmla="*/ 67608 h 1144324"/>
              <a:gd name="connsiteX3173" fmla="*/ 3504486 w 5047498"/>
              <a:gd name="connsiteY3173" fmla="*/ 97012 h 1144324"/>
              <a:gd name="connsiteX3174" fmla="*/ 3504486 w 5047498"/>
              <a:gd name="connsiteY3174" fmla="*/ 163620 h 1144324"/>
              <a:gd name="connsiteX3175" fmla="*/ 3496885 w 5047498"/>
              <a:gd name="connsiteY3175" fmla="*/ 163620 h 1144324"/>
              <a:gd name="connsiteX3176" fmla="*/ 3496885 w 5047498"/>
              <a:gd name="connsiteY3176" fmla="*/ 97612 h 1144324"/>
              <a:gd name="connsiteX3177" fmla="*/ 3488284 w 5047498"/>
              <a:gd name="connsiteY3177" fmla="*/ 72809 h 1144324"/>
              <a:gd name="connsiteX3178" fmla="*/ 3465481 w 5047498"/>
              <a:gd name="connsiteY3178" fmla="*/ 64408 h 1144324"/>
              <a:gd name="connsiteX3179" fmla="*/ 3441878 w 5047498"/>
              <a:gd name="connsiteY3179" fmla="*/ 75609 h 1144324"/>
              <a:gd name="connsiteX3180" fmla="*/ 3431676 w 5047498"/>
              <a:gd name="connsiteY3180" fmla="*/ 103213 h 1144324"/>
              <a:gd name="connsiteX3181" fmla="*/ 3431676 w 5047498"/>
              <a:gd name="connsiteY3181" fmla="*/ 163620 h 1144324"/>
              <a:gd name="connsiteX3182" fmla="*/ 3423876 w 5047498"/>
              <a:gd name="connsiteY3182" fmla="*/ 163620 h 1144324"/>
              <a:gd name="connsiteX3183" fmla="*/ 175851 w 5047498"/>
              <a:gd name="connsiteY3183" fmla="*/ 18002 h 1144324"/>
              <a:gd name="connsiteX3184" fmla="*/ 183652 w 5047498"/>
              <a:gd name="connsiteY3184" fmla="*/ 18002 h 1144324"/>
              <a:gd name="connsiteX3185" fmla="*/ 183652 w 5047498"/>
              <a:gd name="connsiteY3185" fmla="*/ 81010 h 1144324"/>
              <a:gd name="connsiteX3186" fmla="*/ 198454 w 5047498"/>
              <a:gd name="connsiteY3186" fmla="*/ 63608 h 1144324"/>
              <a:gd name="connsiteX3187" fmla="*/ 218856 w 5047498"/>
              <a:gd name="connsiteY3187" fmla="*/ 57407 h 1144324"/>
              <a:gd name="connsiteX3188" fmla="*/ 246260 w 5047498"/>
              <a:gd name="connsiteY3188" fmla="*/ 67608 h 1144324"/>
              <a:gd name="connsiteX3189" fmla="*/ 256461 w 5047498"/>
              <a:gd name="connsiteY3189" fmla="*/ 97012 h 1144324"/>
              <a:gd name="connsiteX3190" fmla="*/ 256461 w 5047498"/>
              <a:gd name="connsiteY3190" fmla="*/ 163620 h 1144324"/>
              <a:gd name="connsiteX3191" fmla="*/ 248860 w 5047498"/>
              <a:gd name="connsiteY3191" fmla="*/ 163620 h 1144324"/>
              <a:gd name="connsiteX3192" fmla="*/ 248860 w 5047498"/>
              <a:gd name="connsiteY3192" fmla="*/ 97612 h 1144324"/>
              <a:gd name="connsiteX3193" fmla="*/ 240259 w 5047498"/>
              <a:gd name="connsiteY3193" fmla="*/ 72809 h 1144324"/>
              <a:gd name="connsiteX3194" fmla="*/ 217456 w 5047498"/>
              <a:gd name="connsiteY3194" fmla="*/ 64408 h 1144324"/>
              <a:gd name="connsiteX3195" fmla="*/ 193853 w 5047498"/>
              <a:gd name="connsiteY3195" fmla="*/ 75609 h 1144324"/>
              <a:gd name="connsiteX3196" fmla="*/ 183652 w 5047498"/>
              <a:gd name="connsiteY3196" fmla="*/ 103213 h 1144324"/>
              <a:gd name="connsiteX3197" fmla="*/ 183652 w 5047498"/>
              <a:gd name="connsiteY3197" fmla="*/ 163620 h 1144324"/>
              <a:gd name="connsiteX3198" fmla="*/ 175851 w 5047498"/>
              <a:gd name="connsiteY3198" fmla="*/ 163620 h 1144324"/>
              <a:gd name="connsiteX3199" fmla="*/ 4076529 w 5047498"/>
              <a:gd name="connsiteY3199" fmla="*/ 17802 h 1144324"/>
              <a:gd name="connsiteX3200" fmla="*/ 4076529 w 5047498"/>
              <a:gd name="connsiteY3200" fmla="*/ 56207 h 1144324"/>
              <a:gd name="connsiteX3201" fmla="*/ 4120534 w 5047498"/>
              <a:gd name="connsiteY3201" fmla="*/ 56207 h 1144324"/>
              <a:gd name="connsiteX3202" fmla="*/ 4120534 w 5047498"/>
              <a:gd name="connsiteY3202" fmla="*/ 17802 h 1144324"/>
              <a:gd name="connsiteX3203" fmla="*/ 1715062 w 5047498"/>
              <a:gd name="connsiteY3203" fmla="*/ 17802 h 1144324"/>
              <a:gd name="connsiteX3204" fmla="*/ 1715062 w 5047498"/>
              <a:gd name="connsiteY3204" fmla="*/ 59807 h 1144324"/>
              <a:gd name="connsiteX3205" fmla="*/ 1777870 w 5047498"/>
              <a:gd name="connsiteY3205" fmla="*/ 59807 h 1144324"/>
              <a:gd name="connsiteX3206" fmla="*/ 1777870 w 5047498"/>
              <a:gd name="connsiteY3206" fmla="*/ 17802 h 1144324"/>
              <a:gd name="connsiteX3207" fmla="*/ 1649254 w 5047498"/>
              <a:gd name="connsiteY3207" fmla="*/ 17802 h 1144324"/>
              <a:gd name="connsiteX3208" fmla="*/ 1649254 w 5047498"/>
              <a:gd name="connsiteY3208" fmla="*/ 59807 h 1144324"/>
              <a:gd name="connsiteX3209" fmla="*/ 1708262 w 5047498"/>
              <a:gd name="connsiteY3209" fmla="*/ 59807 h 1144324"/>
              <a:gd name="connsiteX3210" fmla="*/ 1708262 w 5047498"/>
              <a:gd name="connsiteY3210" fmla="*/ 17802 h 1144324"/>
              <a:gd name="connsiteX3211" fmla="*/ 4962287 w 5047498"/>
              <a:gd name="connsiteY3211" fmla="*/ 17602 h 1144324"/>
              <a:gd name="connsiteX3212" fmla="*/ 4962287 w 5047498"/>
              <a:gd name="connsiteY3212" fmla="*/ 44205 h 1144324"/>
              <a:gd name="connsiteX3213" fmla="*/ 5014094 w 5047498"/>
              <a:gd name="connsiteY3213" fmla="*/ 44205 h 1144324"/>
              <a:gd name="connsiteX3214" fmla="*/ 5014094 w 5047498"/>
              <a:gd name="connsiteY3214" fmla="*/ 17602 h 1144324"/>
              <a:gd name="connsiteX3215" fmla="*/ 4902280 w 5047498"/>
              <a:gd name="connsiteY3215" fmla="*/ 17602 h 1144324"/>
              <a:gd name="connsiteX3216" fmla="*/ 4902280 w 5047498"/>
              <a:gd name="connsiteY3216" fmla="*/ 44205 h 1144324"/>
              <a:gd name="connsiteX3217" fmla="*/ 4955486 w 5047498"/>
              <a:gd name="connsiteY3217" fmla="*/ 44205 h 1144324"/>
              <a:gd name="connsiteX3218" fmla="*/ 4955486 w 5047498"/>
              <a:gd name="connsiteY3218" fmla="*/ 17602 h 1144324"/>
              <a:gd name="connsiteX3219" fmla="*/ 2461279 w 5047498"/>
              <a:gd name="connsiteY3219" fmla="*/ 16802 h 1144324"/>
              <a:gd name="connsiteX3220" fmla="*/ 2461279 w 5047498"/>
              <a:gd name="connsiteY3220" fmla="*/ 45005 h 1144324"/>
              <a:gd name="connsiteX3221" fmla="*/ 2589495 w 5047498"/>
              <a:gd name="connsiteY3221" fmla="*/ 45005 h 1144324"/>
              <a:gd name="connsiteX3222" fmla="*/ 2589495 w 5047498"/>
              <a:gd name="connsiteY3222" fmla="*/ 16802 h 1144324"/>
              <a:gd name="connsiteX3223" fmla="*/ 4473902 w 5047498"/>
              <a:gd name="connsiteY3223" fmla="*/ 15602 h 1144324"/>
              <a:gd name="connsiteX3224" fmla="*/ 4620120 w 5047498"/>
              <a:gd name="connsiteY3224" fmla="*/ 15602 h 1144324"/>
              <a:gd name="connsiteX3225" fmla="*/ 4620120 w 5047498"/>
              <a:gd name="connsiteY3225" fmla="*/ 22202 h 1144324"/>
              <a:gd name="connsiteX3226" fmla="*/ 4555712 w 5047498"/>
              <a:gd name="connsiteY3226" fmla="*/ 71809 h 1144324"/>
              <a:gd name="connsiteX3227" fmla="*/ 4555712 w 5047498"/>
              <a:gd name="connsiteY3227" fmla="*/ 167421 h 1144324"/>
              <a:gd name="connsiteX3228" fmla="*/ 4540710 w 5047498"/>
              <a:gd name="connsiteY3228" fmla="*/ 181022 h 1144324"/>
              <a:gd name="connsiteX3229" fmla="*/ 4509306 w 5047498"/>
              <a:gd name="connsiteY3229" fmla="*/ 180622 h 1144324"/>
              <a:gd name="connsiteX3230" fmla="*/ 4507306 w 5047498"/>
              <a:gd name="connsiteY3230" fmla="*/ 173821 h 1144324"/>
              <a:gd name="connsiteX3231" fmla="*/ 4538710 w 5047498"/>
              <a:gd name="connsiteY3231" fmla="*/ 174421 h 1144324"/>
              <a:gd name="connsiteX3232" fmla="*/ 4549112 w 5047498"/>
              <a:gd name="connsiteY3232" fmla="*/ 166020 h 1144324"/>
              <a:gd name="connsiteX3233" fmla="*/ 4549112 w 5047498"/>
              <a:gd name="connsiteY3233" fmla="*/ 68208 h 1144324"/>
              <a:gd name="connsiteX3234" fmla="*/ 4610719 w 5047498"/>
              <a:gd name="connsiteY3234" fmla="*/ 22202 h 1144324"/>
              <a:gd name="connsiteX3235" fmla="*/ 4473902 w 5047498"/>
              <a:gd name="connsiteY3235" fmla="*/ 22202 h 1144324"/>
              <a:gd name="connsiteX3236" fmla="*/ 2232451 w 5047498"/>
              <a:gd name="connsiteY3236" fmla="*/ 11401 h 1144324"/>
              <a:gd name="connsiteX3237" fmla="*/ 2408473 w 5047498"/>
              <a:gd name="connsiteY3237" fmla="*/ 11401 h 1144324"/>
              <a:gd name="connsiteX3238" fmla="*/ 2408473 w 5047498"/>
              <a:gd name="connsiteY3238" fmla="*/ 18202 h 1144324"/>
              <a:gd name="connsiteX3239" fmla="*/ 2325862 w 5047498"/>
              <a:gd name="connsiteY3239" fmla="*/ 18202 h 1144324"/>
              <a:gd name="connsiteX3240" fmla="*/ 2316461 w 5047498"/>
              <a:gd name="connsiteY3240" fmla="*/ 51006 h 1144324"/>
              <a:gd name="connsiteX3241" fmla="*/ 2395471 w 5047498"/>
              <a:gd name="connsiteY3241" fmla="*/ 51006 h 1144324"/>
              <a:gd name="connsiteX3242" fmla="*/ 2395471 w 5047498"/>
              <a:gd name="connsiteY3242" fmla="*/ 183223 h 1144324"/>
              <a:gd name="connsiteX3243" fmla="*/ 2388870 w 5047498"/>
              <a:gd name="connsiteY3243" fmla="*/ 183223 h 1144324"/>
              <a:gd name="connsiteX3244" fmla="*/ 2388870 w 5047498"/>
              <a:gd name="connsiteY3244" fmla="*/ 171021 h 1144324"/>
              <a:gd name="connsiteX3245" fmla="*/ 2252653 w 5047498"/>
              <a:gd name="connsiteY3245" fmla="*/ 171021 h 1144324"/>
              <a:gd name="connsiteX3246" fmla="*/ 2252653 w 5047498"/>
              <a:gd name="connsiteY3246" fmla="*/ 183223 h 1144324"/>
              <a:gd name="connsiteX3247" fmla="*/ 2246052 w 5047498"/>
              <a:gd name="connsiteY3247" fmla="*/ 183223 h 1144324"/>
              <a:gd name="connsiteX3248" fmla="*/ 2246052 w 5047498"/>
              <a:gd name="connsiteY3248" fmla="*/ 51006 h 1144324"/>
              <a:gd name="connsiteX3249" fmla="*/ 2309660 w 5047498"/>
              <a:gd name="connsiteY3249" fmla="*/ 51006 h 1144324"/>
              <a:gd name="connsiteX3250" fmla="*/ 2318861 w 5047498"/>
              <a:gd name="connsiteY3250" fmla="*/ 18202 h 1144324"/>
              <a:gd name="connsiteX3251" fmla="*/ 2232451 w 5047498"/>
              <a:gd name="connsiteY3251" fmla="*/ 18202 h 1144324"/>
              <a:gd name="connsiteX3252" fmla="*/ 4895279 w 5047498"/>
              <a:gd name="connsiteY3252" fmla="*/ 11201 h 1144324"/>
              <a:gd name="connsiteX3253" fmla="*/ 5021094 w 5047498"/>
              <a:gd name="connsiteY3253" fmla="*/ 11201 h 1144324"/>
              <a:gd name="connsiteX3254" fmla="*/ 5021094 w 5047498"/>
              <a:gd name="connsiteY3254" fmla="*/ 82810 h 1144324"/>
              <a:gd name="connsiteX3255" fmla="*/ 4962287 w 5047498"/>
              <a:gd name="connsiteY3255" fmla="*/ 82810 h 1144324"/>
              <a:gd name="connsiteX3256" fmla="*/ 4962287 w 5047498"/>
              <a:gd name="connsiteY3256" fmla="*/ 107013 h 1144324"/>
              <a:gd name="connsiteX3257" fmla="*/ 5043297 w 5047498"/>
              <a:gd name="connsiteY3257" fmla="*/ 107013 h 1144324"/>
              <a:gd name="connsiteX3258" fmla="*/ 5043297 w 5047498"/>
              <a:gd name="connsiteY3258" fmla="*/ 113614 h 1144324"/>
              <a:gd name="connsiteX3259" fmla="*/ 4971688 w 5047498"/>
              <a:gd name="connsiteY3259" fmla="*/ 113614 h 1144324"/>
              <a:gd name="connsiteX3260" fmla="*/ 5047498 w 5047498"/>
              <a:gd name="connsiteY3260" fmla="*/ 169621 h 1144324"/>
              <a:gd name="connsiteX3261" fmla="*/ 5042897 w 5047498"/>
              <a:gd name="connsiteY3261" fmla="*/ 175422 h 1144324"/>
              <a:gd name="connsiteX3262" fmla="*/ 4965488 w 5047498"/>
              <a:gd name="connsiteY3262" fmla="*/ 113614 h 1144324"/>
              <a:gd name="connsiteX3263" fmla="*/ 4962287 w 5047498"/>
              <a:gd name="connsiteY3263" fmla="*/ 113614 h 1144324"/>
              <a:gd name="connsiteX3264" fmla="*/ 4962287 w 5047498"/>
              <a:gd name="connsiteY3264" fmla="*/ 182823 h 1144324"/>
              <a:gd name="connsiteX3265" fmla="*/ 4955486 w 5047498"/>
              <a:gd name="connsiteY3265" fmla="*/ 182823 h 1144324"/>
              <a:gd name="connsiteX3266" fmla="*/ 4955486 w 5047498"/>
              <a:gd name="connsiteY3266" fmla="*/ 113614 h 1144324"/>
              <a:gd name="connsiteX3267" fmla="*/ 4952086 w 5047498"/>
              <a:gd name="connsiteY3267" fmla="*/ 113614 h 1144324"/>
              <a:gd name="connsiteX3268" fmla="*/ 4873476 w 5047498"/>
              <a:gd name="connsiteY3268" fmla="*/ 175222 h 1144324"/>
              <a:gd name="connsiteX3269" fmla="*/ 4869876 w 5047498"/>
              <a:gd name="connsiteY3269" fmla="*/ 169221 h 1144324"/>
              <a:gd name="connsiteX3270" fmla="*/ 4946085 w 5047498"/>
              <a:gd name="connsiteY3270" fmla="*/ 113614 h 1144324"/>
              <a:gd name="connsiteX3271" fmla="*/ 4874476 w 5047498"/>
              <a:gd name="connsiteY3271" fmla="*/ 113614 h 1144324"/>
              <a:gd name="connsiteX3272" fmla="*/ 4874476 w 5047498"/>
              <a:gd name="connsiteY3272" fmla="*/ 107013 h 1144324"/>
              <a:gd name="connsiteX3273" fmla="*/ 4955486 w 5047498"/>
              <a:gd name="connsiteY3273" fmla="*/ 107013 h 1144324"/>
              <a:gd name="connsiteX3274" fmla="*/ 4955486 w 5047498"/>
              <a:gd name="connsiteY3274" fmla="*/ 82810 h 1144324"/>
              <a:gd name="connsiteX3275" fmla="*/ 4895279 w 5047498"/>
              <a:gd name="connsiteY3275" fmla="*/ 82810 h 1144324"/>
              <a:gd name="connsiteX3276" fmla="*/ 4051726 w 5047498"/>
              <a:gd name="connsiteY3276" fmla="*/ 11201 h 1144324"/>
              <a:gd name="connsiteX3277" fmla="*/ 4145737 w 5047498"/>
              <a:gd name="connsiteY3277" fmla="*/ 11201 h 1144324"/>
              <a:gd name="connsiteX3278" fmla="*/ 4145737 w 5047498"/>
              <a:gd name="connsiteY3278" fmla="*/ 17802 h 1144324"/>
              <a:gd name="connsiteX3279" fmla="*/ 4127335 w 5047498"/>
              <a:gd name="connsiteY3279" fmla="*/ 17802 h 1144324"/>
              <a:gd name="connsiteX3280" fmla="*/ 4127335 w 5047498"/>
              <a:gd name="connsiteY3280" fmla="*/ 138617 h 1144324"/>
              <a:gd name="connsiteX3281" fmla="*/ 4148738 w 5047498"/>
              <a:gd name="connsiteY3281" fmla="*/ 133016 h 1144324"/>
              <a:gd name="connsiteX3282" fmla="*/ 4148738 w 5047498"/>
              <a:gd name="connsiteY3282" fmla="*/ 139817 h 1144324"/>
              <a:gd name="connsiteX3283" fmla="*/ 4127335 w 5047498"/>
              <a:gd name="connsiteY3283" fmla="*/ 145218 h 1144324"/>
              <a:gd name="connsiteX3284" fmla="*/ 4127335 w 5047498"/>
              <a:gd name="connsiteY3284" fmla="*/ 183623 h 1144324"/>
              <a:gd name="connsiteX3285" fmla="*/ 4120534 w 5047498"/>
              <a:gd name="connsiteY3285" fmla="*/ 183623 h 1144324"/>
              <a:gd name="connsiteX3286" fmla="*/ 4120534 w 5047498"/>
              <a:gd name="connsiteY3286" fmla="*/ 146818 h 1144324"/>
              <a:gd name="connsiteX3287" fmla="*/ 4052526 w 5047498"/>
              <a:gd name="connsiteY3287" fmla="*/ 159420 h 1144324"/>
              <a:gd name="connsiteX3288" fmla="*/ 4050925 w 5047498"/>
              <a:gd name="connsiteY3288" fmla="*/ 152819 h 1144324"/>
              <a:gd name="connsiteX3289" fmla="*/ 4069728 w 5047498"/>
              <a:gd name="connsiteY3289" fmla="*/ 150018 h 1144324"/>
              <a:gd name="connsiteX3290" fmla="*/ 4069728 w 5047498"/>
              <a:gd name="connsiteY3290" fmla="*/ 17802 h 1144324"/>
              <a:gd name="connsiteX3291" fmla="*/ 4051726 w 5047498"/>
              <a:gd name="connsiteY3291" fmla="*/ 17802 h 1144324"/>
              <a:gd name="connsiteX3292" fmla="*/ 2718711 w 5047498"/>
              <a:gd name="connsiteY3292" fmla="*/ 11001 h 1144324"/>
              <a:gd name="connsiteX3293" fmla="*/ 2780319 w 5047498"/>
              <a:gd name="connsiteY3293" fmla="*/ 11001 h 1144324"/>
              <a:gd name="connsiteX3294" fmla="*/ 2780319 w 5047498"/>
              <a:gd name="connsiteY3294" fmla="*/ 56407 h 1144324"/>
              <a:gd name="connsiteX3295" fmla="*/ 2788520 w 5047498"/>
              <a:gd name="connsiteY3295" fmla="*/ 64808 h 1144324"/>
              <a:gd name="connsiteX3296" fmla="*/ 2808322 w 5047498"/>
              <a:gd name="connsiteY3296" fmla="*/ 64808 h 1144324"/>
              <a:gd name="connsiteX3297" fmla="*/ 2808322 w 5047498"/>
              <a:gd name="connsiteY3297" fmla="*/ 71209 h 1144324"/>
              <a:gd name="connsiteX3298" fmla="*/ 2787520 w 5047498"/>
              <a:gd name="connsiteY3298" fmla="*/ 71209 h 1144324"/>
              <a:gd name="connsiteX3299" fmla="*/ 2773318 w 5047498"/>
              <a:gd name="connsiteY3299" fmla="*/ 57207 h 1144324"/>
              <a:gd name="connsiteX3300" fmla="*/ 2773318 w 5047498"/>
              <a:gd name="connsiteY3300" fmla="*/ 17602 h 1144324"/>
              <a:gd name="connsiteX3301" fmla="*/ 2725712 w 5047498"/>
              <a:gd name="connsiteY3301" fmla="*/ 17602 h 1144324"/>
              <a:gd name="connsiteX3302" fmla="*/ 2725712 w 5047498"/>
              <a:gd name="connsiteY3302" fmla="*/ 26603 h 1144324"/>
              <a:gd name="connsiteX3303" fmla="*/ 2696108 w 5047498"/>
              <a:gd name="connsiteY3303" fmla="*/ 77009 h 1144324"/>
              <a:gd name="connsiteX3304" fmla="*/ 2691508 w 5047498"/>
              <a:gd name="connsiteY3304" fmla="*/ 71809 h 1144324"/>
              <a:gd name="connsiteX3305" fmla="*/ 2718711 w 5047498"/>
              <a:gd name="connsiteY3305" fmla="*/ 27403 h 1144324"/>
              <a:gd name="connsiteX3306" fmla="*/ 1642253 w 5047498"/>
              <a:gd name="connsiteY3306" fmla="*/ 11001 h 1144324"/>
              <a:gd name="connsiteX3307" fmla="*/ 1784671 w 5047498"/>
              <a:gd name="connsiteY3307" fmla="*/ 11001 h 1144324"/>
              <a:gd name="connsiteX3308" fmla="*/ 1784671 w 5047498"/>
              <a:gd name="connsiteY3308" fmla="*/ 159820 h 1144324"/>
              <a:gd name="connsiteX3309" fmla="*/ 1766869 w 5047498"/>
              <a:gd name="connsiteY3309" fmla="*/ 178222 h 1144324"/>
              <a:gd name="connsiteX3310" fmla="*/ 1743866 w 5047498"/>
              <a:gd name="connsiteY3310" fmla="*/ 178222 h 1144324"/>
              <a:gd name="connsiteX3311" fmla="*/ 1742066 w 5047498"/>
              <a:gd name="connsiteY3311" fmla="*/ 171421 h 1144324"/>
              <a:gd name="connsiteX3312" fmla="*/ 1764468 w 5047498"/>
              <a:gd name="connsiteY3312" fmla="*/ 171621 h 1144324"/>
              <a:gd name="connsiteX3313" fmla="*/ 1777870 w 5047498"/>
              <a:gd name="connsiteY3313" fmla="*/ 157419 h 1144324"/>
              <a:gd name="connsiteX3314" fmla="*/ 1777870 w 5047498"/>
              <a:gd name="connsiteY3314" fmla="*/ 115014 h 1144324"/>
              <a:gd name="connsiteX3315" fmla="*/ 1715062 w 5047498"/>
              <a:gd name="connsiteY3315" fmla="*/ 115014 h 1144324"/>
              <a:gd name="connsiteX3316" fmla="*/ 1715062 w 5047498"/>
              <a:gd name="connsiteY3316" fmla="*/ 176022 h 1144324"/>
              <a:gd name="connsiteX3317" fmla="*/ 1708262 w 5047498"/>
              <a:gd name="connsiteY3317" fmla="*/ 176022 h 1144324"/>
              <a:gd name="connsiteX3318" fmla="*/ 1708262 w 5047498"/>
              <a:gd name="connsiteY3318" fmla="*/ 115014 h 1144324"/>
              <a:gd name="connsiteX3319" fmla="*/ 1648654 w 5047498"/>
              <a:gd name="connsiteY3319" fmla="*/ 115014 h 1144324"/>
              <a:gd name="connsiteX3320" fmla="*/ 1625851 w 5047498"/>
              <a:gd name="connsiteY3320" fmla="*/ 180222 h 1144324"/>
              <a:gd name="connsiteX3321" fmla="*/ 1620851 w 5047498"/>
              <a:gd name="connsiteY3321" fmla="*/ 175622 h 1144324"/>
              <a:gd name="connsiteX3322" fmla="*/ 1642253 w 5047498"/>
              <a:gd name="connsiteY3322" fmla="*/ 104013 h 1144324"/>
              <a:gd name="connsiteX3323" fmla="*/ 2454678 w 5047498"/>
              <a:gd name="connsiteY3323" fmla="*/ 10001 h 1144324"/>
              <a:gd name="connsiteX3324" fmla="*/ 2596296 w 5047498"/>
              <a:gd name="connsiteY3324" fmla="*/ 10001 h 1144324"/>
              <a:gd name="connsiteX3325" fmla="*/ 2596296 w 5047498"/>
              <a:gd name="connsiteY3325" fmla="*/ 51606 h 1144324"/>
              <a:gd name="connsiteX3326" fmla="*/ 2461279 w 5047498"/>
              <a:gd name="connsiteY3326" fmla="*/ 51606 h 1144324"/>
              <a:gd name="connsiteX3327" fmla="*/ 2461279 w 5047498"/>
              <a:gd name="connsiteY3327" fmla="*/ 73809 h 1144324"/>
              <a:gd name="connsiteX3328" fmla="*/ 2438477 w 5047498"/>
              <a:gd name="connsiteY3328" fmla="*/ 181822 h 1144324"/>
              <a:gd name="connsiteX3329" fmla="*/ 2432676 w 5047498"/>
              <a:gd name="connsiteY3329" fmla="*/ 176822 h 1144324"/>
              <a:gd name="connsiteX3330" fmla="*/ 2454678 w 5047498"/>
              <a:gd name="connsiteY3330" fmla="*/ 73809 h 1144324"/>
              <a:gd name="connsiteX3331" fmla="*/ 4324884 w 5047498"/>
              <a:gd name="connsiteY3331" fmla="*/ 9401 h 1144324"/>
              <a:gd name="connsiteX3332" fmla="*/ 4349686 w 5047498"/>
              <a:gd name="connsiteY3332" fmla="*/ 43805 h 1144324"/>
              <a:gd name="connsiteX3333" fmla="*/ 4343686 w 5047498"/>
              <a:gd name="connsiteY3333" fmla="*/ 46606 h 1144324"/>
              <a:gd name="connsiteX3334" fmla="*/ 4318883 w 5047498"/>
              <a:gd name="connsiteY3334" fmla="*/ 12401 h 1144324"/>
              <a:gd name="connsiteX3335" fmla="*/ 1019652 w 5047498"/>
              <a:gd name="connsiteY3335" fmla="*/ 7401 h 1144324"/>
              <a:gd name="connsiteX3336" fmla="*/ 1056656 w 5047498"/>
              <a:gd name="connsiteY3336" fmla="*/ 57407 h 1144324"/>
              <a:gd name="connsiteX3337" fmla="*/ 1051055 w 5047498"/>
              <a:gd name="connsiteY3337" fmla="*/ 61407 h 1144324"/>
              <a:gd name="connsiteX3338" fmla="*/ 1013851 w 5047498"/>
              <a:gd name="connsiteY3338" fmla="*/ 11201 h 1144324"/>
              <a:gd name="connsiteX3339" fmla="*/ 4425296 w 5047498"/>
              <a:gd name="connsiteY3339" fmla="*/ 6600 h 1144324"/>
              <a:gd name="connsiteX3340" fmla="*/ 4431297 w 5047498"/>
              <a:gd name="connsiteY3340" fmla="*/ 9401 h 1144324"/>
              <a:gd name="connsiteX3341" fmla="*/ 4408494 w 5047498"/>
              <a:gd name="connsiteY3341" fmla="*/ 46205 h 1144324"/>
              <a:gd name="connsiteX3342" fmla="*/ 4402493 w 5047498"/>
              <a:gd name="connsiteY3342" fmla="*/ 43405 h 1144324"/>
              <a:gd name="connsiteX3343" fmla="*/ 4425296 w 5047498"/>
              <a:gd name="connsiteY3343" fmla="*/ 6600 h 1144324"/>
              <a:gd name="connsiteX3344" fmla="*/ 813702 w 5047498"/>
              <a:gd name="connsiteY3344" fmla="*/ 6200 h 1144324"/>
              <a:gd name="connsiteX3345" fmla="*/ 848906 w 5047498"/>
              <a:gd name="connsiteY3345" fmla="*/ 36404 h 1144324"/>
              <a:gd name="connsiteX3346" fmla="*/ 844106 w 5047498"/>
              <a:gd name="connsiteY3346" fmla="*/ 41005 h 1144324"/>
              <a:gd name="connsiteX3347" fmla="*/ 809101 w 5047498"/>
              <a:gd name="connsiteY3347" fmla="*/ 10801 h 1144324"/>
              <a:gd name="connsiteX3348" fmla="*/ 4271276 w 5047498"/>
              <a:gd name="connsiteY3348" fmla="*/ 4800 h 1144324"/>
              <a:gd name="connsiteX3349" fmla="*/ 4310882 w 5047498"/>
              <a:gd name="connsiteY3349" fmla="*/ 36204 h 1144324"/>
              <a:gd name="connsiteX3350" fmla="*/ 4305881 w 5047498"/>
              <a:gd name="connsiteY3350" fmla="*/ 41005 h 1144324"/>
              <a:gd name="connsiteX3351" fmla="*/ 4266276 w 5047498"/>
              <a:gd name="connsiteY3351" fmla="*/ 9401 h 1144324"/>
              <a:gd name="connsiteX3352" fmla="*/ 2648302 w 5047498"/>
              <a:gd name="connsiteY3352" fmla="*/ 4800 h 1144324"/>
              <a:gd name="connsiteX3353" fmla="*/ 2683107 w 5047498"/>
              <a:gd name="connsiteY3353" fmla="*/ 36804 h 1144324"/>
              <a:gd name="connsiteX3354" fmla="*/ 2678306 w 5047498"/>
              <a:gd name="connsiteY3354" fmla="*/ 41605 h 1144324"/>
              <a:gd name="connsiteX3355" fmla="*/ 2643502 w 5047498"/>
              <a:gd name="connsiteY3355" fmla="*/ 9401 h 1144324"/>
              <a:gd name="connsiteX3356" fmla="*/ 2858852 w 5047498"/>
              <a:gd name="connsiteY3356" fmla="*/ 3800 h 1144324"/>
              <a:gd name="connsiteX3357" fmla="*/ 2895057 w 5047498"/>
              <a:gd name="connsiteY3357" fmla="*/ 36604 h 1144324"/>
              <a:gd name="connsiteX3358" fmla="*/ 2890457 w 5047498"/>
              <a:gd name="connsiteY3358" fmla="*/ 41405 h 1144324"/>
              <a:gd name="connsiteX3359" fmla="*/ 2854052 w 5047498"/>
              <a:gd name="connsiteY3359" fmla="*/ 8401 h 1144324"/>
              <a:gd name="connsiteX3360" fmla="*/ 1379697 w 5047498"/>
              <a:gd name="connsiteY3360" fmla="*/ 3800 h 1144324"/>
              <a:gd name="connsiteX3361" fmla="*/ 1382897 w 5047498"/>
              <a:gd name="connsiteY3361" fmla="*/ 10001 h 1144324"/>
              <a:gd name="connsiteX3362" fmla="*/ 1315889 w 5047498"/>
              <a:gd name="connsiteY3362" fmla="*/ 24203 h 1144324"/>
              <a:gd name="connsiteX3363" fmla="*/ 1315889 w 5047498"/>
              <a:gd name="connsiteY3363" fmla="*/ 65608 h 1144324"/>
              <a:gd name="connsiteX3364" fmla="*/ 1391098 w 5047498"/>
              <a:gd name="connsiteY3364" fmla="*/ 65608 h 1144324"/>
              <a:gd name="connsiteX3365" fmla="*/ 1391098 w 5047498"/>
              <a:gd name="connsiteY3365" fmla="*/ 72209 h 1144324"/>
              <a:gd name="connsiteX3366" fmla="*/ 1365895 w 5047498"/>
              <a:gd name="connsiteY3366" fmla="*/ 72209 h 1144324"/>
              <a:gd name="connsiteX3367" fmla="*/ 1365895 w 5047498"/>
              <a:gd name="connsiteY3367" fmla="*/ 182823 h 1144324"/>
              <a:gd name="connsiteX3368" fmla="*/ 1359294 w 5047498"/>
              <a:gd name="connsiteY3368" fmla="*/ 182823 h 1144324"/>
              <a:gd name="connsiteX3369" fmla="*/ 1359294 w 5047498"/>
              <a:gd name="connsiteY3369" fmla="*/ 72209 h 1144324"/>
              <a:gd name="connsiteX3370" fmla="*/ 1315889 w 5047498"/>
              <a:gd name="connsiteY3370" fmla="*/ 72209 h 1144324"/>
              <a:gd name="connsiteX3371" fmla="*/ 1315889 w 5047498"/>
              <a:gd name="connsiteY3371" fmla="*/ 105613 h 1144324"/>
              <a:gd name="connsiteX3372" fmla="*/ 1301887 w 5047498"/>
              <a:gd name="connsiteY3372" fmla="*/ 182222 h 1144324"/>
              <a:gd name="connsiteX3373" fmla="*/ 1295886 w 5047498"/>
              <a:gd name="connsiteY3373" fmla="*/ 179022 h 1144324"/>
              <a:gd name="connsiteX3374" fmla="*/ 1309688 w 5047498"/>
              <a:gd name="connsiteY3374" fmla="*/ 105613 h 1144324"/>
              <a:gd name="connsiteX3375" fmla="*/ 1309688 w 5047498"/>
              <a:gd name="connsiteY3375" fmla="*/ 18402 h 1144324"/>
              <a:gd name="connsiteX3376" fmla="*/ 1379697 w 5047498"/>
              <a:gd name="connsiteY3376" fmla="*/ 3800 h 1144324"/>
              <a:gd name="connsiteX3377" fmla="*/ 1573921 w 5047498"/>
              <a:gd name="connsiteY3377" fmla="*/ 3200 h 1144324"/>
              <a:gd name="connsiteX3378" fmla="*/ 1577521 w 5047498"/>
              <a:gd name="connsiteY3378" fmla="*/ 9201 h 1144324"/>
              <a:gd name="connsiteX3379" fmla="*/ 1425302 w 5047498"/>
              <a:gd name="connsiteY3379" fmla="*/ 21602 h 1144324"/>
              <a:gd name="connsiteX3380" fmla="*/ 1423102 w 5047498"/>
              <a:gd name="connsiteY3380" fmla="*/ 15202 h 1144324"/>
              <a:gd name="connsiteX3381" fmla="*/ 1573921 w 5047498"/>
              <a:gd name="connsiteY3381" fmla="*/ 3200 h 1144324"/>
              <a:gd name="connsiteX3382" fmla="*/ 2108511 w 5047498"/>
              <a:gd name="connsiteY3382" fmla="*/ 3000 h 1144324"/>
              <a:gd name="connsiteX3383" fmla="*/ 2113312 w 5047498"/>
              <a:gd name="connsiteY3383" fmla="*/ 3000 h 1144324"/>
              <a:gd name="connsiteX3384" fmla="*/ 2201323 w 5047498"/>
              <a:gd name="connsiteY3384" fmla="*/ 67408 h 1144324"/>
              <a:gd name="connsiteX3385" fmla="*/ 2197923 w 5047498"/>
              <a:gd name="connsiteY3385" fmla="*/ 73209 h 1144324"/>
              <a:gd name="connsiteX3386" fmla="*/ 2110912 w 5047498"/>
              <a:gd name="connsiteY3386" fmla="*/ 9401 h 1144324"/>
              <a:gd name="connsiteX3387" fmla="*/ 2023101 w 5047498"/>
              <a:gd name="connsiteY3387" fmla="*/ 75009 h 1144324"/>
              <a:gd name="connsiteX3388" fmla="*/ 2019900 w 5047498"/>
              <a:gd name="connsiteY3388" fmla="*/ 69008 h 1144324"/>
              <a:gd name="connsiteX3389" fmla="*/ 2108511 w 5047498"/>
              <a:gd name="connsiteY3389" fmla="*/ 3000 h 1144324"/>
              <a:gd name="connsiteX3390" fmla="*/ 1285885 w 5047498"/>
              <a:gd name="connsiteY3390" fmla="*/ 1600 h 1144324"/>
              <a:gd name="connsiteX3391" fmla="*/ 1290285 w 5047498"/>
              <a:gd name="connsiteY3391" fmla="*/ 6801 h 1144324"/>
              <a:gd name="connsiteX3392" fmla="*/ 1235079 w 5047498"/>
              <a:gd name="connsiteY3392" fmla="*/ 25203 h 1144324"/>
              <a:gd name="connsiteX3393" fmla="*/ 1235079 w 5047498"/>
              <a:gd name="connsiteY3393" fmla="*/ 54807 h 1144324"/>
              <a:gd name="connsiteX3394" fmla="*/ 1287085 w 5047498"/>
              <a:gd name="connsiteY3394" fmla="*/ 54807 h 1144324"/>
              <a:gd name="connsiteX3395" fmla="*/ 1287085 w 5047498"/>
              <a:gd name="connsiteY3395" fmla="*/ 113814 h 1144324"/>
              <a:gd name="connsiteX3396" fmla="*/ 1234278 w 5047498"/>
              <a:gd name="connsiteY3396" fmla="*/ 113814 h 1144324"/>
              <a:gd name="connsiteX3397" fmla="*/ 1214276 w 5047498"/>
              <a:gd name="connsiteY3397" fmla="*/ 182022 h 1144324"/>
              <a:gd name="connsiteX3398" fmla="*/ 1209475 w 5047498"/>
              <a:gd name="connsiteY3398" fmla="*/ 177222 h 1144324"/>
              <a:gd name="connsiteX3399" fmla="*/ 1229078 w 5047498"/>
              <a:gd name="connsiteY3399" fmla="*/ 100412 h 1144324"/>
              <a:gd name="connsiteX3400" fmla="*/ 1229078 w 5047498"/>
              <a:gd name="connsiteY3400" fmla="*/ 19802 h 1144324"/>
              <a:gd name="connsiteX3401" fmla="*/ 1285885 w 5047498"/>
              <a:gd name="connsiteY3401" fmla="*/ 1600 h 1144324"/>
              <a:gd name="connsiteX3402" fmla="*/ 1857680 w 5047498"/>
              <a:gd name="connsiteY3402" fmla="*/ 1200 h 1144324"/>
              <a:gd name="connsiteX3403" fmla="*/ 1864481 w 5047498"/>
              <a:gd name="connsiteY3403" fmla="*/ 2200 h 1144324"/>
              <a:gd name="connsiteX3404" fmla="*/ 1854680 w 5047498"/>
              <a:gd name="connsiteY3404" fmla="*/ 38204 h 1144324"/>
              <a:gd name="connsiteX3405" fmla="*/ 1888484 w 5047498"/>
              <a:gd name="connsiteY3405" fmla="*/ 38204 h 1144324"/>
              <a:gd name="connsiteX3406" fmla="*/ 1888484 w 5047498"/>
              <a:gd name="connsiteY3406" fmla="*/ 170421 h 1144324"/>
              <a:gd name="connsiteX3407" fmla="*/ 1881683 w 5047498"/>
              <a:gd name="connsiteY3407" fmla="*/ 170421 h 1144324"/>
              <a:gd name="connsiteX3408" fmla="*/ 1881683 w 5047498"/>
              <a:gd name="connsiteY3408" fmla="*/ 157219 h 1144324"/>
              <a:gd name="connsiteX3409" fmla="*/ 1837278 w 5047498"/>
              <a:gd name="connsiteY3409" fmla="*/ 157219 h 1144324"/>
              <a:gd name="connsiteX3410" fmla="*/ 1837278 w 5047498"/>
              <a:gd name="connsiteY3410" fmla="*/ 176022 h 1144324"/>
              <a:gd name="connsiteX3411" fmla="*/ 1830477 w 5047498"/>
              <a:gd name="connsiteY3411" fmla="*/ 176022 h 1144324"/>
              <a:gd name="connsiteX3412" fmla="*/ 1830477 w 5047498"/>
              <a:gd name="connsiteY3412" fmla="*/ 38204 h 1144324"/>
              <a:gd name="connsiteX3413" fmla="*/ 1848079 w 5047498"/>
              <a:gd name="connsiteY3413" fmla="*/ 38204 h 1144324"/>
              <a:gd name="connsiteX3414" fmla="*/ 1857680 w 5047498"/>
              <a:gd name="connsiteY3414" fmla="*/ 1200 h 1144324"/>
              <a:gd name="connsiteX3415" fmla="*/ 2959665 w 5047498"/>
              <a:gd name="connsiteY3415" fmla="*/ 1000 h 1144324"/>
              <a:gd name="connsiteX3416" fmla="*/ 2966866 w 5047498"/>
              <a:gd name="connsiteY3416" fmla="*/ 1000 h 1144324"/>
              <a:gd name="connsiteX3417" fmla="*/ 2966866 w 5047498"/>
              <a:gd name="connsiteY3417" fmla="*/ 64008 h 1144324"/>
              <a:gd name="connsiteX3418" fmla="*/ 3021073 w 5047498"/>
              <a:gd name="connsiteY3418" fmla="*/ 64008 h 1144324"/>
              <a:gd name="connsiteX3419" fmla="*/ 3021073 w 5047498"/>
              <a:gd name="connsiteY3419" fmla="*/ 70809 h 1144324"/>
              <a:gd name="connsiteX3420" fmla="*/ 2966866 w 5047498"/>
              <a:gd name="connsiteY3420" fmla="*/ 70809 h 1144324"/>
              <a:gd name="connsiteX3421" fmla="*/ 2966866 w 5047498"/>
              <a:gd name="connsiteY3421" fmla="*/ 183023 h 1144324"/>
              <a:gd name="connsiteX3422" fmla="*/ 2959665 w 5047498"/>
              <a:gd name="connsiteY3422" fmla="*/ 183023 h 1144324"/>
              <a:gd name="connsiteX3423" fmla="*/ 2959665 w 5047498"/>
              <a:gd name="connsiteY3423" fmla="*/ 70809 h 1144324"/>
              <a:gd name="connsiteX3424" fmla="*/ 2902658 w 5047498"/>
              <a:gd name="connsiteY3424" fmla="*/ 70809 h 1144324"/>
              <a:gd name="connsiteX3425" fmla="*/ 2902658 w 5047498"/>
              <a:gd name="connsiteY3425" fmla="*/ 64008 h 1144324"/>
              <a:gd name="connsiteX3426" fmla="*/ 2959665 w 5047498"/>
              <a:gd name="connsiteY3426" fmla="*/ 64008 h 1144324"/>
              <a:gd name="connsiteX3427" fmla="*/ 1928689 w 5047498"/>
              <a:gd name="connsiteY3427" fmla="*/ 1000 h 1144324"/>
              <a:gd name="connsiteX3428" fmla="*/ 1935290 w 5047498"/>
              <a:gd name="connsiteY3428" fmla="*/ 1800 h 1144324"/>
              <a:gd name="connsiteX3429" fmla="*/ 1925288 w 5047498"/>
              <a:gd name="connsiteY3429" fmla="*/ 38605 h 1144324"/>
              <a:gd name="connsiteX3430" fmla="*/ 1992297 w 5047498"/>
              <a:gd name="connsiteY3430" fmla="*/ 38605 h 1144324"/>
              <a:gd name="connsiteX3431" fmla="*/ 1989497 w 5047498"/>
              <a:gd name="connsiteY3431" fmla="*/ 154419 h 1144324"/>
              <a:gd name="connsiteX3432" fmla="*/ 1962293 w 5047498"/>
              <a:gd name="connsiteY3432" fmla="*/ 179822 h 1144324"/>
              <a:gd name="connsiteX3433" fmla="*/ 1943491 w 5047498"/>
              <a:gd name="connsiteY3433" fmla="*/ 179622 h 1144324"/>
              <a:gd name="connsiteX3434" fmla="*/ 1941691 w 5047498"/>
              <a:gd name="connsiteY3434" fmla="*/ 173221 h 1144324"/>
              <a:gd name="connsiteX3435" fmla="*/ 1961893 w 5047498"/>
              <a:gd name="connsiteY3435" fmla="*/ 173421 h 1144324"/>
              <a:gd name="connsiteX3436" fmla="*/ 1982896 w 5047498"/>
              <a:gd name="connsiteY3436" fmla="*/ 153419 h 1144324"/>
              <a:gd name="connsiteX3437" fmla="*/ 1985696 w 5047498"/>
              <a:gd name="connsiteY3437" fmla="*/ 45405 h 1144324"/>
              <a:gd name="connsiteX3438" fmla="*/ 1922488 w 5047498"/>
              <a:gd name="connsiteY3438" fmla="*/ 45405 h 1144324"/>
              <a:gd name="connsiteX3439" fmla="*/ 1902086 w 5047498"/>
              <a:gd name="connsiteY3439" fmla="*/ 81610 h 1144324"/>
              <a:gd name="connsiteX3440" fmla="*/ 1898085 w 5047498"/>
              <a:gd name="connsiteY3440" fmla="*/ 76209 h 1144324"/>
              <a:gd name="connsiteX3441" fmla="*/ 1928689 w 5047498"/>
              <a:gd name="connsiteY3441" fmla="*/ 1000 h 1144324"/>
              <a:gd name="connsiteX3442" fmla="*/ 912514 w 5047498"/>
              <a:gd name="connsiteY3442" fmla="*/ 1000 h 1144324"/>
              <a:gd name="connsiteX3443" fmla="*/ 922916 w 5047498"/>
              <a:gd name="connsiteY3443" fmla="*/ 33204 h 1144324"/>
              <a:gd name="connsiteX3444" fmla="*/ 976522 w 5047498"/>
              <a:gd name="connsiteY3444" fmla="*/ 33204 h 1144324"/>
              <a:gd name="connsiteX3445" fmla="*/ 976522 w 5047498"/>
              <a:gd name="connsiteY3445" fmla="*/ 39805 h 1144324"/>
              <a:gd name="connsiteX3446" fmla="*/ 956320 w 5047498"/>
              <a:gd name="connsiteY3446" fmla="*/ 39805 h 1144324"/>
              <a:gd name="connsiteX3447" fmla="*/ 930717 w 5047498"/>
              <a:gd name="connsiteY3447" fmla="*/ 101012 h 1144324"/>
              <a:gd name="connsiteX3448" fmla="*/ 976322 w 5047498"/>
              <a:gd name="connsiteY3448" fmla="*/ 145618 h 1144324"/>
              <a:gd name="connsiteX3449" fmla="*/ 971122 w 5047498"/>
              <a:gd name="connsiteY3449" fmla="*/ 150819 h 1144324"/>
              <a:gd name="connsiteX3450" fmla="*/ 926716 w 5047498"/>
              <a:gd name="connsiteY3450" fmla="*/ 106613 h 1144324"/>
              <a:gd name="connsiteX3451" fmla="*/ 863108 w 5047498"/>
              <a:gd name="connsiteY3451" fmla="*/ 152619 h 1144324"/>
              <a:gd name="connsiteX3452" fmla="*/ 859508 w 5047498"/>
              <a:gd name="connsiteY3452" fmla="*/ 146418 h 1144324"/>
              <a:gd name="connsiteX3453" fmla="*/ 921715 w 5047498"/>
              <a:gd name="connsiteY3453" fmla="*/ 102212 h 1144324"/>
              <a:gd name="connsiteX3454" fmla="*/ 871909 w 5047498"/>
              <a:gd name="connsiteY3454" fmla="*/ 62207 h 1144324"/>
              <a:gd name="connsiteX3455" fmla="*/ 876710 w 5047498"/>
              <a:gd name="connsiteY3455" fmla="*/ 57807 h 1144324"/>
              <a:gd name="connsiteX3456" fmla="*/ 925716 w 5047498"/>
              <a:gd name="connsiteY3456" fmla="*/ 96612 h 1144324"/>
              <a:gd name="connsiteX3457" fmla="*/ 949519 w 5047498"/>
              <a:gd name="connsiteY3457" fmla="*/ 39805 h 1144324"/>
              <a:gd name="connsiteX3458" fmla="*/ 864108 w 5047498"/>
              <a:gd name="connsiteY3458" fmla="*/ 39805 h 1144324"/>
              <a:gd name="connsiteX3459" fmla="*/ 864108 w 5047498"/>
              <a:gd name="connsiteY3459" fmla="*/ 33204 h 1144324"/>
              <a:gd name="connsiteX3460" fmla="*/ 916115 w 5047498"/>
              <a:gd name="connsiteY3460" fmla="*/ 33204 h 1144324"/>
              <a:gd name="connsiteX3461" fmla="*/ 905513 w 5047498"/>
              <a:gd name="connsiteY3461" fmla="*/ 2200 h 1144324"/>
              <a:gd name="connsiteX3462" fmla="*/ 4712132 w 5047498"/>
              <a:gd name="connsiteY3462" fmla="*/ 800 h 1144324"/>
              <a:gd name="connsiteX3463" fmla="*/ 4718932 w 5047498"/>
              <a:gd name="connsiteY3463" fmla="*/ 800 h 1144324"/>
              <a:gd name="connsiteX3464" fmla="*/ 4718932 w 5047498"/>
              <a:gd name="connsiteY3464" fmla="*/ 18802 h 1144324"/>
              <a:gd name="connsiteX3465" fmla="*/ 4779740 w 5047498"/>
              <a:gd name="connsiteY3465" fmla="*/ 18802 h 1144324"/>
              <a:gd name="connsiteX3466" fmla="*/ 4779740 w 5047498"/>
              <a:gd name="connsiteY3466" fmla="*/ 800 h 1144324"/>
              <a:gd name="connsiteX3467" fmla="*/ 4786541 w 5047498"/>
              <a:gd name="connsiteY3467" fmla="*/ 800 h 1144324"/>
              <a:gd name="connsiteX3468" fmla="*/ 4786541 w 5047498"/>
              <a:gd name="connsiteY3468" fmla="*/ 18802 h 1144324"/>
              <a:gd name="connsiteX3469" fmla="*/ 4836548 w 5047498"/>
              <a:gd name="connsiteY3469" fmla="*/ 18802 h 1144324"/>
              <a:gd name="connsiteX3470" fmla="*/ 4836548 w 5047498"/>
              <a:gd name="connsiteY3470" fmla="*/ 25403 h 1144324"/>
              <a:gd name="connsiteX3471" fmla="*/ 4786541 w 5047498"/>
              <a:gd name="connsiteY3471" fmla="*/ 25403 h 1144324"/>
              <a:gd name="connsiteX3472" fmla="*/ 4786541 w 5047498"/>
              <a:gd name="connsiteY3472" fmla="*/ 43205 h 1144324"/>
              <a:gd name="connsiteX3473" fmla="*/ 4779740 w 5047498"/>
              <a:gd name="connsiteY3473" fmla="*/ 43205 h 1144324"/>
              <a:gd name="connsiteX3474" fmla="*/ 4779740 w 5047498"/>
              <a:gd name="connsiteY3474" fmla="*/ 25403 h 1144324"/>
              <a:gd name="connsiteX3475" fmla="*/ 4718932 w 5047498"/>
              <a:gd name="connsiteY3475" fmla="*/ 25403 h 1144324"/>
              <a:gd name="connsiteX3476" fmla="*/ 4718932 w 5047498"/>
              <a:gd name="connsiteY3476" fmla="*/ 43205 h 1144324"/>
              <a:gd name="connsiteX3477" fmla="*/ 4712132 w 5047498"/>
              <a:gd name="connsiteY3477" fmla="*/ 43205 h 1144324"/>
              <a:gd name="connsiteX3478" fmla="*/ 4712132 w 5047498"/>
              <a:gd name="connsiteY3478" fmla="*/ 25403 h 1144324"/>
              <a:gd name="connsiteX3479" fmla="*/ 4662126 w 5047498"/>
              <a:gd name="connsiteY3479" fmla="*/ 25403 h 1144324"/>
              <a:gd name="connsiteX3480" fmla="*/ 4662126 w 5047498"/>
              <a:gd name="connsiteY3480" fmla="*/ 18802 h 1144324"/>
              <a:gd name="connsiteX3481" fmla="*/ 4712132 w 5047498"/>
              <a:gd name="connsiteY3481" fmla="*/ 18802 h 1144324"/>
              <a:gd name="connsiteX3482" fmla="*/ 1102662 w 5047498"/>
              <a:gd name="connsiteY3482" fmla="*/ 800 h 1144324"/>
              <a:gd name="connsiteX3483" fmla="*/ 1109263 w 5047498"/>
              <a:gd name="connsiteY3483" fmla="*/ 1800 h 1144324"/>
              <a:gd name="connsiteX3484" fmla="*/ 1102062 w 5047498"/>
              <a:gd name="connsiteY3484" fmla="*/ 34204 h 1144324"/>
              <a:gd name="connsiteX3485" fmla="*/ 1180872 w 5047498"/>
              <a:gd name="connsiteY3485" fmla="*/ 34204 h 1144324"/>
              <a:gd name="connsiteX3486" fmla="*/ 1180872 w 5047498"/>
              <a:gd name="connsiteY3486" fmla="*/ 38805 h 1144324"/>
              <a:gd name="connsiteX3487" fmla="*/ 1163670 w 5047498"/>
              <a:gd name="connsiteY3487" fmla="*/ 91611 h 1144324"/>
              <a:gd name="connsiteX3488" fmla="*/ 1156469 w 5047498"/>
              <a:gd name="connsiteY3488" fmla="*/ 89411 h 1144324"/>
              <a:gd name="connsiteX3489" fmla="*/ 1173471 w 5047498"/>
              <a:gd name="connsiteY3489" fmla="*/ 40805 h 1144324"/>
              <a:gd name="connsiteX3490" fmla="*/ 1099862 w 5047498"/>
              <a:gd name="connsiteY3490" fmla="*/ 40805 h 1144324"/>
              <a:gd name="connsiteX3491" fmla="*/ 1073858 w 5047498"/>
              <a:gd name="connsiteY3491" fmla="*/ 86010 h 1144324"/>
              <a:gd name="connsiteX3492" fmla="*/ 1068258 w 5047498"/>
              <a:gd name="connsiteY3492" fmla="*/ 82010 h 1144324"/>
              <a:gd name="connsiteX3493" fmla="*/ 1102662 w 5047498"/>
              <a:gd name="connsiteY3493" fmla="*/ 800 h 1144324"/>
              <a:gd name="connsiteX3494" fmla="*/ 4372490 w 5047498"/>
              <a:gd name="connsiteY3494" fmla="*/ 0 h 1144324"/>
              <a:gd name="connsiteX3495" fmla="*/ 4379290 w 5047498"/>
              <a:gd name="connsiteY3495" fmla="*/ 0 h 1144324"/>
              <a:gd name="connsiteX3496" fmla="*/ 4379290 w 5047498"/>
              <a:gd name="connsiteY3496" fmla="*/ 57207 h 1144324"/>
              <a:gd name="connsiteX3497" fmla="*/ 4426896 w 5047498"/>
              <a:gd name="connsiteY3497" fmla="*/ 57207 h 1144324"/>
              <a:gd name="connsiteX3498" fmla="*/ 4426896 w 5047498"/>
              <a:gd name="connsiteY3498" fmla="*/ 166220 h 1144324"/>
              <a:gd name="connsiteX3499" fmla="*/ 4412894 w 5047498"/>
              <a:gd name="connsiteY3499" fmla="*/ 181022 h 1144324"/>
              <a:gd name="connsiteX3500" fmla="*/ 4385091 w 5047498"/>
              <a:gd name="connsiteY3500" fmla="*/ 181022 h 1144324"/>
              <a:gd name="connsiteX3501" fmla="*/ 4383091 w 5047498"/>
              <a:gd name="connsiteY3501" fmla="*/ 174221 h 1144324"/>
              <a:gd name="connsiteX3502" fmla="*/ 4410494 w 5047498"/>
              <a:gd name="connsiteY3502" fmla="*/ 174421 h 1144324"/>
              <a:gd name="connsiteX3503" fmla="*/ 4420096 w 5047498"/>
              <a:gd name="connsiteY3503" fmla="*/ 164620 h 1144324"/>
              <a:gd name="connsiteX3504" fmla="*/ 4420096 w 5047498"/>
              <a:gd name="connsiteY3504" fmla="*/ 134817 h 1144324"/>
              <a:gd name="connsiteX3505" fmla="*/ 4332284 w 5047498"/>
              <a:gd name="connsiteY3505" fmla="*/ 134817 h 1144324"/>
              <a:gd name="connsiteX3506" fmla="*/ 4332284 w 5047498"/>
              <a:gd name="connsiteY3506" fmla="*/ 182022 h 1144324"/>
              <a:gd name="connsiteX3507" fmla="*/ 4325484 w 5047498"/>
              <a:gd name="connsiteY3507" fmla="*/ 182022 h 1144324"/>
              <a:gd name="connsiteX3508" fmla="*/ 4325484 w 5047498"/>
              <a:gd name="connsiteY3508" fmla="*/ 57207 h 1144324"/>
              <a:gd name="connsiteX3509" fmla="*/ 4372490 w 5047498"/>
              <a:gd name="connsiteY3509" fmla="*/ 57207 h 114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</a:cxnLst>
            <a:rect l="l" t="t" r="r" b="b"/>
            <a:pathLst>
              <a:path w="5047498" h="1144324">
                <a:moveTo>
                  <a:pt x="3236528" y="1100318"/>
                </a:moveTo>
                <a:cubicBezTo>
                  <a:pt x="3242929" y="1100318"/>
                  <a:pt x="3246130" y="1104652"/>
                  <a:pt x="3246130" y="1113320"/>
                </a:cubicBezTo>
                <a:cubicBezTo>
                  <a:pt x="3246130" y="1127722"/>
                  <a:pt x="3240462" y="1138056"/>
                  <a:pt x="3229128" y="1144324"/>
                </a:cubicBezTo>
                <a:lnTo>
                  <a:pt x="3225727" y="1139123"/>
                </a:lnTo>
                <a:cubicBezTo>
                  <a:pt x="3234395" y="1133122"/>
                  <a:pt x="3238929" y="1125388"/>
                  <a:pt x="3239329" y="1115920"/>
                </a:cubicBezTo>
                <a:lnTo>
                  <a:pt x="3236728" y="1116120"/>
                </a:lnTo>
                <a:cubicBezTo>
                  <a:pt x="3234328" y="1116120"/>
                  <a:pt x="3232328" y="1115453"/>
                  <a:pt x="3230728" y="1114120"/>
                </a:cubicBezTo>
                <a:cubicBezTo>
                  <a:pt x="3229261" y="1112786"/>
                  <a:pt x="3228527" y="1110853"/>
                  <a:pt x="3228527" y="1108319"/>
                </a:cubicBezTo>
                <a:cubicBezTo>
                  <a:pt x="3228527" y="1105652"/>
                  <a:pt x="3229194" y="1103652"/>
                  <a:pt x="3230528" y="1102318"/>
                </a:cubicBezTo>
                <a:cubicBezTo>
                  <a:pt x="3231994" y="1100985"/>
                  <a:pt x="3233995" y="1100318"/>
                  <a:pt x="3236528" y="1100318"/>
                </a:cubicBezTo>
                <a:close/>
                <a:moveTo>
                  <a:pt x="4270705" y="1096318"/>
                </a:moveTo>
                <a:cubicBezTo>
                  <a:pt x="4265771" y="1096318"/>
                  <a:pt x="4261704" y="1097918"/>
                  <a:pt x="4258504" y="1101118"/>
                </a:cubicBezTo>
                <a:cubicBezTo>
                  <a:pt x="4255170" y="1104319"/>
                  <a:pt x="4253503" y="1108319"/>
                  <a:pt x="4253503" y="1113120"/>
                </a:cubicBezTo>
                <a:cubicBezTo>
                  <a:pt x="4253503" y="1117654"/>
                  <a:pt x="4255170" y="1121521"/>
                  <a:pt x="4258504" y="1124721"/>
                </a:cubicBezTo>
                <a:cubicBezTo>
                  <a:pt x="4261704" y="1127922"/>
                  <a:pt x="4265771" y="1129522"/>
                  <a:pt x="4270705" y="1129522"/>
                </a:cubicBezTo>
                <a:cubicBezTo>
                  <a:pt x="4275240" y="1129522"/>
                  <a:pt x="4279306" y="1127922"/>
                  <a:pt x="4282907" y="1124721"/>
                </a:cubicBezTo>
                <a:cubicBezTo>
                  <a:pt x="4286240" y="1121388"/>
                  <a:pt x="4287908" y="1117520"/>
                  <a:pt x="4287908" y="1113120"/>
                </a:cubicBezTo>
                <a:cubicBezTo>
                  <a:pt x="4287908" y="1108586"/>
                  <a:pt x="4286240" y="1104652"/>
                  <a:pt x="4282907" y="1101318"/>
                </a:cubicBezTo>
                <a:cubicBezTo>
                  <a:pt x="4279440" y="1097985"/>
                  <a:pt x="4275372" y="1096318"/>
                  <a:pt x="4270705" y="1096318"/>
                </a:cubicBezTo>
                <a:close/>
                <a:moveTo>
                  <a:pt x="4270705" y="1090117"/>
                </a:moveTo>
                <a:cubicBezTo>
                  <a:pt x="4277240" y="1090117"/>
                  <a:pt x="4282774" y="1092317"/>
                  <a:pt x="4287308" y="1096718"/>
                </a:cubicBezTo>
                <a:cubicBezTo>
                  <a:pt x="4291974" y="1101118"/>
                  <a:pt x="4294308" y="1106586"/>
                  <a:pt x="4294308" y="1113120"/>
                </a:cubicBezTo>
                <a:cubicBezTo>
                  <a:pt x="4294308" y="1119521"/>
                  <a:pt x="4291974" y="1124921"/>
                  <a:pt x="4287308" y="1129322"/>
                </a:cubicBezTo>
                <a:cubicBezTo>
                  <a:pt x="4282774" y="1133722"/>
                  <a:pt x="4277240" y="1135923"/>
                  <a:pt x="4270705" y="1135923"/>
                </a:cubicBezTo>
                <a:cubicBezTo>
                  <a:pt x="4264171" y="1135923"/>
                  <a:pt x="4258637" y="1133789"/>
                  <a:pt x="4254103" y="1129522"/>
                </a:cubicBezTo>
                <a:cubicBezTo>
                  <a:pt x="4249436" y="1124988"/>
                  <a:pt x="4247102" y="1119521"/>
                  <a:pt x="4247102" y="1113120"/>
                </a:cubicBezTo>
                <a:cubicBezTo>
                  <a:pt x="4247102" y="1106319"/>
                  <a:pt x="4249436" y="1100852"/>
                  <a:pt x="4254103" y="1096718"/>
                </a:cubicBezTo>
                <a:cubicBezTo>
                  <a:pt x="4258504" y="1092317"/>
                  <a:pt x="4264038" y="1090117"/>
                  <a:pt x="4270705" y="1090117"/>
                </a:cubicBezTo>
                <a:close/>
                <a:moveTo>
                  <a:pt x="2455907" y="1080716"/>
                </a:moveTo>
                <a:lnTo>
                  <a:pt x="2460908" y="1085116"/>
                </a:lnTo>
                <a:cubicBezTo>
                  <a:pt x="2447039" y="1101652"/>
                  <a:pt x="2429971" y="1116053"/>
                  <a:pt x="2409701" y="1128322"/>
                </a:cubicBezTo>
                <a:lnTo>
                  <a:pt x="2405501" y="1122721"/>
                </a:lnTo>
                <a:cubicBezTo>
                  <a:pt x="2425503" y="1110719"/>
                  <a:pt x="2442305" y="1096718"/>
                  <a:pt x="2455907" y="1080716"/>
                </a:cubicBezTo>
                <a:close/>
                <a:moveTo>
                  <a:pt x="2526116" y="1079116"/>
                </a:moveTo>
                <a:cubicBezTo>
                  <a:pt x="2546918" y="1094584"/>
                  <a:pt x="2564120" y="1109719"/>
                  <a:pt x="2577722" y="1124521"/>
                </a:cubicBezTo>
                <a:lnTo>
                  <a:pt x="2572722" y="1129522"/>
                </a:lnTo>
                <a:cubicBezTo>
                  <a:pt x="2560320" y="1115253"/>
                  <a:pt x="2543184" y="1099918"/>
                  <a:pt x="2521315" y="1083516"/>
                </a:cubicBezTo>
                <a:close/>
                <a:moveTo>
                  <a:pt x="3458680" y="1059313"/>
                </a:moveTo>
                <a:lnTo>
                  <a:pt x="3464680" y="1061713"/>
                </a:lnTo>
                <a:cubicBezTo>
                  <a:pt x="3455880" y="1085983"/>
                  <a:pt x="3445545" y="1109719"/>
                  <a:pt x="3433677" y="1132922"/>
                </a:cubicBezTo>
                <a:lnTo>
                  <a:pt x="3427076" y="1130122"/>
                </a:lnTo>
                <a:cubicBezTo>
                  <a:pt x="3439478" y="1106519"/>
                  <a:pt x="3450012" y="1082916"/>
                  <a:pt x="3458680" y="1059313"/>
                </a:cubicBezTo>
                <a:close/>
                <a:moveTo>
                  <a:pt x="3863731" y="1058313"/>
                </a:moveTo>
                <a:cubicBezTo>
                  <a:pt x="3876265" y="1074982"/>
                  <a:pt x="3892401" y="1088783"/>
                  <a:pt x="3912137" y="1099718"/>
                </a:cubicBezTo>
                <a:cubicBezTo>
                  <a:pt x="3933206" y="1088383"/>
                  <a:pt x="3950475" y="1074582"/>
                  <a:pt x="3963943" y="1058313"/>
                </a:cubicBezTo>
                <a:close/>
                <a:moveTo>
                  <a:pt x="3677107" y="1056313"/>
                </a:moveTo>
                <a:lnTo>
                  <a:pt x="3677107" y="1084116"/>
                </a:lnTo>
                <a:lnTo>
                  <a:pt x="3764318" y="1084116"/>
                </a:lnTo>
                <a:lnTo>
                  <a:pt x="3764318" y="1056313"/>
                </a:lnTo>
                <a:close/>
                <a:moveTo>
                  <a:pt x="18003" y="1052312"/>
                </a:moveTo>
                <a:lnTo>
                  <a:pt x="18003" y="1103319"/>
                </a:lnTo>
                <a:lnTo>
                  <a:pt x="62408" y="1103319"/>
                </a:lnTo>
                <a:lnTo>
                  <a:pt x="62408" y="1052312"/>
                </a:lnTo>
                <a:close/>
                <a:moveTo>
                  <a:pt x="3839728" y="1052112"/>
                </a:moveTo>
                <a:lnTo>
                  <a:pt x="3973144" y="1052112"/>
                </a:lnTo>
                <a:lnTo>
                  <a:pt x="3973144" y="1057513"/>
                </a:lnTo>
                <a:cubicBezTo>
                  <a:pt x="3958742" y="1075915"/>
                  <a:pt x="3940607" y="1091117"/>
                  <a:pt x="3918738" y="1103119"/>
                </a:cubicBezTo>
                <a:cubicBezTo>
                  <a:pt x="3942207" y="1114720"/>
                  <a:pt x="3970010" y="1122921"/>
                  <a:pt x="4002148" y="1127722"/>
                </a:cubicBezTo>
                <a:lnTo>
                  <a:pt x="3998748" y="1133922"/>
                </a:lnTo>
                <a:cubicBezTo>
                  <a:pt x="3964343" y="1128322"/>
                  <a:pt x="3935406" y="1119254"/>
                  <a:pt x="3911936" y="1106719"/>
                </a:cubicBezTo>
                <a:cubicBezTo>
                  <a:pt x="3887534" y="1119121"/>
                  <a:pt x="3858930" y="1128122"/>
                  <a:pt x="3826126" y="1133722"/>
                </a:cubicBezTo>
                <a:lnTo>
                  <a:pt x="3822926" y="1127322"/>
                </a:lnTo>
                <a:cubicBezTo>
                  <a:pt x="3854263" y="1122521"/>
                  <a:pt x="3881733" y="1114453"/>
                  <a:pt x="3905336" y="1103119"/>
                </a:cubicBezTo>
                <a:cubicBezTo>
                  <a:pt x="3884666" y="1090984"/>
                  <a:pt x="3868264" y="1076049"/>
                  <a:pt x="3856130" y="1058313"/>
                </a:cubicBezTo>
                <a:lnTo>
                  <a:pt x="3839728" y="1058313"/>
                </a:lnTo>
                <a:close/>
                <a:moveTo>
                  <a:pt x="3499085" y="1049112"/>
                </a:moveTo>
                <a:cubicBezTo>
                  <a:pt x="3507086" y="1068314"/>
                  <a:pt x="3519288" y="1084516"/>
                  <a:pt x="3535690" y="1097718"/>
                </a:cubicBezTo>
                <a:cubicBezTo>
                  <a:pt x="3554225" y="1083849"/>
                  <a:pt x="3567560" y="1067647"/>
                  <a:pt x="3575694" y="1049112"/>
                </a:cubicBezTo>
                <a:close/>
                <a:moveTo>
                  <a:pt x="1833429" y="1047712"/>
                </a:moveTo>
                <a:lnTo>
                  <a:pt x="1827429" y="1074715"/>
                </a:lnTo>
                <a:lnTo>
                  <a:pt x="1889837" y="1074715"/>
                </a:lnTo>
                <a:lnTo>
                  <a:pt x="1889837" y="1047712"/>
                </a:lnTo>
                <a:close/>
                <a:moveTo>
                  <a:pt x="689486" y="1047312"/>
                </a:moveTo>
                <a:cubicBezTo>
                  <a:pt x="695487" y="1065447"/>
                  <a:pt x="706889" y="1081516"/>
                  <a:pt x="723691" y="1095518"/>
                </a:cubicBezTo>
                <a:cubicBezTo>
                  <a:pt x="739559" y="1081916"/>
                  <a:pt x="750961" y="1065847"/>
                  <a:pt x="757895" y="1047312"/>
                </a:cubicBezTo>
                <a:close/>
                <a:moveTo>
                  <a:pt x="304038" y="1043511"/>
                </a:moveTo>
                <a:cubicBezTo>
                  <a:pt x="299504" y="1055913"/>
                  <a:pt x="294704" y="1066581"/>
                  <a:pt x="289637" y="1075515"/>
                </a:cubicBezTo>
                <a:cubicBezTo>
                  <a:pt x="300838" y="1081116"/>
                  <a:pt x="313106" y="1087650"/>
                  <a:pt x="326441" y="1095118"/>
                </a:cubicBezTo>
                <a:cubicBezTo>
                  <a:pt x="338443" y="1082049"/>
                  <a:pt x="346044" y="1064847"/>
                  <a:pt x="349244" y="1043511"/>
                </a:cubicBezTo>
                <a:close/>
                <a:moveTo>
                  <a:pt x="3481283" y="1042511"/>
                </a:moveTo>
                <a:lnTo>
                  <a:pt x="3583096" y="1042511"/>
                </a:lnTo>
                <a:lnTo>
                  <a:pt x="3583096" y="1048912"/>
                </a:lnTo>
                <a:cubicBezTo>
                  <a:pt x="3574161" y="1070114"/>
                  <a:pt x="3560226" y="1087783"/>
                  <a:pt x="3541290" y="1101918"/>
                </a:cubicBezTo>
                <a:cubicBezTo>
                  <a:pt x="3558092" y="1113920"/>
                  <a:pt x="3578695" y="1123121"/>
                  <a:pt x="3603098" y="1129522"/>
                </a:cubicBezTo>
                <a:lnTo>
                  <a:pt x="3599498" y="1135523"/>
                </a:lnTo>
                <a:cubicBezTo>
                  <a:pt x="3573761" y="1128322"/>
                  <a:pt x="3552558" y="1118454"/>
                  <a:pt x="3535890" y="1105919"/>
                </a:cubicBezTo>
                <a:cubicBezTo>
                  <a:pt x="3518821" y="1117654"/>
                  <a:pt x="3498152" y="1127322"/>
                  <a:pt x="3473882" y="1134923"/>
                </a:cubicBezTo>
                <a:lnTo>
                  <a:pt x="3470482" y="1128722"/>
                </a:lnTo>
                <a:cubicBezTo>
                  <a:pt x="3493418" y="1121654"/>
                  <a:pt x="3513354" y="1112586"/>
                  <a:pt x="3530289" y="1101518"/>
                </a:cubicBezTo>
                <a:cubicBezTo>
                  <a:pt x="3513087" y="1087117"/>
                  <a:pt x="3500485" y="1069648"/>
                  <a:pt x="3492484" y="1049112"/>
                </a:cubicBezTo>
                <a:lnTo>
                  <a:pt x="3481283" y="1049112"/>
                </a:lnTo>
                <a:close/>
                <a:moveTo>
                  <a:pt x="672484" y="1040511"/>
                </a:moveTo>
                <a:lnTo>
                  <a:pt x="764696" y="1040511"/>
                </a:lnTo>
                <a:lnTo>
                  <a:pt x="764696" y="1047112"/>
                </a:lnTo>
                <a:cubicBezTo>
                  <a:pt x="757628" y="1067514"/>
                  <a:pt x="745760" y="1085050"/>
                  <a:pt x="729091" y="1099718"/>
                </a:cubicBezTo>
                <a:cubicBezTo>
                  <a:pt x="744160" y="1111053"/>
                  <a:pt x="762496" y="1120787"/>
                  <a:pt x="784098" y="1128922"/>
                </a:cubicBezTo>
                <a:lnTo>
                  <a:pt x="780298" y="1134723"/>
                </a:lnTo>
                <a:cubicBezTo>
                  <a:pt x="758028" y="1125921"/>
                  <a:pt x="739359" y="1115653"/>
                  <a:pt x="724291" y="1103919"/>
                </a:cubicBezTo>
                <a:cubicBezTo>
                  <a:pt x="707755" y="1116987"/>
                  <a:pt x="687353" y="1127322"/>
                  <a:pt x="663083" y="1134923"/>
                </a:cubicBezTo>
                <a:lnTo>
                  <a:pt x="659283" y="1129122"/>
                </a:lnTo>
                <a:cubicBezTo>
                  <a:pt x="683152" y="1121521"/>
                  <a:pt x="703021" y="1111653"/>
                  <a:pt x="718890" y="1099518"/>
                </a:cubicBezTo>
                <a:cubicBezTo>
                  <a:pt x="701155" y="1084316"/>
                  <a:pt x="689153" y="1066914"/>
                  <a:pt x="682886" y="1047312"/>
                </a:cubicBezTo>
                <a:lnTo>
                  <a:pt x="672484" y="1047312"/>
                </a:lnTo>
                <a:close/>
                <a:moveTo>
                  <a:pt x="2812475" y="1039311"/>
                </a:moveTo>
                <a:lnTo>
                  <a:pt x="2990298" y="1039311"/>
                </a:lnTo>
                <a:lnTo>
                  <a:pt x="2990298" y="1046111"/>
                </a:lnTo>
                <a:lnTo>
                  <a:pt x="2812475" y="1046111"/>
                </a:lnTo>
                <a:close/>
                <a:moveTo>
                  <a:pt x="102213" y="1034510"/>
                </a:moveTo>
                <a:cubicBezTo>
                  <a:pt x="118748" y="1052112"/>
                  <a:pt x="131017" y="1066981"/>
                  <a:pt x="139018" y="1079116"/>
                </a:cubicBezTo>
                <a:lnTo>
                  <a:pt x="133617" y="1083116"/>
                </a:lnTo>
                <a:cubicBezTo>
                  <a:pt x="125083" y="1069914"/>
                  <a:pt x="112814" y="1054913"/>
                  <a:pt x="96812" y="1038110"/>
                </a:cubicBezTo>
                <a:close/>
                <a:moveTo>
                  <a:pt x="3677107" y="1021308"/>
                </a:moveTo>
                <a:lnTo>
                  <a:pt x="3677107" y="1049712"/>
                </a:lnTo>
                <a:lnTo>
                  <a:pt x="3764318" y="1049712"/>
                </a:lnTo>
                <a:lnTo>
                  <a:pt x="3764318" y="1021308"/>
                </a:lnTo>
                <a:close/>
                <a:moveTo>
                  <a:pt x="411252" y="1019108"/>
                </a:moveTo>
                <a:lnTo>
                  <a:pt x="456857" y="1019108"/>
                </a:lnTo>
                <a:lnTo>
                  <a:pt x="456857" y="1025309"/>
                </a:lnTo>
                <a:lnTo>
                  <a:pt x="437055" y="1025309"/>
                </a:lnTo>
                <a:lnTo>
                  <a:pt x="437055" y="1056713"/>
                </a:lnTo>
                <a:lnTo>
                  <a:pt x="459858" y="1056713"/>
                </a:lnTo>
                <a:lnTo>
                  <a:pt x="459858" y="1063114"/>
                </a:lnTo>
                <a:lnTo>
                  <a:pt x="437055" y="1063114"/>
                </a:lnTo>
                <a:lnTo>
                  <a:pt x="437055" y="1118120"/>
                </a:lnTo>
                <a:cubicBezTo>
                  <a:pt x="444923" y="1114520"/>
                  <a:pt x="453190" y="1109453"/>
                  <a:pt x="461858" y="1102919"/>
                </a:cubicBezTo>
                <a:lnTo>
                  <a:pt x="463058" y="1109119"/>
                </a:lnTo>
                <a:cubicBezTo>
                  <a:pt x="453324" y="1116720"/>
                  <a:pt x="442122" y="1122921"/>
                  <a:pt x="429454" y="1127722"/>
                </a:cubicBezTo>
                <a:lnTo>
                  <a:pt x="426654" y="1121921"/>
                </a:lnTo>
                <a:cubicBezTo>
                  <a:pt x="429187" y="1121121"/>
                  <a:pt x="430454" y="1119854"/>
                  <a:pt x="430454" y="1118120"/>
                </a:cubicBezTo>
                <a:lnTo>
                  <a:pt x="430454" y="1063114"/>
                </a:lnTo>
                <a:lnTo>
                  <a:pt x="405651" y="1063114"/>
                </a:lnTo>
                <a:lnTo>
                  <a:pt x="405651" y="1056713"/>
                </a:lnTo>
                <a:lnTo>
                  <a:pt x="430454" y="1056713"/>
                </a:lnTo>
                <a:lnTo>
                  <a:pt x="430454" y="1025309"/>
                </a:lnTo>
                <a:lnTo>
                  <a:pt x="411252" y="1025309"/>
                </a:lnTo>
                <a:close/>
                <a:moveTo>
                  <a:pt x="601875" y="1017708"/>
                </a:moveTo>
                <a:lnTo>
                  <a:pt x="638880" y="1017708"/>
                </a:lnTo>
                <a:lnTo>
                  <a:pt x="638880" y="1113320"/>
                </a:lnTo>
                <a:cubicBezTo>
                  <a:pt x="647148" y="1107186"/>
                  <a:pt x="656616" y="1098985"/>
                  <a:pt x="667284" y="1088717"/>
                </a:cubicBezTo>
                <a:lnTo>
                  <a:pt x="669084" y="1096118"/>
                </a:lnTo>
                <a:cubicBezTo>
                  <a:pt x="657216" y="1107586"/>
                  <a:pt x="644681" y="1117654"/>
                  <a:pt x="631479" y="1126321"/>
                </a:cubicBezTo>
                <a:lnTo>
                  <a:pt x="628679" y="1120321"/>
                </a:lnTo>
                <a:cubicBezTo>
                  <a:pt x="630946" y="1118054"/>
                  <a:pt x="632079" y="1115987"/>
                  <a:pt x="632079" y="1114120"/>
                </a:cubicBezTo>
                <a:lnTo>
                  <a:pt x="632079" y="1024509"/>
                </a:lnTo>
                <a:lnTo>
                  <a:pt x="601875" y="1024509"/>
                </a:lnTo>
                <a:close/>
                <a:moveTo>
                  <a:pt x="801900" y="1017308"/>
                </a:moveTo>
                <a:lnTo>
                  <a:pt x="840305" y="1017308"/>
                </a:lnTo>
                <a:lnTo>
                  <a:pt x="840305" y="1112720"/>
                </a:lnTo>
                <a:cubicBezTo>
                  <a:pt x="849240" y="1105786"/>
                  <a:pt x="858974" y="1097251"/>
                  <a:pt x="869509" y="1087117"/>
                </a:cubicBezTo>
                <a:lnTo>
                  <a:pt x="871109" y="1094317"/>
                </a:lnTo>
                <a:cubicBezTo>
                  <a:pt x="859374" y="1106052"/>
                  <a:pt x="846706" y="1116520"/>
                  <a:pt x="833104" y="1125721"/>
                </a:cubicBezTo>
                <a:lnTo>
                  <a:pt x="830304" y="1119721"/>
                </a:lnTo>
                <a:cubicBezTo>
                  <a:pt x="832571" y="1117720"/>
                  <a:pt x="833705" y="1115787"/>
                  <a:pt x="833705" y="1113920"/>
                </a:cubicBezTo>
                <a:lnTo>
                  <a:pt x="833705" y="1024109"/>
                </a:lnTo>
                <a:lnTo>
                  <a:pt x="801900" y="1024109"/>
                </a:lnTo>
                <a:close/>
                <a:moveTo>
                  <a:pt x="1741056" y="1016908"/>
                </a:moveTo>
                <a:cubicBezTo>
                  <a:pt x="1729588" y="1016908"/>
                  <a:pt x="1720387" y="1020975"/>
                  <a:pt x="1713453" y="1029109"/>
                </a:cubicBezTo>
                <a:cubicBezTo>
                  <a:pt x="1706518" y="1037244"/>
                  <a:pt x="1702651" y="1047578"/>
                  <a:pt x="1701851" y="1060113"/>
                </a:cubicBezTo>
                <a:lnTo>
                  <a:pt x="1780261" y="1060113"/>
                </a:lnTo>
                <a:cubicBezTo>
                  <a:pt x="1778127" y="1031310"/>
                  <a:pt x="1765059" y="1016908"/>
                  <a:pt x="1741056" y="1016908"/>
                </a:cubicBezTo>
                <a:close/>
                <a:moveTo>
                  <a:pt x="1524981" y="1016908"/>
                </a:moveTo>
                <a:cubicBezTo>
                  <a:pt x="1512180" y="1016908"/>
                  <a:pt x="1502112" y="1021775"/>
                  <a:pt x="1494777" y="1031510"/>
                </a:cubicBezTo>
                <a:cubicBezTo>
                  <a:pt x="1487977" y="1040311"/>
                  <a:pt x="1484576" y="1051312"/>
                  <a:pt x="1484576" y="1064514"/>
                </a:cubicBezTo>
                <a:cubicBezTo>
                  <a:pt x="1484576" y="1077582"/>
                  <a:pt x="1487977" y="1088517"/>
                  <a:pt x="1494777" y="1097318"/>
                </a:cubicBezTo>
                <a:cubicBezTo>
                  <a:pt x="1502245" y="1107052"/>
                  <a:pt x="1512313" y="1111920"/>
                  <a:pt x="1524981" y="1111920"/>
                </a:cubicBezTo>
                <a:cubicBezTo>
                  <a:pt x="1537383" y="1111920"/>
                  <a:pt x="1547451" y="1107052"/>
                  <a:pt x="1555185" y="1097318"/>
                </a:cubicBezTo>
                <a:cubicBezTo>
                  <a:pt x="1561986" y="1088517"/>
                  <a:pt x="1565386" y="1077582"/>
                  <a:pt x="1565386" y="1064514"/>
                </a:cubicBezTo>
                <a:cubicBezTo>
                  <a:pt x="1565386" y="1051312"/>
                  <a:pt x="1561986" y="1040311"/>
                  <a:pt x="1555185" y="1031510"/>
                </a:cubicBezTo>
                <a:cubicBezTo>
                  <a:pt x="1547584" y="1021775"/>
                  <a:pt x="1537516" y="1016908"/>
                  <a:pt x="1524981" y="1016908"/>
                </a:cubicBezTo>
                <a:close/>
                <a:moveTo>
                  <a:pt x="1896637" y="1015508"/>
                </a:moveTo>
                <a:lnTo>
                  <a:pt x="1896637" y="1041311"/>
                </a:lnTo>
                <a:lnTo>
                  <a:pt x="1954644" y="1041311"/>
                </a:lnTo>
                <a:lnTo>
                  <a:pt x="1954644" y="1015508"/>
                </a:lnTo>
                <a:close/>
                <a:moveTo>
                  <a:pt x="2638730" y="1012907"/>
                </a:moveTo>
                <a:cubicBezTo>
                  <a:pt x="2635130" y="1022375"/>
                  <a:pt x="2630862" y="1031110"/>
                  <a:pt x="2625928" y="1039111"/>
                </a:cubicBezTo>
                <a:cubicBezTo>
                  <a:pt x="2641130" y="1047378"/>
                  <a:pt x="2654399" y="1056379"/>
                  <a:pt x="2665733" y="1066114"/>
                </a:cubicBezTo>
                <a:cubicBezTo>
                  <a:pt x="2673868" y="1050379"/>
                  <a:pt x="2680068" y="1032643"/>
                  <a:pt x="2684336" y="1012907"/>
                </a:cubicBezTo>
                <a:close/>
                <a:moveTo>
                  <a:pt x="1211352" y="1012707"/>
                </a:moveTo>
                <a:lnTo>
                  <a:pt x="1218953" y="1012707"/>
                </a:lnTo>
                <a:lnTo>
                  <a:pt x="1218953" y="1116120"/>
                </a:lnTo>
                <a:lnTo>
                  <a:pt x="1211352" y="1116120"/>
                </a:lnTo>
                <a:close/>
                <a:moveTo>
                  <a:pt x="1740856" y="1009907"/>
                </a:moveTo>
                <a:cubicBezTo>
                  <a:pt x="1756858" y="1009907"/>
                  <a:pt x="1768859" y="1015374"/>
                  <a:pt x="1776860" y="1026309"/>
                </a:cubicBezTo>
                <a:cubicBezTo>
                  <a:pt x="1783661" y="1035643"/>
                  <a:pt x="1787462" y="1049178"/>
                  <a:pt x="1788262" y="1066914"/>
                </a:cubicBezTo>
                <a:lnTo>
                  <a:pt x="1701851" y="1066914"/>
                </a:lnTo>
                <a:cubicBezTo>
                  <a:pt x="1702251" y="1080782"/>
                  <a:pt x="1705918" y="1091650"/>
                  <a:pt x="1712852" y="1099518"/>
                </a:cubicBezTo>
                <a:cubicBezTo>
                  <a:pt x="1720053" y="1107786"/>
                  <a:pt x="1729454" y="1111920"/>
                  <a:pt x="1741056" y="1111920"/>
                </a:cubicBezTo>
                <a:cubicBezTo>
                  <a:pt x="1751324" y="1111920"/>
                  <a:pt x="1759725" y="1109053"/>
                  <a:pt x="1766259" y="1103319"/>
                </a:cubicBezTo>
                <a:cubicBezTo>
                  <a:pt x="1771593" y="1098385"/>
                  <a:pt x="1775460" y="1091584"/>
                  <a:pt x="1777861" y="1082916"/>
                </a:cubicBezTo>
                <a:lnTo>
                  <a:pt x="1786062" y="1082916"/>
                </a:lnTo>
                <a:cubicBezTo>
                  <a:pt x="1783661" y="1092917"/>
                  <a:pt x="1779127" y="1101185"/>
                  <a:pt x="1772460" y="1107719"/>
                </a:cubicBezTo>
                <a:cubicBezTo>
                  <a:pt x="1764192" y="1115187"/>
                  <a:pt x="1753724" y="1118921"/>
                  <a:pt x="1741056" y="1118921"/>
                </a:cubicBezTo>
                <a:cubicBezTo>
                  <a:pt x="1726654" y="1118921"/>
                  <a:pt x="1715253" y="1113920"/>
                  <a:pt x="1706852" y="1103919"/>
                </a:cubicBezTo>
                <a:cubicBezTo>
                  <a:pt x="1698184" y="1093917"/>
                  <a:pt x="1693850" y="1080716"/>
                  <a:pt x="1693850" y="1064314"/>
                </a:cubicBezTo>
                <a:cubicBezTo>
                  <a:pt x="1693850" y="1049245"/>
                  <a:pt x="1697984" y="1036577"/>
                  <a:pt x="1706252" y="1026309"/>
                </a:cubicBezTo>
                <a:cubicBezTo>
                  <a:pt x="1715053" y="1015374"/>
                  <a:pt x="1726587" y="1009907"/>
                  <a:pt x="1740856" y="1009907"/>
                </a:cubicBezTo>
                <a:close/>
                <a:moveTo>
                  <a:pt x="1637681" y="1009907"/>
                </a:moveTo>
                <a:cubicBezTo>
                  <a:pt x="1663151" y="1009907"/>
                  <a:pt x="1675886" y="1024175"/>
                  <a:pt x="1675886" y="1052712"/>
                </a:cubicBezTo>
                <a:lnTo>
                  <a:pt x="1675886" y="1116120"/>
                </a:lnTo>
                <a:lnTo>
                  <a:pt x="1668085" y="1116120"/>
                </a:lnTo>
                <a:lnTo>
                  <a:pt x="1668085" y="1052912"/>
                </a:lnTo>
                <a:cubicBezTo>
                  <a:pt x="1668085" y="1028909"/>
                  <a:pt x="1657550" y="1016908"/>
                  <a:pt x="1636481" y="1016908"/>
                </a:cubicBezTo>
                <a:cubicBezTo>
                  <a:pt x="1627146" y="1016908"/>
                  <a:pt x="1619345" y="1020308"/>
                  <a:pt x="1613078" y="1027109"/>
                </a:cubicBezTo>
                <a:cubicBezTo>
                  <a:pt x="1606677" y="1033643"/>
                  <a:pt x="1603277" y="1042444"/>
                  <a:pt x="1602877" y="1053512"/>
                </a:cubicBezTo>
                <a:lnTo>
                  <a:pt x="1602877" y="1116120"/>
                </a:lnTo>
                <a:lnTo>
                  <a:pt x="1595076" y="1116120"/>
                </a:lnTo>
                <a:lnTo>
                  <a:pt x="1595076" y="1012707"/>
                </a:lnTo>
                <a:lnTo>
                  <a:pt x="1602877" y="1012707"/>
                </a:lnTo>
                <a:lnTo>
                  <a:pt x="1602877" y="1031510"/>
                </a:lnTo>
                <a:cubicBezTo>
                  <a:pt x="1605944" y="1025109"/>
                  <a:pt x="1610611" y="1019841"/>
                  <a:pt x="1616878" y="1015708"/>
                </a:cubicBezTo>
                <a:cubicBezTo>
                  <a:pt x="1622879" y="1011841"/>
                  <a:pt x="1629813" y="1009907"/>
                  <a:pt x="1637681" y="1009907"/>
                </a:cubicBezTo>
                <a:close/>
                <a:moveTo>
                  <a:pt x="1524981" y="1009907"/>
                </a:moveTo>
                <a:cubicBezTo>
                  <a:pt x="1540050" y="1009907"/>
                  <a:pt x="1552051" y="1015574"/>
                  <a:pt x="1560986" y="1026909"/>
                </a:cubicBezTo>
                <a:cubicBezTo>
                  <a:pt x="1569120" y="1037044"/>
                  <a:pt x="1573187" y="1049579"/>
                  <a:pt x="1573187" y="1064514"/>
                </a:cubicBezTo>
                <a:cubicBezTo>
                  <a:pt x="1573187" y="1079049"/>
                  <a:pt x="1569120" y="1091584"/>
                  <a:pt x="1560986" y="1102118"/>
                </a:cubicBezTo>
                <a:cubicBezTo>
                  <a:pt x="1552051" y="1113320"/>
                  <a:pt x="1540050" y="1118921"/>
                  <a:pt x="1524981" y="1118921"/>
                </a:cubicBezTo>
                <a:cubicBezTo>
                  <a:pt x="1509779" y="1118921"/>
                  <a:pt x="1497778" y="1113320"/>
                  <a:pt x="1488977" y="1102118"/>
                </a:cubicBezTo>
                <a:cubicBezTo>
                  <a:pt x="1480842" y="1091851"/>
                  <a:pt x="1476775" y="1079316"/>
                  <a:pt x="1476775" y="1064514"/>
                </a:cubicBezTo>
                <a:cubicBezTo>
                  <a:pt x="1476775" y="1049312"/>
                  <a:pt x="1480842" y="1036777"/>
                  <a:pt x="1488977" y="1026909"/>
                </a:cubicBezTo>
                <a:cubicBezTo>
                  <a:pt x="1497778" y="1015574"/>
                  <a:pt x="1509779" y="1009907"/>
                  <a:pt x="1524981" y="1009907"/>
                </a:cubicBezTo>
                <a:close/>
                <a:moveTo>
                  <a:pt x="1821828" y="1008907"/>
                </a:moveTo>
                <a:lnTo>
                  <a:pt x="1961646" y="1008907"/>
                </a:lnTo>
                <a:lnTo>
                  <a:pt x="1961646" y="1047712"/>
                </a:lnTo>
                <a:lnTo>
                  <a:pt x="1896637" y="1047712"/>
                </a:lnTo>
                <a:lnTo>
                  <a:pt x="1896637" y="1074715"/>
                </a:lnTo>
                <a:lnTo>
                  <a:pt x="1968246" y="1074715"/>
                </a:lnTo>
                <a:cubicBezTo>
                  <a:pt x="1968246" y="1095918"/>
                  <a:pt x="1966979" y="1109253"/>
                  <a:pt x="1964446" y="1114720"/>
                </a:cubicBezTo>
                <a:cubicBezTo>
                  <a:pt x="1961646" y="1121254"/>
                  <a:pt x="1955711" y="1124521"/>
                  <a:pt x="1946644" y="1124521"/>
                </a:cubicBezTo>
                <a:lnTo>
                  <a:pt x="1922041" y="1124321"/>
                </a:lnTo>
                <a:lnTo>
                  <a:pt x="1920440" y="1117720"/>
                </a:lnTo>
                <a:cubicBezTo>
                  <a:pt x="1929508" y="1118120"/>
                  <a:pt x="1937909" y="1118320"/>
                  <a:pt x="1945643" y="1118320"/>
                </a:cubicBezTo>
                <a:cubicBezTo>
                  <a:pt x="1952578" y="1118320"/>
                  <a:pt x="1957045" y="1115587"/>
                  <a:pt x="1959045" y="1110119"/>
                </a:cubicBezTo>
                <a:cubicBezTo>
                  <a:pt x="1960512" y="1105719"/>
                  <a:pt x="1961245" y="1096051"/>
                  <a:pt x="1961245" y="1081116"/>
                </a:cubicBezTo>
                <a:lnTo>
                  <a:pt x="1896637" y="1081116"/>
                </a:lnTo>
                <a:lnTo>
                  <a:pt x="1896637" y="1135523"/>
                </a:lnTo>
                <a:lnTo>
                  <a:pt x="1889837" y="1135523"/>
                </a:lnTo>
                <a:lnTo>
                  <a:pt x="1889837" y="1081116"/>
                </a:lnTo>
                <a:lnTo>
                  <a:pt x="1884436" y="1081116"/>
                </a:lnTo>
                <a:cubicBezTo>
                  <a:pt x="1872034" y="1100318"/>
                  <a:pt x="1847098" y="1116854"/>
                  <a:pt x="1809626" y="1130722"/>
                </a:cubicBezTo>
                <a:lnTo>
                  <a:pt x="1805626" y="1124321"/>
                </a:lnTo>
                <a:cubicBezTo>
                  <a:pt x="1841630" y="1111920"/>
                  <a:pt x="1865433" y="1097518"/>
                  <a:pt x="1877035" y="1081116"/>
                </a:cubicBezTo>
                <a:lnTo>
                  <a:pt x="1819428" y="1081116"/>
                </a:lnTo>
                <a:lnTo>
                  <a:pt x="1827829" y="1041311"/>
                </a:lnTo>
                <a:lnTo>
                  <a:pt x="1889837" y="1041311"/>
                </a:lnTo>
                <a:lnTo>
                  <a:pt x="1889837" y="1015508"/>
                </a:lnTo>
                <a:lnTo>
                  <a:pt x="1821828" y="1015508"/>
                </a:lnTo>
                <a:close/>
                <a:moveTo>
                  <a:pt x="3427476" y="1006106"/>
                </a:moveTo>
                <a:cubicBezTo>
                  <a:pt x="3440678" y="1016108"/>
                  <a:pt x="3451679" y="1026109"/>
                  <a:pt x="3460480" y="1036110"/>
                </a:cubicBezTo>
                <a:lnTo>
                  <a:pt x="3455880" y="1040911"/>
                </a:lnTo>
                <a:cubicBezTo>
                  <a:pt x="3447345" y="1031176"/>
                  <a:pt x="3436210" y="1021108"/>
                  <a:pt x="3422475" y="1010707"/>
                </a:cubicBezTo>
                <a:close/>
                <a:moveTo>
                  <a:pt x="540668" y="1006106"/>
                </a:moveTo>
                <a:lnTo>
                  <a:pt x="540668" y="1027909"/>
                </a:lnTo>
                <a:lnTo>
                  <a:pt x="562671" y="1027909"/>
                </a:lnTo>
                <a:lnTo>
                  <a:pt x="562671" y="1006106"/>
                </a:lnTo>
                <a:close/>
                <a:moveTo>
                  <a:pt x="309839" y="1001306"/>
                </a:moveTo>
                <a:lnTo>
                  <a:pt x="316640" y="1002106"/>
                </a:lnTo>
                <a:cubicBezTo>
                  <a:pt x="313306" y="1015041"/>
                  <a:pt x="309906" y="1026642"/>
                  <a:pt x="306439" y="1036910"/>
                </a:cubicBezTo>
                <a:lnTo>
                  <a:pt x="382448" y="1036910"/>
                </a:lnTo>
                <a:lnTo>
                  <a:pt x="382448" y="1043511"/>
                </a:lnTo>
                <a:lnTo>
                  <a:pt x="355845" y="1043511"/>
                </a:lnTo>
                <a:cubicBezTo>
                  <a:pt x="352644" y="1066047"/>
                  <a:pt x="344843" y="1084383"/>
                  <a:pt x="332442" y="1098518"/>
                </a:cubicBezTo>
                <a:cubicBezTo>
                  <a:pt x="353378" y="1110119"/>
                  <a:pt x="369980" y="1120387"/>
                  <a:pt x="382248" y="1129322"/>
                </a:cubicBezTo>
                <a:lnTo>
                  <a:pt x="377847" y="1134522"/>
                </a:lnTo>
                <a:cubicBezTo>
                  <a:pt x="363846" y="1124655"/>
                  <a:pt x="347244" y="1114187"/>
                  <a:pt x="328041" y="1103119"/>
                </a:cubicBezTo>
                <a:cubicBezTo>
                  <a:pt x="314306" y="1116587"/>
                  <a:pt x="290770" y="1127255"/>
                  <a:pt x="257432" y="1135123"/>
                </a:cubicBezTo>
                <a:lnTo>
                  <a:pt x="254632" y="1128722"/>
                </a:lnTo>
                <a:cubicBezTo>
                  <a:pt x="284903" y="1121921"/>
                  <a:pt x="307305" y="1112186"/>
                  <a:pt x="321841" y="1099518"/>
                </a:cubicBezTo>
                <a:cubicBezTo>
                  <a:pt x="303705" y="1089517"/>
                  <a:pt x="290170" y="1082249"/>
                  <a:pt x="281235" y="1077715"/>
                </a:cubicBezTo>
                <a:cubicBezTo>
                  <a:pt x="286836" y="1067581"/>
                  <a:pt x="292103" y="1056179"/>
                  <a:pt x="297037" y="1043511"/>
                </a:cubicBezTo>
                <a:lnTo>
                  <a:pt x="264233" y="1043511"/>
                </a:lnTo>
                <a:lnTo>
                  <a:pt x="264233" y="1036910"/>
                </a:lnTo>
                <a:lnTo>
                  <a:pt x="299438" y="1036910"/>
                </a:lnTo>
                <a:cubicBezTo>
                  <a:pt x="303305" y="1025976"/>
                  <a:pt x="306772" y="1014107"/>
                  <a:pt x="309839" y="1001306"/>
                </a:cubicBezTo>
                <a:close/>
                <a:moveTo>
                  <a:pt x="3862730" y="997905"/>
                </a:moveTo>
                <a:lnTo>
                  <a:pt x="3867731" y="1002506"/>
                </a:lnTo>
                <a:cubicBezTo>
                  <a:pt x="3856130" y="1014908"/>
                  <a:pt x="3842061" y="1025642"/>
                  <a:pt x="3825526" y="1034710"/>
                </a:cubicBezTo>
                <a:lnTo>
                  <a:pt x="3821526" y="1029309"/>
                </a:lnTo>
                <a:cubicBezTo>
                  <a:pt x="3838061" y="1020108"/>
                  <a:pt x="3851796" y="1009640"/>
                  <a:pt x="3862730" y="997905"/>
                </a:cubicBezTo>
                <a:close/>
                <a:moveTo>
                  <a:pt x="3959942" y="997505"/>
                </a:moveTo>
                <a:cubicBezTo>
                  <a:pt x="3976745" y="1008040"/>
                  <a:pt x="3990546" y="1018308"/>
                  <a:pt x="4001348" y="1028309"/>
                </a:cubicBezTo>
                <a:lnTo>
                  <a:pt x="3996747" y="1032910"/>
                </a:lnTo>
                <a:cubicBezTo>
                  <a:pt x="3986212" y="1023042"/>
                  <a:pt x="3972478" y="1012707"/>
                  <a:pt x="3955542" y="1001906"/>
                </a:cubicBezTo>
                <a:close/>
                <a:moveTo>
                  <a:pt x="18003" y="997505"/>
                </a:moveTo>
                <a:lnTo>
                  <a:pt x="18003" y="1045911"/>
                </a:lnTo>
                <a:lnTo>
                  <a:pt x="62408" y="1045911"/>
                </a:lnTo>
                <a:lnTo>
                  <a:pt x="62408" y="997505"/>
                </a:lnTo>
                <a:close/>
                <a:moveTo>
                  <a:pt x="1261977" y="980503"/>
                </a:moveTo>
                <a:lnTo>
                  <a:pt x="1261977" y="1046111"/>
                </a:lnTo>
                <a:lnTo>
                  <a:pt x="1311383" y="1046111"/>
                </a:lnTo>
                <a:cubicBezTo>
                  <a:pt x="1324318" y="1046111"/>
                  <a:pt x="1334053" y="1043244"/>
                  <a:pt x="1340587" y="1037510"/>
                </a:cubicBezTo>
                <a:cubicBezTo>
                  <a:pt x="1346721" y="1032043"/>
                  <a:pt x="1349788" y="1023909"/>
                  <a:pt x="1349788" y="1013107"/>
                </a:cubicBezTo>
                <a:cubicBezTo>
                  <a:pt x="1349788" y="1002306"/>
                  <a:pt x="1346721" y="994238"/>
                  <a:pt x="1340587" y="988904"/>
                </a:cubicBezTo>
                <a:cubicBezTo>
                  <a:pt x="1334186" y="983304"/>
                  <a:pt x="1324452" y="980503"/>
                  <a:pt x="1311383" y="980503"/>
                </a:cubicBezTo>
                <a:close/>
                <a:moveTo>
                  <a:pt x="1215152" y="977503"/>
                </a:moveTo>
                <a:cubicBezTo>
                  <a:pt x="1217286" y="977503"/>
                  <a:pt x="1219153" y="978303"/>
                  <a:pt x="1220753" y="979903"/>
                </a:cubicBezTo>
                <a:cubicBezTo>
                  <a:pt x="1222353" y="981237"/>
                  <a:pt x="1223153" y="983104"/>
                  <a:pt x="1223153" y="985504"/>
                </a:cubicBezTo>
                <a:cubicBezTo>
                  <a:pt x="1223153" y="987637"/>
                  <a:pt x="1222353" y="989504"/>
                  <a:pt x="1220753" y="991105"/>
                </a:cubicBezTo>
                <a:cubicBezTo>
                  <a:pt x="1219153" y="992705"/>
                  <a:pt x="1217286" y="993505"/>
                  <a:pt x="1215152" y="993505"/>
                </a:cubicBezTo>
                <a:cubicBezTo>
                  <a:pt x="1212885" y="993505"/>
                  <a:pt x="1211018" y="992705"/>
                  <a:pt x="1209551" y="991105"/>
                </a:cubicBezTo>
                <a:cubicBezTo>
                  <a:pt x="1207951" y="989504"/>
                  <a:pt x="1207151" y="987637"/>
                  <a:pt x="1207151" y="985504"/>
                </a:cubicBezTo>
                <a:cubicBezTo>
                  <a:pt x="1207151" y="983104"/>
                  <a:pt x="1207951" y="981237"/>
                  <a:pt x="1209551" y="979903"/>
                </a:cubicBezTo>
                <a:cubicBezTo>
                  <a:pt x="1211018" y="978303"/>
                  <a:pt x="1212885" y="977503"/>
                  <a:pt x="1215152" y="977503"/>
                </a:cubicBezTo>
                <a:close/>
                <a:moveTo>
                  <a:pt x="540668" y="977503"/>
                </a:moveTo>
                <a:lnTo>
                  <a:pt x="540668" y="1000106"/>
                </a:lnTo>
                <a:lnTo>
                  <a:pt x="562671" y="1000106"/>
                </a:lnTo>
                <a:lnTo>
                  <a:pt x="562671" y="977503"/>
                </a:lnTo>
                <a:close/>
                <a:moveTo>
                  <a:pt x="1106338" y="976303"/>
                </a:moveTo>
                <a:lnTo>
                  <a:pt x="1106338" y="1103519"/>
                </a:lnTo>
                <a:lnTo>
                  <a:pt x="1163346" y="1103519"/>
                </a:lnTo>
                <a:lnTo>
                  <a:pt x="1163346" y="976303"/>
                </a:lnTo>
                <a:close/>
                <a:moveTo>
                  <a:pt x="465459" y="974503"/>
                </a:moveTo>
                <a:lnTo>
                  <a:pt x="499663" y="974503"/>
                </a:lnTo>
                <a:lnTo>
                  <a:pt x="499663" y="980503"/>
                </a:lnTo>
                <a:cubicBezTo>
                  <a:pt x="491662" y="999706"/>
                  <a:pt x="483861" y="1015908"/>
                  <a:pt x="476260" y="1029109"/>
                </a:cubicBezTo>
                <a:lnTo>
                  <a:pt x="499663" y="1029109"/>
                </a:lnTo>
                <a:lnTo>
                  <a:pt x="499663" y="1033110"/>
                </a:lnTo>
                <a:cubicBezTo>
                  <a:pt x="499129" y="1059113"/>
                  <a:pt x="495396" y="1081182"/>
                  <a:pt x="488461" y="1099318"/>
                </a:cubicBezTo>
                <a:cubicBezTo>
                  <a:pt x="494329" y="1107586"/>
                  <a:pt x="501196" y="1113587"/>
                  <a:pt x="509064" y="1117320"/>
                </a:cubicBezTo>
                <a:cubicBezTo>
                  <a:pt x="517998" y="1121988"/>
                  <a:pt x="532934" y="1124521"/>
                  <a:pt x="553870" y="1124921"/>
                </a:cubicBezTo>
                <a:lnTo>
                  <a:pt x="583273" y="1124721"/>
                </a:lnTo>
                <a:lnTo>
                  <a:pt x="581873" y="1131322"/>
                </a:lnTo>
                <a:lnTo>
                  <a:pt x="557670" y="1131322"/>
                </a:lnTo>
                <a:cubicBezTo>
                  <a:pt x="529533" y="1131055"/>
                  <a:pt x="510664" y="1127455"/>
                  <a:pt x="501063" y="1120521"/>
                </a:cubicBezTo>
                <a:cubicBezTo>
                  <a:pt x="495196" y="1116654"/>
                  <a:pt x="490062" y="1111853"/>
                  <a:pt x="485661" y="1106119"/>
                </a:cubicBezTo>
                <a:cubicBezTo>
                  <a:pt x="480994" y="1116654"/>
                  <a:pt x="474926" y="1125855"/>
                  <a:pt x="467459" y="1133722"/>
                </a:cubicBezTo>
                <a:lnTo>
                  <a:pt x="462658" y="1129122"/>
                </a:lnTo>
                <a:cubicBezTo>
                  <a:pt x="470392" y="1120987"/>
                  <a:pt x="476593" y="1111253"/>
                  <a:pt x="481260" y="1099918"/>
                </a:cubicBezTo>
                <a:cubicBezTo>
                  <a:pt x="473926" y="1088450"/>
                  <a:pt x="468059" y="1073648"/>
                  <a:pt x="463658" y="1055513"/>
                </a:cubicBezTo>
                <a:lnTo>
                  <a:pt x="469259" y="1053512"/>
                </a:lnTo>
                <a:cubicBezTo>
                  <a:pt x="472993" y="1069648"/>
                  <a:pt x="477927" y="1082716"/>
                  <a:pt x="484061" y="1092717"/>
                </a:cubicBezTo>
                <a:cubicBezTo>
                  <a:pt x="489528" y="1076449"/>
                  <a:pt x="492662" y="1057313"/>
                  <a:pt x="493462" y="1035310"/>
                </a:cubicBezTo>
                <a:lnTo>
                  <a:pt x="468659" y="1035310"/>
                </a:lnTo>
                <a:lnTo>
                  <a:pt x="468659" y="1029909"/>
                </a:lnTo>
                <a:cubicBezTo>
                  <a:pt x="477727" y="1014707"/>
                  <a:pt x="485861" y="998372"/>
                  <a:pt x="493062" y="980903"/>
                </a:cubicBezTo>
                <a:lnTo>
                  <a:pt x="465459" y="980903"/>
                </a:lnTo>
                <a:close/>
                <a:moveTo>
                  <a:pt x="1254176" y="973302"/>
                </a:moveTo>
                <a:lnTo>
                  <a:pt x="1311783" y="973302"/>
                </a:lnTo>
                <a:cubicBezTo>
                  <a:pt x="1342320" y="973302"/>
                  <a:pt x="1357589" y="986571"/>
                  <a:pt x="1357589" y="1013107"/>
                </a:cubicBezTo>
                <a:cubicBezTo>
                  <a:pt x="1357589" y="1039911"/>
                  <a:pt x="1342254" y="1053312"/>
                  <a:pt x="1311583" y="1053312"/>
                </a:cubicBezTo>
                <a:lnTo>
                  <a:pt x="1261977" y="1053312"/>
                </a:lnTo>
                <a:lnTo>
                  <a:pt x="1261977" y="1116120"/>
                </a:lnTo>
                <a:lnTo>
                  <a:pt x="1254176" y="1116120"/>
                </a:lnTo>
                <a:close/>
                <a:moveTo>
                  <a:pt x="1376001" y="970502"/>
                </a:moveTo>
                <a:lnTo>
                  <a:pt x="1383802" y="970502"/>
                </a:lnTo>
                <a:lnTo>
                  <a:pt x="1383802" y="1033510"/>
                </a:lnTo>
                <a:cubicBezTo>
                  <a:pt x="1387402" y="1026176"/>
                  <a:pt x="1392336" y="1020375"/>
                  <a:pt x="1398604" y="1016108"/>
                </a:cubicBezTo>
                <a:cubicBezTo>
                  <a:pt x="1404471" y="1011974"/>
                  <a:pt x="1411272" y="1009907"/>
                  <a:pt x="1419006" y="1009907"/>
                </a:cubicBezTo>
                <a:cubicBezTo>
                  <a:pt x="1430474" y="1009907"/>
                  <a:pt x="1439609" y="1013307"/>
                  <a:pt x="1446410" y="1020108"/>
                </a:cubicBezTo>
                <a:cubicBezTo>
                  <a:pt x="1453210" y="1027042"/>
                  <a:pt x="1456611" y="1036844"/>
                  <a:pt x="1456611" y="1049512"/>
                </a:cubicBezTo>
                <a:lnTo>
                  <a:pt x="1456611" y="1116120"/>
                </a:lnTo>
                <a:lnTo>
                  <a:pt x="1449010" y="1116120"/>
                </a:lnTo>
                <a:lnTo>
                  <a:pt x="1449010" y="1050112"/>
                </a:lnTo>
                <a:cubicBezTo>
                  <a:pt x="1449010" y="1039577"/>
                  <a:pt x="1446143" y="1031310"/>
                  <a:pt x="1440409" y="1025309"/>
                </a:cubicBezTo>
                <a:cubicBezTo>
                  <a:pt x="1434808" y="1019708"/>
                  <a:pt x="1427207" y="1016908"/>
                  <a:pt x="1417606" y="1016908"/>
                </a:cubicBezTo>
                <a:cubicBezTo>
                  <a:pt x="1408405" y="1016908"/>
                  <a:pt x="1400537" y="1020642"/>
                  <a:pt x="1394003" y="1028109"/>
                </a:cubicBezTo>
                <a:cubicBezTo>
                  <a:pt x="1387202" y="1035710"/>
                  <a:pt x="1383802" y="1044911"/>
                  <a:pt x="1383802" y="1055713"/>
                </a:cubicBezTo>
                <a:lnTo>
                  <a:pt x="1383802" y="1116120"/>
                </a:lnTo>
                <a:lnTo>
                  <a:pt x="1376001" y="1116120"/>
                </a:lnTo>
                <a:close/>
                <a:moveTo>
                  <a:pt x="2721740" y="970302"/>
                </a:moveTo>
                <a:lnTo>
                  <a:pt x="2728541" y="970302"/>
                </a:lnTo>
                <a:lnTo>
                  <a:pt x="2728541" y="1097918"/>
                </a:lnTo>
                <a:lnTo>
                  <a:pt x="2721740" y="1097918"/>
                </a:lnTo>
                <a:close/>
                <a:moveTo>
                  <a:pt x="1099538" y="969702"/>
                </a:moveTo>
                <a:lnTo>
                  <a:pt x="1170147" y="969702"/>
                </a:lnTo>
                <a:lnTo>
                  <a:pt x="1170147" y="1127522"/>
                </a:lnTo>
                <a:lnTo>
                  <a:pt x="1163346" y="1127522"/>
                </a:lnTo>
                <a:lnTo>
                  <a:pt x="1163346" y="1109919"/>
                </a:lnTo>
                <a:lnTo>
                  <a:pt x="1106338" y="1109919"/>
                </a:lnTo>
                <a:lnTo>
                  <a:pt x="1106338" y="1129122"/>
                </a:lnTo>
                <a:lnTo>
                  <a:pt x="1099538" y="1129122"/>
                </a:lnTo>
                <a:close/>
                <a:moveTo>
                  <a:pt x="2607326" y="964901"/>
                </a:moveTo>
                <a:lnTo>
                  <a:pt x="2702338" y="964901"/>
                </a:lnTo>
                <a:lnTo>
                  <a:pt x="2702338" y="971702"/>
                </a:lnTo>
                <a:lnTo>
                  <a:pt x="2648131" y="971702"/>
                </a:lnTo>
                <a:cubicBezTo>
                  <a:pt x="2646531" y="984370"/>
                  <a:pt x="2644131" y="995839"/>
                  <a:pt x="2640930" y="1006106"/>
                </a:cubicBezTo>
                <a:lnTo>
                  <a:pt x="2691136" y="1006106"/>
                </a:lnTo>
                <a:lnTo>
                  <a:pt x="2691136" y="1012307"/>
                </a:lnTo>
                <a:cubicBezTo>
                  <a:pt x="2679535" y="1069114"/>
                  <a:pt x="2652465" y="1109319"/>
                  <a:pt x="2609926" y="1132922"/>
                </a:cubicBezTo>
                <a:lnTo>
                  <a:pt x="2606326" y="1126922"/>
                </a:lnTo>
                <a:cubicBezTo>
                  <a:pt x="2630062" y="1113853"/>
                  <a:pt x="2648798" y="1095584"/>
                  <a:pt x="2662533" y="1072115"/>
                </a:cubicBezTo>
                <a:cubicBezTo>
                  <a:pt x="2651332" y="1062113"/>
                  <a:pt x="2637996" y="1052846"/>
                  <a:pt x="2622528" y="1044311"/>
                </a:cubicBezTo>
                <a:cubicBezTo>
                  <a:pt x="2617727" y="1051112"/>
                  <a:pt x="2612193" y="1057513"/>
                  <a:pt x="2605926" y="1063514"/>
                </a:cubicBezTo>
                <a:lnTo>
                  <a:pt x="2602726" y="1057113"/>
                </a:lnTo>
                <a:cubicBezTo>
                  <a:pt x="2624595" y="1036444"/>
                  <a:pt x="2637530" y="1007973"/>
                  <a:pt x="2641530" y="971702"/>
                </a:cubicBezTo>
                <a:lnTo>
                  <a:pt x="2607326" y="971702"/>
                </a:lnTo>
                <a:close/>
                <a:moveTo>
                  <a:pt x="3501885" y="963501"/>
                </a:moveTo>
                <a:lnTo>
                  <a:pt x="3567294" y="963501"/>
                </a:lnTo>
                <a:lnTo>
                  <a:pt x="3567294" y="1008907"/>
                </a:lnTo>
                <a:cubicBezTo>
                  <a:pt x="3567294" y="1013841"/>
                  <a:pt x="3570360" y="1016308"/>
                  <a:pt x="3576495" y="1016308"/>
                </a:cubicBezTo>
                <a:lnTo>
                  <a:pt x="3599298" y="1016308"/>
                </a:lnTo>
                <a:lnTo>
                  <a:pt x="3599298" y="1023109"/>
                </a:lnTo>
                <a:lnTo>
                  <a:pt x="3575494" y="1023109"/>
                </a:lnTo>
                <a:cubicBezTo>
                  <a:pt x="3565493" y="1023109"/>
                  <a:pt x="3560493" y="1018641"/>
                  <a:pt x="3560493" y="1009707"/>
                </a:cubicBezTo>
                <a:lnTo>
                  <a:pt x="3560493" y="970102"/>
                </a:lnTo>
                <a:lnTo>
                  <a:pt x="3508686" y="970102"/>
                </a:lnTo>
                <a:lnTo>
                  <a:pt x="3508686" y="981103"/>
                </a:lnTo>
                <a:cubicBezTo>
                  <a:pt x="3508686" y="1002839"/>
                  <a:pt x="3498485" y="1019641"/>
                  <a:pt x="3478082" y="1031510"/>
                </a:cubicBezTo>
                <a:lnTo>
                  <a:pt x="3473482" y="1026309"/>
                </a:lnTo>
                <a:cubicBezTo>
                  <a:pt x="3492418" y="1015774"/>
                  <a:pt x="3501885" y="1000906"/>
                  <a:pt x="3501885" y="981703"/>
                </a:cubicBezTo>
                <a:close/>
                <a:moveTo>
                  <a:pt x="689886" y="963501"/>
                </a:moveTo>
                <a:lnTo>
                  <a:pt x="751494" y="963501"/>
                </a:lnTo>
                <a:lnTo>
                  <a:pt x="751494" y="1008907"/>
                </a:lnTo>
                <a:cubicBezTo>
                  <a:pt x="751494" y="1014507"/>
                  <a:pt x="754228" y="1017308"/>
                  <a:pt x="759695" y="1017308"/>
                </a:cubicBezTo>
                <a:lnTo>
                  <a:pt x="779498" y="1017308"/>
                </a:lnTo>
                <a:lnTo>
                  <a:pt x="779498" y="1023709"/>
                </a:lnTo>
                <a:lnTo>
                  <a:pt x="758695" y="1023709"/>
                </a:lnTo>
                <a:cubicBezTo>
                  <a:pt x="749227" y="1023709"/>
                  <a:pt x="744493" y="1019041"/>
                  <a:pt x="744493" y="1009707"/>
                </a:cubicBezTo>
                <a:lnTo>
                  <a:pt x="744493" y="970102"/>
                </a:lnTo>
                <a:lnTo>
                  <a:pt x="696887" y="970102"/>
                </a:lnTo>
                <a:lnTo>
                  <a:pt x="696887" y="979103"/>
                </a:lnTo>
                <a:cubicBezTo>
                  <a:pt x="696887" y="1000839"/>
                  <a:pt x="687019" y="1017641"/>
                  <a:pt x="667284" y="1029509"/>
                </a:cubicBezTo>
                <a:lnTo>
                  <a:pt x="662683" y="1024309"/>
                </a:lnTo>
                <a:cubicBezTo>
                  <a:pt x="680819" y="1013774"/>
                  <a:pt x="689886" y="998972"/>
                  <a:pt x="689886" y="979903"/>
                </a:cubicBezTo>
                <a:close/>
                <a:moveTo>
                  <a:pt x="3433077" y="958100"/>
                </a:moveTo>
                <a:cubicBezTo>
                  <a:pt x="3447078" y="968102"/>
                  <a:pt x="3458747" y="978170"/>
                  <a:pt x="3468081" y="988304"/>
                </a:cubicBezTo>
                <a:lnTo>
                  <a:pt x="3463481" y="992905"/>
                </a:lnTo>
                <a:cubicBezTo>
                  <a:pt x="3454813" y="983437"/>
                  <a:pt x="3443011" y="973369"/>
                  <a:pt x="3428076" y="962701"/>
                </a:cubicBezTo>
                <a:close/>
                <a:moveTo>
                  <a:pt x="2559120" y="957500"/>
                </a:moveTo>
                <a:lnTo>
                  <a:pt x="2562720" y="963501"/>
                </a:lnTo>
                <a:cubicBezTo>
                  <a:pt x="2542984" y="968835"/>
                  <a:pt x="2519248" y="972702"/>
                  <a:pt x="2491512" y="975103"/>
                </a:cubicBezTo>
                <a:cubicBezTo>
                  <a:pt x="2474976" y="993772"/>
                  <a:pt x="2459174" y="1007307"/>
                  <a:pt x="2444106" y="1015708"/>
                </a:cubicBezTo>
                <a:lnTo>
                  <a:pt x="2504313" y="1011907"/>
                </a:lnTo>
                <a:cubicBezTo>
                  <a:pt x="2513248" y="1004573"/>
                  <a:pt x="2523316" y="995972"/>
                  <a:pt x="2534517" y="986104"/>
                </a:cubicBezTo>
                <a:lnTo>
                  <a:pt x="2540918" y="989304"/>
                </a:lnTo>
                <a:cubicBezTo>
                  <a:pt x="2503580" y="1023309"/>
                  <a:pt x="2470642" y="1046711"/>
                  <a:pt x="2442105" y="1059513"/>
                </a:cubicBezTo>
                <a:cubicBezTo>
                  <a:pt x="2484911" y="1057380"/>
                  <a:pt x="2519115" y="1054846"/>
                  <a:pt x="2544718" y="1051912"/>
                </a:cubicBezTo>
                <a:cubicBezTo>
                  <a:pt x="2539117" y="1044578"/>
                  <a:pt x="2532984" y="1037044"/>
                  <a:pt x="2526316" y="1029309"/>
                </a:cubicBezTo>
                <a:lnTo>
                  <a:pt x="2531516" y="1026109"/>
                </a:lnTo>
                <a:cubicBezTo>
                  <a:pt x="2547652" y="1044645"/>
                  <a:pt x="2560120" y="1061047"/>
                  <a:pt x="2568921" y="1075315"/>
                </a:cubicBezTo>
                <a:lnTo>
                  <a:pt x="2563320" y="1079316"/>
                </a:lnTo>
                <a:cubicBezTo>
                  <a:pt x="2559586" y="1072781"/>
                  <a:pt x="2554853" y="1065581"/>
                  <a:pt x="2549118" y="1057713"/>
                </a:cubicBezTo>
                <a:cubicBezTo>
                  <a:pt x="2532183" y="1059580"/>
                  <a:pt x="2514981" y="1061113"/>
                  <a:pt x="2497512" y="1062313"/>
                </a:cubicBezTo>
                <a:lnTo>
                  <a:pt x="2497512" y="1121321"/>
                </a:lnTo>
                <a:cubicBezTo>
                  <a:pt x="2497512" y="1130122"/>
                  <a:pt x="2492978" y="1134522"/>
                  <a:pt x="2483910" y="1134522"/>
                </a:cubicBezTo>
                <a:lnTo>
                  <a:pt x="2461908" y="1134522"/>
                </a:lnTo>
                <a:lnTo>
                  <a:pt x="2460508" y="1127922"/>
                </a:lnTo>
                <a:cubicBezTo>
                  <a:pt x="2470109" y="1128188"/>
                  <a:pt x="2477110" y="1128322"/>
                  <a:pt x="2481510" y="1128322"/>
                </a:cubicBezTo>
                <a:cubicBezTo>
                  <a:pt x="2487778" y="1128322"/>
                  <a:pt x="2490911" y="1125388"/>
                  <a:pt x="2490911" y="1119521"/>
                </a:cubicBezTo>
                <a:lnTo>
                  <a:pt x="2490911" y="1062713"/>
                </a:lnTo>
                <a:cubicBezTo>
                  <a:pt x="2467708" y="1064180"/>
                  <a:pt x="2446106" y="1065314"/>
                  <a:pt x="2426103" y="1066114"/>
                </a:cubicBezTo>
                <a:lnTo>
                  <a:pt x="2424103" y="1059913"/>
                </a:lnTo>
                <a:cubicBezTo>
                  <a:pt x="2426770" y="1059513"/>
                  <a:pt x="2428904" y="1059046"/>
                  <a:pt x="2430504" y="1058513"/>
                </a:cubicBezTo>
                <a:cubicBezTo>
                  <a:pt x="2449840" y="1050379"/>
                  <a:pt x="2471976" y="1036777"/>
                  <a:pt x="2496912" y="1017708"/>
                </a:cubicBezTo>
                <a:cubicBezTo>
                  <a:pt x="2481577" y="1018908"/>
                  <a:pt x="2460108" y="1020242"/>
                  <a:pt x="2432504" y="1021708"/>
                </a:cubicBezTo>
                <a:lnTo>
                  <a:pt x="2430904" y="1015308"/>
                </a:lnTo>
                <a:cubicBezTo>
                  <a:pt x="2432771" y="1015041"/>
                  <a:pt x="2434438" y="1014641"/>
                  <a:pt x="2435905" y="1014107"/>
                </a:cubicBezTo>
                <a:cubicBezTo>
                  <a:pt x="2449906" y="1007307"/>
                  <a:pt x="2465508" y="994505"/>
                  <a:pt x="2482710" y="975703"/>
                </a:cubicBezTo>
                <a:cubicBezTo>
                  <a:pt x="2462574" y="977170"/>
                  <a:pt x="2442039" y="977903"/>
                  <a:pt x="2421103" y="977903"/>
                </a:cubicBezTo>
                <a:lnTo>
                  <a:pt x="2419103" y="971702"/>
                </a:lnTo>
                <a:cubicBezTo>
                  <a:pt x="2476443" y="971569"/>
                  <a:pt x="2523116" y="966835"/>
                  <a:pt x="2559120" y="957500"/>
                </a:cubicBezTo>
                <a:close/>
                <a:moveTo>
                  <a:pt x="619478" y="957300"/>
                </a:moveTo>
                <a:cubicBezTo>
                  <a:pt x="633479" y="968102"/>
                  <a:pt x="645081" y="978770"/>
                  <a:pt x="654282" y="989304"/>
                </a:cubicBezTo>
                <a:lnTo>
                  <a:pt x="649481" y="994105"/>
                </a:lnTo>
                <a:cubicBezTo>
                  <a:pt x="640947" y="984104"/>
                  <a:pt x="629346" y="973369"/>
                  <a:pt x="614677" y="961901"/>
                </a:cubicBezTo>
                <a:close/>
                <a:moveTo>
                  <a:pt x="1081735" y="957100"/>
                </a:moveTo>
                <a:lnTo>
                  <a:pt x="1085136" y="963101"/>
                </a:lnTo>
                <a:cubicBezTo>
                  <a:pt x="1074201" y="967101"/>
                  <a:pt x="1062933" y="970502"/>
                  <a:pt x="1051332" y="973302"/>
                </a:cubicBezTo>
                <a:lnTo>
                  <a:pt x="1051332" y="1011107"/>
                </a:lnTo>
                <a:lnTo>
                  <a:pt x="1088136" y="1011107"/>
                </a:lnTo>
                <a:lnTo>
                  <a:pt x="1088136" y="1017708"/>
                </a:lnTo>
                <a:lnTo>
                  <a:pt x="1051332" y="1017708"/>
                </a:lnTo>
                <a:lnTo>
                  <a:pt x="1051332" y="1030509"/>
                </a:lnTo>
                <a:cubicBezTo>
                  <a:pt x="1063200" y="1041578"/>
                  <a:pt x="1075335" y="1054512"/>
                  <a:pt x="1087736" y="1069314"/>
                </a:cubicBezTo>
                <a:lnTo>
                  <a:pt x="1083736" y="1074915"/>
                </a:lnTo>
                <a:cubicBezTo>
                  <a:pt x="1070934" y="1058646"/>
                  <a:pt x="1060133" y="1046045"/>
                  <a:pt x="1051332" y="1037110"/>
                </a:cubicBezTo>
                <a:lnTo>
                  <a:pt x="1051332" y="1134723"/>
                </a:lnTo>
                <a:lnTo>
                  <a:pt x="1044531" y="1134723"/>
                </a:lnTo>
                <a:lnTo>
                  <a:pt x="1044531" y="1031510"/>
                </a:lnTo>
                <a:cubicBezTo>
                  <a:pt x="1035463" y="1054846"/>
                  <a:pt x="1022261" y="1075582"/>
                  <a:pt x="1004926" y="1093717"/>
                </a:cubicBezTo>
                <a:lnTo>
                  <a:pt x="1002126" y="1086717"/>
                </a:lnTo>
                <a:cubicBezTo>
                  <a:pt x="1022395" y="1066447"/>
                  <a:pt x="1036396" y="1043444"/>
                  <a:pt x="1044131" y="1017708"/>
                </a:cubicBezTo>
                <a:lnTo>
                  <a:pt x="1006926" y="1017708"/>
                </a:lnTo>
                <a:lnTo>
                  <a:pt x="1006926" y="1011107"/>
                </a:lnTo>
                <a:lnTo>
                  <a:pt x="1044531" y="1011107"/>
                </a:lnTo>
                <a:lnTo>
                  <a:pt x="1044531" y="974703"/>
                </a:lnTo>
                <a:cubicBezTo>
                  <a:pt x="1032529" y="976836"/>
                  <a:pt x="1020795" y="978370"/>
                  <a:pt x="1009326" y="979303"/>
                </a:cubicBezTo>
                <a:lnTo>
                  <a:pt x="1006926" y="972902"/>
                </a:lnTo>
                <a:cubicBezTo>
                  <a:pt x="1035463" y="970902"/>
                  <a:pt x="1060400" y="965635"/>
                  <a:pt x="1081735" y="957100"/>
                </a:cubicBezTo>
                <a:close/>
                <a:moveTo>
                  <a:pt x="2071659" y="956300"/>
                </a:moveTo>
                <a:lnTo>
                  <a:pt x="2078460" y="956300"/>
                </a:lnTo>
                <a:lnTo>
                  <a:pt x="2078460" y="1022508"/>
                </a:lnTo>
                <a:lnTo>
                  <a:pt x="2179273" y="1003706"/>
                </a:lnTo>
                <a:lnTo>
                  <a:pt x="2180273" y="1010307"/>
                </a:lnTo>
                <a:lnTo>
                  <a:pt x="2078460" y="1029109"/>
                </a:lnTo>
                <a:lnTo>
                  <a:pt x="2078460" y="1107919"/>
                </a:lnTo>
                <a:cubicBezTo>
                  <a:pt x="2078460" y="1118187"/>
                  <a:pt x="2082927" y="1123321"/>
                  <a:pt x="2091862" y="1123321"/>
                </a:cubicBezTo>
                <a:lnTo>
                  <a:pt x="2141668" y="1123321"/>
                </a:lnTo>
                <a:cubicBezTo>
                  <a:pt x="2149802" y="1123321"/>
                  <a:pt x="2155870" y="1121654"/>
                  <a:pt x="2159870" y="1118320"/>
                </a:cubicBezTo>
                <a:cubicBezTo>
                  <a:pt x="2163471" y="1114720"/>
                  <a:pt x="2165871" y="1102518"/>
                  <a:pt x="2167071" y="1081716"/>
                </a:cubicBezTo>
                <a:lnTo>
                  <a:pt x="2173472" y="1083716"/>
                </a:lnTo>
                <a:cubicBezTo>
                  <a:pt x="2172005" y="1105319"/>
                  <a:pt x="2169271" y="1118587"/>
                  <a:pt x="2165271" y="1123521"/>
                </a:cubicBezTo>
                <a:cubicBezTo>
                  <a:pt x="2161137" y="1127922"/>
                  <a:pt x="2153669" y="1130122"/>
                  <a:pt x="2142868" y="1130122"/>
                </a:cubicBezTo>
                <a:lnTo>
                  <a:pt x="2090261" y="1130122"/>
                </a:lnTo>
                <a:cubicBezTo>
                  <a:pt x="2077860" y="1130122"/>
                  <a:pt x="2071659" y="1123121"/>
                  <a:pt x="2071659" y="1109119"/>
                </a:cubicBezTo>
                <a:lnTo>
                  <a:pt x="2071659" y="1030309"/>
                </a:lnTo>
                <a:lnTo>
                  <a:pt x="2003451" y="1043111"/>
                </a:lnTo>
                <a:lnTo>
                  <a:pt x="2002451" y="1036510"/>
                </a:lnTo>
                <a:lnTo>
                  <a:pt x="2071659" y="1023709"/>
                </a:lnTo>
                <a:close/>
                <a:moveTo>
                  <a:pt x="820503" y="956300"/>
                </a:moveTo>
                <a:cubicBezTo>
                  <a:pt x="834505" y="966835"/>
                  <a:pt x="846573" y="977770"/>
                  <a:pt x="856707" y="989104"/>
                </a:cubicBezTo>
                <a:lnTo>
                  <a:pt x="852107" y="993905"/>
                </a:lnTo>
                <a:cubicBezTo>
                  <a:pt x="843039" y="983637"/>
                  <a:pt x="830904" y="972636"/>
                  <a:pt x="815702" y="960901"/>
                </a:cubicBezTo>
                <a:close/>
                <a:moveTo>
                  <a:pt x="2326291" y="955700"/>
                </a:moveTo>
                <a:cubicBezTo>
                  <a:pt x="2338959" y="965968"/>
                  <a:pt x="2349560" y="976503"/>
                  <a:pt x="2358095" y="987304"/>
                </a:cubicBezTo>
                <a:lnTo>
                  <a:pt x="2353294" y="991905"/>
                </a:lnTo>
                <a:cubicBezTo>
                  <a:pt x="2345293" y="981637"/>
                  <a:pt x="2334759" y="970969"/>
                  <a:pt x="2321690" y="959901"/>
                </a:cubicBezTo>
                <a:close/>
                <a:moveTo>
                  <a:pt x="3102512" y="955100"/>
                </a:moveTo>
                <a:cubicBezTo>
                  <a:pt x="3109312" y="965501"/>
                  <a:pt x="3115380" y="976236"/>
                  <a:pt x="3120714" y="987304"/>
                </a:cubicBezTo>
                <a:lnTo>
                  <a:pt x="3114713" y="990104"/>
                </a:lnTo>
                <a:cubicBezTo>
                  <a:pt x="3108712" y="977703"/>
                  <a:pt x="3102645" y="966902"/>
                  <a:pt x="3096511" y="957700"/>
                </a:cubicBezTo>
                <a:close/>
                <a:moveTo>
                  <a:pt x="2764546" y="955100"/>
                </a:moveTo>
                <a:lnTo>
                  <a:pt x="2771346" y="955100"/>
                </a:lnTo>
                <a:lnTo>
                  <a:pt x="2771346" y="1115920"/>
                </a:lnTo>
                <a:cubicBezTo>
                  <a:pt x="2771346" y="1127522"/>
                  <a:pt x="2765479" y="1133322"/>
                  <a:pt x="2753744" y="1133322"/>
                </a:cubicBezTo>
                <a:lnTo>
                  <a:pt x="2727341" y="1133322"/>
                </a:lnTo>
                <a:lnTo>
                  <a:pt x="2725941" y="1126722"/>
                </a:lnTo>
                <a:cubicBezTo>
                  <a:pt x="2734742" y="1127122"/>
                  <a:pt x="2743210" y="1127322"/>
                  <a:pt x="2751344" y="1127322"/>
                </a:cubicBezTo>
                <a:cubicBezTo>
                  <a:pt x="2760145" y="1127322"/>
                  <a:pt x="2764546" y="1122921"/>
                  <a:pt x="2764546" y="1114120"/>
                </a:cubicBezTo>
                <a:close/>
                <a:moveTo>
                  <a:pt x="534267" y="954700"/>
                </a:moveTo>
                <a:lnTo>
                  <a:pt x="540668" y="954700"/>
                </a:lnTo>
                <a:lnTo>
                  <a:pt x="540668" y="971502"/>
                </a:lnTo>
                <a:lnTo>
                  <a:pt x="568871" y="971502"/>
                </a:lnTo>
                <a:lnTo>
                  <a:pt x="568871" y="1000106"/>
                </a:lnTo>
                <a:lnTo>
                  <a:pt x="580473" y="1000106"/>
                </a:lnTo>
                <a:lnTo>
                  <a:pt x="580473" y="1006106"/>
                </a:lnTo>
                <a:lnTo>
                  <a:pt x="568871" y="1006106"/>
                </a:lnTo>
                <a:lnTo>
                  <a:pt x="568871" y="1033910"/>
                </a:lnTo>
                <a:lnTo>
                  <a:pt x="540668" y="1033910"/>
                </a:lnTo>
                <a:lnTo>
                  <a:pt x="540668" y="1054312"/>
                </a:lnTo>
                <a:lnTo>
                  <a:pt x="572272" y="1054312"/>
                </a:lnTo>
                <a:lnTo>
                  <a:pt x="572272" y="1060313"/>
                </a:lnTo>
                <a:lnTo>
                  <a:pt x="540668" y="1060313"/>
                </a:lnTo>
                <a:lnTo>
                  <a:pt x="540668" y="1081316"/>
                </a:lnTo>
                <a:lnTo>
                  <a:pt x="577272" y="1081316"/>
                </a:lnTo>
                <a:lnTo>
                  <a:pt x="577272" y="1087517"/>
                </a:lnTo>
                <a:lnTo>
                  <a:pt x="540668" y="1087517"/>
                </a:lnTo>
                <a:lnTo>
                  <a:pt x="540668" y="1112720"/>
                </a:lnTo>
                <a:lnTo>
                  <a:pt x="534267" y="1112720"/>
                </a:lnTo>
                <a:lnTo>
                  <a:pt x="534267" y="1087517"/>
                </a:lnTo>
                <a:lnTo>
                  <a:pt x="503863" y="1087517"/>
                </a:lnTo>
                <a:lnTo>
                  <a:pt x="503863" y="1081316"/>
                </a:lnTo>
                <a:lnTo>
                  <a:pt x="534267" y="1081316"/>
                </a:lnTo>
                <a:lnTo>
                  <a:pt x="534267" y="1060313"/>
                </a:lnTo>
                <a:lnTo>
                  <a:pt x="508864" y="1060313"/>
                </a:lnTo>
                <a:lnTo>
                  <a:pt x="508864" y="1054312"/>
                </a:lnTo>
                <a:lnTo>
                  <a:pt x="534267" y="1054312"/>
                </a:lnTo>
                <a:lnTo>
                  <a:pt x="534267" y="1033910"/>
                </a:lnTo>
                <a:lnTo>
                  <a:pt x="511264" y="1033910"/>
                </a:lnTo>
                <a:lnTo>
                  <a:pt x="511264" y="1027909"/>
                </a:lnTo>
                <a:lnTo>
                  <a:pt x="534267" y="1027909"/>
                </a:lnTo>
                <a:lnTo>
                  <a:pt x="534267" y="1006106"/>
                </a:lnTo>
                <a:lnTo>
                  <a:pt x="505063" y="1006106"/>
                </a:lnTo>
                <a:lnTo>
                  <a:pt x="505063" y="1000106"/>
                </a:lnTo>
                <a:lnTo>
                  <a:pt x="534267" y="1000106"/>
                </a:lnTo>
                <a:lnTo>
                  <a:pt x="534267" y="977503"/>
                </a:lnTo>
                <a:lnTo>
                  <a:pt x="511664" y="977503"/>
                </a:lnTo>
                <a:lnTo>
                  <a:pt x="511664" y="971502"/>
                </a:lnTo>
                <a:lnTo>
                  <a:pt x="534267" y="971502"/>
                </a:lnTo>
                <a:close/>
                <a:moveTo>
                  <a:pt x="4126487" y="954300"/>
                </a:moveTo>
                <a:lnTo>
                  <a:pt x="4133288" y="954300"/>
                </a:lnTo>
                <a:lnTo>
                  <a:pt x="4133288" y="1033910"/>
                </a:lnTo>
                <a:cubicBezTo>
                  <a:pt x="4156358" y="1018975"/>
                  <a:pt x="4176560" y="1001439"/>
                  <a:pt x="4193896" y="981303"/>
                </a:cubicBezTo>
                <a:lnTo>
                  <a:pt x="4198696" y="986504"/>
                </a:lnTo>
                <a:cubicBezTo>
                  <a:pt x="4180427" y="1007707"/>
                  <a:pt x="4158624" y="1026242"/>
                  <a:pt x="4133288" y="1042111"/>
                </a:cubicBezTo>
                <a:lnTo>
                  <a:pt x="4133288" y="1114320"/>
                </a:lnTo>
                <a:cubicBezTo>
                  <a:pt x="4133288" y="1121521"/>
                  <a:pt x="4137222" y="1125121"/>
                  <a:pt x="4145090" y="1125121"/>
                </a:cubicBezTo>
                <a:lnTo>
                  <a:pt x="4180894" y="1125121"/>
                </a:lnTo>
                <a:cubicBezTo>
                  <a:pt x="4187295" y="1125121"/>
                  <a:pt x="4191896" y="1123321"/>
                  <a:pt x="4194696" y="1119721"/>
                </a:cubicBezTo>
                <a:cubicBezTo>
                  <a:pt x="4197496" y="1116120"/>
                  <a:pt x="4199296" y="1103119"/>
                  <a:pt x="4200096" y="1080716"/>
                </a:cubicBezTo>
                <a:lnTo>
                  <a:pt x="4206498" y="1082716"/>
                </a:lnTo>
                <a:cubicBezTo>
                  <a:pt x="4205297" y="1105919"/>
                  <a:pt x="4203164" y="1119921"/>
                  <a:pt x="4200096" y="1124721"/>
                </a:cubicBezTo>
                <a:cubicBezTo>
                  <a:pt x="4196762" y="1129522"/>
                  <a:pt x="4190762" y="1131922"/>
                  <a:pt x="4182094" y="1131922"/>
                </a:cubicBezTo>
                <a:lnTo>
                  <a:pt x="4143289" y="1131922"/>
                </a:lnTo>
                <a:cubicBezTo>
                  <a:pt x="4132088" y="1131922"/>
                  <a:pt x="4126487" y="1126388"/>
                  <a:pt x="4126487" y="1115320"/>
                </a:cubicBezTo>
                <a:lnTo>
                  <a:pt x="4126487" y="1046311"/>
                </a:lnTo>
                <a:cubicBezTo>
                  <a:pt x="4115286" y="1052846"/>
                  <a:pt x="4104751" y="1058513"/>
                  <a:pt x="4094884" y="1063314"/>
                </a:cubicBezTo>
                <a:lnTo>
                  <a:pt x="4091483" y="1056713"/>
                </a:lnTo>
                <a:cubicBezTo>
                  <a:pt x="4104418" y="1050845"/>
                  <a:pt x="4116086" y="1044645"/>
                  <a:pt x="4126487" y="1038110"/>
                </a:cubicBezTo>
                <a:close/>
                <a:moveTo>
                  <a:pt x="229829" y="954300"/>
                </a:moveTo>
                <a:lnTo>
                  <a:pt x="236630" y="954300"/>
                </a:lnTo>
                <a:lnTo>
                  <a:pt x="236630" y="994705"/>
                </a:lnTo>
                <a:lnTo>
                  <a:pt x="258433" y="994705"/>
                </a:lnTo>
                <a:lnTo>
                  <a:pt x="258433" y="1001306"/>
                </a:lnTo>
                <a:lnTo>
                  <a:pt x="236630" y="1001306"/>
                </a:lnTo>
                <a:lnTo>
                  <a:pt x="236630" y="1051312"/>
                </a:lnTo>
                <a:cubicBezTo>
                  <a:pt x="242497" y="1048778"/>
                  <a:pt x="249898" y="1045311"/>
                  <a:pt x="258833" y="1040911"/>
                </a:cubicBezTo>
                <a:lnTo>
                  <a:pt x="258833" y="1047912"/>
                </a:lnTo>
                <a:cubicBezTo>
                  <a:pt x="253365" y="1050712"/>
                  <a:pt x="245964" y="1054046"/>
                  <a:pt x="236630" y="1057913"/>
                </a:cubicBezTo>
                <a:lnTo>
                  <a:pt x="236630" y="1119721"/>
                </a:lnTo>
                <a:cubicBezTo>
                  <a:pt x="236630" y="1128788"/>
                  <a:pt x="232163" y="1133322"/>
                  <a:pt x="223228" y="1133322"/>
                </a:cubicBezTo>
                <a:lnTo>
                  <a:pt x="206226" y="1133322"/>
                </a:lnTo>
                <a:lnTo>
                  <a:pt x="204826" y="1126722"/>
                </a:lnTo>
                <a:cubicBezTo>
                  <a:pt x="212294" y="1126988"/>
                  <a:pt x="217628" y="1127122"/>
                  <a:pt x="220828" y="1127122"/>
                </a:cubicBezTo>
                <a:cubicBezTo>
                  <a:pt x="226829" y="1127122"/>
                  <a:pt x="229829" y="1124055"/>
                  <a:pt x="229829" y="1117920"/>
                </a:cubicBezTo>
                <a:lnTo>
                  <a:pt x="229829" y="1060513"/>
                </a:lnTo>
                <a:cubicBezTo>
                  <a:pt x="220094" y="1064114"/>
                  <a:pt x="210560" y="1067247"/>
                  <a:pt x="201225" y="1069914"/>
                </a:cubicBezTo>
                <a:lnTo>
                  <a:pt x="199625" y="1063314"/>
                </a:lnTo>
                <a:cubicBezTo>
                  <a:pt x="209893" y="1060780"/>
                  <a:pt x="219961" y="1057646"/>
                  <a:pt x="229829" y="1053912"/>
                </a:cubicBezTo>
                <a:lnTo>
                  <a:pt x="229829" y="1001306"/>
                </a:lnTo>
                <a:lnTo>
                  <a:pt x="203426" y="1001306"/>
                </a:lnTo>
                <a:lnTo>
                  <a:pt x="203426" y="994705"/>
                </a:lnTo>
                <a:lnTo>
                  <a:pt x="229829" y="994705"/>
                </a:lnTo>
                <a:close/>
                <a:moveTo>
                  <a:pt x="3043704" y="953900"/>
                </a:moveTo>
                <a:lnTo>
                  <a:pt x="3050305" y="953900"/>
                </a:lnTo>
                <a:lnTo>
                  <a:pt x="3050305" y="995505"/>
                </a:lnTo>
                <a:lnTo>
                  <a:pt x="3072908" y="995505"/>
                </a:lnTo>
                <a:lnTo>
                  <a:pt x="3072908" y="1002106"/>
                </a:lnTo>
                <a:lnTo>
                  <a:pt x="3050305" y="1002106"/>
                </a:lnTo>
                <a:lnTo>
                  <a:pt x="3050305" y="1018308"/>
                </a:lnTo>
                <a:cubicBezTo>
                  <a:pt x="3060040" y="1029376"/>
                  <a:pt x="3069108" y="1040844"/>
                  <a:pt x="3077508" y="1052712"/>
                </a:cubicBezTo>
                <a:lnTo>
                  <a:pt x="3073708" y="1058113"/>
                </a:lnTo>
                <a:cubicBezTo>
                  <a:pt x="3064907" y="1044778"/>
                  <a:pt x="3057106" y="1034110"/>
                  <a:pt x="3050305" y="1026109"/>
                </a:cubicBezTo>
                <a:lnTo>
                  <a:pt x="3050305" y="1135323"/>
                </a:lnTo>
                <a:lnTo>
                  <a:pt x="3043704" y="1135323"/>
                </a:lnTo>
                <a:lnTo>
                  <a:pt x="3043704" y="1016308"/>
                </a:lnTo>
                <a:cubicBezTo>
                  <a:pt x="3037170" y="1040711"/>
                  <a:pt x="3027236" y="1062647"/>
                  <a:pt x="3013900" y="1082116"/>
                </a:cubicBezTo>
                <a:lnTo>
                  <a:pt x="3010300" y="1075715"/>
                </a:lnTo>
                <a:cubicBezTo>
                  <a:pt x="3025368" y="1054779"/>
                  <a:pt x="3036103" y="1030243"/>
                  <a:pt x="3042504" y="1002106"/>
                </a:cubicBezTo>
                <a:lnTo>
                  <a:pt x="3016101" y="1002106"/>
                </a:lnTo>
                <a:lnTo>
                  <a:pt x="3016101" y="995505"/>
                </a:lnTo>
                <a:lnTo>
                  <a:pt x="3043704" y="995505"/>
                </a:lnTo>
                <a:close/>
                <a:moveTo>
                  <a:pt x="4093283" y="953700"/>
                </a:moveTo>
                <a:lnTo>
                  <a:pt x="4099684" y="956700"/>
                </a:lnTo>
                <a:cubicBezTo>
                  <a:pt x="4092616" y="973102"/>
                  <a:pt x="4083682" y="988504"/>
                  <a:pt x="4072881" y="1002906"/>
                </a:cubicBezTo>
                <a:lnTo>
                  <a:pt x="4072881" y="1135723"/>
                </a:lnTo>
                <a:lnTo>
                  <a:pt x="4066080" y="1135723"/>
                </a:lnTo>
                <a:lnTo>
                  <a:pt x="4066080" y="1011507"/>
                </a:lnTo>
                <a:cubicBezTo>
                  <a:pt x="4055678" y="1023909"/>
                  <a:pt x="4044277" y="1035243"/>
                  <a:pt x="4031875" y="1045511"/>
                </a:cubicBezTo>
                <a:lnTo>
                  <a:pt x="4029675" y="1038510"/>
                </a:lnTo>
                <a:cubicBezTo>
                  <a:pt x="4059146" y="1013441"/>
                  <a:pt x="4080348" y="985170"/>
                  <a:pt x="4093283" y="953700"/>
                </a:cubicBezTo>
                <a:close/>
                <a:moveTo>
                  <a:pt x="38405" y="953700"/>
                </a:moveTo>
                <a:lnTo>
                  <a:pt x="45206" y="954700"/>
                </a:lnTo>
                <a:cubicBezTo>
                  <a:pt x="42939" y="968035"/>
                  <a:pt x="39672" y="980036"/>
                  <a:pt x="35405" y="990705"/>
                </a:cubicBezTo>
                <a:lnTo>
                  <a:pt x="69209" y="990705"/>
                </a:lnTo>
                <a:lnTo>
                  <a:pt x="69209" y="1122921"/>
                </a:lnTo>
                <a:lnTo>
                  <a:pt x="62408" y="1122921"/>
                </a:lnTo>
                <a:lnTo>
                  <a:pt x="62408" y="1109719"/>
                </a:lnTo>
                <a:lnTo>
                  <a:pt x="18003" y="1109719"/>
                </a:lnTo>
                <a:lnTo>
                  <a:pt x="18003" y="1128522"/>
                </a:lnTo>
                <a:lnTo>
                  <a:pt x="11202" y="1128522"/>
                </a:lnTo>
                <a:lnTo>
                  <a:pt x="11202" y="990705"/>
                </a:lnTo>
                <a:lnTo>
                  <a:pt x="28804" y="990705"/>
                </a:lnTo>
                <a:cubicBezTo>
                  <a:pt x="33204" y="979103"/>
                  <a:pt x="36405" y="966768"/>
                  <a:pt x="38405" y="953700"/>
                </a:cubicBezTo>
                <a:close/>
                <a:moveTo>
                  <a:pt x="3162920" y="953500"/>
                </a:moveTo>
                <a:lnTo>
                  <a:pt x="3169520" y="955900"/>
                </a:lnTo>
                <a:cubicBezTo>
                  <a:pt x="3163919" y="969902"/>
                  <a:pt x="3157385" y="982370"/>
                  <a:pt x="3149918" y="993305"/>
                </a:cubicBezTo>
                <a:lnTo>
                  <a:pt x="3185922" y="993305"/>
                </a:lnTo>
                <a:lnTo>
                  <a:pt x="3185922" y="999706"/>
                </a:lnTo>
                <a:lnTo>
                  <a:pt x="3137116" y="999706"/>
                </a:lnTo>
                <a:lnTo>
                  <a:pt x="3137116" y="1036310"/>
                </a:lnTo>
                <a:lnTo>
                  <a:pt x="3180121" y="1036310"/>
                </a:lnTo>
                <a:lnTo>
                  <a:pt x="3180121" y="1042711"/>
                </a:lnTo>
                <a:lnTo>
                  <a:pt x="3137116" y="1042711"/>
                </a:lnTo>
                <a:lnTo>
                  <a:pt x="3137116" y="1080116"/>
                </a:lnTo>
                <a:lnTo>
                  <a:pt x="3191123" y="1080116"/>
                </a:lnTo>
                <a:lnTo>
                  <a:pt x="3191123" y="1086717"/>
                </a:lnTo>
                <a:lnTo>
                  <a:pt x="3137116" y="1086717"/>
                </a:lnTo>
                <a:lnTo>
                  <a:pt x="3137116" y="1137523"/>
                </a:lnTo>
                <a:lnTo>
                  <a:pt x="3130115" y="1137523"/>
                </a:lnTo>
                <a:lnTo>
                  <a:pt x="3130115" y="1086717"/>
                </a:lnTo>
                <a:lnTo>
                  <a:pt x="3078108" y="1086717"/>
                </a:lnTo>
                <a:lnTo>
                  <a:pt x="3078108" y="1080116"/>
                </a:lnTo>
                <a:lnTo>
                  <a:pt x="3130115" y="1080116"/>
                </a:lnTo>
                <a:lnTo>
                  <a:pt x="3130115" y="1042711"/>
                </a:lnTo>
                <a:lnTo>
                  <a:pt x="3088910" y="1042711"/>
                </a:lnTo>
                <a:lnTo>
                  <a:pt x="3088910" y="1036310"/>
                </a:lnTo>
                <a:lnTo>
                  <a:pt x="3130115" y="1036310"/>
                </a:lnTo>
                <a:lnTo>
                  <a:pt x="3130115" y="999706"/>
                </a:lnTo>
                <a:lnTo>
                  <a:pt x="3082709" y="999706"/>
                </a:lnTo>
                <a:lnTo>
                  <a:pt x="3082709" y="993305"/>
                </a:lnTo>
                <a:lnTo>
                  <a:pt x="3143116" y="993305"/>
                </a:lnTo>
                <a:cubicBezTo>
                  <a:pt x="3150984" y="981037"/>
                  <a:pt x="3157585" y="967768"/>
                  <a:pt x="3162920" y="953500"/>
                </a:cubicBezTo>
                <a:close/>
                <a:moveTo>
                  <a:pt x="921315" y="953500"/>
                </a:moveTo>
                <a:lnTo>
                  <a:pt x="928516" y="953500"/>
                </a:lnTo>
                <a:lnTo>
                  <a:pt x="928516" y="1016508"/>
                </a:lnTo>
                <a:lnTo>
                  <a:pt x="982723" y="1016508"/>
                </a:lnTo>
                <a:lnTo>
                  <a:pt x="982723" y="1023309"/>
                </a:lnTo>
                <a:lnTo>
                  <a:pt x="928516" y="1023309"/>
                </a:lnTo>
                <a:lnTo>
                  <a:pt x="928516" y="1135523"/>
                </a:lnTo>
                <a:lnTo>
                  <a:pt x="921315" y="1135523"/>
                </a:lnTo>
                <a:lnTo>
                  <a:pt x="921315" y="1023309"/>
                </a:lnTo>
                <a:lnTo>
                  <a:pt x="864308" y="1023309"/>
                </a:lnTo>
                <a:lnTo>
                  <a:pt x="864308" y="1016508"/>
                </a:lnTo>
                <a:lnTo>
                  <a:pt x="921315" y="1016508"/>
                </a:lnTo>
                <a:close/>
                <a:moveTo>
                  <a:pt x="109414" y="953500"/>
                </a:moveTo>
                <a:lnTo>
                  <a:pt x="116015" y="954300"/>
                </a:lnTo>
                <a:cubicBezTo>
                  <a:pt x="113748" y="966968"/>
                  <a:pt x="110414" y="979236"/>
                  <a:pt x="106014" y="991105"/>
                </a:cubicBezTo>
                <a:lnTo>
                  <a:pt x="173022" y="991105"/>
                </a:lnTo>
                <a:cubicBezTo>
                  <a:pt x="173022" y="1052979"/>
                  <a:pt x="172088" y="1091584"/>
                  <a:pt x="170222" y="1106919"/>
                </a:cubicBezTo>
                <a:cubicBezTo>
                  <a:pt x="168355" y="1123854"/>
                  <a:pt x="159287" y="1132322"/>
                  <a:pt x="143018" y="1132322"/>
                </a:cubicBezTo>
                <a:lnTo>
                  <a:pt x="124216" y="1132122"/>
                </a:lnTo>
                <a:lnTo>
                  <a:pt x="122416" y="1125721"/>
                </a:lnTo>
                <a:lnTo>
                  <a:pt x="142618" y="1125921"/>
                </a:lnTo>
                <a:cubicBezTo>
                  <a:pt x="154753" y="1125921"/>
                  <a:pt x="161754" y="1119254"/>
                  <a:pt x="163621" y="1105919"/>
                </a:cubicBezTo>
                <a:cubicBezTo>
                  <a:pt x="165088" y="1093917"/>
                  <a:pt x="166021" y="1057913"/>
                  <a:pt x="166421" y="997905"/>
                </a:cubicBezTo>
                <a:lnTo>
                  <a:pt x="103213" y="997905"/>
                </a:lnTo>
                <a:cubicBezTo>
                  <a:pt x="97613" y="1011107"/>
                  <a:pt x="90812" y="1023175"/>
                  <a:pt x="82811" y="1034110"/>
                </a:cubicBezTo>
                <a:lnTo>
                  <a:pt x="78810" y="1028709"/>
                </a:lnTo>
                <a:cubicBezTo>
                  <a:pt x="93745" y="1008307"/>
                  <a:pt x="103947" y="983237"/>
                  <a:pt x="109414" y="953500"/>
                </a:cubicBezTo>
                <a:close/>
                <a:moveTo>
                  <a:pt x="2296487" y="953300"/>
                </a:moveTo>
                <a:lnTo>
                  <a:pt x="2303288" y="953300"/>
                </a:lnTo>
                <a:cubicBezTo>
                  <a:pt x="2303288" y="975036"/>
                  <a:pt x="2304021" y="994905"/>
                  <a:pt x="2305488" y="1012907"/>
                </a:cubicBezTo>
                <a:lnTo>
                  <a:pt x="2373897" y="1004906"/>
                </a:lnTo>
                <a:lnTo>
                  <a:pt x="2374897" y="1011507"/>
                </a:lnTo>
                <a:lnTo>
                  <a:pt x="2306088" y="1019508"/>
                </a:lnTo>
                <a:cubicBezTo>
                  <a:pt x="2307422" y="1035643"/>
                  <a:pt x="2309422" y="1049312"/>
                  <a:pt x="2312089" y="1060513"/>
                </a:cubicBezTo>
                <a:cubicBezTo>
                  <a:pt x="2317156" y="1080916"/>
                  <a:pt x="2324557" y="1097318"/>
                  <a:pt x="2334292" y="1109719"/>
                </a:cubicBezTo>
                <a:cubicBezTo>
                  <a:pt x="2343093" y="1120921"/>
                  <a:pt x="2351294" y="1126522"/>
                  <a:pt x="2358895" y="1126522"/>
                </a:cubicBezTo>
                <a:cubicBezTo>
                  <a:pt x="2365563" y="1126522"/>
                  <a:pt x="2370496" y="1112720"/>
                  <a:pt x="2373697" y="1085116"/>
                </a:cubicBezTo>
                <a:lnTo>
                  <a:pt x="2379498" y="1088517"/>
                </a:lnTo>
                <a:cubicBezTo>
                  <a:pt x="2377231" y="1105052"/>
                  <a:pt x="2374164" y="1117254"/>
                  <a:pt x="2370296" y="1125121"/>
                </a:cubicBezTo>
                <a:cubicBezTo>
                  <a:pt x="2366829" y="1130589"/>
                  <a:pt x="2363096" y="1133322"/>
                  <a:pt x="2359095" y="1133322"/>
                </a:cubicBezTo>
                <a:cubicBezTo>
                  <a:pt x="2349627" y="1133322"/>
                  <a:pt x="2339893" y="1127122"/>
                  <a:pt x="2329891" y="1114720"/>
                </a:cubicBezTo>
                <a:cubicBezTo>
                  <a:pt x="2318957" y="1101118"/>
                  <a:pt x="2310756" y="1083183"/>
                  <a:pt x="2305288" y="1060913"/>
                </a:cubicBezTo>
                <a:cubicBezTo>
                  <a:pt x="2302488" y="1050112"/>
                  <a:pt x="2300488" y="1036577"/>
                  <a:pt x="2299288" y="1020308"/>
                </a:cubicBezTo>
                <a:lnTo>
                  <a:pt x="2252882" y="1025709"/>
                </a:lnTo>
                <a:lnTo>
                  <a:pt x="2251882" y="1019108"/>
                </a:lnTo>
                <a:lnTo>
                  <a:pt x="2298688" y="1013707"/>
                </a:lnTo>
                <a:cubicBezTo>
                  <a:pt x="2297221" y="995438"/>
                  <a:pt x="2296487" y="975303"/>
                  <a:pt x="2296487" y="953300"/>
                </a:cubicBezTo>
                <a:close/>
                <a:moveTo>
                  <a:pt x="2250281" y="953300"/>
                </a:moveTo>
                <a:lnTo>
                  <a:pt x="2256482" y="956300"/>
                </a:lnTo>
                <a:cubicBezTo>
                  <a:pt x="2250615" y="973102"/>
                  <a:pt x="2243881" y="988038"/>
                  <a:pt x="2236280" y="1001106"/>
                </a:cubicBezTo>
                <a:lnTo>
                  <a:pt x="2236280" y="1135723"/>
                </a:lnTo>
                <a:lnTo>
                  <a:pt x="2229479" y="1135723"/>
                </a:lnTo>
                <a:lnTo>
                  <a:pt x="2229479" y="1012307"/>
                </a:lnTo>
                <a:cubicBezTo>
                  <a:pt x="2221211" y="1024709"/>
                  <a:pt x="2211810" y="1036377"/>
                  <a:pt x="2201275" y="1047312"/>
                </a:cubicBezTo>
                <a:lnTo>
                  <a:pt x="2199275" y="1040311"/>
                </a:lnTo>
                <a:cubicBezTo>
                  <a:pt x="2223278" y="1014307"/>
                  <a:pt x="2240280" y="985304"/>
                  <a:pt x="2250281" y="953300"/>
                </a:cubicBezTo>
                <a:close/>
                <a:moveTo>
                  <a:pt x="3697110" y="952700"/>
                </a:moveTo>
                <a:lnTo>
                  <a:pt x="3704111" y="953500"/>
                </a:lnTo>
                <a:cubicBezTo>
                  <a:pt x="3701177" y="962968"/>
                  <a:pt x="3698110" y="971369"/>
                  <a:pt x="3694910" y="978703"/>
                </a:cubicBezTo>
                <a:lnTo>
                  <a:pt x="3798722" y="978703"/>
                </a:lnTo>
                <a:lnTo>
                  <a:pt x="3798722" y="985304"/>
                </a:lnTo>
                <a:lnTo>
                  <a:pt x="3691909" y="985304"/>
                </a:lnTo>
                <a:cubicBezTo>
                  <a:pt x="3686975" y="995972"/>
                  <a:pt x="3681374" y="1005906"/>
                  <a:pt x="3675107" y="1015108"/>
                </a:cubicBezTo>
                <a:lnTo>
                  <a:pt x="3770919" y="1015108"/>
                </a:lnTo>
                <a:lnTo>
                  <a:pt x="3770919" y="1122921"/>
                </a:lnTo>
                <a:cubicBezTo>
                  <a:pt x="3770919" y="1130522"/>
                  <a:pt x="3766585" y="1134456"/>
                  <a:pt x="3757917" y="1134723"/>
                </a:cubicBezTo>
                <a:lnTo>
                  <a:pt x="3735515" y="1134723"/>
                </a:lnTo>
                <a:lnTo>
                  <a:pt x="3733714" y="1128322"/>
                </a:lnTo>
                <a:cubicBezTo>
                  <a:pt x="3744382" y="1128588"/>
                  <a:pt x="3751716" y="1128722"/>
                  <a:pt x="3755717" y="1128722"/>
                </a:cubicBezTo>
                <a:cubicBezTo>
                  <a:pt x="3761451" y="1128722"/>
                  <a:pt x="3764318" y="1126121"/>
                  <a:pt x="3764318" y="1120921"/>
                </a:cubicBezTo>
                <a:lnTo>
                  <a:pt x="3764318" y="1090517"/>
                </a:lnTo>
                <a:lnTo>
                  <a:pt x="3677107" y="1090517"/>
                </a:lnTo>
                <a:lnTo>
                  <a:pt x="3677107" y="1134723"/>
                </a:lnTo>
                <a:lnTo>
                  <a:pt x="3670506" y="1134723"/>
                </a:lnTo>
                <a:lnTo>
                  <a:pt x="3670506" y="1021508"/>
                </a:lnTo>
                <a:cubicBezTo>
                  <a:pt x="3657438" y="1038977"/>
                  <a:pt x="3642236" y="1054646"/>
                  <a:pt x="3624901" y="1068514"/>
                </a:cubicBezTo>
                <a:lnTo>
                  <a:pt x="3620700" y="1062914"/>
                </a:lnTo>
                <a:cubicBezTo>
                  <a:pt x="3648704" y="1040644"/>
                  <a:pt x="3669906" y="1014774"/>
                  <a:pt x="3684308" y="985304"/>
                </a:cubicBezTo>
                <a:lnTo>
                  <a:pt x="3625901" y="985304"/>
                </a:lnTo>
                <a:lnTo>
                  <a:pt x="3625901" y="978703"/>
                </a:lnTo>
                <a:lnTo>
                  <a:pt x="3687308" y="978703"/>
                </a:lnTo>
                <a:cubicBezTo>
                  <a:pt x="3690909" y="970435"/>
                  <a:pt x="3694176" y="961768"/>
                  <a:pt x="3697110" y="952700"/>
                </a:cubicBezTo>
                <a:close/>
                <a:moveTo>
                  <a:pt x="316440" y="952500"/>
                </a:moveTo>
                <a:cubicBezTo>
                  <a:pt x="319907" y="959967"/>
                  <a:pt x="323174" y="968702"/>
                  <a:pt x="326241" y="978703"/>
                </a:cubicBezTo>
                <a:lnTo>
                  <a:pt x="374847" y="978703"/>
                </a:lnTo>
                <a:lnTo>
                  <a:pt x="374847" y="1014707"/>
                </a:lnTo>
                <a:lnTo>
                  <a:pt x="368246" y="1014707"/>
                </a:lnTo>
                <a:lnTo>
                  <a:pt x="368246" y="985304"/>
                </a:lnTo>
                <a:lnTo>
                  <a:pt x="276635" y="985304"/>
                </a:lnTo>
                <a:lnTo>
                  <a:pt x="276635" y="1015508"/>
                </a:lnTo>
                <a:lnTo>
                  <a:pt x="270034" y="1015508"/>
                </a:lnTo>
                <a:lnTo>
                  <a:pt x="270034" y="978703"/>
                </a:lnTo>
                <a:lnTo>
                  <a:pt x="319440" y="978703"/>
                </a:lnTo>
                <a:cubicBezTo>
                  <a:pt x="316507" y="969502"/>
                  <a:pt x="313173" y="961167"/>
                  <a:pt x="309439" y="953700"/>
                </a:cubicBezTo>
                <a:close/>
                <a:moveTo>
                  <a:pt x="1916640" y="951300"/>
                </a:moveTo>
                <a:lnTo>
                  <a:pt x="1923241" y="952700"/>
                </a:lnTo>
                <a:cubicBezTo>
                  <a:pt x="1920974" y="958834"/>
                  <a:pt x="1918573" y="964368"/>
                  <a:pt x="1916040" y="969302"/>
                </a:cubicBezTo>
                <a:lnTo>
                  <a:pt x="1979648" y="969302"/>
                </a:lnTo>
                <a:lnTo>
                  <a:pt x="1979648" y="975503"/>
                </a:lnTo>
                <a:lnTo>
                  <a:pt x="1937242" y="975503"/>
                </a:lnTo>
                <a:cubicBezTo>
                  <a:pt x="1943910" y="983770"/>
                  <a:pt x="1949044" y="991305"/>
                  <a:pt x="1952644" y="998105"/>
                </a:cubicBezTo>
                <a:lnTo>
                  <a:pt x="1946244" y="1000306"/>
                </a:lnTo>
                <a:cubicBezTo>
                  <a:pt x="1941710" y="991905"/>
                  <a:pt x="1936109" y="983637"/>
                  <a:pt x="1929441" y="975503"/>
                </a:cubicBezTo>
                <a:lnTo>
                  <a:pt x="1912639" y="975503"/>
                </a:lnTo>
                <a:cubicBezTo>
                  <a:pt x="1907972" y="983637"/>
                  <a:pt x="1902305" y="991371"/>
                  <a:pt x="1895637" y="998706"/>
                </a:cubicBezTo>
                <a:lnTo>
                  <a:pt x="1889636" y="994905"/>
                </a:lnTo>
                <a:cubicBezTo>
                  <a:pt x="1901638" y="982370"/>
                  <a:pt x="1910639" y="967835"/>
                  <a:pt x="1916640" y="951300"/>
                </a:cubicBezTo>
                <a:close/>
                <a:moveTo>
                  <a:pt x="1834830" y="951300"/>
                </a:moveTo>
                <a:lnTo>
                  <a:pt x="1841430" y="952700"/>
                </a:lnTo>
                <a:cubicBezTo>
                  <a:pt x="1839163" y="958300"/>
                  <a:pt x="1836430" y="963901"/>
                  <a:pt x="1833229" y="969502"/>
                </a:cubicBezTo>
                <a:lnTo>
                  <a:pt x="1892437" y="969502"/>
                </a:lnTo>
                <a:lnTo>
                  <a:pt x="1892437" y="975703"/>
                </a:lnTo>
                <a:lnTo>
                  <a:pt x="1851632" y="975703"/>
                </a:lnTo>
                <a:cubicBezTo>
                  <a:pt x="1858299" y="983437"/>
                  <a:pt x="1863566" y="990705"/>
                  <a:pt x="1867434" y="997505"/>
                </a:cubicBezTo>
                <a:lnTo>
                  <a:pt x="1861233" y="999706"/>
                </a:lnTo>
                <a:cubicBezTo>
                  <a:pt x="1856299" y="991305"/>
                  <a:pt x="1850498" y="983304"/>
                  <a:pt x="1843831" y="975703"/>
                </a:cubicBezTo>
                <a:lnTo>
                  <a:pt x="1829429" y="975703"/>
                </a:lnTo>
                <a:cubicBezTo>
                  <a:pt x="1823561" y="984504"/>
                  <a:pt x="1817227" y="992105"/>
                  <a:pt x="1810427" y="998505"/>
                </a:cubicBezTo>
                <a:lnTo>
                  <a:pt x="1804426" y="994705"/>
                </a:lnTo>
                <a:cubicBezTo>
                  <a:pt x="1818161" y="981903"/>
                  <a:pt x="1828296" y="967435"/>
                  <a:pt x="1834830" y="951300"/>
                </a:cubicBezTo>
                <a:close/>
                <a:moveTo>
                  <a:pt x="422453" y="951300"/>
                </a:moveTo>
                <a:lnTo>
                  <a:pt x="429254" y="952700"/>
                </a:lnTo>
                <a:cubicBezTo>
                  <a:pt x="427120" y="962568"/>
                  <a:pt x="425053" y="971302"/>
                  <a:pt x="423053" y="978903"/>
                </a:cubicBezTo>
                <a:lnTo>
                  <a:pt x="458458" y="978903"/>
                </a:lnTo>
                <a:lnTo>
                  <a:pt x="458458" y="985504"/>
                </a:lnTo>
                <a:lnTo>
                  <a:pt x="421253" y="985504"/>
                </a:lnTo>
                <a:cubicBezTo>
                  <a:pt x="416719" y="1000306"/>
                  <a:pt x="411318" y="1013974"/>
                  <a:pt x="405051" y="1026509"/>
                </a:cubicBezTo>
                <a:lnTo>
                  <a:pt x="399450" y="1022909"/>
                </a:lnTo>
                <a:cubicBezTo>
                  <a:pt x="409718" y="1002506"/>
                  <a:pt x="417386" y="978636"/>
                  <a:pt x="422453" y="951300"/>
                </a:cubicBezTo>
                <a:close/>
                <a:moveTo>
                  <a:pt x="3908736" y="950699"/>
                </a:moveTo>
                <a:cubicBezTo>
                  <a:pt x="3912470" y="958700"/>
                  <a:pt x="3915537" y="966435"/>
                  <a:pt x="3917937" y="973902"/>
                </a:cubicBezTo>
                <a:lnTo>
                  <a:pt x="3996147" y="973902"/>
                </a:lnTo>
                <a:lnTo>
                  <a:pt x="3996147" y="980703"/>
                </a:lnTo>
                <a:lnTo>
                  <a:pt x="3938140" y="980703"/>
                </a:lnTo>
                <a:lnTo>
                  <a:pt x="3938140" y="1038110"/>
                </a:lnTo>
                <a:lnTo>
                  <a:pt x="3931339" y="1038110"/>
                </a:lnTo>
                <a:lnTo>
                  <a:pt x="3931339" y="980703"/>
                </a:lnTo>
                <a:lnTo>
                  <a:pt x="3891134" y="980703"/>
                </a:lnTo>
                <a:lnTo>
                  <a:pt x="3891134" y="1038310"/>
                </a:lnTo>
                <a:lnTo>
                  <a:pt x="3884333" y="1038310"/>
                </a:lnTo>
                <a:lnTo>
                  <a:pt x="3884333" y="980703"/>
                </a:lnTo>
                <a:lnTo>
                  <a:pt x="3826126" y="980703"/>
                </a:lnTo>
                <a:lnTo>
                  <a:pt x="3826126" y="973902"/>
                </a:lnTo>
                <a:lnTo>
                  <a:pt x="3911136" y="973902"/>
                </a:lnTo>
                <a:cubicBezTo>
                  <a:pt x="3907669" y="965101"/>
                  <a:pt x="3904336" y="957834"/>
                  <a:pt x="3901135" y="952100"/>
                </a:cubicBezTo>
                <a:close/>
                <a:moveTo>
                  <a:pt x="2021091" y="788394"/>
                </a:moveTo>
                <a:cubicBezTo>
                  <a:pt x="2041894" y="796128"/>
                  <a:pt x="2060496" y="805462"/>
                  <a:pt x="2076898" y="816397"/>
                </a:cubicBezTo>
                <a:lnTo>
                  <a:pt x="2073297" y="822198"/>
                </a:lnTo>
                <a:cubicBezTo>
                  <a:pt x="2054762" y="809930"/>
                  <a:pt x="2036093" y="800395"/>
                  <a:pt x="2017291" y="793594"/>
                </a:cubicBezTo>
                <a:close/>
                <a:moveTo>
                  <a:pt x="3198428" y="785993"/>
                </a:moveTo>
                <a:cubicBezTo>
                  <a:pt x="3204829" y="785993"/>
                  <a:pt x="3208030" y="790327"/>
                  <a:pt x="3208030" y="798995"/>
                </a:cubicBezTo>
                <a:cubicBezTo>
                  <a:pt x="3208030" y="813397"/>
                  <a:pt x="3202362" y="823731"/>
                  <a:pt x="3191028" y="829999"/>
                </a:cubicBezTo>
                <a:lnTo>
                  <a:pt x="3187627" y="824798"/>
                </a:lnTo>
                <a:cubicBezTo>
                  <a:pt x="3196295" y="818797"/>
                  <a:pt x="3200829" y="811063"/>
                  <a:pt x="3201229" y="801595"/>
                </a:cubicBezTo>
                <a:lnTo>
                  <a:pt x="3198628" y="801795"/>
                </a:lnTo>
                <a:cubicBezTo>
                  <a:pt x="3196228" y="801795"/>
                  <a:pt x="3194228" y="801128"/>
                  <a:pt x="3192628" y="799795"/>
                </a:cubicBezTo>
                <a:cubicBezTo>
                  <a:pt x="3191161" y="798461"/>
                  <a:pt x="3190427" y="796528"/>
                  <a:pt x="3190427" y="793994"/>
                </a:cubicBezTo>
                <a:cubicBezTo>
                  <a:pt x="3190427" y="791327"/>
                  <a:pt x="3191094" y="789327"/>
                  <a:pt x="3192428" y="787993"/>
                </a:cubicBezTo>
                <a:cubicBezTo>
                  <a:pt x="3193894" y="786660"/>
                  <a:pt x="3195895" y="785993"/>
                  <a:pt x="3198428" y="785993"/>
                </a:cubicBezTo>
                <a:close/>
                <a:moveTo>
                  <a:pt x="655254" y="785993"/>
                </a:moveTo>
                <a:cubicBezTo>
                  <a:pt x="661654" y="785993"/>
                  <a:pt x="664855" y="790327"/>
                  <a:pt x="664855" y="798995"/>
                </a:cubicBezTo>
                <a:cubicBezTo>
                  <a:pt x="664855" y="813397"/>
                  <a:pt x="659187" y="823731"/>
                  <a:pt x="647853" y="829999"/>
                </a:cubicBezTo>
                <a:lnTo>
                  <a:pt x="644452" y="824798"/>
                </a:lnTo>
                <a:cubicBezTo>
                  <a:pt x="653120" y="818797"/>
                  <a:pt x="657654" y="811063"/>
                  <a:pt x="658054" y="801595"/>
                </a:cubicBezTo>
                <a:lnTo>
                  <a:pt x="655454" y="801795"/>
                </a:lnTo>
                <a:cubicBezTo>
                  <a:pt x="653053" y="801795"/>
                  <a:pt x="651053" y="801128"/>
                  <a:pt x="649453" y="799795"/>
                </a:cubicBezTo>
                <a:cubicBezTo>
                  <a:pt x="647986" y="798461"/>
                  <a:pt x="647253" y="796528"/>
                  <a:pt x="647253" y="793994"/>
                </a:cubicBezTo>
                <a:cubicBezTo>
                  <a:pt x="647253" y="791327"/>
                  <a:pt x="647919" y="789327"/>
                  <a:pt x="649253" y="787993"/>
                </a:cubicBezTo>
                <a:cubicBezTo>
                  <a:pt x="650720" y="786660"/>
                  <a:pt x="652720" y="785993"/>
                  <a:pt x="655254" y="785993"/>
                </a:cubicBezTo>
                <a:close/>
                <a:moveTo>
                  <a:pt x="2604659" y="784193"/>
                </a:moveTo>
                <a:lnTo>
                  <a:pt x="2604659" y="790994"/>
                </a:lnTo>
                <a:cubicBezTo>
                  <a:pt x="2585723" y="799128"/>
                  <a:pt x="2563720" y="805796"/>
                  <a:pt x="2538650" y="810996"/>
                </a:cubicBezTo>
                <a:lnTo>
                  <a:pt x="2537650" y="804195"/>
                </a:lnTo>
                <a:cubicBezTo>
                  <a:pt x="2562454" y="799528"/>
                  <a:pt x="2584790" y="792861"/>
                  <a:pt x="2604659" y="784193"/>
                </a:cubicBezTo>
                <a:close/>
                <a:moveTo>
                  <a:pt x="4961087" y="780593"/>
                </a:moveTo>
                <a:cubicBezTo>
                  <a:pt x="4972955" y="792594"/>
                  <a:pt x="4982690" y="804396"/>
                  <a:pt x="4990290" y="815997"/>
                </a:cubicBezTo>
                <a:lnTo>
                  <a:pt x="4985690" y="820798"/>
                </a:lnTo>
                <a:cubicBezTo>
                  <a:pt x="4978489" y="809596"/>
                  <a:pt x="4968754" y="797595"/>
                  <a:pt x="4956486" y="784793"/>
                </a:cubicBezTo>
                <a:close/>
                <a:moveTo>
                  <a:pt x="3479988" y="779992"/>
                </a:moveTo>
                <a:cubicBezTo>
                  <a:pt x="3490255" y="792394"/>
                  <a:pt x="3498256" y="803329"/>
                  <a:pt x="3503990" y="812797"/>
                </a:cubicBezTo>
                <a:lnTo>
                  <a:pt x="3498790" y="816797"/>
                </a:lnTo>
                <a:cubicBezTo>
                  <a:pt x="3492922" y="806396"/>
                  <a:pt x="3484921" y="795261"/>
                  <a:pt x="3474787" y="783393"/>
                </a:cubicBezTo>
                <a:close/>
                <a:moveTo>
                  <a:pt x="2413711" y="772792"/>
                </a:moveTo>
                <a:lnTo>
                  <a:pt x="2413711" y="801995"/>
                </a:lnTo>
                <a:lnTo>
                  <a:pt x="2487120" y="801995"/>
                </a:lnTo>
                <a:lnTo>
                  <a:pt x="2487120" y="772792"/>
                </a:lnTo>
                <a:close/>
                <a:moveTo>
                  <a:pt x="2889218" y="757790"/>
                </a:moveTo>
                <a:cubicBezTo>
                  <a:pt x="2902953" y="776859"/>
                  <a:pt x="2913288" y="793127"/>
                  <a:pt x="2920222" y="806596"/>
                </a:cubicBezTo>
                <a:lnTo>
                  <a:pt x="2914622" y="810396"/>
                </a:lnTo>
                <a:cubicBezTo>
                  <a:pt x="2907420" y="795861"/>
                  <a:pt x="2897086" y="779459"/>
                  <a:pt x="2883618" y="761190"/>
                </a:cubicBezTo>
                <a:close/>
                <a:moveTo>
                  <a:pt x="2823610" y="757590"/>
                </a:moveTo>
                <a:lnTo>
                  <a:pt x="2829611" y="760390"/>
                </a:lnTo>
                <a:cubicBezTo>
                  <a:pt x="2820810" y="779992"/>
                  <a:pt x="2810408" y="797061"/>
                  <a:pt x="2798407" y="811596"/>
                </a:cubicBezTo>
                <a:lnTo>
                  <a:pt x="2792806" y="807596"/>
                </a:lnTo>
                <a:cubicBezTo>
                  <a:pt x="2805074" y="793461"/>
                  <a:pt x="2815342" y="776792"/>
                  <a:pt x="2823610" y="757590"/>
                </a:cubicBezTo>
                <a:close/>
                <a:moveTo>
                  <a:pt x="3613328" y="753789"/>
                </a:moveTo>
                <a:lnTo>
                  <a:pt x="3613328" y="798595"/>
                </a:lnTo>
                <a:lnTo>
                  <a:pt x="3675936" y="798595"/>
                </a:lnTo>
                <a:lnTo>
                  <a:pt x="3675936" y="753789"/>
                </a:lnTo>
                <a:close/>
                <a:moveTo>
                  <a:pt x="3005681" y="750989"/>
                </a:moveTo>
                <a:lnTo>
                  <a:pt x="3139297" y="750989"/>
                </a:lnTo>
                <a:lnTo>
                  <a:pt x="3139297" y="757390"/>
                </a:lnTo>
                <a:lnTo>
                  <a:pt x="3061088" y="757390"/>
                </a:lnTo>
                <a:cubicBezTo>
                  <a:pt x="3046286" y="782193"/>
                  <a:pt x="3033684" y="798795"/>
                  <a:pt x="3023282" y="807196"/>
                </a:cubicBezTo>
                <a:cubicBezTo>
                  <a:pt x="3055153" y="805196"/>
                  <a:pt x="3086224" y="801929"/>
                  <a:pt x="3116494" y="797395"/>
                </a:cubicBezTo>
                <a:cubicBezTo>
                  <a:pt x="3110360" y="789927"/>
                  <a:pt x="3102826" y="781459"/>
                  <a:pt x="3093892" y="771991"/>
                </a:cubicBezTo>
                <a:lnTo>
                  <a:pt x="3099292" y="768791"/>
                </a:lnTo>
                <a:cubicBezTo>
                  <a:pt x="3116628" y="787327"/>
                  <a:pt x="3129829" y="803195"/>
                  <a:pt x="3138897" y="816397"/>
                </a:cubicBezTo>
                <a:lnTo>
                  <a:pt x="3133296" y="820398"/>
                </a:lnTo>
                <a:cubicBezTo>
                  <a:pt x="3130096" y="815464"/>
                  <a:pt x="3126028" y="809729"/>
                  <a:pt x="3121095" y="803195"/>
                </a:cubicBezTo>
                <a:cubicBezTo>
                  <a:pt x="3087491" y="807729"/>
                  <a:pt x="3051886" y="811263"/>
                  <a:pt x="3014282" y="813797"/>
                </a:cubicBezTo>
                <a:lnTo>
                  <a:pt x="3012682" y="807396"/>
                </a:lnTo>
                <a:cubicBezTo>
                  <a:pt x="3013082" y="806996"/>
                  <a:pt x="3013548" y="806796"/>
                  <a:pt x="3014081" y="806796"/>
                </a:cubicBezTo>
                <a:cubicBezTo>
                  <a:pt x="3024083" y="800795"/>
                  <a:pt x="3037351" y="784326"/>
                  <a:pt x="3053886" y="757390"/>
                </a:cubicBezTo>
                <a:lnTo>
                  <a:pt x="3005681" y="757390"/>
                </a:lnTo>
                <a:close/>
                <a:moveTo>
                  <a:pt x="4124363" y="748789"/>
                </a:moveTo>
                <a:cubicBezTo>
                  <a:pt x="4119296" y="757456"/>
                  <a:pt x="4114228" y="765257"/>
                  <a:pt x="4109161" y="772191"/>
                </a:cubicBezTo>
                <a:cubicBezTo>
                  <a:pt x="4122363" y="777259"/>
                  <a:pt x="4135431" y="782859"/>
                  <a:pt x="4148366" y="788994"/>
                </a:cubicBezTo>
                <a:cubicBezTo>
                  <a:pt x="4159434" y="778992"/>
                  <a:pt x="4166568" y="765591"/>
                  <a:pt x="4169769" y="748789"/>
                </a:cubicBezTo>
                <a:close/>
                <a:moveTo>
                  <a:pt x="2009890" y="748188"/>
                </a:moveTo>
                <a:lnTo>
                  <a:pt x="2016690" y="748188"/>
                </a:lnTo>
                <a:cubicBezTo>
                  <a:pt x="2016690" y="763390"/>
                  <a:pt x="2013690" y="776192"/>
                  <a:pt x="2007689" y="786593"/>
                </a:cubicBezTo>
                <a:cubicBezTo>
                  <a:pt x="1999021" y="800595"/>
                  <a:pt x="1980686" y="811930"/>
                  <a:pt x="1952682" y="820597"/>
                </a:cubicBezTo>
                <a:lnTo>
                  <a:pt x="1948482" y="815197"/>
                </a:lnTo>
                <a:cubicBezTo>
                  <a:pt x="1974085" y="807863"/>
                  <a:pt x="1991287" y="798128"/>
                  <a:pt x="2000088" y="785993"/>
                </a:cubicBezTo>
                <a:cubicBezTo>
                  <a:pt x="2006622" y="775592"/>
                  <a:pt x="2009890" y="762990"/>
                  <a:pt x="2009890" y="748188"/>
                </a:cubicBezTo>
                <a:close/>
                <a:moveTo>
                  <a:pt x="3606527" y="747388"/>
                </a:moveTo>
                <a:lnTo>
                  <a:pt x="3682536" y="747388"/>
                </a:lnTo>
                <a:lnTo>
                  <a:pt x="3682536" y="817397"/>
                </a:lnTo>
                <a:lnTo>
                  <a:pt x="3675936" y="817397"/>
                </a:lnTo>
                <a:lnTo>
                  <a:pt x="3675936" y="804996"/>
                </a:lnTo>
                <a:lnTo>
                  <a:pt x="3613328" y="804996"/>
                </a:lnTo>
                <a:lnTo>
                  <a:pt x="3613328" y="817797"/>
                </a:lnTo>
                <a:lnTo>
                  <a:pt x="3606527" y="817797"/>
                </a:lnTo>
                <a:close/>
                <a:moveTo>
                  <a:pt x="1938281" y="744988"/>
                </a:moveTo>
                <a:lnTo>
                  <a:pt x="1944281" y="747388"/>
                </a:lnTo>
                <a:cubicBezTo>
                  <a:pt x="1934013" y="772591"/>
                  <a:pt x="1922612" y="796128"/>
                  <a:pt x="1910077" y="817997"/>
                </a:cubicBezTo>
                <a:lnTo>
                  <a:pt x="1903476" y="815197"/>
                </a:lnTo>
                <a:cubicBezTo>
                  <a:pt x="1916945" y="792394"/>
                  <a:pt x="1928546" y="768991"/>
                  <a:pt x="1938281" y="744988"/>
                </a:cubicBezTo>
                <a:close/>
                <a:moveTo>
                  <a:pt x="1807540" y="743388"/>
                </a:moveTo>
                <a:lnTo>
                  <a:pt x="1807540" y="799195"/>
                </a:lnTo>
                <a:lnTo>
                  <a:pt x="1850946" y="799195"/>
                </a:lnTo>
                <a:lnTo>
                  <a:pt x="1850946" y="743388"/>
                </a:lnTo>
                <a:close/>
                <a:moveTo>
                  <a:pt x="1757134" y="743388"/>
                </a:moveTo>
                <a:lnTo>
                  <a:pt x="1757134" y="799195"/>
                </a:lnTo>
                <a:lnTo>
                  <a:pt x="1800740" y="799195"/>
                </a:lnTo>
                <a:lnTo>
                  <a:pt x="1800740" y="743388"/>
                </a:lnTo>
                <a:close/>
                <a:moveTo>
                  <a:pt x="1725130" y="743388"/>
                </a:moveTo>
                <a:lnTo>
                  <a:pt x="1731131" y="745788"/>
                </a:lnTo>
                <a:cubicBezTo>
                  <a:pt x="1721530" y="772591"/>
                  <a:pt x="1711395" y="796795"/>
                  <a:pt x="1700727" y="818397"/>
                </a:cubicBezTo>
                <a:lnTo>
                  <a:pt x="1694526" y="815797"/>
                </a:lnTo>
                <a:cubicBezTo>
                  <a:pt x="1706528" y="791927"/>
                  <a:pt x="1716729" y="767791"/>
                  <a:pt x="1725130" y="743388"/>
                </a:cubicBezTo>
                <a:close/>
                <a:moveTo>
                  <a:pt x="2781805" y="742788"/>
                </a:moveTo>
                <a:lnTo>
                  <a:pt x="2788006" y="745388"/>
                </a:lnTo>
                <a:cubicBezTo>
                  <a:pt x="2778938" y="770591"/>
                  <a:pt x="2768603" y="794861"/>
                  <a:pt x="2757002" y="818197"/>
                </a:cubicBezTo>
                <a:lnTo>
                  <a:pt x="2750201" y="815397"/>
                </a:lnTo>
                <a:cubicBezTo>
                  <a:pt x="2762202" y="792594"/>
                  <a:pt x="2772737" y="768391"/>
                  <a:pt x="2781805" y="742788"/>
                </a:cubicBezTo>
                <a:close/>
                <a:moveTo>
                  <a:pt x="3828002" y="737987"/>
                </a:moveTo>
                <a:lnTo>
                  <a:pt x="3828002" y="788994"/>
                </a:lnTo>
                <a:lnTo>
                  <a:pt x="3872408" y="788994"/>
                </a:lnTo>
                <a:lnTo>
                  <a:pt x="3872408" y="737987"/>
                </a:lnTo>
                <a:close/>
                <a:moveTo>
                  <a:pt x="2413711" y="737587"/>
                </a:moveTo>
                <a:lnTo>
                  <a:pt x="2413711" y="766391"/>
                </a:lnTo>
                <a:lnTo>
                  <a:pt x="2487120" y="766391"/>
                </a:lnTo>
                <a:lnTo>
                  <a:pt x="2487120" y="737587"/>
                </a:lnTo>
                <a:close/>
                <a:moveTo>
                  <a:pt x="298961" y="732987"/>
                </a:moveTo>
                <a:cubicBezTo>
                  <a:pt x="304962" y="751122"/>
                  <a:pt x="316364" y="767191"/>
                  <a:pt x="333166" y="781193"/>
                </a:cubicBezTo>
                <a:cubicBezTo>
                  <a:pt x="349034" y="767591"/>
                  <a:pt x="360436" y="751522"/>
                  <a:pt x="367370" y="732987"/>
                </a:cubicBezTo>
                <a:close/>
                <a:moveTo>
                  <a:pt x="2406911" y="731386"/>
                </a:moveTo>
                <a:lnTo>
                  <a:pt x="2494121" y="731386"/>
                </a:lnTo>
                <a:lnTo>
                  <a:pt x="2494121" y="819997"/>
                </a:lnTo>
                <a:lnTo>
                  <a:pt x="2487120" y="819997"/>
                </a:lnTo>
                <a:lnTo>
                  <a:pt x="2487120" y="808396"/>
                </a:lnTo>
                <a:lnTo>
                  <a:pt x="2413711" y="808396"/>
                </a:lnTo>
                <a:lnTo>
                  <a:pt x="2413711" y="820798"/>
                </a:lnTo>
                <a:lnTo>
                  <a:pt x="2406911" y="820798"/>
                </a:lnTo>
                <a:close/>
                <a:moveTo>
                  <a:pt x="1968284" y="727986"/>
                </a:moveTo>
                <a:lnTo>
                  <a:pt x="2058496" y="727986"/>
                </a:lnTo>
                <a:lnTo>
                  <a:pt x="2058496" y="787393"/>
                </a:lnTo>
                <a:lnTo>
                  <a:pt x="2051695" y="787393"/>
                </a:lnTo>
                <a:lnTo>
                  <a:pt x="2051695" y="734387"/>
                </a:lnTo>
                <a:lnTo>
                  <a:pt x="1975085" y="734387"/>
                </a:lnTo>
                <a:lnTo>
                  <a:pt x="1975085" y="789194"/>
                </a:lnTo>
                <a:lnTo>
                  <a:pt x="1968284" y="789194"/>
                </a:lnTo>
                <a:close/>
                <a:moveTo>
                  <a:pt x="281959" y="726186"/>
                </a:moveTo>
                <a:lnTo>
                  <a:pt x="374171" y="726186"/>
                </a:lnTo>
                <a:lnTo>
                  <a:pt x="374171" y="732787"/>
                </a:lnTo>
                <a:cubicBezTo>
                  <a:pt x="367103" y="753189"/>
                  <a:pt x="355235" y="770725"/>
                  <a:pt x="338566" y="785393"/>
                </a:cubicBezTo>
                <a:cubicBezTo>
                  <a:pt x="353635" y="796728"/>
                  <a:pt x="371971" y="806462"/>
                  <a:pt x="393573" y="814597"/>
                </a:cubicBezTo>
                <a:lnTo>
                  <a:pt x="389773" y="820398"/>
                </a:lnTo>
                <a:cubicBezTo>
                  <a:pt x="367503" y="811596"/>
                  <a:pt x="348834" y="801328"/>
                  <a:pt x="333766" y="789594"/>
                </a:cubicBezTo>
                <a:cubicBezTo>
                  <a:pt x="317230" y="802662"/>
                  <a:pt x="296828" y="812997"/>
                  <a:pt x="272558" y="820597"/>
                </a:cubicBezTo>
                <a:lnTo>
                  <a:pt x="268758" y="814797"/>
                </a:lnTo>
                <a:cubicBezTo>
                  <a:pt x="292627" y="807196"/>
                  <a:pt x="312497" y="797328"/>
                  <a:pt x="328365" y="785193"/>
                </a:cubicBezTo>
                <a:cubicBezTo>
                  <a:pt x="310630" y="769991"/>
                  <a:pt x="298628" y="752589"/>
                  <a:pt x="292361" y="732987"/>
                </a:cubicBezTo>
                <a:lnTo>
                  <a:pt x="281959" y="732987"/>
                </a:lnTo>
                <a:close/>
                <a:moveTo>
                  <a:pt x="4130164" y="721385"/>
                </a:moveTo>
                <a:lnTo>
                  <a:pt x="4136764" y="722185"/>
                </a:lnTo>
                <a:cubicBezTo>
                  <a:pt x="4133298" y="730453"/>
                  <a:pt x="4130364" y="737054"/>
                  <a:pt x="4127964" y="741988"/>
                </a:cubicBezTo>
                <a:lnTo>
                  <a:pt x="4200572" y="741988"/>
                </a:lnTo>
                <a:lnTo>
                  <a:pt x="4200572" y="748789"/>
                </a:lnTo>
                <a:lnTo>
                  <a:pt x="4176370" y="748789"/>
                </a:lnTo>
                <a:cubicBezTo>
                  <a:pt x="4173569" y="766391"/>
                  <a:pt x="4166368" y="780793"/>
                  <a:pt x="4154767" y="791994"/>
                </a:cubicBezTo>
                <a:cubicBezTo>
                  <a:pt x="4170236" y="799328"/>
                  <a:pt x="4185038" y="807329"/>
                  <a:pt x="4199172" y="815997"/>
                </a:cubicBezTo>
                <a:lnTo>
                  <a:pt x="4195372" y="821598"/>
                </a:lnTo>
                <a:cubicBezTo>
                  <a:pt x="4181770" y="813197"/>
                  <a:pt x="4166502" y="804929"/>
                  <a:pt x="4149566" y="796795"/>
                </a:cubicBezTo>
                <a:cubicBezTo>
                  <a:pt x="4137164" y="807196"/>
                  <a:pt x="4115829" y="815397"/>
                  <a:pt x="4085558" y="821398"/>
                </a:cubicBezTo>
                <a:lnTo>
                  <a:pt x="4082958" y="815197"/>
                </a:lnTo>
                <a:cubicBezTo>
                  <a:pt x="4109761" y="809996"/>
                  <a:pt x="4129697" y="802729"/>
                  <a:pt x="4142766" y="793394"/>
                </a:cubicBezTo>
                <a:cubicBezTo>
                  <a:pt x="4131298" y="787793"/>
                  <a:pt x="4117296" y="781659"/>
                  <a:pt x="4100760" y="774992"/>
                </a:cubicBezTo>
                <a:cubicBezTo>
                  <a:pt x="4106628" y="766591"/>
                  <a:pt x="4112095" y="757856"/>
                  <a:pt x="4117162" y="748789"/>
                </a:cubicBezTo>
                <a:lnTo>
                  <a:pt x="4085158" y="748789"/>
                </a:lnTo>
                <a:lnTo>
                  <a:pt x="4085158" y="741988"/>
                </a:lnTo>
                <a:lnTo>
                  <a:pt x="4120763" y="741988"/>
                </a:lnTo>
                <a:cubicBezTo>
                  <a:pt x="4124496" y="734653"/>
                  <a:pt x="4127630" y="727786"/>
                  <a:pt x="4130164" y="721385"/>
                </a:cubicBezTo>
                <a:close/>
                <a:moveTo>
                  <a:pt x="3912213" y="720185"/>
                </a:moveTo>
                <a:cubicBezTo>
                  <a:pt x="3928748" y="737787"/>
                  <a:pt x="3941016" y="752656"/>
                  <a:pt x="3949017" y="764791"/>
                </a:cubicBezTo>
                <a:lnTo>
                  <a:pt x="3943617" y="768791"/>
                </a:lnTo>
                <a:cubicBezTo>
                  <a:pt x="3935082" y="755589"/>
                  <a:pt x="3922814" y="740587"/>
                  <a:pt x="3906812" y="723785"/>
                </a:cubicBezTo>
                <a:close/>
                <a:moveTo>
                  <a:pt x="3019482" y="718185"/>
                </a:moveTo>
                <a:lnTo>
                  <a:pt x="3126496" y="718185"/>
                </a:lnTo>
                <a:lnTo>
                  <a:pt x="3126496" y="724585"/>
                </a:lnTo>
                <a:lnTo>
                  <a:pt x="3019482" y="724585"/>
                </a:lnTo>
                <a:close/>
                <a:moveTo>
                  <a:pt x="926411" y="712584"/>
                </a:moveTo>
                <a:lnTo>
                  <a:pt x="933212" y="712584"/>
                </a:lnTo>
                <a:lnTo>
                  <a:pt x="933212" y="735187"/>
                </a:lnTo>
                <a:lnTo>
                  <a:pt x="1009022" y="735187"/>
                </a:lnTo>
                <a:lnTo>
                  <a:pt x="1009022" y="741988"/>
                </a:lnTo>
                <a:lnTo>
                  <a:pt x="945214" y="741988"/>
                </a:lnTo>
                <a:cubicBezTo>
                  <a:pt x="958815" y="765857"/>
                  <a:pt x="983485" y="787060"/>
                  <a:pt x="1019223" y="805596"/>
                </a:cubicBezTo>
                <a:lnTo>
                  <a:pt x="1014622" y="811196"/>
                </a:lnTo>
                <a:cubicBezTo>
                  <a:pt x="978084" y="790794"/>
                  <a:pt x="952881" y="767724"/>
                  <a:pt x="939013" y="741988"/>
                </a:cubicBezTo>
                <a:lnTo>
                  <a:pt x="933212" y="741988"/>
                </a:lnTo>
                <a:lnTo>
                  <a:pt x="933212" y="819797"/>
                </a:lnTo>
                <a:lnTo>
                  <a:pt x="926411" y="819797"/>
                </a:lnTo>
                <a:lnTo>
                  <a:pt x="926411" y="741988"/>
                </a:lnTo>
                <a:lnTo>
                  <a:pt x="920811" y="741988"/>
                </a:lnTo>
                <a:cubicBezTo>
                  <a:pt x="906409" y="771191"/>
                  <a:pt x="881006" y="794994"/>
                  <a:pt x="844601" y="813397"/>
                </a:cubicBezTo>
                <a:lnTo>
                  <a:pt x="841001" y="807196"/>
                </a:lnTo>
                <a:cubicBezTo>
                  <a:pt x="875805" y="790660"/>
                  <a:pt x="900408" y="768924"/>
                  <a:pt x="914810" y="741988"/>
                </a:cubicBezTo>
                <a:lnTo>
                  <a:pt x="850802" y="741988"/>
                </a:lnTo>
                <a:lnTo>
                  <a:pt x="850802" y="735187"/>
                </a:lnTo>
                <a:lnTo>
                  <a:pt x="926411" y="735187"/>
                </a:lnTo>
                <a:close/>
                <a:moveTo>
                  <a:pt x="1143562" y="704383"/>
                </a:moveTo>
                <a:lnTo>
                  <a:pt x="1143562" y="746588"/>
                </a:lnTo>
                <a:lnTo>
                  <a:pt x="1206370" y="746588"/>
                </a:lnTo>
                <a:lnTo>
                  <a:pt x="1206370" y="704383"/>
                </a:lnTo>
                <a:close/>
                <a:moveTo>
                  <a:pt x="1077754" y="704383"/>
                </a:moveTo>
                <a:lnTo>
                  <a:pt x="1077754" y="744188"/>
                </a:lnTo>
                <a:lnTo>
                  <a:pt x="1077554" y="746588"/>
                </a:lnTo>
                <a:lnTo>
                  <a:pt x="1136761" y="746588"/>
                </a:lnTo>
                <a:lnTo>
                  <a:pt x="1136761" y="704383"/>
                </a:lnTo>
                <a:close/>
                <a:moveTo>
                  <a:pt x="211351" y="703383"/>
                </a:moveTo>
                <a:lnTo>
                  <a:pt x="248355" y="703383"/>
                </a:lnTo>
                <a:lnTo>
                  <a:pt x="248355" y="798995"/>
                </a:lnTo>
                <a:cubicBezTo>
                  <a:pt x="256623" y="792861"/>
                  <a:pt x="266091" y="784660"/>
                  <a:pt x="276759" y="774392"/>
                </a:cubicBezTo>
                <a:lnTo>
                  <a:pt x="278559" y="781793"/>
                </a:lnTo>
                <a:cubicBezTo>
                  <a:pt x="266691" y="793261"/>
                  <a:pt x="254156" y="803329"/>
                  <a:pt x="240954" y="811996"/>
                </a:cubicBezTo>
                <a:lnTo>
                  <a:pt x="238154" y="805996"/>
                </a:lnTo>
                <a:cubicBezTo>
                  <a:pt x="240421" y="803729"/>
                  <a:pt x="241554" y="801662"/>
                  <a:pt x="241554" y="799795"/>
                </a:cubicBezTo>
                <a:lnTo>
                  <a:pt x="241554" y="710184"/>
                </a:lnTo>
                <a:lnTo>
                  <a:pt x="211351" y="710184"/>
                </a:lnTo>
                <a:close/>
                <a:moveTo>
                  <a:pt x="420901" y="702983"/>
                </a:moveTo>
                <a:lnTo>
                  <a:pt x="459305" y="702983"/>
                </a:lnTo>
                <a:lnTo>
                  <a:pt x="459305" y="798395"/>
                </a:lnTo>
                <a:cubicBezTo>
                  <a:pt x="468240" y="791461"/>
                  <a:pt x="477974" y="782926"/>
                  <a:pt x="488509" y="772792"/>
                </a:cubicBezTo>
                <a:lnTo>
                  <a:pt x="490109" y="779992"/>
                </a:lnTo>
                <a:cubicBezTo>
                  <a:pt x="478374" y="791727"/>
                  <a:pt x="465706" y="802195"/>
                  <a:pt x="452104" y="811396"/>
                </a:cubicBezTo>
                <a:lnTo>
                  <a:pt x="449304" y="805396"/>
                </a:lnTo>
                <a:cubicBezTo>
                  <a:pt x="451571" y="803395"/>
                  <a:pt x="452704" y="801462"/>
                  <a:pt x="452704" y="799595"/>
                </a:cubicBezTo>
                <a:lnTo>
                  <a:pt x="452704" y="709784"/>
                </a:lnTo>
                <a:lnTo>
                  <a:pt x="420901" y="709784"/>
                </a:lnTo>
                <a:close/>
                <a:moveTo>
                  <a:pt x="3492589" y="697382"/>
                </a:moveTo>
                <a:cubicBezTo>
                  <a:pt x="3472453" y="699382"/>
                  <a:pt x="3456118" y="700849"/>
                  <a:pt x="3443583" y="701783"/>
                </a:cubicBezTo>
                <a:lnTo>
                  <a:pt x="3443583" y="736387"/>
                </a:lnTo>
                <a:lnTo>
                  <a:pt x="3497990" y="736387"/>
                </a:lnTo>
                <a:cubicBezTo>
                  <a:pt x="3495990" y="724786"/>
                  <a:pt x="3494189" y="711784"/>
                  <a:pt x="3492589" y="697382"/>
                </a:cubicBezTo>
                <a:close/>
                <a:moveTo>
                  <a:pt x="2820810" y="696382"/>
                </a:moveTo>
                <a:lnTo>
                  <a:pt x="2892819" y="696382"/>
                </a:lnTo>
                <a:lnTo>
                  <a:pt x="2892819" y="702983"/>
                </a:lnTo>
                <a:lnTo>
                  <a:pt x="2862615" y="702983"/>
                </a:lnTo>
                <a:lnTo>
                  <a:pt x="2862615" y="733987"/>
                </a:lnTo>
                <a:lnTo>
                  <a:pt x="2915822" y="733987"/>
                </a:lnTo>
                <a:lnTo>
                  <a:pt x="2915822" y="740788"/>
                </a:lnTo>
                <a:lnTo>
                  <a:pt x="2862615" y="740788"/>
                </a:lnTo>
                <a:lnTo>
                  <a:pt x="2862615" y="802795"/>
                </a:lnTo>
                <a:cubicBezTo>
                  <a:pt x="2862615" y="813730"/>
                  <a:pt x="2857548" y="819197"/>
                  <a:pt x="2847413" y="819197"/>
                </a:cubicBezTo>
                <a:lnTo>
                  <a:pt x="2826810" y="819197"/>
                </a:lnTo>
                <a:lnTo>
                  <a:pt x="2825410" y="812597"/>
                </a:lnTo>
                <a:cubicBezTo>
                  <a:pt x="2832211" y="812997"/>
                  <a:pt x="2838812" y="813197"/>
                  <a:pt x="2845212" y="813197"/>
                </a:cubicBezTo>
                <a:cubicBezTo>
                  <a:pt x="2852147" y="813197"/>
                  <a:pt x="2855614" y="809196"/>
                  <a:pt x="2855614" y="801195"/>
                </a:cubicBezTo>
                <a:lnTo>
                  <a:pt x="2855614" y="740788"/>
                </a:lnTo>
                <a:lnTo>
                  <a:pt x="2798407" y="740788"/>
                </a:lnTo>
                <a:lnTo>
                  <a:pt x="2798407" y="733987"/>
                </a:lnTo>
                <a:lnTo>
                  <a:pt x="2855614" y="733987"/>
                </a:lnTo>
                <a:lnTo>
                  <a:pt x="2855614" y="702983"/>
                </a:lnTo>
                <a:lnTo>
                  <a:pt x="2820810" y="702983"/>
                </a:lnTo>
                <a:close/>
                <a:moveTo>
                  <a:pt x="1904076" y="692581"/>
                </a:moveTo>
                <a:cubicBezTo>
                  <a:pt x="1918478" y="702849"/>
                  <a:pt x="1930613" y="712984"/>
                  <a:pt x="1940481" y="722985"/>
                </a:cubicBezTo>
                <a:lnTo>
                  <a:pt x="1935480" y="727786"/>
                </a:lnTo>
                <a:cubicBezTo>
                  <a:pt x="1926013" y="717918"/>
                  <a:pt x="1913877" y="707717"/>
                  <a:pt x="1899076" y="697182"/>
                </a:cubicBezTo>
                <a:close/>
                <a:moveTo>
                  <a:pt x="1695727" y="691381"/>
                </a:moveTo>
                <a:cubicBezTo>
                  <a:pt x="1710795" y="702183"/>
                  <a:pt x="1722930" y="712517"/>
                  <a:pt x="1732131" y="722385"/>
                </a:cubicBezTo>
                <a:lnTo>
                  <a:pt x="1727130" y="727186"/>
                </a:lnTo>
                <a:cubicBezTo>
                  <a:pt x="1717662" y="716651"/>
                  <a:pt x="1705595" y="706183"/>
                  <a:pt x="1690926" y="695782"/>
                </a:cubicBezTo>
                <a:close/>
                <a:moveTo>
                  <a:pt x="2750801" y="690581"/>
                </a:moveTo>
                <a:cubicBezTo>
                  <a:pt x="2765736" y="701249"/>
                  <a:pt x="2777938" y="711917"/>
                  <a:pt x="2787406" y="722585"/>
                </a:cubicBezTo>
                <a:lnTo>
                  <a:pt x="2782605" y="727386"/>
                </a:lnTo>
                <a:cubicBezTo>
                  <a:pt x="2773537" y="717385"/>
                  <a:pt x="2761402" y="706583"/>
                  <a:pt x="2746201" y="694982"/>
                </a:cubicBezTo>
                <a:close/>
                <a:moveTo>
                  <a:pt x="1807540" y="684381"/>
                </a:moveTo>
                <a:lnTo>
                  <a:pt x="1807540" y="736987"/>
                </a:lnTo>
                <a:lnTo>
                  <a:pt x="1850946" y="736987"/>
                </a:lnTo>
                <a:lnTo>
                  <a:pt x="1850946" y="684381"/>
                </a:lnTo>
                <a:close/>
                <a:moveTo>
                  <a:pt x="1757134" y="684381"/>
                </a:moveTo>
                <a:lnTo>
                  <a:pt x="1757134" y="736987"/>
                </a:lnTo>
                <a:lnTo>
                  <a:pt x="1800740" y="736987"/>
                </a:lnTo>
                <a:lnTo>
                  <a:pt x="1800740" y="684381"/>
                </a:lnTo>
                <a:close/>
                <a:moveTo>
                  <a:pt x="3828002" y="683180"/>
                </a:moveTo>
                <a:lnTo>
                  <a:pt x="3828002" y="731586"/>
                </a:lnTo>
                <a:lnTo>
                  <a:pt x="3872408" y="731586"/>
                </a:lnTo>
                <a:lnTo>
                  <a:pt x="3872408" y="683180"/>
                </a:lnTo>
                <a:close/>
                <a:moveTo>
                  <a:pt x="3543395" y="683180"/>
                </a:moveTo>
                <a:lnTo>
                  <a:pt x="3546796" y="688981"/>
                </a:lnTo>
                <a:cubicBezTo>
                  <a:pt x="3530527" y="692048"/>
                  <a:pt x="3514725" y="694582"/>
                  <a:pt x="3499390" y="696582"/>
                </a:cubicBezTo>
                <a:cubicBezTo>
                  <a:pt x="3501124" y="712851"/>
                  <a:pt x="3502790" y="726119"/>
                  <a:pt x="3504390" y="736387"/>
                </a:cubicBezTo>
                <a:lnTo>
                  <a:pt x="3555397" y="736387"/>
                </a:lnTo>
                <a:lnTo>
                  <a:pt x="3555397" y="743188"/>
                </a:lnTo>
                <a:lnTo>
                  <a:pt x="3505590" y="743188"/>
                </a:lnTo>
                <a:cubicBezTo>
                  <a:pt x="3507457" y="753322"/>
                  <a:pt x="3509458" y="761657"/>
                  <a:pt x="3511592" y="768191"/>
                </a:cubicBezTo>
                <a:cubicBezTo>
                  <a:pt x="3515992" y="781926"/>
                  <a:pt x="3521192" y="792661"/>
                  <a:pt x="3527193" y="800395"/>
                </a:cubicBezTo>
                <a:cubicBezTo>
                  <a:pt x="3533061" y="807329"/>
                  <a:pt x="3538128" y="810796"/>
                  <a:pt x="3542395" y="810796"/>
                </a:cubicBezTo>
                <a:cubicBezTo>
                  <a:pt x="3546529" y="810396"/>
                  <a:pt x="3550596" y="800528"/>
                  <a:pt x="3554597" y="781193"/>
                </a:cubicBezTo>
                <a:lnTo>
                  <a:pt x="3560198" y="784793"/>
                </a:lnTo>
                <a:cubicBezTo>
                  <a:pt x="3555130" y="806929"/>
                  <a:pt x="3549396" y="817997"/>
                  <a:pt x="3542995" y="817997"/>
                </a:cubicBezTo>
                <a:cubicBezTo>
                  <a:pt x="3537261" y="817997"/>
                  <a:pt x="3531060" y="814130"/>
                  <a:pt x="3524393" y="806396"/>
                </a:cubicBezTo>
                <a:cubicBezTo>
                  <a:pt x="3517325" y="798128"/>
                  <a:pt x="3511258" y="786527"/>
                  <a:pt x="3506190" y="771591"/>
                </a:cubicBezTo>
                <a:cubicBezTo>
                  <a:pt x="3503524" y="764124"/>
                  <a:pt x="3501190" y="754656"/>
                  <a:pt x="3499190" y="743188"/>
                </a:cubicBezTo>
                <a:lnTo>
                  <a:pt x="3443583" y="743188"/>
                </a:lnTo>
                <a:lnTo>
                  <a:pt x="3443583" y="807796"/>
                </a:lnTo>
                <a:cubicBezTo>
                  <a:pt x="3452250" y="805662"/>
                  <a:pt x="3461252" y="802929"/>
                  <a:pt x="3470586" y="799595"/>
                </a:cubicBezTo>
                <a:lnTo>
                  <a:pt x="3471986" y="806196"/>
                </a:lnTo>
                <a:cubicBezTo>
                  <a:pt x="3462118" y="809263"/>
                  <a:pt x="3449650" y="812663"/>
                  <a:pt x="3434582" y="816397"/>
                </a:cubicBezTo>
                <a:lnTo>
                  <a:pt x="3433182" y="810196"/>
                </a:lnTo>
                <a:cubicBezTo>
                  <a:pt x="3435582" y="809529"/>
                  <a:pt x="3436782" y="808329"/>
                  <a:pt x="3436782" y="806596"/>
                </a:cubicBezTo>
                <a:lnTo>
                  <a:pt x="3436782" y="696182"/>
                </a:lnTo>
                <a:cubicBezTo>
                  <a:pt x="3473853" y="694182"/>
                  <a:pt x="3509391" y="689848"/>
                  <a:pt x="3543395" y="683180"/>
                </a:cubicBezTo>
                <a:close/>
                <a:moveTo>
                  <a:pt x="102213" y="681580"/>
                </a:moveTo>
                <a:lnTo>
                  <a:pt x="173022" y="681580"/>
                </a:lnTo>
                <a:lnTo>
                  <a:pt x="173022" y="687981"/>
                </a:lnTo>
                <a:lnTo>
                  <a:pt x="141018" y="687981"/>
                </a:lnTo>
                <a:lnTo>
                  <a:pt x="141018" y="727586"/>
                </a:lnTo>
                <a:lnTo>
                  <a:pt x="170222" y="727586"/>
                </a:lnTo>
                <a:lnTo>
                  <a:pt x="170222" y="733987"/>
                </a:lnTo>
                <a:lnTo>
                  <a:pt x="141018" y="733987"/>
                </a:lnTo>
                <a:lnTo>
                  <a:pt x="141018" y="776192"/>
                </a:lnTo>
                <a:lnTo>
                  <a:pt x="176422" y="776192"/>
                </a:lnTo>
                <a:lnTo>
                  <a:pt x="176422" y="782593"/>
                </a:lnTo>
                <a:lnTo>
                  <a:pt x="99813" y="782593"/>
                </a:lnTo>
                <a:lnTo>
                  <a:pt x="99813" y="776192"/>
                </a:lnTo>
                <a:lnTo>
                  <a:pt x="134417" y="776192"/>
                </a:lnTo>
                <a:lnTo>
                  <a:pt x="134417" y="733987"/>
                </a:lnTo>
                <a:lnTo>
                  <a:pt x="106214" y="733987"/>
                </a:lnTo>
                <a:lnTo>
                  <a:pt x="106214" y="727586"/>
                </a:lnTo>
                <a:lnTo>
                  <a:pt x="134417" y="727586"/>
                </a:lnTo>
                <a:lnTo>
                  <a:pt x="134417" y="687981"/>
                </a:lnTo>
                <a:lnTo>
                  <a:pt x="102213" y="687981"/>
                </a:lnTo>
                <a:close/>
                <a:moveTo>
                  <a:pt x="2628062" y="677580"/>
                </a:moveTo>
                <a:cubicBezTo>
                  <a:pt x="2633796" y="710650"/>
                  <a:pt x="2645530" y="739454"/>
                  <a:pt x="2663266" y="763990"/>
                </a:cubicBezTo>
                <a:cubicBezTo>
                  <a:pt x="2678602" y="740521"/>
                  <a:pt x="2688869" y="711717"/>
                  <a:pt x="2694070" y="677580"/>
                </a:cubicBezTo>
                <a:close/>
                <a:moveTo>
                  <a:pt x="3675936" y="677380"/>
                </a:moveTo>
                <a:lnTo>
                  <a:pt x="3682536" y="679780"/>
                </a:lnTo>
                <a:cubicBezTo>
                  <a:pt x="3677469" y="693382"/>
                  <a:pt x="3671535" y="705650"/>
                  <a:pt x="3664734" y="716585"/>
                </a:cubicBezTo>
                <a:lnTo>
                  <a:pt x="3693138" y="716585"/>
                </a:lnTo>
                <a:lnTo>
                  <a:pt x="3693138" y="723385"/>
                </a:lnTo>
                <a:lnTo>
                  <a:pt x="3593725" y="723385"/>
                </a:lnTo>
                <a:lnTo>
                  <a:pt x="3593725" y="716585"/>
                </a:lnTo>
                <a:lnTo>
                  <a:pt x="3624529" y="716585"/>
                </a:lnTo>
                <a:cubicBezTo>
                  <a:pt x="3620662" y="703916"/>
                  <a:pt x="3615595" y="692315"/>
                  <a:pt x="3609327" y="681780"/>
                </a:cubicBezTo>
                <a:lnTo>
                  <a:pt x="3615528" y="679380"/>
                </a:lnTo>
                <a:cubicBezTo>
                  <a:pt x="3621129" y="689114"/>
                  <a:pt x="3626396" y="701516"/>
                  <a:pt x="3631330" y="716585"/>
                </a:cubicBezTo>
                <a:lnTo>
                  <a:pt x="3657933" y="716585"/>
                </a:lnTo>
                <a:cubicBezTo>
                  <a:pt x="3665001" y="704716"/>
                  <a:pt x="3671002" y="691648"/>
                  <a:pt x="3675936" y="677380"/>
                </a:cubicBezTo>
                <a:close/>
                <a:moveTo>
                  <a:pt x="870604" y="674379"/>
                </a:moveTo>
                <a:cubicBezTo>
                  <a:pt x="878072" y="685714"/>
                  <a:pt x="884473" y="697916"/>
                  <a:pt x="889807" y="710984"/>
                </a:cubicBezTo>
                <a:lnTo>
                  <a:pt x="883606" y="713784"/>
                </a:lnTo>
                <a:cubicBezTo>
                  <a:pt x="877339" y="699116"/>
                  <a:pt x="870871" y="686647"/>
                  <a:pt x="864204" y="676379"/>
                </a:cubicBezTo>
                <a:close/>
                <a:moveTo>
                  <a:pt x="4258504" y="672179"/>
                </a:moveTo>
                <a:lnTo>
                  <a:pt x="4258504" y="795994"/>
                </a:lnTo>
                <a:lnTo>
                  <a:pt x="4383120" y="795994"/>
                </a:lnTo>
                <a:lnTo>
                  <a:pt x="4383120" y="672179"/>
                </a:lnTo>
                <a:close/>
                <a:moveTo>
                  <a:pt x="4168168" y="671179"/>
                </a:moveTo>
                <a:lnTo>
                  <a:pt x="4174769" y="673579"/>
                </a:lnTo>
                <a:cubicBezTo>
                  <a:pt x="4170369" y="685581"/>
                  <a:pt x="4165368" y="696182"/>
                  <a:pt x="4159768" y="705383"/>
                </a:cubicBezTo>
                <a:lnTo>
                  <a:pt x="4197372" y="705383"/>
                </a:lnTo>
                <a:lnTo>
                  <a:pt x="4197372" y="711984"/>
                </a:lnTo>
                <a:lnTo>
                  <a:pt x="4087758" y="711984"/>
                </a:lnTo>
                <a:lnTo>
                  <a:pt x="4087758" y="705383"/>
                </a:lnTo>
                <a:lnTo>
                  <a:pt x="4122163" y="705383"/>
                </a:lnTo>
                <a:cubicBezTo>
                  <a:pt x="4117629" y="694582"/>
                  <a:pt x="4112895" y="684847"/>
                  <a:pt x="4107961" y="676179"/>
                </a:cubicBezTo>
                <a:lnTo>
                  <a:pt x="4113762" y="673379"/>
                </a:lnTo>
                <a:cubicBezTo>
                  <a:pt x="4119629" y="683647"/>
                  <a:pt x="4124763" y="694315"/>
                  <a:pt x="4129164" y="705383"/>
                </a:cubicBezTo>
                <a:lnTo>
                  <a:pt x="4152766" y="705383"/>
                </a:lnTo>
                <a:cubicBezTo>
                  <a:pt x="4158367" y="695382"/>
                  <a:pt x="4163501" y="683980"/>
                  <a:pt x="4168168" y="671179"/>
                </a:cubicBezTo>
                <a:close/>
                <a:moveTo>
                  <a:pt x="4949886" y="670379"/>
                </a:moveTo>
                <a:lnTo>
                  <a:pt x="4955886" y="670379"/>
                </a:lnTo>
                <a:lnTo>
                  <a:pt x="4955886" y="732987"/>
                </a:lnTo>
                <a:cubicBezTo>
                  <a:pt x="4955620" y="756589"/>
                  <a:pt x="4952352" y="775392"/>
                  <a:pt x="4946085" y="789394"/>
                </a:cubicBezTo>
                <a:cubicBezTo>
                  <a:pt x="4939684" y="802595"/>
                  <a:pt x="4929282" y="812997"/>
                  <a:pt x="4914881" y="820597"/>
                </a:cubicBezTo>
                <a:lnTo>
                  <a:pt x="4911280" y="814797"/>
                </a:lnTo>
                <a:cubicBezTo>
                  <a:pt x="4925149" y="807596"/>
                  <a:pt x="4935150" y="797461"/>
                  <a:pt x="4941284" y="784393"/>
                </a:cubicBezTo>
                <a:cubicBezTo>
                  <a:pt x="4946752" y="771325"/>
                  <a:pt x="4949618" y="754189"/>
                  <a:pt x="4949886" y="732987"/>
                </a:cubicBezTo>
                <a:close/>
                <a:moveTo>
                  <a:pt x="925411" y="670179"/>
                </a:moveTo>
                <a:cubicBezTo>
                  <a:pt x="931812" y="680713"/>
                  <a:pt x="937413" y="692581"/>
                  <a:pt x="942213" y="705783"/>
                </a:cubicBezTo>
                <a:lnTo>
                  <a:pt x="935412" y="707583"/>
                </a:lnTo>
                <a:cubicBezTo>
                  <a:pt x="931279" y="695449"/>
                  <a:pt x="925878" y="683714"/>
                  <a:pt x="919210" y="672379"/>
                </a:cubicBezTo>
                <a:close/>
                <a:moveTo>
                  <a:pt x="995420" y="666778"/>
                </a:moveTo>
                <a:lnTo>
                  <a:pt x="1001621" y="669979"/>
                </a:lnTo>
                <a:cubicBezTo>
                  <a:pt x="992686" y="687181"/>
                  <a:pt x="982485" y="701916"/>
                  <a:pt x="971017" y="714184"/>
                </a:cubicBezTo>
                <a:lnTo>
                  <a:pt x="965616" y="710184"/>
                </a:lnTo>
                <a:cubicBezTo>
                  <a:pt x="977084" y="698182"/>
                  <a:pt x="987019" y="683714"/>
                  <a:pt x="995420" y="666778"/>
                </a:cubicBezTo>
                <a:close/>
                <a:moveTo>
                  <a:pt x="4251503" y="665578"/>
                </a:moveTo>
                <a:lnTo>
                  <a:pt x="4390120" y="665578"/>
                </a:lnTo>
                <a:lnTo>
                  <a:pt x="4390120" y="817597"/>
                </a:lnTo>
                <a:lnTo>
                  <a:pt x="4383120" y="817597"/>
                </a:lnTo>
                <a:lnTo>
                  <a:pt x="4383120" y="802595"/>
                </a:lnTo>
                <a:lnTo>
                  <a:pt x="4258504" y="802595"/>
                </a:lnTo>
                <a:lnTo>
                  <a:pt x="4258504" y="817597"/>
                </a:lnTo>
                <a:lnTo>
                  <a:pt x="4251503" y="817597"/>
                </a:lnTo>
                <a:close/>
                <a:moveTo>
                  <a:pt x="4544864" y="661978"/>
                </a:moveTo>
                <a:lnTo>
                  <a:pt x="4544864" y="789194"/>
                </a:lnTo>
                <a:lnTo>
                  <a:pt x="4601870" y="789194"/>
                </a:lnTo>
                <a:lnTo>
                  <a:pt x="4601870" y="661978"/>
                </a:lnTo>
                <a:close/>
                <a:moveTo>
                  <a:pt x="5001692" y="658577"/>
                </a:moveTo>
                <a:lnTo>
                  <a:pt x="5007893" y="658577"/>
                </a:lnTo>
                <a:lnTo>
                  <a:pt x="5007893" y="783593"/>
                </a:lnTo>
                <a:lnTo>
                  <a:pt x="5001692" y="783593"/>
                </a:lnTo>
                <a:close/>
                <a:moveTo>
                  <a:pt x="4715208" y="657577"/>
                </a:moveTo>
                <a:lnTo>
                  <a:pt x="4715208" y="692181"/>
                </a:lnTo>
                <a:lnTo>
                  <a:pt x="4715008" y="695782"/>
                </a:lnTo>
                <a:lnTo>
                  <a:pt x="4764014" y="695782"/>
                </a:lnTo>
                <a:lnTo>
                  <a:pt x="4764014" y="657577"/>
                </a:lnTo>
                <a:close/>
                <a:moveTo>
                  <a:pt x="2994479" y="656377"/>
                </a:moveTo>
                <a:lnTo>
                  <a:pt x="2994479" y="686181"/>
                </a:lnTo>
                <a:lnTo>
                  <a:pt x="3119895" y="686181"/>
                </a:lnTo>
                <a:lnTo>
                  <a:pt x="3119895" y="656377"/>
                </a:lnTo>
                <a:close/>
                <a:moveTo>
                  <a:pt x="1143562" y="655977"/>
                </a:moveTo>
                <a:lnTo>
                  <a:pt x="1143562" y="697982"/>
                </a:lnTo>
                <a:lnTo>
                  <a:pt x="1206370" y="697982"/>
                </a:lnTo>
                <a:lnTo>
                  <a:pt x="1206370" y="655977"/>
                </a:lnTo>
                <a:close/>
                <a:moveTo>
                  <a:pt x="1077754" y="655977"/>
                </a:moveTo>
                <a:lnTo>
                  <a:pt x="1077754" y="697982"/>
                </a:lnTo>
                <a:lnTo>
                  <a:pt x="1136761" y="697982"/>
                </a:lnTo>
                <a:lnTo>
                  <a:pt x="1136761" y="655977"/>
                </a:lnTo>
                <a:close/>
                <a:moveTo>
                  <a:pt x="4538062" y="655377"/>
                </a:moveTo>
                <a:lnTo>
                  <a:pt x="4608671" y="655377"/>
                </a:lnTo>
                <a:lnTo>
                  <a:pt x="4608671" y="813197"/>
                </a:lnTo>
                <a:lnTo>
                  <a:pt x="4601870" y="813197"/>
                </a:lnTo>
                <a:lnTo>
                  <a:pt x="4601870" y="795594"/>
                </a:lnTo>
                <a:lnTo>
                  <a:pt x="4544864" y="795594"/>
                </a:lnTo>
                <a:lnTo>
                  <a:pt x="4544864" y="814797"/>
                </a:lnTo>
                <a:lnTo>
                  <a:pt x="4538062" y="814797"/>
                </a:lnTo>
                <a:close/>
                <a:moveTo>
                  <a:pt x="1283027" y="653777"/>
                </a:moveTo>
                <a:lnTo>
                  <a:pt x="1429246" y="653777"/>
                </a:lnTo>
                <a:lnTo>
                  <a:pt x="1429246" y="660377"/>
                </a:lnTo>
                <a:cubicBezTo>
                  <a:pt x="1411243" y="677313"/>
                  <a:pt x="1389774" y="693848"/>
                  <a:pt x="1364837" y="709984"/>
                </a:cubicBezTo>
                <a:lnTo>
                  <a:pt x="1364837" y="805596"/>
                </a:lnTo>
                <a:cubicBezTo>
                  <a:pt x="1364837" y="814663"/>
                  <a:pt x="1359837" y="819197"/>
                  <a:pt x="1349836" y="819197"/>
                </a:cubicBezTo>
                <a:cubicBezTo>
                  <a:pt x="1340635" y="819197"/>
                  <a:pt x="1330166" y="819064"/>
                  <a:pt x="1318432" y="818797"/>
                </a:cubicBezTo>
                <a:lnTo>
                  <a:pt x="1316431" y="811996"/>
                </a:lnTo>
                <a:cubicBezTo>
                  <a:pt x="1326033" y="812396"/>
                  <a:pt x="1336501" y="812597"/>
                  <a:pt x="1347835" y="812597"/>
                </a:cubicBezTo>
                <a:cubicBezTo>
                  <a:pt x="1354769" y="812597"/>
                  <a:pt x="1358237" y="809796"/>
                  <a:pt x="1358237" y="804195"/>
                </a:cubicBezTo>
                <a:lnTo>
                  <a:pt x="1358237" y="706383"/>
                </a:lnTo>
                <a:cubicBezTo>
                  <a:pt x="1380640" y="692782"/>
                  <a:pt x="1401175" y="677446"/>
                  <a:pt x="1419844" y="660377"/>
                </a:cubicBezTo>
                <a:lnTo>
                  <a:pt x="1283027" y="660377"/>
                </a:lnTo>
                <a:close/>
                <a:moveTo>
                  <a:pt x="4652400" y="650776"/>
                </a:moveTo>
                <a:lnTo>
                  <a:pt x="4827222" y="650776"/>
                </a:lnTo>
                <a:lnTo>
                  <a:pt x="4827222" y="657577"/>
                </a:lnTo>
                <a:lnTo>
                  <a:pt x="4770616" y="657577"/>
                </a:lnTo>
                <a:lnTo>
                  <a:pt x="4770616" y="695782"/>
                </a:lnTo>
                <a:lnTo>
                  <a:pt x="4815821" y="695782"/>
                </a:lnTo>
                <a:lnTo>
                  <a:pt x="4815821" y="803395"/>
                </a:lnTo>
                <a:cubicBezTo>
                  <a:pt x="4815821" y="813797"/>
                  <a:pt x="4810887" y="818997"/>
                  <a:pt x="4801020" y="818997"/>
                </a:cubicBezTo>
                <a:lnTo>
                  <a:pt x="4780816" y="818997"/>
                </a:lnTo>
                <a:lnTo>
                  <a:pt x="4778816" y="812196"/>
                </a:lnTo>
                <a:lnTo>
                  <a:pt x="4798619" y="812597"/>
                </a:lnTo>
                <a:cubicBezTo>
                  <a:pt x="4805420" y="812597"/>
                  <a:pt x="4808820" y="809063"/>
                  <a:pt x="4808820" y="801995"/>
                </a:cubicBezTo>
                <a:lnTo>
                  <a:pt x="4808820" y="702383"/>
                </a:lnTo>
                <a:lnTo>
                  <a:pt x="4770416" y="702383"/>
                </a:lnTo>
                <a:cubicBezTo>
                  <a:pt x="4770016" y="710250"/>
                  <a:pt x="4769415" y="717318"/>
                  <a:pt x="4768615" y="723585"/>
                </a:cubicBezTo>
                <a:cubicBezTo>
                  <a:pt x="4779283" y="739721"/>
                  <a:pt x="4789618" y="757390"/>
                  <a:pt x="4799619" y="776592"/>
                </a:cubicBezTo>
                <a:lnTo>
                  <a:pt x="4795618" y="782593"/>
                </a:lnTo>
                <a:cubicBezTo>
                  <a:pt x="4784950" y="760723"/>
                  <a:pt x="4775616" y="743588"/>
                  <a:pt x="4767615" y="731186"/>
                </a:cubicBezTo>
                <a:cubicBezTo>
                  <a:pt x="4762948" y="757590"/>
                  <a:pt x="4753680" y="778059"/>
                  <a:pt x="4739812" y="792594"/>
                </a:cubicBezTo>
                <a:lnTo>
                  <a:pt x="4734811" y="788193"/>
                </a:lnTo>
                <a:cubicBezTo>
                  <a:pt x="4752546" y="769658"/>
                  <a:pt x="4762214" y="741054"/>
                  <a:pt x="4763814" y="702383"/>
                </a:cubicBezTo>
                <a:lnTo>
                  <a:pt x="4714608" y="702383"/>
                </a:lnTo>
                <a:cubicBezTo>
                  <a:pt x="4714208" y="710650"/>
                  <a:pt x="4713408" y="718385"/>
                  <a:pt x="4712208" y="725586"/>
                </a:cubicBezTo>
                <a:cubicBezTo>
                  <a:pt x="4721276" y="737854"/>
                  <a:pt x="4729944" y="751055"/>
                  <a:pt x="4738212" y="765191"/>
                </a:cubicBezTo>
                <a:lnTo>
                  <a:pt x="4734410" y="770791"/>
                </a:lnTo>
                <a:cubicBezTo>
                  <a:pt x="4724943" y="753856"/>
                  <a:pt x="4717142" y="741188"/>
                  <a:pt x="4711008" y="732787"/>
                </a:cubicBezTo>
                <a:cubicBezTo>
                  <a:pt x="4706474" y="756256"/>
                  <a:pt x="4697940" y="774725"/>
                  <a:pt x="4685405" y="788193"/>
                </a:cubicBezTo>
                <a:lnTo>
                  <a:pt x="4680204" y="783593"/>
                </a:lnTo>
                <a:cubicBezTo>
                  <a:pt x="4696873" y="765857"/>
                  <a:pt x="4706207" y="738787"/>
                  <a:pt x="4708208" y="702383"/>
                </a:cubicBezTo>
                <a:lnTo>
                  <a:pt x="4670803" y="702383"/>
                </a:lnTo>
                <a:lnTo>
                  <a:pt x="4670803" y="819997"/>
                </a:lnTo>
                <a:lnTo>
                  <a:pt x="4663802" y="819997"/>
                </a:lnTo>
                <a:lnTo>
                  <a:pt x="4663802" y="695782"/>
                </a:lnTo>
                <a:lnTo>
                  <a:pt x="4708408" y="695782"/>
                </a:lnTo>
                <a:lnTo>
                  <a:pt x="4708608" y="692181"/>
                </a:lnTo>
                <a:lnTo>
                  <a:pt x="4708608" y="657577"/>
                </a:lnTo>
                <a:lnTo>
                  <a:pt x="4652400" y="657577"/>
                </a:lnTo>
                <a:close/>
                <a:moveTo>
                  <a:pt x="4922682" y="650576"/>
                </a:moveTo>
                <a:lnTo>
                  <a:pt x="4982490" y="650576"/>
                </a:lnTo>
                <a:lnTo>
                  <a:pt x="4982490" y="770391"/>
                </a:lnTo>
                <a:lnTo>
                  <a:pt x="4976089" y="770391"/>
                </a:lnTo>
                <a:lnTo>
                  <a:pt x="4976089" y="656777"/>
                </a:lnTo>
                <a:lnTo>
                  <a:pt x="4929282" y="656777"/>
                </a:lnTo>
                <a:lnTo>
                  <a:pt x="4929282" y="770591"/>
                </a:lnTo>
                <a:lnTo>
                  <a:pt x="4922682" y="770591"/>
                </a:lnTo>
                <a:close/>
                <a:moveTo>
                  <a:pt x="3704739" y="650376"/>
                </a:moveTo>
                <a:lnTo>
                  <a:pt x="3763547" y="650376"/>
                </a:lnTo>
                <a:lnTo>
                  <a:pt x="3763547" y="655777"/>
                </a:lnTo>
                <a:cubicBezTo>
                  <a:pt x="3757679" y="677113"/>
                  <a:pt x="3751145" y="697449"/>
                  <a:pt x="3743944" y="716785"/>
                </a:cubicBezTo>
                <a:cubicBezTo>
                  <a:pt x="3759013" y="736787"/>
                  <a:pt x="3766614" y="753189"/>
                  <a:pt x="3766747" y="765991"/>
                </a:cubicBezTo>
                <a:cubicBezTo>
                  <a:pt x="3766747" y="775859"/>
                  <a:pt x="3764280" y="782859"/>
                  <a:pt x="3759346" y="786993"/>
                </a:cubicBezTo>
                <a:cubicBezTo>
                  <a:pt x="3754146" y="791127"/>
                  <a:pt x="3743944" y="793194"/>
                  <a:pt x="3728742" y="793194"/>
                </a:cubicBezTo>
                <a:lnTo>
                  <a:pt x="3726542" y="786393"/>
                </a:lnTo>
                <a:cubicBezTo>
                  <a:pt x="3730009" y="786660"/>
                  <a:pt x="3732209" y="786793"/>
                  <a:pt x="3733143" y="786793"/>
                </a:cubicBezTo>
                <a:cubicBezTo>
                  <a:pt x="3744878" y="786393"/>
                  <a:pt x="3752345" y="784793"/>
                  <a:pt x="3755546" y="781993"/>
                </a:cubicBezTo>
                <a:cubicBezTo>
                  <a:pt x="3758746" y="778792"/>
                  <a:pt x="3760346" y="773458"/>
                  <a:pt x="3760346" y="765991"/>
                </a:cubicBezTo>
                <a:cubicBezTo>
                  <a:pt x="3760213" y="753723"/>
                  <a:pt x="3752479" y="737320"/>
                  <a:pt x="3737143" y="716785"/>
                </a:cubicBezTo>
                <a:cubicBezTo>
                  <a:pt x="3743678" y="700382"/>
                  <a:pt x="3750212" y="680447"/>
                  <a:pt x="3756746" y="656977"/>
                </a:cubicBezTo>
                <a:lnTo>
                  <a:pt x="3711340" y="656977"/>
                </a:lnTo>
                <a:lnTo>
                  <a:pt x="3711340" y="820998"/>
                </a:lnTo>
                <a:lnTo>
                  <a:pt x="3704739" y="820998"/>
                </a:lnTo>
                <a:close/>
                <a:moveTo>
                  <a:pt x="2987678" y="649576"/>
                </a:moveTo>
                <a:lnTo>
                  <a:pt x="3126696" y="649576"/>
                </a:lnTo>
                <a:lnTo>
                  <a:pt x="3126696" y="692782"/>
                </a:lnTo>
                <a:lnTo>
                  <a:pt x="2994479" y="692782"/>
                </a:lnTo>
                <a:lnTo>
                  <a:pt x="2994479" y="712584"/>
                </a:lnTo>
                <a:cubicBezTo>
                  <a:pt x="2994212" y="754056"/>
                  <a:pt x="2985811" y="789594"/>
                  <a:pt x="2969276" y="819197"/>
                </a:cubicBezTo>
                <a:lnTo>
                  <a:pt x="2964476" y="814997"/>
                </a:lnTo>
                <a:cubicBezTo>
                  <a:pt x="2979810" y="788327"/>
                  <a:pt x="2987545" y="754189"/>
                  <a:pt x="2987678" y="712584"/>
                </a:cubicBezTo>
                <a:close/>
                <a:moveTo>
                  <a:pt x="2125752" y="649376"/>
                </a:moveTo>
                <a:lnTo>
                  <a:pt x="2181959" y="649376"/>
                </a:lnTo>
                <a:lnTo>
                  <a:pt x="2181959" y="654977"/>
                </a:lnTo>
                <a:cubicBezTo>
                  <a:pt x="2175424" y="674313"/>
                  <a:pt x="2167623" y="694315"/>
                  <a:pt x="2158556" y="714984"/>
                </a:cubicBezTo>
                <a:cubicBezTo>
                  <a:pt x="2171624" y="732320"/>
                  <a:pt x="2178691" y="749055"/>
                  <a:pt x="2179758" y="765191"/>
                </a:cubicBezTo>
                <a:cubicBezTo>
                  <a:pt x="2179625" y="771991"/>
                  <a:pt x="2177425" y="776992"/>
                  <a:pt x="2173157" y="780192"/>
                </a:cubicBezTo>
                <a:cubicBezTo>
                  <a:pt x="2167824" y="783926"/>
                  <a:pt x="2158422" y="785860"/>
                  <a:pt x="2144954" y="785993"/>
                </a:cubicBezTo>
                <a:lnTo>
                  <a:pt x="2142754" y="778992"/>
                </a:lnTo>
                <a:cubicBezTo>
                  <a:pt x="2144621" y="779259"/>
                  <a:pt x="2145887" y="779392"/>
                  <a:pt x="2146554" y="779392"/>
                </a:cubicBezTo>
                <a:cubicBezTo>
                  <a:pt x="2156689" y="778992"/>
                  <a:pt x="2163690" y="777725"/>
                  <a:pt x="2167557" y="775592"/>
                </a:cubicBezTo>
                <a:cubicBezTo>
                  <a:pt x="2171157" y="773592"/>
                  <a:pt x="2172957" y="770125"/>
                  <a:pt x="2172957" y="765191"/>
                </a:cubicBezTo>
                <a:cubicBezTo>
                  <a:pt x="2172957" y="750389"/>
                  <a:pt x="2165757" y="733987"/>
                  <a:pt x="2151355" y="715984"/>
                </a:cubicBezTo>
                <a:cubicBezTo>
                  <a:pt x="2161223" y="694115"/>
                  <a:pt x="2169024" y="674179"/>
                  <a:pt x="2174758" y="656177"/>
                </a:cubicBezTo>
                <a:lnTo>
                  <a:pt x="2132552" y="656177"/>
                </a:lnTo>
                <a:lnTo>
                  <a:pt x="2132552" y="820998"/>
                </a:lnTo>
                <a:lnTo>
                  <a:pt x="2125752" y="820998"/>
                </a:lnTo>
                <a:close/>
                <a:moveTo>
                  <a:pt x="1487577" y="649376"/>
                </a:moveTo>
                <a:lnTo>
                  <a:pt x="1543784" y="649376"/>
                </a:lnTo>
                <a:lnTo>
                  <a:pt x="1543784" y="654977"/>
                </a:lnTo>
                <a:cubicBezTo>
                  <a:pt x="1537250" y="674313"/>
                  <a:pt x="1529449" y="694315"/>
                  <a:pt x="1520381" y="714984"/>
                </a:cubicBezTo>
                <a:cubicBezTo>
                  <a:pt x="1533449" y="732320"/>
                  <a:pt x="1540517" y="749055"/>
                  <a:pt x="1541583" y="765191"/>
                </a:cubicBezTo>
                <a:cubicBezTo>
                  <a:pt x="1541450" y="771991"/>
                  <a:pt x="1539250" y="776992"/>
                  <a:pt x="1534983" y="780192"/>
                </a:cubicBezTo>
                <a:cubicBezTo>
                  <a:pt x="1529649" y="783926"/>
                  <a:pt x="1520247" y="785860"/>
                  <a:pt x="1506779" y="785993"/>
                </a:cubicBezTo>
                <a:lnTo>
                  <a:pt x="1504579" y="778992"/>
                </a:lnTo>
                <a:cubicBezTo>
                  <a:pt x="1506446" y="779259"/>
                  <a:pt x="1507712" y="779392"/>
                  <a:pt x="1508379" y="779392"/>
                </a:cubicBezTo>
                <a:cubicBezTo>
                  <a:pt x="1518514" y="778992"/>
                  <a:pt x="1525515" y="777725"/>
                  <a:pt x="1529382" y="775592"/>
                </a:cubicBezTo>
                <a:cubicBezTo>
                  <a:pt x="1532982" y="773592"/>
                  <a:pt x="1534783" y="770125"/>
                  <a:pt x="1534783" y="765191"/>
                </a:cubicBezTo>
                <a:cubicBezTo>
                  <a:pt x="1534783" y="750389"/>
                  <a:pt x="1527582" y="733987"/>
                  <a:pt x="1513180" y="715984"/>
                </a:cubicBezTo>
                <a:cubicBezTo>
                  <a:pt x="1523048" y="694115"/>
                  <a:pt x="1530849" y="674179"/>
                  <a:pt x="1536583" y="656177"/>
                </a:cubicBezTo>
                <a:lnTo>
                  <a:pt x="1494378" y="656177"/>
                </a:lnTo>
                <a:lnTo>
                  <a:pt x="1494378" y="820998"/>
                </a:lnTo>
                <a:lnTo>
                  <a:pt x="1487577" y="820998"/>
                </a:lnTo>
                <a:close/>
                <a:moveTo>
                  <a:pt x="1070753" y="649176"/>
                </a:moveTo>
                <a:lnTo>
                  <a:pt x="1213171" y="649176"/>
                </a:lnTo>
                <a:lnTo>
                  <a:pt x="1213171" y="797995"/>
                </a:lnTo>
                <a:cubicBezTo>
                  <a:pt x="1213171" y="810263"/>
                  <a:pt x="1207237" y="816397"/>
                  <a:pt x="1195369" y="816397"/>
                </a:cubicBezTo>
                <a:lnTo>
                  <a:pt x="1172366" y="816397"/>
                </a:lnTo>
                <a:lnTo>
                  <a:pt x="1170566" y="809596"/>
                </a:lnTo>
                <a:lnTo>
                  <a:pt x="1192968" y="809796"/>
                </a:lnTo>
                <a:cubicBezTo>
                  <a:pt x="1201903" y="809796"/>
                  <a:pt x="1206370" y="805062"/>
                  <a:pt x="1206370" y="795594"/>
                </a:cubicBezTo>
                <a:lnTo>
                  <a:pt x="1206370" y="753189"/>
                </a:lnTo>
                <a:lnTo>
                  <a:pt x="1143562" y="753189"/>
                </a:lnTo>
                <a:lnTo>
                  <a:pt x="1143562" y="814197"/>
                </a:lnTo>
                <a:lnTo>
                  <a:pt x="1136761" y="814197"/>
                </a:lnTo>
                <a:lnTo>
                  <a:pt x="1136761" y="753189"/>
                </a:lnTo>
                <a:lnTo>
                  <a:pt x="1077154" y="753189"/>
                </a:lnTo>
                <a:cubicBezTo>
                  <a:pt x="1075154" y="779726"/>
                  <a:pt x="1067553" y="801462"/>
                  <a:pt x="1054351" y="818397"/>
                </a:cubicBezTo>
                <a:lnTo>
                  <a:pt x="1049350" y="813797"/>
                </a:lnTo>
                <a:cubicBezTo>
                  <a:pt x="1063219" y="795128"/>
                  <a:pt x="1070353" y="771258"/>
                  <a:pt x="1070753" y="742188"/>
                </a:cubicBezTo>
                <a:close/>
                <a:moveTo>
                  <a:pt x="299362" y="649176"/>
                </a:moveTo>
                <a:lnTo>
                  <a:pt x="360969" y="649176"/>
                </a:lnTo>
                <a:lnTo>
                  <a:pt x="360969" y="694582"/>
                </a:lnTo>
                <a:cubicBezTo>
                  <a:pt x="360969" y="700182"/>
                  <a:pt x="363703" y="702983"/>
                  <a:pt x="369170" y="702983"/>
                </a:cubicBezTo>
                <a:lnTo>
                  <a:pt x="388973" y="702983"/>
                </a:lnTo>
                <a:lnTo>
                  <a:pt x="388973" y="709384"/>
                </a:lnTo>
                <a:lnTo>
                  <a:pt x="368170" y="709384"/>
                </a:lnTo>
                <a:cubicBezTo>
                  <a:pt x="358702" y="709384"/>
                  <a:pt x="353968" y="704716"/>
                  <a:pt x="353968" y="695382"/>
                </a:cubicBezTo>
                <a:lnTo>
                  <a:pt x="353968" y="655777"/>
                </a:lnTo>
                <a:lnTo>
                  <a:pt x="306362" y="655777"/>
                </a:lnTo>
                <a:lnTo>
                  <a:pt x="306362" y="664778"/>
                </a:lnTo>
                <a:cubicBezTo>
                  <a:pt x="306362" y="686514"/>
                  <a:pt x="296494" y="703316"/>
                  <a:pt x="276759" y="715184"/>
                </a:cubicBezTo>
                <a:lnTo>
                  <a:pt x="272158" y="709984"/>
                </a:lnTo>
                <a:cubicBezTo>
                  <a:pt x="290294" y="699449"/>
                  <a:pt x="299362" y="684647"/>
                  <a:pt x="299362" y="665578"/>
                </a:cubicBezTo>
                <a:close/>
                <a:moveTo>
                  <a:pt x="77810" y="647976"/>
                </a:moveTo>
                <a:lnTo>
                  <a:pt x="179423" y="647976"/>
                </a:lnTo>
                <a:lnTo>
                  <a:pt x="179423" y="654377"/>
                </a:lnTo>
                <a:lnTo>
                  <a:pt x="84411" y="654377"/>
                </a:lnTo>
                <a:lnTo>
                  <a:pt x="84411" y="807796"/>
                </a:lnTo>
                <a:lnTo>
                  <a:pt x="183223" y="807796"/>
                </a:lnTo>
                <a:lnTo>
                  <a:pt x="183223" y="814397"/>
                </a:lnTo>
                <a:lnTo>
                  <a:pt x="77810" y="814397"/>
                </a:lnTo>
                <a:close/>
                <a:moveTo>
                  <a:pt x="1907277" y="644976"/>
                </a:moveTo>
                <a:cubicBezTo>
                  <a:pt x="1922479" y="655644"/>
                  <a:pt x="1935414" y="666645"/>
                  <a:pt x="1946082" y="677980"/>
                </a:cubicBezTo>
                <a:lnTo>
                  <a:pt x="1941081" y="682980"/>
                </a:lnTo>
                <a:cubicBezTo>
                  <a:pt x="1931213" y="672046"/>
                  <a:pt x="1918345" y="660911"/>
                  <a:pt x="1902476" y="649576"/>
                </a:cubicBezTo>
                <a:close/>
                <a:moveTo>
                  <a:pt x="228953" y="642975"/>
                </a:moveTo>
                <a:cubicBezTo>
                  <a:pt x="242954" y="653777"/>
                  <a:pt x="254556" y="664445"/>
                  <a:pt x="263757" y="674979"/>
                </a:cubicBezTo>
                <a:lnTo>
                  <a:pt x="258956" y="679780"/>
                </a:lnTo>
                <a:cubicBezTo>
                  <a:pt x="250422" y="669779"/>
                  <a:pt x="238821" y="659044"/>
                  <a:pt x="224152" y="647576"/>
                </a:cubicBezTo>
                <a:close/>
                <a:moveTo>
                  <a:pt x="4520260" y="642775"/>
                </a:moveTo>
                <a:lnTo>
                  <a:pt x="4523660" y="648776"/>
                </a:lnTo>
                <a:cubicBezTo>
                  <a:pt x="4512726" y="652776"/>
                  <a:pt x="4501458" y="656177"/>
                  <a:pt x="4489856" y="658977"/>
                </a:cubicBezTo>
                <a:lnTo>
                  <a:pt x="4489856" y="696782"/>
                </a:lnTo>
                <a:lnTo>
                  <a:pt x="4526661" y="696782"/>
                </a:lnTo>
                <a:lnTo>
                  <a:pt x="4526661" y="703383"/>
                </a:lnTo>
                <a:lnTo>
                  <a:pt x="4489856" y="703383"/>
                </a:lnTo>
                <a:lnTo>
                  <a:pt x="4489856" y="716184"/>
                </a:lnTo>
                <a:cubicBezTo>
                  <a:pt x="4501724" y="727253"/>
                  <a:pt x="4513860" y="740187"/>
                  <a:pt x="4526261" y="754989"/>
                </a:cubicBezTo>
                <a:lnTo>
                  <a:pt x="4522260" y="760590"/>
                </a:lnTo>
                <a:cubicBezTo>
                  <a:pt x="4509459" y="744321"/>
                  <a:pt x="4498658" y="731720"/>
                  <a:pt x="4489856" y="722785"/>
                </a:cubicBezTo>
                <a:lnTo>
                  <a:pt x="4489856" y="820398"/>
                </a:lnTo>
                <a:lnTo>
                  <a:pt x="4483056" y="820398"/>
                </a:lnTo>
                <a:lnTo>
                  <a:pt x="4483056" y="717185"/>
                </a:lnTo>
                <a:cubicBezTo>
                  <a:pt x="4473988" y="740521"/>
                  <a:pt x="4460786" y="761257"/>
                  <a:pt x="4443450" y="779392"/>
                </a:cubicBezTo>
                <a:lnTo>
                  <a:pt x="4440650" y="772392"/>
                </a:lnTo>
                <a:cubicBezTo>
                  <a:pt x="4460920" y="752122"/>
                  <a:pt x="4474922" y="729119"/>
                  <a:pt x="4482656" y="703383"/>
                </a:cubicBezTo>
                <a:lnTo>
                  <a:pt x="4445451" y="703383"/>
                </a:lnTo>
                <a:lnTo>
                  <a:pt x="4445451" y="696782"/>
                </a:lnTo>
                <a:lnTo>
                  <a:pt x="4483056" y="696782"/>
                </a:lnTo>
                <a:lnTo>
                  <a:pt x="4483056" y="660377"/>
                </a:lnTo>
                <a:cubicBezTo>
                  <a:pt x="4471054" y="662511"/>
                  <a:pt x="4459320" y="664045"/>
                  <a:pt x="4447851" y="664978"/>
                </a:cubicBezTo>
                <a:lnTo>
                  <a:pt x="4445451" y="658577"/>
                </a:lnTo>
                <a:cubicBezTo>
                  <a:pt x="4473988" y="656577"/>
                  <a:pt x="4498924" y="651310"/>
                  <a:pt x="4520260" y="642775"/>
                </a:cubicBezTo>
                <a:close/>
                <a:moveTo>
                  <a:pt x="1700727" y="642775"/>
                </a:moveTo>
                <a:cubicBezTo>
                  <a:pt x="1715396" y="653177"/>
                  <a:pt x="1727664" y="663778"/>
                  <a:pt x="1737532" y="674579"/>
                </a:cubicBezTo>
                <a:lnTo>
                  <a:pt x="1732531" y="679380"/>
                </a:lnTo>
                <a:cubicBezTo>
                  <a:pt x="1723063" y="669112"/>
                  <a:pt x="1710928" y="658511"/>
                  <a:pt x="1696127" y="647576"/>
                </a:cubicBezTo>
                <a:close/>
                <a:moveTo>
                  <a:pt x="2755802" y="642575"/>
                </a:moveTo>
                <a:cubicBezTo>
                  <a:pt x="2770337" y="653243"/>
                  <a:pt x="2782338" y="663911"/>
                  <a:pt x="2791806" y="674579"/>
                </a:cubicBezTo>
                <a:lnTo>
                  <a:pt x="2787006" y="679380"/>
                </a:lnTo>
                <a:cubicBezTo>
                  <a:pt x="2777671" y="668979"/>
                  <a:pt x="2765670" y="658244"/>
                  <a:pt x="2751001" y="647176"/>
                </a:cubicBezTo>
                <a:close/>
                <a:moveTo>
                  <a:pt x="439503" y="641975"/>
                </a:moveTo>
                <a:cubicBezTo>
                  <a:pt x="453505" y="652510"/>
                  <a:pt x="465573" y="663445"/>
                  <a:pt x="475707" y="674779"/>
                </a:cubicBezTo>
                <a:lnTo>
                  <a:pt x="471107" y="679580"/>
                </a:lnTo>
                <a:cubicBezTo>
                  <a:pt x="462039" y="669312"/>
                  <a:pt x="449904" y="658311"/>
                  <a:pt x="434702" y="646576"/>
                </a:cubicBezTo>
                <a:close/>
                <a:moveTo>
                  <a:pt x="2854014" y="641575"/>
                </a:moveTo>
                <a:lnTo>
                  <a:pt x="2860214" y="641575"/>
                </a:lnTo>
                <a:cubicBezTo>
                  <a:pt x="2874883" y="663978"/>
                  <a:pt x="2896552" y="682647"/>
                  <a:pt x="2925223" y="697582"/>
                </a:cubicBezTo>
                <a:lnTo>
                  <a:pt x="2921222" y="702983"/>
                </a:lnTo>
                <a:cubicBezTo>
                  <a:pt x="2894686" y="689381"/>
                  <a:pt x="2873283" y="671379"/>
                  <a:pt x="2857014" y="648976"/>
                </a:cubicBezTo>
                <a:cubicBezTo>
                  <a:pt x="2839812" y="672179"/>
                  <a:pt x="2819276" y="690848"/>
                  <a:pt x="2795407" y="704983"/>
                </a:cubicBezTo>
                <a:lnTo>
                  <a:pt x="2791606" y="699182"/>
                </a:lnTo>
                <a:cubicBezTo>
                  <a:pt x="2816809" y="684114"/>
                  <a:pt x="2837612" y="664911"/>
                  <a:pt x="2854014" y="641575"/>
                </a:cubicBezTo>
                <a:close/>
                <a:moveTo>
                  <a:pt x="1002421" y="641375"/>
                </a:moveTo>
                <a:lnTo>
                  <a:pt x="1006021" y="647376"/>
                </a:lnTo>
                <a:cubicBezTo>
                  <a:pt x="967483" y="655644"/>
                  <a:pt x="916743" y="659777"/>
                  <a:pt x="853802" y="659777"/>
                </a:cubicBezTo>
                <a:lnTo>
                  <a:pt x="851602" y="653377"/>
                </a:lnTo>
                <a:cubicBezTo>
                  <a:pt x="913743" y="653243"/>
                  <a:pt x="964016" y="649243"/>
                  <a:pt x="1002421" y="641375"/>
                </a:cubicBezTo>
                <a:close/>
                <a:moveTo>
                  <a:pt x="2358304" y="640175"/>
                </a:moveTo>
                <a:lnTo>
                  <a:pt x="2364905" y="640175"/>
                </a:lnTo>
                <a:lnTo>
                  <a:pt x="2364905" y="680380"/>
                </a:lnTo>
                <a:lnTo>
                  <a:pt x="2389708" y="680380"/>
                </a:lnTo>
                <a:lnTo>
                  <a:pt x="2389708" y="686981"/>
                </a:lnTo>
                <a:lnTo>
                  <a:pt x="2364905" y="686981"/>
                </a:lnTo>
                <a:lnTo>
                  <a:pt x="2364905" y="736987"/>
                </a:lnTo>
                <a:cubicBezTo>
                  <a:pt x="2375573" y="732720"/>
                  <a:pt x="2385041" y="728453"/>
                  <a:pt x="2393309" y="724185"/>
                </a:cubicBezTo>
                <a:lnTo>
                  <a:pt x="2393309" y="731186"/>
                </a:lnTo>
                <a:cubicBezTo>
                  <a:pt x="2385575" y="735053"/>
                  <a:pt x="2376107" y="739321"/>
                  <a:pt x="2364905" y="743988"/>
                </a:cubicBezTo>
                <a:lnTo>
                  <a:pt x="2364905" y="804595"/>
                </a:lnTo>
                <a:cubicBezTo>
                  <a:pt x="2364905" y="814197"/>
                  <a:pt x="2360371" y="818997"/>
                  <a:pt x="2351303" y="818997"/>
                </a:cubicBezTo>
                <a:lnTo>
                  <a:pt x="2330501" y="818997"/>
                </a:lnTo>
                <a:lnTo>
                  <a:pt x="2329101" y="812396"/>
                </a:lnTo>
                <a:cubicBezTo>
                  <a:pt x="2335902" y="812797"/>
                  <a:pt x="2342502" y="812997"/>
                  <a:pt x="2348903" y="812997"/>
                </a:cubicBezTo>
                <a:cubicBezTo>
                  <a:pt x="2355171" y="812997"/>
                  <a:pt x="2358304" y="809596"/>
                  <a:pt x="2358304" y="802795"/>
                </a:cubicBezTo>
                <a:lnTo>
                  <a:pt x="2358304" y="746388"/>
                </a:lnTo>
                <a:cubicBezTo>
                  <a:pt x="2347636" y="750255"/>
                  <a:pt x="2337168" y="753656"/>
                  <a:pt x="2326900" y="756589"/>
                </a:cubicBezTo>
                <a:lnTo>
                  <a:pt x="2325300" y="749789"/>
                </a:lnTo>
                <a:cubicBezTo>
                  <a:pt x="2336502" y="746722"/>
                  <a:pt x="2347503" y="743321"/>
                  <a:pt x="2358304" y="739587"/>
                </a:cubicBezTo>
                <a:lnTo>
                  <a:pt x="2358304" y="686981"/>
                </a:lnTo>
                <a:lnTo>
                  <a:pt x="2328701" y="686981"/>
                </a:lnTo>
                <a:lnTo>
                  <a:pt x="2328701" y="680380"/>
                </a:lnTo>
                <a:lnTo>
                  <a:pt x="2358304" y="680380"/>
                </a:lnTo>
                <a:close/>
                <a:moveTo>
                  <a:pt x="5032296" y="639975"/>
                </a:moveTo>
                <a:lnTo>
                  <a:pt x="5039096" y="639975"/>
                </a:lnTo>
                <a:lnTo>
                  <a:pt x="5039096" y="803995"/>
                </a:lnTo>
                <a:cubicBezTo>
                  <a:pt x="5039096" y="814263"/>
                  <a:pt x="5034430" y="819397"/>
                  <a:pt x="5025094" y="819397"/>
                </a:cubicBezTo>
                <a:lnTo>
                  <a:pt x="5003892" y="819397"/>
                </a:lnTo>
                <a:lnTo>
                  <a:pt x="5002492" y="812797"/>
                </a:lnTo>
                <a:cubicBezTo>
                  <a:pt x="5009560" y="813197"/>
                  <a:pt x="5016294" y="813397"/>
                  <a:pt x="5022694" y="813397"/>
                </a:cubicBezTo>
                <a:cubicBezTo>
                  <a:pt x="5029095" y="813397"/>
                  <a:pt x="5032296" y="809729"/>
                  <a:pt x="5032296" y="802395"/>
                </a:cubicBezTo>
                <a:close/>
                <a:moveTo>
                  <a:pt x="4050554" y="639975"/>
                </a:moveTo>
                <a:lnTo>
                  <a:pt x="4057355" y="639975"/>
                </a:lnTo>
                <a:lnTo>
                  <a:pt x="4057355" y="680380"/>
                </a:lnTo>
                <a:lnTo>
                  <a:pt x="4076957" y="680380"/>
                </a:lnTo>
                <a:lnTo>
                  <a:pt x="4076957" y="686981"/>
                </a:lnTo>
                <a:lnTo>
                  <a:pt x="4057355" y="686981"/>
                </a:lnTo>
                <a:lnTo>
                  <a:pt x="4057355" y="734787"/>
                </a:lnTo>
                <a:cubicBezTo>
                  <a:pt x="4064689" y="731586"/>
                  <a:pt x="4071757" y="728053"/>
                  <a:pt x="4078558" y="724185"/>
                </a:cubicBezTo>
                <a:lnTo>
                  <a:pt x="4078558" y="731186"/>
                </a:lnTo>
                <a:cubicBezTo>
                  <a:pt x="4071890" y="734787"/>
                  <a:pt x="4064822" y="738254"/>
                  <a:pt x="4057355" y="741588"/>
                </a:cubicBezTo>
                <a:lnTo>
                  <a:pt x="4057355" y="803595"/>
                </a:lnTo>
                <a:cubicBezTo>
                  <a:pt x="4057355" y="813863"/>
                  <a:pt x="4052754" y="818997"/>
                  <a:pt x="4043553" y="818997"/>
                </a:cubicBezTo>
                <a:lnTo>
                  <a:pt x="4025951" y="818997"/>
                </a:lnTo>
                <a:lnTo>
                  <a:pt x="4024550" y="812396"/>
                </a:lnTo>
                <a:cubicBezTo>
                  <a:pt x="4032285" y="812663"/>
                  <a:pt x="4037819" y="812797"/>
                  <a:pt x="4041153" y="812797"/>
                </a:cubicBezTo>
                <a:cubicBezTo>
                  <a:pt x="4047420" y="812797"/>
                  <a:pt x="4050554" y="809196"/>
                  <a:pt x="4050554" y="801995"/>
                </a:cubicBezTo>
                <a:lnTo>
                  <a:pt x="4050554" y="744388"/>
                </a:lnTo>
                <a:cubicBezTo>
                  <a:pt x="4041886" y="747988"/>
                  <a:pt x="4032018" y="751455"/>
                  <a:pt x="4020950" y="754789"/>
                </a:cubicBezTo>
                <a:lnTo>
                  <a:pt x="4019350" y="748188"/>
                </a:lnTo>
                <a:cubicBezTo>
                  <a:pt x="4029885" y="745388"/>
                  <a:pt x="4040286" y="741854"/>
                  <a:pt x="4050554" y="737587"/>
                </a:cubicBezTo>
                <a:lnTo>
                  <a:pt x="4050554" y="686981"/>
                </a:lnTo>
                <a:lnTo>
                  <a:pt x="4023150" y="686981"/>
                </a:lnTo>
                <a:lnTo>
                  <a:pt x="4023150" y="680380"/>
                </a:lnTo>
                <a:lnTo>
                  <a:pt x="4050554" y="680380"/>
                </a:lnTo>
                <a:close/>
                <a:moveTo>
                  <a:pt x="2407511" y="639975"/>
                </a:moveTo>
                <a:lnTo>
                  <a:pt x="2414111" y="639975"/>
                </a:lnTo>
                <a:lnTo>
                  <a:pt x="2414111" y="668779"/>
                </a:lnTo>
                <a:cubicBezTo>
                  <a:pt x="2439715" y="663311"/>
                  <a:pt x="2465318" y="655310"/>
                  <a:pt x="2490921" y="644776"/>
                </a:cubicBezTo>
                <a:lnTo>
                  <a:pt x="2494721" y="650176"/>
                </a:lnTo>
                <a:cubicBezTo>
                  <a:pt x="2466584" y="661778"/>
                  <a:pt x="2439715" y="670112"/>
                  <a:pt x="2414111" y="675179"/>
                </a:cubicBezTo>
                <a:lnTo>
                  <a:pt x="2414111" y="695182"/>
                </a:lnTo>
                <a:cubicBezTo>
                  <a:pt x="2414111" y="702249"/>
                  <a:pt x="2417579" y="705783"/>
                  <a:pt x="2424513" y="705783"/>
                </a:cubicBezTo>
                <a:lnTo>
                  <a:pt x="2476119" y="705783"/>
                </a:lnTo>
                <a:cubicBezTo>
                  <a:pt x="2481720" y="705783"/>
                  <a:pt x="2485587" y="704583"/>
                  <a:pt x="2487720" y="702183"/>
                </a:cubicBezTo>
                <a:cubicBezTo>
                  <a:pt x="2490654" y="698849"/>
                  <a:pt x="2492588" y="689781"/>
                  <a:pt x="2493521" y="674979"/>
                </a:cubicBezTo>
                <a:lnTo>
                  <a:pt x="2499922" y="676780"/>
                </a:lnTo>
                <a:cubicBezTo>
                  <a:pt x="2498722" y="692915"/>
                  <a:pt x="2496322" y="703183"/>
                  <a:pt x="2492721" y="707583"/>
                </a:cubicBezTo>
                <a:cubicBezTo>
                  <a:pt x="2489387" y="710650"/>
                  <a:pt x="2484253" y="712184"/>
                  <a:pt x="2477319" y="712184"/>
                </a:cubicBezTo>
                <a:lnTo>
                  <a:pt x="2422312" y="712184"/>
                </a:lnTo>
                <a:cubicBezTo>
                  <a:pt x="2412445" y="712184"/>
                  <a:pt x="2407511" y="706983"/>
                  <a:pt x="2407511" y="696582"/>
                </a:cubicBezTo>
                <a:close/>
                <a:moveTo>
                  <a:pt x="1800740" y="639775"/>
                </a:moveTo>
                <a:lnTo>
                  <a:pt x="1807540" y="639775"/>
                </a:lnTo>
                <a:lnTo>
                  <a:pt x="1807540" y="677580"/>
                </a:lnTo>
                <a:lnTo>
                  <a:pt x="1857747" y="677580"/>
                </a:lnTo>
                <a:lnTo>
                  <a:pt x="1857747" y="819997"/>
                </a:lnTo>
                <a:lnTo>
                  <a:pt x="1850946" y="819997"/>
                </a:lnTo>
                <a:lnTo>
                  <a:pt x="1850946" y="805796"/>
                </a:lnTo>
                <a:lnTo>
                  <a:pt x="1757134" y="805796"/>
                </a:lnTo>
                <a:lnTo>
                  <a:pt x="1757134" y="819797"/>
                </a:lnTo>
                <a:lnTo>
                  <a:pt x="1750333" y="819797"/>
                </a:lnTo>
                <a:lnTo>
                  <a:pt x="1750333" y="677580"/>
                </a:lnTo>
                <a:lnTo>
                  <a:pt x="1800740" y="677580"/>
                </a:lnTo>
                <a:close/>
                <a:moveTo>
                  <a:pt x="3475187" y="639575"/>
                </a:moveTo>
                <a:cubicBezTo>
                  <a:pt x="3478787" y="645576"/>
                  <a:pt x="3482188" y="652377"/>
                  <a:pt x="3485388" y="659977"/>
                </a:cubicBezTo>
                <a:lnTo>
                  <a:pt x="3560598" y="659977"/>
                </a:lnTo>
                <a:lnTo>
                  <a:pt x="3560598" y="666778"/>
                </a:lnTo>
                <a:lnTo>
                  <a:pt x="3409779" y="666778"/>
                </a:lnTo>
                <a:lnTo>
                  <a:pt x="3409779" y="715784"/>
                </a:lnTo>
                <a:cubicBezTo>
                  <a:pt x="3408978" y="759256"/>
                  <a:pt x="3401711" y="793928"/>
                  <a:pt x="3387976" y="819797"/>
                </a:cubicBezTo>
                <a:lnTo>
                  <a:pt x="3382976" y="815197"/>
                </a:lnTo>
                <a:cubicBezTo>
                  <a:pt x="3395644" y="791461"/>
                  <a:pt x="3402311" y="758323"/>
                  <a:pt x="3402978" y="715784"/>
                </a:cubicBezTo>
                <a:lnTo>
                  <a:pt x="3402978" y="659977"/>
                </a:lnTo>
                <a:lnTo>
                  <a:pt x="3478587" y="659977"/>
                </a:lnTo>
                <a:cubicBezTo>
                  <a:pt x="3475120" y="652243"/>
                  <a:pt x="3471586" y="645842"/>
                  <a:pt x="3467986" y="640775"/>
                </a:cubicBezTo>
                <a:close/>
                <a:moveTo>
                  <a:pt x="3848405" y="639375"/>
                </a:moveTo>
                <a:lnTo>
                  <a:pt x="3855206" y="640375"/>
                </a:lnTo>
                <a:cubicBezTo>
                  <a:pt x="3852939" y="653710"/>
                  <a:pt x="3849672" y="665711"/>
                  <a:pt x="3845404" y="676379"/>
                </a:cubicBezTo>
                <a:lnTo>
                  <a:pt x="3879209" y="676379"/>
                </a:lnTo>
                <a:lnTo>
                  <a:pt x="3879209" y="808596"/>
                </a:lnTo>
                <a:lnTo>
                  <a:pt x="3872408" y="808596"/>
                </a:lnTo>
                <a:lnTo>
                  <a:pt x="3872408" y="795394"/>
                </a:lnTo>
                <a:lnTo>
                  <a:pt x="3828002" y="795394"/>
                </a:lnTo>
                <a:lnTo>
                  <a:pt x="3828002" y="814197"/>
                </a:lnTo>
                <a:lnTo>
                  <a:pt x="3821202" y="814197"/>
                </a:lnTo>
                <a:lnTo>
                  <a:pt x="3821202" y="676379"/>
                </a:lnTo>
                <a:lnTo>
                  <a:pt x="3838804" y="676379"/>
                </a:lnTo>
                <a:cubicBezTo>
                  <a:pt x="3843204" y="664778"/>
                  <a:pt x="3846405" y="652443"/>
                  <a:pt x="3848405" y="639375"/>
                </a:cubicBezTo>
                <a:close/>
                <a:moveTo>
                  <a:pt x="2009690" y="639375"/>
                </a:moveTo>
                <a:lnTo>
                  <a:pt x="2016490" y="639375"/>
                </a:lnTo>
                <a:lnTo>
                  <a:pt x="2016490" y="652776"/>
                </a:lnTo>
                <a:lnTo>
                  <a:pt x="2069497" y="652776"/>
                </a:lnTo>
                <a:lnTo>
                  <a:pt x="2069497" y="659177"/>
                </a:lnTo>
                <a:lnTo>
                  <a:pt x="2016490" y="659177"/>
                </a:lnTo>
                <a:lnTo>
                  <a:pt x="2016490" y="677380"/>
                </a:lnTo>
                <a:lnTo>
                  <a:pt x="2064696" y="677380"/>
                </a:lnTo>
                <a:lnTo>
                  <a:pt x="2064696" y="683380"/>
                </a:lnTo>
                <a:lnTo>
                  <a:pt x="2016490" y="683380"/>
                </a:lnTo>
                <a:lnTo>
                  <a:pt x="2016490" y="702783"/>
                </a:lnTo>
                <a:lnTo>
                  <a:pt x="2076698" y="702783"/>
                </a:lnTo>
                <a:lnTo>
                  <a:pt x="2076698" y="709184"/>
                </a:lnTo>
                <a:lnTo>
                  <a:pt x="1948482" y="709184"/>
                </a:lnTo>
                <a:lnTo>
                  <a:pt x="1948482" y="702783"/>
                </a:lnTo>
                <a:lnTo>
                  <a:pt x="2009690" y="702783"/>
                </a:lnTo>
                <a:lnTo>
                  <a:pt x="2009690" y="683380"/>
                </a:lnTo>
                <a:lnTo>
                  <a:pt x="1961884" y="683380"/>
                </a:lnTo>
                <a:lnTo>
                  <a:pt x="1961884" y="677380"/>
                </a:lnTo>
                <a:lnTo>
                  <a:pt x="2009690" y="677380"/>
                </a:lnTo>
                <a:lnTo>
                  <a:pt x="2009690" y="659177"/>
                </a:lnTo>
                <a:lnTo>
                  <a:pt x="1956683" y="659177"/>
                </a:lnTo>
                <a:lnTo>
                  <a:pt x="1956683" y="652776"/>
                </a:lnTo>
                <a:lnTo>
                  <a:pt x="2009690" y="652776"/>
                </a:lnTo>
                <a:close/>
                <a:moveTo>
                  <a:pt x="31804" y="639375"/>
                </a:moveTo>
                <a:lnTo>
                  <a:pt x="38605" y="639375"/>
                </a:lnTo>
                <a:lnTo>
                  <a:pt x="38605" y="681180"/>
                </a:lnTo>
                <a:lnTo>
                  <a:pt x="62608" y="681180"/>
                </a:lnTo>
                <a:lnTo>
                  <a:pt x="62608" y="687781"/>
                </a:lnTo>
                <a:lnTo>
                  <a:pt x="38605" y="687781"/>
                </a:lnTo>
                <a:lnTo>
                  <a:pt x="38605" y="702583"/>
                </a:lnTo>
                <a:cubicBezTo>
                  <a:pt x="47540" y="713784"/>
                  <a:pt x="56807" y="727186"/>
                  <a:pt x="66409" y="742788"/>
                </a:cubicBezTo>
                <a:lnTo>
                  <a:pt x="62608" y="748188"/>
                </a:lnTo>
                <a:cubicBezTo>
                  <a:pt x="53540" y="732453"/>
                  <a:pt x="45539" y="719718"/>
                  <a:pt x="38605" y="709984"/>
                </a:cubicBezTo>
                <a:lnTo>
                  <a:pt x="38605" y="820197"/>
                </a:lnTo>
                <a:lnTo>
                  <a:pt x="31804" y="820197"/>
                </a:lnTo>
                <a:lnTo>
                  <a:pt x="31804" y="708183"/>
                </a:lnTo>
                <a:cubicBezTo>
                  <a:pt x="25003" y="732853"/>
                  <a:pt x="15402" y="754923"/>
                  <a:pt x="3001" y="774392"/>
                </a:cubicBezTo>
                <a:lnTo>
                  <a:pt x="0" y="766991"/>
                </a:lnTo>
                <a:cubicBezTo>
                  <a:pt x="15202" y="743921"/>
                  <a:pt x="25804" y="717651"/>
                  <a:pt x="31804" y="688181"/>
                </a:cubicBezTo>
                <a:lnTo>
                  <a:pt x="31804" y="687781"/>
                </a:lnTo>
                <a:lnTo>
                  <a:pt x="3601" y="687781"/>
                </a:lnTo>
                <a:lnTo>
                  <a:pt x="3601" y="681180"/>
                </a:lnTo>
                <a:lnTo>
                  <a:pt x="31804" y="681180"/>
                </a:lnTo>
                <a:close/>
                <a:moveTo>
                  <a:pt x="4907680" y="639175"/>
                </a:moveTo>
                <a:lnTo>
                  <a:pt x="4913881" y="641975"/>
                </a:lnTo>
                <a:cubicBezTo>
                  <a:pt x="4909347" y="657710"/>
                  <a:pt x="4903813" y="672646"/>
                  <a:pt x="4897278" y="686781"/>
                </a:cubicBezTo>
                <a:lnTo>
                  <a:pt x="4897278" y="821398"/>
                </a:lnTo>
                <a:lnTo>
                  <a:pt x="4890478" y="821398"/>
                </a:lnTo>
                <a:lnTo>
                  <a:pt x="4890478" y="700182"/>
                </a:lnTo>
                <a:cubicBezTo>
                  <a:pt x="4883544" y="712317"/>
                  <a:pt x="4876610" y="722852"/>
                  <a:pt x="4869676" y="731786"/>
                </a:cubicBezTo>
                <a:lnTo>
                  <a:pt x="4867475" y="724786"/>
                </a:lnTo>
                <a:cubicBezTo>
                  <a:pt x="4886278" y="699182"/>
                  <a:pt x="4899679" y="670645"/>
                  <a:pt x="4907680" y="639175"/>
                </a:cubicBezTo>
                <a:close/>
                <a:moveTo>
                  <a:pt x="3919414" y="639175"/>
                </a:moveTo>
                <a:lnTo>
                  <a:pt x="3926015" y="639975"/>
                </a:lnTo>
                <a:cubicBezTo>
                  <a:pt x="3923748" y="652643"/>
                  <a:pt x="3920414" y="664911"/>
                  <a:pt x="3916013" y="676780"/>
                </a:cubicBezTo>
                <a:lnTo>
                  <a:pt x="3983022" y="676780"/>
                </a:lnTo>
                <a:cubicBezTo>
                  <a:pt x="3983022" y="738654"/>
                  <a:pt x="3982088" y="777259"/>
                  <a:pt x="3980221" y="792594"/>
                </a:cubicBezTo>
                <a:cubicBezTo>
                  <a:pt x="3978354" y="809529"/>
                  <a:pt x="3969287" y="817997"/>
                  <a:pt x="3953018" y="817997"/>
                </a:cubicBezTo>
                <a:lnTo>
                  <a:pt x="3934216" y="817797"/>
                </a:lnTo>
                <a:lnTo>
                  <a:pt x="3932416" y="811396"/>
                </a:lnTo>
                <a:lnTo>
                  <a:pt x="3952618" y="811596"/>
                </a:lnTo>
                <a:cubicBezTo>
                  <a:pt x="3964753" y="811596"/>
                  <a:pt x="3971754" y="804929"/>
                  <a:pt x="3973620" y="791594"/>
                </a:cubicBezTo>
                <a:cubicBezTo>
                  <a:pt x="3975087" y="779592"/>
                  <a:pt x="3976021" y="743588"/>
                  <a:pt x="3976421" y="683580"/>
                </a:cubicBezTo>
                <a:lnTo>
                  <a:pt x="3913213" y="683580"/>
                </a:lnTo>
                <a:cubicBezTo>
                  <a:pt x="3907612" y="696782"/>
                  <a:pt x="3900812" y="708850"/>
                  <a:pt x="3892810" y="719785"/>
                </a:cubicBezTo>
                <a:lnTo>
                  <a:pt x="3888810" y="714384"/>
                </a:lnTo>
                <a:cubicBezTo>
                  <a:pt x="3903745" y="693982"/>
                  <a:pt x="3913946" y="668912"/>
                  <a:pt x="3919414" y="639175"/>
                </a:cubicBezTo>
                <a:close/>
                <a:moveTo>
                  <a:pt x="540315" y="639175"/>
                </a:moveTo>
                <a:lnTo>
                  <a:pt x="547516" y="639175"/>
                </a:lnTo>
                <a:lnTo>
                  <a:pt x="547516" y="702183"/>
                </a:lnTo>
                <a:lnTo>
                  <a:pt x="601723" y="702183"/>
                </a:lnTo>
                <a:lnTo>
                  <a:pt x="601723" y="708984"/>
                </a:lnTo>
                <a:lnTo>
                  <a:pt x="547516" y="708984"/>
                </a:lnTo>
                <a:lnTo>
                  <a:pt x="547516" y="821198"/>
                </a:lnTo>
                <a:lnTo>
                  <a:pt x="540315" y="821198"/>
                </a:lnTo>
                <a:lnTo>
                  <a:pt x="540315" y="708984"/>
                </a:lnTo>
                <a:lnTo>
                  <a:pt x="483308" y="708984"/>
                </a:lnTo>
                <a:lnTo>
                  <a:pt x="483308" y="702183"/>
                </a:lnTo>
                <a:lnTo>
                  <a:pt x="540315" y="702183"/>
                </a:lnTo>
                <a:close/>
                <a:moveTo>
                  <a:pt x="2651264" y="638975"/>
                </a:moveTo>
                <a:cubicBezTo>
                  <a:pt x="2655666" y="648709"/>
                  <a:pt x="2659599" y="659377"/>
                  <a:pt x="2663066" y="670979"/>
                </a:cubicBezTo>
                <a:lnTo>
                  <a:pt x="2713272" y="670979"/>
                </a:lnTo>
                <a:lnTo>
                  <a:pt x="2713272" y="677580"/>
                </a:lnTo>
                <a:lnTo>
                  <a:pt x="2700871" y="677580"/>
                </a:lnTo>
                <a:cubicBezTo>
                  <a:pt x="2695004" y="715184"/>
                  <a:pt x="2683935" y="745922"/>
                  <a:pt x="2667667" y="769791"/>
                </a:cubicBezTo>
                <a:cubicBezTo>
                  <a:pt x="2680735" y="786727"/>
                  <a:pt x="2696870" y="801528"/>
                  <a:pt x="2716073" y="814197"/>
                </a:cubicBezTo>
                <a:lnTo>
                  <a:pt x="2712272" y="819997"/>
                </a:lnTo>
                <a:cubicBezTo>
                  <a:pt x="2693070" y="807196"/>
                  <a:pt x="2676868" y="792394"/>
                  <a:pt x="2663666" y="775592"/>
                </a:cubicBezTo>
                <a:cubicBezTo>
                  <a:pt x="2648598" y="795594"/>
                  <a:pt x="2629729" y="810596"/>
                  <a:pt x="2607059" y="820597"/>
                </a:cubicBezTo>
                <a:lnTo>
                  <a:pt x="2603459" y="814597"/>
                </a:lnTo>
                <a:cubicBezTo>
                  <a:pt x="2626128" y="804595"/>
                  <a:pt x="2644731" y="789660"/>
                  <a:pt x="2659266" y="769791"/>
                </a:cubicBezTo>
                <a:cubicBezTo>
                  <a:pt x="2639797" y="743121"/>
                  <a:pt x="2627128" y="712384"/>
                  <a:pt x="2621261" y="677580"/>
                </a:cubicBezTo>
                <a:lnTo>
                  <a:pt x="2604459" y="677580"/>
                </a:lnTo>
                <a:lnTo>
                  <a:pt x="2604459" y="670979"/>
                </a:lnTo>
                <a:lnTo>
                  <a:pt x="2656266" y="670979"/>
                </a:lnTo>
                <a:cubicBezTo>
                  <a:pt x="2652665" y="659511"/>
                  <a:pt x="2648664" y="649243"/>
                  <a:pt x="2644264" y="640175"/>
                </a:cubicBezTo>
                <a:close/>
                <a:moveTo>
                  <a:pt x="4139765" y="638575"/>
                </a:moveTo>
                <a:cubicBezTo>
                  <a:pt x="4142166" y="644042"/>
                  <a:pt x="4144632" y="651043"/>
                  <a:pt x="4147166" y="659577"/>
                </a:cubicBezTo>
                <a:lnTo>
                  <a:pt x="4193772" y="659577"/>
                </a:lnTo>
                <a:lnTo>
                  <a:pt x="4193772" y="665978"/>
                </a:lnTo>
                <a:lnTo>
                  <a:pt x="4092359" y="665978"/>
                </a:lnTo>
                <a:lnTo>
                  <a:pt x="4092359" y="659577"/>
                </a:lnTo>
                <a:lnTo>
                  <a:pt x="4140365" y="659577"/>
                </a:lnTo>
                <a:cubicBezTo>
                  <a:pt x="4137698" y="651310"/>
                  <a:pt x="4135164" y="644709"/>
                  <a:pt x="4132764" y="639775"/>
                </a:cubicBezTo>
                <a:close/>
                <a:moveTo>
                  <a:pt x="3641732" y="638575"/>
                </a:moveTo>
                <a:cubicBezTo>
                  <a:pt x="3644532" y="645642"/>
                  <a:pt x="3647066" y="653177"/>
                  <a:pt x="3649332" y="661178"/>
                </a:cubicBezTo>
                <a:lnTo>
                  <a:pt x="3691938" y="661178"/>
                </a:lnTo>
                <a:lnTo>
                  <a:pt x="3691938" y="667978"/>
                </a:lnTo>
                <a:lnTo>
                  <a:pt x="3597526" y="667978"/>
                </a:lnTo>
                <a:lnTo>
                  <a:pt x="3597526" y="661178"/>
                </a:lnTo>
                <a:lnTo>
                  <a:pt x="3642732" y="661178"/>
                </a:lnTo>
                <a:cubicBezTo>
                  <a:pt x="3640331" y="653043"/>
                  <a:pt x="3637731" y="645909"/>
                  <a:pt x="3634931" y="639775"/>
                </a:cubicBezTo>
                <a:close/>
                <a:moveTo>
                  <a:pt x="2237766" y="638375"/>
                </a:moveTo>
                <a:cubicBezTo>
                  <a:pt x="2241633" y="647976"/>
                  <a:pt x="2245233" y="659177"/>
                  <a:pt x="2248567" y="671979"/>
                </a:cubicBezTo>
                <a:lnTo>
                  <a:pt x="2294173" y="671979"/>
                </a:lnTo>
                <a:lnTo>
                  <a:pt x="2294173" y="678580"/>
                </a:lnTo>
                <a:lnTo>
                  <a:pt x="2224964" y="678580"/>
                </a:lnTo>
                <a:lnTo>
                  <a:pt x="2223364" y="719385"/>
                </a:lnTo>
                <a:lnTo>
                  <a:pt x="2280971" y="719385"/>
                </a:lnTo>
                <a:cubicBezTo>
                  <a:pt x="2280838" y="757123"/>
                  <a:pt x="2279904" y="783059"/>
                  <a:pt x="2278171" y="797195"/>
                </a:cubicBezTo>
                <a:cubicBezTo>
                  <a:pt x="2275770" y="810663"/>
                  <a:pt x="2268036" y="817730"/>
                  <a:pt x="2254968" y="818397"/>
                </a:cubicBezTo>
                <a:cubicBezTo>
                  <a:pt x="2249234" y="818397"/>
                  <a:pt x="2242566" y="818197"/>
                  <a:pt x="2234965" y="817797"/>
                </a:cubicBezTo>
                <a:lnTo>
                  <a:pt x="2232765" y="811396"/>
                </a:lnTo>
                <a:cubicBezTo>
                  <a:pt x="2241166" y="811796"/>
                  <a:pt x="2248367" y="811996"/>
                  <a:pt x="2254368" y="811996"/>
                </a:cubicBezTo>
                <a:cubicBezTo>
                  <a:pt x="2264236" y="811596"/>
                  <a:pt x="2270170" y="805396"/>
                  <a:pt x="2272170" y="793394"/>
                </a:cubicBezTo>
                <a:cubicBezTo>
                  <a:pt x="2273503" y="779392"/>
                  <a:pt x="2274170" y="756990"/>
                  <a:pt x="2274170" y="726186"/>
                </a:cubicBezTo>
                <a:lnTo>
                  <a:pt x="2222764" y="726186"/>
                </a:lnTo>
                <a:cubicBezTo>
                  <a:pt x="2221163" y="744455"/>
                  <a:pt x="2217363" y="760923"/>
                  <a:pt x="2211362" y="775592"/>
                </a:cubicBezTo>
                <a:cubicBezTo>
                  <a:pt x="2203761" y="792127"/>
                  <a:pt x="2193227" y="807396"/>
                  <a:pt x="2179758" y="821398"/>
                </a:cubicBezTo>
                <a:lnTo>
                  <a:pt x="2174958" y="816597"/>
                </a:lnTo>
                <a:cubicBezTo>
                  <a:pt x="2191093" y="798728"/>
                  <a:pt x="2202094" y="781859"/>
                  <a:pt x="2207962" y="765991"/>
                </a:cubicBezTo>
                <a:cubicBezTo>
                  <a:pt x="2213029" y="750389"/>
                  <a:pt x="2216096" y="732853"/>
                  <a:pt x="2217163" y="713384"/>
                </a:cubicBezTo>
                <a:lnTo>
                  <a:pt x="2217563" y="692381"/>
                </a:lnTo>
                <a:cubicBezTo>
                  <a:pt x="2217696" y="685581"/>
                  <a:pt x="2217830" y="680980"/>
                  <a:pt x="2217963" y="678580"/>
                </a:cubicBezTo>
                <a:lnTo>
                  <a:pt x="2187759" y="678580"/>
                </a:lnTo>
                <a:lnTo>
                  <a:pt x="2187759" y="671979"/>
                </a:lnTo>
                <a:lnTo>
                  <a:pt x="2241566" y="671979"/>
                </a:lnTo>
                <a:cubicBezTo>
                  <a:pt x="2238099" y="659044"/>
                  <a:pt x="2234565" y="648243"/>
                  <a:pt x="2230965" y="639575"/>
                </a:cubicBezTo>
                <a:close/>
                <a:moveTo>
                  <a:pt x="1599591" y="638375"/>
                </a:moveTo>
                <a:cubicBezTo>
                  <a:pt x="1603458" y="647976"/>
                  <a:pt x="1607058" y="659177"/>
                  <a:pt x="1610392" y="671979"/>
                </a:cubicBezTo>
                <a:lnTo>
                  <a:pt x="1655998" y="671979"/>
                </a:lnTo>
                <a:lnTo>
                  <a:pt x="1655998" y="678580"/>
                </a:lnTo>
                <a:lnTo>
                  <a:pt x="1586789" y="678580"/>
                </a:lnTo>
                <a:lnTo>
                  <a:pt x="1585189" y="719385"/>
                </a:lnTo>
                <a:lnTo>
                  <a:pt x="1642796" y="719385"/>
                </a:lnTo>
                <a:cubicBezTo>
                  <a:pt x="1642663" y="757123"/>
                  <a:pt x="1641729" y="783059"/>
                  <a:pt x="1639996" y="797195"/>
                </a:cubicBezTo>
                <a:cubicBezTo>
                  <a:pt x="1637596" y="810663"/>
                  <a:pt x="1629861" y="817730"/>
                  <a:pt x="1616793" y="818397"/>
                </a:cubicBezTo>
                <a:cubicBezTo>
                  <a:pt x="1611059" y="818397"/>
                  <a:pt x="1604391" y="818197"/>
                  <a:pt x="1596790" y="817797"/>
                </a:cubicBezTo>
                <a:lnTo>
                  <a:pt x="1594590" y="811396"/>
                </a:lnTo>
                <a:cubicBezTo>
                  <a:pt x="1602991" y="811796"/>
                  <a:pt x="1610192" y="811996"/>
                  <a:pt x="1616193" y="811996"/>
                </a:cubicBezTo>
                <a:cubicBezTo>
                  <a:pt x="1626061" y="811596"/>
                  <a:pt x="1631995" y="805396"/>
                  <a:pt x="1633995" y="793394"/>
                </a:cubicBezTo>
                <a:cubicBezTo>
                  <a:pt x="1635329" y="779392"/>
                  <a:pt x="1635995" y="756990"/>
                  <a:pt x="1635995" y="726186"/>
                </a:cubicBezTo>
                <a:lnTo>
                  <a:pt x="1584589" y="726186"/>
                </a:lnTo>
                <a:cubicBezTo>
                  <a:pt x="1582989" y="744455"/>
                  <a:pt x="1579188" y="760923"/>
                  <a:pt x="1573187" y="775592"/>
                </a:cubicBezTo>
                <a:cubicBezTo>
                  <a:pt x="1565587" y="792127"/>
                  <a:pt x="1555052" y="807396"/>
                  <a:pt x="1541583" y="821398"/>
                </a:cubicBezTo>
                <a:lnTo>
                  <a:pt x="1536783" y="816597"/>
                </a:lnTo>
                <a:cubicBezTo>
                  <a:pt x="1552918" y="798728"/>
                  <a:pt x="1563919" y="781859"/>
                  <a:pt x="1569787" y="765991"/>
                </a:cubicBezTo>
                <a:cubicBezTo>
                  <a:pt x="1574854" y="750389"/>
                  <a:pt x="1577921" y="732853"/>
                  <a:pt x="1578988" y="713384"/>
                </a:cubicBezTo>
                <a:lnTo>
                  <a:pt x="1579388" y="692381"/>
                </a:lnTo>
                <a:cubicBezTo>
                  <a:pt x="1579521" y="685581"/>
                  <a:pt x="1579655" y="680980"/>
                  <a:pt x="1579788" y="678580"/>
                </a:cubicBezTo>
                <a:lnTo>
                  <a:pt x="1549584" y="678580"/>
                </a:lnTo>
                <a:lnTo>
                  <a:pt x="1549584" y="671979"/>
                </a:lnTo>
                <a:lnTo>
                  <a:pt x="1603391" y="671979"/>
                </a:lnTo>
                <a:cubicBezTo>
                  <a:pt x="1599924" y="659044"/>
                  <a:pt x="1596390" y="648243"/>
                  <a:pt x="1592790" y="639575"/>
                </a:cubicBezTo>
                <a:close/>
                <a:moveTo>
                  <a:pt x="2571855" y="637975"/>
                </a:moveTo>
                <a:lnTo>
                  <a:pt x="2578456" y="640775"/>
                </a:lnTo>
                <a:cubicBezTo>
                  <a:pt x="2567788" y="670379"/>
                  <a:pt x="2557186" y="693115"/>
                  <a:pt x="2546652" y="708984"/>
                </a:cubicBezTo>
                <a:cubicBezTo>
                  <a:pt x="2557320" y="707917"/>
                  <a:pt x="2569321" y="706050"/>
                  <a:pt x="2582656" y="703383"/>
                </a:cubicBezTo>
                <a:lnTo>
                  <a:pt x="2593658" y="682180"/>
                </a:lnTo>
                <a:lnTo>
                  <a:pt x="2599858" y="684581"/>
                </a:lnTo>
                <a:cubicBezTo>
                  <a:pt x="2579856" y="722452"/>
                  <a:pt x="2563787" y="747988"/>
                  <a:pt x="2551652" y="761190"/>
                </a:cubicBezTo>
                <a:cubicBezTo>
                  <a:pt x="2569788" y="757856"/>
                  <a:pt x="2586790" y="753322"/>
                  <a:pt x="2602659" y="747588"/>
                </a:cubicBezTo>
                <a:lnTo>
                  <a:pt x="2602659" y="753989"/>
                </a:lnTo>
                <a:cubicBezTo>
                  <a:pt x="2581722" y="761057"/>
                  <a:pt x="2562054" y="765924"/>
                  <a:pt x="2543651" y="768591"/>
                </a:cubicBezTo>
                <a:lnTo>
                  <a:pt x="2541851" y="761990"/>
                </a:lnTo>
                <a:cubicBezTo>
                  <a:pt x="2542651" y="761590"/>
                  <a:pt x="2543718" y="760857"/>
                  <a:pt x="2545051" y="759790"/>
                </a:cubicBezTo>
                <a:cubicBezTo>
                  <a:pt x="2554786" y="749655"/>
                  <a:pt x="2566121" y="733053"/>
                  <a:pt x="2579056" y="709984"/>
                </a:cubicBezTo>
                <a:cubicBezTo>
                  <a:pt x="2562654" y="712917"/>
                  <a:pt x="2549652" y="714984"/>
                  <a:pt x="2540051" y="716184"/>
                </a:cubicBezTo>
                <a:lnTo>
                  <a:pt x="2538250" y="709584"/>
                </a:lnTo>
                <a:cubicBezTo>
                  <a:pt x="2539317" y="709184"/>
                  <a:pt x="2540384" y="708250"/>
                  <a:pt x="2541451" y="706783"/>
                </a:cubicBezTo>
                <a:cubicBezTo>
                  <a:pt x="2553186" y="687581"/>
                  <a:pt x="2563320" y="664645"/>
                  <a:pt x="2571855" y="637975"/>
                </a:cubicBezTo>
                <a:close/>
                <a:moveTo>
                  <a:pt x="2484053" y="462143"/>
                </a:moveTo>
                <a:cubicBezTo>
                  <a:pt x="2490454" y="462143"/>
                  <a:pt x="2493655" y="466477"/>
                  <a:pt x="2493655" y="475145"/>
                </a:cubicBezTo>
                <a:cubicBezTo>
                  <a:pt x="2493655" y="489547"/>
                  <a:pt x="2487987" y="499881"/>
                  <a:pt x="2476652" y="506149"/>
                </a:cubicBezTo>
                <a:lnTo>
                  <a:pt x="2473252" y="500948"/>
                </a:lnTo>
                <a:cubicBezTo>
                  <a:pt x="2481920" y="494947"/>
                  <a:pt x="2486454" y="487213"/>
                  <a:pt x="2486854" y="477745"/>
                </a:cubicBezTo>
                <a:lnTo>
                  <a:pt x="2484254" y="477945"/>
                </a:lnTo>
                <a:cubicBezTo>
                  <a:pt x="2481853" y="477945"/>
                  <a:pt x="2479853" y="477278"/>
                  <a:pt x="2478253" y="475945"/>
                </a:cubicBezTo>
                <a:cubicBezTo>
                  <a:pt x="2476786" y="474611"/>
                  <a:pt x="2476052" y="472678"/>
                  <a:pt x="2476052" y="470144"/>
                </a:cubicBezTo>
                <a:cubicBezTo>
                  <a:pt x="2476052" y="467477"/>
                  <a:pt x="2476719" y="465477"/>
                  <a:pt x="2478053" y="464143"/>
                </a:cubicBezTo>
                <a:cubicBezTo>
                  <a:pt x="2479520" y="462810"/>
                  <a:pt x="2481520" y="462143"/>
                  <a:pt x="2484053" y="462143"/>
                </a:cubicBezTo>
                <a:close/>
                <a:moveTo>
                  <a:pt x="4784864" y="458543"/>
                </a:moveTo>
                <a:cubicBezTo>
                  <a:pt x="4807534" y="467477"/>
                  <a:pt x="4828004" y="478279"/>
                  <a:pt x="4846272" y="490947"/>
                </a:cubicBezTo>
                <a:lnTo>
                  <a:pt x="4842472" y="496547"/>
                </a:lnTo>
                <a:cubicBezTo>
                  <a:pt x="4822202" y="482546"/>
                  <a:pt x="4801800" y="471611"/>
                  <a:pt x="4781264" y="463743"/>
                </a:cubicBezTo>
                <a:close/>
                <a:moveTo>
                  <a:pt x="1394013" y="456142"/>
                </a:moveTo>
                <a:cubicBezTo>
                  <a:pt x="1404281" y="468544"/>
                  <a:pt x="1412282" y="479479"/>
                  <a:pt x="1418016" y="488947"/>
                </a:cubicBezTo>
                <a:lnTo>
                  <a:pt x="1412815" y="492947"/>
                </a:lnTo>
                <a:cubicBezTo>
                  <a:pt x="1406948" y="482546"/>
                  <a:pt x="1398946" y="471411"/>
                  <a:pt x="1388812" y="459543"/>
                </a:cubicBezTo>
                <a:close/>
                <a:moveTo>
                  <a:pt x="3570408" y="452007"/>
                </a:moveTo>
                <a:lnTo>
                  <a:pt x="3557407" y="496747"/>
                </a:lnTo>
                <a:lnTo>
                  <a:pt x="3551806" y="491947"/>
                </a:lnTo>
                <a:close/>
                <a:moveTo>
                  <a:pt x="3571015" y="449919"/>
                </a:moveTo>
                <a:lnTo>
                  <a:pt x="3570858" y="451042"/>
                </a:lnTo>
                <a:lnTo>
                  <a:pt x="3570408" y="452007"/>
                </a:lnTo>
                <a:close/>
                <a:moveTo>
                  <a:pt x="3361058" y="446541"/>
                </a:moveTo>
                <a:lnTo>
                  <a:pt x="3361058" y="478545"/>
                </a:lnTo>
                <a:lnTo>
                  <a:pt x="3413465" y="478545"/>
                </a:lnTo>
                <a:lnTo>
                  <a:pt x="3413465" y="446541"/>
                </a:lnTo>
                <a:close/>
                <a:moveTo>
                  <a:pt x="1527353" y="429939"/>
                </a:moveTo>
                <a:lnTo>
                  <a:pt x="1527353" y="474745"/>
                </a:lnTo>
                <a:lnTo>
                  <a:pt x="1589961" y="474745"/>
                </a:lnTo>
                <a:lnTo>
                  <a:pt x="1589961" y="429939"/>
                </a:lnTo>
                <a:close/>
                <a:moveTo>
                  <a:pt x="1520552" y="423538"/>
                </a:moveTo>
                <a:lnTo>
                  <a:pt x="1596562" y="423538"/>
                </a:lnTo>
                <a:lnTo>
                  <a:pt x="1596562" y="493547"/>
                </a:lnTo>
                <a:lnTo>
                  <a:pt x="1589961" y="493547"/>
                </a:lnTo>
                <a:lnTo>
                  <a:pt x="1589961" y="481146"/>
                </a:lnTo>
                <a:lnTo>
                  <a:pt x="1527353" y="481146"/>
                </a:lnTo>
                <a:lnTo>
                  <a:pt x="1527353" y="493947"/>
                </a:lnTo>
                <a:lnTo>
                  <a:pt x="1520552" y="493947"/>
                </a:lnTo>
                <a:close/>
                <a:moveTo>
                  <a:pt x="78610" y="421938"/>
                </a:moveTo>
                <a:lnTo>
                  <a:pt x="78610" y="477545"/>
                </a:lnTo>
                <a:lnTo>
                  <a:pt x="154820" y="477545"/>
                </a:lnTo>
                <a:lnTo>
                  <a:pt x="154820" y="421938"/>
                </a:lnTo>
                <a:close/>
                <a:moveTo>
                  <a:pt x="42206" y="420938"/>
                </a:moveTo>
                <a:lnTo>
                  <a:pt x="48206" y="423338"/>
                </a:lnTo>
                <a:cubicBezTo>
                  <a:pt x="38605" y="448008"/>
                  <a:pt x="27337" y="472278"/>
                  <a:pt x="14402" y="496147"/>
                </a:cubicBezTo>
                <a:lnTo>
                  <a:pt x="7601" y="493147"/>
                </a:lnTo>
                <a:cubicBezTo>
                  <a:pt x="21070" y="469011"/>
                  <a:pt x="32604" y="444941"/>
                  <a:pt x="42206" y="420938"/>
                </a:cubicBezTo>
                <a:close/>
                <a:moveTo>
                  <a:pt x="71809" y="415337"/>
                </a:moveTo>
                <a:lnTo>
                  <a:pt x="161821" y="415337"/>
                </a:lnTo>
                <a:lnTo>
                  <a:pt x="161821" y="496547"/>
                </a:lnTo>
                <a:lnTo>
                  <a:pt x="154820" y="496547"/>
                </a:lnTo>
                <a:lnTo>
                  <a:pt x="154820" y="484346"/>
                </a:lnTo>
                <a:lnTo>
                  <a:pt x="78610" y="484346"/>
                </a:lnTo>
                <a:lnTo>
                  <a:pt x="78610" y="496547"/>
                </a:lnTo>
                <a:lnTo>
                  <a:pt x="71809" y="496547"/>
                </a:lnTo>
                <a:close/>
                <a:moveTo>
                  <a:pt x="1103853" y="414137"/>
                </a:moveTo>
                <a:lnTo>
                  <a:pt x="1103853" y="465144"/>
                </a:lnTo>
                <a:lnTo>
                  <a:pt x="1148258" y="465144"/>
                </a:lnTo>
                <a:lnTo>
                  <a:pt x="1148258" y="414137"/>
                </a:lnTo>
                <a:close/>
                <a:moveTo>
                  <a:pt x="4775264" y="412337"/>
                </a:moveTo>
                <a:lnTo>
                  <a:pt x="4781864" y="412737"/>
                </a:lnTo>
                <a:cubicBezTo>
                  <a:pt x="4779464" y="436607"/>
                  <a:pt x="4772330" y="454742"/>
                  <a:pt x="4760462" y="467144"/>
                </a:cubicBezTo>
                <a:cubicBezTo>
                  <a:pt x="4748460" y="479545"/>
                  <a:pt x="4729924" y="489347"/>
                  <a:pt x="4704855" y="496547"/>
                </a:cubicBezTo>
                <a:lnTo>
                  <a:pt x="4701254" y="490347"/>
                </a:lnTo>
                <a:cubicBezTo>
                  <a:pt x="4725791" y="483546"/>
                  <a:pt x="4743660" y="474411"/>
                  <a:pt x="4754861" y="462943"/>
                </a:cubicBezTo>
                <a:cubicBezTo>
                  <a:pt x="4766062" y="451342"/>
                  <a:pt x="4772864" y="434473"/>
                  <a:pt x="4775264" y="412337"/>
                </a:cubicBezTo>
                <a:close/>
                <a:moveTo>
                  <a:pt x="3361058" y="409537"/>
                </a:moveTo>
                <a:lnTo>
                  <a:pt x="3361058" y="440340"/>
                </a:lnTo>
                <a:lnTo>
                  <a:pt x="3413465" y="440340"/>
                </a:lnTo>
                <a:lnTo>
                  <a:pt x="3413465" y="409537"/>
                </a:lnTo>
                <a:close/>
                <a:moveTo>
                  <a:pt x="3601212" y="403136"/>
                </a:moveTo>
                <a:cubicBezTo>
                  <a:pt x="3606813" y="422738"/>
                  <a:pt x="3617348" y="440074"/>
                  <a:pt x="3632816" y="455142"/>
                </a:cubicBezTo>
                <a:cubicBezTo>
                  <a:pt x="3646684" y="440474"/>
                  <a:pt x="3656219" y="423138"/>
                  <a:pt x="3661420" y="403136"/>
                </a:cubicBezTo>
                <a:close/>
                <a:moveTo>
                  <a:pt x="4367889" y="399535"/>
                </a:moveTo>
                <a:lnTo>
                  <a:pt x="4367889" y="419138"/>
                </a:lnTo>
                <a:lnTo>
                  <a:pt x="4409694" y="419138"/>
                </a:lnTo>
                <a:lnTo>
                  <a:pt x="4409694" y="399535"/>
                </a:lnTo>
                <a:close/>
                <a:moveTo>
                  <a:pt x="4320283" y="399535"/>
                </a:moveTo>
                <a:lnTo>
                  <a:pt x="4320283" y="419138"/>
                </a:lnTo>
                <a:lnTo>
                  <a:pt x="4361088" y="419138"/>
                </a:lnTo>
                <a:lnTo>
                  <a:pt x="4361088" y="399535"/>
                </a:lnTo>
                <a:close/>
                <a:moveTo>
                  <a:pt x="1188063" y="396335"/>
                </a:moveTo>
                <a:cubicBezTo>
                  <a:pt x="1204598" y="413937"/>
                  <a:pt x="1216867" y="428806"/>
                  <a:pt x="1224868" y="440941"/>
                </a:cubicBezTo>
                <a:lnTo>
                  <a:pt x="1219467" y="444941"/>
                </a:lnTo>
                <a:cubicBezTo>
                  <a:pt x="1210933" y="431739"/>
                  <a:pt x="1198664" y="416738"/>
                  <a:pt x="1182662" y="399935"/>
                </a:cubicBezTo>
                <a:close/>
                <a:moveTo>
                  <a:pt x="932431" y="393535"/>
                </a:moveTo>
                <a:lnTo>
                  <a:pt x="932431" y="443941"/>
                </a:lnTo>
                <a:lnTo>
                  <a:pt x="985638" y="443941"/>
                </a:lnTo>
                <a:lnTo>
                  <a:pt x="985638" y="393535"/>
                </a:lnTo>
                <a:close/>
                <a:moveTo>
                  <a:pt x="2755211" y="388734"/>
                </a:moveTo>
                <a:lnTo>
                  <a:pt x="2762012" y="388734"/>
                </a:lnTo>
                <a:lnTo>
                  <a:pt x="2762012" y="411337"/>
                </a:lnTo>
                <a:lnTo>
                  <a:pt x="2837822" y="411337"/>
                </a:lnTo>
                <a:lnTo>
                  <a:pt x="2837822" y="418138"/>
                </a:lnTo>
                <a:lnTo>
                  <a:pt x="2774014" y="418138"/>
                </a:lnTo>
                <a:cubicBezTo>
                  <a:pt x="2787615" y="442007"/>
                  <a:pt x="2812285" y="463210"/>
                  <a:pt x="2848022" y="481746"/>
                </a:cubicBezTo>
                <a:lnTo>
                  <a:pt x="2843422" y="487346"/>
                </a:lnTo>
                <a:cubicBezTo>
                  <a:pt x="2806884" y="466944"/>
                  <a:pt x="2781681" y="443874"/>
                  <a:pt x="2767813" y="418138"/>
                </a:cubicBezTo>
                <a:lnTo>
                  <a:pt x="2762012" y="418138"/>
                </a:lnTo>
                <a:lnTo>
                  <a:pt x="2762012" y="495947"/>
                </a:lnTo>
                <a:lnTo>
                  <a:pt x="2755211" y="495947"/>
                </a:lnTo>
                <a:lnTo>
                  <a:pt x="2755211" y="418138"/>
                </a:lnTo>
                <a:lnTo>
                  <a:pt x="2749610" y="418138"/>
                </a:lnTo>
                <a:cubicBezTo>
                  <a:pt x="2735208" y="447341"/>
                  <a:pt x="2709806" y="471144"/>
                  <a:pt x="2673401" y="489547"/>
                </a:cubicBezTo>
                <a:lnTo>
                  <a:pt x="2669800" y="483346"/>
                </a:lnTo>
                <a:cubicBezTo>
                  <a:pt x="2704605" y="466810"/>
                  <a:pt x="2729208" y="445074"/>
                  <a:pt x="2743610" y="418138"/>
                </a:cubicBezTo>
                <a:lnTo>
                  <a:pt x="2679602" y="418138"/>
                </a:lnTo>
                <a:lnTo>
                  <a:pt x="2679602" y="411337"/>
                </a:lnTo>
                <a:lnTo>
                  <a:pt x="2755211" y="411337"/>
                </a:lnTo>
                <a:close/>
                <a:moveTo>
                  <a:pt x="2259102" y="380933"/>
                </a:moveTo>
                <a:lnTo>
                  <a:pt x="2304707" y="380933"/>
                </a:lnTo>
                <a:lnTo>
                  <a:pt x="2304707" y="387134"/>
                </a:lnTo>
                <a:lnTo>
                  <a:pt x="2284905" y="387134"/>
                </a:lnTo>
                <a:lnTo>
                  <a:pt x="2284905" y="418538"/>
                </a:lnTo>
                <a:lnTo>
                  <a:pt x="2307708" y="418538"/>
                </a:lnTo>
                <a:lnTo>
                  <a:pt x="2307708" y="424939"/>
                </a:lnTo>
                <a:lnTo>
                  <a:pt x="2284905" y="424939"/>
                </a:lnTo>
                <a:lnTo>
                  <a:pt x="2284905" y="479945"/>
                </a:lnTo>
                <a:cubicBezTo>
                  <a:pt x="2292772" y="476345"/>
                  <a:pt x="2301040" y="471278"/>
                  <a:pt x="2309708" y="464743"/>
                </a:cubicBezTo>
                <a:lnTo>
                  <a:pt x="2310908" y="470944"/>
                </a:lnTo>
                <a:cubicBezTo>
                  <a:pt x="2301174" y="478545"/>
                  <a:pt x="2289972" y="484746"/>
                  <a:pt x="2277304" y="489547"/>
                </a:cubicBezTo>
                <a:lnTo>
                  <a:pt x="2274504" y="483746"/>
                </a:lnTo>
                <a:cubicBezTo>
                  <a:pt x="2277037" y="482946"/>
                  <a:pt x="2278304" y="481679"/>
                  <a:pt x="2278304" y="479945"/>
                </a:cubicBezTo>
                <a:lnTo>
                  <a:pt x="2278304" y="424939"/>
                </a:lnTo>
                <a:lnTo>
                  <a:pt x="2253501" y="424939"/>
                </a:lnTo>
                <a:lnTo>
                  <a:pt x="2253501" y="418538"/>
                </a:lnTo>
                <a:lnTo>
                  <a:pt x="2278304" y="418538"/>
                </a:lnTo>
                <a:lnTo>
                  <a:pt x="2278304" y="387134"/>
                </a:lnTo>
                <a:lnTo>
                  <a:pt x="2259102" y="387134"/>
                </a:lnTo>
                <a:close/>
                <a:moveTo>
                  <a:pt x="2972362" y="380533"/>
                </a:moveTo>
                <a:lnTo>
                  <a:pt x="2972362" y="422738"/>
                </a:lnTo>
                <a:lnTo>
                  <a:pt x="3035170" y="422738"/>
                </a:lnTo>
                <a:lnTo>
                  <a:pt x="3035170" y="380533"/>
                </a:lnTo>
                <a:close/>
                <a:moveTo>
                  <a:pt x="2906554" y="380533"/>
                </a:moveTo>
                <a:lnTo>
                  <a:pt x="2906554" y="420338"/>
                </a:lnTo>
                <a:lnTo>
                  <a:pt x="2906354" y="422738"/>
                </a:lnTo>
                <a:lnTo>
                  <a:pt x="2965561" y="422738"/>
                </a:lnTo>
                <a:lnTo>
                  <a:pt x="2965561" y="380533"/>
                </a:lnTo>
                <a:close/>
                <a:moveTo>
                  <a:pt x="305362" y="380533"/>
                </a:moveTo>
                <a:lnTo>
                  <a:pt x="305362" y="422738"/>
                </a:lnTo>
                <a:lnTo>
                  <a:pt x="368170" y="422738"/>
                </a:lnTo>
                <a:lnTo>
                  <a:pt x="368170" y="380533"/>
                </a:lnTo>
                <a:close/>
                <a:moveTo>
                  <a:pt x="239554" y="380533"/>
                </a:moveTo>
                <a:lnTo>
                  <a:pt x="239554" y="420338"/>
                </a:lnTo>
                <a:lnTo>
                  <a:pt x="239354" y="422738"/>
                </a:lnTo>
                <a:lnTo>
                  <a:pt x="298561" y="422738"/>
                </a:lnTo>
                <a:lnTo>
                  <a:pt x="298561" y="380533"/>
                </a:lnTo>
                <a:close/>
                <a:moveTo>
                  <a:pt x="2179206" y="378733"/>
                </a:moveTo>
                <a:cubicBezTo>
                  <a:pt x="2167738" y="378733"/>
                  <a:pt x="2158537" y="382800"/>
                  <a:pt x="2151602" y="390934"/>
                </a:cubicBezTo>
                <a:cubicBezTo>
                  <a:pt x="2144668" y="399069"/>
                  <a:pt x="2140801" y="409403"/>
                  <a:pt x="2140001" y="421938"/>
                </a:cubicBezTo>
                <a:lnTo>
                  <a:pt x="2218411" y="421938"/>
                </a:lnTo>
                <a:cubicBezTo>
                  <a:pt x="2216277" y="393135"/>
                  <a:pt x="2203209" y="378733"/>
                  <a:pt x="2179206" y="378733"/>
                </a:cubicBezTo>
                <a:close/>
                <a:moveTo>
                  <a:pt x="1905981" y="378733"/>
                </a:moveTo>
                <a:cubicBezTo>
                  <a:pt x="1893180" y="378733"/>
                  <a:pt x="1883112" y="383600"/>
                  <a:pt x="1875777" y="393335"/>
                </a:cubicBezTo>
                <a:cubicBezTo>
                  <a:pt x="1868977" y="402136"/>
                  <a:pt x="1865576" y="413137"/>
                  <a:pt x="1865576" y="426339"/>
                </a:cubicBezTo>
                <a:cubicBezTo>
                  <a:pt x="1865576" y="439407"/>
                  <a:pt x="1868977" y="450342"/>
                  <a:pt x="1875777" y="459143"/>
                </a:cubicBezTo>
                <a:cubicBezTo>
                  <a:pt x="1883245" y="468877"/>
                  <a:pt x="1893313" y="473745"/>
                  <a:pt x="1905981" y="473745"/>
                </a:cubicBezTo>
                <a:cubicBezTo>
                  <a:pt x="1918383" y="473745"/>
                  <a:pt x="1928451" y="468877"/>
                  <a:pt x="1936185" y="459143"/>
                </a:cubicBezTo>
                <a:cubicBezTo>
                  <a:pt x="1942986" y="450342"/>
                  <a:pt x="1946386" y="439407"/>
                  <a:pt x="1946386" y="426339"/>
                </a:cubicBezTo>
                <a:cubicBezTo>
                  <a:pt x="1946386" y="413137"/>
                  <a:pt x="1942986" y="402136"/>
                  <a:pt x="1936185" y="393335"/>
                </a:cubicBezTo>
                <a:cubicBezTo>
                  <a:pt x="1928584" y="383600"/>
                  <a:pt x="1918516" y="378733"/>
                  <a:pt x="1905981" y="378733"/>
                </a:cubicBezTo>
                <a:close/>
                <a:moveTo>
                  <a:pt x="3963381" y="375732"/>
                </a:moveTo>
                <a:lnTo>
                  <a:pt x="3970582" y="375732"/>
                </a:lnTo>
                <a:lnTo>
                  <a:pt x="3970582" y="422538"/>
                </a:lnTo>
                <a:lnTo>
                  <a:pt x="4017388" y="422538"/>
                </a:lnTo>
                <a:lnTo>
                  <a:pt x="4017388" y="429739"/>
                </a:lnTo>
                <a:lnTo>
                  <a:pt x="3970582" y="429739"/>
                </a:lnTo>
                <a:lnTo>
                  <a:pt x="3970582" y="476745"/>
                </a:lnTo>
                <a:lnTo>
                  <a:pt x="3963381" y="476745"/>
                </a:lnTo>
                <a:lnTo>
                  <a:pt x="3963381" y="429739"/>
                </a:lnTo>
                <a:lnTo>
                  <a:pt x="3916375" y="429739"/>
                </a:lnTo>
                <a:lnTo>
                  <a:pt x="3916375" y="422538"/>
                </a:lnTo>
                <a:lnTo>
                  <a:pt x="3963381" y="422538"/>
                </a:lnTo>
                <a:close/>
                <a:moveTo>
                  <a:pt x="4088330" y="373732"/>
                </a:moveTo>
                <a:lnTo>
                  <a:pt x="4191543" y="373732"/>
                </a:lnTo>
                <a:lnTo>
                  <a:pt x="4191543" y="379933"/>
                </a:lnTo>
                <a:lnTo>
                  <a:pt x="4143337" y="379933"/>
                </a:lnTo>
                <a:lnTo>
                  <a:pt x="4143337" y="416537"/>
                </a:lnTo>
                <a:lnTo>
                  <a:pt x="4217546" y="416537"/>
                </a:lnTo>
                <a:lnTo>
                  <a:pt x="4217546" y="422938"/>
                </a:lnTo>
                <a:lnTo>
                  <a:pt x="4143337" y="422938"/>
                </a:lnTo>
                <a:lnTo>
                  <a:pt x="4143337" y="483746"/>
                </a:lnTo>
                <a:lnTo>
                  <a:pt x="4171340" y="483746"/>
                </a:lnTo>
                <a:cubicBezTo>
                  <a:pt x="4179475" y="469477"/>
                  <a:pt x="4186409" y="454276"/>
                  <a:pt x="4192143" y="438140"/>
                </a:cubicBezTo>
                <a:lnTo>
                  <a:pt x="4198544" y="440340"/>
                </a:lnTo>
                <a:cubicBezTo>
                  <a:pt x="4192543" y="457009"/>
                  <a:pt x="4185876" y="471478"/>
                  <a:pt x="4178542" y="483746"/>
                </a:cubicBezTo>
                <a:lnTo>
                  <a:pt x="4224347" y="483746"/>
                </a:lnTo>
                <a:lnTo>
                  <a:pt x="4224347" y="490547"/>
                </a:lnTo>
                <a:lnTo>
                  <a:pt x="4055326" y="490547"/>
                </a:lnTo>
                <a:lnTo>
                  <a:pt x="4055326" y="483746"/>
                </a:lnTo>
                <a:lnTo>
                  <a:pt x="4100732" y="483746"/>
                </a:lnTo>
                <a:cubicBezTo>
                  <a:pt x="4095664" y="468811"/>
                  <a:pt x="4089264" y="454876"/>
                  <a:pt x="4081529" y="441941"/>
                </a:cubicBezTo>
                <a:lnTo>
                  <a:pt x="4087730" y="439540"/>
                </a:lnTo>
                <a:cubicBezTo>
                  <a:pt x="4095064" y="451675"/>
                  <a:pt x="4101665" y="466410"/>
                  <a:pt x="4107532" y="483746"/>
                </a:cubicBezTo>
                <a:lnTo>
                  <a:pt x="4136536" y="483746"/>
                </a:lnTo>
                <a:lnTo>
                  <a:pt x="4136536" y="422938"/>
                </a:lnTo>
                <a:lnTo>
                  <a:pt x="4062127" y="422938"/>
                </a:lnTo>
                <a:lnTo>
                  <a:pt x="4062127" y="416537"/>
                </a:lnTo>
                <a:lnTo>
                  <a:pt x="4136536" y="416537"/>
                </a:lnTo>
                <a:lnTo>
                  <a:pt x="4136536" y="379933"/>
                </a:lnTo>
                <a:lnTo>
                  <a:pt x="4088330" y="379933"/>
                </a:lnTo>
                <a:close/>
                <a:moveTo>
                  <a:pt x="1406614" y="373532"/>
                </a:moveTo>
                <a:cubicBezTo>
                  <a:pt x="1386478" y="375532"/>
                  <a:pt x="1370143" y="376999"/>
                  <a:pt x="1357608" y="377933"/>
                </a:cubicBezTo>
                <a:lnTo>
                  <a:pt x="1357608" y="412537"/>
                </a:lnTo>
                <a:lnTo>
                  <a:pt x="1412015" y="412537"/>
                </a:lnTo>
                <a:cubicBezTo>
                  <a:pt x="1410015" y="400936"/>
                  <a:pt x="1408214" y="387934"/>
                  <a:pt x="1406614" y="373532"/>
                </a:cubicBezTo>
                <a:close/>
                <a:moveTo>
                  <a:pt x="3420066" y="371932"/>
                </a:moveTo>
                <a:lnTo>
                  <a:pt x="3420066" y="478545"/>
                </a:lnTo>
                <a:lnTo>
                  <a:pt x="3455670" y="478545"/>
                </a:lnTo>
                <a:lnTo>
                  <a:pt x="3455670" y="371932"/>
                </a:lnTo>
                <a:close/>
                <a:moveTo>
                  <a:pt x="3361058" y="371932"/>
                </a:moveTo>
                <a:lnTo>
                  <a:pt x="3361058" y="403136"/>
                </a:lnTo>
                <a:lnTo>
                  <a:pt x="3413465" y="403136"/>
                </a:lnTo>
                <a:lnTo>
                  <a:pt x="3413465" y="371932"/>
                </a:lnTo>
                <a:close/>
                <a:moveTo>
                  <a:pt x="3319453" y="371932"/>
                </a:moveTo>
                <a:lnTo>
                  <a:pt x="3319453" y="478545"/>
                </a:lnTo>
                <a:lnTo>
                  <a:pt x="3354458" y="478545"/>
                </a:lnTo>
                <a:lnTo>
                  <a:pt x="3354458" y="371932"/>
                </a:lnTo>
                <a:close/>
                <a:moveTo>
                  <a:pt x="2179006" y="371732"/>
                </a:moveTo>
                <a:cubicBezTo>
                  <a:pt x="2195008" y="371732"/>
                  <a:pt x="2207009" y="377199"/>
                  <a:pt x="2215010" y="388134"/>
                </a:cubicBezTo>
                <a:cubicBezTo>
                  <a:pt x="2221811" y="397468"/>
                  <a:pt x="2225612" y="411003"/>
                  <a:pt x="2226412" y="428739"/>
                </a:cubicBezTo>
                <a:lnTo>
                  <a:pt x="2140001" y="428739"/>
                </a:lnTo>
                <a:cubicBezTo>
                  <a:pt x="2140401" y="442607"/>
                  <a:pt x="2144068" y="453475"/>
                  <a:pt x="2151002" y="461343"/>
                </a:cubicBezTo>
                <a:cubicBezTo>
                  <a:pt x="2158203" y="469611"/>
                  <a:pt x="2167604" y="473745"/>
                  <a:pt x="2179206" y="473745"/>
                </a:cubicBezTo>
                <a:cubicBezTo>
                  <a:pt x="2189474" y="473745"/>
                  <a:pt x="2197875" y="470878"/>
                  <a:pt x="2204409" y="465144"/>
                </a:cubicBezTo>
                <a:cubicBezTo>
                  <a:pt x="2209743" y="460210"/>
                  <a:pt x="2213610" y="453409"/>
                  <a:pt x="2216010" y="444741"/>
                </a:cubicBezTo>
                <a:lnTo>
                  <a:pt x="2224212" y="444741"/>
                </a:lnTo>
                <a:cubicBezTo>
                  <a:pt x="2221811" y="454742"/>
                  <a:pt x="2217277" y="463010"/>
                  <a:pt x="2210610" y="469544"/>
                </a:cubicBezTo>
                <a:cubicBezTo>
                  <a:pt x="2202342" y="477012"/>
                  <a:pt x="2191874" y="480745"/>
                  <a:pt x="2179206" y="480745"/>
                </a:cubicBezTo>
                <a:cubicBezTo>
                  <a:pt x="2164804" y="480745"/>
                  <a:pt x="2153403" y="475745"/>
                  <a:pt x="2145002" y="465744"/>
                </a:cubicBezTo>
                <a:cubicBezTo>
                  <a:pt x="2136334" y="455742"/>
                  <a:pt x="2132000" y="442541"/>
                  <a:pt x="2132000" y="426139"/>
                </a:cubicBezTo>
                <a:cubicBezTo>
                  <a:pt x="2132000" y="411070"/>
                  <a:pt x="2136134" y="398402"/>
                  <a:pt x="2144401" y="388134"/>
                </a:cubicBezTo>
                <a:cubicBezTo>
                  <a:pt x="2153203" y="377199"/>
                  <a:pt x="2164737" y="371732"/>
                  <a:pt x="2179006" y="371732"/>
                </a:cubicBezTo>
                <a:close/>
                <a:moveTo>
                  <a:pt x="2014481" y="371732"/>
                </a:moveTo>
                <a:cubicBezTo>
                  <a:pt x="2031283" y="371732"/>
                  <a:pt x="2042084" y="379399"/>
                  <a:pt x="2046885" y="394735"/>
                </a:cubicBezTo>
                <a:cubicBezTo>
                  <a:pt x="2050085" y="387534"/>
                  <a:pt x="2054552" y="381933"/>
                  <a:pt x="2060286" y="377933"/>
                </a:cubicBezTo>
                <a:cubicBezTo>
                  <a:pt x="2065754" y="373799"/>
                  <a:pt x="2072221" y="371732"/>
                  <a:pt x="2079689" y="371732"/>
                </a:cubicBezTo>
                <a:cubicBezTo>
                  <a:pt x="2090623" y="371732"/>
                  <a:pt x="2099158" y="375066"/>
                  <a:pt x="2105292" y="381733"/>
                </a:cubicBezTo>
                <a:cubicBezTo>
                  <a:pt x="2111426" y="388534"/>
                  <a:pt x="2114493" y="398068"/>
                  <a:pt x="2114493" y="410337"/>
                </a:cubicBezTo>
                <a:lnTo>
                  <a:pt x="2114493" y="477945"/>
                </a:lnTo>
                <a:lnTo>
                  <a:pt x="2106892" y="477945"/>
                </a:lnTo>
                <a:lnTo>
                  <a:pt x="2106892" y="410937"/>
                </a:lnTo>
                <a:cubicBezTo>
                  <a:pt x="2106892" y="400402"/>
                  <a:pt x="2104692" y="392534"/>
                  <a:pt x="2100291" y="387334"/>
                </a:cubicBezTo>
                <a:cubicBezTo>
                  <a:pt x="2095491" y="381600"/>
                  <a:pt x="2088156" y="378733"/>
                  <a:pt x="2078289" y="378733"/>
                </a:cubicBezTo>
                <a:cubicBezTo>
                  <a:pt x="2069887" y="378733"/>
                  <a:pt x="2063020" y="381866"/>
                  <a:pt x="2057686" y="388134"/>
                </a:cubicBezTo>
                <a:cubicBezTo>
                  <a:pt x="2052085" y="394135"/>
                  <a:pt x="2049285" y="401802"/>
                  <a:pt x="2049285" y="411137"/>
                </a:cubicBezTo>
                <a:lnTo>
                  <a:pt x="2049285" y="477945"/>
                </a:lnTo>
                <a:lnTo>
                  <a:pt x="2041484" y="477945"/>
                </a:lnTo>
                <a:lnTo>
                  <a:pt x="2041484" y="410937"/>
                </a:lnTo>
                <a:cubicBezTo>
                  <a:pt x="2041484" y="389467"/>
                  <a:pt x="2032149" y="378733"/>
                  <a:pt x="2013480" y="378733"/>
                </a:cubicBezTo>
                <a:cubicBezTo>
                  <a:pt x="2005079" y="378733"/>
                  <a:pt x="1998078" y="382133"/>
                  <a:pt x="1992478" y="388934"/>
                </a:cubicBezTo>
                <a:cubicBezTo>
                  <a:pt x="1986744" y="395468"/>
                  <a:pt x="1983877" y="403669"/>
                  <a:pt x="1983877" y="413537"/>
                </a:cubicBezTo>
                <a:lnTo>
                  <a:pt x="1983877" y="477945"/>
                </a:lnTo>
                <a:lnTo>
                  <a:pt x="1976076" y="477945"/>
                </a:lnTo>
                <a:lnTo>
                  <a:pt x="1976076" y="374532"/>
                </a:lnTo>
                <a:lnTo>
                  <a:pt x="1983877" y="374532"/>
                </a:lnTo>
                <a:lnTo>
                  <a:pt x="1983877" y="392134"/>
                </a:lnTo>
                <a:cubicBezTo>
                  <a:pt x="1990678" y="378533"/>
                  <a:pt x="2000879" y="371732"/>
                  <a:pt x="2014481" y="371732"/>
                </a:cubicBezTo>
                <a:close/>
                <a:moveTo>
                  <a:pt x="1905981" y="371732"/>
                </a:moveTo>
                <a:cubicBezTo>
                  <a:pt x="1921050" y="371732"/>
                  <a:pt x="1933051" y="377399"/>
                  <a:pt x="1941986" y="388734"/>
                </a:cubicBezTo>
                <a:cubicBezTo>
                  <a:pt x="1950120" y="398869"/>
                  <a:pt x="1954187" y="411403"/>
                  <a:pt x="1954187" y="426339"/>
                </a:cubicBezTo>
                <a:cubicBezTo>
                  <a:pt x="1954187" y="440874"/>
                  <a:pt x="1950120" y="453409"/>
                  <a:pt x="1941986" y="463943"/>
                </a:cubicBezTo>
                <a:cubicBezTo>
                  <a:pt x="1933051" y="475145"/>
                  <a:pt x="1921050" y="480745"/>
                  <a:pt x="1905981" y="480745"/>
                </a:cubicBezTo>
                <a:cubicBezTo>
                  <a:pt x="1890779" y="480745"/>
                  <a:pt x="1878778" y="475145"/>
                  <a:pt x="1869977" y="463943"/>
                </a:cubicBezTo>
                <a:cubicBezTo>
                  <a:pt x="1861842" y="453675"/>
                  <a:pt x="1857775" y="441141"/>
                  <a:pt x="1857775" y="426339"/>
                </a:cubicBezTo>
                <a:cubicBezTo>
                  <a:pt x="1857775" y="411137"/>
                  <a:pt x="1861842" y="398602"/>
                  <a:pt x="1869977" y="388734"/>
                </a:cubicBezTo>
                <a:cubicBezTo>
                  <a:pt x="1878778" y="377399"/>
                  <a:pt x="1890779" y="371732"/>
                  <a:pt x="1905981" y="371732"/>
                </a:cubicBezTo>
                <a:close/>
                <a:moveTo>
                  <a:pt x="4420096" y="368131"/>
                </a:moveTo>
                <a:lnTo>
                  <a:pt x="4423096" y="373532"/>
                </a:lnTo>
                <a:cubicBezTo>
                  <a:pt x="4407494" y="375532"/>
                  <a:pt x="4389092" y="377133"/>
                  <a:pt x="4367889" y="378333"/>
                </a:cubicBezTo>
                <a:lnTo>
                  <a:pt x="4367889" y="393735"/>
                </a:lnTo>
                <a:lnTo>
                  <a:pt x="4416095" y="393735"/>
                </a:lnTo>
                <a:lnTo>
                  <a:pt x="4416095" y="424939"/>
                </a:lnTo>
                <a:lnTo>
                  <a:pt x="4367889" y="424939"/>
                </a:lnTo>
                <a:lnTo>
                  <a:pt x="4367889" y="440741"/>
                </a:lnTo>
                <a:lnTo>
                  <a:pt x="4430096" y="440741"/>
                </a:lnTo>
                <a:lnTo>
                  <a:pt x="4430096" y="482946"/>
                </a:lnTo>
                <a:cubicBezTo>
                  <a:pt x="4430096" y="492147"/>
                  <a:pt x="4425962" y="496747"/>
                  <a:pt x="4417695" y="496747"/>
                </a:cubicBezTo>
                <a:lnTo>
                  <a:pt x="4396292" y="496747"/>
                </a:lnTo>
                <a:lnTo>
                  <a:pt x="4394492" y="490347"/>
                </a:lnTo>
                <a:lnTo>
                  <a:pt x="4415494" y="490747"/>
                </a:lnTo>
                <a:cubicBezTo>
                  <a:pt x="4420962" y="490747"/>
                  <a:pt x="4423696" y="487680"/>
                  <a:pt x="4423696" y="481546"/>
                </a:cubicBezTo>
                <a:lnTo>
                  <a:pt x="4423696" y="446741"/>
                </a:lnTo>
                <a:lnTo>
                  <a:pt x="4367689" y="446741"/>
                </a:lnTo>
                <a:lnTo>
                  <a:pt x="4367689" y="470544"/>
                </a:lnTo>
                <a:cubicBezTo>
                  <a:pt x="4378757" y="469344"/>
                  <a:pt x="4387624" y="468277"/>
                  <a:pt x="4394292" y="467344"/>
                </a:cubicBezTo>
                <a:cubicBezTo>
                  <a:pt x="4391492" y="461210"/>
                  <a:pt x="4388892" y="455876"/>
                  <a:pt x="4386491" y="451342"/>
                </a:cubicBezTo>
                <a:lnTo>
                  <a:pt x="4392092" y="449742"/>
                </a:lnTo>
                <a:cubicBezTo>
                  <a:pt x="4397559" y="459876"/>
                  <a:pt x="4402293" y="470744"/>
                  <a:pt x="4406294" y="482346"/>
                </a:cubicBezTo>
                <a:lnTo>
                  <a:pt x="4400893" y="484746"/>
                </a:lnTo>
                <a:cubicBezTo>
                  <a:pt x="4398360" y="477678"/>
                  <a:pt x="4396892" y="473678"/>
                  <a:pt x="4396492" y="472744"/>
                </a:cubicBezTo>
                <a:cubicBezTo>
                  <a:pt x="4374356" y="475678"/>
                  <a:pt x="4351754" y="478012"/>
                  <a:pt x="4328684" y="479745"/>
                </a:cubicBezTo>
                <a:lnTo>
                  <a:pt x="4327284" y="473945"/>
                </a:lnTo>
                <a:cubicBezTo>
                  <a:pt x="4335552" y="473411"/>
                  <a:pt x="4346820" y="472478"/>
                  <a:pt x="4361088" y="471144"/>
                </a:cubicBezTo>
                <a:lnTo>
                  <a:pt x="4361088" y="446741"/>
                </a:lnTo>
                <a:lnTo>
                  <a:pt x="4310282" y="446741"/>
                </a:lnTo>
                <a:lnTo>
                  <a:pt x="4310282" y="496948"/>
                </a:lnTo>
                <a:lnTo>
                  <a:pt x="4303681" y="496948"/>
                </a:lnTo>
                <a:lnTo>
                  <a:pt x="4303681" y="440741"/>
                </a:lnTo>
                <a:lnTo>
                  <a:pt x="4361088" y="440741"/>
                </a:lnTo>
                <a:lnTo>
                  <a:pt x="4361088" y="424939"/>
                </a:lnTo>
                <a:lnTo>
                  <a:pt x="4313682" y="424939"/>
                </a:lnTo>
                <a:lnTo>
                  <a:pt x="4313682" y="393735"/>
                </a:lnTo>
                <a:lnTo>
                  <a:pt x="4361088" y="393735"/>
                </a:lnTo>
                <a:lnTo>
                  <a:pt x="4361088" y="378733"/>
                </a:lnTo>
                <a:cubicBezTo>
                  <a:pt x="4342019" y="379399"/>
                  <a:pt x="4323416" y="379733"/>
                  <a:pt x="4305281" y="379733"/>
                </a:cubicBezTo>
                <a:lnTo>
                  <a:pt x="4303281" y="374132"/>
                </a:lnTo>
                <a:cubicBezTo>
                  <a:pt x="4351420" y="374132"/>
                  <a:pt x="4390358" y="372132"/>
                  <a:pt x="4420096" y="368131"/>
                </a:cubicBezTo>
                <a:close/>
                <a:moveTo>
                  <a:pt x="2388518" y="367931"/>
                </a:moveTo>
                <a:lnTo>
                  <a:pt x="2388518" y="389734"/>
                </a:lnTo>
                <a:lnTo>
                  <a:pt x="2410521" y="389734"/>
                </a:lnTo>
                <a:lnTo>
                  <a:pt x="2410521" y="367931"/>
                </a:lnTo>
                <a:close/>
                <a:moveTo>
                  <a:pt x="6401" y="367731"/>
                </a:moveTo>
                <a:cubicBezTo>
                  <a:pt x="21870" y="378533"/>
                  <a:pt x="34805" y="389467"/>
                  <a:pt x="45206" y="400535"/>
                </a:cubicBezTo>
                <a:lnTo>
                  <a:pt x="40205" y="405336"/>
                </a:lnTo>
                <a:cubicBezTo>
                  <a:pt x="30737" y="394935"/>
                  <a:pt x="17936" y="383867"/>
                  <a:pt x="1801" y="372132"/>
                </a:cubicBezTo>
                <a:close/>
                <a:moveTo>
                  <a:pt x="4972012" y="359730"/>
                </a:moveTo>
                <a:lnTo>
                  <a:pt x="4972012" y="421538"/>
                </a:lnTo>
                <a:lnTo>
                  <a:pt x="5037820" y="421538"/>
                </a:lnTo>
                <a:lnTo>
                  <a:pt x="5037820" y="359730"/>
                </a:lnTo>
                <a:close/>
                <a:moveTo>
                  <a:pt x="4899203" y="359730"/>
                </a:moveTo>
                <a:lnTo>
                  <a:pt x="4899203" y="421538"/>
                </a:lnTo>
                <a:lnTo>
                  <a:pt x="4964811" y="421538"/>
                </a:lnTo>
                <a:lnTo>
                  <a:pt x="4964811" y="359730"/>
                </a:lnTo>
                <a:close/>
                <a:moveTo>
                  <a:pt x="1457420" y="359330"/>
                </a:moveTo>
                <a:lnTo>
                  <a:pt x="1460821" y="365131"/>
                </a:lnTo>
                <a:cubicBezTo>
                  <a:pt x="1444552" y="368198"/>
                  <a:pt x="1428750" y="370732"/>
                  <a:pt x="1413415" y="372732"/>
                </a:cubicBezTo>
                <a:cubicBezTo>
                  <a:pt x="1415148" y="389001"/>
                  <a:pt x="1416815" y="402269"/>
                  <a:pt x="1418416" y="412537"/>
                </a:cubicBezTo>
                <a:lnTo>
                  <a:pt x="1469422" y="412537"/>
                </a:lnTo>
                <a:lnTo>
                  <a:pt x="1469422" y="419338"/>
                </a:lnTo>
                <a:lnTo>
                  <a:pt x="1419616" y="419338"/>
                </a:lnTo>
                <a:cubicBezTo>
                  <a:pt x="1421483" y="429472"/>
                  <a:pt x="1423483" y="437807"/>
                  <a:pt x="1425617" y="444341"/>
                </a:cubicBezTo>
                <a:cubicBezTo>
                  <a:pt x="1430017" y="458076"/>
                  <a:pt x="1435218" y="468811"/>
                  <a:pt x="1441219" y="476545"/>
                </a:cubicBezTo>
                <a:cubicBezTo>
                  <a:pt x="1447086" y="483479"/>
                  <a:pt x="1452153" y="486946"/>
                  <a:pt x="1456420" y="486946"/>
                </a:cubicBezTo>
                <a:cubicBezTo>
                  <a:pt x="1460554" y="486546"/>
                  <a:pt x="1464621" y="476678"/>
                  <a:pt x="1468622" y="457343"/>
                </a:cubicBezTo>
                <a:lnTo>
                  <a:pt x="1474223" y="460943"/>
                </a:lnTo>
                <a:cubicBezTo>
                  <a:pt x="1469155" y="483079"/>
                  <a:pt x="1463421" y="494147"/>
                  <a:pt x="1457020" y="494147"/>
                </a:cubicBezTo>
                <a:cubicBezTo>
                  <a:pt x="1451286" y="494147"/>
                  <a:pt x="1445086" y="490280"/>
                  <a:pt x="1438418" y="482546"/>
                </a:cubicBezTo>
                <a:cubicBezTo>
                  <a:pt x="1431351" y="474278"/>
                  <a:pt x="1425283" y="462677"/>
                  <a:pt x="1420216" y="447741"/>
                </a:cubicBezTo>
                <a:cubicBezTo>
                  <a:pt x="1417549" y="440274"/>
                  <a:pt x="1415215" y="430806"/>
                  <a:pt x="1413215" y="419338"/>
                </a:cubicBezTo>
                <a:lnTo>
                  <a:pt x="1357608" y="419338"/>
                </a:lnTo>
                <a:lnTo>
                  <a:pt x="1357608" y="483946"/>
                </a:lnTo>
                <a:cubicBezTo>
                  <a:pt x="1366276" y="481812"/>
                  <a:pt x="1375277" y="479079"/>
                  <a:pt x="1384611" y="475745"/>
                </a:cubicBezTo>
                <a:lnTo>
                  <a:pt x="1386012" y="482346"/>
                </a:lnTo>
                <a:cubicBezTo>
                  <a:pt x="1376144" y="485413"/>
                  <a:pt x="1363675" y="488813"/>
                  <a:pt x="1348607" y="492547"/>
                </a:cubicBezTo>
                <a:lnTo>
                  <a:pt x="1347207" y="486346"/>
                </a:lnTo>
                <a:cubicBezTo>
                  <a:pt x="1349607" y="485679"/>
                  <a:pt x="1350807" y="484479"/>
                  <a:pt x="1350807" y="482746"/>
                </a:cubicBezTo>
                <a:lnTo>
                  <a:pt x="1350807" y="372332"/>
                </a:lnTo>
                <a:cubicBezTo>
                  <a:pt x="1387878" y="370332"/>
                  <a:pt x="1423416" y="365998"/>
                  <a:pt x="1457420" y="359330"/>
                </a:cubicBezTo>
                <a:close/>
                <a:moveTo>
                  <a:pt x="1103853" y="359330"/>
                </a:moveTo>
                <a:lnTo>
                  <a:pt x="1103853" y="407736"/>
                </a:lnTo>
                <a:lnTo>
                  <a:pt x="1148258" y="407736"/>
                </a:lnTo>
                <a:lnTo>
                  <a:pt x="1148258" y="359330"/>
                </a:lnTo>
                <a:close/>
                <a:moveTo>
                  <a:pt x="3789159" y="353530"/>
                </a:moveTo>
                <a:lnTo>
                  <a:pt x="3795960" y="353530"/>
                </a:lnTo>
                <a:lnTo>
                  <a:pt x="3795960" y="396335"/>
                </a:lnTo>
                <a:lnTo>
                  <a:pt x="3876570" y="396335"/>
                </a:lnTo>
                <a:lnTo>
                  <a:pt x="3876570" y="353530"/>
                </a:lnTo>
                <a:lnTo>
                  <a:pt x="3883171" y="353530"/>
                </a:lnTo>
                <a:lnTo>
                  <a:pt x="3883171" y="402736"/>
                </a:lnTo>
                <a:lnTo>
                  <a:pt x="3841166" y="402736"/>
                </a:lnTo>
                <a:lnTo>
                  <a:pt x="3833965" y="423338"/>
                </a:lnTo>
                <a:lnTo>
                  <a:pt x="3892172" y="423338"/>
                </a:lnTo>
                <a:lnTo>
                  <a:pt x="3892172" y="482546"/>
                </a:lnTo>
                <a:cubicBezTo>
                  <a:pt x="3892172" y="491880"/>
                  <a:pt x="3887638" y="496547"/>
                  <a:pt x="3878570" y="496547"/>
                </a:cubicBezTo>
                <a:lnTo>
                  <a:pt x="3860768" y="496547"/>
                </a:lnTo>
                <a:lnTo>
                  <a:pt x="3858968" y="489947"/>
                </a:lnTo>
                <a:lnTo>
                  <a:pt x="3876370" y="490347"/>
                </a:lnTo>
                <a:cubicBezTo>
                  <a:pt x="3882504" y="490347"/>
                  <a:pt x="3885571" y="487280"/>
                  <a:pt x="3885571" y="481146"/>
                </a:cubicBezTo>
                <a:lnTo>
                  <a:pt x="3885571" y="429539"/>
                </a:lnTo>
                <a:lnTo>
                  <a:pt x="3831764" y="429539"/>
                </a:lnTo>
                <a:cubicBezTo>
                  <a:pt x="3824697" y="448875"/>
                  <a:pt x="3818963" y="461676"/>
                  <a:pt x="3814562" y="467944"/>
                </a:cubicBezTo>
                <a:cubicBezTo>
                  <a:pt x="3828564" y="465677"/>
                  <a:pt x="3842966" y="463143"/>
                  <a:pt x="3857768" y="460343"/>
                </a:cubicBezTo>
                <a:cubicBezTo>
                  <a:pt x="3854701" y="453809"/>
                  <a:pt x="3851367" y="447741"/>
                  <a:pt x="3847766" y="442141"/>
                </a:cubicBezTo>
                <a:lnTo>
                  <a:pt x="3853367" y="440140"/>
                </a:lnTo>
                <a:cubicBezTo>
                  <a:pt x="3859768" y="450142"/>
                  <a:pt x="3865636" y="461943"/>
                  <a:pt x="3870970" y="475545"/>
                </a:cubicBezTo>
                <a:lnTo>
                  <a:pt x="3865169" y="476945"/>
                </a:lnTo>
                <a:cubicBezTo>
                  <a:pt x="3863435" y="472544"/>
                  <a:pt x="3861835" y="468811"/>
                  <a:pt x="3860368" y="465744"/>
                </a:cubicBezTo>
                <a:cubicBezTo>
                  <a:pt x="3845966" y="468677"/>
                  <a:pt x="3827964" y="471744"/>
                  <a:pt x="3806362" y="474945"/>
                </a:cubicBezTo>
                <a:lnTo>
                  <a:pt x="3805161" y="469344"/>
                </a:lnTo>
                <a:cubicBezTo>
                  <a:pt x="3809295" y="466677"/>
                  <a:pt x="3815830" y="453409"/>
                  <a:pt x="3824764" y="429539"/>
                </a:cubicBezTo>
                <a:lnTo>
                  <a:pt x="3790560" y="429539"/>
                </a:lnTo>
                <a:lnTo>
                  <a:pt x="3790560" y="496747"/>
                </a:lnTo>
                <a:lnTo>
                  <a:pt x="3783959" y="496747"/>
                </a:lnTo>
                <a:lnTo>
                  <a:pt x="3783959" y="423338"/>
                </a:lnTo>
                <a:lnTo>
                  <a:pt x="3826964" y="423338"/>
                </a:lnTo>
                <a:lnTo>
                  <a:pt x="3833965" y="402736"/>
                </a:lnTo>
                <a:lnTo>
                  <a:pt x="3789159" y="402736"/>
                </a:lnTo>
                <a:close/>
                <a:moveTo>
                  <a:pt x="1589961" y="353530"/>
                </a:moveTo>
                <a:lnTo>
                  <a:pt x="1596562" y="355930"/>
                </a:lnTo>
                <a:cubicBezTo>
                  <a:pt x="1591494" y="369532"/>
                  <a:pt x="1585560" y="381800"/>
                  <a:pt x="1578759" y="392734"/>
                </a:cubicBezTo>
                <a:lnTo>
                  <a:pt x="1607163" y="392734"/>
                </a:lnTo>
                <a:lnTo>
                  <a:pt x="1607163" y="399535"/>
                </a:lnTo>
                <a:lnTo>
                  <a:pt x="1507751" y="399535"/>
                </a:lnTo>
                <a:lnTo>
                  <a:pt x="1507751" y="392734"/>
                </a:lnTo>
                <a:lnTo>
                  <a:pt x="1538554" y="392734"/>
                </a:lnTo>
                <a:cubicBezTo>
                  <a:pt x="1534687" y="380066"/>
                  <a:pt x="1529620" y="368465"/>
                  <a:pt x="1523352" y="357930"/>
                </a:cubicBezTo>
                <a:lnTo>
                  <a:pt x="1529553" y="355530"/>
                </a:lnTo>
                <a:cubicBezTo>
                  <a:pt x="1535154" y="365264"/>
                  <a:pt x="1540421" y="377666"/>
                  <a:pt x="1545355" y="392734"/>
                </a:cubicBezTo>
                <a:lnTo>
                  <a:pt x="1571959" y="392734"/>
                </a:lnTo>
                <a:cubicBezTo>
                  <a:pt x="1579026" y="380866"/>
                  <a:pt x="1585027" y="367798"/>
                  <a:pt x="1589961" y="353530"/>
                </a:cubicBezTo>
                <a:close/>
                <a:moveTo>
                  <a:pt x="2699404" y="350529"/>
                </a:moveTo>
                <a:cubicBezTo>
                  <a:pt x="2706872" y="361864"/>
                  <a:pt x="2713272" y="374066"/>
                  <a:pt x="2718606" y="387134"/>
                </a:cubicBezTo>
                <a:lnTo>
                  <a:pt x="2712406" y="389934"/>
                </a:lnTo>
                <a:cubicBezTo>
                  <a:pt x="2706138" y="375266"/>
                  <a:pt x="2699671" y="362797"/>
                  <a:pt x="2693003" y="352529"/>
                </a:cubicBezTo>
                <a:close/>
                <a:moveTo>
                  <a:pt x="3584610" y="349929"/>
                </a:moveTo>
                <a:lnTo>
                  <a:pt x="3584610" y="396335"/>
                </a:lnTo>
                <a:lnTo>
                  <a:pt x="3626615" y="396335"/>
                </a:lnTo>
                <a:lnTo>
                  <a:pt x="3626615" y="349929"/>
                </a:lnTo>
                <a:close/>
                <a:moveTo>
                  <a:pt x="2754211" y="346329"/>
                </a:moveTo>
                <a:cubicBezTo>
                  <a:pt x="2760612" y="356863"/>
                  <a:pt x="2766212" y="368731"/>
                  <a:pt x="2771013" y="381933"/>
                </a:cubicBezTo>
                <a:lnTo>
                  <a:pt x="2764212" y="383733"/>
                </a:lnTo>
                <a:cubicBezTo>
                  <a:pt x="2760078" y="371599"/>
                  <a:pt x="2754678" y="359864"/>
                  <a:pt x="2748010" y="348529"/>
                </a:cubicBezTo>
                <a:close/>
                <a:moveTo>
                  <a:pt x="3857368" y="343128"/>
                </a:moveTo>
                <a:lnTo>
                  <a:pt x="3861968" y="346729"/>
                </a:lnTo>
                <a:cubicBezTo>
                  <a:pt x="3856768" y="354730"/>
                  <a:pt x="3850567" y="361731"/>
                  <a:pt x="3843366" y="367731"/>
                </a:cubicBezTo>
                <a:cubicBezTo>
                  <a:pt x="3851100" y="372932"/>
                  <a:pt x="3857834" y="377933"/>
                  <a:pt x="3863568" y="382733"/>
                </a:cubicBezTo>
                <a:lnTo>
                  <a:pt x="3859168" y="386934"/>
                </a:lnTo>
                <a:cubicBezTo>
                  <a:pt x="3853167" y="381733"/>
                  <a:pt x="3846366" y="376532"/>
                  <a:pt x="3838766" y="371332"/>
                </a:cubicBezTo>
                <a:cubicBezTo>
                  <a:pt x="3830098" y="377599"/>
                  <a:pt x="3820563" y="382533"/>
                  <a:pt x="3810162" y="386134"/>
                </a:cubicBezTo>
                <a:lnTo>
                  <a:pt x="3807762" y="380733"/>
                </a:lnTo>
                <a:cubicBezTo>
                  <a:pt x="3816830" y="377533"/>
                  <a:pt x="3825364" y="373199"/>
                  <a:pt x="3833365" y="367731"/>
                </a:cubicBezTo>
                <a:cubicBezTo>
                  <a:pt x="3824964" y="362131"/>
                  <a:pt x="3816830" y="357130"/>
                  <a:pt x="3808962" y="352729"/>
                </a:cubicBezTo>
                <a:lnTo>
                  <a:pt x="3812962" y="348729"/>
                </a:lnTo>
                <a:cubicBezTo>
                  <a:pt x="3823230" y="354596"/>
                  <a:pt x="3831632" y="359730"/>
                  <a:pt x="3838165" y="364131"/>
                </a:cubicBezTo>
                <a:cubicBezTo>
                  <a:pt x="3845766" y="357863"/>
                  <a:pt x="3852167" y="350863"/>
                  <a:pt x="3857368" y="343128"/>
                </a:cubicBezTo>
                <a:close/>
                <a:moveTo>
                  <a:pt x="2824220" y="342928"/>
                </a:moveTo>
                <a:lnTo>
                  <a:pt x="2830420" y="346129"/>
                </a:lnTo>
                <a:cubicBezTo>
                  <a:pt x="2821486" y="363331"/>
                  <a:pt x="2811285" y="378066"/>
                  <a:pt x="2799816" y="390334"/>
                </a:cubicBezTo>
                <a:lnTo>
                  <a:pt x="2794416" y="386334"/>
                </a:lnTo>
                <a:cubicBezTo>
                  <a:pt x="2805884" y="374332"/>
                  <a:pt x="2815819" y="359864"/>
                  <a:pt x="2824220" y="342928"/>
                </a:cubicBezTo>
                <a:close/>
                <a:moveTo>
                  <a:pt x="4775064" y="341128"/>
                </a:moveTo>
                <a:lnTo>
                  <a:pt x="4781864" y="342128"/>
                </a:lnTo>
                <a:cubicBezTo>
                  <a:pt x="4780931" y="351063"/>
                  <a:pt x="4779998" y="357997"/>
                  <a:pt x="4779064" y="362931"/>
                </a:cubicBezTo>
                <a:lnTo>
                  <a:pt x="4845872" y="362931"/>
                </a:lnTo>
                <a:lnTo>
                  <a:pt x="4845872" y="369732"/>
                </a:lnTo>
                <a:lnTo>
                  <a:pt x="4777864" y="369732"/>
                </a:lnTo>
                <a:cubicBezTo>
                  <a:pt x="4776397" y="377866"/>
                  <a:pt x="4774464" y="386334"/>
                  <a:pt x="4772063" y="395135"/>
                </a:cubicBezTo>
                <a:lnTo>
                  <a:pt x="4825070" y="395135"/>
                </a:lnTo>
                <a:lnTo>
                  <a:pt x="4825070" y="460743"/>
                </a:lnTo>
                <a:lnTo>
                  <a:pt x="4818469" y="460743"/>
                </a:lnTo>
                <a:lnTo>
                  <a:pt x="4818469" y="401936"/>
                </a:lnTo>
                <a:lnTo>
                  <a:pt x="4732258" y="401936"/>
                </a:lnTo>
                <a:lnTo>
                  <a:pt x="4732258" y="462343"/>
                </a:lnTo>
                <a:lnTo>
                  <a:pt x="4725658" y="462343"/>
                </a:lnTo>
                <a:lnTo>
                  <a:pt x="4725658" y="395135"/>
                </a:lnTo>
                <a:lnTo>
                  <a:pt x="4765062" y="395135"/>
                </a:lnTo>
                <a:cubicBezTo>
                  <a:pt x="4766929" y="388334"/>
                  <a:pt x="4768862" y="379866"/>
                  <a:pt x="4770863" y="369732"/>
                </a:cubicBezTo>
                <a:lnTo>
                  <a:pt x="4705055" y="369732"/>
                </a:lnTo>
                <a:lnTo>
                  <a:pt x="4705055" y="362931"/>
                </a:lnTo>
                <a:lnTo>
                  <a:pt x="4772063" y="362931"/>
                </a:lnTo>
                <a:cubicBezTo>
                  <a:pt x="4773263" y="355330"/>
                  <a:pt x="4774264" y="348062"/>
                  <a:pt x="4775064" y="341128"/>
                </a:cubicBezTo>
                <a:close/>
                <a:moveTo>
                  <a:pt x="804082" y="339528"/>
                </a:moveTo>
                <a:cubicBezTo>
                  <a:pt x="789413" y="339528"/>
                  <a:pt x="778745" y="346929"/>
                  <a:pt x="772078" y="361731"/>
                </a:cubicBezTo>
                <a:cubicBezTo>
                  <a:pt x="767010" y="372399"/>
                  <a:pt x="764477" y="387334"/>
                  <a:pt x="764477" y="406536"/>
                </a:cubicBezTo>
                <a:cubicBezTo>
                  <a:pt x="764477" y="425472"/>
                  <a:pt x="767010" y="440407"/>
                  <a:pt x="772078" y="451342"/>
                </a:cubicBezTo>
                <a:cubicBezTo>
                  <a:pt x="778745" y="466144"/>
                  <a:pt x="789413" y="473545"/>
                  <a:pt x="804082" y="473545"/>
                </a:cubicBezTo>
                <a:cubicBezTo>
                  <a:pt x="818617" y="473545"/>
                  <a:pt x="829285" y="466144"/>
                  <a:pt x="836086" y="451342"/>
                </a:cubicBezTo>
                <a:cubicBezTo>
                  <a:pt x="841286" y="440140"/>
                  <a:pt x="843887" y="425205"/>
                  <a:pt x="843887" y="406536"/>
                </a:cubicBezTo>
                <a:cubicBezTo>
                  <a:pt x="843887" y="387867"/>
                  <a:pt x="841286" y="372932"/>
                  <a:pt x="836086" y="361731"/>
                </a:cubicBezTo>
                <a:cubicBezTo>
                  <a:pt x="829285" y="346929"/>
                  <a:pt x="818617" y="339528"/>
                  <a:pt x="804082" y="339528"/>
                </a:cubicBezTo>
                <a:close/>
                <a:moveTo>
                  <a:pt x="2388518" y="339328"/>
                </a:moveTo>
                <a:lnTo>
                  <a:pt x="2388518" y="361931"/>
                </a:lnTo>
                <a:lnTo>
                  <a:pt x="2410521" y="361931"/>
                </a:lnTo>
                <a:lnTo>
                  <a:pt x="2410521" y="339328"/>
                </a:lnTo>
                <a:close/>
                <a:moveTo>
                  <a:pt x="3191713" y="336727"/>
                </a:moveTo>
                <a:cubicBezTo>
                  <a:pt x="3193447" y="367265"/>
                  <a:pt x="3202181" y="396802"/>
                  <a:pt x="3217916" y="425339"/>
                </a:cubicBezTo>
                <a:cubicBezTo>
                  <a:pt x="3234186" y="398269"/>
                  <a:pt x="3244653" y="368731"/>
                  <a:pt x="3249320" y="336727"/>
                </a:cubicBezTo>
                <a:close/>
                <a:moveTo>
                  <a:pt x="2313308" y="336327"/>
                </a:moveTo>
                <a:lnTo>
                  <a:pt x="2347513" y="336327"/>
                </a:lnTo>
                <a:lnTo>
                  <a:pt x="2347513" y="342328"/>
                </a:lnTo>
                <a:cubicBezTo>
                  <a:pt x="2339512" y="361531"/>
                  <a:pt x="2331711" y="377733"/>
                  <a:pt x="2324110" y="390934"/>
                </a:cubicBezTo>
                <a:lnTo>
                  <a:pt x="2347513" y="390934"/>
                </a:lnTo>
                <a:lnTo>
                  <a:pt x="2347513" y="394935"/>
                </a:lnTo>
                <a:cubicBezTo>
                  <a:pt x="2346979" y="420938"/>
                  <a:pt x="2343245" y="443007"/>
                  <a:pt x="2336311" y="461143"/>
                </a:cubicBezTo>
                <a:cubicBezTo>
                  <a:pt x="2342179" y="469411"/>
                  <a:pt x="2349046" y="475412"/>
                  <a:pt x="2356914" y="479145"/>
                </a:cubicBezTo>
                <a:cubicBezTo>
                  <a:pt x="2365848" y="483813"/>
                  <a:pt x="2380783" y="486346"/>
                  <a:pt x="2401719" y="486746"/>
                </a:cubicBezTo>
                <a:lnTo>
                  <a:pt x="2431123" y="486546"/>
                </a:lnTo>
                <a:lnTo>
                  <a:pt x="2429723" y="493147"/>
                </a:lnTo>
                <a:lnTo>
                  <a:pt x="2405520" y="493147"/>
                </a:lnTo>
                <a:cubicBezTo>
                  <a:pt x="2377383" y="492880"/>
                  <a:pt x="2358514" y="489280"/>
                  <a:pt x="2348913" y="482346"/>
                </a:cubicBezTo>
                <a:cubicBezTo>
                  <a:pt x="2343045" y="478479"/>
                  <a:pt x="2337911" y="473678"/>
                  <a:pt x="2333511" y="467944"/>
                </a:cubicBezTo>
                <a:cubicBezTo>
                  <a:pt x="2328844" y="478479"/>
                  <a:pt x="2322776" y="487680"/>
                  <a:pt x="2315309" y="495547"/>
                </a:cubicBezTo>
                <a:lnTo>
                  <a:pt x="2310508" y="490947"/>
                </a:lnTo>
                <a:cubicBezTo>
                  <a:pt x="2318242" y="482812"/>
                  <a:pt x="2324443" y="473078"/>
                  <a:pt x="2329110" y="461743"/>
                </a:cubicBezTo>
                <a:cubicBezTo>
                  <a:pt x="2321776" y="450275"/>
                  <a:pt x="2315909" y="435473"/>
                  <a:pt x="2311508" y="417338"/>
                </a:cubicBezTo>
                <a:lnTo>
                  <a:pt x="2317109" y="415337"/>
                </a:lnTo>
                <a:cubicBezTo>
                  <a:pt x="2320843" y="431473"/>
                  <a:pt x="2325777" y="444541"/>
                  <a:pt x="2331911" y="454542"/>
                </a:cubicBezTo>
                <a:cubicBezTo>
                  <a:pt x="2337378" y="438274"/>
                  <a:pt x="2340512" y="419138"/>
                  <a:pt x="2341312" y="397135"/>
                </a:cubicBezTo>
                <a:lnTo>
                  <a:pt x="2316509" y="397135"/>
                </a:lnTo>
                <a:lnTo>
                  <a:pt x="2316509" y="391734"/>
                </a:lnTo>
                <a:cubicBezTo>
                  <a:pt x="2325577" y="376532"/>
                  <a:pt x="2333711" y="360197"/>
                  <a:pt x="2340912" y="342728"/>
                </a:cubicBezTo>
                <a:lnTo>
                  <a:pt x="2313308" y="342728"/>
                </a:lnTo>
                <a:close/>
                <a:moveTo>
                  <a:pt x="1720901" y="335127"/>
                </a:moveTo>
                <a:lnTo>
                  <a:pt x="1728702" y="335127"/>
                </a:lnTo>
                <a:lnTo>
                  <a:pt x="1728702" y="400135"/>
                </a:lnTo>
                <a:lnTo>
                  <a:pt x="1823714" y="400135"/>
                </a:lnTo>
                <a:lnTo>
                  <a:pt x="1823714" y="335127"/>
                </a:lnTo>
                <a:lnTo>
                  <a:pt x="1831515" y="335127"/>
                </a:lnTo>
                <a:lnTo>
                  <a:pt x="1831515" y="477945"/>
                </a:lnTo>
                <a:lnTo>
                  <a:pt x="1823714" y="477945"/>
                </a:lnTo>
                <a:lnTo>
                  <a:pt x="1823714" y="407336"/>
                </a:lnTo>
                <a:lnTo>
                  <a:pt x="1728702" y="407336"/>
                </a:lnTo>
                <a:lnTo>
                  <a:pt x="1728702" y="477945"/>
                </a:lnTo>
                <a:lnTo>
                  <a:pt x="1720901" y="477945"/>
                </a:lnTo>
                <a:close/>
                <a:moveTo>
                  <a:pt x="681057" y="335127"/>
                </a:moveTo>
                <a:lnTo>
                  <a:pt x="688058" y="335127"/>
                </a:lnTo>
                <a:lnTo>
                  <a:pt x="688058" y="477945"/>
                </a:lnTo>
                <a:lnTo>
                  <a:pt x="680257" y="477945"/>
                </a:lnTo>
                <a:lnTo>
                  <a:pt x="680257" y="345129"/>
                </a:lnTo>
                <a:cubicBezTo>
                  <a:pt x="670656" y="356197"/>
                  <a:pt x="658987" y="363664"/>
                  <a:pt x="645252" y="367531"/>
                </a:cubicBezTo>
                <a:lnTo>
                  <a:pt x="645252" y="359330"/>
                </a:lnTo>
                <a:cubicBezTo>
                  <a:pt x="651786" y="357463"/>
                  <a:pt x="658321" y="354396"/>
                  <a:pt x="664855" y="350129"/>
                </a:cubicBezTo>
                <a:cubicBezTo>
                  <a:pt x="670856" y="346129"/>
                  <a:pt x="676256" y="341128"/>
                  <a:pt x="681057" y="335127"/>
                </a:cubicBezTo>
                <a:close/>
                <a:moveTo>
                  <a:pt x="804082" y="332327"/>
                </a:moveTo>
                <a:cubicBezTo>
                  <a:pt x="821551" y="332327"/>
                  <a:pt x="834286" y="340528"/>
                  <a:pt x="842286" y="356930"/>
                </a:cubicBezTo>
                <a:cubicBezTo>
                  <a:pt x="848421" y="369598"/>
                  <a:pt x="851488" y="386134"/>
                  <a:pt x="851488" y="406536"/>
                </a:cubicBezTo>
                <a:cubicBezTo>
                  <a:pt x="851488" y="426672"/>
                  <a:pt x="848421" y="443207"/>
                  <a:pt x="842286" y="456142"/>
                </a:cubicBezTo>
                <a:cubicBezTo>
                  <a:pt x="834286" y="472544"/>
                  <a:pt x="821551" y="480745"/>
                  <a:pt x="804082" y="480745"/>
                </a:cubicBezTo>
                <a:cubicBezTo>
                  <a:pt x="786613" y="480745"/>
                  <a:pt x="773878" y="472544"/>
                  <a:pt x="765877" y="456142"/>
                </a:cubicBezTo>
                <a:cubicBezTo>
                  <a:pt x="759743" y="443874"/>
                  <a:pt x="756676" y="427339"/>
                  <a:pt x="756676" y="406536"/>
                </a:cubicBezTo>
                <a:cubicBezTo>
                  <a:pt x="756676" y="385734"/>
                  <a:pt x="759743" y="369198"/>
                  <a:pt x="765877" y="356930"/>
                </a:cubicBezTo>
                <a:cubicBezTo>
                  <a:pt x="773878" y="340528"/>
                  <a:pt x="786613" y="332327"/>
                  <a:pt x="804082" y="332327"/>
                </a:cubicBezTo>
                <a:close/>
                <a:moveTo>
                  <a:pt x="2972362" y="332127"/>
                </a:moveTo>
                <a:lnTo>
                  <a:pt x="2972362" y="374132"/>
                </a:lnTo>
                <a:lnTo>
                  <a:pt x="3035170" y="374132"/>
                </a:lnTo>
                <a:lnTo>
                  <a:pt x="3035170" y="332127"/>
                </a:lnTo>
                <a:close/>
                <a:moveTo>
                  <a:pt x="2906554" y="332127"/>
                </a:moveTo>
                <a:lnTo>
                  <a:pt x="2906554" y="374132"/>
                </a:lnTo>
                <a:lnTo>
                  <a:pt x="2965561" y="374132"/>
                </a:lnTo>
                <a:lnTo>
                  <a:pt x="2965561" y="332127"/>
                </a:lnTo>
                <a:close/>
                <a:moveTo>
                  <a:pt x="305362" y="332127"/>
                </a:moveTo>
                <a:lnTo>
                  <a:pt x="305362" y="374132"/>
                </a:lnTo>
                <a:lnTo>
                  <a:pt x="368170" y="374132"/>
                </a:lnTo>
                <a:lnTo>
                  <a:pt x="368170" y="332127"/>
                </a:lnTo>
                <a:close/>
                <a:moveTo>
                  <a:pt x="239554" y="332127"/>
                </a:moveTo>
                <a:lnTo>
                  <a:pt x="239554" y="374132"/>
                </a:lnTo>
                <a:lnTo>
                  <a:pt x="298561" y="374132"/>
                </a:lnTo>
                <a:lnTo>
                  <a:pt x="298561" y="332127"/>
                </a:lnTo>
                <a:close/>
                <a:moveTo>
                  <a:pt x="3716750" y="331527"/>
                </a:moveTo>
                <a:lnTo>
                  <a:pt x="3771157" y="331527"/>
                </a:lnTo>
                <a:lnTo>
                  <a:pt x="3771157" y="338128"/>
                </a:lnTo>
                <a:lnTo>
                  <a:pt x="3748554" y="338128"/>
                </a:lnTo>
                <a:lnTo>
                  <a:pt x="3748554" y="392734"/>
                </a:lnTo>
                <a:lnTo>
                  <a:pt x="3770757" y="392734"/>
                </a:lnTo>
                <a:lnTo>
                  <a:pt x="3770757" y="399535"/>
                </a:lnTo>
                <a:lnTo>
                  <a:pt x="3748554" y="399535"/>
                </a:lnTo>
                <a:lnTo>
                  <a:pt x="3748554" y="458543"/>
                </a:lnTo>
                <a:cubicBezTo>
                  <a:pt x="3758289" y="454809"/>
                  <a:pt x="3766957" y="451142"/>
                  <a:pt x="3774558" y="447541"/>
                </a:cubicBezTo>
                <a:lnTo>
                  <a:pt x="3774558" y="454142"/>
                </a:lnTo>
                <a:cubicBezTo>
                  <a:pt x="3758556" y="461876"/>
                  <a:pt x="3739553" y="469077"/>
                  <a:pt x="3717550" y="475745"/>
                </a:cubicBezTo>
                <a:lnTo>
                  <a:pt x="3715750" y="469144"/>
                </a:lnTo>
                <a:cubicBezTo>
                  <a:pt x="3722818" y="467144"/>
                  <a:pt x="3731552" y="464410"/>
                  <a:pt x="3741954" y="460943"/>
                </a:cubicBezTo>
                <a:lnTo>
                  <a:pt x="3741954" y="399535"/>
                </a:lnTo>
                <a:lnTo>
                  <a:pt x="3718950" y="399535"/>
                </a:lnTo>
                <a:lnTo>
                  <a:pt x="3718950" y="392734"/>
                </a:lnTo>
                <a:lnTo>
                  <a:pt x="3741954" y="392734"/>
                </a:lnTo>
                <a:lnTo>
                  <a:pt x="3741954" y="338128"/>
                </a:lnTo>
                <a:lnTo>
                  <a:pt x="3716750" y="338128"/>
                </a:lnTo>
                <a:close/>
                <a:moveTo>
                  <a:pt x="3507600" y="331527"/>
                </a:moveTo>
                <a:lnTo>
                  <a:pt x="3565408" y="331527"/>
                </a:lnTo>
                <a:lnTo>
                  <a:pt x="3565408" y="338128"/>
                </a:lnTo>
                <a:lnTo>
                  <a:pt x="3540004" y="338128"/>
                </a:lnTo>
                <a:lnTo>
                  <a:pt x="3540004" y="392134"/>
                </a:lnTo>
                <a:lnTo>
                  <a:pt x="3562807" y="392134"/>
                </a:lnTo>
                <a:lnTo>
                  <a:pt x="3562807" y="398935"/>
                </a:lnTo>
                <a:lnTo>
                  <a:pt x="3540004" y="398935"/>
                </a:lnTo>
                <a:lnTo>
                  <a:pt x="3540004" y="451542"/>
                </a:lnTo>
                <a:cubicBezTo>
                  <a:pt x="3548272" y="448341"/>
                  <a:pt x="3555673" y="445074"/>
                  <a:pt x="3562207" y="441741"/>
                </a:cubicBezTo>
                <a:lnTo>
                  <a:pt x="3562207" y="448341"/>
                </a:lnTo>
                <a:cubicBezTo>
                  <a:pt x="3545138" y="457143"/>
                  <a:pt x="3526936" y="464077"/>
                  <a:pt x="3507600" y="469144"/>
                </a:cubicBezTo>
                <a:lnTo>
                  <a:pt x="3505800" y="462543"/>
                </a:lnTo>
                <a:cubicBezTo>
                  <a:pt x="3515401" y="460143"/>
                  <a:pt x="3524536" y="457343"/>
                  <a:pt x="3533204" y="454142"/>
                </a:cubicBezTo>
                <a:lnTo>
                  <a:pt x="3533204" y="398935"/>
                </a:lnTo>
                <a:lnTo>
                  <a:pt x="3508800" y="398935"/>
                </a:lnTo>
                <a:lnTo>
                  <a:pt x="3508800" y="392134"/>
                </a:lnTo>
                <a:lnTo>
                  <a:pt x="3533204" y="392134"/>
                </a:lnTo>
                <a:lnTo>
                  <a:pt x="3533204" y="338128"/>
                </a:lnTo>
                <a:lnTo>
                  <a:pt x="3507600" y="338128"/>
                </a:lnTo>
                <a:close/>
                <a:moveTo>
                  <a:pt x="4288679" y="330927"/>
                </a:moveTo>
                <a:lnTo>
                  <a:pt x="4288679" y="351529"/>
                </a:lnTo>
                <a:lnTo>
                  <a:pt x="4418895" y="351529"/>
                </a:lnTo>
                <a:lnTo>
                  <a:pt x="4418895" y="330927"/>
                </a:lnTo>
                <a:close/>
                <a:moveTo>
                  <a:pt x="3177512" y="330127"/>
                </a:moveTo>
                <a:lnTo>
                  <a:pt x="3256121" y="330127"/>
                </a:lnTo>
                <a:lnTo>
                  <a:pt x="3256121" y="336327"/>
                </a:lnTo>
                <a:cubicBezTo>
                  <a:pt x="3251321" y="370598"/>
                  <a:pt x="3239853" y="402469"/>
                  <a:pt x="3221717" y="431939"/>
                </a:cubicBezTo>
                <a:cubicBezTo>
                  <a:pt x="3233718" y="452342"/>
                  <a:pt x="3249120" y="471944"/>
                  <a:pt x="3267923" y="490747"/>
                </a:cubicBezTo>
                <a:lnTo>
                  <a:pt x="3263122" y="496147"/>
                </a:lnTo>
                <a:cubicBezTo>
                  <a:pt x="3244453" y="477478"/>
                  <a:pt x="3229252" y="458209"/>
                  <a:pt x="3217516" y="438340"/>
                </a:cubicBezTo>
                <a:cubicBezTo>
                  <a:pt x="3203515" y="459276"/>
                  <a:pt x="3186646" y="478412"/>
                  <a:pt x="3166910" y="495747"/>
                </a:cubicBezTo>
                <a:lnTo>
                  <a:pt x="3162310" y="490347"/>
                </a:lnTo>
                <a:cubicBezTo>
                  <a:pt x="3182846" y="472344"/>
                  <a:pt x="3199981" y="452875"/>
                  <a:pt x="3213716" y="431939"/>
                </a:cubicBezTo>
                <a:cubicBezTo>
                  <a:pt x="3196380" y="401269"/>
                  <a:pt x="3186846" y="369532"/>
                  <a:pt x="3185112" y="336727"/>
                </a:cubicBezTo>
                <a:lnTo>
                  <a:pt x="3177512" y="336727"/>
                </a:lnTo>
                <a:close/>
                <a:moveTo>
                  <a:pt x="3092901" y="330127"/>
                </a:moveTo>
                <a:lnTo>
                  <a:pt x="3160909" y="330127"/>
                </a:lnTo>
                <a:lnTo>
                  <a:pt x="3160909" y="335527"/>
                </a:lnTo>
                <a:cubicBezTo>
                  <a:pt x="3159309" y="366331"/>
                  <a:pt x="3153575" y="393735"/>
                  <a:pt x="3143707" y="417738"/>
                </a:cubicBezTo>
                <a:cubicBezTo>
                  <a:pt x="3153708" y="432539"/>
                  <a:pt x="3162710" y="447141"/>
                  <a:pt x="3170711" y="461543"/>
                </a:cubicBezTo>
                <a:lnTo>
                  <a:pt x="3165510" y="466544"/>
                </a:lnTo>
                <a:cubicBezTo>
                  <a:pt x="3158442" y="453475"/>
                  <a:pt x="3150108" y="439674"/>
                  <a:pt x="3140507" y="425139"/>
                </a:cubicBezTo>
                <a:cubicBezTo>
                  <a:pt x="3129039" y="449942"/>
                  <a:pt x="3112770" y="471544"/>
                  <a:pt x="3091701" y="489947"/>
                </a:cubicBezTo>
                <a:lnTo>
                  <a:pt x="3087100" y="484546"/>
                </a:lnTo>
                <a:cubicBezTo>
                  <a:pt x="3108303" y="466277"/>
                  <a:pt x="3124572" y="444208"/>
                  <a:pt x="3135906" y="418338"/>
                </a:cubicBezTo>
                <a:cubicBezTo>
                  <a:pt x="3124305" y="401269"/>
                  <a:pt x="3110770" y="383267"/>
                  <a:pt x="3095301" y="364331"/>
                </a:cubicBezTo>
                <a:lnTo>
                  <a:pt x="3100102" y="359530"/>
                </a:lnTo>
                <a:cubicBezTo>
                  <a:pt x="3114904" y="377533"/>
                  <a:pt x="3127839" y="394601"/>
                  <a:pt x="3138906" y="410737"/>
                </a:cubicBezTo>
                <a:cubicBezTo>
                  <a:pt x="3147574" y="387934"/>
                  <a:pt x="3152708" y="363264"/>
                  <a:pt x="3154308" y="336727"/>
                </a:cubicBezTo>
                <a:lnTo>
                  <a:pt x="3092901" y="336727"/>
                </a:lnTo>
                <a:close/>
                <a:moveTo>
                  <a:pt x="435302" y="329927"/>
                </a:moveTo>
                <a:lnTo>
                  <a:pt x="581521" y="329927"/>
                </a:lnTo>
                <a:lnTo>
                  <a:pt x="581521" y="336527"/>
                </a:lnTo>
                <a:cubicBezTo>
                  <a:pt x="563518" y="353463"/>
                  <a:pt x="542049" y="369998"/>
                  <a:pt x="517112" y="386134"/>
                </a:cubicBezTo>
                <a:lnTo>
                  <a:pt x="517112" y="481746"/>
                </a:lnTo>
                <a:cubicBezTo>
                  <a:pt x="517112" y="490813"/>
                  <a:pt x="512112" y="495347"/>
                  <a:pt x="502111" y="495347"/>
                </a:cubicBezTo>
                <a:cubicBezTo>
                  <a:pt x="492910" y="495347"/>
                  <a:pt x="482442" y="495214"/>
                  <a:pt x="470707" y="494947"/>
                </a:cubicBezTo>
                <a:lnTo>
                  <a:pt x="468706" y="488146"/>
                </a:lnTo>
                <a:cubicBezTo>
                  <a:pt x="478308" y="488546"/>
                  <a:pt x="488776" y="488746"/>
                  <a:pt x="500110" y="488746"/>
                </a:cubicBezTo>
                <a:cubicBezTo>
                  <a:pt x="507045" y="488746"/>
                  <a:pt x="510512" y="485946"/>
                  <a:pt x="510512" y="480345"/>
                </a:cubicBezTo>
                <a:lnTo>
                  <a:pt x="510512" y="382533"/>
                </a:lnTo>
                <a:cubicBezTo>
                  <a:pt x="532914" y="368932"/>
                  <a:pt x="553450" y="353596"/>
                  <a:pt x="572119" y="336527"/>
                </a:cubicBezTo>
                <a:lnTo>
                  <a:pt x="435302" y="336527"/>
                </a:lnTo>
                <a:close/>
                <a:moveTo>
                  <a:pt x="1618764" y="326526"/>
                </a:moveTo>
                <a:lnTo>
                  <a:pt x="1677572" y="326526"/>
                </a:lnTo>
                <a:lnTo>
                  <a:pt x="1677572" y="331927"/>
                </a:lnTo>
                <a:cubicBezTo>
                  <a:pt x="1671704" y="353263"/>
                  <a:pt x="1665170" y="373599"/>
                  <a:pt x="1657969" y="392935"/>
                </a:cubicBezTo>
                <a:cubicBezTo>
                  <a:pt x="1673038" y="412937"/>
                  <a:pt x="1680639" y="429339"/>
                  <a:pt x="1680772" y="442141"/>
                </a:cubicBezTo>
                <a:cubicBezTo>
                  <a:pt x="1680772" y="452009"/>
                  <a:pt x="1678305" y="459009"/>
                  <a:pt x="1673371" y="463143"/>
                </a:cubicBezTo>
                <a:cubicBezTo>
                  <a:pt x="1668171" y="467277"/>
                  <a:pt x="1657969" y="469344"/>
                  <a:pt x="1642767" y="469344"/>
                </a:cubicBezTo>
                <a:lnTo>
                  <a:pt x="1640567" y="462543"/>
                </a:lnTo>
                <a:cubicBezTo>
                  <a:pt x="1644034" y="462810"/>
                  <a:pt x="1646235" y="462943"/>
                  <a:pt x="1647168" y="462943"/>
                </a:cubicBezTo>
                <a:cubicBezTo>
                  <a:pt x="1658903" y="462543"/>
                  <a:pt x="1666371" y="460943"/>
                  <a:pt x="1669571" y="458143"/>
                </a:cubicBezTo>
                <a:cubicBezTo>
                  <a:pt x="1672771" y="454942"/>
                  <a:pt x="1674371" y="449608"/>
                  <a:pt x="1674371" y="442141"/>
                </a:cubicBezTo>
                <a:cubicBezTo>
                  <a:pt x="1674238" y="429872"/>
                  <a:pt x="1666504" y="413470"/>
                  <a:pt x="1651169" y="392935"/>
                </a:cubicBezTo>
                <a:cubicBezTo>
                  <a:pt x="1657703" y="376532"/>
                  <a:pt x="1664237" y="356597"/>
                  <a:pt x="1670771" y="333127"/>
                </a:cubicBezTo>
                <a:lnTo>
                  <a:pt x="1625365" y="333127"/>
                </a:lnTo>
                <a:lnTo>
                  <a:pt x="1625365" y="497148"/>
                </a:lnTo>
                <a:lnTo>
                  <a:pt x="1618764" y="497148"/>
                </a:lnTo>
                <a:close/>
                <a:moveTo>
                  <a:pt x="3299250" y="325726"/>
                </a:moveTo>
                <a:lnTo>
                  <a:pt x="3475272" y="325726"/>
                </a:lnTo>
                <a:lnTo>
                  <a:pt x="3475272" y="332527"/>
                </a:lnTo>
                <a:lnTo>
                  <a:pt x="3392662" y="332527"/>
                </a:lnTo>
                <a:cubicBezTo>
                  <a:pt x="3390795" y="343595"/>
                  <a:pt x="3387662" y="354530"/>
                  <a:pt x="3383261" y="365331"/>
                </a:cubicBezTo>
                <a:lnTo>
                  <a:pt x="3462271" y="365331"/>
                </a:lnTo>
                <a:lnTo>
                  <a:pt x="3462271" y="497548"/>
                </a:lnTo>
                <a:lnTo>
                  <a:pt x="3455670" y="497548"/>
                </a:lnTo>
                <a:lnTo>
                  <a:pt x="3455670" y="485346"/>
                </a:lnTo>
                <a:lnTo>
                  <a:pt x="3319453" y="485346"/>
                </a:lnTo>
                <a:lnTo>
                  <a:pt x="3319453" y="497548"/>
                </a:lnTo>
                <a:lnTo>
                  <a:pt x="3312852" y="497548"/>
                </a:lnTo>
                <a:lnTo>
                  <a:pt x="3312852" y="365331"/>
                </a:lnTo>
                <a:lnTo>
                  <a:pt x="3376460" y="365331"/>
                </a:lnTo>
                <a:cubicBezTo>
                  <a:pt x="3380727" y="355063"/>
                  <a:pt x="3383794" y="344128"/>
                  <a:pt x="3385661" y="332527"/>
                </a:cubicBezTo>
                <a:lnTo>
                  <a:pt x="3299250" y="332527"/>
                </a:lnTo>
                <a:close/>
                <a:moveTo>
                  <a:pt x="83611" y="325726"/>
                </a:moveTo>
                <a:lnTo>
                  <a:pt x="151019" y="325726"/>
                </a:lnTo>
                <a:lnTo>
                  <a:pt x="151019" y="383533"/>
                </a:lnTo>
                <a:cubicBezTo>
                  <a:pt x="151019" y="388201"/>
                  <a:pt x="153553" y="390534"/>
                  <a:pt x="158620" y="390534"/>
                </a:cubicBezTo>
                <a:lnTo>
                  <a:pt x="181823" y="390534"/>
                </a:lnTo>
                <a:lnTo>
                  <a:pt x="181823" y="397135"/>
                </a:lnTo>
                <a:lnTo>
                  <a:pt x="156820" y="397135"/>
                </a:lnTo>
                <a:cubicBezTo>
                  <a:pt x="148419" y="397135"/>
                  <a:pt x="144218" y="393201"/>
                  <a:pt x="144218" y="385334"/>
                </a:cubicBezTo>
                <a:lnTo>
                  <a:pt x="144218" y="332327"/>
                </a:lnTo>
                <a:lnTo>
                  <a:pt x="90212" y="332327"/>
                </a:lnTo>
                <a:cubicBezTo>
                  <a:pt x="90212" y="349662"/>
                  <a:pt x="88411" y="363131"/>
                  <a:pt x="84811" y="372732"/>
                </a:cubicBezTo>
                <a:cubicBezTo>
                  <a:pt x="80410" y="384200"/>
                  <a:pt x="73009" y="394535"/>
                  <a:pt x="62608" y="403736"/>
                </a:cubicBezTo>
                <a:lnTo>
                  <a:pt x="57207" y="399135"/>
                </a:lnTo>
                <a:cubicBezTo>
                  <a:pt x="67475" y="389934"/>
                  <a:pt x="74610" y="380200"/>
                  <a:pt x="78610" y="369932"/>
                </a:cubicBezTo>
                <a:cubicBezTo>
                  <a:pt x="81944" y="360330"/>
                  <a:pt x="83611" y="345595"/>
                  <a:pt x="83611" y="325726"/>
                </a:cubicBezTo>
                <a:close/>
                <a:moveTo>
                  <a:pt x="2899553" y="325326"/>
                </a:moveTo>
                <a:lnTo>
                  <a:pt x="3041971" y="325326"/>
                </a:lnTo>
                <a:lnTo>
                  <a:pt x="3041971" y="474145"/>
                </a:lnTo>
                <a:cubicBezTo>
                  <a:pt x="3041971" y="486413"/>
                  <a:pt x="3036037" y="492547"/>
                  <a:pt x="3024168" y="492547"/>
                </a:cubicBezTo>
                <a:lnTo>
                  <a:pt x="3001166" y="492547"/>
                </a:lnTo>
                <a:lnTo>
                  <a:pt x="2999366" y="485746"/>
                </a:lnTo>
                <a:lnTo>
                  <a:pt x="3021768" y="485946"/>
                </a:lnTo>
                <a:cubicBezTo>
                  <a:pt x="3030703" y="485946"/>
                  <a:pt x="3035170" y="481212"/>
                  <a:pt x="3035170" y="471744"/>
                </a:cubicBezTo>
                <a:lnTo>
                  <a:pt x="3035170" y="429339"/>
                </a:lnTo>
                <a:lnTo>
                  <a:pt x="2972362" y="429339"/>
                </a:lnTo>
                <a:lnTo>
                  <a:pt x="2972362" y="490347"/>
                </a:lnTo>
                <a:lnTo>
                  <a:pt x="2965561" y="490347"/>
                </a:lnTo>
                <a:lnTo>
                  <a:pt x="2965561" y="429339"/>
                </a:lnTo>
                <a:lnTo>
                  <a:pt x="2905954" y="429339"/>
                </a:lnTo>
                <a:cubicBezTo>
                  <a:pt x="2903954" y="455876"/>
                  <a:pt x="2896352" y="477612"/>
                  <a:pt x="2883151" y="494547"/>
                </a:cubicBezTo>
                <a:lnTo>
                  <a:pt x="2878150" y="489947"/>
                </a:lnTo>
                <a:cubicBezTo>
                  <a:pt x="2892019" y="471278"/>
                  <a:pt x="2899153" y="447408"/>
                  <a:pt x="2899553" y="418338"/>
                </a:cubicBezTo>
                <a:close/>
                <a:moveTo>
                  <a:pt x="232553" y="325326"/>
                </a:moveTo>
                <a:lnTo>
                  <a:pt x="374971" y="325326"/>
                </a:lnTo>
                <a:lnTo>
                  <a:pt x="374971" y="474145"/>
                </a:lnTo>
                <a:cubicBezTo>
                  <a:pt x="374971" y="486413"/>
                  <a:pt x="369037" y="492547"/>
                  <a:pt x="357169" y="492547"/>
                </a:cubicBezTo>
                <a:lnTo>
                  <a:pt x="334166" y="492547"/>
                </a:lnTo>
                <a:lnTo>
                  <a:pt x="332366" y="485746"/>
                </a:lnTo>
                <a:lnTo>
                  <a:pt x="354768" y="485946"/>
                </a:lnTo>
                <a:cubicBezTo>
                  <a:pt x="363703" y="485946"/>
                  <a:pt x="368170" y="481212"/>
                  <a:pt x="368170" y="471744"/>
                </a:cubicBezTo>
                <a:lnTo>
                  <a:pt x="368170" y="429339"/>
                </a:lnTo>
                <a:lnTo>
                  <a:pt x="305362" y="429339"/>
                </a:lnTo>
                <a:lnTo>
                  <a:pt x="305362" y="490347"/>
                </a:lnTo>
                <a:lnTo>
                  <a:pt x="298561" y="490347"/>
                </a:lnTo>
                <a:lnTo>
                  <a:pt x="298561" y="429339"/>
                </a:lnTo>
                <a:lnTo>
                  <a:pt x="238954" y="429339"/>
                </a:lnTo>
                <a:cubicBezTo>
                  <a:pt x="236954" y="455876"/>
                  <a:pt x="229353" y="477612"/>
                  <a:pt x="216151" y="494547"/>
                </a:cubicBezTo>
                <a:lnTo>
                  <a:pt x="211151" y="489947"/>
                </a:lnTo>
                <a:cubicBezTo>
                  <a:pt x="225019" y="471278"/>
                  <a:pt x="232153" y="447408"/>
                  <a:pt x="232553" y="418338"/>
                </a:cubicBezTo>
                <a:close/>
                <a:moveTo>
                  <a:pt x="4282078" y="324726"/>
                </a:moveTo>
                <a:lnTo>
                  <a:pt x="4425496" y="324726"/>
                </a:lnTo>
                <a:lnTo>
                  <a:pt x="4425496" y="357530"/>
                </a:lnTo>
                <a:lnTo>
                  <a:pt x="4288679" y="357530"/>
                </a:lnTo>
                <a:lnTo>
                  <a:pt x="4288679" y="380733"/>
                </a:lnTo>
                <a:cubicBezTo>
                  <a:pt x="4288546" y="425005"/>
                  <a:pt x="4280745" y="463077"/>
                  <a:pt x="4265276" y="494947"/>
                </a:cubicBezTo>
                <a:lnTo>
                  <a:pt x="4260276" y="490547"/>
                </a:lnTo>
                <a:cubicBezTo>
                  <a:pt x="4274544" y="462277"/>
                  <a:pt x="4281812" y="425672"/>
                  <a:pt x="4282078" y="380733"/>
                </a:cubicBezTo>
                <a:close/>
                <a:moveTo>
                  <a:pt x="4833471" y="318525"/>
                </a:moveTo>
                <a:lnTo>
                  <a:pt x="4836872" y="324726"/>
                </a:lnTo>
                <a:cubicBezTo>
                  <a:pt x="4795000" y="331660"/>
                  <a:pt x="4748927" y="335527"/>
                  <a:pt x="4698654" y="336327"/>
                </a:cubicBezTo>
                <a:lnTo>
                  <a:pt x="4698654" y="390734"/>
                </a:lnTo>
                <a:cubicBezTo>
                  <a:pt x="4697588" y="434073"/>
                  <a:pt x="4688920" y="468477"/>
                  <a:pt x="4672651" y="493947"/>
                </a:cubicBezTo>
                <a:lnTo>
                  <a:pt x="4667850" y="488947"/>
                </a:lnTo>
                <a:cubicBezTo>
                  <a:pt x="4682786" y="465077"/>
                  <a:pt x="4690853" y="432339"/>
                  <a:pt x="4692053" y="390734"/>
                </a:cubicBezTo>
                <a:lnTo>
                  <a:pt x="4692053" y="329927"/>
                </a:lnTo>
                <a:cubicBezTo>
                  <a:pt x="4743793" y="329527"/>
                  <a:pt x="4790932" y="325726"/>
                  <a:pt x="4833471" y="318525"/>
                </a:cubicBezTo>
                <a:close/>
                <a:moveTo>
                  <a:pt x="4137136" y="318525"/>
                </a:moveTo>
                <a:lnTo>
                  <a:pt x="4142737" y="318525"/>
                </a:lnTo>
                <a:cubicBezTo>
                  <a:pt x="4162873" y="343595"/>
                  <a:pt x="4191676" y="364064"/>
                  <a:pt x="4229148" y="379933"/>
                </a:cubicBezTo>
                <a:lnTo>
                  <a:pt x="4225348" y="385534"/>
                </a:lnTo>
                <a:cubicBezTo>
                  <a:pt x="4190010" y="370465"/>
                  <a:pt x="4161539" y="350396"/>
                  <a:pt x="4139936" y="325326"/>
                </a:cubicBezTo>
                <a:cubicBezTo>
                  <a:pt x="4116067" y="350663"/>
                  <a:pt x="4087463" y="370998"/>
                  <a:pt x="4054126" y="386334"/>
                </a:cubicBezTo>
                <a:lnTo>
                  <a:pt x="4050326" y="380733"/>
                </a:lnTo>
                <a:cubicBezTo>
                  <a:pt x="4085396" y="364464"/>
                  <a:pt x="4114334" y="343728"/>
                  <a:pt x="4137136" y="318525"/>
                </a:cubicBezTo>
                <a:close/>
                <a:moveTo>
                  <a:pt x="14202" y="318525"/>
                </a:moveTo>
                <a:cubicBezTo>
                  <a:pt x="31004" y="330527"/>
                  <a:pt x="45139" y="342662"/>
                  <a:pt x="56607" y="354930"/>
                </a:cubicBezTo>
                <a:lnTo>
                  <a:pt x="51807" y="359930"/>
                </a:lnTo>
                <a:cubicBezTo>
                  <a:pt x="40872" y="347929"/>
                  <a:pt x="26670" y="335661"/>
                  <a:pt x="9201" y="323126"/>
                </a:cubicBezTo>
                <a:close/>
                <a:moveTo>
                  <a:pt x="2831220" y="317525"/>
                </a:moveTo>
                <a:lnTo>
                  <a:pt x="2834821" y="323526"/>
                </a:lnTo>
                <a:cubicBezTo>
                  <a:pt x="2796283" y="331794"/>
                  <a:pt x="2745543" y="335927"/>
                  <a:pt x="2682602" y="335927"/>
                </a:cubicBezTo>
                <a:lnTo>
                  <a:pt x="2680402" y="329527"/>
                </a:lnTo>
                <a:cubicBezTo>
                  <a:pt x="2742543" y="329393"/>
                  <a:pt x="2792816" y="325393"/>
                  <a:pt x="2831220" y="317525"/>
                </a:cubicBezTo>
                <a:close/>
                <a:moveTo>
                  <a:pt x="2382117" y="316525"/>
                </a:moveTo>
                <a:lnTo>
                  <a:pt x="2388518" y="316525"/>
                </a:lnTo>
                <a:lnTo>
                  <a:pt x="2388518" y="333327"/>
                </a:lnTo>
                <a:lnTo>
                  <a:pt x="2416721" y="333327"/>
                </a:lnTo>
                <a:lnTo>
                  <a:pt x="2416721" y="361931"/>
                </a:lnTo>
                <a:lnTo>
                  <a:pt x="2428323" y="361931"/>
                </a:lnTo>
                <a:lnTo>
                  <a:pt x="2428323" y="367931"/>
                </a:lnTo>
                <a:lnTo>
                  <a:pt x="2416721" y="367931"/>
                </a:lnTo>
                <a:lnTo>
                  <a:pt x="2416721" y="395735"/>
                </a:lnTo>
                <a:lnTo>
                  <a:pt x="2388518" y="395735"/>
                </a:lnTo>
                <a:lnTo>
                  <a:pt x="2388518" y="416137"/>
                </a:lnTo>
                <a:lnTo>
                  <a:pt x="2420122" y="416137"/>
                </a:lnTo>
                <a:lnTo>
                  <a:pt x="2420122" y="422138"/>
                </a:lnTo>
                <a:lnTo>
                  <a:pt x="2388518" y="422138"/>
                </a:lnTo>
                <a:lnTo>
                  <a:pt x="2388518" y="443141"/>
                </a:lnTo>
                <a:lnTo>
                  <a:pt x="2425122" y="443141"/>
                </a:lnTo>
                <a:lnTo>
                  <a:pt x="2425122" y="449342"/>
                </a:lnTo>
                <a:lnTo>
                  <a:pt x="2388518" y="449342"/>
                </a:lnTo>
                <a:lnTo>
                  <a:pt x="2388518" y="474545"/>
                </a:lnTo>
                <a:lnTo>
                  <a:pt x="2382117" y="474545"/>
                </a:lnTo>
                <a:lnTo>
                  <a:pt x="2382117" y="449342"/>
                </a:lnTo>
                <a:lnTo>
                  <a:pt x="2351713" y="449342"/>
                </a:lnTo>
                <a:lnTo>
                  <a:pt x="2351713" y="443141"/>
                </a:lnTo>
                <a:lnTo>
                  <a:pt x="2382117" y="443141"/>
                </a:lnTo>
                <a:lnTo>
                  <a:pt x="2382117" y="422138"/>
                </a:lnTo>
                <a:lnTo>
                  <a:pt x="2356714" y="422138"/>
                </a:lnTo>
                <a:lnTo>
                  <a:pt x="2356714" y="416137"/>
                </a:lnTo>
                <a:lnTo>
                  <a:pt x="2382117" y="416137"/>
                </a:lnTo>
                <a:lnTo>
                  <a:pt x="2382117" y="395735"/>
                </a:lnTo>
                <a:lnTo>
                  <a:pt x="2359114" y="395735"/>
                </a:lnTo>
                <a:lnTo>
                  <a:pt x="2359114" y="389734"/>
                </a:lnTo>
                <a:lnTo>
                  <a:pt x="2382117" y="389734"/>
                </a:lnTo>
                <a:lnTo>
                  <a:pt x="2382117" y="367931"/>
                </a:lnTo>
                <a:lnTo>
                  <a:pt x="2352913" y="367931"/>
                </a:lnTo>
                <a:lnTo>
                  <a:pt x="2352913" y="361931"/>
                </a:lnTo>
                <a:lnTo>
                  <a:pt x="2382117" y="361931"/>
                </a:lnTo>
                <a:lnTo>
                  <a:pt x="2382117" y="339328"/>
                </a:lnTo>
                <a:lnTo>
                  <a:pt x="2359514" y="339328"/>
                </a:lnTo>
                <a:lnTo>
                  <a:pt x="2359514" y="333327"/>
                </a:lnTo>
                <a:lnTo>
                  <a:pt x="2382117" y="333327"/>
                </a:lnTo>
                <a:close/>
                <a:moveTo>
                  <a:pt x="4506430" y="315725"/>
                </a:moveTo>
                <a:lnTo>
                  <a:pt x="4513231" y="315725"/>
                </a:lnTo>
                <a:lnTo>
                  <a:pt x="4513231" y="357330"/>
                </a:lnTo>
                <a:lnTo>
                  <a:pt x="4542634" y="357330"/>
                </a:lnTo>
                <a:lnTo>
                  <a:pt x="4542634" y="363931"/>
                </a:lnTo>
                <a:lnTo>
                  <a:pt x="4513231" y="363931"/>
                </a:lnTo>
                <a:lnTo>
                  <a:pt x="4513231" y="378333"/>
                </a:lnTo>
                <a:cubicBezTo>
                  <a:pt x="4524432" y="389801"/>
                  <a:pt x="4535500" y="402336"/>
                  <a:pt x="4546435" y="415937"/>
                </a:cubicBezTo>
                <a:lnTo>
                  <a:pt x="4542434" y="421538"/>
                </a:lnTo>
                <a:cubicBezTo>
                  <a:pt x="4529766" y="405003"/>
                  <a:pt x="4520032" y="393135"/>
                  <a:pt x="4513231" y="385934"/>
                </a:cubicBezTo>
                <a:lnTo>
                  <a:pt x="4513231" y="496147"/>
                </a:lnTo>
                <a:lnTo>
                  <a:pt x="4506430" y="496147"/>
                </a:lnTo>
                <a:lnTo>
                  <a:pt x="4506430" y="378933"/>
                </a:lnTo>
                <a:cubicBezTo>
                  <a:pt x="4498562" y="404269"/>
                  <a:pt x="4486760" y="426805"/>
                  <a:pt x="4471026" y="446541"/>
                </a:cubicBezTo>
                <a:lnTo>
                  <a:pt x="4467825" y="439340"/>
                </a:lnTo>
                <a:cubicBezTo>
                  <a:pt x="4485960" y="417338"/>
                  <a:pt x="4498696" y="392201"/>
                  <a:pt x="4506030" y="363931"/>
                </a:cubicBezTo>
                <a:lnTo>
                  <a:pt x="4471426" y="363931"/>
                </a:lnTo>
                <a:lnTo>
                  <a:pt x="4471426" y="357330"/>
                </a:lnTo>
                <a:lnTo>
                  <a:pt x="4506430" y="357330"/>
                </a:lnTo>
                <a:close/>
                <a:moveTo>
                  <a:pt x="1389212" y="315725"/>
                </a:moveTo>
                <a:cubicBezTo>
                  <a:pt x="1392812" y="321726"/>
                  <a:pt x="1396213" y="328526"/>
                  <a:pt x="1399413" y="336127"/>
                </a:cubicBezTo>
                <a:lnTo>
                  <a:pt x="1474623" y="336127"/>
                </a:lnTo>
                <a:lnTo>
                  <a:pt x="1474623" y="342928"/>
                </a:lnTo>
                <a:lnTo>
                  <a:pt x="1323804" y="342928"/>
                </a:lnTo>
                <a:lnTo>
                  <a:pt x="1323804" y="391934"/>
                </a:lnTo>
                <a:cubicBezTo>
                  <a:pt x="1323004" y="435406"/>
                  <a:pt x="1315736" y="470078"/>
                  <a:pt x="1302001" y="495947"/>
                </a:cubicBezTo>
                <a:lnTo>
                  <a:pt x="1297000" y="491347"/>
                </a:lnTo>
                <a:cubicBezTo>
                  <a:pt x="1309669" y="467611"/>
                  <a:pt x="1316336" y="434473"/>
                  <a:pt x="1317003" y="391934"/>
                </a:cubicBezTo>
                <a:lnTo>
                  <a:pt x="1317003" y="336127"/>
                </a:lnTo>
                <a:lnTo>
                  <a:pt x="1392612" y="336127"/>
                </a:lnTo>
                <a:cubicBezTo>
                  <a:pt x="1389145" y="328393"/>
                  <a:pt x="1385611" y="321992"/>
                  <a:pt x="1382011" y="316925"/>
                </a:cubicBezTo>
                <a:close/>
                <a:moveTo>
                  <a:pt x="4613844" y="315525"/>
                </a:moveTo>
                <a:lnTo>
                  <a:pt x="4620644" y="315525"/>
                </a:lnTo>
                <a:lnTo>
                  <a:pt x="4620644" y="357730"/>
                </a:lnTo>
                <a:lnTo>
                  <a:pt x="4646448" y="357730"/>
                </a:lnTo>
                <a:lnTo>
                  <a:pt x="4646448" y="364331"/>
                </a:lnTo>
                <a:lnTo>
                  <a:pt x="4620644" y="364331"/>
                </a:lnTo>
                <a:lnTo>
                  <a:pt x="4620644" y="476345"/>
                </a:lnTo>
                <a:cubicBezTo>
                  <a:pt x="4620644" y="488213"/>
                  <a:pt x="4615244" y="494147"/>
                  <a:pt x="4604442" y="494147"/>
                </a:cubicBezTo>
                <a:lnTo>
                  <a:pt x="4584840" y="494147"/>
                </a:lnTo>
                <a:lnTo>
                  <a:pt x="4583440" y="487546"/>
                </a:lnTo>
                <a:cubicBezTo>
                  <a:pt x="4591974" y="487813"/>
                  <a:pt x="4598108" y="487946"/>
                  <a:pt x="4601842" y="487946"/>
                </a:cubicBezTo>
                <a:cubicBezTo>
                  <a:pt x="4609843" y="487946"/>
                  <a:pt x="4613844" y="483479"/>
                  <a:pt x="4613844" y="474545"/>
                </a:cubicBezTo>
                <a:lnTo>
                  <a:pt x="4613844" y="364331"/>
                </a:lnTo>
                <a:lnTo>
                  <a:pt x="4613244" y="364331"/>
                </a:lnTo>
                <a:cubicBezTo>
                  <a:pt x="4599642" y="407536"/>
                  <a:pt x="4575772" y="442674"/>
                  <a:pt x="4541634" y="469744"/>
                </a:cubicBezTo>
                <a:lnTo>
                  <a:pt x="4538034" y="463943"/>
                </a:lnTo>
                <a:cubicBezTo>
                  <a:pt x="4570838" y="438474"/>
                  <a:pt x="4594040" y="405269"/>
                  <a:pt x="4607642" y="364331"/>
                </a:cubicBezTo>
                <a:lnTo>
                  <a:pt x="4553636" y="364331"/>
                </a:lnTo>
                <a:lnTo>
                  <a:pt x="4553636" y="357730"/>
                </a:lnTo>
                <a:lnTo>
                  <a:pt x="4613844" y="357730"/>
                </a:lnTo>
                <a:close/>
                <a:moveTo>
                  <a:pt x="1124255" y="315525"/>
                </a:moveTo>
                <a:lnTo>
                  <a:pt x="1131056" y="316525"/>
                </a:lnTo>
                <a:cubicBezTo>
                  <a:pt x="1128789" y="329860"/>
                  <a:pt x="1125522" y="341861"/>
                  <a:pt x="1121255" y="352529"/>
                </a:cubicBezTo>
                <a:lnTo>
                  <a:pt x="1155059" y="352529"/>
                </a:lnTo>
                <a:lnTo>
                  <a:pt x="1155059" y="484746"/>
                </a:lnTo>
                <a:lnTo>
                  <a:pt x="1148258" y="484746"/>
                </a:lnTo>
                <a:lnTo>
                  <a:pt x="1148258" y="471544"/>
                </a:lnTo>
                <a:lnTo>
                  <a:pt x="1103853" y="471544"/>
                </a:lnTo>
                <a:lnTo>
                  <a:pt x="1103853" y="490347"/>
                </a:lnTo>
                <a:lnTo>
                  <a:pt x="1097052" y="490347"/>
                </a:lnTo>
                <a:lnTo>
                  <a:pt x="1097052" y="352529"/>
                </a:lnTo>
                <a:lnTo>
                  <a:pt x="1114654" y="352529"/>
                </a:lnTo>
                <a:cubicBezTo>
                  <a:pt x="1119054" y="340928"/>
                  <a:pt x="1122255" y="328593"/>
                  <a:pt x="1124255" y="315525"/>
                </a:cubicBezTo>
                <a:close/>
                <a:moveTo>
                  <a:pt x="3626615" y="315325"/>
                </a:moveTo>
                <a:lnTo>
                  <a:pt x="3633416" y="315325"/>
                </a:lnTo>
                <a:lnTo>
                  <a:pt x="3633416" y="343328"/>
                </a:lnTo>
                <a:lnTo>
                  <a:pt x="3681022" y="343328"/>
                </a:lnTo>
                <a:lnTo>
                  <a:pt x="3681022" y="346929"/>
                </a:lnTo>
                <a:cubicBezTo>
                  <a:pt x="3678088" y="358397"/>
                  <a:pt x="3674221" y="369198"/>
                  <a:pt x="3669420" y="379333"/>
                </a:cubicBezTo>
                <a:lnTo>
                  <a:pt x="3663020" y="377533"/>
                </a:lnTo>
                <a:cubicBezTo>
                  <a:pt x="3667420" y="368865"/>
                  <a:pt x="3670954" y="359664"/>
                  <a:pt x="3673621" y="349929"/>
                </a:cubicBezTo>
                <a:lnTo>
                  <a:pt x="3633416" y="349929"/>
                </a:lnTo>
                <a:lnTo>
                  <a:pt x="3633416" y="396335"/>
                </a:lnTo>
                <a:lnTo>
                  <a:pt x="3668620" y="396335"/>
                </a:lnTo>
                <a:lnTo>
                  <a:pt x="3668620" y="402536"/>
                </a:lnTo>
                <a:cubicBezTo>
                  <a:pt x="3663020" y="424939"/>
                  <a:pt x="3652618" y="443941"/>
                  <a:pt x="3637416" y="459543"/>
                </a:cubicBezTo>
                <a:cubicBezTo>
                  <a:pt x="3650485" y="471278"/>
                  <a:pt x="3667287" y="481612"/>
                  <a:pt x="3687823" y="490547"/>
                </a:cubicBezTo>
                <a:lnTo>
                  <a:pt x="3684022" y="496347"/>
                </a:lnTo>
                <a:cubicBezTo>
                  <a:pt x="3663220" y="486880"/>
                  <a:pt x="3646218" y="476078"/>
                  <a:pt x="3633016" y="463943"/>
                </a:cubicBezTo>
                <a:cubicBezTo>
                  <a:pt x="3618614" y="477145"/>
                  <a:pt x="3600679" y="487946"/>
                  <a:pt x="3579210" y="496347"/>
                </a:cubicBezTo>
                <a:lnTo>
                  <a:pt x="3575209" y="491147"/>
                </a:lnTo>
                <a:cubicBezTo>
                  <a:pt x="3596412" y="483012"/>
                  <a:pt x="3614080" y="472478"/>
                  <a:pt x="3628216" y="459543"/>
                </a:cubicBezTo>
                <a:cubicBezTo>
                  <a:pt x="3611413" y="442874"/>
                  <a:pt x="3600212" y="424072"/>
                  <a:pt x="3594611" y="403136"/>
                </a:cubicBezTo>
                <a:lnTo>
                  <a:pt x="3584610" y="403136"/>
                </a:lnTo>
                <a:lnTo>
                  <a:pt x="3571015" y="449919"/>
                </a:lnTo>
                <a:lnTo>
                  <a:pt x="3578009" y="399935"/>
                </a:lnTo>
                <a:lnTo>
                  <a:pt x="3578009" y="343328"/>
                </a:lnTo>
                <a:lnTo>
                  <a:pt x="3626615" y="343328"/>
                </a:lnTo>
                <a:close/>
                <a:moveTo>
                  <a:pt x="1195264" y="315325"/>
                </a:moveTo>
                <a:lnTo>
                  <a:pt x="1201865" y="316125"/>
                </a:lnTo>
                <a:cubicBezTo>
                  <a:pt x="1199598" y="328793"/>
                  <a:pt x="1196264" y="341061"/>
                  <a:pt x="1191863" y="352930"/>
                </a:cubicBezTo>
                <a:lnTo>
                  <a:pt x="1258872" y="352930"/>
                </a:lnTo>
                <a:cubicBezTo>
                  <a:pt x="1258872" y="414804"/>
                  <a:pt x="1257938" y="453409"/>
                  <a:pt x="1256071" y="468744"/>
                </a:cubicBezTo>
                <a:cubicBezTo>
                  <a:pt x="1254205" y="485679"/>
                  <a:pt x="1245137" y="494147"/>
                  <a:pt x="1228868" y="494147"/>
                </a:cubicBezTo>
                <a:lnTo>
                  <a:pt x="1210066" y="493947"/>
                </a:lnTo>
                <a:lnTo>
                  <a:pt x="1208266" y="487546"/>
                </a:lnTo>
                <a:lnTo>
                  <a:pt x="1228468" y="487746"/>
                </a:lnTo>
                <a:cubicBezTo>
                  <a:pt x="1240603" y="487746"/>
                  <a:pt x="1247604" y="481079"/>
                  <a:pt x="1249471" y="467744"/>
                </a:cubicBezTo>
                <a:cubicBezTo>
                  <a:pt x="1250937" y="455742"/>
                  <a:pt x="1251871" y="419738"/>
                  <a:pt x="1252271" y="359730"/>
                </a:cubicBezTo>
                <a:lnTo>
                  <a:pt x="1189063" y="359730"/>
                </a:lnTo>
                <a:cubicBezTo>
                  <a:pt x="1183462" y="372932"/>
                  <a:pt x="1176662" y="385000"/>
                  <a:pt x="1168661" y="395935"/>
                </a:cubicBezTo>
                <a:lnTo>
                  <a:pt x="1164660" y="390534"/>
                </a:lnTo>
                <a:cubicBezTo>
                  <a:pt x="1179595" y="370132"/>
                  <a:pt x="1189797" y="345062"/>
                  <a:pt x="1195264" y="315325"/>
                </a:cubicBezTo>
                <a:close/>
                <a:moveTo>
                  <a:pt x="3832565" y="315125"/>
                </a:moveTo>
                <a:cubicBezTo>
                  <a:pt x="3835098" y="320325"/>
                  <a:pt x="3837232" y="325593"/>
                  <a:pt x="3838966" y="330927"/>
                </a:cubicBezTo>
                <a:lnTo>
                  <a:pt x="3893772" y="330927"/>
                </a:lnTo>
                <a:lnTo>
                  <a:pt x="3893772" y="337328"/>
                </a:lnTo>
                <a:lnTo>
                  <a:pt x="3778158" y="337328"/>
                </a:lnTo>
                <a:lnTo>
                  <a:pt x="3778158" y="330927"/>
                </a:lnTo>
                <a:lnTo>
                  <a:pt x="3832164" y="330927"/>
                </a:lnTo>
                <a:cubicBezTo>
                  <a:pt x="3829898" y="324926"/>
                  <a:pt x="3827764" y="320059"/>
                  <a:pt x="3825764" y="316325"/>
                </a:cubicBezTo>
                <a:close/>
                <a:moveTo>
                  <a:pt x="4964811" y="314725"/>
                </a:moveTo>
                <a:lnTo>
                  <a:pt x="4972012" y="314725"/>
                </a:lnTo>
                <a:lnTo>
                  <a:pt x="4972012" y="352930"/>
                </a:lnTo>
                <a:lnTo>
                  <a:pt x="5044821" y="352930"/>
                </a:lnTo>
                <a:lnTo>
                  <a:pt x="5044821" y="442741"/>
                </a:lnTo>
                <a:lnTo>
                  <a:pt x="5037820" y="442741"/>
                </a:lnTo>
                <a:lnTo>
                  <a:pt x="5037820" y="428339"/>
                </a:lnTo>
                <a:lnTo>
                  <a:pt x="4972012" y="428339"/>
                </a:lnTo>
                <a:lnTo>
                  <a:pt x="4972012" y="498348"/>
                </a:lnTo>
                <a:lnTo>
                  <a:pt x="4964811" y="498348"/>
                </a:lnTo>
                <a:lnTo>
                  <a:pt x="4964811" y="428339"/>
                </a:lnTo>
                <a:lnTo>
                  <a:pt x="4899203" y="428339"/>
                </a:lnTo>
                <a:lnTo>
                  <a:pt x="4899203" y="442741"/>
                </a:lnTo>
                <a:lnTo>
                  <a:pt x="4892202" y="442741"/>
                </a:lnTo>
                <a:lnTo>
                  <a:pt x="4892202" y="352930"/>
                </a:lnTo>
                <a:lnTo>
                  <a:pt x="4964811" y="352930"/>
                </a:lnTo>
                <a:close/>
                <a:moveTo>
                  <a:pt x="1555757" y="314725"/>
                </a:moveTo>
                <a:cubicBezTo>
                  <a:pt x="1558557" y="321792"/>
                  <a:pt x="1561091" y="329327"/>
                  <a:pt x="1563358" y="337328"/>
                </a:cubicBezTo>
                <a:lnTo>
                  <a:pt x="1605963" y="337328"/>
                </a:lnTo>
                <a:lnTo>
                  <a:pt x="1605963" y="344128"/>
                </a:lnTo>
                <a:lnTo>
                  <a:pt x="1511551" y="344128"/>
                </a:lnTo>
                <a:lnTo>
                  <a:pt x="1511551" y="337328"/>
                </a:lnTo>
                <a:lnTo>
                  <a:pt x="1556757" y="337328"/>
                </a:lnTo>
                <a:cubicBezTo>
                  <a:pt x="1554356" y="329193"/>
                  <a:pt x="1551756" y="322059"/>
                  <a:pt x="1548956" y="315925"/>
                </a:cubicBezTo>
                <a:close/>
                <a:moveTo>
                  <a:pt x="931431" y="313925"/>
                </a:moveTo>
                <a:lnTo>
                  <a:pt x="938432" y="315325"/>
                </a:lnTo>
                <a:cubicBezTo>
                  <a:pt x="935898" y="324126"/>
                  <a:pt x="932764" y="332527"/>
                  <a:pt x="929031" y="340528"/>
                </a:cubicBezTo>
                <a:lnTo>
                  <a:pt x="1057847" y="340528"/>
                </a:lnTo>
                <a:lnTo>
                  <a:pt x="1057847" y="347329"/>
                </a:lnTo>
                <a:lnTo>
                  <a:pt x="992239" y="347329"/>
                </a:lnTo>
                <a:lnTo>
                  <a:pt x="992239" y="386934"/>
                </a:lnTo>
                <a:lnTo>
                  <a:pt x="1050846" y="386934"/>
                </a:lnTo>
                <a:lnTo>
                  <a:pt x="1050846" y="393535"/>
                </a:lnTo>
                <a:lnTo>
                  <a:pt x="992239" y="393535"/>
                </a:lnTo>
                <a:lnTo>
                  <a:pt x="992239" y="443941"/>
                </a:lnTo>
                <a:lnTo>
                  <a:pt x="1064448" y="443941"/>
                </a:lnTo>
                <a:lnTo>
                  <a:pt x="1064448" y="450742"/>
                </a:lnTo>
                <a:lnTo>
                  <a:pt x="992239" y="450742"/>
                </a:lnTo>
                <a:lnTo>
                  <a:pt x="992239" y="497748"/>
                </a:lnTo>
                <a:lnTo>
                  <a:pt x="985638" y="497748"/>
                </a:lnTo>
                <a:lnTo>
                  <a:pt x="985638" y="450742"/>
                </a:lnTo>
                <a:lnTo>
                  <a:pt x="890226" y="450742"/>
                </a:lnTo>
                <a:lnTo>
                  <a:pt x="890226" y="443941"/>
                </a:lnTo>
                <a:lnTo>
                  <a:pt x="925430" y="443941"/>
                </a:lnTo>
                <a:lnTo>
                  <a:pt x="925430" y="386934"/>
                </a:lnTo>
                <a:lnTo>
                  <a:pt x="985638" y="386934"/>
                </a:lnTo>
                <a:lnTo>
                  <a:pt x="985638" y="347329"/>
                </a:lnTo>
                <a:lnTo>
                  <a:pt x="925430" y="347329"/>
                </a:lnTo>
                <a:cubicBezTo>
                  <a:pt x="917429" y="361731"/>
                  <a:pt x="906961" y="373865"/>
                  <a:pt x="894026" y="383733"/>
                </a:cubicBezTo>
                <a:lnTo>
                  <a:pt x="889426" y="378133"/>
                </a:lnTo>
                <a:cubicBezTo>
                  <a:pt x="910228" y="362264"/>
                  <a:pt x="924230" y="340861"/>
                  <a:pt x="931431" y="313925"/>
                </a:cubicBezTo>
                <a:close/>
                <a:moveTo>
                  <a:pt x="2270303" y="313125"/>
                </a:moveTo>
                <a:lnTo>
                  <a:pt x="2277104" y="314525"/>
                </a:lnTo>
                <a:cubicBezTo>
                  <a:pt x="2274970" y="324393"/>
                  <a:pt x="2272903" y="333127"/>
                  <a:pt x="2270903" y="340728"/>
                </a:cubicBezTo>
                <a:lnTo>
                  <a:pt x="2306308" y="340728"/>
                </a:lnTo>
                <a:lnTo>
                  <a:pt x="2306308" y="347329"/>
                </a:lnTo>
                <a:lnTo>
                  <a:pt x="2269103" y="347329"/>
                </a:lnTo>
                <a:cubicBezTo>
                  <a:pt x="2264569" y="362131"/>
                  <a:pt x="2259168" y="375799"/>
                  <a:pt x="2252901" y="388334"/>
                </a:cubicBezTo>
                <a:lnTo>
                  <a:pt x="2247300" y="384733"/>
                </a:lnTo>
                <a:cubicBezTo>
                  <a:pt x="2257568" y="364331"/>
                  <a:pt x="2265236" y="340461"/>
                  <a:pt x="2270303" y="313125"/>
                </a:cubicBezTo>
                <a:close/>
                <a:moveTo>
                  <a:pt x="3080080" y="143818"/>
                </a:moveTo>
                <a:cubicBezTo>
                  <a:pt x="3075146" y="143818"/>
                  <a:pt x="3071079" y="145418"/>
                  <a:pt x="3067879" y="148618"/>
                </a:cubicBezTo>
                <a:cubicBezTo>
                  <a:pt x="3064545" y="151819"/>
                  <a:pt x="3062878" y="155819"/>
                  <a:pt x="3062878" y="160620"/>
                </a:cubicBezTo>
                <a:cubicBezTo>
                  <a:pt x="3062878" y="165154"/>
                  <a:pt x="3064545" y="169021"/>
                  <a:pt x="3067879" y="172221"/>
                </a:cubicBezTo>
                <a:cubicBezTo>
                  <a:pt x="3071079" y="175422"/>
                  <a:pt x="3075146" y="177022"/>
                  <a:pt x="3080080" y="177022"/>
                </a:cubicBezTo>
                <a:cubicBezTo>
                  <a:pt x="3084614" y="177022"/>
                  <a:pt x="3088682" y="175422"/>
                  <a:pt x="3092282" y="172221"/>
                </a:cubicBezTo>
                <a:cubicBezTo>
                  <a:pt x="3095616" y="168887"/>
                  <a:pt x="3097282" y="165020"/>
                  <a:pt x="3097282" y="160620"/>
                </a:cubicBezTo>
                <a:cubicBezTo>
                  <a:pt x="3097282" y="156086"/>
                  <a:pt x="3095616" y="152152"/>
                  <a:pt x="3092282" y="148818"/>
                </a:cubicBezTo>
                <a:cubicBezTo>
                  <a:pt x="3088814" y="145485"/>
                  <a:pt x="3084748" y="143818"/>
                  <a:pt x="3080080" y="143818"/>
                </a:cubicBezTo>
                <a:close/>
                <a:moveTo>
                  <a:pt x="3080080" y="137617"/>
                </a:moveTo>
                <a:cubicBezTo>
                  <a:pt x="3086614" y="137617"/>
                  <a:pt x="3092148" y="139817"/>
                  <a:pt x="3096682" y="144218"/>
                </a:cubicBezTo>
                <a:cubicBezTo>
                  <a:pt x="3101350" y="148618"/>
                  <a:pt x="3103683" y="154086"/>
                  <a:pt x="3103683" y="160620"/>
                </a:cubicBezTo>
                <a:cubicBezTo>
                  <a:pt x="3103683" y="167021"/>
                  <a:pt x="3101350" y="172421"/>
                  <a:pt x="3096682" y="176822"/>
                </a:cubicBezTo>
                <a:cubicBezTo>
                  <a:pt x="3092148" y="181222"/>
                  <a:pt x="3086614" y="183423"/>
                  <a:pt x="3080080" y="183423"/>
                </a:cubicBezTo>
                <a:cubicBezTo>
                  <a:pt x="3073546" y="183423"/>
                  <a:pt x="3068012" y="181289"/>
                  <a:pt x="3063478" y="177022"/>
                </a:cubicBezTo>
                <a:cubicBezTo>
                  <a:pt x="3058811" y="172488"/>
                  <a:pt x="3056477" y="167021"/>
                  <a:pt x="3056477" y="160620"/>
                </a:cubicBezTo>
                <a:cubicBezTo>
                  <a:pt x="3056477" y="153819"/>
                  <a:pt x="3058811" y="148352"/>
                  <a:pt x="3063478" y="144218"/>
                </a:cubicBezTo>
                <a:cubicBezTo>
                  <a:pt x="3067879" y="139817"/>
                  <a:pt x="3073413" y="137617"/>
                  <a:pt x="3080080" y="137617"/>
                </a:cubicBezTo>
                <a:close/>
                <a:moveTo>
                  <a:pt x="2294258" y="132216"/>
                </a:moveTo>
                <a:lnTo>
                  <a:pt x="2294258" y="164220"/>
                </a:lnTo>
                <a:lnTo>
                  <a:pt x="2346665" y="164220"/>
                </a:lnTo>
                <a:lnTo>
                  <a:pt x="2346665" y="132216"/>
                </a:lnTo>
                <a:close/>
                <a:moveTo>
                  <a:pt x="4076529" y="106213"/>
                </a:moveTo>
                <a:lnTo>
                  <a:pt x="4076529" y="148818"/>
                </a:lnTo>
                <a:cubicBezTo>
                  <a:pt x="4092664" y="146018"/>
                  <a:pt x="4107332" y="143151"/>
                  <a:pt x="4120534" y="140217"/>
                </a:cubicBezTo>
                <a:lnTo>
                  <a:pt x="4120534" y="106213"/>
                </a:lnTo>
                <a:close/>
                <a:moveTo>
                  <a:pt x="4299680" y="104813"/>
                </a:moveTo>
                <a:lnTo>
                  <a:pt x="4305681" y="107213"/>
                </a:lnTo>
                <a:cubicBezTo>
                  <a:pt x="4295280" y="133350"/>
                  <a:pt x="4283678" y="157953"/>
                  <a:pt x="4270877" y="181022"/>
                </a:cubicBezTo>
                <a:lnTo>
                  <a:pt x="4264276" y="178222"/>
                </a:lnTo>
                <a:cubicBezTo>
                  <a:pt x="4278011" y="154086"/>
                  <a:pt x="4289812" y="129616"/>
                  <a:pt x="4299680" y="104813"/>
                </a:cubicBezTo>
                <a:close/>
                <a:moveTo>
                  <a:pt x="4332284" y="100012"/>
                </a:moveTo>
                <a:lnTo>
                  <a:pt x="4332284" y="128416"/>
                </a:lnTo>
                <a:lnTo>
                  <a:pt x="4420096" y="128416"/>
                </a:lnTo>
                <a:lnTo>
                  <a:pt x="4420096" y="100012"/>
                </a:lnTo>
                <a:close/>
                <a:moveTo>
                  <a:pt x="1837278" y="99812"/>
                </a:moveTo>
                <a:lnTo>
                  <a:pt x="1837278" y="150819"/>
                </a:lnTo>
                <a:lnTo>
                  <a:pt x="1881683" y="150819"/>
                </a:lnTo>
                <a:lnTo>
                  <a:pt x="1881683" y="99812"/>
                </a:lnTo>
                <a:close/>
                <a:moveTo>
                  <a:pt x="2294258" y="95212"/>
                </a:moveTo>
                <a:lnTo>
                  <a:pt x="2294258" y="126015"/>
                </a:lnTo>
                <a:lnTo>
                  <a:pt x="2346665" y="126015"/>
                </a:lnTo>
                <a:lnTo>
                  <a:pt x="2346665" y="95212"/>
                </a:lnTo>
                <a:close/>
                <a:moveTo>
                  <a:pt x="2718311" y="94812"/>
                </a:moveTo>
                <a:cubicBezTo>
                  <a:pt x="2724312" y="112947"/>
                  <a:pt x="2735714" y="129016"/>
                  <a:pt x="2752515" y="143018"/>
                </a:cubicBezTo>
                <a:cubicBezTo>
                  <a:pt x="2768384" y="129416"/>
                  <a:pt x="2779786" y="113347"/>
                  <a:pt x="2786720" y="94812"/>
                </a:cubicBezTo>
                <a:close/>
                <a:moveTo>
                  <a:pt x="2518486" y="94011"/>
                </a:moveTo>
                <a:lnTo>
                  <a:pt x="2518486" y="105213"/>
                </a:lnTo>
                <a:cubicBezTo>
                  <a:pt x="2518486" y="112014"/>
                  <a:pt x="2518020" y="119415"/>
                  <a:pt x="2517086" y="127416"/>
                </a:cubicBezTo>
                <a:lnTo>
                  <a:pt x="2562492" y="127416"/>
                </a:lnTo>
                <a:lnTo>
                  <a:pt x="2562492" y="94011"/>
                </a:lnTo>
                <a:close/>
                <a:moveTo>
                  <a:pt x="1051455" y="90411"/>
                </a:moveTo>
                <a:lnTo>
                  <a:pt x="1057456" y="92811"/>
                </a:lnTo>
                <a:cubicBezTo>
                  <a:pt x="1047055" y="121748"/>
                  <a:pt x="1034987" y="150152"/>
                  <a:pt x="1021252" y="178022"/>
                </a:cubicBezTo>
                <a:lnTo>
                  <a:pt x="1014251" y="175022"/>
                </a:lnTo>
                <a:cubicBezTo>
                  <a:pt x="1028653" y="147418"/>
                  <a:pt x="1041054" y="119215"/>
                  <a:pt x="1051455" y="90411"/>
                </a:cubicBezTo>
                <a:close/>
                <a:moveTo>
                  <a:pt x="2701309" y="88011"/>
                </a:moveTo>
                <a:lnTo>
                  <a:pt x="2793521" y="88011"/>
                </a:lnTo>
                <a:lnTo>
                  <a:pt x="2793521" y="94612"/>
                </a:lnTo>
                <a:cubicBezTo>
                  <a:pt x="2786453" y="115014"/>
                  <a:pt x="2774585" y="132550"/>
                  <a:pt x="2757916" y="147218"/>
                </a:cubicBezTo>
                <a:cubicBezTo>
                  <a:pt x="2772985" y="158553"/>
                  <a:pt x="2791320" y="168287"/>
                  <a:pt x="2812923" y="176422"/>
                </a:cubicBezTo>
                <a:lnTo>
                  <a:pt x="2809123" y="182222"/>
                </a:lnTo>
                <a:cubicBezTo>
                  <a:pt x="2786853" y="173421"/>
                  <a:pt x="2768184" y="163153"/>
                  <a:pt x="2753116" y="151419"/>
                </a:cubicBezTo>
                <a:cubicBezTo>
                  <a:pt x="2736580" y="164487"/>
                  <a:pt x="2716178" y="174822"/>
                  <a:pt x="2691908" y="182422"/>
                </a:cubicBezTo>
                <a:lnTo>
                  <a:pt x="2688108" y="176622"/>
                </a:lnTo>
                <a:cubicBezTo>
                  <a:pt x="2711977" y="169021"/>
                  <a:pt x="2731846" y="159153"/>
                  <a:pt x="2747715" y="147018"/>
                </a:cubicBezTo>
                <a:cubicBezTo>
                  <a:pt x="2729980" y="131816"/>
                  <a:pt x="2717978" y="114414"/>
                  <a:pt x="2711710" y="94812"/>
                </a:cubicBezTo>
                <a:lnTo>
                  <a:pt x="2701309" y="94812"/>
                </a:lnTo>
                <a:close/>
                <a:moveTo>
                  <a:pt x="1921488" y="82010"/>
                </a:moveTo>
                <a:cubicBezTo>
                  <a:pt x="1938023" y="99612"/>
                  <a:pt x="1950292" y="114481"/>
                  <a:pt x="1958293" y="126616"/>
                </a:cubicBezTo>
                <a:lnTo>
                  <a:pt x="1952892" y="130616"/>
                </a:lnTo>
                <a:cubicBezTo>
                  <a:pt x="1944358" y="117414"/>
                  <a:pt x="1932089" y="102412"/>
                  <a:pt x="1916087" y="85610"/>
                </a:cubicBezTo>
                <a:close/>
                <a:moveTo>
                  <a:pt x="1497911" y="74409"/>
                </a:moveTo>
                <a:lnTo>
                  <a:pt x="1504712" y="74409"/>
                </a:lnTo>
                <a:lnTo>
                  <a:pt x="1504712" y="97012"/>
                </a:lnTo>
                <a:lnTo>
                  <a:pt x="1580522" y="97012"/>
                </a:lnTo>
                <a:lnTo>
                  <a:pt x="1580522" y="103813"/>
                </a:lnTo>
                <a:lnTo>
                  <a:pt x="1516714" y="103813"/>
                </a:lnTo>
                <a:cubicBezTo>
                  <a:pt x="1530315" y="127682"/>
                  <a:pt x="1554985" y="148885"/>
                  <a:pt x="1590723" y="167421"/>
                </a:cubicBezTo>
                <a:lnTo>
                  <a:pt x="1586122" y="173021"/>
                </a:lnTo>
                <a:cubicBezTo>
                  <a:pt x="1549584" y="152619"/>
                  <a:pt x="1524381" y="129549"/>
                  <a:pt x="1510513" y="103813"/>
                </a:cubicBezTo>
                <a:lnTo>
                  <a:pt x="1504712" y="103813"/>
                </a:lnTo>
                <a:lnTo>
                  <a:pt x="1504712" y="181622"/>
                </a:lnTo>
                <a:lnTo>
                  <a:pt x="1497911" y="181622"/>
                </a:lnTo>
                <a:lnTo>
                  <a:pt x="1497911" y="103813"/>
                </a:lnTo>
                <a:lnTo>
                  <a:pt x="1492311" y="103813"/>
                </a:lnTo>
                <a:cubicBezTo>
                  <a:pt x="1477909" y="133016"/>
                  <a:pt x="1452506" y="156819"/>
                  <a:pt x="1416101" y="175222"/>
                </a:cubicBezTo>
                <a:lnTo>
                  <a:pt x="1412501" y="169021"/>
                </a:lnTo>
                <a:cubicBezTo>
                  <a:pt x="1447305" y="152485"/>
                  <a:pt x="1471908" y="130749"/>
                  <a:pt x="1486310" y="103813"/>
                </a:cubicBezTo>
                <a:lnTo>
                  <a:pt x="1422302" y="103813"/>
                </a:lnTo>
                <a:lnTo>
                  <a:pt x="1422302" y="97012"/>
                </a:lnTo>
                <a:lnTo>
                  <a:pt x="1497911" y="97012"/>
                </a:lnTo>
                <a:close/>
                <a:moveTo>
                  <a:pt x="4690329" y="74209"/>
                </a:moveTo>
                <a:cubicBezTo>
                  <a:pt x="4699397" y="84744"/>
                  <a:pt x="4707464" y="95878"/>
                  <a:pt x="4714532" y="107613"/>
                </a:cubicBezTo>
                <a:lnTo>
                  <a:pt x="4708532" y="110614"/>
                </a:lnTo>
                <a:cubicBezTo>
                  <a:pt x="4701064" y="98479"/>
                  <a:pt x="4692996" y="87344"/>
                  <a:pt x="4684328" y="77209"/>
                </a:cubicBezTo>
                <a:close/>
                <a:moveTo>
                  <a:pt x="804901" y="72809"/>
                </a:moveTo>
                <a:lnTo>
                  <a:pt x="842506" y="72809"/>
                </a:lnTo>
                <a:lnTo>
                  <a:pt x="842506" y="147618"/>
                </a:lnTo>
                <a:cubicBezTo>
                  <a:pt x="844906" y="148552"/>
                  <a:pt x="847573" y="150685"/>
                  <a:pt x="850507" y="154019"/>
                </a:cubicBezTo>
                <a:cubicBezTo>
                  <a:pt x="855307" y="160153"/>
                  <a:pt x="861041" y="164687"/>
                  <a:pt x="867709" y="167621"/>
                </a:cubicBezTo>
                <a:cubicBezTo>
                  <a:pt x="874243" y="170021"/>
                  <a:pt x="883377" y="171421"/>
                  <a:pt x="895112" y="171821"/>
                </a:cubicBezTo>
                <a:cubicBezTo>
                  <a:pt x="907647" y="172088"/>
                  <a:pt x="920182" y="172221"/>
                  <a:pt x="932717" y="172221"/>
                </a:cubicBezTo>
                <a:lnTo>
                  <a:pt x="980723" y="171621"/>
                </a:lnTo>
                <a:lnTo>
                  <a:pt x="979123" y="178822"/>
                </a:lnTo>
                <a:lnTo>
                  <a:pt x="933717" y="178822"/>
                </a:lnTo>
                <a:cubicBezTo>
                  <a:pt x="927050" y="178822"/>
                  <a:pt x="915315" y="178689"/>
                  <a:pt x="898513" y="178422"/>
                </a:cubicBezTo>
                <a:cubicBezTo>
                  <a:pt x="885178" y="178022"/>
                  <a:pt x="875043" y="176688"/>
                  <a:pt x="868109" y="174421"/>
                </a:cubicBezTo>
                <a:cubicBezTo>
                  <a:pt x="860108" y="172021"/>
                  <a:pt x="852907" y="166887"/>
                  <a:pt x="846506" y="159020"/>
                </a:cubicBezTo>
                <a:cubicBezTo>
                  <a:pt x="843972" y="155552"/>
                  <a:pt x="841439" y="153819"/>
                  <a:pt x="838905" y="153819"/>
                </a:cubicBezTo>
                <a:cubicBezTo>
                  <a:pt x="833038" y="153819"/>
                  <a:pt x="823903" y="163287"/>
                  <a:pt x="811502" y="182222"/>
                </a:cubicBezTo>
                <a:lnTo>
                  <a:pt x="806101" y="177822"/>
                </a:lnTo>
                <a:cubicBezTo>
                  <a:pt x="817836" y="159553"/>
                  <a:pt x="827770" y="149418"/>
                  <a:pt x="835905" y="147418"/>
                </a:cubicBezTo>
                <a:lnTo>
                  <a:pt x="835905" y="79610"/>
                </a:lnTo>
                <a:lnTo>
                  <a:pt x="804901" y="79610"/>
                </a:lnTo>
                <a:close/>
                <a:moveTo>
                  <a:pt x="4808944" y="72009"/>
                </a:moveTo>
                <a:lnTo>
                  <a:pt x="4814944" y="74809"/>
                </a:lnTo>
                <a:cubicBezTo>
                  <a:pt x="4808010" y="87744"/>
                  <a:pt x="4799542" y="99812"/>
                  <a:pt x="4789542" y="111014"/>
                </a:cubicBezTo>
                <a:lnTo>
                  <a:pt x="4783741" y="107813"/>
                </a:lnTo>
                <a:cubicBezTo>
                  <a:pt x="4794542" y="95678"/>
                  <a:pt x="4802943" y="83743"/>
                  <a:pt x="4808944" y="72009"/>
                </a:cubicBezTo>
                <a:close/>
                <a:moveTo>
                  <a:pt x="2055305" y="67608"/>
                </a:moveTo>
                <a:lnTo>
                  <a:pt x="2166919" y="67608"/>
                </a:lnTo>
                <a:lnTo>
                  <a:pt x="2166919" y="74209"/>
                </a:lnTo>
                <a:lnTo>
                  <a:pt x="2114312" y="74209"/>
                </a:lnTo>
                <a:lnTo>
                  <a:pt x="2114312" y="116614"/>
                </a:lnTo>
                <a:lnTo>
                  <a:pt x="2175120" y="116614"/>
                </a:lnTo>
                <a:lnTo>
                  <a:pt x="2175120" y="123215"/>
                </a:lnTo>
                <a:lnTo>
                  <a:pt x="2114312" y="123215"/>
                </a:lnTo>
                <a:lnTo>
                  <a:pt x="2114312" y="169021"/>
                </a:lnTo>
                <a:lnTo>
                  <a:pt x="2193322" y="169021"/>
                </a:lnTo>
                <a:lnTo>
                  <a:pt x="2193322" y="175822"/>
                </a:lnTo>
                <a:lnTo>
                  <a:pt x="2028701" y="175822"/>
                </a:lnTo>
                <a:lnTo>
                  <a:pt x="2028701" y="169021"/>
                </a:lnTo>
                <a:lnTo>
                  <a:pt x="2107511" y="169021"/>
                </a:lnTo>
                <a:lnTo>
                  <a:pt x="2107511" y="123215"/>
                </a:lnTo>
                <a:lnTo>
                  <a:pt x="2046504" y="123215"/>
                </a:lnTo>
                <a:lnTo>
                  <a:pt x="2046504" y="116614"/>
                </a:lnTo>
                <a:lnTo>
                  <a:pt x="2107511" y="116614"/>
                </a:lnTo>
                <a:lnTo>
                  <a:pt x="2107511" y="74209"/>
                </a:lnTo>
                <a:lnTo>
                  <a:pt x="2055305" y="74209"/>
                </a:lnTo>
                <a:close/>
                <a:moveTo>
                  <a:pt x="1715062" y="66208"/>
                </a:moveTo>
                <a:lnTo>
                  <a:pt x="1715062" y="108413"/>
                </a:lnTo>
                <a:lnTo>
                  <a:pt x="1777870" y="108413"/>
                </a:lnTo>
                <a:lnTo>
                  <a:pt x="1777870" y="66208"/>
                </a:lnTo>
                <a:close/>
                <a:moveTo>
                  <a:pt x="1649254" y="66208"/>
                </a:moveTo>
                <a:lnTo>
                  <a:pt x="1649254" y="106013"/>
                </a:lnTo>
                <a:lnTo>
                  <a:pt x="1649054" y="108413"/>
                </a:lnTo>
                <a:lnTo>
                  <a:pt x="1708262" y="108413"/>
                </a:lnTo>
                <a:lnTo>
                  <a:pt x="1708262" y="66208"/>
                </a:lnTo>
                <a:close/>
                <a:moveTo>
                  <a:pt x="2630700" y="65208"/>
                </a:moveTo>
                <a:lnTo>
                  <a:pt x="2667705" y="65208"/>
                </a:lnTo>
                <a:lnTo>
                  <a:pt x="2667705" y="160820"/>
                </a:lnTo>
                <a:cubicBezTo>
                  <a:pt x="2675973" y="154686"/>
                  <a:pt x="2685440" y="146485"/>
                  <a:pt x="2696108" y="136217"/>
                </a:cubicBezTo>
                <a:lnTo>
                  <a:pt x="2697909" y="143618"/>
                </a:lnTo>
                <a:cubicBezTo>
                  <a:pt x="2686040" y="155086"/>
                  <a:pt x="2673506" y="165154"/>
                  <a:pt x="2660304" y="173821"/>
                </a:cubicBezTo>
                <a:lnTo>
                  <a:pt x="2657504" y="167821"/>
                </a:lnTo>
                <a:cubicBezTo>
                  <a:pt x="2659770" y="165554"/>
                  <a:pt x="2660904" y="163487"/>
                  <a:pt x="2660904" y="161620"/>
                </a:cubicBezTo>
                <a:lnTo>
                  <a:pt x="2660904" y="72009"/>
                </a:lnTo>
                <a:lnTo>
                  <a:pt x="2630700" y="72009"/>
                </a:lnTo>
                <a:close/>
                <a:moveTo>
                  <a:pt x="2840250" y="64808"/>
                </a:moveTo>
                <a:lnTo>
                  <a:pt x="2878655" y="64808"/>
                </a:lnTo>
                <a:lnTo>
                  <a:pt x="2878655" y="160220"/>
                </a:lnTo>
                <a:cubicBezTo>
                  <a:pt x="2887590" y="153285"/>
                  <a:pt x="2897324" y="144751"/>
                  <a:pt x="2907859" y="134617"/>
                </a:cubicBezTo>
                <a:lnTo>
                  <a:pt x="2909459" y="141817"/>
                </a:lnTo>
                <a:cubicBezTo>
                  <a:pt x="2897724" y="153552"/>
                  <a:pt x="2885056" y="164020"/>
                  <a:pt x="2871454" y="173221"/>
                </a:cubicBezTo>
                <a:lnTo>
                  <a:pt x="2868654" y="167221"/>
                </a:lnTo>
                <a:cubicBezTo>
                  <a:pt x="2870921" y="165220"/>
                  <a:pt x="2872054" y="163287"/>
                  <a:pt x="2872054" y="161420"/>
                </a:cubicBezTo>
                <a:lnTo>
                  <a:pt x="2872054" y="71609"/>
                </a:lnTo>
                <a:lnTo>
                  <a:pt x="2840250" y="71609"/>
                </a:lnTo>
                <a:close/>
                <a:moveTo>
                  <a:pt x="3798456" y="64408"/>
                </a:moveTo>
                <a:cubicBezTo>
                  <a:pt x="3786988" y="64408"/>
                  <a:pt x="3777786" y="68475"/>
                  <a:pt x="3770852" y="76609"/>
                </a:cubicBezTo>
                <a:cubicBezTo>
                  <a:pt x="3763918" y="84744"/>
                  <a:pt x="3760051" y="95078"/>
                  <a:pt x="3759251" y="107613"/>
                </a:cubicBezTo>
                <a:lnTo>
                  <a:pt x="3837661" y="107613"/>
                </a:lnTo>
                <a:cubicBezTo>
                  <a:pt x="3835527" y="78810"/>
                  <a:pt x="3822459" y="64408"/>
                  <a:pt x="3798456" y="64408"/>
                </a:cubicBezTo>
                <a:close/>
                <a:moveTo>
                  <a:pt x="3572856" y="64408"/>
                </a:moveTo>
                <a:cubicBezTo>
                  <a:pt x="3560054" y="64408"/>
                  <a:pt x="3549986" y="69275"/>
                  <a:pt x="3542652" y="79010"/>
                </a:cubicBezTo>
                <a:cubicBezTo>
                  <a:pt x="3535852" y="87811"/>
                  <a:pt x="3532451" y="98812"/>
                  <a:pt x="3532451" y="112014"/>
                </a:cubicBezTo>
                <a:cubicBezTo>
                  <a:pt x="3532451" y="125082"/>
                  <a:pt x="3535852" y="136017"/>
                  <a:pt x="3542652" y="144818"/>
                </a:cubicBezTo>
                <a:cubicBezTo>
                  <a:pt x="3550120" y="154552"/>
                  <a:pt x="3560188" y="159420"/>
                  <a:pt x="3572856" y="159420"/>
                </a:cubicBezTo>
                <a:cubicBezTo>
                  <a:pt x="3585258" y="159420"/>
                  <a:pt x="3595326" y="154552"/>
                  <a:pt x="3603060" y="144818"/>
                </a:cubicBezTo>
                <a:cubicBezTo>
                  <a:pt x="3609861" y="136017"/>
                  <a:pt x="3613261" y="125082"/>
                  <a:pt x="3613261" y="112014"/>
                </a:cubicBezTo>
                <a:cubicBezTo>
                  <a:pt x="3613261" y="98812"/>
                  <a:pt x="3609861" y="87811"/>
                  <a:pt x="3603060" y="79010"/>
                </a:cubicBezTo>
                <a:cubicBezTo>
                  <a:pt x="3595459" y="69275"/>
                  <a:pt x="3585391" y="64408"/>
                  <a:pt x="3572856" y="64408"/>
                </a:cubicBezTo>
                <a:close/>
                <a:moveTo>
                  <a:pt x="550431" y="64408"/>
                </a:moveTo>
                <a:cubicBezTo>
                  <a:pt x="538963" y="64408"/>
                  <a:pt x="529762" y="68475"/>
                  <a:pt x="522828" y="76609"/>
                </a:cubicBezTo>
                <a:cubicBezTo>
                  <a:pt x="515893" y="84744"/>
                  <a:pt x="512026" y="95078"/>
                  <a:pt x="511226" y="107613"/>
                </a:cubicBezTo>
                <a:lnTo>
                  <a:pt x="589636" y="107613"/>
                </a:lnTo>
                <a:cubicBezTo>
                  <a:pt x="587502" y="78810"/>
                  <a:pt x="574434" y="64408"/>
                  <a:pt x="550431" y="64408"/>
                </a:cubicBezTo>
                <a:close/>
                <a:moveTo>
                  <a:pt x="324831" y="64408"/>
                </a:moveTo>
                <a:cubicBezTo>
                  <a:pt x="312030" y="64408"/>
                  <a:pt x="301962" y="69275"/>
                  <a:pt x="294628" y="79010"/>
                </a:cubicBezTo>
                <a:cubicBezTo>
                  <a:pt x="287827" y="87811"/>
                  <a:pt x="284426" y="98812"/>
                  <a:pt x="284426" y="112014"/>
                </a:cubicBezTo>
                <a:cubicBezTo>
                  <a:pt x="284426" y="125082"/>
                  <a:pt x="287827" y="136017"/>
                  <a:pt x="294628" y="144818"/>
                </a:cubicBezTo>
                <a:cubicBezTo>
                  <a:pt x="302095" y="154552"/>
                  <a:pt x="312163" y="159420"/>
                  <a:pt x="324831" y="159420"/>
                </a:cubicBezTo>
                <a:cubicBezTo>
                  <a:pt x="337233" y="159420"/>
                  <a:pt x="347301" y="154552"/>
                  <a:pt x="355035" y="144818"/>
                </a:cubicBezTo>
                <a:cubicBezTo>
                  <a:pt x="361836" y="136017"/>
                  <a:pt x="365236" y="125082"/>
                  <a:pt x="365236" y="112014"/>
                </a:cubicBezTo>
                <a:cubicBezTo>
                  <a:pt x="365236" y="98812"/>
                  <a:pt x="361836" y="87811"/>
                  <a:pt x="355035" y="79010"/>
                </a:cubicBezTo>
                <a:cubicBezTo>
                  <a:pt x="347434" y="69275"/>
                  <a:pt x="337366" y="64408"/>
                  <a:pt x="324831" y="64408"/>
                </a:cubicBezTo>
                <a:close/>
                <a:moveTo>
                  <a:pt x="4332284" y="64008"/>
                </a:moveTo>
                <a:lnTo>
                  <a:pt x="4332284" y="93811"/>
                </a:lnTo>
                <a:lnTo>
                  <a:pt x="4420096" y="93811"/>
                </a:lnTo>
                <a:lnTo>
                  <a:pt x="4420096" y="64008"/>
                </a:lnTo>
                <a:close/>
                <a:moveTo>
                  <a:pt x="4076529" y="62608"/>
                </a:moveTo>
                <a:lnTo>
                  <a:pt x="4076529" y="100012"/>
                </a:lnTo>
                <a:lnTo>
                  <a:pt x="4120534" y="100012"/>
                </a:lnTo>
                <a:lnTo>
                  <a:pt x="4120534" y="62608"/>
                </a:lnTo>
                <a:close/>
                <a:moveTo>
                  <a:pt x="1235079" y="61607"/>
                </a:moveTo>
                <a:lnTo>
                  <a:pt x="1235079" y="100412"/>
                </a:lnTo>
                <a:cubicBezTo>
                  <a:pt x="1235079" y="102012"/>
                  <a:pt x="1234945" y="104279"/>
                  <a:pt x="1234678" y="107213"/>
                </a:cubicBezTo>
                <a:lnTo>
                  <a:pt x="1280484" y="107213"/>
                </a:lnTo>
                <a:lnTo>
                  <a:pt x="1280484" y="61607"/>
                </a:lnTo>
                <a:close/>
                <a:moveTo>
                  <a:pt x="2572893" y="60407"/>
                </a:moveTo>
                <a:lnTo>
                  <a:pt x="2579294" y="62608"/>
                </a:lnTo>
                <a:cubicBezTo>
                  <a:pt x="2574360" y="71942"/>
                  <a:pt x="2568759" y="80143"/>
                  <a:pt x="2562492" y="87211"/>
                </a:cubicBezTo>
                <a:lnTo>
                  <a:pt x="2600697" y="87211"/>
                </a:lnTo>
                <a:lnTo>
                  <a:pt x="2600697" y="94011"/>
                </a:lnTo>
                <a:lnTo>
                  <a:pt x="2569093" y="94011"/>
                </a:lnTo>
                <a:lnTo>
                  <a:pt x="2569093" y="127416"/>
                </a:lnTo>
                <a:lnTo>
                  <a:pt x="2608898" y="127416"/>
                </a:lnTo>
                <a:lnTo>
                  <a:pt x="2608898" y="134016"/>
                </a:lnTo>
                <a:lnTo>
                  <a:pt x="2569093" y="134016"/>
                </a:lnTo>
                <a:lnTo>
                  <a:pt x="2569093" y="181222"/>
                </a:lnTo>
                <a:lnTo>
                  <a:pt x="2562492" y="181222"/>
                </a:lnTo>
                <a:lnTo>
                  <a:pt x="2562492" y="134016"/>
                </a:lnTo>
                <a:lnTo>
                  <a:pt x="2515886" y="134016"/>
                </a:lnTo>
                <a:cubicBezTo>
                  <a:pt x="2514152" y="142151"/>
                  <a:pt x="2511552" y="149352"/>
                  <a:pt x="2508085" y="155619"/>
                </a:cubicBezTo>
                <a:cubicBezTo>
                  <a:pt x="2501151" y="167487"/>
                  <a:pt x="2490082" y="176755"/>
                  <a:pt x="2474881" y="183423"/>
                </a:cubicBezTo>
                <a:lnTo>
                  <a:pt x="2470880" y="177222"/>
                </a:lnTo>
                <a:cubicBezTo>
                  <a:pt x="2485549" y="171221"/>
                  <a:pt x="2496217" y="162420"/>
                  <a:pt x="2502884" y="150819"/>
                </a:cubicBezTo>
                <a:cubicBezTo>
                  <a:pt x="2505418" y="145618"/>
                  <a:pt x="2507352" y="140017"/>
                  <a:pt x="2508685" y="134016"/>
                </a:cubicBezTo>
                <a:lnTo>
                  <a:pt x="2468680" y="134016"/>
                </a:lnTo>
                <a:lnTo>
                  <a:pt x="2468680" y="127416"/>
                </a:lnTo>
                <a:lnTo>
                  <a:pt x="2510086" y="127416"/>
                </a:lnTo>
                <a:cubicBezTo>
                  <a:pt x="2511152" y="120348"/>
                  <a:pt x="2511752" y="112947"/>
                  <a:pt x="2511885" y="105213"/>
                </a:cubicBezTo>
                <a:lnTo>
                  <a:pt x="2511885" y="94011"/>
                </a:lnTo>
                <a:lnTo>
                  <a:pt x="2476081" y="94011"/>
                </a:lnTo>
                <a:lnTo>
                  <a:pt x="2476081" y="87211"/>
                </a:lnTo>
                <a:lnTo>
                  <a:pt x="2513286" y="87211"/>
                </a:lnTo>
                <a:cubicBezTo>
                  <a:pt x="2508218" y="78276"/>
                  <a:pt x="2503418" y="70809"/>
                  <a:pt x="2498884" y="64808"/>
                </a:cubicBezTo>
                <a:lnTo>
                  <a:pt x="2504884" y="61807"/>
                </a:lnTo>
                <a:cubicBezTo>
                  <a:pt x="2511152" y="70875"/>
                  <a:pt x="2516419" y="79343"/>
                  <a:pt x="2520686" y="87211"/>
                </a:cubicBezTo>
                <a:lnTo>
                  <a:pt x="2555491" y="87211"/>
                </a:lnTo>
                <a:cubicBezTo>
                  <a:pt x="2562158" y="79076"/>
                  <a:pt x="2567959" y="70142"/>
                  <a:pt x="2572893" y="60407"/>
                </a:cubicBezTo>
                <a:close/>
                <a:moveTo>
                  <a:pt x="3249702" y="60207"/>
                </a:moveTo>
                <a:lnTo>
                  <a:pt x="3257302" y="60207"/>
                </a:lnTo>
                <a:lnTo>
                  <a:pt x="3257302" y="163620"/>
                </a:lnTo>
                <a:lnTo>
                  <a:pt x="3249702" y="163620"/>
                </a:lnTo>
                <a:close/>
                <a:moveTo>
                  <a:pt x="11202" y="60207"/>
                </a:moveTo>
                <a:lnTo>
                  <a:pt x="18803" y="60207"/>
                </a:lnTo>
                <a:lnTo>
                  <a:pt x="18803" y="163620"/>
                </a:lnTo>
                <a:lnTo>
                  <a:pt x="11202" y="163620"/>
                </a:lnTo>
                <a:close/>
                <a:moveTo>
                  <a:pt x="1122664" y="58807"/>
                </a:moveTo>
                <a:lnTo>
                  <a:pt x="1129465" y="58807"/>
                </a:lnTo>
                <a:cubicBezTo>
                  <a:pt x="1129465" y="71609"/>
                  <a:pt x="1128732" y="83677"/>
                  <a:pt x="1127265" y="95012"/>
                </a:cubicBezTo>
                <a:cubicBezTo>
                  <a:pt x="1140067" y="129549"/>
                  <a:pt x="1161603" y="156753"/>
                  <a:pt x="1191873" y="176622"/>
                </a:cubicBezTo>
                <a:lnTo>
                  <a:pt x="1187072" y="182222"/>
                </a:lnTo>
                <a:cubicBezTo>
                  <a:pt x="1158669" y="162620"/>
                  <a:pt x="1138066" y="137484"/>
                  <a:pt x="1125265" y="106813"/>
                </a:cubicBezTo>
                <a:cubicBezTo>
                  <a:pt x="1124198" y="111614"/>
                  <a:pt x="1122664" y="117481"/>
                  <a:pt x="1120664" y="124415"/>
                </a:cubicBezTo>
                <a:cubicBezTo>
                  <a:pt x="1111996" y="148418"/>
                  <a:pt x="1093727" y="167821"/>
                  <a:pt x="1065857" y="182623"/>
                </a:cubicBezTo>
                <a:lnTo>
                  <a:pt x="1061457" y="177022"/>
                </a:lnTo>
                <a:cubicBezTo>
                  <a:pt x="1086927" y="163687"/>
                  <a:pt x="1103995" y="146551"/>
                  <a:pt x="1112663" y="125615"/>
                </a:cubicBezTo>
                <a:cubicBezTo>
                  <a:pt x="1119197" y="107480"/>
                  <a:pt x="1122531" y="85210"/>
                  <a:pt x="1122664" y="58807"/>
                </a:cubicBezTo>
                <a:close/>
                <a:moveTo>
                  <a:pt x="2353266" y="57607"/>
                </a:moveTo>
                <a:lnTo>
                  <a:pt x="2353266" y="164220"/>
                </a:lnTo>
                <a:lnTo>
                  <a:pt x="2388870" y="164220"/>
                </a:lnTo>
                <a:lnTo>
                  <a:pt x="2388870" y="57607"/>
                </a:lnTo>
                <a:close/>
                <a:moveTo>
                  <a:pt x="2294258" y="57607"/>
                </a:moveTo>
                <a:lnTo>
                  <a:pt x="2294258" y="88811"/>
                </a:lnTo>
                <a:lnTo>
                  <a:pt x="2346665" y="88811"/>
                </a:lnTo>
                <a:lnTo>
                  <a:pt x="2346665" y="57607"/>
                </a:lnTo>
                <a:close/>
                <a:moveTo>
                  <a:pt x="2252653" y="57607"/>
                </a:moveTo>
                <a:lnTo>
                  <a:pt x="2252653" y="164220"/>
                </a:lnTo>
                <a:lnTo>
                  <a:pt x="2287658" y="164220"/>
                </a:lnTo>
                <a:lnTo>
                  <a:pt x="2287658" y="57607"/>
                </a:lnTo>
                <a:close/>
                <a:moveTo>
                  <a:pt x="3798256" y="57407"/>
                </a:moveTo>
                <a:cubicBezTo>
                  <a:pt x="3814258" y="57407"/>
                  <a:pt x="3826259" y="62874"/>
                  <a:pt x="3834260" y="73809"/>
                </a:cubicBezTo>
                <a:cubicBezTo>
                  <a:pt x="3841061" y="83143"/>
                  <a:pt x="3844862" y="96678"/>
                  <a:pt x="3845662" y="114414"/>
                </a:cubicBezTo>
                <a:lnTo>
                  <a:pt x="3759251" y="114414"/>
                </a:lnTo>
                <a:cubicBezTo>
                  <a:pt x="3759651" y="128282"/>
                  <a:pt x="3763318" y="139150"/>
                  <a:pt x="3770252" y="147018"/>
                </a:cubicBezTo>
                <a:cubicBezTo>
                  <a:pt x="3777453" y="155286"/>
                  <a:pt x="3786854" y="159420"/>
                  <a:pt x="3798456" y="159420"/>
                </a:cubicBezTo>
                <a:cubicBezTo>
                  <a:pt x="3808724" y="159420"/>
                  <a:pt x="3817125" y="156553"/>
                  <a:pt x="3823659" y="150819"/>
                </a:cubicBezTo>
                <a:cubicBezTo>
                  <a:pt x="3828993" y="145885"/>
                  <a:pt x="3832860" y="139084"/>
                  <a:pt x="3835260" y="130416"/>
                </a:cubicBezTo>
                <a:lnTo>
                  <a:pt x="3843461" y="130416"/>
                </a:lnTo>
                <a:cubicBezTo>
                  <a:pt x="3841061" y="140417"/>
                  <a:pt x="3836527" y="148685"/>
                  <a:pt x="3829860" y="155219"/>
                </a:cubicBezTo>
                <a:cubicBezTo>
                  <a:pt x="3821592" y="162687"/>
                  <a:pt x="3811124" y="166420"/>
                  <a:pt x="3798456" y="166420"/>
                </a:cubicBezTo>
                <a:cubicBezTo>
                  <a:pt x="3784054" y="166420"/>
                  <a:pt x="3772652" y="161420"/>
                  <a:pt x="3764252" y="151419"/>
                </a:cubicBezTo>
                <a:cubicBezTo>
                  <a:pt x="3755584" y="141417"/>
                  <a:pt x="3751250" y="128216"/>
                  <a:pt x="3751250" y="111814"/>
                </a:cubicBezTo>
                <a:cubicBezTo>
                  <a:pt x="3751250" y="96745"/>
                  <a:pt x="3755384" y="84077"/>
                  <a:pt x="3763651" y="73809"/>
                </a:cubicBezTo>
                <a:cubicBezTo>
                  <a:pt x="3772452" y="62874"/>
                  <a:pt x="3783987" y="57407"/>
                  <a:pt x="3798256" y="57407"/>
                </a:cubicBezTo>
                <a:close/>
                <a:moveTo>
                  <a:pt x="3685556" y="57407"/>
                </a:moveTo>
                <a:cubicBezTo>
                  <a:pt x="3711026" y="57407"/>
                  <a:pt x="3723761" y="71675"/>
                  <a:pt x="3723761" y="100212"/>
                </a:cubicBezTo>
                <a:lnTo>
                  <a:pt x="3723761" y="163620"/>
                </a:lnTo>
                <a:lnTo>
                  <a:pt x="3715960" y="163620"/>
                </a:lnTo>
                <a:lnTo>
                  <a:pt x="3715960" y="100412"/>
                </a:lnTo>
                <a:cubicBezTo>
                  <a:pt x="3715960" y="76409"/>
                  <a:pt x="3705425" y="64408"/>
                  <a:pt x="3684356" y="64408"/>
                </a:cubicBezTo>
                <a:cubicBezTo>
                  <a:pt x="3675021" y="64408"/>
                  <a:pt x="3667220" y="67808"/>
                  <a:pt x="3660953" y="74609"/>
                </a:cubicBezTo>
                <a:cubicBezTo>
                  <a:pt x="3654552" y="81143"/>
                  <a:pt x="3651152" y="89944"/>
                  <a:pt x="3650752" y="101012"/>
                </a:cubicBezTo>
                <a:lnTo>
                  <a:pt x="3650752" y="163620"/>
                </a:lnTo>
                <a:lnTo>
                  <a:pt x="3642950" y="163620"/>
                </a:lnTo>
                <a:lnTo>
                  <a:pt x="3642950" y="60207"/>
                </a:lnTo>
                <a:lnTo>
                  <a:pt x="3650752" y="60207"/>
                </a:lnTo>
                <a:lnTo>
                  <a:pt x="3650752" y="79010"/>
                </a:lnTo>
                <a:cubicBezTo>
                  <a:pt x="3653818" y="72609"/>
                  <a:pt x="3658486" y="67341"/>
                  <a:pt x="3664753" y="63208"/>
                </a:cubicBezTo>
                <a:cubicBezTo>
                  <a:pt x="3670754" y="59340"/>
                  <a:pt x="3677688" y="57407"/>
                  <a:pt x="3685556" y="57407"/>
                </a:cubicBezTo>
                <a:close/>
                <a:moveTo>
                  <a:pt x="3572856" y="57407"/>
                </a:moveTo>
                <a:cubicBezTo>
                  <a:pt x="3587925" y="57407"/>
                  <a:pt x="3599926" y="63074"/>
                  <a:pt x="3608861" y="74409"/>
                </a:cubicBezTo>
                <a:cubicBezTo>
                  <a:pt x="3616995" y="84544"/>
                  <a:pt x="3621062" y="97078"/>
                  <a:pt x="3621062" y="112014"/>
                </a:cubicBezTo>
                <a:cubicBezTo>
                  <a:pt x="3621062" y="126549"/>
                  <a:pt x="3616995" y="139084"/>
                  <a:pt x="3608861" y="149618"/>
                </a:cubicBezTo>
                <a:cubicBezTo>
                  <a:pt x="3599926" y="160820"/>
                  <a:pt x="3587925" y="166420"/>
                  <a:pt x="3572856" y="166420"/>
                </a:cubicBezTo>
                <a:cubicBezTo>
                  <a:pt x="3557654" y="166420"/>
                  <a:pt x="3545653" y="160820"/>
                  <a:pt x="3536852" y="149618"/>
                </a:cubicBezTo>
                <a:cubicBezTo>
                  <a:pt x="3528718" y="139350"/>
                  <a:pt x="3524650" y="126816"/>
                  <a:pt x="3524650" y="112014"/>
                </a:cubicBezTo>
                <a:cubicBezTo>
                  <a:pt x="3524650" y="96812"/>
                  <a:pt x="3528718" y="84277"/>
                  <a:pt x="3536852" y="74409"/>
                </a:cubicBezTo>
                <a:cubicBezTo>
                  <a:pt x="3545653" y="63074"/>
                  <a:pt x="3557654" y="57407"/>
                  <a:pt x="3572856" y="57407"/>
                </a:cubicBezTo>
                <a:close/>
                <a:moveTo>
                  <a:pt x="550231" y="57407"/>
                </a:moveTo>
                <a:cubicBezTo>
                  <a:pt x="566233" y="57407"/>
                  <a:pt x="578234" y="62874"/>
                  <a:pt x="586235" y="73809"/>
                </a:cubicBezTo>
                <a:cubicBezTo>
                  <a:pt x="593036" y="83143"/>
                  <a:pt x="596837" y="96678"/>
                  <a:pt x="597637" y="114414"/>
                </a:cubicBezTo>
                <a:lnTo>
                  <a:pt x="511226" y="114414"/>
                </a:lnTo>
                <a:cubicBezTo>
                  <a:pt x="511626" y="128282"/>
                  <a:pt x="515293" y="139150"/>
                  <a:pt x="522227" y="147018"/>
                </a:cubicBezTo>
                <a:cubicBezTo>
                  <a:pt x="529428" y="155286"/>
                  <a:pt x="538830" y="159420"/>
                  <a:pt x="550431" y="159420"/>
                </a:cubicBezTo>
                <a:cubicBezTo>
                  <a:pt x="560699" y="159420"/>
                  <a:pt x="569100" y="156553"/>
                  <a:pt x="575634" y="150819"/>
                </a:cubicBezTo>
                <a:cubicBezTo>
                  <a:pt x="580968" y="145885"/>
                  <a:pt x="584835" y="139084"/>
                  <a:pt x="587236" y="130416"/>
                </a:cubicBezTo>
                <a:lnTo>
                  <a:pt x="595437" y="130416"/>
                </a:lnTo>
                <a:cubicBezTo>
                  <a:pt x="593036" y="140417"/>
                  <a:pt x="588502" y="148685"/>
                  <a:pt x="581835" y="155219"/>
                </a:cubicBezTo>
                <a:cubicBezTo>
                  <a:pt x="573567" y="162687"/>
                  <a:pt x="563099" y="166420"/>
                  <a:pt x="550431" y="166420"/>
                </a:cubicBezTo>
                <a:cubicBezTo>
                  <a:pt x="536029" y="166420"/>
                  <a:pt x="524628" y="161420"/>
                  <a:pt x="516227" y="151419"/>
                </a:cubicBezTo>
                <a:cubicBezTo>
                  <a:pt x="507559" y="141417"/>
                  <a:pt x="503225" y="128216"/>
                  <a:pt x="503225" y="111814"/>
                </a:cubicBezTo>
                <a:cubicBezTo>
                  <a:pt x="503225" y="96745"/>
                  <a:pt x="507359" y="84077"/>
                  <a:pt x="515627" y="73809"/>
                </a:cubicBezTo>
                <a:cubicBezTo>
                  <a:pt x="524428" y="62874"/>
                  <a:pt x="535962" y="57407"/>
                  <a:pt x="550231" y="57407"/>
                </a:cubicBezTo>
                <a:close/>
                <a:moveTo>
                  <a:pt x="437531" y="57407"/>
                </a:moveTo>
                <a:cubicBezTo>
                  <a:pt x="463001" y="57407"/>
                  <a:pt x="475736" y="71675"/>
                  <a:pt x="475736" y="100212"/>
                </a:cubicBezTo>
                <a:lnTo>
                  <a:pt x="475736" y="163620"/>
                </a:lnTo>
                <a:lnTo>
                  <a:pt x="467935" y="163620"/>
                </a:lnTo>
                <a:lnTo>
                  <a:pt x="467935" y="100412"/>
                </a:lnTo>
                <a:cubicBezTo>
                  <a:pt x="467935" y="76409"/>
                  <a:pt x="457400" y="64408"/>
                  <a:pt x="436331" y="64408"/>
                </a:cubicBezTo>
                <a:cubicBezTo>
                  <a:pt x="426997" y="64408"/>
                  <a:pt x="419196" y="67808"/>
                  <a:pt x="412928" y="74609"/>
                </a:cubicBezTo>
                <a:cubicBezTo>
                  <a:pt x="406527" y="81143"/>
                  <a:pt x="403127" y="89944"/>
                  <a:pt x="402727" y="101012"/>
                </a:cubicBezTo>
                <a:lnTo>
                  <a:pt x="402727" y="163620"/>
                </a:lnTo>
                <a:lnTo>
                  <a:pt x="394926" y="163620"/>
                </a:lnTo>
                <a:lnTo>
                  <a:pt x="394926" y="60207"/>
                </a:lnTo>
                <a:lnTo>
                  <a:pt x="402727" y="60207"/>
                </a:lnTo>
                <a:lnTo>
                  <a:pt x="402727" y="79010"/>
                </a:lnTo>
                <a:cubicBezTo>
                  <a:pt x="405794" y="72609"/>
                  <a:pt x="410461" y="67341"/>
                  <a:pt x="416729" y="63208"/>
                </a:cubicBezTo>
                <a:cubicBezTo>
                  <a:pt x="422729" y="59340"/>
                  <a:pt x="429664" y="57407"/>
                  <a:pt x="437531" y="57407"/>
                </a:cubicBezTo>
                <a:close/>
                <a:moveTo>
                  <a:pt x="324831" y="57407"/>
                </a:moveTo>
                <a:cubicBezTo>
                  <a:pt x="339900" y="57407"/>
                  <a:pt x="351901" y="63074"/>
                  <a:pt x="360836" y="74409"/>
                </a:cubicBezTo>
                <a:cubicBezTo>
                  <a:pt x="368970" y="84544"/>
                  <a:pt x="373037" y="97078"/>
                  <a:pt x="373037" y="112014"/>
                </a:cubicBezTo>
                <a:cubicBezTo>
                  <a:pt x="373037" y="126549"/>
                  <a:pt x="368970" y="139084"/>
                  <a:pt x="360836" y="149618"/>
                </a:cubicBezTo>
                <a:cubicBezTo>
                  <a:pt x="351901" y="160820"/>
                  <a:pt x="339900" y="166420"/>
                  <a:pt x="324831" y="166420"/>
                </a:cubicBezTo>
                <a:cubicBezTo>
                  <a:pt x="309629" y="166420"/>
                  <a:pt x="297628" y="160820"/>
                  <a:pt x="288827" y="149618"/>
                </a:cubicBezTo>
                <a:cubicBezTo>
                  <a:pt x="280693" y="139350"/>
                  <a:pt x="276625" y="126816"/>
                  <a:pt x="276625" y="112014"/>
                </a:cubicBezTo>
                <a:cubicBezTo>
                  <a:pt x="276625" y="96812"/>
                  <a:pt x="280693" y="84277"/>
                  <a:pt x="288827" y="74409"/>
                </a:cubicBezTo>
                <a:cubicBezTo>
                  <a:pt x="297628" y="63074"/>
                  <a:pt x="309629" y="57407"/>
                  <a:pt x="324831" y="57407"/>
                </a:cubicBezTo>
                <a:close/>
                <a:moveTo>
                  <a:pt x="4676728" y="54006"/>
                </a:moveTo>
                <a:lnTo>
                  <a:pt x="4822346" y="54006"/>
                </a:lnTo>
                <a:lnTo>
                  <a:pt x="4822346" y="60807"/>
                </a:lnTo>
                <a:lnTo>
                  <a:pt x="4752737" y="60807"/>
                </a:lnTo>
                <a:lnTo>
                  <a:pt x="4752737" y="121615"/>
                </a:lnTo>
                <a:lnTo>
                  <a:pt x="4834547" y="121615"/>
                </a:lnTo>
                <a:lnTo>
                  <a:pt x="4834547" y="128416"/>
                </a:lnTo>
                <a:lnTo>
                  <a:pt x="4752737" y="128416"/>
                </a:lnTo>
                <a:lnTo>
                  <a:pt x="4752737" y="182622"/>
                </a:lnTo>
                <a:lnTo>
                  <a:pt x="4745936" y="182622"/>
                </a:lnTo>
                <a:lnTo>
                  <a:pt x="4745936" y="128416"/>
                </a:lnTo>
                <a:lnTo>
                  <a:pt x="4664126" y="128416"/>
                </a:lnTo>
                <a:lnTo>
                  <a:pt x="4664126" y="121615"/>
                </a:lnTo>
                <a:lnTo>
                  <a:pt x="4745936" y="121615"/>
                </a:lnTo>
                <a:lnTo>
                  <a:pt x="4745936" y="60807"/>
                </a:lnTo>
                <a:lnTo>
                  <a:pt x="4676728" y="60807"/>
                </a:lnTo>
                <a:close/>
                <a:moveTo>
                  <a:pt x="4264676" y="53806"/>
                </a:moveTo>
                <a:cubicBezTo>
                  <a:pt x="4280144" y="63941"/>
                  <a:pt x="4292880" y="73942"/>
                  <a:pt x="4302880" y="83810"/>
                </a:cubicBezTo>
                <a:lnTo>
                  <a:pt x="4298080" y="88411"/>
                </a:lnTo>
                <a:cubicBezTo>
                  <a:pt x="4288746" y="79343"/>
                  <a:pt x="4276078" y="69342"/>
                  <a:pt x="4260076" y="58407"/>
                </a:cubicBezTo>
                <a:close/>
                <a:moveTo>
                  <a:pt x="4962287" y="50406"/>
                </a:moveTo>
                <a:lnTo>
                  <a:pt x="4962287" y="76609"/>
                </a:lnTo>
                <a:lnTo>
                  <a:pt x="5014094" y="76609"/>
                </a:lnTo>
                <a:lnTo>
                  <a:pt x="5014094" y="50406"/>
                </a:lnTo>
                <a:close/>
                <a:moveTo>
                  <a:pt x="4902280" y="50406"/>
                </a:moveTo>
                <a:lnTo>
                  <a:pt x="4902280" y="76609"/>
                </a:lnTo>
                <a:lnTo>
                  <a:pt x="4955486" y="76609"/>
                </a:lnTo>
                <a:lnTo>
                  <a:pt x="4955486" y="50406"/>
                </a:lnTo>
                <a:close/>
                <a:moveTo>
                  <a:pt x="1837278" y="45005"/>
                </a:moveTo>
                <a:lnTo>
                  <a:pt x="1837278" y="93411"/>
                </a:lnTo>
                <a:lnTo>
                  <a:pt x="1881683" y="93411"/>
                </a:lnTo>
                <a:lnTo>
                  <a:pt x="1881683" y="45005"/>
                </a:lnTo>
                <a:close/>
                <a:moveTo>
                  <a:pt x="1442104" y="36204"/>
                </a:moveTo>
                <a:cubicBezTo>
                  <a:pt x="1449572" y="47539"/>
                  <a:pt x="1455973" y="59740"/>
                  <a:pt x="1461307" y="72809"/>
                </a:cubicBezTo>
                <a:lnTo>
                  <a:pt x="1455106" y="75609"/>
                </a:lnTo>
                <a:cubicBezTo>
                  <a:pt x="1448838" y="60941"/>
                  <a:pt x="1442371" y="48472"/>
                  <a:pt x="1435703" y="38204"/>
                </a:cubicBezTo>
                <a:close/>
                <a:moveTo>
                  <a:pt x="1496911" y="32004"/>
                </a:moveTo>
                <a:cubicBezTo>
                  <a:pt x="1503312" y="42538"/>
                  <a:pt x="1508913" y="54406"/>
                  <a:pt x="1513713" y="67608"/>
                </a:cubicBezTo>
                <a:lnTo>
                  <a:pt x="1506913" y="69408"/>
                </a:lnTo>
                <a:cubicBezTo>
                  <a:pt x="1502779" y="57274"/>
                  <a:pt x="1497378" y="45539"/>
                  <a:pt x="1490710" y="34204"/>
                </a:cubicBezTo>
                <a:close/>
                <a:moveTo>
                  <a:pt x="1566920" y="28603"/>
                </a:moveTo>
                <a:lnTo>
                  <a:pt x="1573121" y="31804"/>
                </a:lnTo>
                <a:cubicBezTo>
                  <a:pt x="1564186" y="49006"/>
                  <a:pt x="1553985" y="63741"/>
                  <a:pt x="1542517" y="76009"/>
                </a:cubicBezTo>
                <a:lnTo>
                  <a:pt x="1537116" y="72009"/>
                </a:lnTo>
                <a:cubicBezTo>
                  <a:pt x="1548584" y="60007"/>
                  <a:pt x="1558519" y="45539"/>
                  <a:pt x="1566920" y="28603"/>
                </a:cubicBezTo>
                <a:close/>
                <a:moveTo>
                  <a:pt x="4162339" y="28403"/>
                </a:moveTo>
                <a:cubicBezTo>
                  <a:pt x="4164873" y="61874"/>
                  <a:pt x="4173408" y="92478"/>
                  <a:pt x="4187942" y="120215"/>
                </a:cubicBezTo>
                <a:cubicBezTo>
                  <a:pt x="4201411" y="94612"/>
                  <a:pt x="4210278" y="64008"/>
                  <a:pt x="4214546" y="28403"/>
                </a:cubicBezTo>
                <a:close/>
                <a:moveTo>
                  <a:pt x="3300327" y="28003"/>
                </a:moveTo>
                <a:lnTo>
                  <a:pt x="3300327" y="93611"/>
                </a:lnTo>
                <a:lnTo>
                  <a:pt x="3349733" y="93611"/>
                </a:lnTo>
                <a:cubicBezTo>
                  <a:pt x="3362668" y="93611"/>
                  <a:pt x="3372402" y="90744"/>
                  <a:pt x="3378937" y="85010"/>
                </a:cubicBezTo>
                <a:cubicBezTo>
                  <a:pt x="3385071" y="79543"/>
                  <a:pt x="3388138" y="71409"/>
                  <a:pt x="3388138" y="60607"/>
                </a:cubicBezTo>
                <a:cubicBezTo>
                  <a:pt x="3388138" y="49806"/>
                  <a:pt x="3385071" y="41738"/>
                  <a:pt x="3378937" y="36404"/>
                </a:cubicBezTo>
                <a:cubicBezTo>
                  <a:pt x="3372536" y="30804"/>
                  <a:pt x="3362801" y="28003"/>
                  <a:pt x="3349733" y="28003"/>
                </a:cubicBezTo>
                <a:close/>
                <a:moveTo>
                  <a:pt x="61827" y="28003"/>
                </a:moveTo>
                <a:lnTo>
                  <a:pt x="61827" y="93611"/>
                </a:lnTo>
                <a:lnTo>
                  <a:pt x="111233" y="93611"/>
                </a:lnTo>
                <a:cubicBezTo>
                  <a:pt x="124168" y="93611"/>
                  <a:pt x="133903" y="90744"/>
                  <a:pt x="140437" y="85010"/>
                </a:cubicBezTo>
                <a:cubicBezTo>
                  <a:pt x="146571" y="79543"/>
                  <a:pt x="149638" y="71409"/>
                  <a:pt x="149638" y="60607"/>
                </a:cubicBezTo>
                <a:cubicBezTo>
                  <a:pt x="149638" y="49806"/>
                  <a:pt x="146571" y="41738"/>
                  <a:pt x="140437" y="36404"/>
                </a:cubicBezTo>
                <a:cubicBezTo>
                  <a:pt x="134036" y="30804"/>
                  <a:pt x="124302" y="28003"/>
                  <a:pt x="111233" y="28003"/>
                </a:cubicBezTo>
                <a:close/>
                <a:moveTo>
                  <a:pt x="3253502" y="25003"/>
                </a:moveTo>
                <a:cubicBezTo>
                  <a:pt x="3255636" y="25003"/>
                  <a:pt x="3257502" y="25803"/>
                  <a:pt x="3259103" y="27403"/>
                </a:cubicBezTo>
                <a:cubicBezTo>
                  <a:pt x="3260703" y="28737"/>
                  <a:pt x="3261503" y="30604"/>
                  <a:pt x="3261503" y="33004"/>
                </a:cubicBezTo>
                <a:cubicBezTo>
                  <a:pt x="3261503" y="35137"/>
                  <a:pt x="3260703" y="37004"/>
                  <a:pt x="3259103" y="38605"/>
                </a:cubicBezTo>
                <a:cubicBezTo>
                  <a:pt x="3257502" y="40205"/>
                  <a:pt x="3255636" y="41005"/>
                  <a:pt x="3253502" y="41005"/>
                </a:cubicBezTo>
                <a:cubicBezTo>
                  <a:pt x="3251235" y="41005"/>
                  <a:pt x="3249368" y="40205"/>
                  <a:pt x="3247901" y="38605"/>
                </a:cubicBezTo>
                <a:cubicBezTo>
                  <a:pt x="3246301" y="37004"/>
                  <a:pt x="3245501" y="35137"/>
                  <a:pt x="3245501" y="33004"/>
                </a:cubicBezTo>
                <a:cubicBezTo>
                  <a:pt x="3245501" y="30604"/>
                  <a:pt x="3246301" y="28737"/>
                  <a:pt x="3247901" y="27403"/>
                </a:cubicBezTo>
                <a:cubicBezTo>
                  <a:pt x="3249368" y="25803"/>
                  <a:pt x="3251235" y="25003"/>
                  <a:pt x="3253502" y="25003"/>
                </a:cubicBezTo>
                <a:close/>
                <a:moveTo>
                  <a:pt x="15002" y="25003"/>
                </a:moveTo>
                <a:cubicBezTo>
                  <a:pt x="17136" y="25003"/>
                  <a:pt x="19003" y="25803"/>
                  <a:pt x="20603" y="27403"/>
                </a:cubicBezTo>
                <a:cubicBezTo>
                  <a:pt x="22203" y="28737"/>
                  <a:pt x="23003" y="30604"/>
                  <a:pt x="23003" y="33004"/>
                </a:cubicBezTo>
                <a:cubicBezTo>
                  <a:pt x="23003" y="35137"/>
                  <a:pt x="22203" y="37004"/>
                  <a:pt x="20603" y="38605"/>
                </a:cubicBezTo>
                <a:cubicBezTo>
                  <a:pt x="19003" y="40205"/>
                  <a:pt x="17136" y="41005"/>
                  <a:pt x="15002" y="41005"/>
                </a:cubicBezTo>
                <a:cubicBezTo>
                  <a:pt x="12735" y="41005"/>
                  <a:pt x="10868" y="40205"/>
                  <a:pt x="9401" y="38605"/>
                </a:cubicBezTo>
                <a:cubicBezTo>
                  <a:pt x="7801" y="37004"/>
                  <a:pt x="7001" y="35137"/>
                  <a:pt x="7001" y="33004"/>
                </a:cubicBezTo>
                <a:cubicBezTo>
                  <a:pt x="7001" y="30604"/>
                  <a:pt x="7801" y="28737"/>
                  <a:pt x="9401" y="27403"/>
                </a:cubicBezTo>
                <a:cubicBezTo>
                  <a:pt x="10868" y="25803"/>
                  <a:pt x="12735" y="25003"/>
                  <a:pt x="15002" y="25003"/>
                </a:cubicBezTo>
                <a:close/>
                <a:moveTo>
                  <a:pt x="4148538" y="21602"/>
                </a:moveTo>
                <a:lnTo>
                  <a:pt x="4220946" y="21602"/>
                </a:lnTo>
                <a:lnTo>
                  <a:pt x="4220946" y="28003"/>
                </a:lnTo>
                <a:cubicBezTo>
                  <a:pt x="4216280" y="67075"/>
                  <a:pt x="4206612" y="100146"/>
                  <a:pt x="4191943" y="127216"/>
                </a:cubicBezTo>
                <a:cubicBezTo>
                  <a:pt x="4202078" y="145084"/>
                  <a:pt x="4214812" y="161687"/>
                  <a:pt x="4230148" y="177022"/>
                </a:cubicBezTo>
                <a:lnTo>
                  <a:pt x="4225747" y="182022"/>
                </a:lnTo>
                <a:cubicBezTo>
                  <a:pt x="4210678" y="166821"/>
                  <a:pt x="4198210" y="150619"/>
                  <a:pt x="4188342" y="133416"/>
                </a:cubicBezTo>
                <a:cubicBezTo>
                  <a:pt x="4176874" y="152752"/>
                  <a:pt x="4162672" y="169021"/>
                  <a:pt x="4145737" y="182222"/>
                </a:cubicBezTo>
                <a:lnTo>
                  <a:pt x="4141337" y="177022"/>
                </a:lnTo>
                <a:cubicBezTo>
                  <a:pt x="4158806" y="163153"/>
                  <a:pt x="4173208" y="146285"/>
                  <a:pt x="4184542" y="126415"/>
                </a:cubicBezTo>
                <a:cubicBezTo>
                  <a:pt x="4168274" y="96412"/>
                  <a:pt x="4158739" y="63741"/>
                  <a:pt x="4155938" y="28403"/>
                </a:cubicBezTo>
                <a:lnTo>
                  <a:pt x="4148538" y="28403"/>
                </a:lnTo>
                <a:close/>
                <a:moveTo>
                  <a:pt x="3921500" y="20802"/>
                </a:moveTo>
                <a:lnTo>
                  <a:pt x="3931301" y="20802"/>
                </a:lnTo>
                <a:lnTo>
                  <a:pt x="3976307" y="82810"/>
                </a:lnTo>
                <a:lnTo>
                  <a:pt x="4021112" y="20802"/>
                </a:lnTo>
                <a:lnTo>
                  <a:pt x="4031114" y="20802"/>
                </a:lnTo>
                <a:lnTo>
                  <a:pt x="3981107" y="89211"/>
                </a:lnTo>
                <a:lnTo>
                  <a:pt x="4035714" y="163620"/>
                </a:lnTo>
                <a:lnTo>
                  <a:pt x="4025713" y="163620"/>
                </a:lnTo>
                <a:lnTo>
                  <a:pt x="3976307" y="95212"/>
                </a:lnTo>
                <a:lnTo>
                  <a:pt x="3926900" y="163620"/>
                </a:lnTo>
                <a:lnTo>
                  <a:pt x="3916899" y="163620"/>
                </a:lnTo>
                <a:lnTo>
                  <a:pt x="3971506" y="89211"/>
                </a:lnTo>
                <a:close/>
                <a:moveTo>
                  <a:pt x="3292526" y="20802"/>
                </a:moveTo>
                <a:lnTo>
                  <a:pt x="3350133" y="20802"/>
                </a:lnTo>
                <a:cubicBezTo>
                  <a:pt x="3380670" y="20802"/>
                  <a:pt x="3395939" y="34071"/>
                  <a:pt x="3395939" y="60607"/>
                </a:cubicBezTo>
                <a:cubicBezTo>
                  <a:pt x="3395939" y="87411"/>
                  <a:pt x="3380604" y="100812"/>
                  <a:pt x="3349933" y="100812"/>
                </a:cubicBezTo>
                <a:lnTo>
                  <a:pt x="3300327" y="100812"/>
                </a:lnTo>
                <a:lnTo>
                  <a:pt x="3300327" y="163620"/>
                </a:lnTo>
                <a:lnTo>
                  <a:pt x="3292526" y="163620"/>
                </a:lnTo>
                <a:close/>
                <a:moveTo>
                  <a:pt x="673475" y="20802"/>
                </a:moveTo>
                <a:lnTo>
                  <a:pt x="683276" y="20802"/>
                </a:lnTo>
                <a:lnTo>
                  <a:pt x="728282" y="82810"/>
                </a:lnTo>
                <a:lnTo>
                  <a:pt x="773087" y="20802"/>
                </a:lnTo>
                <a:lnTo>
                  <a:pt x="783089" y="20802"/>
                </a:lnTo>
                <a:lnTo>
                  <a:pt x="733082" y="89211"/>
                </a:lnTo>
                <a:lnTo>
                  <a:pt x="787689" y="163620"/>
                </a:lnTo>
                <a:lnTo>
                  <a:pt x="777688" y="163620"/>
                </a:lnTo>
                <a:lnTo>
                  <a:pt x="728282" y="95212"/>
                </a:lnTo>
                <a:lnTo>
                  <a:pt x="678876" y="163620"/>
                </a:lnTo>
                <a:lnTo>
                  <a:pt x="668874" y="163620"/>
                </a:lnTo>
                <a:lnTo>
                  <a:pt x="723481" y="89211"/>
                </a:lnTo>
                <a:close/>
                <a:moveTo>
                  <a:pt x="54026" y="20802"/>
                </a:moveTo>
                <a:lnTo>
                  <a:pt x="111633" y="20802"/>
                </a:lnTo>
                <a:cubicBezTo>
                  <a:pt x="142170" y="20802"/>
                  <a:pt x="157439" y="34071"/>
                  <a:pt x="157439" y="60607"/>
                </a:cubicBezTo>
                <a:cubicBezTo>
                  <a:pt x="157439" y="87411"/>
                  <a:pt x="142104" y="100812"/>
                  <a:pt x="111433" y="100812"/>
                </a:cubicBezTo>
                <a:lnTo>
                  <a:pt x="61827" y="100812"/>
                </a:lnTo>
                <a:lnTo>
                  <a:pt x="61827" y="163620"/>
                </a:lnTo>
                <a:lnTo>
                  <a:pt x="54026" y="163620"/>
                </a:lnTo>
                <a:close/>
                <a:moveTo>
                  <a:pt x="3423876" y="18002"/>
                </a:moveTo>
                <a:lnTo>
                  <a:pt x="3431676" y="18002"/>
                </a:lnTo>
                <a:lnTo>
                  <a:pt x="3431676" y="81010"/>
                </a:lnTo>
                <a:cubicBezTo>
                  <a:pt x="3435277" y="73676"/>
                  <a:pt x="3440211" y="67875"/>
                  <a:pt x="3446478" y="63608"/>
                </a:cubicBezTo>
                <a:cubicBezTo>
                  <a:pt x="3452346" y="59474"/>
                  <a:pt x="3459147" y="57407"/>
                  <a:pt x="3466881" y="57407"/>
                </a:cubicBezTo>
                <a:cubicBezTo>
                  <a:pt x="3478349" y="57407"/>
                  <a:pt x="3487484" y="60807"/>
                  <a:pt x="3494284" y="67608"/>
                </a:cubicBezTo>
                <a:cubicBezTo>
                  <a:pt x="3501085" y="74542"/>
                  <a:pt x="3504486" y="84344"/>
                  <a:pt x="3504486" y="97012"/>
                </a:cubicBezTo>
                <a:lnTo>
                  <a:pt x="3504486" y="163620"/>
                </a:lnTo>
                <a:lnTo>
                  <a:pt x="3496885" y="163620"/>
                </a:lnTo>
                <a:lnTo>
                  <a:pt x="3496885" y="97612"/>
                </a:lnTo>
                <a:cubicBezTo>
                  <a:pt x="3496885" y="87077"/>
                  <a:pt x="3494018" y="78810"/>
                  <a:pt x="3488284" y="72809"/>
                </a:cubicBezTo>
                <a:cubicBezTo>
                  <a:pt x="3482683" y="67208"/>
                  <a:pt x="3475082" y="64408"/>
                  <a:pt x="3465481" y="64408"/>
                </a:cubicBezTo>
                <a:cubicBezTo>
                  <a:pt x="3456280" y="64408"/>
                  <a:pt x="3448412" y="68142"/>
                  <a:pt x="3441878" y="75609"/>
                </a:cubicBezTo>
                <a:cubicBezTo>
                  <a:pt x="3435077" y="83210"/>
                  <a:pt x="3431676" y="92411"/>
                  <a:pt x="3431676" y="103213"/>
                </a:cubicBezTo>
                <a:lnTo>
                  <a:pt x="3431676" y="163620"/>
                </a:lnTo>
                <a:lnTo>
                  <a:pt x="3423876" y="163620"/>
                </a:lnTo>
                <a:close/>
                <a:moveTo>
                  <a:pt x="175851" y="18002"/>
                </a:moveTo>
                <a:lnTo>
                  <a:pt x="183652" y="18002"/>
                </a:lnTo>
                <a:lnTo>
                  <a:pt x="183652" y="81010"/>
                </a:lnTo>
                <a:cubicBezTo>
                  <a:pt x="187252" y="73676"/>
                  <a:pt x="192186" y="67875"/>
                  <a:pt x="198454" y="63608"/>
                </a:cubicBezTo>
                <a:cubicBezTo>
                  <a:pt x="204321" y="59474"/>
                  <a:pt x="211122" y="57407"/>
                  <a:pt x="218856" y="57407"/>
                </a:cubicBezTo>
                <a:cubicBezTo>
                  <a:pt x="230324" y="57407"/>
                  <a:pt x="239459" y="60807"/>
                  <a:pt x="246260" y="67608"/>
                </a:cubicBezTo>
                <a:cubicBezTo>
                  <a:pt x="253060" y="74542"/>
                  <a:pt x="256461" y="84344"/>
                  <a:pt x="256461" y="97012"/>
                </a:cubicBezTo>
                <a:lnTo>
                  <a:pt x="256461" y="163620"/>
                </a:lnTo>
                <a:lnTo>
                  <a:pt x="248860" y="163620"/>
                </a:lnTo>
                <a:lnTo>
                  <a:pt x="248860" y="97612"/>
                </a:lnTo>
                <a:cubicBezTo>
                  <a:pt x="248860" y="87077"/>
                  <a:pt x="245993" y="78810"/>
                  <a:pt x="240259" y="72809"/>
                </a:cubicBezTo>
                <a:cubicBezTo>
                  <a:pt x="234658" y="67208"/>
                  <a:pt x="227057" y="64408"/>
                  <a:pt x="217456" y="64408"/>
                </a:cubicBezTo>
                <a:cubicBezTo>
                  <a:pt x="208255" y="64408"/>
                  <a:pt x="200387" y="68142"/>
                  <a:pt x="193853" y="75609"/>
                </a:cubicBezTo>
                <a:cubicBezTo>
                  <a:pt x="187052" y="83210"/>
                  <a:pt x="183652" y="92411"/>
                  <a:pt x="183652" y="103213"/>
                </a:cubicBezTo>
                <a:lnTo>
                  <a:pt x="183652" y="163620"/>
                </a:lnTo>
                <a:lnTo>
                  <a:pt x="175851" y="163620"/>
                </a:lnTo>
                <a:close/>
                <a:moveTo>
                  <a:pt x="4076529" y="17802"/>
                </a:moveTo>
                <a:lnTo>
                  <a:pt x="4076529" y="56207"/>
                </a:lnTo>
                <a:lnTo>
                  <a:pt x="4120534" y="56207"/>
                </a:lnTo>
                <a:lnTo>
                  <a:pt x="4120534" y="17802"/>
                </a:lnTo>
                <a:close/>
                <a:moveTo>
                  <a:pt x="1715062" y="17802"/>
                </a:moveTo>
                <a:lnTo>
                  <a:pt x="1715062" y="59807"/>
                </a:lnTo>
                <a:lnTo>
                  <a:pt x="1777870" y="59807"/>
                </a:lnTo>
                <a:lnTo>
                  <a:pt x="1777870" y="17802"/>
                </a:lnTo>
                <a:close/>
                <a:moveTo>
                  <a:pt x="1649254" y="17802"/>
                </a:moveTo>
                <a:lnTo>
                  <a:pt x="1649254" y="59807"/>
                </a:lnTo>
                <a:lnTo>
                  <a:pt x="1708262" y="59807"/>
                </a:lnTo>
                <a:lnTo>
                  <a:pt x="1708262" y="17802"/>
                </a:lnTo>
                <a:close/>
                <a:moveTo>
                  <a:pt x="4962287" y="17602"/>
                </a:moveTo>
                <a:lnTo>
                  <a:pt x="4962287" y="44205"/>
                </a:lnTo>
                <a:lnTo>
                  <a:pt x="5014094" y="44205"/>
                </a:lnTo>
                <a:lnTo>
                  <a:pt x="5014094" y="17602"/>
                </a:lnTo>
                <a:close/>
                <a:moveTo>
                  <a:pt x="4902280" y="17602"/>
                </a:moveTo>
                <a:lnTo>
                  <a:pt x="4902280" y="44205"/>
                </a:lnTo>
                <a:lnTo>
                  <a:pt x="4955486" y="44205"/>
                </a:lnTo>
                <a:lnTo>
                  <a:pt x="4955486" y="17602"/>
                </a:lnTo>
                <a:close/>
                <a:moveTo>
                  <a:pt x="2461279" y="16802"/>
                </a:moveTo>
                <a:lnTo>
                  <a:pt x="2461279" y="45005"/>
                </a:lnTo>
                <a:lnTo>
                  <a:pt x="2589495" y="45005"/>
                </a:lnTo>
                <a:lnTo>
                  <a:pt x="2589495" y="16802"/>
                </a:lnTo>
                <a:close/>
                <a:moveTo>
                  <a:pt x="4473902" y="15602"/>
                </a:moveTo>
                <a:lnTo>
                  <a:pt x="4620120" y="15602"/>
                </a:lnTo>
                <a:lnTo>
                  <a:pt x="4620120" y="22202"/>
                </a:lnTo>
                <a:cubicBezTo>
                  <a:pt x="4602118" y="39138"/>
                  <a:pt x="4580649" y="55673"/>
                  <a:pt x="4555712" y="71809"/>
                </a:cubicBezTo>
                <a:lnTo>
                  <a:pt x="4555712" y="167421"/>
                </a:lnTo>
                <a:cubicBezTo>
                  <a:pt x="4555712" y="176488"/>
                  <a:pt x="4550712" y="181022"/>
                  <a:pt x="4540710" y="181022"/>
                </a:cubicBezTo>
                <a:cubicBezTo>
                  <a:pt x="4531510" y="181022"/>
                  <a:pt x="4521041" y="180889"/>
                  <a:pt x="4509306" y="180622"/>
                </a:cubicBezTo>
                <a:lnTo>
                  <a:pt x="4507306" y="173821"/>
                </a:lnTo>
                <a:cubicBezTo>
                  <a:pt x="4516908" y="174221"/>
                  <a:pt x="4527376" y="174421"/>
                  <a:pt x="4538710" y="174421"/>
                </a:cubicBezTo>
                <a:cubicBezTo>
                  <a:pt x="4545644" y="174421"/>
                  <a:pt x="4549112" y="171621"/>
                  <a:pt x="4549112" y="166020"/>
                </a:cubicBezTo>
                <a:lnTo>
                  <a:pt x="4549112" y="68208"/>
                </a:lnTo>
                <a:cubicBezTo>
                  <a:pt x="4571514" y="54607"/>
                  <a:pt x="4592050" y="39271"/>
                  <a:pt x="4610719" y="22202"/>
                </a:cubicBezTo>
                <a:lnTo>
                  <a:pt x="4473902" y="22202"/>
                </a:lnTo>
                <a:close/>
                <a:moveTo>
                  <a:pt x="2232451" y="11401"/>
                </a:moveTo>
                <a:lnTo>
                  <a:pt x="2408473" y="11401"/>
                </a:lnTo>
                <a:lnTo>
                  <a:pt x="2408473" y="18202"/>
                </a:lnTo>
                <a:lnTo>
                  <a:pt x="2325862" y="18202"/>
                </a:lnTo>
                <a:cubicBezTo>
                  <a:pt x="2323995" y="29270"/>
                  <a:pt x="2320862" y="40205"/>
                  <a:pt x="2316461" y="51006"/>
                </a:cubicBezTo>
                <a:lnTo>
                  <a:pt x="2395471" y="51006"/>
                </a:lnTo>
                <a:lnTo>
                  <a:pt x="2395471" y="183223"/>
                </a:lnTo>
                <a:lnTo>
                  <a:pt x="2388870" y="183223"/>
                </a:lnTo>
                <a:lnTo>
                  <a:pt x="2388870" y="171021"/>
                </a:lnTo>
                <a:lnTo>
                  <a:pt x="2252653" y="171021"/>
                </a:lnTo>
                <a:lnTo>
                  <a:pt x="2252653" y="183223"/>
                </a:lnTo>
                <a:lnTo>
                  <a:pt x="2246052" y="183223"/>
                </a:lnTo>
                <a:lnTo>
                  <a:pt x="2246052" y="51006"/>
                </a:lnTo>
                <a:lnTo>
                  <a:pt x="2309660" y="51006"/>
                </a:lnTo>
                <a:cubicBezTo>
                  <a:pt x="2313927" y="40738"/>
                  <a:pt x="2316995" y="29803"/>
                  <a:pt x="2318861" y="18202"/>
                </a:cubicBezTo>
                <a:lnTo>
                  <a:pt x="2232451" y="18202"/>
                </a:lnTo>
                <a:close/>
                <a:moveTo>
                  <a:pt x="4895279" y="11201"/>
                </a:moveTo>
                <a:lnTo>
                  <a:pt x="5021094" y="11201"/>
                </a:lnTo>
                <a:lnTo>
                  <a:pt x="5021094" y="82810"/>
                </a:lnTo>
                <a:lnTo>
                  <a:pt x="4962287" y="82810"/>
                </a:lnTo>
                <a:lnTo>
                  <a:pt x="4962287" y="107013"/>
                </a:lnTo>
                <a:lnTo>
                  <a:pt x="5043297" y="107013"/>
                </a:lnTo>
                <a:lnTo>
                  <a:pt x="5043297" y="113614"/>
                </a:lnTo>
                <a:lnTo>
                  <a:pt x="4971688" y="113614"/>
                </a:lnTo>
                <a:cubicBezTo>
                  <a:pt x="4985823" y="134683"/>
                  <a:pt x="5011093" y="153352"/>
                  <a:pt x="5047498" y="169621"/>
                </a:cubicBezTo>
                <a:lnTo>
                  <a:pt x="5042897" y="175422"/>
                </a:lnTo>
                <a:cubicBezTo>
                  <a:pt x="5005292" y="157019"/>
                  <a:pt x="4979490" y="136417"/>
                  <a:pt x="4965488" y="113614"/>
                </a:cubicBezTo>
                <a:lnTo>
                  <a:pt x="4962287" y="113614"/>
                </a:lnTo>
                <a:lnTo>
                  <a:pt x="4962287" y="182823"/>
                </a:lnTo>
                <a:lnTo>
                  <a:pt x="4955486" y="182823"/>
                </a:lnTo>
                <a:lnTo>
                  <a:pt x="4955486" y="113614"/>
                </a:lnTo>
                <a:lnTo>
                  <a:pt x="4952086" y="113614"/>
                </a:lnTo>
                <a:cubicBezTo>
                  <a:pt x="4937150" y="138684"/>
                  <a:pt x="4910947" y="159220"/>
                  <a:pt x="4873476" y="175222"/>
                </a:cubicBezTo>
                <a:lnTo>
                  <a:pt x="4869876" y="169221"/>
                </a:lnTo>
                <a:cubicBezTo>
                  <a:pt x="4905880" y="154819"/>
                  <a:pt x="4931283" y="136283"/>
                  <a:pt x="4946085" y="113614"/>
                </a:cubicBezTo>
                <a:lnTo>
                  <a:pt x="4874476" y="113614"/>
                </a:lnTo>
                <a:lnTo>
                  <a:pt x="4874476" y="107013"/>
                </a:lnTo>
                <a:lnTo>
                  <a:pt x="4955486" y="107013"/>
                </a:lnTo>
                <a:lnTo>
                  <a:pt x="4955486" y="82810"/>
                </a:lnTo>
                <a:lnTo>
                  <a:pt x="4895279" y="82810"/>
                </a:lnTo>
                <a:close/>
                <a:moveTo>
                  <a:pt x="4051726" y="11201"/>
                </a:moveTo>
                <a:lnTo>
                  <a:pt x="4145737" y="11201"/>
                </a:lnTo>
                <a:lnTo>
                  <a:pt x="4145737" y="17802"/>
                </a:lnTo>
                <a:lnTo>
                  <a:pt x="4127335" y="17802"/>
                </a:lnTo>
                <a:lnTo>
                  <a:pt x="4127335" y="138617"/>
                </a:lnTo>
                <a:cubicBezTo>
                  <a:pt x="4130535" y="137684"/>
                  <a:pt x="4137670" y="135817"/>
                  <a:pt x="4148738" y="133016"/>
                </a:cubicBezTo>
                <a:lnTo>
                  <a:pt x="4148738" y="139817"/>
                </a:lnTo>
                <a:cubicBezTo>
                  <a:pt x="4141003" y="141951"/>
                  <a:pt x="4133869" y="143751"/>
                  <a:pt x="4127335" y="145218"/>
                </a:cubicBezTo>
                <a:lnTo>
                  <a:pt x="4127335" y="183623"/>
                </a:lnTo>
                <a:lnTo>
                  <a:pt x="4120534" y="183623"/>
                </a:lnTo>
                <a:lnTo>
                  <a:pt x="4120534" y="146818"/>
                </a:lnTo>
                <a:cubicBezTo>
                  <a:pt x="4099198" y="151752"/>
                  <a:pt x="4076529" y="155953"/>
                  <a:pt x="4052526" y="159420"/>
                </a:cubicBezTo>
                <a:lnTo>
                  <a:pt x="4050925" y="152819"/>
                </a:lnTo>
                <a:cubicBezTo>
                  <a:pt x="4055192" y="152285"/>
                  <a:pt x="4061460" y="151352"/>
                  <a:pt x="4069728" y="150018"/>
                </a:cubicBezTo>
                <a:lnTo>
                  <a:pt x="4069728" y="17802"/>
                </a:lnTo>
                <a:lnTo>
                  <a:pt x="4051726" y="17802"/>
                </a:lnTo>
                <a:close/>
                <a:moveTo>
                  <a:pt x="2718711" y="11001"/>
                </a:moveTo>
                <a:lnTo>
                  <a:pt x="2780319" y="11001"/>
                </a:lnTo>
                <a:lnTo>
                  <a:pt x="2780319" y="56407"/>
                </a:lnTo>
                <a:cubicBezTo>
                  <a:pt x="2780319" y="62007"/>
                  <a:pt x="2783052" y="64808"/>
                  <a:pt x="2788520" y="64808"/>
                </a:cubicBezTo>
                <a:lnTo>
                  <a:pt x="2808322" y="64808"/>
                </a:lnTo>
                <a:lnTo>
                  <a:pt x="2808322" y="71209"/>
                </a:lnTo>
                <a:lnTo>
                  <a:pt x="2787520" y="71209"/>
                </a:lnTo>
                <a:cubicBezTo>
                  <a:pt x="2778052" y="71209"/>
                  <a:pt x="2773318" y="66541"/>
                  <a:pt x="2773318" y="57207"/>
                </a:cubicBezTo>
                <a:lnTo>
                  <a:pt x="2773318" y="17602"/>
                </a:lnTo>
                <a:lnTo>
                  <a:pt x="2725712" y="17602"/>
                </a:lnTo>
                <a:lnTo>
                  <a:pt x="2725712" y="26603"/>
                </a:lnTo>
                <a:cubicBezTo>
                  <a:pt x="2725712" y="48339"/>
                  <a:pt x="2715844" y="65141"/>
                  <a:pt x="2696108" y="77009"/>
                </a:cubicBezTo>
                <a:lnTo>
                  <a:pt x="2691508" y="71809"/>
                </a:lnTo>
                <a:cubicBezTo>
                  <a:pt x="2709644" y="61274"/>
                  <a:pt x="2718711" y="46472"/>
                  <a:pt x="2718711" y="27403"/>
                </a:cubicBezTo>
                <a:close/>
                <a:moveTo>
                  <a:pt x="1642253" y="11001"/>
                </a:moveTo>
                <a:lnTo>
                  <a:pt x="1784671" y="11001"/>
                </a:lnTo>
                <a:lnTo>
                  <a:pt x="1784671" y="159820"/>
                </a:lnTo>
                <a:cubicBezTo>
                  <a:pt x="1784671" y="172088"/>
                  <a:pt x="1778737" y="178222"/>
                  <a:pt x="1766869" y="178222"/>
                </a:cubicBezTo>
                <a:lnTo>
                  <a:pt x="1743866" y="178222"/>
                </a:lnTo>
                <a:lnTo>
                  <a:pt x="1742066" y="171421"/>
                </a:lnTo>
                <a:lnTo>
                  <a:pt x="1764468" y="171621"/>
                </a:lnTo>
                <a:cubicBezTo>
                  <a:pt x="1773403" y="171621"/>
                  <a:pt x="1777870" y="166887"/>
                  <a:pt x="1777870" y="157419"/>
                </a:cubicBezTo>
                <a:lnTo>
                  <a:pt x="1777870" y="115014"/>
                </a:lnTo>
                <a:lnTo>
                  <a:pt x="1715062" y="115014"/>
                </a:lnTo>
                <a:lnTo>
                  <a:pt x="1715062" y="176022"/>
                </a:lnTo>
                <a:lnTo>
                  <a:pt x="1708262" y="176022"/>
                </a:lnTo>
                <a:lnTo>
                  <a:pt x="1708262" y="115014"/>
                </a:lnTo>
                <a:lnTo>
                  <a:pt x="1648654" y="115014"/>
                </a:lnTo>
                <a:cubicBezTo>
                  <a:pt x="1646654" y="141551"/>
                  <a:pt x="1639053" y="163287"/>
                  <a:pt x="1625851" y="180222"/>
                </a:cubicBezTo>
                <a:lnTo>
                  <a:pt x="1620851" y="175622"/>
                </a:lnTo>
                <a:cubicBezTo>
                  <a:pt x="1634719" y="156953"/>
                  <a:pt x="1641853" y="133083"/>
                  <a:pt x="1642253" y="104013"/>
                </a:cubicBezTo>
                <a:close/>
                <a:moveTo>
                  <a:pt x="2454678" y="10001"/>
                </a:moveTo>
                <a:lnTo>
                  <a:pt x="2596296" y="10001"/>
                </a:lnTo>
                <a:lnTo>
                  <a:pt x="2596296" y="51606"/>
                </a:lnTo>
                <a:lnTo>
                  <a:pt x="2461279" y="51606"/>
                </a:lnTo>
                <a:lnTo>
                  <a:pt x="2461279" y="73809"/>
                </a:lnTo>
                <a:cubicBezTo>
                  <a:pt x="2461146" y="115814"/>
                  <a:pt x="2453545" y="151819"/>
                  <a:pt x="2438477" y="181822"/>
                </a:cubicBezTo>
                <a:lnTo>
                  <a:pt x="2432676" y="176822"/>
                </a:lnTo>
                <a:cubicBezTo>
                  <a:pt x="2447211" y="150152"/>
                  <a:pt x="2454545" y="115814"/>
                  <a:pt x="2454678" y="73809"/>
                </a:cubicBezTo>
                <a:close/>
                <a:moveTo>
                  <a:pt x="4324884" y="9401"/>
                </a:moveTo>
                <a:cubicBezTo>
                  <a:pt x="4333818" y="19936"/>
                  <a:pt x="4342086" y="31404"/>
                  <a:pt x="4349686" y="43805"/>
                </a:cubicBezTo>
                <a:lnTo>
                  <a:pt x="4343686" y="46606"/>
                </a:lnTo>
                <a:cubicBezTo>
                  <a:pt x="4335684" y="33537"/>
                  <a:pt x="4327417" y="22136"/>
                  <a:pt x="4318883" y="12401"/>
                </a:cubicBezTo>
                <a:close/>
                <a:moveTo>
                  <a:pt x="1019652" y="7401"/>
                </a:moveTo>
                <a:cubicBezTo>
                  <a:pt x="1036187" y="27003"/>
                  <a:pt x="1048522" y="43672"/>
                  <a:pt x="1056656" y="57407"/>
                </a:cubicBezTo>
                <a:lnTo>
                  <a:pt x="1051055" y="61407"/>
                </a:lnTo>
                <a:cubicBezTo>
                  <a:pt x="1041721" y="45939"/>
                  <a:pt x="1029319" y="29203"/>
                  <a:pt x="1013851" y="11201"/>
                </a:cubicBezTo>
                <a:close/>
                <a:moveTo>
                  <a:pt x="4425296" y="6600"/>
                </a:moveTo>
                <a:lnTo>
                  <a:pt x="4431297" y="9401"/>
                </a:lnTo>
                <a:cubicBezTo>
                  <a:pt x="4425429" y="22069"/>
                  <a:pt x="4417828" y="34337"/>
                  <a:pt x="4408494" y="46205"/>
                </a:cubicBezTo>
                <a:lnTo>
                  <a:pt x="4402493" y="43405"/>
                </a:lnTo>
                <a:cubicBezTo>
                  <a:pt x="4412228" y="30870"/>
                  <a:pt x="4419828" y="18602"/>
                  <a:pt x="4425296" y="6600"/>
                </a:cubicBezTo>
                <a:close/>
                <a:moveTo>
                  <a:pt x="813702" y="6200"/>
                </a:moveTo>
                <a:cubicBezTo>
                  <a:pt x="828104" y="16468"/>
                  <a:pt x="839839" y="26536"/>
                  <a:pt x="848906" y="36404"/>
                </a:cubicBezTo>
                <a:lnTo>
                  <a:pt x="844106" y="41005"/>
                </a:lnTo>
                <a:cubicBezTo>
                  <a:pt x="835305" y="31404"/>
                  <a:pt x="823637" y="21336"/>
                  <a:pt x="809101" y="10801"/>
                </a:cubicBezTo>
                <a:close/>
                <a:moveTo>
                  <a:pt x="4271276" y="4800"/>
                </a:moveTo>
                <a:cubicBezTo>
                  <a:pt x="4287278" y="15335"/>
                  <a:pt x="4300480" y="25803"/>
                  <a:pt x="4310882" y="36204"/>
                </a:cubicBezTo>
                <a:lnTo>
                  <a:pt x="4305881" y="41005"/>
                </a:lnTo>
                <a:cubicBezTo>
                  <a:pt x="4295613" y="30737"/>
                  <a:pt x="4282412" y="20202"/>
                  <a:pt x="4266276" y="9401"/>
                </a:cubicBezTo>
                <a:close/>
                <a:moveTo>
                  <a:pt x="2648302" y="4800"/>
                </a:moveTo>
                <a:cubicBezTo>
                  <a:pt x="2662304" y="15602"/>
                  <a:pt x="2673906" y="26270"/>
                  <a:pt x="2683107" y="36804"/>
                </a:cubicBezTo>
                <a:lnTo>
                  <a:pt x="2678306" y="41605"/>
                </a:lnTo>
                <a:cubicBezTo>
                  <a:pt x="2669772" y="31604"/>
                  <a:pt x="2658170" y="20869"/>
                  <a:pt x="2643502" y="9401"/>
                </a:cubicBezTo>
                <a:close/>
                <a:moveTo>
                  <a:pt x="2858852" y="3800"/>
                </a:moveTo>
                <a:cubicBezTo>
                  <a:pt x="2872854" y="14335"/>
                  <a:pt x="2884922" y="25269"/>
                  <a:pt x="2895057" y="36604"/>
                </a:cubicBezTo>
                <a:lnTo>
                  <a:pt x="2890457" y="41405"/>
                </a:lnTo>
                <a:cubicBezTo>
                  <a:pt x="2881389" y="31137"/>
                  <a:pt x="2869254" y="20136"/>
                  <a:pt x="2854052" y="8401"/>
                </a:cubicBezTo>
                <a:close/>
                <a:moveTo>
                  <a:pt x="1379697" y="3800"/>
                </a:moveTo>
                <a:lnTo>
                  <a:pt x="1382897" y="10001"/>
                </a:lnTo>
                <a:cubicBezTo>
                  <a:pt x="1362761" y="18535"/>
                  <a:pt x="1340425" y="23269"/>
                  <a:pt x="1315889" y="24203"/>
                </a:cubicBezTo>
                <a:lnTo>
                  <a:pt x="1315889" y="65608"/>
                </a:lnTo>
                <a:lnTo>
                  <a:pt x="1391098" y="65608"/>
                </a:lnTo>
                <a:lnTo>
                  <a:pt x="1391098" y="72209"/>
                </a:lnTo>
                <a:lnTo>
                  <a:pt x="1365895" y="72209"/>
                </a:lnTo>
                <a:lnTo>
                  <a:pt x="1365895" y="182823"/>
                </a:lnTo>
                <a:lnTo>
                  <a:pt x="1359294" y="182823"/>
                </a:lnTo>
                <a:lnTo>
                  <a:pt x="1359294" y="72209"/>
                </a:lnTo>
                <a:lnTo>
                  <a:pt x="1315889" y="72209"/>
                </a:lnTo>
                <a:lnTo>
                  <a:pt x="1315889" y="105613"/>
                </a:lnTo>
                <a:cubicBezTo>
                  <a:pt x="1315488" y="139217"/>
                  <a:pt x="1310821" y="164754"/>
                  <a:pt x="1301887" y="182222"/>
                </a:cubicBezTo>
                <a:lnTo>
                  <a:pt x="1295886" y="179022"/>
                </a:lnTo>
                <a:cubicBezTo>
                  <a:pt x="1304687" y="161553"/>
                  <a:pt x="1309288" y="137083"/>
                  <a:pt x="1309688" y="105613"/>
                </a:cubicBezTo>
                <a:lnTo>
                  <a:pt x="1309688" y="18402"/>
                </a:lnTo>
                <a:cubicBezTo>
                  <a:pt x="1337291" y="17335"/>
                  <a:pt x="1360628" y="12468"/>
                  <a:pt x="1379697" y="3800"/>
                </a:cubicBezTo>
                <a:close/>
                <a:moveTo>
                  <a:pt x="1573921" y="3200"/>
                </a:moveTo>
                <a:lnTo>
                  <a:pt x="1577521" y="9201"/>
                </a:lnTo>
                <a:cubicBezTo>
                  <a:pt x="1538983" y="17469"/>
                  <a:pt x="1488243" y="21602"/>
                  <a:pt x="1425302" y="21602"/>
                </a:cubicBezTo>
                <a:lnTo>
                  <a:pt x="1423102" y="15202"/>
                </a:lnTo>
                <a:cubicBezTo>
                  <a:pt x="1485243" y="15068"/>
                  <a:pt x="1535516" y="11068"/>
                  <a:pt x="1573921" y="3200"/>
                </a:cubicBezTo>
                <a:close/>
                <a:moveTo>
                  <a:pt x="2108511" y="3000"/>
                </a:moveTo>
                <a:lnTo>
                  <a:pt x="2113312" y="3000"/>
                </a:lnTo>
                <a:cubicBezTo>
                  <a:pt x="2139182" y="30604"/>
                  <a:pt x="2168519" y="52073"/>
                  <a:pt x="2201323" y="67408"/>
                </a:cubicBezTo>
                <a:lnTo>
                  <a:pt x="2197923" y="73209"/>
                </a:lnTo>
                <a:cubicBezTo>
                  <a:pt x="2164185" y="56940"/>
                  <a:pt x="2135181" y="35671"/>
                  <a:pt x="2110912" y="9401"/>
                </a:cubicBezTo>
                <a:cubicBezTo>
                  <a:pt x="2088509" y="34871"/>
                  <a:pt x="2059239" y="56740"/>
                  <a:pt x="2023101" y="75009"/>
                </a:cubicBezTo>
                <a:lnTo>
                  <a:pt x="2019900" y="69008"/>
                </a:lnTo>
                <a:cubicBezTo>
                  <a:pt x="2055371" y="51406"/>
                  <a:pt x="2084908" y="29403"/>
                  <a:pt x="2108511" y="3000"/>
                </a:cubicBezTo>
                <a:close/>
                <a:moveTo>
                  <a:pt x="1285885" y="1600"/>
                </a:moveTo>
                <a:lnTo>
                  <a:pt x="1290285" y="6801"/>
                </a:lnTo>
                <a:cubicBezTo>
                  <a:pt x="1275750" y="15868"/>
                  <a:pt x="1257348" y="22002"/>
                  <a:pt x="1235079" y="25203"/>
                </a:cubicBezTo>
                <a:lnTo>
                  <a:pt x="1235079" y="54807"/>
                </a:lnTo>
                <a:lnTo>
                  <a:pt x="1287085" y="54807"/>
                </a:lnTo>
                <a:lnTo>
                  <a:pt x="1287085" y="113814"/>
                </a:lnTo>
                <a:lnTo>
                  <a:pt x="1234278" y="113814"/>
                </a:lnTo>
                <a:cubicBezTo>
                  <a:pt x="1232011" y="140217"/>
                  <a:pt x="1225344" y="162953"/>
                  <a:pt x="1214276" y="182022"/>
                </a:cubicBezTo>
                <a:lnTo>
                  <a:pt x="1209475" y="177222"/>
                </a:lnTo>
                <a:cubicBezTo>
                  <a:pt x="1221743" y="155886"/>
                  <a:pt x="1228278" y="130283"/>
                  <a:pt x="1229078" y="100412"/>
                </a:cubicBezTo>
                <a:lnTo>
                  <a:pt x="1229078" y="19802"/>
                </a:lnTo>
                <a:cubicBezTo>
                  <a:pt x="1251881" y="17002"/>
                  <a:pt x="1270816" y="10934"/>
                  <a:pt x="1285885" y="1600"/>
                </a:cubicBezTo>
                <a:close/>
                <a:moveTo>
                  <a:pt x="1857680" y="1200"/>
                </a:moveTo>
                <a:lnTo>
                  <a:pt x="1864481" y="2200"/>
                </a:lnTo>
                <a:cubicBezTo>
                  <a:pt x="1862214" y="15535"/>
                  <a:pt x="1858947" y="27536"/>
                  <a:pt x="1854680" y="38204"/>
                </a:cubicBezTo>
                <a:lnTo>
                  <a:pt x="1888484" y="38204"/>
                </a:lnTo>
                <a:lnTo>
                  <a:pt x="1888484" y="170421"/>
                </a:lnTo>
                <a:lnTo>
                  <a:pt x="1881683" y="170421"/>
                </a:lnTo>
                <a:lnTo>
                  <a:pt x="1881683" y="157219"/>
                </a:lnTo>
                <a:lnTo>
                  <a:pt x="1837278" y="157219"/>
                </a:lnTo>
                <a:lnTo>
                  <a:pt x="1837278" y="176022"/>
                </a:lnTo>
                <a:lnTo>
                  <a:pt x="1830477" y="176022"/>
                </a:lnTo>
                <a:lnTo>
                  <a:pt x="1830477" y="38204"/>
                </a:lnTo>
                <a:lnTo>
                  <a:pt x="1848079" y="38204"/>
                </a:lnTo>
                <a:cubicBezTo>
                  <a:pt x="1852479" y="26603"/>
                  <a:pt x="1855680" y="14268"/>
                  <a:pt x="1857680" y="1200"/>
                </a:cubicBezTo>
                <a:close/>
                <a:moveTo>
                  <a:pt x="2959665" y="1000"/>
                </a:moveTo>
                <a:lnTo>
                  <a:pt x="2966866" y="1000"/>
                </a:lnTo>
                <a:lnTo>
                  <a:pt x="2966866" y="64008"/>
                </a:lnTo>
                <a:lnTo>
                  <a:pt x="3021073" y="64008"/>
                </a:lnTo>
                <a:lnTo>
                  <a:pt x="3021073" y="70809"/>
                </a:lnTo>
                <a:lnTo>
                  <a:pt x="2966866" y="70809"/>
                </a:lnTo>
                <a:lnTo>
                  <a:pt x="2966866" y="183023"/>
                </a:lnTo>
                <a:lnTo>
                  <a:pt x="2959665" y="183023"/>
                </a:lnTo>
                <a:lnTo>
                  <a:pt x="2959665" y="70809"/>
                </a:lnTo>
                <a:lnTo>
                  <a:pt x="2902658" y="70809"/>
                </a:lnTo>
                <a:lnTo>
                  <a:pt x="2902658" y="64008"/>
                </a:lnTo>
                <a:lnTo>
                  <a:pt x="2959665" y="64008"/>
                </a:lnTo>
                <a:close/>
                <a:moveTo>
                  <a:pt x="1928689" y="1000"/>
                </a:moveTo>
                <a:lnTo>
                  <a:pt x="1935290" y="1800"/>
                </a:lnTo>
                <a:cubicBezTo>
                  <a:pt x="1933023" y="14468"/>
                  <a:pt x="1929689" y="26736"/>
                  <a:pt x="1925288" y="38605"/>
                </a:cubicBezTo>
                <a:lnTo>
                  <a:pt x="1992297" y="38605"/>
                </a:lnTo>
                <a:cubicBezTo>
                  <a:pt x="1992297" y="100479"/>
                  <a:pt x="1991363" y="139084"/>
                  <a:pt x="1989497" y="154419"/>
                </a:cubicBezTo>
                <a:cubicBezTo>
                  <a:pt x="1987630" y="171354"/>
                  <a:pt x="1978562" y="179822"/>
                  <a:pt x="1962293" y="179822"/>
                </a:cubicBezTo>
                <a:lnTo>
                  <a:pt x="1943491" y="179622"/>
                </a:lnTo>
                <a:lnTo>
                  <a:pt x="1941691" y="173221"/>
                </a:lnTo>
                <a:lnTo>
                  <a:pt x="1961893" y="173421"/>
                </a:lnTo>
                <a:cubicBezTo>
                  <a:pt x="1974028" y="173421"/>
                  <a:pt x="1981029" y="166754"/>
                  <a:pt x="1982896" y="153419"/>
                </a:cubicBezTo>
                <a:cubicBezTo>
                  <a:pt x="1984362" y="141417"/>
                  <a:pt x="1985296" y="105413"/>
                  <a:pt x="1985696" y="45405"/>
                </a:cubicBezTo>
                <a:lnTo>
                  <a:pt x="1922488" y="45405"/>
                </a:lnTo>
                <a:cubicBezTo>
                  <a:pt x="1916887" y="58607"/>
                  <a:pt x="1910087" y="70675"/>
                  <a:pt x="1902086" y="81610"/>
                </a:cubicBezTo>
                <a:lnTo>
                  <a:pt x="1898085" y="76209"/>
                </a:lnTo>
                <a:cubicBezTo>
                  <a:pt x="1913020" y="55807"/>
                  <a:pt x="1923222" y="30737"/>
                  <a:pt x="1928689" y="1000"/>
                </a:cubicBezTo>
                <a:close/>
                <a:moveTo>
                  <a:pt x="912514" y="1000"/>
                </a:moveTo>
                <a:cubicBezTo>
                  <a:pt x="916515" y="11401"/>
                  <a:pt x="919982" y="22136"/>
                  <a:pt x="922916" y="33204"/>
                </a:cubicBezTo>
                <a:lnTo>
                  <a:pt x="976522" y="33204"/>
                </a:lnTo>
                <a:lnTo>
                  <a:pt x="976522" y="39805"/>
                </a:lnTo>
                <a:lnTo>
                  <a:pt x="956320" y="39805"/>
                </a:lnTo>
                <a:cubicBezTo>
                  <a:pt x="950719" y="63408"/>
                  <a:pt x="942185" y="83810"/>
                  <a:pt x="930717" y="101012"/>
                </a:cubicBezTo>
                <a:cubicBezTo>
                  <a:pt x="948052" y="116214"/>
                  <a:pt x="963254" y="131083"/>
                  <a:pt x="976322" y="145618"/>
                </a:cubicBezTo>
                <a:lnTo>
                  <a:pt x="971122" y="150819"/>
                </a:lnTo>
                <a:cubicBezTo>
                  <a:pt x="958053" y="136150"/>
                  <a:pt x="943252" y="121415"/>
                  <a:pt x="926716" y="106613"/>
                </a:cubicBezTo>
                <a:cubicBezTo>
                  <a:pt x="910447" y="128082"/>
                  <a:pt x="889245" y="143418"/>
                  <a:pt x="863108" y="152619"/>
                </a:cubicBezTo>
                <a:lnTo>
                  <a:pt x="859508" y="146418"/>
                </a:lnTo>
                <a:cubicBezTo>
                  <a:pt x="885511" y="137350"/>
                  <a:pt x="906247" y="122615"/>
                  <a:pt x="921715" y="102212"/>
                </a:cubicBezTo>
                <a:cubicBezTo>
                  <a:pt x="907714" y="90078"/>
                  <a:pt x="891112" y="76743"/>
                  <a:pt x="871909" y="62207"/>
                </a:cubicBezTo>
                <a:lnTo>
                  <a:pt x="876710" y="57807"/>
                </a:lnTo>
                <a:cubicBezTo>
                  <a:pt x="894179" y="70742"/>
                  <a:pt x="910514" y="83677"/>
                  <a:pt x="925716" y="96612"/>
                </a:cubicBezTo>
                <a:cubicBezTo>
                  <a:pt x="936384" y="80876"/>
                  <a:pt x="944318" y="61941"/>
                  <a:pt x="949519" y="39805"/>
                </a:cubicBezTo>
                <a:lnTo>
                  <a:pt x="864108" y="39805"/>
                </a:lnTo>
                <a:lnTo>
                  <a:pt x="864108" y="33204"/>
                </a:lnTo>
                <a:lnTo>
                  <a:pt x="916115" y="33204"/>
                </a:lnTo>
                <a:cubicBezTo>
                  <a:pt x="912781" y="21069"/>
                  <a:pt x="909247" y="10734"/>
                  <a:pt x="905513" y="2200"/>
                </a:cubicBezTo>
                <a:close/>
                <a:moveTo>
                  <a:pt x="4712132" y="800"/>
                </a:moveTo>
                <a:lnTo>
                  <a:pt x="4718932" y="800"/>
                </a:lnTo>
                <a:lnTo>
                  <a:pt x="4718932" y="18802"/>
                </a:lnTo>
                <a:lnTo>
                  <a:pt x="4779740" y="18802"/>
                </a:lnTo>
                <a:lnTo>
                  <a:pt x="4779740" y="800"/>
                </a:lnTo>
                <a:lnTo>
                  <a:pt x="4786541" y="800"/>
                </a:lnTo>
                <a:lnTo>
                  <a:pt x="4786541" y="18802"/>
                </a:lnTo>
                <a:lnTo>
                  <a:pt x="4836548" y="18802"/>
                </a:lnTo>
                <a:lnTo>
                  <a:pt x="4836548" y="25403"/>
                </a:lnTo>
                <a:lnTo>
                  <a:pt x="4786541" y="25403"/>
                </a:lnTo>
                <a:lnTo>
                  <a:pt x="4786541" y="43205"/>
                </a:lnTo>
                <a:lnTo>
                  <a:pt x="4779740" y="43205"/>
                </a:lnTo>
                <a:lnTo>
                  <a:pt x="4779740" y="25403"/>
                </a:lnTo>
                <a:lnTo>
                  <a:pt x="4718932" y="25403"/>
                </a:lnTo>
                <a:lnTo>
                  <a:pt x="4718932" y="43205"/>
                </a:lnTo>
                <a:lnTo>
                  <a:pt x="4712132" y="43205"/>
                </a:lnTo>
                <a:lnTo>
                  <a:pt x="4712132" y="25403"/>
                </a:lnTo>
                <a:lnTo>
                  <a:pt x="4662126" y="25403"/>
                </a:lnTo>
                <a:lnTo>
                  <a:pt x="4662126" y="18802"/>
                </a:lnTo>
                <a:lnTo>
                  <a:pt x="4712132" y="18802"/>
                </a:lnTo>
                <a:close/>
                <a:moveTo>
                  <a:pt x="1102662" y="800"/>
                </a:moveTo>
                <a:lnTo>
                  <a:pt x="1109263" y="1800"/>
                </a:lnTo>
                <a:cubicBezTo>
                  <a:pt x="1107529" y="13535"/>
                  <a:pt x="1105129" y="24336"/>
                  <a:pt x="1102062" y="34204"/>
                </a:cubicBezTo>
                <a:lnTo>
                  <a:pt x="1180872" y="34204"/>
                </a:lnTo>
                <a:lnTo>
                  <a:pt x="1180872" y="38805"/>
                </a:lnTo>
                <a:cubicBezTo>
                  <a:pt x="1176604" y="56407"/>
                  <a:pt x="1170870" y="74009"/>
                  <a:pt x="1163670" y="91611"/>
                </a:cubicBezTo>
                <a:lnTo>
                  <a:pt x="1156469" y="89411"/>
                </a:lnTo>
                <a:cubicBezTo>
                  <a:pt x="1163936" y="74076"/>
                  <a:pt x="1169604" y="57874"/>
                  <a:pt x="1173471" y="40805"/>
                </a:cubicBezTo>
                <a:lnTo>
                  <a:pt x="1099862" y="40805"/>
                </a:lnTo>
                <a:cubicBezTo>
                  <a:pt x="1093461" y="58807"/>
                  <a:pt x="1084793" y="73876"/>
                  <a:pt x="1073858" y="86010"/>
                </a:cubicBezTo>
                <a:lnTo>
                  <a:pt x="1068258" y="82010"/>
                </a:lnTo>
                <a:cubicBezTo>
                  <a:pt x="1086126" y="62541"/>
                  <a:pt x="1097595" y="35471"/>
                  <a:pt x="1102662" y="800"/>
                </a:cubicBezTo>
                <a:close/>
                <a:moveTo>
                  <a:pt x="4372490" y="0"/>
                </a:moveTo>
                <a:lnTo>
                  <a:pt x="4379290" y="0"/>
                </a:lnTo>
                <a:lnTo>
                  <a:pt x="4379290" y="57207"/>
                </a:lnTo>
                <a:lnTo>
                  <a:pt x="4426896" y="57207"/>
                </a:lnTo>
                <a:lnTo>
                  <a:pt x="4426896" y="166220"/>
                </a:lnTo>
                <a:cubicBezTo>
                  <a:pt x="4426896" y="176088"/>
                  <a:pt x="4422229" y="181022"/>
                  <a:pt x="4412894" y="181022"/>
                </a:cubicBezTo>
                <a:lnTo>
                  <a:pt x="4385091" y="181022"/>
                </a:lnTo>
                <a:lnTo>
                  <a:pt x="4383091" y="174221"/>
                </a:lnTo>
                <a:lnTo>
                  <a:pt x="4410494" y="174421"/>
                </a:lnTo>
                <a:cubicBezTo>
                  <a:pt x="4416895" y="174421"/>
                  <a:pt x="4420096" y="171154"/>
                  <a:pt x="4420096" y="164620"/>
                </a:cubicBezTo>
                <a:lnTo>
                  <a:pt x="4420096" y="134817"/>
                </a:lnTo>
                <a:lnTo>
                  <a:pt x="4332284" y="134817"/>
                </a:lnTo>
                <a:lnTo>
                  <a:pt x="4332284" y="182022"/>
                </a:lnTo>
                <a:lnTo>
                  <a:pt x="4325484" y="182022"/>
                </a:lnTo>
                <a:lnTo>
                  <a:pt x="4325484" y="57207"/>
                </a:lnTo>
                <a:lnTo>
                  <a:pt x="4372490" y="572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en-US" altLang="zh-CN" sz="1600" dirty="0">
              <a:solidFill>
                <a:schemeClr val="bg1"/>
              </a:solidFill>
              <a:latin typeface="苹方 细体" panose="020B0200000000000000" pitchFamily="34" charset="-122"/>
              <a:ea typeface="苹方 细体" panose="020B0200000000000000" pitchFamily="34" charset="-122"/>
            </a:endParaRPr>
          </a:p>
        </p:txBody>
      </p:sp>
      <p:sp>
        <p:nvSpPr>
          <p:cNvPr id="59" name="自由线条-38_矢量">
            <a:extLst>
              <a:ext uri="{FF2B5EF4-FFF2-40B4-BE49-F238E27FC236}">
                <a16:creationId xmlns:a16="http://schemas.microsoft.com/office/drawing/2014/main" id="{65B08501-C16E-4714-B1CF-598A178AB330}"/>
              </a:ext>
            </a:extLst>
          </p:cNvPr>
          <p:cNvSpPr txBox="1"/>
          <p:nvPr/>
        </p:nvSpPr>
        <p:spPr>
          <a:xfrm>
            <a:off x="5950563" y="1970511"/>
            <a:ext cx="2641663" cy="327375"/>
          </a:xfrm>
          <a:custGeom>
            <a:avLst/>
            <a:gdLst>
              <a:gd name="connsiteX0" fmla="*/ 1046464 w 2641663"/>
              <a:gd name="connsiteY0" fmla="*/ 242031 h 327375"/>
              <a:gd name="connsiteX1" fmla="*/ 1066467 w 2641663"/>
              <a:gd name="connsiteY1" fmla="*/ 269701 h 327375"/>
              <a:gd name="connsiteX2" fmla="*/ 1033129 w 2641663"/>
              <a:gd name="connsiteY2" fmla="*/ 327375 h 327375"/>
              <a:gd name="connsiteX3" fmla="*/ 1026128 w 2641663"/>
              <a:gd name="connsiteY3" fmla="*/ 315707 h 327375"/>
              <a:gd name="connsiteX4" fmla="*/ 1051465 w 2641663"/>
              <a:gd name="connsiteY4" fmla="*/ 275035 h 327375"/>
              <a:gd name="connsiteX5" fmla="*/ 1046464 w 2641663"/>
              <a:gd name="connsiteY5" fmla="*/ 275368 h 327375"/>
              <a:gd name="connsiteX6" fmla="*/ 1034130 w 2641663"/>
              <a:gd name="connsiteY6" fmla="*/ 271034 h 327375"/>
              <a:gd name="connsiteX7" fmla="*/ 1029462 w 2641663"/>
              <a:gd name="connsiteY7" fmla="*/ 259033 h 327375"/>
              <a:gd name="connsiteX8" fmla="*/ 1034130 w 2641663"/>
              <a:gd name="connsiteY8" fmla="*/ 246698 h 327375"/>
              <a:gd name="connsiteX9" fmla="*/ 1046464 w 2641663"/>
              <a:gd name="connsiteY9" fmla="*/ 242031 h 327375"/>
              <a:gd name="connsiteX10" fmla="*/ 2108930 w 2641663"/>
              <a:gd name="connsiteY10" fmla="*/ 241031 h 327375"/>
              <a:gd name="connsiteX11" fmla="*/ 2108930 w 2641663"/>
              <a:gd name="connsiteY11" fmla="*/ 258699 h 327375"/>
              <a:gd name="connsiteX12" fmla="*/ 2003917 w 2641663"/>
              <a:gd name="connsiteY12" fmla="*/ 293037 h 327375"/>
              <a:gd name="connsiteX13" fmla="*/ 2001250 w 2641663"/>
              <a:gd name="connsiteY13" fmla="*/ 275368 h 327375"/>
              <a:gd name="connsiteX14" fmla="*/ 2108930 w 2641663"/>
              <a:gd name="connsiteY14" fmla="*/ 241031 h 327375"/>
              <a:gd name="connsiteX15" fmla="*/ 1779556 w 2641663"/>
              <a:gd name="connsiteY15" fmla="*/ 225695 h 327375"/>
              <a:gd name="connsiteX16" fmla="*/ 1779556 w 2641663"/>
              <a:gd name="connsiteY16" fmla="*/ 273368 h 327375"/>
              <a:gd name="connsiteX17" fmla="*/ 1860900 w 2641663"/>
              <a:gd name="connsiteY17" fmla="*/ 273368 h 327375"/>
              <a:gd name="connsiteX18" fmla="*/ 1860900 w 2641663"/>
              <a:gd name="connsiteY18" fmla="*/ 225695 h 327375"/>
              <a:gd name="connsiteX19" fmla="*/ 446056 w 2641663"/>
              <a:gd name="connsiteY19" fmla="*/ 225695 h 327375"/>
              <a:gd name="connsiteX20" fmla="*/ 446056 w 2641663"/>
              <a:gd name="connsiteY20" fmla="*/ 273368 h 327375"/>
              <a:gd name="connsiteX21" fmla="*/ 527400 w 2641663"/>
              <a:gd name="connsiteY21" fmla="*/ 273368 h 327375"/>
              <a:gd name="connsiteX22" fmla="*/ 527400 w 2641663"/>
              <a:gd name="connsiteY22" fmla="*/ 225695 h 327375"/>
              <a:gd name="connsiteX23" fmla="*/ 1779556 w 2641663"/>
              <a:gd name="connsiteY23" fmla="*/ 164021 h 327375"/>
              <a:gd name="connsiteX24" fmla="*/ 1779556 w 2641663"/>
              <a:gd name="connsiteY24" fmla="*/ 210027 h 327375"/>
              <a:gd name="connsiteX25" fmla="*/ 1860900 w 2641663"/>
              <a:gd name="connsiteY25" fmla="*/ 210027 h 327375"/>
              <a:gd name="connsiteX26" fmla="*/ 1860900 w 2641663"/>
              <a:gd name="connsiteY26" fmla="*/ 164021 h 327375"/>
              <a:gd name="connsiteX27" fmla="*/ 446056 w 2641663"/>
              <a:gd name="connsiteY27" fmla="*/ 164021 h 327375"/>
              <a:gd name="connsiteX28" fmla="*/ 446056 w 2641663"/>
              <a:gd name="connsiteY28" fmla="*/ 210027 h 327375"/>
              <a:gd name="connsiteX29" fmla="*/ 527400 w 2641663"/>
              <a:gd name="connsiteY29" fmla="*/ 210027 h 327375"/>
              <a:gd name="connsiteX30" fmla="*/ 527400 w 2641663"/>
              <a:gd name="connsiteY30" fmla="*/ 164021 h 327375"/>
              <a:gd name="connsiteX31" fmla="*/ 819769 w 2641663"/>
              <a:gd name="connsiteY31" fmla="*/ 162354 h 327375"/>
              <a:gd name="connsiteX32" fmla="*/ 819769 w 2641663"/>
              <a:gd name="connsiteY32" fmla="*/ 180356 h 327375"/>
              <a:gd name="connsiteX33" fmla="*/ 817436 w 2641663"/>
              <a:gd name="connsiteY33" fmla="*/ 212027 h 327375"/>
              <a:gd name="connsiteX34" fmla="*/ 886778 w 2641663"/>
              <a:gd name="connsiteY34" fmla="*/ 212027 h 327375"/>
              <a:gd name="connsiteX35" fmla="*/ 886778 w 2641663"/>
              <a:gd name="connsiteY35" fmla="*/ 162354 h 327375"/>
              <a:gd name="connsiteX36" fmla="*/ 1394175 w 2641663"/>
              <a:gd name="connsiteY36" fmla="*/ 112014 h 327375"/>
              <a:gd name="connsiteX37" fmla="*/ 1580198 w 2641663"/>
              <a:gd name="connsiteY37" fmla="*/ 112014 h 327375"/>
              <a:gd name="connsiteX38" fmla="*/ 1580198 w 2641663"/>
              <a:gd name="connsiteY38" fmla="*/ 129683 h 327375"/>
              <a:gd name="connsiteX39" fmla="*/ 1495854 w 2641663"/>
              <a:gd name="connsiteY39" fmla="*/ 129683 h 327375"/>
              <a:gd name="connsiteX40" fmla="*/ 1495854 w 2641663"/>
              <a:gd name="connsiteY40" fmla="*/ 193358 h 327375"/>
              <a:gd name="connsiteX41" fmla="*/ 1594866 w 2641663"/>
              <a:gd name="connsiteY41" fmla="*/ 193358 h 327375"/>
              <a:gd name="connsiteX42" fmla="*/ 1594866 w 2641663"/>
              <a:gd name="connsiteY42" fmla="*/ 211027 h 327375"/>
              <a:gd name="connsiteX43" fmla="*/ 1495854 w 2641663"/>
              <a:gd name="connsiteY43" fmla="*/ 211027 h 327375"/>
              <a:gd name="connsiteX44" fmla="*/ 1495854 w 2641663"/>
              <a:gd name="connsiteY44" fmla="*/ 279702 h 327375"/>
              <a:gd name="connsiteX45" fmla="*/ 1625203 w 2641663"/>
              <a:gd name="connsiteY45" fmla="*/ 279702 h 327375"/>
              <a:gd name="connsiteX46" fmla="*/ 1625203 w 2641663"/>
              <a:gd name="connsiteY46" fmla="*/ 297371 h 327375"/>
              <a:gd name="connsiteX47" fmla="*/ 1348835 w 2641663"/>
              <a:gd name="connsiteY47" fmla="*/ 297371 h 327375"/>
              <a:gd name="connsiteX48" fmla="*/ 1348835 w 2641663"/>
              <a:gd name="connsiteY48" fmla="*/ 279702 h 327375"/>
              <a:gd name="connsiteX49" fmla="*/ 1477852 w 2641663"/>
              <a:gd name="connsiteY49" fmla="*/ 279702 h 327375"/>
              <a:gd name="connsiteX50" fmla="*/ 1477852 w 2641663"/>
              <a:gd name="connsiteY50" fmla="*/ 211027 h 327375"/>
              <a:gd name="connsiteX51" fmla="*/ 1378506 w 2641663"/>
              <a:gd name="connsiteY51" fmla="*/ 211027 h 327375"/>
              <a:gd name="connsiteX52" fmla="*/ 1378506 w 2641663"/>
              <a:gd name="connsiteY52" fmla="*/ 193358 h 327375"/>
              <a:gd name="connsiteX53" fmla="*/ 1477852 w 2641663"/>
              <a:gd name="connsiteY53" fmla="*/ 193358 h 327375"/>
              <a:gd name="connsiteX54" fmla="*/ 1477852 w 2641663"/>
              <a:gd name="connsiteY54" fmla="*/ 129683 h 327375"/>
              <a:gd name="connsiteX55" fmla="*/ 1394175 w 2641663"/>
              <a:gd name="connsiteY55" fmla="*/ 129683 h 327375"/>
              <a:gd name="connsiteX56" fmla="*/ 60675 w 2641663"/>
              <a:gd name="connsiteY56" fmla="*/ 112014 h 327375"/>
              <a:gd name="connsiteX57" fmla="*/ 246698 w 2641663"/>
              <a:gd name="connsiteY57" fmla="*/ 112014 h 327375"/>
              <a:gd name="connsiteX58" fmla="*/ 246698 w 2641663"/>
              <a:gd name="connsiteY58" fmla="*/ 129683 h 327375"/>
              <a:gd name="connsiteX59" fmla="*/ 162354 w 2641663"/>
              <a:gd name="connsiteY59" fmla="*/ 129683 h 327375"/>
              <a:gd name="connsiteX60" fmla="*/ 162354 w 2641663"/>
              <a:gd name="connsiteY60" fmla="*/ 193358 h 327375"/>
              <a:gd name="connsiteX61" fmla="*/ 261366 w 2641663"/>
              <a:gd name="connsiteY61" fmla="*/ 193358 h 327375"/>
              <a:gd name="connsiteX62" fmla="*/ 261366 w 2641663"/>
              <a:gd name="connsiteY62" fmla="*/ 211027 h 327375"/>
              <a:gd name="connsiteX63" fmla="*/ 162354 w 2641663"/>
              <a:gd name="connsiteY63" fmla="*/ 211027 h 327375"/>
              <a:gd name="connsiteX64" fmla="*/ 162354 w 2641663"/>
              <a:gd name="connsiteY64" fmla="*/ 279702 h 327375"/>
              <a:gd name="connsiteX65" fmla="*/ 291703 w 2641663"/>
              <a:gd name="connsiteY65" fmla="*/ 279702 h 327375"/>
              <a:gd name="connsiteX66" fmla="*/ 291703 w 2641663"/>
              <a:gd name="connsiteY66" fmla="*/ 297371 h 327375"/>
              <a:gd name="connsiteX67" fmla="*/ 15336 w 2641663"/>
              <a:gd name="connsiteY67" fmla="*/ 297371 h 327375"/>
              <a:gd name="connsiteX68" fmla="*/ 15336 w 2641663"/>
              <a:gd name="connsiteY68" fmla="*/ 279702 h 327375"/>
              <a:gd name="connsiteX69" fmla="*/ 144352 w 2641663"/>
              <a:gd name="connsiteY69" fmla="*/ 279702 h 327375"/>
              <a:gd name="connsiteX70" fmla="*/ 144352 w 2641663"/>
              <a:gd name="connsiteY70" fmla="*/ 211027 h 327375"/>
              <a:gd name="connsiteX71" fmla="*/ 45006 w 2641663"/>
              <a:gd name="connsiteY71" fmla="*/ 211027 h 327375"/>
              <a:gd name="connsiteX72" fmla="*/ 45006 w 2641663"/>
              <a:gd name="connsiteY72" fmla="*/ 193358 h 327375"/>
              <a:gd name="connsiteX73" fmla="*/ 144352 w 2641663"/>
              <a:gd name="connsiteY73" fmla="*/ 193358 h 327375"/>
              <a:gd name="connsiteX74" fmla="*/ 144352 w 2641663"/>
              <a:gd name="connsiteY74" fmla="*/ 129683 h 327375"/>
              <a:gd name="connsiteX75" fmla="*/ 60675 w 2641663"/>
              <a:gd name="connsiteY75" fmla="*/ 129683 h 327375"/>
              <a:gd name="connsiteX76" fmla="*/ 2136601 w 2641663"/>
              <a:gd name="connsiteY76" fmla="*/ 106680 h 327375"/>
              <a:gd name="connsiteX77" fmla="*/ 2277618 w 2641663"/>
              <a:gd name="connsiteY77" fmla="*/ 106680 h 327375"/>
              <a:gd name="connsiteX78" fmla="*/ 2277618 w 2641663"/>
              <a:gd name="connsiteY78" fmla="*/ 124016 h 327375"/>
              <a:gd name="connsiteX79" fmla="*/ 2218944 w 2641663"/>
              <a:gd name="connsiteY79" fmla="*/ 124016 h 327375"/>
              <a:gd name="connsiteX80" fmla="*/ 2218944 w 2641663"/>
              <a:gd name="connsiteY80" fmla="*/ 184357 h 327375"/>
              <a:gd name="connsiteX81" fmla="*/ 2277618 w 2641663"/>
              <a:gd name="connsiteY81" fmla="*/ 184357 h 327375"/>
              <a:gd name="connsiteX82" fmla="*/ 2277618 w 2641663"/>
              <a:gd name="connsiteY82" fmla="*/ 201359 h 327375"/>
              <a:gd name="connsiteX83" fmla="*/ 2218944 w 2641663"/>
              <a:gd name="connsiteY83" fmla="*/ 201359 h 327375"/>
              <a:gd name="connsiteX84" fmla="*/ 2218944 w 2641663"/>
              <a:gd name="connsiteY84" fmla="*/ 280369 h 327375"/>
              <a:gd name="connsiteX85" fmla="*/ 2267950 w 2641663"/>
              <a:gd name="connsiteY85" fmla="*/ 286036 h 327375"/>
              <a:gd name="connsiteX86" fmla="*/ 2304288 w 2641663"/>
              <a:gd name="connsiteY86" fmla="*/ 285036 h 327375"/>
              <a:gd name="connsiteX87" fmla="*/ 2300954 w 2641663"/>
              <a:gd name="connsiteY87" fmla="*/ 303372 h 327375"/>
              <a:gd name="connsiteX88" fmla="*/ 2208610 w 2641663"/>
              <a:gd name="connsiteY88" fmla="*/ 295037 h 327375"/>
              <a:gd name="connsiteX89" fmla="*/ 2148602 w 2641663"/>
              <a:gd name="connsiteY89" fmla="*/ 237363 h 327375"/>
              <a:gd name="connsiteX90" fmla="*/ 2117598 w 2641663"/>
              <a:gd name="connsiteY90" fmla="*/ 305039 h 327375"/>
              <a:gd name="connsiteX91" fmla="*/ 2103263 w 2641663"/>
              <a:gd name="connsiteY91" fmla="*/ 295037 h 327375"/>
              <a:gd name="connsiteX92" fmla="*/ 2147269 w 2641663"/>
              <a:gd name="connsiteY92" fmla="*/ 154020 h 327375"/>
              <a:gd name="connsiteX93" fmla="*/ 2164271 w 2641663"/>
              <a:gd name="connsiteY93" fmla="*/ 156687 h 327375"/>
              <a:gd name="connsiteX94" fmla="*/ 2153936 w 2641663"/>
              <a:gd name="connsiteY94" fmla="*/ 217361 h 327375"/>
              <a:gd name="connsiteX95" fmla="*/ 2201609 w 2641663"/>
              <a:gd name="connsiteY95" fmla="*/ 273035 h 327375"/>
              <a:gd name="connsiteX96" fmla="*/ 2201609 w 2641663"/>
              <a:gd name="connsiteY96" fmla="*/ 124016 h 327375"/>
              <a:gd name="connsiteX97" fmla="*/ 2136601 w 2641663"/>
              <a:gd name="connsiteY97" fmla="*/ 124016 h 327375"/>
              <a:gd name="connsiteX98" fmla="*/ 904113 w 2641663"/>
              <a:gd name="connsiteY98" fmla="*/ 102346 h 327375"/>
              <a:gd name="connsiteX99" fmla="*/ 921115 w 2641663"/>
              <a:gd name="connsiteY99" fmla="*/ 108681 h 327375"/>
              <a:gd name="connsiteX100" fmla="*/ 896112 w 2641663"/>
              <a:gd name="connsiteY100" fmla="*/ 145019 h 327375"/>
              <a:gd name="connsiteX101" fmla="*/ 954453 w 2641663"/>
              <a:gd name="connsiteY101" fmla="*/ 145019 h 327375"/>
              <a:gd name="connsiteX102" fmla="*/ 954453 w 2641663"/>
              <a:gd name="connsiteY102" fmla="*/ 162354 h 327375"/>
              <a:gd name="connsiteX103" fmla="*/ 904447 w 2641663"/>
              <a:gd name="connsiteY103" fmla="*/ 162354 h 327375"/>
              <a:gd name="connsiteX104" fmla="*/ 904447 w 2641663"/>
              <a:gd name="connsiteY104" fmla="*/ 212027 h 327375"/>
              <a:gd name="connsiteX105" fmla="*/ 967788 w 2641663"/>
              <a:gd name="connsiteY105" fmla="*/ 212027 h 327375"/>
              <a:gd name="connsiteX106" fmla="*/ 967788 w 2641663"/>
              <a:gd name="connsiteY106" fmla="*/ 229029 h 327375"/>
              <a:gd name="connsiteX107" fmla="*/ 904447 w 2641663"/>
              <a:gd name="connsiteY107" fmla="*/ 229029 h 327375"/>
              <a:gd name="connsiteX108" fmla="*/ 904447 w 2641663"/>
              <a:gd name="connsiteY108" fmla="*/ 305372 h 327375"/>
              <a:gd name="connsiteX109" fmla="*/ 886778 w 2641663"/>
              <a:gd name="connsiteY109" fmla="*/ 305372 h 327375"/>
              <a:gd name="connsiteX110" fmla="*/ 886778 w 2641663"/>
              <a:gd name="connsiteY110" fmla="*/ 229029 h 327375"/>
              <a:gd name="connsiteX111" fmla="*/ 814769 w 2641663"/>
              <a:gd name="connsiteY111" fmla="*/ 229029 h 327375"/>
              <a:gd name="connsiteX112" fmla="*/ 802101 w 2641663"/>
              <a:gd name="connsiteY112" fmla="*/ 263700 h 327375"/>
              <a:gd name="connsiteX113" fmla="*/ 746760 w 2641663"/>
              <a:gd name="connsiteY113" fmla="*/ 309372 h 327375"/>
              <a:gd name="connsiteX114" fmla="*/ 736426 w 2641663"/>
              <a:gd name="connsiteY114" fmla="*/ 293370 h 327375"/>
              <a:gd name="connsiteX115" fmla="*/ 787765 w 2641663"/>
              <a:gd name="connsiteY115" fmla="*/ 251699 h 327375"/>
              <a:gd name="connsiteX116" fmla="*/ 796100 w 2641663"/>
              <a:gd name="connsiteY116" fmla="*/ 229029 h 327375"/>
              <a:gd name="connsiteX117" fmla="*/ 733425 w 2641663"/>
              <a:gd name="connsiteY117" fmla="*/ 229029 h 327375"/>
              <a:gd name="connsiteX118" fmla="*/ 733425 w 2641663"/>
              <a:gd name="connsiteY118" fmla="*/ 212027 h 327375"/>
              <a:gd name="connsiteX119" fmla="*/ 799433 w 2641663"/>
              <a:gd name="connsiteY119" fmla="*/ 212027 h 327375"/>
              <a:gd name="connsiteX120" fmla="*/ 802101 w 2641663"/>
              <a:gd name="connsiteY120" fmla="*/ 180356 h 327375"/>
              <a:gd name="connsiteX121" fmla="*/ 802101 w 2641663"/>
              <a:gd name="connsiteY121" fmla="*/ 162354 h 327375"/>
              <a:gd name="connsiteX122" fmla="*/ 745427 w 2641663"/>
              <a:gd name="connsiteY122" fmla="*/ 162354 h 327375"/>
              <a:gd name="connsiteX123" fmla="*/ 745427 w 2641663"/>
              <a:gd name="connsiteY123" fmla="*/ 145019 h 327375"/>
              <a:gd name="connsiteX124" fmla="*/ 802767 w 2641663"/>
              <a:gd name="connsiteY124" fmla="*/ 145019 h 327375"/>
              <a:gd name="connsiteX125" fmla="*/ 781765 w 2641663"/>
              <a:gd name="connsiteY125" fmla="*/ 112348 h 327375"/>
              <a:gd name="connsiteX126" fmla="*/ 797100 w 2641663"/>
              <a:gd name="connsiteY126" fmla="*/ 104680 h 327375"/>
              <a:gd name="connsiteX127" fmla="*/ 821770 w 2641663"/>
              <a:gd name="connsiteY127" fmla="*/ 145019 h 327375"/>
              <a:gd name="connsiteX128" fmla="*/ 877110 w 2641663"/>
              <a:gd name="connsiteY128" fmla="*/ 145019 h 327375"/>
              <a:gd name="connsiteX129" fmla="*/ 904113 w 2641663"/>
              <a:gd name="connsiteY129" fmla="*/ 102346 h 327375"/>
              <a:gd name="connsiteX130" fmla="*/ 1877902 w 2641663"/>
              <a:gd name="connsiteY130" fmla="*/ 101680 h 327375"/>
              <a:gd name="connsiteX131" fmla="*/ 1877902 w 2641663"/>
              <a:gd name="connsiteY131" fmla="*/ 273368 h 327375"/>
              <a:gd name="connsiteX132" fmla="*/ 1930575 w 2641663"/>
              <a:gd name="connsiteY132" fmla="*/ 273368 h 327375"/>
              <a:gd name="connsiteX133" fmla="*/ 1930575 w 2641663"/>
              <a:gd name="connsiteY133" fmla="*/ 101680 h 327375"/>
              <a:gd name="connsiteX134" fmla="*/ 1779556 w 2641663"/>
              <a:gd name="connsiteY134" fmla="*/ 101680 h 327375"/>
              <a:gd name="connsiteX135" fmla="*/ 1779556 w 2641663"/>
              <a:gd name="connsiteY135" fmla="*/ 148019 h 327375"/>
              <a:gd name="connsiteX136" fmla="*/ 1860900 w 2641663"/>
              <a:gd name="connsiteY136" fmla="*/ 148019 h 327375"/>
              <a:gd name="connsiteX137" fmla="*/ 1860900 w 2641663"/>
              <a:gd name="connsiteY137" fmla="*/ 101680 h 327375"/>
              <a:gd name="connsiteX138" fmla="*/ 1710881 w 2641663"/>
              <a:gd name="connsiteY138" fmla="*/ 101680 h 327375"/>
              <a:gd name="connsiteX139" fmla="*/ 1710881 w 2641663"/>
              <a:gd name="connsiteY139" fmla="*/ 273368 h 327375"/>
              <a:gd name="connsiteX140" fmla="*/ 1762554 w 2641663"/>
              <a:gd name="connsiteY140" fmla="*/ 273368 h 327375"/>
              <a:gd name="connsiteX141" fmla="*/ 1762554 w 2641663"/>
              <a:gd name="connsiteY141" fmla="*/ 101680 h 327375"/>
              <a:gd name="connsiteX142" fmla="*/ 544402 w 2641663"/>
              <a:gd name="connsiteY142" fmla="*/ 101680 h 327375"/>
              <a:gd name="connsiteX143" fmla="*/ 544402 w 2641663"/>
              <a:gd name="connsiteY143" fmla="*/ 273368 h 327375"/>
              <a:gd name="connsiteX144" fmla="*/ 597075 w 2641663"/>
              <a:gd name="connsiteY144" fmla="*/ 273368 h 327375"/>
              <a:gd name="connsiteX145" fmla="*/ 597075 w 2641663"/>
              <a:gd name="connsiteY145" fmla="*/ 101680 h 327375"/>
              <a:gd name="connsiteX146" fmla="*/ 446056 w 2641663"/>
              <a:gd name="connsiteY146" fmla="*/ 101680 h 327375"/>
              <a:gd name="connsiteX147" fmla="*/ 446056 w 2641663"/>
              <a:gd name="connsiteY147" fmla="*/ 148019 h 327375"/>
              <a:gd name="connsiteX148" fmla="*/ 527400 w 2641663"/>
              <a:gd name="connsiteY148" fmla="*/ 148019 h 327375"/>
              <a:gd name="connsiteX149" fmla="*/ 527400 w 2641663"/>
              <a:gd name="connsiteY149" fmla="*/ 101680 h 327375"/>
              <a:gd name="connsiteX150" fmla="*/ 377381 w 2641663"/>
              <a:gd name="connsiteY150" fmla="*/ 101680 h 327375"/>
              <a:gd name="connsiteX151" fmla="*/ 377381 w 2641663"/>
              <a:gd name="connsiteY151" fmla="*/ 273368 h 327375"/>
              <a:gd name="connsiteX152" fmla="*/ 429054 w 2641663"/>
              <a:gd name="connsiteY152" fmla="*/ 273368 h 327375"/>
              <a:gd name="connsiteX153" fmla="*/ 429054 w 2641663"/>
              <a:gd name="connsiteY153" fmla="*/ 101680 h 327375"/>
              <a:gd name="connsiteX154" fmla="*/ 2522982 w 2641663"/>
              <a:gd name="connsiteY154" fmla="*/ 73009 h 327375"/>
              <a:gd name="connsiteX155" fmla="*/ 2512981 w 2641663"/>
              <a:gd name="connsiteY155" fmla="*/ 100346 h 327375"/>
              <a:gd name="connsiteX156" fmla="*/ 2555653 w 2641663"/>
              <a:gd name="connsiteY156" fmla="*/ 205693 h 327375"/>
              <a:gd name="connsiteX157" fmla="*/ 2587990 w 2641663"/>
              <a:gd name="connsiteY157" fmla="*/ 73009 h 327375"/>
              <a:gd name="connsiteX158" fmla="*/ 723757 w 2641663"/>
              <a:gd name="connsiteY158" fmla="*/ 34338 h 327375"/>
              <a:gd name="connsiteX159" fmla="*/ 723757 w 2641663"/>
              <a:gd name="connsiteY159" fmla="*/ 74676 h 327375"/>
              <a:gd name="connsiteX160" fmla="*/ 931117 w 2641663"/>
              <a:gd name="connsiteY160" fmla="*/ 74676 h 327375"/>
              <a:gd name="connsiteX161" fmla="*/ 931117 w 2641663"/>
              <a:gd name="connsiteY161" fmla="*/ 34338 h 327375"/>
              <a:gd name="connsiteX162" fmla="*/ 1672876 w 2641663"/>
              <a:gd name="connsiteY162" fmla="*/ 19003 h 327375"/>
              <a:gd name="connsiteX163" fmla="*/ 1967913 w 2641663"/>
              <a:gd name="connsiteY163" fmla="*/ 19003 h 327375"/>
              <a:gd name="connsiteX164" fmla="*/ 1967913 w 2641663"/>
              <a:gd name="connsiteY164" fmla="*/ 36338 h 327375"/>
              <a:gd name="connsiteX165" fmla="*/ 1832229 w 2641663"/>
              <a:gd name="connsiteY165" fmla="*/ 36338 h 327375"/>
              <a:gd name="connsiteX166" fmla="*/ 1818227 w 2641663"/>
              <a:gd name="connsiteY166" fmla="*/ 84678 h 327375"/>
              <a:gd name="connsiteX167" fmla="*/ 1948244 w 2641663"/>
              <a:gd name="connsiteY167" fmla="*/ 84678 h 327375"/>
              <a:gd name="connsiteX168" fmla="*/ 1948244 w 2641663"/>
              <a:gd name="connsiteY168" fmla="*/ 308706 h 327375"/>
              <a:gd name="connsiteX169" fmla="*/ 1930575 w 2641663"/>
              <a:gd name="connsiteY169" fmla="*/ 308706 h 327375"/>
              <a:gd name="connsiteX170" fmla="*/ 1930575 w 2641663"/>
              <a:gd name="connsiteY170" fmla="*/ 290703 h 327375"/>
              <a:gd name="connsiteX171" fmla="*/ 1710881 w 2641663"/>
              <a:gd name="connsiteY171" fmla="*/ 290703 h 327375"/>
              <a:gd name="connsiteX172" fmla="*/ 1710881 w 2641663"/>
              <a:gd name="connsiteY172" fmla="*/ 308706 h 327375"/>
              <a:gd name="connsiteX173" fmla="*/ 1693212 w 2641663"/>
              <a:gd name="connsiteY173" fmla="*/ 308706 h 327375"/>
              <a:gd name="connsiteX174" fmla="*/ 1693212 w 2641663"/>
              <a:gd name="connsiteY174" fmla="*/ 84678 h 327375"/>
              <a:gd name="connsiteX175" fmla="*/ 1800225 w 2641663"/>
              <a:gd name="connsiteY175" fmla="*/ 84678 h 327375"/>
              <a:gd name="connsiteX176" fmla="*/ 1813894 w 2641663"/>
              <a:gd name="connsiteY176" fmla="*/ 36338 h 327375"/>
              <a:gd name="connsiteX177" fmla="*/ 1672876 w 2641663"/>
              <a:gd name="connsiteY177" fmla="*/ 36338 h 327375"/>
              <a:gd name="connsiteX178" fmla="*/ 339376 w 2641663"/>
              <a:gd name="connsiteY178" fmla="*/ 19003 h 327375"/>
              <a:gd name="connsiteX179" fmla="*/ 634413 w 2641663"/>
              <a:gd name="connsiteY179" fmla="*/ 19003 h 327375"/>
              <a:gd name="connsiteX180" fmla="*/ 634413 w 2641663"/>
              <a:gd name="connsiteY180" fmla="*/ 36338 h 327375"/>
              <a:gd name="connsiteX181" fmla="*/ 498729 w 2641663"/>
              <a:gd name="connsiteY181" fmla="*/ 36338 h 327375"/>
              <a:gd name="connsiteX182" fmla="*/ 484727 w 2641663"/>
              <a:gd name="connsiteY182" fmla="*/ 84678 h 327375"/>
              <a:gd name="connsiteX183" fmla="*/ 614744 w 2641663"/>
              <a:gd name="connsiteY183" fmla="*/ 84678 h 327375"/>
              <a:gd name="connsiteX184" fmla="*/ 614744 w 2641663"/>
              <a:gd name="connsiteY184" fmla="*/ 308706 h 327375"/>
              <a:gd name="connsiteX185" fmla="*/ 597075 w 2641663"/>
              <a:gd name="connsiteY185" fmla="*/ 308706 h 327375"/>
              <a:gd name="connsiteX186" fmla="*/ 597075 w 2641663"/>
              <a:gd name="connsiteY186" fmla="*/ 290703 h 327375"/>
              <a:gd name="connsiteX187" fmla="*/ 377381 w 2641663"/>
              <a:gd name="connsiteY187" fmla="*/ 290703 h 327375"/>
              <a:gd name="connsiteX188" fmla="*/ 377381 w 2641663"/>
              <a:gd name="connsiteY188" fmla="*/ 308706 h 327375"/>
              <a:gd name="connsiteX189" fmla="*/ 359712 w 2641663"/>
              <a:gd name="connsiteY189" fmla="*/ 308706 h 327375"/>
              <a:gd name="connsiteX190" fmla="*/ 359712 w 2641663"/>
              <a:gd name="connsiteY190" fmla="*/ 84678 h 327375"/>
              <a:gd name="connsiteX191" fmla="*/ 466725 w 2641663"/>
              <a:gd name="connsiteY191" fmla="*/ 84678 h 327375"/>
              <a:gd name="connsiteX192" fmla="*/ 480394 w 2641663"/>
              <a:gd name="connsiteY192" fmla="*/ 36338 h 327375"/>
              <a:gd name="connsiteX193" fmla="*/ 339376 w 2641663"/>
              <a:gd name="connsiteY193" fmla="*/ 36338 h 327375"/>
              <a:gd name="connsiteX194" fmla="*/ 706089 w 2641663"/>
              <a:gd name="connsiteY194" fmla="*/ 17002 h 327375"/>
              <a:gd name="connsiteX195" fmla="*/ 949119 w 2641663"/>
              <a:gd name="connsiteY195" fmla="*/ 17002 h 327375"/>
              <a:gd name="connsiteX196" fmla="*/ 949119 w 2641663"/>
              <a:gd name="connsiteY196" fmla="*/ 91678 h 327375"/>
              <a:gd name="connsiteX197" fmla="*/ 723757 w 2641663"/>
              <a:gd name="connsiteY197" fmla="*/ 91678 h 327375"/>
              <a:gd name="connsiteX198" fmla="*/ 723757 w 2641663"/>
              <a:gd name="connsiteY198" fmla="*/ 125683 h 327375"/>
              <a:gd name="connsiteX199" fmla="*/ 686753 w 2641663"/>
              <a:gd name="connsiteY199" fmla="*/ 307039 h 327375"/>
              <a:gd name="connsiteX200" fmla="*/ 671417 w 2641663"/>
              <a:gd name="connsiteY200" fmla="*/ 293370 h 327375"/>
              <a:gd name="connsiteX201" fmla="*/ 706089 w 2641663"/>
              <a:gd name="connsiteY201" fmla="*/ 125683 h 327375"/>
              <a:gd name="connsiteX202" fmla="*/ 1480519 w 2641663"/>
              <a:gd name="connsiteY202" fmla="*/ 5668 h 327375"/>
              <a:gd name="connsiteX203" fmla="*/ 1493187 w 2641663"/>
              <a:gd name="connsiteY203" fmla="*/ 5668 h 327375"/>
              <a:gd name="connsiteX204" fmla="*/ 1639205 w 2641663"/>
              <a:gd name="connsiteY204" fmla="*/ 111348 h 327375"/>
              <a:gd name="connsiteX205" fmla="*/ 1630204 w 2641663"/>
              <a:gd name="connsiteY205" fmla="*/ 127016 h 327375"/>
              <a:gd name="connsiteX206" fmla="*/ 1486853 w 2641663"/>
              <a:gd name="connsiteY206" fmla="*/ 22336 h 327375"/>
              <a:gd name="connsiteX207" fmla="*/ 1342168 w 2641663"/>
              <a:gd name="connsiteY207" fmla="*/ 129350 h 327375"/>
              <a:gd name="connsiteX208" fmla="*/ 1333500 w 2641663"/>
              <a:gd name="connsiteY208" fmla="*/ 113348 h 327375"/>
              <a:gd name="connsiteX209" fmla="*/ 1480519 w 2641663"/>
              <a:gd name="connsiteY209" fmla="*/ 5668 h 327375"/>
              <a:gd name="connsiteX210" fmla="*/ 147019 w 2641663"/>
              <a:gd name="connsiteY210" fmla="*/ 5668 h 327375"/>
              <a:gd name="connsiteX211" fmla="*/ 159687 w 2641663"/>
              <a:gd name="connsiteY211" fmla="*/ 5668 h 327375"/>
              <a:gd name="connsiteX212" fmla="*/ 305705 w 2641663"/>
              <a:gd name="connsiteY212" fmla="*/ 111348 h 327375"/>
              <a:gd name="connsiteX213" fmla="*/ 296704 w 2641663"/>
              <a:gd name="connsiteY213" fmla="*/ 127016 h 327375"/>
              <a:gd name="connsiteX214" fmla="*/ 153353 w 2641663"/>
              <a:gd name="connsiteY214" fmla="*/ 22336 h 327375"/>
              <a:gd name="connsiteX215" fmla="*/ 8668 w 2641663"/>
              <a:gd name="connsiteY215" fmla="*/ 129350 h 327375"/>
              <a:gd name="connsiteX216" fmla="*/ 0 w 2641663"/>
              <a:gd name="connsiteY216" fmla="*/ 113348 h 327375"/>
              <a:gd name="connsiteX217" fmla="*/ 147019 w 2641663"/>
              <a:gd name="connsiteY217" fmla="*/ 5668 h 327375"/>
              <a:gd name="connsiteX218" fmla="*/ 2060591 w 2641663"/>
              <a:gd name="connsiteY218" fmla="*/ 5001 h 327375"/>
              <a:gd name="connsiteX219" fmla="*/ 2077593 w 2641663"/>
              <a:gd name="connsiteY219" fmla="*/ 11335 h 327375"/>
              <a:gd name="connsiteX220" fmla="*/ 2028254 w 2641663"/>
              <a:gd name="connsiteY220" fmla="*/ 118348 h 327375"/>
              <a:gd name="connsiteX221" fmla="*/ 2073926 w 2641663"/>
              <a:gd name="connsiteY221" fmla="*/ 109347 h 327375"/>
              <a:gd name="connsiteX222" fmla="*/ 2092928 w 2641663"/>
              <a:gd name="connsiteY222" fmla="*/ 70009 h 327375"/>
              <a:gd name="connsiteX223" fmla="*/ 2109264 w 2641663"/>
              <a:gd name="connsiteY223" fmla="*/ 76010 h 327375"/>
              <a:gd name="connsiteX224" fmla="*/ 2035921 w 2641663"/>
              <a:gd name="connsiteY224" fmla="*/ 202359 h 327375"/>
              <a:gd name="connsiteX225" fmla="*/ 2108264 w 2641663"/>
              <a:gd name="connsiteY225" fmla="*/ 183690 h 327375"/>
              <a:gd name="connsiteX226" fmla="*/ 2108264 w 2641663"/>
              <a:gd name="connsiteY226" fmla="*/ 200025 h 327375"/>
              <a:gd name="connsiteX227" fmla="*/ 2015252 w 2641663"/>
              <a:gd name="connsiteY227" fmla="*/ 222695 h 327375"/>
              <a:gd name="connsiteX228" fmla="*/ 2010251 w 2641663"/>
              <a:gd name="connsiteY228" fmla="*/ 206026 h 327375"/>
              <a:gd name="connsiteX229" fmla="*/ 2018586 w 2641663"/>
              <a:gd name="connsiteY229" fmla="*/ 201026 h 327375"/>
              <a:gd name="connsiteX230" fmla="*/ 2065592 w 2641663"/>
              <a:gd name="connsiteY230" fmla="*/ 126349 h 327375"/>
              <a:gd name="connsiteX231" fmla="*/ 2010918 w 2641663"/>
              <a:gd name="connsiteY231" fmla="*/ 136684 h 327375"/>
              <a:gd name="connsiteX232" fmla="*/ 2006584 w 2641663"/>
              <a:gd name="connsiteY232" fmla="*/ 121015 h 327375"/>
              <a:gd name="connsiteX233" fmla="*/ 2013919 w 2641663"/>
              <a:gd name="connsiteY233" fmla="*/ 114015 h 327375"/>
              <a:gd name="connsiteX234" fmla="*/ 2060591 w 2641663"/>
              <a:gd name="connsiteY234" fmla="*/ 5001 h 327375"/>
              <a:gd name="connsiteX235" fmla="*/ 2402300 w 2641663"/>
              <a:gd name="connsiteY235" fmla="*/ 3334 h 327375"/>
              <a:gd name="connsiteX236" fmla="*/ 2425303 w 2641663"/>
              <a:gd name="connsiteY236" fmla="*/ 56007 h 327375"/>
              <a:gd name="connsiteX237" fmla="*/ 2475976 w 2641663"/>
              <a:gd name="connsiteY237" fmla="*/ 56007 h 327375"/>
              <a:gd name="connsiteX238" fmla="*/ 2475976 w 2641663"/>
              <a:gd name="connsiteY238" fmla="*/ 73676 h 327375"/>
              <a:gd name="connsiteX239" fmla="*/ 2392966 w 2641663"/>
              <a:gd name="connsiteY239" fmla="*/ 73676 h 327375"/>
              <a:gd name="connsiteX240" fmla="*/ 2392966 w 2641663"/>
              <a:gd name="connsiteY240" fmla="*/ 104680 h 327375"/>
              <a:gd name="connsiteX241" fmla="*/ 2392299 w 2641663"/>
              <a:gd name="connsiteY241" fmla="*/ 128683 h 327375"/>
              <a:gd name="connsiteX242" fmla="*/ 2456974 w 2641663"/>
              <a:gd name="connsiteY242" fmla="*/ 128683 h 327375"/>
              <a:gd name="connsiteX243" fmla="*/ 2452307 w 2641663"/>
              <a:gd name="connsiteY243" fmla="*/ 274701 h 327375"/>
              <a:gd name="connsiteX244" fmla="*/ 2413635 w 2641663"/>
              <a:gd name="connsiteY244" fmla="*/ 303372 h 327375"/>
              <a:gd name="connsiteX245" fmla="*/ 2390966 w 2641663"/>
              <a:gd name="connsiteY245" fmla="*/ 302371 h 327375"/>
              <a:gd name="connsiteX246" fmla="*/ 2386632 w 2641663"/>
              <a:gd name="connsiteY246" fmla="*/ 286370 h 327375"/>
              <a:gd name="connsiteX247" fmla="*/ 2410635 w 2641663"/>
              <a:gd name="connsiteY247" fmla="*/ 287370 h 327375"/>
              <a:gd name="connsiteX248" fmla="*/ 2435305 w 2641663"/>
              <a:gd name="connsiteY248" fmla="*/ 269367 h 327375"/>
              <a:gd name="connsiteX249" fmla="*/ 2439972 w 2641663"/>
              <a:gd name="connsiteY249" fmla="*/ 145685 h 327375"/>
              <a:gd name="connsiteX250" fmla="*/ 2391299 w 2641663"/>
              <a:gd name="connsiteY250" fmla="*/ 145685 h 327375"/>
              <a:gd name="connsiteX251" fmla="*/ 2346627 w 2641663"/>
              <a:gd name="connsiteY251" fmla="*/ 307039 h 327375"/>
              <a:gd name="connsiteX252" fmla="*/ 2332625 w 2641663"/>
              <a:gd name="connsiteY252" fmla="*/ 295037 h 327375"/>
              <a:gd name="connsiteX253" fmla="*/ 2375964 w 2641663"/>
              <a:gd name="connsiteY253" fmla="*/ 104680 h 327375"/>
              <a:gd name="connsiteX254" fmla="*/ 2375964 w 2641663"/>
              <a:gd name="connsiteY254" fmla="*/ 73676 h 327375"/>
              <a:gd name="connsiteX255" fmla="*/ 2338292 w 2641663"/>
              <a:gd name="connsiteY255" fmla="*/ 73676 h 327375"/>
              <a:gd name="connsiteX256" fmla="*/ 2338292 w 2641663"/>
              <a:gd name="connsiteY256" fmla="*/ 56007 h 327375"/>
              <a:gd name="connsiteX257" fmla="*/ 2407634 w 2641663"/>
              <a:gd name="connsiteY257" fmla="*/ 56007 h 327375"/>
              <a:gd name="connsiteX258" fmla="*/ 2383965 w 2641663"/>
              <a:gd name="connsiteY258" fmla="*/ 6668 h 327375"/>
              <a:gd name="connsiteX259" fmla="*/ 2204942 w 2641663"/>
              <a:gd name="connsiteY259" fmla="*/ 3334 h 327375"/>
              <a:gd name="connsiteX260" fmla="*/ 2219611 w 2641663"/>
              <a:gd name="connsiteY260" fmla="*/ 43006 h 327375"/>
              <a:gd name="connsiteX261" fmla="*/ 2289953 w 2641663"/>
              <a:gd name="connsiteY261" fmla="*/ 43006 h 327375"/>
              <a:gd name="connsiteX262" fmla="*/ 2289953 w 2641663"/>
              <a:gd name="connsiteY262" fmla="*/ 106014 h 327375"/>
              <a:gd name="connsiteX263" fmla="*/ 2272618 w 2641663"/>
              <a:gd name="connsiteY263" fmla="*/ 106014 h 327375"/>
              <a:gd name="connsiteX264" fmla="*/ 2272618 w 2641663"/>
              <a:gd name="connsiteY264" fmla="*/ 60008 h 327375"/>
              <a:gd name="connsiteX265" fmla="*/ 2139268 w 2641663"/>
              <a:gd name="connsiteY265" fmla="*/ 60008 h 327375"/>
              <a:gd name="connsiteX266" fmla="*/ 2139268 w 2641663"/>
              <a:gd name="connsiteY266" fmla="*/ 106347 h 327375"/>
              <a:gd name="connsiteX267" fmla="*/ 2122265 w 2641663"/>
              <a:gd name="connsiteY267" fmla="*/ 106347 h 327375"/>
              <a:gd name="connsiteX268" fmla="*/ 2122265 w 2641663"/>
              <a:gd name="connsiteY268" fmla="*/ 43006 h 327375"/>
              <a:gd name="connsiteX269" fmla="*/ 2201609 w 2641663"/>
              <a:gd name="connsiteY269" fmla="*/ 43006 h 327375"/>
              <a:gd name="connsiteX270" fmla="*/ 2186607 w 2641663"/>
              <a:gd name="connsiteY270" fmla="*/ 6334 h 327375"/>
              <a:gd name="connsiteX271" fmla="*/ 2521649 w 2641663"/>
              <a:gd name="connsiteY271" fmla="*/ 0 h 327375"/>
              <a:gd name="connsiteX272" fmla="*/ 2539651 w 2641663"/>
              <a:gd name="connsiteY272" fmla="*/ 3334 h 327375"/>
              <a:gd name="connsiteX273" fmla="*/ 2527983 w 2641663"/>
              <a:gd name="connsiteY273" fmla="*/ 56007 h 327375"/>
              <a:gd name="connsiteX274" fmla="*/ 2631329 w 2641663"/>
              <a:gd name="connsiteY274" fmla="*/ 56007 h 327375"/>
              <a:gd name="connsiteX275" fmla="*/ 2631329 w 2641663"/>
              <a:gd name="connsiteY275" fmla="*/ 73009 h 327375"/>
              <a:gd name="connsiteX276" fmla="*/ 2605325 w 2641663"/>
              <a:gd name="connsiteY276" fmla="*/ 73009 h 327375"/>
              <a:gd name="connsiteX277" fmla="*/ 2566321 w 2641663"/>
              <a:gd name="connsiteY277" fmla="*/ 222028 h 327375"/>
              <a:gd name="connsiteX278" fmla="*/ 2641663 w 2641663"/>
              <a:gd name="connsiteY278" fmla="*/ 292704 h 327375"/>
              <a:gd name="connsiteX279" fmla="*/ 2630995 w 2641663"/>
              <a:gd name="connsiteY279" fmla="*/ 308039 h 327375"/>
              <a:gd name="connsiteX280" fmla="*/ 2556319 w 2641663"/>
              <a:gd name="connsiteY280" fmla="*/ 237363 h 327375"/>
              <a:gd name="connsiteX281" fmla="*/ 2478977 w 2641663"/>
              <a:gd name="connsiteY281" fmla="*/ 307706 h 327375"/>
              <a:gd name="connsiteX282" fmla="*/ 2468975 w 2641663"/>
              <a:gd name="connsiteY282" fmla="*/ 292037 h 327375"/>
              <a:gd name="connsiteX283" fmla="*/ 2545985 w 2641663"/>
              <a:gd name="connsiteY283" fmla="*/ 221695 h 327375"/>
              <a:gd name="connsiteX284" fmla="*/ 2502979 w 2641663"/>
              <a:gd name="connsiteY284" fmla="*/ 121349 h 327375"/>
              <a:gd name="connsiteX285" fmla="*/ 2482311 w 2641663"/>
              <a:gd name="connsiteY285" fmla="*/ 154020 h 327375"/>
              <a:gd name="connsiteX286" fmla="*/ 2470976 w 2641663"/>
              <a:gd name="connsiteY286" fmla="*/ 140685 h 327375"/>
              <a:gd name="connsiteX287" fmla="*/ 2521649 w 2641663"/>
              <a:gd name="connsiteY287" fmla="*/ 0 h 32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2641663" h="327375">
                <a:moveTo>
                  <a:pt x="1046464" y="242031"/>
                </a:moveTo>
                <a:cubicBezTo>
                  <a:pt x="1059799" y="242031"/>
                  <a:pt x="1066467" y="251254"/>
                  <a:pt x="1066467" y="269701"/>
                </a:cubicBezTo>
                <a:cubicBezTo>
                  <a:pt x="1066467" y="295926"/>
                  <a:pt x="1055354" y="315151"/>
                  <a:pt x="1033129" y="327375"/>
                </a:cubicBezTo>
                <a:lnTo>
                  <a:pt x="1026128" y="315707"/>
                </a:lnTo>
                <a:cubicBezTo>
                  <a:pt x="1042130" y="305039"/>
                  <a:pt x="1050576" y="291481"/>
                  <a:pt x="1051465" y="275035"/>
                </a:cubicBezTo>
                <a:lnTo>
                  <a:pt x="1046464" y="275368"/>
                </a:lnTo>
                <a:cubicBezTo>
                  <a:pt x="1041575" y="275368"/>
                  <a:pt x="1037463" y="273924"/>
                  <a:pt x="1034130" y="271034"/>
                </a:cubicBezTo>
                <a:cubicBezTo>
                  <a:pt x="1031018" y="268145"/>
                  <a:pt x="1029462" y="264145"/>
                  <a:pt x="1029462" y="259033"/>
                </a:cubicBezTo>
                <a:cubicBezTo>
                  <a:pt x="1029462" y="253254"/>
                  <a:pt x="1031018" y="249143"/>
                  <a:pt x="1034130" y="246698"/>
                </a:cubicBezTo>
                <a:cubicBezTo>
                  <a:pt x="1037019" y="243586"/>
                  <a:pt x="1041130" y="242031"/>
                  <a:pt x="1046464" y="242031"/>
                </a:cubicBezTo>
                <a:close/>
                <a:moveTo>
                  <a:pt x="2108930" y="241031"/>
                </a:moveTo>
                <a:lnTo>
                  <a:pt x="2108930" y="258699"/>
                </a:lnTo>
                <a:cubicBezTo>
                  <a:pt x="2078704" y="272923"/>
                  <a:pt x="2043700" y="284369"/>
                  <a:pt x="2003917" y="293037"/>
                </a:cubicBezTo>
                <a:lnTo>
                  <a:pt x="2001250" y="275368"/>
                </a:lnTo>
                <a:cubicBezTo>
                  <a:pt x="2042811" y="266478"/>
                  <a:pt x="2078704" y="255032"/>
                  <a:pt x="2108930" y="241031"/>
                </a:cubicBezTo>
                <a:close/>
                <a:moveTo>
                  <a:pt x="1779556" y="225695"/>
                </a:moveTo>
                <a:lnTo>
                  <a:pt x="1779556" y="273368"/>
                </a:lnTo>
                <a:lnTo>
                  <a:pt x="1860900" y="273368"/>
                </a:lnTo>
                <a:lnTo>
                  <a:pt x="1860900" y="225695"/>
                </a:lnTo>
                <a:close/>
                <a:moveTo>
                  <a:pt x="446056" y="225695"/>
                </a:moveTo>
                <a:lnTo>
                  <a:pt x="446056" y="273368"/>
                </a:lnTo>
                <a:lnTo>
                  <a:pt x="527400" y="273368"/>
                </a:lnTo>
                <a:lnTo>
                  <a:pt x="527400" y="225695"/>
                </a:lnTo>
                <a:close/>
                <a:moveTo>
                  <a:pt x="1779556" y="164021"/>
                </a:moveTo>
                <a:lnTo>
                  <a:pt x="1779556" y="210027"/>
                </a:lnTo>
                <a:lnTo>
                  <a:pt x="1860900" y="210027"/>
                </a:lnTo>
                <a:lnTo>
                  <a:pt x="1860900" y="164021"/>
                </a:lnTo>
                <a:close/>
                <a:moveTo>
                  <a:pt x="446056" y="164021"/>
                </a:moveTo>
                <a:lnTo>
                  <a:pt x="446056" y="210027"/>
                </a:lnTo>
                <a:lnTo>
                  <a:pt x="527400" y="210027"/>
                </a:lnTo>
                <a:lnTo>
                  <a:pt x="527400" y="164021"/>
                </a:lnTo>
                <a:close/>
                <a:moveTo>
                  <a:pt x="819769" y="162354"/>
                </a:moveTo>
                <a:lnTo>
                  <a:pt x="819769" y="180356"/>
                </a:lnTo>
                <a:cubicBezTo>
                  <a:pt x="819325" y="192580"/>
                  <a:pt x="818547" y="203137"/>
                  <a:pt x="817436" y="212027"/>
                </a:cubicBezTo>
                <a:lnTo>
                  <a:pt x="886778" y="212027"/>
                </a:lnTo>
                <a:lnTo>
                  <a:pt x="886778" y="162354"/>
                </a:lnTo>
                <a:close/>
                <a:moveTo>
                  <a:pt x="1394175" y="112014"/>
                </a:moveTo>
                <a:lnTo>
                  <a:pt x="1580198" y="112014"/>
                </a:lnTo>
                <a:lnTo>
                  <a:pt x="1580198" y="129683"/>
                </a:lnTo>
                <a:lnTo>
                  <a:pt x="1495854" y="129683"/>
                </a:lnTo>
                <a:lnTo>
                  <a:pt x="1495854" y="193358"/>
                </a:lnTo>
                <a:lnTo>
                  <a:pt x="1594866" y="193358"/>
                </a:lnTo>
                <a:lnTo>
                  <a:pt x="1594866" y="211027"/>
                </a:lnTo>
                <a:lnTo>
                  <a:pt x="1495854" y="211027"/>
                </a:lnTo>
                <a:lnTo>
                  <a:pt x="1495854" y="279702"/>
                </a:lnTo>
                <a:lnTo>
                  <a:pt x="1625203" y="279702"/>
                </a:lnTo>
                <a:lnTo>
                  <a:pt x="1625203" y="297371"/>
                </a:lnTo>
                <a:lnTo>
                  <a:pt x="1348835" y="297371"/>
                </a:lnTo>
                <a:lnTo>
                  <a:pt x="1348835" y="279702"/>
                </a:lnTo>
                <a:lnTo>
                  <a:pt x="1477852" y="279702"/>
                </a:lnTo>
                <a:lnTo>
                  <a:pt x="1477852" y="211027"/>
                </a:lnTo>
                <a:lnTo>
                  <a:pt x="1378506" y="211027"/>
                </a:lnTo>
                <a:lnTo>
                  <a:pt x="1378506" y="193358"/>
                </a:lnTo>
                <a:lnTo>
                  <a:pt x="1477852" y="193358"/>
                </a:lnTo>
                <a:lnTo>
                  <a:pt x="1477852" y="129683"/>
                </a:lnTo>
                <a:lnTo>
                  <a:pt x="1394175" y="129683"/>
                </a:lnTo>
                <a:close/>
                <a:moveTo>
                  <a:pt x="60675" y="112014"/>
                </a:moveTo>
                <a:lnTo>
                  <a:pt x="246698" y="112014"/>
                </a:lnTo>
                <a:lnTo>
                  <a:pt x="246698" y="129683"/>
                </a:lnTo>
                <a:lnTo>
                  <a:pt x="162354" y="129683"/>
                </a:lnTo>
                <a:lnTo>
                  <a:pt x="162354" y="193358"/>
                </a:lnTo>
                <a:lnTo>
                  <a:pt x="261366" y="193358"/>
                </a:lnTo>
                <a:lnTo>
                  <a:pt x="261366" y="211027"/>
                </a:lnTo>
                <a:lnTo>
                  <a:pt x="162354" y="211027"/>
                </a:lnTo>
                <a:lnTo>
                  <a:pt x="162354" y="279702"/>
                </a:lnTo>
                <a:lnTo>
                  <a:pt x="291703" y="279702"/>
                </a:lnTo>
                <a:lnTo>
                  <a:pt x="291703" y="297371"/>
                </a:lnTo>
                <a:lnTo>
                  <a:pt x="15336" y="297371"/>
                </a:lnTo>
                <a:lnTo>
                  <a:pt x="15336" y="279702"/>
                </a:lnTo>
                <a:lnTo>
                  <a:pt x="144352" y="279702"/>
                </a:lnTo>
                <a:lnTo>
                  <a:pt x="144352" y="211027"/>
                </a:lnTo>
                <a:lnTo>
                  <a:pt x="45006" y="211027"/>
                </a:lnTo>
                <a:lnTo>
                  <a:pt x="45006" y="193358"/>
                </a:lnTo>
                <a:lnTo>
                  <a:pt x="144352" y="193358"/>
                </a:lnTo>
                <a:lnTo>
                  <a:pt x="144352" y="129683"/>
                </a:lnTo>
                <a:lnTo>
                  <a:pt x="60675" y="129683"/>
                </a:lnTo>
                <a:close/>
                <a:moveTo>
                  <a:pt x="2136601" y="106680"/>
                </a:moveTo>
                <a:lnTo>
                  <a:pt x="2277618" y="106680"/>
                </a:lnTo>
                <a:lnTo>
                  <a:pt x="2277618" y="124016"/>
                </a:lnTo>
                <a:lnTo>
                  <a:pt x="2218944" y="124016"/>
                </a:lnTo>
                <a:lnTo>
                  <a:pt x="2218944" y="184357"/>
                </a:lnTo>
                <a:lnTo>
                  <a:pt x="2277618" y="184357"/>
                </a:lnTo>
                <a:lnTo>
                  <a:pt x="2277618" y="201359"/>
                </a:lnTo>
                <a:lnTo>
                  <a:pt x="2218944" y="201359"/>
                </a:lnTo>
                <a:lnTo>
                  <a:pt x="2218944" y="280369"/>
                </a:lnTo>
                <a:cubicBezTo>
                  <a:pt x="2231612" y="283925"/>
                  <a:pt x="2247948" y="285814"/>
                  <a:pt x="2267950" y="286036"/>
                </a:cubicBezTo>
                <a:cubicBezTo>
                  <a:pt x="2280841" y="286036"/>
                  <a:pt x="2292953" y="285703"/>
                  <a:pt x="2304288" y="285036"/>
                </a:cubicBezTo>
                <a:lnTo>
                  <a:pt x="2300954" y="303372"/>
                </a:lnTo>
                <a:cubicBezTo>
                  <a:pt x="2255393" y="303372"/>
                  <a:pt x="2224612" y="300594"/>
                  <a:pt x="2208610" y="295037"/>
                </a:cubicBezTo>
                <a:cubicBezTo>
                  <a:pt x="2185273" y="287703"/>
                  <a:pt x="2165271" y="268478"/>
                  <a:pt x="2148602" y="237363"/>
                </a:cubicBezTo>
                <a:cubicBezTo>
                  <a:pt x="2140601" y="264478"/>
                  <a:pt x="2130266" y="287036"/>
                  <a:pt x="2117598" y="305039"/>
                </a:cubicBezTo>
                <a:lnTo>
                  <a:pt x="2103263" y="295037"/>
                </a:lnTo>
                <a:cubicBezTo>
                  <a:pt x="2126377" y="261033"/>
                  <a:pt x="2141046" y="214027"/>
                  <a:pt x="2147269" y="154020"/>
                </a:cubicBezTo>
                <a:lnTo>
                  <a:pt x="2164271" y="156687"/>
                </a:lnTo>
                <a:cubicBezTo>
                  <a:pt x="2161604" y="179134"/>
                  <a:pt x="2158159" y="199359"/>
                  <a:pt x="2153936" y="217361"/>
                </a:cubicBezTo>
                <a:cubicBezTo>
                  <a:pt x="2167938" y="244475"/>
                  <a:pt x="2183829" y="263033"/>
                  <a:pt x="2201609" y="273035"/>
                </a:cubicBezTo>
                <a:lnTo>
                  <a:pt x="2201609" y="124016"/>
                </a:lnTo>
                <a:lnTo>
                  <a:pt x="2136601" y="124016"/>
                </a:lnTo>
                <a:close/>
                <a:moveTo>
                  <a:pt x="904113" y="102346"/>
                </a:moveTo>
                <a:lnTo>
                  <a:pt x="921115" y="108681"/>
                </a:lnTo>
                <a:cubicBezTo>
                  <a:pt x="913559" y="122682"/>
                  <a:pt x="905224" y="134795"/>
                  <a:pt x="896112" y="145019"/>
                </a:cubicBezTo>
                <a:lnTo>
                  <a:pt x="954453" y="145019"/>
                </a:lnTo>
                <a:lnTo>
                  <a:pt x="954453" y="162354"/>
                </a:lnTo>
                <a:lnTo>
                  <a:pt x="904447" y="162354"/>
                </a:lnTo>
                <a:lnTo>
                  <a:pt x="904447" y="212027"/>
                </a:lnTo>
                <a:lnTo>
                  <a:pt x="967788" y="212027"/>
                </a:lnTo>
                <a:lnTo>
                  <a:pt x="967788" y="229029"/>
                </a:lnTo>
                <a:lnTo>
                  <a:pt x="904447" y="229029"/>
                </a:lnTo>
                <a:lnTo>
                  <a:pt x="904447" y="305372"/>
                </a:lnTo>
                <a:lnTo>
                  <a:pt x="886778" y="305372"/>
                </a:lnTo>
                <a:lnTo>
                  <a:pt x="886778" y="229029"/>
                </a:lnTo>
                <a:lnTo>
                  <a:pt x="814769" y="229029"/>
                </a:lnTo>
                <a:cubicBezTo>
                  <a:pt x="811879" y="241697"/>
                  <a:pt x="807657" y="253254"/>
                  <a:pt x="802101" y="263700"/>
                </a:cubicBezTo>
                <a:cubicBezTo>
                  <a:pt x="790766" y="283036"/>
                  <a:pt x="772319" y="298260"/>
                  <a:pt x="746760" y="309372"/>
                </a:cubicBezTo>
                <a:lnTo>
                  <a:pt x="736426" y="293370"/>
                </a:lnTo>
                <a:cubicBezTo>
                  <a:pt x="760429" y="283369"/>
                  <a:pt x="777542" y="269479"/>
                  <a:pt x="787765" y="251699"/>
                </a:cubicBezTo>
                <a:cubicBezTo>
                  <a:pt x="790655" y="245476"/>
                  <a:pt x="793433" y="237919"/>
                  <a:pt x="796100" y="229029"/>
                </a:cubicBezTo>
                <a:lnTo>
                  <a:pt x="733425" y="229029"/>
                </a:lnTo>
                <a:lnTo>
                  <a:pt x="733425" y="212027"/>
                </a:lnTo>
                <a:lnTo>
                  <a:pt x="799433" y="212027"/>
                </a:lnTo>
                <a:cubicBezTo>
                  <a:pt x="800989" y="200914"/>
                  <a:pt x="801878" y="190358"/>
                  <a:pt x="802101" y="180356"/>
                </a:cubicBezTo>
                <a:lnTo>
                  <a:pt x="802101" y="162354"/>
                </a:lnTo>
                <a:lnTo>
                  <a:pt x="745427" y="162354"/>
                </a:lnTo>
                <a:lnTo>
                  <a:pt x="745427" y="145019"/>
                </a:lnTo>
                <a:lnTo>
                  <a:pt x="802767" y="145019"/>
                </a:lnTo>
                <a:cubicBezTo>
                  <a:pt x="795433" y="132128"/>
                  <a:pt x="788432" y="121238"/>
                  <a:pt x="781765" y="112348"/>
                </a:cubicBezTo>
                <a:lnTo>
                  <a:pt x="797100" y="104680"/>
                </a:lnTo>
                <a:cubicBezTo>
                  <a:pt x="806434" y="118015"/>
                  <a:pt x="814658" y="131461"/>
                  <a:pt x="821770" y="145019"/>
                </a:cubicBezTo>
                <a:lnTo>
                  <a:pt x="877110" y="145019"/>
                </a:lnTo>
                <a:cubicBezTo>
                  <a:pt x="887556" y="131906"/>
                  <a:pt x="896557" y="117682"/>
                  <a:pt x="904113" y="102346"/>
                </a:cubicBezTo>
                <a:close/>
                <a:moveTo>
                  <a:pt x="1877902" y="101680"/>
                </a:moveTo>
                <a:lnTo>
                  <a:pt x="1877902" y="273368"/>
                </a:lnTo>
                <a:lnTo>
                  <a:pt x="1930575" y="273368"/>
                </a:lnTo>
                <a:lnTo>
                  <a:pt x="1930575" y="101680"/>
                </a:lnTo>
                <a:close/>
                <a:moveTo>
                  <a:pt x="1779556" y="101680"/>
                </a:moveTo>
                <a:lnTo>
                  <a:pt x="1779556" y="148019"/>
                </a:lnTo>
                <a:lnTo>
                  <a:pt x="1860900" y="148019"/>
                </a:lnTo>
                <a:lnTo>
                  <a:pt x="1860900" y="101680"/>
                </a:lnTo>
                <a:close/>
                <a:moveTo>
                  <a:pt x="1710881" y="101680"/>
                </a:moveTo>
                <a:lnTo>
                  <a:pt x="1710881" y="273368"/>
                </a:lnTo>
                <a:lnTo>
                  <a:pt x="1762554" y="273368"/>
                </a:lnTo>
                <a:lnTo>
                  <a:pt x="1762554" y="101680"/>
                </a:lnTo>
                <a:close/>
                <a:moveTo>
                  <a:pt x="544402" y="101680"/>
                </a:moveTo>
                <a:lnTo>
                  <a:pt x="544402" y="273368"/>
                </a:lnTo>
                <a:lnTo>
                  <a:pt x="597075" y="273368"/>
                </a:lnTo>
                <a:lnTo>
                  <a:pt x="597075" y="101680"/>
                </a:lnTo>
                <a:close/>
                <a:moveTo>
                  <a:pt x="446056" y="101680"/>
                </a:moveTo>
                <a:lnTo>
                  <a:pt x="446056" y="148019"/>
                </a:lnTo>
                <a:lnTo>
                  <a:pt x="527400" y="148019"/>
                </a:lnTo>
                <a:lnTo>
                  <a:pt x="527400" y="101680"/>
                </a:lnTo>
                <a:close/>
                <a:moveTo>
                  <a:pt x="377381" y="101680"/>
                </a:moveTo>
                <a:lnTo>
                  <a:pt x="377381" y="273368"/>
                </a:lnTo>
                <a:lnTo>
                  <a:pt x="429054" y="273368"/>
                </a:lnTo>
                <a:lnTo>
                  <a:pt x="429054" y="101680"/>
                </a:lnTo>
                <a:close/>
                <a:moveTo>
                  <a:pt x="2522982" y="73009"/>
                </a:moveTo>
                <a:cubicBezTo>
                  <a:pt x="2520093" y="81677"/>
                  <a:pt x="2516759" y="90789"/>
                  <a:pt x="2512981" y="100346"/>
                </a:cubicBezTo>
                <a:cubicBezTo>
                  <a:pt x="2523649" y="141018"/>
                  <a:pt x="2537873" y="176134"/>
                  <a:pt x="2555653" y="205693"/>
                </a:cubicBezTo>
                <a:cubicBezTo>
                  <a:pt x="2575877" y="168799"/>
                  <a:pt x="2586657" y="124571"/>
                  <a:pt x="2587990" y="73009"/>
                </a:cubicBezTo>
                <a:close/>
                <a:moveTo>
                  <a:pt x="723757" y="34338"/>
                </a:moveTo>
                <a:lnTo>
                  <a:pt x="723757" y="74676"/>
                </a:lnTo>
                <a:lnTo>
                  <a:pt x="931117" y="74676"/>
                </a:lnTo>
                <a:lnTo>
                  <a:pt x="931117" y="34338"/>
                </a:lnTo>
                <a:close/>
                <a:moveTo>
                  <a:pt x="1672876" y="19003"/>
                </a:moveTo>
                <a:lnTo>
                  <a:pt x="1967913" y="19003"/>
                </a:lnTo>
                <a:lnTo>
                  <a:pt x="1967913" y="36338"/>
                </a:lnTo>
                <a:lnTo>
                  <a:pt x="1832229" y="36338"/>
                </a:lnTo>
                <a:cubicBezTo>
                  <a:pt x="1828896" y="53451"/>
                  <a:pt x="1824228" y="69565"/>
                  <a:pt x="1818227" y="84678"/>
                </a:cubicBezTo>
                <a:lnTo>
                  <a:pt x="1948244" y="84678"/>
                </a:lnTo>
                <a:lnTo>
                  <a:pt x="1948244" y="308706"/>
                </a:lnTo>
                <a:lnTo>
                  <a:pt x="1930575" y="308706"/>
                </a:lnTo>
                <a:lnTo>
                  <a:pt x="1930575" y="290703"/>
                </a:lnTo>
                <a:lnTo>
                  <a:pt x="1710881" y="290703"/>
                </a:lnTo>
                <a:lnTo>
                  <a:pt x="1710881" y="308706"/>
                </a:lnTo>
                <a:lnTo>
                  <a:pt x="1693212" y="308706"/>
                </a:lnTo>
                <a:lnTo>
                  <a:pt x="1693212" y="84678"/>
                </a:lnTo>
                <a:lnTo>
                  <a:pt x="1800225" y="84678"/>
                </a:lnTo>
                <a:cubicBezTo>
                  <a:pt x="1806671" y="69120"/>
                  <a:pt x="1811227" y="53007"/>
                  <a:pt x="1813894" y="36338"/>
                </a:cubicBezTo>
                <a:lnTo>
                  <a:pt x="1672876" y="36338"/>
                </a:lnTo>
                <a:close/>
                <a:moveTo>
                  <a:pt x="339376" y="19003"/>
                </a:moveTo>
                <a:lnTo>
                  <a:pt x="634413" y="19003"/>
                </a:lnTo>
                <a:lnTo>
                  <a:pt x="634413" y="36338"/>
                </a:lnTo>
                <a:lnTo>
                  <a:pt x="498729" y="36338"/>
                </a:lnTo>
                <a:cubicBezTo>
                  <a:pt x="495395" y="53451"/>
                  <a:pt x="490728" y="69565"/>
                  <a:pt x="484727" y="84678"/>
                </a:cubicBezTo>
                <a:lnTo>
                  <a:pt x="614744" y="84678"/>
                </a:lnTo>
                <a:lnTo>
                  <a:pt x="614744" y="308706"/>
                </a:lnTo>
                <a:lnTo>
                  <a:pt x="597075" y="308706"/>
                </a:lnTo>
                <a:lnTo>
                  <a:pt x="597075" y="290703"/>
                </a:lnTo>
                <a:lnTo>
                  <a:pt x="377381" y="290703"/>
                </a:lnTo>
                <a:lnTo>
                  <a:pt x="377381" y="308706"/>
                </a:lnTo>
                <a:lnTo>
                  <a:pt x="359712" y="308706"/>
                </a:lnTo>
                <a:lnTo>
                  <a:pt x="359712" y="84678"/>
                </a:lnTo>
                <a:lnTo>
                  <a:pt x="466725" y="84678"/>
                </a:lnTo>
                <a:cubicBezTo>
                  <a:pt x="473171" y="69120"/>
                  <a:pt x="477727" y="53007"/>
                  <a:pt x="480394" y="36338"/>
                </a:cubicBezTo>
                <a:lnTo>
                  <a:pt x="339376" y="36338"/>
                </a:lnTo>
                <a:close/>
                <a:moveTo>
                  <a:pt x="706089" y="17002"/>
                </a:moveTo>
                <a:lnTo>
                  <a:pt x="949119" y="17002"/>
                </a:lnTo>
                <a:lnTo>
                  <a:pt x="949119" y="91678"/>
                </a:lnTo>
                <a:lnTo>
                  <a:pt x="723757" y="91678"/>
                </a:lnTo>
                <a:lnTo>
                  <a:pt x="723757" y="125683"/>
                </a:lnTo>
                <a:cubicBezTo>
                  <a:pt x="723535" y="195914"/>
                  <a:pt x="711200" y="256366"/>
                  <a:pt x="686753" y="307039"/>
                </a:cubicBezTo>
                <a:lnTo>
                  <a:pt x="671417" y="293370"/>
                </a:lnTo>
                <a:cubicBezTo>
                  <a:pt x="694309" y="249809"/>
                  <a:pt x="705866" y="193914"/>
                  <a:pt x="706089" y="125683"/>
                </a:cubicBezTo>
                <a:close/>
                <a:moveTo>
                  <a:pt x="1480519" y="5668"/>
                </a:moveTo>
                <a:lnTo>
                  <a:pt x="1493187" y="5668"/>
                </a:lnTo>
                <a:cubicBezTo>
                  <a:pt x="1535637" y="50562"/>
                  <a:pt x="1584309" y="85789"/>
                  <a:pt x="1639205" y="111348"/>
                </a:cubicBezTo>
                <a:lnTo>
                  <a:pt x="1630204" y="127016"/>
                </a:lnTo>
                <a:cubicBezTo>
                  <a:pt x="1574642" y="100124"/>
                  <a:pt x="1526858" y="65231"/>
                  <a:pt x="1486853" y="22336"/>
                </a:cubicBezTo>
                <a:cubicBezTo>
                  <a:pt x="1449959" y="63897"/>
                  <a:pt x="1401731" y="99568"/>
                  <a:pt x="1342168" y="129350"/>
                </a:cubicBezTo>
                <a:lnTo>
                  <a:pt x="1333500" y="113348"/>
                </a:lnTo>
                <a:cubicBezTo>
                  <a:pt x="1391952" y="84678"/>
                  <a:pt x="1440958" y="48784"/>
                  <a:pt x="1480519" y="5668"/>
                </a:cubicBezTo>
                <a:close/>
                <a:moveTo>
                  <a:pt x="147019" y="5668"/>
                </a:moveTo>
                <a:lnTo>
                  <a:pt x="159687" y="5668"/>
                </a:lnTo>
                <a:cubicBezTo>
                  <a:pt x="202137" y="50562"/>
                  <a:pt x="250809" y="85789"/>
                  <a:pt x="305705" y="111348"/>
                </a:cubicBezTo>
                <a:lnTo>
                  <a:pt x="296704" y="127016"/>
                </a:lnTo>
                <a:cubicBezTo>
                  <a:pt x="241142" y="100124"/>
                  <a:pt x="193358" y="65231"/>
                  <a:pt x="153353" y="22336"/>
                </a:cubicBezTo>
                <a:cubicBezTo>
                  <a:pt x="116459" y="63897"/>
                  <a:pt x="68231" y="99568"/>
                  <a:pt x="8668" y="129350"/>
                </a:cubicBezTo>
                <a:lnTo>
                  <a:pt x="0" y="113348"/>
                </a:lnTo>
                <a:cubicBezTo>
                  <a:pt x="58452" y="84678"/>
                  <a:pt x="107458" y="48784"/>
                  <a:pt x="147019" y="5668"/>
                </a:cubicBezTo>
                <a:close/>
                <a:moveTo>
                  <a:pt x="2060591" y="5001"/>
                </a:moveTo>
                <a:lnTo>
                  <a:pt x="2077593" y="11335"/>
                </a:lnTo>
                <a:cubicBezTo>
                  <a:pt x="2061147" y="57119"/>
                  <a:pt x="2044700" y="92790"/>
                  <a:pt x="2028254" y="118348"/>
                </a:cubicBezTo>
                <a:cubicBezTo>
                  <a:pt x="2043589" y="115904"/>
                  <a:pt x="2058813" y="112903"/>
                  <a:pt x="2073926" y="109347"/>
                </a:cubicBezTo>
                <a:lnTo>
                  <a:pt x="2092928" y="70009"/>
                </a:lnTo>
                <a:lnTo>
                  <a:pt x="2109264" y="76010"/>
                </a:lnTo>
                <a:cubicBezTo>
                  <a:pt x="2079038" y="136906"/>
                  <a:pt x="2054590" y="179023"/>
                  <a:pt x="2035921" y="202359"/>
                </a:cubicBezTo>
                <a:cubicBezTo>
                  <a:pt x="2061480" y="197470"/>
                  <a:pt x="2085594" y="191247"/>
                  <a:pt x="2108264" y="183690"/>
                </a:cubicBezTo>
                <a:lnTo>
                  <a:pt x="2108264" y="200025"/>
                </a:lnTo>
                <a:cubicBezTo>
                  <a:pt x="2075593" y="210916"/>
                  <a:pt x="2044589" y="218472"/>
                  <a:pt x="2015252" y="222695"/>
                </a:cubicBezTo>
                <a:lnTo>
                  <a:pt x="2010251" y="206026"/>
                </a:lnTo>
                <a:cubicBezTo>
                  <a:pt x="2013363" y="204693"/>
                  <a:pt x="2016141" y="203026"/>
                  <a:pt x="2018586" y="201026"/>
                </a:cubicBezTo>
                <a:cubicBezTo>
                  <a:pt x="2031476" y="186135"/>
                  <a:pt x="2047145" y="161243"/>
                  <a:pt x="2065592" y="126349"/>
                </a:cubicBezTo>
                <a:cubicBezTo>
                  <a:pt x="2043144" y="131239"/>
                  <a:pt x="2024920" y="134684"/>
                  <a:pt x="2010918" y="136684"/>
                </a:cubicBezTo>
                <a:lnTo>
                  <a:pt x="2006584" y="121015"/>
                </a:lnTo>
                <a:cubicBezTo>
                  <a:pt x="2009474" y="119460"/>
                  <a:pt x="2011918" y="117126"/>
                  <a:pt x="2013919" y="114015"/>
                </a:cubicBezTo>
                <a:cubicBezTo>
                  <a:pt x="2031476" y="83789"/>
                  <a:pt x="2047034" y="47451"/>
                  <a:pt x="2060591" y="5001"/>
                </a:cubicBezTo>
                <a:close/>
                <a:moveTo>
                  <a:pt x="2402300" y="3334"/>
                </a:moveTo>
                <a:cubicBezTo>
                  <a:pt x="2410524" y="19114"/>
                  <a:pt x="2418191" y="36672"/>
                  <a:pt x="2425303" y="56007"/>
                </a:cubicBezTo>
                <a:lnTo>
                  <a:pt x="2475976" y="56007"/>
                </a:lnTo>
                <a:lnTo>
                  <a:pt x="2475976" y="73676"/>
                </a:lnTo>
                <a:lnTo>
                  <a:pt x="2392966" y="73676"/>
                </a:lnTo>
                <a:lnTo>
                  <a:pt x="2392966" y="104680"/>
                </a:lnTo>
                <a:cubicBezTo>
                  <a:pt x="2392966" y="110014"/>
                  <a:pt x="2392744" y="118015"/>
                  <a:pt x="2392299" y="128683"/>
                </a:cubicBezTo>
                <a:lnTo>
                  <a:pt x="2456974" y="128683"/>
                </a:lnTo>
                <a:cubicBezTo>
                  <a:pt x="2456974" y="207360"/>
                  <a:pt x="2455418" y="256032"/>
                  <a:pt x="2452307" y="274701"/>
                </a:cubicBezTo>
                <a:cubicBezTo>
                  <a:pt x="2448973" y="293815"/>
                  <a:pt x="2436083" y="303372"/>
                  <a:pt x="2413635" y="303372"/>
                </a:cubicBezTo>
                <a:cubicBezTo>
                  <a:pt x="2409190" y="303372"/>
                  <a:pt x="2401633" y="303038"/>
                  <a:pt x="2390966" y="302371"/>
                </a:cubicBezTo>
                <a:lnTo>
                  <a:pt x="2386632" y="286370"/>
                </a:lnTo>
                <a:cubicBezTo>
                  <a:pt x="2395966" y="287036"/>
                  <a:pt x="2403967" y="287370"/>
                  <a:pt x="2410635" y="287370"/>
                </a:cubicBezTo>
                <a:cubicBezTo>
                  <a:pt x="2424414" y="287370"/>
                  <a:pt x="2432638" y="281369"/>
                  <a:pt x="2435305" y="269367"/>
                </a:cubicBezTo>
                <a:cubicBezTo>
                  <a:pt x="2438193" y="254699"/>
                  <a:pt x="2439750" y="213472"/>
                  <a:pt x="2439972" y="145685"/>
                </a:cubicBezTo>
                <a:lnTo>
                  <a:pt x="2391299" y="145685"/>
                </a:lnTo>
                <a:cubicBezTo>
                  <a:pt x="2387076" y="217028"/>
                  <a:pt x="2372186" y="270812"/>
                  <a:pt x="2346627" y="307039"/>
                </a:cubicBezTo>
                <a:lnTo>
                  <a:pt x="2332625" y="295037"/>
                </a:lnTo>
                <a:cubicBezTo>
                  <a:pt x="2360851" y="255477"/>
                  <a:pt x="2375297" y="192024"/>
                  <a:pt x="2375964" y="104680"/>
                </a:cubicBezTo>
                <a:lnTo>
                  <a:pt x="2375964" y="73676"/>
                </a:lnTo>
                <a:lnTo>
                  <a:pt x="2338292" y="73676"/>
                </a:lnTo>
                <a:lnTo>
                  <a:pt x="2338292" y="56007"/>
                </a:lnTo>
                <a:lnTo>
                  <a:pt x="2407634" y="56007"/>
                </a:lnTo>
                <a:cubicBezTo>
                  <a:pt x="2400078" y="36894"/>
                  <a:pt x="2392188" y="20447"/>
                  <a:pt x="2383965" y="6668"/>
                </a:cubicBezTo>
                <a:close/>
                <a:moveTo>
                  <a:pt x="2204942" y="3334"/>
                </a:moveTo>
                <a:cubicBezTo>
                  <a:pt x="2209388" y="13113"/>
                  <a:pt x="2214277" y="26337"/>
                  <a:pt x="2219611" y="43006"/>
                </a:cubicBezTo>
                <a:lnTo>
                  <a:pt x="2289953" y="43006"/>
                </a:lnTo>
                <a:lnTo>
                  <a:pt x="2289953" y="106014"/>
                </a:lnTo>
                <a:lnTo>
                  <a:pt x="2272618" y="106014"/>
                </a:lnTo>
                <a:lnTo>
                  <a:pt x="2272618" y="60008"/>
                </a:lnTo>
                <a:lnTo>
                  <a:pt x="2139268" y="60008"/>
                </a:lnTo>
                <a:lnTo>
                  <a:pt x="2139268" y="106347"/>
                </a:lnTo>
                <a:lnTo>
                  <a:pt x="2122265" y="106347"/>
                </a:lnTo>
                <a:lnTo>
                  <a:pt x="2122265" y="43006"/>
                </a:lnTo>
                <a:lnTo>
                  <a:pt x="2201609" y="43006"/>
                </a:lnTo>
                <a:cubicBezTo>
                  <a:pt x="2196719" y="29226"/>
                  <a:pt x="2191719" y="17002"/>
                  <a:pt x="2186607" y="6334"/>
                </a:cubicBezTo>
                <a:close/>
                <a:moveTo>
                  <a:pt x="2521649" y="0"/>
                </a:moveTo>
                <a:lnTo>
                  <a:pt x="2539651" y="3334"/>
                </a:lnTo>
                <a:cubicBezTo>
                  <a:pt x="2535873" y="24448"/>
                  <a:pt x="2531983" y="42006"/>
                  <a:pt x="2527983" y="56007"/>
                </a:cubicBezTo>
                <a:lnTo>
                  <a:pt x="2631329" y="56007"/>
                </a:lnTo>
                <a:lnTo>
                  <a:pt x="2631329" y="73009"/>
                </a:lnTo>
                <a:lnTo>
                  <a:pt x="2605325" y="73009"/>
                </a:lnTo>
                <a:cubicBezTo>
                  <a:pt x="2603770" y="131684"/>
                  <a:pt x="2590768" y="181356"/>
                  <a:pt x="2566321" y="222028"/>
                </a:cubicBezTo>
                <a:cubicBezTo>
                  <a:pt x="2587212" y="252476"/>
                  <a:pt x="2612327" y="276035"/>
                  <a:pt x="2641663" y="292704"/>
                </a:cubicBezTo>
                <a:lnTo>
                  <a:pt x="2630995" y="308039"/>
                </a:lnTo>
                <a:cubicBezTo>
                  <a:pt x="2601881" y="291370"/>
                  <a:pt x="2576989" y="267812"/>
                  <a:pt x="2556319" y="237363"/>
                </a:cubicBezTo>
                <a:cubicBezTo>
                  <a:pt x="2536095" y="265589"/>
                  <a:pt x="2510314" y="289037"/>
                  <a:pt x="2478977" y="307706"/>
                </a:cubicBezTo>
                <a:lnTo>
                  <a:pt x="2468975" y="292037"/>
                </a:lnTo>
                <a:cubicBezTo>
                  <a:pt x="2501201" y="273368"/>
                  <a:pt x="2526871" y="249921"/>
                  <a:pt x="2545985" y="221695"/>
                </a:cubicBezTo>
                <a:cubicBezTo>
                  <a:pt x="2528649" y="193025"/>
                  <a:pt x="2514314" y="159576"/>
                  <a:pt x="2502979" y="121349"/>
                </a:cubicBezTo>
                <a:cubicBezTo>
                  <a:pt x="2495423" y="134906"/>
                  <a:pt x="2488533" y="145796"/>
                  <a:pt x="2482311" y="154020"/>
                </a:cubicBezTo>
                <a:lnTo>
                  <a:pt x="2470976" y="140685"/>
                </a:lnTo>
                <a:cubicBezTo>
                  <a:pt x="2495867" y="105791"/>
                  <a:pt x="2512759" y="58897"/>
                  <a:pt x="25216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600" dirty="0">
              <a:solidFill>
                <a:schemeClr val="bg1"/>
              </a:solidFill>
              <a:latin typeface="苹方 常规" panose="020B0300000000000000" pitchFamily="34" charset="-122"/>
              <a:ea typeface="苹方 常规" panose="020B0300000000000000" pitchFamily="34" charset="-122"/>
            </a:endParaRPr>
          </a:p>
        </p:txBody>
      </p:sp>
      <p:sp>
        <p:nvSpPr>
          <p:cNvPr id="61" name="自由线条-24_矢量">
            <a:extLst>
              <a:ext uri="{FF2B5EF4-FFF2-40B4-BE49-F238E27FC236}">
                <a16:creationId xmlns:a16="http://schemas.microsoft.com/office/drawing/2014/main" id="{58E0268D-6871-4F15-8378-01AD4C371269}"/>
              </a:ext>
            </a:extLst>
          </p:cNvPr>
          <p:cNvSpPr txBox="1"/>
          <p:nvPr/>
        </p:nvSpPr>
        <p:spPr>
          <a:xfrm>
            <a:off x="5406878" y="2547808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3" name="自由线条-25_矢量">
            <a:extLst>
              <a:ext uri="{FF2B5EF4-FFF2-40B4-BE49-F238E27FC236}">
                <a16:creationId xmlns:a16="http://schemas.microsoft.com/office/drawing/2014/main" id="{5CA25D57-3160-4FB6-9FD7-5EACAABC9421}"/>
              </a:ext>
            </a:extLst>
          </p:cNvPr>
          <p:cNvSpPr txBox="1"/>
          <p:nvPr/>
        </p:nvSpPr>
        <p:spPr>
          <a:xfrm rot="10800000">
            <a:off x="11057190" y="3921007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5" name="自由线条-43_矢量">
            <a:extLst>
              <a:ext uri="{FF2B5EF4-FFF2-40B4-BE49-F238E27FC236}">
                <a16:creationId xmlns:a16="http://schemas.microsoft.com/office/drawing/2014/main" id="{00803F2C-97A9-4EA5-AF0F-BFC465B47761}"/>
              </a:ext>
            </a:extLst>
          </p:cNvPr>
          <p:cNvSpPr txBox="1"/>
          <p:nvPr/>
        </p:nvSpPr>
        <p:spPr>
          <a:xfrm>
            <a:off x="5342180" y="5699391"/>
            <a:ext cx="1154354" cy="236858"/>
          </a:xfrm>
          <a:custGeom>
            <a:avLst/>
            <a:gdLst>
              <a:gd name="connsiteX0" fmla="*/ 1088774 w 1154354"/>
              <a:gd name="connsiteY0" fmla="*/ 154562 h 236858"/>
              <a:gd name="connsiteX1" fmla="*/ 1101890 w 1154354"/>
              <a:gd name="connsiteY1" fmla="*/ 154562 h 236858"/>
              <a:gd name="connsiteX2" fmla="*/ 1101890 w 1154354"/>
              <a:gd name="connsiteY2" fmla="*/ 210369 h 236858"/>
              <a:gd name="connsiteX3" fmla="*/ 1111148 w 1154354"/>
              <a:gd name="connsiteY3" fmla="*/ 220399 h 236858"/>
              <a:gd name="connsiteX4" fmla="*/ 1125293 w 1154354"/>
              <a:gd name="connsiteY4" fmla="*/ 220399 h 236858"/>
              <a:gd name="connsiteX5" fmla="*/ 1136352 w 1154354"/>
              <a:gd name="connsiteY5" fmla="*/ 216284 h 236858"/>
              <a:gd name="connsiteX6" fmla="*/ 1142267 w 1154354"/>
              <a:gd name="connsiteY6" fmla="*/ 185423 h 236858"/>
              <a:gd name="connsiteX7" fmla="*/ 1154354 w 1154354"/>
              <a:gd name="connsiteY7" fmla="*/ 189538 h 236858"/>
              <a:gd name="connsiteX8" fmla="*/ 1145610 w 1154354"/>
              <a:gd name="connsiteY8" fmla="*/ 227342 h 236858"/>
              <a:gd name="connsiteX9" fmla="*/ 1127608 w 1154354"/>
              <a:gd name="connsiteY9" fmla="*/ 232743 h 236858"/>
              <a:gd name="connsiteX10" fmla="*/ 1107034 w 1154354"/>
              <a:gd name="connsiteY10" fmla="*/ 232743 h 236858"/>
              <a:gd name="connsiteX11" fmla="*/ 1088774 w 1154354"/>
              <a:gd name="connsiteY11" fmla="*/ 212941 h 236858"/>
              <a:gd name="connsiteX12" fmla="*/ 511264 w 1154354"/>
              <a:gd name="connsiteY12" fmla="*/ 137588 h 236858"/>
              <a:gd name="connsiteX13" fmla="*/ 641137 w 1154354"/>
              <a:gd name="connsiteY13" fmla="*/ 137588 h 236858"/>
              <a:gd name="connsiteX14" fmla="*/ 641137 w 1154354"/>
              <a:gd name="connsiteY14" fmla="*/ 150961 h 236858"/>
              <a:gd name="connsiteX15" fmla="*/ 511264 w 1154354"/>
              <a:gd name="connsiteY15" fmla="*/ 150961 h 236858"/>
              <a:gd name="connsiteX16" fmla="*/ 39605 w 1154354"/>
              <a:gd name="connsiteY16" fmla="*/ 95412 h 236858"/>
              <a:gd name="connsiteX17" fmla="*/ 69952 w 1154354"/>
              <a:gd name="connsiteY17" fmla="*/ 137331 h 236858"/>
              <a:gd name="connsiteX18" fmla="*/ 57350 w 1154354"/>
              <a:gd name="connsiteY18" fmla="*/ 143503 h 236858"/>
              <a:gd name="connsiteX19" fmla="*/ 27261 w 1154354"/>
              <a:gd name="connsiteY19" fmla="*/ 101327 h 236858"/>
              <a:gd name="connsiteX20" fmla="*/ 186709 w 1154354"/>
              <a:gd name="connsiteY20" fmla="*/ 92583 h 236858"/>
              <a:gd name="connsiteX21" fmla="*/ 198796 w 1154354"/>
              <a:gd name="connsiteY21" fmla="*/ 98241 h 236858"/>
              <a:gd name="connsiteX22" fmla="*/ 167164 w 1154354"/>
              <a:gd name="connsiteY22" fmla="*/ 143761 h 236858"/>
              <a:gd name="connsiteX23" fmla="*/ 155334 w 1154354"/>
              <a:gd name="connsiteY23" fmla="*/ 137588 h 236858"/>
              <a:gd name="connsiteX24" fmla="*/ 186709 w 1154354"/>
              <a:gd name="connsiteY24" fmla="*/ 92583 h 236858"/>
              <a:gd name="connsiteX25" fmla="*/ 728729 w 1154354"/>
              <a:gd name="connsiteY25" fmla="*/ 88982 h 236858"/>
              <a:gd name="connsiteX26" fmla="*/ 728729 w 1154354"/>
              <a:gd name="connsiteY26" fmla="*/ 119072 h 236858"/>
              <a:gd name="connsiteX27" fmla="*/ 830571 w 1154354"/>
              <a:gd name="connsiteY27" fmla="*/ 119072 h 236858"/>
              <a:gd name="connsiteX28" fmla="*/ 830571 w 1154354"/>
              <a:gd name="connsiteY28" fmla="*/ 88982 h 236858"/>
              <a:gd name="connsiteX29" fmla="*/ 715099 w 1154354"/>
              <a:gd name="connsiteY29" fmla="*/ 77152 h 236858"/>
              <a:gd name="connsiteX30" fmla="*/ 844201 w 1154354"/>
              <a:gd name="connsiteY30" fmla="*/ 77152 h 236858"/>
              <a:gd name="connsiteX31" fmla="*/ 844201 w 1154354"/>
              <a:gd name="connsiteY31" fmla="*/ 130902 h 236858"/>
              <a:gd name="connsiteX32" fmla="*/ 786336 w 1154354"/>
              <a:gd name="connsiteY32" fmla="*/ 130902 h 236858"/>
              <a:gd name="connsiteX33" fmla="*/ 786336 w 1154354"/>
              <a:gd name="connsiteY33" fmla="*/ 155076 h 236858"/>
              <a:gd name="connsiteX34" fmla="*/ 868890 w 1154354"/>
              <a:gd name="connsiteY34" fmla="*/ 155076 h 236858"/>
              <a:gd name="connsiteX35" fmla="*/ 868890 w 1154354"/>
              <a:gd name="connsiteY35" fmla="*/ 201625 h 236858"/>
              <a:gd name="connsiteX36" fmla="*/ 847030 w 1154354"/>
              <a:gd name="connsiteY36" fmla="*/ 222199 h 236858"/>
              <a:gd name="connsiteX37" fmla="*/ 826713 w 1154354"/>
              <a:gd name="connsiteY37" fmla="*/ 222199 h 236858"/>
              <a:gd name="connsiteX38" fmla="*/ 822855 w 1154354"/>
              <a:gd name="connsiteY38" fmla="*/ 208826 h 236858"/>
              <a:gd name="connsiteX39" fmla="*/ 842401 w 1154354"/>
              <a:gd name="connsiteY39" fmla="*/ 209597 h 236858"/>
              <a:gd name="connsiteX40" fmla="*/ 855002 w 1154354"/>
              <a:gd name="connsiteY40" fmla="*/ 198539 h 236858"/>
              <a:gd name="connsiteX41" fmla="*/ 855002 w 1154354"/>
              <a:gd name="connsiteY41" fmla="*/ 167935 h 236858"/>
              <a:gd name="connsiteX42" fmla="*/ 786336 w 1154354"/>
              <a:gd name="connsiteY42" fmla="*/ 167935 h 236858"/>
              <a:gd name="connsiteX43" fmla="*/ 786336 w 1154354"/>
              <a:gd name="connsiteY43" fmla="*/ 236858 h 236858"/>
              <a:gd name="connsiteX44" fmla="*/ 772449 w 1154354"/>
              <a:gd name="connsiteY44" fmla="*/ 236858 h 236858"/>
              <a:gd name="connsiteX45" fmla="*/ 772449 w 1154354"/>
              <a:gd name="connsiteY45" fmla="*/ 167935 h 236858"/>
              <a:gd name="connsiteX46" fmla="*/ 705326 w 1154354"/>
              <a:gd name="connsiteY46" fmla="*/ 167935 h 236858"/>
              <a:gd name="connsiteX47" fmla="*/ 705326 w 1154354"/>
              <a:gd name="connsiteY47" fmla="*/ 223999 h 236858"/>
              <a:gd name="connsiteX48" fmla="*/ 691696 w 1154354"/>
              <a:gd name="connsiteY48" fmla="*/ 223999 h 236858"/>
              <a:gd name="connsiteX49" fmla="*/ 691696 w 1154354"/>
              <a:gd name="connsiteY49" fmla="*/ 155076 h 236858"/>
              <a:gd name="connsiteX50" fmla="*/ 772449 w 1154354"/>
              <a:gd name="connsiteY50" fmla="*/ 155076 h 236858"/>
              <a:gd name="connsiteX51" fmla="*/ 772449 w 1154354"/>
              <a:gd name="connsiteY51" fmla="*/ 130902 h 236858"/>
              <a:gd name="connsiteX52" fmla="*/ 715099 w 1154354"/>
              <a:gd name="connsiteY52" fmla="*/ 130902 h 236858"/>
              <a:gd name="connsiteX53" fmla="*/ 18517 w 1154354"/>
              <a:gd name="connsiteY53" fmla="*/ 67637 h 236858"/>
              <a:gd name="connsiteX54" fmla="*/ 207283 w 1154354"/>
              <a:gd name="connsiteY54" fmla="*/ 67637 h 236858"/>
              <a:gd name="connsiteX55" fmla="*/ 207283 w 1154354"/>
              <a:gd name="connsiteY55" fmla="*/ 81010 h 236858"/>
              <a:gd name="connsiteX56" fmla="*/ 119586 w 1154354"/>
              <a:gd name="connsiteY56" fmla="*/ 81010 h 236858"/>
              <a:gd name="connsiteX57" fmla="*/ 119586 w 1154354"/>
              <a:gd name="connsiteY57" fmla="*/ 154562 h 236858"/>
              <a:gd name="connsiteX58" fmla="*/ 222971 w 1154354"/>
              <a:gd name="connsiteY58" fmla="*/ 154562 h 236858"/>
              <a:gd name="connsiteX59" fmla="*/ 222971 w 1154354"/>
              <a:gd name="connsiteY59" fmla="*/ 167935 h 236858"/>
              <a:gd name="connsiteX60" fmla="*/ 119586 w 1154354"/>
              <a:gd name="connsiteY60" fmla="*/ 167935 h 236858"/>
              <a:gd name="connsiteX61" fmla="*/ 119586 w 1154354"/>
              <a:gd name="connsiteY61" fmla="*/ 236086 h 236858"/>
              <a:gd name="connsiteX62" fmla="*/ 105699 w 1154354"/>
              <a:gd name="connsiteY62" fmla="*/ 236086 h 236858"/>
              <a:gd name="connsiteX63" fmla="*/ 105699 w 1154354"/>
              <a:gd name="connsiteY63" fmla="*/ 167935 h 236858"/>
              <a:gd name="connsiteX64" fmla="*/ 2315 w 1154354"/>
              <a:gd name="connsiteY64" fmla="*/ 167935 h 236858"/>
              <a:gd name="connsiteX65" fmla="*/ 2315 w 1154354"/>
              <a:gd name="connsiteY65" fmla="*/ 154562 h 236858"/>
              <a:gd name="connsiteX66" fmla="*/ 105699 w 1154354"/>
              <a:gd name="connsiteY66" fmla="*/ 154562 h 236858"/>
              <a:gd name="connsiteX67" fmla="*/ 105699 w 1154354"/>
              <a:gd name="connsiteY67" fmla="*/ 81010 h 236858"/>
              <a:gd name="connsiteX68" fmla="*/ 18517 w 1154354"/>
              <a:gd name="connsiteY68" fmla="*/ 81010 h 236858"/>
              <a:gd name="connsiteX69" fmla="*/ 1076430 w 1154354"/>
              <a:gd name="connsiteY69" fmla="*/ 50663 h 236858"/>
              <a:gd name="connsiteX70" fmla="*/ 1089546 w 1154354"/>
              <a:gd name="connsiteY70" fmla="*/ 50663 h 236858"/>
              <a:gd name="connsiteX71" fmla="*/ 1089546 w 1154354"/>
              <a:gd name="connsiteY71" fmla="*/ 94897 h 236858"/>
              <a:gd name="connsiteX72" fmla="*/ 1069229 w 1154354"/>
              <a:gd name="connsiteY72" fmla="*/ 186452 h 236858"/>
              <a:gd name="connsiteX73" fmla="*/ 1006478 w 1154354"/>
              <a:gd name="connsiteY73" fmla="*/ 236601 h 236858"/>
              <a:gd name="connsiteX74" fmla="*/ 999020 w 1154354"/>
              <a:gd name="connsiteY74" fmla="*/ 225028 h 236858"/>
              <a:gd name="connsiteX75" fmla="*/ 1059713 w 1154354"/>
              <a:gd name="connsiteY75" fmla="*/ 176679 h 236858"/>
              <a:gd name="connsiteX76" fmla="*/ 1076430 w 1154354"/>
              <a:gd name="connsiteY76" fmla="*/ 94897 h 236858"/>
              <a:gd name="connsiteX77" fmla="*/ 1032967 w 1154354"/>
              <a:gd name="connsiteY77" fmla="*/ 13116 h 236858"/>
              <a:gd name="connsiteX78" fmla="*/ 1133008 w 1154354"/>
              <a:gd name="connsiteY78" fmla="*/ 13116 h 236858"/>
              <a:gd name="connsiteX79" fmla="*/ 1133008 w 1154354"/>
              <a:gd name="connsiteY79" fmla="*/ 152247 h 236858"/>
              <a:gd name="connsiteX80" fmla="*/ 1119378 w 1154354"/>
              <a:gd name="connsiteY80" fmla="*/ 152247 h 236858"/>
              <a:gd name="connsiteX81" fmla="*/ 1119378 w 1154354"/>
              <a:gd name="connsiteY81" fmla="*/ 26232 h 236858"/>
              <a:gd name="connsiteX82" fmla="*/ 1046598 w 1154354"/>
              <a:gd name="connsiteY82" fmla="*/ 26232 h 236858"/>
              <a:gd name="connsiteX83" fmla="*/ 1046598 w 1154354"/>
              <a:gd name="connsiteY83" fmla="*/ 152247 h 236858"/>
              <a:gd name="connsiteX84" fmla="*/ 1032967 w 1154354"/>
              <a:gd name="connsiteY84" fmla="*/ 152247 h 236858"/>
              <a:gd name="connsiteX85" fmla="*/ 965073 w 1154354"/>
              <a:gd name="connsiteY85" fmla="*/ 4115 h 236858"/>
              <a:gd name="connsiteX86" fmla="*/ 978961 w 1154354"/>
              <a:gd name="connsiteY86" fmla="*/ 4115 h 236858"/>
              <a:gd name="connsiteX87" fmla="*/ 978961 w 1154354"/>
              <a:gd name="connsiteY87" fmla="*/ 40891 h 236858"/>
              <a:gd name="connsiteX88" fmla="*/ 1015222 w 1154354"/>
              <a:gd name="connsiteY88" fmla="*/ 40891 h 236858"/>
              <a:gd name="connsiteX89" fmla="*/ 1015222 w 1154354"/>
              <a:gd name="connsiteY89" fmla="*/ 54264 h 236858"/>
              <a:gd name="connsiteX90" fmla="*/ 978961 w 1154354"/>
              <a:gd name="connsiteY90" fmla="*/ 54264 h 236858"/>
              <a:gd name="connsiteX91" fmla="*/ 978961 w 1154354"/>
              <a:gd name="connsiteY91" fmla="*/ 96698 h 236858"/>
              <a:gd name="connsiteX92" fmla="*/ 978703 w 1154354"/>
              <a:gd name="connsiteY92" fmla="*/ 101070 h 236858"/>
              <a:gd name="connsiteX93" fmla="*/ 1018823 w 1154354"/>
              <a:gd name="connsiteY93" fmla="*/ 101070 h 236858"/>
              <a:gd name="connsiteX94" fmla="*/ 1018823 w 1154354"/>
              <a:gd name="connsiteY94" fmla="*/ 114443 h 236858"/>
              <a:gd name="connsiteX95" fmla="*/ 978189 w 1154354"/>
              <a:gd name="connsiteY95" fmla="*/ 114443 h 236858"/>
              <a:gd name="connsiteX96" fmla="*/ 975874 w 1154354"/>
              <a:gd name="connsiteY96" fmla="*/ 136045 h 236858"/>
              <a:gd name="connsiteX97" fmla="*/ 1021394 w 1154354"/>
              <a:gd name="connsiteY97" fmla="*/ 186452 h 236858"/>
              <a:gd name="connsiteX98" fmla="*/ 1013422 w 1154354"/>
              <a:gd name="connsiteY98" fmla="*/ 198024 h 236858"/>
              <a:gd name="connsiteX99" fmla="*/ 973560 w 1154354"/>
              <a:gd name="connsiteY99" fmla="*/ 149161 h 236858"/>
              <a:gd name="connsiteX100" fmla="*/ 929840 w 1154354"/>
              <a:gd name="connsiteY100" fmla="*/ 236858 h 236858"/>
              <a:gd name="connsiteX101" fmla="*/ 919296 w 1154354"/>
              <a:gd name="connsiteY101" fmla="*/ 227600 h 236858"/>
              <a:gd name="connsiteX102" fmla="*/ 964302 w 1154354"/>
              <a:gd name="connsiteY102" fmla="*/ 114443 h 236858"/>
              <a:gd name="connsiteX103" fmla="*/ 923411 w 1154354"/>
              <a:gd name="connsiteY103" fmla="*/ 114443 h 236858"/>
              <a:gd name="connsiteX104" fmla="*/ 923411 w 1154354"/>
              <a:gd name="connsiteY104" fmla="*/ 101070 h 236858"/>
              <a:gd name="connsiteX105" fmla="*/ 964816 w 1154354"/>
              <a:gd name="connsiteY105" fmla="*/ 101070 h 236858"/>
              <a:gd name="connsiteX106" fmla="*/ 965073 w 1154354"/>
              <a:gd name="connsiteY106" fmla="*/ 92583 h 236858"/>
              <a:gd name="connsiteX107" fmla="*/ 965073 w 1154354"/>
              <a:gd name="connsiteY107" fmla="*/ 54264 h 236858"/>
              <a:gd name="connsiteX108" fmla="*/ 926754 w 1154354"/>
              <a:gd name="connsiteY108" fmla="*/ 54264 h 236858"/>
              <a:gd name="connsiteX109" fmla="*/ 926754 w 1154354"/>
              <a:gd name="connsiteY109" fmla="*/ 40891 h 236858"/>
              <a:gd name="connsiteX110" fmla="*/ 965073 w 1154354"/>
              <a:gd name="connsiteY110" fmla="*/ 40891 h 236858"/>
              <a:gd name="connsiteX111" fmla="*/ 365446 w 1154354"/>
              <a:gd name="connsiteY111" fmla="*/ 771 h 236858"/>
              <a:gd name="connsiteX112" fmla="*/ 385763 w 1154354"/>
              <a:gd name="connsiteY112" fmla="*/ 40633 h 236858"/>
              <a:gd name="connsiteX113" fmla="*/ 482718 w 1154354"/>
              <a:gd name="connsiteY113" fmla="*/ 40633 h 236858"/>
              <a:gd name="connsiteX114" fmla="*/ 482718 w 1154354"/>
              <a:gd name="connsiteY114" fmla="*/ 54264 h 236858"/>
              <a:gd name="connsiteX115" fmla="*/ 346158 w 1154354"/>
              <a:gd name="connsiteY115" fmla="*/ 54264 h 236858"/>
              <a:gd name="connsiteX116" fmla="*/ 343329 w 1154354"/>
              <a:gd name="connsiteY116" fmla="*/ 104670 h 236858"/>
              <a:gd name="connsiteX117" fmla="*/ 450571 w 1154354"/>
              <a:gd name="connsiteY117" fmla="*/ 104670 h 236858"/>
              <a:gd name="connsiteX118" fmla="*/ 445684 w 1154354"/>
              <a:gd name="connsiteY118" fmla="*/ 198282 h 236858"/>
              <a:gd name="connsiteX119" fmla="*/ 408651 w 1154354"/>
              <a:gd name="connsiteY119" fmla="*/ 234029 h 236858"/>
              <a:gd name="connsiteX120" fmla="*/ 378819 w 1154354"/>
              <a:gd name="connsiteY120" fmla="*/ 233257 h 236858"/>
              <a:gd name="connsiteX121" fmla="*/ 374704 w 1154354"/>
              <a:gd name="connsiteY121" fmla="*/ 220399 h 236858"/>
              <a:gd name="connsiteX122" fmla="*/ 407108 w 1154354"/>
              <a:gd name="connsiteY122" fmla="*/ 221427 h 236858"/>
              <a:gd name="connsiteX123" fmla="*/ 434111 w 1154354"/>
              <a:gd name="connsiteY123" fmla="*/ 190052 h 236858"/>
              <a:gd name="connsiteX124" fmla="*/ 436426 w 1154354"/>
              <a:gd name="connsiteY124" fmla="*/ 118043 h 236858"/>
              <a:gd name="connsiteX125" fmla="*/ 341786 w 1154354"/>
              <a:gd name="connsiteY125" fmla="*/ 118043 h 236858"/>
              <a:gd name="connsiteX126" fmla="*/ 323269 w 1154354"/>
              <a:gd name="connsiteY126" fmla="*/ 176679 h 236858"/>
              <a:gd name="connsiteX127" fmla="*/ 270548 w 1154354"/>
              <a:gd name="connsiteY127" fmla="*/ 236344 h 236858"/>
              <a:gd name="connsiteX128" fmla="*/ 260261 w 1154354"/>
              <a:gd name="connsiteY128" fmla="*/ 226571 h 236858"/>
              <a:gd name="connsiteX129" fmla="*/ 315554 w 1154354"/>
              <a:gd name="connsiteY129" fmla="*/ 161763 h 236858"/>
              <a:gd name="connsiteX130" fmla="*/ 330727 w 1154354"/>
              <a:gd name="connsiteY130" fmla="*/ 94640 h 236858"/>
              <a:gd name="connsiteX131" fmla="*/ 332270 w 1154354"/>
              <a:gd name="connsiteY131" fmla="*/ 54264 h 236858"/>
              <a:gd name="connsiteX132" fmla="*/ 259490 w 1154354"/>
              <a:gd name="connsiteY132" fmla="*/ 54264 h 236858"/>
              <a:gd name="connsiteX133" fmla="*/ 259490 w 1154354"/>
              <a:gd name="connsiteY133" fmla="*/ 40633 h 236858"/>
              <a:gd name="connsiteX134" fmla="*/ 371618 w 1154354"/>
              <a:gd name="connsiteY134" fmla="*/ 40633 h 236858"/>
              <a:gd name="connsiteX135" fmla="*/ 352073 w 1154354"/>
              <a:gd name="connsiteY135" fmla="*/ 5658 h 236858"/>
              <a:gd name="connsiteX136" fmla="*/ 62236 w 1154354"/>
              <a:gd name="connsiteY136" fmla="*/ 771 h 236858"/>
              <a:gd name="connsiteX137" fmla="*/ 76124 w 1154354"/>
              <a:gd name="connsiteY137" fmla="*/ 771 h 236858"/>
              <a:gd name="connsiteX138" fmla="*/ 76124 w 1154354"/>
              <a:gd name="connsiteY138" fmla="*/ 22374 h 236858"/>
              <a:gd name="connsiteX139" fmla="*/ 149162 w 1154354"/>
              <a:gd name="connsiteY139" fmla="*/ 22374 h 236858"/>
              <a:gd name="connsiteX140" fmla="*/ 149162 w 1154354"/>
              <a:gd name="connsiteY140" fmla="*/ 771 h 236858"/>
              <a:gd name="connsiteX141" fmla="*/ 163049 w 1154354"/>
              <a:gd name="connsiteY141" fmla="*/ 771 h 236858"/>
              <a:gd name="connsiteX142" fmla="*/ 163049 w 1154354"/>
              <a:gd name="connsiteY142" fmla="*/ 22374 h 236858"/>
              <a:gd name="connsiteX143" fmla="*/ 225285 w 1154354"/>
              <a:gd name="connsiteY143" fmla="*/ 22374 h 236858"/>
              <a:gd name="connsiteX144" fmla="*/ 225285 w 1154354"/>
              <a:gd name="connsiteY144" fmla="*/ 35490 h 236858"/>
              <a:gd name="connsiteX145" fmla="*/ 163049 w 1154354"/>
              <a:gd name="connsiteY145" fmla="*/ 35490 h 236858"/>
              <a:gd name="connsiteX146" fmla="*/ 163049 w 1154354"/>
              <a:gd name="connsiteY146" fmla="*/ 56321 h 236858"/>
              <a:gd name="connsiteX147" fmla="*/ 149162 w 1154354"/>
              <a:gd name="connsiteY147" fmla="*/ 56321 h 236858"/>
              <a:gd name="connsiteX148" fmla="*/ 149162 w 1154354"/>
              <a:gd name="connsiteY148" fmla="*/ 35490 h 236858"/>
              <a:gd name="connsiteX149" fmla="*/ 76124 w 1154354"/>
              <a:gd name="connsiteY149" fmla="*/ 35490 h 236858"/>
              <a:gd name="connsiteX150" fmla="*/ 76124 w 1154354"/>
              <a:gd name="connsiteY150" fmla="*/ 56321 h 236858"/>
              <a:gd name="connsiteX151" fmla="*/ 62236 w 1154354"/>
              <a:gd name="connsiteY151" fmla="*/ 56321 h 236858"/>
              <a:gd name="connsiteX152" fmla="*/ 62236 w 1154354"/>
              <a:gd name="connsiteY152" fmla="*/ 35490 h 236858"/>
              <a:gd name="connsiteX153" fmla="*/ 0 w 1154354"/>
              <a:gd name="connsiteY153" fmla="*/ 35490 h 236858"/>
              <a:gd name="connsiteX154" fmla="*/ 0 w 1154354"/>
              <a:gd name="connsiteY154" fmla="*/ 22374 h 236858"/>
              <a:gd name="connsiteX155" fmla="*/ 62236 w 1154354"/>
              <a:gd name="connsiteY155" fmla="*/ 22374 h 236858"/>
              <a:gd name="connsiteX156" fmla="*/ 772449 w 1154354"/>
              <a:gd name="connsiteY156" fmla="*/ 0 h 236858"/>
              <a:gd name="connsiteX157" fmla="*/ 786336 w 1154354"/>
              <a:gd name="connsiteY157" fmla="*/ 0 h 236858"/>
              <a:gd name="connsiteX158" fmla="*/ 786336 w 1154354"/>
              <a:gd name="connsiteY158" fmla="*/ 40633 h 236858"/>
              <a:gd name="connsiteX159" fmla="*/ 822598 w 1154354"/>
              <a:gd name="connsiteY159" fmla="*/ 40633 h 236858"/>
              <a:gd name="connsiteX160" fmla="*/ 844458 w 1154354"/>
              <a:gd name="connsiteY160" fmla="*/ 4115 h 236858"/>
              <a:gd name="connsiteX161" fmla="*/ 857574 w 1154354"/>
              <a:gd name="connsiteY161" fmla="*/ 8487 h 236858"/>
              <a:gd name="connsiteX162" fmla="*/ 837257 w 1154354"/>
              <a:gd name="connsiteY162" fmla="*/ 40633 h 236858"/>
              <a:gd name="connsiteX163" fmla="*/ 883806 w 1154354"/>
              <a:gd name="connsiteY163" fmla="*/ 40633 h 236858"/>
              <a:gd name="connsiteX164" fmla="*/ 883806 w 1154354"/>
              <a:gd name="connsiteY164" fmla="*/ 90011 h 236858"/>
              <a:gd name="connsiteX165" fmla="*/ 869918 w 1154354"/>
              <a:gd name="connsiteY165" fmla="*/ 90011 h 236858"/>
              <a:gd name="connsiteX166" fmla="*/ 869918 w 1154354"/>
              <a:gd name="connsiteY166" fmla="*/ 54007 h 236858"/>
              <a:gd name="connsiteX167" fmla="*/ 688867 w 1154354"/>
              <a:gd name="connsiteY167" fmla="*/ 54007 h 236858"/>
              <a:gd name="connsiteX168" fmla="*/ 688867 w 1154354"/>
              <a:gd name="connsiteY168" fmla="*/ 90268 h 236858"/>
              <a:gd name="connsiteX169" fmla="*/ 674980 w 1154354"/>
              <a:gd name="connsiteY169" fmla="*/ 90268 h 236858"/>
              <a:gd name="connsiteX170" fmla="*/ 674980 w 1154354"/>
              <a:gd name="connsiteY170" fmla="*/ 40633 h 236858"/>
              <a:gd name="connsiteX171" fmla="*/ 717156 w 1154354"/>
              <a:gd name="connsiteY171" fmla="*/ 40633 h 236858"/>
              <a:gd name="connsiteX172" fmla="*/ 698640 w 1154354"/>
              <a:gd name="connsiteY172" fmla="*/ 10544 h 236858"/>
              <a:gd name="connsiteX173" fmla="*/ 712013 w 1154354"/>
              <a:gd name="connsiteY173" fmla="*/ 5658 h 236858"/>
              <a:gd name="connsiteX174" fmla="*/ 731044 w 1154354"/>
              <a:gd name="connsiteY174" fmla="*/ 40633 h 236858"/>
              <a:gd name="connsiteX175" fmla="*/ 772449 w 1154354"/>
              <a:gd name="connsiteY175" fmla="*/ 40633 h 236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1154354" h="236858">
                <a:moveTo>
                  <a:pt x="1088774" y="154562"/>
                </a:moveTo>
                <a:lnTo>
                  <a:pt x="1101890" y="154562"/>
                </a:lnTo>
                <a:lnTo>
                  <a:pt x="1101890" y="210369"/>
                </a:lnTo>
                <a:cubicBezTo>
                  <a:pt x="1101890" y="217055"/>
                  <a:pt x="1104976" y="220399"/>
                  <a:pt x="1111148" y="220399"/>
                </a:cubicBezTo>
                <a:lnTo>
                  <a:pt x="1125293" y="220399"/>
                </a:lnTo>
                <a:cubicBezTo>
                  <a:pt x="1130437" y="220399"/>
                  <a:pt x="1134123" y="219027"/>
                  <a:pt x="1136352" y="216284"/>
                </a:cubicBezTo>
                <a:cubicBezTo>
                  <a:pt x="1139266" y="212855"/>
                  <a:pt x="1141238" y="202568"/>
                  <a:pt x="1142267" y="185423"/>
                </a:cubicBezTo>
                <a:lnTo>
                  <a:pt x="1154354" y="189538"/>
                </a:lnTo>
                <a:cubicBezTo>
                  <a:pt x="1152811" y="209940"/>
                  <a:pt x="1149896" y="222542"/>
                  <a:pt x="1145610" y="227342"/>
                </a:cubicBezTo>
                <a:cubicBezTo>
                  <a:pt x="1141838" y="230943"/>
                  <a:pt x="1135837" y="232743"/>
                  <a:pt x="1127608" y="232743"/>
                </a:cubicBezTo>
                <a:lnTo>
                  <a:pt x="1107034" y="232743"/>
                </a:lnTo>
                <a:cubicBezTo>
                  <a:pt x="1094861" y="232743"/>
                  <a:pt x="1088774" y="226142"/>
                  <a:pt x="1088774" y="212941"/>
                </a:cubicBezTo>
                <a:close/>
                <a:moveTo>
                  <a:pt x="511264" y="137588"/>
                </a:moveTo>
                <a:lnTo>
                  <a:pt x="641137" y="137588"/>
                </a:lnTo>
                <a:lnTo>
                  <a:pt x="641137" y="150961"/>
                </a:lnTo>
                <a:lnTo>
                  <a:pt x="511264" y="150961"/>
                </a:lnTo>
                <a:close/>
                <a:moveTo>
                  <a:pt x="39605" y="95412"/>
                </a:moveTo>
                <a:cubicBezTo>
                  <a:pt x="51264" y="109299"/>
                  <a:pt x="61379" y="123272"/>
                  <a:pt x="69952" y="137331"/>
                </a:cubicBezTo>
                <a:lnTo>
                  <a:pt x="57350" y="143503"/>
                </a:lnTo>
                <a:cubicBezTo>
                  <a:pt x="47577" y="127559"/>
                  <a:pt x="37548" y="113500"/>
                  <a:pt x="27261" y="101327"/>
                </a:cubicBezTo>
                <a:close/>
                <a:moveTo>
                  <a:pt x="186709" y="92583"/>
                </a:moveTo>
                <a:lnTo>
                  <a:pt x="198796" y="98241"/>
                </a:lnTo>
                <a:cubicBezTo>
                  <a:pt x="190567" y="113843"/>
                  <a:pt x="180023" y="129016"/>
                  <a:pt x="167164" y="143761"/>
                </a:cubicBezTo>
                <a:lnTo>
                  <a:pt x="155334" y="137588"/>
                </a:lnTo>
                <a:cubicBezTo>
                  <a:pt x="168707" y="121986"/>
                  <a:pt x="179165" y="106985"/>
                  <a:pt x="186709" y="92583"/>
                </a:cubicBezTo>
                <a:close/>
                <a:moveTo>
                  <a:pt x="728729" y="88982"/>
                </a:moveTo>
                <a:lnTo>
                  <a:pt x="728729" y="119072"/>
                </a:lnTo>
                <a:lnTo>
                  <a:pt x="830571" y="119072"/>
                </a:lnTo>
                <a:lnTo>
                  <a:pt x="830571" y="88982"/>
                </a:lnTo>
                <a:close/>
                <a:moveTo>
                  <a:pt x="715099" y="77152"/>
                </a:moveTo>
                <a:lnTo>
                  <a:pt x="844201" y="77152"/>
                </a:lnTo>
                <a:lnTo>
                  <a:pt x="844201" y="130902"/>
                </a:lnTo>
                <a:lnTo>
                  <a:pt x="786336" y="130902"/>
                </a:lnTo>
                <a:lnTo>
                  <a:pt x="786336" y="155076"/>
                </a:lnTo>
                <a:lnTo>
                  <a:pt x="868890" y="155076"/>
                </a:lnTo>
                <a:lnTo>
                  <a:pt x="868890" y="201625"/>
                </a:lnTo>
                <a:cubicBezTo>
                  <a:pt x="868890" y="215341"/>
                  <a:pt x="861603" y="222199"/>
                  <a:pt x="847030" y="222199"/>
                </a:cubicBezTo>
                <a:lnTo>
                  <a:pt x="826713" y="222199"/>
                </a:lnTo>
                <a:lnTo>
                  <a:pt x="822855" y="208826"/>
                </a:lnTo>
                <a:lnTo>
                  <a:pt x="842401" y="209597"/>
                </a:lnTo>
                <a:cubicBezTo>
                  <a:pt x="850802" y="209597"/>
                  <a:pt x="855002" y="205911"/>
                  <a:pt x="855002" y="198539"/>
                </a:cubicBezTo>
                <a:lnTo>
                  <a:pt x="855002" y="167935"/>
                </a:lnTo>
                <a:lnTo>
                  <a:pt x="786336" y="167935"/>
                </a:lnTo>
                <a:lnTo>
                  <a:pt x="786336" y="236858"/>
                </a:lnTo>
                <a:lnTo>
                  <a:pt x="772449" y="236858"/>
                </a:lnTo>
                <a:lnTo>
                  <a:pt x="772449" y="167935"/>
                </a:lnTo>
                <a:lnTo>
                  <a:pt x="705326" y="167935"/>
                </a:lnTo>
                <a:lnTo>
                  <a:pt x="705326" y="223999"/>
                </a:lnTo>
                <a:lnTo>
                  <a:pt x="691696" y="223999"/>
                </a:lnTo>
                <a:lnTo>
                  <a:pt x="691696" y="155076"/>
                </a:lnTo>
                <a:lnTo>
                  <a:pt x="772449" y="155076"/>
                </a:lnTo>
                <a:lnTo>
                  <a:pt x="772449" y="130902"/>
                </a:lnTo>
                <a:lnTo>
                  <a:pt x="715099" y="130902"/>
                </a:lnTo>
                <a:close/>
                <a:moveTo>
                  <a:pt x="18517" y="67637"/>
                </a:moveTo>
                <a:lnTo>
                  <a:pt x="207283" y="67637"/>
                </a:lnTo>
                <a:lnTo>
                  <a:pt x="207283" y="81010"/>
                </a:lnTo>
                <a:lnTo>
                  <a:pt x="119586" y="81010"/>
                </a:lnTo>
                <a:lnTo>
                  <a:pt x="119586" y="154562"/>
                </a:lnTo>
                <a:lnTo>
                  <a:pt x="222971" y="154562"/>
                </a:lnTo>
                <a:lnTo>
                  <a:pt x="222971" y="167935"/>
                </a:lnTo>
                <a:lnTo>
                  <a:pt x="119586" y="167935"/>
                </a:lnTo>
                <a:lnTo>
                  <a:pt x="119586" y="236086"/>
                </a:lnTo>
                <a:lnTo>
                  <a:pt x="105699" y="236086"/>
                </a:lnTo>
                <a:lnTo>
                  <a:pt x="105699" y="167935"/>
                </a:lnTo>
                <a:lnTo>
                  <a:pt x="2315" y="167935"/>
                </a:lnTo>
                <a:lnTo>
                  <a:pt x="2315" y="154562"/>
                </a:lnTo>
                <a:lnTo>
                  <a:pt x="105699" y="154562"/>
                </a:lnTo>
                <a:lnTo>
                  <a:pt x="105699" y="81010"/>
                </a:lnTo>
                <a:lnTo>
                  <a:pt x="18517" y="81010"/>
                </a:lnTo>
                <a:close/>
                <a:moveTo>
                  <a:pt x="1076430" y="50663"/>
                </a:moveTo>
                <a:lnTo>
                  <a:pt x="1089546" y="50663"/>
                </a:lnTo>
                <a:lnTo>
                  <a:pt x="1089546" y="94897"/>
                </a:lnTo>
                <a:cubicBezTo>
                  <a:pt x="1089031" y="132788"/>
                  <a:pt x="1082259" y="163306"/>
                  <a:pt x="1069229" y="186452"/>
                </a:cubicBezTo>
                <a:cubicBezTo>
                  <a:pt x="1056370" y="207883"/>
                  <a:pt x="1035453" y="224599"/>
                  <a:pt x="1006478" y="236601"/>
                </a:cubicBezTo>
                <a:lnTo>
                  <a:pt x="999020" y="225028"/>
                </a:lnTo>
                <a:cubicBezTo>
                  <a:pt x="1027481" y="213026"/>
                  <a:pt x="1047712" y="196910"/>
                  <a:pt x="1059713" y="176679"/>
                </a:cubicBezTo>
                <a:cubicBezTo>
                  <a:pt x="1070343" y="156105"/>
                  <a:pt x="1075915" y="128844"/>
                  <a:pt x="1076430" y="94897"/>
                </a:cubicBezTo>
                <a:close/>
                <a:moveTo>
                  <a:pt x="1032967" y="13116"/>
                </a:moveTo>
                <a:lnTo>
                  <a:pt x="1133008" y="13116"/>
                </a:lnTo>
                <a:lnTo>
                  <a:pt x="1133008" y="152247"/>
                </a:lnTo>
                <a:lnTo>
                  <a:pt x="1119378" y="152247"/>
                </a:lnTo>
                <a:lnTo>
                  <a:pt x="1119378" y="26232"/>
                </a:lnTo>
                <a:lnTo>
                  <a:pt x="1046598" y="26232"/>
                </a:lnTo>
                <a:lnTo>
                  <a:pt x="1046598" y="152247"/>
                </a:lnTo>
                <a:lnTo>
                  <a:pt x="1032967" y="152247"/>
                </a:lnTo>
                <a:close/>
                <a:moveTo>
                  <a:pt x="965073" y="4115"/>
                </a:moveTo>
                <a:lnTo>
                  <a:pt x="978961" y="4115"/>
                </a:lnTo>
                <a:lnTo>
                  <a:pt x="978961" y="40891"/>
                </a:lnTo>
                <a:lnTo>
                  <a:pt x="1015222" y="40891"/>
                </a:lnTo>
                <a:lnTo>
                  <a:pt x="1015222" y="54264"/>
                </a:lnTo>
                <a:lnTo>
                  <a:pt x="978961" y="54264"/>
                </a:lnTo>
                <a:lnTo>
                  <a:pt x="978961" y="96698"/>
                </a:lnTo>
                <a:lnTo>
                  <a:pt x="978703" y="101070"/>
                </a:lnTo>
                <a:lnTo>
                  <a:pt x="1018823" y="101070"/>
                </a:lnTo>
                <a:lnTo>
                  <a:pt x="1018823" y="114443"/>
                </a:lnTo>
                <a:lnTo>
                  <a:pt x="978189" y="114443"/>
                </a:lnTo>
                <a:cubicBezTo>
                  <a:pt x="977675" y="121815"/>
                  <a:pt x="976903" y="129016"/>
                  <a:pt x="975874" y="136045"/>
                </a:cubicBezTo>
                <a:cubicBezTo>
                  <a:pt x="991133" y="151304"/>
                  <a:pt x="1006307" y="168106"/>
                  <a:pt x="1021394" y="186452"/>
                </a:cubicBezTo>
                <a:lnTo>
                  <a:pt x="1013422" y="198024"/>
                </a:lnTo>
                <a:cubicBezTo>
                  <a:pt x="998506" y="177622"/>
                  <a:pt x="985218" y="161334"/>
                  <a:pt x="973560" y="149161"/>
                </a:cubicBezTo>
                <a:cubicBezTo>
                  <a:pt x="966359" y="186709"/>
                  <a:pt x="951786" y="215941"/>
                  <a:pt x="929840" y="236858"/>
                </a:cubicBezTo>
                <a:lnTo>
                  <a:pt x="919296" y="227600"/>
                </a:lnTo>
                <a:cubicBezTo>
                  <a:pt x="945699" y="202739"/>
                  <a:pt x="960701" y="165020"/>
                  <a:pt x="964302" y="114443"/>
                </a:cubicBezTo>
                <a:lnTo>
                  <a:pt x="923411" y="114443"/>
                </a:lnTo>
                <a:lnTo>
                  <a:pt x="923411" y="101070"/>
                </a:lnTo>
                <a:lnTo>
                  <a:pt x="964816" y="101070"/>
                </a:lnTo>
                <a:lnTo>
                  <a:pt x="965073" y="92583"/>
                </a:lnTo>
                <a:lnTo>
                  <a:pt x="965073" y="54264"/>
                </a:lnTo>
                <a:lnTo>
                  <a:pt x="926754" y="54264"/>
                </a:lnTo>
                <a:lnTo>
                  <a:pt x="926754" y="40891"/>
                </a:lnTo>
                <a:lnTo>
                  <a:pt x="965073" y="40891"/>
                </a:lnTo>
                <a:close/>
                <a:moveTo>
                  <a:pt x="365446" y="771"/>
                </a:moveTo>
                <a:cubicBezTo>
                  <a:pt x="372990" y="12087"/>
                  <a:pt x="379762" y="25374"/>
                  <a:pt x="385763" y="40633"/>
                </a:cubicBezTo>
                <a:lnTo>
                  <a:pt x="482718" y="40633"/>
                </a:lnTo>
                <a:lnTo>
                  <a:pt x="482718" y="54264"/>
                </a:lnTo>
                <a:lnTo>
                  <a:pt x="346158" y="54264"/>
                </a:lnTo>
                <a:lnTo>
                  <a:pt x="343329" y="104670"/>
                </a:lnTo>
                <a:lnTo>
                  <a:pt x="450571" y="104670"/>
                </a:lnTo>
                <a:cubicBezTo>
                  <a:pt x="450056" y="152676"/>
                  <a:pt x="448428" y="183880"/>
                  <a:pt x="445684" y="198282"/>
                </a:cubicBezTo>
                <a:cubicBezTo>
                  <a:pt x="441398" y="221256"/>
                  <a:pt x="429054" y="233172"/>
                  <a:pt x="408651" y="234029"/>
                </a:cubicBezTo>
                <a:cubicBezTo>
                  <a:pt x="400422" y="234029"/>
                  <a:pt x="390477" y="233772"/>
                  <a:pt x="378819" y="233257"/>
                </a:cubicBezTo>
                <a:lnTo>
                  <a:pt x="374704" y="220399"/>
                </a:lnTo>
                <a:cubicBezTo>
                  <a:pt x="391849" y="221085"/>
                  <a:pt x="402650" y="221427"/>
                  <a:pt x="407108" y="221427"/>
                </a:cubicBezTo>
                <a:cubicBezTo>
                  <a:pt x="422024" y="220742"/>
                  <a:pt x="431025" y="210283"/>
                  <a:pt x="434111" y="190052"/>
                </a:cubicBezTo>
                <a:cubicBezTo>
                  <a:pt x="435654" y="177708"/>
                  <a:pt x="436426" y="153705"/>
                  <a:pt x="436426" y="118043"/>
                </a:cubicBezTo>
                <a:lnTo>
                  <a:pt x="341786" y="118043"/>
                </a:lnTo>
                <a:cubicBezTo>
                  <a:pt x="338700" y="139303"/>
                  <a:pt x="332527" y="158848"/>
                  <a:pt x="323269" y="176679"/>
                </a:cubicBezTo>
                <a:cubicBezTo>
                  <a:pt x="310753" y="197767"/>
                  <a:pt x="293180" y="217656"/>
                  <a:pt x="270548" y="236344"/>
                </a:cubicBezTo>
                <a:lnTo>
                  <a:pt x="260261" y="226571"/>
                </a:lnTo>
                <a:cubicBezTo>
                  <a:pt x="287693" y="203254"/>
                  <a:pt x="306124" y="181651"/>
                  <a:pt x="315554" y="161763"/>
                </a:cubicBezTo>
                <a:cubicBezTo>
                  <a:pt x="324126" y="142218"/>
                  <a:pt x="329184" y="119843"/>
                  <a:pt x="330727" y="94640"/>
                </a:cubicBezTo>
                <a:cubicBezTo>
                  <a:pt x="331584" y="76124"/>
                  <a:pt x="332099" y="62665"/>
                  <a:pt x="332270" y="54264"/>
                </a:cubicBezTo>
                <a:lnTo>
                  <a:pt x="259490" y="54264"/>
                </a:lnTo>
                <a:lnTo>
                  <a:pt x="259490" y="40633"/>
                </a:lnTo>
                <a:lnTo>
                  <a:pt x="371618" y="40633"/>
                </a:lnTo>
                <a:cubicBezTo>
                  <a:pt x="366817" y="28803"/>
                  <a:pt x="360302" y="17145"/>
                  <a:pt x="352073" y="5658"/>
                </a:cubicBezTo>
                <a:close/>
                <a:moveTo>
                  <a:pt x="62236" y="771"/>
                </a:moveTo>
                <a:lnTo>
                  <a:pt x="76124" y="771"/>
                </a:lnTo>
                <a:lnTo>
                  <a:pt x="76124" y="22374"/>
                </a:lnTo>
                <a:lnTo>
                  <a:pt x="149162" y="22374"/>
                </a:lnTo>
                <a:lnTo>
                  <a:pt x="149162" y="771"/>
                </a:lnTo>
                <a:lnTo>
                  <a:pt x="163049" y="771"/>
                </a:lnTo>
                <a:lnTo>
                  <a:pt x="163049" y="22374"/>
                </a:lnTo>
                <a:lnTo>
                  <a:pt x="225285" y="22374"/>
                </a:lnTo>
                <a:lnTo>
                  <a:pt x="225285" y="35490"/>
                </a:lnTo>
                <a:lnTo>
                  <a:pt x="163049" y="35490"/>
                </a:lnTo>
                <a:lnTo>
                  <a:pt x="163049" y="56321"/>
                </a:lnTo>
                <a:lnTo>
                  <a:pt x="149162" y="56321"/>
                </a:lnTo>
                <a:lnTo>
                  <a:pt x="149162" y="35490"/>
                </a:lnTo>
                <a:lnTo>
                  <a:pt x="76124" y="35490"/>
                </a:lnTo>
                <a:lnTo>
                  <a:pt x="76124" y="56321"/>
                </a:lnTo>
                <a:lnTo>
                  <a:pt x="62236" y="56321"/>
                </a:lnTo>
                <a:lnTo>
                  <a:pt x="62236" y="35490"/>
                </a:lnTo>
                <a:lnTo>
                  <a:pt x="0" y="35490"/>
                </a:lnTo>
                <a:lnTo>
                  <a:pt x="0" y="22374"/>
                </a:lnTo>
                <a:lnTo>
                  <a:pt x="62236" y="22374"/>
                </a:lnTo>
                <a:close/>
                <a:moveTo>
                  <a:pt x="772449" y="0"/>
                </a:moveTo>
                <a:lnTo>
                  <a:pt x="786336" y="0"/>
                </a:lnTo>
                <a:lnTo>
                  <a:pt x="786336" y="40633"/>
                </a:lnTo>
                <a:lnTo>
                  <a:pt x="822598" y="40633"/>
                </a:lnTo>
                <a:cubicBezTo>
                  <a:pt x="831171" y="29146"/>
                  <a:pt x="838457" y="16973"/>
                  <a:pt x="844458" y="4115"/>
                </a:cubicBezTo>
                <a:lnTo>
                  <a:pt x="857574" y="8487"/>
                </a:lnTo>
                <a:cubicBezTo>
                  <a:pt x="851059" y="21174"/>
                  <a:pt x="844287" y="31889"/>
                  <a:pt x="837257" y="40633"/>
                </a:cubicBezTo>
                <a:lnTo>
                  <a:pt x="883806" y="40633"/>
                </a:lnTo>
                <a:lnTo>
                  <a:pt x="883806" y="90011"/>
                </a:lnTo>
                <a:lnTo>
                  <a:pt x="869918" y="90011"/>
                </a:lnTo>
                <a:lnTo>
                  <a:pt x="869918" y="54007"/>
                </a:lnTo>
                <a:lnTo>
                  <a:pt x="688867" y="54007"/>
                </a:lnTo>
                <a:lnTo>
                  <a:pt x="688867" y="90268"/>
                </a:lnTo>
                <a:lnTo>
                  <a:pt x="674980" y="90268"/>
                </a:lnTo>
                <a:lnTo>
                  <a:pt x="674980" y="40633"/>
                </a:lnTo>
                <a:lnTo>
                  <a:pt x="717156" y="40633"/>
                </a:lnTo>
                <a:cubicBezTo>
                  <a:pt x="712356" y="29832"/>
                  <a:pt x="706184" y="19802"/>
                  <a:pt x="698640" y="10544"/>
                </a:cubicBezTo>
                <a:lnTo>
                  <a:pt x="712013" y="5658"/>
                </a:lnTo>
                <a:cubicBezTo>
                  <a:pt x="719042" y="15945"/>
                  <a:pt x="725386" y="27603"/>
                  <a:pt x="731044" y="40633"/>
                </a:cubicBezTo>
                <a:lnTo>
                  <a:pt x="772449" y="406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endParaRPr lang="zh-CN" altLang="en-US" dirty="0">
              <a:solidFill>
                <a:schemeClr val="tx1"/>
              </a:solidFill>
              <a:latin typeface="苹方 常规" panose="020B0300000000000000" pitchFamily="34" charset="-122"/>
              <a:ea typeface="苹方 常规" panose="020B0300000000000000" pitchFamily="34" charset="-122"/>
            </a:endParaRPr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3AD78222-FF6B-448C-A8A2-C20116572C43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  <a:solidFill>
            <a:srgbClr val="FFFFFF"/>
          </a:solidFill>
        </p:grpSpPr>
        <p:sp>
          <p:nvSpPr>
            <p:cNvPr id="48" name="椭圆 47">
              <a:extLst>
                <a:ext uri="{FF2B5EF4-FFF2-40B4-BE49-F238E27FC236}">
                  <a16:creationId xmlns:a16="http://schemas.microsoft.com/office/drawing/2014/main" id="{BB97722C-0EB4-4466-8BD6-3CBCA105392B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grpFill/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椭圆 48">
              <a:extLst>
                <a:ext uri="{FF2B5EF4-FFF2-40B4-BE49-F238E27FC236}">
                  <a16:creationId xmlns:a16="http://schemas.microsoft.com/office/drawing/2014/main" id="{0D8D59A7-9173-4C37-AA3C-7B161BE1D184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grpFill/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8B77B2C9-2419-4670-8E48-7E64794BE132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10520474" y="1095583"/>
            <a:chExt cx="842984" cy="842984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217A9B88-A06C-4D16-922B-D820E3CEDA65}"/>
                </a:ext>
              </a:extLst>
            </p:cNvPr>
            <p:cNvGrpSpPr/>
            <p:nvPr/>
          </p:nvGrpSpPr>
          <p:grpSpPr>
            <a:xfrm>
              <a:off x="10520474" y="1095583"/>
              <a:ext cx="842984" cy="842984"/>
              <a:chOff x="5655826" y="201324"/>
              <a:chExt cx="1343918" cy="1343918"/>
            </a:xfrm>
            <a:solidFill>
              <a:srgbClr val="FFFFFF"/>
            </a:solidFill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C71AD032-DF9B-46FF-83F2-9699ADCDB160}"/>
                  </a:ext>
                </a:extLst>
              </p:cNvPr>
              <p:cNvSpPr/>
              <p:nvPr/>
            </p:nvSpPr>
            <p:spPr>
              <a:xfrm>
                <a:off x="5655826" y="201324"/>
                <a:ext cx="1343918" cy="1343918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152400" dist="38100" dir="5400000" algn="t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CEDB062E-EC53-443D-A870-E77802967D15}"/>
                  </a:ext>
                </a:extLst>
              </p:cNvPr>
              <p:cNvSpPr/>
              <p:nvPr/>
            </p:nvSpPr>
            <p:spPr>
              <a:xfrm>
                <a:off x="5683269" y="228769"/>
                <a:ext cx="1289030" cy="1289028"/>
              </a:xfrm>
              <a:prstGeom prst="ellipse">
                <a:avLst/>
              </a:prstGeom>
              <a:grpFill/>
              <a:ln w="76200">
                <a:solidFill>
                  <a:schemeClr val="bg1"/>
                </a:solidFill>
              </a:ln>
              <a:effectLst>
                <a:outerShdw blurRad="241300" dist="38100" dir="4020000" algn="tr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A481BDF6-34C5-4915-A1A2-8955BA35568A}"/>
                </a:ext>
              </a:extLst>
            </p:cNvPr>
            <p:cNvSpPr txBox="1"/>
            <p:nvPr/>
          </p:nvSpPr>
          <p:spPr>
            <a:xfrm>
              <a:off x="10537688" y="1488832"/>
              <a:ext cx="543134" cy="87173"/>
            </a:xfrm>
            <a:custGeom>
              <a:avLst/>
              <a:gdLst>
                <a:gd name="connsiteX0" fmla="*/ 3641 w 543134"/>
                <a:gd name="connsiteY0" fmla="*/ 0 h 87173"/>
                <a:gd name="connsiteX1" fmla="*/ 543134 w 543134"/>
                <a:gd name="connsiteY1" fmla="*/ 0 h 87173"/>
                <a:gd name="connsiteX2" fmla="*/ 543134 w 543134"/>
                <a:gd name="connsiteY2" fmla="*/ 87173 h 87173"/>
                <a:gd name="connsiteX3" fmla="*/ 5146 w 543134"/>
                <a:gd name="connsiteY3" fmla="*/ 87173 h 87173"/>
                <a:gd name="connsiteX4" fmla="*/ 0 w 543134"/>
                <a:gd name="connsiteY4" fmla="*/ 36122 h 87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134" h="87173">
                  <a:moveTo>
                    <a:pt x="3641" y="0"/>
                  </a:moveTo>
                  <a:lnTo>
                    <a:pt x="543134" y="0"/>
                  </a:lnTo>
                  <a:lnTo>
                    <a:pt x="543134" y="87173"/>
                  </a:lnTo>
                  <a:lnTo>
                    <a:pt x="5146" y="87173"/>
                  </a:lnTo>
                  <a:lnTo>
                    <a:pt x="0" y="36122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6600" dirty="0">
                <a:solidFill>
                  <a:schemeClr val="bg1"/>
                </a:solidFill>
                <a:latin typeface="苹方 特粗" panose="020B0800000000000000" pitchFamily="34" charset="-122"/>
                <a:ea typeface="苹方 特粗" panose="020B0800000000000000" pitchFamily="34" charset="-122"/>
              </a:endParaRPr>
            </a:p>
          </p:txBody>
        </p:sp>
      </p:grpSp>
      <p:sp>
        <p:nvSpPr>
          <p:cNvPr id="23" name="常用图形-8" hidden="1">
            <a:extLst>
              <a:ext uri="{FF2B5EF4-FFF2-40B4-BE49-F238E27FC236}">
                <a16:creationId xmlns:a16="http://schemas.microsoft.com/office/drawing/2014/main" id="{6C35A995-AF54-406A-BBA7-62622B4A8D43}"/>
              </a:ext>
            </a:extLst>
          </p:cNvPr>
          <p:cNvSpPr>
            <a:spLocks noChangeAspect="1"/>
          </p:cNvSpPr>
          <p:nvPr/>
        </p:nvSpPr>
        <p:spPr>
          <a:xfrm>
            <a:off x="0" y="0"/>
            <a:ext cx="7685590" cy="4985606"/>
          </a:xfrm>
          <a:prstGeom prst="rect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50698" b="-54942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常用图形-6" hidden="1">
            <a:extLst>
              <a:ext uri="{FF2B5EF4-FFF2-40B4-BE49-F238E27FC236}">
                <a16:creationId xmlns:a16="http://schemas.microsoft.com/office/drawing/2014/main" id="{2BCFD26B-3113-4E2A-9AB5-8B5E0553A40F}"/>
              </a:ext>
            </a:extLst>
          </p:cNvPr>
          <p:cNvSpPr/>
          <p:nvPr/>
        </p:nvSpPr>
        <p:spPr>
          <a:xfrm>
            <a:off x="1180618" y="0"/>
            <a:ext cx="11011381" cy="5013430"/>
          </a:xfrm>
          <a:prstGeom prst="rect">
            <a:avLst/>
          </a:prstGeom>
          <a:gradFill flip="none" rotWithShape="1">
            <a:gsLst>
              <a:gs pos="52000">
                <a:srgbClr val="054EAF">
                  <a:alpha val="80000"/>
                </a:srgbClr>
              </a:gs>
              <a:gs pos="44000">
                <a:srgbClr val="054EAF"/>
              </a:gs>
              <a:gs pos="87000">
                <a:srgbClr val="054EAF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自由线条-41" hidden="1">
            <a:extLst>
              <a:ext uri="{FF2B5EF4-FFF2-40B4-BE49-F238E27FC236}">
                <a16:creationId xmlns:a16="http://schemas.microsoft.com/office/drawing/2014/main" id="{7CD4DEC0-7BD3-47E1-9F84-AE448BC0B7F6}"/>
              </a:ext>
            </a:extLst>
          </p:cNvPr>
          <p:cNvSpPr txBox="1"/>
          <p:nvPr/>
        </p:nvSpPr>
        <p:spPr>
          <a:xfrm>
            <a:off x="9159740" y="5697968"/>
            <a:ext cx="1152811" cy="234543"/>
          </a:xfrm>
          <a:custGeom>
            <a:avLst/>
            <a:gdLst/>
            <a:ahLst/>
            <a:cxnLst/>
            <a:rect l="l" t="t" r="r" b="b"/>
            <a:pathLst>
              <a:path w="1152811" h="234543">
                <a:moveTo>
                  <a:pt x="742103" y="188252"/>
                </a:moveTo>
                <a:lnTo>
                  <a:pt x="742103" y="196996"/>
                </a:lnTo>
                <a:cubicBezTo>
                  <a:pt x="718785" y="207111"/>
                  <a:pt x="692896" y="215169"/>
                  <a:pt x="664436" y="221170"/>
                </a:cubicBezTo>
                <a:lnTo>
                  <a:pt x="663150" y="212683"/>
                </a:lnTo>
                <a:cubicBezTo>
                  <a:pt x="693839" y="206340"/>
                  <a:pt x="720157" y="198196"/>
                  <a:pt x="742103" y="188252"/>
                </a:cubicBezTo>
                <a:close/>
                <a:moveTo>
                  <a:pt x="510750" y="138360"/>
                </a:moveTo>
                <a:lnTo>
                  <a:pt x="640623" y="138360"/>
                </a:lnTo>
                <a:lnTo>
                  <a:pt x="640623" y="147618"/>
                </a:lnTo>
                <a:lnTo>
                  <a:pt x="510750" y="147618"/>
                </a:lnTo>
                <a:close/>
                <a:moveTo>
                  <a:pt x="1117627" y="133967"/>
                </a:moveTo>
                <a:lnTo>
                  <a:pt x="1152811" y="181565"/>
                </a:lnTo>
                <a:lnTo>
                  <a:pt x="1147153" y="188509"/>
                </a:lnTo>
                <a:close/>
                <a:moveTo>
                  <a:pt x="824398" y="121643"/>
                </a:moveTo>
                <a:lnTo>
                  <a:pt x="824398" y="205225"/>
                </a:lnTo>
                <a:lnTo>
                  <a:pt x="876348" y="205225"/>
                </a:lnTo>
                <a:lnTo>
                  <a:pt x="876348" y="121643"/>
                </a:lnTo>
                <a:close/>
                <a:moveTo>
                  <a:pt x="764219" y="121643"/>
                </a:moveTo>
                <a:lnTo>
                  <a:pt x="764219" y="205225"/>
                </a:lnTo>
                <a:lnTo>
                  <a:pt x="815912" y="205225"/>
                </a:lnTo>
                <a:lnTo>
                  <a:pt x="815912" y="121643"/>
                </a:lnTo>
                <a:close/>
                <a:moveTo>
                  <a:pt x="1103939" y="108680"/>
                </a:moveTo>
                <a:lnTo>
                  <a:pt x="1117627" y="133967"/>
                </a:lnTo>
                <a:lnTo>
                  <a:pt x="1109991" y="123637"/>
                </a:lnTo>
                <a:close/>
                <a:moveTo>
                  <a:pt x="36262" y="94640"/>
                </a:moveTo>
                <a:cubicBezTo>
                  <a:pt x="47920" y="108185"/>
                  <a:pt x="58293" y="122501"/>
                  <a:pt x="67380" y="137588"/>
                </a:cubicBezTo>
                <a:lnTo>
                  <a:pt x="59665" y="141446"/>
                </a:lnTo>
                <a:cubicBezTo>
                  <a:pt x="50064" y="125844"/>
                  <a:pt x="39691" y="111528"/>
                  <a:pt x="28547" y="98498"/>
                </a:cubicBezTo>
                <a:close/>
                <a:moveTo>
                  <a:pt x="188767" y="91811"/>
                </a:moveTo>
                <a:lnTo>
                  <a:pt x="196482" y="95412"/>
                </a:lnTo>
                <a:cubicBezTo>
                  <a:pt x="187567" y="112042"/>
                  <a:pt x="176679" y="127558"/>
                  <a:pt x="163821" y="141960"/>
                </a:cubicBezTo>
                <a:lnTo>
                  <a:pt x="156363" y="137845"/>
                </a:lnTo>
                <a:cubicBezTo>
                  <a:pt x="170250" y="122243"/>
                  <a:pt x="181051" y="106899"/>
                  <a:pt x="188767" y="91811"/>
                </a:cubicBezTo>
                <a:close/>
                <a:moveTo>
                  <a:pt x="18774" y="68665"/>
                </a:moveTo>
                <a:lnTo>
                  <a:pt x="205997" y="68665"/>
                </a:lnTo>
                <a:lnTo>
                  <a:pt x="205997" y="77409"/>
                </a:lnTo>
                <a:lnTo>
                  <a:pt x="116500" y="77409"/>
                </a:lnTo>
                <a:lnTo>
                  <a:pt x="116500" y="155590"/>
                </a:lnTo>
                <a:lnTo>
                  <a:pt x="221685" y="155590"/>
                </a:lnTo>
                <a:lnTo>
                  <a:pt x="221685" y="164334"/>
                </a:lnTo>
                <a:lnTo>
                  <a:pt x="116500" y="164334"/>
                </a:lnTo>
                <a:lnTo>
                  <a:pt x="116500" y="234029"/>
                </a:lnTo>
                <a:lnTo>
                  <a:pt x="107757" y="234029"/>
                </a:lnTo>
                <a:lnTo>
                  <a:pt x="107757" y="164334"/>
                </a:lnTo>
                <a:lnTo>
                  <a:pt x="2572" y="164334"/>
                </a:lnTo>
                <a:lnTo>
                  <a:pt x="2572" y="155590"/>
                </a:lnTo>
                <a:lnTo>
                  <a:pt x="107757" y="155590"/>
                </a:lnTo>
                <a:lnTo>
                  <a:pt x="107757" y="77409"/>
                </a:lnTo>
                <a:lnTo>
                  <a:pt x="18774" y="77409"/>
                </a:lnTo>
                <a:close/>
                <a:moveTo>
                  <a:pt x="824398" y="32147"/>
                </a:moveTo>
                <a:lnTo>
                  <a:pt x="824398" y="113157"/>
                </a:lnTo>
                <a:lnTo>
                  <a:pt x="876348" y="113157"/>
                </a:lnTo>
                <a:lnTo>
                  <a:pt x="876348" y="32147"/>
                </a:lnTo>
                <a:close/>
                <a:moveTo>
                  <a:pt x="764219" y="32147"/>
                </a:moveTo>
                <a:lnTo>
                  <a:pt x="764219" y="113157"/>
                </a:lnTo>
                <a:lnTo>
                  <a:pt x="815912" y="113157"/>
                </a:lnTo>
                <a:lnTo>
                  <a:pt x="815912" y="32147"/>
                </a:lnTo>
                <a:close/>
                <a:moveTo>
                  <a:pt x="755733" y="23917"/>
                </a:moveTo>
                <a:lnTo>
                  <a:pt x="884577" y="23917"/>
                </a:lnTo>
                <a:lnTo>
                  <a:pt x="884577" y="232743"/>
                </a:lnTo>
                <a:lnTo>
                  <a:pt x="876348" y="232743"/>
                </a:lnTo>
                <a:lnTo>
                  <a:pt x="876348" y="213455"/>
                </a:lnTo>
                <a:lnTo>
                  <a:pt x="764219" y="213455"/>
                </a:lnTo>
                <a:lnTo>
                  <a:pt x="764219" y="232743"/>
                </a:lnTo>
                <a:lnTo>
                  <a:pt x="755733" y="232743"/>
                </a:lnTo>
                <a:close/>
                <a:moveTo>
                  <a:pt x="1060485" y="514"/>
                </a:moveTo>
                <a:lnTo>
                  <a:pt x="1068972" y="514"/>
                </a:lnTo>
                <a:lnTo>
                  <a:pt x="1068972" y="49120"/>
                </a:lnTo>
                <a:lnTo>
                  <a:pt x="1143038" y="49120"/>
                </a:lnTo>
                <a:lnTo>
                  <a:pt x="1143038" y="57864"/>
                </a:lnTo>
                <a:lnTo>
                  <a:pt x="1083374" y="57864"/>
                </a:lnTo>
                <a:lnTo>
                  <a:pt x="1103939" y="108680"/>
                </a:lnTo>
                <a:lnTo>
                  <a:pt x="1076430" y="57864"/>
                </a:lnTo>
                <a:lnTo>
                  <a:pt x="1068972" y="57864"/>
                </a:lnTo>
                <a:lnTo>
                  <a:pt x="1068972" y="169221"/>
                </a:lnTo>
                <a:lnTo>
                  <a:pt x="1114235" y="169221"/>
                </a:lnTo>
                <a:lnTo>
                  <a:pt x="1114235" y="177708"/>
                </a:lnTo>
                <a:lnTo>
                  <a:pt x="1068972" y="177708"/>
                </a:lnTo>
                <a:lnTo>
                  <a:pt x="1068972" y="234029"/>
                </a:lnTo>
                <a:lnTo>
                  <a:pt x="1060485" y="234029"/>
                </a:lnTo>
                <a:lnTo>
                  <a:pt x="1060485" y="177708"/>
                </a:lnTo>
                <a:lnTo>
                  <a:pt x="1015479" y="177708"/>
                </a:lnTo>
                <a:lnTo>
                  <a:pt x="1015479" y="169221"/>
                </a:lnTo>
                <a:lnTo>
                  <a:pt x="1060485" y="169221"/>
                </a:lnTo>
                <a:lnTo>
                  <a:pt x="1060485" y="57864"/>
                </a:lnTo>
                <a:lnTo>
                  <a:pt x="1053284" y="57864"/>
                </a:lnTo>
                <a:cubicBezTo>
                  <a:pt x="1039911" y="112042"/>
                  <a:pt x="1016251" y="156276"/>
                  <a:pt x="982304" y="190566"/>
                </a:cubicBezTo>
                <a:lnTo>
                  <a:pt x="977675" y="183108"/>
                </a:lnTo>
                <a:cubicBezTo>
                  <a:pt x="1010079" y="151390"/>
                  <a:pt x="1033053" y="109642"/>
                  <a:pt x="1046598" y="57864"/>
                </a:cubicBezTo>
                <a:lnTo>
                  <a:pt x="986933" y="57864"/>
                </a:lnTo>
                <a:lnTo>
                  <a:pt x="986933" y="49120"/>
                </a:lnTo>
                <a:lnTo>
                  <a:pt x="1060485" y="49120"/>
                </a:lnTo>
                <a:close/>
                <a:moveTo>
                  <a:pt x="707127" y="514"/>
                </a:moveTo>
                <a:lnTo>
                  <a:pt x="715356" y="4114"/>
                </a:lnTo>
                <a:cubicBezTo>
                  <a:pt x="701126" y="42862"/>
                  <a:pt x="687324" y="72094"/>
                  <a:pt x="673951" y="91811"/>
                </a:cubicBezTo>
                <a:cubicBezTo>
                  <a:pt x="688010" y="90268"/>
                  <a:pt x="702240" y="87696"/>
                  <a:pt x="716642" y="84096"/>
                </a:cubicBezTo>
                <a:lnTo>
                  <a:pt x="731301" y="52978"/>
                </a:lnTo>
                <a:lnTo>
                  <a:pt x="739274" y="55807"/>
                </a:lnTo>
                <a:cubicBezTo>
                  <a:pt x="715785" y="105699"/>
                  <a:pt x="696583" y="139646"/>
                  <a:pt x="681666" y="157648"/>
                </a:cubicBezTo>
                <a:cubicBezTo>
                  <a:pt x="702755" y="153705"/>
                  <a:pt x="722814" y="148475"/>
                  <a:pt x="741845" y="141960"/>
                </a:cubicBezTo>
                <a:lnTo>
                  <a:pt x="741845" y="150190"/>
                </a:lnTo>
                <a:cubicBezTo>
                  <a:pt x="717328" y="158077"/>
                  <a:pt x="693839" y="163649"/>
                  <a:pt x="671379" y="166906"/>
                </a:cubicBezTo>
                <a:lnTo>
                  <a:pt x="669065" y="158934"/>
                </a:lnTo>
                <a:cubicBezTo>
                  <a:pt x="671122" y="157905"/>
                  <a:pt x="672494" y="157048"/>
                  <a:pt x="673180" y="156362"/>
                </a:cubicBezTo>
                <a:cubicBezTo>
                  <a:pt x="684324" y="143332"/>
                  <a:pt x="697440" y="122072"/>
                  <a:pt x="712527" y="92583"/>
                </a:cubicBezTo>
                <a:cubicBezTo>
                  <a:pt x="694525" y="96183"/>
                  <a:pt x="679009" y="98926"/>
                  <a:pt x="665979" y="100812"/>
                </a:cubicBezTo>
                <a:lnTo>
                  <a:pt x="663664" y="92840"/>
                </a:lnTo>
                <a:cubicBezTo>
                  <a:pt x="664864" y="92497"/>
                  <a:pt x="666064" y="91382"/>
                  <a:pt x="667265" y="89497"/>
                </a:cubicBezTo>
                <a:cubicBezTo>
                  <a:pt x="682352" y="65322"/>
                  <a:pt x="695640" y="35661"/>
                  <a:pt x="707127" y="514"/>
                </a:cubicBezTo>
                <a:close/>
                <a:moveTo>
                  <a:pt x="362360" y="257"/>
                </a:moveTo>
                <a:cubicBezTo>
                  <a:pt x="369904" y="11230"/>
                  <a:pt x="377019" y="25031"/>
                  <a:pt x="383705" y="41662"/>
                </a:cubicBezTo>
                <a:lnTo>
                  <a:pt x="481432" y="41662"/>
                </a:lnTo>
                <a:lnTo>
                  <a:pt x="481432" y="50406"/>
                </a:lnTo>
                <a:lnTo>
                  <a:pt x="343329" y="50406"/>
                </a:lnTo>
                <a:lnTo>
                  <a:pt x="340757" y="100812"/>
                </a:lnTo>
                <a:lnTo>
                  <a:pt x="340243" y="105699"/>
                </a:lnTo>
                <a:lnTo>
                  <a:pt x="447999" y="105699"/>
                </a:lnTo>
                <a:cubicBezTo>
                  <a:pt x="447828" y="148904"/>
                  <a:pt x="446627" y="178308"/>
                  <a:pt x="444399" y="193910"/>
                </a:cubicBezTo>
                <a:cubicBezTo>
                  <a:pt x="440284" y="218255"/>
                  <a:pt x="428111" y="230943"/>
                  <a:pt x="407880" y="231971"/>
                </a:cubicBezTo>
                <a:cubicBezTo>
                  <a:pt x="399650" y="231971"/>
                  <a:pt x="389706" y="231714"/>
                  <a:pt x="378047" y="231200"/>
                </a:cubicBezTo>
                <a:lnTo>
                  <a:pt x="375219" y="223228"/>
                </a:lnTo>
                <a:cubicBezTo>
                  <a:pt x="392021" y="223570"/>
                  <a:pt x="402565" y="223742"/>
                  <a:pt x="406851" y="223742"/>
                </a:cubicBezTo>
                <a:cubicBezTo>
                  <a:pt x="423653" y="222885"/>
                  <a:pt x="433597" y="211312"/>
                  <a:pt x="436683" y="189023"/>
                </a:cubicBezTo>
                <a:cubicBezTo>
                  <a:pt x="438226" y="175136"/>
                  <a:pt x="438998" y="150190"/>
                  <a:pt x="438998" y="114185"/>
                </a:cubicBezTo>
                <a:lnTo>
                  <a:pt x="339214" y="114185"/>
                </a:lnTo>
                <a:cubicBezTo>
                  <a:pt x="336299" y="136645"/>
                  <a:pt x="330127" y="156876"/>
                  <a:pt x="320697" y="174879"/>
                </a:cubicBezTo>
                <a:cubicBezTo>
                  <a:pt x="308010" y="196138"/>
                  <a:pt x="290522" y="215769"/>
                  <a:pt x="268234" y="233772"/>
                </a:cubicBezTo>
                <a:lnTo>
                  <a:pt x="261804" y="227857"/>
                </a:lnTo>
                <a:cubicBezTo>
                  <a:pt x="289065" y="204711"/>
                  <a:pt x="307581" y="182851"/>
                  <a:pt x="317354" y="162277"/>
                </a:cubicBezTo>
                <a:cubicBezTo>
                  <a:pt x="326098" y="141874"/>
                  <a:pt x="331242" y="119243"/>
                  <a:pt x="332785" y="94383"/>
                </a:cubicBezTo>
                <a:cubicBezTo>
                  <a:pt x="333642" y="78095"/>
                  <a:pt x="334242" y="63436"/>
                  <a:pt x="334585" y="50406"/>
                </a:cubicBezTo>
                <a:lnTo>
                  <a:pt x="260518" y="50406"/>
                </a:lnTo>
                <a:lnTo>
                  <a:pt x="260518" y="41662"/>
                </a:lnTo>
                <a:lnTo>
                  <a:pt x="374447" y="41662"/>
                </a:lnTo>
                <a:cubicBezTo>
                  <a:pt x="369132" y="28117"/>
                  <a:pt x="362274" y="15344"/>
                  <a:pt x="353873" y="3343"/>
                </a:cubicBezTo>
                <a:close/>
                <a:moveTo>
                  <a:pt x="64294" y="257"/>
                </a:moveTo>
                <a:lnTo>
                  <a:pt x="73038" y="257"/>
                </a:lnTo>
                <a:lnTo>
                  <a:pt x="73038" y="23403"/>
                </a:lnTo>
                <a:lnTo>
                  <a:pt x="151219" y="23403"/>
                </a:lnTo>
                <a:lnTo>
                  <a:pt x="151219" y="257"/>
                </a:lnTo>
                <a:lnTo>
                  <a:pt x="159963" y="257"/>
                </a:lnTo>
                <a:lnTo>
                  <a:pt x="159963" y="23403"/>
                </a:lnTo>
                <a:lnTo>
                  <a:pt x="224257" y="23403"/>
                </a:lnTo>
                <a:lnTo>
                  <a:pt x="224257" y="31889"/>
                </a:lnTo>
                <a:lnTo>
                  <a:pt x="159963" y="31889"/>
                </a:lnTo>
                <a:lnTo>
                  <a:pt x="159963" y="54778"/>
                </a:lnTo>
                <a:lnTo>
                  <a:pt x="151219" y="54778"/>
                </a:lnTo>
                <a:lnTo>
                  <a:pt x="151219" y="31889"/>
                </a:lnTo>
                <a:lnTo>
                  <a:pt x="73038" y="31889"/>
                </a:lnTo>
                <a:lnTo>
                  <a:pt x="73038" y="54778"/>
                </a:lnTo>
                <a:lnTo>
                  <a:pt x="64294" y="54778"/>
                </a:lnTo>
                <a:lnTo>
                  <a:pt x="64294" y="31889"/>
                </a:lnTo>
                <a:lnTo>
                  <a:pt x="0" y="31889"/>
                </a:lnTo>
                <a:lnTo>
                  <a:pt x="0" y="23403"/>
                </a:lnTo>
                <a:lnTo>
                  <a:pt x="64294" y="23403"/>
                </a:lnTo>
                <a:close/>
                <a:moveTo>
                  <a:pt x="980504" y="0"/>
                </a:moveTo>
                <a:lnTo>
                  <a:pt x="988476" y="3857"/>
                </a:lnTo>
                <a:cubicBezTo>
                  <a:pt x="981104" y="26832"/>
                  <a:pt x="972360" y="47748"/>
                  <a:pt x="962244" y="66608"/>
                </a:cubicBezTo>
                <a:lnTo>
                  <a:pt x="962244" y="234543"/>
                </a:lnTo>
                <a:lnTo>
                  <a:pt x="953757" y="234543"/>
                </a:lnTo>
                <a:lnTo>
                  <a:pt x="953757" y="81524"/>
                </a:lnTo>
                <a:cubicBezTo>
                  <a:pt x="943813" y="97469"/>
                  <a:pt x="933012" y="112042"/>
                  <a:pt x="921353" y="125244"/>
                </a:cubicBezTo>
                <a:lnTo>
                  <a:pt x="918782" y="116500"/>
                </a:lnTo>
                <a:cubicBezTo>
                  <a:pt x="947585" y="81696"/>
                  <a:pt x="968159" y="42862"/>
                  <a:pt x="9805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000" dirty="0">
              <a:latin typeface="苹方 细体" panose="020B0200000000000000" pitchFamily="34" charset="-122"/>
              <a:ea typeface="苹方 细体" panose="020B0200000000000000" pitchFamily="34" charset="-122"/>
            </a:endParaRPr>
          </a:p>
        </p:txBody>
      </p:sp>
      <p:sp>
        <p:nvSpPr>
          <p:cNvPr id="34" name="自由线条-50" hidden="1">
            <a:extLst>
              <a:ext uri="{FF2B5EF4-FFF2-40B4-BE49-F238E27FC236}">
                <a16:creationId xmlns:a16="http://schemas.microsoft.com/office/drawing/2014/main" id="{912632B9-AB75-42F1-90E3-5F6C96042767}"/>
              </a:ext>
            </a:extLst>
          </p:cNvPr>
          <p:cNvSpPr txBox="1"/>
          <p:nvPr/>
        </p:nvSpPr>
        <p:spPr>
          <a:xfrm>
            <a:off x="1661118" y="5708159"/>
            <a:ext cx="1288208" cy="259099"/>
          </a:xfrm>
          <a:custGeom>
            <a:avLst/>
            <a:gdLst/>
            <a:ahLst/>
            <a:cxnLst/>
            <a:rect l="l" t="t" r="r" b="b"/>
            <a:pathLst>
              <a:path w="1288208" h="259099">
                <a:moveTo>
                  <a:pt x="1182690" y="178442"/>
                </a:moveTo>
                <a:lnTo>
                  <a:pt x="1182690" y="222638"/>
                </a:lnTo>
                <a:lnTo>
                  <a:pt x="1240698" y="222638"/>
                </a:lnTo>
                <a:lnTo>
                  <a:pt x="1240698" y="178442"/>
                </a:lnTo>
                <a:close/>
                <a:moveTo>
                  <a:pt x="884234" y="163802"/>
                </a:moveTo>
                <a:cubicBezTo>
                  <a:pt x="897309" y="179823"/>
                  <a:pt x="907437" y="193358"/>
                  <a:pt x="914619" y="204407"/>
                </a:cubicBezTo>
                <a:lnTo>
                  <a:pt x="891692" y="220428"/>
                </a:lnTo>
                <a:cubicBezTo>
                  <a:pt x="884142" y="207169"/>
                  <a:pt x="874198" y="192989"/>
                  <a:pt x="861860" y="177889"/>
                </a:cubicBezTo>
                <a:close/>
                <a:moveTo>
                  <a:pt x="569842" y="143913"/>
                </a:moveTo>
                <a:lnTo>
                  <a:pt x="709336" y="143913"/>
                </a:lnTo>
                <a:lnTo>
                  <a:pt x="709336" y="169879"/>
                </a:lnTo>
                <a:lnTo>
                  <a:pt x="569842" y="169879"/>
                </a:lnTo>
                <a:close/>
                <a:moveTo>
                  <a:pt x="941965" y="114910"/>
                </a:moveTo>
                <a:lnTo>
                  <a:pt x="971245" y="114910"/>
                </a:lnTo>
                <a:lnTo>
                  <a:pt x="971245" y="130931"/>
                </a:lnTo>
                <a:lnTo>
                  <a:pt x="999420" y="130931"/>
                </a:lnTo>
                <a:lnTo>
                  <a:pt x="999420" y="158277"/>
                </a:lnTo>
                <a:lnTo>
                  <a:pt x="971245" y="158277"/>
                </a:lnTo>
                <a:lnTo>
                  <a:pt x="971245" y="226505"/>
                </a:lnTo>
                <a:cubicBezTo>
                  <a:pt x="971245" y="245656"/>
                  <a:pt x="962037" y="255232"/>
                  <a:pt x="943622" y="255232"/>
                </a:cubicBezTo>
                <a:lnTo>
                  <a:pt x="910475" y="255232"/>
                </a:lnTo>
                <a:lnTo>
                  <a:pt x="903846" y="227333"/>
                </a:lnTo>
                <a:cubicBezTo>
                  <a:pt x="914343" y="228438"/>
                  <a:pt x="924287" y="228991"/>
                  <a:pt x="933678" y="228991"/>
                </a:cubicBezTo>
                <a:cubicBezTo>
                  <a:pt x="939203" y="228991"/>
                  <a:pt x="941965" y="225676"/>
                  <a:pt x="941965" y="219047"/>
                </a:cubicBezTo>
                <a:lnTo>
                  <a:pt x="941965" y="158277"/>
                </a:lnTo>
                <a:lnTo>
                  <a:pt x="858545" y="158277"/>
                </a:lnTo>
                <a:lnTo>
                  <a:pt x="858545" y="130931"/>
                </a:lnTo>
                <a:lnTo>
                  <a:pt x="941965" y="130931"/>
                </a:lnTo>
                <a:close/>
                <a:moveTo>
                  <a:pt x="1182690" y="107175"/>
                </a:moveTo>
                <a:lnTo>
                  <a:pt x="1182690" y="151924"/>
                </a:lnTo>
                <a:lnTo>
                  <a:pt x="1240698" y="151924"/>
                </a:lnTo>
                <a:lnTo>
                  <a:pt x="1240698" y="107175"/>
                </a:lnTo>
                <a:close/>
                <a:moveTo>
                  <a:pt x="51930" y="102756"/>
                </a:moveTo>
                <a:cubicBezTo>
                  <a:pt x="61690" y="114910"/>
                  <a:pt x="71634" y="129089"/>
                  <a:pt x="81762" y="145295"/>
                </a:cubicBezTo>
                <a:lnTo>
                  <a:pt x="55245" y="158277"/>
                </a:lnTo>
                <a:cubicBezTo>
                  <a:pt x="46774" y="142993"/>
                  <a:pt x="37198" y="128537"/>
                  <a:pt x="26517" y="114910"/>
                </a:cubicBezTo>
                <a:close/>
                <a:moveTo>
                  <a:pt x="194738" y="99441"/>
                </a:moveTo>
                <a:lnTo>
                  <a:pt x="220151" y="111595"/>
                </a:lnTo>
                <a:cubicBezTo>
                  <a:pt x="212048" y="127800"/>
                  <a:pt x="201736" y="143269"/>
                  <a:pt x="189214" y="158001"/>
                </a:cubicBezTo>
                <a:lnTo>
                  <a:pt x="164354" y="145295"/>
                </a:lnTo>
                <a:cubicBezTo>
                  <a:pt x="177060" y="129826"/>
                  <a:pt x="187188" y="114541"/>
                  <a:pt x="194738" y="99441"/>
                </a:cubicBezTo>
                <a:close/>
                <a:moveTo>
                  <a:pt x="19612" y="67952"/>
                </a:moveTo>
                <a:lnTo>
                  <a:pt x="226228" y="67952"/>
                </a:lnTo>
                <a:lnTo>
                  <a:pt x="226228" y="95574"/>
                </a:lnTo>
                <a:lnTo>
                  <a:pt x="137007" y="95574"/>
                </a:lnTo>
                <a:lnTo>
                  <a:pt x="137007" y="161316"/>
                </a:lnTo>
                <a:lnTo>
                  <a:pt x="243078" y="161316"/>
                </a:lnTo>
                <a:lnTo>
                  <a:pt x="243078" y="188938"/>
                </a:lnTo>
                <a:lnTo>
                  <a:pt x="137007" y="188938"/>
                </a:lnTo>
                <a:lnTo>
                  <a:pt x="137007" y="257442"/>
                </a:lnTo>
                <a:lnTo>
                  <a:pt x="108280" y="257442"/>
                </a:lnTo>
                <a:lnTo>
                  <a:pt x="108280" y="188938"/>
                </a:lnTo>
                <a:lnTo>
                  <a:pt x="2209" y="188938"/>
                </a:lnTo>
                <a:lnTo>
                  <a:pt x="2209" y="161316"/>
                </a:lnTo>
                <a:lnTo>
                  <a:pt x="108280" y="161316"/>
                </a:lnTo>
                <a:lnTo>
                  <a:pt x="108280" y="95574"/>
                </a:lnTo>
                <a:lnTo>
                  <a:pt x="19612" y="95574"/>
                </a:lnTo>
                <a:close/>
                <a:moveTo>
                  <a:pt x="1182690" y="38948"/>
                </a:moveTo>
                <a:lnTo>
                  <a:pt x="1182690" y="80658"/>
                </a:lnTo>
                <a:lnTo>
                  <a:pt x="1240698" y="80658"/>
                </a:lnTo>
                <a:lnTo>
                  <a:pt x="1240698" y="38948"/>
                </a:lnTo>
                <a:close/>
                <a:moveTo>
                  <a:pt x="1058665" y="24584"/>
                </a:moveTo>
                <a:cubicBezTo>
                  <a:pt x="1063085" y="40237"/>
                  <a:pt x="1067320" y="59296"/>
                  <a:pt x="1071372" y="81763"/>
                </a:cubicBezTo>
                <a:lnTo>
                  <a:pt x="1049550" y="87563"/>
                </a:lnTo>
                <a:cubicBezTo>
                  <a:pt x="1045867" y="67675"/>
                  <a:pt x="1041447" y="49076"/>
                  <a:pt x="1036291" y="31766"/>
                </a:cubicBezTo>
                <a:close/>
                <a:moveTo>
                  <a:pt x="1123302" y="20993"/>
                </a:moveTo>
                <a:lnTo>
                  <a:pt x="1145400" y="24032"/>
                </a:lnTo>
                <a:cubicBezTo>
                  <a:pt x="1143743" y="47050"/>
                  <a:pt x="1139323" y="67583"/>
                  <a:pt x="1132141" y="85630"/>
                </a:cubicBezTo>
                <a:lnTo>
                  <a:pt x="1110596" y="78448"/>
                </a:lnTo>
                <a:cubicBezTo>
                  <a:pt x="1117041" y="62059"/>
                  <a:pt x="1121276" y="42907"/>
                  <a:pt x="1123302" y="20993"/>
                </a:cubicBezTo>
                <a:close/>
                <a:moveTo>
                  <a:pt x="1155068" y="11878"/>
                </a:moveTo>
                <a:lnTo>
                  <a:pt x="1268320" y="11878"/>
                </a:lnTo>
                <a:lnTo>
                  <a:pt x="1268320" y="222638"/>
                </a:lnTo>
                <a:lnTo>
                  <a:pt x="1288208" y="222638"/>
                </a:lnTo>
                <a:lnTo>
                  <a:pt x="1288208" y="249984"/>
                </a:lnTo>
                <a:lnTo>
                  <a:pt x="1134075" y="249984"/>
                </a:lnTo>
                <a:lnTo>
                  <a:pt x="1134075" y="222638"/>
                </a:lnTo>
                <a:lnTo>
                  <a:pt x="1155068" y="222638"/>
                </a:lnTo>
                <a:close/>
                <a:moveTo>
                  <a:pt x="1077725" y="2210"/>
                </a:moveTo>
                <a:lnTo>
                  <a:pt x="1105348" y="2210"/>
                </a:lnTo>
                <a:lnTo>
                  <a:pt x="1105348" y="96403"/>
                </a:lnTo>
                <a:lnTo>
                  <a:pt x="1141533" y="96403"/>
                </a:lnTo>
                <a:lnTo>
                  <a:pt x="1141533" y="123197"/>
                </a:lnTo>
                <a:lnTo>
                  <a:pt x="1105348" y="123197"/>
                </a:lnTo>
                <a:lnTo>
                  <a:pt x="1105348" y="128997"/>
                </a:lnTo>
                <a:cubicBezTo>
                  <a:pt x="1120079" y="142072"/>
                  <a:pt x="1134259" y="155883"/>
                  <a:pt x="1147886" y="170431"/>
                </a:cubicBezTo>
                <a:lnTo>
                  <a:pt x="1130760" y="196396"/>
                </a:lnTo>
                <a:cubicBezTo>
                  <a:pt x="1122105" y="181664"/>
                  <a:pt x="1113634" y="168037"/>
                  <a:pt x="1105348" y="155515"/>
                </a:cubicBezTo>
                <a:lnTo>
                  <a:pt x="1105348" y="257166"/>
                </a:lnTo>
                <a:lnTo>
                  <a:pt x="1077725" y="257166"/>
                </a:lnTo>
                <a:lnTo>
                  <a:pt x="1077725" y="163525"/>
                </a:lnTo>
                <a:cubicBezTo>
                  <a:pt x="1068886" y="185255"/>
                  <a:pt x="1058021" y="204683"/>
                  <a:pt x="1045130" y="221809"/>
                </a:cubicBezTo>
                <a:lnTo>
                  <a:pt x="1032148" y="188662"/>
                </a:lnTo>
                <a:cubicBezTo>
                  <a:pt x="1051115" y="169142"/>
                  <a:pt x="1065111" y="147320"/>
                  <a:pt x="1074134" y="123197"/>
                </a:cubicBezTo>
                <a:lnTo>
                  <a:pt x="1037396" y="123197"/>
                </a:lnTo>
                <a:lnTo>
                  <a:pt x="1037396" y="96403"/>
                </a:lnTo>
                <a:lnTo>
                  <a:pt x="1077725" y="96403"/>
                </a:lnTo>
                <a:close/>
                <a:moveTo>
                  <a:pt x="798604" y="1658"/>
                </a:moveTo>
                <a:lnTo>
                  <a:pt x="827056" y="1658"/>
                </a:lnTo>
                <a:lnTo>
                  <a:pt x="827056" y="56350"/>
                </a:lnTo>
                <a:lnTo>
                  <a:pt x="847220" y="56350"/>
                </a:lnTo>
                <a:lnTo>
                  <a:pt x="847220" y="83973"/>
                </a:lnTo>
                <a:lnTo>
                  <a:pt x="827056" y="83973"/>
                </a:lnTo>
                <a:lnTo>
                  <a:pt x="827056" y="140046"/>
                </a:lnTo>
                <a:cubicBezTo>
                  <a:pt x="834053" y="137468"/>
                  <a:pt x="841327" y="134430"/>
                  <a:pt x="848877" y="130931"/>
                </a:cubicBezTo>
                <a:lnTo>
                  <a:pt x="848877" y="158001"/>
                </a:lnTo>
                <a:lnTo>
                  <a:pt x="827056" y="166840"/>
                </a:lnTo>
                <a:lnTo>
                  <a:pt x="827056" y="257442"/>
                </a:lnTo>
                <a:lnTo>
                  <a:pt x="798604" y="257442"/>
                </a:lnTo>
                <a:lnTo>
                  <a:pt x="798604" y="177060"/>
                </a:lnTo>
                <a:cubicBezTo>
                  <a:pt x="780742" y="182769"/>
                  <a:pt x="766286" y="187004"/>
                  <a:pt x="755237" y="189767"/>
                </a:cubicBezTo>
                <a:lnTo>
                  <a:pt x="748331" y="161868"/>
                </a:lnTo>
                <a:cubicBezTo>
                  <a:pt x="766378" y="158737"/>
                  <a:pt x="783136" y="154778"/>
                  <a:pt x="798604" y="149990"/>
                </a:cubicBezTo>
                <a:lnTo>
                  <a:pt x="798604" y="83973"/>
                </a:lnTo>
                <a:lnTo>
                  <a:pt x="780097" y="83973"/>
                </a:lnTo>
                <a:cubicBezTo>
                  <a:pt x="777887" y="96863"/>
                  <a:pt x="775125" y="109569"/>
                  <a:pt x="771810" y="122092"/>
                </a:cubicBezTo>
                <a:lnTo>
                  <a:pt x="745017" y="114357"/>
                </a:lnTo>
                <a:cubicBezTo>
                  <a:pt x="753303" y="85630"/>
                  <a:pt x="757999" y="55153"/>
                  <a:pt x="759104" y="22927"/>
                </a:cubicBezTo>
                <a:lnTo>
                  <a:pt x="785622" y="25137"/>
                </a:lnTo>
                <a:cubicBezTo>
                  <a:pt x="784885" y="39132"/>
                  <a:pt x="784241" y="49537"/>
                  <a:pt x="783688" y="56350"/>
                </a:cubicBezTo>
                <a:lnTo>
                  <a:pt x="798604" y="56350"/>
                </a:lnTo>
                <a:close/>
                <a:moveTo>
                  <a:pt x="912961" y="1105"/>
                </a:moveTo>
                <a:lnTo>
                  <a:pt x="941965" y="1105"/>
                </a:lnTo>
                <a:lnTo>
                  <a:pt x="941965" y="28175"/>
                </a:lnTo>
                <a:lnTo>
                  <a:pt x="989752" y="28175"/>
                </a:lnTo>
                <a:lnTo>
                  <a:pt x="989752" y="54416"/>
                </a:lnTo>
                <a:lnTo>
                  <a:pt x="941965" y="54416"/>
                </a:lnTo>
                <a:lnTo>
                  <a:pt x="941965" y="78448"/>
                </a:lnTo>
                <a:lnTo>
                  <a:pt x="1001906" y="78448"/>
                </a:lnTo>
                <a:lnTo>
                  <a:pt x="1001906" y="105518"/>
                </a:lnTo>
                <a:lnTo>
                  <a:pt x="852744" y="105518"/>
                </a:lnTo>
                <a:lnTo>
                  <a:pt x="852744" y="78448"/>
                </a:lnTo>
                <a:lnTo>
                  <a:pt x="912961" y="78448"/>
                </a:lnTo>
                <a:lnTo>
                  <a:pt x="912961" y="54416"/>
                </a:lnTo>
                <a:lnTo>
                  <a:pt x="867937" y="54416"/>
                </a:lnTo>
                <a:lnTo>
                  <a:pt x="867937" y="28175"/>
                </a:lnTo>
                <a:lnTo>
                  <a:pt x="912961" y="28175"/>
                </a:lnTo>
                <a:close/>
                <a:moveTo>
                  <a:pt x="61598" y="829"/>
                </a:moveTo>
                <a:lnTo>
                  <a:pt x="90325" y="829"/>
                </a:lnTo>
                <a:lnTo>
                  <a:pt x="90325" y="19888"/>
                </a:lnTo>
                <a:lnTo>
                  <a:pt x="154962" y="19888"/>
                </a:lnTo>
                <a:lnTo>
                  <a:pt x="154962" y="829"/>
                </a:lnTo>
                <a:lnTo>
                  <a:pt x="183689" y="829"/>
                </a:lnTo>
                <a:lnTo>
                  <a:pt x="183689" y="19888"/>
                </a:lnTo>
                <a:lnTo>
                  <a:pt x="245287" y="19888"/>
                </a:lnTo>
                <a:lnTo>
                  <a:pt x="245287" y="46130"/>
                </a:lnTo>
                <a:lnTo>
                  <a:pt x="183689" y="46130"/>
                </a:lnTo>
                <a:lnTo>
                  <a:pt x="183689" y="62703"/>
                </a:lnTo>
                <a:lnTo>
                  <a:pt x="154962" y="62703"/>
                </a:lnTo>
                <a:lnTo>
                  <a:pt x="154962" y="46130"/>
                </a:lnTo>
                <a:lnTo>
                  <a:pt x="90325" y="46130"/>
                </a:lnTo>
                <a:lnTo>
                  <a:pt x="90325" y="62703"/>
                </a:lnTo>
                <a:lnTo>
                  <a:pt x="61598" y="62703"/>
                </a:lnTo>
                <a:lnTo>
                  <a:pt x="61598" y="46130"/>
                </a:lnTo>
                <a:lnTo>
                  <a:pt x="0" y="46130"/>
                </a:lnTo>
                <a:lnTo>
                  <a:pt x="0" y="19888"/>
                </a:lnTo>
                <a:lnTo>
                  <a:pt x="61598" y="19888"/>
                </a:lnTo>
                <a:close/>
                <a:moveTo>
                  <a:pt x="410327" y="0"/>
                </a:moveTo>
                <a:cubicBezTo>
                  <a:pt x="417877" y="11602"/>
                  <a:pt x="424599" y="24768"/>
                  <a:pt x="430492" y="39500"/>
                </a:cubicBezTo>
                <a:lnTo>
                  <a:pt x="532419" y="39500"/>
                </a:lnTo>
                <a:lnTo>
                  <a:pt x="532419" y="67399"/>
                </a:lnTo>
                <a:lnTo>
                  <a:pt x="389334" y="67399"/>
                </a:lnTo>
                <a:lnTo>
                  <a:pt x="387124" y="108280"/>
                </a:lnTo>
                <a:lnTo>
                  <a:pt x="500929" y="108280"/>
                </a:lnTo>
                <a:cubicBezTo>
                  <a:pt x="499824" y="169786"/>
                  <a:pt x="497062" y="207998"/>
                  <a:pt x="492642" y="222914"/>
                </a:cubicBezTo>
                <a:cubicBezTo>
                  <a:pt x="486381" y="244275"/>
                  <a:pt x="472386" y="255232"/>
                  <a:pt x="450656" y="255785"/>
                </a:cubicBezTo>
                <a:cubicBezTo>
                  <a:pt x="442922" y="255785"/>
                  <a:pt x="432333" y="255324"/>
                  <a:pt x="418890" y="254403"/>
                </a:cubicBezTo>
                <a:lnTo>
                  <a:pt x="410327" y="228162"/>
                </a:lnTo>
                <a:cubicBezTo>
                  <a:pt x="426532" y="229083"/>
                  <a:pt x="438963" y="229543"/>
                  <a:pt x="447618" y="229543"/>
                </a:cubicBezTo>
                <a:cubicBezTo>
                  <a:pt x="458298" y="228991"/>
                  <a:pt x="465296" y="220980"/>
                  <a:pt x="468611" y="205512"/>
                </a:cubicBezTo>
                <a:cubicBezTo>
                  <a:pt x="470084" y="197961"/>
                  <a:pt x="471097" y="174666"/>
                  <a:pt x="471649" y="135627"/>
                </a:cubicBezTo>
                <a:lnTo>
                  <a:pt x="383810" y="135627"/>
                </a:lnTo>
                <a:cubicBezTo>
                  <a:pt x="379942" y="156804"/>
                  <a:pt x="373221" y="175955"/>
                  <a:pt x="363645" y="193081"/>
                </a:cubicBezTo>
                <a:cubicBezTo>
                  <a:pt x="350018" y="217205"/>
                  <a:pt x="330959" y="239211"/>
                  <a:pt x="306467" y="259099"/>
                </a:cubicBezTo>
                <a:lnTo>
                  <a:pt x="285473" y="238659"/>
                </a:lnTo>
                <a:cubicBezTo>
                  <a:pt x="314753" y="214351"/>
                  <a:pt x="334089" y="191792"/>
                  <a:pt x="343481" y="170983"/>
                </a:cubicBezTo>
                <a:cubicBezTo>
                  <a:pt x="352504" y="150359"/>
                  <a:pt x="357752" y="126972"/>
                  <a:pt x="359226" y="100822"/>
                </a:cubicBezTo>
                <a:lnTo>
                  <a:pt x="360607" y="67399"/>
                </a:lnTo>
                <a:lnTo>
                  <a:pt x="285473" y="67399"/>
                </a:lnTo>
                <a:lnTo>
                  <a:pt x="285473" y="39500"/>
                </a:lnTo>
                <a:lnTo>
                  <a:pt x="400659" y="39500"/>
                </a:lnTo>
                <a:cubicBezTo>
                  <a:pt x="395687" y="29188"/>
                  <a:pt x="389794" y="19428"/>
                  <a:pt x="382981" y="102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200" spc="100" dirty="0">
              <a:latin typeface="苹方 特粗" panose="020B0800000000000000" pitchFamily="34" charset="-122"/>
              <a:ea typeface="苹方 特粗" panose="020B0800000000000000" pitchFamily="34" charset="-122"/>
            </a:endParaRPr>
          </a:p>
        </p:txBody>
      </p:sp>
      <p:sp>
        <p:nvSpPr>
          <p:cNvPr id="36" name="常用图形-45" hidden="1">
            <a:extLst>
              <a:ext uri="{FF2B5EF4-FFF2-40B4-BE49-F238E27FC236}">
                <a16:creationId xmlns:a16="http://schemas.microsoft.com/office/drawing/2014/main" id="{200321F7-9385-4B51-A146-8676F1AC1282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44" name="常用图形-46" hidden="1">
            <a:extLst>
              <a:ext uri="{FF2B5EF4-FFF2-40B4-BE49-F238E27FC236}">
                <a16:creationId xmlns:a16="http://schemas.microsoft.com/office/drawing/2014/main" id="{A19B8B83-638C-499B-8564-49BE5D780182}"/>
              </a:ext>
            </a:extLst>
          </p:cNvPr>
          <p:cNvSpPr/>
          <p:nvPr/>
        </p:nvSpPr>
        <p:spPr>
          <a:xfrm>
            <a:off x="4572402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52" name="常用图形-47" hidden="1">
            <a:extLst>
              <a:ext uri="{FF2B5EF4-FFF2-40B4-BE49-F238E27FC236}">
                <a16:creationId xmlns:a16="http://schemas.microsoft.com/office/drawing/2014/main" id="{E1E6836A-EDF0-457D-835E-1FF1A6559334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54" name="自由线条-39" hidden="1">
            <a:extLst>
              <a:ext uri="{FF2B5EF4-FFF2-40B4-BE49-F238E27FC236}">
                <a16:creationId xmlns:a16="http://schemas.microsoft.com/office/drawing/2014/main" id="{D5919045-4A23-4554-912F-E2957148E9C2}"/>
              </a:ext>
            </a:extLst>
          </p:cNvPr>
          <p:cNvSpPr txBox="1"/>
          <p:nvPr/>
        </p:nvSpPr>
        <p:spPr>
          <a:xfrm>
            <a:off x="5908780" y="1139501"/>
            <a:ext cx="3511982" cy="621945"/>
          </a:xfrm>
          <a:custGeom>
            <a:avLst/>
            <a:gdLst/>
            <a:ahLst/>
            <a:cxnLst/>
            <a:rect l="l" t="t" r="r" b="b"/>
            <a:pathLst>
              <a:path w="3511982" h="621945">
                <a:moveTo>
                  <a:pt x="2444344" y="243078"/>
                </a:moveTo>
                <a:cubicBezTo>
                  <a:pt x="2412492" y="243078"/>
                  <a:pt x="2387625" y="252019"/>
                  <a:pt x="2369744" y="269901"/>
                </a:cubicBezTo>
                <a:cubicBezTo>
                  <a:pt x="2352421" y="287224"/>
                  <a:pt x="2340686" y="313208"/>
                  <a:pt x="2334540" y="347853"/>
                </a:cubicBezTo>
                <a:lnTo>
                  <a:pt x="2557500" y="347853"/>
                </a:lnTo>
                <a:cubicBezTo>
                  <a:pt x="2549118" y="278003"/>
                  <a:pt x="2511400" y="243078"/>
                  <a:pt x="2444344" y="243078"/>
                </a:cubicBezTo>
                <a:close/>
                <a:moveTo>
                  <a:pt x="1467993" y="243078"/>
                </a:moveTo>
                <a:cubicBezTo>
                  <a:pt x="1427760" y="243078"/>
                  <a:pt x="1397026" y="258725"/>
                  <a:pt x="1375791" y="290018"/>
                </a:cubicBezTo>
                <a:cubicBezTo>
                  <a:pt x="1357351" y="316840"/>
                  <a:pt x="1348131" y="351486"/>
                  <a:pt x="1348131" y="393954"/>
                </a:cubicBezTo>
                <a:cubicBezTo>
                  <a:pt x="1348131" y="435864"/>
                  <a:pt x="1357351" y="470231"/>
                  <a:pt x="1375791" y="497053"/>
                </a:cubicBezTo>
                <a:cubicBezTo>
                  <a:pt x="1397584" y="528346"/>
                  <a:pt x="1428318" y="543992"/>
                  <a:pt x="1467993" y="543992"/>
                </a:cubicBezTo>
                <a:cubicBezTo>
                  <a:pt x="1507668" y="543992"/>
                  <a:pt x="1538402" y="528346"/>
                  <a:pt x="1560195" y="497053"/>
                </a:cubicBezTo>
                <a:cubicBezTo>
                  <a:pt x="1579194" y="468554"/>
                  <a:pt x="1588694" y="434188"/>
                  <a:pt x="1588694" y="393954"/>
                </a:cubicBezTo>
                <a:cubicBezTo>
                  <a:pt x="1588694" y="352044"/>
                  <a:pt x="1579194" y="317399"/>
                  <a:pt x="1560195" y="290018"/>
                </a:cubicBezTo>
                <a:cubicBezTo>
                  <a:pt x="1538961" y="258725"/>
                  <a:pt x="1508227" y="243078"/>
                  <a:pt x="1467993" y="243078"/>
                </a:cubicBezTo>
                <a:close/>
                <a:moveTo>
                  <a:pt x="16764" y="176861"/>
                </a:moveTo>
                <a:lnTo>
                  <a:pt x="112319" y="176861"/>
                </a:lnTo>
                <a:lnTo>
                  <a:pt x="112319" y="610210"/>
                </a:lnTo>
                <a:lnTo>
                  <a:pt x="16764" y="610210"/>
                </a:lnTo>
                <a:close/>
                <a:moveTo>
                  <a:pt x="2441829" y="165126"/>
                </a:moveTo>
                <a:cubicBezTo>
                  <a:pt x="2513355" y="165126"/>
                  <a:pt x="2567838" y="189154"/>
                  <a:pt x="2605278" y="237211"/>
                </a:cubicBezTo>
                <a:cubicBezTo>
                  <a:pt x="2639924" y="281356"/>
                  <a:pt x="2657246" y="342265"/>
                  <a:pt x="2657246" y="419939"/>
                </a:cubicBezTo>
                <a:lnTo>
                  <a:pt x="2332863" y="419939"/>
                </a:lnTo>
                <a:cubicBezTo>
                  <a:pt x="2336216" y="460731"/>
                  <a:pt x="2347113" y="491465"/>
                  <a:pt x="2365553" y="512141"/>
                </a:cubicBezTo>
                <a:cubicBezTo>
                  <a:pt x="2383993" y="533375"/>
                  <a:pt x="2410536" y="543992"/>
                  <a:pt x="2445182" y="543992"/>
                </a:cubicBezTo>
                <a:cubicBezTo>
                  <a:pt x="2474239" y="543992"/>
                  <a:pt x="2497988" y="537287"/>
                  <a:pt x="2516429" y="523875"/>
                </a:cubicBezTo>
                <a:cubicBezTo>
                  <a:pt x="2530399" y="513258"/>
                  <a:pt x="2543251" y="495656"/>
                  <a:pt x="2554986" y="471069"/>
                </a:cubicBezTo>
                <a:lnTo>
                  <a:pt x="2650541" y="471069"/>
                </a:lnTo>
                <a:cubicBezTo>
                  <a:pt x="2640482" y="511861"/>
                  <a:pt x="2620366" y="545669"/>
                  <a:pt x="2590190" y="572491"/>
                </a:cubicBezTo>
                <a:cubicBezTo>
                  <a:pt x="2551074" y="605460"/>
                  <a:pt x="2503018" y="621945"/>
                  <a:pt x="2446020" y="621945"/>
                </a:cubicBezTo>
                <a:cubicBezTo>
                  <a:pt x="2381758" y="621945"/>
                  <a:pt x="2330628" y="602107"/>
                  <a:pt x="2292630" y="562433"/>
                </a:cubicBezTo>
                <a:cubicBezTo>
                  <a:pt x="2252396" y="521082"/>
                  <a:pt x="2232279" y="464643"/>
                  <a:pt x="2232279" y="393116"/>
                </a:cubicBezTo>
                <a:cubicBezTo>
                  <a:pt x="2232279" y="328295"/>
                  <a:pt x="2251278" y="274371"/>
                  <a:pt x="2289277" y="231344"/>
                </a:cubicBezTo>
                <a:cubicBezTo>
                  <a:pt x="2326158" y="187198"/>
                  <a:pt x="2377008" y="165126"/>
                  <a:pt x="2441829" y="165126"/>
                </a:cubicBezTo>
                <a:close/>
                <a:moveTo>
                  <a:pt x="1995450" y="165126"/>
                </a:moveTo>
                <a:cubicBezTo>
                  <a:pt x="2103857" y="165126"/>
                  <a:pt x="2158060" y="224359"/>
                  <a:pt x="2158060" y="342824"/>
                </a:cubicBezTo>
                <a:lnTo>
                  <a:pt x="2158060" y="610210"/>
                </a:lnTo>
                <a:lnTo>
                  <a:pt x="2062506" y="610210"/>
                </a:lnTo>
                <a:lnTo>
                  <a:pt x="2062506" y="351206"/>
                </a:lnTo>
                <a:cubicBezTo>
                  <a:pt x="2062506" y="280239"/>
                  <a:pt x="2029816" y="244755"/>
                  <a:pt x="1964436" y="244755"/>
                </a:cubicBezTo>
                <a:cubicBezTo>
                  <a:pt x="1940967" y="244755"/>
                  <a:pt x="1920291" y="253137"/>
                  <a:pt x="1902409" y="269901"/>
                </a:cubicBezTo>
                <a:cubicBezTo>
                  <a:pt x="1882293" y="288341"/>
                  <a:pt x="1870558" y="314884"/>
                  <a:pt x="1867205" y="349530"/>
                </a:cubicBezTo>
                <a:lnTo>
                  <a:pt x="1867205" y="610210"/>
                </a:lnTo>
                <a:lnTo>
                  <a:pt x="1771650" y="610210"/>
                </a:lnTo>
                <a:lnTo>
                  <a:pt x="1771650" y="176861"/>
                </a:lnTo>
                <a:lnTo>
                  <a:pt x="1867205" y="176861"/>
                </a:lnTo>
                <a:lnTo>
                  <a:pt x="1867205" y="227153"/>
                </a:lnTo>
                <a:cubicBezTo>
                  <a:pt x="1884528" y="206477"/>
                  <a:pt x="1903527" y="191110"/>
                  <a:pt x="1924203" y="181052"/>
                </a:cubicBezTo>
                <a:cubicBezTo>
                  <a:pt x="1945437" y="170434"/>
                  <a:pt x="1969186" y="165126"/>
                  <a:pt x="1995450" y="165126"/>
                </a:cubicBezTo>
                <a:close/>
                <a:moveTo>
                  <a:pt x="1467993" y="165126"/>
                </a:moveTo>
                <a:cubicBezTo>
                  <a:pt x="1533932" y="165126"/>
                  <a:pt x="1586738" y="186640"/>
                  <a:pt x="1626413" y="229667"/>
                </a:cubicBezTo>
                <a:cubicBezTo>
                  <a:pt x="1666088" y="272695"/>
                  <a:pt x="1685925" y="327457"/>
                  <a:pt x="1685925" y="393954"/>
                </a:cubicBezTo>
                <a:cubicBezTo>
                  <a:pt x="1685925" y="459893"/>
                  <a:pt x="1666367" y="514096"/>
                  <a:pt x="1627251" y="556565"/>
                </a:cubicBezTo>
                <a:cubicBezTo>
                  <a:pt x="1587018" y="600152"/>
                  <a:pt x="1533932" y="621945"/>
                  <a:pt x="1467993" y="621945"/>
                </a:cubicBezTo>
                <a:cubicBezTo>
                  <a:pt x="1402055" y="621945"/>
                  <a:pt x="1348969" y="600152"/>
                  <a:pt x="1308735" y="556565"/>
                </a:cubicBezTo>
                <a:cubicBezTo>
                  <a:pt x="1269619" y="515214"/>
                  <a:pt x="1250061" y="461010"/>
                  <a:pt x="1250061" y="393954"/>
                </a:cubicBezTo>
                <a:cubicBezTo>
                  <a:pt x="1250061" y="326340"/>
                  <a:pt x="1269899" y="271577"/>
                  <a:pt x="1309573" y="229667"/>
                </a:cubicBezTo>
                <a:cubicBezTo>
                  <a:pt x="1348689" y="186640"/>
                  <a:pt x="1401496" y="165126"/>
                  <a:pt x="1467993" y="165126"/>
                </a:cubicBezTo>
                <a:close/>
                <a:moveTo>
                  <a:pt x="335052" y="95555"/>
                </a:moveTo>
                <a:lnTo>
                  <a:pt x="335052" y="296723"/>
                </a:lnTo>
                <a:lnTo>
                  <a:pt x="477546" y="296723"/>
                </a:lnTo>
                <a:cubicBezTo>
                  <a:pt x="520573" y="296723"/>
                  <a:pt x="552425" y="288900"/>
                  <a:pt x="573101" y="273254"/>
                </a:cubicBezTo>
                <a:cubicBezTo>
                  <a:pt x="593217" y="257048"/>
                  <a:pt x="603276" y="231064"/>
                  <a:pt x="603276" y="195301"/>
                </a:cubicBezTo>
                <a:cubicBezTo>
                  <a:pt x="603276" y="160097"/>
                  <a:pt x="592938" y="134671"/>
                  <a:pt x="572262" y="119025"/>
                </a:cubicBezTo>
                <a:cubicBezTo>
                  <a:pt x="552704" y="103378"/>
                  <a:pt x="521132" y="95555"/>
                  <a:pt x="477546" y="95555"/>
                </a:cubicBezTo>
                <a:close/>
                <a:moveTo>
                  <a:pt x="2977210" y="11735"/>
                </a:moveTo>
                <a:lnTo>
                  <a:pt x="3097073" y="11735"/>
                </a:lnTo>
                <a:lnTo>
                  <a:pt x="3237890" y="222962"/>
                </a:lnTo>
                <a:lnTo>
                  <a:pt x="3378708" y="11735"/>
                </a:lnTo>
                <a:lnTo>
                  <a:pt x="3498571" y="11735"/>
                </a:lnTo>
                <a:lnTo>
                  <a:pt x="3296564" y="300914"/>
                </a:lnTo>
                <a:lnTo>
                  <a:pt x="3511982" y="610210"/>
                </a:lnTo>
                <a:lnTo>
                  <a:pt x="3392120" y="610210"/>
                </a:lnTo>
                <a:lnTo>
                  <a:pt x="3237890" y="378867"/>
                </a:lnTo>
                <a:lnTo>
                  <a:pt x="3083662" y="610210"/>
                </a:lnTo>
                <a:lnTo>
                  <a:pt x="2963799" y="610210"/>
                </a:lnTo>
                <a:lnTo>
                  <a:pt x="3177540" y="300914"/>
                </a:lnTo>
                <a:close/>
                <a:moveTo>
                  <a:pt x="236982" y="11735"/>
                </a:moveTo>
                <a:lnTo>
                  <a:pt x="485089" y="11735"/>
                </a:lnTo>
                <a:cubicBezTo>
                  <a:pt x="629819" y="11735"/>
                  <a:pt x="702183" y="72924"/>
                  <a:pt x="702183" y="195301"/>
                </a:cubicBezTo>
                <a:cubicBezTo>
                  <a:pt x="702183" y="318796"/>
                  <a:pt x="629260" y="380543"/>
                  <a:pt x="483413" y="380543"/>
                </a:cubicBezTo>
                <a:lnTo>
                  <a:pt x="335052" y="380543"/>
                </a:lnTo>
                <a:lnTo>
                  <a:pt x="335052" y="610210"/>
                </a:lnTo>
                <a:lnTo>
                  <a:pt x="236982" y="610210"/>
                </a:lnTo>
                <a:close/>
                <a:moveTo>
                  <a:pt x="781050" y="0"/>
                </a:moveTo>
                <a:lnTo>
                  <a:pt x="876605" y="0"/>
                </a:lnTo>
                <a:lnTo>
                  <a:pt x="876605" y="234696"/>
                </a:lnTo>
                <a:cubicBezTo>
                  <a:pt x="892251" y="211227"/>
                  <a:pt x="912089" y="193345"/>
                  <a:pt x="936117" y="181052"/>
                </a:cubicBezTo>
                <a:cubicBezTo>
                  <a:pt x="956793" y="170434"/>
                  <a:pt x="981101" y="165126"/>
                  <a:pt x="1009041" y="165126"/>
                </a:cubicBezTo>
                <a:cubicBezTo>
                  <a:pt x="1062127" y="165126"/>
                  <a:pt x="1101522" y="180493"/>
                  <a:pt x="1127227" y="211227"/>
                </a:cubicBezTo>
                <a:cubicBezTo>
                  <a:pt x="1151814" y="240843"/>
                  <a:pt x="1164108" y="284430"/>
                  <a:pt x="1164108" y="341986"/>
                </a:cubicBezTo>
                <a:lnTo>
                  <a:pt x="1164108" y="610210"/>
                </a:lnTo>
                <a:lnTo>
                  <a:pt x="1068553" y="610210"/>
                </a:lnTo>
                <a:lnTo>
                  <a:pt x="1068553" y="358750"/>
                </a:lnTo>
                <a:cubicBezTo>
                  <a:pt x="1068553" y="321869"/>
                  <a:pt x="1061288" y="293650"/>
                  <a:pt x="1046760" y="274092"/>
                </a:cubicBezTo>
                <a:cubicBezTo>
                  <a:pt x="1029996" y="253416"/>
                  <a:pt x="1005409" y="243078"/>
                  <a:pt x="972998" y="243078"/>
                </a:cubicBezTo>
                <a:cubicBezTo>
                  <a:pt x="942823" y="243078"/>
                  <a:pt x="919353" y="254813"/>
                  <a:pt x="902589" y="278283"/>
                </a:cubicBezTo>
                <a:cubicBezTo>
                  <a:pt x="885266" y="301194"/>
                  <a:pt x="876605" y="331089"/>
                  <a:pt x="876605" y="367970"/>
                </a:cubicBezTo>
                <a:lnTo>
                  <a:pt x="876605" y="610210"/>
                </a:lnTo>
                <a:lnTo>
                  <a:pt x="781050" y="610210"/>
                </a:lnTo>
                <a:close/>
                <a:moveTo>
                  <a:pt x="64542" y="0"/>
                </a:moveTo>
                <a:cubicBezTo>
                  <a:pt x="83541" y="0"/>
                  <a:pt x="99187" y="5868"/>
                  <a:pt x="111481" y="17603"/>
                </a:cubicBezTo>
                <a:cubicBezTo>
                  <a:pt x="123775" y="29896"/>
                  <a:pt x="129921" y="44984"/>
                  <a:pt x="129921" y="62865"/>
                </a:cubicBezTo>
                <a:cubicBezTo>
                  <a:pt x="129921" y="81865"/>
                  <a:pt x="123495" y="97232"/>
                  <a:pt x="110643" y="108966"/>
                </a:cubicBezTo>
                <a:cubicBezTo>
                  <a:pt x="98349" y="120701"/>
                  <a:pt x="82982" y="126569"/>
                  <a:pt x="64542" y="126569"/>
                </a:cubicBezTo>
                <a:cubicBezTo>
                  <a:pt x="46660" y="126569"/>
                  <a:pt x="31293" y="120701"/>
                  <a:pt x="18441" y="108966"/>
                </a:cubicBezTo>
                <a:cubicBezTo>
                  <a:pt x="6147" y="96673"/>
                  <a:pt x="0" y="81306"/>
                  <a:pt x="0" y="62865"/>
                </a:cubicBezTo>
                <a:cubicBezTo>
                  <a:pt x="0" y="44425"/>
                  <a:pt x="6147" y="29337"/>
                  <a:pt x="18441" y="17603"/>
                </a:cubicBezTo>
                <a:cubicBezTo>
                  <a:pt x="31293" y="5868"/>
                  <a:pt x="46660" y="0"/>
                  <a:pt x="645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600" dirty="0">
              <a:solidFill>
                <a:schemeClr val="bg1"/>
              </a:solidFill>
              <a:latin typeface="苹方 特粗" panose="020B0800000000000000" pitchFamily="34" charset="-122"/>
              <a:ea typeface="苹方 特粗" panose="020B0800000000000000" pitchFamily="34" charset="-122"/>
            </a:endParaRPr>
          </a:p>
        </p:txBody>
      </p:sp>
      <p:sp>
        <p:nvSpPr>
          <p:cNvPr id="56" name="自由线条-37" hidden="1">
            <a:extLst>
              <a:ext uri="{FF2B5EF4-FFF2-40B4-BE49-F238E27FC236}">
                <a16:creationId xmlns:a16="http://schemas.microsoft.com/office/drawing/2014/main" id="{4E38AA97-2B42-41F4-957C-E72688D2A2DE}"/>
              </a:ext>
            </a:extLst>
          </p:cNvPr>
          <p:cNvSpPr txBox="1"/>
          <p:nvPr/>
        </p:nvSpPr>
        <p:spPr>
          <a:xfrm>
            <a:off x="5943778" y="2827309"/>
            <a:ext cx="5047498" cy="1144324"/>
          </a:xfrm>
          <a:custGeom>
            <a:avLst/>
            <a:gdLst/>
            <a:ahLst/>
            <a:cxnLst/>
            <a:rect l="l" t="t" r="r" b="b"/>
            <a:pathLst>
              <a:path w="5047498" h="1144324">
                <a:moveTo>
                  <a:pt x="3236528" y="1100318"/>
                </a:moveTo>
                <a:cubicBezTo>
                  <a:pt x="3242929" y="1100318"/>
                  <a:pt x="3246130" y="1104652"/>
                  <a:pt x="3246130" y="1113320"/>
                </a:cubicBezTo>
                <a:cubicBezTo>
                  <a:pt x="3246130" y="1127722"/>
                  <a:pt x="3240462" y="1138056"/>
                  <a:pt x="3229128" y="1144324"/>
                </a:cubicBezTo>
                <a:lnTo>
                  <a:pt x="3225727" y="1139123"/>
                </a:lnTo>
                <a:cubicBezTo>
                  <a:pt x="3234395" y="1133122"/>
                  <a:pt x="3238929" y="1125388"/>
                  <a:pt x="3239329" y="1115920"/>
                </a:cubicBezTo>
                <a:lnTo>
                  <a:pt x="3236728" y="1116120"/>
                </a:lnTo>
                <a:cubicBezTo>
                  <a:pt x="3234328" y="1116120"/>
                  <a:pt x="3232328" y="1115453"/>
                  <a:pt x="3230728" y="1114120"/>
                </a:cubicBezTo>
                <a:cubicBezTo>
                  <a:pt x="3229261" y="1112786"/>
                  <a:pt x="3228527" y="1110853"/>
                  <a:pt x="3228527" y="1108319"/>
                </a:cubicBezTo>
                <a:cubicBezTo>
                  <a:pt x="3228527" y="1105652"/>
                  <a:pt x="3229194" y="1103652"/>
                  <a:pt x="3230528" y="1102318"/>
                </a:cubicBezTo>
                <a:cubicBezTo>
                  <a:pt x="3231994" y="1100985"/>
                  <a:pt x="3233995" y="1100318"/>
                  <a:pt x="3236528" y="1100318"/>
                </a:cubicBezTo>
                <a:close/>
                <a:moveTo>
                  <a:pt x="4270705" y="1096318"/>
                </a:moveTo>
                <a:cubicBezTo>
                  <a:pt x="4265771" y="1096318"/>
                  <a:pt x="4261704" y="1097918"/>
                  <a:pt x="4258504" y="1101118"/>
                </a:cubicBezTo>
                <a:cubicBezTo>
                  <a:pt x="4255170" y="1104319"/>
                  <a:pt x="4253503" y="1108319"/>
                  <a:pt x="4253503" y="1113120"/>
                </a:cubicBezTo>
                <a:cubicBezTo>
                  <a:pt x="4253503" y="1117654"/>
                  <a:pt x="4255170" y="1121521"/>
                  <a:pt x="4258504" y="1124721"/>
                </a:cubicBezTo>
                <a:cubicBezTo>
                  <a:pt x="4261704" y="1127922"/>
                  <a:pt x="4265771" y="1129522"/>
                  <a:pt x="4270705" y="1129522"/>
                </a:cubicBezTo>
                <a:cubicBezTo>
                  <a:pt x="4275240" y="1129522"/>
                  <a:pt x="4279306" y="1127922"/>
                  <a:pt x="4282907" y="1124721"/>
                </a:cubicBezTo>
                <a:cubicBezTo>
                  <a:pt x="4286240" y="1121388"/>
                  <a:pt x="4287908" y="1117520"/>
                  <a:pt x="4287908" y="1113120"/>
                </a:cubicBezTo>
                <a:cubicBezTo>
                  <a:pt x="4287908" y="1108586"/>
                  <a:pt x="4286240" y="1104652"/>
                  <a:pt x="4282907" y="1101318"/>
                </a:cubicBezTo>
                <a:cubicBezTo>
                  <a:pt x="4279440" y="1097985"/>
                  <a:pt x="4275372" y="1096318"/>
                  <a:pt x="4270705" y="1096318"/>
                </a:cubicBezTo>
                <a:close/>
                <a:moveTo>
                  <a:pt x="4270705" y="1090117"/>
                </a:moveTo>
                <a:cubicBezTo>
                  <a:pt x="4277240" y="1090117"/>
                  <a:pt x="4282774" y="1092317"/>
                  <a:pt x="4287308" y="1096718"/>
                </a:cubicBezTo>
                <a:cubicBezTo>
                  <a:pt x="4291974" y="1101118"/>
                  <a:pt x="4294308" y="1106586"/>
                  <a:pt x="4294308" y="1113120"/>
                </a:cubicBezTo>
                <a:cubicBezTo>
                  <a:pt x="4294308" y="1119521"/>
                  <a:pt x="4291974" y="1124921"/>
                  <a:pt x="4287308" y="1129322"/>
                </a:cubicBezTo>
                <a:cubicBezTo>
                  <a:pt x="4282774" y="1133722"/>
                  <a:pt x="4277240" y="1135923"/>
                  <a:pt x="4270705" y="1135923"/>
                </a:cubicBezTo>
                <a:cubicBezTo>
                  <a:pt x="4264171" y="1135923"/>
                  <a:pt x="4258637" y="1133789"/>
                  <a:pt x="4254103" y="1129522"/>
                </a:cubicBezTo>
                <a:cubicBezTo>
                  <a:pt x="4249436" y="1124988"/>
                  <a:pt x="4247102" y="1119521"/>
                  <a:pt x="4247102" y="1113120"/>
                </a:cubicBezTo>
                <a:cubicBezTo>
                  <a:pt x="4247102" y="1106319"/>
                  <a:pt x="4249436" y="1100852"/>
                  <a:pt x="4254103" y="1096718"/>
                </a:cubicBezTo>
                <a:cubicBezTo>
                  <a:pt x="4258504" y="1092317"/>
                  <a:pt x="4264038" y="1090117"/>
                  <a:pt x="4270705" y="1090117"/>
                </a:cubicBezTo>
                <a:close/>
                <a:moveTo>
                  <a:pt x="2455907" y="1080716"/>
                </a:moveTo>
                <a:lnTo>
                  <a:pt x="2460908" y="1085116"/>
                </a:lnTo>
                <a:cubicBezTo>
                  <a:pt x="2447039" y="1101652"/>
                  <a:pt x="2429971" y="1116053"/>
                  <a:pt x="2409701" y="1128322"/>
                </a:cubicBezTo>
                <a:lnTo>
                  <a:pt x="2405501" y="1122721"/>
                </a:lnTo>
                <a:cubicBezTo>
                  <a:pt x="2425503" y="1110719"/>
                  <a:pt x="2442305" y="1096718"/>
                  <a:pt x="2455907" y="1080716"/>
                </a:cubicBezTo>
                <a:close/>
                <a:moveTo>
                  <a:pt x="2526116" y="1079116"/>
                </a:moveTo>
                <a:cubicBezTo>
                  <a:pt x="2546918" y="1094584"/>
                  <a:pt x="2564120" y="1109719"/>
                  <a:pt x="2577722" y="1124521"/>
                </a:cubicBezTo>
                <a:lnTo>
                  <a:pt x="2572722" y="1129522"/>
                </a:lnTo>
                <a:cubicBezTo>
                  <a:pt x="2560320" y="1115253"/>
                  <a:pt x="2543184" y="1099918"/>
                  <a:pt x="2521315" y="1083516"/>
                </a:cubicBezTo>
                <a:close/>
                <a:moveTo>
                  <a:pt x="3458680" y="1059313"/>
                </a:moveTo>
                <a:lnTo>
                  <a:pt x="3464680" y="1061713"/>
                </a:lnTo>
                <a:cubicBezTo>
                  <a:pt x="3455880" y="1085983"/>
                  <a:pt x="3445545" y="1109719"/>
                  <a:pt x="3433677" y="1132922"/>
                </a:cubicBezTo>
                <a:lnTo>
                  <a:pt x="3427076" y="1130122"/>
                </a:lnTo>
                <a:cubicBezTo>
                  <a:pt x="3439478" y="1106519"/>
                  <a:pt x="3450012" y="1082916"/>
                  <a:pt x="3458680" y="1059313"/>
                </a:cubicBezTo>
                <a:close/>
                <a:moveTo>
                  <a:pt x="3863731" y="1058313"/>
                </a:moveTo>
                <a:cubicBezTo>
                  <a:pt x="3876265" y="1074982"/>
                  <a:pt x="3892401" y="1088783"/>
                  <a:pt x="3912137" y="1099718"/>
                </a:cubicBezTo>
                <a:cubicBezTo>
                  <a:pt x="3933206" y="1088383"/>
                  <a:pt x="3950475" y="1074582"/>
                  <a:pt x="3963943" y="1058313"/>
                </a:cubicBezTo>
                <a:close/>
                <a:moveTo>
                  <a:pt x="3677107" y="1056313"/>
                </a:moveTo>
                <a:lnTo>
                  <a:pt x="3677107" y="1084116"/>
                </a:lnTo>
                <a:lnTo>
                  <a:pt x="3764318" y="1084116"/>
                </a:lnTo>
                <a:lnTo>
                  <a:pt x="3764318" y="1056313"/>
                </a:lnTo>
                <a:close/>
                <a:moveTo>
                  <a:pt x="18003" y="1052312"/>
                </a:moveTo>
                <a:lnTo>
                  <a:pt x="18003" y="1103319"/>
                </a:lnTo>
                <a:lnTo>
                  <a:pt x="62408" y="1103319"/>
                </a:lnTo>
                <a:lnTo>
                  <a:pt x="62408" y="1052312"/>
                </a:lnTo>
                <a:close/>
                <a:moveTo>
                  <a:pt x="3839728" y="1052112"/>
                </a:moveTo>
                <a:lnTo>
                  <a:pt x="3973144" y="1052112"/>
                </a:lnTo>
                <a:lnTo>
                  <a:pt x="3973144" y="1057513"/>
                </a:lnTo>
                <a:cubicBezTo>
                  <a:pt x="3958742" y="1075915"/>
                  <a:pt x="3940607" y="1091117"/>
                  <a:pt x="3918738" y="1103119"/>
                </a:cubicBezTo>
                <a:cubicBezTo>
                  <a:pt x="3942207" y="1114720"/>
                  <a:pt x="3970010" y="1122921"/>
                  <a:pt x="4002148" y="1127722"/>
                </a:cubicBezTo>
                <a:lnTo>
                  <a:pt x="3998748" y="1133922"/>
                </a:lnTo>
                <a:cubicBezTo>
                  <a:pt x="3964343" y="1128322"/>
                  <a:pt x="3935406" y="1119254"/>
                  <a:pt x="3911936" y="1106719"/>
                </a:cubicBezTo>
                <a:cubicBezTo>
                  <a:pt x="3887534" y="1119121"/>
                  <a:pt x="3858930" y="1128122"/>
                  <a:pt x="3826126" y="1133722"/>
                </a:cubicBezTo>
                <a:lnTo>
                  <a:pt x="3822926" y="1127322"/>
                </a:lnTo>
                <a:cubicBezTo>
                  <a:pt x="3854263" y="1122521"/>
                  <a:pt x="3881733" y="1114453"/>
                  <a:pt x="3905336" y="1103119"/>
                </a:cubicBezTo>
                <a:cubicBezTo>
                  <a:pt x="3884666" y="1090984"/>
                  <a:pt x="3868264" y="1076049"/>
                  <a:pt x="3856130" y="1058313"/>
                </a:cubicBezTo>
                <a:lnTo>
                  <a:pt x="3839728" y="1058313"/>
                </a:lnTo>
                <a:close/>
                <a:moveTo>
                  <a:pt x="3499085" y="1049112"/>
                </a:moveTo>
                <a:cubicBezTo>
                  <a:pt x="3507086" y="1068314"/>
                  <a:pt x="3519288" y="1084516"/>
                  <a:pt x="3535690" y="1097718"/>
                </a:cubicBezTo>
                <a:cubicBezTo>
                  <a:pt x="3554225" y="1083849"/>
                  <a:pt x="3567560" y="1067647"/>
                  <a:pt x="3575694" y="1049112"/>
                </a:cubicBezTo>
                <a:close/>
                <a:moveTo>
                  <a:pt x="1833429" y="1047712"/>
                </a:moveTo>
                <a:lnTo>
                  <a:pt x="1827429" y="1074715"/>
                </a:lnTo>
                <a:lnTo>
                  <a:pt x="1889837" y="1074715"/>
                </a:lnTo>
                <a:lnTo>
                  <a:pt x="1889837" y="1047712"/>
                </a:lnTo>
                <a:close/>
                <a:moveTo>
                  <a:pt x="689486" y="1047312"/>
                </a:moveTo>
                <a:cubicBezTo>
                  <a:pt x="695487" y="1065447"/>
                  <a:pt x="706889" y="1081516"/>
                  <a:pt x="723691" y="1095518"/>
                </a:cubicBezTo>
                <a:cubicBezTo>
                  <a:pt x="739559" y="1081916"/>
                  <a:pt x="750961" y="1065847"/>
                  <a:pt x="757895" y="1047312"/>
                </a:cubicBezTo>
                <a:close/>
                <a:moveTo>
                  <a:pt x="304038" y="1043511"/>
                </a:moveTo>
                <a:cubicBezTo>
                  <a:pt x="299504" y="1055913"/>
                  <a:pt x="294704" y="1066581"/>
                  <a:pt x="289637" y="1075515"/>
                </a:cubicBezTo>
                <a:cubicBezTo>
                  <a:pt x="300838" y="1081116"/>
                  <a:pt x="313106" y="1087650"/>
                  <a:pt x="326441" y="1095118"/>
                </a:cubicBezTo>
                <a:cubicBezTo>
                  <a:pt x="338443" y="1082049"/>
                  <a:pt x="346044" y="1064847"/>
                  <a:pt x="349244" y="1043511"/>
                </a:cubicBezTo>
                <a:close/>
                <a:moveTo>
                  <a:pt x="3481283" y="1042511"/>
                </a:moveTo>
                <a:lnTo>
                  <a:pt x="3583096" y="1042511"/>
                </a:lnTo>
                <a:lnTo>
                  <a:pt x="3583096" y="1048912"/>
                </a:lnTo>
                <a:cubicBezTo>
                  <a:pt x="3574161" y="1070114"/>
                  <a:pt x="3560226" y="1087783"/>
                  <a:pt x="3541290" y="1101918"/>
                </a:cubicBezTo>
                <a:cubicBezTo>
                  <a:pt x="3558092" y="1113920"/>
                  <a:pt x="3578695" y="1123121"/>
                  <a:pt x="3603098" y="1129522"/>
                </a:cubicBezTo>
                <a:lnTo>
                  <a:pt x="3599498" y="1135523"/>
                </a:lnTo>
                <a:cubicBezTo>
                  <a:pt x="3573761" y="1128322"/>
                  <a:pt x="3552558" y="1118454"/>
                  <a:pt x="3535890" y="1105919"/>
                </a:cubicBezTo>
                <a:cubicBezTo>
                  <a:pt x="3518821" y="1117654"/>
                  <a:pt x="3498152" y="1127322"/>
                  <a:pt x="3473882" y="1134923"/>
                </a:cubicBezTo>
                <a:lnTo>
                  <a:pt x="3470482" y="1128722"/>
                </a:lnTo>
                <a:cubicBezTo>
                  <a:pt x="3493418" y="1121654"/>
                  <a:pt x="3513354" y="1112586"/>
                  <a:pt x="3530289" y="1101518"/>
                </a:cubicBezTo>
                <a:cubicBezTo>
                  <a:pt x="3513087" y="1087117"/>
                  <a:pt x="3500485" y="1069648"/>
                  <a:pt x="3492484" y="1049112"/>
                </a:cubicBezTo>
                <a:lnTo>
                  <a:pt x="3481283" y="1049112"/>
                </a:lnTo>
                <a:close/>
                <a:moveTo>
                  <a:pt x="672484" y="1040511"/>
                </a:moveTo>
                <a:lnTo>
                  <a:pt x="764696" y="1040511"/>
                </a:lnTo>
                <a:lnTo>
                  <a:pt x="764696" y="1047112"/>
                </a:lnTo>
                <a:cubicBezTo>
                  <a:pt x="757628" y="1067514"/>
                  <a:pt x="745760" y="1085050"/>
                  <a:pt x="729091" y="1099718"/>
                </a:cubicBezTo>
                <a:cubicBezTo>
                  <a:pt x="744160" y="1111053"/>
                  <a:pt x="762496" y="1120787"/>
                  <a:pt x="784098" y="1128922"/>
                </a:cubicBezTo>
                <a:lnTo>
                  <a:pt x="780298" y="1134723"/>
                </a:lnTo>
                <a:cubicBezTo>
                  <a:pt x="758028" y="1125921"/>
                  <a:pt x="739359" y="1115653"/>
                  <a:pt x="724291" y="1103919"/>
                </a:cubicBezTo>
                <a:cubicBezTo>
                  <a:pt x="707755" y="1116987"/>
                  <a:pt x="687353" y="1127322"/>
                  <a:pt x="663083" y="1134923"/>
                </a:cubicBezTo>
                <a:lnTo>
                  <a:pt x="659283" y="1129122"/>
                </a:lnTo>
                <a:cubicBezTo>
                  <a:pt x="683152" y="1121521"/>
                  <a:pt x="703021" y="1111653"/>
                  <a:pt x="718890" y="1099518"/>
                </a:cubicBezTo>
                <a:cubicBezTo>
                  <a:pt x="701155" y="1084316"/>
                  <a:pt x="689153" y="1066914"/>
                  <a:pt x="682886" y="1047312"/>
                </a:cubicBezTo>
                <a:lnTo>
                  <a:pt x="672484" y="1047312"/>
                </a:lnTo>
                <a:close/>
                <a:moveTo>
                  <a:pt x="2812475" y="1039311"/>
                </a:moveTo>
                <a:lnTo>
                  <a:pt x="2990298" y="1039311"/>
                </a:lnTo>
                <a:lnTo>
                  <a:pt x="2990298" y="1046111"/>
                </a:lnTo>
                <a:lnTo>
                  <a:pt x="2812475" y="1046111"/>
                </a:lnTo>
                <a:close/>
                <a:moveTo>
                  <a:pt x="102213" y="1034510"/>
                </a:moveTo>
                <a:cubicBezTo>
                  <a:pt x="118748" y="1052112"/>
                  <a:pt x="131017" y="1066981"/>
                  <a:pt x="139018" y="1079116"/>
                </a:cubicBezTo>
                <a:lnTo>
                  <a:pt x="133617" y="1083116"/>
                </a:lnTo>
                <a:cubicBezTo>
                  <a:pt x="125083" y="1069914"/>
                  <a:pt x="112814" y="1054913"/>
                  <a:pt x="96812" y="1038110"/>
                </a:cubicBezTo>
                <a:close/>
                <a:moveTo>
                  <a:pt x="3677107" y="1021308"/>
                </a:moveTo>
                <a:lnTo>
                  <a:pt x="3677107" y="1049712"/>
                </a:lnTo>
                <a:lnTo>
                  <a:pt x="3764318" y="1049712"/>
                </a:lnTo>
                <a:lnTo>
                  <a:pt x="3764318" y="1021308"/>
                </a:lnTo>
                <a:close/>
                <a:moveTo>
                  <a:pt x="411252" y="1019108"/>
                </a:moveTo>
                <a:lnTo>
                  <a:pt x="456857" y="1019108"/>
                </a:lnTo>
                <a:lnTo>
                  <a:pt x="456857" y="1025309"/>
                </a:lnTo>
                <a:lnTo>
                  <a:pt x="437055" y="1025309"/>
                </a:lnTo>
                <a:lnTo>
                  <a:pt x="437055" y="1056713"/>
                </a:lnTo>
                <a:lnTo>
                  <a:pt x="459858" y="1056713"/>
                </a:lnTo>
                <a:lnTo>
                  <a:pt x="459858" y="1063114"/>
                </a:lnTo>
                <a:lnTo>
                  <a:pt x="437055" y="1063114"/>
                </a:lnTo>
                <a:lnTo>
                  <a:pt x="437055" y="1118120"/>
                </a:lnTo>
                <a:cubicBezTo>
                  <a:pt x="444923" y="1114520"/>
                  <a:pt x="453190" y="1109453"/>
                  <a:pt x="461858" y="1102919"/>
                </a:cubicBezTo>
                <a:lnTo>
                  <a:pt x="463058" y="1109119"/>
                </a:lnTo>
                <a:cubicBezTo>
                  <a:pt x="453324" y="1116720"/>
                  <a:pt x="442122" y="1122921"/>
                  <a:pt x="429454" y="1127722"/>
                </a:cubicBezTo>
                <a:lnTo>
                  <a:pt x="426654" y="1121921"/>
                </a:lnTo>
                <a:cubicBezTo>
                  <a:pt x="429187" y="1121121"/>
                  <a:pt x="430454" y="1119854"/>
                  <a:pt x="430454" y="1118120"/>
                </a:cubicBezTo>
                <a:lnTo>
                  <a:pt x="430454" y="1063114"/>
                </a:lnTo>
                <a:lnTo>
                  <a:pt x="405651" y="1063114"/>
                </a:lnTo>
                <a:lnTo>
                  <a:pt x="405651" y="1056713"/>
                </a:lnTo>
                <a:lnTo>
                  <a:pt x="430454" y="1056713"/>
                </a:lnTo>
                <a:lnTo>
                  <a:pt x="430454" y="1025309"/>
                </a:lnTo>
                <a:lnTo>
                  <a:pt x="411252" y="1025309"/>
                </a:lnTo>
                <a:close/>
                <a:moveTo>
                  <a:pt x="601875" y="1017708"/>
                </a:moveTo>
                <a:lnTo>
                  <a:pt x="638880" y="1017708"/>
                </a:lnTo>
                <a:lnTo>
                  <a:pt x="638880" y="1113320"/>
                </a:lnTo>
                <a:cubicBezTo>
                  <a:pt x="647148" y="1107186"/>
                  <a:pt x="656616" y="1098985"/>
                  <a:pt x="667284" y="1088717"/>
                </a:cubicBezTo>
                <a:lnTo>
                  <a:pt x="669084" y="1096118"/>
                </a:lnTo>
                <a:cubicBezTo>
                  <a:pt x="657216" y="1107586"/>
                  <a:pt x="644681" y="1117654"/>
                  <a:pt x="631479" y="1126321"/>
                </a:cubicBezTo>
                <a:lnTo>
                  <a:pt x="628679" y="1120321"/>
                </a:lnTo>
                <a:cubicBezTo>
                  <a:pt x="630946" y="1118054"/>
                  <a:pt x="632079" y="1115987"/>
                  <a:pt x="632079" y="1114120"/>
                </a:cubicBezTo>
                <a:lnTo>
                  <a:pt x="632079" y="1024509"/>
                </a:lnTo>
                <a:lnTo>
                  <a:pt x="601875" y="1024509"/>
                </a:lnTo>
                <a:close/>
                <a:moveTo>
                  <a:pt x="801900" y="1017308"/>
                </a:moveTo>
                <a:lnTo>
                  <a:pt x="840305" y="1017308"/>
                </a:lnTo>
                <a:lnTo>
                  <a:pt x="840305" y="1112720"/>
                </a:lnTo>
                <a:cubicBezTo>
                  <a:pt x="849240" y="1105786"/>
                  <a:pt x="858974" y="1097251"/>
                  <a:pt x="869509" y="1087117"/>
                </a:cubicBezTo>
                <a:lnTo>
                  <a:pt x="871109" y="1094317"/>
                </a:lnTo>
                <a:cubicBezTo>
                  <a:pt x="859374" y="1106052"/>
                  <a:pt x="846706" y="1116520"/>
                  <a:pt x="833104" y="1125721"/>
                </a:cubicBezTo>
                <a:lnTo>
                  <a:pt x="830304" y="1119721"/>
                </a:lnTo>
                <a:cubicBezTo>
                  <a:pt x="832571" y="1117720"/>
                  <a:pt x="833705" y="1115787"/>
                  <a:pt x="833705" y="1113920"/>
                </a:cubicBezTo>
                <a:lnTo>
                  <a:pt x="833705" y="1024109"/>
                </a:lnTo>
                <a:lnTo>
                  <a:pt x="801900" y="1024109"/>
                </a:lnTo>
                <a:close/>
                <a:moveTo>
                  <a:pt x="1741056" y="1016908"/>
                </a:moveTo>
                <a:cubicBezTo>
                  <a:pt x="1729588" y="1016908"/>
                  <a:pt x="1720387" y="1020975"/>
                  <a:pt x="1713453" y="1029109"/>
                </a:cubicBezTo>
                <a:cubicBezTo>
                  <a:pt x="1706518" y="1037244"/>
                  <a:pt x="1702651" y="1047578"/>
                  <a:pt x="1701851" y="1060113"/>
                </a:cubicBezTo>
                <a:lnTo>
                  <a:pt x="1780261" y="1060113"/>
                </a:lnTo>
                <a:cubicBezTo>
                  <a:pt x="1778127" y="1031310"/>
                  <a:pt x="1765059" y="1016908"/>
                  <a:pt x="1741056" y="1016908"/>
                </a:cubicBezTo>
                <a:close/>
                <a:moveTo>
                  <a:pt x="1524981" y="1016908"/>
                </a:moveTo>
                <a:cubicBezTo>
                  <a:pt x="1512180" y="1016908"/>
                  <a:pt x="1502112" y="1021775"/>
                  <a:pt x="1494777" y="1031510"/>
                </a:cubicBezTo>
                <a:cubicBezTo>
                  <a:pt x="1487977" y="1040311"/>
                  <a:pt x="1484576" y="1051312"/>
                  <a:pt x="1484576" y="1064514"/>
                </a:cubicBezTo>
                <a:cubicBezTo>
                  <a:pt x="1484576" y="1077582"/>
                  <a:pt x="1487977" y="1088517"/>
                  <a:pt x="1494777" y="1097318"/>
                </a:cubicBezTo>
                <a:cubicBezTo>
                  <a:pt x="1502245" y="1107052"/>
                  <a:pt x="1512313" y="1111920"/>
                  <a:pt x="1524981" y="1111920"/>
                </a:cubicBezTo>
                <a:cubicBezTo>
                  <a:pt x="1537383" y="1111920"/>
                  <a:pt x="1547451" y="1107052"/>
                  <a:pt x="1555185" y="1097318"/>
                </a:cubicBezTo>
                <a:cubicBezTo>
                  <a:pt x="1561986" y="1088517"/>
                  <a:pt x="1565386" y="1077582"/>
                  <a:pt x="1565386" y="1064514"/>
                </a:cubicBezTo>
                <a:cubicBezTo>
                  <a:pt x="1565386" y="1051312"/>
                  <a:pt x="1561986" y="1040311"/>
                  <a:pt x="1555185" y="1031510"/>
                </a:cubicBezTo>
                <a:cubicBezTo>
                  <a:pt x="1547584" y="1021775"/>
                  <a:pt x="1537516" y="1016908"/>
                  <a:pt x="1524981" y="1016908"/>
                </a:cubicBezTo>
                <a:close/>
                <a:moveTo>
                  <a:pt x="1896637" y="1015508"/>
                </a:moveTo>
                <a:lnTo>
                  <a:pt x="1896637" y="1041311"/>
                </a:lnTo>
                <a:lnTo>
                  <a:pt x="1954644" y="1041311"/>
                </a:lnTo>
                <a:lnTo>
                  <a:pt x="1954644" y="1015508"/>
                </a:lnTo>
                <a:close/>
                <a:moveTo>
                  <a:pt x="2638730" y="1012907"/>
                </a:moveTo>
                <a:cubicBezTo>
                  <a:pt x="2635130" y="1022375"/>
                  <a:pt x="2630862" y="1031110"/>
                  <a:pt x="2625928" y="1039111"/>
                </a:cubicBezTo>
                <a:cubicBezTo>
                  <a:pt x="2641130" y="1047378"/>
                  <a:pt x="2654399" y="1056379"/>
                  <a:pt x="2665733" y="1066114"/>
                </a:cubicBezTo>
                <a:cubicBezTo>
                  <a:pt x="2673868" y="1050379"/>
                  <a:pt x="2680068" y="1032643"/>
                  <a:pt x="2684336" y="1012907"/>
                </a:cubicBezTo>
                <a:close/>
                <a:moveTo>
                  <a:pt x="1211352" y="1012707"/>
                </a:moveTo>
                <a:lnTo>
                  <a:pt x="1218953" y="1012707"/>
                </a:lnTo>
                <a:lnTo>
                  <a:pt x="1218953" y="1116120"/>
                </a:lnTo>
                <a:lnTo>
                  <a:pt x="1211352" y="1116120"/>
                </a:lnTo>
                <a:close/>
                <a:moveTo>
                  <a:pt x="1740856" y="1009907"/>
                </a:moveTo>
                <a:cubicBezTo>
                  <a:pt x="1756858" y="1009907"/>
                  <a:pt x="1768859" y="1015374"/>
                  <a:pt x="1776860" y="1026309"/>
                </a:cubicBezTo>
                <a:cubicBezTo>
                  <a:pt x="1783661" y="1035643"/>
                  <a:pt x="1787462" y="1049178"/>
                  <a:pt x="1788262" y="1066914"/>
                </a:cubicBezTo>
                <a:lnTo>
                  <a:pt x="1701851" y="1066914"/>
                </a:lnTo>
                <a:cubicBezTo>
                  <a:pt x="1702251" y="1080782"/>
                  <a:pt x="1705918" y="1091650"/>
                  <a:pt x="1712852" y="1099518"/>
                </a:cubicBezTo>
                <a:cubicBezTo>
                  <a:pt x="1720053" y="1107786"/>
                  <a:pt x="1729454" y="1111920"/>
                  <a:pt x="1741056" y="1111920"/>
                </a:cubicBezTo>
                <a:cubicBezTo>
                  <a:pt x="1751324" y="1111920"/>
                  <a:pt x="1759725" y="1109053"/>
                  <a:pt x="1766259" y="1103319"/>
                </a:cubicBezTo>
                <a:cubicBezTo>
                  <a:pt x="1771593" y="1098385"/>
                  <a:pt x="1775460" y="1091584"/>
                  <a:pt x="1777861" y="1082916"/>
                </a:cubicBezTo>
                <a:lnTo>
                  <a:pt x="1786062" y="1082916"/>
                </a:lnTo>
                <a:cubicBezTo>
                  <a:pt x="1783661" y="1092917"/>
                  <a:pt x="1779127" y="1101185"/>
                  <a:pt x="1772460" y="1107719"/>
                </a:cubicBezTo>
                <a:cubicBezTo>
                  <a:pt x="1764192" y="1115187"/>
                  <a:pt x="1753724" y="1118921"/>
                  <a:pt x="1741056" y="1118921"/>
                </a:cubicBezTo>
                <a:cubicBezTo>
                  <a:pt x="1726654" y="1118921"/>
                  <a:pt x="1715253" y="1113920"/>
                  <a:pt x="1706852" y="1103919"/>
                </a:cubicBezTo>
                <a:cubicBezTo>
                  <a:pt x="1698184" y="1093917"/>
                  <a:pt x="1693850" y="1080716"/>
                  <a:pt x="1693850" y="1064314"/>
                </a:cubicBezTo>
                <a:cubicBezTo>
                  <a:pt x="1693850" y="1049245"/>
                  <a:pt x="1697984" y="1036577"/>
                  <a:pt x="1706252" y="1026309"/>
                </a:cubicBezTo>
                <a:cubicBezTo>
                  <a:pt x="1715053" y="1015374"/>
                  <a:pt x="1726587" y="1009907"/>
                  <a:pt x="1740856" y="1009907"/>
                </a:cubicBezTo>
                <a:close/>
                <a:moveTo>
                  <a:pt x="1637681" y="1009907"/>
                </a:moveTo>
                <a:cubicBezTo>
                  <a:pt x="1663151" y="1009907"/>
                  <a:pt x="1675886" y="1024175"/>
                  <a:pt x="1675886" y="1052712"/>
                </a:cubicBezTo>
                <a:lnTo>
                  <a:pt x="1675886" y="1116120"/>
                </a:lnTo>
                <a:lnTo>
                  <a:pt x="1668085" y="1116120"/>
                </a:lnTo>
                <a:lnTo>
                  <a:pt x="1668085" y="1052912"/>
                </a:lnTo>
                <a:cubicBezTo>
                  <a:pt x="1668085" y="1028909"/>
                  <a:pt x="1657550" y="1016908"/>
                  <a:pt x="1636481" y="1016908"/>
                </a:cubicBezTo>
                <a:cubicBezTo>
                  <a:pt x="1627146" y="1016908"/>
                  <a:pt x="1619345" y="1020308"/>
                  <a:pt x="1613078" y="1027109"/>
                </a:cubicBezTo>
                <a:cubicBezTo>
                  <a:pt x="1606677" y="1033643"/>
                  <a:pt x="1603277" y="1042444"/>
                  <a:pt x="1602877" y="1053512"/>
                </a:cubicBezTo>
                <a:lnTo>
                  <a:pt x="1602877" y="1116120"/>
                </a:lnTo>
                <a:lnTo>
                  <a:pt x="1595076" y="1116120"/>
                </a:lnTo>
                <a:lnTo>
                  <a:pt x="1595076" y="1012707"/>
                </a:lnTo>
                <a:lnTo>
                  <a:pt x="1602877" y="1012707"/>
                </a:lnTo>
                <a:lnTo>
                  <a:pt x="1602877" y="1031510"/>
                </a:lnTo>
                <a:cubicBezTo>
                  <a:pt x="1605944" y="1025109"/>
                  <a:pt x="1610611" y="1019841"/>
                  <a:pt x="1616878" y="1015708"/>
                </a:cubicBezTo>
                <a:cubicBezTo>
                  <a:pt x="1622879" y="1011841"/>
                  <a:pt x="1629813" y="1009907"/>
                  <a:pt x="1637681" y="1009907"/>
                </a:cubicBezTo>
                <a:close/>
                <a:moveTo>
                  <a:pt x="1524981" y="1009907"/>
                </a:moveTo>
                <a:cubicBezTo>
                  <a:pt x="1540050" y="1009907"/>
                  <a:pt x="1552051" y="1015574"/>
                  <a:pt x="1560986" y="1026909"/>
                </a:cubicBezTo>
                <a:cubicBezTo>
                  <a:pt x="1569120" y="1037044"/>
                  <a:pt x="1573187" y="1049579"/>
                  <a:pt x="1573187" y="1064514"/>
                </a:cubicBezTo>
                <a:cubicBezTo>
                  <a:pt x="1573187" y="1079049"/>
                  <a:pt x="1569120" y="1091584"/>
                  <a:pt x="1560986" y="1102118"/>
                </a:cubicBezTo>
                <a:cubicBezTo>
                  <a:pt x="1552051" y="1113320"/>
                  <a:pt x="1540050" y="1118921"/>
                  <a:pt x="1524981" y="1118921"/>
                </a:cubicBezTo>
                <a:cubicBezTo>
                  <a:pt x="1509779" y="1118921"/>
                  <a:pt x="1497778" y="1113320"/>
                  <a:pt x="1488977" y="1102118"/>
                </a:cubicBezTo>
                <a:cubicBezTo>
                  <a:pt x="1480842" y="1091851"/>
                  <a:pt x="1476775" y="1079316"/>
                  <a:pt x="1476775" y="1064514"/>
                </a:cubicBezTo>
                <a:cubicBezTo>
                  <a:pt x="1476775" y="1049312"/>
                  <a:pt x="1480842" y="1036777"/>
                  <a:pt x="1488977" y="1026909"/>
                </a:cubicBezTo>
                <a:cubicBezTo>
                  <a:pt x="1497778" y="1015574"/>
                  <a:pt x="1509779" y="1009907"/>
                  <a:pt x="1524981" y="1009907"/>
                </a:cubicBezTo>
                <a:close/>
                <a:moveTo>
                  <a:pt x="1821828" y="1008907"/>
                </a:moveTo>
                <a:lnTo>
                  <a:pt x="1961646" y="1008907"/>
                </a:lnTo>
                <a:lnTo>
                  <a:pt x="1961646" y="1047712"/>
                </a:lnTo>
                <a:lnTo>
                  <a:pt x="1896637" y="1047712"/>
                </a:lnTo>
                <a:lnTo>
                  <a:pt x="1896637" y="1074715"/>
                </a:lnTo>
                <a:lnTo>
                  <a:pt x="1968246" y="1074715"/>
                </a:lnTo>
                <a:cubicBezTo>
                  <a:pt x="1968246" y="1095918"/>
                  <a:pt x="1966979" y="1109253"/>
                  <a:pt x="1964446" y="1114720"/>
                </a:cubicBezTo>
                <a:cubicBezTo>
                  <a:pt x="1961646" y="1121254"/>
                  <a:pt x="1955711" y="1124521"/>
                  <a:pt x="1946644" y="1124521"/>
                </a:cubicBezTo>
                <a:lnTo>
                  <a:pt x="1922041" y="1124321"/>
                </a:lnTo>
                <a:lnTo>
                  <a:pt x="1920440" y="1117720"/>
                </a:lnTo>
                <a:cubicBezTo>
                  <a:pt x="1929508" y="1118120"/>
                  <a:pt x="1937909" y="1118320"/>
                  <a:pt x="1945643" y="1118320"/>
                </a:cubicBezTo>
                <a:cubicBezTo>
                  <a:pt x="1952578" y="1118320"/>
                  <a:pt x="1957045" y="1115587"/>
                  <a:pt x="1959045" y="1110119"/>
                </a:cubicBezTo>
                <a:cubicBezTo>
                  <a:pt x="1960512" y="1105719"/>
                  <a:pt x="1961245" y="1096051"/>
                  <a:pt x="1961245" y="1081116"/>
                </a:cubicBezTo>
                <a:lnTo>
                  <a:pt x="1896637" y="1081116"/>
                </a:lnTo>
                <a:lnTo>
                  <a:pt x="1896637" y="1135523"/>
                </a:lnTo>
                <a:lnTo>
                  <a:pt x="1889837" y="1135523"/>
                </a:lnTo>
                <a:lnTo>
                  <a:pt x="1889837" y="1081116"/>
                </a:lnTo>
                <a:lnTo>
                  <a:pt x="1884436" y="1081116"/>
                </a:lnTo>
                <a:cubicBezTo>
                  <a:pt x="1872034" y="1100318"/>
                  <a:pt x="1847098" y="1116854"/>
                  <a:pt x="1809626" y="1130722"/>
                </a:cubicBezTo>
                <a:lnTo>
                  <a:pt x="1805626" y="1124321"/>
                </a:lnTo>
                <a:cubicBezTo>
                  <a:pt x="1841630" y="1111920"/>
                  <a:pt x="1865433" y="1097518"/>
                  <a:pt x="1877035" y="1081116"/>
                </a:cubicBezTo>
                <a:lnTo>
                  <a:pt x="1819428" y="1081116"/>
                </a:lnTo>
                <a:lnTo>
                  <a:pt x="1827829" y="1041311"/>
                </a:lnTo>
                <a:lnTo>
                  <a:pt x="1889837" y="1041311"/>
                </a:lnTo>
                <a:lnTo>
                  <a:pt x="1889837" y="1015508"/>
                </a:lnTo>
                <a:lnTo>
                  <a:pt x="1821828" y="1015508"/>
                </a:lnTo>
                <a:close/>
                <a:moveTo>
                  <a:pt x="3427476" y="1006106"/>
                </a:moveTo>
                <a:cubicBezTo>
                  <a:pt x="3440678" y="1016108"/>
                  <a:pt x="3451679" y="1026109"/>
                  <a:pt x="3460480" y="1036110"/>
                </a:cubicBezTo>
                <a:lnTo>
                  <a:pt x="3455880" y="1040911"/>
                </a:lnTo>
                <a:cubicBezTo>
                  <a:pt x="3447345" y="1031176"/>
                  <a:pt x="3436210" y="1021108"/>
                  <a:pt x="3422475" y="1010707"/>
                </a:cubicBezTo>
                <a:close/>
                <a:moveTo>
                  <a:pt x="540668" y="1006106"/>
                </a:moveTo>
                <a:lnTo>
                  <a:pt x="540668" y="1027909"/>
                </a:lnTo>
                <a:lnTo>
                  <a:pt x="562671" y="1027909"/>
                </a:lnTo>
                <a:lnTo>
                  <a:pt x="562671" y="1006106"/>
                </a:lnTo>
                <a:close/>
                <a:moveTo>
                  <a:pt x="309839" y="1001306"/>
                </a:moveTo>
                <a:lnTo>
                  <a:pt x="316640" y="1002106"/>
                </a:lnTo>
                <a:cubicBezTo>
                  <a:pt x="313306" y="1015041"/>
                  <a:pt x="309906" y="1026642"/>
                  <a:pt x="306439" y="1036910"/>
                </a:cubicBezTo>
                <a:lnTo>
                  <a:pt x="382448" y="1036910"/>
                </a:lnTo>
                <a:lnTo>
                  <a:pt x="382448" y="1043511"/>
                </a:lnTo>
                <a:lnTo>
                  <a:pt x="355845" y="1043511"/>
                </a:lnTo>
                <a:cubicBezTo>
                  <a:pt x="352644" y="1066047"/>
                  <a:pt x="344843" y="1084383"/>
                  <a:pt x="332442" y="1098518"/>
                </a:cubicBezTo>
                <a:cubicBezTo>
                  <a:pt x="353378" y="1110119"/>
                  <a:pt x="369980" y="1120387"/>
                  <a:pt x="382248" y="1129322"/>
                </a:cubicBezTo>
                <a:lnTo>
                  <a:pt x="377847" y="1134522"/>
                </a:lnTo>
                <a:cubicBezTo>
                  <a:pt x="363846" y="1124655"/>
                  <a:pt x="347244" y="1114187"/>
                  <a:pt x="328041" y="1103119"/>
                </a:cubicBezTo>
                <a:cubicBezTo>
                  <a:pt x="314306" y="1116587"/>
                  <a:pt x="290770" y="1127255"/>
                  <a:pt x="257432" y="1135123"/>
                </a:cubicBezTo>
                <a:lnTo>
                  <a:pt x="254632" y="1128722"/>
                </a:lnTo>
                <a:cubicBezTo>
                  <a:pt x="284903" y="1121921"/>
                  <a:pt x="307305" y="1112186"/>
                  <a:pt x="321841" y="1099518"/>
                </a:cubicBezTo>
                <a:cubicBezTo>
                  <a:pt x="303705" y="1089517"/>
                  <a:pt x="290170" y="1082249"/>
                  <a:pt x="281235" y="1077715"/>
                </a:cubicBezTo>
                <a:cubicBezTo>
                  <a:pt x="286836" y="1067581"/>
                  <a:pt x="292103" y="1056179"/>
                  <a:pt x="297037" y="1043511"/>
                </a:cubicBezTo>
                <a:lnTo>
                  <a:pt x="264233" y="1043511"/>
                </a:lnTo>
                <a:lnTo>
                  <a:pt x="264233" y="1036910"/>
                </a:lnTo>
                <a:lnTo>
                  <a:pt x="299438" y="1036910"/>
                </a:lnTo>
                <a:cubicBezTo>
                  <a:pt x="303305" y="1025976"/>
                  <a:pt x="306772" y="1014107"/>
                  <a:pt x="309839" y="1001306"/>
                </a:cubicBezTo>
                <a:close/>
                <a:moveTo>
                  <a:pt x="3862730" y="997905"/>
                </a:moveTo>
                <a:lnTo>
                  <a:pt x="3867731" y="1002506"/>
                </a:lnTo>
                <a:cubicBezTo>
                  <a:pt x="3856130" y="1014908"/>
                  <a:pt x="3842061" y="1025642"/>
                  <a:pt x="3825526" y="1034710"/>
                </a:cubicBezTo>
                <a:lnTo>
                  <a:pt x="3821526" y="1029309"/>
                </a:lnTo>
                <a:cubicBezTo>
                  <a:pt x="3838061" y="1020108"/>
                  <a:pt x="3851796" y="1009640"/>
                  <a:pt x="3862730" y="997905"/>
                </a:cubicBezTo>
                <a:close/>
                <a:moveTo>
                  <a:pt x="3959942" y="997505"/>
                </a:moveTo>
                <a:cubicBezTo>
                  <a:pt x="3976745" y="1008040"/>
                  <a:pt x="3990546" y="1018308"/>
                  <a:pt x="4001348" y="1028309"/>
                </a:cubicBezTo>
                <a:lnTo>
                  <a:pt x="3996747" y="1032910"/>
                </a:lnTo>
                <a:cubicBezTo>
                  <a:pt x="3986212" y="1023042"/>
                  <a:pt x="3972478" y="1012707"/>
                  <a:pt x="3955542" y="1001906"/>
                </a:cubicBezTo>
                <a:close/>
                <a:moveTo>
                  <a:pt x="18003" y="997505"/>
                </a:moveTo>
                <a:lnTo>
                  <a:pt x="18003" y="1045911"/>
                </a:lnTo>
                <a:lnTo>
                  <a:pt x="62408" y="1045911"/>
                </a:lnTo>
                <a:lnTo>
                  <a:pt x="62408" y="997505"/>
                </a:lnTo>
                <a:close/>
                <a:moveTo>
                  <a:pt x="1261977" y="980503"/>
                </a:moveTo>
                <a:lnTo>
                  <a:pt x="1261977" y="1046111"/>
                </a:lnTo>
                <a:lnTo>
                  <a:pt x="1311383" y="1046111"/>
                </a:lnTo>
                <a:cubicBezTo>
                  <a:pt x="1324318" y="1046111"/>
                  <a:pt x="1334053" y="1043244"/>
                  <a:pt x="1340587" y="1037510"/>
                </a:cubicBezTo>
                <a:cubicBezTo>
                  <a:pt x="1346721" y="1032043"/>
                  <a:pt x="1349788" y="1023909"/>
                  <a:pt x="1349788" y="1013107"/>
                </a:cubicBezTo>
                <a:cubicBezTo>
                  <a:pt x="1349788" y="1002306"/>
                  <a:pt x="1346721" y="994238"/>
                  <a:pt x="1340587" y="988904"/>
                </a:cubicBezTo>
                <a:cubicBezTo>
                  <a:pt x="1334186" y="983304"/>
                  <a:pt x="1324452" y="980503"/>
                  <a:pt x="1311383" y="980503"/>
                </a:cubicBezTo>
                <a:close/>
                <a:moveTo>
                  <a:pt x="1215152" y="977503"/>
                </a:moveTo>
                <a:cubicBezTo>
                  <a:pt x="1217286" y="977503"/>
                  <a:pt x="1219153" y="978303"/>
                  <a:pt x="1220753" y="979903"/>
                </a:cubicBezTo>
                <a:cubicBezTo>
                  <a:pt x="1222353" y="981237"/>
                  <a:pt x="1223153" y="983104"/>
                  <a:pt x="1223153" y="985504"/>
                </a:cubicBezTo>
                <a:cubicBezTo>
                  <a:pt x="1223153" y="987637"/>
                  <a:pt x="1222353" y="989504"/>
                  <a:pt x="1220753" y="991105"/>
                </a:cubicBezTo>
                <a:cubicBezTo>
                  <a:pt x="1219153" y="992705"/>
                  <a:pt x="1217286" y="993505"/>
                  <a:pt x="1215152" y="993505"/>
                </a:cubicBezTo>
                <a:cubicBezTo>
                  <a:pt x="1212885" y="993505"/>
                  <a:pt x="1211018" y="992705"/>
                  <a:pt x="1209551" y="991105"/>
                </a:cubicBezTo>
                <a:cubicBezTo>
                  <a:pt x="1207951" y="989504"/>
                  <a:pt x="1207151" y="987637"/>
                  <a:pt x="1207151" y="985504"/>
                </a:cubicBezTo>
                <a:cubicBezTo>
                  <a:pt x="1207151" y="983104"/>
                  <a:pt x="1207951" y="981237"/>
                  <a:pt x="1209551" y="979903"/>
                </a:cubicBezTo>
                <a:cubicBezTo>
                  <a:pt x="1211018" y="978303"/>
                  <a:pt x="1212885" y="977503"/>
                  <a:pt x="1215152" y="977503"/>
                </a:cubicBezTo>
                <a:close/>
                <a:moveTo>
                  <a:pt x="540668" y="977503"/>
                </a:moveTo>
                <a:lnTo>
                  <a:pt x="540668" y="1000106"/>
                </a:lnTo>
                <a:lnTo>
                  <a:pt x="562671" y="1000106"/>
                </a:lnTo>
                <a:lnTo>
                  <a:pt x="562671" y="977503"/>
                </a:lnTo>
                <a:close/>
                <a:moveTo>
                  <a:pt x="1106338" y="976303"/>
                </a:moveTo>
                <a:lnTo>
                  <a:pt x="1106338" y="1103519"/>
                </a:lnTo>
                <a:lnTo>
                  <a:pt x="1163346" y="1103519"/>
                </a:lnTo>
                <a:lnTo>
                  <a:pt x="1163346" y="976303"/>
                </a:lnTo>
                <a:close/>
                <a:moveTo>
                  <a:pt x="465459" y="974503"/>
                </a:moveTo>
                <a:lnTo>
                  <a:pt x="499663" y="974503"/>
                </a:lnTo>
                <a:lnTo>
                  <a:pt x="499663" y="980503"/>
                </a:lnTo>
                <a:cubicBezTo>
                  <a:pt x="491662" y="999706"/>
                  <a:pt x="483861" y="1015908"/>
                  <a:pt x="476260" y="1029109"/>
                </a:cubicBezTo>
                <a:lnTo>
                  <a:pt x="499663" y="1029109"/>
                </a:lnTo>
                <a:lnTo>
                  <a:pt x="499663" y="1033110"/>
                </a:lnTo>
                <a:cubicBezTo>
                  <a:pt x="499129" y="1059113"/>
                  <a:pt x="495396" y="1081182"/>
                  <a:pt x="488461" y="1099318"/>
                </a:cubicBezTo>
                <a:cubicBezTo>
                  <a:pt x="494329" y="1107586"/>
                  <a:pt x="501196" y="1113587"/>
                  <a:pt x="509064" y="1117320"/>
                </a:cubicBezTo>
                <a:cubicBezTo>
                  <a:pt x="517998" y="1121988"/>
                  <a:pt x="532934" y="1124521"/>
                  <a:pt x="553870" y="1124921"/>
                </a:cubicBezTo>
                <a:lnTo>
                  <a:pt x="583273" y="1124721"/>
                </a:lnTo>
                <a:lnTo>
                  <a:pt x="581873" y="1131322"/>
                </a:lnTo>
                <a:lnTo>
                  <a:pt x="557670" y="1131322"/>
                </a:lnTo>
                <a:cubicBezTo>
                  <a:pt x="529533" y="1131055"/>
                  <a:pt x="510664" y="1127455"/>
                  <a:pt x="501063" y="1120521"/>
                </a:cubicBezTo>
                <a:cubicBezTo>
                  <a:pt x="495196" y="1116654"/>
                  <a:pt x="490062" y="1111853"/>
                  <a:pt x="485661" y="1106119"/>
                </a:cubicBezTo>
                <a:cubicBezTo>
                  <a:pt x="480994" y="1116654"/>
                  <a:pt x="474926" y="1125855"/>
                  <a:pt x="467459" y="1133722"/>
                </a:cubicBezTo>
                <a:lnTo>
                  <a:pt x="462658" y="1129122"/>
                </a:lnTo>
                <a:cubicBezTo>
                  <a:pt x="470392" y="1120987"/>
                  <a:pt x="476593" y="1111253"/>
                  <a:pt x="481260" y="1099918"/>
                </a:cubicBezTo>
                <a:cubicBezTo>
                  <a:pt x="473926" y="1088450"/>
                  <a:pt x="468059" y="1073648"/>
                  <a:pt x="463658" y="1055513"/>
                </a:cubicBezTo>
                <a:lnTo>
                  <a:pt x="469259" y="1053512"/>
                </a:lnTo>
                <a:cubicBezTo>
                  <a:pt x="472993" y="1069648"/>
                  <a:pt x="477927" y="1082716"/>
                  <a:pt x="484061" y="1092717"/>
                </a:cubicBezTo>
                <a:cubicBezTo>
                  <a:pt x="489528" y="1076449"/>
                  <a:pt x="492662" y="1057313"/>
                  <a:pt x="493462" y="1035310"/>
                </a:cubicBezTo>
                <a:lnTo>
                  <a:pt x="468659" y="1035310"/>
                </a:lnTo>
                <a:lnTo>
                  <a:pt x="468659" y="1029909"/>
                </a:lnTo>
                <a:cubicBezTo>
                  <a:pt x="477727" y="1014707"/>
                  <a:pt x="485861" y="998372"/>
                  <a:pt x="493062" y="980903"/>
                </a:cubicBezTo>
                <a:lnTo>
                  <a:pt x="465459" y="980903"/>
                </a:lnTo>
                <a:close/>
                <a:moveTo>
                  <a:pt x="1254176" y="973302"/>
                </a:moveTo>
                <a:lnTo>
                  <a:pt x="1311783" y="973302"/>
                </a:lnTo>
                <a:cubicBezTo>
                  <a:pt x="1342320" y="973302"/>
                  <a:pt x="1357589" y="986571"/>
                  <a:pt x="1357589" y="1013107"/>
                </a:cubicBezTo>
                <a:cubicBezTo>
                  <a:pt x="1357589" y="1039911"/>
                  <a:pt x="1342254" y="1053312"/>
                  <a:pt x="1311583" y="1053312"/>
                </a:cubicBezTo>
                <a:lnTo>
                  <a:pt x="1261977" y="1053312"/>
                </a:lnTo>
                <a:lnTo>
                  <a:pt x="1261977" y="1116120"/>
                </a:lnTo>
                <a:lnTo>
                  <a:pt x="1254176" y="1116120"/>
                </a:lnTo>
                <a:close/>
                <a:moveTo>
                  <a:pt x="1376001" y="970502"/>
                </a:moveTo>
                <a:lnTo>
                  <a:pt x="1383802" y="970502"/>
                </a:lnTo>
                <a:lnTo>
                  <a:pt x="1383802" y="1033510"/>
                </a:lnTo>
                <a:cubicBezTo>
                  <a:pt x="1387402" y="1026176"/>
                  <a:pt x="1392336" y="1020375"/>
                  <a:pt x="1398604" y="1016108"/>
                </a:cubicBezTo>
                <a:cubicBezTo>
                  <a:pt x="1404471" y="1011974"/>
                  <a:pt x="1411272" y="1009907"/>
                  <a:pt x="1419006" y="1009907"/>
                </a:cubicBezTo>
                <a:cubicBezTo>
                  <a:pt x="1430474" y="1009907"/>
                  <a:pt x="1439609" y="1013307"/>
                  <a:pt x="1446410" y="1020108"/>
                </a:cubicBezTo>
                <a:cubicBezTo>
                  <a:pt x="1453210" y="1027042"/>
                  <a:pt x="1456611" y="1036844"/>
                  <a:pt x="1456611" y="1049512"/>
                </a:cubicBezTo>
                <a:lnTo>
                  <a:pt x="1456611" y="1116120"/>
                </a:lnTo>
                <a:lnTo>
                  <a:pt x="1449010" y="1116120"/>
                </a:lnTo>
                <a:lnTo>
                  <a:pt x="1449010" y="1050112"/>
                </a:lnTo>
                <a:cubicBezTo>
                  <a:pt x="1449010" y="1039577"/>
                  <a:pt x="1446143" y="1031310"/>
                  <a:pt x="1440409" y="1025309"/>
                </a:cubicBezTo>
                <a:cubicBezTo>
                  <a:pt x="1434808" y="1019708"/>
                  <a:pt x="1427207" y="1016908"/>
                  <a:pt x="1417606" y="1016908"/>
                </a:cubicBezTo>
                <a:cubicBezTo>
                  <a:pt x="1408405" y="1016908"/>
                  <a:pt x="1400537" y="1020642"/>
                  <a:pt x="1394003" y="1028109"/>
                </a:cubicBezTo>
                <a:cubicBezTo>
                  <a:pt x="1387202" y="1035710"/>
                  <a:pt x="1383802" y="1044911"/>
                  <a:pt x="1383802" y="1055713"/>
                </a:cubicBezTo>
                <a:lnTo>
                  <a:pt x="1383802" y="1116120"/>
                </a:lnTo>
                <a:lnTo>
                  <a:pt x="1376001" y="1116120"/>
                </a:lnTo>
                <a:close/>
                <a:moveTo>
                  <a:pt x="2721740" y="970302"/>
                </a:moveTo>
                <a:lnTo>
                  <a:pt x="2728541" y="970302"/>
                </a:lnTo>
                <a:lnTo>
                  <a:pt x="2728541" y="1097918"/>
                </a:lnTo>
                <a:lnTo>
                  <a:pt x="2721740" y="1097918"/>
                </a:lnTo>
                <a:close/>
                <a:moveTo>
                  <a:pt x="1099538" y="969702"/>
                </a:moveTo>
                <a:lnTo>
                  <a:pt x="1170147" y="969702"/>
                </a:lnTo>
                <a:lnTo>
                  <a:pt x="1170147" y="1127522"/>
                </a:lnTo>
                <a:lnTo>
                  <a:pt x="1163346" y="1127522"/>
                </a:lnTo>
                <a:lnTo>
                  <a:pt x="1163346" y="1109919"/>
                </a:lnTo>
                <a:lnTo>
                  <a:pt x="1106338" y="1109919"/>
                </a:lnTo>
                <a:lnTo>
                  <a:pt x="1106338" y="1129122"/>
                </a:lnTo>
                <a:lnTo>
                  <a:pt x="1099538" y="1129122"/>
                </a:lnTo>
                <a:close/>
                <a:moveTo>
                  <a:pt x="2607326" y="964901"/>
                </a:moveTo>
                <a:lnTo>
                  <a:pt x="2702338" y="964901"/>
                </a:lnTo>
                <a:lnTo>
                  <a:pt x="2702338" y="971702"/>
                </a:lnTo>
                <a:lnTo>
                  <a:pt x="2648131" y="971702"/>
                </a:lnTo>
                <a:cubicBezTo>
                  <a:pt x="2646531" y="984370"/>
                  <a:pt x="2644131" y="995839"/>
                  <a:pt x="2640930" y="1006106"/>
                </a:cubicBezTo>
                <a:lnTo>
                  <a:pt x="2691136" y="1006106"/>
                </a:lnTo>
                <a:lnTo>
                  <a:pt x="2691136" y="1012307"/>
                </a:lnTo>
                <a:cubicBezTo>
                  <a:pt x="2679535" y="1069114"/>
                  <a:pt x="2652465" y="1109319"/>
                  <a:pt x="2609926" y="1132922"/>
                </a:cubicBezTo>
                <a:lnTo>
                  <a:pt x="2606326" y="1126922"/>
                </a:lnTo>
                <a:cubicBezTo>
                  <a:pt x="2630062" y="1113853"/>
                  <a:pt x="2648798" y="1095584"/>
                  <a:pt x="2662533" y="1072115"/>
                </a:cubicBezTo>
                <a:cubicBezTo>
                  <a:pt x="2651332" y="1062113"/>
                  <a:pt x="2637996" y="1052846"/>
                  <a:pt x="2622528" y="1044311"/>
                </a:cubicBezTo>
                <a:cubicBezTo>
                  <a:pt x="2617727" y="1051112"/>
                  <a:pt x="2612193" y="1057513"/>
                  <a:pt x="2605926" y="1063514"/>
                </a:cubicBezTo>
                <a:lnTo>
                  <a:pt x="2602726" y="1057113"/>
                </a:lnTo>
                <a:cubicBezTo>
                  <a:pt x="2624595" y="1036444"/>
                  <a:pt x="2637530" y="1007973"/>
                  <a:pt x="2641530" y="971702"/>
                </a:cubicBezTo>
                <a:lnTo>
                  <a:pt x="2607326" y="971702"/>
                </a:lnTo>
                <a:close/>
                <a:moveTo>
                  <a:pt x="3501885" y="963501"/>
                </a:moveTo>
                <a:lnTo>
                  <a:pt x="3567294" y="963501"/>
                </a:lnTo>
                <a:lnTo>
                  <a:pt x="3567294" y="1008907"/>
                </a:lnTo>
                <a:cubicBezTo>
                  <a:pt x="3567294" y="1013841"/>
                  <a:pt x="3570360" y="1016308"/>
                  <a:pt x="3576495" y="1016308"/>
                </a:cubicBezTo>
                <a:lnTo>
                  <a:pt x="3599298" y="1016308"/>
                </a:lnTo>
                <a:lnTo>
                  <a:pt x="3599298" y="1023109"/>
                </a:lnTo>
                <a:lnTo>
                  <a:pt x="3575494" y="1023109"/>
                </a:lnTo>
                <a:cubicBezTo>
                  <a:pt x="3565493" y="1023109"/>
                  <a:pt x="3560493" y="1018641"/>
                  <a:pt x="3560493" y="1009707"/>
                </a:cubicBezTo>
                <a:lnTo>
                  <a:pt x="3560493" y="970102"/>
                </a:lnTo>
                <a:lnTo>
                  <a:pt x="3508686" y="970102"/>
                </a:lnTo>
                <a:lnTo>
                  <a:pt x="3508686" y="981103"/>
                </a:lnTo>
                <a:cubicBezTo>
                  <a:pt x="3508686" y="1002839"/>
                  <a:pt x="3498485" y="1019641"/>
                  <a:pt x="3478082" y="1031510"/>
                </a:cubicBezTo>
                <a:lnTo>
                  <a:pt x="3473482" y="1026309"/>
                </a:lnTo>
                <a:cubicBezTo>
                  <a:pt x="3492418" y="1015774"/>
                  <a:pt x="3501885" y="1000906"/>
                  <a:pt x="3501885" y="981703"/>
                </a:cubicBezTo>
                <a:close/>
                <a:moveTo>
                  <a:pt x="689886" y="963501"/>
                </a:moveTo>
                <a:lnTo>
                  <a:pt x="751494" y="963501"/>
                </a:lnTo>
                <a:lnTo>
                  <a:pt x="751494" y="1008907"/>
                </a:lnTo>
                <a:cubicBezTo>
                  <a:pt x="751494" y="1014507"/>
                  <a:pt x="754228" y="1017308"/>
                  <a:pt x="759695" y="1017308"/>
                </a:cubicBezTo>
                <a:lnTo>
                  <a:pt x="779498" y="1017308"/>
                </a:lnTo>
                <a:lnTo>
                  <a:pt x="779498" y="1023709"/>
                </a:lnTo>
                <a:lnTo>
                  <a:pt x="758695" y="1023709"/>
                </a:lnTo>
                <a:cubicBezTo>
                  <a:pt x="749227" y="1023709"/>
                  <a:pt x="744493" y="1019041"/>
                  <a:pt x="744493" y="1009707"/>
                </a:cubicBezTo>
                <a:lnTo>
                  <a:pt x="744493" y="970102"/>
                </a:lnTo>
                <a:lnTo>
                  <a:pt x="696887" y="970102"/>
                </a:lnTo>
                <a:lnTo>
                  <a:pt x="696887" y="979103"/>
                </a:lnTo>
                <a:cubicBezTo>
                  <a:pt x="696887" y="1000839"/>
                  <a:pt x="687019" y="1017641"/>
                  <a:pt x="667284" y="1029509"/>
                </a:cubicBezTo>
                <a:lnTo>
                  <a:pt x="662683" y="1024309"/>
                </a:lnTo>
                <a:cubicBezTo>
                  <a:pt x="680819" y="1013774"/>
                  <a:pt x="689886" y="998972"/>
                  <a:pt x="689886" y="979903"/>
                </a:cubicBezTo>
                <a:close/>
                <a:moveTo>
                  <a:pt x="3433077" y="958100"/>
                </a:moveTo>
                <a:cubicBezTo>
                  <a:pt x="3447078" y="968102"/>
                  <a:pt x="3458747" y="978170"/>
                  <a:pt x="3468081" y="988304"/>
                </a:cubicBezTo>
                <a:lnTo>
                  <a:pt x="3463481" y="992905"/>
                </a:lnTo>
                <a:cubicBezTo>
                  <a:pt x="3454813" y="983437"/>
                  <a:pt x="3443011" y="973369"/>
                  <a:pt x="3428076" y="962701"/>
                </a:cubicBezTo>
                <a:close/>
                <a:moveTo>
                  <a:pt x="2559120" y="957500"/>
                </a:moveTo>
                <a:lnTo>
                  <a:pt x="2562720" y="963501"/>
                </a:lnTo>
                <a:cubicBezTo>
                  <a:pt x="2542984" y="968835"/>
                  <a:pt x="2519248" y="972702"/>
                  <a:pt x="2491512" y="975103"/>
                </a:cubicBezTo>
                <a:cubicBezTo>
                  <a:pt x="2474976" y="993772"/>
                  <a:pt x="2459174" y="1007307"/>
                  <a:pt x="2444106" y="1015708"/>
                </a:cubicBezTo>
                <a:lnTo>
                  <a:pt x="2504313" y="1011907"/>
                </a:lnTo>
                <a:cubicBezTo>
                  <a:pt x="2513248" y="1004573"/>
                  <a:pt x="2523316" y="995972"/>
                  <a:pt x="2534517" y="986104"/>
                </a:cubicBezTo>
                <a:lnTo>
                  <a:pt x="2540918" y="989304"/>
                </a:lnTo>
                <a:cubicBezTo>
                  <a:pt x="2503580" y="1023309"/>
                  <a:pt x="2470642" y="1046711"/>
                  <a:pt x="2442105" y="1059513"/>
                </a:cubicBezTo>
                <a:cubicBezTo>
                  <a:pt x="2484911" y="1057380"/>
                  <a:pt x="2519115" y="1054846"/>
                  <a:pt x="2544718" y="1051912"/>
                </a:cubicBezTo>
                <a:cubicBezTo>
                  <a:pt x="2539117" y="1044578"/>
                  <a:pt x="2532984" y="1037044"/>
                  <a:pt x="2526316" y="1029309"/>
                </a:cubicBezTo>
                <a:lnTo>
                  <a:pt x="2531516" y="1026109"/>
                </a:lnTo>
                <a:cubicBezTo>
                  <a:pt x="2547652" y="1044645"/>
                  <a:pt x="2560120" y="1061047"/>
                  <a:pt x="2568921" y="1075315"/>
                </a:cubicBezTo>
                <a:lnTo>
                  <a:pt x="2563320" y="1079316"/>
                </a:lnTo>
                <a:cubicBezTo>
                  <a:pt x="2559586" y="1072781"/>
                  <a:pt x="2554853" y="1065581"/>
                  <a:pt x="2549118" y="1057713"/>
                </a:cubicBezTo>
                <a:cubicBezTo>
                  <a:pt x="2532183" y="1059580"/>
                  <a:pt x="2514981" y="1061113"/>
                  <a:pt x="2497512" y="1062313"/>
                </a:cubicBezTo>
                <a:lnTo>
                  <a:pt x="2497512" y="1121321"/>
                </a:lnTo>
                <a:cubicBezTo>
                  <a:pt x="2497512" y="1130122"/>
                  <a:pt x="2492978" y="1134522"/>
                  <a:pt x="2483910" y="1134522"/>
                </a:cubicBezTo>
                <a:lnTo>
                  <a:pt x="2461908" y="1134522"/>
                </a:lnTo>
                <a:lnTo>
                  <a:pt x="2460508" y="1127922"/>
                </a:lnTo>
                <a:cubicBezTo>
                  <a:pt x="2470109" y="1128188"/>
                  <a:pt x="2477110" y="1128322"/>
                  <a:pt x="2481510" y="1128322"/>
                </a:cubicBezTo>
                <a:cubicBezTo>
                  <a:pt x="2487778" y="1128322"/>
                  <a:pt x="2490911" y="1125388"/>
                  <a:pt x="2490911" y="1119521"/>
                </a:cubicBezTo>
                <a:lnTo>
                  <a:pt x="2490911" y="1062713"/>
                </a:lnTo>
                <a:cubicBezTo>
                  <a:pt x="2467708" y="1064180"/>
                  <a:pt x="2446106" y="1065314"/>
                  <a:pt x="2426103" y="1066114"/>
                </a:cubicBezTo>
                <a:lnTo>
                  <a:pt x="2424103" y="1059913"/>
                </a:lnTo>
                <a:cubicBezTo>
                  <a:pt x="2426770" y="1059513"/>
                  <a:pt x="2428904" y="1059046"/>
                  <a:pt x="2430504" y="1058513"/>
                </a:cubicBezTo>
                <a:cubicBezTo>
                  <a:pt x="2449840" y="1050379"/>
                  <a:pt x="2471976" y="1036777"/>
                  <a:pt x="2496912" y="1017708"/>
                </a:cubicBezTo>
                <a:cubicBezTo>
                  <a:pt x="2481577" y="1018908"/>
                  <a:pt x="2460108" y="1020242"/>
                  <a:pt x="2432504" y="1021708"/>
                </a:cubicBezTo>
                <a:lnTo>
                  <a:pt x="2430904" y="1015308"/>
                </a:lnTo>
                <a:cubicBezTo>
                  <a:pt x="2432771" y="1015041"/>
                  <a:pt x="2434438" y="1014641"/>
                  <a:pt x="2435905" y="1014107"/>
                </a:cubicBezTo>
                <a:cubicBezTo>
                  <a:pt x="2449906" y="1007307"/>
                  <a:pt x="2465508" y="994505"/>
                  <a:pt x="2482710" y="975703"/>
                </a:cubicBezTo>
                <a:cubicBezTo>
                  <a:pt x="2462574" y="977170"/>
                  <a:pt x="2442039" y="977903"/>
                  <a:pt x="2421103" y="977903"/>
                </a:cubicBezTo>
                <a:lnTo>
                  <a:pt x="2419103" y="971702"/>
                </a:lnTo>
                <a:cubicBezTo>
                  <a:pt x="2476443" y="971569"/>
                  <a:pt x="2523116" y="966835"/>
                  <a:pt x="2559120" y="957500"/>
                </a:cubicBezTo>
                <a:close/>
                <a:moveTo>
                  <a:pt x="619478" y="957300"/>
                </a:moveTo>
                <a:cubicBezTo>
                  <a:pt x="633479" y="968102"/>
                  <a:pt x="645081" y="978770"/>
                  <a:pt x="654282" y="989304"/>
                </a:cubicBezTo>
                <a:lnTo>
                  <a:pt x="649481" y="994105"/>
                </a:lnTo>
                <a:cubicBezTo>
                  <a:pt x="640947" y="984104"/>
                  <a:pt x="629346" y="973369"/>
                  <a:pt x="614677" y="961901"/>
                </a:cubicBezTo>
                <a:close/>
                <a:moveTo>
                  <a:pt x="1081735" y="957100"/>
                </a:moveTo>
                <a:lnTo>
                  <a:pt x="1085136" y="963101"/>
                </a:lnTo>
                <a:cubicBezTo>
                  <a:pt x="1074201" y="967101"/>
                  <a:pt x="1062933" y="970502"/>
                  <a:pt x="1051332" y="973302"/>
                </a:cubicBezTo>
                <a:lnTo>
                  <a:pt x="1051332" y="1011107"/>
                </a:lnTo>
                <a:lnTo>
                  <a:pt x="1088136" y="1011107"/>
                </a:lnTo>
                <a:lnTo>
                  <a:pt x="1088136" y="1017708"/>
                </a:lnTo>
                <a:lnTo>
                  <a:pt x="1051332" y="1017708"/>
                </a:lnTo>
                <a:lnTo>
                  <a:pt x="1051332" y="1030509"/>
                </a:lnTo>
                <a:cubicBezTo>
                  <a:pt x="1063200" y="1041578"/>
                  <a:pt x="1075335" y="1054512"/>
                  <a:pt x="1087736" y="1069314"/>
                </a:cubicBezTo>
                <a:lnTo>
                  <a:pt x="1083736" y="1074915"/>
                </a:lnTo>
                <a:cubicBezTo>
                  <a:pt x="1070934" y="1058646"/>
                  <a:pt x="1060133" y="1046045"/>
                  <a:pt x="1051332" y="1037110"/>
                </a:cubicBezTo>
                <a:lnTo>
                  <a:pt x="1051332" y="1134723"/>
                </a:lnTo>
                <a:lnTo>
                  <a:pt x="1044531" y="1134723"/>
                </a:lnTo>
                <a:lnTo>
                  <a:pt x="1044531" y="1031510"/>
                </a:lnTo>
                <a:cubicBezTo>
                  <a:pt x="1035463" y="1054846"/>
                  <a:pt x="1022261" y="1075582"/>
                  <a:pt x="1004926" y="1093717"/>
                </a:cubicBezTo>
                <a:lnTo>
                  <a:pt x="1002126" y="1086717"/>
                </a:lnTo>
                <a:cubicBezTo>
                  <a:pt x="1022395" y="1066447"/>
                  <a:pt x="1036396" y="1043444"/>
                  <a:pt x="1044131" y="1017708"/>
                </a:cubicBezTo>
                <a:lnTo>
                  <a:pt x="1006926" y="1017708"/>
                </a:lnTo>
                <a:lnTo>
                  <a:pt x="1006926" y="1011107"/>
                </a:lnTo>
                <a:lnTo>
                  <a:pt x="1044531" y="1011107"/>
                </a:lnTo>
                <a:lnTo>
                  <a:pt x="1044531" y="974703"/>
                </a:lnTo>
                <a:cubicBezTo>
                  <a:pt x="1032529" y="976836"/>
                  <a:pt x="1020795" y="978370"/>
                  <a:pt x="1009326" y="979303"/>
                </a:cubicBezTo>
                <a:lnTo>
                  <a:pt x="1006926" y="972902"/>
                </a:lnTo>
                <a:cubicBezTo>
                  <a:pt x="1035463" y="970902"/>
                  <a:pt x="1060400" y="965635"/>
                  <a:pt x="1081735" y="957100"/>
                </a:cubicBezTo>
                <a:close/>
                <a:moveTo>
                  <a:pt x="2071659" y="956300"/>
                </a:moveTo>
                <a:lnTo>
                  <a:pt x="2078460" y="956300"/>
                </a:lnTo>
                <a:lnTo>
                  <a:pt x="2078460" y="1022508"/>
                </a:lnTo>
                <a:lnTo>
                  <a:pt x="2179273" y="1003706"/>
                </a:lnTo>
                <a:lnTo>
                  <a:pt x="2180273" y="1010307"/>
                </a:lnTo>
                <a:lnTo>
                  <a:pt x="2078460" y="1029109"/>
                </a:lnTo>
                <a:lnTo>
                  <a:pt x="2078460" y="1107919"/>
                </a:lnTo>
                <a:cubicBezTo>
                  <a:pt x="2078460" y="1118187"/>
                  <a:pt x="2082927" y="1123321"/>
                  <a:pt x="2091862" y="1123321"/>
                </a:cubicBezTo>
                <a:lnTo>
                  <a:pt x="2141668" y="1123321"/>
                </a:lnTo>
                <a:cubicBezTo>
                  <a:pt x="2149802" y="1123321"/>
                  <a:pt x="2155870" y="1121654"/>
                  <a:pt x="2159870" y="1118320"/>
                </a:cubicBezTo>
                <a:cubicBezTo>
                  <a:pt x="2163471" y="1114720"/>
                  <a:pt x="2165871" y="1102518"/>
                  <a:pt x="2167071" y="1081716"/>
                </a:cubicBezTo>
                <a:lnTo>
                  <a:pt x="2173472" y="1083716"/>
                </a:lnTo>
                <a:cubicBezTo>
                  <a:pt x="2172005" y="1105319"/>
                  <a:pt x="2169271" y="1118587"/>
                  <a:pt x="2165271" y="1123521"/>
                </a:cubicBezTo>
                <a:cubicBezTo>
                  <a:pt x="2161137" y="1127922"/>
                  <a:pt x="2153669" y="1130122"/>
                  <a:pt x="2142868" y="1130122"/>
                </a:cubicBezTo>
                <a:lnTo>
                  <a:pt x="2090261" y="1130122"/>
                </a:lnTo>
                <a:cubicBezTo>
                  <a:pt x="2077860" y="1130122"/>
                  <a:pt x="2071659" y="1123121"/>
                  <a:pt x="2071659" y="1109119"/>
                </a:cubicBezTo>
                <a:lnTo>
                  <a:pt x="2071659" y="1030309"/>
                </a:lnTo>
                <a:lnTo>
                  <a:pt x="2003451" y="1043111"/>
                </a:lnTo>
                <a:lnTo>
                  <a:pt x="2002451" y="1036510"/>
                </a:lnTo>
                <a:lnTo>
                  <a:pt x="2071659" y="1023709"/>
                </a:lnTo>
                <a:close/>
                <a:moveTo>
                  <a:pt x="820503" y="956300"/>
                </a:moveTo>
                <a:cubicBezTo>
                  <a:pt x="834505" y="966835"/>
                  <a:pt x="846573" y="977770"/>
                  <a:pt x="856707" y="989104"/>
                </a:cubicBezTo>
                <a:lnTo>
                  <a:pt x="852107" y="993905"/>
                </a:lnTo>
                <a:cubicBezTo>
                  <a:pt x="843039" y="983637"/>
                  <a:pt x="830904" y="972636"/>
                  <a:pt x="815702" y="960901"/>
                </a:cubicBezTo>
                <a:close/>
                <a:moveTo>
                  <a:pt x="2326291" y="955700"/>
                </a:moveTo>
                <a:cubicBezTo>
                  <a:pt x="2338959" y="965968"/>
                  <a:pt x="2349560" y="976503"/>
                  <a:pt x="2358095" y="987304"/>
                </a:cubicBezTo>
                <a:lnTo>
                  <a:pt x="2353294" y="991905"/>
                </a:lnTo>
                <a:cubicBezTo>
                  <a:pt x="2345293" y="981637"/>
                  <a:pt x="2334759" y="970969"/>
                  <a:pt x="2321690" y="959901"/>
                </a:cubicBezTo>
                <a:close/>
                <a:moveTo>
                  <a:pt x="3102512" y="955100"/>
                </a:moveTo>
                <a:cubicBezTo>
                  <a:pt x="3109312" y="965501"/>
                  <a:pt x="3115380" y="976236"/>
                  <a:pt x="3120714" y="987304"/>
                </a:cubicBezTo>
                <a:lnTo>
                  <a:pt x="3114713" y="990104"/>
                </a:lnTo>
                <a:cubicBezTo>
                  <a:pt x="3108712" y="977703"/>
                  <a:pt x="3102645" y="966902"/>
                  <a:pt x="3096511" y="957700"/>
                </a:cubicBezTo>
                <a:close/>
                <a:moveTo>
                  <a:pt x="2764546" y="955100"/>
                </a:moveTo>
                <a:lnTo>
                  <a:pt x="2771346" y="955100"/>
                </a:lnTo>
                <a:lnTo>
                  <a:pt x="2771346" y="1115920"/>
                </a:lnTo>
                <a:cubicBezTo>
                  <a:pt x="2771346" y="1127522"/>
                  <a:pt x="2765479" y="1133322"/>
                  <a:pt x="2753744" y="1133322"/>
                </a:cubicBezTo>
                <a:lnTo>
                  <a:pt x="2727341" y="1133322"/>
                </a:lnTo>
                <a:lnTo>
                  <a:pt x="2725941" y="1126722"/>
                </a:lnTo>
                <a:cubicBezTo>
                  <a:pt x="2734742" y="1127122"/>
                  <a:pt x="2743210" y="1127322"/>
                  <a:pt x="2751344" y="1127322"/>
                </a:cubicBezTo>
                <a:cubicBezTo>
                  <a:pt x="2760145" y="1127322"/>
                  <a:pt x="2764546" y="1122921"/>
                  <a:pt x="2764546" y="1114120"/>
                </a:cubicBezTo>
                <a:close/>
                <a:moveTo>
                  <a:pt x="534267" y="954700"/>
                </a:moveTo>
                <a:lnTo>
                  <a:pt x="540668" y="954700"/>
                </a:lnTo>
                <a:lnTo>
                  <a:pt x="540668" y="971502"/>
                </a:lnTo>
                <a:lnTo>
                  <a:pt x="568871" y="971502"/>
                </a:lnTo>
                <a:lnTo>
                  <a:pt x="568871" y="1000106"/>
                </a:lnTo>
                <a:lnTo>
                  <a:pt x="580473" y="1000106"/>
                </a:lnTo>
                <a:lnTo>
                  <a:pt x="580473" y="1006106"/>
                </a:lnTo>
                <a:lnTo>
                  <a:pt x="568871" y="1006106"/>
                </a:lnTo>
                <a:lnTo>
                  <a:pt x="568871" y="1033910"/>
                </a:lnTo>
                <a:lnTo>
                  <a:pt x="540668" y="1033910"/>
                </a:lnTo>
                <a:lnTo>
                  <a:pt x="540668" y="1054312"/>
                </a:lnTo>
                <a:lnTo>
                  <a:pt x="572272" y="1054312"/>
                </a:lnTo>
                <a:lnTo>
                  <a:pt x="572272" y="1060313"/>
                </a:lnTo>
                <a:lnTo>
                  <a:pt x="540668" y="1060313"/>
                </a:lnTo>
                <a:lnTo>
                  <a:pt x="540668" y="1081316"/>
                </a:lnTo>
                <a:lnTo>
                  <a:pt x="577272" y="1081316"/>
                </a:lnTo>
                <a:lnTo>
                  <a:pt x="577272" y="1087517"/>
                </a:lnTo>
                <a:lnTo>
                  <a:pt x="540668" y="1087517"/>
                </a:lnTo>
                <a:lnTo>
                  <a:pt x="540668" y="1112720"/>
                </a:lnTo>
                <a:lnTo>
                  <a:pt x="534267" y="1112720"/>
                </a:lnTo>
                <a:lnTo>
                  <a:pt x="534267" y="1087517"/>
                </a:lnTo>
                <a:lnTo>
                  <a:pt x="503863" y="1087517"/>
                </a:lnTo>
                <a:lnTo>
                  <a:pt x="503863" y="1081316"/>
                </a:lnTo>
                <a:lnTo>
                  <a:pt x="534267" y="1081316"/>
                </a:lnTo>
                <a:lnTo>
                  <a:pt x="534267" y="1060313"/>
                </a:lnTo>
                <a:lnTo>
                  <a:pt x="508864" y="1060313"/>
                </a:lnTo>
                <a:lnTo>
                  <a:pt x="508864" y="1054312"/>
                </a:lnTo>
                <a:lnTo>
                  <a:pt x="534267" y="1054312"/>
                </a:lnTo>
                <a:lnTo>
                  <a:pt x="534267" y="1033910"/>
                </a:lnTo>
                <a:lnTo>
                  <a:pt x="511264" y="1033910"/>
                </a:lnTo>
                <a:lnTo>
                  <a:pt x="511264" y="1027909"/>
                </a:lnTo>
                <a:lnTo>
                  <a:pt x="534267" y="1027909"/>
                </a:lnTo>
                <a:lnTo>
                  <a:pt x="534267" y="1006106"/>
                </a:lnTo>
                <a:lnTo>
                  <a:pt x="505063" y="1006106"/>
                </a:lnTo>
                <a:lnTo>
                  <a:pt x="505063" y="1000106"/>
                </a:lnTo>
                <a:lnTo>
                  <a:pt x="534267" y="1000106"/>
                </a:lnTo>
                <a:lnTo>
                  <a:pt x="534267" y="977503"/>
                </a:lnTo>
                <a:lnTo>
                  <a:pt x="511664" y="977503"/>
                </a:lnTo>
                <a:lnTo>
                  <a:pt x="511664" y="971502"/>
                </a:lnTo>
                <a:lnTo>
                  <a:pt x="534267" y="971502"/>
                </a:lnTo>
                <a:close/>
                <a:moveTo>
                  <a:pt x="4126487" y="954300"/>
                </a:moveTo>
                <a:lnTo>
                  <a:pt x="4133288" y="954300"/>
                </a:lnTo>
                <a:lnTo>
                  <a:pt x="4133288" y="1033910"/>
                </a:lnTo>
                <a:cubicBezTo>
                  <a:pt x="4156358" y="1018975"/>
                  <a:pt x="4176560" y="1001439"/>
                  <a:pt x="4193896" y="981303"/>
                </a:cubicBezTo>
                <a:lnTo>
                  <a:pt x="4198696" y="986504"/>
                </a:lnTo>
                <a:cubicBezTo>
                  <a:pt x="4180427" y="1007707"/>
                  <a:pt x="4158624" y="1026242"/>
                  <a:pt x="4133288" y="1042111"/>
                </a:cubicBezTo>
                <a:lnTo>
                  <a:pt x="4133288" y="1114320"/>
                </a:lnTo>
                <a:cubicBezTo>
                  <a:pt x="4133288" y="1121521"/>
                  <a:pt x="4137222" y="1125121"/>
                  <a:pt x="4145090" y="1125121"/>
                </a:cubicBezTo>
                <a:lnTo>
                  <a:pt x="4180894" y="1125121"/>
                </a:lnTo>
                <a:cubicBezTo>
                  <a:pt x="4187295" y="1125121"/>
                  <a:pt x="4191896" y="1123321"/>
                  <a:pt x="4194696" y="1119721"/>
                </a:cubicBezTo>
                <a:cubicBezTo>
                  <a:pt x="4197496" y="1116120"/>
                  <a:pt x="4199296" y="1103119"/>
                  <a:pt x="4200096" y="1080716"/>
                </a:cubicBezTo>
                <a:lnTo>
                  <a:pt x="4206498" y="1082716"/>
                </a:lnTo>
                <a:cubicBezTo>
                  <a:pt x="4205297" y="1105919"/>
                  <a:pt x="4203164" y="1119921"/>
                  <a:pt x="4200096" y="1124721"/>
                </a:cubicBezTo>
                <a:cubicBezTo>
                  <a:pt x="4196762" y="1129522"/>
                  <a:pt x="4190762" y="1131922"/>
                  <a:pt x="4182094" y="1131922"/>
                </a:cubicBezTo>
                <a:lnTo>
                  <a:pt x="4143289" y="1131922"/>
                </a:lnTo>
                <a:cubicBezTo>
                  <a:pt x="4132088" y="1131922"/>
                  <a:pt x="4126487" y="1126388"/>
                  <a:pt x="4126487" y="1115320"/>
                </a:cubicBezTo>
                <a:lnTo>
                  <a:pt x="4126487" y="1046311"/>
                </a:lnTo>
                <a:cubicBezTo>
                  <a:pt x="4115286" y="1052846"/>
                  <a:pt x="4104751" y="1058513"/>
                  <a:pt x="4094884" y="1063314"/>
                </a:cubicBezTo>
                <a:lnTo>
                  <a:pt x="4091483" y="1056713"/>
                </a:lnTo>
                <a:cubicBezTo>
                  <a:pt x="4104418" y="1050845"/>
                  <a:pt x="4116086" y="1044645"/>
                  <a:pt x="4126487" y="1038110"/>
                </a:cubicBezTo>
                <a:close/>
                <a:moveTo>
                  <a:pt x="229829" y="954300"/>
                </a:moveTo>
                <a:lnTo>
                  <a:pt x="236630" y="954300"/>
                </a:lnTo>
                <a:lnTo>
                  <a:pt x="236630" y="994705"/>
                </a:lnTo>
                <a:lnTo>
                  <a:pt x="258433" y="994705"/>
                </a:lnTo>
                <a:lnTo>
                  <a:pt x="258433" y="1001306"/>
                </a:lnTo>
                <a:lnTo>
                  <a:pt x="236630" y="1001306"/>
                </a:lnTo>
                <a:lnTo>
                  <a:pt x="236630" y="1051312"/>
                </a:lnTo>
                <a:cubicBezTo>
                  <a:pt x="242497" y="1048778"/>
                  <a:pt x="249898" y="1045311"/>
                  <a:pt x="258833" y="1040911"/>
                </a:cubicBezTo>
                <a:lnTo>
                  <a:pt x="258833" y="1047912"/>
                </a:lnTo>
                <a:cubicBezTo>
                  <a:pt x="253365" y="1050712"/>
                  <a:pt x="245964" y="1054046"/>
                  <a:pt x="236630" y="1057913"/>
                </a:cubicBezTo>
                <a:lnTo>
                  <a:pt x="236630" y="1119721"/>
                </a:lnTo>
                <a:cubicBezTo>
                  <a:pt x="236630" y="1128788"/>
                  <a:pt x="232163" y="1133322"/>
                  <a:pt x="223228" y="1133322"/>
                </a:cubicBezTo>
                <a:lnTo>
                  <a:pt x="206226" y="1133322"/>
                </a:lnTo>
                <a:lnTo>
                  <a:pt x="204826" y="1126722"/>
                </a:lnTo>
                <a:cubicBezTo>
                  <a:pt x="212294" y="1126988"/>
                  <a:pt x="217628" y="1127122"/>
                  <a:pt x="220828" y="1127122"/>
                </a:cubicBezTo>
                <a:cubicBezTo>
                  <a:pt x="226829" y="1127122"/>
                  <a:pt x="229829" y="1124055"/>
                  <a:pt x="229829" y="1117920"/>
                </a:cubicBezTo>
                <a:lnTo>
                  <a:pt x="229829" y="1060513"/>
                </a:lnTo>
                <a:cubicBezTo>
                  <a:pt x="220094" y="1064114"/>
                  <a:pt x="210560" y="1067247"/>
                  <a:pt x="201225" y="1069914"/>
                </a:cubicBezTo>
                <a:lnTo>
                  <a:pt x="199625" y="1063314"/>
                </a:lnTo>
                <a:cubicBezTo>
                  <a:pt x="209893" y="1060780"/>
                  <a:pt x="219961" y="1057646"/>
                  <a:pt x="229829" y="1053912"/>
                </a:cubicBezTo>
                <a:lnTo>
                  <a:pt x="229829" y="1001306"/>
                </a:lnTo>
                <a:lnTo>
                  <a:pt x="203426" y="1001306"/>
                </a:lnTo>
                <a:lnTo>
                  <a:pt x="203426" y="994705"/>
                </a:lnTo>
                <a:lnTo>
                  <a:pt x="229829" y="994705"/>
                </a:lnTo>
                <a:close/>
                <a:moveTo>
                  <a:pt x="3043704" y="953900"/>
                </a:moveTo>
                <a:lnTo>
                  <a:pt x="3050305" y="953900"/>
                </a:lnTo>
                <a:lnTo>
                  <a:pt x="3050305" y="995505"/>
                </a:lnTo>
                <a:lnTo>
                  <a:pt x="3072908" y="995505"/>
                </a:lnTo>
                <a:lnTo>
                  <a:pt x="3072908" y="1002106"/>
                </a:lnTo>
                <a:lnTo>
                  <a:pt x="3050305" y="1002106"/>
                </a:lnTo>
                <a:lnTo>
                  <a:pt x="3050305" y="1018308"/>
                </a:lnTo>
                <a:cubicBezTo>
                  <a:pt x="3060040" y="1029376"/>
                  <a:pt x="3069108" y="1040844"/>
                  <a:pt x="3077508" y="1052712"/>
                </a:cubicBezTo>
                <a:lnTo>
                  <a:pt x="3073708" y="1058113"/>
                </a:lnTo>
                <a:cubicBezTo>
                  <a:pt x="3064907" y="1044778"/>
                  <a:pt x="3057106" y="1034110"/>
                  <a:pt x="3050305" y="1026109"/>
                </a:cubicBezTo>
                <a:lnTo>
                  <a:pt x="3050305" y="1135323"/>
                </a:lnTo>
                <a:lnTo>
                  <a:pt x="3043704" y="1135323"/>
                </a:lnTo>
                <a:lnTo>
                  <a:pt x="3043704" y="1016308"/>
                </a:lnTo>
                <a:cubicBezTo>
                  <a:pt x="3037170" y="1040711"/>
                  <a:pt x="3027236" y="1062647"/>
                  <a:pt x="3013900" y="1082116"/>
                </a:cubicBezTo>
                <a:lnTo>
                  <a:pt x="3010300" y="1075715"/>
                </a:lnTo>
                <a:cubicBezTo>
                  <a:pt x="3025368" y="1054779"/>
                  <a:pt x="3036103" y="1030243"/>
                  <a:pt x="3042504" y="1002106"/>
                </a:cubicBezTo>
                <a:lnTo>
                  <a:pt x="3016101" y="1002106"/>
                </a:lnTo>
                <a:lnTo>
                  <a:pt x="3016101" y="995505"/>
                </a:lnTo>
                <a:lnTo>
                  <a:pt x="3043704" y="995505"/>
                </a:lnTo>
                <a:close/>
                <a:moveTo>
                  <a:pt x="4093283" y="953700"/>
                </a:moveTo>
                <a:lnTo>
                  <a:pt x="4099684" y="956700"/>
                </a:lnTo>
                <a:cubicBezTo>
                  <a:pt x="4092616" y="973102"/>
                  <a:pt x="4083682" y="988504"/>
                  <a:pt x="4072881" y="1002906"/>
                </a:cubicBezTo>
                <a:lnTo>
                  <a:pt x="4072881" y="1135723"/>
                </a:lnTo>
                <a:lnTo>
                  <a:pt x="4066080" y="1135723"/>
                </a:lnTo>
                <a:lnTo>
                  <a:pt x="4066080" y="1011507"/>
                </a:lnTo>
                <a:cubicBezTo>
                  <a:pt x="4055678" y="1023909"/>
                  <a:pt x="4044277" y="1035243"/>
                  <a:pt x="4031875" y="1045511"/>
                </a:cubicBezTo>
                <a:lnTo>
                  <a:pt x="4029675" y="1038510"/>
                </a:lnTo>
                <a:cubicBezTo>
                  <a:pt x="4059146" y="1013441"/>
                  <a:pt x="4080348" y="985170"/>
                  <a:pt x="4093283" y="953700"/>
                </a:cubicBezTo>
                <a:close/>
                <a:moveTo>
                  <a:pt x="38405" y="953700"/>
                </a:moveTo>
                <a:lnTo>
                  <a:pt x="45206" y="954700"/>
                </a:lnTo>
                <a:cubicBezTo>
                  <a:pt x="42939" y="968035"/>
                  <a:pt x="39672" y="980036"/>
                  <a:pt x="35405" y="990705"/>
                </a:cubicBezTo>
                <a:lnTo>
                  <a:pt x="69209" y="990705"/>
                </a:lnTo>
                <a:lnTo>
                  <a:pt x="69209" y="1122921"/>
                </a:lnTo>
                <a:lnTo>
                  <a:pt x="62408" y="1122921"/>
                </a:lnTo>
                <a:lnTo>
                  <a:pt x="62408" y="1109719"/>
                </a:lnTo>
                <a:lnTo>
                  <a:pt x="18003" y="1109719"/>
                </a:lnTo>
                <a:lnTo>
                  <a:pt x="18003" y="1128522"/>
                </a:lnTo>
                <a:lnTo>
                  <a:pt x="11202" y="1128522"/>
                </a:lnTo>
                <a:lnTo>
                  <a:pt x="11202" y="990705"/>
                </a:lnTo>
                <a:lnTo>
                  <a:pt x="28804" y="990705"/>
                </a:lnTo>
                <a:cubicBezTo>
                  <a:pt x="33204" y="979103"/>
                  <a:pt x="36405" y="966768"/>
                  <a:pt x="38405" y="953700"/>
                </a:cubicBezTo>
                <a:close/>
                <a:moveTo>
                  <a:pt x="3162920" y="953500"/>
                </a:moveTo>
                <a:lnTo>
                  <a:pt x="3169520" y="955900"/>
                </a:lnTo>
                <a:cubicBezTo>
                  <a:pt x="3163919" y="969902"/>
                  <a:pt x="3157385" y="982370"/>
                  <a:pt x="3149918" y="993305"/>
                </a:cubicBezTo>
                <a:lnTo>
                  <a:pt x="3185922" y="993305"/>
                </a:lnTo>
                <a:lnTo>
                  <a:pt x="3185922" y="999706"/>
                </a:lnTo>
                <a:lnTo>
                  <a:pt x="3137116" y="999706"/>
                </a:lnTo>
                <a:lnTo>
                  <a:pt x="3137116" y="1036310"/>
                </a:lnTo>
                <a:lnTo>
                  <a:pt x="3180121" y="1036310"/>
                </a:lnTo>
                <a:lnTo>
                  <a:pt x="3180121" y="1042711"/>
                </a:lnTo>
                <a:lnTo>
                  <a:pt x="3137116" y="1042711"/>
                </a:lnTo>
                <a:lnTo>
                  <a:pt x="3137116" y="1080116"/>
                </a:lnTo>
                <a:lnTo>
                  <a:pt x="3191123" y="1080116"/>
                </a:lnTo>
                <a:lnTo>
                  <a:pt x="3191123" y="1086717"/>
                </a:lnTo>
                <a:lnTo>
                  <a:pt x="3137116" y="1086717"/>
                </a:lnTo>
                <a:lnTo>
                  <a:pt x="3137116" y="1137523"/>
                </a:lnTo>
                <a:lnTo>
                  <a:pt x="3130115" y="1137523"/>
                </a:lnTo>
                <a:lnTo>
                  <a:pt x="3130115" y="1086717"/>
                </a:lnTo>
                <a:lnTo>
                  <a:pt x="3078108" y="1086717"/>
                </a:lnTo>
                <a:lnTo>
                  <a:pt x="3078108" y="1080116"/>
                </a:lnTo>
                <a:lnTo>
                  <a:pt x="3130115" y="1080116"/>
                </a:lnTo>
                <a:lnTo>
                  <a:pt x="3130115" y="1042711"/>
                </a:lnTo>
                <a:lnTo>
                  <a:pt x="3088910" y="1042711"/>
                </a:lnTo>
                <a:lnTo>
                  <a:pt x="3088910" y="1036310"/>
                </a:lnTo>
                <a:lnTo>
                  <a:pt x="3130115" y="1036310"/>
                </a:lnTo>
                <a:lnTo>
                  <a:pt x="3130115" y="999706"/>
                </a:lnTo>
                <a:lnTo>
                  <a:pt x="3082709" y="999706"/>
                </a:lnTo>
                <a:lnTo>
                  <a:pt x="3082709" y="993305"/>
                </a:lnTo>
                <a:lnTo>
                  <a:pt x="3143116" y="993305"/>
                </a:lnTo>
                <a:cubicBezTo>
                  <a:pt x="3150984" y="981037"/>
                  <a:pt x="3157585" y="967768"/>
                  <a:pt x="3162920" y="953500"/>
                </a:cubicBezTo>
                <a:close/>
                <a:moveTo>
                  <a:pt x="921315" y="953500"/>
                </a:moveTo>
                <a:lnTo>
                  <a:pt x="928516" y="953500"/>
                </a:lnTo>
                <a:lnTo>
                  <a:pt x="928516" y="1016508"/>
                </a:lnTo>
                <a:lnTo>
                  <a:pt x="982723" y="1016508"/>
                </a:lnTo>
                <a:lnTo>
                  <a:pt x="982723" y="1023309"/>
                </a:lnTo>
                <a:lnTo>
                  <a:pt x="928516" y="1023309"/>
                </a:lnTo>
                <a:lnTo>
                  <a:pt x="928516" y="1135523"/>
                </a:lnTo>
                <a:lnTo>
                  <a:pt x="921315" y="1135523"/>
                </a:lnTo>
                <a:lnTo>
                  <a:pt x="921315" y="1023309"/>
                </a:lnTo>
                <a:lnTo>
                  <a:pt x="864308" y="1023309"/>
                </a:lnTo>
                <a:lnTo>
                  <a:pt x="864308" y="1016508"/>
                </a:lnTo>
                <a:lnTo>
                  <a:pt x="921315" y="1016508"/>
                </a:lnTo>
                <a:close/>
                <a:moveTo>
                  <a:pt x="109414" y="953500"/>
                </a:moveTo>
                <a:lnTo>
                  <a:pt x="116015" y="954300"/>
                </a:lnTo>
                <a:cubicBezTo>
                  <a:pt x="113748" y="966968"/>
                  <a:pt x="110414" y="979236"/>
                  <a:pt x="106014" y="991105"/>
                </a:cubicBezTo>
                <a:lnTo>
                  <a:pt x="173022" y="991105"/>
                </a:lnTo>
                <a:cubicBezTo>
                  <a:pt x="173022" y="1052979"/>
                  <a:pt x="172088" y="1091584"/>
                  <a:pt x="170222" y="1106919"/>
                </a:cubicBezTo>
                <a:cubicBezTo>
                  <a:pt x="168355" y="1123854"/>
                  <a:pt x="159287" y="1132322"/>
                  <a:pt x="143018" y="1132322"/>
                </a:cubicBezTo>
                <a:lnTo>
                  <a:pt x="124216" y="1132122"/>
                </a:lnTo>
                <a:lnTo>
                  <a:pt x="122416" y="1125721"/>
                </a:lnTo>
                <a:lnTo>
                  <a:pt x="142618" y="1125921"/>
                </a:lnTo>
                <a:cubicBezTo>
                  <a:pt x="154753" y="1125921"/>
                  <a:pt x="161754" y="1119254"/>
                  <a:pt x="163621" y="1105919"/>
                </a:cubicBezTo>
                <a:cubicBezTo>
                  <a:pt x="165088" y="1093917"/>
                  <a:pt x="166021" y="1057913"/>
                  <a:pt x="166421" y="997905"/>
                </a:cubicBezTo>
                <a:lnTo>
                  <a:pt x="103213" y="997905"/>
                </a:lnTo>
                <a:cubicBezTo>
                  <a:pt x="97613" y="1011107"/>
                  <a:pt x="90812" y="1023175"/>
                  <a:pt x="82811" y="1034110"/>
                </a:cubicBezTo>
                <a:lnTo>
                  <a:pt x="78810" y="1028709"/>
                </a:lnTo>
                <a:cubicBezTo>
                  <a:pt x="93745" y="1008307"/>
                  <a:pt x="103947" y="983237"/>
                  <a:pt x="109414" y="953500"/>
                </a:cubicBezTo>
                <a:close/>
                <a:moveTo>
                  <a:pt x="2296487" y="953300"/>
                </a:moveTo>
                <a:lnTo>
                  <a:pt x="2303288" y="953300"/>
                </a:lnTo>
                <a:cubicBezTo>
                  <a:pt x="2303288" y="975036"/>
                  <a:pt x="2304021" y="994905"/>
                  <a:pt x="2305488" y="1012907"/>
                </a:cubicBezTo>
                <a:lnTo>
                  <a:pt x="2373897" y="1004906"/>
                </a:lnTo>
                <a:lnTo>
                  <a:pt x="2374897" y="1011507"/>
                </a:lnTo>
                <a:lnTo>
                  <a:pt x="2306088" y="1019508"/>
                </a:lnTo>
                <a:cubicBezTo>
                  <a:pt x="2307422" y="1035643"/>
                  <a:pt x="2309422" y="1049312"/>
                  <a:pt x="2312089" y="1060513"/>
                </a:cubicBezTo>
                <a:cubicBezTo>
                  <a:pt x="2317156" y="1080916"/>
                  <a:pt x="2324557" y="1097318"/>
                  <a:pt x="2334292" y="1109719"/>
                </a:cubicBezTo>
                <a:cubicBezTo>
                  <a:pt x="2343093" y="1120921"/>
                  <a:pt x="2351294" y="1126522"/>
                  <a:pt x="2358895" y="1126522"/>
                </a:cubicBezTo>
                <a:cubicBezTo>
                  <a:pt x="2365563" y="1126522"/>
                  <a:pt x="2370496" y="1112720"/>
                  <a:pt x="2373697" y="1085116"/>
                </a:cubicBezTo>
                <a:lnTo>
                  <a:pt x="2379498" y="1088517"/>
                </a:lnTo>
                <a:cubicBezTo>
                  <a:pt x="2377231" y="1105052"/>
                  <a:pt x="2374164" y="1117254"/>
                  <a:pt x="2370296" y="1125121"/>
                </a:cubicBezTo>
                <a:cubicBezTo>
                  <a:pt x="2366829" y="1130589"/>
                  <a:pt x="2363096" y="1133322"/>
                  <a:pt x="2359095" y="1133322"/>
                </a:cubicBezTo>
                <a:cubicBezTo>
                  <a:pt x="2349627" y="1133322"/>
                  <a:pt x="2339893" y="1127122"/>
                  <a:pt x="2329891" y="1114720"/>
                </a:cubicBezTo>
                <a:cubicBezTo>
                  <a:pt x="2318957" y="1101118"/>
                  <a:pt x="2310756" y="1083183"/>
                  <a:pt x="2305288" y="1060913"/>
                </a:cubicBezTo>
                <a:cubicBezTo>
                  <a:pt x="2302488" y="1050112"/>
                  <a:pt x="2300488" y="1036577"/>
                  <a:pt x="2299288" y="1020308"/>
                </a:cubicBezTo>
                <a:lnTo>
                  <a:pt x="2252882" y="1025709"/>
                </a:lnTo>
                <a:lnTo>
                  <a:pt x="2251882" y="1019108"/>
                </a:lnTo>
                <a:lnTo>
                  <a:pt x="2298688" y="1013707"/>
                </a:lnTo>
                <a:cubicBezTo>
                  <a:pt x="2297221" y="995438"/>
                  <a:pt x="2296487" y="975303"/>
                  <a:pt x="2296487" y="953300"/>
                </a:cubicBezTo>
                <a:close/>
                <a:moveTo>
                  <a:pt x="2250281" y="953300"/>
                </a:moveTo>
                <a:lnTo>
                  <a:pt x="2256482" y="956300"/>
                </a:lnTo>
                <a:cubicBezTo>
                  <a:pt x="2250615" y="973102"/>
                  <a:pt x="2243881" y="988038"/>
                  <a:pt x="2236280" y="1001106"/>
                </a:cubicBezTo>
                <a:lnTo>
                  <a:pt x="2236280" y="1135723"/>
                </a:lnTo>
                <a:lnTo>
                  <a:pt x="2229479" y="1135723"/>
                </a:lnTo>
                <a:lnTo>
                  <a:pt x="2229479" y="1012307"/>
                </a:lnTo>
                <a:cubicBezTo>
                  <a:pt x="2221211" y="1024709"/>
                  <a:pt x="2211810" y="1036377"/>
                  <a:pt x="2201275" y="1047312"/>
                </a:cubicBezTo>
                <a:lnTo>
                  <a:pt x="2199275" y="1040311"/>
                </a:lnTo>
                <a:cubicBezTo>
                  <a:pt x="2223278" y="1014307"/>
                  <a:pt x="2240280" y="985304"/>
                  <a:pt x="2250281" y="953300"/>
                </a:cubicBezTo>
                <a:close/>
                <a:moveTo>
                  <a:pt x="3697110" y="952700"/>
                </a:moveTo>
                <a:lnTo>
                  <a:pt x="3704111" y="953500"/>
                </a:lnTo>
                <a:cubicBezTo>
                  <a:pt x="3701177" y="962968"/>
                  <a:pt x="3698110" y="971369"/>
                  <a:pt x="3694910" y="978703"/>
                </a:cubicBezTo>
                <a:lnTo>
                  <a:pt x="3798722" y="978703"/>
                </a:lnTo>
                <a:lnTo>
                  <a:pt x="3798722" y="985304"/>
                </a:lnTo>
                <a:lnTo>
                  <a:pt x="3691909" y="985304"/>
                </a:lnTo>
                <a:cubicBezTo>
                  <a:pt x="3686975" y="995972"/>
                  <a:pt x="3681374" y="1005906"/>
                  <a:pt x="3675107" y="1015108"/>
                </a:cubicBezTo>
                <a:lnTo>
                  <a:pt x="3770919" y="1015108"/>
                </a:lnTo>
                <a:lnTo>
                  <a:pt x="3770919" y="1122921"/>
                </a:lnTo>
                <a:cubicBezTo>
                  <a:pt x="3770919" y="1130522"/>
                  <a:pt x="3766585" y="1134456"/>
                  <a:pt x="3757917" y="1134723"/>
                </a:cubicBezTo>
                <a:lnTo>
                  <a:pt x="3735515" y="1134723"/>
                </a:lnTo>
                <a:lnTo>
                  <a:pt x="3733714" y="1128322"/>
                </a:lnTo>
                <a:cubicBezTo>
                  <a:pt x="3744382" y="1128588"/>
                  <a:pt x="3751716" y="1128722"/>
                  <a:pt x="3755717" y="1128722"/>
                </a:cubicBezTo>
                <a:cubicBezTo>
                  <a:pt x="3761451" y="1128722"/>
                  <a:pt x="3764318" y="1126121"/>
                  <a:pt x="3764318" y="1120921"/>
                </a:cubicBezTo>
                <a:lnTo>
                  <a:pt x="3764318" y="1090517"/>
                </a:lnTo>
                <a:lnTo>
                  <a:pt x="3677107" y="1090517"/>
                </a:lnTo>
                <a:lnTo>
                  <a:pt x="3677107" y="1134723"/>
                </a:lnTo>
                <a:lnTo>
                  <a:pt x="3670506" y="1134723"/>
                </a:lnTo>
                <a:lnTo>
                  <a:pt x="3670506" y="1021508"/>
                </a:lnTo>
                <a:cubicBezTo>
                  <a:pt x="3657438" y="1038977"/>
                  <a:pt x="3642236" y="1054646"/>
                  <a:pt x="3624901" y="1068514"/>
                </a:cubicBezTo>
                <a:lnTo>
                  <a:pt x="3620700" y="1062914"/>
                </a:lnTo>
                <a:cubicBezTo>
                  <a:pt x="3648704" y="1040644"/>
                  <a:pt x="3669906" y="1014774"/>
                  <a:pt x="3684308" y="985304"/>
                </a:cubicBezTo>
                <a:lnTo>
                  <a:pt x="3625901" y="985304"/>
                </a:lnTo>
                <a:lnTo>
                  <a:pt x="3625901" y="978703"/>
                </a:lnTo>
                <a:lnTo>
                  <a:pt x="3687308" y="978703"/>
                </a:lnTo>
                <a:cubicBezTo>
                  <a:pt x="3690909" y="970435"/>
                  <a:pt x="3694176" y="961768"/>
                  <a:pt x="3697110" y="952700"/>
                </a:cubicBezTo>
                <a:close/>
                <a:moveTo>
                  <a:pt x="316440" y="952500"/>
                </a:moveTo>
                <a:cubicBezTo>
                  <a:pt x="319907" y="959967"/>
                  <a:pt x="323174" y="968702"/>
                  <a:pt x="326241" y="978703"/>
                </a:cubicBezTo>
                <a:lnTo>
                  <a:pt x="374847" y="978703"/>
                </a:lnTo>
                <a:lnTo>
                  <a:pt x="374847" y="1014707"/>
                </a:lnTo>
                <a:lnTo>
                  <a:pt x="368246" y="1014707"/>
                </a:lnTo>
                <a:lnTo>
                  <a:pt x="368246" y="985304"/>
                </a:lnTo>
                <a:lnTo>
                  <a:pt x="276635" y="985304"/>
                </a:lnTo>
                <a:lnTo>
                  <a:pt x="276635" y="1015508"/>
                </a:lnTo>
                <a:lnTo>
                  <a:pt x="270034" y="1015508"/>
                </a:lnTo>
                <a:lnTo>
                  <a:pt x="270034" y="978703"/>
                </a:lnTo>
                <a:lnTo>
                  <a:pt x="319440" y="978703"/>
                </a:lnTo>
                <a:cubicBezTo>
                  <a:pt x="316507" y="969502"/>
                  <a:pt x="313173" y="961167"/>
                  <a:pt x="309439" y="953700"/>
                </a:cubicBezTo>
                <a:close/>
                <a:moveTo>
                  <a:pt x="1916640" y="951300"/>
                </a:moveTo>
                <a:lnTo>
                  <a:pt x="1923241" y="952700"/>
                </a:lnTo>
                <a:cubicBezTo>
                  <a:pt x="1920974" y="958834"/>
                  <a:pt x="1918573" y="964368"/>
                  <a:pt x="1916040" y="969302"/>
                </a:cubicBezTo>
                <a:lnTo>
                  <a:pt x="1979648" y="969302"/>
                </a:lnTo>
                <a:lnTo>
                  <a:pt x="1979648" y="975503"/>
                </a:lnTo>
                <a:lnTo>
                  <a:pt x="1937242" y="975503"/>
                </a:lnTo>
                <a:cubicBezTo>
                  <a:pt x="1943910" y="983770"/>
                  <a:pt x="1949044" y="991305"/>
                  <a:pt x="1952644" y="998105"/>
                </a:cubicBezTo>
                <a:lnTo>
                  <a:pt x="1946244" y="1000306"/>
                </a:lnTo>
                <a:cubicBezTo>
                  <a:pt x="1941710" y="991905"/>
                  <a:pt x="1936109" y="983637"/>
                  <a:pt x="1929441" y="975503"/>
                </a:cubicBezTo>
                <a:lnTo>
                  <a:pt x="1912639" y="975503"/>
                </a:lnTo>
                <a:cubicBezTo>
                  <a:pt x="1907972" y="983637"/>
                  <a:pt x="1902305" y="991371"/>
                  <a:pt x="1895637" y="998706"/>
                </a:cubicBezTo>
                <a:lnTo>
                  <a:pt x="1889636" y="994905"/>
                </a:lnTo>
                <a:cubicBezTo>
                  <a:pt x="1901638" y="982370"/>
                  <a:pt x="1910639" y="967835"/>
                  <a:pt x="1916640" y="951300"/>
                </a:cubicBezTo>
                <a:close/>
                <a:moveTo>
                  <a:pt x="1834830" y="951300"/>
                </a:moveTo>
                <a:lnTo>
                  <a:pt x="1841430" y="952700"/>
                </a:lnTo>
                <a:cubicBezTo>
                  <a:pt x="1839163" y="958300"/>
                  <a:pt x="1836430" y="963901"/>
                  <a:pt x="1833229" y="969502"/>
                </a:cubicBezTo>
                <a:lnTo>
                  <a:pt x="1892437" y="969502"/>
                </a:lnTo>
                <a:lnTo>
                  <a:pt x="1892437" y="975703"/>
                </a:lnTo>
                <a:lnTo>
                  <a:pt x="1851632" y="975703"/>
                </a:lnTo>
                <a:cubicBezTo>
                  <a:pt x="1858299" y="983437"/>
                  <a:pt x="1863566" y="990705"/>
                  <a:pt x="1867434" y="997505"/>
                </a:cubicBezTo>
                <a:lnTo>
                  <a:pt x="1861233" y="999706"/>
                </a:lnTo>
                <a:cubicBezTo>
                  <a:pt x="1856299" y="991305"/>
                  <a:pt x="1850498" y="983304"/>
                  <a:pt x="1843831" y="975703"/>
                </a:cubicBezTo>
                <a:lnTo>
                  <a:pt x="1829429" y="975703"/>
                </a:lnTo>
                <a:cubicBezTo>
                  <a:pt x="1823561" y="984504"/>
                  <a:pt x="1817227" y="992105"/>
                  <a:pt x="1810427" y="998505"/>
                </a:cubicBezTo>
                <a:lnTo>
                  <a:pt x="1804426" y="994705"/>
                </a:lnTo>
                <a:cubicBezTo>
                  <a:pt x="1818161" y="981903"/>
                  <a:pt x="1828296" y="967435"/>
                  <a:pt x="1834830" y="951300"/>
                </a:cubicBezTo>
                <a:close/>
                <a:moveTo>
                  <a:pt x="422453" y="951300"/>
                </a:moveTo>
                <a:lnTo>
                  <a:pt x="429254" y="952700"/>
                </a:lnTo>
                <a:cubicBezTo>
                  <a:pt x="427120" y="962568"/>
                  <a:pt x="425053" y="971302"/>
                  <a:pt x="423053" y="978903"/>
                </a:cubicBezTo>
                <a:lnTo>
                  <a:pt x="458458" y="978903"/>
                </a:lnTo>
                <a:lnTo>
                  <a:pt x="458458" y="985504"/>
                </a:lnTo>
                <a:lnTo>
                  <a:pt x="421253" y="985504"/>
                </a:lnTo>
                <a:cubicBezTo>
                  <a:pt x="416719" y="1000306"/>
                  <a:pt x="411318" y="1013974"/>
                  <a:pt x="405051" y="1026509"/>
                </a:cubicBezTo>
                <a:lnTo>
                  <a:pt x="399450" y="1022909"/>
                </a:lnTo>
                <a:cubicBezTo>
                  <a:pt x="409718" y="1002506"/>
                  <a:pt x="417386" y="978636"/>
                  <a:pt x="422453" y="951300"/>
                </a:cubicBezTo>
                <a:close/>
                <a:moveTo>
                  <a:pt x="3908736" y="950699"/>
                </a:moveTo>
                <a:cubicBezTo>
                  <a:pt x="3912470" y="958700"/>
                  <a:pt x="3915537" y="966435"/>
                  <a:pt x="3917937" y="973902"/>
                </a:cubicBezTo>
                <a:lnTo>
                  <a:pt x="3996147" y="973902"/>
                </a:lnTo>
                <a:lnTo>
                  <a:pt x="3996147" y="980703"/>
                </a:lnTo>
                <a:lnTo>
                  <a:pt x="3938140" y="980703"/>
                </a:lnTo>
                <a:lnTo>
                  <a:pt x="3938140" y="1038110"/>
                </a:lnTo>
                <a:lnTo>
                  <a:pt x="3931339" y="1038110"/>
                </a:lnTo>
                <a:lnTo>
                  <a:pt x="3931339" y="980703"/>
                </a:lnTo>
                <a:lnTo>
                  <a:pt x="3891134" y="980703"/>
                </a:lnTo>
                <a:lnTo>
                  <a:pt x="3891134" y="1038310"/>
                </a:lnTo>
                <a:lnTo>
                  <a:pt x="3884333" y="1038310"/>
                </a:lnTo>
                <a:lnTo>
                  <a:pt x="3884333" y="980703"/>
                </a:lnTo>
                <a:lnTo>
                  <a:pt x="3826126" y="980703"/>
                </a:lnTo>
                <a:lnTo>
                  <a:pt x="3826126" y="973902"/>
                </a:lnTo>
                <a:lnTo>
                  <a:pt x="3911136" y="973902"/>
                </a:lnTo>
                <a:cubicBezTo>
                  <a:pt x="3907669" y="965101"/>
                  <a:pt x="3904336" y="957834"/>
                  <a:pt x="3901135" y="952100"/>
                </a:cubicBezTo>
                <a:close/>
                <a:moveTo>
                  <a:pt x="2021091" y="788394"/>
                </a:moveTo>
                <a:cubicBezTo>
                  <a:pt x="2041894" y="796128"/>
                  <a:pt x="2060496" y="805462"/>
                  <a:pt x="2076898" y="816397"/>
                </a:cubicBezTo>
                <a:lnTo>
                  <a:pt x="2073297" y="822198"/>
                </a:lnTo>
                <a:cubicBezTo>
                  <a:pt x="2054762" y="809930"/>
                  <a:pt x="2036093" y="800395"/>
                  <a:pt x="2017291" y="793594"/>
                </a:cubicBezTo>
                <a:close/>
                <a:moveTo>
                  <a:pt x="3198428" y="785993"/>
                </a:moveTo>
                <a:cubicBezTo>
                  <a:pt x="3204829" y="785993"/>
                  <a:pt x="3208030" y="790327"/>
                  <a:pt x="3208030" y="798995"/>
                </a:cubicBezTo>
                <a:cubicBezTo>
                  <a:pt x="3208030" y="813397"/>
                  <a:pt x="3202362" y="823731"/>
                  <a:pt x="3191028" y="829999"/>
                </a:cubicBezTo>
                <a:lnTo>
                  <a:pt x="3187627" y="824798"/>
                </a:lnTo>
                <a:cubicBezTo>
                  <a:pt x="3196295" y="818797"/>
                  <a:pt x="3200829" y="811063"/>
                  <a:pt x="3201229" y="801595"/>
                </a:cubicBezTo>
                <a:lnTo>
                  <a:pt x="3198628" y="801795"/>
                </a:lnTo>
                <a:cubicBezTo>
                  <a:pt x="3196228" y="801795"/>
                  <a:pt x="3194228" y="801128"/>
                  <a:pt x="3192628" y="799795"/>
                </a:cubicBezTo>
                <a:cubicBezTo>
                  <a:pt x="3191161" y="798461"/>
                  <a:pt x="3190427" y="796528"/>
                  <a:pt x="3190427" y="793994"/>
                </a:cubicBezTo>
                <a:cubicBezTo>
                  <a:pt x="3190427" y="791327"/>
                  <a:pt x="3191094" y="789327"/>
                  <a:pt x="3192428" y="787993"/>
                </a:cubicBezTo>
                <a:cubicBezTo>
                  <a:pt x="3193894" y="786660"/>
                  <a:pt x="3195895" y="785993"/>
                  <a:pt x="3198428" y="785993"/>
                </a:cubicBezTo>
                <a:close/>
                <a:moveTo>
                  <a:pt x="655254" y="785993"/>
                </a:moveTo>
                <a:cubicBezTo>
                  <a:pt x="661654" y="785993"/>
                  <a:pt x="664855" y="790327"/>
                  <a:pt x="664855" y="798995"/>
                </a:cubicBezTo>
                <a:cubicBezTo>
                  <a:pt x="664855" y="813397"/>
                  <a:pt x="659187" y="823731"/>
                  <a:pt x="647853" y="829999"/>
                </a:cubicBezTo>
                <a:lnTo>
                  <a:pt x="644452" y="824798"/>
                </a:lnTo>
                <a:cubicBezTo>
                  <a:pt x="653120" y="818797"/>
                  <a:pt x="657654" y="811063"/>
                  <a:pt x="658054" y="801595"/>
                </a:cubicBezTo>
                <a:lnTo>
                  <a:pt x="655454" y="801795"/>
                </a:lnTo>
                <a:cubicBezTo>
                  <a:pt x="653053" y="801795"/>
                  <a:pt x="651053" y="801128"/>
                  <a:pt x="649453" y="799795"/>
                </a:cubicBezTo>
                <a:cubicBezTo>
                  <a:pt x="647986" y="798461"/>
                  <a:pt x="647253" y="796528"/>
                  <a:pt x="647253" y="793994"/>
                </a:cubicBezTo>
                <a:cubicBezTo>
                  <a:pt x="647253" y="791327"/>
                  <a:pt x="647919" y="789327"/>
                  <a:pt x="649253" y="787993"/>
                </a:cubicBezTo>
                <a:cubicBezTo>
                  <a:pt x="650720" y="786660"/>
                  <a:pt x="652720" y="785993"/>
                  <a:pt x="655254" y="785993"/>
                </a:cubicBezTo>
                <a:close/>
                <a:moveTo>
                  <a:pt x="2604659" y="784193"/>
                </a:moveTo>
                <a:lnTo>
                  <a:pt x="2604659" y="790994"/>
                </a:lnTo>
                <a:cubicBezTo>
                  <a:pt x="2585723" y="799128"/>
                  <a:pt x="2563720" y="805796"/>
                  <a:pt x="2538650" y="810996"/>
                </a:cubicBezTo>
                <a:lnTo>
                  <a:pt x="2537650" y="804195"/>
                </a:lnTo>
                <a:cubicBezTo>
                  <a:pt x="2562454" y="799528"/>
                  <a:pt x="2584790" y="792861"/>
                  <a:pt x="2604659" y="784193"/>
                </a:cubicBezTo>
                <a:close/>
                <a:moveTo>
                  <a:pt x="4961087" y="780593"/>
                </a:moveTo>
                <a:cubicBezTo>
                  <a:pt x="4972955" y="792594"/>
                  <a:pt x="4982690" y="804396"/>
                  <a:pt x="4990290" y="815997"/>
                </a:cubicBezTo>
                <a:lnTo>
                  <a:pt x="4985690" y="820798"/>
                </a:lnTo>
                <a:cubicBezTo>
                  <a:pt x="4978489" y="809596"/>
                  <a:pt x="4968754" y="797595"/>
                  <a:pt x="4956486" y="784793"/>
                </a:cubicBezTo>
                <a:close/>
                <a:moveTo>
                  <a:pt x="3479988" y="779992"/>
                </a:moveTo>
                <a:cubicBezTo>
                  <a:pt x="3490255" y="792394"/>
                  <a:pt x="3498256" y="803329"/>
                  <a:pt x="3503990" y="812797"/>
                </a:cubicBezTo>
                <a:lnTo>
                  <a:pt x="3498790" y="816797"/>
                </a:lnTo>
                <a:cubicBezTo>
                  <a:pt x="3492922" y="806396"/>
                  <a:pt x="3484921" y="795261"/>
                  <a:pt x="3474787" y="783393"/>
                </a:cubicBezTo>
                <a:close/>
                <a:moveTo>
                  <a:pt x="2413711" y="772792"/>
                </a:moveTo>
                <a:lnTo>
                  <a:pt x="2413711" y="801995"/>
                </a:lnTo>
                <a:lnTo>
                  <a:pt x="2487120" y="801995"/>
                </a:lnTo>
                <a:lnTo>
                  <a:pt x="2487120" y="772792"/>
                </a:lnTo>
                <a:close/>
                <a:moveTo>
                  <a:pt x="2889218" y="757790"/>
                </a:moveTo>
                <a:cubicBezTo>
                  <a:pt x="2902953" y="776859"/>
                  <a:pt x="2913288" y="793127"/>
                  <a:pt x="2920222" y="806596"/>
                </a:cubicBezTo>
                <a:lnTo>
                  <a:pt x="2914622" y="810396"/>
                </a:lnTo>
                <a:cubicBezTo>
                  <a:pt x="2907420" y="795861"/>
                  <a:pt x="2897086" y="779459"/>
                  <a:pt x="2883618" y="761190"/>
                </a:cubicBezTo>
                <a:close/>
                <a:moveTo>
                  <a:pt x="2823610" y="757590"/>
                </a:moveTo>
                <a:lnTo>
                  <a:pt x="2829611" y="760390"/>
                </a:lnTo>
                <a:cubicBezTo>
                  <a:pt x="2820810" y="779992"/>
                  <a:pt x="2810408" y="797061"/>
                  <a:pt x="2798407" y="811596"/>
                </a:cubicBezTo>
                <a:lnTo>
                  <a:pt x="2792806" y="807596"/>
                </a:lnTo>
                <a:cubicBezTo>
                  <a:pt x="2805074" y="793461"/>
                  <a:pt x="2815342" y="776792"/>
                  <a:pt x="2823610" y="757590"/>
                </a:cubicBezTo>
                <a:close/>
                <a:moveTo>
                  <a:pt x="3613328" y="753789"/>
                </a:moveTo>
                <a:lnTo>
                  <a:pt x="3613328" y="798595"/>
                </a:lnTo>
                <a:lnTo>
                  <a:pt x="3675936" y="798595"/>
                </a:lnTo>
                <a:lnTo>
                  <a:pt x="3675936" y="753789"/>
                </a:lnTo>
                <a:close/>
                <a:moveTo>
                  <a:pt x="3005681" y="750989"/>
                </a:moveTo>
                <a:lnTo>
                  <a:pt x="3139297" y="750989"/>
                </a:lnTo>
                <a:lnTo>
                  <a:pt x="3139297" y="757390"/>
                </a:lnTo>
                <a:lnTo>
                  <a:pt x="3061088" y="757390"/>
                </a:lnTo>
                <a:cubicBezTo>
                  <a:pt x="3046286" y="782193"/>
                  <a:pt x="3033684" y="798795"/>
                  <a:pt x="3023282" y="807196"/>
                </a:cubicBezTo>
                <a:cubicBezTo>
                  <a:pt x="3055153" y="805196"/>
                  <a:pt x="3086224" y="801929"/>
                  <a:pt x="3116494" y="797395"/>
                </a:cubicBezTo>
                <a:cubicBezTo>
                  <a:pt x="3110360" y="789927"/>
                  <a:pt x="3102826" y="781459"/>
                  <a:pt x="3093892" y="771991"/>
                </a:cubicBezTo>
                <a:lnTo>
                  <a:pt x="3099292" y="768791"/>
                </a:lnTo>
                <a:cubicBezTo>
                  <a:pt x="3116628" y="787327"/>
                  <a:pt x="3129829" y="803195"/>
                  <a:pt x="3138897" y="816397"/>
                </a:cubicBezTo>
                <a:lnTo>
                  <a:pt x="3133296" y="820398"/>
                </a:lnTo>
                <a:cubicBezTo>
                  <a:pt x="3130096" y="815464"/>
                  <a:pt x="3126028" y="809729"/>
                  <a:pt x="3121095" y="803195"/>
                </a:cubicBezTo>
                <a:cubicBezTo>
                  <a:pt x="3087491" y="807729"/>
                  <a:pt x="3051886" y="811263"/>
                  <a:pt x="3014282" y="813797"/>
                </a:cubicBezTo>
                <a:lnTo>
                  <a:pt x="3012682" y="807396"/>
                </a:lnTo>
                <a:cubicBezTo>
                  <a:pt x="3013082" y="806996"/>
                  <a:pt x="3013548" y="806796"/>
                  <a:pt x="3014081" y="806796"/>
                </a:cubicBezTo>
                <a:cubicBezTo>
                  <a:pt x="3024083" y="800795"/>
                  <a:pt x="3037351" y="784326"/>
                  <a:pt x="3053886" y="757390"/>
                </a:cubicBezTo>
                <a:lnTo>
                  <a:pt x="3005681" y="757390"/>
                </a:lnTo>
                <a:close/>
                <a:moveTo>
                  <a:pt x="4124363" y="748789"/>
                </a:moveTo>
                <a:cubicBezTo>
                  <a:pt x="4119296" y="757456"/>
                  <a:pt x="4114228" y="765257"/>
                  <a:pt x="4109161" y="772191"/>
                </a:cubicBezTo>
                <a:cubicBezTo>
                  <a:pt x="4122363" y="777259"/>
                  <a:pt x="4135431" y="782859"/>
                  <a:pt x="4148366" y="788994"/>
                </a:cubicBezTo>
                <a:cubicBezTo>
                  <a:pt x="4159434" y="778992"/>
                  <a:pt x="4166568" y="765591"/>
                  <a:pt x="4169769" y="748789"/>
                </a:cubicBezTo>
                <a:close/>
                <a:moveTo>
                  <a:pt x="2009890" y="748188"/>
                </a:moveTo>
                <a:lnTo>
                  <a:pt x="2016690" y="748188"/>
                </a:lnTo>
                <a:cubicBezTo>
                  <a:pt x="2016690" y="763390"/>
                  <a:pt x="2013690" y="776192"/>
                  <a:pt x="2007689" y="786593"/>
                </a:cubicBezTo>
                <a:cubicBezTo>
                  <a:pt x="1999021" y="800595"/>
                  <a:pt x="1980686" y="811930"/>
                  <a:pt x="1952682" y="820597"/>
                </a:cubicBezTo>
                <a:lnTo>
                  <a:pt x="1948482" y="815197"/>
                </a:lnTo>
                <a:cubicBezTo>
                  <a:pt x="1974085" y="807863"/>
                  <a:pt x="1991287" y="798128"/>
                  <a:pt x="2000088" y="785993"/>
                </a:cubicBezTo>
                <a:cubicBezTo>
                  <a:pt x="2006622" y="775592"/>
                  <a:pt x="2009890" y="762990"/>
                  <a:pt x="2009890" y="748188"/>
                </a:cubicBezTo>
                <a:close/>
                <a:moveTo>
                  <a:pt x="3606527" y="747388"/>
                </a:moveTo>
                <a:lnTo>
                  <a:pt x="3682536" y="747388"/>
                </a:lnTo>
                <a:lnTo>
                  <a:pt x="3682536" y="817397"/>
                </a:lnTo>
                <a:lnTo>
                  <a:pt x="3675936" y="817397"/>
                </a:lnTo>
                <a:lnTo>
                  <a:pt x="3675936" y="804996"/>
                </a:lnTo>
                <a:lnTo>
                  <a:pt x="3613328" y="804996"/>
                </a:lnTo>
                <a:lnTo>
                  <a:pt x="3613328" y="817797"/>
                </a:lnTo>
                <a:lnTo>
                  <a:pt x="3606527" y="817797"/>
                </a:lnTo>
                <a:close/>
                <a:moveTo>
                  <a:pt x="1938281" y="744988"/>
                </a:moveTo>
                <a:lnTo>
                  <a:pt x="1944281" y="747388"/>
                </a:lnTo>
                <a:cubicBezTo>
                  <a:pt x="1934013" y="772591"/>
                  <a:pt x="1922612" y="796128"/>
                  <a:pt x="1910077" y="817997"/>
                </a:cubicBezTo>
                <a:lnTo>
                  <a:pt x="1903476" y="815197"/>
                </a:lnTo>
                <a:cubicBezTo>
                  <a:pt x="1916945" y="792394"/>
                  <a:pt x="1928546" y="768991"/>
                  <a:pt x="1938281" y="744988"/>
                </a:cubicBezTo>
                <a:close/>
                <a:moveTo>
                  <a:pt x="1807540" y="743388"/>
                </a:moveTo>
                <a:lnTo>
                  <a:pt x="1807540" y="799195"/>
                </a:lnTo>
                <a:lnTo>
                  <a:pt x="1850946" y="799195"/>
                </a:lnTo>
                <a:lnTo>
                  <a:pt x="1850946" y="743388"/>
                </a:lnTo>
                <a:close/>
                <a:moveTo>
                  <a:pt x="1757134" y="743388"/>
                </a:moveTo>
                <a:lnTo>
                  <a:pt x="1757134" y="799195"/>
                </a:lnTo>
                <a:lnTo>
                  <a:pt x="1800740" y="799195"/>
                </a:lnTo>
                <a:lnTo>
                  <a:pt x="1800740" y="743388"/>
                </a:lnTo>
                <a:close/>
                <a:moveTo>
                  <a:pt x="1725130" y="743388"/>
                </a:moveTo>
                <a:lnTo>
                  <a:pt x="1731131" y="745788"/>
                </a:lnTo>
                <a:cubicBezTo>
                  <a:pt x="1721530" y="772591"/>
                  <a:pt x="1711395" y="796795"/>
                  <a:pt x="1700727" y="818397"/>
                </a:cubicBezTo>
                <a:lnTo>
                  <a:pt x="1694526" y="815797"/>
                </a:lnTo>
                <a:cubicBezTo>
                  <a:pt x="1706528" y="791927"/>
                  <a:pt x="1716729" y="767791"/>
                  <a:pt x="1725130" y="743388"/>
                </a:cubicBezTo>
                <a:close/>
                <a:moveTo>
                  <a:pt x="2781805" y="742788"/>
                </a:moveTo>
                <a:lnTo>
                  <a:pt x="2788006" y="745388"/>
                </a:lnTo>
                <a:cubicBezTo>
                  <a:pt x="2778938" y="770591"/>
                  <a:pt x="2768603" y="794861"/>
                  <a:pt x="2757002" y="818197"/>
                </a:cubicBezTo>
                <a:lnTo>
                  <a:pt x="2750201" y="815397"/>
                </a:lnTo>
                <a:cubicBezTo>
                  <a:pt x="2762202" y="792594"/>
                  <a:pt x="2772737" y="768391"/>
                  <a:pt x="2781805" y="742788"/>
                </a:cubicBezTo>
                <a:close/>
                <a:moveTo>
                  <a:pt x="3828002" y="737987"/>
                </a:moveTo>
                <a:lnTo>
                  <a:pt x="3828002" y="788994"/>
                </a:lnTo>
                <a:lnTo>
                  <a:pt x="3872408" y="788994"/>
                </a:lnTo>
                <a:lnTo>
                  <a:pt x="3872408" y="737987"/>
                </a:lnTo>
                <a:close/>
                <a:moveTo>
                  <a:pt x="2413711" y="737587"/>
                </a:moveTo>
                <a:lnTo>
                  <a:pt x="2413711" y="766391"/>
                </a:lnTo>
                <a:lnTo>
                  <a:pt x="2487120" y="766391"/>
                </a:lnTo>
                <a:lnTo>
                  <a:pt x="2487120" y="737587"/>
                </a:lnTo>
                <a:close/>
                <a:moveTo>
                  <a:pt x="298961" y="732987"/>
                </a:moveTo>
                <a:cubicBezTo>
                  <a:pt x="304962" y="751122"/>
                  <a:pt x="316364" y="767191"/>
                  <a:pt x="333166" y="781193"/>
                </a:cubicBezTo>
                <a:cubicBezTo>
                  <a:pt x="349034" y="767591"/>
                  <a:pt x="360436" y="751522"/>
                  <a:pt x="367370" y="732987"/>
                </a:cubicBezTo>
                <a:close/>
                <a:moveTo>
                  <a:pt x="2406911" y="731386"/>
                </a:moveTo>
                <a:lnTo>
                  <a:pt x="2494121" y="731386"/>
                </a:lnTo>
                <a:lnTo>
                  <a:pt x="2494121" y="819997"/>
                </a:lnTo>
                <a:lnTo>
                  <a:pt x="2487120" y="819997"/>
                </a:lnTo>
                <a:lnTo>
                  <a:pt x="2487120" y="808396"/>
                </a:lnTo>
                <a:lnTo>
                  <a:pt x="2413711" y="808396"/>
                </a:lnTo>
                <a:lnTo>
                  <a:pt x="2413711" y="820798"/>
                </a:lnTo>
                <a:lnTo>
                  <a:pt x="2406911" y="820798"/>
                </a:lnTo>
                <a:close/>
                <a:moveTo>
                  <a:pt x="1968284" y="727986"/>
                </a:moveTo>
                <a:lnTo>
                  <a:pt x="2058496" y="727986"/>
                </a:lnTo>
                <a:lnTo>
                  <a:pt x="2058496" y="787393"/>
                </a:lnTo>
                <a:lnTo>
                  <a:pt x="2051695" y="787393"/>
                </a:lnTo>
                <a:lnTo>
                  <a:pt x="2051695" y="734387"/>
                </a:lnTo>
                <a:lnTo>
                  <a:pt x="1975085" y="734387"/>
                </a:lnTo>
                <a:lnTo>
                  <a:pt x="1975085" y="789194"/>
                </a:lnTo>
                <a:lnTo>
                  <a:pt x="1968284" y="789194"/>
                </a:lnTo>
                <a:close/>
                <a:moveTo>
                  <a:pt x="281959" y="726186"/>
                </a:moveTo>
                <a:lnTo>
                  <a:pt x="374171" y="726186"/>
                </a:lnTo>
                <a:lnTo>
                  <a:pt x="374171" y="732787"/>
                </a:lnTo>
                <a:cubicBezTo>
                  <a:pt x="367103" y="753189"/>
                  <a:pt x="355235" y="770725"/>
                  <a:pt x="338566" y="785393"/>
                </a:cubicBezTo>
                <a:cubicBezTo>
                  <a:pt x="353635" y="796728"/>
                  <a:pt x="371971" y="806462"/>
                  <a:pt x="393573" y="814597"/>
                </a:cubicBezTo>
                <a:lnTo>
                  <a:pt x="389773" y="820398"/>
                </a:lnTo>
                <a:cubicBezTo>
                  <a:pt x="367503" y="811596"/>
                  <a:pt x="348834" y="801328"/>
                  <a:pt x="333766" y="789594"/>
                </a:cubicBezTo>
                <a:cubicBezTo>
                  <a:pt x="317230" y="802662"/>
                  <a:pt x="296828" y="812997"/>
                  <a:pt x="272558" y="820597"/>
                </a:cubicBezTo>
                <a:lnTo>
                  <a:pt x="268758" y="814797"/>
                </a:lnTo>
                <a:cubicBezTo>
                  <a:pt x="292627" y="807196"/>
                  <a:pt x="312497" y="797328"/>
                  <a:pt x="328365" y="785193"/>
                </a:cubicBezTo>
                <a:cubicBezTo>
                  <a:pt x="310630" y="769991"/>
                  <a:pt x="298628" y="752589"/>
                  <a:pt x="292361" y="732987"/>
                </a:cubicBezTo>
                <a:lnTo>
                  <a:pt x="281959" y="732987"/>
                </a:lnTo>
                <a:close/>
                <a:moveTo>
                  <a:pt x="4130164" y="721385"/>
                </a:moveTo>
                <a:lnTo>
                  <a:pt x="4136764" y="722185"/>
                </a:lnTo>
                <a:cubicBezTo>
                  <a:pt x="4133298" y="730453"/>
                  <a:pt x="4130364" y="737054"/>
                  <a:pt x="4127964" y="741988"/>
                </a:cubicBezTo>
                <a:lnTo>
                  <a:pt x="4200572" y="741988"/>
                </a:lnTo>
                <a:lnTo>
                  <a:pt x="4200572" y="748789"/>
                </a:lnTo>
                <a:lnTo>
                  <a:pt x="4176370" y="748789"/>
                </a:lnTo>
                <a:cubicBezTo>
                  <a:pt x="4173569" y="766391"/>
                  <a:pt x="4166368" y="780793"/>
                  <a:pt x="4154767" y="791994"/>
                </a:cubicBezTo>
                <a:cubicBezTo>
                  <a:pt x="4170236" y="799328"/>
                  <a:pt x="4185038" y="807329"/>
                  <a:pt x="4199172" y="815997"/>
                </a:cubicBezTo>
                <a:lnTo>
                  <a:pt x="4195372" y="821598"/>
                </a:lnTo>
                <a:cubicBezTo>
                  <a:pt x="4181770" y="813197"/>
                  <a:pt x="4166502" y="804929"/>
                  <a:pt x="4149566" y="796795"/>
                </a:cubicBezTo>
                <a:cubicBezTo>
                  <a:pt x="4137164" y="807196"/>
                  <a:pt x="4115829" y="815397"/>
                  <a:pt x="4085558" y="821398"/>
                </a:cubicBezTo>
                <a:lnTo>
                  <a:pt x="4082958" y="815197"/>
                </a:lnTo>
                <a:cubicBezTo>
                  <a:pt x="4109761" y="809996"/>
                  <a:pt x="4129697" y="802729"/>
                  <a:pt x="4142766" y="793394"/>
                </a:cubicBezTo>
                <a:cubicBezTo>
                  <a:pt x="4131298" y="787793"/>
                  <a:pt x="4117296" y="781659"/>
                  <a:pt x="4100760" y="774992"/>
                </a:cubicBezTo>
                <a:cubicBezTo>
                  <a:pt x="4106628" y="766591"/>
                  <a:pt x="4112095" y="757856"/>
                  <a:pt x="4117162" y="748789"/>
                </a:cubicBezTo>
                <a:lnTo>
                  <a:pt x="4085158" y="748789"/>
                </a:lnTo>
                <a:lnTo>
                  <a:pt x="4085158" y="741988"/>
                </a:lnTo>
                <a:lnTo>
                  <a:pt x="4120763" y="741988"/>
                </a:lnTo>
                <a:cubicBezTo>
                  <a:pt x="4124496" y="734653"/>
                  <a:pt x="4127630" y="727786"/>
                  <a:pt x="4130164" y="721385"/>
                </a:cubicBezTo>
                <a:close/>
                <a:moveTo>
                  <a:pt x="3912213" y="720185"/>
                </a:moveTo>
                <a:cubicBezTo>
                  <a:pt x="3928748" y="737787"/>
                  <a:pt x="3941016" y="752656"/>
                  <a:pt x="3949017" y="764791"/>
                </a:cubicBezTo>
                <a:lnTo>
                  <a:pt x="3943617" y="768791"/>
                </a:lnTo>
                <a:cubicBezTo>
                  <a:pt x="3935082" y="755589"/>
                  <a:pt x="3922814" y="740587"/>
                  <a:pt x="3906812" y="723785"/>
                </a:cubicBezTo>
                <a:close/>
                <a:moveTo>
                  <a:pt x="3019482" y="718185"/>
                </a:moveTo>
                <a:lnTo>
                  <a:pt x="3126496" y="718185"/>
                </a:lnTo>
                <a:lnTo>
                  <a:pt x="3126496" y="724585"/>
                </a:lnTo>
                <a:lnTo>
                  <a:pt x="3019482" y="724585"/>
                </a:lnTo>
                <a:close/>
                <a:moveTo>
                  <a:pt x="926411" y="712584"/>
                </a:moveTo>
                <a:lnTo>
                  <a:pt x="933212" y="712584"/>
                </a:lnTo>
                <a:lnTo>
                  <a:pt x="933212" y="735187"/>
                </a:lnTo>
                <a:lnTo>
                  <a:pt x="1009022" y="735187"/>
                </a:lnTo>
                <a:lnTo>
                  <a:pt x="1009022" y="741988"/>
                </a:lnTo>
                <a:lnTo>
                  <a:pt x="945214" y="741988"/>
                </a:lnTo>
                <a:cubicBezTo>
                  <a:pt x="958815" y="765857"/>
                  <a:pt x="983485" y="787060"/>
                  <a:pt x="1019223" y="805596"/>
                </a:cubicBezTo>
                <a:lnTo>
                  <a:pt x="1014622" y="811196"/>
                </a:lnTo>
                <a:cubicBezTo>
                  <a:pt x="978084" y="790794"/>
                  <a:pt x="952881" y="767724"/>
                  <a:pt x="939013" y="741988"/>
                </a:cubicBezTo>
                <a:lnTo>
                  <a:pt x="933212" y="741988"/>
                </a:lnTo>
                <a:lnTo>
                  <a:pt x="933212" y="819797"/>
                </a:lnTo>
                <a:lnTo>
                  <a:pt x="926411" y="819797"/>
                </a:lnTo>
                <a:lnTo>
                  <a:pt x="926411" y="741988"/>
                </a:lnTo>
                <a:lnTo>
                  <a:pt x="920811" y="741988"/>
                </a:lnTo>
                <a:cubicBezTo>
                  <a:pt x="906409" y="771191"/>
                  <a:pt x="881006" y="794994"/>
                  <a:pt x="844601" y="813397"/>
                </a:cubicBezTo>
                <a:lnTo>
                  <a:pt x="841001" y="807196"/>
                </a:lnTo>
                <a:cubicBezTo>
                  <a:pt x="875805" y="790660"/>
                  <a:pt x="900408" y="768924"/>
                  <a:pt x="914810" y="741988"/>
                </a:cubicBezTo>
                <a:lnTo>
                  <a:pt x="850802" y="741988"/>
                </a:lnTo>
                <a:lnTo>
                  <a:pt x="850802" y="735187"/>
                </a:lnTo>
                <a:lnTo>
                  <a:pt x="926411" y="735187"/>
                </a:lnTo>
                <a:close/>
                <a:moveTo>
                  <a:pt x="1143562" y="704383"/>
                </a:moveTo>
                <a:lnTo>
                  <a:pt x="1143562" y="746588"/>
                </a:lnTo>
                <a:lnTo>
                  <a:pt x="1206370" y="746588"/>
                </a:lnTo>
                <a:lnTo>
                  <a:pt x="1206370" y="704383"/>
                </a:lnTo>
                <a:close/>
                <a:moveTo>
                  <a:pt x="1077754" y="704383"/>
                </a:moveTo>
                <a:lnTo>
                  <a:pt x="1077754" y="744188"/>
                </a:lnTo>
                <a:lnTo>
                  <a:pt x="1077554" y="746588"/>
                </a:lnTo>
                <a:lnTo>
                  <a:pt x="1136761" y="746588"/>
                </a:lnTo>
                <a:lnTo>
                  <a:pt x="1136761" y="704383"/>
                </a:lnTo>
                <a:close/>
                <a:moveTo>
                  <a:pt x="211351" y="703383"/>
                </a:moveTo>
                <a:lnTo>
                  <a:pt x="248355" y="703383"/>
                </a:lnTo>
                <a:lnTo>
                  <a:pt x="248355" y="798995"/>
                </a:lnTo>
                <a:cubicBezTo>
                  <a:pt x="256623" y="792861"/>
                  <a:pt x="266091" y="784660"/>
                  <a:pt x="276759" y="774392"/>
                </a:cubicBezTo>
                <a:lnTo>
                  <a:pt x="278559" y="781793"/>
                </a:lnTo>
                <a:cubicBezTo>
                  <a:pt x="266691" y="793261"/>
                  <a:pt x="254156" y="803329"/>
                  <a:pt x="240954" y="811996"/>
                </a:cubicBezTo>
                <a:lnTo>
                  <a:pt x="238154" y="805996"/>
                </a:lnTo>
                <a:cubicBezTo>
                  <a:pt x="240421" y="803729"/>
                  <a:pt x="241554" y="801662"/>
                  <a:pt x="241554" y="799795"/>
                </a:cubicBezTo>
                <a:lnTo>
                  <a:pt x="241554" y="710184"/>
                </a:lnTo>
                <a:lnTo>
                  <a:pt x="211351" y="710184"/>
                </a:lnTo>
                <a:close/>
                <a:moveTo>
                  <a:pt x="420901" y="702983"/>
                </a:moveTo>
                <a:lnTo>
                  <a:pt x="459305" y="702983"/>
                </a:lnTo>
                <a:lnTo>
                  <a:pt x="459305" y="798395"/>
                </a:lnTo>
                <a:cubicBezTo>
                  <a:pt x="468240" y="791461"/>
                  <a:pt x="477974" y="782926"/>
                  <a:pt x="488509" y="772792"/>
                </a:cubicBezTo>
                <a:lnTo>
                  <a:pt x="490109" y="779992"/>
                </a:lnTo>
                <a:cubicBezTo>
                  <a:pt x="478374" y="791727"/>
                  <a:pt x="465706" y="802195"/>
                  <a:pt x="452104" y="811396"/>
                </a:cubicBezTo>
                <a:lnTo>
                  <a:pt x="449304" y="805396"/>
                </a:lnTo>
                <a:cubicBezTo>
                  <a:pt x="451571" y="803395"/>
                  <a:pt x="452704" y="801462"/>
                  <a:pt x="452704" y="799595"/>
                </a:cubicBezTo>
                <a:lnTo>
                  <a:pt x="452704" y="709784"/>
                </a:lnTo>
                <a:lnTo>
                  <a:pt x="420901" y="709784"/>
                </a:lnTo>
                <a:close/>
                <a:moveTo>
                  <a:pt x="3492589" y="697382"/>
                </a:moveTo>
                <a:cubicBezTo>
                  <a:pt x="3472453" y="699382"/>
                  <a:pt x="3456118" y="700849"/>
                  <a:pt x="3443583" y="701783"/>
                </a:cubicBezTo>
                <a:lnTo>
                  <a:pt x="3443583" y="736387"/>
                </a:lnTo>
                <a:lnTo>
                  <a:pt x="3497990" y="736387"/>
                </a:lnTo>
                <a:cubicBezTo>
                  <a:pt x="3495990" y="724786"/>
                  <a:pt x="3494189" y="711784"/>
                  <a:pt x="3492589" y="697382"/>
                </a:cubicBezTo>
                <a:close/>
                <a:moveTo>
                  <a:pt x="2820810" y="696382"/>
                </a:moveTo>
                <a:lnTo>
                  <a:pt x="2892819" y="696382"/>
                </a:lnTo>
                <a:lnTo>
                  <a:pt x="2892819" y="702983"/>
                </a:lnTo>
                <a:lnTo>
                  <a:pt x="2862615" y="702983"/>
                </a:lnTo>
                <a:lnTo>
                  <a:pt x="2862615" y="733987"/>
                </a:lnTo>
                <a:lnTo>
                  <a:pt x="2915822" y="733987"/>
                </a:lnTo>
                <a:lnTo>
                  <a:pt x="2915822" y="740788"/>
                </a:lnTo>
                <a:lnTo>
                  <a:pt x="2862615" y="740788"/>
                </a:lnTo>
                <a:lnTo>
                  <a:pt x="2862615" y="802795"/>
                </a:lnTo>
                <a:cubicBezTo>
                  <a:pt x="2862615" y="813730"/>
                  <a:pt x="2857548" y="819197"/>
                  <a:pt x="2847413" y="819197"/>
                </a:cubicBezTo>
                <a:lnTo>
                  <a:pt x="2826810" y="819197"/>
                </a:lnTo>
                <a:lnTo>
                  <a:pt x="2825410" y="812597"/>
                </a:lnTo>
                <a:cubicBezTo>
                  <a:pt x="2832211" y="812997"/>
                  <a:pt x="2838812" y="813197"/>
                  <a:pt x="2845212" y="813197"/>
                </a:cubicBezTo>
                <a:cubicBezTo>
                  <a:pt x="2852147" y="813197"/>
                  <a:pt x="2855614" y="809196"/>
                  <a:pt x="2855614" y="801195"/>
                </a:cubicBezTo>
                <a:lnTo>
                  <a:pt x="2855614" y="740788"/>
                </a:lnTo>
                <a:lnTo>
                  <a:pt x="2798407" y="740788"/>
                </a:lnTo>
                <a:lnTo>
                  <a:pt x="2798407" y="733987"/>
                </a:lnTo>
                <a:lnTo>
                  <a:pt x="2855614" y="733987"/>
                </a:lnTo>
                <a:lnTo>
                  <a:pt x="2855614" y="702983"/>
                </a:lnTo>
                <a:lnTo>
                  <a:pt x="2820810" y="702983"/>
                </a:lnTo>
                <a:close/>
                <a:moveTo>
                  <a:pt x="1904076" y="692581"/>
                </a:moveTo>
                <a:cubicBezTo>
                  <a:pt x="1918478" y="702849"/>
                  <a:pt x="1930613" y="712984"/>
                  <a:pt x="1940481" y="722985"/>
                </a:cubicBezTo>
                <a:lnTo>
                  <a:pt x="1935480" y="727786"/>
                </a:lnTo>
                <a:cubicBezTo>
                  <a:pt x="1926013" y="717918"/>
                  <a:pt x="1913877" y="707717"/>
                  <a:pt x="1899076" y="697182"/>
                </a:cubicBezTo>
                <a:close/>
                <a:moveTo>
                  <a:pt x="1695727" y="691381"/>
                </a:moveTo>
                <a:cubicBezTo>
                  <a:pt x="1710795" y="702183"/>
                  <a:pt x="1722930" y="712517"/>
                  <a:pt x="1732131" y="722385"/>
                </a:cubicBezTo>
                <a:lnTo>
                  <a:pt x="1727130" y="727186"/>
                </a:lnTo>
                <a:cubicBezTo>
                  <a:pt x="1717662" y="716651"/>
                  <a:pt x="1705595" y="706183"/>
                  <a:pt x="1690926" y="695782"/>
                </a:cubicBezTo>
                <a:close/>
                <a:moveTo>
                  <a:pt x="2750801" y="690581"/>
                </a:moveTo>
                <a:cubicBezTo>
                  <a:pt x="2765736" y="701249"/>
                  <a:pt x="2777938" y="711917"/>
                  <a:pt x="2787406" y="722585"/>
                </a:cubicBezTo>
                <a:lnTo>
                  <a:pt x="2782605" y="727386"/>
                </a:lnTo>
                <a:cubicBezTo>
                  <a:pt x="2773537" y="717385"/>
                  <a:pt x="2761402" y="706583"/>
                  <a:pt x="2746201" y="694982"/>
                </a:cubicBezTo>
                <a:close/>
                <a:moveTo>
                  <a:pt x="1807540" y="684381"/>
                </a:moveTo>
                <a:lnTo>
                  <a:pt x="1807540" y="736987"/>
                </a:lnTo>
                <a:lnTo>
                  <a:pt x="1850946" y="736987"/>
                </a:lnTo>
                <a:lnTo>
                  <a:pt x="1850946" y="684381"/>
                </a:lnTo>
                <a:close/>
                <a:moveTo>
                  <a:pt x="1757134" y="684381"/>
                </a:moveTo>
                <a:lnTo>
                  <a:pt x="1757134" y="736987"/>
                </a:lnTo>
                <a:lnTo>
                  <a:pt x="1800740" y="736987"/>
                </a:lnTo>
                <a:lnTo>
                  <a:pt x="1800740" y="684381"/>
                </a:lnTo>
                <a:close/>
                <a:moveTo>
                  <a:pt x="3828002" y="683180"/>
                </a:moveTo>
                <a:lnTo>
                  <a:pt x="3828002" y="731586"/>
                </a:lnTo>
                <a:lnTo>
                  <a:pt x="3872408" y="731586"/>
                </a:lnTo>
                <a:lnTo>
                  <a:pt x="3872408" y="683180"/>
                </a:lnTo>
                <a:close/>
                <a:moveTo>
                  <a:pt x="3543395" y="683180"/>
                </a:moveTo>
                <a:lnTo>
                  <a:pt x="3546796" y="688981"/>
                </a:lnTo>
                <a:cubicBezTo>
                  <a:pt x="3530527" y="692048"/>
                  <a:pt x="3514725" y="694582"/>
                  <a:pt x="3499390" y="696582"/>
                </a:cubicBezTo>
                <a:cubicBezTo>
                  <a:pt x="3501124" y="712851"/>
                  <a:pt x="3502790" y="726119"/>
                  <a:pt x="3504390" y="736387"/>
                </a:cubicBezTo>
                <a:lnTo>
                  <a:pt x="3555397" y="736387"/>
                </a:lnTo>
                <a:lnTo>
                  <a:pt x="3555397" y="743188"/>
                </a:lnTo>
                <a:lnTo>
                  <a:pt x="3505590" y="743188"/>
                </a:lnTo>
                <a:cubicBezTo>
                  <a:pt x="3507457" y="753322"/>
                  <a:pt x="3509458" y="761657"/>
                  <a:pt x="3511592" y="768191"/>
                </a:cubicBezTo>
                <a:cubicBezTo>
                  <a:pt x="3515992" y="781926"/>
                  <a:pt x="3521192" y="792661"/>
                  <a:pt x="3527193" y="800395"/>
                </a:cubicBezTo>
                <a:cubicBezTo>
                  <a:pt x="3533061" y="807329"/>
                  <a:pt x="3538128" y="810796"/>
                  <a:pt x="3542395" y="810796"/>
                </a:cubicBezTo>
                <a:cubicBezTo>
                  <a:pt x="3546529" y="810396"/>
                  <a:pt x="3550596" y="800528"/>
                  <a:pt x="3554597" y="781193"/>
                </a:cubicBezTo>
                <a:lnTo>
                  <a:pt x="3560198" y="784793"/>
                </a:lnTo>
                <a:cubicBezTo>
                  <a:pt x="3555130" y="806929"/>
                  <a:pt x="3549396" y="817997"/>
                  <a:pt x="3542995" y="817997"/>
                </a:cubicBezTo>
                <a:cubicBezTo>
                  <a:pt x="3537261" y="817997"/>
                  <a:pt x="3531060" y="814130"/>
                  <a:pt x="3524393" y="806396"/>
                </a:cubicBezTo>
                <a:cubicBezTo>
                  <a:pt x="3517325" y="798128"/>
                  <a:pt x="3511258" y="786527"/>
                  <a:pt x="3506190" y="771591"/>
                </a:cubicBezTo>
                <a:cubicBezTo>
                  <a:pt x="3503524" y="764124"/>
                  <a:pt x="3501190" y="754656"/>
                  <a:pt x="3499190" y="743188"/>
                </a:cubicBezTo>
                <a:lnTo>
                  <a:pt x="3443583" y="743188"/>
                </a:lnTo>
                <a:lnTo>
                  <a:pt x="3443583" y="807796"/>
                </a:lnTo>
                <a:cubicBezTo>
                  <a:pt x="3452250" y="805662"/>
                  <a:pt x="3461252" y="802929"/>
                  <a:pt x="3470586" y="799595"/>
                </a:cubicBezTo>
                <a:lnTo>
                  <a:pt x="3471986" y="806196"/>
                </a:lnTo>
                <a:cubicBezTo>
                  <a:pt x="3462118" y="809263"/>
                  <a:pt x="3449650" y="812663"/>
                  <a:pt x="3434582" y="816397"/>
                </a:cubicBezTo>
                <a:lnTo>
                  <a:pt x="3433182" y="810196"/>
                </a:lnTo>
                <a:cubicBezTo>
                  <a:pt x="3435582" y="809529"/>
                  <a:pt x="3436782" y="808329"/>
                  <a:pt x="3436782" y="806596"/>
                </a:cubicBezTo>
                <a:lnTo>
                  <a:pt x="3436782" y="696182"/>
                </a:lnTo>
                <a:cubicBezTo>
                  <a:pt x="3473853" y="694182"/>
                  <a:pt x="3509391" y="689848"/>
                  <a:pt x="3543395" y="683180"/>
                </a:cubicBezTo>
                <a:close/>
                <a:moveTo>
                  <a:pt x="102213" y="681580"/>
                </a:moveTo>
                <a:lnTo>
                  <a:pt x="173022" y="681580"/>
                </a:lnTo>
                <a:lnTo>
                  <a:pt x="173022" y="687981"/>
                </a:lnTo>
                <a:lnTo>
                  <a:pt x="141018" y="687981"/>
                </a:lnTo>
                <a:lnTo>
                  <a:pt x="141018" y="727586"/>
                </a:lnTo>
                <a:lnTo>
                  <a:pt x="170222" y="727586"/>
                </a:lnTo>
                <a:lnTo>
                  <a:pt x="170222" y="733987"/>
                </a:lnTo>
                <a:lnTo>
                  <a:pt x="141018" y="733987"/>
                </a:lnTo>
                <a:lnTo>
                  <a:pt x="141018" y="776192"/>
                </a:lnTo>
                <a:lnTo>
                  <a:pt x="176422" y="776192"/>
                </a:lnTo>
                <a:lnTo>
                  <a:pt x="176422" y="782593"/>
                </a:lnTo>
                <a:lnTo>
                  <a:pt x="99813" y="782593"/>
                </a:lnTo>
                <a:lnTo>
                  <a:pt x="99813" y="776192"/>
                </a:lnTo>
                <a:lnTo>
                  <a:pt x="134417" y="776192"/>
                </a:lnTo>
                <a:lnTo>
                  <a:pt x="134417" y="733987"/>
                </a:lnTo>
                <a:lnTo>
                  <a:pt x="106214" y="733987"/>
                </a:lnTo>
                <a:lnTo>
                  <a:pt x="106214" y="727586"/>
                </a:lnTo>
                <a:lnTo>
                  <a:pt x="134417" y="727586"/>
                </a:lnTo>
                <a:lnTo>
                  <a:pt x="134417" y="687981"/>
                </a:lnTo>
                <a:lnTo>
                  <a:pt x="102213" y="687981"/>
                </a:lnTo>
                <a:close/>
                <a:moveTo>
                  <a:pt x="2628062" y="677580"/>
                </a:moveTo>
                <a:cubicBezTo>
                  <a:pt x="2633796" y="710650"/>
                  <a:pt x="2645530" y="739454"/>
                  <a:pt x="2663266" y="763990"/>
                </a:cubicBezTo>
                <a:cubicBezTo>
                  <a:pt x="2678602" y="740521"/>
                  <a:pt x="2688869" y="711717"/>
                  <a:pt x="2694070" y="677580"/>
                </a:cubicBezTo>
                <a:close/>
                <a:moveTo>
                  <a:pt x="3675936" y="677380"/>
                </a:moveTo>
                <a:lnTo>
                  <a:pt x="3682536" y="679780"/>
                </a:lnTo>
                <a:cubicBezTo>
                  <a:pt x="3677469" y="693382"/>
                  <a:pt x="3671535" y="705650"/>
                  <a:pt x="3664734" y="716585"/>
                </a:cubicBezTo>
                <a:lnTo>
                  <a:pt x="3693138" y="716585"/>
                </a:lnTo>
                <a:lnTo>
                  <a:pt x="3693138" y="723385"/>
                </a:lnTo>
                <a:lnTo>
                  <a:pt x="3593725" y="723385"/>
                </a:lnTo>
                <a:lnTo>
                  <a:pt x="3593725" y="716585"/>
                </a:lnTo>
                <a:lnTo>
                  <a:pt x="3624529" y="716585"/>
                </a:lnTo>
                <a:cubicBezTo>
                  <a:pt x="3620662" y="703916"/>
                  <a:pt x="3615595" y="692315"/>
                  <a:pt x="3609327" y="681780"/>
                </a:cubicBezTo>
                <a:lnTo>
                  <a:pt x="3615528" y="679380"/>
                </a:lnTo>
                <a:cubicBezTo>
                  <a:pt x="3621129" y="689114"/>
                  <a:pt x="3626396" y="701516"/>
                  <a:pt x="3631330" y="716585"/>
                </a:cubicBezTo>
                <a:lnTo>
                  <a:pt x="3657933" y="716585"/>
                </a:lnTo>
                <a:cubicBezTo>
                  <a:pt x="3665001" y="704716"/>
                  <a:pt x="3671002" y="691648"/>
                  <a:pt x="3675936" y="677380"/>
                </a:cubicBezTo>
                <a:close/>
                <a:moveTo>
                  <a:pt x="870604" y="674379"/>
                </a:moveTo>
                <a:cubicBezTo>
                  <a:pt x="878072" y="685714"/>
                  <a:pt x="884473" y="697916"/>
                  <a:pt x="889807" y="710984"/>
                </a:cubicBezTo>
                <a:lnTo>
                  <a:pt x="883606" y="713784"/>
                </a:lnTo>
                <a:cubicBezTo>
                  <a:pt x="877339" y="699116"/>
                  <a:pt x="870871" y="686647"/>
                  <a:pt x="864204" y="676379"/>
                </a:cubicBezTo>
                <a:close/>
                <a:moveTo>
                  <a:pt x="4258504" y="672179"/>
                </a:moveTo>
                <a:lnTo>
                  <a:pt x="4258504" y="795994"/>
                </a:lnTo>
                <a:lnTo>
                  <a:pt x="4383120" y="795994"/>
                </a:lnTo>
                <a:lnTo>
                  <a:pt x="4383120" y="672179"/>
                </a:lnTo>
                <a:close/>
                <a:moveTo>
                  <a:pt x="4168168" y="671179"/>
                </a:moveTo>
                <a:lnTo>
                  <a:pt x="4174769" y="673579"/>
                </a:lnTo>
                <a:cubicBezTo>
                  <a:pt x="4170369" y="685581"/>
                  <a:pt x="4165368" y="696182"/>
                  <a:pt x="4159768" y="705383"/>
                </a:cubicBezTo>
                <a:lnTo>
                  <a:pt x="4197372" y="705383"/>
                </a:lnTo>
                <a:lnTo>
                  <a:pt x="4197372" y="711984"/>
                </a:lnTo>
                <a:lnTo>
                  <a:pt x="4087758" y="711984"/>
                </a:lnTo>
                <a:lnTo>
                  <a:pt x="4087758" y="705383"/>
                </a:lnTo>
                <a:lnTo>
                  <a:pt x="4122163" y="705383"/>
                </a:lnTo>
                <a:cubicBezTo>
                  <a:pt x="4117629" y="694582"/>
                  <a:pt x="4112895" y="684847"/>
                  <a:pt x="4107961" y="676179"/>
                </a:cubicBezTo>
                <a:lnTo>
                  <a:pt x="4113762" y="673379"/>
                </a:lnTo>
                <a:cubicBezTo>
                  <a:pt x="4119629" y="683647"/>
                  <a:pt x="4124763" y="694315"/>
                  <a:pt x="4129164" y="705383"/>
                </a:cubicBezTo>
                <a:lnTo>
                  <a:pt x="4152766" y="705383"/>
                </a:lnTo>
                <a:cubicBezTo>
                  <a:pt x="4158367" y="695382"/>
                  <a:pt x="4163501" y="683980"/>
                  <a:pt x="4168168" y="671179"/>
                </a:cubicBezTo>
                <a:close/>
                <a:moveTo>
                  <a:pt x="4949886" y="670379"/>
                </a:moveTo>
                <a:lnTo>
                  <a:pt x="4955886" y="670379"/>
                </a:lnTo>
                <a:lnTo>
                  <a:pt x="4955886" y="732987"/>
                </a:lnTo>
                <a:cubicBezTo>
                  <a:pt x="4955620" y="756589"/>
                  <a:pt x="4952352" y="775392"/>
                  <a:pt x="4946085" y="789394"/>
                </a:cubicBezTo>
                <a:cubicBezTo>
                  <a:pt x="4939684" y="802595"/>
                  <a:pt x="4929282" y="812997"/>
                  <a:pt x="4914881" y="820597"/>
                </a:cubicBezTo>
                <a:lnTo>
                  <a:pt x="4911280" y="814797"/>
                </a:lnTo>
                <a:cubicBezTo>
                  <a:pt x="4925149" y="807596"/>
                  <a:pt x="4935150" y="797461"/>
                  <a:pt x="4941284" y="784393"/>
                </a:cubicBezTo>
                <a:cubicBezTo>
                  <a:pt x="4946752" y="771325"/>
                  <a:pt x="4949618" y="754189"/>
                  <a:pt x="4949886" y="732987"/>
                </a:cubicBezTo>
                <a:close/>
                <a:moveTo>
                  <a:pt x="925411" y="670179"/>
                </a:moveTo>
                <a:cubicBezTo>
                  <a:pt x="931812" y="680713"/>
                  <a:pt x="937413" y="692581"/>
                  <a:pt x="942213" y="705783"/>
                </a:cubicBezTo>
                <a:lnTo>
                  <a:pt x="935412" y="707583"/>
                </a:lnTo>
                <a:cubicBezTo>
                  <a:pt x="931279" y="695449"/>
                  <a:pt x="925878" y="683714"/>
                  <a:pt x="919210" y="672379"/>
                </a:cubicBezTo>
                <a:close/>
                <a:moveTo>
                  <a:pt x="995420" y="666778"/>
                </a:moveTo>
                <a:lnTo>
                  <a:pt x="1001621" y="669979"/>
                </a:lnTo>
                <a:cubicBezTo>
                  <a:pt x="992686" y="687181"/>
                  <a:pt x="982485" y="701916"/>
                  <a:pt x="971017" y="714184"/>
                </a:cubicBezTo>
                <a:lnTo>
                  <a:pt x="965616" y="710184"/>
                </a:lnTo>
                <a:cubicBezTo>
                  <a:pt x="977084" y="698182"/>
                  <a:pt x="987019" y="683714"/>
                  <a:pt x="995420" y="666778"/>
                </a:cubicBezTo>
                <a:close/>
                <a:moveTo>
                  <a:pt x="4251503" y="665578"/>
                </a:moveTo>
                <a:lnTo>
                  <a:pt x="4390120" y="665578"/>
                </a:lnTo>
                <a:lnTo>
                  <a:pt x="4390120" y="817597"/>
                </a:lnTo>
                <a:lnTo>
                  <a:pt x="4383120" y="817597"/>
                </a:lnTo>
                <a:lnTo>
                  <a:pt x="4383120" y="802595"/>
                </a:lnTo>
                <a:lnTo>
                  <a:pt x="4258504" y="802595"/>
                </a:lnTo>
                <a:lnTo>
                  <a:pt x="4258504" y="817597"/>
                </a:lnTo>
                <a:lnTo>
                  <a:pt x="4251503" y="817597"/>
                </a:lnTo>
                <a:close/>
                <a:moveTo>
                  <a:pt x="4544864" y="661978"/>
                </a:moveTo>
                <a:lnTo>
                  <a:pt x="4544864" y="789194"/>
                </a:lnTo>
                <a:lnTo>
                  <a:pt x="4601870" y="789194"/>
                </a:lnTo>
                <a:lnTo>
                  <a:pt x="4601870" y="661978"/>
                </a:lnTo>
                <a:close/>
                <a:moveTo>
                  <a:pt x="5001692" y="658577"/>
                </a:moveTo>
                <a:lnTo>
                  <a:pt x="5007893" y="658577"/>
                </a:lnTo>
                <a:lnTo>
                  <a:pt x="5007893" y="783593"/>
                </a:lnTo>
                <a:lnTo>
                  <a:pt x="5001692" y="783593"/>
                </a:lnTo>
                <a:close/>
                <a:moveTo>
                  <a:pt x="4715208" y="657577"/>
                </a:moveTo>
                <a:lnTo>
                  <a:pt x="4715208" y="692181"/>
                </a:lnTo>
                <a:lnTo>
                  <a:pt x="4715008" y="695782"/>
                </a:lnTo>
                <a:lnTo>
                  <a:pt x="4764014" y="695782"/>
                </a:lnTo>
                <a:lnTo>
                  <a:pt x="4764014" y="657577"/>
                </a:lnTo>
                <a:close/>
                <a:moveTo>
                  <a:pt x="2994479" y="656377"/>
                </a:moveTo>
                <a:lnTo>
                  <a:pt x="2994479" y="686181"/>
                </a:lnTo>
                <a:lnTo>
                  <a:pt x="3119895" y="686181"/>
                </a:lnTo>
                <a:lnTo>
                  <a:pt x="3119895" y="656377"/>
                </a:lnTo>
                <a:close/>
                <a:moveTo>
                  <a:pt x="1143562" y="655977"/>
                </a:moveTo>
                <a:lnTo>
                  <a:pt x="1143562" y="697982"/>
                </a:lnTo>
                <a:lnTo>
                  <a:pt x="1206370" y="697982"/>
                </a:lnTo>
                <a:lnTo>
                  <a:pt x="1206370" y="655977"/>
                </a:lnTo>
                <a:close/>
                <a:moveTo>
                  <a:pt x="1077754" y="655977"/>
                </a:moveTo>
                <a:lnTo>
                  <a:pt x="1077754" y="697982"/>
                </a:lnTo>
                <a:lnTo>
                  <a:pt x="1136761" y="697982"/>
                </a:lnTo>
                <a:lnTo>
                  <a:pt x="1136761" y="655977"/>
                </a:lnTo>
                <a:close/>
                <a:moveTo>
                  <a:pt x="4538062" y="655377"/>
                </a:moveTo>
                <a:lnTo>
                  <a:pt x="4608671" y="655377"/>
                </a:lnTo>
                <a:lnTo>
                  <a:pt x="4608671" y="813197"/>
                </a:lnTo>
                <a:lnTo>
                  <a:pt x="4601870" y="813197"/>
                </a:lnTo>
                <a:lnTo>
                  <a:pt x="4601870" y="795594"/>
                </a:lnTo>
                <a:lnTo>
                  <a:pt x="4544864" y="795594"/>
                </a:lnTo>
                <a:lnTo>
                  <a:pt x="4544864" y="814797"/>
                </a:lnTo>
                <a:lnTo>
                  <a:pt x="4538062" y="814797"/>
                </a:lnTo>
                <a:close/>
                <a:moveTo>
                  <a:pt x="1283027" y="653777"/>
                </a:moveTo>
                <a:lnTo>
                  <a:pt x="1429246" y="653777"/>
                </a:lnTo>
                <a:lnTo>
                  <a:pt x="1429246" y="660377"/>
                </a:lnTo>
                <a:cubicBezTo>
                  <a:pt x="1411243" y="677313"/>
                  <a:pt x="1389774" y="693848"/>
                  <a:pt x="1364837" y="709984"/>
                </a:cubicBezTo>
                <a:lnTo>
                  <a:pt x="1364837" y="805596"/>
                </a:lnTo>
                <a:cubicBezTo>
                  <a:pt x="1364837" y="814663"/>
                  <a:pt x="1359837" y="819197"/>
                  <a:pt x="1349836" y="819197"/>
                </a:cubicBezTo>
                <a:cubicBezTo>
                  <a:pt x="1340635" y="819197"/>
                  <a:pt x="1330166" y="819064"/>
                  <a:pt x="1318432" y="818797"/>
                </a:cubicBezTo>
                <a:lnTo>
                  <a:pt x="1316431" y="811996"/>
                </a:lnTo>
                <a:cubicBezTo>
                  <a:pt x="1326033" y="812396"/>
                  <a:pt x="1336501" y="812597"/>
                  <a:pt x="1347835" y="812597"/>
                </a:cubicBezTo>
                <a:cubicBezTo>
                  <a:pt x="1354769" y="812597"/>
                  <a:pt x="1358237" y="809796"/>
                  <a:pt x="1358237" y="804195"/>
                </a:cubicBezTo>
                <a:lnTo>
                  <a:pt x="1358237" y="706383"/>
                </a:lnTo>
                <a:cubicBezTo>
                  <a:pt x="1380640" y="692782"/>
                  <a:pt x="1401175" y="677446"/>
                  <a:pt x="1419844" y="660377"/>
                </a:cubicBezTo>
                <a:lnTo>
                  <a:pt x="1283027" y="660377"/>
                </a:lnTo>
                <a:close/>
                <a:moveTo>
                  <a:pt x="4652400" y="650776"/>
                </a:moveTo>
                <a:lnTo>
                  <a:pt x="4827222" y="650776"/>
                </a:lnTo>
                <a:lnTo>
                  <a:pt x="4827222" y="657577"/>
                </a:lnTo>
                <a:lnTo>
                  <a:pt x="4770616" y="657577"/>
                </a:lnTo>
                <a:lnTo>
                  <a:pt x="4770616" y="695782"/>
                </a:lnTo>
                <a:lnTo>
                  <a:pt x="4815821" y="695782"/>
                </a:lnTo>
                <a:lnTo>
                  <a:pt x="4815821" y="803395"/>
                </a:lnTo>
                <a:cubicBezTo>
                  <a:pt x="4815821" y="813797"/>
                  <a:pt x="4810887" y="818997"/>
                  <a:pt x="4801020" y="818997"/>
                </a:cubicBezTo>
                <a:lnTo>
                  <a:pt x="4780816" y="818997"/>
                </a:lnTo>
                <a:lnTo>
                  <a:pt x="4778816" y="812196"/>
                </a:lnTo>
                <a:lnTo>
                  <a:pt x="4798619" y="812597"/>
                </a:lnTo>
                <a:cubicBezTo>
                  <a:pt x="4805420" y="812597"/>
                  <a:pt x="4808820" y="809063"/>
                  <a:pt x="4808820" y="801995"/>
                </a:cubicBezTo>
                <a:lnTo>
                  <a:pt x="4808820" y="702383"/>
                </a:lnTo>
                <a:lnTo>
                  <a:pt x="4770416" y="702383"/>
                </a:lnTo>
                <a:cubicBezTo>
                  <a:pt x="4770016" y="710250"/>
                  <a:pt x="4769415" y="717318"/>
                  <a:pt x="4768615" y="723585"/>
                </a:cubicBezTo>
                <a:cubicBezTo>
                  <a:pt x="4779283" y="739721"/>
                  <a:pt x="4789618" y="757390"/>
                  <a:pt x="4799619" y="776592"/>
                </a:cubicBezTo>
                <a:lnTo>
                  <a:pt x="4795618" y="782593"/>
                </a:lnTo>
                <a:cubicBezTo>
                  <a:pt x="4784950" y="760723"/>
                  <a:pt x="4775616" y="743588"/>
                  <a:pt x="4767615" y="731186"/>
                </a:cubicBezTo>
                <a:cubicBezTo>
                  <a:pt x="4762948" y="757590"/>
                  <a:pt x="4753680" y="778059"/>
                  <a:pt x="4739812" y="792594"/>
                </a:cubicBezTo>
                <a:lnTo>
                  <a:pt x="4734811" y="788193"/>
                </a:lnTo>
                <a:cubicBezTo>
                  <a:pt x="4752546" y="769658"/>
                  <a:pt x="4762214" y="741054"/>
                  <a:pt x="4763814" y="702383"/>
                </a:cubicBezTo>
                <a:lnTo>
                  <a:pt x="4714608" y="702383"/>
                </a:lnTo>
                <a:cubicBezTo>
                  <a:pt x="4714208" y="710650"/>
                  <a:pt x="4713408" y="718385"/>
                  <a:pt x="4712208" y="725586"/>
                </a:cubicBezTo>
                <a:cubicBezTo>
                  <a:pt x="4721276" y="737854"/>
                  <a:pt x="4729944" y="751055"/>
                  <a:pt x="4738212" y="765191"/>
                </a:cubicBezTo>
                <a:lnTo>
                  <a:pt x="4734410" y="770791"/>
                </a:lnTo>
                <a:cubicBezTo>
                  <a:pt x="4724943" y="753856"/>
                  <a:pt x="4717142" y="741188"/>
                  <a:pt x="4711008" y="732787"/>
                </a:cubicBezTo>
                <a:cubicBezTo>
                  <a:pt x="4706474" y="756256"/>
                  <a:pt x="4697940" y="774725"/>
                  <a:pt x="4685405" y="788193"/>
                </a:cubicBezTo>
                <a:lnTo>
                  <a:pt x="4680204" y="783593"/>
                </a:lnTo>
                <a:cubicBezTo>
                  <a:pt x="4696873" y="765857"/>
                  <a:pt x="4706207" y="738787"/>
                  <a:pt x="4708208" y="702383"/>
                </a:cubicBezTo>
                <a:lnTo>
                  <a:pt x="4670803" y="702383"/>
                </a:lnTo>
                <a:lnTo>
                  <a:pt x="4670803" y="819997"/>
                </a:lnTo>
                <a:lnTo>
                  <a:pt x="4663802" y="819997"/>
                </a:lnTo>
                <a:lnTo>
                  <a:pt x="4663802" y="695782"/>
                </a:lnTo>
                <a:lnTo>
                  <a:pt x="4708408" y="695782"/>
                </a:lnTo>
                <a:lnTo>
                  <a:pt x="4708608" y="692181"/>
                </a:lnTo>
                <a:lnTo>
                  <a:pt x="4708608" y="657577"/>
                </a:lnTo>
                <a:lnTo>
                  <a:pt x="4652400" y="657577"/>
                </a:lnTo>
                <a:close/>
                <a:moveTo>
                  <a:pt x="4922682" y="650576"/>
                </a:moveTo>
                <a:lnTo>
                  <a:pt x="4982490" y="650576"/>
                </a:lnTo>
                <a:lnTo>
                  <a:pt x="4982490" y="770391"/>
                </a:lnTo>
                <a:lnTo>
                  <a:pt x="4976089" y="770391"/>
                </a:lnTo>
                <a:lnTo>
                  <a:pt x="4976089" y="656777"/>
                </a:lnTo>
                <a:lnTo>
                  <a:pt x="4929282" y="656777"/>
                </a:lnTo>
                <a:lnTo>
                  <a:pt x="4929282" y="770591"/>
                </a:lnTo>
                <a:lnTo>
                  <a:pt x="4922682" y="770591"/>
                </a:lnTo>
                <a:close/>
                <a:moveTo>
                  <a:pt x="3704739" y="650376"/>
                </a:moveTo>
                <a:lnTo>
                  <a:pt x="3763547" y="650376"/>
                </a:lnTo>
                <a:lnTo>
                  <a:pt x="3763547" y="655777"/>
                </a:lnTo>
                <a:cubicBezTo>
                  <a:pt x="3757679" y="677113"/>
                  <a:pt x="3751145" y="697449"/>
                  <a:pt x="3743944" y="716785"/>
                </a:cubicBezTo>
                <a:cubicBezTo>
                  <a:pt x="3759013" y="736787"/>
                  <a:pt x="3766614" y="753189"/>
                  <a:pt x="3766747" y="765991"/>
                </a:cubicBezTo>
                <a:cubicBezTo>
                  <a:pt x="3766747" y="775859"/>
                  <a:pt x="3764280" y="782859"/>
                  <a:pt x="3759346" y="786993"/>
                </a:cubicBezTo>
                <a:cubicBezTo>
                  <a:pt x="3754146" y="791127"/>
                  <a:pt x="3743944" y="793194"/>
                  <a:pt x="3728742" y="793194"/>
                </a:cubicBezTo>
                <a:lnTo>
                  <a:pt x="3726542" y="786393"/>
                </a:lnTo>
                <a:cubicBezTo>
                  <a:pt x="3730009" y="786660"/>
                  <a:pt x="3732209" y="786793"/>
                  <a:pt x="3733143" y="786793"/>
                </a:cubicBezTo>
                <a:cubicBezTo>
                  <a:pt x="3744878" y="786393"/>
                  <a:pt x="3752345" y="784793"/>
                  <a:pt x="3755546" y="781993"/>
                </a:cubicBezTo>
                <a:cubicBezTo>
                  <a:pt x="3758746" y="778792"/>
                  <a:pt x="3760346" y="773458"/>
                  <a:pt x="3760346" y="765991"/>
                </a:cubicBezTo>
                <a:cubicBezTo>
                  <a:pt x="3760213" y="753723"/>
                  <a:pt x="3752479" y="737320"/>
                  <a:pt x="3737143" y="716785"/>
                </a:cubicBezTo>
                <a:cubicBezTo>
                  <a:pt x="3743678" y="700382"/>
                  <a:pt x="3750212" y="680447"/>
                  <a:pt x="3756746" y="656977"/>
                </a:cubicBezTo>
                <a:lnTo>
                  <a:pt x="3711340" y="656977"/>
                </a:lnTo>
                <a:lnTo>
                  <a:pt x="3711340" y="820998"/>
                </a:lnTo>
                <a:lnTo>
                  <a:pt x="3704739" y="820998"/>
                </a:lnTo>
                <a:close/>
                <a:moveTo>
                  <a:pt x="2987678" y="649576"/>
                </a:moveTo>
                <a:lnTo>
                  <a:pt x="3126696" y="649576"/>
                </a:lnTo>
                <a:lnTo>
                  <a:pt x="3126696" y="692782"/>
                </a:lnTo>
                <a:lnTo>
                  <a:pt x="2994479" y="692782"/>
                </a:lnTo>
                <a:lnTo>
                  <a:pt x="2994479" y="712584"/>
                </a:lnTo>
                <a:cubicBezTo>
                  <a:pt x="2994212" y="754056"/>
                  <a:pt x="2985811" y="789594"/>
                  <a:pt x="2969276" y="819197"/>
                </a:cubicBezTo>
                <a:lnTo>
                  <a:pt x="2964476" y="814997"/>
                </a:lnTo>
                <a:cubicBezTo>
                  <a:pt x="2979810" y="788327"/>
                  <a:pt x="2987545" y="754189"/>
                  <a:pt x="2987678" y="712584"/>
                </a:cubicBezTo>
                <a:close/>
                <a:moveTo>
                  <a:pt x="2125752" y="649376"/>
                </a:moveTo>
                <a:lnTo>
                  <a:pt x="2181959" y="649376"/>
                </a:lnTo>
                <a:lnTo>
                  <a:pt x="2181959" y="654977"/>
                </a:lnTo>
                <a:cubicBezTo>
                  <a:pt x="2175424" y="674313"/>
                  <a:pt x="2167623" y="694315"/>
                  <a:pt x="2158556" y="714984"/>
                </a:cubicBezTo>
                <a:cubicBezTo>
                  <a:pt x="2171624" y="732320"/>
                  <a:pt x="2178691" y="749055"/>
                  <a:pt x="2179758" y="765191"/>
                </a:cubicBezTo>
                <a:cubicBezTo>
                  <a:pt x="2179625" y="771991"/>
                  <a:pt x="2177425" y="776992"/>
                  <a:pt x="2173157" y="780192"/>
                </a:cubicBezTo>
                <a:cubicBezTo>
                  <a:pt x="2167824" y="783926"/>
                  <a:pt x="2158422" y="785860"/>
                  <a:pt x="2144954" y="785993"/>
                </a:cubicBezTo>
                <a:lnTo>
                  <a:pt x="2142754" y="778992"/>
                </a:lnTo>
                <a:cubicBezTo>
                  <a:pt x="2144621" y="779259"/>
                  <a:pt x="2145887" y="779392"/>
                  <a:pt x="2146554" y="779392"/>
                </a:cubicBezTo>
                <a:cubicBezTo>
                  <a:pt x="2156689" y="778992"/>
                  <a:pt x="2163690" y="777725"/>
                  <a:pt x="2167557" y="775592"/>
                </a:cubicBezTo>
                <a:cubicBezTo>
                  <a:pt x="2171157" y="773592"/>
                  <a:pt x="2172957" y="770125"/>
                  <a:pt x="2172957" y="765191"/>
                </a:cubicBezTo>
                <a:cubicBezTo>
                  <a:pt x="2172957" y="750389"/>
                  <a:pt x="2165757" y="733987"/>
                  <a:pt x="2151355" y="715984"/>
                </a:cubicBezTo>
                <a:cubicBezTo>
                  <a:pt x="2161223" y="694115"/>
                  <a:pt x="2169024" y="674179"/>
                  <a:pt x="2174758" y="656177"/>
                </a:cubicBezTo>
                <a:lnTo>
                  <a:pt x="2132552" y="656177"/>
                </a:lnTo>
                <a:lnTo>
                  <a:pt x="2132552" y="820998"/>
                </a:lnTo>
                <a:lnTo>
                  <a:pt x="2125752" y="820998"/>
                </a:lnTo>
                <a:close/>
                <a:moveTo>
                  <a:pt x="1487577" y="649376"/>
                </a:moveTo>
                <a:lnTo>
                  <a:pt x="1543784" y="649376"/>
                </a:lnTo>
                <a:lnTo>
                  <a:pt x="1543784" y="654977"/>
                </a:lnTo>
                <a:cubicBezTo>
                  <a:pt x="1537250" y="674313"/>
                  <a:pt x="1529449" y="694315"/>
                  <a:pt x="1520381" y="714984"/>
                </a:cubicBezTo>
                <a:cubicBezTo>
                  <a:pt x="1533449" y="732320"/>
                  <a:pt x="1540517" y="749055"/>
                  <a:pt x="1541583" y="765191"/>
                </a:cubicBezTo>
                <a:cubicBezTo>
                  <a:pt x="1541450" y="771991"/>
                  <a:pt x="1539250" y="776992"/>
                  <a:pt x="1534983" y="780192"/>
                </a:cubicBezTo>
                <a:cubicBezTo>
                  <a:pt x="1529649" y="783926"/>
                  <a:pt x="1520247" y="785860"/>
                  <a:pt x="1506779" y="785993"/>
                </a:cubicBezTo>
                <a:lnTo>
                  <a:pt x="1504579" y="778992"/>
                </a:lnTo>
                <a:cubicBezTo>
                  <a:pt x="1506446" y="779259"/>
                  <a:pt x="1507712" y="779392"/>
                  <a:pt x="1508379" y="779392"/>
                </a:cubicBezTo>
                <a:cubicBezTo>
                  <a:pt x="1518514" y="778992"/>
                  <a:pt x="1525515" y="777725"/>
                  <a:pt x="1529382" y="775592"/>
                </a:cubicBezTo>
                <a:cubicBezTo>
                  <a:pt x="1532982" y="773592"/>
                  <a:pt x="1534783" y="770125"/>
                  <a:pt x="1534783" y="765191"/>
                </a:cubicBezTo>
                <a:cubicBezTo>
                  <a:pt x="1534783" y="750389"/>
                  <a:pt x="1527582" y="733987"/>
                  <a:pt x="1513180" y="715984"/>
                </a:cubicBezTo>
                <a:cubicBezTo>
                  <a:pt x="1523048" y="694115"/>
                  <a:pt x="1530849" y="674179"/>
                  <a:pt x="1536583" y="656177"/>
                </a:cubicBezTo>
                <a:lnTo>
                  <a:pt x="1494378" y="656177"/>
                </a:lnTo>
                <a:lnTo>
                  <a:pt x="1494378" y="820998"/>
                </a:lnTo>
                <a:lnTo>
                  <a:pt x="1487577" y="820998"/>
                </a:lnTo>
                <a:close/>
                <a:moveTo>
                  <a:pt x="1070753" y="649176"/>
                </a:moveTo>
                <a:lnTo>
                  <a:pt x="1213171" y="649176"/>
                </a:lnTo>
                <a:lnTo>
                  <a:pt x="1213171" y="797995"/>
                </a:lnTo>
                <a:cubicBezTo>
                  <a:pt x="1213171" y="810263"/>
                  <a:pt x="1207237" y="816397"/>
                  <a:pt x="1195369" y="816397"/>
                </a:cubicBezTo>
                <a:lnTo>
                  <a:pt x="1172366" y="816397"/>
                </a:lnTo>
                <a:lnTo>
                  <a:pt x="1170566" y="809596"/>
                </a:lnTo>
                <a:lnTo>
                  <a:pt x="1192968" y="809796"/>
                </a:lnTo>
                <a:cubicBezTo>
                  <a:pt x="1201903" y="809796"/>
                  <a:pt x="1206370" y="805062"/>
                  <a:pt x="1206370" y="795594"/>
                </a:cubicBezTo>
                <a:lnTo>
                  <a:pt x="1206370" y="753189"/>
                </a:lnTo>
                <a:lnTo>
                  <a:pt x="1143562" y="753189"/>
                </a:lnTo>
                <a:lnTo>
                  <a:pt x="1143562" y="814197"/>
                </a:lnTo>
                <a:lnTo>
                  <a:pt x="1136761" y="814197"/>
                </a:lnTo>
                <a:lnTo>
                  <a:pt x="1136761" y="753189"/>
                </a:lnTo>
                <a:lnTo>
                  <a:pt x="1077154" y="753189"/>
                </a:lnTo>
                <a:cubicBezTo>
                  <a:pt x="1075154" y="779726"/>
                  <a:pt x="1067553" y="801462"/>
                  <a:pt x="1054351" y="818397"/>
                </a:cubicBezTo>
                <a:lnTo>
                  <a:pt x="1049350" y="813797"/>
                </a:lnTo>
                <a:cubicBezTo>
                  <a:pt x="1063219" y="795128"/>
                  <a:pt x="1070353" y="771258"/>
                  <a:pt x="1070753" y="742188"/>
                </a:cubicBezTo>
                <a:close/>
                <a:moveTo>
                  <a:pt x="299362" y="649176"/>
                </a:moveTo>
                <a:lnTo>
                  <a:pt x="360969" y="649176"/>
                </a:lnTo>
                <a:lnTo>
                  <a:pt x="360969" y="694582"/>
                </a:lnTo>
                <a:cubicBezTo>
                  <a:pt x="360969" y="700182"/>
                  <a:pt x="363703" y="702983"/>
                  <a:pt x="369170" y="702983"/>
                </a:cubicBezTo>
                <a:lnTo>
                  <a:pt x="388973" y="702983"/>
                </a:lnTo>
                <a:lnTo>
                  <a:pt x="388973" y="709384"/>
                </a:lnTo>
                <a:lnTo>
                  <a:pt x="368170" y="709384"/>
                </a:lnTo>
                <a:cubicBezTo>
                  <a:pt x="358702" y="709384"/>
                  <a:pt x="353968" y="704716"/>
                  <a:pt x="353968" y="695382"/>
                </a:cubicBezTo>
                <a:lnTo>
                  <a:pt x="353968" y="655777"/>
                </a:lnTo>
                <a:lnTo>
                  <a:pt x="306362" y="655777"/>
                </a:lnTo>
                <a:lnTo>
                  <a:pt x="306362" y="664778"/>
                </a:lnTo>
                <a:cubicBezTo>
                  <a:pt x="306362" y="686514"/>
                  <a:pt x="296494" y="703316"/>
                  <a:pt x="276759" y="715184"/>
                </a:cubicBezTo>
                <a:lnTo>
                  <a:pt x="272158" y="709984"/>
                </a:lnTo>
                <a:cubicBezTo>
                  <a:pt x="290294" y="699449"/>
                  <a:pt x="299362" y="684647"/>
                  <a:pt x="299362" y="665578"/>
                </a:cubicBezTo>
                <a:close/>
                <a:moveTo>
                  <a:pt x="77810" y="647976"/>
                </a:moveTo>
                <a:lnTo>
                  <a:pt x="179423" y="647976"/>
                </a:lnTo>
                <a:lnTo>
                  <a:pt x="179423" y="654377"/>
                </a:lnTo>
                <a:lnTo>
                  <a:pt x="84411" y="654377"/>
                </a:lnTo>
                <a:lnTo>
                  <a:pt x="84411" y="807796"/>
                </a:lnTo>
                <a:lnTo>
                  <a:pt x="183223" y="807796"/>
                </a:lnTo>
                <a:lnTo>
                  <a:pt x="183223" y="814397"/>
                </a:lnTo>
                <a:lnTo>
                  <a:pt x="77810" y="814397"/>
                </a:lnTo>
                <a:close/>
                <a:moveTo>
                  <a:pt x="1907277" y="644976"/>
                </a:moveTo>
                <a:cubicBezTo>
                  <a:pt x="1922479" y="655644"/>
                  <a:pt x="1935414" y="666645"/>
                  <a:pt x="1946082" y="677980"/>
                </a:cubicBezTo>
                <a:lnTo>
                  <a:pt x="1941081" y="682980"/>
                </a:lnTo>
                <a:cubicBezTo>
                  <a:pt x="1931213" y="672046"/>
                  <a:pt x="1918345" y="660911"/>
                  <a:pt x="1902476" y="649576"/>
                </a:cubicBezTo>
                <a:close/>
                <a:moveTo>
                  <a:pt x="228953" y="642975"/>
                </a:moveTo>
                <a:cubicBezTo>
                  <a:pt x="242954" y="653777"/>
                  <a:pt x="254556" y="664445"/>
                  <a:pt x="263757" y="674979"/>
                </a:cubicBezTo>
                <a:lnTo>
                  <a:pt x="258956" y="679780"/>
                </a:lnTo>
                <a:cubicBezTo>
                  <a:pt x="250422" y="669779"/>
                  <a:pt x="238821" y="659044"/>
                  <a:pt x="224152" y="647576"/>
                </a:cubicBezTo>
                <a:close/>
                <a:moveTo>
                  <a:pt x="4520260" y="642775"/>
                </a:moveTo>
                <a:lnTo>
                  <a:pt x="4523660" y="648776"/>
                </a:lnTo>
                <a:cubicBezTo>
                  <a:pt x="4512726" y="652776"/>
                  <a:pt x="4501458" y="656177"/>
                  <a:pt x="4489856" y="658977"/>
                </a:cubicBezTo>
                <a:lnTo>
                  <a:pt x="4489856" y="696782"/>
                </a:lnTo>
                <a:lnTo>
                  <a:pt x="4526661" y="696782"/>
                </a:lnTo>
                <a:lnTo>
                  <a:pt x="4526661" y="703383"/>
                </a:lnTo>
                <a:lnTo>
                  <a:pt x="4489856" y="703383"/>
                </a:lnTo>
                <a:lnTo>
                  <a:pt x="4489856" y="716184"/>
                </a:lnTo>
                <a:cubicBezTo>
                  <a:pt x="4501724" y="727253"/>
                  <a:pt x="4513860" y="740187"/>
                  <a:pt x="4526261" y="754989"/>
                </a:cubicBezTo>
                <a:lnTo>
                  <a:pt x="4522260" y="760590"/>
                </a:lnTo>
                <a:cubicBezTo>
                  <a:pt x="4509459" y="744321"/>
                  <a:pt x="4498658" y="731720"/>
                  <a:pt x="4489856" y="722785"/>
                </a:cubicBezTo>
                <a:lnTo>
                  <a:pt x="4489856" y="820398"/>
                </a:lnTo>
                <a:lnTo>
                  <a:pt x="4483056" y="820398"/>
                </a:lnTo>
                <a:lnTo>
                  <a:pt x="4483056" y="717185"/>
                </a:lnTo>
                <a:cubicBezTo>
                  <a:pt x="4473988" y="740521"/>
                  <a:pt x="4460786" y="761257"/>
                  <a:pt x="4443450" y="779392"/>
                </a:cubicBezTo>
                <a:lnTo>
                  <a:pt x="4440650" y="772392"/>
                </a:lnTo>
                <a:cubicBezTo>
                  <a:pt x="4460920" y="752122"/>
                  <a:pt x="4474922" y="729119"/>
                  <a:pt x="4482656" y="703383"/>
                </a:cubicBezTo>
                <a:lnTo>
                  <a:pt x="4445451" y="703383"/>
                </a:lnTo>
                <a:lnTo>
                  <a:pt x="4445451" y="696782"/>
                </a:lnTo>
                <a:lnTo>
                  <a:pt x="4483056" y="696782"/>
                </a:lnTo>
                <a:lnTo>
                  <a:pt x="4483056" y="660377"/>
                </a:lnTo>
                <a:cubicBezTo>
                  <a:pt x="4471054" y="662511"/>
                  <a:pt x="4459320" y="664045"/>
                  <a:pt x="4447851" y="664978"/>
                </a:cubicBezTo>
                <a:lnTo>
                  <a:pt x="4445451" y="658577"/>
                </a:lnTo>
                <a:cubicBezTo>
                  <a:pt x="4473988" y="656577"/>
                  <a:pt x="4498924" y="651310"/>
                  <a:pt x="4520260" y="642775"/>
                </a:cubicBezTo>
                <a:close/>
                <a:moveTo>
                  <a:pt x="1700727" y="642775"/>
                </a:moveTo>
                <a:cubicBezTo>
                  <a:pt x="1715396" y="653177"/>
                  <a:pt x="1727664" y="663778"/>
                  <a:pt x="1737532" y="674579"/>
                </a:cubicBezTo>
                <a:lnTo>
                  <a:pt x="1732531" y="679380"/>
                </a:lnTo>
                <a:cubicBezTo>
                  <a:pt x="1723063" y="669112"/>
                  <a:pt x="1710928" y="658511"/>
                  <a:pt x="1696127" y="647576"/>
                </a:cubicBezTo>
                <a:close/>
                <a:moveTo>
                  <a:pt x="2755802" y="642575"/>
                </a:moveTo>
                <a:cubicBezTo>
                  <a:pt x="2770337" y="653243"/>
                  <a:pt x="2782338" y="663911"/>
                  <a:pt x="2791806" y="674579"/>
                </a:cubicBezTo>
                <a:lnTo>
                  <a:pt x="2787006" y="679380"/>
                </a:lnTo>
                <a:cubicBezTo>
                  <a:pt x="2777671" y="668979"/>
                  <a:pt x="2765670" y="658244"/>
                  <a:pt x="2751001" y="647176"/>
                </a:cubicBezTo>
                <a:close/>
                <a:moveTo>
                  <a:pt x="439503" y="641975"/>
                </a:moveTo>
                <a:cubicBezTo>
                  <a:pt x="453505" y="652510"/>
                  <a:pt x="465573" y="663445"/>
                  <a:pt x="475707" y="674779"/>
                </a:cubicBezTo>
                <a:lnTo>
                  <a:pt x="471107" y="679580"/>
                </a:lnTo>
                <a:cubicBezTo>
                  <a:pt x="462039" y="669312"/>
                  <a:pt x="449904" y="658311"/>
                  <a:pt x="434702" y="646576"/>
                </a:cubicBezTo>
                <a:close/>
                <a:moveTo>
                  <a:pt x="2854014" y="641575"/>
                </a:moveTo>
                <a:lnTo>
                  <a:pt x="2860214" y="641575"/>
                </a:lnTo>
                <a:cubicBezTo>
                  <a:pt x="2874883" y="663978"/>
                  <a:pt x="2896552" y="682647"/>
                  <a:pt x="2925223" y="697582"/>
                </a:cubicBezTo>
                <a:lnTo>
                  <a:pt x="2921222" y="702983"/>
                </a:lnTo>
                <a:cubicBezTo>
                  <a:pt x="2894686" y="689381"/>
                  <a:pt x="2873283" y="671379"/>
                  <a:pt x="2857014" y="648976"/>
                </a:cubicBezTo>
                <a:cubicBezTo>
                  <a:pt x="2839812" y="672179"/>
                  <a:pt x="2819276" y="690848"/>
                  <a:pt x="2795407" y="704983"/>
                </a:cubicBezTo>
                <a:lnTo>
                  <a:pt x="2791606" y="699182"/>
                </a:lnTo>
                <a:cubicBezTo>
                  <a:pt x="2816809" y="684114"/>
                  <a:pt x="2837612" y="664911"/>
                  <a:pt x="2854014" y="641575"/>
                </a:cubicBezTo>
                <a:close/>
                <a:moveTo>
                  <a:pt x="1002421" y="641375"/>
                </a:moveTo>
                <a:lnTo>
                  <a:pt x="1006021" y="647376"/>
                </a:lnTo>
                <a:cubicBezTo>
                  <a:pt x="967483" y="655644"/>
                  <a:pt x="916743" y="659777"/>
                  <a:pt x="853802" y="659777"/>
                </a:cubicBezTo>
                <a:lnTo>
                  <a:pt x="851602" y="653377"/>
                </a:lnTo>
                <a:cubicBezTo>
                  <a:pt x="913743" y="653243"/>
                  <a:pt x="964016" y="649243"/>
                  <a:pt x="1002421" y="641375"/>
                </a:cubicBezTo>
                <a:close/>
                <a:moveTo>
                  <a:pt x="2358304" y="640175"/>
                </a:moveTo>
                <a:lnTo>
                  <a:pt x="2364905" y="640175"/>
                </a:lnTo>
                <a:lnTo>
                  <a:pt x="2364905" y="680380"/>
                </a:lnTo>
                <a:lnTo>
                  <a:pt x="2389708" y="680380"/>
                </a:lnTo>
                <a:lnTo>
                  <a:pt x="2389708" y="686981"/>
                </a:lnTo>
                <a:lnTo>
                  <a:pt x="2364905" y="686981"/>
                </a:lnTo>
                <a:lnTo>
                  <a:pt x="2364905" y="736987"/>
                </a:lnTo>
                <a:cubicBezTo>
                  <a:pt x="2375573" y="732720"/>
                  <a:pt x="2385041" y="728453"/>
                  <a:pt x="2393309" y="724185"/>
                </a:cubicBezTo>
                <a:lnTo>
                  <a:pt x="2393309" y="731186"/>
                </a:lnTo>
                <a:cubicBezTo>
                  <a:pt x="2385575" y="735053"/>
                  <a:pt x="2376107" y="739321"/>
                  <a:pt x="2364905" y="743988"/>
                </a:cubicBezTo>
                <a:lnTo>
                  <a:pt x="2364905" y="804595"/>
                </a:lnTo>
                <a:cubicBezTo>
                  <a:pt x="2364905" y="814197"/>
                  <a:pt x="2360371" y="818997"/>
                  <a:pt x="2351303" y="818997"/>
                </a:cubicBezTo>
                <a:lnTo>
                  <a:pt x="2330501" y="818997"/>
                </a:lnTo>
                <a:lnTo>
                  <a:pt x="2329101" y="812396"/>
                </a:lnTo>
                <a:cubicBezTo>
                  <a:pt x="2335902" y="812797"/>
                  <a:pt x="2342502" y="812997"/>
                  <a:pt x="2348903" y="812997"/>
                </a:cubicBezTo>
                <a:cubicBezTo>
                  <a:pt x="2355171" y="812997"/>
                  <a:pt x="2358304" y="809596"/>
                  <a:pt x="2358304" y="802795"/>
                </a:cubicBezTo>
                <a:lnTo>
                  <a:pt x="2358304" y="746388"/>
                </a:lnTo>
                <a:cubicBezTo>
                  <a:pt x="2347636" y="750255"/>
                  <a:pt x="2337168" y="753656"/>
                  <a:pt x="2326900" y="756589"/>
                </a:cubicBezTo>
                <a:lnTo>
                  <a:pt x="2325300" y="749789"/>
                </a:lnTo>
                <a:cubicBezTo>
                  <a:pt x="2336502" y="746722"/>
                  <a:pt x="2347503" y="743321"/>
                  <a:pt x="2358304" y="739587"/>
                </a:cubicBezTo>
                <a:lnTo>
                  <a:pt x="2358304" y="686981"/>
                </a:lnTo>
                <a:lnTo>
                  <a:pt x="2328701" y="686981"/>
                </a:lnTo>
                <a:lnTo>
                  <a:pt x="2328701" y="680380"/>
                </a:lnTo>
                <a:lnTo>
                  <a:pt x="2358304" y="680380"/>
                </a:lnTo>
                <a:close/>
                <a:moveTo>
                  <a:pt x="5032296" y="639975"/>
                </a:moveTo>
                <a:lnTo>
                  <a:pt x="5039096" y="639975"/>
                </a:lnTo>
                <a:lnTo>
                  <a:pt x="5039096" y="803995"/>
                </a:lnTo>
                <a:cubicBezTo>
                  <a:pt x="5039096" y="814263"/>
                  <a:pt x="5034430" y="819397"/>
                  <a:pt x="5025094" y="819397"/>
                </a:cubicBezTo>
                <a:lnTo>
                  <a:pt x="5003892" y="819397"/>
                </a:lnTo>
                <a:lnTo>
                  <a:pt x="5002492" y="812797"/>
                </a:lnTo>
                <a:cubicBezTo>
                  <a:pt x="5009560" y="813197"/>
                  <a:pt x="5016294" y="813397"/>
                  <a:pt x="5022694" y="813397"/>
                </a:cubicBezTo>
                <a:cubicBezTo>
                  <a:pt x="5029095" y="813397"/>
                  <a:pt x="5032296" y="809729"/>
                  <a:pt x="5032296" y="802395"/>
                </a:cubicBezTo>
                <a:close/>
                <a:moveTo>
                  <a:pt x="4050554" y="639975"/>
                </a:moveTo>
                <a:lnTo>
                  <a:pt x="4057355" y="639975"/>
                </a:lnTo>
                <a:lnTo>
                  <a:pt x="4057355" y="680380"/>
                </a:lnTo>
                <a:lnTo>
                  <a:pt x="4076957" y="680380"/>
                </a:lnTo>
                <a:lnTo>
                  <a:pt x="4076957" y="686981"/>
                </a:lnTo>
                <a:lnTo>
                  <a:pt x="4057355" y="686981"/>
                </a:lnTo>
                <a:lnTo>
                  <a:pt x="4057355" y="734787"/>
                </a:lnTo>
                <a:cubicBezTo>
                  <a:pt x="4064689" y="731586"/>
                  <a:pt x="4071757" y="728053"/>
                  <a:pt x="4078558" y="724185"/>
                </a:cubicBezTo>
                <a:lnTo>
                  <a:pt x="4078558" y="731186"/>
                </a:lnTo>
                <a:cubicBezTo>
                  <a:pt x="4071890" y="734787"/>
                  <a:pt x="4064822" y="738254"/>
                  <a:pt x="4057355" y="741588"/>
                </a:cubicBezTo>
                <a:lnTo>
                  <a:pt x="4057355" y="803595"/>
                </a:lnTo>
                <a:cubicBezTo>
                  <a:pt x="4057355" y="813863"/>
                  <a:pt x="4052754" y="818997"/>
                  <a:pt x="4043553" y="818997"/>
                </a:cubicBezTo>
                <a:lnTo>
                  <a:pt x="4025951" y="818997"/>
                </a:lnTo>
                <a:lnTo>
                  <a:pt x="4024550" y="812396"/>
                </a:lnTo>
                <a:cubicBezTo>
                  <a:pt x="4032285" y="812663"/>
                  <a:pt x="4037819" y="812797"/>
                  <a:pt x="4041153" y="812797"/>
                </a:cubicBezTo>
                <a:cubicBezTo>
                  <a:pt x="4047420" y="812797"/>
                  <a:pt x="4050554" y="809196"/>
                  <a:pt x="4050554" y="801995"/>
                </a:cubicBezTo>
                <a:lnTo>
                  <a:pt x="4050554" y="744388"/>
                </a:lnTo>
                <a:cubicBezTo>
                  <a:pt x="4041886" y="747988"/>
                  <a:pt x="4032018" y="751455"/>
                  <a:pt x="4020950" y="754789"/>
                </a:cubicBezTo>
                <a:lnTo>
                  <a:pt x="4019350" y="748188"/>
                </a:lnTo>
                <a:cubicBezTo>
                  <a:pt x="4029885" y="745388"/>
                  <a:pt x="4040286" y="741854"/>
                  <a:pt x="4050554" y="737587"/>
                </a:cubicBezTo>
                <a:lnTo>
                  <a:pt x="4050554" y="686981"/>
                </a:lnTo>
                <a:lnTo>
                  <a:pt x="4023150" y="686981"/>
                </a:lnTo>
                <a:lnTo>
                  <a:pt x="4023150" y="680380"/>
                </a:lnTo>
                <a:lnTo>
                  <a:pt x="4050554" y="680380"/>
                </a:lnTo>
                <a:close/>
                <a:moveTo>
                  <a:pt x="2407511" y="639975"/>
                </a:moveTo>
                <a:lnTo>
                  <a:pt x="2414111" y="639975"/>
                </a:lnTo>
                <a:lnTo>
                  <a:pt x="2414111" y="668779"/>
                </a:lnTo>
                <a:cubicBezTo>
                  <a:pt x="2439715" y="663311"/>
                  <a:pt x="2465318" y="655310"/>
                  <a:pt x="2490921" y="644776"/>
                </a:cubicBezTo>
                <a:lnTo>
                  <a:pt x="2494721" y="650176"/>
                </a:lnTo>
                <a:cubicBezTo>
                  <a:pt x="2466584" y="661778"/>
                  <a:pt x="2439715" y="670112"/>
                  <a:pt x="2414111" y="675179"/>
                </a:cubicBezTo>
                <a:lnTo>
                  <a:pt x="2414111" y="695182"/>
                </a:lnTo>
                <a:cubicBezTo>
                  <a:pt x="2414111" y="702249"/>
                  <a:pt x="2417579" y="705783"/>
                  <a:pt x="2424513" y="705783"/>
                </a:cubicBezTo>
                <a:lnTo>
                  <a:pt x="2476119" y="705783"/>
                </a:lnTo>
                <a:cubicBezTo>
                  <a:pt x="2481720" y="705783"/>
                  <a:pt x="2485587" y="704583"/>
                  <a:pt x="2487720" y="702183"/>
                </a:cubicBezTo>
                <a:cubicBezTo>
                  <a:pt x="2490654" y="698849"/>
                  <a:pt x="2492588" y="689781"/>
                  <a:pt x="2493521" y="674979"/>
                </a:cubicBezTo>
                <a:lnTo>
                  <a:pt x="2499922" y="676780"/>
                </a:lnTo>
                <a:cubicBezTo>
                  <a:pt x="2498722" y="692915"/>
                  <a:pt x="2496322" y="703183"/>
                  <a:pt x="2492721" y="707583"/>
                </a:cubicBezTo>
                <a:cubicBezTo>
                  <a:pt x="2489387" y="710650"/>
                  <a:pt x="2484253" y="712184"/>
                  <a:pt x="2477319" y="712184"/>
                </a:cubicBezTo>
                <a:lnTo>
                  <a:pt x="2422312" y="712184"/>
                </a:lnTo>
                <a:cubicBezTo>
                  <a:pt x="2412445" y="712184"/>
                  <a:pt x="2407511" y="706983"/>
                  <a:pt x="2407511" y="696582"/>
                </a:cubicBezTo>
                <a:close/>
                <a:moveTo>
                  <a:pt x="1800740" y="639775"/>
                </a:moveTo>
                <a:lnTo>
                  <a:pt x="1807540" y="639775"/>
                </a:lnTo>
                <a:lnTo>
                  <a:pt x="1807540" y="677580"/>
                </a:lnTo>
                <a:lnTo>
                  <a:pt x="1857747" y="677580"/>
                </a:lnTo>
                <a:lnTo>
                  <a:pt x="1857747" y="819997"/>
                </a:lnTo>
                <a:lnTo>
                  <a:pt x="1850946" y="819997"/>
                </a:lnTo>
                <a:lnTo>
                  <a:pt x="1850946" y="805796"/>
                </a:lnTo>
                <a:lnTo>
                  <a:pt x="1757134" y="805796"/>
                </a:lnTo>
                <a:lnTo>
                  <a:pt x="1757134" y="819797"/>
                </a:lnTo>
                <a:lnTo>
                  <a:pt x="1750333" y="819797"/>
                </a:lnTo>
                <a:lnTo>
                  <a:pt x="1750333" y="677580"/>
                </a:lnTo>
                <a:lnTo>
                  <a:pt x="1800740" y="677580"/>
                </a:lnTo>
                <a:close/>
                <a:moveTo>
                  <a:pt x="3475187" y="639575"/>
                </a:moveTo>
                <a:cubicBezTo>
                  <a:pt x="3478787" y="645576"/>
                  <a:pt x="3482188" y="652377"/>
                  <a:pt x="3485388" y="659977"/>
                </a:cubicBezTo>
                <a:lnTo>
                  <a:pt x="3560598" y="659977"/>
                </a:lnTo>
                <a:lnTo>
                  <a:pt x="3560598" y="666778"/>
                </a:lnTo>
                <a:lnTo>
                  <a:pt x="3409779" y="666778"/>
                </a:lnTo>
                <a:lnTo>
                  <a:pt x="3409779" y="715784"/>
                </a:lnTo>
                <a:cubicBezTo>
                  <a:pt x="3408978" y="759256"/>
                  <a:pt x="3401711" y="793928"/>
                  <a:pt x="3387976" y="819797"/>
                </a:cubicBezTo>
                <a:lnTo>
                  <a:pt x="3382976" y="815197"/>
                </a:lnTo>
                <a:cubicBezTo>
                  <a:pt x="3395644" y="791461"/>
                  <a:pt x="3402311" y="758323"/>
                  <a:pt x="3402978" y="715784"/>
                </a:cubicBezTo>
                <a:lnTo>
                  <a:pt x="3402978" y="659977"/>
                </a:lnTo>
                <a:lnTo>
                  <a:pt x="3478587" y="659977"/>
                </a:lnTo>
                <a:cubicBezTo>
                  <a:pt x="3475120" y="652243"/>
                  <a:pt x="3471586" y="645842"/>
                  <a:pt x="3467986" y="640775"/>
                </a:cubicBezTo>
                <a:close/>
                <a:moveTo>
                  <a:pt x="3848405" y="639375"/>
                </a:moveTo>
                <a:lnTo>
                  <a:pt x="3855206" y="640375"/>
                </a:lnTo>
                <a:cubicBezTo>
                  <a:pt x="3852939" y="653710"/>
                  <a:pt x="3849672" y="665711"/>
                  <a:pt x="3845404" y="676379"/>
                </a:cubicBezTo>
                <a:lnTo>
                  <a:pt x="3879209" y="676379"/>
                </a:lnTo>
                <a:lnTo>
                  <a:pt x="3879209" y="808596"/>
                </a:lnTo>
                <a:lnTo>
                  <a:pt x="3872408" y="808596"/>
                </a:lnTo>
                <a:lnTo>
                  <a:pt x="3872408" y="795394"/>
                </a:lnTo>
                <a:lnTo>
                  <a:pt x="3828002" y="795394"/>
                </a:lnTo>
                <a:lnTo>
                  <a:pt x="3828002" y="814197"/>
                </a:lnTo>
                <a:lnTo>
                  <a:pt x="3821202" y="814197"/>
                </a:lnTo>
                <a:lnTo>
                  <a:pt x="3821202" y="676379"/>
                </a:lnTo>
                <a:lnTo>
                  <a:pt x="3838804" y="676379"/>
                </a:lnTo>
                <a:cubicBezTo>
                  <a:pt x="3843204" y="664778"/>
                  <a:pt x="3846405" y="652443"/>
                  <a:pt x="3848405" y="639375"/>
                </a:cubicBezTo>
                <a:close/>
                <a:moveTo>
                  <a:pt x="2009690" y="639375"/>
                </a:moveTo>
                <a:lnTo>
                  <a:pt x="2016490" y="639375"/>
                </a:lnTo>
                <a:lnTo>
                  <a:pt x="2016490" y="652776"/>
                </a:lnTo>
                <a:lnTo>
                  <a:pt x="2069497" y="652776"/>
                </a:lnTo>
                <a:lnTo>
                  <a:pt x="2069497" y="659177"/>
                </a:lnTo>
                <a:lnTo>
                  <a:pt x="2016490" y="659177"/>
                </a:lnTo>
                <a:lnTo>
                  <a:pt x="2016490" y="677380"/>
                </a:lnTo>
                <a:lnTo>
                  <a:pt x="2064696" y="677380"/>
                </a:lnTo>
                <a:lnTo>
                  <a:pt x="2064696" y="683380"/>
                </a:lnTo>
                <a:lnTo>
                  <a:pt x="2016490" y="683380"/>
                </a:lnTo>
                <a:lnTo>
                  <a:pt x="2016490" y="702783"/>
                </a:lnTo>
                <a:lnTo>
                  <a:pt x="2076698" y="702783"/>
                </a:lnTo>
                <a:lnTo>
                  <a:pt x="2076698" y="709184"/>
                </a:lnTo>
                <a:lnTo>
                  <a:pt x="1948482" y="709184"/>
                </a:lnTo>
                <a:lnTo>
                  <a:pt x="1948482" y="702783"/>
                </a:lnTo>
                <a:lnTo>
                  <a:pt x="2009690" y="702783"/>
                </a:lnTo>
                <a:lnTo>
                  <a:pt x="2009690" y="683380"/>
                </a:lnTo>
                <a:lnTo>
                  <a:pt x="1961884" y="683380"/>
                </a:lnTo>
                <a:lnTo>
                  <a:pt x="1961884" y="677380"/>
                </a:lnTo>
                <a:lnTo>
                  <a:pt x="2009690" y="677380"/>
                </a:lnTo>
                <a:lnTo>
                  <a:pt x="2009690" y="659177"/>
                </a:lnTo>
                <a:lnTo>
                  <a:pt x="1956683" y="659177"/>
                </a:lnTo>
                <a:lnTo>
                  <a:pt x="1956683" y="652776"/>
                </a:lnTo>
                <a:lnTo>
                  <a:pt x="2009690" y="652776"/>
                </a:lnTo>
                <a:close/>
                <a:moveTo>
                  <a:pt x="31804" y="639375"/>
                </a:moveTo>
                <a:lnTo>
                  <a:pt x="38605" y="639375"/>
                </a:lnTo>
                <a:lnTo>
                  <a:pt x="38605" y="681180"/>
                </a:lnTo>
                <a:lnTo>
                  <a:pt x="62608" y="681180"/>
                </a:lnTo>
                <a:lnTo>
                  <a:pt x="62608" y="687781"/>
                </a:lnTo>
                <a:lnTo>
                  <a:pt x="38605" y="687781"/>
                </a:lnTo>
                <a:lnTo>
                  <a:pt x="38605" y="702583"/>
                </a:lnTo>
                <a:cubicBezTo>
                  <a:pt x="47540" y="713784"/>
                  <a:pt x="56807" y="727186"/>
                  <a:pt x="66409" y="742788"/>
                </a:cubicBezTo>
                <a:lnTo>
                  <a:pt x="62608" y="748188"/>
                </a:lnTo>
                <a:cubicBezTo>
                  <a:pt x="53540" y="732453"/>
                  <a:pt x="45539" y="719718"/>
                  <a:pt x="38605" y="709984"/>
                </a:cubicBezTo>
                <a:lnTo>
                  <a:pt x="38605" y="820197"/>
                </a:lnTo>
                <a:lnTo>
                  <a:pt x="31804" y="820197"/>
                </a:lnTo>
                <a:lnTo>
                  <a:pt x="31804" y="708183"/>
                </a:lnTo>
                <a:cubicBezTo>
                  <a:pt x="25003" y="732853"/>
                  <a:pt x="15402" y="754923"/>
                  <a:pt x="3001" y="774392"/>
                </a:cubicBezTo>
                <a:lnTo>
                  <a:pt x="0" y="766991"/>
                </a:lnTo>
                <a:cubicBezTo>
                  <a:pt x="15202" y="743921"/>
                  <a:pt x="25804" y="717651"/>
                  <a:pt x="31804" y="688181"/>
                </a:cubicBezTo>
                <a:lnTo>
                  <a:pt x="31804" y="687781"/>
                </a:lnTo>
                <a:lnTo>
                  <a:pt x="3601" y="687781"/>
                </a:lnTo>
                <a:lnTo>
                  <a:pt x="3601" y="681180"/>
                </a:lnTo>
                <a:lnTo>
                  <a:pt x="31804" y="681180"/>
                </a:lnTo>
                <a:close/>
                <a:moveTo>
                  <a:pt x="4907680" y="639175"/>
                </a:moveTo>
                <a:lnTo>
                  <a:pt x="4913881" y="641975"/>
                </a:lnTo>
                <a:cubicBezTo>
                  <a:pt x="4909347" y="657710"/>
                  <a:pt x="4903813" y="672646"/>
                  <a:pt x="4897278" y="686781"/>
                </a:cubicBezTo>
                <a:lnTo>
                  <a:pt x="4897278" y="821398"/>
                </a:lnTo>
                <a:lnTo>
                  <a:pt x="4890478" y="821398"/>
                </a:lnTo>
                <a:lnTo>
                  <a:pt x="4890478" y="700182"/>
                </a:lnTo>
                <a:cubicBezTo>
                  <a:pt x="4883544" y="712317"/>
                  <a:pt x="4876610" y="722852"/>
                  <a:pt x="4869676" y="731786"/>
                </a:cubicBezTo>
                <a:lnTo>
                  <a:pt x="4867475" y="724786"/>
                </a:lnTo>
                <a:cubicBezTo>
                  <a:pt x="4886278" y="699182"/>
                  <a:pt x="4899679" y="670645"/>
                  <a:pt x="4907680" y="639175"/>
                </a:cubicBezTo>
                <a:close/>
                <a:moveTo>
                  <a:pt x="3919414" y="639175"/>
                </a:moveTo>
                <a:lnTo>
                  <a:pt x="3926015" y="639975"/>
                </a:lnTo>
                <a:cubicBezTo>
                  <a:pt x="3923748" y="652643"/>
                  <a:pt x="3920414" y="664911"/>
                  <a:pt x="3916013" y="676780"/>
                </a:cubicBezTo>
                <a:lnTo>
                  <a:pt x="3983022" y="676780"/>
                </a:lnTo>
                <a:cubicBezTo>
                  <a:pt x="3983022" y="738654"/>
                  <a:pt x="3982088" y="777259"/>
                  <a:pt x="3980221" y="792594"/>
                </a:cubicBezTo>
                <a:cubicBezTo>
                  <a:pt x="3978354" y="809529"/>
                  <a:pt x="3969287" y="817997"/>
                  <a:pt x="3953018" y="817997"/>
                </a:cubicBezTo>
                <a:lnTo>
                  <a:pt x="3934216" y="817797"/>
                </a:lnTo>
                <a:lnTo>
                  <a:pt x="3932416" y="811396"/>
                </a:lnTo>
                <a:lnTo>
                  <a:pt x="3952618" y="811596"/>
                </a:lnTo>
                <a:cubicBezTo>
                  <a:pt x="3964753" y="811596"/>
                  <a:pt x="3971754" y="804929"/>
                  <a:pt x="3973620" y="791594"/>
                </a:cubicBezTo>
                <a:cubicBezTo>
                  <a:pt x="3975087" y="779592"/>
                  <a:pt x="3976021" y="743588"/>
                  <a:pt x="3976421" y="683580"/>
                </a:cubicBezTo>
                <a:lnTo>
                  <a:pt x="3913213" y="683580"/>
                </a:lnTo>
                <a:cubicBezTo>
                  <a:pt x="3907612" y="696782"/>
                  <a:pt x="3900812" y="708850"/>
                  <a:pt x="3892810" y="719785"/>
                </a:cubicBezTo>
                <a:lnTo>
                  <a:pt x="3888810" y="714384"/>
                </a:lnTo>
                <a:cubicBezTo>
                  <a:pt x="3903745" y="693982"/>
                  <a:pt x="3913946" y="668912"/>
                  <a:pt x="3919414" y="639175"/>
                </a:cubicBezTo>
                <a:close/>
                <a:moveTo>
                  <a:pt x="540315" y="639175"/>
                </a:moveTo>
                <a:lnTo>
                  <a:pt x="547516" y="639175"/>
                </a:lnTo>
                <a:lnTo>
                  <a:pt x="547516" y="702183"/>
                </a:lnTo>
                <a:lnTo>
                  <a:pt x="601723" y="702183"/>
                </a:lnTo>
                <a:lnTo>
                  <a:pt x="601723" y="708984"/>
                </a:lnTo>
                <a:lnTo>
                  <a:pt x="547516" y="708984"/>
                </a:lnTo>
                <a:lnTo>
                  <a:pt x="547516" y="821198"/>
                </a:lnTo>
                <a:lnTo>
                  <a:pt x="540315" y="821198"/>
                </a:lnTo>
                <a:lnTo>
                  <a:pt x="540315" y="708984"/>
                </a:lnTo>
                <a:lnTo>
                  <a:pt x="483308" y="708984"/>
                </a:lnTo>
                <a:lnTo>
                  <a:pt x="483308" y="702183"/>
                </a:lnTo>
                <a:lnTo>
                  <a:pt x="540315" y="702183"/>
                </a:lnTo>
                <a:close/>
                <a:moveTo>
                  <a:pt x="2651264" y="638975"/>
                </a:moveTo>
                <a:cubicBezTo>
                  <a:pt x="2655666" y="648709"/>
                  <a:pt x="2659599" y="659377"/>
                  <a:pt x="2663066" y="670979"/>
                </a:cubicBezTo>
                <a:lnTo>
                  <a:pt x="2713272" y="670979"/>
                </a:lnTo>
                <a:lnTo>
                  <a:pt x="2713272" y="677580"/>
                </a:lnTo>
                <a:lnTo>
                  <a:pt x="2700871" y="677580"/>
                </a:lnTo>
                <a:cubicBezTo>
                  <a:pt x="2695004" y="715184"/>
                  <a:pt x="2683935" y="745922"/>
                  <a:pt x="2667667" y="769791"/>
                </a:cubicBezTo>
                <a:cubicBezTo>
                  <a:pt x="2680735" y="786727"/>
                  <a:pt x="2696870" y="801528"/>
                  <a:pt x="2716073" y="814197"/>
                </a:cubicBezTo>
                <a:lnTo>
                  <a:pt x="2712272" y="819997"/>
                </a:lnTo>
                <a:cubicBezTo>
                  <a:pt x="2693070" y="807196"/>
                  <a:pt x="2676868" y="792394"/>
                  <a:pt x="2663666" y="775592"/>
                </a:cubicBezTo>
                <a:cubicBezTo>
                  <a:pt x="2648598" y="795594"/>
                  <a:pt x="2629729" y="810596"/>
                  <a:pt x="2607059" y="820597"/>
                </a:cubicBezTo>
                <a:lnTo>
                  <a:pt x="2603459" y="814597"/>
                </a:lnTo>
                <a:cubicBezTo>
                  <a:pt x="2626128" y="804595"/>
                  <a:pt x="2644731" y="789660"/>
                  <a:pt x="2659266" y="769791"/>
                </a:cubicBezTo>
                <a:cubicBezTo>
                  <a:pt x="2639797" y="743121"/>
                  <a:pt x="2627128" y="712384"/>
                  <a:pt x="2621261" y="677580"/>
                </a:cubicBezTo>
                <a:lnTo>
                  <a:pt x="2604459" y="677580"/>
                </a:lnTo>
                <a:lnTo>
                  <a:pt x="2604459" y="670979"/>
                </a:lnTo>
                <a:lnTo>
                  <a:pt x="2656266" y="670979"/>
                </a:lnTo>
                <a:cubicBezTo>
                  <a:pt x="2652665" y="659511"/>
                  <a:pt x="2648664" y="649243"/>
                  <a:pt x="2644264" y="640175"/>
                </a:cubicBezTo>
                <a:close/>
                <a:moveTo>
                  <a:pt x="4139765" y="638575"/>
                </a:moveTo>
                <a:cubicBezTo>
                  <a:pt x="4142166" y="644042"/>
                  <a:pt x="4144632" y="651043"/>
                  <a:pt x="4147166" y="659577"/>
                </a:cubicBezTo>
                <a:lnTo>
                  <a:pt x="4193772" y="659577"/>
                </a:lnTo>
                <a:lnTo>
                  <a:pt x="4193772" y="665978"/>
                </a:lnTo>
                <a:lnTo>
                  <a:pt x="4092359" y="665978"/>
                </a:lnTo>
                <a:lnTo>
                  <a:pt x="4092359" y="659577"/>
                </a:lnTo>
                <a:lnTo>
                  <a:pt x="4140365" y="659577"/>
                </a:lnTo>
                <a:cubicBezTo>
                  <a:pt x="4137698" y="651310"/>
                  <a:pt x="4135164" y="644709"/>
                  <a:pt x="4132764" y="639775"/>
                </a:cubicBezTo>
                <a:close/>
                <a:moveTo>
                  <a:pt x="3641732" y="638575"/>
                </a:moveTo>
                <a:cubicBezTo>
                  <a:pt x="3644532" y="645642"/>
                  <a:pt x="3647066" y="653177"/>
                  <a:pt x="3649332" y="661178"/>
                </a:cubicBezTo>
                <a:lnTo>
                  <a:pt x="3691938" y="661178"/>
                </a:lnTo>
                <a:lnTo>
                  <a:pt x="3691938" y="667978"/>
                </a:lnTo>
                <a:lnTo>
                  <a:pt x="3597526" y="667978"/>
                </a:lnTo>
                <a:lnTo>
                  <a:pt x="3597526" y="661178"/>
                </a:lnTo>
                <a:lnTo>
                  <a:pt x="3642732" y="661178"/>
                </a:lnTo>
                <a:cubicBezTo>
                  <a:pt x="3640331" y="653043"/>
                  <a:pt x="3637731" y="645909"/>
                  <a:pt x="3634931" y="639775"/>
                </a:cubicBezTo>
                <a:close/>
                <a:moveTo>
                  <a:pt x="2237766" y="638375"/>
                </a:moveTo>
                <a:cubicBezTo>
                  <a:pt x="2241633" y="647976"/>
                  <a:pt x="2245233" y="659177"/>
                  <a:pt x="2248567" y="671979"/>
                </a:cubicBezTo>
                <a:lnTo>
                  <a:pt x="2294173" y="671979"/>
                </a:lnTo>
                <a:lnTo>
                  <a:pt x="2294173" y="678580"/>
                </a:lnTo>
                <a:lnTo>
                  <a:pt x="2224964" y="678580"/>
                </a:lnTo>
                <a:lnTo>
                  <a:pt x="2223364" y="719385"/>
                </a:lnTo>
                <a:lnTo>
                  <a:pt x="2280971" y="719385"/>
                </a:lnTo>
                <a:cubicBezTo>
                  <a:pt x="2280838" y="757123"/>
                  <a:pt x="2279904" y="783059"/>
                  <a:pt x="2278171" y="797195"/>
                </a:cubicBezTo>
                <a:cubicBezTo>
                  <a:pt x="2275770" y="810663"/>
                  <a:pt x="2268036" y="817730"/>
                  <a:pt x="2254968" y="818397"/>
                </a:cubicBezTo>
                <a:cubicBezTo>
                  <a:pt x="2249234" y="818397"/>
                  <a:pt x="2242566" y="818197"/>
                  <a:pt x="2234965" y="817797"/>
                </a:cubicBezTo>
                <a:lnTo>
                  <a:pt x="2232765" y="811396"/>
                </a:lnTo>
                <a:cubicBezTo>
                  <a:pt x="2241166" y="811796"/>
                  <a:pt x="2248367" y="811996"/>
                  <a:pt x="2254368" y="811996"/>
                </a:cubicBezTo>
                <a:cubicBezTo>
                  <a:pt x="2264236" y="811596"/>
                  <a:pt x="2270170" y="805396"/>
                  <a:pt x="2272170" y="793394"/>
                </a:cubicBezTo>
                <a:cubicBezTo>
                  <a:pt x="2273503" y="779392"/>
                  <a:pt x="2274170" y="756990"/>
                  <a:pt x="2274170" y="726186"/>
                </a:cubicBezTo>
                <a:lnTo>
                  <a:pt x="2222764" y="726186"/>
                </a:lnTo>
                <a:cubicBezTo>
                  <a:pt x="2221163" y="744455"/>
                  <a:pt x="2217363" y="760923"/>
                  <a:pt x="2211362" y="775592"/>
                </a:cubicBezTo>
                <a:cubicBezTo>
                  <a:pt x="2203761" y="792127"/>
                  <a:pt x="2193227" y="807396"/>
                  <a:pt x="2179758" y="821398"/>
                </a:cubicBezTo>
                <a:lnTo>
                  <a:pt x="2174958" y="816597"/>
                </a:lnTo>
                <a:cubicBezTo>
                  <a:pt x="2191093" y="798728"/>
                  <a:pt x="2202094" y="781859"/>
                  <a:pt x="2207962" y="765991"/>
                </a:cubicBezTo>
                <a:cubicBezTo>
                  <a:pt x="2213029" y="750389"/>
                  <a:pt x="2216096" y="732853"/>
                  <a:pt x="2217163" y="713384"/>
                </a:cubicBezTo>
                <a:lnTo>
                  <a:pt x="2217563" y="692381"/>
                </a:lnTo>
                <a:cubicBezTo>
                  <a:pt x="2217696" y="685581"/>
                  <a:pt x="2217830" y="680980"/>
                  <a:pt x="2217963" y="678580"/>
                </a:cubicBezTo>
                <a:lnTo>
                  <a:pt x="2187759" y="678580"/>
                </a:lnTo>
                <a:lnTo>
                  <a:pt x="2187759" y="671979"/>
                </a:lnTo>
                <a:lnTo>
                  <a:pt x="2241566" y="671979"/>
                </a:lnTo>
                <a:cubicBezTo>
                  <a:pt x="2238099" y="659044"/>
                  <a:pt x="2234565" y="648243"/>
                  <a:pt x="2230965" y="639575"/>
                </a:cubicBezTo>
                <a:close/>
                <a:moveTo>
                  <a:pt x="1599591" y="638375"/>
                </a:moveTo>
                <a:cubicBezTo>
                  <a:pt x="1603458" y="647976"/>
                  <a:pt x="1607058" y="659177"/>
                  <a:pt x="1610392" y="671979"/>
                </a:cubicBezTo>
                <a:lnTo>
                  <a:pt x="1655998" y="671979"/>
                </a:lnTo>
                <a:lnTo>
                  <a:pt x="1655998" y="678580"/>
                </a:lnTo>
                <a:lnTo>
                  <a:pt x="1586789" y="678580"/>
                </a:lnTo>
                <a:lnTo>
                  <a:pt x="1585189" y="719385"/>
                </a:lnTo>
                <a:lnTo>
                  <a:pt x="1642796" y="719385"/>
                </a:lnTo>
                <a:cubicBezTo>
                  <a:pt x="1642663" y="757123"/>
                  <a:pt x="1641729" y="783059"/>
                  <a:pt x="1639996" y="797195"/>
                </a:cubicBezTo>
                <a:cubicBezTo>
                  <a:pt x="1637596" y="810663"/>
                  <a:pt x="1629861" y="817730"/>
                  <a:pt x="1616793" y="818397"/>
                </a:cubicBezTo>
                <a:cubicBezTo>
                  <a:pt x="1611059" y="818397"/>
                  <a:pt x="1604391" y="818197"/>
                  <a:pt x="1596790" y="817797"/>
                </a:cubicBezTo>
                <a:lnTo>
                  <a:pt x="1594590" y="811396"/>
                </a:lnTo>
                <a:cubicBezTo>
                  <a:pt x="1602991" y="811796"/>
                  <a:pt x="1610192" y="811996"/>
                  <a:pt x="1616193" y="811996"/>
                </a:cubicBezTo>
                <a:cubicBezTo>
                  <a:pt x="1626061" y="811596"/>
                  <a:pt x="1631995" y="805396"/>
                  <a:pt x="1633995" y="793394"/>
                </a:cubicBezTo>
                <a:cubicBezTo>
                  <a:pt x="1635329" y="779392"/>
                  <a:pt x="1635995" y="756990"/>
                  <a:pt x="1635995" y="726186"/>
                </a:cubicBezTo>
                <a:lnTo>
                  <a:pt x="1584589" y="726186"/>
                </a:lnTo>
                <a:cubicBezTo>
                  <a:pt x="1582989" y="744455"/>
                  <a:pt x="1579188" y="760923"/>
                  <a:pt x="1573187" y="775592"/>
                </a:cubicBezTo>
                <a:cubicBezTo>
                  <a:pt x="1565587" y="792127"/>
                  <a:pt x="1555052" y="807396"/>
                  <a:pt x="1541583" y="821398"/>
                </a:cubicBezTo>
                <a:lnTo>
                  <a:pt x="1536783" y="816597"/>
                </a:lnTo>
                <a:cubicBezTo>
                  <a:pt x="1552918" y="798728"/>
                  <a:pt x="1563919" y="781859"/>
                  <a:pt x="1569787" y="765991"/>
                </a:cubicBezTo>
                <a:cubicBezTo>
                  <a:pt x="1574854" y="750389"/>
                  <a:pt x="1577921" y="732853"/>
                  <a:pt x="1578988" y="713384"/>
                </a:cubicBezTo>
                <a:lnTo>
                  <a:pt x="1579388" y="692381"/>
                </a:lnTo>
                <a:cubicBezTo>
                  <a:pt x="1579521" y="685581"/>
                  <a:pt x="1579655" y="680980"/>
                  <a:pt x="1579788" y="678580"/>
                </a:cubicBezTo>
                <a:lnTo>
                  <a:pt x="1549584" y="678580"/>
                </a:lnTo>
                <a:lnTo>
                  <a:pt x="1549584" y="671979"/>
                </a:lnTo>
                <a:lnTo>
                  <a:pt x="1603391" y="671979"/>
                </a:lnTo>
                <a:cubicBezTo>
                  <a:pt x="1599924" y="659044"/>
                  <a:pt x="1596390" y="648243"/>
                  <a:pt x="1592790" y="639575"/>
                </a:cubicBezTo>
                <a:close/>
                <a:moveTo>
                  <a:pt x="2571855" y="637975"/>
                </a:moveTo>
                <a:lnTo>
                  <a:pt x="2578456" y="640775"/>
                </a:lnTo>
                <a:cubicBezTo>
                  <a:pt x="2567788" y="670379"/>
                  <a:pt x="2557186" y="693115"/>
                  <a:pt x="2546652" y="708984"/>
                </a:cubicBezTo>
                <a:cubicBezTo>
                  <a:pt x="2557320" y="707917"/>
                  <a:pt x="2569321" y="706050"/>
                  <a:pt x="2582656" y="703383"/>
                </a:cubicBezTo>
                <a:lnTo>
                  <a:pt x="2593658" y="682180"/>
                </a:lnTo>
                <a:lnTo>
                  <a:pt x="2599858" y="684581"/>
                </a:lnTo>
                <a:cubicBezTo>
                  <a:pt x="2579856" y="722452"/>
                  <a:pt x="2563787" y="747988"/>
                  <a:pt x="2551652" y="761190"/>
                </a:cubicBezTo>
                <a:cubicBezTo>
                  <a:pt x="2569788" y="757856"/>
                  <a:pt x="2586790" y="753322"/>
                  <a:pt x="2602659" y="747588"/>
                </a:cubicBezTo>
                <a:lnTo>
                  <a:pt x="2602659" y="753989"/>
                </a:lnTo>
                <a:cubicBezTo>
                  <a:pt x="2581722" y="761057"/>
                  <a:pt x="2562054" y="765924"/>
                  <a:pt x="2543651" y="768591"/>
                </a:cubicBezTo>
                <a:lnTo>
                  <a:pt x="2541851" y="761990"/>
                </a:lnTo>
                <a:cubicBezTo>
                  <a:pt x="2542651" y="761590"/>
                  <a:pt x="2543718" y="760857"/>
                  <a:pt x="2545051" y="759790"/>
                </a:cubicBezTo>
                <a:cubicBezTo>
                  <a:pt x="2554786" y="749655"/>
                  <a:pt x="2566121" y="733053"/>
                  <a:pt x="2579056" y="709984"/>
                </a:cubicBezTo>
                <a:cubicBezTo>
                  <a:pt x="2562654" y="712917"/>
                  <a:pt x="2549652" y="714984"/>
                  <a:pt x="2540051" y="716184"/>
                </a:cubicBezTo>
                <a:lnTo>
                  <a:pt x="2538250" y="709584"/>
                </a:lnTo>
                <a:cubicBezTo>
                  <a:pt x="2539317" y="709184"/>
                  <a:pt x="2540384" y="708250"/>
                  <a:pt x="2541451" y="706783"/>
                </a:cubicBezTo>
                <a:cubicBezTo>
                  <a:pt x="2553186" y="687581"/>
                  <a:pt x="2563320" y="664645"/>
                  <a:pt x="2571855" y="637975"/>
                </a:cubicBezTo>
                <a:close/>
                <a:moveTo>
                  <a:pt x="2484053" y="462143"/>
                </a:moveTo>
                <a:cubicBezTo>
                  <a:pt x="2490454" y="462143"/>
                  <a:pt x="2493655" y="466477"/>
                  <a:pt x="2493655" y="475145"/>
                </a:cubicBezTo>
                <a:cubicBezTo>
                  <a:pt x="2493655" y="489547"/>
                  <a:pt x="2487987" y="499881"/>
                  <a:pt x="2476652" y="506149"/>
                </a:cubicBezTo>
                <a:lnTo>
                  <a:pt x="2473252" y="500948"/>
                </a:lnTo>
                <a:cubicBezTo>
                  <a:pt x="2481920" y="494947"/>
                  <a:pt x="2486454" y="487213"/>
                  <a:pt x="2486854" y="477745"/>
                </a:cubicBezTo>
                <a:lnTo>
                  <a:pt x="2484254" y="477945"/>
                </a:lnTo>
                <a:cubicBezTo>
                  <a:pt x="2481853" y="477945"/>
                  <a:pt x="2479853" y="477278"/>
                  <a:pt x="2478253" y="475945"/>
                </a:cubicBezTo>
                <a:cubicBezTo>
                  <a:pt x="2476786" y="474611"/>
                  <a:pt x="2476052" y="472678"/>
                  <a:pt x="2476052" y="470144"/>
                </a:cubicBezTo>
                <a:cubicBezTo>
                  <a:pt x="2476052" y="467477"/>
                  <a:pt x="2476719" y="465477"/>
                  <a:pt x="2478053" y="464143"/>
                </a:cubicBezTo>
                <a:cubicBezTo>
                  <a:pt x="2479520" y="462810"/>
                  <a:pt x="2481520" y="462143"/>
                  <a:pt x="2484053" y="462143"/>
                </a:cubicBezTo>
                <a:close/>
                <a:moveTo>
                  <a:pt x="4784864" y="458543"/>
                </a:moveTo>
                <a:cubicBezTo>
                  <a:pt x="4807534" y="467477"/>
                  <a:pt x="4828004" y="478279"/>
                  <a:pt x="4846272" y="490947"/>
                </a:cubicBezTo>
                <a:lnTo>
                  <a:pt x="4842472" y="496547"/>
                </a:lnTo>
                <a:cubicBezTo>
                  <a:pt x="4822202" y="482546"/>
                  <a:pt x="4801800" y="471611"/>
                  <a:pt x="4781264" y="463743"/>
                </a:cubicBezTo>
                <a:close/>
                <a:moveTo>
                  <a:pt x="1394013" y="456142"/>
                </a:moveTo>
                <a:cubicBezTo>
                  <a:pt x="1404281" y="468544"/>
                  <a:pt x="1412282" y="479479"/>
                  <a:pt x="1418016" y="488947"/>
                </a:cubicBezTo>
                <a:lnTo>
                  <a:pt x="1412815" y="492947"/>
                </a:lnTo>
                <a:cubicBezTo>
                  <a:pt x="1406948" y="482546"/>
                  <a:pt x="1398946" y="471411"/>
                  <a:pt x="1388812" y="459543"/>
                </a:cubicBezTo>
                <a:close/>
                <a:moveTo>
                  <a:pt x="3570408" y="452007"/>
                </a:moveTo>
                <a:lnTo>
                  <a:pt x="3557407" y="496747"/>
                </a:lnTo>
                <a:lnTo>
                  <a:pt x="3551806" y="491947"/>
                </a:lnTo>
                <a:close/>
                <a:moveTo>
                  <a:pt x="3571015" y="449919"/>
                </a:moveTo>
                <a:lnTo>
                  <a:pt x="3570858" y="451042"/>
                </a:lnTo>
                <a:lnTo>
                  <a:pt x="3570408" y="452007"/>
                </a:lnTo>
                <a:close/>
                <a:moveTo>
                  <a:pt x="3361058" y="446541"/>
                </a:moveTo>
                <a:lnTo>
                  <a:pt x="3361058" y="478545"/>
                </a:lnTo>
                <a:lnTo>
                  <a:pt x="3413465" y="478545"/>
                </a:lnTo>
                <a:lnTo>
                  <a:pt x="3413465" y="446541"/>
                </a:lnTo>
                <a:close/>
                <a:moveTo>
                  <a:pt x="1527353" y="429939"/>
                </a:moveTo>
                <a:lnTo>
                  <a:pt x="1527353" y="474745"/>
                </a:lnTo>
                <a:lnTo>
                  <a:pt x="1589961" y="474745"/>
                </a:lnTo>
                <a:lnTo>
                  <a:pt x="1589961" y="429939"/>
                </a:lnTo>
                <a:close/>
                <a:moveTo>
                  <a:pt x="1520552" y="423538"/>
                </a:moveTo>
                <a:lnTo>
                  <a:pt x="1596562" y="423538"/>
                </a:lnTo>
                <a:lnTo>
                  <a:pt x="1596562" y="493547"/>
                </a:lnTo>
                <a:lnTo>
                  <a:pt x="1589961" y="493547"/>
                </a:lnTo>
                <a:lnTo>
                  <a:pt x="1589961" y="481146"/>
                </a:lnTo>
                <a:lnTo>
                  <a:pt x="1527353" y="481146"/>
                </a:lnTo>
                <a:lnTo>
                  <a:pt x="1527353" y="493947"/>
                </a:lnTo>
                <a:lnTo>
                  <a:pt x="1520552" y="493947"/>
                </a:lnTo>
                <a:close/>
                <a:moveTo>
                  <a:pt x="78610" y="421938"/>
                </a:moveTo>
                <a:lnTo>
                  <a:pt x="78610" y="477545"/>
                </a:lnTo>
                <a:lnTo>
                  <a:pt x="154820" y="477545"/>
                </a:lnTo>
                <a:lnTo>
                  <a:pt x="154820" y="421938"/>
                </a:lnTo>
                <a:close/>
                <a:moveTo>
                  <a:pt x="42206" y="420938"/>
                </a:moveTo>
                <a:lnTo>
                  <a:pt x="48206" y="423338"/>
                </a:lnTo>
                <a:cubicBezTo>
                  <a:pt x="38605" y="448008"/>
                  <a:pt x="27337" y="472278"/>
                  <a:pt x="14402" y="496147"/>
                </a:cubicBezTo>
                <a:lnTo>
                  <a:pt x="7601" y="493147"/>
                </a:lnTo>
                <a:cubicBezTo>
                  <a:pt x="21070" y="469011"/>
                  <a:pt x="32604" y="444941"/>
                  <a:pt x="42206" y="420938"/>
                </a:cubicBezTo>
                <a:close/>
                <a:moveTo>
                  <a:pt x="71809" y="415337"/>
                </a:moveTo>
                <a:lnTo>
                  <a:pt x="161821" y="415337"/>
                </a:lnTo>
                <a:lnTo>
                  <a:pt x="161821" y="496547"/>
                </a:lnTo>
                <a:lnTo>
                  <a:pt x="154820" y="496547"/>
                </a:lnTo>
                <a:lnTo>
                  <a:pt x="154820" y="484346"/>
                </a:lnTo>
                <a:lnTo>
                  <a:pt x="78610" y="484346"/>
                </a:lnTo>
                <a:lnTo>
                  <a:pt x="78610" y="496547"/>
                </a:lnTo>
                <a:lnTo>
                  <a:pt x="71809" y="496547"/>
                </a:lnTo>
                <a:close/>
                <a:moveTo>
                  <a:pt x="1103853" y="414137"/>
                </a:moveTo>
                <a:lnTo>
                  <a:pt x="1103853" y="465144"/>
                </a:lnTo>
                <a:lnTo>
                  <a:pt x="1148258" y="465144"/>
                </a:lnTo>
                <a:lnTo>
                  <a:pt x="1148258" y="414137"/>
                </a:lnTo>
                <a:close/>
                <a:moveTo>
                  <a:pt x="4775264" y="412337"/>
                </a:moveTo>
                <a:lnTo>
                  <a:pt x="4781864" y="412737"/>
                </a:lnTo>
                <a:cubicBezTo>
                  <a:pt x="4779464" y="436607"/>
                  <a:pt x="4772330" y="454742"/>
                  <a:pt x="4760462" y="467144"/>
                </a:cubicBezTo>
                <a:cubicBezTo>
                  <a:pt x="4748460" y="479545"/>
                  <a:pt x="4729924" y="489347"/>
                  <a:pt x="4704855" y="496547"/>
                </a:cubicBezTo>
                <a:lnTo>
                  <a:pt x="4701254" y="490347"/>
                </a:lnTo>
                <a:cubicBezTo>
                  <a:pt x="4725791" y="483546"/>
                  <a:pt x="4743660" y="474411"/>
                  <a:pt x="4754861" y="462943"/>
                </a:cubicBezTo>
                <a:cubicBezTo>
                  <a:pt x="4766062" y="451342"/>
                  <a:pt x="4772864" y="434473"/>
                  <a:pt x="4775264" y="412337"/>
                </a:cubicBezTo>
                <a:close/>
                <a:moveTo>
                  <a:pt x="3361058" y="409537"/>
                </a:moveTo>
                <a:lnTo>
                  <a:pt x="3361058" y="440340"/>
                </a:lnTo>
                <a:lnTo>
                  <a:pt x="3413465" y="440340"/>
                </a:lnTo>
                <a:lnTo>
                  <a:pt x="3413465" y="409537"/>
                </a:lnTo>
                <a:close/>
                <a:moveTo>
                  <a:pt x="3601212" y="403136"/>
                </a:moveTo>
                <a:cubicBezTo>
                  <a:pt x="3606813" y="422738"/>
                  <a:pt x="3617348" y="440074"/>
                  <a:pt x="3632816" y="455142"/>
                </a:cubicBezTo>
                <a:cubicBezTo>
                  <a:pt x="3646684" y="440474"/>
                  <a:pt x="3656219" y="423138"/>
                  <a:pt x="3661420" y="403136"/>
                </a:cubicBezTo>
                <a:close/>
                <a:moveTo>
                  <a:pt x="4367889" y="399535"/>
                </a:moveTo>
                <a:lnTo>
                  <a:pt x="4367889" y="419138"/>
                </a:lnTo>
                <a:lnTo>
                  <a:pt x="4409694" y="419138"/>
                </a:lnTo>
                <a:lnTo>
                  <a:pt x="4409694" y="399535"/>
                </a:lnTo>
                <a:close/>
                <a:moveTo>
                  <a:pt x="4320283" y="399535"/>
                </a:moveTo>
                <a:lnTo>
                  <a:pt x="4320283" y="419138"/>
                </a:lnTo>
                <a:lnTo>
                  <a:pt x="4361088" y="419138"/>
                </a:lnTo>
                <a:lnTo>
                  <a:pt x="4361088" y="399535"/>
                </a:lnTo>
                <a:close/>
                <a:moveTo>
                  <a:pt x="1188063" y="396335"/>
                </a:moveTo>
                <a:cubicBezTo>
                  <a:pt x="1204598" y="413937"/>
                  <a:pt x="1216867" y="428806"/>
                  <a:pt x="1224868" y="440941"/>
                </a:cubicBezTo>
                <a:lnTo>
                  <a:pt x="1219467" y="444941"/>
                </a:lnTo>
                <a:cubicBezTo>
                  <a:pt x="1210933" y="431739"/>
                  <a:pt x="1198664" y="416738"/>
                  <a:pt x="1182662" y="399935"/>
                </a:cubicBezTo>
                <a:close/>
                <a:moveTo>
                  <a:pt x="932431" y="393535"/>
                </a:moveTo>
                <a:lnTo>
                  <a:pt x="932431" y="443941"/>
                </a:lnTo>
                <a:lnTo>
                  <a:pt x="985638" y="443941"/>
                </a:lnTo>
                <a:lnTo>
                  <a:pt x="985638" y="393535"/>
                </a:lnTo>
                <a:close/>
                <a:moveTo>
                  <a:pt x="2755211" y="388734"/>
                </a:moveTo>
                <a:lnTo>
                  <a:pt x="2762012" y="388734"/>
                </a:lnTo>
                <a:lnTo>
                  <a:pt x="2762012" y="411337"/>
                </a:lnTo>
                <a:lnTo>
                  <a:pt x="2837822" y="411337"/>
                </a:lnTo>
                <a:lnTo>
                  <a:pt x="2837822" y="418138"/>
                </a:lnTo>
                <a:lnTo>
                  <a:pt x="2774014" y="418138"/>
                </a:lnTo>
                <a:cubicBezTo>
                  <a:pt x="2787615" y="442007"/>
                  <a:pt x="2812285" y="463210"/>
                  <a:pt x="2848022" y="481746"/>
                </a:cubicBezTo>
                <a:lnTo>
                  <a:pt x="2843422" y="487346"/>
                </a:lnTo>
                <a:cubicBezTo>
                  <a:pt x="2806884" y="466944"/>
                  <a:pt x="2781681" y="443874"/>
                  <a:pt x="2767813" y="418138"/>
                </a:cubicBezTo>
                <a:lnTo>
                  <a:pt x="2762012" y="418138"/>
                </a:lnTo>
                <a:lnTo>
                  <a:pt x="2762012" y="495947"/>
                </a:lnTo>
                <a:lnTo>
                  <a:pt x="2755211" y="495947"/>
                </a:lnTo>
                <a:lnTo>
                  <a:pt x="2755211" y="418138"/>
                </a:lnTo>
                <a:lnTo>
                  <a:pt x="2749610" y="418138"/>
                </a:lnTo>
                <a:cubicBezTo>
                  <a:pt x="2735208" y="447341"/>
                  <a:pt x="2709806" y="471144"/>
                  <a:pt x="2673401" y="489547"/>
                </a:cubicBezTo>
                <a:lnTo>
                  <a:pt x="2669800" y="483346"/>
                </a:lnTo>
                <a:cubicBezTo>
                  <a:pt x="2704605" y="466810"/>
                  <a:pt x="2729208" y="445074"/>
                  <a:pt x="2743610" y="418138"/>
                </a:cubicBezTo>
                <a:lnTo>
                  <a:pt x="2679602" y="418138"/>
                </a:lnTo>
                <a:lnTo>
                  <a:pt x="2679602" y="411337"/>
                </a:lnTo>
                <a:lnTo>
                  <a:pt x="2755211" y="411337"/>
                </a:lnTo>
                <a:close/>
                <a:moveTo>
                  <a:pt x="2259102" y="380933"/>
                </a:moveTo>
                <a:lnTo>
                  <a:pt x="2304707" y="380933"/>
                </a:lnTo>
                <a:lnTo>
                  <a:pt x="2304707" y="387134"/>
                </a:lnTo>
                <a:lnTo>
                  <a:pt x="2284905" y="387134"/>
                </a:lnTo>
                <a:lnTo>
                  <a:pt x="2284905" y="418538"/>
                </a:lnTo>
                <a:lnTo>
                  <a:pt x="2307708" y="418538"/>
                </a:lnTo>
                <a:lnTo>
                  <a:pt x="2307708" y="424939"/>
                </a:lnTo>
                <a:lnTo>
                  <a:pt x="2284905" y="424939"/>
                </a:lnTo>
                <a:lnTo>
                  <a:pt x="2284905" y="479945"/>
                </a:lnTo>
                <a:cubicBezTo>
                  <a:pt x="2292772" y="476345"/>
                  <a:pt x="2301040" y="471278"/>
                  <a:pt x="2309708" y="464743"/>
                </a:cubicBezTo>
                <a:lnTo>
                  <a:pt x="2310908" y="470944"/>
                </a:lnTo>
                <a:cubicBezTo>
                  <a:pt x="2301174" y="478545"/>
                  <a:pt x="2289972" y="484746"/>
                  <a:pt x="2277304" y="489547"/>
                </a:cubicBezTo>
                <a:lnTo>
                  <a:pt x="2274504" y="483746"/>
                </a:lnTo>
                <a:cubicBezTo>
                  <a:pt x="2277037" y="482946"/>
                  <a:pt x="2278304" y="481679"/>
                  <a:pt x="2278304" y="479945"/>
                </a:cubicBezTo>
                <a:lnTo>
                  <a:pt x="2278304" y="424939"/>
                </a:lnTo>
                <a:lnTo>
                  <a:pt x="2253501" y="424939"/>
                </a:lnTo>
                <a:lnTo>
                  <a:pt x="2253501" y="418538"/>
                </a:lnTo>
                <a:lnTo>
                  <a:pt x="2278304" y="418538"/>
                </a:lnTo>
                <a:lnTo>
                  <a:pt x="2278304" y="387134"/>
                </a:lnTo>
                <a:lnTo>
                  <a:pt x="2259102" y="387134"/>
                </a:lnTo>
                <a:close/>
                <a:moveTo>
                  <a:pt x="2972362" y="380533"/>
                </a:moveTo>
                <a:lnTo>
                  <a:pt x="2972362" y="422738"/>
                </a:lnTo>
                <a:lnTo>
                  <a:pt x="3035170" y="422738"/>
                </a:lnTo>
                <a:lnTo>
                  <a:pt x="3035170" y="380533"/>
                </a:lnTo>
                <a:close/>
                <a:moveTo>
                  <a:pt x="2906554" y="380533"/>
                </a:moveTo>
                <a:lnTo>
                  <a:pt x="2906554" y="420338"/>
                </a:lnTo>
                <a:lnTo>
                  <a:pt x="2906354" y="422738"/>
                </a:lnTo>
                <a:lnTo>
                  <a:pt x="2965561" y="422738"/>
                </a:lnTo>
                <a:lnTo>
                  <a:pt x="2965561" y="380533"/>
                </a:lnTo>
                <a:close/>
                <a:moveTo>
                  <a:pt x="305362" y="380533"/>
                </a:moveTo>
                <a:lnTo>
                  <a:pt x="305362" y="422738"/>
                </a:lnTo>
                <a:lnTo>
                  <a:pt x="368170" y="422738"/>
                </a:lnTo>
                <a:lnTo>
                  <a:pt x="368170" y="380533"/>
                </a:lnTo>
                <a:close/>
                <a:moveTo>
                  <a:pt x="239554" y="380533"/>
                </a:moveTo>
                <a:lnTo>
                  <a:pt x="239554" y="420338"/>
                </a:lnTo>
                <a:lnTo>
                  <a:pt x="239354" y="422738"/>
                </a:lnTo>
                <a:lnTo>
                  <a:pt x="298561" y="422738"/>
                </a:lnTo>
                <a:lnTo>
                  <a:pt x="298561" y="380533"/>
                </a:lnTo>
                <a:close/>
                <a:moveTo>
                  <a:pt x="2179206" y="378733"/>
                </a:moveTo>
                <a:cubicBezTo>
                  <a:pt x="2167738" y="378733"/>
                  <a:pt x="2158537" y="382800"/>
                  <a:pt x="2151602" y="390934"/>
                </a:cubicBezTo>
                <a:cubicBezTo>
                  <a:pt x="2144668" y="399069"/>
                  <a:pt x="2140801" y="409403"/>
                  <a:pt x="2140001" y="421938"/>
                </a:cubicBezTo>
                <a:lnTo>
                  <a:pt x="2218411" y="421938"/>
                </a:lnTo>
                <a:cubicBezTo>
                  <a:pt x="2216277" y="393135"/>
                  <a:pt x="2203209" y="378733"/>
                  <a:pt x="2179206" y="378733"/>
                </a:cubicBezTo>
                <a:close/>
                <a:moveTo>
                  <a:pt x="1905981" y="378733"/>
                </a:moveTo>
                <a:cubicBezTo>
                  <a:pt x="1893180" y="378733"/>
                  <a:pt x="1883112" y="383600"/>
                  <a:pt x="1875777" y="393335"/>
                </a:cubicBezTo>
                <a:cubicBezTo>
                  <a:pt x="1868977" y="402136"/>
                  <a:pt x="1865576" y="413137"/>
                  <a:pt x="1865576" y="426339"/>
                </a:cubicBezTo>
                <a:cubicBezTo>
                  <a:pt x="1865576" y="439407"/>
                  <a:pt x="1868977" y="450342"/>
                  <a:pt x="1875777" y="459143"/>
                </a:cubicBezTo>
                <a:cubicBezTo>
                  <a:pt x="1883245" y="468877"/>
                  <a:pt x="1893313" y="473745"/>
                  <a:pt x="1905981" y="473745"/>
                </a:cubicBezTo>
                <a:cubicBezTo>
                  <a:pt x="1918383" y="473745"/>
                  <a:pt x="1928451" y="468877"/>
                  <a:pt x="1936185" y="459143"/>
                </a:cubicBezTo>
                <a:cubicBezTo>
                  <a:pt x="1942986" y="450342"/>
                  <a:pt x="1946386" y="439407"/>
                  <a:pt x="1946386" y="426339"/>
                </a:cubicBezTo>
                <a:cubicBezTo>
                  <a:pt x="1946386" y="413137"/>
                  <a:pt x="1942986" y="402136"/>
                  <a:pt x="1936185" y="393335"/>
                </a:cubicBezTo>
                <a:cubicBezTo>
                  <a:pt x="1928584" y="383600"/>
                  <a:pt x="1918516" y="378733"/>
                  <a:pt x="1905981" y="378733"/>
                </a:cubicBezTo>
                <a:close/>
                <a:moveTo>
                  <a:pt x="3963381" y="375732"/>
                </a:moveTo>
                <a:lnTo>
                  <a:pt x="3970582" y="375732"/>
                </a:lnTo>
                <a:lnTo>
                  <a:pt x="3970582" y="422538"/>
                </a:lnTo>
                <a:lnTo>
                  <a:pt x="4017388" y="422538"/>
                </a:lnTo>
                <a:lnTo>
                  <a:pt x="4017388" y="429739"/>
                </a:lnTo>
                <a:lnTo>
                  <a:pt x="3970582" y="429739"/>
                </a:lnTo>
                <a:lnTo>
                  <a:pt x="3970582" y="476745"/>
                </a:lnTo>
                <a:lnTo>
                  <a:pt x="3963381" y="476745"/>
                </a:lnTo>
                <a:lnTo>
                  <a:pt x="3963381" y="429739"/>
                </a:lnTo>
                <a:lnTo>
                  <a:pt x="3916375" y="429739"/>
                </a:lnTo>
                <a:lnTo>
                  <a:pt x="3916375" y="422538"/>
                </a:lnTo>
                <a:lnTo>
                  <a:pt x="3963381" y="422538"/>
                </a:lnTo>
                <a:close/>
                <a:moveTo>
                  <a:pt x="4088330" y="373732"/>
                </a:moveTo>
                <a:lnTo>
                  <a:pt x="4191543" y="373732"/>
                </a:lnTo>
                <a:lnTo>
                  <a:pt x="4191543" y="379933"/>
                </a:lnTo>
                <a:lnTo>
                  <a:pt x="4143337" y="379933"/>
                </a:lnTo>
                <a:lnTo>
                  <a:pt x="4143337" y="416537"/>
                </a:lnTo>
                <a:lnTo>
                  <a:pt x="4217546" y="416537"/>
                </a:lnTo>
                <a:lnTo>
                  <a:pt x="4217546" y="422938"/>
                </a:lnTo>
                <a:lnTo>
                  <a:pt x="4143337" y="422938"/>
                </a:lnTo>
                <a:lnTo>
                  <a:pt x="4143337" y="483746"/>
                </a:lnTo>
                <a:lnTo>
                  <a:pt x="4171340" y="483746"/>
                </a:lnTo>
                <a:cubicBezTo>
                  <a:pt x="4179475" y="469477"/>
                  <a:pt x="4186409" y="454276"/>
                  <a:pt x="4192143" y="438140"/>
                </a:cubicBezTo>
                <a:lnTo>
                  <a:pt x="4198544" y="440340"/>
                </a:lnTo>
                <a:cubicBezTo>
                  <a:pt x="4192543" y="457009"/>
                  <a:pt x="4185876" y="471478"/>
                  <a:pt x="4178542" y="483746"/>
                </a:cubicBezTo>
                <a:lnTo>
                  <a:pt x="4224347" y="483746"/>
                </a:lnTo>
                <a:lnTo>
                  <a:pt x="4224347" y="490547"/>
                </a:lnTo>
                <a:lnTo>
                  <a:pt x="4055326" y="490547"/>
                </a:lnTo>
                <a:lnTo>
                  <a:pt x="4055326" y="483746"/>
                </a:lnTo>
                <a:lnTo>
                  <a:pt x="4100732" y="483746"/>
                </a:lnTo>
                <a:cubicBezTo>
                  <a:pt x="4095664" y="468811"/>
                  <a:pt x="4089264" y="454876"/>
                  <a:pt x="4081529" y="441941"/>
                </a:cubicBezTo>
                <a:lnTo>
                  <a:pt x="4087730" y="439540"/>
                </a:lnTo>
                <a:cubicBezTo>
                  <a:pt x="4095064" y="451675"/>
                  <a:pt x="4101665" y="466410"/>
                  <a:pt x="4107532" y="483746"/>
                </a:cubicBezTo>
                <a:lnTo>
                  <a:pt x="4136536" y="483746"/>
                </a:lnTo>
                <a:lnTo>
                  <a:pt x="4136536" y="422938"/>
                </a:lnTo>
                <a:lnTo>
                  <a:pt x="4062127" y="422938"/>
                </a:lnTo>
                <a:lnTo>
                  <a:pt x="4062127" y="416537"/>
                </a:lnTo>
                <a:lnTo>
                  <a:pt x="4136536" y="416537"/>
                </a:lnTo>
                <a:lnTo>
                  <a:pt x="4136536" y="379933"/>
                </a:lnTo>
                <a:lnTo>
                  <a:pt x="4088330" y="379933"/>
                </a:lnTo>
                <a:close/>
                <a:moveTo>
                  <a:pt x="1406614" y="373532"/>
                </a:moveTo>
                <a:cubicBezTo>
                  <a:pt x="1386478" y="375532"/>
                  <a:pt x="1370143" y="376999"/>
                  <a:pt x="1357608" y="377933"/>
                </a:cubicBezTo>
                <a:lnTo>
                  <a:pt x="1357608" y="412537"/>
                </a:lnTo>
                <a:lnTo>
                  <a:pt x="1412015" y="412537"/>
                </a:lnTo>
                <a:cubicBezTo>
                  <a:pt x="1410015" y="400936"/>
                  <a:pt x="1408214" y="387934"/>
                  <a:pt x="1406614" y="373532"/>
                </a:cubicBezTo>
                <a:close/>
                <a:moveTo>
                  <a:pt x="3420066" y="371932"/>
                </a:moveTo>
                <a:lnTo>
                  <a:pt x="3420066" y="478545"/>
                </a:lnTo>
                <a:lnTo>
                  <a:pt x="3455670" y="478545"/>
                </a:lnTo>
                <a:lnTo>
                  <a:pt x="3455670" y="371932"/>
                </a:lnTo>
                <a:close/>
                <a:moveTo>
                  <a:pt x="3361058" y="371932"/>
                </a:moveTo>
                <a:lnTo>
                  <a:pt x="3361058" y="403136"/>
                </a:lnTo>
                <a:lnTo>
                  <a:pt x="3413465" y="403136"/>
                </a:lnTo>
                <a:lnTo>
                  <a:pt x="3413465" y="371932"/>
                </a:lnTo>
                <a:close/>
                <a:moveTo>
                  <a:pt x="3319453" y="371932"/>
                </a:moveTo>
                <a:lnTo>
                  <a:pt x="3319453" y="478545"/>
                </a:lnTo>
                <a:lnTo>
                  <a:pt x="3354458" y="478545"/>
                </a:lnTo>
                <a:lnTo>
                  <a:pt x="3354458" y="371932"/>
                </a:lnTo>
                <a:close/>
                <a:moveTo>
                  <a:pt x="2179006" y="371732"/>
                </a:moveTo>
                <a:cubicBezTo>
                  <a:pt x="2195008" y="371732"/>
                  <a:pt x="2207009" y="377199"/>
                  <a:pt x="2215010" y="388134"/>
                </a:cubicBezTo>
                <a:cubicBezTo>
                  <a:pt x="2221811" y="397468"/>
                  <a:pt x="2225612" y="411003"/>
                  <a:pt x="2226412" y="428739"/>
                </a:cubicBezTo>
                <a:lnTo>
                  <a:pt x="2140001" y="428739"/>
                </a:lnTo>
                <a:cubicBezTo>
                  <a:pt x="2140401" y="442607"/>
                  <a:pt x="2144068" y="453475"/>
                  <a:pt x="2151002" y="461343"/>
                </a:cubicBezTo>
                <a:cubicBezTo>
                  <a:pt x="2158203" y="469611"/>
                  <a:pt x="2167604" y="473745"/>
                  <a:pt x="2179206" y="473745"/>
                </a:cubicBezTo>
                <a:cubicBezTo>
                  <a:pt x="2189474" y="473745"/>
                  <a:pt x="2197875" y="470878"/>
                  <a:pt x="2204409" y="465144"/>
                </a:cubicBezTo>
                <a:cubicBezTo>
                  <a:pt x="2209743" y="460210"/>
                  <a:pt x="2213610" y="453409"/>
                  <a:pt x="2216010" y="444741"/>
                </a:cubicBezTo>
                <a:lnTo>
                  <a:pt x="2224212" y="444741"/>
                </a:lnTo>
                <a:cubicBezTo>
                  <a:pt x="2221811" y="454742"/>
                  <a:pt x="2217277" y="463010"/>
                  <a:pt x="2210610" y="469544"/>
                </a:cubicBezTo>
                <a:cubicBezTo>
                  <a:pt x="2202342" y="477012"/>
                  <a:pt x="2191874" y="480745"/>
                  <a:pt x="2179206" y="480745"/>
                </a:cubicBezTo>
                <a:cubicBezTo>
                  <a:pt x="2164804" y="480745"/>
                  <a:pt x="2153403" y="475745"/>
                  <a:pt x="2145002" y="465744"/>
                </a:cubicBezTo>
                <a:cubicBezTo>
                  <a:pt x="2136334" y="455742"/>
                  <a:pt x="2132000" y="442541"/>
                  <a:pt x="2132000" y="426139"/>
                </a:cubicBezTo>
                <a:cubicBezTo>
                  <a:pt x="2132000" y="411070"/>
                  <a:pt x="2136134" y="398402"/>
                  <a:pt x="2144401" y="388134"/>
                </a:cubicBezTo>
                <a:cubicBezTo>
                  <a:pt x="2153203" y="377199"/>
                  <a:pt x="2164737" y="371732"/>
                  <a:pt x="2179006" y="371732"/>
                </a:cubicBezTo>
                <a:close/>
                <a:moveTo>
                  <a:pt x="2014481" y="371732"/>
                </a:moveTo>
                <a:cubicBezTo>
                  <a:pt x="2031283" y="371732"/>
                  <a:pt x="2042084" y="379399"/>
                  <a:pt x="2046885" y="394735"/>
                </a:cubicBezTo>
                <a:cubicBezTo>
                  <a:pt x="2050085" y="387534"/>
                  <a:pt x="2054552" y="381933"/>
                  <a:pt x="2060286" y="377933"/>
                </a:cubicBezTo>
                <a:cubicBezTo>
                  <a:pt x="2065754" y="373799"/>
                  <a:pt x="2072221" y="371732"/>
                  <a:pt x="2079689" y="371732"/>
                </a:cubicBezTo>
                <a:cubicBezTo>
                  <a:pt x="2090623" y="371732"/>
                  <a:pt x="2099158" y="375066"/>
                  <a:pt x="2105292" y="381733"/>
                </a:cubicBezTo>
                <a:cubicBezTo>
                  <a:pt x="2111426" y="388534"/>
                  <a:pt x="2114493" y="398068"/>
                  <a:pt x="2114493" y="410337"/>
                </a:cubicBezTo>
                <a:lnTo>
                  <a:pt x="2114493" y="477945"/>
                </a:lnTo>
                <a:lnTo>
                  <a:pt x="2106892" y="477945"/>
                </a:lnTo>
                <a:lnTo>
                  <a:pt x="2106892" y="410937"/>
                </a:lnTo>
                <a:cubicBezTo>
                  <a:pt x="2106892" y="400402"/>
                  <a:pt x="2104692" y="392534"/>
                  <a:pt x="2100291" y="387334"/>
                </a:cubicBezTo>
                <a:cubicBezTo>
                  <a:pt x="2095491" y="381600"/>
                  <a:pt x="2088156" y="378733"/>
                  <a:pt x="2078289" y="378733"/>
                </a:cubicBezTo>
                <a:cubicBezTo>
                  <a:pt x="2069887" y="378733"/>
                  <a:pt x="2063020" y="381866"/>
                  <a:pt x="2057686" y="388134"/>
                </a:cubicBezTo>
                <a:cubicBezTo>
                  <a:pt x="2052085" y="394135"/>
                  <a:pt x="2049285" y="401802"/>
                  <a:pt x="2049285" y="411137"/>
                </a:cubicBezTo>
                <a:lnTo>
                  <a:pt x="2049285" y="477945"/>
                </a:lnTo>
                <a:lnTo>
                  <a:pt x="2041484" y="477945"/>
                </a:lnTo>
                <a:lnTo>
                  <a:pt x="2041484" y="410937"/>
                </a:lnTo>
                <a:cubicBezTo>
                  <a:pt x="2041484" y="389467"/>
                  <a:pt x="2032149" y="378733"/>
                  <a:pt x="2013480" y="378733"/>
                </a:cubicBezTo>
                <a:cubicBezTo>
                  <a:pt x="2005079" y="378733"/>
                  <a:pt x="1998078" y="382133"/>
                  <a:pt x="1992478" y="388934"/>
                </a:cubicBezTo>
                <a:cubicBezTo>
                  <a:pt x="1986744" y="395468"/>
                  <a:pt x="1983877" y="403669"/>
                  <a:pt x="1983877" y="413537"/>
                </a:cubicBezTo>
                <a:lnTo>
                  <a:pt x="1983877" y="477945"/>
                </a:lnTo>
                <a:lnTo>
                  <a:pt x="1976076" y="477945"/>
                </a:lnTo>
                <a:lnTo>
                  <a:pt x="1976076" y="374532"/>
                </a:lnTo>
                <a:lnTo>
                  <a:pt x="1983877" y="374532"/>
                </a:lnTo>
                <a:lnTo>
                  <a:pt x="1983877" y="392134"/>
                </a:lnTo>
                <a:cubicBezTo>
                  <a:pt x="1990678" y="378533"/>
                  <a:pt x="2000879" y="371732"/>
                  <a:pt x="2014481" y="371732"/>
                </a:cubicBezTo>
                <a:close/>
                <a:moveTo>
                  <a:pt x="1905981" y="371732"/>
                </a:moveTo>
                <a:cubicBezTo>
                  <a:pt x="1921050" y="371732"/>
                  <a:pt x="1933051" y="377399"/>
                  <a:pt x="1941986" y="388734"/>
                </a:cubicBezTo>
                <a:cubicBezTo>
                  <a:pt x="1950120" y="398869"/>
                  <a:pt x="1954187" y="411403"/>
                  <a:pt x="1954187" y="426339"/>
                </a:cubicBezTo>
                <a:cubicBezTo>
                  <a:pt x="1954187" y="440874"/>
                  <a:pt x="1950120" y="453409"/>
                  <a:pt x="1941986" y="463943"/>
                </a:cubicBezTo>
                <a:cubicBezTo>
                  <a:pt x="1933051" y="475145"/>
                  <a:pt x="1921050" y="480745"/>
                  <a:pt x="1905981" y="480745"/>
                </a:cubicBezTo>
                <a:cubicBezTo>
                  <a:pt x="1890779" y="480745"/>
                  <a:pt x="1878778" y="475145"/>
                  <a:pt x="1869977" y="463943"/>
                </a:cubicBezTo>
                <a:cubicBezTo>
                  <a:pt x="1861842" y="453675"/>
                  <a:pt x="1857775" y="441141"/>
                  <a:pt x="1857775" y="426339"/>
                </a:cubicBezTo>
                <a:cubicBezTo>
                  <a:pt x="1857775" y="411137"/>
                  <a:pt x="1861842" y="398602"/>
                  <a:pt x="1869977" y="388734"/>
                </a:cubicBezTo>
                <a:cubicBezTo>
                  <a:pt x="1878778" y="377399"/>
                  <a:pt x="1890779" y="371732"/>
                  <a:pt x="1905981" y="371732"/>
                </a:cubicBezTo>
                <a:close/>
                <a:moveTo>
                  <a:pt x="4420096" y="368131"/>
                </a:moveTo>
                <a:lnTo>
                  <a:pt x="4423096" y="373532"/>
                </a:lnTo>
                <a:cubicBezTo>
                  <a:pt x="4407494" y="375532"/>
                  <a:pt x="4389092" y="377133"/>
                  <a:pt x="4367889" y="378333"/>
                </a:cubicBezTo>
                <a:lnTo>
                  <a:pt x="4367889" y="393735"/>
                </a:lnTo>
                <a:lnTo>
                  <a:pt x="4416095" y="393735"/>
                </a:lnTo>
                <a:lnTo>
                  <a:pt x="4416095" y="424939"/>
                </a:lnTo>
                <a:lnTo>
                  <a:pt x="4367889" y="424939"/>
                </a:lnTo>
                <a:lnTo>
                  <a:pt x="4367889" y="440741"/>
                </a:lnTo>
                <a:lnTo>
                  <a:pt x="4430096" y="440741"/>
                </a:lnTo>
                <a:lnTo>
                  <a:pt x="4430096" y="482946"/>
                </a:lnTo>
                <a:cubicBezTo>
                  <a:pt x="4430096" y="492147"/>
                  <a:pt x="4425962" y="496747"/>
                  <a:pt x="4417695" y="496747"/>
                </a:cubicBezTo>
                <a:lnTo>
                  <a:pt x="4396292" y="496747"/>
                </a:lnTo>
                <a:lnTo>
                  <a:pt x="4394492" y="490347"/>
                </a:lnTo>
                <a:lnTo>
                  <a:pt x="4415494" y="490747"/>
                </a:lnTo>
                <a:cubicBezTo>
                  <a:pt x="4420962" y="490747"/>
                  <a:pt x="4423696" y="487680"/>
                  <a:pt x="4423696" y="481546"/>
                </a:cubicBezTo>
                <a:lnTo>
                  <a:pt x="4423696" y="446741"/>
                </a:lnTo>
                <a:lnTo>
                  <a:pt x="4367689" y="446741"/>
                </a:lnTo>
                <a:lnTo>
                  <a:pt x="4367689" y="470544"/>
                </a:lnTo>
                <a:cubicBezTo>
                  <a:pt x="4378757" y="469344"/>
                  <a:pt x="4387624" y="468277"/>
                  <a:pt x="4394292" y="467344"/>
                </a:cubicBezTo>
                <a:cubicBezTo>
                  <a:pt x="4391492" y="461210"/>
                  <a:pt x="4388892" y="455876"/>
                  <a:pt x="4386491" y="451342"/>
                </a:cubicBezTo>
                <a:lnTo>
                  <a:pt x="4392092" y="449742"/>
                </a:lnTo>
                <a:cubicBezTo>
                  <a:pt x="4397559" y="459876"/>
                  <a:pt x="4402293" y="470744"/>
                  <a:pt x="4406294" y="482346"/>
                </a:cubicBezTo>
                <a:lnTo>
                  <a:pt x="4400893" y="484746"/>
                </a:lnTo>
                <a:cubicBezTo>
                  <a:pt x="4398360" y="477678"/>
                  <a:pt x="4396892" y="473678"/>
                  <a:pt x="4396492" y="472744"/>
                </a:cubicBezTo>
                <a:cubicBezTo>
                  <a:pt x="4374356" y="475678"/>
                  <a:pt x="4351754" y="478012"/>
                  <a:pt x="4328684" y="479745"/>
                </a:cubicBezTo>
                <a:lnTo>
                  <a:pt x="4327284" y="473945"/>
                </a:lnTo>
                <a:cubicBezTo>
                  <a:pt x="4335552" y="473411"/>
                  <a:pt x="4346820" y="472478"/>
                  <a:pt x="4361088" y="471144"/>
                </a:cubicBezTo>
                <a:lnTo>
                  <a:pt x="4361088" y="446741"/>
                </a:lnTo>
                <a:lnTo>
                  <a:pt x="4310282" y="446741"/>
                </a:lnTo>
                <a:lnTo>
                  <a:pt x="4310282" y="496948"/>
                </a:lnTo>
                <a:lnTo>
                  <a:pt x="4303681" y="496948"/>
                </a:lnTo>
                <a:lnTo>
                  <a:pt x="4303681" y="440741"/>
                </a:lnTo>
                <a:lnTo>
                  <a:pt x="4361088" y="440741"/>
                </a:lnTo>
                <a:lnTo>
                  <a:pt x="4361088" y="424939"/>
                </a:lnTo>
                <a:lnTo>
                  <a:pt x="4313682" y="424939"/>
                </a:lnTo>
                <a:lnTo>
                  <a:pt x="4313682" y="393735"/>
                </a:lnTo>
                <a:lnTo>
                  <a:pt x="4361088" y="393735"/>
                </a:lnTo>
                <a:lnTo>
                  <a:pt x="4361088" y="378733"/>
                </a:lnTo>
                <a:cubicBezTo>
                  <a:pt x="4342019" y="379399"/>
                  <a:pt x="4323416" y="379733"/>
                  <a:pt x="4305281" y="379733"/>
                </a:cubicBezTo>
                <a:lnTo>
                  <a:pt x="4303281" y="374132"/>
                </a:lnTo>
                <a:cubicBezTo>
                  <a:pt x="4351420" y="374132"/>
                  <a:pt x="4390358" y="372132"/>
                  <a:pt x="4420096" y="368131"/>
                </a:cubicBezTo>
                <a:close/>
                <a:moveTo>
                  <a:pt x="2388518" y="367931"/>
                </a:moveTo>
                <a:lnTo>
                  <a:pt x="2388518" y="389734"/>
                </a:lnTo>
                <a:lnTo>
                  <a:pt x="2410521" y="389734"/>
                </a:lnTo>
                <a:lnTo>
                  <a:pt x="2410521" y="367931"/>
                </a:lnTo>
                <a:close/>
                <a:moveTo>
                  <a:pt x="6401" y="367731"/>
                </a:moveTo>
                <a:cubicBezTo>
                  <a:pt x="21870" y="378533"/>
                  <a:pt x="34805" y="389467"/>
                  <a:pt x="45206" y="400535"/>
                </a:cubicBezTo>
                <a:lnTo>
                  <a:pt x="40205" y="405336"/>
                </a:lnTo>
                <a:cubicBezTo>
                  <a:pt x="30737" y="394935"/>
                  <a:pt x="17936" y="383867"/>
                  <a:pt x="1801" y="372132"/>
                </a:cubicBezTo>
                <a:close/>
                <a:moveTo>
                  <a:pt x="4972012" y="359730"/>
                </a:moveTo>
                <a:lnTo>
                  <a:pt x="4972012" y="421538"/>
                </a:lnTo>
                <a:lnTo>
                  <a:pt x="5037820" y="421538"/>
                </a:lnTo>
                <a:lnTo>
                  <a:pt x="5037820" y="359730"/>
                </a:lnTo>
                <a:close/>
                <a:moveTo>
                  <a:pt x="4899203" y="359730"/>
                </a:moveTo>
                <a:lnTo>
                  <a:pt x="4899203" y="421538"/>
                </a:lnTo>
                <a:lnTo>
                  <a:pt x="4964811" y="421538"/>
                </a:lnTo>
                <a:lnTo>
                  <a:pt x="4964811" y="359730"/>
                </a:lnTo>
                <a:close/>
                <a:moveTo>
                  <a:pt x="1457420" y="359330"/>
                </a:moveTo>
                <a:lnTo>
                  <a:pt x="1460821" y="365131"/>
                </a:lnTo>
                <a:cubicBezTo>
                  <a:pt x="1444552" y="368198"/>
                  <a:pt x="1428750" y="370732"/>
                  <a:pt x="1413415" y="372732"/>
                </a:cubicBezTo>
                <a:cubicBezTo>
                  <a:pt x="1415148" y="389001"/>
                  <a:pt x="1416815" y="402269"/>
                  <a:pt x="1418416" y="412537"/>
                </a:cubicBezTo>
                <a:lnTo>
                  <a:pt x="1469422" y="412537"/>
                </a:lnTo>
                <a:lnTo>
                  <a:pt x="1469422" y="419338"/>
                </a:lnTo>
                <a:lnTo>
                  <a:pt x="1419616" y="419338"/>
                </a:lnTo>
                <a:cubicBezTo>
                  <a:pt x="1421483" y="429472"/>
                  <a:pt x="1423483" y="437807"/>
                  <a:pt x="1425617" y="444341"/>
                </a:cubicBezTo>
                <a:cubicBezTo>
                  <a:pt x="1430017" y="458076"/>
                  <a:pt x="1435218" y="468811"/>
                  <a:pt x="1441219" y="476545"/>
                </a:cubicBezTo>
                <a:cubicBezTo>
                  <a:pt x="1447086" y="483479"/>
                  <a:pt x="1452153" y="486946"/>
                  <a:pt x="1456420" y="486946"/>
                </a:cubicBezTo>
                <a:cubicBezTo>
                  <a:pt x="1460554" y="486546"/>
                  <a:pt x="1464621" y="476678"/>
                  <a:pt x="1468622" y="457343"/>
                </a:cubicBezTo>
                <a:lnTo>
                  <a:pt x="1474223" y="460943"/>
                </a:lnTo>
                <a:cubicBezTo>
                  <a:pt x="1469155" y="483079"/>
                  <a:pt x="1463421" y="494147"/>
                  <a:pt x="1457020" y="494147"/>
                </a:cubicBezTo>
                <a:cubicBezTo>
                  <a:pt x="1451286" y="494147"/>
                  <a:pt x="1445086" y="490280"/>
                  <a:pt x="1438418" y="482546"/>
                </a:cubicBezTo>
                <a:cubicBezTo>
                  <a:pt x="1431351" y="474278"/>
                  <a:pt x="1425283" y="462677"/>
                  <a:pt x="1420216" y="447741"/>
                </a:cubicBezTo>
                <a:cubicBezTo>
                  <a:pt x="1417549" y="440274"/>
                  <a:pt x="1415215" y="430806"/>
                  <a:pt x="1413215" y="419338"/>
                </a:cubicBezTo>
                <a:lnTo>
                  <a:pt x="1357608" y="419338"/>
                </a:lnTo>
                <a:lnTo>
                  <a:pt x="1357608" y="483946"/>
                </a:lnTo>
                <a:cubicBezTo>
                  <a:pt x="1366276" y="481812"/>
                  <a:pt x="1375277" y="479079"/>
                  <a:pt x="1384611" y="475745"/>
                </a:cubicBezTo>
                <a:lnTo>
                  <a:pt x="1386012" y="482346"/>
                </a:lnTo>
                <a:cubicBezTo>
                  <a:pt x="1376144" y="485413"/>
                  <a:pt x="1363675" y="488813"/>
                  <a:pt x="1348607" y="492547"/>
                </a:cubicBezTo>
                <a:lnTo>
                  <a:pt x="1347207" y="486346"/>
                </a:lnTo>
                <a:cubicBezTo>
                  <a:pt x="1349607" y="485679"/>
                  <a:pt x="1350807" y="484479"/>
                  <a:pt x="1350807" y="482746"/>
                </a:cubicBezTo>
                <a:lnTo>
                  <a:pt x="1350807" y="372332"/>
                </a:lnTo>
                <a:cubicBezTo>
                  <a:pt x="1387878" y="370332"/>
                  <a:pt x="1423416" y="365998"/>
                  <a:pt x="1457420" y="359330"/>
                </a:cubicBezTo>
                <a:close/>
                <a:moveTo>
                  <a:pt x="1103853" y="359330"/>
                </a:moveTo>
                <a:lnTo>
                  <a:pt x="1103853" y="407736"/>
                </a:lnTo>
                <a:lnTo>
                  <a:pt x="1148258" y="407736"/>
                </a:lnTo>
                <a:lnTo>
                  <a:pt x="1148258" y="359330"/>
                </a:lnTo>
                <a:close/>
                <a:moveTo>
                  <a:pt x="3789159" y="353530"/>
                </a:moveTo>
                <a:lnTo>
                  <a:pt x="3795960" y="353530"/>
                </a:lnTo>
                <a:lnTo>
                  <a:pt x="3795960" y="396335"/>
                </a:lnTo>
                <a:lnTo>
                  <a:pt x="3876570" y="396335"/>
                </a:lnTo>
                <a:lnTo>
                  <a:pt x="3876570" y="353530"/>
                </a:lnTo>
                <a:lnTo>
                  <a:pt x="3883171" y="353530"/>
                </a:lnTo>
                <a:lnTo>
                  <a:pt x="3883171" y="402736"/>
                </a:lnTo>
                <a:lnTo>
                  <a:pt x="3841166" y="402736"/>
                </a:lnTo>
                <a:lnTo>
                  <a:pt x="3833965" y="423338"/>
                </a:lnTo>
                <a:lnTo>
                  <a:pt x="3892172" y="423338"/>
                </a:lnTo>
                <a:lnTo>
                  <a:pt x="3892172" y="482546"/>
                </a:lnTo>
                <a:cubicBezTo>
                  <a:pt x="3892172" y="491880"/>
                  <a:pt x="3887638" y="496547"/>
                  <a:pt x="3878570" y="496547"/>
                </a:cubicBezTo>
                <a:lnTo>
                  <a:pt x="3860768" y="496547"/>
                </a:lnTo>
                <a:lnTo>
                  <a:pt x="3858968" y="489947"/>
                </a:lnTo>
                <a:lnTo>
                  <a:pt x="3876370" y="490347"/>
                </a:lnTo>
                <a:cubicBezTo>
                  <a:pt x="3882504" y="490347"/>
                  <a:pt x="3885571" y="487280"/>
                  <a:pt x="3885571" y="481146"/>
                </a:cubicBezTo>
                <a:lnTo>
                  <a:pt x="3885571" y="429539"/>
                </a:lnTo>
                <a:lnTo>
                  <a:pt x="3831764" y="429539"/>
                </a:lnTo>
                <a:cubicBezTo>
                  <a:pt x="3824697" y="448875"/>
                  <a:pt x="3818963" y="461676"/>
                  <a:pt x="3814562" y="467944"/>
                </a:cubicBezTo>
                <a:cubicBezTo>
                  <a:pt x="3828564" y="465677"/>
                  <a:pt x="3842966" y="463143"/>
                  <a:pt x="3857768" y="460343"/>
                </a:cubicBezTo>
                <a:cubicBezTo>
                  <a:pt x="3854701" y="453809"/>
                  <a:pt x="3851367" y="447741"/>
                  <a:pt x="3847766" y="442141"/>
                </a:cubicBezTo>
                <a:lnTo>
                  <a:pt x="3853367" y="440140"/>
                </a:lnTo>
                <a:cubicBezTo>
                  <a:pt x="3859768" y="450142"/>
                  <a:pt x="3865636" y="461943"/>
                  <a:pt x="3870970" y="475545"/>
                </a:cubicBezTo>
                <a:lnTo>
                  <a:pt x="3865169" y="476945"/>
                </a:lnTo>
                <a:cubicBezTo>
                  <a:pt x="3863435" y="472544"/>
                  <a:pt x="3861835" y="468811"/>
                  <a:pt x="3860368" y="465744"/>
                </a:cubicBezTo>
                <a:cubicBezTo>
                  <a:pt x="3845966" y="468677"/>
                  <a:pt x="3827964" y="471744"/>
                  <a:pt x="3806362" y="474945"/>
                </a:cubicBezTo>
                <a:lnTo>
                  <a:pt x="3805161" y="469344"/>
                </a:lnTo>
                <a:cubicBezTo>
                  <a:pt x="3809295" y="466677"/>
                  <a:pt x="3815830" y="453409"/>
                  <a:pt x="3824764" y="429539"/>
                </a:cubicBezTo>
                <a:lnTo>
                  <a:pt x="3790560" y="429539"/>
                </a:lnTo>
                <a:lnTo>
                  <a:pt x="3790560" y="496747"/>
                </a:lnTo>
                <a:lnTo>
                  <a:pt x="3783959" y="496747"/>
                </a:lnTo>
                <a:lnTo>
                  <a:pt x="3783959" y="423338"/>
                </a:lnTo>
                <a:lnTo>
                  <a:pt x="3826964" y="423338"/>
                </a:lnTo>
                <a:lnTo>
                  <a:pt x="3833965" y="402736"/>
                </a:lnTo>
                <a:lnTo>
                  <a:pt x="3789159" y="402736"/>
                </a:lnTo>
                <a:close/>
                <a:moveTo>
                  <a:pt x="1589961" y="353530"/>
                </a:moveTo>
                <a:lnTo>
                  <a:pt x="1596562" y="355930"/>
                </a:lnTo>
                <a:cubicBezTo>
                  <a:pt x="1591494" y="369532"/>
                  <a:pt x="1585560" y="381800"/>
                  <a:pt x="1578759" y="392734"/>
                </a:cubicBezTo>
                <a:lnTo>
                  <a:pt x="1607163" y="392734"/>
                </a:lnTo>
                <a:lnTo>
                  <a:pt x="1607163" y="399535"/>
                </a:lnTo>
                <a:lnTo>
                  <a:pt x="1507751" y="399535"/>
                </a:lnTo>
                <a:lnTo>
                  <a:pt x="1507751" y="392734"/>
                </a:lnTo>
                <a:lnTo>
                  <a:pt x="1538554" y="392734"/>
                </a:lnTo>
                <a:cubicBezTo>
                  <a:pt x="1534687" y="380066"/>
                  <a:pt x="1529620" y="368465"/>
                  <a:pt x="1523352" y="357930"/>
                </a:cubicBezTo>
                <a:lnTo>
                  <a:pt x="1529553" y="355530"/>
                </a:lnTo>
                <a:cubicBezTo>
                  <a:pt x="1535154" y="365264"/>
                  <a:pt x="1540421" y="377666"/>
                  <a:pt x="1545355" y="392734"/>
                </a:cubicBezTo>
                <a:lnTo>
                  <a:pt x="1571959" y="392734"/>
                </a:lnTo>
                <a:cubicBezTo>
                  <a:pt x="1579026" y="380866"/>
                  <a:pt x="1585027" y="367798"/>
                  <a:pt x="1589961" y="353530"/>
                </a:cubicBezTo>
                <a:close/>
                <a:moveTo>
                  <a:pt x="2699404" y="350529"/>
                </a:moveTo>
                <a:cubicBezTo>
                  <a:pt x="2706872" y="361864"/>
                  <a:pt x="2713272" y="374066"/>
                  <a:pt x="2718606" y="387134"/>
                </a:cubicBezTo>
                <a:lnTo>
                  <a:pt x="2712406" y="389934"/>
                </a:lnTo>
                <a:cubicBezTo>
                  <a:pt x="2706138" y="375266"/>
                  <a:pt x="2699671" y="362797"/>
                  <a:pt x="2693003" y="352529"/>
                </a:cubicBezTo>
                <a:close/>
                <a:moveTo>
                  <a:pt x="3584610" y="349929"/>
                </a:moveTo>
                <a:lnTo>
                  <a:pt x="3584610" y="396335"/>
                </a:lnTo>
                <a:lnTo>
                  <a:pt x="3626615" y="396335"/>
                </a:lnTo>
                <a:lnTo>
                  <a:pt x="3626615" y="349929"/>
                </a:lnTo>
                <a:close/>
                <a:moveTo>
                  <a:pt x="2754211" y="346329"/>
                </a:moveTo>
                <a:cubicBezTo>
                  <a:pt x="2760612" y="356863"/>
                  <a:pt x="2766212" y="368731"/>
                  <a:pt x="2771013" y="381933"/>
                </a:cubicBezTo>
                <a:lnTo>
                  <a:pt x="2764212" y="383733"/>
                </a:lnTo>
                <a:cubicBezTo>
                  <a:pt x="2760078" y="371599"/>
                  <a:pt x="2754678" y="359864"/>
                  <a:pt x="2748010" y="348529"/>
                </a:cubicBezTo>
                <a:close/>
                <a:moveTo>
                  <a:pt x="3857368" y="343128"/>
                </a:moveTo>
                <a:lnTo>
                  <a:pt x="3861968" y="346729"/>
                </a:lnTo>
                <a:cubicBezTo>
                  <a:pt x="3856768" y="354730"/>
                  <a:pt x="3850567" y="361731"/>
                  <a:pt x="3843366" y="367731"/>
                </a:cubicBezTo>
                <a:cubicBezTo>
                  <a:pt x="3851100" y="372932"/>
                  <a:pt x="3857834" y="377933"/>
                  <a:pt x="3863568" y="382733"/>
                </a:cubicBezTo>
                <a:lnTo>
                  <a:pt x="3859168" y="386934"/>
                </a:lnTo>
                <a:cubicBezTo>
                  <a:pt x="3853167" y="381733"/>
                  <a:pt x="3846366" y="376532"/>
                  <a:pt x="3838766" y="371332"/>
                </a:cubicBezTo>
                <a:cubicBezTo>
                  <a:pt x="3830098" y="377599"/>
                  <a:pt x="3820563" y="382533"/>
                  <a:pt x="3810162" y="386134"/>
                </a:cubicBezTo>
                <a:lnTo>
                  <a:pt x="3807762" y="380733"/>
                </a:lnTo>
                <a:cubicBezTo>
                  <a:pt x="3816830" y="377533"/>
                  <a:pt x="3825364" y="373199"/>
                  <a:pt x="3833365" y="367731"/>
                </a:cubicBezTo>
                <a:cubicBezTo>
                  <a:pt x="3824964" y="362131"/>
                  <a:pt x="3816830" y="357130"/>
                  <a:pt x="3808962" y="352729"/>
                </a:cubicBezTo>
                <a:lnTo>
                  <a:pt x="3812962" y="348729"/>
                </a:lnTo>
                <a:cubicBezTo>
                  <a:pt x="3823230" y="354596"/>
                  <a:pt x="3831632" y="359730"/>
                  <a:pt x="3838165" y="364131"/>
                </a:cubicBezTo>
                <a:cubicBezTo>
                  <a:pt x="3845766" y="357863"/>
                  <a:pt x="3852167" y="350863"/>
                  <a:pt x="3857368" y="343128"/>
                </a:cubicBezTo>
                <a:close/>
                <a:moveTo>
                  <a:pt x="2824220" y="342928"/>
                </a:moveTo>
                <a:lnTo>
                  <a:pt x="2830420" y="346129"/>
                </a:lnTo>
                <a:cubicBezTo>
                  <a:pt x="2821486" y="363331"/>
                  <a:pt x="2811285" y="378066"/>
                  <a:pt x="2799816" y="390334"/>
                </a:cubicBezTo>
                <a:lnTo>
                  <a:pt x="2794416" y="386334"/>
                </a:lnTo>
                <a:cubicBezTo>
                  <a:pt x="2805884" y="374332"/>
                  <a:pt x="2815819" y="359864"/>
                  <a:pt x="2824220" y="342928"/>
                </a:cubicBezTo>
                <a:close/>
                <a:moveTo>
                  <a:pt x="4775064" y="341128"/>
                </a:moveTo>
                <a:lnTo>
                  <a:pt x="4781864" y="342128"/>
                </a:lnTo>
                <a:cubicBezTo>
                  <a:pt x="4780931" y="351063"/>
                  <a:pt x="4779998" y="357997"/>
                  <a:pt x="4779064" y="362931"/>
                </a:cubicBezTo>
                <a:lnTo>
                  <a:pt x="4845872" y="362931"/>
                </a:lnTo>
                <a:lnTo>
                  <a:pt x="4845872" y="369732"/>
                </a:lnTo>
                <a:lnTo>
                  <a:pt x="4777864" y="369732"/>
                </a:lnTo>
                <a:cubicBezTo>
                  <a:pt x="4776397" y="377866"/>
                  <a:pt x="4774464" y="386334"/>
                  <a:pt x="4772063" y="395135"/>
                </a:cubicBezTo>
                <a:lnTo>
                  <a:pt x="4825070" y="395135"/>
                </a:lnTo>
                <a:lnTo>
                  <a:pt x="4825070" y="460743"/>
                </a:lnTo>
                <a:lnTo>
                  <a:pt x="4818469" y="460743"/>
                </a:lnTo>
                <a:lnTo>
                  <a:pt x="4818469" y="401936"/>
                </a:lnTo>
                <a:lnTo>
                  <a:pt x="4732258" y="401936"/>
                </a:lnTo>
                <a:lnTo>
                  <a:pt x="4732258" y="462343"/>
                </a:lnTo>
                <a:lnTo>
                  <a:pt x="4725658" y="462343"/>
                </a:lnTo>
                <a:lnTo>
                  <a:pt x="4725658" y="395135"/>
                </a:lnTo>
                <a:lnTo>
                  <a:pt x="4765062" y="395135"/>
                </a:lnTo>
                <a:cubicBezTo>
                  <a:pt x="4766929" y="388334"/>
                  <a:pt x="4768862" y="379866"/>
                  <a:pt x="4770863" y="369732"/>
                </a:cubicBezTo>
                <a:lnTo>
                  <a:pt x="4705055" y="369732"/>
                </a:lnTo>
                <a:lnTo>
                  <a:pt x="4705055" y="362931"/>
                </a:lnTo>
                <a:lnTo>
                  <a:pt x="4772063" y="362931"/>
                </a:lnTo>
                <a:cubicBezTo>
                  <a:pt x="4773263" y="355330"/>
                  <a:pt x="4774264" y="348062"/>
                  <a:pt x="4775064" y="341128"/>
                </a:cubicBezTo>
                <a:close/>
                <a:moveTo>
                  <a:pt x="804082" y="339528"/>
                </a:moveTo>
                <a:cubicBezTo>
                  <a:pt x="789413" y="339528"/>
                  <a:pt x="778745" y="346929"/>
                  <a:pt x="772078" y="361731"/>
                </a:cubicBezTo>
                <a:cubicBezTo>
                  <a:pt x="767010" y="372399"/>
                  <a:pt x="764477" y="387334"/>
                  <a:pt x="764477" y="406536"/>
                </a:cubicBezTo>
                <a:cubicBezTo>
                  <a:pt x="764477" y="425472"/>
                  <a:pt x="767010" y="440407"/>
                  <a:pt x="772078" y="451342"/>
                </a:cubicBezTo>
                <a:cubicBezTo>
                  <a:pt x="778745" y="466144"/>
                  <a:pt x="789413" y="473545"/>
                  <a:pt x="804082" y="473545"/>
                </a:cubicBezTo>
                <a:cubicBezTo>
                  <a:pt x="818617" y="473545"/>
                  <a:pt x="829285" y="466144"/>
                  <a:pt x="836086" y="451342"/>
                </a:cubicBezTo>
                <a:cubicBezTo>
                  <a:pt x="841286" y="440140"/>
                  <a:pt x="843887" y="425205"/>
                  <a:pt x="843887" y="406536"/>
                </a:cubicBezTo>
                <a:cubicBezTo>
                  <a:pt x="843887" y="387867"/>
                  <a:pt x="841286" y="372932"/>
                  <a:pt x="836086" y="361731"/>
                </a:cubicBezTo>
                <a:cubicBezTo>
                  <a:pt x="829285" y="346929"/>
                  <a:pt x="818617" y="339528"/>
                  <a:pt x="804082" y="339528"/>
                </a:cubicBezTo>
                <a:close/>
                <a:moveTo>
                  <a:pt x="2388518" y="339328"/>
                </a:moveTo>
                <a:lnTo>
                  <a:pt x="2388518" y="361931"/>
                </a:lnTo>
                <a:lnTo>
                  <a:pt x="2410521" y="361931"/>
                </a:lnTo>
                <a:lnTo>
                  <a:pt x="2410521" y="339328"/>
                </a:lnTo>
                <a:close/>
                <a:moveTo>
                  <a:pt x="3191713" y="336727"/>
                </a:moveTo>
                <a:cubicBezTo>
                  <a:pt x="3193447" y="367265"/>
                  <a:pt x="3202181" y="396802"/>
                  <a:pt x="3217916" y="425339"/>
                </a:cubicBezTo>
                <a:cubicBezTo>
                  <a:pt x="3234186" y="398269"/>
                  <a:pt x="3244653" y="368731"/>
                  <a:pt x="3249320" y="336727"/>
                </a:cubicBezTo>
                <a:close/>
                <a:moveTo>
                  <a:pt x="2313308" y="336327"/>
                </a:moveTo>
                <a:lnTo>
                  <a:pt x="2347513" y="336327"/>
                </a:lnTo>
                <a:lnTo>
                  <a:pt x="2347513" y="342328"/>
                </a:lnTo>
                <a:cubicBezTo>
                  <a:pt x="2339512" y="361531"/>
                  <a:pt x="2331711" y="377733"/>
                  <a:pt x="2324110" y="390934"/>
                </a:cubicBezTo>
                <a:lnTo>
                  <a:pt x="2347513" y="390934"/>
                </a:lnTo>
                <a:lnTo>
                  <a:pt x="2347513" y="394935"/>
                </a:lnTo>
                <a:cubicBezTo>
                  <a:pt x="2346979" y="420938"/>
                  <a:pt x="2343245" y="443007"/>
                  <a:pt x="2336311" y="461143"/>
                </a:cubicBezTo>
                <a:cubicBezTo>
                  <a:pt x="2342179" y="469411"/>
                  <a:pt x="2349046" y="475412"/>
                  <a:pt x="2356914" y="479145"/>
                </a:cubicBezTo>
                <a:cubicBezTo>
                  <a:pt x="2365848" y="483813"/>
                  <a:pt x="2380783" y="486346"/>
                  <a:pt x="2401719" y="486746"/>
                </a:cubicBezTo>
                <a:lnTo>
                  <a:pt x="2431123" y="486546"/>
                </a:lnTo>
                <a:lnTo>
                  <a:pt x="2429723" y="493147"/>
                </a:lnTo>
                <a:lnTo>
                  <a:pt x="2405520" y="493147"/>
                </a:lnTo>
                <a:cubicBezTo>
                  <a:pt x="2377383" y="492880"/>
                  <a:pt x="2358514" y="489280"/>
                  <a:pt x="2348913" y="482346"/>
                </a:cubicBezTo>
                <a:cubicBezTo>
                  <a:pt x="2343045" y="478479"/>
                  <a:pt x="2337911" y="473678"/>
                  <a:pt x="2333511" y="467944"/>
                </a:cubicBezTo>
                <a:cubicBezTo>
                  <a:pt x="2328844" y="478479"/>
                  <a:pt x="2322776" y="487680"/>
                  <a:pt x="2315309" y="495547"/>
                </a:cubicBezTo>
                <a:lnTo>
                  <a:pt x="2310508" y="490947"/>
                </a:lnTo>
                <a:cubicBezTo>
                  <a:pt x="2318242" y="482812"/>
                  <a:pt x="2324443" y="473078"/>
                  <a:pt x="2329110" y="461743"/>
                </a:cubicBezTo>
                <a:cubicBezTo>
                  <a:pt x="2321776" y="450275"/>
                  <a:pt x="2315909" y="435473"/>
                  <a:pt x="2311508" y="417338"/>
                </a:cubicBezTo>
                <a:lnTo>
                  <a:pt x="2317109" y="415337"/>
                </a:lnTo>
                <a:cubicBezTo>
                  <a:pt x="2320843" y="431473"/>
                  <a:pt x="2325777" y="444541"/>
                  <a:pt x="2331911" y="454542"/>
                </a:cubicBezTo>
                <a:cubicBezTo>
                  <a:pt x="2337378" y="438274"/>
                  <a:pt x="2340512" y="419138"/>
                  <a:pt x="2341312" y="397135"/>
                </a:cubicBezTo>
                <a:lnTo>
                  <a:pt x="2316509" y="397135"/>
                </a:lnTo>
                <a:lnTo>
                  <a:pt x="2316509" y="391734"/>
                </a:lnTo>
                <a:cubicBezTo>
                  <a:pt x="2325577" y="376532"/>
                  <a:pt x="2333711" y="360197"/>
                  <a:pt x="2340912" y="342728"/>
                </a:cubicBezTo>
                <a:lnTo>
                  <a:pt x="2313308" y="342728"/>
                </a:lnTo>
                <a:close/>
                <a:moveTo>
                  <a:pt x="1720901" y="335127"/>
                </a:moveTo>
                <a:lnTo>
                  <a:pt x="1728702" y="335127"/>
                </a:lnTo>
                <a:lnTo>
                  <a:pt x="1728702" y="400135"/>
                </a:lnTo>
                <a:lnTo>
                  <a:pt x="1823714" y="400135"/>
                </a:lnTo>
                <a:lnTo>
                  <a:pt x="1823714" y="335127"/>
                </a:lnTo>
                <a:lnTo>
                  <a:pt x="1831515" y="335127"/>
                </a:lnTo>
                <a:lnTo>
                  <a:pt x="1831515" y="477945"/>
                </a:lnTo>
                <a:lnTo>
                  <a:pt x="1823714" y="477945"/>
                </a:lnTo>
                <a:lnTo>
                  <a:pt x="1823714" y="407336"/>
                </a:lnTo>
                <a:lnTo>
                  <a:pt x="1728702" y="407336"/>
                </a:lnTo>
                <a:lnTo>
                  <a:pt x="1728702" y="477945"/>
                </a:lnTo>
                <a:lnTo>
                  <a:pt x="1720901" y="477945"/>
                </a:lnTo>
                <a:close/>
                <a:moveTo>
                  <a:pt x="681057" y="335127"/>
                </a:moveTo>
                <a:lnTo>
                  <a:pt x="688058" y="335127"/>
                </a:lnTo>
                <a:lnTo>
                  <a:pt x="688058" y="477945"/>
                </a:lnTo>
                <a:lnTo>
                  <a:pt x="680257" y="477945"/>
                </a:lnTo>
                <a:lnTo>
                  <a:pt x="680257" y="345129"/>
                </a:lnTo>
                <a:cubicBezTo>
                  <a:pt x="670656" y="356197"/>
                  <a:pt x="658987" y="363664"/>
                  <a:pt x="645252" y="367531"/>
                </a:cubicBezTo>
                <a:lnTo>
                  <a:pt x="645252" y="359330"/>
                </a:lnTo>
                <a:cubicBezTo>
                  <a:pt x="651786" y="357463"/>
                  <a:pt x="658321" y="354396"/>
                  <a:pt x="664855" y="350129"/>
                </a:cubicBezTo>
                <a:cubicBezTo>
                  <a:pt x="670856" y="346129"/>
                  <a:pt x="676256" y="341128"/>
                  <a:pt x="681057" y="335127"/>
                </a:cubicBezTo>
                <a:close/>
                <a:moveTo>
                  <a:pt x="804082" y="332327"/>
                </a:moveTo>
                <a:cubicBezTo>
                  <a:pt x="821551" y="332327"/>
                  <a:pt x="834286" y="340528"/>
                  <a:pt x="842286" y="356930"/>
                </a:cubicBezTo>
                <a:cubicBezTo>
                  <a:pt x="848421" y="369598"/>
                  <a:pt x="851488" y="386134"/>
                  <a:pt x="851488" y="406536"/>
                </a:cubicBezTo>
                <a:cubicBezTo>
                  <a:pt x="851488" y="426672"/>
                  <a:pt x="848421" y="443207"/>
                  <a:pt x="842286" y="456142"/>
                </a:cubicBezTo>
                <a:cubicBezTo>
                  <a:pt x="834286" y="472544"/>
                  <a:pt x="821551" y="480745"/>
                  <a:pt x="804082" y="480745"/>
                </a:cubicBezTo>
                <a:cubicBezTo>
                  <a:pt x="786613" y="480745"/>
                  <a:pt x="773878" y="472544"/>
                  <a:pt x="765877" y="456142"/>
                </a:cubicBezTo>
                <a:cubicBezTo>
                  <a:pt x="759743" y="443874"/>
                  <a:pt x="756676" y="427339"/>
                  <a:pt x="756676" y="406536"/>
                </a:cubicBezTo>
                <a:cubicBezTo>
                  <a:pt x="756676" y="385734"/>
                  <a:pt x="759743" y="369198"/>
                  <a:pt x="765877" y="356930"/>
                </a:cubicBezTo>
                <a:cubicBezTo>
                  <a:pt x="773878" y="340528"/>
                  <a:pt x="786613" y="332327"/>
                  <a:pt x="804082" y="332327"/>
                </a:cubicBezTo>
                <a:close/>
                <a:moveTo>
                  <a:pt x="2972362" y="332127"/>
                </a:moveTo>
                <a:lnTo>
                  <a:pt x="2972362" y="374132"/>
                </a:lnTo>
                <a:lnTo>
                  <a:pt x="3035170" y="374132"/>
                </a:lnTo>
                <a:lnTo>
                  <a:pt x="3035170" y="332127"/>
                </a:lnTo>
                <a:close/>
                <a:moveTo>
                  <a:pt x="2906554" y="332127"/>
                </a:moveTo>
                <a:lnTo>
                  <a:pt x="2906554" y="374132"/>
                </a:lnTo>
                <a:lnTo>
                  <a:pt x="2965561" y="374132"/>
                </a:lnTo>
                <a:lnTo>
                  <a:pt x="2965561" y="332127"/>
                </a:lnTo>
                <a:close/>
                <a:moveTo>
                  <a:pt x="305362" y="332127"/>
                </a:moveTo>
                <a:lnTo>
                  <a:pt x="305362" y="374132"/>
                </a:lnTo>
                <a:lnTo>
                  <a:pt x="368170" y="374132"/>
                </a:lnTo>
                <a:lnTo>
                  <a:pt x="368170" y="332127"/>
                </a:lnTo>
                <a:close/>
                <a:moveTo>
                  <a:pt x="239554" y="332127"/>
                </a:moveTo>
                <a:lnTo>
                  <a:pt x="239554" y="374132"/>
                </a:lnTo>
                <a:lnTo>
                  <a:pt x="298561" y="374132"/>
                </a:lnTo>
                <a:lnTo>
                  <a:pt x="298561" y="332127"/>
                </a:lnTo>
                <a:close/>
                <a:moveTo>
                  <a:pt x="3716750" y="331527"/>
                </a:moveTo>
                <a:lnTo>
                  <a:pt x="3771157" y="331527"/>
                </a:lnTo>
                <a:lnTo>
                  <a:pt x="3771157" y="338128"/>
                </a:lnTo>
                <a:lnTo>
                  <a:pt x="3748554" y="338128"/>
                </a:lnTo>
                <a:lnTo>
                  <a:pt x="3748554" y="392734"/>
                </a:lnTo>
                <a:lnTo>
                  <a:pt x="3770757" y="392734"/>
                </a:lnTo>
                <a:lnTo>
                  <a:pt x="3770757" y="399535"/>
                </a:lnTo>
                <a:lnTo>
                  <a:pt x="3748554" y="399535"/>
                </a:lnTo>
                <a:lnTo>
                  <a:pt x="3748554" y="458543"/>
                </a:lnTo>
                <a:cubicBezTo>
                  <a:pt x="3758289" y="454809"/>
                  <a:pt x="3766957" y="451142"/>
                  <a:pt x="3774558" y="447541"/>
                </a:cubicBezTo>
                <a:lnTo>
                  <a:pt x="3774558" y="454142"/>
                </a:lnTo>
                <a:cubicBezTo>
                  <a:pt x="3758556" y="461876"/>
                  <a:pt x="3739553" y="469077"/>
                  <a:pt x="3717550" y="475745"/>
                </a:cubicBezTo>
                <a:lnTo>
                  <a:pt x="3715750" y="469144"/>
                </a:lnTo>
                <a:cubicBezTo>
                  <a:pt x="3722818" y="467144"/>
                  <a:pt x="3731552" y="464410"/>
                  <a:pt x="3741954" y="460943"/>
                </a:cubicBezTo>
                <a:lnTo>
                  <a:pt x="3741954" y="399535"/>
                </a:lnTo>
                <a:lnTo>
                  <a:pt x="3718950" y="399535"/>
                </a:lnTo>
                <a:lnTo>
                  <a:pt x="3718950" y="392734"/>
                </a:lnTo>
                <a:lnTo>
                  <a:pt x="3741954" y="392734"/>
                </a:lnTo>
                <a:lnTo>
                  <a:pt x="3741954" y="338128"/>
                </a:lnTo>
                <a:lnTo>
                  <a:pt x="3716750" y="338128"/>
                </a:lnTo>
                <a:close/>
                <a:moveTo>
                  <a:pt x="3507600" y="331527"/>
                </a:moveTo>
                <a:lnTo>
                  <a:pt x="3565408" y="331527"/>
                </a:lnTo>
                <a:lnTo>
                  <a:pt x="3565408" y="338128"/>
                </a:lnTo>
                <a:lnTo>
                  <a:pt x="3540004" y="338128"/>
                </a:lnTo>
                <a:lnTo>
                  <a:pt x="3540004" y="392134"/>
                </a:lnTo>
                <a:lnTo>
                  <a:pt x="3562807" y="392134"/>
                </a:lnTo>
                <a:lnTo>
                  <a:pt x="3562807" y="398935"/>
                </a:lnTo>
                <a:lnTo>
                  <a:pt x="3540004" y="398935"/>
                </a:lnTo>
                <a:lnTo>
                  <a:pt x="3540004" y="451542"/>
                </a:lnTo>
                <a:cubicBezTo>
                  <a:pt x="3548272" y="448341"/>
                  <a:pt x="3555673" y="445074"/>
                  <a:pt x="3562207" y="441741"/>
                </a:cubicBezTo>
                <a:lnTo>
                  <a:pt x="3562207" y="448341"/>
                </a:lnTo>
                <a:cubicBezTo>
                  <a:pt x="3545138" y="457143"/>
                  <a:pt x="3526936" y="464077"/>
                  <a:pt x="3507600" y="469144"/>
                </a:cubicBezTo>
                <a:lnTo>
                  <a:pt x="3505800" y="462543"/>
                </a:lnTo>
                <a:cubicBezTo>
                  <a:pt x="3515401" y="460143"/>
                  <a:pt x="3524536" y="457343"/>
                  <a:pt x="3533204" y="454142"/>
                </a:cubicBezTo>
                <a:lnTo>
                  <a:pt x="3533204" y="398935"/>
                </a:lnTo>
                <a:lnTo>
                  <a:pt x="3508800" y="398935"/>
                </a:lnTo>
                <a:lnTo>
                  <a:pt x="3508800" y="392134"/>
                </a:lnTo>
                <a:lnTo>
                  <a:pt x="3533204" y="392134"/>
                </a:lnTo>
                <a:lnTo>
                  <a:pt x="3533204" y="338128"/>
                </a:lnTo>
                <a:lnTo>
                  <a:pt x="3507600" y="338128"/>
                </a:lnTo>
                <a:close/>
                <a:moveTo>
                  <a:pt x="4288679" y="330927"/>
                </a:moveTo>
                <a:lnTo>
                  <a:pt x="4288679" y="351529"/>
                </a:lnTo>
                <a:lnTo>
                  <a:pt x="4418895" y="351529"/>
                </a:lnTo>
                <a:lnTo>
                  <a:pt x="4418895" y="330927"/>
                </a:lnTo>
                <a:close/>
                <a:moveTo>
                  <a:pt x="3177512" y="330127"/>
                </a:moveTo>
                <a:lnTo>
                  <a:pt x="3256121" y="330127"/>
                </a:lnTo>
                <a:lnTo>
                  <a:pt x="3256121" y="336327"/>
                </a:lnTo>
                <a:cubicBezTo>
                  <a:pt x="3251321" y="370598"/>
                  <a:pt x="3239853" y="402469"/>
                  <a:pt x="3221717" y="431939"/>
                </a:cubicBezTo>
                <a:cubicBezTo>
                  <a:pt x="3233718" y="452342"/>
                  <a:pt x="3249120" y="471944"/>
                  <a:pt x="3267923" y="490747"/>
                </a:cubicBezTo>
                <a:lnTo>
                  <a:pt x="3263122" y="496147"/>
                </a:lnTo>
                <a:cubicBezTo>
                  <a:pt x="3244453" y="477478"/>
                  <a:pt x="3229252" y="458209"/>
                  <a:pt x="3217516" y="438340"/>
                </a:cubicBezTo>
                <a:cubicBezTo>
                  <a:pt x="3203515" y="459276"/>
                  <a:pt x="3186646" y="478412"/>
                  <a:pt x="3166910" y="495747"/>
                </a:cubicBezTo>
                <a:lnTo>
                  <a:pt x="3162310" y="490347"/>
                </a:lnTo>
                <a:cubicBezTo>
                  <a:pt x="3182846" y="472344"/>
                  <a:pt x="3199981" y="452875"/>
                  <a:pt x="3213716" y="431939"/>
                </a:cubicBezTo>
                <a:cubicBezTo>
                  <a:pt x="3196380" y="401269"/>
                  <a:pt x="3186846" y="369532"/>
                  <a:pt x="3185112" y="336727"/>
                </a:cubicBezTo>
                <a:lnTo>
                  <a:pt x="3177512" y="336727"/>
                </a:lnTo>
                <a:close/>
                <a:moveTo>
                  <a:pt x="3092901" y="330127"/>
                </a:moveTo>
                <a:lnTo>
                  <a:pt x="3160909" y="330127"/>
                </a:lnTo>
                <a:lnTo>
                  <a:pt x="3160909" y="335527"/>
                </a:lnTo>
                <a:cubicBezTo>
                  <a:pt x="3159309" y="366331"/>
                  <a:pt x="3153575" y="393735"/>
                  <a:pt x="3143707" y="417738"/>
                </a:cubicBezTo>
                <a:cubicBezTo>
                  <a:pt x="3153708" y="432539"/>
                  <a:pt x="3162710" y="447141"/>
                  <a:pt x="3170711" y="461543"/>
                </a:cubicBezTo>
                <a:lnTo>
                  <a:pt x="3165510" y="466544"/>
                </a:lnTo>
                <a:cubicBezTo>
                  <a:pt x="3158442" y="453475"/>
                  <a:pt x="3150108" y="439674"/>
                  <a:pt x="3140507" y="425139"/>
                </a:cubicBezTo>
                <a:cubicBezTo>
                  <a:pt x="3129039" y="449942"/>
                  <a:pt x="3112770" y="471544"/>
                  <a:pt x="3091701" y="489947"/>
                </a:cubicBezTo>
                <a:lnTo>
                  <a:pt x="3087100" y="484546"/>
                </a:lnTo>
                <a:cubicBezTo>
                  <a:pt x="3108303" y="466277"/>
                  <a:pt x="3124572" y="444208"/>
                  <a:pt x="3135906" y="418338"/>
                </a:cubicBezTo>
                <a:cubicBezTo>
                  <a:pt x="3124305" y="401269"/>
                  <a:pt x="3110770" y="383267"/>
                  <a:pt x="3095301" y="364331"/>
                </a:cubicBezTo>
                <a:lnTo>
                  <a:pt x="3100102" y="359530"/>
                </a:lnTo>
                <a:cubicBezTo>
                  <a:pt x="3114904" y="377533"/>
                  <a:pt x="3127839" y="394601"/>
                  <a:pt x="3138906" y="410737"/>
                </a:cubicBezTo>
                <a:cubicBezTo>
                  <a:pt x="3147574" y="387934"/>
                  <a:pt x="3152708" y="363264"/>
                  <a:pt x="3154308" y="336727"/>
                </a:cubicBezTo>
                <a:lnTo>
                  <a:pt x="3092901" y="336727"/>
                </a:lnTo>
                <a:close/>
                <a:moveTo>
                  <a:pt x="435302" y="329927"/>
                </a:moveTo>
                <a:lnTo>
                  <a:pt x="581521" y="329927"/>
                </a:lnTo>
                <a:lnTo>
                  <a:pt x="581521" y="336527"/>
                </a:lnTo>
                <a:cubicBezTo>
                  <a:pt x="563518" y="353463"/>
                  <a:pt x="542049" y="369998"/>
                  <a:pt x="517112" y="386134"/>
                </a:cubicBezTo>
                <a:lnTo>
                  <a:pt x="517112" y="481746"/>
                </a:lnTo>
                <a:cubicBezTo>
                  <a:pt x="517112" y="490813"/>
                  <a:pt x="512112" y="495347"/>
                  <a:pt x="502111" y="495347"/>
                </a:cubicBezTo>
                <a:cubicBezTo>
                  <a:pt x="492910" y="495347"/>
                  <a:pt x="482442" y="495214"/>
                  <a:pt x="470707" y="494947"/>
                </a:cubicBezTo>
                <a:lnTo>
                  <a:pt x="468706" y="488146"/>
                </a:lnTo>
                <a:cubicBezTo>
                  <a:pt x="478308" y="488546"/>
                  <a:pt x="488776" y="488746"/>
                  <a:pt x="500110" y="488746"/>
                </a:cubicBezTo>
                <a:cubicBezTo>
                  <a:pt x="507045" y="488746"/>
                  <a:pt x="510512" y="485946"/>
                  <a:pt x="510512" y="480345"/>
                </a:cubicBezTo>
                <a:lnTo>
                  <a:pt x="510512" y="382533"/>
                </a:lnTo>
                <a:cubicBezTo>
                  <a:pt x="532914" y="368932"/>
                  <a:pt x="553450" y="353596"/>
                  <a:pt x="572119" y="336527"/>
                </a:cubicBezTo>
                <a:lnTo>
                  <a:pt x="435302" y="336527"/>
                </a:lnTo>
                <a:close/>
                <a:moveTo>
                  <a:pt x="1618764" y="326526"/>
                </a:moveTo>
                <a:lnTo>
                  <a:pt x="1677572" y="326526"/>
                </a:lnTo>
                <a:lnTo>
                  <a:pt x="1677572" y="331927"/>
                </a:lnTo>
                <a:cubicBezTo>
                  <a:pt x="1671704" y="353263"/>
                  <a:pt x="1665170" y="373599"/>
                  <a:pt x="1657969" y="392935"/>
                </a:cubicBezTo>
                <a:cubicBezTo>
                  <a:pt x="1673038" y="412937"/>
                  <a:pt x="1680639" y="429339"/>
                  <a:pt x="1680772" y="442141"/>
                </a:cubicBezTo>
                <a:cubicBezTo>
                  <a:pt x="1680772" y="452009"/>
                  <a:pt x="1678305" y="459009"/>
                  <a:pt x="1673371" y="463143"/>
                </a:cubicBezTo>
                <a:cubicBezTo>
                  <a:pt x="1668171" y="467277"/>
                  <a:pt x="1657969" y="469344"/>
                  <a:pt x="1642767" y="469344"/>
                </a:cubicBezTo>
                <a:lnTo>
                  <a:pt x="1640567" y="462543"/>
                </a:lnTo>
                <a:cubicBezTo>
                  <a:pt x="1644034" y="462810"/>
                  <a:pt x="1646235" y="462943"/>
                  <a:pt x="1647168" y="462943"/>
                </a:cubicBezTo>
                <a:cubicBezTo>
                  <a:pt x="1658903" y="462543"/>
                  <a:pt x="1666371" y="460943"/>
                  <a:pt x="1669571" y="458143"/>
                </a:cubicBezTo>
                <a:cubicBezTo>
                  <a:pt x="1672771" y="454942"/>
                  <a:pt x="1674371" y="449608"/>
                  <a:pt x="1674371" y="442141"/>
                </a:cubicBezTo>
                <a:cubicBezTo>
                  <a:pt x="1674238" y="429872"/>
                  <a:pt x="1666504" y="413470"/>
                  <a:pt x="1651169" y="392935"/>
                </a:cubicBezTo>
                <a:cubicBezTo>
                  <a:pt x="1657703" y="376532"/>
                  <a:pt x="1664237" y="356597"/>
                  <a:pt x="1670771" y="333127"/>
                </a:cubicBezTo>
                <a:lnTo>
                  <a:pt x="1625365" y="333127"/>
                </a:lnTo>
                <a:lnTo>
                  <a:pt x="1625365" y="497148"/>
                </a:lnTo>
                <a:lnTo>
                  <a:pt x="1618764" y="497148"/>
                </a:lnTo>
                <a:close/>
                <a:moveTo>
                  <a:pt x="3299250" y="325726"/>
                </a:moveTo>
                <a:lnTo>
                  <a:pt x="3475272" y="325726"/>
                </a:lnTo>
                <a:lnTo>
                  <a:pt x="3475272" y="332527"/>
                </a:lnTo>
                <a:lnTo>
                  <a:pt x="3392662" y="332527"/>
                </a:lnTo>
                <a:cubicBezTo>
                  <a:pt x="3390795" y="343595"/>
                  <a:pt x="3387662" y="354530"/>
                  <a:pt x="3383261" y="365331"/>
                </a:cubicBezTo>
                <a:lnTo>
                  <a:pt x="3462271" y="365331"/>
                </a:lnTo>
                <a:lnTo>
                  <a:pt x="3462271" y="497548"/>
                </a:lnTo>
                <a:lnTo>
                  <a:pt x="3455670" y="497548"/>
                </a:lnTo>
                <a:lnTo>
                  <a:pt x="3455670" y="485346"/>
                </a:lnTo>
                <a:lnTo>
                  <a:pt x="3319453" y="485346"/>
                </a:lnTo>
                <a:lnTo>
                  <a:pt x="3319453" y="497548"/>
                </a:lnTo>
                <a:lnTo>
                  <a:pt x="3312852" y="497548"/>
                </a:lnTo>
                <a:lnTo>
                  <a:pt x="3312852" y="365331"/>
                </a:lnTo>
                <a:lnTo>
                  <a:pt x="3376460" y="365331"/>
                </a:lnTo>
                <a:cubicBezTo>
                  <a:pt x="3380727" y="355063"/>
                  <a:pt x="3383794" y="344128"/>
                  <a:pt x="3385661" y="332527"/>
                </a:cubicBezTo>
                <a:lnTo>
                  <a:pt x="3299250" y="332527"/>
                </a:lnTo>
                <a:close/>
                <a:moveTo>
                  <a:pt x="83611" y="325726"/>
                </a:moveTo>
                <a:lnTo>
                  <a:pt x="151019" y="325726"/>
                </a:lnTo>
                <a:lnTo>
                  <a:pt x="151019" y="383533"/>
                </a:lnTo>
                <a:cubicBezTo>
                  <a:pt x="151019" y="388201"/>
                  <a:pt x="153553" y="390534"/>
                  <a:pt x="158620" y="390534"/>
                </a:cubicBezTo>
                <a:lnTo>
                  <a:pt x="181823" y="390534"/>
                </a:lnTo>
                <a:lnTo>
                  <a:pt x="181823" y="397135"/>
                </a:lnTo>
                <a:lnTo>
                  <a:pt x="156820" y="397135"/>
                </a:lnTo>
                <a:cubicBezTo>
                  <a:pt x="148419" y="397135"/>
                  <a:pt x="144218" y="393201"/>
                  <a:pt x="144218" y="385334"/>
                </a:cubicBezTo>
                <a:lnTo>
                  <a:pt x="144218" y="332327"/>
                </a:lnTo>
                <a:lnTo>
                  <a:pt x="90212" y="332327"/>
                </a:lnTo>
                <a:cubicBezTo>
                  <a:pt x="90212" y="349662"/>
                  <a:pt x="88411" y="363131"/>
                  <a:pt x="84811" y="372732"/>
                </a:cubicBezTo>
                <a:cubicBezTo>
                  <a:pt x="80410" y="384200"/>
                  <a:pt x="73009" y="394535"/>
                  <a:pt x="62608" y="403736"/>
                </a:cubicBezTo>
                <a:lnTo>
                  <a:pt x="57207" y="399135"/>
                </a:lnTo>
                <a:cubicBezTo>
                  <a:pt x="67475" y="389934"/>
                  <a:pt x="74610" y="380200"/>
                  <a:pt x="78610" y="369932"/>
                </a:cubicBezTo>
                <a:cubicBezTo>
                  <a:pt x="81944" y="360330"/>
                  <a:pt x="83611" y="345595"/>
                  <a:pt x="83611" y="325726"/>
                </a:cubicBezTo>
                <a:close/>
                <a:moveTo>
                  <a:pt x="2899553" y="325326"/>
                </a:moveTo>
                <a:lnTo>
                  <a:pt x="3041971" y="325326"/>
                </a:lnTo>
                <a:lnTo>
                  <a:pt x="3041971" y="474145"/>
                </a:lnTo>
                <a:cubicBezTo>
                  <a:pt x="3041971" y="486413"/>
                  <a:pt x="3036037" y="492547"/>
                  <a:pt x="3024168" y="492547"/>
                </a:cubicBezTo>
                <a:lnTo>
                  <a:pt x="3001166" y="492547"/>
                </a:lnTo>
                <a:lnTo>
                  <a:pt x="2999366" y="485746"/>
                </a:lnTo>
                <a:lnTo>
                  <a:pt x="3021768" y="485946"/>
                </a:lnTo>
                <a:cubicBezTo>
                  <a:pt x="3030703" y="485946"/>
                  <a:pt x="3035170" y="481212"/>
                  <a:pt x="3035170" y="471744"/>
                </a:cubicBezTo>
                <a:lnTo>
                  <a:pt x="3035170" y="429339"/>
                </a:lnTo>
                <a:lnTo>
                  <a:pt x="2972362" y="429339"/>
                </a:lnTo>
                <a:lnTo>
                  <a:pt x="2972362" y="490347"/>
                </a:lnTo>
                <a:lnTo>
                  <a:pt x="2965561" y="490347"/>
                </a:lnTo>
                <a:lnTo>
                  <a:pt x="2965561" y="429339"/>
                </a:lnTo>
                <a:lnTo>
                  <a:pt x="2905954" y="429339"/>
                </a:lnTo>
                <a:cubicBezTo>
                  <a:pt x="2903954" y="455876"/>
                  <a:pt x="2896352" y="477612"/>
                  <a:pt x="2883151" y="494547"/>
                </a:cubicBezTo>
                <a:lnTo>
                  <a:pt x="2878150" y="489947"/>
                </a:lnTo>
                <a:cubicBezTo>
                  <a:pt x="2892019" y="471278"/>
                  <a:pt x="2899153" y="447408"/>
                  <a:pt x="2899553" y="418338"/>
                </a:cubicBezTo>
                <a:close/>
                <a:moveTo>
                  <a:pt x="232553" y="325326"/>
                </a:moveTo>
                <a:lnTo>
                  <a:pt x="374971" y="325326"/>
                </a:lnTo>
                <a:lnTo>
                  <a:pt x="374971" y="474145"/>
                </a:lnTo>
                <a:cubicBezTo>
                  <a:pt x="374971" y="486413"/>
                  <a:pt x="369037" y="492547"/>
                  <a:pt x="357169" y="492547"/>
                </a:cubicBezTo>
                <a:lnTo>
                  <a:pt x="334166" y="492547"/>
                </a:lnTo>
                <a:lnTo>
                  <a:pt x="332366" y="485746"/>
                </a:lnTo>
                <a:lnTo>
                  <a:pt x="354768" y="485946"/>
                </a:lnTo>
                <a:cubicBezTo>
                  <a:pt x="363703" y="485946"/>
                  <a:pt x="368170" y="481212"/>
                  <a:pt x="368170" y="471744"/>
                </a:cubicBezTo>
                <a:lnTo>
                  <a:pt x="368170" y="429339"/>
                </a:lnTo>
                <a:lnTo>
                  <a:pt x="305362" y="429339"/>
                </a:lnTo>
                <a:lnTo>
                  <a:pt x="305362" y="490347"/>
                </a:lnTo>
                <a:lnTo>
                  <a:pt x="298561" y="490347"/>
                </a:lnTo>
                <a:lnTo>
                  <a:pt x="298561" y="429339"/>
                </a:lnTo>
                <a:lnTo>
                  <a:pt x="238954" y="429339"/>
                </a:lnTo>
                <a:cubicBezTo>
                  <a:pt x="236954" y="455876"/>
                  <a:pt x="229353" y="477612"/>
                  <a:pt x="216151" y="494547"/>
                </a:cubicBezTo>
                <a:lnTo>
                  <a:pt x="211151" y="489947"/>
                </a:lnTo>
                <a:cubicBezTo>
                  <a:pt x="225019" y="471278"/>
                  <a:pt x="232153" y="447408"/>
                  <a:pt x="232553" y="418338"/>
                </a:cubicBezTo>
                <a:close/>
                <a:moveTo>
                  <a:pt x="4282078" y="324726"/>
                </a:moveTo>
                <a:lnTo>
                  <a:pt x="4425496" y="324726"/>
                </a:lnTo>
                <a:lnTo>
                  <a:pt x="4425496" y="357530"/>
                </a:lnTo>
                <a:lnTo>
                  <a:pt x="4288679" y="357530"/>
                </a:lnTo>
                <a:lnTo>
                  <a:pt x="4288679" y="380733"/>
                </a:lnTo>
                <a:cubicBezTo>
                  <a:pt x="4288546" y="425005"/>
                  <a:pt x="4280745" y="463077"/>
                  <a:pt x="4265276" y="494947"/>
                </a:cubicBezTo>
                <a:lnTo>
                  <a:pt x="4260276" y="490547"/>
                </a:lnTo>
                <a:cubicBezTo>
                  <a:pt x="4274544" y="462277"/>
                  <a:pt x="4281812" y="425672"/>
                  <a:pt x="4282078" y="380733"/>
                </a:cubicBezTo>
                <a:close/>
                <a:moveTo>
                  <a:pt x="4833471" y="318525"/>
                </a:moveTo>
                <a:lnTo>
                  <a:pt x="4836872" y="324726"/>
                </a:lnTo>
                <a:cubicBezTo>
                  <a:pt x="4795000" y="331660"/>
                  <a:pt x="4748927" y="335527"/>
                  <a:pt x="4698654" y="336327"/>
                </a:cubicBezTo>
                <a:lnTo>
                  <a:pt x="4698654" y="390734"/>
                </a:lnTo>
                <a:cubicBezTo>
                  <a:pt x="4697588" y="434073"/>
                  <a:pt x="4688920" y="468477"/>
                  <a:pt x="4672651" y="493947"/>
                </a:cubicBezTo>
                <a:lnTo>
                  <a:pt x="4667850" y="488947"/>
                </a:lnTo>
                <a:cubicBezTo>
                  <a:pt x="4682786" y="465077"/>
                  <a:pt x="4690853" y="432339"/>
                  <a:pt x="4692053" y="390734"/>
                </a:cubicBezTo>
                <a:lnTo>
                  <a:pt x="4692053" y="329927"/>
                </a:lnTo>
                <a:cubicBezTo>
                  <a:pt x="4743793" y="329527"/>
                  <a:pt x="4790932" y="325726"/>
                  <a:pt x="4833471" y="318525"/>
                </a:cubicBezTo>
                <a:close/>
                <a:moveTo>
                  <a:pt x="4137136" y="318525"/>
                </a:moveTo>
                <a:lnTo>
                  <a:pt x="4142737" y="318525"/>
                </a:lnTo>
                <a:cubicBezTo>
                  <a:pt x="4162873" y="343595"/>
                  <a:pt x="4191676" y="364064"/>
                  <a:pt x="4229148" y="379933"/>
                </a:cubicBezTo>
                <a:lnTo>
                  <a:pt x="4225348" y="385534"/>
                </a:lnTo>
                <a:cubicBezTo>
                  <a:pt x="4190010" y="370465"/>
                  <a:pt x="4161539" y="350396"/>
                  <a:pt x="4139936" y="325326"/>
                </a:cubicBezTo>
                <a:cubicBezTo>
                  <a:pt x="4116067" y="350663"/>
                  <a:pt x="4087463" y="370998"/>
                  <a:pt x="4054126" y="386334"/>
                </a:cubicBezTo>
                <a:lnTo>
                  <a:pt x="4050326" y="380733"/>
                </a:lnTo>
                <a:cubicBezTo>
                  <a:pt x="4085396" y="364464"/>
                  <a:pt x="4114334" y="343728"/>
                  <a:pt x="4137136" y="318525"/>
                </a:cubicBezTo>
                <a:close/>
                <a:moveTo>
                  <a:pt x="14202" y="318525"/>
                </a:moveTo>
                <a:cubicBezTo>
                  <a:pt x="31004" y="330527"/>
                  <a:pt x="45139" y="342662"/>
                  <a:pt x="56607" y="354930"/>
                </a:cubicBezTo>
                <a:lnTo>
                  <a:pt x="51807" y="359930"/>
                </a:lnTo>
                <a:cubicBezTo>
                  <a:pt x="40872" y="347929"/>
                  <a:pt x="26670" y="335661"/>
                  <a:pt x="9201" y="323126"/>
                </a:cubicBezTo>
                <a:close/>
                <a:moveTo>
                  <a:pt x="2831220" y="317525"/>
                </a:moveTo>
                <a:lnTo>
                  <a:pt x="2834821" y="323526"/>
                </a:lnTo>
                <a:cubicBezTo>
                  <a:pt x="2796283" y="331794"/>
                  <a:pt x="2745543" y="335927"/>
                  <a:pt x="2682602" y="335927"/>
                </a:cubicBezTo>
                <a:lnTo>
                  <a:pt x="2680402" y="329527"/>
                </a:lnTo>
                <a:cubicBezTo>
                  <a:pt x="2742543" y="329393"/>
                  <a:pt x="2792816" y="325393"/>
                  <a:pt x="2831220" y="317525"/>
                </a:cubicBezTo>
                <a:close/>
                <a:moveTo>
                  <a:pt x="2382117" y="316525"/>
                </a:moveTo>
                <a:lnTo>
                  <a:pt x="2388518" y="316525"/>
                </a:lnTo>
                <a:lnTo>
                  <a:pt x="2388518" y="333327"/>
                </a:lnTo>
                <a:lnTo>
                  <a:pt x="2416721" y="333327"/>
                </a:lnTo>
                <a:lnTo>
                  <a:pt x="2416721" y="361931"/>
                </a:lnTo>
                <a:lnTo>
                  <a:pt x="2428323" y="361931"/>
                </a:lnTo>
                <a:lnTo>
                  <a:pt x="2428323" y="367931"/>
                </a:lnTo>
                <a:lnTo>
                  <a:pt x="2416721" y="367931"/>
                </a:lnTo>
                <a:lnTo>
                  <a:pt x="2416721" y="395735"/>
                </a:lnTo>
                <a:lnTo>
                  <a:pt x="2388518" y="395735"/>
                </a:lnTo>
                <a:lnTo>
                  <a:pt x="2388518" y="416137"/>
                </a:lnTo>
                <a:lnTo>
                  <a:pt x="2420122" y="416137"/>
                </a:lnTo>
                <a:lnTo>
                  <a:pt x="2420122" y="422138"/>
                </a:lnTo>
                <a:lnTo>
                  <a:pt x="2388518" y="422138"/>
                </a:lnTo>
                <a:lnTo>
                  <a:pt x="2388518" y="443141"/>
                </a:lnTo>
                <a:lnTo>
                  <a:pt x="2425122" y="443141"/>
                </a:lnTo>
                <a:lnTo>
                  <a:pt x="2425122" y="449342"/>
                </a:lnTo>
                <a:lnTo>
                  <a:pt x="2388518" y="449342"/>
                </a:lnTo>
                <a:lnTo>
                  <a:pt x="2388518" y="474545"/>
                </a:lnTo>
                <a:lnTo>
                  <a:pt x="2382117" y="474545"/>
                </a:lnTo>
                <a:lnTo>
                  <a:pt x="2382117" y="449342"/>
                </a:lnTo>
                <a:lnTo>
                  <a:pt x="2351713" y="449342"/>
                </a:lnTo>
                <a:lnTo>
                  <a:pt x="2351713" y="443141"/>
                </a:lnTo>
                <a:lnTo>
                  <a:pt x="2382117" y="443141"/>
                </a:lnTo>
                <a:lnTo>
                  <a:pt x="2382117" y="422138"/>
                </a:lnTo>
                <a:lnTo>
                  <a:pt x="2356714" y="422138"/>
                </a:lnTo>
                <a:lnTo>
                  <a:pt x="2356714" y="416137"/>
                </a:lnTo>
                <a:lnTo>
                  <a:pt x="2382117" y="416137"/>
                </a:lnTo>
                <a:lnTo>
                  <a:pt x="2382117" y="395735"/>
                </a:lnTo>
                <a:lnTo>
                  <a:pt x="2359114" y="395735"/>
                </a:lnTo>
                <a:lnTo>
                  <a:pt x="2359114" y="389734"/>
                </a:lnTo>
                <a:lnTo>
                  <a:pt x="2382117" y="389734"/>
                </a:lnTo>
                <a:lnTo>
                  <a:pt x="2382117" y="367931"/>
                </a:lnTo>
                <a:lnTo>
                  <a:pt x="2352913" y="367931"/>
                </a:lnTo>
                <a:lnTo>
                  <a:pt x="2352913" y="361931"/>
                </a:lnTo>
                <a:lnTo>
                  <a:pt x="2382117" y="361931"/>
                </a:lnTo>
                <a:lnTo>
                  <a:pt x="2382117" y="339328"/>
                </a:lnTo>
                <a:lnTo>
                  <a:pt x="2359514" y="339328"/>
                </a:lnTo>
                <a:lnTo>
                  <a:pt x="2359514" y="333327"/>
                </a:lnTo>
                <a:lnTo>
                  <a:pt x="2382117" y="333327"/>
                </a:lnTo>
                <a:close/>
                <a:moveTo>
                  <a:pt x="4506430" y="315725"/>
                </a:moveTo>
                <a:lnTo>
                  <a:pt x="4513231" y="315725"/>
                </a:lnTo>
                <a:lnTo>
                  <a:pt x="4513231" y="357330"/>
                </a:lnTo>
                <a:lnTo>
                  <a:pt x="4542634" y="357330"/>
                </a:lnTo>
                <a:lnTo>
                  <a:pt x="4542634" y="363931"/>
                </a:lnTo>
                <a:lnTo>
                  <a:pt x="4513231" y="363931"/>
                </a:lnTo>
                <a:lnTo>
                  <a:pt x="4513231" y="378333"/>
                </a:lnTo>
                <a:cubicBezTo>
                  <a:pt x="4524432" y="389801"/>
                  <a:pt x="4535500" y="402336"/>
                  <a:pt x="4546435" y="415937"/>
                </a:cubicBezTo>
                <a:lnTo>
                  <a:pt x="4542434" y="421538"/>
                </a:lnTo>
                <a:cubicBezTo>
                  <a:pt x="4529766" y="405003"/>
                  <a:pt x="4520032" y="393135"/>
                  <a:pt x="4513231" y="385934"/>
                </a:cubicBezTo>
                <a:lnTo>
                  <a:pt x="4513231" y="496147"/>
                </a:lnTo>
                <a:lnTo>
                  <a:pt x="4506430" y="496147"/>
                </a:lnTo>
                <a:lnTo>
                  <a:pt x="4506430" y="378933"/>
                </a:lnTo>
                <a:cubicBezTo>
                  <a:pt x="4498562" y="404269"/>
                  <a:pt x="4486760" y="426805"/>
                  <a:pt x="4471026" y="446541"/>
                </a:cubicBezTo>
                <a:lnTo>
                  <a:pt x="4467825" y="439340"/>
                </a:lnTo>
                <a:cubicBezTo>
                  <a:pt x="4485960" y="417338"/>
                  <a:pt x="4498696" y="392201"/>
                  <a:pt x="4506030" y="363931"/>
                </a:cubicBezTo>
                <a:lnTo>
                  <a:pt x="4471426" y="363931"/>
                </a:lnTo>
                <a:lnTo>
                  <a:pt x="4471426" y="357330"/>
                </a:lnTo>
                <a:lnTo>
                  <a:pt x="4506430" y="357330"/>
                </a:lnTo>
                <a:close/>
                <a:moveTo>
                  <a:pt x="1389212" y="315725"/>
                </a:moveTo>
                <a:cubicBezTo>
                  <a:pt x="1392812" y="321726"/>
                  <a:pt x="1396213" y="328526"/>
                  <a:pt x="1399413" y="336127"/>
                </a:cubicBezTo>
                <a:lnTo>
                  <a:pt x="1474623" y="336127"/>
                </a:lnTo>
                <a:lnTo>
                  <a:pt x="1474623" y="342928"/>
                </a:lnTo>
                <a:lnTo>
                  <a:pt x="1323804" y="342928"/>
                </a:lnTo>
                <a:lnTo>
                  <a:pt x="1323804" y="391934"/>
                </a:lnTo>
                <a:cubicBezTo>
                  <a:pt x="1323004" y="435406"/>
                  <a:pt x="1315736" y="470078"/>
                  <a:pt x="1302001" y="495947"/>
                </a:cubicBezTo>
                <a:lnTo>
                  <a:pt x="1297000" y="491347"/>
                </a:lnTo>
                <a:cubicBezTo>
                  <a:pt x="1309669" y="467611"/>
                  <a:pt x="1316336" y="434473"/>
                  <a:pt x="1317003" y="391934"/>
                </a:cubicBezTo>
                <a:lnTo>
                  <a:pt x="1317003" y="336127"/>
                </a:lnTo>
                <a:lnTo>
                  <a:pt x="1392612" y="336127"/>
                </a:lnTo>
                <a:cubicBezTo>
                  <a:pt x="1389145" y="328393"/>
                  <a:pt x="1385611" y="321992"/>
                  <a:pt x="1382011" y="316925"/>
                </a:cubicBezTo>
                <a:close/>
                <a:moveTo>
                  <a:pt x="4613844" y="315525"/>
                </a:moveTo>
                <a:lnTo>
                  <a:pt x="4620644" y="315525"/>
                </a:lnTo>
                <a:lnTo>
                  <a:pt x="4620644" y="357730"/>
                </a:lnTo>
                <a:lnTo>
                  <a:pt x="4646448" y="357730"/>
                </a:lnTo>
                <a:lnTo>
                  <a:pt x="4646448" y="364331"/>
                </a:lnTo>
                <a:lnTo>
                  <a:pt x="4620644" y="364331"/>
                </a:lnTo>
                <a:lnTo>
                  <a:pt x="4620644" y="476345"/>
                </a:lnTo>
                <a:cubicBezTo>
                  <a:pt x="4620644" y="488213"/>
                  <a:pt x="4615244" y="494147"/>
                  <a:pt x="4604442" y="494147"/>
                </a:cubicBezTo>
                <a:lnTo>
                  <a:pt x="4584840" y="494147"/>
                </a:lnTo>
                <a:lnTo>
                  <a:pt x="4583440" y="487546"/>
                </a:lnTo>
                <a:cubicBezTo>
                  <a:pt x="4591974" y="487813"/>
                  <a:pt x="4598108" y="487946"/>
                  <a:pt x="4601842" y="487946"/>
                </a:cubicBezTo>
                <a:cubicBezTo>
                  <a:pt x="4609843" y="487946"/>
                  <a:pt x="4613844" y="483479"/>
                  <a:pt x="4613844" y="474545"/>
                </a:cubicBezTo>
                <a:lnTo>
                  <a:pt x="4613844" y="364331"/>
                </a:lnTo>
                <a:lnTo>
                  <a:pt x="4613244" y="364331"/>
                </a:lnTo>
                <a:cubicBezTo>
                  <a:pt x="4599642" y="407536"/>
                  <a:pt x="4575772" y="442674"/>
                  <a:pt x="4541634" y="469744"/>
                </a:cubicBezTo>
                <a:lnTo>
                  <a:pt x="4538034" y="463943"/>
                </a:lnTo>
                <a:cubicBezTo>
                  <a:pt x="4570838" y="438474"/>
                  <a:pt x="4594040" y="405269"/>
                  <a:pt x="4607642" y="364331"/>
                </a:cubicBezTo>
                <a:lnTo>
                  <a:pt x="4553636" y="364331"/>
                </a:lnTo>
                <a:lnTo>
                  <a:pt x="4553636" y="357730"/>
                </a:lnTo>
                <a:lnTo>
                  <a:pt x="4613844" y="357730"/>
                </a:lnTo>
                <a:close/>
                <a:moveTo>
                  <a:pt x="1124255" y="315525"/>
                </a:moveTo>
                <a:lnTo>
                  <a:pt x="1131056" y="316525"/>
                </a:lnTo>
                <a:cubicBezTo>
                  <a:pt x="1128789" y="329860"/>
                  <a:pt x="1125522" y="341861"/>
                  <a:pt x="1121255" y="352529"/>
                </a:cubicBezTo>
                <a:lnTo>
                  <a:pt x="1155059" y="352529"/>
                </a:lnTo>
                <a:lnTo>
                  <a:pt x="1155059" y="484746"/>
                </a:lnTo>
                <a:lnTo>
                  <a:pt x="1148258" y="484746"/>
                </a:lnTo>
                <a:lnTo>
                  <a:pt x="1148258" y="471544"/>
                </a:lnTo>
                <a:lnTo>
                  <a:pt x="1103853" y="471544"/>
                </a:lnTo>
                <a:lnTo>
                  <a:pt x="1103853" y="490347"/>
                </a:lnTo>
                <a:lnTo>
                  <a:pt x="1097052" y="490347"/>
                </a:lnTo>
                <a:lnTo>
                  <a:pt x="1097052" y="352529"/>
                </a:lnTo>
                <a:lnTo>
                  <a:pt x="1114654" y="352529"/>
                </a:lnTo>
                <a:cubicBezTo>
                  <a:pt x="1119054" y="340928"/>
                  <a:pt x="1122255" y="328593"/>
                  <a:pt x="1124255" y="315525"/>
                </a:cubicBezTo>
                <a:close/>
                <a:moveTo>
                  <a:pt x="3626615" y="315325"/>
                </a:moveTo>
                <a:lnTo>
                  <a:pt x="3633416" y="315325"/>
                </a:lnTo>
                <a:lnTo>
                  <a:pt x="3633416" y="343328"/>
                </a:lnTo>
                <a:lnTo>
                  <a:pt x="3681022" y="343328"/>
                </a:lnTo>
                <a:lnTo>
                  <a:pt x="3681022" y="346929"/>
                </a:lnTo>
                <a:cubicBezTo>
                  <a:pt x="3678088" y="358397"/>
                  <a:pt x="3674221" y="369198"/>
                  <a:pt x="3669420" y="379333"/>
                </a:cubicBezTo>
                <a:lnTo>
                  <a:pt x="3663020" y="377533"/>
                </a:lnTo>
                <a:cubicBezTo>
                  <a:pt x="3667420" y="368865"/>
                  <a:pt x="3670954" y="359664"/>
                  <a:pt x="3673621" y="349929"/>
                </a:cubicBezTo>
                <a:lnTo>
                  <a:pt x="3633416" y="349929"/>
                </a:lnTo>
                <a:lnTo>
                  <a:pt x="3633416" y="396335"/>
                </a:lnTo>
                <a:lnTo>
                  <a:pt x="3668620" y="396335"/>
                </a:lnTo>
                <a:lnTo>
                  <a:pt x="3668620" y="402536"/>
                </a:lnTo>
                <a:cubicBezTo>
                  <a:pt x="3663020" y="424939"/>
                  <a:pt x="3652618" y="443941"/>
                  <a:pt x="3637416" y="459543"/>
                </a:cubicBezTo>
                <a:cubicBezTo>
                  <a:pt x="3650485" y="471278"/>
                  <a:pt x="3667287" y="481612"/>
                  <a:pt x="3687823" y="490547"/>
                </a:cubicBezTo>
                <a:lnTo>
                  <a:pt x="3684022" y="496347"/>
                </a:lnTo>
                <a:cubicBezTo>
                  <a:pt x="3663220" y="486880"/>
                  <a:pt x="3646218" y="476078"/>
                  <a:pt x="3633016" y="463943"/>
                </a:cubicBezTo>
                <a:cubicBezTo>
                  <a:pt x="3618614" y="477145"/>
                  <a:pt x="3600679" y="487946"/>
                  <a:pt x="3579210" y="496347"/>
                </a:cubicBezTo>
                <a:lnTo>
                  <a:pt x="3575209" y="491147"/>
                </a:lnTo>
                <a:cubicBezTo>
                  <a:pt x="3596412" y="483012"/>
                  <a:pt x="3614080" y="472478"/>
                  <a:pt x="3628216" y="459543"/>
                </a:cubicBezTo>
                <a:cubicBezTo>
                  <a:pt x="3611413" y="442874"/>
                  <a:pt x="3600212" y="424072"/>
                  <a:pt x="3594611" y="403136"/>
                </a:cubicBezTo>
                <a:lnTo>
                  <a:pt x="3584610" y="403136"/>
                </a:lnTo>
                <a:lnTo>
                  <a:pt x="3571015" y="449919"/>
                </a:lnTo>
                <a:lnTo>
                  <a:pt x="3578009" y="399935"/>
                </a:lnTo>
                <a:lnTo>
                  <a:pt x="3578009" y="343328"/>
                </a:lnTo>
                <a:lnTo>
                  <a:pt x="3626615" y="343328"/>
                </a:lnTo>
                <a:close/>
                <a:moveTo>
                  <a:pt x="1195264" y="315325"/>
                </a:moveTo>
                <a:lnTo>
                  <a:pt x="1201865" y="316125"/>
                </a:lnTo>
                <a:cubicBezTo>
                  <a:pt x="1199598" y="328793"/>
                  <a:pt x="1196264" y="341061"/>
                  <a:pt x="1191863" y="352930"/>
                </a:cubicBezTo>
                <a:lnTo>
                  <a:pt x="1258872" y="352930"/>
                </a:lnTo>
                <a:cubicBezTo>
                  <a:pt x="1258872" y="414804"/>
                  <a:pt x="1257938" y="453409"/>
                  <a:pt x="1256071" y="468744"/>
                </a:cubicBezTo>
                <a:cubicBezTo>
                  <a:pt x="1254205" y="485679"/>
                  <a:pt x="1245137" y="494147"/>
                  <a:pt x="1228868" y="494147"/>
                </a:cubicBezTo>
                <a:lnTo>
                  <a:pt x="1210066" y="493947"/>
                </a:lnTo>
                <a:lnTo>
                  <a:pt x="1208266" y="487546"/>
                </a:lnTo>
                <a:lnTo>
                  <a:pt x="1228468" y="487746"/>
                </a:lnTo>
                <a:cubicBezTo>
                  <a:pt x="1240603" y="487746"/>
                  <a:pt x="1247604" y="481079"/>
                  <a:pt x="1249471" y="467744"/>
                </a:cubicBezTo>
                <a:cubicBezTo>
                  <a:pt x="1250937" y="455742"/>
                  <a:pt x="1251871" y="419738"/>
                  <a:pt x="1252271" y="359730"/>
                </a:cubicBezTo>
                <a:lnTo>
                  <a:pt x="1189063" y="359730"/>
                </a:lnTo>
                <a:cubicBezTo>
                  <a:pt x="1183462" y="372932"/>
                  <a:pt x="1176662" y="385000"/>
                  <a:pt x="1168661" y="395935"/>
                </a:cubicBezTo>
                <a:lnTo>
                  <a:pt x="1164660" y="390534"/>
                </a:lnTo>
                <a:cubicBezTo>
                  <a:pt x="1179595" y="370132"/>
                  <a:pt x="1189797" y="345062"/>
                  <a:pt x="1195264" y="315325"/>
                </a:cubicBezTo>
                <a:close/>
                <a:moveTo>
                  <a:pt x="3832565" y="315125"/>
                </a:moveTo>
                <a:cubicBezTo>
                  <a:pt x="3835098" y="320325"/>
                  <a:pt x="3837232" y="325593"/>
                  <a:pt x="3838966" y="330927"/>
                </a:cubicBezTo>
                <a:lnTo>
                  <a:pt x="3893772" y="330927"/>
                </a:lnTo>
                <a:lnTo>
                  <a:pt x="3893772" y="337328"/>
                </a:lnTo>
                <a:lnTo>
                  <a:pt x="3778158" y="337328"/>
                </a:lnTo>
                <a:lnTo>
                  <a:pt x="3778158" y="330927"/>
                </a:lnTo>
                <a:lnTo>
                  <a:pt x="3832164" y="330927"/>
                </a:lnTo>
                <a:cubicBezTo>
                  <a:pt x="3829898" y="324926"/>
                  <a:pt x="3827764" y="320059"/>
                  <a:pt x="3825764" y="316325"/>
                </a:cubicBezTo>
                <a:close/>
                <a:moveTo>
                  <a:pt x="4964811" y="314725"/>
                </a:moveTo>
                <a:lnTo>
                  <a:pt x="4972012" y="314725"/>
                </a:lnTo>
                <a:lnTo>
                  <a:pt x="4972012" y="352930"/>
                </a:lnTo>
                <a:lnTo>
                  <a:pt x="5044821" y="352930"/>
                </a:lnTo>
                <a:lnTo>
                  <a:pt x="5044821" y="442741"/>
                </a:lnTo>
                <a:lnTo>
                  <a:pt x="5037820" y="442741"/>
                </a:lnTo>
                <a:lnTo>
                  <a:pt x="5037820" y="428339"/>
                </a:lnTo>
                <a:lnTo>
                  <a:pt x="4972012" y="428339"/>
                </a:lnTo>
                <a:lnTo>
                  <a:pt x="4972012" y="498348"/>
                </a:lnTo>
                <a:lnTo>
                  <a:pt x="4964811" y="498348"/>
                </a:lnTo>
                <a:lnTo>
                  <a:pt x="4964811" y="428339"/>
                </a:lnTo>
                <a:lnTo>
                  <a:pt x="4899203" y="428339"/>
                </a:lnTo>
                <a:lnTo>
                  <a:pt x="4899203" y="442741"/>
                </a:lnTo>
                <a:lnTo>
                  <a:pt x="4892202" y="442741"/>
                </a:lnTo>
                <a:lnTo>
                  <a:pt x="4892202" y="352930"/>
                </a:lnTo>
                <a:lnTo>
                  <a:pt x="4964811" y="352930"/>
                </a:lnTo>
                <a:close/>
                <a:moveTo>
                  <a:pt x="1555757" y="314725"/>
                </a:moveTo>
                <a:cubicBezTo>
                  <a:pt x="1558557" y="321792"/>
                  <a:pt x="1561091" y="329327"/>
                  <a:pt x="1563358" y="337328"/>
                </a:cubicBezTo>
                <a:lnTo>
                  <a:pt x="1605963" y="337328"/>
                </a:lnTo>
                <a:lnTo>
                  <a:pt x="1605963" y="344128"/>
                </a:lnTo>
                <a:lnTo>
                  <a:pt x="1511551" y="344128"/>
                </a:lnTo>
                <a:lnTo>
                  <a:pt x="1511551" y="337328"/>
                </a:lnTo>
                <a:lnTo>
                  <a:pt x="1556757" y="337328"/>
                </a:lnTo>
                <a:cubicBezTo>
                  <a:pt x="1554356" y="329193"/>
                  <a:pt x="1551756" y="322059"/>
                  <a:pt x="1548956" y="315925"/>
                </a:cubicBezTo>
                <a:close/>
                <a:moveTo>
                  <a:pt x="931431" y="313925"/>
                </a:moveTo>
                <a:lnTo>
                  <a:pt x="938432" y="315325"/>
                </a:lnTo>
                <a:cubicBezTo>
                  <a:pt x="935898" y="324126"/>
                  <a:pt x="932764" y="332527"/>
                  <a:pt x="929031" y="340528"/>
                </a:cubicBezTo>
                <a:lnTo>
                  <a:pt x="1057847" y="340528"/>
                </a:lnTo>
                <a:lnTo>
                  <a:pt x="1057847" y="347329"/>
                </a:lnTo>
                <a:lnTo>
                  <a:pt x="992239" y="347329"/>
                </a:lnTo>
                <a:lnTo>
                  <a:pt x="992239" y="386934"/>
                </a:lnTo>
                <a:lnTo>
                  <a:pt x="1050846" y="386934"/>
                </a:lnTo>
                <a:lnTo>
                  <a:pt x="1050846" y="393535"/>
                </a:lnTo>
                <a:lnTo>
                  <a:pt x="992239" y="393535"/>
                </a:lnTo>
                <a:lnTo>
                  <a:pt x="992239" y="443941"/>
                </a:lnTo>
                <a:lnTo>
                  <a:pt x="1064448" y="443941"/>
                </a:lnTo>
                <a:lnTo>
                  <a:pt x="1064448" y="450742"/>
                </a:lnTo>
                <a:lnTo>
                  <a:pt x="992239" y="450742"/>
                </a:lnTo>
                <a:lnTo>
                  <a:pt x="992239" y="497748"/>
                </a:lnTo>
                <a:lnTo>
                  <a:pt x="985638" y="497748"/>
                </a:lnTo>
                <a:lnTo>
                  <a:pt x="985638" y="450742"/>
                </a:lnTo>
                <a:lnTo>
                  <a:pt x="890226" y="450742"/>
                </a:lnTo>
                <a:lnTo>
                  <a:pt x="890226" y="443941"/>
                </a:lnTo>
                <a:lnTo>
                  <a:pt x="925430" y="443941"/>
                </a:lnTo>
                <a:lnTo>
                  <a:pt x="925430" y="386934"/>
                </a:lnTo>
                <a:lnTo>
                  <a:pt x="985638" y="386934"/>
                </a:lnTo>
                <a:lnTo>
                  <a:pt x="985638" y="347329"/>
                </a:lnTo>
                <a:lnTo>
                  <a:pt x="925430" y="347329"/>
                </a:lnTo>
                <a:cubicBezTo>
                  <a:pt x="917429" y="361731"/>
                  <a:pt x="906961" y="373865"/>
                  <a:pt x="894026" y="383733"/>
                </a:cubicBezTo>
                <a:lnTo>
                  <a:pt x="889426" y="378133"/>
                </a:lnTo>
                <a:cubicBezTo>
                  <a:pt x="910228" y="362264"/>
                  <a:pt x="924230" y="340861"/>
                  <a:pt x="931431" y="313925"/>
                </a:cubicBezTo>
                <a:close/>
                <a:moveTo>
                  <a:pt x="2270303" y="313125"/>
                </a:moveTo>
                <a:lnTo>
                  <a:pt x="2277104" y="314525"/>
                </a:lnTo>
                <a:cubicBezTo>
                  <a:pt x="2274970" y="324393"/>
                  <a:pt x="2272903" y="333127"/>
                  <a:pt x="2270903" y="340728"/>
                </a:cubicBezTo>
                <a:lnTo>
                  <a:pt x="2306308" y="340728"/>
                </a:lnTo>
                <a:lnTo>
                  <a:pt x="2306308" y="347329"/>
                </a:lnTo>
                <a:lnTo>
                  <a:pt x="2269103" y="347329"/>
                </a:lnTo>
                <a:cubicBezTo>
                  <a:pt x="2264569" y="362131"/>
                  <a:pt x="2259168" y="375799"/>
                  <a:pt x="2252901" y="388334"/>
                </a:cubicBezTo>
                <a:lnTo>
                  <a:pt x="2247300" y="384733"/>
                </a:lnTo>
                <a:cubicBezTo>
                  <a:pt x="2257568" y="364331"/>
                  <a:pt x="2265236" y="340461"/>
                  <a:pt x="2270303" y="313125"/>
                </a:cubicBezTo>
                <a:close/>
                <a:moveTo>
                  <a:pt x="3080080" y="143818"/>
                </a:moveTo>
                <a:cubicBezTo>
                  <a:pt x="3075146" y="143818"/>
                  <a:pt x="3071079" y="145418"/>
                  <a:pt x="3067879" y="148618"/>
                </a:cubicBezTo>
                <a:cubicBezTo>
                  <a:pt x="3064545" y="151819"/>
                  <a:pt x="3062878" y="155819"/>
                  <a:pt x="3062878" y="160620"/>
                </a:cubicBezTo>
                <a:cubicBezTo>
                  <a:pt x="3062878" y="165154"/>
                  <a:pt x="3064545" y="169021"/>
                  <a:pt x="3067879" y="172221"/>
                </a:cubicBezTo>
                <a:cubicBezTo>
                  <a:pt x="3071079" y="175422"/>
                  <a:pt x="3075146" y="177022"/>
                  <a:pt x="3080080" y="177022"/>
                </a:cubicBezTo>
                <a:cubicBezTo>
                  <a:pt x="3084614" y="177022"/>
                  <a:pt x="3088682" y="175422"/>
                  <a:pt x="3092282" y="172221"/>
                </a:cubicBezTo>
                <a:cubicBezTo>
                  <a:pt x="3095616" y="168887"/>
                  <a:pt x="3097282" y="165020"/>
                  <a:pt x="3097282" y="160620"/>
                </a:cubicBezTo>
                <a:cubicBezTo>
                  <a:pt x="3097282" y="156086"/>
                  <a:pt x="3095616" y="152152"/>
                  <a:pt x="3092282" y="148818"/>
                </a:cubicBezTo>
                <a:cubicBezTo>
                  <a:pt x="3088814" y="145485"/>
                  <a:pt x="3084748" y="143818"/>
                  <a:pt x="3080080" y="143818"/>
                </a:cubicBezTo>
                <a:close/>
                <a:moveTo>
                  <a:pt x="3080080" y="137617"/>
                </a:moveTo>
                <a:cubicBezTo>
                  <a:pt x="3086614" y="137617"/>
                  <a:pt x="3092148" y="139817"/>
                  <a:pt x="3096682" y="144218"/>
                </a:cubicBezTo>
                <a:cubicBezTo>
                  <a:pt x="3101350" y="148618"/>
                  <a:pt x="3103683" y="154086"/>
                  <a:pt x="3103683" y="160620"/>
                </a:cubicBezTo>
                <a:cubicBezTo>
                  <a:pt x="3103683" y="167021"/>
                  <a:pt x="3101350" y="172421"/>
                  <a:pt x="3096682" y="176822"/>
                </a:cubicBezTo>
                <a:cubicBezTo>
                  <a:pt x="3092148" y="181222"/>
                  <a:pt x="3086614" y="183423"/>
                  <a:pt x="3080080" y="183423"/>
                </a:cubicBezTo>
                <a:cubicBezTo>
                  <a:pt x="3073546" y="183423"/>
                  <a:pt x="3068012" y="181289"/>
                  <a:pt x="3063478" y="177022"/>
                </a:cubicBezTo>
                <a:cubicBezTo>
                  <a:pt x="3058811" y="172488"/>
                  <a:pt x="3056477" y="167021"/>
                  <a:pt x="3056477" y="160620"/>
                </a:cubicBezTo>
                <a:cubicBezTo>
                  <a:pt x="3056477" y="153819"/>
                  <a:pt x="3058811" y="148352"/>
                  <a:pt x="3063478" y="144218"/>
                </a:cubicBezTo>
                <a:cubicBezTo>
                  <a:pt x="3067879" y="139817"/>
                  <a:pt x="3073413" y="137617"/>
                  <a:pt x="3080080" y="137617"/>
                </a:cubicBezTo>
                <a:close/>
                <a:moveTo>
                  <a:pt x="2294258" y="132216"/>
                </a:moveTo>
                <a:lnTo>
                  <a:pt x="2294258" y="164220"/>
                </a:lnTo>
                <a:lnTo>
                  <a:pt x="2346665" y="164220"/>
                </a:lnTo>
                <a:lnTo>
                  <a:pt x="2346665" y="132216"/>
                </a:lnTo>
                <a:close/>
                <a:moveTo>
                  <a:pt x="4076529" y="106213"/>
                </a:moveTo>
                <a:lnTo>
                  <a:pt x="4076529" y="148818"/>
                </a:lnTo>
                <a:cubicBezTo>
                  <a:pt x="4092664" y="146018"/>
                  <a:pt x="4107332" y="143151"/>
                  <a:pt x="4120534" y="140217"/>
                </a:cubicBezTo>
                <a:lnTo>
                  <a:pt x="4120534" y="106213"/>
                </a:lnTo>
                <a:close/>
                <a:moveTo>
                  <a:pt x="4299680" y="104813"/>
                </a:moveTo>
                <a:lnTo>
                  <a:pt x="4305681" y="107213"/>
                </a:lnTo>
                <a:cubicBezTo>
                  <a:pt x="4295280" y="133350"/>
                  <a:pt x="4283678" y="157953"/>
                  <a:pt x="4270877" y="181022"/>
                </a:cubicBezTo>
                <a:lnTo>
                  <a:pt x="4264276" y="178222"/>
                </a:lnTo>
                <a:cubicBezTo>
                  <a:pt x="4278011" y="154086"/>
                  <a:pt x="4289812" y="129616"/>
                  <a:pt x="4299680" y="104813"/>
                </a:cubicBezTo>
                <a:close/>
                <a:moveTo>
                  <a:pt x="4332284" y="100012"/>
                </a:moveTo>
                <a:lnTo>
                  <a:pt x="4332284" y="128416"/>
                </a:lnTo>
                <a:lnTo>
                  <a:pt x="4420096" y="128416"/>
                </a:lnTo>
                <a:lnTo>
                  <a:pt x="4420096" y="100012"/>
                </a:lnTo>
                <a:close/>
                <a:moveTo>
                  <a:pt x="1837278" y="99812"/>
                </a:moveTo>
                <a:lnTo>
                  <a:pt x="1837278" y="150819"/>
                </a:lnTo>
                <a:lnTo>
                  <a:pt x="1881683" y="150819"/>
                </a:lnTo>
                <a:lnTo>
                  <a:pt x="1881683" y="99812"/>
                </a:lnTo>
                <a:close/>
                <a:moveTo>
                  <a:pt x="2294258" y="95212"/>
                </a:moveTo>
                <a:lnTo>
                  <a:pt x="2294258" y="126015"/>
                </a:lnTo>
                <a:lnTo>
                  <a:pt x="2346665" y="126015"/>
                </a:lnTo>
                <a:lnTo>
                  <a:pt x="2346665" y="95212"/>
                </a:lnTo>
                <a:close/>
                <a:moveTo>
                  <a:pt x="2718311" y="94812"/>
                </a:moveTo>
                <a:cubicBezTo>
                  <a:pt x="2724312" y="112947"/>
                  <a:pt x="2735714" y="129016"/>
                  <a:pt x="2752515" y="143018"/>
                </a:cubicBezTo>
                <a:cubicBezTo>
                  <a:pt x="2768384" y="129416"/>
                  <a:pt x="2779786" y="113347"/>
                  <a:pt x="2786720" y="94812"/>
                </a:cubicBezTo>
                <a:close/>
                <a:moveTo>
                  <a:pt x="2518486" y="94011"/>
                </a:moveTo>
                <a:lnTo>
                  <a:pt x="2518486" y="105213"/>
                </a:lnTo>
                <a:cubicBezTo>
                  <a:pt x="2518486" y="112014"/>
                  <a:pt x="2518020" y="119415"/>
                  <a:pt x="2517086" y="127416"/>
                </a:cubicBezTo>
                <a:lnTo>
                  <a:pt x="2562492" y="127416"/>
                </a:lnTo>
                <a:lnTo>
                  <a:pt x="2562492" y="94011"/>
                </a:lnTo>
                <a:close/>
                <a:moveTo>
                  <a:pt x="1051455" y="90411"/>
                </a:moveTo>
                <a:lnTo>
                  <a:pt x="1057456" y="92811"/>
                </a:lnTo>
                <a:cubicBezTo>
                  <a:pt x="1047055" y="121748"/>
                  <a:pt x="1034987" y="150152"/>
                  <a:pt x="1021252" y="178022"/>
                </a:cubicBezTo>
                <a:lnTo>
                  <a:pt x="1014251" y="175022"/>
                </a:lnTo>
                <a:cubicBezTo>
                  <a:pt x="1028653" y="147418"/>
                  <a:pt x="1041054" y="119215"/>
                  <a:pt x="1051455" y="90411"/>
                </a:cubicBezTo>
                <a:close/>
                <a:moveTo>
                  <a:pt x="2701309" y="88011"/>
                </a:moveTo>
                <a:lnTo>
                  <a:pt x="2793521" y="88011"/>
                </a:lnTo>
                <a:lnTo>
                  <a:pt x="2793521" y="94612"/>
                </a:lnTo>
                <a:cubicBezTo>
                  <a:pt x="2786453" y="115014"/>
                  <a:pt x="2774585" y="132550"/>
                  <a:pt x="2757916" y="147218"/>
                </a:cubicBezTo>
                <a:cubicBezTo>
                  <a:pt x="2772985" y="158553"/>
                  <a:pt x="2791320" y="168287"/>
                  <a:pt x="2812923" y="176422"/>
                </a:cubicBezTo>
                <a:lnTo>
                  <a:pt x="2809123" y="182222"/>
                </a:lnTo>
                <a:cubicBezTo>
                  <a:pt x="2786853" y="173421"/>
                  <a:pt x="2768184" y="163153"/>
                  <a:pt x="2753116" y="151419"/>
                </a:cubicBezTo>
                <a:cubicBezTo>
                  <a:pt x="2736580" y="164487"/>
                  <a:pt x="2716178" y="174822"/>
                  <a:pt x="2691908" y="182422"/>
                </a:cubicBezTo>
                <a:lnTo>
                  <a:pt x="2688108" y="176622"/>
                </a:lnTo>
                <a:cubicBezTo>
                  <a:pt x="2711977" y="169021"/>
                  <a:pt x="2731846" y="159153"/>
                  <a:pt x="2747715" y="147018"/>
                </a:cubicBezTo>
                <a:cubicBezTo>
                  <a:pt x="2729980" y="131816"/>
                  <a:pt x="2717978" y="114414"/>
                  <a:pt x="2711710" y="94812"/>
                </a:cubicBezTo>
                <a:lnTo>
                  <a:pt x="2701309" y="94812"/>
                </a:lnTo>
                <a:close/>
                <a:moveTo>
                  <a:pt x="1921488" y="82010"/>
                </a:moveTo>
                <a:cubicBezTo>
                  <a:pt x="1938023" y="99612"/>
                  <a:pt x="1950292" y="114481"/>
                  <a:pt x="1958293" y="126616"/>
                </a:cubicBezTo>
                <a:lnTo>
                  <a:pt x="1952892" y="130616"/>
                </a:lnTo>
                <a:cubicBezTo>
                  <a:pt x="1944358" y="117414"/>
                  <a:pt x="1932089" y="102412"/>
                  <a:pt x="1916087" y="85610"/>
                </a:cubicBezTo>
                <a:close/>
                <a:moveTo>
                  <a:pt x="1497911" y="74409"/>
                </a:moveTo>
                <a:lnTo>
                  <a:pt x="1504712" y="74409"/>
                </a:lnTo>
                <a:lnTo>
                  <a:pt x="1504712" y="97012"/>
                </a:lnTo>
                <a:lnTo>
                  <a:pt x="1580522" y="97012"/>
                </a:lnTo>
                <a:lnTo>
                  <a:pt x="1580522" y="103813"/>
                </a:lnTo>
                <a:lnTo>
                  <a:pt x="1516714" y="103813"/>
                </a:lnTo>
                <a:cubicBezTo>
                  <a:pt x="1530315" y="127682"/>
                  <a:pt x="1554985" y="148885"/>
                  <a:pt x="1590723" y="167421"/>
                </a:cubicBezTo>
                <a:lnTo>
                  <a:pt x="1586122" y="173021"/>
                </a:lnTo>
                <a:cubicBezTo>
                  <a:pt x="1549584" y="152619"/>
                  <a:pt x="1524381" y="129549"/>
                  <a:pt x="1510513" y="103813"/>
                </a:cubicBezTo>
                <a:lnTo>
                  <a:pt x="1504712" y="103813"/>
                </a:lnTo>
                <a:lnTo>
                  <a:pt x="1504712" y="181622"/>
                </a:lnTo>
                <a:lnTo>
                  <a:pt x="1497911" y="181622"/>
                </a:lnTo>
                <a:lnTo>
                  <a:pt x="1497911" y="103813"/>
                </a:lnTo>
                <a:lnTo>
                  <a:pt x="1492311" y="103813"/>
                </a:lnTo>
                <a:cubicBezTo>
                  <a:pt x="1477909" y="133016"/>
                  <a:pt x="1452506" y="156819"/>
                  <a:pt x="1416101" y="175222"/>
                </a:cubicBezTo>
                <a:lnTo>
                  <a:pt x="1412501" y="169021"/>
                </a:lnTo>
                <a:cubicBezTo>
                  <a:pt x="1447305" y="152485"/>
                  <a:pt x="1471908" y="130749"/>
                  <a:pt x="1486310" y="103813"/>
                </a:cubicBezTo>
                <a:lnTo>
                  <a:pt x="1422302" y="103813"/>
                </a:lnTo>
                <a:lnTo>
                  <a:pt x="1422302" y="97012"/>
                </a:lnTo>
                <a:lnTo>
                  <a:pt x="1497911" y="97012"/>
                </a:lnTo>
                <a:close/>
                <a:moveTo>
                  <a:pt x="4690329" y="74209"/>
                </a:moveTo>
                <a:cubicBezTo>
                  <a:pt x="4699397" y="84744"/>
                  <a:pt x="4707464" y="95878"/>
                  <a:pt x="4714532" y="107613"/>
                </a:cubicBezTo>
                <a:lnTo>
                  <a:pt x="4708532" y="110614"/>
                </a:lnTo>
                <a:cubicBezTo>
                  <a:pt x="4701064" y="98479"/>
                  <a:pt x="4692996" y="87344"/>
                  <a:pt x="4684328" y="77209"/>
                </a:cubicBezTo>
                <a:close/>
                <a:moveTo>
                  <a:pt x="804901" y="72809"/>
                </a:moveTo>
                <a:lnTo>
                  <a:pt x="842506" y="72809"/>
                </a:lnTo>
                <a:lnTo>
                  <a:pt x="842506" y="147618"/>
                </a:lnTo>
                <a:cubicBezTo>
                  <a:pt x="844906" y="148552"/>
                  <a:pt x="847573" y="150685"/>
                  <a:pt x="850507" y="154019"/>
                </a:cubicBezTo>
                <a:cubicBezTo>
                  <a:pt x="855307" y="160153"/>
                  <a:pt x="861041" y="164687"/>
                  <a:pt x="867709" y="167621"/>
                </a:cubicBezTo>
                <a:cubicBezTo>
                  <a:pt x="874243" y="170021"/>
                  <a:pt x="883377" y="171421"/>
                  <a:pt x="895112" y="171821"/>
                </a:cubicBezTo>
                <a:cubicBezTo>
                  <a:pt x="907647" y="172088"/>
                  <a:pt x="920182" y="172221"/>
                  <a:pt x="932717" y="172221"/>
                </a:cubicBezTo>
                <a:lnTo>
                  <a:pt x="980723" y="171621"/>
                </a:lnTo>
                <a:lnTo>
                  <a:pt x="979123" y="178822"/>
                </a:lnTo>
                <a:lnTo>
                  <a:pt x="933717" y="178822"/>
                </a:lnTo>
                <a:cubicBezTo>
                  <a:pt x="927050" y="178822"/>
                  <a:pt x="915315" y="178689"/>
                  <a:pt x="898513" y="178422"/>
                </a:cubicBezTo>
                <a:cubicBezTo>
                  <a:pt x="885178" y="178022"/>
                  <a:pt x="875043" y="176688"/>
                  <a:pt x="868109" y="174421"/>
                </a:cubicBezTo>
                <a:cubicBezTo>
                  <a:pt x="860108" y="172021"/>
                  <a:pt x="852907" y="166887"/>
                  <a:pt x="846506" y="159020"/>
                </a:cubicBezTo>
                <a:cubicBezTo>
                  <a:pt x="843972" y="155552"/>
                  <a:pt x="841439" y="153819"/>
                  <a:pt x="838905" y="153819"/>
                </a:cubicBezTo>
                <a:cubicBezTo>
                  <a:pt x="833038" y="153819"/>
                  <a:pt x="823903" y="163287"/>
                  <a:pt x="811502" y="182222"/>
                </a:cubicBezTo>
                <a:lnTo>
                  <a:pt x="806101" y="177822"/>
                </a:lnTo>
                <a:cubicBezTo>
                  <a:pt x="817836" y="159553"/>
                  <a:pt x="827770" y="149418"/>
                  <a:pt x="835905" y="147418"/>
                </a:cubicBezTo>
                <a:lnTo>
                  <a:pt x="835905" y="79610"/>
                </a:lnTo>
                <a:lnTo>
                  <a:pt x="804901" y="79610"/>
                </a:lnTo>
                <a:close/>
                <a:moveTo>
                  <a:pt x="4808944" y="72009"/>
                </a:moveTo>
                <a:lnTo>
                  <a:pt x="4814944" y="74809"/>
                </a:lnTo>
                <a:cubicBezTo>
                  <a:pt x="4808010" y="87744"/>
                  <a:pt x="4799542" y="99812"/>
                  <a:pt x="4789542" y="111014"/>
                </a:cubicBezTo>
                <a:lnTo>
                  <a:pt x="4783741" y="107813"/>
                </a:lnTo>
                <a:cubicBezTo>
                  <a:pt x="4794542" y="95678"/>
                  <a:pt x="4802943" y="83743"/>
                  <a:pt x="4808944" y="72009"/>
                </a:cubicBezTo>
                <a:close/>
                <a:moveTo>
                  <a:pt x="2055305" y="67608"/>
                </a:moveTo>
                <a:lnTo>
                  <a:pt x="2166919" y="67608"/>
                </a:lnTo>
                <a:lnTo>
                  <a:pt x="2166919" y="74209"/>
                </a:lnTo>
                <a:lnTo>
                  <a:pt x="2114312" y="74209"/>
                </a:lnTo>
                <a:lnTo>
                  <a:pt x="2114312" y="116614"/>
                </a:lnTo>
                <a:lnTo>
                  <a:pt x="2175120" y="116614"/>
                </a:lnTo>
                <a:lnTo>
                  <a:pt x="2175120" y="123215"/>
                </a:lnTo>
                <a:lnTo>
                  <a:pt x="2114312" y="123215"/>
                </a:lnTo>
                <a:lnTo>
                  <a:pt x="2114312" y="169021"/>
                </a:lnTo>
                <a:lnTo>
                  <a:pt x="2193322" y="169021"/>
                </a:lnTo>
                <a:lnTo>
                  <a:pt x="2193322" y="175822"/>
                </a:lnTo>
                <a:lnTo>
                  <a:pt x="2028701" y="175822"/>
                </a:lnTo>
                <a:lnTo>
                  <a:pt x="2028701" y="169021"/>
                </a:lnTo>
                <a:lnTo>
                  <a:pt x="2107511" y="169021"/>
                </a:lnTo>
                <a:lnTo>
                  <a:pt x="2107511" y="123215"/>
                </a:lnTo>
                <a:lnTo>
                  <a:pt x="2046504" y="123215"/>
                </a:lnTo>
                <a:lnTo>
                  <a:pt x="2046504" y="116614"/>
                </a:lnTo>
                <a:lnTo>
                  <a:pt x="2107511" y="116614"/>
                </a:lnTo>
                <a:lnTo>
                  <a:pt x="2107511" y="74209"/>
                </a:lnTo>
                <a:lnTo>
                  <a:pt x="2055305" y="74209"/>
                </a:lnTo>
                <a:close/>
                <a:moveTo>
                  <a:pt x="1715062" y="66208"/>
                </a:moveTo>
                <a:lnTo>
                  <a:pt x="1715062" y="108413"/>
                </a:lnTo>
                <a:lnTo>
                  <a:pt x="1777870" y="108413"/>
                </a:lnTo>
                <a:lnTo>
                  <a:pt x="1777870" y="66208"/>
                </a:lnTo>
                <a:close/>
                <a:moveTo>
                  <a:pt x="1649254" y="66208"/>
                </a:moveTo>
                <a:lnTo>
                  <a:pt x="1649254" y="106013"/>
                </a:lnTo>
                <a:lnTo>
                  <a:pt x="1649054" y="108413"/>
                </a:lnTo>
                <a:lnTo>
                  <a:pt x="1708262" y="108413"/>
                </a:lnTo>
                <a:lnTo>
                  <a:pt x="1708262" y="66208"/>
                </a:lnTo>
                <a:close/>
                <a:moveTo>
                  <a:pt x="2630700" y="65208"/>
                </a:moveTo>
                <a:lnTo>
                  <a:pt x="2667705" y="65208"/>
                </a:lnTo>
                <a:lnTo>
                  <a:pt x="2667705" y="160820"/>
                </a:lnTo>
                <a:cubicBezTo>
                  <a:pt x="2675973" y="154686"/>
                  <a:pt x="2685440" y="146485"/>
                  <a:pt x="2696108" y="136217"/>
                </a:cubicBezTo>
                <a:lnTo>
                  <a:pt x="2697909" y="143618"/>
                </a:lnTo>
                <a:cubicBezTo>
                  <a:pt x="2686040" y="155086"/>
                  <a:pt x="2673506" y="165154"/>
                  <a:pt x="2660304" y="173821"/>
                </a:cubicBezTo>
                <a:lnTo>
                  <a:pt x="2657504" y="167821"/>
                </a:lnTo>
                <a:cubicBezTo>
                  <a:pt x="2659770" y="165554"/>
                  <a:pt x="2660904" y="163487"/>
                  <a:pt x="2660904" y="161620"/>
                </a:cubicBezTo>
                <a:lnTo>
                  <a:pt x="2660904" y="72009"/>
                </a:lnTo>
                <a:lnTo>
                  <a:pt x="2630700" y="72009"/>
                </a:lnTo>
                <a:close/>
                <a:moveTo>
                  <a:pt x="2840250" y="64808"/>
                </a:moveTo>
                <a:lnTo>
                  <a:pt x="2878655" y="64808"/>
                </a:lnTo>
                <a:lnTo>
                  <a:pt x="2878655" y="160220"/>
                </a:lnTo>
                <a:cubicBezTo>
                  <a:pt x="2887590" y="153285"/>
                  <a:pt x="2897324" y="144751"/>
                  <a:pt x="2907859" y="134617"/>
                </a:cubicBezTo>
                <a:lnTo>
                  <a:pt x="2909459" y="141817"/>
                </a:lnTo>
                <a:cubicBezTo>
                  <a:pt x="2897724" y="153552"/>
                  <a:pt x="2885056" y="164020"/>
                  <a:pt x="2871454" y="173221"/>
                </a:cubicBezTo>
                <a:lnTo>
                  <a:pt x="2868654" y="167221"/>
                </a:lnTo>
                <a:cubicBezTo>
                  <a:pt x="2870921" y="165220"/>
                  <a:pt x="2872054" y="163287"/>
                  <a:pt x="2872054" y="161420"/>
                </a:cubicBezTo>
                <a:lnTo>
                  <a:pt x="2872054" y="71609"/>
                </a:lnTo>
                <a:lnTo>
                  <a:pt x="2840250" y="71609"/>
                </a:lnTo>
                <a:close/>
                <a:moveTo>
                  <a:pt x="3798456" y="64408"/>
                </a:moveTo>
                <a:cubicBezTo>
                  <a:pt x="3786988" y="64408"/>
                  <a:pt x="3777786" y="68475"/>
                  <a:pt x="3770852" y="76609"/>
                </a:cubicBezTo>
                <a:cubicBezTo>
                  <a:pt x="3763918" y="84744"/>
                  <a:pt x="3760051" y="95078"/>
                  <a:pt x="3759251" y="107613"/>
                </a:cubicBezTo>
                <a:lnTo>
                  <a:pt x="3837661" y="107613"/>
                </a:lnTo>
                <a:cubicBezTo>
                  <a:pt x="3835527" y="78810"/>
                  <a:pt x="3822459" y="64408"/>
                  <a:pt x="3798456" y="64408"/>
                </a:cubicBezTo>
                <a:close/>
                <a:moveTo>
                  <a:pt x="3572856" y="64408"/>
                </a:moveTo>
                <a:cubicBezTo>
                  <a:pt x="3560054" y="64408"/>
                  <a:pt x="3549986" y="69275"/>
                  <a:pt x="3542652" y="79010"/>
                </a:cubicBezTo>
                <a:cubicBezTo>
                  <a:pt x="3535852" y="87811"/>
                  <a:pt x="3532451" y="98812"/>
                  <a:pt x="3532451" y="112014"/>
                </a:cubicBezTo>
                <a:cubicBezTo>
                  <a:pt x="3532451" y="125082"/>
                  <a:pt x="3535852" y="136017"/>
                  <a:pt x="3542652" y="144818"/>
                </a:cubicBezTo>
                <a:cubicBezTo>
                  <a:pt x="3550120" y="154552"/>
                  <a:pt x="3560188" y="159420"/>
                  <a:pt x="3572856" y="159420"/>
                </a:cubicBezTo>
                <a:cubicBezTo>
                  <a:pt x="3585258" y="159420"/>
                  <a:pt x="3595326" y="154552"/>
                  <a:pt x="3603060" y="144818"/>
                </a:cubicBezTo>
                <a:cubicBezTo>
                  <a:pt x="3609861" y="136017"/>
                  <a:pt x="3613261" y="125082"/>
                  <a:pt x="3613261" y="112014"/>
                </a:cubicBezTo>
                <a:cubicBezTo>
                  <a:pt x="3613261" y="98812"/>
                  <a:pt x="3609861" y="87811"/>
                  <a:pt x="3603060" y="79010"/>
                </a:cubicBezTo>
                <a:cubicBezTo>
                  <a:pt x="3595459" y="69275"/>
                  <a:pt x="3585391" y="64408"/>
                  <a:pt x="3572856" y="64408"/>
                </a:cubicBezTo>
                <a:close/>
                <a:moveTo>
                  <a:pt x="550431" y="64408"/>
                </a:moveTo>
                <a:cubicBezTo>
                  <a:pt x="538963" y="64408"/>
                  <a:pt x="529762" y="68475"/>
                  <a:pt x="522828" y="76609"/>
                </a:cubicBezTo>
                <a:cubicBezTo>
                  <a:pt x="515893" y="84744"/>
                  <a:pt x="512026" y="95078"/>
                  <a:pt x="511226" y="107613"/>
                </a:cubicBezTo>
                <a:lnTo>
                  <a:pt x="589636" y="107613"/>
                </a:lnTo>
                <a:cubicBezTo>
                  <a:pt x="587502" y="78810"/>
                  <a:pt x="574434" y="64408"/>
                  <a:pt x="550431" y="64408"/>
                </a:cubicBezTo>
                <a:close/>
                <a:moveTo>
                  <a:pt x="324831" y="64408"/>
                </a:moveTo>
                <a:cubicBezTo>
                  <a:pt x="312030" y="64408"/>
                  <a:pt x="301962" y="69275"/>
                  <a:pt x="294628" y="79010"/>
                </a:cubicBezTo>
                <a:cubicBezTo>
                  <a:pt x="287827" y="87811"/>
                  <a:pt x="284426" y="98812"/>
                  <a:pt x="284426" y="112014"/>
                </a:cubicBezTo>
                <a:cubicBezTo>
                  <a:pt x="284426" y="125082"/>
                  <a:pt x="287827" y="136017"/>
                  <a:pt x="294628" y="144818"/>
                </a:cubicBezTo>
                <a:cubicBezTo>
                  <a:pt x="302095" y="154552"/>
                  <a:pt x="312163" y="159420"/>
                  <a:pt x="324831" y="159420"/>
                </a:cubicBezTo>
                <a:cubicBezTo>
                  <a:pt x="337233" y="159420"/>
                  <a:pt x="347301" y="154552"/>
                  <a:pt x="355035" y="144818"/>
                </a:cubicBezTo>
                <a:cubicBezTo>
                  <a:pt x="361836" y="136017"/>
                  <a:pt x="365236" y="125082"/>
                  <a:pt x="365236" y="112014"/>
                </a:cubicBezTo>
                <a:cubicBezTo>
                  <a:pt x="365236" y="98812"/>
                  <a:pt x="361836" y="87811"/>
                  <a:pt x="355035" y="79010"/>
                </a:cubicBezTo>
                <a:cubicBezTo>
                  <a:pt x="347434" y="69275"/>
                  <a:pt x="337366" y="64408"/>
                  <a:pt x="324831" y="64408"/>
                </a:cubicBezTo>
                <a:close/>
                <a:moveTo>
                  <a:pt x="4332284" y="64008"/>
                </a:moveTo>
                <a:lnTo>
                  <a:pt x="4332284" y="93811"/>
                </a:lnTo>
                <a:lnTo>
                  <a:pt x="4420096" y="93811"/>
                </a:lnTo>
                <a:lnTo>
                  <a:pt x="4420096" y="64008"/>
                </a:lnTo>
                <a:close/>
                <a:moveTo>
                  <a:pt x="4076529" y="62608"/>
                </a:moveTo>
                <a:lnTo>
                  <a:pt x="4076529" y="100012"/>
                </a:lnTo>
                <a:lnTo>
                  <a:pt x="4120534" y="100012"/>
                </a:lnTo>
                <a:lnTo>
                  <a:pt x="4120534" y="62608"/>
                </a:lnTo>
                <a:close/>
                <a:moveTo>
                  <a:pt x="1235079" y="61607"/>
                </a:moveTo>
                <a:lnTo>
                  <a:pt x="1235079" y="100412"/>
                </a:lnTo>
                <a:cubicBezTo>
                  <a:pt x="1235079" y="102012"/>
                  <a:pt x="1234945" y="104279"/>
                  <a:pt x="1234678" y="107213"/>
                </a:cubicBezTo>
                <a:lnTo>
                  <a:pt x="1280484" y="107213"/>
                </a:lnTo>
                <a:lnTo>
                  <a:pt x="1280484" y="61607"/>
                </a:lnTo>
                <a:close/>
                <a:moveTo>
                  <a:pt x="2572893" y="60407"/>
                </a:moveTo>
                <a:lnTo>
                  <a:pt x="2579294" y="62608"/>
                </a:lnTo>
                <a:cubicBezTo>
                  <a:pt x="2574360" y="71942"/>
                  <a:pt x="2568759" y="80143"/>
                  <a:pt x="2562492" y="87211"/>
                </a:cubicBezTo>
                <a:lnTo>
                  <a:pt x="2600697" y="87211"/>
                </a:lnTo>
                <a:lnTo>
                  <a:pt x="2600697" y="94011"/>
                </a:lnTo>
                <a:lnTo>
                  <a:pt x="2569093" y="94011"/>
                </a:lnTo>
                <a:lnTo>
                  <a:pt x="2569093" y="127416"/>
                </a:lnTo>
                <a:lnTo>
                  <a:pt x="2608898" y="127416"/>
                </a:lnTo>
                <a:lnTo>
                  <a:pt x="2608898" y="134016"/>
                </a:lnTo>
                <a:lnTo>
                  <a:pt x="2569093" y="134016"/>
                </a:lnTo>
                <a:lnTo>
                  <a:pt x="2569093" y="181222"/>
                </a:lnTo>
                <a:lnTo>
                  <a:pt x="2562492" y="181222"/>
                </a:lnTo>
                <a:lnTo>
                  <a:pt x="2562492" y="134016"/>
                </a:lnTo>
                <a:lnTo>
                  <a:pt x="2515886" y="134016"/>
                </a:lnTo>
                <a:cubicBezTo>
                  <a:pt x="2514152" y="142151"/>
                  <a:pt x="2511552" y="149352"/>
                  <a:pt x="2508085" y="155619"/>
                </a:cubicBezTo>
                <a:cubicBezTo>
                  <a:pt x="2501151" y="167487"/>
                  <a:pt x="2490082" y="176755"/>
                  <a:pt x="2474881" y="183423"/>
                </a:cubicBezTo>
                <a:lnTo>
                  <a:pt x="2470880" y="177222"/>
                </a:lnTo>
                <a:cubicBezTo>
                  <a:pt x="2485549" y="171221"/>
                  <a:pt x="2496217" y="162420"/>
                  <a:pt x="2502884" y="150819"/>
                </a:cubicBezTo>
                <a:cubicBezTo>
                  <a:pt x="2505418" y="145618"/>
                  <a:pt x="2507352" y="140017"/>
                  <a:pt x="2508685" y="134016"/>
                </a:cubicBezTo>
                <a:lnTo>
                  <a:pt x="2468680" y="134016"/>
                </a:lnTo>
                <a:lnTo>
                  <a:pt x="2468680" y="127416"/>
                </a:lnTo>
                <a:lnTo>
                  <a:pt x="2510086" y="127416"/>
                </a:lnTo>
                <a:cubicBezTo>
                  <a:pt x="2511152" y="120348"/>
                  <a:pt x="2511752" y="112947"/>
                  <a:pt x="2511885" y="105213"/>
                </a:cubicBezTo>
                <a:lnTo>
                  <a:pt x="2511885" y="94011"/>
                </a:lnTo>
                <a:lnTo>
                  <a:pt x="2476081" y="94011"/>
                </a:lnTo>
                <a:lnTo>
                  <a:pt x="2476081" y="87211"/>
                </a:lnTo>
                <a:lnTo>
                  <a:pt x="2513286" y="87211"/>
                </a:lnTo>
                <a:cubicBezTo>
                  <a:pt x="2508218" y="78276"/>
                  <a:pt x="2503418" y="70809"/>
                  <a:pt x="2498884" y="64808"/>
                </a:cubicBezTo>
                <a:lnTo>
                  <a:pt x="2504884" y="61807"/>
                </a:lnTo>
                <a:cubicBezTo>
                  <a:pt x="2511152" y="70875"/>
                  <a:pt x="2516419" y="79343"/>
                  <a:pt x="2520686" y="87211"/>
                </a:cubicBezTo>
                <a:lnTo>
                  <a:pt x="2555491" y="87211"/>
                </a:lnTo>
                <a:cubicBezTo>
                  <a:pt x="2562158" y="79076"/>
                  <a:pt x="2567959" y="70142"/>
                  <a:pt x="2572893" y="60407"/>
                </a:cubicBezTo>
                <a:close/>
                <a:moveTo>
                  <a:pt x="3249702" y="60207"/>
                </a:moveTo>
                <a:lnTo>
                  <a:pt x="3257302" y="60207"/>
                </a:lnTo>
                <a:lnTo>
                  <a:pt x="3257302" y="163620"/>
                </a:lnTo>
                <a:lnTo>
                  <a:pt x="3249702" y="163620"/>
                </a:lnTo>
                <a:close/>
                <a:moveTo>
                  <a:pt x="11202" y="60207"/>
                </a:moveTo>
                <a:lnTo>
                  <a:pt x="18803" y="60207"/>
                </a:lnTo>
                <a:lnTo>
                  <a:pt x="18803" y="163620"/>
                </a:lnTo>
                <a:lnTo>
                  <a:pt x="11202" y="163620"/>
                </a:lnTo>
                <a:close/>
                <a:moveTo>
                  <a:pt x="1122664" y="58807"/>
                </a:moveTo>
                <a:lnTo>
                  <a:pt x="1129465" y="58807"/>
                </a:lnTo>
                <a:cubicBezTo>
                  <a:pt x="1129465" y="71609"/>
                  <a:pt x="1128732" y="83677"/>
                  <a:pt x="1127265" y="95012"/>
                </a:cubicBezTo>
                <a:cubicBezTo>
                  <a:pt x="1140067" y="129549"/>
                  <a:pt x="1161603" y="156753"/>
                  <a:pt x="1191873" y="176622"/>
                </a:cubicBezTo>
                <a:lnTo>
                  <a:pt x="1187072" y="182222"/>
                </a:lnTo>
                <a:cubicBezTo>
                  <a:pt x="1158669" y="162620"/>
                  <a:pt x="1138066" y="137484"/>
                  <a:pt x="1125265" y="106813"/>
                </a:cubicBezTo>
                <a:cubicBezTo>
                  <a:pt x="1124198" y="111614"/>
                  <a:pt x="1122664" y="117481"/>
                  <a:pt x="1120664" y="124415"/>
                </a:cubicBezTo>
                <a:cubicBezTo>
                  <a:pt x="1111996" y="148418"/>
                  <a:pt x="1093727" y="167821"/>
                  <a:pt x="1065857" y="182623"/>
                </a:cubicBezTo>
                <a:lnTo>
                  <a:pt x="1061457" y="177022"/>
                </a:lnTo>
                <a:cubicBezTo>
                  <a:pt x="1086927" y="163687"/>
                  <a:pt x="1103995" y="146551"/>
                  <a:pt x="1112663" y="125615"/>
                </a:cubicBezTo>
                <a:cubicBezTo>
                  <a:pt x="1119197" y="107480"/>
                  <a:pt x="1122531" y="85210"/>
                  <a:pt x="1122664" y="58807"/>
                </a:cubicBezTo>
                <a:close/>
                <a:moveTo>
                  <a:pt x="2353266" y="57607"/>
                </a:moveTo>
                <a:lnTo>
                  <a:pt x="2353266" y="164220"/>
                </a:lnTo>
                <a:lnTo>
                  <a:pt x="2388870" y="164220"/>
                </a:lnTo>
                <a:lnTo>
                  <a:pt x="2388870" y="57607"/>
                </a:lnTo>
                <a:close/>
                <a:moveTo>
                  <a:pt x="2294258" y="57607"/>
                </a:moveTo>
                <a:lnTo>
                  <a:pt x="2294258" y="88811"/>
                </a:lnTo>
                <a:lnTo>
                  <a:pt x="2346665" y="88811"/>
                </a:lnTo>
                <a:lnTo>
                  <a:pt x="2346665" y="57607"/>
                </a:lnTo>
                <a:close/>
                <a:moveTo>
                  <a:pt x="2252653" y="57607"/>
                </a:moveTo>
                <a:lnTo>
                  <a:pt x="2252653" y="164220"/>
                </a:lnTo>
                <a:lnTo>
                  <a:pt x="2287658" y="164220"/>
                </a:lnTo>
                <a:lnTo>
                  <a:pt x="2287658" y="57607"/>
                </a:lnTo>
                <a:close/>
                <a:moveTo>
                  <a:pt x="3798256" y="57407"/>
                </a:moveTo>
                <a:cubicBezTo>
                  <a:pt x="3814258" y="57407"/>
                  <a:pt x="3826259" y="62874"/>
                  <a:pt x="3834260" y="73809"/>
                </a:cubicBezTo>
                <a:cubicBezTo>
                  <a:pt x="3841061" y="83143"/>
                  <a:pt x="3844862" y="96678"/>
                  <a:pt x="3845662" y="114414"/>
                </a:cubicBezTo>
                <a:lnTo>
                  <a:pt x="3759251" y="114414"/>
                </a:lnTo>
                <a:cubicBezTo>
                  <a:pt x="3759651" y="128282"/>
                  <a:pt x="3763318" y="139150"/>
                  <a:pt x="3770252" y="147018"/>
                </a:cubicBezTo>
                <a:cubicBezTo>
                  <a:pt x="3777453" y="155286"/>
                  <a:pt x="3786854" y="159420"/>
                  <a:pt x="3798456" y="159420"/>
                </a:cubicBezTo>
                <a:cubicBezTo>
                  <a:pt x="3808724" y="159420"/>
                  <a:pt x="3817125" y="156553"/>
                  <a:pt x="3823659" y="150819"/>
                </a:cubicBezTo>
                <a:cubicBezTo>
                  <a:pt x="3828993" y="145885"/>
                  <a:pt x="3832860" y="139084"/>
                  <a:pt x="3835260" y="130416"/>
                </a:cubicBezTo>
                <a:lnTo>
                  <a:pt x="3843461" y="130416"/>
                </a:lnTo>
                <a:cubicBezTo>
                  <a:pt x="3841061" y="140417"/>
                  <a:pt x="3836527" y="148685"/>
                  <a:pt x="3829860" y="155219"/>
                </a:cubicBezTo>
                <a:cubicBezTo>
                  <a:pt x="3821592" y="162687"/>
                  <a:pt x="3811124" y="166420"/>
                  <a:pt x="3798456" y="166420"/>
                </a:cubicBezTo>
                <a:cubicBezTo>
                  <a:pt x="3784054" y="166420"/>
                  <a:pt x="3772652" y="161420"/>
                  <a:pt x="3764252" y="151419"/>
                </a:cubicBezTo>
                <a:cubicBezTo>
                  <a:pt x="3755584" y="141417"/>
                  <a:pt x="3751250" y="128216"/>
                  <a:pt x="3751250" y="111814"/>
                </a:cubicBezTo>
                <a:cubicBezTo>
                  <a:pt x="3751250" y="96745"/>
                  <a:pt x="3755384" y="84077"/>
                  <a:pt x="3763651" y="73809"/>
                </a:cubicBezTo>
                <a:cubicBezTo>
                  <a:pt x="3772452" y="62874"/>
                  <a:pt x="3783987" y="57407"/>
                  <a:pt x="3798256" y="57407"/>
                </a:cubicBezTo>
                <a:close/>
                <a:moveTo>
                  <a:pt x="3685556" y="57407"/>
                </a:moveTo>
                <a:cubicBezTo>
                  <a:pt x="3711026" y="57407"/>
                  <a:pt x="3723761" y="71675"/>
                  <a:pt x="3723761" y="100212"/>
                </a:cubicBezTo>
                <a:lnTo>
                  <a:pt x="3723761" y="163620"/>
                </a:lnTo>
                <a:lnTo>
                  <a:pt x="3715960" y="163620"/>
                </a:lnTo>
                <a:lnTo>
                  <a:pt x="3715960" y="100412"/>
                </a:lnTo>
                <a:cubicBezTo>
                  <a:pt x="3715960" y="76409"/>
                  <a:pt x="3705425" y="64408"/>
                  <a:pt x="3684356" y="64408"/>
                </a:cubicBezTo>
                <a:cubicBezTo>
                  <a:pt x="3675021" y="64408"/>
                  <a:pt x="3667220" y="67808"/>
                  <a:pt x="3660953" y="74609"/>
                </a:cubicBezTo>
                <a:cubicBezTo>
                  <a:pt x="3654552" y="81143"/>
                  <a:pt x="3651152" y="89944"/>
                  <a:pt x="3650752" y="101012"/>
                </a:cubicBezTo>
                <a:lnTo>
                  <a:pt x="3650752" y="163620"/>
                </a:lnTo>
                <a:lnTo>
                  <a:pt x="3642950" y="163620"/>
                </a:lnTo>
                <a:lnTo>
                  <a:pt x="3642950" y="60207"/>
                </a:lnTo>
                <a:lnTo>
                  <a:pt x="3650752" y="60207"/>
                </a:lnTo>
                <a:lnTo>
                  <a:pt x="3650752" y="79010"/>
                </a:lnTo>
                <a:cubicBezTo>
                  <a:pt x="3653818" y="72609"/>
                  <a:pt x="3658486" y="67341"/>
                  <a:pt x="3664753" y="63208"/>
                </a:cubicBezTo>
                <a:cubicBezTo>
                  <a:pt x="3670754" y="59340"/>
                  <a:pt x="3677688" y="57407"/>
                  <a:pt x="3685556" y="57407"/>
                </a:cubicBezTo>
                <a:close/>
                <a:moveTo>
                  <a:pt x="3572856" y="57407"/>
                </a:moveTo>
                <a:cubicBezTo>
                  <a:pt x="3587925" y="57407"/>
                  <a:pt x="3599926" y="63074"/>
                  <a:pt x="3608861" y="74409"/>
                </a:cubicBezTo>
                <a:cubicBezTo>
                  <a:pt x="3616995" y="84544"/>
                  <a:pt x="3621062" y="97078"/>
                  <a:pt x="3621062" y="112014"/>
                </a:cubicBezTo>
                <a:cubicBezTo>
                  <a:pt x="3621062" y="126549"/>
                  <a:pt x="3616995" y="139084"/>
                  <a:pt x="3608861" y="149618"/>
                </a:cubicBezTo>
                <a:cubicBezTo>
                  <a:pt x="3599926" y="160820"/>
                  <a:pt x="3587925" y="166420"/>
                  <a:pt x="3572856" y="166420"/>
                </a:cubicBezTo>
                <a:cubicBezTo>
                  <a:pt x="3557654" y="166420"/>
                  <a:pt x="3545653" y="160820"/>
                  <a:pt x="3536852" y="149618"/>
                </a:cubicBezTo>
                <a:cubicBezTo>
                  <a:pt x="3528718" y="139350"/>
                  <a:pt x="3524650" y="126816"/>
                  <a:pt x="3524650" y="112014"/>
                </a:cubicBezTo>
                <a:cubicBezTo>
                  <a:pt x="3524650" y="96812"/>
                  <a:pt x="3528718" y="84277"/>
                  <a:pt x="3536852" y="74409"/>
                </a:cubicBezTo>
                <a:cubicBezTo>
                  <a:pt x="3545653" y="63074"/>
                  <a:pt x="3557654" y="57407"/>
                  <a:pt x="3572856" y="57407"/>
                </a:cubicBezTo>
                <a:close/>
                <a:moveTo>
                  <a:pt x="550231" y="57407"/>
                </a:moveTo>
                <a:cubicBezTo>
                  <a:pt x="566233" y="57407"/>
                  <a:pt x="578234" y="62874"/>
                  <a:pt x="586235" y="73809"/>
                </a:cubicBezTo>
                <a:cubicBezTo>
                  <a:pt x="593036" y="83143"/>
                  <a:pt x="596837" y="96678"/>
                  <a:pt x="597637" y="114414"/>
                </a:cubicBezTo>
                <a:lnTo>
                  <a:pt x="511226" y="114414"/>
                </a:lnTo>
                <a:cubicBezTo>
                  <a:pt x="511626" y="128282"/>
                  <a:pt x="515293" y="139150"/>
                  <a:pt x="522227" y="147018"/>
                </a:cubicBezTo>
                <a:cubicBezTo>
                  <a:pt x="529428" y="155286"/>
                  <a:pt x="538830" y="159420"/>
                  <a:pt x="550431" y="159420"/>
                </a:cubicBezTo>
                <a:cubicBezTo>
                  <a:pt x="560699" y="159420"/>
                  <a:pt x="569100" y="156553"/>
                  <a:pt x="575634" y="150819"/>
                </a:cubicBezTo>
                <a:cubicBezTo>
                  <a:pt x="580968" y="145885"/>
                  <a:pt x="584835" y="139084"/>
                  <a:pt x="587236" y="130416"/>
                </a:cubicBezTo>
                <a:lnTo>
                  <a:pt x="595437" y="130416"/>
                </a:lnTo>
                <a:cubicBezTo>
                  <a:pt x="593036" y="140417"/>
                  <a:pt x="588502" y="148685"/>
                  <a:pt x="581835" y="155219"/>
                </a:cubicBezTo>
                <a:cubicBezTo>
                  <a:pt x="573567" y="162687"/>
                  <a:pt x="563099" y="166420"/>
                  <a:pt x="550431" y="166420"/>
                </a:cubicBezTo>
                <a:cubicBezTo>
                  <a:pt x="536029" y="166420"/>
                  <a:pt x="524628" y="161420"/>
                  <a:pt x="516227" y="151419"/>
                </a:cubicBezTo>
                <a:cubicBezTo>
                  <a:pt x="507559" y="141417"/>
                  <a:pt x="503225" y="128216"/>
                  <a:pt x="503225" y="111814"/>
                </a:cubicBezTo>
                <a:cubicBezTo>
                  <a:pt x="503225" y="96745"/>
                  <a:pt x="507359" y="84077"/>
                  <a:pt x="515627" y="73809"/>
                </a:cubicBezTo>
                <a:cubicBezTo>
                  <a:pt x="524428" y="62874"/>
                  <a:pt x="535962" y="57407"/>
                  <a:pt x="550231" y="57407"/>
                </a:cubicBezTo>
                <a:close/>
                <a:moveTo>
                  <a:pt x="437531" y="57407"/>
                </a:moveTo>
                <a:cubicBezTo>
                  <a:pt x="463001" y="57407"/>
                  <a:pt x="475736" y="71675"/>
                  <a:pt x="475736" y="100212"/>
                </a:cubicBezTo>
                <a:lnTo>
                  <a:pt x="475736" y="163620"/>
                </a:lnTo>
                <a:lnTo>
                  <a:pt x="467935" y="163620"/>
                </a:lnTo>
                <a:lnTo>
                  <a:pt x="467935" y="100412"/>
                </a:lnTo>
                <a:cubicBezTo>
                  <a:pt x="467935" y="76409"/>
                  <a:pt x="457400" y="64408"/>
                  <a:pt x="436331" y="64408"/>
                </a:cubicBezTo>
                <a:cubicBezTo>
                  <a:pt x="426997" y="64408"/>
                  <a:pt x="419196" y="67808"/>
                  <a:pt x="412928" y="74609"/>
                </a:cubicBezTo>
                <a:cubicBezTo>
                  <a:pt x="406527" y="81143"/>
                  <a:pt x="403127" y="89944"/>
                  <a:pt x="402727" y="101012"/>
                </a:cubicBezTo>
                <a:lnTo>
                  <a:pt x="402727" y="163620"/>
                </a:lnTo>
                <a:lnTo>
                  <a:pt x="394926" y="163620"/>
                </a:lnTo>
                <a:lnTo>
                  <a:pt x="394926" y="60207"/>
                </a:lnTo>
                <a:lnTo>
                  <a:pt x="402727" y="60207"/>
                </a:lnTo>
                <a:lnTo>
                  <a:pt x="402727" y="79010"/>
                </a:lnTo>
                <a:cubicBezTo>
                  <a:pt x="405794" y="72609"/>
                  <a:pt x="410461" y="67341"/>
                  <a:pt x="416729" y="63208"/>
                </a:cubicBezTo>
                <a:cubicBezTo>
                  <a:pt x="422729" y="59340"/>
                  <a:pt x="429664" y="57407"/>
                  <a:pt x="437531" y="57407"/>
                </a:cubicBezTo>
                <a:close/>
                <a:moveTo>
                  <a:pt x="324831" y="57407"/>
                </a:moveTo>
                <a:cubicBezTo>
                  <a:pt x="339900" y="57407"/>
                  <a:pt x="351901" y="63074"/>
                  <a:pt x="360836" y="74409"/>
                </a:cubicBezTo>
                <a:cubicBezTo>
                  <a:pt x="368970" y="84544"/>
                  <a:pt x="373037" y="97078"/>
                  <a:pt x="373037" y="112014"/>
                </a:cubicBezTo>
                <a:cubicBezTo>
                  <a:pt x="373037" y="126549"/>
                  <a:pt x="368970" y="139084"/>
                  <a:pt x="360836" y="149618"/>
                </a:cubicBezTo>
                <a:cubicBezTo>
                  <a:pt x="351901" y="160820"/>
                  <a:pt x="339900" y="166420"/>
                  <a:pt x="324831" y="166420"/>
                </a:cubicBezTo>
                <a:cubicBezTo>
                  <a:pt x="309629" y="166420"/>
                  <a:pt x="297628" y="160820"/>
                  <a:pt x="288827" y="149618"/>
                </a:cubicBezTo>
                <a:cubicBezTo>
                  <a:pt x="280693" y="139350"/>
                  <a:pt x="276625" y="126816"/>
                  <a:pt x="276625" y="112014"/>
                </a:cubicBezTo>
                <a:cubicBezTo>
                  <a:pt x="276625" y="96812"/>
                  <a:pt x="280693" y="84277"/>
                  <a:pt x="288827" y="74409"/>
                </a:cubicBezTo>
                <a:cubicBezTo>
                  <a:pt x="297628" y="63074"/>
                  <a:pt x="309629" y="57407"/>
                  <a:pt x="324831" y="57407"/>
                </a:cubicBezTo>
                <a:close/>
                <a:moveTo>
                  <a:pt x="4676728" y="54006"/>
                </a:moveTo>
                <a:lnTo>
                  <a:pt x="4822346" y="54006"/>
                </a:lnTo>
                <a:lnTo>
                  <a:pt x="4822346" y="60807"/>
                </a:lnTo>
                <a:lnTo>
                  <a:pt x="4752737" y="60807"/>
                </a:lnTo>
                <a:lnTo>
                  <a:pt x="4752737" y="121615"/>
                </a:lnTo>
                <a:lnTo>
                  <a:pt x="4834547" y="121615"/>
                </a:lnTo>
                <a:lnTo>
                  <a:pt x="4834547" y="128416"/>
                </a:lnTo>
                <a:lnTo>
                  <a:pt x="4752737" y="128416"/>
                </a:lnTo>
                <a:lnTo>
                  <a:pt x="4752737" y="182622"/>
                </a:lnTo>
                <a:lnTo>
                  <a:pt x="4745936" y="182622"/>
                </a:lnTo>
                <a:lnTo>
                  <a:pt x="4745936" y="128416"/>
                </a:lnTo>
                <a:lnTo>
                  <a:pt x="4664126" y="128416"/>
                </a:lnTo>
                <a:lnTo>
                  <a:pt x="4664126" y="121615"/>
                </a:lnTo>
                <a:lnTo>
                  <a:pt x="4745936" y="121615"/>
                </a:lnTo>
                <a:lnTo>
                  <a:pt x="4745936" y="60807"/>
                </a:lnTo>
                <a:lnTo>
                  <a:pt x="4676728" y="60807"/>
                </a:lnTo>
                <a:close/>
                <a:moveTo>
                  <a:pt x="4264676" y="53806"/>
                </a:moveTo>
                <a:cubicBezTo>
                  <a:pt x="4280144" y="63941"/>
                  <a:pt x="4292880" y="73942"/>
                  <a:pt x="4302880" y="83810"/>
                </a:cubicBezTo>
                <a:lnTo>
                  <a:pt x="4298080" y="88411"/>
                </a:lnTo>
                <a:cubicBezTo>
                  <a:pt x="4288746" y="79343"/>
                  <a:pt x="4276078" y="69342"/>
                  <a:pt x="4260076" y="58407"/>
                </a:cubicBezTo>
                <a:close/>
                <a:moveTo>
                  <a:pt x="4962287" y="50406"/>
                </a:moveTo>
                <a:lnTo>
                  <a:pt x="4962287" y="76609"/>
                </a:lnTo>
                <a:lnTo>
                  <a:pt x="5014094" y="76609"/>
                </a:lnTo>
                <a:lnTo>
                  <a:pt x="5014094" y="50406"/>
                </a:lnTo>
                <a:close/>
                <a:moveTo>
                  <a:pt x="4902280" y="50406"/>
                </a:moveTo>
                <a:lnTo>
                  <a:pt x="4902280" y="76609"/>
                </a:lnTo>
                <a:lnTo>
                  <a:pt x="4955486" y="76609"/>
                </a:lnTo>
                <a:lnTo>
                  <a:pt x="4955486" y="50406"/>
                </a:lnTo>
                <a:close/>
                <a:moveTo>
                  <a:pt x="1837278" y="45005"/>
                </a:moveTo>
                <a:lnTo>
                  <a:pt x="1837278" y="93411"/>
                </a:lnTo>
                <a:lnTo>
                  <a:pt x="1881683" y="93411"/>
                </a:lnTo>
                <a:lnTo>
                  <a:pt x="1881683" y="45005"/>
                </a:lnTo>
                <a:close/>
                <a:moveTo>
                  <a:pt x="1442104" y="36204"/>
                </a:moveTo>
                <a:cubicBezTo>
                  <a:pt x="1449572" y="47539"/>
                  <a:pt x="1455973" y="59740"/>
                  <a:pt x="1461307" y="72809"/>
                </a:cubicBezTo>
                <a:lnTo>
                  <a:pt x="1455106" y="75609"/>
                </a:lnTo>
                <a:cubicBezTo>
                  <a:pt x="1448838" y="60941"/>
                  <a:pt x="1442371" y="48472"/>
                  <a:pt x="1435703" y="38204"/>
                </a:cubicBezTo>
                <a:close/>
                <a:moveTo>
                  <a:pt x="1496911" y="32004"/>
                </a:moveTo>
                <a:cubicBezTo>
                  <a:pt x="1503312" y="42538"/>
                  <a:pt x="1508913" y="54406"/>
                  <a:pt x="1513713" y="67608"/>
                </a:cubicBezTo>
                <a:lnTo>
                  <a:pt x="1506913" y="69408"/>
                </a:lnTo>
                <a:cubicBezTo>
                  <a:pt x="1502779" y="57274"/>
                  <a:pt x="1497378" y="45539"/>
                  <a:pt x="1490710" y="34204"/>
                </a:cubicBezTo>
                <a:close/>
                <a:moveTo>
                  <a:pt x="1566920" y="28603"/>
                </a:moveTo>
                <a:lnTo>
                  <a:pt x="1573121" y="31804"/>
                </a:lnTo>
                <a:cubicBezTo>
                  <a:pt x="1564186" y="49006"/>
                  <a:pt x="1553985" y="63741"/>
                  <a:pt x="1542517" y="76009"/>
                </a:cubicBezTo>
                <a:lnTo>
                  <a:pt x="1537116" y="72009"/>
                </a:lnTo>
                <a:cubicBezTo>
                  <a:pt x="1548584" y="60007"/>
                  <a:pt x="1558519" y="45539"/>
                  <a:pt x="1566920" y="28603"/>
                </a:cubicBezTo>
                <a:close/>
                <a:moveTo>
                  <a:pt x="4162339" y="28403"/>
                </a:moveTo>
                <a:cubicBezTo>
                  <a:pt x="4164873" y="61874"/>
                  <a:pt x="4173408" y="92478"/>
                  <a:pt x="4187942" y="120215"/>
                </a:cubicBezTo>
                <a:cubicBezTo>
                  <a:pt x="4201411" y="94612"/>
                  <a:pt x="4210278" y="64008"/>
                  <a:pt x="4214546" y="28403"/>
                </a:cubicBezTo>
                <a:close/>
                <a:moveTo>
                  <a:pt x="3300327" y="28003"/>
                </a:moveTo>
                <a:lnTo>
                  <a:pt x="3300327" y="93611"/>
                </a:lnTo>
                <a:lnTo>
                  <a:pt x="3349733" y="93611"/>
                </a:lnTo>
                <a:cubicBezTo>
                  <a:pt x="3362668" y="93611"/>
                  <a:pt x="3372402" y="90744"/>
                  <a:pt x="3378937" y="85010"/>
                </a:cubicBezTo>
                <a:cubicBezTo>
                  <a:pt x="3385071" y="79543"/>
                  <a:pt x="3388138" y="71409"/>
                  <a:pt x="3388138" y="60607"/>
                </a:cubicBezTo>
                <a:cubicBezTo>
                  <a:pt x="3388138" y="49806"/>
                  <a:pt x="3385071" y="41738"/>
                  <a:pt x="3378937" y="36404"/>
                </a:cubicBezTo>
                <a:cubicBezTo>
                  <a:pt x="3372536" y="30804"/>
                  <a:pt x="3362801" y="28003"/>
                  <a:pt x="3349733" y="28003"/>
                </a:cubicBezTo>
                <a:close/>
                <a:moveTo>
                  <a:pt x="61827" y="28003"/>
                </a:moveTo>
                <a:lnTo>
                  <a:pt x="61827" y="93611"/>
                </a:lnTo>
                <a:lnTo>
                  <a:pt x="111233" y="93611"/>
                </a:lnTo>
                <a:cubicBezTo>
                  <a:pt x="124168" y="93611"/>
                  <a:pt x="133903" y="90744"/>
                  <a:pt x="140437" y="85010"/>
                </a:cubicBezTo>
                <a:cubicBezTo>
                  <a:pt x="146571" y="79543"/>
                  <a:pt x="149638" y="71409"/>
                  <a:pt x="149638" y="60607"/>
                </a:cubicBezTo>
                <a:cubicBezTo>
                  <a:pt x="149638" y="49806"/>
                  <a:pt x="146571" y="41738"/>
                  <a:pt x="140437" y="36404"/>
                </a:cubicBezTo>
                <a:cubicBezTo>
                  <a:pt x="134036" y="30804"/>
                  <a:pt x="124302" y="28003"/>
                  <a:pt x="111233" y="28003"/>
                </a:cubicBezTo>
                <a:close/>
                <a:moveTo>
                  <a:pt x="3253502" y="25003"/>
                </a:moveTo>
                <a:cubicBezTo>
                  <a:pt x="3255636" y="25003"/>
                  <a:pt x="3257502" y="25803"/>
                  <a:pt x="3259103" y="27403"/>
                </a:cubicBezTo>
                <a:cubicBezTo>
                  <a:pt x="3260703" y="28737"/>
                  <a:pt x="3261503" y="30604"/>
                  <a:pt x="3261503" y="33004"/>
                </a:cubicBezTo>
                <a:cubicBezTo>
                  <a:pt x="3261503" y="35137"/>
                  <a:pt x="3260703" y="37004"/>
                  <a:pt x="3259103" y="38605"/>
                </a:cubicBezTo>
                <a:cubicBezTo>
                  <a:pt x="3257502" y="40205"/>
                  <a:pt x="3255636" y="41005"/>
                  <a:pt x="3253502" y="41005"/>
                </a:cubicBezTo>
                <a:cubicBezTo>
                  <a:pt x="3251235" y="41005"/>
                  <a:pt x="3249368" y="40205"/>
                  <a:pt x="3247901" y="38605"/>
                </a:cubicBezTo>
                <a:cubicBezTo>
                  <a:pt x="3246301" y="37004"/>
                  <a:pt x="3245501" y="35137"/>
                  <a:pt x="3245501" y="33004"/>
                </a:cubicBezTo>
                <a:cubicBezTo>
                  <a:pt x="3245501" y="30604"/>
                  <a:pt x="3246301" y="28737"/>
                  <a:pt x="3247901" y="27403"/>
                </a:cubicBezTo>
                <a:cubicBezTo>
                  <a:pt x="3249368" y="25803"/>
                  <a:pt x="3251235" y="25003"/>
                  <a:pt x="3253502" y="25003"/>
                </a:cubicBezTo>
                <a:close/>
                <a:moveTo>
                  <a:pt x="15002" y="25003"/>
                </a:moveTo>
                <a:cubicBezTo>
                  <a:pt x="17136" y="25003"/>
                  <a:pt x="19003" y="25803"/>
                  <a:pt x="20603" y="27403"/>
                </a:cubicBezTo>
                <a:cubicBezTo>
                  <a:pt x="22203" y="28737"/>
                  <a:pt x="23003" y="30604"/>
                  <a:pt x="23003" y="33004"/>
                </a:cubicBezTo>
                <a:cubicBezTo>
                  <a:pt x="23003" y="35137"/>
                  <a:pt x="22203" y="37004"/>
                  <a:pt x="20603" y="38605"/>
                </a:cubicBezTo>
                <a:cubicBezTo>
                  <a:pt x="19003" y="40205"/>
                  <a:pt x="17136" y="41005"/>
                  <a:pt x="15002" y="41005"/>
                </a:cubicBezTo>
                <a:cubicBezTo>
                  <a:pt x="12735" y="41005"/>
                  <a:pt x="10868" y="40205"/>
                  <a:pt x="9401" y="38605"/>
                </a:cubicBezTo>
                <a:cubicBezTo>
                  <a:pt x="7801" y="37004"/>
                  <a:pt x="7001" y="35137"/>
                  <a:pt x="7001" y="33004"/>
                </a:cubicBezTo>
                <a:cubicBezTo>
                  <a:pt x="7001" y="30604"/>
                  <a:pt x="7801" y="28737"/>
                  <a:pt x="9401" y="27403"/>
                </a:cubicBezTo>
                <a:cubicBezTo>
                  <a:pt x="10868" y="25803"/>
                  <a:pt x="12735" y="25003"/>
                  <a:pt x="15002" y="25003"/>
                </a:cubicBezTo>
                <a:close/>
                <a:moveTo>
                  <a:pt x="4148538" y="21602"/>
                </a:moveTo>
                <a:lnTo>
                  <a:pt x="4220946" y="21602"/>
                </a:lnTo>
                <a:lnTo>
                  <a:pt x="4220946" y="28003"/>
                </a:lnTo>
                <a:cubicBezTo>
                  <a:pt x="4216280" y="67075"/>
                  <a:pt x="4206612" y="100146"/>
                  <a:pt x="4191943" y="127216"/>
                </a:cubicBezTo>
                <a:cubicBezTo>
                  <a:pt x="4202078" y="145084"/>
                  <a:pt x="4214812" y="161687"/>
                  <a:pt x="4230148" y="177022"/>
                </a:cubicBezTo>
                <a:lnTo>
                  <a:pt x="4225747" y="182022"/>
                </a:lnTo>
                <a:cubicBezTo>
                  <a:pt x="4210678" y="166821"/>
                  <a:pt x="4198210" y="150619"/>
                  <a:pt x="4188342" y="133416"/>
                </a:cubicBezTo>
                <a:cubicBezTo>
                  <a:pt x="4176874" y="152752"/>
                  <a:pt x="4162672" y="169021"/>
                  <a:pt x="4145737" y="182222"/>
                </a:cubicBezTo>
                <a:lnTo>
                  <a:pt x="4141337" y="177022"/>
                </a:lnTo>
                <a:cubicBezTo>
                  <a:pt x="4158806" y="163153"/>
                  <a:pt x="4173208" y="146285"/>
                  <a:pt x="4184542" y="126415"/>
                </a:cubicBezTo>
                <a:cubicBezTo>
                  <a:pt x="4168274" y="96412"/>
                  <a:pt x="4158739" y="63741"/>
                  <a:pt x="4155938" y="28403"/>
                </a:cubicBezTo>
                <a:lnTo>
                  <a:pt x="4148538" y="28403"/>
                </a:lnTo>
                <a:close/>
                <a:moveTo>
                  <a:pt x="3921500" y="20802"/>
                </a:moveTo>
                <a:lnTo>
                  <a:pt x="3931301" y="20802"/>
                </a:lnTo>
                <a:lnTo>
                  <a:pt x="3976307" y="82810"/>
                </a:lnTo>
                <a:lnTo>
                  <a:pt x="4021112" y="20802"/>
                </a:lnTo>
                <a:lnTo>
                  <a:pt x="4031114" y="20802"/>
                </a:lnTo>
                <a:lnTo>
                  <a:pt x="3981107" y="89211"/>
                </a:lnTo>
                <a:lnTo>
                  <a:pt x="4035714" y="163620"/>
                </a:lnTo>
                <a:lnTo>
                  <a:pt x="4025713" y="163620"/>
                </a:lnTo>
                <a:lnTo>
                  <a:pt x="3976307" y="95212"/>
                </a:lnTo>
                <a:lnTo>
                  <a:pt x="3926900" y="163620"/>
                </a:lnTo>
                <a:lnTo>
                  <a:pt x="3916899" y="163620"/>
                </a:lnTo>
                <a:lnTo>
                  <a:pt x="3971506" y="89211"/>
                </a:lnTo>
                <a:close/>
                <a:moveTo>
                  <a:pt x="3292526" y="20802"/>
                </a:moveTo>
                <a:lnTo>
                  <a:pt x="3350133" y="20802"/>
                </a:lnTo>
                <a:cubicBezTo>
                  <a:pt x="3380670" y="20802"/>
                  <a:pt x="3395939" y="34071"/>
                  <a:pt x="3395939" y="60607"/>
                </a:cubicBezTo>
                <a:cubicBezTo>
                  <a:pt x="3395939" y="87411"/>
                  <a:pt x="3380604" y="100812"/>
                  <a:pt x="3349933" y="100812"/>
                </a:cubicBezTo>
                <a:lnTo>
                  <a:pt x="3300327" y="100812"/>
                </a:lnTo>
                <a:lnTo>
                  <a:pt x="3300327" y="163620"/>
                </a:lnTo>
                <a:lnTo>
                  <a:pt x="3292526" y="163620"/>
                </a:lnTo>
                <a:close/>
                <a:moveTo>
                  <a:pt x="673475" y="20802"/>
                </a:moveTo>
                <a:lnTo>
                  <a:pt x="683276" y="20802"/>
                </a:lnTo>
                <a:lnTo>
                  <a:pt x="728282" y="82810"/>
                </a:lnTo>
                <a:lnTo>
                  <a:pt x="773087" y="20802"/>
                </a:lnTo>
                <a:lnTo>
                  <a:pt x="783089" y="20802"/>
                </a:lnTo>
                <a:lnTo>
                  <a:pt x="733082" y="89211"/>
                </a:lnTo>
                <a:lnTo>
                  <a:pt x="787689" y="163620"/>
                </a:lnTo>
                <a:lnTo>
                  <a:pt x="777688" y="163620"/>
                </a:lnTo>
                <a:lnTo>
                  <a:pt x="728282" y="95212"/>
                </a:lnTo>
                <a:lnTo>
                  <a:pt x="678876" y="163620"/>
                </a:lnTo>
                <a:lnTo>
                  <a:pt x="668874" y="163620"/>
                </a:lnTo>
                <a:lnTo>
                  <a:pt x="723481" y="89211"/>
                </a:lnTo>
                <a:close/>
                <a:moveTo>
                  <a:pt x="54026" y="20802"/>
                </a:moveTo>
                <a:lnTo>
                  <a:pt x="111633" y="20802"/>
                </a:lnTo>
                <a:cubicBezTo>
                  <a:pt x="142170" y="20802"/>
                  <a:pt x="157439" y="34071"/>
                  <a:pt x="157439" y="60607"/>
                </a:cubicBezTo>
                <a:cubicBezTo>
                  <a:pt x="157439" y="87411"/>
                  <a:pt x="142104" y="100812"/>
                  <a:pt x="111433" y="100812"/>
                </a:cubicBezTo>
                <a:lnTo>
                  <a:pt x="61827" y="100812"/>
                </a:lnTo>
                <a:lnTo>
                  <a:pt x="61827" y="163620"/>
                </a:lnTo>
                <a:lnTo>
                  <a:pt x="54026" y="163620"/>
                </a:lnTo>
                <a:close/>
                <a:moveTo>
                  <a:pt x="3423876" y="18002"/>
                </a:moveTo>
                <a:lnTo>
                  <a:pt x="3431676" y="18002"/>
                </a:lnTo>
                <a:lnTo>
                  <a:pt x="3431676" y="81010"/>
                </a:lnTo>
                <a:cubicBezTo>
                  <a:pt x="3435277" y="73676"/>
                  <a:pt x="3440211" y="67875"/>
                  <a:pt x="3446478" y="63608"/>
                </a:cubicBezTo>
                <a:cubicBezTo>
                  <a:pt x="3452346" y="59474"/>
                  <a:pt x="3459147" y="57407"/>
                  <a:pt x="3466881" y="57407"/>
                </a:cubicBezTo>
                <a:cubicBezTo>
                  <a:pt x="3478349" y="57407"/>
                  <a:pt x="3487484" y="60807"/>
                  <a:pt x="3494284" y="67608"/>
                </a:cubicBezTo>
                <a:cubicBezTo>
                  <a:pt x="3501085" y="74542"/>
                  <a:pt x="3504486" y="84344"/>
                  <a:pt x="3504486" y="97012"/>
                </a:cubicBezTo>
                <a:lnTo>
                  <a:pt x="3504486" y="163620"/>
                </a:lnTo>
                <a:lnTo>
                  <a:pt x="3496885" y="163620"/>
                </a:lnTo>
                <a:lnTo>
                  <a:pt x="3496885" y="97612"/>
                </a:lnTo>
                <a:cubicBezTo>
                  <a:pt x="3496885" y="87077"/>
                  <a:pt x="3494018" y="78810"/>
                  <a:pt x="3488284" y="72809"/>
                </a:cubicBezTo>
                <a:cubicBezTo>
                  <a:pt x="3482683" y="67208"/>
                  <a:pt x="3475082" y="64408"/>
                  <a:pt x="3465481" y="64408"/>
                </a:cubicBezTo>
                <a:cubicBezTo>
                  <a:pt x="3456280" y="64408"/>
                  <a:pt x="3448412" y="68142"/>
                  <a:pt x="3441878" y="75609"/>
                </a:cubicBezTo>
                <a:cubicBezTo>
                  <a:pt x="3435077" y="83210"/>
                  <a:pt x="3431676" y="92411"/>
                  <a:pt x="3431676" y="103213"/>
                </a:cubicBezTo>
                <a:lnTo>
                  <a:pt x="3431676" y="163620"/>
                </a:lnTo>
                <a:lnTo>
                  <a:pt x="3423876" y="163620"/>
                </a:lnTo>
                <a:close/>
                <a:moveTo>
                  <a:pt x="175851" y="18002"/>
                </a:moveTo>
                <a:lnTo>
                  <a:pt x="183652" y="18002"/>
                </a:lnTo>
                <a:lnTo>
                  <a:pt x="183652" y="81010"/>
                </a:lnTo>
                <a:cubicBezTo>
                  <a:pt x="187252" y="73676"/>
                  <a:pt x="192186" y="67875"/>
                  <a:pt x="198454" y="63608"/>
                </a:cubicBezTo>
                <a:cubicBezTo>
                  <a:pt x="204321" y="59474"/>
                  <a:pt x="211122" y="57407"/>
                  <a:pt x="218856" y="57407"/>
                </a:cubicBezTo>
                <a:cubicBezTo>
                  <a:pt x="230324" y="57407"/>
                  <a:pt x="239459" y="60807"/>
                  <a:pt x="246260" y="67608"/>
                </a:cubicBezTo>
                <a:cubicBezTo>
                  <a:pt x="253060" y="74542"/>
                  <a:pt x="256461" y="84344"/>
                  <a:pt x="256461" y="97012"/>
                </a:cubicBezTo>
                <a:lnTo>
                  <a:pt x="256461" y="163620"/>
                </a:lnTo>
                <a:lnTo>
                  <a:pt x="248860" y="163620"/>
                </a:lnTo>
                <a:lnTo>
                  <a:pt x="248860" y="97612"/>
                </a:lnTo>
                <a:cubicBezTo>
                  <a:pt x="248860" y="87077"/>
                  <a:pt x="245993" y="78810"/>
                  <a:pt x="240259" y="72809"/>
                </a:cubicBezTo>
                <a:cubicBezTo>
                  <a:pt x="234658" y="67208"/>
                  <a:pt x="227057" y="64408"/>
                  <a:pt x="217456" y="64408"/>
                </a:cubicBezTo>
                <a:cubicBezTo>
                  <a:pt x="208255" y="64408"/>
                  <a:pt x="200387" y="68142"/>
                  <a:pt x="193853" y="75609"/>
                </a:cubicBezTo>
                <a:cubicBezTo>
                  <a:pt x="187052" y="83210"/>
                  <a:pt x="183652" y="92411"/>
                  <a:pt x="183652" y="103213"/>
                </a:cubicBezTo>
                <a:lnTo>
                  <a:pt x="183652" y="163620"/>
                </a:lnTo>
                <a:lnTo>
                  <a:pt x="175851" y="163620"/>
                </a:lnTo>
                <a:close/>
                <a:moveTo>
                  <a:pt x="4076529" y="17802"/>
                </a:moveTo>
                <a:lnTo>
                  <a:pt x="4076529" y="56207"/>
                </a:lnTo>
                <a:lnTo>
                  <a:pt x="4120534" y="56207"/>
                </a:lnTo>
                <a:lnTo>
                  <a:pt x="4120534" y="17802"/>
                </a:lnTo>
                <a:close/>
                <a:moveTo>
                  <a:pt x="1715062" y="17802"/>
                </a:moveTo>
                <a:lnTo>
                  <a:pt x="1715062" y="59807"/>
                </a:lnTo>
                <a:lnTo>
                  <a:pt x="1777870" y="59807"/>
                </a:lnTo>
                <a:lnTo>
                  <a:pt x="1777870" y="17802"/>
                </a:lnTo>
                <a:close/>
                <a:moveTo>
                  <a:pt x="1649254" y="17802"/>
                </a:moveTo>
                <a:lnTo>
                  <a:pt x="1649254" y="59807"/>
                </a:lnTo>
                <a:lnTo>
                  <a:pt x="1708262" y="59807"/>
                </a:lnTo>
                <a:lnTo>
                  <a:pt x="1708262" y="17802"/>
                </a:lnTo>
                <a:close/>
                <a:moveTo>
                  <a:pt x="4962287" y="17602"/>
                </a:moveTo>
                <a:lnTo>
                  <a:pt x="4962287" y="44205"/>
                </a:lnTo>
                <a:lnTo>
                  <a:pt x="5014094" y="44205"/>
                </a:lnTo>
                <a:lnTo>
                  <a:pt x="5014094" y="17602"/>
                </a:lnTo>
                <a:close/>
                <a:moveTo>
                  <a:pt x="4902280" y="17602"/>
                </a:moveTo>
                <a:lnTo>
                  <a:pt x="4902280" y="44205"/>
                </a:lnTo>
                <a:lnTo>
                  <a:pt x="4955486" y="44205"/>
                </a:lnTo>
                <a:lnTo>
                  <a:pt x="4955486" y="17602"/>
                </a:lnTo>
                <a:close/>
                <a:moveTo>
                  <a:pt x="2461279" y="16802"/>
                </a:moveTo>
                <a:lnTo>
                  <a:pt x="2461279" y="45005"/>
                </a:lnTo>
                <a:lnTo>
                  <a:pt x="2589495" y="45005"/>
                </a:lnTo>
                <a:lnTo>
                  <a:pt x="2589495" y="16802"/>
                </a:lnTo>
                <a:close/>
                <a:moveTo>
                  <a:pt x="4473902" y="15602"/>
                </a:moveTo>
                <a:lnTo>
                  <a:pt x="4620120" y="15602"/>
                </a:lnTo>
                <a:lnTo>
                  <a:pt x="4620120" y="22202"/>
                </a:lnTo>
                <a:cubicBezTo>
                  <a:pt x="4602118" y="39138"/>
                  <a:pt x="4580649" y="55673"/>
                  <a:pt x="4555712" y="71809"/>
                </a:cubicBezTo>
                <a:lnTo>
                  <a:pt x="4555712" y="167421"/>
                </a:lnTo>
                <a:cubicBezTo>
                  <a:pt x="4555712" y="176488"/>
                  <a:pt x="4550712" y="181022"/>
                  <a:pt x="4540710" y="181022"/>
                </a:cubicBezTo>
                <a:cubicBezTo>
                  <a:pt x="4531510" y="181022"/>
                  <a:pt x="4521041" y="180889"/>
                  <a:pt x="4509306" y="180622"/>
                </a:cubicBezTo>
                <a:lnTo>
                  <a:pt x="4507306" y="173821"/>
                </a:lnTo>
                <a:cubicBezTo>
                  <a:pt x="4516908" y="174221"/>
                  <a:pt x="4527376" y="174421"/>
                  <a:pt x="4538710" y="174421"/>
                </a:cubicBezTo>
                <a:cubicBezTo>
                  <a:pt x="4545644" y="174421"/>
                  <a:pt x="4549112" y="171621"/>
                  <a:pt x="4549112" y="166020"/>
                </a:cubicBezTo>
                <a:lnTo>
                  <a:pt x="4549112" y="68208"/>
                </a:lnTo>
                <a:cubicBezTo>
                  <a:pt x="4571514" y="54607"/>
                  <a:pt x="4592050" y="39271"/>
                  <a:pt x="4610719" y="22202"/>
                </a:cubicBezTo>
                <a:lnTo>
                  <a:pt x="4473902" y="22202"/>
                </a:lnTo>
                <a:close/>
                <a:moveTo>
                  <a:pt x="2232451" y="11401"/>
                </a:moveTo>
                <a:lnTo>
                  <a:pt x="2408473" y="11401"/>
                </a:lnTo>
                <a:lnTo>
                  <a:pt x="2408473" y="18202"/>
                </a:lnTo>
                <a:lnTo>
                  <a:pt x="2325862" y="18202"/>
                </a:lnTo>
                <a:cubicBezTo>
                  <a:pt x="2323995" y="29270"/>
                  <a:pt x="2320862" y="40205"/>
                  <a:pt x="2316461" y="51006"/>
                </a:cubicBezTo>
                <a:lnTo>
                  <a:pt x="2395471" y="51006"/>
                </a:lnTo>
                <a:lnTo>
                  <a:pt x="2395471" y="183223"/>
                </a:lnTo>
                <a:lnTo>
                  <a:pt x="2388870" y="183223"/>
                </a:lnTo>
                <a:lnTo>
                  <a:pt x="2388870" y="171021"/>
                </a:lnTo>
                <a:lnTo>
                  <a:pt x="2252653" y="171021"/>
                </a:lnTo>
                <a:lnTo>
                  <a:pt x="2252653" y="183223"/>
                </a:lnTo>
                <a:lnTo>
                  <a:pt x="2246052" y="183223"/>
                </a:lnTo>
                <a:lnTo>
                  <a:pt x="2246052" y="51006"/>
                </a:lnTo>
                <a:lnTo>
                  <a:pt x="2309660" y="51006"/>
                </a:lnTo>
                <a:cubicBezTo>
                  <a:pt x="2313927" y="40738"/>
                  <a:pt x="2316995" y="29803"/>
                  <a:pt x="2318861" y="18202"/>
                </a:cubicBezTo>
                <a:lnTo>
                  <a:pt x="2232451" y="18202"/>
                </a:lnTo>
                <a:close/>
                <a:moveTo>
                  <a:pt x="4895279" y="11201"/>
                </a:moveTo>
                <a:lnTo>
                  <a:pt x="5021094" y="11201"/>
                </a:lnTo>
                <a:lnTo>
                  <a:pt x="5021094" y="82810"/>
                </a:lnTo>
                <a:lnTo>
                  <a:pt x="4962287" y="82810"/>
                </a:lnTo>
                <a:lnTo>
                  <a:pt x="4962287" y="107013"/>
                </a:lnTo>
                <a:lnTo>
                  <a:pt x="5043297" y="107013"/>
                </a:lnTo>
                <a:lnTo>
                  <a:pt x="5043297" y="113614"/>
                </a:lnTo>
                <a:lnTo>
                  <a:pt x="4971688" y="113614"/>
                </a:lnTo>
                <a:cubicBezTo>
                  <a:pt x="4985823" y="134683"/>
                  <a:pt x="5011093" y="153352"/>
                  <a:pt x="5047498" y="169621"/>
                </a:cubicBezTo>
                <a:lnTo>
                  <a:pt x="5042897" y="175422"/>
                </a:lnTo>
                <a:cubicBezTo>
                  <a:pt x="5005292" y="157019"/>
                  <a:pt x="4979490" y="136417"/>
                  <a:pt x="4965488" y="113614"/>
                </a:cubicBezTo>
                <a:lnTo>
                  <a:pt x="4962287" y="113614"/>
                </a:lnTo>
                <a:lnTo>
                  <a:pt x="4962287" y="182823"/>
                </a:lnTo>
                <a:lnTo>
                  <a:pt x="4955486" y="182823"/>
                </a:lnTo>
                <a:lnTo>
                  <a:pt x="4955486" y="113614"/>
                </a:lnTo>
                <a:lnTo>
                  <a:pt x="4952086" y="113614"/>
                </a:lnTo>
                <a:cubicBezTo>
                  <a:pt x="4937150" y="138684"/>
                  <a:pt x="4910947" y="159220"/>
                  <a:pt x="4873476" y="175222"/>
                </a:cubicBezTo>
                <a:lnTo>
                  <a:pt x="4869876" y="169221"/>
                </a:lnTo>
                <a:cubicBezTo>
                  <a:pt x="4905880" y="154819"/>
                  <a:pt x="4931283" y="136283"/>
                  <a:pt x="4946085" y="113614"/>
                </a:cubicBezTo>
                <a:lnTo>
                  <a:pt x="4874476" y="113614"/>
                </a:lnTo>
                <a:lnTo>
                  <a:pt x="4874476" y="107013"/>
                </a:lnTo>
                <a:lnTo>
                  <a:pt x="4955486" y="107013"/>
                </a:lnTo>
                <a:lnTo>
                  <a:pt x="4955486" y="82810"/>
                </a:lnTo>
                <a:lnTo>
                  <a:pt x="4895279" y="82810"/>
                </a:lnTo>
                <a:close/>
                <a:moveTo>
                  <a:pt x="4051726" y="11201"/>
                </a:moveTo>
                <a:lnTo>
                  <a:pt x="4145737" y="11201"/>
                </a:lnTo>
                <a:lnTo>
                  <a:pt x="4145737" y="17802"/>
                </a:lnTo>
                <a:lnTo>
                  <a:pt x="4127335" y="17802"/>
                </a:lnTo>
                <a:lnTo>
                  <a:pt x="4127335" y="138617"/>
                </a:lnTo>
                <a:cubicBezTo>
                  <a:pt x="4130535" y="137684"/>
                  <a:pt x="4137670" y="135817"/>
                  <a:pt x="4148738" y="133016"/>
                </a:cubicBezTo>
                <a:lnTo>
                  <a:pt x="4148738" y="139817"/>
                </a:lnTo>
                <a:cubicBezTo>
                  <a:pt x="4141003" y="141951"/>
                  <a:pt x="4133869" y="143751"/>
                  <a:pt x="4127335" y="145218"/>
                </a:cubicBezTo>
                <a:lnTo>
                  <a:pt x="4127335" y="183623"/>
                </a:lnTo>
                <a:lnTo>
                  <a:pt x="4120534" y="183623"/>
                </a:lnTo>
                <a:lnTo>
                  <a:pt x="4120534" y="146818"/>
                </a:lnTo>
                <a:cubicBezTo>
                  <a:pt x="4099198" y="151752"/>
                  <a:pt x="4076529" y="155953"/>
                  <a:pt x="4052526" y="159420"/>
                </a:cubicBezTo>
                <a:lnTo>
                  <a:pt x="4050925" y="152819"/>
                </a:lnTo>
                <a:cubicBezTo>
                  <a:pt x="4055192" y="152285"/>
                  <a:pt x="4061460" y="151352"/>
                  <a:pt x="4069728" y="150018"/>
                </a:cubicBezTo>
                <a:lnTo>
                  <a:pt x="4069728" y="17802"/>
                </a:lnTo>
                <a:lnTo>
                  <a:pt x="4051726" y="17802"/>
                </a:lnTo>
                <a:close/>
                <a:moveTo>
                  <a:pt x="2718711" y="11001"/>
                </a:moveTo>
                <a:lnTo>
                  <a:pt x="2780319" y="11001"/>
                </a:lnTo>
                <a:lnTo>
                  <a:pt x="2780319" y="56407"/>
                </a:lnTo>
                <a:cubicBezTo>
                  <a:pt x="2780319" y="62007"/>
                  <a:pt x="2783052" y="64808"/>
                  <a:pt x="2788520" y="64808"/>
                </a:cubicBezTo>
                <a:lnTo>
                  <a:pt x="2808322" y="64808"/>
                </a:lnTo>
                <a:lnTo>
                  <a:pt x="2808322" y="71209"/>
                </a:lnTo>
                <a:lnTo>
                  <a:pt x="2787520" y="71209"/>
                </a:lnTo>
                <a:cubicBezTo>
                  <a:pt x="2778052" y="71209"/>
                  <a:pt x="2773318" y="66541"/>
                  <a:pt x="2773318" y="57207"/>
                </a:cubicBezTo>
                <a:lnTo>
                  <a:pt x="2773318" y="17602"/>
                </a:lnTo>
                <a:lnTo>
                  <a:pt x="2725712" y="17602"/>
                </a:lnTo>
                <a:lnTo>
                  <a:pt x="2725712" y="26603"/>
                </a:lnTo>
                <a:cubicBezTo>
                  <a:pt x="2725712" y="48339"/>
                  <a:pt x="2715844" y="65141"/>
                  <a:pt x="2696108" y="77009"/>
                </a:cubicBezTo>
                <a:lnTo>
                  <a:pt x="2691508" y="71809"/>
                </a:lnTo>
                <a:cubicBezTo>
                  <a:pt x="2709644" y="61274"/>
                  <a:pt x="2718711" y="46472"/>
                  <a:pt x="2718711" y="27403"/>
                </a:cubicBezTo>
                <a:close/>
                <a:moveTo>
                  <a:pt x="1642253" y="11001"/>
                </a:moveTo>
                <a:lnTo>
                  <a:pt x="1784671" y="11001"/>
                </a:lnTo>
                <a:lnTo>
                  <a:pt x="1784671" y="159820"/>
                </a:lnTo>
                <a:cubicBezTo>
                  <a:pt x="1784671" y="172088"/>
                  <a:pt x="1778737" y="178222"/>
                  <a:pt x="1766869" y="178222"/>
                </a:cubicBezTo>
                <a:lnTo>
                  <a:pt x="1743866" y="178222"/>
                </a:lnTo>
                <a:lnTo>
                  <a:pt x="1742066" y="171421"/>
                </a:lnTo>
                <a:lnTo>
                  <a:pt x="1764468" y="171621"/>
                </a:lnTo>
                <a:cubicBezTo>
                  <a:pt x="1773403" y="171621"/>
                  <a:pt x="1777870" y="166887"/>
                  <a:pt x="1777870" y="157419"/>
                </a:cubicBezTo>
                <a:lnTo>
                  <a:pt x="1777870" y="115014"/>
                </a:lnTo>
                <a:lnTo>
                  <a:pt x="1715062" y="115014"/>
                </a:lnTo>
                <a:lnTo>
                  <a:pt x="1715062" y="176022"/>
                </a:lnTo>
                <a:lnTo>
                  <a:pt x="1708262" y="176022"/>
                </a:lnTo>
                <a:lnTo>
                  <a:pt x="1708262" y="115014"/>
                </a:lnTo>
                <a:lnTo>
                  <a:pt x="1648654" y="115014"/>
                </a:lnTo>
                <a:cubicBezTo>
                  <a:pt x="1646654" y="141551"/>
                  <a:pt x="1639053" y="163287"/>
                  <a:pt x="1625851" y="180222"/>
                </a:cubicBezTo>
                <a:lnTo>
                  <a:pt x="1620851" y="175622"/>
                </a:lnTo>
                <a:cubicBezTo>
                  <a:pt x="1634719" y="156953"/>
                  <a:pt x="1641853" y="133083"/>
                  <a:pt x="1642253" y="104013"/>
                </a:cubicBezTo>
                <a:close/>
                <a:moveTo>
                  <a:pt x="2454678" y="10001"/>
                </a:moveTo>
                <a:lnTo>
                  <a:pt x="2596296" y="10001"/>
                </a:lnTo>
                <a:lnTo>
                  <a:pt x="2596296" y="51606"/>
                </a:lnTo>
                <a:lnTo>
                  <a:pt x="2461279" y="51606"/>
                </a:lnTo>
                <a:lnTo>
                  <a:pt x="2461279" y="73809"/>
                </a:lnTo>
                <a:cubicBezTo>
                  <a:pt x="2461146" y="115814"/>
                  <a:pt x="2453545" y="151819"/>
                  <a:pt x="2438477" y="181822"/>
                </a:cubicBezTo>
                <a:lnTo>
                  <a:pt x="2432676" y="176822"/>
                </a:lnTo>
                <a:cubicBezTo>
                  <a:pt x="2447211" y="150152"/>
                  <a:pt x="2454545" y="115814"/>
                  <a:pt x="2454678" y="73809"/>
                </a:cubicBezTo>
                <a:close/>
                <a:moveTo>
                  <a:pt x="4324884" y="9401"/>
                </a:moveTo>
                <a:cubicBezTo>
                  <a:pt x="4333818" y="19936"/>
                  <a:pt x="4342086" y="31404"/>
                  <a:pt x="4349686" y="43805"/>
                </a:cubicBezTo>
                <a:lnTo>
                  <a:pt x="4343686" y="46606"/>
                </a:lnTo>
                <a:cubicBezTo>
                  <a:pt x="4335684" y="33537"/>
                  <a:pt x="4327417" y="22136"/>
                  <a:pt x="4318883" y="12401"/>
                </a:cubicBezTo>
                <a:close/>
                <a:moveTo>
                  <a:pt x="1019652" y="7401"/>
                </a:moveTo>
                <a:cubicBezTo>
                  <a:pt x="1036187" y="27003"/>
                  <a:pt x="1048522" y="43672"/>
                  <a:pt x="1056656" y="57407"/>
                </a:cubicBezTo>
                <a:lnTo>
                  <a:pt x="1051055" y="61407"/>
                </a:lnTo>
                <a:cubicBezTo>
                  <a:pt x="1041721" y="45939"/>
                  <a:pt x="1029319" y="29203"/>
                  <a:pt x="1013851" y="11201"/>
                </a:cubicBezTo>
                <a:close/>
                <a:moveTo>
                  <a:pt x="4425296" y="6600"/>
                </a:moveTo>
                <a:lnTo>
                  <a:pt x="4431297" y="9401"/>
                </a:lnTo>
                <a:cubicBezTo>
                  <a:pt x="4425429" y="22069"/>
                  <a:pt x="4417828" y="34337"/>
                  <a:pt x="4408494" y="46205"/>
                </a:cubicBezTo>
                <a:lnTo>
                  <a:pt x="4402493" y="43405"/>
                </a:lnTo>
                <a:cubicBezTo>
                  <a:pt x="4412228" y="30870"/>
                  <a:pt x="4419828" y="18602"/>
                  <a:pt x="4425296" y="6600"/>
                </a:cubicBezTo>
                <a:close/>
                <a:moveTo>
                  <a:pt x="813702" y="6200"/>
                </a:moveTo>
                <a:cubicBezTo>
                  <a:pt x="828104" y="16468"/>
                  <a:pt x="839839" y="26536"/>
                  <a:pt x="848906" y="36404"/>
                </a:cubicBezTo>
                <a:lnTo>
                  <a:pt x="844106" y="41005"/>
                </a:lnTo>
                <a:cubicBezTo>
                  <a:pt x="835305" y="31404"/>
                  <a:pt x="823637" y="21336"/>
                  <a:pt x="809101" y="10801"/>
                </a:cubicBezTo>
                <a:close/>
                <a:moveTo>
                  <a:pt x="4271276" y="4800"/>
                </a:moveTo>
                <a:cubicBezTo>
                  <a:pt x="4287278" y="15335"/>
                  <a:pt x="4300480" y="25803"/>
                  <a:pt x="4310882" y="36204"/>
                </a:cubicBezTo>
                <a:lnTo>
                  <a:pt x="4305881" y="41005"/>
                </a:lnTo>
                <a:cubicBezTo>
                  <a:pt x="4295613" y="30737"/>
                  <a:pt x="4282412" y="20202"/>
                  <a:pt x="4266276" y="9401"/>
                </a:cubicBezTo>
                <a:close/>
                <a:moveTo>
                  <a:pt x="2648302" y="4800"/>
                </a:moveTo>
                <a:cubicBezTo>
                  <a:pt x="2662304" y="15602"/>
                  <a:pt x="2673906" y="26270"/>
                  <a:pt x="2683107" y="36804"/>
                </a:cubicBezTo>
                <a:lnTo>
                  <a:pt x="2678306" y="41605"/>
                </a:lnTo>
                <a:cubicBezTo>
                  <a:pt x="2669772" y="31604"/>
                  <a:pt x="2658170" y="20869"/>
                  <a:pt x="2643502" y="9401"/>
                </a:cubicBezTo>
                <a:close/>
                <a:moveTo>
                  <a:pt x="2858852" y="3800"/>
                </a:moveTo>
                <a:cubicBezTo>
                  <a:pt x="2872854" y="14335"/>
                  <a:pt x="2884922" y="25269"/>
                  <a:pt x="2895057" y="36604"/>
                </a:cubicBezTo>
                <a:lnTo>
                  <a:pt x="2890457" y="41405"/>
                </a:lnTo>
                <a:cubicBezTo>
                  <a:pt x="2881389" y="31137"/>
                  <a:pt x="2869254" y="20136"/>
                  <a:pt x="2854052" y="8401"/>
                </a:cubicBezTo>
                <a:close/>
                <a:moveTo>
                  <a:pt x="1379697" y="3800"/>
                </a:moveTo>
                <a:lnTo>
                  <a:pt x="1382897" y="10001"/>
                </a:lnTo>
                <a:cubicBezTo>
                  <a:pt x="1362761" y="18535"/>
                  <a:pt x="1340425" y="23269"/>
                  <a:pt x="1315889" y="24203"/>
                </a:cubicBezTo>
                <a:lnTo>
                  <a:pt x="1315889" y="65608"/>
                </a:lnTo>
                <a:lnTo>
                  <a:pt x="1391098" y="65608"/>
                </a:lnTo>
                <a:lnTo>
                  <a:pt x="1391098" y="72209"/>
                </a:lnTo>
                <a:lnTo>
                  <a:pt x="1365895" y="72209"/>
                </a:lnTo>
                <a:lnTo>
                  <a:pt x="1365895" y="182823"/>
                </a:lnTo>
                <a:lnTo>
                  <a:pt x="1359294" y="182823"/>
                </a:lnTo>
                <a:lnTo>
                  <a:pt x="1359294" y="72209"/>
                </a:lnTo>
                <a:lnTo>
                  <a:pt x="1315889" y="72209"/>
                </a:lnTo>
                <a:lnTo>
                  <a:pt x="1315889" y="105613"/>
                </a:lnTo>
                <a:cubicBezTo>
                  <a:pt x="1315488" y="139217"/>
                  <a:pt x="1310821" y="164754"/>
                  <a:pt x="1301887" y="182222"/>
                </a:cubicBezTo>
                <a:lnTo>
                  <a:pt x="1295886" y="179022"/>
                </a:lnTo>
                <a:cubicBezTo>
                  <a:pt x="1304687" y="161553"/>
                  <a:pt x="1309288" y="137083"/>
                  <a:pt x="1309688" y="105613"/>
                </a:cubicBezTo>
                <a:lnTo>
                  <a:pt x="1309688" y="18402"/>
                </a:lnTo>
                <a:cubicBezTo>
                  <a:pt x="1337291" y="17335"/>
                  <a:pt x="1360628" y="12468"/>
                  <a:pt x="1379697" y="3800"/>
                </a:cubicBezTo>
                <a:close/>
                <a:moveTo>
                  <a:pt x="1573921" y="3200"/>
                </a:moveTo>
                <a:lnTo>
                  <a:pt x="1577521" y="9201"/>
                </a:lnTo>
                <a:cubicBezTo>
                  <a:pt x="1538983" y="17469"/>
                  <a:pt x="1488243" y="21602"/>
                  <a:pt x="1425302" y="21602"/>
                </a:cubicBezTo>
                <a:lnTo>
                  <a:pt x="1423102" y="15202"/>
                </a:lnTo>
                <a:cubicBezTo>
                  <a:pt x="1485243" y="15068"/>
                  <a:pt x="1535516" y="11068"/>
                  <a:pt x="1573921" y="3200"/>
                </a:cubicBezTo>
                <a:close/>
                <a:moveTo>
                  <a:pt x="2108511" y="3000"/>
                </a:moveTo>
                <a:lnTo>
                  <a:pt x="2113312" y="3000"/>
                </a:lnTo>
                <a:cubicBezTo>
                  <a:pt x="2139182" y="30604"/>
                  <a:pt x="2168519" y="52073"/>
                  <a:pt x="2201323" y="67408"/>
                </a:cubicBezTo>
                <a:lnTo>
                  <a:pt x="2197923" y="73209"/>
                </a:lnTo>
                <a:cubicBezTo>
                  <a:pt x="2164185" y="56940"/>
                  <a:pt x="2135181" y="35671"/>
                  <a:pt x="2110912" y="9401"/>
                </a:cubicBezTo>
                <a:cubicBezTo>
                  <a:pt x="2088509" y="34871"/>
                  <a:pt x="2059239" y="56740"/>
                  <a:pt x="2023101" y="75009"/>
                </a:cubicBezTo>
                <a:lnTo>
                  <a:pt x="2019900" y="69008"/>
                </a:lnTo>
                <a:cubicBezTo>
                  <a:pt x="2055371" y="51406"/>
                  <a:pt x="2084908" y="29403"/>
                  <a:pt x="2108511" y="3000"/>
                </a:cubicBezTo>
                <a:close/>
                <a:moveTo>
                  <a:pt x="1285885" y="1600"/>
                </a:moveTo>
                <a:lnTo>
                  <a:pt x="1290285" y="6801"/>
                </a:lnTo>
                <a:cubicBezTo>
                  <a:pt x="1275750" y="15868"/>
                  <a:pt x="1257348" y="22002"/>
                  <a:pt x="1235079" y="25203"/>
                </a:cubicBezTo>
                <a:lnTo>
                  <a:pt x="1235079" y="54807"/>
                </a:lnTo>
                <a:lnTo>
                  <a:pt x="1287085" y="54807"/>
                </a:lnTo>
                <a:lnTo>
                  <a:pt x="1287085" y="113814"/>
                </a:lnTo>
                <a:lnTo>
                  <a:pt x="1234278" y="113814"/>
                </a:lnTo>
                <a:cubicBezTo>
                  <a:pt x="1232011" y="140217"/>
                  <a:pt x="1225344" y="162953"/>
                  <a:pt x="1214276" y="182022"/>
                </a:cubicBezTo>
                <a:lnTo>
                  <a:pt x="1209475" y="177222"/>
                </a:lnTo>
                <a:cubicBezTo>
                  <a:pt x="1221743" y="155886"/>
                  <a:pt x="1228278" y="130283"/>
                  <a:pt x="1229078" y="100412"/>
                </a:cubicBezTo>
                <a:lnTo>
                  <a:pt x="1229078" y="19802"/>
                </a:lnTo>
                <a:cubicBezTo>
                  <a:pt x="1251881" y="17002"/>
                  <a:pt x="1270816" y="10934"/>
                  <a:pt x="1285885" y="1600"/>
                </a:cubicBezTo>
                <a:close/>
                <a:moveTo>
                  <a:pt x="1857680" y="1200"/>
                </a:moveTo>
                <a:lnTo>
                  <a:pt x="1864481" y="2200"/>
                </a:lnTo>
                <a:cubicBezTo>
                  <a:pt x="1862214" y="15535"/>
                  <a:pt x="1858947" y="27536"/>
                  <a:pt x="1854680" y="38204"/>
                </a:cubicBezTo>
                <a:lnTo>
                  <a:pt x="1888484" y="38204"/>
                </a:lnTo>
                <a:lnTo>
                  <a:pt x="1888484" y="170421"/>
                </a:lnTo>
                <a:lnTo>
                  <a:pt x="1881683" y="170421"/>
                </a:lnTo>
                <a:lnTo>
                  <a:pt x="1881683" y="157219"/>
                </a:lnTo>
                <a:lnTo>
                  <a:pt x="1837278" y="157219"/>
                </a:lnTo>
                <a:lnTo>
                  <a:pt x="1837278" y="176022"/>
                </a:lnTo>
                <a:lnTo>
                  <a:pt x="1830477" y="176022"/>
                </a:lnTo>
                <a:lnTo>
                  <a:pt x="1830477" y="38204"/>
                </a:lnTo>
                <a:lnTo>
                  <a:pt x="1848079" y="38204"/>
                </a:lnTo>
                <a:cubicBezTo>
                  <a:pt x="1852479" y="26603"/>
                  <a:pt x="1855680" y="14268"/>
                  <a:pt x="1857680" y="1200"/>
                </a:cubicBezTo>
                <a:close/>
                <a:moveTo>
                  <a:pt x="2959665" y="1000"/>
                </a:moveTo>
                <a:lnTo>
                  <a:pt x="2966866" y="1000"/>
                </a:lnTo>
                <a:lnTo>
                  <a:pt x="2966866" y="64008"/>
                </a:lnTo>
                <a:lnTo>
                  <a:pt x="3021073" y="64008"/>
                </a:lnTo>
                <a:lnTo>
                  <a:pt x="3021073" y="70809"/>
                </a:lnTo>
                <a:lnTo>
                  <a:pt x="2966866" y="70809"/>
                </a:lnTo>
                <a:lnTo>
                  <a:pt x="2966866" y="183023"/>
                </a:lnTo>
                <a:lnTo>
                  <a:pt x="2959665" y="183023"/>
                </a:lnTo>
                <a:lnTo>
                  <a:pt x="2959665" y="70809"/>
                </a:lnTo>
                <a:lnTo>
                  <a:pt x="2902658" y="70809"/>
                </a:lnTo>
                <a:lnTo>
                  <a:pt x="2902658" y="64008"/>
                </a:lnTo>
                <a:lnTo>
                  <a:pt x="2959665" y="64008"/>
                </a:lnTo>
                <a:close/>
                <a:moveTo>
                  <a:pt x="1928689" y="1000"/>
                </a:moveTo>
                <a:lnTo>
                  <a:pt x="1935290" y="1800"/>
                </a:lnTo>
                <a:cubicBezTo>
                  <a:pt x="1933023" y="14468"/>
                  <a:pt x="1929689" y="26736"/>
                  <a:pt x="1925288" y="38605"/>
                </a:cubicBezTo>
                <a:lnTo>
                  <a:pt x="1992297" y="38605"/>
                </a:lnTo>
                <a:cubicBezTo>
                  <a:pt x="1992297" y="100479"/>
                  <a:pt x="1991363" y="139084"/>
                  <a:pt x="1989497" y="154419"/>
                </a:cubicBezTo>
                <a:cubicBezTo>
                  <a:pt x="1987630" y="171354"/>
                  <a:pt x="1978562" y="179822"/>
                  <a:pt x="1962293" y="179822"/>
                </a:cubicBezTo>
                <a:lnTo>
                  <a:pt x="1943491" y="179622"/>
                </a:lnTo>
                <a:lnTo>
                  <a:pt x="1941691" y="173221"/>
                </a:lnTo>
                <a:lnTo>
                  <a:pt x="1961893" y="173421"/>
                </a:lnTo>
                <a:cubicBezTo>
                  <a:pt x="1974028" y="173421"/>
                  <a:pt x="1981029" y="166754"/>
                  <a:pt x="1982896" y="153419"/>
                </a:cubicBezTo>
                <a:cubicBezTo>
                  <a:pt x="1984362" y="141417"/>
                  <a:pt x="1985296" y="105413"/>
                  <a:pt x="1985696" y="45405"/>
                </a:cubicBezTo>
                <a:lnTo>
                  <a:pt x="1922488" y="45405"/>
                </a:lnTo>
                <a:cubicBezTo>
                  <a:pt x="1916887" y="58607"/>
                  <a:pt x="1910087" y="70675"/>
                  <a:pt x="1902086" y="81610"/>
                </a:cubicBezTo>
                <a:lnTo>
                  <a:pt x="1898085" y="76209"/>
                </a:lnTo>
                <a:cubicBezTo>
                  <a:pt x="1913020" y="55807"/>
                  <a:pt x="1923222" y="30737"/>
                  <a:pt x="1928689" y="1000"/>
                </a:cubicBezTo>
                <a:close/>
                <a:moveTo>
                  <a:pt x="912514" y="1000"/>
                </a:moveTo>
                <a:cubicBezTo>
                  <a:pt x="916515" y="11401"/>
                  <a:pt x="919982" y="22136"/>
                  <a:pt x="922916" y="33204"/>
                </a:cubicBezTo>
                <a:lnTo>
                  <a:pt x="976522" y="33204"/>
                </a:lnTo>
                <a:lnTo>
                  <a:pt x="976522" y="39805"/>
                </a:lnTo>
                <a:lnTo>
                  <a:pt x="956320" y="39805"/>
                </a:lnTo>
                <a:cubicBezTo>
                  <a:pt x="950719" y="63408"/>
                  <a:pt x="942185" y="83810"/>
                  <a:pt x="930717" y="101012"/>
                </a:cubicBezTo>
                <a:cubicBezTo>
                  <a:pt x="948052" y="116214"/>
                  <a:pt x="963254" y="131083"/>
                  <a:pt x="976322" y="145618"/>
                </a:cubicBezTo>
                <a:lnTo>
                  <a:pt x="971122" y="150819"/>
                </a:lnTo>
                <a:cubicBezTo>
                  <a:pt x="958053" y="136150"/>
                  <a:pt x="943252" y="121415"/>
                  <a:pt x="926716" y="106613"/>
                </a:cubicBezTo>
                <a:cubicBezTo>
                  <a:pt x="910447" y="128082"/>
                  <a:pt x="889245" y="143418"/>
                  <a:pt x="863108" y="152619"/>
                </a:cubicBezTo>
                <a:lnTo>
                  <a:pt x="859508" y="146418"/>
                </a:lnTo>
                <a:cubicBezTo>
                  <a:pt x="885511" y="137350"/>
                  <a:pt x="906247" y="122615"/>
                  <a:pt x="921715" y="102212"/>
                </a:cubicBezTo>
                <a:cubicBezTo>
                  <a:pt x="907714" y="90078"/>
                  <a:pt x="891112" y="76743"/>
                  <a:pt x="871909" y="62207"/>
                </a:cubicBezTo>
                <a:lnTo>
                  <a:pt x="876710" y="57807"/>
                </a:lnTo>
                <a:cubicBezTo>
                  <a:pt x="894179" y="70742"/>
                  <a:pt x="910514" y="83677"/>
                  <a:pt x="925716" y="96612"/>
                </a:cubicBezTo>
                <a:cubicBezTo>
                  <a:pt x="936384" y="80876"/>
                  <a:pt x="944318" y="61941"/>
                  <a:pt x="949519" y="39805"/>
                </a:cubicBezTo>
                <a:lnTo>
                  <a:pt x="864108" y="39805"/>
                </a:lnTo>
                <a:lnTo>
                  <a:pt x="864108" y="33204"/>
                </a:lnTo>
                <a:lnTo>
                  <a:pt x="916115" y="33204"/>
                </a:lnTo>
                <a:cubicBezTo>
                  <a:pt x="912781" y="21069"/>
                  <a:pt x="909247" y="10734"/>
                  <a:pt x="905513" y="2200"/>
                </a:cubicBezTo>
                <a:close/>
                <a:moveTo>
                  <a:pt x="4712132" y="800"/>
                </a:moveTo>
                <a:lnTo>
                  <a:pt x="4718932" y="800"/>
                </a:lnTo>
                <a:lnTo>
                  <a:pt x="4718932" y="18802"/>
                </a:lnTo>
                <a:lnTo>
                  <a:pt x="4779740" y="18802"/>
                </a:lnTo>
                <a:lnTo>
                  <a:pt x="4779740" y="800"/>
                </a:lnTo>
                <a:lnTo>
                  <a:pt x="4786541" y="800"/>
                </a:lnTo>
                <a:lnTo>
                  <a:pt x="4786541" y="18802"/>
                </a:lnTo>
                <a:lnTo>
                  <a:pt x="4836548" y="18802"/>
                </a:lnTo>
                <a:lnTo>
                  <a:pt x="4836548" y="25403"/>
                </a:lnTo>
                <a:lnTo>
                  <a:pt x="4786541" y="25403"/>
                </a:lnTo>
                <a:lnTo>
                  <a:pt x="4786541" y="43205"/>
                </a:lnTo>
                <a:lnTo>
                  <a:pt x="4779740" y="43205"/>
                </a:lnTo>
                <a:lnTo>
                  <a:pt x="4779740" y="25403"/>
                </a:lnTo>
                <a:lnTo>
                  <a:pt x="4718932" y="25403"/>
                </a:lnTo>
                <a:lnTo>
                  <a:pt x="4718932" y="43205"/>
                </a:lnTo>
                <a:lnTo>
                  <a:pt x="4712132" y="43205"/>
                </a:lnTo>
                <a:lnTo>
                  <a:pt x="4712132" y="25403"/>
                </a:lnTo>
                <a:lnTo>
                  <a:pt x="4662126" y="25403"/>
                </a:lnTo>
                <a:lnTo>
                  <a:pt x="4662126" y="18802"/>
                </a:lnTo>
                <a:lnTo>
                  <a:pt x="4712132" y="18802"/>
                </a:lnTo>
                <a:close/>
                <a:moveTo>
                  <a:pt x="1102662" y="800"/>
                </a:moveTo>
                <a:lnTo>
                  <a:pt x="1109263" y="1800"/>
                </a:lnTo>
                <a:cubicBezTo>
                  <a:pt x="1107529" y="13535"/>
                  <a:pt x="1105129" y="24336"/>
                  <a:pt x="1102062" y="34204"/>
                </a:cubicBezTo>
                <a:lnTo>
                  <a:pt x="1180872" y="34204"/>
                </a:lnTo>
                <a:lnTo>
                  <a:pt x="1180872" y="38805"/>
                </a:lnTo>
                <a:cubicBezTo>
                  <a:pt x="1176604" y="56407"/>
                  <a:pt x="1170870" y="74009"/>
                  <a:pt x="1163670" y="91611"/>
                </a:cubicBezTo>
                <a:lnTo>
                  <a:pt x="1156469" y="89411"/>
                </a:lnTo>
                <a:cubicBezTo>
                  <a:pt x="1163936" y="74076"/>
                  <a:pt x="1169604" y="57874"/>
                  <a:pt x="1173471" y="40805"/>
                </a:cubicBezTo>
                <a:lnTo>
                  <a:pt x="1099862" y="40805"/>
                </a:lnTo>
                <a:cubicBezTo>
                  <a:pt x="1093461" y="58807"/>
                  <a:pt x="1084793" y="73876"/>
                  <a:pt x="1073858" y="86010"/>
                </a:cubicBezTo>
                <a:lnTo>
                  <a:pt x="1068258" y="82010"/>
                </a:lnTo>
                <a:cubicBezTo>
                  <a:pt x="1086126" y="62541"/>
                  <a:pt x="1097595" y="35471"/>
                  <a:pt x="1102662" y="800"/>
                </a:cubicBezTo>
                <a:close/>
                <a:moveTo>
                  <a:pt x="4372490" y="0"/>
                </a:moveTo>
                <a:lnTo>
                  <a:pt x="4379290" y="0"/>
                </a:lnTo>
                <a:lnTo>
                  <a:pt x="4379290" y="57207"/>
                </a:lnTo>
                <a:lnTo>
                  <a:pt x="4426896" y="57207"/>
                </a:lnTo>
                <a:lnTo>
                  <a:pt x="4426896" y="166220"/>
                </a:lnTo>
                <a:cubicBezTo>
                  <a:pt x="4426896" y="176088"/>
                  <a:pt x="4422229" y="181022"/>
                  <a:pt x="4412894" y="181022"/>
                </a:cubicBezTo>
                <a:lnTo>
                  <a:pt x="4385091" y="181022"/>
                </a:lnTo>
                <a:lnTo>
                  <a:pt x="4383091" y="174221"/>
                </a:lnTo>
                <a:lnTo>
                  <a:pt x="4410494" y="174421"/>
                </a:lnTo>
                <a:cubicBezTo>
                  <a:pt x="4416895" y="174421"/>
                  <a:pt x="4420096" y="171154"/>
                  <a:pt x="4420096" y="164620"/>
                </a:cubicBezTo>
                <a:lnTo>
                  <a:pt x="4420096" y="134817"/>
                </a:lnTo>
                <a:lnTo>
                  <a:pt x="4332284" y="134817"/>
                </a:lnTo>
                <a:lnTo>
                  <a:pt x="4332284" y="182022"/>
                </a:lnTo>
                <a:lnTo>
                  <a:pt x="4325484" y="182022"/>
                </a:lnTo>
                <a:lnTo>
                  <a:pt x="4325484" y="57207"/>
                </a:lnTo>
                <a:lnTo>
                  <a:pt x="4372490" y="572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en-US" altLang="zh-CN" sz="1600" dirty="0">
              <a:solidFill>
                <a:schemeClr val="bg1"/>
              </a:solidFill>
              <a:latin typeface="苹方 细体" panose="020B0200000000000000" pitchFamily="34" charset="-122"/>
              <a:ea typeface="苹方 细体" panose="020B0200000000000000" pitchFamily="34" charset="-122"/>
            </a:endParaRPr>
          </a:p>
        </p:txBody>
      </p:sp>
      <p:sp>
        <p:nvSpPr>
          <p:cNvPr id="58" name="自由线条-38" hidden="1">
            <a:extLst>
              <a:ext uri="{FF2B5EF4-FFF2-40B4-BE49-F238E27FC236}">
                <a16:creationId xmlns:a16="http://schemas.microsoft.com/office/drawing/2014/main" id="{90457A28-FC83-4E88-87FE-45483FA10AD9}"/>
              </a:ext>
            </a:extLst>
          </p:cNvPr>
          <p:cNvSpPr txBox="1"/>
          <p:nvPr/>
        </p:nvSpPr>
        <p:spPr>
          <a:xfrm>
            <a:off x="5950563" y="1970511"/>
            <a:ext cx="2641663" cy="327375"/>
          </a:xfrm>
          <a:custGeom>
            <a:avLst/>
            <a:gdLst/>
            <a:ahLst/>
            <a:cxnLst/>
            <a:rect l="l" t="t" r="r" b="b"/>
            <a:pathLst>
              <a:path w="2641663" h="327375">
                <a:moveTo>
                  <a:pt x="1046464" y="242031"/>
                </a:moveTo>
                <a:cubicBezTo>
                  <a:pt x="1059799" y="242031"/>
                  <a:pt x="1066467" y="251254"/>
                  <a:pt x="1066467" y="269701"/>
                </a:cubicBezTo>
                <a:cubicBezTo>
                  <a:pt x="1066467" y="295926"/>
                  <a:pt x="1055354" y="315151"/>
                  <a:pt x="1033129" y="327375"/>
                </a:cubicBezTo>
                <a:lnTo>
                  <a:pt x="1026128" y="315707"/>
                </a:lnTo>
                <a:cubicBezTo>
                  <a:pt x="1042130" y="305039"/>
                  <a:pt x="1050576" y="291481"/>
                  <a:pt x="1051465" y="275035"/>
                </a:cubicBezTo>
                <a:lnTo>
                  <a:pt x="1046464" y="275368"/>
                </a:lnTo>
                <a:cubicBezTo>
                  <a:pt x="1041575" y="275368"/>
                  <a:pt x="1037463" y="273924"/>
                  <a:pt x="1034130" y="271034"/>
                </a:cubicBezTo>
                <a:cubicBezTo>
                  <a:pt x="1031018" y="268145"/>
                  <a:pt x="1029462" y="264145"/>
                  <a:pt x="1029462" y="259033"/>
                </a:cubicBezTo>
                <a:cubicBezTo>
                  <a:pt x="1029462" y="253254"/>
                  <a:pt x="1031018" y="249143"/>
                  <a:pt x="1034130" y="246698"/>
                </a:cubicBezTo>
                <a:cubicBezTo>
                  <a:pt x="1037019" y="243586"/>
                  <a:pt x="1041130" y="242031"/>
                  <a:pt x="1046464" y="242031"/>
                </a:cubicBezTo>
                <a:close/>
                <a:moveTo>
                  <a:pt x="2108930" y="241031"/>
                </a:moveTo>
                <a:lnTo>
                  <a:pt x="2108930" y="258699"/>
                </a:lnTo>
                <a:cubicBezTo>
                  <a:pt x="2078704" y="272923"/>
                  <a:pt x="2043700" y="284369"/>
                  <a:pt x="2003917" y="293037"/>
                </a:cubicBezTo>
                <a:lnTo>
                  <a:pt x="2001250" y="275368"/>
                </a:lnTo>
                <a:cubicBezTo>
                  <a:pt x="2042811" y="266478"/>
                  <a:pt x="2078704" y="255032"/>
                  <a:pt x="2108930" y="241031"/>
                </a:cubicBezTo>
                <a:close/>
                <a:moveTo>
                  <a:pt x="1779556" y="225695"/>
                </a:moveTo>
                <a:lnTo>
                  <a:pt x="1779556" y="273368"/>
                </a:lnTo>
                <a:lnTo>
                  <a:pt x="1860900" y="273368"/>
                </a:lnTo>
                <a:lnTo>
                  <a:pt x="1860900" y="225695"/>
                </a:lnTo>
                <a:close/>
                <a:moveTo>
                  <a:pt x="446056" y="225695"/>
                </a:moveTo>
                <a:lnTo>
                  <a:pt x="446056" y="273368"/>
                </a:lnTo>
                <a:lnTo>
                  <a:pt x="527400" y="273368"/>
                </a:lnTo>
                <a:lnTo>
                  <a:pt x="527400" y="225695"/>
                </a:lnTo>
                <a:close/>
                <a:moveTo>
                  <a:pt x="1779556" y="164021"/>
                </a:moveTo>
                <a:lnTo>
                  <a:pt x="1779556" y="210027"/>
                </a:lnTo>
                <a:lnTo>
                  <a:pt x="1860900" y="210027"/>
                </a:lnTo>
                <a:lnTo>
                  <a:pt x="1860900" y="164021"/>
                </a:lnTo>
                <a:close/>
                <a:moveTo>
                  <a:pt x="446056" y="164021"/>
                </a:moveTo>
                <a:lnTo>
                  <a:pt x="446056" y="210027"/>
                </a:lnTo>
                <a:lnTo>
                  <a:pt x="527400" y="210027"/>
                </a:lnTo>
                <a:lnTo>
                  <a:pt x="527400" y="164021"/>
                </a:lnTo>
                <a:close/>
                <a:moveTo>
                  <a:pt x="819769" y="162354"/>
                </a:moveTo>
                <a:lnTo>
                  <a:pt x="819769" y="180356"/>
                </a:lnTo>
                <a:cubicBezTo>
                  <a:pt x="819325" y="192580"/>
                  <a:pt x="818547" y="203137"/>
                  <a:pt x="817436" y="212027"/>
                </a:cubicBezTo>
                <a:lnTo>
                  <a:pt x="886778" y="212027"/>
                </a:lnTo>
                <a:lnTo>
                  <a:pt x="886778" y="162354"/>
                </a:lnTo>
                <a:close/>
                <a:moveTo>
                  <a:pt x="1394175" y="112014"/>
                </a:moveTo>
                <a:lnTo>
                  <a:pt x="1580198" y="112014"/>
                </a:lnTo>
                <a:lnTo>
                  <a:pt x="1580198" y="129683"/>
                </a:lnTo>
                <a:lnTo>
                  <a:pt x="1495854" y="129683"/>
                </a:lnTo>
                <a:lnTo>
                  <a:pt x="1495854" y="193358"/>
                </a:lnTo>
                <a:lnTo>
                  <a:pt x="1594866" y="193358"/>
                </a:lnTo>
                <a:lnTo>
                  <a:pt x="1594866" y="211027"/>
                </a:lnTo>
                <a:lnTo>
                  <a:pt x="1495854" y="211027"/>
                </a:lnTo>
                <a:lnTo>
                  <a:pt x="1495854" y="279702"/>
                </a:lnTo>
                <a:lnTo>
                  <a:pt x="1625203" y="279702"/>
                </a:lnTo>
                <a:lnTo>
                  <a:pt x="1625203" y="297371"/>
                </a:lnTo>
                <a:lnTo>
                  <a:pt x="1348835" y="297371"/>
                </a:lnTo>
                <a:lnTo>
                  <a:pt x="1348835" y="279702"/>
                </a:lnTo>
                <a:lnTo>
                  <a:pt x="1477852" y="279702"/>
                </a:lnTo>
                <a:lnTo>
                  <a:pt x="1477852" y="211027"/>
                </a:lnTo>
                <a:lnTo>
                  <a:pt x="1378506" y="211027"/>
                </a:lnTo>
                <a:lnTo>
                  <a:pt x="1378506" y="193358"/>
                </a:lnTo>
                <a:lnTo>
                  <a:pt x="1477852" y="193358"/>
                </a:lnTo>
                <a:lnTo>
                  <a:pt x="1477852" y="129683"/>
                </a:lnTo>
                <a:lnTo>
                  <a:pt x="1394175" y="129683"/>
                </a:lnTo>
                <a:close/>
                <a:moveTo>
                  <a:pt x="60675" y="112014"/>
                </a:moveTo>
                <a:lnTo>
                  <a:pt x="246698" y="112014"/>
                </a:lnTo>
                <a:lnTo>
                  <a:pt x="246698" y="129683"/>
                </a:lnTo>
                <a:lnTo>
                  <a:pt x="162354" y="129683"/>
                </a:lnTo>
                <a:lnTo>
                  <a:pt x="162354" y="193358"/>
                </a:lnTo>
                <a:lnTo>
                  <a:pt x="261366" y="193358"/>
                </a:lnTo>
                <a:lnTo>
                  <a:pt x="261366" y="211027"/>
                </a:lnTo>
                <a:lnTo>
                  <a:pt x="162354" y="211027"/>
                </a:lnTo>
                <a:lnTo>
                  <a:pt x="162354" y="279702"/>
                </a:lnTo>
                <a:lnTo>
                  <a:pt x="291703" y="279702"/>
                </a:lnTo>
                <a:lnTo>
                  <a:pt x="291703" y="297371"/>
                </a:lnTo>
                <a:lnTo>
                  <a:pt x="15336" y="297371"/>
                </a:lnTo>
                <a:lnTo>
                  <a:pt x="15336" y="279702"/>
                </a:lnTo>
                <a:lnTo>
                  <a:pt x="144352" y="279702"/>
                </a:lnTo>
                <a:lnTo>
                  <a:pt x="144352" y="211027"/>
                </a:lnTo>
                <a:lnTo>
                  <a:pt x="45006" y="211027"/>
                </a:lnTo>
                <a:lnTo>
                  <a:pt x="45006" y="193358"/>
                </a:lnTo>
                <a:lnTo>
                  <a:pt x="144352" y="193358"/>
                </a:lnTo>
                <a:lnTo>
                  <a:pt x="144352" y="129683"/>
                </a:lnTo>
                <a:lnTo>
                  <a:pt x="60675" y="129683"/>
                </a:lnTo>
                <a:close/>
                <a:moveTo>
                  <a:pt x="2136601" y="106680"/>
                </a:moveTo>
                <a:lnTo>
                  <a:pt x="2277618" y="106680"/>
                </a:lnTo>
                <a:lnTo>
                  <a:pt x="2277618" y="124016"/>
                </a:lnTo>
                <a:lnTo>
                  <a:pt x="2218944" y="124016"/>
                </a:lnTo>
                <a:lnTo>
                  <a:pt x="2218944" y="184357"/>
                </a:lnTo>
                <a:lnTo>
                  <a:pt x="2277618" y="184357"/>
                </a:lnTo>
                <a:lnTo>
                  <a:pt x="2277618" y="201359"/>
                </a:lnTo>
                <a:lnTo>
                  <a:pt x="2218944" y="201359"/>
                </a:lnTo>
                <a:lnTo>
                  <a:pt x="2218944" y="280369"/>
                </a:lnTo>
                <a:cubicBezTo>
                  <a:pt x="2231612" y="283925"/>
                  <a:pt x="2247948" y="285814"/>
                  <a:pt x="2267950" y="286036"/>
                </a:cubicBezTo>
                <a:cubicBezTo>
                  <a:pt x="2280841" y="286036"/>
                  <a:pt x="2292953" y="285703"/>
                  <a:pt x="2304288" y="285036"/>
                </a:cubicBezTo>
                <a:lnTo>
                  <a:pt x="2300954" y="303372"/>
                </a:lnTo>
                <a:cubicBezTo>
                  <a:pt x="2255393" y="303372"/>
                  <a:pt x="2224612" y="300594"/>
                  <a:pt x="2208610" y="295037"/>
                </a:cubicBezTo>
                <a:cubicBezTo>
                  <a:pt x="2185273" y="287703"/>
                  <a:pt x="2165271" y="268478"/>
                  <a:pt x="2148602" y="237363"/>
                </a:cubicBezTo>
                <a:cubicBezTo>
                  <a:pt x="2140601" y="264478"/>
                  <a:pt x="2130266" y="287036"/>
                  <a:pt x="2117598" y="305039"/>
                </a:cubicBezTo>
                <a:lnTo>
                  <a:pt x="2103263" y="295037"/>
                </a:lnTo>
                <a:cubicBezTo>
                  <a:pt x="2126377" y="261033"/>
                  <a:pt x="2141046" y="214027"/>
                  <a:pt x="2147269" y="154020"/>
                </a:cubicBezTo>
                <a:lnTo>
                  <a:pt x="2164271" y="156687"/>
                </a:lnTo>
                <a:cubicBezTo>
                  <a:pt x="2161604" y="179134"/>
                  <a:pt x="2158159" y="199359"/>
                  <a:pt x="2153936" y="217361"/>
                </a:cubicBezTo>
                <a:cubicBezTo>
                  <a:pt x="2167938" y="244475"/>
                  <a:pt x="2183829" y="263033"/>
                  <a:pt x="2201609" y="273035"/>
                </a:cubicBezTo>
                <a:lnTo>
                  <a:pt x="2201609" y="124016"/>
                </a:lnTo>
                <a:lnTo>
                  <a:pt x="2136601" y="124016"/>
                </a:lnTo>
                <a:close/>
                <a:moveTo>
                  <a:pt x="904113" y="102346"/>
                </a:moveTo>
                <a:lnTo>
                  <a:pt x="921115" y="108681"/>
                </a:lnTo>
                <a:cubicBezTo>
                  <a:pt x="913559" y="122682"/>
                  <a:pt x="905224" y="134795"/>
                  <a:pt x="896112" y="145019"/>
                </a:cubicBezTo>
                <a:lnTo>
                  <a:pt x="954453" y="145019"/>
                </a:lnTo>
                <a:lnTo>
                  <a:pt x="954453" y="162354"/>
                </a:lnTo>
                <a:lnTo>
                  <a:pt x="904447" y="162354"/>
                </a:lnTo>
                <a:lnTo>
                  <a:pt x="904447" y="212027"/>
                </a:lnTo>
                <a:lnTo>
                  <a:pt x="967788" y="212027"/>
                </a:lnTo>
                <a:lnTo>
                  <a:pt x="967788" y="229029"/>
                </a:lnTo>
                <a:lnTo>
                  <a:pt x="904447" y="229029"/>
                </a:lnTo>
                <a:lnTo>
                  <a:pt x="904447" y="305372"/>
                </a:lnTo>
                <a:lnTo>
                  <a:pt x="886778" y="305372"/>
                </a:lnTo>
                <a:lnTo>
                  <a:pt x="886778" y="229029"/>
                </a:lnTo>
                <a:lnTo>
                  <a:pt x="814769" y="229029"/>
                </a:lnTo>
                <a:cubicBezTo>
                  <a:pt x="811879" y="241697"/>
                  <a:pt x="807657" y="253254"/>
                  <a:pt x="802101" y="263700"/>
                </a:cubicBezTo>
                <a:cubicBezTo>
                  <a:pt x="790766" y="283036"/>
                  <a:pt x="772319" y="298260"/>
                  <a:pt x="746760" y="309372"/>
                </a:cubicBezTo>
                <a:lnTo>
                  <a:pt x="736426" y="293370"/>
                </a:lnTo>
                <a:cubicBezTo>
                  <a:pt x="760429" y="283369"/>
                  <a:pt x="777542" y="269479"/>
                  <a:pt x="787765" y="251699"/>
                </a:cubicBezTo>
                <a:cubicBezTo>
                  <a:pt x="790655" y="245476"/>
                  <a:pt x="793433" y="237919"/>
                  <a:pt x="796100" y="229029"/>
                </a:cubicBezTo>
                <a:lnTo>
                  <a:pt x="733425" y="229029"/>
                </a:lnTo>
                <a:lnTo>
                  <a:pt x="733425" y="212027"/>
                </a:lnTo>
                <a:lnTo>
                  <a:pt x="799433" y="212027"/>
                </a:lnTo>
                <a:cubicBezTo>
                  <a:pt x="800989" y="200914"/>
                  <a:pt x="801878" y="190358"/>
                  <a:pt x="802101" y="180356"/>
                </a:cubicBezTo>
                <a:lnTo>
                  <a:pt x="802101" y="162354"/>
                </a:lnTo>
                <a:lnTo>
                  <a:pt x="745427" y="162354"/>
                </a:lnTo>
                <a:lnTo>
                  <a:pt x="745427" y="145019"/>
                </a:lnTo>
                <a:lnTo>
                  <a:pt x="802767" y="145019"/>
                </a:lnTo>
                <a:cubicBezTo>
                  <a:pt x="795433" y="132128"/>
                  <a:pt x="788432" y="121238"/>
                  <a:pt x="781765" y="112348"/>
                </a:cubicBezTo>
                <a:lnTo>
                  <a:pt x="797100" y="104680"/>
                </a:lnTo>
                <a:cubicBezTo>
                  <a:pt x="806434" y="118015"/>
                  <a:pt x="814658" y="131461"/>
                  <a:pt x="821770" y="145019"/>
                </a:cubicBezTo>
                <a:lnTo>
                  <a:pt x="877110" y="145019"/>
                </a:lnTo>
                <a:cubicBezTo>
                  <a:pt x="887556" y="131906"/>
                  <a:pt x="896557" y="117682"/>
                  <a:pt x="904113" y="102346"/>
                </a:cubicBezTo>
                <a:close/>
                <a:moveTo>
                  <a:pt x="1877902" y="101680"/>
                </a:moveTo>
                <a:lnTo>
                  <a:pt x="1877902" y="273368"/>
                </a:lnTo>
                <a:lnTo>
                  <a:pt x="1930575" y="273368"/>
                </a:lnTo>
                <a:lnTo>
                  <a:pt x="1930575" y="101680"/>
                </a:lnTo>
                <a:close/>
                <a:moveTo>
                  <a:pt x="1779556" y="101680"/>
                </a:moveTo>
                <a:lnTo>
                  <a:pt x="1779556" y="148019"/>
                </a:lnTo>
                <a:lnTo>
                  <a:pt x="1860900" y="148019"/>
                </a:lnTo>
                <a:lnTo>
                  <a:pt x="1860900" y="101680"/>
                </a:lnTo>
                <a:close/>
                <a:moveTo>
                  <a:pt x="1710881" y="101680"/>
                </a:moveTo>
                <a:lnTo>
                  <a:pt x="1710881" y="273368"/>
                </a:lnTo>
                <a:lnTo>
                  <a:pt x="1762554" y="273368"/>
                </a:lnTo>
                <a:lnTo>
                  <a:pt x="1762554" y="101680"/>
                </a:lnTo>
                <a:close/>
                <a:moveTo>
                  <a:pt x="544402" y="101680"/>
                </a:moveTo>
                <a:lnTo>
                  <a:pt x="544402" y="273368"/>
                </a:lnTo>
                <a:lnTo>
                  <a:pt x="597075" y="273368"/>
                </a:lnTo>
                <a:lnTo>
                  <a:pt x="597075" y="101680"/>
                </a:lnTo>
                <a:close/>
                <a:moveTo>
                  <a:pt x="446056" y="101680"/>
                </a:moveTo>
                <a:lnTo>
                  <a:pt x="446056" y="148019"/>
                </a:lnTo>
                <a:lnTo>
                  <a:pt x="527400" y="148019"/>
                </a:lnTo>
                <a:lnTo>
                  <a:pt x="527400" y="101680"/>
                </a:lnTo>
                <a:close/>
                <a:moveTo>
                  <a:pt x="377381" y="101680"/>
                </a:moveTo>
                <a:lnTo>
                  <a:pt x="377381" y="273368"/>
                </a:lnTo>
                <a:lnTo>
                  <a:pt x="429054" y="273368"/>
                </a:lnTo>
                <a:lnTo>
                  <a:pt x="429054" y="101680"/>
                </a:lnTo>
                <a:close/>
                <a:moveTo>
                  <a:pt x="2522982" y="73009"/>
                </a:moveTo>
                <a:cubicBezTo>
                  <a:pt x="2520093" y="81677"/>
                  <a:pt x="2516759" y="90789"/>
                  <a:pt x="2512981" y="100346"/>
                </a:cubicBezTo>
                <a:cubicBezTo>
                  <a:pt x="2523649" y="141018"/>
                  <a:pt x="2537873" y="176134"/>
                  <a:pt x="2555653" y="205693"/>
                </a:cubicBezTo>
                <a:cubicBezTo>
                  <a:pt x="2575877" y="168799"/>
                  <a:pt x="2586657" y="124571"/>
                  <a:pt x="2587990" y="73009"/>
                </a:cubicBezTo>
                <a:close/>
                <a:moveTo>
                  <a:pt x="723757" y="34338"/>
                </a:moveTo>
                <a:lnTo>
                  <a:pt x="723757" y="74676"/>
                </a:lnTo>
                <a:lnTo>
                  <a:pt x="931117" y="74676"/>
                </a:lnTo>
                <a:lnTo>
                  <a:pt x="931117" y="34338"/>
                </a:lnTo>
                <a:close/>
                <a:moveTo>
                  <a:pt x="1672876" y="19003"/>
                </a:moveTo>
                <a:lnTo>
                  <a:pt x="1967913" y="19003"/>
                </a:lnTo>
                <a:lnTo>
                  <a:pt x="1967913" y="36338"/>
                </a:lnTo>
                <a:lnTo>
                  <a:pt x="1832229" y="36338"/>
                </a:lnTo>
                <a:cubicBezTo>
                  <a:pt x="1828896" y="53451"/>
                  <a:pt x="1824228" y="69565"/>
                  <a:pt x="1818227" y="84678"/>
                </a:cubicBezTo>
                <a:lnTo>
                  <a:pt x="1948244" y="84678"/>
                </a:lnTo>
                <a:lnTo>
                  <a:pt x="1948244" y="308706"/>
                </a:lnTo>
                <a:lnTo>
                  <a:pt x="1930575" y="308706"/>
                </a:lnTo>
                <a:lnTo>
                  <a:pt x="1930575" y="290703"/>
                </a:lnTo>
                <a:lnTo>
                  <a:pt x="1710881" y="290703"/>
                </a:lnTo>
                <a:lnTo>
                  <a:pt x="1710881" y="308706"/>
                </a:lnTo>
                <a:lnTo>
                  <a:pt x="1693212" y="308706"/>
                </a:lnTo>
                <a:lnTo>
                  <a:pt x="1693212" y="84678"/>
                </a:lnTo>
                <a:lnTo>
                  <a:pt x="1800225" y="84678"/>
                </a:lnTo>
                <a:cubicBezTo>
                  <a:pt x="1806671" y="69120"/>
                  <a:pt x="1811227" y="53007"/>
                  <a:pt x="1813894" y="36338"/>
                </a:cubicBezTo>
                <a:lnTo>
                  <a:pt x="1672876" y="36338"/>
                </a:lnTo>
                <a:close/>
                <a:moveTo>
                  <a:pt x="339376" y="19003"/>
                </a:moveTo>
                <a:lnTo>
                  <a:pt x="634413" y="19003"/>
                </a:lnTo>
                <a:lnTo>
                  <a:pt x="634413" y="36338"/>
                </a:lnTo>
                <a:lnTo>
                  <a:pt x="498729" y="36338"/>
                </a:lnTo>
                <a:cubicBezTo>
                  <a:pt x="495395" y="53451"/>
                  <a:pt x="490728" y="69565"/>
                  <a:pt x="484727" y="84678"/>
                </a:cubicBezTo>
                <a:lnTo>
                  <a:pt x="614744" y="84678"/>
                </a:lnTo>
                <a:lnTo>
                  <a:pt x="614744" y="308706"/>
                </a:lnTo>
                <a:lnTo>
                  <a:pt x="597075" y="308706"/>
                </a:lnTo>
                <a:lnTo>
                  <a:pt x="597075" y="290703"/>
                </a:lnTo>
                <a:lnTo>
                  <a:pt x="377381" y="290703"/>
                </a:lnTo>
                <a:lnTo>
                  <a:pt x="377381" y="308706"/>
                </a:lnTo>
                <a:lnTo>
                  <a:pt x="359712" y="308706"/>
                </a:lnTo>
                <a:lnTo>
                  <a:pt x="359712" y="84678"/>
                </a:lnTo>
                <a:lnTo>
                  <a:pt x="466725" y="84678"/>
                </a:lnTo>
                <a:cubicBezTo>
                  <a:pt x="473171" y="69120"/>
                  <a:pt x="477727" y="53007"/>
                  <a:pt x="480394" y="36338"/>
                </a:cubicBezTo>
                <a:lnTo>
                  <a:pt x="339376" y="36338"/>
                </a:lnTo>
                <a:close/>
                <a:moveTo>
                  <a:pt x="706089" y="17002"/>
                </a:moveTo>
                <a:lnTo>
                  <a:pt x="949119" y="17002"/>
                </a:lnTo>
                <a:lnTo>
                  <a:pt x="949119" y="91678"/>
                </a:lnTo>
                <a:lnTo>
                  <a:pt x="723757" y="91678"/>
                </a:lnTo>
                <a:lnTo>
                  <a:pt x="723757" y="125683"/>
                </a:lnTo>
                <a:cubicBezTo>
                  <a:pt x="723535" y="195914"/>
                  <a:pt x="711200" y="256366"/>
                  <a:pt x="686753" y="307039"/>
                </a:cubicBezTo>
                <a:lnTo>
                  <a:pt x="671417" y="293370"/>
                </a:lnTo>
                <a:cubicBezTo>
                  <a:pt x="694309" y="249809"/>
                  <a:pt x="705866" y="193914"/>
                  <a:pt x="706089" y="125683"/>
                </a:cubicBezTo>
                <a:close/>
                <a:moveTo>
                  <a:pt x="1480519" y="5668"/>
                </a:moveTo>
                <a:lnTo>
                  <a:pt x="1493187" y="5668"/>
                </a:lnTo>
                <a:cubicBezTo>
                  <a:pt x="1535637" y="50562"/>
                  <a:pt x="1584309" y="85789"/>
                  <a:pt x="1639205" y="111348"/>
                </a:cubicBezTo>
                <a:lnTo>
                  <a:pt x="1630204" y="127016"/>
                </a:lnTo>
                <a:cubicBezTo>
                  <a:pt x="1574642" y="100124"/>
                  <a:pt x="1526858" y="65231"/>
                  <a:pt x="1486853" y="22336"/>
                </a:cubicBezTo>
                <a:cubicBezTo>
                  <a:pt x="1449959" y="63897"/>
                  <a:pt x="1401731" y="99568"/>
                  <a:pt x="1342168" y="129350"/>
                </a:cubicBezTo>
                <a:lnTo>
                  <a:pt x="1333500" y="113348"/>
                </a:lnTo>
                <a:cubicBezTo>
                  <a:pt x="1391952" y="84678"/>
                  <a:pt x="1440958" y="48784"/>
                  <a:pt x="1480519" y="5668"/>
                </a:cubicBezTo>
                <a:close/>
                <a:moveTo>
                  <a:pt x="147019" y="5668"/>
                </a:moveTo>
                <a:lnTo>
                  <a:pt x="159687" y="5668"/>
                </a:lnTo>
                <a:cubicBezTo>
                  <a:pt x="202137" y="50562"/>
                  <a:pt x="250809" y="85789"/>
                  <a:pt x="305705" y="111348"/>
                </a:cubicBezTo>
                <a:lnTo>
                  <a:pt x="296704" y="127016"/>
                </a:lnTo>
                <a:cubicBezTo>
                  <a:pt x="241142" y="100124"/>
                  <a:pt x="193358" y="65231"/>
                  <a:pt x="153353" y="22336"/>
                </a:cubicBezTo>
                <a:cubicBezTo>
                  <a:pt x="116459" y="63897"/>
                  <a:pt x="68231" y="99568"/>
                  <a:pt x="8668" y="129350"/>
                </a:cubicBezTo>
                <a:lnTo>
                  <a:pt x="0" y="113348"/>
                </a:lnTo>
                <a:cubicBezTo>
                  <a:pt x="58452" y="84678"/>
                  <a:pt x="107458" y="48784"/>
                  <a:pt x="147019" y="5668"/>
                </a:cubicBezTo>
                <a:close/>
                <a:moveTo>
                  <a:pt x="2060591" y="5001"/>
                </a:moveTo>
                <a:lnTo>
                  <a:pt x="2077593" y="11335"/>
                </a:lnTo>
                <a:cubicBezTo>
                  <a:pt x="2061147" y="57119"/>
                  <a:pt x="2044700" y="92790"/>
                  <a:pt x="2028254" y="118348"/>
                </a:cubicBezTo>
                <a:cubicBezTo>
                  <a:pt x="2043589" y="115904"/>
                  <a:pt x="2058813" y="112903"/>
                  <a:pt x="2073926" y="109347"/>
                </a:cubicBezTo>
                <a:lnTo>
                  <a:pt x="2092928" y="70009"/>
                </a:lnTo>
                <a:lnTo>
                  <a:pt x="2109264" y="76010"/>
                </a:lnTo>
                <a:cubicBezTo>
                  <a:pt x="2079038" y="136906"/>
                  <a:pt x="2054590" y="179023"/>
                  <a:pt x="2035921" y="202359"/>
                </a:cubicBezTo>
                <a:cubicBezTo>
                  <a:pt x="2061480" y="197470"/>
                  <a:pt x="2085594" y="191247"/>
                  <a:pt x="2108264" y="183690"/>
                </a:cubicBezTo>
                <a:lnTo>
                  <a:pt x="2108264" y="200025"/>
                </a:lnTo>
                <a:cubicBezTo>
                  <a:pt x="2075593" y="210916"/>
                  <a:pt x="2044589" y="218472"/>
                  <a:pt x="2015252" y="222695"/>
                </a:cubicBezTo>
                <a:lnTo>
                  <a:pt x="2010251" y="206026"/>
                </a:lnTo>
                <a:cubicBezTo>
                  <a:pt x="2013363" y="204693"/>
                  <a:pt x="2016141" y="203026"/>
                  <a:pt x="2018586" y="201026"/>
                </a:cubicBezTo>
                <a:cubicBezTo>
                  <a:pt x="2031476" y="186135"/>
                  <a:pt x="2047145" y="161243"/>
                  <a:pt x="2065592" y="126349"/>
                </a:cubicBezTo>
                <a:cubicBezTo>
                  <a:pt x="2043144" y="131239"/>
                  <a:pt x="2024920" y="134684"/>
                  <a:pt x="2010918" y="136684"/>
                </a:cubicBezTo>
                <a:lnTo>
                  <a:pt x="2006584" y="121015"/>
                </a:lnTo>
                <a:cubicBezTo>
                  <a:pt x="2009474" y="119460"/>
                  <a:pt x="2011918" y="117126"/>
                  <a:pt x="2013919" y="114015"/>
                </a:cubicBezTo>
                <a:cubicBezTo>
                  <a:pt x="2031476" y="83789"/>
                  <a:pt x="2047034" y="47451"/>
                  <a:pt x="2060591" y="5001"/>
                </a:cubicBezTo>
                <a:close/>
                <a:moveTo>
                  <a:pt x="2402300" y="3334"/>
                </a:moveTo>
                <a:cubicBezTo>
                  <a:pt x="2410524" y="19114"/>
                  <a:pt x="2418191" y="36672"/>
                  <a:pt x="2425303" y="56007"/>
                </a:cubicBezTo>
                <a:lnTo>
                  <a:pt x="2475976" y="56007"/>
                </a:lnTo>
                <a:lnTo>
                  <a:pt x="2475976" y="73676"/>
                </a:lnTo>
                <a:lnTo>
                  <a:pt x="2392966" y="73676"/>
                </a:lnTo>
                <a:lnTo>
                  <a:pt x="2392966" y="104680"/>
                </a:lnTo>
                <a:cubicBezTo>
                  <a:pt x="2392966" y="110014"/>
                  <a:pt x="2392744" y="118015"/>
                  <a:pt x="2392299" y="128683"/>
                </a:cubicBezTo>
                <a:lnTo>
                  <a:pt x="2456974" y="128683"/>
                </a:lnTo>
                <a:cubicBezTo>
                  <a:pt x="2456974" y="207360"/>
                  <a:pt x="2455418" y="256032"/>
                  <a:pt x="2452307" y="274701"/>
                </a:cubicBezTo>
                <a:cubicBezTo>
                  <a:pt x="2448973" y="293815"/>
                  <a:pt x="2436083" y="303372"/>
                  <a:pt x="2413635" y="303372"/>
                </a:cubicBezTo>
                <a:cubicBezTo>
                  <a:pt x="2409190" y="303372"/>
                  <a:pt x="2401633" y="303038"/>
                  <a:pt x="2390966" y="302371"/>
                </a:cubicBezTo>
                <a:lnTo>
                  <a:pt x="2386632" y="286370"/>
                </a:lnTo>
                <a:cubicBezTo>
                  <a:pt x="2395966" y="287036"/>
                  <a:pt x="2403967" y="287370"/>
                  <a:pt x="2410635" y="287370"/>
                </a:cubicBezTo>
                <a:cubicBezTo>
                  <a:pt x="2424414" y="287370"/>
                  <a:pt x="2432638" y="281369"/>
                  <a:pt x="2435305" y="269367"/>
                </a:cubicBezTo>
                <a:cubicBezTo>
                  <a:pt x="2438193" y="254699"/>
                  <a:pt x="2439750" y="213472"/>
                  <a:pt x="2439972" y="145685"/>
                </a:cubicBezTo>
                <a:lnTo>
                  <a:pt x="2391299" y="145685"/>
                </a:lnTo>
                <a:cubicBezTo>
                  <a:pt x="2387076" y="217028"/>
                  <a:pt x="2372186" y="270812"/>
                  <a:pt x="2346627" y="307039"/>
                </a:cubicBezTo>
                <a:lnTo>
                  <a:pt x="2332625" y="295037"/>
                </a:lnTo>
                <a:cubicBezTo>
                  <a:pt x="2360851" y="255477"/>
                  <a:pt x="2375297" y="192024"/>
                  <a:pt x="2375964" y="104680"/>
                </a:cubicBezTo>
                <a:lnTo>
                  <a:pt x="2375964" y="73676"/>
                </a:lnTo>
                <a:lnTo>
                  <a:pt x="2338292" y="73676"/>
                </a:lnTo>
                <a:lnTo>
                  <a:pt x="2338292" y="56007"/>
                </a:lnTo>
                <a:lnTo>
                  <a:pt x="2407634" y="56007"/>
                </a:lnTo>
                <a:cubicBezTo>
                  <a:pt x="2400078" y="36894"/>
                  <a:pt x="2392188" y="20447"/>
                  <a:pt x="2383965" y="6668"/>
                </a:cubicBezTo>
                <a:close/>
                <a:moveTo>
                  <a:pt x="2204942" y="3334"/>
                </a:moveTo>
                <a:cubicBezTo>
                  <a:pt x="2209388" y="13113"/>
                  <a:pt x="2214277" y="26337"/>
                  <a:pt x="2219611" y="43006"/>
                </a:cubicBezTo>
                <a:lnTo>
                  <a:pt x="2289953" y="43006"/>
                </a:lnTo>
                <a:lnTo>
                  <a:pt x="2289953" y="106014"/>
                </a:lnTo>
                <a:lnTo>
                  <a:pt x="2272618" y="106014"/>
                </a:lnTo>
                <a:lnTo>
                  <a:pt x="2272618" y="60008"/>
                </a:lnTo>
                <a:lnTo>
                  <a:pt x="2139268" y="60008"/>
                </a:lnTo>
                <a:lnTo>
                  <a:pt x="2139268" y="106347"/>
                </a:lnTo>
                <a:lnTo>
                  <a:pt x="2122265" y="106347"/>
                </a:lnTo>
                <a:lnTo>
                  <a:pt x="2122265" y="43006"/>
                </a:lnTo>
                <a:lnTo>
                  <a:pt x="2201609" y="43006"/>
                </a:lnTo>
                <a:cubicBezTo>
                  <a:pt x="2196719" y="29226"/>
                  <a:pt x="2191719" y="17002"/>
                  <a:pt x="2186607" y="6334"/>
                </a:cubicBezTo>
                <a:close/>
                <a:moveTo>
                  <a:pt x="2521649" y="0"/>
                </a:moveTo>
                <a:lnTo>
                  <a:pt x="2539651" y="3334"/>
                </a:lnTo>
                <a:cubicBezTo>
                  <a:pt x="2535873" y="24448"/>
                  <a:pt x="2531983" y="42006"/>
                  <a:pt x="2527983" y="56007"/>
                </a:cubicBezTo>
                <a:lnTo>
                  <a:pt x="2631329" y="56007"/>
                </a:lnTo>
                <a:lnTo>
                  <a:pt x="2631329" y="73009"/>
                </a:lnTo>
                <a:lnTo>
                  <a:pt x="2605325" y="73009"/>
                </a:lnTo>
                <a:cubicBezTo>
                  <a:pt x="2603770" y="131684"/>
                  <a:pt x="2590768" y="181356"/>
                  <a:pt x="2566321" y="222028"/>
                </a:cubicBezTo>
                <a:cubicBezTo>
                  <a:pt x="2587212" y="252476"/>
                  <a:pt x="2612327" y="276035"/>
                  <a:pt x="2641663" y="292704"/>
                </a:cubicBezTo>
                <a:lnTo>
                  <a:pt x="2630995" y="308039"/>
                </a:lnTo>
                <a:cubicBezTo>
                  <a:pt x="2601881" y="291370"/>
                  <a:pt x="2576989" y="267812"/>
                  <a:pt x="2556319" y="237363"/>
                </a:cubicBezTo>
                <a:cubicBezTo>
                  <a:pt x="2536095" y="265589"/>
                  <a:pt x="2510314" y="289037"/>
                  <a:pt x="2478977" y="307706"/>
                </a:cubicBezTo>
                <a:lnTo>
                  <a:pt x="2468975" y="292037"/>
                </a:lnTo>
                <a:cubicBezTo>
                  <a:pt x="2501201" y="273368"/>
                  <a:pt x="2526871" y="249921"/>
                  <a:pt x="2545985" y="221695"/>
                </a:cubicBezTo>
                <a:cubicBezTo>
                  <a:pt x="2528649" y="193025"/>
                  <a:pt x="2514314" y="159576"/>
                  <a:pt x="2502979" y="121349"/>
                </a:cubicBezTo>
                <a:cubicBezTo>
                  <a:pt x="2495423" y="134906"/>
                  <a:pt x="2488533" y="145796"/>
                  <a:pt x="2482311" y="154020"/>
                </a:cubicBezTo>
                <a:lnTo>
                  <a:pt x="2470976" y="140685"/>
                </a:lnTo>
                <a:cubicBezTo>
                  <a:pt x="2495867" y="105791"/>
                  <a:pt x="2512759" y="58897"/>
                  <a:pt x="25216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600" dirty="0">
              <a:solidFill>
                <a:schemeClr val="bg1"/>
              </a:solidFill>
              <a:latin typeface="苹方 常规" panose="020B0300000000000000" pitchFamily="34" charset="-122"/>
              <a:ea typeface="苹方 常规" panose="020B0300000000000000" pitchFamily="34" charset="-122"/>
            </a:endParaRPr>
          </a:p>
        </p:txBody>
      </p:sp>
      <p:sp>
        <p:nvSpPr>
          <p:cNvPr id="60" name="自由线条-24" hidden="1">
            <a:extLst>
              <a:ext uri="{FF2B5EF4-FFF2-40B4-BE49-F238E27FC236}">
                <a16:creationId xmlns:a16="http://schemas.microsoft.com/office/drawing/2014/main" id="{55481BFF-254B-4F5E-BC18-1285D5F07A31}"/>
              </a:ext>
            </a:extLst>
          </p:cNvPr>
          <p:cNvSpPr txBox="1"/>
          <p:nvPr/>
        </p:nvSpPr>
        <p:spPr>
          <a:xfrm>
            <a:off x="5406878" y="2547808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2" name="自由线条-25" hidden="1">
            <a:extLst>
              <a:ext uri="{FF2B5EF4-FFF2-40B4-BE49-F238E27FC236}">
                <a16:creationId xmlns:a16="http://schemas.microsoft.com/office/drawing/2014/main" id="{E557A742-D676-4226-ADAA-6563469F4B2B}"/>
              </a:ext>
            </a:extLst>
          </p:cNvPr>
          <p:cNvSpPr txBox="1"/>
          <p:nvPr/>
        </p:nvSpPr>
        <p:spPr>
          <a:xfrm rot="10800000">
            <a:off x="11057190" y="3921007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4" name="自由线条-43" hidden="1">
            <a:extLst>
              <a:ext uri="{FF2B5EF4-FFF2-40B4-BE49-F238E27FC236}">
                <a16:creationId xmlns:a16="http://schemas.microsoft.com/office/drawing/2014/main" id="{91CAE947-E1E5-4B24-BBD0-52ECF98379FF}"/>
              </a:ext>
            </a:extLst>
          </p:cNvPr>
          <p:cNvSpPr txBox="1"/>
          <p:nvPr/>
        </p:nvSpPr>
        <p:spPr>
          <a:xfrm>
            <a:off x="5342180" y="5699391"/>
            <a:ext cx="1154354" cy="236858"/>
          </a:xfrm>
          <a:custGeom>
            <a:avLst/>
            <a:gdLst/>
            <a:ahLst/>
            <a:cxnLst/>
            <a:rect l="l" t="t" r="r" b="b"/>
            <a:pathLst>
              <a:path w="1154354" h="236858">
                <a:moveTo>
                  <a:pt x="1088774" y="154562"/>
                </a:moveTo>
                <a:lnTo>
                  <a:pt x="1101890" y="154562"/>
                </a:lnTo>
                <a:lnTo>
                  <a:pt x="1101890" y="210369"/>
                </a:lnTo>
                <a:cubicBezTo>
                  <a:pt x="1101890" y="217055"/>
                  <a:pt x="1104976" y="220399"/>
                  <a:pt x="1111148" y="220399"/>
                </a:cubicBezTo>
                <a:lnTo>
                  <a:pt x="1125293" y="220399"/>
                </a:lnTo>
                <a:cubicBezTo>
                  <a:pt x="1130437" y="220399"/>
                  <a:pt x="1134123" y="219027"/>
                  <a:pt x="1136352" y="216284"/>
                </a:cubicBezTo>
                <a:cubicBezTo>
                  <a:pt x="1139266" y="212855"/>
                  <a:pt x="1141238" y="202568"/>
                  <a:pt x="1142267" y="185423"/>
                </a:cubicBezTo>
                <a:lnTo>
                  <a:pt x="1154354" y="189538"/>
                </a:lnTo>
                <a:cubicBezTo>
                  <a:pt x="1152811" y="209940"/>
                  <a:pt x="1149896" y="222542"/>
                  <a:pt x="1145610" y="227342"/>
                </a:cubicBezTo>
                <a:cubicBezTo>
                  <a:pt x="1141838" y="230943"/>
                  <a:pt x="1135837" y="232743"/>
                  <a:pt x="1127608" y="232743"/>
                </a:cubicBezTo>
                <a:lnTo>
                  <a:pt x="1107034" y="232743"/>
                </a:lnTo>
                <a:cubicBezTo>
                  <a:pt x="1094861" y="232743"/>
                  <a:pt x="1088774" y="226142"/>
                  <a:pt x="1088774" y="212941"/>
                </a:cubicBezTo>
                <a:close/>
                <a:moveTo>
                  <a:pt x="511264" y="137588"/>
                </a:moveTo>
                <a:lnTo>
                  <a:pt x="641137" y="137588"/>
                </a:lnTo>
                <a:lnTo>
                  <a:pt x="641137" y="150961"/>
                </a:lnTo>
                <a:lnTo>
                  <a:pt x="511264" y="150961"/>
                </a:lnTo>
                <a:close/>
                <a:moveTo>
                  <a:pt x="39605" y="95412"/>
                </a:moveTo>
                <a:cubicBezTo>
                  <a:pt x="51264" y="109299"/>
                  <a:pt x="61379" y="123272"/>
                  <a:pt x="69952" y="137331"/>
                </a:cubicBezTo>
                <a:lnTo>
                  <a:pt x="57350" y="143503"/>
                </a:lnTo>
                <a:cubicBezTo>
                  <a:pt x="47577" y="127559"/>
                  <a:pt x="37548" y="113500"/>
                  <a:pt x="27261" y="101327"/>
                </a:cubicBezTo>
                <a:close/>
                <a:moveTo>
                  <a:pt x="186709" y="92583"/>
                </a:moveTo>
                <a:lnTo>
                  <a:pt x="198796" y="98241"/>
                </a:lnTo>
                <a:cubicBezTo>
                  <a:pt x="190567" y="113843"/>
                  <a:pt x="180023" y="129016"/>
                  <a:pt x="167164" y="143761"/>
                </a:cubicBezTo>
                <a:lnTo>
                  <a:pt x="155334" y="137588"/>
                </a:lnTo>
                <a:cubicBezTo>
                  <a:pt x="168707" y="121986"/>
                  <a:pt x="179165" y="106985"/>
                  <a:pt x="186709" y="92583"/>
                </a:cubicBezTo>
                <a:close/>
                <a:moveTo>
                  <a:pt x="728729" y="88982"/>
                </a:moveTo>
                <a:lnTo>
                  <a:pt x="728729" y="119072"/>
                </a:lnTo>
                <a:lnTo>
                  <a:pt x="830571" y="119072"/>
                </a:lnTo>
                <a:lnTo>
                  <a:pt x="830571" y="88982"/>
                </a:lnTo>
                <a:close/>
                <a:moveTo>
                  <a:pt x="715099" y="77152"/>
                </a:moveTo>
                <a:lnTo>
                  <a:pt x="844201" y="77152"/>
                </a:lnTo>
                <a:lnTo>
                  <a:pt x="844201" y="130902"/>
                </a:lnTo>
                <a:lnTo>
                  <a:pt x="786336" y="130902"/>
                </a:lnTo>
                <a:lnTo>
                  <a:pt x="786336" y="155076"/>
                </a:lnTo>
                <a:lnTo>
                  <a:pt x="868890" y="155076"/>
                </a:lnTo>
                <a:lnTo>
                  <a:pt x="868890" y="201625"/>
                </a:lnTo>
                <a:cubicBezTo>
                  <a:pt x="868890" y="215341"/>
                  <a:pt x="861603" y="222199"/>
                  <a:pt x="847030" y="222199"/>
                </a:cubicBezTo>
                <a:lnTo>
                  <a:pt x="826713" y="222199"/>
                </a:lnTo>
                <a:lnTo>
                  <a:pt x="822855" y="208826"/>
                </a:lnTo>
                <a:lnTo>
                  <a:pt x="842401" y="209597"/>
                </a:lnTo>
                <a:cubicBezTo>
                  <a:pt x="850802" y="209597"/>
                  <a:pt x="855002" y="205911"/>
                  <a:pt x="855002" y="198539"/>
                </a:cubicBezTo>
                <a:lnTo>
                  <a:pt x="855002" y="167935"/>
                </a:lnTo>
                <a:lnTo>
                  <a:pt x="786336" y="167935"/>
                </a:lnTo>
                <a:lnTo>
                  <a:pt x="786336" y="236858"/>
                </a:lnTo>
                <a:lnTo>
                  <a:pt x="772449" y="236858"/>
                </a:lnTo>
                <a:lnTo>
                  <a:pt x="772449" y="167935"/>
                </a:lnTo>
                <a:lnTo>
                  <a:pt x="705326" y="167935"/>
                </a:lnTo>
                <a:lnTo>
                  <a:pt x="705326" y="223999"/>
                </a:lnTo>
                <a:lnTo>
                  <a:pt x="691696" y="223999"/>
                </a:lnTo>
                <a:lnTo>
                  <a:pt x="691696" y="155076"/>
                </a:lnTo>
                <a:lnTo>
                  <a:pt x="772449" y="155076"/>
                </a:lnTo>
                <a:lnTo>
                  <a:pt x="772449" y="130902"/>
                </a:lnTo>
                <a:lnTo>
                  <a:pt x="715099" y="130902"/>
                </a:lnTo>
                <a:close/>
                <a:moveTo>
                  <a:pt x="18517" y="67637"/>
                </a:moveTo>
                <a:lnTo>
                  <a:pt x="207283" y="67637"/>
                </a:lnTo>
                <a:lnTo>
                  <a:pt x="207283" y="81010"/>
                </a:lnTo>
                <a:lnTo>
                  <a:pt x="119586" y="81010"/>
                </a:lnTo>
                <a:lnTo>
                  <a:pt x="119586" y="154562"/>
                </a:lnTo>
                <a:lnTo>
                  <a:pt x="222971" y="154562"/>
                </a:lnTo>
                <a:lnTo>
                  <a:pt x="222971" y="167935"/>
                </a:lnTo>
                <a:lnTo>
                  <a:pt x="119586" y="167935"/>
                </a:lnTo>
                <a:lnTo>
                  <a:pt x="119586" y="236086"/>
                </a:lnTo>
                <a:lnTo>
                  <a:pt x="105699" y="236086"/>
                </a:lnTo>
                <a:lnTo>
                  <a:pt x="105699" y="167935"/>
                </a:lnTo>
                <a:lnTo>
                  <a:pt x="2315" y="167935"/>
                </a:lnTo>
                <a:lnTo>
                  <a:pt x="2315" y="154562"/>
                </a:lnTo>
                <a:lnTo>
                  <a:pt x="105699" y="154562"/>
                </a:lnTo>
                <a:lnTo>
                  <a:pt x="105699" y="81010"/>
                </a:lnTo>
                <a:lnTo>
                  <a:pt x="18517" y="81010"/>
                </a:lnTo>
                <a:close/>
                <a:moveTo>
                  <a:pt x="1076430" y="50663"/>
                </a:moveTo>
                <a:lnTo>
                  <a:pt x="1089546" y="50663"/>
                </a:lnTo>
                <a:lnTo>
                  <a:pt x="1089546" y="94897"/>
                </a:lnTo>
                <a:cubicBezTo>
                  <a:pt x="1089031" y="132788"/>
                  <a:pt x="1082259" y="163306"/>
                  <a:pt x="1069229" y="186452"/>
                </a:cubicBezTo>
                <a:cubicBezTo>
                  <a:pt x="1056370" y="207883"/>
                  <a:pt x="1035453" y="224599"/>
                  <a:pt x="1006478" y="236601"/>
                </a:cubicBezTo>
                <a:lnTo>
                  <a:pt x="999020" y="225028"/>
                </a:lnTo>
                <a:cubicBezTo>
                  <a:pt x="1027481" y="213026"/>
                  <a:pt x="1047712" y="196910"/>
                  <a:pt x="1059713" y="176679"/>
                </a:cubicBezTo>
                <a:cubicBezTo>
                  <a:pt x="1070343" y="156105"/>
                  <a:pt x="1075915" y="128844"/>
                  <a:pt x="1076430" y="94897"/>
                </a:cubicBezTo>
                <a:close/>
                <a:moveTo>
                  <a:pt x="1032967" y="13116"/>
                </a:moveTo>
                <a:lnTo>
                  <a:pt x="1133008" y="13116"/>
                </a:lnTo>
                <a:lnTo>
                  <a:pt x="1133008" y="152247"/>
                </a:lnTo>
                <a:lnTo>
                  <a:pt x="1119378" y="152247"/>
                </a:lnTo>
                <a:lnTo>
                  <a:pt x="1119378" y="26232"/>
                </a:lnTo>
                <a:lnTo>
                  <a:pt x="1046598" y="26232"/>
                </a:lnTo>
                <a:lnTo>
                  <a:pt x="1046598" y="152247"/>
                </a:lnTo>
                <a:lnTo>
                  <a:pt x="1032967" y="152247"/>
                </a:lnTo>
                <a:close/>
                <a:moveTo>
                  <a:pt x="965073" y="4115"/>
                </a:moveTo>
                <a:lnTo>
                  <a:pt x="978961" y="4115"/>
                </a:lnTo>
                <a:lnTo>
                  <a:pt x="978961" y="40891"/>
                </a:lnTo>
                <a:lnTo>
                  <a:pt x="1015222" y="40891"/>
                </a:lnTo>
                <a:lnTo>
                  <a:pt x="1015222" y="54264"/>
                </a:lnTo>
                <a:lnTo>
                  <a:pt x="978961" y="54264"/>
                </a:lnTo>
                <a:lnTo>
                  <a:pt x="978961" y="96698"/>
                </a:lnTo>
                <a:lnTo>
                  <a:pt x="978703" y="101070"/>
                </a:lnTo>
                <a:lnTo>
                  <a:pt x="1018823" y="101070"/>
                </a:lnTo>
                <a:lnTo>
                  <a:pt x="1018823" y="114443"/>
                </a:lnTo>
                <a:lnTo>
                  <a:pt x="978189" y="114443"/>
                </a:lnTo>
                <a:cubicBezTo>
                  <a:pt x="977675" y="121815"/>
                  <a:pt x="976903" y="129016"/>
                  <a:pt x="975874" y="136045"/>
                </a:cubicBezTo>
                <a:cubicBezTo>
                  <a:pt x="991133" y="151304"/>
                  <a:pt x="1006307" y="168106"/>
                  <a:pt x="1021394" y="186452"/>
                </a:cubicBezTo>
                <a:lnTo>
                  <a:pt x="1013422" y="198024"/>
                </a:lnTo>
                <a:cubicBezTo>
                  <a:pt x="998506" y="177622"/>
                  <a:pt x="985218" y="161334"/>
                  <a:pt x="973560" y="149161"/>
                </a:cubicBezTo>
                <a:cubicBezTo>
                  <a:pt x="966359" y="186709"/>
                  <a:pt x="951786" y="215941"/>
                  <a:pt x="929840" y="236858"/>
                </a:cubicBezTo>
                <a:lnTo>
                  <a:pt x="919296" y="227600"/>
                </a:lnTo>
                <a:cubicBezTo>
                  <a:pt x="945699" y="202739"/>
                  <a:pt x="960701" y="165020"/>
                  <a:pt x="964302" y="114443"/>
                </a:cubicBezTo>
                <a:lnTo>
                  <a:pt x="923411" y="114443"/>
                </a:lnTo>
                <a:lnTo>
                  <a:pt x="923411" y="101070"/>
                </a:lnTo>
                <a:lnTo>
                  <a:pt x="964816" y="101070"/>
                </a:lnTo>
                <a:lnTo>
                  <a:pt x="965073" y="92583"/>
                </a:lnTo>
                <a:lnTo>
                  <a:pt x="965073" y="54264"/>
                </a:lnTo>
                <a:lnTo>
                  <a:pt x="926754" y="54264"/>
                </a:lnTo>
                <a:lnTo>
                  <a:pt x="926754" y="40891"/>
                </a:lnTo>
                <a:lnTo>
                  <a:pt x="965073" y="40891"/>
                </a:lnTo>
                <a:close/>
                <a:moveTo>
                  <a:pt x="365446" y="771"/>
                </a:moveTo>
                <a:cubicBezTo>
                  <a:pt x="372990" y="12087"/>
                  <a:pt x="379762" y="25374"/>
                  <a:pt x="385763" y="40633"/>
                </a:cubicBezTo>
                <a:lnTo>
                  <a:pt x="482718" y="40633"/>
                </a:lnTo>
                <a:lnTo>
                  <a:pt x="482718" y="54264"/>
                </a:lnTo>
                <a:lnTo>
                  <a:pt x="346158" y="54264"/>
                </a:lnTo>
                <a:lnTo>
                  <a:pt x="343329" y="104670"/>
                </a:lnTo>
                <a:lnTo>
                  <a:pt x="450571" y="104670"/>
                </a:lnTo>
                <a:cubicBezTo>
                  <a:pt x="450056" y="152676"/>
                  <a:pt x="448428" y="183880"/>
                  <a:pt x="445684" y="198282"/>
                </a:cubicBezTo>
                <a:cubicBezTo>
                  <a:pt x="441398" y="221256"/>
                  <a:pt x="429054" y="233172"/>
                  <a:pt x="408651" y="234029"/>
                </a:cubicBezTo>
                <a:cubicBezTo>
                  <a:pt x="400422" y="234029"/>
                  <a:pt x="390477" y="233772"/>
                  <a:pt x="378819" y="233257"/>
                </a:cubicBezTo>
                <a:lnTo>
                  <a:pt x="374704" y="220399"/>
                </a:lnTo>
                <a:cubicBezTo>
                  <a:pt x="391849" y="221085"/>
                  <a:pt x="402650" y="221427"/>
                  <a:pt x="407108" y="221427"/>
                </a:cubicBezTo>
                <a:cubicBezTo>
                  <a:pt x="422024" y="220742"/>
                  <a:pt x="431025" y="210283"/>
                  <a:pt x="434111" y="190052"/>
                </a:cubicBezTo>
                <a:cubicBezTo>
                  <a:pt x="435654" y="177708"/>
                  <a:pt x="436426" y="153705"/>
                  <a:pt x="436426" y="118043"/>
                </a:cubicBezTo>
                <a:lnTo>
                  <a:pt x="341786" y="118043"/>
                </a:lnTo>
                <a:cubicBezTo>
                  <a:pt x="338700" y="139303"/>
                  <a:pt x="332527" y="158848"/>
                  <a:pt x="323269" y="176679"/>
                </a:cubicBezTo>
                <a:cubicBezTo>
                  <a:pt x="310753" y="197767"/>
                  <a:pt x="293180" y="217656"/>
                  <a:pt x="270548" y="236344"/>
                </a:cubicBezTo>
                <a:lnTo>
                  <a:pt x="260261" y="226571"/>
                </a:lnTo>
                <a:cubicBezTo>
                  <a:pt x="287693" y="203254"/>
                  <a:pt x="306124" y="181651"/>
                  <a:pt x="315554" y="161763"/>
                </a:cubicBezTo>
                <a:cubicBezTo>
                  <a:pt x="324126" y="142218"/>
                  <a:pt x="329184" y="119843"/>
                  <a:pt x="330727" y="94640"/>
                </a:cubicBezTo>
                <a:cubicBezTo>
                  <a:pt x="331584" y="76124"/>
                  <a:pt x="332099" y="62665"/>
                  <a:pt x="332270" y="54264"/>
                </a:cubicBezTo>
                <a:lnTo>
                  <a:pt x="259490" y="54264"/>
                </a:lnTo>
                <a:lnTo>
                  <a:pt x="259490" y="40633"/>
                </a:lnTo>
                <a:lnTo>
                  <a:pt x="371618" y="40633"/>
                </a:lnTo>
                <a:cubicBezTo>
                  <a:pt x="366817" y="28803"/>
                  <a:pt x="360302" y="17145"/>
                  <a:pt x="352073" y="5658"/>
                </a:cubicBezTo>
                <a:close/>
                <a:moveTo>
                  <a:pt x="62236" y="771"/>
                </a:moveTo>
                <a:lnTo>
                  <a:pt x="76124" y="771"/>
                </a:lnTo>
                <a:lnTo>
                  <a:pt x="76124" y="22374"/>
                </a:lnTo>
                <a:lnTo>
                  <a:pt x="149162" y="22374"/>
                </a:lnTo>
                <a:lnTo>
                  <a:pt x="149162" y="771"/>
                </a:lnTo>
                <a:lnTo>
                  <a:pt x="163049" y="771"/>
                </a:lnTo>
                <a:lnTo>
                  <a:pt x="163049" y="22374"/>
                </a:lnTo>
                <a:lnTo>
                  <a:pt x="225285" y="22374"/>
                </a:lnTo>
                <a:lnTo>
                  <a:pt x="225285" y="35490"/>
                </a:lnTo>
                <a:lnTo>
                  <a:pt x="163049" y="35490"/>
                </a:lnTo>
                <a:lnTo>
                  <a:pt x="163049" y="56321"/>
                </a:lnTo>
                <a:lnTo>
                  <a:pt x="149162" y="56321"/>
                </a:lnTo>
                <a:lnTo>
                  <a:pt x="149162" y="35490"/>
                </a:lnTo>
                <a:lnTo>
                  <a:pt x="76124" y="35490"/>
                </a:lnTo>
                <a:lnTo>
                  <a:pt x="76124" y="56321"/>
                </a:lnTo>
                <a:lnTo>
                  <a:pt x="62236" y="56321"/>
                </a:lnTo>
                <a:lnTo>
                  <a:pt x="62236" y="35490"/>
                </a:lnTo>
                <a:lnTo>
                  <a:pt x="0" y="35490"/>
                </a:lnTo>
                <a:lnTo>
                  <a:pt x="0" y="22374"/>
                </a:lnTo>
                <a:lnTo>
                  <a:pt x="62236" y="22374"/>
                </a:lnTo>
                <a:close/>
                <a:moveTo>
                  <a:pt x="772449" y="0"/>
                </a:moveTo>
                <a:lnTo>
                  <a:pt x="786336" y="0"/>
                </a:lnTo>
                <a:lnTo>
                  <a:pt x="786336" y="40633"/>
                </a:lnTo>
                <a:lnTo>
                  <a:pt x="822598" y="40633"/>
                </a:lnTo>
                <a:cubicBezTo>
                  <a:pt x="831171" y="29146"/>
                  <a:pt x="838457" y="16973"/>
                  <a:pt x="844458" y="4115"/>
                </a:cubicBezTo>
                <a:lnTo>
                  <a:pt x="857574" y="8487"/>
                </a:lnTo>
                <a:cubicBezTo>
                  <a:pt x="851059" y="21174"/>
                  <a:pt x="844287" y="31889"/>
                  <a:pt x="837257" y="40633"/>
                </a:cubicBezTo>
                <a:lnTo>
                  <a:pt x="883806" y="40633"/>
                </a:lnTo>
                <a:lnTo>
                  <a:pt x="883806" y="90011"/>
                </a:lnTo>
                <a:lnTo>
                  <a:pt x="869918" y="90011"/>
                </a:lnTo>
                <a:lnTo>
                  <a:pt x="869918" y="54007"/>
                </a:lnTo>
                <a:lnTo>
                  <a:pt x="688867" y="54007"/>
                </a:lnTo>
                <a:lnTo>
                  <a:pt x="688867" y="90268"/>
                </a:lnTo>
                <a:lnTo>
                  <a:pt x="674980" y="90268"/>
                </a:lnTo>
                <a:lnTo>
                  <a:pt x="674980" y="40633"/>
                </a:lnTo>
                <a:lnTo>
                  <a:pt x="717156" y="40633"/>
                </a:lnTo>
                <a:cubicBezTo>
                  <a:pt x="712356" y="29832"/>
                  <a:pt x="706184" y="19802"/>
                  <a:pt x="698640" y="10544"/>
                </a:cubicBezTo>
                <a:lnTo>
                  <a:pt x="712013" y="5658"/>
                </a:lnTo>
                <a:cubicBezTo>
                  <a:pt x="719042" y="15945"/>
                  <a:pt x="725386" y="27603"/>
                  <a:pt x="731044" y="40633"/>
                </a:cubicBezTo>
                <a:lnTo>
                  <a:pt x="772449" y="406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endParaRPr lang="zh-CN" altLang="en-US" dirty="0">
              <a:solidFill>
                <a:schemeClr val="tx1"/>
              </a:solidFill>
              <a:latin typeface="苹方 常规" panose="020B0300000000000000" pitchFamily="34" charset="-122"/>
              <a:ea typeface="苹方 常规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0985193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http://img31.mtime.cn/pi/2014/03/06/085122.36156604_1000X1000.jpg">
            <a:extLst>
              <a:ext uri="{FF2B5EF4-FFF2-40B4-BE49-F238E27FC236}">
                <a16:creationId xmlns:a16="http://schemas.microsoft.com/office/drawing/2014/main" id="{90A806E2-C649-443E-9A42-76D226F74F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664" t="31896" r="13531" b="17798"/>
          <a:stretch/>
        </p:blipFill>
        <p:spPr bwMode="auto">
          <a:xfrm>
            <a:off x="5262613" y="-18514"/>
            <a:ext cx="6929387" cy="50134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常用图形-6_矢量">
            <a:extLst>
              <a:ext uri="{FF2B5EF4-FFF2-40B4-BE49-F238E27FC236}">
                <a16:creationId xmlns:a16="http://schemas.microsoft.com/office/drawing/2014/main" id="{1B28FB97-8EAE-40B4-8955-98043551E9B0}"/>
              </a:ext>
            </a:extLst>
          </p:cNvPr>
          <p:cNvSpPr/>
          <p:nvPr/>
        </p:nvSpPr>
        <p:spPr>
          <a:xfrm flipH="1">
            <a:off x="0" y="-18514"/>
            <a:ext cx="11887200" cy="5013430"/>
          </a:xfrm>
          <a:custGeom>
            <a:avLst/>
            <a:gdLst>
              <a:gd name="connsiteX0" fmla="*/ 11887200 w 11887200"/>
              <a:gd name="connsiteY0" fmla="*/ 0 h 5013430"/>
              <a:gd name="connsiteX1" fmla="*/ 0 w 11887200"/>
              <a:gd name="connsiteY1" fmla="*/ 0 h 5013430"/>
              <a:gd name="connsiteX2" fmla="*/ 0 w 11887200"/>
              <a:gd name="connsiteY2" fmla="*/ 5013430 h 5013430"/>
              <a:gd name="connsiteX3" fmla="*/ 11887200 w 11887200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87200" h="5013430">
                <a:moveTo>
                  <a:pt x="11887200" y="0"/>
                </a:moveTo>
                <a:lnTo>
                  <a:pt x="0" y="0"/>
                </a:lnTo>
                <a:lnTo>
                  <a:pt x="0" y="5013430"/>
                </a:lnTo>
                <a:lnTo>
                  <a:pt x="11887200" y="5013430"/>
                </a:lnTo>
                <a:close/>
              </a:path>
            </a:pathLst>
          </a:custGeom>
          <a:gradFill flip="none" rotWithShape="1">
            <a:gsLst>
              <a:gs pos="52000">
                <a:srgbClr val="0A143E"/>
              </a:gs>
              <a:gs pos="69000">
                <a:srgbClr val="0A143E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5" name="自由线条-30_矢量">
            <a:extLst>
              <a:ext uri="{FF2B5EF4-FFF2-40B4-BE49-F238E27FC236}">
                <a16:creationId xmlns:a16="http://schemas.microsoft.com/office/drawing/2014/main" id="{1CB398C2-9338-4EAF-8416-C602070890BF}"/>
              </a:ext>
            </a:extLst>
          </p:cNvPr>
          <p:cNvSpPr txBox="1"/>
          <p:nvPr/>
        </p:nvSpPr>
        <p:spPr>
          <a:xfrm>
            <a:off x="5421367" y="5795995"/>
            <a:ext cx="1481122" cy="230429"/>
          </a:xfrm>
          <a:custGeom>
            <a:avLst/>
            <a:gdLst>
              <a:gd name="connsiteX0" fmla="*/ 450057 w 1481122"/>
              <a:gd name="connsiteY0" fmla="*/ 203683 h 230429"/>
              <a:gd name="connsiteX1" fmla="*/ 447999 w 1481122"/>
              <a:gd name="connsiteY1" fmla="*/ 204712 h 230429"/>
              <a:gd name="connsiteX2" fmla="*/ 449542 w 1481122"/>
              <a:gd name="connsiteY2" fmla="*/ 205226 h 230429"/>
              <a:gd name="connsiteX3" fmla="*/ 450571 w 1481122"/>
              <a:gd name="connsiteY3" fmla="*/ 204197 h 230429"/>
              <a:gd name="connsiteX4" fmla="*/ 1153173 w 1481122"/>
              <a:gd name="connsiteY4" fmla="*/ 200597 h 230429"/>
              <a:gd name="connsiteX5" fmla="*/ 1151116 w 1481122"/>
              <a:gd name="connsiteY5" fmla="*/ 201626 h 230429"/>
              <a:gd name="connsiteX6" fmla="*/ 1152144 w 1481122"/>
              <a:gd name="connsiteY6" fmla="*/ 203683 h 230429"/>
              <a:gd name="connsiteX7" fmla="*/ 1153173 w 1481122"/>
              <a:gd name="connsiteY7" fmla="*/ 203683 h 230429"/>
              <a:gd name="connsiteX8" fmla="*/ 1153687 w 1481122"/>
              <a:gd name="connsiteY8" fmla="*/ 201111 h 230429"/>
              <a:gd name="connsiteX9" fmla="*/ 1314679 w 1481122"/>
              <a:gd name="connsiteY9" fmla="*/ 199054 h 230429"/>
              <a:gd name="connsiteX10" fmla="*/ 1314679 w 1481122"/>
              <a:gd name="connsiteY10" fmla="*/ 208826 h 230429"/>
              <a:gd name="connsiteX11" fmla="*/ 1315707 w 1481122"/>
              <a:gd name="connsiteY11" fmla="*/ 208826 h 230429"/>
              <a:gd name="connsiteX12" fmla="*/ 1315707 w 1481122"/>
              <a:gd name="connsiteY12" fmla="*/ 199054 h 230429"/>
              <a:gd name="connsiteX13" fmla="*/ 429483 w 1481122"/>
              <a:gd name="connsiteY13" fmla="*/ 193396 h 230429"/>
              <a:gd name="connsiteX14" fmla="*/ 430511 w 1481122"/>
              <a:gd name="connsiteY14" fmla="*/ 194425 h 230429"/>
              <a:gd name="connsiteX15" fmla="*/ 432054 w 1481122"/>
              <a:gd name="connsiteY15" fmla="*/ 193396 h 230429"/>
              <a:gd name="connsiteX16" fmla="*/ 427425 w 1481122"/>
              <a:gd name="connsiteY16" fmla="*/ 191339 h 230429"/>
              <a:gd name="connsiteX17" fmla="*/ 425882 w 1481122"/>
              <a:gd name="connsiteY17" fmla="*/ 192367 h 230429"/>
              <a:gd name="connsiteX18" fmla="*/ 426911 w 1481122"/>
              <a:gd name="connsiteY18" fmla="*/ 192882 h 230429"/>
              <a:gd name="connsiteX19" fmla="*/ 427939 w 1481122"/>
              <a:gd name="connsiteY19" fmla="*/ 191853 h 230429"/>
              <a:gd name="connsiteX20" fmla="*/ 357474 w 1481122"/>
              <a:gd name="connsiteY20" fmla="*/ 191339 h 230429"/>
              <a:gd name="connsiteX21" fmla="*/ 353873 w 1481122"/>
              <a:gd name="connsiteY21" fmla="*/ 194939 h 230429"/>
              <a:gd name="connsiteX22" fmla="*/ 359531 w 1481122"/>
              <a:gd name="connsiteY22" fmla="*/ 191853 h 230429"/>
              <a:gd name="connsiteX23" fmla="*/ 1355827 w 1481122"/>
              <a:gd name="connsiteY23" fmla="*/ 190824 h 230429"/>
              <a:gd name="connsiteX24" fmla="*/ 1356341 w 1481122"/>
              <a:gd name="connsiteY24" fmla="*/ 193396 h 230429"/>
              <a:gd name="connsiteX25" fmla="*/ 1356856 w 1481122"/>
              <a:gd name="connsiteY25" fmla="*/ 191339 h 230429"/>
              <a:gd name="connsiteX26" fmla="*/ 34462 w 1481122"/>
              <a:gd name="connsiteY26" fmla="*/ 187738 h 230429"/>
              <a:gd name="connsiteX27" fmla="*/ 34462 w 1481122"/>
              <a:gd name="connsiteY27" fmla="*/ 189281 h 230429"/>
              <a:gd name="connsiteX28" fmla="*/ 35490 w 1481122"/>
              <a:gd name="connsiteY28" fmla="*/ 188252 h 230429"/>
              <a:gd name="connsiteX29" fmla="*/ 1412405 w 1481122"/>
              <a:gd name="connsiteY29" fmla="*/ 187224 h 230429"/>
              <a:gd name="connsiteX30" fmla="*/ 1412405 w 1481122"/>
              <a:gd name="connsiteY30" fmla="*/ 189796 h 230429"/>
              <a:gd name="connsiteX31" fmla="*/ 1412920 w 1481122"/>
              <a:gd name="connsiteY31" fmla="*/ 187738 h 230429"/>
              <a:gd name="connsiteX32" fmla="*/ 363131 w 1481122"/>
              <a:gd name="connsiteY32" fmla="*/ 187224 h 230429"/>
              <a:gd name="connsiteX33" fmla="*/ 360045 w 1481122"/>
              <a:gd name="connsiteY33" fmla="*/ 191853 h 230429"/>
              <a:gd name="connsiteX34" fmla="*/ 364160 w 1481122"/>
              <a:gd name="connsiteY34" fmla="*/ 187738 h 230429"/>
              <a:gd name="connsiteX35" fmla="*/ 864108 w 1481122"/>
              <a:gd name="connsiteY35" fmla="*/ 186709 h 230429"/>
              <a:gd name="connsiteX36" fmla="*/ 865651 w 1481122"/>
              <a:gd name="connsiteY36" fmla="*/ 188252 h 230429"/>
              <a:gd name="connsiteX37" fmla="*/ 866680 w 1481122"/>
              <a:gd name="connsiteY37" fmla="*/ 188252 h 230429"/>
              <a:gd name="connsiteX38" fmla="*/ 865651 w 1481122"/>
              <a:gd name="connsiteY38" fmla="*/ 186709 h 230429"/>
              <a:gd name="connsiteX39" fmla="*/ 400165 w 1481122"/>
              <a:gd name="connsiteY39" fmla="*/ 180023 h 230429"/>
              <a:gd name="connsiteX40" fmla="*/ 399136 w 1481122"/>
              <a:gd name="connsiteY40" fmla="*/ 181052 h 230429"/>
              <a:gd name="connsiteX41" fmla="*/ 406337 w 1481122"/>
              <a:gd name="connsiteY41" fmla="*/ 184138 h 230429"/>
              <a:gd name="connsiteX42" fmla="*/ 400679 w 1481122"/>
              <a:gd name="connsiteY42" fmla="*/ 180537 h 230429"/>
              <a:gd name="connsiteX43" fmla="*/ 113672 w 1481122"/>
              <a:gd name="connsiteY43" fmla="*/ 178994 h 230429"/>
              <a:gd name="connsiteX44" fmla="*/ 111614 w 1481122"/>
              <a:gd name="connsiteY44" fmla="*/ 180023 h 230429"/>
              <a:gd name="connsiteX45" fmla="*/ 113672 w 1481122"/>
              <a:gd name="connsiteY45" fmla="*/ 180023 h 230429"/>
              <a:gd name="connsiteX46" fmla="*/ 4115 w 1481122"/>
              <a:gd name="connsiteY46" fmla="*/ 176422 h 230429"/>
              <a:gd name="connsiteX47" fmla="*/ 9773 w 1481122"/>
              <a:gd name="connsiteY47" fmla="*/ 184138 h 230429"/>
              <a:gd name="connsiteX48" fmla="*/ 10802 w 1481122"/>
              <a:gd name="connsiteY48" fmla="*/ 183109 h 230429"/>
              <a:gd name="connsiteX49" fmla="*/ 6172 w 1481122"/>
              <a:gd name="connsiteY49" fmla="*/ 176937 h 230429"/>
              <a:gd name="connsiteX50" fmla="*/ 1413434 w 1481122"/>
              <a:gd name="connsiteY50" fmla="*/ 175908 h 230429"/>
              <a:gd name="connsiteX51" fmla="*/ 1413948 w 1481122"/>
              <a:gd name="connsiteY51" fmla="*/ 180023 h 230429"/>
              <a:gd name="connsiteX52" fmla="*/ 1414463 w 1481122"/>
              <a:gd name="connsiteY52" fmla="*/ 175908 h 230429"/>
              <a:gd name="connsiteX53" fmla="*/ 119329 w 1481122"/>
              <a:gd name="connsiteY53" fmla="*/ 174879 h 230429"/>
              <a:gd name="connsiteX54" fmla="*/ 113672 w 1481122"/>
              <a:gd name="connsiteY54" fmla="*/ 178480 h 230429"/>
              <a:gd name="connsiteX55" fmla="*/ 114700 w 1481122"/>
              <a:gd name="connsiteY55" fmla="*/ 179509 h 230429"/>
              <a:gd name="connsiteX56" fmla="*/ 119844 w 1481122"/>
              <a:gd name="connsiteY56" fmla="*/ 175394 h 230429"/>
              <a:gd name="connsiteX57" fmla="*/ 1364056 w 1481122"/>
              <a:gd name="connsiteY57" fmla="*/ 173851 h 230429"/>
              <a:gd name="connsiteX58" fmla="*/ 1363542 w 1481122"/>
              <a:gd name="connsiteY58" fmla="*/ 193396 h 230429"/>
              <a:gd name="connsiteX59" fmla="*/ 1365599 w 1481122"/>
              <a:gd name="connsiteY59" fmla="*/ 195968 h 230429"/>
              <a:gd name="connsiteX60" fmla="*/ 1375372 w 1481122"/>
              <a:gd name="connsiteY60" fmla="*/ 198539 h 230429"/>
              <a:gd name="connsiteX61" fmla="*/ 1404690 w 1481122"/>
              <a:gd name="connsiteY61" fmla="*/ 196996 h 230429"/>
              <a:gd name="connsiteX62" fmla="*/ 1404690 w 1481122"/>
              <a:gd name="connsiteY62" fmla="*/ 176937 h 230429"/>
              <a:gd name="connsiteX63" fmla="*/ 1365599 w 1481122"/>
              <a:gd name="connsiteY63" fmla="*/ 174365 h 230429"/>
              <a:gd name="connsiteX64" fmla="*/ 120358 w 1481122"/>
              <a:gd name="connsiteY64" fmla="*/ 173851 h 230429"/>
              <a:gd name="connsiteX65" fmla="*/ 120358 w 1481122"/>
              <a:gd name="connsiteY65" fmla="*/ 175394 h 230429"/>
              <a:gd name="connsiteX66" fmla="*/ 121387 w 1481122"/>
              <a:gd name="connsiteY66" fmla="*/ 174365 h 230429"/>
              <a:gd name="connsiteX67" fmla="*/ 18003 w 1481122"/>
              <a:gd name="connsiteY67" fmla="*/ 172822 h 230429"/>
              <a:gd name="connsiteX68" fmla="*/ 16459 w 1481122"/>
              <a:gd name="connsiteY68" fmla="*/ 173851 h 230429"/>
              <a:gd name="connsiteX69" fmla="*/ 16459 w 1481122"/>
              <a:gd name="connsiteY69" fmla="*/ 175908 h 230429"/>
              <a:gd name="connsiteX70" fmla="*/ 18517 w 1481122"/>
              <a:gd name="connsiteY70" fmla="*/ 174879 h 230429"/>
              <a:gd name="connsiteX71" fmla="*/ 18517 w 1481122"/>
              <a:gd name="connsiteY71" fmla="*/ 173336 h 230429"/>
              <a:gd name="connsiteX72" fmla="*/ 188252 w 1481122"/>
              <a:gd name="connsiteY72" fmla="*/ 170250 h 230429"/>
              <a:gd name="connsiteX73" fmla="*/ 189281 w 1481122"/>
              <a:gd name="connsiteY73" fmla="*/ 171279 h 230429"/>
              <a:gd name="connsiteX74" fmla="*/ 205226 w 1481122"/>
              <a:gd name="connsiteY74" fmla="*/ 173336 h 230429"/>
              <a:gd name="connsiteX75" fmla="*/ 204197 w 1481122"/>
              <a:gd name="connsiteY75" fmla="*/ 172308 h 230429"/>
              <a:gd name="connsiteX76" fmla="*/ 193910 w 1481122"/>
              <a:gd name="connsiteY76" fmla="*/ 170250 h 230429"/>
              <a:gd name="connsiteX77" fmla="*/ 162021 w 1481122"/>
              <a:gd name="connsiteY77" fmla="*/ 168707 h 230429"/>
              <a:gd name="connsiteX78" fmla="*/ 175908 w 1481122"/>
              <a:gd name="connsiteY78" fmla="*/ 175394 h 230429"/>
              <a:gd name="connsiteX79" fmla="*/ 177965 w 1481122"/>
              <a:gd name="connsiteY79" fmla="*/ 174365 h 230429"/>
              <a:gd name="connsiteX80" fmla="*/ 164592 w 1481122"/>
              <a:gd name="connsiteY80" fmla="*/ 168707 h 230429"/>
              <a:gd name="connsiteX81" fmla="*/ 160992 w 1481122"/>
              <a:gd name="connsiteY81" fmla="*/ 166650 h 230429"/>
              <a:gd name="connsiteX82" fmla="*/ 159963 w 1481122"/>
              <a:gd name="connsiteY82" fmla="*/ 167678 h 230429"/>
              <a:gd name="connsiteX83" fmla="*/ 161506 w 1481122"/>
              <a:gd name="connsiteY83" fmla="*/ 168193 h 230429"/>
              <a:gd name="connsiteX84" fmla="*/ 161506 w 1481122"/>
              <a:gd name="connsiteY84" fmla="*/ 167164 h 230429"/>
              <a:gd name="connsiteX85" fmla="*/ 893941 w 1481122"/>
              <a:gd name="connsiteY85" fmla="*/ 165621 h 230429"/>
              <a:gd name="connsiteX86" fmla="*/ 888797 w 1481122"/>
              <a:gd name="connsiteY86" fmla="*/ 173851 h 230429"/>
              <a:gd name="connsiteX87" fmla="*/ 894455 w 1481122"/>
              <a:gd name="connsiteY87" fmla="*/ 166135 h 230429"/>
              <a:gd name="connsiteX88" fmla="*/ 1215924 w 1481122"/>
              <a:gd name="connsiteY88" fmla="*/ 160992 h 230429"/>
              <a:gd name="connsiteX89" fmla="*/ 1217467 w 1481122"/>
              <a:gd name="connsiteY89" fmla="*/ 162021 h 230429"/>
              <a:gd name="connsiteX90" fmla="*/ 1218495 w 1481122"/>
              <a:gd name="connsiteY90" fmla="*/ 160992 h 230429"/>
              <a:gd name="connsiteX91" fmla="*/ 1106367 w 1481122"/>
              <a:gd name="connsiteY91" fmla="*/ 159449 h 230429"/>
              <a:gd name="connsiteX92" fmla="*/ 1103281 w 1481122"/>
              <a:gd name="connsiteY92" fmla="*/ 165107 h 230429"/>
              <a:gd name="connsiteX93" fmla="*/ 1106881 w 1481122"/>
              <a:gd name="connsiteY93" fmla="*/ 162021 h 230429"/>
              <a:gd name="connsiteX94" fmla="*/ 1106881 w 1481122"/>
              <a:gd name="connsiteY94" fmla="*/ 159963 h 230429"/>
              <a:gd name="connsiteX95" fmla="*/ 843534 w 1481122"/>
              <a:gd name="connsiteY95" fmla="*/ 156877 h 230429"/>
              <a:gd name="connsiteX96" fmla="*/ 838905 w 1481122"/>
              <a:gd name="connsiteY96" fmla="*/ 164592 h 230429"/>
              <a:gd name="connsiteX97" fmla="*/ 870795 w 1481122"/>
              <a:gd name="connsiteY97" fmla="*/ 183623 h 230429"/>
              <a:gd name="connsiteX98" fmla="*/ 877481 w 1481122"/>
              <a:gd name="connsiteY98" fmla="*/ 177451 h 230429"/>
              <a:gd name="connsiteX99" fmla="*/ 890854 w 1481122"/>
              <a:gd name="connsiteY99" fmla="*/ 160478 h 230429"/>
              <a:gd name="connsiteX100" fmla="*/ 845592 w 1481122"/>
              <a:gd name="connsiteY100" fmla="*/ 157391 h 230429"/>
              <a:gd name="connsiteX101" fmla="*/ 534410 w 1481122"/>
              <a:gd name="connsiteY101" fmla="*/ 155848 h 230429"/>
              <a:gd name="connsiteX102" fmla="*/ 536467 w 1481122"/>
              <a:gd name="connsiteY102" fmla="*/ 158420 h 230429"/>
              <a:gd name="connsiteX103" fmla="*/ 538525 w 1481122"/>
              <a:gd name="connsiteY103" fmla="*/ 157391 h 230429"/>
              <a:gd name="connsiteX104" fmla="*/ 535953 w 1481122"/>
              <a:gd name="connsiteY104" fmla="*/ 155848 h 230429"/>
              <a:gd name="connsiteX105" fmla="*/ 290094 w 1481122"/>
              <a:gd name="connsiteY105" fmla="*/ 152248 h 230429"/>
              <a:gd name="connsiteX106" fmla="*/ 289579 w 1481122"/>
              <a:gd name="connsiteY106" fmla="*/ 156877 h 230429"/>
              <a:gd name="connsiteX107" fmla="*/ 290608 w 1481122"/>
              <a:gd name="connsiteY107" fmla="*/ 156877 h 230429"/>
              <a:gd name="connsiteX108" fmla="*/ 290608 w 1481122"/>
              <a:gd name="connsiteY108" fmla="*/ 152762 h 230429"/>
              <a:gd name="connsiteX109" fmla="*/ 1411377 w 1481122"/>
              <a:gd name="connsiteY109" fmla="*/ 151734 h 230429"/>
              <a:gd name="connsiteX110" fmla="*/ 1410348 w 1481122"/>
              <a:gd name="connsiteY110" fmla="*/ 152762 h 230429"/>
              <a:gd name="connsiteX111" fmla="*/ 1411377 w 1481122"/>
              <a:gd name="connsiteY111" fmla="*/ 153791 h 230429"/>
              <a:gd name="connsiteX112" fmla="*/ 1411891 w 1481122"/>
              <a:gd name="connsiteY112" fmla="*/ 152248 h 230429"/>
              <a:gd name="connsiteX113" fmla="*/ 905256 w 1481122"/>
              <a:gd name="connsiteY113" fmla="*/ 149162 h 230429"/>
              <a:gd name="connsiteX114" fmla="*/ 905256 w 1481122"/>
              <a:gd name="connsiteY114" fmla="*/ 152248 h 230429"/>
              <a:gd name="connsiteX115" fmla="*/ 907314 w 1481122"/>
              <a:gd name="connsiteY115" fmla="*/ 149676 h 230429"/>
              <a:gd name="connsiteX116" fmla="*/ 1359427 w 1481122"/>
              <a:gd name="connsiteY116" fmla="*/ 148648 h 230429"/>
              <a:gd name="connsiteX117" fmla="*/ 1362513 w 1481122"/>
              <a:gd name="connsiteY117" fmla="*/ 167164 h 230429"/>
              <a:gd name="connsiteX118" fmla="*/ 1364571 w 1481122"/>
              <a:gd name="connsiteY118" fmla="*/ 169222 h 230429"/>
              <a:gd name="connsiteX119" fmla="*/ 1404690 w 1481122"/>
              <a:gd name="connsiteY119" fmla="*/ 170765 h 230429"/>
              <a:gd name="connsiteX120" fmla="*/ 1405204 w 1481122"/>
              <a:gd name="connsiteY120" fmla="*/ 153277 h 230429"/>
              <a:gd name="connsiteX121" fmla="*/ 1404176 w 1481122"/>
              <a:gd name="connsiteY121" fmla="*/ 151219 h 230429"/>
              <a:gd name="connsiteX122" fmla="*/ 1359942 w 1481122"/>
              <a:gd name="connsiteY122" fmla="*/ 149162 h 230429"/>
              <a:gd name="connsiteX123" fmla="*/ 1350169 w 1481122"/>
              <a:gd name="connsiteY123" fmla="*/ 146076 h 230429"/>
              <a:gd name="connsiteX124" fmla="*/ 1349655 w 1481122"/>
              <a:gd name="connsiteY124" fmla="*/ 149162 h 230429"/>
              <a:gd name="connsiteX125" fmla="*/ 1355827 w 1481122"/>
              <a:gd name="connsiteY125" fmla="*/ 169736 h 230429"/>
              <a:gd name="connsiteX126" fmla="*/ 1356856 w 1481122"/>
              <a:gd name="connsiteY126" fmla="*/ 169736 h 230429"/>
              <a:gd name="connsiteX127" fmla="*/ 1351198 w 1481122"/>
              <a:gd name="connsiteY127" fmla="*/ 146590 h 230429"/>
              <a:gd name="connsiteX128" fmla="*/ 535439 w 1481122"/>
              <a:gd name="connsiteY128" fmla="*/ 144533 h 230429"/>
              <a:gd name="connsiteX129" fmla="*/ 534410 w 1481122"/>
              <a:gd name="connsiteY129" fmla="*/ 145561 h 230429"/>
              <a:gd name="connsiteX130" fmla="*/ 535439 w 1481122"/>
              <a:gd name="connsiteY130" fmla="*/ 146590 h 230429"/>
              <a:gd name="connsiteX131" fmla="*/ 535953 w 1481122"/>
              <a:gd name="connsiteY131" fmla="*/ 145047 h 230429"/>
              <a:gd name="connsiteX132" fmla="*/ 831190 w 1481122"/>
              <a:gd name="connsiteY132" fmla="*/ 141447 h 230429"/>
              <a:gd name="connsiteX133" fmla="*/ 833762 w 1481122"/>
              <a:gd name="connsiteY133" fmla="*/ 145047 h 230429"/>
              <a:gd name="connsiteX134" fmla="*/ 835305 w 1481122"/>
              <a:gd name="connsiteY134" fmla="*/ 145047 h 230429"/>
              <a:gd name="connsiteX135" fmla="*/ 832733 w 1481122"/>
              <a:gd name="connsiteY135" fmla="*/ 141447 h 230429"/>
              <a:gd name="connsiteX136" fmla="*/ 288551 w 1481122"/>
              <a:gd name="connsiteY136" fmla="*/ 140932 h 230429"/>
              <a:gd name="connsiteX137" fmla="*/ 289065 w 1481122"/>
              <a:gd name="connsiteY137" fmla="*/ 151219 h 230429"/>
              <a:gd name="connsiteX138" fmla="*/ 289065 w 1481122"/>
              <a:gd name="connsiteY138" fmla="*/ 141447 h 230429"/>
              <a:gd name="connsiteX139" fmla="*/ 52464 w 1481122"/>
              <a:gd name="connsiteY139" fmla="*/ 140418 h 230429"/>
              <a:gd name="connsiteX140" fmla="*/ 55550 w 1481122"/>
              <a:gd name="connsiteY140" fmla="*/ 140932 h 230429"/>
              <a:gd name="connsiteX141" fmla="*/ 56579 w 1481122"/>
              <a:gd name="connsiteY141" fmla="*/ 144018 h 230429"/>
              <a:gd name="connsiteX142" fmla="*/ 48349 w 1481122"/>
              <a:gd name="connsiteY142" fmla="*/ 175394 h 230429"/>
              <a:gd name="connsiteX143" fmla="*/ 36005 w 1481122"/>
              <a:gd name="connsiteY143" fmla="*/ 197511 h 230429"/>
              <a:gd name="connsiteX144" fmla="*/ 14402 w 1481122"/>
              <a:gd name="connsiteY144" fmla="*/ 200597 h 230429"/>
              <a:gd name="connsiteX145" fmla="*/ 1029 w 1481122"/>
              <a:gd name="connsiteY145" fmla="*/ 182080 h 230429"/>
              <a:gd name="connsiteX146" fmla="*/ 1029 w 1481122"/>
              <a:gd name="connsiteY146" fmla="*/ 174365 h 230429"/>
              <a:gd name="connsiteX147" fmla="*/ 3086 w 1481122"/>
              <a:gd name="connsiteY147" fmla="*/ 175394 h 230429"/>
              <a:gd name="connsiteX148" fmla="*/ 5658 w 1481122"/>
              <a:gd name="connsiteY148" fmla="*/ 172308 h 230429"/>
              <a:gd name="connsiteX149" fmla="*/ 52464 w 1481122"/>
              <a:gd name="connsiteY149" fmla="*/ 140418 h 230429"/>
              <a:gd name="connsiteX150" fmla="*/ 1344511 w 1481122"/>
              <a:gd name="connsiteY150" fmla="*/ 139904 h 230429"/>
              <a:gd name="connsiteX151" fmla="*/ 1344511 w 1481122"/>
              <a:gd name="connsiteY151" fmla="*/ 144018 h 230429"/>
              <a:gd name="connsiteX152" fmla="*/ 1345540 w 1481122"/>
              <a:gd name="connsiteY152" fmla="*/ 144018 h 230429"/>
              <a:gd name="connsiteX153" fmla="*/ 1346054 w 1481122"/>
              <a:gd name="connsiteY153" fmla="*/ 140418 h 230429"/>
              <a:gd name="connsiteX154" fmla="*/ 1419092 w 1481122"/>
              <a:gd name="connsiteY154" fmla="*/ 139389 h 230429"/>
              <a:gd name="connsiteX155" fmla="*/ 1416520 w 1481122"/>
              <a:gd name="connsiteY155" fmla="*/ 140932 h 230429"/>
              <a:gd name="connsiteX156" fmla="*/ 1417549 w 1481122"/>
              <a:gd name="connsiteY156" fmla="*/ 141961 h 230429"/>
              <a:gd name="connsiteX157" fmla="*/ 1420121 w 1481122"/>
              <a:gd name="connsiteY157" fmla="*/ 145561 h 230429"/>
              <a:gd name="connsiteX158" fmla="*/ 1421149 w 1481122"/>
              <a:gd name="connsiteY158" fmla="*/ 145561 h 230429"/>
              <a:gd name="connsiteX159" fmla="*/ 1419606 w 1481122"/>
              <a:gd name="connsiteY159" fmla="*/ 139904 h 230429"/>
              <a:gd name="connsiteX160" fmla="*/ 1313650 w 1481122"/>
              <a:gd name="connsiteY160" fmla="*/ 139389 h 230429"/>
              <a:gd name="connsiteX161" fmla="*/ 1313650 w 1481122"/>
              <a:gd name="connsiteY161" fmla="*/ 141961 h 230429"/>
              <a:gd name="connsiteX162" fmla="*/ 1314165 w 1481122"/>
              <a:gd name="connsiteY162" fmla="*/ 139904 h 230429"/>
              <a:gd name="connsiteX163" fmla="*/ 339471 w 1481122"/>
              <a:gd name="connsiteY163" fmla="*/ 135274 h 230429"/>
              <a:gd name="connsiteX164" fmla="*/ 339471 w 1481122"/>
              <a:gd name="connsiteY164" fmla="*/ 136817 h 230429"/>
              <a:gd name="connsiteX165" fmla="*/ 339986 w 1481122"/>
              <a:gd name="connsiteY165" fmla="*/ 135789 h 230429"/>
              <a:gd name="connsiteX166" fmla="*/ 1419606 w 1481122"/>
              <a:gd name="connsiteY166" fmla="*/ 134246 h 230429"/>
              <a:gd name="connsiteX167" fmla="*/ 1424750 w 1481122"/>
              <a:gd name="connsiteY167" fmla="*/ 136303 h 230429"/>
              <a:gd name="connsiteX168" fmla="*/ 1427836 w 1481122"/>
              <a:gd name="connsiteY168" fmla="*/ 157391 h 230429"/>
              <a:gd name="connsiteX169" fmla="*/ 1417034 w 1481122"/>
              <a:gd name="connsiteY169" fmla="*/ 201626 h 230429"/>
              <a:gd name="connsiteX170" fmla="*/ 1412920 w 1481122"/>
              <a:gd name="connsiteY170" fmla="*/ 200597 h 230429"/>
              <a:gd name="connsiteX171" fmla="*/ 1410348 w 1481122"/>
              <a:gd name="connsiteY171" fmla="*/ 203169 h 230429"/>
              <a:gd name="connsiteX172" fmla="*/ 1391831 w 1481122"/>
              <a:gd name="connsiteY172" fmla="*/ 204712 h 230429"/>
              <a:gd name="connsiteX173" fmla="*/ 1367143 w 1481122"/>
              <a:gd name="connsiteY173" fmla="*/ 200597 h 230429"/>
              <a:gd name="connsiteX174" fmla="*/ 1362513 w 1481122"/>
              <a:gd name="connsiteY174" fmla="*/ 205226 h 230429"/>
              <a:gd name="connsiteX175" fmla="*/ 1354798 w 1481122"/>
              <a:gd name="connsiteY175" fmla="*/ 205226 h 230429"/>
              <a:gd name="connsiteX176" fmla="*/ 1342454 w 1481122"/>
              <a:gd name="connsiteY176" fmla="*/ 153791 h 230429"/>
              <a:gd name="connsiteX177" fmla="*/ 1342968 w 1481122"/>
              <a:gd name="connsiteY177" fmla="*/ 137332 h 230429"/>
              <a:gd name="connsiteX178" fmla="*/ 1349140 w 1481122"/>
              <a:gd name="connsiteY178" fmla="*/ 136817 h 230429"/>
              <a:gd name="connsiteX179" fmla="*/ 1356341 w 1481122"/>
              <a:gd name="connsiteY179" fmla="*/ 144018 h 230429"/>
              <a:gd name="connsiteX180" fmla="*/ 1404690 w 1481122"/>
              <a:gd name="connsiteY180" fmla="*/ 145047 h 230429"/>
              <a:gd name="connsiteX181" fmla="*/ 1406747 w 1481122"/>
              <a:gd name="connsiteY181" fmla="*/ 141961 h 230429"/>
              <a:gd name="connsiteX182" fmla="*/ 1409319 w 1481122"/>
              <a:gd name="connsiteY182" fmla="*/ 142990 h 230429"/>
              <a:gd name="connsiteX183" fmla="*/ 1413434 w 1481122"/>
              <a:gd name="connsiteY183" fmla="*/ 137846 h 230429"/>
              <a:gd name="connsiteX184" fmla="*/ 826046 w 1481122"/>
              <a:gd name="connsiteY184" fmla="*/ 134246 h 230429"/>
              <a:gd name="connsiteX185" fmla="*/ 822960 w 1481122"/>
              <a:gd name="connsiteY185" fmla="*/ 149162 h 230429"/>
              <a:gd name="connsiteX186" fmla="*/ 828104 w 1481122"/>
              <a:gd name="connsiteY186" fmla="*/ 135789 h 230429"/>
              <a:gd name="connsiteX187" fmla="*/ 827075 w 1481122"/>
              <a:gd name="connsiteY187" fmla="*/ 134246 h 230429"/>
              <a:gd name="connsiteX188" fmla="*/ 334842 w 1481122"/>
              <a:gd name="connsiteY188" fmla="*/ 131674 h 230429"/>
              <a:gd name="connsiteX189" fmla="*/ 335871 w 1481122"/>
              <a:gd name="connsiteY189" fmla="*/ 132703 h 230429"/>
              <a:gd name="connsiteX190" fmla="*/ 338443 w 1481122"/>
              <a:gd name="connsiteY190" fmla="*/ 135789 h 230429"/>
              <a:gd name="connsiteX191" fmla="*/ 338957 w 1481122"/>
              <a:gd name="connsiteY191" fmla="*/ 134760 h 230429"/>
              <a:gd name="connsiteX192" fmla="*/ 336899 w 1481122"/>
              <a:gd name="connsiteY192" fmla="*/ 132703 h 230429"/>
              <a:gd name="connsiteX193" fmla="*/ 335871 w 1481122"/>
              <a:gd name="connsiteY193" fmla="*/ 132703 h 230429"/>
              <a:gd name="connsiteX194" fmla="*/ 335871 w 1481122"/>
              <a:gd name="connsiteY194" fmla="*/ 131674 h 230429"/>
              <a:gd name="connsiteX195" fmla="*/ 1143400 w 1481122"/>
              <a:gd name="connsiteY195" fmla="*/ 125502 h 230429"/>
              <a:gd name="connsiteX196" fmla="*/ 1143400 w 1481122"/>
              <a:gd name="connsiteY196" fmla="*/ 129617 h 230429"/>
              <a:gd name="connsiteX197" fmla="*/ 1143915 w 1481122"/>
              <a:gd name="connsiteY197" fmla="*/ 126016 h 230429"/>
              <a:gd name="connsiteX198" fmla="*/ 1069334 w 1481122"/>
              <a:gd name="connsiteY198" fmla="*/ 123444 h 230429"/>
              <a:gd name="connsiteX199" fmla="*/ 1068305 w 1481122"/>
              <a:gd name="connsiteY199" fmla="*/ 124473 h 230429"/>
              <a:gd name="connsiteX200" fmla="*/ 1070363 w 1481122"/>
              <a:gd name="connsiteY200" fmla="*/ 133217 h 230429"/>
              <a:gd name="connsiteX201" fmla="*/ 1071391 w 1481122"/>
              <a:gd name="connsiteY201" fmla="*/ 133217 h 230429"/>
              <a:gd name="connsiteX202" fmla="*/ 1071906 w 1481122"/>
              <a:gd name="connsiteY202" fmla="*/ 130131 h 230429"/>
              <a:gd name="connsiteX203" fmla="*/ 1069848 w 1481122"/>
              <a:gd name="connsiteY203" fmla="*/ 123959 h 230429"/>
              <a:gd name="connsiteX204" fmla="*/ 858965 w 1481122"/>
              <a:gd name="connsiteY204" fmla="*/ 122930 h 230429"/>
              <a:gd name="connsiteX205" fmla="*/ 858965 w 1481122"/>
              <a:gd name="connsiteY205" fmla="*/ 124473 h 230429"/>
              <a:gd name="connsiteX206" fmla="*/ 859993 w 1481122"/>
              <a:gd name="connsiteY206" fmla="*/ 123444 h 230429"/>
              <a:gd name="connsiteX207" fmla="*/ 864623 w 1481122"/>
              <a:gd name="connsiteY207" fmla="*/ 121387 h 230429"/>
              <a:gd name="connsiteX208" fmla="*/ 862051 w 1481122"/>
              <a:gd name="connsiteY208" fmla="*/ 123444 h 230429"/>
              <a:gd name="connsiteX209" fmla="*/ 866166 w 1481122"/>
              <a:gd name="connsiteY209" fmla="*/ 123444 h 230429"/>
              <a:gd name="connsiteX210" fmla="*/ 865137 w 1481122"/>
              <a:gd name="connsiteY210" fmla="*/ 121901 h 230429"/>
              <a:gd name="connsiteX211" fmla="*/ 1067791 w 1481122"/>
              <a:gd name="connsiteY211" fmla="*/ 120873 h 230429"/>
              <a:gd name="connsiteX212" fmla="*/ 1068305 w 1481122"/>
              <a:gd name="connsiteY212" fmla="*/ 122930 h 230429"/>
              <a:gd name="connsiteX213" fmla="*/ 1068305 w 1481122"/>
              <a:gd name="connsiteY213" fmla="*/ 121387 h 230429"/>
              <a:gd name="connsiteX214" fmla="*/ 407880 w 1481122"/>
              <a:gd name="connsiteY214" fmla="*/ 117272 h 230429"/>
              <a:gd name="connsiteX215" fmla="*/ 406851 w 1481122"/>
              <a:gd name="connsiteY215" fmla="*/ 122416 h 230429"/>
              <a:gd name="connsiteX216" fmla="*/ 409423 w 1481122"/>
              <a:gd name="connsiteY216" fmla="*/ 117787 h 230429"/>
              <a:gd name="connsiteX217" fmla="*/ 1123855 w 1481122"/>
              <a:gd name="connsiteY217" fmla="*/ 116758 h 230429"/>
              <a:gd name="connsiteX218" fmla="*/ 1122826 w 1481122"/>
              <a:gd name="connsiteY218" fmla="*/ 123959 h 230429"/>
              <a:gd name="connsiteX219" fmla="*/ 1125398 w 1481122"/>
              <a:gd name="connsiteY219" fmla="*/ 116758 h 230429"/>
              <a:gd name="connsiteX220" fmla="*/ 957206 w 1481122"/>
              <a:gd name="connsiteY220" fmla="*/ 114700 h 230429"/>
              <a:gd name="connsiteX221" fmla="*/ 957206 w 1481122"/>
              <a:gd name="connsiteY221" fmla="*/ 116758 h 230429"/>
              <a:gd name="connsiteX222" fmla="*/ 959263 w 1481122"/>
              <a:gd name="connsiteY222" fmla="*/ 115215 h 230429"/>
              <a:gd name="connsiteX223" fmla="*/ 1456639 w 1481122"/>
              <a:gd name="connsiteY223" fmla="*/ 112129 h 230429"/>
              <a:gd name="connsiteX224" fmla="*/ 1455611 w 1481122"/>
              <a:gd name="connsiteY224" fmla="*/ 113157 h 230429"/>
              <a:gd name="connsiteX225" fmla="*/ 1457668 w 1481122"/>
              <a:gd name="connsiteY225" fmla="*/ 129102 h 230429"/>
              <a:gd name="connsiteX226" fmla="*/ 1459726 w 1481122"/>
              <a:gd name="connsiteY226" fmla="*/ 118301 h 230429"/>
              <a:gd name="connsiteX227" fmla="*/ 1457154 w 1481122"/>
              <a:gd name="connsiteY227" fmla="*/ 112643 h 230429"/>
              <a:gd name="connsiteX228" fmla="*/ 1125398 w 1481122"/>
              <a:gd name="connsiteY228" fmla="*/ 112129 h 230429"/>
              <a:gd name="connsiteX229" fmla="*/ 1124884 w 1481122"/>
              <a:gd name="connsiteY229" fmla="*/ 115215 h 230429"/>
              <a:gd name="connsiteX230" fmla="*/ 1125912 w 1481122"/>
              <a:gd name="connsiteY230" fmla="*/ 115215 h 230429"/>
              <a:gd name="connsiteX231" fmla="*/ 1126427 w 1481122"/>
              <a:gd name="connsiteY231" fmla="*/ 112643 h 230429"/>
              <a:gd name="connsiteX232" fmla="*/ 1300277 w 1481122"/>
              <a:gd name="connsiteY232" fmla="*/ 109557 h 230429"/>
              <a:gd name="connsiteX233" fmla="*/ 1304906 w 1481122"/>
              <a:gd name="connsiteY233" fmla="*/ 110586 h 230429"/>
              <a:gd name="connsiteX234" fmla="*/ 1321880 w 1481122"/>
              <a:gd name="connsiteY234" fmla="*/ 148648 h 230429"/>
              <a:gd name="connsiteX235" fmla="*/ 1318279 w 1481122"/>
              <a:gd name="connsiteY235" fmla="*/ 226829 h 230429"/>
              <a:gd name="connsiteX236" fmla="*/ 1313136 w 1481122"/>
              <a:gd name="connsiteY236" fmla="*/ 226314 h 230429"/>
              <a:gd name="connsiteX237" fmla="*/ 1303877 w 1481122"/>
              <a:gd name="connsiteY237" fmla="*/ 196482 h 230429"/>
              <a:gd name="connsiteX238" fmla="*/ 1295648 w 1481122"/>
              <a:gd name="connsiteY238" fmla="*/ 114186 h 230429"/>
              <a:gd name="connsiteX239" fmla="*/ 1297191 w 1481122"/>
              <a:gd name="connsiteY239" fmla="*/ 113672 h 230429"/>
              <a:gd name="connsiteX240" fmla="*/ 1298220 w 1481122"/>
              <a:gd name="connsiteY240" fmla="*/ 117272 h 230429"/>
              <a:gd name="connsiteX241" fmla="*/ 1300791 w 1481122"/>
              <a:gd name="connsiteY241" fmla="*/ 139389 h 230429"/>
              <a:gd name="connsiteX242" fmla="*/ 1301820 w 1481122"/>
              <a:gd name="connsiteY242" fmla="*/ 139389 h 230429"/>
              <a:gd name="connsiteX243" fmla="*/ 1300791 w 1481122"/>
              <a:gd name="connsiteY243" fmla="*/ 123444 h 230429"/>
              <a:gd name="connsiteX244" fmla="*/ 1303363 w 1481122"/>
              <a:gd name="connsiteY244" fmla="*/ 116758 h 230429"/>
              <a:gd name="connsiteX245" fmla="*/ 1299763 w 1481122"/>
              <a:gd name="connsiteY245" fmla="*/ 114186 h 230429"/>
              <a:gd name="connsiteX246" fmla="*/ 1300277 w 1481122"/>
              <a:gd name="connsiteY246" fmla="*/ 109557 h 230429"/>
              <a:gd name="connsiteX247" fmla="*/ 1141343 w 1481122"/>
              <a:gd name="connsiteY247" fmla="*/ 108014 h 230429"/>
              <a:gd name="connsiteX248" fmla="*/ 1141343 w 1481122"/>
              <a:gd name="connsiteY248" fmla="*/ 119330 h 230429"/>
              <a:gd name="connsiteX249" fmla="*/ 1142372 w 1481122"/>
              <a:gd name="connsiteY249" fmla="*/ 120358 h 230429"/>
              <a:gd name="connsiteX250" fmla="*/ 1142372 w 1481122"/>
              <a:gd name="connsiteY250" fmla="*/ 108528 h 230429"/>
              <a:gd name="connsiteX251" fmla="*/ 1341939 w 1481122"/>
              <a:gd name="connsiteY251" fmla="*/ 107500 h 230429"/>
              <a:gd name="connsiteX252" fmla="*/ 1348112 w 1481122"/>
              <a:gd name="connsiteY252" fmla="*/ 119330 h 230429"/>
              <a:gd name="connsiteX253" fmla="*/ 1350169 w 1481122"/>
              <a:gd name="connsiteY253" fmla="*/ 120358 h 230429"/>
              <a:gd name="connsiteX254" fmla="*/ 1351198 w 1481122"/>
              <a:gd name="connsiteY254" fmla="*/ 111100 h 230429"/>
              <a:gd name="connsiteX255" fmla="*/ 1349655 w 1481122"/>
              <a:gd name="connsiteY255" fmla="*/ 112643 h 230429"/>
              <a:gd name="connsiteX256" fmla="*/ 1346568 w 1481122"/>
              <a:gd name="connsiteY256" fmla="*/ 113157 h 230429"/>
              <a:gd name="connsiteX257" fmla="*/ 1342968 w 1481122"/>
              <a:gd name="connsiteY257" fmla="*/ 107500 h 230429"/>
              <a:gd name="connsiteX258" fmla="*/ 1130027 w 1481122"/>
              <a:gd name="connsiteY258" fmla="*/ 107500 h 230429"/>
              <a:gd name="connsiteX259" fmla="*/ 1131056 w 1481122"/>
              <a:gd name="connsiteY259" fmla="*/ 109043 h 230429"/>
              <a:gd name="connsiteX260" fmla="*/ 1133113 w 1481122"/>
              <a:gd name="connsiteY260" fmla="*/ 107500 h 230429"/>
              <a:gd name="connsiteX261" fmla="*/ 156363 w 1481122"/>
              <a:gd name="connsiteY261" fmla="*/ 107500 h 230429"/>
              <a:gd name="connsiteX262" fmla="*/ 152762 w 1481122"/>
              <a:gd name="connsiteY262" fmla="*/ 114186 h 230429"/>
              <a:gd name="connsiteX263" fmla="*/ 153791 w 1481122"/>
              <a:gd name="connsiteY263" fmla="*/ 116243 h 230429"/>
              <a:gd name="connsiteX264" fmla="*/ 157391 w 1481122"/>
              <a:gd name="connsiteY264" fmla="*/ 108014 h 230429"/>
              <a:gd name="connsiteX265" fmla="*/ 1057504 w 1481122"/>
              <a:gd name="connsiteY265" fmla="*/ 105957 h 230429"/>
              <a:gd name="connsiteX266" fmla="*/ 1055961 w 1481122"/>
              <a:gd name="connsiteY266" fmla="*/ 106985 h 230429"/>
              <a:gd name="connsiteX267" fmla="*/ 1056989 w 1481122"/>
              <a:gd name="connsiteY267" fmla="*/ 111614 h 230429"/>
              <a:gd name="connsiteX268" fmla="*/ 1058533 w 1481122"/>
              <a:gd name="connsiteY268" fmla="*/ 110586 h 230429"/>
              <a:gd name="connsiteX269" fmla="*/ 1058018 w 1481122"/>
              <a:gd name="connsiteY269" fmla="*/ 106471 h 230429"/>
              <a:gd name="connsiteX270" fmla="*/ 284950 w 1481122"/>
              <a:gd name="connsiteY270" fmla="*/ 103899 h 230429"/>
              <a:gd name="connsiteX271" fmla="*/ 283407 w 1481122"/>
              <a:gd name="connsiteY271" fmla="*/ 104928 h 230429"/>
              <a:gd name="connsiteX272" fmla="*/ 287008 w 1481122"/>
              <a:gd name="connsiteY272" fmla="*/ 139389 h 230429"/>
              <a:gd name="connsiteX273" fmla="*/ 288036 w 1481122"/>
              <a:gd name="connsiteY273" fmla="*/ 140418 h 230429"/>
              <a:gd name="connsiteX274" fmla="*/ 285465 w 1481122"/>
              <a:gd name="connsiteY274" fmla="*/ 104413 h 230429"/>
              <a:gd name="connsiteX275" fmla="*/ 1460240 w 1481122"/>
              <a:gd name="connsiteY275" fmla="*/ 103385 h 230429"/>
              <a:gd name="connsiteX276" fmla="*/ 1455096 w 1481122"/>
              <a:gd name="connsiteY276" fmla="*/ 107500 h 230429"/>
              <a:gd name="connsiteX277" fmla="*/ 1457668 w 1481122"/>
              <a:gd name="connsiteY277" fmla="*/ 110586 h 230429"/>
              <a:gd name="connsiteX278" fmla="*/ 1461269 w 1481122"/>
              <a:gd name="connsiteY278" fmla="*/ 103899 h 230429"/>
              <a:gd name="connsiteX279" fmla="*/ 663512 w 1481122"/>
              <a:gd name="connsiteY279" fmla="*/ 103385 h 230429"/>
              <a:gd name="connsiteX280" fmla="*/ 666083 w 1481122"/>
              <a:gd name="connsiteY280" fmla="*/ 108014 h 230429"/>
              <a:gd name="connsiteX281" fmla="*/ 669170 w 1481122"/>
              <a:gd name="connsiteY281" fmla="*/ 106985 h 230429"/>
              <a:gd name="connsiteX282" fmla="*/ 665055 w 1481122"/>
              <a:gd name="connsiteY282" fmla="*/ 103385 h 230429"/>
              <a:gd name="connsiteX283" fmla="*/ 1466412 w 1481122"/>
              <a:gd name="connsiteY283" fmla="*/ 100299 h 230429"/>
              <a:gd name="connsiteX284" fmla="*/ 1464869 w 1481122"/>
              <a:gd name="connsiteY284" fmla="*/ 101842 h 230429"/>
              <a:gd name="connsiteX285" fmla="*/ 1468469 w 1481122"/>
              <a:gd name="connsiteY285" fmla="*/ 103899 h 230429"/>
              <a:gd name="connsiteX286" fmla="*/ 1468469 w 1481122"/>
              <a:gd name="connsiteY286" fmla="*/ 100813 h 230429"/>
              <a:gd name="connsiteX287" fmla="*/ 1331138 w 1481122"/>
              <a:gd name="connsiteY287" fmla="*/ 98756 h 230429"/>
              <a:gd name="connsiteX288" fmla="*/ 1334224 w 1481122"/>
              <a:gd name="connsiteY288" fmla="*/ 102870 h 230429"/>
              <a:gd name="connsiteX289" fmla="*/ 1335253 w 1481122"/>
              <a:gd name="connsiteY289" fmla="*/ 100299 h 230429"/>
              <a:gd name="connsiteX290" fmla="*/ 1332167 w 1481122"/>
              <a:gd name="connsiteY290" fmla="*/ 98756 h 230429"/>
              <a:gd name="connsiteX291" fmla="*/ 1467955 w 1481122"/>
              <a:gd name="connsiteY291" fmla="*/ 94126 h 230429"/>
              <a:gd name="connsiteX292" fmla="*/ 1473613 w 1481122"/>
              <a:gd name="connsiteY292" fmla="*/ 97213 h 230429"/>
              <a:gd name="connsiteX293" fmla="*/ 1479785 w 1481122"/>
              <a:gd name="connsiteY293" fmla="*/ 120358 h 230429"/>
              <a:gd name="connsiteX294" fmla="*/ 1479271 w 1481122"/>
              <a:gd name="connsiteY294" fmla="*/ 166650 h 230429"/>
              <a:gd name="connsiteX295" fmla="*/ 1475670 w 1481122"/>
              <a:gd name="connsiteY295" fmla="*/ 195968 h 230429"/>
              <a:gd name="connsiteX296" fmla="*/ 1464869 w 1481122"/>
              <a:gd name="connsiteY296" fmla="*/ 228372 h 230429"/>
              <a:gd name="connsiteX297" fmla="*/ 1462297 w 1481122"/>
              <a:gd name="connsiteY297" fmla="*/ 230429 h 230429"/>
              <a:gd name="connsiteX298" fmla="*/ 1437094 w 1481122"/>
              <a:gd name="connsiteY298" fmla="*/ 216027 h 230429"/>
              <a:gd name="connsiteX299" fmla="*/ 1436580 w 1481122"/>
              <a:gd name="connsiteY299" fmla="*/ 212941 h 230429"/>
              <a:gd name="connsiteX300" fmla="*/ 1445838 w 1481122"/>
              <a:gd name="connsiteY300" fmla="*/ 212427 h 230429"/>
              <a:gd name="connsiteX301" fmla="*/ 1451496 w 1481122"/>
              <a:gd name="connsiteY301" fmla="*/ 170765 h 230429"/>
              <a:gd name="connsiteX302" fmla="*/ 1449439 w 1481122"/>
              <a:gd name="connsiteY302" fmla="*/ 113672 h 230429"/>
              <a:gd name="connsiteX303" fmla="*/ 1395432 w 1481122"/>
              <a:gd name="connsiteY303" fmla="*/ 111614 h 230429"/>
              <a:gd name="connsiteX304" fmla="*/ 1378458 w 1481122"/>
              <a:gd name="connsiteY304" fmla="*/ 106471 h 230429"/>
              <a:gd name="connsiteX305" fmla="*/ 1378458 w 1481122"/>
              <a:gd name="connsiteY305" fmla="*/ 103385 h 230429"/>
              <a:gd name="connsiteX306" fmla="*/ 1391317 w 1481122"/>
              <a:gd name="connsiteY306" fmla="*/ 105442 h 230429"/>
              <a:gd name="connsiteX307" fmla="*/ 1453553 w 1481122"/>
              <a:gd name="connsiteY307" fmla="*/ 107500 h 230429"/>
              <a:gd name="connsiteX308" fmla="*/ 1460240 w 1481122"/>
              <a:gd name="connsiteY308" fmla="*/ 97213 h 230429"/>
              <a:gd name="connsiteX309" fmla="*/ 1204608 w 1481122"/>
              <a:gd name="connsiteY309" fmla="*/ 94126 h 230429"/>
              <a:gd name="connsiteX310" fmla="*/ 1203065 w 1481122"/>
              <a:gd name="connsiteY310" fmla="*/ 95669 h 230429"/>
              <a:gd name="connsiteX311" fmla="*/ 1206151 w 1481122"/>
              <a:gd name="connsiteY311" fmla="*/ 96184 h 230429"/>
              <a:gd name="connsiteX312" fmla="*/ 1206151 w 1481122"/>
              <a:gd name="connsiteY312" fmla="*/ 94641 h 230429"/>
              <a:gd name="connsiteX313" fmla="*/ 1330109 w 1481122"/>
              <a:gd name="connsiteY313" fmla="*/ 93098 h 230429"/>
              <a:gd name="connsiteX314" fmla="*/ 1345540 w 1481122"/>
              <a:gd name="connsiteY314" fmla="*/ 97727 h 230429"/>
              <a:gd name="connsiteX315" fmla="*/ 1353255 w 1481122"/>
              <a:gd name="connsiteY315" fmla="*/ 103385 h 230429"/>
              <a:gd name="connsiteX316" fmla="*/ 1358913 w 1481122"/>
              <a:gd name="connsiteY316" fmla="*/ 115729 h 230429"/>
              <a:gd name="connsiteX317" fmla="*/ 1353769 w 1481122"/>
              <a:gd name="connsiteY317" fmla="*/ 125502 h 230429"/>
              <a:gd name="connsiteX318" fmla="*/ 1346568 w 1481122"/>
              <a:gd name="connsiteY318" fmla="*/ 125502 h 230429"/>
              <a:gd name="connsiteX319" fmla="*/ 1340396 w 1481122"/>
              <a:gd name="connsiteY319" fmla="*/ 120358 h 230429"/>
              <a:gd name="connsiteX320" fmla="*/ 1325994 w 1481122"/>
              <a:gd name="connsiteY320" fmla="*/ 99270 h 230429"/>
              <a:gd name="connsiteX321" fmla="*/ 1324966 w 1481122"/>
              <a:gd name="connsiteY321" fmla="*/ 94641 h 230429"/>
              <a:gd name="connsiteX322" fmla="*/ 1330109 w 1481122"/>
              <a:gd name="connsiteY322" fmla="*/ 93098 h 230429"/>
              <a:gd name="connsiteX323" fmla="*/ 859479 w 1481122"/>
              <a:gd name="connsiteY323" fmla="*/ 92583 h 230429"/>
              <a:gd name="connsiteX324" fmla="*/ 859993 w 1481122"/>
              <a:gd name="connsiteY324" fmla="*/ 99270 h 230429"/>
              <a:gd name="connsiteX325" fmla="*/ 859993 w 1481122"/>
              <a:gd name="connsiteY325" fmla="*/ 93098 h 230429"/>
              <a:gd name="connsiteX326" fmla="*/ 657340 w 1481122"/>
              <a:gd name="connsiteY326" fmla="*/ 92583 h 230429"/>
              <a:gd name="connsiteX327" fmla="*/ 662483 w 1481122"/>
              <a:gd name="connsiteY327" fmla="*/ 93612 h 230429"/>
              <a:gd name="connsiteX328" fmla="*/ 675856 w 1481122"/>
              <a:gd name="connsiteY328" fmla="*/ 102870 h 230429"/>
              <a:gd name="connsiteX329" fmla="*/ 700031 w 1481122"/>
              <a:gd name="connsiteY329" fmla="*/ 130131 h 230429"/>
              <a:gd name="connsiteX330" fmla="*/ 695916 w 1481122"/>
              <a:gd name="connsiteY330" fmla="*/ 162021 h 230429"/>
              <a:gd name="connsiteX331" fmla="*/ 687172 w 1481122"/>
              <a:gd name="connsiteY331" fmla="*/ 167164 h 230429"/>
              <a:gd name="connsiteX332" fmla="*/ 682543 w 1481122"/>
              <a:gd name="connsiteY332" fmla="*/ 165621 h 230429"/>
              <a:gd name="connsiteX333" fmla="*/ 678428 w 1481122"/>
              <a:gd name="connsiteY333" fmla="*/ 159963 h 230429"/>
              <a:gd name="connsiteX334" fmla="*/ 675856 w 1481122"/>
              <a:gd name="connsiteY334" fmla="*/ 157906 h 230429"/>
              <a:gd name="connsiteX335" fmla="*/ 670713 w 1481122"/>
              <a:gd name="connsiteY335" fmla="*/ 147104 h 230429"/>
              <a:gd name="connsiteX336" fmla="*/ 656311 w 1481122"/>
              <a:gd name="connsiteY336" fmla="*/ 96698 h 230429"/>
              <a:gd name="connsiteX337" fmla="*/ 657340 w 1481122"/>
              <a:gd name="connsiteY337" fmla="*/ 92583 h 230429"/>
              <a:gd name="connsiteX338" fmla="*/ 28804 w 1481122"/>
              <a:gd name="connsiteY338" fmla="*/ 91040 h 230429"/>
              <a:gd name="connsiteX339" fmla="*/ 27775 w 1481122"/>
              <a:gd name="connsiteY339" fmla="*/ 92069 h 230429"/>
              <a:gd name="connsiteX340" fmla="*/ 32919 w 1481122"/>
              <a:gd name="connsiteY340" fmla="*/ 95155 h 230429"/>
              <a:gd name="connsiteX341" fmla="*/ 34976 w 1481122"/>
              <a:gd name="connsiteY341" fmla="*/ 95155 h 230429"/>
              <a:gd name="connsiteX342" fmla="*/ 30347 w 1481122"/>
              <a:gd name="connsiteY342" fmla="*/ 91555 h 230429"/>
              <a:gd name="connsiteX343" fmla="*/ 12345 w 1481122"/>
              <a:gd name="connsiteY343" fmla="*/ 88469 h 230429"/>
              <a:gd name="connsiteX344" fmla="*/ 10287 w 1481122"/>
              <a:gd name="connsiteY344" fmla="*/ 89497 h 230429"/>
              <a:gd name="connsiteX345" fmla="*/ 16974 w 1481122"/>
              <a:gd name="connsiteY345" fmla="*/ 94126 h 230429"/>
              <a:gd name="connsiteX346" fmla="*/ 17488 w 1481122"/>
              <a:gd name="connsiteY346" fmla="*/ 93098 h 230429"/>
              <a:gd name="connsiteX347" fmla="*/ 13373 w 1481122"/>
              <a:gd name="connsiteY347" fmla="*/ 88983 h 230429"/>
              <a:gd name="connsiteX348" fmla="*/ 424339 w 1481122"/>
              <a:gd name="connsiteY348" fmla="*/ 87954 h 230429"/>
              <a:gd name="connsiteX349" fmla="*/ 420224 w 1481122"/>
              <a:gd name="connsiteY349" fmla="*/ 103899 h 230429"/>
              <a:gd name="connsiteX350" fmla="*/ 421253 w 1481122"/>
              <a:gd name="connsiteY350" fmla="*/ 103899 h 230429"/>
              <a:gd name="connsiteX351" fmla="*/ 425368 w 1481122"/>
              <a:gd name="connsiteY351" fmla="*/ 87954 h 230429"/>
              <a:gd name="connsiteX352" fmla="*/ 363131 w 1481122"/>
              <a:gd name="connsiteY352" fmla="*/ 85382 h 230429"/>
              <a:gd name="connsiteX353" fmla="*/ 357988 w 1481122"/>
              <a:gd name="connsiteY353" fmla="*/ 91040 h 230429"/>
              <a:gd name="connsiteX354" fmla="*/ 359017 w 1481122"/>
              <a:gd name="connsiteY354" fmla="*/ 92069 h 230429"/>
              <a:gd name="connsiteX355" fmla="*/ 363646 w 1481122"/>
              <a:gd name="connsiteY355" fmla="*/ 87954 h 230429"/>
              <a:gd name="connsiteX356" fmla="*/ 363646 w 1481122"/>
              <a:gd name="connsiteY356" fmla="*/ 85897 h 230429"/>
              <a:gd name="connsiteX357" fmla="*/ 557041 w 1481122"/>
              <a:gd name="connsiteY357" fmla="*/ 83839 h 230429"/>
              <a:gd name="connsiteX358" fmla="*/ 558070 w 1481122"/>
              <a:gd name="connsiteY358" fmla="*/ 83839 h 230429"/>
              <a:gd name="connsiteX359" fmla="*/ 562699 w 1481122"/>
              <a:gd name="connsiteY359" fmla="*/ 132188 h 230429"/>
              <a:gd name="connsiteX360" fmla="*/ 552412 w 1481122"/>
              <a:gd name="connsiteY360" fmla="*/ 159963 h 230429"/>
              <a:gd name="connsiteX361" fmla="*/ 543154 w 1481122"/>
              <a:gd name="connsiteY361" fmla="*/ 165107 h 230429"/>
              <a:gd name="connsiteX362" fmla="*/ 530295 w 1481122"/>
              <a:gd name="connsiteY362" fmla="*/ 163564 h 230429"/>
              <a:gd name="connsiteX363" fmla="*/ 529266 w 1481122"/>
              <a:gd name="connsiteY363" fmla="*/ 137332 h 230429"/>
              <a:gd name="connsiteX364" fmla="*/ 557041 w 1481122"/>
              <a:gd name="connsiteY364" fmla="*/ 83839 h 230429"/>
              <a:gd name="connsiteX365" fmla="*/ 8230 w 1481122"/>
              <a:gd name="connsiteY365" fmla="*/ 83325 h 230429"/>
              <a:gd name="connsiteX366" fmla="*/ 21603 w 1481122"/>
              <a:gd name="connsiteY366" fmla="*/ 83325 h 230429"/>
              <a:gd name="connsiteX367" fmla="*/ 40120 w 1481122"/>
              <a:gd name="connsiteY367" fmla="*/ 91040 h 230429"/>
              <a:gd name="connsiteX368" fmla="*/ 44234 w 1481122"/>
              <a:gd name="connsiteY368" fmla="*/ 97213 h 230429"/>
              <a:gd name="connsiteX369" fmla="*/ 41663 w 1481122"/>
              <a:gd name="connsiteY369" fmla="*/ 108528 h 230429"/>
              <a:gd name="connsiteX370" fmla="*/ 37033 w 1481122"/>
              <a:gd name="connsiteY370" fmla="*/ 109043 h 230429"/>
              <a:gd name="connsiteX371" fmla="*/ 34462 w 1481122"/>
              <a:gd name="connsiteY371" fmla="*/ 111614 h 230429"/>
              <a:gd name="connsiteX372" fmla="*/ 31890 w 1481122"/>
              <a:gd name="connsiteY372" fmla="*/ 112129 h 230429"/>
              <a:gd name="connsiteX373" fmla="*/ 5144 w 1481122"/>
              <a:gd name="connsiteY373" fmla="*/ 91555 h 230429"/>
              <a:gd name="connsiteX374" fmla="*/ 3086 w 1481122"/>
              <a:gd name="connsiteY374" fmla="*/ 84868 h 230429"/>
              <a:gd name="connsiteX375" fmla="*/ 353359 w 1481122"/>
              <a:gd name="connsiteY375" fmla="*/ 81268 h 230429"/>
              <a:gd name="connsiteX376" fmla="*/ 352330 w 1481122"/>
              <a:gd name="connsiteY376" fmla="*/ 83325 h 230429"/>
              <a:gd name="connsiteX377" fmla="*/ 354902 w 1481122"/>
              <a:gd name="connsiteY377" fmla="*/ 88469 h 230429"/>
              <a:gd name="connsiteX378" fmla="*/ 356959 w 1481122"/>
              <a:gd name="connsiteY378" fmla="*/ 86411 h 230429"/>
              <a:gd name="connsiteX379" fmla="*/ 353873 w 1481122"/>
              <a:gd name="connsiteY379" fmla="*/ 81782 h 230429"/>
              <a:gd name="connsiteX380" fmla="*/ 408394 w 1481122"/>
              <a:gd name="connsiteY380" fmla="*/ 80753 h 230429"/>
              <a:gd name="connsiteX381" fmla="*/ 408394 w 1481122"/>
              <a:gd name="connsiteY381" fmla="*/ 82811 h 230429"/>
              <a:gd name="connsiteX382" fmla="*/ 408909 w 1481122"/>
              <a:gd name="connsiteY382" fmla="*/ 81268 h 230429"/>
              <a:gd name="connsiteX383" fmla="*/ 409423 w 1481122"/>
              <a:gd name="connsiteY383" fmla="*/ 74067 h 230429"/>
              <a:gd name="connsiteX384" fmla="*/ 408909 w 1481122"/>
              <a:gd name="connsiteY384" fmla="*/ 77153 h 230429"/>
              <a:gd name="connsiteX385" fmla="*/ 409937 w 1481122"/>
              <a:gd name="connsiteY385" fmla="*/ 77153 h 230429"/>
              <a:gd name="connsiteX386" fmla="*/ 409937 w 1481122"/>
              <a:gd name="connsiteY386" fmla="*/ 74581 h 230429"/>
              <a:gd name="connsiteX387" fmla="*/ 924287 w 1481122"/>
              <a:gd name="connsiteY387" fmla="*/ 72524 h 230429"/>
              <a:gd name="connsiteX388" fmla="*/ 922744 w 1481122"/>
              <a:gd name="connsiteY388" fmla="*/ 78182 h 230429"/>
              <a:gd name="connsiteX389" fmla="*/ 924287 w 1481122"/>
              <a:gd name="connsiteY389" fmla="*/ 78696 h 230429"/>
              <a:gd name="connsiteX390" fmla="*/ 925830 w 1481122"/>
              <a:gd name="connsiteY390" fmla="*/ 72524 h 230429"/>
              <a:gd name="connsiteX391" fmla="*/ 1393374 w 1481122"/>
              <a:gd name="connsiteY391" fmla="*/ 69952 h 230429"/>
              <a:gd name="connsiteX392" fmla="*/ 1394403 w 1481122"/>
              <a:gd name="connsiteY392" fmla="*/ 74581 h 230429"/>
              <a:gd name="connsiteX393" fmla="*/ 1395946 w 1481122"/>
              <a:gd name="connsiteY393" fmla="*/ 69952 h 230429"/>
              <a:gd name="connsiteX394" fmla="*/ 1436065 w 1481122"/>
              <a:gd name="connsiteY394" fmla="*/ 59665 h 230429"/>
              <a:gd name="connsiteX395" fmla="*/ 1434522 w 1481122"/>
              <a:gd name="connsiteY395" fmla="*/ 60694 h 230429"/>
              <a:gd name="connsiteX396" fmla="*/ 1436065 w 1481122"/>
              <a:gd name="connsiteY396" fmla="*/ 61722 h 230429"/>
              <a:gd name="connsiteX397" fmla="*/ 1436580 w 1481122"/>
              <a:gd name="connsiteY397" fmla="*/ 60179 h 230429"/>
              <a:gd name="connsiteX398" fmla="*/ 295751 w 1481122"/>
              <a:gd name="connsiteY398" fmla="*/ 59665 h 230429"/>
              <a:gd name="connsiteX399" fmla="*/ 295751 w 1481122"/>
              <a:gd name="connsiteY399" fmla="*/ 62237 h 230429"/>
              <a:gd name="connsiteX400" fmla="*/ 296780 w 1481122"/>
              <a:gd name="connsiteY400" fmla="*/ 60179 h 230429"/>
              <a:gd name="connsiteX401" fmla="*/ 1153173 w 1481122"/>
              <a:gd name="connsiteY401" fmla="*/ 58122 h 230429"/>
              <a:gd name="connsiteX402" fmla="*/ 1152144 w 1481122"/>
              <a:gd name="connsiteY402" fmla="*/ 59151 h 230429"/>
              <a:gd name="connsiteX403" fmla="*/ 1153687 w 1481122"/>
              <a:gd name="connsiteY403" fmla="*/ 61722 h 230429"/>
              <a:gd name="connsiteX404" fmla="*/ 1155230 w 1481122"/>
              <a:gd name="connsiteY404" fmla="*/ 61722 h 230429"/>
              <a:gd name="connsiteX405" fmla="*/ 1157802 w 1481122"/>
              <a:gd name="connsiteY405" fmla="*/ 82296 h 230429"/>
              <a:gd name="connsiteX406" fmla="*/ 1158831 w 1481122"/>
              <a:gd name="connsiteY406" fmla="*/ 83325 h 230429"/>
              <a:gd name="connsiteX407" fmla="*/ 1155745 w 1481122"/>
              <a:gd name="connsiteY407" fmla="*/ 62237 h 230429"/>
              <a:gd name="connsiteX408" fmla="*/ 1155230 w 1481122"/>
              <a:gd name="connsiteY408" fmla="*/ 61722 h 230429"/>
              <a:gd name="connsiteX409" fmla="*/ 1153687 w 1481122"/>
              <a:gd name="connsiteY409" fmla="*/ 58636 h 230429"/>
              <a:gd name="connsiteX410" fmla="*/ 1421664 w 1481122"/>
              <a:gd name="connsiteY410" fmla="*/ 50407 h 230429"/>
              <a:gd name="connsiteX411" fmla="*/ 1434522 w 1481122"/>
              <a:gd name="connsiteY411" fmla="*/ 50407 h 230429"/>
              <a:gd name="connsiteX412" fmla="*/ 1454068 w 1481122"/>
              <a:gd name="connsiteY412" fmla="*/ 60179 h 230429"/>
              <a:gd name="connsiteX413" fmla="*/ 1458182 w 1481122"/>
              <a:gd name="connsiteY413" fmla="*/ 71495 h 230429"/>
              <a:gd name="connsiteX414" fmla="*/ 1453553 w 1481122"/>
              <a:gd name="connsiteY414" fmla="*/ 78182 h 230429"/>
              <a:gd name="connsiteX415" fmla="*/ 1443266 w 1481122"/>
              <a:gd name="connsiteY415" fmla="*/ 81782 h 230429"/>
              <a:gd name="connsiteX416" fmla="*/ 1439666 w 1481122"/>
              <a:gd name="connsiteY416" fmla="*/ 80239 h 230429"/>
              <a:gd name="connsiteX417" fmla="*/ 1424750 w 1481122"/>
              <a:gd name="connsiteY417" fmla="*/ 57093 h 230429"/>
              <a:gd name="connsiteX418" fmla="*/ 1420635 w 1481122"/>
              <a:gd name="connsiteY418" fmla="*/ 54521 h 230429"/>
              <a:gd name="connsiteX419" fmla="*/ 1421664 w 1481122"/>
              <a:gd name="connsiteY419" fmla="*/ 50407 h 230429"/>
              <a:gd name="connsiteX420" fmla="*/ 1324966 w 1481122"/>
              <a:gd name="connsiteY420" fmla="*/ 48864 h 230429"/>
              <a:gd name="connsiteX421" fmla="*/ 1332681 w 1481122"/>
              <a:gd name="connsiteY421" fmla="*/ 50407 h 230429"/>
              <a:gd name="connsiteX422" fmla="*/ 1347597 w 1481122"/>
              <a:gd name="connsiteY422" fmla="*/ 58636 h 230429"/>
              <a:gd name="connsiteX423" fmla="*/ 1354284 w 1481122"/>
              <a:gd name="connsiteY423" fmla="*/ 65323 h 230429"/>
              <a:gd name="connsiteX424" fmla="*/ 1354798 w 1481122"/>
              <a:gd name="connsiteY424" fmla="*/ 76639 h 230429"/>
              <a:gd name="connsiteX425" fmla="*/ 1347083 w 1481122"/>
              <a:gd name="connsiteY425" fmla="*/ 82296 h 230429"/>
              <a:gd name="connsiteX426" fmla="*/ 1342968 w 1481122"/>
              <a:gd name="connsiteY426" fmla="*/ 79210 h 230429"/>
              <a:gd name="connsiteX427" fmla="*/ 1324966 w 1481122"/>
              <a:gd name="connsiteY427" fmla="*/ 56065 h 230429"/>
              <a:gd name="connsiteX428" fmla="*/ 1324966 w 1481122"/>
              <a:gd name="connsiteY428" fmla="*/ 48864 h 230429"/>
              <a:gd name="connsiteX429" fmla="*/ 1084250 w 1481122"/>
              <a:gd name="connsiteY429" fmla="*/ 45263 h 230429"/>
              <a:gd name="connsiteX430" fmla="*/ 1083736 w 1481122"/>
              <a:gd name="connsiteY430" fmla="*/ 49892 h 230429"/>
              <a:gd name="connsiteX431" fmla="*/ 1084764 w 1481122"/>
              <a:gd name="connsiteY431" fmla="*/ 49892 h 230429"/>
              <a:gd name="connsiteX432" fmla="*/ 1084764 w 1481122"/>
              <a:gd name="connsiteY432" fmla="*/ 45778 h 230429"/>
              <a:gd name="connsiteX433" fmla="*/ 413023 w 1481122"/>
              <a:gd name="connsiteY433" fmla="*/ 45263 h 230429"/>
              <a:gd name="connsiteX434" fmla="*/ 414052 w 1481122"/>
              <a:gd name="connsiteY434" fmla="*/ 55036 h 230429"/>
              <a:gd name="connsiteX435" fmla="*/ 416109 w 1481122"/>
              <a:gd name="connsiteY435" fmla="*/ 49378 h 230429"/>
              <a:gd name="connsiteX436" fmla="*/ 414052 w 1481122"/>
              <a:gd name="connsiteY436" fmla="*/ 45778 h 230429"/>
              <a:gd name="connsiteX437" fmla="*/ 300895 w 1481122"/>
              <a:gd name="connsiteY437" fmla="*/ 44749 h 230429"/>
              <a:gd name="connsiteX438" fmla="*/ 296266 w 1481122"/>
              <a:gd name="connsiteY438" fmla="*/ 58636 h 230429"/>
              <a:gd name="connsiteX439" fmla="*/ 297295 w 1481122"/>
              <a:gd name="connsiteY439" fmla="*/ 59665 h 230429"/>
              <a:gd name="connsiteX440" fmla="*/ 301924 w 1481122"/>
              <a:gd name="connsiteY440" fmla="*/ 50407 h 230429"/>
              <a:gd name="connsiteX441" fmla="*/ 302438 w 1481122"/>
              <a:gd name="connsiteY441" fmla="*/ 44749 h 230429"/>
              <a:gd name="connsiteX442" fmla="*/ 1135171 w 1481122"/>
              <a:gd name="connsiteY442" fmla="*/ 42691 h 230429"/>
              <a:gd name="connsiteX443" fmla="*/ 1134142 w 1481122"/>
              <a:gd name="connsiteY443" fmla="*/ 44749 h 230429"/>
              <a:gd name="connsiteX444" fmla="*/ 1139800 w 1481122"/>
              <a:gd name="connsiteY444" fmla="*/ 100813 h 230429"/>
              <a:gd name="connsiteX445" fmla="*/ 1141857 w 1481122"/>
              <a:gd name="connsiteY445" fmla="*/ 100813 h 230429"/>
              <a:gd name="connsiteX446" fmla="*/ 1135685 w 1481122"/>
              <a:gd name="connsiteY446" fmla="*/ 43206 h 230429"/>
              <a:gd name="connsiteX447" fmla="*/ 344100 w 1481122"/>
              <a:gd name="connsiteY447" fmla="*/ 42177 h 230429"/>
              <a:gd name="connsiteX448" fmla="*/ 345129 w 1481122"/>
              <a:gd name="connsiteY448" fmla="*/ 46292 h 230429"/>
              <a:gd name="connsiteX449" fmla="*/ 346672 w 1481122"/>
              <a:gd name="connsiteY449" fmla="*/ 44749 h 230429"/>
              <a:gd name="connsiteX450" fmla="*/ 302438 w 1481122"/>
              <a:gd name="connsiteY450" fmla="*/ 41663 h 230429"/>
              <a:gd name="connsiteX451" fmla="*/ 302438 w 1481122"/>
              <a:gd name="connsiteY451" fmla="*/ 43720 h 230429"/>
              <a:gd name="connsiteX452" fmla="*/ 302952 w 1481122"/>
              <a:gd name="connsiteY452" fmla="*/ 42177 h 230429"/>
              <a:gd name="connsiteX453" fmla="*/ 175908 w 1481122"/>
              <a:gd name="connsiteY453" fmla="*/ 41663 h 230429"/>
              <a:gd name="connsiteX454" fmla="*/ 173851 w 1481122"/>
              <a:gd name="connsiteY454" fmla="*/ 43206 h 230429"/>
              <a:gd name="connsiteX455" fmla="*/ 176422 w 1481122"/>
              <a:gd name="connsiteY455" fmla="*/ 43720 h 230429"/>
              <a:gd name="connsiteX456" fmla="*/ 176422 w 1481122"/>
              <a:gd name="connsiteY456" fmla="*/ 42177 h 230429"/>
              <a:gd name="connsiteX457" fmla="*/ 24689 w 1481122"/>
              <a:gd name="connsiteY457" fmla="*/ 41148 h 230429"/>
              <a:gd name="connsiteX458" fmla="*/ 24175 w 1481122"/>
              <a:gd name="connsiteY458" fmla="*/ 42691 h 230429"/>
              <a:gd name="connsiteX459" fmla="*/ 25203 w 1481122"/>
              <a:gd name="connsiteY459" fmla="*/ 42691 h 230429"/>
              <a:gd name="connsiteX460" fmla="*/ 25203 w 1481122"/>
              <a:gd name="connsiteY460" fmla="*/ 41663 h 230429"/>
              <a:gd name="connsiteX461" fmla="*/ 37548 w 1481122"/>
              <a:gd name="connsiteY461" fmla="*/ 40120 h 230429"/>
              <a:gd name="connsiteX462" fmla="*/ 38577 w 1481122"/>
              <a:gd name="connsiteY462" fmla="*/ 41148 h 230429"/>
              <a:gd name="connsiteX463" fmla="*/ 39091 w 1481122"/>
              <a:gd name="connsiteY463" fmla="*/ 40120 h 230429"/>
              <a:gd name="connsiteX464" fmla="*/ 1139285 w 1481122"/>
              <a:gd name="connsiteY464" fmla="*/ 38577 h 230429"/>
              <a:gd name="connsiteX465" fmla="*/ 1140828 w 1481122"/>
              <a:gd name="connsiteY465" fmla="*/ 44234 h 230429"/>
              <a:gd name="connsiteX466" fmla="*/ 1139800 w 1481122"/>
              <a:gd name="connsiteY466" fmla="*/ 39091 h 230429"/>
              <a:gd name="connsiteX467" fmla="*/ 409937 w 1481122"/>
              <a:gd name="connsiteY467" fmla="*/ 35491 h 230429"/>
              <a:gd name="connsiteX468" fmla="*/ 410966 w 1481122"/>
              <a:gd name="connsiteY468" fmla="*/ 35491 h 230429"/>
              <a:gd name="connsiteX469" fmla="*/ 422282 w 1481122"/>
              <a:gd name="connsiteY469" fmla="*/ 48349 h 230429"/>
              <a:gd name="connsiteX470" fmla="*/ 427939 w 1481122"/>
              <a:gd name="connsiteY470" fmla="*/ 59665 h 230429"/>
              <a:gd name="connsiteX471" fmla="*/ 431026 w 1481122"/>
              <a:gd name="connsiteY471" fmla="*/ 92583 h 230429"/>
              <a:gd name="connsiteX472" fmla="*/ 426396 w 1481122"/>
              <a:gd name="connsiteY472" fmla="*/ 106471 h 230429"/>
              <a:gd name="connsiteX473" fmla="*/ 389363 w 1481122"/>
              <a:gd name="connsiteY473" fmla="*/ 166650 h 230429"/>
              <a:gd name="connsiteX474" fmla="*/ 422796 w 1481122"/>
              <a:gd name="connsiteY474" fmla="*/ 184652 h 230429"/>
              <a:gd name="connsiteX475" fmla="*/ 463944 w 1481122"/>
              <a:gd name="connsiteY475" fmla="*/ 197511 h 230429"/>
              <a:gd name="connsiteX476" fmla="*/ 462915 w 1481122"/>
              <a:gd name="connsiteY476" fmla="*/ 199054 h 230429"/>
              <a:gd name="connsiteX477" fmla="*/ 456229 w 1481122"/>
              <a:gd name="connsiteY477" fmla="*/ 201626 h 230429"/>
              <a:gd name="connsiteX478" fmla="*/ 458286 w 1481122"/>
              <a:gd name="connsiteY478" fmla="*/ 203169 h 230429"/>
              <a:gd name="connsiteX479" fmla="*/ 456229 w 1481122"/>
              <a:gd name="connsiteY479" fmla="*/ 205226 h 230429"/>
              <a:gd name="connsiteX480" fmla="*/ 422282 w 1481122"/>
              <a:gd name="connsiteY480" fmla="*/ 208826 h 230429"/>
              <a:gd name="connsiteX481" fmla="*/ 378048 w 1481122"/>
              <a:gd name="connsiteY481" fmla="*/ 182080 h 230429"/>
              <a:gd name="connsiteX482" fmla="*/ 367246 w 1481122"/>
              <a:gd name="connsiteY482" fmla="*/ 193396 h 230429"/>
              <a:gd name="connsiteX483" fmla="*/ 351816 w 1481122"/>
              <a:gd name="connsiteY483" fmla="*/ 201626 h 230429"/>
              <a:gd name="connsiteX484" fmla="*/ 342557 w 1481122"/>
              <a:gd name="connsiteY484" fmla="*/ 199054 h 230429"/>
              <a:gd name="connsiteX485" fmla="*/ 345129 w 1481122"/>
              <a:gd name="connsiteY485" fmla="*/ 193396 h 230429"/>
              <a:gd name="connsiteX486" fmla="*/ 352330 w 1481122"/>
              <a:gd name="connsiteY486" fmla="*/ 187738 h 230429"/>
              <a:gd name="connsiteX487" fmla="*/ 365189 w 1481122"/>
              <a:gd name="connsiteY487" fmla="*/ 170250 h 230429"/>
              <a:gd name="connsiteX488" fmla="*/ 326613 w 1481122"/>
              <a:gd name="connsiteY488" fmla="*/ 130131 h 230429"/>
              <a:gd name="connsiteX489" fmla="*/ 316325 w 1481122"/>
              <a:gd name="connsiteY489" fmla="*/ 111614 h 230429"/>
              <a:gd name="connsiteX490" fmla="*/ 318383 w 1481122"/>
              <a:gd name="connsiteY490" fmla="*/ 111100 h 230429"/>
              <a:gd name="connsiteX491" fmla="*/ 372904 w 1481122"/>
              <a:gd name="connsiteY491" fmla="*/ 155334 h 230429"/>
              <a:gd name="connsiteX492" fmla="*/ 374961 w 1481122"/>
              <a:gd name="connsiteY492" fmla="*/ 153791 h 230429"/>
              <a:gd name="connsiteX493" fmla="*/ 398107 w 1481122"/>
              <a:gd name="connsiteY493" fmla="*/ 98241 h 230429"/>
              <a:gd name="connsiteX494" fmla="*/ 409937 w 1481122"/>
              <a:gd name="connsiteY494" fmla="*/ 35491 h 230429"/>
              <a:gd name="connsiteX495" fmla="*/ 341014 w 1481122"/>
              <a:gd name="connsiteY495" fmla="*/ 35491 h 230429"/>
              <a:gd name="connsiteX496" fmla="*/ 343072 w 1481122"/>
              <a:gd name="connsiteY496" fmla="*/ 35491 h 230429"/>
              <a:gd name="connsiteX497" fmla="*/ 359531 w 1481122"/>
              <a:gd name="connsiteY497" fmla="*/ 46806 h 230429"/>
              <a:gd name="connsiteX498" fmla="*/ 376504 w 1481122"/>
              <a:gd name="connsiteY498" fmla="*/ 66866 h 230429"/>
              <a:gd name="connsiteX499" fmla="*/ 365703 w 1481122"/>
              <a:gd name="connsiteY499" fmla="*/ 94126 h 230429"/>
              <a:gd name="connsiteX500" fmla="*/ 355930 w 1481122"/>
              <a:gd name="connsiteY500" fmla="*/ 99270 h 230429"/>
              <a:gd name="connsiteX501" fmla="*/ 348730 w 1481122"/>
              <a:gd name="connsiteY501" fmla="*/ 90526 h 230429"/>
              <a:gd name="connsiteX502" fmla="*/ 341014 w 1481122"/>
              <a:gd name="connsiteY502" fmla="*/ 52978 h 230429"/>
              <a:gd name="connsiteX503" fmla="*/ 341014 w 1481122"/>
              <a:gd name="connsiteY503" fmla="*/ 35491 h 230429"/>
              <a:gd name="connsiteX504" fmla="*/ 32404 w 1481122"/>
              <a:gd name="connsiteY504" fmla="*/ 35491 h 230429"/>
              <a:gd name="connsiteX505" fmla="*/ 38062 w 1481122"/>
              <a:gd name="connsiteY505" fmla="*/ 39605 h 230429"/>
              <a:gd name="connsiteX506" fmla="*/ 33947 w 1481122"/>
              <a:gd name="connsiteY506" fmla="*/ 35491 h 230429"/>
              <a:gd name="connsiteX507" fmla="*/ 21089 w 1481122"/>
              <a:gd name="connsiteY507" fmla="*/ 35491 h 230429"/>
              <a:gd name="connsiteX508" fmla="*/ 23660 w 1481122"/>
              <a:gd name="connsiteY508" fmla="*/ 40634 h 230429"/>
              <a:gd name="connsiteX509" fmla="*/ 23146 w 1481122"/>
              <a:gd name="connsiteY509" fmla="*/ 35491 h 230429"/>
              <a:gd name="connsiteX510" fmla="*/ 31376 w 1481122"/>
              <a:gd name="connsiteY510" fmla="*/ 33433 h 230429"/>
              <a:gd name="connsiteX511" fmla="*/ 31376 w 1481122"/>
              <a:gd name="connsiteY511" fmla="*/ 34976 h 230429"/>
              <a:gd name="connsiteX512" fmla="*/ 32919 w 1481122"/>
              <a:gd name="connsiteY512" fmla="*/ 34976 h 230429"/>
              <a:gd name="connsiteX513" fmla="*/ 29833 w 1481122"/>
              <a:gd name="connsiteY513" fmla="*/ 32404 h 230429"/>
              <a:gd name="connsiteX514" fmla="*/ 29833 w 1481122"/>
              <a:gd name="connsiteY514" fmla="*/ 33948 h 230429"/>
              <a:gd name="connsiteX515" fmla="*/ 30861 w 1481122"/>
              <a:gd name="connsiteY515" fmla="*/ 32919 h 230429"/>
              <a:gd name="connsiteX516" fmla="*/ 183109 w 1481122"/>
              <a:gd name="connsiteY516" fmla="*/ 29833 h 230429"/>
              <a:gd name="connsiteX517" fmla="*/ 189795 w 1481122"/>
              <a:gd name="connsiteY517" fmla="*/ 31376 h 230429"/>
              <a:gd name="connsiteX518" fmla="*/ 191853 w 1481122"/>
              <a:gd name="connsiteY518" fmla="*/ 34976 h 230429"/>
              <a:gd name="connsiteX519" fmla="*/ 196996 w 1481122"/>
              <a:gd name="connsiteY519" fmla="*/ 38577 h 230429"/>
              <a:gd name="connsiteX520" fmla="*/ 196482 w 1481122"/>
              <a:gd name="connsiteY520" fmla="*/ 70466 h 230429"/>
              <a:gd name="connsiteX521" fmla="*/ 184652 w 1481122"/>
              <a:gd name="connsiteY521" fmla="*/ 98241 h 230429"/>
              <a:gd name="connsiteX522" fmla="*/ 152248 w 1481122"/>
              <a:gd name="connsiteY522" fmla="*/ 151219 h 230429"/>
              <a:gd name="connsiteX523" fmla="*/ 198025 w 1481122"/>
              <a:gd name="connsiteY523" fmla="*/ 165621 h 230429"/>
              <a:gd name="connsiteX524" fmla="*/ 214999 w 1481122"/>
              <a:gd name="connsiteY524" fmla="*/ 167678 h 230429"/>
              <a:gd name="connsiteX525" fmla="*/ 214999 w 1481122"/>
              <a:gd name="connsiteY525" fmla="*/ 176937 h 230429"/>
              <a:gd name="connsiteX526" fmla="*/ 206255 w 1481122"/>
              <a:gd name="connsiteY526" fmla="*/ 193396 h 230429"/>
              <a:gd name="connsiteX527" fmla="*/ 182595 w 1481122"/>
              <a:gd name="connsiteY527" fmla="*/ 193910 h 230429"/>
              <a:gd name="connsiteX528" fmla="*/ 135789 w 1481122"/>
              <a:gd name="connsiteY528" fmla="*/ 168193 h 230429"/>
              <a:gd name="connsiteX529" fmla="*/ 112643 w 1481122"/>
              <a:gd name="connsiteY529" fmla="*/ 185681 h 230429"/>
              <a:gd name="connsiteX530" fmla="*/ 101842 w 1481122"/>
              <a:gd name="connsiteY530" fmla="*/ 189281 h 230429"/>
              <a:gd name="connsiteX531" fmla="*/ 77153 w 1481122"/>
              <a:gd name="connsiteY531" fmla="*/ 192882 h 230429"/>
              <a:gd name="connsiteX532" fmla="*/ 78181 w 1481122"/>
              <a:gd name="connsiteY532" fmla="*/ 188252 h 230429"/>
              <a:gd name="connsiteX533" fmla="*/ 86411 w 1481122"/>
              <a:gd name="connsiteY533" fmla="*/ 184652 h 230429"/>
              <a:gd name="connsiteX534" fmla="*/ 87440 w 1481122"/>
              <a:gd name="connsiteY534" fmla="*/ 182595 h 230429"/>
              <a:gd name="connsiteX535" fmla="*/ 108528 w 1481122"/>
              <a:gd name="connsiteY535" fmla="*/ 164078 h 230429"/>
              <a:gd name="connsiteX536" fmla="*/ 120358 w 1481122"/>
              <a:gd name="connsiteY536" fmla="*/ 150705 h 230429"/>
              <a:gd name="connsiteX537" fmla="*/ 80753 w 1481122"/>
              <a:gd name="connsiteY537" fmla="*/ 85897 h 230429"/>
              <a:gd name="connsiteX538" fmla="*/ 69952 w 1481122"/>
              <a:gd name="connsiteY538" fmla="*/ 56579 h 230429"/>
              <a:gd name="connsiteX539" fmla="*/ 71495 w 1481122"/>
              <a:gd name="connsiteY539" fmla="*/ 56065 h 230429"/>
              <a:gd name="connsiteX540" fmla="*/ 130645 w 1481122"/>
              <a:gd name="connsiteY540" fmla="*/ 135789 h 230429"/>
              <a:gd name="connsiteX541" fmla="*/ 152248 w 1481122"/>
              <a:gd name="connsiteY541" fmla="*/ 101327 h 230429"/>
              <a:gd name="connsiteX542" fmla="*/ 174879 w 1481122"/>
              <a:gd name="connsiteY542" fmla="*/ 49378 h 230429"/>
              <a:gd name="connsiteX543" fmla="*/ 122930 w 1481122"/>
              <a:gd name="connsiteY543" fmla="*/ 52464 h 230429"/>
              <a:gd name="connsiteX544" fmla="*/ 63780 w 1481122"/>
              <a:gd name="connsiteY544" fmla="*/ 48864 h 230429"/>
              <a:gd name="connsiteX545" fmla="*/ 65837 w 1481122"/>
              <a:gd name="connsiteY545" fmla="*/ 46806 h 230429"/>
              <a:gd name="connsiteX546" fmla="*/ 165107 w 1481122"/>
              <a:gd name="connsiteY546" fmla="*/ 44234 h 230429"/>
              <a:gd name="connsiteX547" fmla="*/ 167164 w 1481122"/>
              <a:gd name="connsiteY547" fmla="*/ 40634 h 230429"/>
              <a:gd name="connsiteX548" fmla="*/ 177965 w 1481122"/>
              <a:gd name="connsiteY548" fmla="*/ 36519 h 230429"/>
              <a:gd name="connsiteX549" fmla="*/ 1470527 w 1481122"/>
              <a:gd name="connsiteY549" fmla="*/ 28290 h 230429"/>
              <a:gd name="connsiteX550" fmla="*/ 1469498 w 1481122"/>
              <a:gd name="connsiteY550" fmla="*/ 29318 h 230429"/>
              <a:gd name="connsiteX551" fmla="*/ 1473613 w 1481122"/>
              <a:gd name="connsiteY551" fmla="*/ 28804 h 230429"/>
              <a:gd name="connsiteX552" fmla="*/ 869252 w 1481122"/>
              <a:gd name="connsiteY552" fmla="*/ 27775 h 230429"/>
              <a:gd name="connsiteX553" fmla="*/ 870280 w 1481122"/>
              <a:gd name="connsiteY553" fmla="*/ 33433 h 230429"/>
              <a:gd name="connsiteX554" fmla="*/ 869766 w 1481122"/>
              <a:gd name="connsiteY554" fmla="*/ 28290 h 230429"/>
              <a:gd name="connsiteX555" fmla="*/ 12859 w 1481122"/>
              <a:gd name="connsiteY555" fmla="*/ 27775 h 230429"/>
              <a:gd name="connsiteX556" fmla="*/ 11830 w 1481122"/>
              <a:gd name="connsiteY556" fmla="*/ 28804 h 230429"/>
              <a:gd name="connsiteX557" fmla="*/ 15431 w 1481122"/>
              <a:gd name="connsiteY557" fmla="*/ 33433 h 230429"/>
              <a:gd name="connsiteX558" fmla="*/ 15431 w 1481122"/>
              <a:gd name="connsiteY558" fmla="*/ 28290 h 230429"/>
              <a:gd name="connsiteX559" fmla="*/ 1134142 w 1481122"/>
              <a:gd name="connsiteY559" fmla="*/ 26747 h 230429"/>
              <a:gd name="connsiteX560" fmla="*/ 1135685 w 1481122"/>
              <a:gd name="connsiteY560" fmla="*/ 26747 h 230429"/>
              <a:gd name="connsiteX561" fmla="*/ 1161917 w 1481122"/>
              <a:gd name="connsiteY561" fmla="*/ 62751 h 230429"/>
              <a:gd name="connsiteX562" fmla="*/ 1164489 w 1481122"/>
              <a:gd name="connsiteY562" fmla="*/ 101327 h 230429"/>
              <a:gd name="connsiteX563" fmla="*/ 1187120 w 1481122"/>
              <a:gd name="connsiteY563" fmla="*/ 100299 h 230429"/>
              <a:gd name="connsiteX564" fmla="*/ 1197407 w 1481122"/>
              <a:gd name="connsiteY564" fmla="*/ 97727 h 230429"/>
              <a:gd name="connsiteX565" fmla="*/ 1199464 w 1481122"/>
              <a:gd name="connsiteY565" fmla="*/ 89497 h 230429"/>
              <a:gd name="connsiteX566" fmla="*/ 1213352 w 1481122"/>
              <a:gd name="connsiteY566" fmla="*/ 89497 h 230429"/>
              <a:gd name="connsiteX567" fmla="*/ 1217981 w 1481122"/>
              <a:gd name="connsiteY567" fmla="*/ 92069 h 230429"/>
              <a:gd name="connsiteX568" fmla="*/ 1216952 w 1481122"/>
              <a:gd name="connsiteY568" fmla="*/ 98756 h 230429"/>
              <a:gd name="connsiteX569" fmla="*/ 1193807 w 1481122"/>
              <a:gd name="connsiteY569" fmla="*/ 105442 h 230429"/>
              <a:gd name="connsiteX570" fmla="*/ 1163974 w 1481122"/>
              <a:gd name="connsiteY570" fmla="*/ 108528 h 230429"/>
              <a:gd name="connsiteX571" fmla="*/ 1163460 w 1481122"/>
              <a:gd name="connsiteY571" fmla="*/ 117787 h 230429"/>
              <a:gd name="connsiteX572" fmla="*/ 1198950 w 1481122"/>
              <a:gd name="connsiteY572" fmla="*/ 145047 h 230429"/>
              <a:gd name="connsiteX573" fmla="*/ 1229811 w 1481122"/>
              <a:gd name="connsiteY573" fmla="*/ 158420 h 230429"/>
              <a:gd name="connsiteX574" fmla="*/ 1232383 w 1481122"/>
              <a:gd name="connsiteY574" fmla="*/ 160992 h 230429"/>
              <a:gd name="connsiteX575" fmla="*/ 1231354 w 1481122"/>
              <a:gd name="connsiteY575" fmla="*/ 163049 h 230429"/>
              <a:gd name="connsiteX576" fmla="*/ 1221581 w 1481122"/>
              <a:gd name="connsiteY576" fmla="*/ 168193 h 230429"/>
              <a:gd name="connsiteX577" fmla="*/ 1219524 w 1481122"/>
              <a:gd name="connsiteY577" fmla="*/ 172308 h 230429"/>
              <a:gd name="connsiteX578" fmla="*/ 1206151 w 1481122"/>
              <a:gd name="connsiteY578" fmla="*/ 176937 h 230429"/>
              <a:gd name="connsiteX579" fmla="*/ 1190720 w 1481122"/>
              <a:gd name="connsiteY579" fmla="*/ 167678 h 230429"/>
              <a:gd name="connsiteX580" fmla="*/ 1163974 w 1481122"/>
              <a:gd name="connsiteY580" fmla="*/ 135274 h 230429"/>
              <a:gd name="connsiteX581" fmla="*/ 1162431 w 1481122"/>
              <a:gd name="connsiteY581" fmla="*/ 136303 h 230429"/>
              <a:gd name="connsiteX582" fmla="*/ 1160888 w 1481122"/>
              <a:gd name="connsiteY582" fmla="*/ 176937 h 230429"/>
              <a:gd name="connsiteX583" fmla="*/ 1179919 w 1481122"/>
              <a:gd name="connsiteY583" fmla="*/ 176422 h 230429"/>
              <a:gd name="connsiteX584" fmla="*/ 1181976 w 1481122"/>
              <a:gd name="connsiteY584" fmla="*/ 170765 h 230429"/>
              <a:gd name="connsiteX585" fmla="*/ 1197407 w 1481122"/>
              <a:gd name="connsiteY585" fmla="*/ 176422 h 230429"/>
              <a:gd name="connsiteX586" fmla="*/ 1197407 w 1481122"/>
              <a:gd name="connsiteY586" fmla="*/ 180537 h 230429"/>
              <a:gd name="connsiteX587" fmla="*/ 1192264 w 1481122"/>
              <a:gd name="connsiteY587" fmla="*/ 182080 h 230429"/>
              <a:gd name="connsiteX588" fmla="*/ 1161402 w 1481122"/>
              <a:gd name="connsiteY588" fmla="*/ 182595 h 230429"/>
              <a:gd name="connsiteX589" fmla="*/ 1158316 w 1481122"/>
              <a:gd name="connsiteY589" fmla="*/ 217570 h 230429"/>
              <a:gd name="connsiteX590" fmla="*/ 1155745 w 1481122"/>
              <a:gd name="connsiteY590" fmla="*/ 220142 h 230429"/>
              <a:gd name="connsiteX591" fmla="*/ 1149058 w 1481122"/>
              <a:gd name="connsiteY591" fmla="*/ 216542 h 230429"/>
              <a:gd name="connsiteX592" fmla="*/ 1145972 w 1481122"/>
              <a:gd name="connsiteY592" fmla="*/ 208312 h 230429"/>
              <a:gd name="connsiteX593" fmla="*/ 1141857 w 1481122"/>
              <a:gd name="connsiteY593" fmla="*/ 182595 h 230429"/>
              <a:gd name="connsiteX594" fmla="*/ 1117683 w 1481122"/>
              <a:gd name="connsiteY594" fmla="*/ 182080 h 230429"/>
              <a:gd name="connsiteX595" fmla="*/ 1115625 w 1481122"/>
              <a:gd name="connsiteY595" fmla="*/ 180537 h 230429"/>
              <a:gd name="connsiteX596" fmla="*/ 1117168 w 1481122"/>
              <a:gd name="connsiteY596" fmla="*/ 178994 h 230429"/>
              <a:gd name="connsiteX597" fmla="*/ 1139800 w 1481122"/>
              <a:gd name="connsiteY597" fmla="*/ 177451 h 230429"/>
              <a:gd name="connsiteX598" fmla="*/ 1141857 w 1481122"/>
              <a:gd name="connsiteY598" fmla="*/ 176422 h 230429"/>
              <a:gd name="connsiteX599" fmla="*/ 1137742 w 1481122"/>
              <a:gd name="connsiteY599" fmla="*/ 134760 h 230429"/>
              <a:gd name="connsiteX600" fmla="*/ 1136714 w 1481122"/>
              <a:gd name="connsiteY600" fmla="*/ 131674 h 230429"/>
              <a:gd name="connsiteX601" fmla="*/ 1119226 w 1481122"/>
              <a:gd name="connsiteY601" fmla="*/ 155334 h 230429"/>
              <a:gd name="connsiteX602" fmla="*/ 1097109 w 1481122"/>
              <a:gd name="connsiteY602" fmla="*/ 177965 h 230429"/>
              <a:gd name="connsiteX603" fmla="*/ 1086822 w 1481122"/>
              <a:gd name="connsiteY603" fmla="*/ 183623 h 230429"/>
              <a:gd name="connsiteX604" fmla="*/ 1084764 w 1481122"/>
              <a:gd name="connsiteY604" fmla="*/ 182080 h 230429"/>
              <a:gd name="connsiteX605" fmla="*/ 1084250 w 1481122"/>
              <a:gd name="connsiteY605" fmla="*/ 180023 h 230429"/>
              <a:gd name="connsiteX606" fmla="*/ 1108424 w 1481122"/>
              <a:gd name="connsiteY606" fmla="*/ 142475 h 230429"/>
              <a:gd name="connsiteX607" fmla="*/ 1122312 w 1481122"/>
              <a:gd name="connsiteY607" fmla="*/ 108014 h 230429"/>
              <a:gd name="connsiteX608" fmla="*/ 1120769 w 1481122"/>
              <a:gd name="connsiteY608" fmla="*/ 106471 h 230429"/>
              <a:gd name="connsiteX609" fmla="*/ 1078078 w 1481122"/>
              <a:gd name="connsiteY609" fmla="*/ 103899 h 230429"/>
              <a:gd name="connsiteX610" fmla="*/ 1077563 w 1481122"/>
              <a:gd name="connsiteY610" fmla="*/ 102356 h 230429"/>
              <a:gd name="connsiteX611" fmla="*/ 1089393 w 1481122"/>
              <a:gd name="connsiteY611" fmla="*/ 100813 h 230429"/>
              <a:gd name="connsiteX612" fmla="*/ 1134142 w 1481122"/>
              <a:gd name="connsiteY612" fmla="*/ 100299 h 230429"/>
              <a:gd name="connsiteX613" fmla="*/ 1130541 w 1481122"/>
              <a:gd name="connsiteY613" fmla="*/ 62237 h 230429"/>
              <a:gd name="connsiteX614" fmla="*/ 1132342 w 1481122"/>
              <a:gd name="connsiteY614" fmla="*/ 29318 h 230429"/>
              <a:gd name="connsiteX615" fmla="*/ 1134142 w 1481122"/>
              <a:gd name="connsiteY615" fmla="*/ 32404 h 230429"/>
              <a:gd name="connsiteX616" fmla="*/ 929945 w 1481122"/>
              <a:gd name="connsiteY616" fmla="*/ 26232 h 230429"/>
              <a:gd name="connsiteX617" fmla="*/ 927373 w 1481122"/>
              <a:gd name="connsiteY617" fmla="*/ 29833 h 230429"/>
              <a:gd name="connsiteX618" fmla="*/ 932002 w 1481122"/>
              <a:gd name="connsiteY618" fmla="*/ 30347 h 230429"/>
              <a:gd name="connsiteX619" fmla="*/ 933031 w 1481122"/>
              <a:gd name="connsiteY619" fmla="*/ 29318 h 230429"/>
              <a:gd name="connsiteX620" fmla="*/ 1079621 w 1481122"/>
              <a:gd name="connsiteY620" fmla="*/ 24689 h 230429"/>
              <a:gd name="connsiteX621" fmla="*/ 1079621 w 1481122"/>
              <a:gd name="connsiteY621" fmla="*/ 28290 h 230429"/>
              <a:gd name="connsiteX622" fmla="*/ 1081164 w 1481122"/>
              <a:gd name="connsiteY622" fmla="*/ 28804 h 230429"/>
              <a:gd name="connsiteX623" fmla="*/ 1081164 w 1481122"/>
              <a:gd name="connsiteY623" fmla="*/ 24689 h 230429"/>
              <a:gd name="connsiteX624" fmla="*/ 15431 w 1481122"/>
              <a:gd name="connsiteY624" fmla="*/ 22117 h 230429"/>
              <a:gd name="connsiteX625" fmla="*/ 28290 w 1481122"/>
              <a:gd name="connsiteY625" fmla="*/ 24689 h 230429"/>
              <a:gd name="connsiteX626" fmla="*/ 38577 w 1481122"/>
              <a:gd name="connsiteY626" fmla="*/ 30861 h 230429"/>
              <a:gd name="connsiteX627" fmla="*/ 49892 w 1481122"/>
              <a:gd name="connsiteY627" fmla="*/ 45778 h 230429"/>
              <a:gd name="connsiteX628" fmla="*/ 46806 w 1481122"/>
              <a:gd name="connsiteY628" fmla="*/ 60179 h 230429"/>
              <a:gd name="connsiteX629" fmla="*/ 34976 w 1481122"/>
              <a:gd name="connsiteY629" fmla="*/ 62751 h 230429"/>
              <a:gd name="connsiteX630" fmla="*/ 34976 w 1481122"/>
              <a:gd name="connsiteY630" fmla="*/ 67895 h 230429"/>
              <a:gd name="connsiteX631" fmla="*/ 29318 w 1481122"/>
              <a:gd name="connsiteY631" fmla="*/ 67380 h 230429"/>
              <a:gd name="connsiteX632" fmla="*/ 9773 w 1481122"/>
              <a:gd name="connsiteY632" fmla="*/ 34976 h 230429"/>
              <a:gd name="connsiteX633" fmla="*/ 9773 w 1481122"/>
              <a:gd name="connsiteY633" fmla="*/ 23661 h 230429"/>
              <a:gd name="connsiteX634" fmla="*/ 1401090 w 1481122"/>
              <a:gd name="connsiteY634" fmla="*/ 20574 h 230429"/>
              <a:gd name="connsiteX635" fmla="*/ 1402118 w 1481122"/>
              <a:gd name="connsiteY635" fmla="*/ 31890 h 230429"/>
              <a:gd name="connsiteX636" fmla="*/ 1402118 w 1481122"/>
              <a:gd name="connsiteY636" fmla="*/ 20574 h 230429"/>
              <a:gd name="connsiteX637" fmla="*/ 851249 w 1481122"/>
              <a:gd name="connsiteY637" fmla="*/ 13374 h 230429"/>
              <a:gd name="connsiteX638" fmla="*/ 852793 w 1481122"/>
              <a:gd name="connsiteY638" fmla="*/ 16460 h 230429"/>
              <a:gd name="connsiteX639" fmla="*/ 854336 w 1481122"/>
              <a:gd name="connsiteY639" fmla="*/ 14917 h 230429"/>
              <a:gd name="connsiteX640" fmla="*/ 853307 w 1481122"/>
              <a:gd name="connsiteY640" fmla="*/ 13374 h 230429"/>
              <a:gd name="connsiteX641" fmla="*/ 1398518 w 1481122"/>
              <a:gd name="connsiteY641" fmla="*/ 10802 h 230429"/>
              <a:gd name="connsiteX642" fmla="*/ 1390288 w 1481122"/>
              <a:gd name="connsiteY642" fmla="*/ 11830 h 230429"/>
              <a:gd name="connsiteX643" fmla="*/ 1391317 w 1481122"/>
              <a:gd name="connsiteY643" fmla="*/ 14917 h 230429"/>
              <a:gd name="connsiteX644" fmla="*/ 1398518 w 1481122"/>
              <a:gd name="connsiteY644" fmla="*/ 11830 h 230429"/>
              <a:gd name="connsiteX645" fmla="*/ 296266 w 1481122"/>
              <a:gd name="connsiteY645" fmla="*/ 10287 h 230429"/>
              <a:gd name="connsiteX646" fmla="*/ 297295 w 1481122"/>
              <a:gd name="connsiteY646" fmla="*/ 15431 h 230429"/>
              <a:gd name="connsiteX647" fmla="*/ 300381 w 1481122"/>
              <a:gd name="connsiteY647" fmla="*/ 18517 h 230429"/>
              <a:gd name="connsiteX648" fmla="*/ 300895 w 1481122"/>
              <a:gd name="connsiteY648" fmla="*/ 16460 h 230429"/>
              <a:gd name="connsiteX649" fmla="*/ 297295 w 1481122"/>
              <a:gd name="connsiteY649" fmla="*/ 10802 h 230429"/>
              <a:gd name="connsiteX650" fmla="*/ 1071906 w 1481122"/>
              <a:gd name="connsiteY650" fmla="*/ 9259 h 230429"/>
              <a:gd name="connsiteX651" fmla="*/ 1072420 w 1481122"/>
              <a:gd name="connsiteY651" fmla="*/ 13374 h 230429"/>
              <a:gd name="connsiteX652" fmla="*/ 1072934 w 1481122"/>
              <a:gd name="connsiteY652" fmla="*/ 9773 h 230429"/>
              <a:gd name="connsiteX653" fmla="*/ 292665 w 1481122"/>
              <a:gd name="connsiteY653" fmla="*/ 5658 h 230429"/>
              <a:gd name="connsiteX654" fmla="*/ 298323 w 1481122"/>
              <a:gd name="connsiteY654" fmla="*/ 6173 h 230429"/>
              <a:gd name="connsiteX655" fmla="*/ 307067 w 1481122"/>
              <a:gd name="connsiteY655" fmla="*/ 21089 h 230429"/>
              <a:gd name="connsiteX656" fmla="*/ 307067 w 1481122"/>
              <a:gd name="connsiteY656" fmla="*/ 51950 h 230429"/>
              <a:gd name="connsiteX657" fmla="*/ 283921 w 1481122"/>
              <a:gd name="connsiteY657" fmla="*/ 90526 h 230429"/>
              <a:gd name="connsiteX658" fmla="*/ 291637 w 1481122"/>
              <a:gd name="connsiteY658" fmla="*/ 104928 h 230429"/>
              <a:gd name="connsiteX659" fmla="*/ 296780 w 1481122"/>
              <a:gd name="connsiteY659" fmla="*/ 127559 h 230429"/>
              <a:gd name="connsiteX660" fmla="*/ 295237 w 1481122"/>
              <a:gd name="connsiteY660" fmla="*/ 209341 h 230429"/>
              <a:gd name="connsiteX661" fmla="*/ 292151 w 1481122"/>
              <a:gd name="connsiteY661" fmla="*/ 209341 h 230429"/>
              <a:gd name="connsiteX662" fmla="*/ 285979 w 1481122"/>
              <a:gd name="connsiteY662" fmla="*/ 185166 h 230429"/>
              <a:gd name="connsiteX663" fmla="*/ 279292 w 1481122"/>
              <a:gd name="connsiteY663" fmla="*/ 98241 h 230429"/>
              <a:gd name="connsiteX664" fmla="*/ 277749 w 1481122"/>
              <a:gd name="connsiteY664" fmla="*/ 97727 h 230429"/>
              <a:gd name="connsiteX665" fmla="*/ 255632 w 1481122"/>
              <a:gd name="connsiteY665" fmla="*/ 123444 h 230429"/>
              <a:gd name="connsiteX666" fmla="*/ 251003 w 1481122"/>
              <a:gd name="connsiteY666" fmla="*/ 123959 h 230429"/>
              <a:gd name="connsiteX667" fmla="*/ 249460 w 1481122"/>
              <a:gd name="connsiteY667" fmla="*/ 118815 h 230429"/>
              <a:gd name="connsiteX668" fmla="*/ 262319 w 1481122"/>
              <a:gd name="connsiteY668" fmla="*/ 94126 h 230429"/>
              <a:gd name="connsiteX669" fmla="*/ 292665 w 1481122"/>
              <a:gd name="connsiteY669" fmla="*/ 5658 h 230429"/>
              <a:gd name="connsiteX670" fmla="*/ 1393374 w 1481122"/>
              <a:gd name="connsiteY670" fmla="*/ 5144 h 230429"/>
              <a:gd name="connsiteX671" fmla="*/ 1402118 w 1481122"/>
              <a:gd name="connsiteY671" fmla="*/ 5144 h 230429"/>
              <a:gd name="connsiteX672" fmla="*/ 1409319 w 1481122"/>
              <a:gd name="connsiteY672" fmla="*/ 8744 h 230429"/>
              <a:gd name="connsiteX673" fmla="*/ 1413948 w 1481122"/>
              <a:gd name="connsiteY673" fmla="*/ 14402 h 230429"/>
              <a:gd name="connsiteX674" fmla="*/ 1417549 w 1481122"/>
              <a:gd name="connsiteY674" fmla="*/ 32404 h 230429"/>
              <a:gd name="connsiteX675" fmla="*/ 1461269 w 1481122"/>
              <a:gd name="connsiteY675" fmla="*/ 30861 h 230429"/>
              <a:gd name="connsiteX676" fmla="*/ 1463840 w 1481122"/>
              <a:gd name="connsiteY676" fmla="*/ 26232 h 230429"/>
              <a:gd name="connsiteX677" fmla="*/ 1467441 w 1481122"/>
              <a:gd name="connsiteY677" fmla="*/ 23146 h 230429"/>
              <a:gd name="connsiteX678" fmla="*/ 1479271 w 1481122"/>
              <a:gd name="connsiteY678" fmla="*/ 24689 h 230429"/>
              <a:gd name="connsiteX679" fmla="*/ 1480299 w 1481122"/>
              <a:gd name="connsiteY679" fmla="*/ 31890 h 230429"/>
              <a:gd name="connsiteX680" fmla="*/ 1453039 w 1481122"/>
              <a:gd name="connsiteY680" fmla="*/ 38577 h 230429"/>
              <a:gd name="connsiteX681" fmla="*/ 1416520 w 1481122"/>
              <a:gd name="connsiteY681" fmla="*/ 38577 h 230429"/>
              <a:gd name="connsiteX682" fmla="*/ 1401090 w 1481122"/>
              <a:gd name="connsiteY682" fmla="*/ 76639 h 230429"/>
              <a:gd name="connsiteX683" fmla="*/ 1396460 w 1481122"/>
              <a:gd name="connsiteY683" fmla="*/ 83839 h 230429"/>
              <a:gd name="connsiteX684" fmla="*/ 1393374 w 1481122"/>
              <a:gd name="connsiteY684" fmla="*/ 84354 h 230429"/>
              <a:gd name="connsiteX685" fmla="*/ 1389774 w 1481122"/>
              <a:gd name="connsiteY685" fmla="*/ 80753 h 230429"/>
              <a:gd name="connsiteX686" fmla="*/ 1385145 w 1481122"/>
              <a:gd name="connsiteY686" fmla="*/ 79725 h 230429"/>
              <a:gd name="connsiteX687" fmla="*/ 1387717 w 1481122"/>
              <a:gd name="connsiteY687" fmla="*/ 54521 h 230429"/>
              <a:gd name="connsiteX688" fmla="*/ 1388231 w 1481122"/>
              <a:gd name="connsiteY688" fmla="*/ 7716 h 230429"/>
              <a:gd name="connsiteX689" fmla="*/ 846106 w 1481122"/>
              <a:gd name="connsiteY689" fmla="*/ 4115 h 230429"/>
              <a:gd name="connsiteX690" fmla="*/ 853821 w 1481122"/>
              <a:gd name="connsiteY690" fmla="*/ 6687 h 230429"/>
              <a:gd name="connsiteX691" fmla="*/ 869766 w 1481122"/>
              <a:gd name="connsiteY691" fmla="*/ 19031 h 230429"/>
              <a:gd name="connsiteX692" fmla="*/ 875938 w 1481122"/>
              <a:gd name="connsiteY692" fmla="*/ 26747 h 230429"/>
              <a:gd name="connsiteX693" fmla="*/ 877481 w 1481122"/>
              <a:gd name="connsiteY693" fmla="*/ 34976 h 230429"/>
              <a:gd name="connsiteX694" fmla="*/ 888283 w 1481122"/>
              <a:gd name="connsiteY694" fmla="*/ 34976 h 230429"/>
              <a:gd name="connsiteX695" fmla="*/ 920172 w 1481122"/>
              <a:gd name="connsiteY695" fmla="*/ 30861 h 230429"/>
              <a:gd name="connsiteX696" fmla="*/ 926345 w 1481122"/>
              <a:gd name="connsiteY696" fmla="*/ 22117 h 230429"/>
              <a:gd name="connsiteX697" fmla="*/ 934060 w 1481122"/>
              <a:gd name="connsiteY697" fmla="*/ 22632 h 230429"/>
              <a:gd name="connsiteX698" fmla="*/ 938689 w 1481122"/>
              <a:gd name="connsiteY698" fmla="*/ 27261 h 230429"/>
              <a:gd name="connsiteX699" fmla="*/ 936632 w 1481122"/>
              <a:gd name="connsiteY699" fmla="*/ 35491 h 230429"/>
              <a:gd name="connsiteX700" fmla="*/ 876453 w 1481122"/>
              <a:gd name="connsiteY700" fmla="*/ 42177 h 230429"/>
              <a:gd name="connsiteX701" fmla="*/ 873367 w 1481122"/>
              <a:gd name="connsiteY701" fmla="*/ 84354 h 230429"/>
              <a:gd name="connsiteX702" fmla="*/ 881082 w 1481122"/>
              <a:gd name="connsiteY702" fmla="*/ 84868 h 230429"/>
              <a:gd name="connsiteX703" fmla="*/ 917086 w 1481122"/>
              <a:gd name="connsiteY703" fmla="*/ 79210 h 230429"/>
              <a:gd name="connsiteX704" fmla="*/ 922230 w 1481122"/>
              <a:gd name="connsiteY704" fmla="*/ 68409 h 230429"/>
              <a:gd name="connsiteX705" fmla="*/ 931488 w 1481122"/>
              <a:gd name="connsiteY705" fmla="*/ 69438 h 230429"/>
              <a:gd name="connsiteX706" fmla="*/ 935089 w 1481122"/>
              <a:gd name="connsiteY706" fmla="*/ 79725 h 230429"/>
              <a:gd name="connsiteX707" fmla="*/ 932517 w 1481122"/>
              <a:gd name="connsiteY707" fmla="*/ 83325 h 230429"/>
              <a:gd name="connsiteX708" fmla="*/ 890340 w 1481122"/>
              <a:gd name="connsiteY708" fmla="*/ 90526 h 230429"/>
              <a:gd name="connsiteX709" fmla="*/ 873881 w 1481122"/>
              <a:gd name="connsiteY709" fmla="*/ 91555 h 230429"/>
              <a:gd name="connsiteX710" fmla="*/ 871309 w 1481122"/>
              <a:gd name="connsiteY710" fmla="*/ 120358 h 230429"/>
              <a:gd name="connsiteX711" fmla="*/ 869766 w 1481122"/>
              <a:gd name="connsiteY711" fmla="*/ 123444 h 230429"/>
              <a:gd name="connsiteX712" fmla="*/ 871309 w 1481122"/>
              <a:gd name="connsiteY712" fmla="*/ 123959 h 230429"/>
              <a:gd name="connsiteX713" fmla="*/ 943318 w 1481122"/>
              <a:gd name="connsiteY713" fmla="*/ 120358 h 230429"/>
              <a:gd name="connsiteX714" fmla="*/ 951033 w 1481122"/>
              <a:gd name="connsiteY714" fmla="*/ 109557 h 230429"/>
              <a:gd name="connsiteX715" fmla="*/ 967493 w 1481122"/>
              <a:gd name="connsiteY715" fmla="*/ 113157 h 230429"/>
              <a:gd name="connsiteX716" fmla="*/ 968521 w 1481122"/>
              <a:gd name="connsiteY716" fmla="*/ 116758 h 230429"/>
              <a:gd name="connsiteX717" fmla="*/ 965435 w 1481122"/>
              <a:gd name="connsiteY717" fmla="*/ 123444 h 230429"/>
              <a:gd name="connsiteX718" fmla="*/ 960292 w 1481122"/>
              <a:gd name="connsiteY718" fmla="*/ 126530 h 230429"/>
              <a:gd name="connsiteX719" fmla="*/ 832733 w 1481122"/>
              <a:gd name="connsiteY719" fmla="*/ 131160 h 230429"/>
              <a:gd name="connsiteX720" fmla="*/ 831704 w 1481122"/>
              <a:gd name="connsiteY720" fmla="*/ 132188 h 230429"/>
              <a:gd name="connsiteX721" fmla="*/ 841477 w 1481122"/>
              <a:gd name="connsiteY721" fmla="*/ 143504 h 230429"/>
              <a:gd name="connsiteX722" fmla="*/ 845077 w 1481122"/>
              <a:gd name="connsiteY722" fmla="*/ 151734 h 230429"/>
              <a:gd name="connsiteX723" fmla="*/ 896512 w 1481122"/>
              <a:gd name="connsiteY723" fmla="*/ 153277 h 230429"/>
              <a:gd name="connsiteX724" fmla="*/ 900113 w 1481122"/>
              <a:gd name="connsiteY724" fmla="*/ 145561 h 230429"/>
              <a:gd name="connsiteX725" fmla="*/ 910400 w 1481122"/>
              <a:gd name="connsiteY725" fmla="*/ 142475 h 230429"/>
              <a:gd name="connsiteX726" fmla="*/ 924802 w 1481122"/>
              <a:gd name="connsiteY726" fmla="*/ 144533 h 230429"/>
              <a:gd name="connsiteX727" fmla="*/ 922744 w 1481122"/>
              <a:gd name="connsiteY727" fmla="*/ 156877 h 230429"/>
              <a:gd name="connsiteX728" fmla="*/ 891369 w 1481122"/>
              <a:gd name="connsiteY728" fmla="*/ 191339 h 230429"/>
              <a:gd name="connsiteX729" fmla="*/ 912971 w 1481122"/>
              <a:gd name="connsiteY729" fmla="*/ 198025 h 230429"/>
              <a:gd name="connsiteX730" fmla="*/ 953091 w 1481122"/>
              <a:gd name="connsiteY730" fmla="*/ 196996 h 230429"/>
              <a:gd name="connsiteX731" fmla="*/ 956177 w 1481122"/>
              <a:gd name="connsiteY731" fmla="*/ 202654 h 230429"/>
              <a:gd name="connsiteX732" fmla="*/ 951033 w 1481122"/>
              <a:gd name="connsiteY732" fmla="*/ 213970 h 230429"/>
              <a:gd name="connsiteX733" fmla="*/ 909885 w 1481122"/>
              <a:gd name="connsiteY733" fmla="*/ 216027 h 230429"/>
              <a:gd name="connsiteX734" fmla="*/ 876453 w 1481122"/>
              <a:gd name="connsiteY734" fmla="*/ 203683 h 230429"/>
              <a:gd name="connsiteX735" fmla="*/ 850735 w 1481122"/>
              <a:gd name="connsiteY735" fmla="*/ 217570 h 230429"/>
              <a:gd name="connsiteX736" fmla="*/ 826046 w 1481122"/>
              <a:gd name="connsiteY736" fmla="*/ 221171 h 230429"/>
              <a:gd name="connsiteX737" fmla="*/ 825532 w 1481122"/>
              <a:gd name="connsiteY737" fmla="*/ 220142 h 230429"/>
              <a:gd name="connsiteX738" fmla="*/ 831190 w 1481122"/>
              <a:gd name="connsiteY738" fmla="*/ 213970 h 230429"/>
              <a:gd name="connsiteX739" fmla="*/ 861536 w 1481122"/>
              <a:gd name="connsiteY739" fmla="*/ 193910 h 230429"/>
              <a:gd name="connsiteX740" fmla="*/ 837362 w 1481122"/>
              <a:gd name="connsiteY740" fmla="*/ 167164 h 230429"/>
              <a:gd name="connsiteX741" fmla="*/ 829132 w 1481122"/>
              <a:gd name="connsiteY741" fmla="*/ 176422 h 230429"/>
              <a:gd name="connsiteX742" fmla="*/ 807530 w 1481122"/>
              <a:gd name="connsiteY742" fmla="*/ 192367 h 230429"/>
              <a:gd name="connsiteX743" fmla="*/ 795700 w 1481122"/>
              <a:gd name="connsiteY743" fmla="*/ 191853 h 230429"/>
              <a:gd name="connsiteX744" fmla="*/ 795185 w 1481122"/>
              <a:gd name="connsiteY744" fmla="*/ 188252 h 230429"/>
              <a:gd name="connsiteX745" fmla="*/ 822446 w 1481122"/>
              <a:gd name="connsiteY745" fmla="*/ 131674 h 230429"/>
              <a:gd name="connsiteX746" fmla="*/ 766382 w 1481122"/>
              <a:gd name="connsiteY746" fmla="*/ 129617 h 230429"/>
              <a:gd name="connsiteX747" fmla="*/ 763296 w 1481122"/>
              <a:gd name="connsiteY747" fmla="*/ 128588 h 230429"/>
              <a:gd name="connsiteX748" fmla="*/ 763296 w 1481122"/>
              <a:gd name="connsiteY748" fmla="*/ 126016 h 230429"/>
              <a:gd name="connsiteX749" fmla="*/ 766382 w 1481122"/>
              <a:gd name="connsiteY749" fmla="*/ 124473 h 230429"/>
              <a:gd name="connsiteX750" fmla="*/ 853307 w 1481122"/>
              <a:gd name="connsiteY750" fmla="*/ 123959 h 230429"/>
              <a:gd name="connsiteX751" fmla="*/ 851764 w 1481122"/>
              <a:gd name="connsiteY751" fmla="*/ 120873 h 230429"/>
              <a:gd name="connsiteX752" fmla="*/ 848678 w 1481122"/>
              <a:gd name="connsiteY752" fmla="*/ 92069 h 230429"/>
              <a:gd name="connsiteX753" fmla="*/ 809073 w 1481122"/>
              <a:gd name="connsiteY753" fmla="*/ 88469 h 230429"/>
              <a:gd name="connsiteX754" fmla="*/ 791585 w 1481122"/>
              <a:gd name="connsiteY754" fmla="*/ 83325 h 230429"/>
              <a:gd name="connsiteX755" fmla="*/ 793128 w 1481122"/>
              <a:gd name="connsiteY755" fmla="*/ 81782 h 230429"/>
              <a:gd name="connsiteX756" fmla="*/ 848163 w 1481122"/>
              <a:gd name="connsiteY756" fmla="*/ 84354 h 230429"/>
              <a:gd name="connsiteX757" fmla="*/ 844049 w 1481122"/>
              <a:gd name="connsiteY757" fmla="*/ 41663 h 230429"/>
              <a:gd name="connsiteX758" fmla="*/ 780269 w 1481122"/>
              <a:gd name="connsiteY758" fmla="*/ 38577 h 230429"/>
              <a:gd name="connsiteX759" fmla="*/ 781812 w 1481122"/>
              <a:gd name="connsiteY759" fmla="*/ 36519 h 230429"/>
              <a:gd name="connsiteX760" fmla="*/ 841477 w 1481122"/>
              <a:gd name="connsiteY760" fmla="*/ 35491 h 230429"/>
              <a:gd name="connsiteX761" fmla="*/ 843534 w 1481122"/>
              <a:gd name="connsiteY761" fmla="*/ 34462 h 230429"/>
              <a:gd name="connsiteX762" fmla="*/ 842506 w 1481122"/>
              <a:gd name="connsiteY762" fmla="*/ 19031 h 230429"/>
              <a:gd name="connsiteX763" fmla="*/ 846106 w 1481122"/>
              <a:gd name="connsiteY763" fmla="*/ 4115 h 230429"/>
              <a:gd name="connsiteX764" fmla="*/ 603333 w 1481122"/>
              <a:gd name="connsiteY764" fmla="*/ 2058 h 230429"/>
              <a:gd name="connsiteX765" fmla="*/ 605390 w 1481122"/>
              <a:gd name="connsiteY765" fmla="*/ 2572 h 230429"/>
              <a:gd name="connsiteX766" fmla="*/ 612591 w 1481122"/>
              <a:gd name="connsiteY766" fmla="*/ 7716 h 230429"/>
              <a:gd name="connsiteX767" fmla="*/ 626993 w 1481122"/>
              <a:gd name="connsiteY767" fmla="*/ 28804 h 230429"/>
              <a:gd name="connsiteX768" fmla="*/ 630079 w 1481122"/>
              <a:gd name="connsiteY768" fmla="*/ 132703 h 230429"/>
              <a:gd name="connsiteX769" fmla="*/ 624421 w 1481122"/>
              <a:gd name="connsiteY769" fmla="*/ 192367 h 230429"/>
              <a:gd name="connsiteX770" fmla="*/ 621335 w 1481122"/>
              <a:gd name="connsiteY770" fmla="*/ 193910 h 230429"/>
              <a:gd name="connsiteX771" fmla="*/ 620821 w 1481122"/>
              <a:gd name="connsiteY771" fmla="*/ 200083 h 230429"/>
              <a:gd name="connsiteX772" fmla="*/ 611562 w 1481122"/>
              <a:gd name="connsiteY772" fmla="*/ 198539 h 230429"/>
              <a:gd name="connsiteX773" fmla="*/ 595618 w 1481122"/>
              <a:gd name="connsiteY773" fmla="*/ 187738 h 230429"/>
              <a:gd name="connsiteX774" fmla="*/ 586359 w 1481122"/>
              <a:gd name="connsiteY774" fmla="*/ 178480 h 230429"/>
              <a:gd name="connsiteX775" fmla="*/ 586359 w 1481122"/>
              <a:gd name="connsiteY775" fmla="*/ 175908 h 230429"/>
              <a:gd name="connsiteX776" fmla="*/ 588931 w 1481122"/>
              <a:gd name="connsiteY776" fmla="*/ 175908 h 230429"/>
              <a:gd name="connsiteX777" fmla="*/ 605904 w 1481122"/>
              <a:gd name="connsiteY777" fmla="*/ 186195 h 230429"/>
              <a:gd name="connsiteX778" fmla="*/ 605390 w 1481122"/>
              <a:gd name="connsiteY778" fmla="*/ 118301 h 230429"/>
              <a:gd name="connsiteX779" fmla="*/ 600247 w 1481122"/>
              <a:gd name="connsiteY779" fmla="*/ 3601 h 230429"/>
              <a:gd name="connsiteX780" fmla="*/ 1068305 w 1481122"/>
              <a:gd name="connsiteY780" fmla="*/ 1543 h 230429"/>
              <a:gd name="connsiteX781" fmla="*/ 1075506 w 1481122"/>
              <a:gd name="connsiteY781" fmla="*/ 7716 h 230429"/>
              <a:gd name="connsiteX782" fmla="*/ 1089908 w 1481122"/>
              <a:gd name="connsiteY782" fmla="*/ 48349 h 230429"/>
              <a:gd name="connsiteX783" fmla="*/ 1082707 w 1481122"/>
              <a:gd name="connsiteY783" fmla="*/ 68923 h 230429"/>
              <a:gd name="connsiteX784" fmla="*/ 1059561 w 1481122"/>
              <a:gd name="connsiteY784" fmla="*/ 102870 h 230429"/>
              <a:gd name="connsiteX785" fmla="*/ 1076020 w 1481122"/>
              <a:gd name="connsiteY785" fmla="*/ 127559 h 230429"/>
              <a:gd name="connsiteX786" fmla="*/ 1074477 w 1481122"/>
              <a:gd name="connsiteY786" fmla="*/ 201626 h 230429"/>
              <a:gd name="connsiteX787" fmla="*/ 1070363 w 1481122"/>
              <a:gd name="connsiteY787" fmla="*/ 212941 h 230429"/>
              <a:gd name="connsiteX788" fmla="*/ 1068305 w 1481122"/>
              <a:gd name="connsiteY788" fmla="*/ 211913 h 230429"/>
              <a:gd name="connsiteX789" fmla="*/ 1063162 w 1481122"/>
              <a:gd name="connsiteY789" fmla="*/ 190824 h 230429"/>
              <a:gd name="connsiteX790" fmla="*/ 1052875 w 1481122"/>
              <a:gd name="connsiteY790" fmla="*/ 111614 h 230429"/>
              <a:gd name="connsiteX791" fmla="*/ 1034872 w 1481122"/>
              <a:gd name="connsiteY791" fmla="*/ 132703 h 230429"/>
              <a:gd name="connsiteX792" fmla="*/ 1023557 w 1481122"/>
              <a:gd name="connsiteY792" fmla="*/ 137332 h 230429"/>
              <a:gd name="connsiteX793" fmla="*/ 1025100 w 1481122"/>
              <a:gd name="connsiteY793" fmla="*/ 124473 h 230429"/>
              <a:gd name="connsiteX794" fmla="*/ 1056475 w 1481122"/>
              <a:gd name="connsiteY794" fmla="*/ 59151 h 230429"/>
              <a:gd name="connsiteX795" fmla="*/ 1064705 w 1481122"/>
              <a:gd name="connsiteY795" fmla="*/ 32404 h 230429"/>
              <a:gd name="connsiteX796" fmla="*/ 1068305 w 1481122"/>
              <a:gd name="connsiteY796" fmla="*/ 1543 h 230429"/>
              <a:gd name="connsiteX797" fmla="*/ 1295648 w 1481122"/>
              <a:gd name="connsiteY797" fmla="*/ 0 h 230429"/>
              <a:gd name="connsiteX798" fmla="*/ 1301820 w 1481122"/>
              <a:gd name="connsiteY798" fmla="*/ 1543 h 230429"/>
              <a:gd name="connsiteX799" fmla="*/ 1314165 w 1481122"/>
              <a:gd name="connsiteY799" fmla="*/ 18517 h 230429"/>
              <a:gd name="connsiteX800" fmla="*/ 1317765 w 1481122"/>
              <a:gd name="connsiteY800" fmla="*/ 33433 h 230429"/>
              <a:gd name="connsiteX801" fmla="*/ 1363542 w 1481122"/>
              <a:gd name="connsiteY801" fmla="*/ 31890 h 230429"/>
              <a:gd name="connsiteX802" fmla="*/ 1366628 w 1481122"/>
              <a:gd name="connsiteY802" fmla="*/ 23661 h 230429"/>
              <a:gd name="connsiteX803" fmla="*/ 1376401 w 1481122"/>
              <a:gd name="connsiteY803" fmla="*/ 24689 h 230429"/>
              <a:gd name="connsiteX804" fmla="*/ 1378973 w 1481122"/>
              <a:gd name="connsiteY804" fmla="*/ 28290 h 230429"/>
              <a:gd name="connsiteX805" fmla="*/ 1377430 w 1481122"/>
              <a:gd name="connsiteY805" fmla="*/ 32919 h 230429"/>
              <a:gd name="connsiteX806" fmla="*/ 1360970 w 1481122"/>
              <a:gd name="connsiteY806" fmla="*/ 39605 h 230429"/>
              <a:gd name="connsiteX807" fmla="*/ 1316736 w 1481122"/>
              <a:gd name="connsiteY807" fmla="*/ 39605 h 230429"/>
              <a:gd name="connsiteX808" fmla="*/ 1310050 w 1481122"/>
              <a:gd name="connsiteY808" fmla="*/ 69438 h 230429"/>
              <a:gd name="connsiteX809" fmla="*/ 1297705 w 1481122"/>
              <a:gd name="connsiteY809" fmla="*/ 90526 h 230429"/>
              <a:gd name="connsiteX810" fmla="*/ 1284847 w 1481122"/>
              <a:gd name="connsiteY810" fmla="*/ 94641 h 230429"/>
              <a:gd name="connsiteX811" fmla="*/ 1283303 w 1481122"/>
              <a:gd name="connsiteY811" fmla="*/ 93612 h 230429"/>
              <a:gd name="connsiteX812" fmla="*/ 1289476 w 1481122"/>
              <a:gd name="connsiteY812" fmla="*/ 45778 h 230429"/>
              <a:gd name="connsiteX813" fmla="*/ 1291533 w 1481122"/>
              <a:gd name="connsiteY813" fmla="*/ 2058 h 230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</a:cxnLst>
            <a:rect l="l" t="t" r="r" b="b"/>
            <a:pathLst>
              <a:path w="1481122" h="230429">
                <a:moveTo>
                  <a:pt x="450057" y="203683"/>
                </a:moveTo>
                <a:lnTo>
                  <a:pt x="447999" y="204712"/>
                </a:lnTo>
                <a:lnTo>
                  <a:pt x="449542" y="205226"/>
                </a:lnTo>
                <a:lnTo>
                  <a:pt x="450571" y="204197"/>
                </a:lnTo>
                <a:close/>
                <a:moveTo>
                  <a:pt x="1153173" y="200597"/>
                </a:moveTo>
                <a:lnTo>
                  <a:pt x="1151116" y="201626"/>
                </a:lnTo>
                <a:lnTo>
                  <a:pt x="1152144" y="203683"/>
                </a:lnTo>
                <a:lnTo>
                  <a:pt x="1153173" y="203683"/>
                </a:lnTo>
                <a:lnTo>
                  <a:pt x="1153687" y="201111"/>
                </a:lnTo>
                <a:close/>
                <a:moveTo>
                  <a:pt x="1314679" y="199054"/>
                </a:moveTo>
                <a:lnTo>
                  <a:pt x="1314679" y="208826"/>
                </a:lnTo>
                <a:lnTo>
                  <a:pt x="1315707" y="208826"/>
                </a:lnTo>
                <a:lnTo>
                  <a:pt x="1315707" y="199054"/>
                </a:lnTo>
                <a:close/>
                <a:moveTo>
                  <a:pt x="429483" y="193396"/>
                </a:moveTo>
                <a:lnTo>
                  <a:pt x="430511" y="194425"/>
                </a:lnTo>
                <a:lnTo>
                  <a:pt x="432054" y="193396"/>
                </a:lnTo>
                <a:close/>
                <a:moveTo>
                  <a:pt x="427425" y="191339"/>
                </a:moveTo>
                <a:lnTo>
                  <a:pt x="425882" y="192367"/>
                </a:lnTo>
                <a:lnTo>
                  <a:pt x="426911" y="192882"/>
                </a:lnTo>
                <a:lnTo>
                  <a:pt x="427939" y="191853"/>
                </a:lnTo>
                <a:close/>
                <a:moveTo>
                  <a:pt x="357474" y="191339"/>
                </a:moveTo>
                <a:lnTo>
                  <a:pt x="353873" y="194939"/>
                </a:lnTo>
                <a:cubicBezTo>
                  <a:pt x="355930" y="194939"/>
                  <a:pt x="357816" y="193910"/>
                  <a:pt x="359531" y="191853"/>
                </a:cubicBezTo>
                <a:close/>
                <a:moveTo>
                  <a:pt x="1355827" y="190824"/>
                </a:moveTo>
                <a:cubicBezTo>
                  <a:pt x="1354798" y="192196"/>
                  <a:pt x="1354969" y="193053"/>
                  <a:pt x="1356341" y="193396"/>
                </a:cubicBezTo>
                <a:lnTo>
                  <a:pt x="1356856" y="191339"/>
                </a:lnTo>
                <a:close/>
                <a:moveTo>
                  <a:pt x="34462" y="187738"/>
                </a:moveTo>
                <a:lnTo>
                  <a:pt x="34462" y="189281"/>
                </a:lnTo>
                <a:lnTo>
                  <a:pt x="35490" y="188252"/>
                </a:lnTo>
                <a:close/>
                <a:moveTo>
                  <a:pt x="1412405" y="187224"/>
                </a:moveTo>
                <a:lnTo>
                  <a:pt x="1412405" y="189796"/>
                </a:lnTo>
                <a:lnTo>
                  <a:pt x="1412920" y="187738"/>
                </a:lnTo>
                <a:close/>
                <a:moveTo>
                  <a:pt x="363131" y="187224"/>
                </a:moveTo>
                <a:cubicBezTo>
                  <a:pt x="361074" y="188595"/>
                  <a:pt x="360045" y="190138"/>
                  <a:pt x="360045" y="191853"/>
                </a:cubicBezTo>
                <a:lnTo>
                  <a:pt x="364160" y="187738"/>
                </a:lnTo>
                <a:close/>
                <a:moveTo>
                  <a:pt x="864108" y="186709"/>
                </a:moveTo>
                <a:lnTo>
                  <a:pt x="865651" y="188252"/>
                </a:lnTo>
                <a:lnTo>
                  <a:pt x="866680" y="188252"/>
                </a:lnTo>
                <a:lnTo>
                  <a:pt x="865651" y="186709"/>
                </a:lnTo>
                <a:close/>
                <a:moveTo>
                  <a:pt x="400165" y="180023"/>
                </a:moveTo>
                <a:lnTo>
                  <a:pt x="399136" y="181052"/>
                </a:lnTo>
                <a:cubicBezTo>
                  <a:pt x="400850" y="183452"/>
                  <a:pt x="403251" y="184481"/>
                  <a:pt x="406337" y="184138"/>
                </a:cubicBezTo>
                <a:lnTo>
                  <a:pt x="400679" y="180537"/>
                </a:lnTo>
                <a:close/>
                <a:moveTo>
                  <a:pt x="113672" y="178994"/>
                </a:moveTo>
                <a:lnTo>
                  <a:pt x="111614" y="180023"/>
                </a:lnTo>
                <a:lnTo>
                  <a:pt x="113672" y="180023"/>
                </a:lnTo>
                <a:close/>
                <a:moveTo>
                  <a:pt x="4115" y="176422"/>
                </a:moveTo>
                <a:cubicBezTo>
                  <a:pt x="4801" y="179851"/>
                  <a:pt x="6687" y="182423"/>
                  <a:pt x="9773" y="184138"/>
                </a:cubicBezTo>
                <a:lnTo>
                  <a:pt x="10802" y="183109"/>
                </a:lnTo>
                <a:lnTo>
                  <a:pt x="6172" y="176937"/>
                </a:lnTo>
                <a:close/>
                <a:moveTo>
                  <a:pt x="1413434" y="175908"/>
                </a:moveTo>
                <a:cubicBezTo>
                  <a:pt x="1412405" y="177623"/>
                  <a:pt x="1412577" y="178994"/>
                  <a:pt x="1413948" y="180023"/>
                </a:cubicBezTo>
                <a:lnTo>
                  <a:pt x="1414463" y="175908"/>
                </a:lnTo>
                <a:close/>
                <a:moveTo>
                  <a:pt x="119329" y="174879"/>
                </a:moveTo>
                <a:lnTo>
                  <a:pt x="113672" y="178480"/>
                </a:lnTo>
                <a:lnTo>
                  <a:pt x="114700" y="179509"/>
                </a:lnTo>
                <a:lnTo>
                  <a:pt x="119844" y="175394"/>
                </a:lnTo>
                <a:close/>
                <a:moveTo>
                  <a:pt x="1364056" y="173851"/>
                </a:moveTo>
                <a:lnTo>
                  <a:pt x="1363542" y="193396"/>
                </a:lnTo>
                <a:lnTo>
                  <a:pt x="1365599" y="195968"/>
                </a:lnTo>
                <a:lnTo>
                  <a:pt x="1375372" y="198539"/>
                </a:lnTo>
                <a:cubicBezTo>
                  <a:pt x="1385316" y="199568"/>
                  <a:pt x="1395089" y="199054"/>
                  <a:pt x="1404690" y="196996"/>
                </a:cubicBezTo>
                <a:lnTo>
                  <a:pt x="1404690" y="176937"/>
                </a:lnTo>
                <a:cubicBezTo>
                  <a:pt x="1391317" y="177623"/>
                  <a:pt x="1378287" y="176765"/>
                  <a:pt x="1365599" y="174365"/>
                </a:cubicBezTo>
                <a:close/>
                <a:moveTo>
                  <a:pt x="120358" y="173851"/>
                </a:moveTo>
                <a:lnTo>
                  <a:pt x="120358" y="175394"/>
                </a:lnTo>
                <a:lnTo>
                  <a:pt x="121387" y="174365"/>
                </a:lnTo>
                <a:close/>
                <a:moveTo>
                  <a:pt x="18003" y="172822"/>
                </a:moveTo>
                <a:lnTo>
                  <a:pt x="16459" y="173851"/>
                </a:lnTo>
                <a:lnTo>
                  <a:pt x="16459" y="175908"/>
                </a:lnTo>
                <a:lnTo>
                  <a:pt x="18517" y="174879"/>
                </a:lnTo>
                <a:lnTo>
                  <a:pt x="18517" y="173336"/>
                </a:lnTo>
                <a:close/>
                <a:moveTo>
                  <a:pt x="188252" y="170250"/>
                </a:moveTo>
                <a:lnTo>
                  <a:pt x="189281" y="171279"/>
                </a:lnTo>
                <a:cubicBezTo>
                  <a:pt x="194425" y="173336"/>
                  <a:pt x="199740" y="174022"/>
                  <a:pt x="205226" y="173336"/>
                </a:cubicBezTo>
                <a:lnTo>
                  <a:pt x="204197" y="172308"/>
                </a:lnTo>
                <a:lnTo>
                  <a:pt x="193910" y="170250"/>
                </a:lnTo>
                <a:close/>
                <a:moveTo>
                  <a:pt x="162021" y="168707"/>
                </a:moveTo>
                <a:cubicBezTo>
                  <a:pt x="166135" y="171793"/>
                  <a:pt x="170764" y="174022"/>
                  <a:pt x="175908" y="175394"/>
                </a:cubicBezTo>
                <a:lnTo>
                  <a:pt x="177965" y="174365"/>
                </a:lnTo>
                <a:lnTo>
                  <a:pt x="164592" y="168707"/>
                </a:lnTo>
                <a:close/>
                <a:moveTo>
                  <a:pt x="160992" y="166650"/>
                </a:moveTo>
                <a:lnTo>
                  <a:pt x="159963" y="167678"/>
                </a:lnTo>
                <a:lnTo>
                  <a:pt x="161506" y="168193"/>
                </a:lnTo>
                <a:lnTo>
                  <a:pt x="161506" y="167164"/>
                </a:lnTo>
                <a:close/>
                <a:moveTo>
                  <a:pt x="893941" y="165621"/>
                </a:moveTo>
                <a:cubicBezTo>
                  <a:pt x="891197" y="168364"/>
                  <a:pt x="889483" y="171107"/>
                  <a:pt x="888797" y="173851"/>
                </a:cubicBezTo>
                <a:cubicBezTo>
                  <a:pt x="890854" y="171793"/>
                  <a:pt x="892740" y="169222"/>
                  <a:pt x="894455" y="166135"/>
                </a:cubicBezTo>
                <a:close/>
                <a:moveTo>
                  <a:pt x="1215924" y="160992"/>
                </a:moveTo>
                <a:lnTo>
                  <a:pt x="1217467" y="162021"/>
                </a:lnTo>
                <a:lnTo>
                  <a:pt x="1218495" y="160992"/>
                </a:lnTo>
                <a:close/>
                <a:moveTo>
                  <a:pt x="1106367" y="159449"/>
                </a:moveTo>
                <a:cubicBezTo>
                  <a:pt x="1104310" y="161163"/>
                  <a:pt x="1103281" y="163049"/>
                  <a:pt x="1103281" y="165107"/>
                </a:cubicBezTo>
                <a:lnTo>
                  <a:pt x="1106881" y="162021"/>
                </a:lnTo>
                <a:lnTo>
                  <a:pt x="1106881" y="159963"/>
                </a:lnTo>
                <a:close/>
                <a:moveTo>
                  <a:pt x="843534" y="156877"/>
                </a:moveTo>
                <a:lnTo>
                  <a:pt x="838905" y="164592"/>
                </a:lnTo>
                <a:lnTo>
                  <a:pt x="870795" y="183623"/>
                </a:lnTo>
                <a:lnTo>
                  <a:pt x="877481" y="177451"/>
                </a:lnTo>
                <a:lnTo>
                  <a:pt x="890854" y="160478"/>
                </a:lnTo>
                <a:cubicBezTo>
                  <a:pt x="875424" y="161163"/>
                  <a:pt x="860336" y="160135"/>
                  <a:pt x="845592" y="157391"/>
                </a:cubicBezTo>
                <a:close/>
                <a:moveTo>
                  <a:pt x="534410" y="155848"/>
                </a:moveTo>
                <a:lnTo>
                  <a:pt x="536467" y="158420"/>
                </a:lnTo>
                <a:lnTo>
                  <a:pt x="538525" y="157391"/>
                </a:lnTo>
                <a:lnTo>
                  <a:pt x="535953" y="155848"/>
                </a:lnTo>
                <a:close/>
                <a:moveTo>
                  <a:pt x="290094" y="152248"/>
                </a:moveTo>
                <a:lnTo>
                  <a:pt x="289579" y="156877"/>
                </a:lnTo>
                <a:lnTo>
                  <a:pt x="290608" y="156877"/>
                </a:lnTo>
                <a:lnTo>
                  <a:pt x="290608" y="152762"/>
                </a:lnTo>
                <a:close/>
                <a:moveTo>
                  <a:pt x="1411377" y="151734"/>
                </a:moveTo>
                <a:lnTo>
                  <a:pt x="1410348" y="152762"/>
                </a:lnTo>
                <a:lnTo>
                  <a:pt x="1411377" y="153791"/>
                </a:lnTo>
                <a:lnTo>
                  <a:pt x="1411891" y="152248"/>
                </a:lnTo>
                <a:close/>
                <a:moveTo>
                  <a:pt x="905256" y="149162"/>
                </a:moveTo>
                <a:lnTo>
                  <a:pt x="905256" y="152248"/>
                </a:lnTo>
                <a:lnTo>
                  <a:pt x="907314" y="149676"/>
                </a:lnTo>
                <a:close/>
                <a:moveTo>
                  <a:pt x="1359427" y="148648"/>
                </a:moveTo>
                <a:cubicBezTo>
                  <a:pt x="1359770" y="154820"/>
                  <a:pt x="1360799" y="160992"/>
                  <a:pt x="1362513" y="167164"/>
                </a:cubicBezTo>
                <a:lnTo>
                  <a:pt x="1364571" y="169222"/>
                </a:lnTo>
                <a:cubicBezTo>
                  <a:pt x="1377601" y="170936"/>
                  <a:pt x="1390974" y="171450"/>
                  <a:pt x="1404690" y="170765"/>
                </a:cubicBezTo>
                <a:lnTo>
                  <a:pt x="1405204" y="153277"/>
                </a:lnTo>
                <a:lnTo>
                  <a:pt x="1404176" y="151219"/>
                </a:lnTo>
                <a:cubicBezTo>
                  <a:pt x="1389088" y="151562"/>
                  <a:pt x="1374343" y="150876"/>
                  <a:pt x="1359942" y="149162"/>
                </a:cubicBezTo>
                <a:close/>
                <a:moveTo>
                  <a:pt x="1350169" y="146076"/>
                </a:moveTo>
                <a:lnTo>
                  <a:pt x="1349655" y="149162"/>
                </a:lnTo>
                <a:lnTo>
                  <a:pt x="1355827" y="169736"/>
                </a:lnTo>
                <a:lnTo>
                  <a:pt x="1356856" y="169736"/>
                </a:lnTo>
                <a:cubicBezTo>
                  <a:pt x="1356512" y="161849"/>
                  <a:pt x="1354627" y="154134"/>
                  <a:pt x="1351198" y="146590"/>
                </a:cubicBezTo>
                <a:close/>
                <a:moveTo>
                  <a:pt x="535439" y="144533"/>
                </a:moveTo>
                <a:lnTo>
                  <a:pt x="534410" y="145561"/>
                </a:lnTo>
                <a:lnTo>
                  <a:pt x="535439" y="146590"/>
                </a:lnTo>
                <a:lnTo>
                  <a:pt x="535953" y="145047"/>
                </a:lnTo>
                <a:close/>
                <a:moveTo>
                  <a:pt x="831190" y="141447"/>
                </a:moveTo>
                <a:lnTo>
                  <a:pt x="833762" y="145047"/>
                </a:lnTo>
                <a:lnTo>
                  <a:pt x="835305" y="145047"/>
                </a:lnTo>
                <a:lnTo>
                  <a:pt x="832733" y="141447"/>
                </a:lnTo>
                <a:close/>
                <a:moveTo>
                  <a:pt x="288551" y="140932"/>
                </a:moveTo>
                <a:cubicBezTo>
                  <a:pt x="287522" y="144704"/>
                  <a:pt x="287693" y="148133"/>
                  <a:pt x="289065" y="151219"/>
                </a:cubicBezTo>
                <a:cubicBezTo>
                  <a:pt x="290094" y="148133"/>
                  <a:pt x="290094" y="144876"/>
                  <a:pt x="289065" y="141447"/>
                </a:cubicBezTo>
                <a:close/>
                <a:moveTo>
                  <a:pt x="52464" y="140418"/>
                </a:moveTo>
                <a:lnTo>
                  <a:pt x="55550" y="140932"/>
                </a:lnTo>
                <a:lnTo>
                  <a:pt x="56579" y="144018"/>
                </a:lnTo>
                <a:cubicBezTo>
                  <a:pt x="53150" y="154305"/>
                  <a:pt x="50407" y="164764"/>
                  <a:pt x="48349" y="175394"/>
                </a:cubicBezTo>
                <a:cubicBezTo>
                  <a:pt x="45606" y="183623"/>
                  <a:pt x="41491" y="190996"/>
                  <a:pt x="36005" y="197511"/>
                </a:cubicBezTo>
                <a:cubicBezTo>
                  <a:pt x="29147" y="203683"/>
                  <a:pt x="21946" y="204712"/>
                  <a:pt x="14402" y="200597"/>
                </a:cubicBezTo>
                <a:cubicBezTo>
                  <a:pt x="8230" y="195796"/>
                  <a:pt x="3772" y="189624"/>
                  <a:pt x="1029" y="182080"/>
                </a:cubicBezTo>
                <a:cubicBezTo>
                  <a:pt x="-343" y="179680"/>
                  <a:pt x="-343" y="177108"/>
                  <a:pt x="1029" y="174365"/>
                </a:cubicBezTo>
                <a:lnTo>
                  <a:pt x="3086" y="175394"/>
                </a:lnTo>
                <a:lnTo>
                  <a:pt x="5658" y="172308"/>
                </a:lnTo>
                <a:cubicBezTo>
                  <a:pt x="21432" y="162706"/>
                  <a:pt x="37033" y="152077"/>
                  <a:pt x="52464" y="140418"/>
                </a:cubicBezTo>
                <a:close/>
                <a:moveTo>
                  <a:pt x="1344511" y="139904"/>
                </a:moveTo>
                <a:lnTo>
                  <a:pt x="1344511" y="144018"/>
                </a:lnTo>
                <a:lnTo>
                  <a:pt x="1345540" y="144018"/>
                </a:lnTo>
                <a:lnTo>
                  <a:pt x="1346054" y="140418"/>
                </a:lnTo>
                <a:close/>
                <a:moveTo>
                  <a:pt x="1419092" y="139389"/>
                </a:moveTo>
                <a:lnTo>
                  <a:pt x="1416520" y="140932"/>
                </a:lnTo>
                <a:lnTo>
                  <a:pt x="1417549" y="141961"/>
                </a:lnTo>
                <a:lnTo>
                  <a:pt x="1420121" y="145561"/>
                </a:lnTo>
                <a:lnTo>
                  <a:pt x="1421149" y="145561"/>
                </a:lnTo>
                <a:cubicBezTo>
                  <a:pt x="1421835" y="143504"/>
                  <a:pt x="1421321" y="141618"/>
                  <a:pt x="1419606" y="139904"/>
                </a:cubicBezTo>
                <a:close/>
                <a:moveTo>
                  <a:pt x="1313650" y="139389"/>
                </a:moveTo>
                <a:lnTo>
                  <a:pt x="1313650" y="141961"/>
                </a:lnTo>
                <a:lnTo>
                  <a:pt x="1314165" y="139904"/>
                </a:lnTo>
                <a:close/>
                <a:moveTo>
                  <a:pt x="339471" y="135274"/>
                </a:moveTo>
                <a:lnTo>
                  <a:pt x="339471" y="136817"/>
                </a:lnTo>
                <a:lnTo>
                  <a:pt x="339986" y="135789"/>
                </a:lnTo>
                <a:close/>
                <a:moveTo>
                  <a:pt x="1419606" y="134246"/>
                </a:moveTo>
                <a:lnTo>
                  <a:pt x="1424750" y="136303"/>
                </a:lnTo>
                <a:cubicBezTo>
                  <a:pt x="1426807" y="143161"/>
                  <a:pt x="1427836" y="150191"/>
                  <a:pt x="1427836" y="157391"/>
                </a:cubicBezTo>
                <a:cubicBezTo>
                  <a:pt x="1426464" y="173165"/>
                  <a:pt x="1422864" y="187910"/>
                  <a:pt x="1417034" y="201626"/>
                </a:cubicBezTo>
                <a:lnTo>
                  <a:pt x="1412920" y="200597"/>
                </a:lnTo>
                <a:lnTo>
                  <a:pt x="1410348" y="203169"/>
                </a:lnTo>
                <a:cubicBezTo>
                  <a:pt x="1404176" y="203854"/>
                  <a:pt x="1398003" y="204369"/>
                  <a:pt x="1391831" y="204712"/>
                </a:cubicBezTo>
                <a:cubicBezTo>
                  <a:pt x="1383259" y="205055"/>
                  <a:pt x="1375029" y="203683"/>
                  <a:pt x="1367143" y="200597"/>
                </a:cubicBezTo>
                <a:lnTo>
                  <a:pt x="1362513" y="205226"/>
                </a:lnTo>
                <a:cubicBezTo>
                  <a:pt x="1359770" y="206598"/>
                  <a:pt x="1357198" y="206598"/>
                  <a:pt x="1354798" y="205226"/>
                </a:cubicBezTo>
                <a:cubicBezTo>
                  <a:pt x="1348283" y="189110"/>
                  <a:pt x="1344168" y="171965"/>
                  <a:pt x="1342454" y="153791"/>
                </a:cubicBezTo>
                <a:cubicBezTo>
                  <a:pt x="1340739" y="148305"/>
                  <a:pt x="1340911" y="142818"/>
                  <a:pt x="1342968" y="137332"/>
                </a:cubicBezTo>
                <a:cubicBezTo>
                  <a:pt x="1344683" y="135960"/>
                  <a:pt x="1346740" y="135789"/>
                  <a:pt x="1349140" y="136817"/>
                </a:cubicBezTo>
                <a:lnTo>
                  <a:pt x="1356341" y="144018"/>
                </a:lnTo>
                <a:lnTo>
                  <a:pt x="1404690" y="145047"/>
                </a:lnTo>
                <a:lnTo>
                  <a:pt x="1406747" y="141961"/>
                </a:lnTo>
                <a:lnTo>
                  <a:pt x="1409319" y="142990"/>
                </a:lnTo>
                <a:lnTo>
                  <a:pt x="1413434" y="137846"/>
                </a:lnTo>
                <a:close/>
                <a:moveTo>
                  <a:pt x="826046" y="134246"/>
                </a:moveTo>
                <a:cubicBezTo>
                  <a:pt x="824332" y="139389"/>
                  <a:pt x="823303" y="144361"/>
                  <a:pt x="822960" y="149162"/>
                </a:cubicBezTo>
                <a:cubicBezTo>
                  <a:pt x="824675" y="145047"/>
                  <a:pt x="826389" y="140589"/>
                  <a:pt x="828104" y="135789"/>
                </a:cubicBezTo>
                <a:lnTo>
                  <a:pt x="827075" y="134246"/>
                </a:lnTo>
                <a:close/>
                <a:moveTo>
                  <a:pt x="334842" y="131674"/>
                </a:moveTo>
                <a:lnTo>
                  <a:pt x="335871" y="132703"/>
                </a:lnTo>
                <a:lnTo>
                  <a:pt x="338443" y="135789"/>
                </a:lnTo>
                <a:lnTo>
                  <a:pt x="338957" y="134760"/>
                </a:lnTo>
                <a:lnTo>
                  <a:pt x="336899" y="132703"/>
                </a:lnTo>
                <a:lnTo>
                  <a:pt x="335871" y="132703"/>
                </a:lnTo>
                <a:lnTo>
                  <a:pt x="335871" y="131674"/>
                </a:lnTo>
                <a:close/>
                <a:moveTo>
                  <a:pt x="1143400" y="125502"/>
                </a:moveTo>
                <a:lnTo>
                  <a:pt x="1143400" y="129617"/>
                </a:lnTo>
                <a:lnTo>
                  <a:pt x="1143915" y="126016"/>
                </a:lnTo>
                <a:close/>
                <a:moveTo>
                  <a:pt x="1069334" y="123444"/>
                </a:moveTo>
                <a:lnTo>
                  <a:pt x="1068305" y="124473"/>
                </a:lnTo>
                <a:lnTo>
                  <a:pt x="1070363" y="133217"/>
                </a:lnTo>
                <a:lnTo>
                  <a:pt x="1071391" y="133217"/>
                </a:lnTo>
                <a:lnTo>
                  <a:pt x="1071906" y="130131"/>
                </a:lnTo>
                <a:lnTo>
                  <a:pt x="1069848" y="123959"/>
                </a:lnTo>
                <a:close/>
                <a:moveTo>
                  <a:pt x="858965" y="122930"/>
                </a:moveTo>
                <a:lnTo>
                  <a:pt x="858965" y="124473"/>
                </a:lnTo>
                <a:lnTo>
                  <a:pt x="859993" y="123444"/>
                </a:lnTo>
                <a:close/>
                <a:moveTo>
                  <a:pt x="864623" y="121387"/>
                </a:moveTo>
                <a:lnTo>
                  <a:pt x="862051" y="123444"/>
                </a:lnTo>
                <a:cubicBezTo>
                  <a:pt x="863422" y="124816"/>
                  <a:pt x="864794" y="124816"/>
                  <a:pt x="866166" y="123444"/>
                </a:cubicBezTo>
                <a:lnTo>
                  <a:pt x="865137" y="121901"/>
                </a:lnTo>
                <a:close/>
                <a:moveTo>
                  <a:pt x="1067791" y="120873"/>
                </a:moveTo>
                <a:cubicBezTo>
                  <a:pt x="1066762" y="121901"/>
                  <a:pt x="1066934" y="122587"/>
                  <a:pt x="1068305" y="122930"/>
                </a:cubicBezTo>
                <a:lnTo>
                  <a:pt x="1068305" y="121387"/>
                </a:lnTo>
                <a:close/>
                <a:moveTo>
                  <a:pt x="407880" y="117272"/>
                </a:moveTo>
                <a:cubicBezTo>
                  <a:pt x="406165" y="119330"/>
                  <a:pt x="405822" y="121044"/>
                  <a:pt x="406851" y="122416"/>
                </a:cubicBezTo>
                <a:lnTo>
                  <a:pt x="409423" y="117787"/>
                </a:lnTo>
                <a:close/>
                <a:moveTo>
                  <a:pt x="1123855" y="116758"/>
                </a:moveTo>
                <a:cubicBezTo>
                  <a:pt x="1121798" y="119501"/>
                  <a:pt x="1121455" y="121901"/>
                  <a:pt x="1122826" y="123959"/>
                </a:cubicBezTo>
                <a:cubicBezTo>
                  <a:pt x="1124198" y="121901"/>
                  <a:pt x="1125055" y="119501"/>
                  <a:pt x="1125398" y="116758"/>
                </a:cubicBezTo>
                <a:close/>
                <a:moveTo>
                  <a:pt x="957206" y="114700"/>
                </a:moveTo>
                <a:lnTo>
                  <a:pt x="957206" y="116758"/>
                </a:lnTo>
                <a:lnTo>
                  <a:pt x="959263" y="115215"/>
                </a:lnTo>
                <a:close/>
                <a:moveTo>
                  <a:pt x="1456639" y="112129"/>
                </a:moveTo>
                <a:lnTo>
                  <a:pt x="1455611" y="113157"/>
                </a:lnTo>
                <a:cubicBezTo>
                  <a:pt x="1455611" y="118644"/>
                  <a:pt x="1456296" y="123959"/>
                  <a:pt x="1457668" y="129102"/>
                </a:cubicBezTo>
                <a:cubicBezTo>
                  <a:pt x="1458011" y="125673"/>
                  <a:pt x="1458697" y="122073"/>
                  <a:pt x="1459726" y="118301"/>
                </a:cubicBezTo>
                <a:lnTo>
                  <a:pt x="1457154" y="112643"/>
                </a:lnTo>
                <a:close/>
                <a:moveTo>
                  <a:pt x="1125398" y="112129"/>
                </a:moveTo>
                <a:lnTo>
                  <a:pt x="1124884" y="115215"/>
                </a:lnTo>
                <a:lnTo>
                  <a:pt x="1125912" y="115215"/>
                </a:lnTo>
                <a:lnTo>
                  <a:pt x="1126427" y="112643"/>
                </a:lnTo>
                <a:close/>
                <a:moveTo>
                  <a:pt x="1300277" y="109557"/>
                </a:moveTo>
                <a:cubicBezTo>
                  <a:pt x="1301649" y="110243"/>
                  <a:pt x="1303192" y="110586"/>
                  <a:pt x="1304906" y="110586"/>
                </a:cubicBezTo>
                <a:cubicBezTo>
                  <a:pt x="1314850" y="121216"/>
                  <a:pt x="1320508" y="133903"/>
                  <a:pt x="1321880" y="148648"/>
                </a:cubicBezTo>
                <a:cubicBezTo>
                  <a:pt x="1323937" y="175737"/>
                  <a:pt x="1322737" y="201797"/>
                  <a:pt x="1318279" y="226829"/>
                </a:cubicBezTo>
                <a:cubicBezTo>
                  <a:pt x="1316222" y="228200"/>
                  <a:pt x="1314507" y="228029"/>
                  <a:pt x="1313136" y="226314"/>
                </a:cubicBezTo>
                <a:cubicBezTo>
                  <a:pt x="1307992" y="217399"/>
                  <a:pt x="1304906" y="207455"/>
                  <a:pt x="1303877" y="196482"/>
                </a:cubicBezTo>
                <a:cubicBezTo>
                  <a:pt x="1299077" y="169393"/>
                  <a:pt x="1296334" y="141961"/>
                  <a:pt x="1295648" y="114186"/>
                </a:cubicBezTo>
                <a:lnTo>
                  <a:pt x="1297191" y="113672"/>
                </a:lnTo>
                <a:lnTo>
                  <a:pt x="1298220" y="117272"/>
                </a:lnTo>
                <a:lnTo>
                  <a:pt x="1300791" y="139389"/>
                </a:lnTo>
                <a:lnTo>
                  <a:pt x="1301820" y="139389"/>
                </a:lnTo>
                <a:cubicBezTo>
                  <a:pt x="1301477" y="134246"/>
                  <a:pt x="1301134" y="128931"/>
                  <a:pt x="1300791" y="123444"/>
                </a:cubicBezTo>
                <a:lnTo>
                  <a:pt x="1303363" y="116758"/>
                </a:lnTo>
                <a:lnTo>
                  <a:pt x="1299763" y="114186"/>
                </a:lnTo>
                <a:cubicBezTo>
                  <a:pt x="1298048" y="112472"/>
                  <a:pt x="1298220" y="110929"/>
                  <a:pt x="1300277" y="109557"/>
                </a:cubicBezTo>
                <a:close/>
                <a:moveTo>
                  <a:pt x="1141343" y="108014"/>
                </a:moveTo>
                <a:lnTo>
                  <a:pt x="1141343" y="119330"/>
                </a:lnTo>
                <a:lnTo>
                  <a:pt x="1142372" y="120358"/>
                </a:lnTo>
                <a:lnTo>
                  <a:pt x="1142372" y="108528"/>
                </a:lnTo>
                <a:close/>
                <a:moveTo>
                  <a:pt x="1341939" y="107500"/>
                </a:moveTo>
                <a:cubicBezTo>
                  <a:pt x="1342968" y="111957"/>
                  <a:pt x="1345025" y="115901"/>
                  <a:pt x="1348112" y="119330"/>
                </a:cubicBezTo>
                <a:lnTo>
                  <a:pt x="1350169" y="120358"/>
                </a:lnTo>
                <a:cubicBezTo>
                  <a:pt x="1352569" y="117958"/>
                  <a:pt x="1352912" y="114872"/>
                  <a:pt x="1351198" y="111100"/>
                </a:cubicBezTo>
                <a:lnTo>
                  <a:pt x="1349655" y="112643"/>
                </a:lnTo>
                <a:lnTo>
                  <a:pt x="1346568" y="113157"/>
                </a:lnTo>
                <a:cubicBezTo>
                  <a:pt x="1345540" y="111443"/>
                  <a:pt x="1344340" y="109557"/>
                  <a:pt x="1342968" y="107500"/>
                </a:cubicBezTo>
                <a:close/>
                <a:moveTo>
                  <a:pt x="1130027" y="107500"/>
                </a:moveTo>
                <a:lnTo>
                  <a:pt x="1131056" y="109043"/>
                </a:lnTo>
                <a:lnTo>
                  <a:pt x="1133113" y="107500"/>
                </a:lnTo>
                <a:close/>
                <a:moveTo>
                  <a:pt x="156363" y="107500"/>
                </a:moveTo>
                <a:lnTo>
                  <a:pt x="152762" y="114186"/>
                </a:lnTo>
                <a:lnTo>
                  <a:pt x="153791" y="116243"/>
                </a:lnTo>
                <a:cubicBezTo>
                  <a:pt x="155848" y="114186"/>
                  <a:pt x="157048" y="111443"/>
                  <a:pt x="157391" y="108014"/>
                </a:cubicBezTo>
                <a:close/>
                <a:moveTo>
                  <a:pt x="1057504" y="105957"/>
                </a:moveTo>
                <a:lnTo>
                  <a:pt x="1055961" y="106985"/>
                </a:lnTo>
                <a:lnTo>
                  <a:pt x="1056989" y="111614"/>
                </a:lnTo>
                <a:lnTo>
                  <a:pt x="1058533" y="110586"/>
                </a:lnTo>
                <a:cubicBezTo>
                  <a:pt x="1059561" y="109214"/>
                  <a:pt x="1059390" y="107842"/>
                  <a:pt x="1058018" y="106471"/>
                </a:cubicBezTo>
                <a:close/>
                <a:moveTo>
                  <a:pt x="284950" y="103899"/>
                </a:moveTo>
                <a:lnTo>
                  <a:pt x="283407" y="104928"/>
                </a:lnTo>
                <a:lnTo>
                  <a:pt x="287008" y="139389"/>
                </a:lnTo>
                <a:lnTo>
                  <a:pt x="288036" y="140418"/>
                </a:lnTo>
                <a:cubicBezTo>
                  <a:pt x="288379" y="128416"/>
                  <a:pt x="287522" y="116415"/>
                  <a:pt x="285465" y="104413"/>
                </a:cubicBezTo>
                <a:close/>
                <a:moveTo>
                  <a:pt x="1460240" y="103385"/>
                </a:moveTo>
                <a:lnTo>
                  <a:pt x="1455096" y="107500"/>
                </a:lnTo>
                <a:lnTo>
                  <a:pt x="1457668" y="110586"/>
                </a:lnTo>
                <a:lnTo>
                  <a:pt x="1461269" y="103899"/>
                </a:lnTo>
                <a:close/>
                <a:moveTo>
                  <a:pt x="663512" y="103385"/>
                </a:moveTo>
                <a:cubicBezTo>
                  <a:pt x="663855" y="105442"/>
                  <a:pt x="664712" y="106985"/>
                  <a:pt x="666083" y="108014"/>
                </a:cubicBezTo>
                <a:lnTo>
                  <a:pt x="669170" y="106985"/>
                </a:lnTo>
                <a:lnTo>
                  <a:pt x="665055" y="103385"/>
                </a:lnTo>
                <a:close/>
                <a:moveTo>
                  <a:pt x="1466412" y="100299"/>
                </a:moveTo>
                <a:lnTo>
                  <a:pt x="1464869" y="101842"/>
                </a:lnTo>
                <a:lnTo>
                  <a:pt x="1468469" y="103899"/>
                </a:lnTo>
                <a:cubicBezTo>
                  <a:pt x="1469498" y="103213"/>
                  <a:pt x="1469498" y="102185"/>
                  <a:pt x="1468469" y="100813"/>
                </a:cubicBezTo>
                <a:close/>
                <a:moveTo>
                  <a:pt x="1331138" y="98756"/>
                </a:moveTo>
                <a:lnTo>
                  <a:pt x="1334224" y="102870"/>
                </a:lnTo>
                <a:lnTo>
                  <a:pt x="1335253" y="100299"/>
                </a:lnTo>
                <a:lnTo>
                  <a:pt x="1332167" y="98756"/>
                </a:lnTo>
                <a:close/>
                <a:moveTo>
                  <a:pt x="1467955" y="94126"/>
                </a:moveTo>
                <a:cubicBezTo>
                  <a:pt x="1469670" y="95498"/>
                  <a:pt x="1471555" y="96527"/>
                  <a:pt x="1473613" y="97213"/>
                </a:cubicBezTo>
                <a:cubicBezTo>
                  <a:pt x="1476699" y="104756"/>
                  <a:pt x="1478756" y="112472"/>
                  <a:pt x="1479785" y="120358"/>
                </a:cubicBezTo>
                <a:cubicBezTo>
                  <a:pt x="1480128" y="136132"/>
                  <a:pt x="1479957" y="151562"/>
                  <a:pt x="1479271" y="166650"/>
                </a:cubicBezTo>
                <a:cubicBezTo>
                  <a:pt x="1476528" y="176594"/>
                  <a:pt x="1475327" y="186367"/>
                  <a:pt x="1475670" y="195968"/>
                </a:cubicBezTo>
                <a:cubicBezTo>
                  <a:pt x="1473613" y="207626"/>
                  <a:pt x="1470013" y="218428"/>
                  <a:pt x="1464869" y="228372"/>
                </a:cubicBezTo>
                <a:lnTo>
                  <a:pt x="1462297" y="230429"/>
                </a:lnTo>
                <a:cubicBezTo>
                  <a:pt x="1453725" y="225971"/>
                  <a:pt x="1445324" y="221171"/>
                  <a:pt x="1437094" y="216027"/>
                </a:cubicBezTo>
                <a:lnTo>
                  <a:pt x="1436580" y="212941"/>
                </a:lnTo>
                <a:lnTo>
                  <a:pt x="1445838" y="212427"/>
                </a:lnTo>
                <a:cubicBezTo>
                  <a:pt x="1448238" y="198711"/>
                  <a:pt x="1450124" y="184823"/>
                  <a:pt x="1451496" y="170765"/>
                </a:cubicBezTo>
                <a:cubicBezTo>
                  <a:pt x="1451839" y="151905"/>
                  <a:pt x="1451153" y="132874"/>
                  <a:pt x="1449439" y="113672"/>
                </a:cubicBezTo>
                <a:cubicBezTo>
                  <a:pt x="1431265" y="113672"/>
                  <a:pt x="1413263" y="112986"/>
                  <a:pt x="1395432" y="111614"/>
                </a:cubicBezTo>
                <a:cubicBezTo>
                  <a:pt x="1388917" y="111614"/>
                  <a:pt x="1383259" y="109900"/>
                  <a:pt x="1378458" y="106471"/>
                </a:cubicBezTo>
                <a:lnTo>
                  <a:pt x="1378458" y="103385"/>
                </a:lnTo>
                <a:lnTo>
                  <a:pt x="1391317" y="105442"/>
                </a:lnTo>
                <a:cubicBezTo>
                  <a:pt x="1411891" y="106128"/>
                  <a:pt x="1432636" y="106814"/>
                  <a:pt x="1453553" y="107500"/>
                </a:cubicBezTo>
                <a:cubicBezTo>
                  <a:pt x="1454239" y="103385"/>
                  <a:pt x="1456468" y="99956"/>
                  <a:pt x="1460240" y="97213"/>
                </a:cubicBezTo>
                <a:close/>
                <a:moveTo>
                  <a:pt x="1204608" y="94126"/>
                </a:moveTo>
                <a:lnTo>
                  <a:pt x="1203065" y="95669"/>
                </a:lnTo>
                <a:lnTo>
                  <a:pt x="1206151" y="96184"/>
                </a:lnTo>
                <a:lnTo>
                  <a:pt x="1206151" y="94641"/>
                </a:lnTo>
                <a:close/>
                <a:moveTo>
                  <a:pt x="1330109" y="93098"/>
                </a:moveTo>
                <a:cubicBezTo>
                  <a:pt x="1335253" y="94126"/>
                  <a:pt x="1340396" y="95669"/>
                  <a:pt x="1345540" y="97727"/>
                </a:cubicBezTo>
                <a:lnTo>
                  <a:pt x="1353255" y="103385"/>
                </a:lnTo>
                <a:cubicBezTo>
                  <a:pt x="1356684" y="107157"/>
                  <a:pt x="1358570" y="111271"/>
                  <a:pt x="1358913" y="115729"/>
                </a:cubicBezTo>
                <a:cubicBezTo>
                  <a:pt x="1358227" y="119844"/>
                  <a:pt x="1356512" y="123101"/>
                  <a:pt x="1353769" y="125502"/>
                </a:cubicBezTo>
                <a:cubicBezTo>
                  <a:pt x="1351026" y="126873"/>
                  <a:pt x="1348626" y="126873"/>
                  <a:pt x="1346568" y="125502"/>
                </a:cubicBezTo>
                <a:lnTo>
                  <a:pt x="1340396" y="120358"/>
                </a:lnTo>
                <a:lnTo>
                  <a:pt x="1325994" y="99270"/>
                </a:lnTo>
                <a:lnTo>
                  <a:pt x="1324966" y="94641"/>
                </a:lnTo>
                <a:cubicBezTo>
                  <a:pt x="1326680" y="94984"/>
                  <a:pt x="1328395" y="94469"/>
                  <a:pt x="1330109" y="93098"/>
                </a:cubicBezTo>
                <a:close/>
                <a:moveTo>
                  <a:pt x="859479" y="92583"/>
                </a:moveTo>
                <a:cubicBezTo>
                  <a:pt x="858107" y="95327"/>
                  <a:pt x="858279" y="97555"/>
                  <a:pt x="859993" y="99270"/>
                </a:cubicBezTo>
                <a:lnTo>
                  <a:pt x="859993" y="93098"/>
                </a:lnTo>
                <a:close/>
                <a:moveTo>
                  <a:pt x="657340" y="92583"/>
                </a:moveTo>
                <a:cubicBezTo>
                  <a:pt x="658711" y="93269"/>
                  <a:pt x="660426" y="93612"/>
                  <a:pt x="662483" y="93612"/>
                </a:cubicBezTo>
                <a:lnTo>
                  <a:pt x="675856" y="102870"/>
                </a:lnTo>
                <a:cubicBezTo>
                  <a:pt x="684429" y="111443"/>
                  <a:pt x="692487" y="120530"/>
                  <a:pt x="700031" y="130131"/>
                </a:cubicBezTo>
                <a:cubicBezTo>
                  <a:pt x="703117" y="141447"/>
                  <a:pt x="701745" y="152077"/>
                  <a:pt x="695916" y="162021"/>
                </a:cubicBezTo>
                <a:lnTo>
                  <a:pt x="687172" y="167164"/>
                </a:lnTo>
                <a:lnTo>
                  <a:pt x="682543" y="165621"/>
                </a:lnTo>
                <a:lnTo>
                  <a:pt x="678428" y="159963"/>
                </a:lnTo>
                <a:lnTo>
                  <a:pt x="675856" y="157906"/>
                </a:lnTo>
                <a:cubicBezTo>
                  <a:pt x="673456" y="154820"/>
                  <a:pt x="671741" y="151219"/>
                  <a:pt x="670713" y="147104"/>
                </a:cubicBezTo>
                <a:cubicBezTo>
                  <a:pt x="665569" y="130302"/>
                  <a:pt x="660769" y="113500"/>
                  <a:pt x="656311" y="96698"/>
                </a:cubicBezTo>
                <a:cubicBezTo>
                  <a:pt x="655282" y="95327"/>
                  <a:pt x="655625" y="93955"/>
                  <a:pt x="657340" y="92583"/>
                </a:cubicBezTo>
                <a:close/>
                <a:moveTo>
                  <a:pt x="28804" y="91040"/>
                </a:moveTo>
                <a:lnTo>
                  <a:pt x="27775" y="92069"/>
                </a:lnTo>
                <a:lnTo>
                  <a:pt x="32919" y="95155"/>
                </a:lnTo>
                <a:lnTo>
                  <a:pt x="34976" y="95155"/>
                </a:lnTo>
                <a:lnTo>
                  <a:pt x="30347" y="91555"/>
                </a:lnTo>
                <a:close/>
                <a:moveTo>
                  <a:pt x="12345" y="88469"/>
                </a:moveTo>
                <a:lnTo>
                  <a:pt x="10287" y="89497"/>
                </a:lnTo>
                <a:lnTo>
                  <a:pt x="16974" y="94126"/>
                </a:lnTo>
                <a:lnTo>
                  <a:pt x="17488" y="93098"/>
                </a:lnTo>
                <a:lnTo>
                  <a:pt x="13373" y="88983"/>
                </a:lnTo>
                <a:close/>
                <a:moveTo>
                  <a:pt x="424339" y="87954"/>
                </a:moveTo>
                <a:cubicBezTo>
                  <a:pt x="422282" y="93441"/>
                  <a:pt x="420910" y="98756"/>
                  <a:pt x="420224" y="103899"/>
                </a:cubicBezTo>
                <a:lnTo>
                  <a:pt x="421253" y="103899"/>
                </a:lnTo>
                <a:cubicBezTo>
                  <a:pt x="423653" y="99098"/>
                  <a:pt x="425025" y="93784"/>
                  <a:pt x="425368" y="87954"/>
                </a:cubicBezTo>
                <a:close/>
                <a:moveTo>
                  <a:pt x="363131" y="85382"/>
                </a:moveTo>
                <a:lnTo>
                  <a:pt x="357988" y="91040"/>
                </a:lnTo>
                <a:lnTo>
                  <a:pt x="359017" y="92069"/>
                </a:lnTo>
                <a:lnTo>
                  <a:pt x="363646" y="87954"/>
                </a:lnTo>
                <a:lnTo>
                  <a:pt x="363646" y="85897"/>
                </a:lnTo>
                <a:close/>
                <a:moveTo>
                  <a:pt x="557041" y="83839"/>
                </a:moveTo>
                <a:lnTo>
                  <a:pt x="558070" y="83839"/>
                </a:lnTo>
                <a:cubicBezTo>
                  <a:pt x="563213" y="98584"/>
                  <a:pt x="564757" y="114700"/>
                  <a:pt x="562699" y="132188"/>
                </a:cubicBezTo>
                <a:cubicBezTo>
                  <a:pt x="563728" y="143847"/>
                  <a:pt x="560299" y="153105"/>
                  <a:pt x="552412" y="159963"/>
                </a:cubicBezTo>
                <a:lnTo>
                  <a:pt x="543154" y="165107"/>
                </a:lnTo>
                <a:cubicBezTo>
                  <a:pt x="538353" y="166821"/>
                  <a:pt x="534067" y="166307"/>
                  <a:pt x="530295" y="163564"/>
                </a:cubicBezTo>
                <a:cubicBezTo>
                  <a:pt x="525152" y="155334"/>
                  <a:pt x="524809" y="146590"/>
                  <a:pt x="529266" y="137332"/>
                </a:cubicBezTo>
                <a:cubicBezTo>
                  <a:pt x="537496" y="119158"/>
                  <a:pt x="546754" y="101327"/>
                  <a:pt x="557041" y="83839"/>
                </a:cubicBezTo>
                <a:close/>
                <a:moveTo>
                  <a:pt x="8230" y="83325"/>
                </a:moveTo>
                <a:lnTo>
                  <a:pt x="21603" y="83325"/>
                </a:lnTo>
                <a:cubicBezTo>
                  <a:pt x="28461" y="84354"/>
                  <a:pt x="34633" y="86926"/>
                  <a:pt x="40120" y="91040"/>
                </a:cubicBezTo>
                <a:lnTo>
                  <a:pt x="44234" y="97213"/>
                </a:lnTo>
                <a:cubicBezTo>
                  <a:pt x="45606" y="102013"/>
                  <a:pt x="44749" y="105785"/>
                  <a:pt x="41663" y="108528"/>
                </a:cubicBezTo>
                <a:lnTo>
                  <a:pt x="37033" y="109043"/>
                </a:lnTo>
                <a:lnTo>
                  <a:pt x="34462" y="111614"/>
                </a:lnTo>
                <a:lnTo>
                  <a:pt x="31890" y="112129"/>
                </a:lnTo>
                <a:lnTo>
                  <a:pt x="5144" y="91555"/>
                </a:lnTo>
                <a:cubicBezTo>
                  <a:pt x="3429" y="89840"/>
                  <a:pt x="2743" y="87611"/>
                  <a:pt x="3086" y="84868"/>
                </a:cubicBezTo>
                <a:close/>
                <a:moveTo>
                  <a:pt x="353359" y="81268"/>
                </a:moveTo>
                <a:lnTo>
                  <a:pt x="352330" y="83325"/>
                </a:lnTo>
                <a:lnTo>
                  <a:pt x="354902" y="88469"/>
                </a:lnTo>
                <a:lnTo>
                  <a:pt x="356959" y="86411"/>
                </a:lnTo>
                <a:lnTo>
                  <a:pt x="353873" y="81782"/>
                </a:lnTo>
                <a:close/>
                <a:moveTo>
                  <a:pt x="408394" y="80753"/>
                </a:moveTo>
                <a:lnTo>
                  <a:pt x="408394" y="82811"/>
                </a:lnTo>
                <a:lnTo>
                  <a:pt x="408909" y="81268"/>
                </a:lnTo>
                <a:close/>
                <a:moveTo>
                  <a:pt x="409423" y="74067"/>
                </a:moveTo>
                <a:lnTo>
                  <a:pt x="408909" y="77153"/>
                </a:lnTo>
                <a:lnTo>
                  <a:pt x="409937" y="77153"/>
                </a:lnTo>
                <a:lnTo>
                  <a:pt x="409937" y="74581"/>
                </a:lnTo>
                <a:close/>
                <a:moveTo>
                  <a:pt x="924287" y="72524"/>
                </a:moveTo>
                <a:lnTo>
                  <a:pt x="922744" y="78182"/>
                </a:lnTo>
                <a:lnTo>
                  <a:pt x="924287" y="78696"/>
                </a:lnTo>
                <a:lnTo>
                  <a:pt x="925830" y="72524"/>
                </a:lnTo>
                <a:close/>
                <a:moveTo>
                  <a:pt x="1393374" y="69952"/>
                </a:moveTo>
                <a:cubicBezTo>
                  <a:pt x="1392346" y="72352"/>
                  <a:pt x="1392689" y="73895"/>
                  <a:pt x="1394403" y="74581"/>
                </a:cubicBezTo>
                <a:cubicBezTo>
                  <a:pt x="1395432" y="73552"/>
                  <a:pt x="1395946" y="72009"/>
                  <a:pt x="1395946" y="69952"/>
                </a:cubicBezTo>
                <a:close/>
                <a:moveTo>
                  <a:pt x="1436065" y="59665"/>
                </a:moveTo>
                <a:lnTo>
                  <a:pt x="1434522" y="60694"/>
                </a:lnTo>
                <a:lnTo>
                  <a:pt x="1436065" y="61722"/>
                </a:lnTo>
                <a:lnTo>
                  <a:pt x="1436580" y="60179"/>
                </a:lnTo>
                <a:close/>
                <a:moveTo>
                  <a:pt x="295751" y="59665"/>
                </a:moveTo>
                <a:lnTo>
                  <a:pt x="295751" y="62237"/>
                </a:lnTo>
                <a:lnTo>
                  <a:pt x="296780" y="60179"/>
                </a:lnTo>
                <a:close/>
                <a:moveTo>
                  <a:pt x="1153173" y="58122"/>
                </a:moveTo>
                <a:lnTo>
                  <a:pt x="1152144" y="59151"/>
                </a:lnTo>
                <a:lnTo>
                  <a:pt x="1153687" y="61722"/>
                </a:lnTo>
                <a:lnTo>
                  <a:pt x="1155230" y="61722"/>
                </a:lnTo>
                <a:cubicBezTo>
                  <a:pt x="1155573" y="68580"/>
                  <a:pt x="1156430" y="75438"/>
                  <a:pt x="1157802" y="82296"/>
                </a:cubicBezTo>
                <a:lnTo>
                  <a:pt x="1158831" y="83325"/>
                </a:lnTo>
                <a:cubicBezTo>
                  <a:pt x="1159517" y="76124"/>
                  <a:pt x="1158488" y="69095"/>
                  <a:pt x="1155745" y="62237"/>
                </a:cubicBezTo>
                <a:lnTo>
                  <a:pt x="1155230" y="61722"/>
                </a:lnTo>
                <a:lnTo>
                  <a:pt x="1153687" y="58636"/>
                </a:lnTo>
                <a:close/>
                <a:moveTo>
                  <a:pt x="1421664" y="50407"/>
                </a:moveTo>
                <a:lnTo>
                  <a:pt x="1434522" y="50407"/>
                </a:lnTo>
                <a:cubicBezTo>
                  <a:pt x="1441380" y="52464"/>
                  <a:pt x="1447895" y="55722"/>
                  <a:pt x="1454068" y="60179"/>
                </a:cubicBezTo>
                <a:cubicBezTo>
                  <a:pt x="1456811" y="63608"/>
                  <a:pt x="1458182" y="67380"/>
                  <a:pt x="1458182" y="71495"/>
                </a:cubicBezTo>
                <a:cubicBezTo>
                  <a:pt x="1457154" y="74238"/>
                  <a:pt x="1455611" y="76467"/>
                  <a:pt x="1453553" y="78182"/>
                </a:cubicBezTo>
                <a:cubicBezTo>
                  <a:pt x="1449439" y="78182"/>
                  <a:pt x="1446010" y="79382"/>
                  <a:pt x="1443266" y="81782"/>
                </a:cubicBezTo>
                <a:lnTo>
                  <a:pt x="1439666" y="80239"/>
                </a:lnTo>
                <a:lnTo>
                  <a:pt x="1424750" y="57093"/>
                </a:lnTo>
                <a:lnTo>
                  <a:pt x="1420635" y="54521"/>
                </a:lnTo>
                <a:cubicBezTo>
                  <a:pt x="1419606" y="53150"/>
                  <a:pt x="1419949" y="51778"/>
                  <a:pt x="1421664" y="50407"/>
                </a:cubicBezTo>
                <a:close/>
                <a:moveTo>
                  <a:pt x="1324966" y="48864"/>
                </a:moveTo>
                <a:lnTo>
                  <a:pt x="1332681" y="50407"/>
                </a:lnTo>
                <a:lnTo>
                  <a:pt x="1347597" y="58636"/>
                </a:lnTo>
                <a:lnTo>
                  <a:pt x="1354284" y="65323"/>
                </a:lnTo>
                <a:cubicBezTo>
                  <a:pt x="1355655" y="69095"/>
                  <a:pt x="1355827" y="72867"/>
                  <a:pt x="1354798" y="76639"/>
                </a:cubicBezTo>
                <a:lnTo>
                  <a:pt x="1347083" y="82296"/>
                </a:lnTo>
                <a:lnTo>
                  <a:pt x="1342968" y="79210"/>
                </a:lnTo>
                <a:lnTo>
                  <a:pt x="1324966" y="56065"/>
                </a:lnTo>
                <a:cubicBezTo>
                  <a:pt x="1322565" y="53321"/>
                  <a:pt x="1322565" y="50921"/>
                  <a:pt x="1324966" y="48864"/>
                </a:cubicBezTo>
                <a:close/>
                <a:moveTo>
                  <a:pt x="1084250" y="45263"/>
                </a:moveTo>
                <a:lnTo>
                  <a:pt x="1083736" y="49892"/>
                </a:lnTo>
                <a:lnTo>
                  <a:pt x="1084764" y="49892"/>
                </a:lnTo>
                <a:lnTo>
                  <a:pt x="1084764" y="45778"/>
                </a:lnTo>
                <a:close/>
                <a:moveTo>
                  <a:pt x="413023" y="45263"/>
                </a:moveTo>
                <a:cubicBezTo>
                  <a:pt x="411309" y="48692"/>
                  <a:pt x="411652" y="51950"/>
                  <a:pt x="414052" y="55036"/>
                </a:cubicBezTo>
                <a:lnTo>
                  <a:pt x="416109" y="49378"/>
                </a:lnTo>
                <a:lnTo>
                  <a:pt x="414052" y="45778"/>
                </a:lnTo>
                <a:close/>
                <a:moveTo>
                  <a:pt x="300895" y="44749"/>
                </a:moveTo>
                <a:lnTo>
                  <a:pt x="296266" y="58636"/>
                </a:lnTo>
                <a:lnTo>
                  <a:pt x="297295" y="59665"/>
                </a:lnTo>
                <a:lnTo>
                  <a:pt x="301924" y="50407"/>
                </a:lnTo>
                <a:lnTo>
                  <a:pt x="302438" y="44749"/>
                </a:lnTo>
                <a:close/>
                <a:moveTo>
                  <a:pt x="1135171" y="42691"/>
                </a:moveTo>
                <a:lnTo>
                  <a:pt x="1134142" y="44749"/>
                </a:lnTo>
                <a:cubicBezTo>
                  <a:pt x="1135171" y="63608"/>
                  <a:pt x="1137057" y="82296"/>
                  <a:pt x="1139800" y="100813"/>
                </a:cubicBezTo>
                <a:lnTo>
                  <a:pt x="1141857" y="100813"/>
                </a:lnTo>
                <a:cubicBezTo>
                  <a:pt x="1140143" y="81611"/>
                  <a:pt x="1138085" y="62408"/>
                  <a:pt x="1135685" y="43206"/>
                </a:cubicBezTo>
                <a:close/>
                <a:moveTo>
                  <a:pt x="344100" y="42177"/>
                </a:moveTo>
                <a:cubicBezTo>
                  <a:pt x="343415" y="43892"/>
                  <a:pt x="343757" y="45263"/>
                  <a:pt x="345129" y="46292"/>
                </a:cubicBezTo>
                <a:lnTo>
                  <a:pt x="346672" y="44749"/>
                </a:lnTo>
                <a:close/>
                <a:moveTo>
                  <a:pt x="302438" y="41663"/>
                </a:moveTo>
                <a:lnTo>
                  <a:pt x="302438" y="43720"/>
                </a:lnTo>
                <a:lnTo>
                  <a:pt x="302952" y="42177"/>
                </a:lnTo>
                <a:close/>
                <a:moveTo>
                  <a:pt x="175908" y="41663"/>
                </a:moveTo>
                <a:lnTo>
                  <a:pt x="173851" y="43206"/>
                </a:lnTo>
                <a:lnTo>
                  <a:pt x="176422" y="43720"/>
                </a:lnTo>
                <a:lnTo>
                  <a:pt x="176422" y="42177"/>
                </a:lnTo>
                <a:close/>
                <a:moveTo>
                  <a:pt x="24689" y="41148"/>
                </a:moveTo>
                <a:lnTo>
                  <a:pt x="24175" y="42691"/>
                </a:lnTo>
                <a:lnTo>
                  <a:pt x="25203" y="42691"/>
                </a:lnTo>
                <a:lnTo>
                  <a:pt x="25203" y="41663"/>
                </a:lnTo>
                <a:close/>
                <a:moveTo>
                  <a:pt x="37548" y="40120"/>
                </a:moveTo>
                <a:lnTo>
                  <a:pt x="38577" y="41148"/>
                </a:lnTo>
                <a:lnTo>
                  <a:pt x="39091" y="40120"/>
                </a:lnTo>
                <a:close/>
                <a:moveTo>
                  <a:pt x="1139285" y="38577"/>
                </a:moveTo>
                <a:cubicBezTo>
                  <a:pt x="1138600" y="40977"/>
                  <a:pt x="1139114" y="42863"/>
                  <a:pt x="1140828" y="44234"/>
                </a:cubicBezTo>
                <a:cubicBezTo>
                  <a:pt x="1141171" y="42520"/>
                  <a:pt x="1140828" y="40806"/>
                  <a:pt x="1139800" y="39091"/>
                </a:cubicBezTo>
                <a:close/>
                <a:moveTo>
                  <a:pt x="409937" y="35491"/>
                </a:moveTo>
                <a:lnTo>
                  <a:pt x="410966" y="35491"/>
                </a:lnTo>
                <a:cubicBezTo>
                  <a:pt x="414052" y="40291"/>
                  <a:pt x="417824" y="44577"/>
                  <a:pt x="422282" y="48349"/>
                </a:cubicBezTo>
                <a:lnTo>
                  <a:pt x="427939" y="59665"/>
                </a:lnTo>
                <a:cubicBezTo>
                  <a:pt x="430683" y="70638"/>
                  <a:pt x="431711" y="81611"/>
                  <a:pt x="431026" y="92583"/>
                </a:cubicBezTo>
                <a:lnTo>
                  <a:pt x="426396" y="106471"/>
                </a:lnTo>
                <a:cubicBezTo>
                  <a:pt x="414052" y="126702"/>
                  <a:pt x="401708" y="146762"/>
                  <a:pt x="389363" y="166650"/>
                </a:cubicBezTo>
                <a:cubicBezTo>
                  <a:pt x="399650" y="173851"/>
                  <a:pt x="410794" y="179851"/>
                  <a:pt x="422796" y="184652"/>
                </a:cubicBezTo>
                <a:cubicBezTo>
                  <a:pt x="435826" y="191167"/>
                  <a:pt x="449542" y="195453"/>
                  <a:pt x="463944" y="197511"/>
                </a:cubicBezTo>
                <a:lnTo>
                  <a:pt x="462915" y="199054"/>
                </a:lnTo>
                <a:cubicBezTo>
                  <a:pt x="460172" y="199397"/>
                  <a:pt x="457943" y="200254"/>
                  <a:pt x="456229" y="201626"/>
                </a:cubicBezTo>
                <a:lnTo>
                  <a:pt x="458286" y="203169"/>
                </a:lnTo>
                <a:lnTo>
                  <a:pt x="456229" y="205226"/>
                </a:lnTo>
                <a:cubicBezTo>
                  <a:pt x="445256" y="211741"/>
                  <a:pt x="433940" y="212941"/>
                  <a:pt x="422282" y="208826"/>
                </a:cubicBezTo>
                <a:cubicBezTo>
                  <a:pt x="405480" y="202997"/>
                  <a:pt x="390735" y="194082"/>
                  <a:pt x="378048" y="182080"/>
                </a:cubicBezTo>
                <a:lnTo>
                  <a:pt x="367246" y="193396"/>
                </a:lnTo>
                <a:cubicBezTo>
                  <a:pt x="362788" y="198197"/>
                  <a:pt x="357645" y="200940"/>
                  <a:pt x="351816" y="201626"/>
                </a:cubicBezTo>
                <a:cubicBezTo>
                  <a:pt x="348730" y="200940"/>
                  <a:pt x="345643" y="200083"/>
                  <a:pt x="342557" y="199054"/>
                </a:cubicBezTo>
                <a:cubicBezTo>
                  <a:pt x="341872" y="196996"/>
                  <a:pt x="342729" y="195110"/>
                  <a:pt x="345129" y="193396"/>
                </a:cubicBezTo>
                <a:cubicBezTo>
                  <a:pt x="347529" y="192024"/>
                  <a:pt x="349930" y="190138"/>
                  <a:pt x="352330" y="187738"/>
                </a:cubicBezTo>
                <a:lnTo>
                  <a:pt x="365189" y="170250"/>
                </a:lnTo>
                <a:cubicBezTo>
                  <a:pt x="351473" y="157563"/>
                  <a:pt x="338614" y="144190"/>
                  <a:pt x="326613" y="130131"/>
                </a:cubicBezTo>
                <a:cubicBezTo>
                  <a:pt x="321126" y="124987"/>
                  <a:pt x="317697" y="118815"/>
                  <a:pt x="316325" y="111614"/>
                </a:cubicBezTo>
                <a:lnTo>
                  <a:pt x="318383" y="111100"/>
                </a:lnTo>
                <a:cubicBezTo>
                  <a:pt x="335528" y="126873"/>
                  <a:pt x="353702" y="141618"/>
                  <a:pt x="372904" y="155334"/>
                </a:cubicBezTo>
                <a:lnTo>
                  <a:pt x="374961" y="153791"/>
                </a:lnTo>
                <a:cubicBezTo>
                  <a:pt x="383877" y="135960"/>
                  <a:pt x="391592" y="117444"/>
                  <a:pt x="398107" y="98241"/>
                </a:cubicBezTo>
                <a:cubicBezTo>
                  <a:pt x="403936" y="78010"/>
                  <a:pt x="407880" y="57093"/>
                  <a:pt x="409937" y="35491"/>
                </a:cubicBezTo>
                <a:close/>
                <a:moveTo>
                  <a:pt x="341014" y="35491"/>
                </a:moveTo>
                <a:lnTo>
                  <a:pt x="343072" y="35491"/>
                </a:lnTo>
                <a:lnTo>
                  <a:pt x="359531" y="46806"/>
                </a:lnTo>
                <a:cubicBezTo>
                  <a:pt x="365703" y="52978"/>
                  <a:pt x="371361" y="59665"/>
                  <a:pt x="376504" y="66866"/>
                </a:cubicBezTo>
                <a:cubicBezTo>
                  <a:pt x="377533" y="77839"/>
                  <a:pt x="373933" y="86926"/>
                  <a:pt x="365703" y="94126"/>
                </a:cubicBezTo>
                <a:cubicBezTo>
                  <a:pt x="362960" y="97213"/>
                  <a:pt x="359702" y="98927"/>
                  <a:pt x="355930" y="99270"/>
                </a:cubicBezTo>
                <a:cubicBezTo>
                  <a:pt x="352844" y="97213"/>
                  <a:pt x="350444" y="94298"/>
                  <a:pt x="348730" y="90526"/>
                </a:cubicBezTo>
                <a:lnTo>
                  <a:pt x="341014" y="52978"/>
                </a:lnTo>
                <a:cubicBezTo>
                  <a:pt x="340671" y="47149"/>
                  <a:pt x="340671" y="41320"/>
                  <a:pt x="341014" y="35491"/>
                </a:cubicBezTo>
                <a:close/>
                <a:moveTo>
                  <a:pt x="32404" y="35491"/>
                </a:moveTo>
                <a:cubicBezTo>
                  <a:pt x="33776" y="37891"/>
                  <a:pt x="35662" y="39262"/>
                  <a:pt x="38062" y="39605"/>
                </a:cubicBezTo>
                <a:lnTo>
                  <a:pt x="33947" y="35491"/>
                </a:lnTo>
                <a:close/>
                <a:moveTo>
                  <a:pt x="21089" y="35491"/>
                </a:moveTo>
                <a:lnTo>
                  <a:pt x="23660" y="40634"/>
                </a:lnTo>
                <a:cubicBezTo>
                  <a:pt x="24003" y="38920"/>
                  <a:pt x="23832" y="37205"/>
                  <a:pt x="23146" y="35491"/>
                </a:cubicBezTo>
                <a:close/>
                <a:moveTo>
                  <a:pt x="31376" y="33433"/>
                </a:moveTo>
                <a:lnTo>
                  <a:pt x="31376" y="34976"/>
                </a:lnTo>
                <a:lnTo>
                  <a:pt x="32919" y="34976"/>
                </a:lnTo>
                <a:close/>
                <a:moveTo>
                  <a:pt x="29833" y="32404"/>
                </a:moveTo>
                <a:lnTo>
                  <a:pt x="29833" y="33948"/>
                </a:lnTo>
                <a:lnTo>
                  <a:pt x="30861" y="32919"/>
                </a:lnTo>
                <a:close/>
                <a:moveTo>
                  <a:pt x="183109" y="29833"/>
                </a:moveTo>
                <a:cubicBezTo>
                  <a:pt x="184823" y="31547"/>
                  <a:pt x="187052" y="32062"/>
                  <a:pt x="189795" y="31376"/>
                </a:cubicBezTo>
                <a:lnTo>
                  <a:pt x="191853" y="34976"/>
                </a:lnTo>
                <a:lnTo>
                  <a:pt x="196996" y="38577"/>
                </a:lnTo>
                <a:cubicBezTo>
                  <a:pt x="200082" y="49207"/>
                  <a:pt x="199911" y="59836"/>
                  <a:pt x="196482" y="70466"/>
                </a:cubicBezTo>
                <a:lnTo>
                  <a:pt x="184652" y="98241"/>
                </a:lnTo>
                <a:cubicBezTo>
                  <a:pt x="173679" y="116415"/>
                  <a:pt x="162878" y="134074"/>
                  <a:pt x="152248" y="151219"/>
                </a:cubicBezTo>
                <a:cubicBezTo>
                  <a:pt x="166993" y="157049"/>
                  <a:pt x="182252" y="161849"/>
                  <a:pt x="198025" y="165621"/>
                </a:cubicBezTo>
                <a:cubicBezTo>
                  <a:pt x="203854" y="165621"/>
                  <a:pt x="209512" y="166307"/>
                  <a:pt x="214999" y="167678"/>
                </a:cubicBezTo>
                <a:lnTo>
                  <a:pt x="214999" y="176937"/>
                </a:lnTo>
                <a:cubicBezTo>
                  <a:pt x="211570" y="182766"/>
                  <a:pt x="208655" y="188252"/>
                  <a:pt x="206255" y="193396"/>
                </a:cubicBezTo>
                <a:cubicBezTo>
                  <a:pt x="198368" y="195110"/>
                  <a:pt x="190481" y="195282"/>
                  <a:pt x="182595" y="193910"/>
                </a:cubicBezTo>
                <a:cubicBezTo>
                  <a:pt x="165107" y="188767"/>
                  <a:pt x="149505" y="180194"/>
                  <a:pt x="135789" y="168193"/>
                </a:cubicBezTo>
                <a:cubicBezTo>
                  <a:pt x="128588" y="175051"/>
                  <a:pt x="120873" y="180880"/>
                  <a:pt x="112643" y="185681"/>
                </a:cubicBezTo>
                <a:lnTo>
                  <a:pt x="101842" y="189281"/>
                </a:lnTo>
                <a:cubicBezTo>
                  <a:pt x="93269" y="190653"/>
                  <a:pt x="85039" y="191853"/>
                  <a:pt x="77153" y="192882"/>
                </a:cubicBezTo>
                <a:cubicBezTo>
                  <a:pt x="76124" y="191510"/>
                  <a:pt x="76467" y="189967"/>
                  <a:pt x="78181" y="188252"/>
                </a:cubicBezTo>
                <a:lnTo>
                  <a:pt x="86411" y="184652"/>
                </a:lnTo>
                <a:lnTo>
                  <a:pt x="87440" y="182595"/>
                </a:lnTo>
                <a:lnTo>
                  <a:pt x="108528" y="164078"/>
                </a:lnTo>
                <a:lnTo>
                  <a:pt x="120358" y="150705"/>
                </a:lnTo>
                <a:cubicBezTo>
                  <a:pt x="104928" y="130474"/>
                  <a:pt x="91726" y="108871"/>
                  <a:pt x="80753" y="85897"/>
                </a:cubicBezTo>
                <a:cubicBezTo>
                  <a:pt x="75610" y="76981"/>
                  <a:pt x="72009" y="67209"/>
                  <a:pt x="69952" y="56579"/>
                </a:cubicBezTo>
                <a:lnTo>
                  <a:pt x="71495" y="56065"/>
                </a:lnTo>
                <a:cubicBezTo>
                  <a:pt x="87268" y="85897"/>
                  <a:pt x="106985" y="112472"/>
                  <a:pt x="130645" y="135789"/>
                </a:cubicBezTo>
                <a:cubicBezTo>
                  <a:pt x="138189" y="124816"/>
                  <a:pt x="145390" y="113329"/>
                  <a:pt x="152248" y="101327"/>
                </a:cubicBezTo>
                <a:cubicBezTo>
                  <a:pt x="161163" y="84868"/>
                  <a:pt x="168707" y="67552"/>
                  <a:pt x="174879" y="49378"/>
                </a:cubicBezTo>
                <a:cubicBezTo>
                  <a:pt x="157391" y="51435"/>
                  <a:pt x="140075" y="52464"/>
                  <a:pt x="122930" y="52464"/>
                </a:cubicBezTo>
                <a:cubicBezTo>
                  <a:pt x="102699" y="53493"/>
                  <a:pt x="82982" y="52293"/>
                  <a:pt x="63780" y="48864"/>
                </a:cubicBezTo>
                <a:lnTo>
                  <a:pt x="65837" y="46806"/>
                </a:lnTo>
                <a:cubicBezTo>
                  <a:pt x="98755" y="47492"/>
                  <a:pt x="131845" y="46635"/>
                  <a:pt x="165107" y="44234"/>
                </a:cubicBezTo>
                <a:cubicBezTo>
                  <a:pt x="165107" y="42863"/>
                  <a:pt x="165792" y="41663"/>
                  <a:pt x="167164" y="40634"/>
                </a:cubicBezTo>
                <a:lnTo>
                  <a:pt x="177965" y="36519"/>
                </a:lnTo>
                <a:close/>
                <a:moveTo>
                  <a:pt x="1470527" y="28290"/>
                </a:moveTo>
                <a:lnTo>
                  <a:pt x="1469498" y="29318"/>
                </a:lnTo>
                <a:cubicBezTo>
                  <a:pt x="1470870" y="30347"/>
                  <a:pt x="1472241" y="30176"/>
                  <a:pt x="1473613" y="28804"/>
                </a:cubicBezTo>
                <a:close/>
                <a:moveTo>
                  <a:pt x="869252" y="27775"/>
                </a:moveTo>
                <a:cubicBezTo>
                  <a:pt x="868566" y="29833"/>
                  <a:pt x="868909" y="31719"/>
                  <a:pt x="870280" y="33433"/>
                </a:cubicBezTo>
                <a:cubicBezTo>
                  <a:pt x="870623" y="31719"/>
                  <a:pt x="870452" y="30004"/>
                  <a:pt x="869766" y="28290"/>
                </a:cubicBezTo>
                <a:close/>
                <a:moveTo>
                  <a:pt x="12859" y="27775"/>
                </a:moveTo>
                <a:lnTo>
                  <a:pt x="11830" y="28804"/>
                </a:lnTo>
                <a:lnTo>
                  <a:pt x="15431" y="33433"/>
                </a:lnTo>
                <a:lnTo>
                  <a:pt x="15431" y="28290"/>
                </a:lnTo>
                <a:close/>
                <a:moveTo>
                  <a:pt x="1134142" y="26747"/>
                </a:moveTo>
                <a:lnTo>
                  <a:pt x="1135685" y="26747"/>
                </a:lnTo>
                <a:cubicBezTo>
                  <a:pt x="1144600" y="38748"/>
                  <a:pt x="1153344" y="50750"/>
                  <a:pt x="1161917" y="62751"/>
                </a:cubicBezTo>
                <a:cubicBezTo>
                  <a:pt x="1163631" y="75438"/>
                  <a:pt x="1164489" y="88297"/>
                  <a:pt x="1164489" y="101327"/>
                </a:cubicBezTo>
                <a:cubicBezTo>
                  <a:pt x="1171689" y="102356"/>
                  <a:pt x="1179233" y="102013"/>
                  <a:pt x="1187120" y="100299"/>
                </a:cubicBezTo>
                <a:lnTo>
                  <a:pt x="1197407" y="97727"/>
                </a:lnTo>
                <a:cubicBezTo>
                  <a:pt x="1197064" y="94984"/>
                  <a:pt x="1197750" y="92240"/>
                  <a:pt x="1199464" y="89497"/>
                </a:cubicBezTo>
                <a:lnTo>
                  <a:pt x="1213352" y="89497"/>
                </a:lnTo>
                <a:lnTo>
                  <a:pt x="1217981" y="92069"/>
                </a:lnTo>
                <a:cubicBezTo>
                  <a:pt x="1219695" y="94812"/>
                  <a:pt x="1219353" y="97041"/>
                  <a:pt x="1216952" y="98756"/>
                </a:cubicBezTo>
                <a:lnTo>
                  <a:pt x="1193807" y="105442"/>
                </a:lnTo>
                <a:lnTo>
                  <a:pt x="1163974" y="108528"/>
                </a:lnTo>
                <a:lnTo>
                  <a:pt x="1163460" y="117787"/>
                </a:lnTo>
                <a:cubicBezTo>
                  <a:pt x="1174433" y="128074"/>
                  <a:pt x="1186263" y="137160"/>
                  <a:pt x="1198950" y="145047"/>
                </a:cubicBezTo>
                <a:cubicBezTo>
                  <a:pt x="1208208" y="151905"/>
                  <a:pt x="1218495" y="156363"/>
                  <a:pt x="1229811" y="158420"/>
                </a:cubicBezTo>
                <a:lnTo>
                  <a:pt x="1232383" y="160992"/>
                </a:lnTo>
                <a:lnTo>
                  <a:pt x="1231354" y="163049"/>
                </a:lnTo>
                <a:lnTo>
                  <a:pt x="1221581" y="168193"/>
                </a:lnTo>
                <a:lnTo>
                  <a:pt x="1219524" y="172308"/>
                </a:lnTo>
                <a:cubicBezTo>
                  <a:pt x="1215066" y="174708"/>
                  <a:pt x="1210609" y="176251"/>
                  <a:pt x="1206151" y="176937"/>
                </a:cubicBezTo>
                <a:cubicBezTo>
                  <a:pt x="1199979" y="175222"/>
                  <a:pt x="1194835" y="172136"/>
                  <a:pt x="1190720" y="167678"/>
                </a:cubicBezTo>
                <a:cubicBezTo>
                  <a:pt x="1180433" y="158077"/>
                  <a:pt x="1171518" y="147276"/>
                  <a:pt x="1163974" y="135274"/>
                </a:cubicBezTo>
                <a:lnTo>
                  <a:pt x="1162431" y="136303"/>
                </a:lnTo>
                <a:cubicBezTo>
                  <a:pt x="1161060" y="150019"/>
                  <a:pt x="1160545" y="163564"/>
                  <a:pt x="1160888" y="176937"/>
                </a:cubicBezTo>
                <a:cubicBezTo>
                  <a:pt x="1167060" y="177965"/>
                  <a:pt x="1173404" y="177794"/>
                  <a:pt x="1179919" y="176422"/>
                </a:cubicBezTo>
                <a:cubicBezTo>
                  <a:pt x="1179919" y="174365"/>
                  <a:pt x="1180605" y="172479"/>
                  <a:pt x="1181976" y="170765"/>
                </a:cubicBezTo>
                <a:cubicBezTo>
                  <a:pt x="1187806" y="170765"/>
                  <a:pt x="1192949" y="172651"/>
                  <a:pt x="1197407" y="176422"/>
                </a:cubicBezTo>
                <a:lnTo>
                  <a:pt x="1197407" y="180537"/>
                </a:lnTo>
                <a:lnTo>
                  <a:pt x="1192264" y="182080"/>
                </a:lnTo>
                <a:lnTo>
                  <a:pt x="1161402" y="182595"/>
                </a:lnTo>
                <a:cubicBezTo>
                  <a:pt x="1158316" y="193910"/>
                  <a:pt x="1157288" y="205569"/>
                  <a:pt x="1158316" y="217570"/>
                </a:cubicBezTo>
                <a:lnTo>
                  <a:pt x="1155745" y="220142"/>
                </a:lnTo>
                <a:lnTo>
                  <a:pt x="1149058" y="216542"/>
                </a:lnTo>
                <a:lnTo>
                  <a:pt x="1145972" y="208312"/>
                </a:lnTo>
                <a:lnTo>
                  <a:pt x="1141857" y="182595"/>
                </a:lnTo>
                <a:lnTo>
                  <a:pt x="1117683" y="182080"/>
                </a:lnTo>
                <a:lnTo>
                  <a:pt x="1115625" y="180537"/>
                </a:lnTo>
                <a:lnTo>
                  <a:pt x="1117168" y="178994"/>
                </a:lnTo>
                <a:cubicBezTo>
                  <a:pt x="1124369" y="178308"/>
                  <a:pt x="1131913" y="177794"/>
                  <a:pt x="1139800" y="177451"/>
                </a:cubicBezTo>
                <a:lnTo>
                  <a:pt x="1141857" y="176422"/>
                </a:lnTo>
                <a:lnTo>
                  <a:pt x="1137742" y="134760"/>
                </a:lnTo>
                <a:lnTo>
                  <a:pt x="1136714" y="131674"/>
                </a:lnTo>
                <a:cubicBezTo>
                  <a:pt x="1131227" y="139904"/>
                  <a:pt x="1125398" y="147790"/>
                  <a:pt x="1119226" y="155334"/>
                </a:cubicBezTo>
                <a:lnTo>
                  <a:pt x="1097109" y="177965"/>
                </a:lnTo>
                <a:lnTo>
                  <a:pt x="1086822" y="183623"/>
                </a:lnTo>
                <a:lnTo>
                  <a:pt x="1084764" y="182080"/>
                </a:lnTo>
                <a:lnTo>
                  <a:pt x="1084250" y="180023"/>
                </a:lnTo>
                <a:cubicBezTo>
                  <a:pt x="1093165" y="168364"/>
                  <a:pt x="1101224" y="155848"/>
                  <a:pt x="1108424" y="142475"/>
                </a:cubicBezTo>
                <a:cubicBezTo>
                  <a:pt x="1112882" y="131160"/>
                  <a:pt x="1117511" y="119672"/>
                  <a:pt x="1122312" y="108014"/>
                </a:cubicBezTo>
                <a:lnTo>
                  <a:pt x="1120769" y="106471"/>
                </a:lnTo>
                <a:cubicBezTo>
                  <a:pt x="1106367" y="106814"/>
                  <a:pt x="1092137" y="105957"/>
                  <a:pt x="1078078" y="103899"/>
                </a:cubicBezTo>
                <a:lnTo>
                  <a:pt x="1077563" y="102356"/>
                </a:lnTo>
                <a:lnTo>
                  <a:pt x="1089393" y="100813"/>
                </a:lnTo>
                <a:cubicBezTo>
                  <a:pt x="1104481" y="101499"/>
                  <a:pt x="1119397" y="101327"/>
                  <a:pt x="1134142" y="100299"/>
                </a:cubicBezTo>
                <a:lnTo>
                  <a:pt x="1130541" y="62237"/>
                </a:lnTo>
                <a:cubicBezTo>
                  <a:pt x="1129170" y="50750"/>
                  <a:pt x="1129770" y="39777"/>
                  <a:pt x="1132342" y="29318"/>
                </a:cubicBezTo>
                <a:cubicBezTo>
                  <a:pt x="1131999" y="30861"/>
                  <a:pt x="1132599" y="31890"/>
                  <a:pt x="1134142" y="32404"/>
                </a:cubicBezTo>
                <a:close/>
                <a:moveTo>
                  <a:pt x="929945" y="26232"/>
                </a:moveTo>
                <a:lnTo>
                  <a:pt x="927373" y="29833"/>
                </a:lnTo>
                <a:lnTo>
                  <a:pt x="932002" y="30347"/>
                </a:lnTo>
                <a:lnTo>
                  <a:pt x="933031" y="29318"/>
                </a:lnTo>
                <a:close/>
                <a:moveTo>
                  <a:pt x="1079621" y="24689"/>
                </a:moveTo>
                <a:lnTo>
                  <a:pt x="1079621" y="28290"/>
                </a:lnTo>
                <a:lnTo>
                  <a:pt x="1081164" y="28804"/>
                </a:lnTo>
                <a:lnTo>
                  <a:pt x="1081164" y="24689"/>
                </a:lnTo>
                <a:close/>
                <a:moveTo>
                  <a:pt x="15431" y="22117"/>
                </a:moveTo>
                <a:cubicBezTo>
                  <a:pt x="19546" y="22803"/>
                  <a:pt x="23832" y="23661"/>
                  <a:pt x="28290" y="24689"/>
                </a:cubicBezTo>
                <a:lnTo>
                  <a:pt x="38577" y="30861"/>
                </a:lnTo>
                <a:cubicBezTo>
                  <a:pt x="43377" y="34976"/>
                  <a:pt x="47149" y="39948"/>
                  <a:pt x="49892" y="45778"/>
                </a:cubicBezTo>
                <a:cubicBezTo>
                  <a:pt x="50921" y="51607"/>
                  <a:pt x="49892" y="56407"/>
                  <a:pt x="46806" y="60179"/>
                </a:cubicBezTo>
                <a:cubicBezTo>
                  <a:pt x="43377" y="62923"/>
                  <a:pt x="39434" y="63780"/>
                  <a:pt x="34976" y="62751"/>
                </a:cubicBezTo>
                <a:lnTo>
                  <a:pt x="34976" y="67895"/>
                </a:lnTo>
                <a:cubicBezTo>
                  <a:pt x="32919" y="69952"/>
                  <a:pt x="31033" y="69781"/>
                  <a:pt x="29318" y="67380"/>
                </a:cubicBezTo>
                <a:lnTo>
                  <a:pt x="9773" y="34976"/>
                </a:lnTo>
                <a:cubicBezTo>
                  <a:pt x="6687" y="31204"/>
                  <a:pt x="6687" y="27432"/>
                  <a:pt x="9773" y="23661"/>
                </a:cubicBezTo>
                <a:close/>
                <a:moveTo>
                  <a:pt x="1401090" y="20574"/>
                </a:moveTo>
                <a:cubicBezTo>
                  <a:pt x="1399718" y="24689"/>
                  <a:pt x="1400061" y="28461"/>
                  <a:pt x="1402118" y="31890"/>
                </a:cubicBezTo>
                <a:lnTo>
                  <a:pt x="1402118" y="20574"/>
                </a:lnTo>
                <a:close/>
                <a:moveTo>
                  <a:pt x="851249" y="13374"/>
                </a:moveTo>
                <a:lnTo>
                  <a:pt x="852793" y="16460"/>
                </a:lnTo>
                <a:lnTo>
                  <a:pt x="854336" y="14917"/>
                </a:lnTo>
                <a:lnTo>
                  <a:pt x="853307" y="13374"/>
                </a:lnTo>
                <a:close/>
                <a:moveTo>
                  <a:pt x="1398518" y="10802"/>
                </a:moveTo>
                <a:cubicBezTo>
                  <a:pt x="1395432" y="10459"/>
                  <a:pt x="1392689" y="10802"/>
                  <a:pt x="1390288" y="11830"/>
                </a:cubicBezTo>
                <a:lnTo>
                  <a:pt x="1391317" y="14917"/>
                </a:lnTo>
                <a:cubicBezTo>
                  <a:pt x="1394060" y="15259"/>
                  <a:pt x="1396460" y="14231"/>
                  <a:pt x="1398518" y="11830"/>
                </a:cubicBezTo>
                <a:close/>
                <a:moveTo>
                  <a:pt x="296266" y="10287"/>
                </a:moveTo>
                <a:cubicBezTo>
                  <a:pt x="294894" y="12002"/>
                  <a:pt x="295237" y="13716"/>
                  <a:pt x="297295" y="15431"/>
                </a:cubicBezTo>
                <a:lnTo>
                  <a:pt x="300381" y="18517"/>
                </a:lnTo>
                <a:lnTo>
                  <a:pt x="300895" y="16460"/>
                </a:lnTo>
                <a:lnTo>
                  <a:pt x="297295" y="10802"/>
                </a:lnTo>
                <a:close/>
                <a:moveTo>
                  <a:pt x="1071906" y="9259"/>
                </a:moveTo>
                <a:cubicBezTo>
                  <a:pt x="1070877" y="10973"/>
                  <a:pt x="1071048" y="12345"/>
                  <a:pt x="1072420" y="13374"/>
                </a:cubicBezTo>
                <a:lnTo>
                  <a:pt x="1072934" y="9773"/>
                </a:lnTo>
                <a:close/>
                <a:moveTo>
                  <a:pt x="292665" y="5658"/>
                </a:moveTo>
                <a:lnTo>
                  <a:pt x="298323" y="6173"/>
                </a:lnTo>
                <a:cubicBezTo>
                  <a:pt x="302781" y="10287"/>
                  <a:pt x="305696" y="15259"/>
                  <a:pt x="307067" y="21089"/>
                </a:cubicBezTo>
                <a:cubicBezTo>
                  <a:pt x="308439" y="31719"/>
                  <a:pt x="308439" y="42006"/>
                  <a:pt x="307067" y="51950"/>
                </a:cubicBezTo>
                <a:cubicBezTo>
                  <a:pt x="299866" y="65323"/>
                  <a:pt x="292151" y="78182"/>
                  <a:pt x="283921" y="90526"/>
                </a:cubicBezTo>
                <a:cubicBezTo>
                  <a:pt x="284950" y="96355"/>
                  <a:pt x="287522" y="101156"/>
                  <a:pt x="291637" y="104928"/>
                </a:cubicBezTo>
                <a:cubicBezTo>
                  <a:pt x="293008" y="112472"/>
                  <a:pt x="294723" y="120015"/>
                  <a:pt x="296780" y="127559"/>
                </a:cubicBezTo>
                <a:cubicBezTo>
                  <a:pt x="297466" y="155334"/>
                  <a:pt x="296952" y="182595"/>
                  <a:pt x="295237" y="209341"/>
                </a:cubicBezTo>
                <a:lnTo>
                  <a:pt x="292151" y="209341"/>
                </a:lnTo>
                <a:cubicBezTo>
                  <a:pt x="288722" y="201797"/>
                  <a:pt x="286665" y="193739"/>
                  <a:pt x="285979" y="185166"/>
                </a:cubicBezTo>
                <a:cubicBezTo>
                  <a:pt x="281864" y="156363"/>
                  <a:pt x="279635" y="127388"/>
                  <a:pt x="279292" y="98241"/>
                </a:cubicBezTo>
                <a:lnTo>
                  <a:pt x="277749" y="97727"/>
                </a:lnTo>
                <a:cubicBezTo>
                  <a:pt x="270891" y="106985"/>
                  <a:pt x="263519" y="115558"/>
                  <a:pt x="255632" y="123444"/>
                </a:cubicBezTo>
                <a:lnTo>
                  <a:pt x="251003" y="123959"/>
                </a:lnTo>
                <a:cubicBezTo>
                  <a:pt x="249289" y="122930"/>
                  <a:pt x="248774" y="121216"/>
                  <a:pt x="249460" y="118815"/>
                </a:cubicBezTo>
                <a:cubicBezTo>
                  <a:pt x="253575" y="111271"/>
                  <a:pt x="257861" y="103042"/>
                  <a:pt x="262319" y="94126"/>
                </a:cubicBezTo>
                <a:cubicBezTo>
                  <a:pt x="271234" y="64294"/>
                  <a:pt x="281350" y="34805"/>
                  <a:pt x="292665" y="5658"/>
                </a:cubicBezTo>
                <a:close/>
                <a:moveTo>
                  <a:pt x="1393374" y="5144"/>
                </a:moveTo>
                <a:lnTo>
                  <a:pt x="1402118" y="5144"/>
                </a:lnTo>
                <a:lnTo>
                  <a:pt x="1409319" y="8744"/>
                </a:lnTo>
                <a:lnTo>
                  <a:pt x="1413948" y="14402"/>
                </a:lnTo>
                <a:cubicBezTo>
                  <a:pt x="1414977" y="20574"/>
                  <a:pt x="1416177" y="26575"/>
                  <a:pt x="1417549" y="32404"/>
                </a:cubicBezTo>
                <a:cubicBezTo>
                  <a:pt x="1431951" y="34119"/>
                  <a:pt x="1446524" y="33605"/>
                  <a:pt x="1461269" y="30861"/>
                </a:cubicBezTo>
                <a:lnTo>
                  <a:pt x="1463840" y="26232"/>
                </a:lnTo>
                <a:lnTo>
                  <a:pt x="1467441" y="23146"/>
                </a:lnTo>
                <a:cubicBezTo>
                  <a:pt x="1471555" y="22803"/>
                  <a:pt x="1475499" y="23318"/>
                  <a:pt x="1479271" y="24689"/>
                </a:cubicBezTo>
                <a:cubicBezTo>
                  <a:pt x="1481328" y="27089"/>
                  <a:pt x="1481671" y="29490"/>
                  <a:pt x="1480299" y="31890"/>
                </a:cubicBezTo>
                <a:cubicBezTo>
                  <a:pt x="1472070" y="36348"/>
                  <a:pt x="1462983" y="38577"/>
                  <a:pt x="1453039" y="38577"/>
                </a:cubicBezTo>
                <a:lnTo>
                  <a:pt x="1416520" y="38577"/>
                </a:lnTo>
                <a:cubicBezTo>
                  <a:pt x="1411720" y="51607"/>
                  <a:pt x="1406576" y="64294"/>
                  <a:pt x="1401090" y="76639"/>
                </a:cubicBezTo>
                <a:lnTo>
                  <a:pt x="1396460" y="83839"/>
                </a:lnTo>
                <a:lnTo>
                  <a:pt x="1393374" y="84354"/>
                </a:lnTo>
                <a:lnTo>
                  <a:pt x="1389774" y="80753"/>
                </a:lnTo>
                <a:cubicBezTo>
                  <a:pt x="1388059" y="81096"/>
                  <a:pt x="1386516" y="80753"/>
                  <a:pt x="1385145" y="79725"/>
                </a:cubicBezTo>
                <a:cubicBezTo>
                  <a:pt x="1385830" y="71495"/>
                  <a:pt x="1386688" y="63094"/>
                  <a:pt x="1387717" y="54521"/>
                </a:cubicBezTo>
                <a:cubicBezTo>
                  <a:pt x="1386002" y="38748"/>
                  <a:pt x="1386173" y="23146"/>
                  <a:pt x="1388231" y="7716"/>
                </a:cubicBezTo>
                <a:close/>
                <a:moveTo>
                  <a:pt x="846106" y="4115"/>
                </a:moveTo>
                <a:cubicBezTo>
                  <a:pt x="848506" y="5144"/>
                  <a:pt x="851078" y="6001"/>
                  <a:pt x="853821" y="6687"/>
                </a:cubicBezTo>
                <a:lnTo>
                  <a:pt x="869766" y="19031"/>
                </a:lnTo>
                <a:lnTo>
                  <a:pt x="875938" y="26747"/>
                </a:lnTo>
                <a:lnTo>
                  <a:pt x="877481" y="34976"/>
                </a:lnTo>
                <a:lnTo>
                  <a:pt x="888283" y="34976"/>
                </a:lnTo>
                <a:cubicBezTo>
                  <a:pt x="898913" y="34633"/>
                  <a:pt x="909543" y="33262"/>
                  <a:pt x="920172" y="30861"/>
                </a:cubicBezTo>
                <a:cubicBezTo>
                  <a:pt x="920858" y="27432"/>
                  <a:pt x="922916" y="24518"/>
                  <a:pt x="926345" y="22117"/>
                </a:cubicBezTo>
                <a:cubicBezTo>
                  <a:pt x="928745" y="21089"/>
                  <a:pt x="931317" y="21260"/>
                  <a:pt x="934060" y="22632"/>
                </a:cubicBezTo>
                <a:lnTo>
                  <a:pt x="938689" y="27261"/>
                </a:lnTo>
                <a:cubicBezTo>
                  <a:pt x="939718" y="31033"/>
                  <a:pt x="939032" y="33776"/>
                  <a:pt x="936632" y="35491"/>
                </a:cubicBezTo>
                <a:cubicBezTo>
                  <a:pt x="916400" y="38920"/>
                  <a:pt x="896341" y="41148"/>
                  <a:pt x="876453" y="42177"/>
                </a:cubicBezTo>
                <a:cubicBezTo>
                  <a:pt x="874395" y="56236"/>
                  <a:pt x="873367" y="70295"/>
                  <a:pt x="873367" y="84354"/>
                </a:cubicBezTo>
                <a:lnTo>
                  <a:pt x="881082" y="84868"/>
                </a:lnTo>
                <a:lnTo>
                  <a:pt x="917086" y="79210"/>
                </a:lnTo>
                <a:cubicBezTo>
                  <a:pt x="916743" y="74753"/>
                  <a:pt x="918458" y="71152"/>
                  <a:pt x="922230" y="68409"/>
                </a:cubicBezTo>
                <a:cubicBezTo>
                  <a:pt x="925316" y="68066"/>
                  <a:pt x="928402" y="68409"/>
                  <a:pt x="931488" y="69438"/>
                </a:cubicBezTo>
                <a:cubicBezTo>
                  <a:pt x="933888" y="72524"/>
                  <a:pt x="935089" y="75953"/>
                  <a:pt x="935089" y="79725"/>
                </a:cubicBezTo>
                <a:lnTo>
                  <a:pt x="932517" y="83325"/>
                </a:lnTo>
                <a:lnTo>
                  <a:pt x="890340" y="90526"/>
                </a:lnTo>
                <a:lnTo>
                  <a:pt x="873881" y="91555"/>
                </a:lnTo>
                <a:cubicBezTo>
                  <a:pt x="872509" y="101156"/>
                  <a:pt x="871652" y="110757"/>
                  <a:pt x="871309" y="120358"/>
                </a:cubicBezTo>
                <a:lnTo>
                  <a:pt x="869766" y="123444"/>
                </a:lnTo>
                <a:lnTo>
                  <a:pt x="871309" y="123959"/>
                </a:lnTo>
                <a:cubicBezTo>
                  <a:pt x="894969" y="122244"/>
                  <a:pt x="918972" y="121044"/>
                  <a:pt x="943318" y="120358"/>
                </a:cubicBezTo>
                <a:cubicBezTo>
                  <a:pt x="945033" y="116586"/>
                  <a:pt x="947604" y="112986"/>
                  <a:pt x="951033" y="109557"/>
                </a:cubicBezTo>
                <a:cubicBezTo>
                  <a:pt x="956520" y="108871"/>
                  <a:pt x="962006" y="110071"/>
                  <a:pt x="967493" y="113157"/>
                </a:cubicBezTo>
                <a:lnTo>
                  <a:pt x="968521" y="116758"/>
                </a:lnTo>
                <a:lnTo>
                  <a:pt x="965435" y="123444"/>
                </a:lnTo>
                <a:lnTo>
                  <a:pt x="960292" y="126530"/>
                </a:lnTo>
                <a:cubicBezTo>
                  <a:pt x="917772" y="128931"/>
                  <a:pt x="875252" y="130474"/>
                  <a:pt x="832733" y="131160"/>
                </a:cubicBezTo>
                <a:lnTo>
                  <a:pt x="831704" y="132188"/>
                </a:lnTo>
                <a:lnTo>
                  <a:pt x="841477" y="143504"/>
                </a:lnTo>
                <a:lnTo>
                  <a:pt x="845077" y="151734"/>
                </a:lnTo>
                <a:cubicBezTo>
                  <a:pt x="861879" y="155163"/>
                  <a:pt x="879024" y="155677"/>
                  <a:pt x="896512" y="153277"/>
                </a:cubicBezTo>
                <a:cubicBezTo>
                  <a:pt x="895826" y="150191"/>
                  <a:pt x="897027" y="147619"/>
                  <a:pt x="900113" y="145561"/>
                </a:cubicBezTo>
                <a:lnTo>
                  <a:pt x="910400" y="142475"/>
                </a:lnTo>
                <a:cubicBezTo>
                  <a:pt x="915543" y="141790"/>
                  <a:pt x="920344" y="142475"/>
                  <a:pt x="924802" y="144533"/>
                </a:cubicBezTo>
                <a:cubicBezTo>
                  <a:pt x="924802" y="148990"/>
                  <a:pt x="924116" y="153105"/>
                  <a:pt x="922744" y="156877"/>
                </a:cubicBezTo>
                <a:cubicBezTo>
                  <a:pt x="913143" y="169564"/>
                  <a:pt x="902684" y="181052"/>
                  <a:pt x="891369" y="191339"/>
                </a:cubicBezTo>
                <a:cubicBezTo>
                  <a:pt x="897541" y="195453"/>
                  <a:pt x="904742" y="197682"/>
                  <a:pt x="912971" y="198025"/>
                </a:cubicBezTo>
                <a:cubicBezTo>
                  <a:pt x="926002" y="198711"/>
                  <a:pt x="939375" y="198368"/>
                  <a:pt x="953091" y="196996"/>
                </a:cubicBezTo>
                <a:lnTo>
                  <a:pt x="956177" y="202654"/>
                </a:lnTo>
                <a:cubicBezTo>
                  <a:pt x="955148" y="206769"/>
                  <a:pt x="953434" y="210541"/>
                  <a:pt x="951033" y="213970"/>
                </a:cubicBezTo>
                <a:cubicBezTo>
                  <a:pt x="938003" y="218771"/>
                  <a:pt x="924287" y="219456"/>
                  <a:pt x="909885" y="216027"/>
                </a:cubicBezTo>
                <a:cubicBezTo>
                  <a:pt x="897884" y="213970"/>
                  <a:pt x="886740" y="209855"/>
                  <a:pt x="876453" y="203683"/>
                </a:cubicBezTo>
                <a:cubicBezTo>
                  <a:pt x="868223" y="209169"/>
                  <a:pt x="859651" y="213799"/>
                  <a:pt x="850735" y="217570"/>
                </a:cubicBezTo>
                <a:cubicBezTo>
                  <a:pt x="842506" y="219971"/>
                  <a:pt x="834276" y="221171"/>
                  <a:pt x="826046" y="221171"/>
                </a:cubicBezTo>
                <a:lnTo>
                  <a:pt x="825532" y="220142"/>
                </a:lnTo>
                <a:lnTo>
                  <a:pt x="831190" y="213970"/>
                </a:lnTo>
                <a:cubicBezTo>
                  <a:pt x="842506" y="209512"/>
                  <a:pt x="852621" y="202826"/>
                  <a:pt x="861536" y="193910"/>
                </a:cubicBezTo>
                <a:cubicBezTo>
                  <a:pt x="852621" y="186024"/>
                  <a:pt x="844563" y="177108"/>
                  <a:pt x="837362" y="167164"/>
                </a:cubicBezTo>
                <a:lnTo>
                  <a:pt x="829132" y="176422"/>
                </a:lnTo>
                <a:cubicBezTo>
                  <a:pt x="822960" y="183623"/>
                  <a:pt x="815759" y="188938"/>
                  <a:pt x="807530" y="192367"/>
                </a:cubicBezTo>
                <a:cubicBezTo>
                  <a:pt x="803415" y="193739"/>
                  <a:pt x="799472" y="193567"/>
                  <a:pt x="795700" y="191853"/>
                </a:cubicBezTo>
                <a:lnTo>
                  <a:pt x="795185" y="188252"/>
                </a:lnTo>
                <a:cubicBezTo>
                  <a:pt x="807187" y="171107"/>
                  <a:pt x="816274" y="152248"/>
                  <a:pt x="822446" y="131674"/>
                </a:cubicBezTo>
                <a:lnTo>
                  <a:pt x="766382" y="129617"/>
                </a:lnTo>
                <a:lnTo>
                  <a:pt x="763296" y="128588"/>
                </a:lnTo>
                <a:lnTo>
                  <a:pt x="763296" y="126016"/>
                </a:lnTo>
                <a:lnTo>
                  <a:pt x="766382" y="124473"/>
                </a:lnTo>
                <a:lnTo>
                  <a:pt x="853307" y="123959"/>
                </a:lnTo>
                <a:lnTo>
                  <a:pt x="851764" y="120873"/>
                </a:lnTo>
                <a:lnTo>
                  <a:pt x="848678" y="92069"/>
                </a:lnTo>
                <a:lnTo>
                  <a:pt x="809073" y="88469"/>
                </a:lnTo>
                <a:cubicBezTo>
                  <a:pt x="802558" y="88126"/>
                  <a:pt x="796728" y="86411"/>
                  <a:pt x="791585" y="83325"/>
                </a:cubicBezTo>
                <a:lnTo>
                  <a:pt x="793128" y="81782"/>
                </a:lnTo>
                <a:cubicBezTo>
                  <a:pt x="811302" y="84182"/>
                  <a:pt x="829647" y="85040"/>
                  <a:pt x="848163" y="84354"/>
                </a:cubicBezTo>
                <a:lnTo>
                  <a:pt x="844049" y="41663"/>
                </a:lnTo>
                <a:cubicBezTo>
                  <a:pt x="822446" y="42349"/>
                  <a:pt x="801186" y="41320"/>
                  <a:pt x="780269" y="38577"/>
                </a:cubicBezTo>
                <a:lnTo>
                  <a:pt x="781812" y="36519"/>
                </a:lnTo>
                <a:cubicBezTo>
                  <a:pt x="801358" y="35491"/>
                  <a:pt x="821246" y="35148"/>
                  <a:pt x="841477" y="35491"/>
                </a:cubicBezTo>
                <a:lnTo>
                  <a:pt x="843534" y="34462"/>
                </a:lnTo>
                <a:lnTo>
                  <a:pt x="842506" y="19031"/>
                </a:lnTo>
                <a:cubicBezTo>
                  <a:pt x="841820" y="13545"/>
                  <a:pt x="843020" y="8573"/>
                  <a:pt x="846106" y="4115"/>
                </a:cubicBezTo>
                <a:close/>
                <a:moveTo>
                  <a:pt x="603333" y="2058"/>
                </a:moveTo>
                <a:lnTo>
                  <a:pt x="605390" y="2572"/>
                </a:lnTo>
                <a:lnTo>
                  <a:pt x="612591" y="7716"/>
                </a:lnTo>
                <a:cubicBezTo>
                  <a:pt x="618420" y="14231"/>
                  <a:pt x="623221" y="21260"/>
                  <a:pt x="626993" y="28804"/>
                </a:cubicBezTo>
                <a:cubicBezTo>
                  <a:pt x="629393" y="63437"/>
                  <a:pt x="630422" y="98070"/>
                  <a:pt x="630079" y="132703"/>
                </a:cubicBezTo>
                <a:cubicBezTo>
                  <a:pt x="629050" y="152934"/>
                  <a:pt x="627164" y="172822"/>
                  <a:pt x="624421" y="192367"/>
                </a:cubicBezTo>
                <a:lnTo>
                  <a:pt x="621335" y="193910"/>
                </a:lnTo>
                <a:cubicBezTo>
                  <a:pt x="622364" y="196311"/>
                  <a:pt x="622192" y="198368"/>
                  <a:pt x="620821" y="200083"/>
                </a:cubicBezTo>
                <a:cubicBezTo>
                  <a:pt x="617392" y="201111"/>
                  <a:pt x="614306" y="200597"/>
                  <a:pt x="611562" y="198539"/>
                </a:cubicBezTo>
                <a:lnTo>
                  <a:pt x="595618" y="187738"/>
                </a:lnTo>
                <a:lnTo>
                  <a:pt x="586359" y="178480"/>
                </a:lnTo>
                <a:lnTo>
                  <a:pt x="586359" y="175908"/>
                </a:lnTo>
                <a:lnTo>
                  <a:pt x="588931" y="175908"/>
                </a:lnTo>
                <a:cubicBezTo>
                  <a:pt x="594074" y="180366"/>
                  <a:pt x="599732" y="183795"/>
                  <a:pt x="605904" y="186195"/>
                </a:cubicBezTo>
                <a:cubicBezTo>
                  <a:pt x="605219" y="163907"/>
                  <a:pt x="605047" y="141275"/>
                  <a:pt x="605390" y="118301"/>
                </a:cubicBezTo>
                <a:cubicBezTo>
                  <a:pt x="601961" y="80239"/>
                  <a:pt x="600247" y="42006"/>
                  <a:pt x="600247" y="3601"/>
                </a:cubicBezTo>
                <a:close/>
                <a:moveTo>
                  <a:pt x="1068305" y="1543"/>
                </a:moveTo>
                <a:lnTo>
                  <a:pt x="1075506" y="7716"/>
                </a:lnTo>
                <a:cubicBezTo>
                  <a:pt x="1084421" y="20060"/>
                  <a:pt x="1089222" y="33605"/>
                  <a:pt x="1089908" y="48349"/>
                </a:cubicBezTo>
                <a:cubicBezTo>
                  <a:pt x="1088879" y="55893"/>
                  <a:pt x="1086479" y="62751"/>
                  <a:pt x="1082707" y="68923"/>
                </a:cubicBezTo>
                <a:cubicBezTo>
                  <a:pt x="1074477" y="80239"/>
                  <a:pt x="1066762" y="91555"/>
                  <a:pt x="1059561" y="102870"/>
                </a:cubicBezTo>
                <a:cubicBezTo>
                  <a:pt x="1065733" y="110757"/>
                  <a:pt x="1071220" y="118987"/>
                  <a:pt x="1076020" y="127559"/>
                </a:cubicBezTo>
                <a:cubicBezTo>
                  <a:pt x="1074649" y="152248"/>
                  <a:pt x="1074134" y="176937"/>
                  <a:pt x="1074477" y="201626"/>
                </a:cubicBezTo>
                <a:cubicBezTo>
                  <a:pt x="1073449" y="206083"/>
                  <a:pt x="1072077" y="209855"/>
                  <a:pt x="1070363" y="212941"/>
                </a:cubicBezTo>
                <a:lnTo>
                  <a:pt x="1068305" y="211913"/>
                </a:lnTo>
                <a:cubicBezTo>
                  <a:pt x="1066248" y="205055"/>
                  <a:pt x="1064533" y="198025"/>
                  <a:pt x="1063162" y="190824"/>
                </a:cubicBezTo>
                <a:cubicBezTo>
                  <a:pt x="1058704" y="164421"/>
                  <a:pt x="1055275" y="138018"/>
                  <a:pt x="1052875" y="111614"/>
                </a:cubicBezTo>
                <a:cubicBezTo>
                  <a:pt x="1046702" y="118815"/>
                  <a:pt x="1040702" y="125845"/>
                  <a:pt x="1034872" y="132703"/>
                </a:cubicBezTo>
                <a:cubicBezTo>
                  <a:pt x="1031101" y="135103"/>
                  <a:pt x="1027329" y="136646"/>
                  <a:pt x="1023557" y="137332"/>
                </a:cubicBezTo>
                <a:cubicBezTo>
                  <a:pt x="1021156" y="133903"/>
                  <a:pt x="1021671" y="129617"/>
                  <a:pt x="1025100" y="124473"/>
                </a:cubicBezTo>
                <a:cubicBezTo>
                  <a:pt x="1036758" y="103556"/>
                  <a:pt x="1047217" y="81782"/>
                  <a:pt x="1056475" y="59151"/>
                </a:cubicBezTo>
                <a:lnTo>
                  <a:pt x="1064705" y="32404"/>
                </a:lnTo>
                <a:cubicBezTo>
                  <a:pt x="1066762" y="22117"/>
                  <a:pt x="1067962" y="11830"/>
                  <a:pt x="1068305" y="1543"/>
                </a:cubicBezTo>
                <a:close/>
                <a:moveTo>
                  <a:pt x="1295648" y="0"/>
                </a:moveTo>
                <a:lnTo>
                  <a:pt x="1301820" y="1543"/>
                </a:lnTo>
                <a:cubicBezTo>
                  <a:pt x="1306963" y="6687"/>
                  <a:pt x="1311078" y="12345"/>
                  <a:pt x="1314165" y="18517"/>
                </a:cubicBezTo>
                <a:cubicBezTo>
                  <a:pt x="1314165" y="24003"/>
                  <a:pt x="1315365" y="28975"/>
                  <a:pt x="1317765" y="33433"/>
                </a:cubicBezTo>
                <a:cubicBezTo>
                  <a:pt x="1332852" y="35148"/>
                  <a:pt x="1348112" y="34633"/>
                  <a:pt x="1363542" y="31890"/>
                </a:cubicBezTo>
                <a:cubicBezTo>
                  <a:pt x="1363199" y="28804"/>
                  <a:pt x="1364228" y="26061"/>
                  <a:pt x="1366628" y="23661"/>
                </a:cubicBezTo>
                <a:cubicBezTo>
                  <a:pt x="1369714" y="23318"/>
                  <a:pt x="1372972" y="23661"/>
                  <a:pt x="1376401" y="24689"/>
                </a:cubicBezTo>
                <a:lnTo>
                  <a:pt x="1378973" y="28290"/>
                </a:lnTo>
                <a:lnTo>
                  <a:pt x="1377430" y="32919"/>
                </a:lnTo>
                <a:cubicBezTo>
                  <a:pt x="1372286" y="36691"/>
                  <a:pt x="1366800" y="38920"/>
                  <a:pt x="1360970" y="39605"/>
                </a:cubicBezTo>
                <a:cubicBezTo>
                  <a:pt x="1345883" y="40977"/>
                  <a:pt x="1331138" y="40977"/>
                  <a:pt x="1316736" y="39605"/>
                </a:cubicBezTo>
                <a:cubicBezTo>
                  <a:pt x="1315365" y="49892"/>
                  <a:pt x="1313136" y="59836"/>
                  <a:pt x="1310050" y="69438"/>
                </a:cubicBezTo>
                <a:cubicBezTo>
                  <a:pt x="1306963" y="77324"/>
                  <a:pt x="1302849" y="84354"/>
                  <a:pt x="1297705" y="90526"/>
                </a:cubicBezTo>
                <a:cubicBezTo>
                  <a:pt x="1293247" y="91898"/>
                  <a:pt x="1288961" y="93269"/>
                  <a:pt x="1284847" y="94641"/>
                </a:cubicBezTo>
                <a:lnTo>
                  <a:pt x="1283303" y="93612"/>
                </a:lnTo>
                <a:cubicBezTo>
                  <a:pt x="1284675" y="77839"/>
                  <a:pt x="1286732" y="61894"/>
                  <a:pt x="1289476" y="45778"/>
                </a:cubicBezTo>
                <a:cubicBezTo>
                  <a:pt x="1288447" y="31033"/>
                  <a:pt x="1289133" y="16460"/>
                  <a:pt x="1291533" y="20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000" dirty="0">
              <a:latin typeface="汉仪小麦体简" panose="00020600040101010101" pitchFamily="18" charset="-122"/>
              <a:ea typeface="汉仪小麦体简" panose="00020600040101010101" pitchFamily="18" charset="-122"/>
            </a:endParaRPr>
          </a:p>
        </p:txBody>
      </p:sp>
      <p:sp>
        <p:nvSpPr>
          <p:cNvPr id="27" name="自由线条-31_矢量">
            <a:extLst>
              <a:ext uri="{FF2B5EF4-FFF2-40B4-BE49-F238E27FC236}">
                <a16:creationId xmlns:a16="http://schemas.microsoft.com/office/drawing/2014/main" id="{FB95E6D9-821E-45E0-8B64-44E72A726939}"/>
              </a:ext>
            </a:extLst>
          </p:cNvPr>
          <p:cNvSpPr txBox="1"/>
          <p:nvPr/>
        </p:nvSpPr>
        <p:spPr>
          <a:xfrm>
            <a:off x="9079543" y="5818542"/>
            <a:ext cx="1483296" cy="246125"/>
          </a:xfrm>
          <a:custGeom>
            <a:avLst/>
            <a:gdLst>
              <a:gd name="connsiteX0" fmla="*/ 767619 w 1483296"/>
              <a:gd name="connsiteY0" fmla="*/ 174687 h 246125"/>
              <a:gd name="connsiteX1" fmla="*/ 780455 w 1483296"/>
              <a:gd name="connsiteY1" fmla="*/ 209513 h 246125"/>
              <a:gd name="connsiteX2" fmla="*/ 768735 w 1483296"/>
              <a:gd name="connsiteY2" fmla="*/ 213308 h 246125"/>
              <a:gd name="connsiteX3" fmla="*/ 756680 w 1483296"/>
              <a:gd name="connsiteY3" fmla="*/ 178371 h 246125"/>
              <a:gd name="connsiteX4" fmla="*/ 820862 w 1483296"/>
              <a:gd name="connsiteY4" fmla="*/ 172901 h 246125"/>
              <a:gd name="connsiteX5" fmla="*/ 839168 w 1483296"/>
              <a:gd name="connsiteY5" fmla="*/ 207615 h 246125"/>
              <a:gd name="connsiteX6" fmla="*/ 827783 w 1483296"/>
              <a:gd name="connsiteY6" fmla="*/ 212415 h 246125"/>
              <a:gd name="connsiteX7" fmla="*/ 810370 w 1483296"/>
              <a:gd name="connsiteY7" fmla="*/ 177924 h 246125"/>
              <a:gd name="connsiteX8" fmla="*/ 719398 w 1483296"/>
              <a:gd name="connsiteY8" fmla="*/ 171450 h 246125"/>
              <a:gd name="connsiteX9" fmla="*/ 730114 w 1483296"/>
              <a:gd name="connsiteY9" fmla="*/ 176808 h 246125"/>
              <a:gd name="connsiteX10" fmla="*/ 704330 w 1483296"/>
              <a:gd name="connsiteY10" fmla="*/ 216768 h 246125"/>
              <a:gd name="connsiteX11" fmla="*/ 693614 w 1483296"/>
              <a:gd name="connsiteY11" fmla="*/ 210183 h 246125"/>
              <a:gd name="connsiteX12" fmla="*/ 719398 w 1483296"/>
              <a:gd name="connsiteY12" fmla="*/ 171450 h 246125"/>
              <a:gd name="connsiteX13" fmla="*/ 874217 w 1483296"/>
              <a:gd name="connsiteY13" fmla="*/ 170780 h 246125"/>
              <a:gd name="connsiteX14" fmla="*/ 898662 w 1483296"/>
              <a:gd name="connsiteY14" fmla="*/ 206053 h 246125"/>
              <a:gd name="connsiteX15" fmla="*/ 888058 w 1483296"/>
              <a:gd name="connsiteY15" fmla="*/ 212415 h 246125"/>
              <a:gd name="connsiteX16" fmla="*/ 864283 w 1483296"/>
              <a:gd name="connsiteY16" fmla="*/ 176808 h 246125"/>
              <a:gd name="connsiteX17" fmla="*/ 568040 w 1483296"/>
              <a:gd name="connsiteY17" fmla="*/ 151358 h 246125"/>
              <a:gd name="connsiteX18" fmla="*/ 568040 w 1483296"/>
              <a:gd name="connsiteY18" fmla="*/ 190984 h 246125"/>
              <a:gd name="connsiteX19" fmla="*/ 614028 w 1483296"/>
              <a:gd name="connsiteY19" fmla="*/ 190984 h 246125"/>
              <a:gd name="connsiteX20" fmla="*/ 614028 w 1483296"/>
              <a:gd name="connsiteY20" fmla="*/ 151358 h 246125"/>
              <a:gd name="connsiteX21" fmla="*/ 66303 w 1483296"/>
              <a:gd name="connsiteY21" fmla="*/ 129704 h 246125"/>
              <a:gd name="connsiteX22" fmla="*/ 123900 w 1483296"/>
              <a:gd name="connsiteY22" fmla="*/ 129704 h 246125"/>
              <a:gd name="connsiteX23" fmla="*/ 123900 w 1483296"/>
              <a:gd name="connsiteY23" fmla="*/ 173571 h 246125"/>
              <a:gd name="connsiteX24" fmla="*/ 126579 w 1483296"/>
              <a:gd name="connsiteY24" fmla="*/ 171227 h 246125"/>
              <a:gd name="connsiteX25" fmla="*/ 145108 w 1483296"/>
              <a:gd name="connsiteY25" fmla="*/ 154372 h 246125"/>
              <a:gd name="connsiteX26" fmla="*/ 146894 w 1483296"/>
              <a:gd name="connsiteY26" fmla="*/ 163190 h 246125"/>
              <a:gd name="connsiteX27" fmla="*/ 147675 w 1483296"/>
              <a:gd name="connsiteY27" fmla="*/ 166650 h 246125"/>
              <a:gd name="connsiteX28" fmla="*/ 115640 w 1483296"/>
              <a:gd name="connsiteY28" fmla="*/ 195560 h 246125"/>
              <a:gd name="connsiteX29" fmla="*/ 107492 w 1483296"/>
              <a:gd name="connsiteY29" fmla="*/ 184733 h 246125"/>
              <a:gd name="connsiteX30" fmla="*/ 111845 w 1483296"/>
              <a:gd name="connsiteY30" fmla="*/ 176920 h 246125"/>
              <a:gd name="connsiteX31" fmla="*/ 112961 w 1483296"/>
              <a:gd name="connsiteY31" fmla="*/ 165757 h 246125"/>
              <a:gd name="connsiteX32" fmla="*/ 112961 w 1483296"/>
              <a:gd name="connsiteY32" fmla="*/ 139973 h 246125"/>
              <a:gd name="connsiteX33" fmla="*/ 77242 w 1483296"/>
              <a:gd name="connsiteY33" fmla="*/ 139973 h 246125"/>
              <a:gd name="connsiteX34" fmla="*/ 77242 w 1483296"/>
              <a:gd name="connsiteY34" fmla="*/ 150689 h 246125"/>
              <a:gd name="connsiteX35" fmla="*/ 77354 w 1483296"/>
              <a:gd name="connsiteY35" fmla="*/ 156381 h 246125"/>
              <a:gd name="connsiteX36" fmla="*/ 54137 w 1483296"/>
              <a:gd name="connsiteY36" fmla="*/ 208955 h 246125"/>
              <a:gd name="connsiteX37" fmla="*/ 45765 w 1483296"/>
              <a:gd name="connsiteY37" fmla="*/ 200806 h 246125"/>
              <a:gd name="connsiteX38" fmla="*/ 62508 w 1483296"/>
              <a:gd name="connsiteY38" fmla="*/ 178817 h 246125"/>
              <a:gd name="connsiteX39" fmla="*/ 66303 w 1483296"/>
              <a:gd name="connsiteY39" fmla="*/ 146559 h 246125"/>
              <a:gd name="connsiteX40" fmla="*/ 568040 w 1483296"/>
              <a:gd name="connsiteY40" fmla="*/ 101129 h 246125"/>
              <a:gd name="connsiteX41" fmla="*/ 568040 w 1483296"/>
              <a:gd name="connsiteY41" fmla="*/ 140866 h 246125"/>
              <a:gd name="connsiteX42" fmla="*/ 614028 w 1483296"/>
              <a:gd name="connsiteY42" fmla="*/ 140866 h 246125"/>
              <a:gd name="connsiteX43" fmla="*/ 614028 w 1483296"/>
              <a:gd name="connsiteY43" fmla="*/ 101129 h 246125"/>
              <a:gd name="connsiteX44" fmla="*/ 63066 w 1483296"/>
              <a:gd name="connsiteY44" fmla="*/ 95101 h 246125"/>
              <a:gd name="connsiteX45" fmla="*/ 132160 w 1483296"/>
              <a:gd name="connsiteY45" fmla="*/ 95101 h 246125"/>
              <a:gd name="connsiteX46" fmla="*/ 132160 w 1483296"/>
              <a:gd name="connsiteY46" fmla="*/ 105705 h 246125"/>
              <a:gd name="connsiteX47" fmla="*/ 63066 w 1483296"/>
              <a:gd name="connsiteY47" fmla="*/ 105705 h 246125"/>
              <a:gd name="connsiteX48" fmla="*/ 1206066 w 1483296"/>
              <a:gd name="connsiteY48" fmla="*/ 71884 h 246125"/>
              <a:gd name="connsiteX49" fmla="*/ 1173250 w 1483296"/>
              <a:gd name="connsiteY49" fmla="*/ 87176 h 246125"/>
              <a:gd name="connsiteX50" fmla="*/ 1160860 w 1483296"/>
              <a:gd name="connsiteY50" fmla="*/ 127695 h 246125"/>
              <a:gd name="connsiteX51" fmla="*/ 1172245 w 1483296"/>
              <a:gd name="connsiteY51" fmla="*/ 167041 h 246125"/>
              <a:gd name="connsiteX52" fmla="*/ 1202271 w 1483296"/>
              <a:gd name="connsiteY52" fmla="*/ 181049 h 246125"/>
              <a:gd name="connsiteX53" fmla="*/ 1234027 w 1483296"/>
              <a:gd name="connsiteY53" fmla="*/ 168157 h 246125"/>
              <a:gd name="connsiteX54" fmla="*/ 1245803 w 1483296"/>
              <a:gd name="connsiteY54" fmla="*/ 136624 h 246125"/>
              <a:gd name="connsiteX55" fmla="*/ 1245803 w 1483296"/>
              <a:gd name="connsiteY55" fmla="*/ 112179 h 246125"/>
              <a:gd name="connsiteX56" fmla="*/ 1234809 w 1483296"/>
              <a:gd name="connsiteY56" fmla="*/ 83828 h 246125"/>
              <a:gd name="connsiteX57" fmla="*/ 1206066 w 1483296"/>
              <a:gd name="connsiteY57" fmla="*/ 71884 h 246125"/>
              <a:gd name="connsiteX58" fmla="*/ 373931 w 1483296"/>
              <a:gd name="connsiteY58" fmla="*/ 67308 h 246125"/>
              <a:gd name="connsiteX59" fmla="*/ 386098 w 1483296"/>
              <a:gd name="connsiteY59" fmla="*/ 67308 h 246125"/>
              <a:gd name="connsiteX60" fmla="*/ 384982 w 1483296"/>
              <a:gd name="connsiteY60" fmla="*/ 95883 h 246125"/>
              <a:gd name="connsiteX61" fmla="*/ 446708 w 1483296"/>
              <a:gd name="connsiteY61" fmla="*/ 202146 h 246125"/>
              <a:gd name="connsiteX62" fmla="*/ 437555 w 1483296"/>
              <a:gd name="connsiteY62" fmla="*/ 213085 h 246125"/>
              <a:gd name="connsiteX63" fmla="*/ 380405 w 1483296"/>
              <a:gd name="connsiteY63" fmla="*/ 120997 h 246125"/>
              <a:gd name="connsiteX64" fmla="*/ 315218 w 1483296"/>
              <a:gd name="connsiteY64" fmla="*/ 215652 h 246125"/>
              <a:gd name="connsiteX65" fmla="*/ 306512 w 1483296"/>
              <a:gd name="connsiteY65" fmla="*/ 204713 h 246125"/>
              <a:gd name="connsiteX66" fmla="*/ 372815 w 1483296"/>
              <a:gd name="connsiteY66" fmla="*/ 100682 h 246125"/>
              <a:gd name="connsiteX67" fmla="*/ 373931 w 1483296"/>
              <a:gd name="connsiteY67" fmla="*/ 67308 h 246125"/>
              <a:gd name="connsiteX68" fmla="*/ 1110556 w 1483296"/>
              <a:gd name="connsiteY68" fmla="*/ 64740 h 246125"/>
              <a:gd name="connsiteX69" fmla="*/ 1121606 w 1483296"/>
              <a:gd name="connsiteY69" fmla="*/ 64740 h 246125"/>
              <a:gd name="connsiteX70" fmla="*/ 1121606 w 1483296"/>
              <a:gd name="connsiteY70" fmla="*/ 188193 h 246125"/>
              <a:gd name="connsiteX71" fmla="*/ 1110556 w 1483296"/>
              <a:gd name="connsiteY71" fmla="*/ 188193 h 246125"/>
              <a:gd name="connsiteX72" fmla="*/ 1205843 w 1483296"/>
              <a:gd name="connsiteY72" fmla="*/ 61727 h 246125"/>
              <a:gd name="connsiteX73" fmla="*/ 1245357 w 1483296"/>
              <a:gd name="connsiteY73" fmla="*/ 84274 h 246125"/>
              <a:gd name="connsiteX74" fmla="*/ 1245803 w 1483296"/>
              <a:gd name="connsiteY74" fmla="*/ 84274 h 246125"/>
              <a:gd name="connsiteX75" fmla="*/ 1245803 w 1483296"/>
              <a:gd name="connsiteY75" fmla="*/ 64740 h 246125"/>
              <a:gd name="connsiteX76" fmla="*/ 1256966 w 1483296"/>
              <a:gd name="connsiteY76" fmla="*/ 64740 h 246125"/>
              <a:gd name="connsiteX77" fmla="*/ 1256966 w 1483296"/>
              <a:gd name="connsiteY77" fmla="*/ 179040 h 246125"/>
              <a:gd name="connsiteX78" fmla="*/ 1241729 w 1483296"/>
              <a:gd name="connsiteY78" fmla="*/ 229995 h 246125"/>
              <a:gd name="connsiteX79" fmla="*/ 1194458 w 1483296"/>
              <a:gd name="connsiteY79" fmla="*/ 246125 h 246125"/>
              <a:gd name="connsiteX80" fmla="*/ 1157735 w 1483296"/>
              <a:gd name="connsiteY80" fmla="*/ 236748 h 246125"/>
              <a:gd name="connsiteX81" fmla="*/ 1157735 w 1483296"/>
              <a:gd name="connsiteY81" fmla="*/ 225251 h 246125"/>
              <a:gd name="connsiteX82" fmla="*/ 1194681 w 1483296"/>
              <a:gd name="connsiteY82" fmla="*/ 236079 h 246125"/>
              <a:gd name="connsiteX83" fmla="*/ 1245803 w 1483296"/>
              <a:gd name="connsiteY83" fmla="*/ 182054 h 246125"/>
              <a:gd name="connsiteX84" fmla="*/ 1245803 w 1483296"/>
              <a:gd name="connsiteY84" fmla="*/ 165981 h 246125"/>
              <a:gd name="connsiteX85" fmla="*/ 1245357 w 1483296"/>
              <a:gd name="connsiteY85" fmla="*/ 165981 h 246125"/>
              <a:gd name="connsiteX86" fmla="*/ 1200820 w 1483296"/>
              <a:gd name="connsiteY86" fmla="*/ 191207 h 246125"/>
              <a:gd name="connsiteX87" fmla="*/ 1163650 w 1483296"/>
              <a:gd name="connsiteY87" fmla="*/ 174687 h 246125"/>
              <a:gd name="connsiteX88" fmla="*/ 1149251 w 1483296"/>
              <a:gd name="connsiteY88" fmla="*/ 128588 h 246125"/>
              <a:gd name="connsiteX89" fmla="*/ 1164822 w 1483296"/>
              <a:gd name="connsiteY89" fmla="*/ 80423 h 246125"/>
              <a:gd name="connsiteX90" fmla="*/ 1205843 w 1483296"/>
              <a:gd name="connsiteY90" fmla="*/ 61727 h 246125"/>
              <a:gd name="connsiteX91" fmla="*/ 42305 w 1483296"/>
              <a:gd name="connsiteY91" fmla="*/ 60610 h 246125"/>
              <a:gd name="connsiteX92" fmla="*/ 52797 w 1483296"/>
              <a:gd name="connsiteY92" fmla="*/ 66080 h 246125"/>
              <a:gd name="connsiteX93" fmla="*/ 37282 w 1483296"/>
              <a:gd name="connsiteY93" fmla="*/ 96999 h 246125"/>
              <a:gd name="connsiteX94" fmla="*/ 37282 w 1483296"/>
              <a:gd name="connsiteY94" fmla="*/ 216322 h 246125"/>
              <a:gd name="connsiteX95" fmla="*/ 26231 w 1483296"/>
              <a:gd name="connsiteY95" fmla="*/ 216322 h 246125"/>
              <a:gd name="connsiteX96" fmla="*/ 26231 w 1483296"/>
              <a:gd name="connsiteY96" fmla="*/ 114858 h 246125"/>
              <a:gd name="connsiteX97" fmla="*/ 6140 w 1483296"/>
              <a:gd name="connsiteY97" fmla="*/ 141089 h 246125"/>
              <a:gd name="connsiteX98" fmla="*/ 0 w 1483296"/>
              <a:gd name="connsiteY98" fmla="*/ 129927 h 246125"/>
              <a:gd name="connsiteX99" fmla="*/ 42305 w 1483296"/>
              <a:gd name="connsiteY99" fmla="*/ 60610 h 246125"/>
              <a:gd name="connsiteX100" fmla="*/ 164865 w 1483296"/>
              <a:gd name="connsiteY100" fmla="*/ 54025 h 246125"/>
              <a:gd name="connsiteX101" fmla="*/ 163191 w 1483296"/>
              <a:gd name="connsiteY101" fmla="*/ 58043 h 246125"/>
              <a:gd name="connsiteX102" fmla="*/ 160512 w 1483296"/>
              <a:gd name="connsiteY102" fmla="*/ 64964 h 246125"/>
              <a:gd name="connsiteX103" fmla="*/ 177590 w 1483296"/>
              <a:gd name="connsiteY103" fmla="*/ 144773 h 246125"/>
              <a:gd name="connsiteX104" fmla="*/ 196119 w 1483296"/>
              <a:gd name="connsiteY104" fmla="*/ 54025 h 246125"/>
              <a:gd name="connsiteX105" fmla="*/ 568040 w 1483296"/>
              <a:gd name="connsiteY105" fmla="*/ 51011 h 246125"/>
              <a:gd name="connsiteX106" fmla="*/ 568040 w 1483296"/>
              <a:gd name="connsiteY106" fmla="*/ 90636 h 246125"/>
              <a:gd name="connsiteX107" fmla="*/ 614028 w 1483296"/>
              <a:gd name="connsiteY107" fmla="*/ 90636 h 246125"/>
              <a:gd name="connsiteX108" fmla="*/ 614028 w 1483296"/>
              <a:gd name="connsiteY108" fmla="*/ 51011 h 246125"/>
              <a:gd name="connsiteX109" fmla="*/ 841289 w 1483296"/>
              <a:gd name="connsiteY109" fmla="*/ 34156 h 246125"/>
              <a:gd name="connsiteX110" fmla="*/ 850888 w 1483296"/>
              <a:gd name="connsiteY110" fmla="*/ 40519 h 246125"/>
              <a:gd name="connsiteX111" fmla="*/ 827113 w 1483296"/>
              <a:gd name="connsiteY111" fmla="*/ 69094 h 246125"/>
              <a:gd name="connsiteX112" fmla="*/ 817290 w 1483296"/>
              <a:gd name="connsiteY112" fmla="*/ 62061 h 246125"/>
              <a:gd name="connsiteX113" fmla="*/ 841289 w 1483296"/>
              <a:gd name="connsiteY113" fmla="*/ 34156 h 246125"/>
              <a:gd name="connsiteX114" fmla="*/ 748420 w 1483296"/>
              <a:gd name="connsiteY114" fmla="*/ 34156 h 246125"/>
              <a:gd name="connsiteX115" fmla="*/ 771302 w 1483296"/>
              <a:gd name="connsiteY115" fmla="*/ 62061 h 246125"/>
              <a:gd name="connsiteX116" fmla="*/ 761256 w 1483296"/>
              <a:gd name="connsiteY116" fmla="*/ 68870 h 246125"/>
              <a:gd name="connsiteX117" fmla="*/ 739267 w 1483296"/>
              <a:gd name="connsiteY117" fmla="*/ 40519 h 246125"/>
              <a:gd name="connsiteX118" fmla="*/ 1450703 w 1483296"/>
              <a:gd name="connsiteY118" fmla="*/ 28910 h 246125"/>
              <a:gd name="connsiteX119" fmla="*/ 1450703 w 1483296"/>
              <a:gd name="connsiteY119" fmla="*/ 64740 h 246125"/>
              <a:gd name="connsiteX120" fmla="*/ 1483296 w 1483296"/>
              <a:gd name="connsiteY120" fmla="*/ 64740 h 246125"/>
              <a:gd name="connsiteX121" fmla="*/ 1483296 w 1483296"/>
              <a:gd name="connsiteY121" fmla="*/ 74898 h 246125"/>
              <a:gd name="connsiteX122" fmla="*/ 1450703 w 1483296"/>
              <a:gd name="connsiteY122" fmla="*/ 74898 h 246125"/>
              <a:gd name="connsiteX123" fmla="*/ 1450703 w 1483296"/>
              <a:gd name="connsiteY123" fmla="*/ 156381 h 246125"/>
              <a:gd name="connsiteX124" fmla="*/ 1454721 w 1483296"/>
              <a:gd name="connsiteY124" fmla="*/ 174855 h 246125"/>
              <a:gd name="connsiteX125" fmla="*/ 1468450 w 1483296"/>
              <a:gd name="connsiteY125" fmla="*/ 180603 h 246125"/>
              <a:gd name="connsiteX126" fmla="*/ 1483296 w 1483296"/>
              <a:gd name="connsiteY126" fmla="*/ 176138 h 246125"/>
              <a:gd name="connsiteX127" fmla="*/ 1483296 w 1483296"/>
              <a:gd name="connsiteY127" fmla="*/ 186519 h 246125"/>
              <a:gd name="connsiteX128" fmla="*/ 1466999 w 1483296"/>
              <a:gd name="connsiteY128" fmla="*/ 190649 h 246125"/>
              <a:gd name="connsiteX129" fmla="*/ 1439652 w 1483296"/>
              <a:gd name="connsiteY129" fmla="*/ 157832 h 246125"/>
              <a:gd name="connsiteX130" fmla="*/ 1439652 w 1483296"/>
              <a:gd name="connsiteY130" fmla="*/ 74898 h 246125"/>
              <a:gd name="connsiteX131" fmla="*/ 1417439 w 1483296"/>
              <a:gd name="connsiteY131" fmla="*/ 74898 h 246125"/>
              <a:gd name="connsiteX132" fmla="*/ 1417439 w 1483296"/>
              <a:gd name="connsiteY132" fmla="*/ 64740 h 246125"/>
              <a:gd name="connsiteX133" fmla="*/ 1439652 w 1483296"/>
              <a:gd name="connsiteY133" fmla="*/ 64740 h 246125"/>
              <a:gd name="connsiteX134" fmla="*/ 1439652 w 1483296"/>
              <a:gd name="connsiteY134" fmla="*/ 32705 h 246125"/>
              <a:gd name="connsiteX135" fmla="*/ 1445121 w 1483296"/>
              <a:gd name="connsiteY135" fmla="*/ 30808 h 246125"/>
              <a:gd name="connsiteX136" fmla="*/ 1450703 w 1483296"/>
              <a:gd name="connsiteY136" fmla="*/ 28910 h 246125"/>
              <a:gd name="connsiteX137" fmla="*/ 801217 w 1483296"/>
              <a:gd name="connsiteY137" fmla="*/ 23106 h 246125"/>
              <a:gd name="connsiteX138" fmla="*/ 801217 w 1483296"/>
              <a:gd name="connsiteY138" fmla="*/ 81707 h 246125"/>
              <a:gd name="connsiteX139" fmla="*/ 870980 w 1483296"/>
              <a:gd name="connsiteY139" fmla="*/ 81707 h 246125"/>
              <a:gd name="connsiteX140" fmla="*/ 870980 w 1483296"/>
              <a:gd name="connsiteY140" fmla="*/ 23106 h 246125"/>
              <a:gd name="connsiteX141" fmla="*/ 719622 w 1483296"/>
              <a:gd name="connsiteY141" fmla="*/ 23106 h 246125"/>
              <a:gd name="connsiteX142" fmla="*/ 719622 w 1483296"/>
              <a:gd name="connsiteY142" fmla="*/ 81707 h 246125"/>
              <a:gd name="connsiteX143" fmla="*/ 789385 w 1483296"/>
              <a:gd name="connsiteY143" fmla="*/ 81707 h 246125"/>
              <a:gd name="connsiteX144" fmla="*/ 789385 w 1483296"/>
              <a:gd name="connsiteY144" fmla="*/ 23106 h 246125"/>
              <a:gd name="connsiteX145" fmla="*/ 1116025 w 1483296"/>
              <a:gd name="connsiteY145" fmla="*/ 15292 h 246125"/>
              <a:gd name="connsiteX146" fmla="*/ 1122555 w 1483296"/>
              <a:gd name="connsiteY146" fmla="*/ 17692 h 246125"/>
              <a:gd name="connsiteX147" fmla="*/ 1125401 w 1483296"/>
              <a:gd name="connsiteY147" fmla="*/ 24222 h 246125"/>
              <a:gd name="connsiteX148" fmla="*/ 1122611 w 1483296"/>
              <a:gd name="connsiteY148" fmla="*/ 30863 h 246125"/>
              <a:gd name="connsiteX149" fmla="*/ 1116025 w 1483296"/>
              <a:gd name="connsiteY149" fmla="*/ 33598 h 246125"/>
              <a:gd name="connsiteX150" fmla="*/ 1109607 w 1483296"/>
              <a:gd name="connsiteY150" fmla="*/ 30975 h 246125"/>
              <a:gd name="connsiteX151" fmla="*/ 1106873 w 1483296"/>
              <a:gd name="connsiteY151" fmla="*/ 24222 h 246125"/>
              <a:gd name="connsiteX152" fmla="*/ 1109663 w 1483296"/>
              <a:gd name="connsiteY152" fmla="*/ 17804 h 246125"/>
              <a:gd name="connsiteX153" fmla="*/ 1116025 w 1483296"/>
              <a:gd name="connsiteY153" fmla="*/ 15292 h 246125"/>
              <a:gd name="connsiteX154" fmla="*/ 998712 w 1483296"/>
              <a:gd name="connsiteY154" fmla="*/ 15292 h 246125"/>
              <a:gd name="connsiteX155" fmla="*/ 1010655 w 1483296"/>
              <a:gd name="connsiteY155" fmla="*/ 15292 h 246125"/>
              <a:gd name="connsiteX156" fmla="*/ 1010655 w 1483296"/>
              <a:gd name="connsiteY156" fmla="*/ 177366 h 246125"/>
              <a:gd name="connsiteX157" fmla="*/ 1079972 w 1483296"/>
              <a:gd name="connsiteY157" fmla="*/ 177366 h 246125"/>
              <a:gd name="connsiteX158" fmla="*/ 1079972 w 1483296"/>
              <a:gd name="connsiteY158" fmla="*/ 188193 h 246125"/>
              <a:gd name="connsiteX159" fmla="*/ 998712 w 1483296"/>
              <a:gd name="connsiteY159" fmla="*/ 188193 h 246125"/>
              <a:gd name="connsiteX160" fmla="*/ 464791 w 1483296"/>
              <a:gd name="connsiteY160" fmla="*/ 14734 h 246125"/>
              <a:gd name="connsiteX161" fmla="*/ 541809 w 1483296"/>
              <a:gd name="connsiteY161" fmla="*/ 14734 h 246125"/>
              <a:gd name="connsiteX162" fmla="*/ 541809 w 1483296"/>
              <a:gd name="connsiteY162" fmla="*/ 25226 h 246125"/>
              <a:gd name="connsiteX163" fmla="*/ 520043 w 1483296"/>
              <a:gd name="connsiteY163" fmla="*/ 25226 h 246125"/>
              <a:gd name="connsiteX164" fmla="*/ 520043 w 1483296"/>
              <a:gd name="connsiteY164" fmla="*/ 93762 h 246125"/>
              <a:gd name="connsiteX165" fmla="*/ 540916 w 1483296"/>
              <a:gd name="connsiteY165" fmla="*/ 93762 h 246125"/>
              <a:gd name="connsiteX166" fmla="*/ 540916 w 1483296"/>
              <a:gd name="connsiteY166" fmla="*/ 104254 h 246125"/>
              <a:gd name="connsiteX167" fmla="*/ 520043 w 1483296"/>
              <a:gd name="connsiteY167" fmla="*/ 104254 h 246125"/>
              <a:gd name="connsiteX168" fmla="*/ 520043 w 1483296"/>
              <a:gd name="connsiteY168" fmla="*/ 191430 h 246125"/>
              <a:gd name="connsiteX169" fmla="*/ 499058 w 1483296"/>
              <a:gd name="connsiteY169" fmla="*/ 213531 h 246125"/>
              <a:gd name="connsiteX170" fmla="*/ 480976 w 1483296"/>
              <a:gd name="connsiteY170" fmla="*/ 213978 h 246125"/>
              <a:gd name="connsiteX171" fmla="*/ 479860 w 1483296"/>
              <a:gd name="connsiteY171" fmla="*/ 204936 h 246125"/>
              <a:gd name="connsiteX172" fmla="*/ 479413 w 1483296"/>
              <a:gd name="connsiteY172" fmla="*/ 201699 h 246125"/>
              <a:gd name="connsiteX173" fmla="*/ 486892 w 1483296"/>
              <a:gd name="connsiteY173" fmla="*/ 202034 h 246125"/>
              <a:gd name="connsiteX174" fmla="*/ 490575 w 1483296"/>
              <a:gd name="connsiteY174" fmla="*/ 202146 h 246125"/>
              <a:gd name="connsiteX175" fmla="*/ 495598 w 1483296"/>
              <a:gd name="connsiteY175" fmla="*/ 202146 h 246125"/>
              <a:gd name="connsiteX176" fmla="*/ 508881 w 1483296"/>
              <a:gd name="connsiteY176" fmla="*/ 190202 h 246125"/>
              <a:gd name="connsiteX177" fmla="*/ 508881 w 1483296"/>
              <a:gd name="connsiteY177" fmla="*/ 122560 h 246125"/>
              <a:gd name="connsiteX178" fmla="*/ 463786 w 1483296"/>
              <a:gd name="connsiteY178" fmla="*/ 186854 h 246125"/>
              <a:gd name="connsiteX179" fmla="*/ 455415 w 1483296"/>
              <a:gd name="connsiteY179" fmla="*/ 177478 h 246125"/>
              <a:gd name="connsiteX180" fmla="*/ 507765 w 1483296"/>
              <a:gd name="connsiteY180" fmla="*/ 104254 h 246125"/>
              <a:gd name="connsiteX181" fmla="*/ 464009 w 1483296"/>
              <a:gd name="connsiteY181" fmla="*/ 104254 h 246125"/>
              <a:gd name="connsiteX182" fmla="*/ 464009 w 1483296"/>
              <a:gd name="connsiteY182" fmla="*/ 92646 h 246125"/>
              <a:gd name="connsiteX183" fmla="*/ 472716 w 1483296"/>
              <a:gd name="connsiteY183" fmla="*/ 46211 h 246125"/>
              <a:gd name="connsiteX184" fmla="*/ 483766 w 1483296"/>
              <a:gd name="connsiteY184" fmla="*/ 47327 h 246125"/>
              <a:gd name="connsiteX185" fmla="*/ 475060 w 1483296"/>
              <a:gd name="connsiteY185" fmla="*/ 93762 h 246125"/>
              <a:gd name="connsiteX186" fmla="*/ 508881 w 1483296"/>
              <a:gd name="connsiteY186" fmla="*/ 93762 h 246125"/>
              <a:gd name="connsiteX187" fmla="*/ 508881 w 1483296"/>
              <a:gd name="connsiteY187" fmla="*/ 25226 h 246125"/>
              <a:gd name="connsiteX188" fmla="*/ 464791 w 1483296"/>
              <a:gd name="connsiteY188" fmla="*/ 25226 h 246125"/>
              <a:gd name="connsiteX189" fmla="*/ 708013 w 1483296"/>
              <a:gd name="connsiteY189" fmla="*/ 12613 h 246125"/>
              <a:gd name="connsiteX190" fmla="*/ 882588 w 1483296"/>
              <a:gd name="connsiteY190" fmla="*/ 12613 h 246125"/>
              <a:gd name="connsiteX191" fmla="*/ 882588 w 1483296"/>
              <a:gd name="connsiteY191" fmla="*/ 92199 h 246125"/>
              <a:gd name="connsiteX192" fmla="*/ 801217 w 1483296"/>
              <a:gd name="connsiteY192" fmla="*/ 92199 h 246125"/>
              <a:gd name="connsiteX193" fmla="*/ 801217 w 1483296"/>
              <a:gd name="connsiteY193" fmla="*/ 117091 h 246125"/>
              <a:gd name="connsiteX194" fmla="*/ 887165 w 1483296"/>
              <a:gd name="connsiteY194" fmla="*/ 117091 h 246125"/>
              <a:gd name="connsiteX195" fmla="*/ 887165 w 1483296"/>
              <a:gd name="connsiteY195" fmla="*/ 127360 h 246125"/>
              <a:gd name="connsiteX196" fmla="*/ 801217 w 1483296"/>
              <a:gd name="connsiteY196" fmla="*/ 127360 h 246125"/>
              <a:gd name="connsiteX197" fmla="*/ 801217 w 1483296"/>
              <a:gd name="connsiteY197" fmla="*/ 153702 h 246125"/>
              <a:gd name="connsiteX198" fmla="*/ 902792 w 1483296"/>
              <a:gd name="connsiteY198" fmla="*/ 153702 h 246125"/>
              <a:gd name="connsiteX199" fmla="*/ 902792 w 1483296"/>
              <a:gd name="connsiteY199" fmla="*/ 164195 h 246125"/>
              <a:gd name="connsiteX200" fmla="*/ 688256 w 1483296"/>
              <a:gd name="connsiteY200" fmla="*/ 164195 h 246125"/>
              <a:gd name="connsiteX201" fmla="*/ 688256 w 1483296"/>
              <a:gd name="connsiteY201" fmla="*/ 153702 h 246125"/>
              <a:gd name="connsiteX202" fmla="*/ 789385 w 1483296"/>
              <a:gd name="connsiteY202" fmla="*/ 153702 h 246125"/>
              <a:gd name="connsiteX203" fmla="*/ 789385 w 1483296"/>
              <a:gd name="connsiteY203" fmla="*/ 127360 h 246125"/>
              <a:gd name="connsiteX204" fmla="*/ 705669 w 1483296"/>
              <a:gd name="connsiteY204" fmla="*/ 127360 h 246125"/>
              <a:gd name="connsiteX205" fmla="*/ 705669 w 1483296"/>
              <a:gd name="connsiteY205" fmla="*/ 117091 h 246125"/>
              <a:gd name="connsiteX206" fmla="*/ 789385 w 1483296"/>
              <a:gd name="connsiteY206" fmla="*/ 117091 h 246125"/>
              <a:gd name="connsiteX207" fmla="*/ 789385 w 1483296"/>
              <a:gd name="connsiteY207" fmla="*/ 92199 h 246125"/>
              <a:gd name="connsiteX208" fmla="*/ 708013 w 1483296"/>
              <a:gd name="connsiteY208" fmla="*/ 92199 h 246125"/>
              <a:gd name="connsiteX209" fmla="*/ 1301056 w 1483296"/>
              <a:gd name="connsiteY209" fmla="*/ 5470 h 246125"/>
              <a:gd name="connsiteX210" fmla="*/ 1312106 w 1483296"/>
              <a:gd name="connsiteY210" fmla="*/ 5470 h 246125"/>
              <a:gd name="connsiteX211" fmla="*/ 1312106 w 1483296"/>
              <a:gd name="connsiteY211" fmla="*/ 86953 h 246125"/>
              <a:gd name="connsiteX212" fmla="*/ 1312665 w 1483296"/>
              <a:gd name="connsiteY212" fmla="*/ 86953 h 246125"/>
              <a:gd name="connsiteX213" fmla="*/ 1355081 w 1483296"/>
              <a:gd name="connsiteY213" fmla="*/ 61727 h 246125"/>
              <a:gd name="connsiteX214" fmla="*/ 1385553 w 1483296"/>
              <a:gd name="connsiteY214" fmla="*/ 74619 h 246125"/>
              <a:gd name="connsiteX215" fmla="*/ 1396045 w 1483296"/>
              <a:gd name="connsiteY215" fmla="*/ 111621 h 246125"/>
              <a:gd name="connsiteX216" fmla="*/ 1396045 w 1483296"/>
              <a:gd name="connsiteY216" fmla="*/ 188193 h 246125"/>
              <a:gd name="connsiteX217" fmla="*/ 1384995 w 1483296"/>
              <a:gd name="connsiteY217" fmla="*/ 188193 h 246125"/>
              <a:gd name="connsiteX218" fmla="*/ 1384995 w 1483296"/>
              <a:gd name="connsiteY218" fmla="*/ 114188 h 246125"/>
              <a:gd name="connsiteX219" fmla="*/ 1377014 w 1483296"/>
              <a:gd name="connsiteY219" fmla="*/ 82042 h 246125"/>
              <a:gd name="connsiteX220" fmla="*/ 1352178 w 1483296"/>
              <a:gd name="connsiteY220" fmla="*/ 71884 h 246125"/>
              <a:gd name="connsiteX221" fmla="*/ 1324161 w 1483296"/>
              <a:gd name="connsiteY221" fmla="*/ 84274 h 246125"/>
              <a:gd name="connsiteX222" fmla="*/ 1312106 w 1483296"/>
              <a:gd name="connsiteY222" fmla="*/ 119881 h 246125"/>
              <a:gd name="connsiteX223" fmla="*/ 1312106 w 1483296"/>
              <a:gd name="connsiteY223" fmla="*/ 188193 h 246125"/>
              <a:gd name="connsiteX224" fmla="*/ 1301056 w 1483296"/>
              <a:gd name="connsiteY224" fmla="*/ 188193 h 246125"/>
              <a:gd name="connsiteX225" fmla="*/ 93316 w 1483296"/>
              <a:gd name="connsiteY225" fmla="*/ 4353 h 246125"/>
              <a:gd name="connsiteX226" fmla="*/ 104031 w 1483296"/>
              <a:gd name="connsiteY226" fmla="*/ 4353 h 246125"/>
              <a:gd name="connsiteX227" fmla="*/ 104031 w 1483296"/>
              <a:gd name="connsiteY227" fmla="*/ 61727 h 246125"/>
              <a:gd name="connsiteX228" fmla="*/ 126467 w 1483296"/>
              <a:gd name="connsiteY228" fmla="*/ 61727 h 246125"/>
              <a:gd name="connsiteX229" fmla="*/ 126467 w 1483296"/>
              <a:gd name="connsiteY229" fmla="*/ 21096 h 246125"/>
              <a:gd name="connsiteX230" fmla="*/ 137183 w 1483296"/>
              <a:gd name="connsiteY230" fmla="*/ 21096 h 246125"/>
              <a:gd name="connsiteX231" fmla="*/ 137183 w 1483296"/>
              <a:gd name="connsiteY231" fmla="*/ 71884 h 246125"/>
              <a:gd name="connsiteX232" fmla="*/ 60164 w 1483296"/>
              <a:gd name="connsiteY232" fmla="*/ 71884 h 246125"/>
              <a:gd name="connsiteX233" fmla="*/ 60164 w 1483296"/>
              <a:gd name="connsiteY233" fmla="*/ 21320 h 246125"/>
              <a:gd name="connsiteX234" fmla="*/ 70880 w 1483296"/>
              <a:gd name="connsiteY234" fmla="*/ 21320 h 246125"/>
              <a:gd name="connsiteX235" fmla="*/ 70880 w 1483296"/>
              <a:gd name="connsiteY235" fmla="*/ 61727 h 246125"/>
              <a:gd name="connsiteX236" fmla="*/ 93316 w 1483296"/>
              <a:gd name="connsiteY236" fmla="*/ 61727 h 246125"/>
              <a:gd name="connsiteX237" fmla="*/ 612689 w 1483296"/>
              <a:gd name="connsiteY237" fmla="*/ 1674 h 246125"/>
              <a:gd name="connsiteX238" fmla="*/ 632780 w 1483296"/>
              <a:gd name="connsiteY238" fmla="*/ 33152 h 246125"/>
              <a:gd name="connsiteX239" fmla="*/ 621842 w 1483296"/>
              <a:gd name="connsiteY239" fmla="*/ 39179 h 246125"/>
              <a:gd name="connsiteX240" fmla="*/ 603089 w 1483296"/>
              <a:gd name="connsiteY240" fmla="*/ 6697 h 246125"/>
              <a:gd name="connsiteX241" fmla="*/ 168660 w 1483296"/>
              <a:gd name="connsiteY241" fmla="*/ 1228 h 246125"/>
              <a:gd name="connsiteX242" fmla="*/ 180380 w 1483296"/>
              <a:gd name="connsiteY242" fmla="*/ 3237 h 246125"/>
              <a:gd name="connsiteX243" fmla="*/ 168437 w 1483296"/>
              <a:gd name="connsiteY243" fmla="*/ 43756 h 246125"/>
              <a:gd name="connsiteX244" fmla="*/ 219224 w 1483296"/>
              <a:gd name="connsiteY244" fmla="*/ 43756 h 246125"/>
              <a:gd name="connsiteX245" fmla="*/ 219224 w 1483296"/>
              <a:gd name="connsiteY245" fmla="*/ 54025 h 246125"/>
              <a:gd name="connsiteX246" fmla="*/ 207058 w 1483296"/>
              <a:gd name="connsiteY246" fmla="*/ 54025 h 246125"/>
              <a:gd name="connsiteX247" fmla="*/ 183282 w 1483296"/>
              <a:gd name="connsiteY247" fmla="*/ 157609 h 246125"/>
              <a:gd name="connsiteX248" fmla="*/ 218778 w 1483296"/>
              <a:gd name="connsiteY248" fmla="*/ 204155 h 246125"/>
              <a:gd name="connsiteX249" fmla="*/ 210518 w 1483296"/>
              <a:gd name="connsiteY249" fmla="*/ 213531 h 246125"/>
              <a:gd name="connsiteX250" fmla="*/ 176920 w 1483296"/>
              <a:gd name="connsiteY250" fmla="*/ 168994 h 246125"/>
              <a:gd name="connsiteX251" fmla="*/ 138745 w 1483296"/>
              <a:gd name="connsiteY251" fmla="*/ 214759 h 246125"/>
              <a:gd name="connsiteX252" fmla="*/ 130039 w 1483296"/>
              <a:gd name="connsiteY252" fmla="*/ 206276 h 246125"/>
              <a:gd name="connsiteX253" fmla="*/ 171227 w 1483296"/>
              <a:gd name="connsiteY253" fmla="*/ 157386 h 246125"/>
              <a:gd name="connsiteX254" fmla="*/ 152698 w 1483296"/>
              <a:gd name="connsiteY254" fmla="*/ 82153 h 246125"/>
              <a:gd name="connsiteX255" fmla="*/ 151805 w 1483296"/>
              <a:gd name="connsiteY255" fmla="*/ 83828 h 246125"/>
              <a:gd name="connsiteX256" fmla="*/ 141983 w 1483296"/>
              <a:gd name="connsiteY256" fmla="*/ 102245 h 246125"/>
              <a:gd name="connsiteX257" fmla="*/ 134169 w 1483296"/>
              <a:gd name="connsiteY257" fmla="*/ 92646 h 246125"/>
              <a:gd name="connsiteX258" fmla="*/ 168660 w 1483296"/>
              <a:gd name="connsiteY258" fmla="*/ 1228 h 246125"/>
              <a:gd name="connsiteX259" fmla="*/ 43421 w 1483296"/>
              <a:gd name="connsiteY259" fmla="*/ 1228 h 246125"/>
              <a:gd name="connsiteX260" fmla="*/ 53690 w 1483296"/>
              <a:gd name="connsiteY260" fmla="*/ 7367 h 246125"/>
              <a:gd name="connsiteX261" fmla="*/ 9823 w 1483296"/>
              <a:gd name="connsiteY261" fmla="*/ 69094 h 246125"/>
              <a:gd name="connsiteX262" fmla="*/ 3014 w 1483296"/>
              <a:gd name="connsiteY262" fmla="*/ 58824 h 246125"/>
              <a:gd name="connsiteX263" fmla="*/ 43421 w 1483296"/>
              <a:gd name="connsiteY263" fmla="*/ 1228 h 246125"/>
              <a:gd name="connsiteX264" fmla="*/ 357076 w 1483296"/>
              <a:gd name="connsiteY264" fmla="*/ 1005 h 246125"/>
              <a:gd name="connsiteX265" fmla="*/ 369466 w 1483296"/>
              <a:gd name="connsiteY265" fmla="*/ 3907 h 246125"/>
              <a:gd name="connsiteX266" fmla="*/ 357300 w 1483296"/>
              <a:gd name="connsiteY266" fmla="*/ 36612 h 246125"/>
              <a:gd name="connsiteX267" fmla="*/ 443025 w 1483296"/>
              <a:gd name="connsiteY267" fmla="*/ 36612 h 246125"/>
              <a:gd name="connsiteX268" fmla="*/ 443025 w 1483296"/>
              <a:gd name="connsiteY268" fmla="*/ 49002 h 246125"/>
              <a:gd name="connsiteX269" fmla="*/ 422263 w 1483296"/>
              <a:gd name="connsiteY269" fmla="*/ 94208 h 246125"/>
              <a:gd name="connsiteX270" fmla="*/ 410766 w 1483296"/>
              <a:gd name="connsiteY270" fmla="*/ 89409 h 246125"/>
              <a:gd name="connsiteX271" fmla="*/ 431081 w 1483296"/>
              <a:gd name="connsiteY271" fmla="*/ 47551 h 246125"/>
              <a:gd name="connsiteX272" fmla="*/ 352723 w 1483296"/>
              <a:gd name="connsiteY272" fmla="*/ 47551 h 246125"/>
              <a:gd name="connsiteX273" fmla="*/ 327385 w 1483296"/>
              <a:gd name="connsiteY273" fmla="*/ 95101 h 246125"/>
              <a:gd name="connsiteX274" fmla="*/ 316111 w 1483296"/>
              <a:gd name="connsiteY274" fmla="*/ 88069 h 246125"/>
              <a:gd name="connsiteX275" fmla="*/ 357076 w 1483296"/>
              <a:gd name="connsiteY275" fmla="*/ 1005 h 246125"/>
              <a:gd name="connsiteX276" fmla="*/ 577193 w 1483296"/>
              <a:gd name="connsiteY276" fmla="*/ 0 h 246125"/>
              <a:gd name="connsiteX277" fmla="*/ 588690 w 1483296"/>
              <a:gd name="connsiteY277" fmla="*/ 3684 h 246125"/>
              <a:gd name="connsiteX278" fmla="*/ 570161 w 1483296"/>
              <a:gd name="connsiteY278" fmla="*/ 40519 h 246125"/>
              <a:gd name="connsiteX279" fmla="*/ 671178 w 1483296"/>
              <a:gd name="connsiteY279" fmla="*/ 40519 h 246125"/>
              <a:gd name="connsiteX280" fmla="*/ 671178 w 1483296"/>
              <a:gd name="connsiteY280" fmla="*/ 51011 h 246125"/>
              <a:gd name="connsiteX281" fmla="*/ 625413 w 1483296"/>
              <a:gd name="connsiteY281" fmla="*/ 51011 h 246125"/>
              <a:gd name="connsiteX282" fmla="*/ 625413 w 1483296"/>
              <a:gd name="connsiteY282" fmla="*/ 90636 h 246125"/>
              <a:gd name="connsiteX283" fmla="*/ 668164 w 1483296"/>
              <a:gd name="connsiteY283" fmla="*/ 90636 h 246125"/>
              <a:gd name="connsiteX284" fmla="*/ 668164 w 1483296"/>
              <a:gd name="connsiteY284" fmla="*/ 101129 h 246125"/>
              <a:gd name="connsiteX285" fmla="*/ 625413 w 1483296"/>
              <a:gd name="connsiteY285" fmla="*/ 101129 h 246125"/>
              <a:gd name="connsiteX286" fmla="*/ 625413 w 1483296"/>
              <a:gd name="connsiteY286" fmla="*/ 140866 h 246125"/>
              <a:gd name="connsiteX287" fmla="*/ 668164 w 1483296"/>
              <a:gd name="connsiteY287" fmla="*/ 140866 h 246125"/>
              <a:gd name="connsiteX288" fmla="*/ 668164 w 1483296"/>
              <a:gd name="connsiteY288" fmla="*/ 151358 h 246125"/>
              <a:gd name="connsiteX289" fmla="*/ 625413 w 1483296"/>
              <a:gd name="connsiteY289" fmla="*/ 151358 h 246125"/>
              <a:gd name="connsiteX290" fmla="*/ 625413 w 1483296"/>
              <a:gd name="connsiteY290" fmla="*/ 190984 h 246125"/>
              <a:gd name="connsiteX291" fmla="*/ 671625 w 1483296"/>
              <a:gd name="connsiteY291" fmla="*/ 190984 h 246125"/>
              <a:gd name="connsiteX292" fmla="*/ 671625 w 1483296"/>
              <a:gd name="connsiteY292" fmla="*/ 201476 h 246125"/>
              <a:gd name="connsiteX293" fmla="*/ 568040 w 1483296"/>
              <a:gd name="connsiteY293" fmla="*/ 201476 h 246125"/>
              <a:gd name="connsiteX294" fmla="*/ 568040 w 1483296"/>
              <a:gd name="connsiteY294" fmla="*/ 215652 h 246125"/>
              <a:gd name="connsiteX295" fmla="*/ 556655 w 1483296"/>
              <a:gd name="connsiteY295" fmla="*/ 215652 h 246125"/>
              <a:gd name="connsiteX296" fmla="*/ 556655 w 1483296"/>
              <a:gd name="connsiteY296" fmla="*/ 61727 h 246125"/>
              <a:gd name="connsiteX297" fmla="*/ 539242 w 1483296"/>
              <a:gd name="connsiteY297" fmla="*/ 84162 h 246125"/>
              <a:gd name="connsiteX298" fmla="*/ 531540 w 1483296"/>
              <a:gd name="connsiteY298" fmla="*/ 76126 h 246125"/>
              <a:gd name="connsiteX299" fmla="*/ 530759 w 1483296"/>
              <a:gd name="connsiteY299" fmla="*/ 75456 h 246125"/>
              <a:gd name="connsiteX300" fmla="*/ 577193 w 1483296"/>
              <a:gd name="connsiteY300" fmla="*/ 0 h 246125"/>
              <a:gd name="connsiteX301" fmla="*/ 271798 w 1483296"/>
              <a:gd name="connsiteY301" fmla="*/ 0 h 246125"/>
              <a:gd name="connsiteX302" fmla="*/ 283965 w 1483296"/>
              <a:gd name="connsiteY302" fmla="*/ 2344 h 246125"/>
              <a:gd name="connsiteX303" fmla="*/ 282067 w 1483296"/>
              <a:gd name="connsiteY303" fmla="*/ 8260 h 246125"/>
              <a:gd name="connsiteX304" fmla="*/ 273361 w 1483296"/>
              <a:gd name="connsiteY304" fmla="*/ 34826 h 246125"/>
              <a:gd name="connsiteX305" fmla="*/ 321581 w 1483296"/>
              <a:gd name="connsiteY305" fmla="*/ 34826 h 246125"/>
              <a:gd name="connsiteX306" fmla="*/ 321581 w 1483296"/>
              <a:gd name="connsiteY306" fmla="*/ 45541 h 246125"/>
              <a:gd name="connsiteX307" fmla="*/ 270012 w 1483296"/>
              <a:gd name="connsiteY307" fmla="*/ 45541 h 246125"/>
              <a:gd name="connsiteX308" fmla="*/ 247799 w 1483296"/>
              <a:gd name="connsiteY308" fmla="*/ 105928 h 246125"/>
              <a:gd name="connsiteX309" fmla="*/ 279835 w 1483296"/>
              <a:gd name="connsiteY309" fmla="*/ 105928 h 246125"/>
              <a:gd name="connsiteX310" fmla="*/ 279835 w 1483296"/>
              <a:gd name="connsiteY310" fmla="*/ 60834 h 246125"/>
              <a:gd name="connsiteX311" fmla="*/ 291666 w 1483296"/>
              <a:gd name="connsiteY311" fmla="*/ 60834 h 246125"/>
              <a:gd name="connsiteX312" fmla="*/ 291666 w 1483296"/>
              <a:gd name="connsiteY312" fmla="*/ 105928 h 246125"/>
              <a:gd name="connsiteX313" fmla="*/ 321581 w 1483296"/>
              <a:gd name="connsiteY313" fmla="*/ 105928 h 246125"/>
              <a:gd name="connsiteX314" fmla="*/ 321581 w 1483296"/>
              <a:gd name="connsiteY314" fmla="*/ 116421 h 246125"/>
              <a:gd name="connsiteX315" fmla="*/ 291666 w 1483296"/>
              <a:gd name="connsiteY315" fmla="*/ 116421 h 246125"/>
              <a:gd name="connsiteX316" fmla="*/ 291666 w 1483296"/>
              <a:gd name="connsiteY316" fmla="*/ 154595 h 246125"/>
              <a:gd name="connsiteX317" fmla="*/ 327162 w 1483296"/>
              <a:gd name="connsiteY317" fmla="*/ 150242 h 246125"/>
              <a:gd name="connsiteX318" fmla="*/ 326715 w 1483296"/>
              <a:gd name="connsiteY318" fmla="*/ 161627 h 246125"/>
              <a:gd name="connsiteX319" fmla="*/ 291666 w 1483296"/>
              <a:gd name="connsiteY319" fmla="*/ 165534 h 246125"/>
              <a:gd name="connsiteX320" fmla="*/ 291666 w 1483296"/>
              <a:gd name="connsiteY320" fmla="*/ 216099 h 246125"/>
              <a:gd name="connsiteX321" fmla="*/ 279835 w 1483296"/>
              <a:gd name="connsiteY321" fmla="*/ 216099 h 246125"/>
              <a:gd name="connsiteX322" fmla="*/ 279835 w 1483296"/>
              <a:gd name="connsiteY322" fmla="*/ 166985 h 246125"/>
              <a:gd name="connsiteX323" fmla="*/ 232061 w 1483296"/>
              <a:gd name="connsiteY323" fmla="*/ 172901 h 246125"/>
              <a:gd name="connsiteX324" fmla="*/ 230386 w 1483296"/>
              <a:gd name="connsiteY324" fmla="*/ 160734 h 246125"/>
              <a:gd name="connsiteX325" fmla="*/ 279835 w 1483296"/>
              <a:gd name="connsiteY325" fmla="*/ 155935 h 246125"/>
              <a:gd name="connsiteX326" fmla="*/ 279835 w 1483296"/>
              <a:gd name="connsiteY326" fmla="*/ 116421 h 246125"/>
              <a:gd name="connsiteX327" fmla="*/ 236191 w 1483296"/>
              <a:gd name="connsiteY327" fmla="*/ 116421 h 246125"/>
              <a:gd name="connsiteX328" fmla="*/ 236191 w 1483296"/>
              <a:gd name="connsiteY328" fmla="*/ 104701 h 246125"/>
              <a:gd name="connsiteX329" fmla="*/ 257845 w 1483296"/>
              <a:gd name="connsiteY329" fmla="*/ 45541 h 246125"/>
              <a:gd name="connsiteX330" fmla="*/ 233847 w 1483296"/>
              <a:gd name="connsiteY330" fmla="*/ 45541 h 246125"/>
              <a:gd name="connsiteX331" fmla="*/ 233847 w 1483296"/>
              <a:gd name="connsiteY331" fmla="*/ 34826 h 246125"/>
              <a:gd name="connsiteX332" fmla="*/ 261305 w 1483296"/>
              <a:gd name="connsiteY332" fmla="*/ 34826 h 246125"/>
              <a:gd name="connsiteX333" fmla="*/ 271798 w 1483296"/>
              <a:gd name="connsiteY333" fmla="*/ 0 h 24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1483296" h="246125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3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1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1206066" y="71884"/>
                </a:moveTo>
                <a:cubicBezTo>
                  <a:pt x="1192449" y="71884"/>
                  <a:pt x="1181510" y="76981"/>
                  <a:pt x="1173250" y="87176"/>
                </a:cubicBezTo>
                <a:cubicBezTo>
                  <a:pt x="1164990" y="97371"/>
                  <a:pt x="1160860" y="110877"/>
                  <a:pt x="1160860" y="127695"/>
                </a:cubicBezTo>
                <a:cubicBezTo>
                  <a:pt x="1160860" y="144587"/>
                  <a:pt x="1164655" y="157702"/>
                  <a:pt x="1172245" y="167041"/>
                </a:cubicBezTo>
                <a:cubicBezTo>
                  <a:pt x="1179835" y="176380"/>
                  <a:pt x="1189844" y="181049"/>
                  <a:pt x="1202271" y="181049"/>
                </a:cubicBezTo>
                <a:cubicBezTo>
                  <a:pt x="1215591" y="181049"/>
                  <a:pt x="1226177" y="176752"/>
                  <a:pt x="1234027" y="168157"/>
                </a:cubicBezTo>
                <a:cubicBezTo>
                  <a:pt x="1241878" y="159562"/>
                  <a:pt x="1245803" y="149051"/>
                  <a:pt x="1245803" y="136624"/>
                </a:cubicBezTo>
                <a:lnTo>
                  <a:pt x="1245803" y="112179"/>
                </a:lnTo>
                <a:cubicBezTo>
                  <a:pt x="1245803" y="101240"/>
                  <a:pt x="1242139" y="91790"/>
                  <a:pt x="1234809" y="83828"/>
                </a:cubicBezTo>
                <a:cubicBezTo>
                  <a:pt x="1227479" y="75865"/>
                  <a:pt x="1217898" y="71884"/>
                  <a:pt x="1206066" y="71884"/>
                </a:cubicBez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3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1110556" y="64740"/>
                </a:moveTo>
                <a:lnTo>
                  <a:pt x="1121606" y="64740"/>
                </a:lnTo>
                <a:lnTo>
                  <a:pt x="1121606" y="188193"/>
                </a:lnTo>
                <a:lnTo>
                  <a:pt x="1110556" y="188193"/>
                </a:lnTo>
                <a:close/>
                <a:moveTo>
                  <a:pt x="1205843" y="61727"/>
                </a:moveTo>
                <a:cubicBezTo>
                  <a:pt x="1224000" y="61727"/>
                  <a:pt x="1237171" y="69242"/>
                  <a:pt x="1245357" y="84274"/>
                </a:cubicBezTo>
                <a:lnTo>
                  <a:pt x="1245803" y="84274"/>
                </a:lnTo>
                <a:lnTo>
                  <a:pt x="1245803" y="64740"/>
                </a:lnTo>
                <a:lnTo>
                  <a:pt x="1256966" y="64740"/>
                </a:lnTo>
                <a:lnTo>
                  <a:pt x="1256966" y="179040"/>
                </a:lnTo>
                <a:cubicBezTo>
                  <a:pt x="1256966" y="202257"/>
                  <a:pt x="1251887" y="219243"/>
                  <a:pt x="1241729" y="229995"/>
                </a:cubicBezTo>
                <a:cubicBezTo>
                  <a:pt x="1231572" y="240748"/>
                  <a:pt x="1215815" y="246125"/>
                  <a:pt x="1194458" y="246125"/>
                </a:cubicBezTo>
                <a:cubicBezTo>
                  <a:pt x="1182551" y="246125"/>
                  <a:pt x="1170310" y="242999"/>
                  <a:pt x="1157735" y="236748"/>
                </a:cubicBezTo>
                <a:lnTo>
                  <a:pt x="1157735" y="225251"/>
                </a:lnTo>
                <a:cubicBezTo>
                  <a:pt x="1170757" y="232470"/>
                  <a:pt x="1183073" y="236079"/>
                  <a:pt x="1194681" y="236079"/>
                </a:cubicBezTo>
                <a:cubicBezTo>
                  <a:pt x="1228763" y="236079"/>
                  <a:pt x="1245803" y="218070"/>
                  <a:pt x="1245803" y="182054"/>
                </a:cubicBezTo>
                <a:lnTo>
                  <a:pt x="1245803" y="165981"/>
                </a:lnTo>
                <a:lnTo>
                  <a:pt x="1245357" y="165981"/>
                </a:lnTo>
                <a:cubicBezTo>
                  <a:pt x="1235609" y="182798"/>
                  <a:pt x="1220763" y="191207"/>
                  <a:pt x="1200820" y="191207"/>
                </a:cubicBezTo>
                <a:cubicBezTo>
                  <a:pt x="1185640" y="191207"/>
                  <a:pt x="1173250" y="185700"/>
                  <a:pt x="1163650" y="174687"/>
                </a:cubicBezTo>
                <a:cubicBezTo>
                  <a:pt x="1154051" y="163674"/>
                  <a:pt x="1149251" y="148307"/>
                  <a:pt x="1149251" y="128588"/>
                </a:cubicBezTo>
                <a:cubicBezTo>
                  <a:pt x="1149251" y="108942"/>
                  <a:pt x="1154442" y="92887"/>
                  <a:pt x="1164822" y="80423"/>
                </a:cubicBezTo>
                <a:cubicBezTo>
                  <a:pt x="1175203" y="67959"/>
                  <a:pt x="1188877" y="61727"/>
                  <a:pt x="1205843" y="61727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1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1450703" y="28910"/>
                </a:moveTo>
                <a:lnTo>
                  <a:pt x="1450703" y="64740"/>
                </a:lnTo>
                <a:lnTo>
                  <a:pt x="1483296" y="64740"/>
                </a:lnTo>
                <a:lnTo>
                  <a:pt x="1483296" y="74898"/>
                </a:lnTo>
                <a:lnTo>
                  <a:pt x="1450703" y="74898"/>
                </a:lnTo>
                <a:lnTo>
                  <a:pt x="1450703" y="156381"/>
                </a:lnTo>
                <a:cubicBezTo>
                  <a:pt x="1450703" y="164864"/>
                  <a:pt x="1452042" y="171022"/>
                  <a:pt x="1454721" y="174855"/>
                </a:cubicBezTo>
                <a:cubicBezTo>
                  <a:pt x="1457400" y="178687"/>
                  <a:pt x="1461976" y="180603"/>
                  <a:pt x="1468450" y="180603"/>
                </a:cubicBezTo>
                <a:cubicBezTo>
                  <a:pt x="1472990" y="180603"/>
                  <a:pt x="1477938" y="179115"/>
                  <a:pt x="1483296" y="176138"/>
                </a:cubicBezTo>
                <a:lnTo>
                  <a:pt x="1483296" y="186519"/>
                </a:lnTo>
                <a:cubicBezTo>
                  <a:pt x="1477492" y="189272"/>
                  <a:pt x="1472059" y="190649"/>
                  <a:pt x="1466999" y="190649"/>
                </a:cubicBezTo>
                <a:cubicBezTo>
                  <a:pt x="1448768" y="190649"/>
                  <a:pt x="1439652" y="179710"/>
                  <a:pt x="1439652" y="157832"/>
                </a:cubicBezTo>
                <a:lnTo>
                  <a:pt x="1439652" y="74898"/>
                </a:lnTo>
                <a:lnTo>
                  <a:pt x="1417439" y="74898"/>
                </a:lnTo>
                <a:lnTo>
                  <a:pt x="1417439" y="64740"/>
                </a:lnTo>
                <a:lnTo>
                  <a:pt x="1439652" y="64740"/>
                </a:lnTo>
                <a:lnTo>
                  <a:pt x="1439652" y="32705"/>
                </a:lnTo>
                <a:cubicBezTo>
                  <a:pt x="1441364" y="32035"/>
                  <a:pt x="1443187" y="31403"/>
                  <a:pt x="1445121" y="30808"/>
                </a:cubicBezTo>
                <a:cubicBezTo>
                  <a:pt x="1447056" y="30212"/>
                  <a:pt x="1448917" y="29580"/>
                  <a:pt x="1450703" y="28910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1116025" y="15292"/>
                </a:moveTo>
                <a:cubicBezTo>
                  <a:pt x="1118481" y="15292"/>
                  <a:pt x="1120658" y="16092"/>
                  <a:pt x="1122555" y="17692"/>
                </a:cubicBezTo>
                <a:cubicBezTo>
                  <a:pt x="1124453" y="19292"/>
                  <a:pt x="1125401" y="21469"/>
                  <a:pt x="1125401" y="24222"/>
                </a:cubicBezTo>
                <a:cubicBezTo>
                  <a:pt x="1125401" y="26826"/>
                  <a:pt x="1124471" y="29040"/>
                  <a:pt x="1122611" y="30863"/>
                </a:cubicBezTo>
                <a:cubicBezTo>
                  <a:pt x="1120751" y="32686"/>
                  <a:pt x="1118555" y="33598"/>
                  <a:pt x="1116025" y="33598"/>
                </a:cubicBezTo>
                <a:cubicBezTo>
                  <a:pt x="1113570" y="33598"/>
                  <a:pt x="1111430" y="32724"/>
                  <a:pt x="1109607" y="30975"/>
                </a:cubicBezTo>
                <a:cubicBezTo>
                  <a:pt x="1107784" y="29226"/>
                  <a:pt x="1106873" y="26975"/>
                  <a:pt x="1106873" y="24222"/>
                </a:cubicBezTo>
                <a:cubicBezTo>
                  <a:pt x="1106873" y="21617"/>
                  <a:pt x="1107803" y="19478"/>
                  <a:pt x="1109663" y="17804"/>
                </a:cubicBezTo>
                <a:cubicBezTo>
                  <a:pt x="1111523" y="16129"/>
                  <a:pt x="1113644" y="15292"/>
                  <a:pt x="1116025" y="15292"/>
                </a:cubicBezTo>
                <a:close/>
                <a:moveTo>
                  <a:pt x="998712" y="15292"/>
                </a:moveTo>
                <a:lnTo>
                  <a:pt x="1010655" y="15292"/>
                </a:lnTo>
                <a:lnTo>
                  <a:pt x="1010655" y="177366"/>
                </a:lnTo>
                <a:lnTo>
                  <a:pt x="1079972" y="177366"/>
                </a:lnTo>
                <a:lnTo>
                  <a:pt x="1079972" y="188193"/>
                </a:lnTo>
                <a:lnTo>
                  <a:pt x="998712" y="188193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1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1301056" y="5470"/>
                </a:moveTo>
                <a:lnTo>
                  <a:pt x="1312106" y="5470"/>
                </a:lnTo>
                <a:lnTo>
                  <a:pt x="1312106" y="86953"/>
                </a:lnTo>
                <a:lnTo>
                  <a:pt x="1312665" y="86953"/>
                </a:lnTo>
                <a:cubicBezTo>
                  <a:pt x="1322338" y="70135"/>
                  <a:pt x="1336477" y="61727"/>
                  <a:pt x="1355081" y="61727"/>
                </a:cubicBezTo>
                <a:cubicBezTo>
                  <a:pt x="1368401" y="61727"/>
                  <a:pt x="1378558" y="66024"/>
                  <a:pt x="1385553" y="74619"/>
                </a:cubicBezTo>
                <a:cubicBezTo>
                  <a:pt x="1392548" y="83214"/>
                  <a:pt x="1396045" y="95548"/>
                  <a:pt x="1396045" y="111621"/>
                </a:cubicBezTo>
                <a:lnTo>
                  <a:pt x="1396045" y="188193"/>
                </a:lnTo>
                <a:lnTo>
                  <a:pt x="1384995" y="188193"/>
                </a:lnTo>
                <a:lnTo>
                  <a:pt x="1384995" y="114188"/>
                </a:lnTo>
                <a:cubicBezTo>
                  <a:pt x="1384995" y="99529"/>
                  <a:pt x="1382335" y="88813"/>
                  <a:pt x="1377014" y="82042"/>
                </a:cubicBezTo>
                <a:cubicBezTo>
                  <a:pt x="1371693" y="75270"/>
                  <a:pt x="1363415" y="71884"/>
                  <a:pt x="1352178" y="71884"/>
                </a:cubicBezTo>
                <a:cubicBezTo>
                  <a:pt x="1341537" y="71884"/>
                  <a:pt x="1332198" y="76014"/>
                  <a:pt x="1324161" y="84274"/>
                </a:cubicBezTo>
                <a:cubicBezTo>
                  <a:pt x="1316125" y="92534"/>
                  <a:pt x="1312106" y="104403"/>
                  <a:pt x="1312106" y="119881"/>
                </a:cubicBezTo>
                <a:lnTo>
                  <a:pt x="1312106" y="188193"/>
                </a:lnTo>
                <a:lnTo>
                  <a:pt x="1301056" y="188193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5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4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3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35" name="自由线条-29_矢量">
            <a:extLst>
              <a:ext uri="{FF2B5EF4-FFF2-40B4-BE49-F238E27FC236}">
                <a16:creationId xmlns:a16="http://schemas.microsoft.com/office/drawing/2014/main" id="{AE2CD2C8-17DE-4562-8C2A-6DEB85FAC936}"/>
              </a:ext>
            </a:extLst>
          </p:cNvPr>
          <p:cNvSpPr txBox="1"/>
          <p:nvPr/>
        </p:nvSpPr>
        <p:spPr>
          <a:xfrm>
            <a:off x="1636611" y="5750998"/>
            <a:ext cx="2003755" cy="341376"/>
          </a:xfrm>
          <a:custGeom>
            <a:avLst/>
            <a:gdLst>
              <a:gd name="connsiteX0" fmla="*/ 628650 w 2003755"/>
              <a:gd name="connsiteY0" fmla="*/ 301752 h 341376"/>
              <a:gd name="connsiteX1" fmla="*/ 625602 w 2003755"/>
              <a:gd name="connsiteY1" fmla="*/ 303276 h 341376"/>
              <a:gd name="connsiteX2" fmla="*/ 627888 w 2003755"/>
              <a:gd name="connsiteY2" fmla="*/ 304038 h 341376"/>
              <a:gd name="connsiteX3" fmla="*/ 629412 w 2003755"/>
              <a:gd name="connsiteY3" fmla="*/ 302514 h 341376"/>
              <a:gd name="connsiteX4" fmla="*/ 1556004 w 2003755"/>
              <a:gd name="connsiteY4" fmla="*/ 297180 h 341376"/>
              <a:gd name="connsiteX5" fmla="*/ 1552956 w 2003755"/>
              <a:gd name="connsiteY5" fmla="*/ 298704 h 341376"/>
              <a:gd name="connsiteX6" fmla="*/ 1554480 w 2003755"/>
              <a:gd name="connsiteY6" fmla="*/ 301752 h 341376"/>
              <a:gd name="connsiteX7" fmla="*/ 1556004 w 2003755"/>
              <a:gd name="connsiteY7" fmla="*/ 301752 h 341376"/>
              <a:gd name="connsiteX8" fmla="*/ 1556766 w 2003755"/>
              <a:gd name="connsiteY8" fmla="*/ 297942 h 341376"/>
              <a:gd name="connsiteX9" fmla="*/ 1757172 w 2003755"/>
              <a:gd name="connsiteY9" fmla="*/ 294894 h 341376"/>
              <a:gd name="connsiteX10" fmla="*/ 1757172 w 2003755"/>
              <a:gd name="connsiteY10" fmla="*/ 309372 h 341376"/>
              <a:gd name="connsiteX11" fmla="*/ 1758696 w 2003755"/>
              <a:gd name="connsiteY11" fmla="*/ 309372 h 341376"/>
              <a:gd name="connsiteX12" fmla="*/ 1758696 w 2003755"/>
              <a:gd name="connsiteY12" fmla="*/ 294894 h 341376"/>
              <a:gd name="connsiteX13" fmla="*/ 598170 w 2003755"/>
              <a:gd name="connsiteY13" fmla="*/ 286512 h 341376"/>
              <a:gd name="connsiteX14" fmla="*/ 599694 w 2003755"/>
              <a:gd name="connsiteY14" fmla="*/ 288036 h 341376"/>
              <a:gd name="connsiteX15" fmla="*/ 601980 w 2003755"/>
              <a:gd name="connsiteY15" fmla="*/ 286512 h 341376"/>
              <a:gd name="connsiteX16" fmla="*/ 595122 w 2003755"/>
              <a:gd name="connsiteY16" fmla="*/ 283464 h 341376"/>
              <a:gd name="connsiteX17" fmla="*/ 592836 w 2003755"/>
              <a:gd name="connsiteY17" fmla="*/ 284988 h 341376"/>
              <a:gd name="connsiteX18" fmla="*/ 594360 w 2003755"/>
              <a:gd name="connsiteY18" fmla="*/ 285750 h 341376"/>
              <a:gd name="connsiteX19" fmla="*/ 595884 w 2003755"/>
              <a:gd name="connsiteY19" fmla="*/ 284226 h 341376"/>
              <a:gd name="connsiteX20" fmla="*/ 491490 w 2003755"/>
              <a:gd name="connsiteY20" fmla="*/ 283464 h 341376"/>
              <a:gd name="connsiteX21" fmla="*/ 486156 w 2003755"/>
              <a:gd name="connsiteY21" fmla="*/ 288798 h 341376"/>
              <a:gd name="connsiteX22" fmla="*/ 494538 w 2003755"/>
              <a:gd name="connsiteY22" fmla="*/ 284226 h 341376"/>
              <a:gd name="connsiteX23" fmla="*/ 1818132 w 2003755"/>
              <a:gd name="connsiteY23" fmla="*/ 282702 h 341376"/>
              <a:gd name="connsiteX24" fmla="*/ 1818894 w 2003755"/>
              <a:gd name="connsiteY24" fmla="*/ 286512 h 341376"/>
              <a:gd name="connsiteX25" fmla="*/ 1819656 w 2003755"/>
              <a:gd name="connsiteY25" fmla="*/ 283464 h 341376"/>
              <a:gd name="connsiteX26" fmla="*/ 51054 w 2003755"/>
              <a:gd name="connsiteY26" fmla="*/ 278130 h 341376"/>
              <a:gd name="connsiteX27" fmla="*/ 51054 w 2003755"/>
              <a:gd name="connsiteY27" fmla="*/ 280416 h 341376"/>
              <a:gd name="connsiteX28" fmla="*/ 52578 w 2003755"/>
              <a:gd name="connsiteY28" fmla="*/ 278892 h 341376"/>
              <a:gd name="connsiteX29" fmla="*/ 1901952 w 2003755"/>
              <a:gd name="connsiteY29" fmla="*/ 277368 h 341376"/>
              <a:gd name="connsiteX30" fmla="*/ 1901952 w 2003755"/>
              <a:gd name="connsiteY30" fmla="*/ 281178 h 341376"/>
              <a:gd name="connsiteX31" fmla="*/ 1902714 w 2003755"/>
              <a:gd name="connsiteY31" fmla="*/ 278130 h 341376"/>
              <a:gd name="connsiteX32" fmla="*/ 499872 w 2003755"/>
              <a:gd name="connsiteY32" fmla="*/ 277368 h 341376"/>
              <a:gd name="connsiteX33" fmla="*/ 495300 w 2003755"/>
              <a:gd name="connsiteY33" fmla="*/ 284226 h 341376"/>
              <a:gd name="connsiteX34" fmla="*/ 501396 w 2003755"/>
              <a:gd name="connsiteY34" fmla="*/ 278130 h 341376"/>
              <a:gd name="connsiteX35" fmla="*/ 1165860 w 2003755"/>
              <a:gd name="connsiteY35" fmla="*/ 276606 h 341376"/>
              <a:gd name="connsiteX36" fmla="*/ 1168146 w 2003755"/>
              <a:gd name="connsiteY36" fmla="*/ 278892 h 341376"/>
              <a:gd name="connsiteX37" fmla="*/ 1169670 w 2003755"/>
              <a:gd name="connsiteY37" fmla="*/ 278892 h 341376"/>
              <a:gd name="connsiteX38" fmla="*/ 1168146 w 2003755"/>
              <a:gd name="connsiteY38" fmla="*/ 276606 h 341376"/>
              <a:gd name="connsiteX39" fmla="*/ 554736 w 2003755"/>
              <a:gd name="connsiteY39" fmla="*/ 266700 h 341376"/>
              <a:gd name="connsiteX40" fmla="*/ 553212 w 2003755"/>
              <a:gd name="connsiteY40" fmla="*/ 268224 h 341376"/>
              <a:gd name="connsiteX41" fmla="*/ 563880 w 2003755"/>
              <a:gd name="connsiteY41" fmla="*/ 272796 h 341376"/>
              <a:gd name="connsiteX42" fmla="*/ 555498 w 2003755"/>
              <a:gd name="connsiteY42" fmla="*/ 267462 h 341376"/>
              <a:gd name="connsiteX43" fmla="*/ 168402 w 2003755"/>
              <a:gd name="connsiteY43" fmla="*/ 265176 h 341376"/>
              <a:gd name="connsiteX44" fmla="*/ 165354 w 2003755"/>
              <a:gd name="connsiteY44" fmla="*/ 266700 h 341376"/>
              <a:gd name="connsiteX45" fmla="*/ 168402 w 2003755"/>
              <a:gd name="connsiteY45" fmla="*/ 266700 h 341376"/>
              <a:gd name="connsiteX46" fmla="*/ 6096 w 2003755"/>
              <a:gd name="connsiteY46" fmla="*/ 261366 h 341376"/>
              <a:gd name="connsiteX47" fmla="*/ 14478 w 2003755"/>
              <a:gd name="connsiteY47" fmla="*/ 272796 h 341376"/>
              <a:gd name="connsiteX48" fmla="*/ 16002 w 2003755"/>
              <a:gd name="connsiteY48" fmla="*/ 271272 h 341376"/>
              <a:gd name="connsiteX49" fmla="*/ 9144 w 2003755"/>
              <a:gd name="connsiteY49" fmla="*/ 262128 h 341376"/>
              <a:gd name="connsiteX50" fmla="*/ 1903476 w 2003755"/>
              <a:gd name="connsiteY50" fmla="*/ 260604 h 341376"/>
              <a:gd name="connsiteX51" fmla="*/ 1904238 w 2003755"/>
              <a:gd name="connsiteY51" fmla="*/ 266700 h 341376"/>
              <a:gd name="connsiteX52" fmla="*/ 1905000 w 2003755"/>
              <a:gd name="connsiteY52" fmla="*/ 260604 h 341376"/>
              <a:gd name="connsiteX53" fmla="*/ 176784 w 2003755"/>
              <a:gd name="connsiteY53" fmla="*/ 259080 h 341376"/>
              <a:gd name="connsiteX54" fmla="*/ 168402 w 2003755"/>
              <a:gd name="connsiteY54" fmla="*/ 264414 h 341376"/>
              <a:gd name="connsiteX55" fmla="*/ 169926 w 2003755"/>
              <a:gd name="connsiteY55" fmla="*/ 265938 h 341376"/>
              <a:gd name="connsiteX56" fmla="*/ 177546 w 2003755"/>
              <a:gd name="connsiteY56" fmla="*/ 259842 h 341376"/>
              <a:gd name="connsiteX57" fmla="*/ 1830324 w 2003755"/>
              <a:gd name="connsiteY57" fmla="*/ 257556 h 341376"/>
              <a:gd name="connsiteX58" fmla="*/ 1829562 w 2003755"/>
              <a:gd name="connsiteY58" fmla="*/ 286512 h 341376"/>
              <a:gd name="connsiteX59" fmla="*/ 1832610 w 2003755"/>
              <a:gd name="connsiteY59" fmla="*/ 290322 h 341376"/>
              <a:gd name="connsiteX60" fmla="*/ 1847088 w 2003755"/>
              <a:gd name="connsiteY60" fmla="*/ 294132 h 341376"/>
              <a:gd name="connsiteX61" fmla="*/ 1890522 w 2003755"/>
              <a:gd name="connsiteY61" fmla="*/ 291846 h 341376"/>
              <a:gd name="connsiteX62" fmla="*/ 1890522 w 2003755"/>
              <a:gd name="connsiteY62" fmla="*/ 262128 h 341376"/>
              <a:gd name="connsiteX63" fmla="*/ 1832610 w 2003755"/>
              <a:gd name="connsiteY63" fmla="*/ 258318 h 341376"/>
              <a:gd name="connsiteX64" fmla="*/ 178308 w 2003755"/>
              <a:gd name="connsiteY64" fmla="*/ 257556 h 341376"/>
              <a:gd name="connsiteX65" fmla="*/ 178308 w 2003755"/>
              <a:gd name="connsiteY65" fmla="*/ 259842 h 341376"/>
              <a:gd name="connsiteX66" fmla="*/ 179832 w 2003755"/>
              <a:gd name="connsiteY66" fmla="*/ 258318 h 341376"/>
              <a:gd name="connsiteX67" fmla="*/ 26670 w 2003755"/>
              <a:gd name="connsiteY67" fmla="*/ 256032 h 341376"/>
              <a:gd name="connsiteX68" fmla="*/ 24384 w 2003755"/>
              <a:gd name="connsiteY68" fmla="*/ 257556 h 341376"/>
              <a:gd name="connsiteX69" fmla="*/ 24384 w 2003755"/>
              <a:gd name="connsiteY69" fmla="*/ 260604 h 341376"/>
              <a:gd name="connsiteX70" fmla="*/ 27432 w 2003755"/>
              <a:gd name="connsiteY70" fmla="*/ 259080 h 341376"/>
              <a:gd name="connsiteX71" fmla="*/ 27432 w 2003755"/>
              <a:gd name="connsiteY71" fmla="*/ 256794 h 341376"/>
              <a:gd name="connsiteX72" fmla="*/ 278892 w 2003755"/>
              <a:gd name="connsiteY72" fmla="*/ 252222 h 341376"/>
              <a:gd name="connsiteX73" fmla="*/ 280416 w 2003755"/>
              <a:gd name="connsiteY73" fmla="*/ 253746 h 341376"/>
              <a:gd name="connsiteX74" fmla="*/ 304038 w 2003755"/>
              <a:gd name="connsiteY74" fmla="*/ 256794 h 341376"/>
              <a:gd name="connsiteX75" fmla="*/ 302514 w 2003755"/>
              <a:gd name="connsiteY75" fmla="*/ 255270 h 341376"/>
              <a:gd name="connsiteX76" fmla="*/ 287274 w 2003755"/>
              <a:gd name="connsiteY76" fmla="*/ 252222 h 341376"/>
              <a:gd name="connsiteX77" fmla="*/ 240030 w 2003755"/>
              <a:gd name="connsiteY77" fmla="*/ 249936 h 341376"/>
              <a:gd name="connsiteX78" fmla="*/ 260604 w 2003755"/>
              <a:gd name="connsiteY78" fmla="*/ 259842 h 341376"/>
              <a:gd name="connsiteX79" fmla="*/ 263652 w 2003755"/>
              <a:gd name="connsiteY79" fmla="*/ 258318 h 341376"/>
              <a:gd name="connsiteX80" fmla="*/ 243840 w 2003755"/>
              <a:gd name="connsiteY80" fmla="*/ 249936 h 341376"/>
              <a:gd name="connsiteX81" fmla="*/ 238506 w 2003755"/>
              <a:gd name="connsiteY81" fmla="*/ 246888 h 341376"/>
              <a:gd name="connsiteX82" fmla="*/ 236982 w 2003755"/>
              <a:gd name="connsiteY82" fmla="*/ 248412 h 341376"/>
              <a:gd name="connsiteX83" fmla="*/ 239268 w 2003755"/>
              <a:gd name="connsiteY83" fmla="*/ 249174 h 341376"/>
              <a:gd name="connsiteX84" fmla="*/ 239268 w 2003755"/>
              <a:gd name="connsiteY84" fmla="*/ 247650 h 341376"/>
              <a:gd name="connsiteX85" fmla="*/ 1210056 w 2003755"/>
              <a:gd name="connsiteY85" fmla="*/ 245364 h 341376"/>
              <a:gd name="connsiteX86" fmla="*/ 1202436 w 2003755"/>
              <a:gd name="connsiteY86" fmla="*/ 257556 h 341376"/>
              <a:gd name="connsiteX87" fmla="*/ 1210818 w 2003755"/>
              <a:gd name="connsiteY87" fmla="*/ 246126 h 341376"/>
              <a:gd name="connsiteX88" fmla="*/ 1648968 w 2003755"/>
              <a:gd name="connsiteY88" fmla="*/ 238506 h 341376"/>
              <a:gd name="connsiteX89" fmla="*/ 1651254 w 2003755"/>
              <a:gd name="connsiteY89" fmla="*/ 240030 h 341376"/>
              <a:gd name="connsiteX90" fmla="*/ 1652778 w 2003755"/>
              <a:gd name="connsiteY90" fmla="*/ 238506 h 341376"/>
              <a:gd name="connsiteX91" fmla="*/ 1486662 w 2003755"/>
              <a:gd name="connsiteY91" fmla="*/ 236220 h 341376"/>
              <a:gd name="connsiteX92" fmla="*/ 1482090 w 2003755"/>
              <a:gd name="connsiteY92" fmla="*/ 244602 h 341376"/>
              <a:gd name="connsiteX93" fmla="*/ 1487424 w 2003755"/>
              <a:gd name="connsiteY93" fmla="*/ 240030 h 341376"/>
              <a:gd name="connsiteX94" fmla="*/ 1487424 w 2003755"/>
              <a:gd name="connsiteY94" fmla="*/ 236982 h 341376"/>
              <a:gd name="connsiteX95" fmla="*/ 1135380 w 2003755"/>
              <a:gd name="connsiteY95" fmla="*/ 232410 h 341376"/>
              <a:gd name="connsiteX96" fmla="*/ 1128522 w 2003755"/>
              <a:gd name="connsiteY96" fmla="*/ 243840 h 341376"/>
              <a:gd name="connsiteX97" fmla="*/ 1175766 w 2003755"/>
              <a:gd name="connsiteY97" fmla="*/ 272034 h 341376"/>
              <a:gd name="connsiteX98" fmla="*/ 1185672 w 2003755"/>
              <a:gd name="connsiteY98" fmla="*/ 262890 h 341376"/>
              <a:gd name="connsiteX99" fmla="*/ 1205484 w 2003755"/>
              <a:gd name="connsiteY99" fmla="*/ 237744 h 341376"/>
              <a:gd name="connsiteX100" fmla="*/ 1138428 w 2003755"/>
              <a:gd name="connsiteY100" fmla="*/ 233172 h 341376"/>
              <a:gd name="connsiteX101" fmla="*/ 715518 w 2003755"/>
              <a:gd name="connsiteY101" fmla="*/ 230886 h 341376"/>
              <a:gd name="connsiteX102" fmla="*/ 718566 w 2003755"/>
              <a:gd name="connsiteY102" fmla="*/ 234696 h 341376"/>
              <a:gd name="connsiteX103" fmla="*/ 721614 w 2003755"/>
              <a:gd name="connsiteY103" fmla="*/ 233172 h 341376"/>
              <a:gd name="connsiteX104" fmla="*/ 717804 w 2003755"/>
              <a:gd name="connsiteY104" fmla="*/ 230886 h 341376"/>
              <a:gd name="connsiteX105" fmla="*/ 391668 w 2003755"/>
              <a:gd name="connsiteY105" fmla="*/ 225552 h 341376"/>
              <a:gd name="connsiteX106" fmla="*/ 390906 w 2003755"/>
              <a:gd name="connsiteY106" fmla="*/ 232410 h 341376"/>
              <a:gd name="connsiteX107" fmla="*/ 392430 w 2003755"/>
              <a:gd name="connsiteY107" fmla="*/ 232410 h 341376"/>
              <a:gd name="connsiteX108" fmla="*/ 392430 w 2003755"/>
              <a:gd name="connsiteY108" fmla="*/ 226314 h 341376"/>
              <a:gd name="connsiteX109" fmla="*/ 1900428 w 2003755"/>
              <a:gd name="connsiteY109" fmla="*/ 224790 h 341376"/>
              <a:gd name="connsiteX110" fmla="*/ 1898904 w 2003755"/>
              <a:gd name="connsiteY110" fmla="*/ 226314 h 341376"/>
              <a:gd name="connsiteX111" fmla="*/ 1900428 w 2003755"/>
              <a:gd name="connsiteY111" fmla="*/ 227838 h 341376"/>
              <a:gd name="connsiteX112" fmla="*/ 1901190 w 2003755"/>
              <a:gd name="connsiteY112" fmla="*/ 225552 h 341376"/>
              <a:gd name="connsiteX113" fmla="*/ 1226820 w 2003755"/>
              <a:gd name="connsiteY113" fmla="*/ 220980 h 341376"/>
              <a:gd name="connsiteX114" fmla="*/ 1226820 w 2003755"/>
              <a:gd name="connsiteY114" fmla="*/ 225552 h 341376"/>
              <a:gd name="connsiteX115" fmla="*/ 1229868 w 2003755"/>
              <a:gd name="connsiteY115" fmla="*/ 221742 h 341376"/>
              <a:gd name="connsiteX116" fmla="*/ 1823466 w 2003755"/>
              <a:gd name="connsiteY116" fmla="*/ 220218 h 341376"/>
              <a:gd name="connsiteX117" fmla="*/ 1828038 w 2003755"/>
              <a:gd name="connsiteY117" fmla="*/ 247650 h 341376"/>
              <a:gd name="connsiteX118" fmla="*/ 1831086 w 2003755"/>
              <a:gd name="connsiteY118" fmla="*/ 250698 h 341376"/>
              <a:gd name="connsiteX119" fmla="*/ 1890522 w 2003755"/>
              <a:gd name="connsiteY119" fmla="*/ 252984 h 341376"/>
              <a:gd name="connsiteX120" fmla="*/ 1891284 w 2003755"/>
              <a:gd name="connsiteY120" fmla="*/ 227076 h 341376"/>
              <a:gd name="connsiteX121" fmla="*/ 1889760 w 2003755"/>
              <a:gd name="connsiteY121" fmla="*/ 224028 h 341376"/>
              <a:gd name="connsiteX122" fmla="*/ 1824228 w 2003755"/>
              <a:gd name="connsiteY122" fmla="*/ 220980 h 341376"/>
              <a:gd name="connsiteX123" fmla="*/ 1809750 w 2003755"/>
              <a:gd name="connsiteY123" fmla="*/ 216408 h 341376"/>
              <a:gd name="connsiteX124" fmla="*/ 1808988 w 2003755"/>
              <a:gd name="connsiteY124" fmla="*/ 220980 h 341376"/>
              <a:gd name="connsiteX125" fmla="*/ 1818132 w 2003755"/>
              <a:gd name="connsiteY125" fmla="*/ 251460 h 341376"/>
              <a:gd name="connsiteX126" fmla="*/ 1819656 w 2003755"/>
              <a:gd name="connsiteY126" fmla="*/ 251460 h 341376"/>
              <a:gd name="connsiteX127" fmla="*/ 1811274 w 2003755"/>
              <a:gd name="connsiteY127" fmla="*/ 217170 h 341376"/>
              <a:gd name="connsiteX128" fmla="*/ 717042 w 2003755"/>
              <a:gd name="connsiteY128" fmla="*/ 214122 h 341376"/>
              <a:gd name="connsiteX129" fmla="*/ 715518 w 2003755"/>
              <a:gd name="connsiteY129" fmla="*/ 215646 h 341376"/>
              <a:gd name="connsiteX130" fmla="*/ 717042 w 2003755"/>
              <a:gd name="connsiteY130" fmla="*/ 217170 h 341376"/>
              <a:gd name="connsiteX131" fmla="*/ 717804 w 2003755"/>
              <a:gd name="connsiteY131" fmla="*/ 214884 h 341376"/>
              <a:gd name="connsiteX132" fmla="*/ 1117092 w 2003755"/>
              <a:gd name="connsiteY132" fmla="*/ 209550 h 341376"/>
              <a:gd name="connsiteX133" fmla="*/ 1120902 w 2003755"/>
              <a:gd name="connsiteY133" fmla="*/ 214884 h 341376"/>
              <a:gd name="connsiteX134" fmla="*/ 1123188 w 2003755"/>
              <a:gd name="connsiteY134" fmla="*/ 214884 h 341376"/>
              <a:gd name="connsiteX135" fmla="*/ 1119378 w 2003755"/>
              <a:gd name="connsiteY135" fmla="*/ 209550 h 341376"/>
              <a:gd name="connsiteX136" fmla="*/ 389382 w 2003755"/>
              <a:gd name="connsiteY136" fmla="*/ 208788 h 341376"/>
              <a:gd name="connsiteX137" fmla="*/ 390144 w 2003755"/>
              <a:gd name="connsiteY137" fmla="*/ 224028 h 341376"/>
              <a:gd name="connsiteX138" fmla="*/ 390144 w 2003755"/>
              <a:gd name="connsiteY138" fmla="*/ 209550 h 341376"/>
              <a:gd name="connsiteX139" fmla="*/ 77724 w 2003755"/>
              <a:gd name="connsiteY139" fmla="*/ 208026 h 341376"/>
              <a:gd name="connsiteX140" fmla="*/ 82296 w 2003755"/>
              <a:gd name="connsiteY140" fmla="*/ 208788 h 341376"/>
              <a:gd name="connsiteX141" fmla="*/ 83820 w 2003755"/>
              <a:gd name="connsiteY141" fmla="*/ 213360 h 341376"/>
              <a:gd name="connsiteX142" fmla="*/ 71628 w 2003755"/>
              <a:gd name="connsiteY142" fmla="*/ 259842 h 341376"/>
              <a:gd name="connsiteX143" fmla="*/ 53340 w 2003755"/>
              <a:gd name="connsiteY143" fmla="*/ 292608 h 341376"/>
              <a:gd name="connsiteX144" fmla="*/ 21336 w 2003755"/>
              <a:gd name="connsiteY144" fmla="*/ 297180 h 341376"/>
              <a:gd name="connsiteX145" fmla="*/ 1524 w 2003755"/>
              <a:gd name="connsiteY145" fmla="*/ 269748 h 341376"/>
              <a:gd name="connsiteX146" fmla="*/ 1524 w 2003755"/>
              <a:gd name="connsiteY146" fmla="*/ 258318 h 341376"/>
              <a:gd name="connsiteX147" fmla="*/ 4572 w 2003755"/>
              <a:gd name="connsiteY147" fmla="*/ 259842 h 341376"/>
              <a:gd name="connsiteX148" fmla="*/ 8382 w 2003755"/>
              <a:gd name="connsiteY148" fmla="*/ 255270 h 341376"/>
              <a:gd name="connsiteX149" fmla="*/ 77724 w 2003755"/>
              <a:gd name="connsiteY149" fmla="*/ 208026 h 341376"/>
              <a:gd name="connsiteX150" fmla="*/ 1801368 w 2003755"/>
              <a:gd name="connsiteY150" fmla="*/ 207264 h 341376"/>
              <a:gd name="connsiteX151" fmla="*/ 1801368 w 2003755"/>
              <a:gd name="connsiteY151" fmla="*/ 213360 h 341376"/>
              <a:gd name="connsiteX152" fmla="*/ 1802892 w 2003755"/>
              <a:gd name="connsiteY152" fmla="*/ 213360 h 341376"/>
              <a:gd name="connsiteX153" fmla="*/ 1803654 w 2003755"/>
              <a:gd name="connsiteY153" fmla="*/ 208026 h 341376"/>
              <a:gd name="connsiteX154" fmla="*/ 1911858 w 2003755"/>
              <a:gd name="connsiteY154" fmla="*/ 206502 h 341376"/>
              <a:gd name="connsiteX155" fmla="*/ 1908048 w 2003755"/>
              <a:gd name="connsiteY155" fmla="*/ 208788 h 341376"/>
              <a:gd name="connsiteX156" fmla="*/ 1909572 w 2003755"/>
              <a:gd name="connsiteY156" fmla="*/ 210312 h 341376"/>
              <a:gd name="connsiteX157" fmla="*/ 1913382 w 2003755"/>
              <a:gd name="connsiteY157" fmla="*/ 215646 h 341376"/>
              <a:gd name="connsiteX158" fmla="*/ 1914906 w 2003755"/>
              <a:gd name="connsiteY158" fmla="*/ 215646 h 341376"/>
              <a:gd name="connsiteX159" fmla="*/ 1912620 w 2003755"/>
              <a:gd name="connsiteY159" fmla="*/ 207264 h 341376"/>
              <a:gd name="connsiteX160" fmla="*/ 1755648 w 2003755"/>
              <a:gd name="connsiteY160" fmla="*/ 206502 h 341376"/>
              <a:gd name="connsiteX161" fmla="*/ 1755648 w 2003755"/>
              <a:gd name="connsiteY161" fmla="*/ 210312 h 341376"/>
              <a:gd name="connsiteX162" fmla="*/ 1756410 w 2003755"/>
              <a:gd name="connsiteY162" fmla="*/ 207264 h 341376"/>
              <a:gd name="connsiteX163" fmla="*/ 464820 w 2003755"/>
              <a:gd name="connsiteY163" fmla="*/ 200406 h 341376"/>
              <a:gd name="connsiteX164" fmla="*/ 464820 w 2003755"/>
              <a:gd name="connsiteY164" fmla="*/ 202692 h 341376"/>
              <a:gd name="connsiteX165" fmla="*/ 465582 w 2003755"/>
              <a:gd name="connsiteY165" fmla="*/ 201168 h 341376"/>
              <a:gd name="connsiteX166" fmla="*/ 1912620 w 2003755"/>
              <a:gd name="connsiteY166" fmla="*/ 198882 h 341376"/>
              <a:gd name="connsiteX167" fmla="*/ 1920240 w 2003755"/>
              <a:gd name="connsiteY167" fmla="*/ 201930 h 341376"/>
              <a:gd name="connsiteX168" fmla="*/ 1924812 w 2003755"/>
              <a:gd name="connsiteY168" fmla="*/ 233172 h 341376"/>
              <a:gd name="connsiteX169" fmla="*/ 1908810 w 2003755"/>
              <a:gd name="connsiteY169" fmla="*/ 298704 h 341376"/>
              <a:gd name="connsiteX170" fmla="*/ 1902714 w 2003755"/>
              <a:gd name="connsiteY170" fmla="*/ 297180 h 341376"/>
              <a:gd name="connsiteX171" fmla="*/ 1898904 w 2003755"/>
              <a:gd name="connsiteY171" fmla="*/ 300990 h 341376"/>
              <a:gd name="connsiteX172" fmla="*/ 1871472 w 2003755"/>
              <a:gd name="connsiteY172" fmla="*/ 303276 h 341376"/>
              <a:gd name="connsiteX173" fmla="*/ 1834896 w 2003755"/>
              <a:gd name="connsiteY173" fmla="*/ 297180 h 341376"/>
              <a:gd name="connsiteX174" fmla="*/ 1828038 w 2003755"/>
              <a:gd name="connsiteY174" fmla="*/ 304038 h 341376"/>
              <a:gd name="connsiteX175" fmla="*/ 1816608 w 2003755"/>
              <a:gd name="connsiteY175" fmla="*/ 304038 h 341376"/>
              <a:gd name="connsiteX176" fmla="*/ 1798320 w 2003755"/>
              <a:gd name="connsiteY176" fmla="*/ 227838 h 341376"/>
              <a:gd name="connsiteX177" fmla="*/ 1799082 w 2003755"/>
              <a:gd name="connsiteY177" fmla="*/ 203454 h 341376"/>
              <a:gd name="connsiteX178" fmla="*/ 1808226 w 2003755"/>
              <a:gd name="connsiteY178" fmla="*/ 202692 h 341376"/>
              <a:gd name="connsiteX179" fmla="*/ 1818894 w 2003755"/>
              <a:gd name="connsiteY179" fmla="*/ 213360 h 341376"/>
              <a:gd name="connsiteX180" fmla="*/ 1890522 w 2003755"/>
              <a:gd name="connsiteY180" fmla="*/ 214884 h 341376"/>
              <a:gd name="connsiteX181" fmla="*/ 1893570 w 2003755"/>
              <a:gd name="connsiteY181" fmla="*/ 210312 h 341376"/>
              <a:gd name="connsiteX182" fmla="*/ 1897380 w 2003755"/>
              <a:gd name="connsiteY182" fmla="*/ 211836 h 341376"/>
              <a:gd name="connsiteX183" fmla="*/ 1903476 w 2003755"/>
              <a:gd name="connsiteY183" fmla="*/ 204216 h 341376"/>
              <a:gd name="connsiteX184" fmla="*/ 1109472 w 2003755"/>
              <a:gd name="connsiteY184" fmla="*/ 198882 h 341376"/>
              <a:gd name="connsiteX185" fmla="*/ 1104900 w 2003755"/>
              <a:gd name="connsiteY185" fmla="*/ 220980 h 341376"/>
              <a:gd name="connsiteX186" fmla="*/ 1112520 w 2003755"/>
              <a:gd name="connsiteY186" fmla="*/ 201168 h 341376"/>
              <a:gd name="connsiteX187" fmla="*/ 1110996 w 2003755"/>
              <a:gd name="connsiteY187" fmla="*/ 198882 h 341376"/>
              <a:gd name="connsiteX188" fmla="*/ 457962 w 2003755"/>
              <a:gd name="connsiteY188" fmla="*/ 195072 h 341376"/>
              <a:gd name="connsiteX189" fmla="*/ 459486 w 2003755"/>
              <a:gd name="connsiteY189" fmla="*/ 196596 h 341376"/>
              <a:gd name="connsiteX190" fmla="*/ 463296 w 2003755"/>
              <a:gd name="connsiteY190" fmla="*/ 201168 h 341376"/>
              <a:gd name="connsiteX191" fmla="*/ 464058 w 2003755"/>
              <a:gd name="connsiteY191" fmla="*/ 199644 h 341376"/>
              <a:gd name="connsiteX192" fmla="*/ 461010 w 2003755"/>
              <a:gd name="connsiteY192" fmla="*/ 196596 h 341376"/>
              <a:gd name="connsiteX193" fmla="*/ 459486 w 2003755"/>
              <a:gd name="connsiteY193" fmla="*/ 196596 h 341376"/>
              <a:gd name="connsiteX194" fmla="*/ 459486 w 2003755"/>
              <a:gd name="connsiteY194" fmla="*/ 195072 h 341376"/>
              <a:gd name="connsiteX195" fmla="*/ 1541526 w 2003755"/>
              <a:gd name="connsiteY195" fmla="*/ 185928 h 341376"/>
              <a:gd name="connsiteX196" fmla="*/ 1541526 w 2003755"/>
              <a:gd name="connsiteY196" fmla="*/ 192024 h 341376"/>
              <a:gd name="connsiteX197" fmla="*/ 1542288 w 2003755"/>
              <a:gd name="connsiteY197" fmla="*/ 186690 h 341376"/>
              <a:gd name="connsiteX198" fmla="*/ 1431798 w 2003755"/>
              <a:gd name="connsiteY198" fmla="*/ 182880 h 341376"/>
              <a:gd name="connsiteX199" fmla="*/ 1430274 w 2003755"/>
              <a:gd name="connsiteY199" fmla="*/ 184404 h 341376"/>
              <a:gd name="connsiteX200" fmla="*/ 1433322 w 2003755"/>
              <a:gd name="connsiteY200" fmla="*/ 197358 h 341376"/>
              <a:gd name="connsiteX201" fmla="*/ 1434846 w 2003755"/>
              <a:gd name="connsiteY201" fmla="*/ 197358 h 341376"/>
              <a:gd name="connsiteX202" fmla="*/ 1435608 w 2003755"/>
              <a:gd name="connsiteY202" fmla="*/ 192786 h 341376"/>
              <a:gd name="connsiteX203" fmla="*/ 1432560 w 2003755"/>
              <a:gd name="connsiteY203" fmla="*/ 183642 h 341376"/>
              <a:gd name="connsiteX204" fmla="*/ 1158240 w 2003755"/>
              <a:gd name="connsiteY204" fmla="*/ 182118 h 341376"/>
              <a:gd name="connsiteX205" fmla="*/ 1158240 w 2003755"/>
              <a:gd name="connsiteY205" fmla="*/ 184404 h 341376"/>
              <a:gd name="connsiteX206" fmla="*/ 1159764 w 2003755"/>
              <a:gd name="connsiteY206" fmla="*/ 182880 h 341376"/>
              <a:gd name="connsiteX207" fmla="*/ 1166622 w 2003755"/>
              <a:gd name="connsiteY207" fmla="*/ 179832 h 341376"/>
              <a:gd name="connsiteX208" fmla="*/ 1162812 w 2003755"/>
              <a:gd name="connsiteY208" fmla="*/ 182880 h 341376"/>
              <a:gd name="connsiteX209" fmla="*/ 1168908 w 2003755"/>
              <a:gd name="connsiteY209" fmla="*/ 182880 h 341376"/>
              <a:gd name="connsiteX210" fmla="*/ 1167384 w 2003755"/>
              <a:gd name="connsiteY210" fmla="*/ 180594 h 341376"/>
              <a:gd name="connsiteX211" fmla="*/ 1429512 w 2003755"/>
              <a:gd name="connsiteY211" fmla="*/ 179070 h 341376"/>
              <a:gd name="connsiteX212" fmla="*/ 1430274 w 2003755"/>
              <a:gd name="connsiteY212" fmla="*/ 182118 h 341376"/>
              <a:gd name="connsiteX213" fmla="*/ 1430274 w 2003755"/>
              <a:gd name="connsiteY213" fmla="*/ 179832 h 341376"/>
              <a:gd name="connsiteX214" fmla="*/ 566166 w 2003755"/>
              <a:gd name="connsiteY214" fmla="*/ 173736 h 341376"/>
              <a:gd name="connsiteX215" fmla="*/ 564642 w 2003755"/>
              <a:gd name="connsiteY215" fmla="*/ 181356 h 341376"/>
              <a:gd name="connsiteX216" fmla="*/ 568452 w 2003755"/>
              <a:gd name="connsiteY216" fmla="*/ 174498 h 341376"/>
              <a:gd name="connsiteX217" fmla="*/ 1512570 w 2003755"/>
              <a:gd name="connsiteY217" fmla="*/ 172974 h 341376"/>
              <a:gd name="connsiteX218" fmla="*/ 1511046 w 2003755"/>
              <a:gd name="connsiteY218" fmla="*/ 183642 h 341376"/>
              <a:gd name="connsiteX219" fmla="*/ 1514856 w 2003755"/>
              <a:gd name="connsiteY219" fmla="*/ 172974 h 341376"/>
              <a:gd name="connsiteX220" fmla="*/ 1303782 w 2003755"/>
              <a:gd name="connsiteY220" fmla="*/ 169926 h 341376"/>
              <a:gd name="connsiteX221" fmla="*/ 1303782 w 2003755"/>
              <a:gd name="connsiteY221" fmla="*/ 172974 h 341376"/>
              <a:gd name="connsiteX222" fmla="*/ 1306830 w 2003755"/>
              <a:gd name="connsiteY222" fmla="*/ 170688 h 341376"/>
              <a:gd name="connsiteX223" fmla="*/ 1967484 w 2003755"/>
              <a:gd name="connsiteY223" fmla="*/ 166116 h 341376"/>
              <a:gd name="connsiteX224" fmla="*/ 1965960 w 2003755"/>
              <a:gd name="connsiteY224" fmla="*/ 167640 h 341376"/>
              <a:gd name="connsiteX225" fmla="*/ 1969008 w 2003755"/>
              <a:gd name="connsiteY225" fmla="*/ 191262 h 341376"/>
              <a:gd name="connsiteX226" fmla="*/ 1972056 w 2003755"/>
              <a:gd name="connsiteY226" fmla="*/ 175260 h 341376"/>
              <a:gd name="connsiteX227" fmla="*/ 1968246 w 2003755"/>
              <a:gd name="connsiteY227" fmla="*/ 166878 h 341376"/>
              <a:gd name="connsiteX228" fmla="*/ 1514856 w 2003755"/>
              <a:gd name="connsiteY228" fmla="*/ 166116 h 341376"/>
              <a:gd name="connsiteX229" fmla="*/ 1514094 w 2003755"/>
              <a:gd name="connsiteY229" fmla="*/ 170688 h 341376"/>
              <a:gd name="connsiteX230" fmla="*/ 1515618 w 2003755"/>
              <a:gd name="connsiteY230" fmla="*/ 170688 h 341376"/>
              <a:gd name="connsiteX231" fmla="*/ 1516380 w 2003755"/>
              <a:gd name="connsiteY231" fmla="*/ 166878 h 341376"/>
              <a:gd name="connsiteX232" fmla="*/ 1735836 w 2003755"/>
              <a:gd name="connsiteY232" fmla="*/ 162306 h 341376"/>
              <a:gd name="connsiteX233" fmla="*/ 1742694 w 2003755"/>
              <a:gd name="connsiteY233" fmla="*/ 163830 h 341376"/>
              <a:gd name="connsiteX234" fmla="*/ 1767840 w 2003755"/>
              <a:gd name="connsiteY234" fmla="*/ 220218 h 341376"/>
              <a:gd name="connsiteX235" fmla="*/ 1762506 w 2003755"/>
              <a:gd name="connsiteY235" fmla="*/ 336042 h 341376"/>
              <a:gd name="connsiteX236" fmla="*/ 1754886 w 2003755"/>
              <a:gd name="connsiteY236" fmla="*/ 335280 h 341376"/>
              <a:gd name="connsiteX237" fmla="*/ 1741170 w 2003755"/>
              <a:gd name="connsiteY237" fmla="*/ 291084 h 341376"/>
              <a:gd name="connsiteX238" fmla="*/ 1728978 w 2003755"/>
              <a:gd name="connsiteY238" fmla="*/ 169164 h 341376"/>
              <a:gd name="connsiteX239" fmla="*/ 1731264 w 2003755"/>
              <a:gd name="connsiteY239" fmla="*/ 168402 h 341376"/>
              <a:gd name="connsiteX240" fmla="*/ 1732788 w 2003755"/>
              <a:gd name="connsiteY240" fmla="*/ 173736 h 341376"/>
              <a:gd name="connsiteX241" fmla="*/ 1736598 w 2003755"/>
              <a:gd name="connsiteY241" fmla="*/ 206502 h 341376"/>
              <a:gd name="connsiteX242" fmla="*/ 1738122 w 2003755"/>
              <a:gd name="connsiteY242" fmla="*/ 206502 h 341376"/>
              <a:gd name="connsiteX243" fmla="*/ 1736598 w 2003755"/>
              <a:gd name="connsiteY243" fmla="*/ 182880 h 341376"/>
              <a:gd name="connsiteX244" fmla="*/ 1740408 w 2003755"/>
              <a:gd name="connsiteY244" fmla="*/ 172974 h 341376"/>
              <a:gd name="connsiteX245" fmla="*/ 1735074 w 2003755"/>
              <a:gd name="connsiteY245" fmla="*/ 169164 h 341376"/>
              <a:gd name="connsiteX246" fmla="*/ 1735836 w 2003755"/>
              <a:gd name="connsiteY246" fmla="*/ 162306 h 341376"/>
              <a:gd name="connsiteX247" fmla="*/ 1538478 w 2003755"/>
              <a:gd name="connsiteY247" fmla="*/ 160020 h 341376"/>
              <a:gd name="connsiteX248" fmla="*/ 1538478 w 2003755"/>
              <a:gd name="connsiteY248" fmla="*/ 176784 h 341376"/>
              <a:gd name="connsiteX249" fmla="*/ 1540002 w 2003755"/>
              <a:gd name="connsiteY249" fmla="*/ 178308 h 341376"/>
              <a:gd name="connsiteX250" fmla="*/ 1540002 w 2003755"/>
              <a:gd name="connsiteY250" fmla="*/ 160782 h 341376"/>
              <a:gd name="connsiteX251" fmla="*/ 1797558 w 2003755"/>
              <a:gd name="connsiteY251" fmla="*/ 159258 h 341376"/>
              <a:gd name="connsiteX252" fmla="*/ 1806702 w 2003755"/>
              <a:gd name="connsiteY252" fmla="*/ 176784 h 341376"/>
              <a:gd name="connsiteX253" fmla="*/ 1809750 w 2003755"/>
              <a:gd name="connsiteY253" fmla="*/ 178308 h 341376"/>
              <a:gd name="connsiteX254" fmla="*/ 1811274 w 2003755"/>
              <a:gd name="connsiteY254" fmla="*/ 164592 h 341376"/>
              <a:gd name="connsiteX255" fmla="*/ 1808988 w 2003755"/>
              <a:gd name="connsiteY255" fmla="*/ 166878 h 341376"/>
              <a:gd name="connsiteX256" fmla="*/ 1804416 w 2003755"/>
              <a:gd name="connsiteY256" fmla="*/ 167640 h 341376"/>
              <a:gd name="connsiteX257" fmla="*/ 1799082 w 2003755"/>
              <a:gd name="connsiteY257" fmla="*/ 159258 h 341376"/>
              <a:gd name="connsiteX258" fmla="*/ 1521714 w 2003755"/>
              <a:gd name="connsiteY258" fmla="*/ 159258 h 341376"/>
              <a:gd name="connsiteX259" fmla="*/ 1523238 w 2003755"/>
              <a:gd name="connsiteY259" fmla="*/ 161544 h 341376"/>
              <a:gd name="connsiteX260" fmla="*/ 1526286 w 2003755"/>
              <a:gd name="connsiteY260" fmla="*/ 159258 h 341376"/>
              <a:gd name="connsiteX261" fmla="*/ 231648 w 2003755"/>
              <a:gd name="connsiteY261" fmla="*/ 159258 h 341376"/>
              <a:gd name="connsiteX262" fmla="*/ 226314 w 2003755"/>
              <a:gd name="connsiteY262" fmla="*/ 169164 h 341376"/>
              <a:gd name="connsiteX263" fmla="*/ 227838 w 2003755"/>
              <a:gd name="connsiteY263" fmla="*/ 172212 h 341376"/>
              <a:gd name="connsiteX264" fmla="*/ 233172 w 2003755"/>
              <a:gd name="connsiteY264" fmla="*/ 160020 h 341376"/>
              <a:gd name="connsiteX265" fmla="*/ 1414272 w 2003755"/>
              <a:gd name="connsiteY265" fmla="*/ 156972 h 341376"/>
              <a:gd name="connsiteX266" fmla="*/ 1411986 w 2003755"/>
              <a:gd name="connsiteY266" fmla="*/ 158496 h 341376"/>
              <a:gd name="connsiteX267" fmla="*/ 1413510 w 2003755"/>
              <a:gd name="connsiteY267" fmla="*/ 165354 h 341376"/>
              <a:gd name="connsiteX268" fmla="*/ 1415796 w 2003755"/>
              <a:gd name="connsiteY268" fmla="*/ 163830 h 341376"/>
              <a:gd name="connsiteX269" fmla="*/ 1415034 w 2003755"/>
              <a:gd name="connsiteY269" fmla="*/ 157734 h 341376"/>
              <a:gd name="connsiteX270" fmla="*/ 384048 w 2003755"/>
              <a:gd name="connsiteY270" fmla="*/ 153924 h 341376"/>
              <a:gd name="connsiteX271" fmla="*/ 381762 w 2003755"/>
              <a:gd name="connsiteY271" fmla="*/ 155448 h 341376"/>
              <a:gd name="connsiteX272" fmla="*/ 387096 w 2003755"/>
              <a:gd name="connsiteY272" fmla="*/ 206502 h 341376"/>
              <a:gd name="connsiteX273" fmla="*/ 388620 w 2003755"/>
              <a:gd name="connsiteY273" fmla="*/ 208026 h 341376"/>
              <a:gd name="connsiteX274" fmla="*/ 384810 w 2003755"/>
              <a:gd name="connsiteY274" fmla="*/ 154686 h 341376"/>
              <a:gd name="connsiteX275" fmla="*/ 1972818 w 2003755"/>
              <a:gd name="connsiteY275" fmla="*/ 153162 h 341376"/>
              <a:gd name="connsiteX276" fmla="*/ 1965198 w 2003755"/>
              <a:gd name="connsiteY276" fmla="*/ 159258 h 341376"/>
              <a:gd name="connsiteX277" fmla="*/ 1969008 w 2003755"/>
              <a:gd name="connsiteY277" fmla="*/ 163830 h 341376"/>
              <a:gd name="connsiteX278" fmla="*/ 1974342 w 2003755"/>
              <a:gd name="connsiteY278" fmla="*/ 153924 h 341376"/>
              <a:gd name="connsiteX279" fmla="*/ 906780 w 2003755"/>
              <a:gd name="connsiteY279" fmla="*/ 153162 h 341376"/>
              <a:gd name="connsiteX280" fmla="*/ 910590 w 2003755"/>
              <a:gd name="connsiteY280" fmla="*/ 160020 h 341376"/>
              <a:gd name="connsiteX281" fmla="*/ 915162 w 2003755"/>
              <a:gd name="connsiteY281" fmla="*/ 158496 h 341376"/>
              <a:gd name="connsiteX282" fmla="*/ 909066 w 2003755"/>
              <a:gd name="connsiteY282" fmla="*/ 153162 h 341376"/>
              <a:gd name="connsiteX283" fmla="*/ 1981962 w 2003755"/>
              <a:gd name="connsiteY283" fmla="*/ 148590 h 341376"/>
              <a:gd name="connsiteX284" fmla="*/ 1979676 w 2003755"/>
              <a:gd name="connsiteY284" fmla="*/ 150876 h 341376"/>
              <a:gd name="connsiteX285" fmla="*/ 1985010 w 2003755"/>
              <a:gd name="connsiteY285" fmla="*/ 153924 h 341376"/>
              <a:gd name="connsiteX286" fmla="*/ 1985010 w 2003755"/>
              <a:gd name="connsiteY286" fmla="*/ 149352 h 341376"/>
              <a:gd name="connsiteX287" fmla="*/ 1781556 w 2003755"/>
              <a:gd name="connsiteY287" fmla="*/ 146304 h 341376"/>
              <a:gd name="connsiteX288" fmla="*/ 1786128 w 2003755"/>
              <a:gd name="connsiteY288" fmla="*/ 152400 h 341376"/>
              <a:gd name="connsiteX289" fmla="*/ 1787652 w 2003755"/>
              <a:gd name="connsiteY289" fmla="*/ 148590 h 341376"/>
              <a:gd name="connsiteX290" fmla="*/ 1783080 w 2003755"/>
              <a:gd name="connsiteY290" fmla="*/ 146304 h 341376"/>
              <a:gd name="connsiteX291" fmla="*/ 1984248 w 2003755"/>
              <a:gd name="connsiteY291" fmla="*/ 139446 h 341376"/>
              <a:gd name="connsiteX292" fmla="*/ 1992630 w 2003755"/>
              <a:gd name="connsiteY292" fmla="*/ 144018 h 341376"/>
              <a:gd name="connsiteX293" fmla="*/ 2001774 w 2003755"/>
              <a:gd name="connsiteY293" fmla="*/ 178308 h 341376"/>
              <a:gd name="connsiteX294" fmla="*/ 2001012 w 2003755"/>
              <a:gd name="connsiteY294" fmla="*/ 246888 h 341376"/>
              <a:gd name="connsiteX295" fmla="*/ 1995678 w 2003755"/>
              <a:gd name="connsiteY295" fmla="*/ 290322 h 341376"/>
              <a:gd name="connsiteX296" fmla="*/ 1979676 w 2003755"/>
              <a:gd name="connsiteY296" fmla="*/ 338328 h 341376"/>
              <a:gd name="connsiteX297" fmla="*/ 1975866 w 2003755"/>
              <a:gd name="connsiteY297" fmla="*/ 341376 h 341376"/>
              <a:gd name="connsiteX298" fmla="*/ 1938528 w 2003755"/>
              <a:gd name="connsiteY298" fmla="*/ 320040 h 341376"/>
              <a:gd name="connsiteX299" fmla="*/ 1937766 w 2003755"/>
              <a:gd name="connsiteY299" fmla="*/ 315468 h 341376"/>
              <a:gd name="connsiteX300" fmla="*/ 1951482 w 2003755"/>
              <a:gd name="connsiteY300" fmla="*/ 314706 h 341376"/>
              <a:gd name="connsiteX301" fmla="*/ 1959864 w 2003755"/>
              <a:gd name="connsiteY301" fmla="*/ 252984 h 341376"/>
              <a:gd name="connsiteX302" fmla="*/ 1956816 w 2003755"/>
              <a:gd name="connsiteY302" fmla="*/ 168402 h 341376"/>
              <a:gd name="connsiteX303" fmla="*/ 1876806 w 2003755"/>
              <a:gd name="connsiteY303" fmla="*/ 165354 h 341376"/>
              <a:gd name="connsiteX304" fmla="*/ 1851660 w 2003755"/>
              <a:gd name="connsiteY304" fmla="*/ 157734 h 341376"/>
              <a:gd name="connsiteX305" fmla="*/ 1851660 w 2003755"/>
              <a:gd name="connsiteY305" fmla="*/ 153162 h 341376"/>
              <a:gd name="connsiteX306" fmla="*/ 1870710 w 2003755"/>
              <a:gd name="connsiteY306" fmla="*/ 156210 h 341376"/>
              <a:gd name="connsiteX307" fmla="*/ 1962912 w 2003755"/>
              <a:gd name="connsiteY307" fmla="*/ 159258 h 341376"/>
              <a:gd name="connsiteX308" fmla="*/ 1972818 w 2003755"/>
              <a:gd name="connsiteY308" fmla="*/ 144018 h 341376"/>
              <a:gd name="connsiteX309" fmla="*/ 1632204 w 2003755"/>
              <a:gd name="connsiteY309" fmla="*/ 139446 h 341376"/>
              <a:gd name="connsiteX310" fmla="*/ 1629918 w 2003755"/>
              <a:gd name="connsiteY310" fmla="*/ 141732 h 341376"/>
              <a:gd name="connsiteX311" fmla="*/ 1634490 w 2003755"/>
              <a:gd name="connsiteY311" fmla="*/ 142494 h 341376"/>
              <a:gd name="connsiteX312" fmla="*/ 1634490 w 2003755"/>
              <a:gd name="connsiteY312" fmla="*/ 140208 h 341376"/>
              <a:gd name="connsiteX313" fmla="*/ 1780032 w 2003755"/>
              <a:gd name="connsiteY313" fmla="*/ 137922 h 341376"/>
              <a:gd name="connsiteX314" fmla="*/ 1802892 w 2003755"/>
              <a:gd name="connsiteY314" fmla="*/ 144780 h 341376"/>
              <a:gd name="connsiteX315" fmla="*/ 1814322 w 2003755"/>
              <a:gd name="connsiteY315" fmla="*/ 153162 h 341376"/>
              <a:gd name="connsiteX316" fmla="*/ 1822704 w 2003755"/>
              <a:gd name="connsiteY316" fmla="*/ 171450 h 341376"/>
              <a:gd name="connsiteX317" fmla="*/ 1815084 w 2003755"/>
              <a:gd name="connsiteY317" fmla="*/ 185928 h 341376"/>
              <a:gd name="connsiteX318" fmla="*/ 1804416 w 2003755"/>
              <a:gd name="connsiteY318" fmla="*/ 185928 h 341376"/>
              <a:gd name="connsiteX319" fmla="*/ 1795272 w 2003755"/>
              <a:gd name="connsiteY319" fmla="*/ 178308 h 341376"/>
              <a:gd name="connsiteX320" fmla="*/ 1773936 w 2003755"/>
              <a:gd name="connsiteY320" fmla="*/ 147066 h 341376"/>
              <a:gd name="connsiteX321" fmla="*/ 1772412 w 2003755"/>
              <a:gd name="connsiteY321" fmla="*/ 140208 h 341376"/>
              <a:gd name="connsiteX322" fmla="*/ 1780032 w 2003755"/>
              <a:gd name="connsiteY322" fmla="*/ 137922 h 341376"/>
              <a:gd name="connsiteX323" fmla="*/ 1159002 w 2003755"/>
              <a:gd name="connsiteY323" fmla="*/ 137160 h 341376"/>
              <a:gd name="connsiteX324" fmla="*/ 1159764 w 2003755"/>
              <a:gd name="connsiteY324" fmla="*/ 147066 h 341376"/>
              <a:gd name="connsiteX325" fmla="*/ 1159764 w 2003755"/>
              <a:gd name="connsiteY325" fmla="*/ 137922 h 341376"/>
              <a:gd name="connsiteX326" fmla="*/ 897636 w 2003755"/>
              <a:gd name="connsiteY326" fmla="*/ 137160 h 341376"/>
              <a:gd name="connsiteX327" fmla="*/ 905256 w 2003755"/>
              <a:gd name="connsiteY327" fmla="*/ 138684 h 341376"/>
              <a:gd name="connsiteX328" fmla="*/ 925068 w 2003755"/>
              <a:gd name="connsiteY328" fmla="*/ 152400 h 341376"/>
              <a:gd name="connsiteX329" fmla="*/ 960882 w 2003755"/>
              <a:gd name="connsiteY329" fmla="*/ 192786 h 341376"/>
              <a:gd name="connsiteX330" fmla="*/ 954786 w 2003755"/>
              <a:gd name="connsiteY330" fmla="*/ 240030 h 341376"/>
              <a:gd name="connsiteX331" fmla="*/ 941832 w 2003755"/>
              <a:gd name="connsiteY331" fmla="*/ 247650 h 341376"/>
              <a:gd name="connsiteX332" fmla="*/ 934974 w 2003755"/>
              <a:gd name="connsiteY332" fmla="*/ 245364 h 341376"/>
              <a:gd name="connsiteX333" fmla="*/ 928878 w 2003755"/>
              <a:gd name="connsiteY333" fmla="*/ 236982 h 341376"/>
              <a:gd name="connsiteX334" fmla="*/ 925068 w 2003755"/>
              <a:gd name="connsiteY334" fmla="*/ 233934 h 341376"/>
              <a:gd name="connsiteX335" fmla="*/ 917448 w 2003755"/>
              <a:gd name="connsiteY335" fmla="*/ 217932 h 341376"/>
              <a:gd name="connsiteX336" fmla="*/ 896112 w 2003755"/>
              <a:gd name="connsiteY336" fmla="*/ 143256 h 341376"/>
              <a:gd name="connsiteX337" fmla="*/ 897636 w 2003755"/>
              <a:gd name="connsiteY337" fmla="*/ 137160 h 341376"/>
              <a:gd name="connsiteX338" fmla="*/ 42672 w 2003755"/>
              <a:gd name="connsiteY338" fmla="*/ 134874 h 341376"/>
              <a:gd name="connsiteX339" fmla="*/ 41148 w 2003755"/>
              <a:gd name="connsiteY339" fmla="*/ 136398 h 341376"/>
              <a:gd name="connsiteX340" fmla="*/ 48768 w 2003755"/>
              <a:gd name="connsiteY340" fmla="*/ 140970 h 341376"/>
              <a:gd name="connsiteX341" fmla="*/ 51816 w 2003755"/>
              <a:gd name="connsiteY341" fmla="*/ 140970 h 341376"/>
              <a:gd name="connsiteX342" fmla="*/ 44958 w 2003755"/>
              <a:gd name="connsiteY342" fmla="*/ 135636 h 341376"/>
              <a:gd name="connsiteX343" fmla="*/ 18288 w 2003755"/>
              <a:gd name="connsiteY343" fmla="*/ 131064 h 341376"/>
              <a:gd name="connsiteX344" fmla="*/ 15240 w 2003755"/>
              <a:gd name="connsiteY344" fmla="*/ 132588 h 341376"/>
              <a:gd name="connsiteX345" fmla="*/ 25146 w 2003755"/>
              <a:gd name="connsiteY345" fmla="*/ 139446 h 341376"/>
              <a:gd name="connsiteX346" fmla="*/ 25908 w 2003755"/>
              <a:gd name="connsiteY346" fmla="*/ 137922 h 341376"/>
              <a:gd name="connsiteX347" fmla="*/ 19812 w 2003755"/>
              <a:gd name="connsiteY347" fmla="*/ 131826 h 341376"/>
              <a:gd name="connsiteX348" fmla="*/ 590550 w 2003755"/>
              <a:gd name="connsiteY348" fmla="*/ 130302 h 341376"/>
              <a:gd name="connsiteX349" fmla="*/ 584454 w 2003755"/>
              <a:gd name="connsiteY349" fmla="*/ 153924 h 341376"/>
              <a:gd name="connsiteX350" fmla="*/ 585978 w 2003755"/>
              <a:gd name="connsiteY350" fmla="*/ 153924 h 341376"/>
              <a:gd name="connsiteX351" fmla="*/ 592074 w 2003755"/>
              <a:gd name="connsiteY351" fmla="*/ 130302 h 341376"/>
              <a:gd name="connsiteX352" fmla="*/ 499872 w 2003755"/>
              <a:gd name="connsiteY352" fmla="*/ 126492 h 341376"/>
              <a:gd name="connsiteX353" fmla="*/ 492252 w 2003755"/>
              <a:gd name="connsiteY353" fmla="*/ 134874 h 341376"/>
              <a:gd name="connsiteX354" fmla="*/ 493776 w 2003755"/>
              <a:gd name="connsiteY354" fmla="*/ 136398 h 341376"/>
              <a:gd name="connsiteX355" fmla="*/ 500634 w 2003755"/>
              <a:gd name="connsiteY355" fmla="*/ 130302 h 341376"/>
              <a:gd name="connsiteX356" fmla="*/ 500634 w 2003755"/>
              <a:gd name="connsiteY356" fmla="*/ 127254 h 341376"/>
              <a:gd name="connsiteX357" fmla="*/ 749046 w 2003755"/>
              <a:gd name="connsiteY357" fmla="*/ 124206 h 341376"/>
              <a:gd name="connsiteX358" fmla="*/ 750570 w 2003755"/>
              <a:gd name="connsiteY358" fmla="*/ 124206 h 341376"/>
              <a:gd name="connsiteX359" fmla="*/ 757428 w 2003755"/>
              <a:gd name="connsiteY359" fmla="*/ 195834 h 341376"/>
              <a:gd name="connsiteX360" fmla="*/ 742188 w 2003755"/>
              <a:gd name="connsiteY360" fmla="*/ 236982 h 341376"/>
              <a:gd name="connsiteX361" fmla="*/ 728472 w 2003755"/>
              <a:gd name="connsiteY361" fmla="*/ 244602 h 341376"/>
              <a:gd name="connsiteX362" fmla="*/ 709422 w 2003755"/>
              <a:gd name="connsiteY362" fmla="*/ 242316 h 341376"/>
              <a:gd name="connsiteX363" fmla="*/ 707898 w 2003755"/>
              <a:gd name="connsiteY363" fmla="*/ 203454 h 341376"/>
              <a:gd name="connsiteX364" fmla="*/ 749046 w 2003755"/>
              <a:gd name="connsiteY364" fmla="*/ 124206 h 341376"/>
              <a:gd name="connsiteX365" fmla="*/ 12192 w 2003755"/>
              <a:gd name="connsiteY365" fmla="*/ 123444 h 341376"/>
              <a:gd name="connsiteX366" fmla="*/ 32004 w 2003755"/>
              <a:gd name="connsiteY366" fmla="*/ 123444 h 341376"/>
              <a:gd name="connsiteX367" fmla="*/ 59436 w 2003755"/>
              <a:gd name="connsiteY367" fmla="*/ 134874 h 341376"/>
              <a:gd name="connsiteX368" fmla="*/ 65532 w 2003755"/>
              <a:gd name="connsiteY368" fmla="*/ 144018 h 341376"/>
              <a:gd name="connsiteX369" fmla="*/ 61722 w 2003755"/>
              <a:gd name="connsiteY369" fmla="*/ 160782 h 341376"/>
              <a:gd name="connsiteX370" fmla="*/ 54864 w 2003755"/>
              <a:gd name="connsiteY370" fmla="*/ 161544 h 341376"/>
              <a:gd name="connsiteX371" fmla="*/ 51054 w 2003755"/>
              <a:gd name="connsiteY371" fmla="*/ 165354 h 341376"/>
              <a:gd name="connsiteX372" fmla="*/ 47244 w 2003755"/>
              <a:gd name="connsiteY372" fmla="*/ 166116 h 341376"/>
              <a:gd name="connsiteX373" fmla="*/ 7620 w 2003755"/>
              <a:gd name="connsiteY373" fmla="*/ 135636 h 341376"/>
              <a:gd name="connsiteX374" fmla="*/ 4572 w 2003755"/>
              <a:gd name="connsiteY374" fmla="*/ 125730 h 341376"/>
              <a:gd name="connsiteX375" fmla="*/ 485394 w 2003755"/>
              <a:gd name="connsiteY375" fmla="*/ 120396 h 341376"/>
              <a:gd name="connsiteX376" fmla="*/ 483870 w 2003755"/>
              <a:gd name="connsiteY376" fmla="*/ 123444 h 341376"/>
              <a:gd name="connsiteX377" fmla="*/ 487680 w 2003755"/>
              <a:gd name="connsiteY377" fmla="*/ 131064 h 341376"/>
              <a:gd name="connsiteX378" fmla="*/ 490728 w 2003755"/>
              <a:gd name="connsiteY378" fmla="*/ 128016 h 341376"/>
              <a:gd name="connsiteX379" fmla="*/ 486156 w 2003755"/>
              <a:gd name="connsiteY379" fmla="*/ 121158 h 341376"/>
              <a:gd name="connsiteX380" fmla="*/ 566928 w 2003755"/>
              <a:gd name="connsiteY380" fmla="*/ 119634 h 341376"/>
              <a:gd name="connsiteX381" fmla="*/ 566928 w 2003755"/>
              <a:gd name="connsiteY381" fmla="*/ 122682 h 341376"/>
              <a:gd name="connsiteX382" fmla="*/ 567690 w 2003755"/>
              <a:gd name="connsiteY382" fmla="*/ 120396 h 341376"/>
              <a:gd name="connsiteX383" fmla="*/ 568452 w 2003755"/>
              <a:gd name="connsiteY383" fmla="*/ 109728 h 341376"/>
              <a:gd name="connsiteX384" fmla="*/ 567690 w 2003755"/>
              <a:gd name="connsiteY384" fmla="*/ 114300 h 341376"/>
              <a:gd name="connsiteX385" fmla="*/ 569214 w 2003755"/>
              <a:gd name="connsiteY385" fmla="*/ 114300 h 341376"/>
              <a:gd name="connsiteX386" fmla="*/ 569214 w 2003755"/>
              <a:gd name="connsiteY386" fmla="*/ 110490 h 341376"/>
              <a:gd name="connsiteX387" fmla="*/ 1255014 w 2003755"/>
              <a:gd name="connsiteY387" fmla="*/ 107442 h 341376"/>
              <a:gd name="connsiteX388" fmla="*/ 1252728 w 2003755"/>
              <a:gd name="connsiteY388" fmla="*/ 115824 h 341376"/>
              <a:gd name="connsiteX389" fmla="*/ 1255014 w 2003755"/>
              <a:gd name="connsiteY389" fmla="*/ 116586 h 341376"/>
              <a:gd name="connsiteX390" fmla="*/ 1257300 w 2003755"/>
              <a:gd name="connsiteY390" fmla="*/ 107442 h 341376"/>
              <a:gd name="connsiteX391" fmla="*/ 1873758 w 2003755"/>
              <a:gd name="connsiteY391" fmla="*/ 103632 h 341376"/>
              <a:gd name="connsiteX392" fmla="*/ 1875282 w 2003755"/>
              <a:gd name="connsiteY392" fmla="*/ 110490 h 341376"/>
              <a:gd name="connsiteX393" fmla="*/ 1877568 w 2003755"/>
              <a:gd name="connsiteY393" fmla="*/ 103632 h 341376"/>
              <a:gd name="connsiteX394" fmla="*/ 1937004 w 2003755"/>
              <a:gd name="connsiteY394" fmla="*/ 88392 h 341376"/>
              <a:gd name="connsiteX395" fmla="*/ 1934718 w 2003755"/>
              <a:gd name="connsiteY395" fmla="*/ 89916 h 341376"/>
              <a:gd name="connsiteX396" fmla="*/ 1937004 w 2003755"/>
              <a:gd name="connsiteY396" fmla="*/ 91440 h 341376"/>
              <a:gd name="connsiteX397" fmla="*/ 1937766 w 2003755"/>
              <a:gd name="connsiteY397" fmla="*/ 89154 h 341376"/>
              <a:gd name="connsiteX398" fmla="*/ 400050 w 2003755"/>
              <a:gd name="connsiteY398" fmla="*/ 88392 h 341376"/>
              <a:gd name="connsiteX399" fmla="*/ 400050 w 2003755"/>
              <a:gd name="connsiteY399" fmla="*/ 92202 h 341376"/>
              <a:gd name="connsiteX400" fmla="*/ 401574 w 2003755"/>
              <a:gd name="connsiteY400" fmla="*/ 89154 h 341376"/>
              <a:gd name="connsiteX401" fmla="*/ 1556004 w 2003755"/>
              <a:gd name="connsiteY401" fmla="*/ 86106 h 341376"/>
              <a:gd name="connsiteX402" fmla="*/ 1554480 w 2003755"/>
              <a:gd name="connsiteY402" fmla="*/ 87630 h 341376"/>
              <a:gd name="connsiteX403" fmla="*/ 1556766 w 2003755"/>
              <a:gd name="connsiteY403" fmla="*/ 91440 h 341376"/>
              <a:gd name="connsiteX404" fmla="*/ 1559052 w 2003755"/>
              <a:gd name="connsiteY404" fmla="*/ 91440 h 341376"/>
              <a:gd name="connsiteX405" fmla="*/ 1562862 w 2003755"/>
              <a:gd name="connsiteY405" fmla="*/ 121920 h 341376"/>
              <a:gd name="connsiteX406" fmla="*/ 1564386 w 2003755"/>
              <a:gd name="connsiteY406" fmla="*/ 123444 h 341376"/>
              <a:gd name="connsiteX407" fmla="*/ 1559814 w 2003755"/>
              <a:gd name="connsiteY407" fmla="*/ 92202 h 341376"/>
              <a:gd name="connsiteX408" fmla="*/ 1559052 w 2003755"/>
              <a:gd name="connsiteY408" fmla="*/ 91440 h 341376"/>
              <a:gd name="connsiteX409" fmla="*/ 1556766 w 2003755"/>
              <a:gd name="connsiteY409" fmla="*/ 86868 h 341376"/>
              <a:gd name="connsiteX410" fmla="*/ 1915668 w 2003755"/>
              <a:gd name="connsiteY410" fmla="*/ 74676 h 341376"/>
              <a:gd name="connsiteX411" fmla="*/ 1934718 w 2003755"/>
              <a:gd name="connsiteY411" fmla="*/ 74676 h 341376"/>
              <a:gd name="connsiteX412" fmla="*/ 1963674 w 2003755"/>
              <a:gd name="connsiteY412" fmla="*/ 89154 h 341376"/>
              <a:gd name="connsiteX413" fmla="*/ 1969770 w 2003755"/>
              <a:gd name="connsiteY413" fmla="*/ 105918 h 341376"/>
              <a:gd name="connsiteX414" fmla="*/ 1962912 w 2003755"/>
              <a:gd name="connsiteY414" fmla="*/ 115824 h 341376"/>
              <a:gd name="connsiteX415" fmla="*/ 1947672 w 2003755"/>
              <a:gd name="connsiteY415" fmla="*/ 121158 h 341376"/>
              <a:gd name="connsiteX416" fmla="*/ 1942338 w 2003755"/>
              <a:gd name="connsiteY416" fmla="*/ 118872 h 341376"/>
              <a:gd name="connsiteX417" fmla="*/ 1920240 w 2003755"/>
              <a:gd name="connsiteY417" fmla="*/ 84582 h 341376"/>
              <a:gd name="connsiteX418" fmla="*/ 1914144 w 2003755"/>
              <a:gd name="connsiteY418" fmla="*/ 80772 h 341376"/>
              <a:gd name="connsiteX419" fmla="*/ 1915668 w 2003755"/>
              <a:gd name="connsiteY419" fmla="*/ 74676 h 341376"/>
              <a:gd name="connsiteX420" fmla="*/ 1772412 w 2003755"/>
              <a:gd name="connsiteY420" fmla="*/ 72390 h 341376"/>
              <a:gd name="connsiteX421" fmla="*/ 1783842 w 2003755"/>
              <a:gd name="connsiteY421" fmla="*/ 74676 h 341376"/>
              <a:gd name="connsiteX422" fmla="*/ 1805940 w 2003755"/>
              <a:gd name="connsiteY422" fmla="*/ 86868 h 341376"/>
              <a:gd name="connsiteX423" fmla="*/ 1815846 w 2003755"/>
              <a:gd name="connsiteY423" fmla="*/ 96774 h 341376"/>
              <a:gd name="connsiteX424" fmla="*/ 1816608 w 2003755"/>
              <a:gd name="connsiteY424" fmla="*/ 113538 h 341376"/>
              <a:gd name="connsiteX425" fmla="*/ 1805178 w 2003755"/>
              <a:gd name="connsiteY425" fmla="*/ 121920 h 341376"/>
              <a:gd name="connsiteX426" fmla="*/ 1799082 w 2003755"/>
              <a:gd name="connsiteY426" fmla="*/ 117348 h 341376"/>
              <a:gd name="connsiteX427" fmla="*/ 1772412 w 2003755"/>
              <a:gd name="connsiteY427" fmla="*/ 83058 h 341376"/>
              <a:gd name="connsiteX428" fmla="*/ 1772412 w 2003755"/>
              <a:gd name="connsiteY428" fmla="*/ 72390 h 341376"/>
              <a:gd name="connsiteX429" fmla="*/ 1453896 w 2003755"/>
              <a:gd name="connsiteY429" fmla="*/ 67056 h 341376"/>
              <a:gd name="connsiteX430" fmla="*/ 1453134 w 2003755"/>
              <a:gd name="connsiteY430" fmla="*/ 73914 h 341376"/>
              <a:gd name="connsiteX431" fmla="*/ 1454658 w 2003755"/>
              <a:gd name="connsiteY431" fmla="*/ 73914 h 341376"/>
              <a:gd name="connsiteX432" fmla="*/ 1454658 w 2003755"/>
              <a:gd name="connsiteY432" fmla="*/ 67818 h 341376"/>
              <a:gd name="connsiteX433" fmla="*/ 573786 w 2003755"/>
              <a:gd name="connsiteY433" fmla="*/ 67056 h 341376"/>
              <a:gd name="connsiteX434" fmla="*/ 575310 w 2003755"/>
              <a:gd name="connsiteY434" fmla="*/ 81534 h 341376"/>
              <a:gd name="connsiteX435" fmla="*/ 578358 w 2003755"/>
              <a:gd name="connsiteY435" fmla="*/ 73152 h 341376"/>
              <a:gd name="connsiteX436" fmla="*/ 575310 w 2003755"/>
              <a:gd name="connsiteY436" fmla="*/ 67818 h 341376"/>
              <a:gd name="connsiteX437" fmla="*/ 407670 w 2003755"/>
              <a:gd name="connsiteY437" fmla="*/ 66294 h 341376"/>
              <a:gd name="connsiteX438" fmla="*/ 400812 w 2003755"/>
              <a:gd name="connsiteY438" fmla="*/ 86868 h 341376"/>
              <a:gd name="connsiteX439" fmla="*/ 402336 w 2003755"/>
              <a:gd name="connsiteY439" fmla="*/ 88392 h 341376"/>
              <a:gd name="connsiteX440" fmla="*/ 409194 w 2003755"/>
              <a:gd name="connsiteY440" fmla="*/ 74676 h 341376"/>
              <a:gd name="connsiteX441" fmla="*/ 409956 w 2003755"/>
              <a:gd name="connsiteY441" fmla="*/ 66294 h 341376"/>
              <a:gd name="connsiteX442" fmla="*/ 1529334 w 2003755"/>
              <a:gd name="connsiteY442" fmla="*/ 63246 h 341376"/>
              <a:gd name="connsiteX443" fmla="*/ 1527810 w 2003755"/>
              <a:gd name="connsiteY443" fmla="*/ 66294 h 341376"/>
              <a:gd name="connsiteX444" fmla="*/ 1536192 w 2003755"/>
              <a:gd name="connsiteY444" fmla="*/ 149352 h 341376"/>
              <a:gd name="connsiteX445" fmla="*/ 1539240 w 2003755"/>
              <a:gd name="connsiteY445" fmla="*/ 149352 h 341376"/>
              <a:gd name="connsiteX446" fmla="*/ 1530096 w 2003755"/>
              <a:gd name="connsiteY446" fmla="*/ 64008 h 341376"/>
              <a:gd name="connsiteX447" fmla="*/ 471678 w 2003755"/>
              <a:gd name="connsiteY447" fmla="*/ 62484 h 341376"/>
              <a:gd name="connsiteX448" fmla="*/ 473202 w 2003755"/>
              <a:gd name="connsiteY448" fmla="*/ 68580 h 341376"/>
              <a:gd name="connsiteX449" fmla="*/ 475488 w 2003755"/>
              <a:gd name="connsiteY449" fmla="*/ 66294 h 341376"/>
              <a:gd name="connsiteX450" fmla="*/ 409956 w 2003755"/>
              <a:gd name="connsiteY450" fmla="*/ 61722 h 341376"/>
              <a:gd name="connsiteX451" fmla="*/ 409956 w 2003755"/>
              <a:gd name="connsiteY451" fmla="*/ 64770 h 341376"/>
              <a:gd name="connsiteX452" fmla="*/ 410718 w 2003755"/>
              <a:gd name="connsiteY452" fmla="*/ 62484 h 341376"/>
              <a:gd name="connsiteX453" fmla="*/ 260604 w 2003755"/>
              <a:gd name="connsiteY453" fmla="*/ 61722 h 341376"/>
              <a:gd name="connsiteX454" fmla="*/ 257556 w 2003755"/>
              <a:gd name="connsiteY454" fmla="*/ 64008 h 341376"/>
              <a:gd name="connsiteX455" fmla="*/ 261366 w 2003755"/>
              <a:gd name="connsiteY455" fmla="*/ 64770 h 341376"/>
              <a:gd name="connsiteX456" fmla="*/ 261366 w 2003755"/>
              <a:gd name="connsiteY456" fmla="*/ 62484 h 341376"/>
              <a:gd name="connsiteX457" fmla="*/ 36576 w 2003755"/>
              <a:gd name="connsiteY457" fmla="*/ 60960 h 341376"/>
              <a:gd name="connsiteX458" fmla="*/ 35814 w 2003755"/>
              <a:gd name="connsiteY458" fmla="*/ 63246 h 341376"/>
              <a:gd name="connsiteX459" fmla="*/ 37338 w 2003755"/>
              <a:gd name="connsiteY459" fmla="*/ 63246 h 341376"/>
              <a:gd name="connsiteX460" fmla="*/ 37338 w 2003755"/>
              <a:gd name="connsiteY460" fmla="*/ 61722 h 341376"/>
              <a:gd name="connsiteX461" fmla="*/ 55626 w 2003755"/>
              <a:gd name="connsiteY461" fmla="*/ 59436 h 341376"/>
              <a:gd name="connsiteX462" fmla="*/ 57150 w 2003755"/>
              <a:gd name="connsiteY462" fmla="*/ 60960 h 341376"/>
              <a:gd name="connsiteX463" fmla="*/ 57912 w 2003755"/>
              <a:gd name="connsiteY463" fmla="*/ 59436 h 341376"/>
              <a:gd name="connsiteX464" fmla="*/ 1535430 w 2003755"/>
              <a:gd name="connsiteY464" fmla="*/ 57150 h 341376"/>
              <a:gd name="connsiteX465" fmla="*/ 1537716 w 2003755"/>
              <a:gd name="connsiteY465" fmla="*/ 65532 h 341376"/>
              <a:gd name="connsiteX466" fmla="*/ 1536192 w 2003755"/>
              <a:gd name="connsiteY466" fmla="*/ 57912 h 341376"/>
              <a:gd name="connsiteX467" fmla="*/ 569214 w 2003755"/>
              <a:gd name="connsiteY467" fmla="*/ 52578 h 341376"/>
              <a:gd name="connsiteX468" fmla="*/ 570738 w 2003755"/>
              <a:gd name="connsiteY468" fmla="*/ 52578 h 341376"/>
              <a:gd name="connsiteX469" fmla="*/ 587502 w 2003755"/>
              <a:gd name="connsiteY469" fmla="*/ 71628 h 341376"/>
              <a:gd name="connsiteX470" fmla="*/ 595884 w 2003755"/>
              <a:gd name="connsiteY470" fmla="*/ 88392 h 341376"/>
              <a:gd name="connsiteX471" fmla="*/ 600456 w 2003755"/>
              <a:gd name="connsiteY471" fmla="*/ 137160 h 341376"/>
              <a:gd name="connsiteX472" fmla="*/ 593598 w 2003755"/>
              <a:gd name="connsiteY472" fmla="*/ 157734 h 341376"/>
              <a:gd name="connsiteX473" fmla="*/ 538734 w 2003755"/>
              <a:gd name="connsiteY473" fmla="*/ 246888 h 341376"/>
              <a:gd name="connsiteX474" fmla="*/ 588264 w 2003755"/>
              <a:gd name="connsiteY474" fmla="*/ 273558 h 341376"/>
              <a:gd name="connsiteX475" fmla="*/ 649224 w 2003755"/>
              <a:gd name="connsiteY475" fmla="*/ 292608 h 341376"/>
              <a:gd name="connsiteX476" fmla="*/ 647700 w 2003755"/>
              <a:gd name="connsiteY476" fmla="*/ 294894 h 341376"/>
              <a:gd name="connsiteX477" fmla="*/ 637794 w 2003755"/>
              <a:gd name="connsiteY477" fmla="*/ 298704 h 341376"/>
              <a:gd name="connsiteX478" fmla="*/ 640842 w 2003755"/>
              <a:gd name="connsiteY478" fmla="*/ 300990 h 341376"/>
              <a:gd name="connsiteX479" fmla="*/ 637794 w 2003755"/>
              <a:gd name="connsiteY479" fmla="*/ 304038 h 341376"/>
              <a:gd name="connsiteX480" fmla="*/ 587502 w 2003755"/>
              <a:gd name="connsiteY480" fmla="*/ 309372 h 341376"/>
              <a:gd name="connsiteX481" fmla="*/ 521970 w 2003755"/>
              <a:gd name="connsiteY481" fmla="*/ 269748 h 341376"/>
              <a:gd name="connsiteX482" fmla="*/ 505968 w 2003755"/>
              <a:gd name="connsiteY482" fmla="*/ 286512 h 341376"/>
              <a:gd name="connsiteX483" fmla="*/ 483108 w 2003755"/>
              <a:gd name="connsiteY483" fmla="*/ 298704 h 341376"/>
              <a:gd name="connsiteX484" fmla="*/ 469392 w 2003755"/>
              <a:gd name="connsiteY484" fmla="*/ 294894 h 341376"/>
              <a:gd name="connsiteX485" fmla="*/ 473202 w 2003755"/>
              <a:gd name="connsiteY485" fmla="*/ 286512 h 341376"/>
              <a:gd name="connsiteX486" fmla="*/ 483870 w 2003755"/>
              <a:gd name="connsiteY486" fmla="*/ 278130 h 341376"/>
              <a:gd name="connsiteX487" fmla="*/ 502920 w 2003755"/>
              <a:gd name="connsiteY487" fmla="*/ 252222 h 341376"/>
              <a:gd name="connsiteX488" fmla="*/ 445770 w 2003755"/>
              <a:gd name="connsiteY488" fmla="*/ 192786 h 341376"/>
              <a:gd name="connsiteX489" fmla="*/ 430530 w 2003755"/>
              <a:gd name="connsiteY489" fmla="*/ 165354 h 341376"/>
              <a:gd name="connsiteX490" fmla="*/ 433578 w 2003755"/>
              <a:gd name="connsiteY490" fmla="*/ 164592 h 341376"/>
              <a:gd name="connsiteX491" fmla="*/ 514350 w 2003755"/>
              <a:gd name="connsiteY491" fmla="*/ 230124 h 341376"/>
              <a:gd name="connsiteX492" fmla="*/ 517398 w 2003755"/>
              <a:gd name="connsiteY492" fmla="*/ 227838 h 341376"/>
              <a:gd name="connsiteX493" fmla="*/ 551688 w 2003755"/>
              <a:gd name="connsiteY493" fmla="*/ 145542 h 341376"/>
              <a:gd name="connsiteX494" fmla="*/ 569214 w 2003755"/>
              <a:gd name="connsiteY494" fmla="*/ 52578 h 341376"/>
              <a:gd name="connsiteX495" fmla="*/ 467106 w 2003755"/>
              <a:gd name="connsiteY495" fmla="*/ 52578 h 341376"/>
              <a:gd name="connsiteX496" fmla="*/ 470154 w 2003755"/>
              <a:gd name="connsiteY496" fmla="*/ 52578 h 341376"/>
              <a:gd name="connsiteX497" fmla="*/ 494538 w 2003755"/>
              <a:gd name="connsiteY497" fmla="*/ 69342 h 341376"/>
              <a:gd name="connsiteX498" fmla="*/ 519684 w 2003755"/>
              <a:gd name="connsiteY498" fmla="*/ 99060 h 341376"/>
              <a:gd name="connsiteX499" fmla="*/ 503682 w 2003755"/>
              <a:gd name="connsiteY499" fmla="*/ 139446 h 341376"/>
              <a:gd name="connsiteX500" fmla="*/ 489204 w 2003755"/>
              <a:gd name="connsiteY500" fmla="*/ 147066 h 341376"/>
              <a:gd name="connsiteX501" fmla="*/ 478536 w 2003755"/>
              <a:gd name="connsiteY501" fmla="*/ 134112 h 341376"/>
              <a:gd name="connsiteX502" fmla="*/ 467106 w 2003755"/>
              <a:gd name="connsiteY502" fmla="*/ 78486 h 341376"/>
              <a:gd name="connsiteX503" fmla="*/ 467106 w 2003755"/>
              <a:gd name="connsiteY503" fmla="*/ 52578 h 341376"/>
              <a:gd name="connsiteX504" fmla="*/ 48006 w 2003755"/>
              <a:gd name="connsiteY504" fmla="*/ 52578 h 341376"/>
              <a:gd name="connsiteX505" fmla="*/ 56388 w 2003755"/>
              <a:gd name="connsiteY505" fmla="*/ 58674 h 341376"/>
              <a:gd name="connsiteX506" fmla="*/ 50292 w 2003755"/>
              <a:gd name="connsiteY506" fmla="*/ 52578 h 341376"/>
              <a:gd name="connsiteX507" fmla="*/ 31242 w 2003755"/>
              <a:gd name="connsiteY507" fmla="*/ 52578 h 341376"/>
              <a:gd name="connsiteX508" fmla="*/ 35052 w 2003755"/>
              <a:gd name="connsiteY508" fmla="*/ 60198 h 341376"/>
              <a:gd name="connsiteX509" fmla="*/ 34290 w 2003755"/>
              <a:gd name="connsiteY509" fmla="*/ 52578 h 341376"/>
              <a:gd name="connsiteX510" fmla="*/ 46482 w 2003755"/>
              <a:gd name="connsiteY510" fmla="*/ 49530 h 341376"/>
              <a:gd name="connsiteX511" fmla="*/ 46482 w 2003755"/>
              <a:gd name="connsiteY511" fmla="*/ 51816 h 341376"/>
              <a:gd name="connsiteX512" fmla="*/ 48768 w 2003755"/>
              <a:gd name="connsiteY512" fmla="*/ 51816 h 341376"/>
              <a:gd name="connsiteX513" fmla="*/ 44196 w 2003755"/>
              <a:gd name="connsiteY513" fmla="*/ 48006 h 341376"/>
              <a:gd name="connsiteX514" fmla="*/ 44196 w 2003755"/>
              <a:gd name="connsiteY514" fmla="*/ 50292 h 341376"/>
              <a:gd name="connsiteX515" fmla="*/ 45720 w 2003755"/>
              <a:gd name="connsiteY515" fmla="*/ 48768 h 341376"/>
              <a:gd name="connsiteX516" fmla="*/ 271272 w 2003755"/>
              <a:gd name="connsiteY516" fmla="*/ 44196 h 341376"/>
              <a:gd name="connsiteX517" fmla="*/ 281178 w 2003755"/>
              <a:gd name="connsiteY517" fmla="*/ 46482 h 341376"/>
              <a:gd name="connsiteX518" fmla="*/ 284226 w 2003755"/>
              <a:gd name="connsiteY518" fmla="*/ 51816 h 341376"/>
              <a:gd name="connsiteX519" fmla="*/ 291846 w 2003755"/>
              <a:gd name="connsiteY519" fmla="*/ 57150 h 341376"/>
              <a:gd name="connsiteX520" fmla="*/ 291084 w 2003755"/>
              <a:gd name="connsiteY520" fmla="*/ 104394 h 341376"/>
              <a:gd name="connsiteX521" fmla="*/ 273558 w 2003755"/>
              <a:gd name="connsiteY521" fmla="*/ 145542 h 341376"/>
              <a:gd name="connsiteX522" fmla="*/ 225552 w 2003755"/>
              <a:gd name="connsiteY522" fmla="*/ 224028 h 341376"/>
              <a:gd name="connsiteX523" fmla="*/ 293370 w 2003755"/>
              <a:gd name="connsiteY523" fmla="*/ 245364 h 341376"/>
              <a:gd name="connsiteX524" fmla="*/ 318516 w 2003755"/>
              <a:gd name="connsiteY524" fmla="*/ 248412 h 341376"/>
              <a:gd name="connsiteX525" fmla="*/ 318516 w 2003755"/>
              <a:gd name="connsiteY525" fmla="*/ 262128 h 341376"/>
              <a:gd name="connsiteX526" fmla="*/ 305562 w 2003755"/>
              <a:gd name="connsiteY526" fmla="*/ 286512 h 341376"/>
              <a:gd name="connsiteX527" fmla="*/ 270510 w 2003755"/>
              <a:gd name="connsiteY527" fmla="*/ 287274 h 341376"/>
              <a:gd name="connsiteX528" fmla="*/ 201168 w 2003755"/>
              <a:gd name="connsiteY528" fmla="*/ 249174 h 341376"/>
              <a:gd name="connsiteX529" fmla="*/ 166878 w 2003755"/>
              <a:gd name="connsiteY529" fmla="*/ 275082 h 341376"/>
              <a:gd name="connsiteX530" fmla="*/ 150876 w 2003755"/>
              <a:gd name="connsiteY530" fmla="*/ 280416 h 341376"/>
              <a:gd name="connsiteX531" fmla="*/ 114300 w 2003755"/>
              <a:gd name="connsiteY531" fmla="*/ 285750 h 341376"/>
              <a:gd name="connsiteX532" fmla="*/ 115824 w 2003755"/>
              <a:gd name="connsiteY532" fmla="*/ 278892 h 341376"/>
              <a:gd name="connsiteX533" fmla="*/ 128016 w 2003755"/>
              <a:gd name="connsiteY533" fmla="*/ 273558 h 341376"/>
              <a:gd name="connsiteX534" fmla="*/ 129540 w 2003755"/>
              <a:gd name="connsiteY534" fmla="*/ 270510 h 341376"/>
              <a:gd name="connsiteX535" fmla="*/ 160782 w 2003755"/>
              <a:gd name="connsiteY535" fmla="*/ 243078 h 341376"/>
              <a:gd name="connsiteX536" fmla="*/ 178308 w 2003755"/>
              <a:gd name="connsiteY536" fmla="*/ 223266 h 341376"/>
              <a:gd name="connsiteX537" fmla="*/ 119634 w 2003755"/>
              <a:gd name="connsiteY537" fmla="*/ 127254 h 341376"/>
              <a:gd name="connsiteX538" fmla="*/ 103632 w 2003755"/>
              <a:gd name="connsiteY538" fmla="*/ 83820 h 341376"/>
              <a:gd name="connsiteX539" fmla="*/ 105918 w 2003755"/>
              <a:gd name="connsiteY539" fmla="*/ 83058 h 341376"/>
              <a:gd name="connsiteX540" fmla="*/ 193548 w 2003755"/>
              <a:gd name="connsiteY540" fmla="*/ 201168 h 341376"/>
              <a:gd name="connsiteX541" fmla="*/ 225552 w 2003755"/>
              <a:gd name="connsiteY541" fmla="*/ 150114 h 341376"/>
              <a:gd name="connsiteX542" fmla="*/ 259080 w 2003755"/>
              <a:gd name="connsiteY542" fmla="*/ 73152 h 341376"/>
              <a:gd name="connsiteX543" fmla="*/ 182118 w 2003755"/>
              <a:gd name="connsiteY543" fmla="*/ 77724 h 341376"/>
              <a:gd name="connsiteX544" fmla="*/ 94488 w 2003755"/>
              <a:gd name="connsiteY544" fmla="*/ 72390 h 341376"/>
              <a:gd name="connsiteX545" fmla="*/ 97536 w 2003755"/>
              <a:gd name="connsiteY545" fmla="*/ 69342 h 341376"/>
              <a:gd name="connsiteX546" fmla="*/ 244602 w 2003755"/>
              <a:gd name="connsiteY546" fmla="*/ 65532 h 341376"/>
              <a:gd name="connsiteX547" fmla="*/ 247650 w 2003755"/>
              <a:gd name="connsiteY547" fmla="*/ 60198 h 341376"/>
              <a:gd name="connsiteX548" fmla="*/ 263652 w 2003755"/>
              <a:gd name="connsiteY548" fmla="*/ 54102 h 341376"/>
              <a:gd name="connsiteX549" fmla="*/ 1988058 w 2003755"/>
              <a:gd name="connsiteY549" fmla="*/ 41910 h 341376"/>
              <a:gd name="connsiteX550" fmla="*/ 1986534 w 2003755"/>
              <a:gd name="connsiteY550" fmla="*/ 43434 h 341376"/>
              <a:gd name="connsiteX551" fmla="*/ 1992630 w 2003755"/>
              <a:gd name="connsiteY551" fmla="*/ 42672 h 341376"/>
              <a:gd name="connsiteX552" fmla="*/ 1173480 w 2003755"/>
              <a:gd name="connsiteY552" fmla="*/ 41148 h 341376"/>
              <a:gd name="connsiteX553" fmla="*/ 1175004 w 2003755"/>
              <a:gd name="connsiteY553" fmla="*/ 49530 h 341376"/>
              <a:gd name="connsiteX554" fmla="*/ 1174242 w 2003755"/>
              <a:gd name="connsiteY554" fmla="*/ 41910 h 341376"/>
              <a:gd name="connsiteX555" fmla="*/ 19050 w 2003755"/>
              <a:gd name="connsiteY555" fmla="*/ 41148 h 341376"/>
              <a:gd name="connsiteX556" fmla="*/ 17526 w 2003755"/>
              <a:gd name="connsiteY556" fmla="*/ 42672 h 341376"/>
              <a:gd name="connsiteX557" fmla="*/ 22860 w 2003755"/>
              <a:gd name="connsiteY557" fmla="*/ 49530 h 341376"/>
              <a:gd name="connsiteX558" fmla="*/ 22860 w 2003755"/>
              <a:gd name="connsiteY558" fmla="*/ 41910 h 341376"/>
              <a:gd name="connsiteX559" fmla="*/ 1527810 w 2003755"/>
              <a:gd name="connsiteY559" fmla="*/ 39624 h 341376"/>
              <a:gd name="connsiteX560" fmla="*/ 1530096 w 2003755"/>
              <a:gd name="connsiteY560" fmla="*/ 39624 h 341376"/>
              <a:gd name="connsiteX561" fmla="*/ 1568958 w 2003755"/>
              <a:gd name="connsiteY561" fmla="*/ 92964 h 341376"/>
              <a:gd name="connsiteX562" fmla="*/ 1572768 w 2003755"/>
              <a:gd name="connsiteY562" fmla="*/ 150114 h 341376"/>
              <a:gd name="connsiteX563" fmla="*/ 1606296 w 2003755"/>
              <a:gd name="connsiteY563" fmla="*/ 148590 h 341376"/>
              <a:gd name="connsiteX564" fmla="*/ 1621536 w 2003755"/>
              <a:gd name="connsiteY564" fmla="*/ 144780 h 341376"/>
              <a:gd name="connsiteX565" fmla="*/ 1624584 w 2003755"/>
              <a:gd name="connsiteY565" fmla="*/ 132588 h 341376"/>
              <a:gd name="connsiteX566" fmla="*/ 1645158 w 2003755"/>
              <a:gd name="connsiteY566" fmla="*/ 132588 h 341376"/>
              <a:gd name="connsiteX567" fmla="*/ 1652016 w 2003755"/>
              <a:gd name="connsiteY567" fmla="*/ 136398 h 341376"/>
              <a:gd name="connsiteX568" fmla="*/ 1650492 w 2003755"/>
              <a:gd name="connsiteY568" fmla="*/ 146304 h 341376"/>
              <a:gd name="connsiteX569" fmla="*/ 1616202 w 2003755"/>
              <a:gd name="connsiteY569" fmla="*/ 156210 h 341376"/>
              <a:gd name="connsiteX570" fmla="*/ 1572006 w 2003755"/>
              <a:gd name="connsiteY570" fmla="*/ 160782 h 341376"/>
              <a:gd name="connsiteX571" fmla="*/ 1571244 w 2003755"/>
              <a:gd name="connsiteY571" fmla="*/ 174498 h 341376"/>
              <a:gd name="connsiteX572" fmla="*/ 1623822 w 2003755"/>
              <a:gd name="connsiteY572" fmla="*/ 214884 h 341376"/>
              <a:gd name="connsiteX573" fmla="*/ 1669542 w 2003755"/>
              <a:gd name="connsiteY573" fmla="*/ 234696 h 341376"/>
              <a:gd name="connsiteX574" fmla="*/ 1673352 w 2003755"/>
              <a:gd name="connsiteY574" fmla="*/ 238506 h 341376"/>
              <a:gd name="connsiteX575" fmla="*/ 1671828 w 2003755"/>
              <a:gd name="connsiteY575" fmla="*/ 241554 h 341376"/>
              <a:gd name="connsiteX576" fmla="*/ 1657350 w 2003755"/>
              <a:gd name="connsiteY576" fmla="*/ 249174 h 341376"/>
              <a:gd name="connsiteX577" fmla="*/ 1654302 w 2003755"/>
              <a:gd name="connsiteY577" fmla="*/ 255270 h 341376"/>
              <a:gd name="connsiteX578" fmla="*/ 1634490 w 2003755"/>
              <a:gd name="connsiteY578" fmla="*/ 262128 h 341376"/>
              <a:gd name="connsiteX579" fmla="*/ 1611630 w 2003755"/>
              <a:gd name="connsiteY579" fmla="*/ 248412 h 341376"/>
              <a:gd name="connsiteX580" fmla="*/ 1572006 w 2003755"/>
              <a:gd name="connsiteY580" fmla="*/ 200406 h 341376"/>
              <a:gd name="connsiteX581" fmla="*/ 1569720 w 2003755"/>
              <a:gd name="connsiteY581" fmla="*/ 201930 h 341376"/>
              <a:gd name="connsiteX582" fmla="*/ 1567434 w 2003755"/>
              <a:gd name="connsiteY582" fmla="*/ 262128 h 341376"/>
              <a:gd name="connsiteX583" fmla="*/ 1595628 w 2003755"/>
              <a:gd name="connsiteY583" fmla="*/ 261366 h 341376"/>
              <a:gd name="connsiteX584" fmla="*/ 1598676 w 2003755"/>
              <a:gd name="connsiteY584" fmla="*/ 252984 h 341376"/>
              <a:gd name="connsiteX585" fmla="*/ 1621536 w 2003755"/>
              <a:gd name="connsiteY585" fmla="*/ 261366 h 341376"/>
              <a:gd name="connsiteX586" fmla="*/ 1621536 w 2003755"/>
              <a:gd name="connsiteY586" fmla="*/ 267462 h 341376"/>
              <a:gd name="connsiteX587" fmla="*/ 1613916 w 2003755"/>
              <a:gd name="connsiteY587" fmla="*/ 269748 h 341376"/>
              <a:gd name="connsiteX588" fmla="*/ 1568196 w 2003755"/>
              <a:gd name="connsiteY588" fmla="*/ 270510 h 341376"/>
              <a:gd name="connsiteX589" fmla="*/ 1563624 w 2003755"/>
              <a:gd name="connsiteY589" fmla="*/ 322326 h 341376"/>
              <a:gd name="connsiteX590" fmla="*/ 1559814 w 2003755"/>
              <a:gd name="connsiteY590" fmla="*/ 326136 h 341376"/>
              <a:gd name="connsiteX591" fmla="*/ 1549908 w 2003755"/>
              <a:gd name="connsiteY591" fmla="*/ 320802 h 341376"/>
              <a:gd name="connsiteX592" fmla="*/ 1545336 w 2003755"/>
              <a:gd name="connsiteY592" fmla="*/ 308610 h 341376"/>
              <a:gd name="connsiteX593" fmla="*/ 1539240 w 2003755"/>
              <a:gd name="connsiteY593" fmla="*/ 270510 h 341376"/>
              <a:gd name="connsiteX594" fmla="*/ 1503426 w 2003755"/>
              <a:gd name="connsiteY594" fmla="*/ 269748 h 341376"/>
              <a:gd name="connsiteX595" fmla="*/ 1500378 w 2003755"/>
              <a:gd name="connsiteY595" fmla="*/ 267462 h 341376"/>
              <a:gd name="connsiteX596" fmla="*/ 1502664 w 2003755"/>
              <a:gd name="connsiteY596" fmla="*/ 265176 h 341376"/>
              <a:gd name="connsiteX597" fmla="*/ 1536192 w 2003755"/>
              <a:gd name="connsiteY597" fmla="*/ 262890 h 341376"/>
              <a:gd name="connsiteX598" fmla="*/ 1539240 w 2003755"/>
              <a:gd name="connsiteY598" fmla="*/ 261366 h 341376"/>
              <a:gd name="connsiteX599" fmla="*/ 1533144 w 2003755"/>
              <a:gd name="connsiteY599" fmla="*/ 199644 h 341376"/>
              <a:gd name="connsiteX600" fmla="*/ 1531620 w 2003755"/>
              <a:gd name="connsiteY600" fmla="*/ 195072 h 341376"/>
              <a:gd name="connsiteX601" fmla="*/ 1505712 w 2003755"/>
              <a:gd name="connsiteY601" fmla="*/ 230124 h 341376"/>
              <a:gd name="connsiteX602" fmla="*/ 1472946 w 2003755"/>
              <a:gd name="connsiteY602" fmla="*/ 263652 h 341376"/>
              <a:gd name="connsiteX603" fmla="*/ 1457706 w 2003755"/>
              <a:gd name="connsiteY603" fmla="*/ 272034 h 341376"/>
              <a:gd name="connsiteX604" fmla="*/ 1454658 w 2003755"/>
              <a:gd name="connsiteY604" fmla="*/ 269748 h 341376"/>
              <a:gd name="connsiteX605" fmla="*/ 1453896 w 2003755"/>
              <a:gd name="connsiteY605" fmla="*/ 266700 h 341376"/>
              <a:gd name="connsiteX606" fmla="*/ 1489710 w 2003755"/>
              <a:gd name="connsiteY606" fmla="*/ 211074 h 341376"/>
              <a:gd name="connsiteX607" fmla="*/ 1510284 w 2003755"/>
              <a:gd name="connsiteY607" fmla="*/ 160020 h 341376"/>
              <a:gd name="connsiteX608" fmla="*/ 1507998 w 2003755"/>
              <a:gd name="connsiteY608" fmla="*/ 157734 h 341376"/>
              <a:gd name="connsiteX609" fmla="*/ 1444752 w 2003755"/>
              <a:gd name="connsiteY609" fmla="*/ 153924 h 341376"/>
              <a:gd name="connsiteX610" fmla="*/ 1443990 w 2003755"/>
              <a:gd name="connsiteY610" fmla="*/ 151638 h 341376"/>
              <a:gd name="connsiteX611" fmla="*/ 1461516 w 2003755"/>
              <a:gd name="connsiteY611" fmla="*/ 149352 h 341376"/>
              <a:gd name="connsiteX612" fmla="*/ 1527810 w 2003755"/>
              <a:gd name="connsiteY612" fmla="*/ 148590 h 341376"/>
              <a:gd name="connsiteX613" fmla="*/ 1522476 w 2003755"/>
              <a:gd name="connsiteY613" fmla="*/ 92202 h 341376"/>
              <a:gd name="connsiteX614" fmla="*/ 1525143 w 2003755"/>
              <a:gd name="connsiteY614" fmla="*/ 43434 h 341376"/>
              <a:gd name="connsiteX615" fmla="*/ 1527810 w 2003755"/>
              <a:gd name="connsiteY615" fmla="*/ 48006 h 341376"/>
              <a:gd name="connsiteX616" fmla="*/ 1263396 w 2003755"/>
              <a:gd name="connsiteY616" fmla="*/ 38862 h 341376"/>
              <a:gd name="connsiteX617" fmla="*/ 1259586 w 2003755"/>
              <a:gd name="connsiteY617" fmla="*/ 44196 h 341376"/>
              <a:gd name="connsiteX618" fmla="*/ 1266444 w 2003755"/>
              <a:gd name="connsiteY618" fmla="*/ 44958 h 341376"/>
              <a:gd name="connsiteX619" fmla="*/ 1267968 w 2003755"/>
              <a:gd name="connsiteY619" fmla="*/ 43434 h 341376"/>
              <a:gd name="connsiteX620" fmla="*/ 1447038 w 2003755"/>
              <a:gd name="connsiteY620" fmla="*/ 36576 h 341376"/>
              <a:gd name="connsiteX621" fmla="*/ 1447038 w 2003755"/>
              <a:gd name="connsiteY621" fmla="*/ 41910 h 341376"/>
              <a:gd name="connsiteX622" fmla="*/ 1449324 w 2003755"/>
              <a:gd name="connsiteY622" fmla="*/ 42672 h 341376"/>
              <a:gd name="connsiteX623" fmla="*/ 1449324 w 2003755"/>
              <a:gd name="connsiteY623" fmla="*/ 36576 h 341376"/>
              <a:gd name="connsiteX624" fmla="*/ 22860 w 2003755"/>
              <a:gd name="connsiteY624" fmla="*/ 32766 h 341376"/>
              <a:gd name="connsiteX625" fmla="*/ 41910 w 2003755"/>
              <a:gd name="connsiteY625" fmla="*/ 36576 h 341376"/>
              <a:gd name="connsiteX626" fmla="*/ 57150 w 2003755"/>
              <a:gd name="connsiteY626" fmla="*/ 45720 h 341376"/>
              <a:gd name="connsiteX627" fmla="*/ 73914 w 2003755"/>
              <a:gd name="connsiteY627" fmla="*/ 67818 h 341376"/>
              <a:gd name="connsiteX628" fmla="*/ 69342 w 2003755"/>
              <a:gd name="connsiteY628" fmla="*/ 89154 h 341376"/>
              <a:gd name="connsiteX629" fmla="*/ 51816 w 2003755"/>
              <a:gd name="connsiteY629" fmla="*/ 92964 h 341376"/>
              <a:gd name="connsiteX630" fmla="*/ 51816 w 2003755"/>
              <a:gd name="connsiteY630" fmla="*/ 100584 h 341376"/>
              <a:gd name="connsiteX631" fmla="*/ 43434 w 2003755"/>
              <a:gd name="connsiteY631" fmla="*/ 99822 h 341376"/>
              <a:gd name="connsiteX632" fmla="*/ 14478 w 2003755"/>
              <a:gd name="connsiteY632" fmla="*/ 51816 h 341376"/>
              <a:gd name="connsiteX633" fmla="*/ 14478 w 2003755"/>
              <a:gd name="connsiteY633" fmla="*/ 35052 h 341376"/>
              <a:gd name="connsiteX634" fmla="*/ 1885188 w 2003755"/>
              <a:gd name="connsiteY634" fmla="*/ 30480 h 341376"/>
              <a:gd name="connsiteX635" fmla="*/ 1886712 w 2003755"/>
              <a:gd name="connsiteY635" fmla="*/ 47244 h 341376"/>
              <a:gd name="connsiteX636" fmla="*/ 1886712 w 2003755"/>
              <a:gd name="connsiteY636" fmla="*/ 30480 h 341376"/>
              <a:gd name="connsiteX637" fmla="*/ 1146810 w 2003755"/>
              <a:gd name="connsiteY637" fmla="*/ 19812 h 341376"/>
              <a:gd name="connsiteX638" fmla="*/ 1149096 w 2003755"/>
              <a:gd name="connsiteY638" fmla="*/ 24384 h 341376"/>
              <a:gd name="connsiteX639" fmla="*/ 1151382 w 2003755"/>
              <a:gd name="connsiteY639" fmla="*/ 22098 h 341376"/>
              <a:gd name="connsiteX640" fmla="*/ 1149858 w 2003755"/>
              <a:gd name="connsiteY640" fmla="*/ 19812 h 341376"/>
              <a:gd name="connsiteX641" fmla="*/ 1881378 w 2003755"/>
              <a:gd name="connsiteY641" fmla="*/ 16002 h 341376"/>
              <a:gd name="connsiteX642" fmla="*/ 1869186 w 2003755"/>
              <a:gd name="connsiteY642" fmla="*/ 17526 h 341376"/>
              <a:gd name="connsiteX643" fmla="*/ 1870710 w 2003755"/>
              <a:gd name="connsiteY643" fmla="*/ 22098 h 341376"/>
              <a:gd name="connsiteX644" fmla="*/ 1881378 w 2003755"/>
              <a:gd name="connsiteY644" fmla="*/ 17526 h 341376"/>
              <a:gd name="connsiteX645" fmla="*/ 400812 w 2003755"/>
              <a:gd name="connsiteY645" fmla="*/ 15240 h 341376"/>
              <a:gd name="connsiteX646" fmla="*/ 402336 w 2003755"/>
              <a:gd name="connsiteY646" fmla="*/ 22860 h 341376"/>
              <a:gd name="connsiteX647" fmla="*/ 406908 w 2003755"/>
              <a:gd name="connsiteY647" fmla="*/ 27432 h 341376"/>
              <a:gd name="connsiteX648" fmla="*/ 407670 w 2003755"/>
              <a:gd name="connsiteY648" fmla="*/ 24384 h 341376"/>
              <a:gd name="connsiteX649" fmla="*/ 402336 w 2003755"/>
              <a:gd name="connsiteY649" fmla="*/ 16002 h 341376"/>
              <a:gd name="connsiteX650" fmla="*/ 1435608 w 2003755"/>
              <a:gd name="connsiteY650" fmla="*/ 13716 h 341376"/>
              <a:gd name="connsiteX651" fmla="*/ 1436370 w 2003755"/>
              <a:gd name="connsiteY651" fmla="*/ 19812 h 341376"/>
              <a:gd name="connsiteX652" fmla="*/ 1437132 w 2003755"/>
              <a:gd name="connsiteY652" fmla="*/ 14478 h 341376"/>
              <a:gd name="connsiteX653" fmla="*/ 395478 w 2003755"/>
              <a:gd name="connsiteY653" fmla="*/ 8382 h 341376"/>
              <a:gd name="connsiteX654" fmla="*/ 403860 w 2003755"/>
              <a:gd name="connsiteY654" fmla="*/ 9144 h 341376"/>
              <a:gd name="connsiteX655" fmla="*/ 416814 w 2003755"/>
              <a:gd name="connsiteY655" fmla="*/ 31242 h 341376"/>
              <a:gd name="connsiteX656" fmla="*/ 416814 w 2003755"/>
              <a:gd name="connsiteY656" fmla="*/ 76962 h 341376"/>
              <a:gd name="connsiteX657" fmla="*/ 382524 w 2003755"/>
              <a:gd name="connsiteY657" fmla="*/ 134112 h 341376"/>
              <a:gd name="connsiteX658" fmla="*/ 393954 w 2003755"/>
              <a:gd name="connsiteY658" fmla="*/ 155448 h 341376"/>
              <a:gd name="connsiteX659" fmla="*/ 401574 w 2003755"/>
              <a:gd name="connsiteY659" fmla="*/ 188976 h 341376"/>
              <a:gd name="connsiteX660" fmla="*/ 399288 w 2003755"/>
              <a:gd name="connsiteY660" fmla="*/ 310134 h 341376"/>
              <a:gd name="connsiteX661" fmla="*/ 394716 w 2003755"/>
              <a:gd name="connsiteY661" fmla="*/ 310134 h 341376"/>
              <a:gd name="connsiteX662" fmla="*/ 385572 w 2003755"/>
              <a:gd name="connsiteY662" fmla="*/ 274320 h 341376"/>
              <a:gd name="connsiteX663" fmla="*/ 375666 w 2003755"/>
              <a:gd name="connsiteY663" fmla="*/ 145542 h 341376"/>
              <a:gd name="connsiteX664" fmla="*/ 373380 w 2003755"/>
              <a:gd name="connsiteY664" fmla="*/ 144780 h 341376"/>
              <a:gd name="connsiteX665" fmla="*/ 340614 w 2003755"/>
              <a:gd name="connsiteY665" fmla="*/ 182880 h 341376"/>
              <a:gd name="connsiteX666" fmla="*/ 333756 w 2003755"/>
              <a:gd name="connsiteY666" fmla="*/ 183642 h 341376"/>
              <a:gd name="connsiteX667" fmla="*/ 331470 w 2003755"/>
              <a:gd name="connsiteY667" fmla="*/ 176022 h 341376"/>
              <a:gd name="connsiteX668" fmla="*/ 350520 w 2003755"/>
              <a:gd name="connsiteY668" fmla="*/ 139446 h 341376"/>
              <a:gd name="connsiteX669" fmla="*/ 395478 w 2003755"/>
              <a:gd name="connsiteY669" fmla="*/ 8382 h 341376"/>
              <a:gd name="connsiteX670" fmla="*/ 1873758 w 2003755"/>
              <a:gd name="connsiteY670" fmla="*/ 7620 h 341376"/>
              <a:gd name="connsiteX671" fmla="*/ 1886712 w 2003755"/>
              <a:gd name="connsiteY671" fmla="*/ 7620 h 341376"/>
              <a:gd name="connsiteX672" fmla="*/ 1897380 w 2003755"/>
              <a:gd name="connsiteY672" fmla="*/ 12954 h 341376"/>
              <a:gd name="connsiteX673" fmla="*/ 1904238 w 2003755"/>
              <a:gd name="connsiteY673" fmla="*/ 21336 h 341376"/>
              <a:gd name="connsiteX674" fmla="*/ 1909572 w 2003755"/>
              <a:gd name="connsiteY674" fmla="*/ 48006 h 341376"/>
              <a:gd name="connsiteX675" fmla="*/ 1974342 w 2003755"/>
              <a:gd name="connsiteY675" fmla="*/ 45720 h 341376"/>
              <a:gd name="connsiteX676" fmla="*/ 1978152 w 2003755"/>
              <a:gd name="connsiteY676" fmla="*/ 38862 h 341376"/>
              <a:gd name="connsiteX677" fmla="*/ 1983486 w 2003755"/>
              <a:gd name="connsiteY677" fmla="*/ 34290 h 341376"/>
              <a:gd name="connsiteX678" fmla="*/ 2001012 w 2003755"/>
              <a:gd name="connsiteY678" fmla="*/ 36576 h 341376"/>
              <a:gd name="connsiteX679" fmla="*/ 2002536 w 2003755"/>
              <a:gd name="connsiteY679" fmla="*/ 47244 h 341376"/>
              <a:gd name="connsiteX680" fmla="*/ 1962150 w 2003755"/>
              <a:gd name="connsiteY680" fmla="*/ 57150 h 341376"/>
              <a:gd name="connsiteX681" fmla="*/ 1908048 w 2003755"/>
              <a:gd name="connsiteY681" fmla="*/ 57150 h 341376"/>
              <a:gd name="connsiteX682" fmla="*/ 1885188 w 2003755"/>
              <a:gd name="connsiteY682" fmla="*/ 113538 h 341376"/>
              <a:gd name="connsiteX683" fmla="*/ 1878330 w 2003755"/>
              <a:gd name="connsiteY683" fmla="*/ 124206 h 341376"/>
              <a:gd name="connsiteX684" fmla="*/ 1873758 w 2003755"/>
              <a:gd name="connsiteY684" fmla="*/ 124968 h 341376"/>
              <a:gd name="connsiteX685" fmla="*/ 1868424 w 2003755"/>
              <a:gd name="connsiteY685" fmla="*/ 119634 h 341376"/>
              <a:gd name="connsiteX686" fmla="*/ 1861566 w 2003755"/>
              <a:gd name="connsiteY686" fmla="*/ 118110 h 341376"/>
              <a:gd name="connsiteX687" fmla="*/ 1865376 w 2003755"/>
              <a:gd name="connsiteY687" fmla="*/ 80772 h 341376"/>
              <a:gd name="connsiteX688" fmla="*/ 1866138 w 2003755"/>
              <a:gd name="connsiteY688" fmla="*/ 11430 h 341376"/>
              <a:gd name="connsiteX689" fmla="*/ 1139190 w 2003755"/>
              <a:gd name="connsiteY689" fmla="*/ 6096 h 341376"/>
              <a:gd name="connsiteX690" fmla="*/ 1150620 w 2003755"/>
              <a:gd name="connsiteY690" fmla="*/ 9906 h 341376"/>
              <a:gd name="connsiteX691" fmla="*/ 1174242 w 2003755"/>
              <a:gd name="connsiteY691" fmla="*/ 28194 h 341376"/>
              <a:gd name="connsiteX692" fmla="*/ 1183386 w 2003755"/>
              <a:gd name="connsiteY692" fmla="*/ 39624 h 341376"/>
              <a:gd name="connsiteX693" fmla="*/ 1185672 w 2003755"/>
              <a:gd name="connsiteY693" fmla="*/ 51816 h 341376"/>
              <a:gd name="connsiteX694" fmla="*/ 1201674 w 2003755"/>
              <a:gd name="connsiteY694" fmla="*/ 51816 h 341376"/>
              <a:gd name="connsiteX695" fmla="*/ 1248918 w 2003755"/>
              <a:gd name="connsiteY695" fmla="*/ 45720 h 341376"/>
              <a:gd name="connsiteX696" fmla="*/ 1258062 w 2003755"/>
              <a:gd name="connsiteY696" fmla="*/ 32766 h 341376"/>
              <a:gd name="connsiteX697" fmla="*/ 1269492 w 2003755"/>
              <a:gd name="connsiteY697" fmla="*/ 33528 h 341376"/>
              <a:gd name="connsiteX698" fmla="*/ 1276350 w 2003755"/>
              <a:gd name="connsiteY698" fmla="*/ 40386 h 341376"/>
              <a:gd name="connsiteX699" fmla="*/ 1273302 w 2003755"/>
              <a:gd name="connsiteY699" fmla="*/ 52578 h 341376"/>
              <a:gd name="connsiteX700" fmla="*/ 1184148 w 2003755"/>
              <a:gd name="connsiteY700" fmla="*/ 62484 h 341376"/>
              <a:gd name="connsiteX701" fmla="*/ 1179576 w 2003755"/>
              <a:gd name="connsiteY701" fmla="*/ 124968 h 341376"/>
              <a:gd name="connsiteX702" fmla="*/ 1191006 w 2003755"/>
              <a:gd name="connsiteY702" fmla="*/ 125730 h 341376"/>
              <a:gd name="connsiteX703" fmla="*/ 1244346 w 2003755"/>
              <a:gd name="connsiteY703" fmla="*/ 117348 h 341376"/>
              <a:gd name="connsiteX704" fmla="*/ 1251966 w 2003755"/>
              <a:gd name="connsiteY704" fmla="*/ 101346 h 341376"/>
              <a:gd name="connsiteX705" fmla="*/ 1265682 w 2003755"/>
              <a:gd name="connsiteY705" fmla="*/ 102870 h 341376"/>
              <a:gd name="connsiteX706" fmla="*/ 1271016 w 2003755"/>
              <a:gd name="connsiteY706" fmla="*/ 118110 h 341376"/>
              <a:gd name="connsiteX707" fmla="*/ 1267206 w 2003755"/>
              <a:gd name="connsiteY707" fmla="*/ 123444 h 341376"/>
              <a:gd name="connsiteX708" fmla="*/ 1204722 w 2003755"/>
              <a:gd name="connsiteY708" fmla="*/ 134112 h 341376"/>
              <a:gd name="connsiteX709" fmla="*/ 1180338 w 2003755"/>
              <a:gd name="connsiteY709" fmla="*/ 135636 h 341376"/>
              <a:gd name="connsiteX710" fmla="*/ 1176528 w 2003755"/>
              <a:gd name="connsiteY710" fmla="*/ 178308 h 341376"/>
              <a:gd name="connsiteX711" fmla="*/ 1174242 w 2003755"/>
              <a:gd name="connsiteY711" fmla="*/ 182880 h 341376"/>
              <a:gd name="connsiteX712" fmla="*/ 1176528 w 2003755"/>
              <a:gd name="connsiteY712" fmla="*/ 183642 h 341376"/>
              <a:gd name="connsiteX713" fmla="*/ 1283208 w 2003755"/>
              <a:gd name="connsiteY713" fmla="*/ 178308 h 341376"/>
              <a:gd name="connsiteX714" fmla="*/ 1294638 w 2003755"/>
              <a:gd name="connsiteY714" fmla="*/ 162306 h 341376"/>
              <a:gd name="connsiteX715" fmla="*/ 1319022 w 2003755"/>
              <a:gd name="connsiteY715" fmla="*/ 167640 h 341376"/>
              <a:gd name="connsiteX716" fmla="*/ 1320546 w 2003755"/>
              <a:gd name="connsiteY716" fmla="*/ 172974 h 341376"/>
              <a:gd name="connsiteX717" fmla="*/ 1315974 w 2003755"/>
              <a:gd name="connsiteY717" fmla="*/ 182880 h 341376"/>
              <a:gd name="connsiteX718" fmla="*/ 1308354 w 2003755"/>
              <a:gd name="connsiteY718" fmla="*/ 187452 h 341376"/>
              <a:gd name="connsiteX719" fmla="*/ 1119378 w 2003755"/>
              <a:gd name="connsiteY719" fmla="*/ 194310 h 341376"/>
              <a:gd name="connsiteX720" fmla="*/ 1117854 w 2003755"/>
              <a:gd name="connsiteY720" fmla="*/ 195834 h 341376"/>
              <a:gd name="connsiteX721" fmla="*/ 1132332 w 2003755"/>
              <a:gd name="connsiteY721" fmla="*/ 212598 h 341376"/>
              <a:gd name="connsiteX722" fmla="*/ 1137666 w 2003755"/>
              <a:gd name="connsiteY722" fmla="*/ 224790 h 341376"/>
              <a:gd name="connsiteX723" fmla="*/ 1213866 w 2003755"/>
              <a:gd name="connsiteY723" fmla="*/ 227076 h 341376"/>
              <a:gd name="connsiteX724" fmla="*/ 1219200 w 2003755"/>
              <a:gd name="connsiteY724" fmla="*/ 215646 h 341376"/>
              <a:gd name="connsiteX725" fmla="*/ 1234440 w 2003755"/>
              <a:gd name="connsiteY725" fmla="*/ 211074 h 341376"/>
              <a:gd name="connsiteX726" fmla="*/ 1255776 w 2003755"/>
              <a:gd name="connsiteY726" fmla="*/ 214122 h 341376"/>
              <a:gd name="connsiteX727" fmla="*/ 1252728 w 2003755"/>
              <a:gd name="connsiteY727" fmla="*/ 232410 h 341376"/>
              <a:gd name="connsiteX728" fmla="*/ 1206246 w 2003755"/>
              <a:gd name="connsiteY728" fmla="*/ 283464 h 341376"/>
              <a:gd name="connsiteX729" fmla="*/ 1238250 w 2003755"/>
              <a:gd name="connsiteY729" fmla="*/ 293370 h 341376"/>
              <a:gd name="connsiteX730" fmla="*/ 1297686 w 2003755"/>
              <a:gd name="connsiteY730" fmla="*/ 291846 h 341376"/>
              <a:gd name="connsiteX731" fmla="*/ 1302258 w 2003755"/>
              <a:gd name="connsiteY731" fmla="*/ 300228 h 341376"/>
              <a:gd name="connsiteX732" fmla="*/ 1294638 w 2003755"/>
              <a:gd name="connsiteY732" fmla="*/ 316992 h 341376"/>
              <a:gd name="connsiteX733" fmla="*/ 1233678 w 2003755"/>
              <a:gd name="connsiteY733" fmla="*/ 320040 h 341376"/>
              <a:gd name="connsiteX734" fmla="*/ 1184148 w 2003755"/>
              <a:gd name="connsiteY734" fmla="*/ 301752 h 341376"/>
              <a:gd name="connsiteX735" fmla="*/ 1146048 w 2003755"/>
              <a:gd name="connsiteY735" fmla="*/ 322326 h 341376"/>
              <a:gd name="connsiteX736" fmla="*/ 1109472 w 2003755"/>
              <a:gd name="connsiteY736" fmla="*/ 327660 h 341376"/>
              <a:gd name="connsiteX737" fmla="*/ 1108710 w 2003755"/>
              <a:gd name="connsiteY737" fmla="*/ 326136 h 341376"/>
              <a:gd name="connsiteX738" fmla="*/ 1117092 w 2003755"/>
              <a:gd name="connsiteY738" fmla="*/ 316992 h 341376"/>
              <a:gd name="connsiteX739" fmla="*/ 1162050 w 2003755"/>
              <a:gd name="connsiteY739" fmla="*/ 287274 h 341376"/>
              <a:gd name="connsiteX740" fmla="*/ 1126236 w 2003755"/>
              <a:gd name="connsiteY740" fmla="*/ 247650 h 341376"/>
              <a:gd name="connsiteX741" fmla="*/ 1114044 w 2003755"/>
              <a:gd name="connsiteY741" fmla="*/ 261366 h 341376"/>
              <a:gd name="connsiteX742" fmla="*/ 1082040 w 2003755"/>
              <a:gd name="connsiteY742" fmla="*/ 284988 h 341376"/>
              <a:gd name="connsiteX743" fmla="*/ 1064514 w 2003755"/>
              <a:gd name="connsiteY743" fmla="*/ 284226 h 341376"/>
              <a:gd name="connsiteX744" fmla="*/ 1063752 w 2003755"/>
              <a:gd name="connsiteY744" fmla="*/ 278892 h 341376"/>
              <a:gd name="connsiteX745" fmla="*/ 1104138 w 2003755"/>
              <a:gd name="connsiteY745" fmla="*/ 195072 h 341376"/>
              <a:gd name="connsiteX746" fmla="*/ 1021080 w 2003755"/>
              <a:gd name="connsiteY746" fmla="*/ 192024 h 341376"/>
              <a:gd name="connsiteX747" fmla="*/ 1016508 w 2003755"/>
              <a:gd name="connsiteY747" fmla="*/ 190500 h 341376"/>
              <a:gd name="connsiteX748" fmla="*/ 1016508 w 2003755"/>
              <a:gd name="connsiteY748" fmla="*/ 186690 h 341376"/>
              <a:gd name="connsiteX749" fmla="*/ 1021080 w 2003755"/>
              <a:gd name="connsiteY749" fmla="*/ 184404 h 341376"/>
              <a:gd name="connsiteX750" fmla="*/ 1149858 w 2003755"/>
              <a:gd name="connsiteY750" fmla="*/ 183642 h 341376"/>
              <a:gd name="connsiteX751" fmla="*/ 1147572 w 2003755"/>
              <a:gd name="connsiteY751" fmla="*/ 179070 h 341376"/>
              <a:gd name="connsiteX752" fmla="*/ 1143000 w 2003755"/>
              <a:gd name="connsiteY752" fmla="*/ 136398 h 341376"/>
              <a:gd name="connsiteX753" fmla="*/ 1084326 w 2003755"/>
              <a:gd name="connsiteY753" fmla="*/ 131064 h 341376"/>
              <a:gd name="connsiteX754" fmla="*/ 1058418 w 2003755"/>
              <a:gd name="connsiteY754" fmla="*/ 123444 h 341376"/>
              <a:gd name="connsiteX755" fmla="*/ 1060704 w 2003755"/>
              <a:gd name="connsiteY755" fmla="*/ 121158 h 341376"/>
              <a:gd name="connsiteX756" fmla="*/ 1142238 w 2003755"/>
              <a:gd name="connsiteY756" fmla="*/ 124968 h 341376"/>
              <a:gd name="connsiteX757" fmla="*/ 1136142 w 2003755"/>
              <a:gd name="connsiteY757" fmla="*/ 61722 h 341376"/>
              <a:gd name="connsiteX758" fmla="*/ 1041654 w 2003755"/>
              <a:gd name="connsiteY758" fmla="*/ 57150 h 341376"/>
              <a:gd name="connsiteX759" fmla="*/ 1043940 w 2003755"/>
              <a:gd name="connsiteY759" fmla="*/ 54102 h 341376"/>
              <a:gd name="connsiteX760" fmla="*/ 1132332 w 2003755"/>
              <a:gd name="connsiteY760" fmla="*/ 52578 h 341376"/>
              <a:gd name="connsiteX761" fmla="*/ 1135380 w 2003755"/>
              <a:gd name="connsiteY761" fmla="*/ 51054 h 341376"/>
              <a:gd name="connsiteX762" fmla="*/ 1133856 w 2003755"/>
              <a:gd name="connsiteY762" fmla="*/ 28194 h 341376"/>
              <a:gd name="connsiteX763" fmla="*/ 1139190 w 2003755"/>
              <a:gd name="connsiteY763" fmla="*/ 6096 h 341376"/>
              <a:gd name="connsiteX764" fmla="*/ 817626 w 2003755"/>
              <a:gd name="connsiteY764" fmla="*/ 3048 h 341376"/>
              <a:gd name="connsiteX765" fmla="*/ 820674 w 2003755"/>
              <a:gd name="connsiteY765" fmla="*/ 3810 h 341376"/>
              <a:gd name="connsiteX766" fmla="*/ 831342 w 2003755"/>
              <a:gd name="connsiteY766" fmla="*/ 11430 h 341376"/>
              <a:gd name="connsiteX767" fmla="*/ 852678 w 2003755"/>
              <a:gd name="connsiteY767" fmla="*/ 42672 h 341376"/>
              <a:gd name="connsiteX768" fmla="*/ 857250 w 2003755"/>
              <a:gd name="connsiteY768" fmla="*/ 196596 h 341376"/>
              <a:gd name="connsiteX769" fmla="*/ 848868 w 2003755"/>
              <a:gd name="connsiteY769" fmla="*/ 284988 h 341376"/>
              <a:gd name="connsiteX770" fmla="*/ 844296 w 2003755"/>
              <a:gd name="connsiteY770" fmla="*/ 287274 h 341376"/>
              <a:gd name="connsiteX771" fmla="*/ 843534 w 2003755"/>
              <a:gd name="connsiteY771" fmla="*/ 296418 h 341376"/>
              <a:gd name="connsiteX772" fmla="*/ 829818 w 2003755"/>
              <a:gd name="connsiteY772" fmla="*/ 294132 h 341376"/>
              <a:gd name="connsiteX773" fmla="*/ 806196 w 2003755"/>
              <a:gd name="connsiteY773" fmla="*/ 278130 h 341376"/>
              <a:gd name="connsiteX774" fmla="*/ 792480 w 2003755"/>
              <a:gd name="connsiteY774" fmla="*/ 264414 h 341376"/>
              <a:gd name="connsiteX775" fmla="*/ 792480 w 2003755"/>
              <a:gd name="connsiteY775" fmla="*/ 260604 h 341376"/>
              <a:gd name="connsiteX776" fmla="*/ 796290 w 2003755"/>
              <a:gd name="connsiteY776" fmla="*/ 260604 h 341376"/>
              <a:gd name="connsiteX777" fmla="*/ 821436 w 2003755"/>
              <a:gd name="connsiteY777" fmla="*/ 275844 h 341376"/>
              <a:gd name="connsiteX778" fmla="*/ 820674 w 2003755"/>
              <a:gd name="connsiteY778" fmla="*/ 175260 h 341376"/>
              <a:gd name="connsiteX779" fmla="*/ 813054 w 2003755"/>
              <a:gd name="connsiteY779" fmla="*/ 5334 h 341376"/>
              <a:gd name="connsiteX780" fmla="*/ 1430274 w 2003755"/>
              <a:gd name="connsiteY780" fmla="*/ 2286 h 341376"/>
              <a:gd name="connsiteX781" fmla="*/ 1440942 w 2003755"/>
              <a:gd name="connsiteY781" fmla="*/ 11430 h 341376"/>
              <a:gd name="connsiteX782" fmla="*/ 1462278 w 2003755"/>
              <a:gd name="connsiteY782" fmla="*/ 71628 h 341376"/>
              <a:gd name="connsiteX783" fmla="*/ 1451610 w 2003755"/>
              <a:gd name="connsiteY783" fmla="*/ 102108 h 341376"/>
              <a:gd name="connsiteX784" fmla="*/ 1417320 w 2003755"/>
              <a:gd name="connsiteY784" fmla="*/ 152400 h 341376"/>
              <a:gd name="connsiteX785" fmla="*/ 1441704 w 2003755"/>
              <a:gd name="connsiteY785" fmla="*/ 188976 h 341376"/>
              <a:gd name="connsiteX786" fmla="*/ 1439418 w 2003755"/>
              <a:gd name="connsiteY786" fmla="*/ 298704 h 341376"/>
              <a:gd name="connsiteX787" fmla="*/ 1433322 w 2003755"/>
              <a:gd name="connsiteY787" fmla="*/ 315468 h 341376"/>
              <a:gd name="connsiteX788" fmla="*/ 1430274 w 2003755"/>
              <a:gd name="connsiteY788" fmla="*/ 313944 h 341376"/>
              <a:gd name="connsiteX789" fmla="*/ 1422654 w 2003755"/>
              <a:gd name="connsiteY789" fmla="*/ 282702 h 341376"/>
              <a:gd name="connsiteX790" fmla="*/ 1407414 w 2003755"/>
              <a:gd name="connsiteY790" fmla="*/ 165354 h 341376"/>
              <a:gd name="connsiteX791" fmla="*/ 1380744 w 2003755"/>
              <a:gd name="connsiteY791" fmla="*/ 196596 h 341376"/>
              <a:gd name="connsiteX792" fmla="*/ 1363980 w 2003755"/>
              <a:gd name="connsiteY792" fmla="*/ 203454 h 341376"/>
              <a:gd name="connsiteX793" fmla="*/ 1366266 w 2003755"/>
              <a:gd name="connsiteY793" fmla="*/ 184404 h 341376"/>
              <a:gd name="connsiteX794" fmla="*/ 1412748 w 2003755"/>
              <a:gd name="connsiteY794" fmla="*/ 87630 h 341376"/>
              <a:gd name="connsiteX795" fmla="*/ 1424940 w 2003755"/>
              <a:gd name="connsiteY795" fmla="*/ 48006 h 341376"/>
              <a:gd name="connsiteX796" fmla="*/ 1430274 w 2003755"/>
              <a:gd name="connsiteY796" fmla="*/ 2286 h 341376"/>
              <a:gd name="connsiteX797" fmla="*/ 1728978 w 2003755"/>
              <a:gd name="connsiteY797" fmla="*/ 0 h 341376"/>
              <a:gd name="connsiteX798" fmla="*/ 1738122 w 2003755"/>
              <a:gd name="connsiteY798" fmla="*/ 2286 h 341376"/>
              <a:gd name="connsiteX799" fmla="*/ 1756410 w 2003755"/>
              <a:gd name="connsiteY799" fmla="*/ 27432 h 341376"/>
              <a:gd name="connsiteX800" fmla="*/ 1761744 w 2003755"/>
              <a:gd name="connsiteY800" fmla="*/ 49530 h 341376"/>
              <a:gd name="connsiteX801" fmla="*/ 1829562 w 2003755"/>
              <a:gd name="connsiteY801" fmla="*/ 47244 h 341376"/>
              <a:gd name="connsiteX802" fmla="*/ 1834134 w 2003755"/>
              <a:gd name="connsiteY802" fmla="*/ 35052 h 341376"/>
              <a:gd name="connsiteX803" fmla="*/ 1848612 w 2003755"/>
              <a:gd name="connsiteY803" fmla="*/ 36576 h 341376"/>
              <a:gd name="connsiteX804" fmla="*/ 1852422 w 2003755"/>
              <a:gd name="connsiteY804" fmla="*/ 41910 h 341376"/>
              <a:gd name="connsiteX805" fmla="*/ 1850136 w 2003755"/>
              <a:gd name="connsiteY805" fmla="*/ 48768 h 341376"/>
              <a:gd name="connsiteX806" fmla="*/ 1825752 w 2003755"/>
              <a:gd name="connsiteY806" fmla="*/ 58674 h 341376"/>
              <a:gd name="connsiteX807" fmla="*/ 1760220 w 2003755"/>
              <a:gd name="connsiteY807" fmla="*/ 58674 h 341376"/>
              <a:gd name="connsiteX808" fmla="*/ 1750314 w 2003755"/>
              <a:gd name="connsiteY808" fmla="*/ 102870 h 341376"/>
              <a:gd name="connsiteX809" fmla="*/ 1732026 w 2003755"/>
              <a:gd name="connsiteY809" fmla="*/ 134112 h 341376"/>
              <a:gd name="connsiteX810" fmla="*/ 1712976 w 2003755"/>
              <a:gd name="connsiteY810" fmla="*/ 140208 h 341376"/>
              <a:gd name="connsiteX811" fmla="*/ 1710690 w 2003755"/>
              <a:gd name="connsiteY811" fmla="*/ 138684 h 341376"/>
              <a:gd name="connsiteX812" fmla="*/ 1719834 w 2003755"/>
              <a:gd name="connsiteY812" fmla="*/ 67818 h 341376"/>
              <a:gd name="connsiteX813" fmla="*/ 1722882 w 2003755"/>
              <a:gd name="connsiteY813" fmla="*/ 3048 h 341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</a:cxnLst>
            <a:rect l="l" t="t" r="r" b="b"/>
            <a:pathLst>
              <a:path w="2003755" h="341376">
                <a:moveTo>
                  <a:pt x="628650" y="301752"/>
                </a:moveTo>
                <a:lnTo>
                  <a:pt x="625602" y="303276"/>
                </a:lnTo>
                <a:lnTo>
                  <a:pt x="627888" y="304038"/>
                </a:lnTo>
                <a:lnTo>
                  <a:pt x="629412" y="302514"/>
                </a:lnTo>
                <a:close/>
                <a:moveTo>
                  <a:pt x="1556004" y="297180"/>
                </a:moveTo>
                <a:lnTo>
                  <a:pt x="1552956" y="298704"/>
                </a:lnTo>
                <a:lnTo>
                  <a:pt x="1554480" y="301752"/>
                </a:lnTo>
                <a:lnTo>
                  <a:pt x="1556004" y="301752"/>
                </a:lnTo>
                <a:lnTo>
                  <a:pt x="1556766" y="297942"/>
                </a:lnTo>
                <a:close/>
                <a:moveTo>
                  <a:pt x="1757172" y="294894"/>
                </a:moveTo>
                <a:lnTo>
                  <a:pt x="1757172" y="309372"/>
                </a:lnTo>
                <a:lnTo>
                  <a:pt x="1758696" y="309372"/>
                </a:lnTo>
                <a:lnTo>
                  <a:pt x="1758696" y="294894"/>
                </a:lnTo>
                <a:close/>
                <a:moveTo>
                  <a:pt x="598170" y="286512"/>
                </a:moveTo>
                <a:lnTo>
                  <a:pt x="599694" y="288036"/>
                </a:lnTo>
                <a:lnTo>
                  <a:pt x="601980" y="286512"/>
                </a:lnTo>
                <a:close/>
                <a:moveTo>
                  <a:pt x="595122" y="283464"/>
                </a:moveTo>
                <a:lnTo>
                  <a:pt x="592836" y="284988"/>
                </a:lnTo>
                <a:lnTo>
                  <a:pt x="594360" y="285750"/>
                </a:lnTo>
                <a:lnTo>
                  <a:pt x="595884" y="284226"/>
                </a:lnTo>
                <a:close/>
                <a:moveTo>
                  <a:pt x="491490" y="283464"/>
                </a:moveTo>
                <a:lnTo>
                  <a:pt x="486156" y="288798"/>
                </a:lnTo>
                <a:cubicBezTo>
                  <a:pt x="489204" y="288798"/>
                  <a:pt x="491998" y="287274"/>
                  <a:pt x="494538" y="284226"/>
                </a:cubicBezTo>
                <a:close/>
                <a:moveTo>
                  <a:pt x="1818132" y="282702"/>
                </a:moveTo>
                <a:cubicBezTo>
                  <a:pt x="1816608" y="284734"/>
                  <a:pt x="1816862" y="286004"/>
                  <a:pt x="1818894" y="286512"/>
                </a:cubicBezTo>
                <a:lnTo>
                  <a:pt x="1819656" y="283464"/>
                </a:lnTo>
                <a:close/>
                <a:moveTo>
                  <a:pt x="51054" y="278130"/>
                </a:moveTo>
                <a:lnTo>
                  <a:pt x="51054" y="280416"/>
                </a:lnTo>
                <a:lnTo>
                  <a:pt x="52578" y="278892"/>
                </a:lnTo>
                <a:close/>
                <a:moveTo>
                  <a:pt x="1901952" y="277368"/>
                </a:moveTo>
                <a:lnTo>
                  <a:pt x="1901952" y="281178"/>
                </a:lnTo>
                <a:lnTo>
                  <a:pt x="1902714" y="278130"/>
                </a:lnTo>
                <a:close/>
                <a:moveTo>
                  <a:pt x="499872" y="277368"/>
                </a:moveTo>
                <a:cubicBezTo>
                  <a:pt x="496824" y="279400"/>
                  <a:pt x="495300" y="281686"/>
                  <a:pt x="495300" y="284226"/>
                </a:cubicBezTo>
                <a:lnTo>
                  <a:pt x="501396" y="278130"/>
                </a:lnTo>
                <a:close/>
                <a:moveTo>
                  <a:pt x="1165860" y="276606"/>
                </a:moveTo>
                <a:lnTo>
                  <a:pt x="1168146" y="278892"/>
                </a:lnTo>
                <a:lnTo>
                  <a:pt x="1169670" y="278892"/>
                </a:lnTo>
                <a:lnTo>
                  <a:pt x="1168146" y="276606"/>
                </a:lnTo>
                <a:close/>
                <a:moveTo>
                  <a:pt x="554736" y="266700"/>
                </a:moveTo>
                <a:lnTo>
                  <a:pt x="553212" y="268224"/>
                </a:lnTo>
                <a:cubicBezTo>
                  <a:pt x="555752" y="271780"/>
                  <a:pt x="559308" y="273304"/>
                  <a:pt x="563880" y="272796"/>
                </a:cubicBezTo>
                <a:lnTo>
                  <a:pt x="555498" y="267462"/>
                </a:lnTo>
                <a:close/>
                <a:moveTo>
                  <a:pt x="168402" y="265176"/>
                </a:moveTo>
                <a:lnTo>
                  <a:pt x="165354" y="266700"/>
                </a:lnTo>
                <a:lnTo>
                  <a:pt x="168402" y="266700"/>
                </a:lnTo>
                <a:close/>
                <a:moveTo>
                  <a:pt x="6096" y="261366"/>
                </a:moveTo>
                <a:cubicBezTo>
                  <a:pt x="7112" y="266446"/>
                  <a:pt x="9906" y="270256"/>
                  <a:pt x="14478" y="272796"/>
                </a:cubicBezTo>
                <a:lnTo>
                  <a:pt x="16002" y="271272"/>
                </a:lnTo>
                <a:lnTo>
                  <a:pt x="9144" y="262128"/>
                </a:lnTo>
                <a:close/>
                <a:moveTo>
                  <a:pt x="1903476" y="260604"/>
                </a:moveTo>
                <a:cubicBezTo>
                  <a:pt x="1901952" y="263144"/>
                  <a:pt x="1902206" y="265176"/>
                  <a:pt x="1904238" y="266700"/>
                </a:cubicBezTo>
                <a:lnTo>
                  <a:pt x="1905000" y="260604"/>
                </a:lnTo>
                <a:close/>
                <a:moveTo>
                  <a:pt x="176784" y="259080"/>
                </a:moveTo>
                <a:lnTo>
                  <a:pt x="168402" y="264414"/>
                </a:lnTo>
                <a:lnTo>
                  <a:pt x="169926" y="265938"/>
                </a:lnTo>
                <a:lnTo>
                  <a:pt x="177546" y="259842"/>
                </a:lnTo>
                <a:close/>
                <a:moveTo>
                  <a:pt x="1830324" y="257556"/>
                </a:moveTo>
                <a:lnTo>
                  <a:pt x="1829562" y="286512"/>
                </a:lnTo>
                <a:lnTo>
                  <a:pt x="1832610" y="290322"/>
                </a:lnTo>
                <a:lnTo>
                  <a:pt x="1847088" y="294132"/>
                </a:lnTo>
                <a:cubicBezTo>
                  <a:pt x="1861820" y="295656"/>
                  <a:pt x="1876298" y="294894"/>
                  <a:pt x="1890522" y="291846"/>
                </a:cubicBezTo>
                <a:lnTo>
                  <a:pt x="1890522" y="262128"/>
                </a:lnTo>
                <a:cubicBezTo>
                  <a:pt x="1870710" y="263144"/>
                  <a:pt x="1851406" y="261874"/>
                  <a:pt x="1832610" y="258318"/>
                </a:cubicBezTo>
                <a:close/>
                <a:moveTo>
                  <a:pt x="178308" y="257556"/>
                </a:moveTo>
                <a:lnTo>
                  <a:pt x="178308" y="259842"/>
                </a:lnTo>
                <a:lnTo>
                  <a:pt x="179832" y="258318"/>
                </a:lnTo>
                <a:close/>
                <a:moveTo>
                  <a:pt x="26670" y="256032"/>
                </a:moveTo>
                <a:lnTo>
                  <a:pt x="24384" y="257556"/>
                </a:lnTo>
                <a:lnTo>
                  <a:pt x="24384" y="260604"/>
                </a:lnTo>
                <a:lnTo>
                  <a:pt x="27432" y="259080"/>
                </a:lnTo>
                <a:lnTo>
                  <a:pt x="27432" y="256794"/>
                </a:lnTo>
                <a:close/>
                <a:moveTo>
                  <a:pt x="278892" y="252222"/>
                </a:moveTo>
                <a:lnTo>
                  <a:pt x="280416" y="253746"/>
                </a:lnTo>
                <a:cubicBezTo>
                  <a:pt x="288036" y="256794"/>
                  <a:pt x="295910" y="257810"/>
                  <a:pt x="304038" y="256794"/>
                </a:cubicBezTo>
                <a:lnTo>
                  <a:pt x="302514" y="255270"/>
                </a:lnTo>
                <a:lnTo>
                  <a:pt x="287274" y="252222"/>
                </a:lnTo>
                <a:close/>
                <a:moveTo>
                  <a:pt x="240030" y="249936"/>
                </a:moveTo>
                <a:cubicBezTo>
                  <a:pt x="246126" y="254508"/>
                  <a:pt x="252984" y="257810"/>
                  <a:pt x="260604" y="259842"/>
                </a:cubicBezTo>
                <a:lnTo>
                  <a:pt x="263652" y="258318"/>
                </a:lnTo>
                <a:lnTo>
                  <a:pt x="243840" y="249936"/>
                </a:lnTo>
                <a:close/>
                <a:moveTo>
                  <a:pt x="238506" y="246888"/>
                </a:moveTo>
                <a:lnTo>
                  <a:pt x="236982" y="248412"/>
                </a:lnTo>
                <a:lnTo>
                  <a:pt x="239268" y="249174"/>
                </a:lnTo>
                <a:lnTo>
                  <a:pt x="239268" y="247650"/>
                </a:lnTo>
                <a:close/>
                <a:moveTo>
                  <a:pt x="1210056" y="245364"/>
                </a:moveTo>
                <a:cubicBezTo>
                  <a:pt x="1205992" y="249428"/>
                  <a:pt x="1203452" y="253492"/>
                  <a:pt x="1202436" y="257556"/>
                </a:cubicBezTo>
                <a:cubicBezTo>
                  <a:pt x="1205484" y="254508"/>
                  <a:pt x="1208278" y="250698"/>
                  <a:pt x="1210818" y="246126"/>
                </a:cubicBezTo>
                <a:close/>
                <a:moveTo>
                  <a:pt x="1648968" y="238506"/>
                </a:moveTo>
                <a:lnTo>
                  <a:pt x="1651254" y="240030"/>
                </a:lnTo>
                <a:lnTo>
                  <a:pt x="1652778" y="238506"/>
                </a:lnTo>
                <a:close/>
                <a:moveTo>
                  <a:pt x="1486662" y="236220"/>
                </a:moveTo>
                <a:cubicBezTo>
                  <a:pt x="1483614" y="238760"/>
                  <a:pt x="1482090" y="241554"/>
                  <a:pt x="1482090" y="244602"/>
                </a:cubicBezTo>
                <a:lnTo>
                  <a:pt x="1487424" y="240030"/>
                </a:lnTo>
                <a:lnTo>
                  <a:pt x="1487424" y="236982"/>
                </a:lnTo>
                <a:close/>
                <a:moveTo>
                  <a:pt x="1135380" y="232410"/>
                </a:moveTo>
                <a:lnTo>
                  <a:pt x="1128522" y="243840"/>
                </a:lnTo>
                <a:lnTo>
                  <a:pt x="1175766" y="272034"/>
                </a:lnTo>
                <a:lnTo>
                  <a:pt x="1185672" y="262890"/>
                </a:lnTo>
                <a:lnTo>
                  <a:pt x="1205484" y="237744"/>
                </a:lnTo>
                <a:cubicBezTo>
                  <a:pt x="1182624" y="238760"/>
                  <a:pt x="1160272" y="237236"/>
                  <a:pt x="1138428" y="233172"/>
                </a:cubicBezTo>
                <a:close/>
                <a:moveTo>
                  <a:pt x="715518" y="230886"/>
                </a:moveTo>
                <a:lnTo>
                  <a:pt x="718566" y="234696"/>
                </a:lnTo>
                <a:lnTo>
                  <a:pt x="721614" y="233172"/>
                </a:lnTo>
                <a:lnTo>
                  <a:pt x="717804" y="230886"/>
                </a:lnTo>
                <a:close/>
                <a:moveTo>
                  <a:pt x="391668" y="225552"/>
                </a:moveTo>
                <a:lnTo>
                  <a:pt x="390906" y="232410"/>
                </a:lnTo>
                <a:lnTo>
                  <a:pt x="392430" y="232410"/>
                </a:lnTo>
                <a:lnTo>
                  <a:pt x="392430" y="226314"/>
                </a:lnTo>
                <a:close/>
                <a:moveTo>
                  <a:pt x="1900428" y="224790"/>
                </a:moveTo>
                <a:lnTo>
                  <a:pt x="1898904" y="226314"/>
                </a:lnTo>
                <a:lnTo>
                  <a:pt x="1900428" y="227838"/>
                </a:lnTo>
                <a:lnTo>
                  <a:pt x="1901190" y="225552"/>
                </a:lnTo>
                <a:close/>
                <a:moveTo>
                  <a:pt x="1226820" y="220980"/>
                </a:moveTo>
                <a:lnTo>
                  <a:pt x="1226820" y="225552"/>
                </a:lnTo>
                <a:lnTo>
                  <a:pt x="1229868" y="221742"/>
                </a:lnTo>
                <a:close/>
                <a:moveTo>
                  <a:pt x="1823466" y="220218"/>
                </a:moveTo>
                <a:cubicBezTo>
                  <a:pt x="1823974" y="229362"/>
                  <a:pt x="1825498" y="238506"/>
                  <a:pt x="1828038" y="247650"/>
                </a:cubicBezTo>
                <a:lnTo>
                  <a:pt x="1831086" y="250698"/>
                </a:lnTo>
                <a:cubicBezTo>
                  <a:pt x="1850390" y="253238"/>
                  <a:pt x="1870202" y="254000"/>
                  <a:pt x="1890522" y="252984"/>
                </a:cubicBezTo>
                <a:lnTo>
                  <a:pt x="1891284" y="227076"/>
                </a:lnTo>
                <a:lnTo>
                  <a:pt x="1889760" y="224028"/>
                </a:lnTo>
                <a:cubicBezTo>
                  <a:pt x="1867408" y="224536"/>
                  <a:pt x="1845564" y="223520"/>
                  <a:pt x="1824228" y="220980"/>
                </a:cubicBezTo>
                <a:close/>
                <a:moveTo>
                  <a:pt x="1809750" y="216408"/>
                </a:moveTo>
                <a:lnTo>
                  <a:pt x="1808988" y="220980"/>
                </a:lnTo>
                <a:lnTo>
                  <a:pt x="1818132" y="251460"/>
                </a:lnTo>
                <a:lnTo>
                  <a:pt x="1819656" y="251460"/>
                </a:lnTo>
                <a:cubicBezTo>
                  <a:pt x="1819148" y="239776"/>
                  <a:pt x="1816354" y="228346"/>
                  <a:pt x="1811274" y="217170"/>
                </a:cubicBezTo>
                <a:close/>
                <a:moveTo>
                  <a:pt x="717042" y="214122"/>
                </a:moveTo>
                <a:lnTo>
                  <a:pt x="715518" y="215646"/>
                </a:lnTo>
                <a:lnTo>
                  <a:pt x="717042" y="217170"/>
                </a:lnTo>
                <a:lnTo>
                  <a:pt x="717804" y="214884"/>
                </a:lnTo>
                <a:close/>
                <a:moveTo>
                  <a:pt x="1117092" y="209550"/>
                </a:moveTo>
                <a:lnTo>
                  <a:pt x="1120902" y="214884"/>
                </a:lnTo>
                <a:lnTo>
                  <a:pt x="1123188" y="214884"/>
                </a:lnTo>
                <a:lnTo>
                  <a:pt x="1119378" y="209550"/>
                </a:lnTo>
                <a:close/>
                <a:moveTo>
                  <a:pt x="389382" y="208788"/>
                </a:moveTo>
                <a:cubicBezTo>
                  <a:pt x="387858" y="214376"/>
                  <a:pt x="388112" y="219456"/>
                  <a:pt x="390144" y="224028"/>
                </a:cubicBezTo>
                <a:cubicBezTo>
                  <a:pt x="391668" y="219456"/>
                  <a:pt x="391668" y="214630"/>
                  <a:pt x="390144" y="209550"/>
                </a:cubicBezTo>
                <a:close/>
                <a:moveTo>
                  <a:pt x="77724" y="208026"/>
                </a:moveTo>
                <a:lnTo>
                  <a:pt x="82296" y="208788"/>
                </a:lnTo>
                <a:lnTo>
                  <a:pt x="83820" y="213360"/>
                </a:lnTo>
                <a:cubicBezTo>
                  <a:pt x="78740" y="228600"/>
                  <a:pt x="74676" y="244094"/>
                  <a:pt x="71628" y="259842"/>
                </a:cubicBezTo>
                <a:cubicBezTo>
                  <a:pt x="67564" y="272034"/>
                  <a:pt x="61468" y="282956"/>
                  <a:pt x="53340" y="292608"/>
                </a:cubicBezTo>
                <a:cubicBezTo>
                  <a:pt x="43180" y="301752"/>
                  <a:pt x="32512" y="303276"/>
                  <a:pt x="21336" y="297180"/>
                </a:cubicBezTo>
                <a:cubicBezTo>
                  <a:pt x="12192" y="290068"/>
                  <a:pt x="5588" y="280924"/>
                  <a:pt x="1524" y="269748"/>
                </a:cubicBezTo>
                <a:cubicBezTo>
                  <a:pt x="-508" y="266192"/>
                  <a:pt x="-508" y="262382"/>
                  <a:pt x="1524" y="258318"/>
                </a:cubicBezTo>
                <a:lnTo>
                  <a:pt x="4572" y="259842"/>
                </a:lnTo>
                <a:lnTo>
                  <a:pt x="8382" y="255270"/>
                </a:lnTo>
                <a:cubicBezTo>
                  <a:pt x="31750" y="241046"/>
                  <a:pt x="54864" y="225298"/>
                  <a:pt x="77724" y="208026"/>
                </a:cubicBezTo>
                <a:close/>
                <a:moveTo>
                  <a:pt x="1801368" y="207264"/>
                </a:moveTo>
                <a:lnTo>
                  <a:pt x="1801368" y="213360"/>
                </a:lnTo>
                <a:lnTo>
                  <a:pt x="1802892" y="213360"/>
                </a:lnTo>
                <a:lnTo>
                  <a:pt x="1803654" y="208026"/>
                </a:lnTo>
                <a:close/>
                <a:moveTo>
                  <a:pt x="1911858" y="206502"/>
                </a:moveTo>
                <a:lnTo>
                  <a:pt x="1908048" y="208788"/>
                </a:lnTo>
                <a:lnTo>
                  <a:pt x="1909572" y="210312"/>
                </a:lnTo>
                <a:lnTo>
                  <a:pt x="1913382" y="215646"/>
                </a:lnTo>
                <a:lnTo>
                  <a:pt x="1914906" y="215646"/>
                </a:lnTo>
                <a:cubicBezTo>
                  <a:pt x="1915922" y="212598"/>
                  <a:pt x="1915160" y="209804"/>
                  <a:pt x="1912620" y="207264"/>
                </a:cubicBezTo>
                <a:close/>
                <a:moveTo>
                  <a:pt x="1755648" y="206502"/>
                </a:moveTo>
                <a:lnTo>
                  <a:pt x="1755648" y="210312"/>
                </a:lnTo>
                <a:lnTo>
                  <a:pt x="1756410" y="207264"/>
                </a:lnTo>
                <a:close/>
                <a:moveTo>
                  <a:pt x="464820" y="200406"/>
                </a:moveTo>
                <a:lnTo>
                  <a:pt x="464820" y="202692"/>
                </a:lnTo>
                <a:lnTo>
                  <a:pt x="465582" y="201168"/>
                </a:lnTo>
                <a:close/>
                <a:moveTo>
                  <a:pt x="1912620" y="198882"/>
                </a:moveTo>
                <a:lnTo>
                  <a:pt x="1920240" y="201930"/>
                </a:lnTo>
                <a:cubicBezTo>
                  <a:pt x="1923288" y="212090"/>
                  <a:pt x="1924812" y="222504"/>
                  <a:pt x="1924812" y="233172"/>
                </a:cubicBezTo>
                <a:cubicBezTo>
                  <a:pt x="1922780" y="256540"/>
                  <a:pt x="1917446" y="278384"/>
                  <a:pt x="1908810" y="298704"/>
                </a:cubicBezTo>
                <a:lnTo>
                  <a:pt x="1902714" y="297180"/>
                </a:lnTo>
                <a:lnTo>
                  <a:pt x="1898904" y="300990"/>
                </a:lnTo>
                <a:cubicBezTo>
                  <a:pt x="1889760" y="302006"/>
                  <a:pt x="1880616" y="302768"/>
                  <a:pt x="1871472" y="303276"/>
                </a:cubicBezTo>
                <a:cubicBezTo>
                  <a:pt x="1858772" y="303784"/>
                  <a:pt x="1846580" y="301752"/>
                  <a:pt x="1834896" y="297180"/>
                </a:cubicBezTo>
                <a:lnTo>
                  <a:pt x="1828038" y="304038"/>
                </a:lnTo>
                <a:cubicBezTo>
                  <a:pt x="1823974" y="306070"/>
                  <a:pt x="1820164" y="306070"/>
                  <a:pt x="1816608" y="304038"/>
                </a:cubicBezTo>
                <a:cubicBezTo>
                  <a:pt x="1806956" y="280162"/>
                  <a:pt x="1800860" y="254762"/>
                  <a:pt x="1798320" y="227838"/>
                </a:cubicBezTo>
                <a:cubicBezTo>
                  <a:pt x="1795780" y="219710"/>
                  <a:pt x="1796034" y="211582"/>
                  <a:pt x="1799082" y="203454"/>
                </a:cubicBezTo>
                <a:cubicBezTo>
                  <a:pt x="1801622" y="201422"/>
                  <a:pt x="1804670" y="201168"/>
                  <a:pt x="1808226" y="202692"/>
                </a:cubicBezTo>
                <a:lnTo>
                  <a:pt x="1818894" y="213360"/>
                </a:lnTo>
                <a:lnTo>
                  <a:pt x="1890522" y="214884"/>
                </a:lnTo>
                <a:lnTo>
                  <a:pt x="1893570" y="210312"/>
                </a:lnTo>
                <a:lnTo>
                  <a:pt x="1897380" y="211836"/>
                </a:lnTo>
                <a:lnTo>
                  <a:pt x="1903476" y="204216"/>
                </a:lnTo>
                <a:close/>
                <a:moveTo>
                  <a:pt x="1109472" y="198882"/>
                </a:moveTo>
                <a:cubicBezTo>
                  <a:pt x="1106932" y="206502"/>
                  <a:pt x="1105408" y="213868"/>
                  <a:pt x="1104900" y="220980"/>
                </a:cubicBezTo>
                <a:cubicBezTo>
                  <a:pt x="1107440" y="214884"/>
                  <a:pt x="1109980" y="208280"/>
                  <a:pt x="1112520" y="201168"/>
                </a:cubicBezTo>
                <a:lnTo>
                  <a:pt x="1110996" y="198882"/>
                </a:lnTo>
                <a:close/>
                <a:moveTo>
                  <a:pt x="457962" y="195072"/>
                </a:moveTo>
                <a:lnTo>
                  <a:pt x="459486" y="196596"/>
                </a:lnTo>
                <a:lnTo>
                  <a:pt x="463296" y="201168"/>
                </a:lnTo>
                <a:lnTo>
                  <a:pt x="464058" y="199644"/>
                </a:lnTo>
                <a:lnTo>
                  <a:pt x="461010" y="196596"/>
                </a:lnTo>
                <a:lnTo>
                  <a:pt x="459486" y="196596"/>
                </a:lnTo>
                <a:lnTo>
                  <a:pt x="459486" y="195072"/>
                </a:lnTo>
                <a:close/>
                <a:moveTo>
                  <a:pt x="1541526" y="185928"/>
                </a:moveTo>
                <a:lnTo>
                  <a:pt x="1541526" y="192024"/>
                </a:lnTo>
                <a:lnTo>
                  <a:pt x="1542288" y="186690"/>
                </a:lnTo>
                <a:close/>
                <a:moveTo>
                  <a:pt x="1431798" y="182880"/>
                </a:moveTo>
                <a:lnTo>
                  <a:pt x="1430274" y="184404"/>
                </a:lnTo>
                <a:lnTo>
                  <a:pt x="1433322" y="197358"/>
                </a:lnTo>
                <a:lnTo>
                  <a:pt x="1434846" y="197358"/>
                </a:lnTo>
                <a:lnTo>
                  <a:pt x="1435608" y="192786"/>
                </a:lnTo>
                <a:lnTo>
                  <a:pt x="1432560" y="183642"/>
                </a:lnTo>
                <a:close/>
                <a:moveTo>
                  <a:pt x="1158240" y="182118"/>
                </a:moveTo>
                <a:lnTo>
                  <a:pt x="1158240" y="184404"/>
                </a:lnTo>
                <a:lnTo>
                  <a:pt x="1159764" y="182880"/>
                </a:lnTo>
                <a:close/>
                <a:moveTo>
                  <a:pt x="1166622" y="179832"/>
                </a:moveTo>
                <a:lnTo>
                  <a:pt x="1162812" y="182880"/>
                </a:lnTo>
                <a:cubicBezTo>
                  <a:pt x="1164844" y="184912"/>
                  <a:pt x="1166876" y="184912"/>
                  <a:pt x="1168908" y="182880"/>
                </a:cubicBezTo>
                <a:lnTo>
                  <a:pt x="1167384" y="180594"/>
                </a:lnTo>
                <a:close/>
                <a:moveTo>
                  <a:pt x="1429512" y="179070"/>
                </a:moveTo>
                <a:cubicBezTo>
                  <a:pt x="1427988" y="180594"/>
                  <a:pt x="1428242" y="181610"/>
                  <a:pt x="1430274" y="182118"/>
                </a:cubicBezTo>
                <a:lnTo>
                  <a:pt x="1430274" y="179832"/>
                </a:lnTo>
                <a:close/>
                <a:moveTo>
                  <a:pt x="566166" y="173736"/>
                </a:moveTo>
                <a:cubicBezTo>
                  <a:pt x="563626" y="176784"/>
                  <a:pt x="563118" y="179324"/>
                  <a:pt x="564642" y="181356"/>
                </a:cubicBezTo>
                <a:lnTo>
                  <a:pt x="568452" y="174498"/>
                </a:lnTo>
                <a:close/>
                <a:moveTo>
                  <a:pt x="1512570" y="172974"/>
                </a:moveTo>
                <a:cubicBezTo>
                  <a:pt x="1509522" y="177038"/>
                  <a:pt x="1509014" y="180594"/>
                  <a:pt x="1511046" y="183642"/>
                </a:cubicBezTo>
                <a:cubicBezTo>
                  <a:pt x="1513078" y="180594"/>
                  <a:pt x="1514348" y="177038"/>
                  <a:pt x="1514856" y="172974"/>
                </a:cubicBezTo>
                <a:close/>
                <a:moveTo>
                  <a:pt x="1303782" y="169926"/>
                </a:moveTo>
                <a:lnTo>
                  <a:pt x="1303782" y="172974"/>
                </a:lnTo>
                <a:lnTo>
                  <a:pt x="1306830" y="170688"/>
                </a:lnTo>
                <a:close/>
                <a:moveTo>
                  <a:pt x="1967484" y="166116"/>
                </a:moveTo>
                <a:lnTo>
                  <a:pt x="1965960" y="167640"/>
                </a:lnTo>
                <a:cubicBezTo>
                  <a:pt x="1965960" y="175768"/>
                  <a:pt x="1966976" y="183642"/>
                  <a:pt x="1969008" y="191262"/>
                </a:cubicBezTo>
                <a:cubicBezTo>
                  <a:pt x="1969516" y="186182"/>
                  <a:pt x="1970532" y="180848"/>
                  <a:pt x="1972056" y="175260"/>
                </a:cubicBezTo>
                <a:lnTo>
                  <a:pt x="1968246" y="166878"/>
                </a:lnTo>
                <a:close/>
                <a:moveTo>
                  <a:pt x="1514856" y="166116"/>
                </a:moveTo>
                <a:lnTo>
                  <a:pt x="1514094" y="170688"/>
                </a:lnTo>
                <a:lnTo>
                  <a:pt x="1515618" y="170688"/>
                </a:lnTo>
                <a:lnTo>
                  <a:pt x="1516380" y="166878"/>
                </a:lnTo>
                <a:close/>
                <a:moveTo>
                  <a:pt x="1735836" y="162306"/>
                </a:moveTo>
                <a:cubicBezTo>
                  <a:pt x="1737868" y="163322"/>
                  <a:pt x="1740154" y="163830"/>
                  <a:pt x="1742694" y="163830"/>
                </a:cubicBezTo>
                <a:cubicBezTo>
                  <a:pt x="1757426" y="179578"/>
                  <a:pt x="1765808" y="198374"/>
                  <a:pt x="1767840" y="220218"/>
                </a:cubicBezTo>
                <a:cubicBezTo>
                  <a:pt x="1770888" y="260350"/>
                  <a:pt x="1769110" y="298958"/>
                  <a:pt x="1762506" y="336042"/>
                </a:cubicBezTo>
                <a:cubicBezTo>
                  <a:pt x="1759458" y="338074"/>
                  <a:pt x="1756918" y="337820"/>
                  <a:pt x="1754886" y="335280"/>
                </a:cubicBezTo>
                <a:cubicBezTo>
                  <a:pt x="1747266" y="322072"/>
                  <a:pt x="1742694" y="307340"/>
                  <a:pt x="1741170" y="291084"/>
                </a:cubicBezTo>
                <a:cubicBezTo>
                  <a:pt x="1734058" y="250952"/>
                  <a:pt x="1729994" y="210312"/>
                  <a:pt x="1728978" y="169164"/>
                </a:cubicBezTo>
                <a:lnTo>
                  <a:pt x="1731264" y="168402"/>
                </a:lnTo>
                <a:lnTo>
                  <a:pt x="1732788" y="173736"/>
                </a:lnTo>
                <a:lnTo>
                  <a:pt x="1736598" y="206502"/>
                </a:lnTo>
                <a:lnTo>
                  <a:pt x="1738122" y="206502"/>
                </a:lnTo>
                <a:cubicBezTo>
                  <a:pt x="1737614" y="198882"/>
                  <a:pt x="1737106" y="191008"/>
                  <a:pt x="1736598" y="182880"/>
                </a:cubicBezTo>
                <a:lnTo>
                  <a:pt x="1740408" y="172974"/>
                </a:lnTo>
                <a:lnTo>
                  <a:pt x="1735074" y="169164"/>
                </a:lnTo>
                <a:cubicBezTo>
                  <a:pt x="1732534" y="166624"/>
                  <a:pt x="1732788" y="164338"/>
                  <a:pt x="1735836" y="162306"/>
                </a:cubicBezTo>
                <a:close/>
                <a:moveTo>
                  <a:pt x="1538478" y="160020"/>
                </a:moveTo>
                <a:lnTo>
                  <a:pt x="1538478" y="176784"/>
                </a:lnTo>
                <a:lnTo>
                  <a:pt x="1540002" y="178308"/>
                </a:lnTo>
                <a:lnTo>
                  <a:pt x="1540002" y="160782"/>
                </a:lnTo>
                <a:close/>
                <a:moveTo>
                  <a:pt x="1797558" y="159258"/>
                </a:moveTo>
                <a:cubicBezTo>
                  <a:pt x="1799082" y="165862"/>
                  <a:pt x="1802130" y="171704"/>
                  <a:pt x="1806702" y="176784"/>
                </a:cubicBezTo>
                <a:lnTo>
                  <a:pt x="1809750" y="178308"/>
                </a:lnTo>
                <a:cubicBezTo>
                  <a:pt x="1813306" y="174752"/>
                  <a:pt x="1813814" y="170180"/>
                  <a:pt x="1811274" y="164592"/>
                </a:cubicBezTo>
                <a:lnTo>
                  <a:pt x="1808988" y="166878"/>
                </a:lnTo>
                <a:lnTo>
                  <a:pt x="1804416" y="167640"/>
                </a:lnTo>
                <a:cubicBezTo>
                  <a:pt x="1802892" y="165100"/>
                  <a:pt x="1801114" y="162306"/>
                  <a:pt x="1799082" y="159258"/>
                </a:cubicBezTo>
                <a:close/>
                <a:moveTo>
                  <a:pt x="1521714" y="159258"/>
                </a:moveTo>
                <a:lnTo>
                  <a:pt x="1523238" y="161544"/>
                </a:lnTo>
                <a:lnTo>
                  <a:pt x="1526286" y="159258"/>
                </a:lnTo>
                <a:close/>
                <a:moveTo>
                  <a:pt x="231648" y="159258"/>
                </a:moveTo>
                <a:lnTo>
                  <a:pt x="226314" y="169164"/>
                </a:lnTo>
                <a:lnTo>
                  <a:pt x="227838" y="172212"/>
                </a:lnTo>
                <a:cubicBezTo>
                  <a:pt x="230886" y="169164"/>
                  <a:pt x="232664" y="165100"/>
                  <a:pt x="233172" y="160020"/>
                </a:cubicBezTo>
                <a:close/>
                <a:moveTo>
                  <a:pt x="1414272" y="156972"/>
                </a:moveTo>
                <a:lnTo>
                  <a:pt x="1411986" y="158496"/>
                </a:lnTo>
                <a:lnTo>
                  <a:pt x="1413510" y="165354"/>
                </a:lnTo>
                <a:lnTo>
                  <a:pt x="1415796" y="163830"/>
                </a:lnTo>
                <a:cubicBezTo>
                  <a:pt x="1417320" y="161798"/>
                  <a:pt x="1417066" y="159766"/>
                  <a:pt x="1415034" y="157734"/>
                </a:cubicBezTo>
                <a:close/>
                <a:moveTo>
                  <a:pt x="384048" y="153924"/>
                </a:moveTo>
                <a:lnTo>
                  <a:pt x="381762" y="155448"/>
                </a:lnTo>
                <a:lnTo>
                  <a:pt x="387096" y="206502"/>
                </a:lnTo>
                <a:lnTo>
                  <a:pt x="388620" y="208026"/>
                </a:lnTo>
                <a:cubicBezTo>
                  <a:pt x="389128" y="190246"/>
                  <a:pt x="387858" y="172466"/>
                  <a:pt x="384810" y="154686"/>
                </a:cubicBezTo>
                <a:close/>
                <a:moveTo>
                  <a:pt x="1972818" y="153162"/>
                </a:moveTo>
                <a:lnTo>
                  <a:pt x="1965198" y="159258"/>
                </a:lnTo>
                <a:lnTo>
                  <a:pt x="1969008" y="163830"/>
                </a:lnTo>
                <a:lnTo>
                  <a:pt x="1974342" y="153924"/>
                </a:lnTo>
                <a:close/>
                <a:moveTo>
                  <a:pt x="906780" y="153162"/>
                </a:moveTo>
                <a:cubicBezTo>
                  <a:pt x="907288" y="156210"/>
                  <a:pt x="908558" y="158496"/>
                  <a:pt x="910590" y="160020"/>
                </a:cubicBezTo>
                <a:lnTo>
                  <a:pt x="915162" y="158496"/>
                </a:lnTo>
                <a:lnTo>
                  <a:pt x="909066" y="153162"/>
                </a:lnTo>
                <a:close/>
                <a:moveTo>
                  <a:pt x="1981962" y="148590"/>
                </a:moveTo>
                <a:lnTo>
                  <a:pt x="1979676" y="150876"/>
                </a:lnTo>
                <a:lnTo>
                  <a:pt x="1985010" y="153924"/>
                </a:lnTo>
                <a:cubicBezTo>
                  <a:pt x="1986534" y="152908"/>
                  <a:pt x="1986534" y="151384"/>
                  <a:pt x="1985010" y="149352"/>
                </a:cubicBezTo>
                <a:close/>
                <a:moveTo>
                  <a:pt x="1781556" y="146304"/>
                </a:moveTo>
                <a:lnTo>
                  <a:pt x="1786128" y="152400"/>
                </a:lnTo>
                <a:lnTo>
                  <a:pt x="1787652" y="148590"/>
                </a:lnTo>
                <a:lnTo>
                  <a:pt x="1783080" y="146304"/>
                </a:lnTo>
                <a:close/>
                <a:moveTo>
                  <a:pt x="1984248" y="139446"/>
                </a:moveTo>
                <a:cubicBezTo>
                  <a:pt x="1986788" y="141478"/>
                  <a:pt x="1989582" y="143002"/>
                  <a:pt x="1992630" y="144018"/>
                </a:cubicBezTo>
                <a:cubicBezTo>
                  <a:pt x="1997202" y="155194"/>
                  <a:pt x="2000250" y="166624"/>
                  <a:pt x="2001774" y="178308"/>
                </a:cubicBezTo>
                <a:cubicBezTo>
                  <a:pt x="2002282" y="201676"/>
                  <a:pt x="2002028" y="224536"/>
                  <a:pt x="2001012" y="246888"/>
                </a:cubicBezTo>
                <a:cubicBezTo>
                  <a:pt x="1996948" y="261620"/>
                  <a:pt x="1995170" y="276098"/>
                  <a:pt x="1995678" y="290322"/>
                </a:cubicBezTo>
                <a:cubicBezTo>
                  <a:pt x="1992630" y="307594"/>
                  <a:pt x="1987296" y="323596"/>
                  <a:pt x="1979676" y="338328"/>
                </a:cubicBezTo>
                <a:lnTo>
                  <a:pt x="1975866" y="341376"/>
                </a:lnTo>
                <a:cubicBezTo>
                  <a:pt x="1963166" y="334772"/>
                  <a:pt x="1950720" y="327660"/>
                  <a:pt x="1938528" y="320040"/>
                </a:cubicBezTo>
                <a:lnTo>
                  <a:pt x="1937766" y="315468"/>
                </a:lnTo>
                <a:lnTo>
                  <a:pt x="1951482" y="314706"/>
                </a:lnTo>
                <a:cubicBezTo>
                  <a:pt x="1955038" y="294386"/>
                  <a:pt x="1957832" y="273812"/>
                  <a:pt x="1959864" y="252984"/>
                </a:cubicBezTo>
                <a:cubicBezTo>
                  <a:pt x="1960372" y="225044"/>
                  <a:pt x="1959356" y="196850"/>
                  <a:pt x="1956816" y="168402"/>
                </a:cubicBezTo>
                <a:cubicBezTo>
                  <a:pt x="1929892" y="168402"/>
                  <a:pt x="1903222" y="167386"/>
                  <a:pt x="1876806" y="165354"/>
                </a:cubicBezTo>
                <a:cubicBezTo>
                  <a:pt x="1867154" y="165354"/>
                  <a:pt x="1858772" y="162814"/>
                  <a:pt x="1851660" y="157734"/>
                </a:cubicBezTo>
                <a:lnTo>
                  <a:pt x="1851660" y="153162"/>
                </a:lnTo>
                <a:lnTo>
                  <a:pt x="1870710" y="156210"/>
                </a:lnTo>
                <a:cubicBezTo>
                  <a:pt x="1901190" y="157226"/>
                  <a:pt x="1931924" y="158242"/>
                  <a:pt x="1962912" y="159258"/>
                </a:cubicBezTo>
                <a:cubicBezTo>
                  <a:pt x="1963928" y="153162"/>
                  <a:pt x="1967230" y="148082"/>
                  <a:pt x="1972818" y="144018"/>
                </a:cubicBezTo>
                <a:close/>
                <a:moveTo>
                  <a:pt x="1632204" y="139446"/>
                </a:moveTo>
                <a:lnTo>
                  <a:pt x="1629918" y="141732"/>
                </a:lnTo>
                <a:lnTo>
                  <a:pt x="1634490" y="142494"/>
                </a:lnTo>
                <a:lnTo>
                  <a:pt x="1634490" y="140208"/>
                </a:lnTo>
                <a:close/>
                <a:moveTo>
                  <a:pt x="1780032" y="137922"/>
                </a:moveTo>
                <a:cubicBezTo>
                  <a:pt x="1787652" y="139446"/>
                  <a:pt x="1795272" y="141732"/>
                  <a:pt x="1802892" y="144780"/>
                </a:cubicBezTo>
                <a:lnTo>
                  <a:pt x="1814322" y="153162"/>
                </a:lnTo>
                <a:cubicBezTo>
                  <a:pt x="1819402" y="158750"/>
                  <a:pt x="1822196" y="164846"/>
                  <a:pt x="1822704" y="171450"/>
                </a:cubicBezTo>
                <a:cubicBezTo>
                  <a:pt x="1821688" y="177546"/>
                  <a:pt x="1819148" y="182372"/>
                  <a:pt x="1815084" y="185928"/>
                </a:cubicBezTo>
                <a:cubicBezTo>
                  <a:pt x="1811020" y="187960"/>
                  <a:pt x="1807464" y="187960"/>
                  <a:pt x="1804416" y="185928"/>
                </a:cubicBezTo>
                <a:lnTo>
                  <a:pt x="1795272" y="178308"/>
                </a:lnTo>
                <a:lnTo>
                  <a:pt x="1773936" y="147066"/>
                </a:lnTo>
                <a:lnTo>
                  <a:pt x="1772412" y="140208"/>
                </a:lnTo>
                <a:cubicBezTo>
                  <a:pt x="1774952" y="140716"/>
                  <a:pt x="1777492" y="139954"/>
                  <a:pt x="1780032" y="137922"/>
                </a:cubicBezTo>
                <a:close/>
                <a:moveTo>
                  <a:pt x="1159002" y="137160"/>
                </a:moveTo>
                <a:cubicBezTo>
                  <a:pt x="1156970" y="141224"/>
                  <a:pt x="1157224" y="144526"/>
                  <a:pt x="1159764" y="147066"/>
                </a:cubicBezTo>
                <a:lnTo>
                  <a:pt x="1159764" y="137922"/>
                </a:lnTo>
                <a:close/>
                <a:moveTo>
                  <a:pt x="897636" y="137160"/>
                </a:moveTo>
                <a:cubicBezTo>
                  <a:pt x="899668" y="138176"/>
                  <a:pt x="902208" y="138684"/>
                  <a:pt x="905256" y="138684"/>
                </a:cubicBezTo>
                <a:lnTo>
                  <a:pt x="925068" y="152400"/>
                </a:lnTo>
                <a:cubicBezTo>
                  <a:pt x="937768" y="165100"/>
                  <a:pt x="949706" y="178562"/>
                  <a:pt x="960882" y="192786"/>
                </a:cubicBezTo>
                <a:cubicBezTo>
                  <a:pt x="965454" y="209550"/>
                  <a:pt x="963422" y="225298"/>
                  <a:pt x="954786" y="240030"/>
                </a:cubicBezTo>
                <a:lnTo>
                  <a:pt x="941832" y="247650"/>
                </a:lnTo>
                <a:lnTo>
                  <a:pt x="934974" y="245364"/>
                </a:lnTo>
                <a:lnTo>
                  <a:pt x="928878" y="236982"/>
                </a:lnTo>
                <a:lnTo>
                  <a:pt x="925068" y="233934"/>
                </a:lnTo>
                <a:cubicBezTo>
                  <a:pt x="921512" y="229362"/>
                  <a:pt x="918972" y="224028"/>
                  <a:pt x="917448" y="217932"/>
                </a:cubicBezTo>
                <a:cubicBezTo>
                  <a:pt x="909828" y="193040"/>
                  <a:pt x="902716" y="168148"/>
                  <a:pt x="896112" y="143256"/>
                </a:cubicBezTo>
                <a:cubicBezTo>
                  <a:pt x="894588" y="141224"/>
                  <a:pt x="895096" y="139192"/>
                  <a:pt x="897636" y="137160"/>
                </a:cubicBezTo>
                <a:close/>
                <a:moveTo>
                  <a:pt x="42672" y="134874"/>
                </a:moveTo>
                <a:lnTo>
                  <a:pt x="41148" y="136398"/>
                </a:lnTo>
                <a:lnTo>
                  <a:pt x="48768" y="140970"/>
                </a:lnTo>
                <a:lnTo>
                  <a:pt x="51816" y="140970"/>
                </a:lnTo>
                <a:lnTo>
                  <a:pt x="44958" y="135636"/>
                </a:lnTo>
                <a:close/>
                <a:moveTo>
                  <a:pt x="18288" y="131064"/>
                </a:moveTo>
                <a:lnTo>
                  <a:pt x="15240" y="132588"/>
                </a:lnTo>
                <a:lnTo>
                  <a:pt x="25146" y="139446"/>
                </a:lnTo>
                <a:lnTo>
                  <a:pt x="25908" y="137922"/>
                </a:lnTo>
                <a:lnTo>
                  <a:pt x="19812" y="131826"/>
                </a:lnTo>
                <a:close/>
                <a:moveTo>
                  <a:pt x="590550" y="130302"/>
                </a:moveTo>
                <a:cubicBezTo>
                  <a:pt x="587502" y="138430"/>
                  <a:pt x="585470" y="146304"/>
                  <a:pt x="584454" y="153924"/>
                </a:cubicBezTo>
                <a:lnTo>
                  <a:pt x="585978" y="153924"/>
                </a:lnTo>
                <a:cubicBezTo>
                  <a:pt x="589534" y="146812"/>
                  <a:pt x="591566" y="138938"/>
                  <a:pt x="592074" y="130302"/>
                </a:cubicBezTo>
                <a:close/>
                <a:moveTo>
                  <a:pt x="499872" y="126492"/>
                </a:moveTo>
                <a:lnTo>
                  <a:pt x="492252" y="134874"/>
                </a:lnTo>
                <a:lnTo>
                  <a:pt x="493776" y="136398"/>
                </a:lnTo>
                <a:lnTo>
                  <a:pt x="500634" y="130302"/>
                </a:lnTo>
                <a:lnTo>
                  <a:pt x="500634" y="127254"/>
                </a:lnTo>
                <a:close/>
                <a:moveTo>
                  <a:pt x="749046" y="124206"/>
                </a:moveTo>
                <a:lnTo>
                  <a:pt x="750570" y="124206"/>
                </a:lnTo>
                <a:cubicBezTo>
                  <a:pt x="758190" y="146050"/>
                  <a:pt x="760476" y="169926"/>
                  <a:pt x="757428" y="195834"/>
                </a:cubicBezTo>
                <a:cubicBezTo>
                  <a:pt x="758952" y="213106"/>
                  <a:pt x="753872" y="226822"/>
                  <a:pt x="742188" y="236982"/>
                </a:cubicBezTo>
                <a:lnTo>
                  <a:pt x="728472" y="244602"/>
                </a:lnTo>
                <a:cubicBezTo>
                  <a:pt x="721360" y="247142"/>
                  <a:pt x="715010" y="246380"/>
                  <a:pt x="709422" y="242316"/>
                </a:cubicBezTo>
                <a:cubicBezTo>
                  <a:pt x="701802" y="230124"/>
                  <a:pt x="701294" y="217170"/>
                  <a:pt x="707898" y="203454"/>
                </a:cubicBezTo>
                <a:cubicBezTo>
                  <a:pt x="720090" y="176530"/>
                  <a:pt x="733806" y="150114"/>
                  <a:pt x="749046" y="124206"/>
                </a:cubicBezTo>
                <a:close/>
                <a:moveTo>
                  <a:pt x="12192" y="123444"/>
                </a:moveTo>
                <a:lnTo>
                  <a:pt x="32004" y="123444"/>
                </a:lnTo>
                <a:cubicBezTo>
                  <a:pt x="42164" y="124968"/>
                  <a:pt x="51308" y="128778"/>
                  <a:pt x="59436" y="134874"/>
                </a:cubicBezTo>
                <a:lnTo>
                  <a:pt x="65532" y="144018"/>
                </a:lnTo>
                <a:cubicBezTo>
                  <a:pt x="67564" y="151130"/>
                  <a:pt x="66294" y="156718"/>
                  <a:pt x="61722" y="160782"/>
                </a:cubicBezTo>
                <a:lnTo>
                  <a:pt x="54864" y="161544"/>
                </a:lnTo>
                <a:lnTo>
                  <a:pt x="51054" y="165354"/>
                </a:lnTo>
                <a:lnTo>
                  <a:pt x="47244" y="166116"/>
                </a:lnTo>
                <a:lnTo>
                  <a:pt x="7620" y="135636"/>
                </a:lnTo>
                <a:cubicBezTo>
                  <a:pt x="5080" y="133096"/>
                  <a:pt x="4064" y="129794"/>
                  <a:pt x="4572" y="125730"/>
                </a:cubicBezTo>
                <a:close/>
                <a:moveTo>
                  <a:pt x="485394" y="120396"/>
                </a:moveTo>
                <a:lnTo>
                  <a:pt x="483870" y="123444"/>
                </a:lnTo>
                <a:lnTo>
                  <a:pt x="487680" y="131064"/>
                </a:lnTo>
                <a:lnTo>
                  <a:pt x="490728" y="128016"/>
                </a:lnTo>
                <a:lnTo>
                  <a:pt x="486156" y="121158"/>
                </a:lnTo>
                <a:close/>
                <a:moveTo>
                  <a:pt x="566928" y="119634"/>
                </a:moveTo>
                <a:lnTo>
                  <a:pt x="566928" y="122682"/>
                </a:lnTo>
                <a:lnTo>
                  <a:pt x="567690" y="120396"/>
                </a:lnTo>
                <a:close/>
                <a:moveTo>
                  <a:pt x="568452" y="109728"/>
                </a:moveTo>
                <a:lnTo>
                  <a:pt x="567690" y="114300"/>
                </a:lnTo>
                <a:lnTo>
                  <a:pt x="569214" y="114300"/>
                </a:lnTo>
                <a:lnTo>
                  <a:pt x="569214" y="110490"/>
                </a:lnTo>
                <a:close/>
                <a:moveTo>
                  <a:pt x="1255014" y="107442"/>
                </a:moveTo>
                <a:lnTo>
                  <a:pt x="1252728" y="115824"/>
                </a:lnTo>
                <a:lnTo>
                  <a:pt x="1255014" y="116586"/>
                </a:lnTo>
                <a:lnTo>
                  <a:pt x="1257300" y="107442"/>
                </a:lnTo>
                <a:close/>
                <a:moveTo>
                  <a:pt x="1873758" y="103632"/>
                </a:moveTo>
                <a:cubicBezTo>
                  <a:pt x="1872234" y="107188"/>
                  <a:pt x="1872742" y="109474"/>
                  <a:pt x="1875282" y="110490"/>
                </a:cubicBezTo>
                <a:cubicBezTo>
                  <a:pt x="1876806" y="108966"/>
                  <a:pt x="1877568" y="106680"/>
                  <a:pt x="1877568" y="103632"/>
                </a:cubicBezTo>
                <a:close/>
                <a:moveTo>
                  <a:pt x="1937004" y="88392"/>
                </a:moveTo>
                <a:lnTo>
                  <a:pt x="1934718" y="89916"/>
                </a:lnTo>
                <a:lnTo>
                  <a:pt x="1937004" y="91440"/>
                </a:lnTo>
                <a:lnTo>
                  <a:pt x="1937766" y="89154"/>
                </a:lnTo>
                <a:close/>
                <a:moveTo>
                  <a:pt x="400050" y="88392"/>
                </a:moveTo>
                <a:lnTo>
                  <a:pt x="400050" y="92202"/>
                </a:lnTo>
                <a:lnTo>
                  <a:pt x="401574" y="89154"/>
                </a:lnTo>
                <a:close/>
                <a:moveTo>
                  <a:pt x="1556004" y="86106"/>
                </a:moveTo>
                <a:lnTo>
                  <a:pt x="1554480" y="87630"/>
                </a:lnTo>
                <a:lnTo>
                  <a:pt x="1556766" y="91440"/>
                </a:lnTo>
                <a:lnTo>
                  <a:pt x="1559052" y="91440"/>
                </a:lnTo>
                <a:cubicBezTo>
                  <a:pt x="1559560" y="101600"/>
                  <a:pt x="1560830" y="111760"/>
                  <a:pt x="1562862" y="121920"/>
                </a:cubicBezTo>
                <a:lnTo>
                  <a:pt x="1564386" y="123444"/>
                </a:lnTo>
                <a:cubicBezTo>
                  <a:pt x="1565402" y="112776"/>
                  <a:pt x="1563878" y="102362"/>
                  <a:pt x="1559814" y="92202"/>
                </a:cubicBezTo>
                <a:lnTo>
                  <a:pt x="1559052" y="91440"/>
                </a:lnTo>
                <a:lnTo>
                  <a:pt x="1556766" y="86868"/>
                </a:lnTo>
                <a:close/>
                <a:moveTo>
                  <a:pt x="1915668" y="74676"/>
                </a:moveTo>
                <a:lnTo>
                  <a:pt x="1934718" y="74676"/>
                </a:lnTo>
                <a:cubicBezTo>
                  <a:pt x="1944878" y="77724"/>
                  <a:pt x="1954530" y="82550"/>
                  <a:pt x="1963674" y="89154"/>
                </a:cubicBezTo>
                <a:cubicBezTo>
                  <a:pt x="1967738" y="94234"/>
                  <a:pt x="1969770" y="99822"/>
                  <a:pt x="1969770" y="105918"/>
                </a:cubicBezTo>
                <a:cubicBezTo>
                  <a:pt x="1968246" y="109982"/>
                  <a:pt x="1965960" y="113284"/>
                  <a:pt x="1962912" y="115824"/>
                </a:cubicBezTo>
                <a:cubicBezTo>
                  <a:pt x="1956816" y="115824"/>
                  <a:pt x="1951736" y="117602"/>
                  <a:pt x="1947672" y="121158"/>
                </a:cubicBezTo>
                <a:lnTo>
                  <a:pt x="1942338" y="118872"/>
                </a:lnTo>
                <a:lnTo>
                  <a:pt x="1920240" y="84582"/>
                </a:lnTo>
                <a:lnTo>
                  <a:pt x="1914144" y="80772"/>
                </a:lnTo>
                <a:cubicBezTo>
                  <a:pt x="1912620" y="78740"/>
                  <a:pt x="1913128" y="76708"/>
                  <a:pt x="1915668" y="74676"/>
                </a:cubicBezTo>
                <a:close/>
                <a:moveTo>
                  <a:pt x="1772412" y="72390"/>
                </a:moveTo>
                <a:lnTo>
                  <a:pt x="1783842" y="74676"/>
                </a:lnTo>
                <a:lnTo>
                  <a:pt x="1805940" y="86868"/>
                </a:lnTo>
                <a:lnTo>
                  <a:pt x="1815846" y="96774"/>
                </a:lnTo>
                <a:cubicBezTo>
                  <a:pt x="1817878" y="102362"/>
                  <a:pt x="1818132" y="107950"/>
                  <a:pt x="1816608" y="113538"/>
                </a:cubicBezTo>
                <a:lnTo>
                  <a:pt x="1805178" y="121920"/>
                </a:lnTo>
                <a:lnTo>
                  <a:pt x="1799082" y="117348"/>
                </a:lnTo>
                <a:lnTo>
                  <a:pt x="1772412" y="83058"/>
                </a:lnTo>
                <a:cubicBezTo>
                  <a:pt x="1768856" y="78994"/>
                  <a:pt x="1768856" y="75438"/>
                  <a:pt x="1772412" y="72390"/>
                </a:cubicBezTo>
                <a:close/>
                <a:moveTo>
                  <a:pt x="1453896" y="67056"/>
                </a:moveTo>
                <a:lnTo>
                  <a:pt x="1453134" y="73914"/>
                </a:lnTo>
                <a:lnTo>
                  <a:pt x="1454658" y="73914"/>
                </a:lnTo>
                <a:lnTo>
                  <a:pt x="1454658" y="67818"/>
                </a:lnTo>
                <a:close/>
                <a:moveTo>
                  <a:pt x="573786" y="67056"/>
                </a:moveTo>
                <a:cubicBezTo>
                  <a:pt x="571246" y="72136"/>
                  <a:pt x="571754" y="76962"/>
                  <a:pt x="575310" y="81534"/>
                </a:cubicBezTo>
                <a:lnTo>
                  <a:pt x="578358" y="73152"/>
                </a:lnTo>
                <a:lnTo>
                  <a:pt x="575310" y="67818"/>
                </a:lnTo>
                <a:close/>
                <a:moveTo>
                  <a:pt x="407670" y="66294"/>
                </a:moveTo>
                <a:lnTo>
                  <a:pt x="400812" y="86868"/>
                </a:lnTo>
                <a:lnTo>
                  <a:pt x="402336" y="88392"/>
                </a:lnTo>
                <a:lnTo>
                  <a:pt x="409194" y="74676"/>
                </a:lnTo>
                <a:lnTo>
                  <a:pt x="409956" y="66294"/>
                </a:lnTo>
                <a:close/>
                <a:moveTo>
                  <a:pt x="1529334" y="63246"/>
                </a:moveTo>
                <a:lnTo>
                  <a:pt x="1527810" y="66294"/>
                </a:lnTo>
                <a:cubicBezTo>
                  <a:pt x="1529334" y="94234"/>
                  <a:pt x="1532128" y="121920"/>
                  <a:pt x="1536192" y="149352"/>
                </a:cubicBezTo>
                <a:lnTo>
                  <a:pt x="1539240" y="149352"/>
                </a:lnTo>
                <a:cubicBezTo>
                  <a:pt x="1536700" y="120904"/>
                  <a:pt x="1533652" y="92456"/>
                  <a:pt x="1530096" y="64008"/>
                </a:cubicBezTo>
                <a:close/>
                <a:moveTo>
                  <a:pt x="471678" y="62484"/>
                </a:moveTo>
                <a:cubicBezTo>
                  <a:pt x="470662" y="65024"/>
                  <a:pt x="471170" y="67056"/>
                  <a:pt x="473202" y="68580"/>
                </a:cubicBezTo>
                <a:lnTo>
                  <a:pt x="475488" y="66294"/>
                </a:lnTo>
                <a:close/>
                <a:moveTo>
                  <a:pt x="409956" y="61722"/>
                </a:moveTo>
                <a:lnTo>
                  <a:pt x="409956" y="64770"/>
                </a:lnTo>
                <a:lnTo>
                  <a:pt x="410718" y="62484"/>
                </a:lnTo>
                <a:close/>
                <a:moveTo>
                  <a:pt x="260604" y="61722"/>
                </a:moveTo>
                <a:lnTo>
                  <a:pt x="257556" y="64008"/>
                </a:lnTo>
                <a:lnTo>
                  <a:pt x="261366" y="64770"/>
                </a:lnTo>
                <a:lnTo>
                  <a:pt x="261366" y="62484"/>
                </a:lnTo>
                <a:close/>
                <a:moveTo>
                  <a:pt x="36576" y="60960"/>
                </a:moveTo>
                <a:lnTo>
                  <a:pt x="35814" y="63246"/>
                </a:lnTo>
                <a:lnTo>
                  <a:pt x="37338" y="63246"/>
                </a:lnTo>
                <a:lnTo>
                  <a:pt x="37338" y="61722"/>
                </a:lnTo>
                <a:close/>
                <a:moveTo>
                  <a:pt x="55626" y="59436"/>
                </a:moveTo>
                <a:lnTo>
                  <a:pt x="57150" y="60960"/>
                </a:lnTo>
                <a:lnTo>
                  <a:pt x="57912" y="59436"/>
                </a:lnTo>
                <a:close/>
                <a:moveTo>
                  <a:pt x="1535430" y="57150"/>
                </a:moveTo>
                <a:cubicBezTo>
                  <a:pt x="1534414" y="60706"/>
                  <a:pt x="1535176" y="63500"/>
                  <a:pt x="1537716" y="65532"/>
                </a:cubicBezTo>
                <a:cubicBezTo>
                  <a:pt x="1538224" y="62992"/>
                  <a:pt x="1537716" y="60452"/>
                  <a:pt x="1536192" y="57912"/>
                </a:cubicBezTo>
                <a:close/>
                <a:moveTo>
                  <a:pt x="569214" y="52578"/>
                </a:moveTo>
                <a:lnTo>
                  <a:pt x="570738" y="52578"/>
                </a:lnTo>
                <a:cubicBezTo>
                  <a:pt x="575310" y="59690"/>
                  <a:pt x="580898" y="66040"/>
                  <a:pt x="587502" y="71628"/>
                </a:cubicBezTo>
                <a:lnTo>
                  <a:pt x="595884" y="88392"/>
                </a:lnTo>
                <a:cubicBezTo>
                  <a:pt x="599948" y="104648"/>
                  <a:pt x="601472" y="120904"/>
                  <a:pt x="600456" y="137160"/>
                </a:cubicBezTo>
                <a:lnTo>
                  <a:pt x="593598" y="157734"/>
                </a:lnTo>
                <a:cubicBezTo>
                  <a:pt x="575310" y="187706"/>
                  <a:pt x="557022" y="217424"/>
                  <a:pt x="538734" y="246888"/>
                </a:cubicBezTo>
                <a:cubicBezTo>
                  <a:pt x="553974" y="257556"/>
                  <a:pt x="570484" y="266446"/>
                  <a:pt x="588264" y="273558"/>
                </a:cubicBezTo>
                <a:cubicBezTo>
                  <a:pt x="607568" y="283210"/>
                  <a:pt x="627888" y="289560"/>
                  <a:pt x="649224" y="292608"/>
                </a:cubicBezTo>
                <a:lnTo>
                  <a:pt x="647700" y="294894"/>
                </a:lnTo>
                <a:cubicBezTo>
                  <a:pt x="643636" y="295402"/>
                  <a:pt x="640334" y="296672"/>
                  <a:pt x="637794" y="298704"/>
                </a:cubicBezTo>
                <a:lnTo>
                  <a:pt x="640842" y="300990"/>
                </a:lnTo>
                <a:lnTo>
                  <a:pt x="637794" y="304038"/>
                </a:lnTo>
                <a:cubicBezTo>
                  <a:pt x="621538" y="313690"/>
                  <a:pt x="604774" y="315468"/>
                  <a:pt x="587502" y="309372"/>
                </a:cubicBezTo>
                <a:cubicBezTo>
                  <a:pt x="562610" y="300736"/>
                  <a:pt x="540766" y="287528"/>
                  <a:pt x="521970" y="269748"/>
                </a:cubicBezTo>
                <a:lnTo>
                  <a:pt x="505968" y="286512"/>
                </a:lnTo>
                <a:cubicBezTo>
                  <a:pt x="499364" y="293624"/>
                  <a:pt x="491744" y="297688"/>
                  <a:pt x="483108" y="298704"/>
                </a:cubicBezTo>
                <a:cubicBezTo>
                  <a:pt x="478536" y="297688"/>
                  <a:pt x="473964" y="296418"/>
                  <a:pt x="469392" y="294894"/>
                </a:cubicBezTo>
                <a:cubicBezTo>
                  <a:pt x="468376" y="291846"/>
                  <a:pt x="469646" y="289052"/>
                  <a:pt x="473202" y="286512"/>
                </a:cubicBezTo>
                <a:cubicBezTo>
                  <a:pt x="476758" y="284480"/>
                  <a:pt x="480314" y="281686"/>
                  <a:pt x="483870" y="278130"/>
                </a:cubicBezTo>
                <a:lnTo>
                  <a:pt x="502920" y="252222"/>
                </a:lnTo>
                <a:cubicBezTo>
                  <a:pt x="482600" y="233426"/>
                  <a:pt x="463550" y="213614"/>
                  <a:pt x="445770" y="192786"/>
                </a:cubicBezTo>
                <a:cubicBezTo>
                  <a:pt x="437642" y="185166"/>
                  <a:pt x="432562" y="176022"/>
                  <a:pt x="430530" y="165354"/>
                </a:cubicBezTo>
                <a:lnTo>
                  <a:pt x="433578" y="164592"/>
                </a:lnTo>
                <a:cubicBezTo>
                  <a:pt x="458978" y="187960"/>
                  <a:pt x="485902" y="209804"/>
                  <a:pt x="514350" y="230124"/>
                </a:cubicBezTo>
                <a:lnTo>
                  <a:pt x="517398" y="227838"/>
                </a:lnTo>
                <a:cubicBezTo>
                  <a:pt x="530606" y="201422"/>
                  <a:pt x="542036" y="173990"/>
                  <a:pt x="551688" y="145542"/>
                </a:cubicBezTo>
                <a:cubicBezTo>
                  <a:pt x="560324" y="115570"/>
                  <a:pt x="566166" y="84582"/>
                  <a:pt x="569214" y="52578"/>
                </a:cubicBezTo>
                <a:close/>
                <a:moveTo>
                  <a:pt x="467106" y="52578"/>
                </a:moveTo>
                <a:lnTo>
                  <a:pt x="470154" y="52578"/>
                </a:lnTo>
                <a:lnTo>
                  <a:pt x="494538" y="69342"/>
                </a:lnTo>
                <a:cubicBezTo>
                  <a:pt x="503682" y="78486"/>
                  <a:pt x="512064" y="88392"/>
                  <a:pt x="519684" y="99060"/>
                </a:cubicBezTo>
                <a:cubicBezTo>
                  <a:pt x="521208" y="115316"/>
                  <a:pt x="515874" y="128778"/>
                  <a:pt x="503682" y="139446"/>
                </a:cubicBezTo>
                <a:cubicBezTo>
                  <a:pt x="499618" y="144018"/>
                  <a:pt x="494792" y="146558"/>
                  <a:pt x="489204" y="147066"/>
                </a:cubicBezTo>
                <a:cubicBezTo>
                  <a:pt x="484632" y="144018"/>
                  <a:pt x="481076" y="139700"/>
                  <a:pt x="478536" y="134112"/>
                </a:cubicBezTo>
                <a:lnTo>
                  <a:pt x="467106" y="78486"/>
                </a:lnTo>
                <a:cubicBezTo>
                  <a:pt x="466598" y="69850"/>
                  <a:pt x="466598" y="61214"/>
                  <a:pt x="467106" y="52578"/>
                </a:cubicBezTo>
                <a:close/>
                <a:moveTo>
                  <a:pt x="48006" y="52578"/>
                </a:moveTo>
                <a:cubicBezTo>
                  <a:pt x="50038" y="56134"/>
                  <a:pt x="52832" y="58166"/>
                  <a:pt x="56388" y="58674"/>
                </a:cubicBezTo>
                <a:lnTo>
                  <a:pt x="50292" y="52578"/>
                </a:lnTo>
                <a:close/>
                <a:moveTo>
                  <a:pt x="31242" y="52578"/>
                </a:moveTo>
                <a:lnTo>
                  <a:pt x="35052" y="60198"/>
                </a:lnTo>
                <a:cubicBezTo>
                  <a:pt x="35560" y="57658"/>
                  <a:pt x="35306" y="55118"/>
                  <a:pt x="34290" y="52578"/>
                </a:cubicBezTo>
                <a:close/>
                <a:moveTo>
                  <a:pt x="46482" y="49530"/>
                </a:moveTo>
                <a:lnTo>
                  <a:pt x="46482" y="51816"/>
                </a:lnTo>
                <a:lnTo>
                  <a:pt x="48768" y="51816"/>
                </a:lnTo>
                <a:close/>
                <a:moveTo>
                  <a:pt x="44196" y="48006"/>
                </a:moveTo>
                <a:lnTo>
                  <a:pt x="44196" y="50292"/>
                </a:lnTo>
                <a:lnTo>
                  <a:pt x="45720" y="48768"/>
                </a:lnTo>
                <a:close/>
                <a:moveTo>
                  <a:pt x="271272" y="44196"/>
                </a:moveTo>
                <a:cubicBezTo>
                  <a:pt x="273812" y="46736"/>
                  <a:pt x="277114" y="47498"/>
                  <a:pt x="281178" y="46482"/>
                </a:cubicBezTo>
                <a:lnTo>
                  <a:pt x="284226" y="51816"/>
                </a:lnTo>
                <a:lnTo>
                  <a:pt x="291846" y="57150"/>
                </a:lnTo>
                <a:cubicBezTo>
                  <a:pt x="296418" y="72898"/>
                  <a:pt x="296164" y="88646"/>
                  <a:pt x="291084" y="104394"/>
                </a:cubicBezTo>
                <a:lnTo>
                  <a:pt x="273558" y="145542"/>
                </a:lnTo>
                <a:cubicBezTo>
                  <a:pt x="257302" y="172466"/>
                  <a:pt x="241300" y="198628"/>
                  <a:pt x="225552" y="224028"/>
                </a:cubicBezTo>
                <a:cubicBezTo>
                  <a:pt x="247396" y="232664"/>
                  <a:pt x="270002" y="239776"/>
                  <a:pt x="293370" y="245364"/>
                </a:cubicBezTo>
                <a:cubicBezTo>
                  <a:pt x="302006" y="245364"/>
                  <a:pt x="310388" y="246380"/>
                  <a:pt x="318516" y="248412"/>
                </a:cubicBezTo>
                <a:lnTo>
                  <a:pt x="318516" y="262128"/>
                </a:lnTo>
                <a:cubicBezTo>
                  <a:pt x="313436" y="270764"/>
                  <a:pt x="309118" y="278892"/>
                  <a:pt x="305562" y="286512"/>
                </a:cubicBezTo>
                <a:cubicBezTo>
                  <a:pt x="293878" y="289052"/>
                  <a:pt x="282194" y="289306"/>
                  <a:pt x="270510" y="287274"/>
                </a:cubicBezTo>
                <a:cubicBezTo>
                  <a:pt x="244602" y="279654"/>
                  <a:pt x="221488" y="266954"/>
                  <a:pt x="201168" y="249174"/>
                </a:cubicBezTo>
                <a:cubicBezTo>
                  <a:pt x="190500" y="259334"/>
                  <a:pt x="179070" y="267970"/>
                  <a:pt x="166878" y="275082"/>
                </a:cubicBezTo>
                <a:lnTo>
                  <a:pt x="150876" y="280416"/>
                </a:lnTo>
                <a:cubicBezTo>
                  <a:pt x="138176" y="282448"/>
                  <a:pt x="125984" y="284226"/>
                  <a:pt x="114300" y="285750"/>
                </a:cubicBezTo>
                <a:cubicBezTo>
                  <a:pt x="112776" y="283718"/>
                  <a:pt x="113284" y="281432"/>
                  <a:pt x="115824" y="278892"/>
                </a:cubicBezTo>
                <a:lnTo>
                  <a:pt x="128016" y="273558"/>
                </a:lnTo>
                <a:lnTo>
                  <a:pt x="129540" y="270510"/>
                </a:lnTo>
                <a:lnTo>
                  <a:pt x="160782" y="243078"/>
                </a:lnTo>
                <a:lnTo>
                  <a:pt x="178308" y="223266"/>
                </a:lnTo>
                <a:cubicBezTo>
                  <a:pt x="155448" y="193294"/>
                  <a:pt x="135890" y="161290"/>
                  <a:pt x="119634" y="127254"/>
                </a:cubicBezTo>
                <a:cubicBezTo>
                  <a:pt x="112014" y="114046"/>
                  <a:pt x="106680" y="99568"/>
                  <a:pt x="103632" y="83820"/>
                </a:cubicBezTo>
                <a:lnTo>
                  <a:pt x="105918" y="83058"/>
                </a:lnTo>
                <a:cubicBezTo>
                  <a:pt x="129286" y="127254"/>
                  <a:pt x="158496" y="166624"/>
                  <a:pt x="193548" y="201168"/>
                </a:cubicBezTo>
                <a:cubicBezTo>
                  <a:pt x="204724" y="184912"/>
                  <a:pt x="215392" y="167894"/>
                  <a:pt x="225552" y="150114"/>
                </a:cubicBezTo>
                <a:cubicBezTo>
                  <a:pt x="238760" y="125730"/>
                  <a:pt x="249936" y="100076"/>
                  <a:pt x="259080" y="73152"/>
                </a:cubicBezTo>
                <a:cubicBezTo>
                  <a:pt x="233172" y="76200"/>
                  <a:pt x="207518" y="77724"/>
                  <a:pt x="182118" y="77724"/>
                </a:cubicBezTo>
                <a:cubicBezTo>
                  <a:pt x="152146" y="79248"/>
                  <a:pt x="122936" y="77470"/>
                  <a:pt x="94488" y="72390"/>
                </a:cubicBezTo>
                <a:lnTo>
                  <a:pt x="97536" y="69342"/>
                </a:lnTo>
                <a:cubicBezTo>
                  <a:pt x="146304" y="70358"/>
                  <a:pt x="195326" y="69088"/>
                  <a:pt x="244602" y="65532"/>
                </a:cubicBezTo>
                <a:cubicBezTo>
                  <a:pt x="244602" y="63500"/>
                  <a:pt x="245618" y="61722"/>
                  <a:pt x="247650" y="60198"/>
                </a:cubicBezTo>
                <a:lnTo>
                  <a:pt x="263652" y="54102"/>
                </a:lnTo>
                <a:close/>
                <a:moveTo>
                  <a:pt x="1988058" y="41910"/>
                </a:moveTo>
                <a:lnTo>
                  <a:pt x="1986534" y="43434"/>
                </a:lnTo>
                <a:cubicBezTo>
                  <a:pt x="1988566" y="44958"/>
                  <a:pt x="1990598" y="44704"/>
                  <a:pt x="1992630" y="42672"/>
                </a:cubicBezTo>
                <a:close/>
                <a:moveTo>
                  <a:pt x="1173480" y="41148"/>
                </a:moveTo>
                <a:cubicBezTo>
                  <a:pt x="1172464" y="44196"/>
                  <a:pt x="1172972" y="46990"/>
                  <a:pt x="1175004" y="49530"/>
                </a:cubicBezTo>
                <a:cubicBezTo>
                  <a:pt x="1175512" y="46990"/>
                  <a:pt x="1175258" y="44450"/>
                  <a:pt x="1174242" y="41910"/>
                </a:cubicBezTo>
                <a:close/>
                <a:moveTo>
                  <a:pt x="19050" y="41148"/>
                </a:moveTo>
                <a:lnTo>
                  <a:pt x="17526" y="42672"/>
                </a:lnTo>
                <a:lnTo>
                  <a:pt x="22860" y="49530"/>
                </a:lnTo>
                <a:lnTo>
                  <a:pt x="22860" y="41910"/>
                </a:lnTo>
                <a:close/>
                <a:moveTo>
                  <a:pt x="1527810" y="39624"/>
                </a:moveTo>
                <a:lnTo>
                  <a:pt x="1530096" y="39624"/>
                </a:lnTo>
                <a:cubicBezTo>
                  <a:pt x="1543304" y="57404"/>
                  <a:pt x="1556258" y="75184"/>
                  <a:pt x="1568958" y="92964"/>
                </a:cubicBezTo>
                <a:cubicBezTo>
                  <a:pt x="1571498" y="111760"/>
                  <a:pt x="1572768" y="130810"/>
                  <a:pt x="1572768" y="150114"/>
                </a:cubicBezTo>
                <a:cubicBezTo>
                  <a:pt x="1583436" y="151638"/>
                  <a:pt x="1594612" y="151130"/>
                  <a:pt x="1606296" y="148590"/>
                </a:cubicBezTo>
                <a:lnTo>
                  <a:pt x="1621536" y="144780"/>
                </a:lnTo>
                <a:cubicBezTo>
                  <a:pt x="1621028" y="140716"/>
                  <a:pt x="1622044" y="136652"/>
                  <a:pt x="1624584" y="132588"/>
                </a:cubicBezTo>
                <a:lnTo>
                  <a:pt x="1645158" y="132588"/>
                </a:lnTo>
                <a:lnTo>
                  <a:pt x="1652016" y="136398"/>
                </a:lnTo>
                <a:cubicBezTo>
                  <a:pt x="1654556" y="140462"/>
                  <a:pt x="1654048" y="143764"/>
                  <a:pt x="1650492" y="146304"/>
                </a:cubicBezTo>
                <a:lnTo>
                  <a:pt x="1616202" y="156210"/>
                </a:lnTo>
                <a:lnTo>
                  <a:pt x="1572006" y="160782"/>
                </a:lnTo>
                <a:lnTo>
                  <a:pt x="1571244" y="174498"/>
                </a:lnTo>
                <a:cubicBezTo>
                  <a:pt x="1587500" y="189738"/>
                  <a:pt x="1605026" y="203200"/>
                  <a:pt x="1623822" y="214884"/>
                </a:cubicBezTo>
                <a:cubicBezTo>
                  <a:pt x="1637538" y="225044"/>
                  <a:pt x="1652778" y="231648"/>
                  <a:pt x="1669542" y="234696"/>
                </a:cubicBezTo>
                <a:lnTo>
                  <a:pt x="1673352" y="238506"/>
                </a:lnTo>
                <a:lnTo>
                  <a:pt x="1671828" y="241554"/>
                </a:lnTo>
                <a:lnTo>
                  <a:pt x="1657350" y="249174"/>
                </a:lnTo>
                <a:lnTo>
                  <a:pt x="1654302" y="255270"/>
                </a:lnTo>
                <a:cubicBezTo>
                  <a:pt x="1647698" y="258826"/>
                  <a:pt x="1641094" y="261112"/>
                  <a:pt x="1634490" y="262128"/>
                </a:cubicBezTo>
                <a:cubicBezTo>
                  <a:pt x="1625346" y="259588"/>
                  <a:pt x="1617726" y="255016"/>
                  <a:pt x="1611630" y="248412"/>
                </a:cubicBezTo>
                <a:cubicBezTo>
                  <a:pt x="1596390" y="234188"/>
                  <a:pt x="1583182" y="218186"/>
                  <a:pt x="1572006" y="200406"/>
                </a:cubicBezTo>
                <a:lnTo>
                  <a:pt x="1569720" y="201930"/>
                </a:lnTo>
                <a:cubicBezTo>
                  <a:pt x="1567688" y="222250"/>
                  <a:pt x="1566926" y="242316"/>
                  <a:pt x="1567434" y="262128"/>
                </a:cubicBezTo>
                <a:cubicBezTo>
                  <a:pt x="1576578" y="263652"/>
                  <a:pt x="1585976" y="263398"/>
                  <a:pt x="1595628" y="261366"/>
                </a:cubicBezTo>
                <a:cubicBezTo>
                  <a:pt x="1595628" y="258318"/>
                  <a:pt x="1596644" y="255524"/>
                  <a:pt x="1598676" y="252984"/>
                </a:cubicBezTo>
                <a:cubicBezTo>
                  <a:pt x="1607312" y="252984"/>
                  <a:pt x="1614932" y="255778"/>
                  <a:pt x="1621536" y="261366"/>
                </a:cubicBezTo>
                <a:lnTo>
                  <a:pt x="1621536" y="267462"/>
                </a:lnTo>
                <a:lnTo>
                  <a:pt x="1613916" y="269748"/>
                </a:lnTo>
                <a:lnTo>
                  <a:pt x="1568196" y="270510"/>
                </a:lnTo>
                <a:cubicBezTo>
                  <a:pt x="1563624" y="287274"/>
                  <a:pt x="1562100" y="304546"/>
                  <a:pt x="1563624" y="322326"/>
                </a:cubicBezTo>
                <a:lnTo>
                  <a:pt x="1559814" y="326136"/>
                </a:lnTo>
                <a:lnTo>
                  <a:pt x="1549908" y="320802"/>
                </a:lnTo>
                <a:lnTo>
                  <a:pt x="1545336" y="308610"/>
                </a:lnTo>
                <a:lnTo>
                  <a:pt x="1539240" y="270510"/>
                </a:lnTo>
                <a:lnTo>
                  <a:pt x="1503426" y="269748"/>
                </a:lnTo>
                <a:lnTo>
                  <a:pt x="1500378" y="267462"/>
                </a:lnTo>
                <a:lnTo>
                  <a:pt x="1502664" y="265176"/>
                </a:lnTo>
                <a:cubicBezTo>
                  <a:pt x="1513332" y="264160"/>
                  <a:pt x="1524508" y="263398"/>
                  <a:pt x="1536192" y="262890"/>
                </a:cubicBezTo>
                <a:lnTo>
                  <a:pt x="1539240" y="261366"/>
                </a:lnTo>
                <a:lnTo>
                  <a:pt x="1533144" y="199644"/>
                </a:lnTo>
                <a:lnTo>
                  <a:pt x="1531620" y="195072"/>
                </a:lnTo>
                <a:cubicBezTo>
                  <a:pt x="1523492" y="207264"/>
                  <a:pt x="1514856" y="218948"/>
                  <a:pt x="1505712" y="230124"/>
                </a:cubicBezTo>
                <a:lnTo>
                  <a:pt x="1472946" y="263652"/>
                </a:lnTo>
                <a:lnTo>
                  <a:pt x="1457706" y="272034"/>
                </a:lnTo>
                <a:lnTo>
                  <a:pt x="1454658" y="269748"/>
                </a:lnTo>
                <a:lnTo>
                  <a:pt x="1453896" y="266700"/>
                </a:lnTo>
                <a:cubicBezTo>
                  <a:pt x="1467104" y="249428"/>
                  <a:pt x="1479042" y="230886"/>
                  <a:pt x="1489710" y="211074"/>
                </a:cubicBezTo>
                <a:cubicBezTo>
                  <a:pt x="1496314" y="194310"/>
                  <a:pt x="1503172" y="177292"/>
                  <a:pt x="1510284" y="160020"/>
                </a:cubicBezTo>
                <a:lnTo>
                  <a:pt x="1507998" y="157734"/>
                </a:lnTo>
                <a:cubicBezTo>
                  <a:pt x="1486662" y="158242"/>
                  <a:pt x="1465580" y="156972"/>
                  <a:pt x="1444752" y="153924"/>
                </a:cubicBezTo>
                <a:lnTo>
                  <a:pt x="1443990" y="151638"/>
                </a:lnTo>
                <a:lnTo>
                  <a:pt x="1461516" y="149352"/>
                </a:lnTo>
                <a:cubicBezTo>
                  <a:pt x="1483868" y="150368"/>
                  <a:pt x="1505966" y="150114"/>
                  <a:pt x="1527810" y="148590"/>
                </a:cubicBezTo>
                <a:lnTo>
                  <a:pt x="1522476" y="92202"/>
                </a:lnTo>
                <a:cubicBezTo>
                  <a:pt x="1520444" y="75184"/>
                  <a:pt x="1521333" y="58928"/>
                  <a:pt x="1525143" y="43434"/>
                </a:cubicBezTo>
                <a:cubicBezTo>
                  <a:pt x="1524635" y="45720"/>
                  <a:pt x="1525524" y="47244"/>
                  <a:pt x="1527810" y="48006"/>
                </a:cubicBezTo>
                <a:close/>
                <a:moveTo>
                  <a:pt x="1263396" y="38862"/>
                </a:moveTo>
                <a:lnTo>
                  <a:pt x="1259586" y="44196"/>
                </a:lnTo>
                <a:lnTo>
                  <a:pt x="1266444" y="44958"/>
                </a:lnTo>
                <a:lnTo>
                  <a:pt x="1267968" y="43434"/>
                </a:lnTo>
                <a:close/>
                <a:moveTo>
                  <a:pt x="1447038" y="36576"/>
                </a:moveTo>
                <a:lnTo>
                  <a:pt x="1447038" y="41910"/>
                </a:lnTo>
                <a:lnTo>
                  <a:pt x="1449324" y="42672"/>
                </a:lnTo>
                <a:lnTo>
                  <a:pt x="1449324" y="36576"/>
                </a:lnTo>
                <a:close/>
                <a:moveTo>
                  <a:pt x="22860" y="32766"/>
                </a:moveTo>
                <a:cubicBezTo>
                  <a:pt x="28956" y="33782"/>
                  <a:pt x="35306" y="35052"/>
                  <a:pt x="41910" y="36576"/>
                </a:cubicBezTo>
                <a:lnTo>
                  <a:pt x="57150" y="45720"/>
                </a:lnTo>
                <a:cubicBezTo>
                  <a:pt x="64262" y="51816"/>
                  <a:pt x="69850" y="59182"/>
                  <a:pt x="73914" y="67818"/>
                </a:cubicBezTo>
                <a:cubicBezTo>
                  <a:pt x="75438" y="76454"/>
                  <a:pt x="73914" y="83566"/>
                  <a:pt x="69342" y="89154"/>
                </a:cubicBezTo>
                <a:cubicBezTo>
                  <a:pt x="64262" y="93218"/>
                  <a:pt x="58420" y="94488"/>
                  <a:pt x="51816" y="92964"/>
                </a:cubicBezTo>
                <a:lnTo>
                  <a:pt x="51816" y="100584"/>
                </a:lnTo>
                <a:cubicBezTo>
                  <a:pt x="48768" y="103632"/>
                  <a:pt x="45974" y="103378"/>
                  <a:pt x="43434" y="99822"/>
                </a:cubicBezTo>
                <a:lnTo>
                  <a:pt x="14478" y="51816"/>
                </a:lnTo>
                <a:cubicBezTo>
                  <a:pt x="9906" y="46228"/>
                  <a:pt x="9906" y="40640"/>
                  <a:pt x="14478" y="35052"/>
                </a:cubicBezTo>
                <a:close/>
                <a:moveTo>
                  <a:pt x="1885188" y="30480"/>
                </a:moveTo>
                <a:cubicBezTo>
                  <a:pt x="1883156" y="36576"/>
                  <a:pt x="1883664" y="42164"/>
                  <a:pt x="1886712" y="47244"/>
                </a:cubicBezTo>
                <a:lnTo>
                  <a:pt x="1886712" y="30480"/>
                </a:lnTo>
                <a:close/>
                <a:moveTo>
                  <a:pt x="1146810" y="19812"/>
                </a:moveTo>
                <a:lnTo>
                  <a:pt x="1149096" y="24384"/>
                </a:lnTo>
                <a:lnTo>
                  <a:pt x="1151382" y="22098"/>
                </a:lnTo>
                <a:lnTo>
                  <a:pt x="1149858" y="19812"/>
                </a:lnTo>
                <a:close/>
                <a:moveTo>
                  <a:pt x="1881378" y="16002"/>
                </a:moveTo>
                <a:cubicBezTo>
                  <a:pt x="1876806" y="15494"/>
                  <a:pt x="1872742" y="16002"/>
                  <a:pt x="1869186" y="17526"/>
                </a:cubicBezTo>
                <a:lnTo>
                  <a:pt x="1870710" y="22098"/>
                </a:lnTo>
                <a:cubicBezTo>
                  <a:pt x="1874774" y="22606"/>
                  <a:pt x="1878330" y="21082"/>
                  <a:pt x="1881378" y="17526"/>
                </a:cubicBezTo>
                <a:close/>
                <a:moveTo>
                  <a:pt x="400812" y="15240"/>
                </a:moveTo>
                <a:cubicBezTo>
                  <a:pt x="398780" y="17780"/>
                  <a:pt x="399288" y="20320"/>
                  <a:pt x="402336" y="22860"/>
                </a:cubicBezTo>
                <a:lnTo>
                  <a:pt x="406908" y="27432"/>
                </a:lnTo>
                <a:lnTo>
                  <a:pt x="407670" y="24384"/>
                </a:lnTo>
                <a:lnTo>
                  <a:pt x="402336" y="16002"/>
                </a:lnTo>
                <a:close/>
                <a:moveTo>
                  <a:pt x="1435608" y="13716"/>
                </a:moveTo>
                <a:cubicBezTo>
                  <a:pt x="1434084" y="16256"/>
                  <a:pt x="1434338" y="18288"/>
                  <a:pt x="1436370" y="19812"/>
                </a:cubicBezTo>
                <a:lnTo>
                  <a:pt x="1437132" y="14478"/>
                </a:lnTo>
                <a:close/>
                <a:moveTo>
                  <a:pt x="395478" y="8382"/>
                </a:moveTo>
                <a:lnTo>
                  <a:pt x="403860" y="9144"/>
                </a:lnTo>
                <a:cubicBezTo>
                  <a:pt x="410464" y="15240"/>
                  <a:pt x="414782" y="22606"/>
                  <a:pt x="416814" y="31242"/>
                </a:cubicBezTo>
                <a:cubicBezTo>
                  <a:pt x="418846" y="46990"/>
                  <a:pt x="418846" y="62230"/>
                  <a:pt x="416814" y="76962"/>
                </a:cubicBezTo>
                <a:cubicBezTo>
                  <a:pt x="406146" y="96774"/>
                  <a:pt x="394716" y="115824"/>
                  <a:pt x="382524" y="134112"/>
                </a:cubicBezTo>
                <a:cubicBezTo>
                  <a:pt x="384048" y="142748"/>
                  <a:pt x="387858" y="149860"/>
                  <a:pt x="393954" y="155448"/>
                </a:cubicBezTo>
                <a:cubicBezTo>
                  <a:pt x="395986" y="166624"/>
                  <a:pt x="398526" y="177800"/>
                  <a:pt x="401574" y="188976"/>
                </a:cubicBezTo>
                <a:cubicBezTo>
                  <a:pt x="402590" y="230124"/>
                  <a:pt x="401828" y="270510"/>
                  <a:pt x="399288" y="310134"/>
                </a:cubicBezTo>
                <a:lnTo>
                  <a:pt x="394716" y="310134"/>
                </a:lnTo>
                <a:cubicBezTo>
                  <a:pt x="389636" y="298958"/>
                  <a:pt x="386588" y="287020"/>
                  <a:pt x="385572" y="274320"/>
                </a:cubicBezTo>
                <a:cubicBezTo>
                  <a:pt x="379476" y="231648"/>
                  <a:pt x="376174" y="188722"/>
                  <a:pt x="375666" y="145542"/>
                </a:cubicBezTo>
                <a:lnTo>
                  <a:pt x="373380" y="144780"/>
                </a:lnTo>
                <a:cubicBezTo>
                  <a:pt x="363220" y="158496"/>
                  <a:pt x="352298" y="171196"/>
                  <a:pt x="340614" y="182880"/>
                </a:cubicBezTo>
                <a:lnTo>
                  <a:pt x="333756" y="183642"/>
                </a:lnTo>
                <a:cubicBezTo>
                  <a:pt x="331216" y="182118"/>
                  <a:pt x="330454" y="179578"/>
                  <a:pt x="331470" y="176022"/>
                </a:cubicBezTo>
                <a:cubicBezTo>
                  <a:pt x="337566" y="164846"/>
                  <a:pt x="343916" y="152654"/>
                  <a:pt x="350520" y="139446"/>
                </a:cubicBezTo>
                <a:cubicBezTo>
                  <a:pt x="363728" y="95250"/>
                  <a:pt x="378714" y="51562"/>
                  <a:pt x="395478" y="8382"/>
                </a:cubicBezTo>
                <a:close/>
                <a:moveTo>
                  <a:pt x="1873758" y="7620"/>
                </a:moveTo>
                <a:lnTo>
                  <a:pt x="1886712" y="7620"/>
                </a:lnTo>
                <a:lnTo>
                  <a:pt x="1897380" y="12954"/>
                </a:lnTo>
                <a:lnTo>
                  <a:pt x="1904238" y="21336"/>
                </a:lnTo>
                <a:cubicBezTo>
                  <a:pt x="1905762" y="30480"/>
                  <a:pt x="1907540" y="39370"/>
                  <a:pt x="1909572" y="48006"/>
                </a:cubicBezTo>
                <a:cubicBezTo>
                  <a:pt x="1930908" y="50546"/>
                  <a:pt x="1952498" y="49784"/>
                  <a:pt x="1974342" y="45720"/>
                </a:cubicBezTo>
                <a:lnTo>
                  <a:pt x="1978152" y="38862"/>
                </a:lnTo>
                <a:lnTo>
                  <a:pt x="1983486" y="34290"/>
                </a:lnTo>
                <a:cubicBezTo>
                  <a:pt x="1989582" y="33782"/>
                  <a:pt x="1995424" y="34544"/>
                  <a:pt x="2001012" y="36576"/>
                </a:cubicBezTo>
                <a:cubicBezTo>
                  <a:pt x="2004060" y="40132"/>
                  <a:pt x="2004568" y="43688"/>
                  <a:pt x="2002536" y="47244"/>
                </a:cubicBezTo>
                <a:cubicBezTo>
                  <a:pt x="1990344" y="53848"/>
                  <a:pt x="1976882" y="57150"/>
                  <a:pt x="1962150" y="57150"/>
                </a:cubicBezTo>
                <a:lnTo>
                  <a:pt x="1908048" y="57150"/>
                </a:lnTo>
                <a:cubicBezTo>
                  <a:pt x="1900936" y="76454"/>
                  <a:pt x="1893316" y="95250"/>
                  <a:pt x="1885188" y="113538"/>
                </a:cubicBezTo>
                <a:lnTo>
                  <a:pt x="1878330" y="124206"/>
                </a:lnTo>
                <a:lnTo>
                  <a:pt x="1873758" y="124968"/>
                </a:lnTo>
                <a:lnTo>
                  <a:pt x="1868424" y="119634"/>
                </a:lnTo>
                <a:cubicBezTo>
                  <a:pt x="1865884" y="120142"/>
                  <a:pt x="1863598" y="119634"/>
                  <a:pt x="1861566" y="118110"/>
                </a:cubicBezTo>
                <a:cubicBezTo>
                  <a:pt x="1862582" y="105918"/>
                  <a:pt x="1863852" y="93472"/>
                  <a:pt x="1865376" y="80772"/>
                </a:cubicBezTo>
                <a:cubicBezTo>
                  <a:pt x="1862836" y="57404"/>
                  <a:pt x="1863090" y="34290"/>
                  <a:pt x="1866138" y="11430"/>
                </a:cubicBezTo>
                <a:close/>
                <a:moveTo>
                  <a:pt x="1139190" y="6096"/>
                </a:moveTo>
                <a:cubicBezTo>
                  <a:pt x="1142746" y="7620"/>
                  <a:pt x="1146556" y="8890"/>
                  <a:pt x="1150620" y="9906"/>
                </a:cubicBezTo>
                <a:lnTo>
                  <a:pt x="1174242" y="28194"/>
                </a:lnTo>
                <a:lnTo>
                  <a:pt x="1183386" y="39624"/>
                </a:lnTo>
                <a:lnTo>
                  <a:pt x="1185672" y="51816"/>
                </a:lnTo>
                <a:lnTo>
                  <a:pt x="1201674" y="51816"/>
                </a:lnTo>
                <a:cubicBezTo>
                  <a:pt x="1217422" y="51308"/>
                  <a:pt x="1233170" y="49276"/>
                  <a:pt x="1248918" y="45720"/>
                </a:cubicBezTo>
                <a:cubicBezTo>
                  <a:pt x="1249934" y="40640"/>
                  <a:pt x="1252982" y="36322"/>
                  <a:pt x="1258062" y="32766"/>
                </a:cubicBezTo>
                <a:cubicBezTo>
                  <a:pt x="1261618" y="31242"/>
                  <a:pt x="1265428" y="31496"/>
                  <a:pt x="1269492" y="33528"/>
                </a:cubicBezTo>
                <a:lnTo>
                  <a:pt x="1276350" y="40386"/>
                </a:lnTo>
                <a:cubicBezTo>
                  <a:pt x="1277874" y="45974"/>
                  <a:pt x="1276858" y="50038"/>
                  <a:pt x="1273302" y="52578"/>
                </a:cubicBezTo>
                <a:cubicBezTo>
                  <a:pt x="1243330" y="57658"/>
                  <a:pt x="1213612" y="60960"/>
                  <a:pt x="1184148" y="62484"/>
                </a:cubicBezTo>
                <a:cubicBezTo>
                  <a:pt x="1181100" y="83312"/>
                  <a:pt x="1179576" y="104140"/>
                  <a:pt x="1179576" y="124968"/>
                </a:cubicBezTo>
                <a:lnTo>
                  <a:pt x="1191006" y="125730"/>
                </a:lnTo>
                <a:lnTo>
                  <a:pt x="1244346" y="117348"/>
                </a:lnTo>
                <a:cubicBezTo>
                  <a:pt x="1243838" y="110744"/>
                  <a:pt x="1246378" y="105410"/>
                  <a:pt x="1251966" y="101346"/>
                </a:cubicBezTo>
                <a:cubicBezTo>
                  <a:pt x="1256538" y="100838"/>
                  <a:pt x="1261110" y="101346"/>
                  <a:pt x="1265682" y="102870"/>
                </a:cubicBezTo>
                <a:cubicBezTo>
                  <a:pt x="1269238" y="107442"/>
                  <a:pt x="1271016" y="112522"/>
                  <a:pt x="1271016" y="118110"/>
                </a:cubicBezTo>
                <a:lnTo>
                  <a:pt x="1267206" y="123444"/>
                </a:lnTo>
                <a:lnTo>
                  <a:pt x="1204722" y="134112"/>
                </a:lnTo>
                <a:lnTo>
                  <a:pt x="1180338" y="135636"/>
                </a:lnTo>
                <a:cubicBezTo>
                  <a:pt x="1178306" y="149860"/>
                  <a:pt x="1177036" y="164084"/>
                  <a:pt x="1176528" y="178308"/>
                </a:cubicBezTo>
                <a:lnTo>
                  <a:pt x="1174242" y="182880"/>
                </a:lnTo>
                <a:lnTo>
                  <a:pt x="1176528" y="183642"/>
                </a:lnTo>
                <a:cubicBezTo>
                  <a:pt x="1211580" y="181102"/>
                  <a:pt x="1247140" y="179324"/>
                  <a:pt x="1283208" y="178308"/>
                </a:cubicBezTo>
                <a:cubicBezTo>
                  <a:pt x="1285748" y="172720"/>
                  <a:pt x="1289558" y="167386"/>
                  <a:pt x="1294638" y="162306"/>
                </a:cubicBezTo>
                <a:cubicBezTo>
                  <a:pt x="1302766" y="161290"/>
                  <a:pt x="1310894" y="163068"/>
                  <a:pt x="1319022" y="167640"/>
                </a:cubicBezTo>
                <a:lnTo>
                  <a:pt x="1320546" y="172974"/>
                </a:lnTo>
                <a:lnTo>
                  <a:pt x="1315974" y="182880"/>
                </a:lnTo>
                <a:lnTo>
                  <a:pt x="1308354" y="187452"/>
                </a:lnTo>
                <a:cubicBezTo>
                  <a:pt x="1245362" y="191008"/>
                  <a:pt x="1182370" y="193294"/>
                  <a:pt x="1119378" y="194310"/>
                </a:cubicBezTo>
                <a:lnTo>
                  <a:pt x="1117854" y="195834"/>
                </a:lnTo>
                <a:lnTo>
                  <a:pt x="1132332" y="212598"/>
                </a:lnTo>
                <a:lnTo>
                  <a:pt x="1137666" y="224790"/>
                </a:lnTo>
                <a:cubicBezTo>
                  <a:pt x="1162558" y="229870"/>
                  <a:pt x="1187958" y="230632"/>
                  <a:pt x="1213866" y="227076"/>
                </a:cubicBezTo>
                <a:cubicBezTo>
                  <a:pt x="1212850" y="222504"/>
                  <a:pt x="1214628" y="218694"/>
                  <a:pt x="1219200" y="215646"/>
                </a:cubicBezTo>
                <a:lnTo>
                  <a:pt x="1234440" y="211074"/>
                </a:lnTo>
                <a:cubicBezTo>
                  <a:pt x="1242060" y="210058"/>
                  <a:pt x="1249172" y="211074"/>
                  <a:pt x="1255776" y="214122"/>
                </a:cubicBezTo>
                <a:cubicBezTo>
                  <a:pt x="1255776" y="220726"/>
                  <a:pt x="1254760" y="226822"/>
                  <a:pt x="1252728" y="232410"/>
                </a:cubicBezTo>
                <a:cubicBezTo>
                  <a:pt x="1238504" y="251206"/>
                  <a:pt x="1223010" y="268224"/>
                  <a:pt x="1206246" y="283464"/>
                </a:cubicBezTo>
                <a:cubicBezTo>
                  <a:pt x="1215390" y="289560"/>
                  <a:pt x="1226058" y="292862"/>
                  <a:pt x="1238250" y="293370"/>
                </a:cubicBezTo>
                <a:cubicBezTo>
                  <a:pt x="1257554" y="294386"/>
                  <a:pt x="1277366" y="293878"/>
                  <a:pt x="1297686" y="291846"/>
                </a:cubicBezTo>
                <a:lnTo>
                  <a:pt x="1302258" y="300228"/>
                </a:lnTo>
                <a:cubicBezTo>
                  <a:pt x="1300734" y="306324"/>
                  <a:pt x="1298194" y="311912"/>
                  <a:pt x="1294638" y="316992"/>
                </a:cubicBezTo>
                <a:cubicBezTo>
                  <a:pt x="1275334" y="324104"/>
                  <a:pt x="1255014" y="325120"/>
                  <a:pt x="1233678" y="320040"/>
                </a:cubicBezTo>
                <a:cubicBezTo>
                  <a:pt x="1215898" y="316992"/>
                  <a:pt x="1199388" y="310896"/>
                  <a:pt x="1184148" y="301752"/>
                </a:cubicBezTo>
                <a:cubicBezTo>
                  <a:pt x="1171956" y="309880"/>
                  <a:pt x="1159256" y="316738"/>
                  <a:pt x="1146048" y="322326"/>
                </a:cubicBezTo>
                <a:cubicBezTo>
                  <a:pt x="1133856" y="325882"/>
                  <a:pt x="1121664" y="327660"/>
                  <a:pt x="1109472" y="327660"/>
                </a:cubicBezTo>
                <a:lnTo>
                  <a:pt x="1108710" y="326136"/>
                </a:lnTo>
                <a:lnTo>
                  <a:pt x="1117092" y="316992"/>
                </a:lnTo>
                <a:cubicBezTo>
                  <a:pt x="1133856" y="310388"/>
                  <a:pt x="1148842" y="300482"/>
                  <a:pt x="1162050" y="287274"/>
                </a:cubicBezTo>
                <a:cubicBezTo>
                  <a:pt x="1148842" y="275590"/>
                  <a:pt x="1136904" y="262382"/>
                  <a:pt x="1126236" y="247650"/>
                </a:cubicBezTo>
                <a:lnTo>
                  <a:pt x="1114044" y="261366"/>
                </a:lnTo>
                <a:cubicBezTo>
                  <a:pt x="1104900" y="272034"/>
                  <a:pt x="1094232" y="279908"/>
                  <a:pt x="1082040" y="284988"/>
                </a:cubicBezTo>
                <a:cubicBezTo>
                  <a:pt x="1075944" y="287020"/>
                  <a:pt x="1070102" y="286766"/>
                  <a:pt x="1064514" y="284226"/>
                </a:cubicBezTo>
                <a:lnTo>
                  <a:pt x="1063752" y="278892"/>
                </a:lnTo>
                <a:cubicBezTo>
                  <a:pt x="1081532" y="253492"/>
                  <a:pt x="1094994" y="225552"/>
                  <a:pt x="1104138" y="195072"/>
                </a:cubicBezTo>
                <a:lnTo>
                  <a:pt x="1021080" y="192024"/>
                </a:lnTo>
                <a:lnTo>
                  <a:pt x="1016508" y="190500"/>
                </a:lnTo>
                <a:lnTo>
                  <a:pt x="1016508" y="186690"/>
                </a:lnTo>
                <a:lnTo>
                  <a:pt x="1021080" y="184404"/>
                </a:lnTo>
                <a:lnTo>
                  <a:pt x="1149858" y="183642"/>
                </a:lnTo>
                <a:lnTo>
                  <a:pt x="1147572" y="179070"/>
                </a:lnTo>
                <a:lnTo>
                  <a:pt x="1143000" y="136398"/>
                </a:lnTo>
                <a:lnTo>
                  <a:pt x="1084326" y="131064"/>
                </a:lnTo>
                <a:cubicBezTo>
                  <a:pt x="1074674" y="130556"/>
                  <a:pt x="1066038" y="128016"/>
                  <a:pt x="1058418" y="123444"/>
                </a:cubicBezTo>
                <a:lnTo>
                  <a:pt x="1060704" y="121158"/>
                </a:lnTo>
                <a:cubicBezTo>
                  <a:pt x="1087628" y="124714"/>
                  <a:pt x="1114806" y="125984"/>
                  <a:pt x="1142238" y="124968"/>
                </a:cubicBezTo>
                <a:lnTo>
                  <a:pt x="1136142" y="61722"/>
                </a:lnTo>
                <a:cubicBezTo>
                  <a:pt x="1104138" y="62738"/>
                  <a:pt x="1072642" y="61214"/>
                  <a:pt x="1041654" y="57150"/>
                </a:cubicBezTo>
                <a:lnTo>
                  <a:pt x="1043940" y="54102"/>
                </a:lnTo>
                <a:cubicBezTo>
                  <a:pt x="1072896" y="52578"/>
                  <a:pt x="1102360" y="52070"/>
                  <a:pt x="1132332" y="52578"/>
                </a:cubicBezTo>
                <a:lnTo>
                  <a:pt x="1135380" y="51054"/>
                </a:lnTo>
                <a:lnTo>
                  <a:pt x="1133856" y="28194"/>
                </a:lnTo>
                <a:cubicBezTo>
                  <a:pt x="1132840" y="20066"/>
                  <a:pt x="1134618" y="12700"/>
                  <a:pt x="1139190" y="6096"/>
                </a:cubicBezTo>
                <a:close/>
                <a:moveTo>
                  <a:pt x="817626" y="3048"/>
                </a:moveTo>
                <a:lnTo>
                  <a:pt x="820674" y="3810"/>
                </a:lnTo>
                <a:lnTo>
                  <a:pt x="831342" y="11430"/>
                </a:lnTo>
                <a:cubicBezTo>
                  <a:pt x="839978" y="21082"/>
                  <a:pt x="847090" y="31496"/>
                  <a:pt x="852678" y="42672"/>
                </a:cubicBezTo>
                <a:cubicBezTo>
                  <a:pt x="856234" y="93980"/>
                  <a:pt x="857758" y="145288"/>
                  <a:pt x="857250" y="196596"/>
                </a:cubicBezTo>
                <a:cubicBezTo>
                  <a:pt x="855726" y="226568"/>
                  <a:pt x="852932" y="256032"/>
                  <a:pt x="848868" y="284988"/>
                </a:cubicBezTo>
                <a:lnTo>
                  <a:pt x="844296" y="287274"/>
                </a:lnTo>
                <a:cubicBezTo>
                  <a:pt x="845820" y="290830"/>
                  <a:pt x="845566" y="293878"/>
                  <a:pt x="843534" y="296418"/>
                </a:cubicBezTo>
                <a:cubicBezTo>
                  <a:pt x="838454" y="297942"/>
                  <a:pt x="833882" y="297180"/>
                  <a:pt x="829818" y="294132"/>
                </a:cubicBezTo>
                <a:lnTo>
                  <a:pt x="806196" y="278130"/>
                </a:lnTo>
                <a:lnTo>
                  <a:pt x="792480" y="264414"/>
                </a:lnTo>
                <a:lnTo>
                  <a:pt x="792480" y="260604"/>
                </a:lnTo>
                <a:lnTo>
                  <a:pt x="796290" y="260604"/>
                </a:lnTo>
                <a:cubicBezTo>
                  <a:pt x="803910" y="267208"/>
                  <a:pt x="812292" y="272288"/>
                  <a:pt x="821436" y="275844"/>
                </a:cubicBezTo>
                <a:cubicBezTo>
                  <a:pt x="820420" y="242824"/>
                  <a:pt x="820166" y="209296"/>
                  <a:pt x="820674" y="175260"/>
                </a:cubicBezTo>
                <a:cubicBezTo>
                  <a:pt x="815594" y="118872"/>
                  <a:pt x="813054" y="62230"/>
                  <a:pt x="813054" y="5334"/>
                </a:cubicBezTo>
                <a:close/>
                <a:moveTo>
                  <a:pt x="1430274" y="2286"/>
                </a:moveTo>
                <a:lnTo>
                  <a:pt x="1440942" y="11430"/>
                </a:lnTo>
                <a:cubicBezTo>
                  <a:pt x="1454150" y="29718"/>
                  <a:pt x="1461262" y="49784"/>
                  <a:pt x="1462278" y="71628"/>
                </a:cubicBezTo>
                <a:cubicBezTo>
                  <a:pt x="1460754" y="82804"/>
                  <a:pt x="1457198" y="92964"/>
                  <a:pt x="1451610" y="102108"/>
                </a:cubicBezTo>
                <a:cubicBezTo>
                  <a:pt x="1439418" y="118872"/>
                  <a:pt x="1427988" y="135636"/>
                  <a:pt x="1417320" y="152400"/>
                </a:cubicBezTo>
                <a:cubicBezTo>
                  <a:pt x="1426464" y="164084"/>
                  <a:pt x="1434592" y="176276"/>
                  <a:pt x="1441704" y="188976"/>
                </a:cubicBezTo>
                <a:cubicBezTo>
                  <a:pt x="1439672" y="225552"/>
                  <a:pt x="1438910" y="262128"/>
                  <a:pt x="1439418" y="298704"/>
                </a:cubicBezTo>
                <a:cubicBezTo>
                  <a:pt x="1437894" y="305308"/>
                  <a:pt x="1435862" y="310896"/>
                  <a:pt x="1433322" y="315468"/>
                </a:cubicBezTo>
                <a:lnTo>
                  <a:pt x="1430274" y="313944"/>
                </a:lnTo>
                <a:cubicBezTo>
                  <a:pt x="1427226" y="303784"/>
                  <a:pt x="1424686" y="293370"/>
                  <a:pt x="1422654" y="282702"/>
                </a:cubicBezTo>
                <a:cubicBezTo>
                  <a:pt x="1416050" y="243586"/>
                  <a:pt x="1410970" y="204470"/>
                  <a:pt x="1407414" y="165354"/>
                </a:cubicBezTo>
                <a:cubicBezTo>
                  <a:pt x="1398270" y="176022"/>
                  <a:pt x="1389380" y="186436"/>
                  <a:pt x="1380744" y="196596"/>
                </a:cubicBezTo>
                <a:cubicBezTo>
                  <a:pt x="1375156" y="200152"/>
                  <a:pt x="1369568" y="202438"/>
                  <a:pt x="1363980" y="203454"/>
                </a:cubicBezTo>
                <a:cubicBezTo>
                  <a:pt x="1360424" y="198374"/>
                  <a:pt x="1361186" y="192024"/>
                  <a:pt x="1366266" y="184404"/>
                </a:cubicBezTo>
                <a:cubicBezTo>
                  <a:pt x="1383538" y="153416"/>
                  <a:pt x="1399032" y="121158"/>
                  <a:pt x="1412748" y="87630"/>
                </a:cubicBezTo>
                <a:lnTo>
                  <a:pt x="1424940" y="48006"/>
                </a:lnTo>
                <a:cubicBezTo>
                  <a:pt x="1427988" y="32766"/>
                  <a:pt x="1429766" y="17526"/>
                  <a:pt x="1430274" y="2286"/>
                </a:cubicBezTo>
                <a:close/>
                <a:moveTo>
                  <a:pt x="1728978" y="0"/>
                </a:moveTo>
                <a:lnTo>
                  <a:pt x="1738122" y="2286"/>
                </a:lnTo>
                <a:cubicBezTo>
                  <a:pt x="1745742" y="9906"/>
                  <a:pt x="1751838" y="18288"/>
                  <a:pt x="1756410" y="27432"/>
                </a:cubicBezTo>
                <a:cubicBezTo>
                  <a:pt x="1756410" y="35560"/>
                  <a:pt x="1758188" y="42926"/>
                  <a:pt x="1761744" y="49530"/>
                </a:cubicBezTo>
                <a:cubicBezTo>
                  <a:pt x="1784096" y="52070"/>
                  <a:pt x="1806702" y="51308"/>
                  <a:pt x="1829562" y="47244"/>
                </a:cubicBezTo>
                <a:cubicBezTo>
                  <a:pt x="1829054" y="42672"/>
                  <a:pt x="1830578" y="38608"/>
                  <a:pt x="1834134" y="35052"/>
                </a:cubicBezTo>
                <a:cubicBezTo>
                  <a:pt x="1838706" y="34544"/>
                  <a:pt x="1843532" y="35052"/>
                  <a:pt x="1848612" y="36576"/>
                </a:cubicBezTo>
                <a:lnTo>
                  <a:pt x="1852422" y="41910"/>
                </a:lnTo>
                <a:lnTo>
                  <a:pt x="1850136" y="48768"/>
                </a:lnTo>
                <a:cubicBezTo>
                  <a:pt x="1842516" y="54356"/>
                  <a:pt x="1834388" y="57658"/>
                  <a:pt x="1825752" y="58674"/>
                </a:cubicBezTo>
                <a:cubicBezTo>
                  <a:pt x="1803400" y="60706"/>
                  <a:pt x="1781556" y="60706"/>
                  <a:pt x="1760220" y="58674"/>
                </a:cubicBezTo>
                <a:cubicBezTo>
                  <a:pt x="1758188" y="73914"/>
                  <a:pt x="1754886" y="88646"/>
                  <a:pt x="1750314" y="102870"/>
                </a:cubicBezTo>
                <a:cubicBezTo>
                  <a:pt x="1745742" y="114554"/>
                  <a:pt x="1739646" y="124968"/>
                  <a:pt x="1732026" y="134112"/>
                </a:cubicBezTo>
                <a:cubicBezTo>
                  <a:pt x="1725422" y="136144"/>
                  <a:pt x="1719072" y="138176"/>
                  <a:pt x="1712976" y="140208"/>
                </a:cubicBezTo>
                <a:lnTo>
                  <a:pt x="1710690" y="138684"/>
                </a:lnTo>
                <a:cubicBezTo>
                  <a:pt x="1712722" y="115316"/>
                  <a:pt x="1715770" y="91694"/>
                  <a:pt x="1719834" y="67818"/>
                </a:cubicBezTo>
                <a:cubicBezTo>
                  <a:pt x="1718310" y="45974"/>
                  <a:pt x="1719326" y="24384"/>
                  <a:pt x="1722882" y="30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000" spc="-300" dirty="0">
              <a:latin typeface="汉仪小麦体简" panose="00020600040101010101" pitchFamily="18" charset="-122"/>
              <a:ea typeface="汉仪小麦体简" panose="00020600040101010101"/>
            </a:endParaRPr>
          </a:p>
        </p:txBody>
      </p:sp>
      <p:sp>
        <p:nvSpPr>
          <p:cNvPr id="37" name="常用图形-45_矢量">
            <a:extLst>
              <a:ext uri="{FF2B5EF4-FFF2-40B4-BE49-F238E27FC236}">
                <a16:creationId xmlns:a16="http://schemas.microsoft.com/office/drawing/2014/main" id="{0D9DC799-B11F-4550-9762-9BB7CE22F4D5}"/>
              </a:ext>
            </a:extLst>
          </p:cNvPr>
          <p:cNvSpPr/>
          <p:nvPr/>
        </p:nvSpPr>
        <p:spPr>
          <a:xfrm>
            <a:off x="807463" y="578430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39" name="常用图形-46_矢量">
            <a:extLst>
              <a:ext uri="{FF2B5EF4-FFF2-40B4-BE49-F238E27FC236}">
                <a16:creationId xmlns:a16="http://schemas.microsoft.com/office/drawing/2014/main" id="{65D13915-3299-4CAF-8C84-AF6D7CDCA1D5}"/>
              </a:ext>
            </a:extLst>
          </p:cNvPr>
          <p:cNvSpPr/>
          <p:nvPr/>
        </p:nvSpPr>
        <p:spPr>
          <a:xfrm>
            <a:off x="4586338" y="578430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41" name="常用图形-47_矢量">
            <a:extLst>
              <a:ext uri="{FF2B5EF4-FFF2-40B4-BE49-F238E27FC236}">
                <a16:creationId xmlns:a16="http://schemas.microsoft.com/office/drawing/2014/main" id="{5D87C89B-F167-4975-A508-78169A95E279}"/>
              </a:ext>
            </a:extLst>
          </p:cNvPr>
          <p:cNvSpPr/>
          <p:nvPr/>
        </p:nvSpPr>
        <p:spPr>
          <a:xfrm>
            <a:off x="8305094" y="578430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43" name="自由线条-34_矢量">
            <a:extLst>
              <a:ext uri="{FF2B5EF4-FFF2-40B4-BE49-F238E27FC236}">
                <a16:creationId xmlns:a16="http://schemas.microsoft.com/office/drawing/2014/main" id="{F86C4885-138B-46B5-B158-B2E99A7B8762}"/>
              </a:ext>
            </a:extLst>
          </p:cNvPr>
          <p:cNvSpPr txBox="1"/>
          <p:nvPr/>
        </p:nvSpPr>
        <p:spPr>
          <a:xfrm>
            <a:off x="1239763" y="980980"/>
            <a:ext cx="2483336" cy="768096"/>
          </a:xfrm>
          <a:custGeom>
            <a:avLst/>
            <a:gdLst>
              <a:gd name="connsiteX0" fmla="*/ 288950 w 2483336"/>
              <a:gd name="connsiteY0" fmla="*/ 672999 h 768096"/>
              <a:gd name="connsiteX1" fmla="*/ 285293 w 2483336"/>
              <a:gd name="connsiteY1" fmla="*/ 676656 h 768096"/>
              <a:gd name="connsiteX2" fmla="*/ 294437 w 2483336"/>
              <a:gd name="connsiteY2" fmla="*/ 685800 h 768096"/>
              <a:gd name="connsiteX3" fmla="*/ 296266 w 2483336"/>
              <a:gd name="connsiteY3" fmla="*/ 674827 h 768096"/>
              <a:gd name="connsiteX4" fmla="*/ 1970227 w 2483336"/>
              <a:gd name="connsiteY4" fmla="*/ 651053 h 768096"/>
              <a:gd name="connsiteX5" fmla="*/ 1966570 w 2483336"/>
              <a:gd name="connsiteY5" fmla="*/ 654710 h 768096"/>
              <a:gd name="connsiteX6" fmla="*/ 1970227 w 2483336"/>
              <a:gd name="connsiteY6" fmla="*/ 658368 h 768096"/>
              <a:gd name="connsiteX7" fmla="*/ 1972056 w 2483336"/>
              <a:gd name="connsiteY7" fmla="*/ 652882 h 768096"/>
              <a:gd name="connsiteX8" fmla="*/ 1516380 w 2483336"/>
              <a:gd name="connsiteY8" fmla="*/ 629107 h 768096"/>
              <a:gd name="connsiteX9" fmla="*/ 1516380 w 2483336"/>
              <a:gd name="connsiteY9" fmla="*/ 634594 h 768096"/>
              <a:gd name="connsiteX10" fmla="*/ 1520038 w 2483336"/>
              <a:gd name="connsiteY10" fmla="*/ 630936 h 768096"/>
              <a:gd name="connsiteX11" fmla="*/ 641909 w 2483336"/>
              <a:gd name="connsiteY11" fmla="*/ 627278 h 768096"/>
              <a:gd name="connsiteX12" fmla="*/ 647395 w 2483336"/>
              <a:gd name="connsiteY12" fmla="*/ 634594 h 768096"/>
              <a:gd name="connsiteX13" fmla="*/ 652881 w 2483336"/>
              <a:gd name="connsiteY13" fmla="*/ 630936 h 768096"/>
              <a:gd name="connsiteX14" fmla="*/ 647395 w 2483336"/>
              <a:gd name="connsiteY14" fmla="*/ 627278 h 768096"/>
              <a:gd name="connsiteX15" fmla="*/ 1975714 w 2483336"/>
              <a:gd name="connsiteY15" fmla="*/ 539496 h 768096"/>
              <a:gd name="connsiteX16" fmla="*/ 1975714 w 2483336"/>
              <a:gd name="connsiteY16" fmla="*/ 546811 h 768096"/>
              <a:gd name="connsiteX17" fmla="*/ 1977542 w 2483336"/>
              <a:gd name="connsiteY17" fmla="*/ 541325 h 768096"/>
              <a:gd name="connsiteX18" fmla="*/ 2123846 w 2483336"/>
              <a:gd name="connsiteY18" fmla="*/ 515722 h 768096"/>
              <a:gd name="connsiteX19" fmla="*/ 2127504 w 2483336"/>
              <a:gd name="connsiteY19" fmla="*/ 623621 h 768096"/>
              <a:gd name="connsiteX20" fmla="*/ 2131162 w 2483336"/>
              <a:gd name="connsiteY20" fmla="*/ 630936 h 768096"/>
              <a:gd name="connsiteX21" fmla="*/ 2250034 w 2483336"/>
              <a:gd name="connsiteY21" fmla="*/ 634594 h 768096"/>
              <a:gd name="connsiteX22" fmla="*/ 2246376 w 2483336"/>
              <a:gd name="connsiteY22" fmla="*/ 627278 h 768096"/>
              <a:gd name="connsiteX23" fmla="*/ 2229917 w 2483336"/>
              <a:gd name="connsiteY23" fmla="*/ 621792 h 768096"/>
              <a:gd name="connsiteX24" fmla="*/ 2224430 w 2483336"/>
              <a:gd name="connsiteY24" fmla="*/ 610819 h 768096"/>
              <a:gd name="connsiteX25" fmla="*/ 2217115 w 2483336"/>
              <a:gd name="connsiteY25" fmla="*/ 521208 h 768096"/>
              <a:gd name="connsiteX26" fmla="*/ 2149450 w 2483336"/>
              <a:gd name="connsiteY26" fmla="*/ 515722 h 768096"/>
              <a:gd name="connsiteX27" fmla="*/ 96926 w 2483336"/>
              <a:gd name="connsiteY27" fmla="*/ 515722 h 768096"/>
              <a:gd name="connsiteX28" fmla="*/ 98755 w 2483336"/>
              <a:gd name="connsiteY28" fmla="*/ 526695 h 768096"/>
              <a:gd name="connsiteX29" fmla="*/ 100584 w 2483336"/>
              <a:gd name="connsiteY29" fmla="*/ 517550 h 768096"/>
              <a:gd name="connsiteX30" fmla="*/ 1970227 w 2483336"/>
              <a:gd name="connsiteY30" fmla="*/ 510235 h 768096"/>
              <a:gd name="connsiteX31" fmla="*/ 1970227 w 2483336"/>
              <a:gd name="connsiteY31" fmla="*/ 523037 h 768096"/>
              <a:gd name="connsiteX32" fmla="*/ 1972056 w 2483336"/>
              <a:gd name="connsiteY32" fmla="*/ 512064 h 768096"/>
              <a:gd name="connsiteX33" fmla="*/ 2379878 w 2483336"/>
              <a:gd name="connsiteY33" fmla="*/ 508406 h 768096"/>
              <a:gd name="connsiteX34" fmla="*/ 2290267 w 2483336"/>
              <a:gd name="connsiteY34" fmla="*/ 519379 h 768096"/>
              <a:gd name="connsiteX35" fmla="*/ 2282952 w 2483336"/>
              <a:gd name="connsiteY35" fmla="*/ 523037 h 768096"/>
              <a:gd name="connsiteX36" fmla="*/ 2279294 w 2483336"/>
              <a:gd name="connsiteY36" fmla="*/ 603504 h 768096"/>
              <a:gd name="connsiteX37" fmla="*/ 2273808 w 2483336"/>
              <a:gd name="connsiteY37" fmla="*/ 634594 h 768096"/>
              <a:gd name="connsiteX38" fmla="*/ 2379878 w 2483336"/>
              <a:gd name="connsiteY38" fmla="*/ 625450 h 768096"/>
              <a:gd name="connsiteX39" fmla="*/ 2378049 w 2483336"/>
              <a:gd name="connsiteY39" fmla="*/ 592531 h 768096"/>
              <a:gd name="connsiteX40" fmla="*/ 2381707 w 2483336"/>
              <a:gd name="connsiteY40" fmla="*/ 510235 h 768096"/>
              <a:gd name="connsiteX41" fmla="*/ 1512722 w 2483336"/>
              <a:gd name="connsiteY41" fmla="*/ 506578 h 768096"/>
              <a:gd name="connsiteX42" fmla="*/ 1505407 w 2483336"/>
              <a:gd name="connsiteY42" fmla="*/ 519379 h 768096"/>
              <a:gd name="connsiteX43" fmla="*/ 1527353 w 2483336"/>
              <a:gd name="connsiteY43" fmla="*/ 519379 h 768096"/>
              <a:gd name="connsiteX44" fmla="*/ 1523695 w 2483336"/>
              <a:gd name="connsiteY44" fmla="*/ 508406 h 768096"/>
              <a:gd name="connsiteX45" fmla="*/ 100584 w 2483336"/>
              <a:gd name="connsiteY45" fmla="*/ 504749 h 768096"/>
              <a:gd name="connsiteX46" fmla="*/ 100584 w 2483336"/>
              <a:gd name="connsiteY46" fmla="*/ 512064 h 768096"/>
              <a:gd name="connsiteX47" fmla="*/ 104241 w 2483336"/>
              <a:gd name="connsiteY47" fmla="*/ 512064 h 768096"/>
              <a:gd name="connsiteX48" fmla="*/ 106070 w 2483336"/>
              <a:gd name="connsiteY48" fmla="*/ 504749 h 768096"/>
              <a:gd name="connsiteX49" fmla="*/ 1940966 w 2483336"/>
              <a:gd name="connsiteY49" fmla="*/ 497434 h 768096"/>
              <a:gd name="connsiteX50" fmla="*/ 1940966 w 2483336"/>
              <a:gd name="connsiteY50" fmla="*/ 508406 h 768096"/>
              <a:gd name="connsiteX51" fmla="*/ 1942795 w 2483336"/>
              <a:gd name="connsiteY51" fmla="*/ 499262 h 768096"/>
              <a:gd name="connsiteX52" fmla="*/ 2378049 w 2483336"/>
              <a:gd name="connsiteY52" fmla="*/ 480974 h 768096"/>
              <a:gd name="connsiteX53" fmla="*/ 2376221 w 2483336"/>
              <a:gd name="connsiteY53" fmla="*/ 488290 h 768096"/>
              <a:gd name="connsiteX54" fmla="*/ 2381707 w 2483336"/>
              <a:gd name="connsiteY54" fmla="*/ 488290 h 768096"/>
              <a:gd name="connsiteX55" fmla="*/ 2381707 w 2483336"/>
              <a:gd name="connsiteY55" fmla="*/ 482803 h 768096"/>
              <a:gd name="connsiteX56" fmla="*/ 1935480 w 2483336"/>
              <a:gd name="connsiteY56" fmla="*/ 479146 h 768096"/>
              <a:gd name="connsiteX57" fmla="*/ 1933651 w 2483336"/>
              <a:gd name="connsiteY57" fmla="*/ 488290 h 768096"/>
              <a:gd name="connsiteX58" fmla="*/ 1937309 w 2483336"/>
              <a:gd name="connsiteY58" fmla="*/ 488290 h 768096"/>
              <a:gd name="connsiteX59" fmla="*/ 1937309 w 2483336"/>
              <a:gd name="connsiteY59" fmla="*/ 480974 h 768096"/>
              <a:gd name="connsiteX60" fmla="*/ 1928165 w 2483336"/>
              <a:gd name="connsiteY60" fmla="*/ 466344 h 768096"/>
              <a:gd name="connsiteX61" fmla="*/ 1931822 w 2483336"/>
              <a:gd name="connsiteY61" fmla="*/ 473659 h 768096"/>
              <a:gd name="connsiteX62" fmla="*/ 1933651 w 2483336"/>
              <a:gd name="connsiteY62" fmla="*/ 466344 h 768096"/>
              <a:gd name="connsiteX63" fmla="*/ 473659 w 2483336"/>
              <a:gd name="connsiteY63" fmla="*/ 466344 h 768096"/>
              <a:gd name="connsiteX64" fmla="*/ 470002 w 2483336"/>
              <a:gd name="connsiteY64" fmla="*/ 470002 h 768096"/>
              <a:gd name="connsiteX65" fmla="*/ 479146 w 2483336"/>
              <a:gd name="connsiteY65" fmla="*/ 534010 h 768096"/>
              <a:gd name="connsiteX66" fmla="*/ 475488 w 2483336"/>
              <a:gd name="connsiteY66" fmla="*/ 468173 h 768096"/>
              <a:gd name="connsiteX67" fmla="*/ 1926336 w 2483336"/>
              <a:gd name="connsiteY67" fmla="*/ 448056 h 768096"/>
              <a:gd name="connsiteX68" fmla="*/ 1926336 w 2483336"/>
              <a:gd name="connsiteY68" fmla="*/ 457200 h 768096"/>
              <a:gd name="connsiteX69" fmla="*/ 1928165 w 2483336"/>
              <a:gd name="connsiteY69" fmla="*/ 449885 h 768096"/>
              <a:gd name="connsiteX70" fmla="*/ 2423770 w 2483336"/>
              <a:gd name="connsiteY70" fmla="*/ 433426 h 768096"/>
              <a:gd name="connsiteX71" fmla="*/ 2423770 w 2483336"/>
              <a:gd name="connsiteY71" fmla="*/ 455371 h 768096"/>
              <a:gd name="connsiteX72" fmla="*/ 2425598 w 2483336"/>
              <a:gd name="connsiteY72" fmla="*/ 435254 h 768096"/>
              <a:gd name="connsiteX73" fmla="*/ 2284781 w 2483336"/>
              <a:gd name="connsiteY73" fmla="*/ 395021 h 768096"/>
              <a:gd name="connsiteX74" fmla="*/ 2273808 w 2483336"/>
              <a:gd name="connsiteY74" fmla="*/ 398678 h 768096"/>
              <a:gd name="connsiteX75" fmla="*/ 2277466 w 2483336"/>
              <a:gd name="connsiteY75" fmla="*/ 405994 h 768096"/>
              <a:gd name="connsiteX76" fmla="*/ 2282952 w 2483336"/>
              <a:gd name="connsiteY76" fmla="*/ 499262 h 768096"/>
              <a:gd name="connsiteX77" fmla="*/ 2356104 w 2483336"/>
              <a:gd name="connsiteY77" fmla="*/ 493776 h 768096"/>
              <a:gd name="connsiteX78" fmla="*/ 2365248 w 2483336"/>
              <a:gd name="connsiteY78" fmla="*/ 464515 h 768096"/>
              <a:gd name="connsiteX79" fmla="*/ 2381707 w 2483336"/>
              <a:gd name="connsiteY79" fmla="*/ 462686 h 768096"/>
              <a:gd name="connsiteX80" fmla="*/ 2383536 w 2483336"/>
              <a:gd name="connsiteY80" fmla="*/ 442570 h 768096"/>
              <a:gd name="connsiteX81" fmla="*/ 2379878 w 2483336"/>
              <a:gd name="connsiteY81" fmla="*/ 395021 h 768096"/>
              <a:gd name="connsiteX82" fmla="*/ 2233574 w 2483336"/>
              <a:gd name="connsiteY82" fmla="*/ 395021 h 768096"/>
              <a:gd name="connsiteX83" fmla="*/ 2226259 w 2483336"/>
              <a:gd name="connsiteY83" fmla="*/ 398678 h 768096"/>
              <a:gd name="connsiteX84" fmla="*/ 2233574 w 2483336"/>
              <a:gd name="connsiteY84" fmla="*/ 420624 h 768096"/>
              <a:gd name="connsiteX85" fmla="*/ 2237232 w 2483336"/>
              <a:gd name="connsiteY85" fmla="*/ 396850 h 768096"/>
              <a:gd name="connsiteX86" fmla="*/ 2123846 w 2483336"/>
              <a:gd name="connsiteY86" fmla="*/ 389534 h 768096"/>
              <a:gd name="connsiteX87" fmla="*/ 2122018 w 2483336"/>
              <a:gd name="connsiteY87" fmla="*/ 490118 h 768096"/>
              <a:gd name="connsiteX88" fmla="*/ 2127504 w 2483336"/>
              <a:gd name="connsiteY88" fmla="*/ 497434 h 768096"/>
              <a:gd name="connsiteX89" fmla="*/ 2209800 w 2483336"/>
              <a:gd name="connsiteY89" fmla="*/ 501091 h 768096"/>
              <a:gd name="connsiteX90" fmla="*/ 2217115 w 2483336"/>
              <a:gd name="connsiteY90" fmla="*/ 497434 h 768096"/>
              <a:gd name="connsiteX91" fmla="*/ 2207971 w 2483336"/>
              <a:gd name="connsiteY91" fmla="*/ 402336 h 768096"/>
              <a:gd name="connsiteX92" fmla="*/ 2204314 w 2483336"/>
              <a:gd name="connsiteY92" fmla="*/ 395021 h 768096"/>
              <a:gd name="connsiteX93" fmla="*/ 2131162 w 2483336"/>
              <a:gd name="connsiteY93" fmla="*/ 391363 h 768096"/>
              <a:gd name="connsiteX94" fmla="*/ 1534668 w 2483336"/>
              <a:gd name="connsiteY94" fmla="*/ 387706 h 768096"/>
              <a:gd name="connsiteX95" fmla="*/ 1520038 w 2483336"/>
              <a:gd name="connsiteY95" fmla="*/ 395021 h 768096"/>
              <a:gd name="connsiteX96" fmla="*/ 1520038 w 2483336"/>
              <a:gd name="connsiteY96" fmla="*/ 398678 h 768096"/>
              <a:gd name="connsiteX97" fmla="*/ 1538326 w 2483336"/>
              <a:gd name="connsiteY97" fmla="*/ 395021 h 768096"/>
              <a:gd name="connsiteX98" fmla="*/ 1538326 w 2483336"/>
              <a:gd name="connsiteY98" fmla="*/ 389534 h 768096"/>
              <a:gd name="connsiteX99" fmla="*/ 2390851 w 2483336"/>
              <a:gd name="connsiteY99" fmla="*/ 358445 h 768096"/>
              <a:gd name="connsiteX100" fmla="*/ 2378049 w 2483336"/>
              <a:gd name="connsiteY100" fmla="*/ 365760 h 768096"/>
              <a:gd name="connsiteX101" fmla="*/ 2378049 w 2483336"/>
              <a:gd name="connsiteY101" fmla="*/ 373075 h 768096"/>
              <a:gd name="connsiteX102" fmla="*/ 2392680 w 2483336"/>
              <a:gd name="connsiteY102" fmla="*/ 373075 h 768096"/>
              <a:gd name="connsiteX103" fmla="*/ 2392680 w 2483336"/>
              <a:gd name="connsiteY103" fmla="*/ 360274 h 768096"/>
              <a:gd name="connsiteX104" fmla="*/ 1086612 w 2483336"/>
              <a:gd name="connsiteY104" fmla="*/ 352958 h 768096"/>
              <a:gd name="connsiteX105" fmla="*/ 1088441 w 2483336"/>
              <a:gd name="connsiteY105" fmla="*/ 367589 h 768096"/>
              <a:gd name="connsiteX106" fmla="*/ 1090270 w 2483336"/>
              <a:gd name="connsiteY106" fmla="*/ 354787 h 768096"/>
              <a:gd name="connsiteX107" fmla="*/ 2398166 w 2483336"/>
              <a:gd name="connsiteY107" fmla="*/ 334670 h 768096"/>
              <a:gd name="connsiteX108" fmla="*/ 2407310 w 2483336"/>
              <a:gd name="connsiteY108" fmla="*/ 334670 h 768096"/>
              <a:gd name="connsiteX109" fmla="*/ 2425598 w 2483336"/>
              <a:gd name="connsiteY109" fmla="*/ 343815 h 768096"/>
              <a:gd name="connsiteX110" fmla="*/ 2458517 w 2483336"/>
              <a:gd name="connsiteY110" fmla="*/ 455371 h 768096"/>
              <a:gd name="connsiteX111" fmla="*/ 2454859 w 2483336"/>
              <a:gd name="connsiteY111" fmla="*/ 521208 h 768096"/>
              <a:gd name="connsiteX112" fmla="*/ 2418283 w 2483336"/>
              <a:gd name="connsiteY112" fmla="*/ 662026 h 768096"/>
              <a:gd name="connsiteX113" fmla="*/ 2399995 w 2483336"/>
              <a:gd name="connsiteY113" fmla="*/ 658368 h 768096"/>
              <a:gd name="connsiteX114" fmla="*/ 2394509 w 2483336"/>
              <a:gd name="connsiteY114" fmla="*/ 640080 h 768096"/>
              <a:gd name="connsiteX115" fmla="*/ 2390851 w 2483336"/>
              <a:gd name="connsiteY115" fmla="*/ 643738 h 768096"/>
              <a:gd name="connsiteX116" fmla="*/ 2271979 w 2483336"/>
              <a:gd name="connsiteY116" fmla="*/ 660197 h 768096"/>
              <a:gd name="connsiteX117" fmla="*/ 2129333 w 2483336"/>
              <a:gd name="connsiteY117" fmla="*/ 647395 h 768096"/>
              <a:gd name="connsiteX118" fmla="*/ 2120189 w 2483336"/>
              <a:gd name="connsiteY118" fmla="*/ 669341 h 768096"/>
              <a:gd name="connsiteX119" fmla="*/ 2100072 w 2483336"/>
              <a:gd name="connsiteY119" fmla="*/ 665683 h 768096"/>
              <a:gd name="connsiteX120" fmla="*/ 2048866 w 2483336"/>
              <a:gd name="connsiteY120" fmla="*/ 451714 h 768096"/>
              <a:gd name="connsiteX121" fmla="*/ 2054352 w 2483336"/>
              <a:gd name="connsiteY121" fmla="*/ 380391 h 768096"/>
              <a:gd name="connsiteX122" fmla="*/ 2041550 w 2483336"/>
              <a:gd name="connsiteY122" fmla="*/ 356616 h 768096"/>
              <a:gd name="connsiteX123" fmla="*/ 2098243 w 2483336"/>
              <a:gd name="connsiteY123" fmla="*/ 378562 h 768096"/>
              <a:gd name="connsiteX124" fmla="*/ 2359762 w 2483336"/>
              <a:gd name="connsiteY124" fmla="*/ 373075 h 768096"/>
              <a:gd name="connsiteX125" fmla="*/ 2376221 w 2483336"/>
              <a:gd name="connsiteY125" fmla="*/ 345643 h 768096"/>
              <a:gd name="connsiteX126" fmla="*/ 1073811 w 2483336"/>
              <a:gd name="connsiteY126" fmla="*/ 316382 h 768096"/>
              <a:gd name="connsiteX127" fmla="*/ 1088441 w 2483336"/>
              <a:gd name="connsiteY127" fmla="*/ 321869 h 768096"/>
              <a:gd name="connsiteX128" fmla="*/ 1135990 w 2483336"/>
              <a:gd name="connsiteY128" fmla="*/ 437083 h 768096"/>
              <a:gd name="connsiteX129" fmla="*/ 1134161 w 2483336"/>
              <a:gd name="connsiteY129" fmla="*/ 713232 h 768096"/>
              <a:gd name="connsiteX130" fmla="*/ 1114044 w 2483336"/>
              <a:gd name="connsiteY130" fmla="*/ 758952 h 768096"/>
              <a:gd name="connsiteX131" fmla="*/ 1097585 w 2483336"/>
              <a:gd name="connsiteY131" fmla="*/ 751637 h 768096"/>
              <a:gd name="connsiteX132" fmla="*/ 1079297 w 2483336"/>
              <a:gd name="connsiteY132" fmla="*/ 698602 h 768096"/>
              <a:gd name="connsiteX133" fmla="*/ 1073811 w 2483336"/>
              <a:gd name="connsiteY133" fmla="*/ 632765 h 768096"/>
              <a:gd name="connsiteX134" fmla="*/ 965911 w 2483336"/>
              <a:gd name="connsiteY134" fmla="*/ 638251 h 768096"/>
              <a:gd name="connsiteX135" fmla="*/ 914705 w 2483336"/>
              <a:gd name="connsiteY135" fmla="*/ 629107 h 768096"/>
              <a:gd name="connsiteX136" fmla="*/ 914705 w 2483336"/>
              <a:gd name="connsiteY136" fmla="*/ 621792 h 768096"/>
              <a:gd name="connsiteX137" fmla="*/ 936650 w 2483336"/>
              <a:gd name="connsiteY137" fmla="*/ 616306 h 768096"/>
              <a:gd name="connsiteX138" fmla="*/ 1075639 w 2483336"/>
              <a:gd name="connsiteY138" fmla="*/ 616306 h 768096"/>
              <a:gd name="connsiteX139" fmla="*/ 1075639 w 2483336"/>
              <a:gd name="connsiteY139" fmla="*/ 535839 h 768096"/>
              <a:gd name="connsiteX140" fmla="*/ 1046378 w 2483336"/>
              <a:gd name="connsiteY140" fmla="*/ 532181 h 768096"/>
              <a:gd name="connsiteX141" fmla="*/ 896417 w 2483336"/>
              <a:gd name="connsiteY141" fmla="*/ 526695 h 768096"/>
              <a:gd name="connsiteX142" fmla="*/ 892759 w 2483336"/>
              <a:gd name="connsiteY142" fmla="*/ 519379 h 768096"/>
              <a:gd name="connsiteX143" fmla="*/ 984199 w 2483336"/>
              <a:gd name="connsiteY143" fmla="*/ 508406 h 768096"/>
              <a:gd name="connsiteX144" fmla="*/ 1073811 w 2483336"/>
              <a:gd name="connsiteY144" fmla="*/ 512064 h 768096"/>
              <a:gd name="connsiteX145" fmla="*/ 1070153 w 2483336"/>
              <a:gd name="connsiteY145" fmla="*/ 427939 h 768096"/>
              <a:gd name="connsiteX146" fmla="*/ 949452 w 2483336"/>
              <a:gd name="connsiteY146" fmla="*/ 422453 h 768096"/>
              <a:gd name="connsiteX147" fmla="*/ 918362 w 2483336"/>
              <a:gd name="connsiteY147" fmla="*/ 413309 h 768096"/>
              <a:gd name="connsiteX148" fmla="*/ 916534 w 2483336"/>
              <a:gd name="connsiteY148" fmla="*/ 395021 h 768096"/>
              <a:gd name="connsiteX149" fmla="*/ 934822 w 2483336"/>
              <a:gd name="connsiteY149" fmla="*/ 400507 h 768096"/>
              <a:gd name="connsiteX150" fmla="*/ 1068324 w 2483336"/>
              <a:gd name="connsiteY150" fmla="*/ 404165 h 768096"/>
              <a:gd name="connsiteX151" fmla="*/ 1070153 w 2483336"/>
              <a:gd name="connsiteY151" fmla="*/ 323698 h 768096"/>
              <a:gd name="connsiteX152" fmla="*/ 1289609 w 2483336"/>
              <a:gd name="connsiteY152" fmla="*/ 292608 h 768096"/>
              <a:gd name="connsiteX153" fmla="*/ 1296924 w 2483336"/>
              <a:gd name="connsiteY153" fmla="*/ 292608 h 768096"/>
              <a:gd name="connsiteX154" fmla="*/ 1324356 w 2483336"/>
              <a:gd name="connsiteY154" fmla="*/ 318211 h 768096"/>
              <a:gd name="connsiteX155" fmla="*/ 1346302 w 2483336"/>
              <a:gd name="connsiteY155" fmla="*/ 352958 h 768096"/>
              <a:gd name="connsiteX156" fmla="*/ 1359103 w 2483336"/>
              <a:gd name="connsiteY156" fmla="*/ 391363 h 768096"/>
              <a:gd name="connsiteX157" fmla="*/ 1487119 w 2483336"/>
              <a:gd name="connsiteY157" fmla="*/ 398678 h 768096"/>
              <a:gd name="connsiteX158" fmla="*/ 1496263 w 2483336"/>
              <a:gd name="connsiteY158" fmla="*/ 389534 h 768096"/>
              <a:gd name="connsiteX159" fmla="*/ 1518209 w 2483336"/>
              <a:gd name="connsiteY159" fmla="*/ 373075 h 768096"/>
              <a:gd name="connsiteX160" fmla="*/ 1552956 w 2483336"/>
              <a:gd name="connsiteY160" fmla="*/ 374904 h 768096"/>
              <a:gd name="connsiteX161" fmla="*/ 1560271 w 2483336"/>
              <a:gd name="connsiteY161" fmla="*/ 404165 h 768096"/>
              <a:gd name="connsiteX162" fmla="*/ 1510894 w 2483336"/>
              <a:gd name="connsiteY162" fmla="*/ 422453 h 768096"/>
              <a:gd name="connsiteX163" fmla="*/ 1364590 w 2483336"/>
              <a:gd name="connsiteY163" fmla="*/ 416966 h 768096"/>
              <a:gd name="connsiteX164" fmla="*/ 1366418 w 2483336"/>
              <a:gd name="connsiteY164" fmla="*/ 513893 h 768096"/>
              <a:gd name="connsiteX165" fmla="*/ 1371905 w 2483336"/>
              <a:gd name="connsiteY165" fmla="*/ 521208 h 768096"/>
              <a:gd name="connsiteX166" fmla="*/ 1483462 w 2483336"/>
              <a:gd name="connsiteY166" fmla="*/ 521208 h 768096"/>
              <a:gd name="connsiteX167" fmla="*/ 1498092 w 2483336"/>
              <a:gd name="connsiteY167" fmla="*/ 491947 h 768096"/>
              <a:gd name="connsiteX168" fmla="*/ 1532839 w 2483336"/>
              <a:gd name="connsiteY168" fmla="*/ 490118 h 768096"/>
              <a:gd name="connsiteX169" fmla="*/ 1551127 w 2483336"/>
              <a:gd name="connsiteY169" fmla="*/ 508406 h 768096"/>
              <a:gd name="connsiteX170" fmla="*/ 1549298 w 2483336"/>
              <a:gd name="connsiteY170" fmla="*/ 534010 h 768096"/>
              <a:gd name="connsiteX171" fmla="*/ 1531010 w 2483336"/>
              <a:gd name="connsiteY171" fmla="*/ 543154 h 768096"/>
              <a:gd name="connsiteX172" fmla="*/ 1366418 w 2483336"/>
              <a:gd name="connsiteY172" fmla="*/ 543154 h 768096"/>
              <a:gd name="connsiteX173" fmla="*/ 1357274 w 2483336"/>
              <a:gd name="connsiteY173" fmla="*/ 630936 h 768096"/>
              <a:gd name="connsiteX174" fmla="*/ 1490777 w 2483336"/>
              <a:gd name="connsiteY174" fmla="*/ 638251 h 768096"/>
              <a:gd name="connsiteX175" fmla="*/ 1492606 w 2483336"/>
              <a:gd name="connsiteY175" fmla="*/ 616306 h 768096"/>
              <a:gd name="connsiteX176" fmla="*/ 1532839 w 2483336"/>
              <a:gd name="connsiteY176" fmla="*/ 612648 h 768096"/>
              <a:gd name="connsiteX177" fmla="*/ 1552956 w 2483336"/>
              <a:gd name="connsiteY177" fmla="*/ 629107 h 768096"/>
              <a:gd name="connsiteX178" fmla="*/ 1554785 w 2483336"/>
              <a:gd name="connsiteY178" fmla="*/ 641909 h 768096"/>
              <a:gd name="connsiteX179" fmla="*/ 1540154 w 2483336"/>
              <a:gd name="connsiteY179" fmla="*/ 656539 h 768096"/>
              <a:gd name="connsiteX180" fmla="*/ 1505407 w 2483336"/>
              <a:gd name="connsiteY180" fmla="*/ 665683 h 768096"/>
              <a:gd name="connsiteX181" fmla="*/ 1351788 w 2483336"/>
              <a:gd name="connsiteY181" fmla="*/ 658368 h 768096"/>
              <a:gd name="connsiteX182" fmla="*/ 1335329 w 2483336"/>
              <a:gd name="connsiteY182" fmla="*/ 755295 h 768096"/>
              <a:gd name="connsiteX183" fmla="*/ 1309726 w 2483336"/>
              <a:gd name="connsiteY183" fmla="*/ 768096 h 768096"/>
              <a:gd name="connsiteX184" fmla="*/ 1293266 w 2483336"/>
              <a:gd name="connsiteY184" fmla="*/ 724205 h 768096"/>
              <a:gd name="connsiteX185" fmla="*/ 1282294 w 2483336"/>
              <a:gd name="connsiteY185" fmla="*/ 323698 h 768096"/>
              <a:gd name="connsiteX186" fmla="*/ 1289609 w 2483336"/>
              <a:gd name="connsiteY186" fmla="*/ 292608 h 768096"/>
              <a:gd name="connsiteX187" fmla="*/ 508406 w 2483336"/>
              <a:gd name="connsiteY187" fmla="*/ 267005 h 768096"/>
              <a:gd name="connsiteX188" fmla="*/ 502920 w 2483336"/>
              <a:gd name="connsiteY188" fmla="*/ 574243 h 768096"/>
              <a:gd name="connsiteX189" fmla="*/ 625450 w 2483336"/>
              <a:gd name="connsiteY189" fmla="*/ 585216 h 768096"/>
              <a:gd name="connsiteX190" fmla="*/ 636422 w 2483336"/>
              <a:gd name="connsiteY190" fmla="*/ 504749 h 768096"/>
              <a:gd name="connsiteX191" fmla="*/ 647395 w 2483336"/>
              <a:gd name="connsiteY191" fmla="*/ 270662 h 768096"/>
              <a:gd name="connsiteX192" fmla="*/ 523037 w 2483336"/>
              <a:gd name="connsiteY192" fmla="*/ 267005 h 768096"/>
              <a:gd name="connsiteX193" fmla="*/ 484632 w 2483336"/>
              <a:gd name="connsiteY193" fmla="*/ 261518 h 768096"/>
              <a:gd name="connsiteX194" fmla="*/ 479146 w 2483336"/>
              <a:gd name="connsiteY194" fmla="*/ 265176 h 768096"/>
              <a:gd name="connsiteX195" fmla="*/ 486461 w 2483336"/>
              <a:gd name="connsiteY195" fmla="*/ 310896 h 768096"/>
              <a:gd name="connsiteX196" fmla="*/ 490118 w 2483336"/>
              <a:gd name="connsiteY196" fmla="*/ 310896 h 768096"/>
              <a:gd name="connsiteX197" fmla="*/ 490118 w 2483336"/>
              <a:gd name="connsiteY197" fmla="*/ 267005 h 768096"/>
              <a:gd name="connsiteX198" fmla="*/ 331013 w 2483336"/>
              <a:gd name="connsiteY198" fmla="*/ 243230 h 768096"/>
              <a:gd name="connsiteX199" fmla="*/ 332842 w 2483336"/>
              <a:gd name="connsiteY199" fmla="*/ 257861 h 768096"/>
              <a:gd name="connsiteX200" fmla="*/ 336499 w 2483336"/>
              <a:gd name="connsiteY200" fmla="*/ 243230 h 768096"/>
              <a:gd name="connsiteX201" fmla="*/ 694944 w 2483336"/>
              <a:gd name="connsiteY201" fmla="*/ 234086 h 768096"/>
              <a:gd name="connsiteX202" fmla="*/ 683971 w 2483336"/>
              <a:gd name="connsiteY202" fmla="*/ 239573 h 768096"/>
              <a:gd name="connsiteX203" fmla="*/ 683971 w 2483336"/>
              <a:gd name="connsiteY203" fmla="*/ 243230 h 768096"/>
              <a:gd name="connsiteX204" fmla="*/ 696773 w 2483336"/>
              <a:gd name="connsiteY204" fmla="*/ 243230 h 768096"/>
              <a:gd name="connsiteX205" fmla="*/ 696773 w 2483336"/>
              <a:gd name="connsiteY205" fmla="*/ 235915 h 768096"/>
              <a:gd name="connsiteX206" fmla="*/ 1909877 w 2483336"/>
              <a:gd name="connsiteY206" fmla="*/ 221285 h 768096"/>
              <a:gd name="connsiteX207" fmla="*/ 1908048 w 2483336"/>
              <a:gd name="connsiteY207" fmla="*/ 230429 h 768096"/>
              <a:gd name="connsiteX208" fmla="*/ 1913534 w 2483336"/>
              <a:gd name="connsiteY208" fmla="*/ 230429 h 768096"/>
              <a:gd name="connsiteX209" fmla="*/ 1915363 w 2483336"/>
              <a:gd name="connsiteY209" fmla="*/ 223114 h 768096"/>
              <a:gd name="connsiteX210" fmla="*/ 1878787 w 2483336"/>
              <a:gd name="connsiteY210" fmla="*/ 201168 h 768096"/>
              <a:gd name="connsiteX211" fmla="*/ 1875130 w 2483336"/>
              <a:gd name="connsiteY211" fmla="*/ 206654 h 768096"/>
              <a:gd name="connsiteX212" fmla="*/ 1878787 w 2483336"/>
              <a:gd name="connsiteY212" fmla="*/ 210312 h 768096"/>
              <a:gd name="connsiteX213" fmla="*/ 1880616 w 2483336"/>
              <a:gd name="connsiteY213" fmla="*/ 204826 h 768096"/>
              <a:gd name="connsiteX214" fmla="*/ 1915363 w 2483336"/>
              <a:gd name="connsiteY214" fmla="*/ 195682 h 768096"/>
              <a:gd name="connsiteX215" fmla="*/ 1917192 w 2483336"/>
              <a:gd name="connsiteY215" fmla="*/ 212141 h 768096"/>
              <a:gd name="connsiteX216" fmla="*/ 1919021 w 2483336"/>
              <a:gd name="connsiteY216" fmla="*/ 197510 h 768096"/>
              <a:gd name="connsiteX217" fmla="*/ 444398 w 2483336"/>
              <a:gd name="connsiteY217" fmla="*/ 195682 h 768096"/>
              <a:gd name="connsiteX218" fmla="*/ 464515 w 2483336"/>
              <a:gd name="connsiteY218" fmla="*/ 204826 h 768096"/>
              <a:gd name="connsiteX219" fmla="*/ 504749 w 2483336"/>
              <a:gd name="connsiteY219" fmla="*/ 252374 h 768096"/>
              <a:gd name="connsiteX220" fmla="*/ 636422 w 2483336"/>
              <a:gd name="connsiteY220" fmla="*/ 252374 h 768096"/>
              <a:gd name="connsiteX221" fmla="*/ 707746 w 2483336"/>
              <a:gd name="connsiteY221" fmla="*/ 217627 h 768096"/>
              <a:gd name="connsiteX222" fmla="*/ 720547 w 2483336"/>
              <a:gd name="connsiteY222" fmla="*/ 398678 h 768096"/>
              <a:gd name="connsiteX223" fmla="*/ 694944 w 2483336"/>
              <a:gd name="connsiteY223" fmla="*/ 535839 h 768096"/>
              <a:gd name="connsiteX224" fmla="*/ 660197 w 2483336"/>
              <a:gd name="connsiteY224" fmla="*/ 651053 h 768096"/>
              <a:gd name="connsiteX225" fmla="*/ 645566 w 2483336"/>
              <a:gd name="connsiteY225" fmla="*/ 652882 h 768096"/>
              <a:gd name="connsiteX226" fmla="*/ 630936 w 2483336"/>
              <a:gd name="connsiteY226" fmla="*/ 641909 h 768096"/>
              <a:gd name="connsiteX227" fmla="*/ 610819 w 2483336"/>
              <a:gd name="connsiteY227" fmla="*/ 610819 h 768096"/>
              <a:gd name="connsiteX228" fmla="*/ 501091 w 2483336"/>
              <a:gd name="connsiteY228" fmla="*/ 592531 h 768096"/>
              <a:gd name="connsiteX229" fmla="*/ 491947 w 2483336"/>
              <a:gd name="connsiteY229" fmla="*/ 632765 h 768096"/>
              <a:gd name="connsiteX230" fmla="*/ 468173 w 2483336"/>
              <a:gd name="connsiteY230" fmla="*/ 621792 h 768096"/>
              <a:gd name="connsiteX231" fmla="*/ 442570 w 2483336"/>
              <a:gd name="connsiteY231" fmla="*/ 385877 h 768096"/>
              <a:gd name="connsiteX232" fmla="*/ 442570 w 2483336"/>
              <a:gd name="connsiteY232" fmla="*/ 217627 h 768096"/>
              <a:gd name="connsiteX233" fmla="*/ 449885 w 2483336"/>
              <a:gd name="connsiteY233" fmla="*/ 215798 h 768096"/>
              <a:gd name="connsiteX234" fmla="*/ 444398 w 2483336"/>
              <a:gd name="connsiteY234" fmla="*/ 195682 h 768096"/>
              <a:gd name="connsiteX235" fmla="*/ 1886103 w 2483336"/>
              <a:gd name="connsiteY235" fmla="*/ 170078 h 768096"/>
              <a:gd name="connsiteX236" fmla="*/ 1880616 w 2483336"/>
              <a:gd name="connsiteY236" fmla="*/ 202997 h 768096"/>
              <a:gd name="connsiteX237" fmla="*/ 1889760 w 2483336"/>
              <a:gd name="connsiteY237" fmla="*/ 188366 h 768096"/>
              <a:gd name="connsiteX238" fmla="*/ 1891589 w 2483336"/>
              <a:gd name="connsiteY238" fmla="*/ 170078 h 768096"/>
              <a:gd name="connsiteX239" fmla="*/ 1955597 w 2483336"/>
              <a:gd name="connsiteY239" fmla="*/ 164592 h 768096"/>
              <a:gd name="connsiteX240" fmla="*/ 1955597 w 2483336"/>
              <a:gd name="connsiteY240" fmla="*/ 177394 h 768096"/>
              <a:gd name="connsiteX241" fmla="*/ 1957426 w 2483336"/>
              <a:gd name="connsiteY241" fmla="*/ 166421 h 768096"/>
              <a:gd name="connsiteX242" fmla="*/ 2432914 w 2483336"/>
              <a:gd name="connsiteY242" fmla="*/ 151790 h 768096"/>
              <a:gd name="connsiteX243" fmla="*/ 2429256 w 2483336"/>
              <a:gd name="connsiteY243" fmla="*/ 155448 h 768096"/>
              <a:gd name="connsiteX244" fmla="*/ 2434743 w 2483336"/>
              <a:gd name="connsiteY244" fmla="*/ 173736 h 768096"/>
              <a:gd name="connsiteX245" fmla="*/ 2447544 w 2483336"/>
              <a:gd name="connsiteY245" fmla="*/ 173736 h 768096"/>
              <a:gd name="connsiteX246" fmla="*/ 2451202 w 2483336"/>
              <a:gd name="connsiteY246" fmla="*/ 170078 h 768096"/>
              <a:gd name="connsiteX247" fmla="*/ 1059180 w 2483336"/>
              <a:gd name="connsiteY247" fmla="*/ 124358 h 768096"/>
              <a:gd name="connsiteX248" fmla="*/ 1057351 w 2483336"/>
              <a:gd name="connsiteY248" fmla="*/ 135331 h 768096"/>
              <a:gd name="connsiteX249" fmla="*/ 1061009 w 2483336"/>
              <a:gd name="connsiteY249" fmla="*/ 135331 h 768096"/>
              <a:gd name="connsiteX250" fmla="*/ 1061009 w 2483336"/>
              <a:gd name="connsiteY250" fmla="*/ 126187 h 768096"/>
              <a:gd name="connsiteX251" fmla="*/ 2297582 w 2483336"/>
              <a:gd name="connsiteY251" fmla="*/ 118872 h 768096"/>
              <a:gd name="connsiteX252" fmla="*/ 2293925 w 2483336"/>
              <a:gd name="connsiteY252" fmla="*/ 122530 h 768096"/>
              <a:gd name="connsiteX253" fmla="*/ 2297582 w 2483336"/>
              <a:gd name="connsiteY253" fmla="*/ 126187 h 768096"/>
              <a:gd name="connsiteX254" fmla="*/ 2299411 w 2483336"/>
              <a:gd name="connsiteY254" fmla="*/ 120701 h 768096"/>
              <a:gd name="connsiteX255" fmla="*/ 1915363 w 2483336"/>
              <a:gd name="connsiteY255" fmla="*/ 118872 h 768096"/>
              <a:gd name="connsiteX256" fmla="*/ 1913534 w 2483336"/>
              <a:gd name="connsiteY256" fmla="*/ 128016 h 768096"/>
              <a:gd name="connsiteX257" fmla="*/ 1922678 w 2483336"/>
              <a:gd name="connsiteY257" fmla="*/ 128016 h 768096"/>
              <a:gd name="connsiteX258" fmla="*/ 1919021 w 2483336"/>
              <a:gd name="connsiteY258" fmla="*/ 120701 h 768096"/>
              <a:gd name="connsiteX259" fmla="*/ 2323186 w 2483336"/>
              <a:gd name="connsiteY259" fmla="*/ 115214 h 768096"/>
              <a:gd name="connsiteX260" fmla="*/ 2330501 w 2483336"/>
              <a:gd name="connsiteY260" fmla="*/ 138989 h 768096"/>
              <a:gd name="connsiteX261" fmla="*/ 2328672 w 2483336"/>
              <a:gd name="connsiteY261" fmla="*/ 115214 h 768096"/>
              <a:gd name="connsiteX262" fmla="*/ 1507236 w 2483336"/>
              <a:gd name="connsiteY262" fmla="*/ 115214 h 768096"/>
              <a:gd name="connsiteX263" fmla="*/ 1490777 w 2483336"/>
              <a:gd name="connsiteY263" fmla="*/ 128016 h 768096"/>
              <a:gd name="connsiteX264" fmla="*/ 1490777 w 2483336"/>
              <a:gd name="connsiteY264" fmla="*/ 131674 h 768096"/>
              <a:gd name="connsiteX265" fmla="*/ 1514551 w 2483336"/>
              <a:gd name="connsiteY265" fmla="*/ 126187 h 768096"/>
              <a:gd name="connsiteX266" fmla="*/ 1510894 w 2483336"/>
              <a:gd name="connsiteY266" fmla="*/ 117043 h 768096"/>
              <a:gd name="connsiteX267" fmla="*/ 204826 w 2483336"/>
              <a:gd name="connsiteY267" fmla="*/ 115214 h 768096"/>
              <a:gd name="connsiteX268" fmla="*/ 201168 w 2483336"/>
              <a:gd name="connsiteY268" fmla="*/ 118872 h 768096"/>
              <a:gd name="connsiteX269" fmla="*/ 208483 w 2483336"/>
              <a:gd name="connsiteY269" fmla="*/ 201168 h 768096"/>
              <a:gd name="connsiteX270" fmla="*/ 212141 w 2483336"/>
              <a:gd name="connsiteY270" fmla="*/ 201168 h 768096"/>
              <a:gd name="connsiteX271" fmla="*/ 206654 w 2483336"/>
              <a:gd name="connsiteY271" fmla="*/ 117043 h 768096"/>
              <a:gd name="connsiteX272" fmla="*/ 1468831 w 2483336"/>
              <a:gd name="connsiteY272" fmla="*/ 111557 h 768096"/>
              <a:gd name="connsiteX273" fmla="*/ 1468831 w 2483336"/>
              <a:gd name="connsiteY273" fmla="*/ 117043 h 768096"/>
              <a:gd name="connsiteX274" fmla="*/ 1472489 w 2483336"/>
              <a:gd name="connsiteY274" fmla="*/ 113386 h 768096"/>
              <a:gd name="connsiteX275" fmla="*/ 1088441 w 2483336"/>
              <a:gd name="connsiteY275" fmla="*/ 93269 h 768096"/>
              <a:gd name="connsiteX276" fmla="*/ 1084783 w 2483336"/>
              <a:gd name="connsiteY276" fmla="*/ 98755 h 768096"/>
              <a:gd name="connsiteX277" fmla="*/ 1099414 w 2483336"/>
              <a:gd name="connsiteY277" fmla="*/ 138989 h 768096"/>
              <a:gd name="connsiteX278" fmla="*/ 1103071 w 2483336"/>
              <a:gd name="connsiteY278" fmla="*/ 133502 h 768096"/>
              <a:gd name="connsiteX279" fmla="*/ 1090270 w 2483336"/>
              <a:gd name="connsiteY279" fmla="*/ 95098 h 768096"/>
              <a:gd name="connsiteX280" fmla="*/ 1889760 w 2483336"/>
              <a:gd name="connsiteY280" fmla="*/ 87782 h 768096"/>
              <a:gd name="connsiteX281" fmla="*/ 1926336 w 2483336"/>
              <a:gd name="connsiteY281" fmla="*/ 102413 h 768096"/>
              <a:gd name="connsiteX282" fmla="*/ 1962912 w 2483336"/>
              <a:gd name="connsiteY282" fmla="*/ 135331 h 768096"/>
              <a:gd name="connsiteX283" fmla="*/ 1975714 w 2483336"/>
              <a:gd name="connsiteY283" fmla="*/ 215798 h 768096"/>
              <a:gd name="connsiteX284" fmla="*/ 1906219 w 2483336"/>
              <a:gd name="connsiteY284" fmla="*/ 318211 h 768096"/>
              <a:gd name="connsiteX285" fmla="*/ 1955597 w 2483336"/>
              <a:gd name="connsiteY285" fmla="*/ 393192 h 768096"/>
              <a:gd name="connsiteX286" fmla="*/ 2001317 w 2483336"/>
              <a:gd name="connsiteY286" fmla="*/ 555955 h 768096"/>
              <a:gd name="connsiteX287" fmla="*/ 1977542 w 2483336"/>
              <a:gd name="connsiteY287" fmla="*/ 691286 h 768096"/>
              <a:gd name="connsiteX288" fmla="*/ 1966570 w 2483336"/>
              <a:gd name="connsiteY288" fmla="*/ 693115 h 768096"/>
              <a:gd name="connsiteX289" fmla="*/ 1882445 w 2483336"/>
              <a:gd name="connsiteY289" fmla="*/ 641909 h 768096"/>
              <a:gd name="connsiteX290" fmla="*/ 1882445 w 2483336"/>
              <a:gd name="connsiteY290" fmla="*/ 634594 h 768096"/>
              <a:gd name="connsiteX291" fmla="*/ 1891589 w 2483336"/>
              <a:gd name="connsiteY291" fmla="*/ 632765 h 768096"/>
              <a:gd name="connsiteX292" fmla="*/ 1929994 w 2483336"/>
              <a:gd name="connsiteY292" fmla="*/ 645566 h 768096"/>
              <a:gd name="connsiteX293" fmla="*/ 1929994 w 2483336"/>
              <a:gd name="connsiteY293" fmla="*/ 581558 h 768096"/>
              <a:gd name="connsiteX294" fmla="*/ 1911706 w 2483336"/>
              <a:gd name="connsiteY294" fmla="*/ 504749 h 768096"/>
              <a:gd name="connsiteX295" fmla="*/ 1887931 w 2483336"/>
              <a:gd name="connsiteY295" fmla="*/ 541325 h 768096"/>
              <a:gd name="connsiteX296" fmla="*/ 1836725 w 2483336"/>
              <a:gd name="connsiteY296" fmla="*/ 579730 h 768096"/>
              <a:gd name="connsiteX297" fmla="*/ 1769059 w 2483336"/>
              <a:gd name="connsiteY297" fmla="*/ 601675 h 768096"/>
              <a:gd name="connsiteX298" fmla="*/ 1750771 w 2483336"/>
              <a:gd name="connsiteY298" fmla="*/ 601675 h 768096"/>
              <a:gd name="connsiteX299" fmla="*/ 1750771 w 2483336"/>
              <a:gd name="connsiteY299" fmla="*/ 592531 h 768096"/>
              <a:gd name="connsiteX300" fmla="*/ 1809293 w 2483336"/>
              <a:gd name="connsiteY300" fmla="*/ 554126 h 768096"/>
              <a:gd name="connsiteX301" fmla="*/ 1893418 w 2483336"/>
              <a:gd name="connsiteY301" fmla="*/ 429768 h 768096"/>
              <a:gd name="connsiteX302" fmla="*/ 1864157 w 2483336"/>
              <a:gd name="connsiteY302" fmla="*/ 352958 h 768096"/>
              <a:gd name="connsiteX303" fmla="*/ 1759915 w 2483336"/>
              <a:gd name="connsiteY303" fmla="*/ 413309 h 768096"/>
              <a:gd name="connsiteX304" fmla="*/ 1739798 w 2483336"/>
              <a:gd name="connsiteY304" fmla="*/ 405994 h 768096"/>
              <a:gd name="connsiteX305" fmla="*/ 1739798 w 2483336"/>
              <a:gd name="connsiteY305" fmla="*/ 391363 h 768096"/>
              <a:gd name="connsiteX306" fmla="*/ 1756258 w 2483336"/>
              <a:gd name="connsiteY306" fmla="*/ 382219 h 768096"/>
              <a:gd name="connsiteX307" fmla="*/ 1827581 w 2483336"/>
              <a:gd name="connsiteY307" fmla="*/ 261518 h 768096"/>
              <a:gd name="connsiteX308" fmla="*/ 1759915 w 2483336"/>
              <a:gd name="connsiteY308" fmla="*/ 146304 h 768096"/>
              <a:gd name="connsiteX309" fmla="*/ 1765402 w 2483336"/>
              <a:gd name="connsiteY309" fmla="*/ 144475 h 768096"/>
              <a:gd name="connsiteX310" fmla="*/ 1807464 w 2483336"/>
              <a:gd name="connsiteY310" fmla="*/ 177394 h 768096"/>
              <a:gd name="connsiteX311" fmla="*/ 1844040 w 2483336"/>
              <a:gd name="connsiteY311" fmla="*/ 219456 h 768096"/>
              <a:gd name="connsiteX312" fmla="*/ 1849526 w 2483336"/>
              <a:gd name="connsiteY312" fmla="*/ 215798 h 768096"/>
              <a:gd name="connsiteX313" fmla="*/ 1889760 w 2483336"/>
              <a:gd name="connsiteY313" fmla="*/ 87782 h 768096"/>
              <a:gd name="connsiteX314" fmla="*/ 2111045 w 2483336"/>
              <a:gd name="connsiteY314" fmla="*/ 84125 h 768096"/>
              <a:gd name="connsiteX315" fmla="*/ 2103730 w 2483336"/>
              <a:gd name="connsiteY315" fmla="*/ 87782 h 768096"/>
              <a:gd name="connsiteX316" fmla="*/ 2122018 w 2483336"/>
              <a:gd name="connsiteY316" fmla="*/ 135331 h 768096"/>
              <a:gd name="connsiteX317" fmla="*/ 2120189 w 2483336"/>
              <a:gd name="connsiteY317" fmla="*/ 93269 h 768096"/>
              <a:gd name="connsiteX318" fmla="*/ 2109902 w 2483336"/>
              <a:gd name="connsiteY318" fmla="*/ 65151 h 768096"/>
              <a:gd name="connsiteX319" fmla="*/ 2136648 w 2483336"/>
              <a:gd name="connsiteY319" fmla="*/ 76810 h 768096"/>
              <a:gd name="connsiteX320" fmla="*/ 2153107 w 2483336"/>
              <a:gd name="connsiteY320" fmla="*/ 173736 h 768096"/>
              <a:gd name="connsiteX321" fmla="*/ 2270150 w 2483336"/>
              <a:gd name="connsiteY321" fmla="*/ 177394 h 768096"/>
              <a:gd name="connsiteX322" fmla="*/ 2275637 w 2483336"/>
              <a:gd name="connsiteY322" fmla="*/ 173736 h 768096"/>
              <a:gd name="connsiteX323" fmla="*/ 2282952 w 2483336"/>
              <a:gd name="connsiteY323" fmla="*/ 98755 h 768096"/>
              <a:gd name="connsiteX324" fmla="*/ 2345131 w 2483336"/>
              <a:gd name="connsiteY324" fmla="*/ 98755 h 768096"/>
              <a:gd name="connsiteX325" fmla="*/ 2354275 w 2483336"/>
              <a:gd name="connsiteY325" fmla="*/ 117043 h 768096"/>
              <a:gd name="connsiteX326" fmla="*/ 2354275 w 2483336"/>
              <a:gd name="connsiteY326" fmla="*/ 175565 h 768096"/>
              <a:gd name="connsiteX327" fmla="*/ 2387194 w 2483336"/>
              <a:gd name="connsiteY327" fmla="*/ 177394 h 768096"/>
              <a:gd name="connsiteX328" fmla="*/ 2416454 w 2483336"/>
              <a:gd name="connsiteY328" fmla="*/ 135331 h 768096"/>
              <a:gd name="connsiteX329" fmla="*/ 2442057 w 2483336"/>
              <a:gd name="connsiteY329" fmla="*/ 135331 h 768096"/>
              <a:gd name="connsiteX330" fmla="*/ 2482291 w 2483336"/>
              <a:gd name="connsiteY330" fmla="*/ 166421 h 768096"/>
              <a:gd name="connsiteX331" fmla="*/ 2476805 w 2483336"/>
              <a:gd name="connsiteY331" fmla="*/ 186538 h 768096"/>
              <a:gd name="connsiteX332" fmla="*/ 2436571 w 2483336"/>
              <a:gd name="connsiteY332" fmla="*/ 193853 h 768096"/>
              <a:gd name="connsiteX333" fmla="*/ 2346960 w 2483336"/>
              <a:gd name="connsiteY333" fmla="*/ 199339 h 768096"/>
              <a:gd name="connsiteX334" fmla="*/ 2303069 w 2483336"/>
              <a:gd name="connsiteY334" fmla="*/ 309067 h 768096"/>
              <a:gd name="connsiteX335" fmla="*/ 2281123 w 2483336"/>
              <a:gd name="connsiteY335" fmla="*/ 310896 h 768096"/>
              <a:gd name="connsiteX336" fmla="*/ 2277466 w 2483336"/>
              <a:gd name="connsiteY336" fmla="*/ 202997 h 768096"/>
              <a:gd name="connsiteX337" fmla="*/ 2273808 w 2483336"/>
              <a:gd name="connsiteY337" fmla="*/ 195682 h 768096"/>
              <a:gd name="connsiteX338" fmla="*/ 2154936 w 2483336"/>
              <a:gd name="connsiteY338" fmla="*/ 195682 h 768096"/>
              <a:gd name="connsiteX339" fmla="*/ 2167738 w 2483336"/>
              <a:gd name="connsiteY339" fmla="*/ 327355 h 768096"/>
              <a:gd name="connsiteX340" fmla="*/ 2151278 w 2483336"/>
              <a:gd name="connsiteY340" fmla="*/ 345643 h 768096"/>
              <a:gd name="connsiteX341" fmla="*/ 2136648 w 2483336"/>
              <a:gd name="connsiteY341" fmla="*/ 347472 h 768096"/>
              <a:gd name="connsiteX342" fmla="*/ 2125675 w 2483336"/>
              <a:gd name="connsiteY342" fmla="*/ 332842 h 768096"/>
              <a:gd name="connsiteX343" fmla="*/ 2085442 w 2483336"/>
              <a:gd name="connsiteY343" fmla="*/ 190195 h 768096"/>
              <a:gd name="connsiteX344" fmla="*/ 2030578 w 2483336"/>
              <a:gd name="connsiteY344" fmla="*/ 179222 h 768096"/>
              <a:gd name="connsiteX345" fmla="*/ 2004974 w 2483336"/>
              <a:gd name="connsiteY345" fmla="*/ 164592 h 768096"/>
              <a:gd name="connsiteX346" fmla="*/ 2078126 w 2483336"/>
              <a:gd name="connsiteY346" fmla="*/ 171907 h 768096"/>
              <a:gd name="connsiteX347" fmla="*/ 2085442 w 2483336"/>
              <a:gd name="connsiteY347" fmla="*/ 168250 h 768096"/>
              <a:gd name="connsiteX348" fmla="*/ 2083613 w 2483336"/>
              <a:gd name="connsiteY348" fmla="*/ 74981 h 768096"/>
              <a:gd name="connsiteX349" fmla="*/ 2100072 w 2483336"/>
              <a:gd name="connsiteY349" fmla="*/ 65837 h 768096"/>
              <a:gd name="connsiteX350" fmla="*/ 2109902 w 2483336"/>
              <a:gd name="connsiteY350" fmla="*/ 65151 h 768096"/>
              <a:gd name="connsiteX351" fmla="*/ 1042721 w 2483336"/>
              <a:gd name="connsiteY351" fmla="*/ 64008 h 768096"/>
              <a:gd name="connsiteX352" fmla="*/ 1039063 w 2483336"/>
              <a:gd name="connsiteY352" fmla="*/ 71323 h 768096"/>
              <a:gd name="connsiteX353" fmla="*/ 1053694 w 2483336"/>
              <a:gd name="connsiteY353" fmla="*/ 120701 h 768096"/>
              <a:gd name="connsiteX354" fmla="*/ 1059180 w 2483336"/>
              <a:gd name="connsiteY354" fmla="*/ 120701 h 768096"/>
              <a:gd name="connsiteX355" fmla="*/ 1050036 w 2483336"/>
              <a:gd name="connsiteY355" fmla="*/ 65837 h 768096"/>
              <a:gd name="connsiteX356" fmla="*/ 1304239 w 2483336"/>
              <a:gd name="connsiteY356" fmla="*/ 16459 h 768096"/>
              <a:gd name="connsiteX357" fmla="*/ 1320698 w 2483336"/>
              <a:gd name="connsiteY357" fmla="*/ 18288 h 768096"/>
              <a:gd name="connsiteX358" fmla="*/ 1348130 w 2483336"/>
              <a:gd name="connsiteY358" fmla="*/ 34747 h 768096"/>
              <a:gd name="connsiteX359" fmla="*/ 1370076 w 2483336"/>
              <a:gd name="connsiteY359" fmla="*/ 74981 h 768096"/>
              <a:gd name="connsiteX360" fmla="*/ 1370076 w 2483336"/>
              <a:gd name="connsiteY360" fmla="*/ 140818 h 768096"/>
              <a:gd name="connsiteX361" fmla="*/ 1432255 w 2483336"/>
              <a:gd name="connsiteY361" fmla="*/ 140818 h 768096"/>
              <a:gd name="connsiteX362" fmla="*/ 1446886 w 2483336"/>
              <a:gd name="connsiteY362" fmla="*/ 100584 h 768096"/>
              <a:gd name="connsiteX363" fmla="*/ 1467002 w 2483336"/>
              <a:gd name="connsiteY363" fmla="*/ 87782 h 768096"/>
              <a:gd name="connsiteX364" fmla="*/ 1518209 w 2483336"/>
              <a:gd name="connsiteY364" fmla="*/ 93269 h 768096"/>
              <a:gd name="connsiteX365" fmla="*/ 1538326 w 2483336"/>
              <a:gd name="connsiteY365" fmla="*/ 113386 h 768096"/>
              <a:gd name="connsiteX366" fmla="*/ 1536497 w 2483336"/>
              <a:gd name="connsiteY366" fmla="*/ 148133 h 768096"/>
              <a:gd name="connsiteX367" fmla="*/ 1452372 w 2483336"/>
              <a:gd name="connsiteY367" fmla="*/ 170078 h 768096"/>
              <a:gd name="connsiteX368" fmla="*/ 1359103 w 2483336"/>
              <a:gd name="connsiteY368" fmla="*/ 177394 h 768096"/>
              <a:gd name="connsiteX369" fmla="*/ 1324356 w 2483336"/>
              <a:gd name="connsiteY369" fmla="*/ 256032 h 768096"/>
              <a:gd name="connsiteX370" fmla="*/ 1307897 w 2483336"/>
              <a:gd name="connsiteY370" fmla="*/ 257861 h 768096"/>
              <a:gd name="connsiteX371" fmla="*/ 1284122 w 2483336"/>
              <a:gd name="connsiteY371" fmla="*/ 243230 h 768096"/>
              <a:gd name="connsiteX372" fmla="*/ 1284122 w 2483336"/>
              <a:gd name="connsiteY372" fmla="*/ 181051 h 768096"/>
              <a:gd name="connsiteX373" fmla="*/ 1280465 w 2483336"/>
              <a:gd name="connsiteY373" fmla="*/ 171907 h 768096"/>
              <a:gd name="connsiteX374" fmla="*/ 1130503 w 2483336"/>
              <a:gd name="connsiteY374" fmla="*/ 171907 h 768096"/>
              <a:gd name="connsiteX375" fmla="*/ 1119530 w 2483336"/>
              <a:gd name="connsiteY375" fmla="*/ 257861 h 768096"/>
              <a:gd name="connsiteX376" fmla="*/ 1114044 w 2483336"/>
              <a:gd name="connsiteY376" fmla="*/ 268834 h 768096"/>
              <a:gd name="connsiteX377" fmla="*/ 1077468 w 2483336"/>
              <a:gd name="connsiteY377" fmla="*/ 270662 h 768096"/>
              <a:gd name="connsiteX378" fmla="*/ 1062838 w 2483336"/>
              <a:gd name="connsiteY378" fmla="*/ 241402 h 768096"/>
              <a:gd name="connsiteX379" fmla="*/ 1040892 w 2483336"/>
              <a:gd name="connsiteY379" fmla="*/ 170078 h 768096"/>
              <a:gd name="connsiteX380" fmla="*/ 920191 w 2483336"/>
              <a:gd name="connsiteY380" fmla="*/ 162763 h 768096"/>
              <a:gd name="connsiteX381" fmla="*/ 903732 w 2483336"/>
              <a:gd name="connsiteY381" fmla="*/ 157277 h 768096"/>
              <a:gd name="connsiteX382" fmla="*/ 905561 w 2483336"/>
              <a:gd name="connsiteY382" fmla="*/ 142646 h 768096"/>
              <a:gd name="connsiteX383" fmla="*/ 1029919 w 2483336"/>
              <a:gd name="connsiteY383" fmla="*/ 140818 h 768096"/>
              <a:gd name="connsiteX384" fmla="*/ 1017118 w 2483336"/>
              <a:gd name="connsiteY384" fmla="*/ 60350 h 768096"/>
              <a:gd name="connsiteX385" fmla="*/ 1020775 w 2483336"/>
              <a:gd name="connsiteY385" fmla="*/ 45720 h 768096"/>
              <a:gd name="connsiteX386" fmla="*/ 1077468 w 2483336"/>
              <a:gd name="connsiteY386" fmla="*/ 49378 h 768096"/>
              <a:gd name="connsiteX387" fmla="*/ 1108558 w 2483336"/>
              <a:gd name="connsiteY387" fmla="*/ 76810 h 768096"/>
              <a:gd name="connsiteX388" fmla="*/ 1123188 w 2483336"/>
              <a:gd name="connsiteY388" fmla="*/ 106070 h 768096"/>
              <a:gd name="connsiteX389" fmla="*/ 1132332 w 2483336"/>
              <a:gd name="connsiteY389" fmla="*/ 140818 h 768096"/>
              <a:gd name="connsiteX390" fmla="*/ 1282294 w 2483336"/>
              <a:gd name="connsiteY390" fmla="*/ 140818 h 768096"/>
              <a:gd name="connsiteX391" fmla="*/ 1287780 w 2483336"/>
              <a:gd name="connsiteY391" fmla="*/ 58522 h 768096"/>
              <a:gd name="connsiteX392" fmla="*/ 1293266 w 2483336"/>
              <a:gd name="connsiteY392" fmla="*/ 47549 h 768096"/>
              <a:gd name="connsiteX393" fmla="*/ 1300582 w 2483336"/>
              <a:gd name="connsiteY393" fmla="*/ 47549 h 768096"/>
              <a:gd name="connsiteX394" fmla="*/ 1306068 w 2483336"/>
              <a:gd name="connsiteY394" fmla="*/ 69494 h 768096"/>
              <a:gd name="connsiteX395" fmla="*/ 1309726 w 2483336"/>
              <a:gd name="connsiteY395" fmla="*/ 69494 h 768096"/>
              <a:gd name="connsiteX396" fmla="*/ 1313383 w 2483336"/>
              <a:gd name="connsiteY396" fmla="*/ 42062 h 768096"/>
              <a:gd name="connsiteX397" fmla="*/ 1295095 w 2483336"/>
              <a:gd name="connsiteY397" fmla="*/ 38405 h 768096"/>
              <a:gd name="connsiteX398" fmla="*/ 1295095 w 2483336"/>
              <a:gd name="connsiteY398" fmla="*/ 23774 h 768096"/>
              <a:gd name="connsiteX399" fmla="*/ 155448 w 2483336"/>
              <a:gd name="connsiteY399" fmla="*/ 0 h 768096"/>
              <a:gd name="connsiteX400" fmla="*/ 160934 w 2483336"/>
              <a:gd name="connsiteY400" fmla="*/ 1829 h 768096"/>
              <a:gd name="connsiteX401" fmla="*/ 213970 w 2483336"/>
              <a:gd name="connsiteY401" fmla="*/ 76810 h 768096"/>
              <a:gd name="connsiteX402" fmla="*/ 232258 w 2483336"/>
              <a:gd name="connsiteY402" fmla="*/ 228600 h 768096"/>
              <a:gd name="connsiteX403" fmla="*/ 318211 w 2483336"/>
              <a:gd name="connsiteY403" fmla="*/ 223114 h 768096"/>
              <a:gd name="connsiteX404" fmla="*/ 325526 w 2483336"/>
              <a:gd name="connsiteY404" fmla="*/ 208483 h 768096"/>
              <a:gd name="connsiteX405" fmla="*/ 331013 w 2483336"/>
              <a:gd name="connsiteY405" fmla="*/ 213970 h 768096"/>
              <a:gd name="connsiteX406" fmla="*/ 336499 w 2483336"/>
              <a:gd name="connsiteY406" fmla="*/ 208483 h 768096"/>
              <a:gd name="connsiteX407" fmla="*/ 362102 w 2483336"/>
              <a:gd name="connsiteY407" fmla="*/ 193853 h 768096"/>
              <a:gd name="connsiteX408" fmla="*/ 395021 w 2483336"/>
              <a:gd name="connsiteY408" fmla="*/ 199339 h 768096"/>
              <a:gd name="connsiteX409" fmla="*/ 402336 w 2483336"/>
              <a:gd name="connsiteY409" fmla="*/ 424282 h 768096"/>
              <a:gd name="connsiteX410" fmla="*/ 373075 w 2483336"/>
              <a:gd name="connsiteY410" fmla="*/ 577901 h 768096"/>
              <a:gd name="connsiteX411" fmla="*/ 341986 w 2483336"/>
              <a:gd name="connsiteY411" fmla="*/ 694944 h 768096"/>
              <a:gd name="connsiteX412" fmla="*/ 314554 w 2483336"/>
              <a:gd name="connsiteY412" fmla="*/ 720547 h 768096"/>
              <a:gd name="connsiteX413" fmla="*/ 301752 w 2483336"/>
              <a:gd name="connsiteY413" fmla="*/ 716890 h 768096"/>
              <a:gd name="connsiteX414" fmla="*/ 267005 w 2483336"/>
              <a:gd name="connsiteY414" fmla="*/ 682143 h 768096"/>
              <a:gd name="connsiteX415" fmla="*/ 263347 w 2483336"/>
              <a:gd name="connsiteY415" fmla="*/ 660197 h 768096"/>
              <a:gd name="connsiteX416" fmla="*/ 299923 w 2483336"/>
              <a:gd name="connsiteY416" fmla="*/ 656539 h 768096"/>
              <a:gd name="connsiteX417" fmla="*/ 314554 w 2483336"/>
              <a:gd name="connsiteY417" fmla="*/ 535839 h 768096"/>
              <a:gd name="connsiteX418" fmla="*/ 318211 w 2483336"/>
              <a:gd name="connsiteY418" fmla="*/ 245059 h 768096"/>
              <a:gd name="connsiteX419" fmla="*/ 243230 w 2483336"/>
              <a:gd name="connsiteY419" fmla="*/ 252374 h 768096"/>
              <a:gd name="connsiteX420" fmla="*/ 228600 w 2483336"/>
              <a:gd name="connsiteY420" fmla="*/ 256032 h 768096"/>
              <a:gd name="connsiteX421" fmla="*/ 166421 w 2483336"/>
              <a:gd name="connsiteY421" fmla="*/ 449885 h 768096"/>
              <a:gd name="connsiteX422" fmla="*/ 43891 w 2483336"/>
              <a:gd name="connsiteY422" fmla="*/ 711403 h 768096"/>
              <a:gd name="connsiteX423" fmla="*/ 29261 w 2483336"/>
              <a:gd name="connsiteY423" fmla="*/ 711403 h 768096"/>
              <a:gd name="connsiteX424" fmla="*/ 32918 w 2483336"/>
              <a:gd name="connsiteY424" fmla="*/ 674827 h 768096"/>
              <a:gd name="connsiteX425" fmla="*/ 95098 w 2483336"/>
              <a:gd name="connsiteY425" fmla="*/ 422453 h 768096"/>
              <a:gd name="connsiteX426" fmla="*/ 117043 w 2483336"/>
              <a:gd name="connsiteY426" fmla="*/ 254203 h 768096"/>
              <a:gd name="connsiteX427" fmla="*/ 18288 w 2483336"/>
              <a:gd name="connsiteY427" fmla="*/ 252374 h 768096"/>
              <a:gd name="connsiteX428" fmla="*/ 1829 w 2483336"/>
              <a:gd name="connsiteY428" fmla="*/ 246888 h 768096"/>
              <a:gd name="connsiteX429" fmla="*/ 0 w 2483336"/>
              <a:gd name="connsiteY429" fmla="*/ 241402 h 768096"/>
              <a:gd name="connsiteX430" fmla="*/ 14630 w 2483336"/>
              <a:gd name="connsiteY430" fmla="*/ 235915 h 768096"/>
              <a:gd name="connsiteX431" fmla="*/ 124358 w 2483336"/>
              <a:gd name="connsiteY431" fmla="*/ 230429 h 768096"/>
              <a:gd name="connsiteX432" fmla="*/ 153619 w 2483336"/>
              <a:gd name="connsiteY432" fmla="*/ 12802 h 768096"/>
              <a:gd name="connsiteX433" fmla="*/ 149961 w 2483336"/>
              <a:gd name="connsiteY433" fmla="*/ 7315 h 768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</a:cxnLst>
            <a:rect l="l" t="t" r="r" b="b"/>
            <a:pathLst>
              <a:path w="2483336" h="768096">
                <a:moveTo>
                  <a:pt x="288950" y="672999"/>
                </a:moveTo>
                <a:lnTo>
                  <a:pt x="285293" y="676656"/>
                </a:lnTo>
                <a:lnTo>
                  <a:pt x="294437" y="685800"/>
                </a:lnTo>
                <a:lnTo>
                  <a:pt x="296266" y="674827"/>
                </a:lnTo>
                <a:close/>
                <a:moveTo>
                  <a:pt x="1970227" y="651053"/>
                </a:moveTo>
                <a:lnTo>
                  <a:pt x="1966570" y="654710"/>
                </a:lnTo>
                <a:lnTo>
                  <a:pt x="1970227" y="658368"/>
                </a:lnTo>
                <a:lnTo>
                  <a:pt x="1972056" y="652882"/>
                </a:lnTo>
                <a:close/>
                <a:moveTo>
                  <a:pt x="1516380" y="629107"/>
                </a:moveTo>
                <a:lnTo>
                  <a:pt x="1516380" y="634594"/>
                </a:lnTo>
                <a:lnTo>
                  <a:pt x="1520038" y="630936"/>
                </a:lnTo>
                <a:close/>
                <a:moveTo>
                  <a:pt x="641909" y="627278"/>
                </a:moveTo>
                <a:lnTo>
                  <a:pt x="647395" y="634594"/>
                </a:lnTo>
                <a:lnTo>
                  <a:pt x="652881" y="630936"/>
                </a:lnTo>
                <a:lnTo>
                  <a:pt x="647395" y="627278"/>
                </a:lnTo>
                <a:close/>
                <a:moveTo>
                  <a:pt x="1975714" y="539496"/>
                </a:moveTo>
                <a:lnTo>
                  <a:pt x="1975714" y="546811"/>
                </a:lnTo>
                <a:lnTo>
                  <a:pt x="1977542" y="541325"/>
                </a:lnTo>
                <a:close/>
                <a:moveTo>
                  <a:pt x="2123846" y="515722"/>
                </a:moveTo>
                <a:cubicBezTo>
                  <a:pt x="2128723" y="552298"/>
                  <a:pt x="2129942" y="588264"/>
                  <a:pt x="2127504" y="623621"/>
                </a:cubicBezTo>
                <a:lnTo>
                  <a:pt x="2131162" y="630936"/>
                </a:lnTo>
                <a:cubicBezTo>
                  <a:pt x="2170176" y="635813"/>
                  <a:pt x="2209800" y="637032"/>
                  <a:pt x="2250034" y="634594"/>
                </a:cubicBezTo>
                <a:lnTo>
                  <a:pt x="2246376" y="627278"/>
                </a:lnTo>
                <a:cubicBezTo>
                  <a:pt x="2240280" y="627278"/>
                  <a:pt x="2234794" y="625450"/>
                  <a:pt x="2229917" y="621792"/>
                </a:cubicBezTo>
                <a:lnTo>
                  <a:pt x="2224430" y="610819"/>
                </a:lnTo>
                <a:lnTo>
                  <a:pt x="2217115" y="521208"/>
                </a:lnTo>
                <a:lnTo>
                  <a:pt x="2149450" y="515722"/>
                </a:lnTo>
                <a:close/>
                <a:moveTo>
                  <a:pt x="96926" y="515722"/>
                </a:moveTo>
                <a:cubicBezTo>
                  <a:pt x="93269" y="520599"/>
                  <a:pt x="93878" y="524256"/>
                  <a:pt x="98755" y="526695"/>
                </a:cubicBezTo>
                <a:lnTo>
                  <a:pt x="100584" y="517550"/>
                </a:lnTo>
                <a:close/>
                <a:moveTo>
                  <a:pt x="1970227" y="510235"/>
                </a:moveTo>
                <a:lnTo>
                  <a:pt x="1970227" y="523037"/>
                </a:lnTo>
                <a:lnTo>
                  <a:pt x="1972056" y="512064"/>
                </a:lnTo>
                <a:close/>
                <a:moveTo>
                  <a:pt x="2379878" y="508406"/>
                </a:moveTo>
                <a:cubicBezTo>
                  <a:pt x="2349398" y="515722"/>
                  <a:pt x="2319528" y="519379"/>
                  <a:pt x="2290267" y="519379"/>
                </a:cubicBezTo>
                <a:lnTo>
                  <a:pt x="2282952" y="523037"/>
                </a:lnTo>
                <a:cubicBezTo>
                  <a:pt x="2280514" y="549859"/>
                  <a:pt x="2279294" y="576682"/>
                  <a:pt x="2279294" y="603504"/>
                </a:cubicBezTo>
                <a:cubicBezTo>
                  <a:pt x="2275637" y="614477"/>
                  <a:pt x="2273808" y="624840"/>
                  <a:pt x="2273808" y="634594"/>
                </a:cubicBezTo>
                <a:cubicBezTo>
                  <a:pt x="2309165" y="638251"/>
                  <a:pt x="2344522" y="635203"/>
                  <a:pt x="2379878" y="625450"/>
                </a:cubicBezTo>
                <a:cubicBezTo>
                  <a:pt x="2377440" y="615696"/>
                  <a:pt x="2376830" y="604723"/>
                  <a:pt x="2378049" y="592531"/>
                </a:cubicBezTo>
                <a:cubicBezTo>
                  <a:pt x="2381707" y="565709"/>
                  <a:pt x="2382926" y="538277"/>
                  <a:pt x="2381707" y="510235"/>
                </a:cubicBezTo>
                <a:close/>
                <a:moveTo>
                  <a:pt x="1512722" y="506578"/>
                </a:moveTo>
                <a:lnTo>
                  <a:pt x="1505407" y="519379"/>
                </a:lnTo>
                <a:lnTo>
                  <a:pt x="1527353" y="519379"/>
                </a:lnTo>
                <a:cubicBezTo>
                  <a:pt x="1528572" y="515722"/>
                  <a:pt x="1527353" y="512064"/>
                  <a:pt x="1523695" y="508406"/>
                </a:cubicBezTo>
                <a:close/>
                <a:moveTo>
                  <a:pt x="100584" y="504749"/>
                </a:moveTo>
                <a:lnTo>
                  <a:pt x="100584" y="512064"/>
                </a:lnTo>
                <a:lnTo>
                  <a:pt x="104241" y="512064"/>
                </a:lnTo>
                <a:lnTo>
                  <a:pt x="106070" y="504749"/>
                </a:lnTo>
                <a:close/>
                <a:moveTo>
                  <a:pt x="1940966" y="497434"/>
                </a:moveTo>
                <a:lnTo>
                  <a:pt x="1940966" y="508406"/>
                </a:lnTo>
                <a:lnTo>
                  <a:pt x="1942795" y="499262"/>
                </a:lnTo>
                <a:close/>
                <a:moveTo>
                  <a:pt x="2378049" y="480974"/>
                </a:moveTo>
                <a:lnTo>
                  <a:pt x="2376221" y="488290"/>
                </a:lnTo>
                <a:lnTo>
                  <a:pt x="2381707" y="488290"/>
                </a:lnTo>
                <a:lnTo>
                  <a:pt x="2381707" y="482803"/>
                </a:lnTo>
                <a:close/>
                <a:moveTo>
                  <a:pt x="1935480" y="479146"/>
                </a:moveTo>
                <a:lnTo>
                  <a:pt x="1933651" y="488290"/>
                </a:lnTo>
                <a:lnTo>
                  <a:pt x="1937309" y="488290"/>
                </a:lnTo>
                <a:lnTo>
                  <a:pt x="1937309" y="480974"/>
                </a:lnTo>
                <a:close/>
                <a:moveTo>
                  <a:pt x="1928165" y="466344"/>
                </a:moveTo>
                <a:lnTo>
                  <a:pt x="1931822" y="473659"/>
                </a:lnTo>
                <a:lnTo>
                  <a:pt x="1933651" y="466344"/>
                </a:lnTo>
                <a:close/>
                <a:moveTo>
                  <a:pt x="473659" y="466344"/>
                </a:moveTo>
                <a:lnTo>
                  <a:pt x="470002" y="470002"/>
                </a:lnTo>
                <a:cubicBezTo>
                  <a:pt x="467563" y="493166"/>
                  <a:pt x="470611" y="514503"/>
                  <a:pt x="479146" y="534010"/>
                </a:cubicBezTo>
                <a:cubicBezTo>
                  <a:pt x="484022" y="512064"/>
                  <a:pt x="482803" y="490118"/>
                  <a:pt x="475488" y="468173"/>
                </a:cubicBezTo>
                <a:close/>
                <a:moveTo>
                  <a:pt x="1926336" y="448056"/>
                </a:moveTo>
                <a:lnTo>
                  <a:pt x="1926336" y="457200"/>
                </a:lnTo>
                <a:lnTo>
                  <a:pt x="1928165" y="449885"/>
                </a:lnTo>
                <a:close/>
                <a:moveTo>
                  <a:pt x="2423770" y="433426"/>
                </a:moveTo>
                <a:lnTo>
                  <a:pt x="2423770" y="455371"/>
                </a:lnTo>
                <a:lnTo>
                  <a:pt x="2425598" y="435254"/>
                </a:lnTo>
                <a:close/>
                <a:moveTo>
                  <a:pt x="2284781" y="395021"/>
                </a:moveTo>
                <a:lnTo>
                  <a:pt x="2273808" y="398678"/>
                </a:lnTo>
                <a:lnTo>
                  <a:pt x="2277466" y="405994"/>
                </a:lnTo>
                <a:lnTo>
                  <a:pt x="2282952" y="499262"/>
                </a:lnTo>
                <a:cubicBezTo>
                  <a:pt x="2307336" y="501701"/>
                  <a:pt x="2331720" y="499872"/>
                  <a:pt x="2356104" y="493776"/>
                </a:cubicBezTo>
                <a:cubicBezTo>
                  <a:pt x="2353665" y="482803"/>
                  <a:pt x="2356714" y="473050"/>
                  <a:pt x="2365248" y="464515"/>
                </a:cubicBezTo>
                <a:lnTo>
                  <a:pt x="2381707" y="462686"/>
                </a:lnTo>
                <a:lnTo>
                  <a:pt x="2383536" y="442570"/>
                </a:lnTo>
                <a:lnTo>
                  <a:pt x="2379878" y="395021"/>
                </a:lnTo>
                <a:close/>
                <a:moveTo>
                  <a:pt x="2233574" y="395021"/>
                </a:moveTo>
                <a:lnTo>
                  <a:pt x="2226259" y="398678"/>
                </a:lnTo>
                <a:lnTo>
                  <a:pt x="2233574" y="420624"/>
                </a:lnTo>
                <a:cubicBezTo>
                  <a:pt x="2237232" y="413309"/>
                  <a:pt x="2238451" y="405384"/>
                  <a:pt x="2237232" y="396850"/>
                </a:cubicBezTo>
                <a:close/>
                <a:moveTo>
                  <a:pt x="2123846" y="389534"/>
                </a:moveTo>
                <a:lnTo>
                  <a:pt x="2122018" y="490118"/>
                </a:lnTo>
                <a:lnTo>
                  <a:pt x="2127504" y="497434"/>
                </a:lnTo>
                <a:lnTo>
                  <a:pt x="2209800" y="501091"/>
                </a:lnTo>
                <a:lnTo>
                  <a:pt x="2217115" y="497434"/>
                </a:lnTo>
                <a:lnTo>
                  <a:pt x="2207971" y="402336"/>
                </a:lnTo>
                <a:lnTo>
                  <a:pt x="2204314" y="395021"/>
                </a:lnTo>
                <a:lnTo>
                  <a:pt x="2131162" y="391363"/>
                </a:lnTo>
                <a:close/>
                <a:moveTo>
                  <a:pt x="1534668" y="387706"/>
                </a:moveTo>
                <a:lnTo>
                  <a:pt x="1520038" y="395021"/>
                </a:lnTo>
                <a:lnTo>
                  <a:pt x="1520038" y="398678"/>
                </a:lnTo>
                <a:lnTo>
                  <a:pt x="1538326" y="395021"/>
                </a:lnTo>
                <a:lnTo>
                  <a:pt x="1538326" y="389534"/>
                </a:lnTo>
                <a:close/>
                <a:moveTo>
                  <a:pt x="2390851" y="358445"/>
                </a:moveTo>
                <a:lnTo>
                  <a:pt x="2378049" y="365760"/>
                </a:lnTo>
                <a:lnTo>
                  <a:pt x="2378049" y="373075"/>
                </a:lnTo>
                <a:lnTo>
                  <a:pt x="2392680" y="373075"/>
                </a:lnTo>
                <a:lnTo>
                  <a:pt x="2392680" y="360274"/>
                </a:lnTo>
                <a:close/>
                <a:moveTo>
                  <a:pt x="1086612" y="352958"/>
                </a:moveTo>
                <a:cubicBezTo>
                  <a:pt x="1082955" y="359055"/>
                  <a:pt x="1083564" y="363931"/>
                  <a:pt x="1088441" y="367589"/>
                </a:cubicBezTo>
                <a:cubicBezTo>
                  <a:pt x="1093318" y="365151"/>
                  <a:pt x="1093927" y="360883"/>
                  <a:pt x="1090270" y="354787"/>
                </a:cubicBezTo>
                <a:close/>
                <a:moveTo>
                  <a:pt x="2398166" y="334670"/>
                </a:moveTo>
                <a:lnTo>
                  <a:pt x="2407310" y="334670"/>
                </a:lnTo>
                <a:lnTo>
                  <a:pt x="2425598" y="343815"/>
                </a:lnTo>
                <a:cubicBezTo>
                  <a:pt x="2446325" y="377952"/>
                  <a:pt x="2457298" y="415138"/>
                  <a:pt x="2458517" y="455371"/>
                </a:cubicBezTo>
                <a:lnTo>
                  <a:pt x="2454859" y="521208"/>
                </a:lnTo>
                <a:cubicBezTo>
                  <a:pt x="2443886" y="569976"/>
                  <a:pt x="2431694" y="616915"/>
                  <a:pt x="2418283" y="662026"/>
                </a:cubicBezTo>
                <a:cubicBezTo>
                  <a:pt x="2410968" y="666903"/>
                  <a:pt x="2404872" y="665683"/>
                  <a:pt x="2399995" y="658368"/>
                </a:cubicBezTo>
                <a:cubicBezTo>
                  <a:pt x="2398776" y="652272"/>
                  <a:pt x="2396947" y="646176"/>
                  <a:pt x="2394509" y="640080"/>
                </a:cubicBezTo>
                <a:lnTo>
                  <a:pt x="2390851" y="643738"/>
                </a:lnTo>
                <a:cubicBezTo>
                  <a:pt x="2351837" y="655930"/>
                  <a:pt x="2312213" y="661416"/>
                  <a:pt x="2271979" y="660197"/>
                </a:cubicBezTo>
                <a:cubicBezTo>
                  <a:pt x="2223211" y="661416"/>
                  <a:pt x="2175662" y="657149"/>
                  <a:pt x="2129333" y="647395"/>
                </a:cubicBezTo>
                <a:cubicBezTo>
                  <a:pt x="2125675" y="655930"/>
                  <a:pt x="2122627" y="663245"/>
                  <a:pt x="2120189" y="669341"/>
                </a:cubicBezTo>
                <a:lnTo>
                  <a:pt x="2100072" y="665683"/>
                </a:lnTo>
                <a:cubicBezTo>
                  <a:pt x="2070811" y="599847"/>
                  <a:pt x="2053742" y="528523"/>
                  <a:pt x="2048866" y="451714"/>
                </a:cubicBezTo>
                <a:cubicBezTo>
                  <a:pt x="2042769" y="427330"/>
                  <a:pt x="2044598" y="403555"/>
                  <a:pt x="2054352" y="380391"/>
                </a:cubicBezTo>
                <a:cubicBezTo>
                  <a:pt x="2044598" y="375514"/>
                  <a:pt x="2040331" y="367589"/>
                  <a:pt x="2041550" y="356616"/>
                </a:cubicBezTo>
                <a:cubicBezTo>
                  <a:pt x="2058619" y="365151"/>
                  <a:pt x="2077517" y="372466"/>
                  <a:pt x="2098243" y="378562"/>
                </a:cubicBezTo>
                <a:cubicBezTo>
                  <a:pt x="2184806" y="376123"/>
                  <a:pt x="2271979" y="374295"/>
                  <a:pt x="2359762" y="373075"/>
                </a:cubicBezTo>
                <a:cubicBezTo>
                  <a:pt x="2360981" y="362103"/>
                  <a:pt x="2366467" y="352958"/>
                  <a:pt x="2376221" y="345643"/>
                </a:cubicBezTo>
                <a:close/>
                <a:moveTo>
                  <a:pt x="1073811" y="316382"/>
                </a:moveTo>
                <a:cubicBezTo>
                  <a:pt x="1076249" y="320040"/>
                  <a:pt x="1081126" y="321869"/>
                  <a:pt x="1088441" y="321869"/>
                </a:cubicBezTo>
                <a:cubicBezTo>
                  <a:pt x="1117702" y="354787"/>
                  <a:pt x="1133551" y="393192"/>
                  <a:pt x="1135990" y="437083"/>
                </a:cubicBezTo>
                <a:cubicBezTo>
                  <a:pt x="1135990" y="529743"/>
                  <a:pt x="1135380" y="621792"/>
                  <a:pt x="1134161" y="713232"/>
                </a:cubicBezTo>
                <a:cubicBezTo>
                  <a:pt x="1129284" y="731520"/>
                  <a:pt x="1122578" y="746760"/>
                  <a:pt x="1114044" y="758952"/>
                </a:cubicBezTo>
                <a:lnTo>
                  <a:pt x="1097585" y="751637"/>
                </a:lnTo>
                <a:cubicBezTo>
                  <a:pt x="1085393" y="735787"/>
                  <a:pt x="1079297" y="718109"/>
                  <a:pt x="1079297" y="698602"/>
                </a:cubicBezTo>
                <a:cubicBezTo>
                  <a:pt x="1078078" y="676656"/>
                  <a:pt x="1076249" y="654710"/>
                  <a:pt x="1073811" y="632765"/>
                </a:cubicBezTo>
                <a:cubicBezTo>
                  <a:pt x="1038454" y="640080"/>
                  <a:pt x="1002487" y="641909"/>
                  <a:pt x="965911" y="638251"/>
                </a:cubicBezTo>
                <a:cubicBezTo>
                  <a:pt x="947623" y="639470"/>
                  <a:pt x="930554" y="636422"/>
                  <a:pt x="914705" y="629107"/>
                </a:cubicBezTo>
                <a:lnTo>
                  <a:pt x="914705" y="621792"/>
                </a:lnTo>
                <a:lnTo>
                  <a:pt x="936650" y="616306"/>
                </a:lnTo>
                <a:cubicBezTo>
                  <a:pt x="982980" y="621182"/>
                  <a:pt x="1029310" y="621182"/>
                  <a:pt x="1075639" y="616306"/>
                </a:cubicBezTo>
                <a:lnTo>
                  <a:pt x="1075639" y="535839"/>
                </a:lnTo>
                <a:lnTo>
                  <a:pt x="1046378" y="532181"/>
                </a:lnTo>
                <a:cubicBezTo>
                  <a:pt x="995172" y="534619"/>
                  <a:pt x="945185" y="532791"/>
                  <a:pt x="896417" y="526695"/>
                </a:cubicBezTo>
                <a:lnTo>
                  <a:pt x="892759" y="519379"/>
                </a:lnTo>
                <a:cubicBezTo>
                  <a:pt x="920801" y="512064"/>
                  <a:pt x="951281" y="508406"/>
                  <a:pt x="984199" y="508406"/>
                </a:cubicBezTo>
                <a:cubicBezTo>
                  <a:pt x="1013460" y="512064"/>
                  <a:pt x="1043330" y="513283"/>
                  <a:pt x="1073811" y="512064"/>
                </a:cubicBezTo>
                <a:cubicBezTo>
                  <a:pt x="1075030" y="484022"/>
                  <a:pt x="1073811" y="455981"/>
                  <a:pt x="1070153" y="427939"/>
                </a:cubicBezTo>
                <a:lnTo>
                  <a:pt x="949452" y="422453"/>
                </a:lnTo>
                <a:lnTo>
                  <a:pt x="918362" y="413309"/>
                </a:lnTo>
                <a:cubicBezTo>
                  <a:pt x="909828" y="407213"/>
                  <a:pt x="909218" y="401117"/>
                  <a:pt x="916534" y="395021"/>
                </a:cubicBezTo>
                <a:lnTo>
                  <a:pt x="934822" y="400507"/>
                </a:lnTo>
                <a:lnTo>
                  <a:pt x="1068324" y="404165"/>
                </a:lnTo>
                <a:lnTo>
                  <a:pt x="1070153" y="323698"/>
                </a:lnTo>
                <a:close/>
                <a:moveTo>
                  <a:pt x="1289609" y="292608"/>
                </a:moveTo>
                <a:lnTo>
                  <a:pt x="1296924" y="292608"/>
                </a:lnTo>
                <a:lnTo>
                  <a:pt x="1324356" y="318211"/>
                </a:lnTo>
                <a:lnTo>
                  <a:pt x="1346302" y="352958"/>
                </a:lnTo>
                <a:lnTo>
                  <a:pt x="1359103" y="391363"/>
                </a:lnTo>
                <a:lnTo>
                  <a:pt x="1487119" y="398678"/>
                </a:lnTo>
                <a:lnTo>
                  <a:pt x="1496263" y="389534"/>
                </a:lnTo>
                <a:lnTo>
                  <a:pt x="1518209" y="373075"/>
                </a:lnTo>
                <a:cubicBezTo>
                  <a:pt x="1529182" y="373075"/>
                  <a:pt x="1540764" y="373685"/>
                  <a:pt x="1552956" y="374904"/>
                </a:cubicBezTo>
                <a:cubicBezTo>
                  <a:pt x="1559052" y="383439"/>
                  <a:pt x="1561490" y="393192"/>
                  <a:pt x="1560271" y="404165"/>
                </a:cubicBezTo>
                <a:cubicBezTo>
                  <a:pt x="1545641" y="416357"/>
                  <a:pt x="1529182" y="422453"/>
                  <a:pt x="1510894" y="422453"/>
                </a:cubicBezTo>
                <a:cubicBezTo>
                  <a:pt x="1460906" y="420014"/>
                  <a:pt x="1412138" y="418186"/>
                  <a:pt x="1364590" y="416966"/>
                </a:cubicBezTo>
                <a:cubicBezTo>
                  <a:pt x="1363370" y="449885"/>
                  <a:pt x="1363980" y="482194"/>
                  <a:pt x="1366418" y="513893"/>
                </a:cubicBezTo>
                <a:lnTo>
                  <a:pt x="1371905" y="521208"/>
                </a:lnTo>
                <a:lnTo>
                  <a:pt x="1483462" y="521208"/>
                </a:lnTo>
                <a:cubicBezTo>
                  <a:pt x="1484681" y="510235"/>
                  <a:pt x="1489558" y="500482"/>
                  <a:pt x="1498092" y="491947"/>
                </a:cubicBezTo>
                <a:cubicBezTo>
                  <a:pt x="1509065" y="487070"/>
                  <a:pt x="1520647" y="486461"/>
                  <a:pt x="1532839" y="490118"/>
                </a:cubicBezTo>
                <a:lnTo>
                  <a:pt x="1551127" y="508406"/>
                </a:lnTo>
                <a:cubicBezTo>
                  <a:pt x="1552346" y="518160"/>
                  <a:pt x="1551737" y="526695"/>
                  <a:pt x="1549298" y="534010"/>
                </a:cubicBezTo>
                <a:lnTo>
                  <a:pt x="1531010" y="543154"/>
                </a:lnTo>
                <a:lnTo>
                  <a:pt x="1366418" y="543154"/>
                </a:lnTo>
                <a:lnTo>
                  <a:pt x="1357274" y="630936"/>
                </a:lnTo>
                <a:cubicBezTo>
                  <a:pt x="1401166" y="637032"/>
                  <a:pt x="1445666" y="639470"/>
                  <a:pt x="1490777" y="638251"/>
                </a:cubicBezTo>
                <a:lnTo>
                  <a:pt x="1492606" y="616306"/>
                </a:lnTo>
                <a:cubicBezTo>
                  <a:pt x="1503578" y="610210"/>
                  <a:pt x="1516990" y="608991"/>
                  <a:pt x="1532839" y="612648"/>
                </a:cubicBezTo>
                <a:lnTo>
                  <a:pt x="1552956" y="629107"/>
                </a:lnTo>
                <a:lnTo>
                  <a:pt x="1554785" y="641909"/>
                </a:lnTo>
                <a:lnTo>
                  <a:pt x="1540154" y="656539"/>
                </a:lnTo>
                <a:lnTo>
                  <a:pt x="1505407" y="665683"/>
                </a:lnTo>
                <a:cubicBezTo>
                  <a:pt x="1451762" y="664464"/>
                  <a:pt x="1400556" y="662026"/>
                  <a:pt x="1351788" y="658368"/>
                </a:cubicBezTo>
                <a:cubicBezTo>
                  <a:pt x="1346911" y="691286"/>
                  <a:pt x="1341425" y="723595"/>
                  <a:pt x="1335329" y="755295"/>
                </a:cubicBezTo>
                <a:lnTo>
                  <a:pt x="1309726" y="768096"/>
                </a:lnTo>
                <a:cubicBezTo>
                  <a:pt x="1296314" y="757123"/>
                  <a:pt x="1290828" y="742493"/>
                  <a:pt x="1293266" y="724205"/>
                </a:cubicBezTo>
                <a:cubicBezTo>
                  <a:pt x="1284732" y="591312"/>
                  <a:pt x="1281074" y="457810"/>
                  <a:pt x="1282294" y="323698"/>
                </a:cubicBezTo>
                <a:cubicBezTo>
                  <a:pt x="1283513" y="312725"/>
                  <a:pt x="1285951" y="302362"/>
                  <a:pt x="1289609" y="292608"/>
                </a:cubicBezTo>
                <a:close/>
                <a:moveTo>
                  <a:pt x="508406" y="267005"/>
                </a:moveTo>
                <a:cubicBezTo>
                  <a:pt x="508406" y="370637"/>
                  <a:pt x="506578" y="473050"/>
                  <a:pt x="502920" y="574243"/>
                </a:cubicBezTo>
                <a:cubicBezTo>
                  <a:pt x="541934" y="585216"/>
                  <a:pt x="582778" y="588874"/>
                  <a:pt x="625450" y="585216"/>
                </a:cubicBezTo>
                <a:cubicBezTo>
                  <a:pt x="630326" y="559613"/>
                  <a:pt x="633984" y="532791"/>
                  <a:pt x="636422" y="504749"/>
                </a:cubicBezTo>
                <a:lnTo>
                  <a:pt x="647395" y="270662"/>
                </a:lnTo>
                <a:lnTo>
                  <a:pt x="523037" y="267005"/>
                </a:lnTo>
                <a:close/>
                <a:moveTo>
                  <a:pt x="484632" y="261518"/>
                </a:moveTo>
                <a:lnTo>
                  <a:pt x="479146" y="265176"/>
                </a:lnTo>
                <a:lnTo>
                  <a:pt x="486461" y="310896"/>
                </a:lnTo>
                <a:lnTo>
                  <a:pt x="490118" y="310896"/>
                </a:lnTo>
                <a:lnTo>
                  <a:pt x="490118" y="267005"/>
                </a:lnTo>
                <a:close/>
                <a:moveTo>
                  <a:pt x="331013" y="243230"/>
                </a:moveTo>
                <a:cubicBezTo>
                  <a:pt x="327355" y="249326"/>
                  <a:pt x="327965" y="254203"/>
                  <a:pt x="332842" y="257861"/>
                </a:cubicBezTo>
                <a:lnTo>
                  <a:pt x="336499" y="243230"/>
                </a:lnTo>
                <a:close/>
                <a:moveTo>
                  <a:pt x="694944" y="234086"/>
                </a:moveTo>
                <a:lnTo>
                  <a:pt x="683971" y="239573"/>
                </a:lnTo>
                <a:lnTo>
                  <a:pt x="683971" y="243230"/>
                </a:lnTo>
                <a:lnTo>
                  <a:pt x="696773" y="243230"/>
                </a:lnTo>
                <a:lnTo>
                  <a:pt x="696773" y="235915"/>
                </a:lnTo>
                <a:close/>
                <a:moveTo>
                  <a:pt x="1909877" y="221285"/>
                </a:moveTo>
                <a:lnTo>
                  <a:pt x="1908048" y="230429"/>
                </a:lnTo>
                <a:lnTo>
                  <a:pt x="1913534" y="230429"/>
                </a:lnTo>
                <a:lnTo>
                  <a:pt x="1915363" y="223114"/>
                </a:lnTo>
                <a:close/>
                <a:moveTo>
                  <a:pt x="1878787" y="201168"/>
                </a:moveTo>
                <a:lnTo>
                  <a:pt x="1875130" y="206654"/>
                </a:lnTo>
                <a:lnTo>
                  <a:pt x="1878787" y="210312"/>
                </a:lnTo>
                <a:lnTo>
                  <a:pt x="1880616" y="204826"/>
                </a:lnTo>
                <a:close/>
                <a:moveTo>
                  <a:pt x="1915363" y="195682"/>
                </a:moveTo>
                <a:cubicBezTo>
                  <a:pt x="1911706" y="201778"/>
                  <a:pt x="1912315" y="207264"/>
                  <a:pt x="1917192" y="212141"/>
                </a:cubicBezTo>
                <a:lnTo>
                  <a:pt x="1919021" y="197510"/>
                </a:lnTo>
                <a:close/>
                <a:moveTo>
                  <a:pt x="444398" y="195682"/>
                </a:moveTo>
                <a:cubicBezTo>
                  <a:pt x="450494" y="200558"/>
                  <a:pt x="457200" y="203606"/>
                  <a:pt x="464515" y="204826"/>
                </a:cubicBezTo>
                <a:lnTo>
                  <a:pt x="504749" y="252374"/>
                </a:lnTo>
                <a:lnTo>
                  <a:pt x="636422" y="252374"/>
                </a:lnTo>
                <a:cubicBezTo>
                  <a:pt x="654710" y="227990"/>
                  <a:pt x="678485" y="216408"/>
                  <a:pt x="707746" y="217627"/>
                </a:cubicBezTo>
                <a:cubicBezTo>
                  <a:pt x="727253" y="276149"/>
                  <a:pt x="731520" y="336499"/>
                  <a:pt x="720547" y="398678"/>
                </a:cubicBezTo>
                <a:cubicBezTo>
                  <a:pt x="709574" y="445008"/>
                  <a:pt x="701040" y="490728"/>
                  <a:pt x="694944" y="535839"/>
                </a:cubicBezTo>
                <a:cubicBezTo>
                  <a:pt x="686410" y="576072"/>
                  <a:pt x="674827" y="614477"/>
                  <a:pt x="660197" y="651053"/>
                </a:cubicBezTo>
                <a:lnTo>
                  <a:pt x="645566" y="652882"/>
                </a:lnTo>
                <a:lnTo>
                  <a:pt x="630936" y="641909"/>
                </a:lnTo>
                <a:lnTo>
                  <a:pt x="610819" y="610819"/>
                </a:lnTo>
                <a:cubicBezTo>
                  <a:pt x="573024" y="610819"/>
                  <a:pt x="536448" y="604723"/>
                  <a:pt x="501091" y="592531"/>
                </a:cubicBezTo>
                <a:cubicBezTo>
                  <a:pt x="501091" y="607162"/>
                  <a:pt x="498043" y="620573"/>
                  <a:pt x="491947" y="632765"/>
                </a:cubicBezTo>
                <a:cubicBezTo>
                  <a:pt x="480974" y="635203"/>
                  <a:pt x="473050" y="631546"/>
                  <a:pt x="468173" y="621792"/>
                </a:cubicBezTo>
                <a:cubicBezTo>
                  <a:pt x="454762" y="544982"/>
                  <a:pt x="446227" y="466344"/>
                  <a:pt x="442570" y="385877"/>
                </a:cubicBezTo>
                <a:cubicBezTo>
                  <a:pt x="437693" y="331013"/>
                  <a:pt x="437693" y="274930"/>
                  <a:pt x="442570" y="217627"/>
                </a:cubicBezTo>
                <a:lnTo>
                  <a:pt x="449885" y="215798"/>
                </a:lnTo>
                <a:cubicBezTo>
                  <a:pt x="440131" y="210922"/>
                  <a:pt x="438302" y="204216"/>
                  <a:pt x="444398" y="195682"/>
                </a:cubicBezTo>
                <a:close/>
                <a:moveTo>
                  <a:pt x="1886103" y="170078"/>
                </a:moveTo>
                <a:cubicBezTo>
                  <a:pt x="1880006" y="181051"/>
                  <a:pt x="1878178" y="192024"/>
                  <a:pt x="1880616" y="202997"/>
                </a:cubicBezTo>
                <a:lnTo>
                  <a:pt x="1889760" y="188366"/>
                </a:lnTo>
                <a:lnTo>
                  <a:pt x="1891589" y="170078"/>
                </a:lnTo>
                <a:close/>
                <a:moveTo>
                  <a:pt x="1955597" y="164592"/>
                </a:moveTo>
                <a:lnTo>
                  <a:pt x="1955597" y="177394"/>
                </a:lnTo>
                <a:lnTo>
                  <a:pt x="1957426" y="166421"/>
                </a:lnTo>
                <a:close/>
                <a:moveTo>
                  <a:pt x="2432914" y="151790"/>
                </a:moveTo>
                <a:lnTo>
                  <a:pt x="2429256" y="155448"/>
                </a:lnTo>
                <a:cubicBezTo>
                  <a:pt x="2431694" y="161544"/>
                  <a:pt x="2433523" y="167640"/>
                  <a:pt x="2434743" y="173736"/>
                </a:cubicBezTo>
                <a:lnTo>
                  <a:pt x="2447544" y="173736"/>
                </a:lnTo>
                <a:lnTo>
                  <a:pt x="2451202" y="170078"/>
                </a:lnTo>
                <a:close/>
                <a:moveTo>
                  <a:pt x="1059180" y="124358"/>
                </a:moveTo>
                <a:lnTo>
                  <a:pt x="1057351" y="135331"/>
                </a:lnTo>
                <a:lnTo>
                  <a:pt x="1061009" y="135331"/>
                </a:lnTo>
                <a:lnTo>
                  <a:pt x="1061009" y="126187"/>
                </a:lnTo>
                <a:close/>
                <a:moveTo>
                  <a:pt x="2297582" y="118872"/>
                </a:moveTo>
                <a:lnTo>
                  <a:pt x="2293925" y="122530"/>
                </a:lnTo>
                <a:lnTo>
                  <a:pt x="2297582" y="126187"/>
                </a:lnTo>
                <a:lnTo>
                  <a:pt x="2299411" y="120701"/>
                </a:lnTo>
                <a:close/>
                <a:moveTo>
                  <a:pt x="1915363" y="118872"/>
                </a:moveTo>
                <a:lnTo>
                  <a:pt x="1913534" y="128016"/>
                </a:lnTo>
                <a:lnTo>
                  <a:pt x="1922678" y="128016"/>
                </a:lnTo>
                <a:lnTo>
                  <a:pt x="1919021" y="120701"/>
                </a:lnTo>
                <a:close/>
                <a:moveTo>
                  <a:pt x="2323186" y="115214"/>
                </a:moveTo>
                <a:cubicBezTo>
                  <a:pt x="2325624" y="123749"/>
                  <a:pt x="2328062" y="131674"/>
                  <a:pt x="2330501" y="138989"/>
                </a:cubicBezTo>
                <a:cubicBezTo>
                  <a:pt x="2331720" y="131674"/>
                  <a:pt x="2331110" y="123749"/>
                  <a:pt x="2328672" y="115214"/>
                </a:cubicBezTo>
                <a:close/>
                <a:moveTo>
                  <a:pt x="1507236" y="115214"/>
                </a:moveTo>
                <a:lnTo>
                  <a:pt x="1490777" y="128016"/>
                </a:lnTo>
                <a:lnTo>
                  <a:pt x="1490777" y="131674"/>
                </a:lnTo>
                <a:cubicBezTo>
                  <a:pt x="1499311" y="134112"/>
                  <a:pt x="1507236" y="132283"/>
                  <a:pt x="1514551" y="126187"/>
                </a:cubicBezTo>
                <a:lnTo>
                  <a:pt x="1510894" y="117043"/>
                </a:lnTo>
                <a:close/>
                <a:moveTo>
                  <a:pt x="204826" y="115214"/>
                </a:moveTo>
                <a:lnTo>
                  <a:pt x="201168" y="118872"/>
                </a:lnTo>
                <a:lnTo>
                  <a:pt x="208483" y="201168"/>
                </a:lnTo>
                <a:lnTo>
                  <a:pt x="212141" y="201168"/>
                </a:lnTo>
                <a:cubicBezTo>
                  <a:pt x="213360" y="173126"/>
                  <a:pt x="211531" y="145085"/>
                  <a:pt x="206654" y="117043"/>
                </a:cubicBezTo>
                <a:close/>
                <a:moveTo>
                  <a:pt x="1468831" y="111557"/>
                </a:moveTo>
                <a:lnTo>
                  <a:pt x="1468831" y="117043"/>
                </a:lnTo>
                <a:lnTo>
                  <a:pt x="1472489" y="113386"/>
                </a:lnTo>
                <a:close/>
                <a:moveTo>
                  <a:pt x="1088441" y="93269"/>
                </a:moveTo>
                <a:lnTo>
                  <a:pt x="1084783" y="98755"/>
                </a:lnTo>
                <a:cubicBezTo>
                  <a:pt x="1087222" y="113386"/>
                  <a:pt x="1092098" y="126797"/>
                  <a:pt x="1099414" y="138989"/>
                </a:cubicBezTo>
                <a:lnTo>
                  <a:pt x="1103071" y="133502"/>
                </a:lnTo>
                <a:cubicBezTo>
                  <a:pt x="1100633" y="120091"/>
                  <a:pt x="1096366" y="107290"/>
                  <a:pt x="1090270" y="95098"/>
                </a:cubicBezTo>
                <a:close/>
                <a:moveTo>
                  <a:pt x="1889760" y="87782"/>
                </a:moveTo>
                <a:cubicBezTo>
                  <a:pt x="1901952" y="90221"/>
                  <a:pt x="1914144" y="95098"/>
                  <a:pt x="1926336" y="102413"/>
                </a:cubicBezTo>
                <a:lnTo>
                  <a:pt x="1962912" y="135331"/>
                </a:lnTo>
                <a:cubicBezTo>
                  <a:pt x="1979981" y="160934"/>
                  <a:pt x="1984248" y="187757"/>
                  <a:pt x="1975714" y="215798"/>
                </a:cubicBezTo>
                <a:cubicBezTo>
                  <a:pt x="1953768" y="252374"/>
                  <a:pt x="1930603" y="286512"/>
                  <a:pt x="1906219" y="318211"/>
                </a:cubicBezTo>
                <a:cubicBezTo>
                  <a:pt x="1924507" y="341376"/>
                  <a:pt x="1940966" y="366370"/>
                  <a:pt x="1955597" y="393192"/>
                </a:cubicBezTo>
                <a:cubicBezTo>
                  <a:pt x="1975104" y="446837"/>
                  <a:pt x="1990344" y="501091"/>
                  <a:pt x="2001317" y="555955"/>
                </a:cubicBezTo>
                <a:cubicBezTo>
                  <a:pt x="2008632" y="605943"/>
                  <a:pt x="2000707" y="651053"/>
                  <a:pt x="1977542" y="691286"/>
                </a:cubicBezTo>
                <a:lnTo>
                  <a:pt x="1966570" y="693115"/>
                </a:lnTo>
                <a:lnTo>
                  <a:pt x="1882445" y="641909"/>
                </a:lnTo>
                <a:lnTo>
                  <a:pt x="1882445" y="634594"/>
                </a:lnTo>
                <a:lnTo>
                  <a:pt x="1891589" y="632765"/>
                </a:lnTo>
                <a:lnTo>
                  <a:pt x="1929994" y="645566"/>
                </a:lnTo>
                <a:lnTo>
                  <a:pt x="1929994" y="581558"/>
                </a:lnTo>
                <a:cubicBezTo>
                  <a:pt x="1926336" y="554736"/>
                  <a:pt x="1920240" y="529133"/>
                  <a:pt x="1911706" y="504749"/>
                </a:cubicBezTo>
                <a:cubicBezTo>
                  <a:pt x="1903171" y="516941"/>
                  <a:pt x="1895246" y="529133"/>
                  <a:pt x="1887931" y="541325"/>
                </a:cubicBezTo>
                <a:lnTo>
                  <a:pt x="1836725" y="579730"/>
                </a:lnTo>
                <a:cubicBezTo>
                  <a:pt x="1813560" y="587045"/>
                  <a:pt x="1791005" y="594360"/>
                  <a:pt x="1769059" y="601675"/>
                </a:cubicBezTo>
                <a:lnTo>
                  <a:pt x="1750771" y="601675"/>
                </a:lnTo>
                <a:lnTo>
                  <a:pt x="1750771" y="592531"/>
                </a:lnTo>
                <a:cubicBezTo>
                  <a:pt x="1770278" y="581558"/>
                  <a:pt x="1789786" y="568757"/>
                  <a:pt x="1809293" y="554126"/>
                </a:cubicBezTo>
                <a:cubicBezTo>
                  <a:pt x="1845869" y="518770"/>
                  <a:pt x="1873910" y="477317"/>
                  <a:pt x="1893418" y="429768"/>
                </a:cubicBezTo>
                <a:lnTo>
                  <a:pt x="1864157" y="352958"/>
                </a:lnTo>
                <a:cubicBezTo>
                  <a:pt x="1830019" y="376123"/>
                  <a:pt x="1795272" y="396240"/>
                  <a:pt x="1759915" y="413309"/>
                </a:cubicBezTo>
                <a:lnTo>
                  <a:pt x="1739798" y="405994"/>
                </a:lnTo>
                <a:cubicBezTo>
                  <a:pt x="1734922" y="401117"/>
                  <a:pt x="1734922" y="396240"/>
                  <a:pt x="1739798" y="391363"/>
                </a:cubicBezTo>
                <a:lnTo>
                  <a:pt x="1756258" y="382219"/>
                </a:lnTo>
                <a:cubicBezTo>
                  <a:pt x="1781861" y="344424"/>
                  <a:pt x="1805635" y="304190"/>
                  <a:pt x="1827581" y="261518"/>
                </a:cubicBezTo>
                <a:cubicBezTo>
                  <a:pt x="1805635" y="222504"/>
                  <a:pt x="1783080" y="184099"/>
                  <a:pt x="1759915" y="146304"/>
                </a:cubicBezTo>
                <a:lnTo>
                  <a:pt x="1765402" y="144475"/>
                </a:lnTo>
                <a:lnTo>
                  <a:pt x="1807464" y="177394"/>
                </a:lnTo>
                <a:lnTo>
                  <a:pt x="1844040" y="219456"/>
                </a:lnTo>
                <a:lnTo>
                  <a:pt x="1849526" y="215798"/>
                </a:lnTo>
                <a:cubicBezTo>
                  <a:pt x="1864157" y="174346"/>
                  <a:pt x="1877568" y="131674"/>
                  <a:pt x="1889760" y="87782"/>
                </a:cubicBezTo>
                <a:close/>
                <a:moveTo>
                  <a:pt x="2111045" y="84125"/>
                </a:moveTo>
                <a:lnTo>
                  <a:pt x="2103730" y="87782"/>
                </a:lnTo>
                <a:cubicBezTo>
                  <a:pt x="2107387" y="104851"/>
                  <a:pt x="2113483" y="120701"/>
                  <a:pt x="2122018" y="135331"/>
                </a:cubicBezTo>
                <a:cubicBezTo>
                  <a:pt x="2122018" y="121920"/>
                  <a:pt x="2121408" y="107899"/>
                  <a:pt x="2120189" y="93269"/>
                </a:cubicBezTo>
                <a:close/>
                <a:moveTo>
                  <a:pt x="2109902" y="65151"/>
                </a:moveTo>
                <a:cubicBezTo>
                  <a:pt x="2119503" y="65608"/>
                  <a:pt x="2128418" y="69494"/>
                  <a:pt x="2136648" y="76810"/>
                </a:cubicBezTo>
                <a:cubicBezTo>
                  <a:pt x="2143963" y="109728"/>
                  <a:pt x="2149450" y="142037"/>
                  <a:pt x="2153107" y="173736"/>
                </a:cubicBezTo>
                <a:lnTo>
                  <a:pt x="2270150" y="177394"/>
                </a:lnTo>
                <a:lnTo>
                  <a:pt x="2275637" y="173736"/>
                </a:lnTo>
                <a:cubicBezTo>
                  <a:pt x="2273198" y="149352"/>
                  <a:pt x="2275637" y="124358"/>
                  <a:pt x="2282952" y="98755"/>
                </a:cubicBezTo>
                <a:cubicBezTo>
                  <a:pt x="2302459" y="90221"/>
                  <a:pt x="2323186" y="90221"/>
                  <a:pt x="2345131" y="98755"/>
                </a:cubicBezTo>
                <a:lnTo>
                  <a:pt x="2354275" y="117043"/>
                </a:lnTo>
                <a:lnTo>
                  <a:pt x="2354275" y="175565"/>
                </a:lnTo>
                <a:lnTo>
                  <a:pt x="2387194" y="177394"/>
                </a:lnTo>
                <a:cubicBezTo>
                  <a:pt x="2393290" y="161544"/>
                  <a:pt x="2403043" y="147523"/>
                  <a:pt x="2416454" y="135331"/>
                </a:cubicBezTo>
                <a:lnTo>
                  <a:pt x="2442057" y="135331"/>
                </a:lnTo>
                <a:cubicBezTo>
                  <a:pt x="2453030" y="148742"/>
                  <a:pt x="2466441" y="159106"/>
                  <a:pt x="2482291" y="166421"/>
                </a:cubicBezTo>
                <a:cubicBezTo>
                  <a:pt x="2484730" y="174955"/>
                  <a:pt x="2482901" y="181661"/>
                  <a:pt x="2476805" y="186538"/>
                </a:cubicBezTo>
                <a:lnTo>
                  <a:pt x="2436571" y="193853"/>
                </a:lnTo>
                <a:cubicBezTo>
                  <a:pt x="2404872" y="195072"/>
                  <a:pt x="2375001" y="196901"/>
                  <a:pt x="2346960" y="199339"/>
                </a:cubicBezTo>
                <a:cubicBezTo>
                  <a:pt x="2335987" y="238354"/>
                  <a:pt x="2321357" y="274930"/>
                  <a:pt x="2303069" y="309067"/>
                </a:cubicBezTo>
                <a:cubicBezTo>
                  <a:pt x="2295754" y="317602"/>
                  <a:pt x="2288438" y="318211"/>
                  <a:pt x="2281123" y="310896"/>
                </a:cubicBezTo>
                <a:lnTo>
                  <a:pt x="2277466" y="202997"/>
                </a:lnTo>
                <a:lnTo>
                  <a:pt x="2273808" y="195682"/>
                </a:lnTo>
                <a:lnTo>
                  <a:pt x="2154936" y="195682"/>
                </a:lnTo>
                <a:cubicBezTo>
                  <a:pt x="2157374" y="239573"/>
                  <a:pt x="2161641" y="283464"/>
                  <a:pt x="2167738" y="327355"/>
                </a:cubicBezTo>
                <a:lnTo>
                  <a:pt x="2151278" y="345643"/>
                </a:lnTo>
                <a:lnTo>
                  <a:pt x="2136648" y="347472"/>
                </a:lnTo>
                <a:lnTo>
                  <a:pt x="2125675" y="332842"/>
                </a:lnTo>
                <a:cubicBezTo>
                  <a:pt x="2109825" y="285293"/>
                  <a:pt x="2096414" y="237744"/>
                  <a:pt x="2085442" y="190195"/>
                </a:cubicBezTo>
                <a:lnTo>
                  <a:pt x="2030578" y="179222"/>
                </a:lnTo>
                <a:lnTo>
                  <a:pt x="2004974" y="164592"/>
                </a:lnTo>
                <a:lnTo>
                  <a:pt x="2078126" y="171907"/>
                </a:lnTo>
                <a:lnTo>
                  <a:pt x="2085442" y="168250"/>
                </a:lnTo>
                <a:cubicBezTo>
                  <a:pt x="2076907" y="137770"/>
                  <a:pt x="2076298" y="106680"/>
                  <a:pt x="2083613" y="74981"/>
                </a:cubicBezTo>
                <a:lnTo>
                  <a:pt x="2100072" y="65837"/>
                </a:lnTo>
                <a:cubicBezTo>
                  <a:pt x="2103425" y="65227"/>
                  <a:pt x="2106701" y="64999"/>
                  <a:pt x="2109902" y="65151"/>
                </a:cubicBezTo>
                <a:close/>
                <a:moveTo>
                  <a:pt x="1042721" y="64008"/>
                </a:moveTo>
                <a:lnTo>
                  <a:pt x="1039063" y="71323"/>
                </a:lnTo>
                <a:lnTo>
                  <a:pt x="1053694" y="120701"/>
                </a:lnTo>
                <a:lnTo>
                  <a:pt x="1059180" y="120701"/>
                </a:lnTo>
                <a:lnTo>
                  <a:pt x="1050036" y="65837"/>
                </a:lnTo>
                <a:close/>
                <a:moveTo>
                  <a:pt x="1304239" y="16459"/>
                </a:moveTo>
                <a:lnTo>
                  <a:pt x="1320698" y="18288"/>
                </a:lnTo>
                <a:lnTo>
                  <a:pt x="1348130" y="34747"/>
                </a:lnTo>
                <a:cubicBezTo>
                  <a:pt x="1359103" y="45720"/>
                  <a:pt x="1366418" y="59131"/>
                  <a:pt x="1370076" y="74981"/>
                </a:cubicBezTo>
                <a:lnTo>
                  <a:pt x="1370076" y="140818"/>
                </a:lnTo>
                <a:lnTo>
                  <a:pt x="1432255" y="140818"/>
                </a:lnTo>
                <a:cubicBezTo>
                  <a:pt x="1432255" y="126187"/>
                  <a:pt x="1437132" y="112776"/>
                  <a:pt x="1446886" y="100584"/>
                </a:cubicBezTo>
                <a:lnTo>
                  <a:pt x="1467002" y="87782"/>
                </a:lnTo>
                <a:cubicBezTo>
                  <a:pt x="1484071" y="85344"/>
                  <a:pt x="1501140" y="87173"/>
                  <a:pt x="1518209" y="93269"/>
                </a:cubicBezTo>
                <a:lnTo>
                  <a:pt x="1538326" y="113386"/>
                </a:lnTo>
                <a:cubicBezTo>
                  <a:pt x="1541983" y="125578"/>
                  <a:pt x="1541374" y="137160"/>
                  <a:pt x="1536497" y="148133"/>
                </a:cubicBezTo>
                <a:cubicBezTo>
                  <a:pt x="1509674" y="161544"/>
                  <a:pt x="1481633" y="168859"/>
                  <a:pt x="1452372" y="170078"/>
                </a:cubicBezTo>
                <a:cubicBezTo>
                  <a:pt x="1419454" y="171298"/>
                  <a:pt x="1388364" y="173736"/>
                  <a:pt x="1359103" y="177394"/>
                </a:cubicBezTo>
                <a:cubicBezTo>
                  <a:pt x="1349350" y="205435"/>
                  <a:pt x="1337767" y="231648"/>
                  <a:pt x="1324356" y="256032"/>
                </a:cubicBezTo>
                <a:lnTo>
                  <a:pt x="1307897" y="257861"/>
                </a:lnTo>
                <a:lnTo>
                  <a:pt x="1284122" y="243230"/>
                </a:lnTo>
                <a:lnTo>
                  <a:pt x="1284122" y="181051"/>
                </a:lnTo>
                <a:lnTo>
                  <a:pt x="1280465" y="171907"/>
                </a:lnTo>
                <a:lnTo>
                  <a:pt x="1130503" y="171907"/>
                </a:lnTo>
                <a:lnTo>
                  <a:pt x="1119530" y="257861"/>
                </a:lnTo>
                <a:lnTo>
                  <a:pt x="1114044" y="268834"/>
                </a:lnTo>
                <a:cubicBezTo>
                  <a:pt x="1101852" y="279806"/>
                  <a:pt x="1089660" y="280416"/>
                  <a:pt x="1077468" y="270662"/>
                </a:cubicBezTo>
                <a:lnTo>
                  <a:pt x="1062838" y="241402"/>
                </a:lnTo>
                <a:cubicBezTo>
                  <a:pt x="1056742" y="217018"/>
                  <a:pt x="1049426" y="193243"/>
                  <a:pt x="1040892" y="170078"/>
                </a:cubicBezTo>
                <a:lnTo>
                  <a:pt x="920191" y="162763"/>
                </a:lnTo>
                <a:lnTo>
                  <a:pt x="903732" y="157277"/>
                </a:lnTo>
                <a:cubicBezTo>
                  <a:pt x="900074" y="152400"/>
                  <a:pt x="900684" y="147523"/>
                  <a:pt x="905561" y="142646"/>
                </a:cubicBezTo>
                <a:lnTo>
                  <a:pt x="1029919" y="140818"/>
                </a:lnTo>
                <a:cubicBezTo>
                  <a:pt x="1027481" y="116434"/>
                  <a:pt x="1023214" y="89611"/>
                  <a:pt x="1017118" y="60350"/>
                </a:cubicBezTo>
                <a:lnTo>
                  <a:pt x="1020775" y="45720"/>
                </a:lnTo>
                <a:cubicBezTo>
                  <a:pt x="1039063" y="40843"/>
                  <a:pt x="1057961" y="42062"/>
                  <a:pt x="1077468" y="49378"/>
                </a:cubicBezTo>
                <a:lnTo>
                  <a:pt x="1108558" y="76810"/>
                </a:lnTo>
                <a:lnTo>
                  <a:pt x="1123188" y="106070"/>
                </a:lnTo>
                <a:cubicBezTo>
                  <a:pt x="1121969" y="119482"/>
                  <a:pt x="1125017" y="131064"/>
                  <a:pt x="1132332" y="140818"/>
                </a:cubicBezTo>
                <a:lnTo>
                  <a:pt x="1282294" y="140818"/>
                </a:lnTo>
                <a:lnTo>
                  <a:pt x="1287780" y="58522"/>
                </a:lnTo>
                <a:lnTo>
                  <a:pt x="1293266" y="47549"/>
                </a:lnTo>
                <a:lnTo>
                  <a:pt x="1300582" y="47549"/>
                </a:lnTo>
                <a:lnTo>
                  <a:pt x="1306068" y="69494"/>
                </a:lnTo>
                <a:lnTo>
                  <a:pt x="1309726" y="69494"/>
                </a:lnTo>
                <a:lnTo>
                  <a:pt x="1313383" y="42062"/>
                </a:lnTo>
                <a:cubicBezTo>
                  <a:pt x="1307287" y="35966"/>
                  <a:pt x="1301191" y="34747"/>
                  <a:pt x="1295095" y="38405"/>
                </a:cubicBezTo>
                <a:lnTo>
                  <a:pt x="1295095" y="23774"/>
                </a:lnTo>
                <a:close/>
                <a:moveTo>
                  <a:pt x="155448" y="0"/>
                </a:moveTo>
                <a:lnTo>
                  <a:pt x="160934" y="1829"/>
                </a:lnTo>
                <a:cubicBezTo>
                  <a:pt x="182880" y="23774"/>
                  <a:pt x="200558" y="48768"/>
                  <a:pt x="213970" y="76810"/>
                </a:cubicBezTo>
                <a:cubicBezTo>
                  <a:pt x="228600" y="126797"/>
                  <a:pt x="234696" y="177394"/>
                  <a:pt x="232258" y="228600"/>
                </a:cubicBezTo>
                <a:cubicBezTo>
                  <a:pt x="260299" y="231038"/>
                  <a:pt x="288950" y="229210"/>
                  <a:pt x="318211" y="223114"/>
                </a:cubicBezTo>
                <a:lnTo>
                  <a:pt x="325526" y="208483"/>
                </a:lnTo>
                <a:lnTo>
                  <a:pt x="331013" y="213970"/>
                </a:lnTo>
                <a:lnTo>
                  <a:pt x="336499" y="208483"/>
                </a:lnTo>
                <a:lnTo>
                  <a:pt x="362102" y="193853"/>
                </a:lnTo>
                <a:cubicBezTo>
                  <a:pt x="373075" y="191414"/>
                  <a:pt x="384048" y="193243"/>
                  <a:pt x="395021" y="199339"/>
                </a:cubicBezTo>
                <a:cubicBezTo>
                  <a:pt x="409651" y="273710"/>
                  <a:pt x="412090" y="348691"/>
                  <a:pt x="402336" y="424282"/>
                </a:cubicBezTo>
                <a:cubicBezTo>
                  <a:pt x="390144" y="475488"/>
                  <a:pt x="380390" y="526695"/>
                  <a:pt x="373075" y="577901"/>
                </a:cubicBezTo>
                <a:cubicBezTo>
                  <a:pt x="358445" y="616915"/>
                  <a:pt x="348082" y="655930"/>
                  <a:pt x="341986" y="694944"/>
                </a:cubicBezTo>
                <a:lnTo>
                  <a:pt x="314554" y="720547"/>
                </a:lnTo>
                <a:lnTo>
                  <a:pt x="301752" y="716890"/>
                </a:lnTo>
                <a:lnTo>
                  <a:pt x="267005" y="682143"/>
                </a:lnTo>
                <a:cubicBezTo>
                  <a:pt x="259690" y="676047"/>
                  <a:pt x="258470" y="668731"/>
                  <a:pt x="263347" y="660197"/>
                </a:cubicBezTo>
                <a:lnTo>
                  <a:pt x="299923" y="656539"/>
                </a:lnTo>
                <a:cubicBezTo>
                  <a:pt x="304800" y="617525"/>
                  <a:pt x="309677" y="577291"/>
                  <a:pt x="314554" y="535839"/>
                </a:cubicBezTo>
                <a:cubicBezTo>
                  <a:pt x="314554" y="439522"/>
                  <a:pt x="315773" y="342595"/>
                  <a:pt x="318211" y="245059"/>
                </a:cubicBezTo>
                <a:cubicBezTo>
                  <a:pt x="292608" y="251155"/>
                  <a:pt x="267614" y="253594"/>
                  <a:pt x="243230" y="252374"/>
                </a:cubicBezTo>
                <a:lnTo>
                  <a:pt x="228600" y="256032"/>
                </a:lnTo>
                <a:cubicBezTo>
                  <a:pt x="211531" y="321869"/>
                  <a:pt x="190805" y="386486"/>
                  <a:pt x="166421" y="449885"/>
                </a:cubicBezTo>
                <a:cubicBezTo>
                  <a:pt x="126187" y="538886"/>
                  <a:pt x="85344" y="626059"/>
                  <a:pt x="43891" y="711403"/>
                </a:cubicBezTo>
                <a:cubicBezTo>
                  <a:pt x="39014" y="716280"/>
                  <a:pt x="34138" y="716280"/>
                  <a:pt x="29261" y="711403"/>
                </a:cubicBezTo>
                <a:cubicBezTo>
                  <a:pt x="25603" y="699211"/>
                  <a:pt x="26822" y="687019"/>
                  <a:pt x="32918" y="674827"/>
                </a:cubicBezTo>
                <a:cubicBezTo>
                  <a:pt x="57302" y="591922"/>
                  <a:pt x="78029" y="507797"/>
                  <a:pt x="95098" y="422453"/>
                </a:cubicBezTo>
                <a:cubicBezTo>
                  <a:pt x="104851" y="366370"/>
                  <a:pt x="112166" y="310286"/>
                  <a:pt x="117043" y="254203"/>
                </a:cubicBezTo>
                <a:lnTo>
                  <a:pt x="18288" y="252374"/>
                </a:lnTo>
                <a:lnTo>
                  <a:pt x="1829" y="246888"/>
                </a:lnTo>
                <a:lnTo>
                  <a:pt x="0" y="241402"/>
                </a:lnTo>
                <a:lnTo>
                  <a:pt x="14630" y="235915"/>
                </a:lnTo>
                <a:cubicBezTo>
                  <a:pt x="51206" y="239573"/>
                  <a:pt x="87782" y="237744"/>
                  <a:pt x="124358" y="230429"/>
                </a:cubicBezTo>
                <a:cubicBezTo>
                  <a:pt x="131673" y="157277"/>
                  <a:pt x="141427" y="84734"/>
                  <a:pt x="153619" y="12802"/>
                </a:cubicBezTo>
                <a:lnTo>
                  <a:pt x="149961" y="73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 spc="-300" dirty="0">
              <a:solidFill>
                <a:schemeClr val="bg1"/>
              </a:solidFill>
              <a:latin typeface="汉仪小麦体简" panose="00020600040101010101" pitchFamily="18" charset="-122"/>
              <a:ea typeface="汉仪小麦体简" panose="00020600040101010101"/>
            </a:endParaRPr>
          </a:p>
        </p:txBody>
      </p:sp>
      <p:sp>
        <p:nvSpPr>
          <p:cNvPr id="48" name="自由线条-32_矢量">
            <a:extLst>
              <a:ext uri="{FF2B5EF4-FFF2-40B4-BE49-F238E27FC236}">
                <a16:creationId xmlns:a16="http://schemas.microsoft.com/office/drawing/2014/main" id="{6FC21D0E-B4EB-4172-AA03-AFE0B7E901D3}"/>
              </a:ext>
            </a:extLst>
          </p:cNvPr>
          <p:cNvSpPr txBox="1"/>
          <p:nvPr/>
        </p:nvSpPr>
        <p:spPr>
          <a:xfrm>
            <a:off x="1151085" y="2671333"/>
            <a:ext cx="4762648" cy="1458060"/>
          </a:xfrm>
          <a:custGeom>
            <a:avLst/>
            <a:gdLst>
              <a:gd name="connsiteX0" fmla="*/ 3476913 w 4762648"/>
              <a:gd name="connsiteY0" fmla="*/ 1416844 h 1458060"/>
              <a:gd name="connsiteX1" fmla="*/ 3483066 w 4762648"/>
              <a:gd name="connsiteY1" fmla="*/ 1419188 h 1458060"/>
              <a:gd name="connsiteX2" fmla="*/ 3485605 w 4762648"/>
              <a:gd name="connsiteY2" fmla="*/ 1425244 h 1458060"/>
              <a:gd name="connsiteX3" fmla="*/ 3483066 w 4762648"/>
              <a:gd name="connsiteY3" fmla="*/ 1431299 h 1458060"/>
              <a:gd name="connsiteX4" fmla="*/ 3476913 w 4762648"/>
              <a:gd name="connsiteY4" fmla="*/ 1433741 h 1458060"/>
              <a:gd name="connsiteX5" fmla="*/ 3470906 w 4762648"/>
              <a:gd name="connsiteY5" fmla="*/ 1431299 h 1458060"/>
              <a:gd name="connsiteX6" fmla="*/ 3468513 w 4762648"/>
              <a:gd name="connsiteY6" fmla="*/ 1425244 h 1458060"/>
              <a:gd name="connsiteX7" fmla="*/ 3470906 w 4762648"/>
              <a:gd name="connsiteY7" fmla="*/ 1419188 h 1458060"/>
              <a:gd name="connsiteX8" fmla="*/ 3476913 w 4762648"/>
              <a:gd name="connsiteY8" fmla="*/ 1416844 h 1458060"/>
              <a:gd name="connsiteX9" fmla="*/ 3429288 w 4762648"/>
              <a:gd name="connsiteY9" fmla="*/ 1416844 h 1458060"/>
              <a:gd name="connsiteX10" fmla="*/ 3435441 w 4762648"/>
              <a:gd name="connsiteY10" fmla="*/ 1419188 h 1458060"/>
              <a:gd name="connsiteX11" fmla="*/ 3437980 w 4762648"/>
              <a:gd name="connsiteY11" fmla="*/ 1425244 h 1458060"/>
              <a:gd name="connsiteX12" fmla="*/ 3435441 w 4762648"/>
              <a:gd name="connsiteY12" fmla="*/ 1431299 h 1458060"/>
              <a:gd name="connsiteX13" fmla="*/ 3429288 w 4762648"/>
              <a:gd name="connsiteY13" fmla="*/ 1433741 h 1458060"/>
              <a:gd name="connsiteX14" fmla="*/ 3423281 w 4762648"/>
              <a:gd name="connsiteY14" fmla="*/ 1431299 h 1458060"/>
              <a:gd name="connsiteX15" fmla="*/ 3420888 w 4762648"/>
              <a:gd name="connsiteY15" fmla="*/ 1425244 h 1458060"/>
              <a:gd name="connsiteX16" fmla="*/ 3423281 w 4762648"/>
              <a:gd name="connsiteY16" fmla="*/ 1419188 h 1458060"/>
              <a:gd name="connsiteX17" fmla="*/ 3429288 w 4762648"/>
              <a:gd name="connsiteY17" fmla="*/ 1416844 h 1458060"/>
              <a:gd name="connsiteX18" fmla="*/ 467636 w 4762648"/>
              <a:gd name="connsiteY18" fmla="*/ 1414500 h 1458060"/>
              <a:gd name="connsiteX19" fmla="*/ 483654 w 4762648"/>
              <a:gd name="connsiteY19" fmla="*/ 1447512 h 1458060"/>
              <a:gd name="connsiteX20" fmla="*/ 473301 w 4762648"/>
              <a:gd name="connsiteY20" fmla="*/ 1451712 h 1458060"/>
              <a:gd name="connsiteX21" fmla="*/ 458065 w 4762648"/>
              <a:gd name="connsiteY21" fmla="*/ 1418505 h 1458060"/>
              <a:gd name="connsiteX22" fmla="*/ 517057 w 4762648"/>
              <a:gd name="connsiteY22" fmla="*/ 1412645 h 1458060"/>
              <a:gd name="connsiteX23" fmla="*/ 533660 w 4762648"/>
              <a:gd name="connsiteY23" fmla="*/ 1445266 h 1458060"/>
              <a:gd name="connsiteX24" fmla="*/ 523503 w 4762648"/>
              <a:gd name="connsiteY24" fmla="*/ 1449661 h 1458060"/>
              <a:gd name="connsiteX25" fmla="*/ 507485 w 4762648"/>
              <a:gd name="connsiteY25" fmla="*/ 1416844 h 1458060"/>
              <a:gd name="connsiteX26" fmla="*/ 425443 w 4762648"/>
              <a:gd name="connsiteY26" fmla="*/ 1412645 h 1458060"/>
              <a:gd name="connsiteX27" fmla="*/ 435308 w 4762648"/>
              <a:gd name="connsiteY27" fmla="*/ 1416649 h 1458060"/>
              <a:gd name="connsiteX28" fmla="*/ 415677 w 4762648"/>
              <a:gd name="connsiteY28" fmla="*/ 1455716 h 1458060"/>
              <a:gd name="connsiteX29" fmla="*/ 405617 w 4762648"/>
              <a:gd name="connsiteY29" fmla="*/ 1450540 h 1458060"/>
              <a:gd name="connsiteX30" fmla="*/ 425443 w 4762648"/>
              <a:gd name="connsiteY30" fmla="*/ 1412645 h 1458060"/>
              <a:gd name="connsiteX31" fmla="*/ 666489 w 4762648"/>
              <a:gd name="connsiteY31" fmla="*/ 1411277 h 1458060"/>
              <a:gd name="connsiteX32" fmla="*/ 683093 w 4762648"/>
              <a:gd name="connsiteY32" fmla="*/ 1447903 h 1458060"/>
              <a:gd name="connsiteX33" fmla="*/ 673326 w 4762648"/>
              <a:gd name="connsiteY33" fmla="*/ 1452103 h 1458060"/>
              <a:gd name="connsiteX34" fmla="*/ 657113 w 4762648"/>
              <a:gd name="connsiteY34" fmla="*/ 1415086 h 1458060"/>
              <a:gd name="connsiteX35" fmla="*/ 624492 w 4762648"/>
              <a:gd name="connsiteY35" fmla="*/ 1410496 h 1458060"/>
              <a:gd name="connsiteX36" fmla="*/ 634259 w 4762648"/>
              <a:gd name="connsiteY36" fmla="*/ 1414305 h 1458060"/>
              <a:gd name="connsiteX37" fmla="*/ 614530 w 4762648"/>
              <a:gd name="connsiteY37" fmla="*/ 1455326 h 1458060"/>
              <a:gd name="connsiteX38" fmla="*/ 604665 w 4762648"/>
              <a:gd name="connsiteY38" fmla="*/ 1450247 h 1458060"/>
              <a:gd name="connsiteX39" fmla="*/ 624492 w 4762648"/>
              <a:gd name="connsiteY39" fmla="*/ 1410496 h 1458060"/>
              <a:gd name="connsiteX40" fmla="*/ 714738 w 4762648"/>
              <a:gd name="connsiteY40" fmla="*/ 1409714 h 1458060"/>
              <a:gd name="connsiteX41" fmla="*/ 732123 w 4762648"/>
              <a:gd name="connsiteY41" fmla="*/ 1445266 h 1458060"/>
              <a:gd name="connsiteX42" fmla="*/ 722063 w 4762648"/>
              <a:gd name="connsiteY42" fmla="*/ 1449856 h 1458060"/>
              <a:gd name="connsiteX43" fmla="*/ 705459 w 4762648"/>
              <a:gd name="connsiteY43" fmla="*/ 1413719 h 1458060"/>
              <a:gd name="connsiteX44" fmla="*/ 564719 w 4762648"/>
              <a:gd name="connsiteY44" fmla="*/ 1408445 h 1458060"/>
              <a:gd name="connsiteX45" fmla="*/ 587475 w 4762648"/>
              <a:gd name="connsiteY45" fmla="*/ 1444484 h 1458060"/>
              <a:gd name="connsiteX46" fmla="*/ 577709 w 4762648"/>
              <a:gd name="connsiteY46" fmla="*/ 1450247 h 1458060"/>
              <a:gd name="connsiteX47" fmla="*/ 555636 w 4762648"/>
              <a:gd name="connsiteY47" fmla="*/ 1413524 h 1458060"/>
              <a:gd name="connsiteX48" fmla="*/ 2442492 w 4762648"/>
              <a:gd name="connsiteY48" fmla="*/ 1407956 h 1458060"/>
              <a:gd name="connsiteX49" fmla="*/ 2453236 w 4762648"/>
              <a:gd name="connsiteY49" fmla="*/ 1407956 h 1458060"/>
              <a:gd name="connsiteX50" fmla="*/ 2434874 w 4762648"/>
              <a:gd name="connsiteY50" fmla="*/ 1458060 h 1458060"/>
              <a:gd name="connsiteX51" fmla="*/ 2426670 w 4762648"/>
              <a:gd name="connsiteY51" fmla="*/ 1458060 h 1458060"/>
              <a:gd name="connsiteX52" fmla="*/ 761521 w 4762648"/>
              <a:gd name="connsiteY52" fmla="*/ 1407859 h 1458060"/>
              <a:gd name="connsiteX53" fmla="*/ 784277 w 4762648"/>
              <a:gd name="connsiteY53" fmla="*/ 1445070 h 1458060"/>
              <a:gd name="connsiteX54" fmla="*/ 774706 w 4762648"/>
              <a:gd name="connsiteY54" fmla="*/ 1450247 h 1458060"/>
              <a:gd name="connsiteX55" fmla="*/ 752730 w 4762648"/>
              <a:gd name="connsiteY55" fmla="*/ 1412840 h 1458060"/>
              <a:gd name="connsiteX56" fmla="*/ 249250 w 4762648"/>
              <a:gd name="connsiteY56" fmla="*/ 1399069 h 1458060"/>
              <a:gd name="connsiteX57" fmla="*/ 259798 w 4762648"/>
              <a:gd name="connsiteY57" fmla="*/ 1399069 h 1458060"/>
              <a:gd name="connsiteX58" fmla="*/ 259798 w 4762648"/>
              <a:gd name="connsiteY58" fmla="*/ 1425244 h 1458060"/>
              <a:gd name="connsiteX59" fmla="*/ 263411 w 4762648"/>
              <a:gd name="connsiteY59" fmla="*/ 1438331 h 1458060"/>
              <a:gd name="connsiteX60" fmla="*/ 278257 w 4762648"/>
              <a:gd name="connsiteY60" fmla="*/ 1441457 h 1458060"/>
              <a:gd name="connsiteX61" fmla="*/ 312246 w 4762648"/>
              <a:gd name="connsiteY61" fmla="*/ 1441457 h 1458060"/>
              <a:gd name="connsiteX62" fmla="*/ 334026 w 4762648"/>
              <a:gd name="connsiteY62" fmla="*/ 1429932 h 1458060"/>
              <a:gd name="connsiteX63" fmla="*/ 337640 w 4762648"/>
              <a:gd name="connsiteY63" fmla="*/ 1410691 h 1458060"/>
              <a:gd name="connsiteX64" fmla="*/ 347406 w 4762648"/>
              <a:gd name="connsiteY64" fmla="*/ 1414696 h 1458060"/>
              <a:gd name="connsiteX65" fmla="*/ 344086 w 4762648"/>
              <a:gd name="connsiteY65" fmla="*/ 1432081 h 1458060"/>
              <a:gd name="connsiteX66" fmla="*/ 315859 w 4762648"/>
              <a:gd name="connsiteY66" fmla="*/ 1451517 h 1458060"/>
              <a:gd name="connsiteX67" fmla="*/ 275034 w 4762648"/>
              <a:gd name="connsiteY67" fmla="*/ 1451517 h 1458060"/>
              <a:gd name="connsiteX68" fmla="*/ 249250 w 4762648"/>
              <a:gd name="connsiteY68" fmla="*/ 1426318 h 1458060"/>
              <a:gd name="connsiteX69" fmla="*/ 222000 w 4762648"/>
              <a:gd name="connsiteY69" fmla="*/ 1398092 h 1458060"/>
              <a:gd name="connsiteX70" fmla="*/ 232256 w 4762648"/>
              <a:gd name="connsiteY70" fmla="*/ 1401706 h 1458060"/>
              <a:gd name="connsiteX71" fmla="*/ 211843 w 4762648"/>
              <a:gd name="connsiteY71" fmla="*/ 1443703 h 1458060"/>
              <a:gd name="connsiteX72" fmla="*/ 201881 w 4762648"/>
              <a:gd name="connsiteY72" fmla="*/ 1439113 h 1458060"/>
              <a:gd name="connsiteX73" fmla="*/ 222000 w 4762648"/>
              <a:gd name="connsiteY73" fmla="*/ 1398092 h 1458060"/>
              <a:gd name="connsiteX74" fmla="*/ 363033 w 4762648"/>
              <a:gd name="connsiteY74" fmla="*/ 1396236 h 1458060"/>
              <a:gd name="connsiteX75" fmla="*/ 391260 w 4762648"/>
              <a:gd name="connsiteY75" fmla="*/ 1432667 h 1458060"/>
              <a:gd name="connsiteX76" fmla="*/ 382274 w 4762648"/>
              <a:gd name="connsiteY76" fmla="*/ 1438917 h 1458060"/>
              <a:gd name="connsiteX77" fmla="*/ 354829 w 4762648"/>
              <a:gd name="connsiteY77" fmla="*/ 1402096 h 1458060"/>
              <a:gd name="connsiteX78" fmla="*/ 289684 w 4762648"/>
              <a:gd name="connsiteY78" fmla="*/ 1387251 h 1458060"/>
              <a:gd name="connsiteX79" fmla="*/ 313808 w 4762648"/>
              <a:gd name="connsiteY79" fmla="*/ 1412449 h 1458060"/>
              <a:gd name="connsiteX80" fmla="*/ 305214 w 4762648"/>
              <a:gd name="connsiteY80" fmla="*/ 1419481 h 1458060"/>
              <a:gd name="connsiteX81" fmla="*/ 281676 w 4762648"/>
              <a:gd name="connsiteY81" fmla="*/ 1393306 h 1458060"/>
              <a:gd name="connsiteX82" fmla="*/ 124625 w 4762648"/>
              <a:gd name="connsiteY82" fmla="*/ 1377484 h 1458060"/>
              <a:gd name="connsiteX83" fmla="*/ 135271 w 4762648"/>
              <a:gd name="connsiteY83" fmla="*/ 1377484 h 1458060"/>
              <a:gd name="connsiteX84" fmla="*/ 135271 w 4762648"/>
              <a:gd name="connsiteY84" fmla="*/ 1456302 h 1458060"/>
              <a:gd name="connsiteX85" fmla="*/ 124625 w 4762648"/>
              <a:gd name="connsiteY85" fmla="*/ 1456302 h 1458060"/>
              <a:gd name="connsiteX86" fmla="*/ 57038 w 4762648"/>
              <a:gd name="connsiteY86" fmla="*/ 1377484 h 1458060"/>
              <a:gd name="connsiteX87" fmla="*/ 67587 w 4762648"/>
              <a:gd name="connsiteY87" fmla="*/ 1377484 h 1458060"/>
              <a:gd name="connsiteX88" fmla="*/ 57624 w 4762648"/>
              <a:gd name="connsiteY88" fmla="*/ 1427685 h 1458060"/>
              <a:gd name="connsiteX89" fmla="*/ 18166 w 4762648"/>
              <a:gd name="connsiteY89" fmla="*/ 1457865 h 1458060"/>
              <a:gd name="connsiteX90" fmla="*/ 11232 w 4762648"/>
              <a:gd name="connsiteY90" fmla="*/ 1448489 h 1458060"/>
              <a:gd name="connsiteX91" fmla="*/ 48150 w 4762648"/>
              <a:gd name="connsiteY91" fmla="*/ 1422509 h 1458060"/>
              <a:gd name="connsiteX92" fmla="*/ 57038 w 4762648"/>
              <a:gd name="connsiteY92" fmla="*/ 1377484 h 1458060"/>
              <a:gd name="connsiteX93" fmla="*/ 3019615 w 4762648"/>
              <a:gd name="connsiteY93" fmla="*/ 1372503 h 1458060"/>
              <a:gd name="connsiteX94" fmla="*/ 3019615 w 4762648"/>
              <a:gd name="connsiteY94" fmla="*/ 1426709 h 1458060"/>
              <a:gd name="connsiteX95" fmla="*/ 3069426 w 4762648"/>
              <a:gd name="connsiteY95" fmla="*/ 1426709 h 1458060"/>
              <a:gd name="connsiteX96" fmla="*/ 3069426 w 4762648"/>
              <a:gd name="connsiteY96" fmla="*/ 1372503 h 1458060"/>
              <a:gd name="connsiteX97" fmla="*/ 2926147 w 4762648"/>
              <a:gd name="connsiteY97" fmla="*/ 1361662 h 1458060"/>
              <a:gd name="connsiteX98" fmla="*/ 2926147 w 4762648"/>
              <a:gd name="connsiteY98" fmla="*/ 1406882 h 1458060"/>
              <a:gd name="connsiteX99" fmla="*/ 2964823 w 4762648"/>
              <a:gd name="connsiteY99" fmla="*/ 1406882 h 1458060"/>
              <a:gd name="connsiteX100" fmla="*/ 2964823 w 4762648"/>
              <a:gd name="connsiteY100" fmla="*/ 1361662 h 1458060"/>
              <a:gd name="connsiteX101" fmla="*/ 2877215 w 4762648"/>
              <a:gd name="connsiteY101" fmla="*/ 1361662 h 1458060"/>
              <a:gd name="connsiteX102" fmla="*/ 2877215 w 4762648"/>
              <a:gd name="connsiteY102" fmla="*/ 1406882 h 1458060"/>
              <a:gd name="connsiteX103" fmla="*/ 2915794 w 4762648"/>
              <a:gd name="connsiteY103" fmla="*/ 1406882 h 1458060"/>
              <a:gd name="connsiteX104" fmla="*/ 2915794 w 4762648"/>
              <a:gd name="connsiteY104" fmla="*/ 1361662 h 1458060"/>
              <a:gd name="connsiteX105" fmla="*/ 1710467 w 4762648"/>
              <a:gd name="connsiteY105" fmla="*/ 1360880 h 1458060"/>
              <a:gd name="connsiteX106" fmla="*/ 1741819 w 4762648"/>
              <a:gd name="connsiteY106" fmla="*/ 1392036 h 1458060"/>
              <a:gd name="connsiteX107" fmla="*/ 1732443 w 4762648"/>
              <a:gd name="connsiteY107" fmla="*/ 1399850 h 1458060"/>
              <a:gd name="connsiteX108" fmla="*/ 1702068 w 4762648"/>
              <a:gd name="connsiteY108" fmla="*/ 1367229 h 1458060"/>
              <a:gd name="connsiteX109" fmla="*/ 3262373 w 4762648"/>
              <a:gd name="connsiteY109" fmla="*/ 1355704 h 1458060"/>
              <a:gd name="connsiteX110" fmla="*/ 3272921 w 4762648"/>
              <a:gd name="connsiteY110" fmla="*/ 1355704 h 1458060"/>
              <a:gd name="connsiteX111" fmla="*/ 3272921 w 4762648"/>
              <a:gd name="connsiteY111" fmla="*/ 1380316 h 1458060"/>
              <a:gd name="connsiteX112" fmla="*/ 3318141 w 4762648"/>
              <a:gd name="connsiteY112" fmla="*/ 1380316 h 1458060"/>
              <a:gd name="connsiteX113" fmla="*/ 3318141 w 4762648"/>
              <a:gd name="connsiteY113" fmla="*/ 1389888 h 1458060"/>
              <a:gd name="connsiteX114" fmla="*/ 3272921 w 4762648"/>
              <a:gd name="connsiteY114" fmla="*/ 1389888 h 1458060"/>
              <a:gd name="connsiteX115" fmla="*/ 3272921 w 4762648"/>
              <a:gd name="connsiteY115" fmla="*/ 1430713 h 1458060"/>
              <a:gd name="connsiteX116" fmla="*/ 3322146 w 4762648"/>
              <a:gd name="connsiteY116" fmla="*/ 1424072 h 1458060"/>
              <a:gd name="connsiteX117" fmla="*/ 3322341 w 4762648"/>
              <a:gd name="connsiteY117" fmla="*/ 1434132 h 1458060"/>
              <a:gd name="connsiteX118" fmla="*/ 3214124 w 4762648"/>
              <a:gd name="connsiteY118" fmla="*/ 1448293 h 1458060"/>
              <a:gd name="connsiteX119" fmla="*/ 3211487 w 4762648"/>
              <a:gd name="connsiteY119" fmla="*/ 1437452 h 1458060"/>
              <a:gd name="connsiteX120" fmla="*/ 3262373 w 4762648"/>
              <a:gd name="connsiteY120" fmla="*/ 1431885 h 1458060"/>
              <a:gd name="connsiteX121" fmla="*/ 3262373 w 4762648"/>
              <a:gd name="connsiteY121" fmla="*/ 1389888 h 1458060"/>
              <a:gd name="connsiteX122" fmla="*/ 3216371 w 4762648"/>
              <a:gd name="connsiteY122" fmla="*/ 1389888 h 1458060"/>
              <a:gd name="connsiteX123" fmla="*/ 3216371 w 4762648"/>
              <a:gd name="connsiteY123" fmla="*/ 1380316 h 1458060"/>
              <a:gd name="connsiteX124" fmla="*/ 3262373 w 4762648"/>
              <a:gd name="connsiteY124" fmla="*/ 1380316 h 1458060"/>
              <a:gd name="connsiteX125" fmla="*/ 1800811 w 4762648"/>
              <a:gd name="connsiteY125" fmla="*/ 1350430 h 1458060"/>
              <a:gd name="connsiteX126" fmla="*/ 1990483 w 4762648"/>
              <a:gd name="connsiteY126" fmla="*/ 1350430 h 1458060"/>
              <a:gd name="connsiteX127" fmla="*/ 1990483 w 4762648"/>
              <a:gd name="connsiteY127" fmla="*/ 1362052 h 1458060"/>
              <a:gd name="connsiteX128" fmla="*/ 1800811 w 4762648"/>
              <a:gd name="connsiteY128" fmla="*/ 1362052 h 1458060"/>
              <a:gd name="connsiteX129" fmla="*/ 3113572 w 4762648"/>
              <a:gd name="connsiteY129" fmla="*/ 1346230 h 1458060"/>
              <a:gd name="connsiteX130" fmla="*/ 3145217 w 4762648"/>
              <a:gd name="connsiteY130" fmla="*/ 1387251 h 1458060"/>
              <a:gd name="connsiteX131" fmla="*/ 3136427 w 4762648"/>
              <a:gd name="connsiteY131" fmla="*/ 1393892 h 1458060"/>
              <a:gd name="connsiteX132" fmla="*/ 3105563 w 4762648"/>
              <a:gd name="connsiteY132" fmla="*/ 1351895 h 1458060"/>
              <a:gd name="connsiteX133" fmla="*/ 2802401 w 4762648"/>
              <a:gd name="connsiteY133" fmla="*/ 1337635 h 1458060"/>
              <a:gd name="connsiteX134" fmla="*/ 2835803 w 4762648"/>
              <a:gd name="connsiteY134" fmla="*/ 1337635 h 1458060"/>
              <a:gd name="connsiteX135" fmla="*/ 2835803 w 4762648"/>
              <a:gd name="connsiteY135" fmla="*/ 1419677 h 1458060"/>
              <a:gd name="connsiteX136" fmla="*/ 2884930 w 4762648"/>
              <a:gd name="connsiteY136" fmla="*/ 1440871 h 1458060"/>
              <a:gd name="connsiteX137" fmla="*/ 2903487 w 4762648"/>
              <a:gd name="connsiteY137" fmla="*/ 1441066 h 1458060"/>
              <a:gd name="connsiteX138" fmla="*/ 2929174 w 4762648"/>
              <a:gd name="connsiteY138" fmla="*/ 1441066 h 1458060"/>
              <a:gd name="connsiteX139" fmla="*/ 2990217 w 4762648"/>
              <a:gd name="connsiteY139" fmla="*/ 1440675 h 1458060"/>
              <a:gd name="connsiteX140" fmla="*/ 2985822 w 4762648"/>
              <a:gd name="connsiteY140" fmla="*/ 1450931 h 1458060"/>
              <a:gd name="connsiteX141" fmla="*/ 2883563 w 4762648"/>
              <a:gd name="connsiteY141" fmla="*/ 1450247 h 1458060"/>
              <a:gd name="connsiteX142" fmla="*/ 2829943 w 4762648"/>
              <a:gd name="connsiteY142" fmla="*/ 1427881 h 1458060"/>
              <a:gd name="connsiteX143" fmla="*/ 2806796 w 4762648"/>
              <a:gd name="connsiteY143" fmla="*/ 1452493 h 1458060"/>
              <a:gd name="connsiteX144" fmla="*/ 2800350 w 4762648"/>
              <a:gd name="connsiteY144" fmla="*/ 1442922 h 1458060"/>
              <a:gd name="connsiteX145" fmla="*/ 2825353 w 4762648"/>
              <a:gd name="connsiteY145" fmla="*/ 1418895 h 1458060"/>
              <a:gd name="connsiteX146" fmla="*/ 2825353 w 4762648"/>
              <a:gd name="connsiteY146" fmla="*/ 1347500 h 1458060"/>
              <a:gd name="connsiteX147" fmla="*/ 2802401 w 4762648"/>
              <a:gd name="connsiteY147" fmla="*/ 1347500 h 1458060"/>
              <a:gd name="connsiteX148" fmla="*/ 1003152 w 4762648"/>
              <a:gd name="connsiteY148" fmla="*/ 1337440 h 1458060"/>
              <a:gd name="connsiteX149" fmla="*/ 1035578 w 4762648"/>
              <a:gd name="connsiteY149" fmla="*/ 1337440 h 1458060"/>
              <a:gd name="connsiteX150" fmla="*/ 1035578 w 4762648"/>
              <a:gd name="connsiteY150" fmla="*/ 1417235 h 1458060"/>
              <a:gd name="connsiteX151" fmla="*/ 1077771 w 4762648"/>
              <a:gd name="connsiteY151" fmla="*/ 1440675 h 1458060"/>
              <a:gd name="connsiteX152" fmla="*/ 1136079 w 4762648"/>
              <a:gd name="connsiteY152" fmla="*/ 1441066 h 1458060"/>
              <a:gd name="connsiteX153" fmla="*/ 1189797 w 4762648"/>
              <a:gd name="connsiteY153" fmla="*/ 1440285 h 1458060"/>
              <a:gd name="connsiteX154" fmla="*/ 1186378 w 4762648"/>
              <a:gd name="connsiteY154" fmla="*/ 1451126 h 1458060"/>
              <a:gd name="connsiteX155" fmla="*/ 1120159 w 4762648"/>
              <a:gd name="connsiteY155" fmla="*/ 1450931 h 1458060"/>
              <a:gd name="connsiteX156" fmla="*/ 1075720 w 4762648"/>
              <a:gd name="connsiteY156" fmla="*/ 1450247 h 1458060"/>
              <a:gd name="connsiteX157" fmla="*/ 1029718 w 4762648"/>
              <a:gd name="connsiteY157" fmla="*/ 1426123 h 1458060"/>
              <a:gd name="connsiteX158" fmla="*/ 1006571 w 4762648"/>
              <a:gd name="connsiteY158" fmla="*/ 1453079 h 1458060"/>
              <a:gd name="connsiteX159" fmla="*/ 1000125 w 4762648"/>
              <a:gd name="connsiteY159" fmla="*/ 1444289 h 1458060"/>
              <a:gd name="connsiteX160" fmla="*/ 1025518 w 4762648"/>
              <a:gd name="connsiteY160" fmla="*/ 1416844 h 1458060"/>
              <a:gd name="connsiteX161" fmla="*/ 1025518 w 4762648"/>
              <a:gd name="connsiteY161" fmla="*/ 1347500 h 1458060"/>
              <a:gd name="connsiteX162" fmla="*/ 1003152 w 4762648"/>
              <a:gd name="connsiteY162" fmla="*/ 1347500 h 1458060"/>
              <a:gd name="connsiteX163" fmla="*/ 1237947 w 4762648"/>
              <a:gd name="connsiteY163" fmla="*/ 1329919 h 1458060"/>
              <a:gd name="connsiteX164" fmla="*/ 1249179 w 4762648"/>
              <a:gd name="connsiteY164" fmla="*/ 1329919 h 1458060"/>
              <a:gd name="connsiteX165" fmla="*/ 1249179 w 4762648"/>
              <a:gd name="connsiteY165" fmla="*/ 1382074 h 1458060"/>
              <a:gd name="connsiteX166" fmla="*/ 1360228 w 4762648"/>
              <a:gd name="connsiteY166" fmla="*/ 1336072 h 1458060"/>
              <a:gd name="connsiteX167" fmla="*/ 1366772 w 4762648"/>
              <a:gd name="connsiteY167" fmla="*/ 1345644 h 1458060"/>
              <a:gd name="connsiteX168" fmla="*/ 1249179 w 4762648"/>
              <a:gd name="connsiteY168" fmla="*/ 1393111 h 1458060"/>
              <a:gd name="connsiteX169" fmla="*/ 1249179 w 4762648"/>
              <a:gd name="connsiteY169" fmla="*/ 1421044 h 1458060"/>
              <a:gd name="connsiteX170" fmla="*/ 1253086 w 4762648"/>
              <a:gd name="connsiteY170" fmla="*/ 1434913 h 1458060"/>
              <a:gd name="connsiteX171" fmla="*/ 1267541 w 4762648"/>
              <a:gd name="connsiteY171" fmla="*/ 1438722 h 1458060"/>
              <a:gd name="connsiteX172" fmla="*/ 1346750 w 4762648"/>
              <a:gd name="connsiteY172" fmla="*/ 1438722 h 1458060"/>
              <a:gd name="connsiteX173" fmla="*/ 1366967 w 4762648"/>
              <a:gd name="connsiteY173" fmla="*/ 1423095 h 1458060"/>
              <a:gd name="connsiteX174" fmla="*/ 1370776 w 4762648"/>
              <a:gd name="connsiteY174" fmla="*/ 1395650 h 1458060"/>
              <a:gd name="connsiteX175" fmla="*/ 1382204 w 4762648"/>
              <a:gd name="connsiteY175" fmla="*/ 1399264 h 1458060"/>
              <a:gd name="connsiteX176" fmla="*/ 1377418 w 4762648"/>
              <a:gd name="connsiteY176" fmla="*/ 1428271 h 1458060"/>
              <a:gd name="connsiteX177" fmla="*/ 1348801 w 4762648"/>
              <a:gd name="connsiteY177" fmla="*/ 1449466 h 1458060"/>
              <a:gd name="connsiteX178" fmla="*/ 1264806 w 4762648"/>
              <a:gd name="connsiteY178" fmla="*/ 1449466 h 1458060"/>
              <a:gd name="connsiteX179" fmla="*/ 1237947 w 4762648"/>
              <a:gd name="connsiteY179" fmla="*/ 1423095 h 1458060"/>
              <a:gd name="connsiteX180" fmla="*/ 2028085 w 4762648"/>
              <a:gd name="connsiteY180" fmla="*/ 1325036 h 1458060"/>
              <a:gd name="connsiteX181" fmla="*/ 2163454 w 4762648"/>
              <a:gd name="connsiteY181" fmla="*/ 1325036 h 1458060"/>
              <a:gd name="connsiteX182" fmla="*/ 2163454 w 4762648"/>
              <a:gd name="connsiteY182" fmla="*/ 1334314 h 1458060"/>
              <a:gd name="connsiteX183" fmla="*/ 2100457 w 4762648"/>
              <a:gd name="connsiteY183" fmla="*/ 1334314 h 1458060"/>
              <a:gd name="connsiteX184" fmla="*/ 2083268 w 4762648"/>
              <a:gd name="connsiteY184" fmla="*/ 1347890 h 1458060"/>
              <a:gd name="connsiteX185" fmla="*/ 2102313 w 4762648"/>
              <a:gd name="connsiteY185" fmla="*/ 1375921 h 1458060"/>
              <a:gd name="connsiteX186" fmla="*/ 2162086 w 4762648"/>
              <a:gd name="connsiteY186" fmla="*/ 1345839 h 1458060"/>
              <a:gd name="connsiteX187" fmla="*/ 2168044 w 4762648"/>
              <a:gd name="connsiteY187" fmla="*/ 1354629 h 1458060"/>
              <a:gd name="connsiteX188" fmla="*/ 2130637 w 4762648"/>
              <a:gd name="connsiteY188" fmla="*/ 1373479 h 1458060"/>
              <a:gd name="connsiteX189" fmla="*/ 2187871 w 4762648"/>
              <a:gd name="connsiteY189" fmla="*/ 1430713 h 1458060"/>
              <a:gd name="connsiteX190" fmla="*/ 2181034 w 4762648"/>
              <a:gd name="connsiteY190" fmla="*/ 1440480 h 1458060"/>
              <a:gd name="connsiteX191" fmla="*/ 2121847 w 4762648"/>
              <a:gd name="connsiteY191" fmla="*/ 1377679 h 1458060"/>
              <a:gd name="connsiteX192" fmla="*/ 2112568 w 4762648"/>
              <a:gd name="connsiteY192" fmla="*/ 1381977 h 1458060"/>
              <a:gd name="connsiteX193" fmla="*/ 2105829 w 4762648"/>
              <a:gd name="connsiteY193" fmla="*/ 1385102 h 1458060"/>
              <a:gd name="connsiteX194" fmla="*/ 2111689 w 4762648"/>
              <a:gd name="connsiteY194" fmla="*/ 1416454 h 1458060"/>
              <a:gd name="connsiteX195" fmla="*/ 2083268 w 4762648"/>
              <a:gd name="connsiteY195" fmla="*/ 1453470 h 1458060"/>
              <a:gd name="connsiteX196" fmla="*/ 2059437 w 4762648"/>
              <a:gd name="connsiteY196" fmla="*/ 1453861 h 1458060"/>
              <a:gd name="connsiteX197" fmla="*/ 2056507 w 4762648"/>
              <a:gd name="connsiteY197" fmla="*/ 1442531 h 1458060"/>
              <a:gd name="connsiteX198" fmla="*/ 2080631 w 4762648"/>
              <a:gd name="connsiteY198" fmla="*/ 1443117 h 1458060"/>
              <a:gd name="connsiteX199" fmla="*/ 2096355 w 4762648"/>
              <a:gd name="connsiteY199" fmla="*/ 1437355 h 1458060"/>
              <a:gd name="connsiteX200" fmla="*/ 2100848 w 4762648"/>
              <a:gd name="connsiteY200" fmla="*/ 1416649 h 1458060"/>
              <a:gd name="connsiteX201" fmla="*/ 2098699 w 4762648"/>
              <a:gd name="connsiteY201" fmla="*/ 1397701 h 1458060"/>
              <a:gd name="connsiteX202" fmla="*/ 2009430 w 4762648"/>
              <a:gd name="connsiteY202" fmla="*/ 1450540 h 1458060"/>
              <a:gd name="connsiteX203" fmla="*/ 2003473 w 4762648"/>
              <a:gd name="connsiteY203" fmla="*/ 1440480 h 1458060"/>
              <a:gd name="connsiteX204" fmla="*/ 2095476 w 4762648"/>
              <a:gd name="connsiteY204" fmla="*/ 1387055 h 1458060"/>
              <a:gd name="connsiteX205" fmla="*/ 2088640 w 4762648"/>
              <a:gd name="connsiteY205" fmla="*/ 1372893 h 1458060"/>
              <a:gd name="connsiteX206" fmla="*/ 2011286 w 4762648"/>
              <a:gd name="connsiteY206" fmla="*/ 1415672 h 1458060"/>
              <a:gd name="connsiteX207" fmla="*/ 2005035 w 4762648"/>
              <a:gd name="connsiteY207" fmla="*/ 1405710 h 1458060"/>
              <a:gd name="connsiteX208" fmla="*/ 2083463 w 4762648"/>
              <a:gd name="connsiteY208" fmla="*/ 1364494 h 1458060"/>
              <a:gd name="connsiteX209" fmla="*/ 2081705 w 4762648"/>
              <a:gd name="connsiteY209" fmla="*/ 1362052 h 1458060"/>
              <a:gd name="connsiteX210" fmla="*/ 2075064 w 4762648"/>
              <a:gd name="connsiteY210" fmla="*/ 1353457 h 1458060"/>
              <a:gd name="connsiteX211" fmla="*/ 2008844 w 4762648"/>
              <a:gd name="connsiteY211" fmla="*/ 1382856 h 1458060"/>
              <a:gd name="connsiteX212" fmla="*/ 2003082 w 4762648"/>
              <a:gd name="connsiteY212" fmla="*/ 1372893 h 1458060"/>
              <a:gd name="connsiteX213" fmla="*/ 2085514 w 4762648"/>
              <a:gd name="connsiteY213" fmla="*/ 1334314 h 1458060"/>
              <a:gd name="connsiteX214" fmla="*/ 2028085 w 4762648"/>
              <a:gd name="connsiteY214" fmla="*/ 1334314 h 1458060"/>
              <a:gd name="connsiteX215" fmla="*/ 2733544 w 4762648"/>
              <a:gd name="connsiteY215" fmla="*/ 1321031 h 1458060"/>
              <a:gd name="connsiteX216" fmla="*/ 2743800 w 4762648"/>
              <a:gd name="connsiteY216" fmla="*/ 1321031 h 1458060"/>
              <a:gd name="connsiteX217" fmla="*/ 2743409 w 4762648"/>
              <a:gd name="connsiteY217" fmla="*/ 1339686 h 1458060"/>
              <a:gd name="connsiteX218" fmla="*/ 2743311 w 4762648"/>
              <a:gd name="connsiteY218" fmla="*/ 1343691 h 1458060"/>
              <a:gd name="connsiteX219" fmla="*/ 2790973 w 4762648"/>
              <a:gd name="connsiteY219" fmla="*/ 1445656 h 1458060"/>
              <a:gd name="connsiteX220" fmla="*/ 2783160 w 4762648"/>
              <a:gd name="connsiteY220" fmla="*/ 1454251 h 1458060"/>
              <a:gd name="connsiteX221" fmla="*/ 2739111 w 4762648"/>
              <a:gd name="connsiteY221" fmla="*/ 1367717 h 1458060"/>
              <a:gd name="connsiteX222" fmla="*/ 2691938 w 4762648"/>
              <a:gd name="connsiteY222" fmla="*/ 1456498 h 1458060"/>
              <a:gd name="connsiteX223" fmla="*/ 2683929 w 4762648"/>
              <a:gd name="connsiteY223" fmla="*/ 1448293 h 1458060"/>
              <a:gd name="connsiteX224" fmla="*/ 2730517 w 4762648"/>
              <a:gd name="connsiteY224" fmla="*/ 1366838 h 1458060"/>
              <a:gd name="connsiteX225" fmla="*/ 2733544 w 4762648"/>
              <a:gd name="connsiteY225" fmla="*/ 1321031 h 1458060"/>
              <a:gd name="connsiteX226" fmla="*/ 921501 w 4762648"/>
              <a:gd name="connsiteY226" fmla="*/ 1321031 h 1458060"/>
              <a:gd name="connsiteX227" fmla="*/ 932343 w 4762648"/>
              <a:gd name="connsiteY227" fmla="*/ 1321031 h 1458060"/>
              <a:gd name="connsiteX228" fmla="*/ 931561 w 4762648"/>
              <a:gd name="connsiteY228" fmla="*/ 1348672 h 1458060"/>
              <a:gd name="connsiteX229" fmla="*/ 990553 w 4762648"/>
              <a:gd name="connsiteY229" fmla="*/ 1442726 h 1458060"/>
              <a:gd name="connsiteX230" fmla="*/ 981958 w 4762648"/>
              <a:gd name="connsiteY230" fmla="*/ 1452689 h 1458060"/>
              <a:gd name="connsiteX231" fmla="*/ 927752 w 4762648"/>
              <a:gd name="connsiteY231" fmla="*/ 1370647 h 1458060"/>
              <a:gd name="connsiteX232" fmla="*/ 864365 w 4762648"/>
              <a:gd name="connsiteY232" fmla="*/ 1456302 h 1458060"/>
              <a:gd name="connsiteX233" fmla="*/ 856161 w 4762648"/>
              <a:gd name="connsiteY233" fmla="*/ 1446535 h 1458060"/>
              <a:gd name="connsiteX234" fmla="*/ 919158 w 4762648"/>
              <a:gd name="connsiteY234" fmla="*/ 1360490 h 1458060"/>
              <a:gd name="connsiteX235" fmla="*/ 921501 w 4762648"/>
              <a:gd name="connsiteY235" fmla="*/ 1321031 h 1458060"/>
              <a:gd name="connsiteX236" fmla="*/ 3019615 w 4762648"/>
              <a:gd name="connsiteY236" fmla="*/ 1310093 h 1458060"/>
              <a:gd name="connsiteX237" fmla="*/ 3019615 w 4762648"/>
              <a:gd name="connsiteY237" fmla="*/ 1363029 h 1458060"/>
              <a:gd name="connsiteX238" fmla="*/ 3069426 w 4762648"/>
              <a:gd name="connsiteY238" fmla="*/ 1363029 h 1458060"/>
              <a:gd name="connsiteX239" fmla="*/ 3069426 w 4762648"/>
              <a:gd name="connsiteY239" fmla="*/ 1310093 h 1458060"/>
              <a:gd name="connsiteX240" fmla="*/ 2926147 w 4762648"/>
              <a:gd name="connsiteY240" fmla="*/ 1308042 h 1458060"/>
              <a:gd name="connsiteX241" fmla="*/ 2926147 w 4762648"/>
              <a:gd name="connsiteY241" fmla="*/ 1352676 h 1458060"/>
              <a:gd name="connsiteX242" fmla="*/ 2964823 w 4762648"/>
              <a:gd name="connsiteY242" fmla="*/ 1352676 h 1458060"/>
              <a:gd name="connsiteX243" fmla="*/ 2964823 w 4762648"/>
              <a:gd name="connsiteY243" fmla="*/ 1308042 h 1458060"/>
              <a:gd name="connsiteX244" fmla="*/ 2877215 w 4762648"/>
              <a:gd name="connsiteY244" fmla="*/ 1308042 h 1458060"/>
              <a:gd name="connsiteX245" fmla="*/ 2877215 w 4762648"/>
              <a:gd name="connsiteY245" fmla="*/ 1352676 h 1458060"/>
              <a:gd name="connsiteX246" fmla="*/ 2915794 w 4762648"/>
              <a:gd name="connsiteY246" fmla="*/ 1352676 h 1458060"/>
              <a:gd name="connsiteX247" fmla="*/ 2915794 w 4762648"/>
              <a:gd name="connsiteY247" fmla="*/ 1308042 h 1458060"/>
              <a:gd name="connsiteX248" fmla="*/ 2677971 w 4762648"/>
              <a:gd name="connsiteY248" fmla="*/ 1305502 h 1458060"/>
              <a:gd name="connsiteX249" fmla="*/ 2687542 w 4762648"/>
              <a:gd name="connsiteY249" fmla="*/ 1308432 h 1458060"/>
              <a:gd name="connsiteX250" fmla="*/ 2667130 w 4762648"/>
              <a:gd name="connsiteY250" fmla="*/ 1360294 h 1458060"/>
              <a:gd name="connsiteX251" fmla="*/ 2686663 w 4762648"/>
              <a:gd name="connsiteY251" fmla="*/ 1394967 h 1458060"/>
              <a:gd name="connsiteX252" fmla="*/ 2693989 w 4762648"/>
              <a:gd name="connsiteY252" fmla="*/ 1408054 h 1458060"/>
              <a:gd name="connsiteX253" fmla="*/ 2684515 w 4762648"/>
              <a:gd name="connsiteY253" fmla="*/ 1413328 h 1458060"/>
              <a:gd name="connsiteX254" fmla="*/ 2662149 w 4762648"/>
              <a:gd name="connsiteY254" fmla="*/ 1371233 h 1458060"/>
              <a:gd name="connsiteX255" fmla="*/ 2636364 w 4762648"/>
              <a:gd name="connsiteY255" fmla="*/ 1415672 h 1458060"/>
              <a:gd name="connsiteX256" fmla="*/ 2627574 w 4762648"/>
              <a:gd name="connsiteY256" fmla="*/ 1409714 h 1458060"/>
              <a:gd name="connsiteX257" fmla="*/ 2656386 w 4762648"/>
              <a:gd name="connsiteY257" fmla="*/ 1360880 h 1458060"/>
              <a:gd name="connsiteX258" fmla="*/ 2628746 w 4762648"/>
              <a:gd name="connsiteY258" fmla="*/ 1313023 h 1458060"/>
              <a:gd name="connsiteX259" fmla="*/ 2637536 w 4762648"/>
              <a:gd name="connsiteY259" fmla="*/ 1308237 h 1458060"/>
              <a:gd name="connsiteX260" fmla="*/ 2661367 w 4762648"/>
              <a:gd name="connsiteY260" fmla="*/ 1349844 h 1458060"/>
              <a:gd name="connsiteX261" fmla="*/ 2677971 w 4762648"/>
              <a:gd name="connsiteY261" fmla="*/ 1305502 h 1458060"/>
              <a:gd name="connsiteX262" fmla="*/ 291247 w 4762648"/>
              <a:gd name="connsiteY262" fmla="*/ 1293880 h 1458060"/>
              <a:gd name="connsiteX263" fmla="*/ 301014 w 4762648"/>
              <a:gd name="connsiteY263" fmla="*/ 1293880 h 1458060"/>
              <a:gd name="connsiteX264" fmla="*/ 300916 w 4762648"/>
              <a:gd name="connsiteY264" fmla="*/ 1305112 h 1458060"/>
              <a:gd name="connsiteX265" fmla="*/ 300623 w 4762648"/>
              <a:gd name="connsiteY265" fmla="*/ 1312241 h 1458060"/>
              <a:gd name="connsiteX266" fmla="*/ 342230 w 4762648"/>
              <a:gd name="connsiteY266" fmla="*/ 1312241 h 1458060"/>
              <a:gd name="connsiteX267" fmla="*/ 342230 w 4762648"/>
              <a:gd name="connsiteY267" fmla="*/ 1320836 h 1458060"/>
              <a:gd name="connsiteX268" fmla="*/ 299646 w 4762648"/>
              <a:gd name="connsiteY268" fmla="*/ 1320836 h 1458060"/>
              <a:gd name="connsiteX269" fmla="*/ 297205 w 4762648"/>
              <a:gd name="connsiteY269" fmla="*/ 1329626 h 1458060"/>
              <a:gd name="connsiteX270" fmla="*/ 344672 w 4762648"/>
              <a:gd name="connsiteY270" fmla="*/ 1353848 h 1458060"/>
              <a:gd name="connsiteX271" fmla="*/ 338616 w 4762648"/>
              <a:gd name="connsiteY271" fmla="*/ 1362834 h 1458060"/>
              <a:gd name="connsiteX272" fmla="*/ 293689 w 4762648"/>
              <a:gd name="connsiteY272" fmla="*/ 1337830 h 1458060"/>
              <a:gd name="connsiteX273" fmla="*/ 251594 w 4762648"/>
              <a:gd name="connsiteY273" fmla="*/ 1363517 h 1458060"/>
              <a:gd name="connsiteX274" fmla="*/ 246027 w 4762648"/>
              <a:gd name="connsiteY274" fmla="*/ 1354629 h 1458060"/>
              <a:gd name="connsiteX275" fmla="*/ 289684 w 4762648"/>
              <a:gd name="connsiteY275" fmla="*/ 1320836 h 1458060"/>
              <a:gd name="connsiteX276" fmla="*/ 248078 w 4762648"/>
              <a:gd name="connsiteY276" fmla="*/ 1320836 h 1458060"/>
              <a:gd name="connsiteX277" fmla="*/ 248078 w 4762648"/>
              <a:gd name="connsiteY277" fmla="*/ 1312241 h 1458060"/>
              <a:gd name="connsiteX278" fmla="*/ 290661 w 4762648"/>
              <a:gd name="connsiteY278" fmla="*/ 1312241 h 1458060"/>
              <a:gd name="connsiteX279" fmla="*/ 291247 w 4762648"/>
              <a:gd name="connsiteY279" fmla="*/ 1293880 h 1458060"/>
              <a:gd name="connsiteX280" fmla="*/ 805276 w 4762648"/>
              <a:gd name="connsiteY280" fmla="*/ 1290657 h 1458060"/>
              <a:gd name="connsiteX281" fmla="*/ 869737 w 4762648"/>
              <a:gd name="connsiteY281" fmla="*/ 1290657 h 1458060"/>
              <a:gd name="connsiteX282" fmla="*/ 869737 w 4762648"/>
              <a:gd name="connsiteY282" fmla="*/ 1301302 h 1458060"/>
              <a:gd name="connsiteX283" fmla="*/ 852157 w 4762648"/>
              <a:gd name="connsiteY283" fmla="*/ 1376312 h 1458060"/>
              <a:gd name="connsiteX284" fmla="*/ 870519 w 4762648"/>
              <a:gd name="connsiteY284" fmla="*/ 1404245 h 1458060"/>
              <a:gd name="connsiteX285" fmla="*/ 878527 w 4762648"/>
              <a:gd name="connsiteY285" fmla="*/ 1416454 h 1458060"/>
              <a:gd name="connsiteX286" fmla="*/ 868956 w 4762648"/>
              <a:gd name="connsiteY286" fmla="*/ 1423290 h 1458060"/>
              <a:gd name="connsiteX287" fmla="*/ 857138 w 4762648"/>
              <a:gd name="connsiteY287" fmla="*/ 1404831 h 1458060"/>
              <a:gd name="connsiteX288" fmla="*/ 846687 w 4762648"/>
              <a:gd name="connsiteY288" fmla="*/ 1388520 h 1458060"/>
              <a:gd name="connsiteX289" fmla="*/ 807913 w 4762648"/>
              <a:gd name="connsiteY289" fmla="*/ 1445070 h 1458060"/>
              <a:gd name="connsiteX290" fmla="*/ 799318 w 4762648"/>
              <a:gd name="connsiteY290" fmla="*/ 1436280 h 1458060"/>
              <a:gd name="connsiteX291" fmla="*/ 839753 w 4762648"/>
              <a:gd name="connsiteY291" fmla="*/ 1377484 h 1458060"/>
              <a:gd name="connsiteX292" fmla="*/ 817191 w 4762648"/>
              <a:gd name="connsiteY292" fmla="*/ 1343300 h 1458060"/>
              <a:gd name="connsiteX293" fmla="*/ 806155 w 4762648"/>
              <a:gd name="connsiteY293" fmla="*/ 1326501 h 1458060"/>
              <a:gd name="connsiteX294" fmla="*/ 814750 w 4762648"/>
              <a:gd name="connsiteY294" fmla="*/ 1320836 h 1458060"/>
              <a:gd name="connsiteX295" fmla="*/ 834284 w 4762648"/>
              <a:gd name="connsiteY295" fmla="*/ 1349648 h 1458060"/>
              <a:gd name="connsiteX296" fmla="*/ 844734 w 4762648"/>
              <a:gd name="connsiteY296" fmla="*/ 1365080 h 1458060"/>
              <a:gd name="connsiteX297" fmla="*/ 859091 w 4762648"/>
              <a:gd name="connsiteY297" fmla="*/ 1300228 h 1458060"/>
              <a:gd name="connsiteX298" fmla="*/ 805276 w 4762648"/>
              <a:gd name="connsiteY298" fmla="*/ 1300228 h 1458060"/>
              <a:gd name="connsiteX299" fmla="*/ 3337382 w 4762648"/>
              <a:gd name="connsiteY299" fmla="*/ 1288899 h 1458060"/>
              <a:gd name="connsiteX300" fmla="*/ 3347930 w 4762648"/>
              <a:gd name="connsiteY300" fmla="*/ 1288899 h 1458060"/>
              <a:gd name="connsiteX301" fmla="*/ 3347930 w 4762648"/>
              <a:gd name="connsiteY301" fmla="*/ 1409324 h 1458060"/>
              <a:gd name="connsiteX302" fmla="*/ 3337382 w 4762648"/>
              <a:gd name="connsiteY302" fmla="*/ 1409324 h 1458060"/>
              <a:gd name="connsiteX303" fmla="*/ 233818 w 4762648"/>
              <a:gd name="connsiteY303" fmla="*/ 1287629 h 1458060"/>
              <a:gd name="connsiteX304" fmla="*/ 233818 w 4762648"/>
              <a:gd name="connsiteY304" fmla="*/ 1372503 h 1458060"/>
              <a:gd name="connsiteX305" fmla="*/ 357076 w 4762648"/>
              <a:gd name="connsiteY305" fmla="*/ 1372503 h 1458060"/>
              <a:gd name="connsiteX306" fmla="*/ 357076 w 4762648"/>
              <a:gd name="connsiteY306" fmla="*/ 1287629 h 1458060"/>
              <a:gd name="connsiteX307" fmla="*/ 1119378 w 4762648"/>
              <a:gd name="connsiteY307" fmla="*/ 1286457 h 1458060"/>
              <a:gd name="connsiteX308" fmla="*/ 1180128 w 4762648"/>
              <a:gd name="connsiteY308" fmla="*/ 1286457 h 1458060"/>
              <a:gd name="connsiteX309" fmla="*/ 1180128 w 4762648"/>
              <a:gd name="connsiteY309" fmla="*/ 1383051 h 1458060"/>
              <a:gd name="connsiteX310" fmla="*/ 1161375 w 4762648"/>
              <a:gd name="connsiteY310" fmla="*/ 1403073 h 1458060"/>
              <a:gd name="connsiteX311" fmla="*/ 1151901 w 4762648"/>
              <a:gd name="connsiteY311" fmla="*/ 1403366 h 1458060"/>
              <a:gd name="connsiteX312" fmla="*/ 1147116 w 4762648"/>
              <a:gd name="connsiteY312" fmla="*/ 1403464 h 1458060"/>
              <a:gd name="connsiteX313" fmla="*/ 1141158 w 4762648"/>
              <a:gd name="connsiteY313" fmla="*/ 1403464 h 1458060"/>
              <a:gd name="connsiteX314" fmla="*/ 1139107 w 4762648"/>
              <a:gd name="connsiteY314" fmla="*/ 1392915 h 1458060"/>
              <a:gd name="connsiteX315" fmla="*/ 1156980 w 4762648"/>
              <a:gd name="connsiteY315" fmla="*/ 1393501 h 1458060"/>
              <a:gd name="connsiteX316" fmla="*/ 1170165 w 4762648"/>
              <a:gd name="connsiteY316" fmla="*/ 1382074 h 1458060"/>
              <a:gd name="connsiteX317" fmla="*/ 1170165 w 4762648"/>
              <a:gd name="connsiteY317" fmla="*/ 1296517 h 1458060"/>
              <a:gd name="connsiteX318" fmla="*/ 1129535 w 4762648"/>
              <a:gd name="connsiteY318" fmla="*/ 1296517 h 1458060"/>
              <a:gd name="connsiteX319" fmla="*/ 1129535 w 4762648"/>
              <a:gd name="connsiteY319" fmla="*/ 1429248 h 1458060"/>
              <a:gd name="connsiteX320" fmla="*/ 1119378 w 4762648"/>
              <a:gd name="connsiteY320" fmla="*/ 1429248 h 1458060"/>
              <a:gd name="connsiteX321" fmla="*/ 722063 w 4762648"/>
              <a:gd name="connsiteY321" fmla="*/ 1285089 h 1458060"/>
              <a:gd name="connsiteX322" fmla="*/ 732123 w 4762648"/>
              <a:gd name="connsiteY322" fmla="*/ 1285089 h 1458060"/>
              <a:gd name="connsiteX323" fmla="*/ 732123 w 4762648"/>
              <a:gd name="connsiteY323" fmla="*/ 1363517 h 1458060"/>
              <a:gd name="connsiteX324" fmla="*/ 722063 w 4762648"/>
              <a:gd name="connsiteY324" fmla="*/ 1363517 h 1458060"/>
              <a:gd name="connsiteX325" fmla="*/ 2610580 w 4762648"/>
              <a:gd name="connsiteY325" fmla="*/ 1284699 h 1458060"/>
              <a:gd name="connsiteX326" fmla="*/ 2691742 w 4762648"/>
              <a:gd name="connsiteY326" fmla="*/ 1284699 h 1458060"/>
              <a:gd name="connsiteX327" fmla="*/ 2691742 w 4762648"/>
              <a:gd name="connsiteY327" fmla="*/ 1294270 h 1458060"/>
              <a:gd name="connsiteX328" fmla="*/ 2620737 w 4762648"/>
              <a:gd name="connsiteY328" fmla="*/ 1294270 h 1458060"/>
              <a:gd name="connsiteX329" fmla="*/ 2620737 w 4762648"/>
              <a:gd name="connsiteY329" fmla="*/ 1425244 h 1458060"/>
              <a:gd name="connsiteX330" fmla="*/ 2691156 w 4762648"/>
              <a:gd name="connsiteY330" fmla="*/ 1425244 h 1458060"/>
              <a:gd name="connsiteX331" fmla="*/ 2691156 w 4762648"/>
              <a:gd name="connsiteY331" fmla="*/ 1434718 h 1458060"/>
              <a:gd name="connsiteX332" fmla="*/ 2610580 w 4762648"/>
              <a:gd name="connsiteY332" fmla="*/ 1434718 h 1458060"/>
              <a:gd name="connsiteX333" fmla="*/ 3214124 w 4762648"/>
              <a:gd name="connsiteY333" fmla="*/ 1279913 h 1458060"/>
              <a:gd name="connsiteX334" fmla="*/ 3322146 w 4762648"/>
              <a:gd name="connsiteY334" fmla="*/ 1279913 h 1458060"/>
              <a:gd name="connsiteX335" fmla="*/ 3322146 w 4762648"/>
              <a:gd name="connsiteY335" fmla="*/ 1289680 h 1458060"/>
              <a:gd name="connsiteX336" fmla="*/ 3266768 w 4762648"/>
              <a:gd name="connsiteY336" fmla="*/ 1289680 h 1458060"/>
              <a:gd name="connsiteX337" fmla="*/ 3233951 w 4762648"/>
              <a:gd name="connsiteY337" fmla="*/ 1337635 h 1458060"/>
              <a:gd name="connsiteX338" fmla="*/ 3297338 w 4762648"/>
              <a:gd name="connsiteY338" fmla="*/ 1334314 h 1458060"/>
              <a:gd name="connsiteX339" fmla="*/ 3281711 w 4762648"/>
              <a:gd name="connsiteY339" fmla="*/ 1310288 h 1458060"/>
              <a:gd name="connsiteX340" fmla="*/ 3290696 w 4762648"/>
              <a:gd name="connsiteY340" fmla="*/ 1305893 h 1458060"/>
              <a:gd name="connsiteX341" fmla="*/ 3318532 w 4762648"/>
              <a:gd name="connsiteY341" fmla="*/ 1348379 h 1458060"/>
              <a:gd name="connsiteX342" fmla="*/ 3319997 w 4762648"/>
              <a:gd name="connsiteY342" fmla="*/ 1350723 h 1458060"/>
              <a:gd name="connsiteX343" fmla="*/ 3310132 w 4762648"/>
              <a:gd name="connsiteY343" fmla="*/ 1356094 h 1458060"/>
              <a:gd name="connsiteX344" fmla="*/ 3306128 w 4762648"/>
              <a:gd name="connsiteY344" fmla="*/ 1349258 h 1458060"/>
              <a:gd name="connsiteX345" fmla="*/ 3302710 w 4762648"/>
              <a:gd name="connsiteY345" fmla="*/ 1343495 h 1458060"/>
              <a:gd name="connsiteX346" fmla="*/ 3243132 w 4762648"/>
              <a:gd name="connsiteY346" fmla="*/ 1347109 h 1458060"/>
              <a:gd name="connsiteX347" fmla="*/ 3222914 w 4762648"/>
              <a:gd name="connsiteY347" fmla="*/ 1349648 h 1458060"/>
              <a:gd name="connsiteX348" fmla="*/ 3217347 w 4762648"/>
              <a:gd name="connsiteY348" fmla="*/ 1338905 h 1458060"/>
              <a:gd name="connsiteX349" fmla="*/ 3227310 w 4762648"/>
              <a:gd name="connsiteY349" fmla="*/ 1329919 h 1458060"/>
              <a:gd name="connsiteX350" fmla="*/ 3254168 w 4762648"/>
              <a:gd name="connsiteY350" fmla="*/ 1289680 h 1458060"/>
              <a:gd name="connsiteX351" fmla="*/ 3214124 w 4762648"/>
              <a:gd name="connsiteY351" fmla="*/ 1289680 h 1458060"/>
              <a:gd name="connsiteX352" fmla="*/ 609256 w 4762648"/>
              <a:gd name="connsiteY352" fmla="*/ 1279229 h 1458060"/>
              <a:gd name="connsiteX353" fmla="*/ 708877 w 4762648"/>
              <a:gd name="connsiteY353" fmla="*/ 1279229 h 1458060"/>
              <a:gd name="connsiteX354" fmla="*/ 708877 w 4762648"/>
              <a:gd name="connsiteY354" fmla="*/ 1288508 h 1458060"/>
              <a:gd name="connsiteX355" fmla="*/ 662876 w 4762648"/>
              <a:gd name="connsiteY355" fmla="*/ 1288508 h 1458060"/>
              <a:gd name="connsiteX356" fmla="*/ 646662 w 4762648"/>
              <a:gd name="connsiteY356" fmla="*/ 1316246 h 1458060"/>
              <a:gd name="connsiteX357" fmla="*/ 702333 w 4762648"/>
              <a:gd name="connsiteY357" fmla="*/ 1316246 h 1458060"/>
              <a:gd name="connsiteX358" fmla="*/ 702333 w 4762648"/>
              <a:gd name="connsiteY358" fmla="*/ 1325915 h 1458060"/>
              <a:gd name="connsiteX359" fmla="*/ 612869 w 4762648"/>
              <a:gd name="connsiteY359" fmla="*/ 1406101 h 1458060"/>
              <a:gd name="connsiteX360" fmla="*/ 606325 w 4762648"/>
              <a:gd name="connsiteY360" fmla="*/ 1396236 h 1458060"/>
              <a:gd name="connsiteX361" fmla="*/ 691688 w 4762648"/>
              <a:gd name="connsiteY361" fmla="*/ 1325231 h 1458060"/>
              <a:gd name="connsiteX362" fmla="*/ 640119 w 4762648"/>
              <a:gd name="connsiteY362" fmla="*/ 1325231 h 1458060"/>
              <a:gd name="connsiteX363" fmla="*/ 631719 w 4762648"/>
              <a:gd name="connsiteY363" fmla="*/ 1335291 h 1458060"/>
              <a:gd name="connsiteX364" fmla="*/ 658481 w 4762648"/>
              <a:gd name="connsiteY364" fmla="*/ 1353848 h 1458060"/>
              <a:gd name="connsiteX365" fmla="*/ 651448 w 4762648"/>
              <a:gd name="connsiteY365" fmla="*/ 1361662 h 1458060"/>
              <a:gd name="connsiteX366" fmla="*/ 625664 w 4762648"/>
              <a:gd name="connsiteY366" fmla="*/ 1341835 h 1458060"/>
              <a:gd name="connsiteX367" fmla="*/ 607497 w 4762648"/>
              <a:gd name="connsiteY367" fmla="*/ 1358439 h 1458060"/>
              <a:gd name="connsiteX368" fmla="*/ 600075 w 4762648"/>
              <a:gd name="connsiteY368" fmla="*/ 1350234 h 1458060"/>
              <a:gd name="connsiteX369" fmla="*/ 651448 w 4762648"/>
              <a:gd name="connsiteY369" fmla="*/ 1288508 h 1458060"/>
              <a:gd name="connsiteX370" fmla="*/ 609256 w 4762648"/>
              <a:gd name="connsiteY370" fmla="*/ 1288508 h 1458060"/>
              <a:gd name="connsiteX371" fmla="*/ 223465 w 4762648"/>
              <a:gd name="connsiteY371" fmla="*/ 1278448 h 1458060"/>
              <a:gd name="connsiteX372" fmla="*/ 367429 w 4762648"/>
              <a:gd name="connsiteY372" fmla="*/ 1278448 h 1458060"/>
              <a:gd name="connsiteX373" fmla="*/ 367429 w 4762648"/>
              <a:gd name="connsiteY373" fmla="*/ 1381684 h 1458060"/>
              <a:gd name="connsiteX374" fmla="*/ 223465 w 4762648"/>
              <a:gd name="connsiteY374" fmla="*/ 1381684 h 1458060"/>
              <a:gd name="connsiteX375" fmla="*/ 172385 w 4762648"/>
              <a:gd name="connsiteY375" fmla="*/ 1278448 h 1458060"/>
              <a:gd name="connsiteX376" fmla="*/ 174240 w 4762648"/>
              <a:gd name="connsiteY376" fmla="*/ 1288899 h 1458060"/>
              <a:gd name="connsiteX377" fmla="*/ 102454 w 4762648"/>
              <a:gd name="connsiteY377" fmla="*/ 1291829 h 1458060"/>
              <a:gd name="connsiteX378" fmla="*/ 92980 w 4762648"/>
              <a:gd name="connsiteY378" fmla="*/ 1327673 h 1458060"/>
              <a:gd name="connsiteX379" fmla="*/ 186058 w 4762648"/>
              <a:gd name="connsiteY379" fmla="*/ 1327673 h 1458060"/>
              <a:gd name="connsiteX380" fmla="*/ 186058 w 4762648"/>
              <a:gd name="connsiteY380" fmla="*/ 1337635 h 1458060"/>
              <a:gd name="connsiteX381" fmla="*/ 117592 w 4762648"/>
              <a:gd name="connsiteY381" fmla="*/ 1337635 h 1458060"/>
              <a:gd name="connsiteX382" fmla="*/ 189672 w 4762648"/>
              <a:gd name="connsiteY382" fmla="*/ 1383442 h 1458060"/>
              <a:gd name="connsiteX383" fmla="*/ 184007 w 4762648"/>
              <a:gd name="connsiteY383" fmla="*/ 1394283 h 1458060"/>
              <a:gd name="connsiteX384" fmla="*/ 106458 w 4762648"/>
              <a:gd name="connsiteY384" fmla="*/ 1337635 h 1458060"/>
              <a:gd name="connsiteX385" fmla="*/ 88195 w 4762648"/>
              <a:gd name="connsiteY385" fmla="*/ 1337635 h 1458060"/>
              <a:gd name="connsiteX386" fmla="*/ 6837 w 4762648"/>
              <a:gd name="connsiteY386" fmla="*/ 1395846 h 1458060"/>
              <a:gd name="connsiteX387" fmla="*/ 390 w 4762648"/>
              <a:gd name="connsiteY387" fmla="*/ 1385297 h 1458060"/>
              <a:gd name="connsiteX388" fmla="*/ 75595 w 4762648"/>
              <a:gd name="connsiteY388" fmla="*/ 1337635 h 1458060"/>
              <a:gd name="connsiteX389" fmla="*/ 4981 w 4762648"/>
              <a:gd name="connsiteY389" fmla="*/ 1337635 h 1458060"/>
              <a:gd name="connsiteX390" fmla="*/ 4981 w 4762648"/>
              <a:gd name="connsiteY390" fmla="*/ 1327673 h 1458060"/>
              <a:gd name="connsiteX391" fmla="*/ 81455 w 4762648"/>
              <a:gd name="connsiteY391" fmla="*/ 1327673 h 1458060"/>
              <a:gd name="connsiteX392" fmla="*/ 91417 w 4762648"/>
              <a:gd name="connsiteY392" fmla="*/ 1292219 h 1458060"/>
              <a:gd name="connsiteX393" fmla="*/ 17971 w 4762648"/>
              <a:gd name="connsiteY393" fmla="*/ 1293880 h 1458060"/>
              <a:gd name="connsiteX394" fmla="*/ 15627 w 4762648"/>
              <a:gd name="connsiteY394" fmla="*/ 1283429 h 1458060"/>
              <a:gd name="connsiteX395" fmla="*/ 172385 w 4762648"/>
              <a:gd name="connsiteY395" fmla="*/ 1278448 h 1458060"/>
              <a:gd name="connsiteX396" fmla="*/ 1542185 w 4762648"/>
              <a:gd name="connsiteY396" fmla="*/ 1273467 h 1458060"/>
              <a:gd name="connsiteX397" fmla="*/ 1571778 w 4762648"/>
              <a:gd name="connsiteY397" fmla="*/ 1292903 h 1458060"/>
              <a:gd name="connsiteX398" fmla="*/ 1565430 w 4762648"/>
              <a:gd name="connsiteY398" fmla="*/ 1300716 h 1458060"/>
              <a:gd name="connsiteX399" fmla="*/ 1536031 w 4762648"/>
              <a:gd name="connsiteY399" fmla="*/ 1280694 h 1458060"/>
              <a:gd name="connsiteX400" fmla="*/ 1632040 w 4762648"/>
              <a:gd name="connsiteY400" fmla="*/ 1272100 h 1458060"/>
              <a:gd name="connsiteX401" fmla="*/ 1661242 w 4762648"/>
              <a:gd name="connsiteY401" fmla="*/ 1299251 h 1458060"/>
              <a:gd name="connsiteX402" fmla="*/ 1652452 w 4762648"/>
              <a:gd name="connsiteY402" fmla="*/ 1307260 h 1458060"/>
              <a:gd name="connsiteX403" fmla="*/ 1624031 w 4762648"/>
              <a:gd name="connsiteY403" fmla="*/ 1278839 h 1458060"/>
              <a:gd name="connsiteX404" fmla="*/ 2819590 w 4762648"/>
              <a:gd name="connsiteY404" fmla="*/ 1271514 h 1458060"/>
              <a:gd name="connsiteX405" fmla="*/ 2845961 w 4762648"/>
              <a:gd name="connsiteY405" fmla="*/ 1305698 h 1458060"/>
              <a:gd name="connsiteX406" fmla="*/ 2836975 w 4762648"/>
              <a:gd name="connsiteY406" fmla="*/ 1312437 h 1458060"/>
              <a:gd name="connsiteX407" fmla="*/ 2811191 w 4762648"/>
              <a:gd name="connsiteY407" fmla="*/ 1277276 h 1458060"/>
              <a:gd name="connsiteX408" fmla="*/ 1016924 w 4762648"/>
              <a:gd name="connsiteY408" fmla="*/ 1271025 h 1458060"/>
              <a:gd name="connsiteX409" fmla="*/ 1043294 w 4762648"/>
              <a:gd name="connsiteY409" fmla="*/ 1304623 h 1458060"/>
              <a:gd name="connsiteX410" fmla="*/ 1033723 w 4762648"/>
              <a:gd name="connsiteY410" fmla="*/ 1311851 h 1458060"/>
              <a:gd name="connsiteX411" fmla="*/ 1008329 w 4762648"/>
              <a:gd name="connsiteY411" fmla="*/ 1277471 h 1458060"/>
              <a:gd name="connsiteX412" fmla="*/ 2290325 w 4762648"/>
              <a:gd name="connsiteY412" fmla="*/ 1270830 h 1458060"/>
              <a:gd name="connsiteX413" fmla="*/ 2301850 w 4762648"/>
              <a:gd name="connsiteY413" fmla="*/ 1270830 h 1458060"/>
              <a:gd name="connsiteX414" fmla="*/ 2301557 w 4762648"/>
              <a:gd name="connsiteY414" fmla="*/ 1279815 h 1458060"/>
              <a:gd name="connsiteX415" fmla="*/ 2300678 w 4762648"/>
              <a:gd name="connsiteY415" fmla="*/ 1300716 h 1458060"/>
              <a:gd name="connsiteX416" fmla="*/ 2388677 w 4762648"/>
              <a:gd name="connsiteY416" fmla="*/ 1441652 h 1458060"/>
              <a:gd name="connsiteX417" fmla="*/ 2380864 w 4762648"/>
              <a:gd name="connsiteY417" fmla="*/ 1451517 h 1458060"/>
              <a:gd name="connsiteX418" fmla="*/ 2296283 w 4762648"/>
              <a:gd name="connsiteY418" fmla="*/ 1326892 h 1458060"/>
              <a:gd name="connsiteX419" fmla="*/ 2210920 w 4762648"/>
              <a:gd name="connsiteY419" fmla="*/ 1453861 h 1458060"/>
              <a:gd name="connsiteX420" fmla="*/ 2202716 w 4762648"/>
              <a:gd name="connsiteY420" fmla="*/ 1444875 h 1458060"/>
              <a:gd name="connsiteX421" fmla="*/ 2287492 w 4762648"/>
              <a:gd name="connsiteY421" fmla="*/ 1319273 h 1458060"/>
              <a:gd name="connsiteX422" fmla="*/ 2289739 w 4762648"/>
              <a:gd name="connsiteY422" fmla="*/ 1298470 h 1458060"/>
              <a:gd name="connsiteX423" fmla="*/ 2290325 w 4762648"/>
              <a:gd name="connsiteY423" fmla="*/ 1270830 h 1458060"/>
              <a:gd name="connsiteX424" fmla="*/ 1110588 w 4762648"/>
              <a:gd name="connsiteY424" fmla="*/ 1270244 h 1458060"/>
              <a:gd name="connsiteX425" fmla="*/ 1114983 w 4762648"/>
              <a:gd name="connsiteY425" fmla="*/ 1280108 h 1458060"/>
              <a:gd name="connsiteX426" fmla="*/ 1075329 w 4762648"/>
              <a:gd name="connsiteY426" fmla="*/ 1289875 h 1458060"/>
              <a:gd name="connsiteX427" fmla="*/ 1075329 w 4762648"/>
              <a:gd name="connsiteY427" fmla="*/ 1392720 h 1458060"/>
              <a:gd name="connsiteX428" fmla="*/ 1106779 w 4762648"/>
              <a:gd name="connsiteY428" fmla="*/ 1377093 h 1458060"/>
              <a:gd name="connsiteX429" fmla="*/ 1107951 w 4762648"/>
              <a:gd name="connsiteY429" fmla="*/ 1387641 h 1458060"/>
              <a:gd name="connsiteX430" fmla="*/ 1075134 w 4762648"/>
              <a:gd name="connsiteY430" fmla="*/ 1403659 h 1458060"/>
              <a:gd name="connsiteX431" fmla="*/ 1067321 w 4762648"/>
              <a:gd name="connsiteY431" fmla="*/ 1409128 h 1458060"/>
              <a:gd name="connsiteX432" fmla="*/ 1060777 w 4762648"/>
              <a:gd name="connsiteY432" fmla="*/ 1401315 h 1458060"/>
              <a:gd name="connsiteX433" fmla="*/ 1065367 w 4762648"/>
              <a:gd name="connsiteY433" fmla="*/ 1389888 h 1458060"/>
              <a:gd name="connsiteX434" fmla="*/ 1065367 w 4762648"/>
              <a:gd name="connsiteY434" fmla="*/ 1282062 h 1458060"/>
              <a:gd name="connsiteX435" fmla="*/ 1110588 w 4762648"/>
              <a:gd name="connsiteY435" fmla="*/ 1270244 h 1458060"/>
              <a:gd name="connsiteX436" fmla="*/ 765525 w 4762648"/>
              <a:gd name="connsiteY436" fmla="*/ 1269658 h 1458060"/>
              <a:gd name="connsiteX437" fmla="*/ 775682 w 4762648"/>
              <a:gd name="connsiteY437" fmla="*/ 1269658 h 1458060"/>
              <a:gd name="connsiteX438" fmla="*/ 775682 w 4762648"/>
              <a:gd name="connsiteY438" fmla="*/ 1373089 h 1458060"/>
              <a:gd name="connsiteX439" fmla="*/ 753317 w 4762648"/>
              <a:gd name="connsiteY439" fmla="*/ 1397311 h 1458060"/>
              <a:gd name="connsiteX440" fmla="*/ 744917 w 4762648"/>
              <a:gd name="connsiteY440" fmla="*/ 1397604 h 1458060"/>
              <a:gd name="connsiteX441" fmla="*/ 738959 w 4762648"/>
              <a:gd name="connsiteY441" fmla="*/ 1397701 h 1458060"/>
              <a:gd name="connsiteX442" fmla="*/ 730071 w 4762648"/>
              <a:gd name="connsiteY442" fmla="*/ 1397701 h 1458060"/>
              <a:gd name="connsiteX443" fmla="*/ 728314 w 4762648"/>
              <a:gd name="connsiteY443" fmla="*/ 1386860 h 1458060"/>
              <a:gd name="connsiteX444" fmla="*/ 750875 w 4762648"/>
              <a:gd name="connsiteY444" fmla="*/ 1387446 h 1458060"/>
              <a:gd name="connsiteX445" fmla="*/ 762400 w 4762648"/>
              <a:gd name="connsiteY445" fmla="*/ 1384125 h 1458060"/>
              <a:gd name="connsiteX446" fmla="*/ 765525 w 4762648"/>
              <a:gd name="connsiteY446" fmla="*/ 1372112 h 1458060"/>
              <a:gd name="connsiteX447" fmla="*/ 3379379 w 4762648"/>
              <a:gd name="connsiteY447" fmla="*/ 1269463 h 1458060"/>
              <a:gd name="connsiteX448" fmla="*/ 3389928 w 4762648"/>
              <a:gd name="connsiteY448" fmla="*/ 1269463 h 1458060"/>
              <a:gd name="connsiteX449" fmla="*/ 3389928 w 4762648"/>
              <a:gd name="connsiteY449" fmla="*/ 1429443 h 1458060"/>
              <a:gd name="connsiteX450" fmla="*/ 3368733 w 4762648"/>
              <a:gd name="connsiteY450" fmla="*/ 1452103 h 1458060"/>
              <a:gd name="connsiteX451" fmla="*/ 3343144 w 4762648"/>
              <a:gd name="connsiteY451" fmla="*/ 1452493 h 1458060"/>
              <a:gd name="connsiteX452" fmla="*/ 3341191 w 4762648"/>
              <a:gd name="connsiteY452" fmla="*/ 1441066 h 1458060"/>
              <a:gd name="connsiteX453" fmla="*/ 3367171 w 4762648"/>
              <a:gd name="connsiteY453" fmla="*/ 1441652 h 1458060"/>
              <a:gd name="connsiteX454" fmla="*/ 3379379 w 4762648"/>
              <a:gd name="connsiteY454" fmla="*/ 1428467 h 1458060"/>
              <a:gd name="connsiteX455" fmla="*/ 3117967 w 4762648"/>
              <a:gd name="connsiteY455" fmla="*/ 1268486 h 1458060"/>
              <a:gd name="connsiteX456" fmla="*/ 3128613 w 4762648"/>
              <a:gd name="connsiteY456" fmla="*/ 1271221 h 1458060"/>
              <a:gd name="connsiteX457" fmla="*/ 3117772 w 4762648"/>
              <a:gd name="connsiteY457" fmla="*/ 1300033 h 1458060"/>
              <a:gd name="connsiteX458" fmla="*/ 3182429 w 4762648"/>
              <a:gd name="connsiteY458" fmla="*/ 1300033 h 1458060"/>
              <a:gd name="connsiteX459" fmla="*/ 3178815 w 4762648"/>
              <a:gd name="connsiteY459" fmla="*/ 1419091 h 1458060"/>
              <a:gd name="connsiteX460" fmla="*/ 3145412 w 4762648"/>
              <a:gd name="connsiteY460" fmla="*/ 1451712 h 1458060"/>
              <a:gd name="connsiteX461" fmla="*/ 3132129 w 4762648"/>
              <a:gd name="connsiteY461" fmla="*/ 1452005 h 1458060"/>
              <a:gd name="connsiteX462" fmla="*/ 3124413 w 4762648"/>
              <a:gd name="connsiteY462" fmla="*/ 1452103 h 1458060"/>
              <a:gd name="connsiteX463" fmla="*/ 3114158 w 4762648"/>
              <a:gd name="connsiteY463" fmla="*/ 1452103 h 1458060"/>
              <a:gd name="connsiteX464" fmla="*/ 3111619 w 4762648"/>
              <a:gd name="connsiteY464" fmla="*/ 1441066 h 1458060"/>
              <a:gd name="connsiteX465" fmla="*/ 3143557 w 4762648"/>
              <a:gd name="connsiteY465" fmla="*/ 1441652 h 1458060"/>
              <a:gd name="connsiteX466" fmla="*/ 3168364 w 4762648"/>
              <a:gd name="connsiteY466" fmla="*/ 1417919 h 1458060"/>
              <a:gd name="connsiteX467" fmla="*/ 3171587 w 4762648"/>
              <a:gd name="connsiteY467" fmla="*/ 1310093 h 1458060"/>
              <a:gd name="connsiteX468" fmla="*/ 3113572 w 4762648"/>
              <a:gd name="connsiteY468" fmla="*/ 1310093 h 1458060"/>
              <a:gd name="connsiteX469" fmla="*/ 3097164 w 4762648"/>
              <a:gd name="connsiteY469" fmla="*/ 1343105 h 1458060"/>
              <a:gd name="connsiteX470" fmla="*/ 3087983 w 4762648"/>
              <a:gd name="connsiteY470" fmla="*/ 1337244 h 1458060"/>
              <a:gd name="connsiteX471" fmla="*/ 3117967 w 4762648"/>
              <a:gd name="connsiteY471" fmla="*/ 1268486 h 1458060"/>
              <a:gd name="connsiteX472" fmla="*/ 3038758 w 4762648"/>
              <a:gd name="connsiteY472" fmla="*/ 1268486 h 1458060"/>
              <a:gd name="connsiteX473" fmla="*/ 3049599 w 4762648"/>
              <a:gd name="connsiteY473" fmla="*/ 1270830 h 1458060"/>
              <a:gd name="connsiteX474" fmla="*/ 3045595 w 4762648"/>
              <a:gd name="connsiteY474" fmla="*/ 1283136 h 1458060"/>
              <a:gd name="connsiteX475" fmla="*/ 3040028 w 4762648"/>
              <a:gd name="connsiteY475" fmla="*/ 1300423 h 1458060"/>
              <a:gd name="connsiteX476" fmla="*/ 3079779 w 4762648"/>
              <a:gd name="connsiteY476" fmla="*/ 1300423 h 1458060"/>
              <a:gd name="connsiteX477" fmla="*/ 3079779 w 4762648"/>
              <a:gd name="connsiteY477" fmla="*/ 1452103 h 1458060"/>
              <a:gd name="connsiteX478" fmla="*/ 3069426 w 4762648"/>
              <a:gd name="connsiteY478" fmla="*/ 1452103 h 1458060"/>
              <a:gd name="connsiteX479" fmla="*/ 3069426 w 4762648"/>
              <a:gd name="connsiteY479" fmla="*/ 1436085 h 1458060"/>
              <a:gd name="connsiteX480" fmla="*/ 3019615 w 4762648"/>
              <a:gd name="connsiteY480" fmla="*/ 1436085 h 1458060"/>
              <a:gd name="connsiteX481" fmla="*/ 3019615 w 4762648"/>
              <a:gd name="connsiteY481" fmla="*/ 1453470 h 1458060"/>
              <a:gd name="connsiteX482" fmla="*/ 3009165 w 4762648"/>
              <a:gd name="connsiteY482" fmla="*/ 1453470 h 1458060"/>
              <a:gd name="connsiteX483" fmla="*/ 3009165 w 4762648"/>
              <a:gd name="connsiteY483" fmla="*/ 1300423 h 1458060"/>
              <a:gd name="connsiteX484" fmla="*/ 3029577 w 4762648"/>
              <a:gd name="connsiteY484" fmla="*/ 1300423 h 1458060"/>
              <a:gd name="connsiteX485" fmla="*/ 3038758 w 4762648"/>
              <a:gd name="connsiteY485" fmla="*/ 1268486 h 1458060"/>
              <a:gd name="connsiteX486" fmla="*/ 901675 w 4762648"/>
              <a:gd name="connsiteY486" fmla="*/ 1268291 h 1458060"/>
              <a:gd name="connsiteX487" fmla="*/ 912711 w 4762648"/>
              <a:gd name="connsiteY487" fmla="*/ 1270830 h 1458060"/>
              <a:gd name="connsiteX488" fmla="*/ 911539 w 4762648"/>
              <a:gd name="connsiteY488" fmla="*/ 1274834 h 1458060"/>
              <a:gd name="connsiteX489" fmla="*/ 904312 w 4762648"/>
              <a:gd name="connsiteY489" fmla="*/ 1297689 h 1458060"/>
              <a:gd name="connsiteX490" fmla="*/ 985963 w 4762648"/>
              <a:gd name="connsiteY490" fmla="*/ 1297689 h 1458060"/>
              <a:gd name="connsiteX491" fmla="*/ 985963 w 4762648"/>
              <a:gd name="connsiteY491" fmla="*/ 1308432 h 1458060"/>
              <a:gd name="connsiteX492" fmla="*/ 968285 w 4762648"/>
              <a:gd name="connsiteY492" fmla="*/ 1343495 h 1458060"/>
              <a:gd name="connsiteX493" fmla="*/ 958127 w 4762648"/>
              <a:gd name="connsiteY493" fmla="*/ 1339100 h 1458060"/>
              <a:gd name="connsiteX494" fmla="*/ 974926 w 4762648"/>
              <a:gd name="connsiteY494" fmla="*/ 1307260 h 1458060"/>
              <a:gd name="connsiteX495" fmla="*/ 900894 w 4762648"/>
              <a:gd name="connsiteY495" fmla="*/ 1307260 h 1458060"/>
              <a:gd name="connsiteX496" fmla="*/ 884290 w 4762648"/>
              <a:gd name="connsiteY496" fmla="*/ 1346718 h 1458060"/>
              <a:gd name="connsiteX497" fmla="*/ 873937 w 4762648"/>
              <a:gd name="connsiteY497" fmla="*/ 1341640 h 1458060"/>
              <a:gd name="connsiteX498" fmla="*/ 901675 w 4762648"/>
              <a:gd name="connsiteY498" fmla="*/ 1268291 h 1458060"/>
              <a:gd name="connsiteX499" fmla="*/ 506313 w 4762648"/>
              <a:gd name="connsiteY499" fmla="*/ 1267900 h 1458060"/>
              <a:gd name="connsiteX500" fmla="*/ 516861 w 4762648"/>
              <a:gd name="connsiteY500" fmla="*/ 1267900 h 1458060"/>
              <a:gd name="connsiteX501" fmla="*/ 516471 w 4762648"/>
              <a:gd name="connsiteY501" fmla="*/ 1296907 h 1458060"/>
              <a:gd name="connsiteX502" fmla="*/ 559445 w 4762648"/>
              <a:gd name="connsiteY502" fmla="*/ 1296907 h 1458060"/>
              <a:gd name="connsiteX503" fmla="*/ 560031 w 4762648"/>
              <a:gd name="connsiteY503" fmla="*/ 1347402 h 1458060"/>
              <a:gd name="connsiteX504" fmla="*/ 562668 w 4762648"/>
              <a:gd name="connsiteY504" fmla="*/ 1373479 h 1458060"/>
              <a:gd name="connsiteX505" fmla="*/ 572435 w 4762648"/>
              <a:gd name="connsiteY505" fmla="*/ 1388520 h 1458060"/>
              <a:gd name="connsiteX506" fmla="*/ 579467 w 4762648"/>
              <a:gd name="connsiteY506" fmla="*/ 1378265 h 1458060"/>
              <a:gd name="connsiteX507" fmla="*/ 582690 w 4762648"/>
              <a:gd name="connsiteY507" fmla="*/ 1354629 h 1458060"/>
              <a:gd name="connsiteX508" fmla="*/ 592652 w 4762648"/>
              <a:gd name="connsiteY508" fmla="*/ 1358048 h 1458060"/>
              <a:gd name="connsiteX509" fmla="*/ 588452 w 4762648"/>
              <a:gd name="connsiteY509" fmla="*/ 1383246 h 1458060"/>
              <a:gd name="connsiteX510" fmla="*/ 572727 w 4762648"/>
              <a:gd name="connsiteY510" fmla="*/ 1399850 h 1458060"/>
              <a:gd name="connsiteX511" fmla="*/ 552510 w 4762648"/>
              <a:gd name="connsiteY511" fmla="*/ 1376312 h 1458060"/>
              <a:gd name="connsiteX512" fmla="*/ 549775 w 4762648"/>
              <a:gd name="connsiteY512" fmla="*/ 1350625 h 1458060"/>
              <a:gd name="connsiteX513" fmla="*/ 549092 w 4762648"/>
              <a:gd name="connsiteY513" fmla="*/ 1306479 h 1458060"/>
              <a:gd name="connsiteX514" fmla="*/ 516275 w 4762648"/>
              <a:gd name="connsiteY514" fmla="*/ 1306479 h 1458060"/>
              <a:gd name="connsiteX515" fmla="*/ 509829 w 4762648"/>
              <a:gd name="connsiteY515" fmla="*/ 1347500 h 1458060"/>
              <a:gd name="connsiteX516" fmla="*/ 536493 w 4762648"/>
              <a:gd name="connsiteY516" fmla="*/ 1365080 h 1458060"/>
              <a:gd name="connsiteX517" fmla="*/ 529656 w 4762648"/>
              <a:gd name="connsiteY517" fmla="*/ 1374261 h 1458060"/>
              <a:gd name="connsiteX518" fmla="*/ 518326 w 4762648"/>
              <a:gd name="connsiteY518" fmla="*/ 1366252 h 1458060"/>
              <a:gd name="connsiteX519" fmla="*/ 506118 w 4762648"/>
              <a:gd name="connsiteY519" fmla="*/ 1357657 h 1458060"/>
              <a:gd name="connsiteX520" fmla="*/ 466660 w 4762648"/>
              <a:gd name="connsiteY520" fmla="*/ 1403854 h 1458060"/>
              <a:gd name="connsiteX521" fmla="*/ 458455 w 4762648"/>
              <a:gd name="connsiteY521" fmla="*/ 1395064 h 1458060"/>
              <a:gd name="connsiteX522" fmla="*/ 497035 w 4762648"/>
              <a:gd name="connsiteY522" fmla="*/ 1351699 h 1458060"/>
              <a:gd name="connsiteX523" fmla="*/ 480724 w 4762648"/>
              <a:gd name="connsiteY523" fmla="*/ 1341054 h 1458060"/>
              <a:gd name="connsiteX524" fmla="*/ 475059 w 4762648"/>
              <a:gd name="connsiteY524" fmla="*/ 1337440 h 1458060"/>
              <a:gd name="connsiteX525" fmla="*/ 481114 w 4762648"/>
              <a:gd name="connsiteY525" fmla="*/ 1329431 h 1458060"/>
              <a:gd name="connsiteX526" fmla="*/ 484631 w 4762648"/>
              <a:gd name="connsiteY526" fmla="*/ 1331580 h 1458060"/>
              <a:gd name="connsiteX527" fmla="*/ 500648 w 4762648"/>
              <a:gd name="connsiteY527" fmla="*/ 1341640 h 1458060"/>
              <a:gd name="connsiteX528" fmla="*/ 505825 w 4762648"/>
              <a:gd name="connsiteY528" fmla="*/ 1306479 h 1458060"/>
              <a:gd name="connsiteX529" fmla="*/ 479845 w 4762648"/>
              <a:gd name="connsiteY529" fmla="*/ 1306479 h 1458060"/>
              <a:gd name="connsiteX530" fmla="*/ 479845 w 4762648"/>
              <a:gd name="connsiteY530" fmla="*/ 1296907 h 1458060"/>
              <a:gd name="connsiteX531" fmla="*/ 506118 w 4762648"/>
              <a:gd name="connsiteY531" fmla="*/ 1296907 h 1458060"/>
              <a:gd name="connsiteX532" fmla="*/ 506313 w 4762648"/>
              <a:gd name="connsiteY532" fmla="*/ 1285089 h 1458060"/>
              <a:gd name="connsiteX533" fmla="*/ 506313 w 4762648"/>
              <a:gd name="connsiteY533" fmla="*/ 1277764 h 1458060"/>
              <a:gd name="connsiteX534" fmla="*/ 506313 w 4762648"/>
              <a:gd name="connsiteY534" fmla="*/ 1267900 h 1458060"/>
              <a:gd name="connsiteX535" fmla="*/ 433062 w 4762648"/>
              <a:gd name="connsiteY535" fmla="*/ 1267900 h 1458060"/>
              <a:gd name="connsiteX536" fmla="*/ 443512 w 4762648"/>
              <a:gd name="connsiteY536" fmla="*/ 1267900 h 1458060"/>
              <a:gd name="connsiteX537" fmla="*/ 443512 w 4762648"/>
              <a:gd name="connsiteY537" fmla="*/ 1296907 h 1458060"/>
              <a:gd name="connsiteX538" fmla="*/ 466464 w 4762648"/>
              <a:gd name="connsiteY538" fmla="*/ 1296907 h 1458060"/>
              <a:gd name="connsiteX539" fmla="*/ 466464 w 4762648"/>
              <a:gd name="connsiteY539" fmla="*/ 1306284 h 1458060"/>
              <a:gd name="connsiteX540" fmla="*/ 443512 w 4762648"/>
              <a:gd name="connsiteY540" fmla="*/ 1306284 h 1458060"/>
              <a:gd name="connsiteX541" fmla="*/ 443512 w 4762648"/>
              <a:gd name="connsiteY541" fmla="*/ 1336854 h 1458060"/>
              <a:gd name="connsiteX542" fmla="*/ 466269 w 4762648"/>
              <a:gd name="connsiteY542" fmla="*/ 1330310 h 1458060"/>
              <a:gd name="connsiteX543" fmla="*/ 466464 w 4762648"/>
              <a:gd name="connsiteY543" fmla="*/ 1340663 h 1458060"/>
              <a:gd name="connsiteX544" fmla="*/ 443512 w 4762648"/>
              <a:gd name="connsiteY544" fmla="*/ 1347109 h 1458060"/>
              <a:gd name="connsiteX545" fmla="*/ 443512 w 4762648"/>
              <a:gd name="connsiteY545" fmla="*/ 1378070 h 1458060"/>
              <a:gd name="connsiteX546" fmla="*/ 424076 w 4762648"/>
              <a:gd name="connsiteY546" fmla="*/ 1398873 h 1458060"/>
              <a:gd name="connsiteX547" fmla="*/ 417435 w 4762648"/>
              <a:gd name="connsiteY547" fmla="*/ 1399069 h 1458060"/>
              <a:gd name="connsiteX548" fmla="*/ 413626 w 4762648"/>
              <a:gd name="connsiteY548" fmla="*/ 1399069 h 1458060"/>
              <a:gd name="connsiteX549" fmla="*/ 408059 w 4762648"/>
              <a:gd name="connsiteY549" fmla="*/ 1399069 h 1458060"/>
              <a:gd name="connsiteX550" fmla="*/ 405812 w 4762648"/>
              <a:gd name="connsiteY550" fmla="*/ 1388325 h 1458060"/>
              <a:gd name="connsiteX551" fmla="*/ 421830 w 4762648"/>
              <a:gd name="connsiteY551" fmla="*/ 1388911 h 1458060"/>
              <a:gd name="connsiteX552" fmla="*/ 433062 w 4762648"/>
              <a:gd name="connsiteY552" fmla="*/ 1377679 h 1458060"/>
              <a:gd name="connsiteX553" fmla="*/ 433062 w 4762648"/>
              <a:gd name="connsiteY553" fmla="*/ 1350039 h 1458060"/>
              <a:gd name="connsiteX554" fmla="*/ 418704 w 4762648"/>
              <a:gd name="connsiteY554" fmla="*/ 1354239 h 1458060"/>
              <a:gd name="connsiteX555" fmla="*/ 403859 w 4762648"/>
              <a:gd name="connsiteY555" fmla="*/ 1358634 h 1458060"/>
              <a:gd name="connsiteX556" fmla="*/ 401027 w 4762648"/>
              <a:gd name="connsiteY556" fmla="*/ 1347890 h 1458060"/>
              <a:gd name="connsiteX557" fmla="*/ 431401 w 4762648"/>
              <a:gd name="connsiteY557" fmla="*/ 1340175 h 1458060"/>
              <a:gd name="connsiteX558" fmla="*/ 433062 w 4762648"/>
              <a:gd name="connsiteY558" fmla="*/ 1339686 h 1458060"/>
              <a:gd name="connsiteX559" fmla="*/ 433062 w 4762648"/>
              <a:gd name="connsiteY559" fmla="*/ 1306284 h 1458060"/>
              <a:gd name="connsiteX560" fmla="*/ 405226 w 4762648"/>
              <a:gd name="connsiteY560" fmla="*/ 1306284 h 1458060"/>
              <a:gd name="connsiteX561" fmla="*/ 405226 w 4762648"/>
              <a:gd name="connsiteY561" fmla="*/ 1296907 h 1458060"/>
              <a:gd name="connsiteX562" fmla="*/ 433062 w 4762648"/>
              <a:gd name="connsiteY562" fmla="*/ 1296907 h 1458060"/>
              <a:gd name="connsiteX563" fmla="*/ 2915794 w 4762648"/>
              <a:gd name="connsiteY563" fmla="*/ 1267705 h 1458060"/>
              <a:gd name="connsiteX564" fmla="*/ 2926147 w 4762648"/>
              <a:gd name="connsiteY564" fmla="*/ 1267705 h 1458060"/>
              <a:gd name="connsiteX565" fmla="*/ 2926147 w 4762648"/>
              <a:gd name="connsiteY565" fmla="*/ 1298861 h 1458060"/>
              <a:gd name="connsiteX566" fmla="*/ 2975176 w 4762648"/>
              <a:gd name="connsiteY566" fmla="*/ 1298861 h 1458060"/>
              <a:gd name="connsiteX567" fmla="*/ 2975176 w 4762648"/>
              <a:gd name="connsiteY567" fmla="*/ 1416063 h 1458060"/>
              <a:gd name="connsiteX568" fmla="*/ 2866764 w 4762648"/>
              <a:gd name="connsiteY568" fmla="*/ 1416063 h 1458060"/>
              <a:gd name="connsiteX569" fmla="*/ 2866764 w 4762648"/>
              <a:gd name="connsiteY569" fmla="*/ 1298861 h 1458060"/>
              <a:gd name="connsiteX570" fmla="*/ 2915794 w 4762648"/>
              <a:gd name="connsiteY570" fmla="*/ 1298861 h 1458060"/>
              <a:gd name="connsiteX571" fmla="*/ 2719968 w 4762648"/>
              <a:gd name="connsiteY571" fmla="*/ 1267705 h 1458060"/>
              <a:gd name="connsiteX572" fmla="*/ 2730126 w 4762648"/>
              <a:gd name="connsiteY572" fmla="*/ 1269463 h 1458060"/>
              <a:gd name="connsiteX573" fmla="*/ 2721922 w 4762648"/>
              <a:gd name="connsiteY573" fmla="*/ 1298275 h 1458060"/>
              <a:gd name="connsiteX574" fmla="*/ 2785113 w 4762648"/>
              <a:gd name="connsiteY574" fmla="*/ 1298275 h 1458060"/>
              <a:gd name="connsiteX575" fmla="*/ 2785113 w 4762648"/>
              <a:gd name="connsiteY575" fmla="*/ 1308823 h 1458060"/>
              <a:gd name="connsiteX576" fmla="*/ 2773588 w 4762648"/>
              <a:gd name="connsiteY576" fmla="*/ 1343495 h 1458060"/>
              <a:gd name="connsiteX577" fmla="*/ 2763529 w 4762648"/>
              <a:gd name="connsiteY577" fmla="*/ 1340663 h 1458060"/>
              <a:gd name="connsiteX578" fmla="*/ 2775151 w 4762648"/>
              <a:gd name="connsiteY578" fmla="*/ 1307846 h 1458060"/>
              <a:gd name="connsiteX579" fmla="*/ 2718796 w 4762648"/>
              <a:gd name="connsiteY579" fmla="*/ 1307846 h 1458060"/>
              <a:gd name="connsiteX580" fmla="*/ 2701509 w 4762648"/>
              <a:gd name="connsiteY580" fmla="*/ 1348867 h 1458060"/>
              <a:gd name="connsiteX581" fmla="*/ 2691938 w 4762648"/>
              <a:gd name="connsiteY581" fmla="*/ 1344472 h 1458060"/>
              <a:gd name="connsiteX582" fmla="*/ 2719968 w 4762648"/>
              <a:gd name="connsiteY582" fmla="*/ 1267705 h 1458060"/>
              <a:gd name="connsiteX583" fmla="*/ 1686050 w 4762648"/>
              <a:gd name="connsiteY583" fmla="*/ 1267509 h 1458060"/>
              <a:gd name="connsiteX584" fmla="*/ 1697380 w 4762648"/>
              <a:gd name="connsiteY584" fmla="*/ 1267509 h 1458060"/>
              <a:gd name="connsiteX585" fmla="*/ 1694450 w 4762648"/>
              <a:gd name="connsiteY585" fmla="*/ 1319664 h 1458060"/>
              <a:gd name="connsiteX586" fmla="*/ 1777859 w 4762648"/>
              <a:gd name="connsiteY586" fmla="*/ 1319664 h 1458060"/>
              <a:gd name="connsiteX587" fmla="*/ 1774635 w 4762648"/>
              <a:gd name="connsiteY587" fmla="*/ 1412254 h 1458060"/>
              <a:gd name="connsiteX588" fmla="*/ 1737814 w 4762648"/>
              <a:gd name="connsiteY588" fmla="*/ 1451321 h 1458060"/>
              <a:gd name="connsiteX589" fmla="*/ 1703240 w 4762648"/>
              <a:gd name="connsiteY589" fmla="*/ 1451712 h 1458060"/>
              <a:gd name="connsiteX590" fmla="*/ 1700212 w 4762648"/>
              <a:gd name="connsiteY590" fmla="*/ 1438722 h 1458060"/>
              <a:gd name="connsiteX591" fmla="*/ 1736056 w 4762648"/>
              <a:gd name="connsiteY591" fmla="*/ 1439308 h 1458060"/>
              <a:gd name="connsiteX592" fmla="*/ 1756567 w 4762648"/>
              <a:gd name="connsiteY592" fmla="*/ 1433741 h 1458060"/>
              <a:gd name="connsiteX593" fmla="*/ 1763404 w 4762648"/>
              <a:gd name="connsiteY593" fmla="*/ 1412449 h 1458060"/>
              <a:gd name="connsiteX594" fmla="*/ 1766627 w 4762648"/>
              <a:gd name="connsiteY594" fmla="*/ 1330310 h 1458060"/>
              <a:gd name="connsiteX595" fmla="*/ 1692985 w 4762648"/>
              <a:gd name="connsiteY595" fmla="*/ 1330310 h 1458060"/>
              <a:gd name="connsiteX596" fmla="*/ 1614166 w 4762648"/>
              <a:gd name="connsiteY596" fmla="*/ 1457084 h 1458060"/>
              <a:gd name="connsiteX597" fmla="*/ 1605376 w 4762648"/>
              <a:gd name="connsiteY597" fmla="*/ 1447707 h 1458060"/>
              <a:gd name="connsiteX598" fmla="*/ 1682241 w 4762648"/>
              <a:gd name="connsiteY598" fmla="*/ 1330310 h 1458060"/>
              <a:gd name="connsiteX599" fmla="*/ 1608794 w 4762648"/>
              <a:gd name="connsiteY599" fmla="*/ 1330310 h 1458060"/>
              <a:gd name="connsiteX600" fmla="*/ 1608794 w 4762648"/>
              <a:gd name="connsiteY600" fmla="*/ 1319664 h 1458060"/>
              <a:gd name="connsiteX601" fmla="*/ 1683413 w 4762648"/>
              <a:gd name="connsiteY601" fmla="*/ 1319664 h 1458060"/>
              <a:gd name="connsiteX602" fmla="*/ 1686050 w 4762648"/>
              <a:gd name="connsiteY602" fmla="*/ 1267509 h 1458060"/>
              <a:gd name="connsiteX603" fmla="*/ 1508782 w 4762648"/>
              <a:gd name="connsiteY603" fmla="*/ 1267509 h 1458060"/>
              <a:gd name="connsiteX604" fmla="*/ 1519428 w 4762648"/>
              <a:gd name="connsiteY604" fmla="*/ 1267509 h 1458060"/>
              <a:gd name="connsiteX605" fmla="*/ 1520795 w 4762648"/>
              <a:gd name="connsiteY605" fmla="*/ 1306870 h 1458060"/>
              <a:gd name="connsiteX606" fmla="*/ 1588382 w 4762648"/>
              <a:gd name="connsiteY606" fmla="*/ 1306870 h 1458060"/>
              <a:gd name="connsiteX607" fmla="*/ 1588382 w 4762648"/>
              <a:gd name="connsiteY607" fmla="*/ 1316636 h 1458060"/>
              <a:gd name="connsiteX608" fmla="*/ 1521186 w 4762648"/>
              <a:gd name="connsiteY608" fmla="*/ 1316636 h 1458060"/>
              <a:gd name="connsiteX609" fmla="*/ 1532613 w 4762648"/>
              <a:gd name="connsiteY609" fmla="*/ 1396529 h 1458060"/>
              <a:gd name="connsiteX610" fmla="*/ 1565234 w 4762648"/>
              <a:gd name="connsiteY610" fmla="*/ 1338514 h 1458060"/>
              <a:gd name="connsiteX611" fmla="*/ 1575392 w 4762648"/>
              <a:gd name="connsiteY611" fmla="*/ 1342519 h 1458060"/>
              <a:gd name="connsiteX612" fmla="*/ 1536422 w 4762648"/>
              <a:gd name="connsiteY612" fmla="*/ 1408640 h 1458060"/>
              <a:gd name="connsiteX613" fmla="*/ 1562988 w 4762648"/>
              <a:gd name="connsiteY613" fmla="*/ 1443898 h 1458060"/>
              <a:gd name="connsiteX614" fmla="*/ 1575001 w 4762648"/>
              <a:gd name="connsiteY614" fmla="*/ 1431299 h 1458060"/>
              <a:gd name="connsiteX615" fmla="*/ 1579982 w 4762648"/>
              <a:gd name="connsiteY615" fmla="*/ 1405905 h 1458060"/>
              <a:gd name="connsiteX616" fmla="*/ 1590042 w 4762648"/>
              <a:gd name="connsiteY616" fmla="*/ 1409714 h 1458060"/>
              <a:gd name="connsiteX617" fmla="*/ 1584573 w 4762648"/>
              <a:gd name="connsiteY617" fmla="*/ 1435694 h 1458060"/>
              <a:gd name="connsiteX618" fmla="*/ 1562793 w 4762648"/>
              <a:gd name="connsiteY618" fmla="*/ 1454447 h 1458060"/>
              <a:gd name="connsiteX619" fmla="*/ 1528218 w 4762648"/>
              <a:gd name="connsiteY619" fmla="*/ 1418114 h 1458060"/>
              <a:gd name="connsiteX620" fmla="*/ 1490811 w 4762648"/>
              <a:gd name="connsiteY620" fmla="*/ 1451907 h 1458060"/>
              <a:gd name="connsiteX621" fmla="*/ 1482997 w 4762648"/>
              <a:gd name="connsiteY621" fmla="*/ 1443508 h 1458060"/>
              <a:gd name="connsiteX622" fmla="*/ 1524409 w 4762648"/>
              <a:gd name="connsiteY622" fmla="*/ 1406491 h 1458060"/>
              <a:gd name="connsiteX623" fmla="*/ 1510638 w 4762648"/>
              <a:gd name="connsiteY623" fmla="*/ 1316636 h 1458060"/>
              <a:gd name="connsiteX624" fmla="*/ 1432015 w 4762648"/>
              <a:gd name="connsiteY624" fmla="*/ 1316636 h 1458060"/>
              <a:gd name="connsiteX625" fmla="*/ 1432015 w 4762648"/>
              <a:gd name="connsiteY625" fmla="*/ 1350039 h 1458060"/>
              <a:gd name="connsiteX626" fmla="*/ 1487979 w 4762648"/>
              <a:gd name="connsiteY626" fmla="*/ 1350039 h 1458060"/>
              <a:gd name="connsiteX627" fmla="*/ 1485830 w 4762648"/>
              <a:gd name="connsiteY627" fmla="*/ 1403464 h 1458060"/>
              <a:gd name="connsiteX628" fmla="*/ 1459948 w 4762648"/>
              <a:gd name="connsiteY628" fmla="*/ 1431495 h 1458060"/>
              <a:gd name="connsiteX629" fmla="*/ 1442367 w 4762648"/>
              <a:gd name="connsiteY629" fmla="*/ 1431690 h 1458060"/>
              <a:gd name="connsiteX630" fmla="*/ 1440023 w 4762648"/>
              <a:gd name="connsiteY630" fmla="*/ 1420458 h 1458060"/>
              <a:gd name="connsiteX631" fmla="*/ 1447837 w 4762648"/>
              <a:gd name="connsiteY631" fmla="*/ 1420946 h 1458060"/>
              <a:gd name="connsiteX632" fmla="*/ 1452427 w 4762648"/>
              <a:gd name="connsiteY632" fmla="*/ 1421044 h 1458060"/>
              <a:gd name="connsiteX633" fmla="*/ 1458385 w 4762648"/>
              <a:gd name="connsiteY633" fmla="*/ 1421044 h 1458060"/>
              <a:gd name="connsiteX634" fmla="*/ 1475184 w 4762648"/>
              <a:gd name="connsiteY634" fmla="*/ 1404245 h 1458060"/>
              <a:gd name="connsiteX635" fmla="*/ 1477235 w 4762648"/>
              <a:gd name="connsiteY635" fmla="*/ 1359904 h 1458060"/>
              <a:gd name="connsiteX636" fmla="*/ 1432015 w 4762648"/>
              <a:gd name="connsiteY636" fmla="*/ 1359904 h 1458060"/>
              <a:gd name="connsiteX637" fmla="*/ 1427229 w 4762648"/>
              <a:gd name="connsiteY637" fmla="*/ 1415184 h 1458060"/>
              <a:gd name="connsiteX638" fmla="*/ 1408965 w 4762648"/>
              <a:gd name="connsiteY638" fmla="*/ 1456107 h 1458060"/>
              <a:gd name="connsiteX639" fmla="*/ 1400175 w 4762648"/>
              <a:gd name="connsiteY639" fmla="*/ 1448684 h 1458060"/>
              <a:gd name="connsiteX640" fmla="*/ 1417560 w 4762648"/>
              <a:gd name="connsiteY640" fmla="*/ 1408835 h 1458060"/>
              <a:gd name="connsiteX641" fmla="*/ 1421369 w 4762648"/>
              <a:gd name="connsiteY641" fmla="*/ 1349062 h 1458060"/>
              <a:gd name="connsiteX642" fmla="*/ 1421369 w 4762648"/>
              <a:gd name="connsiteY642" fmla="*/ 1306870 h 1458060"/>
              <a:gd name="connsiteX643" fmla="*/ 1509954 w 4762648"/>
              <a:gd name="connsiteY643" fmla="*/ 1306870 h 1458060"/>
              <a:gd name="connsiteX644" fmla="*/ 1508782 w 4762648"/>
              <a:gd name="connsiteY644" fmla="*/ 1267509 h 1458060"/>
              <a:gd name="connsiteX645" fmla="*/ 2096453 w 4762648"/>
              <a:gd name="connsiteY645" fmla="*/ 1266239 h 1458060"/>
              <a:gd name="connsiteX646" fmla="*/ 2107294 w 4762648"/>
              <a:gd name="connsiteY646" fmla="*/ 1289680 h 1458060"/>
              <a:gd name="connsiteX647" fmla="*/ 2098504 w 4762648"/>
              <a:gd name="connsiteY647" fmla="*/ 1293098 h 1458060"/>
              <a:gd name="connsiteX648" fmla="*/ 2182890 w 4762648"/>
              <a:gd name="connsiteY648" fmla="*/ 1293098 h 1458060"/>
              <a:gd name="connsiteX649" fmla="*/ 2182890 w 4762648"/>
              <a:gd name="connsiteY649" fmla="*/ 1321911 h 1458060"/>
              <a:gd name="connsiteX650" fmla="*/ 2172439 w 4762648"/>
              <a:gd name="connsiteY650" fmla="*/ 1321911 h 1458060"/>
              <a:gd name="connsiteX651" fmla="*/ 2172439 w 4762648"/>
              <a:gd name="connsiteY651" fmla="*/ 1302474 h 1458060"/>
              <a:gd name="connsiteX652" fmla="*/ 2018416 w 4762648"/>
              <a:gd name="connsiteY652" fmla="*/ 1302474 h 1458060"/>
              <a:gd name="connsiteX653" fmla="*/ 2018416 w 4762648"/>
              <a:gd name="connsiteY653" fmla="*/ 1321911 h 1458060"/>
              <a:gd name="connsiteX654" fmla="*/ 2008063 w 4762648"/>
              <a:gd name="connsiteY654" fmla="*/ 1321911 h 1458060"/>
              <a:gd name="connsiteX655" fmla="*/ 2008063 w 4762648"/>
              <a:gd name="connsiteY655" fmla="*/ 1293098 h 1458060"/>
              <a:gd name="connsiteX656" fmla="*/ 2096844 w 4762648"/>
              <a:gd name="connsiteY656" fmla="*/ 1293098 h 1458060"/>
              <a:gd name="connsiteX657" fmla="*/ 2086491 w 4762648"/>
              <a:gd name="connsiteY657" fmla="*/ 1269853 h 1458060"/>
              <a:gd name="connsiteX658" fmla="*/ 1296548 w 4762648"/>
              <a:gd name="connsiteY658" fmla="*/ 1266239 h 1458060"/>
              <a:gd name="connsiteX659" fmla="*/ 1310417 w 4762648"/>
              <a:gd name="connsiteY659" fmla="*/ 1290852 h 1458060"/>
              <a:gd name="connsiteX660" fmla="*/ 1302213 w 4762648"/>
              <a:gd name="connsiteY660" fmla="*/ 1294856 h 1458060"/>
              <a:gd name="connsiteX661" fmla="*/ 1382790 w 4762648"/>
              <a:gd name="connsiteY661" fmla="*/ 1294856 h 1458060"/>
              <a:gd name="connsiteX662" fmla="*/ 1382790 w 4762648"/>
              <a:gd name="connsiteY662" fmla="*/ 1329040 h 1458060"/>
              <a:gd name="connsiteX663" fmla="*/ 1371753 w 4762648"/>
              <a:gd name="connsiteY663" fmla="*/ 1329040 h 1458060"/>
              <a:gd name="connsiteX664" fmla="*/ 1371753 w 4762648"/>
              <a:gd name="connsiteY664" fmla="*/ 1305307 h 1458060"/>
              <a:gd name="connsiteX665" fmla="*/ 1220367 w 4762648"/>
              <a:gd name="connsiteY665" fmla="*/ 1305307 h 1458060"/>
              <a:gd name="connsiteX666" fmla="*/ 1220367 w 4762648"/>
              <a:gd name="connsiteY666" fmla="*/ 1329040 h 1458060"/>
              <a:gd name="connsiteX667" fmla="*/ 1209330 w 4762648"/>
              <a:gd name="connsiteY667" fmla="*/ 1329040 h 1458060"/>
              <a:gd name="connsiteX668" fmla="*/ 1209330 w 4762648"/>
              <a:gd name="connsiteY668" fmla="*/ 1294856 h 1458060"/>
              <a:gd name="connsiteX669" fmla="*/ 1299185 w 4762648"/>
              <a:gd name="connsiteY669" fmla="*/ 1294856 h 1458060"/>
              <a:gd name="connsiteX670" fmla="*/ 1286586 w 4762648"/>
              <a:gd name="connsiteY670" fmla="*/ 1271025 h 1458060"/>
              <a:gd name="connsiteX671" fmla="*/ 3120925 w 4762648"/>
              <a:gd name="connsiteY671" fmla="*/ 1122151 h 1458060"/>
              <a:gd name="connsiteX672" fmla="*/ 3299463 w 4762648"/>
              <a:gd name="connsiteY672" fmla="*/ 1122151 h 1458060"/>
              <a:gd name="connsiteX673" fmla="*/ 3299463 w 4762648"/>
              <a:gd name="connsiteY673" fmla="*/ 1132015 h 1458060"/>
              <a:gd name="connsiteX674" fmla="*/ 3120925 w 4762648"/>
              <a:gd name="connsiteY674" fmla="*/ 1132015 h 1458060"/>
              <a:gd name="connsiteX675" fmla="*/ 1577554 w 4762648"/>
              <a:gd name="connsiteY675" fmla="*/ 1102129 h 1458060"/>
              <a:gd name="connsiteX676" fmla="*/ 1646118 w 4762648"/>
              <a:gd name="connsiteY676" fmla="*/ 1131136 h 1458060"/>
              <a:gd name="connsiteX677" fmla="*/ 1640355 w 4762648"/>
              <a:gd name="connsiteY677" fmla="*/ 1141391 h 1458060"/>
              <a:gd name="connsiteX678" fmla="*/ 1571987 w 4762648"/>
              <a:gd name="connsiteY678" fmla="*/ 1111602 h 1458060"/>
              <a:gd name="connsiteX679" fmla="*/ 1526376 w 4762648"/>
              <a:gd name="connsiteY679" fmla="*/ 1102129 h 1458060"/>
              <a:gd name="connsiteX680" fmla="*/ 1532920 w 4762648"/>
              <a:gd name="connsiteY680" fmla="*/ 1111602 h 1458060"/>
              <a:gd name="connsiteX681" fmla="*/ 1465138 w 4762648"/>
              <a:gd name="connsiteY681" fmla="*/ 1142563 h 1458060"/>
              <a:gd name="connsiteX682" fmla="*/ 1459180 w 4762648"/>
              <a:gd name="connsiteY682" fmla="*/ 1132406 h 1458060"/>
              <a:gd name="connsiteX683" fmla="*/ 1526376 w 4762648"/>
              <a:gd name="connsiteY683" fmla="*/ 1102129 h 1458060"/>
              <a:gd name="connsiteX684" fmla="*/ 2747292 w 4762648"/>
              <a:gd name="connsiteY684" fmla="*/ 1093631 h 1458060"/>
              <a:gd name="connsiteX685" fmla="*/ 2758036 w 4762648"/>
              <a:gd name="connsiteY685" fmla="*/ 1093631 h 1458060"/>
              <a:gd name="connsiteX686" fmla="*/ 2739674 w 4762648"/>
              <a:gd name="connsiteY686" fmla="*/ 1143735 h 1458060"/>
              <a:gd name="connsiteX687" fmla="*/ 2731470 w 4762648"/>
              <a:gd name="connsiteY687" fmla="*/ 1143735 h 1458060"/>
              <a:gd name="connsiteX688" fmla="*/ 870868 w 4762648"/>
              <a:gd name="connsiteY688" fmla="*/ 1093631 h 1458060"/>
              <a:gd name="connsiteX689" fmla="*/ 881611 w 4762648"/>
              <a:gd name="connsiteY689" fmla="*/ 1093631 h 1458060"/>
              <a:gd name="connsiteX690" fmla="*/ 863249 w 4762648"/>
              <a:gd name="connsiteY690" fmla="*/ 1143735 h 1458060"/>
              <a:gd name="connsiteX691" fmla="*/ 855045 w 4762648"/>
              <a:gd name="connsiteY691" fmla="*/ 1143735 h 1458060"/>
              <a:gd name="connsiteX692" fmla="*/ 3141045 w 4762648"/>
              <a:gd name="connsiteY692" fmla="*/ 1083376 h 1458060"/>
              <a:gd name="connsiteX693" fmla="*/ 3276707 w 4762648"/>
              <a:gd name="connsiteY693" fmla="*/ 1083376 h 1458060"/>
              <a:gd name="connsiteX694" fmla="*/ 3276707 w 4762648"/>
              <a:gd name="connsiteY694" fmla="*/ 1092948 h 1458060"/>
              <a:gd name="connsiteX695" fmla="*/ 3141045 w 4762648"/>
              <a:gd name="connsiteY695" fmla="*/ 1092948 h 1458060"/>
              <a:gd name="connsiteX696" fmla="*/ 721188 w 4762648"/>
              <a:gd name="connsiteY696" fmla="*/ 1077907 h 1458060"/>
              <a:gd name="connsiteX697" fmla="*/ 721188 w 4762648"/>
              <a:gd name="connsiteY697" fmla="*/ 1097147 h 1458060"/>
              <a:gd name="connsiteX698" fmla="*/ 760939 w 4762648"/>
              <a:gd name="connsiteY698" fmla="*/ 1097147 h 1458060"/>
              <a:gd name="connsiteX699" fmla="*/ 760939 w 4762648"/>
              <a:gd name="connsiteY699" fmla="*/ 1077907 h 1458060"/>
              <a:gd name="connsiteX700" fmla="*/ 3595403 w 4762648"/>
              <a:gd name="connsiteY700" fmla="*/ 1077711 h 1458060"/>
              <a:gd name="connsiteX701" fmla="*/ 3640624 w 4762648"/>
              <a:gd name="connsiteY701" fmla="*/ 1108965 h 1458060"/>
              <a:gd name="connsiteX702" fmla="*/ 3685356 w 4762648"/>
              <a:gd name="connsiteY702" fmla="*/ 1077711 h 1458060"/>
              <a:gd name="connsiteX703" fmla="*/ 1129056 w 4762648"/>
              <a:gd name="connsiteY703" fmla="*/ 1073707 h 1458060"/>
              <a:gd name="connsiteX704" fmla="*/ 1139604 w 4762648"/>
              <a:gd name="connsiteY704" fmla="*/ 1073707 h 1458060"/>
              <a:gd name="connsiteX705" fmla="*/ 1135405 w 4762648"/>
              <a:gd name="connsiteY705" fmla="*/ 1090311 h 1458060"/>
              <a:gd name="connsiteX706" fmla="*/ 1226432 w 4762648"/>
              <a:gd name="connsiteY706" fmla="*/ 1090311 h 1458060"/>
              <a:gd name="connsiteX707" fmla="*/ 1226432 w 4762648"/>
              <a:gd name="connsiteY707" fmla="*/ 1099785 h 1458060"/>
              <a:gd name="connsiteX708" fmla="*/ 1145855 w 4762648"/>
              <a:gd name="connsiteY708" fmla="*/ 1099785 h 1458060"/>
              <a:gd name="connsiteX709" fmla="*/ 1226236 w 4762648"/>
              <a:gd name="connsiteY709" fmla="*/ 1128987 h 1458060"/>
              <a:gd name="connsiteX710" fmla="*/ 1221060 w 4762648"/>
              <a:gd name="connsiteY710" fmla="*/ 1139340 h 1458060"/>
              <a:gd name="connsiteX711" fmla="*/ 1134623 w 4762648"/>
              <a:gd name="connsiteY711" fmla="*/ 1099785 h 1458060"/>
              <a:gd name="connsiteX712" fmla="*/ 1131205 w 4762648"/>
              <a:gd name="connsiteY712" fmla="*/ 1099785 h 1458060"/>
              <a:gd name="connsiteX713" fmla="*/ 1046038 w 4762648"/>
              <a:gd name="connsiteY713" fmla="*/ 1142173 h 1458060"/>
              <a:gd name="connsiteX714" fmla="*/ 1040666 w 4762648"/>
              <a:gd name="connsiteY714" fmla="*/ 1132210 h 1458060"/>
              <a:gd name="connsiteX715" fmla="*/ 1119485 w 4762648"/>
              <a:gd name="connsiteY715" fmla="*/ 1099785 h 1458060"/>
              <a:gd name="connsiteX716" fmla="*/ 1041252 w 4762648"/>
              <a:gd name="connsiteY716" fmla="*/ 1099785 h 1458060"/>
              <a:gd name="connsiteX717" fmla="*/ 1041252 w 4762648"/>
              <a:gd name="connsiteY717" fmla="*/ 1090311 h 1458060"/>
              <a:gd name="connsiteX718" fmla="*/ 1124857 w 4762648"/>
              <a:gd name="connsiteY718" fmla="*/ 1090311 h 1458060"/>
              <a:gd name="connsiteX719" fmla="*/ 1129056 w 4762648"/>
              <a:gd name="connsiteY719" fmla="*/ 1073707 h 1458060"/>
              <a:gd name="connsiteX720" fmla="*/ 711519 w 4762648"/>
              <a:gd name="connsiteY720" fmla="*/ 1069800 h 1458060"/>
              <a:gd name="connsiteX721" fmla="*/ 770511 w 4762648"/>
              <a:gd name="connsiteY721" fmla="*/ 1069800 h 1458060"/>
              <a:gd name="connsiteX722" fmla="*/ 770511 w 4762648"/>
              <a:gd name="connsiteY722" fmla="*/ 1105352 h 1458060"/>
              <a:gd name="connsiteX723" fmla="*/ 711519 w 4762648"/>
              <a:gd name="connsiteY723" fmla="*/ 1105352 h 1458060"/>
              <a:gd name="connsiteX724" fmla="*/ 1298758 w 4762648"/>
              <a:gd name="connsiteY724" fmla="*/ 1067945 h 1458060"/>
              <a:gd name="connsiteX725" fmla="*/ 1298758 w 4762648"/>
              <a:gd name="connsiteY725" fmla="*/ 1119123 h 1458060"/>
              <a:gd name="connsiteX726" fmla="*/ 1407170 w 4762648"/>
              <a:gd name="connsiteY726" fmla="*/ 1119123 h 1458060"/>
              <a:gd name="connsiteX727" fmla="*/ 1407170 w 4762648"/>
              <a:gd name="connsiteY727" fmla="*/ 1067945 h 1458060"/>
              <a:gd name="connsiteX728" fmla="*/ 336812 w 4762648"/>
              <a:gd name="connsiteY728" fmla="*/ 1061987 h 1458060"/>
              <a:gd name="connsiteX729" fmla="*/ 336812 w 4762648"/>
              <a:gd name="connsiteY729" fmla="*/ 1078786 h 1458060"/>
              <a:gd name="connsiteX730" fmla="*/ 376563 w 4762648"/>
              <a:gd name="connsiteY730" fmla="*/ 1078786 h 1458060"/>
              <a:gd name="connsiteX731" fmla="*/ 376563 w 4762648"/>
              <a:gd name="connsiteY731" fmla="*/ 1061987 h 1458060"/>
              <a:gd name="connsiteX732" fmla="*/ 287001 w 4762648"/>
              <a:gd name="connsiteY732" fmla="*/ 1061987 h 1458060"/>
              <a:gd name="connsiteX733" fmla="*/ 287001 w 4762648"/>
              <a:gd name="connsiteY733" fmla="*/ 1078786 h 1458060"/>
              <a:gd name="connsiteX734" fmla="*/ 326752 w 4762648"/>
              <a:gd name="connsiteY734" fmla="*/ 1078786 h 1458060"/>
              <a:gd name="connsiteX735" fmla="*/ 326752 w 4762648"/>
              <a:gd name="connsiteY735" fmla="*/ 1061987 h 1458060"/>
              <a:gd name="connsiteX736" fmla="*/ 3762565 w 4762648"/>
              <a:gd name="connsiteY736" fmla="*/ 1058178 h 1458060"/>
              <a:gd name="connsiteX737" fmla="*/ 3762565 w 4762648"/>
              <a:gd name="connsiteY737" fmla="*/ 1112384 h 1458060"/>
              <a:gd name="connsiteX738" fmla="*/ 3812376 w 4762648"/>
              <a:gd name="connsiteY738" fmla="*/ 1112384 h 1458060"/>
              <a:gd name="connsiteX739" fmla="*/ 3812376 w 4762648"/>
              <a:gd name="connsiteY739" fmla="*/ 1058178 h 1458060"/>
              <a:gd name="connsiteX740" fmla="*/ 1503912 w 4762648"/>
              <a:gd name="connsiteY740" fmla="*/ 1058178 h 1458060"/>
              <a:gd name="connsiteX741" fmla="*/ 1503912 w 4762648"/>
              <a:gd name="connsiteY741" fmla="*/ 1083767 h 1458060"/>
              <a:gd name="connsiteX742" fmla="*/ 1600995 w 4762648"/>
              <a:gd name="connsiteY742" fmla="*/ 1083767 h 1458060"/>
              <a:gd name="connsiteX743" fmla="*/ 1600995 w 4762648"/>
              <a:gd name="connsiteY743" fmla="*/ 1058178 h 1458060"/>
              <a:gd name="connsiteX744" fmla="*/ 693157 w 4762648"/>
              <a:gd name="connsiteY744" fmla="*/ 1053587 h 1458060"/>
              <a:gd name="connsiteX745" fmla="*/ 693157 w 4762648"/>
              <a:gd name="connsiteY745" fmla="*/ 1122737 h 1458060"/>
              <a:gd name="connsiteX746" fmla="*/ 788970 w 4762648"/>
              <a:gd name="connsiteY746" fmla="*/ 1122737 h 1458060"/>
              <a:gd name="connsiteX747" fmla="*/ 788970 w 4762648"/>
              <a:gd name="connsiteY747" fmla="*/ 1053587 h 1458060"/>
              <a:gd name="connsiteX748" fmla="*/ 1824753 w 4762648"/>
              <a:gd name="connsiteY748" fmla="*/ 1051146 h 1458060"/>
              <a:gd name="connsiteX749" fmla="*/ 1834227 w 4762648"/>
              <a:gd name="connsiteY749" fmla="*/ 1056322 h 1458060"/>
              <a:gd name="connsiteX750" fmla="*/ 1728745 w 4762648"/>
              <a:gd name="connsiteY750" fmla="*/ 1142759 h 1458060"/>
              <a:gd name="connsiteX751" fmla="*/ 1721322 w 4762648"/>
              <a:gd name="connsiteY751" fmla="*/ 1132992 h 1458060"/>
              <a:gd name="connsiteX752" fmla="*/ 1824753 w 4762648"/>
              <a:gd name="connsiteY752" fmla="*/ 1051146 h 1458060"/>
              <a:gd name="connsiteX753" fmla="*/ 683391 w 4762648"/>
              <a:gd name="connsiteY753" fmla="*/ 1045188 h 1458060"/>
              <a:gd name="connsiteX754" fmla="*/ 798737 w 4762648"/>
              <a:gd name="connsiteY754" fmla="*/ 1045188 h 1458060"/>
              <a:gd name="connsiteX755" fmla="*/ 798737 w 4762648"/>
              <a:gd name="connsiteY755" fmla="*/ 1141977 h 1458060"/>
              <a:gd name="connsiteX756" fmla="*/ 788970 w 4762648"/>
              <a:gd name="connsiteY756" fmla="*/ 1141977 h 1458060"/>
              <a:gd name="connsiteX757" fmla="*/ 788970 w 4762648"/>
              <a:gd name="connsiteY757" fmla="*/ 1131136 h 1458060"/>
              <a:gd name="connsiteX758" fmla="*/ 693157 w 4762648"/>
              <a:gd name="connsiteY758" fmla="*/ 1131136 h 1458060"/>
              <a:gd name="connsiteX759" fmla="*/ 693157 w 4762648"/>
              <a:gd name="connsiteY759" fmla="*/ 1141977 h 1458060"/>
              <a:gd name="connsiteX760" fmla="*/ 683391 w 4762648"/>
              <a:gd name="connsiteY760" fmla="*/ 1141977 h 1458060"/>
              <a:gd name="connsiteX761" fmla="*/ 1074850 w 4762648"/>
              <a:gd name="connsiteY761" fmla="*/ 1040109 h 1458060"/>
              <a:gd name="connsiteX762" fmla="*/ 1074850 w 4762648"/>
              <a:gd name="connsiteY762" fmla="*/ 1060522 h 1458060"/>
              <a:gd name="connsiteX763" fmla="*/ 1192052 w 4762648"/>
              <a:gd name="connsiteY763" fmla="*/ 1060522 h 1458060"/>
              <a:gd name="connsiteX764" fmla="*/ 1192052 w 4762648"/>
              <a:gd name="connsiteY764" fmla="*/ 1040109 h 1458060"/>
              <a:gd name="connsiteX765" fmla="*/ 336812 w 4762648"/>
              <a:gd name="connsiteY765" fmla="*/ 1037374 h 1458060"/>
              <a:gd name="connsiteX766" fmla="*/ 336812 w 4762648"/>
              <a:gd name="connsiteY766" fmla="*/ 1053978 h 1458060"/>
              <a:gd name="connsiteX767" fmla="*/ 376563 w 4762648"/>
              <a:gd name="connsiteY767" fmla="*/ 1053978 h 1458060"/>
              <a:gd name="connsiteX768" fmla="*/ 376563 w 4762648"/>
              <a:gd name="connsiteY768" fmla="*/ 1037374 h 1458060"/>
              <a:gd name="connsiteX769" fmla="*/ 287001 w 4762648"/>
              <a:gd name="connsiteY769" fmla="*/ 1037374 h 1458060"/>
              <a:gd name="connsiteX770" fmla="*/ 287001 w 4762648"/>
              <a:gd name="connsiteY770" fmla="*/ 1053978 h 1458060"/>
              <a:gd name="connsiteX771" fmla="*/ 326752 w 4762648"/>
              <a:gd name="connsiteY771" fmla="*/ 1053978 h 1458060"/>
              <a:gd name="connsiteX772" fmla="*/ 326752 w 4762648"/>
              <a:gd name="connsiteY772" fmla="*/ 1037374 h 1458060"/>
              <a:gd name="connsiteX773" fmla="*/ 1867486 w 4762648"/>
              <a:gd name="connsiteY773" fmla="*/ 1036105 h 1458060"/>
              <a:gd name="connsiteX774" fmla="*/ 2057158 w 4762648"/>
              <a:gd name="connsiteY774" fmla="*/ 1036105 h 1458060"/>
              <a:gd name="connsiteX775" fmla="*/ 2057158 w 4762648"/>
              <a:gd name="connsiteY775" fmla="*/ 1047727 h 1458060"/>
              <a:gd name="connsiteX776" fmla="*/ 1867486 w 4762648"/>
              <a:gd name="connsiteY776" fmla="*/ 1047727 h 1458060"/>
              <a:gd name="connsiteX777" fmla="*/ 3856522 w 4762648"/>
              <a:gd name="connsiteY777" fmla="*/ 1031905 h 1458060"/>
              <a:gd name="connsiteX778" fmla="*/ 3888167 w 4762648"/>
              <a:gd name="connsiteY778" fmla="*/ 1072926 h 1458060"/>
              <a:gd name="connsiteX779" fmla="*/ 3879377 w 4762648"/>
              <a:gd name="connsiteY779" fmla="*/ 1079567 h 1458060"/>
              <a:gd name="connsiteX780" fmla="*/ 3848513 w 4762648"/>
              <a:gd name="connsiteY780" fmla="*/ 1037570 h 1458060"/>
              <a:gd name="connsiteX781" fmla="*/ 276941 w 4762648"/>
              <a:gd name="connsiteY781" fmla="*/ 1029170 h 1458060"/>
              <a:gd name="connsiteX782" fmla="*/ 386623 w 4762648"/>
              <a:gd name="connsiteY782" fmla="*/ 1029170 h 1458060"/>
              <a:gd name="connsiteX783" fmla="*/ 386623 w 4762648"/>
              <a:gd name="connsiteY783" fmla="*/ 1086990 h 1458060"/>
              <a:gd name="connsiteX784" fmla="*/ 336812 w 4762648"/>
              <a:gd name="connsiteY784" fmla="*/ 1086990 h 1458060"/>
              <a:gd name="connsiteX785" fmla="*/ 336812 w 4762648"/>
              <a:gd name="connsiteY785" fmla="*/ 1102715 h 1458060"/>
              <a:gd name="connsiteX786" fmla="*/ 390139 w 4762648"/>
              <a:gd name="connsiteY786" fmla="*/ 1102715 h 1458060"/>
              <a:gd name="connsiteX787" fmla="*/ 390139 w 4762648"/>
              <a:gd name="connsiteY787" fmla="*/ 1110723 h 1458060"/>
              <a:gd name="connsiteX788" fmla="*/ 336812 w 4762648"/>
              <a:gd name="connsiteY788" fmla="*/ 1110723 h 1458060"/>
              <a:gd name="connsiteX789" fmla="*/ 336812 w 4762648"/>
              <a:gd name="connsiteY789" fmla="*/ 1127132 h 1458060"/>
              <a:gd name="connsiteX790" fmla="*/ 399612 w 4762648"/>
              <a:gd name="connsiteY790" fmla="*/ 1127132 h 1458060"/>
              <a:gd name="connsiteX791" fmla="*/ 399612 w 4762648"/>
              <a:gd name="connsiteY791" fmla="*/ 1135336 h 1458060"/>
              <a:gd name="connsiteX792" fmla="*/ 262193 w 4762648"/>
              <a:gd name="connsiteY792" fmla="*/ 1135336 h 1458060"/>
              <a:gd name="connsiteX793" fmla="*/ 262193 w 4762648"/>
              <a:gd name="connsiteY793" fmla="*/ 1127132 h 1458060"/>
              <a:gd name="connsiteX794" fmla="*/ 326752 w 4762648"/>
              <a:gd name="connsiteY794" fmla="*/ 1127132 h 1458060"/>
              <a:gd name="connsiteX795" fmla="*/ 326752 w 4762648"/>
              <a:gd name="connsiteY795" fmla="*/ 1110723 h 1458060"/>
              <a:gd name="connsiteX796" fmla="*/ 273815 w 4762648"/>
              <a:gd name="connsiteY796" fmla="*/ 1110723 h 1458060"/>
              <a:gd name="connsiteX797" fmla="*/ 273815 w 4762648"/>
              <a:gd name="connsiteY797" fmla="*/ 1102715 h 1458060"/>
              <a:gd name="connsiteX798" fmla="*/ 326752 w 4762648"/>
              <a:gd name="connsiteY798" fmla="*/ 1102715 h 1458060"/>
              <a:gd name="connsiteX799" fmla="*/ 326752 w 4762648"/>
              <a:gd name="connsiteY799" fmla="*/ 1086990 h 1458060"/>
              <a:gd name="connsiteX800" fmla="*/ 276941 w 4762648"/>
              <a:gd name="connsiteY800" fmla="*/ 1086990 h 1458060"/>
              <a:gd name="connsiteX801" fmla="*/ 4154755 w 4762648"/>
              <a:gd name="connsiteY801" fmla="*/ 1025752 h 1458060"/>
              <a:gd name="connsiteX802" fmla="*/ 4244708 w 4762648"/>
              <a:gd name="connsiteY802" fmla="*/ 1025752 h 1458060"/>
              <a:gd name="connsiteX803" fmla="*/ 4244708 w 4762648"/>
              <a:gd name="connsiteY803" fmla="*/ 1035909 h 1458060"/>
              <a:gd name="connsiteX804" fmla="*/ 4200953 w 4762648"/>
              <a:gd name="connsiteY804" fmla="*/ 1035909 h 1458060"/>
              <a:gd name="connsiteX805" fmla="*/ 4169894 w 4762648"/>
              <a:gd name="connsiteY805" fmla="*/ 1104375 h 1458060"/>
              <a:gd name="connsiteX806" fmla="*/ 4224295 w 4762648"/>
              <a:gd name="connsiteY806" fmla="*/ 1099980 h 1458060"/>
              <a:gd name="connsiteX807" fmla="*/ 4208278 w 4762648"/>
              <a:gd name="connsiteY807" fmla="*/ 1066382 h 1458060"/>
              <a:gd name="connsiteX808" fmla="*/ 4218142 w 4762648"/>
              <a:gd name="connsiteY808" fmla="*/ 1062182 h 1458060"/>
              <a:gd name="connsiteX809" fmla="*/ 4242755 w 4762648"/>
              <a:gd name="connsiteY809" fmla="*/ 1113360 h 1458060"/>
              <a:gd name="connsiteX810" fmla="*/ 4232304 w 4762648"/>
              <a:gd name="connsiteY810" fmla="*/ 1117951 h 1458060"/>
              <a:gd name="connsiteX811" fmla="*/ 4231034 w 4762648"/>
              <a:gd name="connsiteY811" fmla="*/ 1115216 h 1458060"/>
              <a:gd name="connsiteX812" fmla="*/ 4228300 w 4762648"/>
              <a:gd name="connsiteY812" fmla="*/ 1108965 h 1458060"/>
              <a:gd name="connsiteX813" fmla="*/ 4171554 w 4762648"/>
              <a:gd name="connsiteY813" fmla="*/ 1113946 h 1458060"/>
              <a:gd name="connsiteX814" fmla="*/ 4159541 w 4762648"/>
              <a:gd name="connsiteY814" fmla="*/ 1116193 h 1458060"/>
              <a:gd name="connsiteX815" fmla="*/ 4154755 w 4762648"/>
              <a:gd name="connsiteY815" fmla="*/ 1106524 h 1458060"/>
              <a:gd name="connsiteX816" fmla="*/ 4164913 w 4762648"/>
              <a:gd name="connsiteY816" fmla="*/ 1092752 h 1458060"/>
              <a:gd name="connsiteX817" fmla="*/ 4188744 w 4762648"/>
              <a:gd name="connsiteY817" fmla="*/ 1035909 h 1458060"/>
              <a:gd name="connsiteX818" fmla="*/ 4154755 w 4762648"/>
              <a:gd name="connsiteY818" fmla="*/ 1035909 h 1458060"/>
              <a:gd name="connsiteX819" fmla="*/ 1503912 w 4762648"/>
              <a:gd name="connsiteY819" fmla="*/ 1023701 h 1458060"/>
              <a:gd name="connsiteX820" fmla="*/ 1503912 w 4762648"/>
              <a:gd name="connsiteY820" fmla="*/ 1048704 h 1458060"/>
              <a:gd name="connsiteX821" fmla="*/ 1600995 w 4762648"/>
              <a:gd name="connsiteY821" fmla="*/ 1048704 h 1458060"/>
              <a:gd name="connsiteX822" fmla="*/ 1600995 w 4762648"/>
              <a:gd name="connsiteY822" fmla="*/ 1023701 h 1458060"/>
              <a:gd name="connsiteX823" fmla="*/ 3357822 w 4762648"/>
              <a:gd name="connsiteY823" fmla="*/ 1022529 h 1458060"/>
              <a:gd name="connsiteX824" fmla="*/ 3357822 w 4762648"/>
              <a:gd name="connsiteY824" fmla="*/ 1079567 h 1458060"/>
              <a:gd name="connsiteX825" fmla="*/ 3417889 w 4762648"/>
              <a:gd name="connsiteY825" fmla="*/ 1079567 h 1458060"/>
              <a:gd name="connsiteX826" fmla="*/ 3417889 w 4762648"/>
              <a:gd name="connsiteY826" fmla="*/ 1022529 h 1458060"/>
              <a:gd name="connsiteX827" fmla="*/ 2906980 w 4762648"/>
              <a:gd name="connsiteY827" fmla="*/ 1022333 h 1458060"/>
              <a:gd name="connsiteX828" fmla="*/ 2943313 w 4762648"/>
              <a:gd name="connsiteY828" fmla="*/ 1022333 h 1458060"/>
              <a:gd name="connsiteX829" fmla="*/ 2943313 w 4762648"/>
              <a:gd name="connsiteY829" fmla="*/ 1101543 h 1458060"/>
              <a:gd name="connsiteX830" fmla="*/ 2990780 w 4762648"/>
              <a:gd name="connsiteY830" fmla="*/ 1125374 h 1458060"/>
              <a:gd name="connsiteX831" fmla="*/ 3045865 w 4762648"/>
              <a:gd name="connsiteY831" fmla="*/ 1125764 h 1458060"/>
              <a:gd name="connsiteX832" fmla="*/ 3094406 w 4762648"/>
              <a:gd name="connsiteY832" fmla="*/ 1125178 h 1458060"/>
              <a:gd name="connsiteX833" fmla="*/ 3090597 w 4762648"/>
              <a:gd name="connsiteY833" fmla="*/ 1135922 h 1458060"/>
              <a:gd name="connsiteX834" fmla="*/ 2986385 w 4762648"/>
              <a:gd name="connsiteY834" fmla="*/ 1134945 h 1458060"/>
              <a:gd name="connsiteX835" fmla="*/ 2937160 w 4762648"/>
              <a:gd name="connsiteY835" fmla="*/ 1110137 h 1458060"/>
              <a:gd name="connsiteX836" fmla="*/ 2912547 w 4762648"/>
              <a:gd name="connsiteY836" fmla="*/ 1138168 h 1458060"/>
              <a:gd name="connsiteX837" fmla="*/ 2905320 w 4762648"/>
              <a:gd name="connsiteY837" fmla="*/ 1129573 h 1458060"/>
              <a:gd name="connsiteX838" fmla="*/ 2932569 w 4762648"/>
              <a:gd name="connsiteY838" fmla="*/ 1101347 h 1458060"/>
              <a:gd name="connsiteX839" fmla="*/ 2932569 w 4762648"/>
              <a:gd name="connsiteY839" fmla="*/ 1032784 h 1458060"/>
              <a:gd name="connsiteX840" fmla="*/ 2906980 w 4762648"/>
              <a:gd name="connsiteY840" fmla="*/ 1032784 h 1458060"/>
              <a:gd name="connsiteX841" fmla="*/ 4572976 w 4762648"/>
              <a:gd name="connsiteY841" fmla="*/ 1021161 h 1458060"/>
              <a:gd name="connsiteX842" fmla="*/ 4611458 w 4762648"/>
              <a:gd name="connsiteY842" fmla="*/ 1021161 h 1458060"/>
              <a:gd name="connsiteX843" fmla="*/ 4611458 w 4762648"/>
              <a:gd name="connsiteY843" fmla="*/ 1109356 h 1458060"/>
              <a:gd name="connsiteX844" fmla="*/ 4643591 w 4762648"/>
              <a:gd name="connsiteY844" fmla="*/ 1083962 h 1458060"/>
              <a:gd name="connsiteX845" fmla="*/ 4647204 w 4762648"/>
              <a:gd name="connsiteY845" fmla="*/ 1095389 h 1458060"/>
              <a:gd name="connsiteX846" fmla="*/ 4612239 w 4762648"/>
              <a:gd name="connsiteY846" fmla="*/ 1121760 h 1458060"/>
              <a:gd name="connsiteX847" fmla="*/ 4602765 w 4762648"/>
              <a:gd name="connsiteY847" fmla="*/ 1131136 h 1458060"/>
              <a:gd name="connsiteX848" fmla="*/ 4593389 w 4762648"/>
              <a:gd name="connsiteY848" fmla="*/ 1121955 h 1458060"/>
              <a:gd name="connsiteX849" fmla="*/ 4598858 w 4762648"/>
              <a:gd name="connsiteY849" fmla="*/ 1113849 h 1458060"/>
              <a:gd name="connsiteX850" fmla="*/ 4600421 w 4762648"/>
              <a:gd name="connsiteY850" fmla="*/ 1103594 h 1458060"/>
              <a:gd name="connsiteX851" fmla="*/ 4600421 w 4762648"/>
              <a:gd name="connsiteY851" fmla="*/ 1031319 h 1458060"/>
              <a:gd name="connsiteX852" fmla="*/ 4572976 w 4762648"/>
              <a:gd name="connsiteY852" fmla="*/ 1031319 h 1458060"/>
              <a:gd name="connsiteX853" fmla="*/ 3599798 w 4762648"/>
              <a:gd name="connsiteY853" fmla="*/ 1020380 h 1458060"/>
              <a:gd name="connsiteX854" fmla="*/ 3610835 w 4762648"/>
              <a:gd name="connsiteY854" fmla="*/ 1022138 h 1458060"/>
              <a:gd name="connsiteX855" fmla="*/ 3604975 w 4762648"/>
              <a:gd name="connsiteY855" fmla="*/ 1039328 h 1458060"/>
              <a:gd name="connsiteX856" fmla="*/ 3722177 w 4762648"/>
              <a:gd name="connsiteY856" fmla="*/ 1039328 h 1458060"/>
              <a:gd name="connsiteX857" fmla="*/ 3722177 w 4762648"/>
              <a:gd name="connsiteY857" fmla="*/ 1048997 h 1458060"/>
              <a:gd name="connsiteX858" fmla="*/ 3601361 w 4762648"/>
              <a:gd name="connsiteY858" fmla="*/ 1048997 h 1458060"/>
              <a:gd name="connsiteX859" fmla="*/ 3592571 w 4762648"/>
              <a:gd name="connsiteY859" fmla="*/ 1068335 h 1458060"/>
              <a:gd name="connsiteX860" fmla="*/ 3698444 w 4762648"/>
              <a:gd name="connsiteY860" fmla="*/ 1068335 h 1458060"/>
              <a:gd name="connsiteX861" fmla="*/ 3698444 w 4762648"/>
              <a:gd name="connsiteY861" fmla="*/ 1079176 h 1458060"/>
              <a:gd name="connsiteX862" fmla="*/ 3652832 w 4762648"/>
              <a:gd name="connsiteY862" fmla="*/ 1113946 h 1458060"/>
              <a:gd name="connsiteX863" fmla="*/ 3722177 w 4762648"/>
              <a:gd name="connsiteY863" fmla="*/ 1128987 h 1458060"/>
              <a:gd name="connsiteX864" fmla="*/ 3717001 w 4762648"/>
              <a:gd name="connsiteY864" fmla="*/ 1139340 h 1458060"/>
              <a:gd name="connsiteX865" fmla="*/ 3640233 w 4762648"/>
              <a:gd name="connsiteY865" fmla="*/ 1119807 h 1458060"/>
              <a:gd name="connsiteX866" fmla="*/ 3562391 w 4762648"/>
              <a:gd name="connsiteY866" fmla="*/ 1142173 h 1458060"/>
              <a:gd name="connsiteX867" fmla="*/ 3556824 w 4762648"/>
              <a:gd name="connsiteY867" fmla="*/ 1132210 h 1458060"/>
              <a:gd name="connsiteX868" fmla="*/ 3628220 w 4762648"/>
              <a:gd name="connsiteY868" fmla="*/ 1114337 h 1458060"/>
              <a:gd name="connsiteX869" fmla="*/ 3585343 w 4762648"/>
              <a:gd name="connsiteY869" fmla="*/ 1081325 h 1458060"/>
              <a:gd name="connsiteX870" fmla="*/ 3540807 w 4762648"/>
              <a:gd name="connsiteY870" fmla="*/ 1132210 h 1458060"/>
              <a:gd name="connsiteX871" fmla="*/ 3534165 w 4762648"/>
              <a:gd name="connsiteY871" fmla="*/ 1122932 h 1458060"/>
              <a:gd name="connsiteX872" fmla="*/ 3590032 w 4762648"/>
              <a:gd name="connsiteY872" fmla="*/ 1048997 h 1458060"/>
              <a:gd name="connsiteX873" fmla="*/ 3538170 w 4762648"/>
              <a:gd name="connsiteY873" fmla="*/ 1048997 h 1458060"/>
              <a:gd name="connsiteX874" fmla="*/ 3538170 w 4762648"/>
              <a:gd name="connsiteY874" fmla="*/ 1039328 h 1458060"/>
              <a:gd name="connsiteX875" fmla="*/ 3593841 w 4762648"/>
              <a:gd name="connsiteY875" fmla="*/ 1039328 h 1458060"/>
              <a:gd name="connsiteX876" fmla="*/ 3597845 w 4762648"/>
              <a:gd name="connsiteY876" fmla="*/ 1026826 h 1458060"/>
              <a:gd name="connsiteX877" fmla="*/ 3599798 w 4762648"/>
              <a:gd name="connsiteY877" fmla="*/ 1020380 h 1458060"/>
              <a:gd name="connsiteX878" fmla="*/ 3347274 w 4762648"/>
              <a:gd name="connsiteY878" fmla="*/ 1012567 h 1458060"/>
              <a:gd name="connsiteX879" fmla="*/ 3428437 w 4762648"/>
              <a:gd name="connsiteY879" fmla="*/ 1012567 h 1458060"/>
              <a:gd name="connsiteX880" fmla="*/ 3428437 w 4762648"/>
              <a:gd name="connsiteY880" fmla="*/ 1089529 h 1458060"/>
              <a:gd name="connsiteX881" fmla="*/ 3357822 w 4762648"/>
              <a:gd name="connsiteY881" fmla="*/ 1089529 h 1458060"/>
              <a:gd name="connsiteX882" fmla="*/ 3357822 w 4762648"/>
              <a:gd name="connsiteY882" fmla="*/ 1105156 h 1458060"/>
              <a:gd name="connsiteX883" fmla="*/ 3347274 w 4762648"/>
              <a:gd name="connsiteY883" fmla="*/ 1105156 h 1458060"/>
              <a:gd name="connsiteX884" fmla="*/ 88780 w 4762648"/>
              <a:gd name="connsiteY884" fmla="*/ 1011981 h 1458060"/>
              <a:gd name="connsiteX885" fmla="*/ 88780 w 4762648"/>
              <a:gd name="connsiteY885" fmla="*/ 1043137 h 1458060"/>
              <a:gd name="connsiteX886" fmla="*/ 163985 w 4762648"/>
              <a:gd name="connsiteY886" fmla="*/ 1043137 h 1458060"/>
              <a:gd name="connsiteX887" fmla="*/ 163985 w 4762648"/>
              <a:gd name="connsiteY887" fmla="*/ 1011981 h 1458060"/>
              <a:gd name="connsiteX888" fmla="*/ 1074850 w 4762648"/>
              <a:gd name="connsiteY888" fmla="*/ 1010906 h 1458060"/>
              <a:gd name="connsiteX889" fmla="*/ 1074850 w 4762648"/>
              <a:gd name="connsiteY889" fmla="*/ 1031319 h 1458060"/>
              <a:gd name="connsiteX890" fmla="*/ 1192052 w 4762648"/>
              <a:gd name="connsiteY890" fmla="*/ 1031319 h 1458060"/>
              <a:gd name="connsiteX891" fmla="*/ 1192052 w 4762648"/>
              <a:gd name="connsiteY891" fmla="*/ 1010906 h 1458060"/>
              <a:gd name="connsiteX892" fmla="*/ 1689971 w 4762648"/>
              <a:gd name="connsiteY892" fmla="*/ 1005144 h 1458060"/>
              <a:gd name="connsiteX893" fmla="*/ 1677176 w 4762648"/>
              <a:gd name="connsiteY893" fmla="*/ 1061596 h 1458060"/>
              <a:gd name="connsiteX894" fmla="*/ 1701007 w 4762648"/>
              <a:gd name="connsiteY894" fmla="*/ 1080153 h 1458060"/>
              <a:gd name="connsiteX895" fmla="*/ 1718002 w 4762648"/>
              <a:gd name="connsiteY895" fmla="*/ 1005144 h 1458060"/>
              <a:gd name="connsiteX896" fmla="*/ 1064400 w 4762648"/>
              <a:gd name="connsiteY896" fmla="*/ 1001921 h 1458060"/>
              <a:gd name="connsiteX897" fmla="*/ 1202503 w 4762648"/>
              <a:gd name="connsiteY897" fmla="*/ 1001921 h 1458060"/>
              <a:gd name="connsiteX898" fmla="*/ 1202503 w 4762648"/>
              <a:gd name="connsiteY898" fmla="*/ 1069507 h 1458060"/>
              <a:gd name="connsiteX899" fmla="*/ 1064400 w 4762648"/>
              <a:gd name="connsiteY899" fmla="*/ 1069507 h 1458060"/>
              <a:gd name="connsiteX900" fmla="*/ 4096350 w 4762648"/>
              <a:gd name="connsiteY900" fmla="*/ 999967 h 1458060"/>
              <a:gd name="connsiteX901" fmla="*/ 4142742 w 4762648"/>
              <a:gd name="connsiteY901" fmla="*/ 1090994 h 1458060"/>
              <a:gd name="connsiteX902" fmla="*/ 4131315 w 4762648"/>
              <a:gd name="connsiteY902" fmla="*/ 1096366 h 1458060"/>
              <a:gd name="connsiteX903" fmla="*/ 4085899 w 4762648"/>
              <a:gd name="connsiteY903" fmla="*/ 1003972 h 1458060"/>
              <a:gd name="connsiteX904" fmla="*/ 3997509 w 4762648"/>
              <a:gd name="connsiteY904" fmla="*/ 998991 h 1458060"/>
              <a:gd name="connsiteX905" fmla="*/ 4008936 w 4762648"/>
              <a:gd name="connsiteY905" fmla="*/ 1002311 h 1458060"/>
              <a:gd name="connsiteX906" fmla="*/ 3966255 w 4762648"/>
              <a:gd name="connsiteY906" fmla="*/ 1099785 h 1458060"/>
              <a:gd name="connsiteX907" fmla="*/ 3954730 w 4762648"/>
              <a:gd name="connsiteY907" fmla="*/ 1093534 h 1458060"/>
              <a:gd name="connsiteX908" fmla="*/ 3997509 w 4762648"/>
              <a:gd name="connsiteY908" fmla="*/ 998991 h 1458060"/>
              <a:gd name="connsiteX909" fmla="*/ 3762565 w 4762648"/>
              <a:gd name="connsiteY909" fmla="*/ 995768 h 1458060"/>
              <a:gd name="connsiteX910" fmla="*/ 3762565 w 4762648"/>
              <a:gd name="connsiteY910" fmla="*/ 1048704 h 1458060"/>
              <a:gd name="connsiteX911" fmla="*/ 3812376 w 4762648"/>
              <a:gd name="connsiteY911" fmla="*/ 1048704 h 1458060"/>
              <a:gd name="connsiteX912" fmla="*/ 3812376 w 4762648"/>
              <a:gd name="connsiteY912" fmla="*/ 995768 h 1458060"/>
              <a:gd name="connsiteX913" fmla="*/ 1756385 w 4762648"/>
              <a:gd name="connsiteY913" fmla="*/ 991568 h 1458060"/>
              <a:gd name="connsiteX914" fmla="*/ 1766348 w 4762648"/>
              <a:gd name="connsiteY914" fmla="*/ 994791 h 1458060"/>
              <a:gd name="connsiteX915" fmla="*/ 1739782 w 4762648"/>
              <a:gd name="connsiteY915" fmla="*/ 1059545 h 1458060"/>
              <a:gd name="connsiteX916" fmla="*/ 1729527 w 4762648"/>
              <a:gd name="connsiteY916" fmla="*/ 1054759 h 1458060"/>
              <a:gd name="connsiteX917" fmla="*/ 1756385 w 4762648"/>
              <a:gd name="connsiteY917" fmla="*/ 991568 h 1458060"/>
              <a:gd name="connsiteX918" fmla="*/ 1503912 w 4762648"/>
              <a:gd name="connsiteY918" fmla="*/ 989322 h 1458060"/>
              <a:gd name="connsiteX919" fmla="*/ 1503912 w 4762648"/>
              <a:gd name="connsiteY919" fmla="*/ 1014325 h 1458060"/>
              <a:gd name="connsiteX920" fmla="*/ 1600995 w 4762648"/>
              <a:gd name="connsiteY920" fmla="*/ 1014325 h 1458060"/>
              <a:gd name="connsiteX921" fmla="*/ 1600995 w 4762648"/>
              <a:gd name="connsiteY921" fmla="*/ 989322 h 1458060"/>
              <a:gd name="connsiteX922" fmla="*/ 694134 w 4762648"/>
              <a:gd name="connsiteY922" fmla="*/ 989322 h 1458060"/>
              <a:gd name="connsiteX923" fmla="*/ 718356 w 4762648"/>
              <a:gd name="connsiteY923" fmla="*/ 1007781 h 1458060"/>
              <a:gd name="connsiteX924" fmla="*/ 710933 w 4762648"/>
              <a:gd name="connsiteY924" fmla="*/ 1014715 h 1458060"/>
              <a:gd name="connsiteX925" fmla="*/ 687297 w 4762648"/>
              <a:gd name="connsiteY925" fmla="*/ 995572 h 1458060"/>
              <a:gd name="connsiteX926" fmla="*/ 787798 w 4762648"/>
              <a:gd name="connsiteY926" fmla="*/ 989126 h 1458060"/>
              <a:gd name="connsiteX927" fmla="*/ 794732 w 4762648"/>
              <a:gd name="connsiteY927" fmla="*/ 995768 h 1458060"/>
              <a:gd name="connsiteX928" fmla="*/ 768167 w 4762648"/>
              <a:gd name="connsiteY928" fmla="*/ 1014715 h 1458060"/>
              <a:gd name="connsiteX929" fmla="*/ 761721 w 4762648"/>
              <a:gd name="connsiteY929" fmla="*/ 1007586 h 1458060"/>
              <a:gd name="connsiteX930" fmla="*/ 787798 w 4762648"/>
              <a:gd name="connsiteY930" fmla="*/ 989126 h 1458060"/>
              <a:gd name="connsiteX931" fmla="*/ 1815768 w 4762648"/>
              <a:gd name="connsiteY931" fmla="*/ 988149 h 1458060"/>
              <a:gd name="connsiteX932" fmla="*/ 1849170 w 4762648"/>
              <a:gd name="connsiteY932" fmla="*/ 1040597 h 1458060"/>
              <a:gd name="connsiteX933" fmla="*/ 1839599 w 4762648"/>
              <a:gd name="connsiteY933" fmla="*/ 1046360 h 1458060"/>
              <a:gd name="connsiteX934" fmla="*/ 1806978 w 4762648"/>
              <a:gd name="connsiteY934" fmla="*/ 993326 h 1458060"/>
              <a:gd name="connsiteX935" fmla="*/ 2963335 w 4762648"/>
              <a:gd name="connsiteY935" fmla="*/ 987368 h 1458060"/>
              <a:gd name="connsiteX936" fmla="*/ 3089718 w 4762648"/>
              <a:gd name="connsiteY936" fmla="*/ 987368 h 1458060"/>
              <a:gd name="connsiteX937" fmla="*/ 3089718 w 4762648"/>
              <a:gd name="connsiteY937" fmla="*/ 997330 h 1458060"/>
              <a:gd name="connsiteX938" fmla="*/ 3070770 w 4762648"/>
              <a:gd name="connsiteY938" fmla="*/ 997330 h 1458060"/>
              <a:gd name="connsiteX939" fmla="*/ 3036586 w 4762648"/>
              <a:gd name="connsiteY939" fmla="*/ 1059350 h 1458060"/>
              <a:gd name="connsiteX940" fmla="*/ 3046255 w 4762648"/>
              <a:gd name="connsiteY940" fmla="*/ 1067554 h 1458060"/>
              <a:gd name="connsiteX941" fmla="*/ 3083174 w 4762648"/>
              <a:gd name="connsiteY941" fmla="*/ 1099003 h 1458060"/>
              <a:gd name="connsiteX942" fmla="*/ 3074384 w 4762648"/>
              <a:gd name="connsiteY942" fmla="*/ 1108184 h 1458060"/>
              <a:gd name="connsiteX943" fmla="*/ 3028968 w 4762648"/>
              <a:gd name="connsiteY943" fmla="*/ 1067554 h 1458060"/>
              <a:gd name="connsiteX944" fmla="*/ 2966949 w 4762648"/>
              <a:gd name="connsiteY944" fmla="*/ 1110137 h 1458060"/>
              <a:gd name="connsiteX945" fmla="*/ 2959526 w 4762648"/>
              <a:gd name="connsiteY945" fmla="*/ 1100175 h 1458060"/>
              <a:gd name="connsiteX946" fmla="*/ 3020764 w 4762648"/>
              <a:gd name="connsiteY946" fmla="*/ 1060326 h 1458060"/>
              <a:gd name="connsiteX947" fmla="*/ 2974762 w 4762648"/>
              <a:gd name="connsiteY947" fmla="*/ 1021357 h 1458060"/>
              <a:gd name="connsiteX948" fmla="*/ 2982380 w 4762648"/>
              <a:gd name="connsiteY948" fmla="*/ 1013739 h 1458060"/>
              <a:gd name="connsiteX949" fmla="*/ 3009923 w 4762648"/>
              <a:gd name="connsiteY949" fmla="*/ 1036788 h 1458060"/>
              <a:gd name="connsiteX950" fmla="*/ 3028382 w 4762648"/>
              <a:gd name="connsiteY950" fmla="*/ 1052318 h 1458060"/>
              <a:gd name="connsiteX951" fmla="*/ 3059929 w 4762648"/>
              <a:gd name="connsiteY951" fmla="*/ 997330 h 1458060"/>
              <a:gd name="connsiteX952" fmla="*/ 2963335 w 4762648"/>
              <a:gd name="connsiteY952" fmla="*/ 997330 h 1458060"/>
              <a:gd name="connsiteX953" fmla="*/ 2514790 w 4762648"/>
              <a:gd name="connsiteY953" fmla="*/ 984926 h 1458060"/>
              <a:gd name="connsiteX954" fmla="*/ 2514790 w 4762648"/>
              <a:gd name="connsiteY954" fmla="*/ 1085916 h 1458060"/>
              <a:gd name="connsiteX955" fmla="*/ 2548388 w 4762648"/>
              <a:gd name="connsiteY955" fmla="*/ 1085916 h 1458060"/>
              <a:gd name="connsiteX956" fmla="*/ 2548388 w 4762648"/>
              <a:gd name="connsiteY956" fmla="*/ 984926 h 1458060"/>
              <a:gd name="connsiteX957" fmla="*/ 301749 w 4762648"/>
              <a:gd name="connsiteY957" fmla="*/ 981703 h 1458060"/>
              <a:gd name="connsiteX958" fmla="*/ 316594 w 4762648"/>
              <a:gd name="connsiteY958" fmla="*/ 999967 h 1458060"/>
              <a:gd name="connsiteX959" fmla="*/ 308781 w 4762648"/>
              <a:gd name="connsiteY959" fmla="*/ 1004753 h 1458060"/>
              <a:gd name="connsiteX960" fmla="*/ 345407 w 4762648"/>
              <a:gd name="connsiteY960" fmla="*/ 1004753 h 1458060"/>
              <a:gd name="connsiteX961" fmla="*/ 362596 w 4762648"/>
              <a:gd name="connsiteY961" fmla="*/ 981703 h 1458060"/>
              <a:gd name="connsiteX962" fmla="*/ 3575577 w 4762648"/>
              <a:gd name="connsiteY962" fmla="*/ 977504 h 1458060"/>
              <a:gd name="connsiteX963" fmla="*/ 3589836 w 4762648"/>
              <a:gd name="connsiteY963" fmla="*/ 998112 h 1458060"/>
              <a:gd name="connsiteX964" fmla="*/ 3580753 w 4762648"/>
              <a:gd name="connsiteY964" fmla="*/ 1003190 h 1458060"/>
              <a:gd name="connsiteX965" fmla="*/ 3567177 w 4762648"/>
              <a:gd name="connsiteY965" fmla="*/ 982192 h 1458060"/>
              <a:gd name="connsiteX966" fmla="*/ 3630173 w 4762648"/>
              <a:gd name="connsiteY966" fmla="*/ 975550 h 1458060"/>
              <a:gd name="connsiteX967" fmla="*/ 3643163 w 4762648"/>
              <a:gd name="connsiteY967" fmla="*/ 997916 h 1458060"/>
              <a:gd name="connsiteX968" fmla="*/ 3633787 w 4762648"/>
              <a:gd name="connsiteY968" fmla="*/ 1002311 h 1458060"/>
              <a:gd name="connsiteX969" fmla="*/ 3621383 w 4762648"/>
              <a:gd name="connsiteY969" fmla="*/ 979555 h 1458060"/>
              <a:gd name="connsiteX970" fmla="*/ 3687798 w 4762648"/>
              <a:gd name="connsiteY970" fmla="*/ 975160 h 1458060"/>
              <a:gd name="connsiteX971" fmla="*/ 3697369 w 4762648"/>
              <a:gd name="connsiteY971" fmla="*/ 980141 h 1458060"/>
              <a:gd name="connsiteX972" fmla="*/ 3694830 w 4762648"/>
              <a:gd name="connsiteY972" fmla="*/ 983461 h 1458060"/>
              <a:gd name="connsiteX973" fmla="*/ 3678226 w 4762648"/>
              <a:gd name="connsiteY973" fmla="*/ 1004948 h 1458060"/>
              <a:gd name="connsiteX974" fmla="*/ 3716219 w 4762648"/>
              <a:gd name="connsiteY974" fmla="*/ 1004948 h 1458060"/>
              <a:gd name="connsiteX975" fmla="*/ 3716219 w 4762648"/>
              <a:gd name="connsiteY975" fmla="*/ 1029952 h 1458060"/>
              <a:gd name="connsiteX976" fmla="*/ 3705769 w 4762648"/>
              <a:gd name="connsiteY976" fmla="*/ 1029952 h 1458060"/>
              <a:gd name="connsiteX977" fmla="*/ 3705769 w 4762648"/>
              <a:gd name="connsiteY977" fmla="*/ 1014325 h 1458060"/>
              <a:gd name="connsiteX978" fmla="*/ 3554187 w 4762648"/>
              <a:gd name="connsiteY978" fmla="*/ 1014325 h 1458060"/>
              <a:gd name="connsiteX979" fmla="*/ 3554187 w 4762648"/>
              <a:gd name="connsiteY979" fmla="*/ 1029952 h 1458060"/>
              <a:gd name="connsiteX980" fmla="*/ 3543834 w 4762648"/>
              <a:gd name="connsiteY980" fmla="*/ 1029952 h 1458060"/>
              <a:gd name="connsiteX981" fmla="*/ 3543834 w 4762648"/>
              <a:gd name="connsiteY981" fmla="*/ 1004948 h 1458060"/>
              <a:gd name="connsiteX982" fmla="*/ 3666604 w 4762648"/>
              <a:gd name="connsiteY982" fmla="*/ 1004948 h 1458060"/>
              <a:gd name="connsiteX983" fmla="*/ 3687798 w 4762648"/>
              <a:gd name="connsiteY983" fmla="*/ 975160 h 1458060"/>
              <a:gd name="connsiteX984" fmla="*/ 2504340 w 4762648"/>
              <a:gd name="connsiteY984" fmla="*/ 975160 h 1458060"/>
              <a:gd name="connsiteX985" fmla="*/ 2558741 w 4762648"/>
              <a:gd name="connsiteY985" fmla="*/ 975160 h 1458060"/>
              <a:gd name="connsiteX986" fmla="*/ 2558741 w 4762648"/>
              <a:gd name="connsiteY986" fmla="*/ 1095780 h 1458060"/>
              <a:gd name="connsiteX987" fmla="*/ 2514790 w 4762648"/>
              <a:gd name="connsiteY987" fmla="*/ 1095780 h 1458060"/>
              <a:gd name="connsiteX988" fmla="*/ 2514790 w 4762648"/>
              <a:gd name="connsiteY988" fmla="*/ 1113556 h 1458060"/>
              <a:gd name="connsiteX989" fmla="*/ 2504340 w 4762648"/>
              <a:gd name="connsiteY989" fmla="*/ 1113556 h 1458060"/>
              <a:gd name="connsiteX990" fmla="*/ 88780 w 4762648"/>
              <a:gd name="connsiteY990" fmla="*/ 971546 h 1458060"/>
              <a:gd name="connsiteX991" fmla="*/ 88780 w 4762648"/>
              <a:gd name="connsiteY991" fmla="*/ 1002702 h 1458060"/>
              <a:gd name="connsiteX992" fmla="*/ 163985 w 4762648"/>
              <a:gd name="connsiteY992" fmla="*/ 1002702 h 1458060"/>
              <a:gd name="connsiteX993" fmla="*/ 163985 w 4762648"/>
              <a:gd name="connsiteY993" fmla="*/ 971546 h 1458060"/>
              <a:gd name="connsiteX994" fmla="*/ 4163155 w 4762648"/>
              <a:gd name="connsiteY994" fmla="*/ 970569 h 1458060"/>
              <a:gd name="connsiteX995" fmla="*/ 4236895 w 4762648"/>
              <a:gd name="connsiteY995" fmla="*/ 970569 h 1458060"/>
              <a:gd name="connsiteX996" fmla="*/ 4236895 w 4762648"/>
              <a:gd name="connsiteY996" fmla="*/ 980531 h 1458060"/>
              <a:gd name="connsiteX997" fmla="*/ 4163155 w 4762648"/>
              <a:gd name="connsiteY997" fmla="*/ 980531 h 1458060"/>
              <a:gd name="connsiteX998" fmla="*/ 3325787 w 4762648"/>
              <a:gd name="connsiteY998" fmla="*/ 969299 h 1458060"/>
              <a:gd name="connsiteX999" fmla="*/ 3514092 w 4762648"/>
              <a:gd name="connsiteY999" fmla="*/ 969299 h 1458060"/>
              <a:gd name="connsiteX1000" fmla="*/ 3514092 w 4762648"/>
              <a:gd name="connsiteY1000" fmla="*/ 979555 h 1458060"/>
              <a:gd name="connsiteX1001" fmla="*/ 3481275 w 4762648"/>
              <a:gd name="connsiteY1001" fmla="*/ 979555 h 1458060"/>
              <a:gd name="connsiteX1002" fmla="*/ 3481275 w 4762648"/>
              <a:gd name="connsiteY1002" fmla="*/ 1113360 h 1458060"/>
              <a:gd name="connsiteX1003" fmla="*/ 3455882 w 4762648"/>
              <a:gd name="connsiteY1003" fmla="*/ 1137778 h 1458060"/>
              <a:gd name="connsiteX1004" fmla="*/ 3444161 w 4762648"/>
              <a:gd name="connsiteY1004" fmla="*/ 1138071 h 1458060"/>
              <a:gd name="connsiteX1005" fmla="*/ 3436641 w 4762648"/>
              <a:gd name="connsiteY1005" fmla="*/ 1138168 h 1458060"/>
              <a:gd name="connsiteX1006" fmla="*/ 3425604 w 4762648"/>
              <a:gd name="connsiteY1006" fmla="*/ 1138168 h 1458060"/>
              <a:gd name="connsiteX1007" fmla="*/ 3423846 w 4762648"/>
              <a:gd name="connsiteY1007" fmla="*/ 1126741 h 1458060"/>
              <a:gd name="connsiteX1008" fmla="*/ 3436543 w 4762648"/>
              <a:gd name="connsiteY1008" fmla="*/ 1127229 h 1458060"/>
              <a:gd name="connsiteX1009" fmla="*/ 3443673 w 4762648"/>
              <a:gd name="connsiteY1009" fmla="*/ 1127327 h 1458060"/>
              <a:gd name="connsiteX1010" fmla="*/ 3452659 w 4762648"/>
              <a:gd name="connsiteY1010" fmla="*/ 1127327 h 1458060"/>
              <a:gd name="connsiteX1011" fmla="*/ 3466625 w 4762648"/>
              <a:gd name="connsiteY1011" fmla="*/ 1123713 h 1458060"/>
              <a:gd name="connsiteX1012" fmla="*/ 3470434 w 4762648"/>
              <a:gd name="connsiteY1012" fmla="*/ 1110137 h 1458060"/>
              <a:gd name="connsiteX1013" fmla="*/ 3470434 w 4762648"/>
              <a:gd name="connsiteY1013" fmla="*/ 979555 h 1458060"/>
              <a:gd name="connsiteX1014" fmla="*/ 3325787 w 4762648"/>
              <a:gd name="connsiteY1014" fmla="*/ 979555 h 1458060"/>
              <a:gd name="connsiteX1015" fmla="*/ 2358177 w 4762648"/>
              <a:gd name="connsiteY1015" fmla="*/ 968323 h 1458060"/>
              <a:gd name="connsiteX1016" fmla="*/ 2471472 w 4762648"/>
              <a:gd name="connsiteY1016" fmla="*/ 968323 h 1458060"/>
              <a:gd name="connsiteX1017" fmla="*/ 2471472 w 4762648"/>
              <a:gd name="connsiteY1017" fmla="*/ 978383 h 1458060"/>
              <a:gd name="connsiteX1018" fmla="*/ 2419610 w 4762648"/>
              <a:gd name="connsiteY1018" fmla="*/ 978383 h 1458060"/>
              <a:gd name="connsiteX1019" fmla="*/ 2419610 w 4762648"/>
              <a:gd name="connsiteY1019" fmla="*/ 1040109 h 1458060"/>
              <a:gd name="connsiteX1020" fmla="*/ 2469030 w 4762648"/>
              <a:gd name="connsiteY1020" fmla="*/ 1040109 h 1458060"/>
              <a:gd name="connsiteX1021" fmla="*/ 2469030 w 4762648"/>
              <a:gd name="connsiteY1021" fmla="*/ 1049974 h 1458060"/>
              <a:gd name="connsiteX1022" fmla="*/ 2419610 w 4762648"/>
              <a:gd name="connsiteY1022" fmla="*/ 1049974 h 1458060"/>
              <a:gd name="connsiteX1023" fmla="*/ 2419610 w 4762648"/>
              <a:gd name="connsiteY1023" fmla="*/ 1121369 h 1458060"/>
              <a:gd name="connsiteX1024" fmla="*/ 2475867 w 4762648"/>
              <a:gd name="connsiteY1024" fmla="*/ 1121369 h 1458060"/>
              <a:gd name="connsiteX1025" fmla="*/ 2475867 w 4762648"/>
              <a:gd name="connsiteY1025" fmla="*/ 1131331 h 1458060"/>
              <a:gd name="connsiteX1026" fmla="*/ 2352805 w 4762648"/>
              <a:gd name="connsiteY1026" fmla="*/ 1131331 h 1458060"/>
              <a:gd name="connsiteX1027" fmla="*/ 2352805 w 4762648"/>
              <a:gd name="connsiteY1027" fmla="*/ 1121369 h 1458060"/>
              <a:gd name="connsiteX1028" fmla="*/ 2408866 w 4762648"/>
              <a:gd name="connsiteY1028" fmla="*/ 1121369 h 1458060"/>
              <a:gd name="connsiteX1029" fmla="*/ 2408866 w 4762648"/>
              <a:gd name="connsiteY1029" fmla="*/ 1049974 h 1458060"/>
              <a:gd name="connsiteX1030" fmla="*/ 2360618 w 4762648"/>
              <a:gd name="connsiteY1030" fmla="*/ 1049974 h 1458060"/>
              <a:gd name="connsiteX1031" fmla="*/ 2360618 w 4762648"/>
              <a:gd name="connsiteY1031" fmla="*/ 1040109 h 1458060"/>
              <a:gd name="connsiteX1032" fmla="*/ 2408866 w 4762648"/>
              <a:gd name="connsiteY1032" fmla="*/ 1040109 h 1458060"/>
              <a:gd name="connsiteX1033" fmla="*/ 2408866 w 4762648"/>
              <a:gd name="connsiteY1033" fmla="*/ 978383 h 1458060"/>
              <a:gd name="connsiteX1034" fmla="*/ 2358177 w 4762648"/>
              <a:gd name="connsiteY1034" fmla="*/ 978383 h 1458060"/>
              <a:gd name="connsiteX1035" fmla="*/ 2086216 w 4762648"/>
              <a:gd name="connsiteY1035" fmla="*/ 966369 h 1458060"/>
              <a:gd name="connsiteX1036" fmla="*/ 2138664 w 4762648"/>
              <a:gd name="connsiteY1036" fmla="*/ 966369 h 1458060"/>
              <a:gd name="connsiteX1037" fmla="*/ 2138664 w 4762648"/>
              <a:gd name="connsiteY1037" fmla="*/ 976918 h 1458060"/>
              <a:gd name="connsiteX1038" fmla="*/ 2121475 w 4762648"/>
              <a:gd name="connsiteY1038" fmla="*/ 1032784 h 1458060"/>
              <a:gd name="connsiteX1039" fmla="*/ 2139836 w 4762648"/>
              <a:gd name="connsiteY1039" fmla="*/ 1082986 h 1458060"/>
              <a:gd name="connsiteX1040" fmla="*/ 2120498 w 4762648"/>
              <a:gd name="connsiteY1040" fmla="*/ 1111114 h 1458060"/>
              <a:gd name="connsiteX1041" fmla="*/ 2113857 w 4762648"/>
              <a:gd name="connsiteY1041" fmla="*/ 1111505 h 1458060"/>
              <a:gd name="connsiteX1042" fmla="*/ 2110634 w 4762648"/>
              <a:gd name="connsiteY1042" fmla="*/ 1111602 h 1458060"/>
              <a:gd name="connsiteX1043" fmla="*/ 2105652 w 4762648"/>
              <a:gd name="connsiteY1043" fmla="*/ 1111602 h 1458060"/>
              <a:gd name="connsiteX1044" fmla="*/ 2103308 w 4762648"/>
              <a:gd name="connsiteY1044" fmla="*/ 1100371 h 1458060"/>
              <a:gd name="connsiteX1045" fmla="*/ 2109266 w 4762648"/>
              <a:gd name="connsiteY1045" fmla="*/ 1100664 h 1458060"/>
              <a:gd name="connsiteX1046" fmla="*/ 2116103 w 4762648"/>
              <a:gd name="connsiteY1046" fmla="*/ 1100761 h 1458060"/>
              <a:gd name="connsiteX1047" fmla="*/ 2129484 w 4762648"/>
              <a:gd name="connsiteY1047" fmla="*/ 1081911 h 1458060"/>
              <a:gd name="connsiteX1048" fmla="*/ 2110829 w 4762648"/>
              <a:gd name="connsiteY1048" fmla="*/ 1034737 h 1458060"/>
              <a:gd name="connsiteX1049" fmla="*/ 2128018 w 4762648"/>
              <a:gd name="connsiteY1049" fmla="*/ 975941 h 1458060"/>
              <a:gd name="connsiteX1050" fmla="*/ 2096862 w 4762648"/>
              <a:gd name="connsiteY1050" fmla="*/ 975941 h 1458060"/>
              <a:gd name="connsiteX1051" fmla="*/ 2096862 w 4762648"/>
              <a:gd name="connsiteY1051" fmla="*/ 1142173 h 1458060"/>
              <a:gd name="connsiteX1052" fmla="*/ 2086216 w 4762648"/>
              <a:gd name="connsiteY1052" fmla="*/ 1142173 h 1458060"/>
              <a:gd name="connsiteX1053" fmla="*/ 2646154 w 4762648"/>
              <a:gd name="connsiteY1053" fmla="*/ 965295 h 1458060"/>
              <a:gd name="connsiteX1054" fmla="*/ 2671548 w 4762648"/>
              <a:gd name="connsiteY1054" fmla="*/ 990982 h 1458060"/>
              <a:gd name="connsiteX1055" fmla="*/ 2662758 w 4762648"/>
              <a:gd name="connsiteY1055" fmla="*/ 998307 h 1458060"/>
              <a:gd name="connsiteX1056" fmla="*/ 2638341 w 4762648"/>
              <a:gd name="connsiteY1056" fmla="*/ 971741 h 1458060"/>
              <a:gd name="connsiteX1057" fmla="*/ 78232 w 4762648"/>
              <a:gd name="connsiteY1057" fmla="*/ 962170 h 1458060"/>
              <a:gd name="connsiteX1058" fmla="*/ 174436 w 4762648"/>
              <a:gd name="connsiteY1058" fmla="*/ 962170 h 1458060"/>
              <a:gd name="connsiteX1059" fmla="*/ 174436 w 4762648"/>
              <a:gd name="connsiteY1059" fmla="*/ 1052513 h 1458060"/>
              <a:gd name="connsiteX1060" fmla="*/ 124625 w 4762648"/>
              <a:gd name="connsiteY1060" fmla="*/ 1052513 h 1458060"/>
              <a:gd name="connsiteX1061" fmla="*/ 139861 w 4762648"/>
              <a:gd name="connsiteY1061" fmla="*/ 1088748 h 1458060"/>
              <a:gd name="connsiteX1062" fmla="*/ 178831 w 4762648"/>
              <a:gd name="connsiteY1062" fmla="*/ 1064331 h 1458060"/>
              <a:gd name="connsiteX1063" fmla="*/ 185082 w 4762648"/>
              <a:gd name="connsiteY1063" fmla="*/ 1072730 h 1458060"/>
              <a:gd name="connsiteX1064" fmla="*/ 145428 w 4762648"/>
              <a:gd name="connsiteY1064" fmla="*/ 1096561 h 1458060"/>
              <a:gd name="connsiteX1065" fmla="*/ 190258 w 4762648"/>
              <a:gd name="connsiteY1065" fmla="*/ 1129378 h 1458060"/>
              <a:gd name="connsiteX1066" fmla="*/ 183226 w 4762648"/>
              <a:gd name="connsiteY1066" fmla="*/ 1138168 h 1458060"/>
              <a:gd name="connsiteX1067" fmla="*/ 114272 w 4762648"/>
              <a:gd name="connsiteY1067" fmla="*/ 1052513 h 1458060"/>
              <a:gd name="connsiteX1068" fmla="*/ 88780 w 4762648"/>
              <a:gd name="connsiteY1068" fmla="*/ 1052513 h 1458060"/>
              <a:gd name="connsiteX1069" fmla="*/ 88780 w 4762648"/>
              <a:gd name="connsiteY1069" fmla="*/ 1123127 h 1458060"/>
              <a:gd name="connsiteX1070" fmla="*/ 123843 w 4762648"/>
              <a:gd name="connsiteY1070" fmla="*/ 1105547 h 1458060"/>
              <a:gd name="connsiteX1071" fmla="*/ 125406 w 4762648"/>
              <a:gd name="connsiteY1071" fmla="*/ 1116779 h 1458060"/>
              <a:gd name="connsiteX1072" fmla="*/ 89855 w 4762648"/>
              <a:gd name="connsiteY1072" fmla="*/ 1134164 h 1458060"/>
              <a:gd name="connsiteX1073" fmla="*/ 80186 w 4762648"/>
              <a:gd name="connsiteY1073" fmla="*/ 1141001 h 1458060"/>
              <a:gd name="connsiteX1074" fmla="*/ 72861 w 4762648"/>
              <a:gd name="connsiteY1074" fmla="*/ 1132406 h 1458060"/>
              <a:gd name="connsiteX1075" fmla="*/ 78232 w 4762648"/>
              <a:gd name="connsiteY1075" fmla="*/ 1117365 h 1458060"/>
              <a:gd name="connsiteX1076" fmla="*/ 4600421 w 4762648"/>
              <a:gd name="connsiteY1076" fmla="*/ 960314 h 1458060"/>
              <a:gd name="connsiteX1077" fmla="*/ 4632456 w 4762648"/>
              <a:gd name="connsiteY1077" fmla="*/ 991177 h 1458060"/>
              <a:gd name="connsiteX1078" fmla="*/ 4623373 w 4762648"/>
              <a:gd name="connsiteY1078" fmla="*/ 999186 h 1458060"/>
              <a:gd name="connsiteX1079" fmla="*/ 4592022 w 4762648"/>
              <a:gd name="connsiteY1079" fmla="*/ 967541 h 1458060"/>
              <a:gd name="connsiteX1080" fmla="*/ 3711629 w 4762648"/>
              <a:gd name="connsiteY1080" fmla="*/ 958947 h 1458060"/>
              <a:gd name="connsiteX1081" fmla="*/ 3714364 w 4762648"/>
              <a:gd name="connsiteY1081" fmla="*/ 968713 h 1458060"/>
              <a:gd name="connsiteX1082" fmla="*/ 3548620 w 4762648"/>
              <a:gd name="connsiteY1082" fmla="*/ 974378 h 1458060"/>
              <a:gd name="connsiteX1083" fmla="*/ 3546569 w 4762648"/>
              <a:gd name="connsiteY1083" fmla="*/ 964318 h 1458060"/>
              <a:gd name="connsiteX1084" fmla="*/ 3711629 w 4762648"/>
              <a:gd name="connsiteY1084" fmla="*/ 958947 h 1458060"/>
              <a:gd name="connsiteX1085" fmla="*/ 2924561 w 4762648"/>
              <a:gd name="connsiteY1085" fmla="*/ 958165 h 1458060"/>
              <a:gd name="connsiteX1086" fmla="*/ 2950540 w 4762648"/>
              <a:gd name="connsiteY1086" fmla="*/ 992349 h 1458060"/>
              <a:gd name="connsiteX1087" fmla="*/ 2940774 w 4762648"/>
              <a:gd name="connsiteY1087" fmla="*/ 998502 h 1458060"/>
              <a:gd name="connsiteX1088" fmla="*/ 2915770 w 4762648"/>
              <a:gd name="connsiteY1088" fmla="*/ 963732 h 1458060"/>
              <a:gd name="connsiteX1089" fmla="*/ 2298403 w 4762648"/>
              <a:gd name="connsiteY1089" fmla="*/ 957775 h 1458060"/>
              <a:gd name="connsiteX1090" fmla="*/ 2321258 w 4762648"/>
              <a:gd name="connsiteY1090" fmla="*/ 985708 h 1458060"/>
              <a:gd name="connsiteX1091" fmla="*/ 2338448 w 4762648"/>
              <a:gd name="connsiteY1091" fmla="*/ 960314 h 1458060"/>
              <a:gd name="connsiteX1092" fmla="*/ 2347238 w 4762648"/>
              <a:gd name="connsiteY1092" fmla="*/ 965588 h 1458060"/>
              <a:gd name="connsiteX1093" fmla="*/ 2326630 w 4762648"/>
              <a:gd name="connsiteY1093" fmla="*/ 994791 h 1458060"/>
              <a:gd name="connsiteX1094" fmla="*/ 2343429 w 4762648"/>
              <a:gd name="connsiteY1094" fmla="*/ 1092166 h 1458060"/>
              <a:gd name="connsiteX1095" fmla="*/ 2312565 w 4762648"/>
              <a:gd name="connsiteY1095" fmla="*/ 1135922 h 1458060"/>
              <a:gd name="connsiteX1096" fmla="*/ 2303678 w 4762648"/>
              <a:gd name="connsiteY1096" fmla="*/ 1136117 h 1458060"/>
              <a:gd name="connsiteX1097" fmla="*/ 2299087 w 4762648"/>
              <a:gd name="connsiteY1097" fmla="*/ 1136215 h 1458060"/>
              <a:gd name="connsiteX1098" fmla="*/ 2292446 w 4762648"/>
              <a:gd name="connsiteY1098" fmla="*/ 1136215 h 1458060"/>
              <a:gd name="connsiteX1099" fmla="*/ 2290590 w 4762648"/>
              <a:gd name="connsiteY1099" fmla="*/ 1124983 h 1458060"/>
              <a:gd name="connsiteX1100" fmla="*/ 2310221 w 4762648"/>
              <a:gd name="connsiteY1100" fmla="*/ 1125569 h 1458060"/>
              <a:gd name="connsiteX1101" fmla="*/ 2332978 w 4762648"/>
              <a:gd name="connsiteY1101" fmla="*/ 1091385 h 1458060"/>
              <a:gd name="connsiteX1102" fmla="*/ 2330634 w 4762648"/>
              <a:gd name="connsiteY1102" fmla="*/ 1045579 h 1458060"/>
              <a:gd name="connsiteX1103" fmla="*/ 2294008 w 4762648"/>
              <a:gd name="connsiteY1103" fmla="*/ 1085134 h 1458060"/>
              <a:gd name="connsiteX1104" fmla="*/ 2286976 w 4762648"/>
              <a:gd name="connsiteY1104" fmla="*/ 1077516 h 1458060"/>
              <a:gd name="connsiteX1105" fmla="*/ 2328388 w 4762648"/>
              <a:gd name="connsiteY1105" fmla="*/ 1032589 h 1458060"/>
              <a:gd name="connsiteX1106" fmla="*/ 2318816 w 4762648"/>
              <a:gd name="connsiteY1106" fmla="*/ 1003581 h 1458060"/>
              <a:gd name="connsiteX1107" fmla="*/ 2294594 w 4762648"/>
              <a:gd name="connsiteY1107" fmla="*/ 1025361 h 1458060"/>
              <a:gd name="connsiteX1108" fmla="*/ 2287562 w 4762648"/>
              <a:gd name="connsiteY1108" fmla="*/ 1017548 h 1458060"/>
              <a:gd name="connsiteX1109" fmla="*/ 2313835 w 4762648"/>
              <a:gd name="connsiteY1109" fmla="*/ 994303 h 1458060"/>
              <a:gd name="connsiteX1110" fmla="*/ 2290395 w 4762648"/>
              <a:gd name="connsiteY1110" fmla="*/ 963928 h 1458060"/>
              <a:gd name="connsiteX1111" fmla="*/ 489760 w 4762648"/>
              <a:gd name="connsiteY1111" fmla="*/ 956896 h 1458060"/>
              <a:gd name="connsiteX1112" fmla="*/ 501383 w 4762648"/>
              <a:gd name="connsiteY1112" fmla="*/ 956896 h 1458060"/>
              <a:gd name="connsiteX1113" fmla="*/ 501383 w 4762648"/>
              <a:gd name="connsiteY1113" fmla="*/ 1016180 h 1458060"/>
              <a:gd name="connsiteX1114" fmla="*/ 582448 w 4762648"/>
              <a:gd name="connsiteY1114" fmla="*/ 1016180 h 1458060"/>
              <a:gd name="connsiteX1115" fmla="*/ 582448 w 4762648"/>
              <a:gd name="connsiteY1115" fmla="*/ 1026924 h 1458060"/>
              <a:gd name="connsiteX1116" fmla="*/ 501383 w 4762648"/>
              <a:gd name="connsiteY1116" fmla="*/ 1026924 h 1458060"/>
              <a:gd name="connsiteX1117" fmla="*/ 501383 w 4762648"/>
              <a:gd name="connsiteY1117" fmla="*/ 1118928 h 1458060"/>
              <a:gd name="connsiteX1118" fmla="*/ 597977 w 4762648"/>
              <a:gd name="connsiteY1118" fmla="*/ 1118928 h 1458060"/>
              <a:gd name="connsiteX1119" fmla="*/ 597977 w 4762648"/>
              <a:gd name="connsiteY1119" fmla="*/ 1129964 h 1458060"/>
              <a:gd name="connsiteX1120" fmla="*/ 412016 w 4762648"/>
              <a:gd name="connsiteY1120" fmla="*/ 1129964 h 1458060"/>
              <a:gd name="connsiteX1121" fmla="*/ 412016 w 4762648"/>
              <a:gd name="connsiteY1121" fmla="*/ 1118928 h 1458060"/>
              <a:gd name="connsiteX1122" fmla="*/ 489760 w 4762648"/>
              <a:gd name="connsiteY1122" fmla="*/ 1118928 h 1458060"/>
              <a:gd name="connsiteX1123" fmla="*/ 13185 w 4762648"/>
              <a:gd name="connsiteY1123" fmla="*/ 956896 h 1458060"/>
              <a:gd name="connsiteX1124" fmla="*/ 34770 w 4762648"/>
              <a:gd name="connsiteY1124" fmla="*/ 986587 h 1458060"/>
              <a:gd name="connsiteX1125" fmla="*/ 56843 w 4762648"/>
              <a:gd name="connsiteY1125" fmla="*/ 957384 h 1458060"/>
              <a:gd name="connsiteX1126" fmla="*/ 65633 w 4762648"/>
              <a:gd name="connsiteY1126" fmla="*/ 962951 h 1458060"/>
              <a:gd name="connsiteX1127" fmla="*/ 39653 w 4762648"/>
              <a:gd name="connsiteY1127" fmla="*/ 995768 h 1458060"/>
              <a:gd name="connsiteX1128" fmla="*/ 54987 w 4762648"/>
              <a:gd name="connsiteY1128" fmla="*/ 1089334 h 1458060"/>
              <a:gd name="connsiteX1129" fmla="*/ 25979 w 4762648"/>
              <a:gd name="connsiteY1129" fmla="*/ 1136410 h 1458060"/>
              <a:gd name="connsiteX1130" fmla="*/ 17776 w 4762648"/>
              <a:gd name="connsiteY1130" fmla="*/ 1136703 h 1458060"/>
              <a:gd name="connsiteX1131" fmla="*/ 13380 w 4762648"/>
              <a:gd name="connsiteY1131" fmla="*/ 1136801 h 1458060"/>
              <a:gd name="connsiteX1132" fmla="*/ 7618 w 4762648"/>
              <a:gd name="connsiteY1132" fmla="*/ 1136801 h 1458060"/>
              <a:gd name="connsiteX1133" fmla="*/ 5176 w 4762648"/>
              <a:gd name="connsiteY1133" fmla="*/ 1125569 h 1458060"/>
              <a:gd name="connsiteX1134" fmla="*/ 23831 w 4762648"/>
              <a:gd name="connsiteY1134" fmla="*/ 1126155 h 1458060"/>
              <a:gd name="connsiteX1135" fmla="*/ 44634 w 4762648"/>
              <a:gd name="connsiteY1135" fmla="*/ 1088748 h 1458060"/>
              <a:gd name="connsiteX1136" fmla="*/ 42778 w 4762648"/>
              <a:gd name="connsiteY1136" fmla="*/ 1049974 h 1458060"/>
              <a:gd name="connsiteX1137" fmla="*/ 8790 w 4762648"/>
              <a:gd name="connsiteY1137" fmla="*/ 1088943 h 1458060"/>
              <a:gd name="connsiteX1138" fmla="*/ 1855 w 4762648"/>
              <a:gd name="connsiteY1138" fmla="*/ 1080349 h 1458060"/>
              <a:gd name="connsiteX1139" fmla="*/ 40825 w 4762648"/>
              <a:gd name="connsiteY1139" fmla="*/ 1035519 h 1458060"/>
              <a:gd name="connsiteX1140" fmla="*/ 31644 w 4762648"/>
              <a:gd name="connsiteY1140" fmla="*/ 1003776 h 1458060"/>
              <a:gd name="connsiteX1141" fmla="*/ 6641 w 4762648"/>
              <a:gd name="connsiteY1141" fmla="*/ 1023505 h 1458060"/>
              <a:gd name="connsiteX1142" fmla="*/ 390 w 4762648"/>
              <a:gd name="connsiteY1142" fmla="*/ 1014911 h 1458060"/>
              <a:gd name="connsiteX1143" fmla="*/ 27054 w 4762648"/>
              <a:gd name="connsiteY1143" fmla="*/ 994303 h 1458060"/>
              <a:gd name="connsiteX1144" fmla="*/ 5176 w 4762648"/>
              <a:gd name="connsiteY1144" fmla="*/ 963146 h 1458060"/>
              <a:gd name="connsiteX1145" fmla="*/ 4686272 w 4762648"/>
              <a:gd name="connsiteY1145" fmla="*/ 956114 h 1458060"/>
              <a:gd name="connsiteX1146" fmla="*/ 4697406 w 4762648"/>
              <a:gd name="connsiteY1146" fmla="*/ 956114 h 1458060"/>
              <a:gd name="connsiteX1147" fmla="*/ 4697406 w 4762648"/>
              <a:gd name="connsiteY1147" fmla="*/ 1013348 h 1458060"/>
              <a:gd name="connsiteX1148" fmla="*/ 4752393 w 4762648"/>
              <a:gd name="connsiteY1148" fmla="*/ 1013348 h 1458060"/>
              <a:gd name="connsiteX1149" fmla="*/ 4752393 w 4762648"/>
              <a:gd name="connsiteY1149" fmla="*/ 1023994 h 1458060"/>
              <a:gd name="connsiteX1150" fmla="*/ 4697406 w 4762648"/>
              <a:gd name="connsiteY1150" fmla="*/ 1023994 h 1458060"/>
              <a:gd name="connsiteX1151" fmla="*/ 4697406 w 4762648"/>
              <a:gd name="connsiteY1151" fmla="*/ 1119123 h 1458060"/>
              <a:gd name="connsiteX1152" fmla="*/ 4762062 w 4762648"/>
              <a:gd name="connsiteY1152" fmla="*/ 1119123 h 1458060"/>
              <a:gd name="connsiteX1153" fmla="*/ 4762062 w 4762648"/>
              <a:gd name="connsiteY1153" fmla="*/ 1129964 h 1458060"/>
              <a:gd name="connsiteX1154" fmla="*/ 4636266 w 4762648"/>
              <a:gd name="connsiteY1154" fmla="*/ 1129964 h 1458060"/>
              <a:gd name="connsiteX1155" fmla="*/ 4636266 w 4762648"/>
              <a:gd name="connsiteY1155" fmla="*/ 1119123 h 1458060"/>
              <a:gd name="connsiteX1156" fmla="*/ 4686272 w 4762648"/>
              <a:gd name="connsiteY1156" fmla="*/ 1119123 h 1458060"/>
              <a:gd name="connsiteX1157" fmla="*/ 4044683 w 4762648"/>
              <a:gd name="connsiteY1157" fmla="*/ 955724 h 1458060"/>
              <a:gd name="connsiteX1158" fmla="*/ 4056110 w 4762648"/>
              <a:gd name="connsiteY1158" fmla="*/ 955724 h 1458060"/>
              <a:gd name="connsiteX1159" fmla="*/ 4056110 w 4762648"/>
              <a:gd name="connsiteY1159" fmla="*/ 1114142 h 1458060"/>
              <a:gd name="connsiteX1160" fmla="*/ 4031693 w 4762648"/>
              <a:gd name="connsiteY1160" fmla="*/ 1139145 h 1458060"/>
              <a:gd name="connsiteX1161" fmla="*/ 4005127 w 4762648"/>
              <a:gd name="connsiteY1161" fmla="*/ 1139536 h 1458060"/>
              <a:gd name="connsiteX1162" fmla="*/ 4002490 w 4762648"/>
              <a:gd name="connsiteY1162" fmla="*/ 1127132 h 1458060"/>
              <a:gd name="connsiteX1163" fmla="*/ 4015675 w 4762648"/>
              <a:gd name="connsiteY1163" fmla="*/ 1127620 h 1458060"/>
              <a:gd name="connsiteX1164" fmla="*/ 4027103 w 4762648"/>
              <a:gd name="connsiteY1164" fmla="*/ 1127718 h 1458060"/>
              <a:gd name="connsiteX1165" fmla="*/ 4041264 w 4762648"/>
              <a:gd name="connsiteY1165" fmla="*/ 1124397 h 1458060"/>
              <a:gd name="connsiteX1166" fmla="*/ 4044683 w 4762648"/>
              <a:gd name="connsiteY1166" fmla="*/ 1111114 h 1458060"/>
              <a:gd name="connsiteX1167" fmla="*/ 3172690 w 4762648"/>
              <a:gd name="connsiteY1167" fmla="*/ 954942 h 1458060"/>
              <a:gd name="connsiteX1168" fmla="*/ 3182652 w 4762648"/>
              <a:gd name="connsiteY1168" fmla="*/ 954942 h 1458060"/>
              <a:gd name="connsiteX1169" fmla="*/ 3182652 w 4762648"/>
              <a:gd name="connsiteY1169" fmla="*/ 991959 h 1458060"/>
              <a:gd name="connsiteX1170" fmla="*/ 3216054 w 4762648"/>
              <a:gd name="connsiteY1170" fmla="*/ 991959 h 1458060"/>
              <a:gd name="connsiteX1171" fmla="*/ 3216054 w 4762648"/>
              <a:gd name="connsiteY1171" fmla="*/ 1001139 h 1458060"/>
              <a:gd name="connsiteX1172" fmla="*/ 3182652 w 4762648"/>
              <a:gd name="connsiteY1172" fmla="*/ 1001139 h 1458060"/>
              <a:gd name="connsiteX1173" fmla="*/ 3182652 w 4762648"/>
              <a:gd name="connsiteY1173" fmla="*/ 1044114 h 1458060"/>
              <a:gd name="connsiteX1174" fmla="*/ 3217129 w 4762648"/>
              <a:gd name="connsiteY1174" fmla="*/ 1038156 h 1458060"/>
              <a:gd name="connsiteX1175" fmla="*/ 3217129 w 4762648"/>
              <a:gd name="connsiteY1175" fmla="*/ 1043625 h 1458060"/>
              <a:gd name="connsiteX1176" fmla="*/ 3217324 w 4762648"/>
              <a:gd name="connsiteY1176" fmla="*/ 1048118 h 1458060"/>
              <a:gd name="connsiteX1177" fmla="*/ 3118874 w 4762648"/>
              <a:gd name="connsiteY1177" fmla="*/ 1064917 h 1458060"/>
              <a:gd name="connsiteX1178" fmla="*/ 3116726 w 4762648"/>
              <a:gd name="connsiteY1178" fmla="*/ 1054173 h 1458060"/>
              <a:gd name="connsiteX1179" fmla="*/ 3126883 w 4762648"/>
              <a:gd name="connsiteY1179" fmla="*/ 1052708 h 1458060"/>
              <a:gd name="connsiteX1180" fmla="*/ 3134697 w 4762648"/>
              <a:gd name="connsiteY1180" fmla="*/ 1051536 h 1458060"/>
              <a:gd name="connsiteX1181" fmla="*/ 3134697 w 4762648"/>
              <a:gd name="connsiteY1181" fmla="*/ 974769 h 1458060"/>
              <a:gd name="connsiteX1182" fmla="*/ 3144463 w 4762648"/>
              <a:gd name="connsiteY1182" fmla="*/ 974769 h 1458060"/>
              <a:gd name="connsiteX1183" fmla="*/ 3144463 w 4762648"/>
              <a:gd name="connsiteY1183" fmla="*/ 1050169 h 1458060"/>
              <a:gd name="connsiteX1184" fmla="*/ 3158039 w 4762648"/>
              <a:gd name="connsiteY1184" fmla="*/ 1048020 h 1458060"/>
              <a:gd name="connsiteX1185" fmla="*/ 3172690 w 4762648"/>
              <a:gd name="connsiteY1185" fmla="*/ 1045774 h 1458060"/>
              <a:gd name="connsiteX1186" fmla="*/ 643737 w 4762648"/>
              <a:gd name="connsiteY1186" fmla="*/ 954942 h 1458060"/>
              <a:gd name="connsiteX1187" fmla="*/ 653895 w 4762648"/>
              <a:gd name="connsiteY1187" fmla="*/ 954942 h 1458060"/>
              <a:gd name="connsiteX1188" fmla="*/ 653895 w 4762648"/>
              <a:gd name="connsiteY1188" fmla="*/ 1002702 h 1458060"/>
              <a:gd name="connsiteX1189" fmla="*/ 673721 w 4762648"/>
              <a:gd name="connsiteY1189" fmla="*/ 1002702 h 1458060"/>
              <a:gd name="connsiteX1190" fmla="*/ 673721 w 4762648"/>
              <a:gd name="connsiteY1190" fmla="*/ 1012371 h 1458060"/>
              <a:gd name="connsiteX1191" fmla="*/ 653895 w 4762648"/>
              <a:gd name="connsiteY1191" fmla="*/ 1012371 h 1458060"/>
              <a:gd name="connsiteX1192" fmla="*/ 653895 w 4762648"/>
              <a:gd name="connsiteY1192" fmla="*/ 1087967 h 1458060"/>
              <a:gd name="connsiteX1193" fmla="*/ 676163 w 4762648"/>
              <a:gd name="connsiteY1193" fmla="*/ 1082204 h 1458060"/>
              <a:gd name="connsiteX1194" fmla="*/ 676066 w 4762648"/>
              <a:gd name="connsiteY1194" fmla="*/ 1085525 h 1458060"/>
              <a:gd name="connsiteX1195" fmla="*/ 676358 w 4762648"/>
              <a:gd name="connsiteY1195" fmla="*/ 1091776 h 1458060"/>
              <a:gd name="connsiteX1196" fmla="*/ 621957 w 4762648"/>
              <a:gd name="connsiteY1196" fmla="*/ 1106328 h 1458060"/>
              <a:gd name="connsiteX1197" fmla="*/ 619515 w 4762648"/>
              <a:gd name="connsiteY1197" fmla="*/ 1095780 h 1458060"/>
              <a:gd name="connsiteX1198" fmla="*/ 627329 w 4762648"/>
              <a:gd name="connsiteY1198" fmla="*/ 1094120 h 1458060"/>
              <a:gd name="connsiteX1199" fmla="*/ 643737 w 4762648"/>
              <a:gd name="connsiteY1199" fmla="*/ 1090604 h 1458060"/>
              <a:gd name="connsiteX1200" fmla="*/ 643737 w 4762648"/>
              <a:gd name="connsiteY1200" fmla="*/ 1012371 h 1458060"/>
              <a:gd name="connsiteX1201" fmla="*/ 622738 w 4762648"/>
              <a:gd name="connsiteY1201" fmla="*/ 1012371 h 1458060"/>
              <a:gd name="connsiteX1202" fmla="*/ 622738 w 4762648"/>
              <a:gd name="connsiteY1202" fmla="*/ 1002702 h 1458060"/>
              <a:gd name="connsiteX1203" fmla="*/ 643737 w 4762648"/>
              <a:gd name="connsiteY1203" fmla="*/ 1002702 h 1458060"/>
              <a:gd name="connsiteX1204" fmla="*/ 236800 w 4762648"/>
              <a:gd name="connsiteY1204" fmla="*/ 954747 h 1458060"/>
              <a:gd name="connsiteX1205" fmla="*/ 246957 w 4762648"/>
              <a:gd name="connsiteY1205" fmla="*/ 954747 h 1458060"/>
              <a:gd name="connsiteX1206" fmla="*/ 246957 w 4762648"/>
              <a:gd name="connsiteY1206" fmla="*/ 995377 h 1458060"/>
              <a:gd name="connsiteX1207" fmla="*/ 267370 w 4762648"/>
              <a:gd name="connsiteY1207" fmla="*/ 995377 h 1458060"/>
              <a:gd name="connsiteX1208" fmla="*/ 267370 w 4762648"/>
              <a:gd name="connsiteY1208" fmla="*/ 1004167 h 1458060"/>
              <a:gd name="connsiteX1209" fmla="*/ 246957 w 4762648"/>
              <a:gd name="connsiteY1209" fmla="*/ 1004167 h 1458060"/>
              <a:gd name="connsiteX1210" fmla="*/ 246957 w 4762648"/>
              <a:gd name="connsiteY1210" fmla="*/ 1045579 h 1458060"/>
              <a:gd name="connsiteX1211" fmla="*/ 262584 w 4762648"/>
              <a:gd name="connsiteY1211" fmla="*/ 1040597 h 1458060"/>
              <a:gd name="connsiteX1212" fmla="*/ 267174 w 4762648"/>
              <a:gd name="connsiteY1212" fmla="*/ 1039132 h 1458060"/>
              <a:gd name="connsiteX1213" fmla="*/ 268151 w 4762648"/>
              <a:gd name="connsiteY1213" fmla="*/ 1049192 h 1458060"/>
              <a:gd name="connsiteX1214" fmla="*/ 262193 w 4762648"/>
              <a:gd name="connsiteY1214" fmla="*/ 1050950 h 1458060"/>
              <a:gd name="connsiteX1215" fmla="*/ 246957 w 4762648"/>
              <a:gd name="connsiteY1215" fmla="*/ 1055541 h 1458060"/>
              <a:gd name="connsiteX1216" fmla="*/ 246957 w 4762648"/>
              <a:gd name="connsiteY1216" fmla="*/ 1118537 h 1458060"/>
              <a:gd name="connsiteX1217" fmla="*/ 228595 w 4762648"/>
              <a:gd name="connsiteY1217" fmla="*/ 1138559 h 1458060"/>
              <a:gd name="connsiteX1218" fmla="*/ 213750 w 4762648"/>
              <a:gd name="connsiteY1218" fmla="*/ 1138754 h 1458060"/>
              <a:gd name="connsiteX1219" fmla="*/ 211796 w 4762648"/>
              <a:gd name="connsiteY1219" fmla="*/ 1127718 h 1458060"/>
              <a:gd name="connsiteX1220" fmla="*/ 226153 w 4762648"/>
              <a:gd name="connsiteY1220" fmla="*/ 1128401 h 1458060"/>
              <a:gd name="connsiteX1221" fmla="*/ 236800 w 4762648"/>
              <a:gd name="connsiteY1221" fmla="*/ 1117951 h 1458060"/>
              <a:gd name="connsiteX1222" fmla="*/ 236800 w 4762648"/>
              <a:gd name="connsiteY1222" fmla="*/ 1058764 h 1458060"/>
              <a:gd name="connsiteX1223" fmla="*/ 228009 w 4762648"/>
              <a:gd name="connsiteY1223" fmla="*/ 1061498 h 1458060"/>
              <a:gd name="connsiteX1224" fmla="*/ 212382 w 4762648"/>
              <a:gd name="connsiteY1224" fmla="*/ 1066577 h 1458060"/>
              <a:gd name="connsiteX1225" fmla="*/ 210331 w 4762648"/>
              <a:gd name="connsiteY1225" fmla="*/ 1055931 h 1458060"/>
              <a:gd name="connsiteX1226" fmla="*/ 236800 w 4762648"/>
              <a:gd name="connsiteY1226" fmla="*/ 1048509 h 1458060"/>
              <a:gd name="connsiteX1227" fmla="*/ 236800 w 4762648"/>
              <a:gd name="connsiteY1227" fmla="*/ 1004167 h 1458060"/>
              <a:gd name="connsiteX1228" fmla="*/ 212578 w 4762648"/>
              <a:gd name="connsiteY1228" fmla="*/ 1004167 h 1458060"/>
              <a:gd name="connsiteX1229" fmla="*/ 212578 w 4762648"/>
              <a:gd name="connsiteY1229" fmla="*/ 995377 h 1458060"/>
              <a:gd name="connsiteX1230" fmla="*/ 236800 w 4762648"/>
              <a:gd name="connsiteY1230" fmla="*/ 995377 h 1458060"/>
              <a:gd name="connsiteX1231" fmla="*/ 3229533 w 4762648"/>
              <a:gd name="connsiteY1231" fmla="*/ 954356 h 1458060"/>
              <a:gd name="connsiteX1232" fmla="*/ 3239495 w 4762648"/>
              <a:gd name="connsiteY1232" fmla="*/ 954356 h 1458060"/>
              <a:gd name="connsiteX1233" fmla="*/ 3239495 w 4762648"/>
              <a:gd name="connsiteY1233" fmla="*/ 1004167 h 1458060"/>
              <a:gd name="connsiteX1234" fmla="*/ 3289306 w 4762648"/>
              <a:gd name="connsiteY1234" fmla="*/ 973304 h 1458060"/>
              <a:gd name="connsiteX1235" fmla="*/ 3295752 w 4762648"/>
              <a:gd name="connsiteY1235" fmla="*/ 981117 h 1458060"/>
              <a:gd name="connsiteX1236" fmla="*/ 3239495 w 4762648"/>
              <a:gd name="connsiteY1236" fmla="*/ 1014129 h 1458060"/>
              <a:gd name="connsiteX1237" fmla="*/ 3239495 w 4762648"/>
              <a:gd name="connsiteY1237" fmla="*/ 1036593 h 1458060"/>
              <a:gd name="connsiteX1238" fmla="*/ 3242913 w 4762648"/>
              <a:gd name="connsiteY1238" fmla="*/ 1047923 h 1458060"/>
              <a:gd name="connsiteX1239" fmla="*/ 3255903 w 4762648"/>
              <a:gd name="connsiteY1239" fmla="*/ 1050950 h 1458060"/>
              <a:gd name="connsiteX1240" fmla="*/ 3273679 w 4762648"/>
              <a:gd name="connsiteY1240" fmla="*/ 1050950 h 1458060"/>
              <a:gd name="connsiteX1241" fmla="*/ 3291259 w 4762648"/>
              <a:gd name="connsiteY1241" fmla="*/ 1038937 h 1458060"/>
              <a:gd name="connsiteX1242" fmla="*/ 3294287 w 4762648"/>
              <a:gd name="connsiteY1242" fmla="*/ 1016766 h 1458060"/>
              <a:gd name="connsiteX1243" fmla="*/ 3303468 w 4762648"/>
              <a:gd name="connsiteY1243" fmla="*/ 1019794 h 1458060"/>
              <a:gd name="connsiteX1244" fmla="*/ 3299952 w 4762648"/>
              <a:gd name="connsiteY1244" fmla="*/ 1042941 h 1458060"/>
              <a:gd name="connsiteX1245" fmla="*/ 3275534 w 4762648"/>
              <a:gd name="connsiteY1245" fmla="*/ 1060131 h 1458060"/>
              <a:gd name="connsiteX1246" fmla="*/ 3251899 w 4762648"/>
              <a:gd name="connsiteY1246" fmla="*/ 1060131 h 1458060"/>
              <a:gd name="connsiteX1247" fmla="*/ 3234514 w 4762648"/>
              <a:gd name="connsiteY1247" fmla="*/ 1055052 h 1458060"/>
              <a:gd name="connsiteX1248" fmla="*/ 3229533 w 4762648"/>
              <a:gd name="connsiteY1248" fmla="*/ 1037570 h 1458060"/>
              <a:gd name="connsiteX1249" fmla="*/ 1493364 w 4762648"/>
              <a:gd name="connsiteY1249" fmla="*/ 954356 h 1458060"/>
              <a:gd name="connsiteX1250" fmla="*/ 1503912 w 4762648"/>
              <a:gd name="connsiteY1250" fmla="*/ 954356 h 1458060"/>
              <a:gd name="connsiteX1251" fmla="*/ 1503912 w 4762648"/>
              <a:gd name="connsiteY1251" fmla="*/ 979750 h 1458060"/>
              <a:gd name="connsiteX1252" fmla="*/ 1600995 w 4762648"/>
              <a:gd name="connsiteY1252" fmla="*/ 979750 h 1458060"/>
              <a:gd name="connsiteX1253" fmla="*/ 1600995 w 4762648"/>
              <a:gd name="connsiteY1253" fmla="*/ 954356 h 1458060"/>
              <a:gd name="connsiteX1254" fmla="*/ 1611543 w 4762648"/>
              <a:gd name="connsiteY1254" fmla="*/ 954356 h 1458060"/>
              <a:gd name="connsiteX1255" fmla="*/ 1611543 w 4762648"/>
              <a:gd name="connsiteY1255" fmla="*/ 979750 h 1458060"/>
              <a:gd name="connsiteX1256" fmla="*/ 1642797 w 4762648"/>
              <a:gd name="connsiteY1256" fmla="*/ 979750 h 1458060"/>
              <a:gd name="connsiteX1257" fmla="*/ 1642797 w 4762648"/>
              <a:gd name="connsiteY1257" fmla="*/ 989322 h 1458060"/>
              <a:gd name="connsiteX1258" fmla="*/ 1611543 w 4762648"/>
              <a:gd name="connsiteY1258" fmla="*/ 989322 h 1458060"/>
              <a:gd name="connsiteX1259" fmla="*/ 1611543 w 4762648"/>
              <a:gd name="connsiteY1259" fmla="*/ 1083767 h 1458060"/>
              <a:gd name="connsiteX1260" fmla="*/ 1646997 w 4762648"/>
              <a:gd name="connsiteY1260" fmla="*/ 1083767 h 1458060"/>
              <a:gd name="connsiteX1261" fmla="*/ 1646997 w 4762648"/>
              <a:gd name="connsiteY1261" fmla="*/ 1093338 h 1458060"/>
              <a:gd name="connsiteX1262" fmla="*/ 1458692 w 4762648"/>
              <a:gd name="connsiteY1262" fmla="*/ 1093338 h 1458060"/>
              <a:gd name="connsiteX1263" fmla="*/ 1458692 w 4762648"/>
              <a:gd name="connsiteY1263" fmla="*/ 1083767 h 1458060"/>
              <a:gd name="connsiteX1264" fmla="*/ 1493364 w 4762648"/>
              <a:gd name="connsiteY1264" fmla="*/ 1083767 h 1458060"/>
              <a:gd name="connsiteX1265" fmla="*/ 1493364 w 4762648"/>
              <a:gd name="connsiteY1265" fmla="*/ 989322 h 1458060"/>
              <a:gd name="connsiteX1266" fmla="*/ 1462892 w 4762648"/>
              <a:gd name="connsiteY1266" fmla="*/ 989322 h 1458060"/>
              <a:gd name="connsiteX1267" fmla="*/ 1462892 w 4762648"/>
              <a:gd name="connsiteY1267" fmla="*/ 979750 h 1458060"/>
              <a:gd name="connsiteX1268" fmla="*/ 1493364 w 4762648"/>
              <a:gd name="connsiteY1268" fmla="*/ 979750 h 1458060"/>
              <a:gd name="connsiteX1269" fmla="*/ 3860917 w 4762648"/>
              <a:gd name="connsiteY1269" fmla="*/ 954161 h 1458060"/>
              <a:gd name="connsiteX1270" fmla="*/ 3871563 w 4762648"/>
              <a:gd name="connsiteY1270" fmla="*/ 956896 h 1458060"/>
              <a:gd name="connsiteX1271" fmla="*/ 3860722 w 4762648"/>
              <a:gd name="connsiteY1271" fmla="*/ 985708 h 1458060"/>
              <a:gd name="connsiteX1272" fmla="*/ 3925379 w 4762648"/>
              <a:gd name="connsiteY1272" fmla="*/ 985708 h 1458060"/>
              <a:gd name="connsiteX1273" fmla="*/ 3921765 w 4762648"/>
              <a:gd name="connsiteY1273" fmla="*/ 1104766 h 1458060"/>
              <a:gd name="connsiteX1274" fmla="*/ 3888362 w 4762648"/>
              <a:gd name="connsiteY1274" fmla="*/ 1137387 h 1458060"/>
              <a:gd name="connsiteX1275" fmla="*/ 3875079 w 4762648"/>
              <a:gd name="connsiteY1275" fmla="*/ 1137680 h 1458060"/>
              <a:gd name="connsiteX1276" fmla="*/ 3867363 w 4762648"/>
              <a:gd name="connsiteY1276" fmla="*/ 1137778 h 1458060"/>
              <a:gd name="connsiteX1277" fmla="*/ 3857108 w 4762648"/>
              <a:gd name="connsiteY1277" fmla="*/ 1137778 h 1458060"/>
              <a:gd name="connsiteX1278" fmla="*/ 3854569 w 4762648"/>
              <a:gd name="connsiteY1278" fmla="*/ 1126741 h 1458060"/>
              <a:gd name="connsiteX1279" fmla="*/ 3886507 w 4762648"/>
              <a:gd name="connsiteY1279" fmla="*/ 1127327 h 1458060"/>
              <a:gd name="connsiteX1280" fmla="*/ 3911314 w 4762648"/>
              <a:gd name="connsiteY1280" fmla="*/ 1103594 h 1458060"/>
              <a:gd name="connsiteX1281" fmla="*/ 3914537 w 4762648"/>
              <a:gd name="connsiteY1281" fmla="*/ 995768 h 1458060"/>
              <a:gd name="connsiteX1282" fmla="*/ 3856522 w 4762648"/>
              <a:gd name="connsiteY1282" fmla="*/ 995768 h 1458060"/>
              <a:gd name="connsiteX1283" fmla="*/ 3840114 w 4762648"/>
              <a:gd name="connsiteY1283" fmla="*/ 1028780 h 1458060"/>
              <a:gd name="connsiteX1284" fmla="*/ 3830933 w 4762648"/>
              <a:gd name="connsiteY1284" fmla="*/ 1022919 h 1458060"/>
              <a:gd name="connsiteX1285" fmla="*/ 3860917 w 4762648"/>
              <a:gd name="connsiteY1285" fmla="*/ 954161 h 1458060"/>
              <a:gd name="connsiteX1286" fmla="*/ 3781708 w 4762648"/>
              <a:gd name="connsiteY1286" fmla="*/ 954161 h 1458060"/>
              <a:gd name="connsiteX1287" fmla="*/ 3792549 w 4762648"/>
              <a:gd name="connsiteY1287" fmla="*/ 956505 h 1458060"/>
              <a:gd name="connsiteX1288" fmla="*/ 3788545 w 4762648"/>
              <a:gd name="connsiteY1288" fmla="*/ 968811 h 1458060"/>
              <a:gd name="connsiteX1289" fmla="*/ 3782978 w 4762648"/>
              <a:gd name="connsiteY1289" fmla="*/ 986098 h 1458060"/>
              <a:gd name="connsiteX1290" fmla="*/ 3822729 w 4762648"/>
              <a:gd name="connsiteY1290" fmla="*/ 986098 h 1458060"/>
              <a:gd name="connsiteX1291" fmla="*/ 3822729 w 4762648"/>
              <a:gd name="connsiteY1291" fmla="*/ 1137778 h 1458060"/>
              <a:gd name="connsiteX1292" fmla="*/ 3812376 w 4762648"/>
              <a:gd name="connsiteY1292" fmla="*/ 1137778 h 1458060"/>
              <a:gd name="connsiteX1293" fmla="*/ 3812376 w 4762648"/>
              <a:gd name="connsiteY1293" fmla="*/ 1121760 h 1458060"/>
              <a:gd name="connsiteX1294" fmla="*/ 3762565 w 4762648"/>
              <a:gd name="connsiteY1294" fmla="*/ 1121760 h 1458060"/>
              <a:gd name="connsiteX1295" fmla="*/ 3762565 w 4762648"/>
              <a:gd name="connsiteY1295" fmla="*/ 1139145 h 1458060"/>
              <a:gd name="connsiteX1296" fmla="*/ 3752115 w 4762648"/>
              <a:gd name="connsiteY1296" fmla="*/ 1139145 h 1458060"/>
              <a:gd name="connsiteX1297" fmla="*/ 3752115 w 4762648"/>
              <a:gd name="connsiteY1297" fmla="*/ 986098 h 1458060"/>
              <a:gd name="connsiteX1298" fmla="*/ 3772527 w 4762648"/>
              <a:gd name="connsiteY1298" fmla="*/ 986098 h 1458060"/>
              <a:gd name="connsiteX1299" fmla="*/ 3781708 w 4762648"/>
              <a:gd name="connsiteY1299" fmla="*/ 954161 h 1458060"/>
              <a:gd name="connsiteX1300" fmla="*/ 2611775 w 4762648"/>
              <a:gd name="connsiteY1300" fmla="*/ 954161 h 1458060"/>
              <a:gd name="connsiteX1301" fmla="*/ 2622812 w 4762648"/>
              <a:gd name="connsiteY1301" fmla="*/ 954161 h 1458060"/>
              <a:gd name="connsiteX1302" fmla="*/ 2620956 w 4762648"/>
              <a:gd name="connsiteY1302" fmla="*/ 1013153 h 1458060"/>
              <a:gd name="connsiteX1303" fmla="*/ 2684538 w 4762648"/>
              <a:gd name="connsiteY1303" fmla="*/ 1013153 h 1458060"/>
              <a:gd name="connsiteX1304" fmla="*/ 2684538 w 4762648"/>
              <a:gd name="connsiteY1304" fmla="*/ 1023115 h 1458060"/>
              <a:gd name="connsiteX1305" fmla="*/ 2623593 w 4762648"/>
              <a:gd name="connsiteY1305" fmla="*/ 1023115 h 1458060"/>
              <a:gd name="connsiteX1306" fmla="*/ 2685612 w 4762648"/>
              <a:gd name="connsiteY1306" fmla="*/ 1129769 h 1458060"/>
              <a:gd name="connsiteX1307" fmla="*/ 2676822 w 4762648"/>
              <a:gd name="connsiteY1307" fmla="*/ 1139145 h 1458060"/>
              <a:gd name="connsiteX1308" fmla="*/ 2616951 w 4762648"/>
              <a:gd name="connsiteY1308" fmla="*/ 1036788 h 1458060"/>
              <a:gd name="connsiteX1309" fmla="*/ 2553760 w 4762648"/>
              <a:gd name="connsiteY1309" fmla="*/ 1141977 h 1458060"/>
              <a:gd name="connsiteX1310" fmla="*/ 2544774 w 4762648"/>
              <a:gd name="connsiteY1310" fmla="*/ 1132992 h 1458060"/>
              <a:gd name="connsiteX1311" fmla="*/ 2608943 w 4762648"/>
              <a:gd name="connsiteY1311" fmla="*/ 1023115 h 1458060"/>
              <a:gd name="connsiteX1312" fmla="*/ 2567336 w 4762648"/>
              <a:gd name="connsiteY1312" fmla="*/ 1023115 h 1458060"/>
              <a:gd name="connsiteX1313" fmla="*/ 2567336 w 4762648"/>
              <a:gd name="connsiteY1313" fmla="*/ 1013153 h 1458060"/>
              <a:gd name="connsiteX1314" fmla="*/ 2610017 w 4762648"/>
              <a:gd name="connsiteY1314" fmla="*/ 1013153 h 1458060"/>
              <a:gd name="connsiteX1315" fmla="*/ 2611775 w 4762648"/>
              <a:gd name="connsiteY1315" fmla="*/ 954161 h 1458060"/>
              <a:gd name="connsiteX1316" fmla="*/ 1687529 w 4762648"/>
              <a:gd name="connsiteY1316" fmla="*/ 954161 h 1458060"/>
              <a:gd name="connsiteX1317" fmla="*/ 1698566 w 4762648"/>
              <a:gd name="connsiteY1317" fmla="*/ 955333 h 1458060"/>
              <a:gd name="connsiteX1318" fmla="*/ 1691729 w 4762648"/>
              <a:gd name="connsiteY1318" fmla="*/ 994791 h 1458060"/>
              <a:gd name="connsiteX1319" fmla="*/ 1728745 w 4762648"/>
              <a:gd name="connsiteY1319" fmla="*/ 994791 h 1458060"/>
              <a:gd name="connsiteX1320" fmla="*/ 1728745 w 4762648"/>
              <a:gd name="connsiteY1320" fmla="*/ 1005144 h 1458060"/>
              <a:gd name="connsiteX1321" fmla="*/ 1709407 w 4762648"/>
              <a:gd name="connsiteY1321" fmla="*/ 1086795 h 1458060"/>
              <a:gd name="connsiteX1322" fmla="*/ 1726597 w 4762648"/>
              <a:gd name="connsiteY1322" fmla="*/ 1100761 h 1458060"/>
              <a:gd name="connsiteX1323" fmla="*/ 1733336 w 4762648"/>
              <a:gd name="connsiteY1323" fmla="*/ 1106328 h 1458060"/>
              <a:gd name="connsiteX1324" fmla="*/ 1725132 w 4762648"/>
              <a:gd name="connsiteY1324" fmla="*/ 1114923 h 1458060"/>
              <a:gd name="connsiteX1325" fmla="*/ 1703742 w 4762648"/>
              <a:gd name="connsiteY1325" fmla="*/ 1096171 h 1458060"/>
              <a:gd name="connsiteX1326" fmla="*/ 1665749 w 4762648"/>
              <a:gd name="connsiteY1326" fmla="*/ 1137973 h 1458060"/>
              <a:gd name="connsiteX1327" fmla="*/ 1657740 w 4762648"/>
              <a:gd name="connsiteY1327" fmla="*/ 1128792 h 1458060"/>
              <a:gd name="connsiteX1328" fmla="*/ 1695929 w 4762648"/>
              <a:gd name="connsiteY1328" fmla="*/ 1089529 h 1458060"/>
              <a:gd name="connsiteX1329" fmla="*/ 1666530 w 4762648"/>
              <a:gd name="connsiteY1329" fmla="*/ 1065112 h 1458060"/>
              <a:gd name="connsiteX1330" fmla="*/ 1679520 w 4762648"/>
              <a:gd name="connsiteY1330" fmla="*/ 1005144 h 1458060"/>
              <a:gd name="connsiteX1331" fmla="*/ 1660768 w 4762648"/>
              <a:gd name="connsiteY1331" fmla="*/ 1005144 h 1458060"/>
              <a:gd name="connsiteX1332" fmla="*/ 1660768 w 4762648"/>
              <a:gd name="connsiteY1332" fmla="*/ 994791 h 1458060"/>
              <a:gd name="connsiteX1333" fmla="*/ 1681376 w 4762648"/>
              <a:gd name="connsiteY1333" fmla="*/ 994791 h 1458060"/>
              <a:gd name="connsiteX1334" fmla="*/ 1687529 w 4762648"/>
              <a:gd name="connsiteY1334" fmla="*/ 954161 h 1458060"/>
              <a:gd name="connsiteX1335" fmla="*/ 1782756 w 4762648"/>
              <a:gd name="connsiteY1335" fmla="*/ 953965 h 1458060"/>
              <a:gd name="connsiteX1336" fmla="*/ 1793402 w 4762648"/>
              <a:gd name="connsiteY1336" fmla="*/ 953965 h 1458060"/>
              <a:gd name="connsiteX1337" fmla="*/ 1793402 w 4762648"/>
              <a:gd name="connsiteY1337" fmla="*/ 1075172 h 1458060"/>
              <a:gd name="connsiteX1338" fmla="*/ 1782756 w 4762648"/>
              <a:gd name="connsiteY1338" fmla="*/ 1075172 h 1458060"/>
              <a:gd name="connsiteX1339" fmla="*/ 1096044 w 4762648"/>
              <a:gd name="connsiteY1339" fmla="*/ 953965 h 1458060"/>
              <a:gd name="connsiteX1340" fmla="*/ 1106202 w 4762648"/>
              <a:gd name="connsiteY1340" fmla="*/ 953965 h 1458060"/>
              <a:gd name="connsiteX1341" fmla="*/ 1106202 w 4762648"/>
              <a:gd name="connsiteY1341" fmla="*/ 972522 h 1458060"/>
              <a:gd name="connsiteX1342" fmla="*/ 1160896 w 4762648"/>
              <a:gd name="connsiteY1342" fmla="*/ 972522 h 1458060"/>
              <a:gd name="connsiteX1343" fmla="*/ 1160896 w 4762648"/>
              <a:gd name="connsiteY1343" fmla="*/ 953965 h 1458060"/>
              <a:gd name="connsiteX1344" fmla="*/ 1171054 w 4762648"/>
              <a:gd name="connsiteY1344" fmla="*/ 953965 h 1458060"/>
              <a:gd name="connsiteX1345" fmla="*/ 1171054 w 4762648"/>
              <a:gd name="connsiteY1345" fmla="*/ 972522 h 1458060"/>
              <a:gd name="connsiteX1346" fmla="*/ 1222623 w 4762648"/>
              <a:gd name="connsiteY1346" fmla="*/ 972522 h 1458060"/>
              <a:gd name="connsiteX1347" fmla="*/ 1222623 w 4762648"/>
              <a:gd name="connsiteY1347" fmla="*/ 981703 h 1458060"/>
              <a:gd name="connsiteX1348" fmla="*/ 1171054 w 4762648"/>
              <a:gd name="connsiteY1348" fmla="*/ 981703 h 1458060"/>
              <a:gd name="connsiteX1349" fmla="*/ 1171054 w 4762648"/>
              <a:gd name="connsiteY1349" fmla="*/ 995377 h 1458060"/>
              <a:gd name="connsiteX1350" fmla="*/ 1160896 w 4762648"/>
              <a:gd name="connsiteY1350" fmla="*/ 995377 h 1458060"/>
              <a:gd name="connsiteX1351" fmla="*/ 1160896 w 4762648"/>
              <a:gd name="connsiteY1351" fmla="*/ 981703 h 1458060"/>
              <a:gd name="connsiteX1352" fmla="*/ 1106202 w 4762648"/>
              <a:gd name="connsiteY1352" fmla="*/ 981703 h 1458060"/>
              <a:gd name="connsiteX1353" fmla="*/ 1106202 w 4762648"/>
              <a:gd name="connsiteY1353" fmla="*/ 995377 h 1458060"/>
              <a:gd name="connsiteX1354" fmla="*/ 1096044 w 4762648"/>
              <a:gd name="connsiteY1354" fmla="*/ 995377 h 1458060"/>
              <a:gd name="connsiteX1355" fmla="*/ 1096044 w 4762648"/>
              <a:gd name="connsiteY1355" fmla="*/ 981703 h 1458060"/>
              <a:gd name="connsiteX1356" fmla="*/ 1044280 w 4762648"/>
              <a:gd name="connsiteY1356" fmla="*/ 981703 h 1458060"/>
              <a:gd name="connsiteX1357" fmla="*/ 1044280 w 4762648"/>
              <a:gd name="connsiteY1357" fmla="*/ 972522 h 1458060"/>
              <a:gd name="connsiteX1358" fmla="*/ 1096044 w 4762648"/>
              <a:gd name="connsiteY1358" fmla="*/ 972522 h 1458060"/>
              <a:gd name="connsiteX1359" fmla="*/ 735545 w 4762648"/>
              <a:gd name="connsiteY1359" fmla="*/ 953965 h 1458060"/>
              <a:gd name="connsiteX1360" fmla="*/ 745703 w 4762648"/>
              <a:gd name="connsiteY1360" fmla="*/ 953965 h 1458060"/>
              <a:gd name="connsiteX1361" fmla="*/ 745703 w 4762648"/>
              <a:gd name="connsiteY1361" fmla="*/ 974769 h 1458060"/>
              <a:gd name="connsiteX1362" fmla="*/ 799714 w 4762648"/>
              <a:gd name="connsiteY1362" fmla="*/ 974769 h 1458060"/>
              <a:gd name="connsiteX1363" fmla="*/ 799714 w 4762648"/>
              <a:gd name="connsiteY1363" fmla="*/ 983168 h 1458060"/>
              <a:gd name="connsiteX1364" fmla="*/ 745703 w 4762648"/>
              <a:gd name="connsiteY1364" fmla="*/ 983168 h 1458060"/>
              <a:gd name="connsiteX1365" fmla="*/ 745703 w 4762648"/>
              <a:gd name="connsiteY1365" fmla="*/ 1019989 h 1458060"/>
              <a:gd name="connsiteX1366" fmla="*/ 808992 w 4762648"/>
              <a:gd name="connsiteY1366" fmla="*/ 1019989 h 1458060"/>
              <a:gd name="connsiteX1367" fmla="*/ 808992 w 4762648"/>
              <a:gd name="connsiteY1367" fmla="*/ 1028584 h 1458060"/>
              <a:gd name="connsiteX1368" fmla="*/ 673721 w 4762648"/>
              <a:gd name="connsiteY1368" fmla="*/ 1028584 h 1458060"/>
              <a:gd name="connsiteX1369" fmla="*/ 673721 w 4762648"/>
              <a:gd name="connsiteY1369" fmla="*/ 1019989 h 1458060"/>
              <a:gd name="connsiteX1370" fmla="*/ 735545 w 4762648"/>
              <a:gd name="connsiteY1370" fmla="*/ 1019989 h 1458060"/>
              <a:gd name="connsiteX1371" fmla="*/ 735545 w 4762648"/>
              <a:gd name="connsiteY1371" fmla="*/ 983168 h 1458060"/>
              <a:gd name="connsiteX1372" fmla="*/ 681144 w 4762648"/>
              <a:gd name="connsiteY1372" fmla="*/ 983168 h 1458060"/>
              <a:gd name="connsiteX1373" fmla="*/ 681144 w 4762648"/>
              <a:gd name="connsiteY1373" fmla="*/ 974769 h 1458060"/>
              <a:gd name="connsiteX1374" fmla="*/ 735545 w 4762648"/>
              <a:gd name="connsiteY1374" fmla="*/ 974769 h 1458060"/>
              <a:gd name="connsiteX1375" fmla="*/ 4274497 w 4762648"/>
              <a:gd name="connsiteY1375" fmla="*/ 953770 h 1458060"/>
              <a:gd name="connsiteX1376" fmla="*/ 4285338 w 4762648"/>
              <a:gd name="connsiteY1376" fmla="*/ 953770 h 1458060"/>
              <a:gd name="connsiteX1377" fmla="*/ 4284752 w 4762648"/>
              <a:gd name="connsiteY1377" fmla="*/ 994498 h 1458060"/>
              <a:gd name="connsiteX1378" fmla="*/ 4336712 w 4762648"/>
              <a:gd name="connsiteY1378" fmla="*/ 994498 h 1458060"/>
              <a:gd name="connsiteX1379" fmla="*/ 4333489 w 4762648"/>
              <a:gd name="connsiteY1379" fmla="*/ 1105938 h 1458060"/>
              <a:gd name="connsiteX1380" fmla="*/ 4305360 w 4762648"/>
              <a:gd name="connsiteY1380" fmla="*/ 1136606 h 1458060"/>
              <a:gd name="connsiteX1381" fmla="*/ 4295105 w 4762648"/>
              <a:gd name="connsiteY1381" fmla="*/ 1136801 h 1458060"/>
              <a:gd name="connsiteX1382" fmla="*/ 4289440 w 4762648"/>
              <a:gd name="connsiteY1382" fmla="*/ 1136801 h 1458060"/>
              <a:gd name="connsiteX1383" fmla="*/ 4281138 w 4762648"/>
              <a:gd name="connsiteY1383" fmla="*/ 1136801 h 1458060"/>
              <a:gd name="connsiteX1384" fmla="*/ 4277525 w 4762648"/>
              <a:gd name="connsiteY1384" fmla="*/ 1124202 h 1458060"/>
              <a:gd name="connsiteX1385" fmla="*/ 4303700 w 4762648"/>
              <a:gd name="connsiteY1385" fmla="*/ 1125178 h 1458060"/>
              <a:gd name="connsiteX1386" fmla="*/ 4322550 w 4762648"/>
              <a:gd name="connsiteY1386" fmla="*/ 1105547 h 1458060"/>
              <a:gd name="connsiteX1387" fmla="*/ 4325773 w 4762648"/>
              <a:gd name="connsiteY1387" fmla="*/ 1004753 h 1458060"/>
              <a:gd name="connsiteX1388" fmla="*/ 4284361 w 4762648"/>
              <a:gd name="connsiteY1388" fmla="*/ 1004753 h 1458060"/>
              <a:gd name="connsiteX1389" fmla="*/ 4283678 w 4762648"/>
              <a:gd name="connsiteY1389" fmla="*/ 1024384 h 1458060"/>
              <a:gd name="connsiteX1390" fmla="*/ 4241290 w 4762648"/>
              <a:gd name="connsiteY1390" fmla="*/ 1141977 h 1458060"/>
              <a:gd name="connsiteX1391" fmla="*/ 4232109 w 4762648"/>
              <a:gd name="connsiteY1391" fmla="*/ 1134164 h 1458060"/>
              <a:gd name="connsiteX1392" fmla="*/ 4272934 w 4762648"/>
              <a:gd name="connsiteY1392" fmla="*/ 1023505 h 1458060"/>
              <a:gd name="connsiteX1393" fmla="*/ 4273325 w 4762648"/>
              <a:gd name="connsiteY1393" fmla="*/ 1015106 h 1458060"/>
              <a:gd name="connsiteX1394" fmla="*/ 4273716 w 4762648"/>
              <a:gd name="connsiteY1394" fmla="*/ 1004753 h 1458060"/>
              <a:gd name="connsiteX1395" fmla="*/ 4243536 w 4762648"/>
              <a:gd name="connsiteY1395" fmla="*/ 1004753 h 1458060"/>
              <a:gd name="connsiteX1396" fmla="*/ 4243536 w 4762648"/>
              <a:gd name="connsiteY1396" fmla="*/ 994498 h 1458060"/>
              <a:gd name="connsiteX1397" fmla="*/ 4273911 w 4762648"/>
              <a:gd name="connsiteY1397" fmla="*/ 994498 h 1458060"/>
              <a:gd name="connsiteX1398" fmla="*/ 4274497 w 4762648"/>
              <a:gd name="connsiteY1398" fmla="*/ 953770 h 1458060"/>
              <a:gd name="connsiteX1399" fmla="*/ 4408256 w 4762648"/>
              <a:gd name="connsiteY1399" fmla="*/ 953575 h 1458060"/>
              <a:gd name="connsiteX1400" fmla="*/ 4418902 w 4762648"/>
              <a:gd name="connsiteY1400" fmla="*/ 956505 h 1458060"/>
              <a:gd name="connsiteX1401" fmla="*/ 4401029 w 4762648"/>
              <a:gd name="connsiteY1401" fmla="*/ 1001335 h 1458060"/>
              <a:gd name="connsiteX1402" fmla="*/ 4401029 w 4762648"/>
              <a:gd name="connsiteY1402" fmla="*/ 1141782 h 1458060"/>
              <a:gd name="connsiteX1403" fmla="*/ 4390481 w 4762648"/>
              <a:gd name="connsiteY1403" fmla="*/ 1141782 h 1458060"/>
              <a:gd name="connsiteX1404" fmla="*/ 4390481 w 4762648"/>
              <a:gd name="connsiteY1404" fmla="*/ 1023115 h 1458060"/>
              <a:gd name="connsiteX1405" fmla="*/ 4368896 w 4762648"/>
              <a:gd name="connsiteY1405" fmla="*/ 1059545 h 1458060"/>
              <a:gd name="connsiteX1406" fmla="*/ 4362450 w 4762648"/>
              <a:gd name="connsiteY1406" fmla="*/ 1049192 h 1458060"/>
              <a:gd name="connsiteX1407" fmla="*/ 4408256 w 4762648"/>
              <a:gd name="connsiteY1407" fmla="*/ 953575 h 1458060"/>
              <a:gd name="connsiteX1408" fmla="*/ 335542 w 4762648"/>
              <a:gd name="connsiteY1408" fmla="*/ 953575 h 1458060"/>
              <a:gd name="connsiteX1409" fmla="*/ 340035 w 4762648"/>
              <a:gd name="connsiteY1409" fmla="*/ 969885 h 1458060"/>
              <a:gd name="connsiteX1410" fmla="*/ 341012 w 4762648"/>
              <a:gd name="connsiteY1410" fmla="*/ 973499 h 1458060"/>
              <a:gd name="connsiteX1411" fmla="*/ 391604 w 4762648"/>
              <a:gd name="connsiteY1411" fmla="*/ 973499 h 1458060"/>
              <a:gd name="connsiteX1412" fmla="*/ 391604 w 4762648"/>
              <a:gd name="connsiteY1412" fmla="*/ 981703 h 1458060"/>
              <a:gd name="connsiteX1413" fmla="*/ 365624 w 4762648"/>
              <a:gd name="connsiteY1413" fmla="*/ 981703 h 1458060"/>
              <a:gd name="connsiteX1414" fmla="*/ 372754 w 4762648"/>
              <a:gd name="connsiteY1414" fmla="*/ 985903 h 1458060"/>
              <a:gd name="connsiteX1415" fmla="*/ 357420 w 4762648"/>
              <a:gd name="connsiteY1415" fmla="*/ 1004753 h 1458060"/>
              <a:gd name="connsiteX1416" fmla="*/ 398538 w 4762648"/>
              <a:gd name="connsiteY1416" fmla="*/ 1004753 h 1458060"/>
              <a:gd name="connsiteX1417" fmla="*/ 398538 w 4762648"/>
              <a:gd name="connsiteY1417" fmla="*/ 1012957 h 1458060"/>
              <a:gd name="connsiteX1418" fmla="*/ 270397 w 4762648"/>
              <a:gd name="connsiteY1418" fmla="*/ 1012957 h 1458060"/>
              <a:gd name="connsiteX1419" fmla="*/ 270397 w 4762648"/>
              <a:gd name="connsiteY1419" fmla="*/ 1004753 h 1458060"/>
              <a:gd name="connsiteX1420" fmla="*/ 306925 w 4762648"/>
              <a:gd name="connsiteY1420" fmla="*/ 1004753 h 1458060"/>
              <a:gd name="connsiteX1421" fmla="*/ 292763 w 4762648"/>
              <a:gd name="connsiteY1421" fmla="*/ 986391 h 1458060"/>
              <a:gd name="connsiteX1422" fmla="*/ 299991 w 4762648"/>
              <a:gd name="connsiteY1422" fmla="*/ 981703 h 1458060"/>
              <a:gd name="connsiteX1423" fmla="*/ 275378 w 4762648"/>
              <a:gd name="connsiteY1423" fmla="*/ 981703 h 1458060"/>
              <a:gd name="connsiteX1424" fmla="*/ 275378 w 4762648"/>
              <a:gd name="connsiteY1424" fmla="*/ 973499 h 1458060"/>
              <a:gd name="connsiteX1425" fmla="*/ 330365 w 4762648"/>
              <a:gd name="connsiteY1425" fmla="*/ 973499 h 1458060"/>
              <a:gd name="connsiteX1426" fmla="*/ 325580 w 4762648"/>
              <a:gd name="connsiteY1426" fmla="*/ 955528 h 1458060"/>
              <a:gd name="connsiteX1427" fmla="*/ 4458653 w 4762648"/>
              <a:gd name="connsiteY1427" fmla="*/ 953379 h 1458060"/>
              <a:gd name="connsiteX1428" fmla="*/ 4469299 w 4762648"/>
              <a:gd name="connsiteY1428" fmla="*/ 956114 h 1458060"/>
              <a:gd name="connsiteX1429" fmla="*/ 4457286 w 4762648"/>
              <a:gd name="connsiteY1429" fmla="*/ 984926 h 1458060"/>
              <a:gd name="connsiteX1430" fmla="*/ 4552317 w 4762648"/>
              <a:gd name="connsiteY1430" fmla="*/ 984926 h 1458060"/>
              <a:gd name="connsiteX1431" fmla="*/ 4552317 w 4762648"/>
              <a:gd name="connsiteY1431" fmla="*/ 995182 h 1458060"/>
              <a:gd name="connsiteX1432" fmla="*/ 4481312 w 4762648"/>
              <a:gd name="connsiteY1432" fmla="*/ 995182 h 1458060"/>
              <a:gd name="connsiteX1433" fmla="*/ 4481312 w 4762648"/>
              <a:gd name="connsiteY1433" fmla="*/ 1032784 h 1458060"/>
              <a:gd name="connsiteX1434" fmla="*/ 4541867 w 4762648"/>
              <a:gd name="connsiteY1434" fmla="*/ 1032784 h 1458060"/>
              <a:gd name="connsiteX1435" fmla="*/ 4541867 w 4762648"/>
              <a:gd name="connsiteY1435" fmla="*/ 1042746 h 1458060"/>
              <a:gd name="connsiteX1436" fmla="*/ 4481312 w 4762648"/>
              <a:gd name="connsiteY1436" fmla="*/ 1042746 h 1458060"/>
              <a:gd name="connsiteX1437" fmla="*/ 4481312 w 4762648"/>
              <a:gd name="connsiteY1437" fmla="*/ 1081911 h 1458060"/>
              <a:gd name="connsiteX1438" fmla="*/ 4547043 w 4762648"/>
              <a:gd name="connsiteY1438" fmla="*/ 1081911 h 1458060"/>
              <a:gd name="connsiteX1439" fmla="*/ 4547043 w 4762648"/>
              <a:gd name="connsiteY1439" fmla="*/ 1091971 h 1458060"/>
              <a:gd name="connsiteX1440" fmla="*/ 4481312 w 4762648"/>
              <a:gd name="connsiteY1440" fmla="*/ 1091971 h 1458060"/>
              <a:gd name="connsiteX1441" fmla="*/ 4481312 w 4762648"/>
              <a:gd name="connsiteY1441" fmla="*/ 1141782 h 1458060"/>
              <a:gd name="connsiteX1442" fmla="*/ 4470666 w 4762648"/>
              <a:gd name="connsiteY1442" fmla="*/ 1141782 h 1458060"/>
              <a:gd name="connsiteX1443" fmla="*/ 4470666 w 4762648"/>
              <a:gd name="connsiteY1443" fmla="*/ 995182 h 1458060"/>
              <a:gd name="connsiteX1444" fmla="*/ 4452500 w 4762648"/>
              <a:gd name="connsiteY1444" fmla="*/ 995182 h 1458060"/>
              <a:gd name="connsiteX1445" fmla="*/ 4425250 w 4762648"/>
              <a:gd name="connsiteY1445" fmla="*/ 1038742 h 1458060"/>
              <a:gd name="connsiteX1446" fmla="*/ 4416265 w 4762648"/>
              <a:gd name="connsiteY1446" fmla="*/ 1031905 h 1458060"/>
              <a:gd name="connsiteX1447" fmla="*/ 4458653 w 4762648"/>
              <a:gd name="connsiteY1447" fmla="*/ 953379 h 1458060"/>
              <a:gd name="connsiteX1448" fmla="*/ 2191698 w 4762648"/>
              <a:gd name="connsiteY1448" fmla="*/ 953379 h 1458060"/>
              <a:gd name="connsiteX1449" fmla="*/ 2202637 w 4762648"/>
              <a:gd name="connsiteY1449" fmla="*/ 955724 h 1458060"/>
              <a:gd name="connsiteX1450" fmla="*/ 2193066 w 4762648"/>
              <a:gd name="connsiteY1450" fmla="*/ 981117 h 1458060"/>
              <a:gd name="connsiteX1451" fmla="*/ 2263680 w 4762648"/>
              <a:gd name="connsiteY1451" fmla="*/ 981117 h 1458060"/>
              <a:gd name="connsiteX1452" fmla="*/ 2263680 w 4762648"/>
              <a:gd name="connsiteY1452" fmla="*/ 990982 h 1458060"/>
              <a:gd name="connsiteX1453" fmla="*/ 2189061 w 4762648"/>
              <a:gd name="connsiteY1453" fmla="*/ 990982 h 1458060"/>
              <a:gd name="connsiteX1454" fmla="*/ 2165230 w 4762648"/>
              <a:gd name="connsiteY1454" fmla="*/ 1043527 h 1458060"/>
              <a:gd name="connsiteX1455" fmla="*/ 2205470 w 4762648"/>
              <a:gd name="connsiteY1455" fmla="*/ 1043527 h 1458060"/>
              <a:gd name="connsiteX1456" fmla="*/ 2205470 w 4762648"/>
              <a:gd name="connsiteY1456" fmla="*/ 1006120 h 1458060"/>
              <a:gd name="connsiteX1457" fmla="*/ 2216115 w 4762648"/>
              <a:gd name="connsiteY1457" fmla="*/ 1006120 h 1458060"/>
              <a:gd name="connsiteX1458" fmla="*/ 2216115 w 4762648"/>
              <a:gd name="connsiteY1458" fmla="*/ 1043527 h 1458060"/>
              <a:gd name="connsiteX1459" fmla="*/ 2258699 w 4762648"/>
              <a:gd name="connsiteY1459" fmla="*/ 1043527 h 1458060"/>
              <a:gd name="connsiteX1460" fmla="*/ 2258699 w 4762648"/>
              <a:gd name="connsiteY1460" fmla="*/ 1053392 h 1458060"/>
              <a:gd name="connsiteX1461" fmla="*/ 2216115 w 4762648"/>
              <a:gd name="connsiteY1461" fmla="*/ 1053392 h 1458060"/>
              <a:gd name="connsiteX1462" fmla="*/ 2216115 w 4762648"/>
              <a:gd name="connsiteY1462" fmla="*/ 1086795 h 1458060"/>
              <a:gd name="connsiteX1463" fmla="*/ 2266122 w 4762648"/>
              <a:gd name="connsiteY1463" fmla="*/ 1086795 h 1458060"/>
              <a:gd name="connsiteX1464" fmla="*/ 2266122 w 4762648"/>
              <a:gd name="connsiteY1464" fmla="*/ 1096561 h 1458060"/>
              <a:gd name="connsiteX1465" fmla="*/ 2216115 w 4762648"/>
              <a:gd name="connsiteY1465" fmla="*/ 1096561 h 1458060"/>
              <a:gd name="connsiteX1466" fmla="*/ 2216115 w 4762648"/>
              <a:gd name="connsiteY1466" fmla="*/ 1142173 h 1458060"/>
              <a:gd name="connsiteX1467" fmla="*/ 2205470 w 4762648"/>
              <a:gd name="connsiteY1467" fmla="*/ 1142173 h 1458060"/>
              <a:gd name="connsiteX1468" fmla="*/ 2205470 w 4762648"/>
              <a:gd name="connsiteY1468" fmla="*/ 1096561 h 1458060"/>
              <a:gd name="connsiteX1469" fmla="*/ 2146673 w 4762648"/>
              <a:gd name="connsiteY1469" fmla="*/ 1096561 h 1458060"/>
              <a:gd name="connsiteX1470" fmla="*/ 2146673 w 4762648"/>
              <a:gd name="connsiteY1470" fmla="*/ 1086795 h 1458060"/>
              <a:gd name="connsiteX1471" fmla="*/ 2205470 w 4762648"/>
              <a:gd name="connsiteY1471" fmla="*/ 1086795 h 1458060"/>
              <a:gd name="connsiteX1472" fmla="*/ 2205470 w 4762648"/>
              <a:gd name="connsiteY1472" fmla="*/ 1053392 h 1458060"/>
              <a:gd name="connsiteX1473" fmla="*/ 2153705 w 4762648"/>
              <a:gd name="connsiteY1473" fmla="*/ 1053392 h 1458060"/>
              <a:gd name="connsiteX1474" fmla="*/ 2153705 w 4762648"/>
              <a:gd name="connsiteY1474" fmla="*/ 1042160 h 1458060"/>
              <a:gd name="connsiteX1475" fmla="*/ 2177634 w 4762648"/>
              <a:gd name="connsiteY1475" fmla="*/ 990982 h 1458060"/>
              <a:gd name="connsiteX1476" fmla="*/ 2151068 w 4762648"/>
              <a:gd name="connsiteY1476" fmla="*/ 990982 h 1458060"/>
              <a:gd name="connsiteX1477" fmla="*/ 2151068 w 4762648"/>
              <a:gd name="connsiteY1477" fmla="*/ 981117 h 1458060"/>
              <a:gd name="connsiteX1478" fmla="*/ 2181638 w 4762648"/>
              <a:gd name="connsiteY1478" fmla="*/ 981117 h 1458060"/>
              <a:gd name="connsiteX1479" fmla="*/ 2191698 w 4762648"/>
              <a:gd name="connsiteY1479" fmla="*/ 953379 h 1458060"/>
              <a:gd name="connsiteX1480" fmla="*/ 1328839 w 4762648"/>
              <a:gd name="connsiteY1480" fmla="*/ 953184 h 1458060"/>
              <a:gd name="connsiteX1481" fmla="*/ 1339778 w 4762648"/>
              <a:gd name="connsiteY1481" fmla="*/ 957579 h 1458060"/>
              <a:gd name="connsiteX1482" fmla="*/ 1323956 w 4762648"/>
              <a:gd name="connsiteY1482" fmla="*/ 975160 h 1458060"/>
              <a:gd name="connsiteX1483" fmla="*/ 1418401 w 4762648"/>
              <a:gd name="connsiteY1483" fmla="*/ 975160 h 1458060"/>
              <a:gd name="connsiteX1484" fmla="*/ 1418401 w 4762648"/>
              <a:gd name="connsiteY1484" fmla="*/ 986391 h 1458060"/>
              <a:gd name="connsiteX1485" fmla="*/ 1312626 w 4762648"/>
              <a:gd name="connsiteY1485" fmla="*/ 1057787 h 1458060"/>
              <a:gd name="connsiteX1486" fmla="*/ 1418011 w 4762648"/>
              <a:gd name="connsiteY1486" fmla="*/ 1057787 h 1458060"/>
              <a:gd name="connsiteX1487" fmla="*/ 1418011 w 4762648"/>
              <a:gd name="connsiteY1487" fmla="*/ 1142173 h 1458060"/>
              <a:gd name="connsiteX1488" fmla="*/ 1407170 w 4762648"/>
              <a:gd name="connsiteY1488" fmla="*/ 1142173 h 1458060"/>
              <a:gd name="connsiteX1489" fmla="*/ 1407170 w 4762648"/>
              <a:gd name="connsiteY1489" fmla="*/ 1129378 h 1458060"/>
              <a:gd name="connsiteX1490" fmla="*/ 1298758 w 4762648"/>
              <a:gd name="connsiteY1490" fmla="*/ 1129378 h 1458060"/>
              <a:gd name="connsiteX1491" fmla="*/ 1298758 w 4762648"/>
              <a:gd name="connsiteY1491" fmla="*/ 1142173 h 1458060"/>
              <a:gd name="connsiteX1492" fmla="*/ 1288014 w 4762648"/>
              <a:gd name="connsiteY1492" fmla="*/ 1142173 h 1458060"/>
              <a:gd name="connsiteX1493" fmla="*/ 1288014 w 4762648"/>
              <a:gd name="connsiteY1493" fmla="*/ 1067359 h 1458060"/>
              <a:gd name="connsiteX1494" fmla="*/ 1254416 w 4762648"/>
              <a:gd name="connsiteY1494" fmla="*/ 1078981 h 1458060"/>
              <a:gd name="connsiteX1495" fmla="*/ 1248556 w 4762648"/>
              <a:gd name="connsiteY1495" fmla="*/ 1068726 h 1458060"/>
              <a:gd name="connsiteX1496" fmla="*/ 1405021 w 4762648"/>
              <a:gd name="connsiteY1496" fmla="*/ 985317 h 1458060"/>
              <a:gd name="connsiteX1497" fmla="*/ 1313798 w 4762648"/>
              <a:gd name="connsiteY1497" fmla="*/ 985317 h 1458060"/>
              <a:gd name="connsiteX1498" fmla="*/ 1302176 w 4762648"/>
              <a:gd name="connsiteY1498" fmla="*/ 995572 h 1458060"/>
              <a:gd name="connsiteX1499" fmla="*/ 1326691 w 4762648"/>
              <a:gd name="connsiteY1499" fmla="*/ 1017548 h 1458060"/>
              <a:gd name="connsiteX1500" fmla="*/ 1332160 w 4762648"/>
              <a:gd name="connsiteY1500" fmla="*/ 1022529 h 1458060"/>
              <a:gd name="connsiteX1501" fmla="*/ 1322979 w 4762648"/>
              <a:gd name="connsiteY1501" fmla="*/ 1030147 h 1458060"/>
              <a:gd name="connsiteX1502" fmla="*/ 1294362 w 4762648"/>
              <a:gd name="connsiteY1502" fmla="*/ 1001921 h 1458060"/>
              <a:gd name="connsiteX1503" fmla="*/ 1258616 w 4762648"/>
              <a:gd name="connsiteY1503" fmla="*/ 1026924 h 1458060"/>
              <a:gd name="connsiteX1504" fmla="*/ 1251584 w 4762648"/>
              <a:gd name="connsiteY1504" fmla="*/ 1017938 h 1458060"/>
              <a:gd name="connsiteX1505" fmla="*/ 1328839 w 4762648"/>
              <a:gd name="connsiteY1505" fmla="*/ 953184 h 1458060"/>
              <a:gd name="connsiteX1506" fmla="*/ 3019397 w 4762648"/>
              <a:gd name="connsiteY1506" fmla="*/ 952891 h 1458060"/>
              <a:gd name="connsiteX1507" fmla="*/ 3036782 w 4762648"/>
              <a:gd name="connsiteY1507" fmla="*/ 978969 h 1458060"/>
              <a:gd name="connsiteX1508" fmla="*/ 3027308 w 4762648"/>
              <a:gd name="connsiteY1508" fmla="*/ 984536 h 1458060"/>
              <a:gd name="connsiteX1509" fmla="*/ 3010509 w 4762648"/>
              <a:gd name="connsiteY1509" fmla="*/ 958165 h 1458060"/>
              <a:gd name="connsiteX1510" fmla="*/ 244808 w 4762648"/>
              <a:gd name="connsiteY1510" fmla="*/ 793078 h 1458060"/>
              <a:gd name="connsiteX1511" fmla="*/ 244808 w 4762648"/>
              <a:gd name="connsiteY1511" fmla="*/ 811439 h 1458060"/>
              <a:gd name="connsiteX1512" fmla="*/ 364940 w 4762648"/>
              <a:gd name="connsiteY1512" fmla="*/ 811439 h 1458060"/>
              <a:gd name="connsiteX1513" fmla="*/ 364940 w 4762648"/>
              <a:gd name="connsiteY1513" fmla="*/ 793078 h 1458060"/>
              <a:gd name="connsiteX1514" fmla="*/ 882099 w 4762648"/>
              <a:gd name="connsiteY1514" fmla="*/ 792003 h 1458060"/>
              <a:gd name="connsiteX1515" fmla="*/ 882099 w 4762648"/>
              <a:gd name="connsiteY1515" fmla="*/ 807240 h 1458060"/>
              <a:gd name="connsiteX1516" fmla="*/ 984260 w 4762648"/>
              <a:gd name="connsiteY1516" fmla="*/ 807240 h 1458060"/>
              <a:gd name="connsiteX1517" fmla="*/ 984260 w 4762648"/>
              <a:gd name="connsiteY1517" fmla="*/ 792003 h 1458060"/>
              <a:gd name="connsiteX1518" fmla="*/ 2114833 w 4762648"/>
              <a:gd name="connsiteY1518" fmla="*/ 788194 h 1458060"/>
              <a:gd name="connsiteX1519" fmla="*/ 2114833 w 4762648"/>
              <a:gd name="connsiteY1519" fmla="*/ 809681 h 1458060"/>
              <a:gd name="connsiteX1520" fmla="*/ 2228324 w 4762648"/>
              <a:gd name="connsiteY1520" fmla="*/ 809681 h 1458060"/>
              <a:gd name="connsiteX1521" fmla="*/ 2228324 w 4762648"/>
              <a:gd name="connsiteY1521" fmla="*/ 788194 h 1458060"/>
              <a:gd name="connsiteX1522" fmla="*/ 234358 w 4762648"/>
              <a:gd name="connsiteY1522" fmla="*/ 784678 h 1458060"/>
              <a:gd name="connsiteX1523" fmla="*/ 375391 w 4762648"/>
              <a:gd name="connsiteY1523" fmla="*/ 784678 h 1458060"/>
              <a:gd name="connsiteX1524" fmla="*/ 375391 w 4762648"/>
              <a:gd name="connsiteY1524" fmla="*/ 827652 h 1458060"/>
              <a:gd name="connsiteX1525" fmla="*/ 364940 w 4762648"/>
              <a:gd name="connsiteY1525" fmla="*/ 827652 h 1458060"/>
              <a:gd name="connsiteX1526" fmla="*/ 364940 w 4762648"/>
              <a:gd name="connsiteY1526" fmla="*/ 819839 h 1458060"/>
              <a:gd name="connsiteX1527" fmla="*/ 244808 w 4762648"/>
              <a:gd name="connsiteY1527" fmla="*/ 819839 h 1458060"/>
              <a:gd name="connsiteX1528" fmla="*/ 244808 w 4762648"/>
              <a:gd name="connsiteY1528" fmla="*/ 827652 h 1458060"/>
              <a:gd name="connsiteX1529" fmla="*/ 234358 w 4762648"/>
              <a:gd name="connsiteY1529" fmla="*/ 827652 h 1458060"/>
              <a:gd name="connsiteX1530" fmla="*/ 4404642 w 4762648"/>
              <a:gd name="connsiteY1530" fmla="*/ 779306 h 1458060"/>
              <a:gd name="connsiteX1531" fmla="*/ 4415386 w 4762648"/>
              <a:gd name="connsiteY1531" fmla="*/ 779306 h 1458060"/>
              <a:gd name="connsiteX1532" fmla="*/ 4397024 w 4762648"/>
              <a:gd name="connsiteY1532" fmla="*/ 829410 h 1458060"/>
              <a:gd name="connsiteX1533" fmla="*/ 4388820 w 4762648"/>
              <a:gd name="connsiteY1533" fmla="*/ 829410 h 1458060"/>
              <a:gd name="connsiteX1534" fmla="*/ 1909092 w 4762648"/>
              <a:gd name="connsiteY1534" fmla="*/ 779306 h 1458060"/>
              <a:gd name="connsiteX1535" fmla="*/ 1919836 w 4762648"/>
              <a:gd name="connsiteY1535" fmla="*/ 779306 h 1458060"/>
              <a:gd name="connsiteX1536" fmla="*/ 1901474 w 4762648"/>
              <a:gd name="connsiteY1536" fmla="*/ 829410 h 1458060"/>
              <a:gd name="connsiteX1537" fmla="*/ 1893270 w 4762648"/>
              <a:gd name="connsiteY1537" fmla="*/ 829410 h 1458060"/>
              <a:gd name="connsiteX1538" fmla="*/ 3406852 w 4762648"/>
              <a:gd name="connsiteY1538" fmla="*/ 778623 h 1458060"/>
              <a:gd name="connsiteX1539" fmla="*/ 3429023 w 4762648"/>
              <a:gd name="connsiteY1539" fmla="*/ 801282 h 1458060"/>
              <a:gd name="connsiteX1540" fmla="*/ 3420623 w 4762648"/>
              <a:gd name="connsiteY1540" fmla="*/ 808412 h 1458060"/>
              <a:gd name="connsiteX1541" fmla="*/ 3399039 w 4762648"/>
              <a:gd name="connsiteY1541" fmla="*/ 785264 h 1458060"/>
              <a:gd name="connsiteX1542" fmla="*/ 3220254 w 4762648"/>
              <a:gd name="connsiteY1542" fmla="*/ 771395 h 1458060"/>
              <a:gd name="connsiteX1543" fmla="*/ 3220254 w 4762648"/>
              <a:gd name="connsiteY1543" fmla="*/ 792882 h 1458060"/>
              <a:gd name="connsiteX1544" fmla="*/ 3256489 w 4762648"/>
              <a:gd name="connsiteY1544" fmla="*/ 792882 h 1458060"/>
              <a:gd name="connsiteX1545" fmla="*/ 3256489 w 4762648"/>
              <a:gd name="connsiteY1545" fmla="*/ 771395 h 1458060"/>
              <a:gd name="connsiteX1546" fmla="*/ 2737721 w 4762648"/>
              <a:gd name="connsiteY1546" fmla="*/ 768465 h 1458060"/>
              <a:gd name="connsiteX1547" fmla="*/ 2737721 w 4762648"/>
              <a:gd name="connsiteY1547" fmla="*/ 804603 h 1458060"/>
              <a:gd name="connsiteX1548" fmla="*/ 2863127 w 4762648"/>
              <a:gd name="connsiteY1548" fmla="*/ 804603 h 1458060"/>
              <a:gd name="connsiteX1549" fmla="*/ 2863127 w 4762648"/>
              <a:gd name="connsiteY1549" fmla="*/ 768465 h 1458060"/>
              <a:gd name="connsiteX1550" fmla="*/ 1070846 w 4762648"/>
              <a:gd name="connsiteY1550" fmla="*/ 768465 h 1458060"/>
              <a:gd name="connsiteX1551" fmla="*/ 1070846 w 4762648"/>
              <a:gd name="connsiteY1551" fmla="*/ 804603 h 1458060"/>
              <a:gd name="connsiteX1552" fmla="*/ 1196252 w 4762648"/>
              <a:gd name="connsiteY1552" fmla="*/ 804603 h 1458060"/>
              <a:gd name="connsiteX1553" fmla="*/ 1196252 w 4762648"/>
              <a:gd name="connsiteY1553" fmla="*/ 768465 h 1458060"/>
              <a:gd name="connsiteX1554" fmla="*/ 882099 w 4762648"/>
              <a:gd name="connsiteY1554" fmla="*/ 768075 h 1458060"/>
              <a:gd name="connsiteX1555" fmla="*/ 882099 w 4762648"/>
              <a:gd name="connsiteY1555" fmla="*/ 783408 h 1458060"/>
              <a:gd name="connsiteX1556" fmla="*/ 984260 w 4762648"/>
              <a:gd name="connsiteY1556" fmla="*/ 783408 h 1458060"/>
              <a:gd name="connsiteX1557" fmla="*/ 984260 w 4762648"/>
              <a:gd name="connsiteY1557" fmla="*/ 768075 h 1458060"/>
              <a:gd name="connsiteX1558" fmla="*/ 3210683 w 4762648"/>
              <a:gd name="connsiteY1558" fmla="*/ 762410 h 1458060"/>
              <a:gd name="connsiteX1559" fmla="*/ 3266061 w 4762648"/>
              <a:gd name="connsiteY1559" fmla="*/ 762410 h 1458060"/>
              <a:gd name="connsiteX1560" fmla="*/ 3266061 w 4762648"/>
              <a:gd name="connsiteY1560" fmla="*/ 801477 h 1458060"/>
              <a:gd name="connsiteX1561" fmla="*/ 3210683 w 4762648"/>
              <a:gd name="connsiteY1561" fmla="*/ 801477 h 1458060"/>
              <a:gd name="connsiteX1562" fmla="*/ 2114833 w 4762648"/>
              <a:gd name="connsiteY1562" fmla="*/ 757819 h 1458060"/>
              <a:gd name="connsiteX1563" fmla="*/ 2114833 w 4762648"/>
              <a:gd name="connsiteY1563" fmla="*/ 779209 h 1458060"/>
              <a:gd name="connsiteX1564" fmla="*/ 2228324 w 4762648"/>
              <a:gd name="connsiteY1564" fmla="*/ 779209 h 1458060"/>
              <a:gd name="connsiteX1565" fmla="*/ 2228324 w 4762648"/>
              <a:gd name="connsiteY1565" fmla="*/ 757819 h 1458060"/>
              <a:gd name="connsiteX1566" fmla="*/ 697357 w 4762648"/>
              <a:gd name="connsiteY1566" fmla="*/ 745806 h 1458060"/>
              <a:gd name="connsiteX1567" fmla="*/ 697357 w 4762648"/>
              <a:gd name="connsiteY1567" fmla="*/ 780185 h 1458060"/>
              <a:gd name="connsiteX1568" fmla="*/ 781938 w 4762648"/>
              <a:gd name="connsiteY1568" fmla="*/ 780185 h 1458060"/>
              <a:gd name="connsiteX1569" fmla="*/ 781938 w 4762648"/>
              <a:gd name="connsiteY1569" fmla="*/ 745806 h 1458060"/>
              <a:gd name="connsiteX1570" fmla="*/ 882099 w 4762648"/>
              <a:gd name="connsiteY1570" fmla="*/ 744048 h 1458060"/>
              <a:gd name="connsiteX1571" fmla="*/ 882099 w 4762648"/>
              <a:gd name="connsiteY1571" fmla="*/ 759382 h 1458060"/>
              <a:gd name="connsiteX1572" fmla="*/ 984260 w 4762648"/>
              <a:gd name="connsiteY1572" fmla="*/ 759382 h 1458060"/>
              <a:gd name="connsiteX1573" fmla="*/ 984260 w 4762648"/>
              <a:gd name="connsiteY1573" fmla="*/ 744048 h 1458060"/>
              <a:gd name="connsiteX1574" fmla="*/ 268737 w 4762648"/>
              <a:gd name="connsiteY1574" fmla="*/ 738579 h 1458060"/>
              <a:gd name="connsiteX1575" fmla="*/ 284754 w 4762648"/>
              <a:gd name="connsiteY1575" fmla="*/ 755671 h 1458060"/>
              <a:gd name="connsiteX1576" fmla="*/ 276941 w 4762648"/>
              <a:gd name="connsiteY1576" fmla="*/ 761042 h 1458060"/>
              <a:gd name="connsiteX1577" fmla="*/ 322943 w 4762648"/>
              <a:gd name="connsiteY1577" fmla="*/ 761042 h 1458060"/>
              <a:gd name="connsiteX1578" fmla="*/ 341012 w 4762648"/>
              <a:gd name="connsiteY1578" fmla="*/ 738579 h 1458060"/>
              <a:gd name="connsiteX1579" fmla="*/ 3180503 w 4762648"/>
              <a:gd name="connsiteY1579" fmla="*/ 737211 h 1458060"/>
              <a:gd name="connsiteX1580" fmla="*/ 3296533 w 4762648"/>
              <a:gd name="connsiteY1580" fmla="*/ 737211 h 1458060"/>
              <a:gd name="connsiteX1581" fmla="*/ 3296533 w 4762648"/>
              <a:gd name="connsiteY1581" fmla="*/ 807630 h 1458060"/>
              <a:gd name="connsiteX1582" fmla="*/ 3278269 w 4762648"/>
              <a:gd name="connsiteY1582" fmla="*/ 826285 h 1458060"/>
              <a:gd name="connsiteX1583" fmla="*/ 3271432 w 4762648"/>
              <a:gd name="connsiteY1583" fmla="*/ 826480 h 1458060"/>
              <a:gd name="connsiteX1584" fmla="*/ 3267233 w 4762648"/>
              <a:gd name="connsiteY1584" fmla="*/ 826480 h 1458060"/>
              <a:gd name="connsiteX1585" fmla="*/ 3261275 w 4762648"/>
              <a:gd name="connsiteY1585" fmla="*/ 826480 h 1458060"/>
              <a:gd name="connsiteX1586" fmla="*/ 3258931 w 4762648"/>
              <a:gd name="connsiteY1586" fmla="*/ 816616 h 1458060"/>
              <a:gd name="connsiteX1587" fmla="*/ 3276707 w 4762648"/>
              <a:gd name="connsiteY1587" fmla="*/ 817202 h 1458060"/>
              <a:gd name="connsiteX1588" fmla="*/ 3286473 w 4762648"/>
              <a:gd name="connsiteY1588" fmla="*/ 807240 h 1458060"/>
              <a:gd name="connsiteX1589" fmla="*/ 3286473 w 4762648"/>
              <a:gd name="connsiteY1589" fmla="*/ 746197 h 1458060"/>
              <a:gd name="connsiteX1590" fmla="*/ 3190465 w 4762648"/>
              <a:gd name="connsiteY1590" fmla="*/ 746197 h 1458060"/>
              <a:gd name="connsiteX1591" fmla="*/ 3190465 w 4762648"/>
              <a:gd name="connsiteY1591" fmla="*/ 827457 h 1458060"/>
              <a:gd name="connsiteX1592" fmla="*/ 3180503 w 4762648"/>
              <a:gd name="connsiteY1592" fmla="*/ 827457 h 1458060"/>
              <a:gd name="connsiteX1593" fmla="*/ 3390248 w 4762648"/>
              <a:gd name="connsiteY1593" fmla="*/ 735258 h 1458060"/>
              <a:gd name="connsiteX1594" fmla="*/ 3510088 w 4762648"/>
              <a:gd name="connsiteY1594" fmla="*/ 735258 h 1458060"/>
              <a:gd name="connsiteX1595" fmla="*/ 3510088 w 4762648"/>
              <a:gd name="connsiteY1595" fmla="*/ 744439 h 1458060"/>
              <a:gd name="connsiteX1596" fmla="*/ 3486257 w 4762648"/>
              <a:gd name="connsiteY1596" fmla="*/ 744439 h 1458060"/>
              <a:gd name="connsiteX1597" fmla="*/ 3486257 w 4762648"/>
              <a:gd name="connsiteY1597" fmla="*/ 764070 h 1458060"/>
              <a:gd name="connsiteX1598" fmla="*/ 3514287 w 4762648"/>
              <a:gd name="connsiteY1598" fmla="*/ 764070 h 1458060"/>
              <a:gd name="connsiteX1599" fmla="*/ 3514287 w 4762648"/>
              <a:gd name="connsiteY1599" fmla="*/ 773446 h 1458060"/>
              <a:gd name="connsiteX1600" fmla="*/ 3486257 w 4762648"/>
              <a:gd name="connsiteY1600" fmla="*/ 773446 h 1458060"/>
              <a:gd name="connsiteX1601" fmla="*/ 3486257 w 4762648"/>
              <a:gd name="connsiteY1601" fmla="*/ 802454 h 1458060"/>
              <a:gd name="connsiteX1602" fmla="*/ 3463695 w 4762648"/>
              <a:gd name="connsiteY1602" fmla="*/ 824234 h 1458060"/>
              <a:gd name="connsiteX1603" fmla="*/ 3437813 w 4762648"/>
              <a:gd name="connsiteY1603" fmla="*/ 824625 h 1458060"/>
              <a:gd name="connsiteX1604" fmla="*/ 3434688 w 4762648"/>
              <a:gd name="connsiteY1604" fmla="*/ 813881 h 1458060"/>
              <a:gd name="connsiteX1605" fmla="*/ 3460863 w 4762648"/>
              <a:gd name="connsiteY1605" fmla="*/ 814467 h 1458060"/>
              <a:gd name="connsiteX1606" fmla="*/ 3472681 w 4762648"/>
              <a:gd name="connsiteY1606" fmla="*/ 811928 h 1458060"/>
              <a:gd name="connsiteX1607" fmla="*/ 3475806 w 4762648"/>
              <a:gd name="connsiteY1607" fmla="*/ 802649 h 1458060"/>
              <a:gd name="connsiteX1608" fmla="*/ 3475806 w 4762648"/>
              <a:gd name="connsiteY1608" fmla="*/ 773446 h 1458060"/>
              <a:gd name="connsiteX1609" fmla="*/ 3381849 w 4762648"/>
              <a:gd name="connsiteY1609" fmla="*/ 773446 h 1458060"/>
              <a:gd name="connsiteX1610" fmla="*/ 3381849 w 4762648"/>
              <a:gd name="connsiteY1610" fmla="*/ 764070 h 1458060"/>
              <a:gd name="connsiteX1611" fmla="*/ 3475806 w 4762648"/>
              <a:gd name="connsiteY1611" fmla="*/ 764070 h 1458060"/>
              <a:gd name="connsiteX1612" fmla="*/ 3475806 w 4762648"/>
              <a:gd name="connsiteY1612" fmla="*/ 744439 h 1458060"/>
              <a:gd name="connsiteX1613" fmla="*/ 3390248 w 4762648"/>
              <a:gd name="connsiteY1613" fmla="*/ 744439 h 1458060"/>
              <a:gd name="connsiteX1614" fmla="*/ 125797 w 4762648"/>
              <a:gd name="connsiteY1614" fmla="*/ 733012 h 1458060"/>
              <a:gd name="connsiteX1615" fmla="*/ 125797 w 4762648"/>
              <a:gd name="connsiteY1615" fmla="*/ 778232 h 1458060"/>
              <a:gd name="connsiteX1616" fmla="*/ 164473 w 4762648"/>
              <a:gd name="connsiteY1616" fmla="*/ 778232 h 1458060"/>
              <a:gd name="connsiteX1617" fmla="*/ 164473 w 4762648"/>
              <a:gd name="connsiteY1617" fmla="*/ 733012 h 1458060"/>
              <a:gd name="connsiteX1618" fmla="*/ 76865 w 4762648"/>
              <a:gd name="connsiteY1618" fmla="*/ 733012 h 1458060"/>
              <a:gd name="connsiteX1619" fmla="*/ 76865 w 4762648"/>
              <a:gd name="connsiteY1619" fmla="*/ 778232 h 1458060"/>
              <a:gd name="connsiteX1620" fmla="*/ 115444 w 4762648"/>
              <a:gd name="connsiteY1620" fmla="*/ 778232 h 1458060"/>
              <a:gd name="connsiteX1621" fmla="*/ 115444 w 4762648"/>
              <a:gd name="connsiteY1621" fmla="*/ 733012 h 1458060"/>
              <a:gd name="connsiteX1622" fmla="*/ 2114833 w 4762648"/>
              <a:gd name="connsiteY1622" fmla="*/ 727444 h 1458060"/>
              <a:gd name="connsiteX1623" fmla="*/ 2114833 w 4762648"/>
              <a:gd name="connsiteY1623" fmla="*/ 748834 h 1458060"/>
              <a:gd name="connsiteX1624" fmla="*/ 2228324 w 4762648"/>
              <a:gd name="connsiteY1624" fmla="*/ 748834 h 1458060"/>
              <a:gd name="connsiteX1625" fmla="*/ 2228324 w 4762648"/>
              <a:gd name="connsiteY1625" fmla="*/ 727444 h 1458060"/>
              <a:gd name="connsiteX1626" fmla="*/ 2338448 w 4762648"/>
              <a:gd name="connsiteY1626" fmla="*/ 727054 h 1458060"/>
              <a:gd name="connsiteX1627" fmla="*/ 2348996 w 4762648"/>
              <a:gd name="connsiteY1627" fmla="*/ 727054 h 1458060"/>
              <a:gd name="connsiteX1628" fmla="*/ 2348996 w 4762648"/>
              <a:gd name="connsiteY1628" fmla="*/ 751666 h 1458060"/>
              <a:gd name="connsiteX1629" fmla="*/ 2394216 w 4762648"/>
              <a:gd name="connsiteY1629" fmla="*/ 751666 h 1458060"/>
              <a:gd name="connsiteX1630" fmla="*/ 2394216 w 4762648"/>
              <a:gd name="connsiteY1630" fmla="*/ 761238 h 1458060"/>
              <a:gd name="connsiteX1631" fmla="*/ 2348996 w 4762648"/>
              <a:gd name="connsiteY1631" fmla="*/ 761238 h 1458060"/>
              <a:gd name="connsiteX1632" fmla="*/ 2348996 w 4762648"/>
              <a:gd name="connsiteY1632" fmla="*/ 802063 h 1458060"/>
              <a:gd name="connsiteX1633" fmla="*/ 2398221 w 4762648"/>
              <a:gd name="connsiteY1633" fmla="*/ 795422 h 1458060"/>
              <a:gd name="connsiteX1634" fmla="*/ 2398416 w 4762648"/>
              <a:gd name="connsiteY1634" fmla="*/ 805482 h 1458060"/>
              <a:gd name="connsiteX1635" fmla="*/ 2290199 w 4762648"/>
              <a:gd name="connsiteY1635" fmla="*/ 819643 h 1458060"/>
              <a:gd name="connsiteX1636" fmla="*/ 2287562 w 4762648"/>
              <a:gd name="connsiteY1636" fmla="*/ 808802 h 1458060"/>
              <a:gd name="connsiteX1637" fmla="*/ 2338448 w 4762648"/>
              <a:gd name="connsiteY1637" fmla="*/ 803235 h 1458060"/>
              <a:gd name="connsiteX1638" fmla="*/ 2338448 w 4762648"/>
              <a:gd name="connsiteY1638" fmla="*/ 761238 h 1458060"/>
              <a:gd name="connsiteX1639" fmla="*/ 2292446 w 4762648"/>
              <a:gd name="connsiteY1639" fmla="*/ 761238 h 1458060"/>
              <a:gd name="connsiteX1640" fmla="*/ 2292446 w 4762648"/>
              <a:gd name="connsiteY1640" fmla="*/ 751666 h 1458060"/>
              <a:gd name="connsiteX1641" fmla="*/ 2338448 w 4762648"/>
              <a:gd name="connsiteY1641" fmla="*/ 751666 h 1458060"/>
              <a:gd name="connsiteX1642" fmla="*/ 3819115 w 4762648"/>
              <a:gd name="connsiteY1642" fmla="*/ 723635 h 1458060"/>
              <a:gd name="connsiteX1643" fmla="*/ 3828394 w 4762648"/>
              <a:gd name="connsiteY1643" fmla="*/ 728226 h 1458060"/>
              <a:gd name="connsiteX1644" fmla="*/ 3821752 w 4762648"/>
              <a:gd name="connsiteY1644" fmla="*/ 735453 h 1458060"/>
              <a:gd name="connsiteX1645" fmla="*/ 3814525 w 4762648"/>
              <a:gd name="connsiteY1645" fmla="*/ 743462 h 1458060"/>
              <a:gd name="connsiteX1646" fmla="*/ 3914537 w 4762648"/>
              <a:gd name="connsiteY1646" fmla="*/ 743462 h 1458060"/>
              <a:gd name="connsiteX1647" fmla="*/ 3914537 w 4762648"/>
              <a:gd name="connsiteY1647" fmla="*/ 751862 h 1458060"/>
              <a:gd name="connsiteX1648" fmla="*/ 3806516 w 4762648"/>
              <a:gd name="connsiteY1648" fmla="*/ 751862 h 1458060"/>
              <a:gd name="connsiteX1649" fmla="*/ 3786494 w 4762648"/>
              <a:gd name="connsiteY1649" fmla="*/ 772274 h 1458060"/>
              <a:gd name="connsiteX1650" fmla="*/ 3838356 w 4762648"/>
              <a:gd name="connsiteY1650" fmla="*/ 772274 h 1458060"/>
              <a:gd name="connsiteX1651" fmla="*/ 3838356 w 4762648"/>
              <a:gd name="connsiteY1651" fmla="*/ 759382 h 1458060"/>
              <a:gd name="connsiteX1652" fmla="*/ 3848709 w 4762648"/>
              <a:gd name="connsiteY1652" fmla="*/ 759382 h 1458060"/>
              <a:gd name="connsiteX1653" fmla="*/ 3848709 w 4762648"/>
              <a:gd name="connsiteY1653" fmla="*/ 772274 h 1458060"/>
              <a:gd name="connsiteX1654" fmla="*/ 3908384 w 4762648"/>
              <a:gd name="connsiteY1654" fmla="*/ 772274 h 1458060"/>
              <a:gd name="connsiteX1655" fmla="*/ 3908384 w 4762648"/>
              <a:gd name="connsiteY1655" fmla="*/ 780478 h 1458060"/>
              <a:gd name="connsiteX1656" fmla="*/ 3848709 w 4762648"/>
              <a:gd name="connsiteY1656" fmla="*/ 780478 h 1458060"/>
              <a:gd name="connsiteX1657" fmla="*/ 3848709 w 4762648"/>
              <a:gd name="connsiteY1657" fmla="*/ 797863 h 1458060"/>
              <a:gd name="connsiteX1658" fmla="*/ 3931727 w 4762648"/>
              <a:gd name="connsiteY1658" fmla="*/ 797863 h 1458060"/>
              <a:gd name="connsiteX1659" fmla="*/ 3931727 w 4762648"/>
              <a:gd name="connsiteY1659" fmla="*/ 806068 h 1458060"/>
              <a:gd name="connsiteX1660" fmla="*/ 3848709 w 4762648"/>
              <a:gd name="connsiteY1660" fmla="*/ 806068 h 1458060"/>
              <a:gd name="connsiteX1661" fmla="*/ 3848709 w 4762648"/>
              <a:gd name="connsiteY1661" fmla="*/ 827457 h 1458060"/>
              <a:gd name="connsiteX1662" fmla="*/ 3838356 w 4762648"/>
              <a:gd name="connsiteY1662" fmla="*/ 827457 h 1458060"/>
              <a:gd name="connsiteX1663" fmla="*/ 3838356 w 4762648"/>
              <a:gd name="connsiteY1663" fmla="*/ 806068 h 1458060"/>
              <a:gd name="connsiteX1664" fmla="*/ 3746157 w 4762648"/>
              <a:gd name="connsiteY1664" fmla="*/ 806068 h 1458060"/>
              <a:gd name="connsiteX1665" fmla="*/ 3746157 w 4762648"/>
              <a:gd name="connsiteY1665" fmla="*/ 797863 h 1458060"/>
              <a:gd name="connsiteX1666" fmla="*/ 3838356 w 4762648"/>
              <a:gd name="connsiteY1666" fmla="*/ 797863 h 1458060"/>
              <a:gd name="connsiteX1667" fmla="*/ 3838356 w 4762648"/>
              <a:gd name="connsiteY1667" fmla="*/ 780478 h 1458060"/>
              <a:gd name="connsiteX1668" fmla="*/ 3774578 w 4762648"/>
              <a:gd name="connsiteY1668" fmla="*/ 780478 h 1458060"/>
              <a:gd name="connsiteX1669" fmla="*/ 3774578 w 4762648"/>
              <a:gd name="connsiteY1669" fmla="*/ 771200 h 1458060"/>
              <a:gd name="connsiteX1670" fmla="*/ 3783369 w 4762648"/>
              <a:gd name="connsiteY1670" fmla="*/ 762996 h 1458060"/>
              <a:gd name="connsiteX1671" fmla="*/ 3794112 w 4762648"/>
              <a:gd name="connsiteY1671" fmla="*/ 751862 h 1458060"/>
              <a:gd name="connsiteX1672" fmla="*/ 3761979 w 4762648"/>
              <a:gd name="connsiteY1672" fmla="*/ 751862 h 1458060"/>
              <a:gd name="connsiteX1673" fmla="*/ 3761979 w 4762648"/>
              <a:gd name="connsiteY1673" fmla="*/ 743462 h 1458060"/>
              <a:gd name="connsiteX1674" fmla="*/ 3801926 w 4762648"/>
              <a:gd name="connsiteY1674" fmla="*/ 743462 h 1458060"/>
              <a:gd name="connsiteX1675" fmla="*/ 3819115 w 4762648"/>
              <a:gd name="connsiteY1675" fmla="*/ 723635 h 1458060"/>
              <a:gd name="connsiteX1676" fmla="*/ 2737721 w 4762648"/>
              <a:gd name="connsiteY1676" fmla="*/ 722073 h 1458060"/>
              <a:gd name="connsiteX1677" fmla="*/ 2737721 w 4762648"/>
              <a:gd name="connsiteY1677" fmla="*/ 758405 h 1458060"/>
              <a:gd name="connsiteX1678" fmla="*/ 2863127 w 4762648"/>
              <a:gd name="connsiteY1678" fmla="*/ 758405 h 1458060"/>
              <a:gd name="connsiteX1679" fmla="*/ 2863127 w 4762648"/>
              <a:gd name="connsiteY1679" fmla="*/ 722073 h 1458060"/>
              <a:gd name="connsiteX1680" fmla="*/ 1070846 w 4762648"/>
              <a:gd name="connsiteY1680" fmla="*/ 722073 h 1458060"/>
              <a:gd name="connsiteX1681" fmla="*/ 1070846 w 4762648"/>
              <a:gd name="connsiteY1681" fmla="*/ 758405 h 1458060"/>
              <a:gd name="connsiteX1682" fmla="*/ 1196252 w 4762648"/>
              <a:gd name="connsiteY1682" fmla="*/ 758405 h 1458060"/>
              <a:gd name="connsiteX1683" fmla="*/ 1196252 w 4762648"/>
              <a:gd name="connsiteY1683" fmla="*/ 722073 h 1458060"/>
              <a:gd name="connsiteX1684" fmla="*/ 3751529 w 4762648"/>
              <a:gd name="connsiteY1684" fmla="*/ 715041 h 1458060"/>
              <a:gd name="connsiteX1685" fmla="*/ 3925574 w 4762648"/>
              <a:gd name="connsiteY1685" fmla="*/ 715041 h 1458060"/>
              <a:gd name="connsiteX1686" fmla="*/ 3925574 w 4762648"/>
              <a:gd name="connsiteY1686" fmla="*/ 736821 h 1458060"/>
              <a:gd name="connsiteX1687" fmla="*/ 3915319 w 4762648"/>
              <a:gd name="connsiteY1687" fmla="*/ 736821 h 1458060"/>
              <a:gd name="connsiteX1688" fmla="*/ 3915319 w 4762648"/>
              <a:gd name="connsiteY1688" fmla="*/ 723440 h 1458060"/>
              <a:gd name="connsiteX1689" fmla="*/ 3761784 w 4762648"/>
              <a:gd name="connsiteY1689" fmla="*/ 723440 h 1458060"/>
              <a:gd name="connsiteX1690" fmla="*/ 3761784 w 4762648"/>
              <a:gd name="connsiteY1690" fmla="*/ 736821 h 1458060"/>
              <a:gd name="connsiteX1691" fmla="*/ 3751529 w 4762648"/>
              <a:gd name="connsiteY1691" fmla="*/ 736821 h 1458060"/>
              <a:gd name="connsiteX1692" fmla="*/ 246957 w 4762648"/>
              <a:gd name="connsiteY1692" fmla="*/ 713380 h 1458060"/>
              <a:gd name="connsiteX1693" fmla="*/ 246957 w 4762648"/>
              <a:gd name="connsiteY1693" fmla="*/ 730179 h 1458060"/>
              <a:gd name="connsiteX1694" fmla="*/ 362792 w 4762648"/>
              <a:gd name="connsiteY1694" fmla="*/ 730179 h 1458060"/>
              <a:gd name="connsiteX1695" fmla="*/ 362792 w 4762648"/>
              <a:gd name="connsiteY1695" fmla="*/ 713380 h 1458060"/>
              <a:gd name="connsiteX1696" fmla="*/ 3975729 w 4762648"/>
              <a:gd name="connsiteY1696" fmla="*/ 709669 h 1458060"/>
              <a:gd name="connsiteX1697" fmla="*/ 3975729 w 4762648"/>
              <a:gd name="connsiteY1697" fmla="*/ 749811 h 1458060"/>
              <a:gd name="connsiteX1698" fmla="*/ 4004736 w 4762648"/>
              <a:gd name="connsiteY1698" fmla="*/ 749811 h 1458060"/>
              <a:gd name="connsiteX1699" fmla="*/ 4004736 w 4762648"/>
              <a:gd name="connsiteY1699" fmla="*/ 709669 h 1458060"/>
              <a:gd name="connsiteX1700" fmla="*/ 621176 w 4762648"/>
              <a:gd name="connsiteY1700" fmla="*/ 708985 h 1458060"/>
              <a:gd name="connsiteX1701" fmla="*/ 654383 w 4762648"/>
              <a:gd name="connsiteY1701" fmla="*/ 708985 h 1458060"/>
              <a:gd name="connsiteX1702" fmla="*/ 654383 w 4762648"/>
              <a:gd name="connsiteY1702" fmla="*/ 789464 h 1458060"/>
              <a:gd name="connsiteX1703" fmla="*/ 697357 w 4762648"/>
              <a:gd name="connsiteY1703" fmla="*/ 811049 h 1458060"/>
              <a:gd name="connsiteX1704" fmla="*/ 750880 w 4762648"/>
              <a:gd name="connsiteY1704" fmla="*/ 811342 h 1458060"/>
              <a:gd name="connsiteX1705" fmla="*/ 809188 w 4762648"/>
              <a:gd name="connsiteY1705" fmla="*/ 810463 h 1458060"/>
              <a:gd name="connsiteX1706" fmla="*/ 805574 w 4762648"/>
              <a:gd name="connsiteY1706" fmla="*/ 821597 h 1458060"/>
              <a:gd name="connsiteX1707" fmla="*/ 733885 w 4762648"/>
              <a:gd name="connsiteY1707" fmla="*/ 821499 h 1458060"/>
              <a:gd name="connsiteX1708" fmla="*/ 695990 w 4762648"/>
              <a:gd name="connsiteY1708" fmla="*/ 821011 h 1458060"/>
              <a:gd name="connsiteX1709" fmla="*/ 648327 w 4762648"/>
              <a:gd name="connsiteY1709" fmla="*/ 797668 h 1458060"/>
              <a:gd name="connsiteX1710" fmla="*/ 626157 w 4762648"/>
              <a:gd name="connsiteY1710" fmla="*/ 826285 h 1458060"/>
              <a:gd name="connsiteX1711" fmla="*/ 619515 w 4762648"/>
              <a:gd name="connsiteY1711" fmla="*/ 817690 h 1458060"/>
              <a:gd name="connsiteX1712" fmla="*/ 643933 w 4762648"/>
              <a:gd name="connsiteY1712" fmla="*/ 789073 h 1458060"/>
              <a:gd name="connsiteX1713" fmla="*/ 643933 w 4762648"/>
              <a:gd name="connsiteY1713" fmla="*/ 718654 h 1458060"/>
              <a:gd name="connsiteX1714" fmla="*/ 621176 w 4762648"/>
              <a:gd name="connsiteY1714" fmla="*/ 718654 h 1458060"/>
              <a:gd name="connsiteX1715" fmla="*/ 2051 w 4762648"/>
              <a:gd name="connsiteY1715" fmla="*/ 708985 h 1458060"/>
              <a:gd name="connsiteX1716" fmla="*/ 35453 w 4762648"/>
              <a:gd name="connsiteY1716" fmla="*/ 708985 h 1458060"/>
              <a:gd name="connsiteX1717" fmla="*/ 35453 w 4762648"/>
              <a:gd name="connsiteY1717" fmla="*/ 791027 h 1458060"/>
              <a:gd name="connsiteX1718" fmla="*/ 84581 w 4762648"/>
              <a:gd name="connsiteY1718" fmla="*/ 812221 h 1458060"/>
              <a:gd name="connsiteX1719" fmla="*/ 103138 w 4762648"/>
              <a:gd name="connsiteY1719" fmla="*/ 812416 h 1458060"/>
              <a:gd name="connsiteX1720" fmla="*/ 128824 w 4762648"/>
              <a:gd name="connsiteY1720" fmla="*/ 812416 h 1458060"/>
              <a:gd name="connsiteX1721" fmla="*/ 189867 w 4762648"/>
              <a:gd name="connsiteY1721" fmla="*/ 812025 h 1458060"/>
              <a:gd name="connsiteX1722" fmla="*/ 185472 w 4762648"/>
              <a:gd name="connsiteY1722" fmla="*/ 822281 h 1458060"/>
              <a:gd name="connsiteX1723" fmla="*/ 83213 w 4762648"/>
              <a:gd name="connsiteY1723" fmla="*/ 821597 h 1458060"/>
              <a:gd name="connsiteX1724" fmla="*/ 29593 w 4762648"/>
              <a:gd name="connsiteY1724" fmla="*/ 799231 h 1458060"/>
              <a:gd name="connsiteX1725" fmla="*/ 6446 w 4762648"/>
              <a:gd name="connsiteY1725" fmla="*/ 823843 h 1458060"/>
              <a:gd name="connsiteX1726" fmla="*/ 0 w 4762648"/>
              <a:gd name="connsiteY1726" fmla="*/ 814272 h 1458060"/>
              <a:gd name="connsiteX1727" fmla="*/ 25003 w 4762648"/>
              <a:gd name="connsiteY1727" fmla="*/ 790245 h 1458060"/>
              <a:gd name="connsiteX1728" fmla="*/ 25003 w 4762648"/>
              <a:gd name="connsiteY1728" fmla="*/ 718850 h 1458060"/>
              <a:gd name="connsiteX1729" fmla="*/ 2051 w 4762648"/>
              <a:gd name="connsiteY1729" fmla="*/ 718850 h 1458060"/>
              <a:gd name="connsiteX1730" fmla="*/ 4177707 w 4762648"/>
              <a:gd name="connsiteY1730" fmla="*/ 707813 h 1458060"/>
              <a:gd name="connsiteX1731" fmla="*/ 4177707 w 4762648"/>
              <a:gd name="connsiteY1731" fmla="*/ 748834 h 1458060"/>
              <a:gd name="connsiteX1732" fmla="*/ 4209157 w 4762648"/>
              <a:gd name="connsiteY1732" fmla="*/ 748834 h 1458060"/>
              <a:gd name="connsiteX1733" fmla="*/ 4209157 w 4762648"/>
              <a:gd name="connsiteY1733" fmla="*/ 707813 h 1458060"/>
              <a:gd name="connsiteX1734" fmla="*/ 1620919 w 4762648"/>
              <a:gd name="connsiteY1734" fmla="*/ 705860 h 1458060"/>
              <a:gd name="connsiteX1735" fmla="*/ 1623752 w 4762648"/>
              <a:gd name="connsiteY1735" fmla="*/ 714845 h 1458060"/>
              <a:gd name="connsiteX1736" fmla="*/ 1560951 w 4762648"/>
              <a:gd name="connsiteY1736" fmla="*/ 720998 h 1458060"/>
              <a:gd name="connsiteX1737" fmla="*/ 1560951 w 4762648"/>
              <a:gd name="connsiteY1737" fmla="*/ 743462 h 1458060"/>
              <a:gd name="connsiteX1738" fmla="*/ 1630198 w 4762648"/>
              <a:gd name="connsiteY1738" fmla="*/ 738188 h 1458060"/>
              <a:gd name="connsiteX1739" fmla="*/ 1631370 w 4762648"/>
              <a:gd name="connsiteY1739" fmla="*/ 747466 h 1458060"/>
              <a:gd name="connsiteX1740" fmla="*/ 1560951 w 4762648"/>
              <a:gd name="connsiteY1740" fmla="*/ 752838 h 1458060"/>
              <a:gd name="connsiteX1741" fmla="*/ 1560951 w 4762648"/>
              <a:gd name="connsiteY1741" fmla="*/ 775400 h 1458060"/>
              <a:gd name="connsiteX1742" fmla="*/ 1643774 w 4762648"/>
              <a:gd name="connsiteY1742" fmla="*/ 769051 h 1458060"/>
              <a:gd name="connsiteX1743" fmla="*/ 1644750 w 4762648"/>
              <a:gd name="connsiteY1743" fmla="*/ 778232 h 1458060"/>
              <a:gd name="connsiteX1744" fmla="*/ 1560951 w 4762648"/>
              <a:gd name="connsiteY1744" fmla="*/ 784873 h 1458060"/>
              <a:gd name="connsiteX1745" fmla="*/ 1560951 w 4762648"/>
              <a:gd name="connsiteY1745" fmla="*/ 792882 h 1458060"/>
              <a:gd name="connsiteX1746" fmla="*/ 1564955 w 4762648"/>
              <a:gd name="connsiteY1746" fmla="*/ 807435 h 1458060"/>
              <a:gd name="connsiteX1747" fmla="*/ 1580778 w 4762648"/>
              <a:gd name="connsiteY1747" fmla="*/ 811049 h 1458060"/>
              <a:gd name="connsiteX1748" fmla="*/ 1610762 w 4762648"/>
              <a:gd name="connsiteY1748" fmla="*/ 811049 h 1458060"/>
              <a:gd name="connsiteX1749" fmla="*/ 1624045 w 4762648"/>
              <a:gd name="connsiteY1749" fmla="*/ 808607 h 1458060"/>
              <a:gd name="connsiteX1750" fmla="*/ 1629514 w 4762648"/>
              <a:gd name="connsiteY1750" fmla="*/ 799231 h 1458060"/>
              <a:gd name="connsiteX1751" fmla="*/ 1631956 w 4762648"/>
              <a:gd name="connsiteY1751" fmla="*/ 786436 h 1458060"/>
              <a:gd name="connsiteX1752" fmla="*/ 1641918 w 4762648"/>
              <a:gd name="connsiteY1752" fmla="*/ 789855 h 1458060"/>
              <a:gd name="connsiteX1753" fmla="*/ 1638988 w 4762648"/>
              <a:gd name="connsiteY1753" fmla="*/ 804603 h 1458060"/>
              <a:gd name="connsiteX1754" fmla="*/ 1611934 w 4762648"/>
              <a:gd name="connsiteY1754" fmla="*/ 820815 h 1458060"/>
              <a:gd name="connsiteX1755" fmla="*/ 1578531 w 4762648"/>
              <a:gd name="connsiteY1755" fmla="*/ 820815 h 1458060"/>
              <a:gd name="connsiteX1756" fmla="*/ 1550500 w 4762648"/>
              <a:gd name="connsiteY1756" fmla="*/ 795617 h 1458060"/>
              <a:gd name="connsiteX1757" fmla="*/ 1550500 w 4762648"/>
              <a:gd name="connsiteY1757" fmla="*/ 785655 h 1458060"/>
              <a:gd name="connsiteX1758" fmla="*/ 1490532 w 4762648"/>
              <a:gd name="connsiteY1758" fmla="*/ 790245 h 1458060"/>
              <a:gd name="connsiteX1759" fmla="*/ 1488969 w 4762648"/>
              <a:gd name="connsiteY1759" fmla="*/ 781064 h 1458060"/>
              <a:gd name="connsiteX1760" fmla="*/ 1550500 w 4762648"/>
              <a:gd name="connsiteY1760" fmla="*/ 776279 h 1458060"/>
              <a:gd name="connsiteX1761" fmla="*/ 1550500 w 4762648"/>
              <a:gd name="connsiteY1761" fmla="*/ 753620 h 1458060"/>
              <a:gd name="connsiteX1762" fmla="*/ 1500982 w 4762648"/>
              <a:gd name="connsiteY1762" fmla="*/ 757233 h 1458060"/>
              <a:gd name="connsiteX1763" fmla="*/ 1499517 w 4762648"/>
              <a:gd name="connsiteY1763" fmla="*/ 748052 h 1458060"/>
              <a:gd name="connsiteX1764" fmla="*/ 1550500 w 4762648"/>
              <a:gd name="connsiteY1764" fmla="*/ 744243 h 1458060"/>
              <a:gd name="connsiteX1765" fmla="*/ 1550500 w 4762648"/>
              <a:gd name="connsiteY1765" fmla="*/ 721780 h 1458060"/>
              <a:gd name="connsiteX1766" fmla="*/ 1502350 w 4762648"/>
              <a:gd name="connsiteY1766" fmla="*/ 725393 h 1458060"/>
              <a:gd name="connsiteX1767" fmla="*/ 1499713 w 4762648"/>
              <a:gd name="connsiteY1767" fmla="*/ 716213 h 1458060"/>
              <a:gd name="connsiteX1768" fmla="*/ 1620919 w 4762648"/>
              <a:gd name="connsiteY1768" fmla="*/ 705860 h 1458060"/>
              <a:gd name="connsiteX1769" fmla="*/ 236604 w 4762648"/>
              <a:gd name="connsiteY1769" fmla="*/ 704981 h 1458060"/>
              <a:gd name="connsiteX1770" fmla="*/ 373145 w 4762648"/>
              <a:gd name="connsiteY1770" fmla="*/ 704981 h 1458060"/>
              <a:gd name="connsiteX1771" fmla="*/ 373145 w 4762648"/>
              <a:gd name="connsiteY1771" fmla="*/ 738579 h 1458060"/>
              <a:gd name="connsiteX1772" fmla="*/ 341598 w 4762648"/>
              <a:gd name="connsiteY1772" fmla="*/ 738579 h 1458060"/>
              <a:gd name="connsiteX1773" fmla="*/ 350778 w 4762648"/>
              <a:gd name="connsiteY1773" fmla="*/ 743853 h 1458060"/>
              <a:gd name="connsiteX1774" fmla="*/ 335347 w 4762648"/>
              <a:gd name="connsiteY1774" fmla="*/ 761042 h 1458060"/>
              <a:gd name="connsiteX1775" fmla="*/ 398343 w 4762648"/>
              <a:gd name="connsiteY1775" fmla="*/ 761042 h 1458060"/>
              <a:gd name="connsiteX1776" fmla="*/ 398343 w 4762648"/>
              <a:gd name="connsiteY1776" fmla="*/ 769637 h 1458060"/>
              <a:gd name="connsiteX1777" fmla="*/ 212187 w 4762648"/>
              <a:gd name="connsiteY1777" fmla="*/ 769637 h 1458060"/>
              <a:gd name="connsiteX1778" fmla="*/ 212187 w 4762648"/>
              <a:gd name="connsiteY1778" fmla="*/ 761042 h 1458060"/>
              <a:gd name="connsiteX1779" fmla="*/ 275574 w 4762648"/>
              <a:gd name="connsiteY1779" fmla="*/ 761042 h 1458060"/>
              <a:gd name="connsiteX1780" fmla="*/ 260142 w 4762648"/>
              <a:gd name="connsiteY1780" fmla="*/ 744048 h 1458060"/>
              <a:gd name="connsiteX1781" fmla="*/ 267761 w 4762648"/>
              <a:gd name="connsiteY1781" fmla="*/ 738579 h 1458060"/>
              <a:gd name="connsiteX1782" fmla="*/ 236604 w 4762648"/>
              <a:gd name="connsiteY1782" fmla="*/ 738579 h 1458060"/>
              <a:gd name="connsiteX1783" fmla="*/ 4035502 w 4762648"/>
              <a:gd name="connsiteY1783" fmla="*/ 703223 h 1458060"/>
              <a:gd name="connsiteX1784" fmla="*/ 4045464 w 4762648"/>
              <a:gd name="connsiteY1784" fmla="*/ 703223 h 1458060"/>
              <a:gd name="connsiteX1785" fmla="*/ 4045464 w 4762648"/>
              <a:gd name="connsiteY1785" fmla="*/ 808216 h 1458060"/>
              <a:gd name="connsiteX1786" fmla="*/ 4124087 w 4762648"/>
              <a:gd name="connsiteY1786" fmla="*/ 808216 h 1458060"/>
              <a:gd name="connsiteX1787" fmla="*/ 4124087 w 4762648"/>
              <a:gd name="connsiteY1787" fmla="*/ 703418 h 1458060"/>
              <a:gd name="connsiteX1788" fmla="*/ 4134147 w 4762648"/>
              <a:gd name="connsiteY1788" fmla="*/ 703418 h 1458060"/>
              <a:gd name="connsiteX1789" fmla="*/ 4134147 w 4762648"/>
              <a:gd name="connsiteY1789" fmla="*/ 827262 h 1458060"/>
              <a:gd name="connsiteX1790" fmla="*/ 4124087 w 4762648"/>
              <a:gd name="connsiteY1790" fmla="*/ 827262 h 1458060"/>
              <a:gd name="connsiteX1791" fmla="*/ 4124087 w 4762648"/>
              <a:gd name="connsiteY1791" fmla="*/ 818081 h 1458060"/>
              <a:gd name="connsiteX1792" fmla="*/ 4035502 w 4762648"/>
              <a:gd name="connsiteY1792" fmla="*/ 818081 h 1458060"/>
              <a:gd name="connsiteX1793" fmla="*/ 4660780 w 4762648"/>
              <a:gd name="connsiteY1793" fmla="*/ 697656 h 1458060"/>
              <a:gd name="connsiteX1794" fmla="*/ 4660780 w 4762648"/>
              <a:gd name="connsiteY1794" fmla="*/ 728812 h 1458060"/>
              <a:gd name="connsiteX1795" fmla="*/ 4735985 w 4762648"/>
              <a:gd name="connsiteY1795" fmla="*/ 728812 h 1458060"/>
              <a:gd name="connsiteX1796" fmla="*/ 4735985 w 4762648"/>
              <a:gd name="connsiteY1796" fmla="*/ 697656 h 1458060"/>
              <a:gd name="connsiteX1797" fmla="*/ 2114833 w 4762648"/>
              <a:gd name="connsiteY1797" fmla="*/ 697070 h 1458060"/>
              <a:gd name="connsiteX1798" fmla="*/ 2114833 w 4762648"/>
              <a:gd name="connsiteY1798" fmla="*/ 718459 h 1458060"/>
              <a:gd name="connsiteX1799" fmla="*/ 2228324 w 4762648"/>
              <a:gd name="connsiteY1799" fmla="*/ 718459 h 1458060"/>
              <a:gd name="connsiteX1800" fmla="*/ 2228324 w 4762648"/>
              <a:gd name="connsiteY1800" fmla="*/ 697070 h 1458060"/>
              <a:gd name="connsiteX1801" fmla="*/ 3203944 w 4762648"/>
              <a:gd name="connsiteY1801" fmla="*/ 693651 h 1458060"/>
              <a:gd name="connsiteX1802" fmla="*/ 3203944 w 4762648"/>
              <a:gd name="connsiteY1802" fmla="*/ 712990 h 1458060"/>
              <a:gd name="connsiteX1803" fmla="*/ 3271921 w 4762648"/>
              <a:gd name="connsiteY1803" fmla="*/ 712990 h 1458060"/>
              <a:gd name="connsiteX1804" fmla="*/ 3271921 w 4762648"/>
              <a:gd name="connsiteY1804" fmla="*/ 693651 h 1458060"/>
              <a:gd name="connsiteX1805" fmla="*/ 530977 w 4762648"/>
              <a:gd name="connsiteY1805" fmla="*/ 692381 h 1458060"/>
              <a:gd name="connsiteX1806" fmla="*/ 541818 w 4762648"/>
              <a:gd name="connsiteY1806" fmla="*/ 692381 h 1458060"/>
              <a:gd name="connsiteX1807" fmla="*/ 541037 w 4762648"/>
              <a:gd name="connsiteY1807" fmla="*/ 720022 h 1458060"/>
              <a:gd name="connsiteX1808" fmla="*/ 600028 w 4762648"/>
              <a:gd name="connsiteY1808" fmla="*/ 814076 h 1458060"/>
              <a:gd name="connsiteX1809" fmla="*/ 591434 w 4762648"/>
              <a:gd name="connsiteY1809" fmla="*/ 824039 h 1458060"/>
              <a:gd name="connsiteX1810" fmla="*/ 537228 w 4762648"/>
              <a:gd name="connsiteY1810" fmla="*/ 741997 h 1458060"/>
              <a:gd name="connsiteX1811" fmla="*/ 473841 w 4762648"/>
              <a:gd name="connsiteY1811" fmla="*/ 827652 h 1458060"/>
              <a:gd name="connsiteX1812" fmla="*/ 465636 w 4762648"/>
              <a:gd name="connsiteY1812" fmla="*/ 817885 h 1458060"/>
              <a:gd name="connsiteX1813" fmla="*/ 528633 w 4762648"/>
              <a:gd name="connsiteY1813" fmla="*/ 731840 h 1458060"/>
              <a:gd name="connsiteX1814" fmla="*/ 530977 w 4762648"/>
              <a:gd name="connsiteY1814" fmla="*/ 692381 h 1458060"/>
              <a:gd name="connsiteX1815" fmla="*/ 3554383 w 4762648"/>
              <a:gd name="connsiteY1815" fmla="*/ 689061 h 1458060"/>
              <a:gd name="connsiteX1816" fmla="*/ 3601361 w 4762648"/>
              <a:gd name="connsiteY1816" fmla="*/ 719631 h 1458060"/>
              <a:gd name="connsiteX1817" fmla="*/ 3593841 w 4762648"/>
              <a:gd name="connsiteY1817" fmla="*/ 728616 h 1458060"/>
              <a:gd name="connsiteX1818" fmla="*/ 3547741 w 4762648"/>
              <a:gd name="connsiteY1818" fmla="*/ 697070 h 1458060"/>
              <a:gd name="connsiteX1819" fmla="*/ 3373059 w 4762648"/>
              <a:gd name="connsiteY1819" fmla="*/ 687986 h 1458060"/>
              <a:gd name="connsiteX1820" fmla="*/ 3382435 w 4762648"/>
              <a:gd name="connsiteY1820" fmla="*/ 693065 h 1458060"/>
              <a:gd name="connsiteX1821" fmla="*/ 3363194 w 4762648"/>
              <a:gd name="connsiteY1821" fmla="*/ 722659 h 1458060"/>
              <a:gd name="connsiteX1822" fmla="*/ 3363194 w 4762648"/>
              <a:gd name="connsiteY1822" fmla="*/ 827457 h 1458060"/>
              <a:gd name="connsiteX1823" fmla="*/ 3353037 w 4762648"/>
              <a:gd name="connsiteY1823" fmla="*/ 827457 h 1458060"/>
              <a:gd name="connsiteX1824" fmla="*/ 3353037 w 4762648"/>
              <a:gd name="connsiteY1824" fmla="*/ 736235 h 1458060"/>
              <a:gd name="connsiteX1825" fmla="*/ 3329792 w 4762648"/>
              <a:gd name="connsiteY1825" fmla="*/ 761824 h 1458060"/>
              <a:gd name="connsiteX1826" fmla="*/ 3325006 w 4762648"/>
              <a:gd name="connsiteY1826" fmla="*/ 751471 h 1458060"/>
              <a:gd name="connsiteX1827" fmla="*/ 3373059 w 4762648"/>
              <a:gd name="connsiteY1827" fmla="*/ 687986 h 1458060"/>
              <a:gd name="connsiteX1828" fmla="*/ 4104456 w 4762648"/>
              <a:gd name="connsiteY1828" fmla="*/ 687400 h 1458060"/>
              <a:gd name="connsiteX1829" fmla="*/ 4113539 w 4762648"/>
              <a:gd name="connsiteY1829" fmla="*/ 690819 h 1458060"/>
              <a:gd name="connsiteX1830" fmla="*/ 4090685 w 4762648"/>
              <a:gd name="connsiteY1830" fmla="*/ 741020 h 1458060"/>
              <a:gd name="connsiteX1831" fmla="*/ 4107191 w 4762648"/>
              <a:gd name="connsiteY1831" fmla="*/ 771591 h 1458060"/>
              <a:gd name="connsiteX1832" fmla="*/ 4114907 w 4762648"/>
              <a:gd name="connsiteY1832" fmla="*/ 785850 h 1458060"/>
              <a:gd name="connsiteX1833" fmla="*/ 4105921 w 4762648"/>
              <a:gd name="connsiteY1833" fmla="*/ 790831 h 1458060"/>
              <a:gd name="connsiteX1834" fmla="*/ 4085313 w 4762648"/>
              <a:gd name="connsiteY1834" fmla="*/ 751471 h 1458060"/>
              <a:gd name="connsiteX1835" fmla="*/ 4060701 w 4762648"/>
              <a:gd name="connsiteY1835" fmla="*/ 791222 h 1458060"/>
              <a:gd name="connsiteX1836" fmla="*/ 4052301 w 4762648"/>
              <a:gd name="connsiteY1836" fmla="*/ 785655 h 1458060"/>
              <a:gd name="connsiteX1837" fmla="*/ 4079941 w 4762648"/>
              <a:gd name="connsiteY1837" fmla="*/ 741216 h 1458060"/>
              <a:gd name="connsiteX1838" fmla="*/ 4053278 w 4762648"/>
              <a:gd name="connsiteY1838" fmla="*/ 693260 h 1458060"/>
              <a:gd name="connsiteX1839" fmla="*/ 4061482 w 4762648"/>
              <a:gd name="connsiteY1839" fmla="*/ 688865 h 1458060"/>
              <a:gd name="connsiteX1840" fmla="*/ 4085118 w 4762648"/>
              <a:gd name="connsiteY1840" fmla="*/ 731254 h 1458060"/>
              <a:gd name="connsiteX1841" fmla="*/ 4104456 w 4762648"/>
              <a:gd name="connsiteY1841" fmla="*/ 687400 h 1458060"/>
              <a:gd name="connsiteX1842" fmla="*/ 3411247 w 4762648"/>
              <a:gd name="connsiteY1842" fmla="*/ 686619 h 1458060"/>
              <a:gd name="connsiteX1843" fmla="*/ 3411247 w 4762648"/>
              <a:gd name="connsiteY1843" fmla="*/ 707422 h 1458060"/>
              <a:gd name="connsiteX1844" fmla="*/ 3488015 w 4762648"/>
              <a:gd name="connsiteY1844" fmla="*/ 707422 h 1458060"/>
              <a:gd name="connsiteX1845" fmla="*/ 3488015 w 4762648"/>
              <a:gd name="connsiteY1845" fmla="*/ 686619 h 1458060"/>
              <a:gd name="connsiteX1846" fmla="*/ 3194079 w 4762648"/>
              <a:gd name="connsiteY1846" fmla="*/ 684861 h 1458060"/>
              <a:gd name="connsiteX1847" fmla="*/ 3281688 w 4762648"/>
              <a:gd name="connsiteY1847" fmla="*/ 684861 h 1458060"/>
              <a:gd name="connsiteX1848" fmla="*/ 3281688 w 4762648"/>
              <a:gd name="connsiteY1848" fmla="*/ 721780 h 1458060"/>
              <a:gd name="connsiteX1849" fmla="*/ 3194079 w 4762648"/>
              <a:gd name="connsiteY1849" fmla="*/ 721780 h 1458060"/>
              <a:gd name="connsiteX1850" fmla="*/ 125797 w 4762648"/>
              <a:gd name="connsiteY1850" fmla="*/ 679392 h 1458060"/>
              <a:gd name="connsiteX1851" fmla="*/ 125797 w 4762648"/>
              <a:gd name="connsiteY1851" fmla="*/ 724026 h 1458060"/>
              <a:gd name="connsiteX1852" fmla="*/ 164473 w 4762648"/>
              <a:gd name="connsiteY1852" fmla="*/ 724026 h 1458060"/>
              <a:gd name="connsiteX1853" fmla="*/ 164473 w 4762648"/>
              <a:gd name="connsiteY1853" fmla="*/ 679392 h 1458060"/>
              <a:gd name="connsiteX1854" fmla="*/ 76865 w 4762648"/>
              <a:gd name="connsiteY1854" fmla="*/ 679392 h 1458060"/>
              <a:gd name="connsiteX1855" fmla="*/ 76865 w 4762648"/>
              <a:gd name="connsiteY1855" fmla="*/ 724026 h 1458060"/>
              <a:gd name="connsiteX1856" fmla="*/ 115444 w 4762648"/>
              <a:gd name="connsiteY1856" fmla="*/ 724026 h 1458060"/>
              <a:gd name="connsiteX1857" fmla="*/ 115444 w 4762648"/>
              <a:gd name="connsiteY1857" fmla="*/ 679392 h 1458060"/>
              <a:gd name="connsiteX1858" fmla="*/ 3781318 w 4762648"/>
              <a:gd name="connsiteY1858" fmla="*/ 678610 h 1458060"/>
              <a:gd name="connsiteX1859" fmla="*/ 3781318 w 4762648"/>
              <a:gd name="connsiteY1859" fmla="*/ 692870 h 1458060"/>
              <a:gd name="connsiteX1860" fmla="*/ 3895785 w 4762648"/>
              <a:gd name="connsiteY1860" fmla="*/ 692870 h 1458060"/>
              <a:gd name="connsiteX1861" fmla="*/ 3895785 w 4762648"/>
              <a:gd name="connsiteY1861" fmla="*/ 678610 h 1458060"/>
              <a:gd name="connsiteX1862" fmla="*/ 2737721 w 4762648"/>
              <a:gd name="connsiteY1862" fmla="*/ 675582 h 1458060"/>
              <a:gd name="connsiteX1863" fmla="*/ 2737721 w 4762648"/>
              <a:gd name="connsiteY1863" fmla="*/ 712013 h 1458060"/>
              <a:gd name="connsiteX1864" fmla="*/ 2863127 w 4762648"/>
              <a:gd name="connsiteY1864" fmla="*/ 712013 h 1458060"/>
              <a:gd name="connsiteX1865" fmla="*/ 2863127 w 4762648"/>
              <a:gd name="connsiteY1865" fmla="*/ 675582 h 1458060"/>
              <a:gd name="connsiteX1866" fmla="*/ 1070846 w 4762648"/>
              <a:gd name="connsiteY1866" fmla="*/ 675582 h 1458060"/>
              <a:gd name="connsiteX1867" fmla="*/ 1070846 w 4762648"/>
              <a:gd name="connsiteY1867" fmla="*/ 712013 h 1458060"/>
              <a:gd name="connsiteX1868" fmla="*/ 1196252 w 4762648"/>
              <a:gd name="connsiteY1868" fmla="*/ 712013 h 1458060"/>
              <a:gd name="connsiteX1869" fmla="*/ 1196252 w 4762648"/>
              <a:gd name="connsiteY1869" fmla="*/ 675582 h 1458060"/>
              <a:gd name="connsiteX1870" fmla="*/ 697357 w 4762648"/>
              <a:gd name="connsiteY1870" fmla="*/ 670797 h 1458060"/>
              <a:gd name="connsiteX1871" fmla="*/ 697357 w 4762648"/>
              <a:gd name="connsiteY1871" fmla="*/ 702246 h 1458060"/>
              <a:gd name="connsiteX1872" fmla="*/ 776566 w 4762648"/>
              <a:gd name="connsiteY1872" fmla="*/ 702246 h 1458060"/>
              <a:gd name="connsiteX1873" fmla="*/ 776566 w 4762648"/>
              <a:gd name="connsiteY1873" fmla="*/ 670797 h 1458060"/>
              <a:gd name="connsiteX1874" fmla="*/ 4028470 w 4762648"/>
              <a:gd name="connsiteY1874" fmla="*/ 668648 h 1458060"/>
              <a:gd name="connsiteX1875" fmla="*/ 4143328 w 4762648"/>
              <a:gd name="connsiteY1875" fmla="*/ 668648 h 1458060"/>
              <a:gd name="connsiteX1876" fmla="*/ 4143328 w 4762648"/>
              <a:gd name="connsiteY1876" fmla="*/ 678220 h 1458060"/>
              <a:gd name="connsiteX1877" fmla="*/ 4028470 w 4762648"/>
              <a:gd name="connsiteY1877" fmla="*/ 678220 h 1458060"/>
              <a:gd name="connsiteX1878" fmla="*/ 1757948 w 4762648"/>
              <a:gd name="connsiteY1878" fmla="*/ 664839 h 1458060"/>
              <a:gd name="connsiteX1879" fmla="*/ 1757948 w 4762648"/>
              <a:gd name="connsiteY1879" fmla="*/ 725393 h 1458060"/>
              <a:gd name="connsiteX1880" fmla="*/ 1818405 w 4762648"/>
              <a:gd name="connsiteY1880" fmla="*/ 725393 h 1458060"/>
              <a:gd name="connsiteX1881" fmla="*/ 1818405 w 4762648"/>
              <a:gd name="connsiteY1881" fmla="*/ 664839 h 1458060"/>
              <a:gd name="connsiteX1882" fmla="*/ 1686748 w 4762648"/>
              <a:gd name="connsiteY1882" fmla="*/ 664839 h 1458060"/>
              <a:gd name="connsiteX1883" fmla="*/ 1686748 w 4762648"/>
              <a:gd name="connsiteY1883" fmla="*/ 725393 h 1458060"/>
              <a:gd name="connsiteX1884" fmla="*/ 1747205 w 4762648"/>
              <a:gd name="connsiteY1884" fmla="*/ 725393 h 1458060"/>
              <a:gd name="connsiteX1885" fmla="*/ 1747205 w 4762648"/>
              <a:gd name="connsiteY1885" fmla="*/ 664839 h 1458060"/>
              <a:gd name="connsiteX1886" fmla="*/ 414751 w 4762648"/>
              <a:gd name="connsiteY1886" fmla="*/ 662007 h 1458060"/>
              <a:gd name="connsiteX1887" fmla="*/ 479212 w 4762648"/>
              <a:gd name="connsiteY1887" fmla="*/ 662007 h 1458060"/>
              <a:gd name="connsiteX1888" fmla="*/ 479212 w 4762648"/>
              <a:gd name="connsiteY1888" fmla="*/ 672652 h 1458060"/>
              <a:gd name="connsiteX1889" fmla="*/ 461632 w 4762648"/>
              <a:gd name="connsiteY1889" fmla="*/ 747662 h 1458060"/>
              <a:gd name="connsiteX1890" fmla="*/ 479994 w 4762648"/>
              <a:gd name="connsiteY1890" fmla="*/ 775595 h 1458060"/>
              <a:gd name="connsiteX1891" fmla="*/ 488003 w 4762648"/>
              <a:gd name="connsiteY1891" fmla="*/ 787804 h 1458060"/>
              <a:gd name="connsiteX1892" fmla="*/ 478431 w 4762648"/>
              <a:gd name="connsiteY1892" fmla="*/ 794640 h 1458060"/>
              <a:gd name="connsiteX1893" fmla="*/ 466613 w 4762648"/>
              <a:gd name="connsiteY1893" fmla="*/ 776181 h 1458060"/>
              <a:gd name="connsiteX1894" fmla="*/ 456163 w 4762648"/>
              <a:gd name="connsiteY1894" fmla="*/ 759870 h 1458060"/>
              <a:gd name="connsiteX1895" fmla="*/ 417388 w 4762648"/>
              <a:gd name="connsiteY1895" fmla="*/ 816420 h 1458060"/>
              <a:gd name="connsiteX1896" fmla="*/ 408793 w 4762648"/>
              <a:gd name="connsiteY1896" fmla="*/ 807630 h 1458060"/>
              <a:gd name="connsiteX1897" fmla="*/ 449228 w 4762648"/>
              <a:gd name="connsiteY1897" fmla="*/ 748834 h 1458060"/>
              <a:gd name="connsiteX1898" fmla="*/ 426667 w 4762648"/>
              <a:gd name="connsiteY1898" fmla="*/ 714650 h 1458060"/>
              <a:gd name="connsiteX1899" fmla="*/ 415631 w 4762648"/>
              <a:gd name="connsiteY1899" fmla="*/ 697851 h 1458060"/>
              <a:gd name="connsiteX1900" fmla="*/ 424225 w 4762648"/>
              <a:gd name="connsiteY1900" fmla="*/ 692186 h 1458060"/>
              <a:gd name="connsiteX1901" fmla="*/ 443759 w 4762648"/>
              <a:gd name="connsiteY1901" fmla="*/ 720998 h 1458060"/>
              <a:gd name="connsiteX1902" fmla="*/ 454209 w 4762648"/>
              <a:gd name="connsiteY1902" fmla="*/ 736430 h 1458060"/>
              <a:gd name="connsiteX1903" fmla="*/ 468567 w 4762648"/>
              <a:gd name="connsiteY1903" fmla="*/ 671578 h 1458060"/>
              <a:gd name="connsiteX1904" fmla="*/ 414751 w 4762648"/>
              <a:gd name="connsiteY1904" fmla="*/ 671578 h 1458060"/>
              <a:gd name="connsiteX1905" fmla="*/ 3975729 w 4762648"/>
              <a:gd name="connsiteY1905" fmla="*/ 660639 h 1458060"/>
              <a:gd name="connsiteX1906" fmla="*/ 3975729 w 4762648"/>
              <a:gd name="connsiteY1906" fmla="*/ 700586 h 1458060"/>
              <a:gd name="connsiteX1907" fmla="*/ 4004736 w 4762648"/>
              <a:gd name="connsiteY1907" fmla="*/ 700586 h 1458060"/>
              <a:gd name="connsiteX1908" fmla="*/ 4004736 w 4762648"/>
              <a:gd name="connsiteY1908" fmla="*/ 660639 h 1458060"/>
              <a:gd name="connsiteX1909" fmla="*/ 2413457 w 4762648"/>
              <a:gd name="connsiteY1909" fmla="*/ 660249 h 1458060"/>
              <a:gd name="connsiteX1910" fmla="*/ 2424005 w 4762648"/>
              <a:gd name="connsiteY1910" fmla="*/ 660249 h 1458060"/>
              <a:gd name="connsiteX1911" fmla="*/ 2424005 w 4762648"/>
              <a:gd name="connsiteY1911" fmla="*/ 780674 h 1458060"/>
              <a:gd name="connsiteX1912" fmla="*/ 2413457 w 4762648"/>
              <a:gd name="connsiteY1912" fmla="*/ 780674 h 1458060"/>
              <a:gd name="connsiteX1913" fmla="*/ 2622616 w 4762648"/>
              <a:gd name="connsiteY1913" fmla="*/ 659858 h 1458060"/>
              <a:gd name="connsiteX1914" fmla="*/ 2622616 w 4762648"/>
              <a:gd name="connsiteY1914" fmla="*/ 722463 h 1458060"/>
              <a:gd name="connsiteX1915" fmla="*/ 2659144 w 4762648"/>
              <a:gd name="connsiteY1915" fmla="*/ 722463 h 1458060"/>
              <a:gd name="connsiteX1916" fmla="*/ 2659144 w 4762648"/>
              <a:gd name="connsiteY1916" fmla="*/ 659858 h 1458060"/>
              <a:gd name="connsiteX1917" fmla="*/ 2575540 w 4762648"/>
              <a:gd name="connsiteY1917" fmla="*/ 659858 h 1458060"/>
              <a:gd name="connsiteX1918" fmla="*/ 2575540 w 4762648"/>
              <a:gd name="connsiteY1918" fmla="*/ 722463 h 1458060"/>
              <a:gd name="connsiteX1919" fmla="*/ 2612361 w 4762648"/>
              <a:gd name="connsiteY1919" fmla="*/ 722463 h 1458060"/>
              <a:gd name="connsiteX1920" fmla="*/ 2612361 w 4762648"/>
              <a:gd name="connsiteY1920" fmla="*/ 659858 h 1458060"/>
              <a:gd name="connsiteX1921" fmla="*/ 1487895 w 4762648"/>
              <a:gd name="connsiteY1921" fmla="*/ 658784 h 1458060"/>
              <a:gd name="connsiteX1922" fmla="*/ 1487895 w 4762648"/>
              <a:gd name="connsiteY1922" fmla="*/ 684666 h 1458060"/>
              <a:gd name="connsiteX1923" fmla="*/ 1620138 w 4762648"/>
              <a:gd name="connsiteY1923" fmla="*/ 684666 h 1458060"/>
              <a:gd name="connsiteX1924" fmla="*/ 1620138 w 4762648"/>
              <a:gd name="connsiteY1924" fmla="*/ 658784 h 1458060"/>
              <a:gd name="connsiteX1925" fmla="*/ 4177707 w 4762648"/>
              <a:gd name="connsiteY1925" fmla="*/ 658002 h 1458060"/>
              <a:gd name="connsiteX1926" fmla="*/ 4177707 w 4762648"/>
              <a:gd name="connsiteY1926" fmla="*/ 699023 h 1458060"/>
              <a:gd name="connsiteX1927" fmla="*/ 4209157 w 4762648"/>
              <a:gd name="connsiteY1927" fmla="*/ 699023 h 1458060"/>
              <a:gd name="connsiteX1928" fmla="*/ 4209157 w 4762648"/>
              <a:gd name="connsiteY1928" fmla="*/ 658002 h 1458060"/>
              <a:gd name="connsiteX1929" fmla="*/ 4660780 w 4762648"/>
              <a:gd name="connsiteY1929" fmla="*/ 657221 h 1458060"/>
              <a:gd name="connsiteX1930" fmla="*/ 4660780 w 4762648"/>
              <a:gd name="connsiteY1930" fmla="*/ 688377 h 1458060"/>
              <a:gd name="connsiteX1931" fmla="*/ 4735985 w 4762648"/>
              <a:gd name="connsiteY1931" fmla="*/ 688377 h 1458060"/>
              <a:gd name="connsiteX1932" fmla="*/ 4735985 w 4762648"/>
              <a:gd name="connsiteY1932" fmla="*/ 657221 h 1458060"/>
              <a:gd name="connsiteX1933" fmla="*/ 3411247 w 4762648"/>
              <a:gd name="connsiteY1933" fmla="*/ 657025 h 1458060"/>
              <a:gd name="connsiteX1934" fmla="*/ 3411247 w 4762648"/>
              <a:gd name="connsiteY1934" fmla="*/ 677829 h 1458060"/>
              <a:gd name="connsiteX1935" fmla="*/ 3488015 w 4762648"/>
              <a:gd name="connsiteY1935" fmla="*/ 677829 h 1458060"/>
              <a:gd name="connsiteX1936" fmla="*/ 3488015 w 4762648"/>
              <a:gd name="connsiteY1936" fmla="*/ 657025 h 1458060"/>
              <a:gd name="connsiteX1937" fmla="*/ 3781318 w 4762648"/>
              <a:gd name="connsiteY1937" fmla="*/ 656439 h 1458060"/>
              <a:gd name="connsiteX1938" fmla="*/ 3781318 w 4762648"/>
              <a:gd name="connsiteY1938" fmla="*/ 670601 h 1458060"/>
              <a:gd name="connsiteX1939" fmla="*/ 3895785 w 4762648"/>
              <a:gd name="connsiteY1939" fmla="*/ 670601 h 1458060"/>
              <a:gd name="connsiteX1940" fmla="*/ 3895785 w 4762648"/>
              <a:gd name="connsiteY1940" fmla="*/ 656439 h 1458060"/>
              <a:gd name="connsiteX1941" fmla="*/ 1675809 w 4762648"/>
              <a:gd name="connsiteY1941" fmla="*/ 654388 h 1458060"/>
              <a:gd name="connsiteX1942" fmla="*/ 1829148 w 4762648"/>
              <a:gd name="connsiteY1942" fmla="*/ 654388 h 1458060"/>
              <a:gd name="connsiteX1943" fmla="*/ 1829148 w 4762648"/>
              <a:gd name="connsiteY1943" fmla="*/ 735844 h 1458060"/>
              <a:gd name="connsiteX1944" fmla="*/ 1686748 w 4762648"/>
              <a:gd name="connsiteY1944" fmla="*/ 735844 h 1458060"/>
              <a:gd name="connsiteX1945" fmla="*/ 1686748 w 4762648"/>
              <a:gd name="connsiteY1945" fmla="*/ 790831 h 1458060"/>
              <a:gd name="connsiteX1946" fmla="*/ 1708333 w 4762648"/>
              <a:gd name="connsiteY1946" fmla="*/ 808802 h 1458060"/>
              <a:gd name="connsiteX1947" fmla="*/ 1804341 w 4762648"/>
              <a:gd name="connsiteY1947" fmla="*/ 808802 h 1458060"/>
              <a:gd name="connsiteX1948" fmla="*/ 1830809 w 4762648"/>
              <a:gd name="connsiteY1948" fmla="*/ 791808 h 1458060"/>
              <a:gd name="connsiteX1949" fmla="*/ 1834227 w 4762648"/>
              <a:gd name="connsiteY1949" fmla="*/ 766023 h 1458060"/>
              <a:gd name="connsiteX1950" fmla="*/ 1845361 w 4762648"/>
              <a:gd name="connsiteY1950" fmla="*/ 769833 h 1458060"/>
              <a:gd name="connsiteX1951" fmla="*/ 1841162 w 4762648"/>
              <a:gd name="connsiteY1951" fmla="*/ 796789 h 1458060"/>
              <a:gd name="connsiteX1952" fmla="*/ 1807368 w 4762648"/>
              <a:gd name="connsiteY1952" fmla="*/ 819448 h 1458060"/>
              <a:gd name="connsiteX1953" fmla="*/ 1705207 w 4762648"/>
              <a:gd name="connsiteY1953" fmla="*/ 819448 h 1458060"/>
              <a:gd name="connsiteX1954" fmla="*/ 1675809 w 4762648"/>
              <a:gd name="connsiteY1954" fmla="*/ 793078 h 1458060"/>
              <a:gd name="connsiteX1955" fmla="*/ 4325284 w 4762648"/>
              <a:gd name="connsiteY1955" fmla="*/ 653021 h 1458060"/>
              <a:gd name="connsiteX1956" fmla="*/ 4332903 w 4762648"/>
              <a:gd name="connsiteY1956" fmla="*/ 660249 h 1458060"/>
              <a:gd name="connsiteX1957" fmla="*/ 4276743 w 4762648"/>
              <a:gd name="connsiteY1957" fmla="*/ 705664 h 1458060"/>
              <a:gd name="connsiteX1958" fmla="*/ 4270102 w 4762648"/>
              <a:gd name="connsiteY1958" fmla="*/ 697460 h 1458060"/>
              <a:gd name="connsiteX1959" fmla="*/ 4325284 w 4762648"/>
              <a:gd name="connsiteY1959" fmla="*/ 653021 h 1458060"/>
              <a:gd name="connsiteX1960" fmla="*/ 2922705 w 4762648"/>
              <a:gd name="connsiteY1960" fmla="*/ 651654 h 1458060"/>
              <a:gd name="connsiteX1961" fmla="*/ 3071161 w 4762648"/>
              <a:gd name="connsiteY1961" fmla="*/ 651654 h 1458060"/>
              <a:gd name="connsiteX1962" fmla="*/ 3071161 w 4762648"/>
              <a:gd name="connsiteY1962" fmla="*/ 729398 h 1458060"/>
              <a:gd name="connsiteX1963" fmla="*/ 2937160 w 4762648"/>
              <a:gd name="connsiteY1963" fmla="*/ 729398 h 1458060"/>
              <a:gd name="connsiteX1964" fmla="*/ 2937160 w 4762648"/>
              <a:gd name="connsiteY1964" fmla="*/ 786827 h 1458060"/>
              <a:gd name="connsiteX1965" fmla="*/ 2942532 w 4762648"/>
              <a:gd name="connsiteY1965" fmla="*/ 804407 h 1458060"/>
              <a:gd name="connsiteX1966" fmla="*/ 2961968 w 4762648"/>
              <a:gd name="connsiteY1966" fmla="*/ 809193 h 1458060"/>
              <a:gd name="connsiteX1967" fmla="*/ 3053581 w 4762648"/>
              <a:gd name="connsiteY1967" fmla="*/ 809193 h 1458060"/>
              <a:gd name="connsiteX1968" fmla="*/ 3078388 w 4762648"/>
              <a:gd name="connsiteY1968" fmla="*/ 796203 h 1458060"/>
              <a:gd name="connsiteX1969" fmla="*/ 3083369 w 4762648"/>
              <a:gd name="connsiteY1969" fmla="*/ 766805 h 1458060"/>
              <a:gd name="connsiteX1970" fmla="*/ 3094797 w 4762648"/>
              <a:gd name="connsiteY1970" fmla="*/ 770614 h 1458060"/>
              <a:gd name="connsiteX1971" fmla="*/ 3089523 w 4762648"/>
              <a:gd name="connsiteY1971" fmla="*/ 799621 h 1458060"/>
              <a:gd name="connsiteX1972" fmla="*/ 3055729 w 4762648"/>
              <a:gd name="connsiteY1972" fmla="*/ 820229 h 1458060"/>
              <a:gd name="connsiteX1973" fmla="*/ 2957768 w 4762648"/>
              <a:gd name="connsiteY1973" fmla="*/ 820229 h 1458060"/>
              <a:gd name="connsiteX1974" fmla="*/ 2925928 w 4762648"/>
              <a:gd name="connsiteY1974" fmla="*/ 789269 h 1458060"/>
              <a:gd name="connsiteX1975" fmla="*/ 2925928 w 4762648"/>
              <a:gd name="connsiteY1975" fmla="*/ 719045 h 1458060"/>
              <a:gd name="connsiteX1976" fmla="*/ 3059929 w 4762648"/>
              <a:gd name="connsiteY1976" fmla="*/ 719045 h 1458060"/>
              <a:gd name="connsiteX1977" fmla="*/ 3059929 w 4762648"/>
              <a:gd name="connsiteY1977" fmla="*/ 662007 h 1458060"/>
              <a:gd name="connsiteX1978" fmla="*/ 2922705 w 4762648"/>
              <a:gd name="connsiteY1978" fmla="*/ 662007 h 1458060"/>
              <a:gd name="connsiteX1979" fmla="*/ 1265355 w 4762648"/>
              <a:gd name="connsiteY1979" fmla="*/ 651654 h 1458060"/>
              <a:gd name="connsiteX1980" fmla="*/ 1413811 w 4762648"/>
              <a:gd name="connsiteY1980" fmla="*/ 651654 h 1458060"/>
              <a:gd name="connsiteX1981" fmla="*/ 1413811 w 4762648"/>
              <a:gd name="connsiteY1981" fmla="*/ 729398 h 1458060"/>
              <a:gd name="connsiteX1982" fmla="*/ 1279810 w 4762648"/>
              <a:gd name="connsiteY1982" fmla="*/ 729398 h 1458060"/>
              <a:gd name="connsiteX1983" fmla="*/ 1279810 w 4762648"/>
              <a:gd name="connsiteY1983" fmla="*/ 786827 h 1458060"/>
              <a:gd name="connsiteX1984" fmla="*/ 1285182 w 4762648"/>
              <a:gd name="connsiteY1984" fmla="*/ 804407 h 1458060"/>
              <a:gd name="connsiteX1985" fmla="*/ 1304618 w 4762648"/>
              <a:gd name="connsiteY1985" fmla="*/ 809193 h 1458060"/>
              <a:gd name="connsiteX1986" fmla="*/ 1396231 w 4762648"/>
              <a:gd name="connsiteY1986" fmla="*/ 809193 h 1458060"/>
              <a:gd name="connsiteX1987" fmla="*/ 1421038 w 4762648"/>
              <a:gd name="connsiteY1987" fmla="*/ 796203 h 1458060"/>
              <a:gd name="connsiteX1988" fmla="*/ 1426020 w 4762648"/>
              <a:gd name="connsiteY1988" fmla="*/ 766805 h 1458060"/>
              <a:gd name="connsiteX1989" fmla="*/ 1437447 w 4762648"/>
              <a:gd name="connsiteY1989" fmla="*/ 770614 h 1458060"/>
              <a:gd name="connsiteX1990" fmla="*/ 1432173 w 4762648"/>
              <a:gd name="connsiteY1990" fmla="*/ 799621 h 1458060"/>
              <a:gd name="connsiteX1991" fmla="*/ 1398379 w 4762648"/>
              <a:gd name="connsiteY1991" fmla="*/ 820229 h 1458060"/>
              <a:gd name="connsiteX1992" fmla="*/ 1300418 w 4762648"/>
              <a:gd name="connsiteY1992" fmla="*/ 820229 h 1458060"/>
              <a:gd name="connsiteX1993" fmla="*/ 1268578 w 4762648"/>
              <a:gd name="connsiteY1993" fmla="*/ 789269 h 1458060"/>
              <a:gd name="connsiteX1994" fmla="*/ 1268578 w 4762648"/>
              <a:gd name="connsiteY1994" fmla="*/ 719045 h 1458060"/>
              <a:gd name="connsiteX1995" fmla="*/ 1402579 w 4762648"/>
              <a:gd name="connsiteY1995" fmla="*/ 719045 h 1458060"/>
              <a:gd name="connsiteX1996" fmla="*/ 1402579 w 4762648"/>
              <a:gd name="connsiteY1996" fmla="*/ 662007 h 1458060"/>
              <a:gd name="connsiteX1997" fmla="*/ 1265355 w 4762648"/>
              <a:gd name="connsiteY1997" fmla="*/ 662007 h 1458060"/>
              <a:gd name="connsiteX1998" fmla="*/ 3966060 w 4762648"/>
              <a:gd name="connsiteY1998" fmla="*/ 651458 h 1458060"/>
              <a:gd name="connsiteX1999" fmla="*/ 4014308 w 4762648"/>
              <a:gd name="connsiteY1999" fmla="*/ 651458 h 1458060"/>
              <a:gd name="connsiteX2000" fmla="*/ 4014308 w 4762648"/>
              <a:gd name="connsiteY2000" fmla="*/ 804993 h 1458060"/>
              <a:gd name="connsiteX2001" fmla="*/ 3996728 w 4762648"/>
              <a:gd name="connsiteY2001" fmla="*/ 824625 h 1458060"/>
              <a:gd name="connsiteX2002" fmla="*/ 3981882 w 4762648"/>
              <a:gd name="connsiteY2002" fmla="*/ 825015 h 1458060"/>
              <a:gd name="connsiteX2003" fmla="*/ 3980124 w 4762648"/>
              <a:gd name="connsiteY2003" fmla="*/ 814858 h 1458060"/>
              <a:gd name="connsiteX2004" fmla="*/ 3988621 w 4762648"/>
              <a:gd name="connsiteY2004" fmla="*/ 815053 h 1458060"/>
              <a:gd name="connsiteX2005" fmla="*/ 3993505 w 4762648"/>
              <a:gd name="connsiteY2005" fmla="*/ 815053 h 1458060"/>
              <a:gd name="connsiteX2006" fmla="*/ 4002392 w 4762648"/>
              <a:gd name="connsiteY2006" fmla="*/ 812514 h 1458060"/>
              <a:gd name="connsiteX2007" fmla="*/ 4004736 w 4762648"/>
              <a:gd name="connsiteY2007" fmla="*/ 803040 h 1458060"/>
              <a:gd name="connsiteX2008" fmla="*/ 4004736 w 4762648"/>
              <a:gd name="connsiteY2008" fmla="*/ 758796 h 1458060"/>
              <a:gd name="connsiteX2009" fmla="*/ 3975729 w 4762648"/>
              <a:gd name="connsiteY2009" fmla="*/ 758796 h 1458060"/>
              <a:gd name="connsiteX2010" fmla="*/ 3961665 w 4762648"/>
              <a:gd name="connsiteY2010" fmla="*/ 826285 h 1458060"/>
              <a:gd name="connsiteX2011" fmla="*/ 3952875 w 4762648"/>
              <a:gd name="connsiteY2011" fmla="*/ 819448 h 1458060"/>
              <a:gd name="connsiteX2012" fmla="*/ 3963325 w 4762648"/>
              <a:gd name="connsiteY2012" fmla="*/ 791613 h 1458060"/>
              <a:gd name="connsiteX2013" fmla="*/ 3966060 w 4762648"/>
              <a:gd name="connsiteY2013" fmla="*/ 753034 h 1458060"/>
              <a:gd name="connsiteX2014" fmla="*/ 2290199 w 4762648"/>
              <a:gd name="connsiteY2014" fmla="*/ 651263 h 1458060"/>
              <a:gd name="connsiteX2015" fmla="*/ 2398221 w 4762648"/>
              <a:gd name="connsiteY2015" fmla="*/ 651263 h 1458060"/>
              <a:gd name="connsiteX2016" fmla="*/ 2398221 w 4762648"/>
              <a:gd name="connsiteY2016" fmla="*/ 661030 h 1458060"/>
              <a:gd name="connsiteX2017" fmla="*/ 2342843 w 4762648"/>
              <a:gd name="connsiteY2017" fmla="*/ 661030 h 1458060"/>
              <a:gd name="connsiteX2018" fmla="*/ 2310026 w 4762648"/>
              <a:gd name="connsiteY2018" fmla="*/ 708985 h 1458060"/>
              <a:gd name="connsiteX2019" fmla="*/ 2373413 w 4762648"/>
              <a:gd name="connsiteY2019" fmla="*/ 705664 h 1458060"/>
              <a:gd name="connsiteX2020" fmla="*/ 2357786 w 4762648"/>
              <a:gd name="connsiteY2020" fmla="*/ 681638 h 1458060"/>
              <a:gd name="connsiteX2021" fmla="*/ 2366771 w 4762648"/>
              <a:gd name="connsiteY2021" fmla="*/ 677243 h 1458060"/>
              <a:gd name="connsiteX2022" fmla="*/ 2394607 w 4762648"/>
              <a:gd name="connsiteY2022" fmla="*/ 719729 h 1458060"/>
              <a:gd name="connsiteX2023" fmla="*/ 2396072 w 4762648"/>
              <a:gd name="connsiteY2023" fmla="*/ 722073 h 1458060"/>
              <a:gd name="connsiteX2024" fmla="*/ 2386207 w 4762648"/>
              <a:gd name="connsiteY2024" fmla="*/ 727444 h 1458060"/>
              <a:gd name="connsiteX2025" fmla="*/ 2382203 w 4762648"/>
              <a:gd name="connsiteY2025" fmla="*/ 720608 h 1458060"/>
              <a:gd name="connsiteX2026" fmla="*/ 2378785 w 4762648"/>
              <a:gd name="connsiteY2026" fmla="*/ 714845 h 1458060"/>
              <a:gd name="connsiteX2027" fmla="*/ 2319207 w 4762648"/>
              <a:gd name="connsiteY2027" fmla="*/ 718459 h 1458060"/>
              <a:gd name="connsiteX2028" fmla="*/ 2298989 w 4762648"/>
              <a:gd name="connsiteY2028" fmla="*/ 720998 h 1458060"/>
              <a:gd name="connsiteX2029" fmla="*/ 2293422 w 4762648"/>
              <a:gd name="connsiteY2029" fmla="*/ 710255 h 1458060"/>
              <a:gd name="connsiteX2030" fmla="*/ 2303385 w 4762648"/>
              <a:gd name="connsiteY2030" fmla="*/ 701269 h 1458060"/>
              <a:gd name="connsiteX2031" fmla="*/ 2330243 w 4762648"/>
              <a:gd name="connsiteY2031" fmla="*/ 661030 h 1458060"/>
              <a:gd name="connsiteX2032" fmla="*/ 2290199 w 4762648"/>
              <a:gd name="connsiteY2032" fmla="*/ 661030 h 1458060"/>
              <a:gd name="connsiteX2033" fmla="*/ 2564992 w 4762648"/>
              <a:gd name="connsiteY2033" fmla="*/ 649993 h 1458060"/>
              <a:gd name="connsiteX2034" fmla="*/ 2669595 w 4762648"/>
              <a:gd name="connsiteY2034" fmla="*/ 649993 h 1458060"/>
              <a:gd name="connsiteX2035" fmla="*/ 2669595 w 4762648"/>
              <a:gd name="connsiteY2035" fmla="*/ 732230 h 1458060"/>
              <a:gd name="connsiteX2036" fmla="*/ 2575540 w 4762648"/>
              <a:gd name="connsiteY2036" fmla="*/ 732230 h 1458060"/>
              <a:gd name="connsiteX2037" fmla="*/ 2575540 w 4762648"/>
              <a:gd name="connsiteY2037" fmla="*/ 794640 h 1458060"/>
              <a:gd name="connsiteX2038" fmla="*/ 2579935 w 4762648"/>
              <a:gd name="connsiteY2038" fmla="*/ 807337 h 1458060"/>
              <a:gd name="connsiteX2039" fmla="*/ 2594976 w 4762648"/>
              <a:gd name="connsiteY2039" fmla="*/ 810853 h 1458060"/>
              <a:gd name="connsiteX2040" fmla="*/ 2646936 w 4762648"/>
              <a:gd name="connsiteY2040" fmla="*/ 810853 h 1458060"/>
              <a:gd name="connsiteX2041" fmla="*/ 2669790 w 4762648"/>
              <a:gd name="connsiteY2041" fmla="*/ 795422 h 1458060"/>
              <a:gd name="connsiteX2042" fmla="*/ 2673794 w 4762648"/>
              <a:gd name="connsiteY2042" fmla="*/ 764656 h 1458060"/>
              <a:gd name="connsiteX2043" fmla="*/ 2685417 w 4762648"/>
              <a:gd name="connsiteY2043" fmla="*/ 768270 h 1458060"/>
              <a:gd name="connsiteX2044" fmla="*/ 2681022 w 4762648"/>
              <a:gd name="connsiteY2044" fmla="*/ 797863 h 1458060"/>
              <a:gd name="connsiteX2045" fmla="*/ 2649182 w 4762648"/>
              <a:gd name="connsiteY2045" fmla="*/ 821011 h 1458060"/>
              <a:gd name="connsiteX2046" fmla="*/ 2589409 w 4762648"/>
              <a:gd name="connsiteY2046" fmla="*/ 821011 h 1458060"/>
              <a:gd name="connsiteX2047" fmla="*/ 2564992 w 4762648"/>
              <a:gd name="connsiteY2047" fmla="*/ 795812 h 1458060"/>
              <a:gd name="connsiteX2048" fmla="*/ 1477347 w 4762648"/>
              <a:gd name="connsiteY2048" fmla="*/ 649407 h 1458060"/>
              <a:gd name="connsiteX2049" fmla="*/ 1630784 w 4762648"/>
              <a:gd name="connsiteY2049" fmla="*/ 649407 h 1458060"/>
              <a:gd name="connsiteX2050" fmla="*/ 1630784 w 4762648"/>
              <a:gd name="connsiteY2050" fmla="*/ 694042 h 1458060"/>
              <a:gd name="connsiteX2051" fmla="*/ 1487895 w 4762648"/>
              <a:gd name="connsiteY2051" fmla="*/ 694042 h 1458060"/>
              <a:gd name="connsiteX2052" fmla="*/ 1487895 w 4762648"/>
              <a:gd name="connsiteY2052" fmla="*/ 720998 h 1458060"/>
              <a:gd name="connsiteX2053" fmla="*/ 1483597 w 4762648"/>
              <a:gd name="connsiteY2053" fmla="*/ 783213 h 1458060"/>
              <a:gd name="connsiteX2054" fmla="*/ 1466310 w 4762648"/>
              <a:gd name="connsiteY2054" fmla="*/ 827262 h 1458060"/>
              <a:gd name="connsiteX2055" fmla="*/ 1457325 w 4762648"/>
              <a:gd name="connsiteY2055" fmla="*/ 820620 h 1458060"/>
              <a:gd name="connsiteX2056" fmla="*/ 1473538 w 4762648"/>
              <a:gd name="connsiteY2056" fmla="*/ 780771 h 1458060"/>
              <a:gd name="connsiteX2057" fmla="*/ 1477347 w 4762648"/>
              <a:gd name="connsiteY2057" fmla="*/ 720217 h 1458060"/>
              <a:gd name="connsiteX2058" fmla="*/ 4167745 w 4762648"/>
              <a:gd name="connsiteY2058" fmla="*/ 648821 h 1458060"/>
              <a:gd name="connsiteX2059" fmla="*/ 4219119 w 4762648"/>
              <a:gd name="connsiteY2059" fmla="*/ 648821 h 1458060"/>
              <a:gd name="connsiteX2060" fmla="*/ 4219119 w 4762648"/>
              <a:gd name="connsiteY2060" fmla="*/ 804212 h 1458060"/>
              <a:gd name="connsiteX2061" fmla="*/ 4199488 w 4762648"/>
              <a:gd name="connsiteY2061" fmla="*/ 824429 h 1458060"/>
              <a:gd name="connsiteX2062" fmla="*/ 4193041 w 4762648"/>
              <a:gd name="connsiteY2062" fmla="*/ 824625 h 1458060"/>
              <a:gd name="connsiteX2063" fmla="*/ 4189818 w 4762648"/>
              <a:gd name="connsiteY2063" fmla="*/ 824625 h 1458060"/>
              <a:gd name="connsiteX2064" fmla="*/ 4185325 w 4762648"/>
              <a:gd name="connsiteY2064" fmla="*/ 824625 h 1458060"/>
              <a:gd name="connsiteX2065" fmla="*/ 4183665 w 4762648"/>
              <a:gd name="connsiteY2065" fmla="*/ 814272 h 1458060"/>
              <a:gd name="connsiteX2066" fmla="*/ 4197534 w 4762648"/>
              <a:gd name="connsiteY2066" fmla="*/ 814858 h 1458060"/>
              <a:gd name="connsiteX2067" fmla="*/ 4206813 w 4762648"/>
              <a:gd name="connsiteY2067" fmla="*/ 812709 h 1458060"/>
              <a:gd name="connsiteX2068" fmla="*/ 4209157 w 4762648"/>
              <a:gd name="connsiteY2068" fmla="*/ 803821 h 1458060"/>
              <a:gd name="connsiteX2069" fmla="*/ 4209157 w 4762648"/>
              <a:gd name="connsiteY2069" fmla="*/ 757429 h 1458060"/>
              <a:gd name="connsiteX2070" fmla="*/ 4177707 w 4762648"/>
              <a:gd name="connsiteY2070" fmla="*/ 757429 h 1458060"/>
              <a:gd name="connsiteX2071" fmla="*/ 4161690 w 4762648"/>
              <a:gd name="connsiteY2071" fmla="*/ 827066 h 1458060"/>
              <a:gd name="connsiteX2072" fmla="*/ 4152314 w 4762648"/>
              <a:gd name="connsiteY2072" fmla="*/ 820620 h 1458060"/>
              <a:gd name="connsiteX2073" fmla="*/ 4164424 w 4762648"/>
              <a:gd name="connsiteY2073" fmla="*/ 791906 h 1458060"/>
              <a:gd name="connsiteX2074" fmla="*/ 4167745 w 4762648"/>
              <a:gd name="connsiteY2074" fmla="*/ 754401 h 1458060"/>
              <a:gd name="connsiteX2075" fmla="*/ 3578800 w 4762648"/>
              <a:gd name="connsiteY2075" fmla="*/ 648821 h 1458060"/>
              <a:gd name="connsiteX2076" fmla="*/ 3624216 w 4762648"/>
              <a:gd name="connsiteY2076" fmla="*/ 678610 h 1458060"/>
              <a:gd name="connsiteX2077" fmla="*/ 3616793 w 4762648"/>
              <a:gd name="connsiteY2077" fmla="*/ 687791 h 1458060"/>
              <a:gd name="connsiteX2078" fmla="*/ 3572158 w 4762648"/>
              <a:gd name="connsiteY2078" fmla="*/ 656635 h 1458060"/>
              <a:gd name="connsiteX2079" fmla="*/ 3771160 w 4762648"/>
              <a:gd name="connsiteY2079" fmla="*/ 648235 h 1458060"/>
              <a:gd name="connsiteX2080" fmla="*/ 3905943 w 4762648"/>
              <a:gd name="connsiteY2080" fmla="*/ 648235 h 1458060"/>
              <a:gd name="connsiteX2081" fmla="*/ 3905943 w 4762648"/>
              <a:gd name="connsiteY2081" fmla="*/ 700976 h 1458060"/>
              <a:gd name="connsiteX2082" fmla="*/ 3771160 w 4762648"/>
              <a:gd name="connsiteY2082" fmla="*/ 700976 h 1458060"/>
              <a:gd name="connsiteX2083" fmla="*/ 3401090 w 4762648"/>
              <a:gd name="connsiteY2083" fmla="*/ 648040 h 1458060"/>
              <a:gd name="connsiteX2084" fmla="*/ 3498270 w 4762648"/>
              <a:gd name="connsiteY2084" fmla="*/ 648040 h 1458060"/>
              <a:gd name="connsiteX2085" fmla="*/ 3498270 w 4762648"/>
              <a:gd name="connsiteY2085" fmla="*/ 716408 h 1458060"/>
              <a:gd name="connsiteX2086" fmla="*/ 3401090 w 4762648"/>
              <a:gd name="connsiteY2086" fmla="*/ 716408 h 1458060"/>
              <a:gd name="connsiteX2087" fmla="*/ 4650232 w 4762648"/>
              <a:gd name="connsiteY2087" fmla="*/ 647845 h 1458060"/>
              <a:gd name="connsiteX2088" fmla="*/ 4746436 w 4762648"/>
              <a:gd name="connsiteY2088" fmla="*/ 647845 h 1458060"/>
              <a:gd name="connsiteX2089" fmla="*/ 4746436 w 4762648"/>
              <a:gd name="connsiteY2089" fmla="*/ 738188 h 1458060"/>
              <a:gd name="connsiteX2090" fmla="*/ 4696625 w 4762648"/>
              <a:gd name="connsiteY2090" fmla="*/ 738188 h 1458060"/>
              <a:gd name="connsiteX2091" fmla="*/ 4711861 w 4762648"/>
              <a:gd name="connsiteY2091" fmla="*/ 774423 h 1458060"/>
              <a:gd name="connsiteX2092" fmla="*/ 4750831 w 4762648"/>
              <a:gd name="connsiteY2092" fmla="*/ 750006 h 1458060"/>
              <a:gd name="connsiteX2093" fmla="*/ 4757081 w 4762648"/>
              <a:gd name="connsiteY2093" fmla="*/ 758405 h 1458060"/>
              <a:gd name="connsiteX2094" fmla="*/ 4717428 w 4762648"/>
              <a:gd name="connsiteY2094" fmla="*/ 782236 h 1458060"/>
              <a:gd name="connsiteX2095" fmla="*/ 4762258 w 4762648"/>
              <a:gd name="connsiteY2095" fmla="*/ 815053 h 1458060"/>
              <a:gd name="connsiteX2096" fmla="*/ 4755226 w 4762648"/>
              <a:gd name="connsiteY2096" fmla="*/ 823843 h 1458060"/>
              <a:gd name="connsiteX2097" fmla="*/ 4686272 w 4762648"/>
              <a:gd name="connsiteY2097" fmla="*/ 738188 h 1458060"/>
              <a:gd name="connsiteX2098" fmla="*/ 4660780 w 4762648"/>
              <a:gd name="connsiteY2098" fmla="*/ 738188 h 1458060"/>
              <a:gd name="connsiteX2099" fmla="*/ 4660780 w 4762648"/>
              <a:gd name="connsiteY2099" fmla="*/ 808802 h 1458060"/>
              <a:gd name="connsiteX2100" fmla="*/ 4695843 w 4762648"/>
              <a:gd name="connsiteY2100" fmla="*/ 791222 h 1458060"/>
              <a:gd name="connsiteX2101" fmla="*/ 4697406 w 4762648"/>
              <a:gd name="connsiteY2101" fmla="*/ 802454 h 1458060"/>
              <a:gd name="connsiteX2102" fmla="*/ 4661855 w 4762648"/>
              <a:gd name="connsiteY2102" fmla="*/ 819839 h 1458060"/>
              <a:gd name="connsiteX2103" fmla="*/ 4652185 w 4762648"/>
              <a:gd name="connsiteY2103" fmla="*/ 826676 h 1458060"/>
              <a:gd name="connsiteX2104" fmla="*/ 4644860 w 4762648"/>
              <a:gd name="connsiteY2104" fmla="*/ 818081 h 1458060"/>
              <a:gd name="connsiteX2105" fmla="*/ 4650232 w 4762648"/>
              <a:gd name="connsiteY2105" fmla="*/ 803040 h 1458060"/>
              <a:gd name="connsiteX2106" fmla="*/ 19240 w 4762648"/>
              <a:gd name="connsiteY2106" fmla="*/ 642864 h 1458060"/>
              <a:gd name="connsiteX2107" fmla="*/ 45611 w 4762648"/>
              <a:gd name="connsiteY2107" fmla="*/ 677048 h 1458060"/>
              <a:gd name="connsiteX2108" fmla="*/ 36626 w 4762648"/>
              <a:gd name="connsiteY2108" fmla="*/ 683787 h 1458060"/>
              <a:gd name="connsiteX2109" fmla="*/ 10841 w 4762648"/>
              <a:gd name="connsiteY2109" fmla="*/ 648626 h 1458060"/>
              <a:gd name="connsiteX2110" fmla="*/ 4585185 w 4762648"/>
              <a:gd name="connsiteY2110" fmla="*/ 642571 h 1458060"/>
              <a:gd name="connsiteX2111" fmla="*/ 4606770 w 4762648"/>
              <a:gd name="connsiteY2111" fmla="*/ 672262 h 1458060"/>
              <a:gd name="connsiteX2112" fmla="*/ 4628843 w 4762648"/>
              <a:gd name="connsiteY2112" fmla="*/ 643059 h 1458060"/>
              <a:gd name="connsiteX2113" fmla="*/ 4637633 w 4762648"/>
              <a:gd name="connsiteY2113" fmla="*/ 648626 h 1458060"/>
              <a:gd name="connsiteX2114" fmla="*/ 4611653 w 4762648"/>
              <a:gd name="connsiteY2114" fmla="*/ 681443 h 1458060"/>
              <a:gd name="connsiteX2115" fmla="*/ 4626987 w 4762648"/>
              <a:gd name="connsiteY2115" fmla="*/ 775009 h 1458060"/>
              <a:gd name="connsiteX2116" fmla="*/ 4597979 w 4762648"/>
              <a:gd name="connsiteY2116" fmla="*/ 822085 h 1458060"/>
              <a:gd name="connsiteX2117" fmla="*/ 4589775 w 4762648"/>
              <a:gd name="connsiteY2117" fmla="*/ 822378 h 1458060"/>
              <a:gd name="connsiteX2118" fmla="*/ 4585380 w 4762648"/>
              <a:gd name="connsiteY2118" fmla="*/ 822476 h 1458060"/>
              <a:gd name="connsiteX2119" fmla="*/ 4579618 w 4762648"/>
              <a:gd name="connsiteY2119" fmla="*/ 822476 h 1458060"/>
              <a:gd name="connsiteX2120" fmla="*/ 4577176 w 4762648"/>
              <a:gd name="connsiteY2120" fmla="*/ 811244 h 1458060"/>
              <a:gd name="connsiteX2121" fmla="*/ 4595831 w 4762648"/>
              <a:gd name="connsiteY2121" fmla="*/ 811830 h 1458060"/>
              <a:gd name="connsiteX2122" fmla="*/ 4616634 w 4762648"/>
              <a:gd name="connsiteY2122" fmla="*/ 774423 h 1458060"/>
              <a:gd name="connsiteX2123" fmla="*/ 4614778 w 4762648"/>
              <a:gd name="connsiteY2123" fmla="*/ 735649 h 1458060"/>
              <a:gd name="connsiteX2124" fmla="*/ 4580790 w 4762648"/>
              <a:gd name="connsiteY2124" fmla="*/ 774618 h 1458060"/>
              <a:gd name="connsiteX2125" fmla="*/ 4573855 w 4762648"/>
              <a:gd name="connsiteY2125" fmla="*/ 766023 h 1458060"/>
              <a:gd name="connsiteX2126" fmla="*/ 4612825 w 4762648"/>
              <a:gd name="connsiteY2126" fmla="*/ 721194 h 1458060"/>
              <a:gd name="connsiteX2127" fmla="*/ 4603644 w 4762648"/>
              <a:gd name="connsiteY2127" fmla="*/ 689451 h 1458060"/>
              <a:gd name="connsiteX2128" fmla="*/ 4578641 w 4762648"/>
              <a:gd name="connsiteY2128" fmla="*/ 709180 h 1458060"/>
              <a:gd name="connsiteX2129" fmla="*/ 4572390 w 4762648"/>
              <a:gd name="connsiteY2129" fmla="*/ 700586 h 1458060"/>
              <a:gd name="connsiteX2130" fmla="*/ 4599054 w 4762648"/>
              <a:gd name="connsiteY2130" fmla="*/ 679978 h 1458060"/>
              <a:gd name="connsiteX2131" fmla="*/ 4577176 w 4762648"/>
              <a:gd name="connsiteY2131" fmla="*/ 648821 h 1458060"/>
              <a:gd name="connsiteX2132" fmla="*/ 636705 w 4762648"/>
              <a:gd name="connsiteY2132" fmla="*/ 641985 h 1458060"/>
              <a:gd name="connsiteX2133" fmla="*/ 663955 w 4762648"/>
              <a:gd name="connsiteY2133" fmla="*/ 676852 h 1458060"/>
              <a:gd name="connsiteX2134" fmla="*/ 654383 w 4762648"/>
              <a:gd name="connsiteY2134" fmla="*/ 683396 h 1458060"/>
              <a:gd name="connsiteX2135" fmla="*/ 628306 w 4762648"/>
              <a:gd name="connsiteY2135" fmla="*/ 648040 h 1458060"/>
              <a:gd name="connsiteX2136" fmla="*/ 4249494 w 4762648"/>
              <a:gd name="connsiteY2136" fmla="*/ 641594 h 1458060"/>
              <a:gd name="connsiteX2137" fmla="*/ 4259944 w 4762648"/>
              <a:gd name="connsiteY2137" fmla="*/ 641594 h 1458060"/>
              <a:gd name="connsiteX2138" fmla="*/ 4259944 w 4762648"/>
              <a:gd name="connsiteY2138" fmla="*/ 723049 h 1458060"/>
              <a:gd name="connsiteX2139" fmla="*/ 4340911 w 4762648"/>
              <a:gd name="connsiteY2139" fmla="*/ 723049 h 1458060"/>
              <a:gd name="connsiteX2140" fmla="*/ 4340911 w 4762648"/>
              <a:gd name="connsiteY2140" fmla="*/ 732426 h 1458060"/>
              <a:gd name="connsiteX2141" fmla="*/ 4289733 w 4762648"/>
              <a:gd name="connsiteY2141" fmla="*/ 732426 h 1458060"/>
              <a:gd name="connsiteX2142" fmla="*/ 4342376 w 4762648"/>
              <a:gd name="connsiteY2142" fmla="*/ 808607 h 1458060"/>
              <a:gd name="connsiteX2143" fmla="*/ 4333489 w 4762648"/>
              <a:gd name="connsiteY2143" fmla="*/ 817885 h 1458060"/>
              <a:gd name="connsiteX2144" fmla="*/ 4280552 w 4762648"/>
              <a:gd name="connsiteY2144" fmla="*/ 732426 h 1458060"/>
              <a:gd name="connsiteX2145" fmla="*/ 4259944 w 4762648"/>
              <a:gd name="connsiteY2145" fmla="*/ 732426 h 1458060"/>
              <a:gd name="connsiteX2146" fmla="*/ 4259944 w 4762648"/>
              <a:gd name="connsiteY2146" fmla="*/ 806654 h 1458060"/>
              <a:gd name="connsiteX2147" fmla="*/ 4288756 w 4762648"/>
              <a:gd name="connsiteY2147" fmla="*/ 790050 h 1458060"/>
              <a:gd name="connsiteX2148" fmla="*/ 4290515 w 4762648"/>
              <a:gd name="connsiteY2148" fmla="*/ 800989 h 1458060"/>
              <a:gd name="connsiteX2149" fmla="*/ 4261507 w 4762648"/>
              <a:gd name="connsiteY2149" fmla="*/ 817397 h 1458060"/>
              <a:gd name="connsiteX2150" fmla="*/ 4251545 w 4762648"/>
              <a:gd name="connsiteY2150" fmla="*/ 824820 h 1458060"/>
              <a:gd name="connsiteX2151" fmla="*/ 4244122 w 4762648"/>
              <a:gd name="connsiteY2151" fmla="*/ 816225 h 1458060"/>
              <a:gd name="connsiteX2152" fmla="*/ 4248322 w 4762648"/>
              <a:gd name="connsiteY2152" fmla="*/ 809291 h 1458060"/>
              <a:gd name="connsiteX2153" fmla="*/ 4249494 w 4762648"/>
              <a:gd name="connsiteY2153" fmla="*/ 800403 h 1458060"/>
              <a:gd name="connsiteX2154" fmla="*/ 4249494 w 4762648"/>
              <a:gd name="connsiteY2154" fmla="*/ 732426 h 1458060"/>
              <a:gd name="connsiteX2155" fmla="*/ 4229472 w 4762648"/>
              <a:gd name="connsiteY2155" fmla="*/ 732426 h 1458060"/>
              <a:gd name="connsiteX2156" fmla="*/ 4229472 w 4762648"/>
              <a:gd name="connsiteY2156" fmla="*/ 723049 h 1458060"/>
              <a:gd name="connsiteX2157" fmla="*/ 4249494 w 4762648"/>
              <a:gd name="connsiteY2157" fmla="*/ 723049 h 1458060"/>
              <a:gd name="connsiteX2158" fmla="*/ 2455454 w 4762648"/>
              <a:gd name="connsiteY2158" fmla="*/ 640813 h 1458060"/>
              <a:gd name="connsiteX2159" fmla="*/ 2466003 w 4762648"/>
              <a:gd name="connsiteY2159" fmla="*/ 640813 h 1458060"/>
              <a:gd name="connsiteX2160" fmla="*/ 2466003 w 4762648"/>
              <a:gd name="connsiteY2160" fmla="*/ 800793 h 1458060"/>
              <a:gd name="connsiteX2161" fmla="*/ 2444808 w 4762648"/>
              <a:gd name="connsiteY2161" fmla="*/ 823453 h 1458060"/>
              <a:gd name="connsiteX2162" fmla="*/ 2419219 w 4762648"/>
              <a:gd name="connsiteY2162" fmla="*/ 823843 h 1458060"/>
              <a:gd name="connsiteX2163" fmla="*/ 2417266 w 4762648"/>
              <a:gd name="connsiteY2163" fmla="*/ 812416 h 1458060"/>
              <a:gd name="connsiteX2164" fmla="*/ 2443246 w 4762648"/>
              <a:gd name="connsiteY2164" fmla="*/ 813002 h 1458060"/>
              <a:gd name="connsiteX2165" fmla="*/ 2455454 w 4762648"/>
              <a:gd name="connsiteY2165" fmla="*/ 799817 h 1458060"/>
              <a:gd name="connsiteX2166" fmla="*/ 3142510 w 4762648"/>
              <a:gd name="connsiteY2166" fmla="*/ 640227 h 1458060"/>
              <a:gd name="connsiteX2167" fmla="*/ 3152472 w 4762648"/>
              <a:gd name="connsiteY2167" fmla="*/ 640227 h 1458060"/>
              <a:gd name="connsiteX2168" fmla="*/ 3152472 w 4762648"/>
              <a:gd name="connsiteY2168" fmla="*/ 678806 h 1458060"/>
              <a:gd name="connsiteX2169" fmla="*/ 3173471 w 4762648"/>
              <a:gd name="connsiteY2169" fmla="*/ 678806 h 1458060"/>
              <a:gd name="connsiteX2170" fmla="*/ 3173471 w 4762648"/>
              <a:gd name="connsiteY2170" fmla="*/ 687986 h 1458060"/>
              <a:gd name="connsiteX2171" fmla="*/ 3152472 w 4762648"/>
              <a:gd name="connsiteY2171" fmla="*/ 687986 h 1458060"/>
              <a:gd name="connsiteX2172" fmla="*/ 3152472 w 4762648"/>
              <a:gd name="connsiteY2172" fmla="*/ 734184 h 1458060"/>
              <a:gd name="connsiteX2173" fmla="*/ 3172299 w 4762648"/>
              <a:gd name="connsiteY2173" fmla="*/ 728226 h 1458060"/>
              <a:gd name="connsiteX2174" fmla="*/ 3173080 w 4762648"/>
              <a:gd name="connsiteY2174" fmla="*/ 738383 h 1458060"/>
              <a:gd name="connsiteX2175" fmla="*/ 3152472 w 4762648"/>
              <a:gd name="connsiteY2175" fmla="*/ 744439 h 1458060"/>
              <a:gd name="connsiteX2176" fmla="*/ 3152472 w 4762648"/>
              <a:gd name="connsiteY2176" fmla="*/ 806654 h 1458060"/>
              <a:gd name="connsiteX2177" fmla="*/ 3133915 w 4762648"/>
              <a:gd name="connsiteY2177" fmla="*/ 825015 h 1458060"/>
              <a:gd name="connsiteX2178" fmla="*/ 3127664 w 4762648"/>
              <a:gd name="connsiteY2178" fmla="*/ 825211 h 1458060"/>
              <a:gd name="connsiteX2179" fmla="*/ 3123953 w 4762648"/>
              <a:gd name="connsiteY2179" fmla="*/ 825211 h 1458060"/>
              <a:gd name="connsiteX2180" fmla="*/ 3118874 w 4762648"/>
              <a:gd name="connsiteY2180" fmla="*/ 825211 h 1458060"/>
              <a:gd name="connsiteX2181" fmla="*/ 3116921 w 4762648"/>
              <a:gd name="connsiteY2181" fmla="*/ 814858 h 1458060"/>
              <a:gd name="connsiteX2182" fmla="*/ 3131669 w 4762648"/>
              <a:gd name="connsiteY2182" fmla="*/ 815444 h 1458060"/>
              <a:gd name="connsiteX2183" fmla="*/ 3142510 w 4762648"/>
              <a:gd name="connsiteY2183" fmla="*/ 805677 h 1458060"/>
              <a:gd name="connsiteX2184" fmla="*/ 3142510 w 4762648"/>
              <a:gd name="connsiteY2184" fmla="*/ 747466 h 1458060"/>
              <a:gd name="connsiteX2185" fmla="*/ 3117312 w 4762648"/>
              <a:gd name="connsiteY2185" fmla="*/ 755475 h 1458060"/>
              <a:gd name="connsiteX2186" fmla="*/ 3115651 w 4762648"/>
              <a:gd name="connsiteY2186" fmla="*/ 744634 h 1458060"/>
              <a:gd name="connsiteX2187" fmla="*/ 3123074 w 4762648"/>
              <a:gd name="connsiteY2187" fmla="*/ 742681 h 1458060"/>
              <a:gd name="connsiteX2188" fmla="*/ 3142510 w 4762648"/>
              <a:gd name="connsiteY2188" fmla="*/ 737211 h 1458060"/>
              <a:gd name="connsiteX2189" fmla="*/ 3142510 w 4762648"/>
              <a:gd name="connsiteY2189" fmla="*/ 687986 h 1458060"/>
              <a:gd name="connsiteX2190" fmla="*/ 3118288 w 4762648"/>
              <a:gd name="connsiteY2190" fmla="*/ 687986 h 1458060"/>
              <a:gd name="connsiteX2191" fmla="*/ 3118288 w 4762648"/>
              <a:gd name="connsiteY2191" fmla="*/ 678806 h 1458060"/>
              <a:gd name="connsiteX2192" fmla="*/ 3142510 w 4762648"/>
              <a:gd name="connsiteY2192" fmla="*/ 678806 h 1458060"/>
              <a:gd name="connsiteX2193" fmla="*/ 2521725 w 4762648"/>
              <a:gd name="connsiteY2193" fmla="*/ 640031 h 1458060"/>
              <a:gd name="connsiteX2194" fmla="*/ 2532175 w 4762648"/>
              <a:gd name="connsiteY2194" fmla="*/ 640031 h 1458060"/>
              <a:gd name="connsiteX2195" fmla="*/ 2532175 w 4762648"/>
              <a:gd name="connsiteY2195" fmla="*/ 679001 h 1458060"/>
              <a:gd name="connsiteX2196" fmla="*/ 2554541 w 4762648"/>
              <a:gd name="connsiteY2196" fmla="*/ 679001 h 1458060"/>
              <a:gd name="connsiteX2197" fmla="*/ 2554541 w 4762648"/>
              <a:gd name="connsiteY2197" fmla="*/ 688572 h 1458060"/>
              <a:gd name="connsiteX2198" fmla="*/ 2532175 w 4762648"/>
              <a:gd name="connsiteY2198" fmla="*/ 688572 h 1458060"/>
              <a:gd name="connsiteX2199" fmla="*/ 2532175 w 4762648"/>
              <a:gd name="connsiteY2199" fmla="*/ 732426 h 1458060"/>
              <a:gd name="connsiteX2200" fmla="*/ 2539403 w 4762648"/>
              <a:gd name="connsiteY2200" fmla="*/ 729984 h 1458060"/>
              <a:gd name="connsiteX2201" fmla="*/ 2553565 w 4762648"/>
              <a:gd name="connsiteY2201" fmla="*/ 725393 h 1458060"/>
              <a:gd name="connsiteX2202" fmla="*/ 2553565 w 4762648"/>
              <a:gd name="connsiteY2202" fmla="*/ 731449 h 1458060"/>
              <a:gd name="connsiteX2203" fmla="*/ 2553760 w 4762648"/>
              <a:gd name="connsiteY2203" fmla="*/ 735649 h 1458060"/>
              <a:gd name="connsiteX2204" fmla="*/ 2538524 w 4762648"/>
              <a:gd name="connsiteY2204" fmla="*/ 740532 h 1458060"/>
              <a:gd name="connsiteX2205" fmla="*/ 2532175 w 4762648"/>
              <a:gd name="connsiteY2205" fmla="*/ 742583 h 1458060"/>
              <a:gd name="connsiteX2206" fmla="*/ 2532175 w 4762648"/>
              <a:gd name="connsiteY2206" fmla="*/ 805677 h 1458060"/>
              <a:gd name="connsiteX2207" fmla="*/ 2513716 w 4762648"/>
              <a:gd name="connsiteY2207" fmla="*/ 825211 h 1458060"/>
              <a:gd name="connsiteX2208" fmla="*/ 2507172 w 4762648"/>
              <a:gd name="connsiteY2208" fmla="*/ 825406 h 1458060"/>
              <a:gd name="connsiteX2209" fmla="*/ 2503851 w 4762648"/>
              <a:gd name="connsiteY2209" fmla="*/ 825406 h 1458060"/>
              <a:gd name="connsiteX2210" fmla="*/ 2499554 w 4762648"/>
              <a:gd name="connsiteY2210" fmla="*/ 825406 h 1458060"/>
              <a:gd name="connsiteX2211" fmla="*/ 2497796 w 4762648"/>
              <a:gd name="connsiteY2211" fmla="*/ 814662 h 1458060"/>
              <a:gd name="connsiteX2212" fmla="*/ 2511567 w 4762648"/>
              <a:gd name="connsiteY2212" fmla="*/ 815053 h 1458060"/>
              <a:gd name="connsiteX2213" fmla="*/ 2521725 w 4762648"/>
              <a:gd name="connsiteY2213" fmla="*/ 804798 h 1458060"/>
              <a:gd name="connsiteX2214" fmla="*/ 2521725 w 4762648"/>
              <a:gd name="connsiteY2214" fmla="*/ 746001 h 1458060"/>
              <a:gd name="connsiteX2215" fmla="*/ 2508735 w 4762648"/>
              <a:gd name="connsiteY2215" fmla="*/ 750494 h 1458060"/>
              <a:gd name="connsiteX2216" fmla="*/ 2497405 w 4762648"/>
              <a:gd name="connsiteY2216" fmla="*/ 754401 h 1458060"/>
              <a:gd name="connsiteX2217" fmla="*/ 2495940 w 4762648"/>
              <a:gd name="connsiteY2217" fmla="*/ 743267 h 1458060"/>
              <a:gd name="connsiteX2218" fmla="*/ 2506488 w 4762648"/>
              <a:gd name="connsiteY2218" fmla="*/ 740141 h 1458060"/>
              <a:gd name="connsiteX2219" fmla="*/ 2521725 w 4762648"/>
              <a:gd name="connsiteY2219" fmla="*/ 735649 h 1458060"/>
              <a:gd name="connsiteX2220" fmla="*/ 2521725 w 4762648"/>
              <a:gd name="connsiteY2220" fmla="*/ 688572 h 1458060"/>
              <a:gd name="connsiteX2221" fmla="*/ 2497601 w 4762648"/>
              <a:gd name="connsiteY2221" fmla="*/ 688572 h 1458060"/>
              <a:gd name="connsiteX2222" fmla="*/ 2497601 w 4762648"/>
              <a:gd name="connsiteY2222" fmla="*/ 679001 h 1458060"/>
              <a:gd name="connsiteX2223" fmla="*/ 2521725 w 4762648"/>
              <a:gd name="connsiteY2223" fmla="*/ 679001 h 1458060"/>
              <a:gd name="connsiteX2224" fmla="*/ 3641405 w 4762648"/>
              <a:gd name="connsiteY2224" fmla="*/ 639640 h 1458060"/>
              <a:gd name="connsiteX2225" fmla="*/ 3652637 w 4762648"/>
              <a:gd name="connsiteY2225" fmla="*/ 639640 h 1458060"/>
              <a:gd name="connsiteX2226" fmla="*/ 3647168 w 4762648"/>
              <a:gd name="connsiteY2226" fmla="*/ 745415 h 1458060"/>
              <a:gd name="connsiteX2227" fmla="*/ 3722177 w 4762648"/>
              <a:gd name="connsiteY2227" fmla="*/ 745415 h 1458060"/>
              <a:gd name="connsiteX2228" fmla="*/ 3722177 w 4762648"/>
              <a:gd name="connsiteY2228" fmla="*/ 755866 h 1458060"/>
              <a:gd name="connsiteX2229" fmla="*/ 3645214 w 4762648"/>
              <a:gd name="connsiteY2229" fmla="*/ 755866 h 1458060"/>
              <a:gd name="connsiteX2230" fmla="*/ 3642187 w 4762648"/>
              <a:gd name="connsiteY2230" fmla="*/ 765047 h 1458060"/>
              <a:gd name="connsiteX2231" fmla="*/ 3641601 w 4762648"/>
              <a:gd name="connsiteY2231" fmla="*/ 766414 h 1458060"/>
              <a:gd name="connsiteX2232" fmla="*/ 3717782 w 4762648"/>
              <a:gd name="connsiteY2232" fmla="*/ 813002 h 1458060"/>
              <a:gd name="connsiteX2233" fmla="*/ 3709773 w 4762648"/>
              <a:gd name="connsiteY2233" fmla="*/ 823062 h 1458060"/>
              <a:gd name="connsiteX2234" fmla="*/ 3641405 w 4762648"/>
              <a:gd name="connsiteY2234" fmla="*/ 778232 h 1458060"/>
              <a:gd name="connsiteX2235" fmla="*/ 3637010 w 4762648"/>
              <a:gd name="connsiteY2235" fmla="*/ 775400 h 1458060"/>
              <a:gd name="connsiteX2236" fmla="*/ 3543834 w 4762648"/>
              <a:gd name="connsiteY2236" fmla="*/ 827652 h 1458060"/>
              <a:gd name="connsiteX2237" fmla="*/ 3536802 w 4762648"/>
              <a:gd name="connsiteY2237" fmla="*/ 816811 h 1458060"/>
              <a:gd name="connsiteX2238" fmla="*/ 3633396 w 4762648"/>
              <a:gd name="connsiteY2238" fmla="*/ 755866 h 1458060"/>
              <a:gd name="connsiteX2239" fmla="*/ 3536021 w 4762648"/>
              <a:gd name="connsiteY2239" fmla="*/ 755866 h 1458060"/>
              <a:gd name="connsiteX2240" fmla="*/ 3536021 w 4762648"/>
              <a:gd name="connsiteY2240" fmla="*/ 745415 h 1458060"/>
              <a:gd name="connsiteX2241" fmla="*/ 3635643 w 4762648"/>
              <a:gd name="connsiteY2241" fmla="*/ 745415 h 1458060"/>
              <a:gd name="connsiteX2242" fmla="*/ 3641405 w 4762648"/>
              <a:gd name="connsiteY2242" fmla="*/ 639640 h 1458060"/>
              <a:gd name="connsiteX2243" fmla="*/ 511150 w 4762648"/>
              <a:gd name="connsiteY2243" fmla="*/ 639640 h 1458060"/>
              <a:gd name="connsiteX2244" fmla="*/ 522187 w 4762648"/>
              <a:gd name="connsiteY2244" fmla="*/ 642180 h 1458060"/>
              <a:gd name="connsiteX2245" fmla="*/ 521015 w 4762648"/>
              <a:gd name="connsiteY2245" fmla="*/ 646184 h 1458060"/>
              <a:gd name="connsiteX2246" fmla="*/ 513787 w 4762648"/>
              <a:gd name="connsiteY2246" fmla="*/ 669039 h 1458060"/>
              <a:gd name="connsiteX2247" fmla="*/ 595438 w 4762648"/>
              <a:gd name="connsiteY2247" fmla="*/ 669039 h 1458060"/>
              <a:gd name="connsiteX2248" fmla="*/ 595438 w 4762648"/>
              <a:gd name="connsiteY2248" fmla="*/ 679782 h 1458060"/>
              <a:gd name="connsiteX2249" fmla="*/ 577760 w 4762648"/>
              <a:gd name="connsiteY2249" fmla="*/ 714845 h 1458060"/>
              <a:gd name="connsiteX2250" fmla="*/ 567603 w 4762648"/>
              <a:gd name="connsiteY2250" fmla="*/ 710450 h 1458060"/>
              <a:gd name="connsiteX2251" fmla="*/ 584402 w 4762648"/>
              <a:gd name="connsiteY2251" fmla="*/ 678610 h 1458060"/>
              <a:gd name="connsiteX2252" fmla="*/ 510369 w 4762648"/>
              <a:gd name="connsiteY2252" fmla="*/ 678610 h 1458060"/>
              <a:gd name="connsiteX2253" fmla="*/ 493765 w 4762648"/>
              <a:gd name="connsiteY2253" fmla="*/ 718068 h 1458060"/>
              <a:gd name="connsiteX2254" fmla="*/ 483412 w 4762648"/>
              <a:gd name="connsiteY2254" fmla="*/ 712990 h 1458060"/>
              <a:gd name="connsiteX2255" fmla="*/ 511150 w 4762648"/>
              <a:gd name="connsiteY2255" fmla="*/ 639640 h 1458060"/>
              <a:gd name="connsiteX2256" fmla="*/ 299600 w 4762648"/>
              <a:gd name="connsiteY2256" fmla="*/ 639640 h 1458060"/>
              <a:gd name="connsiteX2257" fmla="*/ 309953 w 4762648"/>
              <a:gd name="connsiteY2257" fmla="*/ 639640 h 1458060"/>
              <a:gd name="connsiteX2258" fmla="*/ 309953 w 4762648"/>
              <a:gd name="connsiteY2258" fmla="*/ 657025 h 1458060"/>
              <a:gd name="connsiteX2259" fmla="*/ 393557 w 4762648"/>
              <a:gd name="connsiteY2259" fmla="*/ 657025 h 1458060"/>
              <a:gd name="connsiteX2260" fmla="*/ 393557 w 4762648"/>
              <a:gd name="connsiteY2260" fmla="*/ 665620 h 1458060"/>
              <a:gd name="connsiteX2261" fmla="*/ 309953 w 4762648"/>
              <a:gd name="connsiteY2261" fmla="*/ 665620 h 1458060"/>
              <a:gd name="connsiteX2262" fmla="*/ 309953 w 4762648"/>
              <a:gd name="connsiteY2262" fmla="*/ 681638 h 1458060"/>
              <a:gd name="connsiteX2263" fmla="*/ 380568 w 4762648"/>
              <a:gd name="connsiteY2263" fmla="*/ 681638 h 1458060"/>
              <a:gd name="connsiteX2264" fmla="*/ 380568 w 4762648"/>
              <a:gd name="connsiteY2264" fmla="*/ 690037 h 1458060"/>
              <a:gd name="connsiteX2265" fmla="*/ 229181 w 4762648"/>
              <a:gd name="connsiteY2265" fmla="*/ 690037 h 1458060"/>
              <a:gd name="connsiteX2266" fmla="*/ 229181 w 4762648"/>
              <a:gd name="connsiteY2266" fmla="*/ 681638 h 1458060"/>
              <a:gd name="connsiteX2267" fmla="*/ 299600 w 4762648"/>
              <a:gd name="connsiteY2267" fmla="*/ 681638 h 1458060"/>
              <a:gd name="connsiteX2268" fmla="*/ 299600 w 4762648"/>
              <a:gd name="connsiteY2268" fmla="*/ 665620 h 1458060"/>
              <a:gd name="connsiteX2269" fmla="*/ 216387 w 4762648"/>
              <a:gd name="connsiteY2269" fmla="*/ 665620 h 1458060"/>
              <a:gd name="connsiteX2270" fmla="*/ 216387 w 4762648"/>
              <a:gd name="connsiteY2270" fmla="*/ 657025 h 1458060"/>
              <a:gd name="connsiteX2271" fmla="*/ 299600 w 4762648"/>
              <a:gd name="connsiteY2271" fmla="*/ 657025 h 1458060"/>
              <a:gd name="connsiteX2272" fmla="*/ 3374426 w 4762648"/>
              <a:gd name="connsiteY2272" fmla="*/ 639250 h 1458060"/>
              <a:gd name="connsiteX2273" fmla="*/ 3383802 w 4762648"/>
              <a:gd name="connsiteY2273" fmla="*/ 644622 h 1458060"/>
              <a:gd name="connsiteX2274" fmla="*/ 3333991 w 4762648"/>
              <a:gd name="connsiteY2274" fmla="*/ 699609 h 1458060"/>
              <a:gd name="connsiteX2275" fmla="*/ 3328034 w 4762648"/>
              <a:gd name="connsiteY2275" fmla="*/ 690428 h 1458060"/>
              <a:gd name="connsiteX2276" fmla="*/ 3374426 w 4762648"/>
              <a:gd name="connsiteY2276" fmla="*/ 639250 h 1458060"/>
              <a:gd name="connsiteX2277" fmla="*/ 3239690 w 4762648"/>
              <a:gd name="connsiteY2277" fmla="*/ 639250 h 1458060"/>
              <a:gd name="connsiteX2278" fmla="*/ 3244671 w 4762648"/>
              <a:gd name="connsiteY2278" fmla="*/ 660639 h 1458060"/>
              <a:gd name="connsiteX2279" fmla="*/ 3300733 w 4762648"/>
              <a:gd name="connsiteY2279" fmla="*/ 660639 h 1458060"/>
              <a:gd name="connsiteX2280" fmla="*/ 3300733 w 4762648"/>
              <a:gd name="connsiteY2280" fmla="*/ 669625 h 1458060"/>
              <a:gd name="connsiteX2281" fmla="*/ 3178647 w 4762648"/>
              <a:gd name="connsiteY2281" fmla="*/ 669625 h 1458060"/>
              <a:gd name="connsiteX2282" fmla="*/ 3178647 w 4762648"/>
              <a:gd name="connsiteY2282" fmla="*/ 660639 h 1458060"/>
              <a:gd name="connsiteX2283" fmla="*/ 3234123 w 4762648"/>
              <a:gd name="connsiteY2283" fmla="*/ 660639 h 1458060"/>
              <a:gd name="connsiteX2284" fmla="*/ 3230119 w 4762648"/>
              <a:gd name="connsiteY2284" fmla="*/ 643547 h 1458060"/>
              <a:gd name="connsiteX2285" fmla="*/ 3229533 w 4762648"/>
              <a:gd name="connsiteY2285" fmla="*/ 641203 h 1458060"/>
              <a:gd name="connsiteX2286" fmla="*/ 115444 w 4762648"/>
              <a:gd name="connsiteY2286" fmla="*/ 639054 h 1458060"/>
              <a:gd name="connsiteX2287" fmla="*/ 125797 w 4762648"/>
              <a:gd name="connsiteY2287" fmla="*/ 639054 h 1458060"/>
              <a:gd name="connsiteX2288" fmla="*/ 125797 w 4762648"/>
              <a:gd name="connsiteY2288" fmla="*/ 670211 h 1458060"/>
              <a:gd name="connsiteX2289" fmla="*/ 174826 w 4762648"/>
              <a:gd name="connsiteY2289" fmla="*/ 670211 h 1458060"/>
              <a:gd name="connsiteX2290" fmla="*/ 174826 w 4762648"/>
              <a:gd name="connsiteY2290" fmla="*/ 787413 h 1458060"/>
              <a:gd name="connsiteX2291" fmla="*/ 66414 w 4762648"/>
              <a:gd name="connsiteY2291" fmla="*/ 787413 h 1458060"/>
              <a:gd name="connsiteX2292" fmla="*/ 66414 w 4762648"/>
              <a:gd name="connsiteY2292" fmla="*/ 670211 h 1458060"/>
              <a:gd name="connsiteX2293" fmla="*/ 115444 w 4762648"/>
              <a:gd name="connsiteY2293" fmla="*/ 670211 h 1458060"/>
              <a:gd name="connsiteX2294" fmla="*/ 2787336 w 4762648"/>
              <a:gd name="connsiteY2294" fmla="*/ 638859 h 1458060"/>
              <a:gd name="connsiteX2295" fmla="*/ 2799154 w 4762648"/>
              <a:gd name="connsiteY2295" fmla="*/ 640617 h 1458060"/>
              <a:gd name="connsiteX2296" fmla="*/ 2790950 w 4762648"/>
              <a:gd name="connsiteY2296" fmla="*/ 665425 h 1458060"/>
              <a:gd name="connsiteX2297" fmla="*/ 2873968 w 4762648"/>
              <a:gd name="connsiteY2297" fmla="*/ 665425 h 1458060"/>
              <a:gd name="connsiteX2298" fmla="*/ 2873968 w 4762648"/>
              <a:gd name="connsiteY2298" fmla="*/ 827457 h 1458060"/>
              <a:gd name="connsiteX2299" fmla="*/ 2863127 w 4762648"/>
              <a:gd name="connsiteY2299" fmla="*/ 827457 h 1458060"/>
              <a:gd name="connsiteX2300" fmla="*/ 2863127 w 4762648"/>
              <a:gd name="connsiteY2300" fmla="*/ 814858 h 1458060"/>
              <a:gd name="connsiteX2301" fmla="*/ 2737721 w 4762648"/>
              <a:gd name="connsiteY2301" fmla="*/ 814858 h 1458060"/>
              <a:gd name="connsiteX2302" fmla="*/ 2737721 w 4762648"/>
              <a:gd name="connsiteY2302" fmla="*/ 827457 h 1458060"/>
              <a:gd name="connsiteX2303" fmla="*/ 2726880 w 4762648"/>
              <a:gd name="connsiteY2303" fmla="*/ 827457 h 1458060"/>
              <a:gd name="connsiteX2304" fmla="*/ 2726880 w 4762648"/>
              <a:gd name="connsiteY2304" fmla="*/ 665425 h 1458060"/>
              <a:gd name="connsiteX2305" fmla="*/ 2779914 w 4762648"/>
              <a:gd name="connsiteY2305" fmla="*/ 665425 h 1458060"/>
              <a:gd name="connsiteX2306" fmla="*/ 2787336 w 4762648"/>
              <a:gd name="connsiteY2306" fmla="*/ 638859 h 1458060"/>
              <a:gd name="connsiteX2307" fmla="*/ 2166305 w 4762648"/>
              <a:gd name="connsiteY2307" fmla="*/ 638859 h 1458060"/>
              <a:gd name="connsiteX2308" fmla="*/ 2176853 w 4762648"/>
              <a:gd name="connsiteY2308" fmla="*/ 638859 h 1458060"/>
              <a:gd name="connsiteX2309" fmla="*/ 2176853 w 4762648"/>
              <a:gd name="connsiteY2309" fmla="*/ 657611 h 1458060"/>
              <a:gd name="connsiteX2310" fmla="*/ 2261922 w 4762648"/>
              <a:gd name="connsiteY2310" fmla="*/ 657611 h 1458060"/>
              <a:gd name="connsiteX2311" fmla="*/ 2261922 w 4762648"/>
              <a:gd name="connsiteY2311" fmla="*/ 666988 h 1458060"/>
              <a:gd name="connsiteX2312" fmla="*/ 2176853 w 4762648"/>
              <a:gd name="connsiteY2312" fmla="*/ 666988 h 1458060"/>
              <a:gd name="connsiteX2313" fmla="*/ 2176853 w 4762648"/>
              <a:gd name="connsiteY2313" fmla="*/ 687791 h 1458060"/>
              <a:gd name="connsiteX2314" fmla="*/ 2238872 w 4762648"/>
              <a:gd name="connsiteY2314" fmla="*/ 687791 h 1458060"/>
              <a:gd name="connsiteX2315" fmla="*/ 2238872 w 4762648"/>
              <a:gd name="connsiteY2315" fmla="*/ 809681 h 1458060"/>
              <a:gd name="connsiteX2316" fmla="*/ 2266317 w 4762648"/>
              <a:gd name="connsiteY2316" fmla="*/ 809681 h 1458060"/>
              <a:gd name="connsiteX2317" fmla="*/ 2266317 w 4762648"/>
              <a:gd name="connsiteY2317" fmla="*/ 819057 h 1458060"/>
              <a:gd name="connsiteX2318" fmla="*/ 2077426 w 4762648"/>
              <a:gd name="connsiteY2318" fmla="*/ 819057 h 1458060"/>
              <a:gd name="connsiteX2319" fmla="*/ 2077426 w 4762648"/>
              <a:gd name="connsiteY2319" fmla="*/ 809681 h 1458060"/>
              <a:gd name="connsiteX2320" fmla="*/ 2104285 w 4762648"/>
              <a:gd name="connsiteY2320" fmla="*/ 809681 h 1458060"/>
              <a:gd name="connsiteX2321" fmla="*/ 2104285 w 4762648"/>
              <a:gd name="connsiteY2321" fmla="*/ 687791 h 1458060"/>
              <a:gd name="connsiteX2322" fmla="*/ 2166305 w 4762648"/>
              <a:gd name="connsiteY2322" fmla="*/ 687791 h 1458060"/>
              <a:gd name="connsiteX2323" fmla="*/ 2166305 w 4762648"/>
              <a:gd name="connsiteY2323" fmla="*/ 666988 h 1458060"/>
              <a:gd name="connsiteX2324" fmla="*/ 2081821 w 4762648"/>
              <a:gd name="connsiteY2324" fmla="*/ 666988 h 1458060"/>
              <a:gd name="connsiteX2325" fmla="*/ 2081821 w 4762648"/>
              <a:gd name="connsiteY2325" fmla="*/ 657611 h 1458060"/>
              <a:gd name="connsiteX2326" fmla="*/ 2166305 w 4762648"/>
              <a:gd name="connsiteY2326" fmla="*/ 657611 h 1458060"/>
              <a:gd name="connsiteX2327" fmla="*/ 1120462 w 4762648"/>
              <a:gd name="connsiteY2327" fmla="*/ 638859 h 1458060"/>
              <a:gd name="connsiteX2328" fmla="*/ 1132279 w 4762648"/>
              <a:gd name="connsiteY2328" fmla="*/ 640617 h 1458060"/>
              <a:gd name="connsiteX2329" fmla="*/ 1124075 w 4762648"/>
              <a:gd name="connsiteY2329" fmla="*/ 665425 h 1458060"/>
              <a:gd name="connsiteX2330" fmla="*/ 1207093 w 4762648"/>
              <a:gd name="connsiteY2330" fmla="*/ 665425 h 1458060"/>
              <a:gd name="connsiteX2331" fmla="*/ 1207093 w 4762648"/>
              <a:gd name="connsiteY2331" fmla="*/ 827457 h 1458060"/>
              <a:gd name="connsiteX2332" fmla="*/ 1196252 w 4762648"/>
              <a:gd name="connsiteY2332" fmla="*/ 827457 h 1458060"/>
              <a:gd name="connsiteX2333" fmla="*/ 1196252 w 4762648"/>
              <a:gd name="connsiteY2333" fmla="*/ 814858 h 1458060"/>
              <a:gd name="connsiteX2334" fmla="*/ 1070846 w 4762648"/>
              <a:gd name="connsiteY2334" fmla="*/ 814858 h 1458060"/>
              <a:gd name="connsiteX2335" fmla="*/ 1070846 w 4762648"/>
              <a:gd name="connsiteY2335" fmla="*/ 827457 h 1458060"/>
              <a:gd name="connsiteX2336" fmla="*/ 1060005 w 4762648"/>
              <a:gd name="connsiteY2336" fmla="*/ 827457 h 1458060"/>
              <a:gd name="connsiteX2337" fmla="*/ 1060005 w 4762648"/>
              <a:gd name="connsiteY2337" fmla="*/ 665425 h 1458060"/>
              <a:gd name="connsiteX2338" fmla="*/ 1113039 w 4762648"/>
              <a:gd name="connsiteY2338" fmla="*/ 665425 h 1458060"/>
              <a:gd name="connsiteX2339" fmla="*/ 1120462 w 4762648"/>
              <a:gd name="connsiteY2339" fmla="*/ 638859 h 1458060"/>
              <a:gd name="connsiteX2340" fmla="*/ 4085899 w 4762648"/>
              <a:gd name="connsiteY2340" fmla="*/ 638371 h 1458060"/>
              <a:gd name="connsiteX2341" fmla="*/ 4095666 w 4762648"/>
              <a:gd name="connsiteY2341" fmla="*/ 664253 h 1458060"/>
              <a:gd name="connsiteX2342" fmla="*/ 4085508 w 4762648"/>
              <a:gd name="connsiteY2342" fmla="*/ 667378 h 1458060"/>
              <a:gd name="connsiteX2343" fmla="*/ 4076132 w 4762648"/>
              <a:gd name="connsiteY2343" fmla="*/ 641399 h 1458060"/>
              <a:gd name="connsiteX2344" fmla="*/ 886885 w 4762648"/>
              <a:gd name="connsiteY2344" fmla="*/ 637980 h 1458060"/>
              <a:gd name="connsiteX2345" fmla="*/ 906907 w 4762648"/>
              <a:gd name="connsiteY2345" fmla="*/ 655658 h 1458060"/>
              <a:gd name="connsiteX2346" fmla="*/ 900070 w 4762648"/>
              <a:gd name="connsiteY2346" fmla="*/ 661030 h 1458060"/>
              <a:gd name="connsiteX2347" fmla="*/ 942068 w 4762648"/>
              <a:gd name="connsiteY2347" fmla="*/ 661030 h 1458060"/>
              <a:gd name="connsiteX2348" fmla="*/ 963750 w 4762648"/>
              <a:gd name="connsiteY2348" fmla="*/ 638371 h 1458060"/>
              <a:gd name="connsiteX2349" fmla="*/ 973126 w 4762648"/>
              <a:gd name="connsiteY2349" fmla="*/ 643840 h 1458060"/>
              <a:gd name="connsiteX2350" fmla="*/ 960332 w 4762648"/>
              <a:gd name="connsiteY2350" fmla="*/ 656537 h 1458060"/>
              <a:gd name="connsiteX2351" fmla="*/ 955741 w 4762648"/>
              <a:gd name="connsiteY2351" fmla="*/ 661030 h 1458060"/>
              <a:gd name="connsiteX2352" fmla="*/ 1012682 w 4762648"/>
              <a:gd name="connsiteY2352" fmla="*/ 661030 h 1458060"/>
              <a:gd name="connsiteX2353" fmla="*/ 1012682 w 4762648"/>
              <a:gd name="connsiteY2353" fmla="*/ 669820 h 1458060"/>
              <a:gd name="connsiteX2354" fmla="*/ 920874 w 4762648"/>
              <a:gd name="connsiteY2354" fmla="*/ 669820 h 1458060"/>
              <a:gd name="connsiteX2355" fmla="*/ 915697 w 4762648"/>
              <a:gd name="connsiteY2355" fmla="*/ 685642 h 1458060"/>
              <a:gd name="connsiteX2356" fmla="*/ 997348 w 4762648"/>
              <a:gd name="connsiteY2356" fmla="*/ 685642 h 1458060"/>
              <a:gd name="connsiteX2357" fmla="*/ 997348 w 4762648"/>
              <a:gd name="connsiteY2357" fmla="*/ 694237 h 1458060"/>
              <a:gd name="connsiteX2358" fmla="*/ 912279 w 4762648"/>
              <a:gd name="connsiteY2358" fmla="*/ 694237 h 1458060"/>
              <a:gd name="connsiteX2359" fmla="*/ 904466 w 4762648"/>
              <a:gd name="connsiteY2359" fmla="*/ 710450 h 1458060"/>
              <a:gd name="connsiteX2360" fmla="*/ 1015124 w 4762648"/>
              <a:gd name="connsiteY2360" fmla="*/ 710450 h 1458060"/>
              <a:gd name="connsiteX2361" fmla="*/ 1015124 w 4762648"/>
              <a:gd name="connsiteY2361" fmla="*/ 719240 h 1458060"/>
              <a:gd name="connsiteX2362" fmla="*/ 899484 w 4762648"/>
              <a:gd name="connsiteY2362" fmla="*/ 719240 h 1458060"/>
              <a:gd name="connsiteX2363" fmla="*/ 888448 w 4762648"/>
              <a:gd name="connsiteY2363" fmla="*/ 735453 h 1458060"/>
              <a:gd name="connsiteX2364" fmla="*/ 994711 w 4762648"/>
              <a:gd name="connsiteY2364" fmla="*/ 735453 h 1458060"/>
              <a:gd name="connsiteX2365" fmla="*/ 994711 w 4762648"/>
              <a:gd name="connsiteY2365" fmla="*/ 827457 h 1458060"/>
              <a:gd name="connsiteX2366" fmla="*/ 984260 w 4762648"/>
              <a:gd name="connsiteY2366" fmla="*/ 827457 h 1458060"/>
              <a:gd name="connsiteX2367" fmla="*/ 984260 w 4762648"/>
              <a:gd name="connsiteY2367" fmla="*/ 816030 h 1458060"/>
              <a:gd name="connsiteX2368" fmla="*/ 882099 w 4762648"/>
              <a:gd name="connsiteY2368" fmla="*/ 816030 h 1458060"/>
              <a:gd name="connsiteX2369" fmla="*/ 882099 w 4762648"/>
              <a:gd name="connsiteY2369" fmla="*/ 827457 h 1458060"/>
              <a:gd name="connsiteX2370" fmla="*/ 871649 w 4762648"/>
              <a:gd name="connsiteY2370" fmla="*/ 827457 h 1458060"/>
              <a:gd name="connsiteX2371" fmla="*/ 871649 w 4762648"/>
              <a:gd name="connsiteY2371" fmla="*/ 755182 h 1458060"/>
              <a:gd name="connsiteX2372" fmla="*/ 836879 w 4762648"/>
              <a:gd name="connsiteY2372" fmla="*/ 786632 h 1458060"/>
              <a:gd name="connsiteX2373" fmla="*/ 829456 w 4762648"/>
              <a:gd name="connsiteY2373" fmla="*/ 778232 h 1458060"/>
              <a:gd name="connsiteX2374" fmla="*/ 887471 w 4762648"/>
              <a:gd name="connsiteY2374" fmla="*/ 719240 h 1458060"/>
              <a:gd name="connsiteX2375" fmla="*/ 832679 w 4762648"/>
              <a:gd name="connsiteY2375" fmla="*/ 719240 h 1458060"/>
              <a:gd name="connsiteX2376" fmla="*/ 832679 w 4762648"/>
              <a:gd name="connsiteY2376" fmla="*/ 710450 h 1458060"/>
              <a:gd name="connsiteX2377" fmla="*/ 892941 w 4762648"/>
              <a:gd name="connsiteY2377" fmla="*/ 710450 h 1458060"/>
              <a:gd name="connsiteX2378" fmla="*/ 901047 w 4762648"/>
              <a:gd name="connsiteY2378" fmla="*/ 694237 h 1458060"/>
              <a:gd name="connsiteX2379" fmla="*/ 849087 w 4762648"/>
              <a:gd name="connsiteY2379" fmla="*/ 694237 h 1458060"/>
              <a:gd name="connsiteX2380" fmla="*/ 849087 w 4762648"/>
              <a:gd name="connsiteY2380" fmla="*/ 685642 h 1458060"/>
              <a:gd name="connsiteX2381" fmla="*/ 904661 w 4762648"/>
              <a:gd name="connsiteY2381" fmla="*/ 685642 h 1458060"/>
              <a:gd name="connsiteX2382" fmla="*/ 910130 w 4762648"/>
              <a:gd name="connsiteY2382" fmla="*/ 669820 h 1458060"/>
              <a:gd name="connsiteX2383" fmla="*/ 837856 w 4762648"/>
              <a:gd name="connsiteY2383" fmla="*/ 669820 h 1458060"/>
              <a:gd name="connsiteX2384" fmla="*/ 837856 w 4762648"/>
              <a:gd name="connsiteY2384" fmla="*/ 661030 h 1458060"/>
              <a:gd name="connsiteX2385" fmla="*/ 896847 w 4762648"/>
              <a:gd name="connsiteY2385" fmla="*/ 661030 h 1458060"/>
              <a:gd name="connsiteX2386" fmla="*/ 878876 w 4762648"/>
              <a:gd name="connsiteY2386" fmla="*/ 644036 h 1458060"/>
              <a:gd name="connsiteX2387" fmla="*/ 724314 w 4762648"/>
              <a:gd name="connsiteY2387" fmla="*/ 637980 h 1458060"/>
              <a:gd name="connsiteX2388" fmla="*/ 735350 w 4762648"/>
              <a:gd name="connsiteY2388" fmla="*/ 640031 h 1458060"/>
              <a:gd name="connsiteX2389" fmla="*/ 733983 w 4762648"/>
              <a:gd name="connsiteY2389" fmla="*/ 643938 h 1458060"/>
              <a:gd name="connsiteX2390" fmla="*/ 727732 w 4762648"/>
              <a:gd name="connsiteY2390" fmla="*/ 661421 h 1458060"/>
              <a:gd name="connsiteX2391" fmla="*/ 786919 w 4762648"/>
              <a:gd name="connsiteY2391" fmla="*/ 661421 h 1458060"/>
              <a:gd name="connsiteX2392" fmla="*/ 786919 w 4762648"/>
              <a:gd name="connsiteY2392" fmla="*/ 711622 h 1458060"/>
              <a:gd name="connsiteX2393" fmla="*/ 697357 w 4762648"/>
              <a:gd name="connsiteY2393" fmla="*/ 711622 h 1458060"/>
              <a:gd name="connsiteX2394" fmla="*/ 697357 w 4762648"/>
              <a:gd name="connsiteY2394" fmla="*/ 736430 h 1458060"/>
              <a:gd name="connsiteX2395" fmla="*/ 792389 w 4762648"/>
              <a:gd name="connsiteY2395" fmla="*/ 736430 h 1458060"/>
              <a:gd name="connsiteX2396" fmla="*/ 792389 w 4762648"/>
              <a:gd name="connsiteY2396" fmla="*/ 789659 h 1458060"/>
              <a:gd name="connsiteX2397" fmla="*/ 686711 w 4762648"/>
              <a:gd name="connsiteY2397" fmla="*/ 789659 h 1458060"/>
              <a:gd name="connsiteX2398" fmla="*/ 686711 w 4762648"/>
              <a:gd name="connsiteY2398" fmla="*/ 661421 h 1458060"/>
              <a:gd name="connsiteX2399" fmla="*/ 716989 w 4762648"/>
              <a:gd name="connsiteY2399" fmla="*/ 661421 h 1458060"/>
              <a:gd name="connsiteX2400" fmla="*/ 724314 w 4762648"/>
              <a:gd name="connsiteY2400" fmla="*/ 637980 h 1458060"/>
              <a:gd name="connsiteX2401" fmla="*/ 2247 w 4762648"/>
              <a:gd name="connsiteY2401" fmla="*/ 482999 h 1458060"/>
              <a:gd name="connsiteX2402" fmla="*/ 188403 w 4762648"/>
              <a:gd name="connsiteY2402" fmla="*/ 482999 h 1458060"/>
              <a:gd name="connsiteX2403" fmla="*/ 188403 w 4762648"/>
              <a:gd name="connsiteY2403" fmla="*/ 492961 h 1458060"/>
              <a:gd name="connsiteX2404" fmla="*/ 2247 w 4762648"/>
              <a:gd name="connsiteY2404" fmla="*/ 492961 h 1458060"/>
              <a:gd name="connsiteX2405" fmla="*/ 266049 w 4762648"/>
              <a:gd name="connsiteY2405" fmla="*/ 465809 h 1458060"/>
              <a:gd name="connsiteX2406" fmla="*/ 265756 w 4762648"/>
              <a:gd name="connsiteY2406" fmla="*/ 470986 h 1458060"/>
              <a:gd name="connsiteX2407" fmla="*/ 265658 w 4762648"/>
              <a:gd name="connsiteY2407" fmla="*/ 476162 h 1458060"/>
              <a:gd name="connsiteX2408" fmla="*/ 203248 w 4762648"/>
              <a:gd name="connsiteY2408" fmla="*/ 487980 h 1458060"/>
              <a:gd name="connsiteX2409" fmla="*/ 200416 w 4762648"/>
              <a:gd name="connsiteY2409" fmla="*/ 477627 h 1458060"/>
              <a:gd name="connsiteX2410" fmla="*/ 266049 w 4762648"/>
              <a:gd name="connsiteY2410" fmla="*/ 465809 h 1458060"/>
              <a:gd name="connsiteX2411" fmla="*/ 3585492 w 4762648"/>
              <a:gd name="connsiteY2411" fmla="*/ 455456 h 1458060"/>
              <a:gd name="connsiteX2412" fmla="*/ 3596236 w 4762648"/>
              <a:gd name="connsiteY2412" fmla="*/ 455456 h 1458060"/>
              <a:gd name="connsiteX2413" fmla="*/ 3577874 w 4762648"/>
              <a:gd name="connsiteY2413" fmla="*/ 505560 h 1458060"/>
              <a:gd name="connsiteX2414" fmla="*/ 3569670 w 4762648"/>
              <a:gd name="connsiteY2414" fmla="*/ 505560 h 1458060"/>
              <a:gd name="connsiteX2415" fmla="*/ 868375 w 4762648"/>
              <a:gd name="connsiteY2415" fmla="*/ 446569 h 1458060"/>
              <a:gd name="connsiteX2416" fmla="*/ 878923 w 4762648"/>
              <a:gd name="connsiteY2416" fmla="*/ 446569 h 1458060"/>
              <a:gd name="connsiteX2417" fmla="*/ 878923 w 4762648"/>
              <a:gd name="connsiteY2417" fmla="*/ 472744 h 1458060"/>
              <a:gd name="connsiteX2418" fmla="*/ 882537 w 4762648"/>
              <a:gd name="connsiteY2418" fmla="*/ 485831 h 1458060"/>
              <a:gd name="connsiteX2419" fmla="*/ 897382 w 4762648"/>
              <a:gd name="connsiteY2419" fmla="*/ 488957 h 1458060"/>
              <a:gd name="connsiteX2420" fmla="*/ 931371 w 4762648"/>
              <a:gd name="connsiteY2420" fmla="*/ 488957 h 1458060"/>
              <a:gd name="connsiteX2421" fmla="*/ 953151 w 4762648"/>
              <a:gd name="connsiteY2421" fmla="*/ 477432 h 1458060"/>
              <a:gd name="connsiteX2422" fmla="*/ 956764 w 4762648"/>
              <a:gd name="connsiteY2422" fmla="*/ 458191 h 1458060"/>
              <a:gd name="connsiteX2423" fmla="*/ 966531 w 4762648"/>
              <a:gd name="connsiteY2423" fmla="*/ 462196 h 1458060"/>
              <a:gd name="connsiteX2424" fmla="*/ 963211 w 4762648"/>
              <a:gd name="connsiteY2424" fmla="*/ 479580 h 1458060"/>
              <a:gd name="connsiteX2425" fmla="*/ 934985 w 4762648"/>
              <a:gd name="connsiteY2425" fmla="*/ 499017 h 1458060"/>
              <a:gd name="connsiteX2426" fmla="*/ 894159 w 4762648"/>
              <a:gd name="connsiteY2426" fmla="*/ 499017 h 1458060"/>
              <a:gd name="connsiteX2427" fmla="*/ 868375 w 4762648"/>
              <a:gd name="connsiteY2427" fmla="*/ 473818 h 1458060"/>
              <a:gd name="connsiteX2428" fmla="*/ 841125 w 4762648"/>
              <a:gd name="connsiteY2428" fmla="*/ 445592 h 1458060"/>
              <a:gd name="connsiteX2429" fmla="*/ 851381 w 4762648"/>
              <a:gd name="connsiteY2429" fmla="*/ 449206 h 1458060"/>
              <a:gd name="connsiteX2430" fmla="*/ 830968 w 4762648"/>
              <a:gd name="connsiteY2430" fmla="*/ 491203 h 1458060"/>
              <a:gd name="connsiteX2431" fmla="*/ 821006 w 4762648"/>
              <a:gd name="connsiteY2431" fmla="*/ 486613 h 1458060"/>
              <a:gd name="connsiteX2432" fmla="*/ 841125 w 4762648"/>
              <a:gd name="connsiteY2432" fmla="*/ 445592 h 1458060"/>
              <a:gd name="connsiteX2433" fmla="*/ 982158 w 4762648"/>
              <a:gd name="connsiteY2433" fmla="*/ 443736 h 1458060"/>
              <a:gd name="connsiteX2434" fmla="*/ 1010384 w 4762648"/>
              <a:gd name="connsiteY2434" fmla="*/ 480167 h 1458060"/>
              <a:gd name="connsiteX2435" fmla="*/ 1001399 w 4762648"/>
              <a:gd name="connsiteY2435" fmla="*/ 486417 h 1458060"/>
              <a:gd name="connsiteX2436" fmla="*/ 973954 w 4762648"/>
              <a:gd name="connsiteY2436" fmla="*/ 449596 h 1458060"/>
              <a:gd name="connsiteX2437" fmla="*/ 908810 w 4762648"/>
              <a:gd name="connsiteY2437" fmla="*/ 434751 h 1458060"/>
              <a:gd name="connsiteX2438" fmla="*/ 932934 w 4762648"/>
              <a:gd name="connsiteY2438" fmla="*/ 459949 h 1458060"/>
              <a:gd name="connsiteX2439" fmla="*/ 924339 w 4762648"/>
              <a:gd name="connsiteY2439" fmla="*/ 466981 h 1458060"/>
              <a:gd name="connsiteX2440" fmla="*/ 900801 w 4762648"/>
              <a:gd name="connsiteY2440" fmla="*/ 440806 h 1458060"/>
              <a:gd name="connsiteX2441" fmla="*/ 290076 w 4762648"/>
              <a:gd name="connsiteY2441" fmla="*/ 433579 h 1458060"/>
              <a:gd name="connsiteX2442" fmla="*/ 290076 w 4762648"/>
              <a:gd name="connsiteY2442" fmla="*/ 482999 h 1458060"/>
              <a:gd name="connsiteX2443" fmla="*/ 361666 w 4762648"/>
              <a:gd name="connsiteY2443" fmla="*/ 482999 h 1458060"/>
              <a:gd name="connsiteX2444" fmla="*/ 361666 w 4762648"/>
              <a:gd name="connsiteY2444" fmla="*/ 433579 h 1458060"/>
              <a:gd name="connsiteX2445" fmla="*/ 743750 w 4762648"/>
              <a:gd name="connsiteY2445" fmla="*/ 424984 h 1458060"/>
              <a:gd name="connsiteX2446" fmla="*/ 754396 w 4762648"/>
              <a:gd name="connsiteY2446" fmla="*/ 424984 h 1458060"/>
              <a:gd name="connsiteX2447" fmla="*/ 754396 w 4762648"/>
              <a:gd name="connsiteY2447" fmla="*/ 503802 h 1458060"/>
              <a:gd name="connsiteX2448" fmla="*/ 743750 w 4762648"/>
              <a:gd name="connsiteY2448" fmla="*/ 503802 h 1458060"/>
              <a:gd name="connsiteX2449" fmla="*/ 676164 w 4762648"/>
              <a:gd name="connsiteY2449" fmla="*/ 424984 h 1458060"/>
              <a:gd name="connsiteX2450" fmla="*/ 686712 w 4762648"/>
              <a:gd name="connsiteY2450" fmla="*/ 424984 h 1458060"/>
              <a:gd name="connsiteX2451" fmla="*/ 676749 w 4762648"/>
              <a:gd name="connsiteY2451" fmla="*/ 475185 h 1458060"/>
              <a:gd name="connsiteX2452" fmla="*/ 637292 w 4762648"/>
              <a:gd name="connsiteY2452" fmla="*/ 505365 h 1458060"/>
              <a:gd name="connsiteX2453" fmla="*/ 630357 w 4762648"/>
              <a:gd name="connsiteY2453" fmla="*/ 495989 h 1458060"/>
              <a:gd name="connsiteX2454" fmla="*/ 667276 w 4762648"/>
              <a:gd name="connsiteY2454" fmla="*/ 470009 h 1458060"/>
              <a:gd name="connsiteX2455" fmla="*/ 676164 w 4762648"/>
              <a:gd name="connsiteY2455" fmla="*/ 424984 h 1458060"/>
              <a:gd name="connsiteX2456" fmla="*/ 279625 w 4762648"/>
              <a:gd name="connsiteY2456" fmla="*/ 424202 h 1458060"/>
              <a:gd name="connsiteX2457" fmla="*/ 372020 w 4762648"/>
              <a:gd name="connsiteY2457" fmla="*/ 424202 h 1458060"/>
              <a:gd name="connsiteX2458" fmla="*/ 372020 w 4762648"/>
              <a:gd name="connsiteY2458" fmla="*/ 503607 h 1458060"/>
              <a:gd name="connsiteX2459" fmla="*/ 361666 w 4762648"/>
              <a:gd name="connsiteY2459" fmla="*/ 503607 h 1458060"/>
              <a:gd name="connsiteX2460" fmla="*/ 361666 w 4762648"/>
              <a:gd name="connsiteY2460" fmla="*/ 492375 h 1458060"/>
              <a:gd name="connsiteX2461" fmla="*/ 290076 w 4762648"/>
              <a:gd name="connsiteY2461" fmla="*/ 492375 h 1458060"/>
              <a:gd name="connsiteX2462" fmla="*/ 290076 w 4762648"/>
              <a:gd name="connsiteY2462" fmla="*/ 503607 h 1458060"/>
              <a:gd name="connsiteX2463" fmla="*/ 279625 w 4762648"/>
              <a:gd name="connsiteY2463" fmla="*/ 503607 h 1458060"/>
              <a:gd name="connsiteX2464" fmla="*/ 4381690 w 4762648"/>
              <a:gd name="connsiteY2464" fmla="*/ 420003 h 1458060"/>
              <a:gd name="connsiteX2465" fmla="*/ 4381690 w 4762648"/>
              <a:gd name="connsiteY2465" fmla="*/ 474209 h 1458060"/>
              <a:gd name="connsiteX2466" fmla="*/ 4431501 w 4762648"/>
              <a:gd name="connsiteY2466" fmla="*/ 474209 h 1458060"/>
              <a:gd name="connsiteX2467" fmla="*/ 4431501 w 4762648"/>
              <a:gd name="connsiteY2467" fmla="*/ 420003 h 1458060"/>
              <a:gd name="connsiteX2468" fmla="*/ 4188209 w 4762648"/>
              <a:gd name="connsiteY2468" fmla="*/ 419807 h 1458060"/>
              <a:gd name="connsiteX2469" fmla="*/ 4188209 w 4762648"/>
              <a:gd name="connsiteY2469" fmla="*/ 430356 h 1458060"/>
              <a:gd name="connsiteX2470" fmla="*/ 4188111 w 4762648"/>
              <a:gd name="connsiteY2470" fmla="*/ 438657 h 1458060"/>
              <a:gd name="connsiteX2471" fmla="*/ 4188014 w 4762648"/>
              <a:gd name="connsiteY2471" fmla="*/ 445397 h 1458060"/>
              <a:gd name="connsiteX2472" fmla="*/ 4226886 w 4762648"/>
              <a:gd name="connsiteY2472" fmla="*/ 445397 h 1458060"/>
              <a:gd name="connsiteX2473" fmla="*/ 4226886 w 4762648"/>
              <a:gd name="connsiteY2473" fmla="*/ 419807 h 1458060"/>
              <a:gd name="connsiteX2474" fmla="*/ 2481434 w 4762648"/>
              <a:gd name="connsiteY2474" fmla="*/ 411310 h 1458060"/>
              <a:gd name="connsiteX2475" fmla="*/ 2697477 w 4762648"/>
              <a:gd name="connsiteY2475" fmla="*/ 411310 h 1458060"/>
              <a:gd name="connsiteX2476" fmla="*/ 2697477 w 4762648"/>
              <a:gd name="connsiteY2476" fmla="*/ 420882 h 1458060"/>
              <a:gd name="connsiteX2477" fmla="*/ 2481434 w 4762648"/>
              <a:gd name="connsiteY2477" fmla="*/ 420882 h 1458060"/>
              <a:gd name="connsiteX2478" fmla="*/ 2262359 w 4762648"/>
              <a:gd name="connsiteY2478" fmla="*/ 411310 h 1458060"/>
              <a:gd name="connsiteX2479" fmla="*/ 2478402 w 4762648"/>
              <a:gd name="connsiteY2479" fmla="*/ 411310 h 1458060"/>
              <a:gd name="connsiteX2480" fmla="*/ 2478402 w 4762648"/>
              <a:gd name="connsiteY2480" fmla="*/ 420882 h 1458060"/>
              <a:gd name="connsiteX2481" fmla="*/ 2262359 w 4762648"/>
              <a:gd name="connsiteY2481" fmla="*/ 420882 h 1458060"/>
              <a:gd name="connsiteX2482" fmla="*/ 3459547 w 4762648"/>
              <a:gd name="connsiteY2482" fmla="*/ 409162 h 1458060"/>
              <a:gd name="connsiteX2483" fmla="*/ 3459547 w 4762648"/>
              <a:gd name="connsiteY2483" fmla="*/ 454382 h 1458060"/>
              <a:gd name="connsiteX2484" fmla="*/ 3498223 w 4762648"/>
              <a:gd name="connsiteY2484" fmla="*/ 454382 h 1458060"/>
              <a:gd name="connsiteX2485" fmla="*/ 3498223 w 4762648"/>
              <a:gd name="connsiteY2485" fmla="*/ 409162 h 1458060"/>
              <a:gd name="connsiteX2486" fmla="*/ 3410615 w 4762648"/>
              <a:gd name="connsiteY2486" fmla="*/ 409162 h 1458060"/>
              <a:gd name="connsiteX2487" fmla="*/ 3410615 w 4762648"/>
              <a:gd name="connsiteY2487" fmla="*/ 454382 h 1458060"/>
              <a:gd name="connsiteX2488" fmla="*/ 3449194 w 4762648"/>
              <a:gd name="connsiteY2488" fmla="*/ 454382 h 1458060"/>
              <a:gd name="connsiteX2489" fmla="*/ 3449194 w 4762648"/>
              <a:gd name="connsiteY2489" fmla="*/ 409162 h 1458060"/>
              <a:gd name="connsiteX2490" fmla="*/ 3895785 w 4762648"/>
              <a:gd name="connsiteY2490" fmla="*/ 407403 h 1458060"/>
              <a:gd name="connsiteX2491" fmla="*/ 3905747 w 4762648"/>
              <a:gd name="connsiteY2491" fmla="*/ 413752 h 1458060"/>
              <a:gd name="connsiteX2492" fmla="*/ 3750552 w 4762648"/>
              <a:gd name="connsiteY2492" fmla="*/ 503998 h 1458060"/>
              <a:gd name="connsiteX2493" fmla="*/ 3744301 w 4762648"/>
              <a:gd name="connsiteY2493" fmla="*/ 492570 h 1458060"/>
              <a:gd name="connsiteX2494" fmla="*/ 3895785 w 4762648"/>
              <a:gd name="connsiteY2494" fmla="*/ 407403 h 1458060"/>
              <a:gd name="connsiteX2495" fmla="*/ 1099900 w 4762648"/>
              <a:gd name="connsiteY2495" fmla="*/ 400176 h 1458060"/>
              <a:gd name="connsiteX2496" fmla="*/ 1110936 w 4762648"/>
              <a:gd name="connsiteY2496" fmla="*/ 400176 h 1458060"/>
              <a:gd name="connsiteX2497" fmla="*/ 1109764 w 4762648"/>
              <a:gd name="connsiteY2497" fmla="*/ 419026 h 1458060"/>
              <a:gd name="connsiteX2498" fmla="*/ 1203526 w 4762648"/>
              <a:gd name="connsiteY2498" fmla="*/ 419026 h 1458060"/>
              <a:gd name="connsiteX2499" fmla="*/ 1201084 w 4762648"/>
              <a:gd name="connsiteY2499" fmla="*/ 464540 h 1458060"/>
              <a:gd name="connsiteX2500" fmla="*/ 1162701 w 4762648"/>
              <a:gd name="connsiteY2500" fmla="*/ 499017 h 1458060"/>
              <a:gd name="connsiteX2501" fmla="*/ 1145023 w 4762648"/>
              <a:gd name="connsiteY2501" fmla="*/ 499212 h 1458060"/>
              <a:gd name="connsiteX2502" fmla="*/ 1128322 w 4762648"/>
              <a:gd name="connsiteY2502" fmla="*/ 499212 h 1458060"/>
              <a:gd name="connsiteX2503" fmla="*/ 1125684 w 4762648"/>
              <a:gd name="connsiteY2503" fmla="*/ 487785 h 1458060"/>
              <a:gd name="connsiteX2504" fmla="*/ 1161333 w 4762648"/>
              <a:gd name="connsiteY2504" fmla="*/ 488566 h 1458060"/>
              <a:gd name="connsiteX2505" fmla="*/ 1182723 w 4762648"/>
              <a:gd name="connsiteY2505" fmla="*/ 483390 h 1458060"/>
              <a:gd name="connsiteX2506" fmla="*/ 1190341 w 4762648"/>
              <a:gd name="connsiteY2506" fmla="*/ 463954 h 1458060"/>
              <a:gd name="connsiteX2507" fmla="*/ 1192294 w 4762648"/>
              <a:gd name="connsiteY2507" fmla="*/ 429184 h 1458060"/>
              <a:gd name="connsiteX2508" fmla="*/ 1108495 w 4762648"/>
              <a:gd name="connsiteY2508" fmla="*/ 429184 h 1458060"/>
              <a:gd name="connsiteX2509" fmla="*/ 1038076 w 4762648"/>
              <a:gd name="connsiteY2509" fmla="*/ 504193 h 1458060"/>
              <a:gd name="connsiteX2510" fmla="*/ 1031141 w 4762648"/>
              <a:gd name="connsiteY2510" fmla="*/ 494426 h 1458060"/>
              <a:gd name="connsiteX2511" fmla="*/ 1097751 w 4762648"/>
              <a:gd name="connsiteY2511" fmla="*/ 429184 h 1458060"/>
              <a:gd name="connsiteX2512" fmla="*/ 1036904 w 4762648"/>
              <a:gd name="connsiteY2512" fmla="*/ 429184 h 1458060"/>
              <a:gd name="connsiteX2513" fmla="*/ 1036904 w 4762648"/>
              <a:gd name="connsiteY2513" fmla="*/ 419026 h 1458060"/>
              <a:gd name="connsiteX2514" fmla="*/ 1098923 w 4762648"/>
              <a:gd name="connsiteY2514" fmla="*/ 419026 h 1458060"/>
              <a:gd name="connsiteX2515" fmla="*/ 1099900 w 4762648"/>
              <a:gd name="connsiteY2515" fmla="*/ 400176 h 1458060"/>
              <a:gd name="connsiteX2516" fmla="*/ 1238836 w 4762648"/>
              <a:gd name="connsiteY2516" fmla="*/ 397930 h 1458060"/>
              <a:gd name="connsiteX2517" fmla="*/ 1428508 w 4762648"/>
              <a:gd name="connsiteY2517" fmla="*/ 397930 h 1458060"/>
              <a:gd name="connsiteX2518" fmla="*/ 1428508 w 4762648"/>
              <a:gd name="connsiteY2518" fmla="*/ 409552 h 1458060"/>
              <a:gd name="connsiteX2519" fmla="*/ 1238836 w 4762648"/>
              <a:gd name="connsiteY2519" fmla="*/ 409552 h 1458060"/>
              <a:gd name="connsiteX2520" fmla="*/ 4475647 w 4762648"/>
              <a:gd name="connsiteY2520" fmla="*/ 393730 h 1458060"/>
              <a:gd name="connsiteX2521" fmla="*/ 4507292 w 4762648"/>
              <a:gd name="connsiteY2521" fmla="*/ 434751 h 1458060"/>
              <a:gd name="connsiteX2522" fmla="*/ 4498502 w 4762648"/>
              <a:gd name="connsiteY2522" fmla="*/ 441392 h 1458060"/>
              <a:gd name="connsiteX2523" fmla="*/ 4467639 w 4762648"/>
              <a:gd name="connsiteY2523" fmla="*/ 399395 h 1458060"/>
              <a:gd name="connsiteX2524" fmla="*/ 3002453 w 4762648"/>
              <a:gd name="connsiteY2524" fmla="*/ 393730 h 1458060"/>
              <a:gd name="connsiteX2525" fmla="*/ 3002453 w 4762648"/>
              <a:gd name="connsiteY2525" fmla="*/ 445592 h 1458060"/>
              <a:gd name="connsiteX2526" fmla="*/ 3045916 w 4762648"/>
              <a:gd name="connsiteY2526" fmla="*/ 445592 h 1458060"/>
              <a:gd name="connsiteX2527" fmla="*/ 3045916 w 4762648"/>
              <a:gd name="connsiteY2527" fmla="*/ 393730 h 1458060"/>
              <a:gd name="connsiteX2528" fmla="*/ 286266 w 4762648"/>
              <a:gd name="connsiteY2528" fmla="*/ 386600 h 1458060"/>
              <a:gd name="connsiteX2529" fmla="*/ 365475 w 4762648"/>
              <a:gd name="connsiteY2529" fmla="*/ 386600 h 1458060"/>
              <a:gd name="connsiteX2530" fmla="*/ 365475 w 4762648"/>
              <a:gd name="connsiteY2530" fmla="*/ 395976 h 1458060"/>
              <a:gd name="connsiteX2531" fmla="*/ 286266 w 4762648"/>
              <a:gd name="connsiteY2531" fmla="*/ 395976 h 1458060"/>
              <a:gd name="connsiteX2532" fmla="*/ 1537459 w 4762648"/>
              <a:gd name="connsiteY2532" fmla="*/ 386209 h 1458060"/>
              <a:gd name="connsiteX2533" fmla="*/ 1548984 w 4762648"/>
              <a:gd name="connsiteY2533" fmla="*/ 386209 h 1458060"/>
              <a:gd name="connsiteX2534" fmla="*/ 1548984 w 4762648"/>
              <a:gd name="connsiteY2534" fmla="*/ 503607 h 1458060"/>
              <a:gd name="connsiteX2535" fmla="*/ 1537459 w 4762648"/>
              <a:gd name="connsiteY2535" fmla="*/ 503607 h 1458060"/>
              <a:gd name="connsiteX2536" fmla="*/ 4188209 w 4762648"/>
              <a:gd name="connsiteY2536" fmla="*/ 385819 h 1458060"/>
              <a:gd name="connsiteX2537" fmla="*/ 4188209 w 4762648"/>
              <a:gd name="connsiteY2537" fmla="*/ 410822 h 1458060"/>
              <a:gd name="connsiteX2538" fmla="*/ 4226886 w 4762648"/>
              <a:gd name="connsiteY2538" fmla="*/ 410822 h 1458060"/>
              <a:gd name="connsiteX2539" fmla="*/ 4226886 w 4762648"/>
              <a:gd name="connsiteY2539" fmla="*/ 385819 h 1458060"/>
              <a:gd name="connsiteX2540" fmla="*/ 3335801 w 4762648"/>
              <a:gd name="connsiteY2540" fmla="*/ 385135 h 1458060"/>
              <a:gd name="connsiteX2541" fmla="*/ 3369203 w 4762648"/>
              <a:gd name="connsiteY2541" fmla="*/ 385135 h 1458060"/>
              <a:gd name="connsiteX2542" fmla="*/ 3369203 w 4762648"/>
              <a:gd name="connsiteY2542" fmla="*/ 467177 h 1458060"/>
              <a:gd name="connsiteX2543" fmla="*/ 3418330 w 4762648"/>
              <a:gd name="connsiteY2543" fmla="*/ 488371 h 1458060"/>
              <a:gd name="connsiteX2544" fmla="*/ 3436887 w 4762648"/>
              <a:gd name="connsiteY2544" fmla="*/ 488566 h 1458060"/>
              <a:gd name="connsiteX2545" fmla="*/ 3462574 w 4762648"/>
              <a:gd name="connsiteY2545" fmla="*/ 488566 h 1458060"/>
              <a:gd name="connsiteX2546" fmla="*/ 3523617 w 4762648"/>
              <a:gd name="connsiteY2546" fmla="*/ 488175 h 1458060"/>
              <a:gd name="connsiteX2547" fmla="*/ 3519222 w 4762648"/>
              <a:gd name="connsiteY2547" fmla="*/ 498431 h 1458060"/>
              <a:gd name="connsiteX2548" fmla="*/ 3416963 w 4762648"/>
              <a:gd name="connsiteY2548" fmla="*/ 497747 h 1458060"/>
              <a:gd name="connsiteX2549" fmla="*/ 3363343 w 4762648"/>
              <a:gd name="connsiteY2549" fmla="*/ 475381 h 1458060"/>
              <a:gd name="connsiteX2550" fmla="*/ 3340196 w 4762648"/>
              <a:gd name="connsiteY2550" fmla="*/ 499993 h 1458060"/>
              <a:gd name="connsiteX2551" fmla="*/ 3333750 w 4762648"/>
              <a:gd name="connsiteY2551" fmla="*/ 490422 h 1458060"/>
              <a:gd name="connsiteX2552" fmla="*/ 3358753 w 4762648"/>
              <a:gd name="connsiteY2552" fmla="*/ 466395 h 1458060"/>
              <a:gd name="connsiteX2553" fmla="*/ 3358753 w 4762648"/>
              <a:gd name="connsiteY2553" fmla="*/ 395000 h 1458060"/>
              <a:gd name="connsiteX2554" fmla="*/ 3335801 w 4762648"/>
              <a:gd name="connsiteY2554" fmla="*/ 395000 h 1458060"/>
              <a:gd name="connsiteX2555" fmla="*/ 2992101 w 4762648"/>
              <a:gd name="connsiteY2555" fmla="*/ 384158 h 1458060"/>
              <a:gd name="connsiteX2556" fmla="*/ 3056269 w 4762648"/>
              <a:gd name="connsiteY2556" fmla="*/ 384158 h 1458060"/>
              <a:gd name="connsiteX2557" fmla="*/ 3056269 w 4762648"/>
              <a:gd name="connsiteY2557" fmla="*/ 455163 h 1458060"/>
              <a:gd name="connsiteX2558" fmla="*/ 2992101 w 4762648"/>
              <a:gd name="connsiteY2558" fmla="*/ 455163 h 1458060"/>
              <a:gd name="connsiteX2559" fmla="*/ 4178051 w 4762648"/>
              <a:gd name="connsiteY2559" fmla="*/ 376736 h 1458060"/>
              <a:gd name="connsiteX2560" fmla="*/ 4237043 w 4762648"/>
              <a:gd name="connsiteY2560" fmla="*/ 376736 h 1458060"/>
              <a:gd name="connsiteX2561" fmla="*/ 4237043 w 4762648"/>
              <a:gd name="connsiteY2561" fmla="*/ 480362 h 1458060"/>
              <a:gd name="connsiteX2562" fmla="*/ 4217021 w 4762648"/>
              <a:gd name="connsiteY2562" fmla="*/ 500384 h 1458060"/>
              <a:gd name="connsiteX2563" fmla="*/ 4198269 w 4762648"/>
              <a:gd name="connsiteY2563" fmla="*/ 500579 h 1458060"/>
              <a:gd name="connsiteX2564" fmla="*/ 4196804 w 4762648"/>
              <a:gd name="connsiteY2564" fmla="*/ 490226 h 1458060"/>
              <a:gd name="connsiteX2565" fmla="*/ 4213994 w 4762648"/>
              <a:gd name="connsiteY2565" fmla="*/ 490812 h 1458060"/>
              <a:gd name="connsiteX2566" fmla="*/ 4224249 w 4762648"/>
              <a:gd name="connsiteY2566" fmla="*/ 488175 h 1458060"/>
              <a:gd name="connsiteX2567" fmla="*/ 4226886 w 4762648"/>
              <a:gd name="connsiteY2567" fmla="*/ 478213 h 1458060"/>
              <a:gd name="connsiteX2568" fmla="*/ 4226886 w 4762648"/>
              <a:gd name="connsiteY2568" fmla="*/ 454382 h 1458060"/>
              <a:gd name="connsiteX2569" fmla="*/ 4187623 w 4762648"/>
              <a:gd name="connsiteY2569" fmla="*/ 454382 h 1458060"/>
              <a:gd name="connsiteX2570" fmla="*/ 4171996 w 4762648"/>
              <a:gd name="connsiteY2570" fmla="*/ 503802 h 1458060"/>
              <a:gd name="connsiteX2571" fmla="*/ 4163206 w 4762648"/>
              <a:gd name="connsiteY2571" fmla="*/ 497551 h 1458060"/>
              <a:gd name="connsiteX2572" fmla="*/ 4175219 w 4762648"/>
              <a:gd name="connsiteY2572" fmla="*/ 471181 h 1458060"/>
              <a:gd name="connsiteX2573" fmla="*/ 4178051 w 4762648"/>
              <a:gd name="connsiteY2573" fmla="*/ 430746 h 1458060"/>
              <a:gd name="connsiteX2574" fmla="*/ 4045269 w 4762648"/>
              <a:gd name="connsiteY2574" fmla="*/ 373806 h 1458060"/>
              <a:gd name="connsiteX2575" fmla="*/ 4045269 w 4762648"/>
              <a:gd name="connsiteY2575" fmla="*/ 405157 h 1458060"/>
              <a:gd name="connsiteX2576" fmla="*/ 4116665 w 4762648"/>
              <a:gd name="connsiteY2576" fmla="*/ 405157 h 1458060"/>
              <a:gd name="connsiteX2577" fmla="*/ 4116665 w 4762648"/>
              <a:gd name="connsiteY2577" fmla="*/ 373806 h 1458060"/>
              <a:gd name="connsiteX2578" fmla="*/ 1885210 w 4762648"/>
              <a:gd name="connsiteY2578" fmla="*/ 372536 h 1458060"/>
              <a:gd name="connsiteX2579" fmla="*/ 2020579 w 4762648"/>
              <a:gd name="connsiteY2579" fmla="*/ 372536 h 1458060"/>
              <a:gd name="connsiteX2580" fmla="*/ 2020579 w 4762648"/>
              <a:gd name="connsiteY2580" fmla="*/ 381814 h 1458060"/>
              <a:gd name="connsiteX2581" fmla="*/ 1957582 w 4762648"/>
              <a:gd name="connsiteY2581" fmla="*/ 381814 h 1458060"/>
              <a:gd name="connsiteX2582" fmla="*/ 1940393 w 4762648"/>
              <a:gd name="connsiteY2582" fmla="*/ 395390 h 1458060"/>
              <a:gd name="connsiteX2583" fmla="*/ 1959438 w 4762648"/>
              <a:gd name="connsiteY2583" fmla="*/ 423421 h 1458060"/>
              <a:gd name="connsiteX2584" fmla="*/ 2019211 w 4762648"/>
              <a:gd name="connsiteY2584" fmla="*/ 393339 h 1458060"/>
              <a:gd name="connsiteX2585" fmla="*/ 2025169 w 4762648"/>
              <a:gd name="connsiteY2585" fmla="*/ 402129 h 1458060"/>
              <a:gd name="connsiteX2586" fmla="*/ 1987762 w 4762648"/>
              <a:gd name="connsiteY2586" fmla="*/ 420979 h 1458060"/>
              <a:gd name="connsiteX2587" fmla="*/ 2044996 w 4762648"/>
              <a:gd name="connsiteY2587" fmla="*/ 478213 h 1458060"/>
              <a:gd name="connsiteX2588" fmla="*/ 2038159 w 4762648"/>
              <a:gd name="connsiteY2588" fmla="*/ 487980 h 1458060"/>
              <a:gd name="connsiteX2589" fmla="*/ 1978972 w 4762648"/>
              <a:gd name="connsiteY2589" fmla="*/ 425179 h 1458060"/>
              <a:gd name="connsiteX2590" fmla="*/ 1969693 w 4762648"/>
              <a:gd name="connsiteY2590" fmla="*/ 429477 h 1458060"/>
              <a:gd name="connsiteX2591" fmla="*/ 1962954 w 4762648"/>
              <a:gd name="connsiteY2591" fmla="*/ 432602 h 1458060"/>
              <a:gd name="connsiteX2592" fmla="*/ 1968814 w 4762648"/>
              <a:gd name="connsiteY2592" fmla="*/ 463954 h 1458060"/>
              <a:gd name="connsiteX2593" fmla="*/ 1940393 w 4762648"/>
              <a:gd name="connsiteY2593" fmla="*/ 500970 h 1458060"/>
              <a:gd name="connsiteX2594" fmla="*/ 1916562 w 4762648"/>
              <a:gd name="connsiteY2594" fmla="*/ 501361 h 1458060"/>
              <a:gd name="connsiteX2595" fmla="*/ 1913632 w 4762648"/>
              <a:gd name="connsiteY2595" fmla="*/ 490031 h 1458060"/>
              <a:gd name="connsiteX2596" fmla="*/ 1937756 w 4762648"/>
              <a:gd name="connsiteY2596" fmla="*/ 490617 h 1458060"/>
              <a:gd name="connsiteX2597" fmla="*/ 1953480 w 4762648"/>
              <a:gd name="connsiteY2597" fmla="*/ 484855 h 1458060"/>
              <a:gd name="connsiteX2598" fmla="*/ 1957973 w 4762648"/>
              <a:gd name="connsiteY2598" fmla="*/ 464149 h 1458060"/>
              <a:gd name="connsiteX2599" fmla="*/ 1955824 w 4762648"/>
              <a:gd name="connsiteY2599" fmla="*/ 445201 h 1458060"/>
              <a:gd name="connsiteX2600" fmla="*/ 1866555 w 4762648"/>
              <a:gd name="connsiteY2600" fmla="*/ 498040 h 1458060"/>
              <a:gd name="connsiteX2601" fmla="*/ 1860598 w 4762648"/>
              <a:gd name="connsiteY2601" fmla="*/ 487980 h 1458060"/>
              <a:gd name="connsiteX2602" fmla="*/ 1952601 w 4762648"/>
              <a:gd name="connsiteY2602" fmla="*/ 434555 h 1458060"/>
              <a:gd name="connsiteX2603" fmla="*/ 1945765 w 4762648"/>
              <a:gd name="connsiteY2603" fmla="*/ 420393 h 1458060"/>
              <a:gd name="connsiteX2604" fmla="*/ 1868411 w 4762648"/>
              <a:gd name="connsiteY2604" fmla="*/ 463172 h 1458060"/>
              <a:gd name="connsiteX2605" fmla="*/ 1862160 w 4762648"/>
              <a:gd name="connsiteY2605" fmla="*/ 453210 h 1458060"/>
              <a:gd name="connsiteX2606" fmla="*/ 1940588 w 4762648"/>
              <a:gd name="connsiteY2606" fmla="*/ 411994 h 1458060"/>
              <a:gd name="connsiteX2607" fmla="*/ 1938830 w 4762648"/>
              <a:gd name="connsiteY2607" fmla="*/ 409552 h 1458060"/>
              <a:gd name="connsiteX2608" fmla="*/ 1932189 w 4762648"/>
              <a:gd name="connsiteY2608" fmla="*/ 400957 h 1458060"/>
              <a:gd name="connsiteX2609" fmla="*/ 1865969 w 4762648"/>
              <a:gd name="connsiteY2609" fmla="*/ 430356 h 1458060"/>
              <a:gd name="connsiteX2610" fmla="*/ 1860207 w 4762648"/>
              <a:gd name="connsiteY2610" fmla="*/ 420393 h 1458060"/>
              <a:gd name="connsiteX2611" fmla="*/ 1942639 w 4762648"/>
              <a:gd name="connsiteY2611" fmla="*/ 381814 h 1458060"/>
              <a:gd name="connsiteX2612" fmla="*/ 1885210 w 4762648"/>
              <a:gd name="connsiteY2612" fmla="*/ 381814 h 1458060"/>
              <a:gd name="connsiteX2613" fmla="*/ 4280604 w 4762648"/>
              <a:gd name="connsiteY2613" fmla="*/ 372341 h 1458060"/>
              <a:gd name="connsiteX2614" fmla="*/ 4291054 w 4762648"/>
              <a:gd name="connsiteY2614" fmla="*/ 372341 h 1458060"/>
              <a:gd name="connsiteX2615" fmla="*/ 4290663 w 4762648"/>
              <a:gd name="connsiteY2615" fmla="*/ 385037 h 1458060"/>
              <a:gd name="connsiteX2616" fmla="*/ 4290273 w 4762648"/>
              <a:gd name="connsiteY2616" fmla="*/ 397148 h 1458060"/>
              <a:gd name="connsiteX2617" fmla="*/ 4342818 w 4762648"/>
              <a:gd name="connsiteY2617" fmla="*/ 397148 h 1458060"/>
              <a:gd name="connsiteX2618" fmla="*/ 4339009 w 4762648"/>
              <a:gd name="connsiteY2618" fmla="*/ 468739 h 1458060"/>
              <a:gd name="connsiteX2619" fmla="*/ 4308830 w 4762648"/>
              <a:gd name="connsiteY2619" fmla="*/ 498040 h 1458060"/>
              <a:gd name="connsiteX2620" fmla="*/ 4300626 w 4762648"/>
              <a:gd name="connsiteY2620" fmla="*/ 498333 h 1458060"/>
              <a:gd name="connsiteX2621" fmla="*/ 4295840 w 4762648"/>
              <a:gd name="connsiteY2621" fmla="*/ 498431 h 1458060"/>
              <a:gd name="connsiteX2622" fmla="*/ 4289491 w 4762648"/>
              <a:gd name="connsiteY2622" fmla="*/ 498431 h 1458060"/>
              <a:gd name="connsiteX2623" fmla="*/ 4289101 w 4762648"/>
              <a:gd name="connsiteY2623" fmla="*/ 496282 h 1458060"/>
              <a:gd name="connsiteX2624" fmla="*/ 4287440 w 4762648"/>
              <a:gd name="connsiteY2624" fmla="*/ 487589 h 1458060"/>
              <a:gd name="connsiteX2625" fmla="*/ 4297207 w 4762648"/>
              <a:gd name="connsiteY2625" fmla="*/ 488078 h 1458060"/>
              <a:gd name="connsiteX2626" fmla="*/ 4301407 w 4762648"/>
              <a:gd name="connsiteY2626" fmla="*/ 488175 h 1458060"/>
              <a:gd name="connsiteX2627" fmla="*/ 4308048 w 4762648"/>
              <a:gd name="connsiteY2627" fmla="*/ 488175 h 1458060"/>
              <a:gd name="connsiteX2628" fmla="*/ 4328656 w 4762648"/>
              <a:gd name="connsiteY2628" fmla="*/ 467958 h 1458060"/>
              <a:gd name="connsiteX2629" fmla="*/ 4331879 w 4762648"/>
              <a:gd name="connsiteY2629" fmla="*/ 406329 h 1458060"/>
              <a:gd name="connsiteX2630" fmla="*/ 4289882 w 4762648"/>
              <a:gd name="connsiteY2630" fmla="*/ 406329 h 1458060"/>
              <a:gd name="connsiteX2631" fmla="*/ 4289589 w 4762648"/>
              <a:gd name="connsiteY2631" fmla="*/ 411799 h 1458060"/>
              <a:gd name="connsiteX2632" fmla="*/ 4288808 w 4762648"/>
              <a:gd name="connsiteY2632" fmla="*/ 422151 h 1458060"/>
              <a:gd name="connsiteX2633" fmla="*/ 4249252 w 4762648"/>
              <a:gd name="connsiteY2633" fmla="*/ 503412 h 1458060"/>
              <a:gd name="connsiteX2634" fmla="*/ 4241634 w 4762648"/>
              <a:gd name="connsiteY2634" fmla="*/ 495598 h 1458060"/>
              <a:gd name="connsiteX2635" fmla="*/ 4278650 w 4762648"/>
              <a:gd name="connsiteY2635" fmla="*/ 420589 h 1458060"/>
              <a:gd name="connsiteX2636" fmla="*/ 4279041 w 4762648"/>
              <a:gd name="connsiteY2636" fmla="*/ 413068 h 1458060"/>
              <a:gd name="connsiteX2637" fmla="*/ 4279431 w 4762648"/>
              <a:gd name="connsiteY2637" fmla="*/ 406329 h 1458060"/>
              <a:gd name="connsiteX2638" fmla="*/ 4249447 w 4762648"/>
              <a:gd name="connsiteY2638" fmla="*/ 406329 h 1458060"/>
              <a:gd name="connsiteX2639" fmla="*/ 4249447 w 4762648"/>
              <a:gd name="connsiteY2639" fmla="*/ 397148 h 1458060"/>
              <a:gd name="connsiteX2640" fmla="*/ 4279822 w 4762648"/>
              <a:gd name="connsiteY2640" fmla="*/ 397148 h 1458060"/>
              <a:gd name="connsiteX2641" fmla="*/ 4280604 w 4762648"/>
              <a:gd name="connsiteY2641" fmla="*/ 372341 h 1458060"/>
              <a:gd name="connsiteX2642" fmla="*/ 4705219 w 4762648"/>
              <a:gd name="connsiteY2642" fmla="*/ 368531 h 1458060"/>
              <a:gd name="connsiteX2643" fmla="*/ 4715475 w 4762648"/>
              <a:gd name="connsiteY2643" fmla="*/ 368531 h 1458060"/>
              <a:gd name="connsiteX2644" fmla="*/ 4715084 w 4762648"/>
              <a:gd name="connsiteY2644" fmla="*/ 387186 h 1458060"/>
              <a:gd name="connsiteX2645" fmla="*/ 4714986 w 4762648"/>
              <a:gd name="connsiteY2645" fmla="*/ 391191 h 1458060"/>
              <a:gd name="connsiteX2646" fmla="*/ 4762648 w 4762648"/>
              <a:gd name="connsiteY2646" fmla="*/ 493156 h 1458060"/>
              <a:gd name="connsiteX2647" fmla="*/ 4754835 w 4762648"/>
              <a:gd name="connsiteY2647" fmla="*/ 501751 h 1458060"/>
              <a:gd name="connsiteX2648" fmla="*/ 4710787 w 4762648"/>
              <a:gd name="connsiteY2648" fmla="*/ 415217 h 1458060"/>
              <a:gd name="connsiteX2649" fmla="*/ 4663613 w 4762648"/>
              <a:gd name="connsiteY2649" fmla="*/ 503998 h 1458060"/>
              <a:gd name="connsiteX2650" fmla="*/ 4655604 w 4762648"/>
              <a:gd name="connsiteY2650" fmla="*/ 495793 h 1458060"/>
              <a:gd name="connsiteX2651" fmla="*/ 4702192 w 4762648"/>
              <a:gd name="connsiteY2651" fmla="*/ 414338 h 1458060"/>
              <a:gd name="connsiteX2652" fmla="*/ 4705219 w 4762648"/>
              <a:gd name="connsiteY2652" fmla="*/ 368531 h 1458060"/>
              <a:gd name="connsiteX2653" fmla="*/ 3257419 w 4762648"/>
              <a:gd name="connsiteY2653" fmla="*/ 368531 h 1458060"/>
              <a:gd name="connsiteX2654" fmla="*/ 3267675 w 4762648"/>
              <a:gd name="connsiteY2654" fmla="*/ 368531 h 1458060"/>
              <a:gd name="connsiteX2655" fmla="*/ 3267284 w 4762648"/>
              <a:gd name="connsiteY2655" fmla="*/ 387186 h 1458060"/>
              <a:gd name="connsiteX2656" fmla="*/ 3267186 w 4762648"/>
              <a:gd name="connsiteY2656" fmla="*/ 391191 h 1458060"/>
              <a:gd name="connsiteX2657" fmla="*/ 3314848 w 4762648"/>
              <a:gd name="connsiteY2657" fmla="*/ 493156 h 1458060"/>
              <a:gd name="connsiteX2658" fmla="*/ 3307035 w 4762648"/>
              <a:gd name="connsiteY2658" fmla="*/ 501751 h 1458060"/>
              <a:gd name="connsiteX2659" fmla="*/ 3262986 w 4762648"/>
              <a:gd name="connsiteY2659" fmla="*/ 415217 h 1458060"/>
              <a:gd name="connsiteX2660" fmla="*/ 3215813 w 4762648"/>
              <a:gd name="connsiteY2660" fmla="*/ 503998 h 1458060"/>
              <a:gd name="connsiteX2661" fmla="*/ 3207804 w 4762648"/>
              <a:gd name="connsiteY2661" fmla="*/ 495793 h 1458060"/>
              <a:gd name="connsiteX2662" fmla="*/ 3254392 w 4762648"/>
              <a:gd name="connsiteY2662" fmla="*/ 414338 h 1458060"/>
              <a:gd name="connsiteX2663" fmla="*/ 3257419 w 4762648"/>
              <a:gd name="connsiteY2663" fmla="*/ 368531 h 1458060"/>
              <a:gd name="connsiteX2664" fmla="*/ 2858100 w 4762648"/>
              <a:gd name="connsiteY2664" fmla="*/ 361792 h 1458060"/>
              <a:gd name="connsiteX2665" fmla="*/ 2904492 w 4762648"/>
              <a:gd name="connsiteY2665" fmla="*/ 452819 h 1458060"/>
              <a:gd name="connsiteX2666" fmla="*/ 2893065 w 4762648"/>
              <a:gd name="connsiteY2666" fmla="*/ 458191 h 1458060"/>
              <a:gd name="connsiteX2667" fmla="*/ 2847649 w 4762648"/>
              <a:gd name="connsiteY2667" fmla="*/ 365797 h 1458060"/>
              <a:gd name="connsiteX2668" fmla="*/ 1791300 w 4762648"/>
              <a:gd name="connsiteY2668" fmla="*/ 361792 h 1458060"/>
              <a:gd name="connsiteX2669" fmla="*/ 1837692 w 4762648"/>
              <a:gd name="connsiteY2669" fmla="*/ 452819 h 1458060"/>
              <a:gd name="connsiteX2670" fmla="*/ 1826265 w 4762648"/>
              <a:gd name="connsiteY2670" fmla="*/ 458191 h 1458060"/>
              <a:gd name="connsiteX2671" fmla="*/ 1780849 w 4762648"/>
              <a:gd name="connsiteY2671" fmla="*/ 365797 h 1458060"/>
              <a:gd name="connsiteX2672" fmla="*/ 2759259 w 4762648"/>
              <a:gd name="connsiteY2672" fmla="*/ 360816 h 1458060"/>
              <a:gd name="connsiteX2673" fmla="*/ 2770686 w 4762648"/>
              <a:gd name="connsiteY2673" fmla="*/ 364136 h 1458060"/>
              <a:gd name="connsiteX2674" fmla="*/ 2728005 w 4762648"/>
              <a:gd name="connsiteY2674" fmla="*/ 461609 h 1458060"/>
              <a:gd name="connsiteX2675" fmla="*/ 2716480 w 4762648"/>
              <a:gd name="connsiteY2675" fmla="*/ 455359 h 1458060"/>
              <a:gd name="connsiteX2676" fmla="*/ 2759259 w 4762648"/>
              <a:gd name="connsiteY2676" fmla="*/ 360816 h 1458060"/>
              <a:gd name="connsiteX2677" fmla="*/ 1692459 w 4762648"/>
              <a:gd name="connsiteY2677" fmla="*/ 360816 h 1458060"/>
              <a:gd name="connsiteX2678" fmla="*/ 1703886 w 4762648"/>
              <a:gd name="connsiteY2678" fmla="*/ 364136 h 1458060"/>
              <a:gd name="connsiteX2679" fmla="*/ 1661205 w 4762648"/>
              <a:gd name="connsiteY2679" fmla="*/ 461609 h 1458060"/>
              <a:gd name="connsiteX2680" fmla="*/ 1649680 w 4762648"/>
              <a:gd name="connsiteY2680" fmla="*/ 455359 h 1458060"/>
              <a:gd name="connsiteX2681" fmla="*/ 1692459 w 4762648"/>
              <a:gd name="connsiteY2681" fmla="*/ 360816 h 1458060"/>
              <a:gd name="connsiteX2682" fmla="*/ 2129530 w 4762648"/>
              <a:gd name="connsiteY2682" fmla="*/ 359351 h 1458060"/>
              <a:gd name="connsiteX2683" fmla="*/ 2156584 w 4762648"/>
              <a:gd name="connsiteY2683" fmla="*/ 403008 h 1458060"/>
              <a:gd name="connsiteX2684" fmla="*/ 2146329 w 4762648"/>
              <a:gd name="connsiteY2684" fmla="*/ 408966 h 1458060"/>
              <a:gd name="connsiteX2685" fmla="*/ 2120545 w 4762648"/>
              <a:gd name="connsiteY2685" fmla="*/ 364722 h 1458060"/>
              <a:gd name="connsiteX2686" fmla="*/ 2241946 w 4762648"/>
              <a:gd name="connsiteY2686" fmla="*/ 357983 h 1458060"/>
              <a:gd name="connsiteX2687" fmla="*/ 2251518 w 4762648"/>
              <a:gd name="connsiteY2687" fmla="*/ 363746 h 1458060"/>
              <a:gd name="connsiteX2688" fmla="*/ 2219971 w 4762648"/>
              <a:gd name="connsiteY2688" fmla="*/ 408576 h 1458060"/>
              <a:gd name="connsiteX2689" fmla="*/ 2210986 w 4762648"/>
              <a:gd name="connsiteY2689" fmla="*/ 401934 h 1458060"/>
              <a:gd name="connsiteX2690" fmla="*/ 2241946 w 4762648"/>
              <a:gd name="connsiteY2690" fmla="*/ 357983 h 1458060"/>
              <a:gd name="connsiteX2691" fmla="*/ 4381690 w 4762648"/>
              <a:gd name="connsiteY2691" fmla="*/ 357593 h 1458060"/>
              <a:gd name="connsiteX2692" fmla="*/ 4381690 w 4762648"/>
              <a:gd name="connsiteY2692" fmla="*/ 410529 h 1458060"/>
              <a:gd name="connsiteX2693" fmla="*/ 4431501 w 4762648"/>
              <a:gd name="connsiteY2693" fmla="*/ 410529 h 1458060"/>
              <a:gd name="connsiteX2694" fmla="*/ 4431501 w 4762648"/>
              <a:gd name="connsiteY2694" fmla="*/ 357593 h 1458060"/>
              <a:gd name="connsiteX2695" fmla="*/ 3459547 w 4762648"/>
              <a:gd name="connsiteY2695" fmla="*/ 355542 h 1458060"/>
              <a:gd name="connsiteX2696" fmla="*/ 3459547 w 4762648"/>
              <a:gd name="connsiteY2696" fmla="*/ 400176 h 1458060"/>
              <a:gd name="connsiteX2697" fmla="*/ 3498223 w 4762648"/>
              <a:gd name="connsiteY2697" fmla="*/ 400176 h 1458060"/>
              <a:gd name="connsiteX2698" fmla="*/ 3498223 w 4762648"/>
              <a:gd name="connsiteY2698" fmla="*/ 355542 h 1458060"/>
              <a:gd name="connsiteX2699" fmla="*/ 3410615 w 4762648"/>
              <a:gd name="connsiteY2699" fmla="*/ 355542 h 1458060"/>
              <a:gd name="connsiteX2700" fmla="*/ 3410615 w 4762648"/>
              <a:gd name="connsiteY2700" fmla="*/ 400176 h 1458060"/>
              <a:gd name="connsiteX2701" fmla="*/ 3449194 w 4762648"/>
              <a:gd name="connsiteY2701" fmla="*/ 400176 h 1458060"/>
              <a:gd name="connsiteX2702" fmla="*/ 3449194 w 4762648"/>
              <a:gd name="connsiteY2702" fmla="*/ 355542 h 1458060"/>
              <a:gd name="connsiteX2703" fmla="*/ 4649646 w 4762648"/>
              <a:gd name="connsiteY2703" fmla="*/ 353002 h 1458060"/>
              <a:gd name="connsiteX2704" fmla="*/ 4659218 w 4762648"/>
              <a:gd name="connsiteY2704" fmla="*/ 355932 h 1458060"/>
              <a:gd name="connsiteX2705" fmla="*/ 4638805 w 4762648"/>
              <a:gd name="connsiteY2705" fmla="*/ 407794 h 1458060"/>
              <a:gd name="connsiteX2706" fmla="*/ 4658339 w 4762648"/>
              <a:gd name="connsiteY2706" fmla="*/ 442466 h 1458060"/>
              <a:gd name="connsiteX2707" fmla="*/ 4665664 w 4762648"/>
              <a:gd name="connsiteY2707" fmla="*/ 455554 h 1458060"/>
              <a:gd name="connsiteX2708" fmla="*/ 4656190 w 4762648"/>
              <a:gd name="connsiteY2708" fmla="*/ 460828 h 1458060"/>
              <a:gd name="connsiteX2709" fmla="*/ 4633824 w 4762648"/>
              <a:gd name="connsiteY2709" fmla="*/ 418733 h 1458060"/>
              <a:gd name="connsiteX2710" fmla="*/ 4608039 w 4762648"/>
              <a:gd name="connsiteY2710" fmla="*/ 463172 h 1458060"/>
              <a:gd name="connsiteX2711" fmla="*/ 4599249 w 4762648"/>
              <a:gd name="connsiteY2711" fmla="*/ 457214 h 1458060"/>
              <a:gd name="connsiteX2712" fmla="*/ 4628061 w 4762648"/>
              <a:gd name="connsiteY2712" fmla="*/ 408380 h 1458060"/>
              <a:gd name="connsiteX2713" fmla="*/ 4600421 w 4762648"/>
              <a:gd name="connsiteY2713" fmla="*/ 360523 h 1458060"/>
              <a:gd name="connsiteX2714" fmla="*/ 4609211 w 4762648"/>
              <a:gd name="connsiteY2714" fmla="*/ 355737 h 1458060"/>
              <a:gd name="connsiteX2715" fmla="*/ 4633042 w 4762648"/>
              <a:gd name="connsiteY2715" fmla="*/ 397344 h 1458060"/>
              <a:gd name="connsiteX2716" fmla="*/ 4649646 w 4762648"/>
              <a:gd name="connsiteY2716" fmla="*/ 353002 h 1458060"/>
              <a:gd name="connsiteX2717" fmla="*/ 3201846 w 4762648"/>
              <a:gd name="connsiteY2717" fmla="*/ 353002 h 1458060"/>
              <a:gd name="connsiteX2718" fmla="*/ 3211417 w 4762648"/>
              <a:gd name="connsiteY2718" fmla="*/ 355932 h 1458060"/>
              <a:gd name="connsiteX2719" fmla="*/ 3191005 w 4762648"/>
              <a:gd name="connsiteY2719" fmla="*/ 407794 h 1458060"/>
              <a:gd name="connsiteX2720" fmla="*/ 3210538 w 4762648"/>
              <a:gd name="connsiteY2720" fmla="*/ 442466 h 1458060"/>
              <a:gd name="connsiteX2721" fmla="*/ 3217864 w 4762648"/>
              <a:gd name="connsiteY2721" fmla="*/ 455554 h 1458060"/>
              <a:gd name="connsiteX2722" fmla="*/ 3208390 w 4762648"/>
              <a:gd name="connsiteY2722" fmla="*/ 460828 h 1458060"/>
              <a:gd name="connsiteX2723" fmla="*/ 3186024 w 4762648"/>
              <a:gd name="connsiteY2723" fmla="*/ 418733 h 1458060"/>
              <a:gd name="connsiteX2724" fmla="*/ 3160239 w 4762648"/>
              <a:gd name="connsiteY2724" fmla="*/ 463172 h 1458060"/>
              <a:gd name="connsiteX2725" fmla="*/ 3151449 w 4762648"/>
              <a:gd name="connsiteY2725" fmla="*/ 457214 h 1458060"/>
              <a:gd name="connsiteX2726" fmla="*/ 3180261 w 4762648"/>
              <a:gd name="connsiteY2726" fmla="*/ 408380 h 1458060"/>
              <a:gd name="connsiteX2727" fmla="*/ 3152621 w 4762648"/>
              <a:gd name="connsiteY2727" fmla="*/ 360523 h 1458060"/>
              <a:gd name="connsiteX2728" fmla="*/ 3161411 w 4762648"/>
              <a:gd name="connsiteY2728" fmla="*/ 355737 h 1458060"/>
              <a:gd name="connsiteX2729" fmla="*/ 3185242 w 4762648"/>
              <a:gd name="connsiteY2729" fmla="*/ 397344 h 1458060"/>
              <a:gd name="connsiteX2730" fmla="*/ 3201846 w 4762648"/>
              <a:gd name="connsiteY2730" fmla="*/ 353002 h 1458060"/>
              <a:gd name="connsiteX2731" fmla="*/ 4302286 w 4762648"/>
              <a:gd name="connsiteY2731" fmla="*/ 346947 h 1458060"/>
              <a:gd name="connsiteX2732" fmla="*/ 4319866 w 4762648"/>
              <a:gd name="connsiteY2732" fmla="*/ 368141 h 1458060"/>
              <a:gd name="connsiteX2733" fmla="*/ 4311271 w 4762648"/>
              <a:gd name="connsiteY2733" fmla="*/ 374587 h 1458060"/>
              <a:gd name="connsiteX2734" fmla="*/ 4294082 w 4762648"/>
              <a:gd name="connsiteY2734" fmla="*/ 352611 h 1458060"/>
              <a:gd name="connsiteX2735" fmla="*/ 4217998 w 4762648"/>
              <a:gd name="connsiteY2735" fmla="*/ 346947 h 1458060"/>
              <a:gd name="connsiteX2736" fmla="*/ 4234602 w 4762648"/>
              <a:gd name="connsiteY2736" fmla="*/ 364527 h 1458060"/>
              <a:gd name="connsiteX2737" fmla="*/ 4226007 w 4762648"/>
              <a:gd name="connsiteY2737" fmla="*/ 370973 h 1458060"/>
              <a:gd name="connsiteX2738" fmla="*/ 4225030 w 4762648"/>
              <a:gd name="connsiteY2738" fmla="*/ 369801 h 1458060"/>
              <a:gd name="connsiteX2739" fmla="*/ 4210087 w 4762648"/>
              <a:gd name="connsiteY2739" fmla="*/ 353002 h 1458060"/>
              <a:gd name="connsiteX2740" fmla="*/ 3791377 w 4762648"/>
              <a:gd name="connsiteY2740" fmla="*/ 343724 h 1458060"/>
              <a:gd name="connsiteX2741" fmla="*/ 3802316 w 4762648"/>
              <a:gd name="connsiteY2741" fmla="*/ 348216 h 1458060"/>
              <a:gd name="connsiteX2742" fmla="*/ 3758561 w 4762648"/>
              <a:gd name="connsiteY2742" fmla="*/ 429965 h 1458060"/>
              <a:gd name="connsiteX2743" fmla="*/ 3747915 w 4762648"/>
              <a:gd name="connsiteY2743" fmla="*/ 423812 h 1458060"/>
              <a:gd name="connsiteX2744" fmla="*/ 3791377 w 4762648"/>
              <a:gd name="connsiteY2744" fmla="*/ 343724 h 1458060"/>
              <a:gd name="connsiteX2745" fmla="*/ 910372 w 4762648"/>
              <a:gd name="connsiteY2745" fmla="*/ 341380 h 1458060"/>
              <a:gd name="connsiteX2746" fmla="*/ 920139 w 4762648"/>
              <a:gd name="connsiteY2746" fmla="*/ 341380 h 1458060"/>
              <a:gd name="connsiteX2747" fmla="*/ 920041 w 4762648"/>
              <a:gd name="connsiteY2747" fmla="*/ 352611 h 1458060"/>
              <a:gd name="connsiteX2748" fmla="*/ 919748 w 4762648"/>
              <a:gd name="connsiteY2748" fmla="*/ 359741 h 1458060"/>
              <a:gd name="connsiteX2749" fmla="*/ 961355 w 4762648"/>
              <a:gd name="connsiteY2749" fmla="*/ 359741 h 1458060"/>
              <a:gd name="connsiteX2750" fmla="*/ 961355 w 4762648"/>
              <a:gd name="connsiteY2750" fmla="*/ 368336 h 1458060"/>
              <a:gd name="connsiteX2751" fmla="*/ 918772 w 4762648"/>
              <a:gd name="connsiteY2751" fmla="*/ 368336 h 1458060"/>
              <a:gd name="connsiteX2752" fmla="*/ 916330 w 4762648"/>
              <a:gd name="connsiteY2752" fmla="*/ 377126 h 1458060"/>
              <a:gd name="connsiteX2753" fmla="*/ 963797 w 4762648"/>
              <a:gd name="connsiteY2753" fmla="*/ 401348 h 1458060"/>
              <a:gd name="connsiteX2754" fmla="*/ 957741 w 4762648"/>
              <a:gd name="connsiteY2754" fmla="*/ 410334 h 1458060"/>
              <a:gd name="connsiteX2755" fmla="*/ 912814 w 4762648"/>
              <a:gd name="connsiteY2755" fmla="*/ 385330 h 1458060"/>
              <a:gd name="connsiteX2756" fmla="*/ 870719 w 4762648"/>
              <a:gd name="connsiteY2756" fmla="*/ 411017 h 1458060"/>
              <a:gd name="connsiteX2757" fmla="*/ 865152 w 4762648"/>
              <a:gd name="connsiteY2757" fmla="*/ 402129 h 1458060"/>
              <a:gd name="connsiteX2758" fmla="*/ 908810 w 4762648"/>
              <a:gd name="connsiteY2758" fmla="*/ 368336 h 1458060"/>
              <a:gd name="connsiteX2759" fmla="*/ 867203 w 4762648"/>
              <a:gd name="connsiteY2759" fmla="*/ 368336 h 1458060"/>
              <a:gd name="connsiteX2760" fmla="*/ 867203 w 4762648"/>
              <a:gd name="connsiteY2760" fmla="*/ 359741 h 1458060"/>
              <a:gd name="connsiteX2761" fmla="*/ 909786 w 4762648"/>
              <a:gd name="connsiteY2761" fmla="*/ 359741 h 1458060"/>
              <a:gd name="connsiteX2762" fmla="*/ 910372 w 4762648"/>
              <a:gd name="connsiteY2762" fmla="*/ 341380 h 1458060"/>
              <a:gd name="connsiteX2763" fmla="*/ 3880158 w 4762648"/>
              <a:gd name="connsiteY2763" fmla="*/ 339524 h 1458060"/>
              <a:gd name="connsiteX2764" fmla="*/ 3933387 w 4762648"/>
              <a:gd name="connsiteY2764" fmla="*/ 399981 h 1458060"/>
              <a:gd name="connsiteX2765" fmla="*/ 3923718 w 4762648"/>
              <a:gd name="connsiteY2765" fmla="*/ 408185 h 1458060"/>
              <a:gd name="connsiteX2766" fmla="*/ 3871563 w 4762648"/>
              <a:gd name="connsiteY2766" fmla="*/ 346165 h 1458060"/>
              <a:gd name="connsiteX2767" fmla="*/ 852943 w 4762648"/>
              <a:gd name="connsiteY2767" fmla="*/ 335129 h 1458060"/>
              <a:gd name="connsiteX2768" fmla="*/ 852943 w 4762648"/>
              <a:gd name="connsiteY2768" fmla="*/ 420003 h 1458060"/>
              <a:gd name="connsiteX2769" fmla="*/ 976200 w 4762648"/>
              <a:gd name="connsiteY2769" fmla="*/ 420003 h 1458060"/>
              <a:gd name="connsiteX2770" fmla="*/ 976200 w 4762648"/>
              <a:gd name="connsiteY2770" fmla="*/ 335129 h 1458060"/>
              <a:gd name="connsiteX2771" fmla="*/ 1065911 w 4762648"/>
              <a:gd name="connsiteY2771" fmla="*/ 333566 h 1458060"/>
              <a:gd name="connsiteX2772" fmla="*/ 1065911 w 4762648"/>
              <a:gd name="connsiteY2772" fmla="*/ 378982 h 1458060"/>
              <a:gd name="connsiteX2773" fmla="*/ 1183113 w 4762648"/>
              <a:gd name="connsiteY2773" fmla="*/ 378982 h 1458060"/>
              <a:gd name="connsiteX2774" fmla="*/ 1183113 w 4762648"/>
              <a:gd name="connsiteY2774" fmla="*/ 333566 h 1458060"/>
              <a:gd name="connsiteX2775" fmla="*/ 4045269 w 4762648"/>
              <a:gd name="connsiteY2775" fmla="*/ 333371 h 1458060"/>
              <a:gd name="connsiteX2776" fmla="*/ 4045269 w 4762648"/>
              <a:gd name="connsiteY2776" fmla="*/ 364722 h 1458060"/>
              <a:gd name="connsiteX2777" fmla="*/ 4116665 w 4762648"/>
              <a:gd name="connsiteY2777" fmla="*/ 364722 h 1458060"/>
              <a:gd name="connsiteX2778" fmla="*/ 4116665 w 4762648"/>
              <a:gd name="connsiteY2778" fmla="*/ 333371 h 1458060"/>
              <a:gd name="connsiteX2779" fmla="*/ 4582255 w 4762648"/>
              <a:gd name="connsiteY2779" fmla="*/ 332199 h 1458060"/>
              <a:gd name="connsiteX2780" fmla="*/ 4663417 w 4762648"/>
              <a:gd name="connsiteY2780" fmla="*/ 332199 h 1458060"/>
              <a:gd name="connsiteX2781" fmla="*/ 4663417 w 4762648"/>
              <a:gd name="connsiteY2781" fmla="*/ 341770 h 1458060"/>
              <a:gd name="connsiteX2782" fmla="*/ 4592412 w 4762648"/>
              <a:gd name="connsiteY2782" fmla="*/ 341770 h 1458060"/>
              <a:gd name="connsiteX2783" fmla="*/ 4592412 w 4762648"/>
              <a:gd name="connsiteY2783" fmla="*/ 472744 h 1458060"/>
              <a:gd name="connsiteX2784" fmla="*/ 4662831 w 4762648"/>
              <a:gd name="connsiteY2784" fmla="*/ 472744 h 1458060"/>
              <a:gd name="connsiteX2785" fmla="*/ 4662831 w 4762648"/>
              <a:gd name="connsiteY2785" fmla="*/ 482218 h 1458060"/>
              <a:gd name="connsiteX2786" fmla="*/ 4582255 w 4762648"/>
              <a:gd name="connsiteY2786" fmla="*/ 482218 h 1458060"/>
              <a:gd name="connsiteX2787" fmla="*/ 3134455 w 4762648"/>
              <a:gd name="connsiteY2787" fmla="*/ 332199 h 1458060"/>
              <a:gd name="connsiteX2788" fmla="*/ 3215617 w 4762648"/>
              <a:gd name="connsiteY2788" fmla="*/ 332199 h 1458060"/>
              <a:gd name="connsiteX2789" fmla="*/ 3215617 w 4762648"/>
              <a:gd name="connsiteY2789" fmla="*/ 341770 h 1458060"/>
              <a:gd name="connsiteX2790" fmla="*/ 3144612 w 4762648"/>
              <a:gd name="connsiteY2790" fmla="*/ 341770 h 1458060"/>
              <a:gd name="connsiteX2791" fmla="*/ 3144612 w 4762648"/>
              <a:gd name="connsiteY2791" fmla="*/ 472744 h 1458060"/>
              <a:gd name="connsiteX2792" fmla="*/ 3215031 w 4762648"/>
              <a:gd name="connsiteY2792" fmla="*/ 472744 h 1458060"/>
              <a:gd name="connsiteX2793" fmla="*/ 3215031 w 4762648"/>
              <a:gd name="connsiteY2793" fmla="*/ 482218 h 1458060"/>
              <a:gd name="connsiteX2794" fmla="*/ 3134455 w 4762648"/>
              <a:gd name="connsiteY2794" fmla="*/ 482218 h 1458060"/>
              <a:gd name="connsiteX2795" fmla="*/ 417584 w 4762648"/>
              <a:gd name="connsiteY2795" fmla="*/ 330734 h 1458060"/>
              <a:gd name="connsiteX2796" fmla="*/ 587234 w 4762648"/>
              <a:gd name="connsiteY2796" fmla="*/ 330734 h 1458060"/>
              <a:gd name="connsiteX2797" fmla="*/ 587234 w 4762648"/>
              <a:gd name="connsiteY2797" fmla="*/ 344212 h 1458060"/>
              <a:gd name="connsiteX2798" fmla="*/ 514764 w 4762648"/>
              <a:gd name="connsiteY2798" fmla="*/ 392753 h 1458060"/>
              <a:gd name="connsiteX2799" fmla="*/ 514764 w 4762648"/>
              <a:gd name="connsiteY2799" fmla="*/ 466591 h 1458060"/>
              <a:gd name="connsiteX2800" fmla="*/ 483803 w 4762648"/>
              <a:gd name="connsiteY2800" fmla="*/ 498821 h 1458060"/>
              <a:gd name="connsiteX2801" fmla="*/ 470032 w 4762648"/>
              <a:gd name="connsiteY2801" fmla="*/ 499017 h 1458060"/>
              <a:gd name="connsiteX2802" fmla="*/ 463293 w 4762648"/>
              <a:gd name="connsiteY2802" fmla="*/ 499017 h 1458060"/>
              <a:gd name="connsiteX2803" fmla="*/ 453624 w 4762648"/>
              <a:gd name="connsiteY2803" fmla="*/ 499017 h 1458060"/>
              <a:gd name="connsiteX2804" fmla="*/ 451377 w 4762648"/>
              <a:gd name="connsiteY2804" fmla="*/ 485831 h 1458060"/>
              <a:gd name="connsiteX2805" fmla="*/ 481947 w 4762648"/>
              <a:gd name="connsiteY2805" fmla="*/ 486613 h 1458060"/>
              <a:gd name="connsiteX2806" fmla="*/ 498551 w 4762648"/>
              <a:gd name="connsiteY2806" fmla="*/ 482218 h 1458060"/>
              <a:gd name="connsiteX2807" fmla="*/ 503239 w 4762648"/>
              <a:gd name="connsiteY2807" fmla="*/ 466591 h 1458060"/>
              <a:gd name="connsiteX2808" fmla="*/ 503239 w 4762648"/>
              <a:gd name="connsiteY2808" fmla="*/ 386795 h 1458060"/>
              <a:gd name="connsiteX2809" fmla="*/ 571802 w 4762648"/>
              <a:gd name="connsiteY2809" fmla="*/ 341575 h 1458060"/>
              <a:gd name="connsiteX2810" fmla="*/ 417584 w 4762648"/>
              <a:gd name="connsiteY2810" fmla="*/ 341575 h 1458060"/>
              <a:gd name="connsiteX2811" fmla="*/ 842590 w 4762648"/>
              <a:gd name="connsiteY2811" fmla="*/ 325948 h 1458060"/>
              <a:gd name="connsiteX2812" fmla="*/ 986553 w 4762648"/>
              <a:gd name="connsiteY2812" fmla="*/ 325948 h 1458060"/>
              <a:gd name="connsiteX2813" fmla="*/ 986553 w 4762648"/>
              <a:gd name="connsiteY2813" fmla="*/ 429184 h 1458060"/>
              <a:gd name="connsiteX2814" fmla="*/ 842590 w 4762648"/>
              <a:gd name="connsiteY2814" fmla="*/ 429184 h 1458060"/>
              <a:gd name="connsiteX2815" fmla="*/ 791510 w 4762648"/>
              <a:gd name="connsiteY2815" fmla="*/ 325948 h 1458060"/>
              <a:gd name="connsiteX2816" fmla="*/ 793366 w 4762648"/>
              <a:gd name="connsiteY2816" fmla="*/ 336399 h 1458060"/>
              <a:gd name="connsiteX2817" fmla="*/ 721580 w 4762648"/>
              <a:gd name="connsiteY2817" fmla="*/ 339329 h 1458060"/>
              <a:gd name="connsiteX2818" fmla="*/ 712106 w 4762648"/>
              <a:gd name="connsiteY2818" fmla="*/ 375173 h 1458060"/>
              <a:gd name="connsiteX2819" fmla="*/ 805184 w 4762648"/>
              <a:gd name="connsiteY2819" fmla="*/ 375173 h 1458060"/>
              <a:gd name="connsiteX2820" fmla="*/ 805184 w 4762648"/>
              <a:gd name="connsiteY2820" fmla="*/ 385135 h 1458060"/>
              <a:gd name="connsiteX2821" fmla="*/ 736718 w 4762648"/>
              <a:gd name="connsiteY2821" fmla="*/ 385135 h 1458060"/>
              <a:gd name="connsiteX2822" fmla="*/ 808797 w 4762648"/>
              <a:gd name="connsiteY2822" fmla="*/ 430942 h 1458060"/>
              <a:gd name="connsiteX2823" fmla="*/ 803133 w 4762648"/>
              <a:gd name="connsiteY2823" fmla="*/ 441783 h 1458060"/>
              <a:gd name="connsiteX2824" fmla="*/ 725584 w 4762648"/>
              <a:gd name="connsiteY2824" fmla="*/ 385135 h 1458060"/>
              <a:gd name="connsiteX2825" fmla="*/ 707319 w 4762648"/>
              <a:gd name="connsiteY2825" fmla="*/ 385135 h 1458060"/>
              <a:gd name="connsiteX2826" fmla="*/ 625962 w 4762648"/>
              <a:gd name="connsiteY2826" fmla="*/ 443345 h 1458060"/>
              <a:gd name="connsiteX2827" fmla="*/ 619516 w 4762648"/>
              <a:gd name="connsiteY2827" fmla="*/ 432797 h 1458060"/>
              <a:gd name="connsiteX2828" fmla="*/ 694720 w 4762648"/>
              <a:gd name="connsiteY2828" fmla="*/ 385135 h 1458060"/>
              <a:gd name="connsiteX2829" fmla="*/ 624106 w 4762648"/>
              <a:gd name="connsiteY2829" fmla="*/ 385135 h 1458060"/>
              <a:gd name="connsiteX2830" fmla="*/ 624106 w 4762648"/>
              <a:gd name="connsiteY2830" fmla="*/ 375173 h 1458060"/>
              <a:gd name="connsiteX2831" fmla="*/ 700581 w 4762648"/>
              <a:gd name="connsiteY2831" fmla="*/ 375173 h 1458060"/>
              <a:gd name="connsiteX2832" fmla="*/ 710543 w 4762648"/>
              <a:gd name="connsiteY2832" fmla="*/ 339719 h 1458060"/>
              <a:gd name="connsiteX2833" fmla="*/ 637096 w 4762648"/>
              <a:gd name="connsiteY2833" fmla="*/ 341380 h 1458060"/>
              <a:gd name="connsiteX2834" fmla="*/ 634752 w 4762648"/>
              <a:gd name="connsiteY2834" fmla="*/ 330929 h 1458060"/>
              <a:gd name="connsiteX2835" fmla="*/ 791510 w 4762648"/>
              <a:gd name="connsiteY2835" fmla="*/ 325948 h 1458060"/>
              <a:gd name="connsiteX2836" fmla="*/ 4034916 w 4762648"/>
              <a:gd name="connsiteY2836" fmla="*/ 324190 h 1458060"/>
              <a:gd name="connsiteX2837" fmla="*/ 4126920 w 4762648"/>
              <a:gd name="connsiteY2837" fmla="*/ 324190 h 1458060"/>
              <a:gd name="connsiteX2838" fmla="*/ 4126920 w 4762648"/>
              <a:gd name="connsiteY2838" fmla="*/ 414338 h 1458060"/>
              <a:gd name="connsiteX2839" fmla="*/ 4075546 w 4762648"/>
              <a:gd name="connsiteY2839" fmla="*/ 414338 h 1458060"/>
              <a:gd name="connsiteX2840" fmla="*/ 4091271 w 4762648"/>
              <a:gd name="connsiteY2840" fmla="*/ 450964 h 1458060"/>
              <a:gd name="connsiteX2841" fmla="*/ 4130533 w 4762648"/>
              <a:gd name="connsiteY2841" fmla="*/ 426351 h 1458060"/>
              <a:gd name="connsiteX2842" fmla="*/ 4137077 w 4762648"/>
              <a:gd name="connsiteY2842" fmla="*/ 434555 h 1458060"/>
              <a:gd name="connsiteX2843" fmla="*/ 4097131 w 4762648"/>
              <a:gd name="connsiteY2843" fmla="*/ 458582 h 1458060"/>
              <a:gd name="connsiteX2844" fmla="*/ 4142937 w 4762648"/>
              <a:gd name="connsiteY2844" fmla="*/ 490812 h 1458060"/>
              <a:gd name="connsiteX2845" fmla="*/ 4136589 w 4762648"/>
              <a:gd name="connsiteY2845" fmla="*/ 499114 h 1458060"/>
              <a:gd name="connsiteX2846" fmla="*/ 4135905 w 4762648"/>
              <a:gd name="connsiteY2846" fmla="*/ 500189 h 1458060"/>
              <a:gd name="connsiteX2847" fmla="*/ 4065096 w 4762648"/>
              <a:gd name="connsiteY2847" fmla="*/ 414338 h 1458060"/>
              <a:gd name="connsiteX2848" fmla="*/ 4045269 w 4762648"/>
              <a:gd name="connsiteY2848" fmla="*/ 414338 h 1458060"/>
              <a:gd name="connsiteX2849" fmla="*/ 4045269 w 4762648"/>
              <a:gd name="connsiteY2849" fmla="*/ 484952 h 1458060"/>
              <a:gd name="connsiteX2850" fmla="*/ 4080332 w 4762648"/>
              <a:gd name="connsiteY2850" fmla="*/ 467372 h 1458060"/>
              <a:gd name="connsiteX2851" fmla="*/ 4081895 w 4762648"/>
              <a:gd name="connsiteY2851" fmla="*/ 478604 h 1458060"/>
              <a:gd name="connsiteX2852" fmla="*/ 4046343 w 4762648"/>
              <a:gd name="connsiteY2852" fmla="*/ 495989 h 1458060"/>
              <a:gd name="connsiteX2853" fmla="*/ 4036479 w 4762648"/>
              <a:gd name="connsiteY2853" fmla="*/ 502826 h 1458060"/>
              <a:gd name="connsiteX2854" fmla="*/ 4029056 w 4762648"/>
              <a:gd name="connsiteY2854" fmla="*/ 494231 h 1458060"/>
              <a:gd name="connsiteX2855" fmla="*/ 4034916 w 4762648"/>
              <a:gd name="connsiteY2855" fmla="*/ 479190 h 1458060"/>
              <a:gd name="connsiteX2856" fmla="*/ 1054875 w 4762648"/>
              <a:gd name="connsiteY2856" fmla="*/ 323409 h 1458060"/>
              <a:gd name="connsiteX2857" fmla="*/ 1194150 w 4762648"/>
              <a:gd name="connsiteY2857" fmla="*/ 323409 h 1458060"/>
              <a:gd name="connsiteX2858" fmla="*/ 1194150 w 4762648"/>
              <a:gd name="connsiteY2858" fmla="*/ 389139 h 1458060"/>
              <a:gd name="connsiteX2859" fmla="*/ 1054875 w 4762648"/>
              <a:gd name="connsiteY2859" fmla="*/ 389139 h 1458060"/>
              <a:gd name="connsiteX2860" fmla="*/ 3352990 w 4762648"/>
              <a:gd name="connsiteY2860" fmla="*/ 319014 h 1458060"/>
              <a:gd name="connsiteX2861" fmla="*/ 3379361 w 4762648"/>
              <a:gd name="connsiteY2861" fmla="*/ 353197 h 1458060"/>
              <a:gd name="connsiteX2862" fmla="*/ 3370375 w 4762648"/>
              <a:gd name="connsiteY2862" fmla="*/ 359937 h 1458060"/>
              <a:gd name="connsiteX2863" fmla="*/ 3344591 w 4762648"/>
              <a:gd name="connsiteY2863" fmla="*/ 324776 h 1458060"/>
              <a:gd name="connsiteX2864" fmla="*/ 2926467 w 4762648"/>
              <a:gd name="connsiteY2864" fmla="*/ 318525 h 1458060"/>
              <a:gd name="connsiteX2865" fmla="*/ 2950103 w 4762648"/>
              <a:gd name="connsiteY2865" fmla="*/ 351146 h 1458060"/>
              <a:gd name="connsiteX2866" fmla="*/ 2970907 w 4762648"/>
              <a:gd name="connsiteY2866" fmla="*/ 325167 h 1458060"/>
              <a:gd name="connsiteX2867" fmla="*/ 2979697 w 4762648"/>
              <a:gd name="connsiteY2867" fmla="*/ 330538 h 1458060"/>
              <a:gd name="connsiteX2868" fmla="*/ 2954498 w 4762648"/>
              <a:gd name="connsiteY2868" fmla="*/ 360816 h 1458060"/>
              <a:gd name="connsiteX2869" fmla="*/ 2964460 w 4762648"/>
              <a:gd name="connsiteY2869" fmla="*/ 399004 h 1458060"/>
              <a:gd name="connsiteX2870" fmla="*/ 2967293 w 4762648"/>
              <a:gd name="connsiteY2870" fmla="*/ 456140 h 1458060"/>
              <a:gd name="connsiteX2871" fmla="*/ 2939457 w 4762648"/>
              <a:gd name="connsiteY2871" fmla="*/ 499407 h 1458060"/>
              <a:gd name="connsiteX2872" fmla="*/ 2931839 w 4762648"/>
              <a:gd name="connsiteY2872" fmla="*/ 499700 h 1458060"/>
              <a:gd name="connsiteX2873" fmla="*/ 2927835 w 4762648"/>
              <a:gd name="connsiteY2873" fmla="*/ 499798 h 1458060"/>
              <a:gd name="connsiteX2874" fmla="*/ 2921682 w 4762648"/>
              <a:gd name="connsiteY2874" fmla="*/ 499798 h 1458060"/>
              <a:gd name="connsiteX2875" fmla="*/ 2919435 w 4762648"/>
              <a:gd name="connsiteY2875" fmla="*/ 488761 h 1458060"/>
              <a:gd name="connsiteX2876" fmla="*/ 2936625 w 4762648"/>
              <a:gd name="connsiteY2876" fmla="*/ 489347 h 1458060"/>
              <a:gd name="connsiteX2877" fmla="*/ 2956842 w 4762648"/>
              <a:gd name="connsiteY2877" fmla="*/ 454773 h 1458060"/>
              <a:gd name="connsiteX2878" fmla="*/ 2955280 w 4762648"/>
              <a:gd name="connsiteY2878" fmla="*/ 411603 h 1458060"/>
              <a:gd name="connsiteX2879" fmla="*/ 2921877 w 4762648"/>
              <a:gd name="connsiteY2879" fmla="*/ 451550 h 1458060"/>
              <a:gd name="connsiteX2880" fmla="*/ 2914845 w 4762648"/>
              <a:gd name="connsiteY2880" fmla="*/ 443541 h 1458060"/>
              <a:gd name="connsiteX2881" fmla="*/ 2953424 w 4762648"/>
              <a:gd name="connsiteY2881" fmla="*/ 396758 h 1458060"/>
              <a:gd name="connsiteX2882" fmla="*/ 2946294 w 4762648"/>
              <a:gd name="connsiteY2882" fmla="*/ 369020 h 1458060"/>
              <a:gd name="connsiteX2883" fmla="*/ 2923830 w 4762648"/>
              <a:gd name="connsiteY2883" fmla="*/ 387772 h 1458060"/>
              <a:gd name="connsiteX2884" fmla="*/ 2916896 w 4762648"/>
              <a:gd name="connsiteY2884" fmla="*/ 379763 h 1458060"/>
              <a:gd name="connsiteX2885" fmla="*/ 2942094 w 4762648"/>
              <a:gd name="connsiteY2885" fmla="*/ 359155 h 1458060"/>
              <a:gd name="connsiteX2886" fmla="*/ 2918654 w 4762648"/>
              <a:gd name="connsiteY2886" fmla="*/ 324971 h 1458060"/>
              <a:gd name="connsiteX2887" fmla="*/ 141815 w 4762648"/>
              <a:gd name="connsiteY2887" fmla="*/ 318525 h 1458060"/>
              <a:gd name="connsiteX2888" fmla="*/ 152656 w 4762648"/>
              <a:gd name="connsiteY2888" fmla="*/ 323799 h 1458060"/>
              <a:gd name="connsiteX2889" fmla="*/ 108217 w 4762648"/>
              <a:gd name="connsiteY2889" fmla="*/ 380740 h 1458060"/>
              <a:gd name="connsiteX2890" fmla="*/ 116617 w 4762648"/>
              <a:gd name="connsiteY2890" fmla="*/ 380642 h 1458060"/>
              <a:gd name="connsiteX2891" fmla="*/ 151875 w 4762648"/>
              <a:gd name="connsiteY2891" fmla="*/ 379959 h 1458060"/>
              <a:gd name="connsiteX2892" fmla="*/ 169065 w 4762648"/>
              <a:gd name="connsiteY2892" fmla="*/ 357202 h 1458060"/>
              <a:gd name="connsiteX2893" fmla="*/ 179417 w 4762648"/>
              <a:gd name="connsiteY2893" fmla="*/ 362964 h 1458060"/>
              <a:gd name="connsiteX2894" fmla="*/ 113198 w 4762648"/>
              <a:gd name="connsiteY2894" fmla="*/ 439341 h 1458060"/>
              <a:gd name="connsiteX2895" fmla="*/ 134490 w 4762648"/>
              <a:gd name="connsiteY2895" fmla="*/ 438657 h 1458060"/>
              <a:gd name="connsiteX2896" fmla="*/ 179417 w 4762648"/>
              <a:gd name="connsiteY2896" fmla="*/ 437192 h 1458060"/>
              <a:gd name="connsiteX2897" fmla="*/ 178831 w 4762648"/>
              <a:gd name="connsiteY2897" fmla="*/ 447155 h 1458060"/>
              <a:gd name="connsiteX2898" fmla="*/ 118862 w 4762648"/>
              <a:gd name="connsiteY2898" fmla="*/ 449010 h 1458060"/>
              <a:gd name="connsiteX2899" fmla="*/ 101185 w 4762648"/>
              <a:gd name="connsiteY2899" fmla="*/ 450573 h 1458060"/>
              <a:gd name="connsiteX2900" fmla="*/ 96204 w 4762648"/>
              <a:gd name="connsiteY2900" fmla="*/ 439146 h 1458060"/>
              <a:gd name="connsiteX2901" fmla="*/ 113784 w 4762648"/>
              <a:gd name="connsiteY2901" fmla="*/ 424007 h 1458060"/>
              <a:gd name="connsiteX2902" fmla="*/ 144452 w 4762648"/>
              <a:gd name="connsiteY2902" fmla="*/ 388944 h 1458060"/>
              <a:gd name="connsiteX2903" fmla="*/ 108217 w 4762648"/>
              <a:gd name="connsiteY2903" fmla="*/ 390214 h 1458060"/>
              <a:gd name="connsiteX2904" fmla="*/ 96008 w 4762648"/>
              <a:gd name="connsiteY2904" fmla="*/ 391386 h 1458060"/>
              <a:gd name="connsiteX2905" fmla="*/ 91418 w 4762648"/>
              <a:gd name="connsiteY2905" fmla="*/ 380935 h 1458060"/>
              <a:gd name="connsiteX2906" fmla="*/ 105189 w 4762648"/>
              <a:gd name="connsiteY2906" fmla="*/ 369410 h 1458060"/>
              <a:gd name="connsiteX2907" fmla="*/ 141815 w 4762648"/>
              <a:gd name="connsiteY2907" fmla="*/ 318525 h 1458060"/>
              <a:gd name="connsiteX2908" fmla="*/ 54401 w 4762648"/>
              <a:gd name="connsiteY2908" fmla="*/ 317939 h 1458060"/>
              <a:gd name="connsiteX2909" fmla="*/ 65438 w 4762648"/>
              <a:gd name="connsiteY2909" fmla="*/ 322530 h 1458060"/>
              <a:gd name="connsiteX2910" fmla="*/ 22171 w 4762648"/>
              <a:gd name="connsiteY2910" fmla="*/ 380935 h 1458060"/>
              <a:gd name="connsiteX2911" fmla="*/ 29496 w 4762648"/>
              <a:gd name="connsiteY2911" fmla="*/ 380740 h 1458060"/>
              <a:gd name="connsiteX2912" fmla="*/ 63778 w 4762648"/>
              <a:gd name="connsiteY2912" fmla="*/ 379959 h 1458060"/>
              <a:gd name="connsiteX2913" fmla="*/ 66708 w 4762648"/>
              <a:gd name="connsiteY2913" fmla="*/ 375759 h 1458060"/>
              <a:gd name="connsiteX2914" fmla="*/ 81065 w 4762648"/>
              <a:gd name="connsiteY2914" fmla="*/ 354760 h 1458060"/>
              <a:gd name="connsiteX2915" fmla="*/ 91613 w 4762648"/>
              <a:gd name="connsiteY2915" fmla="*/ 359741 h 1458060"/>
              <a:gd name="connsiteX2916" fmla="*/ 29203 w 4762648"/>
              <a:gd name="connsiteY2916" fmla="*/ 440220 h 1458060"/>
              <a:gd name="connsiteX2917" fmla="*/ 80577 w 4762648"/>
              <a:gd name="connsiteY2917" fmla="*/ 438169 h 1458060"/>
              <a:gd name="connsiteX2918" fmla="*/ 79991 w 4762648"/>
              <a:gd name="connsiteY2918" fmla="*/ 447741 h 1458060"/>
              <a:gd name="connsiteX2919" fmla="*/ 27836 w 4762648"/>
              <a:gd name="connsiteY2919" fmla="*/ 449987 h 1458060"/>
              <a:gd name="connsiteX2920" fmla="*/ 17874 w 4762648"/>
              <a:gd name="connsiteY2920" fmla="*/ 451354 h 1458060"/>
              <a:gd name="connsiteX2921" fmla="*/ 16604 w 4762648"/>
              <a:gd name="connsiteY2921" fmla="*/ 451550 h 1458060"/>
              <a:gd name="connsiteX2922" fmla="*/ 11623 w 4762648"/>
              <a:gd name="connsiteY2922" fmla="*/ 440220 h 1458060"/>
              <a:gd name="connsiteX2923" fmla="*/ 27445 w 4762648"/>
              <a:gd name="connsiteY2923" fmla="*/ 426937 h 1458060"/>
              <a:gd name="connsiteX2924" fmla="*/ 57234 w 4762648"/>
              <a:gd name="connsiteY2924" fmla="*/ 389335 h 1458060"/>
              <a:gd name="connsiteX2925" fmla="*/ 25199 w 4762648"/>
              <a:gd name="connsiteY2925" fmla="*/ 390409 h 1458060"/>
              <a:gd name="connsiteX2926" fmla="*/ 11428 w 4762648"/>
              <a:gd name="connsiteY2926" fmla="*/ 391972 h 1458060"/>
              <a:gd name="connsiteX2927" fmla="*/ 6642 w 4762648"/>
              <a:gd name="connsiteY2927" fmla="*/ 381619 h 1458060"/>
              <a:gd name="connsiteX2928" fmla="*/ 19632 w 4762648"/>
              <a:gd name="connsiteY2928" fmla="*/ 369410 h 1458060"/>
              <a:gd name="connsiteX2929" fmla="*/ 54401 w 4762648"/>
              <a:gd name="connsiteY2929" fmla="*/ 317939 h 1458060"/>
              <a:gd name="connsiteX2930" fmla="*/ 2806433 w 4762648"/>
              <a:gd name="connsiteY2930" fmla="*/ 317549 h 1458060"/>
              <a:gd name="connsiteX2931" fmla="*/ 2817860 w 4762648"/>
              <a:gd name="connsiteY2931" fmla="*/ 317549 h 1458060"/>
              <a:gd name="connsiteX2932" fmla="*/ 2817860 w 4762648"/>
              <a:gd name="connsiteY2932" fmla="*/ 475967 h 1458060"/>
              <a:gd name="connsiteX2933" fmla="*/ 2793443 w 4762648"/>
              <a:gd name="connsiteY2933" fmla="*/ 500970 h 1458060"/>
              <a:gd name="connsiteX2934" fmla="*/ 2766877 w 4762648"/>
              <a:gd name="connsiteY2934" fmla="*/ 501361 h 1458060"/>
              <a:gd name="connsiteX2935" fmla="*/ 2764240 w 4762648"/>
              <a:gd name="connsiteY2935" fmla="*/ 488957 h 1458060"/>
              <a:gd name="connsiteX2936" fmla="*/ 2777425 w 4762648"/>
              <a:gd name="connsiteY2936" fmla="*/ 489445 h 1458060"/>
              <a:gd name="connsiteX2937" fmla="*/ 2788853 w 4762648"/>
              <a:gd name="connsiteY2937" fmla="*/ 489543 h 1458060"/>
              <a:gd name="connsiteX2938" fmla="*/ 2803014 w 4762648"/>
              <a:gd name="connsiteY2938" fmla="*/ 486222 h 1458060"/>
              <a:gd name="connsiteX2939" fmla="*/ 2806433 w 4762648"/>
              <a:gd name="connsiteY2939" fmla="*/ 472939 h 1458060"/>
              <a:gd name="connsiteX2940" fmla="*/ 1739633 w 4762648"/>
              <a:gd name="connsiteY2940" fmla="*/ 317549 h 1458060"/>
              <a:gd name="connsiteX2941" fmla="*/ 1751060 w 4762648"/>
              <a:gd name="connsiteY2941" fmla="*/ 317549 h 1458060"/>
              <a:gd name="connsiteX2942" fmla="*/ 1751060 w 4762648"/>
              <a:gd name="connsiteY2942" fmla="*/ 475967 h 1458060"/>
              <a:gd name="connsiteX2943" fmla="*/ 1726643 w 4762648"/>
              <a:gd name="connsiteY2943" fmla="*/ 500970 h 1458060"/>
              <a:gd name="connsiteX2944" fmla="*/ 1700077 w 4762648"/>
              <a:gd name="connsiteY2944" fmla="*/ 501361 h 1458060"/>
              <a:gd name="connsiteX2945" fmla="*/ 1697440 w 4762648"/>
              <a:gd name="connsiteY2945" fmla="*/ 488957 h 1458060"/>
              <a:gd name="connsiteX2946" fmla="*/ 1710625 w 4762648"/>
              <a:gd name="connsiteY2946" fmla="*/ 489445 h 1458060"/>
              <a:gd name="connsiteX2947" fmla="*/ 1722053 w 4762648"/>
              <a:gd name="connsiteY2947" fmla="*/ 489543 h 1458060"/>
              <a:gd name="connsiteX2948" fmla="*/ 1736215 w 4762648"/>
              <a:gd name="connsiteY2948" fmla="*/ 486222 h 1458060"/>
              <a:gd name="connsiteX2949" fmla="*/ 1739633 w 4762648"/>
              <a:gd name="connsiteY2949" fmla="*/ 472939 h 1458060"/>
              <a:gd name="connsiteX2950" fmla="*/ 3983933 w 4762648"/>
              <a:gd name="connsiteY2950" fmla="*/ 316181 h 1458060"/>
              <a:gd name="connsiteX2951" fmla="*/ 3994091 w 4762648"/>
              <a:gd name="connsiteY2951" fmla="*/ 316181 h 1458060"/>
              <a:gd name="connsiteX2952" fmla="*/ 3994091 w 4762648"/>
              <a:gd name="connsiteY2952" fmla="*/ 355542 h 1458060"/>
              <a:gd name="connsiteX2953" fmla="*/ 4020852 w 4762648"/>
              <a:gd name="connsiteY2953" fmla="*/ 355542 h 1458060"/>
              <a:gd name="connsiteX2954" fmla="*/ 4020852 w 4762648"/>
              <a:gd name="connsiteY2954" fmla="*/ 364527 h 1458060"/>
              <a:gd name="connsiteX2955" fmla="*/ 3994091 w 4762648"/>
              <a:gd name="connsiteY2955" fmla="*/ 364527 h 1458060"/>
              <a:gd name="connsiteX2956" fmla="*/ 3994091 w 4762648"/>
              <a:gd name="connsiteY2956" fmla="*/ 394804 h 1458060"/>
              <a:gd name="connsiteX2957" fmla="*/ 3999072 w 4762648"/>
              <a:gd name="connsiteY2957" fmla="*/ 390214 h 1458060"/>
              <a:gd name="connsiteX2958" fmla="*/ 4023684 w 4762648"/>
              <a:gd name="connsiteY2958" fmla="*/ 413557 h 1458060"/>
              <a:gd name="connsiteX2959" fmla="*/ 4015871 w 4762648"/>
              <a:gd name="connsiteY2959" fmla="*/ 420784 h 1458060"/>
              <a:gd name="connsiteX2960" fmla="*/ 3994091 w 4762648"/>
              <a:gd name="connsiteY2960" fmla="*/ 398223 h 1458060"/>
              <a:gd name="connsiteX2961" fmla="*/ 3994091 w 4762648"/>
              <a:gd name="connsiteY2961" fmla="*/ 503607 h 1458060"/>
              <a:gd name="connsiteX2962" fmla="*/ 3983933 w 4762648"/>
              <a:gd name="connsiteY2962" fmla="*/ 503607 h 1458060"/>
              <a:gd name="connsiteX2963" fmla="*/ 3983933 w 4762648"/>
              <a:gd name="connsiteY2963" fmla="*/ 385819 h 1458060"/>
              <a:gd name="connsiteX2964" fmla="*/ 3956684 w 4762648"/>
              <a:gd name="connsiteY2964" fmla="*/ 448229 h 1458060"/>
              <a:gd name="connsiteX2965" fmla="*/ 3951507 w 4762648"/>
              <a:gd name="connsiteY2965" fmla="*/ 436216 h 1458060"/>
              <a:gd name="connsiteX2966" fmla="*/ 3983054 w 4762648"/>
              <a:gd name="connsiteY2966" fmla="*/ 364527 h 1458060"/>
              <a:gd name="connsiteX2967" fmla="*/ 3956098 w 4762648"/>
              <a:gd name="connsiteY2967" fmla="*/ 364527 h 1458060"/>
              <a:gd name="connsiteX2968" fmla="*/ 3956098 w 4762648"/>
              <a:gd name="connsiteY2968" fmla="*/ 355542 h 1458060"/>
              <a:gd name="connsiteX2969" fmla="*/ 3983933 w 4762648"/>
              <a:gd name="connsiteY2969" fmla="*/ 355542 h 1458060"/>
              <a:gd name="connsiteX2970" fmla="*/ 3832984 w 4762648"/>
              <a:gd name="connsiteY2970" fmla="*/ 316181 h 1458060"/>
              <a:gd name="connsiteX2971" fmla="*/ 3844118 w 4762648"/>
              <a:gd name="connsiteY2971" fmla="*/ 316181 h 1458060"/>
              <a:gd name="connsiteX2972" fmla="*/ 3844118 w 4762648"/>
              <a:gd name="connsiteY2972" fmla="*/ 431625 h 1458060"/>
              <a:gd name="connsiteX2973" fmla="*/ 3832984 w 4762648"/>
              <a:gd name="connsiteY2973" fmla="*/ 431625 h 1458060"/>
              <a:gd name="connsiteX2974" fmla="*/ 4480042 w 4762648"/>
              <a:gd name="connsiteY2974" fmla="*/ 315986 h 1458060"/>
              <a:gd name="connsiteX2975" fmla="*/ 4490688 w 4762648"/>
              <a:gd name="connsiteY2975" fmla="*/ 318721 h 1458060"/>
              <a:gd name="connsiteX2976" fmla="*/ 4479847 w 4762648"/>
              <a:gd name="connsiteY2976" fmla="*/ 347533 h 1458060"/>
              <a:gd name="connsiteX2977" fmla="*/ 4544504 w 4762648"/>
              <a:gd name="connsiteY2977" fmla="*/ 347533 h 1458060"/>
              <a:gd name="connsiteX2978" fmla="*/ 4540890 w 4762648"/>
              <a:gd name="connsiteY2978" fmla="*/ 466591 h 1458060"/>
              <a:gd name="connsiteX2979" fmla="*/ 4507487 w 4762648"/>
              <a:gd name="connsiteY2979" fmla="*/ 499212 h 1458060"/>
              <a:gd name="connsiteX2980" fmla="*/ 4494204 w 4762648"/>
              <a:gd name="connsiteY2980" fmla="*/ 499505 h 1458060"/>
              <a:gd name="connsiteX2981" fmla="*/ 4486489 w 4762648"/>
              <a:gd name="connsiteY2981" fmla="*/ 499603 h 1458060"/>
              <a:gd name="connsiteX2982" fmla="*/ 4476233 w 4762648"/>
              <a:gd name="connsiteY2982" fmla="*/ 499603 h 1458060"/>
              <a:gd name="connsiteX2983" fmla="*/ 4473694 w 4762648"/>
              <a:gd name="connsiteY2983" fmla="*/ 488566 h 1458060"/>
              <a:gd name="connsiteX2984" fmla="*/ 4505632 w 4762648"/>
              <a:gd name="connsiteY2984" fmla="*/ 489152 h 1458060"/>
              <a:gd name="connsiteX2985" fmla="*/ 4530439 w 4762648"/>
              <a:gd name="connsiteY2985" fmla="*/ 465419 h 1458060"/>
              <a:gd name="connsiteX2986" fmla="*/ 4533662 w 4762648"/>
              <a:gd name="connsiteY2986" fmla="*/ 357593 h 1458060"/>
              <a:gd name="connsiteX2987" fmla="*/ 4475647 w 4762648"/>
              <a:gd name="connsiteY2987" fmla="*/ 357593 h 1458060"/>
              <a:gd name="connsiteX2988" fmla="*/ 4459239 w 4762648"/>
              <a:gd name="connsiteY2988" fmla="*/ 390605 h 1458060"/>
              <a:gd name="connsiteX2989" fmla="*/ 4450058 w 4762648"/>
              <a:gd name="connsiteY2989" fmla="*/ 384744 h 1458060"/>
              <a:gd name="connsiteX2990" fmla="*/ 4480042 w 4762648"/>
              <a:gd name="connsiteY2990" fmla="*/ 315986 h 1458060"/>
              <a:gd name="connsiteX2991" fmla="*/ 4400833 w 4762648"/>
              <a:gd name="connsiteY2991" fmla="*/ 315986 h 1458060"/>
              <a:gd name="connsiteX2992" fmla="*/ 4411675 w 4762648"/>
              <a:gd name="connsiteY2992" fmla="*/ 318330 h 1458060"/>
              <a:gd name="connsiteX2993" fmla="*/ 4407670 w 4762648"/>
              <a:gd name="connsiteY2993" fmla="*/ 330636 h 1458060"/>
              <a:gd name="connsiteX2994" fmla="*/ 4402103 w 4762648"/>
              <a:gd name="connsiteY2994" fmla="*/ 347923 h 1458060"/>
              <a:gd name="connsiteX2995" fmla="*/ 4441854 w 4762648"/>
              <a:gd name="connsiteY2995" fmla="*/ 347923 h 1458060"/>
              <a:gd name="connsiteX2996" fmla="*/ 4441854 w 4762648"/>
              <a:gd name="connsiteY2996" fmla="*/ 499603 h 1458060"/>
              <a:gd name="connsiteX2997" fmla="*/ 4431501 w 4762648"/>
              <a:gd name="connsiteY2997" fmla="*/ 499603 h 1458060"/>
              <a:gd name="connsiteX2998" fmla="*/ 4431501 w 4762648"/>
              <a:gd name="connsiteY2998" fmla="*/ 483585 h 1458060"/>
              <a:gd name="connsiteX2999" fmla="*/ 4381690 w 4762648"/>
              <a:gd name="connsiteY2999" fmla="*/ 483585 h 1458060"/>
              <a:gd name="connsiteX3000" fmla="*/ 4381690 w 4762648"/>
              <a:gd name="connsiteY3000" fmla="*/ 500970 h 1458060"/>
              <a:gd name="connsiteX3001" fmla="*/ 4371240 w 4762648"/>
              <a:gd name="connsiteY3001" fmla="*/ 500970 h 1458060"/>
              <a:gd name="connsiteX3002" fmla="*/ 4371240 w 4762648"/>
              <a:gd name="connsiteY3002" fmla="*/ 347923 h 1458060"/>
              <a:gd name="connsiteX3003" fmla="*/ 4391653 w 4762648"/>
              <a:gd name="connsiteY3003" fmla="*/ 347923 h 1458060"/>
              <a:gd name="connsiteX3004" fmla="*/ 4400833 w 4762648"/>
              <a:gd name="connsiteY3004" fmla="*/ 315986 h 1458060"/>
              <a:gd name="connsiteX3005" fmla="*/ 1543612 w 4762648"/>
              <a:gd name="connsiteY3005" fmla="*/ 315986 h 1458060"/>
              <a:gd name="connsiteX3006" fmla="*/ 1555235 w 4762648"/>
              <a:gd name="connsiteY3006" fmla="*/ 318135 h 1458060"/>
              <a:gd name="connsiteX3007" fmla="*/ 1550449 w 4762648"/>
              <a:gd name="connsiteY3007" fmla="*/ 325948 h 1458060"/>
              <a:gd name="connsiteX3008" fmla="*/ 1637276 w 4762648"/>
              <a:gd name="connsiteY3008" fmla="*/ 397344 h 1458060"/>
              <a:gd name="connsiteX3009" fmla="*/ 1629463 w 4762648"/>
              <a:gd name="connsiteY3009" fmla="*/ 407013 h 1458060"/>
              <a:gd name="connsiteX3010" fmla="*/ 1544394 w 4762648"/>
              <a:gd name="connsiteY3010" fmla="*/ 334543 h 1458060"/>
              <a:gd name="connsiteX3011" fmla="*/ 1456394 w 4762648"/>
              <a:gd name="connsiteY3011" fmla="*/ 410334 h 1458060"/>
              <a:gd name="connsiteX3012" fmla="*/ 1448386 w 4762648"/>
              <a:gd name="connsiteY3012" fmla="*/ 401153 h 1458060"/>
              <a:gd name="connsiteX3013" fmla="*/ 1543612 w 4762648"/>
              <a:gd name="connsiteY3013" fmla="*/ 315986 h 1458060"/>
              <a:gd name="connsiteX3014" fmla="*/ 243488 w 4762648"/>
              <a:gd name="connsiteY3014" fmla="*/ 315595 h 1458060"/>
              <a:gd name="connsiteX3015" fmla="*/ 254427 w 4762648"/>
              <a:gd name="connsiteY3015" fmla="*/ 319404 h 1458060"/>
              <a:gd name="connsiteX3016" fmla="*/ 214285 w 4762648"/>
              <a:gd name="connsiteY3016" fmla="*/ 381814 h 1458060"/>
              <a:gd name="connsiteX3017" fmla="*/ 224931 w 4762648"/>
              <a:gd name="connsiteY3017" fmla="*/ 381521 h 1458060"/>
              <a:gd name="connsiteX3018" fmla="*/ 245636 w 4762648"/>
              <a:gd name="connsiteY3018" fmla="*/ 380935 h 1458060"/>
              <a:gd name="connsiteX3019" fmla="*/ 257845 w 4762648"/>
              <a:gd name="connsiteY3019" fmla="*/ 360523 h 1458060"/>
              <a:gd name="connsiteX3020" fmla="*/ 268491 w 4762648"/>
              <a:gd name="connsiteY3020" fmla="*/ 364722 h 1458060"/>
              <a:gd name="connsiteX3021" fmla="*/ 220242 w 4762648"/>
              <a:gd name="connsiteY3021" fmla="*/ 432211 h 1458060"/>
              <a:gd name="connsiteX3022" fmla="*/ 252278 w 4762648"/>
              <a:gd name="connsiteY3022" fmla="*/ 429574 h 1458060"/>
              <a:gd name="connsiteX3023" fmla="*/ 262240 w 4762648"/>
              <a:gd name="connsiteY3023" fmla="*/ 428793 h 1458060"/>
              <a:gd name="connsiteX3024" fmla="*/ 260970 w 4762648"/>
              <a:gd name="connsiteY3024" fmla="*/ 437485 h 1458060"/>
              <a:gd name="connsiteX3025" fmla="*/ 260872 w 4762648"/>
              <a:gd name="connsiteY3025" fmla="*/ 438169 h 1458060"/>
              <a:gd name="connsiteX3026" fmla="*/ 207839 w 4762648"/>
              <a:gd name="connsiteY3026" fmla="*/ 443150 h 1458060"/>
              <a:gd name="connsiteX3027" fmla="*/ 204225 w 4762648"/>
              <a:gd name="connsiteY3027" fmla="*/ 433774 h 1458060"/>
              <a:gd name="connsiteX3028" fmla="*/ 220829 w 4762648"/>
              <a:gd name="connsiteY3028" fmla="*/ 416584 h 1458060"/>
              <a:gd name="connsiteX3029" fmla="*/ 239679 w 4762648"/>
              <a:gd name="connsiteY3029" fmla="*/ 390214 h 1458060"/>
              <a:gd name="connsiteX3030" fmla="*/ 204030 w 4762648"/>
              <a:gd name="connsiteY3030" fmla="*/ 391581 h 1458060"/>
              <a:gd name="connsiteX3031" fmla="*/ 201002 w 4762648"/>
              <a:gd name="connsiteY3031" fmla="*/ 381326 h 1458060"/>
              <a:gd name="connsiteX3032" fmla="*/ 213406 w 4762648"/>
              <a:gd name="connsiteY3032" fmla="*/ 366969 h 1458060"/>
              <a:gd name="connsiteX3033" fmla="*/ 243488 w 4762648"/>
              <a:gd name="connsiteY3033" fmla="*/ 315595 h 1458060"/>
              <a:gd name="connsiteX3034" fmla="*/ 3009486 w 4762648"/>
              <a:gd name="connsiteY3034" fmla="*/ 315400 h 1458060"/>
              <a:gd name="connsiteX3035" fmla="*/ 3019838 w 4762648"/>
              <a:gd name="connsiteY3035" fmla="*/ 317939 h 1458060"/>
              <a:gd name="connsiteX3036" fmla="*/ 3008900 w 4762648"/>
              <a:gd name="connsiteY3036" fmla="*/ 342552 h 1458060"/>
              <a:gd name="connsiteX3037" fmla="*/ 3097680 w 4762648"/>
              <a:gd name="connsiteY3037" fmla="*/ 342552 h 1458060"/>
              <a:gd name="connsiteX3038" fmla="*/ 3094066 w 4762648"/>
              <a:gd name="connsiteY3038" fmla="*/ 466591 h 1458060"/>
              <a:gd name="connsiteX3039" fmla="*/ 3060078 w 4762648"/>
              <a:gd name="connsiteY3039" fmla="*/ 499798 h 1458060"/>
              <a:gd name="connsiteX3040" fmla="*/ 3045428 w 4762648"/>
              <a:gd name="connsiteY3040" fmla="*/ 500091 h 1458060"/>
              <a:gd name="connsiteX3041" fmla="*/ 3037614 w 4762648"/>
              <a:gd name="connsiteY3041" fmla="*/ 500189 h 1458060"/>
              <a:gd name="connsiteX3042" fmla="*/ 3028043 w 4762648"/>
              <a:gd name="connsiteY3042" fmla="*/ 500189 h 1458060"/>
              <a:gd name="connsiteX3043" fmla="*/ 3025699 w 4762648"/>
              <a:gd name="connsiteY3043" fmla="*/ 488371 h 1458060"/>
              <a:gd name="connsiteX3044" fmla="*/ 3057832 w 4762648"/>
              <a:gd name="connsiteY3044" fmla="*/ 488957 h 1458060"/>
              <a:gd name="connsiteX3045" fmla="*/ 3083323 w 4762648"/>
              <a:gd name="connsiteY3045" fmla="*/ 465614 h 1458060"/>
              <a:gd name="connsiteX3046" fmla="*/ 3086644 w 4762648"/>
              <a:gd name="connsiteY3046" fmla="*/ 352416 h 1458060"/>
              <a:gd name="connsiteX3047" fmla="*/ 3004114 w 4762648"/>
              <a:gd name="connsiteY3047" fmla="*/ 352416 h 1458060"/>
              <a:gd name="connsiteX3048" fmla="*/ 2982041 w 4762648"/>
              <a:gd name="connsiteY3048" fmla="*/ 388944 h 1458060"/>
              <a:gd name="connsiteX3049" fmla="*/ 2973251 w 4762648"/>
              <a:gd name="connsiteY3049" fmla="*/ 382791 h 1458060"/>
              <a:gd name="connsiteX3050" fmla="*/ 3009486 w 4762648"/>
              <a:gd name="connsiteY3050" fmla="*/ 315400 h 1458060"/>
              <a:gd name="connsiteX3051" fmla="*/ 2181392 w 4762648"/>
              <a:gd name="connsiteY3051" fmla="*/ 315400 h 1458060"/>
              <a:gd name="connsiteX3052" fmla="*/ 2192136 w 4762648"/>
              <a:gd name="connsiteY3052" fmla="*/ 315400 h 1458060"/>
              <a:gd name="connsiteX3053" fmla="*/ 2190963 w 4762648"/>
              <a:gd name="connsiteY3053" fmla="*/ 368141 h 1458060"/>
              <a:gd name="connsiteX3054" fmla="*/ 2257964 w 4762648"/>
              <a:gd name="connsiteY3054" fmla="*/ 491594 h 1458060"/>
              <a:gd name="connsiteX3055" fmla="*/ 2249955 w 4762648"/>
              <a:gd name="connsiteY3055" fmla="*/ 501361 h 1458060"/>
              <a:gd name="connsiteX3056" fmla="*/ 2186568 w 4762648"/>
              <a:gd name="connsiteY3056" fmla="*/ 394609 h 1458060"/>
              <a:gd name="connsiteX3057" fmla="*/ 2123768 w 4762648"/>
              <a:gd name="connsiteY3057" fmla="*/ 503021 h 1458060"/>
              <a:gd name="connsiteX3058" fmla="*/ 2115368 w 4762648"/>
              <a:gd name="connsiteY3058" fmla="*/ 493840 h 1458060"/>
              <a:gd name="connsiteX3059" fmla="*/ 2180318 w 4762648"/>
              <a:gd name="connsiteY3059" fmla="*/ 361988 h 1458060"/>
              <a:gd name="connsiteX3060" fmla="*/ 2181392 w 4762648"/>
              <a:gd name="connsiteY3060" fmla="*/ 315400 h 1458060"/>
              <a:gd name="connsiteX3061" fmla="*/ 2114782 w 4762648"/>
              <a:gd name="connsiteY3061" fmla="*/ 315400 h 1458060"/>
              <a:gd name="connsiteX3062" fmla="*/ 2125526 w 4762648"/>
              <a:gd name="connsiteY3062" fmla="*/ 318330 h 1458060"/>
              <a:gd name="connsiteX3063" fmla="*/ 2106969 w 4762648"/>
              <a:gd name="connsiteY3063" fmla="*/ 364527 h 1458060"/>
              <a:gd name="connsiteX3064" fmla="*/ 2106969 w 4762648"/>
              <a:gd name="connsiteY3064" fmla="*/ 503607 h 1458060"/>
              <a:gd name="connsiteX3065" fmla="*/ 2096518 w 4762648"/>
              <a:gd name="connsiteY3065" fmla="*/ 503607 h 1458060"/>
              <a:gd name="connsiteX3066" fmla="*/ 2096518 w 4762648"/>
              <a:gd name="connsiteY3066" fmla="*/ 384744 h 1458060"/>
              <a:gd name="connsiteX3067" fmla="*/ 2072296 w 4762648"/>
              <a:gd name="connsiteY3067" fmla="*/ 421761 h 1458060"/>
              <a:gd name="connsiteX3068" fmla="*/ 2067120 w 4762648"/>
              <a:gd name="connsiteY3068" fmla="*/ 410529 h 1458060"/>
              <a:gd name="connsiteX3069" fmla="*/ 2114782 w 4762648"/>
              <a:gd name="connsiteY3069" fmla="*/ 315400 h 1458060"/>
              <a:gd name="connsiteX3070" fmla="*/ 4691644 w 4762648"/>
              <a:gd name="connsiteY3070" fmla="*/ 315204 h 1458060"/>
              <a:gd name="connsiteX3071" fmla="*/ 4701801 w 4762648"/>
              <a:gd name="connsiteY3071" fmla="*/ 316962 h 1458060"/>
              <a:gd name="connsiteX3072" fmla="*/ 4693597 w 4762648"/>
              <a:gd name="connsiteY3072" fmla="*/ 345775 h 1458060"/>
              <a:gd name="connsiteX3073" fmla="*/ 4756788 w 4762648"/>
              <a:gd name="connsiteY3073" fmla="*/ 345775 h 1458060"/>
              <a:gd name="connsiteX3074" fmla="*/ 4756788 w 4762648"/>
              <a:gd name="connsiteY3074" fmla="*/ 356323 h 1458060"/>
              <a:gd name="connsiteX3075" fmla="*/ 4745264 w 4762648"/>
              <a:gd name="connsiteY3075" fmla="*/ 390995 h 1458060"/>
              <a:gd name="connsiteX3076" fmla="*/ 4735204 w 4762648"/>
              <a:gd name="connsiteY3076" fmla="*/ 388163 h 1458060"/>
              <a:gd name="connsiteX3077" fmla="*/ 4746826 w 4762648"/>
              <a:gd name="connsiteY3077" fmla="*/ 355346 h 1458060"/>
              <a:gd name="connsiteX3078" fmla="*/ 4690472 w 4762648"/>
              <a:gd name="connsiteY3078" fmla="*/ 355346 h 1458060"/>
              <a:gd name="connsiteX3079" fmla="*/ 4673184 w 4762648"/>
              <a:gd name="connsiteY3079" fmla="*/ 396367 h 1458060"/>
              <a:gd name="connsiteX3080" fmla="*/ 4663613 w 4762648"/>
              <a:gd name="connsiteY3080" fmla="*/ 391972 h 1458060"/>
              <a:gd name="connsiteX3081" fmla="*/ 4691644 w 4762648"/>
              <a:gd name="connsiteY3081" fmla="*/ 315204 h 1458060"/>
              <a:gd name="connsiteX3082" fmla="*/ 3449194 w 4762648"/>
              <a:gd name="connsiteY3082" fmla="*/ 315204 h 1458060"/>
              <a:gd name="connsiteX3083" fmla="*/ 3459547 w 4762648"/>
              <a:gd name="connsiteY3083" fmla="*/ 315204 h 1458060"/>
              <a:gd name="connsiteX3084" fmla="*/ 3459547 w 4762648"/>
              <a:gd name="connsiteY3084" fmla="*/ 346361 h 1458060"/>
              <a:gd name="connsiteX3085" fmla="*/ 3508576 w 4762648"/>
              <a:gd name="connsiteY3085" fmla="*/ 346361 h 1458060"/>
              <a:gd name="connsiteX3086" fmla="*/ 3508576 w 4762648"/>
              <a:gd name="connsiteY3086" fmla="*/ 463563 h 1458060"/>
              <a:gd name="connsiteX3087" fmla="*/ 3400164 w 4762648"/>
              <a:gd name="connsiteY3087" fmla="*/ 463563 h 1458060"/>
              <a:gd name="connsiteX3088" fmla="*/ 3400164 w 4762648"/>
              <a:gd name="connsiteY3088" fmla="*/ 346361 h 1458060"/>
              <a:gd name="connsiteX3089" fmla="*/ 3449194 w 4762648"/>
              <a:gd name="connsiteY3089" fmla="*/ 346361 h 1458060"/>
              <a:gd name="connsiteX3090" fmla="*/ 3243843 w 4762648"/>
              <a:gd name="connsiteY3090" fmla="*/ 315204 h 1458060"/>
              <a:gd name="connsiteX3091" fmla="*/ 3254001 w 4762648"/>
              <a:gd name="connsiteY3091" fmla="*/ 316962 h 1458060"/>
              <a:gd name="connsiteX3092" fmla="*/ 3245797 w 4762648"/>
              <a:gd name="connsiteY3092" fmla="*/ 345775 h 1458060"/>
              <a:gd name="connsiteX3093" fmla="*/ 3308988 w 4762648"/>
              <a:gd name="connsiteY3093" fmla="*/ 345775 h 1458060"/>
              <a:gd name="connsiteX3094" fmla="*/ 3308988 w 4762648"/>
              <a:gd name="connsiteY3094" fmla="*/ 356323 h 1458060"/>
              <a:gd name="connsiteX3095" fmla="*/ 3297463 w 4762648"/>
              <a:gd name="connsiteY3095" fmla="*/ 390995 h 1458060"/>
              <a:gd name="connsiteX3096" fmla="*/ 3287404 w 4762648"/>
              <a:gd name="connsiteY3096" fmla="*/ 388163 h 1458060"/>
              <a:gd name="connsiteX3097" fmla="*/ 3299026 w 4762648"/>
              <a:gd name="connsiteY3097" fmla="*/ 355346 h 1458060"/>
              <a:gd name="connsiteX3098" fmla="*/ 3242671 w 4762648"/>
              <a:gd name="connsiteY3098" fmla="*/ 355346 h 1458060"/>
              <a:gd name="connsiteX3099" fmla="*/ 3225384 w 4762648"/>
              <a:gd name="connsiteY3099" fmla="*/ 396367 h 1458060"/>
              <a:gd name="connsiteX3100" fmla="*/ 3215813 w 4762648"/>
              <a:gd name="connsiteY3100" fmla="*/ 391972 h 1458060"/>
              <a:gd name="connsiteX3101" fmla="*/ 3243843 w 4762648"/>
              <a:gd name="connsiteY3101" fmla="*/ 315204 h 1458060"/>
              <a:gd name="connsiteX3102" fmla="*/ 4286854 w 4762648"/>
              <a:gd name="connsiteY3102" fmla="*/ 314521 h 1458060"/>
              <a:gd name="connsiteX3103" fmla="*/ 4297500 w 4762648"/>
              <a:gd name="connsiteY3103" fmla="*/ 316572 h 1458060"/>
              <a:gd name="connsiteX3104" fmla="*/ 4289296 w 4762648"/>
              <a:gd name="connsiteY3104" fmla="*/ 334152 h 1458060"/>
              <a:gd name="connsiteX3105" fmla="*/ 4350241 w 4762648"/>
              <a:gd name="connsiteY3105" fmla="*/ 334152 h 1458060"/>
              <a:gd name="connsiteX3106" fmla="*/ 4350241 w 4762648"/>
              <a:gd name="connsiteY3106" fmla="*/ 343138 h 1458060"/>
              <a:gd name="connsiteX3107" fmla="*/ 4284413 w 4762648"/>
              <a:gd name="connsiteY3107" fmla="*/ 343138 h 1458060"/>
              <a:gd name="connsiteX3108" fmla="*/ 4260288 w 4762648"/>
              <a:gd name="connsiteY3108" fmla="*/ 375173 h 1458060"/>
              <a:gd name="connsiteX3109" fmla="*/ 4251205 w 4762648"/>
              <a:gd name="connsiteY3109" fmla="*/ 368531 h 1458060"/>
              <a:gd name="connsiteX3110" fmla="*/ 4286854 w 4762648"/>
              <a:gd name="connsiteY3110" fmla="*/ 314521 h 1458060"/>
              <a:gd name="connsiteX3111" fmla="*/ 4202469 w 4762648"/>
              <a:gd name="connsiteY3111" fmla="*/ 314521 h 1458060"/>
              <a:gd name="connsiteX3112" fmla="*/ 4213408 w 4762648"/>
              <a:gd name="connsiteY3112" fmla="*/ 316181 h 1458060"/>
              <a:gd name="connsiteX3113" fmla="*/ 4203641 w 4762648"/>
              <a:gd name="connsiteY3113" fmla="*/ 334152 h 1458060"/>
              <a:gd name="connsiteX3114" fmla="*/ 4259409 w 4762648"/>
              <a:gd name="connsiteY3114" fmla="*/ 334152 h 1458060"/>
              <a:gd name="connsiteX3115" fmla="*/ 4259409 w 4762648"/>
              <a:gd name="connsiteY3115" fmla="*/ 343138 h 1458060"/>
              <a:gd name="connsiteX3116" fmla="*/ 4197683 w 4762648"/>
              <a:gd name="connsiteY3116" fmla="*/ 343138 h 1458060"/>
              <a:gd name="connsiteX3117" fmla="*/ 4170824 w 4762648"/>
              <a:gd name="connsiteY3117" fmla="*/ 372145 h 1458060"/>
              <a:gd name="connsiteX3118" fmla="*/ 4162425 w 4762648"/>
              <a:gd name="connsiteY3118" fmla="*/ 364722 h 1458060"/>
              <a:gd name="connsiteX3119" fmla="*/ 4202469 w 4762648"/>
              <a:gd name="connsiteY3119" fmla="*/ 314521 h 1458060"/>
              <a:gd name="connsiteX3120" fmla="*/ 1953578 w 4762648"/>
              <a:gd name="connsiteY3120" fmla="*/ 313739 h 1458060"/>
              <a:gd name="connsiteX3121" fmla="*/ 1964419 w 4762648"/>
              <a:gd name="connsiteY3121" fmla="*/ 337180 h 1458060"/>
              <a:gd name="connsiteX3122" fmla="*/ 1955629 w 4762648"/>
              <a:gd name="connsiteY3122" fmla="*/ 340598 h 1458060"/>
              <a:gd name="connsiteX3123" fmla="*/ 2040015 w 4762648"/>
              <a:gd name="connsiteY3123" fmla="*/ 340598 h 1458060"/>
              <a:gd name="connsiteX3124" fmla="*/ 2040015 w 4762648"/>
              <a:gd name="connsiteY3124" fmla="*/ 369410 h 1458060"/>
              <a:gd name="connsiteX3125" fmla="*/ 2029564 w 4762648"/>
              <a:gd name="connsiteY3125" fmla="*/ 369410 h 1458060"/>
              <a:gd name="connsiteX3126" fmla="*/ 2029564 w 4762648"/>
              <a:gd name="connsiteY3126" fmla="*/ 349974 h 1458060"/>
              <a:gd name="connsiteX3127" fmla="*/ 1875541 w 4762648"/>
              <a:gd name="connsiteY3127" fmla="*/ 349974 h 1458060"/>
              <a:gd name="connsiteX3128" fmla="*/ 1875541 w 4762648"/>
              <a:gd name="connsiteY3128" fmla="*/ 369410 h 1458060"/>
              <a:gd name="connsiteX3129" fmla="*/ 1865188 w 4762648"/>
              <a:gd name="connsiteY3129" fmla="*/ 369410 h 1458060"/>
              <a:gd name="connsiteX3130" fmla="*/ 1865188 w 4762648"/>
              <a:gd name="connsiteY3130" fmla="*/ 340598 h 1458060"/>
              <a:gd name="connsiteX3131" fmla="*/ 1953969 w 4762648"/>
              <a:gd name="connsiteY3131" fmla="*/ 340598 h 1458060"/>
              <a:gd name="connsiteX3132" fmla="*/ 1943616 w 4762648"/>
              <a:gd name="connsiteY3132" fmla="*/ 317353 h 1458060"/>
              <a:gd name="connsiteX3133" fmla="*/ 325236 w 4762648"/>
              <a:gd name="connsiteY3133" fmla="*/ 313349 h 1458060"/>
              <a:gd name="connsiteX3134" fmla="*/ 336273 w 4762648"/>
              <a:gd name="connsiteY3134" fmla="*/ 315400 h 1458060"/>
              <a:gd name="connsiteX3135" fmla="*/ 335687 w 4762648"/>
              <a:gd name="connsiteY3135" fmla="*/ 316376 h 1458060"/>
              <a:gd name="connsiteX3136" fmla="*/ 332854 w 4762648"/>
              <a:gd name="connsiteY3136" fmla="*/ 321944 h 1458060"/>
              <a:gd name="connsiteX3137" fmla="*/ 389893 w 4762648"/>
              <a:gd name="connsiteY3137" fmla="*/ 379959 h 1458060"/>
              <a:gd name="connsiteX3138" fmla="*/ 389209 w 4762648"/>
              <a:gd name="connsiteY3138" fmla="*/ 380642 h 1458060"/>
              <a:gd name="connsiteX3139" fmla="*/ 382274 w 4762648"/>
              <a:gd name="connsiteY3139" fmla="*/ 389335 h 1458060"/>
              <a:gd name="connsiteX3140" fmla="*/ 327483 w 4762648"/>
              <a:gd name="connsiteY3140" fmla="*/ 331124 h 1458060"/>
              <a:gd name="connsiteX3141" fmla="*/ 272007 w 4762648"/>
              <a:gd name="connsiteY3141" fmla="*/ 390605 h 1458060"/>
              <a:gd name="connsiteX3142" fmla="*/ 264682 w 4762648"/>
              <a:gd name="connsiteY3142" fmla="*/ 382010 h 1458060"/>
              <a:gd name="connsiteX3143" fmla="*/ 325236 w 4762648"/>
              <a:gd name="connsiteY3143" fmla="*/ 313349 h 1458060"/>
              <a:gd name="connsiteX3144" fmla="*/ 2958745 w 4762648"/>
              <a:gd name="connsiteY3144" fmla="*/ 155098 h 1458060"/>
              <a:gd name="connsiteX3145" fmla="*/ 2958745 w 4762648"/>
              <a:gd name="connsiteY3145" fmla="*/ 172288 h 1458060"/>
              <a:gd name="connsiteX3146" fmla="*/ 3059538 w 4762648"/>
              <a:gd name="connsiteY3146" fmla="*/ 172288 h 1458060"/>
              <a:gd name="connsiteX3147" fmla="*/ 3059538 w 4762648"/>
              <a:gd name="connsiteY3147" fmla="*/ 155098 h 1458060"/>
              <a:gd name="connsiteX3148" fmla="*/ 3783759 w 4762648"/>
              <a:gd name="connsiteY3148" fmla="*/ 143280 h 1458060"/>
              <a:gd name="connsiteX3149" fmla="*/ 3783759 w 4762648"/>
              <a:gd name="connsiteY3149" fmla="*/ 170041 h 1458060"/>
              <a:gd name="connsiteX3150" fmla="*/ 3893539 w 4762648"/>
              <a:gd name="connsiteY3150" fmla="*/ 170041 h 1458060"/>
              <a:gd name="connsiteX3151" fmla="*/ 3893539 w 4762648"/>
              <a:gd name="connsiteY3151" fmla="*/ 143280 h 1458060"/>
              <a:gd name="connsiteX3152" fmla="*/ 3155109 w 4762648"/>
              <a:gd name="connsiteY3152" fmla="*/ 143280 h 1458060"/>
              <a:gd name="connsiteX3153" fmla="*/ 3155109 w 4762648"/>
              <a:gd name="connsiteY3153" fmla="*/ 170041 h 1458060"/>
              <a:gd name="connsiteX3154" fmla="*/ 3264889 w 4762648"/>
              <a:gd name="connsiteY3154" fmla="*/ 170041 h 1458060"/>
              <a:gd name="connsiteX3155" fmla="*/ 3264889 w 4762648"/>
              <a:gd name="connsiteY3155" fmla="*/ 143280 h 1458060"/>
              <a:gd name="connsiteX3156" fmla="*/ 3575967 w 4762648"/>
              <a:gd name="connsiteY3156" fmla="*/ 141131 h 1458060"/>
              <a:gd name="connsiteX3157" fmla="*/ 3586711 w 4762648"/>
              <a:gd name="connsiteY3157" fmla="*/ 141131 h 1458060"/>
              <a:gd name="connsiteX3158" fmla="*/ 3568349 w 4762648"/>
              <a:gd name="connsiteY3158" fmla="*/ 191235 h 1458060"/>
              <a:gd name="connsiteX3159" fmla="*/ 3560145 w 4762648"/>
              <a:gd name="connsiteY3159" fmla="*/ 191235 h 1458060"/>
              <a:gd name="connsiteX3160" fmla="*/ 3773504 w 4762648"/>
              <a:gd name="connsiteY3160" fmla="*/ 134295 h 1458060"/>
              <a:gd name="connsiteX3161" fmla="*/ 3903794 w 4762648"/>
              <a:gd name="connsiteY3161" fmla="*/ 134295 h 1458060"/>
              <a:gd name="connsiteX3162" fmla="*/ 3903794 w 4762648"/>
              <a:gd name="connsiteY3162" fmla="*/ 189282 h 1458060"/>
              <a:gd name="connsiteX3163" fmla="*/ 3893539 w 4762648"/>
              <a:gd name="connsiteY3163" fmla="*/ 189282 h 1458060"/>
              <a:gd name="connsiteX3164" fmla="*/ 3893539 w 4762648"/>
              <a:gd name="connsiteY3164" fmla="*/ 179027 h 1458060"/>
              <a:gd name="connsiteX3165" fmla="*/ 3783759 w 4762648"/>
              <a:gd name="connsiteY3165" fmla="*/ 179027 h 1458060"/>
              <a:gd name="connsiteX3166" fmla="*/ 3783759 w 4762648"/>
              <a:gd name="connsiteY3166" fmla="*/ 189282 h 1458060"/>
              <a:gd name="connsiteX3167" fmla="*/ 3773504 w 4762648"/>
              <a:gd name="connsiteY3167" fmla="*/ 189282 h 1458060"/>
              <a:gd name="connsiteX3168" fmla="*/ 3144854 w 4762648"/>
              <a:gd name="connsiteY3168" fmla="*/ 134295 h 1458060"/>
              <a:gd name="connsiteX3169" fmla="*/ 3275144 w 4762648"/>
              <a:gd name="connsiteY3169" fmla="*/ 134295 h 1458060"/>
              <a:gd name="connsiteX3170" fmla="*/ 3275144 w 4762648"/>
              <a:gd name="connsiteY3170" fmla="*/ 189282 h 1458060"/>
              <a:gd name="connsiteX3171" fmla="*/ 3264889 w 4762648"/>
              <a:gd name="connsiteY3171" fmla="*/ 189282 h 1458060"/>
              <a:gd name="connsiteX3172" fmla="*/ 3264889 w 4762648"/>
              <a:gd name="connsiteY3172" fmla="*/ 179027 h 1458060"/>
              <a:gd name="connsiteX3173" fmla="*/ 3155109 w 4762648"/>
              <a:gd name="connsiteY3173" fmla="*/ 179027 h 1458060"/>
              <a:gd name="connsiteX3174" fmla="*/ 3155109 w 4762648"/>
              <a:gd name="connsiteY3174" fmla="*/ 189282 h 1458060"/>
              <a:gd name="connsiteX3175" fmla="*/ 3144854 w 4762648"/>
              <a:gd name="connsiteY3175" fmla="*/ 189282 h 1458060"/>
              <a:gd name="connsiteX3176" fmla="*/ 1706575 w 4762648"/>
              <a:gd name="connsiteY3176" fmla="*/ 132244 h 1458060"/>
              <a:gd name="connsiteX3177" fmla="*/ 1717123 w 4762648"/>
              <a:gd name="connsiteY3177" fmla="*/ 132244 h 1458060"/>
              <a:gd name="connsiteX3178" fmla="*/ 1717123 w 4762648"/>
              <a:gd name="connsiteY3178" fmla="*/ 158419 h 1458060"/>
              <a:gd name="connsiteX3179" fmla="*/ 1720736 w 4762648"/>
              <a:gd name="connsiteY3179" fmla="*/ 171506 h 1458060"/>
              <a:gd name="connsiteX3180" fmla="*/ 1735582 w 4762648"/>
              <a:gd name="connsiteY3180" fmla="*/ 174632 h 1458060"/>
              <a:gd name="connsiteX3181" fmla="*/ 1769571 w 4762648"/>
              <a:gd name="connsiteY3181" fmla="*/ 174632 h 1458060"/>
              <a:gd name="connsiteX3182" fmla="*/ 1791351 w 4762648"/>
              <a:gd name="connsiteY3182" fmla="*/ 163107 h 1458060"/>
              <a:gd name="connsiteX3183" fmla="*/ 1794964 w 4762648"/>
              <a:gd name="connsiteY3183" fmla="*/ 143866 h 1458060"/>
              <a:gd name="connsiteX3184" fmla="*/ 1804731 w 4762648"/>
              <a:gd name="connsiteY3184" fmla="*/ 147870 h 1458060"/>
              <a:gd name="connsiteX3185" fmla="*/ 1801411 w 4762648"/>
              <a:gd name="connsiteY3185" fmla="*/ 165255 h 1458060"/>
              <a:gd name="connsiteX3186" fmla="*/ 1773184 w 4762648"/>
              <a:gd name="connsiteY3186" fmla="*/ 184691 h 1458060"/>
              <a:gd name="connsiteX3187" fmla="*/ 1732359 w 4762648"/>
              <a:gd name="connsiteY3187" fmla="*/ 184691 h 1458060"/>
              <a:gd name="connsiteX3188" fmla="*/ 1706575 w 4762648"/>
              <a:gd name="connsiteY3188" fmla="*/ 159493 h 1458060"/>
              <a:gd name="connsiteX3189" fmla="*/ 1679325 w 4762648"/>
              <a:gd name="connsiteY3189" fmla="*/ 131267 h 1458060"/>
              <a:gd name="connsiteX3190" fmla="*/ 1689580 w 4762648"/>
              <a:gd name="connsiteY3190" fmla="*/ 134881 h 1458060"/>
              <a:gd name="connsiteX3191" fmla="*/ 1669167 w 4762648"/>
              <a:gd name="connsiteY3191" fmla="*/ 176878 h 1458060"/>
              <a:gd name="connsiteX3192" fmla="*/ 1659205 w 4762648"/>
              <a:gd name="connsiteY3192" fmla="*/ 172288 h 1458060"/>
              <a:gd name="connsiteX3193" fmla="*/ 1679325 w 4762648"/>
              <a:gd name="connsiteY3193" fmla="*/ 131267 h 1458060"/>
              <a:gd name="connsiteX3194" fmla="*/ 1820358 w 4762648"/>
              <a:gd name="connsiteY3194" fmla="*/ 129411 h 1458060"/>
              <a:gd name="connsiteX3195" fmla="*/ 1848584 w 4762648"/>
              <a:gd name="connsiteY3195" fmla="*/ 165841 h 1458060"/>
              <a:gd name="connsiteX3196" fmla="*/ 1839599 w 4762648"/>
              <a:gd name="connsiteY3196" fmla="*/ 172092 h 1458060"/>
              <a:gd name="connsiteX3197" fmla="*/ 1812154 w 4762648"/>
              <a:gd name="connsiteY3197" fmla="*/ 135271 h 1458060"/>
              <a:gd name="connsiteX3198" fmla="*/ 2958745 w 4762648"/>
              <a:gd name="connsiteY3198" fmla="*/ 129216 h 1458060"/>
              <a:gd name="connsiteX3199" fmla="*/ 2958745 w 4762648"/>
              <a:gd name="connsiteY3199" fmla="*/ 146698 h 1458060"/>
              <a:gd name="connsiteX3200" fmla="*/ 3059538 w 4762648"/>
              <a:gd name="connsiteY3200" fmla="*/ 146698 h 1458060"/>
              <a:gd name="connsiteX3201" fmla="*/ 3059538 w 4762648"/>
              <a:gd name="connsiteY3201" fmla="*/ 129216 h 1458060"/>
              <a:gd name="connsiteX3202" fmla="*/ 2625546 w 4762648"/>
              <a:gd name="connsiteY3202" fmla="*/ 128825 h 1458060"/>
              <a:gd name="connsiteX3203" fmla="*/ 2625546 w 4762648"/>
              <a:gd name="connsiteY3203" fmla="*/ 167307 h 1458060"/>
              <a:gd name="connsiteX3204" fmla="*/ 2665200 w 4762648"/>
              <a:gd name="connsiteY3204" fmla="*/ 167307 h 1458060"/>
              <a:gd name="connsiteX3205" fmla="*/ 2665200 w 4762648"/>
              <a:gd name="connsiteY3205" fmla="*/ 128825 h 1458060"/>
              <a:gd name="connsiteX3206" fmla="*/ 2577396 w 4762648"/>
              <a:gd name="connsiteY3206" fmla="*/ 128825 h 1458060"/>
              <a:gd name="connsiteX3207" fmla="*/ 2577396 w 4762648"/>
              <a:gd name="connsiteY3207" fmla="*/ 167307 h 1458060"/>
              <a:gd name="connsiteX3208" fmla="*/ 2615389 w 4762648"/>
              <a:gd name="connsiteY3208" fmla="*/ 167307 h 1458060"/>
              <a:gd name="connsiteX3209" fmla="*/ 2615389 w 4762648"/>
              <a:gd name="connsiteY3209" fmla="*/ 128825 h 1458060"/>
              <a:gd name="connsiteX3210" fmla="*/ 20218 w 4762648"/>
              <a:gd name="connsiteY3210" fmla="*/ 120621 h 1458060"/>
              <a:gd name="connsiteX3211" fmla="*/ 30766 w 4762648"/>
              <a:gd name="connsiteY3211" fmla="*/ 124039 h 1458060"/>
              <a:gd name="connsiteX3212" fmla="*/ 11623 w 4762648"/>
              <a:gd name="connsiteY3212" fmla="*/ 173264 h 1458060"/>
              <a:gd name="connsiteX3213" fmla="*/ 1368 w 4762648"/>
              <a:gd name="connsiteY3213" fmla="*/ 168479 h 1458060"/>
              <a:gd name="connsiteX3214" fmla="*/ 20218 w 4762648"/>
              <a:gd name="connsiteY3214" fmla="*/ 120621 h 1458060"/>
              <a:gd name="connsiteX3215" fmla="*/ 1747009 w 4762648"/>
              <a:gd name="connsiteY3215" fmla="*/ 120426 h 1458060"/>
              <a:gd name="connsiteX3216" fmla="*/ 1771133 w 4762648"/>
              <a:gd name="connsiteY3216" fmla="*/ 145624 h 1458060"/>
              <a:gd name="connsiteX3217" fmla="*/ 1762539 w 4762648"/>
              <a:gd name="connsiteY3217" fmla="*/ 152656 h 1458060"/>
              <a:gd name="connsiteX3218" fmla="*/ 1739000 w 4762648"/>
              <a:gd name="connsiteY3218" fmla="*/ 126481 h 1458060"/>
              <a:gd name="connsiteX3219" fmla="*/ 162032 w 4762648"/>
              <a:gd name="connsiteY3219" fmla="*/ 120035 h 1458060"/>
              <a:gd name="connsiteX3220" fmla="*/ 189868 w 4762648"/>
              <a:gd name="connsiteY3220" fmla="*/ 160079 h 1458060"/>
              <a:gd name="connsiteX3221" fmla="*/ 180199 w 4762648"/>
              <a:gd name="connsiteY3221" fmla="*/ 166037 h 1458060"/>
              <a:gd name="connsiteX3222" fmla="*/ 153242 w 4762648"/>
              <a:gd name="connsiteY3222" fmla="*/ 125016 h 1458060"/>
              <a:gd name="connsiteX3223" fmla="*/ 49225 w 4762648"/>
              <a:gd name="connsiteY3223" fmla="*/ 119840 h 1458060"/>
              <a:gd name="connsiteX3224" fmla="*/ 59774 w 4762648"/>
              <a:gd name="connsiteY3224" fmla="*/ 119840 h 1458060"/>
              <a:gd name="connsiteX3225" fmla="*/ 59774 w 4762648"/>
              <a:gd name="connsiteY3225" fmla="*/ 156856 h 1458060"/>
              <a:gd name="connsiteX3226" fmla="*/ 77452 w 4762648"/>
              <a:gd name="connsiteY3226" fmla="*/ 174046 h 1458060"/>
              <a:gd name="connsiteX3227" fmla="*/ 115444 w 4762648"/>
              <a:gd name="connsiteY3227" fmla="*/ 174046 h 1458060"/>
              <a:gd name="connsiteX3228" fmla="*/ 137224 w 4762648"/>
              <a:gd name="connsiteY3228" fmla="*/ 160079 h 1458060"/>
              <a:gd name="connsiteX3229" fmla="*/ 140253 w 4762648"/>
              <a:gd name="connsiteY3229" fmla="*/ 139276 h 1458060"/>
              <a:gd name="connsiteX3230" fmla="*/ 149140 w 4762648"/>
              <a:gd name="connsiteY3230" fmla="*/ 142108 h 1458060"/>
              <a:gd name="connsiteX3231" fmla="*/ 150605 w 4762648"/>
              <a:gd name="connsiteY3231" fmla="*/ 142499 h 1458060"/>
              <a:gd name="connsiteX3232" fmla="*/ 146601 w 4762648"/>
              <a:gd name="connsiteY3232" fmla="*/ 166037 h 1458060"/>
              <a:gd name="connsiteX3233" fmla="*/ 117202 w 4762648"/>
              <a:gd name="connsiteY3233" fmla="*/ 184105 h 1458060"/>
              <a:gd name="connsiteX3234" fmla="*/ 73838 w 4762648"/>
              <a:gd name="connsiteY3234" fmla="*/ 184105 h 1458060"/>
              <a:gd name="connsiteX3235" fmla="*/ 49225 w 4762648"/>
              <a:gd name="connsiteY3235" fmla="*/ 159688 h 1458060"/>
              <a:gd name="connsiteX3236" fmla="*/ 4170871 w 4762648"/>
              <a:gd name="connsiteY3236" fmla="*/ 117007 h 1458060"/>
              <a:gd name="connsiteX3237" fmla="*/ 4170871 w 4762648"/>
              <a:gd name="connsiteY3237" fmla="*/ 164669 h 1458060"/>
              <a:gd name="connsiteX3238" fmla="*/ 4216873 w 4762648"/>
              <a:gd name="connsiteY3238" fmla="*/ 164669 h 1458060"/>
              <a:gd name="connsiteX3239" fmla="*/ 4216873 w 4762648"/>
              <a:gd name="connsiteY3239" fmla="*/ 117007 h 1458060"/>
              <a:gd name="connsiteX3240" fmla="*/ 263170 w 4762648"/>
              <a:gd name="connsiteY3240" fmla="*/ 111245 h 1458060"/>
              <a:gd name="connsiteX3241" fmla="*/ 381154 w 4762648"/>
              <a:gd name="connsiteY3241" fmla="*/ 111245 h 1458060"/>
              <a:gd name="connsiteX3242" fmla="*/ 381154 w 4762648"/>
              <a:gd name="connsiteY3242" fmla="*/ 121891 h 1458060"/>
              <a:gd name="connsiteX3243" fmla="*/ 334176 w 4762648"/>
              <a:gd name="connsiteY3243" fmla="*/ 140643 h 1458060"/>
              <a:gd name="connsiteX3244" fmla="*/ 334176 w 4762648"/>
              <a:gd name="connsiteY3244" fmla="*/ 144647 h 1458060"/>
              <a:gd name="connsiteX3245" fmla="*/ 398148 w 4762648"/>
              <a:gd name="connsiteY3245" fmla="*/ 144647 h 1458060"/>
              <a:gd name="connsiteX3246" fmla="*/ 398148 w 4762648"/>
              <a:gd name="connsiteY3246" fmla="*/ 153633 h 1458060"/>
              <a:gd name="connsiteX3247" fmla="*/ 334176 w 4762648"/>
              <a:gd name="connsiteY3247" fmla="*/ 153633 h 1458060"/>
              <a:gd name="connsiteX3248" fmla="*/ 334176 w 4762648"/>
              <a:gd name="connsiteY3248" fmla="*/ 170041 h 1458060"/>
              <a:gd name="connsiteX3249" fmla="*/ 314153 w 4762648"/>
              <a:gd name="connsiteY3249" fmla="*/ 187231 h 1458060"/>
              <a:gd name="connsiteX3250" fmla="*/ 290127 w 4762648"/>
              <a:gd name="connsiteY3250" fmla="*/ 187622 h 1458060"/>
              <a:gd name="connsiteX3251" fmla="*/ 288174 w 4762648"/>
              <a:gd name="connsiteY3251" fmla="*/ 177269 h 1458060"/>
              <a:gd name="connsiteX3252" fmla="*/ 311614 w 4762648"/>
              <a:gd name="connsiteY3252" fmla="*/ 177855 h 1458060"/>
              <a:gd name="connsiteX3253" fmla="*/ 323822 w 4762648"/>
              <a:gd name="connsiteY3253" fmla="*/ 167502 h 1458060"/>
              <a:gd name="connsiteX3254" fmla="*/ 323822 w 4762648"/>
              <a:gd name="connsiteY3254" fmla="*/ 153633 h 1458060"/>
              <a:gd name="connsiteX3255" fmla="*/ 245590 w 4762648"/>
              <a:gd name="connsiteY3255" fmla="*/ 153633 h 1458060"/>
              <a:gd name="connsiteX3256" fmla="*/ 245590 w 4762648"/>
              <a:gd name="connsiteY3256" fmla="*/ 144647 h 1458060"/>
              <a:gd name="connsiteX3257" fmla="*/ 323822 w 4762648"/>
              <a:gd name="connsiteY3257" fmla="*/ 144647 h 1458060"/>
              <a:gd name="connsiteX3258" fmla="*/ 323822 w 4762648"/>
              <a:gd name="connsiteY3258" fmla="*/ 135857 h 1458060"/>
              <a:gd name="connsiteX3259" fmla="*/ 363964 w 4762648"/>
              <a:gd name="connsiteY3259" fmla="*/ 120230 h 1458060"/>
              <a:gd name="connsiteX3260" fmla="*/ 263170 w 4762648"/>
              <a:gd name="connsiteY3260" fmla="*/ 120230 h 1458060"/>
              <a:gd name="connsiteX3261" fmla="*/ 85265 w 4762648"/>
              <a:gd name="connsiteY3261" fmla="*/ 111245 h 1458060"/>
              <a:gd name="connsiteX3262" fmla="*/ 114664 w 4762648"/>
              <a:gd name="connsiteY3262" fmla="*/ 141424 h 1458060"/>
              <a:gd name="connsiteX3263" fmla="*/ 106068 w 4762648"/>
              <a:gd name="connsiteY3263" fmla="*/ 148456 h 1458060"/>
              <a:gd name="connsiteX3264" fmla="*/ 77256 w 4762648"/>
              <a:gd name="connsiteY3264" fmla="*/ 117300 h 1458060"/>
              <a:gd name="connsiteX3265" fmla="*/ 1581950 w 4762648"/>
              <a:gd name="connsiteY3265" fmla="*/ 110659 h 1458060"/>
              <a:gd name="connsiteX3266" fmla="*/ 1592596 w 4762648"/>
              <a:gd name="connsiteY3266" fmla="*/ 110659 h 1458060"/>
              <a:gd name="connsiteX3267" fmla="*/ 1592596 w 4762648"/>
              <a:gd name="connsiteY3267" fmla="*/ 189477 h 1458060"/>
              <a:gd name="connsiteX3268" fmla="*/ 1581950 w 4762648"/>
              <a:gd name="connsiteY3268" fmla="*/ 189477 h 1458060"/>
              <a:gd name="connsiteX3269" fmla="*/ 1514363 w 4762648"/>
              <a:gd name="connsiteY3269" fmla="*/ 110659 h 1458060"/>
              <a:gd name="connsiteX3270" fmla="*/ 1524911 w 4762648"/>
              <a:gd name="connsiteY3270" fmla="*/ 110659 h 1458060"/>
              <a:gd name="connsiteX3271" fmla="*/ 1514949 w 4762648"/>
              <a:gd name="connsiteY3271" fmla="*/ 160860 h 1458060"/>
              <a:gd name="connsiteX3272" fmla="*/ 1475491 w 4762648"/>
              <a:gd name="connsiteY3272" fmla="*/ 191040 h 1458060"/>
              <a:gd name="connsiteX3273" fmla="*/ 1468556 w 4762648"/>
              <a:gd name="connsiteY3273" fmla="*/ 181664 h 1458060"/>
              <a:gd name="connsiteX3274" fmla="*/ 1505475 w 4762648"/>
              <a:gd name="connsiteY3274" fmla="*/ 155684 h 1458060"/>
              <a:gd name="connsiteX3275" fmla="*/ 1514363 w 4762648"/>
              <a:gd name="connsiteY3275" fmla="*/ 110659 h 1458060"/>
              <a:gd name="connsiteX3276" fmla="*/ 4261312 w 4762648"/>
              <a:gd name="connsiteY3276" fmla="*/ 108412 h 1458060"/>
              <a:gd name="connsiteX3277" fmla="*/ 4261312 w 4762648"/>
              <a:gd name="connsiteY3277" fmla="*/ 164474 h 1458060"/>
              <a:gd name="connsiteX3278" fmla="*/ 4315713 w 4762648"/>
              <a:gd name="connsiteY3278" fmla="*/ 164474 h 1458060"/>
              <a:gd name="connsiteX3279" fmla="*/ 4315713 w 4762648"/>
              <a:gd name="connsiteY3279" fmla="*/ 108412 h 1458060"/>
              <a:gd name="connsiteX3280" fmla="*/ 3745962 w 4762648"/>
              <a:gd name="connsiteY3280" fmla="*/ 108217 h 1458060"/>
              <a:gd name="connsiteX3281" fmla="*/ 3931336 w 4762648"/>
              <a:gd name="connsiteY3281" fmla="*/ 108217 h 1458060"/>
              <a:gd name="connsiteX3282" fmla="*/ 3931336 w 4762648"/>
              <a:gd name="connsiteY3282" fmla="*/ 117496 h 1458060"/>
              <a:gd name="connsiteX3283" fmla="*/ 3745962 w 4762648"/>
              <a:gd name="connsiteY3283" fmla="*/ 117496 h 1458060"/>
              <a:gd name="connsiteX3284" fmla="*/ 3117312 w 4762648"/>
              <a:gd name="connsiteY3284" fmla="*/ 108217 h 1458060"/>
              <a:gd name="connsiteX3285" fmla="*/ 3302686 w 4762648"/>
              <a:gd name="connsiteY3285" fmla="*/ 108217 h 1458060"/>
              <a:gd name="connsiteX3286" fmla="*/ 3302686 w 4762648"/>
              <a:gd name="connsiteY3286" fmla="*/ 117496 h 1458060"/>
              <a:gd name="connsiteX3287" fmla="*/ 3117312 w 4762648"/>
              <a:gd name="connsiteY3287" fmla="*/ 117496 h 1458060"/>
              <a:gd name="connsiteX3288" fmla="*/ 847916 w 4762648"/>
              <a:gd name="connsiteY3288" fmla="*/ 105678 h 1458060"/>
              <a:gd name="connsiteX3289" fmla="*/ 847916 w 4762648"/>
              <a:gd name="connsiteY3289" fmla="*/ 159884 h 1458060"/>
              <a:gd name="connsiteX3290" fmla="*/ 897727 w 4762648"/>
              <a:gd name="connsiteY3290" fmla="*/ 159884 h 1458060"/>
              <a:gd name="connsiteX3291" fmla="*/ 897727 w 4762648"/>
              <a:gd name="connsiteY3291" fmla="*/ 105678 h 1458060"/>
              <a:gd name="connsiteX3292" fmla="*/ 2958745 w 4762648"/>
              <a:gd name="connsiteY3292" fmla="*/ 103627 h 1458060"/>
              <a:gd name="connsiteX3293" fmla="*/ 2958745 w 4762648"/>
              <a:gd name="connsiteY3293" fmla="*/ 120816 h 1458060"/>
              <a:gd name="connsiteX3294" fmla="*/ 3059538 w 4762648"/>
              <a:gd name="connsiteY3294" fmla="*/ 120816 h 1458060"/>
              <a:gd name="connsiteX3295" fmla="*/ 3059538 w 4762648"/>
              <a:gd name="connsiteY3295" fmla="*/ 103627 h 1458060"/>
              <a:gd name="connsiteX3296" fmla="*/ 1956950 w 4762648"/>
              <a:gd name="connsiteY3296" fmla="*/ 87804 h 1458060"/>
              <a:gd name="connsiteX3297" fmla="*/ 1967303 w 4762648"/>
              <a:gd name="connsiteY3297" fmla="*/ 87804 h 1458060"/>
              <a:gd name="connsiteX3298" fmla="*/ 1967303 w 4762648"/>
              <a:gd name="connsiteY3298" fmla="*/ 106264 h 1458060"/>
              <a:gd name="connsiteX3299" fmla="*/ 2028736 w 4762648"/>
              <a:gd name="connsiteY3299" fmla="*/ 106264 h 1458060"/>
              <a:gd name="connsiteX3300" fmla="*/ 2028736 w 4762648"/>
              <a:gd name="connsiteY3300" fmla="*/ 150898 h 1458060"/>
              <a:gd name="connsiteX3301" fmla="*/ 2008714 w 4762648"/>
              <a:gd name="connsiteY3301" fmla="*/ 170823 h 1458060"/>
              <a:gd name="connsiteX3302" fmla="*/ 1988301 w 4762648"/>
              <a:gd name="connsiteY3302" fmla="*/ 171311 h 1458060"/>
              <a:gd name="connsiteX3303" fmla="*/ 1986348 w 4762648"/>
              <a:gd name="connsiteY3303" fmla="*/ 160860 h 1458060"/>
              <a:gd name="connsiteX3304" fmla="*/ 2005882 w 4762648"/>
              <a:gd name="connsiteY3304" fmla="*/ 161446 h 1458060"/>
              <a:gd name="connsiteX3305" fmla="*/ 2018481 w 4762648"/>
              <a:gd name="connsiteY3305" fmla="*/ 149824 h 1458060"/>
              <a:gd name="connsiteX3306" fmla="*/ 2018481 w 4762648"/>
              <a:gd name="connsiteY3306" fmla="*/ 115640 h 1458060"/>
              <a:gd name="connsiteX3307" fmla="*/ 1967303 w 4762648"/>
              <a:gd name="connsiteY3307" fmla="*/ 115640 h 1458060"/>
              <a:gd name="connsiteX3308" fmla="*/ 1967303 w 4762648"/>
              <a:gd name="connsiteY3308" fmla="*/ 189282 h 1458060"/>
              <a:gd name="connsiteX3309" fmla="*/ 1956950 w 4762648"/>
              <a:gd name="connsiteY3309" fmla="*/ 189282 h 1458060"/>
              <a:gd name="connsiteX3310" fmla="*/ 1956950 w 4762648"/>
              <a:gd name="connsiteY3310" fmla="*/ 115640 h 1458060"/>
              <a:gd name="connsiteX3311" fmla="*/ 1906748 w 4762648"/>
              <a:gd name="connsiteY3311" fmla="*/ 115640 h 1458060"/>
              <a:gd name="connsiteX3312" fmla="*/ 1906748 w 4762648"/>
              <a:gd name="connsiteY3312" fmla="*/ 173069 h 1458060"/>
              <a:gd name="connsiteX3313" fmla="*/ 1896493 w 4762648"/>
              <a:gd name="connsiteY3313" fmla="*/ 173069 h 1458060"/>
              <a:gd name="connsiteX3314" fmla="*/ 1896493 w 4762648"/>
              <a:gd name="connsiteY3314" fmla="*/ 106264 h 1458060"/>
              <a:gd name="connsiteX3315" fmla="*/ 1956950 w 4762648"/>
              <a:gd name="connsiteY3315" fmla="*/ 106264 h 1458060"/>
              <a:gd name="connsiteX3316" fmla="*/ 649695 w 4762648"/>
              <a:gd name="connsiteY3316" fmla="*/ 82042 h 1458060"/>
              <a:gd name="connsiteX3317" fmla="*/ 688177 w 4762648"/>
              <a:gd name="connsiteY3317" fmla="*/ 101478 h 1458060"/>
              <a:gd name="connsiteX3318" fmla="*/ 681731 w 4762648"/>
              <a:gd name="connsiteY3318" fmla="*/ 110854 h 1458060"/>
              <a:gd name="connsiteX3319" fmla="*/ 644128 w 4762648"/>
              <a:gd name="connsiteY3319" fmla="*/ 90637 h 1458060"/>
              <a:gd name="connsiteX3320" fmla="*/ 2625546 w 4762648"/>
              <a:gd name="connsiteY3320" fmla="*/ 81065 h 1458060"/>
              <a:gd name="connsiteX3321" fmla="*/ 2625546 w 4762648"/>
              <a:gd name="connsiteY3321" fmla="*/ 119644 h 1458060"/>
              <a:gd name="connsiteX3322" fmla="*/ 2665200 w 4762648"/>
              <a:gd name="connsiteY3322" fmla="*/ 119644 h 1458060"/>
              <a:gd name="connsiteX3323" fmla="*/ 2665200 w 4762648"/>
              <a:gd name="connsiteY3323" fmla="*/ 81065 h 1458060"/>
              <a:gd name="connsiteX3324" fmla="*/ 2577396 w 4762648"/>
              <a:gd name="connsiteY3324" fmla="*/ 81065 h 1458060"/>
              <a:gd name="connsiteX3325" fmla="*/ 2577396 w 4762648"/>
              <a:gd name="connsiteY3325" fmla="*/ 119644 h 1458060"/>
              <a:gd name="connsiteX3326" fmla="*/ 2615389 w 4762648"/>
              <a:gd name="connsiteY3326" fmla="*/ 119644 h 1458060"/>
              <a:gd name="connsiteX3327" fmla="*/ 2615389 w 4762648"/>
              <a:gd name="connsiteY3327" fmla="*/ 81065 h 1458060"/>
              <a:gd name="connsiteX3328" fmla="*/ 941873 w 4762648"/>
              <a:gd name="connsiteY3328" fmla="*/ 79405 h 1458060"/>
              <a:gd name="connsiteX3329" fmla="*/ 973517 w 4762648"/>
              <a:gd name="connsiteY3329" fmla="*/ 120426 h 1458060"/>
              <a:gd name="connsiteX3330" fmla="*/ 964727 w 4762648"/>
              <a:gd name="connsiteY3330" fmla="*/ 127067 h 1458060"/>
              <a:gd name="connsiteX3331" fmla="*/ 933864 w 4762648"/>
              <a:gd name="connsiteY3331" fmla="*/ 85070 h 1458060"/>
              <a:gd name="connsiteX3332" fmla="*/ 2566945 w 4762648"/>
              <a:gd name="connsiteY3332" fmla="*/ 71689 h 1458060"/>
              <a:gd name="connsiteX3333" fmla="*/ 2675553 w 4762648"/>
              <a:gd name="connsiteY3333" fmla="*/ 71689 h 1458060"/>
              <a:gd name="connsiteX3334" fmla="*/ 2675553 w 4762648"/>
              <a:gd name="connsiteY3334" fmla="*/ 189087 h 1458060"/>
              <a:gd name="connsiteX3335" fmla="*/ 2665200 w 4762648"/>
              <a:gd name="connsiteY3335" fmla="*/ 189087 h 1458060"/>
              <a:gd name="connsiteX3336" fmla="*/ 2665200 w 4762648"/>
              <a:gd name="connsiteY3336" fmla="*/ 176683 h 1458060"/>
              <a:gd name="connsiteX3337" fmla="*/ 2577396 w 4762648"/>
              <a:gd name="connsiteY3337" fmla="*/ 176683 h 1458060"/>
              <a:gd name="connsiteX3338" fmla="*/ 2577396 w 4762648"/>
              <a:gd name="connsiteY3338" fmla="*/ 189087 h 1458060"/>
              <a:gd name="connsiteX3339" fmla="*/ 2566945 w 4762648"/>
              <a:gd name="connsiteY3339" fmla="*/ 189087 h 1458060"/>
              <a:gd name="connsiteX3340" fmla="*/ 274988 w 4762648"/>
              <a:gd name="connsiteY3340" fmla="*/ 70224 h 1458060"/>
              <a:gd name="connsiteX3341" fmla="*/ 274988 w 4762648"/>
              <a:gd name="connsiteY3341" fmla="*/ 84874 h 1458060"/>
              <a:gd name="connsiteX3342" fmla="*/ 370215 w 4762648"/>
              <a:gd name="connsiteY3342" fmla="*/ 84874 h 1458060"/>
              <a:gd name="connsiteX3343" fmla="*/ 370215 w 4762648"/>
              <a:gd name="connsiteY3343" fmla="*/ 70224 h 1458060"/>
              <a:gd name="connsiteX3344" fmla="*/ 1874908 w 4762648"/>
              <a:gd name="connsiteY3344" fmla="*/ 68857 h 1458060"/>
              <a:gd name="connsiteX3345" fmla="*/ 2049735 w 4762648"/>
              <a:gd name="connsiteY3345" fmla="*/ 68857 h 1458060"/>
              <a:gd name="connsiteX3346" fmla="*/ 2049735 w 4762648"/>
              <a:gd name="connsiteY3346" fmla="*/ 100697 h 1458060"/>
              <a:gd name="connsiteX3347" fmla="*/ 2039577 w 4762648"/>
              <a:gd name="connsiteY3347" fmla="*/ 100697 h 1458060"/>
              <a:gd name="connsiteX3348" fmla="*/ 2039577 w 4762648"/>
              <a:gd name="connsiteY3348" fmla="*/ 78428 h 1458060"/>
              <a:gd name="connsiteX3349" fmla="*/ 1885066 w 4762648"/>
              <a:gd name="connsiteY3349" fmla="*/ 78428 h 1458060"/>
              <a:gd name="connsiteX3350" fmla="*/ 1885066 w 4762648"/>
              <a:gd name="connsiteY3350" fmla="*/ 100697 h 1458060"/>
              <a:gd name="connsiteX3351" fmla="*/ 1874908 w 4762648"/>
              <a:gd name="connsiteY3351" fmla="*/ 100697 h 1458060"/>
              <a:gd name="connsiteX3352" fmla="*/ 4695843 w 4762648"/>
              <a:gd name="connsiteY3352" fmla="*/ 64266 h 1458060"/>
              <a:gd name="connsiteX3353" fmla="*/ 4706196 w 4762648"/>
              <a:gd name="connsiteY3353" fmla="*/ 64266 h 1458060"/>
              <a:gd name="connsiteX3354" fmla="*/ 4706196 w 4762648"/>
              <a:gd name="connsiteY3354" fmla="*/ 153438 h 1458060"/>
              <a:gd name="connsiteX3355" fmla="*/ 4695843 w 4762648"/>
              <a:gd name="connsiteY3355" fmla="*/ 153438 h 1458060"/>
              <a:gd name="connsiteX3356" fmla="*/ 3843532 w 4762648"/>
              <a:gd name="connsiteY3356" fmla="*/ 62606 h 1458060"/>
              <a:gd name="connsiteX3357" fmla="*/ 3843532 w 4762648"/>
              <a:gd name="connsiteY3357" fmla="*/ 82628 h 1458060"/>
              <a:gd name="connsiteX3358" fmla="*/ 3903794 w 4762648"/>
              <a:gd name="connsiteY3358" fmla="*/ 82628 h 1458060"/>
              <a:gd name="connsiteX3359" fmla="*/ 3903794 w 4762648"/>
              <a:gd name="connsiteY3359" fmla="*/ 62606 h 1458060"/>
              <a:gd name="connsiteX3360" fmla="*/ 3773504 w 4762648"/>
              <a:gd name="connsiteY3360" fmla="*/ 62606 h 1458060"/>
              <a:gd name="connsiteX3361" fmla="*/ 3773504 w 4762648"/>
              <a:gd name="connsiteY3361" fmla="*/ 82628 h 1458060"/>
              <a:gd name="connsiteX3362" fmla="*/ 3833570 w 4762648"/>
              <a:gd name="connsiteY3362" fmla="*/ 82628 h 1458060"/>
              <a:gd name="connsiteX3363" fmla="*/ 3833570 w 4762648"/>
              <a:gd name="connsiteY3363" fmla="*/ 62606 h 1458060"/>
              <a:gd name="connsiteX3364" fmla="*/ 3214882 w 4762648"/>
              <a:gd name="connsiteY3364" fmla="*/ 62606 h 1458060"/>
              <a:gd name="connsiteX3365" fmla="*/ 3214882 w 4762648"/>
              <a:gd name="connsiteY3365" fmla="*/ 82628 h 1458060"/>
              <a:gd name="connsiteX3366" fmla="*/ 3275144 w 4762648"/>
              <a:gd name="connsiteY3366" fmla="*/ 82628 h 1458060"/>
              <a:gd name="connsiteX3367" fmla="*/ 3275144 w 4762648"/>
              <a:gd name="connsiteY3367" fmla="*/ 62606 h 1458060"/>
              <a:gd name="connsiteX3368" fmla="*/ 3144854 w 4762648"/>
              <a:gd name="connsiteY3368" fmla="*/ 62606 h 1458060"/>
              <a:gd name="connsiteX3369" fmla="*/ 3144854 w 4762648"/>
              <a:gd name="connsiteY3369" fmla="*/ 82628 h 1458060"/>
              <a:gd name="connsiteX3370" fmla="*/ 3204920 w 4762648"/>
              <a:gd name="connsiteY3370" fmla="*/ 82628 h 1458060"/>
              <a:gd name="connsiteX3371" fmla="*/ 3204920 w 4762648"/>
              <a:gd name="connsiteY3371" fmla="*/ 62606 h 1458060"/>
              <a:gd name="connsiteX3372" fmla="*/ 4384034 w 4762648"/>
              <a:gd name="connsiteY3372" fmla="*/ 60262 h 1458060"/>
              <a:gd name="connsiteX3373" fmla="*/ 4395266 w 4762648"/>
              <a:gd name="connsiteY3373" fmla="*/ 63290 h 1458060"/>
              <a:gd name="connsiteX3374" fmla="*/ 4375049 w 4762648"/>
              <a:gd name="connsiteY3374" fmla="*/ 139862 h 1458060"/>
              <a:gd name="connsiteX3375" fmla="*/ 4363426 w 4762648"/>
              <a:gd name="connsiteY3375" fmla="*/ 135857 h 1458060"/>
              <a:gd name="connsiteX3376" fmla="*/ 4384034 w 4762648"/>
              <a:gd name="connsiteY3376" fmla="*/ 60262 h 1458060"/>
              <a:gd name="connsiteX3377" fmla="*/ 2400662 w 4762648"/>
              <a:gd name="connsiteY3377" fmla="*/ 56843 h 1458060"/>
              <a:gd name="connsiteX3378" fmla="*/ 2411211 w 4762648"/>
              <a:gd name="connsiteY3378" fmla="*/ 56843 h 1458060"/>
              <a:gd name="connsiteX3379" fmla="*/ 2411211 w 4762648"/>
              <a:gd name="connsiteY3379" fmla="*/ 71884 h 1458060"/>
              <a:gd name="connsiteX3380" fmla="*/ 2468054 w 4762648"/>
              <a:gd name="connsiteY3380" fmla="*/ 71884 h 1458060"/>
              <a:gd name="connsiteX3381" fmla="*/ 2468054 w 4762648"/>
              <a:gd name="connsiteY3381" fmla="*/ 81065 h 1458060"/>
              <a:gd name="connsiteX3382" fmla="*/ 2411211 w 4762648"/>
              <a:gd name="connsiteY3382" fmla="*/ 81065 h 1458060"/>
              <a:gd name="connsiteX3383" fmla="*/ 2411211 w 4762648"/>
              <a:gd name="connsiteY3383" fmla="*/ 110268 h 1458060"/>
              <a:gd name="connsiteX3384" fmla="*/ 2467272 w 4762648"/>
              <a:gd name="connsiteY3384" fmla="*/ 110268 h 1458060"/>
              <a:gd name="connsiteX3385" fmla="*/ 2467272 w 4762648"/>
              <a:gd name="connsiteY3385" fmla="*/ 119449 h 1458060"/>
              <a:gd name="connsiteX3386" fmla="*/ 2411211 w 4762648"/>
              <a:gd name="connsiteY3386" fmla="*/ 119449 h 1458060"/>
              <a:gd name="connsiteX3387" fmla="*/ 2411211 w 4762648"/>
              <a:gd name="connsiteY3387" fmla="*/ 149433 h 1458060"/>
              <a:gd name="connsiteX3388" fmla="*/ 2473230 w 4762648"/>
              <a:gd name="connsiteY3388" fmla="*/ 149433 h 1458060"/>
              <a:gd name="connsiteX3389" fmla="*/ 2473230 w 4762648"/>
              <a:gd name="connsiteY3389" fmla="*/ 158614 h 1458060"/>
              <a:gd name="connsiteX3390" fmla="*/ 2411211 w 4762648"/>
              <a:gd name="connsiteY3390" fmla="*/ 158614 h 1458060"/>
              <a:gd name="connsiteX3391" fmla="*/ 2411211 w 4762648"/>
              <a:gd name="connsiteY3391" fmla="*/ 189868 h 1458060"/>
              <a:gd name="connsiteX3392" fmla="*/ 2400662 w 4762648"/>
              <a:gd name="connsiteY3392" fmla="*/ 189868 h 1458060"/>
              <a:gd name="connsiteX3393" fmla="*/ 2351633 w 4762648"/>
              <a:gd name="connsiteY3393" fmla="*/ 56843 h 1458060"/>
              <a:gd name="connsiteX3394" fmla="*/ 2362181 w 4762648"/>
              <a:gd name="connsiteY3394" fmla="*/ 56843 h 1458060"/>
              <a:gd name="connsiteX3395" fmla="*/ 2362181 w 4762648"/>
              <a:gd name="connsiteY3395" fmla="*/ 189868 h 1458060"/>
              <a:gd name="connsiteX3396" fmla="*/ 2351633 w 4762648"/>
              <a:gd name="connsiteY3396" fmla="*/ 189868 h 1458060"/>
              <a:gd name="connsiteX3397" fmla="*/ 2351633 w 4762648"/>
              <a:gd name="connsiteY3397" fmla="*/ 158614 h 1458060"/>
              <a:gd name="connsiteX3398" fmla="*/ 2289613 w 4762648"/>
              <a:gd name="connsiteY3398" fmla="*/ 158614 h 1458060"/>
              <a:gd name="connsiteX3399" fmla="*/ 2289613 w 4762648"/>
              <a:gd name="connsiteY3399" fmla="*/ 149433 h 1458060"/>
              <a:gd name="connsiteX3400" fmla="*/ 2351633 w 4762648"/>
              <a:gd name="connsiteY3400" fmla="*/ 149433 h 1458060"/>
              <a:gd name="connsiteX3401" fmla="*/ 2351633 w 4762648"/>
              <a:gd name="connsiteY3401" fmla="*/ 119449 h 1458060"/>
              <a:gd name="connsiteX3402" fmla="*/ 2295571 w 4762648"/>
              <a:gd name="connsiteY3402" fmla="*/ 119449 h 1458060"/>
              <a:gd name="connsiteX3403" fmla="*/ 2295571 w 4762648"/>
              <a:gd name="connsiteY3403" fmla="*/ 110268 h 1458060"/>
              <a:gd name="connsiteX3404" fmla="*/ 2351633 w 4762648"/>
              <a:gd name="connsiteY3404" fmla="*/ 110268 h 1458060"/>
              <a:gd name="connsiteX3405" fmla="*/ 2351633 w 4762648"/>
              <a:gd name="connsiteY3405" fmla="*/ 81065 h 1458060"/>
              <a:gd name="connsiteX3406" fmla="*/ 2294790 w 4762648"/>
              <a:gd name="connsiteY3406" fmla="*/ 81065 h 1458060"/>
              <a:gd name="connsiteX3407" fmla="*/ 2294790 w 4762648"/>
              <a:gd name="connsiteY3407" fmla="*/ 71884 h 1458060"/>
              <a:gd name="connsiteX3408" fmla="*/ 2351633 w 4762648"/>
              <a:gd name="connsiteY3408" fmla="*/ 71884 h 1458060"/>
              <a:gd name="connsiteX3409" fmla="*/ 4520087 w 4762648"/>
              <a:gd name="connsiteY3409" fmla="*/ 54695 h 1458060"/>
              <a:gd name="connsiteX3410" fmla="*/ 4553098 w 4762648"/>
              <a:gd name="connsiteY3410" fmla="*/ 123063 h 1458060"/>
              <a:gd name="connsiteX3411" fmla="*/ 4541476 w 4762648"/>
              <a:gd name="connsiteY3411" fmla="*/ 128434 h 1458060"/>
              <a:gd name="connsiteX3412" fmla="*/ 4509441 w 4762648"/>
              <a:gd name="connsiteY3412" fmla="*/ 59285 h 1458060"/>
              <a:gd name="connsiteX3413" fmla="*/ 4671035 w 4762648"/>
              <a:gd name="connsiteY3413" fmla="*/ 53034 h 1458060"/>
              <a:gd name="connsiteX3414" fmla="*/ 4673380 w 4762648"/>
              <a:gd name="connsiteY3414" fmla="*/ 62215 h 1458060"/>
              <a:gd name="connsiteX3415" fmla="*/ 4634410 w 4762648"/>
              <a:gd name="connsiteY3415" fmla="*/ 65048 h 1458060"/>
              <a:gd name="connsiteX3416" fmla="*/ 4634410 w 4762648"/>
              <a:gd name="connsiteY3416" fmla="*/ 93860 h 1458060"/>
              <a:gd name="connsiteX3417" fmla="*/ 4678458 w 4762648"/>
              <a:gd name="connsiteY3417" fmla="*/ 93860 h 1458060"/>
              <a:gd name="connsiteX3418" fmla="*/ 4678458 w 4762648"/>
              <a:gd name="connsiteY3418" fmla="*/ 103236 h 1458060"/>
              <a:gd name="connsiteX3419" fmla="*/ 4634410 w 4762648"/>
              <a:gd name="connsiteY3419" fmla="*/ 103236 h 1458060"/>
              <a:gd name="connsiteX3420" fmla="*/ 4634410 w 4762648"/>
              <a:gd name="connsiteY3420" fmla="*/ 123844 h 1458060"/>
              <a:gd name="connsiteX3421" fmla="*/ 4640172 w 4762648"/>
              <a:gd name="connsiteY3421" fmla="*/ 118277 h 1458060"/>
              <a:gd name="connsiteX3422" fmla="*/ 4675626 w 4762648"/>
              <a:gd name="connsiteY3422" fmla="*/ 148652 h 1458060"/>
              <a:gd name="connsiteX3423" fmla="*/ 4667812 w 4762648"/>
              <a:gd name="connsiteY3423" fmla="*/ 156465 h 1458060"/>
              <a:gd name="connsiteX3424" fmla="*/ 4634410 w 4762648"/>
              <a:gd name="connsiteY3424" fmla="*/ 126090 h 1458060"/>
              <a:gd name="connsiteX3425" fmla="*/ 4634410 w 4762648"/>
              <a:gd name="connsiteY3425" fmla="*/ 189087 h 1458060"/>
              <a:gd name="connsiteX3426" fmla="*/ 4624057 w 4762648"/>
              <a:gd name="connsiteY3426" fmla="*/ 189087 h 1458060"/>
              <a:gd name="connsiteX3427" fmla="*/ 4624057 w 4762648"/>
              <a:gd name="connsiteY3427" fmla="*/ 116421 h 1458060"/>
              <a:gd name="connsiteX3428" fmla="*/ 4581181 w 4762648"/>
              <a:gd name="connsiteY3428" fmla="*/ 171018 h 1458060"/>
              <a:gd name="connsiteX3429" fmla="*/ 4573172 w 4762648"/>
              <a:gd name="connsiteY3429" fmla="*/ 162814 h 1458060"/>
              <a:gd name="connsiteX3430" fmla="*/ 4623178 w 4762648"/>
              <a:gd name="connsiteY3430" fmla="*/ 103236 h 1458060"/>
              <a:gd name="connsiteX3431" fmla="*/ 4577762 w 4762648"/>
              <a:gd name="connsiteY3431" fmla="*/ 103236 h 1458060"/>
              <a:gd name="connsiteX3432" fmla="*/ 4577762 w 4762648"/>
              <a:gd name="connsiteY3432" fmla="*/ 93860 h 1458060"/>
              <a:gd name="connsiteX3433" fmla="*/ 4624057 w 4762648"/>
              <a:gd name="connsiteY3433" fmla="*/ 93860 h 1458060"/>
              <a:gd name="connsiteX3434" fmla="*/ 4624057 w 4762648"/>
              <a:gd name="connsiteY3434" fmla="*/ 65634 h 1458060"/>
              <a:gd name="connsiteX3435" fmla="*/ 4618783 w 4762648"/>
              <a:gd name="connsiteY3435" fmla="*/ 65927 h 1458060"/>
              <a:gd name="connsiteX3436" fmla="*/ 4585380 w 4762648"/>
              <a:gd name="connsiteY3436" fmla="*/ 67489 h 1458060"/>
              <a:gd name="connsiteX3437" fmla="*/ 4583036 w 4762648"/>
              <a:gd name="connsiteY3437" fmla="*/ 58211 h 1458060"/>
              <a:gd name="connsiteX3438" fmla="*/ 4671035 w 4762648"/>
              <a:gd name="connsiteY3438" fmla="*/ 53034 h 1458060"/>
              <a:gd name="connsiteX3439" fmla="*/ 668545 w 4762648"/>
              <a:gd name="connsiteY3439" fmla="*/ 53034 h 1458060"/>
              <a:gd name="connsiteX3440" fmla="*/ 705952 w 4762648"/>
              <a:gd name="connsiteY3440" fmla="*/ 73252 h 1458060"/>
              <a:gd name="connsiteX3441" fmla="*/ 699702 w 4762648"/>
              <a:gd name="connsiteY3441" fmla="*/ 82433 h 1458060"/>
              <a:gd name="connsiteX3442" fmla="*/ 662783 w 4762648"/>
              <a:gd name="connsiteY3442" fmla="*/ 61239 h 1458060"/>
              <a:gd name="connsiteX3443" fmla="*/ 727146 w 4762648"/>
              <a:gd name="connsiteY3443" fmla="*/ 50886 h 1458060"/>
              <a:gd name="connsiteX3444" fmla="*/ 738379 w 4762648"/>
              <a:gd name="connsiteY3444" fmla="*/ 50886 h 1458060"/>
              <a:gd name="connsiteX3445" fmla="*/ 730956 w 4762648"/>
              <a:gd name="connsiteY3445" fmla="*/ 121891 h 1458060"/>
              <a:gd name="connsiteX3446" fmla="*/ 806942 w 4762648"/>
              <a:gd name="connsiteY3446" fmla="*/ 121891 h 1458060"/>
              <a:gd name="connsiteX3447" fmla="*/ 806942 w 4762648"/>
              <a:gd name="connsiteY3447" fmla="*/ 132048 h 1458060"/>
              <a:gd name="connsiteX3448" fmla="*/ 727146 w 4762648"/>
              <a:gd name="connsiteY3448" fmla="*/ 132048 h 1458060"/>
              <a:gd name="connsiteX3449" fmla="*/ 722556 w 4762648"/>
              <a:gd name="connsiteY3449" fmla="*/ 140057 h 1458060"/>
              <a:gd name="connsiteX3450" fmla="*/ 803719 w 4762648"/>
              <a:gd name="connsiteY3450" fmla="*/ 176683 h 1458060"/>
              <a:gd name="connsiteX3451" fmla="*/ 797370 w 4762648"/>
              <a:gd name="connsiteY3451" fmla="*/ 186645 h 1458060"/>
              <a:gd name="connsiteX3452" fmla="*/ 716306 w 4762648"/>
              <a:gd name="connsiteY3452" fmla="*/ 148261 h 1458060"/>
              <a:gd name="connsiteX3453" fmla="*/ 627916 w 4762648"/>
              <a:gd name="connsiteY3453" fmla="*/ 189673 h 1458060"/>
              <a:gd name="connsiteX3454" fmla="*/ 621567 w 4762648"/>
              <a:gd name="connsiteY3454" fmla="*/ 179027 h 1458060"/>
              <a:gd name="connsiteX3455" fmla="*/ 714547 w 4762648"/>
              <a:gd name="connsiteY3455" fmla="*/ 132048 h 1458060"/>
              <a:gd name="connsiteX3456" fmla="*/ 623325 w 4762648"/>
              <a:gd name="connsiteY3456" fmla="*/ 132048 h 1458060"/>
              <a:gd name="connsiteX3457" fmla="*/ 623325 w 4762648"/>
              <a:gd name="connsiteY3457" fmla="*/ 121891 h 1458060"/>
              <a:gd name="connsiteX3458" fmla="*/ 719138 w 4762648"/>
              <a:gd name="connsiteY3458" fmla="*/ 121891 h 1458060"/>
              <a:gd name="connsiteX3459" fmla="*/ 727146 w 4762648"/>
              <a:gd name="connsiteY3459" fmla="*/ 50886 h 1458060"/>
              <a:gd name="connsiteX3460" fmla="*/ 4737255 w 4762648"/>
              <a:gd name="connsiteY3460" fmla="*/ 49421 h 1458060"/>
              <a:gd name="connsiteX3461" fmla="*/ 4747608 w 4762648"/>
              <a:gd name="connsiteY3461" fmla="*/ 49421 h 1458060"/>
              <a:gd name="connsiteX3462" fmla="*/ 4747608 w 4762648"/>
              <a:gd name="connsiteY3462" fmla="*/ 165060 h 1458060"/>
              <a:gd name="connsiteX3463" fmla="*/ 4726804 w 4762648"/>
              <a:gd name="connsiteY3463" fmla="*/ 186059 h 1458060"/>
              <a:gd name="connsiteX3464" fmla="*/ 4717135 w 4762648"/>
              <a:gd name="connsiteY3464" fmla="*/ 186352 h 1458060"/>
              <a:gd name="connsiteX3465" fmla="*/ 4711275 w 4762648"/>
              <a:gd name="connsiteY3465" fmla="*/ 186450 h 1458060"/>
              <a:gd name="connsiteX3466" fmla="*/ 4703461 w 4762648"/>
              <a:gd name="connsiteY3466" fmla="*/ 186450 h 1458060"/>
              <a:gd name="connsiteX3467" fmla="*/ 4700824 w 4762648"/>
              <a:gd name="connsiteY3467" fmla="*/ 175706 h 1458060"/>
              <a:gd name="connsiteX3468" fmla="*/ 4724069 w 4762648"/>
              <a:gd name="connsiteY3468" fmla="*/ 176292 h 1458060"/>
              <a:gd name="connsiteX3469" fmla="*/ 4737255 w 4762648"/>
              <a:gd name="connsiteY3469" fmla="*/ 163888 h 1458060"/>
              <a:gd name="connsiteX3470" fmla="*/ 274988 w 4762648"/>
              <a:gd name="connsiteY3470" fmla="*/ 47077 h 1458060"/>
              <a:gd name="connsiteX3471" fmla="*/ 274988 w 4762648"/>
              <a:gd name="connsiteY3471" fmla="*/ 61629 h 1458060"/>
              <a:gd name="connsiteX3472" fmla="*/ 370215 w 4762648"/>
              <a:gd name="connsiteY3472" fmla="*/ 61629 h 1458060"/>
              <a:gd name="connsiteX3473" fmla="*/ 370215 w 4762648"/>
              <a:gd name="connsiteY3473" fmla="*/ 47077 h 1458060"/>
              <a:gd name="connsiteX3474" fmla="*/ 4261312 w 4762648"/>
              <a:gd name="connsiteY3474" fmla="*/ 46198 h 1458060"/>
              <a:gd name="connsiteX3475" fmla="*/ 4261312 w 4762648"/>
              <a:gd name="connsiteY3475" fmla="*/ 99036 h 1458060"/>
              <a:gd name="connsiteX3476" fmla="*/ 4315713 w 4762648"/>
              <a:gd name="connsiteY3476" fmla="*/ 99036 h 1458060"/>
              <a:gd name="connsiteX3477" fmla="*/ 4315713 w 4762648"/>
              <a:gd name="connsiteY3477" fmla="*/ 46198 h 1458060"/>
              <a:gd name="connsiteX3478" fmla="*/ 847916 w 4762648"/>
              <a:gd name="connsiteY3478" fmla="*/ 43268 h 1458060"/>
              <a:gd name="connsiteX3479" fmla="*/ 847916 w 4762648"/>
              <a:gd name="connsiteY3479" fmla="*/ 96204 h 1458060"/>
              <a:gd name="connsiteX3480" fmla="*/ 897727 w 4762648"/>
              <a:gd name="connsiteY3480" fmla="*/ 96204 h 1458060"/>
              <a:gd name="connsiteX3481" fmla="*/ 897727 w 4762648"/>
              <a:gd name="connsiteY3481" fmla="*/ 43268 h 1458060"/>
              <a:gd name="connsiteX3482" fmla="*/ 4413628 w 4762648"/>
              <a:gd name="connsiteY3482" fmla="*/ 38677 h 1458060"/>
              <a:gd name="connsiteX3483" fmla="*/ 4424860 w 4762648"/>
              <a:gd name="connsiteY3483" fmla="*/ 38677 h 1458060"/>
              <a:gd name="connsiteX3484" fmla="*/ 4424860 w 4762648"/>
              <a:gd name="connsiteY3484" fmla="*/ 152070 h 1458060"/>
              <a:gd name="connsiteX3485" fmla="*/ 4429157 w 4762648"/>
              <a:gd name="connsiteY3485" fmla="*/ 167404 h 1458060"/>
              <a:gd name="connsiteX3486" fmla="*/ 4444687 w 4762648"/>
              <a:gd name="connsiteY3486" fmla="*/ 171702 h 1458060"/>
              <a:gd name="connsiteX3487" fmla="*/ 4482680 w 4762648"/>
              <a:gd name="connsiteY3487" fmla="*/ 171702 h 1458060"/>
              <a:gd name="connsiteX3488" fmla="*/ 4506706 w 4762648"/>
              <a:gd name="connsiteY3488" fmla="*/ 154414 h 1458060"/>
              <a:gd name="connsiteX3489" fmla="*/ 4510124 w 4762648"/>
              <a:gd name="connsiteY3489" fmla="*/ 127458 h 1458060"/>
              <a:gd name="connsiteX3490" fmla="*/ 4521649 w 4762648"/>
              <a:gd name="connsiteY3490" fmla="*/ 131267 h 1458060"/>
              <a:gd name="connsiteX3491" fmla="*/ 4517059 w 4762648"/>
              <a:gd name="connsiteY3491" fmla="*/ 160079 h 1458060"/>
              <a:gd name="connsiteX3492" fmla="*/ 4484633 w 4762648"/>
              <a:gd name="connsiteY3492" fmla="*/ 182445 h 1458060"/>
              <a:gd name="connsiteX3493" fmla="*/ 4441659 w 4762648"/>
              <a:gd name="connsiteY3493" fmla="*/ 182445 h 1458060"/>
              <a:gd name="connsiteX3494" fmla="*/ 4413628 w 4762648"/>
              <a:gd name="connsiteY3494" fmla="*/ 154219 h 1458060"/>
              <a:gd name="connsiteX3495" fmla="*/ 264733 w 4762648"/>
              <a:gd name="connsiteY3495" fmla="*/ 38286 h 1458060"/>
              <a:gd name="connsiteX3496" fmla="*/ 380373 w 4762648"/>
              <a:gd name="connsiteY3496" fmla="*/ 38286 h 1458060"/>
              <a:gd name="connsiteX3497" fmla="*/ 380373 w 4762648"/>
              <a:gd name="connsiteY3497" fmla="*/ 93664 h 1458060"/>
              <a:gd name="connsiteX3498" fmla="*/ 264733 w 4762648"/>
              <a:gd name="connsiteY3498" fmla="*/ 93664 h 1458060"/>
              <a:gd name="connsiteX3499" fmla="*/ 2199707 w 4762648"/>
              <a:gd name="connsiteY3499" fmla="*/ 37407 h 1458060"/>
              <a:gd name="connsiteX3500" fmla="*/ 2199707 w 4762648"/>
              <a:gd name="connsiteY3500" fmla="*/ 154414 h 1458060"/>
              <a:gd name="connsiteX3501" fmla="*/ 2247467 w 4762648"/>
              <a:gd name="connsiteY3501" fmla="*/ 154414 h 1458060"/>
              <a:gd name="connsiteX3502" fmla="*/ 2247467 w 4762648"/>
              <a:gd name="connsiteY3502" fmla="*/ 37407 h 1458060"/>
              <a:gd name="connsiteX3503" fmla="*/ 1048285 w 4762648"/>
              <a:gd name="connsiteY3503" fmla="*/ 36626 h 1458060"/>
              <a:gd name="connsiteX3504" fmla="*/ 1218228 w 4762648"/>
              <a:gd name="connsiteY3504" fmla="*/ 36626 h 1458060"/>
              <a:gd name="connsiteX3505" fmla="*/ 1218228 w 4762648"/>
              <a:gd name="connsiteY3505" fmla="*/ 46881 h 1458060"/>
              <a:gd name="connsiteX3506" fmla="*/ 1139019 w 4762648"/>
              <a:gd name="connsiteY3506" fmla="*/ 46881 h 1458060"/>
              <a:gd name="connsiteX3507" fmla="*/ 1139019 w 4762648"/>
              <a:gd name="connsiteY3507" fmla="*/ 98646 h 1458060"/>
              <a:gd name="connsiteX3508" fmla="*/ 1211293 w 4762648"/>
              <a:gd name="connsiteY3508" fmla="*/ 98646 h 1458060"/>
              <a:gd name="connsiteX3509" fmla="*/ 1211293 w 4762648"/>
              <a:gd name="connsiteY3509" fmla="*/ 108901 h 1458060"/>
              <a:gd name="connsiteX3510" fmla="*/ 1139019 w 4762648"/>
              <a:gd name="connsiteY3510" fmla="*/ 108901 h 1458060"/>
              <a:gd name="connsiteX3511" fmla="*/ 1139019 w 4762648"/>
              <a:gd name="connsiteY3511" fmla="*/ 167502 h 1458060"/>
              <a:gd name="connsiteX3512" fmla="*/ 1226822 w 4762648"/>
              <a:gd name="connsiteY3512" fmla="*/ 167502 h 1458060"/>
              <a:gd name="connsiteX3513" fmla="*/ 1226822 w 4762648"/>
              <a:gd name="connsiteY3513" fmla="*/ 177659 h 1458060"/>
              <a:gd name="connsiteX3514" fmla="*/ 1040276 w 4762648"/>
              <a:gd name="connsiteY3514" fmla="*/ 177659 h 1458060"/>
              <a:gd name="connsiteX3515" fmla="*/ 1040276 w 4762648"/>
              <a:gd name="connsiteY3515" fmla="*/ 167502 h 1458060"/>
              <a:gd name="connsiteX3516" fmla="*/ 1128080 w 4762648"/>
              <a:gd name="connsiteY3516" fmla="*/ 167502 h 1458060"/>
              <a:gd name="connsiteX3517" fmla="*/ 1128080 w 4762648"/>
              <a:gd name="connsiteY3517" fmla="*/ 108901 h 1458060"/>
              <a:gd name="connsiteX3518" fmla="*/ 1056000 w 4762648"/>
              <a:gd name="connsiteY3518" fmla="*/ 108901 h 1458060"/>
              <a:gd name="connsiteX3519" fmla="*/ 1056000 w 4762648"/>
              <a:gd name="connsiteY3519" fmla="*/ 98646 h 1458060"/>
              <a:gd name="connsiteX3520" fmla="*/ 1128080 w 4762648"/>
              <a:gd name="connsiteY3520" fmla="*/ 98646 h 1458060"/>
              <a:gd name="connsiteX3521" fmla="*/ 1128080 w 4762648"/>
              <a:gd name="connsiteY3521" fmla="*/ 46881 h 1458060"/>
              <a:gd name="connsiteX3522" fmla="*/ 1048285 w 4762648"/>
              <a:gd name="connsiteY3522" fmla="*/ 46881 h 1458060"/>
              <a:gd name="connsiteX3523" fmla="*/ 100404 w 4762648"/>
              <a:gd name="connsiteY3523" fmla="*/ 36431 h 1458060"/>
              <a:gd name="connsiteX3524" fmla="*/ 100404 w 4762648"/>
              <a:gd name="connsiteY3524" fmla="*/ 78819 h 1458060"/>
              <a:gd name="connsiteX3525" fmla="*/ 158614 w 4762648"/>
              <a:gd name="connsiteY3525" fmla="*/ 78819 h 1458060"/>
              <a:gd name="connsiteX3526" fmla="*/ 158614 w 4762648"/>
              <a:gd name="connsiteY3526" fmla="*/ 36431 h 1458060"/>
              <a:gd name="connsiteX3527" fmla="*/ 31645 w 4762648"/>
              <a:gd name="connsiteY3527" fmla="*/ 36431 h 1458060"/>
              <a:gd name="connsiteX3528" fmla="*/ 31645 w 4762648"/>
              <a:gd name="connsiteY3528" fmla="*/ 78819 h 1458060"/>
              <a:gd name="connsiteX3529" fmla="*/ 89855 w 4762648"/>
              <a:gd name="connsiteY3529" fmla="*/ 78819 h 1458060"/>
              <a:gd name="connsiteX3530" fmla="*/ 89855 w 4762648"/>
              <a:gd name="connsiteY3530" fmla="*/ 36431 h 1458060"/>
              <a:gd name="connsiteX3531" fmla="*/ 3843532 w 4762648"/>
              <a:gd name="connsiteY3531" fmla="*/ 34087 h 1458060"/>
              <a:gd name="connsiteX3532" fmla="*/ 3843532 w 4762648"/>
              <a:gd name="connsiteY3532" fmla="*/ 53816 h 1458060"/>
              <a:gd name="connsiteX3533" fmla="*/ 3903794 w 4762648"/>
              <a:gd name="connsiteY3533" fmla="*/ 53816 h 1458060"/>
              <a:gd name="connsiteX3534" fmla="*/ 3903794 w 4762648"/>
              <a:gd name="connsiteY3534" fmla="*/ 34087 h 1458060"/>
              <a:gd name="connsiteX3535" fmla="*/ 3773504 w 4762648"/>
              <a:gd name="connsiteY3535" fmla="*/ 34087 h 1458060"/>
              <a:gd name="connsiteX3536" fmla="*/ 3773504 w 4762648"/>
              <a:gd name="connsiteY3536" fmla="*/ 53816 h 1458060"/>
              <a:gd name="connsiteX3537" fmla="*/ 3833570 w 4762648"/>
              <a:gd name="connsiteY3537" fmla="*/ 53816 h 1458060"/>
              <a:gd name="connsiteX3538" fmla="*/ 3833570 w 4762648"/>
              <a:gd name="connsiteY3538" fmla="*/ 34087 h 1458060"/>
              <a:gd name="connsiteX3539" fmla="*/ 3214882 w 4762648"/>
              <a:gd name="connsiteY3539" fmla="*/ 34087 h 1458060"/>
              <a:gd name="connsiteX3540" fmla="*/ 3214882 w 4762648"/>
              <a:gd name="connsiteY3540" fmla="*/ 53816 h 1458060"/>
              <a:gd name="connsiteX3541" fmla="*/ 3275144 w 4762648"/>
              <a:gd name="connsiteY3541" fmla="*/ 53816 h 1458060"/>
              <a:gd name="connsiteX3542" fmla="*/ 3275144 w 4762648"/>
              <a:gd name="connsiteY3542" fmla="*/ 34087 h 1458060"/>
              <a:gd name="connsiteX3543" fmla="*/ 3144854 w 4762648"/>
              <a:gd name="connsiteY3543" fmla="*/ 34087 h 1458060"/>
              <a:gd name="connsiteX3544" fmla="*/ 3144854 w 4762648"/>
              <a:gd name="connsiteY3544" fmla="*/ 53816 h 1458060"/>
              <a:gd name="connsiteX3545" fmla="*/ 3204920 w 4762648"/>
              <a:gd name="connsiteY3545" fmla="*/ 53816 h 1458060"/>
              <a:gd name="connsiteX3546" fmla="*/ 3204920 w 4762648"/>
              <a:gd name="connsiteY3546" fmla="*/ 34087 h 1458060"/>
              <a:gd name="connsiteX3547" fmla="*/ 4028470 w 4762648"/>
              <a:gd name="connsiteY3547" fmla="*/ 28227 h 1458060"/>
              <a:gd name="connsiteX3548" fmla="*/ 4038725 w 4762648"/>
              <a:gd name="connsiteY3548" fmla="*/ 32036 h 1458060"/>
              <a:gd name="connsiteX3549" fmla="*/ 4029740 w 4762648"/>
              <a:gd name="connsiteY3549" fmla="*/ 50007 h 1458060"/>
              <a:gd name="connsiteX3550" fmla="*/ 4125748 w 4762648"/>
              <a:gd name="connsiteY3550" fmla="*/ 50007 h 1458060"/>
              <a:gd name="connsiteX3551" fmla="*/ 4125748 w 4762648"/>
              <a:gd name="connsiteY3551" fmla="*/ 59676 h 1458060"/>
              <a:gd name="connsiteX3552" fmla="*/ 4071932 w 4762648"/>
              <a:gd name="connsiteY3552" fmla="*/ 59676 h 1458060"/>
              <a:gd name="connsiteX3553" fmla="*/ 4070077 w 4762648"/>
              <a:gd name="connsiteY3553" fmla="*/ 93664 h 1458060"/>
              <a:gd name="connsiteX3554" fmla="*/ 4133952 w 4762648"/>
              <a:gd name="connsiteY3554" fmla="*/ 93664 h 1458060"/>
              <a:gd name="connsiteX3555" fmla="*/ 4133952 w 4762648"/>
              <a:gd name="connsiteY3555" fmla="*/ 103236 h 1458060"/>
              <a:gd name="connsiteX3556" fmla="*/ 4068514 w 4762648"/>
              <a:gd name="connsiteY3556" fmla="*/ 103236 h 1458060"/>
              <a:gd name="connsiteX3557" fmla="*/ 4065877 w 4762648"/>
              <a:gd name="connsiteY3557" fmla="*/ 112417 h 1458060"/>
              <a:gd name="connsiteX3558" fmla="*/ 4127701 w 4762648"/>
              <a:gd name="connsiteY3558" fmla="*/ 150215 h 1458060"/>
              <a:gd name="connsiteX3559" fmla="*/ 4120474 w 4762648"/>
              <a:gd name="connsiteY3559" fmla="*/ 159884 h 1458060"/>
              <a:gd name="connsiteX3560" fmla="*/ 4061677 w 4762648"/>
              <a:gd name="connsiteY3560" fmla="*/ 121012 h 1458060"/>
              <a:gd name="connsiteX3561" fmla="*/ 4003467 w 4762648"/>
              <a:gd name="connsiteY3561" fmla="*/ 162814 h 1458060"/>
              <a:gd name="connsiteX3562" fmla="*/ 3996728 w 4762648"/>
              <a:gd name="connsiteY3562" fmla="*/ 153047 h 1458060"/>
              <a:gd name="connsiteX3563" fmla="*/ 4057673 w 4762648"/>
              <a:gd name="connsiteY3563" fmla="*/ 103236 h 1458060"/>
              <a:gd name="connsiteX3564" fmla="*/ 3995067 w 4762648"/>
              <a:gd name="connsiteY3564" fmla="*/ 103236 h 1458060"/>
              <a:gd name="connsiteX3565" fmla="*/ 3995067 w 4762648"/>
              <a:gd name="connsiteY3565" fmla="*/ 93664 h 1458060"/>
              <a:gd name="connsiteX3566" fmla="*/ 4059724 w 4762648"/>
              <a:gd name="connsiteY3566" fmla="*/ 93664 h 1458060"/>
              <a:gd name="connsiteX3567" fmla="*/ 4061287 w 4762648"/>
              <a:gd name="connsiteY3567" fmla="*/ 59676 h 1458060"/>
              <a:gd name="connsiteX3568" fmla="*/ 4024270 w 4762648"/>
              <a:gd name="connsiteY3568" fmla="*/ 59676 h 1458060"/>
              <a:gd name="connsiteX3569" fmla="*/ 4006495 w 4762648"/>
              <a:gd name="connsiteY3569" fmla="*/ 85656 h 1458060"/>
              <a:gd name="connsiteX3570" fmla="*/ 3998095 w 4762648"/>
              <a:gd name="connsiteY3570" fmla="*/ 78819 h 1458060"/>
              <a:gd name="connsiteX3571" fmla="*/ 4028470 w 4762648"/>
              <a:gd name="connsiteY3571" fmla="*/ 28227 h 1458060"/>
              <a:gd name="connsiteX3572" fmla="*/ 3399820 w 4762648"/>
              <a:gd name="connsiteY3572" fmla="*/ 28227 h 1458060"/>
              <a:gd name="connsiteX3573" fmla="*/ 3410075 w 4762648"/>
              <a:gd name="connsiteY3573" fmla="*/ 32036 h 1458060"/>
              <a:gd name="connsiteX3574" fmla="*/ 3401090 w 4762648"/>
              <a:gd name="connsiteY3574" fmla="*/ 50007 h 1458060"/>
              <a:gd name="connsiteX3575" fmla="*/ 3497098 w 4762648"/>
              <a:gd name="connsiteY3575" fmla="*/ 50007 h 1458060"/>
              <a:gd name="connsiteX3576" fmla="*/ 3497098 w 4762648"/>
              <a:gd name="connsiteY3576" fmla="*/ 59676 h 1458060"/>
              <a:gd name="connsiteX3577" fmla="*/ 3443282 w 4762648"/>
              <a:gd name="connsiteY3577" fmla="*/ 59676 h 1458060"/>
              <a:gd name="connsiteX3578" fmla="*/ 3441427 w 4762648"/>
              <a:gd name="connsiteY3578" fmla="*/ 93664 h 1458060"/>
              <a:gd name="connsiteX3579" fmla="*/ 3505302 w 4762648"/>
              <a:gd name="connsiteY3579" fmla="*/ 93664 h 1458060"/>
              <a:gd name="connsiteX3580" fmla="*/ 3505302 w 4762648"/>
              <a:gd name="connsiteY3580" fmla="*/ 103236 h 1458060"/>
              <a:gd name="connsiteX3581" fmla="*/ 3439864 w 4762648"/>
              <a:gd name="connsiteY3581" fmla="*/ 103236 h 1458060"/>
              <a:gd name="connsiteX3582" fmla="*/ 3437227 w 4762648"/>
              <a:gd name="connsiteY3582" fmla="*/ 112417 h 1458060"/>
              <a:gd name="connsiteX3583" fmla="*/ 3499051 w 4762648"/>
              <a:gd name="connsiteY3583" fmla="*/ 150215 h 1458060"/>
              <a:gd name="connsiteX3584" fmla="*/ 3491824 w 4762648"/>
              <a:gd name="connsiteY3584" fmla="*/ 159884 h 1458060"/>
              <a:gd name="connsiteX3585" fmla="*/ 3433027 w 4762648"/>
              <a:gd name="connsiteY3585" fmla="*/ 121012 h 1458060"/>
              <a:gd name="connsiteX3586" fmla="*/ 3374817 w 4762648"/>
              <a:gd name="connsiteY3586" fmla="*/ 162814 h 1458060"/>
              <a:gd name="connsiteX3587" fmla="*/ 3368078 w 4762648"/>
              <a:gd name="connsiteY3587" fmla="*/ 153047 h 1458060"/>
              <a:gd name="connsiteX3588" fmla="*/ 3429023 w 4762648"/>
              <a:gd name="connsiteY3588" fmla="*/ 103236 h 1458060"/>
              <a:gd name="connsiteX3589" fmla="*/ 3366417 w 4762648"/>
              <a:gd name="connsiteY3589" fmla="*/ 103236 h 1458060"/>
              <a:gd name="connsiteX3590" fmla="*/ 3366417 w 4762648"/>
              <a:gd name="connsiteY3590" fmla="*/ 93664 h 1458060"/>
              <a:gd name="connsiteX3591" fmla="*/ 3431074 w 4762648"/>
              <a:gd name="connsiteY3591" fmla="*/ 93664 h 1458060"/>
              <a:gd name="connsiteX3592" fmla="*/ 3432637 w 4762648"/>
              <a:gd name="connsiteY3592" fmla="*/ 59676 h 1458060"/>
              <a:gd name="connsiteX3593" fmla="*/ 3395620 w 4762648"/>
              <a:gd name="connsiteY3593" fmla="*/ 59676 h 1458060"/>
              <a:gd name="connsiteX3594" fmla="*/ 3377845 w 4762648"/>
              <a:gd name="connsiteY3594" fmla="*/ 85656 h 1458060"/>
              <a:gd name="connsiteX3595" fmla="*/ 3369445 w 4762648"/>
              <a:gd name="connsiteY3595" fmla="*/ 78819 h 1458060"/>
              <a:gd name="connsiteX3596" fmla="*/ 3399820 w 4762648"/>
              <a:gd name="connsiteY3596" fmla="*/ 28227 h 1458060"/>
              <a:gd name="connsiteX3597" fmla="*/ 2188866 w 4762648"/>
              <a:gd name="connsiteY3597" fmla="*/ 27250 h 1458060"/>
              <a:gd name="connsiteX3598" fmla="*/ 2258308 w 4762648"/>
              <a:gd name="connsiteY3598" fmla="*/ 27250 h 1458060"/>
              <a:gd name="connsiteX3599" fmla="*/ 2258308 w 4762648"/>
              <a:gd name="connsiteY3599" fmla="*/ 184301 h 1458060"/>
              <a:gd name="connsiteX3600" fmla="*/ 2247467 w 4762648"/>
              <a:gd name="connsiteY3600" fmla="*/ 184301 h 1458060"/>
              <a:gd name="connsiteX3601" fmla="*/ 2247467 w 4762648"/>
              <a:gd name="connsiteY3601" fmla="*/ 164669 h 1458060"/>
              <a:gd name="connsiteX3602" fmla="*/ 2199707 w 4762648"/>
              <a:gd name="connsiteY3602" fmla="*/ 164669 h 1458060"/>
              <a:gd name="connsiteX3603" fmla="*/ 2199707 w 4762648"/>
              <a:gd name="connsiteY3603" fmla="*/ 184301 h 1458060"/>
              <a:gd name="connsiteX3604" fmla="*/ 2188866 w 4762648"/>
              <a:gd name="connsiteY3604" fmla="*/ 184301 h 1458060"/>
              <a:gd name="connsiteX3605" fmla="*/ 1748572 w 4762648"/>
              <a:gd name="connsiteY3605" fmla="*/ 27055 h 1458060"/>
              <a:gd name="connsiteX3606" fmla="*/ 1758339 w 4762648"/>
              <a:gd name="connsiteY3606" fmla="*/ 27055 h 1458060"/>
              <a:gd name="connsiteX3607" fmla="*/ 1758241 w 4762648"/>
              <a:gd name="connsiteY3607" fmla="*/ 38286 h 1458060"/>
              <a:gd name="connsiteX3608" fmla="*/ 1757948 w 4762648"/>
              <a:gd name="connsiteY3608" fmla="*/ 45416 h 1458060"/>
              <a:gd name="connsiteX3609" fmla="*/ 1799555 w 4762648"/>
              <a:gd name="connsiteY3609" fmla="*/ 45416 h 1458060"/>
              <a:gd name="connsiteX3610" fmla="*/ 1799555 w 4762648"/>
              <a:gd name="connsiteY3610" fmla="*/ 54011 h 1458060"/>
              <a:gd name="connsiteX3611" fmla="*/ 1756971 w 4762648"/>
              <a:gd name="connsiteY3611" fmla="*/ 54011 h 1458060"/>
              <a:gd name="connsiteX3612" fmla="*/ 1754530 w 4762648"/>
              <a:gd name="connsiteY3612" fmla="*/ 62801 h 1458060"/>
              <a:gd name="connsiteX3613" fmla="*/ 1801997 w 4762648"/>
              <a:gd name="connsiteY3613" fmla="*/ 87023 h 1458060"/>
              <a:gd name="connsiteX3614" fmla="*/ 1795941 w 4762648"/>
              <a:gd name="connsiteY3614" fmla="*/ 96009 h 1458060"/>
              <a:gd name="connsiteX3615" fmla="*/ 1751014 w 4762648"/>
              <a:gd name="connsiteY3615" fmla="*/ 71005 h 1458060"/>
              <a:gd name="connsiteX3616" fmla="*/ 1708919 w 4762648"/>
              <a:gd name="connsiteY3616" fmla="*/ 96692 h 1458060"/>
              <a:gd name="connsiteX3617" fmla="*/ 1703351 w 4762648"/>
              <a:gd name="connsiteY3617" fmla="*/ 87804 h 1458060"/>
              <a:gd name="connsiteX3618" fmla="*/ 1747009 w 4762648"/>
              <a:gd name="connsiteY3618" fmla="*/ 54011 h 1458060"/>
              <a:gd name="connsiteX3619" fmla="*/ 1705402 w 4762648"/>
              <a:gd name="connsiteY3619" fmla="*/ 54011 h 1458060"/>
              <a:gd name="connsiteX3620" fmla="*/ 1705402 w 4762648"/>
              <a:gd name="connsiteY3620" fmla="*/ 45416 h 1458060"/>
              <a:gd name="connsiteX3621" fmla="*/ 1747986 w 4762648"/>
              <a:gd name="connsiteY3621" fmla="*/ 45416 h 1458060"/>
              <a:gd name="connsiteX3622" fmla="*/ 1748572 w 4762648"/>
              <a:gd name="connsiteY3622" fmla="*/ 27055 h 1458060"/>
              <a:gd name="connsiteX3623" fmla="*/ 1691143 w 4762648"/>
              <a:gd name="connsiteY3623" fmla="*/ 20804 h 1458060"/>
              <a:gd name="connsiteX3624" fmla="*/ 1691143 w 4762648"/>
              <a:gd name="connsiteY3624" fmla="*/ 105678 h 1458060"/>
              <a:gd name="connsiteX3625" fmla="*/ 1814400 w 4762648"/>
              <a:gd name="connsiteY3625" fmla="*/ 105678 h 1458060"/>
              <a:gd name="connsiteX3626" fmla="*/ 1814400 w 4762648"/>
              <a:gd name="connsiteY3626" fmla="*/ 20804 h 1458060"/>
              <a:gd name="connsiteX3627" fmla="*/ 228596 w 4762648"/>
              <a:gd name="connsiteY3627" fmla="*/ 12795 h 1458060"/>
              <a:gd name="connsiteX3628" fmla="*/ 397953 w 4762648"/>
              <a:gd name="connsiteY3628" fmla="*/ 12795 h 1458060"/>
              <a:gd name="connsiteX3629" fmla="*/ 397953 w 4762648"/>
              <a:gd name="connsiteY3629" fmla="*/ 21878 h 1458060"/>
              <a:gd name="connsiteX3630" fmla="*/ 238948 w 4762648"/>
              <a:gd name="connsiteY3630" fmla="*/ 21878 h 1458060"/>
              <a:gd name="connsiteX3631" fmla="*/ 238948 w 4762648"/>
              <a:gd name="connsiteY3631" fmla="*/ 83214 h 1458060"/>
              <a:gd name="connsiteX3632" fmla="*/ 218536 w 4762648"/>
              <a:gd name="connsiteY3632" fmla="*/ 189477 h 1458060"/>
              <a:gd name="connsiteX3633" fmla="*/ 209746 w 4762648"/>
              <a:gd name="connsiteY3633" fmla="*/ 182445 h 1458060"/>
              <a:gd name="connsiteX3634" fmla="*/ 224591 w 4762648"/>
              <a:gd name="connsiteY3634" fmla="*/ 141815 h 1458060"/>
              <a:gd name="connsiteX3635" fmla="*/ 228596 w 4762648"/>
              <a:gd name="connsiteY3635" fmla="*/ 82433 h 1458060"/>
              <a:gd name="connsiteX3636" fmla="*/ 1680790 w 4762648"/>
              <a:gd name="connsiteY3636" fmla="*/ 11623 h 1458060"/>
              <a:gd name="connsiteX3637" fmla="*/ 1824753 w 4762648"/>
              <a:gd name="connsiteY3637" fmla="*/ 11623 h 1458060"/>
              <a:gd name="connsiteX3638" fmla="*/ 1824753 w 4762648"/>
              <a:gd name="connsiteY3638" fmla="*/ 114859 h 1458060"/>
              <a:gd name="connsiteX3639" fmla="*/ 1680790 w 4762648"/>
              <a:gd name="connsiteY3639" fmla="*/ 114859 h 1458060"/>
              <a:gd name="connsiteX3640" fmla="*/ 1629709 w 4762648"/>
              <a:gd name="connsiteY3640" fmla="*/ 11623 h 1458060"/>
              <a:gd name="connsiteX3641" fmla="*/ 1631565 w 4762648"/>
              <a:gd name="connsiteY3641" fmla="*/ 22074 h 1458060"/>
              <a:gd name="connsiteX3642" fmla="*/ 1559779 w 4762648"/>
              <a:gd name="connsiteY3642" fmla="*/ 25004 h 1458060"/>
              <a:gd name="connsiteX3643" fmla="*/ 1550305 w 4762648"/>
              <a:gd name="connsiteY3643" fmla="*/ 60848 h 1458060"/>
              <a:gd name="connsiteX3644" fmla="*/ 1643383 w 4762648"/>
              <a:gd name="connsiteY3644" fmla="*/ 60848 h 1458060"/>
              <a:gd name="connsiteX3645" fmla="*/ 1643383 w 4762648"/>
              <a:gd name="connsiteY3645" fmla="*/ 70810 h 1458060"/>
              <a:gd name="connsiteX3646" fmla="*/ 1574918 w 4762648"/>
              <a:gd name="connsiteY3646" fmla="*/ 70810 h 1458060"/>
              <a:gd name="connsiteX3647" fmla="*/ 1646997 w 4762648"/>
              <a:gd name="connsiteY3647" fmla="*/ 116617 h 1458060"/>
              <a:gd name="connsiteX3648" fmla="*/ 1641332 w 4762648"/>
              <a:gd name="connsiteY3648" fmla="*/ 127458 h 1458060"/>
              <a:gd name="connsiteX3649" fmla="*/ 1563783 w 4762648"/>
              <a:gd name="connsiteY3649" fmla="*/ 70810 h 1458060"/>
              <a:gd name="connsiteX3650" fmla="*/ 1545519 w 4762648"/>
              <a:gd name="connsiteY3650" fmla="*/ 70810 h 1458060"/>
              <a:gd name="connsiteX3651" fmla="*/ 1464161 w 4762648"/>
              <a:gd name="connsiteY3651" fmla="*/ 129020 h 1458060"/>
              <a:gd name="connsiteX3652" fmla="*/ 1457715 w 4762648"/>
              <a:gd name="connsiteY3652" fmla="*/ 118472 h 1458060"/>
              <a:gd name="connsiteX3653" fmla="*/ 1532920 w 4762648"/>
              <a:gd name="connsiteY3653" fmla="*/ 70810 h 1458060"/>
              <a:gd name="connsiteX3654" fmla="*/ 1462306 w 4762648"/>
              <a:gd name="connsiteY3654" fmla="*/ 70810 h 1458060"/>
              <a:gd name="connsiteX3655" fmla="*/ 1462306 w 4762648"/>
              <a:gd name="connsiteY3655" fmla="*/ 60848 h 1458060"/>
              <a:gd name="connsiteX3656" fmla="*/ 1538780 w 4762648"/>
              <a:gd name="connsiteY3656" fmla="*/ 60848 h 1458060"/>
              <a:gd name="connsiteX3657" fmla="*/ 1548742 w 4762648"/>
              <a:gd name="connsiteY3657" fmla="*/ 25394 h 1458060"/>
              <a:gd name="connsiteX3658" fmla="*/ 1475296 w 4762648"/>
              <a:gd name="connsiteY3658" fmla="*/ 27055 h 1458060"/>
              <a:gd name="connsiteX3659" fmla="*/ 1472952 w 4762648"/>
              <a:gd name="connsiteY3659" fmla="*/ 16604 h 1458060"/>
              <a:gd name="connsiteX3660" fmla="*/ 1629709 w 4762648"/>
              <a:gd name="connsiteY3660" fmla="*/ 11623 h 1458060"/>
              <a:gd name="connsiteX3661" fmla="*/ 3968697 w 4762648"/>
              <a:gd name="connsiteY3661" fmla="*/ 10646 h 1458060"/>
              <a:gd name="connsiteX3662" fmla="*/ 4137956 w 4762648"/>
              <a:gd name="connsiteY3662" fmla="*/ 10646 h 1458060"/>
              <a:gd name="connsiteX3663" fmla="*/ 4137956 w 4762648"/>
              <a:gd name="connsiteY3663" fmla="*/ 20413 h 1458060"/>
              <a:gd name="connsiteX3664" fmla="*/ 3979245 w 4762648"/>
              <a:gd name="connsiteY3664" fmla="*/ 20413 h 1458060"/>
              <a:gd name="connsiteX3665" fmla="*/ 3979245 w 4762648"/>
              <a:gd name="connsiteY3665" fmla="*/ 171018 h 1458060"/>
              <a:gd name="connsiteX3666" fmla="*/ 4140105 w 4762648"/>
              <a:gd name="connsiteY3666" fmla="*/ 171018 h 1458060"/>
              <a:gd name="connsiteX3667" fmla="*/ 4140105 w 4762648"/>
              <a:gd name="connsiteY3667" fmla="*/ 180882 h 1458060"/>
              <a:gd name="connsiteX3668" fmla="*/ 3968697 w 4762648"/>
              <a:gd name="connsiteY3668" fmla="*/ 180882 h 1458060"/>
              <a:gd name="connsiteX3669" fmla="*/ 3340047 w 4762648"/>
              <a:gd name="connsiteY3669" fmla="*/ 10646 h 1458060"/>
              <a:gd name="connsiteX3670" fmla="*/ 3509306 w 4762648"/>
              <a:gd name="connsiteY3670" fmla="*/ 10646 h 1458060"/>
              <a:gd name="connsiteX3671" fmla="*/ 3509306 w 4762648"/>
              <a:gd name="connsiteY3671" fmla="*/ 20413 h 1458060"/>
              <a:gd name="connsiteX3672" fmla="*/ 3350595 w 4762648"/>
              <a:gd name="connsiteY3672" fmla="*/ 20413 h 1458060"/>
              <a:gd name="connsiteX3673" fmla="*/ 3350595 w 4762648"/>
              <a:gd name="connsiteY3673" fmla="*/ 171018 h 1458060"/>
              <a:gd name="connsiteX3674" fmla="*/ 3511455 w 4762648"/>
              <a:gd name="connsiteY3674" fmla="*/ 171018 h 1458060"/>
              <a:gd name="connsiteX3675" fmla="*/ 3511455 w 4762648"/>
              <a:gd name="connsiteY3675" fmla="*/ 180882 h 1458060"/>
              <a:gd name="connsiteX3676" fmla="*/ 3340047 w 4762648"/>
              <a:gd name="connsiteY3676" fmla="*/ 180882 h 1458060"/>
              <a:gd name="connsiteX3677" fmla="*/ 4228104 w 4762648"/>
              <a:gd name="connsiteY3677" fmla="*/ 9865 h 1458060"/>
              <a:gd name="connsiteX3678" fmla="*/ 4229960 w 4762648"/>
              <a:gd name="connsiteY3678" fmla="*/ 19436 h 1458060"/>
              <a:gd name="connsiteX3679" fmla="*/ 4220584 w 4762648"/>
              <a:gd name="connsiteY3679" fmla="*/ 20120 h 1458060"/>
              <a:gd name="connsiteX3680" fmla="*/ 4199097 w 4762648"/>
              <a:gd name="connsiteY3680" fmla="*/ 21683 h 1458060"/>
              <a:gd name="connsiteX3681" fmla="*/ 4199097 w 4762648"/>
              <a:gd name="connsiteY3681" fmla="*/ 59285 h 1458060"/>
              <a:gd name="connsiteX3682" fmla="*/ 4233281 w 4762648"/>
              <a:gd name="connsiteY3682" fmla="*/ 59285 h 1458060"/>
              <a:gd name="connsiteX3683" fmla="*/ 4233281 w 4762648"/>
              <a:gd name="connsiteY3683" fmla="*/ 68661 h 1458060"/>
              <a:gd name="connsiteX3684" fmla="*/ 4199097 w 4762648"/>
              <a:gd name="connsiteY3684" fmla="*/ 68661 h 1458060"/>
              <a:gd name="connsiteX3685" fmla="*/ 4199097 w 4762648"/>
              <a:gd name="connsiteY3685" fmla="*/ 107826 h 1458060"/>
              <a:gd name="connsiteX3686" fmla="*/ 4226932 w 4762648"/>
              <a:gd name="connsiteY3686" fmla="*/ 107826 h 1458060"/>
              <a:gd name="connsiteX3687" fmla="*/ 4226932 w 4762648"/>
              <a:gd name="connsiteY3687" fmla="*/ 187036 h 1458060"/>
              <a:gd name="connsiteX3688" fmla="*/ 4216873 w 4762648"/>
              <a:gd name="connsiteY3688" fmla="*/ 187036 h 1458060"/>
              <a:gd name="connsiteX3689" fmla="*/ 4216873 w 4762648"/>
              <a:gd name="connsiteY3689" fmla="*/ 173655 h 1458060"/>
              <a:gd name="connsiteX3690" fmla="*/ 4170871 w 4762648"/>
              <a:gd name="connsiteY3690" fmla="*/ 173655 h 1458060"/>
              <a:gd name="connsiteX3691" fmla="*/ 4170871 w 4762648"/>
              <a:gd name="connsiteY3691" fmla="*/ 187426 h 1458060"/>
              <a:gd name="connsiteX3692" fmla="*/ 4160908 w 4762648"/>
              <a:gd name="connsiteY3692" fmla="*/ 187426 h 1458060"/>
              <a:gd name="connsiteX3693" fmla="*/ 4160908 w 4762648"/>
              <a:gd name="connsiteY3693" fmla="*/ 107826 h 1458060"/>
              <a:gd name="connsiteX3694" fmla="*/ 4188939 w 4762648"/>
              <a:gd name="connsiteY3694" fmla="*/ 107826 h 1458060"/>
              <a:gd name="connsiteX3695" fmla="*/ 4188939 w 4762648"/>
              <a:gd name="connsiteY3695" fmla="*/ 68661 h 1458060"/>
              <a:gd name="connsiteX3696" fmla="*/ 4154072 w 4762648"/>
              <a:gd name="connsiteY3696" fmla="*/ 68661 h 1458060"/>
              <a:gd name="connsiteX3697" fmla="*/ 4154072 w 4762648"/>
              <a:gd name="connsiteY3697" fmla="*/ 59285 h 1458060"/>
              <a:gd name="connsiteX3698" fmla="*/ 4188939 w 4762648"/>
              <a:gd name="connsiteY3698" fmla="*/ 59285 h 1458060"/>
              <a:gd name="connsiteX3699" fmla="*/ 4188939 w 4762648"/>
              <a:gd name="connsiteY3699" fmla="*/ 22269 h 1458060"/>
              <a:gd name="connsiteX3700" fmla="*/ 4176145 w 4762648"/>
              <a:gd name="connsiteY3700" fmla="*/ 22855 h 1458060"/>
              <a:gd name="connsiteX3701" fmla="*/ 4158467 w 4762648"/>
              <a:gd name="connsiteY3701" fmla="*/ 23636 h 1458060"/>
              <a:gd name="connsiteX3702" fmla="*/ 4156513 w 4762648"/>
              <a:gd name="connsiteY3702" fmla="*/ 13869 h 1458060"/>
              <a:gd name="connsiteX3703" fmla="*/ 4228104 w 4762648"/>
              <a:gd name="connsiteY3703" fmla="*/ 9865 h 1458060"/>
              <a:gd name="connsiteX3704" fmla="*/ 3078193 w 4762648"/>
              <a:gd name="connsiteY3704" fmla="*/ 8888 h 1458060"/>
              <a:gd name="connsiteX3705" fmla="*/ 3079951 w 4762648"/>
              <a:gd name="connsiteY3705" fmla="*/ 18069 h 1458060"/>
              <a:gd name="connsiteX3706" fmla="*/ 3003184 w 4762648"/>
              <a:gd name="connsiteY3706" fmla="*/ 21683 h 1458060"/>
              <a:gd name="connsiteX3707" fmla="*/ 2995370 w 4762648"/>
              <a:gd name="connsiteY3707" fmla="*/ 40631 h 1458060"/>
              <a:gd name="connsiteX3708" fmla="*/ 3079560 w 4762648"/>
              <a:gd name="connsiteY3708" fmla="*/ 40631 h 1458060"/>
              <a:gd name="connsiteX3709" fmla="*/ 3079560 w 4762648"/>
              <a:gd name="connsiteY3709" fmla="*/ 49421 h 1458060"/>
              <a:gd name="connsiteX3710" fmla="*/ 2991170 w 4762648"/>
              <a:gd name="connsiteY3710" fmla="*/ 49421 h 1458060"/>
              <a:gd name="connsiteX3711" fmla="*/ 2980915 w 4762648"/>
              <a:gd name="connsiteY3711" fmla="*/ 68466 h 1458060"/>
              <a:gd name="connsiteX3712" fmla="*/ 3094406 w 4762648"/>
              <a:gd name="connsiteY3712" fmla="*/ 68466 h 1458060"/>
              <a:gd name="connsiteX3713" fmla="*/ 3094406 w 4762648"/>
              <a:gd name="connsiteY3713" fmla="*/ 77256 h 1458060"/>
              <a:gd name="connsiteX3714" fmla="*/ 2975544 w 4762648"/>
              <a:gd name="connsiteY3714" fmla="*/ 77256 h 1458060"/>
              <a:gd name="connsiteX3715" fmla="*/ 2962554 w 4762648"/>
              <a:gd name="connsiteY3715" fmla="*/ 95032 h 1458060"/>
              <a:gd name="connsiteX3716" fmla="*/ 3070184 w 4762648"/>
              <a:gd name="connsiteY3716" fmla="*/ 95032 h 1458060"/>
              <a:gd name="connsiteX3717" fmla="*/ 3070184 w 4762648"/>
              <a:gd name="connsiteY3717" fmla="*/ 189868 h 1458060"/>
              <a:gd name="connsiteX3718" fmla="*/ 3059538 w 4762648"/>
              <a:gd name="connsiteY3718" fmla="*/ 189868 h 1458060"/>
              <a:gd name="connsiteX3719" fmla="*/ 3059538 w 4762648"/>
              <a:gd name="connsiteY3719" fmla="*/ 181078 h 1458060"/>
              <a:gd name="connsiteX3720" fmla="*/ 2958745 w 4762648"/>
              <a:gd name="connsiteY3720" fmla="*/ 181078 h 1458060"/>
              <a:gd name="connsiteX3721" fmla="*/ 2958745 w 4762648"/>
              <a:gd name="connsiteY3721" fmla="*/ 189868 h 1458060"/>
              <a:gd name="connsiteX3722" fmla="*/ 2948099 w 4762648"/>
              <a:gd name="connsiteY3722" fmla="*/ 189868 h 1458060"/>
              <a:gd name="connsiteX3723" fmla="*/ 2948099 w 4762648"/>
              <a:gd name="connsiteY3723" fmla="*/ 111440 h 1458060"/>
              <a:gd name="connsiteX3724" fmla="*/ 2912352 w 4762648"/>
              <a:gd name="connsiteY3724" fmla="*/ 142694 h 1458060"/>
              <a:gd name="connsiteX3725" fmla="*/ 2905125 w 4762648"/>
              <a:gd name="connsiteY3725" fmla="*/ 134099 h 1458060"/>
              <a:gd name="connsiteX3726" fmla="*/ 2963530 w 4762648"/>
              <a:gd name="connsiteY3726" fmla="*/ 77256 h 1458060"/>
              <a:gd name="connsiteX3727" fmla="*/ 2908348 w 4762648"/>
              <a:gd name="connsiteY3727" fmla="*/ 77256 h 1458060"/>
              <a:gd name="connsiteX3728" fmla="*/ 2908348 w 4762648"/>
              <a:gd name="connsiteY3728" fmla="*/ 68466 h 1458060"/>
              <a:gd name="connsiteX3729" fmla="*/ 2969586 w 4762648"/>
              <a:gd name="connsiteY3729" fmla="*/ 68466 h 1458060"/>
              <a:gd name="connsiteX3730" fmla="*/ 2980134 w 4762648"/>
              <a:gd name="connsiteY3730" fmla="*/ 49421 h 1458060"/>
              <a:gd name="connsiteX3731" fmla="*/ 2921533 w 4762648"/>
              <a:gd name="connsiteY3731" fmla="*/ 49421 h 1458060"/>
              <a:gd name="connsiteX3732" fmla="*/ 2921533 w 4762648"/>
              <a:gd name="connsiteY3732" fmla="*/ 40631 h 1458060"/>
              <a:gd name="connsiteX3733" fmla="*/ 2984334 w 4762648"/>
              <a:gd name="connsiteY3733" fmla="*/ 40631 h 1458060"/>
              <a:gd name="connsiteX3734" fmla="*/ 2989901 w 4762648"/>
              <a:gd name="connsiteY3734" fmla="*/ 27641 h 1458060"/>
              <a:gd name="connsiteX3735" fmla="*/ 2992147 w 4762648"/>
              <a:gd name="connsiteY3735" fmla="*/ 22074 h 1458060"/>
              <a:gd name="connsiteX3736" fmla="*/ 2920165 w 4762648"/>
              <a:gd name="connsiteY3736" fmla="*/ 23832 h 1458060"/>
              <a:gd name="connsiteX3737" fmla="*/ 2918700 w 4762648"/>
              <a:gd name="connsiteY3737" fmla="*/ 14651 h 1458060"/>
              <a:gd name="connsiteX3738" fmla="*/ 3078193 w 4762648"/>
              <a:gd name="connsiteY3738" fmla="*/ 8888 h 1458060"/>
              <a:gd name="connsiteX3739" fmla="*/ 2505609 w 4762648"/>
              <a:gd name="connsiteY3739" fmla="*/ 4884 h 1458060"/>
              <a:gd name="connsiteX3740" fmla="*/ 2528171 w 4762648"/>
              <a:gd name="connsiteY3740" fmla="*/ 34477 h 1458060"/>
              <a:gd name="connsiteX3741" fmla="*/ 2546532 w 4762648"/>
              <a:gd name="connsiteY3741" fmla="*/ 7814 h 1458060"/>
              <a:gd name="connsiteX3742" fmla="*/ 2555323 w 4762648"/>
              <a:gd name="connsiteY3742" fmla="*/ 12795 h 1458060"/>
              <a:gd name="connsiteX3743" fmla="*/ 2532761 w 4762648"/>
              <a:gd name="connsiteY3743" fmla="*/ 44049 h 1458060"/>
              <a:gd name="connsiteX3744" fmla="*/ 2545165 w 4762648"/>
              <a:gd name="connsiteY3744" fmla="*/ 141424 h 1458060"/>
              <a:gd name="connsiteX3745" fmla="*/ 2517330 w 4762648"/>
              <a:gd name="connsiteY3745" fmla="*/ 185473 h 1458060"/>
              <a:gd name="connsiteX3746" fmla="*/ 2510102 w 4762648"/>
              <a:gd name="connsiteY3746" fmla="*/ 185766 h 1458060"/>
              <a:gd name="connsiteX3747" fmla="*/ 2506586 w 4762648"/>
              <a:gd name="connsiteY3747" fmla="*/ 185864 h 1458060"/>
              <a:gd name="connsiteX3748" fmla="*/ 2501605 w 4762648"/>
              <a:gd name="connsiteY3748" fmla="*/ 185864 h 1458060"/>
              <a:gd name="connsiteX3749" fmla="*/ 2501312 w 4762648"/>
              <a:gd name="connsiteY3749" fmla="*/ 184008 h 1458060"/>
              <a:gd name="connsiteX3750" fmla="*/ 2499554 w 4762648"/>
              <a:gd name="connsiteY3750" fmla="*/ 174632 h 1458060"/>
              <a:gd name="connsiteX3751" fmla="*/ 2506098 w 4762648"/>
              <a:gd name="connsiteY3751" fmla="*/ 174925 h 1458060"/>
              <a:gd name="connsiteX3752" fmla="*/ 2510200 w 4762648"/>
              <a:gd name="connsiteY3752" fmla="*/ 175022 h 1458060"/>
              <a:gd name="connsiteX3753" fmla="*/ 2516158 w 4762648"/>
              <a:gd name="connsiteY3753" fmla="*/ 175022 h 1458060"/>
              <a:gd name="connsiteX3754" fmla="*/ 2530808 w 4762648"/>
              <a:gd name="connsiteY3754" fmla="*/ 167990 h 1458060"/>
              <a:gd name="connsiteX3755" fmla="*/ 2535008 w 4762648"/>
              <a:gd name="connsiteY3755" fmla="*/ 142303 h 1458060"/>
              <a:gd name="connsiteX3756" fmla="*/ 2533543 w 4762648"/>
              <a:gd name="connsiteY3756" fmla="*/ 96888 h 1458060"/>
              <a:gd name="connsiteX3757" fmla="*/ 2502972 w 4762648"/>
              <a:gd name="connsiteY3757" fmla="*/ 129216 h 1458060"/>
              <a:gd name="connsiteX3758" fmla="*/ 2495745 w 4762648"/>
              <a:gd name="connsiteY3758" fmla="*/ 120621 h 1458060"/>
              <a:gd name="connsiteX3759" fmla="*/ 2531980 w 4762648"/>
              <a:gd name="connsiteY3759" fmla="*/ 82823 h 1458060"/>
              <a:gd name="connsiteX3760" fmla="*/ 2524752 w 4762648"/>
              <a:gd name="connsiteY3760" fmla="*/ 52253 h 1458060"/>
              <a:gd name="connsiteX3761" fmla="*/ 2502972 w 4762648"/>
              <a:gd name="connsiteY3761" fmla="*/ 69443 h 1458060"/>
              <a:gd name="connsiteX3762" fmla="*/ 2496526 w 4762648"/>
              <a:gd name="connsiteY3762" fmla="*/ 61043 h 1458060"/>
              <a:gd name="connsiteX3763" fmla="*/ 2520357 w 4762648"/>
              <a:gd name="connsiteY3763" fmla="*/ 42682 h 1458060"/>
              <a:gd name="connsiteX3764" fmla="*/ 2497601 w 4762648"/>
              <a:gd name="connsiteY3764" fmla="*/ 10842 h 1458060"/>
              <a:gd name="connsiteX3765" fmla="*/ 1337825 w 4762648"/>
              <a:gd name="connsiteY3765" fmla="*/ 4005 h 1458060"/>
              <a:gd name="connsiteX3766" fmla="*/ 1349350 w 4762648"/>
              <a:gd name="connsiteY3766" fmla="*/ 4005 h 1458060"/>
              <a:gd name="connsiteX3767" fmla="*/ 1349057 w 4762648"/>
              <a:gd name="connsiteY3767" fmla="*/ 12990 h 1458060"/>
              <a:gd name="connsiteX3768" fmla="*/ 1348178 w 4762648"/>
              <a:gd name="connsiteY3768" fmla="*/ 33891 h 1458060"/>
              <a:gd name="connsiteX3769" fmla="*/ 1436177 w 4762648"/>
              <a:gd name="connsiteY3769" fmla="*/ 174827 h 1458060"/>
              <a:gd name="connsiteX3770" fmla="*/ 1428364 w 4762648"/>
              <a:gd name="connsiteY3770" fmla="*/ 184691 h 1458060"/>
              <a:gd name="connsiteX3771" fmla="*/ 1343783 w 4762648"/>
              <a:gd name="connsiteY3771" fmla="*/ 60067 h 1458060"/>
              <a:gd name="connsiteX3772" fmla="*/ 1258420 w 4762648"/>
              <a:gd name="connsiteY3772" fmla="*/ 187036 h 1458060"/>
              <a:gd name="connsiteX3773" fmla="*/ 1250216 w 4762648"/>
              <a:gd name="connsiteY3773" fmla="*/ 178050 h 1458060"/>
              <a:gd name="connsiteX3774" fmla="*/ 1334993 w 4762648"/>
              <a:gd name="connsiteY3774" fmla="*/ 52448 h 1458060"/>
              <a:gd name="connsiteX3775" fmla="*/ 1337239 w 4762648"/>
              <a:gd name="connsiteY3775" fmla="*/ 31645 h 1458060"/>
              <a:gd name="connsiteX3776" fmla="*/ 1337825 w 4762648"/>
              <a:gd name="connsiteY3776" fmla="*/ 4005 h 1458060"/>
              <a:gd name="connsiteX3777" fmla="*/ 4631773 w 4762648"/>
              <a:gd name="connsiteY3777" fmla="*/ 2442 h 1458060"/>
              <a:gd name="connsiteX3778" fmla="*/ 4642223 w 4762648"/>
              <a:gd name="connsiteY3778" fmla="*/ 2442 h 1458060"/>
              <a:gd name="connsiteX3779" fmla="*/ 4642223 w 4762648"/>
              <a:gd name="connsiteY3779" fmla="*/ 18655 h 1458060"/>
              <a:gd name="connsiteX3780" fmla="*/ 4696234 w 4762648"/>
              <a:gd name="connsiteY3780" fmla="*/ 18655 h 1458060"/>
              <a:gd name="connsiteX3781" fmla="*/ 4696234 w 4762648"/>
              <a:gd name="connsiteY3781" fmla="*/ 2442 h 1458060"/>
              <a:gd name="connsiteX3782" fmla="*/ 4706587 w 4762648"/>
              <a:gd name="connsiteY3782" fmla="*/ 2442 h 1458060"/>
              <a:gd name="connsiteX3783" fmla="*/ 4706587 w 4762648"/>
              <a:gd name="connsiteY3783" fmla="*/ 18655 h 1458060"/>
              <a:gd name="connsiteX3784" fmla="*/ 4758253 w 4762648"/>
              <a:gd name="connsiteY3784" fmla="*/ 18655 h 1458060"/>
              <a:gd name="connsiteX3785" fmla="*/ 4758253 w 4762648"/>
              <a:gd name="connsiteY3785" fmla="*/ 28227 h 1458060"/>
              <a:gd name="connsiteX3786" fmla="*/ 4706587 w 4762648"/>
              <a:gd name="connsiteY3786" fmla="*/ 28227 h 1458060"/>
              <a:gd name="connsiteX3787" fmla="*/ 4706587 w 4762648"/>
              <a:gd name="connsiteY3787" fmla="*/ 42877 h 1458060"/>
              <a:gd name="connsiteX3788" fmla="*/ 4696234 w 4762648"/>
              <a:gd name="connsiteY3788" fmla="*/ 42877 h 1458060"/>
              <a:gd name="connsiteX3789" fmla="*/ 4696234 w 4762648"/>
              <a:gd name="connsiteY3789" fmla="*/ 28227 h 1458060"/>
              <a:gd name="connsiteX3790" fmla="*/ 4642223 w 4762648"/>
              <a:gd name="connsiteY3790" fmla="*/ 28227 h 1458060"/>
              <a:gd name="connsiteX3791" fmla="*/ 4642223 w 4762648"/>
              <a:gd name="connsiteY3791" fmla="*/ 42877 h 1458060"/>
              <a:gd name="connsiteX3792" fmla="*/ 4631773 w 4762648"/>
              <a:gd name="connsiteY3792" fmla="*/ 42877 h 1458060"/>
              <a:gd name="connsiteX3793" fmla="*/ 4631773 w 4762648"/>
              <a:gd name="connsiteY3793" fmla="*/ 28227 h 1458060"/>
              <a:gd name="connsiteX3794" fmla="*/ 4580399 w 4762648"/>
              <a:gd name="connsiteY3794" fmla="*/ 28227 h 1458060"/>
              <a:gd name="connsiteX3795" fmla="*/ 4580399 w 4762648"/>
              <a:gd name="connsiteY3795" fmla="*/ 18655 h 1458060"/>
              <a:gd name="connsiteX3796" fmla="*/ 4631773 w 4762648"/>
              <a:gd name="connsiteY3796" fmla="*/ 18655 h 1458060"/>
              <a:gd name="connsiteX3797" fmla="*/ 4251154 w 4762648"/>
              <a:gd name="connsiteY3797" fmla="*/ 1661 h 1458060"/>
              <a:gd name="connsiteX3798" fmla="*/ 4261312 w 4762648"/>
              <a:gd name="connsiteY3798" fmla="*/ 1661 h 1458060"/>
              <a:gd name="connsiteX3799" fmla="*/ 4261312 w 4762648"/>
              <a:gd name="connsiteY3799" fmla="*/ 36626 h 1458060"/>
              <a:gd name="connsiteX3800" fmla="*/ 4315713 w 4762648"/>
              <a:gd name="connsiteY3800" fmla="*/ 36626 h 1458060"/>
              <a:gd name="connsiteX3801" fmla="*/ 4315713 w 4762648"/>
              <a:gd name="connsiteY3801" fmla="*/ 1661 h 1458060"/>
              <a:gd name="connsiteX3802" fmla="*/ 4325968 w 4762648"/>
              <a:gd name="connsiteY3802" fmla="*/ 1661 h 1458060"/>
              <a:gd name="connsiteX3803" fmla="*/ 4325968 w 4762648"/>
              <a:gd name="connsiteY3803" fmla="*/ 36626 h 1458060"/>
              <a:gd name="connsiteX3804" fmla="*/ 4341693 w 4762648"/>
              <a:gd name="connsiteY3804" fmla="*/ 36626 h 1458060"/>
              <a:gd name="connsiteX3805" fmla="*/ 4341693 w 4762648"/>
              <a:gd name="connsiteY3805" fmla="*/ 46198 h 1458060"/>
              <a:gd name="connsiteX3806" fmla="*/ 4325968 w 4762648"/>
              <a:gd name="connsiteY3806" fmla="*/ 46198 h 1458060"/>
              <a:gd name="connsiteX3807" fmla="*/ 4325968 w 4762648"/>
              <a:gd name="connsiteY3807" fmla="*/ 188891 h 1458060"/>
              <a:gd name="connsiteX3808" fmla="*/ 4315713 w 4762648"/>
              <a:gd name="connsiteY3808" fmla="*/ 188891 h 1458060"/>
              <a:gd name="connsiteX3809" fmla="*/ 4315713 w 4762648"/>
              <a:gd name="connsiteY3809" fmla="*/ 173655 h 1458060"/>
              <a:gd name="connsiteX3810" fmla="*/ 4261312 w 4762648"/>
              <a:gd name="connsiteY3810" fmla="*/ 173655 h 1458060"/>
              <a:gd name="connsiteX3811" fmla="*/ 4261312 w 4762648"/>
              <a:gd name="connsiteY3811" fmla="*/ 189087 h 1458060"/>
              <a:gd name="connsiteX3812" fmla="*/ 4251154 w 4762648"/>
              <a:gd name="connsiteY3812" fmla="*/ 189087 h 1458060"/>
              <a:gd name="connsiteX3813" fmla="*/ 4251154 w 4762648"/>
              <a:gd name="connsiteY3813" fmla="*/ 46198 h 1458060"/>
              <a:gd name="connsiteX3814" fmla="*/ 4235137 w 4762648"/>
              <a:gd name="connsiteY3814" fmla="*/ 46198 h 1458060"/>
              <a:gd name="connsiteX3815" fmla="*/ 4235137 w 4762648"/>
              <a:gd name="connsiteY3815" fmla="*/ 36626 h 1458060"/>
              <a:gd name="connsiteX3816" fmla="*/ 4251154 w 4762648"/>
              <a:gd name="connsiteY3816" fmla="*/ 36626 h 1458060"/>
              <a:gd name="connsiteX3817" fmla="*/ 2640001 w 4762648"/>
              <a:gd name="connsiteY3817" fmla="*/ 1661 h 1458060"/>
              <a:gd name="connsiteX3818" fmla="*/ 2650354 w 4762648"/>
              <a:gd name="connsiteY3818" fmla="*/ 1661 h 1458060"/>
              <a:gd name="connsiteX3819" fmla="*/ 2650354 w 4762648"/>
              <a:gd name="connsiteY3819" fmla="*/ 27055 h 1458060"/>
              <a:gd name="connsiteX3820" fmla="*/ 2685417 w 4762648"/>
              <a:gd name="connsiteY3820" fmla="*/ 27055 h 1458060"/>
              <a:gd name="connsiteX3821" fmla="*/ 2685417 w 4762648"/>
              <a:gd name="connsiteY3821" fmla="*/ 36431 h 1458060"/>
              <a:gd name="connsiteX3822" fmla="*/ 2650354 w 4762648"/>
              <a:gd name="connsiteY3822" fmla="*/ 36431 h 1458060"/>
              <a:gd name="connsiteX3823" fmla="*/ 2650354 w 4762648"/>
              <a:gd name="connsiteY3823" fmla="*/ 60067 h 1458060"/>
              <a:gd name="connsiteX3824" fmla="*/ 2640001 w 4762648"/>
              <a:gd name="connsiteY3824" fmla="*/ 60067 h 1458060"/>
              <a:gd name="connsiteX3825" fmla="*/ 2640001 w 4762648"/>
              <a:gd name="connsiteY3825" fmla="*/ 36431 h 1458060"/>
              <a:gd name="connsiteX3826" fmla="*/ 2600738 w 4762648"/>
              <a:gd name="connsiteY3826" fmla="*/ 36431 h 1458060"/>
              <a:gd name="connsiteX3827" fmla="*/ 2600738 w 4762648"/>
              <a:gd name="connsiteY3827" fmla="*/ 60067 h 1458060"/>
              <a:gd name="connsiteX3828" fmla="*/ 2590386 w 4762648"/>
              <a:gd name="connsiteY3828" fmla="*/ 60067 h 1458060"/>
              <a:gd name="connsiteX3829" fmla="*/ 2590386 w 4762648"/>
              <a:gd name="connsiteY3829" fmla="*/ 36431 h 1458060"/>
              <a:gd name="connsiteX3830" fmla="*/ 2558350 w 4762648"/>
              <a:gd name="connsiteY3830" fmla="*/ 36431 h 1458060"/>
              <a:gd name="connsiteX3831" fmla="*/ 2558350 w 4762648"/>
              <a:gd name="connsiteY3831" fmla="*/ 27055 h 1458060"/>
              <a:gd name="connsiteX3832" fmla="*/ 2590386 w 4762648"/>
              <a:gd name="connsiteY3832" fmla="*/ 27055 h 1458060"/>
              <a:gd name="connsiteX3833" fmla="*/ 2590386 w 4762648"/>
              <a:gd name="connsiteY3833" fmla="*/ 1856 h 1458060"/>
              <a:gd name="connsiteX3834" fmla="*/ 2600738 w 4762648"/>
              <a:gd name="connsiteY3834" fmla="*/ 1856 h 1458060"/>
              <a:gd name="connsiteX3835" fmla="*/ 2600738 w 4762648"/>
              <a:gd name="connsiteY3835" fmla="*/ 27055 h 1458060"/>
              <a:gd name="connsiteX3836" fmla="*/ 2640001 w 4762648"/>
              <a:gd name="connsiteY3836" fmla="*/ 27055 h 1458060"/>
              <a:gd name="connsiteX3837" fmla="*/ 946267 w 4762648"/>
              <a:gd name="connsiteY3837" fmla="*/ 1661 h 1458060"/>
              <a:gd name="connsiteX3838" fmla="*/ 956913 w 4762648"/>
              <a:gd name="connsiteY3838" fmla="*/ 4396 h 1458060"/>
              <a:gd name="connsiteX3839" fmla="*/ 946072 w 4762648"/>
              <a:gd name="connsiteY3839" fmla="*/ 33208 h 1458060"/>
              <a:gd name="connsiteX3840" fmla="*/ 1010729 w 4762648"/>
              <a:gd name="connsiteY3840" fmla="*/ 33208 h 1458060"/>
              <a:gd name="connsiteX3841" fmla="*/ 1007115 w 4762648"/>
              <a:gd name="connsiteY3841" fmla="*/ 152266 h 1458060"/>
              <a:gd name="connsiteX3842" fmla="*/ 973712 w 4762648"/>
              <a:gd name="connsiteY3842" fmla="*/ 184887 h 1458060"/>
              <a:gd name="connsiteX3843" fmla="*/ 960429 w 4762648"/>
              <a:gd name="connsiteY3843" fmla="*/ 185180 h 1458060"/>
              <a:gd name="connsiteX3844" fmla="*/ 952714 w 4762648"/>
              <a:gd name="connsiteY3844" fmla="*/ 185278 h 1458060"/>
              <a:gd name="connsiteX3845" fmla="*/ 942459 w 4762648"/>
              <a:gd name="connsiteY3845" fmla="*/ 185278 h 1458060"/>
              <a:gd name="connsiteX3846" fmla="*/ 939919 w 4762648"/>
              <a:gd name="connsiteY3846" fmla="*/ 174241 h 1458060"/>
              <a:gd name="connsiteX3847" fmla="*/ 971857 w 4762648"/>
              <a:gd name="connsiteY3847" fmla="*/ 174827 h 1458060"/>
              <a:gd name="connsiteX3848" fmla="*/ 996664 w 4762648"/>
              <a:gd name="connsiteY3848" fmla="*/ 151094 h 1458060"/>
              <a:gd name="connsiteX3849" fmla="*/ 999887 w 4762648"/>
              <a:gd name="connsiteY3849" fmla="*/ 43268 h 1458060"/>
              <a:gd name="connsiteX3850" fmla="*/ 941873 w 4762648"/>
              <a:gd name="connsiteY3850" fmla="*/ 43268 h 1458060"/>
              <a:gd name="connsiteX3851" fmla="*/ 925464 w 4762648"/>
              <a:gd name="connsiteY3851" fmla="*/ 76280 h 1458060"/>
              <a:gd name="connsiteX3852" fmla="*/ 916284 w 4762648"/>
              <a:gd name="connsiteY3852" fmla="*/ 70419 h 1458060"/>
              <a:gd name="connsiteX3853" fmla="*/ 946267 w 4762648"/>
              <a:gd name="connsiteY3853" fmla="*/ 1661 h 1458060"/>
              <a:gd name="connsiteX3854" fmla="*/ 867059 w 4762648"/>
              <a:gd name="connsiteY3854" fmla="*/ 1661 h 1458060"/>
              <a:gd name="connsiteX3855" fmla="*/ 877900 w 4762648"/>
              <a:gd name="connsiteY3855" fmla="*/ 4005 h 1458060"/>
              <a:gd name="connsiteX3856" fmla="*/ 873896 w 4762648"/>
              <a:gd name="connsiteY3856" fmla="*/ 16311 h 1458060"/>
              <a:gd name="connsiteX3857" fmla="*/ 868328 w 4762648"/>
              <a:gd name="connsiteY3857" fmla="*/ 33598 h 1458060"/>
              <a:gd name="connsiteX3858" fmla="*/ 908080 w 4762648"/>
              <a:gd name="connsiteY3858" fmla="*/ 33598 h 1458060"/>
              <a:gd name="connsiteX3859" fmla="*/ 908080 w 4762648"/>
              <a:gd name="connsiteY3859" fmla="*/ 185278 h 1458060"/>
              <a:gd name="connsiteX3860" fmla="*/ 897727 w 4762648"/>
              <a:gd name="connsiteY3860" fmla="*/ 185278 h 1458060"/>
              <a:gd name="connsiteX3861" fmla="*/ 897727 w 4762648"/>
              <a:gd name="connsiteY3861" fmla="*/ 169260 h 1458060"/>
              <a:gd name="connsiteX3862" fmla="*/ 847916 w 4762648"/>
              <a:gd name="connsiteY3862" fmla="*/ 169260 h 1458060"/>
              <a:gd name="connsiteX3863" fmla="*/ 847916 w 4762648"/>
              <a:gd name="connsiteY3863" fmla="*/ 186645 h 1458060"/>
              <a:gd name="connsiteX3864" fmla="*/ 837465 w 4762648"/>
              <a:gd name="connsiteY3864" fmla="*/ 186645 h 1458060"/>
              <a:gd name="connsiteX3865" fmla="*/ 837465 w 4762648"/>
              <a:gd name="connsiteY3865" fmla="*/ 33598 h 1458060"/>
              <a:gd name="connsiteX3866" fmla="*/ 857878 w 4762648"/>
              <a:gd name="connsiteY3866" fmla="*/ 33598 h 1458060"/>
              <a:gd name="connsiteX3867" fmla="*/ 867059 w 4762648"/>
              <a:gd name="connsiteY3867" fmla="*/ 1661 h 1458060"/>
              <a:gd name="connsiteX3868" fmla="*/ 2109462 w 4762648"/>
              <a:gd name="connsiteY3868" fmla="*/ 1465 h 1458060"/>
              <a:gd name="connsiteX3869" fmla="*/ 2120498 w 4762648"/>
              <a:gd name="connsiteY3869" fmla="*/ 1465 h 1458060"/>
              <a:gd name="connsiteX3870" fmla="*/ 2120107 w 4762648"/>
              <a:gd name="connsiteY3870" fmla="*/ 37017 h 1458060"/>
              <a:gd name="connsiteX3871" fmla="*/ 2164840 w 4762648"/>
              <a:gd name="connsiteY3871" fmla="*/ 37017 h 1458060"/>
              <a:gd name="connsiteX3872" fmla="*/ 2162105 w 4762648"/>
              <a:gd name="connsiteY3872" fmla="*/ 154707 h 1458060"/>
              <a:gd name="connsiteX3873" fmla="*/ 2135832 w 4762648"/>
              <a:gd name="connsiteY3873" fmla="*/ 184105 h 1458060"/>
              <a:gd name="connsiteX3874" fmla="*/ 2127433 w 4762648"/>
              <a:gd name="connsiteY3874" fmla="*/ 184301 h 1458060"/>
              <a:gd name="connsiteX3875" fmla="*/ 2122745 w 4762648"/>
              <a:gd name="connsiteY3875" fmla="*/ 184301 h 1458060"/>
              <a:gd name="connsiteX3876" fmla="*/ 2116494 w 4762648"/>
              <a:gd name="connsiteY3876" fmla="*/ 184301 h 1458060"/>
              <a:gd name="connsiteX3877" fmla="*/ 2114443 w 4762648"/>
              <a:gd name="connsiteY3877" fmla="*/ 172483 h 1458060"/>
              <a:gd name="connsiteX3878" fmla="*/ 2133683 w 4762648"/>
              <a:gd name="connsiteY3878" fmla="*/ 173069 h 1458060"/>
              <a:gd name="connsiteX3879" fmla="*/ 2151264 w 4762648"/>
              <a:gd name="connsiteY3879" fmla="*/ 154414 h 1458060"/>
              <a:gd name="connsiteX3880" fmla="*/ 2153705 w 4762648"/>
              <a:gd name="connsiteY3880" fmla="*/ 47272 h 1458060"/>
              <a:gd name="connsiteX3881" fmla="*/ 2119912 w 4762648"/>
              <a:gd name="connsiteY3881" fmla="*/ 47272 h 1458060"/>
              <a:gd name="connsiteX3882" fmla="*/ 2119424 w 4762648"/>
              <a:gd name="connsiteY3882" fmla="*/ 57820 h 1458060"/>
              <a:gd name="connsiteX3883" fmla="*/ 2084849 w 4762648"/>
              <a:gd name="connsiteY3883" fmla="*/ 188501 h 1458060"/>
              <a:gd name="connsiteX3884" fmla="*/ 2075082 w 4762648"/>
              <a:gd name="connsiteY3884" fmla="*/ 181664 h 1458060"/>
              <a:gd name="connsiteX3885" fmla="*/ 2108680 w 4762648"/>
              <a:gd name="connsiteY3885" fmla="*/ 56843 h 1458060"/>
              <a:gd name="connsiteX3886" fmla="*/ 2108778 w 4762648"/>
              <a:gd name="connsiteY3886" fmla="*/ 52351 h 1458060"/>
              <a:gd name="connsiteX3887" fmla="*/ 2108876 w 4762648"/>
              <a:gd name="connsiteY3887" fmla="*/ 47272 h 1458060"/>
              <a:gd name="connsiteX3888" fmla="*/ 2081236 w 4762648"/>
              <a:gd name="connsiteY3888" fmla="*/ 47272 h 1458060"/>
              <a:gd name="connsiteX3889" fmla="*/ 2081236 w 4762648"/>
              <a:gd name="connsiteY3889" fmla="*/ 37017 h 1458060"/>
              <a:gd name="connsiteX3890" fmla="*/ 2109266 w 4762648"/>
              <a:gd name="connsiteY3890" fmla="*/ 37017 h 1458060"/>
              <a:gd name="connsiteX3891" fmla="*/ 2109462 w 4762648"/>
              <a:gd name="connsiteY3891" fmla="*/ 22269 h 1458060"/>
              <a:gd name="connsiteX3892" fmla="*/ 2109462 w 4762648"/>
              <a:gd name="connsiteY3892" fmla="*/ 13479 h 1458060"/>
              <a:gd name="connsiteX3893" fmla="*/ 2109462 w 4762648"/>
              <a:gd name="connsiteY3893" fmla="*/ 1465 h 1458060"/>
              <a:gd name="connsiteX3894" fmla="*/ 1909092 w 4762648"/>
              <a:gd name="connsiteY3894" fmla="*/ 1465 h 1458060"/>
              <a:gd name="connsiteX3895" fmla="*/ 1919152 w 4762648"/>
              <a:gd name="connsiteY3895" fmla="*/ 1465 h 1458060"/>
              <a:gd name="connsiteX3896" fmla="*/ 1919152 w 4762648"/>
              <a:gd name="connsiteY3896" fmla="*/ 26664 h 1458060"/>
              <a:gd name="connsiteX3897" fmla="*/ 1957341 w 4762648"/>
              <a:gd name="connsiteY3897" fmla="*/ 26664 h 1458060"/>
              <a:gd name="connsiteX3898" fmla="*/ 1957341 w 4762648"/>
              <a:gd name="connsiteY3898" fmla="*/ 1465 h 1458060"/>
              <a:gd name="connsiteX3899" fmla="*/ 1967303 w 4762648"/>
              <a:gd name="connsiteY3899" fmla="*/ 1465 h 1458060"/>
              <a:gd name="connsiteX3900" fmla="*/ 1967303 w 4762648"/>
              <a:gd name="connsiteY3900" fmla="*/ 26664 h 1458060"/>
              <a:gd name="connsiteX3901" fmla="*/ 2005686 w 4762648"/>
              <a:gd name="connsiteY3901" fmla="*/ 26664 h 1458060"/>
              <a:gd name="connsiteX3902" fmla="*/ 2005686 w 4762648"/>
              <a:gd name="connsiteY3902" fmla="*/ 1465 h 1458060"/>
              <a:gd name="connsiteX3903" fmla="*/ 2015746 w 4762648"/>
              <a:gd name="connsiteY3903" fmla="*/ 1465 h 1458060"/>
              <a:gd name="connsiteX3904" fmla="*/ 2015746 w 4762648"/>
              <a:gd name="connsiteY3904" fmla="*/ 26664 h 1458060"/>
              <a:gd name="connsiteX3905" fmla="*/ 2056376 w 4762648"/>
              <a:gd name="connsiteY3905" fmla="*/ 26664 h 1458060"/>
              <a:gd name="connsiteX3906" fmla="*/ 2056376 w 4762648"/>
              <a:gd name="connsiteY3906" fmla="*/ 36235 h 1458060"/>
              <a:gd name="connsiteX3907" fmla="*/ 2015746 w 4762648"/>
              <a:gd name="connsiteY3907" fmla="*/ 36235 h 1458060"/>
              <a:gd name="connsiteX3908" fmla="*/ 2015746 w 4762648"/>
              <a:gd name="connsiteY3908" fmla="*/ 58602 h 1458060"/>
              <a:gd name="connsiteX3909" fmla="*/ 2005686 w 4762648"/>
              <a:gd name="connsiteY3909" fmla="*/ 58602 h 1458060"/>
              <a:gd name="connsiteX3910" fmla="*/ 2005686 w 4762648"/>
              <a:gd name="connsiteY3910" fmla="*/ 36235 h 1458060"/>
              <a:gd name="connsiteX3911" fmla="*/ 1967303 w 4762648"/>
              <a:gd name="connsiteY3911" fmla="*/ 36235 h 1458060"/>
              <a:gd name="connsiteX3912" fmla="*/ 1967303 w 4762648"/>
              <a:gd name="connsiteY3912" fmla="*/ 58602 h 1458060"/>
              <a:gd name="connsiteX3913" fmla="*/ 1957341 w 4762648"/>
              <a:gd name="connsiteY3913" fmla="*/ 58602 h 1458060"/>
              <a:gd name="connsiteX3914" fmla="*/ 1957341 w 4762648"/>
              <a:gd name="connsiteY3914" fmla="*/ 36235 h 1458060"/>
              <a:gd name="connsiteX3915" fmla="*/ 1919152 w 4762648"/>
              <a:gd name="connsiteY3915" fmla="*/ 36235 h 1458060"/>
              <a:gd name="connsiteX3916" fmla="*/ 1919152 w 4762648"/>
              <a:gd name="connsiteY3916" fmla="*/ 58602 h 1458060"/>
              <a:gd name="connsiteX3917" fmla="*/ 1909092 w 4762648"/>
              <a:gd name="connsiteY3917" fmla="*/ 58602 h 1458060"/>
              <a:gd name="connsiteX3918" fmla="*/ 1909092 w 4762648"/>
              <a:gd name="connsiteY3918" fmla="*/ 36235 h 1458060"/>
              <a:gd name="connsiteX3919" fmla="*/ 1868267 w 4762648"/>
              <a:gd name="connsiteY3919" fmla="*/ 36235 h 1458060"/>
              <a:gd name="connsiteX3920" fmla="*/ 1868267 w 4762648"/>
              <a:gd name="connsiteY3920" fmla="*/ 26664 h 1458060"/>
              <a:gd name="connsiteX3921" fmla="*/ 1909092 w 4762648"/>
              <a:gd name="connsiteY3921" fmla="*/ 26664 h 1458060"/>
              <a:gd name="connsiteX3922" fmla="*/ 89855 w 4762648"/>
              <a:gd name="connsiteY3922" fmla="*/ 1465 h 1458060"/>
              <a:gd name="connsiteX3923" fmla="*/ 100404 w 4762648"/>
              <a:gd name="connsiteY3923" fmla="*/ 1465 h 1458060"/>
              <a:gd name="connsiteX3924" fmla="*/ 100404 w 4762648"/>
              <a:gd name="connsiteY3924" fmla="*/ 26469 h 1458060"/>
              <a:gd name="connsiteX3925" fmla="*/ 169260 w 4762648"/>
              <a:gd name="connsiteY3925" fmla="*/ 26469 h 1458060"/>
              <a:gd name="connsiteX3926" fmla="*/ 169260 w 4762648"/>
              <a:gd name="connsiteY3926" fmla="*/ 88879 h 1458060"/>
              <a:gd name="connsiteX3927" fmla="*/ 100404 w 4762648"/>
              <a:gd name="connsiteY3927" fmla="*/ 88879 h 1458060"/>
              <a:gd name="connsiteX3928" fmla="*/ 100404 w 4762648"/>
              <a:gd name="connsiteY3928" fmla="*/ 110463 h 1458060"/>
              <a:gd name="connsiteX3929" fmla="*/ 89855 w 4762648"/>
              <a:gd name="connsiteY3929" fmla="*/ 110463 h 1458060"/>
              <a:gd name="connsiteX3930" fmla="*/ 89855 w 4762648"/>
              <a:gd name="connsiteY3930" fmla="*/ 88879 h 1458060"/>
              <a:gd name="connsiteX3931" fmla="*/ 20999 w 4762648"/>
              <a:gd name="connsiteY3931" fmla="*/ 88879 h 1458060"/>
              <a:gd name="connsiteX3932" fmla="*/ 20999 w 4762648"/>
              <a:gd name="connsiteY3932" fmla="*/ 26469 h 1458060"/>
              <a:gd name="connsiteX3933" fmla="*/ 89855 w 4762648"/>
              <a:gd name="connsiteY3933" fmla="*/ 26469 h 1458060"/>
              <a:gd name="connsiteX3934" fmla="*/ 485562 w 4762648"/>
              <a:gd name="connsiteY3934" fmla="*/ 1270 h 1458060"/>
              <a:gd name="connsiteX3935" fmla="*/ 496207 w 4762648"/>
              <a:gd name="connsiteY3935" fmla="*/ 1270 h 1458060"/>
              <a:gd name="connsiteX3936" fmla="*/ 496207 w 4762648"/>
              <a:gd name="connsiteY3936" fmla="*/ 26859 h 1458060"/>
              <a:gd name="connsiteX3937" fmla="*/ 543967 w 4762648"/>
              <a:gd name="connsiteY3937" fmla="*/ 26859 h 1458060"/>
              <a:gd name="connsiteX3938" fmla="*/ 543967 w 4762648"/>
              <a:gd name="connsiteY3938" fmla="*/ 36235 h 1458060"/>
              <a:gd name="connsiteX3939" fmla="*/ 496207 w 4762648"/>
              <a:gd name="connsiteY3939" fmla="*/ 36235 h 1458060"/>
              <a:gd name="connsiteX3940" fmla="*/ 496207 w 4762648"/>
              <a:gd name="connsiteY3940" fmla="*/ 69443 h 1458060"/>
              <a:gd name="connsiteX3941" fmla="*/ 526973 w 4762648"/>
              <a:gd name="connsiteY3941" fmla="*/ 69443 h 1458060"/>
              <a:gd name="connsiteX3942" fmla="*/ 576588 w 4762648"/>
              <a:gd name="connsiteY3942" fmla="*/ 23246 h 1458060"/>
              <a:gd name="connsiteX3943" fmla="*/ 585183 w 4762648"/>
              <a:gd name="connsiteY3943" fmla="*/ 29692 h 1458060"/>
              <a:gd name="connsiteX3944" fmla="*/ 544162 w 4762648"/>
              <a:gd name="connsiteY3944" fmla="*/ 69443 h 1458060"/>
              <a:gd name="connsiteX3945" fmla="*/ 597001 w 4762648"/>
              <a:gd name="connsiteY3945" fmla="*/ 69443 h 1458060"/>
              <a:gd name="connsiteX3946" fmla="*/ 597001 w 4762648"/>
              <a:gd name="connsiteY3946" fmla="*/ 79014 h 1458060"/>
              <a:gd name="connsiteX3947" fmla="*/ 531368 w 4762648"/>
              <a:gd name="connsiteY3947" fmla="*/ 79014 h 1458060"/>
              <a:gd name="connsiteX3948" fmla="*/ 471204 w 4762648"/>
              <a:gd name="connsiteY3948" fmla="*/ 113101 h 1458060"/>
              <a:gd name="connsiteX3949" fmla="*/ 471204 w 4762648"/>
              <a:gd name="connsiteY3949" fmla="*/ 135467 h 1458060"/>
              <a:gd name="connsiteX3950" fmla="*/ 559399 w 4762648"/>
              <a:gd name="connsiteY3950" fmla="*/ 108412 h 1458060"/>
              <a:gd name="connsiteX3951" fmla="*/ 563989 w 4762648"/>
              <a:gd name="connsiteY3951" fmla="*/ 118472 h 1458060"/>
              <a:gd name="connsiteX3952" fmla="*/ 471204 w 4762648"/>
              <a:gd name="connsiteY3952" fmla="*/ 145233 h 1458060"/>
              <a:gd name="connsiteX3953" fmla="*/ 471204 w 4762648"/>
              <a:gd name="connsiteY3953" fmla="*/ 156856 h 1458060"/>
              <a:gd name="connsiteX3954" fmla="*/ 488589 w 4762648"/>
              <a:gd name="connsiteY3954" fmla="*/ 172092 h 1458060"/>
              <a:gd name="connsiteX3955" fmla="*/ 547190 w 4762648"/>
              <a:gd name="connsiteY3955" fmla="*/ 172092 h 1458060"/>
              <a:gd name="connsiteX3956" fmla="*/ 567212 w 4762648"/>
              <a:gd name="connsiteY3956" fmla="*/ 156661 h 1458060"/>
              <a:gd name="connsiteX3957" fmla="*/ 570631 w 4762648"/>
              <a:gd name="connsiteY3957" fmla="*/ 130095 h 1458060"/>
              <a:gd name="connsiteX3958" fmla="*/ 581570 w 4762648"/>
              <a:gd name="connsiteY3958" fmla="*/ 133904 h 1458060"/>
              <a:gd name="connsiteX3959" fmla="*/ 577174 w 4762648"/>
              <a:gd name="connsiteY3959" fmla="*/ 161642 h 1458060"/>
              <a:gd name="connsiteX3960" fmla="*/ 548850 w 4762648"/>
              <a:gd name="connsiteY3960" fmla="*/ 182250 h 1458060"/>
              <a:gd name="connsiteX3961" fmla="*/ 487026 w 4762648"/>
              <a:gd name="connsiteY3961" fmla="*/ 182250 h 1458060"/>
              <a:gd name="connsiteX3962" fmla="*/ 460558 w 4762648"/>
              <a:gd name="connsiteY3962" fmla="*/ 158614 h 1458060"/>
              <a:gd name="connsiteX3963" fmla="*/ 460558 w 4762648"/>
              <a:gd name="connsiteY3963" fmla="*/ 117691 h 1458060"/>
              <a:gd name="connsiteX3964" fmla="*/ 416412 w 4762648"/>
              <a:gd name="connsiteY3964" fmla="*/ 135271 h 1458060"/>
              <a:gd name="connsiteX3965" fmla="*/ 410943 w 4762648"/>
              <a:gd name="connsiteY3965" fmla="*/ 124821 h 1458060"/>
              <a:gd name="connsiteX3966" fmla="*/ 513006 w 4762648"/>
              <a:gd name="connsiteY3966" fmla="*/ 79014 h 1458060"/>
              <a:gd name="connsiteX3967" fmla="*/ 413580 w 4762648"/>
              <a:gd name="connsiteY3967" fmla="*/ 79014 h 1458060"/>
              <a:gd name="connsiteX3968" fmla="*/ 413580 w 4762648"/>
              <a:gd name="connsiteY3968" fmla="*/ 69443 h 1458060"/>
              <a:gd name="connsiteX3969" fmla="*/ 485562 w 4762648"/>
              <a:gd name="connsiteY3969" fmla="*/ 69443 h 1458060"/>
              <a:gd name="connsiteX3970" fmla="*/ 485562 w 4762648"/>
              <a:gd name="connsiteY3970" fmla="*/ 36235 h 1458060"/>
              <a:gd name="connsiteX3971" fmla="*/ 434969 w 4762648"/>
              <a:gd name="connsiteY3971" fmla="*/ 36235 h 1458060"/>
              <a:gd name="connsiteX3972" fmla="*/ 434969 w 4762648"/>
              <a:gd name="connsiteY3972" fmla="*/ 26859 h 1458060"/>
              <a:gd name="connsiteX3973" fmla="*/ 485562 w 4762648"/>
              <a:gd name="connsiteY3973" fmla="*/ 26859 h 1458060"/>
              <a:gd name="connsiteX3974" fmla="*/ 1131889 w 4762648"/>
              <a:gd name="connsiteY3974" fmla="*/ 1075 h 1458060"/>
              <a:gd name="connsiteX3975" fmla="*/ 1146051 w 4762648"/>
              <a:gd name="connsiteY3975" fmla="*/ 29692 h 1458060"/>
              <a:gd name="connsiteX3976" fmla="*/ 1135210 w 4762648"/>
              <a:gd name="connsiteY3976" fmla="*/ 33598 h 1458060"/>
              <a:gd name="connsiteX3977" fmla="*/ 1121829 w 4762648"/>
              <a:gd name="connsiteY3977" fmla="*/ 4884 h 1458060"/>
              <a:gd name="connsiteX3978" fmla="*/ 2407792 w 4762648"/>
              <a:gd name="connsiteY3978" fmla="*/ 879 h 1458060"/>
              <a:gd name="connsiteX3979" fmla="*/ 2418438 w 4762648"/>
              <a:gd name="connsiteY3979" fmla="*/ 879 h 1458060"/>
              <a:gd name="connsiteX3980" fmla="*/ 2418438 w 4762648"/>
              <a:gd name="connsiteY3980" fmla="*/ 22464 h 1458060"/>
              <a:gd name="connsiteX3981" fmla="*/ 2474793 w 4762648"/>
              <a:gd name="connsiteY3981" fmla="*/ 22464 h 1458060"/>
              <a:gd name="connsiteX3982" fmla="*/ 2474793 w 4762648"/>
              <a:gd name="connsiteY3982" fmla="*/ 31840 h 1458060"/>
              <a:gd name="connsiteX3983" fmla="*/ 2418438 w 4762648"/>
              <a:gd name="connsiteY3983" fmla="*/ 31840 h 1458060"/>
              <a:gd name="connsiteX3984" fmla="*/ 2418438 w 4762648"/>
              <a:gd name="connsiteY3984" fmla="*/ 47467 h 1458060"/>
              <a:gd name="connsiteX3985" fmla="*/ 2407792 w 4762648"/>
              <a:gd name="connsiteY3985" fmla="*/ 47467 h 1458060"/>
              <a:gd name="connsiteX3986" fmla="*/ 2407792 w 4762648"/>
              <a:gd name="connsiteY3986" fmla="*/ 31840 h 1458060"/>
              <a:gd name="connsiteX3987" fmla="*/ 2354856 w 4762648"/>
              <a:gd name="connsiteY3987" fmla="*/ 31840 h 1458060"/>
              <a:gd name="connsiteX3988" fmla="*/ 2354856 w 4762648"/>
              <a:gd name="connsiteY3988" fmla="*/ 48249 h 1458060"/>
              <a:gd name="connsiteX3989" fmla="*/ 2344210 w 4762648"/>
              <a:gd name="connsiteY3989" fmla="*/ 48249 h 1458060"/>
              <a:gd name="connsiteX3990" fmla="*/ 2344210 w 4762648"/>
              <a:gd name="connsiteY3990" fmla="*/ 31840 h 1458060"/>
              <a:gd name="connsiteX3991" fmla="*/ 2289223 w 4762648"/>
              <a:gd name="connsiteY3991" fmla="*/ 31840 h 1458060"/>
              <a:gd name="connsiteX3992" fmla="*/ 2289223 w 4762648"/>
              <a:gd name="connsiteY3992" fmla="*/ 22464 h 1458060"/>
              <a:gd name="connsiteX3993" fmla="*/ 2344210 w 4762648"/>
              <a:gd name="connsiteY3993" fmla="*/ 22464 h 1458060"/>
              <a:gd name="connsiteX3994" fmla="*/ 2344210 w 4762648"/>
              <a:gd name="connsiteY3994" fmla="*/ 1075 h 1458060"/>
              <a:gd name="connsiteX3995" fmla="*/ 2354856 w 4762648"/>
              <a:gd name="connsiteY3995" fmla="*/ 1075 h 1458060"/>
              <a:gd name="connsiteX3996" fmla="*/ 2354856 w 4762648"/>
              <a:gd name="connsiteY3996" fmla="*/ 22464 h 1458060"/>
              <a:gd name="connsiteX3997" fmla="*/ 2407792 w 4762648"/>
              <a:gd name="connsiteY3997" fmla="*/ 22464 h 1458060"/>
              <a:gd name="connsiteX3998" fmla="*/ 713375 w 4762648"/>
              <a:gd name="connsiteY3998" fmla="*/ 879 h 1458060"/>
              <a:gd name="connsiteX3999" fmla="*/ 726365 w 4762648"/>
              <a:gd name="connsiteY3999" fmla="*/ 24418 h 1458060"/>
              <a:gd name="connsiteX4000" fmla="*/ 717770 w 4762648"/>
              <a:gd name="connsiteY4000" fmla="*/ 28422 h 1458060"/>
              <a:gd name="connsiteX4001" fmla="*/ 801765 w 4762648"/>
              <a:gd name="connsiteY4001" fmla="*/ 28422 h 1458060"/>
              <a:gd name="connsiteX4002" fmla="*/ 801765 w 4762648"/>
              <a:gd name="connsiteY4002" fmla="*/ 61043 h 1458060"/>
              <a:gd name="connsiteX4003" fmla="*/ 790925 w 4762648"/>
              <a:gd name="connsiteY4003" fmla="*/ 61043 h 1458060"/>
              <a:gd name="connsiteX4004" fmla="*/ 790925 w 4762648"/>
              <a:gd name="connsiteY4004" fmla="*/ 38482 h 1458060"/>
              <a:gd name="connsiteX4005" fmla="*/ 637780 w 4762648"/>
              <a:gd name="connsiteY4005" fmla="*/ 38482 h 1458060"/>
              <a:gd name="connsiteX4006" fmla="*/ 637780 w 4762648"/>
              <a:gd name="connsiteY4006" fmla="*/ 61043 h 1458060"/>
              <a:gd name="connsiteX4007" fmla="*/ 626939 w 4762648"/>
              <a:gd name="connsiteY4007" fmla="*/ 61043 h 1458060"/>
              <a:gd name="connsiteX4008" fmla="*/ 626939 w 4762648"/>
              <a:gd name="connsiteY4008" fmla="*/ 28422 h 1458060"/>
              <a:gd name="connsiteX4009" fmla="*/ 715720 w 4762648"/>
              <a:gd name="connsiteY4009" fmla="*/ 28422 h 1458060"/>
              <a:gd name="connsiteX4010" fmla="*/ 703707 w 4762648"/>
              <a:gd name="connsiteY4010" fmla="*/ 5275 h 1458060"/>
              <a:gd name="connsiteX4011" fmla="*/ 2795150 w 4762648"/>
              <a:gd name="connsiteY4011" fmla="*/ 684 h 1458060"/>
              <a:gd name="connsiteX4012" fmla="*/ 2805893 w 4762648"/>
              <a:gd name="connsiteY4012" fmla="*/ 684 h 1458060"/>
              <a:gd name="connsiteX4013" fmla="*/ 2805893 w 4762648"/>
              <a:gd name="connsiteY4013" fmla="*/ 37017 h 1458060"/>
              <a:gd name="connsiteX4014" fmla="*/ 2878168 w 4762648"/>
              <a:gd name="connsiteY4014" fmla="*/ 37017 h 1458060"/>
              <a:gd name="connsiteX4015" fmla="*/ 2878168 w 4762648"/>
              <a:gd name="connsiteY4015" fmla="*/ 47272 h 1458060"/>
              <a:gd name="connsiteX4016" fmla="*/ 2805893 w 4762648"/>
              <a:gd name="connsiteY4016" fmla="*/ 47272 h 1458060"/>
              <a:gd name="connsiteX4017" fmla="*/ 2805893 w 4762648"/>
              <a:gd name="connsiteY4017" fmla="*/ 93860 h 1458060"/>
              <a:gd name="connsiteX4018" fmla="*/ 2893893 w 4762648"/>
              <a:gd name="connsiteY4018" fmla="*/ 93860 h 1458060"/>
              <a:gd name="connsiteX4019" fmla="*/ 2893893 w 4762648"/>
              <a:gd name="connsiteY4019" fmla="*/ 104017 h 1458060"/>
              <a:gd name="connsiteX4020" fmla="*/ 2789094 w 4762648"/>
              <a:gd name="connsiteY4020" fmla="*/ 104017 h 1458060"/>
              <a:gd name="connsiteX4021" fmla="*/ 2797494 w 4762648"/>
              <a:gd name="connsiteY4021" fmla="*/ 107240 h 1458060"/>
              <a:gd name="connsiteX4022" fmla="*/ 2745144 w 4762648"/>
              <a:gd name="connsiteY4022" fmla="*/ 167502 h 1458060"/>
              <a:gd name="connsiteX4023" fmla="*/ 2812437 w 4762648"/>
              <a:gd name="connsiteY4023" fmla="*/ 165548 h 1458060"/>
              <a:gd name="connsiteX4024" fmla="*/ 2852774 w 4762648"/>
              <a:gd name="connsiteY4024" fmla="*/ 164474 h 1458060"/>
              <a:gd name="connsiteX4025" fmla="*/ 2821325 w 4762648"/>
              <a:gd name="connsiteY4025" fmla="*/ 130681 h 1458060"/>
              <a:gd name="connsiteX4026" fmla="*/ 2829920 w 4762648"/>
              <a:gd name="connsiteY4026" fmla="*/ 124625 h 1458060"/>
              <a:gd name="connsiteX4027" fmla="*/ 2883344 w 4762648"/>
              <a:gd name="connsiteY4027" fmla="*/ 180492 h 1458060"/>
              <a:gd name="connsiteX4028" fmla="*/ 2873773 w 4762648"/>
              <a:gd name="connsiteY4028" fmla="*/ 187622 h 1458060"/>
              <a:gd name="connsiteX4029" fmla="*/ 2861760 w 4762648"/>
              <a:gd name="connsiteY4029" fmla="*/ 173850 h 1458060"/>
              <a:gd name="connsiteX4030" fmla="*/ 2747878 w 4762648"/>
              <a:gd name="connsiteY4030" fmla="*/ 178050 h 1458060"/>
              <a:gd name="connsiteX4031" fmla="*/ 2729907 w 4762648"/>
              <a:gd name="connsiteY4031" fmla="*/ 179906 h 1458060"/>
              <a:gd name="connsiteX4032" fmla="*/ 2724340 w 4762648"/>
              <a:gd name="connsiteY4032" fmla="*/ 167893 h 1458060"/>
              <a:gd name="connsiteX4033" fmla="*/ 2740163 w 4762648"/>
              <a:gd name="connsiteY4033" fmla="*/ 156661 h 1458060"/>
              <a:gd name="connsiteX4034" fmla="*/ 2784504 w 4762648"/>
              <a:gd name="connsiteY4034" fmla="*/ 104017 h 1458060"/>
              <a:gd name="connsiteX4035" fmla="*/ 2706955 w 4762648"/>
              <a:gd name="connsiteY4035" fmla="*/ 104017 h 1458060"/>
              <a:gd name="connsiteX4036" fmla="*/ 2706955 w 4762648"/>
              <a:gd name="connsiteY4036" fmla="*/ 93860 h 1458060"/>
              <a:gd name="connsiteX4037" fmla="*/ 2795150 w 4762648"/>
              <a:gd name="connsiteY4037" fmla="*/ 93860 h 1458060"/>
              <a:gd name="connsiteX4038" fmla="*/ 2795150 w 4762648"/>
              <a:gd name="connsiteY4038" fmla="*/ 47272 h 1458060"/>
              <a:gd name="connsiteX4039" fmla="*/ 2722680 w 4762648"/>
              <a:gd name="connsiteY4039" fmla="*/ 47272 h 1458060"/>
              <a:gd name="connsiteX4040" fmla="*/ 2722680 w 4762648"/>
              <a:gd name="connsiteY4040" fmla="*/ 37017 h 1458060"/>
              <a:gd name="connsiteX4041" fmla="*/ 2795150 w 4762648"/>
              <a:gd name="connsiteY4041" fmla="*/ 37017 h 1458060"/>
              <a:gd name="connsiteX4042" fmla="*/ 4453086 w 4762648"/>
              <a:gd name="connsiteY4042" fmla="*/ 196 h 1458060"/>
              <a:gd name="connsiteX4043" fmla="*/ 4485707 w 4762648"/>
              <a:gd name="connsiteY4043" fmla="*/ 53620 h 1458060"/>
              <a:gd name="connsiteX4044" fmla="*/ 4474866 w 4762648"/>
              <a:gd name="connsiteY4044" fmla="*/ 59676 h 1458060"/>
              <a:gd name="connsiteX4045" fmla="*/ 4443026 w 4762648"/>
              <a:gd name="connsiteY4045" fmla="*/ 5470 h 1458060"/>
              <a:gd name="connsiteX4046" fmla="*/ 3800949 w 4762648"/>
              <a:gd name="connsiteY4046" fmla="*/ 0 h 1458060"/>
              <a:gd name="connsiteX4047" fmla="*/ 3822143 w 4762648"/>
              <a:gd name="connsiteY4047" fmla="*/ 18460 h 1458060"/>
              <a:gd name="connsiteX4048" fmla="*/ 3815111 w 4762648"/>
              <a:gd name="connsiteY4048" fmla="*/ 25004 h 1458060"/>
              <a:gd name="connsiteX4049" fmla="*/ 3853397 w 4762648"/>
              <a:gd name="connsiteY4049" fmla="*/ 25004 h 1458060"/>
              <a:gd name="connsiteX4050" fmla="*/ 3877326 w 4762648"/>
              <a:gd name="connsiteY4050" fmla="*/ 196 h 1458060"/>
              <a:gd name="connsiteX4051" fmla="*/ 3885920 w 4762648"/>
              <a:gd name="connsiteY4051" fmla="*/ 6642 h 1458060"/>
              <a:gd name="connsiteX4052" fmla="*/ 3866582 w 4762648"/>
              <a:gd name="connsiteY4052" fmla="*/ 25004 h 1458060"/>
              <a:gd name="connsiteX4053" fmla="*/ 3913951 w 4762648"/>
              <a:gd name="connsiteY4053" fmla="*/ 25004 h 1458060"/>
              <a:gd name="connsiteX4054" fmla="*/ 3913951 w 4762648"/>
              <a:gd name="connsiteY4054" fmla="*/ 91613 h 1458060"/>
              <a:gd name="connsiteX4055" fmla="*/ 3763347 w 4762648"/>
              <a:gd name="connsiteY4055" fmla="*/ 91613 h 1458060"/>
              <a:gd name="connsiteX4056" fmla="*/ 3763347 w 4762648"/>
              <a:gd name="connsiteY4056" fmla="*/ 25004 h 1458060"/>
              <a:gd name="connsiteX4057" fmla="*/ 3813548 w 4762648"/>
              <a:gd name="connsiteY4057" fmla="*/ 25004 h 1458060"/>
              <a:gd name="connsiteX4058" fmla="*/ 3793721 w 4762648"/>
              <a:gd name="connsiteY4058" fmla="*/ 6837 h 1458060"/>
              <a:gd name="connsiteX4059" fmla="*/ 3172299 w 4762648"/>
              <a:gd name="connsiteY4059" fmla="*/ 0 h 1458060"/>
              <a:gd name="connsiteX4060" fmla="*/ 3193493 w 4762648"/>
              <a:gd name="connsiteY4060" fmla="*/ 18460 h 1458060"/>
              <a:gd name="connsiteX4061" fmla="*/ 3186461 w 4762648"/>
              <a:gd name="connsiteY4061" fmla="*/ 25004 h 1458060"/>
              <a:gd name="connsiteX4062" fmla="*/ 3224747 w 4762648"/>
              <a:gd name="connsiteY4062" fmla="*/ 25004 h 1458060"/>
              <a:gd name="connsiteX4063" fmla="*/ 3248676 w 4762648"/>
              <a:gd name="connsiteY4063" fmla="*/ 196 h 1458060"/>
              <a:gd name="connsiteX4064" fmla="*/ 3257270 w 4762648"/>
              <a:gd name="connsiteY4064" fmla="*/ 6642 h 1458060"/>
              <a:gd name="connsiteX4065" fmla="*/ 3237932 w 4762648"/>
              <a:gd name="connsiteY4065" fmla="*/ 25004 h 1458060"/>
              <a:gd name="connsiteX4066" fmla="*/ 3285301 w 4762648"/>
              <a:gd name="connsiteY4066" fmla="*/ 25004 h 1458060"/>
              <a:gd name="connsiteX4067" fmla="*/ 3285301 w 4762648"/>
              <a:gd name="connsiteY4067" fmla="*/ 91613 h 1458060"/>
              <a:gd name="connsiteX4068" fmla="*/ 3134697 w 4762648"/>
              <a:gd name="connsiteY4068" fmla="*/ 91613 h 1458060"/>
              <a:gd name="connsiteX4069" fmla="*/ 3134697 w 4762648"/>
              <a:gd name="connsiteY4069" fmla="*/ 25004 h 1458060"/>
              <a:gd name="connsiteX4070" fmla="*/ 3184898 w 4762648"/>
              <a:gd name="connsiteY4070" fmla="*/ 25004 h 1458060"/>
              <a:gd name="connsiteX4071" fmla="*/ 3165071 w 4762648"/>
              <a:gd name="connsiteY4071" fmla="*/ 6837 h 145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</a:cxnLst>
            <a:rect l="l" t="t" r="r" b="b"/>
            <a:pathLst>
              <a:path w="4762648" h="1458060">
                <a:moveTo>
                  <a:pt x="3476913" y="1416844"/>
                </a:moveTo>
                <a:cubicBezTo>
                  <a:pt x="3479322" y="1416844"/>
                  <a:pt x="3481373" y="1417626"/>
                  <a:pt x="3483066" y="1419188"/>
                </a:cubicBezTo>
                <a:cubicBezTo>
                  <a:pt x="3484759" y="1420751"/>
                  <a:pt x="3485605" y="1422769"/>
                  <a:pt x="3485605" y="1425244"/>
                </a:cubicBezTo>
                <a:cubicBezTo>
                  <a:pt x="3485605" y="1427653"/>
                  <a:pt x="3484759" y="1429671"/>
                  <a:pt x="3483066" y="1431299"/>
                </a:cubicBezTo>
                <a:cubicBezTo>
                  <a:pt x="3481373" y="1432927"/>
                  <a:pt x="3479322" y="1433741"/>
                  <a:pt x="3476913" y="1433741"/>
                </a:cubicBezTo>
                <a:cubicBezTo>
                  <a:pt x="3474504" y="1433741"/>
                  <a:pt x="3472502" y="1432927"/>
                  <a:pt x="3470906" y="1431299"/>
                </a:cubicBezTo>
                <a:cubicBezTo>
                  <a:pt x="3469311" y="1429671"/>
                  <a:pt x="3468513" y="1427653"/>
                  <a:pt x="3468513" y="1425244"/>
                </a:cubicBezTo>
                <a:cubicBezTo>
                  <a:pt x="3468513" y="1422769"/>
                  <a:pt x="3469311" y="1420751"/>
                  <a:pt x="3470906" y="1419188"/>
                </a:cubicBezTo>
                <a:cubicBezTo>
                  <a:pt x="3472502" y="1417626"/>
                  <a:pt x="3474504" y="1416844"/>
                  <a:pt x="3476913" y="1416844"/>
                </a:cubicBezTo>
                <a:close/>
                <a:moveTo>
                  <a:pt x="3429288" y="1416844"/>
                </a:moveTo>
                <a:cubicBezTo>
                  <a:pt x="3431697" y="1416844"/>
                  <a:pt x="3433748" y="1417626"/>
                  <a:pt x="3435441" y="1419188"/>
                </a:cubicBezTo>
                <a:cubicBezTo>
                  <a:pt x="3437134" y="1420751"/>
                  <a:pt x="3437980" y="1422769"/>
                  <a:pt x="3437980" y="1425244"/>
                </a:cubicBezTo>
                <a:cubicBezTo>
                  <a:pt x="3437980" y="1427653"/>
                  <a:pt x="3437134" y="1429671"/>
                  <a:pt x="3435441" y="1431299"/>
                </a:cubicBezTo>
                <a:cubicBezTo>
                  <a:pt x="3433748" y="1432927"/>
                  <a:pt x="3431697" y="1433741"/>
                  <a:pt x="3429288" y="1433741"/>
                </a:cubicBezTo>
                <a:cubicBezTo>
                  <a:pt x="3426879" y="1433741"/>
                  <a:pt x="3424877" y="1432927"/>
                  <a:pt x="3423281" y="1431299"/>
                </a:cubicBezTo>
                <a:cubicBezTo>
                  <a:pt x="3421686" y="1429671"/>
                  <a:pt x="3420888" y="1427653"/>
                  <a:pt x="3420888" y="1425244"/>
                </a:cubicBezTo>
                <a:cubicBezTo>
                  <a:pt x="3420888" y="1422769"/>
                  <a:pt x="3421686" y="1420751"/>
                  <a:pt x="3423281" y="1419188"/>
                </a:cubicBezTo>
                <a:cubicBezTo>
                  <a:pt x="3424877" y="1417626"/>
                  <a:pt x="3426879" y="1416844"/>
                  <a:pt x="3429288" y="1416844"/>
                </a:cubicBezTo>
                <a:close/>
                <a:moveTo>
                  <a:pt x="467636" y="1414500"/>
                </a:moveTo>
                <a:cubicBezTo>
                  <a:pt x="473562" y="1426090"/>
                  <a:pt x="478901" y="1437094"/>
                  <a:pt x="483654" y="1447512"/>
                </a:cubicBezTo>
                <a:lnTo>
                  <a:pt x="473301" y="1451712"/>
                </a:lnTo>
                <a:cubicBezTo>
                  <a:pt x="468743" y="1440708"/>
                  <a:pt x="463664" y="1429639"/>
                  <a:pt x="458065" y="1418505"/>
                </a:cubicBezTo>
                <a:close/>
                <a:moveTo>
                  <a:pt x="517057" y="1412645"/>
                </a:moveTo>
                <a:cubicBezTo>
                  <a:pt x="523177" y="1424104"/>
                  <a:pt x="528712" y="1434978"/>
                  <a:pt x="533660" y="1445266"/>
                </a:cubicBezTo>
                <a:lnTo>
                  <a:pt x="523503" y="1449661"/>
                </a:lnTo>
                <a:cubicBezTo>
                  <a:pt x="518554" y="1438527"/>
                  <a:pt x="513215" y="1427588"/>
                  <a:pt x="507485" y="1416844"/>
                </a:cubicBezTo>
                <a:close/>
                <a:moveTo>
                  <a:pt x="425443" y="1412645"/>
                </a:moveTo>
                <a:lnTo>
                  <a:pt x="435308" y="1416649"/>
                </a:lnTo>
                <a:cubicBezTo>
                  <a:pt x="429318" y="1429997"/>
                  <a:pt x="422774" y="1443019"/>
                  <a:pt x="415677" y="1455716"/>
                </a:cubicBezTo>
                <a:lnTo>
                  <a:pt x="405617" y="1450540"/>
                </a:lnTo>
                <a:cubicBezTo>
                  <a:pt x="413040" y="1438624"/>
                  <a:pt x="419649" y="1425993"/>
                  <a:pt x="425443" y="1412645"/>
                </a:cubicBezTo>
                <a:close/>
                <a:moveTo>
                  <a:pt x="666489" y="1411277"/>
                </a:moveTo>
                <a:cubicBezTo>
                  <a:pt x="673261" y="1425211"/>
                  <a:pt x="678795" y="1437420"/>
                  <a:pt x="683093" y="1447903"/>
                </a:cubicBezTo>
                <a:lnTo>
                  <a:pt x="673326" y="1452103"/>
                </a:lnTo>
                <a:cubicBezTo>
                  <a:pt x="669810" y="1442857"/>
                  <a:pt x="664406" y="1430518"/>
                  <a:pt x="657113" y="1415086"/>
                </a:cubicBezTo>
                <a:close/>
                <a:moveTo>
                  <a:pt x="624492" y="1410496"/>
                </a:moveTo>
                <a:lnTo>
                  <a:pt x="634259" y="1414305"/>
                </a:lnTo>
                <a:cubicBezTo>
                  <a:pt x="628398" y="1427588"/>
                  <a:pt x="621822" y="1441261"/>
                  <a:pt x="614530" y="1455326"/>
                </a:cubicBezTo>
                <a:cubicBezTo>
                  <a:pt x="611144" y="1453242"/>
                  <a:pt x="607856" y="1451549"/>
                  <a:pt x="604665" y="1450247"/>
                </a:cubicBezTo>
                <a:cubicBezTo>
                  <a:pt x="612674" y="1436378"/>
                  <a:pt x="619283" y="1423128"/>
                  <a:pt x="624492" y="1410496"/>
                </a:cubicBezTo>
                <a:close/>
                <a:moveTo>
                  <a:pt x="714738" y="1409714"/>
                </a:moveTo>
                <a:cubicBezTo>
                  <a:pt x="720272" y="1420328"/>
                  <a:pt x="726067" y="1432178"/>
                  <a:pt x="732123" y="1445266"/>
                </a:cubicBezTo>
                <a:lnTo>
                  <a:pt x="722063" y="1449856"/>
                </a:lnTo>
                <a:cubicBezTo>
                  <a:pt x="716333" y="1435987"/>
                  <a:pt x="710798" y="1423941"/>
                  <a:pt x="705459" y="1413719"/>
                </a:cubicBezTo>
                <a:close/>
                <a:moveTo>
                  <a:pt x="564719" y="1408445"/>
                </a:moveTo>
                <a:cubicBezTo>
                  <a:pt x="573509" y="1421858"/>
                  <a:pt x="581095" y="1433871"/>
                  <a:pt x="587475" y="1444484"/>
                </a:cubicBezTo>
                <a:lnTo>
                  <a:pt x="577709" y="1450247"/>
                </a:lnTo>
                <a:cubicBezTo>
                  <a:pt x="571393" y="1438982"/>
                  <a:pt x="564035" y="1426741"/>
                  <a:pt x="555636" y="1413524"/>
                </a:cubicBezTo>
                <a:close/>
                <a:moveTo>
                  <a:pt x="2442492" y="1407956"/>
                </a:moveTo>
                <a:lnTo>
                  <a:pt x="2453236" y="1407956"/>
                </a:lnTo>
                <a:lnTo>
                  <a:pt x="2434874" y="1458060"/>
                </a:lnTo>
                <a:lnTo>
                  <a:pt x="2426670" y="1458060"/>
                </a:lnTo>
                <a:close/>
                <a:moveTo>
                  <a:pt x="761521" y="1407859"/>
                </a:moveTo>
                <a:cubicBezTo>
                  <a:pt x="770637" y="1421923"/>
                  <a:pt x="778222" y="1434327"/>
                  <a:pt x="784277" y="1445070"/>
                </a:cubicBezTo>
                <a:lnTo>
                  <a:pt x="774706" y="1450247"/>
                </a:lnTo>
                <a:cubicBezTo>
                  <a:pt x="770018" y="1441392"/>
                  <a:pt x="762693" y="1428923"/>
                  <a:pt x="752730" y="1412840"/>
                </a:cubicBezTo>
                <a:close/>
                <a:moveTo>
                  <a:pt x="249250" y="1399069"/>
                </a:moveTo>
                <a:lnTo>
                  <a:pt x="259798" y="1399069"/>
                </a:lnTo>
                <a:lnTo>
                  <a:pt x="259798" y="1425244"/>
                </a:lnTo>
                <a:cubicBezTo>
                  <a:pt x="259733" y="1431950"/>
                  <a:pt x="260937" y="1436313"/>
                  <a:pt x="263411" y="1438331"/>
                </a:cubicBezTo>
                <a:cubicBezTo>
                  <a:pt x="265691" y="1440480"/>
                  <a:pt x="270639" y="1441522"/>
                  <a:pt x="278257" y="1441457"/>
                </a:cubicBezTo>
                <a:lnTo>
                  <a:pt x="312246" y="1441457"/>
                </a:lnTo>
                <a:cubicBezTo>
                  <a:pt x="325594" y="1442043"/>
                  <a:pt x="332854" y="1438201"/>
                  <a:pt x="334026" y="1429932"/>
                </a:cubicBezTo>
                <a:cubicBezTo>
                  <a:pt x="335263" y="1425114"/>
                  <a:pt x="336468" y="1418700"/>
                  <a:pt x="337640" y="1410691"/>
                </a:cubicBezTo>
                <a:lnTo>
                  <a:pt x="347406" y="1414696"/>
                </a:lnTo>
                <a:cubicBezTo>
                  <a:pt x="346365" y="1422053"/>
                  <a:pt x="345258" y="1427848"/>
                  <a:pt x="344086" y="1432081"/>
                </a:cubicBezTo>
                <a:cubicBezTo>
                  <a:pt x="341221" y="1445559"/>
                  <a:pt x="331812" y="1452037"/>
                  <a:pt x="315859" y="1451517"/>
                </a:cubicBezTo>
                <a:lnTo>
                  <a:pt x="275034" y="1451517"/>
                </a:lnTo>
                <a:cubicBezTo>
                  <a:pt x="256933" y="1452428"/>
                  <a:pt x="248338" y="1444029"/>
                  <a:pt x="249250" y="1426318"/>
                </a:cubicBezTo>
                <a:close/>
                <a:moveTo>
                  <a:pt x="222000" y="1398092"/>
                </a:moveTo>
                <a:lnTo>
                  <a:pt x="232256" y="1401706"/>
                </a:lnTo>
                <a:cubicBezTo>
                  <a:pt x="225874" y="1416030"/>
                  <a:pt x="219070" y="1430029"/>
                  <a:pt x="211843" y="1443703"/>
                </a:cubicBezTo>
                <a:lnTo>
                  <a:pt x="201881" y="1439113"/>
                </a:lnTo>
                <a:cubicBezTo>
                  <a:pt x="209759" y="1425569"/>
                  <a:pt x="216466" y="1411896"/>
                  <a:pt x="222000" y="1398092"/>
                </a:cubicBezTo>
                <a:close/>
                <a:moveTo>
                  <a:pt x="363033" y="1396236"/>
                </a:moveTo>
                <a:cubicBezTo>
                  <a:pt x="374038" y="1409910"/>
                  <a:pt x="383446" y="1422053"/>
                  <a:pt x="391260" y="1432667"/>
                </a:cubicBezTo>
                <a:lnTo>
                  <a:pt x="382274" y="1438917"/>
                </a:lnTo>
                <a:cubicBezTo>
                  <a:pt x="374721" y="1427978"/>
                  <a:pt x="365573" y="1415705"/>
                  <a:pt x="354829" y="1402096"/>
                </a:cubicBezTo>
                <a:close/>
                <a:moveTo>
                  <a:pt x="289684" y="1387251"/>
                </a:moveTo>
                <a:cubicBezTo>
                  <a:pt x="299126" y="1396822"/>
                  <a:pt x="307167" y="1405222"/>
                  <a:pt x="313808" y="1412449"/>
                </a:cubicBezTo>
                <a:lnTo>
                  <a:pt x="305214" y="1419481"/>
                </a:lnTo>
                <a:cubicBezTo>
                  <a:pt x="298507" y="1411212"/>
                  <a:pt x="290661" y="1402487"/>
                  <a:pt x="281676" y="1393306"/>
                </a:cubicBezTo>
                <a:close/>
                <a:moveTo>
                  <a:pt x="124625" y="1377484"/>
                </a:moveTo>
                <a:lnTo>
                  <a:pt x="135271" y="1377484"/>
                </a:lnTo>
                <a:lnTo>
                  <a:pt x="135271" y="1456302"/>
                </a:lnTo>
                <a:lnTo>
                  <a:pt x="124625" y="1456302"/>
                </a:lnTo>
                <a:close/>
                <a:moveTo>
                  <a:pt x="57038" y="1377484"/>
                </a:moveTo>
                <a:lnTo>
                  <a:pt x="67587" y="1377484"/>
                </a:lnTo>
                <a:cubicBezTo>
                  <a:pt x="67782" y="1400403"/>
                  <a:pt x="64461" y="1417137"/>
                  <a:pt x="57624" y="1427685"/>
                </a:cubicBezTo>
                <a:cubicBezTo>
                  <a:pt x="51243" y="1438624"/>
                  <a:pt x="38090" y="1448684"/>
                  <a:pt x="18166" y="1457865"/>
                </a:cubicBezTo>
                <a:cubicBezTo>
                  <a:pt x="15692" y="1454154"/>
                  <a:pt x="13380" y="1451028"/>
                  <a:pt x="11232" y="1448489"/>
                </a:cubicBezTo>
                <a:cubicBezTo>
                  <a:pt x="30375" y="1440285"/>
                  <a:pt x="42681" y="1431625"/>
                  <a:pt x="48150" y="1422509"/>
                </a:cubicBezTo>
                <a:cubicBezTo>
                  <a:pt x="54206" y="1413784"/>
                  <a:pt x="57168" y="1398776"/>
                  <a:pt x="57038" y="1377484"/>
                </a:cubicBezTo>
                <a:close/>
                <a:moveTo>
                  <a:pt x="3019615" y="1372503"/>
                </a:moveTo>
                <a:lnTo>
                  <a:pt x="3019615" y="1426709"/>
                </a:lnTo>
                <a:lnTo>
                  <a:pt x="3069426" y="1426709"/>
                </a:lnTo>
                <a:lnTo>
                  <a:pt x="3069426" y="1372503"/>
                </a:lnTo>
                <a:close/>
                <a:moveTo>
                  <a:pt x="2926147" y="1361662"/>
                </a:moveTo>
                <a:lnTo>
                  <a:pt x="2926147" y="1406882"/>
                </a:lnTo>
                <a:lnTo>
                  <a:pt x="2964823" y="1406882"/>
                </a:lnTo>
                <a:lnTo>
                  <a:pt x="2964823" y="1361662"/>
                </a:lnTo>
                <a:close/>
                <a:moveTo>
                  <a:pt x="2877215" y="1361662"/>
                </a:moveTo>
                <a:lnTo>
                  <a:pt x="2877215" y="1406882"/>
                </a:lnTo>
                <a:lnTo>
                  <a:pt x="2915794" y="1406882"/>
                </a:lnTo>
                <a:lnTo>
                  <a:pt x="2915794" y="1361662"/>
                </a:lnTo>
                <a:close/>
                <a:moveTo>
                  <a:pt x="1710467" y="1360880"/>
                </a:moveTo>
                <a:cubicBezTo>
                  <a:pt x="1722383" y="1372145"/>
                  <a:pt x="1732833" y="1382530"/>
                  <a:pt x="1741819" y="1392036"/>
                </a:cubicBezTo>
                <a:lnTo>
                  <a:pt x="1732443" y="1399850"/>
                </a:lnTo>
                <a:cubicBezTo>
                  <a:pt x="1725215" y="1391125"/>
                  <a:pt x="1715090" y="1380251"/>
                  <a:pt x="1702068" y="1367229"/>
                </a:cubicBezTo>
                <a:close/>
                <a:moveTo>
                  <a:pt x="3262373" y="1355704"/>
                </a:moveTo>
                <a:lnTo>
                  <a:pt x="3272921" y="1355704"/>
                </a:lnTo>
                <a:lnTo>
                  <a:pt x="3272921" y="1380316"/>
                </a:lnTo>
                <a:lnTo>
                  <a:pt x="3318141" y="1380316"/>
                </a:lnTo>
                <a:lnTo>
                  <a:pt x="3318141" y="1389888"/>
                </a:lnTo>
                <a:lnTo>
                  <a:pt x="3272921" y="1389888"/>
                </a:lnTo>
                <a:lnTo>
                  <a:pt x="3272921" y="1430713"/>
                </a:lnTo>
                <a:cubicBezTo>
                  <a:pt x="3285683" y="1429150"/>
                  <a:pt x="3302091" y="1426937"/>
                  <a:pt x="3322146" y="1424072"/>
                </a:cubicBezTo>
                <a:cubicBezTo>
                  <a:pt x="3322146" y="1428564"/>
                  <a:pt x="3322211" y="1431918"/>
                  <a:pt x="3322341" y="1434132"/>
                </a:cubicBezTo>
                <a:cubicBezTo>
                  <a:pt x="3294733" y="1437452"/>
                  <a:pt x="3258661" y="1442173"/>
                  <a:pt x="3214124" y="1448293"/>
                </a:cubicBezTo>
                <a:lnTo>
                  <a:pt x="3211487" y="1437452"/>
                </a:lnTo>
                <a:cubicBezTo>
                  <a:pt x="3227114" y="1435824"/>
                  <a:pt x="3244076" y="1433969"/>
                  <a:pt x="3262373" y="1431885"/>
                </a:cubicBezTo>
                <a:lnTo>
                  <a:pt x="3262373" y="1389888"/>
                </a:lnTo>
                <a:lnTo>
                  <a:pt x="3216371" y="1389888"/>
                </a:lnTo>
                <a:lnTo>
                  <a:pt x="3216371" y="1380316"/>
                </a:lnTo>
                <a:lnTo>
                  <a:pt x="3262373" y="1380316"/>
                </a:lnTo>
                <a:close/>
                <a:moveTo>
                  <a:pt x="1800811" y="1350430"/>
                </a:moveTo>
                <a:lnTo>
                  <a:pt x="1990483" y="1350430"/>
                </a:lnTo>
                <a:lnTo>
                  <a:pt x="1990483" y="1362052"/>
                </a:lnTo>
                <a:lnTo>
                  <a:pt x="1800811" y="1362052"/>
                </a:lnTo>
                <a:close/>
                <a:moveTo>
                  <a:pt x="3113572" y="1346230"/>
                </a:moveTo>
                <a:cubicBezTo>
                  <a:pt x="3122623" y="1357364"/>
                  <a:pt x="3133171" y="1371038"/>
                  <a:pt x="3145217" y="1387251"/>
                </a:cubicBezTo>
                <a:lnTo>
                  <a:pt x="3136427" y="1393892"/>
                </a:lnTo>
                <a:cubicBezTo>
                  <a:pt x="3125683" y="1378461"/>
                  <a:pt x="3115395" y="1364461"/>
                  <a:pt x="3105563" y="1351895"/>
                </a:cubicBezTo>
                <a:close/>
                <a:moveTo>
                  <a:pt x="2802401" y="1337635"/>
                </a:moveTo>
                <a:lnTo>
                  <a:pt x="2835803" y="1337635"/>
                </a:lnTo>
                <a:lnTo>
                  <a:pt x="2835803" y="1419677"/>
                </a:lnTo>
                <a:cubicBezTo>
                  <a:pt x="2846937" y="1434001"/>
                  <a:pt x="2863313" y="1441066"/>
                  <a:pt x="2884930" y="1440871"/>
                </a:cubicBezTo>
                <a:cubicBezTo>
                  <a:pt x="2889814" y="1440936"/>
                  <a:pt x="2896000" y="1441001"/>
                  <a:pt x="2903487" y="1441066"/>
                </a:cubicBezTo>
                <a:cubicBezTo>
                  <a:pt x="2911040" y="1441066"/>
                  <a:pt x="2919603" y="1441066"/>
                  <a:pt x="2929174" y="1441066"/>
                </a:cubicBezTo>
                <a:cubicBezTo>
                  <a:pt x="2949685" y="1441001"/>
                  <a:pt x="2970032" y="1440871"/>
                  <a:pt x="2990217" y="1440675"/>
                </a:cubicBezTo>
                <a:cubicBezTo>
                  <a:pt x="2988199" y="1444322"/>
                  <a:pt x="2986734" y="1447740"/>
                  <a:pt x="2985822" y="1450931"/>
                </a:cubicBezTo>
                <a:cubicBezTo>
                  <a:pt x="2937639" y="1450931"/>
                  <a:pt x="2903553" y="1450703"/>
                  <a:pt x="2883563" y="1450247"/>
                </a:cubicBezTo>
                <a:cubicBezTo>
                  <a:pt x="2860578" y="1450703"/>
                  <a:pt x="2842705" y="1443247"/>
                  <a:pt x="2829943" y="1427881"/>
                </a:cubicBezTo>
                <a:cubicBezTo>
                  <a:pt x="2822325" y="1434783"/>
                  <a:pt x="2814609" y="1442987"/>
                  <a:pt x="2806796" y="1452493"/>
                </a:cubicBezTo>
                <a:lnTo>
                  <a:pt x="2800350" y="1442922"/>
                </a:lnTo>
                <a:cubicBezTo>
                  <a:pt x="2807772" y="1435043"/>
                  <a:pt x="2816107" y="1427034"/>
                  <a:pt x="2825353" y="1418895"/>
                </a:cubicBezTo>
                <a:lnTo>
                  <a:pt x="2825353" y="1347500"/>
                </a:lnTo>
                <a:lnTo>
                  <a:pt x="2802401" y="1347500"/>
                </a:lnTo>
                <a:close/>
                <a:moveTo>
                  <a:pt x="1003152" y="1337440"/>
                </a:moveTo>
                <a:lnTo>
                  <a:pt x="1035578" y="1337440"/>
                </a:lnTo>
                <a:lnTo>
                  <a:pt x="1035578" y="1417235"/>
                </a:lnTo>
                <a:cubicBezTo>
                  <a:pt x="1043457" y="1433448"/>
                  <a:pt x="1057521" y="1441261"/>
                  <a:pt x="1077771" y="1440675"/>
                </a:cubicBezTo>
                <a:cubicBezTo>
                  <a:pt x="1094505" y="1441001"/>
                  <a:pt x="1113941" y="1441131"/>
                  <a:pt x="1136079" y="1441066"/>
                </a:cubicBezTo>
                <a:cubicBezTo>
                  <a:pt x="1157371" y="1441001"/>
                  <a:pt x="1175277" y="1440740"/>
                  <a:pt x="1189797" y="1440285"/>
                </a:cubicBezTo>
                <a:cubicBezTo>
                  <a:pt x="1188495" y="1443605"/>
                  <a:pt x="1187355" y="1447219"/>
                  <a:pt x="1186378" y="1451126"/>
                </a:cubicBezTo>
                <a:cubicBezTo>
                  <a:pt x="1155711" y="1451126"/>
                  <a:pt x="1133637" y="1451061"/>
                  <a:pt x="1120159" y="1450931"/>
                </a:cubicBezTo>
                <a:cubicBezTo>
                  <a:pt x="1103881" y="1450800"/>
                  <a:pt x="1089068" y="1450572"/>
                  <a:pt x="1075720" y="1450247"/>
                </a:cubicBezTo>
                <a:cubicBezTo>
                  <a:pt x="1054884" y="1450507"/>
                  <a:pt x="1039550" y="1442466"/>
                  <a:pt x="1029718" y="1426123"/>
                </a:cubicBezTo>
                <a:cubicBezTo>
                  <a:pt x="1022165" y="1433480"/>
                  <a:pt x="1014449" y="1442466"/>
                  <a:pt x="1006571" y="1453079"/>
                </a:cubicBezTo>
                <a:lnTo>
                  <a:pt x="1000125" y="1444289"/>
                </a:lnTo>
                <a:cubicBezTo>
                  <a:pt x="1009110" y="1433936"/>
                  <a:pt x="1017575" y="1424788"/>
                  <a:pt x="1025518" y="1416844"/>
                </a:cubicBezTo>
                <a:lnTo>
                  <a:pt x="1025518" y="1347500"/>
                </a:lnTo>
                <a:lnTo>
                  <a:pt x="1003152" y="1347500"/>
                </a:lnTo>
                <a:close/>
                <a:moveTo>
                  <a:pt x="1237947" y="1329919"/>
                </a:moveTo>
                <a:lnTo>
                  <a:pt x="1249179" y="1329919"/>
                </a:lnTo>
                <a:lnTo>
                  <a:pt x="1249179" y="1382074"/>
                </a:lnTo>
                <a:cubicBezTo>
                  <a:pt x="1290005" y="1370094"/>
                  <a:pt x="1327021" y="1354760"/>
                  <a:pt x="1360228" y="1336072"/>
                </a:cubicBezTo>
                <a:lnTo>
                  <a:pt x="1366772" y="1345644"/>
                </a:lnTo>
                <a:cubicBezTo>
                  <a:pt x="1327053" y="1366350"/>
                  <a:pt x="1287856" y="1382172"/>
                  <a:pt x="1249179" y="1393111"/>
                </a:cubicBezTo>
                <a:lnTo>
                  <a:pt x="1249179" y="1421044"/>
                </a:lnTo>
                <a:cubicBezTo>
                  <a:pt x="1249114" y="1427881"/>
                  <a:pt x="1250416" y="1432504"/>
                  <a:pt x="1253086" y="1434913"/>
                </a:cubicBezTo>
                <a:cubicBezTo>
                  <a:pt x="1255625" y="1437517"/>
                  <a:pt x="1260444" y="1438787"/>
                  <a:pt x="1267541" y="1438722"/>
                </a:cubicBezTo>
                <a:lnTo>
                  <a:pt x="1346750" y="1438722"/>
                </a:lnTo>
                <a:cubicBezTo>
                  <a:pt x="1358405" y="1438982"/>
                  <a:pt x="1365144" y="1433773"/>
                  <a:pt x="1366967" y="1423095"/>
                </a:cubicBezTo>
                <a:cubicBezTo>
                  <a:pt x="1368465" y="1415412"/>
                  <a:pt x="1369735" y="1406263"/>
                  <a:pt x="1370776" y="1395650"/>
                </a:cubicBezTo>
                <a:cubicBezTo>
                  <a:pt x="1374618" y="1397083"/>
                  <a:pt x="1378427" y="1398287"/>
                  <a:pt x="1382204" y="1399264"/>
                </a:cubicBezTo>
                <a:cubicBezTo>
                  <a:pt x="1380641" y="1411245"/>
                  <a:pt x="1379046" y="1420914"/>
                  <a:pt x="1377418" y="1428271"/>
                </a:cubicBezTo>
                <a:cubicBezTo>
                  <a:pt x="1374227" y="1442140"/>
                  <a:pt x="1364688" y="1449205"/>
                  <a:pt x="1348801" y="1449466"/>
                </a:cubicBezTo>
                <a:lnTo>
                  <a:pt x="1264806" y="1449466"/>
                </a:lnTo>
                <a:cubicBezTo>
                  <a:pt x="1246054" y="1450247"/>
                  <a:pt x="1237101" y="1441457"/>
                  <a:pt x="1237947" y="1423095"/>
                </a:cubicBezTo>
                <a:close/>
                <a:moveTo>
                  <a:pt x="2028085" y="1325036"/>
                </a:moveTo>
                <a:lnTo>
                  <a:pt x="2163454" y="1325036"/>
                </a:lnTo>
                <a:lnTo>
                  <a:pt x="2163454" y="1334314"/>
                </a:lnTo>
                <a:lnTo>
                  <a:pt x="2100457" y="1334314"/>
                </a:lnTo>
                <a:cubicBezTo>
                  <a:pt x="2096225" y="1338156"/>
                  <a:pt x="2090495" y="1342681"/>
                  <a:pt x="2083268" y="1347890"/>
                </a:cubicBezTo>
                <a:cubicBezTo>
                  <a:pt x="2091081" y="1356485"/>
                  <a:pt x="2097430" y="1365829"/>
                  <a:pt x="2102313" y="1375921"/>
                </a:cubicBezTo>
                <a:cubicBezTo>
                  <a:pt x="2125493" y="1365568"/>
                  <a:pt x="2145417" y="1355541"/>
                  <a:pt x="2162086" y="1345839"/>
                </a:cubicBezTo>
                <a:lnTo>
                  <a:pt x="2168044" y="1354629"/>
                </a:lnTo>
                <a:cubicBezTo>
                  <a:pt x="2156845" y="1360620"/>
                  <a:pt x="2144376" y="1366903"/>
                  <a:pt x="2130637" y="1373479"/>
                </a:cubicBezTo>
                <a:cubicBezTo>
                  <a:pt x="2140729" y="1401934"/>
                  <a:pt x="2159807" y="1421011"/>
                  <a:pt x="2187871" y="1430713"/>
                </a:cubicBezTo>
                <a:cubicBezTo>
                  <a:pt x="2185527" y="1433643"/>
                  <a:pt x="2183248" y="1436899"/>
                  <a:pt x="2181034" y="1440480"/>
                </a:cubicBezTo>
                <a:cubicBezTo>
                  <a:pt x="2151212" y="1427392"/>
                  <a:pt x="2131483" y="1406459"/>
                  <a:pt x="2121847" y="1377679"/>
                </a:cubicBezTo>
                <a:cubicBezTo>
                  <a:pt x="2119828" y="1378656"/>
                  <a:pt x="2116735" y="1380088"/>
                  <a:pt x="2112568" y="1381977"/>
                </a:cubicBezTo>
                <a:cubicBezTo>
                  <a:pt x="2109638" y="1383344"/>
                  <a:pt x="2107392" y="1384386"/>
                  <a:pt x="2105829" y="1385102"/>
                </a:cubicBezTo>
                <a:cubicBezTo>
                  <a:pt x="2109736" y="1395520"/>
                  <a:pt x="2111689" y="1405970"/>
                  <a:pt x="2111689" y="1416454"/>
                </a:cubicBezTo>
                <a:cubicBezTo>
                  <a:pt x="2112340" y="1441457"/>
                  <a:pt x="2102867" y="1453795"/>
                  <a:pt x="2083268" y="1453470"/>
                </a:cubicBezTo>
                <a:cubicBezTo>
                  <a:pt x="2075129" y="1453730"/>
                  <a:pt x="2067185" y="1453861"/>
                  <a:pt x="2059437" y="1453861"/>
                </a:cubicBezTo>
                <a:cubicBezTo>
                  <a:pt x="2058720" y="1450019"/>
                  <a:pt x="2057744" y="1446242"/>
                  <a:pt x="2056507" y="1442531"/>
                </a:cubicBezTo>
                <a:cubicBezTo>
                  <a:pt x="2066534" y="1442922"/>
                  <a:pt x="2074575" y="1443117"/>
                  <a:pt x="2080631" y="1443117"/>
                </a:cubicBezTo>
                <a:cubicBezTo>
                  <a:pt x="2088249" y="1443182"/>
                  <a:pt x="2093490" y="1441261"/>
                  <a:pt x="2096355" y="1437355"/>
                </a:cubicBezTo>
                <a:cubicBezTo>
                  <a:pt x="2099416" y="1433578"/>
                  <a:pt x="2100913" y="1426676"/>
                  <a:pt x="2100848" y="1416649"/>
                </a:cubicBezTo>
                <a:cubicBezTo>
                  <a:pt x="2100848" y="1410463"/>
                  <a:pt x="2100132" y="1404147"/>
                  <a:pt x="2098699" y="1397701"/>
                </a:cubicBezTo>
                <a:cubicBezTo>
                  <a:pt x="2076691" y="1420491"/>
                  <a:pt x="2046935" y="1438103"/>
                  <a:pt x="2009430" y="1450540"/>
                </a:cubicBezTo>
                <a:cubicBezTo>
                  <a:pt x="2008128" y="1447805"/>
                  <a:pt x="2006142" y="1444452"/>
                  <a:pt x="2003473" y="1440480"/>
                </a:cubicBezTo>
                <a:cubicBezTo>
                  <a:pt x="2041889" y="1429411"/>
                  <a:pt x="2072557" y="1411603"/>
                  <a:pt x="2095476" y="1387055"/>
                </a:cubicBezTo>
                <a:cubicBezTo>
                  <a:pt x="2093718" y="1382237"/>
                  <a:pt x="2091439" y="1377516"/>
                  <a:pt x="2088640" y="1372893"/>
                </a:cubicBezTo>
                <a:cubicBezTo>
                  <a:pt x="2068715" y="1390995"/>
                  <a:pt x="2042931" y="1405254"/>
                  <a:pt x="2011286" y="1415672"/>
                </a:cubicBezTo>
                <a:cubicBezTo>
                  <a:pt x="2009398" y="1412091"/>
                  <a:pt x="2007314" y="1408770"/>
                  <a:pt x="2005035" y="1405710"/>
                </a:cubicBezTo>
                <a:cubicBezTo>
                  <a:pt x="2037136" y="1396594"/>
                  <a:pt x="2063278" y="1382856"/>
                  <a:pt x="2083463" y="1364494"/>
                </a:cubicBezTo>
                <a:cubicBezTo>
                  <a:pt x="2083072" y="1363973"/>
                  <a:pt x="2082486" y="1363159"/>
                  <a:pt x="2081705" y="1362052"/>
                </a:cubicBezTo>
                <a:cubicBezTo>
                  <a:pt x="2079035" y="1358276"/>
                  <a:pt x="2076822" y="1355411"/>
                  <a:pt x="2075064" y="1353457"/>
                </a:cubicBezTo>
                <a:cubicBezTo>
                  <a:pt x="2056897" y="1365113"/>
                  <a:pt x="2034824" y="1374912"/>
                  <a:pt x="2008844" y="1382856"/>
                </a:cubicBezTo>
                <a:cubicBezTo>
                  <a:pt x="2007542" y="1380056"/>
                  <a:pt x="2005621" y="1376735"/>
                  <a:pt x="2003082" y="1372893"/>
                </a:cubicBezTo>
                <a:cubicBezTo>
                  <a:pt x="2035508" y="1364885"/>
                  <a:pt x="2062985" y="1352025"/>
                  <a:pt x="2085514" y="1334314"/>
                </a:cubicBezTo>
                <a:lnTo>
                  <a:pt x="2028085" y="1334314"/>
                </a:lnTo>
                <a:close/>
                <a:moveTo>
                  <a:pt x="2733544" y="1321031"/>
                </a:moveTo>
                <a:lnTo>
                  <a:pt x="2743800" y="1321031"/>
                </a:lnTo>
                <a:cubicBezTo>
                  <a:pt x="2743800" y="1325459"/>
                  <a:pt x="2743669" y="1331677"/>
                  <a:pt x="2743409" y="1339686"/>
                </a:cubicBezTo>
                <a:cubicBezTo>
                  <a:pt x="2743344" y="1341509"/>
                  <a:pt x="2743311" y="1342844"/>
                  <a:pt x="2743311" y="1343691"/>
                </a:cubicBezTo>
                <a:cubicBezTo>
                  <a:pt x="2748650" y="1391353"/>
                  <a:pt x="2764538" y="1425341"/>
                  <a:pt x="2790973" y="1445656"/>
                </a:cubicBezTo>
                <a:cubicBezTo>
                  <a:pt x="2788369" y="1448261"/>
                  <a:pt x="2785764" y="1451126"/>
                  <a:pt x="2783160" y="1454251"/>
                </a:cubicBezTo>
                <a:cubicBezTo>
                  <a:pt x="2758092" y="1432634"/>
                  <a:pt x="2743409" y="1403789"/>
                  <a:pt x="2739111" y="1367717"/>
                </a:cubicBezTo>
                <a:cubicBezTo>
                  <a:pt x="2734814" y="1404896"/>
                  <a:pt x="2719089" y="1434490"/>
                  <a:pt x="2691938" y="1456498"/>
                </a:cubicBezTo>
                <a:cubicBezTo>
                  <a:pt x="2689789" y="1453828"/>
                  <a:pt x="2687119" y="1451093"/>
                  <a:pt x="2683929" y="1448293"/>
                </a:cubicBezTo>
                <a:cubicBezTo>
                  <a:pt x="2710495" y="1427067"/>
                  <a:pt x="2726024" y="1399915"/>
                  <a:pt x="2730517" y="1366838"/>
                </a:cubicBezTo>
                <a:cubicBezTo>
                  <a:pt x="2732405" y="1356680"/>
                  <a:pt x="2733414" y="1341412"/>
                  <a:pt x="2733544" y="1321031"/>
                </a:cubicBezTo>
                <a:close/>
                <a:moveTo>
                  <a:pt x="921501" y="1321031"/>
                </a:moveTo>
                <a:lnTo>
                  <a:pt x="932343" y="1321031"/>
                </a:lnTo>
                <a:cubicBezTo>
                  <a:pt x="932343" y="1329431"/>
                  <a:pt x="932082" y="1338644"/>
                  <a:pt x="931561" y="1348672"/>
                </a:cubicBezTo>
                <a:cubicBezTo>
                  <a:pt x="940417" y="1392167"/>
                  <a:pt x="960081" y="1423518"/>
                  <a:pt x="990553" y="1442726"/>
                </a:cubicBezTo>
                <a:cubicBezTo>
                  <a:pt x="987363" y="1446047"/>
                  <a:pt x="984498" y="1449368"/>
                  <a:pt x="981958" y="1452689"/>
                </a:cubicBezTo>
                <a:cubicBezTo>
                  <a:pt x="953309" y="1431071"/>
                  <a:pt x="935240" y="1403724"/>
                  <a:pt x="927752" y="1370647"/>
                </a:cubicBezTo>
                <a:cubicBezTo>
                  <a:pt x="922022" y="1404245"/>
                  <a:pt x="900894" y="1432797"/>
                  <a:pt x="864365" y="1456302"/>
                </a:cubicBezTo>
                <a:cubicBezTo>
                  <a:pt x="861696" y="1452786"/>
                  <a:pt x="858961" y="1449531"/>
                  <a:pt x="856161" y="1446535"/>
                </a:cubicBezTo>
                <a:cubicBezTo>
                  <a:pt x="893796" y="1424397"/>
                  <a:pt x="914795" y="1395715"/>
                  <a:pt x="919158" y="1360490"/>
                </a:cubicBezTo>
                <a:cubicBezTo>
                  <a:pt x="920785" y="1348183"/>
                  <a:pt x="921567" y="1335031"/>
                  <a:pt x="921501" y="1321031"/>
                </a:cubicBezTo>
                <a:close/>
                <a:moveTo>
                  <a:pt x="3019615" y="1310093"/>
                </a:moveTo>
                <a:lnTo>
                  <a:pt x="3019615" y="1363029"/>
                </a:lnTo>
                <a:lnTo>
                  <a:pt x="3069426" y="1363029"/>
                </a:lnTo>
                <a:lnTo>
                  <a:pt x="3069426" y="1310093"/>
                </a:lnTo>
                <a:close/>
                <a:moveTo>
                  <a:pt x="2926147" y="1308042"/>
                </a:moveTo>
                <a:lnTo>
                  <a:pt x="2926147" y="1352676"/>
                </a:lnTo>
                <a:lnTo>
                  <a:pt x="2964823" y="1352676"/>
                </a:lnTo>
                <a:lnTo>
                  <a:pt x="2964823" y="1308042"/>
                </a:lnTo>
                <a:close/>
                <a:moveTo>
                  <a:pt x="2877215" y="1308042"/>
                </a:moveTo>
                <a:lnTo>
                  <a:pt x="2877215" y="1352676"/>
                </a:lnTo>
                <a:lnTo>
                  <a:pt x="2915794" y="1352676"/>
                </a:lnTo>
                <a:lnTo>
                  <a:pt x="2915794" y="1308042"/>
                </a:lnTo>
                <a:close/>
                <a:moveTo>
                  <a:pt x="2677971" y="1305502"/>
                </a:moveTo>
                <a:lnTo>
                  <a:pt x="2687542" y="1308432"/>
                </a:lnTo>
                <a:cubicBezTo>
                  <a:pt x="2680055" y="1329789"/>
                  <a:pt x="2673250" y="1347076"/>
                  <a:pt x="2667130" y="1360294"/>
                </a:cubicBezTo>
                <a:cubicBezTo>
                  <a:pt x="2671623" y="1368238"/>
                  <a:pt x="2678134" y="1379795"/>
                  <a:pt x="2686663" y="1394967"/>
                </a:cubicBezTo>
                <a:cubicBezTo>
                  <a:pt x="2689984" y="1400827"/>
                  <a:pt x="2692426" y="1405189"/>
                  <a:pt x="2693989" y="1408054"/>
                </a:cubicBezTo>
                <a:lnTo>
                  <a:pt x="2684515" y="1413328"/>
                </a:lnTo>
                <a:cubicBezTo>
                  <a:pt x="2678459" y="1401543"/>
                  <a:pt x="2671004" y="1387511"/>
                  <a:pt x="2662149" y="1371233"/>
                </a:cubicBezTo>
                <a:cubicBezTo>
                  <a:pt x="2655051" y="1385688"/>
                  <a:pt x="2646457" y="1400501"/>
                  <a:pt x="2636364" y="1415672"/>
                </a:cubicBezTo>
                <a:lnTo>
                  <a:pt x="2627574" y="1409714"/>
                </a:lnTo>
                <a:cubicBezTo>
                  <a:pt x="2638773" y="1393632"/>
                  <a:pt x="2648377" y="1377354"/>
                  <a:pt x="2656386" y="1360880"/>
                </a:cubicBezTo>
                <a:cubicBezTo>
                  <a:pt x="2646554" y="1343430"/>
                  <a:pt x="2637341" y="1327478"/>
                  <a:pt x="2628746" y="1313023"/>
                </a:cubicBezTo>
                <a:lnTo>
                  <a:pt x="2637536" y="1308237"/>
                </a:lnTo>
                <a:cubicBezTo>
                  <a:pt x="2644699" y="1320869"/>
                  <a:pt x="2652642" y="1334738"/>
                  <a:pt x="2661367" y="1349844"/>
                </a:cubicBezTo>
                <a:cubicBezTo>
                  <a:pt x="2666186" y="1338840"/>
                  <a:pt x="2671720" y="1324059"/>
                  <a:pt x="2677971" y="1305502"/>
                </a:cubicBezTo>
                <a:close/>
                <a:moveTo>
                  <a:pt x="291247" y="1293880"/>
                </a:moveTo>
                <a:lnTo>
                  <a:pt x="301014" y="1293880"/>
                </a:lnTo>
                <a:cubicBezTo>
                  <a:pt x="301014" y="1299024"/>
                  <a:pt x="300981" y="1302767"/>
                  <a:pt x="300916" y="1305112"/>
                </a:cubicBezTo>
                <a:cubicBezTo>
                  <a:pt x="300851" y="1307846"/>
                  <a:pt x="300754" y="1310223"/>
                  <a:pt x="300623" y="1312241"/>
                </a:cubicBezTo>
                <a:lnTo>
                  <a:pt x="342230" y="1312241"/>
                </a:lnTo>
                <a:lnTo>
                  <a:pt x="342230" y="1320836"/>
                </a:lnTo>
                <a:lnTo>
                  <a:pt x="299646" y="1320836"/>
                </a:lnTo>
                <a:cubicBezTo>
                  <a:pt x="299060" y="1324027"/>
                  <a:pt x="298247" y="1326957"/>
                  <a:pt x="297205" y="1329626"/>
                </a:cubicBezTo>
                <a:cubicBezTo>
                  <a:pt x="310293" y="1335942"/>
                  <a:pt x="326115" y="1344016"/>
                  <a:pt x="344672" y="1353848"/>
                </a:cubicBezTo>
                <a:lnTo>
                  <a:pt x="338616" y="1362834"/>
                </a:lnTo>
                <a:cubicBezTo>
                  <a:pt x="323641" y="1353978"/>
                  <a:pt x="308665" y="1345644"/>
                  <a:pt x="293689" y="1337830"/>
                </a:cubicBezTo>
                <a:cubicBezTo>
                  <a:pt x="287829" y="1348574"/>
                  <a:pt x="273797" y="1357136"/>
                  <a:pt x="251594" y="1363517"/>
                </a:cubicBezTo>
                <a:cubicBezTo>
                  <a:pt x="250096" y="1360457"/>
                  <a:pt x="248241" y="1357494"/>
                  <a:pt x="246027" y="1354629"/>
                </a:cubicBezTo>
                <a:cubicBezTo>
                  <a:pt x="274220" y="1347142"/>
                  <a:pt x="288773" y="1335877"/>
                  <a:pt x="289684" y="1320836"/>
                </a:cubicBezTo>
                <a:lnTo>
                  <a:pt x="248078" y="1320836"/>
                </a:lnTo>
                <a:lnTo>
                  <a:pt x="248078" y="1312241"/>
                </a:lnTo>
                <a:lnTo>
                  <a:pt x="290661" y="1312241"/>
                </a:lnTo>
                <a:cubicBezTo>
                  <a:pt x="291052" y="1306837"/>
                  <a:pt x="291247" y="1300716"/>
                  <a:pt x="291247" y="1293880"/>
                </a:cubicBezTo>
                <a:close/>
                <a:moveTo>
                  <a:pt x="805276" y="1290657"/>
                </a:moveTo>
                <a:lnTo>
                  <a:pt x="869737" y="1290657"/>
                </a:lnTo>
                <a:lnTo>
                  <a:pt x="869737" y="1301302"/>
                </a:lnTo>
                <a:cubicBezTo>
                  <a:pt x="866091" y="1331319"/>
                  <a:pt x="860231" y="1356322"/>
                  <a:pt x="852157" y="1376312"/>
                </a:cubicBezTo>
                <a:cubicBezTo>
                  <a:pt x="856389" y="1382628"/>
                  <a:pt x="862510" y="1391939"/>
                  <a:pt x="870519" y="1404245"/>
                </a:cubicBezTo>
                <a:cubicBezTo>
                  <a:pt x="874100" y="1409714"/>
                  <a:pt x="876769" y="1413784"/>
                  <a:pt x="878527" y="1416454"/>
                </a:cubicBezTo>
                <a:lnTo>
                  <a:pt x="868956" y="1423290"/>
                </a:lnTo>
                <a:cubicBezTo>
                  <a:pt x="866221" y="1419123"/>
                  <a:pt x="862282" y="1412970"/>
                  <a:pt x="857138" y="1404831"/>
                </a:cubicBezTo>
                <a:cubicBezTo>
                  <a:pt x="852450" y="1397538"/>
                  <a:pt x="848966" y="1392102"/>
                  <a:pt x="846687" y="1388520"/>
                </a:cubicBezTo>
                <a:cubicBezTo>
                  <a:pt x="837637" y="1407598"/>
                  <a:pt x="824712" y="1426448"/>
                  <a:pt x="807913" y="1445070"/>
                </a:cubicBezTo>
                <a:cubicBezTo>
                  <a:pt x="804592" y="1441294"/>
                  <a:pt x="801727" y="1438364"/>
                  <a:pt x="799318" y="1436280"/>
                </a:cubicBezTo>
                <a:cubicBezTo>
                  <a:pt x="817029" y="1417398"/>
                  <a:pt x="830507" y="1397799"/>
                  <a:pt x="839753" y="1377484"/>
                </a:cubicBezTo>
                <a:cubicBezTo>
                  <a:pt x="834349" y="1369215"/>
                  <a:pt x="826828" y="1357820"/>
                  <a:pt x="817191" y="1343300"/>
                </a:cubicBezTo>
                <a:cubicBezTo>
                  <a:pt x="812243" y="1335747"/>
                  <a:pt x="808564" y="1330147"/>
                  <a:pt x="806155" y="1326501"/>
                </a:cubicBezTo>
                <a:lnTo>
                  <a:pt x="814750" y="1320836"/>
                </a:lnTo>
                <a:cubicBezTo>
                  <a:pt x="818982" y="1327152"/>
                  <a:pt x="825493" y="1336756"/>
                  <a:pt x="834284" y="1349648"/>
                </a:cubicBezTo>
                <a:cubicBezTo>
                  <a:pt x="838907" y="1356485"/>
                  <a:pt x="842390" y="1361629"/>
                  <a:pt x="844734" y="1365080"/>
                </a:cubicBezTo>
                <a:cubicBezTo>
                  <a:pt x="851571" y="1346914"/>
                  <a:pt x="856357" y="1325296"/>
                  <a:pt x="859091" y="1300228"/>
                </a:cubicBezTo>
                <a:lnTo>
                  <a:pt x="805276" y="1300228"/>
                </a:lnTo>
                <a:close/>
                <a:moveTo>
                  <a:pt x="3337382" y="1288899"/>
                </a:moveTo>
                <a:lnTo>
                  <a:pt x="3347930" y="1288899"/>
                </a:lnTo>
                <a:lnTo>
                  <a:pt x="3347930" y="1409324"/>
                </a:lnTo>
                <a:lnTo>
                  <a:pt x="3337382" y="1409324"/>
                </a:lnTo>
                <a:close/>
                <a:moveTo>
                  <a:pt x="233818" y="1287629"/>
                </a:moveTo>
                <a:lnTo>
                  <a:pt x="233818" y="1372503"/>
                </a:lnTo>
                <a:lnTo>
                  <a:pt x="357076" y="1372503"/>
                </a:lnTo>
                <a:lnTo>
                  <a:pt x="357076" y="1287629"/>
                </a:lnTo>
                <a:close/>
                <a:moveTo>
                  <a:pt x="1119378" y="1286457"/>
                </a:moveTo>
                <a:lnTo>
                  <a:pt x="1180128" y="1286457"/>
                </a:lnTo>
                <a:lnTo>
                  <a:pt x="1180128" y="1383051"/>
                </a:lnTo>
                <a:cubicBezTo>
                  <a:pt x="1180453" y="1396204"/>
                  <a:pt x="1174202" y="1402878"/>
                  <a:pt x="1161375" y="1403073"/>
                </a:cubicBezTo>
                <a:cubicBezTo>
                  <a:pt x="1158185" y="1403203"/>
                  <a:pt x="1155027" y="1403301"/>
                  <a:pt x="1151901" y="1403366"/>
                </a:cubicBezTo>
                <a:cubicBezTo>
                  <a:pt x="1150339" y="1403431"/>
                  <a:pt x="1148743" y="1403464"/>
                  <a:pt x="1147116" y="1403464"/>
                </a:cubicBezTo>
                <a:cubicBezTo>
                  <a:pt x="1145683" y="1403464"/>
                  <a:pt x="1143697" y="1403464"/>
                  <a:pt x="1141158" y="1403464"/>
                </a:cubicBezTo>
                <a:cubicBezTo>
                  <a:pt x="1140767" y="1399948"/>
                  <a:pt x="1140084" y="1396432"/>
                  <a:pt x="1139107" y="1392915"/>
                </a:cubicBezTo>
                <a:cubicBezTo>
                  <a:pt x="1144706" y="1393306"/>
                  <a:pt x="1150664" y="1393501"/>
                  <a:pt x="1156980" y="1393501"/>
                </a:cubicBezTo>
                <a:cubicBezTo>
                  <a:pt x="1166031" y="1393697"/>
                  <a:pt x="1170426" y="1389888"/>
                  <a:pt x="1170165" y="1382074"/>
                </a:cubicBezTo>
                <a:lnTo>
                  <a:pt x="1170165" y="1296517"/>
                </a:lnTo>
                <a:lnTo>
                  <a:pt x="1129535" y="1296517"/>
                </a:lnTo>
                <a:lnTo>
                  <a:pt x="1129535" y="1429248"/>
                </a:lnTo>
                <a:lnTo>
                  <a:pt x="1119378" y="1429248"/>
                </a:lnTo>
                <a:close/>
                <a:moveTo>
                  <a:pt x="722063" y="1285089"/>
                </a:moveTo>
                <a:lnTo>
                  <a:pt x="732123" y="1285089"/>
                </a:lnTo>
                <a:lnTo>
                  <a:pt x="732123" y="1363517"/>
                </a:lnTo>
                <a:lnTo>
                  <a:pt x="722063" y="1363517"/>
                </a:lnTo>
                <a:close/>
                <a:moveTo>
                  <a:pt x="2610580" y="1284699"/>
                </a:moveTo>
                <a:lnTo>
                  <a:pt x="2691742" y="1284699"/>
                </a:lnTo>
                <a:lnTo>
                  <a:pt x="2691742" y="1294270"/>
                </a:lnTo>
                <a:lnTo>
                  <a:pt x="2620737" y="1294270"/>
                </a:lnTo>
                <a:lnTo>
                  <a:pt x="2620737" y="1425244"/>
                </a:lnTo>
                <a:lnTo>
                  <a:pt x="2691156" y="1425244"/>
                </a:lnTo>
                <a:lnTo>
                  <a:pt x="2691156" y="1434718"/>
                </a:lnTo>
                <a:lnTo>
                  <a:pt x="2610580" y="1434718"/>
                </a:lnTo>
                <a:close/>
                <a:moveTo>
                  <a:pt x="3214124" y="1279913"/>
                </a:moveTo>
                <a:lnTo>
                  <a:pt x="3322146" y="1279913"/>
                </a:lnTo>
                <a:lnTo>
                  <a:pt x="3322146" y="1289680"/>
                </a:lnTo>
                <a:lnTo>
                  <a:pt x="3266768" y="1289680"/>
                </a:lnTo>
                <a:cubicBezTo>
                  <a:pt x="3256024" y="1306935"/>
                  <a:pt x="3245085" y="1322920"/>
                  <a:pt x="3233951" y="1337635"/>
                </a:cubicBezTo>
                <a:cubicBezTo>
                  <a:pt x="3250424" y="1336789"/>
                  <a:pt x="3271553" y="1335682"/>
                  <a:pt x="3297338" y="1334314"/>
                </a:cubicBezTo>
                <a:cubicBezTo>
                  <a:pt x="3292910" y="1327087"/>
                  <a:pt x="3287701" y="1319078"/>
                  <a:pt x="3281711" y="1310288"/>
                </a:cubicBezTo>
                <a:lnTo>
                  <a:pt x="3290696" y="1305893"/>
                </a:lnTo>
                <a:cubicBezTo>
                  <a:pt x="3297273" y="1315269"/>
                  <a:pt x="3306551" y="1329431"/>
                  <a:pt x="3318532" y="1348379"/>
                </a:cubicBezTo>
                <a:cubicBezTo>
                  <a:pt x="3319183" y="1349420"/>
                  <a:pt x="3319671" y="1350202"/>
                  <a:pt x="3319997" y="1350723"/>
                </a:cubicBezTo>
                <a:lnTo>
                  <a:pt x="3310132" y="1356094"/>
                </a:lnTo>
                <a:cubicBezTo>
                  <a:pt x="3309221" y="1354532"/>
                  <a:pt x="3307886" y="1352253"/>
                  <a:pt x="3306128" y="1349258"/>
                </a:cubicBezTo>
                <a:cubicBezTo>
                  <a:pt x="3304630" y="1346718"/>
                  <a:pt x="3303491" y="1344797"/>
                  <a:pt x="3302710" y="1343495"/>
                </a:cubicBezTo>
                <a:cubicBezTo>
                  <a:pt x="3282655" y="1344342"/>
                  <a:pt x="3262796" y="1345546"/>
                  <a:pt x="3243132" y="1347109"/>
                </a:cubicBezTo>
                <a:cubicBezTo>
                  <a:pt x="3234928" y="1347695"/>
                  <a:pt x="3228189" y="1348541"/>
                  <a:pt x="3222914" y="1349648"/>
                </a:cubicBezTo>
                <a:lnTo>
                  <a:pt x="3217347" y="1338905"/>
                </a:lnTo>
                <a:cubicBezTo>
                  <a:pt x="3221710" y="1335845"/>
                  <a:pt x="3225031" y="1332849"/>
                  <a:pt x="3227310" y="1329919"/>
                </a:cubicBezTo>
                <a:cubicBezTo>
                  <a:pt x="3238704" y="1315269"/>
                  <a:pt x="3247657" y="1301856"/>
                  <a:pt x="3254168" y="1289680"/>
                </a:cubicBezTo>
                <a:lnTo>
                  <a:pt x="3214124" y="1289680"/>
                </a:lnTo>
                <a:close/>
                <a:moveTo>
                  <a:pt x="609256" y="1279229"/>
                </a:moveTo>
                <a:lnTo>
                  <a:pt x="708877" y="1279229"/>
                </a:lnTo>
                <a:lnTo>
                  <a:pt x="708877" y="1288508"/>
                </a:lnTo>
                <a:lnTo>
                  <a:pt x="662876" y="1288508"/>
                </a:lnTo>
                <a:cubicBezTo>
                  <a:pt x="657927" y="1298600"/>
                  <a:pt x="652523" y="1307846"/>
                  <a:pt x="646662" y="1316246"/>
                </a:cubicBezTo>
                <a:lnTo>
                  <a:pt x="702333" y="1316246"/>
                </a:lnTo>
                <a:lnTo>
                  <a:pt x="702333" y="1325915"/>
                </a:lnTo>
                <a:cubicBezTo>
                  <a:pt x="688400" y="1363289"/>
                  <a:pt x="658578" y="1390018"/>
                  <a:pt x="612869" y="1406101"/>
                </a:cubicBezTo>
                <a:cubicBezTo>
                  <a:pt x="610851" y="1402259"/>
                  <a:pt x="608670" y="1398971"/>
                  <a:pt x="606325" y="1396236"/>
                </a:cubicBezTo>
                <a:cubicBezTo>
                  <a:pt x="650993" y="1381781"/>
                  <a:pt x="679446" y="1358113"/>
                  <a:pt x="691688" y="1325231"/>
                </a:cubicBezTo>
                <a:lnTo>
                  <a:pt x="640119" y="1325231"/>
                </a:lnTo>
                <a:cubicBezTo>
                  <a:pt x="637449" y="1328682"/>
                  <a:pt x="634649" y="1332035"/>
                  <a:pt x="631719" y="1335291"/>
                </a:cubicBezTo>
                <a:cubicBezTo>
                  <a:pt x="640965" y="1341281"/>
                  <a:pt x="649885" y="1347467"/>
                  <a:pt x="658481" y="1353848"/>
                </a:cubicBezTo>
                <a:lnTo>
                  <a:pt x="651448" y="1361662"/>
                </a:lnTo>
                <a:cubicBezTo>
                  <a:pt x="643895" y="1355411"/>
                  <a:pt x="635301" y="1348802"/>
                  <a:pt x="625664" y="1341835"/>
                </a:cubicBezTo>
                <a:cubicBezTo>
                  <a:pt x="621041" y="1346523"/>
                  <a:pt x="614985" y="1352058"/>
                  <a:pt x="607497" y="1358439"/>
                </a:cubicBezTo>
                <a:cubicBezTo>
                  <a:pt x="605349" y="1355704"/>
                  <a:pt x="602874" y="1352969"/>
                  <a:pt x="600075" y="1350234"/>
                </a:cubicBezTo>
                <a:cubicBezTo>
                  <a:pt x="622473" y="1334087"/>
                  <a:pt x="639598" y="1313511"/>
                  <a:pt x="651448" y="1288508"/>
                </a:cubicBezTo>
                <a:lnTo>
                  <a:pt x="609256" y="1288508"/>
                </a:lnTo>
                <a:close/>
                <a:moveTo>
                  <a:pt x="223465" y="1278448"/>
                </a:moveTo>
                <a:lnTo>
                  <a:pt x="367429" y="1278448"/>
                </a:lnTo>
                <a:lnTo>
                  <a:pt x="367429" y="1381684"/>
                </a:lnTo>
                <a:lnTo>
                  <a:pt x="223465" y="1381684"/>
                </a:lnTo>
                <a:close/>
                <a:moveTo>
                  <a:pt x="172385" y="1278448"/>
                </a:moveTo>
                <a:lnTo>
                  <a:pt x="174240" y="1288899"/>
                </a:lnTo>
                <a:cubicBezTo>
                  <a:pt x="148261" y="1290136"/>
                  <a:pt x="124332" y="1291112"/>
                  <a:pt x="102454" y="1291829"/>
                </a:cubicBezTo>
                <a:cubicBezTo>
                  <a:pt x="100110" y="1306739"/>
                  <a:pt x="96952" y="1318687"/>
                  <a:pt x="92980" y="1327673"/>
                </a:cubicBezTo>
                <a:lnTo>
                  <a:pt x="186058" y="1327673"/>
                </a:lnTo>
                <a:lnTo>
                  <a:pt x="186058" y="1337635"/>
                </a:lnTo>
                <a:lnTo>
                  <a:pt x="117592" y="1337635"/>
                </a:lnTo>
                <a:cubicBezTo>
                  <a:pt x="133545" y="1361922"/>
                  <a:pt x="157572" y="1377191"/>
                  <a:pt x="189672" y="1383442"/>
                </a:cubicBezTo>
                <a:cubicBezTo>
                  <a:pt x="187784" y="1386567"/>
                  <a:pt x="185896" y="1390181"/>
                  <a:pt x="184007" y="1394283"/>
                </a:cubicBezTo>
                <a:cubicBezTo>
                  <a:pt x="146893" y="1383995"/>
                  <a:pt x="121044" y="1365113"/>
                  <a:pt x="106458" y="1337635"/>
                </a:cubicBezTo>
                <a:lnTo>
                  <a:pt x="88195" y="1337635"/>
                </a:lnTo>
                <a:cubicBezTo>
                  <a:pt x="77190" y="1359773"/>
                  <a:pt x="50071" y="1379177"/>
                  <a:pt x="6837" y="1395846"/>
                </a:cubicBezTo>
                <a:cubicBezTo>
                  <a:pt x="4427" y="1391483"/>
                  <a:pt x="2279" y="1387967"/>
                  <a:pt x="390" y="1385297"/>
                </a:cubicBezTo>
                <a:cubicBezTo>
                  <a:pt x="38155" y="1372991"/>
                  <a:pt x="63224" y="1357104"/>
                  <a:pt x="75595" y="1337635"/>
                </a:cubicBezTo>
                <a:lnTo>
                  <a:pt x="4981" y="1337635"/>
                </a:lnTo>
                <a:lnTo>
                  <a:pt x="4981" y="1327673"/>
                </a:lnTo>
                <a:lnTo>
                  <a:pt x="81455" y="1327673"/>
                </a:lnTo>
                <a:cubicBezTo>
                  <a:pt x="86339" y="1317711"/>
                  <a:pt x="89660" y="1305893"/>
                  <a:pt x="91417" y="1292219"/>
                </a:cubicBezTo>
                <a:cubicBezTo>
                  <a:pt x="64917" y="1293001"/>
                  <a:pt x="40434" y="1293554"/>
                  <a:pt x="17971" y="1293880"/>
                </a:cubicBezTo>
                <a:cubicBezTo>
                  <a:pt x="17515" y="1290754"/>
                  <a:pt x="16733" y="1287271"/>
                  <a:pt x="15627" y="1283429"/>
                </a:cubicBezTo>
                <a:cubicBezTo>
                  <a:pt x="66740" y="1283299"/>
                  <a:pt x="118992" y="1281639"/>
                  <a:pt x="172385" y="1278448"/>
                </a:cubicBezTo>
                <a:close/>
                <a:moveTo>
                  <a:pt x="1542185" y="1273467"/>
                </a:moveTo>
                <a:cubicBezTo>
                  <a:pt x="1552603" y="1279718"/>
                  <a:pt x="1562467" y="1286196"/>
                  <a:pt x="1571778" y="1292903"/>
                </a:cubicBezTo>
                <a:lnTo>
                  <a:pt x="1565430" y="1300716"/>
                </a:lnTo>
                <a:cubicBezTo>
                  <a:pt x="1556379" y="1293945"/>
                  <a:pt x="1546580" y="1287271"/>
                  <a:pt x="1536031" y="1280694"/>
                </a:cubicBezTo>
                <a:close/>
                <a:moveTo>
                  <a:pt x="1632040" y="1272100"/>
                </a:moveTo>
                <a:cubicBezTo>
                  <a:pt x="1640569" y="1279327"/>
                  <a:pt x="1650304" y="1288378"/>
                  <a:pt x="1661242" y="1299251"/>
                </a:cubicBezTo>
                <a:lnTo>
                  <a:pt x="1652452" y="1307260"/>
                </a:lnTo>
                <a:cubicBezTo>
                  <a:pt x="1643662" y="1297689"/>
                  <a:pt x="1634188" y="1288215"/>
                  <a:pt x="1624031" y="1278839"/>
                </a:cubicBezTo>
                <a:close/>
                <a:moveTo>
                  <a:pt x="2819590" y="1271514"/>
                </a:moveTo>
                <a:cubicBezTo>
                  <a:pt x="2826948" y="1280629"/>
                  <a:pt x="2835738" y="1292024"/>
                  <a:pt x="2845961" y="1305698"/>
                </a:cubicBezTo>
                <a:lnTo>
                  <a:pt x="2836975" y="1312437"/>
                </a:lnTo>
                <a:cubicBezTo>
                  <a:pt x="2827273" y="1298372"/>
                  <a:pt x="2818679" y="1286652"/>
                  <a:pt x="2811191" y="1277276"/>
                </a:cubicBezTo>
                <a:close/>
                <a:moveTo>
                  <a:pt x="1016924" y="1271025"/>
                </a:moveTo>
                <a:cubicBezTo>
                  <a:pt x="1024867" y="1280662"/>
                  <a:pt x="1033657" y="1291861"/>
                  <a:pt x="1043294" y="1304623"/>
                </a:cubicBezTo>
                <a:lnTo>
                  <a:pt x="1033723" y="1311851"/>
                </a:lnTo>
                <a:cubicBezTo>
                  <a:pt x="1024411" y="1298503"/>
                  <a:pt x="1015947" y="1287043"/>
                  <a:pt x="1008329" y="1277471"/>
                </a:cubicBezTo>
                <a:close/>
                <a:moveTo>
                  <a:pt x="2290325" y="1270830"/>
                </a:moveTo>
                <a:lnTo>
                  <a:pt x="2301850" y="1270830"/>
                </a:lnTo>
                <a:cubicBezTo>
                  <a:pt x="2301785" y="1272913"/>
                  <a:pt x="2301687" y="1275909"/>
                  <a:pt x="2301557" y="1279815"/>
                </a:cubicBezTo>
                <a:cubicBezTo>
                  <a:pt x="2301296" y="1289192"/>
                  <a:pt x="2301003" y="1296159"/>
                  <a:pt x="2300678" y="1300716"/>
                </a:cubicBezTo>
                <a:cubicBezTo>
                  <a:pt x="2308621" y="1372796"/>
                  <a:pt x="2337955" y="1419774"/>
                  <a:pt x="2388677" y="1441652"/>
                </a:cubicBezTo>
                <a:cubicBezTo>
                  <a:pt x="2386007" y="1444517"/>
                  <a:pt x="2383403" y="1447805"/>
                  <a:pt x="2380864" y="1451517"/>
                </a:cubicBezTo>
                <a:cubicBezTo>
                  <a:pt x="2330857" y="1425407"/>
                  <a:pt x="2302664" y="1383865"/>
                  <a:pt x="2296283" y="1326892"/>
                </a:cubicBezTo>
                <a:cubicBezTo>
                  <a:pt x="2289185" y="1382758"/>
                  <a:pt x="2260731" y="1425081"/>
                  <a:pt x="2210920" y="1453861"/>
                </a:cubicBezTo>
                <a:cubicBezTo>
                  <a:pt x="2207404" y="1449954"/>
                  <a:pt x="2204670" y="1446959"/>
                  <a:pt x="2202716" y="1444875"/>
                </a:cubicBezTo>
                <a:cubicBezTo>
                  <a:pt x="2252657" y="1416161"/>
                  <a:pt x="2280916" y="1374293"/>
                  <a:pt x="2287492" y="1319273"/>
                </a:cubicBezTo>
                <a:cubicBezTo>
                  <a:pt x="2288599" y="1312502"/>
                  <a:pt x="2289348" y="1305567"/>
                  <a:pt x="2289739" y="1298470"/>
                </a:cubicBezTo>
                <a:cubicBezTo>
                  <a:pt x="2290130" y="1291959"/>
                  <a:pt x="2290325" y="1282745"/>
                  <a:pt x="2290325" y="1270830"/>
                </a:cubicBezTo>
                <a:close/>
                <a:moveTo>
                  <a:pt x="1110588" y="1270244"/>
                </a:moveTo>
                <a:lnTo>
                  <a:pt x="1114983" y="1280108"/>
                </a:lnTo>
                <a:cubicBezTo>
                  <a:pt x="1098770" y="1284601"/>
                  <a:pt x="1085552" y="1287857"/>
                  <a:pt x="1075329" y="1289875"/>
                </a:cubicBezTo>
                <a:lnTo>
                  <a:pt x="1075329" y="1392720"/>
                </a:lnTo>
                <a:cubicBezTo>
                  <a:pt x="1084380" y="1388292"/>
                  <a:pt x="1094863" y="1383084"/>
                  <a:pt x="1106779" y="1377093"/>
                </a:cubicBezTo>
                <a:cubicBezTo>
                  <a:pt x="1106974" y="1380870"/>
                  <a:pt x="1107365" y="1384386"/>
                  <a:pt x="1107951" y="1387641"/>
                </a:cubicBezTo>
                <a:cubicBezTo>
                  <a:pt x="1096361" y="1392785"/>
                  <a:pt x="1085422" y="1398124"/>
                  <a:pt x="1075134" y="1403659"/>
                </a:cubicBezTo>
                <a:cubicBezTo>
                  <a:pt x="1072269" y="1405287"/>
                  <a:pt x="1069665" y="1407110"/>
                  <a:pt x="1067321" y="1409128"/>
                </a:cubicBezTo>
                <a:lnTo>
                  <a:pt x="1060777" y="1401315"/>
                </a:lnTo>
                <a:cubicBezTo>
                  <a:pt x="1063902" y="1398385"/>
                  <a:pt x="1065432" y="1394576"/>
                  <a:pt x="1065367" y="1389888"/>
                </a:cubicBezTo>
                <a:lnTo>
                  <a:pt x="1065367" y="1282062"/>
                </a:lnTo>
                <a:cubicBezTo>
                  <a:pt x="1083729" y="1278285"/>
                  <a:pt x="1098802" y="1274346"/>
                  <a:pt x="1110588" y="1270244"/>
                </a:cubicBezTo>
                <a:close/>
                <a:moveTo>
                  <a:pt x="765525" y="1269658"/>
                </a:moveTo>
                <a:lnTo>
                  <a:pt x="775682" y="1269658"/>
                </a:lnTo>
                <a:lnTo>
                  <a:pt x="775682" y="1373089"/>
                </a:lnTo>
                <a:cubicBezTo>
                  <a:pt x="776659" y="1388976"/>
                  <a:pt x="769204" y="1397050"/>
                  <a:pt x="753317" y="1397311"/>
                </a:cubicBezTo>
                <a:cubicBezTo>
                  <a:pt x="751233" y="1397441"/>
                  <a:pt x="748433" y="1397538"/>
                  <a:pt x="744917" y="1397604"/>
                </a:cubicBezTo>
                <a:cubicBezTo>
                  <a:pt x="743224" y="1397669"/>
                  <a:pt x="741238" y="1397701"/>
                  <a:pt x="738959" y="1397701"/>
                </a:cubicBezTo>
                <a:cubicBezTo>
                  <a:pt x="737071" y="1397701"/>
                  <a:pt x="734109" y="1397701"/>
                  <a:pt x="730071" y="1397701"/>
                </a:cubicBezTo>
                <a:cubicBezTo>
                  <a:pt x="729941" y="1394380"/>
                  <a:pt x="729355" y="1390767"/>
                  <a:pt x="728314" y="1386860"/>
                </a:cubicBezTo>
                <a:cubicBezTo>
                  <a:pt x="733197" y="1387186"/>
                  <a:pt x="740717" y="1387381"/>
                  <a:pt x="750875" y="1387446"/>
                </a:cubicBezTo>
                <a:cubicBezTo>
                  <a:pt x="756475" y="1387511"/>
                  <a:pt x="760316" y="1386404"/>
                  <a:pt x="762400" y="1384125"/>
                </a:cubicBezTo>
                <a:cubicBezTo>
                  <a:pt x="764549" y="1381977"/>
                  <a:pt x="765590" y="1377972"/>
                  <a:pt x="765525" y="1372112"/>
                </a:cubicBezTo>
                <a:close/>
                <a:moveTo>
                  <a:pt x="3379379" y="1269463"/>
                </a:moveTo>
                <a:lnTo>
                  <a:pt x="3389928" y="1269463"/>
                </a:lnTo>
                <a:lnTo>
                  <a:pt x="3389928" y="1429443"/>
                </a:lnTo>
                <a:cubicBezTo>
                  <a:pt x="3390318" y="1444029"/>
                  <a:pt x="3383253" y="1451582"/>
                  <a:pt x="3368733" y="1452103"/>
                </a:cubicBezTo>
                <a:cubicBezTo>
                  <a:pt x="3363850" y="1452298"/>
                  <a:pt x="3355320" y="1452428"/>
                  <a:pt x="3343144" y="1452493"/>
                </a:cubicBezTo>
                <a:cubicBezTo>
                  <a:pt x="3342428" y="1446438"/>
                  <a:pt x="3341777" y="1442629"/>
                  <a:pt x="3341191" y="1441066"/>
                </a:cubicBezTo>
                <a:cubicBezTo>
                  <a:pt x="3344381" y="1441457"/>
                  <a:pt x="3353041" y="1441652"/>
                  <a:pt x="3367171" y="1441652"/>
                </a:cubicBezTo>
                <a:cubicBezTo>
                  <a:pt x="3375440" y="1441847"/>
                  <a:pt x="3379510" y="1437452"/>
                  <a:pt x="3379379" y="1428467"/>
                </a:cubicBezTo>
                <a:close/>
                <a:moveTo>
                  <a:pt x="3117967" y="1268486"/>
                </a:moveTo>
                <a:lnTo>
                  <a:pt x="3128613" y="1271221"/>
                </a:lnTo>
                <a:cubicBezTo>
                  <a:pt x="3125097" y="1281573"/>
                  <a:pt x="3121483" y="1291177"/>
                  <a:pt x="3117772" y="1300033"/>
                </a:cubicBezTo>
                <a:lnTo>
                  <a:pt x="3182429" y="1300033"/>
                </a:lnTo>
                <a:cubicBezTo>
                  <a:pt x="3181647" y="1345611"/>
                  <a:pt x="3180443" y="1385297"/>
                  <a:pt x="3178815" y="1419091"/>
                </a:cubicBezTo>
                <a:cubicBezTo>
                  <a:pt x="3178815" y="1440968"/>
                  <a:pt x="3167681" y="1451842"/>
                  <a:pt x="3145412" y="1451712"/>
                </a:cubicBezTo>
                <a:cubicBezTo>
                  <a:pt x="3141440" y="1451842"/>
                  <a:pt x="3137013" y="1451940"/>
                  <a:pt x="3132129" y="1452005"/>
                </a:cubicBezTo>
                <a:cubicBezTo>
                  <a:pt x="3129785" y="1452070"/>
                  <a:pt x="3127213" y="1452103"/>
                  <a:pt x="3124413" y="1452103"/>
                </a:cubicBezTo>
                <a:cubicBezTo>
                  <a:pt x="3121939" y="1452103"/>
                  <a:pt x="3118521" y="1452103"/>
                  <a:pt x="3114158" y="1452103"/>
                </a:cubicBezTo>
                <a:cubicBezTo>
                  <a:pt x="3113507" y="1448326"/>
                  <a:pt x="3112661" y="1444647"/>
                  <a:pt x="3111619" y="1441066"/>
                </a:cubicBezTo>
                <a:cubicBezTo>
                  <a:pt x="3121842" y="1441457"/>
                  <a:pt x="3132487" y="1441652"/>
                  <a:pt x="3143557" y="1441652"/>
                </a:cubicBezTo>
                <a:cubicBezTo>
                  <a:pt x="3160030" y="1442498"/>
                  <a:pt x="3168299" y="1434587"/>
                  <a:pt x="3168364" y="1417919"/>
                </a:cubicBezTo>
                <a:cubicBezTo>
                  <a:pt x="3169536" y="1396887"/>
                  <a:pt x="3170611" y="1360945"/>
                  <a:pt x="3171587" y="1310093"/>
                </a:cubicBezTo>
                <a:lnTo>
                  <a:pt x="3113572" y="1310093"/>
                </a:lnTo>
                <a:cubicBezTo>
                  <a:pt x="3108233" y="1322855"/>
                  <a:pt x="3102764" y="1333859"/>
                  <a:pt x="3097164" y="1343105"/>
                </a:cubicBezTo>
                <a:cubicBezTo>
                  <a:pt x="3094950" y="1341347"/>
                  <a:pt x="3091890" y="1339393"/>
                  <a:pt x="3087983" y="1337244"/>
                </a:cubicBezTo>
                <a:cubicBezTo>
                  <a:pt x="3099899" y="1318036"/>
                  <a:pt x="3109893" y="1295117"/>
                  <a:pt x="3117967" y="1268486"/>
                </a:cubicBezTo>
                <a:close/>
                <a:moveTo>
                  <a:pt x="3038758" y="1268486"/>
                </a:moveTo>
                <a:lnTo>
                  <a:pt x="3049599" y="1270830"/>
                </a:lnTo>
                <a:cubicBezTo>
                  <a:pt x="3048818" y="1273174"/>
                  <a:pt x="3047483" y="1277276"/>
                  <a:pt x="3045595" y="1283136"/>
                </a:cubicBezTo>
                <a:cubicBezTo>
                  <a:pt x="3043056" y="1291145"/>
                  <a:pt x="3041200" y="1296907"/>
                  <a:pt x="3040028" y="1300423"/>
                </a:cubicBezTo>
                <a:lnTo>
                  <a:pt x="3079779" y="1300423"/>
                </a:lnTo>
                <a:lnTo>
                  <a:pt x="3079779" y="1452103"/>
                </a:lnTo>
                <a:lnTo>
                  <a:pt x="3069426" y="1452103"/>
                </a:lnTo>
                <a:lnTo>
                  <a:pt x="3069426" y="1436085"/>
                </a:lnTo>
                <a:lnTo>
                  <a:pt x="3019615" y="1436085"/>
                </a:lnTo>
                <a:lnTo>
                  <a:pt x="3019615" y="1453470"/>
                </a:lnTo>
                <a:lnTo>
                  <a:pt x="3009165" y="1453470"/>
                </a:lnTo>
                <a:lnTo>
                  <a:pt x="3009165" y="1300423"/>
                </a:lnTo>
                <a:lnTo>
                  <a:pt x="3029577" y="1300423"/>
                </a:lnTo>
                <a:cubicBezTo>
                  <a:pt x="3033419" y="1288313"/>
                  <a:pt x="3036479" y="1277667"/>
                  <a:pt x="3038758" y="1268486"/>
                </a:cubicBezTo>
                <a:close/>
                <a:moveTo>
                  <a:pt x="901675" y="1268291"/>
                </a:moveTo>
                <a:lnTo>
                  <a:pt x="912711" y="1270830"/>
                </a:lnTo>
                <a:cubicBezTo>
                  <a:pt x="912451" y="1271741"/>
                  <a:pt x="912060" y="1273076"/>
                  <a:pt x="911539" y="1274834"/>
                </a:cubicBezTo>
                <a:cubicBezTo>
                  <a:pt x="908544" y="1284992"/>
                  <a:pt x="906135" y="1292610"/>
                  <a:pt x="904312" y="1297689"/>
                </a:cubicBezTo>
                <a:lnTo>
                  <a:pt x="985963" y="1297689"/>
                </a:lnTo>
                <a:lnTo>
                  <a:pt x="985963" y="1308432"/>
                </a:lnTo>
                <a:lnTo>
                  <a:pt x="968285" y="1343495"/>
                </a:lnTo>
                <a:cubicBezTo>
                  <a:pt x="965550" y="1341998"/>
                  <a:pt x="962164" y="1340533"/>
                  <a:pt x="958127" y="1339100"/>
                </a:cubicBezTo>
                <a:lnTo>
                  <a:pt x="974926" y="1307260"/>
                </a:lnTo>
                <a:lnTo>
                  <a:pt x="900894" y="1307260"/>
                </a:lnTo>
                <a:cubicBezTo>
                  <a:pt x="895620" y="1321520"/>
                  <a:pt x="890085" y="1334673"/>
                  <a:pt x="884290" y="1346718"/>
                </a:cubicBezTo>
                <a:cubicBezTo>
                  <a:pt x="881295" y="1344895"/>
                  <a:pt x="877844" y="1343202"/>
                  <a:pt x="873937" y="1341640"/>
                </a:cubicBezTo>
                <a:cubicBezTo>
                  <a:pt x="885657" y="1319501"/>
                  <a:pt x="894903" y="1295052"/>
                  <a:pt x="901675" y="1268291"/>
                </a:cubicBezTo>
                <a:close/>
                <a:moveTo>
                  <a:pt x="506313" y="1267900"/>
                </a:moveTo>
                <a:lnTo>
                  <a:pt x="516861" y="1267900"/>
                </a:lnTo>
                <a:cubicBezTo>
                  <a:pt x="516861" y="1278643"/>
                  <a:pt x="516731" y="1288313"/>
                  <a:pt x="516471" y="1296907"/>
                </a:cubicBezTo>
                <a:lnTo>
                  <a:pt x="559445" y="1296907"/>
                </a:lnTo>
                <a:cubicBezTo>
                  <a:pt x="559445" y="1320934"/>
                  <a:pt x="559640" y="1337765"/>
                  <a:pt x="560031" y="1347402"/>
                </a:cubicBezTo>
                <a:cubicBezTo>
                  <a:pt x="560421" y="1357234"/>
                  <a:pt x="561300" y="1365926"/>
                  <a:pt x="562668" y="1373479"/>
                </a:cubicBezTo>
                <a:cubicBezTo>
                  <a:pt x="564556" y="1382986"/>
                  <a:pt x="567811" y="1387999"/>
                  <a:pt x="572435" y="1388520"/>
                </a:cubicBezTo>
                <a:cubicBezTo>
                  <a:pt x="575821" y="1388520"/>
                  <a:pt x="578165" y="1385102"/>
                  <a:pt x="579467" y="1378265"/>
                </a:cubicBezTo>
                <a:cubicBezTo>
                  <a:pt x="580899" y="1370647"/>
                  <a:pt x="581973" y="1362768"/>
                  <a:pt x="582690" y="1354629"/>
                </a:cubicBezTo>
                <a:cubicBezTo>
                  <a:pt x="585815" y="1355932"/>
                  <a:pt x="589136" y="1357071"/>
                  <a:pt x="592652" y="1358048"/>
                </a:cubicBezTo>
                <a:cubicBezTo>
                  <a:pt x="591480" y="1367684"/>
                  <a:pt x="590080" y="1376084"/>
                  <a:pt x="588452" y="1383246"/>
                </a:cubicBezTo>
                <a:cubicBezTo>
                  <a:pt x="586108" y="1394120"/>
                  <a:pt x="580867" y="1399655"/>
                  <a:pt x="572727" y="1399850"/>
                </a:cubicBezTo>
                <a:cubicBezTo>
                  <a:pt x="562049" y="1399264"/>
                  <a:pt x="555310" y="1391418"/>
                  <a:pt x="552510" y="1376312"/>
                </a:cubicBezTo>
                <a:cubicBezTo>
                  <a:pt x="551143" y="1368563"/>
                  <a:pt x="550232" y="1360001"/>
                  <a:pt x="549775" y="1350625"/>
                </a:cubicBezTo>
                <a:cubicBezTo>
                  <a:pt x="549320" y="1341379"/>
                  <a:pt x="549092" y="1326664"/>
                  <a:pt x="549092" y="1306479"/>
                </a:cubicBezTo>
                <a:lnTo>
                  <a:pt x="516275" y="1306479"/>
                </a:lnTo>
                <a:cubicBezTo>
                  <a:pt x="515754" y="1322301"/>
                  <a:pt x="513606" y="1335975"/>
                  <a:pt x="509829" y="1347500"/>
                </a:cubicBezTo>
                <a:cubicBezTo>
                  <a:pt x="516926" y="1351927"/>
                  <a:pt x="525814" y="1357787"/>
                  <a:pt x="536493" y="1365080"/>
                </a:cubicBezTo>
                <a:lnTo>
                  <a:pt x="529656" y="1374261"/>
                </a:lnTo>
                <a:cubicBezTo>
                  <a:pt x="526986" y="1372438"/>
                  <a:pt x="523210" y="1369768"/>
                  <a:pt x="518326" y="1366252"/>
                </a:cubicBezTo>
                <a:cubicBezTo>
                  <a:pt x="512792" y="1362280"/>
                  <a:pt x="508722" y="1359415"/>
                  <a:pt x="506118" y="1357657"/>
                </a:cubicBezTo>
                <a:cubicBezTo>
                  <a:pt x="499151" y="1374196"/>
                  <a:pt x="485998" y="1389595"/>
                  <a:pt x="466660" y="1403854"/>
                </a:cubicBezTo>
                <a:cubicBezTo>
                  <a:pt x="464511" y="1401120"/>
                  <a:pt x="461776" y="1398190"/>
                  <a:pt x="458455" y="1395064"/>
                </a:cubicBezTo>
                <a:cubicBezTo>
                  <a:pt x="477468" y="1382758"/>
                  <a:pt x="490328" y="1368303"/>
                  <a:pt x="497035" y="1351699"/>
                </a:cubicBezTo>
                <a:cubicBezTo>
                  <a:pt x="493518" y="1349290"/>
                  <a:pt x="488082" y="1345742"/>
                  <a:pt x="480724" y="1341054"/>
                </a:cubicBezTo>
                <a:cubicBezTo>
                  <a:pt x="478185" y="1339426"/>
                  <a:pt x="476297" y="1338221"/>
                  <a:pt x="475059" y="1337440"/>
                </a:cubicBezTo>
                <a:lnTo>
                  <a:pt x="481114" y="1329431"/>
                </a:lnTo>
                <a:cubicBezTo>
                  <a:pt x="481896" y="1329887"/>
                  <a:pt x="483068" y="1330603"/>
                  <a:pt x="484631" y="1331580"/>
                </a:cubicBezTo>
                <a:cubicBezTo>
                  <a:pt x="488993" y="1334314"/>
                  <a:pt x="494332" y="1337668"/>
                  <a:pt x="500648" y="1341640"/>
                </a:cubicBezTo>
                <a:cubicBezTo>
                  <a:pt x="503513" y="1332133"/>
                  <a:pt x="505239" y="1320413"/>
                  <a:pt x="505825" y="1306479"/>
                </a:cubicBezTo>
                <a:lnTo>
                  <a:pt x="479845" y="1306479"/>
                </a:lnTo>
                <a:lnTo>
                  <a:pt x="479845" y="1296907"/>
                </a:lnTo>
                <a:lnTo>
                  <a:pt x="506118" y="1296907"/>
                </a:lnTo>
                <a:cubicBezTo>
                  <a:pt x="506183" y="1293587"/>
                  <a:pt x="506248" y="1289647"/>
                  <a:pt x="506313" y="1285089"/>
                </a:cubicBezTo>
                <a:cubicBezTo>
                  <a:pt x="506313" y="1282876"/>
                  <a:pt x="506313" y="1280434"/>
                  <a:pt x="506313" y="1277764"/>
                </a:cubicBezTo>
                <a:cubicBezTo>
                  <a:pt x="506313" y="1275420"/>
                  <a:pt x="506313" y="1272132"/>
                  <a:pt x="506313" y="1267900"/>
                </a:cubicBezTo>
                <a:close/>
                <a:moveTo>
                  <a:pt x="433062" y="1267900"/>
                </a:moveTo>
                <a:lnTo>
                  <a:pt x="443512" y="1267900"/>
                </a:lnTo>
                <a:lnTo>
                  <a:pt x="443512" y="1296907"/>
                </a:lnTo>
                <a:lnTo>
                  <a:pt x="466464" y="1296907"/>
                </a:lnTo>
                <a:lnTo>
                  <a:pt x="466464" y="1306284"/>
                </a:lnTo>
                <a:lnTo>
                  <a:pt x="443512" y="1306284"/>
                </a:lnTo>
                <a:lnTo>
                  <a:pt x="443512" y="1336854"/>
                </a:lnTo>
                <a:cubicBezTo>
                  <a:pt x="451521" y="1334640"/>
                  <a:pt x="459106" y="1332459"/>
                  <a:pt x="466269" y="1330310"/>
                </a:cubicBezTo>
                <a:cubicBezTo>
                  <a:pt x="466269" y="1334803"/>
                  <a:pt x="466334" y="1338254"/>
                  <a:pt x="466464" y="1340663"/>
                </a:cubicBezTo>
                <a:cubicBezTo>
                  <a:pt x="462623" y="1341640"/>
                  <a:pt x="454972" y="1343788"/>
                  <a:pt x="443512" y="1347109"/>
                </a:cubicBezTo>
                <a:lnTo>
                  <a:pt x="443512" y="1378070"/>
                </a:lnTo>
                <a:cubicBezTo>
                  <a:pt x="443773" y="1391809"/>
                  <a:pt x="437294" y="1398743"/>
                  <a:pt x="424076" y="1398873"/>
                </a:cubicBezTo>
                <a:cubicBezTo>
                  <a:pt x="422058" y="1398938"/>
                  <a:pt x="419844" y="1399003"/>
                  <a:pt x="417435" y="1399069"/>
                </a:cubicBezTo>
                <a:cubicBezTo>
                  <a:pt x="416263" y="1399069"/>
                  <a:pt x="414993" y="1399069"/>
                  <a:pt x="413626" y="1399069"/>
                </a:cubicBezTo>
                <a:cubicBezTo>
                  <a:pt x="412389" y="1399069"/>
                  <a:pt x="410533" y="1399069"/>
                  <a:pt x="408059" y="1399069"/>
                </a:cubicBezTo>
                <a:cubicBezTo>
                  <a:pt x="407538" y="1395227"/>
                  <a:pt x="406789" y="1391646"/>
                  <a:pt x="405812" y="1388325"/>
                </a:cubicBezTo>
                <a:cubicBezTo>
                  <a:pt x="411281" y="1388716"/>
                  <a:pt x="416621" y="1388911"/>
                  <a:pt x="421830" y="1388911"/>
                </a:cubicBezTo>
                <a:cubicBezTo>
                  <a:pt x="429578" y="1389172"/>
                  <a:pt x="433322" y="1385428"/>
                  <a:pt x="433062" y="1377679"/>
                </a:cubicBezTo>
                <a:lnTo>
                  <a:pt x="433062" y="1350039"/>
                </a:lnTo>
                <a:cubicBezTo>
                  <a:pt x="430001" y="1350951"/>
                  <a:pt x="425216" y="1352351"/>
                  <a:pt x="418704" y="1354239"/>
                </a:cubicBezTo>
                <a:cubicBezTo>
                  <a:pt x="412193" y="1356192"/>
                  <a:pt x="407245" y="1357657"/>
                  <a:pt x="403859" y="1358634"/>
                </a:cubicBezTo>
                <a:lnTo>
                  <a:pt x="401027" y="1347890"/>
                </a:lnTo>
                <a:cubicBezTo>
                  <a:pt x="407603" y="1346328"/>
                  <a:pt x="417728" y="1343756"/>
                  <a:pt x="431401" y="1340175"/>
                </a:cubicBezTo>
                <a:cubicBezTo>
                  <a:pt x="432117" y="1339979"/>
                  <a:pt x="432671" y="1339816"/>
                  <a:pt x="433062" y="1339686"/>
                </a:cubicBezTo>
                <a:lnTo>
                  <a:pt x="433062" y="1306284"/>
                </a:lnTo>
                <a:lnTo>
                  <a:pt x="405226" y="1306284"/>
                </a:lnTo>
                <a:lnTo>
                  <a:pt x="405226" y="1296907"/>
                </a:lnTo>
                <a:lnTo>
                  <a:pt x="433062" y="1296907"/>
                </a:lnTo>
                <a:close/>
                <a:moveTo>
                  <a:pt x="2915794" y="1267705"/>
                </a:moveTo>
                <a:lnTo>
                  <a:pt x="2926147" y="1267705"/>
                </a:lnTo>
                <a:lnTo>
                  <a:pt x="2926147" y="1298861"/>
                </a:lnTo>
                <a:lnTo>
                  <a:pt x="2975176" y="1298861"/>
                </a:lnTo>
                <a:lnTo>
                  <a:pt x="2975176" y="1416063"/>
                </a:lnTo>
                <a:lnTo>
                  <a:pt x="2866764" y="1416063"/>
                </a:lnTo>
                <a:lnTo>
                  <a:pt x="2866764" y="1298861"/>
                </a:lnTo>
                <a:lnTo>
                  <a:pt x="2915794" y="1298861"/>
                </a:lnTo>
                <a:close/>
                <a:moveTo>
                  <a:pt x="2719968" y="1267705"/>
                </a:moveTo>
                <a:lnTo>
                  <a:pt x="2730126" y="1269463"/>
                </a:lnTo>
                <a:cubicBezTo>
                  <a:pt x="2728107" y="1278383"/>
                  <a:pt x="2725373" y="1287987"/>
                  <a:pt x="2721922" y="1298275"/>
                </a:cubicBezTo>
                <a:lnTo>
                  <a:pt x="2785113" y="1298275"/>
                </a:lnTo>
                <a:lnTo>
                  <a:pt x="2785113" y="1308823"/>
                </a:lnTo>
                <a:lnTo>
                  <a:pt x="2773588" y="1343495"/>
                </a:lnTo>
                <a:lnTo>
                  <a:pt x="2763529" y="1340663"/>
                </a:lnTo>
                <a:lnTo>
                  <a:pt x="2775151" y="1307846"/>
                </a:lnTo>
                <a:lnTo>
                  <a:pt x="2718796" y="1307846"/>
                </a:lnTo>
                <a:cubicBezTo>
                  <a:pt x="2713913" y="1321194"/>
                  <a:pt x="2708151" y="1334868"/>
                  <a:pt x="2701509" y="1348867"/>
                </a:cubicBezTo>
                <a:cubicBezTo>
                  <a:pt x="2698579" y="1347174"/>
                  <a:pt x="2695389" y="1345709"/>
                  <a:pt x="2691938" y="1344472"/>
                </a:cubicBezTo>
                <a:cubicBezTo>
                  <a:pt x="2705025" y="1318622"/>
                  <a:pt x="2714369" y="1293033"/>
                  <a:pt x="2719968" y="1267705"/>
                </a:cubicBezTo>
                <a:close/>
                <a:moveTo>
                  <a:pt x="1686050" y="1267509"/>
                </a:moveTo>
                <a:lnTo>
                  <a:pt x="1697380" y="1267509"/>
                </a:lnTo>
                <a:cubicBezTo>
                  <a:pt x="1696989" y="1288280"/>
                  <a:pt x="1696012" y="1305665"/>
                  <a:pt x="1694450" y="1319664"/>
                </a:cubicBezTo>
                <a:lnTo>
                  <a:pt x="1777859" y="1319664"/>
                </a:lnTo>
                <a:cubicBezTo>
                  <a:pt x="1777403" y="1350658"/>
                  <a:pt x="1776328" y="1381521"/>
                  <a:pt x="1774635" y="1412254"/>
                </a:cubicBezTo>
                <a:cubicBezTo>
                  <a:pt x="1774245" y="1438885"/>
                  <a:pt x="1761971" y="1451907"/>
                  <a:pt x="1737814" y="1451321"/>
                </a:cubicBezTo>
                <a:cubicBezTo>
                  <a:pt x="1726485" y="1451582"/>
                  <a:pt x="1714960" y="1451712"/>
                  <a:pt x="1703240" y="1451712"/>
                </a:cubicBezTo>
                <a:cubicBezTo>
                  <a:pt x="1702589" y="1447089"/>
                  <a:pt x="1701579" y="1442759"/>
                  <a:pt x="1700212" y="1438722"/>
                </a:cubicBezTo>
                <a:cubicBezTo>
                  <a:pt x="1707309" y="1439048"/>
                  <a:pt x="1719257" y="1439243"/>
                  <a:pt x="1736056" y="1439308"/>
                </a:cubicBezTo>
                <a:cubicBezTo>
                  <a:pt x="1746084" y="1439438"/>
                  <a:pt x="1752921" y="1437583"/>
                  <a:pt x="1756567" y="1433741"/>
                </a:cubicBezTo>
                <a:cubicBezTo>
                  <a:pt x="1760408" y="1430225"/>
                  <a:pt x="1762687" y="1423128"/>
                  <a:pt x="1763404" y="1412449"/>
                </a:cubicBezTo>
                <a:cubicBezTo>
                  <a:pt x="1765097" y="1387837"/>
                  <a:pt x="1766171" y="1360457"/>
                  <a:pt x="1766627" y="1330310"/>
                </a:cubicBezTo>
                <a:lnTo>
                  <a:pt x="1692985" y="1330310"/>
                </a:lnTo>
                <a:cubicBezTo>
                  <a:pt x="1688883" y="1384809"/>
                  <a:pt x="1662610" y="1427067"/>
                  <a:pt x="1614166" y="1457084"/>
                </a:cubicBezTo>
                <a:cubicBezTo>
                  <a:pt x="1611692" y="1454088"/>
                  <a:pt x="1608762" y="1450963"/>
                  <a:pt x="1605376" y="1447707"/>
                </a:cubicBezTo>
                <a:cubicBezTo>
                  <a:pt x="1653689" y="1418212"/>
                  <a:pt x="1679311" y="1379079"/>
                  <a:pt x="1682241" y="1330310"/>
                </a:cubicBezTo>
                <a:lnTo>
                  <a:pt x="1608794" y="1330310"/>
                </a:lnTo>
                <a:lnTo>
                  <a:pt x="1608794" y="1319664"/>
                </a:lnTo>
                <a:lnTo>
                  <a:pt x="1683413" y="1319664"/>
                </a:lnTo>
                <a:cubicBezTo>
                  <a:pt x="1685171" y="1304493"/>
                  <a:pt x="1686050" y="1287108"/>
                  <a:pt x="1686050" y="1267509"/>
                </a:cubicBezTo>
                <a:close/>
                <a:moveTo>
                  <a:pt x="1508782" y="1267509"/>
                </a:moveTo>
                <a:lnTo>
                  <a:pt x="1519428" y="1267509"/>
                </a:lnTo>
                <a:cubicBezTo>
                  <a:pt x="1519818" y="1282094"/>
                  <a:pt x="1520274" y="1295214"/>
                  <a:pt x="1520795" y="1306870"/>
                </a:cubicBezTo>
                <a:lnTo>
                  <a:pt x="1588382" y="1306870"/>
                </a:lnTo>
                <a:lnTo>
                  <a:pt x="1588382" y="1316636"/>
                </a:lnTo>
                <a:lnTo>
                  <a:pt x="1521186" y="1316636"/>
                </a:lnTo>
                <a:cubicBezTo>
                  <a:pt x="1523139" y="1349844"/>
                  <a:pt x="1526948" y="1376475"/>
                  <a:pt x="1532613" y="1396529"/>
                </a:cubicBezTo>
                <a:cubicBezTo>
                  <a:pt x="1544073" y="1381488"/>
                  <a:pt x="1554947" y="1362150"/>
                  <a:pt x="1565234" y="1338514"/>
                </a:cubicBezTo>
                <a:lnTo>
                  <a:pt x="1575392" y="1342519"/>
                </a:lnTo>
                <a:cubicBezTo>
                  <a:pt x="1562890" y="1369735"/>
                  <a:pt x="1549900" y="1391776"/>
                  <a:pt x="1536422" y="1408640"/>
                </a:cubicBezTo>
                <a:cubicBezTo>
                  <a:pt x="1544366" y="1432081"/>
                  <a:pt x="1553221" y="1443833"/>
                  <a:pt x="1562988" y="1443898"/>
                </a:cubicBezTo>
                <a:cubicBezTo>
                  <a:pt x="1568457" y="1444354"/>
                  <a:pt x="1572462" y="1440154"/>
                  <a:pt x="1575001" y="1431299"/>
                </a:cubicBezTo>
                <a:cubicBezTo>
                  <a:pt x="1577215" y="1423030"/>
                  <a:pt x="1578875" y="1414565"/>
                  <a:pt x="1579982" y="1405905"/>
                </a:cubicBezTo>
                <a:cubicBezTo>
                  <a:pt x="1583303" y="1407533"/>
                  <a:pt x="1586656" y="1408803"/>
                  <a:pt x="1590042" y="1409714"/>
                </a:cubicBezTo>
                <a:cubicBezTo>
                  <a:pt x="1588479" y="1420849"/>
                  <a:pt x="1586656" y="1429509"/>
                  <a:pt x="1584573" y="1435694"/>
                </a:cubicBezTo>
                <a:cubicBezTo>
                  <a:pt x="1580666" y="1448521"/>
                  <a:pt x="1573406" y="1454772"/>
                  <a:pt x="1562793" y="1454447"/>
                </a:cubicBezTo>
                <a:cubicBezTo>
                  <a:pt x="1548924" y="1455163"/>
                  <a:pt x="1537399" y="1443052"/>
                  <a:pt x="1528218" y="1418114"/>
                </a:cubicBezTo>
                <a:cubicBezTo>
                  <a:pt x="1518126" y="1429509"/>
                  <a:pt x="1505657" y="1440773"/>
                  <a:pt x="1490811" y="1451907"/>
                </a:cubicBezTo>
                <a:cubicBezTo>
                  <a:pt x="1488727" y="1449433"/>
                  <a:pt x="1486123" y="1446633"/>
                  <a:pt x="1482997" y="1443508"/>
                </a:cubicBezTo>
                <a:cubicBezTo>
                  <a:pt x="1499145" y="1432048"/>
                  <a:pt x="1512949" y="1419709"/>
                  <a:pt x="1524409" y="1406491"/>
                </a:cubicBezTo>
                <a:cubicBezTo>
                  <a:pt x="1517181" y="1384549"/>
                  <a:pt x="1512591" y="1354597"/>
                  <a:pt x="1510638" y="1316636"/>
                </a:cubicBezTo>
                <a:lnTo>
                  <a:pt x="1432015" y="1316636"/>
                </a:lnTo>
                <a:lnTo>
                  <a:pt x="1432015" y="1350039"/>
                </a:lnTo>
                <a:lnTo>
                  <a:pt x="1487979" y="1350039"/>
                </a:lnTo>
                <a:cubicBezTo>
                  <a:pt x="1487783" y="1365015"/>
                  <a:pt x="1487067" y="1382823"/>
                  <a:pt x="1485830" y="1403464"/>
                </a:cubicBezTo>
                <a:cubicBezTo>
                  <a:pt x="1485439" y="1422411"/>
                  <a:pt x="1476812" y="1431755"/>
                  <a:pt x="1459948" y="1431495"/>
                </a:cubicBezTo>
                <a:cubicBezTo>
                  <a:pt x="1455781" y="1431625"/>
                  <a:pt x="1449920" y="1431690"/>
                  <a:pt x="1442367" y="1431690"/>
                </a:cubicBezTo>
                <a:cubicBezTo>
                  <a:pt x="1441781" y="1427653"/>
                  <a:pt x="1441000" y="1423909"/>
                  <a:pt x="1440023" y="1420458"/>
                </a:cubicBezTo>
                <a:cubicBezTo>
                  <a:pt x="1442367" y="1420653"/>
                  <a:pt x="1444972" y="1420816"/>
                  <a:pt x="1447837" y="1420946"/>
                </a:cubicBezTo>
                <a:cubicBezTo>
                  <a:pt x="1449204" y="1420946"/>
                  <a:pt x="1450734" y="1420979"/>
                  <a:pt x="1452427" y="1421044"/>
                </a:cubicBezTo>
                <a:cubicBezTo>
                  <a:pt x="1453860" y="1421044"/>
                  <a:pt x="1455846" y="1421044"/>
                  <a:pt x="1458385" y="1421044"/>
                </a:cubicBezTo>
                <a:cubicBezTo>
                  <a:pt x="1469389" y="1421695"/>
                  <a:pt x="1474989" y="1416095"/>
                  <a:pt x="1475184" y="1404245"/>
                </a:cubicBezTo>
                <a:cubicBezTo>
                  <a:pt x="1476421" y="1388162"/>
                  <a:pt x="1477105" y="1373382"/>
                  <a:pt x="1477235" y="1359904"/>
                </a:cubicBezTo>
                <a:lnTo>
                  <a:pt x="1432015" y="1359904"/>
                </a:lnTo>
                <a:cubicBezTo>
                  <a:pt x="1431949" y="1384581"/>
                  <a:pt x="1430354" y="1403008"/>
                  <a:pt x="1427229" y="1415184"/>
                </a:cubicBezTo>
                <a:cubicBezTo>
                  <a:pt x="1424494" y="1427360"/>
                  <a:pt x="1418406" y="1441001"/>
                  <a:pt x="1408965" y="1456107"/>
                </a:cubicBezTo>
                <a:cubicBezTo>
                  <a:pt x="1406751" y="1454023"/>
                  <a:pt x="1403821" y="1451549"/>
                  <a:pt x="1400175" y="1448684"/>
                </a:cubicBezTo>
                <a:cubicBezTo>
                  <a:pt x="1409486" y="1433969"/>
                  <a:pt x="1415281" y="1420686"/>
                  <a:pt x="1417560" y="1408835"/>
                </a:cubicBezTo>
                <a:cubicBezTo>
                  <a:pt x="1420229" y="1397441"/>
                  <a:pt x="1421499" y="1377516"/>
                  <a:pt x="1421369" y="1349062"/>
                </a:cubicBezTo>
                <a:lnTo>
                  <a:pt x="1421369" y="1306870"/>
                </a:lnTo>
                <a:lnTo>
                  <a:pt x="1509954" y="1306870"/>
                </a:lnTo>
                <a:cubicBezTo>
                  <a:pt x="1509368" y="1294824"/>
                  <a:pt x="1508977" y="1281704"/>
                  <a:pt x="1508782" y="1267509"/>
                </a:cubicBezTo>
                <a:close/>
                <a:moveTo>
                  <a:pt x="2096453" y="1266239"/>
                </a:moveTo>
                <a:cubicBezTo>
                  <a:pt x="2100229" y="1273597"/>
                  <a:pt x="2103843" y="1281411"/>
                  <a:pt x="2107294" y="1289680"/>
                </a:cubicBezTo>
                <a:lnTo>
                  <a:pt x="2098504" y="1293098"/>
                </a:lnTo>
                <a:lnTo>
                  <a:pt x="2182890" y="1293098"/>
                </a:lnTo>
                <a:lnTo>
                  <a:pt x="2182890" y="1321911"/>
                </a:lnTo>
                <a:lnTo>
                  <a:pt x="2172439" y="1321911"/>
                </a:lnTo>
                <a:lnTo>
                  <a:pt x="2172439" y="1302474"/>
                </a:lnTo>
                <a:lnTo>
                  <a:pt x="2018416" y="1302474"/>
                </a:lnTo>
                <a:lnTo>
                  <a:pt x="2018416" y="1321911"/>
                </a:lnTo>
                <a:lnTo>
                  <a:pt x="2008063" y="1321911"/>
                </a:lnTo>
                <a:lnTo>
                  <a:pt x="2008063" y="1293098"/>
                </a:lnTo>
                <a:lnTo>
                  <a:pt x="2096844" y="1293098"/>
                </a:lnTo>
                <a:cubicBezTo>
                  <a:pt x="2093067" y="1283917"/>
                  <a:pt x="2089616" y="1276169"/>
                  <a:pt x="2086491" y="1269853"/>
                </a:cubicBezTo>
                <a:close/>
                <a:moveTo>
                  <a:pt x="1296548" y="1266239"/>
                </a:moveTo>
                <a:cubicBezTo>
                  <a:pt x="1301106" y="1274053"/>
                  <a:pt x="1305729" y="1282257"/>
                  <a:pt x="1310417" y="1290852"/>
                </a:cubicBezTo>
                <a:lnTo>
                  <a:pt x="1302213" y="1294856"/>
                </a:lnTo>
                <a:lnTo>
                  <a:pt x="1382790" y="1294856"/>
                </a:lnTo>
                <a:lnTo>
                  <a:pt x="1382790" y="1329040"/>
                </a:lnTo>
                <a:lnTo>
                  <a:pt x="1371753" y="1329040"/>
                </a:lnTo>
                <a:lnTo>
                  <a:pt x="1371753" y="1305307"/>
                </a:lnTo>
                <a:lnTo>
                  <a:pt x="1220367" y="1305307"/>
                </a:lnTo>
                <a:lnTo>
                  <a:pt x="1220367" y="1329040"/>
                </a:lnTo>
                <a:lnTo>
                  <a:pt x="1209330" y="1329040"/>
                </a:lnTo>
                <a:lnTo>
                  <a:pt x="1209330" y="1294856"/>
                </a:lnTo>
                <a:lnTo>
                  <a:pt x="1299185" y="1294856"/>
                </a:lnTo>
                <a:cubicBezTo>
                  <a:pt x="1294628" y="1285480"/>
                  <a:pt x="1290428" y="1277536"/>
                  <a:pt x="1286586" y="1271025"/>
                </a:cubicBezTo>
                <a:close/>
                <a:moveTo>
                  <a:pt x="3120925" y="1122151"/>
                </a:moveTo>
                <a:lnTo>
                  <a:pt x="3299463" y="1122151"/>
                </a:lnTo>
                <a:lnTo>
                  <a:pt x="3299463" y="1132015"/>
                </a:lnTo>
                <a:lnTo>
                  <a:pt x="3120925" y="1132015"/>
                </a:lnTo>
                <a:close/>
                <a:moveTo>
                  <a:pt x="1577554" y="1102129"/>
                </a:moveTo>
                <a:cubicBezTo>
                  <a:pt x="1602492" y="1112221"/>
                  <a:pt x="1625347" y="1121890"/>
                  <a:pt x="1646118" y="1131136"/>
                </a:cubicBezTo>
                <a:lnTo>
                  <a:pt x="1640355" y="1141391"/>
                </a:lnTo>
                <a:cubicBezTo>
                  <a:pt x="1620561" y="1131885"/>
                  <a:pt x="1597772" y="1121955"/>
                  <a:pt x="1571987" y="1111602"/>
                </a:cubicBezTo>
                <a:close/>
                <a:moveTo>
                  <a:pt x="1526376" y="1102129"/>
                </a:moveTo>
                <a:lnTo>
                  <a:pt x="1532920" y="1111602"/>
                </a:lnTo>
                <a:cubicBezTo>
                  <a:pt x="1509610" y="1123778"/>
                  <a:pt x="1487016" y="1134099"/>
                  <a:pt x="1465138" y="1142563"/>
                </a:cubicBezTo>
                <a:cubicBezTo>
                  <a:pt x="1463640" y="1139308"/>
                  <a:pt x="1461655" y="1135922"/>
                  <a:pt x="1459180" y="1132406"/>
                </a:cubicBezTo>
                <a:cubicBezTo>
                  <a:pt x="1481839" y="1124462"/>
                  <a:pt x="1504238" y="1114370"/>
                  <a:pt x="1526376" y="1102129"/>
                </a:cubicBezTo>
                <a:close/>
                <a:moveTo>
                  <a:pt x="2747292" y="1093631"/>
                </a:moveTo>
                <a:lnTo>
                  <a:pt x="2758036" y="1093631"/>
                </a:lnTo>
                <a:lnTo>
                  <a:pt x="2739674" y="1143735"/>
                </a:lnTo>
                <a:lnTo>
                  <a:pt x="2731470" y="1143735"/>
                </a:lnTo>
                <a:close/>
                <a:moveTo>
                  <a:pt x="870868" y="1093631"/>
                </a:moveTo>
                <a:lnTo>
                  <a:pt x="881611" y="1093631"/>
                </a:lnTo>
                <a:lnTo>
                  <a:pt x="863249" y="1143735"/>
                </a:lnTo>
                <a:lnTo>
                  <a:pt x="855045" y="1143735"/>
                </a:lnTo>
                <a:close/>
                <a:moveTo>
                  <a:pt x="3141045" y="1083376"/>
                </a:moveTo>
                <a:lnTo>
                  <a:pt x="3276707" y="1083376"/>
                </a:lnTo>
                <a:lnTo>
                  <a:pt x="3276707" y="1092948"/>
                </a:lnTo>
                <a:lnTo>
                  <a:pt x="3141045" y="1092948"/>
                </a:lnTo>
                <a:close/>
                <a:moveTo>
                  <a:pt x="721188" y="1077907"/>
                </a:moveTo>
                <a:lnTo>
                  <a:pt x="721188" y="1097147"/>
                </a:lnTo>
                <a:lnTo>
                  <a:pt x="760939" y="1097147"/>
                </a:lnTo>
                <a:lnTo>
                  <a:pt x="760939" y="1077907"/>
                </a:lnTo>
                <a:close/>
                <a:moveTo>
                  <a:pt x="3595403" y="1077711"/>
                </a:moveTo>
                <a:cubicBezTo>
                  <a:pt x="3608621" y="1090734"/>
                  <a:pt x="3623695" y="1101152"/>
                  <a:pt x="3640624" y="1108965"/>
                </a:cubicBezTo>
                <a:cubicBezTo>
                  <a:pt x="3657293" y="1100957"/>
                  <a:pt x="3672203" y="1090539"/>
                  <a:pt x="3685356" y="1077711"/>
                </a:cubicBezTo>
                <a:close/>
                <a:moveTo>
                  <a:pt x="1129056" y="1073707"/>
                </a:moveTo>
                <a:lnTo>
                  <a:pt x="1139604" y="1073707"/>
                </a:lnTo>
                <a:cubicBezTo>
                  <a:pt x="1138628" y="1079762"/>
                  <a:pt x="1137228" y="1085297"/>
                  <a:pt x="1135405" y="1090311"/>
                </a:cubicBezTo>
                <a:lnTo>
                  <a:pt x="1226432" y="1090311"/>
                </a:lnTo>
                <a:lnTo>
                  <a:pt x="1226432" y="1099785"/>
                </a:lnTo>
                <a:lnTo>
                  <a:pt x="1145855" y="1099785"/>
                </a:lnTo>
                <a:cubicBezTo>
                  <a:pt x="1159268" y="1116649"/>
                  <a:pt x="1186062" y="1126383"/>
                  <a:pt x="1226236" y="1128987"/>
                </a:cubicBezTo>
                <a:cubicBezTo>
                  <a:pt x="1224153" y="1132634"/>
                  <a:pt x="1222427" y="1136085"/>
                  <a:pt x="1221060" y="1139340"/>
                </a:cubicBezTo>
                <a:cubicBezTo>
                  <a:pt x="1175546" y="1134392"/>
                  <a:pt x="1146734" y="1121206"/>
                  <a:pt x="1134623" y="1099785"/>
                </a:cubicBezTo>
                <a:lnTo>
                  <a:pt x="1131205" y="1099785"/>
                </a:lnTo>
                <a:cubicBezTo>
                  <a:pt x="1120396" y="1120816"/>
                  <a:pt x="1092007" y="1134945"/>
                  <a:pt x="1046038" y="1142173"/>
                </a:cubicBezTo>
                <a:cubicBezTo>
                  <a:pt x="1044671" y="1138982"/>
                  <a:pt x="1042880" y="1135661"/>
                  <a:pt x="1040666" y="1132210"/>
                </a:cubicBezTo>
                <a:cubicBezTo>
                  <a:pt x="1082599" y="1126350"/>
                  <a:pt x="1108871" y="1115542"/>
                  <a:pt x="1119485" y="1099785"/>
                </a:cubicBezTo>
                <a:lnTo>
                  <a:pt x="1041252" y="1099785"/>
                </a:lnTo>
                <a:lnTo>
                  <a:pt x="1041252" y="1090311"/>
                </a:lnTo>
                <a:lnTo>
                  <a:pt x="1124857" y="1090311"/>
                </a:lnTo>
                <a:cubicBezTo>
                  <a:pt x="1126875" y="1085297"/>
                  <a:pt x="1128275" y="1079762"/>
                  <a:pt x="1129056" y="1073707"/>
                </a:cubicBezTo>
                <a:close/>
                <a:moveTo>
                  <a:pt x="711519" y="1069800"/>
                </a:moveTo>
                <a:lnTo>
                  <a:pt x="770511" y="1069800"/>
                </a:lnTo>
                <a:lnTo>
                  <a:pt x="770511" y="1105352"/>
                </a:lnTo>
                <a:lnTo>
                  <a:pt x="711519" y="1105352"/>
                </a:lnTo>
                <a:close/>
                <a:moveTo>
                  <a:pt x="1298758" y="1067945"/>
                </a:moveTo>
                <a:lnTo>
                  <a:pt x="1298758" y="1119123"/>
                </a:lnTo>
                <a:lnTo>
                  <a:pt x="1407170" y="1119123"/>
                </a:lnTo>
                <a:lnTo>
                  <a:pt x="1407170" y="1067945"/>
                </a:lnTo>
                <a:close/>
                <a:moveTo>
                  <a:pt x="336812" y="1061987"/>
                </a:moveTo>
                <a:lnTo>
                  <a:pt x="336812" y="1078786"/>
                </a:lnTo>
                <a:lnTo>
                  <a:pt x="376563" y="1078786"/>
                </a:lnTo>
                <a:lnTo>
                  <a:pt x="376563" y="1061987"/>
                </a:lnTo>
                <a:close/>
                <a:moveTo>
                  <a:pt x="287001" y="1061987"/>
                </a:moveTo>
                <a:lnTo>
                  <a:pt x="287001" y="1078786"/>
                </a:lnTo>
                <a:lnTo>
                  <a:pt x="326752" y="1078786"/>
                </a:lnTo>
                <a:lnTo>
                  <a:pt x="326752" y="1061987"/>
                </a:lnTo>
                <a:close/>
                <a:moveTo>
                  <a:pt x="3762565" y="1058178"/>
                </a:moveTo>
                <a:lnTo>
                  <a:pt x="3762565" y="1112384"/>
                </a:lnTo>
                <a:lnTo>
                  <a:pt x="3812376" y="1112384"/>
                </a:lnTo>
                <a:lnTo>
                  <a:pt x="3812376" y="1058178"/>
                </a:lnTo>
                <a:close/>
                <a:moveTo>
                  <a:pt x="1503912" y="1058178"/>
                </a:moveTo>
                <a:lnTo>
                  <a:pt x="1503912" y="1083767"/>
                </a:lnTo>
                <a:lnTo>
                  <a:pt x="1600995" y="1083767"/>
                </a:lnTo>
                <a:lnTo>
                  <a:pt x="1600995" y="1058178"/>
                </a:lnTo>
                <a:close/>
                <a:moveTo>
                  <a:pt x="693157" y="1053587"/>
                </a:moveTo>
                <a:lnTo>
                  <a:pt x="693157" y="1122737"/>
                </a:lnTo>
                <a:lnTo>
                  <a:pt x="788970" y="1122737"/>
                </a:lnTo>
                <a:lnTo>
                  <a:pt x="788970" y="1053587"/>
                </a:lnTo>
                <a:close/>
                <a:moveTo>
                  <a:pt x="1824753" y="1051146"/>
                </a:moveTo>
                <a:lnTo>
                  <a:pt x="1834227" y="1056322"/>
                </a:lnTo>
                <a:cubicBezTo>
                  <a:pt x="1812089" y="1097278"/>
                  <a:pt x="1776928" y="1126090"/>
                  <a:pt x="1728745" y="1142759"/>
                </a:cubicBezTo>
                <a:cubicBezTo>
                  <a:pt x="1726792" y="1139763"/>
                  <a:pt x="1724318" y="1136508"/>
                  <a:pt x="1721322" y="1132992"/>
                </a:cubicBezTo>
                <a:cubicBezTo>
                  <a:pt x="1770092" y="1117039"/>
                  <a:pt x="1804569" y="1089757"/>
                  <a:pt x="1824753" y="1051146"/>
                </a:cubicBezTo>
                <a:close/>
                <a:moveTo>
                  <a:pt x="683391" y="1045188"/>
                </a:moveTo>
                <a:lnTo>
                  <a:pt x="798737" y="1045188"/>
                </a:lnTo>
                <a:lnTo>
                  <a:pt x="798737" y="1141977"/>
                </a:lnTo>
                <a:lnTo>
                  <a:pt x="788970" y="1141977"/>
                </a:lnTo>
                <a:lnTo>
                  <a:pt x="788970" y="1131136"/>
                </a:lnTo>
                <a:lnTo>
                  <a:pt x="693157" y="1131136"/>
                </a:lnTo>
                <a:lnTo>
                  <a:pt x="693157" y="1141977"/>
                </a:lnTo>
                <a:lnTo>
                  <a:pt x="683391" y="1141977"/>
                </a:lnTo>
                <a:close/>
                <a:moveTo>
                  <a:pt x="1074850" y="1040109"/>
                </a:moveTo>
                <a:lnTo>
                  <a:pt x="1074850" y="1060522"/>
                </a:lnTo>
                <a:lnTo>
                  <a:pt x="1192052" y="1060522"/>
                </a:lnTo>
                <a:lnTo>
                  <a:pt x="1192052" y="1040109"/>
                </a:lnTo>
                <a:close/>
                <a:moveTo>
                  <a:pt x="336812" y="1037374"/>
                </a:moveTo>
                <a:lnTo>
                  <a:pt x="336812" y="1053978"/>
                </a:lnTo>
                <a:lnTo>
                  <a:pt x="376563" y="1053978"/>
                </a:lnTo>
                <a:lnTo>
                  <a:pt x="376563" y="1037374"/>
                </a:lnTo>
                <a:close/>
                <a:moveTo>
                  <a:pt x="287001" y="1037374"/>
                </a:moveTo>
                <a:lnTo>
                  <a:pt x="287001" y="1053978"/>
                </a:lnTo>
                <a:lnTo>
                  <a:pt x="326752" y="1053978"/>
                </a:lnTo>
                <a:lnTo>
                  <a:pt x="326752" y="1037374"/>
                </a:lnTo>
                <a:close/>
                <a:moveTo>
                  <a:pt x="1867486" y="1036105"/>
                </a:moveTo>
                <a:lnTo>
                  <a:pt x="2057158" y="1036105"/>
                </a:lnTo>
                <a:lnTo>
                  <a:pt x="2057158" y="1047727"/>
                </a:lnTo>
                <a:lnTo>
                  <a:pt x="1867486" y="1047727"/>
                </a:lnTo>
                <a:close/>
                <a:moveTo>
                  <a:pt x="3856522" y="1031905"/>
                </a:moveTo>
                <a:cubicBezTo>
                  <a:pt x="3865573" y="1043039"/>
                  <a:pt x="3876121" y="1056713"/>
                  <a:pt x="3888167" y="1072926"/>
                </a:cubicBezTo>
                <a:lnTo>
                  <a:pt x="3879377" y="1079567"/>
                </a:lnTo>
                <a:cubicBezTo>
                  <a:pt x="3868633" y="1064136"/>
                  <a:pt x="3858345" y="1050136"/>
                  <a:pt x="3848513" y="1037570"/>
                </a:cubicBezTo>
                <a:close/>
                <a:moveTo>
                  <a:pt x="276941" y="1029170"/>
                </a:moveTo>
                <a:lnTo>
                  <a:pt x="386623" y="1029170"/>
                </a:lnTo>
                <a:lnTo>
                  <a:pt x="386623" y="1086990"/>
                </a:lnTo>
                <a:lnTo>
                  <a:pt x="336812" y="1086990"/>
                </a:lnTo>
                <a:lnTo>
                  <a:pt x="336812" y="1102715"/>
                </a:lnTo>
                <a:lnTo>
                  <a:pt x="390139" y="1102715"/>
                </a:lnTo>
                <a:lnTo>
                  <a:pt x="390139" y="1110723"/>
                </a:lnTo>
                <a:lnTo>
                  <a:pt x="336812" y="1110723"/>
                </a:lnTo>
                <a:lnTo>
                  <a:pt x="336812" y="1127132"/>
                </a:lnTo>
                <a:lnTo>
                  <a:pt x="399612" y="1127132"/>
                </a:lnTo>
                <a:lnTo>
                  <a:pt x="399612" y="1135336"/>
                </a:lnTo>
                <a:lnTo>
                  <a:pt x="262193" y="1135336"/>
                </a:lnTo>
                <a:lnTo>
                  <a:pt x="262193" y="1127132"/>
                </a:lnTo>
                <a:lnTo>
                  <a:pt x="326752" y="1127132"/>
                </a:lnTo>
                <a:lnTo>
                  <a:pt x="326752" y="1110723"/>
                </a:lnTo>
                <a:lnTo>
                  <a:pt x="273815" y="1110723"/>
                </a:lnTo>
                <a:lnTo>
                  <a:pt x="273815" y="1102715"/>
                </a:lnTo>
                <a:lnTo>
                  <a:pt x="326752" y="1102715"/>
                </a:lnTo>
                <a:lnTo>
                  <a:pt x="326752" y="1086990"/>
                </a:lnTo>
                <a:lnTo>
                  <a:pt x="276941" y="1086990"/>
                </a:lnTo>
                <a:close/>
                <a:moveTo>
                  <a:pt x="4154755" y="1025752"/>
                </a:moveTo>
                <a:lnTo>
                  <a:pt x="4244708" y="1025752"/>
                </a:lnTo>
                <a:lnTo>
                  <a:pt x="4244708" y="1035909"/>
                </a:lnTo>
                <a:lnTo>
                  <a:pt x="4200953" y="1035909"/>
                </a:lnTo>
                <a:cubicBezTo>
                  <a:pt x="4190209" y="1061954"/>
                  <a:pt x="4179856" y="1084776"/>
                  <a:pt x="4169894" y="1104375"/>
                </a:cubicBezTo>
                <a:cubicBezTo>
                  <a:pt x="4187084" y="1103203"/>
                  <a:pt x="4205217" y="1101738"/>
                  <a:pt x="4224295" y="1099980"/>
                </a:cubicBezTo>
                <a:cubicBezTo>
                  <a:pt x="4219282" y="1088715"/>
                  <a:pt x="4213942" y="1077516"/>
                  <a:pt x="4208278" y="1066382"/>
                </a:cubicBezTo>
                <a:lnTo>
                  <a:pt x="4218142" y="1062182"/>
                </a:lnTo>
                <a:cubicBezTo>
                  <a:pt x="4226542" y="1078786"/>
                  <a:pt x="4234746" y="1095845"/>
                  <a:pt x="4242755" y="1113360"/>
                </a:cubicBezTo>
                <a:lnTo>
                  <a:pt x="4232304" y="1117951"/>
                </a:lnTo>
                <a:cubicBezTo>
                  <a:pt x="4232044" y="1117365"/>
                  <a:pt x="4231620" y="1116453"/>
                  <a:pt x="4231034" y="1115216"/>
                </a:cubicBezTo>
                <a:cubicBezTo>
                  <a:pt x="4229928" y="1112481"/>
                  <a:pt x="4229016" y="1110398"/>
                  <a:pt x="4228300" y="1108965"/>
                </a:cubicBezTo>
                <a:cubicBezTo>
                  <a:pt x="4210459" y="1110333"/>
                  <a:pt x="4191544" y="1111993"/>
                  <a:pt x="4171554" y="1113946"/>
                </a:cubicBezTo>
                <a:cubicBezTo>
                  <a:pt x="4166931" y="1114467"/>
                  <a:pt x="4162927" y="1115216"/>
                  <a:pt x="4159541" y="1116193"/>
                </a:cubicBezTo>
                <a:lnTo>
                  <a:pt x="4154755" y="1106524"/>
                </a:lnTo>
                <a:cubicBezTo>
                  <a:pt x="4158662" y="1103594"/>
                  <a:pt x="4162048" y="1099003"/>
                  <a:pt x="4164913" y="1092752"/>
                </a:cubicBezTo>
                <a:cubicBezTo>
                  <a:pt x="4172791" y="1076539"/>
                  <a:pt x="4180735" y="1057592"/>
                  <a:pt x="4188744" y="1035909"/>
                </a:cubicBezTo>
                <a:lnTo>
                  <a:pt x="4154755" y="1035909"/>
                </a:lnTo>
                <a:close/>
                <a:moveTo>
                  <a:pt x="1503912" y="1023701"/>
                </a:moveTo>
                <a:lnTo>
                  <a:pt x="1503912" y="1048704"/>
                </a:lnTo>
                <a:lnTo>
                  <a:pt x="1600995" y="1048704"/>
                </a:lnTo>
                <a:lnTo>
                  <a:pt x="1600995" y="1023701"/>
                </a:lnTo>
                <a:close/>
                <a:moveTo>
                  <a:pt x="3357822" y="1022529"/>
                </a:moveTo>
                <a:lnTo>
                  <a:pt x="3357822" y="1079567"/>
                </a:lnTo>
                <a:lnTo>
                  <a:pt x="3417889" y="1079567"/>
                </a:lnTo>
                <a:lnTo>
                  <a:pt x="3417889" y="1022529"/>
                </a:lnTo>
                <a:close/>
                <a:moveTo>
                  <a:pt x="2906980" y="1022333"/>
                </a:moveTo>
                <a:lnTo>
                  <a:pt x="2943313" y="1022333"/>
                </a:lnTo>
                <a:lnTo>
                  <a:pt x="2943313" y="1101543"/>
                </a:lnTo>
                <a:cubicBezTo>
                  <a:pt x="2955163" y="1117821"/>
                  <a:pt x="2970986" y="1125764"/>
                  <a:pt x="2990780" y="1125374"/>
                </a:cubicBezTo>
                <a:cubicBezTo>
                  <a:pt x="3005365" y="1125699"/>
                  <a:pt x="3023727" y="1125829"/>
                  <a:pt x="3045865" y="1125764"/>
                </a:cubicBezTo>
                <a:cubicBezTo>
                  <a:pt x="3067091" y="1125699"/>
                  <a:pt x="3083272" y="1125504"/>
                  <a:pt x="3094406" y="1125178"/>
                </a:cubicBezTo>
                <a:cubicBezTo>
                  <a:pt x="3092257" y="1130192"/>
                  <a:pt x="3090988" y="1133773"/>
                  <a:pt x="3090597" y="1135922"/>
                </a:cubicBezTo>
                <a:cubicBezTo>
                  <a:pt x="3038507" y="1135857"/>
                  <a:pt x="3003770" y="1135531"/>
                  <a:pt x="2986385" y="1134945"/>
                </a:cubicBezTo>
                <a:cubicBezTo>
                  <a:pt x="2965809" y="1135010"/>
                  <a:pt x="2949401" y="1126741"/>
                  <a:pt x="2937160" y="1110137"/>
                </a:cubicBezTo>
                <a:cubicBezTo>
                  <a:pt x="2929151" y="1117951"/>
                  <a:pt x="2920947" y="1127294"/>
                  <a:pt x="2912547" y="1138168"/>
                </a:cubicBezTo>
                <a:lnTo>
                  <a:pt x="2905320" y="1129573"/>
                </a:lnTo>
                <a:cubicBezTo>
                  <a:pt x="2913980" y="1119807"/>
                  <a:pt x="2923063" y="1110398"/>
                  <a:pt x="2932569" y="1101347"/>
                </a:cubicBezTo>
                <a:lnTo>
                  <a:pt x="2932569" y="1032784"/>
                </a:lnTo>
                <a:lnTo>
                  <a:pt x="2906980" y="1032784"/>
                </a:lnTo>
                <a:close/>
                <a:moveTo>
                  <a:pt x="4572976" y="1021161"/>
                </a:moveTo>
                <a:lnTo>
                  <a:pt x="4611458" y="1021161"/>
                </a:lnTo>
                <a:lnTo>
                  <a:pt x="4611458" y="1109356"/>
                </a:lnTo>
                <a:cubicBezTo>
                  <a:pt x="4623178" y="1100371"/>
                  <a:pt x="4633889" y="1091906"/>
                  <a:pt x="4643591" y="1083962"/>
                </a:cubicBezTo>
                <a:cubicBezTo>
                  <a:pt x="4644632" y="1087934"/>
                  <a:pt x="4645837" y="1091743"/>
                  <a:pt x="4647204" y="1095389"/>
                </a:cubicBezTo>
                <a:cubicBezTo>
                  <a:pt x="4636591" y="1102812"/>
                  <a:pt x="4624936" y="1111602"/>
                  <a:pt x="4612239" y="1121760"/>
                </a:cubicBezTo>
                <a:cubicBezTo>
                  <a:pt x="4608788" y="1124560"/>
                  <a:pt x="4605630" y="1127685"/>
                  <a:pt x="4602765" y="1131136"/>
                </a:cubicBezTo>
                <a:lnTo>
                  <a:pt x="4593389" y="1121955"/>
                </a:lnTo>
                <a:cubicBezTo>
                  <a:pt x="4596059" y="1119155"/>
                  <a:pt x="4597882" y="1116453"/>
                  <a:pt x="4598858" y="1113849"/>
                </a:cubicBezTo>
                <a:cubicBezTo>
                  <a:pt x="4599900" y="1111244"/>
                  <a:pt x="4600421" y="1107826"/>
                  <a:pt x="4600421" y="1103594"/>
                </a:cubicBezTo>
                <a:lnTo>
                  <a:pt x="4600421" y="1031319"/>
                </a:lnTo>
                <a:lnTo>
                  <a:pt x="4572976" y="1031319"/>
                </a:lnTo>
                <a:close/>
                <a:moveTo>
                  <a:pt x="3599798" y="1020380"/>
                </a:moveTo>
                <a:lnTo>
                  <a:pt x="3610835" y="1022138"/>
                </a:lnTo>
                <a:cubicBezTo>
                  <a:pt x="3609012" y="1028194"/>
                  <a:pt x="3607058" y="1033923"/>
                  <a:pt x="3604975" y="1039328"/>
                </a:cubicBezTo>
                <a:lnTo>
                  <a:pt x="3722177" y="1039328"/>
                </a:lnTo>
                <a:lnTo>
                  <a:pt x="3722177" y="1048997"/>
                </a:lnTo>
                <a:lnTo>
                  <a:pt x="3601361" y="1048997"/>
                </a:lnTo>
                <a:cubicBezTo>
                  <a:pt x="3599082" y="1055052"/>
                  <a:pt x="3596152" y="1061498"/>
                  <a:pt x="3592571" y="1068335"/>
                </a:cubicBezTo>
                <a:lnTo>
                  <a:pt x="3698444" y="1068335"/>
                </a:lnTo>
                <a:lnTo>
                  <a:pt x="3698444" y="1079176"/>
                </a:lnTo>
                <a:cubicBezTo>
                  <a:pt x="3684640" y="1093371"/>
                  <a:pt x="3669436" y="1104961"/>
                  <a:pt x="3652832" y="1113946"/>
                </a:cubicBezTo>
                <a:cubicBezTo>
                  <a:pt x="3671910" y="1120979"/>
                  <a:pt x="3695025" y="1125992"/>
                  <a:pt x="3722177" y="1128987"/>
                </a:cubicBezTo>
                <a:cubicBezTo>
                  <a:pt x="3719833" y="1133220"/>
                  <a:pt x="3718107" y="1136671"/>
                  <a:pt x="3717001" y="1139340"/>
                </a:cubicBezTo>
                <a:cubicBezTo>
                  <a:pt x="3685747" y="1134913"/>
                  <a:pt x="3660158" y="1128401"/>
                  <a:pt x="3640233" y="1119807"/>
                </a:cubicBezTo>
                <a:cubicBezTo>
                  <a:pt x="3619527" y="1129118"/>
                  <a:pt x="3593580" y="1136573"/>
                  <a:pt x="3562391" y="1142173"/>
                </a:cubicBezTo>
                <a:cubicBezTo>
                  <a:pt x="3561024" y="1139177"/>
                  <a:pt x="3559168" y="1135857"/>
                  <a:pt x="3556824" y="1132210"/>
                </a:cubicBezTo>
                <a:cubicBezTo>
                  <a:pt x="3584497" y="1128108"/>
                  <a:pt x="3608296" y="1122151"/>
                  <a:pt x="3628220" y="1114337"/>
                </a:cubicBezTo>
                <a:cubicBezTo>
                  <a:pt x="3611226" y="1105417"/>
                  <a:pt x="3596933" y="1094413"/>
                  <a:pt x="3585343" y="1081325"/>
                </a:cubicBezTo>
                <a:cubicBezTo>
                  <a:pt x="3574144" y="1100273"/>
                  <a:pt x="3559299" y="1117235"/>
                  <a:pt x="3540807" y="1132210"/>
                </a:cubicBezTo>
                <a:cubicBezTo>
                  <a:pt x="3539309" y="1129671"/>
                  <a:pt x="3537095" y="1126578"/>
                  <a:pt x="3534165" y="1122932"/>
                </a:cubicBezTo>
                <a:cubicBezTo>
                  <a:pt x="3559038" y="1104440"/>
                  <a:pt x="3577660" y="1079795"/>
                  <a:pt x="3590032" y="1048997"/>
                </a:cubicBezTo>
                <a:lnTo>
                  <a:pt x="3538170" y="1048997"/>
                </a:lnTo>
                <a:lnTo>
                  <a:pt x="3538170" y="1039328"/>
                </a:lnTo>
                <a:lnTo>
                  <a:pt x="3593841" y="1039328"/>
                </a:lnTo>
                <a:cubicBezTo>
                  <a:pt x="3594817" y="1036658"/>
                  <a:pt x="3596152" y="1032491"/>
                  <a:pt x="3597845" y="1026826"/>
                </a:cubicBezTo>
                <a:cubicBezTo>
                  <a:pt x="3598692" y="1023961"/>
                  <a:pt x="3599343" y="1021813"/>
                  <a:pt x="3599798" y="1020380"/>
                </a:cubicBezTo>
                <a:close/>
                <a:moveTo>
                  <a:pt x="3347274" y="1012567"/>
                </a:moveTo>
                <a:lnTo>
                  <a:pt x="3428437" y="1012567"/>
                </a:lnTo>
                <a:lnTo>
                  <a:pt x="3428437" y="1089529"/>
                </a:lnTo>
                <a:lnTo>
                  <a:pt x="3357822" y="1089529"/>
                </a:lnTo>
                <a:lnTo>
                  <a:pt x="3357822" y="1105156"/>
                </a:lnTo>
                <a:lnTo>
                  <a:pt x="3347274" y="1105156"/>
                </a:lnTo>
                <a:close/>
                <a:moveTo>
                  <a:pt x="88780" y="1011981"/>
                </a:moveTo>
                <a:lnTo>
                  <a:pt x="88780" y="1043137"/>
                </a:lnTo>
                <a:lnTo>
                  <a:pt x="163985" y="1043137"/>
                </a:lnTo>
                <a:lnTo>
                  <a:pt x="163985" y="1011981"/>
                </a:lnTo>
                <a:close/>
                <a:moveTo>
                  <a:pt x="1074850" y="1010906"/>
                </a:moveTo>
                <a:lnTo>
                  <a:pt x="1074850" y="1031319"/>
                </a:lnTo>
                <a:lnTo>
                  <a:pt x="1192052" y="1031319"/>
                </a:lnTo>
                <a:lnTo>
                  <a:pt x="1192052" y="1010906"/>
                </a:lnTo>
                <a:close/>
                <a:moveTo>
                  <a:pt x="1689971" y="1005144"/>
                </a:moveTo>
                <a:cubicBezTo>
                  <a:pt x="1685804" y="1026436"/>
                  <a:pt x="1681539" y="1045253"/>
                  <a:pt x="1677176" y="1061596"/>
                </a:cubicBezTo>
                <a:cubicBezTo>
                  <a:pt x="1685771" y="1068107"/>
                  <a:pt x="1693715" y="1074293"/>
                  <a:pt x="1701007" y="1080153"/>
                </a:cubicBezTo>
                <a:cubicBezTo>
                  <a:pt x="1710384" y="1061336"/>
                  <a:pt x="1716048" y="1036333"/>
                  <a:pt x="1718002" y="1005144"/>
                </a:cubicBezTo>
                <a:close/>
                <a:moveTo>
                  <a:pt x="1064400" y="1001921"/>
                </a:moveTo>
                <a:lnTo>
                  <a:pt x="1202503" y="1001921"/>
                </a:lnTo>
                <a:lnTo>
                  <a:pt x="1202503" y="1069507"/>
                </a:lnTo>
                <a:lnTo>
                  <a:pt x="1064400" y="1069507"/>
                </a:lnTo>
                <a:close/>
                <a:moveTo>
                  <a:pt x="4096350" y="999967"/>
                </a:moveTo>
                <a:cubicBezTo>
                  <a:pt x="4111456" y="1028747"/>
                  <a:pt x="4126920" y="1059089"/>
                  <a:pt x="4142742" y="1090994"/>
                </a:cubicBezTo>
                <a:lnTo>
                  <a:pt x="4131315" y="1096366"/>
                </a:lnTo>
                <a:cubicBezTo>
                  <a:pt x="4116599" y="1064852"/>
                  <a:pt x="4101461" y="1034054"/>
                  <a:pt x="4085899" y="1003972"/>
                </a:cubicBezTo>
                <a:close/>
                <a:moveTo>
                  <a:pt x="3997509" y="998991"/>
                </a:moveTo>
                <a:lnTo>
                  <a:pt x="4008936" y="1002311"/>
                </a:lnTo>
                <a:cubicBezTo>
                  <a:pt x="3995979" y="1038384"/>
                  <a:pt x="3981752" y="1070875"/>
                  <a:pt x="3966255" y="1099785"/>
                </a:cubicBezTo>
                <a:cubicBezTo>
                  <a:pt x="3962804" y="1097506"/>
                  <a:pt x="3958963" y="1095422"/>
                  <a:pt x="3954730" y="1093534"/>
                </a:cubicBezTo>
                <a:cubicBezTo>
                  <a:pt x="3971920" y="1064949"/>
                  <a:pt x="3986179" y="1033435"/>
                  <a:pt x="3997509" y="998991"/>
                </a:cubicBezTo>
                <a:close/>
                <a:moveTo>
                  <a:pt x="3762565" y="995768"/>
                </a:moveTo>
                <a:lnTo>
                  <a:pt x="3762565" y="1048704"/>
                </a:lnTo>
                <a:lnTo>
                  <a:pt x="3812376" y="1048704"/>
                </a:lnTo>
                <a:lnTo>
                  <a:pt x="3812376" y="995768"/>
                </a:lnTo>
                <a:close/>
                <a:moveTo>
                  <a:pt x="1756385" y="991568"/>
                </a:moveTo>
                <a:lnTo>
                  <a:pt x="1766348" y="994791"/>
                </a:lnTo>
                <a:cubicBezTo>
                  <a:pt x="1756516" y="1021031"/>
                  <a:pt x="1747660" y="1042616"/>
                  <a:pt x="1739782" y="1059545"/>
                </a:cubicBezTo>
                <a:lnTo>
                  <a:pt x="1729527" y="1054759"/>
                </a:lnTo>
                <a:cubicBezTo>
                  <a:pt x="1740075" y="1033663"/>
                  <a:pt x="1749028" y="1012599"/>
                  <a:pt x="1756385" y="991568"/>
                </a:cubicBezTo>
                <a:close/>
                <a:moveTo>
                  <a:pt x="1503912" y="989322"/>
                </a:moveTo>
                <a:lnTo>
                  <a:pt x="1503912" y="1014325"/>
                </a:lnTo>
                <a:lnTo>
                  <a:pt x="1600995" y="1014325"/>
                </a:lnTo>
                <a:lnTo>
                  <a:pt x="1600995" y="989322"/>
                </a:lnTo>
                <a:close/>
                <a:moveTo>
                  <a:pt x="694134" y="989322"/>
                </a:moveTo>
                <a:cubicBezTo>
                  <a:pt x="701818" y="994661"/>
                  <a:pt x="709892" y="1000814"/>
                  <a:pt x="718356" y="1007781"/>
                </a:cubicBezTo>
                <a:lnTo>
                  <a:pt x="710933" y="1014715"/>
                </a:lnTo>
                <a:cubicBezTo>
                  <a:pt x="703055" y="1007813"/>
                  <a:pt x="695176" y="1001432"/>
                  <a:pt x="687297" y="995572"/>
                </a:cubicBezTo>
                <a:close/>
                <a:moveTo>
                  <a:pt x="787798" y="989126"/>
                </a:moveTo>
                <a:lnTo>
                  <a:pt x="794732" y="995768"/>
                </a:lnTo>
                <a:cubicBezTo>
                  <a:pt x="784315" y="1003776"/>
                  <a:pt x="775459" y="1010092"/>
                  <a:pt x="768167" y="1014715"/>
                </a:cubicBezTo>
                <a:lnTo>
                  <a:pt x="761721" y="1007586"/>
                </a:lnTo>
                <a:cubicBezTo>
                  <a:pt x="771488" y="1001270"/>
                  <a:pt x="780180" y="995116"/>
                  <a:pt x="787798" y="989126"/>
                </a:cubicBezTo>
                <a:close/>
                <a:moveTo>
                  <a:pt x="1815768" y="988149"/>
                </a:moveTo>
                <a:cubicBezTo>
                  <a:pt x="1828790" y="1007748"/>
                  <a:pt x="1839925" y="1025231"/>
                  <a:pt x="1849170" y="1040597"/>
                </a:cubicBezTo>
                <a:lnTo>
                  <a:pt x="1839599" y="1046360"/>
                </a:lnTo>
                <a:cubicBezTo>
                  <a:pt x="1828595" y="1027347"/>
                  <a:pt x="1817721" y="1009669"/>
                  <a:pt x="1806978" y="993326"/>
                </a:cubicBezTo>
                <a:close/>
                <a:moveTo>
                  <a:pt x="2963335" y="987368"/>
                </a:moveTo>
                <a:lnTo>
                  <a:pt x="3089718" y="987368"/>
                </a:lnTo>
                <a:lnTo>
                  <a:pt x="3089718" y="997330"/>
                </a:lnTo>
                <a:lnTo>
                  <a:pt x="3070770" y="997330"/>
                </a:lnTo>
                <a:cubicBezTo>
                  <a:pt x="3062631" y="1021943"/>
                  <a:pt x="3051237" y="1042616"/>
                  <a:pt x="3036586" y="1059350"/>
                </a:cubicBezTo>
                <a:cubicBezTo>
                  <a:pt x="3038735" y="1061173"/>
                  <a:pt x="3041958" y="1063908"/>
                  <a:pt x="3046255" y="1067554"/>
                </a:cubicBezTo>
                <a:cubicBezTo>
                  <a:pt x="3062534" y="1081358"/>
                  <a:pt x="3074840" y="1091841"/>
                  <a:pt x="3083174" y="1099003"/>
                </a:cubicBezTo>
                <a:lnTo>
                  <a:pt x="3074384" y="1108184"/>
                </a:lnTo>
                <a:cubicBezTo>
                  <a:pt x="3061101" y="1096008"/>
                  <a:pt x="3045962" y="1082465"/>
                  <a:pt x="3028968" y="1067554"/>
                </a:cubicBezTo>
                <a:cubicBezTo>
                  <a:pt x="3013406" y="1083246"/>
                  <a:pt x="2992733" y="1097440"/>
                  <a:pt x="2966949" y="1110137"/>
                </a:cubicBezTo>
                <a:cubicBezTo>
                  <a:pt x="2963563" y="1105254"/>
                  <a:pt x="2961089" y="1101933"/>
                  <a:pt x="2959526" y="1100175"/>
                </a:cubicBezTo>
                <a:cubicBezTo>
                  <a:pt x="2983878" y="1089692"/>
                  <a:pt x="3004291" y="1076409"/>
                  <a:pt x="3020764" y="1060326"/>
                </a:cubicBezTo>
                <a:cubicBezTo>
                  <a:pt x="3002728" y="1044765"/>
                  <a:pt x="2987394" y="1031775"/>
                  <a:pt x="2974762" y="1021357"/>
                </a:cubicBezTo>
                <a:lnTo>
                  <a:pt x="2982380" y="1013739"/>
                </a:lnTo>
                <a:cubicBezTo>
                  <a:pt x="2988045" y="1018492"/>
                  <a:pt x="2997226" y="1026175"/>
                  <a:pt x="3009923" y="1036788"/>
                </a:cubicBezTo>
                <a:cubicBezTo>
                  <a:pt x="3018062" y="1043625"/>
                  <a:pt x="3024215" y="1048802"/>
                  <a:pt x="3028382" y="1052318"/>
                </a:cubicBezTo>
                <a:cubicBezTo>
                  <a:pt x="3041795" y="1037081"/>
                  <a:pt x="3052311" y="1018752"/>
                  <a:pt x="3059929" y="997330"/>
                </a:cubicBezTo>
                <a:lnTo>
                  <a:pt x="2963335" y="997330"/>
                </a:lnTo>
                <a:close/>
                <a:moveTo>
                  <a:pt x="2514790" y="984926"/>
                </a:moveTo>
                <a:lnTo>
                  <a:pt x="2514790" y="1085916"/>
                </a:lnTo>
                <a:lnTo>
                  <a:pt x="2548388" y="1085916"/>
                </a:lnTo>
                <a:lnTo>
                  <a:pt x="2548388" y="984926"/>
                </a:lnTo>
                <a:close/>
                <a:moveTo>
                  <a:pt x="301749" y="981703"/>
                </a:moveTo>
                <a:cubicBezTo>
                  <a:pt x="308260" y="989452"/>
                  <a:pt x="313209" y="995540"/>
                  <a:pt x="316594" y="999967"/>
                </a:cubicBezTo>
                <a:lnTo>
                  <a:pt x="308781" y="1004753"/>
                </a:lnTo>
                <a:lnTo>
                  <a:pt x="345407" y="1004753"/>
                </a:lnTo>
                <a:cubicBezTo>
                  <a:pt x="351592" y="996875"/>
                  <a:pt x="357322" y="989191"/>
                  <a:pt x="362596" y="981703"/>
                </a:cubicBezTo>
                <a:close/>
                <a:moveTo>
                  <a:pt x="3575577" y="977504"/>
                </a:moveTo>
                <a:cubicBezTo>
                  <a:pt x="3579744" y="983103"/>
                  <a:pt x="3584497" y="989973"/>
                  <a:pt x="3589836" y="998112"/>
                </a:cubicBezTo>
                <a:lnTo>
                  <a:pt x="3580753" y="1003190"/>
                </a:lnTo>
                <a:cubicBezTo>
                  <a:pt x="3576130" y="995442"/>
                  <a:pt x="3571605" y="988442"/>
                  <a:pt x="3567177" y="982192"/>
                </a:cubicBezTo>
                <a:close/>
                <a:moveTo>
                  <a:pt x="3630173" y="975550"/>
                </a:moveTo>
                <a:cubicBezTo>
                  <a:pt x="3634731" y="982778"/>
                  <a:pt x="3639061" y="990233"/>
                  <a:pt x="3643163" y="997916"/>
                </a:cubicBezTo>
                <a:lnTo>
                  <a:pt x="3633787" y="1002311"/>
                </a:lnTo>
                <a:cubicBezTo>
                  <a:pt x="3630076" y="994693"/>
                  <a:pt x="3625941" y="987108"/>
                  <a:pt x="3621383" y="979555"/>
                </a:cubicBezTo>
                <a:close/>
                <a:moveTo>
                  <a:pt x="3687798" y="975160"/>
                </a:moveTo>
                <a:lnTo>
                  <a:pt x="3697369" y="980141"/>
                </a:lnTo>
                <a:cubicBezTo>
                  <a:pt x="3696783" y="980857"/>
                  <a:pt x="3695937" y="981964"/>
                  <a:pt x="3694830" y="983461"/>
                </a:cubicBezTo>
                <a:cubicBezTo>
                  <a:pt x="3688188" y="992317"/>
                  <a:pt x="3682654" y="999479"/>
                  <a:pt x="3678226" y="1004948"/>
                </a:cubicBezTo>
                <a:lnTo>
                  <a:pt x="3716219" y="1004948"/>
                </a:lnTo>
                <a:lnTo>
                  <a:pt x="3716219" y="1029952"/>
                </a:lnTo>
                <a:lnTo>
                  <a:pt x="3705769" y="1029952"/>
                </a:lnTo>
                <a:lnTo>
                  <a:pt x="3705769" y="1014325"/>
                </a:lnTo>
                <a:lnTo>
                  <a:pt x="3554187" y="1014325"/>
                </a:lnTo>
                <a:lnTo>
                  <a:pt x="3554187" y="1029952"/>
                </a:lnTo>
                <a:lnTo>
                  <a:pt x="3543834" y="1029952"/>
                </a:lnTo>
                <a:lnTo>
                  <a:pt x="3543834" y="1004948"/>
                </a:lnTo>
                <a:lnTo>
                  <a:pt x="3666604" y="1004948"/>
                </a:lnTo>
                <a:cubicBezTo>
                  <a:pt x="3674678" y="994205"/>
                  <a:pt x="3681742" y="984275"/>
                  <a:pt x="3687798" y="975160"/>
                </a:cubicBezTo>
                <a:close/>
                <a:moveTo>
                  <a:pt x="2504340" y="975160"/>
                </a:moveTo>
                <a:lnTo>
                  <a:pt x="2558741" y="975160"/>
                </a:lnTo>
                <a:lnTo>
                  <a:pt x="2558741" y="1095780"/>
                </a:lnTo>
                <a:lnTo>
                  <a:pt x="2514790" y="1095780"/>
                </a:lnTo>
                <a:lnTo>
                  <a:pt x="2514790" y="1113556"/>
                </a:lnTo>
                <a:lnTo>
                  <a:pt x="2504340" y="1113556"/>
                </a:lnTo>
                <a:close/>
                <a:moveTo>
                  <a:pt x="88780" y="971546"/>
                </a:moveTo>
                <a:lnTo>
                  <a:pt x="88780" y="1002702"/>
                </a:lnTo>
                <a:lnTo>
                  <a:pt x="163985" y="1002702"/>
                </a:lnTo>
                <a:lnTo>
                  <a:pt x="163985" y="971546"/>
                </a:lnTo>
                <a:close/>
                <a:moveTo>
                  <a:pt x="4163155" y="970569"/>
                </a:moveTo>
                <a:lnTo>
                  <a:pt x="4236895" y="970569"/>
                </a:lnTo>
                <a:lnTo>
                  <a:pt x="4236895" y="980531"/>
                </a:lnTo>
                <a:lnTo>
                  <a:pt x="4163155" y="980531"/>
                </a:lnTo>
                <a:close/>
                <a:moveTo>
                  <a:pt x="3325787" y="969299"/>
                </a:moveTo>
                <a:lnTo>
                  <a:pt x="3514092" y="969299"/>
                </a:lnTo>
                <a:lnTo>
                  <a:pt x="3514092" y="979555"/>
                </a:lnTo>
                <a:lnTo>
                  <a:pt x="3481275" y="979555"/>
                </a:lnTo>
                <a:lnTo>
                  <a:pt x="3481275" y="1113360"/>
                </a:lnTo>
                <a:cubicBezTo>
                  <a:pt x="3481861" y="1129573"/>
                  <a:pt x="3473397" y="1137712"/>
                  <a:pt x="3455882" y="1137778"/>
                </a:cubicBezTo>
                <a:cubicBezTo>
                  <a:pt x="3452561" y="1137908"/>
                  <a:pt x="3448654" y="1138005"/>
                  <a:pt x="3444161" y="1138071"/>
                </a:cubicBezTo>
                <a:cubicBezTo>
                  <a:pt x="3441948" y="1138136"/>
                  <a:pt x="3439441" y="1138168"/>
                  <a:pt x="3436641" y="1138168"/>
                </a:cubicBezTo>
                <a:cubicBezTo>
                  <a:pt x="3434297" y="1138168"/>
                  <a:pt x="3430618" y="1138168"/>
                  <a:pt x="3425604" y="1138168"/>
                </a:cubicBezTo>
                <a:cubicBezTo>
                  <a:pt x="3425214" y="1134196"/>
                  <a:pt x="3424628" y="1130387"/>
                  <a:pt x="3423846" y="1126741"/>
                </a:cubicBezTo>
                <a:cubicBezTo>
                  <a:pt x="3427688" y="1126936"/>
                  <a:pt x="3431920" y="1127099"/>
                  <a:pt x="3436543" y="1127229"/>
                </a:cubicBezTo>
                <a:cubicBezTo>
                  <a:pt x="3438757" y="1127229"/>
                  <a:pt x="3441134" y="1127262"/>
                  <a:pt x="3443673" y="1127327"/>
                </a:cubicBezTo>
                <a:cubicBezTo>
                  <a:pt x="3445952" y="1127327"/>
                  <a:pt x="3448947" y="1127327"/>
                  <a:pt x="3452659" y="1127327"/>
                </a:cubicBezTo>
                <a:cubicBezTo>
                  <a:pt x="3459560" y="1127392"/>
                  <a:pt x="3464216" y="1126188"/>
                  <a:pt x="3466625" y="1123713"/>
                </a:cubicBezTo>
                <a:cubicBezTo>
                  <a:pt x="3469230" y="1121304"/>
                  <a:pt x="3470499" y="1116779"/>
                  <a:pt x="3470434" y="1110137"/>
                </a:cubicBezTo>
                <a:lnTo>
                  <a:pt x="3470434" y="979555"/>
                </a:lnTo>
                <a:lnTo>
                  <a:pt x="3325787" y="979555"/>
                </a:lnTo>
                <a:close/>
                <a:moveTo>
                  <a:pt x="2358177" y="968323"/>
                </a:moveTo>
                <a:lnTo>
                  <a:pt x="2471472" y="968323"/>
                </a:lnTo>
                <a:lnTo>
                  <a:pt x="2471472" y="978383"/>
                </a:lnTo>
                <a:lnTo>
                  <a:pt x="2419610" y="978383"/>
                </a:lnTo>
                <a:lnTo>
                  <a:pt x="2419610" y="1040109"/>
                </a:lnTo>
                <a:lnTo>
                  <a:pt x="2469030" y="1040109"/>
                </a:lnTo>
                <a:lnTo>
                  <a:pt x="2469030" y="1049974"/>
                </a:lnTo>
                <a:lnTo>
                  <a:pt x="2419610" y="1049974"/>
                </a:lnTo>
                <a:lnTo>
                  <a:pt x="2419610" y="1121369"/>
                </a:lnTo>
                <a:lnTo>
                  <a:pt x="2475867" y="1121369"/>
                </a:lnTo>
                <a:lnTo>
                  <a:pt x="2475867" y="1131331"/>
                </a:lnTo>
                <a:lnTo>
                  <a:pt x="2352805" y="1131331"/>
                </a:lnTo>
                <a:lnTo>
                  <a:pt x="2352805" y="1121369"/>
                </a:lnTo>
                <a:lnTo>
                  <a:pt x="2408866" y="1121369"/>
                </a:lnTo>
                <a:lnTo>
                  <a:pt x="2408866" y="1049974"/>
                </a:lnTo>
                <a:lnTo>
                  <a:pt x="2360618" y="1049974"/>
                </a:lnTo>
                <a:lnTo>
                  <a:pt x="2360618" y="1040109"/>
                </a:lnTo>
                <a:lnTo>
                  <a:pt x="2408866" y="1040109"/>
                </a:lnTo>
                <a:lnTo>
                  <a:pt x="2408866" y="978383"/>
                </a:lnTo>
                <a:lnTo>
                  <a:pt x="2358177" y="978383"/>
                </a:lnTo>
                <a:close/>
                <a:moveTo>
                  <a:pt x="2086216" y="966369"/>
                </a:moveTo>
                <a:lnTo>
                  <a:pt x="2138664" y="966369"/>
                </a:lnTo>
                <a:lnTo>
                  <a:pt x="2138664" y="976918"/>
                </a:lnTo>
                <a:cubicBezTo>
                  <a:pt x="2133781" y="994628"/>
                  <a:pt x="2128051" y="1013250"/>
                  <a:pt x="2121475" y="1032784"/>
                </a:cubicBezTo>
                <a:cubicBezTo>
                  <a:pt x="2134432" y="1049257"/>
                  <a:pt x="2140553" y="1065991"/>
                  <a:pt x="2139836" y="1082986"/>
                </a:cubicBezTo>
                <a:cubicBezTo>
                  <a:pt x="2139967" y="1101022"/>
                  <a:pt x="2133520" y="1110398"/>
                  <a:pt x="2120498" y="1111114"/>
                </a:cubicBezTo>
                <a:cubicBezTo>
                  <a:pt x="2118089" y="1111309"/>
                  <a:pt x="2115875" y="1111440"/>
                  <a:pt x="2113857" y="1111505"/>
                </a:cubicBezTo>
                <a:cubicBezTo>
                  <a:pt x="2112880" y="1111570"/>
                  <a:pt x="2111806" y="1111602"/>
                  <a:pt x="2110634" y="1111602"/>
                </a:cubicBezTo>
                <a:cubicBezTo>
                  <a:pt x="2109592" y="1111602"/>
                  <a:pt x="2107931" y="1111602"/>
                  <a:pt x="2105652" y="1111602"/>
                </a:cubicBezTo>
                <a:cubicBezTo>
                  <a:pt x="2105197" y="1108347"/>
                  <a:pt x="2104415" y="1104603"/>
                  <a:pt x="2103308" y="1100371"/>
                </a:cubicBezTo>
                <a:cubicBezTo>
                  <a:pt x="2105652" y="1100566"/>
                  <a:pt x="2107638" y="1100664"/>
                  <a:pt x="2109266" y="1100664"/>
                </a:cubicBezTo>
                <a:cubicBezTo>
                  <a:pt x="2110634" y="1100729"/>
                  <a:pt x="2112912" y="1100761"/>
                  <a:pt x="2116103" y="1100761"/>
                </a:cubicBezTo>
                <a:cubicBezTo>
                  <a:pt x="2125414" y="1101412"/>
                  <a:pt x="2129874" y="1095129"/>
                  <a:pt x="2129484" y="1081911"/>
                </a:cubicBezTo>
                <a:cubicBezTo>
                  <a:pt x="2129809" y="1066675"/>
                  <a:pt x="2123591" y="1050950"/>
                  <a:pt x="2110829" y="1034737"/>
                </a:cubicBezTo>
                <a:cubicBezTo>
                  <a:pt x="2117666" y="1012990"/>
                  <a:pt x="2123396" y="993391"/>
                  <a:pt x="2128018" y="975941"/>
                </a:cubicBezTo>
                <a:lnTo>
                  <a:pt x="2096862" y="975941"/>
                </a:lnTo>
                <a:lnTo>
                  <a:pt x="2096862" y="1142173"/>
                </a:lnTo>
                <a:lnTo>
                  <a:pt x="2086216" y="1142173"/>
                </a:lnTo>
                <a:close/>
                <a:moveTo>
                  <a:pt x="2646154" y="965295"/>
                </a:moveTo>
                <a:cubicBezTo>
                  <a:pt x="2656572" y="975518"/>
                  <a:pt x="2665037" y="984080"/>
                  <a:pt x="2671548" y="990982"/>
                </a:cubicBezTo>
                <a:lnTo>
                  <a:pt x="2662758" y="998307"/>
                </a:lnTo>
                <a:cubicBezTo>
                  <a:pt x="2653512" y="987629"/>
                  <a:pt x="2645373" y="978773"/>
                  <a:pt x="2638341" y="971741"/>
                </a:cubicBezTo>
                <a:close/>
                <a:moveTo>
                  <a:pt x="78232" y="962170"/>
                </a:moveTo>
                <a:lnTo>
                  <a:pt x="174436" y="962170"/>
                </a:lnTo>
                <a:lnTo>
                  <a:pt x="174436" y="1052513"/>
                </a:lnTo>
                <a:lnTo>
                  <a:pt x="124625" y="1052513"/>
                </a:lnTo>
                <a:cubicBezTo>
                  <a:pt x="129117" y="1068010"/>
                  <a:pt x="134196" y="1080088"/>
                  <a:pt x="139861" y="1088748"/>
                </a:cubicBezTo>
                <a:cubicBezTo>
                  <a:pt x="151907" y="1081911"/>
                  <a:pt x="164897" y="1073772"/>
                  <a:pt x="178831" y="1064331"/>
                </a:cubicBezTo>
                <a:lnTo>
                  <a:pt x="185082" y="1072730"/>
                </a:lnTo>
                <a:cubicBezTo>
                  <a:pt x="173882" y="1079762"/>
                  <a:pt x="160664" y="1087706"/>
                  <a:pt x="145428" y="1096561"/>
                </a:cubicBezTo>
                <a:cubicBezTo>
                  <a:pt x="154218" y="1107891"/>
                  <a:pt x="169161" y="1118830"/>
                  <a:pt x="190258" y="1129378"/>
                </a:cubicBezTo>
                <a:cubicBezTo>
                  <a:pt x="188044" y="1131722"/>
                  <a:pt x="185700" y="1134652"/>
                  <a:pt x="183226" y="1138168"/>
                </a:cubicBezTo>
                <a:cubicBezTo>
                  <a:pt x="145786" y="1120718"/>
                  <a:pt x="122801" y="1092166"/>
                  <a:pt x="114272" y="1052513"/>
                </a:cubicBezTo>
                <a:lnTo>
                  <a:pt x="88780" y="1052513"/>
                </a:lnTo>
                <a:lnTo>
                  <a:pt x="88780" y="1123127"/>
                </a:lnTo>
                <a:cubicBezTo>
                  <a:pt x="97505" y="1118960"/>
                  <a:pt x="109193" y="1113100"/>
                  <a:pt x="123843" y="1105547"/>
                </a:cubicBezTo>
                <a:cubicBezTo>
                  <a:pt x="124039" y="1109323"/>
                  <a:pt x="124560" y="1113067"/>
                  <a:pt x="125406" y="1116779"/>
                </a:cubicBezTo>
                <a:cubicBezTo>
                  <a:pt x="113490" y="1121792"/>
                  <a:pt x="101640" y="1127587"/>
                  <a:pt x="89855" y="1134164"/>
                </a:cubicBezTo>
                <a:cubicBezTo>
                  <a:pt x="86469" y="1135922"/>
                  <a:pt x="83246" y="1138201"/>
                  <a:pt x="80186" y="1141001"/>
                </a:cubicBezTo>
                <a:lnTo>
                  <a:pt x="72861" y="1132406"/>
                </a:lnTo>
                <a:cubicBezTo>
                  <a:pt x="76702" y="1128108"/>
                  <a:pt x="78492" y="1123095"/>
                  <a:pt x="78232" y="1117365"/>
                </a:cubicBezTo>
                <a:close/>
                <a:moveTo>
                  <a:pt x="4600421" y="960314"/>
                </a:moveTo>
                <a:cubicBezTo>
                  <a:pt x="4611881" y="970862"/>
                  <a:pt x="4622559" y="981150"/>
                  <a:pt x="4632456" y="991177"/>
                </a:cubicBezTo>
                <a:lnTo>
                  <a:pt x="4623373" y="999186"/>
                </a:lnTo>
                <a:cubicBezTo>
                  <a:pt x="4613151" y="987726"/>
                  <a:pt x="4602700" y="977178"/>
                  <a:pt x="4592022" y="967541"/>
                </a:cubicBezTo>
                <a:close/>
                <a:moveTo>
                  <a:pt x="3711629" y="958947"/>
                </a:moveTo>
                <a:lnTo>
                  <a:pt x="3714364" y="968713"/>
                </a:lnTo>
                <a:cubicBezTo>
                  <a:pt x="3664097" y="971123"/>
                  <a:pt x="3608849" y="973011"/>
                  <a:pt x="3548620" y="974378"/>
                </a:cubicBezTo>
                <a:cubicBezTo>
                  <a:pt x="3548164" y="971383"/>
                  <a:pt x="3547481" y="968030"/>
                  <a:pt x="3546569" y="964318"/>
                </a:cubicBezTo>
                <a:cubicBezTo>
                  <a:pt x="3605170" y="963993"/>
                  <a:pt x="3660190" y="962202"/>
                  <a:pt x="3711629" y="958947"/>
                </a:cubicBezTo>
                <a:close/>
                <a:moveTo>
                  <a:pt x="2924561" y="958165"/>
                </a:moveTo>
                <a:cubicBezTo>
                  <a:pt x="2931723" y="966890"/>
                  <a:pt x="2940383" y="978285"/>
                  <a:pt x="2950540" y="992349"/>
                </a:cubicBezTo>
                <a:lnTo>
                  <a:pt x="2940774" y="998502"/>
                </a:lnTo>
                <a:cubicBezTo>
                  <a:pt x="2932244" y="985871"/>
                  <a:pt x="2923909" y="974281"/>
                  <a:pt x="2915770" y="963732"/>
                </a:cubicBezTo>
                <a:close/>
                <a:moveTo>
                  <a:pt x="2298403" y="957775"/>
                </a:moveTo>
                <a:cubicBezTo>
                  <a:pt x="2308366" y="968323"/>
                  <a:pt x="2315984" y="977634"/>
                  <a:pt x="2321258" y="985708"/>
                </a:cubicBezTo>
                <a:cubicBezTo>
                  <a:pt x="2327444" y="977894"/>
                  <a:pt x="2333173" y="969430"/>
                  <a:pt x="2338448" y="960314"/>
                </a:cubicBezTo>
                <a:lnTo>
                  <a:pt x="2347238" y="965588"/>
                </a:lnTo>
                <a:cubicBezTo>
                  <a:pt x="2339815" y="977569"/>
                  <a:pt x="2332946" y="987303"/>
                  <a:pt x="2326630" y="994791"/>
                </a:cubicBezTo>
                <a:cubicBezTo>
                  <a:pt x="2338415" y="1014325"/>
                  <a:pt x="2344015" y="1046783"/>
                  <a:pt x="2343429" y="1092166"/>
                </a:cubicBezTo>
                <a:cubicBezTo>
                  <a:pt x="2343949" y="1121467"/>
                  <a:pt x="2333662" y="1136052"/>
                  <a:pt x="2312565" y="1135922"/>
                </a:cubicBezTo>
                <a:cubicBezTo>
                  <a:pt x="2309440" y="1136052"/>
                  <a:pt x="2306477" y="1136117"/>
                  <a:pt x="2303678" y="1136117"/>
                </a:cubicBezTo>
                <a:cubicBezTo>
                  <a:pt x="2302310" y="1136182"/>
                  <a:pt x="2300780" y="1136215"/>
                  <a:pt x="2299087" y="1136215"/>
                </a:cubicBezTo>
                <a:cubicBezTo>
                  <a:pt x="2297720" y="1136215"/>
                  <a:pt x="2295506" y="1136215"/>
                  <a:pt x="2292446" y="1136215"/>
                </a:cubicBezTo>
                <a:cubicBezTo>
                  <a:pt x="2292120" y="1132569"/>
                  <a:pt x="2291502" y="1128825"/>
                  <a:pt x="2290590" y="1124983"/>
                </a:cubicBezTo>
                <a:cubicBezTo>
                  <a:pt x="2296450" y="1125374"/>
                  <a:pt x="2302994" y="1125569"/>
                  <a:pt x="2310221" y="1125569"/>
                </a:cubicBezTo>
                <a:cubicBezTo>
                  <a:pt x="2326109" y="1126806"/>
                  <a:pt x="2333694" y="1115411"/>
                  <a:pt x="2332978" y="1091385"/>
                </a:cubicBezTo>
                <a:cubicBezTo>
                  <a:pt x="2333043" y="1072307"/>
                  <a:pt x="2332262" y="1057038"/>
                  <a:pt x="2330634" y="1045579"/>
                </a:cubicBezTo>
                <a:cubicBezTo>
                  <a:pt x="2321388" y="1059708"/>
                  <a:pt x="2309180" y="1072893"/>
                  <a:pt x="2294008" y="1085134"/>
                </a:cubicBezTo>
                <a:cubicBezTo>
                  <a:pt x="2291469" y="1082074"/>
                  <a:pt x="2289125" y="1079535"/>
                  <a:pt x="2286976" y="1077516"/>
                </a:cubicBezTo>
                <a:cubicBezTo>
                  <a:pt x="2303059" y="1065470"/>
                  <a:pt x="2316863" y="1050495"/>
                  <a:pt x="2328388" y="1032589"/>
                </a:cubicBezTo>
                <a:cubicBezTo>
                  <a:pt x="2326239" y="1021650"/>
                  <a:pt x="2323048" y="1011981"/>
                  <a:pt x="2318816" y="1003581"/>
                </a:cubicBezTo>
                <a:cubicBezTo>
                  <a:pt x="2311914" y="1010809"/>
                  <a:pt x="2303840" y="1018069"/>
                  <a:pt x="2294594" y="1025361"/>
                </a:cubicBezTo>
                <a:cubicBezTo>
                  <a:pt x="2292706" y="1022692"/>
                  <a:pt x="2290362" y="1020087"/>
                  <a:pt x="2287562" y="1017548"/>
                </a:cubicBezTo>
                <a:cubicBezTo>
                  <a:pt x="2296743" y="1010971"/>
                  <a:pt x="2305501" y="1003223"/>
                  <a:pt x="2313835" y="994303"/>
                </a:cubicBezTo>
                <a:cubicBezTo>
                  <a:pt x="2308235" y="985057"/>
                  <a:pt x="2300422" y="974932"/>
                  <a:pt x="2290395" y="963928"/>
                </a:cubicBezTo>
                <a:close/>
                <a:moveTo>
                  <a:pt x="489760" y="956896"/>
                </a:moveTo>
                <a:lnTo>
                  <a:pt x="501383" y="956896"/>
                </a:lnTo>
                <a:lnTo>
                  <a:pt x="501383" y="1016180"/>
                </a:lnTo>
                <a:lnTo>
                  <a:pt x="582448" y="1016180"/>
                </a:lnTo>
                <a:lnTo>
                  <a:pt x="582448" y="1026924"/>
                </a:lnTo>
                <a:lnTo>
                  <a:pt x="501383" y="1026924"/>
                </a:lnTo>
                <a:lnTo>
                  <a:pt x="501383" y="1118928"/>
                </a:lnTo>
                <a:lnTo>
                  <a:pt x="597977" y="1118928"/>
                </a:lnTo>
                <a:lnTo>
                  <a:pt x="597977" y="1129964"/>
                </a:lnTo>
                <a:lnTo>
                  <a:pt x="412016" y="1129964"/>
                </a:lnTo>
                <a:lnTo>
                  <a:pt x="412016" y="1118928"/>
                </a:lnTo>
                <a:lnTo>
                  <a:pt x="489760" y="1118928"/>
                </a:lnTo>
                <a:close/>
                <a:moveTo>
                  <a:pt x="13185" y="956896"/>
                </a:moveTo>
                <a:cubicBezTo>
                  <a:pt x="22040" y="966597"/>
                  <a:pt x="29235" y="976494"/>
                  <a:pt x="34770" y="986587"/>
                </a:cubicBezTo>
                <a:cubicBezTo>
                  <a:pt x="43039" y="977666"/>
                  <a:pt x="50397" y="967932"/>
                  <a:pt x="56843" y="957384"/>
                </a:cubicBezTo>
                <a:lnTo>
                  <a:pt x="65633" y="962951"/>
                </a:lnTo>
                <a:cubicBezTo>
                  <a:pt x="57299" y="975713"/>
                  <a:pt x="48639" y="986652"/>
                  <a:pt x="39653" y="995768"/>
                </a:cubicBezTo>
                <a:cubicBezTo>
                  <a:pt x="50136" y="1018036"/>
                  <a:pt x="55248" y="1049225"/>
                  <a:pt x="54987" y="1089334"/>
                </a:cubicBezTo>
                <a:cubicBezTo>
                  <a:pt x="55834" y="1120979"/>
                  <a:pt x="46164" y="1136671"/>
                  <a:pt x="25979" y="1136410"/>
                </a:cubicBezTo>
                <a:cubicBezTo>
                  <a:pt x="23310" y="1136540"/>
                  <a:pt x="20575" y="1136638"/>
                  <a:pt x="17776" y="1136703"/>
                </a:cubicBezTo>
                <a:cubicBezTo>
                  <a:pt x="16408" y="1136768"/>
                  <a:pt x="14943" y="1136801"/>
                  <a:pt x="13380" y="1136801"/>
                </a:cubicBezTo>
                <a:cubicBezTo>
                  <a:pt x="12013" y="1136801"/>
                  <a:pt x="10092" y="1136801"/>
                  <a:pt x="7618" y="1136801"/>
                </a:cubicBezTo>
                <a:cubicBezTo>
                  <a:pt x="7032" y="1133155"/>
                  <a:pt x="6218" y="1129411"/>
                  <a:pt x="5176" y="1125569"/>
                </a:cubicBezTo>
                <a:cubicBezTo>
                  <a:pt x="10451" y="1125960"/>
                  <a:pt x="16668" y="1126155"/>
                  <a:pt x="23831" y="1126155"/>
                </a:cubicBezTo>
                <a:cubicBezTo>
                  <a:pt x="38286" y="1127262"/>
                  <a:pt x="45220" y="1114793"/>
                  <a:pt x="44634" y="1088748"/>
                </a:cubicBezTo>
                <a:cubicBezTo>
                  <a:pt x="44634" y="1074033"/>
                  <a:pt x="44016" y="1061108"/>
                  <a:pt x="42778" y="1049974"/>
                </a:cubicBezTo>
                <a:cubicBezTo>
                  <a:pt x="33988" y="1064103"/>
                  <a:pt x="22659" y="1077093"/>
                  <a:pt x="8790" y="1088943"/>
                </a:cubicBezTo>
                <a:cubicBezTo>
                  <a:pt x="7032" y="1086404"/>
                  <a:pt x="4720" y="1083539"/>
                  <a:pt x="1855" y="1080349"/>
                </a:cubicBezTo>
                <a:cubicBezTo>
                  <a:pt x="16766" y="1068759"/>
                  <a:pt x="29756" y="1053815"/>
                  <a:pt x="40825" y="1035519"/>
                </a:cubicBezTo>
                <a:cubicBezTo>
                  <a:pt x="38481" y="1022952"/>
                  <a:pt x="35421" y="1012371"/>
                  <a:pt x="31644" y="1003776"/>
                </a:cubicBezTo>
                <a:cubicBezTo>
                  <a:pt x="24222" y="1010353"/>
                  <a:pt x="15887" y="1016929"/>
                  <a:pt x="6641" y="1023505"/>
                </a:cubicBezTo>
                <a:cubicBezTo>
                  <a:pt x="4297" y="1019924"/>
                  <a:pt x="2214" y="1017059"/>
                  <a:pt x="390" y="1014911"/>
                </a:cubicBezTo>
                <a:cubicBezTo>
                  <a:pt x="10092" y="1008855"/>
                  <a:pt x="18980" y="1001986"/>
                  <a:pt x="27054" y="994303"/>
                </a:cubicBezTo>
                <a:cubicBezTo>
                  <a:pt x="21780" y="984601"/>
                  <a:pt x="14487" y="974215"/>
                  <a:pt x="5176" y="963146"/>
                </a:cubicBezTo>
                <a:close/>
                <a:moveTo>
                  <a:pt x="4686272" y="956114"/>
                </a:moveTo>
                <a:lnTo>
                  <a:pt x="4697406" y="956114"/>
                </a:lnTo>
                <a:lnTo>
                  <a:pt x="4697406" y="1013348"/>
                </a:lnTo>
                <a:lnTo>
                  <a:pt x="4752393" y="1013348"/>
                </a:lnTo>
                <a:lnTo>
                  <a:pt x="4752393" y="1023994"/>
                </a:lnTo>
                <a:lnTo>
                  <a:pt x="4697406" y="1023994"/>
                </a:lnTo>
                <a:lnTo>
                  <a:pt x="4697406" y="1119123"/>
                </a:lnTo>
                <a:lnTo>
                  <a:pt x="4762062" y="1119123"/>
                </a:lnTo>
                <a:lnTo>
                  <a:pt x="4762062" y="1129964"/>
                </a:lnTo>
                <a:lnTo>
                  <a:pt x="4636266" y="1129964"/>
                </a:lnTo>
                <a:lnTo>
                  <a:pt x="4636266" y="1119123"/>
                </a:lnTo>
                <a:lnTo>
                  <a:pt x="4686272" y="1119123"/>
                </a:lnTo>
                <a:close/>
                <a:moveTo>
                  <a:pt x="4044683" y="955724"/>
                </a:moveTo>
                <a:lnTo>
                  <a:pt x="4056110" y="955724"/>
                </a:lnTo>
                <a:lnTo>
                  <a:pt x="4056110" y="1114142"/>
                </a:lnTo>
                <a:cubicBezTo>
                  <a:pt x="4056696" y="1130941"/>
                  <a:pt x="4048557" y="1139275"/>
                  <a:pt x="4031693" y="1139145"/>
                </a:cubicBezTo>
                <a:cubicBezTo>
                  <a:pt x="4022382" y="1139405"/>
                  <a:pt x="4013527" y="1139536"/>
                  <a:pt x="4005127" y="1139536"/>
                </a:cubicBezTo>
                <a:cubicBezTo>
                  <a:pt x="4004606" y="1135889"/>
                  <a:pt x="4003727" y="1131755"/>
                  <a:pt x="4002490" y="1127132"/>
                </a:cubicBezTo>
                <a:cubicBezTo>
                  <a:pt x="4008806" y="1127392"/>
                  <a:pt x="4013201" y="1127555"/>
                  <a:pt x="4015675" y="1127620"/>
                </a:cubicBezTo>
                <a:cubicBezTo>
                  <a:pt x="4018931" y="1127685"/>
                  <a:pt x="4022740" y="1127718"/>
                  <a:pt x="4027103" y="1127718"/>
                </a:cubicBezTo>
                <a:cubicBezTo>
                  <a:pt x="4034330" y="1127783"/>
                  <a:pt x="4039051" y="1126676"/>
                  <a:pt x="4041264" y="1124397"/>
                </a:cubicBezTo>
                <a:cubicBezTo>
                  <a:pt x="4043609" y="1122378"/>
                  <a:pt x="4044748" y="1117951"/>
                  <a:pt x="4044683" y="1111114"/>
                </a:cubicBezTo>
                <a:close/>
                <a:moveTo>
                  <a:pt x="3172690" y="954942"/>
                </a:moveTo>
                <a:lnTo>
                  <a:pt x="3182652" y="954942"/>
                </a:lnTo>
                <a:lnTo>
                  <a:pt x="3182652" y="991959"/>
                </a:lnTo>
                <a:lnTo>
                  <a:pt x="3216054" y="991959"/>
                </a:lnTo>
                <a:lnTo>
                  <a:pt x="3216054" y="1001139"/>
                </a:lnTo>
                <a:lnTo>
                  <a:pt x="3182652" y="1001139"/>
                </a:lnTo>
                <a:lnTo>
                  <a:pt x="3182652" y="1044114"/>
                </a:lnTo>
                <a:cubicBezTo>
                  <a:pt x="3198800" y="1041379"/>
                  <a:pt x="3210292" y="1039393"/>
                  <a:pt x="3217129" y="1038156"/>
                </a:cubicBezTo>
                <a:cubicBezTo>
                  <a:pt x="3217129" y="1040435"/>
                  <a:pt x="3217129" y="1042258"/>
                  <a:pt x="3217129" y="1043625"/>
                </a:cubicBezTo>
                <a:cubicBezTo>
                  <a:pt x="3217194" y="1045188"/>
                  <a:pt x="3217259" y="1046685"/>
                  <a:pt x="3217324" y="1048118"/>
                </a:cubicBezTo>
                <a:cubicBezTo>
                  <a:pt x="3188675" y="1052480"/>
                  <a:pt x="3155858" y="1058080"/>
                  <a:pt x="3118874" y="1064917"/>
                </a:cubicBezTo>
                <a:lnTo>
                  <a:pt x="3116726" y="1054173"/>
                </a:lnTo>
                <a:cubicBezTo>
                  <a:pt x="3118744" y="1053913"/>
                  <a:pt x="3122130" y="1053425"/>
                  <a:pt x="3126883" y="1052708"/>
                </a:cubicBezTo>
                <a:cubicBezTo>
                  <a:pt x="3130269" y="1052187"/>
                  <a:pt x="3132873" y="1051797"/>
                  <a:pt x="3134697" y="1051536"/>
                </a:cubicBezTo>
                <a:lnTo>
                  <a:pt x="3134697" y="974769"/>
                </a:lnTo>
                <a:lnTo>
                  <a:pt x="3144463" y="974769"/>
                </a:lnTo>
                <a:lnTo>
                  <a:pt x="3144463" y="1050169"/>
                </a:lnTo>
                <a:cubicBezTo>
                  <a:pt x="3147393" y="1049713"/>
                  <a:pt x="3151919" y="1048997"/>
                  <a:pt x="3158039" y="1048020"/>
                </a:cubicBezTo>
                <a:cubicBezTo>
                  <a:pt x="3164551" y="1047044"/>
                  <a:pt x="3169434" y="1046295"/>
                  <a:pt x="3172690" y="1045774"/>
                </a:cubicBezTo>
                <a:close/>
                <a:moveTo>
                  <a:pt x="643737" y="954942"/>
                </a:moveTo>
                <a:lnTo>
                  <a:pt x="653895" y="954942"/>
                </a:lnTo>
                <a:lnTo>
                  <a:pt x="653895" y="1002702"/>
                </a:lnTo>
                <a:lnTo>
                  <a:pt x="673721" y="1002702"/>
                </a:lnTo>
                <a:lnTo>
                  <a:pt x="673721" y="1012371"/>
                </a:lnTo>
                <a:lnTo>
                  <a:pt x="653895" y="1012371"/>
                </a:lnTo>
                <a:lnTo>
                  <a:pt x="653895" y="1087967"/>
                </a:lnTo>
                <a:cubicBezTo>
                  <a:pt x="663141" y="1085753"/>
                  <a:pt x="670563" y="1083832"/>
                  <a:pt x="676163" y="1082204"/>
                </a:cubicBezTo>
                <a:cubicBezTo>
                  <a:pt x="676098" y="1083181"/>
                  <a:pt x="676066" y="1084288"/>
                  <a:pt x="676066" y="1085525"/>
                </a:cubicBezTo>
                <a:cubicBezTo>
                  <a:pt x="676066" y="1087609"/>
                  <a:pt x="676163" y="1089692"/>
                  <a:pt x="676358" y="1091776"/>
                </a:cubicBezTo>
                <a:cubicBezTo>
                  <a:pt x="658518" y="1096138"/>
                  <a:pt x="640384" y="1100989"/>
                  <a:pt x="621957" y="1106328"/>
                </a:cubicBezTo>
                <a:lnTo>
                  <a:pt x="619515" y="1095780"/>
                </a:lnTo>
                <a:cubicBezTo>
                  <a:pt x="621143" y="1095455"/>
                  <a:pt x="623748" y="1094901"/>
                  <a:pt x="627329" y="1094120"/>
                </a:cubicBezTo>
                <a:cubicBezTo>
                  <a:pt x="634361" y="1092622"/>
                  <a:pt x="639831" y="1091450"/>
                  <a:pt x="643737" y="1090604"/>
                </a:cubicBezTo>
                <a:lnTo>
                  <a:pt x="643737" y="1012371"/>
                </a:lnTo>
                <a:lnTo>
                  <a:pt x="622738" y="1012371"/>
                </a:lnTo>
                <a:lnTo>
                  <a:pt x="622738" y="1002702"/>
                </a:lnTo>
                <a:lnTo>
                  <a:pt x="643737" y="1002702"/>
                </a:lnTo>
                <a:close/>
                <a:moveTo>
                  <a:pt x="236800" y="954747"/>
                </a:moveTo>
                <a:lnTo>
                  <a:pt x="246957" y="954747"/>
                </a:lnTo>
                <a:lnTo>
                  <a:pt x="246957" y="995377"/>
                </a:lnTo>
                <a:lnTo>
                  <a:pt x="267370" y="995377"/>
                </a:lnTo>
                <a:lnTo>
                  <a:pt x="267370" y="1004167"/>
                </a:lnTo>
                <a:lnTo>
                  <a:pt x="246957" y="1004167"/>
                </a:lnTo>
                <a:lnTo>
                  <a:pt x="246957" y="1045579"/>
                </a:lnTo>
                <a:cubicBezTo>
                  <a:pt x="250668" y="1044472"/>
                  <a:pt x="255877" y="1042811"/>
                  <a:pt x="262584" y="1040597"/>
                </a:cubicBezTo>
                <a:cubicBezTo>
                  <a:pt x="264667" y="1039946"/>
                  <a:pt x="266198" y="1039458"/>
                  <a:pt x="267174" y="1039132"/>
                </a:cubicBezTo>
                <a:cubicBezTo>
                  <a:pt x="267109" y="1040890"/>
                  <a:pt x="267435" y="1044244"/>
                  <a:pt x="268151" y="1049192"/>
                </a:cubicBezTo>
                <a:cubicBezTo>
                  <a:pt x="266979" y="1049518"/>
                  <a:pt x="264993" y="1050104"/>
                  <a:pt x="262193" y="1050950"/>
                </a:cubicBezTo>
                <a:cubicBezTo>
                  <a:pt x="255747" y="1052839"/>
                  <a:pt x="250668" y="1054369"/>
                  <a:pt x="246957" y="1055541"/>
                </a:cubicBezTo>
                <a:lnTo>
                  <a:pt x="246957" y="1118537"/>
                </a:lnTo>
                <a:cubicBezTo>
                  <a:pt x="247608" y="1132015"/>
                  <a:pt x="241488" y="1138689"/>
                  <a:pt x="228595" y="1138559"/>
                </a:cubicBezTo>
                <a:cubicBezTo>
                  <a:pt x="225861" y="1138689"/>
                  <a:pt x="220912" y="1138754"/>
                  <a:pt x="213750" y="1138754"/>
                </a:cubicBezTo>
                <a:cubicBezTo>
                  <a:pt x="213164" y="1134131"/>
                  <a:pt x="212512" y="1130452"/>
                  <a:pt x="211796" y="1127718"/>
                </a:cubicBezTo>
                <a:cubicBezTo>
                  <a:pt x="216224" y="1128173"/>
                  <a:pt x="221010" y="1128401"/>
                  <a:pt x="226153" y="1128401"/>
                </a:cubicBezTo>
                <a:cubicBezTo>
                  <a:pt x="233706" y="1128857"/>
                  <a:pt x="237255" y="1125374"/>
                  <a:pt x="236800" y="1117951"/>
                </a:cubicBezTo>
                <a:lnTo>
                  <a:pt x="236800" y="1058764"/>
                </a:lnTo>
                <a:cubicBezTo>
                  <a:pt x="234846" y="1059415"/>
                  <a:pt x="231916" y="1060326"/>
                  <a:pt x="228009" y="1061498"/>
                </a:cubicBezTo>
                <a:cubicBezTo>
                  <a:pt x="220977" y="1063712"/>
                  <a:pt x="215768" y="1065405"/>
                  <a:pt x="212382" y="1066577"/>
                </a:cubicBezTo>
                <a:lnTo>
                  <a:pt x="210331" y="1055931"/>
                </a:lnTo>
                <a:cubicBezTo>
                  <a:pt x="218014" y="1053978"/>
                  <a:pt x="226837" y="1051504"/>
                  <a:pt x="236800" y="1048509"/>
                </a:cubicBezTo>
                <a:lnTo>
                  <a:pt x="236800" y="1004167"/>
                </a:lnTo>
                <a:lnTo>
                  <a:pt x="212578" y="1004167"/>
                </a:lnTo>
                <a:lnTo>
                  <a:pt x="212578" y="995377"/>
                </a:lnTo>
                <a:lnTo>
                  <a:pt x="236800" y="995377"/>
                </a:lnTo>
                <a:close/>
                <a:moveTo>
                  <a:pt x="3229533" y="954356"/>
                </a:moveTo>
                <a:lnTo>
                  <a:pt x="3239495" y="954356"/>
                </a:lnTo>
                <a:lnTo>
                  <a:pt x="3239495" y="1004167"/>
                </a:lnTo>
                <a:cubicBezTo>
                  <a:pt x="3256880" y="995768"/>
                  <a:pt x="3273483" y="985480"/>
                  <a:pt x="3289306" y="973304"/>
                </a:cubicBezTo>
                <a:lnTo>
                  <a:pt x="3295752" y="981117"/>
                </a:lnTo>
                <a:cubicBezTo>
                  <a:pt x="3278041" y="993684"/>
                  <a:pt x="3259289" y="1004688"/>
                  <a:pt x="3239495" y="1014129"/>
                </a:cubicBezTo>
                <a:lnTo>
                  <a:pt x="3239495" y="1036593"/>
                </a:lnTo>
                <a:cubicBezTo>
                  <a:pt x="3239430" y="1042193"/>
                  <a:pt x="3240569" y="1045969"/>
                  <a:pt x="3242913" y="1047923"/>
                </a:cubicBezTo>
                <a:cubicBezTo>
                  <a:pt x="3245192" y="1050006"/>
                  <a:pt x="3249522" y="1051015"/>
                  <a:pt x="3255903" y="1050950"/>
                </a:cubicBezTo>
                <a:lnTo>
                  <a:pt x="3273679" y="1050950"/>
                </a:lnTo>
                <a:cubicBezTo>
                  <a:pt x="3284422" y="1051471"/>
                  <a:pt x="3290282" y="1047467"/>
                  <a:pt x="3291259" y="1038937"/>
                </a:cubicBezTo>
                <a:cubicBezTo>
                  <a:pt x="3292366" y="1033403"/>
                  <a:pt x="3293375" y="1026012"/>
                  <a:pt x="3294287" y="1016766"/>
                </a:cubicBezTo>
                <a:cubicBezTo>
                  <a:pt x="3296891" y="1017743"/>
                  <a:pt x="3299952" y="1018752"/>
                  <a:pt x="3303468" y="1019794"/>
                </a:cubicBezTo>
                <a:cubicBezTo>
                  <a:pt x="3302426" y="1028194"/>
                  <a:pt x="3301254" y="1035909"/>
                  <a:pt x="3299952" y="1042941"/>
                </a:cubicBezTo>
                <a:cubicBezTo>
                  <a:pt x="3297738" y="1054531"/>
                  <a:pt x="3289599" y="1060261"/>
                  <a:pt x="3275534" y="1060131"/>
                </a:cubicBezTo>
                <a:lnTo>
                  <a:pt x="3251899" y="1060131"/>
                </a:lnTo>
                <a:cubicBezTo>
                  <a:pt x="3243564" y="1060196"/>
                  <a:pt x="3237769" y="1058503"/>
                  <a:pt x="3234514" y="1055052"/>
                </a:cubicBezTo>
                <a:cubicBezTo>
                  <a:pt x="3231128" y="1051797"/>
                  <a:pt x="3229468" y="1045969"/>
                  <a:pt x="3229533" y="1037570"/>
                </a:cubicBezTo>
                <a:close/>
                <a:moveTo>
                  <a:pt x="1493364" y="954356"/>
                </a:moveTo>
                <a:lnTo>
                  <a:pt x="1503912" y="954356"/>
                </a:lnTo>
                <a:lnTo>
                  <a:pt x="1503912" y="979750"/>
                </a:lnTo>
                <a:lnTo>
                  <a:pt x="1600995" y="979750"/>
                </a:lnTo>
                <a:lnTo>
                  <a:pt x="1600995" y="954356"/>
                </a:lnTo>
                <a:lnTo>
                  <a:pt x="1611543" y="954356"/>
                </a:lnTo>
                <a:lnTo>
                  <a:pt x="1611543" y="979750"/>
                </a:lnTo>
                <a:lnTo>
                  <a:pt x="1642797" y="979750"/>
                </a:lnTo>
                <a:lnTo>
                  <a:pt x="1642797" y="989322"/>
                </a:lnTo>
                <a:lnTo>
                  <a:pt x="1611543" y="989322"/>
                </a:lnTo>
                <a:lnTo>
                  <a:pt x="1611543" y="1083767"/>
                </a:lnTo>
                <a:lnTo>
                  <a:pt x="1646997" y="1083767"/>
                </a:lnTo>
                <a:lnTo>
                  <a:pt x="1646997" y="1093338"/>
                </a:lnTo>
                <a:lnTo>
                  <a:pt x="1458692" y="1093338"/>
                </a:lnTo>
                <a:lnTo>
                  <a:pt x="1458692" y="1083767"/>
                </a:lnTo>
                <a:lnTo>
                  <a:pt x="1493364" y="1083767"/>
                </a:lnTo>
                <a:lnTo>
                  <a:pt x="1493364" y="989322"/>
                </a:lnTo>
                <a:lnTo>
                  <a:pt x="1462892" y="989322"/>
                </a:lnTo>
                <a:lnTo>
                  <a:pt x="1462892" y="979750"/>
                </a:lnTo>
                <a:lnTo>
                  <a:pt x="1493364" y="979750"/>
                </a:lnTo>
                <a:close/>
                <a:moveTo>
                  <a:pt x="3860917" y="954161"/>
                </a:moveTo>
                <a:lnTo>
                  <a:pt x="3871563" y="956896"/>
                </a:lnTo>
                <a:cubicBezTo>
                  <a:pt x="3868047" y="967248"/>
                  <a:pt x="3864433" y="976852"/>
                  <a:pt x="3860722" y="985708"/>
                </a:cubicBezTo>
                <a:lnTo>
                  <a:pt x="3925379" y="985708"/>
                </a:lnTo>
                <a:cubicBezTo>
                  <a:pt x="3924597" y="1031286"/>
                  <a:pt x="3923393" y="1070972"/>
                  <a:pt x="3921765" y="1104766"/>
                </a:cubicBezTo>
                <a:cubicBezTo>
                  <a:pt x="3921765" y="1126643"/>
                  <a:pt x="3910631" y="1137517"/>
                  <a:pt x="3888362" y="1137387"/>
                </a:cubicBezTo>
                <a:cubicBezTo>
                  <a:pt x="3884390" y="1137517"/>
                  <a:pt x="3879963" y="1137615"/>
                  <a:pt x="3875079" y="1137680"/>
                </a:cubicBezTo>
                <a:cubicBezTo>
                  <a:pt x="3872735" y="1137745"/>
                  <a:pt x="3870163" y="1137778"/>
                  <a:pt x="3867363" y="1137778"/>
                </a:cubicBezTo>
                <a:cubicBezTo>
                  <a:pt x="3864889" y="1137778"/>
                  <a:pt x="3861471" y="1137778"/>
                  <a:pt x="3857108" y="1137778"/>
                </a:cubicBezTo>
                <a:cubicBezTo>
                  <a:pt x="3856457" y="1134001"/>
                  <a:pt x="3855611" y="1130322"/>
                  <a:pt x="3854569" y="1126741"/>
                </a:cubicBezTo>
                <a:cubicBezTo>
                  <a:pt x="3864792" y="1127132"/>
                  <a:pt x="3875437" y="1127327"/>
                  <a:pt x="3886507" y="1127327"/>
                </a:cubicBezTo>
                <a:cubicBezTo>
                  <a:pt x="3902980" y="1128173"/>
                  <a:pt x="3911249" y="1120262"/>
                  <a:pt x="3911314" y="1103594"/>
                </a:cubicBezTo>
                <a:cubicBezTo>
                  <a:pt x="3912486" y="1082562"/>
                  <a:pt x="3913561" y="1046620"/>
                  <a:pt x="3914537" y="995768"/>
                </a:cubicBezTo>
                <a:lnTo>
                  <a:pt x="3856522" y="995768"/>
                </a:lnTo>
                <a:cubicBezTo>
                  <a:pt x="3851183" y="1008530"/>
                  <a:pt x="3845714" y="1019534"/>
                  <a:pt x="3840114" y="1028780"/>
                </a:cubicBezTo>
                <a:cubicBezTo>
                  <a:pt x="3837900" y="1027022"/>
                  <a:pt x="3834840" y="1025068"/>
                  <a:pt x="3830933" y="1022919"/>
                </a:cubicBezTo>
                <a:cubicBezTo>
                  <a:pt x="3842849" y="1003711"/>
                  <a:pt x="3852843" y="980792"/>
                  <a:pt x="3860917" y="954161"/>
                </a:cubicBezTo>
                <a:close/>
                <a:moveTo>
                  <a:pt x="3781708" y="954161"/>
                </a:moveTo>
                <a:lnTo>
                  <a:pt x="3792549" y="956505"/>
                </a:lnTo>
                <a:cubicBezTo>
                  <a:pt x="3791768" y="958849"/>
                  <a:pt x="3790433" y="962951"/>
                  <a:pt x="3788545" y="968811"/>
                </a:cubicBezTo>
                <a:cubicBezTo>
                  <a:pt x="3786006" y="976820"/>
                  <a:pt x="3784150" y="982582"/>
                  <a:pt x="3782978" y="986098"/>
                </a:cubicBezTo>
                <a:lnTo>
                  <a:pt x="3822729" y="986098"/>
                </a:lnTo>
                <a:lnTo>
                  <a:pt x="3822729" y="1137778"/>
                </a:lnTo>
                <a:lnTo>
                  <a:pt x="3812376" y="1137778"/>
                </a:lnTo>
                <a:lnTo>
                  <a:pt x="3812376" y="1121760"/>
                </a:lnTo>
                <a:lnTo>
                  <a:pt x="3762565" y="1121760"/>
                </a:lnTo>
                <a:lnTo>
                  <a:pt x="3762565" y="1139145"/>
                </a:lnTo>
                <a:lnTo>
                  <a:pt x="3752115" y="1139145"/>
                </a:lnTo>
                <a:lnTo>
                  <a:pt x="3752115" y="986098"/>
                </a:lnTo>
                <a:lnTo>
                  <a:pt x="3772527" y="986098"/>
                </a:lnTo>
                <a:cubicBezTo>
                  <a:pt x="3776369" y="973988"/>
                  <a:pt x="3779429" y="963342"/>
                  <a:pt x="3781708" y="954161"/>
                </a:cubicBezTo>
                <a:close/>
                <a:moveTo>
                  <a:pt x="2611775" y="954161"/>
                </a:moveTo>
                <a:lnTo>
                  <a:pt x="2622812" y="954161"/>
                </a:lnTo>
                <a:cubicBezTo>
                  <a:pt x="2622746" y="968746"/>
                  <a:pt x="2622128" y="988410"/>
                  <a:pt x="2620956" y="1013153"/>
                </a:cubicBezTo>
                <a:lnTo>
                  <a:pt x="2684538" y="1013153"/>
                </a:lnTo>
                <a:lnTo>
                  <a:pt x="2684538" y="1023115"/>
                </a:lnTo>
                <a:lnTo>
                  <a:pt x="2623593" y="1023115"/>
                </a:lnTo>
                <a:cubicBezTo>
                  <a:pt x="2629258" y="1069735"/>
                  <a:pt x="2649931" y="1105287"/>
                  <a:pt x="2685612" y="1129769"/>
                </a:cubicBezTo>
                <a:cubicBezTo>
                  <a:pt x="2683594" y="1131592"/>
                  <a:pt x="2680664" y="1134717"/>
                  <a:pt x="2676822" y="1139145"/>
                </a:cubicBezTo>
                <a:cubicBezTo>
                  <a:pt x="2641531" y="1112384"/>
                  <a:pt x="2621574" y="1078265"/>
                  <a:pt x="2616951" y="1036788"/>
                </a:cubicBezTo>
                <a:cubicBezTo>
                  <a:pt x="2612198" y="1080088"/>
                  <a:pt x="2591134" y="1115151"/>
                  <a:pt x="2553760" y="1141977"/>
                </a:cubicBezTo>
                <a:cubicBezTo>
                  <a:pt x="2550309" y="1138331"/>
                  <a:pt x="2547314" y="1135336"/>
                  <a:pt x="2544774" y="1132992"/>
                </a:cubicBezTo>
                <a:cubicBezTo>
                  <a:pt x="2584623" y="1106100"/>
                  <a:pt x="2606013" y="1069475"/>
                  <a:pt x="2608943" y="1023115"/>
                </a:cubicBezTo>
                <a:lnTo>
                  <a:pt x="2567336" y="1023115"/>
                </a:lnTo>
                <a:lnTo>
                  <a:pt x="2567336" y="1013153"/>
                </a:lnTo>
                <a:lnTo>
                  <a:pt x="2610017" y="1013153"/>
                </a:lnTo>
                <a:cubicBezTo>
                  <a:pt x="2611124" y="994530"/>
                  <a:pt x="2611710" y="974867"/>
                  <a:pt x="2611775" y="954161"/>
                </a:cubicBezTo>
                <a:close/>
                <a:moveTo>
                  <a:pt x="1687529" y="954161"/>
                </a:moveTo>
                <a:lnTo>
                  <a:pt x="1698566" y="955333"/>
                </a:lnTo>
                <a:cubicBezTo>
                  <a:pt x="1695636" y="973434"/>
                  <a:pt x="1693357" y="986587"/>
                  <a:pt x="1691729" y="994791"/>
                </a:cubicBezTo>
                <a:lnTo>
                  <a:pt x="1728745" y="994791"/>
                </a:lnTo>
                <a:lnTo>
                  <a:pt x="1728745" y="1005144"/>
                </a:lnTo>
                <a:cubicBezTo>
                  <a:pt x="1725490" y="1041802"/>
                  <a:pt x="1719044" y="1069019"/>
                  <a:pt x="1709407" y="1086795"/>
                </a:cubicBezTo>
                <a:cubicBezTo>
                  <a:pt x="1713249" y="1089855"/>
                  <a:pt x="1718978" y="1094510"/>
                  <a:pt x="1726597" y="1100761"/>
                </a:cubicBezTo>
                <a:cubicBezTo>
                  <a:pt x="1729592" y="1103301"/>
                  <a:pt x="1731838" y="1105156"/>
                  <a:pt x="1733336" y="1106328"/>
                </a:cubicBezTo>
                <a:lnTo>
                  <a:pt x="1725132" y="1114923"/>
                </a:lnTo>
                <a:cubicBezTo>
                  <a:pt x="1720183" y="1110626"/>
                  <a:pt x="1713053" y="1104375"/>
                  <a:pt x="1703742" y="1096171"/>
                </a:cubicBezTo>
                <a:cubicBezTo>
                  <a:pt x="1695082" y="1110430"/>
                  <a:pt x="1682418" y="1124364"/>
                  <a:pt x="1665749" y="1137973"/>
                </a:cubicBezTo>
                <a:cubicBezTo>
                  <a:pt x="1663014" y="1134261"/>
                  <a:pt x="1660345" y="1131201"/>
                  <a:pt x="1657740" y="1128792"/>
                </a:cubicBezTo>
                <a:cubicBezTo>
                  <a:pt x="1674669" y="1116095"/>
                  <a:pt x="1687399" y="1103008"/>
                  <a:pt x="1695929" y="1089529"/>
                </a:cubicBezTo>
                <a:cubicBezTo>
                  <a:pt x="1686943" y="1081846"/>
                  <a:pt x="1677144" y="1073707"/>
                  <a:pt x="1666530" y="1065112"/>
                </a:cubicBezTo>
                <a:cubicBezTo>
                  <a:pt x="1671349" y="1046881"/>
                  <a:pt x="1675679" y="1026891"/>
                  <a:pt x="1679520" y="1005144"/>
                </a:cubicBezTo>
                <a:lnTo>
                  <a:pt x="1660768" y="1005144"/>
                </a:lnTo>
                <a:lnTo>
                  <a:pt x="1660768" y="994791"/>
                </a:lnTo>
                <a:lnTo>
                  <a:pt x="1681376" y="994791"/>
                </a:lnTo>
                <a:cubicBezTo>
                  <a:pt x="1683590" y="981899"/>
                  <a:pt x="1685641" y="968355"/>
                  <a:pt x="1687529" y="954161"/>
                </a:cubicBezTo>
                <a:close/>
                <a:moveTo>
                  <a:pt x="1782756" y="953965"/>
                </a:moveTo>
                <a:lnTo>
                  <a:pt x="1793402" y="953965"/>
                </a:lnTo>
                <a:lnTo>
                  <a:pt x="1793402" y="1075172"/>
                </a:lnTo>
                <a:lnTo>
                  <a:pt x="1782756" y="1075172"/>
                </a:lnTo>
                <a:close/>
                <a:moveTo>
                  <a:pt x="1096044" y="953965"/>
                </a:moveTo>
                <a:lnTo>
                  <a:pt x="1106202" y="953965"/>
                </a:lnTo>
                <a:lnTo>
                  <a:pt x="1106202" y="972522"/>
                </a:lnTo>
                <a:lnTo>
                  <a:pt x="1160896" y="972522"/>
                </a:lnTo>
                <a:lnTo>
                  <a:pt x="1160896" y="953965"/>
                </a:lnTo>
                <a:lnTo>
                  <a:pt x="1171054" y="953965"/>
                </a:lnTo>
                <a:lnTo>
                  <a:pt x="1171054" y="972522"/>
                </a:lnTo>
                <a:lnTo>
                  <a:pt x="1222623" y="972522"/>
                </a:lnTo>
                <a:lnTo>
                  <a:pt x="1222623" y="981703"/>
                </a:lnTo>
                <a:lnTo>
                  <a:pt x="1171054" y="981703"/>
                </a:lnTo>
                <a:lnTo>
                  <a:pt x="1171054" y="995377"/>
                </a:lnTo>
                <a:lnTo>
                  <a:pt x="1160896" y="995377"/>
                </a:lnTo>
                <a:lnTo>
                  <a:pt x="1160896" y="981703"/>
                </a:lnTo>
                <a:lnTo>
                  <a:pt x="1106202" y="981703"/>
                </a:lnTo>
                <a:lnTo>
                  <a:pt x="1106202" y="995377"/>
                </a:lnTo>
                <a:lnTo>
                  <a:pt x="1096044" y="995377"/>
                </a:lnTo>
                <a:lnTo>
                  <a:pt x="1096044" y="981703"/>
                </a:lnTo>
                <a:lnTo>
                  <a:pt x="1044280" y="981703"/>
                </a:lnTo>
                <a:lnTo>
                  <a:pt x="1044280" y="972522"/>
                </a:lnTo>
                <a:lnTo>
                  <a:pt x="1096044" y="972522"/>
                </a:lnTo>
                <a:close/>
                <a:moveTo>
                  <a:pt x="735545" y="953965"/>
                </a:moveTo>
                <a:lnTo>
                  <a:pt x="745703" y="953965"/>
                </a:lnTo>
                <a:lnTo>
                  <a:pt x="745703" y="974769"/>
                </a:lnTo>
                <a:lnTo>
                  <a:pt x="799714" y="974769"/>
                </a:lnTo>
                <a:lnTo>
                  <a:pt x="799714" y="983168"/>
                </a:lnTo>
                <a:lnTo>
                  <a:pt x="745703" y="983168"/>
                </a:lnTo>
                <a:lnTo>
                  <a:pt x="745703" y="1019989"/>
                </a:lnTo>
                <a:lnTo>
                  <a:pt x="808992" y="1019989"/>
                </a:lnTo>
                <a:lnTo>
                  <a:pt x="808992" y="1028584"/>
                </a:lnTo>
                <a:lnTo>
                  <a:pt x="673721" y="1028584"/>
                </a:lnTo>
                <a:lnTo>
                  <a:pt x="673721" y="1019989"/>
                </a:lnTo>
                <a:lnTo>
                  <a:pt x="735545" y="1019989"/>
                </a:lnTo>
                <a:lnTo>
                  <a:pt x="735545" y="983168"/>
                </a:lnTo>
                <a:lnTo>
                  <a:pt x="681144" y="983168"/>
                </a:lnTo>
                <a:lnTo>
                  <a:pt x="681144" y="974769"/>
                </a:lnTo>
                <a:lnTo>
                  <a:pt x="735545" y="974769"/>
                </a:lnTo>
                <a:close/>
                <a:moveTo>
                  <a:pt x="4274497" y="953770"/>
                </a:moveTo>
                <a:lnTo>
                  <a:pt x="4285338" y="953770"/>
                </a:lnTo>
                <a:cubicBezTo>
                  <a:pt x="4285338" y="966272"/>
                  <a:pt x="4285143" y="979848"/>
                  <a:pt x="4284752" y="994498"/>
                </a:cubicBezTo>
                <a:lnTo>
                  <a:pt x="4336712" y="994498"/>
                </a:lnTo>
                <a:cubicBezTo>
                  <a:pt x="4335670" y="1047695"/>
                  <a:pt x="4334596" y="1084841"/>
                  <a:pt x="4333489" y="1105938"/>
                </a:cubicBezTo>
                <a:cubicBezTo>
                  <a:pt x="4332512" y="1126448"/>
                  <a:pt x="4323136" y="1136671"/>
                  <a:pt x="4305360" y="1136606"/>
                </a:cubicBezTo>
                <a:cubicBezTo>
                  <a:pt x="4302039" y="1136671"/>
                  <a:pt x="4298621" y="1136736"/>
                  <a:pt x="4295105" y="1136801"/>
                </a:cubicBezTo>
                <a:cubicBezTo>
                  <a:pt x="4293412" y="1136801"/>
                  <a:pt x="4291524" y="1136801"/>
                  <a:pt x="4289440" y="1136801"/>
                </a:cubicBezTo>
                <a:cubicBezTo>
                  <a:pt x="4287617" y="1136801"/>
                  <a:pt x="4284850" y="1136801"/>
                  <a:pt x="4281138" y="1136801"/>
                </a:cubicBezTo>
                <a:cubicBezTo>
                  <a:pt x="4280162" y="1132634"/>
                  <a:pt x="4278957" y="1128434"/>
                  <a:pt x="4277525" y="1124202"/>
                </a:cubicBezTo>
                <a:cubicBezTo>
                  <a:pt x="4287226" y="1124853"/>
                  <a:pt x="4295951" y="1125178"/>
                  <a:pt x="4303700" y="1125178"/>
                </a:cubicBezTo>
                <a:cubicBezTo>
                  <a:pt x="4315876" y="1125569"/>
                  <a:pt x="4322159" y="1119025"/>
                  <a:pt x="4322550" y="1105547"/>
                </a:cubicBezTo>
                <a:cubicBezTo>
                  <a:pt x="4324438" y="1064656"/>
                  <a:pt x="4325512" y="1031058"/>
                  <a:pt x="4325773" y="1004753"/>
                </a:cubicBezTo>
                <a:lnTo>
                  <a:pt x="4284361" y="1004753"/>
                </a:lnTo>
                <a:cubicBezTo>
                  <a:pt x="4284166" y="1011590"/>
                  <a:pt x="4283938" y="1018134"/>
                  <a:pt x="4283678" y="1024384"/>
                </a:cubicBezTo>
                <a:cubicBezTo>
                  <a:pt x="4283352" y="1073088"/>
                  <a:pt x="4269223" y="1112286"/>
                  <a:pt x="4241290" y="1141977"/>
                </a:cubicBezTo>
                <a:cubicBezTo>
                  <a:pt x="4239271" y="1139829"/>
                  <a:pt x="4236211" y="1137224"/>
                  <a:pt x="4232109" y="1134164"/>
                </a:cubicBezTo>
                <a:cubicBezTo>
                  <a:pt x="4258805" y="1108119"/>
                  <a:pt x="4272413" y="1071233"/>
                  <a:pt x="4272934" y="1023505"/>
                </a:cubicBezTo>
                <a:cubicBezTo>
                  <a:pt x="4272999" y="1021682"/>
                  <a:pt x="4273130" y="1018882"/>
                  <a:pt x="4273325" y="1015106"/>
                </a:cubicBezTo>
                <a:cubicBezTo>
                  <a:pt x="4273520" y="1010613"/>
                  <a:pt x="4273650" y="1007162"/>
                  <a:pt x="4273716" y="1004753"/>
                </a:cubicBezTo>
                <a:lnTo>
                  <a:pt x="4243536" y="1004753"/>
                </a:lnTo>
                <a:lnTo>
                  <a:pt x="4243536" y="994498"/>
                </a:lnTo>
                <a:lnTo>
                  <a:pt x="4273911" y="994498"/>
                </a:lnTo>
                <a:cubicBezTo>
                  <a:pt x="4274302" y="981736"/>
                  <a:pt x="4274497" y="968160"/>
                  <a:pt x="4274497" y="953770"/>
                </a:cubicBezTo>
                <a:close/>
                <a:moveTo>
                  <a:pt x="4408256" y="953575"/>
                </a:moveTo>
                <a:lnTo>
                  <a:pt x="4418902" y="956505"/>
                </a:lnTo>
                <a:cubicBezTo>
                  <a:pt x="4413237" y="972392"/>
                  <a:pt x="4407279" y="987336"/>
                  <a:pt x="4401029" y="1001335"/>
                </a:cubicBezTo>
                <a:lnTo>
                  <a:pt x="4401029" y="1141782"/>
                </a:lnTo>
                <a:lnTo>
                  <a:pt x="4390481" y="1141782"/>
                </a:lnTo>
                <a:lnTo>
                  <a:pt x="4390481" y="1023115"/>
                </a:lnTo>
                <a:cubicBezTo>
                  <a:pt x="4383644" y="1036137"/>
                  <a:pt x="4376449" y="1048281"/>
                  <a:pt x="4368896" y="1059545"/>
                </a:cubicBezTo>
                <a:cubicBezTo>
                  <a:pt x="4366422" y="1055183"/>
                  <a:pt x="4364273" y="1051732"/>
                  <a:pt x="4362450" y="1049192"/>
                </a:cubicBezTo>
                <a:cubicBezTo>
                  <a:pt x="4381072" y="1022431"/>
                  <a:pt x="4396341" y="990559"/>
                  <a:pt x="4408256" y="953575"/>
                </a:cubicBezTo>
                <a:close/>
                <a:moveTo>
                  <a:pt x="335542" y="953575"/>
                </a:moveTo>
                <a:cubicBezTo>
                  <a:pt x="336779" y="957612"/>
                  <a:pt x="338277" y="963049"/>
                  <a:pt x="340035" y="969885"/>
                </a:cubicBezTo>
                <a:cubicBezTo>
                  <a:pt x="340490" y="971578"/>
                  <a:pt x="340816" y="972783"/>
                  <a:pt x="341012" y="973499"/>
                </a:cubicBezTo>
                <a:lnTo>
                  <a:pt x="391604" y="973499"/>
                </a:lnTo>
                <a:lnTo>
                  <a:pt x="391604" y="981703"/>
                </a:lnTo>
                <a:lnTo>
                  <a:pt x="365624" y="981703"/>
                </a:lnTo>
                <a:lnTo>
                  <a:pt x="372754" y="985903"/>
                </a:lnTo>
                <a:cubicBezTo>
                  <a:pt x="369108" y="990787"/>
                  <a:pt x="363996" y="997070"/>
                  <a:pt x="357420" y="1004753"/>
                </a:cubicBezTo>
                <a:lnTo>
                  <a:pt x="398538" y="1004753"/>
                </a:lnTo>
                <a:lnTo>
                  <a:pt x="398538" y="1012957"/>
                </a:lnTo>
                <a:lnTo>
                  <a:pt x="270397" y="1012957"/>
                </a:lnTo>
                <a:lnTo>
                  <a:pt x="270397" y="1004753"/>
                </a:lnTo>
                <a:lnTo>
                  <a:pt x="306925" y="1004753"/>
                </a:lnTo>
                <a:cubicBezTo>
                  <a:pt x="303474" y="999674"/>
                  <a:pt x="298753" y="993554"/>
                  <a:pt x="292763" y="986391"/>
                </a:cubicBezTo>
                <a:lnTo>
                  <a:pt x="299991" y="981703"/>
                </a:lnTo>
                <a:lnTo>
                  <a:pt x="275378" y="981703"/>
                </a:lnTo>
                <a:lnTo>
                  <a:pt x="275378" y="973499"/>
                </a:lnTo>
                <a:lnTo>
                  <a:pt x="330365" y="973499"/>
                </a:lnTo>
                <a:cubicBezTo>
                  <a:pt x="328608" y="966076"/>
                  <a:pt x="327012" y="960086"/>
                  <a:pt x="325580" y="955528"/>
                </a:cubicBezTo>
                <a:close/>
                <a:moveTo>
                  <a:pt x="4458653" y="953379"/>
                </a:moveTo>
                <a:lnTo>
                  <a:pt x="4469299" y="956114"/>
                </a:lnTo>
                <a:cubicBezTo>
                  <a:pt x="4465783" y="965490"/>
                  <a:pt x="4461778" y="975094"/>
                  <a:pt x="4457286" y="984926"/>
                </a:cubicBezTo>
                <a:lnTo>
                  <a:pt x="4552317" y="984926"/>
                </a:lnTo>
                <a:lnTo>
                  <a:pt x="4552317" y="995182"/>
                </a:lnTo>
                <a:lnTo>
                  <a:pt x="4481312" y="995182"/>
                </a:lnTo>
                <a:lnTo>
                  <a:pt x="4481312" y="1032784"/>
                </a:lnTo>
                <a:lnTo>
                  <a:pt x="4541867" y="1032784"/>
                </a:lnTo>
                <a:lnTo>
                  <a:pt x="4541867" y="1042746"/>
                </a:lnTo>
                <a:lnTo>
                  <a:pt x="4481312" y="1042746"/>
                </a:lnTo>
                <a:lnTo>
                  <a:pt x="4481312" y="1081911"/>
                </a:lnTo>
                <a:lnTo>
                  <a:pt x="4547043" y="1081911"/>
                </a:lnTo>
                <a:lnTo>
                  <a:pt x="4547043" y="1091971"/>
                </a:lnTo>
                <a:lnTo>
                  <a:pt x="4481312" y="1091971"/>
                </a:lnTo>
                <a:lnTo>
                  <a:pt x="4481312" y="1141782"/>
                </a:lnTo>
                <a:lnTo>
                  <a:pt x="4470666" y="1141782"/>
                </a:lnTo>
                <a:lnTo>
                  <a:pt x="4470666" y="995182"/>
                </a:lnTo>
                <a:lnTo>
                  <a:pt x="4452500" y="995182"/>
                </a:lnTo>
                <a:cubicBezTo>
                  <a:pt x="4445012" y="1010353"/>
                  <a:pt x="4435929" y="1024873"/>
                  <a:pt x="4425250" y="1038742"/>
                </a:cubicBezTo>
                <a:cubicBezTo>
                  <a:pt x="4422451" y="1036333"/>
                  <a:pt x="4419455" y="1034054"/>
                  <a:pt x="4416265" y="1031905"/>
                </a:cubicBezTo>
                <a:cubicBezTo>
                  <a:pt x="4434692" y="1009637"/>
                  <a:pt x="4448821" y="983461"/>
                  <a:pt x="4458653" y="953379"/>
                </a:cubicBezTo>
                <a:close/>
                <a:moveTo>
                  <a:pt x="2191698" y="953379"/>
                </a:moveTo>
                <a:lnTo>
                  <a:pt x="2202637" y="955724"/>
                </a:lnTo>
                <a:cubicBezTo>
                  <a:pt x="2199772" y="964058"/>
                  <a:pt x="2196582" y="972522"/>
                  <a:pt x="2193066" y="981117"/>
                </a:cubicBezTo>
                <a:lnTo>
                  <a:pt x="2263680" y="981117"/>
                </a:lnTo>
                <a:lnTo>
                  <a:pt x="2263680" y="990982"/>
                </a:lnTo>
                <a:lnTo>
                  <a:pt x="2189061" y="990982"/>
                </a:lnTo>
                <a:cubicBezTo>
                  <a:pt x="2181899" y="1008106"/>
                  <a:pt x="2173955" y="1025622"/>
                  <a:pt x="2165230" y="1043527"/>
                </a:cubicBezTo>
                <a:lnTo>
                  <a:pt x="2205470" y="1043527"/>
                </a:lnTo>
                <a:lnTo>
                  <a:pt x="2205470" y="1006120"/>
                </a:lnTo>
                <a:lnTo>
                  <a:pt x="2216115" y="1006120"/>
                </a:lnTo>
                <a:lnTo>
                  <a:pt x="2216115" y="1043527"/>
                </a:lnTo>
                <a:lnTo>
                  <a:pt x="2258699" y="1043527"/>
                </a:lnTo>
                <a:lnTo>
                  <a:pt x="2258699" y="1053392"/>
                </a:lnTo>
                <a:lnTo>
                  <a:pt x="2216115" y="1053392"/>
                </a:lnTo>
                <a:lnTo>
                  <a:pt x="2216115" y="1086795"/>
                </a:lnTo>
                <a:lnTo>
                  <a:pt x="2266122" y="1086795"/>
                </a:lnTo>
                <a:lnTo>
                  <a:pt x="2266122" y="1096561"/>
                </a:lnTo>
                <a:lnTo>
                  <a:pt x="2216115" y="1096561"/>
                </a:lnTo>
                <a:lnTo>
                  <a:pt x="2216115" y="1142173"/>
                </a:lnTo>
                <a:lnTo>
                  <a:pt x="2205470" y="1142173"/>
                </a:lnTo>
                <a:lnTo>
                  <a:pt x="2205470" y="1096561"/>
                </a:lnTo>
                <a:lnTo>
                  <a:pt x="2146673" y="1096561"/>
                </a:lnTo>
                <a:lnTo>
                  <a:pt x="2146673" y="1086795"/>
                </a:lnTo>
                <a:lnTo>
                  <a:pt x="2205470" y="1086795"/>
                </a:lnTo>
                <a:lnTo>
                  <a:pt x="2205470" y="1053392"/>
                </a:lnTo>
                <a:lnTo>
                  <a:pt x="2153705" y="1053392"/>
                </a:lnTo>
                <a:lnTo>
                  <a:pt x="2153705" y="1042160"/>
                </a:lnTo>
                <a:cubicBezTo>
                  <a:pt x="2161584" y="1028031"/>
                  <a:pt x="2169560" y="1010971"/>
                  <a:pt x="2177634" y="990982"/>
                </a:cubicBezTo>
                <a:lnTo>
                  <a:pt x="2151068" y="990982"/>
                </a:lnTo>
                <a:lnTo>
                  <a:pt x="2151068" y="981117"/>
                </a:lnTo>
                <a:lnTo>
                  <a:pt x="2181638" y="981117"/>
                </a:lnTo>
                <a:cubicBezTo>
                  <a:pt x="2185415" y="971611"/>
                  <a:pt x="2188768" y="962365"/>
                  <a:pt x="2191698" y="953379"/>
                </a:cubicBezTo>
                <a:close/>
                <a:moveTo>
                  <a:pt x="1328839" y="953184"/>
                </a:moveTo>
                <a:lnTo>
                  <a:pt x="1339778" y="957579"/>
                </a:lnTo>
                <a:cubicBezTo>
                  <a:pt x="1334244" y="964416"/>
                  <a:pt x="1328970" y="970276"/>
                  <a:pt x="1323956" y="975160"/>
                </a:cubicBezTo>
                <a:lnTo>
                  <a:pt x="1418401" y="975160"/>
                </a:lnTo>
                <a:lnTo>
                  <a:pt x="1418401" y="986391"/>
                </a:lnTo>
                <a:cubicBezTo>
                  <a:pt x="1391380" y="1016669"/>
                  <a:pt x="1356121" y="1040467"/>
                  <a:pt x="1312626" y="1057787"/>
                </a:cubicBezTo>
                <a:lnTo>
                  <a:pt x="1418011" y="1057787"/>
                </a:lnTo>
                <a:lnTo>
                  <a:pt x="1418011" y="1142173"/>
                </a:lnTo>
                <a:lnTo>
                  <a:pt x="1407170" y="1142173"/>
                </a:lnTo>
                <a:lnTo>
                  <a:pt x="1407170" y="1129378"/>
                </a:lnTo>
                <a:lnTo>
                  <a:pt x="1298758" y="1129378"/>
                </a:lnTo>
                <a:lnTo>
                  <a:pt x="1298758" y="1142173"/>
                </a:lnTo>
                <a:lnTo>
                  <a:pt x="1288014" y="1142173"/>
                </a:lnTo>
                <a:lnTo>
                  <a:pt x="1288014" y="1067359"/>
                </a:lnTo>
                <a:cubicBezTo>
                  <a:pt x="1277596" y="1071135"/>
                  <a:pt x="1266397" y="1075009"/>
                  <a:pt x="1254416" y="1078981"/>
                </a:cubicBezTo>
                <a:cubicBezTo>
                  <a:pt x="1252332" y="1074879"/>
                  <a:pt x="1250379" y="1071461"/>
                  <a:pt x="1248556" y="1068726"/>
                </a:cubicBezTo>
                <a:cubicBezTo>
                  <a:pt x="1316012" y="1051276"/>
                  <a:pt x="1368167" y="1023473"/>
                  <a:pt x="1405021" y="985317"/>
                </a:cubicBezTo>
                <a:lnTo>
                  <a:pt x="1313798" y="985317"/>
                </a:lnTo>
                <a:cubicBezTo>
                  <a:pt x="1310022" y="988898"/>
                  <a:pt x="1306148" y="992317"/>
                  <a:pt x="1302176" y="995572"/>
                </a:cubicBezTo>
                <a:cubicBezTo>
                  <a:pt x="1307450" y="1000130"/>
                  <a:pt x="1315622" y="1007455"/>
                  <a:pt x="1326691" y="1017548"/>
                </a:cubicBezTo>
                <a:cubicBezTo>
                  <a:pt x="1329100" y="1019696"/>
                  <a:pt x="1330923" y="1021357"/>
                  <a:pt x="1332160" y="1022529"/>
                </a:cubicBezTo>
                <a:lnTo>
                  <a:pt x="1322979" y="1030147"/>
                </a:lnTo>
                <a:cubicBezTo>
                  <a:pt x="1311454" y="1018166"/>
                  <a:pt x="1301915" y="1008758"/>
                  <a:pt x="1294362" y="1001921"/>
                </a:cubicBezTo>
                <a:cubicBezTo>
                  <a:pt x="1284075" y="1009930"/>
                  <a:pt x="1272159" y="1018264"/>
                  <a:pt x="1258616" y="1026924"/>
                </a:cubicBezTo>
                <a:cubicBezTo>
                  <a:pt x="1256402" y="1023538"/>
                  <a:pt x="1254058" y="1020543"/>
                  <a:pt x="1251584" y="1017938"/>
                </a:cubicBezTo>
                <a:cubicBezTo>
                  <a:pt x="1283814" y="1000098"/>
                  <a:pt x="1309566" y="978513"/>
                  <a:pt x="1328839" y="953184"/>
                </a:cubicBezTo>
                <a:close/>
                <a:moveTo>
                  <a:pt x="3019397" y="952891"/>
                </a:moveTo>
                <a:cubicBezTo>
                  <a:pt x="3023889" y="959337"/>
                  <a:pt x="3029684" y="968030"/>
                  <a:pt x="3036782" y="978969"/>
                </a:cubicBezTo>
                <a:lnTo>
                  <a:pt x="3027308" y="984536"/>
                </a:lnTo>
                <a:cubicBezTo>
                  <a:pt x="3021643" y="974964"/>
                  <a:pt x="3016043" y="966174"/>
                  <a:pt x="3010509" y="958165"/>
                </a:cubicBezTo>
                <a:close/>
                <a:moveTo>
                  <a:pt x="244808" y="793078"/>
                </a:moveTo>
                <a:lnTo>
                  <a:pt x="244808" y="811439"/>
                </a:lnTo>
                <a:lnTo>
                  <a:pt x="364940" y="811439"/>
                </a:lnTo>
                <a:lnTo>
                  <a:pt x="364940" y="793078"/>
                </a:lnTo>
                <a:close/>
                <a:moveTo>
                  <a:pt x="882099" y="792003"/>
                </a:moveTo>
                <a:lnTo>
                  <a:pt x="882099" y="807240"/>
                </a:lnTo>
                <a:lnTo>
                  <a:pt x="984260" y="807240"/>
                </a:lnTo>
                <a:lnTo>
                  <a:pt x="984260" y="792003"/>
                </a:lnTo>
                <a:close/>
                <a:moveTo>
                  <a:pt x="2114833" y="788194"/>
                </a:moveTo>
                <a:lnTo>
                  <a:pt x="2114833" y="809681"/>
                </a:lnTo>
                <a:lnTo>
                  <a:pt x="2228324" y="809681"/>
                </a:lnTo>
                <a:lnTo>
                  <a:pt x="2228324" y="788194"/>
                </a:lnTo>
                <a:close/>
                <a:moveTo>
                  <a:pt x="234358" y="784678"/>
                </a:moveTo>
                <a:lnTo>
                  <a:pt x="375391" y="784678"/>
                </a:lnTo>
                <a:lnTo>
                  <a:pt x="375391" y="827652"/>
                </a:lnTo>
                <a:lnTo>
                  <a:pt x="364940" y="827652"/>
                </a:lnTo>
                <a:lnTo>
                  <a:pt x="364940" y="819839"/>
                </a:lnTo>
                <a:lnTo>
                  <a:pt x="244808" y="819839"/>
                </a:lnTo>
                <a:lnTo>
                  <a:pt x="244808" y="827652"/>
                </a:lnTo>
                <a:lnTo>
                  <a:pt x="234358" y="827652"/>
                </a:lnTo>
                <a:close/>
                <a:moveTo>
                  <a:pt x="4404642" y="779306"/>
                </a:moveTo>
                <a:lnTo>
                  <a:pt x="4415386" y="779306"/>
                </a:lnTo>
                <a:lnTo>
                  <a:pt x="4397024" y="829410"/>
                </a:lnTo>
                <a:lnTo>
                  <a:pt x="4388820" y="829410"/>
                </a:lnTo>
                <a:close/>
                <a:moveTo>
                  <a:pt x="1909092" y="779306"/>
                </a:moveTo>
                <a:lnTo>
                  <a:pt x="1919836" y="779306"/>
                </a:lnTo>
                <a:lnTo>
                  <a:pt x="1901474" y="829410"/>
                </a:lnTo>
                <a:lnTo>
                  <a:pt x="1893270" y="829410"/>
                </a:lnTo>
                <a:close/>
                <a:moveTo>
                  <a:pt x="3406852" y="778623"/>
                </a:moveTo>
                <a:cubicBezTo>
                  <a:pt x="3415512" y="786827"/>
                  <a:pt x="3422902" y="794380"/>
                  <a:pt x="3429023" y="801282"/>
                </a:cubicBezTo>
                <a:lnTo>
                  <a:pt x="3420623" y="808412"/>
                </a:lnTo>
                <a:cubicBezTo>
                  <a:pt x="3413917" y="800338"/>
                  <a:pt x="3406722" y="792622"/>
                  <a:pt x="3399039" y="785264"/>
                </a:cubicBezTo>
                <a:close/>
                <a:moveTo>
                  <a:pt x="3220254" y="771395"/>
                </a:moveTo>
                <a:lnTo>
                  <a:pt x="3220254" y="792882"/>
                </a:lnTo>
                <a:lnTo>
                  <a:pt x="3256489" y="792882"/>
                </a:lnTo>
                <a:lnTo>
                  <a:pt x="3256489" y="771395"/>
                </a:lnTo>
                <a:close/>
                <a:moveTo>
                  <a:pt x="2737721" y="768465"/>
                </a:moveTo>
                <a:lnTo>
                  <a:pt x="2737721" y="804603"/>
                </a:lnTo>
                <a:lnTo>
                  <a:pt x="2863127" y="804603"/>
                </a:lnTo>
                <a:lnTo>
                  <a:pt x="2863127" y="768465"/>
                </a:lnTo>
                <a:close/>
                <a:moveTo>
                  <a:pt x="1070846" y="768465"/>
                </a:moveTo>
                <a:lnTo>
                  <a:pt x="1070846" y="804603"/>
                </a:lnTo>
                <a:lnTo>
                  <a:pt x="1196252" y="804603"/>
                </a:lnTo>
                <a:lnTo>
                  <a:pt x="1196252" y="768465"/>
                </a:lnTo>
                <a:close/>
                <a:moveTo>
                  <a:pt x="882099" y="768075"/>
                </a:moveTo>
                <a:lnTo>
                  <a:pt x="882099" y="783408"/>
                </a:lnTo>
                <a:lnTo>
                  <a:pt x="984260" y="783408"/>
                </a:lnTo>
                <a:lnTo>
                  <a:pt x="984260" y="768075"/>
                </a:lnTo>
                <a:close/>
                <a:moveTo>
                  <a:pt x="3210683" y="762410"/>
                </a:moveTo>
                <a:lnTo>
                  <a:pt x="3266061" y="762410"/>
                </a:lnTo>
                <a:lnTo>
                  <a:pt x="3266061" y="801477"/>
                </a:lnTo>
                <a:lnTo>
                  <a:pt x="3210683" y="801477"/>
                </a:lnTo>
                <a:close/>
                <a:moveTo>
                  <a:pt x="2114833" y="757819"/>
                </a:moveTo>
                <a:lnTo>
                  <a:pt x="2114833" y="779209"/>
                </a:lnTo>
                <a:lnTo>
                  <a:pt x="2228324" y="779209"/>
                </a:lnTo>
                <a:lnTo>
                  <a:pt x="2228324" y="757819"/>
                </a:lnTo>
                <a:close/>
                <a:moveTo>
                  <a:pt x="697357" y="745806"/>
                </a:moveTo>
                <a:lnTo>
                  <a:pt x="697357" y="780185"/>
                </a:lnTo>
                <a:lnTo>
                  <a:pt x="781938" y="780185"/>
                </a:lnTo>
                <a:lnTo>
                  <a:pt x="781938" y="745806"/>
                </a:lnTo>
                <a:close/>
                <a:moveTo>
                  <a:pt x="882099" y="744048"/>
                </a:moveTo>
                <a:lnTo>
                  <a:pt x="882099" y="759382"/>
                </a:lnTo>
                <a:lnTo>
                  <a:pt x="984260" y="759382"/>
                </a:lnTo>
                <a:lnTo>
                  <a:pt x="984260" y="744048"/>
                </a:lnTo>
                <a:close/>
                <a:moveTo>
                  <a:pt x="268737" y="738579"/>
                </a:moveTo>
                <a:cubicBezTo>
                  <a:pt x="276290" y="746327"/>
                  <a:pt x="281629" y="752024"/>
                  <a:pt x="284754" y="755671"/>
                </a:cubicBezTo>
                <a:lnTo>
                  <a:pt x="276941" y="761042"/>
                </a:lnTo>
                <a:lnTo>
                  <a:pt x="322943" y="761042"/>
                </a:lnTo>
                <a:cubicBezTo>
                  <a:pt x="331277" y="751341"/>
                  <a:pt x="337300" y="743853"/>
                  <a:pt x="341012" y="738579"/>
                </a:cubicBezTo>
                <a:close/>
                <a:moveTo>
                  <a:pt x="3180503" y="737211"/>
                </a:moveTo>
                <a:lnTo>
                  <a:pt x="3296533" y="737211"/>
                </a:lnTo>
                <a:lnTo>
                  <a:pt x="3296533" y="807630"/>
                </a:lnTo>
                <a:cubicBezTo>
                  <a:pt x="3297249" y="820067"/>
                  <a:pt x="3291161" y="826285"/>
                  <a:pt x="3278269" y="826285"/>
                </a:cubicBezTo>
                <a:cubicBezTo>
                  <a:pt x="3276251" y="826350"/>
                  <a:pt x="3273972" y="826415"/>
                  <a:pt x="3271432" y="826480"/>
                </a:cubicBezTo>
                <a:cubicBezTo>
                  <a:pt x="3270195" y="826480"/>
                  <a:pt x="3268795" y="826480"/>
                  <a:pt x="3267233" y="826480"/>
                </a:cubicBezTo>
                <a:cubicBezTo>
                  <a:pt x="3265930" y="826480"/>
                  <a:pt x="3263945" y="826480"/>
                  <a:pt x="3261275" y="826480"/>
                </a:cubicBezTo>
                <a:cubicBezTo>
                  <a:pt x="3260819" y="823420"/>
                  <a:pt x="3260038" y="820132"/>
                  <a:pt x="3258931" y="816616"/>
                </a:cubicBezTo>
                <a:cubicBezTo>
                  <a:pt x="3265377" y="817006"/>
                  <a:pt x="3271302" y="817202"/>
                  <a:pt x="3276707" y="817202"/>
                </a:cubicBezTo>
                <a:cubicBezTo>
                  <a:pt x="3283478" y="817462"/>
                  <a:pt x="3286734" y="814141"/>
                  <a:pt x="3286473" y="807240"/>
                </a:cubicBezTo>
                <a:lnTo>
                  <a:pt x="3286473" y="746197"/>
                </a:lnTo>
                <a:lnTo>
                  <a:pt x="3190465" y="746197"/>
                </a:lnTo>
                <a:lnTo>
                  <a:pt x="3190465" y="827457"/>
                </a:lnTo>
                <a:lnTo>
                  <a:pt x="3180503" y="827457"/>
                </a:lnTo>
                <a:close/>
                <a:moveTo>
                  <a:pt x="3390248" y="735258"/>
                </a:moveTo>
                <a:lnTo>
                  <a:pt x="3510088" y="735258"/>
                </a:lnTo>
                <a:lnTo>
                  <a:pt x="3510088" y="744439"/>
                </a:lnTo>
                <a:lnTo>
                  <a:pt x="3486257" y="744439"/>
                </a:lnTo>
                <a:lnTo>
                  <a:pt x="3486257" y="764070"/>
                </a:lnTo>
                <a:lnTo>
                  <a:pt x="3514287" y="764070"/>
                </a:lnTo>
                <a:lnTo>
                  <a:pt x="3514287" y="773446"/>
                </a:lnTo>
                <a:lnTo>
                  <a:pt x="3486257" y="773446"/>
                </a:lnTo>
                <a:lnTo>
                  <a:pt x="3486257" y="802454"/>
                </a:lnTo>
                <a:cubicBezTo>
                  <a:pt x="3487103" y="817365"/>
                  <a:pt x="3479583" y="824625"/>
                  <a:pt x="3463695" y="824234"/>
                </a:cubicBezTo>
                <a:cubicBezTo>
                  <a:pt x="3455100" y="824494"/>
                  <a:pt x="3446473" y="824625"/>
                  <a:pt x="3437813" y="824625"/>
                </a:cubicBezTo>
                <a:cubicBezTo>
                  <a:pt x="3437032" y="820783"/>
                  <a:pt x="3435990" y="817202"/>
                  <a:pt x="3434688" y="813881"/>
                </a:cubicBezTo>
                <a:cubicBezTo>
                  <a:pt x="3444585" y="814272"/>
                  <a:pt x="3453310" y="814467"/>
                  <a:pt x="3460863" y="814467"/>
                </a:cubicBezTo>
                <a:cubicBezTo>
                  <a:pt x="3466723" y="814532"/>
                  <a:pt x="3470662" y="813686"/>
                  <a:pt x="3472681" y="811928"/>
                </a:cubicBezTo>
                <a:cubicBezTo>
                  <a:pt x="3474829" y="810365"/>
                  <a:pt x="3475871" y="807272"/>
                  <a:pt x="3475806" y="802649"/>
                </a:cubicBezTo>
                <a:lnTo>
                  <a:pt x="3475806" y="773446"/>
                </a:lnTo>
                <a:lnTo>
                  <a:pt x="3381849" y="773446"/>
                </a:lnTo>
                <a:lnTo>
                  <a:pt x="3381849" y="764070"/>
                </a:lnTo>
                <a:lnTo>
                  <a:pt x="3475806" y="764070"/>
                </a:lnTo>
                <a:lnTo>
                  <a:pt x="3475806" y="744439"/>
                </a:lnTo>
                <a:lnTo>
                  <a:pt x="3390248" y="744439"/>
                </a:lnTo>
                <a:close/>
                <a:moveTo>
                  <a:pt x="125797" y="733012"/>
                </a:moveTo>
                <a:lnTo>
                  <a:pt x="125797" y="778232"/>
                </a:lnTo>
                <a:lnTo>
                  <a:pt x="164473" y="778232"/>
                </a:lnTo>
                <a:lnTo>
                  <a:pt x="164473" y="733012"/>
                </a:lnTo>
                <a:close/>
                <a:moveTo>
                  <a:pt x="76865" y="733012"/>
                </a:moveTo>
                <a:lnTo>
                  <a:pt x="76865" y="778232"/>
                </a:lnTo>
                <a:lnTo>
                  <a:pt x="115444" y="778232"/>
                </a:lnTo>
                <a:lnTo>
                  <a:pt x="115444" y="733012"/>
                </a:lnTo>
                <a:close/>
                <a:moveTo>
                  <a:pt x="2114833" y="727444"/>
                </a:moveTo>
                <a:lnTo>
                  <a:pt x="2114833" y="748834"/>
                </a:lnTo>
                <a:lnTo>
                  <a:pt x="2228324" y="748834"/>
                </a:lnTo>
                <a:lnTo>
                  <a:pt x="2228324" y="727444"/>
                </a:lnTo>
                <a:close/>
                <a:moveTo>
                  <a:pt x="2338448" y="727054"/>
                </a:moveTo>
                <a:lnTo>
                  <a:pt x="2348996" y="727054"/>
                </a:lnTo>
                <a:lnTo>
                  <a:pt x="2348996" y="751666"/>
                </a:lnTo>
                <a:lnTo>
                  <a:pt x="2394216" y="751666"/>
                </a:lnTo>
                <a:lnTo>
                  <a:pt x="2394216" y="761238"/>
                </a:lnTo>
                <a:lnTo>
                  <a:pt x="2348996" y="761238"/>
                </a:lnTo>
                <a:lnTo>
                  <a:pt x="2348996" y="802063"/>
                </a:lnTo>
                <a:cubicBezTo>
                  <a:pt x="2361758" y="800500"/>
                  <a:pt x="2378166" y="798287"/>
                  <a:pt x="2398221" y="795422"/>
                </a:cubicBezTo>
                <a:cubicBezTo>
                  <a:pt x="2398221" y="799914"/>
                  <a:pt x="2398286" y="803268"/>
                  <a:pt x="2398416" y="805482"/>
                </a:cubicBezTo>
                <a:cubicBezTo>
                  <a:pt x="2370808" y="808802"/>
                  <a:pt x="2334736" y="813523"/>
                  <a:pt x="2290199" y="819643"/>
                </a:cubicBezTo>
                <a:lnTo>
                  <a:pt x="2287562" y="808802"/>
                </a:lnTo>
                <a:cubicBezTo>
                  <a:pt x="2303189" y="807174"/>
                  <a:pt x="2320151" y="805319"/>
                  <a:pt x="2338448" y="803235"/>
                </a:cubicBezTo>
                <a:lnTo>
                  <a:pt x="2338448" y="761238"/>
                </a:lnTo>
                <a:lnTo>
                  <a:pt x="2292446" y="761238"/>
                </a:lnTo>
                <a:lnTo>
                  <a:pt x="2292446" y="751666"/>
                </a:lnTo>
                <a:lnTo>
                  <a:pt x="2338448" y="751666"/>
                </a:lnTo>
                <a:close/>
                <a:moveTo>
                  <a:pt x="3819115" y="723635"/>
                </a:moveTo>
                <a:lnTo>
                  <a:pt x="3828394" y="728226"/>
                </a:lnTo>
                <a:cubicBezTo>
                  <a:pt x="3826896" y="729854"/>
                  <a:pt x="3824682" y="732263"/>
                  <a:pt x="3821752" y="735453"/>
                </a:cubicBezTo>
                <a:cubicBezTo>
                  <a:pt x="3818562" y="739034"/>
                  <a:pt x="3816153" y="741704"/>
                  <a:pt x="3814525" y="743462"/>
                </a:cubicBezTo>
                <a:lnTo>
                  <a:pt x="3914537" y="743462"/>
                </a:lnTo>
                <a:lnTo>
                  <a:pt x="3914537" y="751862"/>
                </a:lnTo>
                <a:lnTo>
                  <a:pt x="3806516" y="751862"/>
                </a:lnTo>
                <a:cubicBezTo>
                  <a:pt x="3802349" y="756354"/>
                  <a:pt x="3795675" y="763159"/>
                  <a:pt x="3786494" y="772274"/>
                </a:cubicBezTo>
                <a:lnTo>
                  <a:pt x="3838356" y="772274"/>
                </a:lnTo>
                <a:lnTo>
                  <a:pt x="3838356" y="759382"/>
                </a:lnTo>
                <a:lnTo>
                  <a:pt x="3848709" y="759382"/>
                </a:lnTo>
                <a:lnTo>
                  <a:pt x="3848709" y="772274"/>
                </a:lnTo>
                <a:lnTo>
                  <a:pt x="3908384" y="772274"/>
                </a:lnTo>
                <a:lnTo>
                  <a:pt x="3908384" y="780478"/>
                </a:lnTo>
                <a:lnTo>
                  <a:pt x="3848709" y="780478"/>
                </a:lnTo>
                <a:lnTo>
                  <a:pt x="3848709" y="797863"/>
                </a:lnTo>
                <a:lnTo>
                  <a:pt x="3931727" y="797863"/>
                </a:lnTo>
                <a:lnTo>
                  <a:pt x="3931727" y="806068"/>
                </a:lnTo>
                <a:lnTo>
                  <a:pt x="3848709" y="806068"/>
                </a:lnTo>
                <a:lnTo>
                  <a:pt x="3848709" y="827457"/>
                </a:lnTo>
                <a:lnTo>
                  <a:pt x="3838356" y="827457"/>
                </a:lnTo>
                <a:lnTo>
                  <a:pt x="3838356" y="806068"/>
                </a:lnTo>
                <a:lnTo>
                  <a:pt x="3746157" y="806068"/>
                </a:lnTo>
                <a:lnTo>
                  <a:pt x="3746157" y="797863"/>
                </a:lnTo>
                <a:lnTo>
                  <a:pt x="3838356" y="797863"/>
                </a:lnTo>
                <a:lnTo>
                  <a:pt x="3838356" y="780478"/>
                </a:lnTo>
                <a:lnTo>
                  <a:pt x="3774578" y="780478"/>
                </a:lnTo>
                <a:lnTo>
                  <a:pt x="3774578" y="771200"/>
                </a:lnTo>
                <a:cubicBezTo>
                  <a:pt x="3777313" y="768856"/>
                  <a:pt x="3780243" y="766121"/>
                  <a:pt x="3783369" y="762996"/>
                </a:cubicBezTo>
                <a:cubicBezTo>
                  <a:pt x="3788187" y="758243"/>
                  <a:pt x="3791768" y="754531"/>
                  <a:pt x="3794112" y="751862"/>
                </a:cubicBezTo>
                <a:lnTo>
                  <a:pt x="3761979" y="751862"/>
                </a:lnTo>
                <a:lnTo>
                  <a:pt x="3761979" y="743462"/>
                </a:lnTo>
                <a:lnTo>
                  <a:pt x="3801926" y="743462"/>
                </a:lnTo>
                <a:cubicBezTo>
                  <a:pt x="3807786" y="737016"/>
                  <a:pt x="3813516" y="730407"/>
                  <a:pt x="3819115" y="723635"/>
                </a:cubicBezTo>
                <a:close/>
                <a:moveTo>
                  <a:pt x="2737721" y="722073"/>
                </a:moveTo>
                <a:lnTo>
                  <a:pt x="2737721" y="758405"/>
                </a:lnTo>
                <a:lnTo>
                  <a:pt x="2863127" y="758405"/>
                </a:lnTo>
                <a:lnTo>
                  <a:pt x="2863127" y="722073"/>
                </a:lnTo>
                <a:close/>
                <a:moveTo>
                  <a:pt x="1070846" y="722073"/>
                </a:moveTo>
                <a:lnTo>
                  <a:pt x="1070846" y="758405"/>
                </a:lnTo>
                <a:lnTo>
                  <a:pt x="1196252" y="758405"/>
                </a:lnTo>
                <a:lnTo>
                  <a:pt x="1196252" y="722073"/>
                </a:lnTo>
                <a:close/>
                <a:moveTo>
                  <a:pt x="3751529" y="715041"/>
                </a:moveTo>
                <a:lnTo>
                  <a:pt x="3925574" y="715041"/>
                </a:lnTo>
                <a:lnTo>
                  <a:pt x="3925574" y="736821"/>
                </a:lnTo>
                <a:lnTo>
                  <a:pt x="3915319" y="736821"/>
                </a:lnTo>
                <a:lnTo>
                  <a:pt x="3915319" y="723440"/>
                </a:lnTo>
                <a:lnTo>
                  <a:pt x="3761784" y="723440"/>
                </a:lnTo>
                <a:lnTo>
                  <a:pt x="3761784" y="736821"/>
                </a:lnTo>
                <a:lnTo>
                  <a:pt x="3751529" y="736821"/>
                </a:lnTo>
                <a:close/>
                <a:moveTo>
                  <a:pt x="246957" y="713380"/>
                </a:moveTo>
                <a:lnTo>
                  <a:pt x="246957" y="730179"/>
                </a:lnTo>
                <a:lnTo>
                  <a:pt x="362792" y="730179"/>
                </a:lnTo>
                <a:lnTo>
                  <a:pt x="362792" y="713380"/>
                </a:lnTo>
                <a:close/>
                <a:moveTo>
                  <a:pt x="3975729" y="709669"/>
                </a:moveTo>
                <a:lnTo>
                  <a:pt x="3975729" y="749811"/>
                </a:lnTo>
                <a:lnTo>
                  <a:pt x="4004736" y="749811"/>
                </a:lnTo>
                <a:lnTo>
                  <a:pt x="4004736" y="709669"/>
                </a:lnTo>
                <a:close/>
                <a:moveTo>
                  <a:pt x="621176" y="708985"/>
                </a:moveTo>
                <a:lnTo>
                  <a:pt x="654383" y="708985"/>
                </a:lnTo>
                <a:lnTo>
                  <a:pt x="654383" y="789464"/>
                </a:lnTo>
                <a:cubicBezTo>
                  <a:pt x="661871" y="804114"/>
                  <a:pt x="676196" y="811309"/>
                  <a:pt x="697357" y="811049"/>
                </a:cubicBezTo>
                <a:cubicBezTo>
                  <a:pt x="711031" y="811374"/>
                  <a:pt x="728872" y="811472"/>
                  <a:pt x="750880" y="811342"/>
                </a:cubicBezTo>
                <a:cubicBezTo>
                  <a:pt x="772562" y="811211"/>
                  <a:pt x="791998" y="810918"/>
                  <a:pt x="809188" y="810463"/>
                </a:cubicBezTo>
                <a:cubicBezTo>
                  <a:pt x="807755" y="814239"/>
                  <a:pt x="806551" y="817951"/>
                  <a:pt x="805574" y="821597"/>
                </a:cubicBezTo>
                <a:cubicBezTo>
                  <a:pt x="772106" y="821597"/>
                  <a:pt x="748210" y="821564"/>
                  <a:pt x="733885" y="821499"/>
                </a:cubicBezTo>
                <a:cubicBezTo>
                  <a:pt x="717086" y="821369"/>
                  <a:pt x="704454" y="821206"/>
                  <a:pt x="695990" y="821011"/>
                </a:cubicBezTo>
                <a:cubicBezTo>
                  <a:pt x="672875" y="820946"/>
                  <a:pt x="656988" y="813165"/>
                  <a:pt x="648327" y="797668"/>
                </a:cubicBezTo>
                <a:cubicBezTo>
                  <a:pt x="642402" y="804244"/>
                  <a:pt x="635012" y="813783"/>
                  <a:pt x="626157" y="826285"/>
                </a:cubicBezTo>
                <a:lnTo>
                  <a:pt x="619515" y="817690"/>
                </a:lnTo>
                <a:cubicBezTo>
                  <a:pt x="628045" y="806491"/>
                  <a:pt x="636184" y="796952"/>
                  <a:pt x="643933" y="789073"/>
                </a:cubicBezTo>
                <a:lnTo>
                  <a:pt x="643933" y="718654"/>
                </a:lnTo>
                <a:lnTo>
                  <a:pt x="621176" y="718654"/>
                </a:lnTo>
                <a:close/>
                <a:moveTo>
                  <a:pt x="2051" y="708985"/>
                </a:moveTo>
                <a:lnTo>
                  <a:pt x="35453" y="708985"/>
                </a:lnTo>
                <a:lnTo>
                  <a:pt x="35453" y="791027"/>
                </a:lnTo>
                <a:cubicBezTo>
                  <a:pt x="46588" y="805351"/>
                  <a:pt x="62963" y="812416"/>
                  <a:pt x="84581" y="812221"/>
                </a:cubicBezTo>
                <a:cubicBezTo>
                  <a:pt x="89464" y="812286"/>
                  <a:pt x="95650" y="812351"/>
                  <a:pt x="103138" y="812416"/>
                </a:cubicBezTo>
                <a:cubicBezTo>
                  <a:pt x="110691" y="812416"/>
                  <a:pt x="119253" y="812416"/>
                  <a:pt x="128824" y="812416"/>
                </a:cubicBezTo>
                <a:cubicBezTo>
                  <a:pt x="149335" y="812351"/>
                  <a:pt x="169683" y="812221"/>
                  <a:pt x="189867" y="812025"/>
                </a:cubicBezTo>
                <a:cubicBezTo>
                  <a:pt x="187849" y="815672"/>
                  <a:pt x="186384" y="819090"/>
                  <a:pt x="185472" y="822281"/>
                </a:cubicBezTo>
                <a:cubicBezTo>
                  <a:pt x="137289" y="822281"/>
                  <a:pt x="103203" y="822053"/>
                  <a:pt x="83213" y="821597"/>
                </a:cubicBezTo>
                <a:cubicBezTo>
                  <a:pt x="60229" y="822053"/>
                  <a:pt x="42355" y="814597"/>
                  <a:pt x="29593" y="799231"/>
                </a:cubicBezTo>
                <a:cubicBezTo>
                  <a:pt x="21975" y="806133"/>
                  <a:pt x="14260" y="814337"/>
                  <a:pt x="6446" y="823843"/>
                </a:cubicBezTo>
                <a:lnTo>
                  <a:pt x="0" y="814272"/>
                </a:lnTo>
                <a:cubicBezTo>
                  <a:pt x="7423" y="806393"/>
                  <a:pt x="15757" y="798384"/>
                  <a:pt x="25003" y="790245"/>
                </a:cubicBezTo>
                <a:lnTo>
                  <a:pt x="25003" y="718850"/>
                </a:lnTo>
                <a:lnTo>
                  <a:pt x="2051" y="718850"/>
                </a:lnTo>
                <a:close/>
                <a:moveTo>
                  <a:pt x="4177707" y="707813"/>
                </a:moveTo>
                <a:lnTo>
                  <a:pt x="4177707" y="748834"/>
                </a:lnTo>
                <a:lnTo>
                  <a:pt x="4209157" y="748834"/>
                </a:lnTo>
                <a:lnTo>
                  <a:pt x="4209157" y="707813"/>
                </a:lnTo>
                <a:close/>
                <a:moveTo>
                  <a:pt x="1620919" y="705860"/>
                </a:moveTo>
                <a:lnTo>
                  <a:pt x="1623752" y="714845"/>
                </a:lnTo>
                <a:cubicBezTo>
                  <a:pt x="1602590" y="717254"/>
                  <a:pt x="1581657" y="719305"/>
                  <a:pt x="1560951" y="720998"/>
                </a:cubicBezTo>
                <a:lnTo>
                  <a:pt x="1560951" y="743462"/>
                </a:lnTo>
                <a:lnTo>
                  <a:pt x="1630198" y="738188"/>
                </a:lnTo>
                <a:lnTo>
                  <a:pt x="1631370" y="747466"/>
                </a:lnTo>
                <a:lnTo>
                  <a:pt x="1560951" y="752838"/>
                </a:lnTo>
                <a:lnTo>
                  <a:pt x="1560951" y="775400"/>
                </a:lnTo>
                <a:lnTo>
                  <a:pt x="1643774" y="769051"/>
                </a:lnTo>
                <a:lnTo>
                  <a:pt x="1644750" y="778232"/>
                </a:lnTo>
                <a:lnTo>
                  <a:pt x="1560951" y="784873"/>
                </a:lnTo>
                <a:lnTo>
                  <a:pt x="1560951" y="792882"/>
                </a:lnTo>
                <a:cubicBezTo>
                  <a:pt x="1560886" y="800175"/>
                  <a:pt x="1562221" y="805026"/>
                  <a:pt x="1564955" y="807435"/>
                </a:cubicBezTo>
                <a:cubicBezTo>
                  <a:pt x="1567495" y="809909"/>
                  <a:pt x="1572769" y="811114"/>
                  <a:pt x="1580778" y="811049"/>
                </a:cubicBezTo>
                <a:lnTo>
                  <a:pt x="1610762" y="811049"/>
                </a:lnTo>
                <a:cubicBezTo>
                  <a:pt x="1617208" y="811114"/>
                  <a:pt x="1621636" y="810300"/>
                  <a:pt x="1624045" y="808607"/>
                </a:cubicBezTo>
                <a:cubicBezTo>
                  <a:pt x="1626649" y="807044"/>
                  <a:pt x="1628472" y="803919"/>
                  <a:pt x="1629514" y="799231"/>
                </a:cubicBezTo>
                <a:cubicBezTo>
                  <a:pt x="1630165" y="796756"/>
                  <a:pt x="1630979" y="792492"/>
                  <a:pt x="1631956" y="786436"/>
                </a:cubicBezTo>
                <a:cubicBezTo>
                  <a:pt x="1636253" y="788194"/>
                  <a:pt x="1639574" y="789334"/>
                  <a:pt x="1641918" y="789855"/>
                </a:cubicBezTo>
                <a:cubicBezTo>
                  <a:pt x="1640941" y="795975"/>
                  <a:pt x="1639965" y="800891"/>
                  <a:pt x="1638988" y="804603"/>
                </a:cubicBezTo>
                <a:cubicBezTo>
                  <a:pt x="1636904" y="815997"/>
                  <a:pt x="1627886" y="821401"/>
                  <a:pt x="1611934" y="820815"/>
                </a:cubicBezTo>
                <a:lnTo>
                  <a:pt x="1578531" y="820815"/>
                </a:lnTo>
                <a:cubicBezTo>
                  <a:pt x="1558932" y="821597"/>
                  <a:pt x="1549589" y="813197"/>
                  <a:pt x="1550500" y="795617"/>
                </a:cubicBezTo>
                <a:lnTo>
                  <a:pt x="1550500" y="785655"/>
                </a:lnTo>
                <a:lnTo>
                  <a:pt x="1490532" y="790245"/>
                </a:lnTo>
                <a:lnTo>
                  <a:pt x="1488969" y="781064"/>
                </a:lnTo>
                <a:lnTo>
                  <a:pt x="1550500" y="776279"/>
                </a:lnTo>
                <a:lnTo>
                  <a:pt x="1550500" y="753620"/>
                </a:lnTo>
                <a:lnTo>
                  <a:pt x="1500982" y="757233"/>
                </a:lnTo>
                <a:lnTo>
                  <a:pt x="1499517" y="748052"/>
                </a:lnTo>
                <a:lnTo>
                  <a:pt x="1550500" y="744243"/>
                </a:lnTo>
                <a:lnTo>
                  <a:pt x="1550500" y="721780"/>
                </a:lnTo>
                <a:cubicBezTo>
                  <a:pt x="1534613" y="723017"/>
                  <a:pt x="1518563" y="724221"/>
                  <a:pt x="1502350" y="725393"/>
                </a:cubicBezTo>
                <a:cubicBezTo>
                  <a:pt x="1502154" y="723505"/>
                  <a:pt x="1501275" y="720445"/>
                  <a:pt x="1499713" y="716213"/>
                </a:cubicBezTo>
                <a:cubicBezTo>
                  <a:pt x="1546073" y="713283"/>
                  <a:pt x="1586475" y="709832"/>
                  <a:pt x="1620919" y="705860"/>
                </a:cubicBezTo>
                <a:close/>
                <a:moveTo>
                  <a:pt x="236604" y="704981"/>
                </a:moveTo>
                <a:lnTo>
                  <a:pt x="373145" y="704981"/>
                </a:lnTo>
                <a:lnTo>
                  <a:pt x="373145" y="738579"/>
                </a:lnTo>
                <a:lnTo>
                  <a:pt x="341598" y="738579"/>
                </a:lnTo>
                <a:lnTo>
                  <a:pt x="350778" y="743853"/>
                </a:lnTo>
                <a:cubicBezTo>
                  <a:pt x="345635" y="749973"/>
                  <a:pt x="340491" y="755703"/>
                  <a:pt x="335347" y="761042"/>
                </a:cubicBezTo>
                <a:lnTo>
                  <a:pt x="398343" y="761042"/>
                </a:lnTo>
                <a:lnTo>
                  <a:pt x="398343" y="769637"/>
                </a:lnTo>
                <a:lnTo>
                  <a:pt x="212187" y="769637"/>
                </a:lnTo>
                <a:lnTo>
                  <a:pt x="212187" y="761042"/>
                </a:lnTo>
                <a:lnTo>
                  <a:pt x="275574" y="761042"/>
                </a:lnTo>
                <a:cubicBezTo>
                  <a:pt x="270625" y="754987"/>
                  <a:pt x="265481" y="749322"/>
                  <a:pt x="260142" y="744048"/>
                </a:cubicBezTo>
                <a:lnTo>
                  <a:pt x="267761" y="738579"/>
                </a:lnTo>
                <a:lnTo>
                  <a:pt x="236604" y="738579"/>
                </a:lnTo>
                <a:close/>
                <a:moveTo>
                  <a:pt x="4035502" y="703223"/>
                </a:moveTo>
                <a:lnTo>
                  <a:pt x="4045464" y="703223"/>
                </a:lnTo>
                <a:lnTo>
                  <a:pt x="4045464" y="808216"/>
                </a:lnTo>
                <a:lnTo>
                  <a:pt x="4124087" y="808216"/>
                </a:lnTo>
                <a:lnTo>
                  <a:pt x="4124087" y="703418"/>
                </a:lnTo>
                <a:lnTo>
                  <a:pt x="4134147" y="703418"/>
                </a:lnTo>
                <a:lnTo>
                  <a:pt x="4134147" y="827262"/>
                </a:lnTo>
                <a:lnTo>
                  <a:pt x="4124087" y="827262"/>
                </a:lnTo>
                <a:lnTo>
                  <a:pt x="4124087" y="818081"/>
                </a:lnTo>
                <a:lnTo>
                  <a:pt x="4035502" y="818081"/>
                </a:lnTo>
                <a:close/>
                <a:moveTo>
                  <a:pt x="4660780" y="697656"/>
                </a:moveTo>
                <a:lnTo>
                  <a:pt x="4660780" y="728812"/>
                </a:lnTo>
                <a:lnTo>
                  <a:pt x="4735985" y="728812"/>
                </a:lnTo>
                <a:lnTo>
                  <a:pt x="4735985" y="697656"/>
                </a:lnTo>
                <a:close/>
                <a:moveTo>
                  <a:pt x="2114833" y="697070"/>
                </a:moveTo>
                <a:lnTo>
                  <a:pt x="2114833" y="718459"/>
                </a:lnTo>
                <a:lnTo>
                  <a:pt x="2228324" y="718459"/>
                </a:lnTo>
                <a:lnTo>
                  <a:pt x="2228324" y="697070"/>
                </a:lnTo>
                <a:close/>
                <a:moveTo>
                  <a:pt x="3203944" y="693651"/>
                </a:moveTo>
                <a:lnTo>
                  <a:pt x="3203944" y="712990"/>
                </a:lnTo>
                <a:lnTo>
                  <a:pt x="3271921" y="712990"/>
                </a:lnTo>
                <a:lnTo>
                  <a:pt x="3271921" y="693651"/>
                </a:lnTo>
                <a:close/>
                <a:moveTo>
                  <a:pt x="530977" y="692381"/>
                </a:moveTo>
                <a:lnTo>
                  <a:pt x="541818" y="692381"/>
                </a:lnTo>
                <a:cubicBezTo>
                  <a:pt x="541818" y="700781"/>
                  <a:pt x="541557" y="709994"/>
                  <a:pt x="541037" y="720022"/>
                </a:cubicBezTo>
                <a:cubicBezTo>
                  <a:pt x="549892" y="763517"/>
                  <a:pt x="569556" y="794868"/>
                  <a:pt x="600028" y="814076"/>
                </a:cubicBezTo>
                <a:cubicBezTo>
                  <a:pt x="596838" y="817397"/>
                  <a:pt x="593973" y="820718"/>
                  <a:pt x="591434" y="824039"/>
                </a:cubicBezTo>
                <a:cubicBezTo>
                  <a:pt x="562784" y="802421"/>
                  <a:pt x="544716" y="775074"/>
                  <a:pt x="537228" y="741997"/>
                </a:cubicBezTo>
                <a:cubicBezTo>
                  <a:pt x="531498" y="775595"/>
                  <a:pt x="510369" y="804147"/>
                  <a:pt x="473841" y="827652"/>
                </a:cubicBezTo>
                <a:cubicBezTo>
                  <a:pt x="471171" y="824136"/>
                  <a:pt x="468436" y="820881"/>
                  <a:pt x="465636" y="817885"/>
                </a:cubicBezTo>
                <a:cubicBezTo>
                  <a:pt x="503271" y="795747"/>
                  <a:pt x="524270" y="767065"/>
                  <a:pt x="528633" y="731840"/>
                </a:cubicBezTo>
                <a:cubicBezTo>
                  <a:pt x="530261" y="719533"/>
                  <a:pt x="531042" y="706381"/>
                  <a:pt x="530977" y="692381"/>
                </a:cubicBezTo>
                <a:close/>
                <a:moveTo>
                  <a:pt x="3554383" y="689061"/>
                </a:moveTo>
                <a:cubicBezTo>
                  <a:pt x="3570465" y="699153"/>
                  <a:pt x="3586125" y="709343"/>
                  <a:pt x="3601361" y="719631"/>
                </a:cubicBezTo>
                <a:lnTo>
                  <a:pt x="3593841" y="728616"/>
                </a:lnTo>
                <a:cubicBezTo>
                  <a:pt x="3578214" y="717222"/>
                  <a:pt x="3562847" y="706706"/>
                  <a:pt x="3547741" y="697070"/>
                </a:cubicBezTo>
                <a:close/>
                <a:moveTo>
                  <a:pt x="3373059" y="687986"/>
                </a:moveTo>
                <a:lnTo>
                  <a:pt x="3382435" y="693065"/>
                </a:lnTo>
                <a:cubicBezTo>
                  <a:pt x="3376835" y="702506"/>
                  <a:pt x="3370422" y="712371"/>
                  <a:pt x="3363194" y="722659"/>
                </a:cubicBezTo>
                <a:lnTo>
                  <a:pt x="3363194" y="827457"/>
                </a:lnTo>
                <a:lnTo>
                  <a:pt x="3353037" y="827457"/>
                </a:lnTo>
                <a:lnTo>
                  <a:pt x="3353037" y="736235"/>
                </a:lnTo>
                <a:cubicBezTo>
                  <a:pt x="3345614" y="745415"/>
                  <a:pt x="3337866" y="753945"/>
                  <a:pt x="3329792" y="761824"/>
                </a:cubicBezTo>
                <a:cubicBezTo>
                  <a:pt x="3328099" y="757657"/>
                  <a:pt x="3326503" y="754206"/>
                  <a:pt x="3325006" y="751471"/>
                </a:cubicBezTo>
                <a:cubicBezTo>
                  <a:pt x="3343172" y="734281"/>
                  <a:pt x="3359190" y="713120"/>
                  <a:pt x="3373059" y="687986"/>
                </a:cubicBezTo>
                <a:close/>
                <a:moveTo>
                  <a:pt x="4104456" y="687400"/>
                </a:moveTo>
                <a:lnTo>
                  <a:pt x="4113539" y="690819"/>
                </a:lnTo>
                <a:cubicBezTo>
                  <a:pt x="4105595" y="710157"/>
                  <a:pt x="4097977" y="726891"/>
                  <a:pt x="4090685" y="741020"/>
                </a:cubicBezTo>
                <a:cubicBezTo>
                  <a:pt x="4094396" y="747922"/>
                  <a:pt x="4099898" y="758112"/>
                  <a:pt x="4107191" y="771591"/>
                </a:cubicBezTo>
                <a:cubicBezTo>
                  <a:pt x="4110707" y="778102"/>
                  <a:pt x="4113279" y="782855"/>
                  <a:pt x="4114907" y="785850"/>
                </a:cubicBezTo>
                <a:lnTo>
                  <a:pt x="4105921" y="790831"/>
                </a:lnTo>
                <a:cubicBezTo>
                  <a:pt x="4098303" y="775921"/>
                  <a:pt x="4091434" y="762800"/>
                  <a:pt x="4085313" y="751471"/>
                </a:cubicBezTo>
                <a:cubicBezTo>
                  <a:pt x="4077499" y="765926"/>
                  <a:pt x="4069295" y="779176"/>
                  <a:pt x="4060701" y="791222"/>
                </a:cubicBezTo>
                <a:lnTo>
                  <a:pt x="4052301" y="785655"/>
                </a:lnTo>
                <a:cubicBezTo>
                  <a:pt x="4063045" y="770614"/>
                  <a:pt x="4072258" y="755801"/>
                  <a:pt x="4079941" y="741216"/>
                </a:cubicBezTo>
                <a:cubicBezTo>
                  <a:pt x="4071802" y="726370"/>
                  <a:pt x="4062914" y="710385"/>
                  <a:pt x="4053278" y="693260"/>
                </a:cubicBezTo>
                <a:lnTo>
                  <a:pt x="4061482" y="688865"/>
                </a:lnTo>
                <a:cubicBezTo>
                  <a:pt x="4067472" y="699283"/>
                  <a:pt x="4075351" y="713413"/>
                  <a:pt x="4085118" y="731254"/>
                </a:cubicBezTo>
                <a:cubicBezTo>
                  <a:pt x="4091629" y="718361"/>
                  <a:pt x="4098075" y="703744"/>
                  <a:pt x="4104456" y="687400"/>
                </a:cubicBezTo>
                <a:close/>
                <a:moveTo>
                  <a:pt x="3411247" y="686619"/>
                </a:moveTo>
                <a:lnTo>
                  <a:pt x="3411247" y="707422"/>
                </a:lnTo>
                <a:lnTo>
                  <a:pt x="3488015" y="707422"/>
                </a:lnTo>
                <a:lnTo>
                  <a:pt x="3488015" y="686619"/>
                </a:lnTo>
                <a:close/>
                <a:moveTo>
                  <a:pt x="3194079" y="684861"/>
                </a:moveTo>
                <a:lnTo>
                  <a:pt x="3281688" y="684861"/>
                </a:lnTo>
                <a:lnTo>
                  <a:pt x="3281688" y="721780"/>
                </a:lnTo>
                <a:lnTo>
                  <a:pt x="3194079" y="721780"/>
                </a:lnTo>
                <a:close/>
                <a:moveTo>
                  <a:pt x="125797" y="679392"/>
                </a:moveTo>
                <a:lnTo>
                  <a:pt x="125797" y="724026"/>
                </a:lnTo>
                <a:lnTo>
                  <a:pt x="164473" y="724026"/>
                </a:lnTo>
                <a:lnTo>
                  <a:pt x="164473" y="679392"/>
                </a:lnTo>
                <a:close/>
                <a:moveTo>
                  <a:pt x="76865" y="679392"/>
                </a:moveTo>
                <a:lnTo>
                  <a:pt x="76865" y="724026"/>
                </a:lnTo>
                <a:lnTo>
                  <a:pt x="115444" y="724026"/>
                </a:lnTo>
                <a:lnTo>
                  <a:pt x="115444" y="679392"/>
                </a:lnTo>
                <a:close/>
                <a:moveTo>
                  <a:pt x="3781318" y="678610"/>
                </a:moveTo>
                <a:lnTo>
                  <a:pt x="3781318" y="692870"/>
                </a:lnTo>
                <a:lnTo>
                  <a:pt x="3895785" y="692870"/>
                </a:lnTo>
                <a:lnTo>
                  <a:pt x="3895785" y="678610"/>
                </a:lnTo>
                <a:close/>
                <a:moveTo>
                  <a:pt x="2737721" y="675582"/>
                </a:moveTo>
                <a:lnTo>
                  <a:pt x="2737721" y="712013"/>
                </a:lnTo>
                <a:lnTo>
                  <a:pt x="2863127" y="712013"/>
                </a:lnTo>
                <a:lnTo>
                  <a:pt x="2863127" y="675582"/>
                </a:lnTo>
                <a:close/>
                <a:moveTo>
                  <a:pt x="1070846" y="675582"/>
                </a:moveTo>
                <a:lnTo>
                  <a:pt x="1070846" y="712013"/>
                </a:lnTo>
                <a:lnTo>
                  <a:pt x="1196252" y="712013"/>
                </a:lnTo>
                <a:lnTo>
                  <a:pt x="1196252" y="675582"/>
                </a:lnTo>
                <a:close/>
                <a:moveTo>
                  <a:pt x="697357" y="670797"/>
                </a:moveTo>
                <a:lnTo>
                  <a:pt x="697357" y="702246"/>
                </a:lnTo>
                <a:lnTo>
                  <a:pt x="776566" y="702246"/>
                </a:lnTo>
                <a:lnTo>
                  <a:pt x="776566" y="670797"/>
                </a:lnTo>
                <a:close/>
                <a:moveTo>
                  <a:pt x="4028470" y="668648"/>
                </a:moveTo>
                <a:lnTo>
                  <a:pt x="4143328" y="668648"/>
                </a:lnTo>
                <a:lnTo>
                  <a:pt x="4143328" y="678220"/>
                </a:lnTo>
                <a:lnTo>
                  <a:pt x="4028470" y="678220"/>
                </a:lnTo>
                <a:close/>
                <a:moveTo>
                  <a:pt x="1757948" y="664839"/>
                </a:moveTo>
                <a:lnTo>
                  <a:pt x="1757948" y="725393"/>
                </a:lnTo>
                <a:lnTo>
                  <a:pt x="1818405" y="725393"/>
                </a:lnTo>
                <a:lnTo>
                  <a:pt x="1818405" y="664839"/>
                </a:lnTo>
                <a:close/>
                <a:moveTo>
                  <a:pt x="1686748" y="664839"/>
                </a:moveTo>
                <a:lnTo>
                  <a:pt x="1686748" y="725393"/>
                </a:lnTo>
                <a:lnTo>
                  <a:pt x="1747205" y="725393"/>
                </a:lnTo>
                <a:lnTo>
                  <a:pt x="1747205" y="664839"/>
                </a:lnTo>
                <a:close/>
                <a:moveTo>
                  <a:pt x="414751" y="662007"/>
                </a:moveTo>
                <a:lnTo>
                  <a:pt x="479212" y="662007"/>
                </a:lnTo>
                <a:lnTo>
                  <a:pt x="479212" y="672652"/>
                </a:lnTo>
                <a:cubicBezTo>
                  <a:pt x="475566" y="702669"/>
                  <a:pt x="469706" y="727672"/>
                  <a:pt x="461632" y="747662"/>
                </a:cubicBezTo>
                <a:cubicBezTo>
                  <a:pt x="465865" y="753978"/>
                  <a:pt x="471985" y="763289"/>
                  <a:pt x="479994" y="775595"/>
                </a:cubicBezTo>
                <a:cubicBezTo>
                  <a:pt x="483575" y="781064"/>
                  <a:pt x="486245" y="785134"/>
                  <a:pt x="488003" y="787804"/>
                </a:cubicBezTo>
                <a:lnTo>
                  <a:pt x="478431" y="794640"/>
                </a:lnTo>
                <a:cubicBezTo>
                  <a:pt x="475696" y="790473"/>
                  <a:pt x="471757" y="784320"/>
                  <a:pt x="466613" y="776181"/>
                </a:cubicBezTo>
                <a:cubicBezTo>
                  <a:pt x="461925" y="768888"/>
                  <a:pt x="458442" y="763452"/>
                  <a:pt x="456163" y="759870"/>
                </a:cubicBezTo>
                <a:cubicBezTo>
                  <a:pt x="447112" y="778948"/>
                  <a:pt x="434187" y="797798"/>
                  <a:pt x="417388" y="816420"/>
                </a:cubicBezTo>
                <a:cubicBezTo>
                  <a:pt x="414068" y="812644"/>
                  <a:pt x="411203" y="809714"/>
                  <a:pt x="408793" y="807630"/>
                </a:cubicBezTo>
                <a:cubicBezTo>
                  <a:pt x="426504" y="788748"/>
                  <a:pt x="439982" y="769149"/>
                  <a:pt x="449228" y="748834"/>
                </a:cubicBezTo>
                <a:cubicBezTo>
                  <a:pt x="443824" y="740565"/>
                  <a:pt x="436304" y="729170"/>
                  <a:pt x="426667" y="714650"/>
                </a:cubicBezTo>
                <a:cubicBezTo>
                  <a:pt x="421719" y="707097"/>
                  <a:pt x="418039" y="701497"/>
                  <a:pt x="415631" y="697851"/>
                </a:cubicBezTo>
                <a:lnTo>
                  <a:pt x="424225" y="692186"/>
                </a:lnTo>
                <a:cubicBezTo>
                  <a:pt x="428457" y="698502"/>
                  <a:pt x="434969" y="708106"/>
                  <a:pt x="443759" y="720998"/>
                </a:cubicBezTo>
                <a:cubicBezTo>
                  <a:pt x="448382" y="727835"/>
                  <a:pt x="451865" y="732979"/>
                  <a:pt x="454209" y="736430"/>
                </a:cubicBezTo>
                <a:cubicBezTo>
                  <a:pt x="461046" y="718264"/>
                  <a:pt x="465832" y="696646"/>
                  <a:pt x="468567" y="671578"/>
                </a:cubicBezTo>
                <a:lnTo>
                  <a:pt x="414751" y="671578"/>
                </a:lnTo>
                <a:close/>
                <a:moveTo>
                  <a:pt x="3975729" y="660639"/>
                </a:moveTo>
                <a:lnTo>
                  <a:pt x="3975729" y="700586"/>
                </a:lnTo>
                <a:lnTo>
                  <a:pt x="4004736" y="700586"/>
                </a:lnTo>
                <a:lnTo>
                  <a:pt x="4004736" y="660639"/>
                </a:lnTo>
                <a:close/>
                <a:moveTo>
                  <a:pt x="2413457" y="660249"/>
                </a:moveTo>
                <a:lnTo>
                  <a:pt x="2424005" y="660249"/>
                </a:lnTo>
                <a:lnTo>
                  <a:pt x="2424005" y="780674"/>
                </a:lnTo>
                <a:lnTo>
                  <a:pt x="2413457" y="780674"/>
                </a:lnTo>
                <a:close/>
                <a:moveTo>
                  <a:pt x="2622616" y="659858"/>
                </a:moveTo>
                <a:lnTo>
                  <a:pt x="2622616" y="722463"/>
                </a:lnTo>
                <a:lnTo>
                  <a:pt x="2659144" y="722463"/>
                </a:lnTo>
                <a:lnTo>
                  <a:pt x="2659144" y="659858"/>
                </a:lnTo>
                <a:close/>
                <a:moveTo>
                  <a:pt x="2575540" y="659858"/>
                </a:moveTo>
                <a:lnTo>
                  <a:pt x="2575540" y="722463"/>
                </a:lnTo>
                <a:lnTo>
                  <a:pt x="2612361" y="722463"/>
                </a:lnTo>
                <a:lnTo>
                  <a:pt x="2612361" y="659858"/>
                </a:lnTo>
                <a:close/>
                <a:moveTo>
                  <a:pt x="1487895" y="658784"/>
                </a:moveTo>
                <a:lnTo>
                  <a:pt x="1487895" y="684666"/>
                </a:lnTo>
                <a:lnTo>
                  <a:pt x="1620138" y="684666"/>
                </a:lnTo>
                <a:lnTo>
                  <a:pt x="1620138" y="658784"/>
                </a:lnTo>
                <a:close/>
                <a:moveTo>
                  <a:pt x="4177707" y="658002"/>
                </a:moveTo>
                <a:lnTo>
                  <a:pt x="4177707" y="699023"/>
                </a:lnTo>
                <a:lnTo>
                  <a:pt x="4209157" y="699023"/>
                </a:lnTo>
                <a:lnTo>
                  <a:pt x="4209157" y="658002"/>
                </a:lnTo>
                <a:close/>
                <a:moveTo>
                  <a:pt x="4660780" y="657221"/>
                </a:moveTo>
                <a:lnTo>
                  <a:pt x="4660780" y="688377"/>
                </a:lnTo>
                <a:lnTo>
                  <a:pt x="4735985" y="688377"/>
                </a:lnTo>
                <a:lnTo>
                  <a:pt x="4735985" y="657221"/>
                </a:lnTo>
                <a:close/>
                <a:moveTo>
                  <a:pt x="3411247" y="657025"/>
                </a:moveTo>
                <a:lnTo>
                  <a:pt x="3411247" y="677829"/>
                </a:lnTo>
                <a:lnTo>
                  <a:pt x="3488015" y="677829"/>
                </a:lnTo>
                <a:lnTo>
                  <a:pt x="3488015" y="657025"/>
                </a:lnTo>
                <a:close/>
                <a:moveTo>
                  <a:pt x="3781318" y="656439"/>
                </a:moveTo>
                <a:lnTo>
                  <a:pt x="3781318" y="670601"/>
                </a:lnTo>
                <a:lnTo>
                  <a:pt x="3895785" y="670601"/>
                </a:lnTo>
                <a:lnTo>
                  <a:pt x="3895785" y="656439"/>
                </a:lnTo>
                <a:close/>
                <a:moveTo>
                  <a:pt x="1675809" y="654388"/>
                </a:moveTo>
                <a:lnTo>
                  <a:pt x="1829148" y="654388"/>
                </a:lnTo>
                <a:lnTo>
                  <a:pt x="1829148" y="735844"/>
                </a:lnTo>
                <a:lnTo>
                  <a:pt x="1686748" y="735844"/>
                </a:lnTo>
                <a:lnTo>
                  <a:pt x="1686748" y="790831"/>
                </a:lnTo>
                <a:cubicBezTo>
                  <a:pt x="1686683" y="802877"/>
                  <a:pt x="1693878" y="808867"/>
                  <a:pt x="1708333" y="808802"/>
                </a:cubicBezTo>
                <a:lnTo>
                  <a:pt x="1804341" y="808802"/>
                </a:lnTo>
                <a:cubicBezTo>
                  <a:pt x="1820033" y="809128"/>
                  <a:pt x="1828855" y="803463"/>
                  <a:pt x="1830809" y="791808"/>
                </a:cubicBezTo>
                <a:cubicBezTo>
                  <a:pt x="1832046" y="785492"/>
                  <a:pt x="1833185" y="776897"/>
                  <a:pt x="1834227" y="766023"/>
                </a:cubicBezTo>
                <a:cubicBezTo>
                  <a:pt x="1838004" y="767521"/>
                  <a:pt x="1841715" y="768791"/>
                  <a:pt x="1845361" y="769833"/>
                </a:cubicBezTo>
                <a:cubicBezTo>
                  <a:pt x="1844124" y="781162"/>
                  <a:pt x="1842724" y="790148"/>
                  <a:pt x="1841162" y="796789"/>
                </a:cubicBezTo>
                <a:cubicBezTo>
                  <a:pt x="1837515" y="811635"/>
                  <a:pt x="1826251" y="819188"/>
                  <a:pt x="1807368" y="819448"/>
                </a:cubicBezTo>
                <a:lnTo>
                  <a:pt x="1705207" y="819448"/>
                </a:lnTo>
                <a:cubicBezTo>
                  <a:pt x="1685999" y="819123"/>
                  <a:pt x="1676200" y="810332"/>
                  <a:pt x="1675809" y="793078"/>
                </a:cubicBezTo>
                <a:close/>
                <a:moveTo>
                  <a:pt x="4325284" y="653021"/>
                </a:moveTo>
                <a:lnTo>
                  <a:pt x="4332903" y="660249"/>
                </a:lnTo>
                <a:cubicBezTo>
                  <a:pt x="4316950" y="675289"/>
                  <a:pt x="4298230" y="690428"/>
                  <a:pt x="4276743" y="705664"/>
                </a:cubicBezTo>
                <a:cubicBezTo>
                  <a:pt x="4274464" y="702474"/>
                  <a:pt x="4272251" y="699739"/>
                  <a:pt x="4270102" y="697460"/>
                </a:cubicBezTo>
                <a:cubicBezTo>
                  <a:pt x="4289505" y="684633"/>
                  <a:pt x="4307900" y="669820"/>
                  <a:pt x="4325284" y="653021"/>
                </a:cubicBezTo>
                <a:close/>
                <a:moveTo>
                  <a:pt x="2922705" y="651654"/>
                </a:moveTo>
                <a:lnTo>
                  <a:pt x="3071161" y="651654"/>
                </a:lnTo>
                <a:lnTo>
                  <a:pt x="3071161" y="729398"/>
                </a:lnTo>
                <a:lnTo>
                  <a:pt x="2937160" y="729398"/>
                </a:lnTo>
                <a:lnTo>
                  <a:pt x="2937160" y="786827"/>
                </a:lnTo>
                <a:cubicBezTo>
                  <a:pt x="2937095" y="795422"/>
                  <a:pt x="2938885" y="801282"/>
                  <a:pt x="2942532" y="804407"/>
                </a:cubicBezTo>
                <a:cubicBezTo>
                  <a:pt x="2945983" y="807663"/>
                  <a:pt x="2952461" y="809258"/>
                  <a:pt x="2961968" y="809193"/>
                </a:cubicBezTo>
                <a:lnTo>
                  <a:pt x="3053581" y="809193"/>
                </a:lnTo>
                <a:cubicBezTo>
                  <a:pt x="3068101" y="809649"/>
                  <a:pt x="3076370" y="805319"/>
                  <a:pt x="3078388" y="796203"/>
                </a:cubicBezTo>
                <a:cubicBezTo>
                  <a:pt x="3080667" y="788129"/>
                  <a:pt x="3082328" y="778330"/>
                  <a:pt x="3083369" y="766805"/>
                </a:cubicBezTo>
                <a:cubicBezTo>
                  <a:pt x="3086951" y="768237"/>
                  <a:pt x="3090760" y="769507"/>
                  <a:pt x="3094797" y="770614"/>
                </a:cubicBezTo>
                <a:cubicBezTo>
                  <a:pt x="3093234" y="782269"/>
                  <a:pt x="3091476" y="791938"/>
                  <a:pt x="3089523" y="799621"/>
                </a:cubicBezTo>
                <a:cubicBezTo>
                  <a:pt x="3086332" y="813686"/>
                  <a:pt x="3075068" y="820555"/>
                  <a:pt x="3055729" y="820229"/>
                </a:cubicBezTo>
                <a:lnTo>
                  <a:pt x="2957768" y="820229"/>
                </a:lnTo>
                <a:cubicBezTo>
                  <a:pt x="2936281" y="820555"/>
                  <a:pt x="2925667" y="810235"/>
                  <a:pt x="2925928" y="789269"/>
                </a:cubicBezTo>
                <a:lnTo>
                  <a:pt x="2925928" y="719045"/>
                </a:lnTo>
                <a:lnTo>
                  <a:pt x="3059929" y="719045"/>
                </a:lnTo>
                <a:lnTo>
                  <a:pt x="3059929" y="662007"/>
                </a:lnTo>
                <a:lnTo>
                  <a:pt x="2922705" y="662007"/>
                </a:lnTo>
                <a:close/>
                <a:moveTo>
                  <a:pt x="1265355" y="651654"/>
                </a:moveTo>
                <a:lnTo>
                  <a:pt x="1413811" y="651654"/>
                </a:lnTo>
                <a:lnTo>
                  <a:pt x="1413811" y="729398"/>
                </a:lnTo>
                <a:lnTo>
                  <a:pt x="1279810" y="729398"/>
                </a:lnTo>
                <a:lnTo>
                  <a:pt x="1279810" y="786827"/>
                </a:lnTo>
                <a:cubicBezTo>
                  <a:pt x="1279745" y="795422"/>
                  <a:pt x="1281535" y="801282"/>
                  <a:pt x="1285182" y="804407"/>
                </a:cubicBezTo>
                <a:cubicBezTo>
                  <a:pt x="1288633" y="807663"/>
                  <a:pt x="1295111" y="809258"/>
                  <a:pt x="1304618" y="809193"/>
                </a:cubicBezTo>
                <a:lnTo>
                  <a:pt x="1396231" y="809193"/>
                </a:lnTo>
                <a:cubicBezTo>
                  <a:pt x="1410751" y="809649"/>
                  <a:pt x="1419020" y="805319"/>
                  <a:pt x="1421038" y="796203"/>
                </a:cubicBezTo>
                <a:cubicBezTo>
                  <a:pt x="1423317" y="788129"/>
                  <a:pt x="1424978" y="778330"/>
                  <a:pt x="1426020" y="766805"/>
                </a:cubicBezTo>
                <a:cubicBezTo>
                  <a:pt x="1429601" y="768237"/>
                  <a:pt x="1433410" y="769507"/>
                  <a:pt x="1437447" y="770614"/>
                </a:cubicBezTo>
                <a:cubicBezTo>
                  <a:pt x="1435884" y="782269"/>
                  <a:pt x="1434126" y="791938"/>
                  <a:pt x="1432173" y="799621"/>
                </a:cubicBezTo>
                <a:cubicBezTo>
                  <a:pt x="1428982" y="813686"/>
                  <a:pt x="1417718" y="820555"/>
                  <a:pt x="1398379" y="820229"/>
                </a:cubicBezTo>
                <a:lnTo>
                  <a:pt x="1300418" y="820229"/>
                </a:lnTo>
                <a:cubicBezTo>
                  <a:pt x="1278931" y="820555"/>
                  <a:pt x="1268318" y="810235"/>
                  <a:pt x="1268578" y="789269"/>
                </a:cubicBezTo>
                <a:lnTo>
                  <a:pt x="1268578" y="719045"/>
                </a:lnTo>
                <a:lnTo>
                  <a:pt x="1402579" y="719045"/>
                </a:lnTo>
                <a:lnTo>
                  <a:pt x="1402579" y="662007"/>
                </a:lnTo>
                <a:lnTo>
                  <a:pt x="1265355" y="662007"/>
                </a:lnTo>
                <a:close/>
                <a:moveTo>
                  <a:pt x="3966060" y="651458"/>
                </a:moveTo>
                <a:lnTo>
                  <a:pt x="4014308" y="651458"/>
                </a:lnTo>
                <a:lnTo>
                  <a:pt x="4014308" y="804993"/>
                </a:lnTo>
                <a:cubicBezTo>
                  <a:pt x="4014634" y="817625"/>
                  <a:pt x="4008773" y="824169"/>
                  <a:pt x="3996728" y="824625"/>
                </a:cubicBezTo>
                <a:cubicBezTo>
                  <a:pt x="3991063" y="824885"/>
                  <a:pt x="3986114" y="825015"/>
                  <a:pt x="3981882" y="825015"/>
                </a:cubicBezTo>
                <a:cubicBezTo>
                  <a:pt x="3981296" y="821239"/>
                  <a:pt x="3980710" y="817853"/>
                  <a:pt x="3980124" y="814858"/>
                </a:cubicBezTo>
                <a:cubicBezTo>
                  <a:pt x="3981817" y="815053"/>
                  <a:pt x="3984649" y="815118"/>
                  <a:pt x="3988621" y="815053"/>
                </a:cubicBezTo>
                <a:cubicBezTo>
                  <a:pt x="3990640" y="815053"/>
                  <a:pt x="3992267" y="815053"/>
                  <a:pt x="3993505" y="815053"/>
                </a:cubicBezTo>
                <a:cubicBezTo>
                  <a:pt x="3997932" y="815118"/>
                  <a:pt x="4000895" y="814272"/>
                  <a:pt x="4002392" y="812514"/>
                </a:cubicBezTo>
                <a:cubicBezTo>
                  <a:pt x="4004020" y="810886"/>
                  <a:pt x="4004802" y="807728"/>
                  <a:pt x="4004736" y="803040"/>
                </a:cubicBezTo>
                <a:lnTo>
                  <a:pt x="4004736" y="758796"/>
                </a:lnTo>
                <a:lnTo>
                  <a:pt x="3975729" y="758796"/>
                </a:lnTo>
                <a:cubicBezTo>
                  <a:pt x="3975924" y="786599"/>
                  <a:pt x="3971236" y="809095"/>
                  <a:pt x="3961665" y="826285"/>
                </a:cubicBezTo>
                <a:lnTo>
                  <a:pt x="3952875" y="819448"/>
                </a:lnTo>
                <a:cubicBezTo>
                  <a:pt x="3958084" y="810007"/>
                  <a:pt x="3961567" y="800728"/>
                  <a:pt x="3963325" y="791613"/>
                </a:cubicBezTo>
                <a:cubicBezTo>
                  <a:pt x="3965213" y="782432"/>
                  <a:pt x="3966125" y="769572"/>
                  <a:pt x="3966060" y="753034"/>
                </a:cubicBezTo>
                <a:close/>
                <a:moveTo>
                  <a:pt x="2290199" y="651263"/>
                </a:moveTo>
                <a:lnTo>
                  <a:pt x="2398221" y="651263"/>
                </a:lnTo>
                <a:lnTo>
                  <a:pt x="2398221" y="661030"/>
                </a:lnTo>
                <a:lnTo>
                  <a:pt x="2342843" y="661030"/>
                </a:lnTo>
                <a:cubicBezTo>
                  <a:pt x="2332099" y="678285"/>
                  <a:pt x="2321160" y="694270"/>
                  <a:pt x="2310026" y="708985"/>
                </a:cubicBezTo>
                <a:cubicBezTo>
                  <a:pt x="2326499" y="708139"/>
                  <a:pt x="2347628" y="707032"/>
                  <a:pt x="2373413" y="705664"/>
                </a:cubicBezTo>
                <a:cubicBezTo>
                  <a:pt x="2368985" y="698437"/>
                  <a:pt x="2363776" y="690428"/>
                  <a:pt x="2357786" y="681638"/>
                </a:cubicBezTo>
                <a:lnTo>
                  <a:pt x="2366771" y="677243"/>
                </a:lnTo>
                <a:cubicBezTo>
                  <a:pt x="2373348" y="686619"/>
                  <a:pt x="2382626" y="700781"/>
                  <a:pt x="2394607" y="719729"/>
                </a:cubicBezTo>
                <a:cubicBezTo>
                  <a:pt x="2395258" y="720770"/>
                  <a:pt x="2395746" y="721552"/>
                  <a:pt x="2396072" y="722073"/>
                </a:cubicBezTo>
                <a:lnTo>
                  <a:pt x="2386207" y="727444"/>
                </a:lnTo>
                <a:cubicBezTo>
                  <a:pt x="2385296" y="725882"/>
                  <a:pt x="2383961" y="723603"/>
                  <a:pt x="2382203" y="720608"/>
                </a:cubicBezTo>
                <a:cubicBezTo>
                  <a:pt x="2380705" y="718068"/>
                  <a:pt x="2379566" y="716147"/>
                  <a:pt x="2378785" y="714845"/>
                </a:cubicBezTo>
                <a:cubicBezTo>
                  <a:pt x="2358730" y="715692"/>
                  <a:pt x="2338871" y="716896"/>
                  <a:pt x="2319207" y="718459"/>
                </a:cubicBezTo>
                <a:cubicBezTo>
                  <a:pt x="2311003" y="719045"/>
                  <a:pt x="2304264" y="719891"/>
                  <a:pt x="2298989" y="720998"/>
                </a:cubicBezTo>
                <a:lnTo>
                  <a:pt x="2293422" y="710255"/>
                </a:lnTo>
                <a:cubicBezTo>
                  <a:pt x="2297785" y="707195"/>
                  <a:pt x="2301106" y="704199"/>
                  <a:pt x="2303385" y="701269"/>
                </a:cubicBezTo>
                <a:cubicBezTo>
                  <a:pt x="2314779" y="686619"/>
                  <a:pt x="2323732" y="673206"/>
                  <a:pt x="2330243" y="661030"/>
                </a:cubicBezTo>
                <a:lnTo>
                  <a:pt x="2290199" y="661030"/>
                </a:lnTo>
                <a:close/>
                <a:moveTo>
                  <a:pt x="2564992" y="649993"/>
                </a:moveTo>
                <a:lnTo>
                  <a:pt x="2669595" y="649993"/>
                </a:lnTo>
                <a:lnTo>
                  <a:pt x="2669595" y="732230"/>
                </a:lnTo>
                <a:lnTo>
                  <a:pt x="2575540" y="732230"/>
                </a:lnTo>
                <a:lnTo>
                  <a:pt x="2575540" y="794640"/>
                </a:lnTo>
                <a:cubicBezTo>
                  <a:pt x="2575540" y="800696"/>
                  <a:pt x="2577005" y="804928"/>
                  <a:pt x="2579935" y="807337"/>
                </a:cubicBezTo>
                <a:cubicBezTo>
                  <a:pt x="2582670" y="809746"/>
                  <a:pt x="2587683" y="810918"/>
                  <a:pt x="2594976" y="810853"/>
                </a:cubicBezTo>
                <a:lnTo>
                  <a:pt x="2646936" y="810853"/>
                </a:lnTo>
                <a:cubicBezTo>
                  <a:pt x="2660349" y="810918"/>
                  <a:pt x="2667967" y="805775"/>
                  <a:pt x="2669790" y="795422"/>
                </a:cubicBezTo>
                <a:cubicBezTo>
                  <a:pt x="2671548" y="785980"/>
                  <a:pt x="2672883" y="775725"/>
                  <a:pt x="2673794" y="764656"/>
                </a:cubicBezTo>
                <a:cubicBezTo>
                  <a:pt x="2677636" y="766023"/>
                  <a:pt x="2681510" y="767228"/>
                  <a:pt x="2685417" y="768270"/>
                </a:cubicBezTo>
                <a:cubicBezTo>
                  <a:pt x="2684050" y="780902"/>
                  <a:pt x="2682585" y="790766"/>
                  <a:pt x="2681022" y="797863"/>
                </a:cubicBezTo>
                <a:cubicBezTo>
                  <a:pt x="2677506" y="813295"/>
                  <a:pt x="2666893" y="821011"/>
                  <a:pt x="2649182" y="821011"/>
                </a:cubicBezTo>
                <a:lnTo>
                  <a:pt x="2589409" y="821011"/>
                </a:lnTo>
                <a:cubicBezTo>
                  <a:pt x="2572675" y="821532"/>
                  <a:pt x="2564536" y="813132"/>
                  <a:pt x="2564992" y="795812"/>
                </a:cubicBezTo>
                <a:close/>
                <a:moveTo>
                  <a:pt x="1477347" y="649407"/>
                </a:moveTo>
                <a:lnTo>
                  <a:pt x="1630784" y="649407"/>
                </a:lnTo>
                <a:lnTo>
                  <a:pt x="1630784" y="694042"/>
                </a:lnTo>
                <a:lnTo>
                  <a:pt x="1487895" y="694042"/>
                </a:lnTo>
                <a:lnTo>
                  <a:pt x="1487895" y="720998"/>
                </a:lnTo>
                <a:cubicBezTo>
                  <a:pt x="1488025" y="748866"/>
                  <a:pt x="1486593" y="769605"/>
                  <a:pt x="1483597" y="783213"/>
                </a:cubicBezTo>
                <a:cubicBezTo>
                  <a:pt x="1480928" y="797342"/>
                  <a:pt x="1475165" y="812025"/>
                  <a:pt x="1466310" y="827262"/>
                </a:cubicBezTo>
                <a:cubicBezTo>
                  <a:pt x="1464096" y="825308"/>
                  <a:pt x="1461101" y="823094"/>
                  <a:pt x="1457325" y="820620"/>
                </a:cubicBezTo>
                <a:cubicBezTo>
                  <a:pt x="1465789" y="806751"/>
                  <a:pt x="1471194" y="793468"/>
                  <a:pt x="1473538" y="780771"/>
                </a:cubicBezTo>
                <a:cubicBezTo>
                  <a:pt x="1476207" y="768335"/>
                  <a:pt x="1477477" y="748150"/>
                  <a:pt x="1477347" y="720217"/>
                </a:cubicBezTo>
                <a:close/>
                <a:moveTo>
                  <a:pt x="4167745" y="648821"/>
                </a:moveTo>
                <a:lnTo>
                  <a:pt x="4219119" y="648821"/>
                </a:lnTo>
                <a:lnTo>
                  <a:pt x="4219119" y="804212"/>
                </a:lnTo>
                <a:cubicBezTo>
                  <a:pt x="4219900" y="818081"/>
                  <a:pt x="4213356" y="824820"/>
                  <a:pt x="4199488" y="824429"/>
                </a:cubicBezTo>
                <a:cubicBezTo>
                  <a:pt x="4197274" y="824494"/>
                  <a:pt x="4195125" y="824559"/>
                  <a:pt x="4193041" y="824625"/>
                </a:cubicBezTo>
                <a:cubicBezTo>
                  <a:pt x="4192065" y="824625"/>
                  <a:pt x="4190990" y="824625"/>
                  <a:pt x="4189818" y="824625"/>
                </a:cubicBezTo>
                <a:cubicBezTo>
                  <a:pt x="4188842" y="824625"/>
                  <a:pt x="4187344" y="824625"/>
                  <a:pt x="4185325" y="824625"/>
                </a:cubicBezTo>
                <a:cubicBezTo>
                  <a:pt x="4184870" y="820457"/>
                  <a:pt x="4184316" y="817006"/>
                  <a:pt x="4183665" y="814272"/>
                </a:cubicBezTo>
                <a:cubicBezTo>
                  <a:pt x="4187963" y="814662"/>
                  <a:pt x="4192586" y="814858"/>
                  <a:pt x="4197534" y="814858"/>
                </a:cubicBezTo>
                <a:cubicBezTo>
                  <a:pt x="4202287" y="814923"/>
                  <a:pt x="4205380" y="814207"/>
                  <a:pt x="4206813" y="812709"/>
                </a:cubicBezTo>
                <a:cubicBezTo>
                  <a:pt x="4208440" y="811277"/>
                  <a:pt x="4209222" y="808314"/>
                  <a:pt x="4209157" y="803821"/>
                </a:cubicBezTo>
                <a:lnTo>
                  <a:pt x="4209157" y="757429"/>
                </a:lnTo>
                <a:lnTo>
                  <a:pt x="4177707" y="757429"/>
                </a:lnTo>
                <a:cubicBezTo>
                  <a:pt x="4178033" y="784385"/>
                  <a:pt x="4172694" y="807598"/>
                  <a:pt x="4161690" y="827066"/>
                </a:cubicBezTo>
                <a:cubicBezTo>
                  <a:pt x="4159020" y="824918"/>
                  <a:pt x="4155895" y="822769"/>
                  <a:pt x="4152314" y="820620"/>
                </a:cubicBezTo>
                <a:cubicBezTo>
                  <a:pt x="4158174" y="810984"/>
                  <a:pt x="4162211" y="801412"/>
                  <a:pt x="4164424" y="791906"/>
                </a:cubicBezTo>
                <a:cubicBezTo>
                  <a:pt x="4166703" y="782399"/>
                  <a:pt x="4167810" y="769898"/>
                  <a:pt x="4167745" y="754401"/>
                </a:cubicBezTo>
                <a:close/>
                <a:moveTo>
                  <a:pt x="3578800" y="648821"/>
                </a:moveTo>
                <a:cubicBezTo>
                  <a:pt x="3596575" y="660151"/>
                  <a:pt x="3611714" y="670080"/>
                  <a:pt x="3624216" y="678610"/>
                </a:cubicBezTo>
                <a:lnTo>
                  <a:pt x="3616793" y="687791"/>
                </a:lnTo>
                <a:cubicBezTo>
                  <a:pt x="3600645" y="676006"/>
                  <a:pt x="3585767" y="665620"/>
                  <a:pt x="3572158" y="656635"/>
                </a:cubicBezTo>
                <a:close/>
                <a:moveTo>
                  <a:pt x="3771160" y="648235"/>
                </a:moveTo>
                <a:lnTo>
                  <a:pt x="3905943" y="648235"/>
                </a:lnTo>
                <a:lnTo>
                  <a:pt x="3905943" y="700976"/>
                </a:lnTo>
                <a:lnTo>
                  <a:pt x="3771160" y="700976"/>
                </a:lnTo>
                <a:close/>
                <a:moveTo>
                  <a:pt x="3401090" y="648040"/>
                </a:moveTo>
                <a:lnTo>
                  <a:pt x="3498270" y="648040"/>
                </a:lnTo>
                <a:lnTo>
                  <a:pt x="3498270" y="716408"/>
                </a:lnTo>
                <a:lnTo>
                  <a:pt x="3401090" y="716408"/>
                </a:lnTo>
                <a:close/>
                <a:moveTo>
                  <a:pt x="4650232" y="647845"/>
                </a:moveTo>
                <a:lnTo>
                  <a:pt x="4746436" y="647845"/>
                </a:lnTo>
                <a:lnTo>
                  <a:pt x="4746436" y="738188"/>
                </a:lnTo>
                <a:lnTo>
                  <a:pt x="4696625" y="738188"/>
                </a:lnTo>
                <a:cubicBezTo>
                  <a:pt x="4701117" y="753685"/>
                  <a:pt x="4706196" y="765763"/>
                  <a:pt x="4711861" y="774423"/>
                </a:cubicBezTo>
                <a:cubicBezTo>
                  <a:pt x="4723907" y="767586"/>
                  <a:pt x="4736897" y="759447"/>
                  <a:pt x="4750831" y="750006"/>
                </a:cubicBezTo>
                <a:lnTo>
                  <a:pt x="4757081" y="758405"/>
                </a:lnTo>
                <a:cubicBezTo>
                  <a:pt x="4745882" y="765437"/>
                  <a:pt x="4732664" y="773381"/>
                  <a:pt x="4717428" y="782236"/>
                </a:cubicBezTo>
                <a:cubicBezTo>
                  <a:pt x="4726218" y="793566"/>
                  <a:pt x="4741161" y="804505"/>
                  <a:pt x="4762258" y="815053"/>
                </a:cubicBezTo>
                <a:cubicBezTo>
                  <a:pt x="4760044" y="817397"/>
                  <a:pt x="4757700" y="820327"/>
                  <a:pt x="4755226" y="823843"/>
                </a:cubicBezTo>
                <a:cubicBezTo>
                  <a:pt x="4717786" y="806393"/>
                  <a:pt x="4694801" y="777841"/>
                  <a:pt x="4686272" y="738188"/>
                </a:cubicBezTo>
                <a:lnTo>
                  <a:pt x="4660780" y="738188"/>
                </a:lnTo>
                <a:lnTo>
                  <a:pt x="4660780" y="808802"/>
                </a:lnTo>
                <a:cubicBezTo>
                  <a:pt x="4669505" y="804635"/>
                  <a:pt x="4681193" y="798775"/>
                  <a:pt x="4695843" y="791222"/>
                </a:cubicBezTo>
                <a:cubicBezTo>
                  <a:pt x="4696039" y="794998"/>
                  <a:pt x="4696560" y="798742"/>
                  <a:pt x="4697406" y="802454"/>
                </a:cubicBezTo>
                <a:cubicBezTo>
                  <a:pt x="4685490" y="807467"/>
                  <a:pt x="4673640" y="813262"/>
                  <a:pt x="4661855" y="819839"/>
                </a:cubicBezTo>
                <a:cubicBezTo>
                  <a:pt x="4658469" y="821597"/>
                  <a:pt x="4655246" y="823876"/>
                  <a:pt x="4652185" y="826676"/>
                </a:cubicBezTo>
                <a:lnTo>
                  <a:pt x="4644860" y="818081"/>
                </a:lnTo>
                <a:cubicBezTo>
                  <a:pt x="4648702" y="813783"/>
                  <a:pt x="4650493" y="808770"/>
                  <a:pt x="4650232" y="803040"/>
                </a:cubicBezTo>
                <a:close/>
                <a:moveTo>
                  <a:pt x="19240" y="642864"/>
                </a:moveTo>
                <a:cubicBezTo>
                  <a:pt x="26599" y="651979"/>
                  <a:pt x="35388" y="663374"/>
                  <a:pt x="45611" y="677048"/>
                </a:cubicBezTo>
                <a:lnTo>
                  <a:pt x="36626" y="683787"/>
                </a:lnTo>
                <a:cubicBezTo>
                  <a:pt x="26924" y="669722"/>
                  <a:pt x="18329" y="658002"/>
                  <a:pt x="10841" y="648626"/>
                </a:cubicBezTo>
                <a:close/>
                <a:moveTo>
                  <a:pt x="4585185" y="642571"/>
                </a:moveTo>
                <a:cubicBezTo>
                  <a:pt x="4594040" y="652272"/>
                  <a:pt x="4601235" y="662169"/>
                  <a:pt x="4606770" y="672262"/>
                </a:cubicBezTo>
                <a:cubicBezTo>
                  <a:pt x="4615039" y="663341"/>
                  <a:pt x="4622397" y="653607"/>
                  <a:pt x="4628843" y="643059"/>
                </a:cubicBezTo>
                <a:lnTo>
                  <a:pt x="4637633" y="648626"/>
                </a:lnTo>
                <a:cubicBezTo>
                  <a:pt x="4629298" y="661388"/>
                  <a:pt x="4620639" y="672327"/>
                  <a:pt x="4611653" y="681443"/>
                </a:cubicBezTo>
                <a:cubicBezTo>
                  <a:pt x="4622136" y="703711"/>
                  <a:pt x="4627247" y="734900"/>
                  <a:pt x="4626987" y="775009"/>
                </a:cubicBezTo>
                <a:cubicBezTo>
                  <a:pt x="4627833" y="806654"/>
                  <a:pt x="4618164" y="822346"/>
                  <a:pt x="4597979" y="822085"/>
                </a:cubicBezTo>
                <a:cubicBezTo>
                  <a:pt x="4595310" y="822215"/>
                  <a:pt x="4592575" y="822313"/>
                  <a:pt x="4589775" y="822378"/>
                </a:cubicBezTo>
                <a:cubicBezTo>
                  <a:pt x="4588408" y="822443"/>
                  <a:pt x="4586943" y="822476"/>
                  <a:pt x="4585380" y="822476"/>
                </a:cubicBezTo>
                <a:cubicBezTo>
                  <a:pt x="4584013" y="822476"/>
                  <a:pt x="4582092" y="822476"/>
                  <a:pt x="4579618" y="822476"/>
                </a:cubicBezTo>
                <a:cubicBezTo>
                  <a:pt x="4579032" y="818830"/>
                  <a:pt x="4578218" y="815086"/>
                  <a:pt x="4577176" y="811244"/>
                </a:cubicBezTo>
                <a:cubicBezTo>
                  <a:pt x="4582450" y="811635"/>
                  <a:pt x="4588668" y="811830"/>
                  <a:pt x="4595831" y="811830"/>
                </a:cubicBezTo>
                <a:cubicBezTo>
                  <a:pt x="4610286" y="812937"/>
                  <a:pt x="4617220" y="800468"/>
                  <a:pt x="4616634" y="774423"/>
                </a:cubicBezTo>
                <a:cubicBezTo>
                  <a:pt x="4616634" y="759708"/>
                  <a:pt x="4616016" y="746783"/>
                  <a:pt x="4614778" y="735649"/>
                </a:cubicBezTo>
                <a:cubicBezTo>
                  <a:pt x="4605988" y="749778"/>
                  <a:pt x="4594659" y="762768"/>
                  <a:pt x="4580790" y="774618"/>
                </a:cubicBezTo>
                <a:cubicBezTo>
                  <a:pt x="4579032" y="772079"/>
                  <a:pt x="4576720" y="769214"/>
                  <a:pt x="4573855" y="766023"/>
                </a:cubicBezTo>
                <a:cubicBezTo>
                  <a:pt x="4588766" y="754433"/>
                  <a:pt x="4601756" y="739490"/>
                  <a:pt x="4612825" y="721194"/>
                </a:cubicBezTo>
                <a:cubicBezTo>
                  <a:pt x="4610481" y="708627"/>
                  <a:pt x="4607421" y="698046"/>
                  <a:pt x="4603644" y="689451"/>
                </a:cubicBezTo>
                <a:cubicBezTo>
                  <a:pt x="4596221" y="696028"/>
                  <a:pt x="4587887" y="702604"/>
                  <a:pt x="4578641" y="709180"/>
                </a:cubicBezTo>
                <a:cubicBezTo>
                  <a:pt x="4576297" y="705599"/>
                  <a:pt x="4574213" y="702734"/>
                  <a:pt x="4572390" y="700586"/>
                </a:cubicBezTo>
                <a:cubicBezTo>
                  <a:pt x="4582092" y="694530"/>
                  <a:pt x="4590980" y="687661"/>
                  <a:pt x="4599054" y="679978"/>
                </a:cubicBezTo>
                <a:cubicBezTo>
                  <a:pt x="4593780" y="670276"/>
                  <a:pt x="4586487" y="659890"/>
                  <a:pt x="4577176" y="648821"/>
                </a:cubicBezTo>
                <a:close/>
                <a:moveTo>
                  <a:pt x="636705" y="641985"/>
                </a:moveTo>
                <a:cubicBezTo>
                  <a:pt x="646863" y="654421"/>
                  <a:pt x="655946" y="666044"/>
                  <a:pt x="663955" y="676852"/>
                </a:cubicBezTo>
                <a:lnTo>
                  <a:pt x="654383" y="683396"/>
                </a:lnTo>
                <a:cubicBezTo>
                  <a:pt x="644942" y="669787"/>
                  <a:pt x="636249" y="658002"/>
                  <a:pt x="628306" y="648040"/>
                </a:cubicBezTo>
                <a:close/>
                <a:moveTo>
                  <a:pt x="4249494" y="641594"/>
                </a:moveTo>
                <a:lnTo>
                  <a:pt x="4259944" y="641594"/>
                </a:lnTo>
                <a:lnTo>
                  <a:pt x="4259944" y="723049"/>
                </a:lnTo>
                <a:lnTo>
                  <a:pt x="4340911" y="723049"/>
                </a:lnTo>
                <a:lnTo>
                  <a:pt x="4340911" y="732426"/>
                </a:lnTo>
                <a:lnTo>
                  <a:pt x="4289733" y="732426"/>
                </a:lnTo>
                <a:cubicBezTo>
                  <a:pt x="4298393" y="766740"/>
                  <a:pt x="4315941" y="792134"/>
                  <a:pt x="4342376" y="808607"/>
                </a:cubicBezTo>
                <a:cubicBezTo>
                  <a:pt x="4339642" y="811211"/>
                  <a:pt x="4336679" y="814304"/>
                  <a:pt x="4333489" y="817885"/>
                </a:cubicBezTo>
                <a:cubicBezTo>
                  <a:pt x="4305230" y="795617"/>
                  <a:pt x="4287584" y="767130"/>
                  <a:pt x="4280552" y="732426"/>
                </a:cubicBezTo>
                <a:lnTo>
                  <a:pt x="4259944" y="732426"/>
                </a:lnTo>
                <a:lnTo>
                  <a:pt x="4259944" y="806654"/>
                </a:lnTo>
                <a:cubicBezTo>
                  <a:pt x="4272706" y="799166"/>
                  <a:pt x="4282310" y="793631"/>
                  <a:pt x="4288756" y="790050"/>
                </a:cubicBezTo>
                <a:cubicBezTo>
                  <a:pt x="4289147" y="793826"/>
                  <a:pt x="4289733" y="797473"/>
                  <a:pt x="4290515" y="800989"/>
                </a:cubicBezTo>
                <a:cubicBezTo>
                  <a:pt x="4279641" y="806588"/>
                  <a:pt x="4269972" y="812058"/>
                  <a:pt x="4261507" y="817397"/>
                </a:cubicBezTo>
                <a:cubicBezTo>
                  <a:pt x="4257730" y="819871"/>
                  <a:pt x="4254410" y="822346"/>
                  <a:pt x="4251545" y="824820"/>
                </a:cubicBezTo>
                <a:lnTo>
                  <a:pt x="4244122" y="816225"/>
                </a:lnTo>
                <a:cubicBezTo>
                  <a:pt x="4246206" y="813881"/>
                  <a:pt x="4247606" y="811570"/>
                  <a:pt x="4248322" y="809291"/>
                </a:cubicBezTo>
                <a:cubicBezTo>
                  <a:pt x="4249103" y="807012"/>
                  <a:pt x="4249494" y="804049"/>
                  <a:pt x="4249494" y="800403"/>
                </a:cubicBezTo>
                <a:lnTo>
                  <a:pt x="4249494" y="732426"/>
                </a:lnTo>
                <a:lnTo>
                  <a:pt x="4229472" y="732426"/>
                </a:lnTo>
                <a:lnTo>
                  <a:pt x="4229472" y="723049"/>
                </a:lnTo>
                <a:lnTo>
                  <a:pt x="4249494" y="723049"/>
                </a:lnTo>
                <a:close/>
                <a:moveTo>
                  <a:pt x="2455454" y="640813"/>
                </a:moveTo>
                <a:lnTo>
                  <a:pt x="2466003" y="640813"/>
                </a:lnTo>
                <a:lnTo>
                  <a:pt x="2466003" y="800793"/>
                </a:lnTo>
                <a:cubicBezTo>
                  <a:pt x="2466393" y="815379"/>
                  <a:pt x="2459328" y="822932"/>
                  <a:pt x="2444808" y="823453"/>
                </a:cubicBezTo>
                <a:cubicBezTo>
                  <a:pt x="2439925" y="823648"/>
                  <a:pt x="2431395" y="823778"/>
                  <a:pt x="2419219" y="823843"/>
                </a:cubicBezTo>
                <a:cubicBezTo>
                  <a:pt x="2418503" y="817788"/>
                  <a:pt x="2417852" y="813979"/>
                  <a:pt x="2417266" y="812416"/>
                </a:cubicBezTo>
                <a:cubicBezTo>
                  <a:pt x="2420456" y="812807"/>
                  <a:pt x="2429116" y="813002"/>
                  <a:pt x="2443246" y="813002"/>
                </a:cubicBezTo>
                <a:cubicBezTo>
                  <a:pt x="2451515" y="813197"/>
                  <a:pt x="2455585" y="808802"/>
                  <a:pt x="2455454" y="799817"/>
                </a:cubicBezTo>
                <a:close/>
                <a:moveTo>
                  <a:pt x="3142510" y="640227"/>
                </a:moveTo>
                <a:lnTo>
                  <a:pt x="3152472" y="640227"/>
                </a:lnTo>
                <a:lnTo>
                  <a:pt x="3152472" y="678806"/>
                </a:lnTo>
                <a:lnTo>
                  <a:pt x="3173471" y="678806"/>
                </a:lnTo>
                <a:lnTo>
                  <a:pt x="3173471" y="687986"/>
                </a:lnTo>
                <a:lnTo>
                  <a:pt x="3152472" y="687986"/>
                </a:lnTo>
                <a:lnTo>
                  <a:pt x="3152472" y="734184"/>
                </a:lnTo>
                <a:cubicBezTo>
                  <a:pt x="3158397" y="732491"/>
                  <a:pt x="3165006" y="730505"/>
                  <a:pt x="3172299" y="728226"/>
                </a:cubicBezTo>
                <a:cubicBezTo>
                  <a:pt x="3172299" y="731286"/>
                  <a:pt x="3172559" y="734672"/>
                  <a:pt x="3173080" y="738383"/>
                </a:cubicBezTo>
                <a:cubicBezTo>
                  <a:pt x="3166113" y="740337"/>
                  <a:pt x="3159244" y="742355"/>
                  <a:pt x="3152472" y="744439"/>
                </a:cubicBezTo>
                <a:lnTo>
                  <a:pt x="3152472" y="806654"/>
                </a:lnTo>
                <a:cubicBezTo>
                  <a:pt x="3153058" y="818830"/>
                  <a:pt x="3146873" y="824950"/>
                  <a:pt x="3133915" y="825015"/>
                </a:cubicBezTo>
                <a:cubicBezTo>
                  <a:pt x="3132092" y="825080"/>
                  <a:pt x="3130008" y="825145"/>
                  <a:pt x="3127664" y="825211"/>
                </a:cubicBezTo>
                <a:cubicBezTo>
                  <a:pt x="3126558" y="825211"/>
                  <a:pt x="3125320" y="825211"/>
                  <a:pt x="3123953" y="825211"/>
                </a:cubicBezTo>
                <a:cubicBezTo>
                  <a:pt x="3122781" y="825211"/>
                  <a:pt x="3121088" y="825211"/>
                  <a:pt x="3118874" y="825211"/>
                </a:cubicBezTo>
                <a:cubicBezTo>
                  <a:pt x="3118419" y="821629"/>
                  <a:pt x="3117767" y="818178"/>
                  <a:pt x="3116921" y="814858"/>
                </a:cubicBezTo>
                <a:cubicBezTo>
                  <a:pt x="3121935" y="815248"/>
                  <a:pt x="3126851" y="815444"/>
                  <a:pt x="3131669" y="815444"/>
                </a:cubicBezTo>
                <a:cubicBezTo>
                  <a:pt x="3139352" y="815834"/>
                  <a:pt x="3142966" y="812579"/>
                  <a:pt x="3142510" y="805677"/>
                </a:cubicBezTo>
                <a:lnTo>
                  <a:pt x="3142510" y="747466"/>
                </a:lnTo>
                <a:cubicBezTo>
                  <a:pt x="3135348" y="749615"/>
                  <a:pt x="3126948" y="752285"/>
                  <a:pt x="3117312" y="755475"/>
                </a:cubicBezTo>
                <a:lnTo>
                  <a:pt x="3115651" y="744634"/>
                </a:lnTo>
                <a:cubicBezTo>
                  <a:pt x="3117214" y="744178"/>
                  <a:pt x="3119688" y="743527"/>
                  <a:pt x="3123074" y="742681"/>
                </a:cubicBezTo>
                <a:cubicBezTo>
                  <a:pt x="3131408" y="740467"/>
                  <a:pt x="3137887" y="738644"/>
                  <a:pt x="3142510" y="737211"/>
                </a:cubicBezTo>
                <a:lnTo>
                  <a:pt x="3142510" y="687986"/>
                </a:lnTo>
                <a:lnTo>
                  <a:pt x="3118288" y="687986"/>
                </a:lnTo>
                <a:lnTo>
                  <a:pt x="3118288" y="678806"/>
                </a:lnTo>
                <a:lnTo>
                  <a:pt x="3142510" y="678806"/>
                </a:lnTo>
                <a:close/>
                <a:moveTo>
                  <a:pt x="2521725" y="640031"/>
                </a:moveTo>
                <a:lnTo>
                  <a:pt x="2532175" y="640031"/>
                </a:lnTo>
                <a:lnTo>
                  <a:pt x="2532175" y="679001"/>
                </a:lnTo>
                <a:lnTo>
                  <a:pt x="2554541" y="679001"/>
                </a:lnTo>
                <a:lnTo>
                  <a:pt x="2554541" y="688572"/>
                </a:lnTo>
                <a:lnTo>
                  <a:pt x="2532175" y="688572"/>
                </a:lnTo>
                <a:lnTo>
                  <a:pt x="2532175" y="732426"/>
                </a:lnTo>
                <a:cubicBezTo>
                  <a:pt x="2533803" y="731905"/>
                  <a:pt x="2536212" y="731091"/>
                  <a:pt x="2539403" y="729984"/>
                </a:cubicBezTo>
                <a:cubicBezTo>
                  <a:pt x="2545588" y="727965"/>
                  <a:pt x="2550309" y="726435"/>
                  <a:pt x="2553565" y="725393"/>
                </a:cubicBezTo>
                <a:cubicBezTo>
                  <a:pt x="2553565" y="728128"/>
                  <a:pt x="2553565" y="730147"/>
                  <a:pt x="2553565" y="731449"/>
                </a:cubicBezTo>
                <a:cubicBezTo>
                  <a:pt x="2553630" y="733012"/>
                  <a:pt x="2553695" y="734411"/>
                  <a:pt x="2553760" y="735649"/>
                </a:cubicBezTo>
                <a:cubicBezTo>
                  <a:pt x="2551090" y="736430"/>
                  <a:pt x="2546012" y="738058"/>
                  <a:pt x="2538524" y="740532"/>
                </a:cubicBezTo>
                <a:cubicBezTo>
                  <a:pt x="2535724" y="741444"/>
                  <a:pt x="2533608" y="742127"/>
                  <a:pt x="2532175" y="742583"/>
                </a:cubicBezTo>
                <a:lnTo>
                  <a:pt x="2532175" y="805677"/>
                </a:lnTo>
                <a:cubicBezTo>
                  <a:pt x="2532631" y="818569"/>
                  <a:pt x="2526478" y="825080"/>
                  <a:pt x="2513716" y="825211"/>
                </a:cubicBezTo>
                <a:cubicBezTo>
                  <a:pt x="2511502" y="825276"/>
                  <a:pt x="2509321" y="825341"/>
                  <a:pt x="2507172" y="825406"/>
                </a:cubicBezTo>
                <a:cubicBezTo>
                  <a:pt x="2506065" y="825406"/>
                  <a:pt x="2504958" y="825406"/>
                  <a:pt x="2503851" y="825406"/>
                </a:cubicBezTo>
                <a:cubicBezTo>
                  <a:pt x="2502810" y="825406"/>
                  <a:pt x="2501377" y="825406"/>
                  <a:pt x="2499554" y="825406"/>
                </a:cubicBezTo>
                <a:cubicBezTo>
                  <a:pt x="2499163" y="821890"/>
                  <a:pt x="2498577" y="818309"/>
                  <a:pt x="2497796" y="814662"/>
                </a:cubicBezTo>
                <a:cubicBezTo>
                  <a:pt x="2502093" y="814923"/>
                  <a:pt x="2506684" y="815053"/>
                  <a:pt x="2511567" y="815053"/>
                </a:cubicBezTo>
                <a:cubicBezTo>
                  <a:pt x="2518664" y="815379"/>
                  <a:pt x="2522050" y="811960"/>
                  <a:pt x="2521725" y="804798"/>
                </a:cubicBezTo>
                <a:lnTo>
                  <a:pt x="2521725" y="746001"/>
                </a:lnTo>
                <a:cubicBezTo>
                  <a:pt x="2518795" y="746978"/>
                  <a:pt x="2514465" y="748476"/>
                  <a:pt x="2508735" y="750494"/>
                </a:cubicBezTo>
                <a:cubicBezTo>
                  <a:pt x="2503591" y="752252"/>
                  <a:pt x="2499814" y="753554"/>
                  <a:pt x="2497405" y="754401"/>
                </a:cubicBezTo>
                <a:lnTo>
                  <a:pt x="2495940" y="743267"/>
                </a:lnTo>
                <a:cubicBezTo>
                  <a:pt x="2498349" y="742550"/>
                  <a:pt x="2501865" y="741509"/>
                  <a:pt x="2506488" y="740141"/>
                </a:cubicBezTo>
                <a:cubicBezTo>
                  <a:pt x="2513325" y="738058"/>
                  <a:pt x="2518404" y="736560"/>
                  <a:pt x="2521725" y="735649"/>
                </a:cubicBezTo>
                <a:lnTo>
                  <a:pt x="2521725" y="688572"/>
                </a:lnTo>
                <a:lnTo>
                  <a:pt x="2497601" y="688572"/>
                </a:lnTo>
                <a:lnTo>
                  <a:pt x="2497601" y="679001"/>
                </a:lnTo>
                <a:lnTo>
                  <a:pt x="2521725" y="679001"/>
                </a:lnTo>
                <a:close/>
                <a:moveTo>
                  <a:pt x="3641405" y="639640"/>
                </a:moveTo>
                <a:lnTo>
                  <a:pt x="3652637" y="639640"/>
                </a:lnTo>
                <a:cubicBezTo>
                  <a:pt x="3652377" y="689842"/>
                  <a:pt x="3650553" y="725100"/>
                  <a:pt x="3647168" y="745415"/>
                </a:cubicBezTo>
                <a:lnTo>
                  <a:pt x="3722177" y="745415"/>
                </a:lnTo>
                <a:lnTo>
                  <a:pt x="3722177" y="755866"/>
                </a:lnTo>
                <a:lnTo>
                  <a:pt x="3645214" y="755866"/>
                </a:lnTo>
                <a:cubicBezTo>
                  <a:pt x="3644758" y="758080"/>
                  <a:pt x="3643749" y="761140"/>
                  <a:pt x="3642187" y="765047"/>
                </a:cubicBezTo>
                <a:cubicBezTo>
                  <a:pt x="3641926" y="765633"/>
                  <a:pt x="3641731" y="766089"/>
                  <a:pt x="3641601" y="766414"/>
                </a:cubicBezTo>
                <a:cubicBezTo>
                  <a:pt x="3666734" y="781455"/>
                  <a:pt x="3692128" y="796984"/>
                  <a:pt x="3717782" y="813002"/>
                </a:cubicBezTo>
                <a:lnTo>
                  <a:pt x="3709773" y="823062"/>
                </a:lnTo>
                <a:cubicBezTo>
                  <a:pt x="3692714" y="811211"/>
                  <a:pt x="3669924" y="796268"/>
                  <a:pt x="3641405" y="778232"/>
                </a:cubicBezTo>
                <a:cubicBezTo>
                  <a:pt x="3639452" y="776995"/>
                  <a:pt x="3637987" y="776051"/>
                  <a:pt x="3637010" y="775400"/>
                </a:cubicBezTo>
                <a:cubicBezTo>
                  <a:pt x="3625485" y="795324"/>
                  <a:pt x="3594427" y="812742"/>
                  <a:pt x="3543834" y="827652"/>
                </a:cubicBezTo>
                <a:cubicBezTo>
                  <a:pt x="3541946" y="824266"/>
                  <a:pt x="3539602" y="820653"/>
                  <a:pt x="3536802" y="816811"/>
                </a:cubicBezTo>
                <a:cubicBezTo>
                  <a:pt x="3596706" y="800989"/>
                  <a:pt x="3628904" y="780674"/>
                  <a:pt x="3633396" y="755866"/>
                </a:cubicBezTo>
                <a:lnTo>
                  <a:pt x="3536021" y="755866"/>
                </a:lnTo>
                <a:lnTo>
                  <a:pt x="3536021" y="745415"/>
                </a:lnTo>
                <a:lnTo>
                  <a:pt x="3635643" y="745415"/>
                </a:lnTo>
                <a:cubicBezTo>
                  <a:pt x="3639224" y="725556"/>
                  <a:pt x="3641145" y="690298"/>
                  <a:pt x="3641405" y="639640"/>
                </a:cubicBezTo>
                <a:close/>
                <a:moveTo>
                  <a:pt x="511150" y="639640"/>
                </a:moveTo>
                <a:lnTo>
                  <a:pt x="522187" y="642180"/>
                </a:lnTo>
                <a:cubicBezTo>
                  <a:pt x="521926" y="643091"/>
                  <a:pt x="521536" y="644426"/>
                  <a:pt x="521015" y="646184"/>
                </a:cubicBezTo>
                <a:cubicBezTo>
                  <a:pt x="518019" y="656342"/>
                  <a:pt x="515610" y="663960"/>
                  <a:pt x="513787" y="669039"/>
                </a:cubicBezTo>
                <a:lnTo>
                  <a:pt x="595438" y="669039"/>
                </a:lnTo>
                <a:lnTo>
                  <a:pt x="595438" y="679782"/>
                </a:lnTo>
                <a:lnTo>
                  <a:pt x="577760" y="714845"/>
                </a:lnTo>
                <a:cubicBezTo>
                  <a:pt x="575025" y="713348"/>
                  <a:pt x="571640" y="711883"/>
                  <a:pt x="567603" y="710450"/>
                </a:cubicBezTo>
                <a:lnTo>
                  <a:pt x="584402" y="678610"/>
                </a:lnTo>
                <a:lnTo>
                  <a:pt x="510369" y="678610"/>
                </a:lnTo>
                <a:cubicBezTo>
                  <a:pt x="505095" y="692870"/>
                  <a:pt x="499560" y="706022"/>
                  <a:pt x="493765" y="718068"/>
                </a:cubicBezTo>
                <a:cubicBezTo>
                  <a:pt x="490770" y="716245"/>
                  <a:pt x="487319" y="714552"/>
                  <a:pt x="483412" y="712990"/>
                </a:cubicBezTo>
                <a:cubicBezTo>
                  <a:pt x="495132" y="690851"/>
                  <a:pt x="504379" y="666402"/>
                  <a:pt x="511150" y="639640"/>
                </a:cubicBezTo>
                <a:close/>
                <a:moveTo>
                  <a:pt x="299600" y="639640"/>
                </a:moveTo>
                <a:lnTo>
                  <a:pt x="309953" y="639640"/>
                </a:lnTo>
                <a:lnTo>
                  <a:pt x="309953" y="657025"/>
                </a:lnTo>
                <a:lnTo>
                  <a:pt x="393557" y="657025"/>
                </a:lnTo>
                <a:lnTo>
                  <a:pt x="393557" y="665620"/>
                </a:lnTo>
                <a:lnTo>
                  <a:pt x="309953" y="665620"/>
                </a:lnTo>
                <a:lnTo>
                  <a:pt x="309953" y="681638"/>
                </a:lnTo>
                <a:lnTo>
                  <a:pt x="380568" y="681638"/>
                </a:lnTo>
                <a:lnTo>
                  <a:pt x="380568" y="690037"/>
                </a:lnTo>
                <a:lnTo>
                  <a:pt x="229181" y="690037"/>
                </a:lnTo>
                <a:lnTo>
                  <a:pt x="229181" y="681638"/>
                </a:lnTo>
                <a:lnTo>
                  <a:pt x="299600" y="681638"/>
                </a:lnTo>
                <a:lnTo>
                  <a:pt x="299600" y="665620"/>
                </a:lnTo>
                <a:lnTo>
                  <a:pt x="216387" y="665620"/>
                </a:lnTo>
                <a:lnTo>
                  <a:pt x="216387" y="657025"/>
                </a:lnTo>
                <a:lnTo>
                  <a:pt x="299600" y="657025"/>
                </a:lnTo>
                <a:close/>
                <a:moveTo>
                  <a:pt x="3374426" y="639250"/>
                </a:moveTo>
                <a:lnTo>
                  <a:pt x="3383802" y="644622"/>
                </a:lnTo>
                <a:cubicBezTo>
                  <a:pt x="3370194" y="664546"/>
                  <a:pt x="3353590" y="682875"/>
                  <a:pt x="3333991" y="699609"/>
                </a:cubicBezTo>
                <a:cubicBezTo>
                  <a:pt x="3332429" y="696679"/>
                  <a:pt x="3330443" y="693619"/>
                  <a:pt x="3328034" y="690428"/>
                </a:cubicBezTo>
                <a:cubicBezTo>
                  <a:pt x="3345223" y="677145"/>
                  <a:pt x="3360687" y="660086"/>
                  <a:pt x="3374426" y="639250"/>
                </a:cubicBezTo>
                <a:close/>
                <a:moveTo>
                  <a:pt x="3239690" y="639250"/>
                </a:moveTo>
                <a:cubicBezTo>
                  <a:pt x="3241839" y="647389"/>
                  <a:pt x="3243499" y="654519"/>
                  <a:pt x="3244671" y="660639"/>
                </a:cubicBezTo>
                <a:lnTo>
                  <a:pt x="3300733" y="660639"/>
                </a:lnTo>
                <a:lnTo>
                  <a:pt x="3300733" y="669625"/>
                </a:lnTo>
                <a:lnTo>
                  <a:pt x="3178647" y="669625"/>
                </a:lnTo>
                <a:lnTo>
                  <a:pt x="3178647" y="660639"/>
                </a:lnTo>
                <a:lnTo>
                  <a:pt x="3234123" y="660639"/>
                </a:lnTo>
                <a:cubicBezTo>
                  <a:pt x="3233277" y="656732"/>
                  <a:pt x="3231942" y="651035"/>
                  <a:pt x="3230119" y="643547"/>
                </a:cubicBezTo>
                <a:cubicBezTo>
                  <a:pt x="3229858" y="642505"/>
                  <a:pt x="3229663" y="641724"/>
                  <a:pt x="3229533" y="641203"/>
                </a:cubicBezTo>
                <a:close/>
                <a:moveTo>
                  <a:pt x="115444" y="639054"/>
                </a:moveTo>
                <a:lnTo>
                  <a:pt x="125797" y="639054"/>
                </a:lnTo>
                <a:lnTo>
                  <a:pt x="125797" y="670211"/>
                </a:lnTo>
                <a:lnTo>
                  <a:pt x="174826" y="670211"/>
                </a:lnTo>
                <a:lnTo>
                  <a:pt x="174826" y="787413"/>
                </a:lnTo>
                <a:lnTo>
                  <a:pt x="66414" y="787413"/>
                </a:lnTo>
                <a:lnTo>
                  <a:pt x="66414" y="670211"/>
                </a:lnTo>
                <a:lnTo>
                  <a:pt x="115444" y="670211"/>
                </a:lnTo>
                <a:close/>
                <a:moveTo>
                  <a:pt x="2787336" y="638859"/>
                </a:moveTo>
                <a:lnTo>
                  <a:pt x="2799154" y="640617"/>
                </a:lnTo>
                <a:cubicBezTo>
                  <a:pt x="2796810" y="648691"/>
                  <a:pt x="2794076" y="656960"/>
                  <a:pt x="2790950" y="665425"/>
                </a:cubicBezTo>
                <a:lnTo>
                  <a:pt x="2873968" y="665425"/>
                </a:lnTo>
                <a:lnTo>
                  <a:pt x="2873968" y="827457"/>
                </a:lnTo>
                <a:lnTo>
                  <a:pt x="2863127" y="827457"/>
                </a:lnTo>
                <a:lnTo>
                  <a:pt x="2863127" y="814858"/>
                </a:lnTo>
                <a:lnTo>
                  <a:pt x="2737721" y="814858"/>
                </a:lnTo>
                <a:lnTo>
                  <a:pt x="2737721" y="827457"/>
                </a:lnTo>
                <a:lnTo>
                  <a:pt x="2726880" y="827457"/>
                </a:lnTo>
                <a:lnTo>
                  <a:pt x="2726880" y="665425"/>
                </a:lnTo>
                <a:lnTo>
                  <a:pt x="2779914" y="665425"/>
                </a:lnTo>
                <a:cubicBezTo>
                  <a:pt x="2782388" y="657677"/>
                  <a:pt x="2784862" y="648821"/>
                  <a:pt x="2787336" y="638859"/>
                </a:cubicBezTo>
                <a:close/>
                <a:moveTo>
                  <a:pt x="2166305" y="638859"/>
                </a:moveTo>
                <a:lnTo>
                  <a:pt x="2176853" y="638859"/>
                </a:lnTo>
                <a:lnTo>
                  <a:pt x="2176853" y="657611"/>
                </a:lnTo>
                <a:lnTo>
                  <a:pt x="2261922" y="657611"/>
                </a:lnTo>
                <a:lnTo>
                  <a:pt x="2261922" y="666988"/>
                </a:lnTo>
                <a:lnTo>
                  <a:pt x="2176853" y="666988"/>
                </a:lnTo>
                <a:lnTo>
                  <a:pt x="2176853" y="687791"/>
                </a:lnTo>
                <a:lnTo>
                  <a:pt x="2238872" y="687791"/>
                </a:lnTo>
                <a:lnTo>
                  <a:pt x="2238872" y="809681"/>
                </a:lnTo>
                <a:lnTo>
                  <a:pt x="2266317" y="809681"/>
                </a:lnTo>
                <a:lnTo>
                  <a:pt x="2266317" y="819057"/>
                </a:lnTo>
                <a:lnTo>
                  <a:pt x="2077426" y="819057"/>
                </a:lnTo>
                <a:lnTo>
                  <a:pt x="2077426" y="809681"/>
                </a:lnTo>
                <a:lnTo>
                  <a:pt x="2104285" y="809681"/>
                </a:lnTo>
                <a:lnTo>
                  <a:pt x="2104285" y="687791"/>
                </a:lnTo>
                <a:lnTo>
                  <a:pt x="2166305" y="687791"/>
                </a:lnTo>
                <a:lnTo>
                  <a:pt x="2166305" y="666988"/>
                </a:lnTo>
                <a:lnTo>
                  <a:pt x="2081821" y="666988"/>
                </a:lnTo>
                <a:lnTo>
                  <a:pt x="2081821" y="657611"/>
                </a:lnTo>
                <a:lnTo>
                  <a:pt x="2166305" y="657611"/>
                </a:lnTo>
                <a:close/>
                <a:moveTo>
                  <a:pt x="1120462" y="638859"/>
                </a:moveTo>
                <a:lnTo>
                  <a:pt x="1132279" y="640617"/>
                </a:lnTo>
                <a:cubicBezTo>
                  <a:pt x="1129935" y="648691"/>
                  <a:pt x="1127201" y="656960"/>
                  <a:pt x="1124075" y="665425"/>
                </a:cubicBezTo>
                <a:lnTo>
                  <a:pt x="1207093" y="665425"/>
                </a:lnTo>
                <a:lnTo>
                  <a:pt x="1207093" y="827457"/>
                </a:lnTo>
                <a:lnTo>
                  <a:pt x="1196252" y="827457"/>
                </a:lnTo>
                <a:lnTo>
                  <a:pt x="1196252" y="814858"/>
                </a:lnTo>
                <a:lnTo>
                  <a:pt x="1070846" y="814858"/>
                </a:lnTo>
                <a:lnTo>
                  <a:pt x="1070846" y="827457"/>
                </a:lnTo>
                <a:lnTo>
                  <a:pt x="1060005" y="827457"/>
                </a:lnTo>
                <a:lnTo>
                  <a:pt x="1060005" y="665425"/>
                </a:lnTo>
                <a:lnTo>
                  <a:pt x="1113039" y="665425"/>
                </a:lnTo>
                <a:cubicBezTo>
                  <a:pt x="1115513" y="657677"/>
                  <a:pt x="1117987" y="648821"/>
                  <a:pt x="1120462" y="638859"/>
                </a:cubicBezTo>
                <a:close/>
                <a:moveTo>
                  <a:pt x="4085899" y="638371"/>
                </a:moveTo>
                <a:cubicBezTo>
                  <a:pt x="4089350" y="646770"/>
                  <a:pt x="4092606" y="655398"/>
                  <a:pt x="4095666" y="664253"/>
                </a:cubicBezTo>
                <a:lnTo>
                  <a:pt x="4085508" y="667378"/>
                </a:lnTo>
                <a:cubicBezTo>
                  <a:pt x="4082318" y="657872"/>
                  <a:pt x="4079192" y="649212"/>
                  <a:pt x="4076132" y="641399"/>
                </a:cubicBezTo>
                <a:close/>
                <a:moveTo>
                  <a:pt x="886885" y="637980"/>
                </a:moveTo>
                <a:cubicBezTo>
                  <a:pt x="893982" y="643840"/>
                  <a:pt x="900656" y="649733"/>
                  <a:pt x="906907" y="655658"/>
                </a:cubicBezTo>
                <a:lnTo>
                  <a:pt x="900070" y="661030"/>
                </a:lnTo>
                <a:lnTo>
                  <a:pt x="942068" y="661030"/>
                </a:lnTo>
                <a:cubicBezTo>
                  <a:pt x="948318" y="654909"/>
                  <a:pt x="955546" y="647356"/>
                  <a:pt x="963750" y="638371"/>
                </a:cubicBezTo>
                <a:lnTo>
                  <a:pt x="973126" y="643840"/>
                </a:lnTo>
                <a:cubicBezTo>
                  <a:pt x="970261" y="646770"/>
                  <a:pt x="965996" y="651003"/>
                  <a:pt x="960332" y="656537"/>
                </a:cubicBezTo>
                <a:cubicBezTo>
                  <a:pt x="958313" y="658491"/>
                  <a:pt x="956783" y="659988"/>
                  <a:pt x="955741" y="661030"/>
                </a:cubicBezTo>
                <a:lnTo>
                  <a:pt x="1012682" y="661030"/>
                </a:lnTo>
                <a:lnTo>
                  <a:pt x="1012682" y="669820"/>
                </a:lnTo>
                <a:lnTo>
                  <a:pt x="920874" y="669820"/>
                </a:lnTo>
                <a:cubicBezTo>
                  <a:pt x="919767" y="673727"/>
                  <a:pt x="918041" y="679001"/>
                  <a:pt x="915697" y="685642"/>
                </a:cubicBezTo>
                <a:lnTo>
                  <a:pt x="997348" y="685642"/>
                </a:lnTo>
                <a:lnTo>
                  <a:pt x="997348" y="694237"/>
                </a:lnTo>
                <a:lnTo>
                  <a:pt x="912279" y="694237"/>
                </a:lnTo>
                <a:cubicBezTo>
                  <a:pt x="909935" y="699772"/>
                  <a:pt x="907330" y="705176"/>
                  <a:pt x="904466" y="710450"/>
                </a:cubicBezTo>
                <a:lnTo>
                  <a:pt x="1015124" y="710450"/>
                </a:lnTo>
                <a:lnTo>
                  <a:pt x="1015124" y="719240"/>
                </a:lnTo>
                <a:lnTo>
                  <a:pt x="899484" y="719240"/>
                </a:lnTo>
                <a:cubicBezTo>
                  <a:pt x="896099" y="724775"/>
                  <a:pt x="892420" y="730179"/>
                  <a:pt x="888448" y="735453"/>
                </a:cubicBezTo>
                <a:lnTo>
                  <a:pt x="994711" y="735453"/>
                </a:lnTo>
                <a:lnTo>
                  <a:pt x="994711" y="827457"/>
                </a:lnTo>
                <a:lnTo>
                  <a:pt x="984260" y="827457"/>
                </a:lnTo>
                <a:lnTo>
                  <a:pt x="984260" y="816030"/>
                </a:lnTo>
                <a:lnTo>
                  <a:pt x="882099" y="816030"/>
                </a:lnTo>
                <a:lnTo>
                  <a:pt x="882099" y="827457"/>
                </a:lnTo>
                <a:lnTo>
                  <a:pt x="871649" y="827457"/>
                </a:lnTo>
                <a:lnTo>
                  <a:pt x="871649" y="755182"/>
                </a:lnTo>
                <a:cubicBezTo>
                  <a:pt x="862533" y="764754"/>
                  <a:pt x="850943" y="775237"/>
                  <a:pt x="836879" y="786632"/>
                </a:cubicBezTo>
                <a:cubicBezTo>
                  <a:pt x="834990" y="784092"/>
                  <a:pt x="832516" y="781292"/>
                  <a:pt x="829456" y="778232"/>
                </a:cubicBezTo>
                <a:cubicBezTo>
                  <a:pt x="855436" y="759024"/>
                  <a:pt x="874774" y="739360"/>
                  <a:pt x="887471" y="719240"/>
                </a:cubicBezTo>
                <a:lnTo>
                  <a:pt x="832679" y="719240"/>
                </a:lnTo>
                <a:lnTo>
                  <a:pt x="832679" y="710450"/>
                </a:lnTo>
                <a:lnTo>
                  <a:pt x="892941" y="710450"/>
                </a:lnTo>
                <a:cubicBezTo>
                  <a:pt x="896457" y="704134"/>
                  <a:pt x="899159" y="698730"/>
                  <a:pt x="901047" y="694237"/>
                </a:cubicBezTo>
                <a:lnTo>
                  <a:pt x="849087" y="694237"/>
                </a:lnTo>
                <a:lnTo>
                  <a:pt x="849087" y="685642"/>
                </a:lnTo>
                <a:lnTo>
                  <a:pt x="904661" y="685642"/>
                </a:lnTo>
                <a:cubicBezTo>
                  <a:pt x="906679" y="680629"/>
                  <a:pt x="908503" y="675355"/>
                  <a:pt x="910130" y="669820"/>
                </a:cubicBezTo>
                <a:lnTo>
                  <a:pt x="837856" y="669820"/>
                </a:lnTo>
                <a:lnTo>
                  <a:pt x="837856" y="661030"/>
                </a:lnTo>
                <a:lnTo>
                  <a:pt x="896847" y="661030"/>
                </a:lnTo>
                <a:cubicBezTo>
                  <a:pt x="890401" y="654454"/>
                  <a:pt x="884411" y="648789"/>
                  <a:pt x="878876" y="644036"/>
                </a:cubicBezTo>
                <a:close/>
                <a:moveTo>
                  <a:pt x="724314" y="637980"/>
                </a:moveTo>
                <a:lnTo>
                  <a:pt x="735350" y="640031"/>
                </a:lnTo>
                <a:cubicBezTo>
                  <a:pt x="735024" y="640878"/>
                  <a:pt x="734569" y="642180"/>
                  <a:pt x="733983" y="643938"/>
                </a:cubicBezTo>
                <a:cubicBezTo>
                  <a:pt x="731509" y="651361"/>
                  <a:pt x="729425" y="657188"/>
                  <a:pt x="727732" y="661421"/>
                </a:cubicBezTo>
                <a:lnTo>
                  <a:pt x="786919" y="661421"/>
                </a:lnTo>
                <a:lnTo>
                  <a:pt x="786919" y="711622"/>
                </a:lnTo>
                <a:lnTo>
                  <a:pt x="697357" y="711622"/>
                </a:lnTo>
                <a:lnTo>
                  <a:pt x="697357" y="736430"/>
                </a:lnTo>
                <a:lnTo>
                  <a:pt x="792389" y="736430"/>
                </a:lnTo>
                <a:lnTo>
                  <a:pt x="792389" y="789659"/>
                </a:lnTo>
                <a:lnTo>
                  <a:pt x="686711" y="789659"/>
                </a:lnTo>
                <a:lnTo>
                  <a:pt x="686711" y="661421"/>
                </a:lnTo>
                <a:lnTo>
                  <a:pt x="716989" y="661421"/>
                </a:lnTo>
                <a:cubicBezTo>
                  <a:pt x="720114" y="652435"/>
                  <a:pt x="722556" y="644622"/>
                  <a:pt x="724314" y="637980"/>
                </a:cubicBezTo>
                <a:close/>
                <a:moveTo>
                  <a:pt x="2247" y="482999"/>
                </a:moveTo>
                <a:lnTo>
                  <a:pt x="188403" y="482999"/>
                </a:lnTo>
                <a:lnTo>
                  <a:pt x="188403" y="492961"/>
                </a:lnTo>
                <a:lnTo>
                  <a:pt x="2247" y="492961"/>
                </a:lnTo>
                <a:close/>
                <a:moveTo>
                  <a:pt x="266049" y="465809"/>
                </a:moveTo>
                <a:cubicBezTo>
                  <a:pt x="265854" y="468023"/>
                  <a:pt x="265756" y="469749"/>
                  <a:pt x="265756" y="470986"/>
                </a:cubicBezTo>
                <a:cubicBezTo>
                  <a:pt x="265691" y="472093"/>
                  <a:pt x="265658" y="473818"/>
                  <a:pt x="265658" y="476162"/>
                </a:cubicBezTo>
                <a:cubicBezTo>
                  <a:pt x="243911" y="479808"/>
                  <a:pt x="223107" y="483748"/>
                  <a:pt x="203248" y="487980"/>
                </a:cubicBezTo>
                <a:lnTo>
                  <a:pt x="200416" y="477627"/>
                </a:lnTo>
                <a:cubicBezTo>
                  <a:pt x="229326" y="472939"/>
                  <a:pt x="251203" y="469000"/>
                  <a:pt x="266049" y="465809"/>
                </a:cubicBezTo>
                <a:close/>
                <a:moveTo>
                  <a:pt x="3585492" y="455456"/>
                </a:moveTo>
                <a:lnTo>
                  <a:pt x="3596236" y="455456"/>
                </a:lnTo>
                <a:lnTo>
                  <a:pt x="3577874" y="505560"/>
                </a:lnTo>
                <a:lnTo>
                  <a:pt x="3569670" y="505560"/>
                </a:lnTo>
                <a:close/>
                <a:moveTo>
                  <a:pt x="868375" y="446569"/>
                </a:moveTo>
                <a:lnTo>
                  <a:pt x="878923" y="446569"/>
                </a:lnTo>
                <a:lnTo>
                  <a:pt x="878923" y="472744"/>
                </a:lnTo>
                <a:cubicBezTo>
                  <a:pt x="878858" y="479450"/>
                  <a:pt x="880062" y="483813"/>
                  <a:pt x="882537" y="485831"/>
                </a:cubicBezTo>
                <a:cubicBezTo>
                  <a:pt x="884816" y="487980"/>
                  <a:pt x="889765" y="489022"/>
                  <a:pt x="897382" y="488957"/>
                </a:cubicBezTo>
                <a:lnTo>
                  <a:pt x="931371" y="488957"/>
                </a:lnTo>
                <a:cubicBezTo>
                  <a:pt x="944719" y="489543"/>
                  <a:pt x="951979" y="485701"/>
                  <a:pt x="953151" y="477432"/>
                </a:cubicBezTo>
                <a:cubicBezTo>
                  <a:pt x="954388" y="472613"/>
                  <a:pt x="955592" y="466200"/>
                  <a:pt x="956764" y="458191"/>
                </a:cubicBezTo>
                <a:lnTo>
                  <a:pt x="966531" y="462196"/>
                </a:lnTo>
                <a:cubicBezTo>
                  <a:pt x="965489" y="469553"/>
                  <a:pt x="964383" y="475348"/>
                  <a:pt x="963211" y="479580"/>
                </a:cubicBezTo>
                <a:cubicBezTo>
                  <a:pt x="960346" y="493059"/>
                  <a:pt x="950937" y="499537"/>
                  <a:pt x="934985" y="499017"/>
                </a:cubicBezTo>
                <a:lnTo>
                  <a:pt x="894159" y="499017"/>
                </a:lnTo>
                <a:cubicBezTo>
                  <a:pt x="876058" y="499928"/>
                  <a:pt x="867463" y="491529"/>
                  <a:pt x="868375" y="473818"/>
                </a:cubicBezTo>
                <a:close/>
                <a:moveTo>
                  <a:pt x="841125" y="445592"/>
                </a:moveTo>
                <a:lnTo>
                  <a:pt x="851381" y="449206"/>
                </a:lnTo>
                <a:cubicBezTo>
                  <a:pt x="845000" y="463530"/>
                  <a:pt x="838195" y="477529"/>
                  <a:pt x="830968" y="491203"/>
                </a:cubicBezTo>
                <a:lnTo>
                  <a:pt x="821006" y="486613"/>
                </a:lnTo>
                <a:cubicBezTo>
                  <a:pt x="828884" y="473069"/>
                  <a:pt x="835591" y="459396"/>
                  <a:pt x="841125" y="445592"/>
                </a:cubicBezTo>
                <a:close/>
                <a:moveTo>
                  <a:pt x="982158" y="443736"/>
                </a:moveTo>
                <a:cubicBezTo>
                  <a:pt x="993162" y="457410"/>
                  <a:pt x="1002571" y="469553"/>
                  <a:pt x="1010384" y="480167"/>
                </a:cubicBezTo>
                <a:lnTo>
                  <a:pt x="1001399" y="486417"/>
                </a:lnTo>
                <a:cubicBezTo>
                  <a:pt x="993846" y="475478"/>
                  <a:pt x="984698" y="463205"/>
                  <a:pt x="973954" y="449596"/>
                </a:cubicBezTo>
                <a:close/>
                <a:moveTo>
                  <a:pt x="908810" y="434751"/>
                </a:moveTo>
                <a:cubicBezTo>
                  <a:pt x="918251" y="444322"/>
                  <a:pt x="926292" y="452722"/>
                  <a:pt x="932934" y="459949"/>
                </a:cubicBezTo>
                <a:lnTo>
                  <a:pt x="924339" y="466981"/>
                </a:lnTo>
                <a:cubicBezTo>
                  <a:pt x="917632" y="458712"/>
                  <a:pt x="909786" y="449987"/>
                  <a:pt x="900801" y="440806"/>
                </a:cubicBezTo>
                <a:close/>
                <a:moveTo>
                  <a:pt x="290076" y="433579"/>
                </a:moveTo>
                <a:lnTo>
                  <a:pt x="290076" y="482999"/>
                </a:lnTo>
                <a:lnTo>
                  <a:pt x="361666" y="482999"/>
                </a:lnTo>
                <a:lnTo>
                  <a:pt x="361666" y="433579"/>
                </a:lnTo>
                <a:close/>
                <a:moveTo>
                  <a:pt x="743750" y="424984"/>
                </a:moveTo>
                <a:lnTo>
                  <a:pt x="754396" y="424984"/>
                </a:lnTo>
                <a:lnTo>
                  <a:pt x="754396" y="503802"/>
                </a:lnTo>
                <a:lnTo>
                  <a:pt x="743750" y="503802"/>
                </a:lnTo>
                <a:close/>
                <a:moveTo>
                  <a:pt x="676164" y="424984"/>
                </a:moveTo>
                <a:lnTo>
                  <a:pt x="686712" y="424984"/>
                </a:lnTo>
                <a:cubicBezTo>
                  <a:pt x="686907" y="447903"/>
                  <a:pt x="683586" y="464637"/>
                  <a:pt x="676749" y="475185"/>
                </a:cubicBezTo>
                <a:cubicBezTo>
                  <a:pt x="670369" y="486124"/>
                  <a:pt x="657216" y="496184"/>
                  <a:pt x="637292" y="505365"/>
                </a:cubicBezTo>
                <a:cubicBezTo>
                  <a:pt x="634817" y="501654"/>
                  <a:pt x="632506" y="498528"/>
                  <a:pt x="630357" y="495989"/>
                </a:cubicBezTo>
                <a:cubicBezTo>
                  <a:pt x="649500" y="487785"/>
                  <a:pt x="661806" y="479125"/>
                  <a:pt x="667276" y="470009"/>
                </a:cubicBezTo>
                <a:cubicBezTo>
                  <a:pt x="673331" y="461284"/>
                  <a:pt x="676294" y="446276"/>
                  <a:pt x="676164" y="424984"/>
                </a:cubicBezTo>
                <a:close/>
                <a:moveTo>
                  <a:pt x="279625" y="424202"/>
                </a:moveTo>
                <a:lnTo>
                  <a:pt x="372020" y="424202"/>
                </a:lnTo>
                <a:lnTo>
                  <a:pt x="372020" y="503607"/>
                </a:lnTo>
                <a:lnTo>
                  <a:pt x="361666" y="503607"/>
                </a:lnTo>
                <a:lnTo>
                  <a:pt x="361666" y="492375"/>
                </a:lnTo>
                <a:lnTo>
                  <a:pt x="290076" y="492375"/>
                </a:lnTo>
                <a:lnTo>
                  <a:pt x="290076" y="503607"/>
                </a:lnTo>
                <a:lnTo>
                  <a:pt x="279625" y="503607"/>
                </a:lnTo>
                <a:close/>
                <a:moveTo>
                  <a:pt x="4381690" y="420003"/>
                </a:moveTo>
                <a:lnTo>
                  <a:pt x="4381690" y="474209"/>
                </a:lnTo>
                <a:lnTo>
                  <a:pt x="4431501" y="474209"/>
                </a:lnTo>
                <a:lnTo>
                  <a:pt x="4431501" y="420003"/>
                </a:lnTo>
                <a:close/>
                <a:moveTo>
                  <a:pt x="4188209" y="419807"/>
                </a:moveTo>
                <a:lnTo>
                  <a:pt x="4188209" y="430356"/>
                </a:lnTo>
                <a:cubicBezTo>
                  <a:pt x="4188209" y="432374"/>
                  <a:pt x="4188176" y="435141"/>
                  <a:pt x="4188111" y="438657"/>
                </a:cubicBezTo>
                <a:cubicBezTo>
                  <a:pt x="4188046" y="441718"/>
                  <a:pt x="4188014" y="443964"/>
                  <a:pt x="4188014" y="445397"/>
                </a:cubicBezTo>
                <a:lnTo>
                  <a:pt x="4226886" y="445397"/>
                </a:lnTo>
                <a:lnTo>
                  <a:pt x="4226886" y="419807"/>
                </a:lnTo>
                <a:close/>
                <a:moveTo>
                  <a:pt x="2481434" y="411310"/>
                </a:moveTo>
                <a:lnTo>
                  <a:pt x="2697477" y="411310"/>
                </a:lnTo>
                <a:lnTo>
                  <a:pt x="2697477" y="420882"/>
                </a:lnTo>
                <a:lnTo>
                  <a:pt x="2481434" y="420882"/>
                </a:lnTo>
                <a:close/>
                <a:moveTo>
                  <a:pt x="2262359" y="411310"/>
                </a:moveTo>
                <a:lnTo>
                  <a:pt x="2478402" y="411310"/>
                </a:lnTo>
                <a:lnTo>
                  <a:pt x="2478402" y="420882"/>
                </a:lnTo>
                <a:lnTo>
                  <a:pt x="2262359" y="420882"/>
                </a:lnTo>
                <a:close/>
                <a:moveTo>
                  <a:pt x="3459547" y="409162"/>
                </a:moveTo>
                <a:lnTo>
                  <a:pt x="3459547" y="454382"/>
                </a:lnTo>
                <a:lnTo>
                  <a:pt x="3498223" y="454382"/>
                </a:lnTo>
                <a:lnTo>
                  <a:pt x="3498223" y="409162"/>
                </a:lnTo>
                <a:close/>
                <a:moveTo>
                  <a:pt x="3410615" y="409162"/>
                </a:moveTo>
                <a:lnTo>
                  <a:pt x="3410615" y="454382"/>
                </a:lnTo>
                <a:lnTo>
                  <a:pt x="3449194" y="454382"/>
                </a:lnTo>
                <a:lnTo>
                  <a:pt x="3449194" y="409162"/>
                </a:lnTo>
                <a:close/>
                <a:moveTo>
                  <a:pt x="3895785" y="407403"/>
                </a:moveTo>
                <a:lnTo>
                  <a:pt x="3905747" y="413752"/>
                </a:lnTo>
                <a:cubicBezTo>
                  <a:pt x="3871693" y="458810"/>
                  <a:pt x="3819962" y="488892"/>
                  <a:pt x="3750552" y="503998"/>
                </a:cubicBezTo>
                <a:cubicBezTo>
                  <a:pt x="3748468" y="499700"/>
                  <a:pt x="3746385" y="495891"/>
                  <a:pt x="3744301" y="492570"/>
                </a:cubicBezTo>
                <a:cubicBezTo>
                  <a:pt x="3813711" y="478701"/>
                  <a:pt x="3864206" y="450312"/>
                  <a:pt x="3895785" y="407403"/>
                </a:cubicBezTo>
                <a:close/>
                <a:moveTo>
                  <a:pt x="1099900" y="400176"/>
                </a:moveTo>
                <a:lnTo>
                  <a:pt x="1110936" y="400176"/>
                </a:lnTo>
                <a:cubicBezTo>
                  <a:pt x="1110741" y="406817"/>
                  <a:pt x="1110351" y="413101"/>
                  <a:pt x="1109764" y="419026"/>
                </a:cubicBezTo>
                <a:lnTo>
                  <a:pt x="1203526" y="419026"/>
                </a:lnTo>
                <a:cubicBezTo>
                  <a:pt x="1203070" y="434653"/>
                  <a:pt x="1202256" y="449824"/>
                  <a:pt x="1201084" y="464540"/>
                </a:cubicBezTo>
                <a:cubicBezTo>
                  <a:pt x="1200498" y="488306"/>
                  <a:pt x="1187704" y="499798"/>
                  <a:pt x="1162701" y="499017"/>
                </a:cubicBezTo>
                <a:cubicBezTo>
                  <a:pt x="1156515" y="499082"/>
                  <a:pt x="1150622" y="499147"/>
                  <a:pt x="1145023" y="499212"/>
                </a:cubicBezTo>
                <a:cubicBezTo>
                  <a:pt x="1139814" y="499212"/>
                  <a:pt x="1134247" y="499212"/>
                  <a:pt x="1128322" y="499212"/>
                </a:cubicBezTo>
                <a:cubicBezTo>
                  <a:pt x="1127801" y="495305"/>
                  <a:pt x="1126922" y="491496"/>
                  <a:pt x="1125684" y="487785"/>
                </a:cubicBezTo>
                <a:cubicBezTo>
                  <a:pt x="1134149" y="488240"/>
                  <a:pt x="1146032" y="488501"/>
                  <a:pt x="1161333" y="488566"/>
                </a:cubicBezTo>
                <a:cubicBezTo>
                  <a:pt x="1171686" y="488631"/>
                  <a:pt x="1178816" y="486906"/>
                  <a:pt x="1182723" y="483390"/>
                </a:cubicBezTo>
                <a:cubicBezTo>
                  <a:pt x="1186890" y="480134"/>
                  <a:pt x="1189429" y="473655"/>
                  <a:pt x="1190341" y="463954"/>
                </a:cubicBezTo>
                <a:cubicBezTo>
                  <a:pt x="1191318" y="452559"/>
                  <a:pt x="1191969" y="440969"/>
                  <a:pt x="1192294" y="429184"/>
                </a:cubicBezTo>
                <a:lnTo>
                  <a:pt x="1108495" y="429184"/>
                </a:lnTo>
                <a:cubicBezTo>
                  <a:pt x="1107192" y="462651"/>
                  <a:pt x="1083720" y="487654"/>
                  <a:pt x="1038076" y="504193"/>
                </a:cubicBezTo>
                <a:cubicBezTo>
                  <a:pt x="1036253" y="501068"/>
                  <a:pt x="1033941" y="497812"/>
                  <a:pt x="1031141" y="494426"/>
                </a:cubicBezTo>
                <a:cubicBezTo>
                  <a:pt x="1074050" y="480492"/>
                  <a:pt x="1096254" y="458745"/>
                  <a:pt x="1097751" y="429184"/>
                </a:cubicBezTo>
                <a:lnTo>
                  <a:pt x="1036904" y="429184"/>
                </a:lnTo>
                <a:lnTo>
                  <a:pt x="1036904" y="419026"/>
                </a:lnTo>
                <a:lnTo>
                  <a:pt x="1098923" y="419026"/>
                </a:lnTo>
                <a:cubicBezTo>
                  <a:pt x="1099379" y="415054"/>
                  <a:pt x="1099705" y="408771"/>
                  <a:pt x="1099900" y="400176"/>
                </a:cubicBezTo>
                <a:close/>
                <a:moveTo>
                  <a:pt x="1238836" y="397930"/>
                </a:moveTo>
                <a:lnTo>
                  <a:pt x="1428508" y="397930"/>
                </a:lnTo>
                <a:lnTo>
                  <a:pt x="1428508" y="409552"/>
                </a:lnTo>
                <a:lnTo>
                  <a:pt x="1238836" y="409552"/>
                </a:lnTo>
                <a:close/>
                <a:moveTo>
                  <a:pt x="4475647" y="393730"/>
                </a:moveTo>
                <a:cubicBezTo>
                  <a:pt x="4484698" y="404864"/>
                  <a:pt x="4495246" y="418538"/>
                  <a:pt x="4507292" y="434751"/>
                </a:cubicBezTo>
                <a:lnTo>
                  <a:pt x="4498502" y="441392"/>
                </a:lnTo>
                <a:cubicBezTo>
                  <a:pt x="4487758" y="425960"/>
                  <a:pt x="4477471" y="411961"/>
                  <a:pt x="4467639" y="399395"/>
                </a:cubicBezTo>
                <a:close/>
                <a:moveTo>
                  <a:pt x="3002453" y="393730"/>
                </a:moveTo>
                <a:lnTo>
                  <a:pt x="3002453" y="445592"/>
                </a:lnTo>
                <a:lnTo>
                  <a:pt x="3045916" y="445592"/>
                </a:lnTo>
                <a:lnTo>
                  <a:pt x="3045916" y="393730"/>
                </a:lnTo>
                <a:close/>
                <a:moveTo>
                  <a:pt x="286266" y="386600"/>
                </a:moveTo>
                <a:lnTo>
                  <a:pt x="365475" y="386600"/>
                </a:lnTo>
                <a:lnTo>
                  <a:pt x="365475" y="395976"/>
                </a:lnTo>
                <a:lnTo>
                  <a:pt x="286266" y="395976"/>
                </a:lnTo>
                <a:close/>
                <a:moveTo>
                  <a:pt x="1537459" y="386209"/>
                </a:moveTo>
                <a:lnTo>
                  <a:pt x="1548984" y="386209"/>
                </a:lnTo>
                <a:lnTo>
                  <a:pt x="1548984" y="503607"/>
                </a:lnTo>
                <a:lnTo>
                  <a:pt x="1537459" y="503607"/>
                </a:lnTo>
                <a:close/>
                <a:moveTo>
                  <a:pt x="4188209" y="385819"/>
                </a:moveTo>
                <a:lnTo>
                  <a:pt x="4188209" y="410822"/>
                </a:lnTo>
                <a:lnTo>
                  <a:pt x="4226886" y="410822"/>
                </a:lnTo>
                <a:lnTo>
                  <a:pt x="4226886" y="385819"/>
                </a:lnTo>
                <a:close/>
                <a:moveTo>
                  <a:pt x="3335801" y="385135"/>
                </a:moveTo>
                <a:lnTo>
                  <a:pt x="3369203" y="385135"/>
                </a:lnTo>
                <a:lnTo>
                  <a:pt x="3369203" y="467177"/>
                </a:lnTo>
                <a:cubicBezTo>
                  <a:pt x="3380337" y="481501"/>
                  <a:pt x="3396713" y="488566"/>
                  <a:pt x="3418330" y="488371"/>
                </a:cubicBezTo>
                <a:cubicBezTo>
                  <a:pt x="3423214" y="488436"/>
                  <a:pt x="3429400" y="488501"/>
                  <a:pt x="3436887" y="488566"/>
                </a:cubicBezTo>
                <a:cubicBezTo>
                  <a:pt x="3444440" y="488566"/>
                  <a:pt x="3453003" y="488566"/>
                  <a:pt x="3462574" y="488566"/>
                </a:cubicBezTo>
                <a:cubicBezTo>
                  <a:pt x="3483085" y="488501"/>
                  <a:pt x="3503432" y="488371"/>
                  <a:pt x="3523617" y="488175"/>
                </a:cubicBezTo>
                <a:cubicBezTo>
                  <a:pt x="3521599" y="491822"/>
                  <a:pt x="3520134" y="495240"/>
                  <a:pt x="3519222" y="498431"/>
                </a:cubicBezTo>
                <a:cubicBezTo>
                  <a:pt x="3471039" y="498431"/>
                  <a:pt x="3436953" y="498203"/>
                  <a:pt x="3416963" y="497747"/>
                </a:cubicBezTo>
                <a:cubicBezTo>
                  <a:pt x="3393978" y="498203"/>
                  <a:pt x="3376105" y="490747"/>
                  <a:pt x="3363343" y="475381"/>
                </a:cubicBezTo>
                <a:cubicBezTo>
                  <a:pt x="3355725" y="482283"/>
                  <a:pt x="3348009" y="490487"/>
                  <a:pt x="3340196" y="499993"/>
                </a:cubicBezTo>
                <a:lnTo>
                  <a:pt x="3333750" y="490422"/>
                </a:lnTo>
                <a:cubicBezTo>
                  <a:pt x="3341172" y="482543"/>
                  <a:pt x="3349507" y="474534"/>
                  <a:pt x="3358753" y="466395"/>
                </a:cubicBezTo>
                <a:lnTo>
                  <a:pt x="3358753" y="395000"/>
                </a:lnTo>
                <a:lnTo>
                  <a:pt x="3335801" y="395000"/>
                </a:lnTo>
                <a:close/>
                <a:moveTo>
                  <a:pt x="2992101" y="384158"/>
                </a:moveTo>
                <a:lnTo>
                  <a:pt x="3056269" y="384158"/>
                </a:lnTo>
                <a:lnTo>
                  <a:pt x="3056269" y="455163"/>
                </a:lnTo>
                <a:lnTo>
                  <a:pt x="2992101" y="455163"/>
                </a:lnTo>
                <a:close/>
                <a:moveTo>
                  <a:pt x="4178051" y="376736"/>
                </a:moveTo>
                <a:lnTo>
                  <a:pt x="4237043" y="376736"/>
                </a:lnTo>
                <a:lnTo>
                  <a:pt x="4237043" y="480362"/>
                </a:lnTo>
                <a:cubicBezTo>
                  <a:pt x="4237564" y="493645"/>
                  <a:pt x="4230890" y="500319"/>
                  <a:pt x="4217021" y="500384"/>
                </a:cubicBezTo>
                <a:cubicBezTo>
                  <a:pt x="4213701" y="500514"/>
                  <a:pt x="4207450" y="500579"/>
                  <a:pt x="4198269" y="500579"/>
                </a:cubicBezTo>
                <a:cubicBezTo>
                  <a:pt x="4198074" y="496998"/>
                  <a:pt x="4197585" y="493547"/>
                  <a:pt x="4196804" y="490226"/>
                </a:cubicBezTo>
                <a:cubicBezTo>
                  <a:pt x="4202078" y="490617"/>
                  <a:pt x="4207808" y="490812"/>
                  <a:pt x="4213994" y="490812"/>
                </a:cubicBezTo>
                <a:cubicBezTo>
                  <a:pt x="4219072" y="490877"/>
                  <a:pt x="4222491" y="489998"/>
                  <a:pt x="4224249" y="488175"/>
                </a:cubicBezTo>
                <a:cubicBezTo>
                  <a:pt x="4226072" y="486482"/>
                  <a:pt x="4226951" y="483162"/>
                  <a:pt x="4226886" y="478213"/>
                </a:cubicBezTo>
                <a:lnTo>
                  <a:pt x="4226886" y="454382"/>
                </a:lnTo>
                <a:lnTo>
                  <a:pt x="4187623" y="454382"/>
                </a:lnTo>
                <a:cubicBezTo>
                  <a:pt x="4187037" y="473004"/>
                  <a:pt x="4181828" y="489478"/>
                  <a:pt x="4171996" y="503802"/>
                </a:cubicBezTo>
                <a:cubicBezTo>
                  <a:pt x="4169131" y="501588"/>
                  <a:pt x="4166201" y="499505"/>
                  <a:pt x="4163206" y="497551"/>
                </a:cubicBezTo>
                <a:cubicBezTo>
                  <a:pt x="4169522" y="488240"/>
                  <a:pt x="4173526" y="479450"/>
                  <a:pt x="4175219" y="471181"/>
                </a:cubicBezTo>
                <a:cubicBezTo>
                  <a:pt x="4177172" y="462912"/>
                  <a:pt x="4178117" y="449433"/>
                  <a:pt x="4178051" y="430746"/>
                </a:cubicBezTo>
                <a:close/>
                <a:moveTo>
                  <a:pt x="4045269" y="373806"/>
                </a:moveTo>
                <a:lnTo>
                  <a:pt x="4045269" y="405157"/>
                </a:lnTo>
                <a:lnTo>
                  <a:pt x="4116665" y="405157"/>
                </a:lnTo>
                <a:lnTo>
                  <a:pt x="4116665" y="373806"/>
                </a:lnTo>
                <a:close/>
                <a:moveTo>
                  <a:pt x="1885210" y="372536"/>
                </a:moveTo>
                <a:lnTo>
                  <a:pt x="2020579" y="372536"/>
                </a:lnTo>
                <a:lnTo>
                  <a:pt x="2020579" y="381814"/>
                </a:lnTo>
                <a:lnTo>
                  <a:pt x="1957582" y="381814"/>
                </a:lnTo>
                <a:cubicBezTo>
                  <a:pt x="1953350" y="385656"/>
                  <a:pt x="1947620" y="390181"/>
                  <a:pt x="1940393" y="395390"/>
                </a:cubicBezTo>
                <a:cubicBezTo>
                  <a:pt x="1948206" y="403985"/>
                  <a:pt x="1954555" y="413329"/>
                  <a:pt x="1959438" y="423421"/>
                </a:cubicBezTo>
                <a:cubicBezTo>
                  <a:pt x="1982618" y="413068"/>
                  <a:pt x="2002542" y="403041"/>
                  <a:pt x="2019211" y="393339"/>
                </a:cubicBezTo>
                <a:lnTo>
                  <a:pt x="2025169" y="402129"/>
                </a:lnTo>
                <a:cubicBezTo>
                  <a:pt x="2013970" y="408120"/>
                  <a:pt x="2001501" y="414403"/>
                  <a:pt x="1987762" y="420979"/>
                </a:cubicBezTo>
                <a:cubicBezTo>
                  <a:pt x="1997854" y="449433"/>
                  <a:pt x="2016932" y="468511"/>
                  <a:pt x="2044996" y="478213"/>
                </a:cubicBezTo>
                <a:cubicBezTo>
                  <a:pt x="2042652" y="481143"/>
                  <a:pt x="2040373" y="484399"/>
                  <a:pt x="2038159" y="487980"/>
                </a:cubicBezTo>
                <a:cubicBezTo>
                  <a:pt x="2008337" y="474892"/>
                  <a:pt x="1988608" y="453959"/>
                  <a:pt x="1978972" y="425179"/>
                </a:cubicBezTo>
                <a:cubicBezTo>
                  <a:pt x="1976953" y="426156"/>
                  <a:pt x="1973860" y="427588"/>
                  <a:pt x="1969693" y="429477"/>
                </a:cubicBezTo>
                <a:cubicBezTo>
                  <a:pt x="1966763" y="430844"/>
                  <a:pt x="1964517" y="431886"/>
                  <a:pt x="1962954" y="432602"/>
                </a:cubicBezTo>
                <a:cubicBezTo>
                  <a:pt x="1966861" y="443020"/>
                  <a:pt x="1968814" y="453470"/>
                  <a:pt x="1968814" y="463954"/>
                </a:cubicBezTo>
                <a:cubicBezTo>
                  <a:pt x="1969465" y="488957"/>
                  <a:pt x="1959991" y="501295"/>
                  <a:pt x="1940393" y="500970"/>
                </a:cubicBezTo>
                <a:cubicBezTo>
                  <a:pt x="1932254" y="501230"/>
                  <a:pt x="1924310" y="501361"/>
                  <a:pt x="1916562" y="501361"/>
                </a:cubicBezTo>
                <a:cubicBezTo>
                  <a:pt x="1915845" y="497519"/>
                  <a:pt x="1914869" y="493742"/>
                  <a:pt x="1913632" y="490031"/>
                </a:cubicBezTo>
                <a:cubicBezTo>
                  <a:pt x="1923659" y="490422"/>
                  <a:pt x="1931700" y="490617"/>
                  <a:pt x="1937756" y="490617"/>
                </a:cubicBezTo>
                <a:cubicBezTo>
                  <a:pt x="1945374" y="490682"/>
                  <a:pt x="1950615" y="488761"/>
                  <a:pt x="1953480" y="484855"/>
                </a:cubicBezTo>
                <a:cubicBezTo>
                  <a:pt x="1956541" y="481078"/>
                  <a:pt x="1958038" y="474176"/>
                  <a:pt x="1957973" y="464149"/>
                </a:cubicBezTo>
                <a:cubicBezTo>
                  <a:pt x="1957973" y="457963"/>
                  <a:pt x="1957257" y="451647"/>
                  <a:pt x="1955824" y="445201"/>
                </a:cubicBezTo>
                <a:cubicBezTo>
                  <a:pt x="1933816" y="467991"/>
                  <a:pt x="1904060" y="485603"/>
                  <a:pt x="1866555" y="498040"/>
                </a:cubicBezTo>
                <a:cubicBezTo>
                  <a:pt x="1865253" y="495305"/>
                  <a:pt x="1863267" y="491952"/>
                  <a:pt x="1860598" y="487980"/>
                </a:cubicBezTo>
                <a:cubicBezTo>
                  <a:pt x="1899014" y="476911"/>
                  <a:pt x="1929682" y="459103"/>
                  <a:pt x="1952601" y="434555"/>
                </a:cubicBezTo>
                <a:cubicBezTo>
                  <a:pt x="1950843" y="429737"/>
                  <a:pt x="1948564" y="425016"/>
                  <a:pt x="1945765" y="420393"/>
                </a:cubicBezTo>
                <a:cubicBezTo>
                  <a:pt x="1925840" y="438495"/>
                  <a:pt x="1900056" y="452754"/>
                  <a:pt x="1868411" y="463172"/>
                </a:cubicBezTo>
                <a:cubicBezTo>
                  <a:pt x="1866523" y="459591"/>
                  <a:pt x="1864439" y="456270"/>
                  <a:pt x="1862160" y="453210"/>
                </a:cubicBezTo>
                <a:cubicBezTo>
                  <a:pt x="1894261" y="444094"/>
                  <a:pt x="1920403" y="430356"/>
                  <a:pt x="1940588" y="411994"/>
                </a:cubicBezTo>
                <a:cubicBezTo>
                  <a:pt x="1940197" y="411473"/>
                  <a:pt x="1939611" y="410659"/>
                  <a:pt x="1938830" y="409552"/>
                </a:cubicBezTo>
                <a:cubicBezTo>
                  <a:pt x="1936160" y="405776"/>
                  <a:pt x="1933947" y="402911"/>
                  <a:pt x="1932189" y="400957"/>
                </a:cubicBezTo>
                <a:cubicBezTo>
                  <a:pt x="1914022" y="412612"/>
                  <a:pt x="1891949" y="422412"/>
                  <a:pt x="1865969" y="430356"/>
                </a:cubicBezTo>
                <a:cubicBezTo>
                  <a:pt x="1864667" y="427556"/>
                  <a:pt x="1862746" y="424235"/>
                  <a:pt x="1860207" y="420393"/>
                </a:cubicBezTo>
                <a:cubicBezTo>
                  <a:pt x="1892633" y="412385"/>
                  <a:pt x="1920110" y="399525"/>
                  <a:pt x="1942639" y="381814"/>
                </a:cubicBezTo>
                <a:lnTo>
                  <a:pt x="1885210" y="381814"/>
                </a:lnTo>
                <a:close/>
                <a:moveTo>
                  <a:pt x="4280604" y="372341"/>
                </a:moveTo>
                <a:lnTo>
                  <a:pt x="4291054" y="372341"/>
                </a:lnTo>
                <a:cubicBezTo>
                  <a:pt x="4290989" y="375140"/>
                  <a:pt x="4290859" y="379373"/>
                  <a:pt x="4290663" y="385037"/>
                </a:cubicBezTo>
                <a:cubicBezTo>
                  <a:pt x="4290468" y="390507"/>
                  <a:pt x="4290338" y="394544"/>
                  <a:pt x="4290273" y="397148"/>
                </a:cubicBezTo>
                <a:lnTo>
                  <a:pt x="4342818" y="397148"/>
                </a:lnTo>
                <a:cubicBezTo>
                  <a:pt x="4341581" y="428467"/>
                  <a:pt x="4340311" y="452331"/>
                  <a:pt x="4339009" y="468739"/>
                </a:cubicBezTo>
                <a:cubicBezTo>
                  <a:pt x="4338944" y="488664"/>
                  <a:pt x="4328884" y="498431"/>
                  <a:pt x="4308830" y="498040"/>
                </a:cubicBezTo>
                <a:cubicBezTo>
                  <a:pt x="4306355" y="498170"/>
                  <a:pt x="4303621" y="498268"/>
                  <a:pt x="4300626" y="498333"/>
                </a:cubicBezTo>
                <a:cubicBezTo>
                  <a:pt x="4299128" y="498398"/>
                  <a:pt x="4297533" y="498431"/>
                  <a:pt x="4295840" y="498431"/>
                </a:cubicBezTo>
                <a:cubicBezTo>
                  <a:pt x="4294342" y="498431"/>
                  <a:pt x="4292226" y="498431"/>
                  <a:pt x="4289491" y="498431"/>
                </a:cubicBezTo>
                <a:cubicBezTo>
                  <a:pt x="4289426" y="497910"/>
                  <a:pt x="4289296" y="497193"/>
                  <a:pt x="4289101" y="496282"/>
                </a:cubicBezTo>
                <a:cubicBezTo>
                  <a:pt x="4288580" y="492505"/>
                  <a:pt x="4288026" y="489608"/>
                  <a:pt x="4287440" y="487589"/>
                </a:cubicBezTo>
                <a:cubicBezTo>
                  <a:pt x="4291673" y="487850"/>
                  <a:pt x="4294928" y="488013"/>
                  <a:pt x="4297207" y="488078"/>
                </a:cubicBezTo>
                <a:cubicBezTo>
                  <a:pt x="4298444" y="488143"/>
                  <a:pt x="4299844" y="488175"/>
                  <a:pt x="4301407" y="488175"/>
                </a:cubicBezTo>
                <a:cubicBezTo>
                  <a:pt x="4302579" y="488175"/>
                  <a:pt x="4304793" y="488175"/>
                  <a:pt x="4308048" y="488175"/>
                </a:cubicBezTo>
                <a:cubicBezTo>
                  <a:pt x="4321657" y="489022"/>
                  <a:pt x="4328526" y="482283"/>
                  <a:pt x="4328656" y="467958"/>
                </a:cubicBezTo>
                <a:cubicBezTo>
                  <a:pt x="4330414" y="442434"/>
                  <a:pt x="4331489" y="421891"/>
                  <a:pt x="4331879" y="406329"/>
                </a:cubicBezTo>
                <a:lnTo>
                  <a:pt x="4289882" y="406329"/>
                </a:lnTo>
                <a:cubicBezTo>
                  <a:pt x="4289817" y="407566"/>
                  <a:pt x="4289719" y="409389"/>
                  <a:pt x="4289589" y="411799"/>
                </a:cubicBezTo>
                <a:cubicBezTo>
                  <a:pt x="4289329" y="416682"/>
                  <a:pt x="4289068" y="420133"/>
                  <a:pt x="4288808" y="422151"/>
                </a:cubicBezTo>
                <a:cubicBezTo>
                  <a:pt x="4287961" y="458028"/>
                  <a:pt x="4274776" y="485115"/>
                  <a:pt x="4249252" y="503412"/>
                </a:cubicBezTo>
                <a:cubicBezTo>
                  <a:pt x="4248080" y="501849"/>
                  <a:pt x="4245541" y="499244"/>
                  <a:pt x="4241634" y="495598"/>
                </a:cubicBezTo>
                <a:cubicBezTo>
                  <a:pt x="4265790" y="479060"/>
                  <a:pt x="4278129" y="454056"/>
                  <a:pt x="4278650" y="420589"/>
                </a:cubicBezTo>
                <a:cubicBezTo>
                  <a:pt x="4278715" y="418831"/>
                  <a:pt x="4278845" y="416324"/>
                  <a:pt x="4279041" y="413068"/>
                </a:cubicBezTo>
                <a:cubicBezTo>
                  <a:pt x="4279236" y="410073"/>
                  <a:pt x="4279366" y="407827"/>
                  <a:pt x="4279431" y="406329"/>
                </a:cubicBezTo>
                <a:lnTo>
                  <a:pt x="4249447" y="406329"/>
                </a:lnTo>
                <a:lnTo>
                  <a:pt x="4249447" y="397148"/>
                </a:lnTo>
                <a:lnTo>
                  <a:pt x="4279822" y="397148"/>
                </a:lnTo>
                <a:cubicBezTo>
                  <a:pt x="4280083" y="391223"/>
                  <a:pt x="4280343" y="382954"/>
                  <a:pt x="4280604" y="372341"/>
                </a:cubicBezTo>
                <a:close/>
                <a:moveTo>
                  <a:pt x="4705219" y="368531"/>
                </a:moveTo>
                <a:lnTo>
                  <a:pt x="4715475" y="368531"/>
                </a:lnTo>
                <a:cubicBezTo>
                  <a:pt x="4715475" y="372959"/>
                  <a:pt x="4715344" y="379177"/>
                  <a:pt x="4715084" y="387186"/>
                </a:cubicBezTo>
                <a:cubicBezTo>
                  <a:pt x="4715019" y="389009"/>
                  <a:pt x="4714986" y="390344"/>
                  <a:pt x="4714986" y="391191"/>
                </a:cubicBezTo>
                <a:cubicBezTo>
                  <a:pt x="4720325" y="438853"/>
                  <a:pt x="4736213" y="472841"/>
                  <a:pt x="4762648" y="493156"/>
                </a:cubicBezTo>
                <a:cubicBezTo>
                  <a:pt x="4760044" y="495761"/>
                  <a:pt x="4757440" y="498626"/>
                  <a:pt x="4754835" y="501751"/>
                </a:cubicBezTo>
                <a:cubicBezTo>
                  <a:pt x="4729767" y="480134"/>
                  <a:pt x="4715084" y="451289"/>
                  <a:pt x="4710787" y="415217"/>
                </a:cubicBezTo>
                <a:cubicBezTo>
                  <a:pt x="4706489" y="452396"/>
                  <a:pt x="4690765" y="481990"/>
                  <a:pt x="4663613" y="503998"/>
                </a:cubicBezTo>
                <a:cubicBezTo>
                  <a:pt x="4661464" y="501328"/>
                  <a:pt x="4658794" y="498593"/>
                  <a:pt x="4655604" y="495793"/>
                </a:cubicBezTo>
                <a:cubicBezTo>
                  <a:pt x="4682170" y="474567"/>
                  <a:pt x="4697699" y="447415"/>
                  <a:pt x="4702192" y="414338"/>
                </a:cubicBezTo>
                <a:cubicBezTo>
                  <a:pt x="4704080" y="404180"/>
                  <a:pt x="4705089" y="388912"/>
                  <a:pt x="4705219" y="368531"/>
                </a:cubicBezTo>
                <a:close/>
                <a:moveTo>
                  <a:pt x="3257419" y="368531"/>
                </a:moveTo>
                <a:lnTo>
                  <a:pt x="3267675" y="368531"/>
                </a:lnTo>
                <a:cubicBezTo>
                  <a:pt x="3267675" y="372959"/>
                  <a:pt x="3267544" y="379177"/>
                  <a:pt x="3267284" y="387186"/>
                </a:cubicBezTo>
                <a:cubicBezTo>
                  <a:pt x="3267219" y="389009"/>
                  <a:pt x="3267186" y="390344"/>
                  <a:pt x="3267186" y="391191"/>
                </a:cubicBezTo>
                <a:cubicBezTo>
                  <a:pt x="3272525" y="438853"/>
                  <a:pt x="3288413" y="472841"/>
                  <a:pt x="3314848" y="493156"/>
                </a:cubicBezTo>
                <a:cubicBezTo>
                  <a:pt x="3312244" y="495761"/>
                  <a:pt x="3309639" y="498626"/>
                  <a:pt x="3307035" y="501751"/>
                </a:cubicBezTo>
                <a:cubicBezTo>
                  <a:pt x="3281967" y="480134"/>
                  <a:pt x="3267284" y="451289"/>
                  <a:pt x="3262986" y="415217"/>
                </a:cubicBezTo>
                <a:cubicBezTo>
                  <a:pt x="3258689" y="452396"/>
                  <a:pt x="3242964" y="481990"/>
                  <a:pt x="3215813" y="503998"/>
                </a:cubicBezTo>
                <a:cubicBezTo>
                  <a:pt x="3213664" y="501328"/>
                  <a:pt x="3210994" y="498593"/>
                  <a:pt x="3207804" y="495793"/>
                </a:cubicBezTo>
                <a:cubicBezTo>
                  <a:pt x="3234370" y="474567"/>
                  <a:pt x="3249899" y="447415"/>
                  <a:pt x="3254392" y="414338"/>
                </a:cubicBezTo>
                <a:cubicBezTo>
                  <a:pt x="3256280" y="404180"/>
                  <a:pt x="3257289" y="388912"/>
                  <a:pt x="3257419" y="368531"/>
                </a:cubicBezTo>
                <a:close/>
                <a:moveTo>
                  <a:pt x="2858100" y="361792"/>
                </a:moveTo>
                <a:cubicBezTo>
                  <a:pt x="2873206" y="390572"/>
                  <a:pt x="2888670" y="420914"/>
                  <a:pt x="2904492" y="452819"/>
                </a:cubicBezTo>
                <a:lnTo>
                  <a:pt x="2893065" y="458191"/>
                </a:lnTo>
                <a:cubicBezTo>
                  <a:pt x="2878349" y="426677"/>
                  <a:pt x="2863211" y="395879"/>
                  <a:pt x="2847649" y="365797"/>
                </a:cubicBezTo>
                <a:close/>
                <a:moveTo>
                  <a:pt x="1791300" y="361792"/>
                </a:moveTo>
                <a:cubicBezTo>
                  <a:pt x="1806406" y="390572"/>
                  <a:pt x="1821870" y="420914"/>
                  <a:pt x="1837692" y="452819"/>
                </a:cubicBezTo>
                <a:lnTo>
                  <a:pt x="1826265" y="458191"/>
                </a:lnTo>
                <a:cubicBezTo>
                  <a:pt x="1811549" y="426677"/>
                  <a:pt x="1796411" y="395879"/>
                  <a:pt x="1780849" y="365797"/>
                </a:cubicBezTo>
                <a:close/>
                <a:moveTo>
                  <a:pt x="2759259" y="360816"/>
                </a:moveTo>
                <a:lnTo>
                  <a:pt x="2770686" y="364136"/>
                </a:lnTo>
                <a:cubicBezTo>
                  <a:pt x="2757729" y="400209"/>
                  <a:pt x="2743502" y="432700"/>
                  <a:pt x="2728005" y="461609"/>
                </a:cubicBezTo>
                <a:cubicBezTo>
                  <a:pt x="2724554" y="459331"/>
                  <a:pt x="2720713" y="457247"/>
                  <a:pt x="2716480" y="455359"/>
                </a:cubicBezTo>
                <a:cubicBezTo>
                  <a:pt x="2733670" y="426774"/>
                  <a:pt x="2747929" y="395260"/>
                  <a:pt x="2759259" y="360816"/>
                </a:cubicBezTo>
                <a:close/>
                <a:moveTo>
                  <a:pt x="1692459" y="360816"/>
                </a:moveTo>
                <a:lnTo>
                  <a:pt x="1703886" y="364136"/>
                </a:lnTo>
                <a:cubicBezTo>
                  <a:pt x="1690929" y="400209"/>
                  <a:pt x="1676702" y="432700"/>
                  <a:pt x="1661205" y="461609"/>
                </a:cubicBezTo>
                <a:cubicBezTo>
                  <a:pt x="1657754" y="459331"/>
                  <a:pt x="1653913" y="457247"/>
                  <a:pt x="1649680" y="455359"/>
                </a:cubicBezTo>
                <a:cubicBezTo>
                  <a:pt x="1666870" y="426774"/>
                  <a:pt x="1681130" y="395260"/>
                  <a:pt x="1692459" y="360816"/>
                </a:cubicBezTo>
                <a:close/>
                <a:moveTo>
                  <a:pt x="2129530" y="359351"/>
                </a:moveTo>
                <a:cubicBezTo>
                  <a:pt x="2136627" y="370224"/>
                  <a:pt x="2145645" y="384777"/>
                  <a:pt x="2156584" y="403008"/>
                </a:cubicBezTo>
                <a:lnTo>
                  <a:pt x="2146329" y="408966"/>
                </a:lnTo>
                <a:cubicBezTo>
                  <a:pt x="2138320" y="393860"/>
                  <a:pt x="2129725" y="379112"/>
                  <a:pt x="2120545" y="364722"/>
                </a:cubicBezTo>
                <a:close/>
                <a:moveTo>
                  <a:pt x="2241946" y="357983"/>
                </a:moveTo>
                <a:lnTo>
                  <a:pt x="2251518" y="363746"/>
                </a:lnTo>
                <a:cubicBezTo>
                  <a:pt x="2242663" y="377224"/>
                  <a:pt x="2232147" y="392167"/>
                  <a:pt x="2219971" y="408576"/>
                </a:cubicBezTo>
                <a:lnTo>
                  <a:pt x="2210986" y="401934"/>
                </a:lnTo>
                <a:cubicBezTo>
                  <a:pt x="2221338" y="389172"/>
                  <a:pt x="2231659" y="374522"/>
                  <a:pt x="2241946" y="357983"/>
                </a:cubicBezTo>
                <a:close/>
                <a:moveTo>
                  <a:pt x="4381690" y="357593"/>
                </a:moveTo>
                <a:lnTo>
                  <a:pt x="4381690" y="410529"/>
                </a:lnTo>
                <a:lnTo>
                  <a:pt x="4431501" y="410529"/>
                </a:lnTo>
                <a:lnTo>
                  <a:pt x="4431501" y="357593"/>
                </a:lnTo>
                <a:close/>
                <a:moveTo>
                  <a:pt x="3459547" y="355542"/>
                </a:moveTo>
                <a:lnTo>
                  <a:pt x="3459547" y="400176"/>
                </a:lnTo>
                <a:lnTo>
                  <a:pt x="3498223" y="400176"/>
                </a:lnTo>
                <a:lnTo>
                  <a:pt x="3498223" y="355542"/>
                </a:lnTo>
                <a:close/>
                <a:moveTo>
                  <a:pt x="3410615" y="355542"/>
                </a:moveTo>
                <a:lnTo>
                  <a:pt x="3410615" y="400176"/>
                </a:lnTo>
                <a:lnTo>
                  <a:pt x="3449194" y="400176"/>
                </a:lnTo>
                <a:lnTo>
                  <a:pt x="3449194" y="355542"/>
                </a:lnTo>
                <a:close/>
                <a:moveTo>
                  <a:pt x="4649646" y="353002"/>
                </a:moveTo>
                <a:lnTo>
                  <a:pt x="4659218" y="355932"/>
                </a:lnTo>
                <a:cubicBezTo>
                  <a:pt x="4651730" y="377289"/>
                  <a:pt x="4644925" y="394576"/>
                  <a:pt x="4638805" y="407794"/>
                </a:cubicBezTo>
                <a:cubicBezTo>
                  <a:pt x="4643298" y="415738"/>
                  <a:pt x="4649809" y="427295"/>
                  <a:pt x="4658339" y="442466"/>
                </a:cubicBezTo>
                <a:cubicBezTo>
                  <a:pt x="4661659" y="448327"/>
                  <a:pt x="4664101" y="452689"/>
                  <a:pt x="4665664" y="455554"/>
                </a:cubicBezTo>
                <a:lnTo>
                  <a:pt x="4656190" y="460828"/>
                </a:lnTo>
                <a:cubicBezTo>
                  <a:pt x="4650134" y="449043"/>
                  <a:pt x="4642679" y="435011"/>
                  <a:pt x="4633824" y="418733"/>
                </a:cubicBezTo>
                <a:cubicBezTo>
                  <a:pt x="4626727" y="433188"/>
                  <a:pt x="4618132" y="448001"/>
                  <a:pt x="4608039" y="463172"/>
                </a:cubicBezTo>
                <a:lnTo>
                  <a:pt x="4599249" y="457214"/>
                </a:lnTo>
                <a:cubicBezTo>
                  <a:pt x="4610448" y="441132"/>
                  <a:pt x="4620053" y="424854"/>
                  <a:pt x="4628061" y="408380"/>
                </a:cubicBezTo>
                <a:cubicBezTo>
                  <a:pt x="4618229" y="390930"/>
                  <a:pt x="4609016" y="374978"/>
                  <a:pt x="4600421" y="360523"/>
                </a:cubicBezTo>
                <a:lnTo>
                  <a:pt x="4609211" y="355737"/>
                </a:lnTo>
                <a:cubicBezTo>
                  <a:pt x="4616374" y="368369"/>
                  <a:pt x="4624317" y="382238"/>
                  <a:pt x="4633042" y="397344"/>
                </a:cubicBezTo>
                <a:cubicBezTo>
                  <a:pt x="4637861" y="386340"/>
                  <a:pt x="4643395" y="371559"/>
                  <a:pt x="4649646" y="353002"/>
                </a:cubicBezTo>
                <a:close/>
                <a:moveTo>
                  <a:pt x="3201846" y="353002"/>
                </a:moveTo>
                <a:lnTo>
                  <a:pt x="3211417" y="355932"/>
                </a:lnTo>
                <a:cubicBezTo>
                  <a:pt x="3203930" y="377289"/>
                  <a:pt x="3197125" y="394576"/>
                  <a:pt x="3191005" y="407794"/>
                </a:cubicBezTo>
                <a:cubicBezTo>
                  <a:pt x="3195498" y="415738"/>
                  <a:pt x="3202009" y="427295"/>
                  <a:pt x="3210538" y="442466"/>
                </a:cubicBezTo>
                <a:cubicBezTo>
                  <a:pt x="3213859" y="448327"/>
                  <a:pt x="3216301" y="452689"/>
                  <a:pt x="3217864" y="455554"/>
                </a:cubicBezTo>
                <a:lnTo>
                  <a:pt x="3208390" y="460828"/>
                </a:lnTo>
                <a:cubicBezTo>
                  <a:pt x="3202334" y="449043"/>
                  <a:pt x="3194879" y="435011"/>
                  <a:pt x="3186024" y="418733"/>
                </a:cubicBezTo>
                <a:cubicBezTo>
                  <a:pt x="3178926" y="433188"/>
                  <a:pt x="3170332" y="448001"/>
                  <a:pt x="3160239" y="463172"/>
                </a:cubicBezTo>
                <a:lnTo>
                  <a:pt x="3151449" y="457214"/>
                </a:lnTo>
                <a:cubicBezTo>
                  <a:pt x="3162648" y="441132"/>
                  <a:pt x="3172252" y="424854"/>
                  <a:pt x="3180261" y="408380"/>
                </a:cubicBezTo>
                <a:cubicBezTo>
                  <a:pt x="3170429" y="390930"/>
                  <a:pt x="3161216" y="374978"/>
                  <a:pt x="3152621" y="360523"/>
                </a:cubicBezTo>
                <a:lnTo>
                  <a:pt x="3161411" y="355737"/>
                </a:lnTo>
                <a:cubicBezTo>
                  <a:pt x="3168574" y="368369"/>
                  <a:pt x="3176517" y="382238"/>
                  <a:pt x="3185242" y="397344"/>
                </a:cubicBezTo>
                <a:cubicBezTo>
                  <a:pt x="3190061" y="386340"/>
                  <a:pt x="3195595" y="371559"/>
                  <a:pt x="3201846" y="353002"/>
                </a:cubicBezTo>
                <a:close/>
                <a:moveTo>
                  <a:pt x="4302286" y="346947"/>
                </a:moveTo>
                <a:cubicBezTo>
                  <a:pt x="4310620" y="356453"/>
                  <a:pt x="4316480" y="363518"/>
                  <a:pt x="4319866" y="368141"/>
                </a:cubicBezTo>
                <a:lnTo>
                  <a:pt x="4311271" y="374587"/>
                </a:lnTo>
                <a:cubicBezTo>
                  <a:pt x="4307560" y="369378"/>
                  <a:pt x="4301830" y="362053"/>
                  <a:pt x="4294082" y="352611"/>
                </a:cubicBezTo>
                <a:close/>
                <a:moveTo>
                  <a:pt x="4217998" y="346947"/>
                </a:moveTo>
                <a:cubicBezTo>
                  <a:pt x="4223533" y="352481"/>
                  <a:pt x="4229067" y="358341"/>
                  <a:pt x="4234602" y="364527"/>
                </a:cubicBezTo>
                <a:lnTo>
                  <a:pt x="4226007" y="370973"/>
                </a:lnTo>
                <a:cubicBezTo>
                  <a:pt x="4225811" y="370713"/>
                  <a:pt x="4225486" y="370322"/>
                  <a:pt x="4225030" y="369801"/>
                </a:cubicBezTo>
                <a:cubicBezTo>
                  <a:pt x="4218714" y="362443"/>
                  <a:pt x="4213733" y="356844"/>
                  <a:pt x="4210087" y="353002"/>
                </a:cubicBezTo>
                <a:close/>
                <a:moveTo>
                  <a:pt x="3791377" y="343724"/>
                </a:moveTo>
                <a:lnTo>
                  <a:pt x="3802316" y="348216"/>
                </a:lnTo>
                <a:cubicBezTo>
                  <a:pt x="3789294" y="377582"/>
                  <a:pt x="3774709" y="404832"/>
                  <a:pt x="3758561" y="429965"/>
                </a:cubicBezTo>
                <a:cubicBezTo>
                  <a:pt x="3754589" y="427491"/>
                  <a:pt x="3751040" y="425440"/>
                  <a:pt x="3747915" y="423812"/>
                </a:cubicBezTo>
                <a:cubicBezTo>
                  <a:pt x="3764519" y="399590"/>
                  <a:pt x="3779006" y="372894"/>
                  <a:pt x="3791377" y="343724"/>
                </a:cubicBezTo>
                <a:close/>
                <a:moveTo>
                  <a:pt x="910372" y="341380"/>
                </a:moveTo>
                <a:lnTo>
                  <a:pt x="920139" y="341380"/>
                </a:lnTo>
                <a:cubicBezTo>
                  <a:pt x="920139" y="346523"/>
                  <a:pt x="920106" y="350267"/>
                  <a:pt x="920041" y="352611"/>
                </a:cubicBezTo>
                <a:cubicBezTo>
                  <a:pt x="919976" y="355346"/>
                  <a:pt x="919878" y="357723"/>
                  <a:pt x="919748" y="359741"/>
                </a:cubicBezTo>
                <a:lnTo>
                  <a:pt x="961355" y="359741"/>
                </a:lnTo>
                <a:lnTo>
                  <a:pt x="961355" y="368336"/>
                </a:lnTo>
                <a:lnTo>
                  <a:pt x="918772" y="368336"/>
                </a:lnTo>
                <a:cubicBezTo>
                  <a:pt x="918186" y="371527"/>
                  <a:pt x="917372" y="374457"/>
                  <a:pt x="916330" y="377126"/>
                </a:cubicBezTo>
                <a:cubicBezTo>
                  <a:pt x="929418" y="383442"/>
                  <a:pt x="945240" y="391516"/>
                  <a:pt x="963797" y="401348"/>
                </a:cubicBezTo>
                <a:lnTo>
                  <a:pt x="957741" y="410334"/>
                </a:lnTo>
                <a:cubicBezTo>
                  <a:pt x="942766" y="401478"/>
                  <a:pt x="927789" y="393144"/>
                  <a:pt x="912814" y="385330"/>
                </a:cubicBezTo>
                <a:cubicBezTo>
                  <a:pt x="906954" y="396074"/>
                  <a:pt x="892922" y="404636"/>
                  <a:pt x="870719" y="411017"/>
                </a:cubicBezTo>
                <a:cubicBezTo>
                  <a:pt x="869221" y="407957"/>
                  <a:pt x="867366" y="404994"/>
                  <a:pt x="865152" y="402129"/>
                </a:cubicBezTo>
                <a:cubicBezTo>
                  <a:pt x="893345" y="394641"/>
                  <a:pt x="907898" y="383377"/>
                  <a:pt x="908810" y="368336"/>
                </a:cubicBezTo>
                <a:lnTo>
                  <a:pt x="867203" y="368336"/>
                </a:lnTo>
                <a:lnTo>
                  <a:pt x="867203" y="359741"/>
                </a:lnTo>
                <a:lnTo>
                  <a:pt x="909786" y="359741"/>
                </a:lnTo>
                <a:cubicBezTo>
                  <a:pt x="910177" y="354337"/>
                  <a:pt x="910372" y="348216"/>
                  <a:pt x="910372" y="341380"/>
                </a:cubicBezTo>
                <a:close/>
                <a:moveTo>
                  <a:pt x="3880158" y="339524"/>
                </a:moveTo>
                <a:cubicBezTo>
                  <a:pt x="3896566" y="357495"/>
                  <a:pt x="3914309" y="377647"/>
                  <a:pt x="3933387" y="399981"/>
                </a:cubicBezTo>
                <a:lnTo>
                  <a:pt x="3923718" y="408185"/>
                </a:lnTo>
                <a:cubicBezTo>
                  <a:pt x="3906919" y="386828"/>
                  <a:pt x="3889534" y="366155"/>
                  <a:pt x="3871563" y="346165"/>
                </a:cubicBezTo>
                <a:close/>
                <a:moveTo>
                  <a:pt x="852943" y="335129"/>
                </a:moveTo>
                <a:lnTo>
                  <a:pt x="852943" y="420003"/>
                </a:lnTo>
                <a:lnTo>
                  <a:pt x="976200" y="420003"/>
                </a:lnTo>
                <a:lnTo>
                  <a:pt x="976200" y="335129"/>
                </a:lnTo>
                <a:close/>
                <a:moveTo>
                  <a:pt x="1065911" y="333566"/>
                </a:moveTo>
                <a:lnTo>
                  <a:pt x="1065911" y="378982"/>
                </a:lnTo>
                <a:lnTo>
                  <a:pt x="1183113" y="378982"/>
                </a:lnTo>
                <a:lnTo>
                  <a:pt x="1183113" y="333566"/>
                </a:lnTo>
                <a:close/>
                <a:moveTo>
                  <a:pt x="4045269" y="333371"/>
                </a:moveTo>
                <a:lnTo>
                  <a:pt x="4045269" y="364722"/>
                </a:lnTo>
                <a:lnTo>
                  <a:pt x="4116665" y="364722"/>
                </a:lnTo>
                <a:lnTo>
                  <a:pt x="4116665" y="333371"/>
                </a:lnTo>
                <a:close/>
                <a:moveTo>
                  <a:pt x="4582255" y="332199"/>
                </a:moveTo>
                <a:lnTo>
                  <a:pt x="4663417" y="332199"/>
                </a:lnTo>
                <a:lnTo>
                  <a:pt x="4663417" y="341770"/>
                </a:lnTo>
                <a:lnTo>
                  <a:pt x="4592412" y="341770"/>
                </a:lnTo>
                <a:lnTo>
                  <a:pt x="4592412" y="472744"/>
                </a:lnTo>
                <a:lnTo>
                  <a:pt x="4662831" y="472744"/>
                </a:lnTo>
                <a:lnTo>
                  <a:pt x="4662831" y="482218"/>
                </a:lnTo>
                <a:lnTo>
                  <a:pt x="4582255" y="482218"/>
                </a:lnTo>
                <a:close/>
                <a:moveTo>
                  <a:pt x="3134455" y="332199"/>
                </a:moveTo>
                <a:lnTo>
                  <a:pt x="3215617" y="332199"/>
                </a:lnTo>
                <a:lnTo>
                  <a:pt x="3215617" y="341770"/>
                </a:lnTo>
                <a:lnTo>
                  <a:pt x="3144612" y="341770"/>
                </a:lnTo>
                <a:lnTo>
                  <a:pt x="3144612" y="472744"/>
                </a:lnTo>
                <a:lnTo>
                  <a:pt x="3215031" y="472744"/>
                </a:lnTo>
                <a:lnTo>
                  <a:pt x="3215031" y="482218"/>
                </a:lnTo>
                <a:lnTo>
                  <a:pt x="3134455" y="482218"/>
                </a:lnTo>
                <a:close/>
                <a:moveTo>
                  <a:pt x="417584" y="330734"/>
                </a:moveTo>
                <a:lnTo>
                  <a:pt x="587234" y="330734"/>
                </a:lnTo>
                <a:lnTo>
                  <a:pt x="587234" y="344212"/>
                </a:lnTo>
                <a:lnTo>
                  <a:pt x="514764" y="392753"/>
                </a:lnTo>
                <a:lnTo>
                  <a:pt x="514764" y="466591"/>
                </a:lnTo>
                <a:cubicBezTo>
                  <a:pt x="515611" y="488533"/>
                  <a:pt x="505290" y="499277"/>
                  <a:pt x="483803" y="498821"/>
                </a:cubicBezTo>
                <a:cubicBezTo>
                  <a:pt x="478855" y="498886"/>
                  <a:pt x="474264" y="498951"/>
                  <a:pt x="470032" y="499017"/>
                </a:cubicBezTo>
                <a:cubicBezTo>
                  <a:pt x="467948" y="499017"/>
                  <a:pt x="465702" y="499017"/>
                  <a:pt x="463293" y="499017"/>
                </a:cubicBezTo>
                <a:cubicBezTo>
                  <a:pt x="461209" y="499017"/>
                  <a:pt x="457986" y="499017"/>
                  <a:pt x="453624" y="499017"/>
                </a:cubicBezTo>
                <a:cubicBezTo>
                  <a:pt x="453103" y="494654"/>
                  <a:pt x="452354" y="490259"/>
                  <a:pt x="451377" y="485831"/>
                </a:cubicBezTo>
                <a:cubicBezTo>
                  <a:pt x="460493" y="486352"/>
                  <a:pt x="470683" y="486613"/>
                  <a:pt x="481947" y="486613"/>
                </a:cubicBezTo>
                <a:cubicBezTo>
                  <a:pt x="490022" y="486678"/>
                  <a:pt x="495556" y="485213"/>
                  <a:pt x="498551" y="482218"/>
                </a:cubicBezTo>
                <a:cubicBezTo>
                  <a:pt x="501741" y="479418"/>
                  <a:pt x="503304" y="474209"/>
                  <a:pt x="503239" y="466591"/>
                </a:cubicBezTo>
                <a:lnTo>
                  <a:pt x="503239" y="386795"/>
                </a:lnTo>
                <a:lnTo>
                  <a:pt x="571802" y="341575"/>
                </a:lnTo>
                <a:lnTo>
                  <a:pt x="417584" y="341575"/>
                </a:lnTo>
                <a:close/>
                <a:moveTo>
                  <a:pt x="842590" y="325948"/>
                </a:moveTo>
                <a:lnTo>
                  <a:pt x="986553" y="325948"/>
                </a:lnTo>
                <a:lnTo>
                  <a:pt x="986553" y="429184"/>
                </a:lnTo>
                <a:lnTo>
                  <a:pt x="842590" y="429184"/>
                </a:lnTo>
                <a:close/>
                <a:moveTo>
                  <a:pt x="791510" y="325948"/>
                </a:moveTo>
                <a:lnTo>
                  <a:pt x="793366" y="336399"/>
                </a:lnTo>
                <a:cubicBezTo>
                  <a:pt x="767386" y="337636"/>
                  <a:pt x="743457" y="338612"/>
                  <a:pt x="721580" y="339329"/>
                </a:cubicBezTo>
                <a:cubicBezTo>
                  <a:pt x="719235" y="354239"/>
                  <a:pt x="716077" y="366187"/>
                  <a:pt x="712106" y="375173"/>
                </a:cubicBezTo>
                <a:lnTo>
                  <a:pt x="805184" y="375173"/>
                </a:lnTo>
                <a:lnTo>
                  <a:pt x="805184" y="385135"/>
                </a:lnTo>
                <a:lnTo>
                  <a:pt x="736718" y="385135"/>
                </a:lnTo>
                <a:cubicBezTo>
                  <a:pt x="752670" y="409422"/>
                  <a:pt x="776697" y="424691"/>
                  <a:pt x="808797" y="430942"/>
                </a:cubicBezTo>
                <a:cubicBezTo>
                  <a:pt x="806909" y="434067"/>
                  <a:pt x="805021" y="437681"/>
                  <a:pt x="803133" y="441783"/>
                </a:cubicBezTo>
                <a:cubicBezTo>
                  <a:pt x="766018" y="431495"/>
                  <a:pt x="740169" y="412612"/>
                  <a:pt x="725584" y="385135"/>
                </a:cubicBezTo>
                <a:lnTo>
                  <a:pt x="707319" y="385135"/>
                </a:lnTo>
                <a:cubicBezTo>
                  <a:pt x="696316" y="407273"/>
                  <a:pt x="669196" y="426677"/>
                  <a:pt x="625962" y="443345"/>
                </a:cubicBezTo>
                <a:cubicBezTo>
                  <a:pt x="623553" y="438983"/>
                  <a:pt x="621404" y="435467"/>
                  <a:pt x="619516" y="432797"/>
                </a:cubicBezTo>
                <a:cubicBezTo>
                  <a:pt x="657281" y="420491"/>
                  <a:pt x="682349" y="404604"/>
                  <a:pt x="694720" y="385135"/>
                </a:cubicBezTo>
                <a:lnTo>
                  <a:pt x="624106" y="385135"/>
                </a:lnTo>
                <a:lnTo>
                  <a:pt x="624106" y="375173"/>
                </a:lnTo>
                <a:lnTo>
                  <a:pt x="700581" y="375173"/>
                </a:lnTo>
                <a:cubicBezTo>
                  <a:pt x="705464" y="365211"/>
                  <a:pt x="708785" y="353393"/>
                  <a:pt x="710543" y="339719"/>
                </a:cubicBezTo>
                <a:cubicBezTo>
                  <a:pt x="684042" y="340501"/>
                  <a:pt x="659560" y="341054"/>
                  <a:pt x="637096" y="341380"/>
                </a:cubicBezTo>
                <a:cubicBezTo>
                  <a:pt x="636641" y="338254"/>
                  <a:pt x="635860" y="334771"/>
                  <a:pt x="634752" y="330929"/>
                </a:cubicBezTo>
                <a:cubicBezTo>
                  <a:pt x="685865" y="330799"/>
                  <a:pt x="738118" y="329138"/>
                  <a:pt x="791510" y="325948"/>
                </a:cubicBezTo>
                <a:close/>
                <a:moveTo>
                  <a:pt x="4034916" y="324190"/>
                </a:moveTo>
                <a:lnTo>
                  <a:pt x="4126920" y="324190"/>
                </a:lnTo>
                <a:lnTo>
                  <a:pt x="4126920" y="414338"/>
                </a:lnTo>
                <a:lnTo>
                  <a:pt x="4075546" y="414338"/>
                </a:lnTo>
                <a:cubicBezTo>
                  <a:pt x="4079844" y="429118"/>
                  <a:pt x="4085085" y="441327"/>
                  <a:pt x="4091271" y="450964"/>
                </a:cubicBezTo>
                <a:cubicBezTo>
                  <a:pt x="4104489" y="443280"/>
                  <a:pt x="4117576" y="435076"/>
                  <a:pt x="4130533" y="426351"/>
                </a:cubicBezTo>
                <a:lnTo>
                  <a:pt x="4137077" y="434555"/>
                </a:lnTo>
                <a:cubicBezTo>
                  <a:pt x="4127115" y="440871"/>
                  <a:pt x="4113800" y="448880"/>
                  <a:pt x="4097131" y="458582"/>
                </a:cubicBezTo>
                <a:cubicBezTo>
                  <a:pt x="4106051" y="469456"/>
                  <a:pt x="4121320" y="480199"/>
                  <a:pt x="4142937" y="490812"/>
                </a:cubicBezTo>
                <a:cubicBezTo>
                  <a:pt x="4141375" y="492440"/>
                  <a:pt x="4139259" y="495207"/>
                  <a:pt x="4136589" y="499114"/>
                </a:cubicBezTo>
                <a:cubicBezTo>
                  <a:pt x="4136263" y="499570"/>
                  <a:pt x="4136035" y="499928"/>
                  <a:pt x="4135905" y="500189"/>
                </a:cubicBezTo>
                <a:cubicBezTo>
                  <a:pt x="4097424" y="481892"/>
                  <a:pt x="4073821" y="453275"/>
                  <a:pt x="4065096" y="414338"/>
                </a:cubicBezTo>
                <a:lnTo>
                  <a:pt x="4045269" y="414338"/>
                </a:lnTo>
                <a:lnTo>
                  <a:pt x="4045269" y="484952"/>
                </a:lnTo>
                <a:cubicBezTo>
                  <a:pt x="4053994" y="480785"/>
                  <a:pt x="4065682" y="474925"/>
                  <a:pt x="4080332" y="467372"/>
                </a:cubicBezTo>
                <a:cubicBezTo>
                  <a:pt x="4080527" y="471148"/>
                  <a:pt x="4081048" y="474892"/>
                  <a:pt x="4081895" y="478604"/>
                </a:cubicBezTo>
                <a:cubicBezTo>
                  <a:pt x="4069979" y="483617"/>
                  <a:pt x="4058129" y="489412"/>
                  <a:pt x="4046343" y="495989"/>
                </a:cubicBezTo>
                <a:cubicBezTo>
                  <a:pt x="4043088" y="497682"/>
                  <a:pt x="4039799" y="499961"/>
                  <a:pt x="4036479" y="502826"/>
                </a:cubicBezTo>
                <a:lnTo>
                  <a:pt x="4029056" y="494231"/>
                </a:lnTo>
                <a:cubicBezTo>
                  <a:pt x="4033158" y="489998"/>
                  <a:pt x="4035111" y="484985"/>
                  <a:pt x="4034916" y="479190"/>
                </a:cubicBezTo>
                <a:close/>
                <a:moveTo>
                  <a:pt x="1054875" y="323409"/>
                </a:moveTo>
                <a:lnTo>
                  <a:pt x="1194150" y="323409"/>
                </a:lnTo>
                <a:lnTo>
                  <a:pt x="1194150" y="389139"/>
                </a:lnTo>
                <a:lnTo>
                  <a:pt x="1054875" y="389139"/>
                </a:lnTo>
                <a:close/>
                <a:moveTo>
                  <a:pt x="3352990" y="319014"/>
                </a:moveTo>
                <a:cubicBezTo>
                  <a:pt x="3360348" y="328129"/>
                  <a:pt x="3369138" y="339524"/>
                  <a:pt x="3379361" y="353197"/>
                </a:cubicBezTo>
                <a:lnTo>
                  <a:pt x="3370375" y="359937"/>
                </a:lnTo>
                <a:cubicBezTo>
                  <a:pt x="3360673" y="345872"/>
                  <a:pt x="3352079" y="334152"/>
                  <a:pt x="3344591" y="324776"/>
                </a:cubicBezTo>
                <a:close/>
                <a:moveTo>
                  <a:pt x="2926467" y="318525"/>
                </a:moveTo>
                <a:cubicBezTo>
                  <a:pt x="2936885" y="330180"/>
                  <a:pt x="2944764" y="341054"/>
                  <a:pt x="2950103" y="351146"/>
                </a:cubicBezTo>
                <a:cubicBezTo>
                  <a:pt x="2957526" y="342812"/>
                  <a:pt x="2964460" y="334152"/>
                  <a:pt x="2970907" y="325167"/>
                </a:cubicBezTo>
                <a:lnTo>
                  <a:pt x="2979697" y="330538"/>
                </a:lnTo>
                <a:cubicBezTo>
                  <a:pt x="2971688" y="341477"/>
                  <a:pt x="2963288" y="351570"/>
                  <a:pt x="2954498" y="360816"/>
                </a:cubicBezTo>
                <a:cubicBezTo>
                  <a:pt x="2959186" y="371755"/>
                  <a:pt x="2962507" y="384484"/>
                  <a:pt x="2964460" y="399004"/>
                </a:cubicBezTo>
                <a:cubicBezTo>
                  <a:pt x="2966414" y="413003"/>
                  <a:pt x="2967358" y="432048"/>
                  <a:pt x="2967293" y="456140"/>
                </a:cubicBezTo>
                <a:cubicBezTo>
                  <a:pt x="2967944" y="484920"/>
                  <a:pt x="2958665" y="499342"/>
                  <a:pt x="2939457" y="499407"/>
                </a:cubicBezTo>
                <a:cubicBezTo>
                  <a:pt x="2936788" y="499603"/>
                  <a:pt x="2934248" y="499700"/>
                  <a:pt x="2931839" y="499700"/>
                </a:cubicBezTo>
                <a:cubicBezTo>
                  <a:pt x="2930602" y="499765"/>
                  <a:pt x="2929267" y="499798"/>
                  <a:pt x="2927835" y="499798"/>
                </a:cubicBezTo>
                <a:cubicBezTo>
                  <a:pt x="2926598" y="499798"/>
                  <a:pt x="2924547" y="499798"/>
                  <a:pt x="2921682" y="499798"/>
                </a:cubicBezTo>
                <a:cubicBezTo>
                  <a:pt x="2921356" y="496738"/>
                  <a:pt x="2920607" y="493059"/>
                  <a:pt x="2919435" y="488761"/>
                </a:cubicBezTo>
                <a:cubicBezTo>
                  <a:pt x="2925686" y="489152"/>
                  <a:pt x="2931416" y="489347"/>
                  <a:pt x="2936625" y="489347"/>
                </a:cubicBezTo>
                <a:cubicBezTo>
                  <a:pt x="2950689" y="490519"/>
                  <a:pt x="2957428" y="478994"/>
                  <a:pt x="2956842" y="454773"/>
                </a:cubicBezTo>
                <a:cubicBezTo>
                  <a:pt x="2956842" y="437127"/>
                  <a:pt x="2956321" y="422737"/>
                  <a:pt x="2955280" y="411603"/>
                </a:cubicBezTo>
                <a:cubicBezTo>
                  <a:pt x="2947596" y="426644"/>
                  <a:pt x="2936462" y="439960"/>
                  <a:pt x="2921877" y="451550"/>
                </a:cubicBezTo>
                <a:cubicBezTo>
                  <a:pt x="2919142" y="448164"/>
                  <a:pt x="2916798" y="445494"/>
                  <a:pt x="2914845" y="443541"/>
                </a:cubicBezTo>
                <a:cubicBezTo>
                  <a:pt x="2932295" y="430453"/>
                  <a:pt x="2945155" y="414859"/>
                  <a:pt x="2953424" y="396758"/>
                </a:cubicBezTo>
                <a:cubicBezTo>
                  <a:pt x="2951991" y="387316"/>
                  <a:pt x="2949615" y="378070"/>
                  <a:pt x="2946294" y="369020"/>
                </a:cubicBezTo>
                <a:cubicBezTo>
                  <a:pt x="2939327" y="375726"/>
                  <a:pt x="2931839" y="381977"/>
                  <a:pt x="2923830" y="387772"/>
                </a:cubicBezTo>
                <a:cubicBezTo>
                  <a:pt x="2921682" y="384972"/>
                  <a:pt x="2919370" y="382303"/>
                  <a:pt x="2916896" y="379763"/>
                </a:cubicBezTo>
                <a:cubicBezTo>
                  <a:pt x="2926402" y="373122"/>
                  <a:pt x="2934802" y="366253"/>
                  <a:pt x="2942094" y="359155"/>
                </a:cubicBezTo>
                <a:cubicBezTo>
                  <a:pt x="2936625" y="348021"/>
                  <a:pt x="2928811" y="336626"/>
                  <a:pt x="2918654" y="324971"/>
                </a:cubicBezTo>
                <a:close/>
                <a:moveTo>
                  <a:pt x="141815" y="318525"/>
                </a:moveTo>
                <a:lnTo>
                  <a:pt x="152656" y="323799"/>
                </a:lnTo>
                <a:cubicBezTo>
                  <a:pt x="137745" y="344570"/>
                  <a:pt x="122932" y="363550"/>
                  <a:pt x="108217" y="380740"/>
                </a:cubicBezTo>
                <a:cubicBezTo>
                  <a:pt x="109975" y="380740"/>
                  <a:pt x="112775" y="380707"/>
                  <a:pt x="116617" y="380642"/>
                </a:cubicBezTo>
                <a:cubicBezTo>
                  <a:pt x="131983" y="380382"/>
                  <a:pt x="143736" y="380154"/>
                  <a:pt x="151875" y="379959"/>
                </a:cubicBezTo>
                <a:cubicBezTo>
                  <a:pt x="158061" y="372145"/>
                  <a:pt x="163790" y="364560"/>
                  <a:pt x="169065" y="357202"/>
                </a:cubicBezTo>
                <a:lnTo>
                  <a:pt x="179417" y="362964"/>
                </a:lnTo>
                <a:cubicBezTo>
                  <a:pt x="157670" y="389530"/>
                  <a:pt x="135596" y="414989"/>
                  <a:pt x="113198" y="439341"/>
                </a:cubicBezTo>
                <a:cubicBezTo>
                  <a:pt x="117756" y="439211"/>
                  <a:pt x="124853" y="438983"/>
                  <a:pt x="134490" y="438657"/>
                </a:cubicBezTo>
                <a:cubicBezTo>
                  <a:pt x="157996" y="437876"/>
                  <a:pt x="172971" y="437388"/>
                  <a:pt x="179417" y="437192"/>
                </a:cubicBezTo>
                <a:cubicBezTo>
                  <a:pt x="179027" y="440383"/>
                  <a:pt x="178831" y="443704"/>
                  <a:pt x="178831" y="447155"/>
                </a:cubicBezTo>
                <a:cubicBezTo>
                  <a:pt x="159037" y="447155"/>
                  <a:pt x="139047" y="447773"/>
                  <a:pt x="118862" y="449010"/>
                </a:cubicBezTo>
                <a:cubicBezTo>
                  <a:pt x="109877" y="449531"/>
                  <a:pt x="103984" y="450052"/>
                  <a:pt x="101185" y="450573"/>
                </a:cubicBezTo>
                <a:lnTo>
                  <a:pt x="96204" y="439146"/>
                </a:lnTo>
                <a:cubicBezTo>
                  <a:pt x="102520" y="435109"/>
                  <a:pt x="108380" y="430063"/>
                  <a:pt x="113784" y="424007"/>
                </a:cubicBezTo>
                <a:cubicBezTo>
                  <a:pt x="124462" y="412287"/>
                  <a:pt x="134685" y="400599"/>
                  <a:pt x="144452" y="388944"/>
                </a:cubicBezTo>
                <a:cubicBezTo>
                  <a:pt x="134685" y="389139"/>
                  <a:pt x="122607" y="389563"/>
                  <a:pt x="108217" y="390214"/>
                </a:cubicBezTo>
                <a:cubicBezTo>
                  <a:pt x="102096" y="390474"/>
                  <a:pt x="98027" y="390865"/>
                  <a:pt x="96008" y="391386"/>
                </a:cubicBezTo>
                <a:lnTo>
                  <a:pt x="91418" y="380935"/>
                </a:lnTo>
                <a:cubicBezTo>
                  <a:pt x="96236" y="378136"/>
                  <a:pt x="100827" y="374294"/>
                  <a:pt x="105189" y="369410"/>
                </a:cubicBezTo>
                <a:cubicBezTo>
                  <a:pt x="118472" y="353523"/>
                  <a:pt x="130681" y="336561"/>
                  <a:pt x="141815" y="318525"/>
                </a:cubicBezTo>
                <a:close/>
                <a:moveTo>
                  <a:pt x="54401" y="317939"/>
                </a:moveTo>
                <a:lnTo>
                  <a:pt x="65438" y="322530"/>
                </a:lnTo>
                <a:cubicBezTo>
                  <a:pt x="51374" y="343300"/>
                  <a:pt x="36951" y="362769"/>
                  <a:pt x="22171" y="380935"/>
                </a:cubicBezTo>
                <a:cubicBezTo>
                  <a:pt x="23799" y="380870"/>
                  <a:pt x="26240" y="380805"/>
                  <a:pt x="29496" y="380740"/>
                </a:cubicBezTo>
                <a:cubicBezTo>
                  <a:pt x="45058" y="380349"/>
                  <a:pt x="56485" y="380089"/>
                  <a:pt x="63778" y="379959"/>
                </a:cubicBezTo>
                <a:cubicBezTo>
                  <a:pt x="64429" y="379047"/>
                  <a:pt x="65406" y="377647"/>
                  <a:pt x="66708" y="375759"/>
                </a:cubicBezTo>
                <a:cubicBezTo>
                  <a:pt x="73154" y="366578"/>
                  <a:pt x="77940" y="359579"/>
                  <a:pt x="81065" y="354760"/>
                </a:cubicBezTo>
                <a:lnTo>
                  <a:pt x="91613" y="359741"/>
                </a:lnTo>
                <a:cubicBezTo>
                  <a:pt x="69345" y="390539"/>
                  <a:pt x="48541" y="417366"/>
                  <a:pt x="29203" y="440220"/>
                </a:cubicBezTo>
                <a:cubicBezTo>
                  <a:pt x="42616" y="439439"/>
                  <a:pt x="59741" y="438755"/>
                  <a:pt x="80577" y="438169"/>
                </a:cubicBezTo>
                <a:cubicBezTo>
                  <a:pt x="80186" y="441750"/>
                  <a:pt x="79991" y="444941"/>
                  <a:pt x="79991" y="447741"/>
                </a:cubicBezTo>
                <a:cubicBezTo>
                  <a:pt x="63973" y="447936"/>
                  <a:pt x="46588" y="448685"/>
                  <a:pt x="27836" y="449987"/>
                </a:cubicBezTo>
                <a:cubicBezTo>
                  <a:pt x="25361" y="450182"/>
                  <a:pt x="22041" y="450638"/>
                  <a:pt x="17874" y="451354"/>
                </a:cubicBezTo>
                <a:cubicBezTo>
                  <a:pt x="17288" y="451419"/>
                  <a:pt x="16864" y="451485"/>
                  <a:pt x="16604" y="451550"/>
                </a:cubicBezTo>
                <a:lnTo>
                  <a:pt x="11623" y="440220"/>
                </a:lnTo>
                <a:cubicBezTo>
                  <a:pt x="17483" y="436899"/>
                  <a:pt x="22757" y="432472"/>
                  <a:pt x="27445" y="426937"/>
                </a:cubicBezTo>
                <a:cubicBezTo>
                  <a:pt x="35844" y="417366"/>
                  <a:pt x="45774" y="404832"/>
                  <a:pt x="57234" y="389335"/>
                </a:cubicBezTo>
                <a:cubicBezTo>
                  <a:pt x="41607" y="389530"/>
                  <a:pt x="30929" y="389888"/>
                  <a:pt x="25199" y="390409"/>
                </a:cubicBezTo>
                <a:cubicBezTo>
                  <a:pt x="16994" y="390995"/>
                  <a:pt x="12404" y="391516"/>
                  <a:pt x="11428" y="391972"/>
                </a:cubicBezTo>
                <a:lnTo>
                  <a:pt x="6642" y="381619"/>
                </a:lnTo>
                <a:cubicBezTo>
                  <a:pt x="11655" y="378168"/>
                  <a:pt x="15985" y="374099"/>
                  <a:pt x="19632" y="369410"/>
                </a:cubicBezTo>
                <a:cubicBezTo>
                  <a:pt x="32849" y="352677"/>
                  <a:pt x="44439" y="335520"/>
                  <a:pt x="54401" y="317939"/>
                </a:cubicBezTo>
                <a:close/>
                <a:moveTo>
                  <a:pt x="2806433" y="317549"/>
                </a:moveTo>
                <a:lnTo>
                  <a:pt x="2817860" y="317549"/>
                </a:lnTo>
                <a:lnTo>
                  <a:pt x="2817860" y="475967"/>
                </a:lnTo>
                <a:cubicBezTo>
                  <a:pt x="2818446" y="492766"/>
                  <a:pt x="2810307" y="501100"/>
                  <a:pt x="2793443" y="500970"/>
                </a:cubicBezTo>
                <a:cubicBezTo>
                  <a:pt x="2784132" y="501230"/>
                  <a:pt x="2775277" y="501361"/>
                  <a:pt x="2766877" y="501361"/>
                </a:cubicBezTo>
                <a:cubicBezTo>
                  <a:pt x="2766356" y="497714"/>
                  <a:pt x="2765477" y="493580"/>
                  <a:pt x="2764240" y="488957"/>
                </a:cubicBezTo>
                <a:cubicBezTo>
                  <a:pt x="2770556" y="489217"/>
                  <a:pt x="2774951" y="489380"/>
                  <a:pt x="2777425" y="489445"/>
                </a:cubicBezTo>
                <a:cubicBezTo>
                  <a:pt x="2780681" y="489510"/>
                  <a:pt x="2784490" y="489543"/>
                  <a:pt x="2788853" y="489543"/>
                </a:cubicBezTo>
                <a:cubicBezTo>
                  <a:pt x="2796080" y="489608"/>
                  <a:pt x="2800801" y="488501"/>
                  <a:pt x="2803014" y="486222"/>
                </a:cubicBezTo>
                <a:cubicBezTo>
                  <a:pt x="2805359" y="484203"/>
                  <a:pt x="2806498" y="479776"/>
                  <a:pt x="2806433" y="472939"/>
                </a:cubicBezTo>
                <a:close/>
                <a:moveTo>
                  <a:pt x="1739633" y="317549"/>
                </a:moveTo>
                <a:lnTo>
                  <a:pt x="1751060" y="317549"/>
                </a:lnTo>
                <a:lnTo>
                  <a:pt x="1751060" y="475967"/>
                </a:lnTo>
                <a:cubicBezTo>
                  <a:pt x="1751646" y="492766"/>
                  <a:pt x="1743507" y="501100"/>
                  <a:pt x="1726643" y="500970"/>
                </a:cubicBezTo>
                <a:cubicBezTo>
                  <a:pt x="1717332" y="501230"/>
                  <a:pt x="1708477" y="501361"/>
                  <a:pt x="1700077" y="501361"/>
                </a:cubicBezTo>
                <a:cubicBezTo>
                  <a:pt x="1699556" y="497714"/>
                  <a:pt x="1698677" y="493580"/>
                  <a:pt x="1697440" y="488957"/>
                </a:cubicBezTo>
                <a:cubicBezTo>
                  <a:pt x="1703756" y="489217"/>
                  <a:pt x="1708151" y="489380"/>
                  <a:pt x="1710625" y="489445"/>
                </a:cubicBezTo>
                <a:cubicBezTo>
                  <a:pt x="1713881" y="489510"/>
                  <a:pt x="1717690" y="489543"/>
                  <a:pt x="1722053" y="489543"/>
                </a:cubicBezTo>
                <a:cubicBezTo>
                  <a:pt x="1729280" y="489608"/>
                  <a:pt x="1734001" y="488501"/>
                  <a:pt x="1736215" y="486222"/>
                </a:cubicBezTo>
                <a:cubicBezTo>
                  <a:pt x="1738559" y="484203"/>
                  <a:pt x="1739698" y="479776"/>
                  <a:pt x="1739633" y="472939"/>
                </a:cubicBezTo>
                <a:close/>
                <a:moveTo>
                  <a:pt x="3983933" y="316181"/>
                </a:moveTo>
                <a:lnTo>
                  <a:pt x="3994091" y="316181"/>
                </a:lnTo>
                <a:lnTo>
                  <a:pt x="3994091" y="355542"/>
                </a:lnTo>
                <a:lnTo>
                  <a:pt x="4020852" y="355542"/>
                </a:lnTo>
                <a:lnTo>
                  <a:pt x="4020852" y="364527"/>
                </a:lnTo>
                <a:lnTo>
                  <a:pt x="3994091" y="364527"/>
                </a:lnTo>
                <a:lnTo>
                  <a:pt x="3994091" y="394804"/>
                </a:lnTo>
                <a:lnTo>
                  <a:pt x="3999072" y="390214"/>
                </a:lnTo>
                <a:cubicBezTo>
                  <a:pt x="4009359" y="399785"/>
                  <a:pt x="4017564" y="407566"/>
                  <a:pt x="4023684" y="413557"/>
                </a:cubicBezTo>
                <a:lnTo>
                  <a:pt x="4015871" y="420784"/>
                </a:lnTo>
                <a:cubicBezTo>
                  <a:pt x="4006364" y="410496"/>
                  <a:pt x="3999104" y="402976"/>
                  <a:pt x="3994091" y="398223"/>
                </a:cubicBezTo>
                <a:lnTo>
                  <a:pt x="3994091" y="503607"/>
                </a:lnTo>
                <a:lnTo>
                  <a:pt x="3983933" y="503607"/>
                </a:lnTo>
                <a:lnTo>
                  <a:pt x="3983933" y="385819"/>
                </a:lnTo>
                <a:cubicBezTo>
                  <a:pt x="3977422" y="410236"/>
                  <a:pt x="3968339" y="431039"/>
                  <a:pt x="3956684" y="448229"/>
                </a:cubicBezTo>
                <a:cubicBezTo>
                  <a:pt x="3955056" y="443931"/>
                  <a:pt x="3953330" y="439927"/>
                  <a:pt x="3951507" y="436216"/>
                </a:cubicBezTo>
                <a:cubicBezTo>
                  <a:pt x="3965441" y="417008"/>
                  <a:pt x="3975957" y="393111"/>
                  <a:pt x="3983054" y="364527"/>
                </a:cubicBezTo>
                <a:lnTo>
                  <a:pt x="3956098" y="364527"/>
                </a:lnTo>
                <a:lnTo>
                  <a:pt x="3956098" y="355542"/>
                </a:lnTo>
                <a:lnTo>
                  <a:pt x="3983933" y="355542"/>
                </a:lnTo>
                <a:close/>
                <a:moveTo>
                  <a:pt x="3832984" y="316181"/>
                </a:moveTo>
                <a:lnTo>
                  <a:pt x="3844118" y="316181"/>
                </a:lnTo>
                <a:lnTo>
                  <a:pt x="3844118" y="431625"/>
                </a:lnTo>
                <a:lnTo>
                  <a:pt x="3832984" y="431625"/>
                </a:lnTo>
                <a:close/>
                <a:moveTo>
                  <a:pt x="4480042" y="315986"/>
                </a:moveTo>
                <a:lnTo>
                  <a:pt x="4490688" y="318721"/>
                </a:lnTo>
                <a:cubicBezTo>
                  <a:pt x="4487172" y="329073"/>
                  <a:pt x="4483559" y="338677"/>
                  <a:pt x="4479847" y="347533"/>
                </a:cubicBezTo>
                <a:lnTo>
                  <a:pt x="4544504" y="347533"/>
                </a:lnTo>
                <a:cubicBezTo>
                  <a:pt x="4543722" y="393111"/>
                  <a:pt x="4542518" y="432797"/>
                  <a:pt x="4540890" y="466591"/>
                </a:cubicBezTo>
                <a:cubicBezTo>
                  <a:pt x="4540890" y="488468"/>
                  <a:pt x="4529756" y="499342"/>
                  <a:pt x="4507487" y="499212"/>
                </a:cubicBezTo>
                <a:cubicBezTo>
                  <a:pt x="4503515" y="499342"/>
                  <a:pt x="4499088" y="499440"/>
                  <a:pt x="4494204" y="499505"/>
                </a:cubicBezTo>
                <a:cubicBezTo>
                  <a:pt x="4491860" y="499570"/>
                  <a:pt x="4489288" y="499603"/>
                  <a:pt x="4486489" y="499603"/>
                </a:cubicBezTo>
                <a:cubicBezTo>
                  <a:pt x="4484014" y="499603"/>
                  <a:pt x="4480596" y="499603"/>
                  <a:pt x="4476233" y="499603"/>
                </a:cubicBezTo>
                <a:cubicBezTo>
                  <a:pt x="4475582" y="495826"/>
                  <a:pt x="4474736" y="492147"/>
                  <a:pt x="4473694" y="488566"/>
                </a:cubicBezTo>
                <a:cubicBezTo>
                  <a:pt x="4483917" y="488957"/>
                  <a:pt x="4494563" y="489152"/>
                  <a:pt x="4505632" y="489152"/>
                </a:cubicBezTo>
                <a:cubicBezTo>
                  <a:pt x="4522105" y="489998"/>
                  <a:pt x="4530374" y="482087"/>
                  <a:pt x="4530439" y="465419"/>
                </a:cubicBezTo>
                <a:cubicBezTo>
                  <a:pt x="4531611" y="444387"/>
                  <a:pt x="4532686" y="408445"/>
                  <a:pt x="4533662" y="357593"/>
                </a:cubicBezTo>
                <a:lnTo>
                  <a:pt x="4475647" y="357593"/>
                </a:lnTo>
                <a:cubicBezTo>
                  <a:pt x="4470308" y="370355"/>
                  <a:pt x="4464839" y="381359"/>
                  <a:pt x="4459239" y="390605"/>
                </a:cubicBezTo>
                <a:cubicBezTo>
                  <a:pt x="4457025" y="388846"/>
                  <a:pt x="4453965" y="386893"/>
                  <a:pt x="4450058" y="384744"/>
                </a:cubicBezTo>
                <a:cubicBezTo>
                  <a:pt x="4461974" y="365536"/>
                  <a:pt x="4471969" y="342617"/>
                  <a:pt x="4480042" y="315986"/>
                </a:cubicBezTo>
                <a:close/>
                <a:moveTo>
                  <a:pt x="4400833" y="315986"/>
                </a:moveTo>
                <a:lnTo>
                  <a:pt x="4411675" y="318330"/>
                </a:lnTo>
                <a:cubicBezTo>
                  <a:pt x="4410893" y="320674"/>
                  <a:pt x="4409558" y="324776"/>
                  <a:pt x="4407670" y="330636"/>
                </a:cubicBezTo>
                <a:cubicBezTo>
                  <a:pt x="4405131" y="338645"/>
                  <a:pt x="4403275" y="344407"/>
                  <a:pt x="4402103" y="347923"/>
                </a:cubicBezTo>
                <a:lnTo>
                  <a:pt x="4441854" y="347923"/>
                </a:lnTo>
                <a:lnTo>
                  <a:pt x="4441854" y="499603"/>
                </a:lnTo>
                <a:lnTo>
                  <a:pt x="4431501" y="499603"/>
                </a:lnTo>
                <a:lnTo>
                  <a:pt x="4431501" y="483585"/>
                </a:lnTo>
                <a:lnTo>
                  <a:pt x="4381690" y="483585"/>
                </a:lnTo>
                <a:lnTo>
                  <a:pt x="4381690" y="500970"/>
                </a:lnTo>
                <a:lnTo>
                  <a:pt x="4371240" y="500970"/>
                </a:lnTo>
                <a:lnTo>
                  <a:pt x="4371240" y="347923"/>
                </a:lnTo>
                <a:lnTo>
                  <a:pt x="4391653" y="347923"/>
                </a:lnTo>
                <a:cubicBezTo>
                  <a:pt x="4395494" y="335813"/>
                  <a:pt x="4398554" y="325167"/>
                  <a:pt x="4400833" y="315986"/>
                </a:cubicBezTo>
                <a:close/>
                <a:moveTo>
                  <a:pt x="1543612" y="315986"/>
                </a:moveTo>
                <a:lnTo>
                  <a:pt x="1555235" y="318135"/>
                </a:lnTo>
                <a:lnTo>
                  <a:pt x="1550449" y="325948"/>
                </a:lnTo>
                <a:cubicBezTo>
                  <a:pt x="1571285" y="355769"/>
                  <a:pt x="1600228" y="379568"/>
                  <a:pt x="1637276" y="397344"/>
                </a:cubicBezTo>
                <a:cubicBezTo>
                  <a:pt x="1633630" y="401315"/>
                  <a:pt x="1631026" y="404539"/>
                  <a:pt x="1629463" y="407013"/>
                </a:cubicBezTo>
                <a:cubicBezTo>
                  <a:pt x="1591828" y="387088"/>
                  <a:pt x="1563472" y="362932"/>
                  <a:pt x="1544394" y="334543"/>
                </a:cubicBezTo>
                <a:cubicBezTo>
                  <a:pt x="1523362" y="365146"/>
                  <a:pt x="1494029" y="390409"/>
                  <a:pt x="1456394" y="410334"/>
                </a:cubicBezTo>
                <a:cubicBezTo>
                  <a:pt x="1451967" y="404864"/>
                  <a:pt x="1449297" y="401804"/>
                  <a:pt x="1448386" y="401153"/>
                </a:cubicBezTo>
                <a:cubicBezTo>
                  <a:pt x="1492597" y="378103"/>
                  <a:pt x="1524339" y="349714"/>
                  <a:pt x="1543612" y="315986"/>
                </a:cubicBezTo>
                <a:close/>
                <a:moveTo>
                  <a:pt x="243488" y="315595"/>
                </a:moveTo>
                <a:lnTo>
                  <a:pt x="254427" y="319404"/>
                </a:lnTo>
                <a:cubicBezTo>
                  <a:pt x="242837" y="339589"/>
                  <a:pt x="229456" y="360392"/>
                  <a:pt x="214285" y="381814"/>
                </a:cubicBezTo>
                <a:cubicBezTo>
                  <a:pt x="216238" y="381749"/>
                  <a:pt x="219787" y="381652"/>
                  <a:pt x="224931" y="381521"/>
                </a:cubicBezTo>
                <a:cubicBezTo>
                  <a:pt x="234502" y="381196"/>
                  <a:pt x="241404" y="381000"/>
                  <a:pt x="245636" y="380935"/>
                </a:cubicBezTo>
                <a:cubicBezTo>
                  <a:pt x="248567" y="376443"/>
                  <a:pt x="252636" y="369638"/>
                  <a:pt x="257845" y="360523"/>
                </a:cubicBezTo>
                <a:lnTo>
                  <a:pt x="268491" y="364722"/>
                </a:lnTo>
                <a:cubicBezTo>
                  <a:pt x="250129" y="392200"/>
                  <a:pt x="234047" y="414696"/>
                  <a:pt x="220242" y="432211"/>
                </a:cubicBezTo>
                <a:cubicBezTo>
                  <a:pt x="227079" y="431560"/>
                  <a:pt x="237758" y="430681"/>
                  <a:pt x="252278" y="429574"/>
                </a:cubicBezTo>
                <a:cubicBezTo>
                  <a:pt x="256640" y="429249"/>
                  <a:pt x="259961" y="428988"/>
                  <a:pt x="262240" y="428793"/>
                </a:cubicBezTo>
                <a:cubicBezTo>
                  <a:pt x="261719" y="430681"/>
                  <a:pt x="261296" y="433579"/>
                  <a:pt x="260970" y="437485"/>
                </a:cubicBezTo>
                <a:cubicBezTo>
                  <a:pt x="260905" y="437746"/>
                  <a:pt x="260872" y="437974"/>
                  <a:pt x="260872" y="438169"/>
                </a:cubicBezTo>
                <a:cubicBezTo>
                  <a:pt x="235870" y="439992"/>
                  <a:pt x="218192" y="441653"/>
                  <a:pt x="207839" y="443150"/>
                </a:cubicBezTo>
                <a:lnTo>
                  <a:pt x="204225" y="433774"/>
                </a:lnTo>
                <a:cubicBezTo>
                  <a:pt x="208588" y="430844"/>
                  <a:pt x="214122" y="425114"/>
                  <a:pt x="220829" y="416584"/>
                </a:cubicBezTo>
                <a:cubicBezTo>
                  <a:pt x="226298" y="409487"/>
                  <a:pt x="232582" y="400697"/>
                  <a:pt x="239679" y="390214"/>
                </a:cubicBezTo>
                <a:cubicBezTo>
                  <a:pt x="224312" y="390474"/>
                  <a:pt x="212429" y="390930"/>
                  <a:pt x="204030" y="391581"/>
                </a:cubicBezTo>
                <a:lnTo>
                  <a:pt x="201002" y="381326"/>
                </a:lnTo>
                <a:cubicBezTo>
                  <a:pt x="204843" y="378201"/>
                  <a:pt x="208978" y="373415"/>
                  <a:pt x="213406" y="366969"/>
                </a:cubicBezTo>
                <a:cubicBezTo>
                  <a:pt x="226038" y="348216"/>
                  <a:pt x="236065" y="331092"/>
                  <a:pt x="243488" y="315595"/>
                </a:cubicBezTo>
                <a:close/>
                <a:moveTo>
                  <a:pt x="3009486" y="315400"/>
                </a:moveTo>
                <a:lnTo>
                  <a:pt x="3019838" y="317939"/>
                </a:lnTo>
                <a:cubicBezTo>
                  <a:pt x="3015085" y="329008"/>
                  <a:pt x="3011439" y="337212"/>
                  <a:pt x="3008900" y="342552"/>
                </a:cubicBezTo>
                <a:lnTo>
                  <a:pt x="3097680" y="342552"/>
                </a:lnTo>
                <a:cubicBezTo>
                  <a:pt x="3096964" y="389563"/>
                  <a:pt x="3095759" y="430909"/>
                  <a:pt x="3094066" y="466591"/>
                </a:cubicBezTo>
                <a:cubicBezTo>
                  <a:pt x="3093741" y="488403"/>
                  <a:pt x="3082411" y="499472"/>
                  <a:pt x="3060078" y="499798"/>
                </a:cubicBezTo>
                <a:cubicBezTo>
                  <a:pt x="3055455" y="499928"/>
                  <a:pt x="3050571" y="500026"/>
                  <a:pt x="3045428" y="500091"/>
                </a:cubicBezTo>
                <a:cubicBezTo>
                  <a:pt x="3042953" y="500156"/>
                  <a:pt x="3040349" y="500189"/>
                  <a:pt x="3037614" y="500189"/>
                </a:cubicBezTo>
                <a:cubicBezTo>
                  <a:pt x="3035140" y="500189"/>
                  <a:pt x="3031949" y="500189"/>
                  <a:pt x="3028043" y="500189"/>
                </a:cubicBezTo>
                <a:cubicBezTo>
                  <a:pt x="3027457" y="496152"/>
                  <a:pt x="3026675" y="492212"/>
                  <a:pt x="3025699" y="488371"/>
                </a:cubicBezTo>
                <a:cubicBezTo>
                  <a:pt x="3037549" y="488892"/>
                  <a:pt x="3048260" y="489087"/>
                  <a:pt x="3057832" y="488957"/>
                </a:cubicBezTo>
                <a:cubicBezTo>
                  <a:pt x="3074761" y="489347"/>
                  <a:pt x="3083258" y="481566"/>
                  <a:pt x="3083323" y="465614"/>
                </a:cubicBezTo>
                <a:cubicBezTo>
                  <a:pt x="3085276" y="428109"/>
                  <a:pt x="3086383" y="390377"/>
                  <a:pt x="3086644" y="352416"/>
                </a:cubicBezTo>
                <a:lnTo>
                  <a:pt x="3004114" y="352416"/>
                </a:lnTo>
                <a:cubicBezTo>
                  <a:pt x="2997472" y="365439"/>
                  <a:pt x="2990115" y="377615"/>
                  <a:pt x="2982041" y="388944"/>
                </a:cubicBezTo>
                <a:cubicBezTo>
                  <a:pt x="2979371" y="386730"/>
                  <a:pt x="2976441" y="384679"/>
                  <a:pt x="2973251" y="382791"/>
                </a:cubicBezTo>
                <a:cubicBezTo>
                  <a:pt x="2988812" y="361825"/>
                  <a:pt x="3000891" y="339361"/>
                  <a:pt x="3009486" y="315400"/>
                </a:cubicBezTo>
                <a:close/>
                <a:moveTo>
                  <a:pt x="2181392" y="315400"/>
                </a:moveTo>
                <a:lnTo>
                  <a:pt x="2192136" y="315400"/>
                </a:lnTo>
                <a:cubicBezTo>
                  <a:pt x="2192136" y="335194"/>
                  <a:pt x="2191745" y="352774"/>
                  <a:pt x="2190963" y="368141"/>
                </a:cubicBezTo>
                <a:cubicBezTo>
                  <a:pt x="2197019" y="425505"/>
                  <a:pt x="2219352" y="466656"/>
                  <a:pt x="2257964" y="491594"/>
                </a:cubicBezTo>
                <a:cubicBezTo>
                  <a:pt x="2254839" y="494849"/>
                  <a:pt x="2252169" y="498105"/>
                  <a:pt x="2249955" y="501361"/>
                </a:cubicBezTo>
                <a:cubicBezTo>
                  <a:pt x="2212516" y="473753"/>
                  <a:pt x="2191387" y="438169"/>
                  <a:pt x="2186568" y="394609"/>
                </a:cubicBezTo>
                <a:cubicBezTo>
                  <a:pt x="2182466" y="440188"/>
                  <a:pt x="2161533" y="476325"/>
                  <a:pt x="2123768" y="503021"/>
                </a:cubicBezTo>
                <a:cubicBezTo>
                  <a:pt x="2121944" y="500742"/>
                  <a:pt x="2119145" y="497682"/>
                  <a:pt x="2115368" y="493840"/>
                </a:cubicBezTo>
                <a:cubicBezTo>
                  <a:pt x="2158668" y="464930"/>
                  <a:pt x="2180318" y="420979"/>
                  <a:pt x="2180318" y="361988"/>
                </a:cubicBezTo>
                <a:cubicBezTo>
                  <a:pt x="2181034" y="347989"/>
                  <a:pt x="2181392" y="332459"/>
                  <a:pt x="2181392" y="315400"/>
                </a:cubicBezTo>
                <a:close/>
                <a:moveTo>
                  <a:pt x="2114782" y="315400"/>
                </a:moveTo>
                <a:lnTo>
                  <a:pt x="2125526" y="318330"/>
                </a:lnTo>
                <a:cubicBezTo>
                  <a:pt x="2120447" y="333761"/>
                  <a:pt x="2114261" y="349161"/>
                  <a:pt x="2106969" y="364527"/>
                </a:cubicBezTo>
                <a:lnTo>
                  <a:pt x="2106969" y="503607"/>
                </a:lnTo>
                <a:lnTo>
                  <a:pt x="2096518" y="503607"/>
                </a:lnTo>
                <a:lnTo>
                  <a:pt x="2096518" y="384744"/>
                </a:lnTo>
                <a:cubicBezTo>
                  <a:pt x="2088184" y="399720"/>
                  <a:pt x="2080110" y="412059"/>
                  <a:pt x="2072296" y="421761"/>
                </a:cubicBezTo>
                <a:cubicBezTo>
                  <a:pt x="2070994" y="418245"/>
                  <a:pt x="2069269" y="414501"/>
                  <a:pt x="2067120" y="410529"/>
                </a:cubicBezTo>
                <a:cubicBezTo>
                  <a:pt x="2089519" y="381163"/>
                  <a:pt x="2105406" y="349454"/>
                  <a:pt x="2114782" y="315400"/>
                </a:cubicBezTo>
                <a:close/>
                <a:moveTo>
                  <a:pt x="4691644" y="315204"/>
                </a:moveTo>
                <a:lnTo>
                  <a:pt x="4701801" y="316962"/>
                </a:lnTo>
                <a:cubicBezTo>
                  <a:pt x="4699783" y="325883"/>
                  <a:pt x="4697048" y="335487"/>
                  <a:pt x="4693597" y="345775"/>
                </a:cubicBezTo>
                <a:lnTo>
                  <a:pt x="4756788" y="345775"/>
                </a:lnTo>
                <a:lnTo>
                  <a:pt x="4756788" y="356323"/>
                </a:lnTo>
                <a:lnTo>
                  <a:pt x="4745264" y="390995"/>
                </a:lnTo>
                <a:lnTo>
                  <a:pt x="4735204" y="388163"/>
                </a:lnTo>
                <a:lnTo>
                  <a:pt x="4746826" y="355346"/>
                </a:lnTo>
                <a:lnTo>
                  <a:pt x="4690472" y="355346"/>
                </a:lnTo>
                <a:cubicBezTo>
                  <a:pt x="4685588" y="368694"/>
                  <a:pt x="4679826" y="382368"/>
                  <a:pt x="4673184" y="396367"/>
                </a:cubicBezTo>
                <a:cubicBezTo>
                  <a:pt x="4670254" y="394674"/>
                  <a:pt x="4667064" y="393209"/>
                  <a:pt x="4663613" y="391972"/>
                </a:cubicBezTo>
                <a:cubicBezTo>
                  <a:pt x="4676700" y="366122"/>
                  <a:pt x="4686044" y="340533"/>
                  <a:pt x="4691644" y="315204"/>
                </a:cubicBezTo>
                <a:close/>
                <a:moveTo>
                  <a:pt x="3449194" y="315204"/>
                </a:moveTo>
                <a:lnTo>
                  <a:pt x="3459547" y="315204"/>
                </a:lnTo>
                <a:lnTo>
                  <a:pt x="3459547" y="346361"/>
                </a:lnTo>
                <a:lnTo>
                  <a:pt x="3508576" y="346361"/>
                </a:lnTo>
                <a:lnTo>
                  <a:pt x="3508576" y="463563"/>
                </a:lnTo>
                <a:lnTo>
                  <a:pt x="3400164" y="463563"/>
                </a:lnTo>
                <a:lnTo>
                  <a:pt x="3400164" y="346361"/>
                </a:lnTo>
                <a:lnTo>
                  <a:pt x="3449194" y="346361"/>
                </a:lnTo>
                <a:close/>
                <a:moveTo>
                  <a:pt x="3243843" y="315204"/>
                </a:moveTo>
                <a:lnTo>
                  <a:pt x="3254001" y="316962"/>
                </a:lnTo>
                <a:cubicBezTo>
                  <a:pt x="3251982" y="325883"/>
                  <a:pt x="3249248" y="335487"/>
                  <a:pt x="3245797" y="345775"/>
                </a:cubicBezTo>
                <a:lnTo>
                  <a:pt x="3308988" y="345775"/>
                </a:lnTo>
                <a:lnTo>
                  <a:pt x="3308988" y="356323"/>
                </a:lnTo>
                <a:lnTo>
                  <a:pt x="3297463" y="390995"/>
                </a:lnTo>
                <a:lnTo>
                  <a:pt x="3287404" y="388163"/>
                </a:lnTo>
                <a:lnTo>
                  <a:pt x="3299026" y="355346"/>
                </a:lnTo>
                <a:lnTo>
                  <a:pt x="3242671" y="355346"/>
                </a:lnTo>
                <a:cubicBezTo>
                  <a:pt x="3237788" y="368694"/>
                  <a:pt x="3232026" y="382368"/>
                  <a:pt x="3225384" y="396367"/>
                </a:cubicBezTo>
                <a:cubicBezTo>
                  <a:pt x="3222454" y="394674"/>
                  <a:pt x="3219264" y="393209"/>
                  <a:pt x="3215813" y="391972"/>
                </a:cubicBezTo>
                <a:cubicBezTo>
                  <a:pt x="3228900" y="366122"/>
                  <a:pt x="3238244" y="340533"/>
                  <a:pt x="3243843" y="315204"/>
                </a:cubicBezTo>
                <a:close/>
                <a:moveTo>
                  <a:pt x="4286854" y="314521"/>
                </a:moveTo>
                <a:lnTo>
                  <a:pt x="4297500" y="316572"/>
                </a:lnTo>
                <a:cubicBezTo>
                  <a:pt x="4294831" y="322757"/>
                  <a:pt x="4292096" y="328618"/>
                  <a:pt x="4289296" y="334152"/>
                </a:cubicBezTo>
                <a:lnTo>
                  <a:pt x="4350241" y="334152"/>
                </a:lnTo>
                <a:lnTo>
                  <a:pt x="4350241" y="343138"/>
                </a:lnTo>
                <a:lnTo>
                  <a:pt x="4284413" y="343138"/>
                </a:lnTo>
                <a:cubicBezTo>
                  <a:pt x="4277576" y="355053"/>
                  <a:pt x="4269534" y="365732"/>
                  <a:pt x="4260288" y="375173"/>
                </a:cubicBezTo>
                <a:cubicBezTo>
                  <a:pt x="4257684" y="372829"/>
                  <a:pt x="4254656" y="370615"/>
                  <a:pt x="4251205" y="368531"/>
                </a:cubicBezTo>
                <a:cubicBezTo>
                  <a:pt x="4267548" y="352904"/>
                  <a:pt x="4279431" y="334901"/>
                  <a:pt x="4286854" y="314521"/>
                </a:cubicBezTo>
                <a:close/>
                <a:moveTo>
                  <a:pt x="4202469" y="314521"/>
                </a:moveTo>
                <a:lnTo>
                  <a:pt x="4213408" y="316181"/>
                </a:lnTo>
                <a:cubicBezTo>
                  <a:pt x="4210478" y="322562"/>
                  <a:pt x="4207222" y="328552"/>
                  <a:pt x="4203641" y="334152"/>
                </a:cubicBezTo>
                <a:lnTo>
                  <a:pt x="4259409" y="334152"/>
                </a:lnTo>
                <a:lnTo>
                  <a:pt x="4259409" y="343138"/>
                </a:lnTo>
                <a:lnTo>
                  <a:pt x="4197683" y="343138"/>
                </a:lnTo>
                <a:cubicBezTo>
                  <a:pt x="4190325" y="353621"/>
                  <a:pt x="4181372" y="363290"/>
                  <a:pt x="4170824" y="372145"/>
                </a:cubicBezTo>
                <a:cubicBezTo>
                  <a:pt x="4167699" y="368890"/>
                  <a:pt x="4164899" y="366415"/>
                  <a:pt x="4162425" y="364722"/>
                </a:cubicBezTo>
                <a:cubicBezTo>
                  <a:pt x="4179940" y="351309"/>
                  <a:pt x="4193288" y="334575"/>
                  <a:pt x="4202469" y="314521"/>
                </a:cubicBezTo>
                <a:close/>
                <a:moveTo>
                  <a:pt x="1953578" y="313739"/>
                </a:moveTo>
                <a:cubicBezTo>
                  <a:pt x="1957354" y="321097"/>
                  <a:pt x="1960968" y="328911"/>
                  <a:pt x="1964419" y="337180"/>
                </a:cubicBezTo>
                <a:lnTo>
                  <a:pt x="1955629" y="340598"/>
                </a:lnTo>
                <a:lnTo>
                  <a:pt x="2040015" y="340598"/>
                </a:lnTo>
                <a:lnTo>
                  <a:pt x="2040015" y="369410"/>
                </a:lnTo>
                <a:lnTo>
                  <a:pt x="2029564" y="369410"/>
                </a:lnTo>
                <a:lnTo>
                  <a:pt x="2029564" y="349974"/>
                </a:lnTo>
                <a:lnTo>
                  <a:pt x="1875541" y="349974"/>
                </a:lnTo>
                <a:lnTo>
                  <a:pt x="1875541" y="369410"/>
                </a:lnTo>
                <a:lnTo>
                  <a:pt x="1865188" y="369410"/>
                </a:lnTo>
                <a:lnTo>
                  <a:pt x="1865188" y="340598"/>
                </a:lnTo>
                <a:lnTo>
                  <a:pt x="1953969" y="340598"/>
                </a:lnTo>
                <a:cubicBezTo>
                  <a:pt x="1950192" y="331417"/>
                  <a:pt x="1946741" y="323669"/>
                  <a:pt x="1943616" y="317353"/>
                </a:cubicBezTo>
                <a:close/>
                <a:moveTo>
                  <a:pt x="325236" y="313349"/>
                </a:moveTo>
                <a:lnTo>
                  <a:pt x="336273" y="315400"/>
                </a:lnTo>
                <a:cubicBezTo>
                  <a:pt x="336143" y="315595"/>
                  <a:pt x="335947" y="315921"/>
                  <a:pt x="335687" y="316376"/>
                </a:cubicBezTo>
                <a:cubicBezTo>
                  <a:pt x="334385" y="318851"/>
                  <a:pt x="333440" y="320706"/>
                  <a:pt x="332854" y="321944"/>
                </a:cubicBezTo>
                <a:cubicBezTo>
                  <a:pt x="347374" y="347598"/>
                  <a:pt x="366387" y="366936"/>
                  <a:pt x="389893" y="379959"/>
                </a:cubicBezTo>
                <a:cubicBezTo>
                  <a:pt x="389763" y="380089"/>
                  <a:pt x="389535" y="380317"/>
                  <a:pt x="389209" y="380642"/>
                </a:cubicBezTo>
                <a:cubicBezTo>
                  <a:pt x="386409" y="383507"/>
                  <a:pt x="384098" y="386405"/>
                  <a:pt x="382274" y="389335"/>
                </a:cubicBezTo>
                <a:cubicBezTo>
                  <a:pt x="358183" y="373773"/>
                  <a:pt x="339919" y="354370"/>
                  <a:pt x="327483" y="331124"/>
                </a:cubicBezTo>
                <a:cubicBezTo>
                  <a:pt x="314200" y="354825"/>
                  <a:pt x="295708" y="374652"/>
                  <a:pt x="272007" y="390605"/>
                </a:cubicBezTo>
                <a:cubicBezTo>
                  <a:pt x="269858" y="387609"/>
                  <a:pt x="267416" y="384744"/>
                  <a:pt x="264682" y="382010"/>
                </a:cubicBezTo>
                <a:cubicBezTo>
                  <a:pt x="291964" y="365015"/>
                  <a:pt x="312149" y="342128"/>
                  <a:pt x="325236" y="313349"/>
                </a:cubicBezTo>
                <a:close/>
                <a:moveTo>
                  <a:pt x="2958745" y="155098"/>
                </a:moveTo>
                <a:lnTo>
                  <a:pt x="2958745" y="172288"/>
                </a:lnTo>
                <a:lnTo>
                  <a:pt x="3059538" y="172288"/>
                </a:lnTo>
                <a:lnTo>
                  <a:pt x="3059538" y="155098"/>
                </a:lnTo>
                <a:close/>
                <a:moveTo>
                  <a:pt x="3783759" y="143280"/>
                </a:moveTo>
                <a:lnTo>
                  <a:pt x="3783759" y="170041"/>
                </a:lnTo>
                <a:lnTo>
                  <a:pt x="3893539" y="170041"/>
                </a:lnTo>
                <a:lnTo>
                  <a:pt x="3893539" y="143280"/>
                </a:lnTo>
                <a:close/>
                <a:moveTo>
                  <a:pt x="3155109" y="143280"/>
                </a:moveTo>
                <a:lnTo>
                  <a:pt x="3155109" y="170041"/>
                </a:lnTo>
                <a:lnTo>
                  <a:pt x="3264889" y="170041"/>
                </a:lnTo>
                <a:lnTo>
                  <a:pt x="3264889" y="143280"/>
                </a:lnTo>
                <a:close/>
                <a:moveTo>
                  <a:pt x="3575967" y="141131"/>
                </a:moveTo>
                <a:lnTo>
                  <a:pt x="3586711" y="141131"/>
                </a:lnTo>
                <a:lnTo>
                  <a:pt x="3568349" y="191235"/>
                </a:lnTo>
                <a:lnTo>
                  <a:pt x="3560145" y="191235"/>
                </a:lnTo>
                <a:close/>
                <a:moveTo>
                  <a:pt x="3773504" y="134295"/>
                </a:moveTo>
                <a:lnTo>
                  <a:pt x="3903794" y="134295"/>
                </a:lnTo>
                <a:lnTo>
                  <a:pt x="3903794" y="189282"/>
                </a:lnTo>
                <a:lnTo>
                  <a:pt x="3893539" y="189282"/>
                </a:lnTo>
                <a:lnTo>
                  <a:pt x="3893539" y="179027"/>
                </a:lnTo>
                <a:lnTo>
                  <a:pt x="3783759" y="179027"/>
                </a:lnTo>
                <a:lnTo>
                  <a:pt x="3783759" y="189282"/>
                </a:lnTo>
                <a:lnTo>
                  <a:pt x="3773504" y="189282"/>
                </a:lnTo>
                <a:close/>
                <a:moveTo>
                  <a:pt x="3144854" y="134295"/>
                </a:moveTo>
                <a:lnTo>
                  <a:pt x="3275144" y="134295"/>
                </a:lnTo>
                <a:lnTo>
                  <a:pt x="3275144" y="189282"/>
                </a:lnTo>
                <a:lnTo>
                  <a:pt x="3264889" y="189282"/>
                </a:lnTo>
                <a:lnTo>
                  <a:pt x="3264889" y="179027"/>
                </a:lnTo>
                <a:lnTo>
                  <a:pt x="3155109" y="179027"/>
                </a:lnTo>
                <a:lnTo>
                  <a:pt x="3155109" y="189282"/>
                </a:lnTo>
                <a:lnTo>
                  <a:pt x="3144854" y="189282"/>
                </a:lnTo>
                <a:close/>
                <a:moveTo>
                  <a:pt x="1706575" y="132244"/>
                </a:moveTo>
                <a:lnTo>
                  <a:pt x="1717123" y="132244"/>
                </a:lnTo>
                <a:lnTo>
                  <a:pt x="1717123" y="158419"/>
                </a:lnTo>
                <a:cubicBezTo>
                  <a:pt x="1717058" y="165125"/>
                  <a:pt x="1718262" y="169488"/>
                  <a:pt x="1720736" y="171506"/>
                </a:cubicBezTo>
                <a:cubicBezTo>
                  <a:pt x="1723016" y="173655"/>
                  <a:pt x="1727964" y="174697"/>
                  <a:pt x="1735582" y="174632"/>
                </a:cubicBezTo>
                <a:lnTo>
                  <a:pt x="1769571" y="174632"/>
                </a:lnTo>
                <a:cubicBezTo>
                  <a:pt x="1782919" y="175218"/>
                  <a:pt x="1790179" y="171376"/>
                  <a:pt x="1791351" y="163107"/>
                </a:cubicBezTo>
                <a:cubicBezTo>
                  <a:pt x="1792588" y="158288"/>
                  <a:pt x="1793792" y="151875"/>
                  <a:pt x="1794964" y="143866"/>
                </a:cubicBezTo>
                <a:lnTo>
                  <a:pt x="1804731" y="147870"/>
                </a:lnTo>
                <a:cubicBezTo>
                  <a:pt x="1803690" y="155228"/>
                  <a:pt x="1802583" y="161023"/>
                  <a:pt x="1801411" y="165255"/>
                </a:cubicBezTo>
                <a:cubicBezTo>
                  <a:pt x="1798545" y="178734"/>
                  <a:pt x="1789137" y="185212"/>
                  <a:pt x="1773184" y="184691"/>
                </a:cubicBezTo>
                <a:lnTo>
                  <a:pt x="1732359" y="184691"/>
                </a:lnTo>
                <a:cubicBezTo>
                  <a:pt x="1714258" y="185603"/>
                  <a:pt x="1705663" y="177204"/>
                  <a:pt x="1706575" y="159493"/>
                </a:cubicBezTo>
                <a:close/>
                <a:moveTo>
                  <a:pt x="1679325" y="131267"/>
                </a:moveTo>
                <a:lnTo>
                  <a:pt x="1689580" y="134881"/>
                </a:lnTo>
                <a:cubicBezTo>
                  <a:pt x="1683199" y="149205"/>
                  <a:pt x="1676395" y="163204"/>
                  <a:pt x="1669167" y="176878"/>
                </a:cubicBezTo>
                <a:lnTo>
                  <a:pt x="1659205" y="172288"/>
                </a:lnTo>
                <a:cubicBezTo>
                  <a:pt x="1667084" y="158744"/>
                  <a:pt x="1673790" y="145071"/>
                  <a:pt x="1679325" y="131267"/>
                </a:cubicBezTo>
                <a:close/>
                <a:moveTo>
                  <a:pt x="1820358" y="129411"/>
                </a:moveTo>
                <a:cubicBezTo>
                  <a:pt x="1831362" y="143085"/>
                  <a:pt x="1840771" y="155228"/>
                  <a:pt x="1848584" y="165841"/>
                </a:cubicBezTo>
                <a:lnTo>
                  <a:pt x="1839599" y="172092"/>
                </a:lnTo>
                <a:cubicBezTo>
                  <a:pt x="1832046" y="161153"/>
                  <a:pt x="1822898" y="148880"/>
                  <a:pt x="1812154" y="135271"/>
                </a:cubicBezTo>
                <a:close/>
                <a:moveTo>
                  <a:pt x="2958745" y="129216"/>
                </a:moveTo>
                <a:lnTo>
                  <a:pt x="2958745" y="146698"/>
                </a:lnTo>
                <a:lnTo>
                  <a:pt x="3059538" y="146698"/>
                </a:lnTo>
                <a:lnTo>
                  <a:pt x="3059538" y="129216"/>
                </a:lnTo>
                <a:close/>
                <a:moveTo>
                  <a:pt x="2625546" y="128825"/>
                </a:moveTo>
                <a:lnTo>
                  <a:pt x="2625546" y="167307"/>
                </a:lnTo>
                <a:lnTo>
                  <a:pt x="2665200" y="167307"/>
                </a:lnTo>
                <a:lnTo>
                  <a:pt x="2665200" y="128825"/>
                </a:lnTo>
                <a:close/>
                <a:moveTo>
                  <a:pt x="2577396" y="128825"/>
                </a:moveTo>
                <a:lnTo>
                  <a:pt x="2577396" y="167307"/>
                </a:lnTo>
                <a:lnTo>
                  <a:pt x="2615389" y="167307"/>
                </a:lnTo>
                <a:lnTo>
                  <a:pt x="2615389" y="128825"/>
                </a:lnTo>
                <a:close/>
                <a:moveTo>
                  <a:pt x="20218" y="120621"/>
                </a:moveTo>
                <a:lnTo>
                  <a:pt x="30766" y="124039"/>
                </a:lnTo>
                <a:cubicBezTo>
                  <a:pt x="24320" y="142857"/>
                  <a:pt x="17939" y="159265"/>
                  <a:pt x="11623" y="173264"/>
                </a:cubicBezTo>
                <a:cubicBezTo>
                  <a:pt x="7911" y="171181"/>
                  <a:pt x="4493" y="169585"/>
                  <a:pt x="1368" y="168479"/>
                </a:cubicBezTo>
                <a:cubicBezTo>
                  <a:pt x="8921" y="152331"/>
                  <a:pt x="15204" y="136378"/>
                  <a:pt x="20218" y="120621"/>
                </a:cubicBezTo>
                <a:close/>
                <a:moveTo>
                  <a:pt x="1747009" y="120426"/>
                </a:moveTo>
                <a:cubicBezTo>
                  <a:pt x="1756450" y="129997"/>
                  <a:pt x="1764492" y="138397"/>
                  <a:pt x="1771133" y="145624"/>
                </a:cubicBezTo>
                <a:lnTo>
                  <a:pt x="1762539" y="152656"/>
                </a:lnTo>
                <a:cubicBezTo>
                  <a:pt x="1755832" y="144387"/>
                  <a:pt x="1747986" y="135662"/>
                  <a:pt x="1739000" y="126481"/>
                </a:cubicBezTo>
                <a:close/>
                <a:moveTo>
                  <a:pt x="162032" y="120035"/>
                </a:moveTo>
                <a:cubicBezTo>
                  <a:pt x="173232" y="135206"/>
                  <a:pt x="182510" y="148554"/>
                  <a:pt x="189868" y="160079"/>
                </a:cubicBezTo>
                <a:lnTo>
                  <a:pt x="180199" y="166037"/>
                </a:lnTo>
                <a:cubicBezTo>
                  <a:pt x="174599" y="156335"/>
                  <a:pt x="165614" y="142662"/>
                  <a:pt x="153242" y="125016"/>
                </a:cubicBezTo>
                <a:close/>
                <a:moveTo>
                  <a:pt x="49225" y="119840"/>
                </a:moveTo>
                <a:lnTo>
                  <a:pt x="59774" y="119840"/>
                </a:lnTo>
                <a:lnTo>
                  <a:pt x="59774" y="156856"/>
                </a:lnTo>
                <a:cubicBezTo>
                  <a:pt x="59318" y="168772"/>
                  <a:pt x="65211" y="174501"/>
                  <a:pt x="77452" y="174046"/>
                </a:cubicBezTo>
                <a:lnTo>
                  <a:pt x="115444" y="174046"/>
                </a:lnTo>
                <a:cubicBezTo>
                  <a:pt x="128728" y="174762"/>
                  <a:pt x="135988" y="170106"/>
                  <a:pt x="137224" y="160079"/>
                </a:cubicBezTo>
                <a:cubicBezTo>
                  <a:pt x="138202" y="156042"/>
                  <a:pt x="139211" y="149108"/>
                  <a:pt x="140253" y="139276"/>
                </a:cubicBezTo>
                <a:cubicBezTo>
                  <a:pt x="142531" y="140057"/>
                  <a:pt x="145494" y="141001"/>
                  <a:pt x="149140" y="142108"/>
                </a:cubicBezTo>
                <a:cubicBezTo>
                  <a:pt x="149791" y="142303"/>
                  <a:pt x="150280" y="142434"/>
                  <a:pt x="150605" y="142499"/>
                </a:cubicBezTo>
                <a:cubicBezTo>
                  <a:pt x="149238" y="153438"/>
                  <a:pt x="147903" y="161284"/>
                  <a:pt x="146601" y="166037"/>
                </a:cubicBezTo>
                <a:cubicBezTo>
                  <a:pt x="144192" y="178603"/>
                  <a:pt x="134392" y="184626"/>
                  <a:pt x="117202" y="184105"/>
                </a:cubicBezTo>
                <a:lnTo>
                  <a:pt x="73838" y="184105"/>
                </a:lnTo>
                <a:cubicBezTo>
                  <a:pt x="57169" y="184366"/>
                  <a:pt x="48965" y="176227"/>
                  <a:pt x="49225" y="159688"/>
                </a:cubicBezTo>
                <a:close/>
                <a:moveTo>
                  <a:pt x="4170871" y="117007"/>
                </a:moveTo>
                <a:lnTo>
                  <a:pt x="4170871" y="164669"/>
                </a:lnTo>
                <a:lnTo>
                  <a:pt x="4216873" y="164669"/>
                </a:lnTo>
                <a:lnTo>
                  <a:pt x="4216873" y="117007"/>
                </a:lnTo>
                <a:close/>
                <a:moveTo>
                  <a:pt x="263170" y="111245"/>
                </a:moveTo>
                <a:lnTo>
                  <a:pt x="381154" y="111245"/>
                </a:lnTo>
                <a:lnTo>
                  <a:pt x="381154" y="121891"/>
                </a:lnTo>
                <a:lnTo>
                  <a:pt x="334176" y="140643"/>
                </a:lnTo>
                <a:lnTo>
                  <a:pt x="334176" y="144647"/>
                </a:lnTo>
                <a:lnTo>
                  <a:pt x="398148" y="144647"/>
                </a:lnTo>
                <a:lnTo>
                  <a:pt x="398148" y="153633"/>
                </a:lnTo>
                <a:lnTo>
                  <a:pt x="334176" y="153633"/>
                </a:lnTo>
                <a:lnTo>
                  <a:pt x="334176" y="170041"/>
                </a:lnTo>
                <a:cubicBezTo>
                  <a:pt x="334500" y="181371"/>
                  <a:pt x="327826" y="187101"/>
                  <a:pt x="314153" y="187231"/>
                </a:cubicBezTo>
                <a:cubicBezTo>
                  <a:pt x="307056" y="187491"/>
                  <a:pt x="299047" y="187622"/>
                  <a:pt x="290127" y="187622"/>
                </a:cubicBezTo>
                <a:cubicBezTo>
                  <a:pt x="289736" y="184431"/>
                  <a:pt x="289085" y="180980"/>
                  <a:pt x="288174" y="177269"/>
                </a:cubicBezTo>
                <a:cubicBezTo>
                  <a:pt x="295596" y="177659"/>
                  <a:pt x="303410" y="177855"/>
                  <a:pt x="311614" y="177855"/>
                </a:cubicBezTo>
                <a:cubicBezTo>
                  <a:pt x="320078" y="178115"/>
                  <a:pt x="324148" y="174664"/>
                  <a:pt x="323822" y="167502"/>
                </a:cubicBezTo>
                <a:lnTo>
                  <a:pt x="323822" y="153633"/>
                </a:lnTo>
                <a:lnTo>
                  <a:pt x="245590" y="153633"/>
                </a:lnTo>
                <a:lnTo>
                  <a:pt x="245590" y="144647"/>
                </a:lnTo>
                <a:lnTo>
                  <a:pt x="323822" y="144647"/>
                </a:lnTo>
                <a:lnTo>
                  <a:pt x="323822" y="135857"/>
                </a:lnTo>
                <a:lnTo>
                  <a:pt x="363964" y="120230"/>
                </a:lnTo>
                <a:lnTo>
                  <a:pt x="263170" y="120230"/>
                </a:lnTo>
                <a:close/>
                <a:moveTo>
                  <a:pt x="85265" y="111245"/>
                </a:moveTo>
                <a:cubicBezTo>
                  <a:pt x="97701" y="123681"/>
                  <a:pt x="107500" y="133741"/>
                  <a:pt x="114664" y="141424"/>
                </a:cubicBezTo>
                <a:lnTo>
                  <a:pt x="106068" y="148456"/>
                </a:lnTo>
                <a:cubicBezTo>
                  <a:pt x="96432" y="137713"/>
                  <a:pt x="86828" y="127328"/>
                  <a:pt x="77256" y="117300"/>
                </a:cubicBezTo>
                <a:close/>
                <a:moveTo>
                  <a:pt x="1581950" y="110659"/>
                </a:moveTo>
                <a:lnTo>
                  <a:pt x="1592596" y="110659"/>
                </a:lnTo>
                <a:lnTo>
                  <a:pt x="1592596" y="189477"/>
                </a:lnTo>
                <a:lnTo>
                  <a:pt x="1581950" y="189477"/>
                </a:lnTo>
                <a:close/>
                <a:moveTo>
                  <a:pt x="1514363" y="110659"/>
                </a:moveTo>
                <a:lnTo>
                  <a:pt x="1524911" y="110659"/>
                </a:lnTo>
                <a:cubicBezTo>
                  <a:pt x="1525107" y="133578"/>
                  <a:pt x="1521786" y="150312"/>
                  <a:pt x="1514949" y="160860"/>
                </a:cubicBezTo>
                <a:cubicBezTo>
                  <a:pt x="1508568" y="171799"/>
                  <a:pt x="1495415" y="181859"/>
                  <a:pt x="1475491" y="191040"/>
                </a:cubicBezTo>
                <a:cubicBezTo>
                  <a:pt x="1473017" y="187329"/>
                  <a:pt x="1470705" y="184203"/>
                  <a:pt x="1468556" y="181664"/>
                </a:cubicBezTo>
                <a:cubicBezTo>
                  <a:pt x="1487699" y="173460"/>
                  <a:pt x="1500006" y="164800"/>
                  <a:pt x="1505475" y="155684"/>
                </a:cubicBezTo>
                <a:cubicBezTo>
                  <a:pt x="1511531" y="146959"/>
                  <a:pt x="1514493" y="131951"/>
                  <a:pt x="1514363" y="110659"/>
                </a:cubicBezTo>
                <a:close/>
                <a:moveTo>
                  <a:pt x="4261312" y="108412"/>
                </a:moveTo>
                <a:lnTo>
                  <a:pt x="4261312" y="164474"/>
                </a:lnTo>
                <a:lnTo>
                  <a:pt x="4315713" y="164474"/>
                </a:lnTo>
                <a:lnTo>
                  <a:pt x="4315713" y="108412"/>
                </a:lnTo>
                <a:close/>
                <a:moveTo>
                  <a:pt x="3745962" y="108217"/>
                </a:moveTo>
                <a:lnTo>
                  <a:pt x="3931336" y="108217"/>
                </a:lnTo>
                <a:lnTo>
                  <a:pt x="3931336" y="117496"/>
                </a:lnTo>
                <a:lnTo>
                  <a:pt x="3745962" y="117496"/>
                </a:lnTo>
                <a:close/>
                <a:moveTo>
                  <a:pt x="3117312" y="108217"/>
                </a:moveTo>
                <a:lnTo>
                  <a:pt x="3302686" y="108217"/>
                </a:lnTo>
                <a:lnTo>
                  <a:pt x="3302686" y="117496"/>
                </a:lnTo>
                <a:lnTo>
                  <a:pt x="3117312" y="117496"/>
                </a:lnTo>
                <a:close/>
                <a:moveTo>
                  <a:pt x="847916" y="105678"/>
                </a:moveTo>
                <a:lnTo>
                  <a:pt x="847916" y="159884"/>
                </a:lnTo>
                <a:lnTo>
                  <a:pt x="897727" y="159884"/>
                </a:lnTo>
                <a:lnTo>
                  <a:pt x="897727" y="105678"/>
                </a:lnTo>
                <a:close/>
                <a:moveTo>
                  <a:pt x="2958745" y="103627"/>
                </a:moveTo>
                <a:lnTo>
                  <a:pt x="2958745" y="120816"/>
                </a:lnTo>
                <a:lnTo>
                  <a:pt x="3059538" y="120816"/>
                </a:lnTo>
                <a:lnTo>
                  <a:pt x="3059538" y="103627"/>
                </a:lnTo>
                <a:close/>
                <a:moveTo>
                  <a:pt x="1956950" y="87804"/>
                </a:moveTo>
                <a:lnTo>
                  <a:pt x="1967303" y="87804"/>
                </a:lnTo>
                <a:lnTo>
                  <a:pt x="1967303" y="106264"/>
                </a:lnTo>
                <a:lnTo>
                  <a:pt x="2028736" y="106264"/>
                </a:lnTo>
                <a:lnTo>
                  <a:pt x="2028736" y="150898"/>
                </a:lnTo>
                <a:cubicBezTo>
                  <a:pt x="2029257" y="164051"/>
                  <a:pt x="2022583" y="170692"/>
                  <a:pt x="2008714" y="170823"/>
                </a:cubicBezTo>
                <a:cubicBezTo>
                  <a:pt x="2000771" y="171148"/>
                  <a:pt x="1993966" y="171311"/>
                  <a:pt x="1988301" y="171311"/>
                </a:cubicBezTo>
                <a:cubicBezTo>
                  <a:pt x="1987976" y="167925"/>
                  <a:pt x="1987325" y="164442"/>
                  <a:pt x="1986348" y="160860"/>
                </a:cubicBezTo>
                <a:cubicBezTo>
                  <a:pt x="1993185" y="161251"/>
                  <a:pt x="1999696" y="161446"/>
                  <a:pt x="2005882" y="161446"/>
                </a:cubicBezTo>
                <a:cubicBezTo>
                  <a:pt x="2014867" y="161967"/>
                  <a:pt x="2019067" y="158093"/>
                  <a:pt x="2018481" y="149824"/>
                </a:cubicBezTo>
                <a:lnTo>
                  <a:pt x="2018481" y="115640"/>
                </a:lnTo>
                <a:lnTo>
                  <a:pt x="1967303" y="115640"/>
                </a:lnTo>
                <a:lnTo>
                  <a:pt x="1967303" y="189282"/>
                </a:lnTo>
                <a:lnTo>
                  <a:pt x="1956950" y="189282"/>
                </a:lnTo>
                <a:lnTo>
                  <a:pt x="1956950" y="115640"/>
                </a:lnTo>
                <a:lnTo>
                  <a:pt x="1906748" y="115640"/>
                </a:lnTo>
                <a:lnTo>
                  <a:pt x="1906748" y="173069"/>
                </a:lnTo>
                <a:lnTo>
                  <a:pt x="1896493" y="173069"/>
                </a:lnTo>
                <a:lnTo>
                  <a:pt x="1896493" y="106264"/>
                </a:lnTo>
                <a:lnTo>
                  <a:pt x="1956950" y="106264"/>
                </a:lnTo>
                <a:close/>
                <a:moveTo>
                  <a:pt x="649695" y="82042"/>
                </a:moveTo>
                <a:cubicBezTo>
                  <a:pt x="663369" y="88488"/>
                  <a:pt x="676196" y="94967"/>
                  <a:pt x="688177" y="101478"/>
                </a:cubicBezTo>
                <a:lnTo>
                  <a:pt x="681731" y="110854"/>
                </a:lnTo>
                <a:cubicBezTo>
                  <a:pt x="669359" y="103431"/>
                  <a:pt x="656826" y="96692"/>
                  <a:pt x="644128" y="90637"/>
                </a:cubicBezTo>
                <a:close/>
                <a:moveTo>
                  <a:pt x="2625546" y="81065"/>
                </a:moveTo>
                <a:lnTo>
                  <a:pt x="2625546" y="119644"/>
                </a:lnTo>
                <a:lnTo>
                  <a:pt x="2665200" y="119644"/>
                </a:lnTo>
                <a:lnTo>
                  <a:pt x="2665200" y="81065"/>
                </a:lnTo>
                <a:close/>
                <a:moveTo>
                  <a:pt x="2577396" y="81065"/>
                </a:moveTo>
                <a:lnTo>
                  <a:pt x="2577396" y="119644"/>
                </a:lnTo>
                <a:lnTo>
                  <a:pt x="2615389" y="119644"/>
                </a:lnTo>
                <a:lnTo>
                  <a:pt x="2615389" y="81065"/>
                </a:lnTo>
                <a:close/>
                <a:moveTo>
                  <a:pt x="941873" y="79405"/>
                </a:moveTo>
                <a:cubicBezTo>
                  <a:pt x="950923" y="90539"/>
                  <a:pt x="961471" y="104213"/>
                  <a:pt x="973517" y="120426"/>
                </a:cubicBezTo>
                <a:lnTo>
                  <a:pt x="964727" y="127067"/>
                </a:lnTo>
                <a:cubicBezTo>
                  <a:pt x="953983" y="111635"/>
                  <a:pt x="943696" y="97636"/>
                  <a:pt x="933864" y="85070"/>
                </a:cubicBezTo>
                <a:close/>
                <a:moveTo>
                  <a:pt x="2566945" y="71689"/>
                </a:moveTo>
                <a:lnTo>
                  <a:pt x="2675553" y="71689"/>
                </a:lnTo>
                <a:lnTo>
                  <a:pt x="2675553" y="189087"/>
                </a:lnTo>
                <a:lnTo>
                  <a:pt x="2665200" y="189087"/>
                </a:lnTo>
                <a:lnTo>
                  <a:pt x="2665200" y="176683"/>
                </a:lnTo>
                <a:lnTo>
                  <a:pt x="2577396" y="176683"/>
                </a:lnTo>
                <a:lnTo>
                  <a:pt x="2577396" y="189087"/>
                </a:lnTo>
                <a:lnTo>
                  <a:pt x="2566945" y="189087"/>
                </a:lnTo>
                <a:close/>
                <a:moveTo>
                  <a:pt x="274988" y="70224"/>
                </a:moveTo>
                <a:lnTo>
                  <a:pt x="274988" y="84874"/>
                </a:lnTo>
                <a:lnTo>
                  <a:pt x="370215" y="84874"/>
                </a:lnTo>
                <a:lnTo>
                  <a:pt x="370215" y="70224"/>
                </a:lnTo>
                <a:close/>
                <a:moveTo>
                  <a:pt x="1874908" y="68857"/>
                </a:moveTo>
                <a:lnTo>
                  <a:pt x="2049735" y="68857"/>
                </a:lnTo>
                <a:lnTo>
                  <a:pt x="2049735" y="100697"/>
                </a:lnTo>
                <a:lnTo>
                  <a:pt x="2039577" y="100697"/>
                </a:lnTo>
                <a:lnTo>
                  <a:pt x="2039577" y="78428"/>
                </a:lnTo>
                <a:lnTo>
                  <a:pt x="1885066" y="78428"/>
                </a:lnTo>
                <a:lnTo>
                  <a:pt x="1885066" y="100697"/>
                </a:lnTo>
                <a:lnTo>
                  <a:pt x="1874908" y="100697"/>
                </a:lnTo>
                <a:close/>
                <a:moveTo>
                  <a:pt x="4695843" y="64266"/>
                </a:moveTo>
                <a:lnTo>
                  <a:pt x="4706196" y="64266"/>
                </a:lnTo>
                <a:lnTo>
                  <a:pt x="4706196" y="153438"/>
                </a:lnTo>
                <a:lnTo>
                  <a:pt x="4695843" y="153438"/>
                </a:lnTo>
                <a:close/>
                <a:moveTo>
                  <a:pt x="3843532" y="62606"/>
                </a:moveTo>
                <a:lnTo>
                  <a:pt x="3843532" y="82628"/>
                </a:lnTo>
                <a:lnTo>
                  <a:pt x="3903794" y="82628"/>
                </a:lnTo>
                <a:lnTo>
                  <a:pt x="3903794" y="62606"/>
                </a:lnTo>
                <a:close/>
                <a:moveTo>
                  <a:pt x="3773504" y="62606"/>
                </a:moveTo>
                <a:lnTo>
                  <a:pt x="3773504" y="82628"/>
                </a:lnTo>
                <a:lnTo>
                  <a:pt x="3833570" y="82628"/>
                </a:lnTo>
                <a:lnTo>
                  <a:pt x="3833570" y="62606"/>
                </a:lnTo>
                <a:close/>
                <a:moveTo>
                  <a:pt x="3214882" y="62606"/>
                </a:moveTo>
                <a:lnTo>
                  <a:pt x="3214882" y="82628"/>
                </a:lnTo>
                <a:lnTo>
                  <a:pt x="3275144" y="82628"/>
                </a:lnTo>
                <a:lnTo>
                  <a:pt x="3275144" y="62606"/>
                </a:lnTo>
                <a:close/>
                <a:moveTo>
                  <a:pt x="3144854" y="62606"/>
                </a:moveTo>
                <a:lnTo>
                  <a:pt x="3144854" y="82628"/>
                </a:lnTo>
                <a:lnTo>
                  <a:pt x="3204920" y="82628"/>
                </a:lnTo>
                <a:lnTo>
                  <a:pt x="3204920" y="62606"/>
                </a:lnTo>
                <a:close/>
                <a:moveTo>
                  <a:pt x="4384034" y="60262"/>
                </a:moveTo>
                <a:lnTo>
                  <a:pt x="4395266" y="63290"/>
                </a:lnTo>
                <a:cubicBezTo>
                  <a:pt x="4389341" y="89074"/>
                  <a:pt x="4382602" y="114598"/>
                  <a:pt x="4375049" y="139862"/>
                </a:cubicBezTo>
                <a:cubicBezTo>
                  <a:pt x="4370621" y="138104"/>
                  <a:pt x="4366747" y="136769"/>
                  <a:pt x="4363426" y="135857"/>
                </a:cubicBezTo>
                <a:cubicBezTo>
                  <a:pt x="4372021" y="111440"/>
                  <a:pt x="4378891" y="86242"/>
                  <a:pt x="4384034" y="60262"/>
                </a:cubicBezTo>
                <a:close/>
                <a:moveTo>
                  <a:pt x="2400662" y="56843"/>
                </a:moveTo>
                <a:lnTo>
                  <a:pt x="2411211" y="56843"/>
                </a:lnTo>
                <a:lnTo>
                  <a:pt x="2411211" y="71884"/>
                </a:lnTo>
                <a:lnTo>
                  <a:pt x="2468054" y="71884"/>
                </a:lnTo>
                <a:lnTo>
                  <a:pt x="2468054" y="81065"/>
                </a:lnTo>
                <a:lnTo>
                  <a:pt x="2411211" y="81065"/>
                </a:lnTo>
                <a:lnTo>
                  <a:pt x="2411211" y="110268"/>
                </a:lnTo>
                <a:lnTo>
                  <a:pt x="2467272" y="110268"/>
                </a:lnTo>
                <a:lnTo>
                  <a:pt x="2467272" y="119449"/>
                </a:lnTo>
                <a:lnTo>
                  <a:pt x="2411211" y="119449"/>
                </a:lnTo>
                <a:lnTo>
                  <a:pt x="2411211" y="149433"/>
                </a:lnTo>
                <a:lnTo>
                  <a:pt x="2473230" y="149433"/>
                </a:lnTo>
                <a:lnTo>
                  <a:pt x="2473230" y="158614"/>
                </a:lnTo>
                <a:lnTo>
                  <a:pt x="2411211" y="158614"/>
                </a:lnTo>
                <a:lnTo>
                  <a:pt x="2411211" y="189868"/>
                </a:lnTo>
                <a:lnTo>
                  <a:pt x="2400662" y="189868"/>
                </a:lnTo>
                <a:close/>
                <a:moveTo>
                  <a:pt x="2351633" y="56843"/>
                </a:moveTo>
                <a:lnTo>
                  <a:pt x="2362181" y="56843"/>
                </a:lnTo>
                <a:lnTo>
                  <a:pt x="2362181" y="189868"/>
                </a:lnTo>
                <a:lnTo>
                  <a:pt x="2351633" y="189868"/>
                </a:lnTo>
                <a:lnTo>
                  <a:pt x="2351633" y="158614"/>
                </a:lnTo>
                <a:lnTo>
                  <a:pt x="2289613" y="158614"/>
                </a:lnTo>
                <a:lnTo>
                  <a:pt x="2289613" y="149433"/>
                </a:lnTo>
                <a:lnTo>
                  <a:pt x="2351633" y="149433"/>
                </a:lnTo>
                <a:lnTo>
                  <a:pt x="2351633" y="119449"/>
                </a:lnTo>
                <a:lnTo>
                  <a:pt x="2295571" y="119449"/>
                </a:lnTo>
                <a:lnTo>
                  <a:pt x="2295571" y="110268"/>
                </a:lnTo>
                <a:lnTo>
                  <a:pt x="2351633" y="110268"/>
                </a:lnTo>
                <a:lnTo>
                  <a:pt x="2351633" y="81065"/>
                </a:lnTo>
                <a:lnTo>
                  <a:pt x="2294790" y="81065"/>
                </a:lnTo>
                <a:lnTo>
                  <a:pt x="2294790" y="71884"/>
                </a:lnTo>
                <a:lnTo>
                  <a:pt x="2351633" y="71884"/>
                </a:lnTo>
                <a:close/>
                <a:moveTo>
                  <a:pt x="4520087" y="54695"/>
                </a:moveTo>
                <a:cubicBezTo>
                  <a:pt x="4532132" y="78786"/>
                  <a:pt x="4543136" y="101576"/>
                  <a:pt x="4553098" y="123063"/>
                </a:cubicBezTo>
                <a:lnTo>
                  <a:pt x="4541476" y="128434"/>
                </a:lnTo>
                <a:cubicBezTo>
                  <a:pt x="4531970" y="105580"/>
                  <a:pt x="4521291" y="82530"/>
                  <a:pt x="4509441" y="59285"/>
                </a:cubicBezTo>
                <a:close/>
                <a:moveTo>
                  <a:pt x="4671035" y="53034"/>
                </a:moveTo>
                <a:lnTo>
                  <a:pt x="4673380" y="62215"/>
                </a:lnTo>
                <a:cubicBezTo>
                  <a:pt x="4660422" y="63387"/>
                  <a:pt x="4647432" y="64331"/>
                  <a:pt x="4634410" y="65048"/>
                </a:cubicBezTo>
                <a:lnTo>
                  <a:pt x="4634410" y="93860"/>
                </a:lnTo>
                <a:lnTo>
                  <a:pt x="4678458" y="93860"/>
                </a:lnTo>
                <a:lnTo>
                  <a:pt x="4678458" y="103236"/>
                </a:lnTo>
                <a:lnTo>
                  <a:pt x="4634410" y="103236"/>
                </a:lnTo>
                <a:lnTo>
                  <a:pt x="4634410" y="123844"/>
                </a:lnTo>
                <a:lnTo>
                  <a:pt x="4640172" y="118277"/>
                </a:lnTo>
                <a:cubicBezTo>
                  <a:pt x="4652088" y="127848"/>
                  <a:pt x="4663906" y="137973"/>
                  <a:pt x="4675626" y="148652"/>
                </a:cubicBezTo>
                <a:lnTo>
                  <a:pt x="4667812" y="156465"/>
                </a:lnTo>
                <a:cubicBezTo>
                  <a:pt x="4657394" y="146373"/>
                  <a:pt x="4646260" y="136248"/>
                  <a:pt x="4634410" y="126090"/>
                </a:cubicBezTo>
                <a:lnTo>
                  <a:pt x="4634410" y="189087"/>
                </a:lnTo>
                <a:lnTo>
                  <a:pt x="4624057" y="189087"/>
                </a:lnTo>
                <a:lnTo>
                  <a:pt x="4624057" y="116421"/>
                </a:lnTo>
                <a:cubicBezTo>
                  <a:pt x="4612923" y="138559"/>
                  <a:pt x="4598631" y="156758"/>
                  <a:pt x="4581181" y="171018"/>
                </a:cubicBezTo>
                <a:cubicBezTo>
                  <a:pt x="4578381" y="167762"/>
                  <a:pt x="4575711" y="165028"/>
                  <a:pt x="4573172" y="162814"/>
                </a:cubicBezTo>
                <a:cubicBezTo>
                  <a:pt x="4592640" y="147773"/>
                  <a:pt x="4609309" y="127914"/>
                  <a:pt x="4623178" y="103236"/>
                </a:cubicBezTo>
                <a:lnTo>
                  <a:pt x="4577762" y="103236"/>
                </a:lnTo>
                <a:lnTo>
                  <a:pt x="4577762" y="93860"/>
                </a:lnTo>
                <a:lnTo>
                  <a:pt x="4624057" y="93860"/>
                </a:lnTo>
                <a:lnTo>
                  <a:pt x="4624057" y="65634"/>
                </a:lnTo>
                <a:cubicBezTo>
                  <a:pt x="4622885" y="65699"/>
                  <a:pt x="4621127" y="65796"/>
                  <a:pt x="4618783" y="65927"/>
                </a:cubicBezTo>
                <a:cubicBezTo>
                  <a:pt x="4609732" y="66317"/>
                  <a:pt x="4598598" y="66838"/>
                  <a:pt x="4585380" y="67489"/>
                </a:cubicBezTo>
                <a:cubicBezTo>
                  <a:pt x="4584924" y="64559"/>
                  <a:pt x="4584143" y="61466"/>
                  <a:pt x="4583036" y="58211"/>
                </a:cubicBezTo>
                <a:cubicBezTo>
                  <a:pt x="4608951" y="57429"/>
                  <a:pt x="4638284" y="55704"/>
                  <a:pt x="4671035" y="53034"/>
                </a:cubicBezTo>
                <a:close/>
                <a:moveTo>
                  <a:pt x="668545" y="53034"/>
                </a:moveTo>
                <a:cubicBezTo>
                  <a:pt x="682936" y="60457"/>
                  <a:pt x="695404" y="67196"/>
                  <a:pt x="705952" y="73252"/>
                </a:cubicBezTo>
                <a:lnTo>
                  <a:pt x="699702" y="82433"/>
                </a:lnTo>
                <a:cubicBezTo>
                  <a:pt x="687265" y="74749"/>
                  <a:pt x="674959" y="67685"/>
                  <a:pt x="662783" y="61239"/>
                </a:cubicBezTo>
                <a:close/>
                <a:moveTo>
                  <a:pt x="727146" y="50886"/>
                </a:moveTo>
                <a:lnTo>
                  <a:pt x="738379" y="50886"/>
                </a:lnTo>
                <a:cubicBezTo>
                  <a:pt x="738379" y="81554"/>
                  <a:pt x="735904" y="105222"/>
                  <a:pt x="730956" y="121891"/>
                </a:cubicBezTo>
                <a:lnTo>
                  <a:pt x="806942" y="121891"/>
                </a:lnTo>
                <a:lnTo>
                  <a:pt x="806942" y="132048"/>
                </a:lnTo>
                <a:lnTo>
                  <a:pt x="727146" y="132048"/>
                </a:lnTo>
                <a:cubicBezTo>
                  <a:pt x="725844" y="134783"/>
                  <a:pt x="724314" y="137453"/>
                  <a:pt x="722556" y="140057"/>
                </a:cubicBezTo>
                <a:cubicBezTo>
                  <a:pt x="754591" y="153991"/>
                  <a:pt x="781646" y="166200"/>
                  <a:pt x="803719" y="176683"/>
                </a:cubicBezTo>
                <a:lnTo>
                  <a:pt x="797370" y="186645"/>
                </a:lnTo>
                <a:cubicBezTo>
                  <a:pt x="770153" y="173036"/>
                  <a:pt x="743131" y="160242"/>
                  <a:pt x="716306" y="148261"/>
                </a:cubicBezTo>
                <a:cubicBezTo>
                  <a:pt x="701134" y="165646"/>
                  <a:pt x="671671" y="179450"/>
                  <a:pt x="627916" y="189673"/>
                </a:cubicBezTo>
                <a:cubicBezTo>
                  <a:pt x="626223" y="186417"/>
                  <a:pt x="624106" y="182868"/>
                  <a:pt x="621567" y="179027"/>
                </a:cubicBezTo>
                <a:cubicBezTo>
                  <a:pt x="673006" y="168348"/>
                  <a:pt x="703999" y="152689"/>
                  <a:pt x="714547" y="132048"/>
                </a:cubicBezTo>
                <a:lnTo>
                  <a:pt x="623325" y="132048"/>
                </a:lnTo>
                <a:lnTo>
                  <a:pt x="623325" y="121891"/>
                </a:lnTo>
                <a:lnTo>
                  <a:pt x="719138" y="121891"/>
                </a:lnTo>
                <a:cubicBezTo>
                  <a:pt x="724673" y="107957"/>
                  <a:pt x="727342" y="84288"/>
                  <a:pt x="727146" y="50886"/>
                </a:cubicBezTo>
                <a:close/>
                <a:moveTo>
                  <a:pt x="4737255" y="49421"/>
                </a:moveTo>
                <a:lnTo>
                  <a:pt x="4747608" y="49421"/>
                </a:lnTo>
                <a:lnTo>
                  <a:pt x="4747608" y="165060"/>
                </a:lnTo>
                <a:cubicBezTo>
                  <a:pt x="4747608" y="178278"/>
                  <a:pt x="4740673" y="185278"/>
                  <a:pt x="4726804" y="186059"/>
                </a:cubicBezTo>
                <a:cubicBezTo>
                  <a:pt x="4724004" y="186189"/>
                  <a:pt x="4720781" y="186287"/>
                  <a:pt x="4717135" y="186352"/>
                </a:cubicBezTo>
                <a:cubicBezTo>
                  <a:pt x="4715377" y="186417"/>
                  <a:pt x="4713424" y="186450"/>
                  <a:pt x="4711275" y="186450"/>
                </a:cubicBezTo>
                <a:cubicBezTo>
                  <a:pt x="4709452" y="186450"/>
                  <a:pt x="4706847" y="186450"/>
                  <a:pt x="4703461" y="186450"/>
                </a:cubicBezTo>
                <a:cubicBezTo>
                  <a:pt x="4702745" y="182803"/>
                  <a:pt x="4701866" y="179222"/>
                  <a:pt x="4700824" y="175706"/>
                </a:cubicBezTo>
                <a:cubicBezTo>
                  <a:pt x="4707466" y="176097"/>
                  <a:pt x="4715214" y="176292"/>
                  <a:pt x="4724069" y="176292"/>
                </a:cubicBezTo>
                <a:cubicBezTo>
                  <a:pt x="4732925" y="176357"/>
                  <a:pt x="4737320" y="172222"/>
                  <a:pt x="4737255" y="163888"/>
                </a:cubicBezTo>
                <a:close/>
                <a:moveTo>
                  <a:pt x="274988" y="47077"/>
                </a:moveTo>
                <a:lnTo>
                  <a:pt x="274988" y="61629"/>
                </a:lnTo>
                <a:lnTo>
                  <a:pt x="370215" y="61629"/>
                </a:lnTo>
                <a:lnTo>
                  <a:pt x="370215" y="47077"/>
                </a:lnTo>
                <a:close/>
                <a:moveTo>
                  <a:pt x="4261312" y="46198"/>
                </a:moveTo>
                <a:lnTo>
                  <a:pt x="4261312" y="99036"/>
                </a:lnTo>
                <a:lnTo>
                  <a:pt x="4315713" y="99036"/>
                </a:lnTo>
                <a:lnTo>
                  <a:pt x="4315713" y="46198"/>
                </a:lnTo>
                <a:close/>
                <a:moveTo>
                  <a:pt x="847916" y="43268"/>
                </a:moveTo>
                <a:lnTo>
                  <a:pt x="847916" y="96204"/>
                </a:lnTo>
                <a:lnTo>
                  <a:pt x="897727" y="96204"/>
                </a:lnTo>
                <a:lnTo>
                  <a:pt x="897727" y="43268"/>
                </a:lnTo>
                <a:close/>
                <a:moveTo>
                  <a:pt x="4413628" y="38677"/>
                </a:moveTo>
                <a:lnTo>
                  <a:pt x="4424860" y="38677"/>
                </a:lnTo>
                <a:lnTo>
                  <a:pt x="4424860" y="152070"/>
                </a:lnTo>
                <a:cubicBezTo>
                  <a:pt x="4424795" y="159558"/>
                  <a:pt x="4426227" y="164669"/>
                  <a:pt x="4429157" y="167404"/>
                </a:cubicBezTo>
                <a:cubicBezTo>
                  <a:pt x="4432022" y="170334"/>
                  <a:pt x="4437199" y="171767"/>
                  <a:pt x="4444687" y="171702"/>
                </a:cubicBezTo>
                <a:lnTo>
                  <a:pt x="4482680" y="171702"/>
                </a:lnTo>
                <a:cubicBezTo>
                  <a:pt x="4496874" y="172157"/>
                  <a:pt x="4504883" y="166395"/>
                  <a:pt x="4506706" y="154414"/>
                </a:cubicBezTo>
                <a:cubicBezTo>
                  <a:pt x="4507878" y="147708"/>
                  <a:pt x="4509017" y="138722"/>
                  <a:pt x="4510124" y="127458"/>
                </a:cubicBezTo>
                <a:cubicBezTo>
                  <a:pt x="4514812" y="129216"/>
                  <a:pt x="4518654" y="130485"/>
                  <a:pt x="4521649" y="131267"/>
                </a:cubicBezTo>
                <a:cubicBezTo>
                  <a:pt x="4520217" y="142922"/>
                  <a:pt x="4518687" y="152526"/>
                  <a:pt x="4517059" y="160079"/>
                </a:cubicBezTo>
                <a:cubicBezTo>
                  <a:pt x="4514259" y="175380"/>
                  <a:pt x="4503450" y="182836"/>
                  <a:pt x="4484633" y="182445"/>
                </a:cubicBezTo>
                <a:lnTo>
                  <a:pt x="4441659" y="182445"/>
                </a:lnTo>
                <a:cubicBezTo>
                  <a:pt x="4422646" y="182771"/>
                  <a:pt x="4413302" y="173362"/>
                  <a:pt x="4413628" y="154219"/>
                </a:cubicBezTo>
                <a:close/>
                <a:moveTo>
                  <a:pt x="264733" y="38286"/>
                </a:moveTo>
                <a:lnTo>
                  <a:pt x="380373" y="38286"/>
                </a:lnTo>
                <a:lnTo>
                  <a:pt x="380373" y="93664"/>
                </a:lnTo>
                <a:lnTo>
                  <a:pt x="264733" y="93664"/>
                </a:lnTo>
                <a:close/>
                <a:moveTo>
                  <a:pt x="2199707" y="37407"/>
                </a:moveTo>
                <a:lnTo>
                  <a:pt x="2199707" y="154414"/>
                </a:lnTo>
                <a:lnTo>
                  <a:pt x="2247467" y="154414"/>
                </a:lnTo>
                <a:lnTo>
                  <a:pt x="2247467" y="37407"/>
                </a:lnTo>
                <a:close/>
                <a:moveTo>
                  <a:pt x="1048285" y="36626"/>
                </a:moveTo>
                <a:lnTo>
                  <a:pt x="1218228" y="36626"/>
                </a:lnTo>
                <a:lnTo>
                  <a:pt x="1218228" y="46881"/>
                </a:lnTo>
                <a:lnTo>
                  <a:pt x="1139019" y="46881"/>
                </a:lnTo>
                <a:lnTo>
                  <a:pt x="1139019" y="98646"/>
                </a:lnTo>
                <a:lnTo>
                  <a:pt x="1211293" y="98646"/>
                </a:lnTo>
                <a:lnTo>
                  <a:pt x="1211293" y="108901"/>
                </a:lnTo>
                <a:lnTo>
                  <a:pt x="1139019" y="108901"/>
                </a:lnTo>
                <a:lnTo>
                  <a:pt x="1139019" y="167502"/>
                </a:lnTo>
                <a:lnTo>
                  <a:pt x="1226822" y="167502"/>
                </a:lnTo>
                <a:lnTo>
                  <a:pt x="1226822" y="177659"/>
                </a:lnTo>
                <a:lnTo>
                  <a:pt x="1040276" y="177659"/>
                </a:lnTo>
                <a:lnTo>
                  <a:pt x="1040276" y="167502"/>
                </a:lnTo>
                <a:lnTo>
                  <a:pt x="1128080" y="167502"/>
                </a:lnTo>
                <a:lnTo>
                  <a:pt x="1128080" y="108901"/>
                </a:lnTo>
                <a:lnTo>
                  <a:pt x="1056000" y="108901"/>
                </a:lnTo>
                <a:lnTo>
                  <a:pt x="1056000" y="98646"/>
                </a:lnTo>
                <a:lnTo>
                  <a:pt x="1128080" y="98646"/>
                </a:lnTo>
                <a:lnTo>
                  <a:pt x="1128080" y="46881"/>
                </a:lnTo>
                <a:lnTo>
                  <a:pt x="1048285" y="46881"/>
                </a:lnTo>
                <a:close/>
                <a:moveTo>
                  <a:pt x="100404" y="36431"/>
                </a:moveTo>
                <a:lnTo>
                  <a:pt x="100404" y="78819"/>
                </a:lnTo>
                <a:lnTo>
                  <a:pt x="158614" y="78819"/>
                </a:lnTo>
                <a:lnTo>
                  <a:pt x="158614" y="36431"/>
                </a:lnTo>
                <a:close/>
                <a:moveTo>
                  <a:pt x="31645" y="36431"/>
                </a:moveTo>
                <a:lnTo>
                  <a:pt x="31645" y="78819"/>
                </a:lnTo>
                <a:lnTo>
                  <a:pt x="89855" y="78819"/>
                </a:lnTo>
                <a:lnTo>
                  <a:pt x="89855" y="36431"/>
                </a:lnTo>
                <a:close/>
                <a:moveTo>
                  <a:pt x="3843532" y="34087"/>
                </a:moveTo>
                <a:lnTo>
                  <a:pt x="3843532" y="53816"/>
                </a:lnTo>
                <a:lnTo>
                  <a:pt x="3903794" y="53816"/>
                </a:lnTo>
                <a:lnTo>
                  <a:pt x="3903794" y="34087"/>
                </a:lnTo>
                <a:close/>
                <a:moveTo>
                  <a:pt x="3773504" y="34087"/>
                </a:moveTo>
                <a:lnTo>
                  <a:pt x="3773504" y="53816"/>
                </a:lnTo>
                <a:lnTo>
                  <a:pt x="3833570" y="53816"/>
                </a:lnTo>
                <a:lnTo>
                  <a:pt x="3833570" y="34087"/>
                </a:lnTo>
                <a:close/>
                <a:moveTo>
                  <a:pt x="3214882" y="34087"/>
                </a:moveTo>
                <a:lnTo>
                  <a:pt x="3214882" y="53816"/>
                </a:lnTo>
                <a:lnTo>
                  <a:pt x="3275144" y="53816"/>
                </a:lnTo>
                <a:lnTo>
                  <a:pt x="3275144" y="34087"/>
                </a:lnTo>
                <a:close/>
                <a:moveTo>
                  <a:pt x="3144854" y="34087"/>
                </a:moveTo>
                <a:lnTo>
                  <a:pt x="3144854" y="53816"/>
                </a:lnTo>
                <a:lnTo>
                  <a:pt x="3204920" y="53816"/>
                </a:lnTo>
                <a:lnTo>
                  <a:pt x="3204920" y="34087"/>
                </a:lnTo>
                <a:close/>
                <a:moveTo>
                  <a:pt x="4028470" y="28227"/>
                </a:moveTo>
                <a:lnTo>
                  <a:pt x="4038725" y="32036"/>
                </a:lnTo>
                <a:cubicBezTo>
                  <a:pt x="4035665" y="38482"/>
                  <a:pt x="4032670" y="44472"/>
                  <a:pt x="4029740" y="50007"/>
                </a:cubicBezTo>
                <a:lnTo>
                  <a:pt x="4125748" y="50007"/>
                </a:lnTo>
                <a:lnTo>
                  <a:pt x="4125748" y="59676"/>
                </a:lnTo>
                <a:lnTo>
                  <a:pt x="4071932" y="59676"/>
                </a:lnTo>
                <a:cubicBezTo>
                  <a:pt x="4071737" y="73089"/>
                  <a:pt x="4071118" y="84419"/>
                  <a:pt x="4070077" y="93664"/>
                </a:cubicBezTo>
                <a:lnTo>
                  <a:pt x="4133952" y="93664"/>
                </a:lnTo>
                <a:lnTo>
                  <a:pt x="4133952" y="103236"/>
                </a:lnTo>
                <a:lnTo>
                  <a:pt x="4068514" y="103236"/>
                </a:lnTo>
                <a:cubicBezTo>
                  <a:pt x="4067733" y="106427"/>
                  <a:pt x="4066854" y="109487"/>
                  <a:pt x="4065877" y="112417"/>
                </a:cubicBezTo>
                <a:cubicBezTo>
                  <a:pt x="4087169" y="124853"/>
                  <a:pt x="4107777" y="137453"/>
                  <a:pt x="4127701" y="150215"/>
                </a:cubicBezTo>
                <a:lnTo>
                  <a:pt x="4120474" y="159884"/>
                </a:lnTo>
                <a:cubicBezTo>
                  <a:pt x="4100159" y="145950"/>
                  <a:pt x="4080560" y="132992"/>
                  <a:pt x="4061677" y="121012"/>
                </a:cubicBezTo>
                <a:cubicBezTo>
                  <a:pt x="4053147" y="136769"/>
                  <a:pt x="4033744" y="150703"/>
                  <a:pt x="4003467" y="162814"/>
                </a:cubicBezTo>
                <a:cubicBezTo>
                  <a:pt x="4001513" y="159493"/>
                  <a:pt x="3999267" y="156237"/>
                  <a:pt x="3996728" y="153047"/>
                </a:cubicBezTo>
                <a:cubicBezTo>
                  <a:pt x="4033581" y="139504"/>
                  <a:pt x="4053896" y="122900"/>
                  <a:pt x="4057673" y="103236"/>
                </a:cubicBezTo>
                <a:lnTo>
                  <a:pt x="3995067" y="103236"/>
                </a:lnTo>
                <a:lnTo>
                  <a:pt x="3995067" y="93664"/>
                </a:lnTo>
                <a:lnTo>
                  <a:pt x="4059724" y="93664"/>
                </a:lnTo>
                <a:cubicBezTo>
                  <a:pt x="4060635" y="88065"/>
                  <a:pt x="4061156" y="76735"/>
                  <a:pt x="4061287" y="59676"/>
                </a:cubicBezTo>
                <a:lnTo>
                  <a:pt x="4024270" y="59676"/>
                </a:lnTo>
                <a:cubicBezTo>
                  <a:pt x="4019061" y="68466"/>
                  <a:pt x="4013136" y="77126"/>
                  <a:pt x="4006495" y="85656"/>
                </a:cubicBezTo>
                <a:cubicBezTo>
                  <a:pt x="4004020" y="83377"/>
                  <a:pt x="4001220" y="81098"/>
                  <a:pt x="3998095" y="78819"/>
                </a:cubicBezTo>
                <a:cubicBezTo>
                  <a:pt x="4010271" y="64950"/>
                  <a:pt x="4020396" y="48086"/>
                  <a:pt x="4028470" y="28227"/>
                </a:cubicBezTo>
                <a:close/>
                <a:moveTo>
                  <a:pt x="3399820" y="28227"/>
                </a:moveTo>
                <a:lnTo>
                  <a:pt x="3410075" y="32036"/>
                </a:lnTo>
                <a:cubicBezTo>
                  <a:pt x="3407015" y="38482"/>
                  <a:pt x="3404020" y="44472"/>
                  <a:pt x="3401090" y="50007"/>
                </a:cubicBezTo>
                <a:lnTo>
                  <a:pt x="3497098" y="50007"/>
                </a:lnTo>
                <a:lnTo>
                  <a:pt x="3497098" y="59676"/>
                </a:lnTo>
                <a:lnTo>
                  <a:pt x="3443282" y="59676"/>
                </a:lnTo>
                <a:cubicBezTo>
                  <a:pt x="3443087" y="73089"/>
                  <a:pt x="3442468" y="84419"/>
                  <a:pt x="3441427" y="93664"/>
                </a:cubicBezTo>
                <a:lnTo>
                  <a:pt x="3505302" y="93664"/>
                </a:lnTo>
                <a:lnTo>
                  <a:pt x="3505302" y="103236"/>
                </a:lnTo>
                <a:lnTo>
                  <a:pt x="3439864" y="103236"/>
                </a:lnTo>
                <a:cubicBezTo>
                  <a:pt x="3439083" y="106427"/>
                  <a:pt x="3438204" y="109487"/>
                  <a:pt x="3437227" y="112417"/>
                </a:cubicBezTo>
                <a:cubicBezTo>
                  <a:pt x="3458519" y="124853"/>
                  <a:pt x="3479127" y="137453"/>
                  <a:pt x="3499051" y="150215"/>
                </a:cubicBezTo>
                <a:lnTo>
                  <a:pt x="3491824" y="159884"/>
                </a:lnTo>
                <a:cubicBezTo>
                  <a:pt x="3471509" y="145950"/>
                  <a:pt x="3451910" y="132992"/>
                  <a:pt x="3433027" y="121012"/>
                </a:cubicBezTo>
                <a:cubicBezTo>
                  <a:pt x="3424497" y="136769"/>
                  <a:pt x="3405094" y="150703"/>
                  <a:pt x="3374817" y="162814"/>
                </a:cubicBezTo>
                <a:cubicBezTo>
                  <a:pt x="3372863" y="159493"/>
                  <a:pt x="3370617" y="156237"/>
                  <a:pt x="3368078" y="153047"/>
                </a:cubicBezTo>
                <a:cubicBezTo>
                  <a:pt x="3404932" y="139504"/>
                  <a:pt x="3425247" y="122900"/>
                  <a:pt x="3429023" y="103236"/>
                </a:cubicBezTo>
                <a:lnTo>
                  <a:pt x="3366417" y="103236"/>
                </a:lnTo>
                <a:lnTo>
                  <a:pt x="3366417" y="93664"/>
                </a:lnTo>
                <a:lnTo>
                  <a:pt x="3431074" y="93664"/>
                </a:lnTo>
                <a:cubicBezTo>
                  <a:pt x="3431986" y="88065"/>
                  <a:pt x="3432506" y="76735"/>
                  <a:pt x="3432637" y="59676"/>
                </a:cubicBezTo>
                <a:lnTo>
                  <a:pt x="3395620" y="59676"/>
                </a:lnTo>
                <a:cubicBezTo>
                  <a:pt x="3390411" y="68466"/>
                  <a:pt x="3384486" y="77126"/>
                  <a:pt x="3377845" y="85656"/>
                </a:cubicBezTo>
                <a:cubicBezTo>
                  <a:pt x="3375370" y="83377"/>
                  <a:pt x="3372570" y="81098"/>
                  <a:pt x="3369445" y="78819"/>
                </a:cubicBezTo>
                <a:cubicBezTo>
                  <a:pt x="3381621" y="64950"/>
                  <a:pt x="3391746" y="48086"/>
                  <a:pt x="3399820" y="28227"/>
                </a:cubicBezTo>
                <a:close/>
                <a:moveTo>
                  <a:pt x="2188866" y="27250"/>
                </a:moveTo>
                <a:lnTo>
                  <a:pt x="2258308" y="27250"/>
                </a:lnTo>
                <a:lnTo>
                  <a:pt x="2258308" y="184301"/>
                </a:lnTo>
                <a:lnTo>
                  <a:pt x="2247467" y="184301"/>
                </a:lnTo>
                <a:lnTo>
                  <a:pt x="2247467" y="164669"/>
                </a:lnTo>
                <a:lnTo>
                  <a:pt x="2199707" y="164669"/>
                </a:lnTo>
                <a:lnTo>
                  <a:pt x="2199707" y="184301"/>
                </a:lnTo>
                <a:lnTo>
                  <a:pt x="2188866" y="184301"/>
                </a:lnTo>
                <a:close/>
                <a:moveTo>
                  <a:pt x="1748572" y="27055"/>
                </a:moveTo>
                <a:lnTo>
                  <a:pt x="1758339" y="27055"/>
                </a:lnTo>
                <a:cubicBezTo>
                  <a:pt x="1758339" y="32198"/>
                  <a:pt x="1758306" y="35942"/>
                  <a:pt x="1758241" y="38286"/>
                </a:cubicBezTo>
                <a:cubicBezTo>
                  <a:pt x="1758176" y="41021"/>
                  <a:pt x="1758078" y="43398"/>
                  <a:pt x="1757948" y="45416"/>
                </a:cubicBezTo>
                <a:lnTo>
                  <a:pt x="1799555" y="45416"/>
                </a:lnTo>
                <a:lnTo>
                  <a:pt x="1799555" y="54011"/>
                </a:lnTo>
                <a:lnTo>
                  <a:pt x="1756971" y="54011"/>
                </a:lnTo>
                <a:cubicBezTo>
                  <a:pt x="1756385" y="57202"/>
                  <a:pt x="1755571" y="60132"/>
                  <a:pt x="1754530" y="62801"/>
                </a:cubicBezTo>
                <a:cubicBezTo>
                  <a:pt x="1767617" y="69117"/>
                  <a:pt x="1783440" y="77191"/>
                  <a:pt x="1801997" y="87023"/>
                </a:cubicBezTo>
                <a:lnTo>
                  <a:pt x="1795941" y="96009"/>
                </a:lnTo>
                <a:cubicBezTo>
                  <a:pt x="1780965" y="87153"/>
                  <a:pt x="1765989" y="78819"/>
                  <a:pt x="1751014" y="71005"/>
                </a:cubicBezTo>
                <a:cubicBezTo>
                  <a:pt x="1745154" y="81749"/>
                  <a:pt x="1731122" y="90311"/>
                  <a:pt x="1708919" y="96692"/>
                </a:cubicBezTo>
                <a:cubicBezTo>
                  <a:pt x="1707421" y="93632"/>
                  <a:pt x="1705565" y="90669"/>
                  <a:pt x="1703351" y="87804"/>
                </a:cubicBezTo>
                <a:cubicBezTo>
                  <a:pt x="1731545" y="80316"/>
                  <a:pt x="1746098" y="69052"/>
                  <a:pt x="1747009" y="54011"/>
                </a:cubicBezTo>
                <a:lnTo>
                  <a:pt x="1705402" y="54011"/>
                </a:lnTo>
                <a:lnTo>
                  <a:pt x="1705402" y="45416"/>
                </a:lnTo>
                <a:lnTo>
                  <a:pt x="1747986" y="45416"/>
                </a:lnTo>
                <a:cubicBezTo>
                  <a:pt x="1748377" y="40012"/>
                  <a:pt x="1748572" y="33891"/>
                  <a:pt x="1748572" y="27055"/>
                </a:cubicBezTo>
                <a:close/>
                <a:moveTo>
                  <a:pt x="1691143" y="20804"/>
                </a:moveTo>
                <a:lnTo>
                  <a:pt x="1691143" y="105678"/>
                </a:lnTo>
                <a:lnTo>
                  <a:pt x="1814400" y="105678"/>
                </a:lnTo>
                <a:lnTo>
                  <a:pt x="1814400" y="20804"/>
                </a:lnTo>
                <a:close/>
                <a:moveTo>
                  <a:pt x="228596" y="12795"/>
                </a:moveTo>
                <a:lnTo>
                  <a:pt x="397953" y="12795"/>
                </a:lnTo>
                <a:lnTo>
                  <a:pt x="397953" y="21878"/>
                </a:lnTo>
                <a:lnTo>
                  <a:pt x="238948" y="21878"/>
                </a:lnTo>
                <a:lnTo>
                  <a:pt x="238948" y="83214"/>
                </a:lnTo>
                <a:cubicBezTo>
                  <a:pt x="239795" y="130811"/>
                  <a:pt x="232990" y="166232"/>
                  <a:pt x="218536" y="189477"/>
                </a:cubicBezTo>
                <a:cubicBezTo>
                  <a:pt x="216518" y="187524"/>
                  <a:pt x="213587" y="185180"/>
                  <a:pt x="209746" y="182445"/>
                </a:cubicBezTo>
                <a:cubicBezTo>
                  <a:pt x="217168" y="169227"/>
                  <a:pt x="222117" y="155684"/>
                  <a:pt x="224591" y="141815"/>
                </a:cubicBezTo>
                <a:cubicBezTo>
                  <a:pt x="227326" y="127946"/>
                  <a:pt x="228661" y="108152"/>
                  <a:pt x="228596" y="82433"/>
                </a:cubicBezTo>
                <a:close/>
                <a:moveTo>
                  <a:pt x="1680790" y="11623"/>
                </a:moveTo>
                <a:lnTo>
                  <a:pt x="1824753" y="11623"/>
                </a:lnTo>
                <a:lnTo>
                  <a:pt x="1824753" y="114859"/>
                </a:lnTo>
                <a:lnTo>
                  <a:pt x="1680790" y="114859"/>
                </a:lnTo>
                <a:close/>
                <a:moveTo>
                  <a:pt x="1629709" y="11623"/>
                </a:moveTo>
                <a:lnTo>
                  <a:pt x="1631565" y="22074"/>
                </a:lnTo>
                <a:cubicBezTo>
                  <a:pt x="1605585" y="23311"/>
                  <a:pt x="1581657" y="24287"/>
                  <a:pt x="1559779" y="25004"/>
                </a:cubicBezTo>
                <a:cubicBezTo>
                  <a:pt x="1557435" y="39914"/>
                  <a:pt x="1554277" y="51862"/>
                  <a:pt x="1550305" y="60848"/>
                </a:cubicBezTo>
                <a:lnTo>
                  <a:pt x="1643383" y="60848"/>
                </a:lnTo>
                <a:lnTo>
                  <a:pt x="1643383" y="70810"/>
                </a:lnTo>
                <a:lnTo>
                  <a:pt x="1574918" y="70810"/>
                </a:lnTo>
                <a:cubicBezTo>
                  <a:pt x="1590870" y="95097"/>
                  <a:pt x="1614896" y="110366"/>
                  <a:pt x="1646997" y="116617"/>
                </a:cubicBezTo>
                <a:cubicBezTo>
                  <a:pt x="1645108" y="119742"/>
                  <a:pt x="1643220" y="123356"/>
                  <a:pt x="1641332" y="127458"/>
                </a:cubicBezTo>
                <a:cubicBezTo>
                  <a:pt x="1604218" y="117170"/>
                  <a:pt x="1578368" y="98287"/>
                  <a:pt x="1563783" y="70810"/>
                </a:cubicBezTo>
                <a:lnTo>
                  <a:pt x="1545519" y="70810"/>
                </a:lnTo>
                <a:cubicBezTo>
                  <a:pt x="1534515" y="92948"/>
                  <a:pt x="1507396" y="112352"/>
                  <a:pt x="1464161" y="129020"/>
                </a:cubicBezTo>
                <a:cubicBezTo>
                  <a:pt x="1461752" y="124658"/>
                  <a:pt x="1459604" y="121142"/>
                  <a:pt x="1457715" y="118472"/>
                </a:cubicBezTo>
                <a:cubicBezTo>
                  <a:pt x="1495480" y="106166"/>
                  <a:pt x="1520549" y="90279"/>
                  <a:pt x="1532920" y="70810"/>
                </a:cubicBezTo>
                <a:lnTo>
                  <a:pt x="1462306" y="70810"/>
                </a:lnTo>
                <a:lnTo>
                  <a:pt x="1462306" y="60848"/>
                </a:lnTo>
                <a:lnTo>
                  <a:pt x="1538780" y="60848"/>
                </a:lnTo>
                <a:cubicBezTo>
                  <a:pt x="1543664" y="50886"/>
                  <a:pt x="1546984" y="39068"/>
                  <a:pt x="1548742" y="25394"/>
                </a:cubicBezTo>
                <a:cubicBezTo>
                  <a:pt x="1522242" y="26176"/>
                  <a:pt x="1497759" y="26729"/>
                  <a:pt x="1475296" y="27055"/>
                </a:cubicBezTo>
                <a:cubicBezTo>
                  <a:pt x="1474840" y="23929"/>
                  <a:pt x="1474058" y="20446"/>
                  <a:pt x="1472952" y="16604"/>
                </a:cubicBezTo>
                <a:cubicBezTo>
                  <a:pt x="1524065" y="16474"/>
                  <a:pt x="1576317" y="14813"/>
                  <a:pt x="1629709" y="11623"/>
                </a:cubicBezTo>
                <a:close/>
                <a:moveTo>
                  <a:pt x="3968697" y="10646"/>
                </a:moveTo>
                <a:lnTo>
                  <a:pt x="4137956" y="10646"/>
                </a:lnTo>
                <a:lnTo>
                  <a:pt x="4137956" y="20413"/>
                </a:lnTo>
                <a:lnTo>
                  <a:pt x="3979245" y="20413"/>
                </a:lnTo>
                <a:lnTo>
                  <a:pt x="3979245" y="171018"/>
                </a:lnTo>
                <a:lnTo>
                  <a:pt x="4140105" y="171018"/>
                </a:lnTo>
                <a:lnTo>
                  <a:pt x="4140105" y="180882"/>
                </a:lnTo>
                <a:lnTo>
                  <a:pt x="3968697" y="180882"/>
                </a:lnTo>
                <a:close/>
                <a:moveTo>
                  <a:pt x="3340047" y="10646"/>
                </a:moveTo>
                <a:lnTo>
                  <a:pt x="3509306" y="10646"/>
                </a:lnTo>
                <a:lnTo>
                  <a:pt x="3509306" y="20413"/>
                </a:lnTo>
                <a:lnTo>
                  <a:pt x="3350595" y="20413"/>
                </a:lnTo>
                <a:lnTo>
                  <a:pt x="3350595" y="171018"/>
                </a:lnTo>
                <a:lnTo>
                  <a:pt x="3511455" y="171018"/>
                </a:lnTo>
                <a:lnTo>
                  <a:pt x="3511455" y="180882"/>
                </a:lnTo>
                <a:lnTo>
                  <a:pt x="3340047" y="180882"/>
                </a:lnTo>
                <a:close/>
                <a:moveTo>
                  <a:pt x="4228104" y="9865"/>
                </a:moveTo>
                <a:lnTo>
                  <a:pt x="4229960" y="19436"/>
                </a:lnTo>
                <a:cubicBezTo>
                  <a:pt x="4227811" y="19567"/>
                  <a:pt x="4224686" y="19795"/>
                  <a:pt x="4220584" y="20120"/>
                </a:cubicBezTo>
                <a:cubicBezTo>
                  <a:pt x="4211208" y="20836"/>
                  <a:pt x="4204045" y="21357"/>
                  <a:pt x="4199097" y="21683"/>
                </a:cubicBezTo>
                <a:lnTo>
                  <a:pt x="4199097" y="59285"/>
                </a:lnTo>
                <a:lnTo>
                  <a:pt x="4233281" y="59285"/>
                </a:lnTo>
                <a:lnTo>
                  <a:pt x="4233281" y="68661"/>
                </a:lnTo>
                <a:lnTo>
                  <a:pt x="4199097" y="68661"/>
                </a:lnTo>
                <a:lnTo>
                  <a:pt x="4199097" y="107826"/>
                </a:lnTo>
                <a:lnTo>
                  <a:pt x="4226932" y="107826"/>
                </a:lnTo>
                <a:lnTo>
                  <a:pt x="4226932" y="187036"/>
                </a:lnTo>
                <a:lnTo>
                  <a:pt x="4216873" y="187036"/>
                </a:lnTo>
                <a:lnTo>
                  <a:pt x="4216873" y="173655"/>
                </a:lnTo>
                <a:lnTo>
                  <a:pt x="4170871" y="173655"/>
                </a:lnTo>
                <a:lnTo>
                  <a:pt x="4170871" y="187426"/>
                </a:lnTo>
                <a:lnTo>
                  <a:pt x="4160908" y="187426"/>
                </a:lnTo>
                <a:lnTo>
                  <a:pt x="4160908" y="107826"/>
                </a:lnTo>
                <a:lnTo>
                  <a:pt x="4188939" y="107826"/>
                </a:lnTo>
                <a:lnTo>
                  <a:pt x="4188939" y="68661"/>
                </a:lnTo>
                <a:lnTo>
                  <a:pt x="4154072" y="68661"/>
                </a:lnTo>
                <a:lnTo>
                  <a:pt x="4154072" y="59285"/>
                </a:lnTo>
                <a:lnTo>
                  <a:pt x="4188939" y="59285"/>
                </a:lnTo>
                <a:lnTo>
                  <a:pt x="4188939" y="22269"/>
                </a:lnTo>
                <a:cubicBezTo>
                  <a:pt x="4186139" y="22399"/>
                  <a:pt x="4181875" y="22594"/>
                  <a:pt x="4176145" y="22855"/>
                </a:cubicBezTo>
                <a:cubicBezTo>
                  <a:pt x="4168461" y="23246"/>
                  <a:pt x="4162569" y="23506"/>
                  <a:pt x="4158467" y="23636"/>
                </a:cubicBezTo>
                <a:cubicBezTo>
                  <a:pt x="4158011" y="20055"/>
                  <a:pt x="4157360" y="16799"/>
                  <a:pt x="4156513" y="13869"/>
                </a:cubicBezTo>
                <a:cubicBezTo>
                  <a:pt x="4178912" y="13153"/>
                  <a:pt x="4202776" y="11818"/>
                  <a:pt x="4228104" y="9865"/>
                </a:cubicBezTo>
                <a:close/>
                <a:moveTo>
                  <a:pt x="3078193" y="8888"/>
                </a:moveTo>
                <a:lnTo>
                  <a:pt x="3079951" y="18069"/>
                </a:lnTo>
                <a:cubicBezTo>
                  <a:pt x="3055729" y="19436"/>
                  <a:pt x="3030140" y="20641"/>
                  <a:pt x="3003184" y="21683"/>
                </a:cubicBezTo>
                <a:cubicBezTo>
                  <a:pt x="3000644" y="28520"/>
                  <a:pt x="2998040" y="34836"/>
                  <a:pt x="2995370" y="40631"/>
                </a:cubicBezTo>
                <a:lnTo>
                  <a:pt x="3079560" y="40631"/>
                </a:lnTo>
                <a:lnTo>
                  <a:pt x="3079560" y="49421"/>
                </a:lnTo>
                <a:lnTo>
                  <a:pt x="2991170" y="49421"/>
                </a:lnTo>
                <a:cubicBezTo>
                  <a:pt x="2987980" y="56062"/>
                  <a:pt x="2984562" y="62411"/>
                  <a:pt x="2980915" y="68466"/>
                </a:cubicBezTo>
                <a:lnTo>
                  <a:pt x="3094406" y="68466"/>
                </a:lnTo>
                <a:lnTo>
                  <a:pt x="3094406" y="77256"/>
                </a:lnTo>
                <a:lnTo>
                  <a:pt x="2975544" y="77256"/>
                </a:lnTo>
                <a:cubicBezTo>
                  <a:pt x="2971507" y="83377"/>
                  <a:pt x="2967177" y="89302"/>
                  <a:pt x="2962554" y="95032"/>
                </a:cubicBezTo>
                <a:lnTo>
                  <a:pt x="3070184" y="95032"/>
                </a:lnTo>
                <a:lnTo>
                  <a:pt x="3070184" y="189868"/>
                </a:lnTo>
                <a:lnTo>
                  <a:pt x="3059538" y="189868"/>
                </a:lnTo>
                <a:lnTo>
                  <a:pt x="3059538" y="181078"/>
                </a:lnTo>
                <a:lnTo>
                  <a:pt x="2958745" y="181078"/>
                </a:lnTo>
                <a:lnTo>
                  <a:pt x="2958745" y="189868"/>
                </a:lnTo>
                <a:lnTo>
                  <a:pt x="2948099" y="189868"/>
                </a:lnTo>
                <a:lnTo>
                  <a:pt x="2948099" y="111440"/>
                </a:lnTo>
                <a:cubicBezTo>
                  <a:pt x="2938462" y="121337"/>
                  <a:pt x="2926546" y="131755"/>
                  <a:pt x="2912352" y="142694"/>
                </a:cubicBezTo>
                <a:cubicBezTo>
                  <a:pt x="2909943" y="139504"/>
                  <a:pt x="2907534" y="136639"/>
                  <a:pt x="2905125" y="134099"/>
                </a:cubicBezTo>
                <a:cubicBezTo>
                  <a:pt x="2929932" y="116779"/>
                  <a:pt x="2949401" y="97832"/>
                  <a:pt x="2963530" y="77256"/>
                </a:cubicBezTo>
                <a:lnTo>
                  <a:pt x="2908348" y="77256"/>
                </a:lnTo>
                <a:lnTo>
                  <a:pt x="2908348" y="68466"/>
                </a:lnTo>
                <a:lnTo>
                  <a:pt x="2969586" y="68466"/>
                </a:lnTo>
                <a:cubicBezTo>
                  <a:pt x="2972711" y="63387"/>
                  <a:pt x="2976227" y="57039"/>
                  <a:pt x="2980134" y="49421"/>
                </a:cubicBezTo>
                <a:lnTo>
                  <a:pt x="2921533" y="49421"/>
                </a:lnTo>
                <a:lnTo>
                  <a:pt x="2921533" y="40631"/>
                </a:lnTo>
                <a:lnTo>
                  <a:pt x="2984334" y="40631"/>
                </a:lnTo>
                <a:cubicBezTo>
                  <a:pt x="2985636" y="37831"/>
                  <a:pt x="2987492" y="33501"/>
                  <a:pt x="2989901" y="27641"/>
                </a:cubicBezTo>
                <a:cubicBezTo>
                  <a:pt x="2990877" y="25166"/>
                  <a:pt x="2991626" y="23311"/>
                  <a:pt x="2992147" y="22074"/>
                </a:cubicBezTo>
                <a:cubicBezTo>
                  <a:pt x="2969032" y="22855"/>
                  <a:pt x="2945038" y="23441"/>
                  <a:pt x="2920165" y="23832"/>
                </a:cubicBezTo>
                <a:lnTo>
                  <a:pt x="2918700" y="14651"/>
                </a:lnTo>
                <a:cubicBezTo>
                  <a:pt x="2982706" y="13544"/>
                  <a:pt x="3035870" y="11623"/>
                  <a:pt x="3078193" y="8888"/>
                </a:cubicBezTo>
                <a:close/>
                <a:moveTo>
                  <a:pt x="2505609" y="4884"/>
                </a:moveTo>
                <a:cubicBezTo>
                  <a:pt x="2515637" y="15237"/>
                  <a:pt x="2523157" y="25101"/>
                  <a:pt x="2528171" y="34477"/>
                </a:cubicBezTo>
                <a:cubicBezTo>
                  <a:pt x="2534291" y="27510"/>
                  <a:pt x="2540412" y="18623"/>
                  <a:pt x="2546532" y="7814"/>
                </a:cubicBezTo>
                <a:lnTo>
                  <a:pt x="2555323" y="12795"/>
                </a:lnTo>
                <a:cubicBezTo>
                  <a:pt x="2547509" y="26013"/>
                  <a:pt x="2539989" y="36431"/>
                  <a:pt x="2532761" y="44049"/>
                </a:cubicBezTo>
                <a:cubicBezTo>
                  <a:pt x="2541421" y="62736"/>
                  <a:pt x="2545556" y="95195"/>
                  <a:pt x="2545165" y="141424"/>
                </a:cubicBezTo>
                <a:cubicBezTo>
                  <a:pt x="2545881" y="171767"/>
                  <a:pt x="2536603" y="186450"/>
                  <a:pt x="2517330" y="185473"/>
                </a:cubicBezTo>
                <a:cubicBezTo>
                  <a:pt x="2514660" y="185668"/>
                  <a:pt x="2512251" y="185766"/>
                  <a:pt x="2510102" y="185766"/>
                </a:cubicBezTo>
                <a:cubicBezTo>
                  <a:pt x="2509060" y="185831"/>
                  <a:pt x="2507888" y="185864"/>
                  <a:pt x="2506586" y="185864"/>
                </a:cubicBezTo>
                <a:cubicBezTo>
                  <a:pt x="2505544" y="185864"/>
                  <a:pt x="2503884" y="185864"/>
                  <a:pt x="2501605" y="185864"/>
                </a:cubicBezTo>
                <a:cubicBezTo>
                  <a:pt x="2501540" y="185473"/>
                  <a:pt x="2501442" y="184854"/>
                  <a:pt x="2501312" y="184008"/>
                </a:cubicBezTo>
                <a:cubicBezTo>
                  <a:pt x="2500726" y="179906"/>
                  <a:pt x="2500140" y="176780"/>
                  <a:pt x="2499554" y="174632"/>
                </a:cubicBezTo>
                <a:cubicBezTo>
                  <a:pt x="2501442" y="174762"/>
                  <a:pt x="2503623" y="174860"/>
                  <a:pt x="2506098" y="174925"/>
                </a:cubicBezTo>
                <a:cubicBezTo>
                  <a:pt x="2507335" y="174990"/>
                  <a:pt x="2508702" y="175022"/>
                  <a:pt x="2510200" y="175022"/>
                </a:cubicBezTo>
                <a:cubicBezTo>
                  <a:pt x="2511502" y="175022"/>
                  <a:pt x="2513488" y="175022"/>
                  <a:pt x="2516158" y="175022"/>
                </a:cubicBezTo>
                <a:cubicBezTo>
                  <a:pt x="2523320" y="175153"/>
                  <a:pt x="2528203" y="172808"/>
                  <a:pt x="2530808" y="167990"/>
                </a:cubicBezTo>
                <a:cubicBezTo>
                  <a:pt x="2533673" y="163367"/>
                  <a:pt x="2535073" y="154805"/>
                  <a:pt x="2535008" y="142303"/>
                </a:cubicBezTo>
                <a:cubicBezTo>
                  <a:pt x="2535008" y="124788"/>
                  <a:pt x="2534519" y="109650"/>
                  <a:pt x="2533543" y="96888"/>
                </a:cubicBezTo>
                <a:cubicBezTo>
                  <a:pt x="2526315" y="109194"/>
                  <a:pt x="2516125" y="119970"/>
                  <a:pt x="2502972" y="129216"/>
                </a:cubicBezTo>
                <a:cubicBezTo>
                  <a:pt x="2500107" y="125635"/>
                  <a:pt x="2497698" y="122770"/>
                  <a:pt x="2495745" y="120621"/>
                </a:cubicBezTo>
                <a:cubicBezTo>
                  <a:pt x="2510525" y="111766"/>
                  <a:pt x="2522604" y="99166"/>
                  <a:pt x="2531980" y="82823"/>
                </a:cubicBezTo>
                <a:cubicBezTo>
                  <a:pt x="2530222" y="70257"/>
                  <a:pt x="2527813" y="60067"/>
                  <a:pt x="2524752" y="52253"/>
                </a:cubicBezTo>
                <a:cubicBezTo>
                  <a:pt x="2518306" y="58309"/>
                  <a:pt x="2511046" y="64038"/>
                  <a:pt x="2502972" y="69443"/>
                </a:cubicBezTo>
                <a:cubicBezTo>
                  <a:pt x="2500889" y="66448"/>
                  <a:pt x="2498740" y="63648"/>
                  <a:pt x="2496526" y="61043"/>
                </a:cubicBezTo>
                <a:cubicBezTo>
                  <a:pt x="2504926" y="55769"/>
                  <a:pt x="2512869" y="49649"/>
                  <a:pt x="2520357" y="42682"/>
                </a:cubicBezTo>
                <a:cubicBezTo>
                  <a:pt x="2515669" y="33175"/>
                  <a:pt x="2508084" y="22562"/>
                  <a:pt x="2497601" y="10842"/>
                </a:cubicBezTo>
                <a:close/>
                <a:moveTo>
                  <a:pt x="1337825" y="4005"/>
                </a:moveTo>
                <a:lnTo>
                  <a:pt x="1349350" y="4005"/>
                </a:lnTo>
                <a:cubicBezTo>
                  <a:pt x="1349285" y="6088"/>
                  <a:pt x="1349187" y="9084"/>
                  <a:pt x="1349057" y="12990"/>
                </a:cubicBezTo>
                <a:cubicBezTo>
                  <a:pt x="1348796" y="22367"/>
                  <a:pt x="1348503" y="29334"/>
                  <a:pt x="1348178" y="33891"/>
                </a:cubicBezTo>
                <a:cubicBezTo>
                  <a:pt x="1356121" y="105971"/>
                  <a:pt x="1385455" y="152949"/>
                  <a:pt x="1436177" y="174827"/>
                </a:cubicBezTo>
                <a:cubicBezTo>
                  <a:pt x="1433507" y="177692"/>
                  <a:pt x="1430903" y="180980"/>
                  <a:pt x="1428364" y="184691"/>
                </a:cubicBezTo>
                <a:cubicBezTo>
                  <a:pt x="1378357" y="158581"/>
                  <a:pt x="1350164" y="117040"/>
                  <a:pt x="1343783" y="60067"/>
                </a:cubicBezTo>
                <a:cubicBezTo>
                  <a:pt x="1336685" y="115933"/>
                  <a:pt x="1308231" y="158256"/>
                  <a:pt x="1258420" y="187036"/>
                </a:cubicBezTo>
                <a:cubicBezTo>
                  <a:pt x="1254904" y="183129"/>
                  <a:pt x="1252170" y="180134"/>
                  <a:pt x="1250216" y="178050"/>
                </a:cubicBezTo>
                <a:cubicBezTo>
                  <a:pt x="1300158" y="149336"/>
                  <a:pt x="1328416" y="107468"/>
                  <a:pt x="1334993" y="52448"/>
                </a:cubicBezTo>
                <a:cubicBezTo>
                  <a:pt x="1336099" y="45677"/>
                  <a:pt x="1336848" y="38742"/>
                  <a:pt x="1337239" y="31645"/>
                </a:cubicBezTo>
                <a:cubicBezTo>
                  <a:pt x="1337630" y="25134"/>
                  <a:pt x="1337825" y="15920"/>
                  <a:pt x="1337825" y="4005"/>
                </a:cubicBezTo>
                <a:close/>
                <a:moveTo>
                  <a:pt x="4631773" y="2442"/>
                </a:moveTo>
                <a:lnTo>
                  <a:pt x="4642223" y="2442"/>
                </a:lnTo>
                <a:lnTo>
                  <a:pt x="4642223" y="18655"/>
                </a:lnTo>
                <a:lnTo>
                  <a:pt x="4696234" y="18655"/>
                </a:lnTo>
                <a:lnTo>
                  <a:pt x="4696234" y="2442"/>
                </a:lnTo>
                <a:lnTo>
                  <a:pt x="4706587" y="2442"/>
                </a:lnTo>
                <a:lnTo>
                  <a:pt x="4706587" y="18655"/>
                </a:lnTo>
                <a:lnTo>
                  <a:pt x="4758253" y="18655"/>
                </a:lnTo>
                <a:lnTo>
                  <a:pt x="4758253" y="28227"/>
                </a:lnTo>
                <a:lnTo>
                  <a:pt x="4706587" y="28227"/>
                </a:lnTo>
                <a:lnTo>
                  <a:pt x="4706587" y="42877"/>
                </a:lnTo>
                <a:lnTo>
                  <a:pt x="4696234" y="42877"/>
                </a:lnTo>
                <a:lnTo>
                  <a:pt x="4696234" y="28227"/>
                </a:lnTo>
                <a:lnTo>
                  <a:pt x="4642223" y="28227"/>
                </a:lnTo>
                <a:lnTo>
                  <a:pt x="4642223" y="42877"/>
                </a:lnTo>
                <a:lnTo>
                  <a:pt x="4631773" y="42877"/>
                </a:lnTo>
                <a:lnTo>
                  <a:pt x="4631773" y="28227"/>
                </a:lnTo>
                <a:lnTo>
                  <a:pt x="4580399" y="28227"/>
                </a:lnTo>
                <a:lnTo>
                  <a:pt x="4580399" y="18655"/>
                </a:lnTo>
                <a:lnTo>
                  <a:pt x="4631773" y="18655"/>
                </a:lnTo>
                <a:close/>
                <a:moveTo>
                  <a:pt x="4251154" y="1661"/>
                </a:moveTo>
                <a:lnTo>
                  <a:pt x="4261312" y="1661"/>
                </a:lnTo>
                <a:lnTo>
                  <a:pt x="4261312" y="36626"/>
                </a:lnTo>
                <a:lnTo>
                  <a:pt x="4315713" y="36626"/>
                </a:lnTo>
                <a:lnTo>
                  <a:pt x="4315713" y="1661"/>
                </a:lnTo>
                <a:lnTo>
                  <a:pt x="4325968" y="1661"/>
                </a:lnTo>
                <a:lnTo>
                  <a:pt x="4325968" y="36626"/>
                </a:lnTo>
                <a:lnTo>
                  <a:pt x="4341693" y="36626"/>
                </a:lnTo>
                <a:lnTo>
                  <a:pt x="4341693" y="46198"/>
                </a:lnTo>
                <a:lnTo>
                  <a:pt x="4325968" y="46198"/>
                </a:lnTo>
                <a:lnTo>
                  <a:pt x="4325968" y="188891"/>
                </a:lnTo>
                <a:lnTo>
                  <a:pt x="4315713" y="188891"/>
                </a:lnTo>
                <a:lnTo>
                  <a:pt x="4315713" y="173655"/>
                </a:lnTo>
                <a:lnTo>
                  <a:pt x="4261312" y="173655"/>
                </a:lnTo>
                <a:lnTo>
                  <a:pt x="4261312" y="189087"/>
                </a:lnTo>
                <a:lnTo>
                  <a:pt x="4251154" y="189087"/>
                </a:lnTo>
                <a:lnTo>
                  <a:pt x="4251154" y="46198"/>
                </a:lnTo>
                <a:lnTo>
                  <a:pt x="4235137" y="46198"/>
                </a:lnTo>
                <a:lnTo>
                  <a:pt x="4235137" y="36626"/>
                </a:lnTo>
                <a:lnTo>
                  <a:pt x="4251154" y="36626"/>
                </a:lnTo>
                <a:close/>
                <a:moveTo>
                  <a:pt x="2640001" y="1661"/>
                </a:moveTo>
                <a:lnTo>
                  <a:pt x="2650354" y="1661"/>
                </a:lnTo>
                <a:lnTo>
                  <a:pt x="2650354" y="27055"/>
                </a:lnTo>
                <a:lnTo>
                  <a:pt x="2685417" y="27055"/>
                </a:lnTo>
                <a:lnTo>
                  <a:pt x="2685417" y="36431"/>
                </a:lnTo>
                <a:lnTo>
                  <a:pt x="2650354" y="36431"/>
                </a:lnTo>
                <a:lnTo>
                  <a:pt x="2650354" y="60067"/>
                </a:lnTo>
                <a:lnTo>
                  <a:pt x="2640001" y="60067"/>
                </a:lnTo>
                <a:lnTo>
                  <a:pt x="2640001" y="36431"/>
                </a:lnTo>
                <a:lnTo>
                  <a:pt x="2600738" y="36431"/>
                </a:lnTo>
                <a:lnTo>
                  <a:pt x="2600738" y="60067"/>
                </a:lnTo>
                <a:lnTo>
                  <a:pt x="2590386" y="60067"/>
                </a:lnTo>
                <a:lnTo>
                  <a:pt x="2590386" y="36431"/>
                </a:lnTo>
                <a:lnTo>
                  <a:pt x="2558350" y="36431"/>
                </a:lnTo>
                <a:lnTo>
                  <a:pt x="2558350" y="27055"/>
                </a:lnTo>
                <a:lnTo>
                  <a:pt x="2590386" y="27055"/>
                </a:lnTo>
                <a:lnTo>
                  <a:pt x="2590386" y="1856"/>
                </a:lnTo>
                <a:lnTo>
                  <a:pt x="2600738" y="1856"/>
                </a:lnTo>
                <a:lnTo>
                  <a:pt x="2600738" y="27055"/>
                </a:lnTo>
                <a:lnTo>
                  <a:pt x="2640001" y="27055"/>
                </a:lnTo>
                <a:close/>
                <a:moveTo>
                  <a:pt x="946267" y="1661"/>
                </a:moveTo>
                <a:lnTo>
                  <a:pt x="956913" y="4396"/>
                </a:lnTo>
                <a:cubicBezTo>
                  <a:pt x="953397" y="14748"/>
                  <a:pt x="949784" y="24352"/>
                  <a:pt x="946072" y="33208"/>
                </a:cubicBezTo>
                <a:lnTo>
                  <a:pt x="1010729" y="33208"/>
                </a:lnTo>
                <a:cubicBezTo>
                  <a:pt x="1009947" y="78786"/>
                  <a:pt x="1008743" y="118472"/>
                  <a:pt x="1007115" y="152266"/>
                </a:cubicBezTo>
                <a:cubicBezTo>
                  <a:pt x="1007115" y="174143"/>
                  <a:pt x="995981" y="185017"/>
                  <a:pt x="973712" y="184887"/>
                </a:cubicBezTo>
                <a:cubicBezTo>
                  <a:pt x="969741" y="185017"/>
                  <a:pt x="965313" y="185115"/>
                  <a:pt x="960429" y="185180"/>
                </a:cubicBezTo>
                <a:cubicBezTo>
                  <a:pt x="958085" y="185245"/>
                  <a:pt x="955513" y="185278"/>
                  <a:pt x="952714" y="185278"/>
                </a:cubicBezTo>
                <a:cubicBezTo>
                  <a:pt x="950239" y="185278"/>
                  <a:pt x="946821" y="185278"/>
                  <a:pt x="942459" y="185278"/>
                </a:cubicBezTo>
                <a:cubicBezTo>
                  <a:pt x="941808" y="181501"/>
                  <a:pt x="940961" y="177822"/>
                  <a:pt x="939919" y="174241"/>
                </a:cubicBezTo>
                <a:cubicBezTo>
                  <a:pt x="950142" y="174632"/>
                  <a:pt x="960788" y="174827"/>
                  <a:pt x="971857" y="174827"/>
                </a:cubicBezTo>
                <a:cubicBezTo>
                  <a:pt x="988330" y="175673"/>
                  <a:pt x="996599" y="167762"/>
                  <a:pt x="996664" y="151094"/>
                </a:cubicBezTo>
                <a:cubicBezTo>
                  <a:pt x="997836" y="130062"/>
                  <a:pt x="998911" y="94120"/>
                  <a:pt x="999887" y="43268"/>
                </a:cubicBezTo>
                <a:lnTo>
                  <a:pt x="941873" y="43268"/>
                </a:lnTo>
                <a:cubicBezTo>
                  <a:pt x="936534" y="56030"/>
                  <a:pt x="931064" y="67034"/>
                  <a:pt x="925464" y="76280"/>
                </a:cubicBezTo>
                <a:cubicBezTo>
                  <a:pt x="923251" y="74521"/>
                  <a:pt x="920190" y="72568"/>
                  <a:pt x="916284" y="70419"/>
                </a:cubicBezTo>
                <a:cubicBezTo>
                  <a:pt x="928199" y="51211"/>
                  <a:pt x="938194" y="28292"/>
                  <a:pt x="946267" y="1661"/>
                </a:cubicBezTo>
                <a:close/>
                <a:moveTo>
                  <a:pt x="867059" y="1661"/>
                </a:moveTo>
                <a:lnTo>
                  <a:pt x="877900" y="4005"/>
                </a:lnTo>
                <a:cubicBezTo>
                  <a:pt x="877119" y="6349"/>
                  <a:pt x="875784" y="10451"/>
                  <a:pt x="873896" y="16311"/>
                </a:cubicBezTo>
                <a:cubicBezTo>
                  <a:pt x="871356" y="24320"/>
                  <a:pt x="869500" y="30082"/>
                  <a:pt x="868328" y="33598"/>
                </a:cubicBezTo>
                <a:lnTo>
                  <a:pt x="908080" y="33598"/>
                </a:lnTo>
                <a:lnTo>
                  <a:pt x="908080" y="185278"/>
                </a:lnTo>
                <a:lnTo>
                  <a:pt x="897727" y="185278"/>
                </a:lnTo>
                <a:lnTo>
                  <a:pt x="897727" y="169260"/>
                </a:lnTo>
                <a:lnTo>
                  <a:pt x="847916" y="169260"/>
                </a:lnTo>
                <a:lnTo>
                  <a:pt x="847916" y="186645"/>
                </a:lnTo>
                <a:lnTo>
                  <a:pt x="837465" y="186645"/>
                </a:lnTo>
                <a:lnTo>
                  <a:pt x="837465" y="33598"/>
                </a:lnTo>
                <a:lnTo>
                  <a:pt x="857878" y="33598"/>
                </a:lnTo>
                <a:cubicBezTo>
                  <a:pt x="861720" y="21487"/>
                  <a:pt x="864780" y="10842"/>
                  <a:pt x="867059" y="1661"/>
                </a:cubicBezTo>
                <a:close/>
                <a:moveTo>
                  <a:pt x="2109462" y="1465"/>
                </a:moveTo>
                <a:lnTo>
                  <a:pt x="2120498" y="1465"/>
                </a:lnTo>
                <a:cubicBezTo>
                  <a:pt x="2120498" y="9214"/>
                  <a:pt x="2120368" y="21064"/>
                  <a:pt x="2120107" y="37017"/>
                </a:cubicBezTo>
                <a:lnTo>
                  <a:pt x="2164840" y="37017"/>
                </a:lnTo>
                <a:cubicBezTo>
                  <a:pt x="2164384" y="81033"/>
                  <a:pt x="2163472" y="120263"/>
                  <a:pt x="2162105" y="154707"/>
                </a:cubicBezTo>
                <a:cubicBezTo>
                  <a:pt x="2161714" y="174371"/>
                  <a:pt x="2152957" y="184171"/>
                  <a:pt x="2135832" y="184105"/>
                </a:cubicBezTo>
                <a:cubicBezTo>
                  <a:pt x="2133097" y="184171"/>
                  <a:pt x="2130297" y="184236"/>
                  <a:pt x="2127433" y="184301"/>
                </a:cubicBezTo>
                <a:cubicBezTo>
                  <a:pt x="2126000" y="184301"/>
                  <a:pt x="2124437" y="184301"/>
                  <a:pt x="2122745" y="184301"/>
                </a:cubicBezTo>
                <a:cubicBezTo>
                  <a:pt x="2121377" y="184301"/>
                  <a:pt x="2119293" y="184301"/>
                  <a:pt x="2116494" y="184301"/>
                </a:cubicBezTo>
                <a:cubicBezTo>
                  <a:pt x="2116168" y="181175"/>
                  <a:pt x="2115484" y="177236"/>
                  <a:pt x="2114443" y="172483"/>
                </a:cubicBezTo>
                <a:cubicBezTo>
                  <a:pt x="2120498" y="172874"/>
                  <a:pt x="2126912" y="173069"/>
                  <a:pt x="2133683" y="173069"/>
                </a:cubicBezTo>
                <a:cubicBezTo>
                  <a:pt x="2145469" y="173981"/>
                  <a:pt x="2151329" y="167762"/>
                  <a:pt x="2151264" y="154414"/>
                </a:cubicBezTo>
                <a:cubicBezTo>
                  <a:pt x="2152761" y="122184"/>
                  <a:pt x="2153575" y="86470"/>
                  <a:pt x="2153705" y="47272"/>
                </a:cubicBezTo>
                <a:lnTo>
                  <a:pt x="2119912" y="47272"/>
                </a:lnTo>
                <a:cubicBezTo>
                  <a:pt x="2119586" y="51700"/>
                  <a:pt x="2119424" y="55216"/>
                  <a:pt x="2119424" y="57820"/>
                </a:cubicBezTo>
                <a:cubicBezTo>
                  <a:pt x="2118773" y="117333"/>
                  <a:pt x="2107248" y="160893"/>
                  <a:pt x="2084849" y="188501"/>
                </a:cubicBezTo>
                <a:cubicBezTo>
                  <a:pt x="2081724" y="185961"/>
                  <a:pt x="2078468" y="183682"/>
                  <a:pt x="2075082" y="181664"/>
                </a:cubicBezTo>
                <a:cubicBezTo>
                  <a:pt x="2097155" y="154577"/>
                  <a:pt x="2108355" y="112970"/>
                  <a:pt x="2108680" y="56843"/>
                </a:cubicBezTo>
                <a:cubicBezTo>
                  <a:pt x="2108680" y="55867"/>
                  <a:pt x="2108713" y="54369"/>
                  <a:pt x="2108778" y="52351"/>
                </a:cubicBezTo>
                <a:cubicBezTo>
                  <a:pt x="2108843" y="50137"/>
                  <a:pt x="2108876" y="48444"/>
                  <a:pt x="2108876" y="47272"/>
                </a:cubicBezTo>
                <a:lnTo>
                  <a:pt x="2081236" y="47272"/>
                </a:lnTo>
                <a:lnTo>
                  <a:pt x="2081236" y="37017"/>
                </a:lnTo>
                <a:lnTo>
                  <a:pt x="2109266" y="37017"/>
                </a:lnTo>
                <a:cubicBezTo>
                  <a:pt x="2109331" y="32719"/>
                  <a:pt x="2109396" y="27803"/>
                  <a:pt x="2109462" y="22269"/>
                </a:cubicBezTo>
                <a:cubicBezTo>
                  <a:pt x="2109462" y="19599"/>
                  <a:pt x="2109462" y="16669"/>
                  <a:pt x="2109462" y="13479"/>
                </a:cubicBezTo>
                <a:cubicBezTo>
                  <a:pt x="2109462" y="10679"/>
                  <a:pt x="2109462" y="6674"/>
                  <a:pt x="2109462" y="1465"/>
                </a:cubicBezTo>
                <a:close/>
                <a:moveTo>
                  <a:pt x="1909092" y="1465"/>
                </a:moveTo>
                <a:lnTo>
                  <a:pt x="1919152" y="1465"/>
                </a:lnTo>
                <a:lnTo>
                  <a:pt x="1919152" y="26664"/>
                </a:lnTo>
                <a:lnTo>
                  <a:pt x="1957341" y="26664"/>
                </a:lnTo>
                <a:lnTo>
                  <a:pt x="1957341" y="1465"/>
                </a:lnTo>
                <a:lnTo>
                  <a:pt x="1967303" y="1465"/>
                </a:lnTo>
                <a:lnTo>
                  <a:pt x="1967303" y="26664"/>
                </a:lnTo>
                <a:lnTo>
                  <a:pt x="2005686" y="26664"/>
                </a:lnTo>
                <a:lnTo>
                  <a:pt x="2005686" y="1465"/>
                </a:lnTo>
                <a:lnTo>
                  <a:pt x="2015746" y="1465"/>
                </a:lnTo>
                <a:lnTo>
                  <a:pt x="2015746" y="26664"/>
                </a:lnTo>
                <a:lnTo>
                  <a:pt x="2056376" y="26664"/>
                </a:lnTo>
                <a:lnTo>
                  <a:pt x="2056376" y="36235"/>
                </a:lnTo>
                <a:lnTo>
                  <a:pt x="2015746" y="36235"/>
                </a:lnTo>
                <a:lnTo>
                  <a:pt x="2015746" y="58602"/>
                </a:lnTo>
                <a:lnTo>
                  <a:pt x="2005686" y="58602"/>
                </a:lnTo>
                <a:lnTo>
                  <a:pt x="2005686" y="36235"/>
                </a:lnTo>
                <a:lnTo>
                  <a:pt x="1967303" y="36235"/>
                </a:lnTo>
                <a:lnTo>
                  <a:pt x="1967303" y="58602"/>
                </a:lnTo>
                <a:lnTo>
                  <a:pt x="1957341" y="58602"/>
                </a:lnTo>
                <a:lnTo>
                  <a:pt x="1957341" y="36235"/>
                </a:lnTo>
                <a:lnTo>
                  <a:pt x="1919152" y="36235"/>
                </a:lnTo>
                <a:lnTo>
                  <a:pt x="1919152" y="58602"/>
                </a:lnTo>
                <a:lnTo>
                  <a:pt x="1909092" y="58602"/>
                </a:lnTo>
                <a:lnTo>
                  <a:pt x="1909092" y="36235"/>
                </a:lnTo>
                <a:lnTo>
                  <a:pt x="1868267" y="36235"/>
                </a:lnTo>
                <a:lnTo>
                  <a:pt x="1868267" y="26664"/>
                </a:lnTo>
                <a:lnTo>
                  <a:pt x="1909092" y="26664"/>
                </a:lnTo>
                <a:close/>
                <a:moveTo>
                  <a:pt x="89855" y="1465"/>
                </a:moveTo>
                <a:lnTo>
                  <a:pt x="100404" y="1465"/>
                </a:lnTo>
                <a:lnTo>
                  <a:pt x="100404" y="26469"/>
                </a:lnTo>
                <a:lnTo>
                  <a:pt x="169260" y="26469"/>
                </a:lnTo>
                <a:lnTo>
                  <a:pt x="169260" y="88879"/>
                </a:lnTo>
                <a:lnTo>
                  <a:pt x="100404" y="88879"/>
                </a:lnTo>
                <a:lnTo>
                  <a:pt x="100404" y="110463"/>
                </a:lnTo>
                <a:lnTo>
                  <a:pt x="89855" y="110463"/>
                </a:lnTo>
                <a:lnTo>
                  <a:pt x="89855" y="88879"/>
                </a:lnTo>
                <a:lnTo>
                  <a:pt x="20999" y="88879"/>
                </a:lnTo>
                <a:lnTo>
                  <a:pt x="20999" y="26469"/>
                </a:lnTo>
                <a:lnTo>
                  <a:pt x="89855" y="26469"/>
                </a:lnTo>
                <a:close/>
                <a:moveTo>
                  <a:pt x="485562" y="1270"/>
                </a:moveTo>
                <a:lnTo>
                  <a:pt x="496207" y="1270"/>
                </a:lnTo>
                <a:lnTo>
                  <a:pt x="496207" y="26859"/>
                </a:lnTo>
                <a:lnTo>
                  <a:pt x="543967" y="26859"/>
                </a:lnTo>
                <a:lnTo>
                  <a:pt x="543967" y="36235"/>
                </a:lnTo>
                <a:lnTo>
                  <a:pt x="496207" y="36235"/>
                </a:lnTo>
                <a:lnTo>
                  <a:pt x="496207" y="69443"/>
                </a:lnTo>
                <a:lnTo>
                  <a:pt x="526973" y="69443"/>
                </a:lnTo>
                <a:cubicBezTo>
                  <a:pt x="544358" y="57006"/>
                  <a:pt x="560897" y="41607"/>
                  <a:pt x="576588" y="23246"/>
                </a:cubicBezTo>
                <a:lnTo>
                  <a:pt x="585183" y="29692"/>
                </a:lnTo>
                <a:cubicBezTo>
                  <a:pt x="571445" y="45449"/>
                  <a:pt x="557771" y="58699"/>
                  <a:pt x="544162" y="69443"/>
                </a:cubicBezTo>
                <a:lnTo>
                  <a:pt x="597001" y="69443"/>
                </a:lnTo>
                <a:lnTo>
                  <a:pt x="597001" y="79014"/>
                </a:lnTo>
                <a:lnTo>
                  <a:pt x="531368" y="79014"/>
                </a:lnTo>
                <a:cubicBezTo>
                  <a:pt x="514829" y="90930"/>
                  <a:pt x="494775" y="102292"/>
                  <a:pt x="471204" y="113101"/>
                </a:cubicBezTo>
                <a:lnTo>
                  <a:pt x="471204" y="135467"/>
                </a:lnTo>
                <a:cubicBezTo>
                  <a:pt x="503500" y="127718"/>
                  <a:pt x="532898" y="118700"/>
                  <a:pt x="559399" y="108412"/>
                </a:cubicBezTo>
                <a:lnTo>
                  <a:pt x="563989" y="118472"/>
                </a:lnTo>
                <a:cubicBezTo>
                  <a:pt x="538140" y="127458"/>
                  <a:pt x="507211" y="136378"/>
                  <a:pt x="471204" y="145233"/>
                </a:cubicBezTo>
                <a:lnTo>
                  <a:pt x="471204" y="156856"/>
                </a:lnTo>
                <a:cubicBezTo>
                  <a:pt x="471009" y="167209"/>
                  <a:pt x="476804" y="172288"/>
                  <a:pt x="488589" y="172092"/>
                </a:cubicBezTo>
                <a:lnTo>
                  <a:pt x="547190" y="172092"/>
                </a:lnTo>
                <a:cubicBezTo>
                  <a:pt x="558780" y="172353"/>
                  <a:pt x="565455" y="167209"/>
                  <a:pt x="567212" y="156661"/>
                </a:cubicBezTo>
                <a:cubicBezTo>
                  <a:pt x="568645" y="148326"/>
                  <a:pt x="569784" y="139471"/>
                  <a:pt x="570631" y="130095"/>
                </a:cubicBezTo>
                <a:cubicBezTo>
                  <a:pt x="573951" y="131397"/>
                  <a:pt x="577598" y="132667"/>
                  <a:pt x="581570" y="133904"/>
                </a:cubicBezTo>
                <a:cubicBezTo>
                  <a:pt x="580202" y="144843"/>
                  <a:pt x="578737" y="154089"/>
                  <a:pt x="577174" y="161642"/>
                </a:cubicBezTo>
                <a:cubicBezTo>
                  <a:pt x="574310" y="175185"/>
                  <a:pt x="564868" y="182054"/>
                  <a:pt x="548850" y="182250"/>
                </a:cubicBezTo>
                <a:lnTo>
                  <a:pt x="487026" y="182250"/>
                </a:lnTo>
                <a:cubicBezTo>
                  <a:pt x="469446" y="182185"/>
                  <a:pt x="460623" y="174306"/>
                  <a:pt x="460558" y="158614"/>
                </a:cubicBezTo>
                <a:lnTo>
                  <a:pt x="460558" y="117691"/>
                </a:lnTo>
                <a:cubicBezTo>
                  <a:pt x="447861" y="123160"/>
                  <a:pt x="433146" y="129020"/>
                  <a:pt x="416412" y="135271"/>
                </a:cubicBezTo>
                <a:cubicBezTo>
                  <a:pt x="414589" y="131299"/>
                  <a:pt x="412766" y="127816"/>
                  <a:pt x="410943" y="124821"/>
                </a:cubicBezTo>
                <a:cubicBezTo>
                  <a:pt x="451703" y="111733"/>
                  <a:pt x="485724" y="96464"/>
                  <a:pt x="513006" y="79014"/>
                </a:cubicBezTo>
                <a:lnTo>
                  <a:pt x="413580" y="79014"/>
                </a:lnTo>
                <a:lnTo>
                  <a:pt x="413580" y="69443"/>
                </a:lnTo>
                <a:lnTo>
                  <a:pt x="485562" y="69443"/>
                </a:lnTo>
                <a:lnTo>
                  <a:pt x="485562" y="36235"/>
                </a:lnTo>
                <a:lnTo>
                  <a:pt x="434969" y="36235"/>
                </a:lnTo>
                <a:lnTo>
                  <a:pt x="434969" y="26859"/>
                </a:lnTo>
                <a:lnTo>
                  <a:pt x="485562" y="26859"/>
                </a:lnTo>
                <a:close/>
                <a:moveTo>
                  <a:pt x="1131889" y="1075"/>
                </a:moveTo>
                <a:cubicBezTo>
                  <a:pt x="1138009" y="12925"/>
                  <a:pt x="1142730" y="22464"/>
                  <a:pt x="1146051" y="29692"/>
                </a:cubicBezTo>
                <a:lnTo>
                  <a:pt x="1135210" y="33598"/>
                </a:lnTo>
                <a:cubicBezTo>
                  <a:pt x="1132345" y="25915"/>
                  <a:pt x="1127884" y="16344"/>
                  <a:pt x="1121829" y="4884"/>
                </a:cubicBezTo>
                <a:close/>
                <a:moveTo>
                  <a:pt x="2407792" y="879"/>
                </a:moveTo>
                <a:lnTo>
                  <a:pt x="2418438" y="879"/>
                </a:lnTo>
                <a:lnTo>
                  <a:pt x="2418438" y="22464"/>
                </a:lnTo>
                <a:lnTo>
                  <a:pt x="2474793" y="22464"/>
                </a:lnTo>
                <a:lnTo>
                  <a:pt x="2474793" y="31840"/>
                </a:lnTo>
                <a:lnTo>
                  <a:pt x="2418438" y="31840"/>
                </a:lnTo>
                <a:lnTo>
                  <a:pt x="2418438" y="47467"/>
                </a:lnTo>
                <a:lnTo>
                  <a:pt x="2407792" y="47467"/>
                </a:lnTo>
                <a:lnTo>
                  <a:pt x="2407792" y="31840"/>
                </a:lnTo>
                <a:lnTo>
                  <a:pt x="2354856" y="31840"/>
                </a:lnTo>
                <a:lnTo>
                  <a:pt x="2354856" y="48249"/>
                </a:lnTo>
                <a:lnTo>
                  <a:pt x="2344210" y="48249"/>
                </a:lnTo>
                <a:lnTo>
                  <a:pt x="2344210" y="31840"/>
                </a:lnTo>
                <a:lnTo>
                  <a:pt x="2289223" y="31840"/>
                </a:lnTo>
                <a:lnTo>
                  <a:pt x="2289223" y="22464"/>
                </a:lnTo>
                <a:lnTo>
                  <a:pt x="2344210" y="22464"/>
                </a:lnTo>
                <a:lnTo>
                  <a:pt x="2344210" y="1075"/>
                </a:lnTo>
                <a:lnTo>
                  <a:pt x="2354856" y="1075"/>
                </a:lnTo>
                <a:lnTo>
                  <a:pt x="2354856" y="22464"/>
                </a:lnTo>
                <a:lnTo>
                  <a:pt x="2407792" y="22464"/>
                </a:lnTo>
                <a:close/>
                <a:moveTo>
                  <a:pt x="713375" y="879"/>
                </a:moveTo>
                <a:cubicBezTo>
                  <a:pt x="717282" y="7391"/>
                  <a:pt x="721612" y="15237"/>
                  <a:pt x="726365" y="24418"/>
                </a:cubicBezTo>
                <a:lnTo>
                  <a:pt x="717770" y="28422"/>
                </a:lnTo>
                <a:lnTo>
                  <a:pt x="801765" y="28422"/>
                </a:lnTo>
                <a:lnTo>
                  <a:pt x="801765" y="61043"/>
                </a:lnTo>
                <a:lnTo>
                  <a:pt x="790925" y="61043"/>
                </a:lnTo>
                <a:lnTo>
                  <a:pt x="790925" y="38482"/>
                </a:lnTo>
                <a:lnTo>
                  <a:pt x="637780" y="38482"/>
                </a:lnTo>
                <a:lnTo>
                  <a:pt x="637780" y="61043"/>
                </a:lnTo>
                <a:lnTo>
                  <a:pt x="626939" y="61043"/>
                </a:lnTo>
                <a:lnTo>
                  <a:pt x="626939" y="28422"/>
                </a:lnTo>
                <a:lnTo>
                  <a:pt x="715720" y="28422"/>
                </a:lnTo>
                <a:cubicBezTo>
                  <a:pt x="712203" y="20739"/>
                  <a:pt x="708199" y="13023"/>
                  <a:pt x="703707" y="5275"/>
                </a:cubicBezTo>
                <a:close/>
                <a:moveTo>
                  <a:pt x="2795150" y="684"/>
                </a:moveTo>
                <a:lnTo>
                  <a:pt x="2805893" y="684"/>
                </a:lnTo>
                <a:lnTo>
                  <a:pt x="2805893" y="37017"/>
                </a:lnTo>
                <a:lnTo>
                  <a:pt x="2878168" y="37017"/>
                </a:lnTo>
                <a:lnTo>
                  <a:pt x="2878168" y="47272"/>
                </a:lnTo>
                <a:lnTo>
                  <a:pt x="2805893" y="47272"/>
                </a:lnTo>
                <a:lnTo>
                  <a:pt x="2805893" y="93860"/>
                </a:lnTo>
                <a:lnTo>
                  <a:pt x="2893893" y="93860"/>
                </a:lnTo>
                <a:lnTo>
                  <a:pt x="2893893" y="104017"/>
                </a:lnTo>
                <a:lnTo>
                  <a:pt x="2789094" y="104017"/>
                </a:lnTo>
                <a:lnTo>
                  <a:pt x="2797494" y="107240"/>
                </a:lnTo>
                <a:cubicBezTo>
                  <a:pt x="2785513" y="122737"/>
                  <a:pt x="2768063" y="142824"/>
                  <a:pt x="2745144" y="167502"/>
                </a:cubicBezTo>
                <a:cubicBezTo>
                  <a:pt x="2759208" y="167046"/>
                  <a:pt x="2781639" y="166395"/>
                  <a:pt x="2812437" y="165548"/>
                </a:cubicBezTo>
                <a:cubicBezTo>
                  <a:pt x="2830408" y="165093"/>
                  <a:pt x="2843854" y="164735"/>
                  <a:pt x="2852774" y="164474"/>
                </a:cubicBezTo>
                <a:cubicBezTo>
                  <a:pt x="2841575" y="152103"/>
                  <a:pt x="2831092" y="140838"/>
                  <a:pt x="2821325" y="130681"/>
                </a:cubicBezTo>
                <a:lnTo>
                  <a:pt x="2829920" y="124625"/>
                </a:lnTo>
                <a:cubicBezTo>
                  <a:pt x="2851016" y="145852"/>
                  <a:pt x="2868824" y="164474"/>
                  <a:pt x="2883344" y="180492"/>
                </a:cubicBezTo>
                <a:lnTo>
                  <a:pt x="2873773" y="187622"/>
                </a:lnTo>
                <a:cubicBezTo>
                  <a:pt x="2869606" y="182868"/>
                  <a:pt x="2865601" y="178278"/>
                  <a:pt x="2861760" y="173850"/>
                </a:cubicBezTo>
                <a:cubicBezTo>
                  <a:pt x="2825948" y="174762"/>
                  <a:pt x="2787988" y="176162"/>
                  <a:pt x="2747878" y="178050"/>
                </a:cubicBezTo>
                <a:cubicBezTo>
                  <a:pt x="2740195" y="178310"/>
                  <a:pt x="2734205" y="178929"/>
                  <a:pt x="2729907" y="179906"/>
                </a:cubicBezTo>
                <a:lnTo>
                  <a:pt x="2724340" y="167893"/>
                </a:lnTo>
                <a:cubicBezTo>
                  <a:pt x="2730200" y="165093"/>
                  <a:pt x="2735474" y="161349"/>
                  <a:pt x="2740163" y="156661"/>
                </a:cubicBezTo>
                <a:cubicBezTo>
                  <a:pt x="2757352" y="139080"/>
                  <a:pt x="2772133" y="121533"/>
                  <a:pt x="2784504" y="104017"/>
                </a:cubicBezTo>
                <a:lnTo>
                  <a:pt x="2706955" y="104017"/>
                </a:lnTo>
                <a:lnTo>
                  <a:pt x="2706955" y="93860"/>
                </a:lnTo>
                <a:lnTo>
                  <a:pt x="2795150" y="93860"/>
                </a:lnTo>
                <a:lnTo>
                  <a:pt x="2795150" y="47272"/>
                </a:lnTo>
                <a:lnTo>
                  <a:pt x="2722680" y="47272"/>
                </a:lnTo>
                <a:lnTo>
                  <a:pt x="2722680" y="37017"/>
                </a:lnTo>
                <a:lnTo>
                  <a:pt x="2795150" y="37017"/>
                </a:lnTo>
                <a:close/>
                <a:moveTo>
                  <a:pt x="4453086" y="196"/>
                </a:moveTo>
                <a:cubicBezTo>
                  <a:pt x="4463699" y="16474"/>
                  <a:pt x="4474573" y="34282"/>
                  <a:pt x="4485707" y="53620"/>
                </a:cubicBezTo>
                <a:lnTo>
                  <a:pt x="4474866" y="59676"/>
                </a:lnTo>
                <a:cubicBezTo>
                  <a:pt x="4465034" y="41640"/>
                  <a:pt x="4454421" y="23571"/>
                  <a:pt x="4443026" y="5470"/>
                </a:cubicBezTo>
                <a:close/>
                <a:moveTo>
                  <a:pt x="3800949" y="0"/>
                </a:moveTo>
                <a:cubicBezTo>
                  <a:pt x="3808242" y="5861"/>
                  <a:pt x="3815306" y="12014"/>
                  <a:pt x="3822143" y="18460"/>
                </a:cubicBezTo>
                <a:lnTo>
                  <a:pt x="3815111" y="25004"/>
                </a:lnTo>
                <a:lnTo>
                  <a:pt x="3853397" y="25004"/>
                </a:lnTo>
                <a:cubicBezTo>
                  <a:pt x="3861731" y="16995"/>
                  <a:pt x="3869708" y="8725"/>
                  <a:pt x="3877326" y="196"/>
                </a:cubicBezTo>
                <a:lnTo>
                  <a:pt x="3885920" y="6642"/>
                </a:lnTo>
                <a:cubicBezTo>
                  <a:pt x="3880516" y="12046"/>
                  <a:pt x="3874070" y="18167"/>
                  <a:pt x="3866582" y="25004"/>
                </a:cubicBezTo>
                <a:lnTo>
                  <a:pt x="3913951" y="25004"/>
                </a:lnTo>
                <a:lnTo>
                  <a:pt x="3913951" y="91613"/>
                </a:lnTo>
                <a:lnTo>
                  <a:pt x="3763347" y="91613"/>
                </a:lnTo>
                <a:lnTo>
                  <a:pt x="3763347" y="25004"/>
                </a:lnTo>
                <a:lnTo>
                  <a:pt x="3813548" y="25004"/>
                </a:lnTo>
                <a:cubicBezTo>
                  <a:pt x="3806125" y="17841"/>
                  <a:pt x="3799516" y="11786"/>
                  <a:pt x="3793721" y="6837"/>
                </a:cubicBezTo>
                <a:close/>
                <a:moveTo>
                  <a:pt x="3172299" y="0"/>
                </a:moveTo>
                <a:cubicBezTo>
                  <a:pt x="3179592" y="5861"/>
                  <a:pt x="3186656" y="12014"/>
                  <a:pt x="3193493" y="18460"/>
                </a:cubicBezTo>
                <a:lnTo>
                  <a:pt x="3186461" y="25004"/>
                </a:lnTo>
                <a:lnTo>
                  <a:pt x="3224747" y="25004"/>
                </a:lnTo>
                <a:cubicBezTo>
                  <a:pt x="3233081" y="16995"/>
                  <a:pt x="3241058" y="8725"/>
                  <a:pt x="3248676" y="196"/>
                </a:cubicBezTo>
                <a:lnTo>
                  <a:pt x="3257270" y="6642"/>
                </a:lnTo>
                <a:cubicBezTo>
                  <a:pt x="3251866" y="12046"/>
                  <a:pt x="3245420" y="18167"/>
                  <a:pt x="3237932" y="25004"/>
                </a:cubicBezTo>
                <a:lnTo>
                  <a:pt x="3285301" y="25004"/>
                </a:lnTo>
                <a:lnTo>
                  <a:pt x="3285301" y="91613"/>
                </a:lnTo>
                <a:lnTo>
                  <a:pt x="3134697" y="91613"/>
                </a:lnTo>
                <a:lnTo>
                  <a:pt x="3134697" y="25004"/>
                </a:lnTo>
                <a:lnTo>
                  <a:pt x="3184898" y="25004"/>
                </a:lnTo>
                <a:cubicBezTo>
                  <a:pt x="3177475" y="17841"/>
                  <a:pt x="3170866" y="11786"/>
                  <a:pt x="3165071" y="68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en-US" altLang="zh-CN" sz="1600" dirty="0">
              <a:solidFill>
                <a:schemeClr val="bg1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50" name="自由线条-33_矢量">
            <a:extLst>
              <a:ext uri="{FF2B5EF4-FFF2-40B4-BE49-F238E27FC236}">
                <a16:creationId xmlns:a16="http://schemas.microsoft.com/office/drawing/2014/main" id="{1C483799-7DFF-4C40-94FB-EC71C8794E5A}"/>
              </a:ext>
            </a:extLst>
          </p:cNvPr>
          <p:cNvSpPr txBox="1"/>
          <p:nvPr/>
        </p:nvSpPr>
        <p:spPr>
          <a:xfrm>
            <a:off x="1281916" y="1973274"/>
            <a:ext cx="3445428" cy="295684"/>
          </a:xfrm>
          <a:custGeom>
            <a:avLst/>
            <a:gdLst>
              <a:gd name="connsiteX0" fmla="*/ 3084847 w 3445428"/>
              <a:gd name="connsiteY0" fmla="*/ 277006 h 295684"/>
              <a:gd name="connsiteX1" fmla="*/ 3086257 w 3445428"/>
              <a:gd name="connsiteY1" fmla="*/ 278416 h 295684"/>
              <a:gd name="connsiteX2" fmla="*/ 3086257 w 3445428"/>
              <a:gd name="connsiteY2" fmla="*/ 277006 h 295684"/>
              <a:gd name="connsiteX3" fmla="*/ 1658231 w 3445428"/>
              <a:gd name="connsiteY3" fmla="*/ 259385 h 295684"/>
              <a:gd name="connsiteX4" fmla="*/ 1654002 w 3445428"/>
              <a:gd name="connsiteY4" fmla="*/ 262909 h 295684"/>
              <a:gd name="connsiteX5" fmla="*/ 1654002 w 3445428"/>
              <a:gd name="connsiteY5" fmla="*/ 267843 h 295684"/>
              <a:gd name="connsiteX6" fmla="*/ 1663870 w 3445428"/>
              <a:gd name="connsiteY6" fmla="*/ 268548 h 295684"/>
              <a:gd name="connsiteX7" fmla="*/ 1665984 w 3445428"/>
              <a:gd name="connsiteY7" fmla="*/ 266433 h 295684"/>
              <a:gd name="connsiteX8" fmla="*/ 1659641 w 3445428"/>
              <a:gd name="connsiteY8" fmla="*/ 260090 h 295684"/>
              <a:gd name="connsiteX9" fmla="*/ 2229159 w 3445428"/>
              <a:gd name="connsiteY9" fmla="*/ 255156 h 295684"/>
              <a:gd name="connsiteX10" fmla="*/ 2227045 w 3445428"/>
              <a:gd name="connsiteY10" fmla="*/ 258680 h 295684"/>
              <a:gd name="connsiteX11" fmla="*/ 2229159 w 3445428"/>
              <a:gd name="connsiteY11" fmla="*/ 258680 h 295684"/>
              <a:gd name="connsiteX12" fmla="*/ 2229864 w 3445428"/>
              <a:gd name="connsiteY12" fmla="*/ 255861 h 295684"/>
              <a:gd name="connsiteX13" fmla="*/ 3247668 w 3445428"/>
              <a:gd name="connsiteY13" fmla="*/ 254451 h 295684"/>
              <a:gd name="connsiteX14" fmla="*/ 3246258 w 3445428"/>
              <a:gd name="connsiteY14" fmla="*/ 255861 h 295684"/>
              <a:gd name="connsiteX15" fmla="*/ 3247668 w 3445428"/>
              <a:gd name="connsiteY15" fmla="*/ 257270 h 295684"/>
              <a:gd name="connsiteX16" fmla="*/ 3248372 w 3445428"/>
              <a:gd name="connsiteY16" fmla="*/ 255156 h 295684"/>
              <a:gd name="connsiteX17" fmla="*/ 1198669 w 3445428"/>
              <a:gd name="connsiteY17" fmla="*/ 254451 h 295684"/>
              <a:gd name="connsiteX18" fmla="*/ 1198669 w 3445428"/>
              <a:gd name="connsiteY18" fmla="*/ 256566 h 295684"/>
              <a:gd name="connsiteX19" fmla="*/ 1200079 w 3445428"/>
              <a:gd name="connsiteY19" fmla="*/ 255156 h 295684"/>
              <a:gd name="connsiteX20" fmla="*/ 1288890 w 3445428"/>
              <a:gd name="connsiteY20" fmla="*/ 252336 h 295684"/>
              <a:gd name="connsiteX21" fmla="*/ 1288890 w 3445428"/>
              <a:gd name="connsiteY21" fmla="*/ 254451 h 295684"/>
              <a:gd name="connsiteX22" fmla="*/ 1290299 w 3445428"/>
              <a:gd name="connsiteY22" fmla="*/ 253041 h 295684"/>
              <a:gd name="connsiteX23" fmla="*/ 3040442 w 3445428"/>
              <a:gd name="connsiteY23" fmla="*/ 248812 h 295684"/>
              <a:gd name="connsiteX24" fmla="*/ 3040442 w 3445428"/>
              <a:gd name="connsiteY24" fmla="*/ 250927 h 295684"/>
              <a:gd name="connsiteX25" fmla="*/ 3041147 w 3445428"/>
              <a:gd name="connsiteY25" fmla="*/ 249517 h 295684"/>
              <a:gd name="connsiteX26" fmla="*/ 240777 w 3445428"/>
              <a:gd name="connsiteY26" fmla="*/ 245288 h 295684"/>
              <a:gd name="connsiteX27" fmla="*/ 237958 w 3445428"/>
              <a:gd name="connsiteY27" fmla="*/ 247402 h 295684"/>
              <a:gd name="connsiteX28" fmla="*/ 239368 w 3445428"/>
              <a:gd name="connsiteY28" fmla="*/ 248107 h 295684"/>
              <a:gd name="connsiteX29" fmla="*/ 241482 w 3445428"/>
              <a:gd name="connsiteY29" fmla="*/ 245993 h 295684"/>
              <a:gd name="connsiteX30" fmla="*/ 2326429 w 3445428"/>
              <a:gd name="connsiteY30" fmla="*/ 242469 h 295684"/>
              <a:gd name="connsiteX31" fmla="*/ 2326429 w 3445428"/>
              <a:gd name="connsiteY31" fmla="*/ 244583 h 295684"/>
              <a:gd name="connsiteX32" fmla="*/ 2327134 w 3445428"/>
              <a:gd name="connsiteY32" fmla="*/ 243173 h 295684"/>
              <a:gd name="connsiteX33" fmla="*/ 581220 w 3445428"/>
              <a:gd name="connsiteY33" fmla="*/ 241059 h 295684"/>
              <a:gd name="connsiteX34" fmla="*/ 580515 w 3445428"/>
              <a:gd name="connsiteY34" fmla="*/ 246698 h 295684"/>
              <a:gd name="connsiteX35" fmla="*/ 583335 w 3445428"/>
              <a:gd name="connsiteY35" fmla="*/ 245288 h 295684"/>
              <a:gd name="connsiteX36" fmla="*/ 583335 w 3445428"/>
              <a:gd name="connsiteY36" fmla="*/ 241764 h 295684"/>
              <a:gd name="connsiteX37" fmla="*/ 2328543 w 3445428"/>
              <a:gd name="connsiteY37" fmla="*/ 237535 h 295684"/>
              <a:gd name="connsiteX38" fmla="*/ 2328543 w 3445428"/>
              <a:gd name="connsiteY38" fmla="*/ 240354 h 295684"/>
              <a:gd name="connsiteX39" fmla="*/ 2329248 w 3445428"/>
              <a:gd name="connsiteY39" fmla="*/ 238239 h 295684"/>
              <a:gd name="connsiteX40" fmla="*/ 1131003 w 3445428"/>
              <a:gd name="connsiteY40" fmla="*/ 237535 h 295684"/>
              <a:gd name="connsiteX41" fmla="*/ 1128889 w 3445428"/>
              <a:gd name="connsiteY41" fmla="*/ 238944 h 295684"/>
              <a:gd name="connsiteX42" fmla="*/ 1128889 w 3445428"/>
              <a:gd name="connsiteY42" fmla="*/ 241059 h 295684"/>
              <a:gd name="connsiteX43" fmla="*/ 1131708 w 3445428"/>
              <a:gd name="connsiteY43" fmla="*/ 238239 h 295684"/>
              <a:gd name="connsiteX44" fmla="*/ 43420 w 3445428"/>
              <a:gd name="connsiteY44" fmla="*/ 235420 h 295684"/>
              <a:gd name="connsiteX45" fmla="*/ 44124 w 3445428"/>
              <a:gd name="connsiteY45" fmla="*/ 240354 h 295684"/>
              <a:gd name="connsiteX46" fmla="*/ 44829 w 3445428"/>
              <a:gd name="connsiteY46" fmla="*/ 236125 h 295684"/>
              <a:gd name="connsiteX47" fmla="*/ 1623693 w 3445428"/>
              <a:gd name="connsiteY47" fmla="*/ 216389 h 295684"/>
              <a:gd name="connsiteX48" fmla="*/ 1622284 w 3445428"/>
              <a:gd name="connsiteY48" fmla="*/ 220618 h 295684"/>
              <a:gd name="connsiteX49" fmla="*/ 1630742 w 3445428"/>
              <a:gd name="connsiteY49" fmla="*/ 221323 h 295684"/>
              <a:gd name="connsiteX50" fmla="*/ 1632856 w 3445428"/>
              <a:gd name="connsiteY50" fmla="*/ 217799 h 295684"/>
              <a:gd name="connsiteX51" fmla="*/ 1627922 w 3445428"/>
              <a:gd name="connsiteY51" fmla="*/ 216389 h 295684"/>
              <a:gd name="connsiteX52" fmla="*/ 3249782 w 3445428"/>
              <a:gd name="connsiteY52" fmla="*/ 211455 h 295684"/>
              <a:gd name="connsiteX53" fmla="*/ 3249782 w 3445428"/>
              <a:gd name="connsiteY53" fmla="*/ 214275 h 295684"/>
              <a:gd name="connsiteX54" fmla="*/ 3250487 w 3445428"/>
              <a:gd name="connsiteY54" fmla="*/ 212160 h 295684"/>
              <a:gd name="connsiteX55" fmla="*/ 2928371 w 3445428"/>
              <a:gd name="connsiteY55" fmla="*/ 210750 h 295684"/>
              <a:gd name="connsiteX56" fmla="*/ 2929780 w 3445428"/>
              <a:gd name="connsiteY56" fmla="*/ 213570 h 295684"/>
              <a:gd name="connsiteX57" fmla="*/ 2930485 w 3445428"/>
              <a:gd name="connsiteY57" fmla="*/ 210750 h 295684"/>
              <a:gd name="connsiteX58" fmla="*/ 3306875 w 3445428"/>
              <a:gd name="connsiteY58" fmla="*/ 202292 h 295684"/>
              <a:gd name="connsiteX59" fmla="*/ 3308285 w 3445428"/>
              <a:gd name="connsiteY59" fmla="*/ 243878 h 295684"/>
              <a:gd name="connsiteX60" fmla="*/ 3309695 w 3445428"/>
              <a:gd name="connsiteY60" fmla="*/ 246698 h 295684"/>
              <a:gd name="connsiteX61" fmla="*/ 3355510 w 3445428"/>
              <a:gd name="connsiteY61" fmla="*/ 248107 h 295684"/>
              <a:gd name="connsiteX62" fmla="*/ 3354100 w 3445428"/>
              <a:gd name="connsiteY62" fmla="*/ 245288 h 295684"/>
              <a:gd name="connsiteX63" fmla="*/ 3347757 w 3445428"/>
              <a:gd name="connsiteY63" fmla="*/ 243173 h 295684"/>
              <a:gd name="connsiteX64" fmla="*/ 3345642 w 3445428"/>
              <a:gd name="connsiteY64" fmla="*/ 238944 h 295684"/>
              <a:gd name="connsiteX65" fmla="*/ 3342823 w 3445428"/>
              <a:gd name="connsiteY65" fmla="*/ 204407 h 295684"/>
              <a:gd name="connsiteX66" fmla="*/ 3316743 w 3445428"/>
              <a:gd name="connsiteY66" fmla="*/ 202292 h 295684"/>
              <a:gd name="connsiteX67" fmla="*/ 1419992 w 3445428"/>
              <a:gd name="connsiteY67" fmla="*/ 201587 h 295684"/>
              <a:gd name="connsiteX68" fmla="*/ 1419287 w 3445428"/>
              <a:gd name="connsiteY68" fmla="*/ 211455 h 295684"/>
              <a:gd name="connsiteX69" fmla="*/ 1420697 w 3445428"/>
              <a:gd name="connsiteY69" fmla="*/ 211455 h 295684"/>
              <a:gd name="connsiteX70" fmla="*/ 1421401 w 3445428"/>
              <a:gd name="connsiteY70" fmla="*/ 201587 h 295684"/>
              <a:gd name="connsiteX71" fmla="*/ 3247668 w 3445428"/>
              <a:gd name="connsiteY71" fmla="*/ 200178 h 295684"/>
              <a:gd name="connsiteX72" fmla="*/ 3247668 w 3445428"/>
              <a:gd name="connsiteY72" fmla="*/ 205111 h 295684"/>
              <a:gd name="connsiteX73" fmla="*/ 3248372 w 3445428"/>
              <a:gd name="connsiteY73" fmla="*/ 200882 h 295684"/>
              <a:gd name="connsiteX74" fmla="*/ 3405554 w 3445428"/>
              <a:gd name="connsiteY74" fmla="*/ 199473 h 295684"/>
              <a:gd name="connsiteX75" fmla="*/ 3371016 w 3445428"/>
              <a:gd name="connsiteY75" fmla="*/ 203702 h 295684"/>
              <a:gd name="connsiteX76" fmla="*/ 3368197 w 3445428"/>
              <a:gd name="connsiteY76" fmla="*/ 205111 h 295684"/>
              <a:gd name="connsiteX77" fmla="*/ 3366787 w 3445428"/>
              <a:gd name="connsiteY77" fmla="*/ 236125 h 295684"/>
              <a:gd name="connsiteX78" fmla="*/ 3364673 w 3445428"/>
              <a:gd name="connsiteY78" fmla="*/ 248107 h 295684"/>
              <a:gd name="connsiteX79" fmla="*/ 3405554 w 3445428"/>
              <a:gd name="connsiteY79" fmla="*/ 244583 h 295684"/>
              <a:gd name="connsiteX80" fmla="*/ 3404849 w 3445428"/>
              <a:gd name="connsiteY80" fmla="*/ 231896 h 295684"/>
              <a:gd name="connsiteX81" fmla="*/ 3406259 w 3445428"/>
              <a:gd name="connsiteY81" fmla="*/ 200178 h 295684"/>
              <a:gd name="connsiteX82" fmla="*/ 2219292 w 3445428"/>
              <a:gd name="connsiteY82" fmla="*/ 198768 h 295684"/>
              <a:gd name="connsiteX83" fmla="*/ 2204490 w 3445428"/>
              <a:gd name="connsiteY83" fmla="*/ 202292 h 295684"/>
              <a:gd name="connsiteX84" fmla="*/ 2174181 w 3445428"/>
              <a:gd name="connsiteY84" fmla="*/ 205816 h 295684"/>
              <a:gd name="connsiteX85" fmla="*/ 2172067 w 3445428"/>
              <a:gd name="connsiteY85" fmla="*/ 250927 h 295684"/>
              <a:gd name="connsiteX86" fmla="*/ 2219996 w 3445428"/>
              <a:gd name="connsiteY86" fmla="*/ 243878 h 295684"/>
              <a:gd name="connsiteX87" fmla="*/ 2219996 w 3445428"/>
              <a:gd name="connsiteY87" fmla="*/ 199473 h 295684"/>
              <a:gd name="connsiteX88" fmla="*/ 3236390 w 3445428"/>
              <a:gd name="connsiteY88" fmla="*/ 195244 h 295684"/>
              <a:gd name="connsiteX89" fmla="*/ 3236390 w 3445428"/>
              <a:gd name="connsiteY89" fmla="*/ 199473 h 295684"/>
              <a:gd name="connsiteX90" fmla="*/ 3237095 w 3445428"/>
              <a:gd name="connsiteY90" fmla="*/ 195948 h 295684"/>
              <a:gd name="connsiteX91" fmla="*/ 1941581 w 3445428"/>
              <a:gd name="connsiteY91" fmla="*/ 195244 h 295684"/>
              <a:gd name="connsiteX92" fmla="*/ 1951449 w 3445428"/>
              <a:gd name="connsiteY92" fmla="*/ 197358 h 295684"/>
              <a:gd name="connsiteX93" fmla="*/ 1989510 w 3445428"/>
              <a:gd name="connsiteY93" fmla="*/ 219913 h 295684"/>
              <a:gd name="connsiteX94" fmla="*/ 2009246 w 3445428"/>
              <a:gd name="connsiteY94" fmla="*/ 245288 h 295684"/>
              <a:gd name="connsiteX95" fmla="*/ 2003607 w 3445428"/>
              <a:gd name="connsiteY95" fmla="*/ 275597 h 295684"/>
              <a:gd name="connsiteX96" fmla="*/ 1997969 w 3445428"/>
              <a:gd name="connsiteY96" fmla="*/ 278416 h 295684"/>
              <a:gd name="connsiteX97" fmla="*/ 1982462 w 3445428"/>
              <a:gd name="connsiteY97" fmla="*/ 274892 h 295684"/>
              <a:gd name="connsiteX98" fmla="*/ 1942990 w 3445428"/>
              <a:gd name="connsiteY98" fmla="*/ 214275 h 295684"/>
              <a:gd name="connsiteX99" fmla="*/ 1940876 w 3445428"/>
              <a:gd name="connsiteY99" fmla="*/ 204407 h 295684"/>
              <a:gd name="connsiteX100" fmla="*/ 1945105 w 3445428"/>
              <a:gd name="connsiteY100" fmla="*/ 205816 h 295684"/>
              <a:gd name="connsiteX101" fmla="*/ 1945810 w 3445428"/>
              <a:gd name="connsiteY101" fmla="*/ 203702 h 295684"/>
              <a:gd name="connsiteX102" fmla="*/ 1941581 w 3445428"/>
              <a:gd name="connsiteY102" fmla="*/ 200882 h 295684"/>
              <a:gd name="connsiteX103" fmla="*/ 1939466 w 3445428"/>
              <a:gd name="connsiteY103" fmla="*/ 198063 h 295684"/>
              <a:gd name="connsiteX104" fmla="*/ 2934714 w 3445428"/>
              <a:gd name="connsiteY104" fmla="*/ 191014 h 295684"/>
              <a:gd name="connsiteX105" fmla="*/ 2931190 w 3445428"/>
              <a:gd name="connsiteY105" fmla="*/ 209341 h 295684"/>
              <a:gd name="connsiteX106" fmla="*/ 2936124 w 3445428"/>
              <a:gd name="connsiteY106" fmla="*/ 191719 h 295684"/>
              <a:gd name="connsiteX107" fmla="*/ 3404849 w 3445428"/>
              <a:gd name="connsiteY107" fmla="*/ 188900 h 295684"/>
              <a:gd name="connsiteX108" fmla="*/ 3404144 w 3445428"/>
              <a:gd name="connsiteY108" fmla="*/ 191719 h 295684"/>
              <a:gd name="connsiteX109" fmla="*/ 3406259 w 3445428"/>
              <a:gd name="connsiteY109" fmla="*/ 191719 h 295684"/>
              <a:gd name="connsiteX110" fmla="*/ 3406259 w 3445428"/>
              <a:gd name="connsiteY110" fmla="*/ 189605 h 295684"/>
              <a:gd name="connsiteX111" fmla="*/ 3234276 w 3445428"/>
              <a:gd name="connsiteY111" fmla="*/ 188195 h 295684"/>
              <a:gd name="connsiteX112" fmla="*/ 3233571 w 3445428"/>
              <a:gd name="connsiteY112" fmla="*/ 191719 h 295684"/>
              <a:gd name="connsiteX113" fmla="*/ 3234980 w 3445428"/>
              <a:gd name="connsiteY113" fmla="*/ 191719 h 295684"/>
              <a:gd name="connsiteX114" fmla="*/ 3234980 w 3445428"/>
              <a:gd name="connsiteY114" fmla="*/ 188900 h 295684"/>
              <a:gd name="connsiteX115" fmla="*/ 3051014 w 3445428"/>
              <a:gd name="connsiteY115" fmla="*/ 185376 h 295684"/>
              <a:gd name="connsiteX116" fmla="*/ 3051719 w 3445428"/>
              <a:gd name="connsiteY116" fmla="*/ 193129 h 295684"/>
              <a:gd name="connsiteX117" fmla="*/ 3052424 w 3445428"/>
              <a:gd name="connsiteY117" fmla="*/ 185376 h 295684"/>
              <a:gd name="connsiteX118" fmla="*/ 3231456 w 3445428"/>
              <a:gd name="connsiteY118" fmla="*/ 183261 h 295684"/>
              <a:gd name="connsiteX119" fmla="*/ 3232866 w 3445428"/>
              <a:gd name="connsiteY119" fmla="*/ 186081 h 295684"/>
              <a:gd name="connsiteX120" fmla="*/ 3233571 w 3445428"/>
              <a:gd name="connsiteY120" fmla="*/ 183261 h 295684"/>
              <a:gd name="connsiteX121" fmla="*/ 888535 w 3445428"/>
              <a:gd name="connsiteY121" fmla="*/ 180442 h 295684"/>
              <a:gd name="connsiteX122" fmla="*/ 887125 w 3445428"/>
              <a:gd name="connsiteY122" fmla="*/ 181851 h 295684"/>
              <a:gd name="connsiteX123" fmla="*/ 922368 w 3445428"/>
              <a:gd name="connsiteY123" fmla="*/ 226257 h 295684"/>
              <a:gd name="connsiteX124" fmla="*/ 932235 w 3445428"/>
              <a:gd name="connsiteY124" fmla="*/ 212865 h 295684"/>
              <a:gd name="connsiteX125" fmla="*/ 947037 w 3445428"/>
              <a:gd name="connsiteY125" fmla="*/ 181147 h 295684"/>
              <a:gd name="connsiteX126" fmla="*/ 892764 w 3445428"/>
              <a:gd name="connsiteY126" fmla="*/ 181147 h 295684"/>
              <a:gd name="connsiteX127" fmla="*/ 780693 w 3445428"/>
              <a:gd name="connsiteY127" fmla="*/ 179737 h 295684"/>
              <a:gd name="connsiteX128" fmla="*/ 782102 w 3445428"/>
              <a:gd name="connsiteY128" fmla="*/ 203702 h 295684"/>
              <a:gd name="connsiteX129" fmla="*/ 814525 w 3445428"/>
              <a:gd name="connsiteY129" fmla="*/ 206521 h 295684"/>
              <a:gd name="connsiteX130" fmla="*/ 835671 w 3445428"/>
              <a:gd name="connsiteY130" fmla="*/ 202997 h 295684"/>
              <a:gd name="connsiteX131" fmla="*/ 834261 w 3445428"/>
              <a:gd name="connsiteY131" fmla="*/ 182556 h 295684"/>
              <a:gd name="connsiteX132" fmla="*/ 783512 w 3445428"/>
              <a:gd name="connsiteY132" fmla="*/ 180442 h 295684"/>
              <a:gd name="connsiteX133" fmla="*/ 957610 w 3445428"/>
              <a:gd name="connsiteY133" fmla="*/ 179032 h 295684"/>
              <a:gd name="connsiteX134" fmla="*/ 957610 w 3445428"/>
              <a:gd name="connsiteY134" fmla="*/ 180442 h 295684"/>
              <a:gd name="connsiteX135" fmla="*/ 959725 w 3445428"/>
              <a:gd name="connsiteY135" fmla="*/ 179032 h 295684"/>
              <a:gd name="connsiteX136" fmla="*/ 1220519 w 3445428"/>
              <a:gd name="connsiteY136" fmla="*/ 178327 h 295684"/>
              <a:gd name="connsiteX137" fmla="*/ 1221929 w 3445428"/>
              <a:gd name="connsiteY137" fmla="*/ 191719 h 295684"/>
              <a:gd name="connsiteX138" fmla="*/ 1222634 w 3445428"/>
              <a:gd name="connsiteY138" fmla="*/ 178327 h 295684"/>
              <a:gd name="connsiteX139" fmla="*/ 3049605 w 3445428"/>
              <a:gd name="connsiteY139" fmla="*/ 177622 h 295684"/>
              <a:gd name="connsiteX140" fmla="*/ 3055244 w 3445428"/>
              <a:gd name="connsiteY140" fmla="*/ 180442 h 295684"/>
              <a:gd name="connsiteX141" fmla="*/ 3067226 w 3445428"/>
              <a:gd name="connsiteY141" fmla="*/ 202292 h 295684"/>
              <a:gd name="connsiteX142" fmla="*/ 3065816 w 3445428"/>
              <a:gd name="connsiteY142" fmla="*/ 216389 h 295684"/>
              <a:gd name="connsiteX143" fmla="*/ 3051719 w 3445428"/>
              <a:gd name="connsiteY143" fmla="*/ 255156 h 295684"/>
              <a:gd name="connsiteX144" fmla="*/ 3089781 w 3445428"/>
              <a:gd name="connsiteY144" fmla="*/ 267843 h 295684"/>
              <a:gd name="connsiteX145" fmla="*/ 3095420 w 3445428"/>
              <a:gd name="connsiteY145" fmla="*/ 272072 h 295684"/>
              <a:gd name="connsiteX146" fmla="*/ 3089076 w 3445428"/>
              <a:gd name="connsiteY146" fmla="*/ 293218 h 295684"/>
              <a:gd name="connsiteX147" fmla="*/ 3072865 w 3445428"/>
              <a:gd name="connsiteY147" fmla="*/ 293218 h 295684"/>
              <a:gd name="connsiteX148" fmla="*/ 3046080 w 3445428"/>
              <a:gd name="connsiteY148" fmla="*/ 260795 h 295684"/>
              <a:gd name="connsiteX149" fmla="*/ 3020001 w 3445428"/>
              <a:gd name="connsiteY149" fmla="*/ 288284 h 295684"/>
              <a:gd name="connsiteX150" fmla="*/ 3011543 w 3445428"/>
              <a:gd name="connsiteY150" fmla="*/ 288989 h 295684"/>
              <a:gd name="connsiteX151" fmla="*/ 3011543 w 3445428"/>
              <a:gd name="connsiteY151" fmla="*/ 283350 h 295684"/>
              <a:gd name="connsiteX152" fmla="*/ 3037623 w 3445428"/>
              <a:gd name="connsiteY152" fmla="*/ 232601 h 295684"/>
              <a:gd name="connsiteX153" fmla="*/ 3049605 w 3445428"/>
              <a:gd name="connsiteY153" fmla="*/ 177622 h 295684"/>
              <a:gd name="connsiteX154" fmla="*/ 2291186 w 3445428"/>
              <a:gd name="connsiteY154" fmla="*/ 177622 h 295684"/>
              <a:gd name="connsiteX155" fmla="*/ 2289777 w 3445428"/>
              <a:gd name="connsiteY155" fmla="*/ 179032 h 295684"/>
              <a:gd name="connsiteX156" fmla="*/ 2293301 w 3445428"/>
              <a:gd name="connsiteY156" fmla="*/ 186785 h 295684"/>
              <a:gd name="connsiteX157" fmla="*/ 2294006 w 3445428"/>
              <a:gd name="connsiteY157" fmla="*/ 184671 h 295684"/>
              <a:gd name="connsiteX158" fmla="*/ 2291891 w 3445428"/>
              <a:gd name="connsiteY158" fmla="*/ 178327 h 295684"/>
              <a:gd name="connsiteX159" fmla="*/ 2288367 w 3445428"/>
              <a:gd name="connsiteY159" fmla="*/ 176918 h 295684"/>
              <a:gd name="connsiteX160" fmla="*/ 2289777 w 3445428"/>
              <a:gd name="connsiteY160" fmla="*/ 178327 h 295684"/>
              <a:gd name="connsiteX161" fmla="*/ 2289777 w 3445428"/>
              <a:gd name="connsiteY161" fmla="*/ 176918 h 295684"/>
              <a:gd name="connsiteX162" fmla="*/ 3230751 w 3445428"/>
              <a:gd name="connsiteY162" fmla="*/ 176213 h 295684"/>
              <a:gd name="connsiteX163" fmla="*/ 3230751 w 3445428"/>
              <a:gd name="connsiteY163" fmla="*/ 179737 h 295684"/>
              <a:gd name="connsiteX164" fmla="*/ 3231456 w 3445428"/>
              <a:gd name="connsiteY164" fmla="*/ 176918 h 295684"/>
              <a:gd name="connsiteX165" fmla="*/ 2604845 w 3445428"/>
              <a:gd name="connsiteY165" fmla="*/ 176213 h 295684"/>
              <a:gd name="connsiteX166" fmla="*/ 2612598 w 3445428"/>
              <a:gd name="connsiteY166" fmla="*/ 195948 h 295684"/>
              <a:gd name="connsiteX167" fmla="*/ 2650660 w 3445428"/>
              <a:gd name="connsiteY167" fmla="*/ 248107 h 295684"/>
              <a:gd name="connsiteX168" fmla="*/ 2652774 w 3445428"/>
              <a:gd name="connsiteY168" fmla="*/ 248107 h 295684"/>
              <a:gd name="connsiteX169" fmla="*/ 2605549 w 3445428"/>
              <a:gd name="connsiteY169" fmla="*/ 176918 h 295684"/>
              <a:gd name="connsiteX170" fmla="*/ 2602025 w 3445428"/>
              <a:gd name="connsiteY170" fmla="*/ 173393 h 295684"/>
              <a:gd name="connsiteX171" fmla="*/ 2602025 w 3445428"/>
              <a:gd name="connsiteY171" fmla="*/ 175508 h 295684"/>
              <a:gd name="connsiteX172" fmla="*/ 2603435 w 3445428"/>
              <a:gd name="connsiteY172" fmla="*/ 174098 h 295684"/>
              <a:gd name="connsiteX173" fmla="*/ 3422471 w 3445428"/>
              <a:gd name="connsiteY173" fmla="*/ 170574 h 295684"/>
              <a:gd name="connsiteX174" fmla="*/ 3422471 w 3445428"/>
              <a:gd name="connsiteY174" fmla="*/ 179032 h 295684"/>
              <a:gd name="connsiteX175" fmla="*/ 3423175 w 3445428"/>
              <a:gd name="connsiteY175" fmla="*/ 171279 h 295684"/>
              <a:gd name="connsiteX176" fmla="*/ 2600615 w 3445428"/>
              <a:gd name="connsiteY176" fmla="*/ 169869 h 295684"/>
              <a:gd name="connsiteX177" fmla="*/ 2600615 w 3445428"/>
              <a:gd name="connsiteY177" fmla="*/ 171984 h 295684"/>
              <a:gd name="connsiteX178" fmla="*/ 2601320 w 3445428"/>
              <a:gd name="connsiteY178" fmla="*/ 170574 h 295684"/>
              <a:gd name="connsiteX179" fmla="*/ 2277089 w 3445428"/>
              <a:gd name="connsiteY179" fmla="*/ 167754 h 295684"/>
              <a:gd name="connsiteX180" fmla="*/ 2274270 w 3445428"/>
              <a:gd name="connsiteY180" fmla="*/ 169164 h 295684"/>
              <a:gd name="connsiteX181" fmla="*/ 2275680 w 3445428"/>
              <a:gd name="connsiteY181" fmla="*/ 171984 h 295684"/>
              <a:gd name="connsiteX182" fmla="*/ 2279204 w 3445428"/>
              <a:gd name="connsiteY182" fmla="*/ 169869 h 295684"/>
              <a:gd name="connsiteX183" fmla="*/ 1170475 w 3445428"/>
              <a:gd name="connsiteY183" fmla="*/ 166345 h 295684"/>
              <a:gd name="connsiteX184" fmla="*/ 1170475 w 3445428"/>
              <a:gd name="connsiteY184" fmla="*/ 168459 h 295684"/>
              <a:gd name="connsiteX185" fmla="*/ 1171885 w 3445428"/>
              <a:gd name="connsiteY185" fmla="*/ 167050 h 295684"/>
              <a:gd name="connsiteX186" fmla="*/ 962544 w 3445428"/>
              <a:gd name="connsiteY186" fmla="*/ 165640 h 295684"/>
              <a:gd name="connsiteX187" fmla="*/ 973117 w 3445428"/>
              <a:gd name="connsiteY187" fmla="*/ 167050 h 295684"/>
              <a:gd name="connsiteX188" fmla="*/ 971002 w 3445428"/>
              <a:gd name="connsiteY188" fmla="*/ 199473 h 295684"/>
              <a:gd name="connsiteX189" fmla="*/ 942103 w 3445428"/>
              <a:gd name="connsiteY189" fmla="*/ 243878 h 295684"/>
              <a:gd name="connsiteX190" fmla="*/ 952676 w 3445428"/>
              <a:gd name="connsiteY190" fmla="*/ 250927 h 295684"/>
              <a:gd name="connsiteX191" fmla="*/ 990033 w 3445428"/>
              <a:gd name="connsiteY191" fmla="*/ 264319 h 295684"/>
              <a:gd name="connsiteX192" fmla="*/ 993557 w 3445428"/>
              <a:gd name="connsiteY192" fmla="*/ 272777 h 295684"/>
              <a:gd name="connsiteX193" fmla="*/ 982985 w 3445428"/>
              <a:gd name="connsiteY193" fmla="*/ 284055 h 295684"/>
              <a:gd name="connsiteX194" fmla="*/ 960429 w 3445428"/>
              <a:gd name="connsiteY194" fmla="*/ 281235 h 295684"/>
              <a:gd name="connsiteX195" fmla="*/ 925892 w 3445428"/>
              <a:gd name="connsiteY195" fmla="*/ 258680 h 295684"/>
              <a:gd name="connsiteX196" fmla="*/ 889240 w 3445428"/>
              <a:gd name="connsiteY196" fmla="*/ 277711 h 295684"/>
              <a:gd name="connsiteX197" fmla="*/ 887830 w 3445428"/>
              <a:gd name="connsiteY197" fmla="*/ 269958 h 295684"/>
              <a:gd name="connsiteX198" fmla="*/ 911795 w 3445428"/>
              <a:gd name="connsiteY198" fmla="*/ 242469 h 295684"/>
              <a:gd name="connsiteX199" fmla="*/ 877962 w 3445428"/>
              <a:gd name="connsiteY199" fmla="*/ 179737 h 295684"/>
              <a:gd name="connsiteX200" fmla="*/ 875143 w 3445428"/>
              <a:gd name="connsiteY200" fmla="*/ 177622 h 295684"/>
              <a:gd name="connsiteX201" fmla="*/ 875143 w 3445428"/>
              <a:gd name="connsiteY201" fmla="*/ 172688 h 295684"/>
              <a:gd name="connsiteX202" fmla="*/ 944218 w 3445428"/>
              <a:gd name="connsiteY202" fmla="*/ 172688 h 295684"/>
              <a:gd name="connsiteX203" fmla="*/ 962544 w 3445428"/>
              <a:gd name="connsiteY203" fmla="*/ 165640 h 295684"/>
              <a:gd name="connsiteX204" fmla="*/ 2270041 w 3445428"/>
              <a:gd name="connsiteY204" fmla="*/ 160001 h 295684"/>
              <a:gd name="connsiteX205" fmla="*/ 2282728 w 3445428"/>
              <a:gd name="connsiteY205" fmla="*/ 162821 h 295684"/>
              <a:gd name="connsiteX206" fmla="*/ 2294710 w 3445428"/>
              <a:gd name="connsiteY206" fmla="*/ 169869 h 295684"/>
              <a:gd name="connsiteX207" fmla="*/ 2302464 w 3445428"/>
              <a:gd name="connsiteY207" fmla="*/ 188195 h 295684"/>
              <a:gd name="connsiteX208" fmla="*/ 2289777 w 3445428"/>
              <a:gd name="connsiteY208" fmla="*/ 216389 h 295684"/>
              <a:gd name="connsiteX209" fmla="*/ 2277089 w 3445428"/>
              <a:gd name="connsiteY209" fmla="*/ 219208 h 295684"/>
              <a:gd name="connsiteX210" fmla="*/ 2270746 w 3445428"/>
              <a:gd name="connsiteY210" fmla="*/ 203702 h 295684"/>
              <a:gd name="connsiteX211" fmla="*/ 2270041 w 3445428"/>
              <a:gd name="connsiteY211" fmla="*/ 160001 h 295684"/>
              <a:gd name="connsiteX212" fmla="*/ 1207832 w 3445428"/>
              <a:gd name="connsiteY212" fmla="*/ 158591 h 295684"/>
              <a:gd name="connsiteX213" fmla="*/ 1201488 w 3445428"/>
              <a:gd name="connsiteY213" fmla="*/ 203702 h 295684"/>
              <a:gd name="connsiteX214" fmla="*/ 1202898 w 3445428"/>
              <a:gd name="connsiteY214" fmla="*/ 205111 h 295684"/>
              <a:gd name="connsiteX215" fmla="*/ 1211356 w 3445428"/>
              <a:gd name="connsiteY215" fmla="*/ 158591 h 295684"/>
              <a:gd name="connsiteX216" fmla="*/ 1172589 w 3445428"/>
              <a:gd name="connsiteY216" fmla="*/ 158591 h 295684"/>
              <a:gd name="connsiteX217" fmla="*/ 1172589 w 3445428"/>
              <a:gd name="connsiteY217" fmla="*/ 160706 h 295684"/>
              <a:gd name="connsiteX218" fmla="*/ 1173294 w 3445428"/>
              <a:gd name="connsiteY218" fmla="*/ 159296 h 295684"/>
              <a:gd name="connsiteX219" fmla="*/ 770120 w 3445428"/>
              <a:gd name="connsiteY219" fmla="*/ 157182 h 295684"/>
              <a:gd name="connsiteX220" fmla="*/ 770120 w 3445428"/>
              <a:gd name="connsiteY220" fmla="*/ 160706 h 295684"/>
              <a:gd name="connsiteX221" fmla="*/ 770825 w 3445428"/>
              <a:gd name="connsiteY221" fmla="*/ 157887 h 295684"/>
              <a:gd name="connsiteX222" fmla="*/ 2795154 w 3445428"/>
              <a:gd name="connsiteY222" fmla="*/ 156477 h 295684"/>
              <a:gd name="connsiteX223" fmla="*/ 2795154 w 3445428"/>
              <a:gd name="connsiteY223" fmla="*/ 160706 h 295684"/>
              <a:gd name="connsiteX224" fmla="*/ 2797269 w 3445428"/>
              <a:gd name="connsiteY224" fmla="*/ 160706 h 295684"/>
              <a:gd name="connsiteX225" fmla="*/ 2797269 w 3445428"/>
              <a:gd name="connsiteY225" fmla="*/ 156477 h 295684"/>
              <a:gd name="connsiteX226" fmla="*/ 3368902 w 3445428"/>
              <a:gd name="connsiteY226" fmla="*/ 155772 h 295684"/>
              <a:gd name="connsiteX227" fmla="*/ 3364673 w 3445428"/>
              <a:gd name="connsiteY227" fmla="*/ 157182 h 295684"/>
              <a:gd name="connsiteX228" fmla="*/ 3366082 w 3445428"/>
              <a:gd name="connsiteY228" fmla="*/ 160001 h 295684"/>
              <a:gd name="connsiteX229" fmla="*/ 3368197 w 3445428"/>
              <a:gd name="connsiteY229" fmla="*/ 195948 h 295684"/>
              <a:gd name="connsiteX230" fmla="*/ 3396391 w 3445428"/>
              <a:gd name="connsiteY230" fmla="*/ 193834 h 295684"/>
              <a:gd name="connsiteX231" fmla="*/ 3399915 w 3445428"/>
              <a:gd name="connsiteY231" fmla="*/ 182556 h 295684"/>
              <a:gd name="connsiteX232" fmla="*/ 3406259 w 3445428"/>
              <a:gd name="connsiteY232" fmla="*/ 181851 h 295684"/>
              <a:gd name="connsiteX233" fmla="*/ 3406964 w 3445428"/>
              <a:gd name="connsiteY233" fmla="*/ 174098 h 295684"/>
              <a:gd name="connsiteX234" fmla="*/ 3405554 w 3445428"/>
              <a:gd name="connsiteY234" fmla="*/ 155772 h 295684"/>
              <a:gd name="connsiteX235" fmla="*/ 3349166 w 3445428"/>
              <a:gd name="connsiteY235" fmla="*/ 155772 h 295684"/>
              <a:gd name="connsiteX236" fmla="*/ 3346347 w 3445428"/>
              <a:gd name="connsiteY236" fmla="*/ 157182 h 295684"/>
              <a:gd name="connsiteX237" fmla="*/ 3349166 w 3445428"/>
              <a:gd name="connsiteY237" fmla="*/ 165640 h 295684"/>
              <a:gd name="connsiteX238" fmla="*/ 3350576 w 3445428"/>
              <a:gd name="connsiteY238" fmla="*/ 156477 h 295684"/>
              <a:gd name="connsiteX239" fmla="*/ 3306875 w 3445428"/>
              <a:gd name="connsiteY239" fmla="*/ 153657 h 295684"/>
              <a:gd name="connsiteX240" fmla="*/ 3306170 w 3445428"/>
              <a:gd name="connsiteY240" fmla="*/ 192424 h 295684"/>
              <a:gd name="connsiteX241" fmla="*/ 3308285 w 3445428"/>
              <a:gd name="connsiteY241" fmla="*/ 195244 h 295684"/>
              <a:gd name="connsiteX242" fmla="*/ 3340003 w 3445428"/>
              <a:gd name="connsiteY242" fmla="*/ 196653 h 295684"/>
              <a:gd name="connsiteX243" fmla="*/ 3342823 w 3445428"/>
              <a:gd name="connsiteY243" fmla="*/ 195244 h 295684"/>
              <a:gd name="connsiteX244" fmla="*/ 3339298 w 3445428"/>
              <a:gd name="connsiteY244" fmla="*/ 158591 h 295684"/>
              <a:gd name="connsiteX245" fmla="*/ 3337889 w 3445428"/>
              <a:gd name="connsiteY245" fmla="*/ 155772 h 295684"/>
              <a:gd name="connsiteX246" fmla="*/ 3309695 w 3445428"/>
              <a:gd name="connsiteY246" fmla="*/ 154362 h 295684"/>
              <a:gd name="connsiteX247" fmla="*/ 2592862 w 3445428"/>
              <a:gd name="connsiteY247" fmla="*/ 152953 h 295684"/>
              <a:gd name="connsiteX248" fmla="*/ 2592862 w 3445428"/>
              <a:gd name="connsiteY248" fmla="*/ 155067 h 295684"/>
              <a:gd name="connsiteX249" fmla="*/ 2594272 w 3445428"/>
              <a:gd name="connsiteY249" fmla="*/ 153657 h 295684"/>
              <a:gd name="connsiteX250" fmla="*/ 3079913 w 3445428"/>
              <a:gd name="connsiteY250" fmla="*/ 148723 h 295684"/>
              <a:gd name="connsiteX251" fmla="*/ 3079913 w 3445428"/>
              <a:gd name="connsiteY251" fmla="*/ 150838 h 295684"/>
              <a:gd name="connsiteX252" fmla="*/ 3081323 w 3445428"/>
              <a:gd name="connsiteY252" fmla="*/ 149428 h 295684"/>
              <a:gd name="connsiteX253" fmla="*/ 766596 w 3445428"/>
              <a:gd name="connsiteY253" fmla="*/ 145904 h 295684"/>
              <a:gd name="connsiteX254" fmla="*/ 768710 w 3445428"/>
              <a:gd name="connsiteY254" fmla="*/ 155067 h 295684"/>
              <a:gd name="connsiteX255" fmla="*/ 769415 w 3445428"/>
              <a:gd name="connsiteY255" fmla="*/ 146609 h 295684"/>
              <a:gd name="connsiteX256" fmla="*/ 753908 w 3445428"/>
              <a:gd name="connsiteY256" fmla="*/ 145904 h 295684"/>
              <a:gd name="connsiteX257" fmla="*/ 753908 w 3445428"/>
              <a:gd name="connsiteY257" fmla="*/ 151543 h 295684"/>
              <a:gd name="connsiteX258" fmla="*/ 755318 w 3445428"/>
              <a:gd name="connsiteY258" fmla="*/ 151543 h 295684"/>
              <a:gd name="connsiteX259" fmla="*/ 756023 w 3445428"/>
              <a:gd name="connsiteY259" fmla="*/ 146609 h 295684"/>
              <a:gd name="connsiteX260" fmla="*/ 838490 w 3445428"/>
              <a:gd name="connsiteY260" fmla="*/ 144494 h 295684"/>
              <a:gd name="connsiteX261" fmla="*/ 839900 w 3445428"/>
              <a:gd name="connsiteY261" fmla="*/ 152953 h 295684"/>
              <a:gd name="connsiteX262" fmla="*/ 842720 w 3445428"/>
              <a:gd name="connsiteY262" fmla="*/ 148723 h 295684"/>
              <a:gd name="connsiteX263" fmla="*/ 840605 w 3445428"/>
              <a:gd name="connsiteY263" fmla="*/ 144494 h 295684"/>
              <a:gd name="connsiteX264" fmla="*/ 1623693 w 3445428"/>
              <a:gd name="connsiteY264" fmla="*/ 143790 h 295684"/>
              <a:gd name="connsiteX265" fmla="*/ 1571534 w 3445428"/>
              <a:gd name="connsiteY265" fmla="*/ 145199 h 295684"/>
              <a:gd name="connsiteX266" fmla="*/ 1571534 w 3445428"/>
              <a:gd name="connsiteY266" fmla="*/ 180442 h 295684"/>
              <a:gd name="connsiteX267" fmla="*/ 1617350 w 3445428"/>
              <a:gd name="connsiteY267" fmla="*/ 181147 h 295684"/>
              <a:gd name="connsiteX268" fmla="*/ 1621579 w 3445428"/>
              <a:gd name="connsiteY268" fmla="*/ 179737 h 295684"/>
              <a:gd name="connsiteX269" fmla="*/ 1623693 w 3445428"/>
              <a:gd name="connsiteY269" fmla="*/ 143790 h 295684"/>
              <a:gd name="connsiteX270" fmla="*/ 1305806 w 3445428"/>
              <a:gd name="connsiteY270" fmla="*/ 143085 h 295684"/>
              <a:gd name="connsiteX271" fmla="*/ 1305806 w 3445428"/>
              <a:gd name="connsiteY271" fmla="*/ 145199 h 295684"/>
              <a:gd name="connsiteX272" fmla="*/ 1307216 w 3445428"/>
              <a:gd name="connsiteY272" fmla="*/ 143790 h 295684"/>
              <a:gd name="connsiteX273" fmla="*/ 832147 w 3445428"/>
              <a:gd name="connsiteY273" fmla="*/ 143085 h 295684"/>
              <a:gd name="connsiteX274" fmla="*/ 777873 w 3445428"/>
              <a:gd name="connsiteY274" fmla="*/ 145199 h 295684"/>
              <a:gd name="connsiteX275" fmla="*/ 775054 w 3445428"/>
              <a:gd name="connsiteY275" fmla="*/ 146609 h 295684"/>
              <a:gd name="connsiteX276" fmla="*/ 777873 w 3445428"/>
              <a:gd name="connsiteY276" fmla="*/ 168459 h 295684"/>
              <a:gd name="connsiteX277" fmla="*/ 781397 w 3445428"/>
              <a:gd name="connsiteY277" fmla="*/ 171984 h 295684"/>
              <a:gd name="connsiteX278" fmla="*/ 829327 w 3445428"/>
              <a:gd name="connsiteY278" fmla="*/ 174098 h 295684"/>
              <a:gd name="connsiteX279" fmla="*/ 833556 w 3445428"/>
              <a:gd name="connsiteY279" fmla="*/ 171984 h 295684"/>
              <a:gd name="connsiteX280" fmla="*/ 440250 w 3445428"/>
              <a:gd name="connsiteY280" fmla="*/ 143085 h 295684"/>
              <a:gd name="connsiteX281" fmla="*/ 440250 w 3445428"/>
              <a:gd name="connsiteY281" fmla="*/ 146609 h 295684"/>
              <a:gd name="connsiteX282" fmla="*/ 440955 w 3445428"/>
              <a:gd name="connsiteY282" fmla="*/ 143790 h 295684"/>
              <a:gd name="connsiteX283" fmla="*/ 3409783 w 3445428"/>
              <a:gd name="connsiteY283" fmla="*/ 141675 h 295684"/>
              <a:gd name="connsiteX284" fmla="*/ 3404849 w 3445428"/>
              <a:gd name="connsiteY284" fmla="*/ 144494 h 295684"/>
              <a:gd name="connsiteX285" fmla="*/ 3404849 w 3445428"/>
              <a:gd name="connsiteY285" fmla="*/ 147314 h 295684"/>
              <a:gd name="connsiteX286" fmla="*/ 3410488 w 3445428"/>
              <a:gd name="connsiteY286" fmla="*/ 147314 h 295684"/>
              <a:gd name="connsiteX287" fmla="*/ 3410488 w 3445428"/>
              <a:gd name="connsiteY287" fmla="*/ 142380 h 295684"/>
              <a:gd name="connsiteX288" fmla="*/ 1176114 w 3445428"/>
              <a:gd name="connsiteY288" fmla="*/ 139560 h 295684"/>
              <a:gd name="connsiteX289" fmla="*/ 1175409 w 3445428"/>
              <a:gd name="connsiteY289" fmla="*/ 145199 h 295684"/>
              <a:gd name="connsiteX290" fmla="*/ 1176818 w 3445428"/>
              <a:gd name="connsiteY290" fmla="*/ 145199 h 295684"/>
              <a:gd name="connsiteX291" fmla="*/ 1177523 w 3445428"/>
              <a:gd name="connsiteY291" fmla="*/ 140265 h 295684"/>
              <a:gd name="connsiteX292" fmla="*/ 1502459 w 3445428"/>
              <a:gd name="connsiteY292" fmla="*/ 138151 h 295684"/>
              <a:gd name="connsiteX293" fmla="*/ 1499640 w 3445428"/>
              <a:gd name="connsiteY293" fmla="*/ 177622 h 295684"/>
              <a:gd name="connsiteX294" fmla="*/ 1545455 w 3445428"/>
              <a:gd name="connsiteY294" fmla="*/ 181147 h 295684"/>
              <a:gd name="connsiteX295" fmla="*/ 1547570 w 3445428"/>
              <a:gd name="connsiteY295" fmla="*/ 178327 h 295684"/>
              <a:gd name="connsiteX296" fmla="*/ 1544045 w 3445428"/>
              <a:gd name="connsiteY296" fmla="*/ 143085 h 295684"/>
              <a:gd name="connsiteX297" fmla="*/ 1506688 w 3445428"/>
              <a:gd name="connsiteY297" fmla="*/ 138856 h 295684"/>
              <a:gd name="connsiteX298" fmla="*/ 1307921 w 3445428"/>
              <a:gd name="connsiteY298" fmla="*/ 136036 h 295684"/>
              <a:gd name="connsiteX299" fmla="*/ 1307216 w 3445428"/>
              <a:gd name="connsiteY299" fmla="*/ 138151 h 295684"/>
              <a:gd name="connsiteX300" fmla="*/ 1315674 w 3445428"/>
              <a:gd name="connsiteY300" fmla="*/ 138151 h 295684"/>
              <a:gd name="connsiteX301" fmla="*/ 1315674 w 3445428"/>
              <a:gd name="connsiteY301" fmla="*/ 136036 h 295684"/>
              <a:gd name="connsiteX302" fmla="*/ 2216472 w 3445428"/>
              <a:gd name="connsiteY302" fmla="*/ 135331 h 295684"/>
              <a:gd name="connsiteX303" fmla="*/ 2167838 w 3445428"/>
              <a:gd name="connsiteY303" fmla="*/ 137446 h 295684"/>
              <a:gd name="connsiteX304" fmla="*/ 2165018 w 3445428"/>
              <a:gd name="connsiteY304" fmla="*/ 138856 h 295684"/>
              <a:gd name="connsiteX305" fmla="*/ 2174886 w 3445428"/>
              <a:gd name="connsiteY305" fmla="*/ 199473 h 295684"/>
              <a:gd name="connsiteX306" fmla="*/ 2213653 w 3445428"/>
              <a:gd name="connsiteY306" fmla="*/ 193129 h 295684"/>
              <a:gd name="connsiteX307" fmla="*/ 2215062 w 3445428"/>
              <a:gd name="connsiteY307" fmla="*/ 185376 h 295684"/>
              <a:gd name="connsiteX308" fmla="*/ 2218587 w 3445428"/>
              <a:gd name="connsiteY308" fmla="*/ 182556 h 295684"/>
              <a:gd name="connsiteX309" fmla="*/ 2216472 w 3445428"/>
              <a:gd name="connsiteY309" fmla="*/ 135331 h 295684"/>
              <a:gd name="connsiteX310" fmla="*/ 2222816 w 3445428"/>
              <a:gd name="connsiteY310" fmla="*/ 133217 h 295684"/>
              <a:gd name="connsiteX311" fmla="*/ 2223521 w 3445428"/>
              <a:gd name="connsiteY311" fmla="*/ 145199 h 295684"/>
              <a:gd name="connsiteX312" fmla="*/ 2225635 w 3445428"/>
              <a:gd name="connsiteY312" fmla="*/ 133922 h 295684"/>
              <a:gd name="connsiteX313" fmla="*/ 3412603 w 3445428"/>
              <a:gd name="connsiteY313" fmla="*/ 132512 h 295684"/>
              <a:gd name="connsiteX314" fmla="*/ 3416127 w 3445428"/>
              <a:gd name="connsiteY314" fmla="*/ 132512 h 295684"/>
              <a:gd name="connsiteX315" fmla="*/ 3423175 w 3445428"/>
              <a:gd name="connsiteY315" fmla="*/ 136036 h 295684"/>
              <a:gd name="connsiteX316" fmla="*/ 3435863 w 3445428"/>
              <a:gd name="connsiteY316" fmla="*/ 179032 h 295684"/>
              <a:gd name="connsiteX317" fmla="*/ 3434453 w 3445428"/>
              <a:gd name="connsiteY317" fmla="*/ 204407 h 295684"/>
              <a:gd name="connsiteX318" fmla="*/ 3420356 w 3445428"/>
              <a:gd name="connsiteY318" fmla="*/ 258680 h 295684"/>
              <a:gd name="connsiteX319" fmla="*/ 3413307 w 3445428"/>
              <a:gd name="connsiteY319" fmla="*/ 257270 h 295684"/>
              <a:gd name="connsiteX320" fmla="*/ 3411193 w 3445428"/>
              <a:gd name="connsiteY320" fmla="*/ 250222 h 295684"/>
              <a:gd name="connsiteX321" fmla="*/ 3409783 w 3445428"/>
              <a:gd name="connsiteY321" fmla="*/ 251632 h 295684"/>
              <a:gd name="connsiteX322" fmla="*/ 3363968 w 3445428"/>
              <a:gd name="connsiteY322" fmla="*/ 257975 h 295684"/>
              <a:gd name="connsiteX323" fmla="*/ 3308990 w 3445428"/>
              <a:gd name="connsiteY323" fmla="*/ 253041 h 295684"/>
              <a:gd name="connsiteX324" fmla="*/ 3305465 w 3445428"/>
              <a:gd name="connsiteY324" fmla="*/ 261499 h 295684"/>
              <a:gd name="connsiteX325" fmla="*/ 3297712 w 3445428"/>
              <a:gd name="connsiteY325" fmla="*/ 260090 h 295684"/>
              <a:gd name="connsiteX326" fmla="*/ 3277976 w 3445428"/>
              <a:gd name="connsiteY326" fmla="*/ 177622 h 295684"/>
              <a:gd name="connsiteX327" fmla="*/ 3280091 w 3445428"/>
              <a:gd name="connsiteY327" fmla="*/ 150133 h 295684"/>
              <a:gd name="connsiteX328" fmla="*/ 3275157 w 3445428"/>
              <a:gd name="connsiteY328" fmla="*/ 140970 h 295684"/>
              <a:gd name="connsiteX329" fmla="*/ 3297007 w 3445428"/>
              <a:gd name="connsiteY329" fmla="*/ 149428 h 295684"/>
              <a:gd name="connsiteX330" fmla="*/ 3397801 w 3445428"/>
              <a:gd name="connsiteY330" fmla="*/ 147314 h 295684"/>
              <a:gd name="connsiteX331" fmla="*/ 3404144 w 3445428"/>
              <a:gd name="connsiteY331" fmla="*/ 136741 h 295684"/>
              <a:gd name="connsiteX332" fmla="*/ 2944582 w 3445428"/>
              <a:gd name="connsiteY332" fmla="*/ 127578 h 295684"/>
              <a:gd name="connsiteX333" fmla="*/ 2944582 w 3445428"/>
              <a:gd name="connsiteY333" fmla="*/ 133922 h 295684"/>
              <a:gd name="connsiteX334" fmla="*/ 2945287 w 3445428"/>
              <a:gd name="connsiteY334" fmla="*/ 128283 h 295684"/>
              <a:gd name="connsiteX335" fmla="*/ 3091191 w 3445428"/>
              <a:gd name="connsiteY335" fmla="*/ 125463 h 295684"/>
              <a:gd name="connsiteX336" fmla="*/ 3095420 w 3445428"/>
              <a:gd name="connsiteY336" fmla="*/ 126168 h 295684"/>
              <a:gd name="connsiteX337" fmla="*/ 3101764 w 3445428"/>
              <a:gd name="connsiteY337" fmla="*/ 192424 h 295684"/>
              <a:gd name="connsiteX338" fmla="*/ 3093305 w 3445428"/>
              <a:gd name="connsiteY338" fmla="*/ 253041 h 295684"/>
              <a:gd name="connsiteX339" fmla="*/ 3081323 w 3445428"/>
              <a:gd name="connsiteY339" fmla="*/ 250222 h 295684"/>
              <a:gd name="connsiteX340" fmla="*/ 3076389 w 3445428"/>
              <a:gd name="connsiteY340" fmla="*/ 243173 h 295684"/>
              <a:gd name="connsiteX341" fmla="*/ 3071455 w 3445428"/>
              <a:gd name="connsiteY341" fmla="*/ 149428 h 295684"/>
              <a:gd name="connsiteX342" fmla="*/ 3033393 w 3445428"/>
              <a:gd name="connsiteY342" fmla="*/ 144494 h 295684"/>
              <a:gd name="connsiteX343" fmla="*/ 3031279 w 3445428"/>
              <a:gd name="connsiteY343" fmla="*/ 226257 h 295684"/>
              <a:gd name="connsiteX344" fmla="*/ 3024230 w 3445428"/>
              <a:gd name="connsiteY344" fmla="*/ 243878 h 295684"/>
              <a:gd name="connsiteX345" fmla="*/ 3017887 w 3445428"/>
              <a:gd name="connsiteY345" fmla="*/ 242469 h 295684"/>
              <a:gd name="connsiteX346" fmla="*/ 3010838 w 3445428"/>
              <a:gd name="connsiteY346" fmla="*/ 135331 h 295684"/>
              <a:gd name="connsiteX347" fmla="*/ 3008019 w 3445428"/>
              <a:gd name="connsiteY347" fmla="*/ 128988 h 295684"/>
              <a:gd name="connsiteX348" fmla="*/ 3027755 w 3445428"/>
              <a:gd name="connsiteY348" fmla="*/ 137446 h 295684"/>
              <a:gd name="connsiteX349" fmla="*/ 3045376 w 3445428"/>
              <a:gd name="connsiteY349" fmla="*/ 140970 h 295684"/>
              <a:gd name="connsiteX350" fmla="*/ 3077094 w 3445428"/>
              <a:gd name="connsiteY350" fmla="*/ 140970 h 295684"/>
              <a:gd name="connsiteX351" fmla="*/ 3082733 w 3445428"/>
              <a:gd name="connsiteY351" fmla="*/ 131807 h 295684"/>
              <a:gd name="connsiteX352" fmla="*/ 2223521 w 3445428"/>
              <a:gd name="connsiteY352" fmla="*/ 121234 h 295684"/>
              <a:gd name="connsiteX353" fmla="*/ 2221406 w 3445428"/>
              <a:gd name="connsiteY353" fmla="*/ 124054 h 295684"/>
              <a:gd name="connsiteX354" fmla="*/ 2222816 w 3445428"/>
              <a:gd name="connsiteY354" fmla="*/ 125463 h 295684"/>
              <a:gd name="connsiteX355" fmla="*/ 2225635 w 3445428"/>
              <a:gd name="connsiteY355" fmla="*/ 124054 h 295684"/>
              <a:gd name="connsiteX356" fmla="*/ 2225635 w 3445428"/>
              <a:gd name="connsiteY356" fmla="*/ 121234 h 295684"/>
              <a:gd name="connsiteX357" fmla="*/ 2942468 w 3445428"/>
              <a:gd name="connsiteY357" fmla="*/ 119825 h 295684"/>
              <a:gd name="connsiteX358" fmla="*/ 2943877 w 3445428"/>
              <a:gd name="connsiteY358" fmla="*/ 124054 h 295684"/>
              <a:gd name="connsiteX359" fmla="*/ 2944582 w 3445428"/>
              <a:gd name="connsiteY359" fmla="*/ 119825 h 295684"/>
              <a:gd name="connsiteX360" fmla="*/ 2971366 w 3445428"/>
              <a:gd name="connsiteY360" fmla="*/ 117005 h 295684"/>
              <a:gd name="connsiteX361" fmla="*/ 2958679 w 3445428"/>
              <a:gd name="connsiteY361" fmla="*/ 118415 h 295684"/>
              <a:gd name="connsiteX362" fmla="*/ 2956565 w 3445428"/>
              <a:gd name="connsiteY362" fmla="*/ 179737 h 295684"/>
              <a:gd name="connsiteX363" fmla="*/ 2957974 w 3445428"/>
              <a:gd name="connsiteY363" fmla="*/ 181147 h 295684"/>
              <a:gd name="connsiteX364" fmla="*/ 2978415 w 3445428"/>
              <a:gd name="connsiteY364" fmla="*/ 175508 h 295684"/>
              <a:gd name="connsiteX365" fmla="*/ 2980530 w 3445428"/>
              <a:gd name="connsiteY365" fmla="*/ 135331 h 295684"/>
              <a:gd name="connsiteX366" fmla="*/ 2976300 w 3445428"/>
              <a:gd name="connsiteY366" fmla="*/ 117005 h 295684"/>
              <a:gd name="connsiteX367" fmla="*/ 2974186 w 3445428"/>
              <a:gd name="connsiteY367" fmla="*/ 121939 h 295684"/>
              <a:gd name="connsiteX368" fmla="*/ 2972776 w 3445428"/>
              <a:gd name="connsiteY368" fmla="*/ 117710 h 295684"/>
              <a:gd name="connsiteX369" fmla="*/ 2917798 w 3445428"/>
              <a:gd name="connsiteY369" fmla="*/ 117005 h 295684"/>
              <a:gd name="connsiteX370" fmla="*/ 2914979 w 3445428"/>
              <a:gd name="connsiteY370" fmla="*/ 118415 h 295684"/>
              <a:gd name="connsiteX371" fmla="*/ 2914979 w 3445428"/>
              <a:gd name="connsiteY371" fmla="*/ 176918 h 295684"/>
              <a:gd name="connsiteX372" fmla="*/ 2934714 w 3445428"/>
              <a:gd name="connsiteY372" fmla="*/ 181147 h 295684"/>
              <a:gd name="connsiteX373" fmla="*/ 2932600 w 3445428"/>
              <a:gd name="connsiteY373" fmla="*/ 119120 h 295684"/>
              <a:gd name="connsiteX374" fmla="*/ 2918503 w 3445428"/>
              <a:gd name="connsiteY374" fmla="*/ 117710 h 295684"/>
              <a:gd name="connsiteX375" fmla="*/ 956905 w 3445428"/>
              <a:gd name="connsiteY375" fmla="*/ 116300 h 295684"/>
              <a:gd name="connsiteX376" fmla="*/ 962544 w 3445428"/>
              <a:gd name="connsiteY376" fmla="*/ 116300 h 295684"/>
              <a:gd name="connsiteX377" fmla="*/ 974526 w 3445428"/>
              <a:gd name="connsiteY377" fmla="*/ 120529 h 295684"/>
              <a:gd name="connsiteX378" fmla="*/ 978051 w 3445428"/>
              <a:gd name="connsiteY378" fmla="*/ 125463 h 295684"/>
              <a:gd name="connsiteX379" fmla="*/ 976641 w 3445428"/>
              <a:gd name="connsiteY379" fmla="*/ 129693 h 295684"/>
              <a:gd name="connsiteX380" fmla="*/ 961839 w 3445428"/>
              <a:gd name="connsiteY380" fmla="*/ 138151 h 295684"/>
              <a:gd name="connsiteX381" fmla="*/ 849063 w 3445428"/>
              <a:gd name="connsiteY381" fmla="*/ 143085 h 295684"/>
              <a:gd name="connsiteX382" fmla="*/ 851178 w 3445428"/>
              <a:gd name="connsiteY382" fmla="*/ 145199 h 295684"/>
              <a:gd name="connsiteX383" fmla="*/ 861046 w 3445428"/>
              <a:gd name="connsiteY383" fmla="*/ 150133 h 295684"/>
              <a:gd name="connsiteX384" fmla="*/ 864570 w 3445428"/>
              <a:gd name="connsiteY384" fmla="*/ 258680 h 295684"/>
              <a:gd name="connsiteX385" fmla="*/ 859636 w 3445428"/>
              <a:gd name="connsiteY385" fmla="*/ 281235 h 295684"/>
              <a:gd name="connsiteX386" fmla="*/ 856817 w 3445428"/>
              <a:gd name="connsiteY386" fmla="*/ 282645 h 295684"/>
              <a:gd name="connsiteX387" fmla="*/ 851883 w 3445428"/>
              <a:gd name="connsiteY387" fmla="*/ 287579 h 295684"/>
              <a:gd name="connsiteX388" fmla="*/ 844834 w 3445428"/>
              <a:gd name="connsiteY388" fmla="*/ 287579 h 295684"/>
              <a:gd name="connsiteX389" fmla="*/ 841310 w 3445428"/>
              <a:gd name="connsiteY389" fmla="*/ 282645 h 295684"/>
              <a:gd name="connsiteX390" fmla="*/ 837081 w 3445428"/>
              <a:gd name="connsiteY390" fmla="*/ 241059 h 295684"/>
              <a:gd name="connsiteX391" fmla="*/ 835671 w 3445428"/>
              <a:gd name="connsiteY391" fmla="*/ 236830 h 295684"/>
              <a:gd name="connsiteX392" fmla="*/ 762367 w 3445428"/>
              <a:gd name="connsiteY392" fmla="*/ 261499 h 295684"/>
              <a:gd name="connsiteX393" fmla="*/ 731353 w 3445428"/>
              <a:gd name="connsiteY393" fmla="*/ 255156 h 295684"/>
              <a:gd name="connsiteX394" fmla="*/ 726419 w 3445428"/>
              <a:gd name="connsiteY394" fmla="*/ 244583 h 295684"/>
              <a:gd name="connsiteX395" fmla="*/ 732763 w 3445428"/>
              <a:gd name="connsiteY395" fmla="*/ 242469 h 295684"/>
              <a:gd name="connsiteX396" fmla="*/ 729239 w 3445428"/>
              <a:gd name="connsiteY396" fmla="*/ 238239 h 295684"/>
              <a:gd name="connsiteX397" fmla="*/ 732058 w 3445428"/>
              <a:gd name="connsiteY397" fmla="*/ 235420 h 295684"/>
              <a:gd name="connsiteX398" fmla="*/ 835671 w 3445428"/>
              <a:gd name="connsiteY398" fmla="*/ 220618 h 295684"/>
              <a:gd name="connsiteX399" fmla="*/ 834966 w 3445428"/>
              <a:gd name="connsiteY399" fmla="*/ 212160 h 295684"/>
              <a:gd name="connsiteX400" fmla="*/ 782102 w 3445428"/>
              <a:gd name="connsiteY400" fmla="*/ 211455 h 295684"/>
              <a:gd name="connsiteX401" fmla="*/ 781397 w 3445428"/>
              <a:gd name="connsiteY401" fmla="*/ 224847 h 295684"/>
              <a:gd name="connsiteX402" fmla="*/ 779283 w 3445428"/>
              <a:gd name="connsiteY402" fmla="*/ 227667 h 295684"/>
              <a:gd name="connsiteX403" fmla="*/ 761662 w 3445428"/>
              <a:gd name="connsiteY403" fmla="*/ 225552 h 295684"/>
              <a:gd name="connsiteX404" fmla="*/ 758842 w 3445428"/>
              <a:gd name="connsiteY404" fmla="*/ 223438 h 295684"/>
              <a:gd name="connsiteX405" fmla="*/ 753908 w 3445428"/>
              <a:gd name="connsiteY405" fmla="*/ 189605 h 295684"/>
              <a:gd name="connsiteX406" fmla="*/ 746155 w 3445428"/>
              <a:gd name="connsiteY406" fmla="*/ 146609 h 295684"/>
              <a:gd name="connsiteX407" fmla="*/ 683423 w 3445428"/>
              <a:gd name="connsiteY407" fmla="*/ 143790 h 295684"/>
              <a:gd name="connsiteX408" fmla="*/ 681309 w 3445428"/>
              <a:gd name="connsiteY408" fmla="*/ 141675 h 295684"/>
              <a:gd name="connsiteX409" fmla="*/ 684128 w 3445428"/>
              <a:gd name="connsiteY409" fmla="*/ 138856 h 295684"/>
              <a:gd name="connsiteX410" fmla="*/ 861046 w 3445428"/>
              <a:gd name="connsiteY410" fmla="*/ 131102 h 295684"/>
              <a:gd name="connsiteX411" fmla="*/ 943513 w 3445428"/>
              <a:gd name="connsiteY411" fmla="*/ 128988 h 295684"/>
              <a:gd name="connsiteX412" fmla="*/ 949857 w 3445428"/>
              <a:gd name="connsiteY412" fmla="*/ 121234 h 295684"/>
              <a:gd name="connsiteX413" fmla="*/ 565009 w 3445428"/>
              <a:gd name="connsiteY413" fmla="*/ 115595 h 295684"/>
              <a:gd name="connsiteX414" fmla="*/ 563599 w 3445428"/>
              <a:gd name="connsiteY414" fmla="*/ 121939 h 295684"/>
              <a:gd name="connsiteX415" fmla="*/ 565713 w 3445428"/>
              <a:gd name="connsiteY415" fmla="*/ 116300 h 295684"/>
              <a:gd name="connsiteX416" fmla="*/ 111085 w 3445428"/>
              <a:gd name="connsiteY416" fmla="*/ 114186 h 295684"/>
              <a:gd name="connsiteX417" fmla="*/ 110380 w 3445428"/>
              <a:gd name="connsiteY417" fmla="*/ 117710 h 295684"/>
              <a:gd name="connsiteX418" fmla="*/ 113905 w 3445428"/>
              <a:gd name="connsiteY418" fmla="*/ 175508 h 295684"/>
              <a:gd name="connsiteX419" fmla="*/ 115314 w 3445428"/>
              <a:gd name="connsiteY419" fmla="*/ 175508 h 295684"/>
              <a:gd name="connsiteX420" fmla="*/ 111790 w 3445428"/>
              <a:gd name="connsiteY420" fmla="*/ 114891 h 295684"/>
              <a:gd name="connsiteX421" fmla="*/ 2697180 w 3445428"/>
              <a:gd name="connsiteY421" fmla="*/ 113481 h 295684"/>
              <a:gd name="connsiteX422" fmla="*/ 2695065 w 3445428"/>
              <a:gd name="connsiteY422" fmla="*/ 115595 h 295684"/>
              <a:gd name="connsiteX423" fmla="*/ 2696475 w 3445428"/>
              <a:gd name="connsiteY423" fmla="*/ 117710 h 295684"/>
              <a:gd name="connsiteX424" fmla="*/ 2702114 w 3445428"/>
              <a:gd name="connsiteY424" fmla="*/ 114186 h 295684"/>
              <a:gd name="connsiteX425" fmla="*/ 2699294 w 3445428"/>
              <a:gd name="connsiteY425" fmla="*/ 113481 h 295684"/>
              <a:gd name="connsiteX426" fmla="*/ 2344755 w 3445428"/>
              <a:gd name="connsiteY426" fmla="*/ 113481 h 295684"/>
              <a:gd name="connsiteX427" fmla="*/ 2341935 w 3445428"/>
              <a:gd name="connsiteY427" fmla="*/ 115595 h 295684"/>
              <a:gd name="connsiteX428" fmla="*/ 2343345 w 3445428"/>
              <a:gd name="connsiteY428" fmla="*/ 121234 h 295684"/>
              <a:gd name="connsiteX429" fmla="*/ 2346164 w 3445428"/>
              <a:gd name="connsiteY429" fmla="*/ 114186 h 295684"/>
              <a:gd name="connsiteX430" fmla="*/ 2901586 w 3445428"/>
              <a:gd name="connsiteY430" fmla="*/ 112776 h 295684"/>
              <a:gd name="connsiteX431" fmla="*/ 2900177 w 3445428"/>
              <a:gd name="connsiteY431" fmla="*/ 114186 h 295684"/>
              <a:gd name="connsiteX432" fmla="*/ 2902996 w 3445428"/>
              <a:gd name="connsiteY432" fmla="*/ 115595 h 295684"/>
              <a:gd name="connsiteX433" fmla="*/ 2904406 w 3445428"/>
              <a:gd name="connsiteY433" fmla="*/ 117005 h 295684"/>
              <a:gd name="connsiteX434" fmla="*/ 2905815 w 3445428"/>
              <a:gd name="connsiteY434" fmla="*/ 117005 h 295684"/>
              <a:gd name="connsiteX435" fmla="*/ 2905815 w 3445428"/>
              <a:gd name="connsiteY435" fmla="*/ 115595 h 295684"/>
              <a:gd name="connsiteX436" fmla="*/ 2902996 w 3445428"/>
              <a:gd name="connsiteY436" fmla="*/ 115595 h 295684"/>
              <a:gd name="connsiteX437" fmla="*/ 2902996 w 3445428"/>
              <a:gd name="connsiteY437" fmla="*/ 113481 h 295684"/>
              <a:gd name="connsiteX438" fmla="*/ 2224930 w 3445428"/>
              <a:gd name="connsiteY438" fmla="*/ 110662 h 295684"/>
              <a:gd name="connsiteX439" fmla="*/ 2245371 w 3445428"/>
              <a:gd name="connsiteY439" fmla="*/ 117005 h 295684"/>
              <a:gd name="connsiteX440" fmla="*/ 2246076 w 3445428"/>
              <a:gd name="connsiteY440" fmla="*/ 214979 h 295684"/>
              <a:gd name="connsiteX441" fmla="*/ 2238322 w 3445428"/>
              <a:gd name="connsiteY441" fmla="*/ 261499 h 295684"/>
              <a:gd name="connsiteX442" fmla="*/ 2220701 w 3445428"/>
              <a:gd name="connsiteY442" fmla="*/ 261499 h 295684"/>
              <a:gd name="connsiteX443" fmla="*/ 2219292 w 3445428"/>
              <a:gd name="connsiteY443" fmla="*/ 253041 h 295684"/>
              <a:gd name="connsiteX444" fmla="*/ 2192507 w 3445428"/>
              <a:gd name="connsiteY444" fmla="*/ 259385 h 295684"/>
              <a:gd name="connsiteX445" fmla="*/ 2169952 w 3445428"/>
              <a:gd name="connsiteY445" fmla="*/ 257975 h 295684"/>
              <a:gd name="connsiteX446" fmla="*/ 2164313 w 3445428"/>
              <a:gd name="connsiteY446" fmla="*/ 267843 h 295684"/>
              <a:gd name="connsiteX447" fmla="*/ 2159379 w 3445428"/>
              <a:gd name="connsiteY447" fmla="*/ 267843 h 295684"/>
              <a:gd name="connsiteX448" fmla="*/ 2155150 w 3445428"/>
              <a:gd name="connsiteY448" fmla="*/ 263614 h 295684"/>
              <a:gd name="connsiteX449" fmla="*/ 2148807 w 3445428"/>
              <a:gd name="connsiteY449" fmla="*/ 258680 h 295684"/>
              <a:gd name="connsiteX450" fmla="*/ 2146692 w 3445428"/>
              <a:gd name="connsiteY450" fmla="*/ 254451 h 295684"/>
              <a:gd name="connsiteX451" fmla="*/ 2143168 w 3445428"/>
              <a:gd name="connsiteY451" fmla="*/ 252336 h 295684"/>
              <a:gd name="connsiteX452" fmla="*/ 2140348 w 3445428"/>
              <a:gd name="connsiteY452" fmla="*/ 248812 h 295684"/>
              <a:gd name="connsiteX453" fmla="*/ 2140348 w 3445428"/>
              <a:gd name="connsiteY453" fmla="*/ 207931 h 295684"/>
              <a:gd name="connsiteX454" fmla="*/ 2132595 w 3445428"/>
              <a:gd name="connsiteY454" fmla="*/ 115595 h 295684"/>
              <a:gd name="connsiteX455" fmla="*/ 2157970 w 3445428"/>
              <a:gd name="connsiteY455" fmla="*/ 129693 h 295684"/>
              <a:gd name="connsiteX456" fmla="*/ 2212243 w 3445428"/>
              <a:gd name="connsiteY456" fmla="*/ 127578 h 295684"/>
              <a:gd name="connsiteX457" fmla="*/ 2216472 w 3445428"/>
              <a:gd name="connsiteY457" fmla="*/ 116300 h 295684"/>
              <a:gd name="connsiteX458" fmla="*/ 176636 w 3445428"/>
              <a:gd name="connsiteY458" fmla="*/ 110662 h 295684"/>
              <a:gd name="connsiteX459" fmla="*/ 135755 w 3445428"/>
              <a:gd name="connsiteY459" fmla="*/ 113481 h 295684"/>
              <a:gd name="connsiteX460" fmla="*/ 127297 w 3445428"/>
              <a:gd name="connsiteY460" fmla="*/ 179032 h 295684"/>
              <a:gd name="connsiteX461" fmla="*/ 129411 w 3445428"/>
              <a:gd name="connsiteY461" fmla="*/ 181147 h 295684"/>
              <a:gd name="connsiteX462" fmla="*/ 172407 w 3445428"/>
              <a:gd name="connsiteY462" fmla="*/ 181147 h 295684"/>
              <a:gd name="connsiteX463" fmla="*/ 177341 w 3445428"/>
              <a:gd name="connsiteY463" fmla="*/ 111366 h 295684"/>
              <a:gd name="connsiteX464" fmla="*/ 2889604 w 3445428"/>
              <a:gd name="connsiteY464" fmla="*/ 107137 h 295684"/>
              <a:gd name="connsiteX465" fmla="*/ 2890309 w 3445428"/>
              <a:gd name="connsiteY465" fmla="*/ 110662 h 295684"/>
              <a:gd name="connsiteX466" fmla="*/ 2891013 w 3445428"/>
              <a:gd name="connsiteY466" fmla="*/ 107842 h 295684"/>
              <a:gd name="connsiteX467" fmla="*/ 2994627 w 3445428"/>
              <a:gd name="connsiteY467" fmla="*/ 105728 h 295684"/>
              <a:gd name="connsiteX468" fmla="*/ 2994627 w 3445428"/>
              <a:gd name="connsiteY468" fmla="*/ 107842 h 295684"/>
              <a:gd name="connsiteX469" fmla="*/ 2996036 w 3445428"/>
              <a:gd name="connsiteY469" fmla="*/ 107842 h 295684"/>
              <a:gd name="connsiteX470" fmla="*/ 2996036 w 3445428"/>
              <a:gd name="connsiteY470" fmla="*/ 105728 h 295684"/>
              <a:gd name="connsiteX471" fmla="*/ 1551094 w 3445428"/>
              <a:gd name="connsiteY471" fmla="*/ 100794 h 295684"/>
              <a:gd name="connsiteX472" fmla="*/ 1551094 w 3445428"/>
              <a:gd name="connsiteY472" fmla="*/ 105728 h 295684"/>
              <a:gd name="connsiteX473" fmla="*/ 1554618 w 3445428"/>
              <a:gd name="connsiteY473" fmla="*/ 105728 h 295684"/>
              <a:gd name="connsiteX474" fmla="*/ 1552504 w 3445428"/>
              <a:gd name="connsiteY474" fmla="*/ 101498 h 295684"/>
              <a:gd name="connsiteX475" fmla="*/ 2790925 w 3445428"/>
              <a:gd name="connsiteY475" fmla="*/ 97974 h 295684"/>
              <a:gd name="connsiteX476" fmla="*/ 2789515 w 3445428"/>
              <a:gd name="connsiteY476" fmla="*/ 100794 h 295684"/>
              <a:gd name="connsiteX477" fmla="*/ 2791630 w 3445428"/>
              <a:gd name="connsiteY477" fmla="*/ 100794 h 295684"/>
              <a:gd name="connsiteX478" fmla="*/ 2791630 w 3445428"/>
              <a:gd name="connsiteY478" fmla="*/ 98679 h 295684"/>
              <a:gd name="connsiteX479" fmla="*/ 2856476 w 3445428"/>
              <a:gd name="connsiteY479" fmla="*/ 97269 h 295684"/>
              <a:gd name="connsiteX480" fmla="*/ 2858590 w 3445428"/>
              <a:gd name="connsiteY480" fmla="*/ 100089 h 295684"/>
              <a:gd name="connsiteX481" fmla="*/ 2860000 w 3445428"/>
              <a:gd name="connsiteY481" fmla="*/ 102203 h 295684"/>
              <a:gd name="connsiteX482" fmla="*/ 2860705 w 3445428"/>
              <a:gd name="connsiteY482" fmla="*/ 100089 h 295684"/>
              <a:gd name="connsiteX483" fmla="*/ 2858590 w 3445428"/>
              <a:gd name="connsiteY483" fmla="*/ 100089 h 295684"/>
              <a:gd name="connsiteX484" fmla="*/ 2859295 w 3445428"/>
              <a:gd name="connsiteY484" fmla="*/ 97269 h 295684"/>
              <a:gd name="connsiteX485" fmla="*/ 2163608 w 3445428"/>
              <a:gd name="connsiteY485" fmla="*/ 96565 h 295684"/>
              <a:gd name="connsiteX486" fmla="*/ 2160084 w 3445428"/>
              <a:gd name="connsiteY486" fmla="*/ 98679 h 295684"/>
              <a:gd name="connsiteX487" fmla="*/ 2153036 w 3445428"/>
              <a:gd name="connsiteY487" fmla="*/ 107842 h 295684"/>
              <a:gd name="connsiteX488" fmla="*/ 2159379 w 3445428"/>
              <a:gd name="connsiteY488" fmla="*/ 107137 h 295684"/>
              <a:gd name="connsiteX489" fmla="*/ 2164313 w 3445428"/>
              <a:gd name="connsiteY489" fmla="*/ 97269 h 295684"/>
              <a:gd name="connsiteX490" fmla="*/ 746860 w 3445428"/>
              <a:gd name="connsiteY490" fmla="*/ 95860 h 295684"/>
              <a:gd name="connsiteX491" fmla="*/ 746860 w 3445428"/>
              <a:gd name="connsiteY491" fmla="*/ 101498 h 295684"/>
              <a:gd name="connsiteX492" fmla="*/ 748270 w 3445428"/>
              <a:gd name="connsiteY492" fmla="*/ 101498 h 295684"/>
              <a:gd name="connsiteX493" fmla="*/ 748270 w 3445428"/>
              <a:gd name="connsiteY493" fmla="*/ 95860 h 295684"/>
              <a:gd name="connsiteX494" fmla="*/ 1501049 w 3445428"/>
              <a:gd name="connsiteY494" fmla="*/ 95155 h 295684"/>
              <a:gd name="connsiteX495" fmla="*/ 1502459 w 3445428"/>
              <a:gd name="connsiteY495" fmla="*/ 131807 h 295684"/>
              <a:gd name="connsiteX496" fmla="*/ 1544750 w 3445428"/>
              <a:gd name="connsiteY496" fmla="*/ 134627 h 295684"/>
              <a:gd name="connsiteX497" fmla="*/ 1544750 w 3445428"/>
              <a:gd name="connsiteY497" fmla="*/ 97269 h 295684"/>
              <a:gd name="connsiteX498" fmla="*/ 1503869 w 3445428"/>
              <a:gd name="connsiteY498" fmla="*/ 95860 h 295684"/>
              <a:gd name="connsiteX499" fmla="*/ 242187 w 3445428"/>
              <a:gd name="connsiteY499" fmla="*/ 95155 h 295684"/>
              <a:gd name="connsiteX500" fmla="*/ 241482 w 3445428"/>
              <a:gd name="connsiteY500" fmla="*/ 97269 h 295684"/>
              <a:gd name="connsiteX501" fmla="*/ 248531 w 3445428"/>
              <a:gd name="connsiteY501" fmla="*/ 97269 h 295684"/>
              <a:gd name="connsiteX502" fmla="*/ 1618055 w 3445428"/>
              <a:gd name="connsiteY502" fmla="*/ 94450 h 295684"/>
              <a:gd name="connsiteX503" fmla="*/ 1559552 w 3445428"/>
              <a:gd name="connsiteY503" fmla="*/ 96565 h 295684"/>
              <a:gd name="connsiteX504" fmla="*/ 1558142 w 3445428"/>
              <a:gd name="connsiteY504" fmla="*/ 97974 h 295684"/>
              <a:gd name="connsiteX505" fmla="*/ 1568010 w 3445428"/>
              <a:gd name="connsiteY505" fmla="*/ 116300 h 295684"/>
              <a:gd name="connsiteX506" fmla="*/ 1572239 w 3445428"/>
              <a:gd name="connsiteY506" fmla="*/ 136036 h 295684"/>
              <a:gd name="connsiteX507" fmla="*/ 1622988 w 3445428"/>
              <a:gd name="connsiteY507" fmla="*/ 134627 h 295684"/>
              <a:gd name="connsiteX508" fmla="*/ 1618759 w 3445428"/>
              <a:gd name="connsiteY508" fmla="*/ 95155 h 295684"/>
              <a:gd name="connsiteX509" fmla="*/ 2790220 w 3445428"/>
              <a:gd name="connsiteY509" fmla="*/ 92335 h 295684"/>
              <a:gd name="connsiteX510" fmla="*/ 2805727 w 3445428"/>
              <a:gd name="connsiteY510" fmla="*/ 93040 h 295684"/>
              <a:gd name="connsiteX511" fmla="*/ 2812070 w 3445428"/>
              <a:gd name="connsiteY511" fmla="*/ 97974 h 295684"/>
              <a:gd name="connsiteX512" fmla="*/ 2814185 w 3445428"/>
              <a:gd name="connsiteY512" fmla="*/ 134627 h 295684"/>
              <a:gd name="connsiteX513" fmla="*/ 2790925 w 3445428"/>
              <a:gd name="connsiteY513" fmla="*/ 186081 h 295684"/>
              <a:gd name="connsiteX514" fmla="*/ 2786696 w 3445428"/>
              <a:gd name="connsiteY514" fmla="*/ 183261 h 295684"/>
              <a:gd name="connsiteX515" fmla="*/ 2783171 w 3445428"/>
              <a:gd name="connsiteY515" fmla="*/ 158591 h 295684"/>
              <a:gd name="connsiteX516" fmla="*/ 2787401 w 3445428"/>
              <a:gd name="connsiteY516" fmla="*/ 94450 h 295684"/>
              <a:gd name="connsiteX517" fmla="*/ 1814003 w 3445428"/>
              <a:gd name="connsiteY517" fmla="*/ 91631 h 295684"/>
              <a:gd name="connsiteX518" fmla="*/ 1837968 w 3445428"/>
              <a:gd name="connsiteY518" fmla="*/ 94450 h 295684"/>
              <a:gd name="connsiteX519" fmla="*/ 1850655 w 3445428"/>
              <a:gd name="connsiteY519" fmla="*/ 101498 h 295684"/>
              <a:gd name="connsiteX520" fmla="*/ 1862637 w 3445428"/>
              <a:gd name="connsiteY520" fmla="*/ 124759 h 295684"/>
              <a:gd name="connsiteX521" fmla="*/ 1859113 w 3445428"/>
              <a:gd name="connsiteY521" fmla="*/ 132512 h 295684"/>
              <a:gd name="connsiteX522" fmla="*/ 1850655 w 3445428"/>
              <a:gd name="connsiteY522" fmla="*/ 136036 h 295684"/>
              <a:gd name="connsiteX523" fmla="*/ 1847836 w 3445428"/>
              <a:gd name="connsiteY523" fmla="*/ 140970 h 295684"/>
              <a:gd name="connsiteX524" fmla="*/ 1839377 w 3445428"/>
              <a:gd name="connsiteY524" fmla="*/ 139560 h 295684"/>
              <a:gd name="connsiteX525" fmla="*/ 1809069 w 3445428"/>
              <a:gd name="connsiteY525" fmla="*/ 105728 h 295684"/>
              <a:gd name="connsiteX526" fmla="*/ 1806249 w 3445428"/>
              <a:gd name="connsiteY526" fmla="*/ 93745 h 295684"/>
              <a:gd name="connsiteX527" fmla="*/ 1642019 w 3445428"/>
              <a:gd name="connsiteY527" fmla="*/ 90221 h 295684"/>
              <a:gd name="connsiteX528" fmla="*/ 1642019 w 3445428"/>
              <a:gd name="connsiteY528" fmla="*/ 96565 h 295684"/>
              <a:gd name="connsiteX529" fmla="*/ 1642724 w 3445428"/>
              <a:gd name="connsiteY529" fmla="*/ 90926 h 295684"/>
              <a:gd name="connsiteX530" fmla="*/ 3224408 w 3445428"/>
              <a:gd name="connsiteY530" fmla="*/ 88811 h 295684"/>
              <a:gd name="connsiteX531" fmla="*/ 3223703 w 3445428"/>
              <a:gd name="connsiteY531" fmla="*/ 92335 h 295684"/>
              <a:gd name="connsiteX532" fmla="*/ 3225817 w 3445428"/>
              <a:gd name="connsiteY532" fmla="*/ 92335 h 295684"/>
              <a:gd name="connsiteX533" fmla="*/ 3226522 w 3445428"/>
              <a:gd name="connsiteY533" fmla="*/ 89516 h 295684"/>
              <a:gd name="connsiteX534" fmla="*/ 2571717 w 3445428"/>
              <a:gd name="connsiteY534" fmla="*/ 86697 h 295684"/>
              <a:gd name="connsiteX535" fmla="*/ 2571717 w 3445428"/>
              <a:gd name="connsiteY535" fmla="*/ 98679 h 295684"/>
              <a:gd name="connsiteX536" fmla="*/ 2573126 w 3445428"/>
              <a:gd name="connsiteY536" fmla="*/ 98679 h 295684"/>
              <a:gd name="connsiteX537" fmla="*/ 2573126 w 3445428"/>
              <a:gd name="connsiteY537" fmla="*/ 86697 h 295684"/>
              <a:gd name="connsiteX538" fmla="*/ 1627218 w 3445428"/>
              <a:gd name="connsiteY538" fmla="*/ 85992 h 295684"/>
              <a:gd name="connsiteX539" fmla="*/ 1625808 w 3445428"/>
              <a:gd name="connsiteY539" fmla="*/ 97269 h 295684"/>
              <a:gd name="connsiteX540" fmla="*/ 1627922 w 3445428"/>
              <a:gd name="connsiteY540" fmla="*/ 97269 h 295684"/>
              <a:gd name="connsiteX541" fmla="*/ 1628627 w 3445428"/>
              <a:gd name="connsiteY541" fmla="*/ 86697 h 295684"/>
              <a:gd name="connsiteX542" fmla="*/ 1639905 w 3445428"/>
              <a:gd name="connsiteY542" fmla="*/ 83877 h 295684"/>
              <a:gd name="connsiteX543" fmla="*/ 1640610 w 3445428"/>
              <a:gd name="connsiteY543" fmla="*/ 88811 h 295684"/>
              <a:gd name="connsiteX544" fmla="*/ 1641315 w 3445428"/>
              <a:gd name="connsiteY544" fmla="*/ 84582 h 295684"/>
              <a:gd name="connsiteX545" fmla="*/ 459986 w 3445428"/>
              <a:gd name="connsiteY545" fmla="*/ 83877 h 295684"/>
              <a:gd name="connsiteX546" fmla="*/ 459986 w 3445428"/>
              <a:gd name="connsiteY546" fmla="*/ 93745 h 295684"/>
              <a:gd name="connsiteX547" fmla="*/ 460691 w 3445428"/>
              <a:gd name="connsiteY547" fmla="*/ 84582 h 295684"/>
              <a:gd name="connsiteX548" fmla="*/ 3212425 w 3445428"/>
              <a:gd name="connsiteY548" fmla="*/ 81058 h 295684"/>
              <a:gd name="connsiteX549" fmla="*/ 3211015 w 3445428"/>
              <a:gd name="connsiteY549" fmla="*/ 83172 h 295684"/>
              <a:gd name="connsiteX550" fmla="*/ 3212425 w 3445428"/>
              <a:gd name="connsiteY550" fmla="*/ 84582 h 295684"/>
              <a:gd name="connsiteX551" fmla="*/ 3213130 w 3445428"/>
              <a:gd name="connsiteY551" fmla="*/ 82468 h 295684"/>
              <a:gd name="connsiteX552" fmla="*/ 201306 w 3445428"/>
              <a:gd name="connsiteY552" fmla="*/ 81058 h 295684"/>
              <a:gd name="connsiteX553" fmla="*/ 202011 w 3445428"/>
              <a:gd name="connsiteY553" fmla="*/ 90221 h 295684"/>
              <a:gd name="connsiteX554" fmla="*/ 202011 w 3445428"/>
              <a:gd name="connsiteY554" fmla="*/ 81763 h 295684"/>
              <a:gd name="connsiteX555" fmla="*/ 1480609 w 3445428"/>
              <a:gd name="connsiteY555" fmla="*/ 80353 h 295684"/>
              <a:gd name="connsiteX556" fmla="*/ 1480609 w 3445428"/>
              <a:gd name="connsiteY556" fmla="*/ 85287 h 295684"/>
              <a:gd name="connsiteX557" fmla="*/ 1482723 w 3445428"/>
              <a:gd name="connsiteY557" fmla="*/ 83172 h 295684"/>
              <a:gd name="connsiteX558" fmla="*/ 1481314 w 3445428"/>
              <a:gd name="connsiteY558" fmla="*/ 81058 h 295684"/>
              <a:gd name="connsiteX559" fmla="*/ 3226522 w 3445428"/>
              <a:gd name="connsiteY559" fmla="*/ 78943 h 295684"/>
              <a:gd name="connsiteX560" fmla="*/ 3227227 w 3445428"/>
              <a:gd name="connsiteY560" fmla="*/ 85287 h 295684"/>
              <a:gd name="connsiteX561" fmla="*/ 3227932 w 3445428"/>
              <a:gd name="connsiteY561" fmla="*/ 79648 h 295684"/>
              <a:gd name="connsiteX562" fmla="*/ 1178933 w 3445428"/>
              <a:gd name="connsiteY562" fmla="*/ 77534 h 295684"/>
              <a:gd name="connsiteX563" fmla="*/ 1176818 w 3445428"/>
              <a:gd name="connsiteY563" fmla="*/ 79648 h 295684"/>
              <a:gd name="connsiteX564" fmla="*/ 1178933 w 3445428"/>
              <a:gd name="connsiteY564" fmla="*/ 81763 h 295684"/>
              <a:gd name="connsiteX565" fmla="*/ 1179638 w 3445428"/>
              <a:gd name="connsiteY565" fmla="*/ 78238 h 295684"/>
              <a:gd name="connsiteX566" fmla="*/ 1436908 w 3445428"/>
              <a:gd name="connsiteY566" fmla="*/ 76124 h 295684"/>
              <a:gd name="connsiteX567" fmla="*/ 1435498 w 3445428"/>
              <a:gd name="connsiteY567" fmla="*/ 78943 h 295684"/>
              <a:gd name="connsiteX568" fmla="*/ 1439023 w 3445428"/>
              <a:gd name="connsiteY568" fmla="*/ 106432 h 295684"/>
              <a:gd name="connsiteX569" fmla="*/ 1439728 w 3445428"/>
              <a:gd name="connsiteY569" fmla="*/ 102908 h 295684"/>
              <a:gd name="connsiteX570" fmla="*/ 1437613 w 3445428"/>
              <a:gd name="connsiteY570" fmla="*/ 76829 h 295684"/>
              <a:gd name="connsiteX571" fmla="*/ 1166951 w 3445428"/>
              <a:gd name="connsiteY571" fmla="*/ 76124 h 295684"/>
              <a:gd name="connsiteX572" fmla="*/ 1166951 w 3445428"/>
              <a:gd name="connsiteY572" fmla="*/ 79648 h 295684"/>
              <a:gd name="connsiteX573" fmla="*/ 1167655 w 3445428"/>
              <a:gd name="connsiteY573" fmla="*/ 76829 h 295684"/>
              <a:gd name="connsiteX574" fmla="*/ 450118 w 3445428"/>
              <a:gd name="connsiteY574" fmla="*/ 75419 h 295684"/>
              <a:gd name="connsiteX575" fmla="*/ 451528 w 3445428"/>
              <a:gd name="connsiteY575" fmla="*/ 81058 h 295684"/>
              <a:gd name="connsiteX576" fmla="*/ 453642 w 3445428"/>
              <a:gd name="connsiteY576" fmla="*/ 78943 h 295684"/>
              <a:gd name="connsiteX577" fmla="*/ 426858 w 3445428"/>
              <a:gd name="connsiteY577" fmla="*/ 73304 h 295684"/>
              <a:gd name="connsiteX578" fmla="*/ 426153 w 3445428"/>
              <a:gd name="connsiteY578" fmla="*/ 75419 h 295684"/>
              <a:gd name="connsiteX579" fmla="*/ 439545 w 3445428"/>
              <a:gd name="connsiteY579" fmla="*/ 140970 h 295684"/>
              <a:gd name="connsiteX580" fmla="*/ 440250 w 3445428"/>
              <a:gd name="connsiteY580" fmla="*/ 137446 h 295684"/>
              <a:gd name="connsiteX581" fmla="*/ 427563 w 3445428"/>
              <a:gd name="connsiteY581" fmla="*/ 74009 h 295684"/>
              <a:gd name="connsiteX582" fmla="*/ 424743 w 3445428"/>
              <a:gd name="connsiteY582" fmla="*/ 69780 h 295684"/>
              <a:gd name="connsiteX583" fmla="*/ 426153 w 3445428"/>
              <a:gd name="connsiteY583" fmla="*/ 72600 h 295684"/>
              <a:gd name="connsiteX584" fmla="*/ 426858 w 3445428"/>
              <a:gd name="connsiteY584" fmla="*/ 69780 h 295684"/>
              <a:gd name="connsiteX585" fmla="*/ 3215245 w 3445428"/>
              <a:gd name="connsiteY585" fmla="*/ 69075 h 295684"/>
              <a:gd name="connsiteX586" fmla="*/ 3213130 w 3445428"/>
              <a:gd name="connsiteY586" fmla="*/ 81763 h 295684"/>
              <a:gd name="connsiteX587" fmla="*/ 3216654 w 3445428"/>
              <a:gd name="connsiteY587" fmla="*/ 76124 h 295684"/>
              <a:gd name="connsiteX588" fmla="*/ 3217359 w 3445428"/>
              <a:gd name="connsiteY588" fmla="*/ 69075 h 295684"/>
              <a:gd name="connsiteX589" fmla="*/ 1472151 w 3445428"/>
              <a:gd name="connsiteY589" fmla="*/ 69075 h 295684"/>
              <a:gd name="connsiteX590" fmla="*/ 1482723 w 3445428"/>
              <a:gd name="connsiteY590" fmla="*/ 72600 h 295684"/>
              <a:gd name="connsiteX591" fmla="*/ 1491886 w 3445428"/>
              <a:gd name="connsiteY591" fmla="*/ 80353 h 295684"/>
              <a:gd name="connsiteX592" fmla="*/ 1498935 w 3445428"/>
              <a:gd name="connsiteY592" fmla="*/ 90221 h 295684"/>
              <a:gd name="connsiteX593" fmla="*/ 1547570 w 3445428"/>
              <a:gd name="connsiteY593" fmla="*/ 87401 h 295684"/>
              <a:gd name="connsiteX594" fmla="*/ 1615235 w 3445428"/>
              <a:gd name="connsiteY594" fmla="*/ 88106 h 295684"/>
              <a:gd name="connsiteX595" fmla="*/ 1616645 w 3445428"/>
              <a:gd name="connsiteY595" fmla="*/ 85287 h 295684"/>
              <a:gd name="connsiteX596" fmla="*/ 1618759 w 3445428"/>
              <a:gd name="connsiteY596" fmla="*/ 84582 h 295684"/>
              <a:gd name="connsiteX597" fmla="*/ 1622988 w 3445428"/>
              <a:gd name="connsiteY597" fmla="*/ 80353 h 295684"/>
              <a:gd name="connsiteX598" fmla="*/ 1641315 w 3445428"/>
              <a:gd name="connsiteY598" fmla="*/ 74714 h 295684"/>
              <a:gd name="connsiteX599" fmla="*/ 1648363 w 3445428"/>
              <a:gd name="connsiteY599" fmla="*/ 79648 h 295684"/>
              <a:gd name="connsiteX600" fmla="*/ 1649773 w 3445428"/>
              <a:gd name="connsiteY600" fmla="*/ 145199 h 295684"/>
              <a:gd name="connsiteX601" fmla="*/ 1639200 w 3445428"/>
              <a:gd name="connsiteY601" fmla="*/ 183966 h 295684"/>
              <a:gd name="connsiteX602" fmla="*/ 1632152 w 3445428"/>
              <a:gd name="connsiteY602" fmla="*/ 183261 h 295684"/>
              <a:gd name="connsiteX603" fmla="*/ 1629332 w 3445428"/>
              <a:gd name="connsiteY603" fmla="*/ 190310 h 295684"/>
              <a:gd name="connsiteX604" fmla="*/ 1625103 w 3445428"/>
              <a:gd name="connsiteY604" fmla="*/ 191719 h 295684"/>
              <a:gd name="connsiteX605" fmla="*/ 1571534 w 3445428"/>
              <a:gd name="connsiteY605" fmla="*/ 189605 h 295684"/>
              <a:gd name="connsiteX606" fmla="*/ 1571534 w 3445428"/>
              <a:gd name="connsiteY606" fmla="*/ 217094 h 295684"/>
              <a:gd name="connsiteX607" fmla="*/ 1611006 w 3445428"/>
              <a:gd name="connsiteY607" fmla="*/ 220618 h 295684"/>
              <a:gd name="connsiteX608" fmla="*/ 1613826 w 3445428"/>
              <a:gd name="connsiteY608" fmla="*/ 219208 h 295684"/>
              <a:gd name="connsiteX609" fmla="*/ 1620169 w 3445428"/>
              <a:gd name="connsiteY609" fmla="*/ 208636 h 295684"/>
              <a:gd name="connsiteX610" fmla="*/ 1631447 w 3445428"/>
              <a:gd name="connsiteY610" fmla="*/ 208636 h 295684"/>
              <a:gd name="connsiteX611" fmla="*/ 1639905 w 3445428"/>
              <a:gd name="connsiteY611" fmla="*/ 212160 h 295684"/>
              <a:gd name="connsiteX612" fmla="*/ 1642019 w 3445428"/>
              <a:gd name="connsiteY612" fmla="*/ 217094 h 295684"/>
              <a:gd name="connsiteX613" fmla="*/ 1638495 w 3445428"/>
              <a:gd name="connsiteY613" fmla="*/ 225552 h 295684"/>
              <a:gd name="connsiteX614" fmla="*/ 1618759 w 3445428"/>
              <a:gd name="connsiteY614" fmla="*/ 229781 h 295684"/>
              <a:gd name="connsiteX615" fmla="*/ 1570125 w 3445428"/>
              <a:gd name="connsiteY615" fmla="*/ 226257 h 295684"/>
              <a:gd name="connsiteX616" fmla="*/ 1568010 w 3445428"/>
              <a:gd name="connsiteY616" fmla="*/ 267843 h 295684"/>
              <a:gd name="connsiteX617" fmla="*/ 1644134 w 3445428"/>
              <a:gd name="connsiteY617" fmla="*/ 267843 h 295684"/>
              <a:gd name="connsiteX618" fmla="*/ 1653297 w 3445428"/>
              <a:gd name="connsiteY618" fmla="*/ 252336 h 295684"/>
              <a:gd name="connsiteX619" fmla="*/ 1661051 w 3445428"/>
              <a:gd name="connsiteY619" fmla="*/ 251632 h 295684"/>
              <a:gd name="connsiteX620" fmla="*/ 1665984 w 3445428"/>
              <a:gd name="connsiteY620" fmla="*/ 253746 h 295684"/>
              <a:gd name="connsiteX621" fmla="*/ 1677262 w 3445428"/>
              <a:gd name="connsiteY621" fmla="*/ 267138 h 295684"/>
              <a:gd name="connsiteX622" fmla="*/ 1677262 w 3445428"/>
              <a:gd name="connsiteY622" fmla="*/ 272072 h 295684"/>
              <a:gd name="connsiteX623" fmla="*/ 1672328 w 3445428"/>
              <a:gd name="connsiteY623" fmla="*/ 275597 h 295684"/>
              <a:gd name="connsiteX624" fmla="*/ 1564486 w 3445428"/>
              <a:gd name="connsiteY624" fmla="*/ 277006 h 295684"/>
              <a:gd name="connsiteX625" fmla="*/ 1560257 w 3445428"/>
              <a:gd name="connsiteY625" fmla="*/ 284055 h 295684"/>
              <a:gd name="connsiteX626" fmla="*/ 1554618 w 3445428"/>
              <a:gd name="connsiteY626" fmla="*/ 284055 h 295684"/>
              <a:gd name="connsiteX627" fmla="*/ 1550389 w 3445428"/>
              <a:gd name="connsiteY627" fmla="*/ 278416 h 295684"/>
              <a:gd name="connsiteX628" fmla="*/ 1491886 w 3445428"/>
              <a:gd name="connsiteY628" fmla="*/ 279121 h 295684"/>
              <a:gd name="connsiteX629" fmla="*/ 1460168 w 3445428"/>
              <a:gd name="connsiteY629" fmla="*/ 275597 h 295684"/>
              <a:gd name="connsiteX630" fmla="*/ 1460168 w 3445428"/>
              <a:gd name="connsiteY630" fmla="*/ 272777 h 295684"/>
              <a:gd name="connsiteX631" fmla="*/ 1549684 w 3445428"/>
              <a:gd name="connsiteY631" fmla="*/ 269253 h 295684"/>
              <a:gd name="connsiteX632" fmla="*/ 1550389 w 3445428"/>
              <a:gd name="connsiteY632" fmla="*/ 265729 h 295684"/>
              <a:gd name="connsiteX633" fmla="*/ 1547570 w 3445428"/>
              <a:gd name="connsiteY633" fmla="*/ 226257 h 295684"/>
              <a:gd name="connsiteX634" fmla="*/ 1479199 w 3445428"/>
              <a:gd name="connsiteY634" fmla="*/ 224142 h 295684"/>
              <a:gd name="connsiteX635" fmla="*/ 1477789 w 3445428"/>
              <a:gd name="connsiteY635" fmla="*/ 222733 h 295684"/>
              <a:gd name="connsiteX636" fmla="*/ 1479904 w 3445428"/>
              <a:gd name="connsiteY636" fmla="*/ 220618 h 295684"/>
              <a:gd name="connsiteX637" fmla="*/ 1489067 w 3445428"/>
              <a:gd name="connsiteY637" fmla="*/ 219208 h 295684"/>
              <a:gd name="connsiteX638" fmla="*/ 1546865 w 3445428"/>
              <a:gd name="connsiteY638" fmla="*/ 217094 h 295684"/>
              <a:gd name="connsiteX639" fmla="*/ 1546865 w 3445428"/>
              <a:gd name="connsiteY639" fmla="*/ 188900 h 295684"/>
              <a:gd name="connsiteX640" fmla="*/ 1508098 w 3445428"/>
              <a:gd name="connsiteY640" fmla="*/ 185376 h 295684"/>
              <a:gd name="connsiteX641" fmla="*/ 1498935 w 3445428"/>
              <a:gd name="connsiteY641" fmla="*/ 181851 h 295684"/>
              <a:gd name="connsiteX642" fmla="*/ 1496116 w 3445428"/>
              <a:gd name="connsiteY642" fmla="*/ 191719 h 295684"/>
              <a:gd name="connsiteX643" fmla="*/ 1484838 w 3445428"/>
              <a:gd name="connsiteY643" fmla="*/ 191014 h 295684"/>
              <a:gd name="connsiteX644" fmla="*/ 1482019 w 3445428"/>
              <a:gd name="connsiteY644" fmla="*/ 188900 h 295684"/>
              <a:gd name="connsiteX645" fmla="*/ 1472855 w 3445428"/>
              <a:gd name="connsiteY645" fmla="*/ 113481 h 295684"/>
              <a:gd name="connsiteX646" fmla="*/ 1475675 w 3445428"/>
              <a:gd name="connsiteY646" fmla="*/ 77534 h 295684"/>
              <a:gd name="connsiteX647" fmla="*/ 1472151 w 3445428"/>
              <a:gd name="connsiteY647" fmla="*/ 76124 h 295684"/>
              <a:gd name="connsiteX648" fmla="*/ 1472151 w 3445428"/>
              <a:gd name="connsiteY648" fmla="*/ 69075 h 295684"/>
              <a:gd name="connsiteX649" fmla="*/ 3242029 w 3445428"/>
              <a:gd name="connsiteY649" fmla="*/ 66961 h 295684"/>
              <a:gd name="connsiteX650" fmla="*/ 3242029 w 3445428"/>
              <a:gd name="connsiteY650" fmla="*/ 71895 h 295684"/>
              <a:gd name="connsiteX651" fmla="*/ 3242734 w 3445428"/>
              <a:gd name="connsiteY651" fmla="*/ 67666 h 295684"/>
              <a:gd name="connsiteX652" fmla="*/ 116019 w 3445428"/>
              <a:gd name="connsiteY652" fmla="*/ 64846 h 295684"/>
              <a:gd name="connsiteX653" fmla="*/ 116019 w 3445428"/>
              <a:gd name="connsiteY653" fmla="*/ 68371 h 295684"/>
              <a:gd name="connsiteX654" fmla="*/ 118134 w 3445428"/>
              <a:gd name="connsiteY654" fmla="*/ 68371 h 295684"/>
              <a:gd name="connsiteX655" fmla="*/ 116724 w 3445428"/>
              <a:gd name="connsiteY655" fmla="*/ 65551 h 295684"/>
              <a:gd name="connsiteX656" fmla="*/ 3425995 w 3445428"/>
              <a:gd name="connsiteY656" fmla="*/ 62027 h 295684"/>
              <a:gd name="connsiteX657" fmla="*/ 3424585 w 3445428"/>
              <a:gd name="connsiteY657" fmla="*/ 63437 h 295684"/>
              <a:gd name="connsiteX658" fmla="*/ 3426700 w 3445428"/>
              <a:gd name="connsiteY658" fmla="*/ 70485 h 295684"/>
              <a:gd name="connsiteX659" fmla="*/ 3431634 w 3445428"/>
              <a:gd name="connsiteY659" fmla="*/ 70485 h 295684"/>
              <a:gd name="connsiteX660" fmla="*/ 3433043 w 3445428"/>
              <a:gd name="connsiteY660" fmla="*/ 69075 h 295684"/>
              <a:gd name="connsiteX661" fmla="*/ 30732 w 3445428"/>
              <a:gd name="connsiteY661" fmla="*/ 61322 h 295684"/>
              <a:gd name="connsiteX662" fmla="*/ 30027 w 3445428"/>
              <a:gd name="connsiteY662" fmla="*/ 64846 h 295684"/>
              <a:gd name="connsiteX663" fmla="*/ 31437 w 3445428"/>
              <a:gd name="connsiteY663" fmla="*/ 71895 h 295684"/>
              <a:gd name="connsiteX664" fmla="*/ 36371 w 3445428"/>
              <a:gd name="connsiteY664" fmla="*/ 71895 h 295684"/>
              <a:gd name="connsiteX665" fmla="*/ 430382 w 3445428"/>
              <a:gd name="connsiteY665" fmla="*/ 57798 h 295684"/>
              <a:gd name="connsiteX666" fmla="*/ 433906 w 3445428"/>
              <a:gd name="connsiteY666" fmla="*/ 72600 h 295684"/>
              <a:gd name="connsiteX667" fmla="*/ 435316 w 3445428"/>
              <a:gd name="connsiteY667" fmla="*/ 72600 h 295684"/>
              <a:gd name="connsiteX668" fmla="*/ 435316 w 3445428"/>
              <a:gd name="connsiteY668" fmla="*/ 62732 h 295684"/>
              <a:gd name="connsiteX669" fmla="*/ 431792 w 3445428"/>
              <a:gd name="connsiteY669" fmla="*/ 57798 h 295684"/>
              <a:gd name="connsiteX670" fmla="*/ 2981939 w 3445428"/>
              <a:gd name="connsiteY670" fmla="*/ 56388 h 295684"/>
              <a:gd name="connsiteX671" fmla="*/ 2977710 w 3445428"/>
              <a:gd name="connsiteY671" fmla="*/ 66256 h 295684"/>
              <a:gd name="connsiteX672" fmla="*/ 2981234 w 3445428"/>
              <a:gd name="connsiteY672" fmla="*/ 66256 h 295684"/>
              <a:gd name="connsiteX673" fmla="*/ 2984759 w 3445428"/>
              <a:gd name="connsiteY673" fmla="*/ 57093 h 295684"/>
              <a:gd name="connsiteX674" fmla="*/ 1166951 w 3445428"/>
              <a:gd name="connsiteY674" fmla="*/ 55683 h 295684"/>
              <a:gd name="connsiteX675" fmla="*/ 1166951 w 3445428"/>
              <a:gd name="connsiteY675" fmla="*/ 59207 h 295684"/>
              <a:gd name="connsiteX676" fmla="*/ 1167655 w 3445428"/>
              <a:gd name="connsiteY676" fmla="*/ 56388 h 295684"/>
              <a:gd name="connsiteX677" fmla="*/ 1432679 w 3445428"/>
              <a:gd name="connsiteY677" fmla="*/ 52864 h 295684"/>
              <a:gd name="connsiteX678" fmla="*/ 1431974 w 3445428"/>
              <a:gd name="connsiteY678" fmla="*/ 54978 h 295684"/>
              <a:gd name="connsiteX679" fmla="*/ 1436203 w 3445428"/>
              <a:gd name="connsiteY679" fmla="*/ 60617 h 295684"/>
              <a:gd name="connsiteX680" fmla="*/ 1438318 w 3445428"/>
              <a:gd name="connsiteY680" fmla="*/ 60617 h 295684"/>
              <a:gd name="connsiteX681" fmla="*/ 1434794 w 3445428"/>
              <a:gd name="connsiteY681" fmla="*/ 53569 h 295684"/>
              <a:gd name="connsiteX682" fmla="*/ 101217 w 3445428"/>
              <a:gd name="connsiteY682" fmla="*/ 50749 h 295684"/>
              <a:gd name="connsiteX683" fmla="*/ 103332 w 3445428"/>
              <a:gd name="connsiteY683" fmla="*/ 62027 h 295684"/>
              <a:gd name="connsiteX684" fmla="*/ 106856 w 3445428"/>
              <a:gd name="connsiteY684" fmla="*/ 54978 h 295684"/>
              <a:gd name="connsiteX685" fmla="*/ 103332 w 3445428"/>
              <a:gd name="connsiteY685" fmla="*/ 50749 h 295684"/>
              <a:gd name="connsiteX686" fmla="*/ 3373836 w 3445428"/>
              <a:gd name="connsiteY686" fmla="*/ 49340 h 295684"/>
              <a:gd name="connsiteX687" fmla="*/ 3372426 w 3445428"/>
              <a:gd name="connsiteY687" fmla="*/ 50749 h 295684"/>
              <a:gd name="connsiteX688" fmla="*/ 3373836 w 3445428"/>
              <a:gd name="connsiteY688" fmla="*/ 52159 h 295684"/>
              <a:gd name="connsiteX689" fmla="*/ 3374541 w 3445428"/>
              <a:gd name="connsiteY689" fmla="*/ 50044 h 295684"/>
              <a:gd name="connsiteX690" fmla="*/ 3226522 w 3445428"/>
              <a:gd name="connsiteY690" fmla="*/ 49340 h 295684"/>
              <a:gd name="connsiteX691" fmla="*/ 3225817 w 3445428"/>
              <a:gd name="connsiteY691" fmla="*/ 52864 h 295684"/>
              <a:gd name="connsiteX692" fmla="*/ 3229342 w 3445428"/>
              <a:gd name="connsiteY692" fmla="*/ 52864 h 295684"/>
              <a:gd name="connsiteX693" fmla="*/ 3227932 w 3445428"/>
              <a:gd name="connsiteY693" fmla="*/ 50044 h 295684"/>
              <a:gd name="connsiteX694" fmla="*/ 421924 w 3445428"/>
              <a:gd name="connsiteY694" fmla="*/ 49340 h 295684"/>
              <a:gd name="connsiteX695" fmla="*/ 423334 w 3445428"/>
              <a:gd name="connsiteY695" fmla="*/ 52864 h 295684"/>
              <a:gd name="connsiteX696" fmla="*/ 424743 w 3445428"/>
              <a:gd name="connsiteY696" fmla="*/ 50749 h 295684"/>
              <a:gd name="connsiteX697" fmla="*/ 423334 w 3445428"/>
              <a:gd name="connsiteY697" fmla="*/ 49340 h 295684"/>
              <a:gd name="connsiteX698" fmla="*/ 2573831 w 3445428"/>
              <a:gd name="connsiteY698" fmla="*/ 48635 h 295684"/>
              <a:gd name="connsiteX699" fmla="*/ 2574536 w 3445428"/>
              <a:gd name="connsiteY699" fmla="*/ 53569 h 295684"/>
              <a:gd name="connsiteX700" fmla="*/ 2574536 w 3445428"/>
              <a:gd name="connsiteY700" fmla="*/ 49340 h 295684"/>
              <a:gd name="connsiteX701" fmla="*/ 2208014 w 3445428"/>
              <a:gd name="connsiteY701" fmla="*/ 48635 h 295684"/>
              <a:gd name="connsiteX702" fmla="*/ 2208014 w 3445428"/>
              <a:gd name="connsiteY702" fmla="*/ 50749 h 295684"/>
              <a:gd name="connsiteX703" fmla="*/ 2208719 w 3445428"/>
              <a:gd name="connsiteY703" fmla="*/ 49340 h 295684"/>
              <a:gd name="connsiteX704" fmla="*/ 3383704 w 3445428"/>
              <a:gd name="connsiteY704" fmla="*/ 47930 h 295684"/>
              <a:gd name="connsiteX705" fmla="*/ 3386523 w 3445428"/>
              <a:gd name="connsiteY705" fmla="*/ 57093 h 295684"/>
              <a:gd name="connsiteX706" fmla="*/ 3385818 w 3445428"/>
              <a:gd name="connsiteY706" fmla="*/ 47930 h 295684"/>
              <a:gd name="connsiteX707" fmla="*/ 2554800 w 3445428"/>
              <a:gd name="connsiteY707" fmla="*/ 47930 h 295684"/>
              <a:gd name="connsiteX708" fmla="*/ 2554800 w 3445428"/>
              <a:gd name="connsiteY708" fmla="*/ 55683 h 295684"/>
              <a:gd name="connsiteX709" fmla="*/ 2556210 w 3445428"/>
              <a:gd name="connsiteY709" fmla="*/ 55683 h 295684"/>
              <a:gd name="connsiteX710" fmla="*/ 2556210 w 3445428"/>
              <a:gd name="connsiteY710" fmla="*/ 47930 h 295684"/>
              <a:gd name="connsiteX711" fmla="*/ 2298104 w 3445428"/>
              <a:gd name="connsiteY711" fmla="*/ 47324 h 295684"/>
              <a:gd name="connsiteX712" fmla="*/ 2299644 w 3445428"/>
              <a:gd name="connsiteY712" fmla="*/ 62732 h 295684"/>
              <a:gd name="connsiteX713" fmla="*/ 2301054 w 3445428"/>
              <a:gd name="connsiteY713" fmla="*/ 62732 h 295684"/>
              <a:gd name="connsiteX714" fmla="*/ 2571012 w 3445428"/>
              <a:gd name="connsiteY714" fmla="*/ 46520 h 295684"/>
              <a:gd name="connsiteX715" fmla="*/ 2573126 w 3445428"/>
              <a:gd name="connsiteY715" fmla="*/ 49340 h 295684"/>
              <a:gd name="connsiteX716" fmla="*/ 2573126 w 3445428"/>
              <a:gd name="connsiteY716" fmla="*/ 46520 h 295684"/>
              <a:gd name="connsiteX717" fmla="*/ 96283 w 3445428"/>
              <a:gd name="connsiteY717" fmla="*/ 40881 h 295684"/>
              <a:gd name="connsiteX718" fmla="*/ 104741 w 3445428"/>
              <a:gd name="connsiteY718" fmla="*/ 42996 h 295684"/>
              <a:gd name="connsiteX719" fmla="*/ 115314 w 3445428"/>
              <a:gd name="connsiteY719" fmla="*/ 52159 h 295684"/>
              <a:gd name="connsiteX720" fmla="*/ 135050 w 3445428"/>
              <a:gd name="connsiteY720" fmla="*/ 75419 h 295684"/>
              <a:gd name="connsiteX721" fmla="*/ 136460 w 3445428"/>
              <a:gd name="connsiteY721" fmla="*/ 103613 h 295684"/>
              <a:gd name="connsiteX722" fmla="*/ 178046 w 3445428"/>
              <a:gd name="connsiteY722" fmla="*/ 100089 h 295684"/>
              <a:gd name="connsiteX723" fmla="*/ 183685 w 3445428"/>
              <a:gd name="connsiteY723" fmla="*/ 57093 h 295684"/>
              <a:gd name="connsiteX724" fmla="*/ 185799 w 3445428"/>
              <a:gd name="connsiteY724" fmla="*/ 56388 h 295684"/>
              <a:gd name="connsiteX725" fmla="*/ 191438 w 3445428"/>
              <a:gd name="connsiteY725" fmla="*/ 69780 h 295684"/>
              <a:gd name="connsiteX726" fmla="*/ 194962 w 3445428"/>
              <a:gd name="connsiteY726" fmla="*/ 67666 h 295684"/>
              <a:gd name="connsiteX727" fmla="*/ 182980 w 3445428"/>
              <a:gd name="connsiteY727" fmla="*/ 49340 h 295684"/>
              <a:gd name="connsiteX728" fmla="*/ 182980 w 3445428"/>
              <a:gd name="connsiteY728" fmla="*/ 47225 h 295684"/>
              <a:gd name="connsiteX729" fmla="*/ 186504 w 3445428"/>
              <a:gd name="connsiteY729" fmla="*/ 46520 h 295684"/>
              <a:gd name="connsiteX730" fmla="*/ 194257 w 3445428"/>
              <a:gd name="connsiteY730" fmla="*/ 52864 h 295684"/>
              <a:gd name="connsiteX731" fmla="*/ 209059 w 3445428"/>
              <a:gd name="connsiteY731" fmla="*/ 78238 h 295684"/>
              <a:gd name="connsiteX732" fmla="*/ 209059 w 3445428"/>
              <a:gd name="connsiteY732" fmla="*/ 97974 h 295684"/>
              <a:gd name="connsiteX733" fmla="*/ 231615 w 3445428"/>
              <a:gd name="connsiteY733" fmla="*/ 97974 h 295684"/>
              <a:gd name="connsiteX734" fmla="*/ 238663 w 3445428"/>
              <a:gd name="connsiteY734" fmla="*/ 83877 h 295684"/>
              <a:gd name="connsiteX735" fmla="*/ 247121 w 3445428"/>
              <a:gd name="connsiteY735" fmla="*/ 83877 h 295684"/>
              <a:gd name="connsiteX736" fmla="*/ 256284 w 3445428"/>
              <a:gd name="connsiteY736" fmla="*/ 87401 h 295684"/>
              <a:gd name="connsiteX737" fmla="*/ 258399 w 3445428"/>
              <a:gd name="connsiteY737" fmla="*/ 106432 h 295684"/>
              <a:gd name="connsiteX738" fmla="*/ 205535 w 3445428"/>
              <a:gd name="connsiteY738" fmla="*/ 109252 h 295684"/>
              <a:gd name="connsiteX739" fmla="*/ 190733 w 3445428"/>
              <a:gd name="connsiteY739" fmla="*/ 179737 h 295684"/>
              <a:gd name="connsiteX740" fmla="*/ 185094 w 3445428"/>
              <a:gd name="connsiteY740" fmla="*/ 191719 h 295684"/>
              <a:gd name="connsiteX741" fmla="*/ 175931 w 3445428"/>
              <a:gd name="connsiteY741" fmla="*/ 198063 h 295684"/>
              <a:gd name="connsiteX742" fmla="*/ 173112 w 3445428"/>
              <a:gd name="connsiteY742" fmla="*/ 196653 h 295684"/>
              <a:gd name="connsiteX743" fmla="*/ 170997 w 3445428"/>
              <a:gd name="connsiteY743" fmla="*/ 190310 h 295684"/>
              <a:gd name="connsiteX744" fmla="*/ 125887 w 3445428"/>
              <a:gd name="connsiteY744" fmla="*/ 186785 h 295684"/>
              <a:gd name="connsiteX745" fmla="*/ 123068 w 3445428"/>
              <a:gd name="connsiteY745" fmla="*/ 192424 h 295684"/>
              <a:gd name="connsiteX746" fmla="*/ 116724 w 3445428"/>
              <a:gd name="connsiteY746" fmla="*/ 193129 h 295684"/>
              <a:gd name="connsiteX747" fmla="*/ 115314 w 3445428"/>
              <a:gd name="connsiteY747" fmla="*/ 202997 h 295684"/>
              <a:gd name="connsiteX748" fmla="*/ 108971 w 3445428"/>
              <a:gd name="connsiteY748" fmla="*/ 200882 h 295684"/>
              <a:gd name="connsiteX749" fmla="*/ 105446 w 3445428"/>
              <a:gd name="connsiteY749" fmla="*/ 186785 h 295684"/>
              <a:gd name="connsiteX750" fmla="*/ 101217 w 3445428"/>
              <a:gd name="connsiteY750" fmla="*/ 114891 h 295684"/>
              <a:gd name="connsiteX751" fmla="*/ 55402 w 3445428"/>
              <a:gd name="connsiteY751" fmla="*/ 114891 h 295684"/>
              <a:gd name="connsiteX752" fmla="*/ 57517 w 3445428"/>
              <a:gd name="connsiteY752" fmla="*/ 234715 h 295684"/>
              <a:gd name="connsiteX753" fmla="*/ 53992 w 3445428"/>
              <a:gd name="connsiteY753" fmla="*/ 247402 h 295684"/>
              <a:gd name="connsiteX754" fmla="*/ 123068 w 3445428"/>
              <a:gd name="connsiteY754" fmla="*/ 254451 h 295684"/>
              <a:gd name="connsiteX755" fmla="*/ 223861 w 3445428"/>
              <a:gd name="connsiteY755" fmla="*/ 250927 h 295684"/>
              <a:gd name="connsiteX756" fmla="*/ 225271 w 3445428"/>
              <a:gd name="connsiteY756" fmla="*/ 246698 h 295684"/>
              <a:gd name="connsiteX757" fmla="*/ 238663 w 3445428"/>
              <a:gd name="connsiteY757" fmla="*/ 234010 h 295684"/>
              <a:gd name="connsiteX758" fmla="*/ 243597 w 3445428"/>
              <a:gd name="connsiteY758" fmla="*/ 234010 h 295684"/>
              <a:gd name="connsiteX759" fmla="*/ 250645 w 3445428"/>
              <a:gd name="connsiteY759" fmla="*/ 250222 h 295684"/>
              <a:gd name="connsiteX760" fmla="*/ 247826 w 3445428"/>
              <a:gd name="connsiteY760" fmla="*/ 254451 h 295684"/>
              <a:gd name="connsiteX761" fmla="*/ 163949 w 3445428"/>
              <a:gd name="connsiteY761" fmla="*/ 265024 h 295684"/>
              <a:gd name="connsiteX762" fmla="*/ 47649 w 3445428"/>
              <a:gd name="connsiteY762" fmla="*/ 253746 h 295684"/>
              <a:gd name="connsiteX763" fmla="*/ 46944 w 3445428"/>
              <a:gd name="connsiteY763" fmla="*/ 260795 h 295684"/>
              <a:gd name="connsiteX764" fmla="*/ 42715 w 3445428"/>
              <a:gd name="connsiteY764" fmla="*/ 260795 h 295684"/>
              <a:gd name="connsiteX765" fmla="*/ 30732 w 3445428"/>
              <a:gd name="connsiteY765" fmla="*/ 212160 h 295684"/>
              <a:gd name="connsiteX766" fmla="*/ 26503 w 3445428"/>
              <a:gd name="connsiteY766" fmla="*/ 114891 h 295684"/>
              <a:gd name="connsiteX767" fmla="*/ 10997 w 3445428"/>
              <a:gd name="connsiteY767" fmla="*/ 114186 h 295684"/>
              <a:gd name="connsiteX768" fmla="*/ 9587 w 3445428"/>
              <a:gd name="connsiteY768" fmla="*/ 115595 h 295684"/>
              <a:gd name="connsiteX769" fmla="*/ 1129 w 3445428"/>
              <a:gd name="connsiteY769" fmla="*/ 113481 h 295684"/>
              <a:gd name="connsiteX770" fmla="*/ 2538 w 3445428"/>
              <a:gd name="connsiteY770" fmla="*/ 107842 h 295684"/>
              <a:gd name="connsiteX771" fmla="*/ 26503 w 3445428"/>
              <a:gd name="connsiteY771" fmla="*/ 105023 h 295684"/>
              <a:gd name="connsiteX772" fmla="*/ 25094 w 3445428"/>
              <a:gd name="connsiteY772" fmla="*/ 56388 h 295684"/>
              <a:gd name="connsiteX773" fmla="*/ 33552 w 3445428"/>
              <a:gd name="connsiteY773" fmla="*/ 55683 h 295684"/>
              <a:gd name="connsiteX774" fmla="*/ 51878 w 3445428"/>
              <a:gd name="connsiteY774" fmla="*/ 79648 h 295684"/>
              <a:gd name="connsiteX775" fmla="*/ 53992 w 3445428"/>
              <a:gd name="connsiteY775" fmla="*/ 104318 h 295684"/>
              <a:gd name="connsiteX776" fmla="*/ 99808 w 3445428"/>
              <a:gd name="connsiteY776" fmla="*/ 105023 h 295684"/>
              <a:gd name="connsiteX777" fmla="*/ 96283 w 3445428"/>
              <a:gd name="connsiteY777" fmla="*/ 52159 h 295684"/>
              <a:gd name="connsiteX778" fmla="*/ 98398 w 3445428"/>
              <a:gd name="connsiteY778" fmla="*/ 47930 h 295684"/>
              <a:gd name="connsiteX779" fmla="*/ 94169 w 3445428"/>
              <a:gd name="connsiteY779" fmla="*/ 43701 h 295684"/>
              <a:gd name="connsiteX780" fmla="*/ 419809 w 3445428"/>
              <a:gd name="connsiteY780" fmla="*/ 39472 h 295684"/>
              <a:gd name="connsiteX781" fmla="*/ 423334 w 3445428"/>
              <a:gd name="connsiteY781" fmla="*/ 40177 h 295684"/>
              <a:gd name="connsiteX782" fmla="*/ 463510 w 3445428"/>
              <a:gd name="connsiteY782" fmla="*/ 75419 h 295684"/>
              <a:gd name="connsiteX783" fmla="*/ 468444 w 3445428"/>
              <a:gd name="connsiteY783" fmla="*/ 81763 h 295684"/>
              <a:gd name="connsiteX784" fmla="*/ 469854 w 3445428"/>
              <a:gd name="connsiteY784" fmla="*/ 124054 h 295684"/>
              <a:gd name="connsiteX785" fmla="*/ 554436 w 3445428"/>
              <a:gd name="connsiteY785" fmla="*/ 124054 h 295684"/>
              <a:gd name="connsiteX786" fmla="*/ 560075 w 3445428"/>
              <a:gd name="connsiteY786" fmla="*/ 112776 h 295684"/>
              <a:gd name="connsiteX787" fmla="*/ 569942 w 3445428"/>
              <a:gd name="connsiteY787" fmla="*/ 113481 h 295684"/>
              <a:gd name="connsiteX788" fmla="*/ 576991 w 3445428"/>
              <a:gd name="connsiteY788" fmla="*/ 121939 h 295684"/>
              <a:gd name="connsiteX789" fmla="*/ 574876 w 3445428"/>
              <a:gd name="connsiteY789" fmla="*/ 129693 h 295684"/>
              <a:gd name="connsiteX790" fmla="*/ 557255 w 3445428"/>
              <a:gd name="connsiteY790" fmla="*/ 132512 h 295684"/>
              <a:gd name="connsiteX791" fmla="*/ 469854 w 3445428"/>
              <a:gd name="connsiteY791" fmla="*/ 132512 h 295684"/>
              <a:gd name="connsiteX792" fmla="*/ 469854 w 3445428"/>
              <a:gd name="connsiteY792" fmla="*/ 236830 h 295684"/>
              <a:gd name="connsiteX793" fmla="*/ 464920 w 3445428"/>
              <a:gd name="connsiteY793" fmla="*/ 239649 h 295684"/>
              <a:gd name="connsiteX794" fmla="*/ 464920 w 3445428"/>
              <a:gd name="connsiteY794" fmla="*/ 246698 h 295684"/>
              <a:gd name="connsiteX795" fmla="*/ 553731 w 3445428"/>
              <a:gd name="connsiteY795" fmla="*/ 248812 h 295684"/>
              <a:gd name="connsiteX796" fmla="*/ 570647 w 3445428"/>
              <a:gd name="connsiteY796" fmla="*/ 247402 h 295684"/>
              <a:gd name="connsiteX797" fmla="*/ 576991 w 3445428"/>
              <a:gd name="connsiteY797" fmla="*/ 232601 h 295684"/>
              <a:gd name="connsiteX798" fmla="*/ 581220 w 3445428"/>
              <a:gd name="connsiteY798" fmla="*/ 230486 h 295684"/>
              <a:gd name="connsiteX799" fmla="*/ 596022 w 3445428"/>
              <a:gd name="connsiteY799" fmla="*/ 235420 h 295684"/>
              <a:gd name="connsiteX800" fmla="*/ 600956 w 3445428"/>
              <a:gd name="connsiteY800" fmla="*/ 240354 h 295684"/>
              <a:gd name="connsiteX801" fmla="*/ 600956 w 3445428"/>
              <a:gd name="connsiteY801" fmla="*/ 247402 h 295684"/>
              <a:gd name="connsiteX802" fmla="*/ 541044 w 3445428"/>
              <a:gd name="connsiteY802" fmla="*/ 257270 h 295684"/>
              <a:gd name="connsiteX803" fmla="*/ 457871 w 3445428"/>
              <a:gd name="connsiteY803" fmla="*/ 257270 h 295684"/>
              <a:gd name="connsiteX804" fmla="*/ 366946 w 3445428"/>
              <a:gd name="connsiteY804" fmla="*/ 252336 h 295684"/>
              <a:gd name="connsiteX805" fmla="*/ 366241 w 3445428"/>
              <a:gd name="connsiteY805" fmla="*/ 249517 h 295684"/>
              <a:gd name="connsiteX806" fmla="*/ 369765 w 3445428"/>
              <a:gd name="connsiteY806" fmla="*/ 247402 h 295684"/>
              <a:gd name="connsiteX807" fmla="*/ 450118 w 3445428"/>
              <a:gd name="connsiteY807" fmla="*/ 245993 h 295684"/>
              <a:gd name="connsiteX808" fmla="*/ 419809 w 3445428"/>
              <a:gd name="connsiteY808" fmla="*/ 68371 h 295684"/>
              <a:gd name="connsiteX809" fmla="*/ 419809 w 3445428"/>
              <a:gd name="connsiteY809" fmla="*/ 39472 h 295684"/>
              <a:gd name="connsiteX810" fmla="*/ 3216654 w 3445428"/>
              <a:gd name="connsiteY810" fmla="*/ 37357 h 295684"/>
              <a:gd name="connsiteX811" fmla="*/ 3230751 w 3445428"/>
              <a:gd name="connsiteY811" fmla="*/ 42996 h 295684"/>
              <a:gd name="connsiteX812" fmla="*/ 3244848 w 3445428"/>
              <a:gd name="connsiteY812" fmla="*/ 55683 h 295684"/>
              <a:gd name="connsiteX813" fmla="*/ 3249782 w 3445428"/>
              <a:gd name="connsiteY813" fmla="*/ 86697 h 295684"/>
              <a:gd name="connsiteX814" fmla="*/ 3222998 w 3445428"/>
              <a:gd name="connsiteY814" fmla="*/ 126168 h 295684"/>
              <a:gd name="connsiteX815" fmla="*/ 3242029 w 3445428"/>
              <a:gd name="connsiteY815" fmla="*/ 155067 h 295684"/>
              <a:gd name="connsiteX816" fmla="*/ 3259650 w 3445428"/>
              <a:gd name="connsiteY816" fmla="*/ 217799 h 295684"/>
              <a:gd name="connsiteX817" fmla="*/ 3250487 w 3445428"/>
              <a:gd name="connsiteY817" fmla="*/ 269958 h 295684"/>
              <a:gd name="connsiteX818" fmla="*/ 3246258 w 3445428"/>
              <a:gd name="connsiteY818" fmla="*/ 270663 h 295684"/>
              <a:gd name="connsiteX819" fmla="*/ 3213835 w 3445428"/>
              <a:gd name="connsiteY819" fmla="*/ 250927 h 295684"/>
              <a:gd name="connsiteX820" fmla="*/ 3213835 w 3445428"/>
              <a:gd name="connsiteY820" fmla="*/ 248107 h 295684"/>
              <a:gd name="connsiteX821" fmla="*/ 3217359 w 3445428"/>
              <a:gd name="connsiteY821" fmla="*/ 247402 h 295684"/>
              <a:gd name="connsiteX822" fmla="*/ 3232161 w 3445428"/>
              <a:gd name="connsiteY822" fmla="*/ 252336 h 295684"/>
              <a:gd name="connsiteX823" fmla="*/ 3232161 w 3445428"/>
              <a:gd name="connsiteY823" fmla="*/ 227667 h 295684"/>
              <a:gd name="connsiteX824" fmla="*/ 3225113 w 3445428"/>
              <a:gd name="connsiteY824" fmla="*/ 198063 h 295684"/>
              <a:gd name="connsiteX825" fmla="*/ 3215949 w 3445428"/>
              <a:gd name="connsiteY825" fmla="*/ 212160 h 295684"/>
              <a:gd name="connsiteX826" fmla="*/ 3196214 w 3445428"/>
              <a:gd name="connsiteY826" fmla="*/ 226962 h 295684"/>
              <a:gd name="connsiteX827" fmla="*/ 3170134 w 3445428"/>
              <a:gd name="connsiteY827" fmla="*/ 235420 h 295684"/>
              <a:gd name="connsiteX828" fmla="*/ 3163086 w 3445428"/>
              <a:gd name="connsiteY828" fmla="*/ 235420 h 295684"/>
              <a:gd name="connsiteX829" fmla="*/ 3163086 w 3445428"/>
              <a:gd name="connsiteY829" fmla="*/ 231896 h 295684"/>
              <a:gd name="connsiteX830" fmla="*/ 3185641 w 3445428"/>
              <a:gd name="connsiteY830" fmla="*/ 217094 h 295684"/>
              <a:gd name="connsiteX831" fmla="*/ 3218064 w 3445428"/>
              <a:gd name="connsiteY831" fmla="*/ 169164 h 295684"/>
              <a:gd name="connsiteX832" fmla="*/ 3206786 w 3445428"/>
              <a:gd name="connsiteY832" fmla="*/ 139560 h 295684"/>
              <a:gd name="connsiteX833" fmla="*/ 3166610 w 3445428"/>
              <a:gd name="connsiteY833" fmla="*/ 162821 h 295684"/>
              <a:gd name="connsiteX834" fmla="*/ 3158857 w 3445428"/>
              <a:gd name="connsiteY834" fmla="*/ 160001 h 295684"/>
              <a:gd name="connsiteX835" fmla="*/ 3158857 w 3445428"/>
              <a:gd name="connsiteY835" fmla="*/ 154362 h 295684"/>
              <a:gd name="connsiteX836" fmla="*/ 3165200 w 3445428"/>
              <a:gd name="connsiteY836" fmla="*/ 150838 h 295684"/>
              <a:gd name="connsiteX837" fmla="*/ 3192690 w 3445428"/>
              <a:gd name="connsiteY837" fmla="*/ 104318 h 295684"/>
              <a:gd name="connsiteX838" fmla="*/ 3166610 w 3445428"/>
              <a:gd name="connsiteY838" fmla="*/ 59912 h 295684"/>
              <a:gd name="connsiteX839" fmla="*/ 3168724 w 3445428"/>
              <a:gd name="connsiteY839" fmla="*/ 59207 h 295684"/>
              <a:gd name="connsiteX840" fmla="*/ 3184936 w 3445428"/>
              <a:gd name="connsiteY840" fmla="*/ 71895 h 295684"/>
              <a:gd name="connsiteX841" fmla="*/ 3199033 w 3445428"/>
              <a:gd name="connsiteY841" fmla="*/ 88106 h 295684"/>
              <a:gd name="connsiteX842" fmla="*/ 3201148 w 3445428"/>
              <a:gd name="connsiteY842" fmla="*/ 86697 h 295684"/>
              <a:gd name="connsiteX843" fmla="*/ 3216654 w 3445428"/>
              <a:gd name="connsiteY843" fmla="*/ 37357 h 295684"/>
              <a:gd name="connsiteX844" fmla="*/ 3301941 w 3445428"/>
              <a:gd name="connsiteY844" fmla="*/ 35947 h 295684"/>
              <a:gd name="connsiteX845" fmla="*/ 3299122 w 3445428"/>
              <a:gd name="connsiteY845" fmla="*/ 37357 h 295684"/>
              <a:gd name="connsiteX846" fmla="*/ 3306170 w 3445428"/>
              <a:gd name="connsiteY846" fmla="*/ 55683 h 295684"/>
              <a:gd name="connsiteX847" fmla="*/ 3305465 w 3445428"/>
              <a:gd name="connsiteY847" fmla="*/ 39472 h 295684"/>
              <a:gd name="connsiteX848" fmla="*/ 2553390 w 3445428"/>
              <a:gd name="connsiteY848" fmla="*/ 34538 h 295684"/>
              <a:gd name="connsiteX849" fmla="*/ 2554095 w 3445428"/>
              <a:gd name="connsiteY849" fmla="*/ 41586 h 295684"/>
              <a:gd name="connsiteX850" fmla="*/ 2554095 w 3445428"/>
              <a:gd name="connsiteY850" fmla="*/ 35243 h 295684"/>
              <a:gd name="connsiteX851" fmla="*/ 2558324 w 3445428"/>
              <a:gd name="connsiteY851" fmla="*/ 33128 h 295684"/>
              <a:gd name="connsiteX852" fmla="*/ 2558324 w 3445428"/>
              <a:gd name="connsiteY852" fmla="*/ 36652 h 295684"/>
              <a:gd name="connsiteX853" fmla="*/ 2560439 w 3445428"/>
              <a:gd name="connsiteY853" fmla="*/ 36652 h 295684"/>
              <a:gd name="connsiteX854" fmla="*/ 2560439 w 3445428"/>
              <a:gd name="connsiteY854" fmla="*/ 33833 h 295684"/>
              <a:gd name="connsiteX855" fmla="*/ 748270 w 3445428"/>
              <a:gd name="connsiteY855" fmla="*/ 31013 h 295684"/>
              <a:gd name="connsiteX856" fmla="*/ 751089 w 3445428"/>
              <a:gd name="connsiteY856" fmla="*/ 39472 h 295684"/>
              <a:gd name="connsiteX857" fmla="*/ 750384 w 3445428"/>
              <a:gd name="connsiteY857" fmla="*/ 31013 h 295684"/>
              <a:gd name="connsiteX858" fmla="*/ 1829510 w 3445428"/>
              <a:gd name="connsiteY858" fmla="*/ 30309 h 295684"/>
              <a:gd name="connsiteX859" fmla="*/ 1841492 w 3445428"/>
              <a:gd name="connsiteY859" fmla="*/ 30309 h 295684"/>
              <a:gd name="connsiteX860" fmla="*/ 1868981 w 3445428"/>
              <a:gd name="connsiteY860" fmla="*/ 43701 h 295684"/>
              <a:gd name="connsiteX861" fmla="*/ 1878144 w 3445428"/>
              <a:gd name="connsiteY861" fmla="*/ 63437 h 295684"/>
              <a:gd name="connsiteX862" fmla="*/ 1868276 w 3445428"/>
              <a:gd name="connsiteY862" fmla="*/ 87401 h 295684"/>
              <a:gd name="connsiteX863" fmla="*/ 1857703 w 3445428"/>
              <a:gd name="connsiteY863" fmla="*/ 84582 h 295684"/>
              <a:gd name="connsiteX864" fmla="*/ 1824576 w 3445428"/>
              <a:gd name="connsiteY864" fmla="*/ 38062 h 295684"/>
              <a:gd name="connsiteX865" fmla="*/ 1824576 w 3445428"/>
              <a:gd name="connsiteY865" fmla="*/ 34538 h 295684"/>
              <a:gd name="connsiteX866" fmla="*/ 1825985 w 3445428"/>
              <a:gd name="connsiteY866" fmla="*/ 33833 h 295684"/>
              <a:gd name="connsiteX867" fmla="*/ 2193212 w 3445428"/>
              <a:gd name="connsiteY867" fmla="*/ 29604 h 295684"/>
              <a:gd name="connsiteX868" fmla="*/ 2191098 w 3445428"/>
              <a:gd name="connsiteY868" fmla="*/ 40177 h 295684"/>
              <a:gd name="connsiteX869" fmla="*/ 2192507 w 3445428"/>
              <a:gd name="connsiteY869" fmla="*/ 38767 h 295684"/>
              <a:gd name="connsiteX870" fmla="*/ 2193917 w 3445428"/>
              <a:gd name="connsiteY870" fmla="*/ 38062 h 295684"/>
              <a:gd name="connsiteX871" fmla="*/ 2198146 w 3445428"/>
              <a:gd name="connsiteY871" fmla="*/ 33833 h 295684"/>
              <a:gd name="connsiteX872" fmla="*/ 2195327 w 3445428"/>
              <a:gd name="connsiteY872" fmla="*/ 30309 h 295684"/>
              <a:gd name="connsiteX873" fmla="*/ 3297712 w 3445428"/>
              <a:gd name="connsiteY873" fmla="*/ 28899 h 295684"/>
              <a:gd name="connsiteX874" fmla="*/ 3311809 w 3445428"/>
              <a:gd name="connsiteY874" fmla="*/ 33128 h 295684"/>
              <a:gd name="connsiteX875" fmla="*/ 3318153 w 3445428"/>
              <a:gd name="connsiteY875" fmla="*/ 70485 h 295684"/>
              <a:gd name="connsiteX876" fmla="*/ 3363263 w 3445428"/>
              <a:gd name="connsiteY876" fmla="*/ 71895 h 295684"/>
              <a:gd name="connsiteX877" fmla="*/ 3365378 w 3445428"/>
              <a:gd name="connsiteY877" fmla="*/ 70485 h 295684"/>
              <a:gd name="connsiteX878" fmla="*/ 3368197 w 3445428"/>
              <a:gd name="connsiteY878" fmla="*/ 41586 h 295684"/>
              <a:gd name="connsiteX879" fmla="*/ 3392162 w 3445428"/>
              <a:gd name="connsiteY879" fmla="*/ 41586 h 295684"/>
              <a:gd name="connsiteX880" fmla="*/ 3395686 w 3445428"/>
              <a:gd name="connsiteY880" fmla="*/ 48635 h 295684"/>
              <a:gd name="connsiteX881" fmla="*/ 3395686 w 3445428"/>
              <a:gd name="connsiteY881" fmla="*/ 71190 h 295684"/>
              <a:gd name="connsiteX882" fmla="*/ 3408373 w 3445428"/>
              <a:gd name="connsiteY882" fmla="*/ 71895 h 295684"/>
              <a:gd name="connsiteX883" fmla="*/ 3419651 w 3445428"/>
              <a:gd name="connsiteY883" fmla="*/ 55683 h 295684"/>
              <a:gd name="connsiteX884" fmla="*/ 3429519 w 3445428"/>
              <a:gd name="connsiteY884" fmla="*/ 55683 h 295684"/>
              <a:gd name="connsiteX885" fmla="*/ 3445026 w 3445428"/>
              <a:gd name="connsiteY885" fmla="*/ 67666 h 295684"/>
              <a:gd name="connsiteX886" fmla="*/ 3442911 w 3445428"/>
              <a:gd name="connsiteY886" fmla="*/ 75419 h 295684"/>
              <a:gd name="connsiteX887" fmla="*/ 3427405 w 3445428"/>
              <a:gd name="connsiteY887" fmla="*/ 78238 h 295684"/>
              <a:gd name="connsiteX888" fmla="*/ 3392867 w 3445428"/>
              <a:gd name="connsiteY888" fmla="*/ 80353 h 295684"/>
              <a:gd name="connsiteX889" fmla="*/ 3375950 w 3445428"/>
              <a:gd name="connsiteY889" fmla="*/ 122644 h 295684"/>
              <a:gd name="connsiteX890" fmla="*/ 3367492 w 3445428"/>
              <a:gd name="connsiteY890" fmla="*/ 123349 h 295684"/>
              <a:gd name="connsiteX891" fmla="*/ 3366082 w 3445428"/>
              <a:gd name="connsiteY891" fmla="*/ 81763 h 295684"/>
              <a:gd name="connsiteX892" fmla="*/ 3364673 w 3445428"/>
              <a:gd name="connsiteY892" fmla="*/ 78943 h 295684"/>
              <a:gd name="connsiteX893" fmla="*/ 3318857 w 3445428"/>
              <a:gd name="connsiteY893" fmla="*/ 78943 h 295684"/>
              <a:gd name="connsiteX894" fmla="*/ 3323791 w 3445428"/>
              <a:gd name="connsiteY894" fmla="*/ 129693 h 295684"/>
              <a:gd name="connsiteX895" fmla="*/ 3317448 w 3445428"/>
              <a:gd name="connsiteY895" fmla="*/ 136741 h 295684"/>
              <a:gd name="connsiteX896" fmla="*/ 3311809 w 3445428"/>
              <a:gd name="connsiteY896" fmla="*/ 137446 h 295684"/>
              <a:gd name="connsiteX897" fmla="*/ 3307580 w 3445428"/>
              <a:gd name="connsiteY897" fmla="*/ 131807 h 295684"/>
              <a:gd name="connsiteX898" fmla="*/ 3292073 w 3445428"/>
              <a:gd name="connsiteY898" fmla="*/ 76829 h 295684"/>
              <a:gd name="connsiteX899" fmla="*/ 3270928 w 3445428"/>
              <a:gd name="connsiteY899" fmla="*/ 72600 h 295684"/>
              <a:gd name="connsiteX900" fmla="*/ 3261060 w 3445428"/>
              <a:gd name="connsiteY900" fmla="*/ 66961 h 295684"/>
              <a:gd name="connsiteX901" fmla="*/ 3289254 w 3445428"/>
              <a:gd name="connsiteY901" fmla="*/ 69780 h 295684"/>
              <a:gd name="connsiteX902" fmla="*/ 3292073 w 3445428"/>
              <a:gd name="connsiteY902" fmla="*/ 68371 h 295684"/>
              <a:gd name="connsiteX903" fmla="*/ 3291368 w 3445428"/>
              <a:gd name="connsiteY903" fmla="*/ 32423 h 295684"/>
              <a:gd name="connsiteX904" fmla="*/ 2551981 w 3445428"/>
              <a:gd name="connsiteY904" fmla="*/ 27489 h 295684"/>
              <a:gd name="connsiteX905" fmla="*/ 2553390 w 3445428"/>
              <a:gd name="connsiteY905" fmla="*/ 33833 h 295684"/>
              <a:gd name="connsiteX906" fmla="*/ 2555505 w 3445428"/>
              <a:gd name="connsiteY906" fmla="*/ 31013 h 295684"/>
              <a:gd name="connsiteX907" fmla="*/ 2287662 w 3445428"/>
              <a:gd name="connsiteY907" fmla="*/ 26784 h 295684"/>
              <a:gd name="connsiteX908" fmla="*/ 2296793 w 3445428"/>
              <a:gd name="connsiteY908" fmla="*/ 40482 h 295684"/>
              <a:gd name="connsiteX909" fmla="*/ 2294710 w 3445428"/>
              <a:gd name="connsiteY909" fmla="*/ 29604 h 295684"/>
              <a:gd name="connsiteX910" fmla="*/ 2289777 w 3445428"/>
              <a:gd name="connsiteY910" fmla="*/ 26784 h 295684"/>
              <a:gd name="connsiteX911" fmla="*/ 927302 w 3445428"/>
              <a:gd name="connsiteY911" fmla="*/ 23260 h 295684"/>
              <a:gd name="connsiteX912" fmla="*/ 817345 w 3445428"/>
              <a:gd name="connsiteY912" fmla="*/ 32423 h 295684"/>
              <a:gd name="connsiteX913" fmla="*/ 760957 w 3445428"/>
              <a:gd name="connsiteY913" fmla="*/ 33833 h 295684"/>
              <a:gd name="connsiteX914" fmla="*/ 763776 w 3445428"/>
              <a:gd name="connsiteY914" fmla="*/ 55683 h 295684"/>
              <a:gd name="connsiteX915" fmla="*/ 765186 w 3445428"/>
              <a:gd name="connsiteY915" fmla="*/ 58503 h 295684"/>
              <a:gd name="connsiteX916" fmla="*/ 896288 w 3445428"/>
              <a:gd name="connsiteY916" fmla="*/ 59207 h 295684"/>
              <a:gd name="connsiteX917" fmla="*/ 907566 w 3445428"/>
              <a:gd name="connsiteY917" fmla="*/ 52159 h 295684"/>
              <a:gd name="connsiteX918" fmla="*/ 920958 w 3445428"/>
              <a:gd name="connsiteY918" fmla="*/ 56388 h 295684"/>
              <a:gd name="connsiteX919" fmla="*/ 922368 w 3445428"/>
              <a:gd name="connsiteY919" fmla="*/ 60617 h 295684"/>
              <a:gd name="connsiteX920" fmla="*/ 918843 w 3445428"/>
              <a:gd name="connsiteY920" fmla="*/ 64846 h 295684"/>
              <a:gd name="connsiteX921" fmla="*/ 888535 w 3445428"/>
              <a:gd name="connsiteY921" fmla="*/ 69075 h 295684"/>
              <a:gd name="connsiteX922" fmla="*/ 766596 w 3445428"/>
              <a:gd name="connsiteY922" fmla="*/ 65551 h 295684"/>
              <a:gd name="connsiteX923" fmla="*/ 763776 w 3445428"/>
              <a:gd name="connsiteY923" fmla="*/ 66961 h 295684"/>
              <a:gd name="connsiteX924" fmla="*/ 763071 w 3445428"/>
              <a:gd name="connsiteY924" fmla="*/ 87401 h 295684"/>
              <a:gd name="connsiteX925" fmla="*/ 765186 w 3445428"/>
              <a:gd name="connsiteY925" fmla="*/ 90221 h 295684"/>
              <a:gd name="connsiteX926" fmla="*/ 916729 w 3445428"/>
              <a:gd name="connsiteY926" fmla="*/ 92335 h 295684"/>
              <a:gd name="connsiteX927" fmla="*/ 930826 w 3445428"/>
              <a:gd name="connsiteY927" fmla="*/ 90926 h 295684"/>
              <a:gd name="connsiteX928" fmla="*/ 927302 w 3445428"/>
              <a:gd name="connsiteY928" fmla="*/ 23260 h 295684"/>
              <a:gd name="connsiteX929" fmla="*/ 2551981 w 3445428"/>
              <a:gd name="connsiteY929" fmla="*/ 21146 h 295684"/>
              <a:gd name="connsiteX930" fmla="*/ 2554800 w 3445428"/>
              <a:gd name="connsiteY930" fmla="*/ 21146 h 295684"/>
              <a:gd name="connsiteX931" fmla="*/ 2570307 w 3445428"/>
              <a:gd name="connsiteY931" fmla="*/ 31013 h 295684"/>
              <a:gd name="connsiteX932" fmla="*/ 2585813 w 3445428"/>
              <a:gd name="connsiteY932" fmla="*/ 57798 h 295684"/>
              <a:gd name="connsiteX933" fmla="*/ 2585813 w 3445428"/>
              <a:gd name="connsiteY933" fmla="*/ 132512 h 295684"/>
              <a:gd name="connsiteX934" fmla="*/ 2640792 w 3445428"/>
              <a:gd name="connsiteY934" fmla="*/ 131102 h 295684"/>
              <a:gd name="connsiteX935" fmla="*/ 2683788 w 3445428"/>
              <a:gd name="connsiteY935" fmla="*/ 124054 h 295684"/>
              <a:gd name="connsiteX936" fmla="*/ 2689426 w 3445428"/>
              <a:gd name="connsiteY936" fmla="*/ 107842 h 295684"/>
              <a:gd name="connsiteX937" fmla="*/ 2698589 w 3445428"/>
              <a:gd name="connsiteY937" fmla="*/ 104318 h 295684"/>
              <a:gd name="connsiteX938" fmla="*/ 2709162 w 3445428"/>
              <a:gd name="connsiteY938" fmla="*/ 107842 h 295684"/>
              <a:gd name="connsiteX939" fmla="*/ 2724669 w 3445428"/>
              <a:gd name="connsiteY939" fmla="*/ 123349 h 295684"/>
              <a:gd name="connsiteX940" fmla="*/ 2723964 w 3445428"/>
              <a:gd name="connsiteY940" fmla="*/ 131807 h 295684"/>
              <a:gd name="connsiteX941" fmla="*/ 2694360 w 3445428"/>
              <a:gd name="connsiteY941" fmla="*/ 132512 h 295684"/>
              <a:gd name="connsiteX942" fmla="*/ 2635153 w 3445428"/>
              <a:gd name="connsiteY942" fmla="*/ 141675 h 295684"/>
              <a:gd name="connsiteX943" fmla="*/ 2595681 w 3445428"/>
              <a:gd name="connsiteY943" fmla="*/ 143085 h 295684"/>
              <a:gd name="connsiteX944" fmla="*/ 2594272 w 3445428"/>
              <a:gd name="connsiteY944" fmla="*/ 144494 h 295684"/>
              <a:gd name="connsiteX945" fmla="*/ 2645726 w 3445428"/>
              <a:gd name="connsiteY945" fmla="*/ 202292 h 295684"/>
              <a:gd name="connsiteX946" fmla="*/ 2698589 w 3445428"/>
              <a:gd name="connsiteY946" fmla="*/ 239649 h 295684"/>
              <a:gd name="connsiteX947" fmla="*/ 2732422 w 3445428"/>
              <a:gd name="connsiteY947" fmla="*/ 248812 h 295684"/>
              <a:gd name="connsiteX948" fmla="*/ 2732422 w 3445428"/>
              <a:gd name="connsiteY948" fmla="*/ 256566 h 295684"/>
              <a:gd name="connsiteX949" fmla="*/ 2715506 w 3445428"/>
              <a:gd name="connsiteY949" fmla="*/ 271367 h 295684"/>
              <a:gd name="connsiteX950" fmla="*/ 2711982 w 3445428"/>
              <a:gd name="connsiteY950" fmla="*/ 276301 h 295684"/>
              <a:gd name="connsiteX951" fmla="*/ 2673215 w 3445428"/>
              <a:gd name="connsiteY951" fmla="*/ 275597 h 295684"/>
              <a:gd name="connsiteX952" fmla="*/ 2640792 w 3445428"/>
              <a:gd name="connsiteY952" fmla="*/ 250927 h 295684"/>
              <a:gd name="connsiteX953" fmla="*/ 2584404 w 3445428"/>
              <a:gd name="connsiteY953" fmla="*/ 143085 h 295684"/>
              <a:gd name="connsiteX954" fmla="*/ 2582994 w 3445428"/>
              <a:gd name="connsiteY954" fmla="*/ 143085 h 295684"/>
              <a:gd name="connsiteX955" fmla="*/ 2563258 w 3445428"/>
              <a:gd name="connsiteY955" fmla="*/ 207931 h 295684"/>
              <a:gd name="connsiteX956" fmla="*/ 2522377 w 3445428"/>
              <a:gd name="connsiteY956" fmla="*/ 270663 h 295684"/>
              <a:gd name="connsiteX957" fmla="*/ 2486430 w 3445428"/>
              <a:gd name="connsiteY957" fmla="*/ 287579 h 295684"/>
              <a:gd name="connsiteX958" fmla="*/ 2485725 w 3445428"/>
              <a:gd name="connsiteY958" fmla="*/ 285464 h 295684"/>
              <a:gd name="connsiteX959" fmla="*/ 2494888 w 3445428"/>
              <a:gd name="connsiteY959" fmla="*/ 277006 h 295684"/>
              <a:gd name="connsiteX960" fmla="*/ 2514624 w 3445428"/>
              <a:gd name="connsiteY960" fmla="*/ 244583 h 295684"/>
              <a:gd name="connsiteX961" fmla="*/ 2542818 w 3445428"/>
              <a:gd name="connsiteY961" fmla="*/ 140265 h 295684"/>
              <a:gd name="connsiteX962" fmla="*/ 2530130 w 3445428"/>
              <a:gd name="connsiteY962" fmla="*/ 138856 h 295684"/>
              <a:gd name="connsiteX963" fmla="*/ 2467399 w 3445428"/>
              <a:gd name="connsiteY963" fmla="*/ 136741 h 295684"/>
              <a:gd name="connsiteX964" fmla="*/ 2468808 w 3445428"/>
              <a:gd name="connsiteY964" fmla="*/ 131807 h 295684"/>
              <a:gd name="connsiteX965" fmla="*/ 2543522 w 3445428"/>
              <a:gd name="connsiteY965" fmla="*/ 130397 h 295684"/>
              <a:gd name="connsiteX966" fmla="*/ 2547752 w 3445428"/>
              <a:gd name="connsiteY966" fmla="*/ 30309 h 295684"/>
              <a:gd name="connsiteX967" fmla="*/ 2188983 w 3445428"/>
              <a:gd name="connsiteY967" fmla="*/ 20441 h 295684"/>
              <a:gd name="connsiteX968" fmla="*/ 2190393 w 3445428"/>
              <a:gd name="connsiteY968" fmla="*/ 20441 h 295684"/>
              <a:gd name="connsiteX969" fmla="*/ 2195327 w 3445428"/>
              <a:gd name="connsiteY969" fmla="*/ 22555 h 295684"/>
              <a:gd name="connsiteX970" fmla="*/ 2217177 w 3445428"/>
              <a:gd name="connsiteY970" fmla="*/ 58503 h 295684"/>
              <a:gd name="connsiteX971" fmla="*/ 2190393 w 3445428"/>
              <a:gd name="connsiteY971" fmla="*/ 90926 h 295684"/>
              <a:gd name="connsiteX972" fmla="*/ 2168542 w 3445428"/>
              <a:gd name="connsiteY972" fmla="*/ 109957 h 295684"/>
              <a:gd name="connsiteX973" fmla="*/ 2148807 w 3445428"/>
              <a:gd name="connsiteY973" fmla="*/ 114186 h 295684"/>
              <a:gd name="connsiteX974" fmla="*/ 2147397 w 3445428"/>
              <a:gd name="connsiteY974" fmla="*/ 102203 h 295684"/>
              <a:gd name="connsiteX975" fmla="*/ 2188983 w 3445428"/>
              <a:gd name="connsiteY975" fmla="*/ 20441 h 295684"/>
              <a:gd name="connsiteX976" fmla="*/ 1620169 w 3445428"/>
              <a:gd name="connsiteY976" fmla="*/ 19736 h 295684"/>
              <a:gd name="connsiteX977" fmla="*/ 1616645 w 3445428"/>
              <a:gd name="connsiteY977" fmla="*/ 28899 h 295684"/>
              <a:gd name="connsiteX978" fmla="*/ 1632152 w 3445428"/>
              <a:gd name="connsiteY978" fmla="*/ 25375 h 295684"/>
              <a:gd name="connsiteX979" fmla="*/ 1632152 w 3445428"/>
              <a:gd name="connsiteY979" fmla="*/ 23260 h 295684"/>
              <a:gd name="connsiteX980" fmla="*/ 1625103 w 3445428"/>
              <a:gd name="connsiteY980" fmla="*/ 19736 h 295684"/>
              <a:gd name="connsiteX981" fmla="*/ 2933304 w 3445428"/>
              <a:gd name="connsiteY981" fmla="*/ 19031 h 295684"/>
              <a:gd name="connsiteX982" fmla="*/ 2940353 w 3445428"/>
              <a:gd name="connsiteY982" fmla="*/ 20441 h 295684"/>
              <a:gd name="connsiteX983" fmla="*/ 2954450 w 3445428"/>
              <a:gd name="connsiteY983" fmla="*/ 38767 h 295684"/>
              <a:gd name="connsiteX984" fmla="*/ 2956565 w 3445428"/>
              <a:gd name="connsiteY984" fmla="*/ 67666 h 295684"/>
              <a:gd name="connsiteX985" fmla="*/ 2972776 w 3445428"/>
              <a:gd name="connsiteY985" fmla="*/ 66961 h 295684"/>
              <a:gd name="connsiteX986" fmla="*/ 2974891 w 3445428"/>
              <a:gd name="connsiteY986" fmla="*/ 50749 h 295684"/>
              <a:gd name="connsiteX987" fmla="*/ 2979120 w 3445428"/>
              <a:gd name="connsiteY987" fmla="*/ 47930 h 295684"/>
              <a:gd name="connsiteX988" fmla="*/ 3000265 w 3445428"/>
              <a:gd name="connsiteY988" fmla="*/ 58503 h 295684"/>
              <a:gd name="connsiteX989" fmla="*/ 2993922 w 3445428"/>
              <a:gd name="connsiteY989" fmla="*/ 72600 h 295684"/>
              <a:gd name="connsiteX990" fmla="*/ 2957270 w 3445428"/>
              <a:gd name="connsiteY990" fmla="*/ 77534 h 295684"/>
              <a:gd name="connsiteX991" fmla="*/ 2957974 w 3445428"/>
              <a:gd name="connsiteY991" fmla="*/ 109252 h 295684"/>
              <a:gd name="connsiteX992" fmla="*/ 2972071 w 3445428"/>
              <a:gd name="connsiteY992" fmla="*/ 109252 h 295684"/>
              <a:gd name="connsiteX993" fmla="*/ 3000265 w 3445428"/>
              <a:gd name="connsiteY993" fmla="*/ 97269 h 295684"/>
              <a:gd name="connsiteX994" fmla="*/ 3005904 w 3445428"/>
              <a:gd name="connsiteY994" fmla="*/ 119825 h 295684"/>
              <a:gd name="connsiteX995" fmla="*/ 2999561 w 3445428"/>
              <a:gd name="connsiteY995" fmla="*/ 179032 h 295684"/>
              <a:gd name="connsiteX996" fmla="*/ 2988283 w 3445428"/>
              <a:gd name="connsiteY996" fmla="*/ 178327 h 295684"/>
              <a:gd name="connsiteX997" fmla="*/ 2985464 w 3445428"/>
              <a:gd name="connsiteY997" fmla="*/ 183261 h 295684"/>
              <a:gd name="connsiteX998" fmla="*/ 2955860 w 3445428"/>
              <a:gd name="connsiteY998" fmla="*/ 191719 h 295684"/>
              <a:gd name="connsiteX999" fmla="*/ 2956565 w 3445428"/>
              <a:gd name="connsiteY999" fmla="*/ 208636 h 295684"/>
              <a:gd name="connsiteX1000" fmla="*/ 2984759 w 3445428"/>
              <a:gd name="connsiteY1000" fmla="*/ 217094 h 295684"/>
              <a:gd name="connsiteX1001" fmla="*/ 2989693 w 3445428"/>
              <a:gd name="connsiteY1001" fmla="*/ 227667 h 295684"/>
              <a:gd name="connsiteX1002" fmla="*/ 2978415 w 3445428"/>
              <a:gd name="connsiteY1002" fmla="*/ 245288 h 295684"/>
              <a:gd name="connsiteX1003" fmla="*/ 2969252 w 3445428"/>
              <a:gd name="connsiteY1003" fmla="*/ 239649 h 295684"/>
              <a:gd name="connsiteX1004" fmla="*/ 2962908 w 3445428"/>
              <a:gd name="connsiteY1004" fmla="*/ 227667 h 295684"/>
              <a:gd name="connsiteX1005" fmla="*/ 2955860 w 3445428"/>
              <a:gd name="connsiteY1005" fmla="*/ 219208 h 295684"/>
              <a:gd name="connsiteX1006" fmla="*/ 2954450 w 3445428"/>
              <a:gd name="connsiteY1006" fmla="*/ 253746 h 295684"/>
              <a:gd name="connsiteX1007" fmla="*/ 2947402 w 3445428"/>
              <a:gd name="connsiteY1007" fmla="*/ 291103 h 295684"/>
              <a:gd name="connsiteX1008" fmla="*/ 2940353 w 3445428"/>
              <a:gd name="connsiteY1008" fmla="*/ 292513 h 295684"/>
              <a:gd name="connsiteX1009" fmla="*/ 2935419 w 3445428"/>
              <a:gd name="connsiteY1009" fmla="*/ 218504 h 295684"/>
              <a:gd name="connsiteX1010" fmla="*/ 2917798 w 3445428"/>
              <a:gd name="connsiteY1010" fmla="*/ 243878 h 295684"/>
              <a:gd name="connsiteX1011" fmla="*/ 2889604 w 3445428"/>
              <a:gd name="connsiteY1011" fmla="*/ 257975 h 295684"/>
              <a:gd name="connsiteX1012" fmla="*/ 2888899 w 3445428"/>
              <a:gd name="connsiteY1012" fmla="*/ 255156 h 295684"/>
              <a:gd name="connsiteX1013" fmla="*/ 2895243 w 3445428"/>
              <a:gd name="connsiteY1013" fmla="*/ 246698 h 295684"/>
              <a:gd name="connsiteX1014" fmla="*/ 2900881 w 3445428"/>
              <a:gd name="connsiteY1014" fmla="*/ 243173 h 295684"/>
              <a:gd name="connsiteX1015" fmla="*/ 2930485 w 3445428"/>
              <a:gd name="connsiteY1015" fmla="*/ 190310 h 295684"/>
              <a:gd name="connsiteX1016" fmla="*/ 2912864 w 3445428"/>
              <a:gd name="connsiteY1016" fmla="*/ 184671 h 295684"/>
              <a:gd name="connsiteX1017" fmla="*/ 2909340 w 3445428"/>
              <a:gd name="connsiteY1017" fmla="*/ 196653 h 295684"/>
              <a:gd name="connsiteX1018" fmla="*/ 2902996 w 3445428"/>
              <a:gd name="connsiteY1018" fmla="*/ 195948 h 295684"/>
              <a:gd name="connsiteX1019" fmla="*/ 2894538 w 3445428"/>
              <a:gd name="connsiteY1019" fmla="*/ 178327 h 295684"/>
              <a:gd name="connsiteX1020" fmla="*/ 2894538 w 3445428"/>
              <a:gd name="connsiteY1020" fmla="*/ 167050 h 295684"/>
              <a:gd name="connsiteX1021" fmla="*/ 2883260 w 3445428"/>
              <a:gd name="connsiteY1021" fmla="*/ 105023 h 295684"/>
              <a:gd name="connsiteX1022" fmla="*/ 2884670 w 3445428"/>
              <a:gd name="connsiteY1022" fmla="*/ 100794 h 295684"/>
              <a:gd name="connsiteX1023" fmla="*/ 2908635 w 3445428"/>
              <a:gd name="connsiteY1023" fmla="*/ 102203 h 295684"/>
              <a:gd name="connsiteX1024" fmla="*/ 2914274 w 3445428"/>
              <a:gd name="connsiteY1024" fmla="*/ 109252 h 295684"/>
              <a:gd name="connsiteX1025" fmla="*/ 2930485 w 3445428"/>
              <a:gd name="connsiteY1025" fmla="*/ 109957 h 295684"/>
              <a:gd name="connsiteX1026" fmla="*/ 2932600 w 3445428"/>
              <a:gd name="connsiteY1026" fmla="*/ 107842 h 295684"/>
              <a:gd name="connsiteX1027" fmla="*/ 2930485 w 3445428"/>
              <a:gd name="connsiteY1027" fmla="*/ 77534 h 295684"/>
              <a:gd name="connsiteX1028" fmla="*/ 2881146 w 3445428"/>
              <a:gd name="connsiteY1028" fmla="*/ 72600 h 295684"/>
              <a:gd name="connsiteX1029" fmla="*/ 2878326 w 3445428"/>
              <a:gd name="connsiteY1029" fmla="*/ 69780 h 295684"/>
              <a:gd name="connsiteX1030" fmla="*/ 2881146 w 3445428"/>
              <a:gd name="connsiteY1030" fmla="*/ 66961 h 295684"/>
              <a:gd name="connsiteX1031" fmla="*/ 2927666 w 3445428"/>
              <a:gd name="connsiteY1031" fmla="*/ 68371 h 295684"/>
              <a:gd name="connsiteX1032" fmla="*/ 2930485 w 3445428"/>
              <a:gd name="connsiteY1032" fmla="*/ 66961 h 295684"/>
              <a:gd name="connsiteX1033" fmla="*/ 2931190 w 3445428"/>
              <a:gd name="connsiteY1033" fmla="*/ 23965 h 295684"/>
              <a:gd name="connsiteX1034" fmla="*/ 2274975 w 3445428"/>
              <a:gd name="connsiteY1034" fmla="*/ 18326 h 295684"/>
              <a:gd name="connsiteX1035" fmla="*/ 2288367 w 3445428"/>
              <a:gd name="connsiteY1035" fmla="*/ 19031 h 295684"/>
              <a:gd name="connsiteX1036" fmla="*/ 2296825 w 3445428"/>
              <a:gd name="connsiteY1036" fmla="*/ 22555 h 295684"/>
              <a:gd name="connsiteX1037" fmla="*/ 2308807 w 3445428"/>
              <a:gd name="connsiteY1037" fmla="*/ 57093 h 295684"/>
              <a:gd name="connsiteX1038" fmla="*/ 2294710 w 3445428"/>
              <a:gd name="connsiteY1038" fmla="*/ 108547 h 295684"/>
              <a:gd name="connsiteX1039" fmla="*/ 2332067 w 3445428"/>
              <a:gd name="connsiteY1039" fmla="*/ 107137 h 295684"/>
              <a:gd name="connsiteX1040" fmla="*/ 2359557 w 3445428"/>
              <a:gd name="connsiteY1040" fmla="*/ 100089 h 295684"/>
              <a:gd name="connsiteX1041" fmla="*/ 2360966 w 3445428"/>
              <a:gd name="connsiteY1041" fmla="*/ 164230 h 295684"/>
              <a:gd name="connsiteX1042" fmla="*/ 2327134 w 3445428"/>
              <a:gd name="connsiteY1042" fmla="*/ 264319 h 295684"/>
              <a:gd name="connsiteX1043" fmla="*/ 2322200 w 3445428"/>
              <a:gd name="connsiteY1043" fmla="*/ 265024 h 295684"/>
              <a:gd name="connsiteX1044" fmla="*/ 2317266 w 3445428"/>
              <a:gd name="connsiteY1044" fmla="*/ 269958 h 295684"/>
              <a:gd name="connsiteX1045" fmla="*/ 2302464 w 3445428"/>
              <a:gd name="connsiteY1045" fmla="*/ 269958 h 295684"/>
              <a:gd name="connsiteX1046" fmla="*/ 2288367 w 3445428"/>
              <a:gd name="connsiteY1046" fmla="*/ 255861 h 295684"/>
              <a:gd name="connsiteX1047" fmla="*/ 2289072 w 3445428"/>
              <a:gd name="connsiteY1047" fmla="*/ 250222 h 295684"/>
              <a:gd name="connsiteX1048" fmla="*/ 2303873 w 3445428"/>
              <a:gd name="connsiteY1048" fmla="*/ 250927 h 295684"/>
              <a:gd name="connsiteX1049" fmla="*/ 2322200 w 3445428"/>
              <a:gd name="connsiteY1049" fmla="*/ 199473 h 295684"/>
              <a:gd name="connsiteX1050" fmla="*/ 2334887 w 3445428"/>
              <a:gd name="connsiteY1050" fmla="*/ 118415 h 295684"/>
              <a:gd name="connsiteX1051" fmla="*/ 2331363 w 3445428"/>
              <a:gd name="connsiteY1051" fmla="*/ 114891 h 295684"/>
              <a:gd name="connsiteX1052" fmla="*/ 2290481 w 3445428"/>
              <a:gd name="connsiteY1052" fmla="*/ 115595 h 295684"/>
              <a:gd name="connsiteX1053" fmla="*/ 2274975 w 3445428"/>
              <a:gd name="connsiteY1053" fmla="*/ 140970 h 295684"/>
              <a:gd name="connsiteX1054" fmla="*/ 2270041 w 3445428"/>
              <a:gd name="connsiteY1054" fmla="*/ 141675 h 295684"/>
              <a:gd name="connsiteX1055" fmla="*/ 2265812 w 3445428"/>
              <a:gd name="connsiteY1055" fmla="*/ 128988 h 295684"/>
              <a:gd name="connsiteX1056" fmla="*/ 2269336 w 3445428"/>
              <a:gd name="connsiteY1056" fmla="*/ 29604 h 295684"/>
              <a:gd name="connsiteX1057" fmla="*/ 2271450 w 3445428"/>
              <a:gd name="connsiteY1057" fmla="*/ 29604 h 295684"/>
              <a:gd name="connsiteX1058" fmla="*/ 2274270 w 3445428"/>
              <a:gd name="connsiteY1058" fmla="*/ 40881 h 295684"/>
              <a:gd name="connsiteX1059" fmla="*/ 2280614 w 3445428"/>
              <a:gd name="connsiteY1059" fmla="*/ 24670 h 295684"/>
              <a:gd name="connsiteX1060" fmla="*/ 2268631 w 3445428"/>
              <a:gd name="connsiteY1060" fmla="*/ 25375 h 295684"/>
              <a:gd name="connsiteX1061" fmla="*/ 2267926 w 3445428"/>
              <a:gd name="connsiteY1061" fmla="*/ 21850 h 295684"/>
              <a:gd name="connsiteX1062" fmla="*/ 3032689 w 3445428"/>
              <a:gd name="connsiteY1062" fmla="*/ 16212 h 295684"/>
              <a:gd name="connsiteX1063" fmla="*/ 3036213 w 3445428"/>
              <a:gd name="connsiteY1063" fmla="*/ 28899 h 295684"/>
              <a:gd name="connsiteX1064" fmla="*/ 3037623 w 3445428"/>
              <a:gd name="connsiteY1064" fmla="*/ 28899 h 295684"/>
              <a:gd name="connsiteX1065" fmla="*/ 3033393 w 3445428"/>
              <a:gd name="connsiteY1065" fmla="*/ 16916 h 295684"/>
              <a:gd name="connsiteX1066" fmla="*/ 2835331 w 3445428"/>
              <a:gd name="connsiteY1066" fmla="*/ 14097 h 295684"/>
              <a:gd name="connsiteX1067" fmla="*/ 2838150 w 3445428"/>
              <a:gd name="connsiteY1067" fmla="*/ 14802 h 295684"/>
              <a:gd name="connsiteX1068" fmla="*/ 2851542 w 3445428"/>
              <a:gd name="connsiteY1068" fmla="*/ 47930 h 295684"/>
              <a:gd name="connsiteX1069" fmla="*/ 2853656 w 3445428"/>
              <a:gd name="connsiteY1069" fmla="*/ 85992 h 295684"/>
              <a:gd name="connsiteX1070" fmla="*/ 2871983 w 3445428"/>
              <a:gd name="connsiteY1070" fmla="*/ 95155 h 295684"/>
              <a:gd name="connsiteX1071" fmla="*/ 2877622 w 3445428"/>
              <a:gd name="connsiteY1071" fmla="*/ 117005 h 295684"/>
              <a:gd name="connsiteX1072" fmla="*/ 2869163 w 3445428"/>
              <a:gd name="connsiteY1072" fmla="*/ 128988 h 295684"/>
              <a:gd name="connsiteX1073" fmla="*/ 2864934 w 3445428"/>
              <a:gd name="connsiteY1073" fmla="*/ 126873 h 295684"/>
              <a:gd name="connsiteX1074" fmla="*/ 2854361 w 3445428"/>
              <a:gd name="connsiteY1074" fmla="*/ 109957 h 295684"/>
              <a:gd name="connsiteX1075" fmla="*/ 2850837 w 3445428"/>
              <a:gd name="connsiteY1075" fmla="*/ 258680 h 295684"/>
              <a:gd name="connsiteX1076" fmla="*/ 2852247 w 3445428"/>
              <a:gd name="connsiteY1076" fmla="*/ 291103 h 295684"/>
              <a:gd name="connsiteX1077" fmla="*/ 2849427 w 3445428"/>
              <a:gd name="connsiteY1077" fmla="*/ 293923 h 295684"/>
              <a:gd name="connsiteX1078" fmla="*/ 2845198 w 3445428"/>
              <a:gd name="connsiteY1078" fmla="*/ 292513 h 295684"/>
              <a:gd name="connsiteX1079" fmla="*/ 2828987 w 3445428"/>
              <a:gd name="connsiteY1079" fmla="*/ 131807 h 295684"/>
              <a:gd name="connsiteX1080" fmla="*/ 2828987 w 3445428"/>
              <a:gd name="connsiteY1080" fmla="*/ 16916 h 295684"/>
              <a:gd name="connsiteX1081" fmla="*/ 2835331 w 3445428"/>
              <a:gd name="connsiteY1081" fmla="*/ 14097 h 295684"/>
              <a:gd name="connsiteX1082" fmla="*/ 1280431 w 3445428"/>
              <a:gd name="connsiteY1082" fmla="*/ 13392 h 295684"/>
              <a:gd name="connsiteX1083" fmla="*/ 1290299 w 3445428"/>
              <a:gd name="connsiteY1083" fmla="*/ 15507 h 295684"/>
              <a:gd name="connsiteX1084" fmla="*/ 1296643 w 3445428"/>
              <a:gd name="connsiteY1084" fmla="*/ 21850 h 295684"/>
              <a:gd name="connsiteX1085" fmla="*/ 1295233 w 3445428"/>
              <a:gd name="connsiteY1085" fmla="*/ 26784 h 295684"/>
              <a:gd name="connsiteX1086" fmla="*/ 1244484 w 3445428"/>
              <a:gd name="connsiteY1086" fmla="*/ 43701 h 295684"/>
              <a:gd name="connsiteX1087" fmla="*/ 1166246 w 3445428"/>
              <a:gd name="connsiteY1087" fmla="*/ 46520 h 295684"/>
              <a:gd name="connsiteX1088" fmla="*/ 1166246 w 3445428"/>
              <a:gd name="connsiteY1088" fmla="*/ 50749 h 295684"/>
              <a:gd name="connsiteX1089" fmla="*/ 1169065 w 3445428"/>
              <a:gd name="connsiteY1089" fmla="*/ 51454 h 295684"/>
              <a:gd name="connsiteX1090" fmla="*/ 1197259 w 3445428"/>
              <a:gd name="connsiteY1090" fmla="*/ 105728 h 295684"/>
              <a:gd name="connsiteX1091" fmla="*/ 1194440 w 3445428"/>
              <a:gd name="connsiteY1091" fmla="*/ 145904 h 295684"/>
              <a:gd name="connsiteX1092" fmla="*/ 1196554 w 3445428"/>
              <a:gd name="connsiteY1092" fmla="*/ 148019 h 295684"/>
              <a:gd name="connsiteX1093" fmla="*/ 1292414 w 3445428"/>
              <a:gd name="connsiteY1093" fmla="*/ 145904 h 295684"/>
              <a:gd name="connsiteX1094" fmla="*/ 1295233 w 3445428"/>
              <a:gd name="connsiteY1094" fmla="*/ 144494 h 295684"/>
              <a:gd name="connsiteX1095" fmla="*/ 1303692 w 3445428"/>
              <a:gd name="connsiteY1095" fmla="*/ 127578 h 295684"/>
              <a:gd name="connsiteX1096" fmla="*/ 1317789 w 3445428"/>
              <a:gd name="connsiteY1096" fmla="*/ 126873 h 295684"/>
              <a:gd name="connsiteX1097" fmla="*/ 1324837 w 3445428"/>
              <a:gd name="connsiteY1097" fmla="*/ 131807 h 295684"/>
              <a:gd name="connsiteX1098" fmla="*/ 1325542 w 3445428"/>
              <a:gd name="connsiteY1098" fmla="*/ 145904 h 295684"/>
              <a:gd name="connsiteX1099" fmla="*/ 1322722 w 3445428"/>
              <a:gd name="connsiteY1099" fmla="*/ 150838 h 295684"/>
              <a:gd name="connsiteX1100" fmla="*/ 1288890 w 3445428"/>
              <a:gd name="connsiteY1100" fmla="*/ 156477 h 295684"/>
              <a:gd name="connsiteX1101" fmla="*/ 1221929 w 3445428"/>
              <a:gd name="connsiteY1101" fmla="*/ 156477 h 295684"/>
              <a:gd name="connsiteX1102" fmla="*/ 1220519 w 3445428"/>
              <a:gd name="connsiteY1102" fmla="*/ 157887 h 295684"/>
              <a:gd name="connsiteX1103" fmla="*/ 1231092 w 3445428"/>
              <a:gd name="connsiteY1103" fmla="*/ 177622 h 295684"/>
              <a:gd name="connsiteX1104" fmla="*/ 1231092 w 3445428"/>
              <a:gd name="connsiteY1104" fmla="*/ 191014 h 295684"/>
              <a:gd name="connsiteX1105" fmla="*/ 1214881 w 3445428"/>
              <a:gd name="connsiteY1105" fmla="*/ 248107 h 295684"/>
              <a:gd name="connsiteX1106" fmla="*/ 1221224 w 3445428"/>
              <a:gd name="connsiteY1106" fmla="*/ 254451 h 295684"/>
              <a:gd name="connsiteX1107" fmla="*/ 1276907 w 3445428"/>
              <a:gd name="connsiteY1107" fmla="*/ 256566 h 295684"/>
              <a:gd name="connsiteX1108" fmla="*/ 1288890 w 3445428"/>
              <a:gd name="connsiteY1108" fmla="*/ 238239 h 295684"/>
              <a:gd name="connsiteX1109" fmla="*/ 1292414 w 3445428"/>
              <a:gd name="connsiteY1109" fmla="*/ 237535 h 295684"/>
              <a:gd name="connsiteX1110" fmla="*/ 1295233 w 3445428"/>
              <a:gd name="connsiteY1110" fmla="*/ 239649 h 295684"/>
              <a:gd name="connsiteX1111" fmla="*/ 1299462 w 3445428"/>
              <a:gd name="connsiteY1111" fmla="*/ 256566 h 295684"/>
              <a:gd name="connsiteX1112" fmla="*/ 1295938 w 3445428"/>
              <a:gd name="connsiteY1112" fmla="*/ 262204 h 295684"/>
              <a:gd name="connsiteX1113" fmla="*/ 1276202 w 3445428"/>
              <a:gd name="connsiteY1113" fmla="*/ 270663 h 295684"/>
              <a:gd name="connsiteX1114" fmla="*/ 1195145 w 3445428"/>
              <a:gd name="connsiteY1114" fmla="*/ 265729 h 295684"/>
              <a:gd name="connsiteX1115" fmla="*/ 1188096 w 3445428"/>
              <a:gd name="connsiteY1115" fmla="*/ 245993 h 295684"/>
              <a:gd name="connsiteX1116" fmla="*/ 1200783 w 3445428"/>
              <a:gd name="connsiteY1116" fmla="*/ 158591 h 295684"/>
              <a:gd name="connsiteX1117" fmla="*/ 1193735 w 3445428"/>
              <a:gd name="connsiteY1117" fmla="*/ 157887 h 295684"/>
              <a:gd name="connsiteX1118" fmla="*/ 1190915 w 3445428"/>
              <a:gd name="connsiteY1118" fmla="*/ 159296 h 295684"/>
              <a:gd name="connsiteX1119" fmla="*/ 1148624 w 3445428"/>
              <a:gd name="connsiteY1119" fmla="*/ 245993 h 295684"/>
              <a:gd name="connsiteX1120" fmla="*/ 1132413 w 3445428"/>
              <a:gd name="connsiteY1120" fmla="*/ 260795 h 295684"/>
              <a:gd name="connsiteX1121" fmla="*/ 1107038 w 3445428"/>
              <a:gd name="connsiteY1121" fmla="*/ 270663 h 295684"/>
              <a:gd name="connsiteX1122" fmla="*/ 1104219 w 3445428"/>
              <a:gd name="connsiteY1122" fmla="*/ 267843 h 295684"/>
              <a:gd name="connsiteX1123" fmla="*/ 1120430 w 3445428"/>
              <a:gd name="connsiteY1123" fmla="*/ 234010 h 295684"/>
              <a:gd name="connsiteX1124" fmla="*/ 1135937 w 3445428"/>
              <a:gd name="connsiteY1124" fmla="*/ 196653 h 295684"/>
              <a:gd name="connsiteX1125" fmla="*/ 1145805 w 3445428"/>
              <a:gd name="connsiteY1125" fmla="*/ 157182 h 295684"/>
              <a:gd name="connsiteX1126" fmla="*/ 1082368 w 3445428"/>
              <a:gd name="connsiteY1126" fmla="*/ 150838 h 295684"/>
              <a:gd name="connsiteX1127" fmla="*/ 1035848 w 3445428"/>
              <a:gd name="connsiteY1127" fmla="*/ 139560 h 295684"/>
              <a:gd name="connsiteX1128" fmla="*/ 1035848 w 3445428"/>
              <a:gd name="connsiteY1128" fmla="*/ 136036 h 295684"/>
              <a:gd name="connsiteX1129" fmla="*/ 1044307 w 3445428"/>
              <a:gd name="connsiteY1129" fmla="*/ 135331 h 295684"/>
              <a:gd name="connsiteX1130" fmla="*/ 1147920 w 3445428"/>
              <a:gd name="connsiteY1130" fmla="*/ 148019 h 295684"/>
              <a:gd name="connsiteX1131" fmla="*/ 1157083 w 3445428"/>
              <a:gd name="connsiteY1131" fmla="*/ 109252 h 295684"/>
              <a:gd name="connsiteX1132" fmla="*/ 1159902 w 3445428"/>
              <a:gd name="connsiteY1132" fmla="*/ 46520 h 295684"/>
              <a:gd name="connsiteX1133" fmla="*/ 1126069 w 3445428"/>
              <a:gd name="connsiteY1133" fmla="*/ 43701 h 295684"/>
              <a:gd name="connsiteX1134" fmla="*/ 1063338 w 3445428"/>
              <a:gd name="connsiteY1134" fmla="*/ 34538 h 295684"/>
              <a:gd name="connsiteX1135" fmla="*/ 1063338 w 3445428"/>
              <a:gd name="connsiteY1135" fmla="*/ 31718 h 295684"/>
              <a:gd name="connsiteX1136" fmla="*/ 1194440 w 3445428"/>
              <a:gd name="connsiteY1136" fmla="*/ 37357 h 295684"/>
              <a:gd name="connsiteX1137" fmla="*/ 1267039 w 3445428"/>
              <a:gd name="connsiteY1137" fmla="*/ 26784 h 295684"/>
              <a:gd name="connsiteX1138" fmla="*/ 1274088 w 3445428"/>
              <a:gd name="connsiteY1138" fmla="*/ 14802 h 295684"/>
              <a:gd name="connsiteX1139" fmla="*/ 1618759 w 3445428"/>
              <a:gd name="connsiteY1139" fmla="*/ 11278 h 295684"/>
              <a:gd name="connsiteX1140" fmla="*/ 1629332 w 3445428"/>
              <a:gd name="connsiteY1140" fmla="*/ 12687 h 295684"/>
              <a:gd name="connsiteX1141" fmla="*/ 1639200 w 3445428"/>
              <a:gd name="connsiteY1141" fmla="*/ 19031 h 295684"/>
              <a:gd name="connsiteX1142" fmla="*/ 1644134 w 3445428"/>
              <a:gd name="connsiteY1142" fmla="*/ 26784 h 295684"/>
              <a:gd name="connsiteX1143" fmla="*/ 1642019 w 3445428"/>
              <a:gd name="connsiteY1143" fmla="*/ 31718 h 295684"/>
              <a:gd name="connsiteX1144" fmla="*/ 1596204 w 3445428"/>
              <a:gd name="connsiteY1144" fmla="*/ 42291 h 295684"/>
              <a:gd name="connsiteX1145" fmla="*/ 1443252 w 3445428"/>
              <a:gd name="connsiteY1145" fmla="*/ 52864 h 295684"/>
              <a:gd name="connsiteX1146" fmla="*/ 1450300 w 3445428"/>
              <a:gd name="connsiteY1146" fmla="*/ 77534 h 295684"/>
              <a:gd name="connsiteX1147" fmla="*/ 1446776 w 3445428"/>
              <a:gd name="connsiteY1147" fmla="*/ 171279 h 295684"/>
              <a:gd name="connsiteX1148" fmla="*/ 1418582 w 3445428"/>
              <a:gd name="connsiteY1148" fmla="*/ 251632 h 295684"/>
              <a:gd name="connsiteX1149" fmla="*/ 1405895 w 3445428"/>
              <a:gd name="connsiteY1149" fmla="*/ 272072 h 295684"/>
              <a:gd name="connsiteX1150" fmla="*/ 1400256 w 3445428"/>
              <a:gd name="connsiteY1150" fmla="*/ 274892 h 295684"/>
              <a:gd name="connsiteX1151" fmla="*/ 1398846 w 3445428"/>
              <a:gd name="connsiteY1151" fmla="*/ 265729 h 295684"/>
              <a:gd name="connsiteX1152" fmla="*/ 1411533 w 3445428"/>
              <a:gd name="connsiteY1152" fmla="*/ 199473 h 295684"/>
              <a:gd name="connsiteX1153" fmla="*/ 1409419 w 3445428"/>
              <a:gd name="connsiteY1153" fmla="*/ 33833 h 295684"/>
              <a:gd name="connsiteX1154" fmla="*/ 1414353 w 3445428"/>
              <a:gd name="connsiteY1154" fmla="*/ 34538 h 295684"/>
              <a:gd name="connsiteX1155" fmla="*/ 1414353 w 3445428"/>
              <a:gd name="connsiteY1155" fmla="*/ 26784 h 295684"/>
              <a:gd name="connsiteX1156" fmla="*/ 1416468 w 3445428"/>
              <a:gd name="connsiteY1156" fmla="*/ 26080 h 295684"/>
              <a:gd name="connsiteX1157" fmla="*/ 1420697 w 3445428"/>
              <a:gd name="connsiteY1157" fmla="*/ 27489 h 295684"/>
              <a:gd name="connsiteX1158" fmla="*/ 1438318 w 3445428"/>
              <a:gd name="connsiteY1158" fmla="*/ 45110 h 295684"/>
              <a:gd name="connsiteX1159" fmla="*/ 1587041 w 3445428"/>
              <a:gd name="connsiteY1159" fmla="*/ 33833 h 295684"/>
              <a:gd name="connsiteX1160" fmla="*/ 1606777 w 3445428"/>
              <a:gd name="connsiteY1160" fmla="*/ 31013 h 295684"/>
              <a:gd name="connsiteX1161" fmla="*/ 1611711 w 3445428"/>
              <a:gd name="connsiteY1161" fmla="*/ 16916 h 295684"/>
              <a:gd name="connsiteX1162" fmla="*/ 3022116 w 3445428"/>
              <a:gd name="connsiteY1162" fmla="*/ 8458 h 295684"/>
              <a:gd name="connsiteX1163" fmla="*/ 3024230 w 3445428"/>
              <a:gd name="connsiteY1163" fmla="*/ 28899 h 295684"/>
              <a:gd name="connsiteX1164" fmla="*/ 3026345 w 3445428"/>
              <a:gd name="connsiteY1164" fmla="*/ 28899 h 295684"/>
              <a:gd name="connsiteX1165" fmla="*/ 3027050 w 3445428"/>
              <a:gd name="connsiteY1165" fmla="*/ 10573 h 295684"/>
              <a:gd name="connsiteX1166" fmla="*/ 3024935 w 3445428"/>
              <a:gd name="connsiteY1166" fmla="*/ 8458 h 295684"/>
              <a:gd name="connsiteX1167" fmla="*/ 935055 w 3445428"/>
              <a:gd name="connsiteY1167" fmla="*/ 5639 h 295684"/>
              <a:gd name="connsiteX1168" fmla="*/ 938579 w 3445428"/>
              <a:gd name="connsiteY1168" fmla="*/ 5639 h 295684"/>
              <a:gd name="connsiteX1169" fmla="*/ 957610 w 3445428"/>
              <a:gd name="connsiteY1169" fmla="*/ 19031 h 295684"/>
              <a:gd name="connsiteX1170" fmla="*/ 961134 w 3445428"/>
              <a:gd name="connsiteY1170" fmla="*/ 43701 h 295684"/>
              <a:gd name="connsiteX1171" fmla="*/ 939284 w 3445428"/>
              <a:gd name="connsiteY1171" fmla="*/ 97974 h 295684"/>
              <a:gd name="connsiteX1172" fmla="*/ 834261 w 3445428"/>
              <a:gd name="connsiteY1172" fmla="*/ 100089 h 295684"/>
              <a:gd name="connsiteX1173" fmla="*/ 763776 w 3445428"/>
              <a:gd name="connsiteY1173" fmla="*/ 97974 h 295684"/>
              <a:gd name="connsiteX1174" fmla="*/ 753908 w 3445428"/>
              <a:gd name="connsiteY1174" fmla="*/ 114891 h 295684"/>
              <a:gd name="connsiteX1175" fmla="*/ 745450 w 3445428"/>
              <a:gd name="connsiteY1175" fmla="*/ 114891 h 295684"/>
              <a:gd name="connsiteX1176" fmla="*/ 735582 w 3445428"/>
              <a:gd name="connsiteY1176" fmla="*/ 91631 h 295684"/>
              <a:gd name="connsiteX1177" fmla="*/ 724305 w 3445428"/>
              <a:gd name="connsiteY1177" fmla="*/ 24670 h 295684"/>
              <a:gd name="connsiteX1178" fmla="*/ 726419 w 3445428"/>
              <a:gd name="connsiteY1178" fmla="*/ 22555 h 295684"/>
              <a:gd name="connsiteX1179" fmla="*/ 729239 w 3445428"/>
              <a:gd name="connsiteY1179" fmla="*/ 27489 h 295684"/>
              <a:gd name="connsiteX1180" fmla="*/ 729943 w 3445428"/>
              <a:gd name="connsiteY1180" fmla="*/ 16916 h 295684"/>
              <a:gd name="connsiteX1181" fmla="*/ 722895 w 3445428"/>
              <a:gd name="connsiteY1181" fmla="*/ 15507 h 295684"/>
              <a:gd name="connsiteX1182" fmla="*/ 722895 w 3445428"/>
              <a:gd name="connsiteY1182" fmla="*/ 11278 h 295684"/>
              <a:gd name="connsiteX1183" fmla="*/ 733468 w 3445428"/>
              <a:gd name="connsiteY1183" fmla="*/ 7753 h 295684"/>
              <a:gd name="connsiteX1184" fmla="*/ 751089 w 3445428"/>
              <a:gd name="connsiteY1184" fmla="*/ 16212 h 295684"/>
              <a:gd name="connsiteX1185" fmla="*/ 758842 w 3445428"/>
              <a:gd name="connsiteY1185" fmla="*/ 24670 h 295684"/>
              <a:gd name="connsiteX1186" fmla="*/ 913204 w 3445428"/>
              <a:gd name="connsiteY1186" fmla="*/ 16212 h 295684"/>
              <a:gd name="connsiteX1187" fmla="*/ 935055 w 3445428"/>
              <a:gd name="connsiteY1187" fmla="*/ 5639 h 295684"/>
              <a:gd name="connsiteX1188" fmla="*/ 3020706 w 3445428"/>
              <a:gd name="connsiteY1188" fmla="*/ 1410 h 295684"/>
              <a:gd name="connsiteX1189" fmla="*/ 3024230 w 3445428"/>
              <a:gd name="connsiteY1189" fmla="*/ 1410 h 295684"/>
              <a:gd name="connsiteX1190" fmla="*/ 3032689 w 3445428"/>
              <a:gd name="connsiteY1190" fmla="*/ 4934 h 295684"/>
              <a:gd name="connsiteX1191" fmla="*/ 3046080 w 3445428"/>
              <a:gd name="connsiteY1191" fmla="*/ 26080 h 295684"/>
              <a:gd name="connsiteX1192" fmla="*/ 3046080 w 3445428"/>
              <a:gd name="connsiteY1192" fmla="*/ 52864 h 295684"/>
              <a:gd name="connsiteX1193" fmla="*/ 3077094 w 3445428"/>
              <a:gd name="connsiteY1193" fmla="*/ 52864 h 295684"/>
              <a:gd name="connsiteX1194" fmla="*/ 3082733 w 3445428"/>
              <a:gd name="connsiteY1194" fmla="*/ 42291 h 295684"/>
              <a:gd name="connsiteX1195" fmla="*/ 3102469 w 3445428"/>
              <a:gd name="connsiteY1195" fmla="*/ 38062 h 295684"/>
              <a:gd name="connsiteX1196" fmla="*/ 3106698 w 3445428"/>
              <a:gd name="connsiteY1196" fmla="*/ 56388 h 295684"/>
              <a:gd name="connsiteX1197" fmla="*/ 3077094 w 3445428"/>
              <a:gd name="connsiteY1197" fmla="*/ 117710 h 295684"/>
              <a:gd name="connsiteX1198" fmla="*/ 3069341 w 3445428"/>
              <a:gd name="connsiteY1198" fmla="*/ 119120 h 295684"/>
              <a:gd name="connsiteX1199" fmla="*/ 3069341 w 3445428"/>
              <a:gd name="connsiteY1199" fmla="*/ 103613 h 295684"/>
              <a:gd name="connsiteX1200" fmla="*/ 3080618 w 3445428"/>
              <a:gd name="connsiteY1200" fmla="*/ 61322 h 295684"/>
              <a:gd name="connsiteX1201" fmla="*/ 3045376 w 3445428"/>
              <a:gd name="connsiteY1201" fmla="*/ 59912 h 295684"/>
              <a:gd name="connsiteX1202" fmla="*/ 3043261 w 3445428"/>
              <a:gd name="connsiteY1202" fmla="*/ 61322 h 295684"/>
              <a:gd name="connsiteX1203" fmla="*/ 3022821 w 3445428"/>
              <a:gd name="connsiteY1203" fmla="*/ 114891 h 295684"/>
              <a:gd name="connsiteX1204" fmla="*/ 3018591 w 3445428"/>
              <a:gd name="connsiteY1204" fmla="*/ 117005 h 295684"/>
              <a:gd name="connsiteX1205" fmla="*/ 3015772 w 3445428"/>
              <a:gd name="connsiteY1205" fmla="*/ 121234 h 295684"/>
              <a:gd name="connsiteX1206" fmla="*/ 3010838 w 3445428"/>
              <a:gd name="connsiteY1206" fmla="*/ 121234 h 295684"/>
              <a:gd name="connsiteX1207" fmla="*/ 3009428 w 3445428"/>
              <a:gd name="connsiteY1207" fmla="*/ 117005 h 295684"/>
              <a:gd name="connsiteX1208" fmla="*/ 3016477 w 3445428"/>
              <a:gd name="connsiteY1208" fmla="*/ 56388 h 295684"/>
              <a:gd name="connsiteX1209" fmla="*/ 3019296 w 3445428"/>
              <a:gd name="connsiteY1209" fmla="*/ 10573 h 295684"/>
              <a:gd name="connsiteX1210" fmla="*/ 3017887 w 3445428"/>
              <a:gd name="connsiteY1210" fmla="*/ 4229 h 295684"/>
              <a:gd name="connsiteX1211" fmla="*/ 1902109 w 3445428"/>
              <a:gd name="connsiteY1211" fmla="*/ 0 h 295684"/>
              <a:gd name="connsiteX1212" fmla="*/ 1908453 w 3445428"/>
              <a:gd name="connsiteY1212" fmla="*/ 4229 h 295684"/>
              <a:gd name="connsiteX1213" fmla="*/ 1923255 w 3445428"/>
              <a:gd name="connsiteY1213" fmla="*/ 30309 h 295684"/>
              <a:gd name="connsiteX1214" fmla="*/ 1928893 w 3445428"/>
              <a:gd name="connsiteY1214" fmla="*/ 35243 h 295684"/>
              <a:gd name="connsiteX1215" fmla="*/ 1941581 w 3445428"/>
              <a:gd name="connsiteY1215" fmla="*/ 85992 h 295684"/>
              <a:gd name="connsiteX1216" fmla="*/ 1940876 w 3445428"/>
              <a:gd name="connsiteY1216" fmla="*/ 134627 h 295684"/>
              <a:gd name="connsiteX1217" fmla="*/ 1931713 w 3445428"/>
              <a:gd name="connsiteY1217" fmla="*/ 166345 h 295684"/>
              <a:gd name="connsiteX1218" fmla="*/ 1999378 w 3445428"/>
              <a:gd name="connsiteY1218" fmla="*/ 164935 h 295684"/>
              <a:gd name="connsiteX1219" fmla="*/ 2002903 w 3445428"/>
              <a:gd name="connsiteY1219" fmla="*/ 160001 h 295684"/>
              <a:gd name="connsiteX1220" fmla="*/ 2015590 w 3445428"/>
              <a:gd name="connsiteY1220" fmla="*/ 152248 h 295684"/>
              <a:gd name="connsiteX1221" fmla="*/ 2033916 w 3445428"/>
              <a:gd name="connsiteY1221" fmla="*/ 153657 h 295684"/>
              <a:gd name="connsiteX1222" fmla="*/ 2038850 w 3445428"/>
              <a:gd name="connsiteY1222" fmla="*/ 161411 h 295684"/>
              <a:gd name="connsiteX1223" fmla="*/ 2038850 w 3445428"/>
              <a:gd name="connsiteY1223" fmla="*/ 167050 h 295684"/>
              <a:gd name="connsiteX1224" fmla="*/ 2024048 w 3445428"/>
              <a:gd name="connsiteY1224" fmla="*/ 174098 h 295684"/>
              <a:gd name="connsiteX1225" fmla="*/ 1926074 w 3445428"/>
              <a:gd name="connsiteY1225" fmla="*/ 178327 h 295684"/>
              <a:gd name="connsiteX1226" fmla="*/ 1910567 w 3445428"/>
              <a:gd name="connsiteY1226" fmla="*/ 211455 h 295684"/>
              <a:gd name="connsiteX1227" fmla="*/ 1884488 w 3445428"/>
              <a:gd name="connsiteY1227" fmla="*/ 245288 h 295684"/>
              <a:gd name="connsiteX1228" fmla="*/ 1844311 w 3445428"/>
              <a:gd name="connsiteY1228" fmla="*/ 278416 h 295684"/>
              <a:gd name="connsiteX1229" fmla="*/ 1833034 w 3445428"/>
              <a:gd name="connsiteY1229" fmla="*/ 282645 h 295684"/>
              <a:gd name="connsiteX1230" fmla="*/ 1823871 w 3445428"/>
              <a:gd name="connsiteY1230" fmla="*/ 281940 h 295684"/>
              <a:gd name="connsiteX1231" fmla="*/ 1823871 w 3445428"/>
              <a:gd name="connsiteY1231" fmla="*/ 276301 h 295684"/>
              <a:gd name="connsiteX1232" fmla="*/ 1842902 w 3445428"/>
              <a:gd name="connsiteY1232" fmla="*/ 261499 h 295684"/>
              <a:gd name="connsiteX1233" fmla="*/ 1867571 w 3445428"/>
              <a:gd name="connsiteY1233" fmla="*/ 224847 h 295684"/>
              <a:gd name="connsiteX1234" fmla="*/ 1884488 w 3445428"/>
              <a:gd name="connsiteY1234" fmla="*/ 179032 h 295684"/>
              <a:gd name="connsiteX1235" fmla="*/ 1758320 w 3445428"/>
              <a:gd name="connsiteY1235" fmla="*/ 181147 h 295684"/>
              <a:gd name="connsiteX1236" fmla="*/ 1747747 w 3445428"/>
              <a:gd name="connsiteY1236" fmla="*/ 179032 h 295684"/>
              <a:gd name="connsiteX1237" fmla="*/ 1747042 w 3445428"/>
              <a:gd name="connsiteY1237" fmla="*/ 175508 h 295684"/>
              <a:gd name="connsiteX1238" fmla="*/ 1751271 w 3445428"/>
              <a:gd name="connsiteY1238" fmla="*/ 173393 h 295684"/>
              <a:gd name="connsiteX1239" fmla="*/ 1890832 w 3445428"/>
              <a:gd name="connsiteY1239" fmla="*/ 167754 h 295684"/>
              <a:gd name="connsiteX1240" fmla="*/ 1904929 w 3445428"/>
              <a:gd name="connsiteY1240" fmla="*/ 110662 h 295684"/>
              <a:gd name="connsiteX1241" fmla="*/ 1906338 w 3445428"/>
              <a:gd name="connsiteY1241" fmla="*/ 74714 h 295684"/>
              <a:gd name="connsiteX1242" fmla="*/ 1902109 w 3445428"/>
              <a:gd name="connsiteY1242" fmla="*/ 0 h 29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</a:cxnLst>
            <a:rect l="l" t="t" r="r" b="b"/>
            <a:pathLst>
              <a:path w="3445428" h="295684">
                <a:moveTo>
                  <a:pt x="3084847" y="277006"/>
                </a:moveTo>
                <a:lnTo>
                  <a:pt x="3086257" y="278416"/>
                </a:lnTo>
                <a:lnTo>
                  <a:pt x="3086257" y="277006"/>
                </a:lnTo>
                <a:close/>
                <a:moveTo>
                  <a:pt x="1658231" y="259385"/>
                </a:moveTo>
                <a:lnTo>
                  <a:pt x="1654002" y="262909"/>
                </a:lnTo>
                <a:lnTo>
                  <a:pt x="1654002" y="267843"/>
                </a:lnTo>
                <a:lnTo>
                  <a:pt x="1663870" y="268548"/>
                </a:lnTo>
                <a:lnTo>
                  <a:pt x="1665984" y="266433"/>
                </a:lnTo>
                <a:lnTo>
                  <a:pt x="1659641" y="260090"/>
                </a:lnTo>
                <a:close/>
                <a:moveTo>
                  <a:pt x="2229159" y="255156"/>
                </a:moveTo>
                <a:cubicBezTo>
                  <a:pt x="2227280" y="256096"/>
                  <a:pt x="2226575" y="257270"/>
                  <a:pt x="2227045" y="258680"/>
                </a:cubicBezTo>
                <a:lnTo>
                  <a:pt x="2229159" y="258680"/>
                </a:lnTo>
                <a:lnTo>
                  <a:pt x="2229864" y="255861"/>
                </a:lnTo>
                <a:close/>
                <a:moveTo>
                  <a:pt x="3247668" y="254451"/>
                </a:moveTo>
                <a:lnTo>
                  <a:pt x="3246258" y="255861"/>
                </a:lnTo>
                <a:lnTo>
                  <a:pt x="3247668" y="257270"/>
                </a:lnTo>
                <a:lnTo>
                  <a:pt x="3248372" y="255156"/>
                </a:lnTo>
                <a:close/>
                <a:moveTo>
                  <a:pt x="1198669" y="254451"/>
                </a:moveTo>
                <a:lnTo>
                  <a:pt x="1198669" y="256566"/>
                </a:lnTo>
                <a:lnTo>
                  <a:pt x="1200079" y="255156"/>
                </a:lnTo>
                <a:close/>
                <a:moveTo>
                  <a:pt x="1288890" y="252336"/>
                </a:moveTo>
                <a:lnTo>
                  <a:pt x="1288890" y="254451"/>
                </a:lnTo>
                <a:lnTo>
                  <a:pt x="1290299" y="253041"/>
                </a:lnTo>
                <a:close/>
                <a:moveTo>
                  <a:pt x="3040442" y="248812"/>
                </a:moveTo>
                <a:lnTo>
                  <a:pt x="3040442" y="250927"/>
                </a:lnTo>
                <a:lnTo>
                  <a:pt x="3041147" y="249517"/>
                </a:lnTo>
                <a:close/>
                <a:moveTo>
                  <a:pt x="240777" y="245288"/>
                </a:moveTo>
                <a:lnTo>
                  <a:pt x="237958" y="247402"/>
                </a:lnTo>
                <a:lnTo>
                  <a:pt x="239368" y="248107"/>
                </a:lnTo>
                <a:lnTo>
                  <a:pt x="241482" y="245993"/>
                </a:lnTo>
                <a:close/>
                <a:moveTo>
                  <a:pt x="2326429" y="242469"/>
                </a:moveTo>
                <a:lnTo>
                  <a:pt x="2326429" y="244583"/>
                </a:lnTo>
                <a:lnTo>
                  <a:pt x="2327134" y="243173"/>
                </a:lnTo>
                <a:close/>
                <a:moveTo>
                  <a:pt x="581220" y="241059"/>
                </a:moveTo>
                <a:cubicBezTo>
                  <a:pt x="578871" y="243408"/>
                  <a:pt x="578636" y="245288"/>
                  <a:pt x="580515" y="246698"/>
                </a:cubicBezTo>
                <a:lnTo>
                  <a:pt x="583335" y="245288"/>
                </a:lnTo>
                <a:lnTo>
                  <a:pt x="583335" y="241764"/>
                </a:lnTo>
                <a:close/>
                <a:moveTo>
                  <a:pt x="2328543" y="237535"/>
                </a:moveTo>
                <a:lnTo>
                  <a:pt x="2328543" y="240354"/>
                </a:lnTo>
                <a:lnTo>
                  <a:pt x="2329248" y="238239"/>
                </a:lnTo>
                <a:close/>
                <a:moveTo>
                  <a:pt x="1131003" y="237535"/>
                </a:moveTo>
                <a:lnTo>
                  <a:pt x="1128889" y="238944"/>
                </a:lnTo>
                <a:lnTo>
                  <a:pt x="1128889" y="241059"/>
                </a:lnTo>
                <a:lnTo>
                  <a:pt x="1131708" y="238239"/>
                </a:lnTo>
                <a:close/>
                <a:moveTo>
                  <a:pt x="43420" y="235420"/>
                </a:moveTo>
                <a:cubicBezTo>
                  <a:pt x="42010" y="237770"/>
                  <a:pt x="42245" y="239414"/>
                  <a:pt x="44124" y="240354"/>
                </a:cubicBezTo>
                <a:lnTo>
                  <a:pt x="44829" y="236125"/>
                </a:lnTo>
                <a:close/>
                <a:moveTo>
                  <a:pt x="1623693" y="216389"/>
                </a:moveTo>
                <a:lnTo>
                  <a:pt x="1622284" y="220618"/>
                </a:lnTo>
                <a:lnTo>
                  <a:pt x="1630742" y="221323"/>
                </a:lnTo>
                <a:cubicBezTo>
                  <a:pt x="1631682" y="220853"/>
                  <a:pt x="1632386" y="219678"/>
                  <a:pt x="1632856" y="217799"/>
                </a:cubicBezTo>
                <a:lnTo>
                  <a:pt x="1627922" y="216389"/>
                </a:lnTo>
                <a:close/>
                <a:moveTo>
                  <a:pt x="3249782" y="211455"/>
                </a:moveTo>
                <a:lnTo>
                  <a:pt x="3249782" y="214275"/>
                </a:lnTo>
                <a:lnTo>
                  <a:pt x="3250487" y="212160"/>
                </a:lnTo>
                <a:close/>
                <a:moveTo>
                  <a:pt x="2928371" y="210750"/>
                </a:moveTo>
                <a:lnTo>
                  <a:pt x="2929780" y="213570"/>
                </a:lnTo>
                <a:lnTo>
                  <a:pt x="2930485" y="210750"/>
                </a:lnTo>
                <a:close/>
                <a:moveTo>
                  <a:pt x="3306875" y="202292"/>
                </a:moveTo>
                <a:cubicBezTo>
                  <a:pt x="3308755" y="216389"/>
                  <a:pt x="3309225" y="230251"/>
                  <a:pt x="3308285" y="243878"/>
                </a:cubicBezTo>
                <a:lnTo>
                  <a:pt x="3309695" y="246698"/>
                </a:lnTo>
                <a:cubicBezTo>
                  <a:pt x="3324731" y="248577"/>
                  <a:pt x="3340003" y="249047"/>
                  <a:pt x="3355510" y="248107"/>
                </a:cubicBezTo>
                <a:lnTo>
                  <a:pt x="3354100" y="245288"/>
                </a:lnTo>
                <a:cubicBezTo>
                  <a:pt x="3351750" y="245288"/>
                  <a:pt x="3349636" y="244583"/>
                  <a:pt x="3347757" y="243173"/>
                </a:cubicBezTo>
                <a:lnTo>
                  <a:pt x="3345642" y="238944"/>
                </a:lnTo>
                <a:lnTo>
                  <a:pt x="3342823" y="204407"/>
                </a:lnTo>
                <a:lnTo>
                  <a:pt x="3316743" y="202292"/>
                </a:lnTo>
                <a:close/>
                <a:moveTo>
                  <a:pt x="1419992" y="201587"/>
                </a:moveTo>
                <a:lnTo>
                  <a:pt x="1419287" y="211455"/>
                </a:lnTo>
                <a:lnTo>
                  <a:pt x="1420697" y="211455"/>
                </a:lnTo>
                <a:lnTo>
                  <a:pt x="1421401" y="201587"/>
                </a:lnTo>
                <a:close/>
                <a:moveTo>
                  <a:pt x="3247668" y="200178"/>
                </a:moveTo>
                <a:lnTo>
                  <a:pt x="3247668" y="205111"/>
                </a:lnTo>
                <a:lnTo>
                  <a:pt x="3248372" y="200882"/>
                </a:lnTo>
                <a:close/>
                <a:moveTo>
                  <a:pt x="3405554" y="199473"/>
                </a:moveTo>
                <a:cubicBezTo>
                  <a:pt x="3393807" y="202292"/>
                  <a:pt x="3382294" y="203702"/>
                  <a:pt x="3371016" y="203702"/>
                </a:cubicBezTo>
                <a:lnTo>
                  <a:pt x="3368197" y="205111"/>
                </a:lnTo>
                <a:cubicBezTo>
                  <a:pt x="3367257" y="215449"/>
                  <a:pt x="3366787" y="225787"/>
                  <a:pt x="3366787" y="236125"/>
                </a:cubicBezTo>
                <a:cubicBezTo>
                  <a:pt x="3365378" y="240354"/>
                  <a:pt x="3364673" y="244348"/>
                  <a:pt x="3364673" y="248107"/>
                </a:cubicBezTo>
                <a:cubicBezTo>
                  <a:pt x="3378300" y="249517"/>
                  <a:pt x="3391927" y="248342"/>
                  <a:pt x="3405554" y="244583"/>
                </a:cubicBezTo>
                <a:cubicBezTo>
                  <a:pt x="3404614" y="240824"/>
                  <a:pt x="3404380" y="236595"/>
                  <a:pt x="3404849" y="231896"/>
                </a:cubicBezTo>
                <a:cubicBezTo>
                  <a:pt x="3406259" y="221558"/>
                  <a:pt x="3406729" y="210985"/>
                  <a:pt x="3406259" y="200178"/>
                </a:cubicBezTo>
                <a:close/>
                <a:moveTo>
                  <a:pt x="2219292" y="198768"/>
                </a:moveTo>
                <a:lnTo>
                  <a:pt x="2204490" y="202292"/>
                </a:lnTo>
                <a:cubicBezTo>
                  <a:pt x="2194152" y="203702"/>
                  <a:pt x="2184049" y="204877"/>
                  <a:pt x="2174181" y="205816"/>
                </a:cubicBezTo>
                <a:cubicBezTo>
                  <a:pt x="2172771" y="220853"/>
                  <a:pt x="2172067" y="235890"/>
                  <a:pt x="2172067" y="250927"/>
                </a:cubicBezTo>
                <a:cubicBezTo>
                  <a:pt x="2188513" y="253746"/>
                  <a:pt x="2204490" y="251397"/>
                  <a:pt x="2219996" y="243878"/>
                </a:cubicBezTo>
                <a:lnTo>
                  <a:pt x="2219996" y="199473"/>
                </a:lnTo>
                <a:close/>
                <a:moveTo>
                  <a:pt x="3236390" y="195244"/>
                </a:moveTo>
                <a:lnTo>
                  <a:pt x="3236390" y="199473"/>
                </a:lnTo>
                <a:lnTo>
                  <a:pt x="3237095" y="195948"/>
                </a:lnTo>
                <a:close/>
                <a:moveTo>
                  <a:pt x="1941581" y="195244"/>
                </a:moveTo>
                <a:cubicBezTo>
                  <a:pt x="1944400" y="196653"/>
                  <a:pt x="1947689" y="197358"/>
                  <a:pt x="1951449" y="197358"/>
                </a:cubicBezTo>
                <a:lnTo>
                  <a:pt x="1989510" y="219913"/>
                </a:lnTo>
                <a:cubicBezTo>
                  <a:pt x="1997969" y="226962"/>
                  <a:pt x="2004547" y="235420"/>
                  <a:pt x="2009246" y="245288"/>
                </a:cubicBezTo>
                <a:cubicBezTo>
                  <a:pt x="2008306" y="255626"/>
                  <a:pt x="2006427" y="265729"/>
                  <a:pt x="2003607" y="275597"/>
                </a:cubicBezTo>
                <a:lnTo>
                  <a:pt x="1997969" y="278416"/>
                </a:lnTo>
                <a:cubicBezTo>
                  <a:pt x="1992330" y="277946"/>
                  <a:pt x="1987161" y="276771"/>
                  <a:pt x="1982462" y="274892"/>
                </a:cubicBezTo>
                <a:cubicBezTo>
                  <a:pt x="1968835" y="255156"/>
                  <a:pt x="1955678" y="234950"/>
                  <a:pt x="1942990" y="214275"/>
                </a:cubicBezTo>
                <a:cubicBezTo>
                  <a:pt x="1939231" y="211455"/>
                  <a:pt x="1938526" y="208166"/>
                  <a:pt x="1940876" y="204407"/>
                </a:cubicBezTo>
                <a:lnTo>
                  <a:pt x="1945105" y="205816"/>
                </a:lnTo>
                <a:lnTo>
                  <a:pt x="1945810" y="203702"/>
                </a:lnTo>
                <a:lnTo>
                  <a:pt x="1941581" y="200882"/>
                </a:lnTo>
                <a:lnTo>
                  <a:pt x="1939466" y="198063"/>
                </a:lnTo>
                <a:close/>
                <a:moveTo>
                  <a:pt x="2934714" y="191014"/>
                </a:moveTo>
                <a:cubicBezTo>
                  <a:pt x="2932365" y="197123"/>
                  <a:pt x="2931190" y="203232"/>
                  <a:pt x="2931190" y="209341"/>
                </a:cubicBezTo>
                <a:cubicBezTo>
                  <a:pt x="2933540" y="204172"/>
                  <a:pt x="2935184" y="198298"/>
                  <a:pt x="2936124" y="191719"/>
                </a:cubicBezTo>
                <a:close/>
                <a:moveTo>
                  <a:pt x="3404849" y="188900"/>
                </a:moveTo>
                <a:lnTo>
                  <a:pt x="3404144" y="191719"/>
                </a:lnTo>
                <a:lnTo>
                  <a:pt x="3406259" y="191719"/>
                </a:lnTo>
                <a:lnTo>
                  <a:pt x="3406259" y="189605"/>
                </a:lnTo>
                <a:close/>
                <a:moveTo>
                  <a:pt x="3234276" y="188195"/>
                </a:moveTo>
                <a:lnTo>
                  <a:pt x="3233571" y="191719"/>
                </a:lnTo>
                <a:lnTo>
                  <a:pt x="3234980" y="191719"/>
                </a:lnTo>
                <a:lnTo>
                  <a:pt x="3234980" y="188900"/>
                </a:lnTo>
                <a:close/>
                <a:moveTo>
                  <a:pt x="3051014" y="185376"/>
                </a:moveTo>
                <a:cubicBezTo>
                  <a:pt x="3049605" y="188195"/>
                  <a:pt x="3049840" y="190780"/>
                  <a:pt x="3051719" y="193129"/>
                </a:cubicBezTo>
                <a:cubicBezTo>
                  <a:pt x="3054539" y="191249"/>
                  <a:pt x="3054774" y="188665"/>
                  <a:pt x="3052424" y="185376"/>
                </a:cubicBezTo>
                <a:close/>
                <a:moveTo>
                  <a:pt x="3231456" y="183261"/>
                </a:moveTo>
                <a:lnTo>
                  <a:pt x="3232866" y="186081"/>
                </a:lnTo>
                <a:lnTo>
                  <a:pt x="3233571" y="183261"/>
                </a:lnTo>
                <a:close/>
                <a:moveTo>
                  <a:pt x="888535" y="180442"/>
                </a:moveTo>
                <a:lnTo>
                  <a:pt x="887125" y="181851"/>
                </a:lnTo>
                <a:cubicBezTo>
                  <a:pt x="896523" y="198298"/>
                  <a:pt x="908271" y="213100"/>
                  <a:pt x="922368" y="226257"/>
                </a:cubicBezTo>
                <a:lnTo>
                  <a:pt x="932235" y="212865"/>
                </a:lnTo>
                <a:cubicBezTo>
                  <a:pt x="937874" y="202527"/>
                  <a:pt x="942808" y="191954"/>
                  <a:pt x="947037" y="181147"/>
                </a:cubicBezTo>
                <a:lnTo>
                  <a:pt x="892764" y="181147"/>
                </a:lnTo>
                <a:close/>
                <a:moveTo>
                  <a:pt x="780693" y="179737"/>
                </a:moveTo>
                <a:cubicBezTo>
                  <a:pt x="779753" y="188195"/>
                  <a:pt x="780223" y="196183"/>
                  <a:pt x="782102" y="203702"/>
                </a:cubicBezTo>
                <a:cubicBezTo>
                  <a:pt x="792440" y="206521"/>
                  <a:pt x="803248" y="207461"/>
                  <a:pt x="814525" y="206521"/>
                </a:cubicBezTo>
                <a:cubicBezTo>
                  <a:pt x="821574" y="207461"/>
                  <a:pt x="828623" y="206286"/>
                  <a:pt x="835671" y="202997"/>
                </a:cubicBezTo>
                <a:lnTo>
                  <a:pt x="834261" y="182556"/>
                </a:lnTo>
                <a:cubicBezTo>
                  <a:pt x="816875" y="184436"/>
                  <a:pt x="799958" y="183731"/>
                  <a:pt x="783512" y="180442"/>
                </a:cubicBezTo>
                <a:close/>
                <a:moveTo>
                  <a:pt x="957610" y="179032"/>
                </a:moveTo>
                <a:lnTo>
                  <a:pt x="957610" y="180442"/>
                </a:lnTo>
                <a:lnTo>
                  <a:pt x="959725" y="179032"/>
                </a:lnTo>
                <a:close/>
                <a:moveTo>
                  <a:pt x="1220519" y="178327"/>
                </a:moveTo>
                <a:cubicBezTo>
                  <a:pt x="1218640" y="183496"/>
                  <a:pt x="1219110" y="187960"/>
                  <a:pt x="1221929" y="191719"/>
                </a:cubicBezTo>
                <a:cubicBezTo>
                  <a:pt x="1223808" y="187490"/>
                  <a:pt x="1224043" y="183026"/>
                  <a:pt x="1222634" y="178327"/>
                </a:cubicBezTo>
                <a:close/>
                <a:moveTo>
                  <a:pt x="3049605" y="177622"/>
                </a:moveTo>
                <a:cubicBezTo>
                  <a:pt x="3051014" y="179032"/>
                  <a:pt x="3052894" y="179972"/>
                  <a:pt x="3055244" y="180442"/>
                </a:cubicBezTo>
                <a:cubicBezTo>
                  <a:pt x="3062762" y="186081"/>
                  <a:pt x="3066756" y="193364"/>
                  <a:pt x="3067226" y="202292"/>
                </a:cubicBezTo>
                <a:lnTo>
                  <a:pt x="3065816" y="216389"/>
                </a:lnTo>
                <a:cubicBezTo>
                  <a:pt x="3060178" y="230016"/>
                  <a:pt x="3055479" y="242938"/>
                  <a:pt x="3051719" y="255156"/>
                </a:cubicBezTo>
                <a:lnTo>
                  <a:pt x="3089781" y="267843"/>
                </a:lnTo>
                <a:lnTo>
                  <a:pt x="3095420" y="272072"/>
                </a:lnTo>
                <a:cubicBezTo>
                  <a:pt x="3097770" y="280530"/>
                  <a:pt x="3095655" y="287579"/>
                  <a:pt x="3089076" y="293218"/>
                </a:cubicBezTo>
                <a:cubicBezTo>
                  <a:pt x="3083438" y="296507"/>
                  <a:pt x="3078034" y="296507"/>
                  <a:pt x="3072865" y="293218"/>
                </a:cubicBezTo>
                <a:cubicBezTo>
                  <a:pt x="3064407" y="281940"/>
                  <a:pt x="3055479" y="271132"/>
                  <a:pt x="3046080" y="260795"/>
                </a:cubicBezTo>
                <a:lnTo>
                  <a:pt x="3020001" y="288284"/>
                </a:lnTo>
                <a:cubicBezTo>
                  <a:pt x="3016712" y="291573"/>
                  <a:pt x="3013893" y="291808"/>
                  <a:pt x="3011543" y="288989"/>
                </a:cubicBezTo>
                <a:lnTo>
                  <a:pt x="3011543" y="283350"/>
                </a:lnTo>
                <a:cubicBezTo>
                  <a:pt x="3022351" y="267843"/>
                  <a:pt x="3031044" y="250927"/>
                  <a:pt x="3037623" y="232601"/>
                </a:cubicBezTo>
                <a:cubicBezTo>
                  <a:pt x="3042321" y="214744"/>
                  <a:pt x="3046316" y="196418"/>
                  <a:pt x="3049605" y="177622"/>
                </a:cubicBezTo>
                <a:close/>
                <a:moveTo>
                  <a:pt x="2291186" y="177622"/>
                </a:moveTo>
                <a:lnTo>
                  <a:pt x="2289777" y="179032"/>
                </a:lnTo>
                <a:cubicBezTo>
                  <a:pt x="2289777" y="182321"/>
                  <a:pt x="2290951" y="184906"/>
                  <a:pt x="2293301" y="186785"/>
                </a:cubicBezTo>
                <a:lnTo>
                  <a:pt x="2294006" y="184671"/>
                </a:lnTo>
                <a:lnTo>
                  <a:pt x="2291891" y="178327"/>
                </a:lnTo>
                <a:close/>
                <a:moveTo>
                  <a:pt x="2288367" y="176918"/>
                </a:moveTo>
                <a:lnTo>
                  <a:pt x="2289777" y="178327"/>
                </a:lnTo>
                <a:lnTo>
                  <a:pt x="2289777" y="176918"/>
                </a:lnTo>
                <a:close/>
                <a:moveTo>
                  <a:pt x="3230751" y="176213"/>
                </a:moveTo>
                <a:lnTo>
                  <a:pt x="3230751" y="179737"/>
                </a:lnTo>
                <a:lnTo>
                  <a:pt x="3231456" y="176918"/>
                </a:lnTo>
                <a:close/>
                <a:moveTo>
                  <a:pt x="2604845" y="176213"/>
                </a:moveTo>
                <a:cubicBezTo>
                  <a:pt x="2604375" y="183261"/>
                  <a:pt x="2606959" y="189840"/>
                  <a:pt x="2612598" y="195948"/>
                </a:cubicBezTo>
                <a:cubicBezTo>
                  <a:pt x="2622936" y="215214"/>
                  <a:pt x="2635623" y="232601"/>
                  <a:pt x="2650660" y="248107"/>
                </a:cubicBezTo>
                <a:lnTo>
                  <a:pt x="2652774" y="248107"/>
                </a:lnTo>
                <a:cubicBezTo>
                  <a:pt x="2634918" y="226022"/>
                  <a:pt x="2619176" y="202292"/>
                  <a:pt x="2605549" y="176918"/>
                </a:cubicBezTo>
                <a:close/>
                <a:moveTo>
                  <a:pt x="2602025" y="173393"/>
                </a:moveTo>
                <a:lnTo>
                  <a:pt x="2602025" y="175508"/>
                </a:lnTo>
                <a:lnTo>
                  <a:pt x="2603435" y="174098"/>
                </a:lnTo>
                <a:close/>
                <a:moveTo>
                  <a:pt x="3422471" y="170574"/>
                </a:moveTo>
                <a:lnTo>
                  <a:pt x="3422471" y="179032"/>
                </a:lnTo>
                <a:lnTo>
                  <a:pt x="3423175" y="171279"/>
                </a:lnTo>
                <a:close/>
                <a:moveTo>
                  <a:pt x="2600615" y="169869"/>
                </a:moveTo>
                <a:lnTo>
                  <a:pt x="2600615" y="171984"/>
                </a:lnTo>
                <a:lnTo>
                  <a:pt x="2601320" y="170574"/>
                </a:lnTo>
                <a:close/>
                <a:moveTo>
                  <a:pt x="2277089" y="167754"/>
                </a:moveTo>
                <a:lnTo>
                  <a:pt x="2274270" y="169164"/>
                </a:lnTo>
                <a:lnTo>
                  <a:pt x="2275680" y="171984"/>
                </a:lnTo>
                <a:lnTo>
                  <a:pt x="2279204" y="169869"/>
                </a:lnTo>
                <a:close/>
                <a:moveTo>
                  <a:pt x="1170475" y="166345"/>
                </a:moveTo>
                <a:lnTo>
                  <a:pt x="1170475" y="168459"/>
                </a:lnTo>
                <a:lnTo>
                  <a:pt x="1171885" y="167050"/>
                </a:lnTo>
                <a:close/>
                <a:moveTo>
                  <a:pt x="962544" y="165640"/>
                </a:moveTo>
                <a:cubicBezTo>
                  <a:pt x="965833" y="166580"/>
                  <a:pt x="969358" y="167050"/>
                  <a:pt x="973117" y="167050"/>
                </a:cubicBezTo>
                <a:cubicBezTo>
                  <a:pt x="976876" y="177857"/>
                  <a:pt x="976171" y="188665"/>
                  <a:pt x="971002" y="199473"/>
                </a:cubicBezTo>
                <a:cubicBezTo>
                  <a:pt x="962544" y="215449"/>
                  <a:pt x="952911" y="230251"/>
                  <a:pt x="942103" y="243878"/>
                </a:cubicBezTo>
                <a:lnTo>
                  <a:pt x="952676" y="250927"/>
                </a:lnTo>
                <a:cubicBezTo>
                  <a:pt x="964424" y="257035"/>
                  <a:pt x="976876" y="261499"/>
                  <a:pt x="990033" y="264319"/>
                </a:cubicBezTo>
                <a:cubicBezTo>
                  <a:pt x="992853" y="266668"/>
                  <a:pt x="994027" y="269488"/>
                  <a:pt x="993557" y="272777"/>
                </a:cubicBezTo>
                <a:lnTo>
                  <a:pt x="982985" y="284055"/>
                </a:lnTo>
                <a:cubicBezTo>
                  <a:pt x="974996" y="285464"/>
                  <a:pt x="967478" y="284525"/>
                  <a:pt x="960429" y="281235"/>
                </a:cubicBezTo>
                <a:cubicBezTo>
                  <a:pt x="947272" y="276066"/>
                  <a:pt x="935760" y="268548"/>
                  <a:pt x="925892" y="258680"/>
                </a:cubicBezTo>
                <a:cubicBezTo>
                  <a:pt x="914614" y="267608"/>
                  <a:pt x="902397" y="273952"/>
                  <a:pt x="889240" y="277711"/>
                </a:cubicBezTo>
                <a:cubicBezTo>
                  <a:pt x="885950" y="275831"/>
                  <a:pt x="885480" y="273247"/>
                  <a:pt x="887830" y="269958"/>
                </a:cubicBezTo>
                <a:cubicBezTo>
                  <a:pt x="896758" y="261969"/>
                  <a:pt x="904746" y="252806"/>
                  <a:pt x="911795" y="242469"/>
                </a:cubicBezTo>
                <a:cubicBezTo>
                  <a:pt x="897698" y="223203"/>
                  <a:pt x="886420" y="202292"/>
                  <a:pt x="877962" y="179737"/>
                </a:cubicBezTo>
                <a:lnTo>
                  <a:pt x="875143" y="177622"/>
                </a:lnTo>
                <a:lnTo>
                  <a:pt x="875143" y="172688"/>
                </a:lnTo>
                <a:lnTo>
                  <a:pt x="944218" y="172688"/>
                </a:lnTo>
                <a:cubicBezTo>
                  <a:pt x="948917" y="168459"/>
                  <a:pt x="955026" y="166110"/>
                  <a:pt x="962544" y="165640"/>
                </a:cubicBezTo>
                <a:close/>
                <a:moveTo>
                  <a:pt x="2270041" y="160001"/>
                </a:moveTo>
                <a:lnTo>
                  <a:pt x="2282728" y="162821"/>
                </a:lnTo>
                <a:lnTo>
                  <a:pt x="2294710" y="169869"/>
                </a:lnTo>
                <a:cubicBezTo>
                  <a:pt x="2299410" y="175038"/>
                  <a:pt x="2301994" y="181147"/>
                  <a:pt x="2302464" y="188195"/>
                </a:cubicBezTo>
                <a:cubicBezTo>
                  <a:pt x="2301524" y="199473"/>
                  <a:pt x="2297295" y="208871"/>
                  <a:pt x="2289777" y="216389"/>
                </a:cubicBezTo>
                <a:lnTo>
                  <a:pt x="2277089" y="219208"/>
                </a:lnTo>
                <a:cubicBezTo>
                  <a:pt x="2272860" y="214979"/>
                  <a:pt x="2270746" y="209810"/>
                  <a:pt x="2270746" y="203702"/>
                </a:cubicBezTo>
                <a:cubicBezTo>
                  <a:pt x="2267456" y="188665"/>
                  <a:pt x="2267221" y="174098"/>
                  <a:pt x="2270041" y="160001"/>
                </a:cubicBezTo>
                <a:close/>
                <a:moveTo>
                  <a:pt x="1207832" y="158591"/>
                </a:moveTo>
                <a:cubicBezTo>
                  <a:pt x="1205013" y="173628"/>
                  <a:pt x="1202898" y="188665"/>
                  <a:pt x="1201488" y="203702"/>
                </a:cubicBezTo>
                <a:lnTo>
                  <a:pt x="1202898" y="205111"/>
                </a:lnTo>
                <a:cubicBezTo>
                  <a:pt x="1206187" y="190075"/>
                  <a:pt x="1209007" y="174568"/>
                  <a:pt x="1211356" y="158591"/>
                </a:cubicBezTo>
                <a:close/>
                <a:moveTo>
                  <a:pt x="1172589" y="158591"/>
                </a:moveTo>
                <a:lnTo>
                  <a:pt x="1172589" y="160706"/>
                </a:lnTo>
                <a:lnTo>
                  <a:pt x="1173294" y="159296"/>
                </a:lnTo>
                <a:close/>
                <a:moveTo>
                  <a:pt x="770120" y="157182"/>
                </a:moveTo>
                <a:lnTo>
                  <a:pt x="770120" y="160706"/>
                </a:lnTo>
                <a:lnTo>
                  <a:pt x="770825" y="157887"/>
                </a:lnTo>
                <a:close/>
                <a:moveTo>
                  <a:pt x="2795154" y="156477"/>
                </a:moveTo>
                <a:lnTo>
                  <a:pt x="2795154" y="160706"/>
                </a:lnTo>
                <a:lnTo>
                  <a:pt x="2797269" y="160706"/>
                </a:lnTo>
                <a:lnTo>
                  <a:pt x="2797269" y="156477"/>
                </a:lnTo>
                <a:close/>
                <a:moveTo>
                  <a:pt x="3368902" y="155772"/>
                </a:moveTo>
                <a:lnTo>
                  <a:pt x="3364673" y="157182"/>
                </a:lnTo>
                <a:lnTo>
                  <a:pt x="3366082" y="160001"/>
                </a:lnTo>
                <a:lnTo>
                  <a:pt x="3368197" y="195948"/>
                </a:lnTo>
                <a:cubicBezTo>
                  <a:pt x="3377595" y="196888"/>
                  <a:pt x="3386993" y="196183"/>
                  <a:pt x="3396391" y="193834"/>
                </a:cubicBezTo>
                <a:cubicBezTo>
                  <a:pt x="3395451" y="189605"/>
                  <a:pt x="3396626" y="185846"/>
                  <a:pt x="3399915" y="182556"/>
                </a:cubicBezTo>
                <a:lnTo>
                  <a:pt x="3406259" y="181851"/>
                </a:lnTo>
                <a:lnTo>
                  <a:pt x="3406964" y="174098"/>
                </a:lnTo>
                <a:lnTo>
                  <a:pt x="3405554" y="155772"/>
                </a:lnTo>
                <a:close/>
                <a:moveTo>
                  <a:pt x="3349166" y="155772"/>
                </a:moveTo>
                <a:lnTo>
                  <a:pt x="3346347" y="157182"/>
                </a:lnTo>
                <a:lnTo>
                  <a:pt x="3349166" y="165640"/>
                </a:lnTo>
                <a:cubicBezTo>
                  <a:pt x="3350576" y="162821"/>
                  <a:pt x="3351046" y="159766"/>
                  <a:pt x="3350576" y="156477"/>
                </a:cubicBezTo>
                <a:close/>
                <a:moveTo>
                  <a:pt x="3306875" y="153657"/>
                </a:moveTo>
                <a:lnTo>
                  <a:pt x="3306170" y="192424"/>
                </a:lnTo>
                <a:lnTo>
                  <a:pt x="3308285" y="195244"/>
                </a:lnTo>
                <a:lnTo>
                  <a:pt x="3340003" y="196653"/>
                </a:lnTo>
                <a:lnTo>
                  <a:pt x="3342823" y="195244"/>
                </a:lnTo>
                <a:lnTo>
                  <a:pt x="3339298" y="158591"/>
                </a:lnTo>
                <a:lnTo>
                  <a:pt x="3337889" y="155772"/>
                </a:lnTo>
                <a:lnTo>
                  <a:pt x="3309695" y="154362"/>
                </a:lnTo>
                <a:close/>
                <a:moveTo>
                  <a:pt x="2592862" y="152953"/>
                </a:moveTo>
                <a:lnTo>
                  <a:pt x="2592862" y="155067"/>
                </a:lnTo>
                <a:lnTo>
                  <a:pt x="2594272" y="153657"/>
                </a:lnTo>
                <a:close/>
                <a:moveTo>
                  <a:pt x="3079913" y="148723"/>
                </a:moveTo>
                <a:lnTo>
                  <a:pt x="3079913" y="150838"/>
                </a:lnTo>
                <a:lnTo>
                  <a:pt x="3081323" y="149428"/>
                </a:lnTo>
                <a:close/>
                <a:moveTo>
                  <a:pt x="766596" y="145904"/>
                </a:moveTo>
                <a:cubicBezTo>
                  <a:pt x="765656" y="149663"/>
                  <a:pt x="766361" y="152718"/>
                  <a:pt x="768710" y="155067"/>
                </a:cubicBezTo>
                <a:lnTo>
                  <a:pt x="769415" y="146609"/>
                </a:lnTo>
                <a:close/>
                <a:moveTo>
                  <a:pt x="753908" y="145904"/>
                </a:moveTo>
                <a:lnTo>
                  <a:pt x="753908" y="151543"/>
                </a:lnTo>
                <a:lnTo>
                  <a:pt x="755318" y="151543"/>
                </a:lnTo>
                <a:lnTo>
                  <a:pt x="756023" y="146609"/>
                </a:lnTo>
                <a:close/>
                <a:moveTo>
                  <a:pt x="838490" y="144494"/>
                </a:moveTo>
                <a:cubicBezTo>
                  <a:pt x="837551" y="147784"/>
                  <a:pt x="838021" y="150603"/>
                  <a:pt x="839900" y="152953"/>
                </a:cubicBezTo>
                <a:lnTo>
                  <a:pt x="842720" y="148723"/>
                </a:lnTo>
                <a:lnTo>
                  <a:pt x="840605" y="144494"/>
                </a:lnTo>
                <a:close/>
                <a:moveTo>
                  <a:pt x="1623693" y="143790"/>
                </a:moveTo>
                <a:cubicBezTo>
                  <a:pt x="1606307" y="144729"/>
                  <a:pt x="1588921" y="145199"/>
                  <a:pt x="1571534" y="145199"/>
                </a:cubicBezTo>
                <a:lnTo>
                  <a:pt x="1571534" y="180442"/>
                </a:lnTo>
                <a:lnTo>
                  <a:pt x="1617350" y="181147"/>
                </a:lnTo>
                <a:lnTo>
                  <a:pt x="1621579" y="179737"/>
                </a:lnTo>
                <a:cubicBezTo>
                  <a:pt x="1622049" y="167989"/>
                  <a:pt x="1622754" y="156007"/>
                  <a:pt x="1623693" y="143790"/>
                </a:cubicBezTo>
                <a:close/>
                <a:moveTo>
                  <a:pt x="1305806" y="143085"/>
                </a:moveTo>
                <a:lnTo>
                  <a:pt x="1305806" y="145199"/>
                </a:lnTo>
                <a:lnTo>
                  <a:pt x="1307216" y="143790"/>
                </a:lnTo>
                <a:close/>
                <a:moveTo>
                  <a:pt x="832147" y="143085"/>
                </a:moveTo>
                <a:cubicBezTo>
                  <a:pt x="813821" y="144494"/>
                  <a:pt x="795729" y="145199"/>
                  <a:pt x="777873" y="145199"/>
                </a:cubicBezTo>
                <a:lnTo>
                  <a:pt x="775054" y="146609"/>
                </a:lnTo>
                <a:cubicBezTo>
                  <a:pt x="775524" y="154127"/>
                  <a:pt x="776464" y="161411"/>
                  <a:pt x="777873" y="168459"/>
                </a:cubicBezTo>
                <a:lnTo>
                  <a:pt x="781397" y="171984"/>
                </a:lnTo>
                <a:cubicBezTo>
                  <a:pt x="796904" y="174803"/>
                  <a:pt x="812881" y="175508"/>
                  <a:pt x="829327" y="174098"/>
                </a:cubicBezTo>
                <a:lnTo>
                  <a:pt x="833556" y="171984"/>
                </a:lnTo>
                <a:close/>
                <a:moveTo>
                  <a:pt x="440250" y="143085"/>
                </a:moveTo>
                <a:lnTo>
                  <a:pt x="440250" y="146609"/>
                </a:lnTo>
                <a:lnTo>
                  <a:pt x="440955" y="143790"/>
                </a:lnTo>
                <a:close/>
                <a:moveTo>
                  <a:pt x="3409783" y="141675"/>
                </a:moveTo>
                <a:lnTo>
                  <a:pt x="3404849" y="144494"/>
                </a:lnTo>
                <a:lnTo>
                  <a:pt x="3404849" y="147314"/>
                </a:lnTo>
                <a:lnTo>
                  <a:pt x="3410488" y="147314"/>
                </a:lnTo>
                <a:lnTo>
                  <a:pt x="3410488" y="142380"/>
                </a:lnTo>
                <a:close/>
                <a:moveTo>
                  <a:pt x="1176114" y="139560"/>
                </a:moveTo>
                <a:lnTo>
                  <a:pt x="1175409" y="145199"/>
                </a:lnTo>
                <a:lnTo>
                  <a:pt x="1176818" y="145199"/>
                </a:lnTo>
                <a:lnTo>
                  <a:pt x="1177523" y="140265"/>
                </a:lnTo>
                <a:close/>
                <a:moveTo>
                  <a:pt x="1502459" y="138151"/>
                </a:moveTo>
                <a:cubicBezTo>
                  <a:pt x="1500110" y="151308"/>
                  <a:pt x="1499170" y="164465"/>
                  <a:pt x="1499640" y="177622"/>
                </a:cubicBezTo>
                <a:cubicBezTo>
                  <a:pt x="1514207" y="181382"/>
                  <a:pt x="1529478" y="182556"/>
                  <a:pt x="1545455" y="181147"/>
                </a:cubicBezTo>
                <a:lnTo>
                  <a:pt x="1547570" y="178327"/>
                </a:lnTo>
                <a:cubicBezTo>
                  <a:pt x="1546630" y="166580"/>
                  <a:pt x="1545455" y="154832"/>
                  <a:pt x="1544045" y="143085"/>
                </a:cubicBezTo>
                <a:cubicBezTo>
                  <a:pt x="1531358" y="142615"/>
                  <a:pt x="1518906" y="141205"/>
                  <a:pt x="1506688" y="138856"/>
                </a:cubicBezTo>
                <a:close/>
                <a:moveTo>
                  <a:pt x="1307921" y="136036"/>
                </a:moveTo>
                <a:lnTo>
                  <a:pt x="1307216" y="138151"/>
                </a:lnTo>
                <a:lnTo>
                  <a:pt x="1315674" y="138151"/>
                </a:lnTo>
                <a:lnTo>
                  <a:pt x="1315674" y="136036"/>
                </a:lnTo>
                <a:close/>
                <a:moveTo>
                  <a:pt x="2216472" y="135331"/>
                </a:moveTo>
                <a:cubicBezTo>
                  <a:pt x="2200026" y="137211"/>
                  <a:pt x="2183814" y="137916"/>
                  <a:pt x="2167838" y="137446"/>
                </a:cubicBezTo>
                <a:lnTo>
                  <a:pt x="2165018" y="138856"/>
                </a:lnTo>
                <a:cubicBezTo>
                  <a:pt x="2169247" y="159061"/>
                  <a:pt x="2172537" y="179267"/>
                  <a:pt x="2174886" y="199473"/>
                </a:cubicBezTo>
                <a:cubicBezTo>
                  <a:pt x="2188043" y="199003"/>
                  <a:pt x="2200965" y="196888"/>
                  <a:pt x="2213653" y="193129"/>
                </a:cubicBezTo>
                <a:lnTo>
                  <a:pt x="2215062" y="185376"/>
                </a:lnTo>
                <a:lnTo>
                  <a:pt x="2218587" y="182556"/>
                </a:lnTo>
                <a:cubicBezTo>
                  <a:pt x="2217177" y="167050"/>
                  <a:pt x="2216472" y="151308"/>
                  <a:pt x="2216472" y="135331"/>
                </a:cubicBezTo>
                <a:close/>
                <a:moveTo>
                  <a:pt x="2222816" y="133217"/>
                </a:moveTo>
                <a:cubicBezTo>
                  <a:pt x="2221406" y="137446"/>
                  <a:pt x="2221641" y="141440"/>
                  <a:pt x="2223521" y="145199"/>
                </a:cubicBezTo>
                <a:cubicBezTo>
                  <a:pt x="2224930" y="141910"/>
                  <a:pt x="2225635" y="138151"/>
                  <a:pt x="2225635" y="133922"/>
                </a:cubicBezTo>
                <a:close/>
                <a:moveTo>
                  <a:pt x="3412603" y="132512"/>
                </a:moveTo>
                <a:lnTo>
                  <a:pt x="3416127" y="132512"/>
                </a:lnTo>
                <a:lnTo>
                  <a:pt x="3423175" y="136036"/>
                </a:lnTo>
                <a:cubicBezTo>
                  <a:pt x="3431164" y="149193"/>
                  <a:pt x="3435393" y="163525"/>
                  <a:pt x="3435863" y="179032"/>
                </a:cubicBezTo>
                <a:lnTo>
                  <a:pt x="3434453" y="204407"/>
                </a:lnTo>
                <a:cubicBezTo>
                  <a:pt x="3430224" y="223203"/>
                  <a:pt x="3425525" y="241294"/>
                  <a:pt x="3420356" y="258680"/>
                </a:cubicBezTo>
                <a:cubicBezTo>
                  <a:pt x="3417537" y="260560"/>
                  <a:pt x="3415187" y="260090"/>
                  <a:pt x="3413307" y="257270"/>
                </a:cubicBezTo>
                <a:cubicBezTo>
                  <a:pt x="3412838" y="254921"/>
                  <a:pt x="3412133" y="252571"/>
                  <a:pt x="3411193" y="250222"/>
                </a:cubicBezTo>
                <a:lnTo>
                  <a:pt x="3409783" y="251632"/>
                </a:lnTo>
                <a:cubicBezTo>
                  <a:pt x="3394746" y="256331"/>
                  <a:pt x="3379475" y="258445"/>
                  <a:pt x="3363968" y="257975"/>
                </a:cubicBezTo>
                <a:cubicBezTo>
                  <a:pt x="3345172" y="258445"/>
                  <a:pt x="3326846" y="256800"/>
                  <a:pt x="3308990" y="253041"/>
                </a:cubicBezTo>
                <a:cubicBezTo>
                  <a:pt x="3307580" y="256331"/>
                  <a:pt x="3306405" y="259150"/>
                  <a:pt x="3305465" y="261499"/>
                </a:cubicBezTo>
                <a:lnTo>
                  <a:pt x="3297712" y="260090"/>
                </a:lnTo>
                <a:cubicBezTo>
                  <a:pt x="3286434" y="234715"/>
                  <a:pt x="3279856" y="207226"/>
                  <a:pt x="3277976" y="177622"/>
                </a:cubicBezTo>
                <a:cubicBezTo>
                  <a:pt x="3275627" y="168224"/>
                  <a:pt x="3276332" y="159061"/>
                  <a:pt x="3280091" y="150133"/>
                </a:cubicBezTo>
                <a:cubicBezTo>
                  <a:pt x="3276332" y="148254"/>
                  <a:pt x="3274687" y="145199"/>
                  <a:pt x="3275157" y="140970"/>
                </a:cubicBezTo>
                <a:cubicBezTo>
                  <a:pt x="3281736" y="144259"/>
                  <a:pt x="3289019" y="147079"/>
                  <a:pt x="3297007" y="149428"/>
                </a:cubicBezTo>
                <a:cubicBezTo>
                  <a:pt x="3330370" y="148489"/>
                  <a:pt x="3363968" y="147784"/>
                  <a:pt x="3397801" y="147314"/>
                </a:cubicBezTo>
                <a:cubicBezTo>
                  <a:pt x="3398271" y="143085"/>
                  <a:pt x="3400385" y="139560"/>
                  <a:pt x="3404144" y="136741"/>
                </a:cubicBezTo>
                <a:close/>
                <a:moveTo>
                  <a:pt x="2944582" y="127578"/>
                </a:moveTo>
                <a:lnTo>
                  <a:pt x="2944582" y="133922"/>
                </a:lnTo>
                <a:lnTo>
                  <a:pt x="2945287" y="128283"/>
                </a:lnTo>
                <a:close/>
                <a:moveTo>
                  <a:pt x="3091191" y="125463"/>
                </a:moveTo>
                <a:lnTo>
                  <a:pt x="3095420" y="126168"/>
                </a:lnTo>
                <a:cubicBezTo>
                  <a:pt x="3100589" y="147784"/>
                  <a:pt x="3102704" y="169869"/>
                  <a:pt x="3101764" y="192424"/>
                </a:cubicBezTo>
                <a:cubicBezTo>
                  <a:pt x="3100354" y="213100"/>
                  <a:pt x="3097535" y="233305"/>
                  <a:pt x="3093305" y="253041"/>
                </a:cubicBezTo>
                <a:cubicBezTo>
                  <a:pt x="3088607" y="254451"/>
                  <a:pt x="3084612" y="253511"/>
                  <a:pt x="3081323" y="250222"/>
                </a:cubicBezTo>
                <a:lnTo>
                  <a:pt x="3076389" y="243173"/>
                </a:lnTo>
                <a:cubicBezTo>
                  <a:pt x="3076389" y="212160"/>
                  <a:pt x="3074744" y="180912"/>
                  <a:pt x="3071455" y="149428"/>
                </a:cubicBezTo>
                <a:cubicBezTo>
                  <a:pt x="3058298" y="150368"/>
                  <a:pt x="3045611" y="148723"/>
                  <a:pt x="3033393" y="144494"/>
                </a:cubicBezTo>
                <a:cubicBezTo>
                  <a:pt x="3030574" y="171279"/>
                  <a:pt x="3029869" y="198533"/>
                  <a:pt x="3031279" y="226257"/>
                </a:cubicBezTo>
                <a:cubicBezTo>
                  <a:pt x="3031748" y="233775"/>
                  <a:pt x="3029399" y="239649"/>
                  <a:pt x="3024230" y="243878"/>
                </a:cubicBezTo>
                <a:cubicBezTo>
                  <a:pt x="3021411" y="245288"/>
                  <a:pt x="3019296" y="244818"/>
                  <a:pt x="3017887" y="242469"/>
                </a:cubicBezTo>
                <a:cubicBezTo>
                  <a:pt x="3010838" y="207696"/>
                  <a:pt x="3008489" y="171984"/>
                  <a:pt x="3010838" y="135331"/>
                </a:cubicBezTo>
                <a:cubicBezTo>
                  <a:pt x="3008489" y="133922"/>
                  <a:pt x="3007549" y="131807"/>
                  <a:pt x="3008019" y="128988"/>
                </a:cubicBezTo>
                <a:cubicBezTo>
                  <a:pt x="3014597" y="130867"/>
                  <a:pt x="3021176" y="133687"/>
                  <a:pt x="3027755" y="137446"/>
                </a:cubicBezTo>
                <a:lnTo>
                  <a:pt x="3045376" y="140970"/>
                </a:lnTo>
                <a:lnTo>
                  <a:pt x="3077094" y="140970"/>
                </a:lnTo>
                <a:lnTo>
                  <a:pt x="3082733" y="131807"/>
                </a:lnTo>
                <a:close/>
                <a:moveTo>
                  <a:pt x="2223521" y="121234"/>
                </a:moveTo>
                <a:lnTo>
                  <a:pt x="2221406" y="124054"/>
                </a:lnTo>
                <a:lnTo>
                  <a:pt x="2222816" y="125463"/>
                </a:lnTo>
                <a:lnTo>
                  <a:pt x="2225635" y="124054"/>
                </a:lnTo>
                <a:lnTo>
                  <a:pt x="2225635" y="121234"/>
                </a:lnTo>
                <a:close/>
                <a:moveTo>
                  <a:pt x="2942468" y="119825"/>
                </a:moveTo>
                <a:lnTo>
                  <a:pt x="2943877" y="124054"/>
                </a:lnTo>
                <a:lnTo>
                  <a:pt x="2944582" y="119825"/>
                </a:lnTo>
                <a:close/>
                <a:moveTo>
                  <a:pt x="2971366" y="117005"/>
                </a:moveTo>
                <a:lnTo>
                  <a:pt x="2958679" y="118415"/>
                </a:lnTo>
                <a:lnTo>
                  <a:pt x="2956565" y="179737"/>
                </a:lnTo>
                <a:lnTo>
                  <a:pt x="2957974" y="181147"/>
                </a:lnTo>
                <a:cubicBezTo>
                  <a:pt x="2965023" y="181147"/>
                  <a:pt x="2971836" y="179267"/>
                  <a:pt x="2978415" y="175508"/>
                </a:cubicBezTo>
                <a:lnTo>
                  <a:pt x="2980530" y="135331"/>
                </a:lnTo>
                <a:cubicBezTo>
                  <a:pt x="2979590" y="129223"/>
                  <a:pt x="2978180" y="123114"/>
                  <a:pt x="2976300" y="117005"/>
                </a:cubicBezTo>
                <a:cubicBezTo>
                  <a:pt x="2975831" y="119355"/>
                  <a:pt x="2975126" y="120999"/>
                  <a:pt x="2974186" y="121939"/>
                </a:cubicBezTo>
                <a:lnTo>
                  <a:pt x="2972776" y="117710"/>
                </a:lnTo>
                <a:close/>
                <a:moveTo>
                  <a:pt x="2917798" y="117005"/>
                </a:moveTo>
                <a:lnTo>
                  <a:pt x="2914979" y="118415"/>
                </a:lnTo>
                <a:lnTo>
                  <a:pt x="2914979" y="176918"/>
                </a:lnTo>
                <a:cubicBezTo>
                  <a:pt x="2921087" y="180207"/>
                  <a:pt x="2927666" y="181616"/>
                  <a:pt x="2934714" y="181147"/>
                </a:cubicBezTo>
                <a:cubicBezTo>
                  <a:pt x="2934714" y="160471"/>
                  <a:pt x="2934009" y="139795"/>
                  <a:pt x="2932600" y="119120"/>
                </a:cubicBezTo>
                <a:lnTo>
                  <a:pt x="2918503" y="117710"/>
                </a:lnTo>
                <a:close/>
                <a:moveTo>
                  <a:pt x="956905" y="116300"/>
                </a:moveTo>
                <a:lnTo>
                  <a:pt x="962544" y="116300"/>
                </a:lnTo>
                <a:lnTo>
                  <a:pt x="974526" y="120529"/>
                </a:lnTo>
                <a:lnTo>
                  <a:pt x="978051" y="125463"/>
                </a:lnTo>
                <a:lnTo>
                  <a:pt x="976641" y="129693"/>
                </a:lnTo>
                <a:lnTo>
                  <a:pt x="961839" y="138151"/>
                </a:lnTo>
                <a:cubicBezTo>
                  <a:pt x="923777" y="138621"/>
                  <a:pt x="886185" y="140265"/>
                  <a:pt x="849063" y="143085"/>
                </a:cubicBezTo>
                <a:lnTo>
                  <a:pt x="851178" y="145199"/>
                </a:lnTo>
                <a:lnTo>
                  <a:pt x="861046" y="150133"/>
                </a:lnTo>
                <a:cubicBezTo>
                  <a:pt x="863865" y="185846"/>
                  <a:pt x="865040" y="222028"/>
                  <a:pt x="864570" y="258680"/>
                </a:cubicBezTo>
                <a:cubicBezTo>
                  <a:pt x="863630" y="266668"/>
                  <a:pt x="861985" y="274187"/>
                  <a:pt x="859636" y="281235"/>
                </a:cubicBezTo>
                <a:lnTo>
                  <a:pt x="856817" y="282645"/>
                </a:lnTo>
                <a:lnTo>
                  <a:pt x="851883" y="287579"/>
                </a:lnTo>
                <a:lnTo>
                  <a:pt x="844834" y="287579"/>
                </a:lnTo>
                <a:lnTo>
                  <a:pt x="841310" y="282645"/>
                </a:lnTo>
                <a:cubicBezTo>
                  <a:pt x="838021" y="269018"/>
                  <a:pt x="836611" y="255156"/>
                  <a:pt x="837081" y="241059"/>
                </a:cubicBezTo>
                <a:lnTo>
                  <a:pt x="835671" y="236830"/>
                </a:lnTo>
                <a:cubicBezTo>
                  <a:pt x="810766" y="244818"/>
                  <a:pt x="786331" y="253041"/>
                  <a:pt x="762367" y="261499"/>
                </a:cubicBezTo>
                <a:cubicBezTo>
                  <a:pt x="750619" y="263849"/>
                  <a:pt x="740281" y="261734"/>
                  <a:pt x="731353" y="255156"/>
                </a:cubicBezTo>
                <a:cubicBezTo>
                  <a:pt x="727124" y="252806"/>
                  <a:pt x="725479" y="249282"/>
                  <a:pt x="726419" y="244583"/>
                </a:cubicBezTo>
                <a:lnTo>
                  <a:pt x="732763" y="242469"/>
                </a:lnTo>
                <a:lnTo>
                  <a:pt x="729239" y="238239"/>
                </a:lnTo>
                <a:lnTo>
                  <a:pt x="732058" y="235420"/>
                </a:lnTo>
                <a:cubicBezTo>
                  <a:pt x="766831" y="234010"/>
                  <a:pt x="801368" y="229076"/>
                  <a:pt x="835671" y="220618"/>
                </a:cubicBezTo>
                <a:cubicBezTo>
                  <a:pt x="836141" y="217799"/>
                  <a:pt x="835906" y="214979"/>
                  <a:pt x="834966" y="212160"/>
                </a:cubicBezTo>
                <a:cubicBezTo>
                  <a:pt x="817110" y="215919"/>
                  <a:pt x="799489" y="215684"/>
                  <a:pt x="782102" y="211455"/>
                </a:cubicBezTo>
                <a:lnTo>
                  <a:pt x="781397" y="224847"/>
                </a:lnTo>
                <a:lnTo>
                  <a:pt x="779283" y="227667"/>
                </a:lnTo>
                <a:cubicBezTo>
                  <a:pt x="773174" y="227667"/>
                  <a:pt x="767300" y="226962"/>
                  <a:pt x="761662" y="225552"/>
                </a:cubicBezTo>
                <a:lnTo>
                  <a:pt x="758842" y="223438"/>
                </a:lnTo>
                <a:cubicBezTo>
                  <a:pt x="755553" y="212630"/>
                  <a:pt x="753908" y="201352"/>
                  <a:pt x="753908" y="189605"/>
                </a:cubicBezTo>
                <a:lnTo>
                  <a:pt x="746155" y="146609"/>
                </a:lnTo>
                <a:cubicBezTo>
                  <a:pt x="725010" y="147079"/>
                  <a:pt x="704099" y="146139"/>
                  <a:pt x="683423" y="143790"/>
                </a:cubicBezTo>
                <a:lnTo>
                  <a:pt x="681309" y="141675"/>
                </a:lnTo>
                <a:lnTo>
                  <a:pt x="684128" y="138856"/>
                </a:lnTo>
                <a:cubicBezTo>
                  <a:pt x="742866" y="138386"/>
                  <a:pt x="801838" y="135801"/>
                  <a:pt x="861046" y="131102"/>
                </a:cubicBezTo>
                <a:lnTo>
                  <a:pt x="943513" y="128988"/>
                </a:lnTo>
                <a:lnTo>
                  <a:pt x="949857" y="121234"/>
                </a:lnTo>
                <a:close/>
                <a:moveTo>
                  <a:pt x="565009" y="115595"/>
                </a:moveTo>
                <a:cubicBezTo>
                  <a:pt x="561719" y="117475"/>
                  <a:pt x="561249" y="119590"/>
                  <a:pt x="563599" y="121939"/>
                </a:cubicBezTo>
                <a:lnTo>
                  <a:pt x="565713" y="116300"/>
                </a:lnTo>
                <a:close/>
                <a:moveTo>
                  <a:pt x="111085" y="114186"/>
                </a:moveTo>
                <a:lnTo>
                  <a:pt x="110380" y="117710"/>
                </a:lnTo>
                <a:cubicBezTo>
                  <a:pt x="111320" y="136976"/>
                  <a:pt x="112495" y="156242"/>
                  <a:pt x="113905" y="175508"/>
                </a:cubicBezTo>
                <a:lnTo>
                  <a:pt x="115314" y="175508"/>
                </a:lnTo>
                <a:cubicBezTo>
                  <a:pt x="117194" y="155302"/>
                  <a:pt x="116019" y="135096"/>
                  <a:pt x="111790" y="114891"/>
                </a:cubicBezTo>
                <a:close/>
                <a:moveTo>
                  <a:pt x="2697180" y="113481"/>
                </a:moveTo>
                <a:lnTo>
                  <a:pt x="2695065" y="115595"/>
                </a:lnTo>
                <a:lnTo>
                  <a:pt x="2696475" y="117710"/>
                </a:lnTo>
                <a:cubicBezTo>
                  <a:pt x="2698355" y="117240"/>
                  <a:pt x="2700234" y="116065"/>
                  <a:pt x="2702114" y="114186"/>
                </a:cubicBezTo>
                <a:lnTo>
                  <a:pt x="2699294" y="113481"/>
                </a:lnTo>
                <a:close/>
                <a:moveTo>
                  <a:pt x="2344755" y="113481"/>
                </a:moveTo>
                <a:lnTo>
                  <a:pt x="2341935" y="115595"/>
                </a:lnTo>
                <a:lnTo>
                  <a:pt x="2343345" y="121234"/>
                </a:lnTo>
                <a:cubicBezTo>
                  <a:pt x="2344755" y="119355"/>
                  <a:pt x="2345694" y="117005"/>
                  <a:pt x="2346164" y="114186"/>
                </a:cubicBezTo>
                <a:close/>
                <a:moveTo>
                  <a:pt x="2901586" y="112776"/>
                </a:moveTo>
                <a:lnTo>
                  <a:pt x="2900177" y="114186"/>
                </a:lnTo>
                <a:lnTo>
                  <a:pt x="2902996" y="115595"/>
                </a:lnTo>
                <a:lnTo>
                  <a:pt x="2904406" y="117005"/>
                </a:lnTo>
                <a:lnTo>
                  <a:pt x="2905815" y="117005"/>
                </a:lnTo>
                <a:lnTo>
                  <a:pt x="2905815" y="115595"/>
                </a:lnTo>
                <a:lnTo>
                  <a:pt x="2902996" y="115595"/>
                </a:lnTo>
                <a:lnTo>
                  <a:pt x="2902996" y="113481"/>
                </a:lnTo>
                <a:close/>
                <a:moveTo>
                  <a:pt x="2224930" y="110662"/>
                </a:moveTo>
                <a:cubicBezTo>
                  <a:pt x="2232449" y="111601"/>
                  <a:pt x="2239262" y="113716"/>
                  <a:pt x="2245371" y="117005"/>
                </a:cubicBezTo>
                <a:cubicBezTo>
                  <a:pt x="2247251" y="149898"/>
                  <a:pt x="2247486" y="182556"/>
                  <a:pt x="2246076" y="214979"/>
                </a:cubicBezTo>
                <a:cubicBezTo>
                  <a:pt x="2244196" y="230956"/>
                  <a:pt x="2241612" y="246463"/>
                  <a:pt x="2238322" y="261499"/>
                </a:cubicBezTo>
                <a:cubicBezTo>
                  <a:pt x="2231744" y="266668"/>
                  <a:pt x="2225870" y="266668"/>
                  <a:pt x="2220701" y="261499"/>
                </a:cubicBezTo>
                <a:cubicBezTo>
                  <a:pt x="2221171" y="258680"/>
                  <a:pt x="2220701" y="255861"/>
                  <a:pt x="2219292" y="253041"/>
                </a:cubicBezTo>
                <a:cubicBezTo>
                  <a:pt x="2210363" y="256800"/>
                  <a:pt x="2201435" y="258915"/>
                  <a:pt x="2192507" y="259385"/>
                </a:cubicBezTo>
                <a:cubicBezTo>
                  <a:pt x="2184519" y="259385"/>
                  <a:pt x="2177000" y="258915"/>
                  <a:pt x="2169952" y="257975"/>
                </a:cubicBezTo>
                <a:cubicBezTo>
                  <a:pt x="2169482" y="262204"/>
                  <a:pt x="2167603" y="265494"/>
                  <a:pt x="2164313" y="267843"/>
                </a:cubicBezTo>
                <a:lnTo>
                  <a:pt x="2159379" y="267843"/>
                </a:lnTo>
                <a:lnTo>
                  <a:pt x="2155150" y="263614"/>
                </a:lnTo>
                <a:lnTo>
                  <a:pt x="2148807" y="258680"/>
                </a:lnTo>
                <a:lnTo>
                  <a:pt x="2146692" y="254451"/>
                </a:lnTo>
                <a:lnTo>
                  <a:pt x="2143168" y="252336"/>
                </a:lnTo>
                <a:lnTo>
                  <a:pt x="2140348" y="248812"/>
                </a:lnTo>
                <a:lnTo>
                  <a:pt x="2140348" y="207931"/>
                </a:lnTo>
                <a:cubicBezTo>
                  <a:pt x="2137059" y="177387"/>
                  <a:pt x="2134475" y="146609"/>
                  <a:pt x="2132595" y="115595"/>
                </a:cubicBezTo>
                <a:cubicBezTo>
                  <a:pt x="2141053" y="117945"/>
                  <a:pt x="2149511" y="122644"/>
                  <a:pt x="2157970" y="129693"/>
                </a:cubicBezTo>
                <a:cubicBezTo>
                  <a:pt x="2175826" y="131102"/>
                  <a:pt x="2193917" y="130397"/>
                  <a:pt x="2212243" y="127578"/>
                </a:cubicBezTo>
                <a:cubicBezTo>
                  <a:pt x="2211773" y="123349"/>
                  <a:pt x="2213183" y="119590"/>
                  <a:pt x="2216472" y="116300"/>
                </a:cubicBezTo>
                <a:close/>
                <a:moveTo>
                  <a:pt x="176636" y="110662"/>
                </a:moveTo>
                <a:lnTo>
                  <a:pt x="135755" y="113481"/>
                </a:lnTo>
                <a:cubicBezTo>
                  <a:pt x="133875" y="135566"/>
                  <a:pt x="131056" y="157417"/>
                  <a:pt x="127297" y="179032"/>
                </a:cubicBezTo>
                <a:lnTo>
                  <a:pt x="129411" y="181147"/>
                </a:lnTo>
                <a:cubicBezTo>
                  <a:pt x="143508" y="183026"/>
                  <a:pt x="157840" y="183026"/>
                  <a:pt x="172407" y="181147"/>
                </a:cubicBezTo>
                <a:cubicBezTo>
                  <a:pt x="174287" y="158121"/>
                  <a:pt x="175931" y="134861"/>
                  <a:pt x="177341" y="111366"/>
                </a:cubicBezTo>
                <a:close/>
                <a:moveTo>
                  <a:pt x="2889604" y="107137"/>
                </a:moveTo>
                <a:cubicBezTo>
                  <a:pt x="2888194" y="109017"/>
                  <a:pt x="2888429" y="110192"/>
                  <a:pt x="2890309" y="110662"/>
                </a:cubicBezTo>
                <a:lnTo>
                  <a:pt x="2891013" y="107842"/>
                </a:lnTo>
                <a:close/>
                <a:moveTo>
                  <a:pt x="2994627" y="105728"/>
                </a:moveTo>
                <a:lnTo>
                  <a:pt x="2994627" y="107842"/>
                </a:lnTo>
                <a:lnTo>
                  <a:pt x="2996036" y="107842"/>
                </a:lnTo>
                <a:lnTo>
                  <a:pt x="2996036" y="105728"/>
                </a:lnTo>
                <a:close/>
                <a:moveTo>
                  <a:pt x="1551094" y="100794"/>
                </a:moveTo>
                <a:lnTo>
                  <a:pt x="1551094" y="105728"/>
                </a:lnTo>
                <a:lnTo>
                  <a:pt x="1554618" y="105728"/>
                </a:lnTo>
                <a:lnTo>
                  <a:pt x="1552504" y="101498"/>
                </a:lnTo>
                <a:close/>
                <a:moveTo>
                  <a:pt x="2790925" y="97974"/>
                </a:moveTo>
                <a:lnTo>
                  <a:pt x="2789515" y="100794"/>
                </a:lnTo>
                <a:lnTo>
                  <a:pt x="2791630" y="100794"/>
                </a:lnTo>
                <a:lnTo>
                  <a:pt x="2791630" y="98679"/>
                </a:lnTo>
                <a:close/>
                <a:moveTo>
                  <a:pt x="2856476" y="97269"/>
                </a:moveTo>
                <a:lnTo>
                  <a:pt x="2858590" y="100089"/>
                </a:lnTo>
                <a:lnTo>
                  <a:pt x="2860000" y="102203"/>
                </a:lnTo>
                <a:lnTo>
                  <a:pt x="2860705" y="100089"/>
                </a:lnTo>
                <a:lnTo>
                  <a:pt x="2858590" y="100089"/>
                </a:lnTo>
                <a:lnTo>
                  <a:pt x="2859295" y="97269"/>
                </a:lnTo>
                <a:close/>
                <a:moveTo>
                  <a:pt x="2163608" y="96565"/>
                </a:moveTo>
                <a:lnTo>
                  <a:pt x="2160084" y="98679"/>
                </a:lnTo>
                <a:lnTo>
                  <a:pt x="2153036" y="107842"/>
                </a:lnTo>
                <a:cubicBezTo>
                  <a:pt x="2154915" y="109252"/>
                  <a:pt x="2157030" y="109017"/>
                  <a:pt x="2159379" y="107137"/>
                </a:cubicBezTo>
                <a:cubicBezTo>
                  <a:pt x="2159849" y="103848"/>
                  <a:pt x="2161494" y="100559"/>
                  <a:pt x="2164313" y="97269"/>
                </a:cubicBezTo>
                <a:close/>
                <a:moveTo>
                  <a:pt x="746860" y="95860"/>
                </a:moveTo>
                <a:lnTo>
                  <a:pt x="746860" y="101498"/>
                </a:lnTo>
                <a:lnTo>
                  <a:pt x="748270" y="101498"/>
                </a:lnTo>
                <a:lnTo>
                  <a:pt x="748270" y="95860"/>
                </a:lnTo>
                <a:close/>
                <a:moveTo>
                  <a:pt x="1501049" y="95155"/>
                </a:moveTo>
                <a:cubicBezTo>
                  <a:pt x="1500579" y="107842"/>
                  <a:pt x="1501049" y="120060"/>
                  <a:pt x="1502459" y="131807"/>
                </a:cubicBezTo>
                <a:cubicBezTo>
                  <a:pt x="1516086" y="134627"/>
                  <a:pt x="1530183" y="135566"/>
                  <a:pt x="1544750" y="134627"/>
                </a:cubicBezTo>
                <a:lnTo>
                  <a:pt x="1544750" y="97269"/>
                </a:lnTo>
                <a:lnTo>
                  <a:pt x="1503869" y="95860"/>
                </a:lnTo>
                <a:close/>
                <a:moveTo>
                  <a:pt x="242187" y="95155"/>
                </a:moveTo>
                <a:lnTo>
                  <a:pt x="241482" y="97269"/>
                </a:lnTo>
                <a:lnTo>
                  <a:pt x="248531" y="97269"/>
                </a:lnTo>
                <a:close/>
                <a:moveTo>
                  <a:pt x="1618055" y="94450"/>
                </a:moveTo>
                <a:cubicBezTo>
                  <a:pt x="1598319" y="97269"/>
                  <a:pt x="1578818" y="97974"/>
                  <a:pt x="1559552" y="96565"/>
                </a:cubicBezTo>
                <a:lnTo>
                  <a:pt x="1558142" y="97974"/>
                </a:lnTo>
                <a:cubicBezTo>
                  <a:pt x="1560962" y="104553"/>
                  <a:pt x="1564251" y="110662"/>
                  <a:pt x="1568010" y="116300"/>
                </a:cubicBezTo>
                <a:cubicBezTo>
                  <a:pt x="1568480" y="123349"/>
                  <a:pt x="1569890" y="129927"/>
                  <a:pt x="1572239" y="136036"/>
                </a:cubicBezTo>
                <a:cubicBezTo>
                  <a:pt x="1589156" y="137916"/>
                  <a:pt x="1606072" y="137446"/>
                  <a:pt x="1622988" y="134627"/>
                </a:cubicBezTo>
                <a:cubicBezTo>
                  <a:pt x="1622988" y="121469"/>
                  <a:pt x="1621579" y="108312"/>
                  <a:pt x="1618759" y="95155"/>
                </a:cubicBezTo>
                <a:close/>
                <a:moveTo>
                  <a:pt x="2790220" y="92335"/>
                </a:moveTo>
                <a:lnTo>
                  <a:pt x="2805727" y="93040"/>
                </a:lnTo>
                <a:lnTo>
                  <a:pt x="2812070" y="97974"/>
                </a:lnTo>
                <a:cubicBezTo>
                  <a:pt x="2814890" y="110192"/>
                  <a:pt x="2815595" y="122409"/>
                  <a:pt x="2814185" y="134627"/>
                </a:cubicBezTo>
                <a:cubicBezTo>
                  <a:pt x="2809486" y="153892"/>
                  <a:pt x="2801733" y="171044"/>
                  <a:pt x="2790925" y="186081"/>
                </a:cubicBezTo>
                <a:lnTo>
                  <a:pt x="2786696" y="183261"/>
                </a:lnTo>
                <a:cubicBezTo>
                  <a:pt x="2785286" y="175273"/>
                  <a:pt x="2784111" y="167050"/>
                  <a:pt x="2783171" y="158591"/>
                </a:cubicBezTo>
                <a:cubicBezTo>
                  <a:pt x="2781762" y="136976"/>
                  <a:pt x="2783171" y="115595"/>
                  <a:pt x="2787401" y="94450"/>
                </a:cubicBezTo>
                <a:close/>
                <a:moveTo>
                  <a:pt x="1814003" y="91631"/>
                </a:moveTo>
                <a:cubicBezTo>
                  <a:pt x="1821991" y="92100"/>
                  <a:pt x="1829979" y="93040"/>
                  <a:pt x="1837968" y="94450"/>
                </a:cubicBezTo>
                <a:lnTo>
                  <a:pt x="1850655" y="101498"/>
                </a:lnTo>
                <a:cubicBezTo>
                  <a:pt x="1854884" y="109487"/>
                  <a:pt x="1858878" y="117240"/>
                  <a:pt x="1862637" y="124759"/>
                </a:cubicBezTo>
                <a:cubicBezTo>
                  <a:pt x="1863108" y="128518"/>
                  <a:pt x="1861933" y="131102"/>
                  <a:pt x="1859113" y="132512"/>
                </a:cubicBezTo>
                <a:lnTo>
                  <a:pt x="1850655" y="136036"/>
                </a:lnTo>
                <a:lnTo>
                  <a:pt x="1847836" y="140970"/>
                </a:lnTo>
                <a:cubicBezTo>
                  <a:pt x="1844546" y="142850"/>
                  <a:pt x="1841727" y="142380"/>
                  <a:pt x="1839377" y="139560"/>
                </a:cubicBezTo>
                <a:lnTo>
                  <a:pt x="1809069" y="105728"/>
                </a:lnTo>
                <a:cubicBezTo>
                  <a:pt x="1805310" y="102438"/>
                  <a:pt x="1804370" y="98444"/>
                  <a:pt x="1806249" y="93745"/>
                </a:cubicBezTo>
                <a:close/>
                <a:moveTo>
                  <a:pt x="1642019" y="90221"/>
                </a:moveTo>
                <a:lnTo>
                  <a:pt x="1642019" y="96565"/>
                </a:lnTo>
                <a:lnTo>
                  <a:pt x="1642724" y="90926"/>
                </a:lnTo>
                <a:close/>
                <a:moveTo>
                  <a:pt x="3224408" y="88811"/>
                </a:moveTo>
                <a:lnTo>
                  <a:pt x="3223703" y="92335"/>
                </a:lnTo>
                <a:lnTo>
                  <a:pt x="3225817" y="92335"/>
                </a:lnTo>
                <a:lnTo>
                  <a:pt x="3226522" y="89516"/>
                </a:lnTo>
                <a:close/>
                <a:moveTo>
                  <a:pt x="2571717" y="86697"/>
                </a:moveTo>
                <a:lnTo>
                  <a:pt x="2571717" y="98679"/>
                </a:lnTo>
                <a:lnTo>
                  <a:pt x="2573126" y="98679"/>
                </a:lnTo>
                <a:lnTo>
                  <a:pt x="2573126" y="86697"/>
                </a:lnTo>
                <a:close/>
                <a:moveTo>
                  <a:pt x="1627218" y="85992"/>
                </a:moveTo>
                <a:cubicBezTo>
                  <a:pt x="1622988" y="89281"/>
                  <a:pt x="1622519" y="93040"/>
                  <a:pt x="1625808" y="97269"/>
                </a:cubicBezTo>
                <a:lnTo>
                  <a:pt x="1627922" y="97269"/>
                </a:lnTo>
                <a:lnTo>
                  <a:pt x="1628627" y="86697"/>
                </a:lnTo>
                <a:close/>
                <a:moveTo>
                  <a:pt x="1639905" y="83877"/>
                </a:moveTo>
                <a:cubicBezTo>
                  <a:pt x="1638495" y="86227"/>
                  <a:pt x="1638730" y="87871"/>
                  <a:pt x="1640610" y="88811"/>
                </a:cubicBezTo>
                <a:lnTo>
                  <a:pt x="1641315" y="84582"/>
                </a:lnTo>
                <a:close/>
                <a:moveTo>
                  <a:pt x="459986" y="83877"/>
                </a:moveTo>
                <a:cubicBezTo>
                  <a:pt x="458106" y="87167"/>
                  <a:pt x="458106" y="90456"/>
                  <a:pt x="459986" y="93745"/>
                </a:cubicBezTo>
                <a:lnTo>
                  <a:pt x="460691" y="84582"/>
                </a:lnTo>
                <a:close/>
                <a:moveTo>
                  <a:pt x="3212425" y="81058"/>
                </a:moveTo>
                <a:lnTo>
                  <a:pt x="3211015" y="83172"/>
                </a:lnTo>
                <a:lnTo>
                  <a:pt x="3212425" y="84582"/>
                </a:lnTo>
                <a:lnTo>
                  <a:pt x="3213130" y="82468"/>
                </a:lnTo>
                <a:close/>
                <a:moveTo>
                  <a:pt x="201306" y="81058"/>
                </a:moveTo>
                <a:cubicBezTo>
                  <a:pt x="199426" y="84817"/>
                  <a:pt x="199661" y="87871"/>
                  <a:pt x="202011" y="90221"/>
                </a:cubicBezTo>
                <a:lnTo>
                  <a:pt x="202011" y="81763"/>
                </a:lnTo>
                <a:close/>
                <a:moveTo>
                  <a:pt x="1480609" y="80353"/>
                </a:moveTo>
                <a:cubicBezTo>
                  <a:pt x="1478729" y="81763"/>
                  <a:pt x="1478729" y="83407"/>
                  <a:pt x="1480609" y="85287"/>
                </a:cubicBezTo>
                <a:lnTo>
                  <a:pt x="1482723" y="83172"/>
                </a:lnTo>
                <a:lnTo>
                  <a:pt x="1481314" y="81058"/>
                </a:lnTo>
                <a:close/>
                <a:moveTo>
                  <a:pt x="3226522" y="78943"/>
                </a:moveTo>
                <a:cubicBezTo>
                  <a:pt x="3225113" y="81293"/>
                  <a:pt x="3225347" y="83407"/>
                  <a:pt x="3227227" y="85287"/>
                </a:cubicBezTo>
                <a:lnTo>
                  <a:pt x="3227932" y="79648"/>
                </a:lnTo>
                <a:close/>
                <a:moveTo>
                  <a:pt x="1178933" y="77534"/>
                </a:moveTo>
                <a:lnTo>
                  <a:pt x="1176818" y="79648"/>
                </a:lnTo>
                <a:lnTo>
                  <a:pt x="1178933" y="81763"/>
                </a:lnTo>
                <a:lnTo>
                  <a:pt x="1179638" y="78238"/>
                </a:lnTo>
                <a:close/>
                <a:moveTo>
                  <a:pt x="1436908" y="76124"/>
                </a:moveTo>
                <a:lnTo>
                  <a:pt x="1435498" y="78943"/>
                </a:lnTo>
                <a:lnTo>
                  <a:pt x="1439023" y="106432"/>
                </a:lnTo>
                <a:lnTo>
                  <a:pt x="1439728" y="102908"/>
                </a:lnTo>
                <a:lnTo>
                  <a:pt x="1437613" y="76829"/>
                </a:lnTo>
                <a:close/>
                <a:moveTo>
                  <a:pt x="1166951" y="76124"/>
                </a:moveTo>
                <a:lnTo>
                  <a:pt x="1166951" y="79648"/>
                </a:lnTo>
                <a:lnTo>
                  <a:pt x="1167655" y="76829"/>
                </a:lnTo>
                <a:close/>
                <a:moveTo>
                  <a:pt x="450118" y="75419"/>
                </a:moveTo>
                <a:cubicBezTo>
                  <a:pt x="448708" y="78238"/>
                  <a:pt x="449178" y="80118"/>
                  <a:pt x="451528" y="81058"/>
                </a:cubicBezTo>
                <a:lnTo>
                  <a:pt x="453642" y="78943"/>
                </a:lnTo>
                <a:close/>
                <a:moveTo>
                  <a:pt x="426858" y="73304"/>
                </a:moveTo>
                <a:lnTo>
                  <a:pt x="426153" y="75419"/>
                </a:lnTo>
                <a:cubicBezTo>
                  <a:pt x="428972" y="97974"/>
                  <a:pt x="433437" y="119825"/>
                  <a:pt x="439545" y="140970"/>
                </a:cubicBezTo>
                <a:lnTo>
                  <a:pt x="440250" y="137446"/>
                </a:lnTo>
                <a:lnTo>
                  <a:pt x="427563" y="74009"/>
                </a:lnTo>
                <a:close/>
                <a:moveTo>
                  <a:pt x="424743" y="69780"/>
                </a:moveTo>
                <a:lnTo>
                  <a:pt x="426153" y="72600"/>
                </a:lnTo>
                <a:lnTo>
                  <a:pt x="426858" y="69780"/>
                </a:lnTo>
                <a:close/>
                <a:moveTo>
                  <a:pt x="3215245" y="69075"/>
                </a:moveTo>
                <a:cubicBezTo>
                  <a:pt x="3212895" y="73304"/>
                  <a:pt x="3212190" y="77534"/>
                  <a:pt x="3213130" y="81763"/>
                </a:cubicBezTo>
                <a:lnTo>
                  <a:pt x="3216654" y="76124"/>
                </a:lnTo>
                <a:lnTo>
                  <a:pt x="3217359" y="69075"/>
                </a:lnTo>
                <a:close/>
                <a:moveTo>
                  <a:pt x="1472151" y="69075"/>
                </a:moveTo>
                <a:cubicBezTo>
                  <a:pt x="1475440" y="70485"/>
                  <a:pt x="1478964" y="71660"/>
                  <a:pt x="1482723" y="72600"/>
                </a:cubicBezTo>
                <a:lnTo>
                  <a:pt x="1491886" y="80353"/>
                </a:lnTo>
                <a:lnTo>
                  <a:pt x="1498935" y="90221"/>
                </a:lnTo>
                <a:cubicBezTo>
                  <a:pt x="1515381" y="91631"/>
                  <a:pt x="1531593" y="90691"/>
                  <a:pt x="1547570" y="87401"/>
                </a:cubicBezTo>
                <a:cubicBezTo>
                  <a:pt x="1569655" y="90221"/>
                  <a:pt x="1592210" y="90456"/>
                  <a:pt x="1615235" y="88106"/>
                </a:cubicBezTo>
                <a:lnTo>
                  <a:pt x="1616645" y="85287"/>
                </a:lnTo>
                <a:lnTo>
                  <a:pt x="1618759" y="84582"/>
                </a:lnTo>
                <a:lnTo>
                  <a:pt x="1622988" y="80353"/>
                </a:lnTo>
                <a:cubicBezTo>
                  <a:pt x="1628157" y="76594"/>
                  <a:pt x="1634266" y="74714"/>
                  <a:pt x="1641315" y="74714"/>
                </a:cubicBezTo>
                <a:lnTo>
                  <a:pt x="1648363" y="79648"/>
                </a:lnTo>
                <a:cubicBezTo>
                  <a:pt x="1651652" y="101264"/>
                  <a:pt x="1652122" y="123114"/>
                  <a:pt x="1649773" y="145199"/>
                </a:cubicBezTo>
                <a:cubicBezTo>
                  <a:pt x="1646953" y="158826"/>
                  <a:pt x="1643429" y="171749"/>
                  <a:pt x="1639200" y="183966"/>
                </a:cubicBezTo>
                <a:cubicBezTo>
                  <a:pt x="1636381" y="185846"/>
                  <a:pt x="1634031" y="185611"/>
                  <a:pt x="1632152" y="183261"/>
                </a:cubicBezTo>
                <a:lnTo>
                  <a:pt x="1629332" y="190310"/>
                </a:lnTo>
                <a:lnTo>
                  <a:pt x="1625103" y="191719"/>
                </a:lnTo>
                <a:cubicBezTo>
                  <a:pt x="1607247" y="188430"/>
                  <a:pt x="1589391" y="187725"/>
                  <a:pt x="1571534" y="189605"/>
                </a:cubicBezTo>
                <a:lnTo>
                  <a:pt x="1571534" y="217094"/>
                </a:lnTo>
                <a:cubicBezTo>
                  <a:pt x="1584692" y="218504"/>
                  <a:pt x="1597849" y="219678"/>
                  <a:pt x="1611006" y="220618"/>
                </a:cubicBezTo>
                <a:lnTo>
                  <a:pt x="1613826" y="219208"/>
                </a:lnTo>
                <a:cubicBezTo>
                  <a:pt x="1614765" y="214979"/>
                  <a:pt x="1616880" y="211455"/>
                  <a:pt x="1620169" y="208636"/>
                </a:cubicBezTo>
                <a:lnTo>
                  <a:pt x="1631447" y="208636"/>
                </a:lnTo>
                <a:lnTo>
                  <a:pt x="1639905" y="212160"/>
                </a:lnTo>
                <a:lnTo>
                  <a:pt x="1642019" y="217094"/>
                </a:lnTo>
                <a:lnTo>
                  <a:pt x="1638495" y="225552"/>
                </a:lnTo>
                <a:cubicBezTo>
                  <a:pt x="1632386" y="229781"/>
                  <a:pt x="1625808" y="231191"/>
                  <a:pt x="1618759" y="229781"/>
                </a:cubicBezTo>
                <a:cubicBezTo>
                  <a:pt x="1602313" y="227432"/>
                  <a:pt x="1586101" y="226257"/>
                  <a:pt x="1570125" y="226257"/>
                </a:cubicBezTo>
                <a:cubicBezTo>
                  <a:pt x="1567775" y="240354"/>
                  <a:pt x="1567070" y="254216"/>
                  <a:pt x="1568010" y="267843"/>
                </a:cubicBezTo>
                <a:lnTo>
                  <a:pt x="1644134" y="267843"/>
                </a:lnTo>
                <a:cubicBezTo>
                  <a:pt x="1645074" y="261734"/>
                  <a:pt x="1648128" y="256566"/>
                  <a:pt x="1653297" y="252336"/>
                </a:cubicBezTo>
                <a:lnTo>
                  <a:pt x="1661051" y="251632"/>
                </a:lnTo>
                <a:lnTo>
                  <a:pt x="1665984" y="253746"/>
                </a:lnTo>
                <a:lnTo>
                  <a:pt x="1677262" y="267138"/>
                </a:lnTo>
                <a:lnTo>
                  <a:pt x="1677262" y="272072"/>
                </a:lnTo>
                <a:lnTo>
                  <a:pt x="1672328" y="275597"/>
                </a:lnTo>
                <a:lnTo>
                  <a:pt x="1564486" y="277006"/>
                </a:lnTo>
                <a:cubicBezTo>
                  <a:pt x="1563076" y="279826"/>
                  <a:pt x="1561667" y="282175"/>
                  <a:pt x="1560257" y="284055"/>
                </a:cubicBezTo>
                <a:lnTo>
                  <a:pt x="1554618" y="284055"/>
                </a:lnTo>
                <a:lnTo>
                  <a:pt x="1550389" y="278416"/>
                </a:lnTo>
                <a:cubicBezTo>
                  <a:pt x="1530653" y="279356"/>
                  <a:pt x="1511152" y="279591"/>
                  <a:pt x="1491886" y="279121"/>
                </a:cubicBezTo>
                <a:cubicBezTo>
                  <a:pt x="1481079" y="279591"/>
                  <a:pt x="1470506" y="278416"/>
                  <a:pt x="1460168" y="275597"/>
                </a:cubicBezTo>
                <a:lnTo>
                  <a:pt x="1460168" y="272777"/>
                </a:lnTo>
                <a:cubicBezTo>
                  <a:pt x="1489772" y="273247"/>
                  <a:pt x="1519610" y="272072"/>
                  <a:pt x="1549684" y="269253"/>
                </a:cubicBezTo>
                <a:lnTo>
                  <a:pt x="1550389" y="265729"/>
                </a:lnTo>
                <a:lnTo>
                  <a:pt x="1547570" y="226257"/>
                </a:lnTo>
                <a:cubicBezTo>
                  <a:pt x="1524544" y="227197"/>
                  <a:pt x="1501754" y="226492"/>
                  <a:pt x="1479199" y="224142"/>
                </a:cubicBezTo>
                <a:lnTo>
                  <a:pt x="1477789" y="222733"/>
                </a:lnTo>
                <a:lnTo>
                  <a:pt x="1479904" y="220618"/>
                </a:lnTo>
                <a:lnTo>
                  <a:pt x="1489067" y="219208"/>
                </a:lnTo>
                <a:lnTo>
                  <a:pt x="1546865" y="217094"/>
                </a:lnTo>
                <a:lnTo>
                  <a:pt x="1546865" y="188900"/>
                </a:lnTo>
                <a:cubicBezTo>
                  <a:pt x="1533707" y="188900"/>
                  <a:pt x="1520785" y="187725"/>
                  <a:pt x="1508098" y="185376"/>
                </a:cubicBezTo>
                <a:lnTo>
                  <a:pt x="1498935" y="181851"/>
                </a:lnTo>
                <a:cubicBezTo>
                  <a:pt x="1497995" y="185611"/>
                  <a:pt x="1497055" y="188900"/>
                  <a:pt x="1496116" y="191719"/>
                </a:cubicBezTo>
                <a:cubicBezTo>
                  <a:pt x="1492356" y="191249"/>
                  <a:pt x="1488597" y="191014"/>
                  <a:pt x="1484838" y="191014"/>
                </a:cubicBezTo>
                <a:lnTo>
                  <a:pt x="1482019" y="188900"/>
                </a:lnTo>
                <a:cubicBezTo>
                  <a:pt x="1475910" y="164465"/>
                  <a:pt x="1472855" y="139326"/>
                  <a:pt x="1472855" y="113481"/>
                </a:cubicBezTo>
                <a:cubicBezTo>
                  <a:pt x="1471446" y="101264"/>
                  <a:pt x="1472385" y="89281"/>
                  <a:pt x="1475675" y="77534"/>
                </a:cubicBezTo>
                <a:lnTo>
                  <a:pt x="1472151" y="76124"/>
                </a:lnTo>
                <a:cubicBezTo>
                  <a:pt x="1470271" y="73774"/>
                  <a:pt x="1470271" y="71425"/>
                  <a:pt x="1472151" y="69075"/>
                </a:cubicBezTo>
                <a:close/>
                <a:moveTo>
                  <a:pt x="3242029" y="66961"/>
                </a:moveTo>
                <a:lnTo>
                  <a:pt x="3242029" y="71895"/>
                </a:lnTo>
                <a:lnTo>
                  <a:pt x="3242734" y="67666"/>
                </a:lnTo>
                <a:close/>
                <a:moveTo>
                  <a:pt x="116019" y="64846"/>
                </a:moveTo>
                <a:lnTo>
                  <a:pt x="116019" y="68371"/>
                </a:lnTo>
                <a:lnTo>
                  <a:pt x="118134" y="68371"/>
                </a:lnTo>
                <a:lnTo>
                  <a:pt x="116724" y="65551"/>
                </a:lnTo>
                <a:close/>
                <a:moveTo>
                  <a:pt x="3425995" y="62027"/>
                </a:moveTo>
                <a:lnTo>
                  <a:pt x="3424585" y="63437"/>
                </a:lnTo>
                <a:cubicBezTo>
                  <a:pt x="3425525" y="65786"/>
                  <a:pt x="3426230" y="68136"/>
                  <a:pt x="3426700" y="70485"/>
                </a:cubicBezTo>
                <a:lnTo>
                  <a:pt x="3431634" y="70485"/>
                </a:lnTo>
                <a:lnTo>
                  <a:pt x="3433043" y="69075"/>
                </a:lnTo>
                <a:close/>
                <a:moveTo>
                  <a:pt x="30732" y="61322"/>
                </a:moveTo>
                <a:lnTo>
                  <a:pt x="30027" y="64846"/>
                </a:lnTo>
                <a:lnTo>
                  <a:pt x="31437" y="71895"/>
                </a:lnTo>
                <a:lnTo>
                  <a:pt x="36371" y="71895"/>
                </a:lnTo>
                <a:close/>
                <a:moveTo>
                  <a:pt x="430382" y="57798"/>
                </a:moveTo>
                <a:lnTo>
                  <a:pt x="433906" y="72600"/>
                </a:lnTo>
                <a:lnTo>
                  <a:pt x="435316" y="72600"/>
                </a:lnTo>
                <a:lnTo>
                  <a:pt x="435316" y="62732"/>
                </a:lnTo>
                <a:lnTo>
                  <a:pt x="431792" y="57798"/>
                </a:lnTo>
                <a:close/>
                <a:moveTo>
                  <a:pt x="2981939" y="56388"/>
                </a:moveTo>
                <a:lnTo>
                  <a:pt x="2977710" y="66256"/>
                </a:lnTo>
                <a:lnTo>
                  <a:pt x="2981234" y="66256"/>
                </a:lnTo>
                <a:lnTo>
                  <a:pt x="2984759" y="57093"/>
                </a:lnTo>
                <a:close/>
                <a:moveTo>
                  <a:pt x="1166951" y="55683"/>
                </a:moveTo>
                <a:lnTo>
                  <a:pt x="1166951" y="59207"/>
                </a:lnTo>
                <a:lnTo>
                  <a:pt x="1167655" y="56388"/>
                </a:lnTo>
                <a:close/>
                <a:moveTo>
                  <a:pt x="1432679" y="52864"/>
                </a:moveTo>
                <a:lnTo>
                  <a:pt x="1431974" y="54978"/>
                </a:lnTo>
                <a:lnTo>
                  <a:pt x="1436203" y="60617"/>
                </a:lnTo>
                <a:lnTo>
                  <a:pt x="1438318" y="60617"/>
                </a:lnTo>
                <a:lnTo>
                  <a:pt x="1434794" y="53569"/>
                </a:lnTo>
                <a:close/>
                <a:moveTo>
                  <a:pt x="101217" y="50749"/>
                </a:moveTo>
                <a:lnTo>
                  <a:pt x="103332" y="62027"/>
                </a:lnTo>
                <a:cubicBezTo>
                  <a:pt x="103332" y="59677"/>
                  <a:pt x="104507" y="57328"/>
                  <a:pt x="106856" y="54978"/>
                </a:cubicBezTo>
                <a:lnTo>
                  <a:pt x="103332" y="50749"/>
                </a:lnTo>
                <a:close/>
                <a:moveTo>
                  <a:pt x="3373836" y="49340"/>
                </a:moveTo>
                <a:lnTo>
                  <a:pt x="3372426" y="50749"/>
                </a:lnTo>
                <a:lnTo>
                  <a:pt x="3373836" y="52159"/>
                </a:lnTo>
                <a:lnTo>
                  <a:pt x="3374541" y="50044"/>
                </a:lnTo>
                <a:close/>
                <a:moveTo>
                  <a:pt x="3226522" y="49340"/>
                </a:moveTo>
                <a:lnTo>
                  <a:pt x="3225817" y="52864"/>
                </a:lnTo>
                <a:lnTo>
                  <a:pt x="3229342" y="52864"/>
                </a:lnTo>
                <a:lnTo>
                  <a:pt x="3227932" y="50044"/>
                </a:lnTo>
                <a:close/>
                <a:moveTo>
                  <a:pt x="421924" y="49340"/>
                </a:moveTo>
                <a:lnTo>
                  <a:pt x="423334" y="52864"/>
                </a:lnTo>
                <a:lnTo>
                  <a:pt x="424743" y="50749"/>
                </a:lnTo>
                <a:lnTo>
                  <a:pt x="423334" y="49340"/>
                </a:lnTo>
                <a:close/>
                <a:moveTo>
                  <a:pt x="2573831" y="48635"/>
                </a:moveTo>
                <a:cubicBezTo>
                  <a:pt x="2572421" y="50984"/>
                  <a:pt x="2572656" y="52629"/>
                  <a:pt x="2574536" y="53569"/>
                </a:cubicBezTo>
                <a:lnTo>
                  <a:pt x="2574536" y="49340"/>
                </a:lnTo>
                <a:close/>
                <a:moveTo>
                  <a:pt x="2208014" y="48635"/>
                </a:moveTo>
                <a:lnTo>
                  <a:pt x="2208014" y="50749"/>
                </a:lnTo>
                <a:lnTo>
                  <a:pt x="2208719" y="49340"/>
                </a:lnTo>
                <a:close/>
                <a:moveTo>
                  <a:pt x="3383704" y="47930"/>
                </a:moveTo>
                <a:cubicBezTo>
                  <a:pt x="3384644" y="51219"/>
                  <a:pt x="3385583" y="54274"/>
                  <a:pt x="3386523" y="57093"/>
                </a:cubicBezTo>
                <a:cubicBezTo>
                  <a:pt x="3386993" y="54274"/>
                  <a:pt x="3386758" y="51219"/>
                  <a:pt x="3385818" y="47930"/>
                </a:cubicBezTo>
                <a:close/>
                <a:moveTo>
                  <a:pt x="2554800" y="47930"/>
                </a:moveTo>
                <a:lnTo>
                  <a:pt x="2554800" y="55683"/>
                </a:lnTo>
                <a:lnTo>
                  <a:pt x="2556210" y="55683"/>
                </a:lnTo>
                <a:lnTo>
                  <a:pt x="2556210" y="47930"/>
                </a:lnTo>
                <a:close/>
                <a:moveTo>
                  <a:pt x="2298104" y="47324"/>
                </a:moveTo>
                <a:lnTo>
                  <a:pt x="2299644" y="62732"/>
                </a:lnTo>
                <a:lnTo>
                  <a:pt x="2301054" y="62732"/>
                </a:lnTo>
                <a:close/>
                <a:moveTo>
                  <a:pt x="2571012" y="46520"/>
                </a:moveTo>
                <a:lnTo>
                  <a:pt x="2573126" y="49340"/>
                </a:lnTo>
                <a:lnTo>
                  <a:pt x="2573126" y="46520"/>
                </a:lnTo>
                <a:close/>
                <a:moveTo>
                  <a:pt x="96283" y="40881"/>
                </a:moveTo>
                <a:cubicBezTo>
                  <a:pt x="98633" y="42291"/>
                  <a:pt x="101452" y="42996"/>
                  <a:pt x="104741" y="42996"/>
                </a:cubicBezTo>
                <a:lnTo>
                  <a:pt x="115314" y="52159"/>
                </a:lnTo>
                <a:lnTo>
                  <a:pt x="135050" y="75419"/>
                </a:lnTo>
                <a:lnTo>
                  <a:pt x="136460" y="103613"/>
                </a:lnTo>
                <a:lnTo>
                  <a:pt x="178046" y="100089"/>
                </a:lnTo>
                <a:cubicBezTo>
                  <a:pt x="177106" y="85522"/>
                  <a:pt x="178986" y="71190"/>
                  <a:pt x="183685" y="57093"/>
                </a:cubicBezTo>
                <a:lnTo>
                  <a:pt x="185799" y="56388"/>
                </a:lnTo>
                <a:lnTo>
                  <a:pt x="191438" y="69780"/>
                </a:lnTo>
                <a:lnTo>
                  <a:pt x="194962" y="67666"/>
                </a:lnTo>
                <a:cubicBezTo>
                  <a:pt x="191203" y="61557"/>
                  <a:pt x="187209" y="55448"/>
                  <a:pt x="182980" y="49340"/>
                </a:cubicBezTo>
                <a:lnTo>
                  <a:pt x="182980" y="47225"/>
                </a:lnTo>
                <a:lnTo>
                  <a:pt x="186504" y="46520"/>
                </a:lnTo>
                <a:lnTo>
                  <a:pt x="194257" y="52864"/>
                </a:lnTo>
                <a:lnTo>
                  <a:pt x="209059" y="78238"/>
                </a:lnTo>
                <a:cubicBezTo>
                  <a:pt x="209529" y="84817"/>
                  <a:pt x="209529" y="91396"/>
                  <a:pt x="209059" y="97974"/>
                </a:cubicBezTo>
                <a:lnTo>
                  <a:pt x="231615" y="97974"/>
                </a:lnTo>
                <a:cubicBezTo>
                  <a:pt x="232084" y="92805"/>
                  <a:pt x="234434" y="88106"/>
                  <a:pt x="238663" y="83877"/>
                </a:cubicBezTo>
                <a:lnTo>
                  <a:pt x="247121" y="83877"/>
                </a:lnTo>
                <a:lnTo>
                  <a:pt x="256284" y="87401"/>
                </a:lnTo>
                <a:cubicBezTo>
                  <a:pt x="261453" y="93510"/>
                  <a:pt x="262158" y="99854"/>
                  <a:pt x="258399" y="106432"/>
                </a:cubicBezTo>
                <a:cubicBezTo>
                  <a:pt x="240543" y="107372"/>
                  <a:pt x="222921" y="108312"/>
                  <a:pt x="205535" y="109252"/>
                </a:cubicBezTo>
                <a:cubicBezTo>
                  <a:pt x="199426" y="132747"/>
                  <a:pt x="194492" y="156242"/>
                  <a:pt x="190733" y="179737"/>
                </a:cubicBezTo>
                <a:cubicBezTo>
                  <a:pt x="187444" y="183496"/>
                  <a:pt x="185564" y="187490"/>
                  <a:pt x="185094" y="191719"/>
                </a:cubicBezTo>
                <a:lnTo>
                  <a:pt x="175931" y="198063"/>
                </a:lnTo>
                <a:lnTo>
                  <a:pt x="173112" y="196653"/>
                </a:lnTo>
                <a:lnTo>
                  <a:pt x="170997" y="190310"/>
                </a:lnTo>
                <a:cubicBezTo>
                  <a:pt x="155491" y="191719"/>
                  <a:pt x="140454" y="190545"/>
                  <a:pt x="125887" y="186785"/>
                </a:cubicBezTo>
                <a:lnTo>
                  <a:pt x="123068" y="192424"/>
                </a:lnTo>
                <a:lnTo>
                  <a:pt x="116724" y="193129"/>
                </a:lnTo>
                <a:cubicBezTo>
                  <a:pt x="117194" y="196888"/>
                  <a:pt x="116724" y="200178"/>
                  <a:pt x="115314" y="202997"/>
                </a:cubicBezTo>
                <a:cubicBezTo>
                  <a:pt x="112495" y="204407"/>
                  <a:pt x="110380" y="203702"/>
                  <a:pt x="108971" y="200882"/>
                </a:cubicBezTo>
                <a:lnTo>
                  <a:pt x="105446" y="186785"/>
                </a:lnTo>
                <a:cubicBezTo>
                  <a:pt x="104507" y="162821"/>
                  <a:pt x="103097" y="138856"/>
                  <a:pt x="101217" y="114891"/>
                </a:cubicBezTo>
                <a:lnTo>
                  <a:pt x="55402" y="114891"/>
                </a:lnTo>
                <a:cubicBezTo>
                  <a:pt x="56342" y="154832"/>
                  <a:pt x="57047" y="194774"/>
                  <a:pt x="57517" y="234715"/>
                </a:cubicBezTo>
                <a:cubicBezTo>
                  <a:pt x="53757" y="238474"/>
                  <a:pt x="52583" y="242703"/>
                  <a:pt x="53992" y="247402"/>
                </a:cubicBezTo>
                <a:lnTo>
                  <a:pt x="123068" y="254451"/>
                </a:lnTo>
                <a:cubicBezTo>
                  <a:pt x="156430" y="256800"/>
                  <a:pt x="190028" y="255626"/>
                  <a:pt x="223861" y="250927"/>
                </a:cubicBezTo>
                <a:lnTo>
                  <a:pt x="225271" y="246698"/>
                </a:lnTo>
                <a:lnTo>
                  <a:pt x="238663" y="234010"/>
                </a:lnTo>
                <a:lnTo>
                  <a:pt x="243597" y="234010"/>
                </a:lnTo>
                <a:cubicBezTo>
                  <a:pt x="246886" y="239179"/>
                  <a:pt x="249236" y="244583"/>
                  <a:pt x="250645" y="250222"/>
                </a:cubicBezTo>
                <a:lnTo>
                  <a:pt x="247826" y="254451"/>
                </a:lnTo>
                <a:cubicBezTo>
                  <a:pt x="220572" y="263379"/>
                  <a:pt x="192613" y="266903"/>
                  <a:pt x="163949" y="265024"/>
                </a:cubicBezTo>
                <a:cubicBezTo>
                  <a:pt x="124477" y="264084"/>
                  <a:pt x="85711" y="260325"/>
                  <a:pt x="47649" y="253746"/>
                </a:cubicBezTo>
                <a:lnTo>
                  <a:pt x="46944" y="260795"/>
                </a:lnTo>
                <a:lnTo>
                  <a:pt x="42715" y="260795"/>
                </a:lnTo>
                <a:cubicBezTo>
                  <a:pt x="34257" y="246228"/>
                  <a:pt x="30262" y="230016"/>
                  <a:pt x="30732" y="212160"/>
                </a:cubicBezTo>
                <a:cubicBezTo>
                  <a:pt x="29323" y="180207"/>
                  <a:pt x="27913" y="147784"/>
                  <a:pt x="26503" y="114891"/>
                </a:cubicBezTo>
                <a:lnTo>
                  <a:pt x="10997" y="114186"/>
                </a:lnTo>
                <a:lnTo>
                  <a:pt x="9587" y="115595"/>
                </a:lnTo>
                <a:lnTo>
                  <a:pt x="1129" y="113481"/>
                </a:lnTo>
                <a:cubicBezTo>
                  <a:pt x="-751" y="111601"/>
                  <a:pt x="-281" y="109722"/>
                  <a:pt x="2538" y="107842"/>
                </a:cubicBezTo>
                <a:lnTo>
                  <a:pt x="26503" y="105023"/>
                </a:lnTo>
                <a:cubicBezTo>
                  <a:pt x="24624" y="89046"/>
                  <a:pt x="24154" y="72835"/>
                  <a:pt x="25094" y="56388"/>
                </a:cubicBezTo>
                <a:cubicBezTo>
                  <a:pt x="27443" y="54508"/>
                  <a:pt x="30262" y="54274"/>
                  <a:pt x="33552" y="55683"/>
                </a:cubicBezTo>
                <a:lnTo>
                  <a:pt x="51878" y="79648"/>
                </a:lnTo>
                <a:lnTo>
                  <a:pt x="53992" y="104318"/>
                </a:lnTo>
                <a:lnTo>
                  <a:pt x="99808" y="105023"/>
                </a:lnTo>
                <a:cubicBezTo>
                  <a:pt x="97928" y="87636"/>
                  <a:pt x="96753" y="70015"/>
                  <a:pt x="96283" y="52159"/>
                </a:cubicBezTo>
                <a:lnTo>
                  <a:pt x="98398" y="47930"/>
                </a:lnTo>
                <a:lnTo>
                  <a:pt x="94169" y="43701"/>
                </a:lnTo>
                <a:close/>
                <a:moveTo>
                  <a:pt x="419809" y="39472"/>
                </a:moveTo>
                <a:lnTo>
                  <a:pt x="423334" y="40177"/>
                </a:lnTo>
                <a:lnTo>
                  <a:pt x="463510" y="75419"/>
                </a:lnTo>
                <a:lnTo>
                  <a:pt x="468444" y="81763"/>
                </a:lnTo>
                <a:lnTo>
                  <a:pt x="469854" y="124054"/>
                </a:lnTo>
                <a:lnTo>
                  <a:pt x="554436" y="124054"/>
                </a:lnTo>
                <a:cubicBezTo>
                  <a:pt x="554436" y="119825"/>
                  <a:pt x="556315" y="116065"/>
                  <a:pt x="560075" y="112776"/>
                </a:cubicBezTo>
                <a:cubicBezTo>
                  <a:pt x="563364" y="112306"/>
                  <a:pt x="566653" y="112541"/>
                  <a:pt x="569942" y="113481"/>
                </a:cubicBezTo>
                <a:lnTo>
                  <a:pt x="576991" y="121939"/>
                </a:lnTo>
                <a:cubicBezTo>
                  <a:pt x="577931" y="125228"/>
                  <a:pt x="577226" y="127813"/>
                  <a:pt x="574876" y="129693"/>
                </a:cubicBezTo>
                <a:lnTo>
                  <a:pt x="557255" y="132512"/>
                </a:lnTo>
                <a:lnTo>
                  <a:pt x="469854" y="132512"/>
                </a:lnTo>
                <a:lnTo>
                  <a:pt x="469854" y="236830"/>
                </a:lnTo>
                <a:lnTo>
                  <a:pt x="464920" y="239649"/>
                </a:lnTo>
                <a:lnTo>
                  <a:pt x="464920" y="246698"/>
                </a:lnTo>
                <a:lnTo>
                  <a:pt x="553731" y="248812"/>
                </a:lnTo>
                <a:lnTo>
                  <a:pt x="570647" y="247402"/>
                </a:lnTo>
                <a:cubicBezTo>
                  <a:pt x="571117" y="242234"/>
                  <a:pt x="573232" y="237300"/>
                  <a:pt x="576991" y="232601"/>
                </a:cubicBezTo>
                <a:lnTo>
                  <a:pt x="581220" y="230486"/>
                </a:lnTo>
                <a:lnTo>
                  <a:pt x="596022" y="235420"/>
                </a:lnTo>
                <a:lnTo>
                  <a:pt x="600956" y="240354"/>
                </a:lnTo>
                <a:lnTo>
                  <a:pt x="600956" y="247402"/>
                </a:lnTo>
                <a:cubicBezTo>
                  <a:pt x="581690" y="255391"/>
                  <a:pt x="561719" y="258680"/>
                  <a:pt x="541044" y="257270"/>
                </a:cubicBezTo>
                <a:cubicBezTo>
                  <a:pt x="512850" y="256800"/>
                  <a:pt x="485126" y="256800"/>
                  <a:pt x="457871" y="257270"/>
                </a:cubicBezTo>
                <a:cubicBezTo>
                  <a:pt x="427798" y="255861"/>
                  <a:pt x="397489" y="254216"/>
                  <a:pt x="366946" y="252336"/>
                </a:cubicBezTo>
                <a:lnTo>
                  <a:pt x="366241" y="249517"/>
                </a:lnTo>
                <a:lnTo>
                  <a:pt x="369765" y="247402"/>
                </a:lnTo>
                <a:lnTo>
                  <a:pt x="450118" y="245993"/>
                </a:lnTo>
                <a:cubicBezTo>
                  <a:pt x="437901" y="187255"/>
                  <a:pt x="427798" y="128048"/>
                  <a:pt x="419809" y="68371"/>
                </a:cubicBezTo>
                <a:cubicBezTo>
                  <a:pt x="419340" y="58503"/>
                  <a:pt x="419340" y="48870"/>
                  <a:pt x="419809" y="39472"/>
                </a:cubicBezTo>
                <a:close/>
                <a:moveTo>
                  <a:pt x="3216654" y="37357"/>
                </a:moveTo>
                <a:cubicBezTo>
                  <a:pt x="3221353" y="38297"/>
                  <a:pt x="3226052" y="40177"/>
                  <a:pt x="3230751" y="42996"/>
                </a:cubicBezTo>
                <a:lnTo>
                  <a:pt x="3244848" y="55683"/>
                </a:lnTo>
                <a:cubicBezTo>
                  <a:pt x="3251427" y="65551"/>
                  <a:pt x="3253071" y="75889"/>
                  <a:pt x="3249782" y="86697"/>
                </a:cubicBezTo>
                <a:cubicBezTo>
                  <a:pt x="3241324" y="100794"/>
                  <a:pt x="3232396" y="113951"/>
                  <a:pt x="3222998" y="126168"/>
                </a:cubicBezTo>
                <a:cubicBezTo>
                  <a:pt x="3230047" y="135096"/>
                  <a:pt x="3236390" y="144729"/>
                  <a:pt x="3242029" y="155067"/>
                </a:cubicBezTo>
                <a:cubicBezTo>
                  <a:pt x="3249547" y="175743"/>
                  <a:pt x="3255421" y="196653"/>
                  <a:pt x="3259650" y="217799"/>
                </a:cubicBezTo>
                <a:cubicBezTo>
                  <a:pt x="3262470" y="237065"/>
                  <a:pt x="3259415" y="254451"/>
                  <a:pt x="3250487" y="269958"/>
                </a:cubicBezTo>
                <a:lnTo>
                  <a:pt x="3246258" y="270663"/>
                </a:lnTo>
                <a:lnTo>
                  <a:pt x="3213835" y="250927"/>
                </a:lnTo>
                <a:lnTo>
                  <a:pt x="3213835" y="248107"/>
                </a:lnTo>
                <a:lnTo>
                  <a:pt x="3217359" y="247402"/>
                </a:lnTo>
                <a:lnTo>
                  <a:pt x="3232161" y="252336"/>
                </a:lnTo>
                <a:lnTo>
                  <a:pt x="3232161" y="227667"/>
                </a:lnTo>
                <a:cubicBezTo>
                  <a:pt x="3230751" y="217329"/>
                  <a:pt x="3228402" y="207461"/>
                  <a:pt x="3225113" y="198063"/>
                </a:cubicBezTo>
                <a:cubicBezTo>
                  <a:pt x="3221823" y="202762"/>
                  <a:pt x="3218769" y="207461"/>
                  <a:pt x="3215949" y="212160"/>
                </a:cubicBezTo>
                <a:lnTo>
                  <a:pt x="3196214" y="226962"/>
                </a:lnTo>
                <a:cubicBezTo>
                  <a:pt x="3187286" y="229781"/>
                  <a:pt x="3178592" y="232601"/>
                  <a:pt x="3170134" y="235420"/>
                </a:cubicBezTo>
                <a:lnTo>
                  <a:pt x="3163086" y="235420"/>
                </a:lnTo>
                <a:lnTo>
                  <a:pt x="3163086" y="231896"/>
                </a:lnTo>
                <a:cubicBezTo>
                  <a:pt x="3170604" y="227667"/>
                  <a:pt x="3178123" y="222733"/>
                  <a:pt x="3185641" y="217094"/>
                </a:cubicBezTo>
                <a:cubicBezTo>
                  <a:pt x="3199738" y="203467"/>
                  <a:pt x="3210546" y="187490"/>
                  <a:pt x="3218064" y="169164"/>
                </a:cubicBezTo>
                <a:lnTo>
                  <a:pt x="3206786" y="139560"/>
                </a:lnTo>
                <a:cubicBezTo>
                  <a:pt x="3193629" y="148489"/>
                  <a:pt x="3180237" y="156242"/>
                  <a:pt x="3166610" y="162821"/>
                </a:cubicBezTo>
                <a:lnTo>
                  <a:pt x="3158857" y="160001"/>
                </a:lnTo>
                <a:cubicBezTo>
                  <a:pt x="3156977" y="158121"/>
                  <a:pt x="3156977" y="156242"/>
                  <a:pt x="3158857" y="154362"/>
                </a:cubicBezTo>
                <a:lnTo>
                  <a:pt x="3165200" y="150838"/>
                </a:lnTo>
                <a:cubicBezTo>
                  <a:pt x="3175068" y="136271"/>
                  <a:pt x="3184231" y="120764"/>
                  <a:pt x="3192690" y="104318"/>
                </a:cubicBezTo>
                <a:cubicBezTo>
                  <a:pt x="3184231" y="89281"/>
                  <a:pt x="3175538" y="74479"/>
                  <a:pt x="3166610" y="59912"/>
                </a:cubicBezTo>
                <a:lnTo>
                  <a:pt x="3168724" y="59207"/>
                </a:lnTo>
                <a:lnTo>
                  <a:pt x="3184936" y="71895"/>
                </a:lnTo>
                <a:lnTo>
                  <a:pt x="3199033" y="88106"/>
                </a:lnTo>
                <a:lnTo>
                  <a:pt x="3201148" y="86697"/>
                </a:lnTo>
                <a:cubicBezTo>
                  <a:pt x="3206786" y="70720"/>
                  <a:pt x="3211955" y="54274"/>
                  <a:pt x="3216654" y="37357"/>
                </a:cubicBezTo>
                <a:close/>
                <a:moveTo>
                  <a:pt x="3301941" y="35947"/>
                </a:moveTo>
                <a:lnTo>
                  <a:pt x="3299122" y="37357"/>
                </a:lnTo>
                <a:cubicBezTo>
                  <a:pt x="3300531" y="43936"/>
                  <a:pt x="3302881" y="50044"/>
                  <a:pt x="3306170" y="55683"/>
                </a:cubicBezTo>
                <a:cubicBezTo>
                  <a:pt x="3306170" y="50514"/>
                  <a:pt x="3305935" y="45110"/>
                  <a:pt x="3305465" y="39472"/>
                </a:cubicBezTo>
                <a:close/>
                <a:moveTo>
                  <a:pt x="2553390" y="34538"/>
                </a:moveTo>
                <a:cubicBezTo>
                  <a:pt x="2551981" y="37357"/>
                  <a:pt x="2552216" y="39707"/>
                  <a:pt x="2554095" y="41586"/>
                </a:cubicBezTo>
                <a:lnTo>
                  <a:pt x="2554095" y="35243"/>
                </a:lnTo>
                <a:close/>
                <a:moveTo>
                  <a:pt x="2558324" y="33128"/>
                </a:moveTo>
                <a:lnTo>
                  <a:pt x="2558324" y="36652"/>
                </a:lnTo>
                <a:lnTo>
                  <a:pt x="2560439" y="36652"/>
                </a:lnTo>
                <a:lnTo>
                  <a:pt x="2560439" y="33833"/>
                </a:lnTo>
                <a:close/>
                <a:moveTo>
                  <a:pt x="748270" y="31013"/>
                </a:moveTo>
                <a:lnTo>
                  <a:pt x="751089" y="39472"/>
                </a:lnTo>
                <a:cubicBezTo>
                  <a:pt x="751559" y="36652"/>
                  <a:pt x="751324" y="33833"/>
                  <a:pt x="750384" y="31013"/>
                </a:cubicBezTo>
                <a:close/>
                <a:moveTo>
                  <a:pt x="1829510" y="30309"/>
                </a:moveTo>
                <a:lnTo>
                  <a:pt x="1841492" y="30309"/>
                </a:lnTo>
                <a:cubicBezTo>
                  <a:pt x="1851360" y="33598"/>
                  <a:pt x="1860523" y="38062"/>
                  <a:pt x="1868981" y="43701"/>
                </a:cubicBezTo>
                <a:cubicBezTo>
                  <a:pt x="1874620" y="49340"/>
                  <a:pt x="1877674" y="55918"/>
                  <a:pt x="1878144" y="63437"/>
                </a:cubicBezTo>
                <a:cubicBezTo>
                  <a:pt x="1876734" y="72365"/>
                  <a:pt x="1873445" y="80353"/>
                  <a:pt x="1868276" y="87401"/>
                </a:cubicBezTo>
                <a:cubicBezTo>
                  <a:pt x="1864047" y="89281"/>
                  <a:pt x="1860523" y="88341"/>
                  <a:pt x="1857703" y="84582"/>
                </a:cubicBezTo>
                <a:cubicBezTo>
                  <a:pt x="1846896" y="69075"/>
                  <a:pt x="1835853" y="53569"/>
                  <a:pt x="1824576" y="38062"/>
                </a:cubicBezTo>
                <a:lnTo>
                  <a:pt x="1824576" y="34538"/>
                </a:lnTo>
                <a:lnTo>
                  <a:pt x="1825985" y="33833"/>
                </a:lnTo>
                <a:close/>
                <a:moveTo>
                  <a:pt x="2193212" y="29604"/>
                </a:moveTo>
                <a:cubicBezTo>
                  <a:pt x="2191332" y="32893"/>
                  <a:pt x="2190628" y="36417"/>
                  <a:pt x="2191098" y="40177"/>
                </a:cubicBezTo>
                <a:lnTo>
                  <a:pt x="2192507" y="38767"/>
                </a:lnTo>
                <a:lnTo>
                  <a:pt x="2193917" y="38062"/>
                </a:lnTo>
                <a:lnTo>
                  <a:pt x="2198146" y="33833"/>
                </a:lnTo>
                <a:lnTo>
                  <a:pt x="2195327" y="30309"/>
                </a:lnTo>
                <a:close/>
                <a:moveTo>
                  <a:pt x="3297712" y="28899"/>
                </a:moveTo>
                <a:cubicBezTo>
                  <a:pt x="3302881" y="27959"/>
                  <a:pt x="3307580" y="29369"/>
                  <a:pt x="3311809" y="33128"/>
                </a:cubicBezTo>
                <a:cubicBezTo>
                  <a:pt x="3314628" y="45815"/>
                  <a:pt x="3316743" y="58268"/>
                  <a:pt x="3318153" y="70485"/>
                </a:cubicBezTo>
                <a:lnTo>
                  <a:pt x="3363263" y="71895"/>
                </a:lnTo>
                <a:lnTo>
                  <a:pt x="3365378" y="70485"/>
                </a:lnTo>
                <a:cubicBezTo>
                  <a:pt x="3364438" y="61087"/>
                  <a:pt x="3365378" y="51454"/>
                  <a:pt x="3368197" y="41586"/>
                </a:cubicBezTo>
                <a:cubicBezTo>
                  <a:pt x="3375715" y="38297"/>
                  <a:pt x="3383704" y="38297"/>
                  <a:pt x="3392162" y="41586"/>
                </a:cubicBezTo>
                <a:lnTo>
                  <a:pt x="3395686" y="48635"/>
                </a:lnTo>
                <a:lnTo>
                  <a:pt x="3395686" y="71190"/>
                </a:lnTo>
                <a:lnTo>
                  <a:pt x="3408373" y="71895"/>
                </a:lnTo>
                <a:cubicBezTo>
                  <a:pt x="3410723" y="65786"/>
                  <a:pt x="3414482" y="60382"/>
                  <a:pt x="3419651" y="55683"/>
                </a:cubicBezTo>
                <a:lnTo>
                  <a:pt x="3429519" y="55683"/>
                </a:lnTo>
                <a:cubicBezTo>
                  <a:pt x="3433748" y="60852"/>
                  <a:pt x="3438917" y="64846"/>
                  <a:pt x="3445026" y="67666"/>
                </a:cubicBezTo>
                <a:cubicBezTo>
                  <a:pt x="3445966" y="70955"/>
                  <a:pt x="3445261" y="73539"/>
                  <a:pt x="3442911" y="75419"/>
                </a:cubicBezTo>
                <a:lnTo>
                  <a:pt x="3427405" y="78238"/>
                </a:lnTo>
                <a:cubicBezTo>
                  <a:pt x="3415187" y="78708"/>
                  <a:pt x="3403675" y="79413"/>
                  <a:pt x="3392867" y="80353"/>
                </a:cubicBezTo>
                <a:cubicBezTo>
                  <a:pt x="3388638" y="95390"/>
                  <a:pt x="3382999" y="109487"/>
                  <a:pt x="3375950" y="122644"/>
                </a:cubicBezTo>
                <a:cubicBezTo>
                  <a:pt x="3373131" y="125933"/>
                  <a:pt x="3370312" y="126168"/>
                  <a:pt x="3367492" y="123349"/>
                </a:cubicBezTo>
                <a:lnTo>
                  <a:pt x="3366082" y="81763"/>
                </a:lnTo>
                <a:lnTo>
                  <a:pt x="3364673" y="78943"/>
                </a:lnTo>
                <a:lnTo>
                  <a:pt x="3318857" y="78943"/>
                </a:lnTo>
                <a:cubicBezTo>
                  <a:pt x="3319797" y="95860"/>
                  <a:pt x="3321442" y="112776"/>
                  <a:pt x="3323791" y="129693"/>
                </a:cubicBezTo>
                <a:lnTo>
                  <a:pt x="3317448" y="136741"/>
                </a:lnTo>
                <a:lnTo>
                  <a:pt x="3311809" y="137446"/>
                </a:lnTo>
                <a:lnTo>
                  <a:pt x="3307580" y="131807"/>
                </a:lnTo>
                <a:cubicBezTo>
                  <a:pt x="3301471" y="113481"/>
                  <a:pt x="3296302" y="95155"/>
                  <a:pt x="3292073" y="76829"/>
                </a:cubicBezTo>
                <a:lnTo>
                  <a:pt x="3270928" y="72600"/>
                </a:lnTo>
                <a:lnTo>
                  <a:pt x="3261060" y="66961"/>
                </a:lnTo>
                <a:lnTo>
                  <a:pt x="3289254" y="69780"/>
                </a:lnTo>
                <a:lnTo>
                  <a:pt x="3292073" y="68371"/>
                </a:lnTo>
                <a:cubicBezTo>
                  <a:pt x="3288784" y="56623"/>
                  <a:pt x="3288549" y="44641"/>
                  <a:pt x="3291368" y="32423"/>
                </a:cubicBezTo>
                <a:close/>
                <a:moveTo>
                  <a:pt x="2551981" y="27489"/>
                </a:moveTo>
                <a:cubicBezTo>
                  <a:pt x="2550571" y="30779"/>
                  <a:pt x="2551041" y="32893"/>
                  <a:pt x="2553390" y="33833"/>
                </a:cubicBezTo>
                <a:lnTo>
                  <a:pt x="2555505" y="31013"/>
                </a:lnTo>
                <a:close/>
                <a:moveTo>
                  <a:pt x="2287662" y="26784"/>
                </a:moveTo>
                <a:lnTo>
                  <a:pt x="2296793" y="40482"/>
                </a:lnTo>
                <a:lnTo>
                  <a:pt x="2294710" y="29604"/>
                </a:lnTo>
                <a:lnTo>
                  <a:pt x="2289777" y="26784"/>
                </a:lnTo>
                <a:close/>
                <a:moveTo>
                  <a:pt x="927302" y="23260"/>
                </a:moveTo>
                <a:cubicBezTo>
                  <a:pt x="890649" y="27019"/>
                  <a:pt x="853997" y="30074"/>
                  <a:pt x="817345" y="32423"/>
                </a:cubicBezTo>
                <a:cubicBezTo>
                  <a:pt x="798079" y="31953"/>
                  <a:pt x="779283" y="32423"/>
                  <a:pt x="760957" y="33833"/>
                </a:cubicBezTo>
                <a:cubicBezTo>
                  <a:pt x="761897" y="41351"/>
                  <a:pt x="762836" y="48635"/>
                  <a:pt x="763776" y="55683"/>
                </a:cubicBezTo>
                <a:lnTo>
                  <a:pt x="765186" y="58503"/>
                </a:lnTo>
                <a:cubicBezTo>
                  <a:pt x="808417" y="61792"/>
                  <a:pt x="852118" y="62027"/>
                  <a:pt x="896288" y="59207"/>
                </a:cubicBezTo>
                <a:cubicBezTo>
                  <a:pt x="899577" y="56388"/>
                  <a:pt x="903337" y="54039"/>
                  <a:pt x="907566" y="52159"/>
                </a:cubicBezTo>
                <a:cubicBezTo>
                  <a:pt x="911795" y="54039"/>
                  <a:pt x="916259" y="55448"/>
                  <a:pt x="920958" y="56388"/>
                </a:cubicBezTo>
                <a:lnTo>
                  <a:pt x="922368" y="60617"/>
                </a:lnTo>
                <a:lnTo>
                  <a:pt x="918843" y="64846"/>
                </a:lnTo>
                <a:cubicBezTo>
                  <a:pt x="908506" y="66256"/>
                  <a:pt x="898403" y="67666"/>
                  <a:pt x="888535" y="69075"/>
                </a:cubicBezTo>
                <a:cubicBezTo>
                  <a:pt x="847653" y="70485"/>
                  <a:pt x="807007" y="69310"/>
                  <a:pt x="766596" y="65551"/>
                </a:cubicBezTo>
                <a:lnTo>
                  <a:pt x="763776" y="66961"/>
                </a:lnTo>
                <a:lnTo>
                  <a:pt x="763071" y="87401"/>
                </a:lnTo>
                <a:lnTo>
                  <a:pt x="765186" y="90221"/>
                </a:lnTo>
                <a:lnTo>
                  <a:pt x="916729" y="92335"/>
                </a:lnTo>
                <a:lnTo>
                  <a:pt x="930826" y="90926"/>
                </a:lnTo>
                <a:cubicBezTo>
                  <a:pt x="927536" y="68840"/>
                  <a:pt x="926362" y="46285"/>
                  <a:pt x="927302" y="23260"/>
                </a:cubicBezTo>
                <a:close/>
                <a:moveTo>
                  <a:pt x="2551981" y="21146"/>
                </a:moveTo>
                <a:lnTo>
                  <a:pt x="2554800" y="21146"/>
                </a:lnTo>
                <a:lnTo>
                  <a:pt x="2570307" y="31013"/>
                </a:lnTo>
                <a:cubicBezTo>
                  <a:pt x="2577825" y="38532"/>
                  <a:pt x="2582994" y="47460"/>
                  <a:pt x="2585813" y="57798"/>
                </a:cubicBezTo>
                <a:cubicBezTo>
                  <a:pt x="2585343" y="83172"/>
                  <a:pt x="2585343" y="108077"/>
                  <a:pt x="2585813" y="132512"/>
                </a:cubicBezTo>
                <a:cubicBezTo>
                  <a:pt x="2604140" y="133922"/>
                  <a:pt x="2622466" y="133452"/>
                  <a:pt x="2640792" y="131102"/>
                </a:cubicBezTo>
                <a:lnTo>
                  <a:pt x="2683788" y="124054"/>
                </a:lnTo>
                <a:cubicBezTo>
                  <a:pt x="2684727" y="118415"/>
                  <a:pt x="2686607" y="113011"/>
                  <a:pt x="2689426" y="107842"/>
                </a:cubicBezTo>
                <a:cubicBezTo>
                  <a:pt x="2691776" y="105963"/>
                  <a:pt x="2694830" y="104788"/>
                  <a:pt x="2698589" y="104318"/>
                </a:cubicBezTo>
                <a:lnTo>
                  <a:pt x="2709162" y="107842"/>
                </a:lnTo>
                <a:lnTo>
                  <a:pt x="2724669" y="123349"/>
                </a:lnTo>
                <a:cubicBezTo>
                  <a:pt x="2726079" y="126638"/>
                  <a:pt x="2725844" y="129458"/>
                  <a:pt x="2723964" y="131807"/>
                </a:cubicBezTo>
                <a:lnTo>
                  <a:pt x="2694360" y="132512"/>
                </a:lnTo>
                <a:cubicBezTo>
                  <a:pt x="2675095" y="136741"/>
                  <a:pt x="2655359" y="139795"/>
                  <a:pt x="2635153" y="141675"/>
                </a:cubicBezTo>
                <a:lnTo>
                  <a:pt x="2595681" y="143085"/>
                </a:lnTo>
                <a:lnTo>
                  <a:pt x="2594272" y="144494"/>
                </a:lnTo>
                <a:cubicBezTo>
                  <a:pt x="2609309" y="165640"/>
                  <a:pt x="2626460" y="184906"/>
                  <a:pt x="2645726" y="202292"/>
                </a:cubicBezTo>
                <a:cubicBezTo>
                  <a:pt x="2661702" y="216859"/>
                  <a:pt x="2679324" y="229311"/>
                  <a:pt x="2698589" y="239649"/>
                </a:cubicBezTo>
                <a:cubicBezTo>
                  <a:pt x="2709397" y="242938"/>
                  <a:pt x="2720675" y="245993"/>
                  <a:pt x="2732422" y="248812"/>
                </a:cubicBezTo>
                <a:lnTo>
                  <a:pt x="2732422" y="256566"/>
                </a:lnTo>
                <a:lnTo>
                  <a:pt x="2715506" y="271367"/>
                </a:lnTo>
                <a:lnTo>
                  <a:pt x="2711982" y="276301"/>
                </a:lnTo>
                <a:cubicBezTo>
                  <a:pt x="2698824" y="282880"/>
                  <a:pt x="2685902" y="282645"/>
                  <a:pt x="2673215" y="275597"/>
                </a:cubicBezTo>
                <a:cubicBezTo>
                  <a:pt x="2660528" y="269488"/>
                  <a:pt x="2649720" y="261265"/>
                  <a:pt x="2640792" y="250927"/>
                </a:cubicBezTo>
                <a:cubicBezTo>
                  <a:pt x="2613068" y="219443"/>
                  <a:pt x="2594272" y="183496"/>
                  <a:pt x="2584404" y="143085"/>
                </a:cubicBezTo>
                <a:lnTo>
                  <a:pt x="2582994" y="143085"/>
                </a:lnTo>
                <a:cubicBezTo>
                  <a:pt x="2577825" y="165640"/>
                  <a:pt x="2571247" y="187255"/>
                  <a:pt x="2563258" y="207931"/>
                </a:cubicBezTo>
                <a:cubicBezTo>
                  <a:pt x="2550101" y="229546"/>
                  <a:pt x="2536474" y="250457"/>
                  <a:pt x="2522377" y="270663"/>
                </a:cubicBezTo>
                <a:cubicBezTo>
                  <a:pt x="2511569" y="280061"/>
                  <a:pt x="2499587" y="285699"/>
                  <a:pt x="2486430" y="287579"/>
                </a:cubicBezTo>
                <a:lnTo>
                  <a:pt x="2485725" y="285464"/>
                </a:lnTo>
                <a:lnTo>
                  <a:pt x="2494888" y="277006"/>
                </a:lnTo>
                <a:cubicBezTo>
                  <a:pt x="2502876" y="267608"/>
                  <a:pt x="2509455" y="256800"/>
                  <a:pt x="2514624" y="244583"/>
                </a:cubicBezTo>
                <a:cubicBezTo>
                  <a:pt x="2526841" y="210750"/>
                  <a:pt x="2536239" y="175978"/>
                  <a:pt x="2542818" y="140265"/>
                </a:cubicBezTo>
                <a:lnTo>
                  <a:pt x="2530130" y="138856"/>
                </a:lnTo>
                <a:lnTo>
                  <a:pt x="2467399" y="136741"/>
                </a:lnTo>
                <a:cubicBezTo>
                  <a:pt x="2465989" y="134861"/>
                  <a:pt x="2466459" y="133217"/>
                  <a:pt x="2468808" y="131807"/>
                </a:cubicBezTo>
                <a:cubicBezTo>
                  <a:pt x="2493243" y="128988"/>
                  <a:pt x="2518148" y="128518"/>
                  <a:pt x="2543522" y="130397"/>
                </a:cubicBezTo>
                <a:cubicBezTo>
                  <a:pt x="2546812" y="97504"/>
                  <a:pt x="2548222" y="64141"/>
                  <a:pt x="2547752" y="30309"/>
                </a:cubicBezTo>
                <a:close/>
                <a:moveTo>
                  <a:pt x="2188983" y="20441"/>
                </a:moveTo>
                <a:lnTo>
                  <a:pt x="2190393" y="20441"/>
                </a:lnTo>
                <a:lnTo>
                  <a:pt x="2195327" y="22555"/>
                </a:lnTo>
                <a:cubicBezTo>
                  <a:pt x="2207074" y="32423"/>
                  <a:pt x="2214358" y="44406"/>
                  <a:pt x="2217177" y="58503"/>
                </a:cubicBezTo>
                <a:cubicBezTo>
                  <a:pt x="2210128" y="70720"/>
                  <a:pt x="2201200" y="81528"/>
                  <a:pt x="2190393" y="90926"/>
                </a:cubicBezTo>
                <a:lnTo>
                  <a:pt x="2168542" y="109957"/>
                </a:lnTo>
                <a:cubicBezTo>
                  <a:pt x="2162434" y="115126"/>
                  <a:pt x="2155855" y="116535"/>
                  <a:pt x="2148807" y="114186"/>
                </a:cubicBezTo>
                <a:cubicBezTo>
                  <a:pt x="2145987" y="110896"/>
                  <a:pt x="2145517" y="106902"/>
                  <a:pt x="2147397" y="102203"/>
                </a:cubicBezTo>
                <a:cubicBezTo>
                  <a:pt x="2163373" y="75889"/>
                  <a:pt x="2177235" y="48635"/>
                  <a:pt x="2188983" y="20441"/>
                </a:cubicBezTo>
                <a:close/>
                <a:moveTo>
                  <a:pt x="1620169" y="19736"/>
                </a:moveTo>
                <a:cubicBezTo>
                  <a:pt x="1617350" y="22555"/>
                  <a:pt x="1616175" y="25610"/>
                  <a:pt x="1616645" y="28899"/>
                </a:cubicBezTo>
                <a:cubicBezTo>
                  <a:pt x="1621814" y="29369"/>
                  <a:pt x="1626983" y="28194"/>
                  <a:pt x="1632152" y="25375"/>
                </a:cubicBezTo>
                <a:lnTo>
                  <a:pt x="1632152" y="23260"/>
                </a:lnTo>
                <a:lnTo>
                  <a:pt x="1625103" y="19736"/>
                </a:lnTo>
                <a:close/>
                <a:moveTo>
                  <a:pt x="2933304" y="19031"/>
                </a:moveTo>
                <a:lnTo>
                  <a:pt x="2940353" y="20441"/>
                </a:lnTo>
                <a:lnTo>
                  <a:pt x="2954450" y="38767"/>
                </a:lnTo>
                <a:cubicBezTo>
                  <a:pt x="2953510" y="48635"/>
                  <a:pt x="2954215" y="58268"/>
                  <a:pt x="2956565" y="67666"/>
                </a:cubicBezTo>
                <a:cubicBezTo>
                  <a:pt x="2961734" y="69545"/>
                  <a:pt x="2967137" y="69310"/>
                  <a:pt x="2972776" y="66961"/>
                </a:cubicBezTo>
                <a:cubicBezTo>
                  <a:pt x="2969957" y="61792"/>
                  <a:pt x="2970661" y="56388"/>
                  <a:pt x="2974891" y="50749"/>
                </a:cubicBezTo>
                <a:lnTo>
                  <a:pt x="2979120" y="47930"/>
                </a:lnTo>
                <a:cubicBezTo>
                  <a:pt x="2986638" y="50279"/>
                  <a:pt x="2993687" y="53804"/>
                  <a:pt x="3000265" y="58503"/>
                </a:cubicBezTo>
                <a:cubicBezTo>
                  <a:pt x="3001205" y="64611"/>
                  <a:pt x="2999091" y="69310"/>
                  <a:pt x="2993922" y="72600"/>
                </a:cubicBezTo>
                <a:cubicBezTo>
                  <a:pt x="2981704" y="76829"/>
                  <a:pt x="2969487" y="78473"/>
                  <a:pt x="2957270" y="77534"/>
                </a:cubicBezTo>
                <a:cubicBezTo>
                  <a:pt x="2955860" y="88341"/>
                  <a:pt x="2956095" y="98914"/>
                  <a:pt x="2957974" y="109252"/>
                </a:cubicBezTo>
                <a:lnTo>
                  <a:pt x="2972071" y="109252"/>
                </a:lnTo>
                <a:cubicBezTo>
                  <a:pt x="2979590" y="100794"/>
                  <a:pt x="2988988" y="96799"/>
                  <a:pt x="3000265" y="97269"/>
                </a:cubicBezTo>
                <a:cubicBezTo>
                  <a:pt x="3004494" y="103848"/>
                  <a:pt x="3006374" y="111366"/>
                  <a:pt x="3005904" y="119825"/>
                </a:cubicBezTo>
                <a:cubicBezTo>
                  <a:pt x="3004494" y="140030"/>
                  <a:pt x="3002380" y="159766"/>
                  <a:pt x="2999561" y="179032"/>
                </a:cubicBezTo>
                <a:cubicBezTo>
                  <a:pt x="2995801" y="183261"/>
                  <a:pt x="2992042" y="183026"/>
                  <a:pt x="2988283" y="178327"/>
                </a:cubicBezTo>
                <a:lnTo>
                  <a:pt x="2985464" y="183261"/>
                </a:lnTo>
                <a:cubicBezTo>
                  <a:pt x="2975595" y="187020"/>
                  <a:pt x="2965728" y="189840"/>
                  <a:pt x="2955860" y="191719"/>
                </a:cubicBezTo>
                <a:cubicBezTo>
                  <a:pt x="2953980" y="197828"/>
                  <a:pt x="2954215" y="203467"/>
                  <a:pt x="2956565" y="208636"/>
                </a:cubicBezTo>
                <a:lnTo>
                  <a:pt x="2984759" y="217094"/>
                </a:lnTo>
                <a:cubicBezTo>
                  <a:pt x="2988048" y="219913"/>
                  <a:pt x="2989693" y="223438"/>
                  <a:pt x="2989693" y="227667"/>
                </a:cubicBezTo>
                <a:cubicBezTo>
                  <a:pt x="2987813" y="235185"/>
                  <a:pt x="2984054" y="241059"/>
                  <a:pt x="2978415" y="245288"/>
                </a:cubicBezTo>
                <a:cubicBezTo>
                  <a:pt x="2974186" y="245288"/>
                  <a:pt x="2971132" y="243408"/>
                  <a:pt x="2969252" y="239649"/>
                </a:cubicBezTo>
                <a:lnTo>
                  <a:pt x="2962908" y="227667"/>
                </a:lnTo>
                <a:lnTo>
                  <a:pt x="2955860" y="219208"/>
                </a:lnTo>
                <a:lnTo>
                  <a:pt x="2954450" y="253746"/>
                </a:lnTo>
                <a:cubicBezTo>
                  <a:pt x="2950691" y="266433"/>
                  <a:pt x="2948342" y="278886"/>
                  <a:pt x="2947402" y="291103"/>
                </a:cubicBezTo>
                <a:cubicBezTo>
                  <a:pt x="2945052" y="293923"/>
                  <a:pt x="2942703" y="294392"/>
                  <a:pt x="2940353" y="292513"/>
                </a:cubicBezTo>
                <a:cubicBezTo>
                  <a:pt x="2938943" y="268078"/>
                  <a:pt x="2937299" y="243408"/>
                  <a:pt x="2935419" y="218504"/>
                </a:cubicBezTo>
                <a:cubicBezTo>
                  <a:pt x="2930250" y="227902"/>
                  <a:pt x="2924377" y="236360"/>
                  <a:pt x="2917798" y="243878"/>
                </a:cubicBezTo>
                <a:cubicBezTo>
                  <a:pt x="2910280" y="252806"/>
                  <a:pt x="2900881" y="257505"/>
                  <a:pt x="2889604" y="257975"/>
                </a:cubicBezTo>
                <a:lnTo>
                  <a:pt x="2888899" y="255156"/>
                </a:lnTo>
                <a:lnTo>
                  <a:pt x="2895243" y="246698"/>
                </a:lnTo>
                <a:lnTo>
                  <a:pt x="2900881" y="243173"/>
                </a:lnTo>
                <a:cubicBezTo>
                  <a:pt x="2913099" y="227197"/>
                  <a:pt x="2922967" y="209576"/>
                  <a:pt x="2930485" y="190310"/>
                </a:cubicBezTo>
                <a:lnTo>
                  <a:pt x="2912864" y="184671"/>
                </a:lnTo>
                <a:cubicBezTo>
                  <a:pt x="2912394" y="189370"/>
                  <a:pt x="2911219" y="193364"/>
                  <a:pt x="2909340" y="196653"/>
                </a:cubicBezTo>
                <a:cubicBezTo>
                  <a:pt x="2906990" y="198063"/>
                  <a:pt x="2904875" y="197828"/>
                  <a:pt x="2902996" y="195948"/>
                </a:cubicBezTo>
                <a:cubicBezTo>
                  <a:pt x="2897827" y="191249"/>
                  <a:pt x="2895008" y="185376"/>
                  <a:pt x="2894538" y="178327"/>
                </a:cubicBezTo>
                <a:lnTo>
                  <a:pt x="2894538" y="167050"/>
                </a:lnTo>
                <a:cubicBezTo>
                  <a:pt x="2889839" y="146844"/>
                  <a:pt x="2886080" y="126168"/>
                  <a:pt x="2883260" y="105023"/>
                </a:cubicBezTo>
                <a:lnTo>
                  <a:pt x="2884670" y="100794"/>
                </a:lnTo>
                <a:cubicBezTo>
                  <a:pt x="2892658" y="99854"/>
                  <a:pt x="2900646" y="100324"/>
                  <a:pt x="2908635" y="102203"/>
                </a:cubicBezTo>
                <a:lnTo>
                  <a:pt x="2914274" y="109252"/>
                </a:lnTo>
                <a:lnTo>
                  <a:pt x="2930485" y="109957"/>
                </a:lnTo>
                <a:lnTo>
                  <a:pt x="2932600" y="107842"/>
                </a:lnTo>
                <a:lnTo>
                  <a:pt x="2930485" y="77534"/>
                </a:lnTo>
                <a:cubicBezTo>
                  <a:pt x="2913569" y="77064"/>
                  <a:pt x="2897122" y="75419"/>
                  <a:pt x="2881146" y="72600"/>
                </a:cubicBezTo>
                <a:lnTo>
                  <a:pt x="2878326" y="69780"/>
                </a:lnTo>
                <a:lnTo>
                  <a:pt x="2881146" y="66961"/>
                </a:lnTo>
                <a:lnTo>
                  <a:pt x="2927666" y="68371"/>
                </a:lnTo>
                <a:lnTo>
                  <a:pt x="2930485" y="66961"/>
                </a:lnTo>
                <a:lnTo>
                  <a:pt x="2931190" y="23965"/>
                </a:lnTo>
                <a:close/>
                <a:moveTo>
                  <a:pt x="2274975" y="18326"/>
                </a:moveTo>
                <a:lnTo>
                  <a:pt x="2288367" y="19031"/>
                </a:lnTo>
                <a:lnTo>
                  <a:pt x="2296825" y="22555"/>
                </a:lnTo>
                <a:cubicBezTo>
                  <a:pt x="2306223" y="31953"/>
                  <a:pt x="2310217" y="43466"/>
                  <a:pt x="2308807" y="57093"/>
                </a:cubicBezTo>
                <a:cubicBezTo>
                  <a:pt x="2305048" y="74949"/>
                  <a:pt x="2300349" y="92100"/>
                  <a:pt x="2294710" y="108547"/>
                </a:cubicBezTo>
                <a:lnTo>
                  <a:pt x="2332067" y="107137"/>
                </a:lnTo>
                <a:cubicBezTo>
                  <a:pt x="2340526" y="100559"/>
                  <a:pt x="2349689" y="98209"/>
                  <a:pt x="2359557" y="100089"/>
                </a:cubicBezTo>
                <a:cubicBezTo>
                  <a:pt x="2363316" y="121234"/>
                  <a:pt x="2363786" y="142615"/>
                  <a:pt x="2360966" y="164230"/>
                </a:cubicBezTo>
                <a:cubicBezTo>
                  <a:pt x="2352978" y="199473"/>
                  <a:pt x="2341700" y="232836"/>
                  <a:pt x="2327134" y="264319"/>
                </a:cubicBezTo>
                <a:lnTo>
                  <a:pt x="2322200" y="265024"/>
                </a:lnTo>
                <a:lnTo>
                  <a:pt x="2317266" y="269958"/>
                </a:lnTo>
                <a:cubicBezTo>
                  <a:pt x="2312097" y="272777"/>
                  <a:pt x="2307163" y="272777"/>
                  <a:pt x="2302464" y="269958"/>
                </a:cubicBezTo>
                <a:lnTo>
                  <a:pt x="2288367" y="255861"/>
                </a:lnTo>
                <a:cubicBezTo>
                  <a:pt x="2286487" y="253981"/>
                  <a:pt x="2286722" y="252102"/>
                  <a:pt x="2289072" y="250222"/>
                </a:cubicBezTo>
                <a:cubicBezTo>
                  <a:pt x="2293771" y="251162"/>
                  <a:pt x="2298705" y="251397"/>
                  <a:pt x="2303873" y="250927"/>
                </a:cubicBezTo>
                <a:cubicBezTo>
                  <a:pt x="2310452" y="234480"/>
                  <a:pt x="2316561" y="217329"/>
                  <a:pt x="2322200" y="199473"/>
                </a:cubicBezTo>
                <a:cubicBezTo>
                  <a:pt x="2326899" y="172688"/>
                  <a:pt x="2331128" y="145669"/>
                  <a:pt x="2334887" y="118415"/>
                </a:cubicBezTo>
                <a:lnTo>
                  <a:pt x="2331363" y="114891"/>
                </a:lnTo>
                <a:cubicBezTo>
                  <a:pt x="2317736" y="115830"/>
                  <a:pt x="2304108" y="116065"/>
                  <a:pt x="2290481" y="115595"/>
                </a:cubicBezTo>
                <a:cubicBezTo>
                  <a:pt x="2285312" y="124524"/>
                  <a:pt x="2280143" y="132982"/>
                  <a:pt x="2274975" y="140970"/>
                </a:cubicBezTo>
                <a:lnTo>
                  <a:pt x="2270041" y="141675"/>
                </a:lnTo>
                <a:cubicBezTo>
                  <a:pt x="2266282" y="138386"/>
                  <a:pt x="2264872" y="134157"/>
                  <a:pt x="2265812" y="128988"/>
                </a:cubicBezTo>
                <a:cubicBezTo>
                  <a:pt x="2266282" y="96095"/>
                  <a:pt x="2267456" y="62967"/>
                  <a:pt x="2269336" y="29604"/>
                </a:cubicBezTo>
                <a:lnTo>
                  <a:pt x="2271450" y="29604"/>
                </a:lnTo>
                <a:cubicBezTo>
                  <a:pt x="2270981" y="33833"/>
                  <a:pt x="2271920" y="37592"/>
                  <a:pt x="2274270" y="40881"/>
                </a:cubicBezTo>
                <a:cubicBezTo>
                  <a:pt x="2274270" y="35243"/>
                  <a:pt x="2276384" y="29839"/>
                  <a:pt x="2280614" y="24670"/>
                </a:cubicBezTo>
                <a:cubicBezTo>
                  <a:pt x="2276384" y="24200"/>
                  <a:pt x="2272390" y="24435"/>
                  <a:pt x="2268631" y="25375"/>
                </a:cubicBezTo>
                <a:lnTo>
                  <a:pt x="2267926" y="21850"/>
                </a:lnTo>
                <a:close/>
                <a:moveTo>
                  <a:pt x="3032689" y="16212"/>
                </a:moveTo>
                <a:cubicBezTo>
                  <a:pt x="3031748" y="21381"/>
                  <a:pt x="3032923" y="25610"/>
                  <a:pt x="3036213" y="28899"/>
                </a:cubicBezTo>
                <a:lnTo>
                  <a:pt x="3037623" y="28899"/>
                </a:lnTo>
                <a:cubicBezTo>
                  <a:pt x="3037623" y="24670"/>
                  <a:pt x="3036213" y="20676"/>
                  <a:pt x="3033393" y="16916"/>
                </a:cubicBezTo>
                <a:close/>
                <a:moveTo>
                  <a:pt x="2835331" y="14097"/>
                </a:moveTo>
                <a:lnTo>
                  <a:pt x="2838150" y="14802"/>
                </a:lnTo>
                <a:lnTo>
                  <a:pt x="2851542" y="47930"/>
                </a:lnTo>
                <a:cubicBezTo>
                  <a:pt x="2851542" y="61087"/>
                  <a:pt x="2852247" y="73774"/>
                  <a:pt x="2853656" y="85992"/>
                </a:cubicBezTo>
                <a:cubicBezTo>
                  <a:pt x="2860235" y="88341"/>
                  <a:pt x="2866344" y="91396"/>
                  <a:pt x="2871983" y="95155"/>
                </a:cubicBezTo>
                <a:cubicBezTo>
                  <a:pt x="2877152" y="101733"/>
                  <a:pt x="2879031" y="109017"/>
                  <a:pt x="2877622" y="117005"/>
                </a:cubicBezTo>
                <a:cubicBezTo>
                  <a:pt x="2874332" y="121234"/>
                  <a:pt x="2871513" y="125228"/>
                  <a:pt x="2869163" y="128988"/>
                </a:cubicBezTo>
                <a:lnTo>
                  <a:pt x="2864934" y="126873"/>
                </a:lnTo>
                <a:cubicBezTo>
                  <a:pt x="2861645" y="121234"/>
                  <a:pt x="2858121" y="115595"/>
                  <a:pt x="2854361" y="109957"/>
                </a:cubicBezTo>
                <a:cubicBezTo>
                  <a:pt x="2854831" y="159766"/>
                  <a:pt x="2853656" y="209341"/>
                  <a:pt x="2850837" y="258680"/>
                </a:cubicBezTo>
                <a:cubicBezTo>
                  <a:pt x="2852247" y="269488"/>
                  <a:pt x="2852717" y="280295"/>
                  <a:pt x="2852247" y="291103"/>
                </a:cubicBezTo>
                <a:lnTo>
                  <a:pt x="2849427" y="293923"/>
                </a:lnTo>
                <a:lnTo>
                  <a:pt x="2845198" y="292513"/>
                </a:lnTo>
                <a:cubicBezTo>
                  <a:pt x="2836740" y="239414"/>
                  <a:pt x="2831336" y="185846"/>
                  <a:pt x="2828987" y="131807"/>
                </a:cubicBezTo>
                <a:cubicBezTo>
                  <a:pt x="2825228" y="93745"/>
                  <a:pt x="2825228" y="55448"/>
                  <a:pt x="2828987" y="16916"/>
                </a:cubicBezTo>
                <a:cubicBezTo>
                  <a:pt x="2831336" y="17386"/>
                  <a:pt x="2833451" y="16447"/>
                  <a:pt x="2835331" y="14097"/>
                </a:cubicBezTo>
                <a:close/>
                <a:moveTo>
                  <a:pt x="1280431" y="13392"/>
                </a:moveTo>
                <a:cubicBezTo>
                  <a:pt x="1283251" y="14802"/>
                  <a:pt x="1286540" y="15507"/>
                  <a:pt x="1290299" y="15507"/>
                </a:cubicBezTo>
                <a:lnTo>
                  <a:pt x="1296643" y="21850"/>
                </a:lnTo>
                <a:lnTo>
                  <a:pt x="1295233" y="26784"/>
                </a:lnTo>
                <a:cubicBezTo>
                  <a:pt x="1278787" y="34773"/>
                  <a:pt x="1261870" y="40411"/>
                  <a:pt x="1244484" y="43701"/>
                </a:cubicBezTo>
                <a:cubicBezTo>
                  <a:pt x="1218170" y="46520"/>
                  <a:pt x="1192090" y="47460"/>
                  <a:pt x="1166246" y="46520"/>
                </a:cubicBezTo>
                <a:lnTo>
                  <a:pt x="1166246" y="50749"/>
                </a:lnTo>
                <a:lnTo>
                  <a:pt x="1169065" y="51454"/>
                </a:lnTo>
                <a:cubicBezTo>
                  <a:pt x="1180813" y="68371"/>
                  <a:pt x="1190211" y="86462"/>
                  <a:pt x="1197259" y="105728"/>
                </a:cubicBezTo>
                <a:cubicBezTo>
                  <a:pt x="1198199" y="119355"/>
                  <a:pt x="1197259" y="132747"/>
                  <a:pt x="1194440" y="145904"/>
                </a:cubicBezTo>
                <a:lnTo>
                  <a:pt x="1196554" y="148019"/>
                </a:lnTo>
                <a:cubicBezTo>
                  <a:pt x="1228507" y="147079"/>
                  <a:pt x="1260461" y="146374"/>
                  <a:pt x="1292414" y="145904"/>
                </a:cubicBezTo>
                <a:lnTo>
                  <a:pt x="1295233" y="144494"/>
                </a:lnTo>
                <a:cubicBezTo>
                  <a:pt x="1296173" y="138386"/>
                  <a:pt x="1298993" y="132747"/>
                  <a:pt x="1303692" y="127578"/>
                </a:cubicBezTo>
                <a:lnTo>
                  <a:pt x="1317789" y="126873"/>
                </a:lnTo>
                <a:lnTo>
                  <a:pt x="1324837" y="131807"/>
                </a:lnTo>
                <a:lnTo>
                  <a:pt x="1325542" y="145904"/>
                </a:lnTo>
                <a:lnTo>
                  <a:pt x="1322722" y="150838"/>
                </a:lnTo>
                <a:cubicBezTo>
                  <a:pt x="1311915" y="155067"/>
                  <a:pt x="1300637" y="156947"/>
                  <a:pt x="1288890" y="156477"/>
                </a:cubicBezTo>
                <a:lnTo>
                  <a:pt x="1221929" y="156477"/>
                </a:lnTo>
                <a:lnTo>
                  <a:pt x="1220519" y="157887"/>
                </a:lnTo>
                <a:lnTo>
                  <a:pt x="1231092" y="177622"/>
                </a:lnTo>
                <a:lnTo>
                  <a:pt x="1231092" y="191014"/>
                </a:lnTo>
                <a:cubicBezTo>
                  <a:pt x="1223104" y="209810"/>
                  <a:pt x="1217700" y="228841"/>
                  <a:pt x="1214881" y="248107"/>
                </a:cubicBezTo>
                <a:lnTo>
                  <a:pt x="1221224" y="254451"/>
                </a:lnTo>
                <a:cubicBezTo>
                  <a:pt x="1239550" y="256800"/>
                  <a:pt x="1258111" y="257505"/>
                  <a:pt x="1276907" y="256566"/>
                </a:cubicBezTo>
                <a:cubicBezTo>
                  <a:pt x="1282076" y="251397"/>
                  <a:pt x="1286070" y="245288"/>
                  <a:pt x="1288890" y="238239"/>
                </a:cubicBezTo>
                <a:lnTo>
                  <a:pt x="1292414" y="237535"/>
                </a:lnTo>
                <a:lnTo>
                  <a:pt x="1295233" y="239649"/>
                </a:lnTo>
                <a:lnTo>
                  <a:pt x="1299462" y="256566"/>
                </a:lnTo>
                <a:lnTo>
                  <a:pt x="1295938" y="262204"/>
                </a:lnTo>
                <a:cubicBezTo>
                  <a:pt x="1289829" y="266903"/>
                  <a:pt x="1283251" y="269723"/>
                  <a:pt x="1276202" y="270663"/>
                </a:cubicBezTo>
                <a:cubicBezTo>
                  <a:pt x="1248478" y="273012"/>
                  <a:pt x="1221459" y="271367"/>
                  <a:pt x="1195145" y="265729"/>
                </a:cubicBezTo>
                <a:cubicBezTo>
                  <a:pt x="1188096" y="261499"/>
                  <a:pt x="1185747" y="254921"/>
                  <a:pt x="1188096" y="245993"/>
                </a:cubicBezTo>
                <a:cubicBezTo>
                  <a:pt x="1190915" y="216859"/>
                  <a:pt x="1195145" y="187725"/>
                  <a:pt x="1200783" y="158591"/>
                </a:cubicBezTo>
                <a:lnTo>
                  <a:pt x="1193735" y="157887"/>
                </a:lnTo>
                <a:lnTo>
                  <a:pt x="1190915" y="159296"/>
                </a:lnTo>
                <a:cubicBezTo>
                  <a:pt x="1179638" y="189840"/>
                  <a:pt x="1165541" y="218739"/>
                  <a:pt x="1148624" y="245993"/>
                </a:cubicBezTo>
                <a:lnTo>
                  <a:pt x="1132413" y="260795"/>
                </a:lnTo>
                <a:cubicBezTo>
                  <a:pt x="1124425" y="266433"/>
                  <a:pt x="1115966" y="269723"/>
                  <a:pt x="1107038" y="270663"/>
                </a:cubicBezTo>
                <a:lnTo>
                  <a:pt x="1104219" y="267843"/>
                </a:lnTo>
                <a:cubicBezTo>
                  <a:pt x="1107978" y="256096"/>
                  <a:pt x="1113382" y="244818"/>
                  <a:pt x="1120430" y="234010"/>
                </a:cubicBezTo>
                <a:cubicBezTo>
                  <a:pt x="1124660" y="221323"/>
                  <a:pt x="1129828" y="208871"/>
                  <a:pt x="1135937" y="196653"/>
                </a:cubicBezTo>
                <a:cubicBezTo>
                  <a:pt x="1141106" y="183496"/>
                  <a:pt x="1144395" y="170339"/>
                  <a:pt x="1145805" y="157182"/>
                </a:cubicBezTo>
                <a:cubicBezTo>
                  <a:pt x="1124190" y="156712"/>
                  <a:pt x="1103044" y="154597"/>
                  <a:pt x="1082368" y="150838"/>
                </a:cubicBezTo>
                <a:cubicBezTo>
                  <a:pt x="1066392" y="148489"/>
                  <a:pt x="1050885" y="144729"/>
                  <a:pt x="1035848" y="139560"/>
                </a:cubicBezTo>
                <a:lnTo>
                  <a:pt x="1035848" y="136036"/>
                </a:lnTo>
                <a:lnTo>
                  <a:pt x="1044307" y="135331"/>
                </a:lnTo>
                <a:cubicBezTo>
                  <a:pt x="1078139" y="142380"/>
                  <a:pt x="1112677" y="146609"/>
                  <a:pt x="1147920" y="148019"/>
                </a:cubicBezTo>
                <a:cubicBezTo>
                  <a:pt x="1152149" y="136271"/>
                  <a:pt x="1155203" y="123349"/>
                  <a:pt x="1157083" y="109252"/>
                </a:cubicBezTo>
                <a:lnTo>
                  <a:pt x="1159902" y="46520"/>
                </a:lnTo>
                <a:lnTo>
                  <a:pt x="1126069" y="43701"/>
                </a:lnTo>
                <a:cubicBezTo>
                  <a:pt x="1104924" y="40411"/>
                  <a:pt x="1084013" y="37357"/>
                  <a:pt x="1063338" y="34538"/>
                </a:cubicBezTo>
                <a:lnTo>
                  <a:pt x="1063338" y="31718"/>
                </a:lnTo>
                <a:cubicBezTo>
                  <a:pt x="1106569" y="34068"/>
                  <a:pt x="1150269" y="35947"/>
                  <a:pt x="1194440" y="37357"/>
                </a:cubicBezTo>
                <a:cubicBezTo>
                  <a:pt x="1219344" y="38297"/>
                  <a:pt x="1243544" y="34773"/>
                  <a:pt x="1267039" y="26784"/>
                </a:cubicBezTo>
                <a:cubicBezTo>
                  <a:pt x="1267979" y="22085"/>
                  <a:pt x="1270329" y="18091"/>
                  <a:pt x="1274088" y="14802"/>
                </a:cubicBezTo>
                <a:close/>
                <a:moveTo>
                  <a:pt x="1618759" y="11278"/>
                </a:moveTo>
                <a:cubicBezTo>
                  <a:pt x="1622049" y="12217"/>
                  <a:pt x="1625573" y="12687"/>
                  <a:pt x="1629332" y="12687"/>
                </a:cubicBezTo>
                <a:lnTo>
                  <a:pt x="1639200" y="19031"/>
                </a:lnTo>
                <a:lnTo>
                  <a:pt x="1644134" y="26784"/>
                </a:lnTo>
                <a:lnTo>
                  <a:pt x="1642019" y="31718"/>
                </a:lnTo>
                <a:cubicBezTo>
                  <a:pt x="1626983" y="37357"/>
                  <a:pt x="1611711" y="40881"/>
                  <a:pt x="1596204" y="42291"/>
                </a:cubicBezTo>
                <a:cubicBezTo>
                  <a:pt x="1544985" y="45580"/>
                  <a:pt x="1494001" y="49105"/>
                  <a:pt x="1443252" y="52864"/>
                </a:cubicBezTo>
                <a:cubicBezTo>
                  <a:pt x="1446071" y="60852"/>
                  <a:pt x="1448421" y="69075"/>
                  <a:pt x="1450300" y="77534"/>
                </a:cubicBezTo>
                <a:cubicBezTo>
                  <a:pt x="1451240" y="109017"/>
                  <a:pt x="1450065" y="140265"/>
                  <a:pt x="1446776" y="171279"/>
                </a:cubicBezTo>
                <a:cubicBezTo>
                  <a:pt x="1439258" y="199003"/>
                  <a:pt x="1429860" y="225787"/>
                  <a:pt x="1418582" y="251632"/>
                </a:cubicBezTo>
                <a:cubicBezTo>
                  <a:pt x="1414353" y="259150"/>
                  <a:pt x="1410124" y="265964"/>
                  <a:pt x="1405895" y="272072"/>
                </a:cubicBezTo>
                <a:lnTo>
                  <a:pt x="1400256" y="274892"/>
                </a:lnTo>
                <a:cubicBezTo>
                  <a:pt x="1398846" y="272542"/>
                  <a:pt x="1398376" y="269488"/>
                  <a:pt x="1398846" y="265729"/>
                </a:cubicBezTo>
                <a:cubicBezTo>
                  <a:pt x="1404485" y="244113"/>
                  <a:pt x="1408714" y="222028"/>
                  <a:pt x="1411533" y="199473"/>
                </a:cubicBezTo>
                <a:cubicBezTo>
                  <a:pt x="1411064" y="144494"/>
                  <a:pt x="1410359" y="89281"/>
                  <a:pt x="1409419" y="33833"/>
                </a:cubicBezTo>
                <a:cubicBezTo>
                  <a:pt x="1410829" y="33363"/>
                  <a:pt x="1412473" y="33598"/>
                  <a:pt x="1414353" y="34538"/>
                </a:cubicBezTo>
                <a:cubicBezTo>
                  <a:pt x="1414823" y="32658"/>
                  <a:pt x="1414823" y="30074"/>
                  <a:pt x="1414353" y="26784"/>
                </a:cubicBezTo>
                <a:lnTo>
                  <a:pt x="1416468" y="26080"/>
                </a:lnTo>
                <a:lnTo>
                  <a:pt x="1420697" y="27489"/>
                </a:lnTo>
                <a:lnTo>
                  <a:pt x="1438318" y="45110"/>
                </a:lnTo>
                <a:cubicBezTo>
                  <a:pt x="1487657" y="41351"/>
                  <a:pt x="1537232" y="37592"/>
                  <a:pt x="1587041" y="33833"/>
                </a:cubicBezTo>
                <a:lnTo>
                  <a:pt x="1606777" y="31013"/>
                </a:lnTo>
                <a:lnTo>
                  <a:pt x="1611711" y="16916"/>
                </a:lnTo>
                <a:close/>
                <a:moveTo>
                  <a:pt x="3022116" y="8458"/>
                </a:moveTo>
                <a:lnTo>
                  <a:pt x="3024230" y="28899"/>
                </a:lnTo>
                <a:lnTo>
                  <a:pt x="3026345" y="28899"/>
                </a:lnTo>
                <a:lnTo>
                  <a:pt x="3027050" y="10573"/>
                </a:lnTo>
                <a:lnTo>
                  <a:pt x="3024935" y="8458"/>
                </a:lnTo>
                <a:close/>
                <a:moveTo>
                  <a:pt x="935055" y="5639"/>
                </a:moveTo>
                <a:lnTo>
                  <a:pt x="938579" y="5639"/>
                </a:lnTo>
                <a:lnTo>
                  <a:pt x="957610" y="19031"/>
                </a:lnTo>
                <a:cubicBezTo>
                  <a:pt x="960899" y="27019"/>
                  <a:pt x="962074" y="35243"/>
                  <a:pt x="961134" y="43701"/>
                </a:cubicBezTo>
                <a:cubicBezTo>
                  <a:pt x="955026" y="62497"/>
                  <a:pt x="947742" y="80588"/>
                  <a:pt x="939284" y="97974"/>
                </a:cubicBezTo>
                <a:cubicBezTo>
                  <a:pt x="904041" y="100794"/>
                  <a:pt x="869034" y="101498"/>
                  <a:pt x="834261" y="100089"/>
                </a:cubicBezTo>
                <a:cubicBezTo>
                  <a:pt x="810296" y="100089"/>
                  <a:pt x="786801" y="99384"/>
                  <a:pt x="763776" y="97974"/>
                </a:cubicBezTo>
                <a:cubicBezTo>
                  <a:pt x="762836" y="105493"/>
                  <a:pt x="759547" y="111131"/>
                  <a:pt x="753908" y="114891"/>
                </a:cubicBezTo>
                <a:lnTo>
                  <a:pt x="745450" y="114891"/>
                </a:lnTo>
                <a:cubicBezTo>
                  <a:pt x="741221" y="107842"/>
                  <a:pt x="737932" y="100089"/>
                  <a:pt x="735582" y="91631"/>
                </a:cubicBezTo>
                <a:cubicBezTo>
                  <a:pt x="731353" y="69545"/>
                  <a:pt x="727594" y="47225"/>
                  <a:pt x="724305" y="24670"/>
                </a:cubicBezTo>
                <a:lnTo>
                  <a:pt x="726419" y="22555"/>
                </a:lnTo>
                <a:cubicBezTo>
                  <a:pt x="726419" y="24905"/>
                  <a:pt x="727359" y="26549"/>
                  <a:pt x="729239" y="27489"/>
                </a:cubicBezTo>
                <a:cubicBezTo>
                  <a:pt x="731118" y="24200"/>
                  <a:pt x="731353" y="20676"/>
                  <a:pt x="729943" y="16916"/>
                </a:cubicBezTo>
                <a:lnTo>
                  <a:pt x="722895" y="15507"/>
                </a:lnTo>
                <a:lnTo>
                  <a:pt x="722895" y="11278"/>
                </a:lnTo>
                <a:cubicBezTo>
                  <a:pt x="726184" y="10808"/>
                  <a:pt x="729708" y="9633"/>
                  <a:pt x="733468" y="7753"/>
                </a:cubicBezTo>
                <a:cubicBezTo>
                  <a:pt x="739106" y="10573"/>
                  <a:pt x="744980" y="13392"/>
                  <a:pt x="751089" y="16212"/>
                </a:cubicBezTo>
                <a:lnTo>
                  <a:pt x="758842" y="24670"/>
                </a:lnTo>
                <a:cubicBezTo>
                  <a:pt x="810061" y="25140"/>
                  <a:pt x="861515" y="22320"/>
                  <a:pt x="913204" y="16212"/>
                </a:cubicBezTo>
                <a:cubicBezTo>
                  <a:pt x="921193" y="14332"/>
                  <a:pt x="928476" y="10808"/>
                  <a:pt x="935055" y="5639"/>
                </a:cubicBezTo>
                <a:close/>
                <a:moveTo>
                  <a:pt x="3020706" y="1410"/>
                </a:moveTo>
                <a:lnTo>
                  <a:pt x="3024230" y="1410"/>
                </a:lnTo>
                <a:lnTo>
                  <a:pt x="3032689" y="4934"/>
                </a:lnTo>
                <a:cubicBezTo>
                  <a:pt x="3038797" y="11043"/>
                  <a:pt x="3043261" y="18091"/>
                  <a:pt x="3046080" y="26080"/>
                </a:cubicBezTo>
                <a:lnTo>
                  <a:pt x="3046080" y="52864"/>
                </a:lnTo>
                <a:lnTo>
                  <a:pt x="3077094" y="52864"/>
                </a:lnTo>
                <a:cubicBezTo>
                  <a:pt x="3076154" y="48635"/>
                  <a:pt x="3078034" y="45110"/>
                  <a:pt x="3082733" y="42291"/>
                </a:cubicBezTo>
                <a:cubicBezTo>
                  <a:pt x="3088841" y="39472"/>
                  <a:pt x="3095420" y="38062"/>
                  <a:pt x="3102469" y="38062"/>
                </a:cubicBezTo>
                <a:cubicBezTo>
                  <a:pt x="3105288" y="43701"/>
                  <a:pt x="3106698" y="49809"/>
                  <a:pt x="3106698" y="56388"/>
                </a:cubicBezTo>
                <a:cubicBezTo>
                  <a:pt x="3098709" y="78003"/>
                  <a:pt x="3088841" y="98444"/>
                  <a:pt x="3077094" y="117710"/>
                </a:cubicBezTo>
                <a:cubicBezTo>
                  <a:pt x="3074744" y="120529"/>
                  <a:pt x="3072160" y="120999"/>
                  <a:pt x="3069341" y="119120"/>
                </a:cubicBezTo>
                <a:cubicBezTo>
                  <a:pt x="3067461" y="114421"/>
                  <a:pt x="3067461" y="109252"/>
                  <a:pt x="3069341" y="103613"/>
                </a:cubicBezTo>
                <a:cubicBezTo>
                  <a:pt x="3074510" y="89986"/>
                  <a:pt x="3078269" y="75889"/>
                  <a:pt x="3080618" y="61322"/>
                </a:cubicBezTo>
                <a:lnTo>
                  <a:pt x="3045376" y="59912"/>
                </a:lnTo>
                <a:lnTo>
                  <a:pt x="3043261" y="61322"/>
                </a:lnTo>
                <a:cubicBezTo>
                  <a:pt x="3036682" y="79648"/>
                  <a:pt x="3029869" y="97504"/>
                  <a:pt x="3022821" y="114891"/>
                </a:cubicBezTo>
                <a:lnTo>
                  <a:pt x="3018591" y="117005"/>
                </a:lnTo>
                <a:lnTo>
                  <a:pt x="3015772" y="121234"/>
                </a:lnTo>
                <a:lnTo>
                  <a:pt x="3010838" y="121234"/>
                </a:lnTo>
                <a:lnTo>
                  <a:pt x="3009428" y="117005"/>
                </a:lnTo>
                <a:cubicBezTo>
                  <a:pt x="3011778" y="97269"/>
                  <a:pt x="3014127" y="77064"/>
                  <a:pt x="3016477" y="56388"/>
                </a:cubicBezTo>
                <a:cubicBezTo>
                  <a:pt x="3015067" y="40881"/>
                  <a:pt x="3016007" y="25610"/>
                  <a:pt x="3019296" y="10573"/>
                </a:cubicBezTo>
                <a:lnTo>
                  <a:pt x="3017887" y="4229"/>
                </a:lnTo>
                <a:close/>
                <a:moveTo>
                  <a:pt x="1902109" y="0"/>
                </a:moveTo>
                <a:cubicBezTo>
                  <a:pt x="1903989" y="1410"/>
                  <a:pt x="1906103" y="2819"/>
                  <a:pt x="1908453" y="4229"/>
                </a:cubicBezTo>
                <a:lnTo>
                  <a:pt x="1923255" y="30309"/>
                </a:lnTo>
                <a:lnTo>
                  <a:pt x="1928893" y="35243"/>
                </a:lnTo>
                <a:cubicBezTo>
                  <a:pt x="1934532" y="52159"/>
                  <a:pt x="1938761" y="69075"/>
                  <a:pt x="1941581" y="85992"/>
                </a:cubicBezTo>
                <a:cubicBezTo>
                  <a:pt x="1941581" y="102438"/>
                  <a:pt x="1941346" y="118650"/>
                  <a:pt x="1940876" y="134627"/>
                </a:cubicBezTo>
                <a:cubicBezTo>
                  <a:pt x="1936177" y="144964"/>
                  <a:pt x="1933123" y="155537"/>
                  <a:pt x="1931713" y="166345"/>
                </a:cubicBezTo>
                <a:lnTo>
                  <a:pt x="1999378" y="164935"/>
                </a:lnTo>
                <a:lnTo>
                  <a:pt x="2002903" y="160001"/>
                </a:lnTo>
                <a:lnTo>
                  <a:pt x="2015590" y="152248"/>
                </a:lnTo>
                <a:cubicBezTo>
                  <a:pt x="2021699" y="151308"/>
                  <a:pt x="2027807" y="151778"/>
                  <a:pt x="2033916" y="153657"/>
                </a:cubicBezTo>
                <a:lnTo>
                  <a:pt x="2038850" y="161411"/>
                </a:lnTo>
                <a:lnTo>
                  <a:pt x="2038850" y="167050"/>
                </a:lnTo>
                <a:cubicBezTo>
                  <a:pt x="2034621" y="172218"/>
                  <a:pt x="2029687" y="174568"/>
                  <a:pt x="2024048" y="174098"/>
                </a:cubicBezTo>
                <a:cubicBezTo>
                  <a:pt x="1990685" y="174568"/>
                  <a:pt x="1958027" y="175978"/>
                  <a:pt x="1926074" y="178327"/>
                </a:cubicBezTo>
                <a:cubicBezTo>
                  <a:pt x="1920905" y="189605"/>
                  <a:pt x="1915736" y="200647"/>
                  <a:pt x="1910567" y="211455"/>
                </a:cubicBezTo>
                <a:lnTo>
                  <a:pt x="1884488" y="245288"/>
                </a:lnTo>
                <a:cubicBezTo>
                  <a:pt x="1872270" y="258445"/>
                  <a:pt x="1858878" y="269488"/>
                  <a:pt x="1844311" y="278416"/>
                </a:cubicBezTo>
                <a:cubicBezTo>
                  <a:pt x="1840082" y="279356"/>
                  <a:pt x="1836323" y="280765"/>
                  <a:pt x="1833034" y="282645"/>
                </a:cubicBezTo>
                <a:cubicBezTo>
                  <a:pt x="1829744" y="284055"/>
                  <a:pt x="1826690" y="283820"/>
                  <a:pt x="1823871" y="281940"/>
                </a:cubicBezTo>
                <a:lnTo>
                  <a:pt x="1823871" y="276301"/>
                </a:lnTo>
                <a:cubicBezTo>
                  <a:pt x="1829979" y="272072"/>
                  <a:pt x="1836323" y="267138"/>
                  <a:pt x="1842902" y="261499"/>
                </a:cubicBezTo>
                <a:cubicBezTo>
                  <a:pt x="1852770" y="250692"/>
                  <a:pt x="1860993" y="238474"/>
                  <a:pt x="1867571" y="224847"/>
                </a:cubicBezTo>
                <a:cubicBezTo>
                  <a:pt x="1875090" y="209810"/>
                  <a:pt x="1880729" y="194539"/>
                  <a:pt x="1884488" y="179032"/>
                </a:cubicBezTo>
                <a:cubicBezTo>
                  <a:pt x="1842197" y="181851"/>
                  <a:pt x="1800141" y="182556"/>
                  <a:pt x="1758320" y="181147"/>
                </a:cubicBezTo>
                <a:lnTo>
                  <a:pt x="1747747" y="179032"/>
                </a:lnTo>
                <a:lnTo>
                  <a:pt x="1747042" y="175508"/>
                </a:lnTo>
                <a:lnTo>
                  <a:pt x="1751271" y="173393"/>
                </a:lnTo>
                <a:cubicBezTo>
                  <a:pt x="1797791" y="174333"/>
                  <a:pt x="1844311" y="172453"/>
                  <a:pt x="1890832" y="167754"/>
                </a:cubicBezTo>
                <a:cubicBezTo>
                  <a:pt x="1897410" y="149428"/>
                  <a:pt x="1902109" y="130397"/>
                  <a:pt x="1904929" y="110662"/>
                </a:cubicBezTo>
                <a:lnTo>
                  <a:pt x="1906338" y="74714"/>
                </a:lnTo>
                <a:cubicBezTo>
                  <a:pt x="1903519" y="49809"/>
                  <a:pt x="1902109" y="24905"/>
                  <a:pt x="1902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800" dirty="0">
              <a:solidFill>
                <a:schemeClr val="bg1"/>
              </a:solidFill>
              <a:latin typeface="汉仪小麦体简" panose="00020600040101010101" pitchFamily="18" charset="-122"/>
              <a:ea typeface="汉仪小麦体简" panose="00020600040101010101" pitchFamily="18" charset="-122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B0C28B8B-823C-41BF-8AB5-4067ADECF35F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C8D311C7-9E43-4904-BFA6-94057E3E730C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E6F8BE40-131C-47AA-90D5-7CC7D40FF163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13208" t="-14054" r="-13208" b="-14054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52" name="自由线条-20_矢量">
            <a:extLst>
              <a:ext uri="{FF2B5EF4-FFF2-40B4-BE49-F238E27FC236}">
                <a16:creationId xmlns:a16="http://schemas.microsoft.com/office/drawing/2014/main" id="{BDD09744-AE62-45C1-BA9E-5F71F7F504C0}"/>
              </a:ext>
            </a:extLst>
          </p:cNvPr>
          <p:cNvSpPr txBox="1"/>
          <p:nvPr/>
        </p:nvSpPr>
        <p:spPr>
          <a:xfrm>
            <a:off x="577261" y="2598608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2 w 426204"/>
              <a:gd name="connsiteY7" fmla="*/ 0 h 341730"/>
              <a:gd name="connsiteX8" fmla="*/ 176625 w 426204"/>
              <a:gd name="connsiteY8" fmla="*/ 0 h 341730"/>
              <a:gd name="connsiteX9" fmla="*/ 98552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2" y="0"/>
                </a:move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4" name="自由线条-21_矢量">
            <a:extLst>
              <a:ext uri="{FF2B5EF4-FFF2-40B4-BE49-F238E27FC236}">
                <a16:creationId xmlns:a16="http://schemas.microsoft.com/office/drawing/2014/main" id="{70A4A381-8FFB-49F2-8867-288B1E75C66A}"/>
              </a:ext>
            </a:extLst>
          </p:cNvPr>
          <p:cNvSpPr txBox="1"/>
          <p:nvPr/>
        </p:nvSpPr>
        <p:spPr>
          <a:xfrm rot="10800000">
            <a:off x="6265673" y="3971807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3 w 426204"/>
              <a:gd name="connsiteY5" fmla="*/ 175344 h 341730"/>
              <a:gd name="connsiteX6" fmla="*/ 154868 w 426204"/>
              <a:gd name="connsiteY6" fmla="*/ 175344 h 341730"/>
              <a:gd name="connsiteX7" fmla="*/ 404447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7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close/>
                <a:moveTo>
                  <a:pt x="404447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22" name="常用图形-6" hidden="1">
            <a:extLst>
              <a:ext uri="{FF2B5EF4-FFF2-40B4-BE49-F238E27FC236}">
                <a16:creationId xmlns:a16="http://schemas.microsoft.com/office/drawing/2014/main" id="{06E688B5-1ACF-4EB5-9A4E-326E82A2C63B}"/>
              </a:ext>
            </a:extLst>
          </p:cNvPr>
          <p:cNvSpPr/>
          <p:nvPr/>
        </p:nvSpPr>
        <p:spPr>
          <a:xfrm flipH="1">
            <a:off x="0" y="-18514"/>
            <a:ext cx="11887200" cy="5013430"/>
          </a:xfrm>
          <a:prstGeom prst="rect">
            <a:avLst/>
          </a:prstGeom>
          <a:gradFill flip="none" rotWithShape="1">
            <a:gsLst>
              <a:gs pos="52000">
                <a:srgbClr val="0A143E"/>
              </a:gs>
              <a:gs pos="69000">
                <a:srgbClr val="0A143E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自由线条-30" hidden="1">
            <a:extLst>
              <a:ext uri="{FF2B5EF4-FFF2-40B4-BE49-F238E27FC236}">
                <a16:creationId xmlns:a16="http://schemas.microsoft.com/office/drawing/2014/main" id="{528F80AD-AB01-41FE-B373-6226BF1A8E8B}"/>
              </a:ext>
            </a:extLst>
          </p:cNvPr>
          <p:cNvSpPr txBox="1"/>
          <p:nvPr/>
        </p:nvSpPr>
        <p:spPr>
          <a:xfrm>
            <a:off x="5421367" y="5795995"/>
            <a:ext cx="1481122" cy="230429"/>
          </a:xfrm>
          <a:custGeom>
            <a:avLst/>
            <a:gdLst/>
            <a:ahLst/>
            <a:cxnLst/>
            <a:rect l="l" t="t" r="r" b="b"/>
            <a:pathLst>
              <a:path w="1481122" h="230429">
                <a:moveTo>
                  <a:pt x="450057" y="203683"/>
                </a:moveTo>
                <a:lnTo>
                  <a:pt x="447999" y="204712"/>
                </a:lnTo>
                <a:lnTo>
                  <a:pt x="449542" y="205226"/>
                </a:lnTo>
                <a:lnTo>
                  <a:pt x="450571" y="204197"/>
                </a:lnTo>
                <a:close/>
                <a:moveTo>
                  <a:pt x="1153173" y="200597"/>
                </a:moveTo>
                <a:lnTo>
                  <a:pt x="1151116" y="201626"/>
                </a:lnTo>
                <a:lnTo>
                  <a:pt x="1152144" y="203683"/>
                </a:lnTo>
                <a:lnTo>
                  <a:pt x="1153173" y="203683"/>
                </a:lnTo>
                <a:lnTo>
                  <a:pt x="1153687" y="201111"/>
                </a:lnTo>
                <a:close/>
                <a:moveTo>
                  <a:pt x="1314679" y="199054"/>
                </a:moveTo>
                <a:lnTo>
                  <a:pt x="1314679" y="208826"/>
                </a:lnTo>
                <a:lnTo>
                  <a:pt x="1315707" y="208826"/>
                </a:lnTo>
                <a:lnTo>
                  <a:pt x="1315707" y="199054"/>
                </a:lnTo>
                <a:close/>
                <a:moveTo>
                  <a:pt x="429483" y="193396"/>
                </a:moveTo>
                <a:lnTo>
                  <a:pt x="430511" y="194425"/>
                </a:lnTo>
                <a:lnTo>
                  <a:pt x="432054" y="193396"/>
                </a:lnTo>
                <a:close/>
                <a:moveTo>
                  <a:pt x="427425" y="191339"/>
                </a:moveTo>
                <a:lnTo>
                  <a:pt x="425882" y="192367"/>
                </a:lnTo>
                <a:lnTo>
                  <a:pt x="426911" y="192882"/>
                </a:lnTo>
                <a:lnTo>
                  <a:pt x="427939" y="191853"/>
                </a:lnTo>
                <a:close/>
                <a:moveTo>
                  <a:pt x="357474" y="191339"/>
                </a:moveTo>
                <a:lnTo>
                  <a:pt x="353873" y="194939"/>
                </a:lnTo>
                <a:cubicBezTo>
                  <a:pt x="355930" y="194939"/>
                  <a:pt x="357816" y="193910"/>
                  <a:pt x="359531" y="191853"/>
                </a:cubicBezTo>
                <a:close/>
                <a:moveTo>
                  <a:pt x="1355827" y="190824"/>
                </a:moveTo>
                <a:cubicBezTo>
                  <a:pt x="1354798" y="192196"/>
                  <a:pt x="1354969" y="193053"/>
                  <a:pt x="1356341" y="193396"/>
                </a:cubicBezTo>
                <a:lnTo>
                  <a:pt x="1356856" y="191339"/>
                </a:lnTo>
                <a:close/>
                <a:moveTo>
                  <a:pt x="34462" y="187738"/>
                </a:moveTo>
                <a:lnTo>
                  <a:pt x="34462" y="189281"/>
                </a:lnTo>
                <a:lnTo>
                  <a:pt x="35490" y="188252"/>
                </a:lnTo>
                <a:close/>
                <a:moveTo>
                  <a:pt x="1412405" y="187224"/>
                </a:moveTo>
                <a:lnTo>
                  <a:pt x="1412405" y="189796"/>
                </a:lnTo>
                <a:lnTo>
                  <a:pt x="1412920" y="187738"/>
                </a:lnTo>
                <a:close/>
                <a:moveTo>
                  <a:pt x="363131" y="187224"/>
                </a:moveTo>
                <a:cubicBezTo>
                  <a:pt x="361074" y="188595"/>
                  <a:pt x="360045" y="190138"/>
                  <a:pt x="360045" y="191853"/>
                </a:cubicBezTo>
                <a:lnTo>
                  <a:pt x="364160" y="187738"/>
                </a:lnTo>
                <a:close/>
                <a:moveTo>
                  <a:pt x="864108" y="186709"/>
                </a:moveTo>
                <a:lnTo>
                  <a:pt x="865651" y="188252"/>
                </a:lnTo>
                <a:lnTo>
                  <a:pt x="866680" y="188252"/>
                </a:lnTo>
                <a:lnTo>
                  <a:pt x="865651" y="186709"/>
                </a:lnTo>
                <a:close/>
                <a:moveTo>
                  <a:pt x="400165" y="180023"/>
                </a:moveTo>
                <a:lnTo>
                  <a:pt x="399136" y="181052"/>
                </a:lnTo>
                <a:cubicBezTo>
                  <a:pt x="400850" y="183452"/>
                  <a:pt x="403251" y="184481"/>
                  <a:pt x="406337" y="184138"/>
                </a:cubicBezTo>
                <a:lnTo>
                  <a:pt x="400679" y="180537"/>
                </a:lnTo>
                <a:close/>
                <a:moveTo>
                  <a:pt x="113672" y="178994"/>
                </a:moveTo>
                <a:lnTo>
                  <a:pt x="111614" y="180023"/>
                </a:lnTo>
                <a:lnTo>
                  <a:pt x="113672" y="180023"/>
                </a:lnTo>
                <a:close/>
                <a:moveTo>
                  <a:pt x="4115" y="176422"/>
                </a:moveTo>
                <a:cubicBezTo>
                  <a:pt x="4801" y="179851"/>
                  <a:pt x="6687" y="182423"/>
                  <a:pt x="9773" y="184138"/>
                </a:cubicBezTo>
                <a:lnTo>
                  <a:pt x="10802" y="183109"/>
                </a:lnTo>
                <a:lnTo>
                  <a:pt x="6172" y="176937"/>
                </a:lnTo>
                <a:close/>
                <a:moveTo>
                  <a:pt x="1413434" y="175908"/>
                </a:moveTo>
                <a:cubicBezTo>
                  <a:pt x="1412405" y="177623"/>
                  <a:pt x="1412577" y="178994"/>
                  <a:pt x="1413948" y="180023"/>
                </a:cubicBezTo>
                <a:lnTo>
                  <a:pt x="1414463" y="175908"/>
                </a:lnTo>
                <a:close/>
                <a:moveTo>
                  <a:pt x="119329" y="174879"/>
                </a:moveTo>
                <a:lnTo>
                  <a:pt x="113672" y="178480"/>
                </a:lnTo>
                <a:lnTo>
                  <a:pt x="114700" y="179509"/>
                </a:lnTo>
                <a:lnTo>
                  <a:pt x="119844" y="175394"/>
                </a:lnTo>
                <a:close/>
                <a:moveTo>
                  <a:pt x="1364056" y="173851"/>
                </a:moveTo>
                <a:lnTo>
                  <a:pt x="1363542" y="193396"/>
                </a:lnTo>
                <a:lnTo>
                  <a:pt x="1365599" y="195968"/>
                </a:lnTo>
                <a:lnTo>
                  <a:pt x="1375372" y="198539"/>
                </a:lnTo>
                <a:cubicBezTo>
                  <a:pt x="1385316" y="199568"/>
                  <a:pt x="1395089" y="199054"/>
                  <a:pt x="1404690" y="196996"/>
                </a:cubicBezTo>
                <a:lnTo>
                  <a:pt x="1404690" y="176937"/>
                </a:lnTo>
                <a:cubicBezTo>
                  <a:pt x="1391317" y="177623"/>
                  <a:pt x="1378287" y="176765"/>
                  <a:pt x="1365599" y="174365"/>
                </a:cubicBezTo>
                <a:close/>
                <a:moveTo>
                  <a:pt x="120358" y="173851"/>
                </a:moveTo>
                <a:lnTo>
                  <a:pt x="120358" y="175394"/>
                </a:lnTo>
                <a:lnTo>
                  <a:pt x="121387" y="174365"/>
                </a:lnTo>
                <a:close/>
                <a:moveTo>
                  <a:pt x="18003" y="172822"/>
                </a:moveTo>
                <a:lnTo>
                  <a:pt x="16459" y="173851"/>
                </a:lnTo>
                <a:lnTo>
                  <a:pt x="16459" y="175908"/>
                </a:lnTo>
                <a:lnTo>
                  <a:pt x="18517" y="174879"/>
                </a:lnTo>
                <a:lnTo>
                  <a:pt x="18517" y="173336"/>
                </a:lnTo>
                <a:close/>
                <a:moveTo>
                  <a:pt x="188252" y="170250"/>
                </a:moveTo>
                <a:lnTo>
                  <a:pt x="189281" y="171279"/>
                </a:lnTo>
                <a:cubicBezTo>
                  <a:pt x="194425" y="173336"/>
                  <a:pt x="199740" y="174022"/>
                  <a:pt x="205226" y="173336"/>
                </a:cubicBezTo>
                <a:lnTo>
                  <a:pt x="204197" y="172308"/>
                </a:lnTo>
                <a:lnTo>
                  <a:pt x="193910" y="170250"/>
                </a:lnTo>
                <a:close/>
                <a:moveTo>
                  <a:pt x="162021" y="168707"/>
                </a:moveTo>
                <a:cubicBezTo>
                  <a:pt x="166135" y="171793"/>
                  <a:pt x="170764" y="174022"/>
                  <a:pt x="175908" y="175394"/>
                </a:cubicBezTo>
                <a:lnTo>
                  <a:pt x="177965" y="174365"/>
                </a:lnTo>
                <a:lnTo>
                  <a:pt x="164592" y="168707"/>
                </a:lnTo>
                <a:close/>
                <a:moveTo>
                  <a:pt x="160992" y="166650"/>
                </a:moveTo>
                <a:lnTo>
                  <a:pt x="159963" y="167678"/>
                </a:lnTo>
                <a:lnTo>
                  <a:pt x="161506" y="168193"/>
                </a:lnTo>
                <a:lnTo>
                  <a:pt x="161506" y="167164"/>
                </a:lnTo>
                <a:close/>
                <a:moveTo>
                  <a:pt x="893941" y="165621"/>
                </a:moveTo>
                <a:cubicBezTo>
                  <a:pt x="891197" y="168364"/>
                  <a:pt x="889483" y="171107"/>
                  <a:pt x="888797" y="173851"/>
                </a:cubicBezTo>
                <a:cubicBezTo>
                  <a:pt x="890854" y="171793"/>
                  <a:pt x="892740" y="169222"/>
                  <a:pt x="894455" y="166135"/>
                </a:cubicBezTo>
                <a:close/>
                <a:moveTo>
                  <a:pt x="1215924" y="160992"/>
                </a:moveTo>
                <a:lnTo>
                  <a:pt x="1217467" y="162021"/>
                </a:lnTo>
                <a:lnTo>
                  <a:pt x="1218495" y="160992"/>
                </a:lnTo>
                <a:close/>
                <a:moveTo>
                  <a:pt x="1106367" y="159449"/>
                </a:moveTo>
                <a:cubicBezTo>
                  <a:pt x="1104310" y="161163"/>
                  <a:pt x="1103281" y="163049"/>
                  <a:pt x="1103281" y="165107"/>
                </a:cubicBezTo>
                <a:lnTo>
                  <a:pt x="1106881" y="162021"/>
                </a:lnTo>
                <a:lnTo>
                  <a:pt x="1106881" y="159963"/>
                </a:lnTo>
                <a:close/>
                <a:moveTo>
                  <a:pt x="843534" y="156877"/>
                </a:moveTo>
                <a:lnTo>
                  <a:pt x="838905" y="164592"/>
                </a:lnTo>
                <a:lnTo>
                  <a:pt x="870795" y="183623"/>
                </a:lnTo>
                <a:lnTo>
                  <a:pt x="877481" y="177451"/>
                </a:lnTo>
                <a:lnTo>
                  <a:pt x="890854" y="160478"/>
                </a:lnTo>
                <a:cubicBezTo>
                  <a:pt x="875424" y="161163"/>
                  <a:pt x="860336" y="160135"/>
                  <a:pt x="845592" y="157391"/>
                </a:cubicBezTo>
                <a:close/>
                <a:moveTo>
                  <a:pt x="534410" y="155848"/>
                </a:moveTo>
                <a:lnTo>
                  <a:pt x="536467" y="158420"/>
                </a:lnTo>
                <a:lnTo>
                  <a:pt x="538525" y="157391"/>
                </a:lnTo>
                <a:lnTo>
                  <a:pt x="535953" y="155848"/>
                </a:lnTo>
                <a:close/>
                <a:moveTo>
                  <a:pt x="290094" y="152248"/>
                </a:moveTo>
                <a:lnTo>
                  <a:pt x="289579" y="156877"/>
                </a:lnTo>
                <a:lnTo>
                  <a:pt x="290608" y="156877"/>
                </a:lnTo>
                <a:lnTo>
                  <a:pt x="290608" y="152762"/>
                </a:lnTo>
                <a:close/>
                <a:moveTo>
                  <a:pt x="1411377" y="151734"/>
                </a:moveTo>
                <a:lnTo>
                  <a:pt x="1410348" y="152762"/>
                </a:lnTo>
                <a:lnTo>
                  <a:pt x="1411377" y="153791"/>
                </a:lnTo>
                <a:lnTo>
                  <a:pt x="1411891" y="152248"/>
                </a:lnTo>
                <a:close/>
                <a:moveTo>
                  <a:pt x="905256" y="149162"/>
                </a:moveTo>
                <a:lnTo>
                  <a:pt x="905256" y="152248"/>
                </a:lnTo>
                <a:lnTo>
                  <a:pt x="907314" y="149676"/>
                </a:lnTo>
                <a:close/>
                <a:moveTo>
                  <a:pt x="1359427" y="148648"/>
                </a:moveTo>
                <a:cubicBezTo>
                  <a:pt x="1359770" y="154820"/>
                  <a:pt x="1360799" y="160992"/>
                  <a:pt x="1362513" y="167164"/>
                </a:cubicBezTo>
                <a:lnTo>
                  <a:pt x="1364571" y="169222"/>
                </a:lnTo>
                <a:cubicBezTo>
                  <a:pt x="1377601" y="170936"/>
                  <a:pt x="1390974" y="171450"/>
                  <a:pt x="1404690" y="170765"/>
                </a:cubicBezTo>
                <a:lnTo>
                  <a:pt x="1405204" y="153277"/>
                </a:lnTo>
                <a:lnTo>
                  <a:pt x="1404176" y="151219"/>
                </a:lnTo>
                <a:cubicBezTo>
                  <a:pt x="1389088" y="151562"/>
                  <a:pt x="1374343" y="150876"/>
                  <a:pt x="1359942" y="149162"/>
                </a:cubicBezTo>
                <a:close/>
                <a:moveTo>
                  <a:pt x="1350169" y="146076"/>
                </a:moveTo>
                <a:lnTo>
                  <a:pt x="1349655" y="149162"/>
                </a:lnTo>
                <a:lnTo>
                  <a:pt x="1355827" y="169736"/>
                </a:lnTo>
                <a:lnTo>
                  <a:pt x="1356856" y="169736"/>
                </a:lnTo>
                <a:cubicBezTo>
                  <a:pt x="1356512" y="161849"/>
                  <a:pt x="1354627" y="154134"/>
                  <a:pt x="1351198" y="146590"/>
                </a:cubicBezTo>
                <a:close/>
                <a:moveTo>
                  <a:pt x="535439" y="144533"/>
                </a:moveTo>
                <a:lnTo>
                  <a:pt x="534410" y="145561"/>
                </a:lnTo>
                <a:lnTo>
                  <a:pt x="535439" y="146590"/>
                </a:lnTo>
                <a:lnTo>
                  <a:pt x="535953" y="145047"/>
                </a:lnTo>
                <a:close/>
                <a:moveTo>
                  <a:pt x="831190" y="141447"/>
                </a:moveTo>
                <a:lnTo>
                  <a:pt x="833762" y="145047"/>
                </a:lnTo>
                <a:lnTo>
                  <a:pt x="835305" y="145047"/>
                </a:lnTo>
                <a:lnTo>
                  <a:pt x="832733" y="141447"/>
                </a:lnTo>
                <a:close/>
                <a:moveTo>
                  <a:pt x="288551" y="140932"/>
                </a:moveTo>
                <a:cubicBezTo>
                  <a:pt x="287522" y="144704"/>
                  <a:pt x="287693" y="148133"/>
                  <a:pt x="289065" y="151219"/>
                </a:cubicBezTo>
                <a:cubicBezTo>
                  <a:pt x="290094" y="148133"/>
                  <a:pt x="290094" y="144876"/>
                  <a:pt x="289065" y="141447"/>
                </a:cubicBezTo>
                <a:close/>
                <a:moveTo>
                  <a:pt x="52464" y="140418"/>
                </a:moveTo>
                <a:lnTo>
                  <a:pt x="55550" y="140932"/>
                </a:lnTo>
                <a:lnTo>
                  <a:pt x="56579" y="144018"/>
                </a:lnTo>
                <a:cubicBezTo>
                  <a:pt x="53150" y="154305"/>
                  <a:pt x="50407" y="164764"/>
                  <a:pt x="48349" y="175394"/>
                </a:cubicBezTo>
                <a:cubicBezTo>
                  <a:pt x="45606" y="183623"/>
                  <a:pt x="41491" y="190996"/>
                  <a:pt x="36005" y="197511"/>
                </a:cubicBezTo>
                <a:cubicBezTo>
                  <a:pt x="29147" y="203683"/>
                  <a:pt x="21946" y="204712"/>
                  <a:pt x="14402" y="200597"/>
                </a:cubicBezTo>
                <a:cubicBezTo>
                  <a:pt x="8230" y="195796"/>
                  <a:pt x="3772" y="189624"/>
                  <a:pt x="1029" y="182080"/>
                </a:cubicBezTo>
                <a:cubicBezTo>
                  <a:pt x="-343" y="179680"/>
                  <a:pt x="-343" y="177108"/>
                  <a:pt x="1029" y="174365"/>
                </a:cubicBezTo>
                <a:lnTo>
                  <a:pt x="3086" y="175394"/>
                </a:lnTo>
                <a:lnTo>
                  <a:pt x="5658" y="172308"/>
                </a:lnTo>
                <a:cubicBezTo>
                  <a:pt x="21432" y="162706"/>
                  <a:pt x="37033" y="152077"/>
                  <a:pt x="52464" y="140418"/>
                </a:cubicBezTo>
                <a:close/>
                <a:moveTo>
                  <a:pt x="1344511" y="139904"/>
                </a:moveTo>
                <a:lnTo>
                  <a:pt x="1344511" y="144018"/>
                </a:lnTo>
                <a:lnTo>
                  <a:pt x="1345540" y="144018"/>
                </a:lnTo>
                <a:lnTo>
                  <a:pt x="1346054" y="140418"/>
                </a:lnTo>
                <a:close/>
                <a:moveTo>
                  <a:pt x="1419092" y="139389"/>
                </a:moveTo>
                <a:lnTo>
                  <a:pt x="1416520" y="140932"/>
                </a:lnTo>
                <a:lnTo>
                  <a:pt x="1417549" y="141961"/>
                </a:lnTo>
                <a:lnTo>
                  <a:pt x="1420121" y="145561"/>
                </a:lnTo>
                <a:lnTo>
                  <a:pt x="1421149" y="145561"/>
                </a:lnTo>
                <a:cubicBezTo>
                  <a:pt x="1421835" y="143504"/>
                  <a:pt x="1421321" y="141618"/>
                  <a:pt x="1419606" y="139904"/>
                </a:cubicBezTo>
                <a:close/>
                <a:moveTo>
                  <a:pt x="1313650" y="139389"/>
                </a:moveTo>
                <a:lnTo>
                  <a:pt x="1313650" y="141961"/>
                </a:lnTo>
                <a:lnTo>
                  <a:pt x="1314165" y="139904"/>
                </a:lnTo>
                <a:close/>
                <a:moveTo>
                  <a:pt x="339471" y="135274"/>
                </a:moveTo>
                <a:lnTo>
                  <a:pt x="339471" y="136817"/>
                </a:lnTo>
                <a:lnTo>
                  <a:pt x="339986" y="135789"/>
                </a:lnTo>
                <a:close/>
                <a:moveTo>
                  <a:pt x="1419606" y="134246"/>
                </a:moveTo>
                <a:lnTo>
                  <a:pt x="1424750" y="136303"/>
                </a:lnTo>
                <a:cubicBezTo>
                  <a:pt x="1426807" y="143161"/>
                  <a:pt x="1427836" y="150191"/>
                  <a:pt x="1427836" y="157391"/>
                </a:cubicBezTo>
                <a:cubicBezTo>
                  <a:pt x="1426464" y="173165"/>
                  <a:pt x="1422864" y="187910"/>
                  <a:pt x="1417034" y="201626"/>
                </a:cubicBezTo>
                <a:lnTo>
                  <a:pt x="1412920" y="200597"/>
                </a:lnTo>
                <a:lnTo>
                  <a:pt x="1410348" y="203169"/>
                </a:lnTo>
                <a:cubicBezTo>
                  <a:pt x="1404176" y="203854"/>
                  <a:pt x="1398003" y="204369"/>
                  <a:pt x="1391831" y="204712"/>
                </a:cubicBezTo>
                <a:cubicBezTo>
                  <a:pt x="1383259" y="205055"/>
                  <a:pt x="1375029" y="203683"/>
                  <a:pt x="1367143" y="200597"/>
                </a:cubicBezTo>
                <a:lnTo>
                  <a:pt x="1362513" y="205226"/>
                </a:lnTo>
                <a:cubicBezTo>
                  <a:pt x="1359770" y="206598"/>
                  <a:pt x="1357198" y="206598"/>
                  <a:pt x="1354798" y="205226"/>
                </a:cubicBezTo>
                <a:cubicBezTo>
                  <a:pt x="1348283" y="189110"/>
                  <a:pt x="1344168" y="171965"/>
                  <a:pt x="1342454" y="153791"/>
                </a:cubicBezTo>
                <a:cubicBezTo>
                  <a:pt x="1340739" y="148305"/>
                  <a:pt x="1340911" y="142818"/>
                  <a:pt x="1342968" y="137332"/>
                </a:cubicBezTo>
                <a:cubicBezTo>
                  <a:pt x="1344683" y="135960"/>
                  <a:pt x="1346740" y="135789"/>
                  <a:pt x="1349140" y="136817"/>
                </a:cubicBezTo>
                <a:lnTo>
                  <a:pt x="1356341" y="144018"/>
                </a:lnTo>
                <a:lnTo>
                  <a:pt x="1404690" y="145047"/>
                </a:lnTo>
                <a:lnTo>
                  <a:pt x="1406747" y="141961"/>
                </a:lnTo>
                <a:lnTo>
                  <a:pt x="1409319" y="142990"/>
                </a:lnTo>
                <a:lnTo>
                  <a:pt x="1413434" y="137846"/>
                </a:lnTo>
                <a:close/>
                <a:moveTo>
                  <a:pt x="826046" y="134246"/>
                </a:moveTo>
                <a:cubicBezTo>
                  <a:pt x="824332" y="139389"/>
                  <a:pt x="823303" y="144361"/>
                  <a:pt x="822960" y="149162"/>
                </a:cubicBezTo>
                <a:cubicBezTo>
                  <a:pt x="824675" y="145047"/>
                  <a:pt x="826389" y="140589"/>
                  <a:pt x="828104" y="135789"/>
                </a:cubicBezTo>
                <a:lnTo>
                  <a:pt x="827075" y="134246"/>
                </a:lnTo>
                <a:close/>
                <a:moveTo>
                  <a:pt x="334842" y="131674"/>
                </a:moveTo>
                <a:lnTo>
                  <a:pt x="335871" y="132703"/>
                </a:lnTo>
                <a:lnTo>
                  <a:pt x="338443" y="135789"/>
                </a:lnTo>
                <a:lnTo>
                  <a:pt x="338957" y="134760"/>
                </a:lnTo>
                <a:lnTo>
                  <a:pt x="336899" y="132703"/>
                </a:lnTo>
                <a:lnTo>
                  <a:pt x="335871" y="132703"/>
                </a:lnTo>
                <a:lnTo>
                  <a:pt x="335871" y="131674"/>
                </a:lnTo>
                <a:close/>
                <a:moveTo>
                  <a:pt x="1143400" y="125502"/>
                </a:moveTo>
                <a:lnTo>
                  <a:pt x="1143400" y="129617"/>
                </a:lnTo>
                <a:lnTo>
                  <a:pt x="1143915" y="126016"/>
                </a:lnTo>
                <a:close/>
                <a:moveTo>
                  <a:pt x="1069334" y="123444"/>
                </a:moveTo>
                <a:lnTo>
                  <a:pt x="1068305" y="124473"/>
                </a:lnTo>
                <a:lnTo>
                  <a:pt x="1070363" y="133217"/>
                </a:lnTo>
                <a:lnTo>
                  <a:pt x="1071391" y="133217"/>
                </a:lnTo>
                <a:lnTo>
                  <a:pt x="1071906" y="130131"/>
                </a:lnTo>
                <a:lnTo>
                  <a:pt x="1069848" y="123959"/>
                </a:lnTo>
                <a:close/>
                <a:moveTo>
                  <a:pt x="858965" y="122930"/>
                </a:moveTo>
                <a:lnTo>
                  <a:pt x="858965" y="124473"/>
                </a:lnTo>
                <a:lnTo>
                  <a:pt x="859993" y="123444"/>
                </a:lnTo>
                <a:close/>
                <a:moveTo>
                  <a:pt x="864623" y="121387"/>
                </a:moveTo>
                <a:lnTo>
                  <a:pt x="862051" y="123444"/>
                </a:lnTo>
                <a:cubicBezTo>
                  <a:pt x="863422" y="124816"/>
                  <a:pt x="864794" y="124816"/>
                  <a:pt x="866166" y="123444"/>
                </a:cubicBezTo>
                <a:lnTo>
                  <a:pt x="865137" y="121901"/>
                </a:lnTo>
                <a:close/>
                <a:moveTo>
                  <a:pt x="1067791" y="120873"/>
                </a:moveTo>
                <a:cubicBezTo>
                  <a:pt x="1066762" y="121901"/>
                  <a:pt x="1066934" y="122587"/>
                  <a:pt x="1068305" y="122930"/>
                </a:cubicBezTo>
                <a:lnTo>
                  <a:pt x="1068305" y="121387"/>
                </a:lnTo>
                <a:close/>
                <a:moveTo>
                  <a:pt x="407880" y="117272"/>
                </a:moveTo>
                <a:cubicBezTo>
                  <a:pt x="406165" y="119330"/>
                  <a:pt x="405822" y="121044"/>
                  <a:pt x="406851" y="122416"/>
                </a:cubicBezTo>
                <a:lnTo>
                  <a:pt x="409423" y="117787"/>
                </a:lnTo>
                <a:close/>
                <a:moveTo>
                  <a:pt x="1123855" y="116758"/>
                </a:moveTo>
                <a:cubicBezTo>
                  <a:pt x="1121798" y="119501"/>
                  <a:pt x="1121455" y="121901"/>
                  <a:pt x="1122826" y="123959"/>
                </a:cubicBezTo>
                <a:cubicBezTo>
                  <a:pt x="1124198" y="121901"/>
                  <a:pt x="1125055" y="119501"/>
                  <a:pt x="1125398" y="116758"/>
                </a:cubicBezTo>
                <a:close/>
                <a:moveTo>
                  <a:pt x="957206" y="114700"/>
                </a:moveTo>
                <a:lnTo>
                  <a:pt x="957206" y="116758"/>
                </a:lnTo>
                <a:lnTo>
                  <a:pt x="959263" y="115215"/>
                </a:lnTo>
                <a:close/>
                <a:moveTo>
                  <a:pt x="1456639" y="112129"/>
                </a:moveTo>
                <a:lnTo>
                  <a:pt x="1455611" y="113157"/>
                </a:lnTo>
                <a:cubicBezTo>
                  <a:pt x="1455611" y="118644"/>
                  <a:pt x="1456296" y="123959"/>
                  <a:pt x="1457668" y="129102"/>
                </a:cubicBezTo>
                <a:cubicBezTo>
                  <a:pt x="1458011" y="125673"/>
                  <a:pt x="1458697" y="122073"/>
                  <a:pt x="1459726" y="118301"/>
                </a:cubicBezTo>
                <a:lnTo>
                  <a:pt x="1457154" y="112643"/>
                </a:lnTo>
                <a:close/>
                <a:moveTo>
                  <a:pt x="1125398" y="112129"/>
                </a:moveTo>
                <a:lnTo>
                  <a:pt x="1124884" y="115215"/>
                </a:lnTo>
                <a:lnTo>
                  <a:pt x="1125912" y="115215"/>
                </a:lnTo>
                <a:lnTo>
                  <a:pt x="1126427" y="112643"/>
                </a:lnTo>
                <a:close/>
                <a:moveTo>
                  <a:pt x="1300277" y="109557"/>
                </a:moveTo>
                <a:cubicBezTo>
                  <a:pt x="1301649" y="110243"/>
                  <a:pt x="1303192" y="110586"/>
                  <a:pt x="1304906" y="110586"/>
                </a:cubicBezTo>
                <a:cubicBezTo>
                  <a:pt x="1314850" y="121216"/>
                  <a:pt x="1320508" y="133903"/>
                  <a:pt x="1321880" y="148648"/>
                </a:cubicBezTo>
                <a:cubicBezTo>
                  <a:pt x="1323937" y="175737"/>
                  <a:pt x="1322737" y="201797"/>
                  <a:pt x="1318279" y="226829"/>
                </a:cubicBezTo>
                <a:cubicBezTo>
                  <a:pt x="1316222" y="228200"/>
                  <a:pt x="1314507" y="228029"/>
                  <a:pt x="1313136" y="226314"/>
                </a:cubicBezTo>
                <a:cubicBezTo>
                  <a:pt x="1307992" y="217399"/>
                  <a:pt x="1304906" y="207455"/>
                  <a:pt x="1303877" y="196482"/>
                </a:cubicBezTo>
                <a:cubicBezTo>
                  <a:pt x="1299077" y="169393"/>
                  <a:pt x="1296334" y="141961"/>
                  <a:pt x="1295648" y="114186"/>
                </a:cubicBezTo>
                <a:lnTo>
                  <a:pt x="1297191" y="113672"/>
                </a:lnTo>
                <a:lnTo>
                  <a:pt x="1298220" y="117272"/>
                </a:lnTo>
                <a:lnTo>
                  <a:pt x="1300791" y="139389"/>
                </a:lnTo>
                <a:lnTo>
                  <a:pt x="1301820" y="139389"/>
                </a:lnTo>
                <a:cubicBezTo>
                  <a:pt x="1301477" y="134246"/>
                  <a:pt x="1301134" y="128931"/>
                  <a:pt x="1300791" y="123444"/>
                </a:cubicBezTo>
                <a:lnTo>
                  <a:pt x="1303363" y="116758"/>
                </a:lnTo>
                <a:lnTo>
                  <a:pt x="1299763" y="114186"/>
                </a:lnTo>
                <a:cubicBezTo>
                  <a:pt x="1298048" y="112472"/>
                  <a:pt x="1298220" y="110929"/>
                  <a:pt x="1300277" y="109557"/>
                </a:cubicBezTo>
                <a:close/>
                <a:moveTo>
                  <a:pt x="1141343" y="108014"/>
                </a:moveTo>
                <a:lnTo>
                  <a:pt x="1141343" y="119330"/>
                </a:lnTo>
                <a:lnTo>
                  <a:pt x="1142372" y="120358"/>
                </a:lnTo>
                <a:lnTo>
                  <a:pt x="1142372" y="108528"/>
                </a:lnTo>
                <a:close/>
                <a:moveTo>
                  <a:pt x="1341939" y="107500"/>
                </a:moveTo>
                <a:cubicBezTo>
                  <a:pt x="1342968" y="111957"/>
                  <a:pt x="1345025" y="115901"/>
                  <a:pt x="1348112" y="119330"/>
                </a:cubicBezTo>
                <a:lnTo>
                  <a:pt x="1350169" y="120358"/>
                </a:lnTo>
                <a:cubicBezTo>
                  <a:pt x="1352569" y="117958"/>
                  <a:pt x="1352912" y="114872"/>
                  <a:pt x="1351198" y="111100"/>
                </a:cubicBezTo>
                <a:lnTo>
                  <a:pt x="1349655" y="112643"/>
                </a:lnTo>
                <a:lnTo>
                  <a:pt x="1346568" y="113157"/>
                </a:lnTo>
                <a:cubicBezTo>
                  <a:pt x="1345540" y="111443"/>
                  <a:pt x="1344340" y="109557"/>
                  <a:pt x="1342968" y="107500"/>
                </a:cubicBezTo>
                <a:close/>
                <a:moveTo>
                  <a:pt x="1130027" y="107500"/>
                </a:moveTo>
                <a:lnTo>
                  <a:pt x="1131056" y="109043"/>
                </a:lnTo>
                <a:lnTo>
                  <a:pt x="1133113" y="107500"/>
                </a:lnTo>
                <a:close/>
                <a:moveTo>
                  <a:pt x="156363" y="107500"/>
                </a:moveTo>
                <a:lnTo>
                  <a:pt x="152762" y="114186"/>
                </a:lnTo>
                <a:lnTo>
                  <a:pt x="153791" y="116243"/>
                </a:lnTo>
                <a:cubicBezTo>
                  <a:pt x="155848" y="114186"/>
                  <a:pt x="157048" y="111443"/>
                  <a:pt x="157391" y="108014"/>
                </a:cubicBezTo>
                <a:close/>
                <a:moveTo>
                  <a:pt x="1057504" y="105957"/>
                </a:moveTo>
                <a:lnTo>
                  <a:pt x="1055961" y="106985"/>
                </a:lnTo>
                <a:lnTo>
                  <a:pt x="1056989" y="111614"/>
                </a:lnTo>
                <a:lnTo>
                  <a:pt x="1058533" y="110586"/>
                </a:lnTo>
                <a:cubicBezTo>
                  <a:pt x="1059561" y="109214"/>
                  <a:pt x="1059390" y="107842"/>
                  <a:pt x="1058018" y="106471"/>
                </a:cubicBezTo>
                <a:close/>
                <a:moveTo>
                  <a:pt x="284950" y="103899"/>
                </a:moveTo>
                <a:lnTo>
                  <a:pt x="283407" y="104928"/>
                </a:lnTo>
                <a:lnTo>
                  <a:pt x="287008" y="139389"/>
                </a:lnTo>
                <a:lnTo>
                  <a:pt x="288036" y="140418"/>
                </a:lnTo>
                <a:cubicBezTo>
                  <a:pt x="288379" y="128416"/>
                  <a:pt x="287522" y="116415"/>
                  <a:pt x="285465" y="104413"/>
                </a:cubicBezTo>
                <a:close/>
                <a:moveTo>
                  <a:pt x="1460240" y="103385"/>
                </a:moveTo>
                <a:lnTo>
                  <a:pt x="1455096" y="107500"/>
                </a:lnTo>
                <a:lnTo>
                  <a:pt x="1457668" y="110586"/>
                </a:lnTo>
                <a:lnTo>
                  <a:pt x="1461269" y="103899"/>
                </a:lnTo>
                <a:close/>
                <a:moveTo>
                  <a:pt x="663512" y="103385"/>
                </a:moveTo>
                <a:cubicBezTo>
                  <a:pt x="663855" y="105442"/>
                  <a:pt x="664712" y="106985"/>
                  <a:pt x="666083" y="108014"/>
                </a:cubicBezTo>
                <a:lnTo>
                  <a:pt x="669170" y="106985"/>
                </a:lnTo>
                <a:lnTo>
                  <a:pt x="665055" y="103385"/>
                </a:lnTo>
                <a:close/>
                <a:moveTo>
                  <a:pt x="1466412" y="100299"/>
                </a:moveTo>
                <a:lnTo>
                  <a:pt x="1464869" y="101842"/>
                </a:lnTo>
                <a:lnTo>
                  <a:pt x="1468469" y="103899"/>
                </a:lnTo>
                <a:cubicBezTo>
                  <a:pt x="1469498" y="103213"/>
                  <a:pt x="1469498" y="102185"/>
                  <a:pt x="1468469" y="100813"/>
                </a:cubicBezTo>
                <a:close/>
                <a:moveTo>
                  <a:pt x="1331138" y="98756"/>
                </a:moveTo>
                <a:lnTo>
                  <a:pt x="1334224" y="102870"/>
                </a:lnTo>
                <a:lnTo>
                  <a:pt x="1335253" y="100299"/>
                </a:lnTo>
                <a:lnTo>
                  <a:pt x="1332167" y="98756"/>
                </a:lnTo>
                <a:close/>
                <a:moveTo>
                  <a:pt x="1467955" y="94126"/>
                </a:moveTo>
                <a:cubicBezTo>
                  <a:pt x="1469670" y="95498"/>
                  <a:pt x="1471555" y="96527"/>
                  <a:pt x="1473613" y="97213"/>
                </a:cubicBezTo>
                <a:cubicBezTo>
                  <a:pt x="1476699" y="104756"/>
                  <a:pt x="1478756" y="112472"/>
                  <a:pt x="1479785" y="120358"/>
                </a:cubicBezTo>
                <a:cubicBezTo>
                  <a:pt x="1480128" y="136132"/>
                  <a:pt x="1479957" y="151562"/>
                  <a:pt x="1479271" y="166650"/>
                </a:cubicBezTo>
                <a:cubicBezTo>
                  <a:pt x="1476528" y="176594"/>
                  <a:pt x="1475327" y="186367"/>
                  <a:pt x="1475670" y="195968"/>
                </a:cubicBezTo>
                <a:cubicBezTo>
                  <a:pt x="1473613" y="207626"/>
                  <a:pt x="1470013" y="218428"/>
                  <a:pt x="1464869" y="228372"/>
                </a:cubicBezTo>
                <a:lnTo>
                  <a:pt x="1462297" y="230429"/>
                </a:lnTo>
                <a:cubicBezTo>
                  <a:pt x="1453725" y="225971"/>
                  <a:pt x="1445324" y="221171"/>
                  <a:pt x="1437094" y="216027"/>
                </a:cubicBezTo>
                <a:lnTo>
                  <a:pt x="1436580" y="212941"/>
                </a:lnTo>
                <a:lnTo>
                  <a:pt x="1445838" y="212427"/>
                </a:lnTo>
                <a:cubicBezTo>
                  <a:pt x="1448238" y="198711"/>
                  <a:pt x="1450124" y="184823"/>
                  <a:pt x="1451496" y="170765"/>
                </a:cubicBezTo>
                <a:cubicBezTo>
                  <a:pt x="1451839" y="151905"/>
                  <a:pt x="1451153" y="132874"/>
                  <a:pt x="1449439" y="113672"/>
                </a:cubicBezTo>
                <a:cubicBezTo>
                  <a:pt x="1431265" y="113672"/>
                  <a:pt x="1413263" y="112986"/>
                  <a:pt x="1395432" y="111614"/>
                </a:cubicBezTo>
                <a:cubicBezTo>
                  <a:pt x="1388917" y="111614"/>
                  <a:pt x="1383259" y="109900"/>
                  <a:pt x="1378458" y="106471"/>
                </a:cubicBezTo>
                <a:lnTo>
                  <a:pt x="1378458" y="103385"/>
                </a:lnTo>
                <a:lnTo>
                  <a:pt x="1391317" y="105442"/>
                </a:lnTo>
                <a:cubicBezTo>
                  <a:pt x="1411891" y="106128"/>
                  <a:pt x="1432636" y="106814"/>
                  <a:pt x="1453553" y="107500"/>
                </a:cubicBezTo>
                <a:cubicBezTo>
                  <a:pt x="1454239" y="103385"/>
                  <a:pt x="1456468" y="99956"/>
                  <a:pt x="1460240" y="97213"/>
                </a:cubicBezTo>
                <a:close/>
                <a:moveTo>
                  <a:pt x="1204608" y="94126"/>
                </a:moveTo>
                <a:lnTo>
                  <a:pt x="1203065" y="95669"/>
                </a:lnTo>
                <a:lnTo>
                  <a:pt x="1206151" y="96184"/>
                </a:lnTo>
                <a:lnTo>
                  <a:pt x="1206151" y="94641"/>
                </a:lnTo>
                <a:close/>
                <a:moveTo>
                  <a:pt x="1330109" y="93098"/>
                </a:moveTo>
                <a:cubicBezTo>
                  <a:pt x="1335253" y="94126"/>
                  <a:pt x="1340396" y="95669"/>
                  <a:pt x="1345540" y="97727"/>
                </a:cubicBezTo>
                <a:lnTo>
                  <a:pt x="1353255" y="103385"/>
                </a:lnTo>
                <a:cubicBezTo>
                  <a:pt x="1356684" y="107157"/>
                  <a:pt x="1358570" y="111271"/>
                  <a:pt x="1358913" y="115729"/>
                </a:cubicBezTo>
                <a:cubicBezTo>
                  <a:pt x="1358227" y="119844"/>
                  <a:pt x="1356512" y="123101"/>
                  <a:pt x="1353769" y="125502"/>
                </a:cubicBezTo>
                <a:cubicBezTo>
                  <a:pt x="1351026" y="126873"/>
                  <a:pt x="1348626" y="126873"/>
                  <a:pt x="1346568" y="125502"/>
                </a:cubicBezTo>
                <a:lnTo>
                  <a:pt x="1340396" y="120358"/>
                </a:lnTo>
                <a:lnTo>
                  <a:pt x="1325994" y="99270"/>
                </a:lnTo>
                <a:lnTo>
                  <a:pt x="1324966" y="94641"/>
                </a:lnTo>
                <a:cubicBezTo>
                  <a:pt x="1326680" y="94984"/>
                  <a:pt x="1328395" y="94469"/>
                  <a:pt x="1330109" y="93098"/>
                </a:cubicBezTo>
                <a:close/>
                <a:moveTo>
                  <a:pt x="859479" y="92583"/>
                </a:moveTo>
                <a:cubicBezTo>
                  <a:pt x="858107" y="95327"/>
                  <a:pt x="858279" y="97555"/>
                  <a:pt x="859993" y="99270"/>
                </a:cubicBezTo>
                <a:lnTo>
                  <a:pt x="859993" y="93098"/>
                </a:lnTo>
                <a:close/>
                <a:moveTo>
                  <a:pt x="657340" y="92583"/>
                </a:moveTo>
                <a:cubicBezTo>
                  <a:pt x="658711" y="93269"/>
                  <a:pt x="660426" y="93612"/>
                  <a:pt x="662483" y="93612"/>
                </a:cubicBezTo>
                <a:lnTo>
                  <a:pt x="675856" y="102870"/>
                </a:lnTo>
                <a:cubicBezTo>
                  <a:pt x="684429" y="111443"/>
                  <a:pt x="692487" y="120530"/>
                  <a:pt x="700031" y="130131"/>
                </a:cubicBezTo>
                <a:cubicBezTo>
                  <a:pt x="703117" y="141447"/>
                  <a:pt x="701745" y="152077"/>
                  <a:pt x="695916" y="162021"/>
                </a:cubicBezTo>
                <a:lnTo>
                  <a:pt x="687172" y="167164"/>
                </a:lnTo>
                <a:lnTo>
                  <a:pt x="682543" y="165621"/>
                </a:lnTo>
                <a:lnTo>
                  <a:pt x="678428" y="159963"/>
                </a:lnTo>
                <a:lnTo>
                  <a:pt x="675856" y="157906"/>
                </a:lnTo>
                <a:cubicBezTo>
                  <a:pt x="673456" y="154820"/>
                  <a:pt x="671741" y="151219"/>
                  <a:pt x="670713" y="147104"/>
                </a:cubicBezTo>
                <a:cubicBezTo>
                  <a:pt x="665569" y="130302"/>
                  <a:pt x="660769" y="113500"/>
                  <a:pt x="656311" y="96698"/>
                </a:cubicBezTo>
                <a:cubicBezTo>
                  <a:pt x="655282" y="95327"/>
                  <a:pt x="655625" y="93955"/>
                  <a:pt x="657340" y="92583"/>
                </a:cubicBezTo>
                <a:close/>
                <a:moveTo>
                  <a:pt x="28804" y="91040"/>
                </a:moveTo>
                <a:lnTo>
                  <a:pt x="27775" y="92069"/>
                </a:lnTo>
                <a:lnTo>
                  <a:pt x="32919" y="95155"/>
                </a:lnTo>
                <a:lnTo>
                  <a:pt x="34976" y="95155"/>
                </a:lnTo>
                <a:lnTo>
                  <a:pt x="30347" y="91555"/>
                </a:lnTo>
                <a:close/>
                <a:moveTo>
                  <a:pt x="12345" y="88469"/>
                </a:moveTo>
                <a:lnTo>
                  <a:pt x="10287" y="89497"/>
                </a:lnTo>
                <a:lnTo>
                  <a:pt x="16974" y="94126"/>
                </a:lnTo>
                <a:lnTo>
                  <a:pt x="17488" y="93098"/>
                </a:lnTo>
                <a:lnTo>
                  <a:pt x="13373" y="88983"/>
                </a:lnTo>
                <a:close/>
                <a:moveTo>
                  <a:pt x="424339" y="87954"/>
                </a:moveTo>
                <a:cubicBezTo>
                  <a:pt x="422282" y="93441"/>
                  <a:pt x="420910" y="98756"/>
                  <a:pt x="420224" y="103899"/>
                </a:cubicBezTo>
                <a:lnTo>
                  <a:pt x="421253" y="103899"/>
                </a:lnTo>
                <a:cubicBezTo>
                  <a:pt x="423653" y="99098"/>
                  <a:pt x="425025" y="93784"/>
                  <a:pt x="425368" y="87954"/>
                </a:cubicBezTo>
                <a:close/>
                <a:moveTo>
                  <a:pt x="363131" y="85382"/>
                </a:moveTo>
                <a:lnTo>
                  <a:pt x="357988" y="91040"/>
                </a:lnTo>
                <a:lnTo>
                  <a:pt x="359017" y="92069"/>
                </a:lnTo>
                <a:lnTo>
                  <a:pt x="363646" y="87954"/>
                </a:lnTo>
                <a:lnTo>
                  <a:pt x="363646" y="85897"/>
                </a:lnTo>
                <a:close/>
                <a:moveTo>
                  <a:pt x="557041" y="83839"/>
                </a:moveTo>
                <a:lnTo>
                  <a:pt x="558070" y="83839"/>
                </a:lnTo>
                <a:cubicBezTo>
                  <a:pt x="563213" y="98584"/>
                  <a:pt x="564757" y="114700"/>
                  <a:pt x="562699" y="132188"/>
                </a:cubicBezTo>
                <a:cubicBezTo>
                  <a:pt x="563728" y="143847"/>
                  <a:pt x="560299" y="153105"/>
                  <a:pt x="552412" y="159963"/>
                </a:cubicBezTo>
                <a:lnTo>
                  <a:pt x="543154" y="165107"/>
                </a:lnTo>
                <a:cubicBezTo>
                  <a:pt x="538353" y="166821"/>
                  <a:pt x="534067" y="166307"/>
                  <a:pt x="530295" y="163564"/>
                </a:cubicBezTo>
                <a:cubicBezTo>
                  <a:pt x="525152" y="155334"/>
                  <a:pt x="524809" y="146590"/>
                  <a:pt x="529266" y="137332"/>
                </a:cubicBezTo>
                <a:cubicBezTo>
                  <a:pt x="537496" y="119158"/>
                  <a:pt x="546754" y="101327"/>
                  <a:pt x="557041" y="83839"/>
                </a:cubicBezTo>
                <a:close/>
                <a:moveTo>
                  <a:pt x="8230" y="83325"/>
                </a:moveTo>
                <a:lnTo>
                  <a:pt x="21603" y="83325"/>
                </a:lnTo>
                <a:cubicBezTo>
                  <a:pt x="28461" y="84354"/>
                  <a:pt x="34633" y="86926"/>
                  <a:pt x="40120" y="91040"/>
                </a:cubicBezTo>
                <a:lnTo>
                  <a:pt x="44234" y="97213"/>
                </a:lnTo>
                <a:cubicBezTo>
                  <a:pt x="45606" y="102013"/>
                  <a:pt x="44749" y="105785"/>
                  <a:pt x="41663" y="108528"/>
                </a:cubicBezTo>
                <a:lnTo>
                  <a:pt x="37033" y="109043"/>
                </a:lnTo>
                <a:lnTo>
                  <a:pt x="34462" y="111614"/>
                </a:lnTo>
                <a:lnTo>
                  <a:pt x="31890" y="112129"/>
                </a:lnTo>
                <a:lnTo>
                  <a:pt x="5144" y="91555"/>
                </a:lnTo>
                <a:cubicBezTo>
                  <a:pt x="3429" y="89840"/>
                  <a:pt x="2743" y="87611"/>
                  <a:pt x="3086" y="84868"/>
                </a:cubicBezTo>
                <a:close/>
                <a:moveTo>
                  <a:pt x="353359" y="81268"/>
                </a:moveTo>
                <a:lnTo>
                  <a:pt x="352330" y="83325"/>
                </a:lnTo>
                <a:lnTo>
                  <a:pt x="354902" y="88469"/>
                </a:lnTo>
                <a:lnTo>
                  <a:pt x="356959" y="86411"/>
                </a:lnTo>
                <a:lnTo>
                  <a:pt x="353873" y="81782"/>
                </a:lnTo>
                <a:close/>
                <a:moveTo>
                  <a:pt x="408394" y="80753"/>
                </a:moveTo>
                <a:lnTo>
                  <a:pt x="408394" y="82811"/>
                </a:lnTo>
                <a:lnTo>
                  <a:pt x="408909" y="81268"/>
                </a:lnTo>
                <a:close/>
                <a:moveTo>
                  <a:pt x="409423" y="74067"/>
                </a:moveTo>
                <a:lnTo>
                  <a:pt x="408909" y="77153"/>
                </a:lnTo>
                <a:lnTo>
                  <a:pt x="409937" y="77153"/>
                </a:lnTo>
                <a:lnTo>
                  <a:pt x="409937" y="74581"/>
                </a:lnTo>
                <a:close/>
                <a:moveTo>
                  <a:pt x="924287" y="72524"/>
                </a:moveTo>
                <a:lnTo>
                  <a:pt x="922744" y="78182"/>
                </a:lnTo>
                <a:lnTo>
                  <a:pt x="924287" y="78696"/>
                </a:lnTo>
                <a:lnTo>
                  <a:pt x="925830" y="72524"/>
                </a:lnTo>
                <a:close/>
                <a:moveTo>
                  <a:pt x="1393374" y="69952"/>
                </a:moveTo>
                <a:cubicBezTo>
                  <a:pt x="1392346" y="72352"/>
                  <a:pt x="1392689" y="73895"/>
                  <a:pt x="1394403" y="74581"/>
                </a:cubicBezTo>
                <a:cubicBezTo>
                  <a:pt x="1395432" y="73552"/>
                  <a:pt x="1395946" y="72009"/>
                  <a:pt x="1395946" y="69952"/>
                </a:cubicBezTo>
                <a:close/>
                <a:moveTo>
                  <a:pt x="1436065" y="59665"/>
                </a:moveTo>
                <a:lnTo>
                  <a:pt x="1434522" y="60694"/>
                </a:lnTo>
                <a:lnTo>
                  <a:pt x="1436065" y="61722"/>
                </a:lnTo>
                <a:lnTo>
                  <a:pt x="1436580" y="60179"/>
                </a:lnTo>
                <a:close/>
                <a:moveTo>
                  <a:pt x="295751" y="59665"/>
                </a:moveTo>
                <a:lnTo>
                  <a:pt x="295751" y="62237"/>
                </a:lnTo>
                <a:lnTo>
                  <a:pt x="296780" y="60179"/>
                </a:lnTo>
                <a:close/>
                <a:moveTo>
                  <a:pt x="1153173" y="58122"/>
                </a:moveTo>
                <a:lnTo>
                  <a:pt x="1152144" y="59151"/>
                </a:lnTo>
                <a:lnTo>
                  <a:pt x="1153687" y="61722"/>
                </a:lnTo>
                <a:lnTo>
                  <a:pt x="1155230" y="61722"/>
                </a:lnTo>
                <a:cubicBezTo>
                  <a:pt x="1155573" y="68580"/>
                  <a:pt x="1156430" y="75438"/>
                  <a:pt x="1157802" y="82296"/>
                </a:cubicBezTo>
                <a:lnTo>
                  <a:pt x="1158831" y="83325"/>
                </a:lnTo>
                <a:cubicBezTo>
                  <a:pt x="1159517" y="76124"/>
                  <a:pt x="1158488" y="69095"/>
                  <a:pt x="1155745" y="62237"/>
                </a:cubicBezTo>
                <a:lnTo>
                  <a:pt x="1155230" y="61722"/>
                </a:lnTo>
                <a:lnTo>
                  <a:pt x="1153687" y="58636"/>
                </a:lnTo>
                <a:close/>
                <a:moveTo>
                  <a:pt x="1421664" y="50407"/>
                </a:moveTo>
                <a:lnTo>
                  <a:pt x="1434522" y="50407"/>
                </a:lnTo>
                <a:cubicBezTo>
                  <a:pt x="1441380" y="52464"/>
                  <a:pt x="1447895" y="55722"/>
                  <a:pt x="1454068" y="60179"/>
                </a:cubicBezTo>
                <a:cubicBezTo>
                  <a:pt x="1456811" y="63608"/>
                  <a:pt x="1458182" y="67380"/>
                  <a:pt x="1458182" y="71495"/>
                </a:cubicBezTo>
                <a:cubicBezTo>
                  <a:pt x="1457154" y="74238"/>
                  <a:pt x="1455611" y="76467"/>
                  <a:pt x="1453553" y="78182"/>
                </a:cubicBezTo>
                <a:cubicBezTo>
                  <a:pt x="1449439" y="78182"/>
                  <a:pt x="1446010" y="79382"/>
                  <a:pt x="1443266" y="81782"/>
                </a:cubicBezTo>
                <a:lnTo>
                  <a:pt x="1439666" y="80239"/>
                </a:lnTo>
                <a:lnTo>
                  <a:pt x="1424750" y="57093"/>
                </a:lnTo>
                <a:lnTo>
                  <a:pt x="1420635" y="54521"/>
                </a:lnTo>
                <a:cubicBezTo>
                  <a:pt x="1419606" y="53150"/>
                  <a:pt x="1419949" y="51778"/>
                  <a:pt x="1421664" y="50407"/>
                </a:cubicBezTo>
                <a:close/>
                <a:moveTo>
                  <a:pt x="1324966" y="48864"/>
                </a:moveTo>
                <a:lnTo>
                  <a:pt x="1332681" y="50407"/>
                </a:lnTo>
                <a:lnTo>
                  <a:pt x="1347597" y="58636"/>
                </a:lnTo>
                <a:lnTo>
                  <a:pt x="1354284" y="65323"/>
                </a:lnTo>
                <a:cubicBezTo>
                  <a:pt x="1355655" y="69095"/>
                  <a:pt x="1355827" y="72867"/>
                  <a:pt x="1354798" y="76639"/>
                </a:cubicBezTo>
                <a:lnTo>
                  <a:pt x="1347083" y="82296"/>
                </a:lnTo>
                <a:lnTo>
                  <a:pt x="1342968" y="79210"/>
                </a:lnTo>
                <a:lnTo>
                  <a:pt x="1324966" y="56065"/>
                </a:lnTo>
                <a:cubicBezTo>
                  <a:pt x="1322565" y="53321"/>
                  <a:pt x="1322565" y="50921"/>
                  <a:pt x="1324966" y="48864"/>
                </a:cubicBezTo>
                <a:close/>
                <a:moveTo>
                  <a:pt x="1084250" y="45263"/>
                </a:moveTo>
                <a:lnTo>
                  <a:pt x="1083736" y="49892"/>
                </a:lnTo>
                <a:lnTo>
                  <a:pt x="1084764" y="49892"/>
                </a:lnTo>
                <a:lnTo>
                  <a:pt x="1084764" y="45778"/>
                </a:lnTo>
                <a:close/>
                <a:moveTo>
                  <a:pt x="413023" y="45263"/>
                </a:moveTo>
                <a:cubicBezTo>
                  <a:pt x="411309" y="48692"/>
                  <a:pt x="411652" y="51950"/>
                  <a:pt x="414052" y="55036"/>
                </a:cubicBezTo>
                <a:lnTo>
                  <a:pt x="416109" y="49378"/>
                </a:lnTo>
                <a:lnTo>
                  <a:pt x="414052" y="45778"/>
                </a:lnTo>
                <a:close/>
                <a:moveTo>
                  <a:pt x="300895" y="44749"/>
                </a:moveTo>
                <a:lnTo>
                  <a:pt x="296266" y="58636"/>
                </a:lnTo>
                <a:lnTo>
                  <a:pt x="297295" y="59665"/>
                </a:lnTo>
                <a:lnTo>
                  <a:pt x="301924" y="50407"/>
                </a:lnTo>
                <a:lnTo>
                  <a:pt x="302438" y="44749"/>
                </a:lnTo>
                <a:close/>
                <a:moveTo>
                  <a:pt x="1135171" y="42691"/>
                </a:moveTo>
                <a:lnTo>
                  <a:pt x="1134142" y="44749"/>
                </a:lnTo>
                <a:cubicBezTo>
                  <a:pt x="1135171" y="63608"/>
                  <a:pt x="1137057" y="82296"/>
                  <a:pt x="1139800" y="100813"/>
                </a:cubicBezTo>
                <a:lnTo>
                  <a:pt x="1141857" y="100813"/>
                </a:lnTo>
                <a:cubicBezTo>
                  <a:pt x="1140143" y="81611"/>
                  <a:pt x="1138085" y="62408"/>
                  <a:pt x="1135685" y="43206"/>
                </a:cubicBezTo>
                <a:close/>
                <a:moveTo>
                  <a:pt x="344100" y="42177"/>
                </a:moveTo>
                <a:cubicBezTo>
                  <a:pt x="343415" y="43892"/>
                  <a:pt x="343757" y="45263"/>
                  <a:pt x="345129" y="46292"/>
                </a:cubicBezTo>
                <a:lnTo>
                  <a:pt x="346672" y="44749"/>
                </a:lnTo>
                <a:close/>
                <a:moveTo>
                  <a:pt x="302438" y="41663"/>
                </a:moveTo>
                <a:lnTo>
                  <a:pt x="302438" y="43720"/>
                </a:lnTo>
                <a:lnTo>
                  <a:pt x="302952" y="42177"/>
                </a:lnTo>
                <a:close/>
                <a:moveTo>
                  <a:pt x="175908" y="41663"/>
                </a:moveTo>
                <a:lnTo>
                  <a:pt x="173851" y="43206"/>
                </a:lnTo>
                <a:lnTo>
                  <a:pt x="176422" y="43720"/>
                </a:lnTo>
                <a:lnTo>
                  <a:pt x="176422" y="42177"/>
                </a:lnTo>
                <a:close/>
                <a:moveTo>
                  <a:pt x="24689" y="41148"/>
                </a:moveTo>
                <a:lnTo>
                  <a:pt x="24175" y="42691"/>
                </a:lnTo>
                <a:lnTo>
                  <a:pt x="25203" y="42691"/>
                </a:lnTo>
                <a:lnTo>
                  <a:pt x="25203" y="41663"/>
                </a:lnTo>
                <a:close/>
                <a:moveTo>
                  <a:pt x="37548" y="40120"/>
                </a:moveTo>
                <a:lnTo>
                  <a:pt x="38577" y="41148"/>
                </a:lnTo>
                <a:lnTo>
                  <a:pt x="39091" y="40120"/>
                </a:lnTo>
                <a:close/>
                <a:moveTo>
                  <a:pt x="1139285" y="38577"/>
                </a:moveTo>
                <a:cubicBezTo>
                  <a:pt x="1138600" y="40977"/>
                  <a:pt x="1139114" y="42863"/>
                  <a:pt x="1140828" y="44234"/>
                </a:cubicBezTo>
                <a:cubicBezTo>
                  <a:pt x="1141171" y="42520"/>
                  <a:pt x="1140828" y="40806"/>
                  <a:pt x="1139800" y="39091"/>
                </a:cubicBezTo>
                <a:close/>
                <a:moveTo>
                  <a:pt x="409937" y="35491"/>
                </a:moveTo>
                <a:lnTo>
                  <a:pt x="410966" y="35491"/>
                </a:lnTo>
                <a:cubicBezTo>
                  <a:pt x="414052" y="40291"/>
                  <a:pt x="417824" y="44577"/>
                  <a:pt x="422282" y="48349"/>
                </a:cubicBezTo>
                <a:lnTo>
                  <a:pt x="427939" y="59665"/>
                </a:lnTo>
                <a:cubicBezTo>
                  <a:pt x="430683" y="70638"/>
                  <a:pt x="431711" y="81611"/>
                  <a:pt x="431026" y="92583"/>
                </a:cubicBezTo>
                <a:lnTo>
                  <a:pt x="426396" y="106471"/>
                </a:lnTo>
                <a:cubicBezTo>
                  <a:pt x="414052" y="126702"/>
                  <a:pt x="401708" y="146762"/>
                  <a:pt x="389363" y="166650"/>
                </a:cubicBezTo>
                <a:cubicBezTo>
                  <a:pt x="399650" y="173851"/>
                  <a:pt x="410794" y="179851"/>
                  <a:pt x="422796" y="184652"/>
                </a:cubicBezTo>
                <a:cubicBezTo>
                  <a:pt x="435826" y="191167"/>
                  <a:pt x="449542" y="195453"/>
                  <a:pt x="463944" y="197511"/>
                </a:cubicBezTo>
                <a:lnTo>
                  <a:pt x="462915" y="199054"/>
                </a:lnTo>
                <a:cubicBezTo>
                  <a:pt x="460172" y="199397"/>
                  <a:pt x="457943" y="200254"/>
                  <a:pt x="456229" y="201626"/>
                </a:cubicBezTo>
                <a:lnTo>
                  <a:pt x="458286" y="203169"/>
                </a:lnTo>
                <a:lnTo>
                  <a:pt x="456229" y="205226"/>
                </a:lnTo>
                <a:cubicBezTo>
                  <a:pt x="445256" y="211741"/>
                  <a:pt x="433940" y="212941"/>
                  <a:pt x="422282" y="208826"/>
                </a:cubicBezTo>
                <a:cubicBezTo>
                  <a:pt x="405480" y="202997"/>
                  <a:pt x="390735" y="194082"/>
                  <a:pt x="378048" y="182080"/>
                </a:cubicBezTo>
                <a:lnTo>
                  <a:pt x="367246" y="193396"/>
                </a:lnTo>
                <a:cubicBezTo>
                  <a:pt x="362788" y="198197"/>
                  <a:pt x="357645" y="200940"/>
                  <a:pt x="351816" y="201626"/>
                </a:cubicBezTo>
                <a:cubicBezTo>
                  <a:pt x="348730" y="200940"/>
                  <a:pt x="345643" y="200083"/>
                  <a:pt x="342557" y="199054"/>
                </a:cubicBezTo>
                <a:cubicBezTo>
                  <a:pt x="341872" y="196996"/>
                  <a:pt x="342729" y="195110"/>
                  <a:pt x="345129" y="193396"/>
                </a:cubicBezTo>
                <a:cubicBezTo>
                  <a:pt x="347529" y="192024"/>
                  <a:pt x="349930" y="190138"/>
                  <a:pt x="352330" y="187738"/>
                </a:cubicBezTo>
                <a:lnTo>
                  <a:pt x="365189" y="170250"/>
                </a:lnTo>
                <a:cubicBezTo>
                  <a:pt x="351473" y="157563"/>
                  <a:pt x="338614" y="144190"/>
                  <a:pt x="326613" y="130131"/>
                </a:cubicBezTo>
                <a:cubicBezTo>
                  <a:pt x="321126" y="124987"/>
                  <a:pt x="317697" y="118815"/>
                  <a:pt x="316325" y="111614"/>
                </a:cubicBezTo>
                <a:lnTo>
                  <a:pt x="318383" y="111100"/>
                </a:lnTo>
                <a:cubicBezTo>
                  <a:pt x="335528" y="126873"/>
                  <a:pt x="353702" y="141618"/>
                  <a:pt x="372904" y="155334"/>
                </a:cubicBezTo>
                <a:lnTo>
                  <a:pt x="374961" y="153791"/>
                </a:lnTo>
                <a:cubicBezTo>
                  <a:pt x="383877" y="135960"/>
                  <a:pt x="391592" y="117444"/>
                  <a:pt x="398107" y="98241"/>
                </a:cubicBezTo>
                <a:cubicBezTo>
                  <a:pt x="403936" y="78010"/>
                  <a:pt x="407880" y="57093"/>
                  <a:pt x="409937" y="35491"/>
                </a:cubicBezTo>
                <a:close/>
                <a:moveTo>
                  <a:pt x="341014" y="35491"/>
                </a:moveTo>
                <a:lnTo>
                  <a:pt x="343072" y="35491"/>
                </a:lnTo>
                <a:lnTo>
                  <a:pt x="359531" y="46806"/>
                </a:lnTo>
                <a:cubicBezTo>
                  <a:pt x="365703" y="52978"/>
                  <a:pt x="371361" y="59665"/>
                  <a:pt x="376504" y="66866"/>
                </a:cubicBezTo>
                <a:cubicBezTo>
                  <a:pt x="377533" y="77839"/>
                  <a:pt x="373933" y="86926"/>
                  <a:pt x="365703" y="94126"/>
                </a:cubicBezTo>
                <a:cubicBezTo>
                  <a:pt x="362960" y="97213"/>
                  <a:pt x="359702" y="98927"/>
                  <a:pt x="355930" y="99270"/>
                </a:cubicBezTo>
                <a:cubicBezTo>
                  <a:pt x="352844" y="97213"/>
                  <a:pt x="350444" y="94298"/>
                  <a:pt x="348730" y="90526"/>
                </a:cubicBezTo>
                <a:lnTo>
                  <a:pt x="341014" y="52978"/>
                </a:lnTo>
                <a:cubicBezTo>
                  <a:pt x="340671" y="47149"/>
                  <a:pt x="340671" y="41320"/>
                  <a:pt x="341014" y="35491"/>
                </a:cubicBezTo>
                <a:close/>
                <a:moveTo>
                  <a:pt x="32404" y="35491"/>
                </a:moveTo>
                <a:cubicBezTo>
                  <a:pt x="33776" y="37891"/>
                  <a:pt x="35662" y="39262"/>
                  <a:pt x="38062" y="39605"/>
                </a:cubicBezTo>
                <a:lnTo>
                  <a:pt x="33947" y="35491"/>
                </a:lnTo>
                <a:close/>
                <a:moveTo>
                  <a:pt x="21089" y="35491"/>
                </a:moveTo>
                <a:lnTo>
                  <a:pt x="23660" y="40634"/>
                </a:lnTo>
                <a:cubicBezTo>
                  <a:pt x="24003" y="38920"/>
                  <a:pt x="23832" y="37205"/>
                  <a:pt x="23146" y="35491"/>
                </a:cubicBezTo>
                <a:close/>
                <a:moveTo>
                  <a:pt x="31376" y="33433"/>
                </a:moveTo>
                <a:lnTo>
                  <a:pt x="31376" y="34976"/>
                </a:lnTo>
                <a:lnTo>
                  <a:pt x="32919" y="34976"/>
                </a:lnTo>
                <a:close/>
                <a:moveTo>
                  <a:pt x="29833" y="32404"/>
                </a:moveTo>
                <a:lnTo>
                  <a:pt x="29833" y="33948"/>
                </a:lnTo>
                <a:lnTo>
                  <a:pt x="30861" y="32919"/>
                </a:lnTo>
                <a:close/>
                <a:moveTo>
                  <a:pt x="183109" y="29833"/>
                </a:moveTo>
                <a:cubicBezTo>
                  <a:pt x="184823" y="31547"/>
                  <a:pt x="187052" y="32062"/>
                  <a:pt x="189795" y="31376"/>
                </a:cubicBezTo>
                <a:lnTo>
                  <a:pt x="191853" y="34976"/>
                </a:lnTo>
                <a:lnTo>
                  <a:pt x="196996" y="38577"/>
                </a:lnTo>
                <a:cubicBezTo>
                  <a:pt x="200082" y="49207"/>
                  <a:pt x="199911" y="59836"/>
                  <a:pt x="196482" y="70466"/>
                </a:cubicBezTo>
                <a:lnTo>
                  <a:pt x="184652" y="98241"/>
                </a:lnTo>
                <a:cubicBezTo>
                  <a:pt x="173679" y="116415"/>
                  <a:pt x="162878" y="134074"/>
                  <a:pt x="152248" y="151219"/>
                </a:cubicBezTo>
                <a:cubicBezTo>
                  <a:pt x="166993" y="157049"/>
                  <a:pt x="182252" y="161849"/>
                  <a:pt x="198025" y="165621"/>
                </a:cubicBezTo>
                <a:cubicBezTo>
                  <a:pt x="203854" y="165621"/>
                  <a:pt x="209512" y="166307"/>
                  <a:pt x="214999" y="167678"/>
                </a:cubicBezTo>
                <a:lnTo>
                  <a:pt x="214999" y="176937"/>
                </a:lnTo>
                <a:cubicBezTo>
                  <a:pt x="211570" y="182766"/>
                  <a:pt x="208655" y="188252"/>
                  <a:pt x="206255" y="193396"/>
                </a:cubicBezTo>
                <a:cubicBezTo>
                  <a:pt x="198368" y="195110"/>
                  <a:pt x="190481" y="195282"/>
                  <a:pt x="182595" y="193910"/>
                </a:cubicBezTo>
                <a:cubicBezTo>
                  <a:pt x="165107" y="188767"/>
                  <a:pt x="149505" y="180194"/>
                  <a:pt x="135789" y="168193"/>
                </a:cubicBezTo>
                <a:cubicBezTo>
                  <a:pt x="128588" y="175051"/>
                  <a:pt x="120873" y="180880"/>
                  <a:pt x="112643" y="185681"/>
                </a:cubicBezTo>
                <a:lnTo>
                  <a:pt x="101842" y="189281"/>
                </a:lnTo>
                <a:cubicBezTo>
                  <a:pt x="93269" y="190653"/>
                  <a:pt x="85039" y="191853"/>
                  <a:pt x="77153" y="192882"/>
                </a:cubicBezTo>
                <a:cubicBezTo>
                  <a:pt x="76124" y="191510"/>
                  <a:pt x="76467" y="189967"/>
                  <a:pt x="78181" y="188252"/>
                </a:cubicBezTo>
                <a:lnTo>
                  <a:pt x="86411" y="184652"/>
                </a:lnTo>
                <a:lnTo>
                  <a:pt x="87440" y="182595"/>
                </a:lnTo>
                <a:lnTo>
                  <a:pt x="108528" y="164078"/>
                </a:lnTo>
                <a:lnTo>
                  <a:pt x="120358" y="150705"/>
                </a:lnTo>
                <a:cubicBezTo>
                  <a:pt x="104928" y="130474"/>
                  <a:pt x="91726" y="108871"/>
                  <a:pt x="80753" y="85897"/>
                </a:cubicBezTo>
                <a:cubicBezTo>
                  <a:pt x="75610" y="76981"/>
                  <a:pt x="72009" y="67209"/>
                  <a:pt x="69952" y="56579"/>
                </a:cubicBezTo>
                <a:lnTo>
                  <a:pt x="71495" y="56065"/>
                </a:lnTo>
                <a:cubicBezTo>
                  <a:pt x="87268" y="85897"/>
                  <a:pt x="106985" y="112472"/>
                  <a:pt x="130645" y="135789"/>
                </a:cubicBezTo>
                <a:cubicBezTo>
                  <a:pt x="138189" y="124816"/>
                  <a:pt x="145390" y="113329"/>
                  <a:pt x="152248" y="101327"/>
                </a:cubicBezTo>
                <a:cubicBezTo>
                  <a:pt x="161163" y="84868"/>
                  <a:pt x="168707" y="67552"/>
                  <a:pt x="174879" y="49378"/>
                </a:cubicBezTo>
                <a:cubicBezTo>
                  <a:pt x="157391" y="51435"/>
                  <a:pt x="140075" y="52464"/>
                  <a:pt x="122930" y="52464"/>
                </a:cubicBezTo>
                <a:cubicBezTo>
                  <a:pt x="102699" y="53493"/>
                  <a:pt x="82982" y="52293"/>
                  <a:pt x="63780" y="48864"/>
                </a:cubicBezTo>
                <a:lnTo>
                  <a:pt x="65837" y="46806"/>
                </a:lnTo>
                <a:cubicBezTo>
                  <a:pt x="98755" y="47492"/>
                  <a:pt x="131845" y="46635"/>
                  <a:pt x="165107" y="44234"/>
                </a:cubicBezTo>
                <a:cubicBezTo>
                  <a:pt x="165107" y="42863"/>
                  <a:pt x="165792" y="41663"/>
                  <a:pt x="167164" y="40634"/>
                </a:cubicBezTo>
                <a:lnTo>
                  <a:pt x="177965" y="36519"/>
                </a:lnTo>
                <a:close/>
                <a:moveTo>
                  <a:pt x="1470527" y="28290"/>
                </a:moveTo>
                <a:lnTo>
                  <a:pt x="1469498" y="29318"/>
                </a:lnTo>
                <a:cubicBezTo>
                  <a:pt x="1470870" y="30347"/>
                  <a:pt x="1472241" y="30176"/>
                  <a:pt x="1473613" y="28804"/>
                </a:cubicBezTo>
                <a:close/>
                <a:moveTo>
                  <a:pt x="869252" y="27775"/>
                </a:moveTo>
                <a:cubicBezTo>
                  <a:pt x="868566" y="29833"/>
                  <a:pt x="868909" y="31719"/>
                  <a:pt x="870280" y="33433"/>
                </a:cubicBezTo>
                <a:cubicBezTo>
                  <a:pt x="870623" y="31719"/>
                  <a:pt x="870452" y="30004"/>
                  <a:pt x="869766" y="28290"/>
                </a:cubicBezTo>
                <a:close/>
                <a:moveTo>
                  <a:pt x="12859" y="27775"/>
                </a:moveTo>
                <a:lnTo>
                  <a:pt x="11830" y="28804"/>
                </a:lnTo>
                <a:lnTo>
                  <a:pt x="15431" y="33433"/>
                </a:lnTo>
                <a:lnTo>
                  <a:pt x="15431" y="28290"/>
                </a:lnTo>
                <a:close/>
                <a:moveTo>
                  <a:pt x="1134142" y="26747"/>
                </a:moveTo>
                <a:lnTo>
                  <a:pt x="1135685" y="26747"/>
                </a:lnTo>
                <a:cubicBezTo>
                  <a:pt x="1144600" y="38748"/>
                  <a:pt x="1153344" y="50750"/>
                  <a:pt x="1161917" y="62751"/>
                </a:cubicBezTo>
                <a:cubicBezTo>
                  <a:pt x="1163631" y="75438"/>
                  <a:pt x="1164489" y="88297"/>
                  <a:pt x="1164489" y="101327"/>
                </a:cubicBezTo>
                <a:cubicBezTo>
                  <a:pt x="1171689" y="102356"/>
                  <a:pt x="1179233" y="102013"/>
                  <a:pt x="1187120" y="100299"/>
                </a:cubicBezTo>
                <a:lnTo>
                  <a:pt x="1197407" y="97727"/>
                </a:lnTo>
                <a:cubicBezTo>
                  <a:pt x="1197064" y="94984"/>
                  <a:pt x="1197750" y="92240"/>
                  <a:pt x="1199464" y="89497"/>
                </a:cubicBezTo>
                <a:lnTo>
                  <a:pt x="1213352" y="89497"/>
                </a:lnTo>
                <a:lnTo>
                  <a:pt x="1217981" y="92069"/>
                </a:lnTo>
                <a:cubicBezTo>
                  <a:pt x="1219695" y="94812"/>
                  <a:pt x="1219353" y="97041"/>
                  <a:pt x="1216952" y="98756"/>
                </a:cubicBezTo>
                <a:lnTo>
                  <a:pt x="1193807" y="105442"/>
                </a:lnTo>
                <a:lnTo>
                  <a:pt x="1163974" y="108528"/>
                </a:lnTo>
                <a:lnTo>
                  <a:pt x="1163460" y="117787"/>
                </a:lnTo>
                <a:cubicBezTo>
                  <a:pt x="1174433" y="128074"/>
                  <a:pt x="1186263" y="137160"/>
                  <a:pt x="1198950" y="145047"/>
                </a:cubicBezTo>
                <a:cubicBezTo>
                  <a:pt x="1208208" y="151905"/>
                  <a:pt x="1218495" y="156363"/>
                  <a:pt x="1229811" y="158420"/>
                </a:cubicBezTo>
                <a:lnTo>
                  <a:pt x="1232383" y="160992"/>
                </a:lnTo>
                <a:lnTo>
                  <a:pt x="1231354" y="163049"/>
                </a:lnTo>
                <a:lnTo>
                  <a:pt x="1221581" y="168193"/>
                </a:lnTo>
                <a:lnTo>
                  <a:pt x="1219524" y="172308"/>
                </a:lnTo>
                <a:cubicBezTo>
                  <a:pt x="1215066" y="174708"/>
                  <a:pt x="1210609" y="176251"/>
                  <a:pt x="1206151" y="176937"/>
                </a:cubicBezTo>
                <a:cubicBezTo>
                  <a:pt x="1199979" y="175222"/>
                  <a:pt x="1194835" y="172136"/>
                  <a:pt x="1190720" y="167678"/>
                </a:cubicBezTo>
                <a:cubicBezTo>
                  <a:pt x="1180433" y="158077"/>
                  <a:pt x="1171518" y="147276"/>
                  <a:pt x="1163974" y="135274"/>
                </a:cubicBezTo>
                <a:lnTo>
                  <a:pt x="1162431" y="136303"/>
                </a:lnTo>
                <a:cubicBezTo>
                  <a:pt x="1161060" y="150019"/>
                  <a:pt x="1160545" y="163564"/>
                  <a:pt x="1160888" y="176937"/>
                </a:cubicBezTo>
                <a:cubicBezTo>
                  <a:pt x="1167060" y="177965"/>
                  <a:pt x="1173404" y="177794"/>
                  <a:pt x="1179919" y="176422"/>
                </a:cubicBezTo>
                <a:cubicBezTo>
                  <a:pt x="1179919" y="174365"/>
                  <a:pt x="1180605" y="172479"/>
                  <a:pt x="1181976" y="170765"/>
                </a:cubicBezTo>
                <a:cubicBezTo>
                  <a:pt x="1187806" y="170765"/>
                  <a:pt x="1192949" y="172651"/>
                  <a:pt x="1197407" y="176422"/>
                </a:cubicBezTo>
                <a:lnTo>
                  <a:pt x="1197407" y="180537"/>
                </a:lnTo>
                <a:lnTo>
                  <a:pt x="1192264" y="182080"/>
                </a:lnTo>
                <a:lnTo>
                  <a:pt x="1161402" y="182595"/>
                </a:lnTo>
                <a:cubicBezTo>
                  <a:pt x="1158316" y="193910"/>
                  <a:pt x="1157288" y="205569"/>
                  <a:pt x="1158316" y="217570"/>
                </a:cubicBezTo>
                <a:lnTo>
                  <a:pt x="1155745" y="220142"/>
                </a:lnTo>
                <a:lnTo>
                  <a:pt x="1149058" y="216542"/>
                </a:lnTo>
                <a:lnTo>
                  <a:pt x="1145972" y="208312"/>
                </a:lnTo>
                <a:lnTo>
                  <a:pt x="1141857" y="182595"/>
                </a:lnTo>
                <a:lnTo>
                  <a:pt x="1117683" y="182080"/>
                </a:lnTo>
                <a:lnTo>
                  <a:pt x="1115625" y="180537"/>
                </a:lnTo>
                <a:lnTo>
                  <a:pt x="1117168" y="178994"/>
                </a:lnTo>
                <a:cubicBezTo>
                  <a:pt x="1124369" y="178308"/>
                  <a:pt x="1131913" y="177794"/>
                  <a:pt x="1139800" y="177451"/>
                </a:cubicBezTo>
                <a:lnTo>
                  <a:pt x="1141857" y="176422"/>
                </a:lnTo>
                <a:lnTo>
                  <a:pt x="1137742" y="134760"/>
                </a:lnTo>
                <a:lnTo>
                  <a:pt x="1136714" y="131674"/>
                </a:lnTo>
                <a:cubicBezTo>
                  <a:pt x="1131227" y="139904"/>
                  <a:pt x="1125398" y="147790"/>
                  <a:pt x="1119226" y="155334"/>
                </a:cubicBezTo>
                <a:lnTo>
                  <a:pt x="1097109" y="177965"/>
                </a:lnTo>
                <a:lnTo>
                  <a:pt x="1086822" y="183623"/>
                </a:lnTo>
                <a:lnTo>
                  <a:pt x="1084764" y="182080"/>
                </a:lnTo>
                <a:lnTo>
                  <a:pt x="1084250" y="180023"/>
                </a:lnTo>
                <a:cubicBezTo>
                  <a:pt x="1093165" y="168364"/>
                  <a:pt x="1101224" y="155848"/>
                  <a:pt x="1108424" y="142475"/>
                </a:cubicBezTo>
                <a:cubicBezTo>
                  <a:pt x="1112882" y="131160"/>
                  <a:pt x="1117511" y="119672"/>
                  <a:pt x="1122312" y="108014"/>
                </a:cubicBezTo>
                <a:lnTo>
                  <a:pt x="1120769" y="106471"/>
                </a:lnTo>
                <a:cubicBezTo>
                  <a:pt x="1106367" y="106814"/>
                  <a:pt x="1092137" y="105957"/>
                  <a:pt x="1078078" y="103899"/>
                </a:cubicBezTo>
                <a:lnTo>
                  <a:pt x="1077563" y="102356"/>
                </a:lnTo>
                <a:lnTo>
                  <a:pt x="1089393" y="100813"/>
                </a:lnTo>
                <a:cubicBezTo>
                  <a:pt x="1104481" y="101499"/>
                  <a:pt x="1119397" y="101327"/>
                  <a:pt x="1134142" y="100299"/>
                </a:cubicBezTo>
                <a:lnTo>
                  <a:pt x="1130541" y="62237"/>
                </a:lnTo>
                <a:cubicBezTo>
                  <a:pt x="1129170" y="50750"/>
                  <a:pt x="1129770" y="39777"/>
                  <a:pt x="1132342" y="29318"/>
                </a:cubicBezTo>
                <a:cubicBezTo>
                  <a:pt x="1131999" y="30861"/>
                  <a:pt x="1132599" y="31890"/>
                  <a:pt x="1134142" y="32404"/>
                </a:cubicBezTo>
                <a:close/>
                <a:moveTo>
                  <a:pt x="929945" y="26232"/>
                </a:moveTo>
                <a:lnTo>
                  <a:pt x="927373" y="29833"/>
                </a:lnTo>
                <a:lnTo>
                  <a:pt x="932002" y="30347"/>
                </a:lnTo>
                <a:lnTo>
                  <a:pt x="933031" y="29318"/>
                </a:lnTo>
                <a:close/>
                <a:moveTo>
                  <a:pt x="1079621" y="24689"/>
                </a:moveTo>
                <a:lnTo>
                  <a:pt x="1079621" y="28290"/>
                </a:lnTo>
                <a:lnTo>
                  <a:pt x="1081164" y="28804"/>
                </a:lnTo>
                <a:lnTo>
                  <a:pt x="1081164" y="24689"/>
                </a:lnTo>
                <a:close/>
                <a:moveTo>
                  <a:pt x="15431" y="22117"/>
                </a:moveTo>
                <a:cubicBezTo>
                  <a:pt x="19546" y="22803"/>
                  <a:pt x="23832" y="23661"/>
                  <a:pt x="28290" y="24689"/>
                </a:cubicBezTo>
                <a:lnTo>
                  <a:pt x="38577" y="30861"/>
                </a:lnTo>
                <a:cubicBezTo>
                  <a:pt x="43377" y="34976"/>
                  <a:pt x="47149" y="39948"/>
                  <a:pt x="49892" y="45778"/>
                </a:cubicBezTo>
                <a:cubicBezTo>
                  <a:pt x="50921" y="51607"/>
                  <a:pt x="49892" y="56407"/>
                  <a:pt x="46806" y="60179"/>
                </a:cubicBezTo>
                <a:cubicBezTo>
                  <a:pt x="43377" y="62923"/>
                  <a:pt x="39434" y="63780"/>
                  <a:pt x="34976" y="62751"/>
                </a:cubicBezTo>
                <a:lnTo>
                  <a:pt x="34976" y="67895"/>
                </a:lnTo>
                <a:cubicBezTo>
                  <a:pt x="32919" y="69952"/>
                  <a:pt x="31033" y="69781"/>
                  <a:pt x="29318" y="67380"/>
                </a:cubicBezTo>
                <a:lnTo>
                  <a:pt x="9773" y="34976"/>
                </a:lnTo>
                <a:cubicBezTo>
                  <a:pt x="6687" y="31204"/>
                  <a:pt x="6687" y="27432"/>
                  <a:pt x="9773" y="23661"/>
                </a:cubicBezTo>
                <a:close/>
                <a:moveTo>
                  <a:pt x="1401090" y="20574"/>
                </a:moveTo>
                <a:cubicBezTo>
                  <a:pt x="1399718" y="24689"/>
                  <a:pt x="1400061" y="28461"/>
                  <a:pt x="1402118" y="31890"/>
                </a:cubicBezTo>
                <a:lnTo>
                  <a:pt x="1402118" y="20574"/>
                </a:lnTo>
                <a:close/>
                <a:moveTo>
                  <a:pt x="851249" y="13374"/>
                </a:moveTo>
                <a:lnTo>
                  <a:pt x="852793" y="16460"/>
                </a:lnTo>
                <a:lnTo>
                  <a:pt x="854336" y="14917"/>
                </a:lnTo>
                <a:lnTo>
                  <a:pt x="853307" y="13374"/>
                </a:lnTo>
                <a:close/>
                <a:moveTo>
                  <a:pt x="1398518" y="10802"/>
                </a:moveTo>
                <a:cubicBezTo>
                  <a:pt x="1395432" y="10459"/>
                  <a:pt x="1392689" y="10802"/>
                  <a:pt x="1390288" y="11830"/>
                </a:cubicBezTo>
                <a:lnTo>
                  <a:pt x="1391317" y="14917"/>
                </a:lnTo>
                <a:cubicBezTo>
                  <a:pt x="1394060" y="15259"/>
                  <a:pt x="1396460" y="14231"/>
                  <a:pt x="1398518" y="11830"/>
                </a:cubicBezTo>
                <a:close/>
                <a:moveTo>
                  <a:pt x="296266" y="10287"/>
                </a:moveTo>
                <a:cubicBezTo>
                  <a:pt x="294894" y="12002"/>
                  <a:pt x="295237" y="13716"/>
                  <a:pt x="297295" y="15431"/>
                </a:cubicBezTo>
                <a:lnTo>
                  <a:pt x="300381" y="18517"/>
                </a:lnTo>
                <a:lnTo>
                  <a:pt x="300895" y="16460"/>
                </a:lnTo>
                <a:lnTo>
                  <a:pt x="297295" y="10802"/>
                </a:lnTo>
                <a:close/>
                <a:moveTo>
                  <a:pt x="1071906" y="9259"/>
                </a:moveTo>
                <a:cubicBezTo>
                  <a:pt x="1070877" y="10973"/>
                  <a:pt x="1071048" y="12345"/>
                  <a:pt x="1072420" y="13374"/>
                </a:cubicBezTo>
                <a:lnTo>
                  <a:pt x="1072934" y="9773"/>
                </a:lnTo>
                <a:close/>
                <a:moveTo>
                  <a:pt x="292665" y="5658"/>
                </a:moveTo>
                <a:lnTo>
                  <a:pt x="298323" y="6173"/>
                </a:lnTo>
                <a:cubicBezTo>
                  <a:pt x="302781" y="10287"/>
                  <a:pt x="305696" y="15259"/>
                  <a:pt x="307067" y="21089"/>
                </a:cubicBezTo>
                <a:cubicBezTo>
                  <a:pt x="308439" y="31719"/>
                  <a:pt x="308439" y="42006"/>
                  <a:pt x="307067" y="51950"/>
                </a:cubicBezTo>
                <a:cubicBezTo>
                  <a:pt x="299866" y="65323"/>
                  <a:pt x="292151" y="78182"/>
                  <a:pt x="283921" y="90526"/>
                </a:cubicBezTo>
                <a:cubicBezTo>
                  <a:pt x="284950" y="96355"/>
                  <a:pt x="287522" y="101156"/>
                  <a:pt x="291637" y="104928"/>
                </a:cubicBezTo>
                <a:cubicBezTo>
                  <a:pt x="293008" y="112472"/>
                  <a:pt x="294723" y="120015"/>
                  <a:pt x="296780" y="127559"/>
                </a:cubicBezTo>
                <a:cubicBezTo>
                  <a:pt x="297466" y="155334"/>
                  <a:pt x="296952" y="182595"/>
                  <a:pt x="295237" y="209341"/>
                </a:cubicBezTo>
                <a:lnTo>
                  <a:pt x="292151" y="209341"/>
                </a:lnTo>
                <a:cubicBezTo>
                  <a:pt x="288722" y="201797"/>
                  <a:pt x="286665" y="193739"/>
                  <a:pt x="285979" y="185166"/>
                </a:cubicBezTo>
                <a:cubicBezTo>
                  <a:pt x="281864" y="156363"/>
                  <a:pt x="279635" y="127388"/>
                  <a:pt x="279292" y="98241"/>
                </a:cubicBezTo>
                <a:lnTo>
                  <a:pt x="277749" y="97727"/>
                </a:lnTo>
                <a:cubicBezTo>
                  <a:pt x="270891" y="106985"/>
                  <a:pt x="263519" y="115558"/>
                  <a:pt x="255632" y="123444"/>
                </a:cubicBezTo>
                <a:lnTo>
                  <a:pt x="251003" y="123959"/>
                </a:lnTo>
                <a:cubicBezTo>
                  <a:pt x="249289" y="122930"/>
                  <a:pt x="248774" y="121216"/>
                  <a:pt x="249460" y="118815"/>
                </a:cubicBezTo>
                <a:cubicBezTo>
                  <a:pt x="253575" y="111271"/>
                  <a:pt x="257861" y="103042"/>
                  <a:pt x="262319" y="94126"/>
                </a:cubicBezTo>
                <a:cubicBezTo>
                  <a:pt x="271234" y="64294"/>
                  <a:pt x="281350" y="34805"/>
                  <a:pt x="292665" y="5658"/>
                </a:cubicBezTo>
                <a:close/>
                <a:moveTo>
                  <a:pt x="1393374" y="5144"/>
                </a:moveTo>
                <a:lnTo>
                  <a:pt x="1402118" y="5144"/>
                </a:lnTo>
                <a:lnTo>
                  <a:pt x="1409319" y="8744"/>
                </a:lnTo>
                <a:lnTo>
                  <a:pt x="1413948" y="14402"/>
                </a:lnTo>
                <a:cubicBezTo>
                  <a:pt x="1414977" y="20574"/>
                  <a:pt x="1416177" y="26575"/>
                  <a:pt x="1417549" y="32404"/>
                </a:cubicBezTo>
                <a:cubicBezTo>
                  <a:pt x="1431951" y="34119"/>
                  <a:pt x="1446524" y="33605"/>
                  <a:pt x="1461269" y="30861"/>
                </a:cubicBezTo>
                <a:lnTo>
                  <a:pt x="1463840" y="26232"/>
                </a:lnTo>
                <a:lnTo>
                  <a:pt x="1467441" y="23146"/>
                </a:lnTo>
                <a:cubicBezTo>
                  <a:pt x="1471555" y="22803"/>
                  <a:pt x="1475499" y="23318"/>
                  <a:pt x="1479271" y="24689"/>
                </a:cubicBezTo>
                <a:cubicBezTo>
                  <a:pt x="1481328" y="27089"/>
                  <a:pt x="1481671" y="29490"/>
                  <a:pt x="1480299" y="31890"/>
                </a:cubicBezTo>
                <a:cubicBezTo>
                  <a:pt x="1472070" y="36348"/>
                  <a:pt x="1462983" y="38577"/>
                  <a:pt x="1453039" y="38577"/>
                </a:cubicBezTo>
                <a:lnTo>
                  <a:pt x="1416520" y="38577"/>
                </a:lnTo>
                <a:cubicBezTo>
                  <a:pt x="1411720" y="51607"/>
                  <a:pt x="1406576" y="64294"/>
                  <a:pt x="1401090" y="76639"/>
                </a:cubicBezTo>
                <a:lnTo>
                  <a:pt x="1396460" y="83839"/>
                </a:lnTo>
                <a:lnTo>
                  <a:pt x="1393374" y="84354"/>
                </a:lnTo>
                <a:lnTo>
                  <a:pt x="1389774" y="80753"/>
                </a:lnTo>
                <a:cubicBezTo>
                  <a:pt x="1388059" y="81096"/>
                  <a:pt x="1386516" y="80753"/>
                  <a:pt x="1385145" y="79725"/>
                </a:cubicBezTo>
                <a:cubicBezTo>
                  <a:pt x="1385830" y="71495"/>
                  <a:pt x="1386688" y="63094"/>
                  <a:pt x="1387717" y="54521"/>
                </a:cubicBezTo>
                <a:cubicBezTo>
                  <a:pt x="1386002" y="38748"/>
                  <a:pt x="1386173" y="23146"/>
                  <a:pt x="1388231" y="7716"/>
                </a:cubicBezTo>
                <a:close/>
                <a:moveTo>
                  <a:pt x="846106" y="4115"/>
                </a:moveTo>
                <a:cubicBezTo>
                  <a:pt x="848506" y="5144"/>
                  <a:pt x="851078" y="6001"/>
                  <a:pt x="853821" y="6687"/>
                </a:cubicBezTo>
                <a:lnTo>
                  <a:pt x="869766" y="19031"/>
                </a:lnTo>
                <a:lnTo>
                  <a:pt x="875938" y="26747"/>
                </a:lnTo>
                <a:lnTo>
                  <a:pt x="877481" y="34976"/>
                </a:lnTo>
                <a:lnTo>
                  <a:pt x="888283" y="34976"/>
                </a:lnTo>
                <a:cubicBezTo>
                  <a:pt x="898913" y="34633"/>
                  <a:pt x="909543" y="33262"/>
                  <a:pt x="920172" y="30861"/>
                </a:cubicBezTo>
                <a:cubicBezTo>
                  <a:pt x="920858" y="27432"/>
                  <a:pt x="922916" y="24518"/>
                  <a:pt x="926345" y="22117"/>
                </a:cubicBezTo>
                <a:cubicBezTo>
                  <a:pt x="928745" y="21089"/>
                  <a:pt x="931317" y="21260"/>
                  <a:pt x="934060" y="22632"/>
                </a:cubicBezTo>
                <a:lnTo>
                  <a:pt x="938689" y="27261"/>
                </a:lnTo>
                <a:cubicBezTo>
                  <a:pt x="939718" y="31033"/>
                  <a:pt x="939032" y="33776"/>
                  <a:pt x="936632" y="35491"/>
                </a:cubicBezTo>
                <a:cubicBezTo>
                  <a:pt x="916400" y="38920"/>
                  <a:pt x="896341" y="41148"/>
                  <a:pt x="876453" y="42177"/>
                </a:cubicBezTo>
                <a:cubicBezTo>
                  <a:pt x="874395" y="56236"/>
                  <a:pt x="873367" y="70295"/>
                  <a:pt x="873367" y="84354"/>
                </a:cubicBezTo>
                <a:lnTo>
                  <a:pt x="881082" y="84868"/>
                </a:lnTo>
                <a:lnTo>
                  <a:pt x="917086" y="79210"/>
                </a:lnTo>
                <a:cubicBezTo>
                  <a:pt x="916743" y="74753"/>
                  <a:pt x="918458" y="71152"/>
                  <a:pt x="922230" y="68409"/>
                </a:cubicBezTo>
                <a:cubicBezTo>
                  <a:pt x="925316" y="68066"/>
                  <a:pt x="928402" y="68409"/>
                  <a:pt x="931488" y="69438"/>
                </a:cubicBezTo>
                <a:cubicBezTo>
                  <a:pt x="933888" y="72524"/>
                  <a:pt x="935089" y="75953"/>
                  <a:pt x="935089" y="79725"/>
                </a:cubicBezTo>
                <a:lnTo>
                  <a:pt x="932517" y="83325"/>
                </a:lnTo>
                <a:lnTo>
                  <a:pt x="890340" y="90526"/>
                </a:lnTo>
                <a:lnTo>
                  <a:pt x="873881" y="91555"/>
                </a:lnTo>
                <a:cubicBezTo>
                  <a:pt x="872509" y="101156"/>
                  <a:pt x="871652" y="110757"/>
                  <a:pt x="871309" y="120358"/>
                </a:cubicBezTo>
                <a:lnTo>
                  <a:pt x="869766" y="123444"/>
                </a:lnTo>
                <a:lnTo>
                  <a:pt x="871309" y="123959"/>
                </a:lnTo>
                <a:cubicBezTo>
                  <a:pt x="894969" y="122244"/>
                  <a:pt x="918972" y="121044"/>
                  <a:pt x="943318" y="120358"/>
                </a:cubicBezTo>
                <a:cubicBezTo>
                  <a:pt x="945033" y="116586"/>
                  <a:pt x="947604" y="112986"/>
                  <a:pt x="951033" y="109557"/>
                </a:cubicBezTo>
                <a:cubicBezTo>
                  <a:pt x="956520" y="108871"/>
                  <a:pt x="962006" y="110071"/>
                  <a:pt x="967493" y="113157"/>
                </a:cubicBezTo>
                <a:lnTo>
                  <a:pt x="968521" y="116758"/>
                </a:lnTo>
                <a:lnTo>
                  <a:pt x="965435" y="123444"/>
                </a:lnTo>
                <a:lnTo>
                  <a:pt x="960292" y="126530"/>
                </a:lnTo>
                <a:cubicBezTo>
                  <a:pt x="917772" y="128931"/>
                  <a:pt x="875252" y="130474"/>
                  <a:pt x="832733" y="131160"/>
                </a:cubicBezTo>
                <a:lnTo>
                  <a:pt x="831704" y="132188"/>
                </a:lnTo>
                <a:lnTo>
                  <a:pt x="841477" y="143504"/>
                </a:lnTo>
                <a:lnTo>
                  <a:pt x="845077" y="151734"/>
                </a:lnTo>
                <a:cubicBezTo>
                  <a:pt x="861879" y="155163"/>
                  <a:pt x="879024" y="155677"/>
                  <a:pt x="896512" y="153277"/>
                </a:cubicBezTo>
                <a:cubicBezTo>
                  <a:pt x="895826" y="150191"/>
                  <a:pt x="897027" y="147619"/>
                  <a:pt x="900113" y="145561"/>
                </a:cubicBezTo>
                <a:lnTo>
                  <a:pt x="910400" y="142475"/>
                </a:lnTo>
                <a:cubicBezTo>
                  <a:pt x="915543" y="141790"/>
                  <a:pt x="920344" y="142475"/>
                  <a:pt x="924802" y="144533"/>
                </a:cubicBezTo>
                <a:cubicBezTo>
                  <a:pt x="924802" y="148990"/>
                  <a:pt x="924116" y="153105"/>
                  <a:pt x="922744" y="156877"/>
                </a:cubicBezTo>
                <a:cubicBezTo>
                  <a:pt x="913143" y="169564"/>
                  <a:pt x="902684" y="181052"/>
                  <a:pt x="891369" y="191339"/>
                </a:cubicBezTo>
                <a:cubicBezTo>
                  <a:pt x="897541" y="195453"/>
                  <a:pt x="904742" y="197682"/>
                  <a:pt x="912971" y="198025"/>
                </a:cubicBezTo>
                <a:cubicBezTo>
                  <a:pt x="926002" y="198711"/>
                  <a:pt x="939375" y="198368"/>
                  <a:pt x="953091" y="196996"/>
                </a:cubicBezTo>
                <a:lnTo>
                  <a:pt x="956177" y="202654"/>
                </a:lnTo>
                <a:cubicBezTo>
                  <a:pt x="955148" y="206769"/>
                  <a:pt x="953434" y="210541"/>
                  <a:pt x="951033" y="213970"/>
                </a:cubicBezTo>
                <a:cubicBezTo>
                  <a:pt x="938003" y="218771"/>
                  <a:pt x="924287" y="219456"/>
                  <a:pt x="909885" y="216027"/>
                </a:cubicBezTo>
                <a:cubicBezTo>
                  <a:pt x="897884" y="213970"/>
                  <a:pt x="886740" y="209855"/>
                  <a:pt x="876453" y="203683"/>
                </a:cubicBezTo>
                <a:cubicBezTo>
                  <a:pt x="868223" y="209169"/>
                  <a:pt x="859651" y="213799"/>
                  <a:pt x="850735" y="217570"/>
                </a:cubicBezTo>
                <a:cubicBezTo>
                  <a:pt x="842506" y="219971"/>
                  <a:pt x="834276" y="221171"/>
                  <a:pt x="826046" y="221171"/>
                </a:cubicBezTo>
                <a:lnTo>
                  <a:pt x="825532" y="220142"/>
                </a:lnTo>
                <a:lnTo>
                  <a:pt x="831190" y="213970"/>
                </a:lnTo>
                <a:cubicBezTo>
                  <a:pt x="842506" y="209512"/>
                  <a:pt x="852621" y="202826"/>
                  <a:pt x="861536" y="193910"/>
                </a:cubicBezTo>
                <a:cubicBezTo>
                  <a:pt x="852621" y="186024"/>
                  <a:pt x="844563" y="177108"/>
                  <a:pt x="837362" y="167164"/>
                </a:cubicBezTo>
                <a:lnTo>
                  <a:pt x="829132" y="176422"/>
                </a:lnTo>
                <a:cubicBezTo>
                  <a:pt x="822960" y="183623"/>
                  <a:pt x="815759" y="188938"/>
                  <a:pt x="807530" y="192367"/>
                </a:cubicBezTo>
                <a:cubicBezTo>
                  <a:pt x="803415" y="193739"/>
                  <a:pt x="799472" y="193567"/>
                  <a:pt x="795700" y="191853"/>
                </a:cubicBezTo>
                <a:lnTo>
                  <a:pt x="795185" y="188252"/>
                </a:lnTo>
                <a:cubicBezTo>
                  <a:pt x="807187" y="171107"/>
                  <a:pt x="816274" y="152248"/>
                  <a:pt x="822446" y="131674"/>
                </a:cubicBezTo>
                <a:lnTo>
                  <a:pt x="766382" y="129617"/>
                </a:lnTo>
                <a:lnTo>
                  <a:pt x="763296" y="128588"/>
                </a:lnTo>
                <a:lnTo>
                  <a:pt x="763296" y="126016"/>
                </a:lnTo>
                <a:lnTo>
                  <a:pt x="766382" y="124473"/>
                </a:lnTo>
                <a:lnTo>
                  <a:pt x="853307" y="123959"/>
                </a:lnTo>
                <a:lnTo>
                  <a:pt x="851764" y="120873"/>
                </a:lnTo>
                <a:lnTo>
                  <a:pt x="848678" y="92069"/>
                </a:lnTo>
                <a:lnTo>
                  <a:pt x="809073" y="88469"/>
                </a:lnTo>
                <a:cubicBezTo>
                  <a:pt x="802558" y="88126"/>
                  <a:pt x="796728" y="86411"/>
                  <a:pt x="791585" y="83325"/>
                </a:cubicBezTo>
                <a:lnTo>
                  <a:pt x="793128" y="81782"/>
                </a:lnTo>
                <a:cubicBezTo>
                  <a:pt x="811302" y="84182"/>
                  <a:pt x="829647" y="85040"/>
                  <a:pt x="848163" y="84354"/>
                </a:cubicBezTo>
                <a:lnTo>
                  <a:pt x="844049" y="41663"/>
                </a:lnTo>
                <a:cubicBezTo>
                  <a:pt x="822446" y="42349"/>
                  <a:pt x="801186" y="41320"/>
                  <a:pt x="780269" y="38577"/>
                </a:cubicBezTo>
                <a:lnTo>
                  <a:pt x="781812" y="36519"/>
                </a:lnTo>
                <a:cubicBezTo>
                  <a:pt x="801358" y="35491"/>
                  <a:pt x="821246" y="35148"/>
                  <a:pt x="841477" y="35491"/>
                </a:cubicBezTo>
                <a:lnTo>
                  <a:pt x="843534" y="34462"/>
                </a:lnTo>
                <a:lnTo>
                  <a:pt x="842506" y="19031"/>
                </a:lnTo>
                <a:cubicBezTo>
                  <a:pt x="841820" y="13545"/>
                  <a:pt x="843020" y="8573"/>
                  <a:pt x="846106" y="4115"/>
                </a:cubicBezTo>
                <a:close/>
                <a:moveTo>
                  <a:pt x="603333" y="2058"/>
                </a:moveTo>
                <a:lnTo>
                  <a:pt x="605390" y="2572"/>
                </a:lnTo>
                <a:lnTo>
                  <a:pt x="612591" y="7716"/>
                </a:lnTo>
                <a:cubicBezTo>
                  <a:pt x="618420" y="14231"/>
                  <a:pt x="623221" y="21260"/>
                  <a:pt x="626993" y="28804"/>
                </a:cubicBezTo>
                <a:cubicBezTo>
                  <a:pt x="629393" y="63437"/>
                  <a:pt x="630422" y="98070"/>
                  <a:pt x="630079" y="132703"/>
                </a:cubicBezTo>
                <a:cubicBezTo>
                  <a:pt x="629050" y="152934"/>
                  <a:pt x="627164" y="172822"/>
                  <a:pt x="624421" y="192367"/>
                </a:cubicBezTo>
                <a:lnTo>
                  <a:pt x="621335" y="193910"/>
                </a:lnTo>
                <a:cubicBezTo>
                  <a:pt x="622364" y="196311"/>
                  <a:pt x="622192" y="198368"/>
                  <a:pt x="620821" y="200083"/>
                </a:cubicBezTo>
                <a:cubicBezTo>
                  <a:pt x="617392" y="201111"/>
                  <a:pt x="614306" y="200597"/>
                  <a:pt x="611562" y="198539"/>
                </a:cubicBezTo>
                <a:lnTo>
                  <a:pt x="595618" y="187738"/>
                </a:lnTo>
                <a:lnTo>
                  <a:pt x="586359" y="178480"/>
                </a:lnTo>
                <a:lnTo>
                  <a:pt x="586359" y="175908"/>
                </a:lnTo>
                <a:lnTo>
                  <a:pt x="588931" y="175908"/>
                </a:lnTo>
                <a:cubicBezTo>
                  <a:pt x="594074" y="180366"/>
                  <a:pt x="599732" y="183795"/>
                  <a:pt x="605904" y="186195"/>
                </a:cubicBezTo>
                <a:cubicBezTo>
                  <a:pt x="605219" y="163907"/>
                  <a:pt x="605047" y="141275"/>
                  <a:pt x="605390" y="118301"/>
                </a:cubicBezTo>
                <a:cubicBezTo>
                  <a:pt x="601961" y="80239"/>
                  <a:pt x="600247" y="42006"/>
                  <a:pt x="600247" y="3601"/>
                </a:cubicBezTo>
                <a:close/>
                <a:moveTo>
                  <a:pt x="1068305" y="1543"/>
                </a:moveTo>
                <a:lnTo>
                  <a:pt x="1075506" y="7716"/>
                </a:lnTo>
                <a:cubicBezTo>
                  <a:pt x="1084421" y="20060"/>
                  <a:pt x="1089222" y="33605"/>
                  <a:pt x="1089908" y="48349"/>
                </a:cubicBezTo>
                <a:cubicBezTo>
                  <a:pt x="1088879" y="55893"/>
                  <a:pt x="1086479" y="62751"/>
                  <a:pt x="1082707" y="68923"/>
                </a:cubicBezTo>
                <a:cubicBezTo>
                  <a:pt x="1074477" y="80239"/>
                  <a:pt x="1066762" y="91555"/>
                  <a:pt x="1059561" y="102870"/>
                </a:cubicBezTo>
                <a:cubicBezTo>
                  <a:pt x="1065733" y="110757"/>
                  <a:pt x="1071220" y="118987"/>
                  <a:pt x="1076020" y="127559"/>
                </a:cubicBezTo>
                <a:cubicBezTo>
                  <a:pt x="1074649" y="152248"/>
                  <a:pt x="1074134" y="176937"/>
                  <a:pt x="1074477" y="201626"/>
                </a:cubicBezTo>
                <a:cubicBezTo>
                  <a:pt x="1073449" y="206083"/>
                  <a:pt x="1072077" y="209855"/>
                  <a:pt x="1070363" y="212941"/>
                </a:cubicBezTo>
                <a:lnTo>
                  <a:pt x="1068305" y="211913"/>
                </a:lnTo>
                <a:cubicBezTo>
                  <a:pt x="1066248" y="205055"/>
                  <a:pt x="1064533" y="198025"/>
                  <a:pt x="1063162" y="190824"/>
                </a:cubicBezTo>
                <a:cubicBezTo>
                  <a:pt x="1058704" y="164421"/>
                  <a:pt x="1055275" y="138018"/>
                  <a:pt x="1052875" y="111614"/>
                </a:cubicBezTo>
                <a:cubicBezTo>
                  <a:pt x="1046702" y="118815"/>
                  <a:pt x="1040702" y="125845"/>
                  <a:pt x="1034872" y="132703"/>
                </a:cubicBezTo>
                <a:cubicBezTo>
                  <a:pt x="1031101" y="135103"/>
                  <a:pt x="1027329" y="136646"/>
                  <a:pt x="1023557" y="137332"/>
                </a:cubicBezTo>
                <a:cubicBezTo>
                  <a:pt x="1021156" y="133903"/>
                  <a:pt x="1021671" y="129617"/>
                  <a:pt x="1025100" y="124473"/>
                </a:cubicBezTo>
                <a:cubicBezTo>
                  <a:pt x="1036758" y="103556"/>
                  <a:pt x="1047217" y="81782"/>
                  <a:pt x="1056475" y="59151"/>
                </a:cubicBezTo>
                <a:lnTo>
                  <a:pt x="1064705" y="32404"/>
                </a:lnTo>
                <a:cubicBezTo>
                  <a:pt x="1066762" y="22117"/>
                  <a:pt x="1067962" y="11830"/>
                  <a:pt x="1068305" y="1543"/>
                </a:cubicBezTo>
                <a:close/>
                <a:moveTo>
                  <a:pt x="1295648" y="0"/>
                </a:moveTo>
                <a:lnTo>
                  <a:pt x="1301820" y="1543"/>
                </a:lnTo>
                <a:cubicBezTo>
                  <a:pt x="1306963" y="6687"/>
                  <a:pt x="1311078" y="12345"/>
                  <a:pt x="1314165" y="18517"/>
                </a:cubicBezTo>
                <a:cubicBezTo>
                  <a:pt x="1314165" y="24003"/>
                  <a:pt x="1315365" y="28975"/>
                  <a:pt x="1317765" y="33433"/>
                </a:cubicBezTo>
                <a:cubicBezTo>
                  <a:pt x="1332852" y="35148"/>
                  <a:pt x="1348112" y="34633"/>
                  <a:pt x="1363542" y="31890"/>
                </a:cubicBezTo>
                <a:cubicBezTo>
                  <a:pt x="1363199" y="28804"/>
                  <a:pt x="1364228" y="26061"/>
                  <a:pt x="1366628" y="23661"/>
                </a:cubicBezTo>
                <a:cubicBezTo>
                  <a:pt x="1369714" y="23318"/>
                  <a:pt x="1372972" y="23661"/>
                  <a:pt x="1376401" y="24689"/>
                </a:cubicBezTo>
                <a:lnTo>
                  <a:pt x="1378973" y="28290"/>
                </a:lnTo>
                <a:lnTo>
                  <a:pt x="1377430" y="32919"/>
                </a:lnTo>
                <a:cubicBezTo>
                  <a:pt x="1372286" y="36691"/>
                  <a:pt x="1366800" y="38920"/>
                  <a:pt x="1360970" y="39605"/>
                </a:cubicBezTo>
                <a:cubicBezTo>
                  <a:pt x="1345883" y="40977"/>
                  <a:pt x="1331138" y="40977"/>
                  <a:pt x="1316736" y="39605"/>
                </a:cubicBezTo>
                <a:cubicBezTo>
                  <a:pt x="1315365" y="49892"/>
                  <a:pt x="1313136" y="59836"/>
                  <a:pt x="1310050" y="69438"/>
                </a:cubicBezTo>
                <a:cubicBezTo>
                  <a:pt x="1306963" y="77324"/>
                  <a:pt x="1302849" y="84354"/>
                  <a:pt x="1297705" y="90526"/>
                </a:cubicBezTo>
                <a:cubicBezTo>
                  <a:pt x="1293247" y="91898"/>
                  <a:pt x="1288961" y="93269"/>
                  <a:pt x="1284847" y="94641"/>
                </a:cubicBezTo>
                <a:lnTo>
                  <a:pt x="1283303" y="93612"/>
                </a:lnTo>
                <a:cubicBezTo>
                  <a:pt x="1284675" y="77839"/>
                  <a:pt x="1286732" y="61894"/>
                  <a:pt x="1289476" y="45778"/>
                </a:cubicBezTo>
                <a:cubicBezTo>
                  <a:pt x="1288447" y="31033"/>
                  <a:pt x="1289133" y="16460"/>
                  <a:pt x="1291533" y="20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000" dirty="0">
              <a:latin typeface="汉仪小麦体简" panose="00020600040101010101" pitchFamily="18" charset="-122"/>
              <a:ea typeface="汉仪小麦体简" panose="00020600040101010101" pitchFamily="18" charset="-122"/>
            </a:endParaRPr>
          </a:p>
        </p:txBody>
      </p:sp>
      <p:sp>
        <p:nvSpPr>
          <p:cNvPr id="26" name="自由线条-31" hidden="1">
            <a:extLst>
              <a:ext uri="{FF2B5EF4-FFF2-40B4-BE49-F238E27FC236}">
                <a16:creationId xmlns:a16="http://schemas.microsoft.com/office/drawing/2014/main" id="{CC035E27-EFC3-4130-A561-779B10CD5260}"/>
              </a:ext>
            </a:extLst>
          </p:cNvPr>
          <p:cNvSpPr txBox="1"/>
          <p:nvPr/>
        </p:nvSpPr>
        <p:spPr>
          <a:xfrm>
            <a:off x="9079543" y="5818542"/>
            <a:ext cx="1483296" cy="246125"/>
          </a:xfrm>
          <a:custGeom>
            <a:avLst/>
            <a:gdLst/>
            <a:ahLst/>
            <a:cxnLst/>
            <a:rect l="l" t="t" r="r" b="b"/>
            <a:pathLst>
              <a:path w="1483296" h="246125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3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1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1206066" y="71884"/>
                </a:moveTo>
                <a:cubicBezTo>
                  <a:pt x="1192449" y="71884"/>
                  <a:pt x="1181510" y="76981"/>
                  <a:pt x="1173250" y="87176"/>
                </a:cubicBezTo>
                <a:cubicBezTo>
                  <a:pt x="1164990" y="97371"/>
                  <a:pt x="1160860" y="110877"/>
                  <a:pt x="1160860" y="127695"/>
                </a:cubicBezTo>
                <a:cubicBezTo>
                  <a:pt x="1160860" y="144587"/>
                  <a:pt x="1164655" y="157702"/>
                  <a:pt x="1172245" y="167041"/>
                </a:cubicBezTo>
                <a:cubicBezTo>
                  <a:pt x="1179835" y="176380"/>
                  <a:pt x="1189844" y="181049"/>
                  <a:pt x="1202271" y="181049"/>
                </a:cubicBezTo>
                <a:cubicBezTo>
                  <a:pt x="1215591" y="181049"/>
                  <a:pt x="1226177" y="176752"/>
                  <a:pt x="1234027" y="168157"/>
                </a:cubicBezTo>
                <a:cubicBezTo>
                  <a:pt x="1241878" y="159562"/>
                  <a:pt x="1245803" y="149051"/>
                  <a:pt x="1245803" y="136624"/>
                </a:cubicBezTo>
                <a:lnTo>
                  <a:pt x="1245803" y="112179"/>
                </a:lnTo>
                <a:cubicBezTo>
                  <a:pt x="1245803" y="101240"/>
                  <a:pt x="1242139" y="91790"/>
                  <a:pt x="1234809" y="83828"/>
                </a:cubicBezTo>
                <a:cubicBezTo>
                  <a:pt x="1227479" y="75865"/>
                  <a:pt x="1217898" y="71884"/>
                  <a:pt x="1206066" y="71884"/>
                </a:cubicBez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3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1110556" y="64740"/>
                </a:moveTo>
                <a:lnTo>
                  <a:pt x="1121606" y="64740"/>
                </a:lnTo>
                <a:lnTo>
                  <a:pt x="1121606" y="188193"/>
                </a:lnTo>
                <a:lnTo>
                  <a:pt x="1110556" y="188193"/>
                </a:lnTo>
                <a:close/>
                <a:moveTo>
                  <a:pt x="1205843" y="61727"/>
                </a:moveTo>
                <a:cubicBezTo>
                  <a:pt x="1224000" y="61727"/>
                  <a:pt x="1237171" y="69242"/>
                  <a:pt x="1245357" y="84274"/>
                </a:cubicBezTo>
                <a:lnTo>
                  <a:pt x="1245803" y="84274"/>
                </a:lnTo>
                <a:lnTo>
                  <a:pt x="1245803" y="64740"/>
                </a:lnTo>
                <a:lnTo>
                  <a:pt x="1256966" y="64740"/>
                </a:lnTo>
                <a:lnTo>
                  <a:pt x="1256966" y="179040"/>
                </a:lnTo>
                <a:cubicBezTo>
                  <a:pt x="1256966" y="202257"/>
                  <a:pt x="1251887" y="219243"/>
                  <a:pt x="1241729" y="229995"/>
                </a:cubicBezTo>
                <a:cubicBezTo>
                  <a:pt x="1231572" y="240748"/>
                  <a:pt x="1215815" y="246125"/>
                  <a:pt x="1194458" y="246125"/>
                </a:cubicBezTo>
                <a:cubicBezTo>
                  <a:pt x="1182551" y="246125"/>
                  <a:pt x="1170310" y="242999"/>
                  <a:pt x="1157735" y="236748"/>
                </a:cubicBezTo>
                <a:lnTo>
                  <a:pt x="1157735" y="225251"/>
                </a:lnTo>
                <a:cubicBezTo>
                  <a:pt x="1170757" y="232470"/>
                  <a:pt x="1183073" y="236079"/>
                  <a:pt x="1194681" y="236079"/>
                </a:cubicBezTo>
                <a:cubicBezTo>
                  <a:pt x="1228763" y="236079"/>
                  <a:pt x="1245803" y="218070"/>
                  <a:pt x="1245803" y="182054"/>
                </a:cubicBezTo>
                <a:lnTo>
                  <a:pt x="1245803" y="165981"/>
                </a:lnTo>
                <a:lnTo>
                  <a:pt x="1245357" y="165981"/>
                </a:lnTo>
                <a:cubicBezTo>
                  <a:pt x="1235609" y="182798"/>
                  <a:pt x="1220763" y="191207"/>
                  <a:pt x="1200820" y="191207"/>
                </a:cubicBezTo>
                <a:cubicBezTo>
                  <a:pt x="1185640" y="191207"/>
                  <a:pt x="1173250" y="185700"/>
                  <a:pt x="1163650" y="174687"/>
                </a:cubicBezTo>
                <a:cubicBezTo>
                  <a:pt x="1154051" y="163674"/>
                  <a:pt x="1149251" y="148307"/>
                  <a:pt x="1149251" y="128588"/>
                </a:cubicBezTo>
                <a:cubicBezTo>
                  <a:pt x="1149251" y="108942"/>
                  <a:pt x="1154442" y="92887"/>
                  <a:pt x="1164822" y="80423"/>
                </a:cubicBezTo>
                <a:cubicBezTo>
                  <a:pt x="1175203" y="67959"/>
                  <a:pt x="1188877" y="61727"/>
                  <a:pt x="1205843" y="61727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1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1450703" y="28910"/>
                </a:moveTo>
                <a:lnTo>
                  <a:pt x="1450703" y="64740"/>
                </a:lnTo>
                <a:lnTo>
                  <a:pt x="1483296" y="64740"/>
                </a:lnTo>
                <a:lnTo>
                  <a:pt x="1483296" y="74898"/>
                </a:lnTo>
                <a:lnTo>
                  <a:pt x="1450703" y="74898"/>
                </a:lnTo>
                <a:lnTo>
                  <a:pt x="1450703" y="156381"/>
                </a:lnTo>
                <a:cubicBezTo>
                  <a:pt x="1450703" y="164864"/>
                  <a:pt x="1452042" y="171022"/>
                  <a:pt x="1454721" y="174855"/>
                </a:cubicBezTo>
                <a:cubicBezTo>
                  <a:pt x="1457400" y="178687"/>
                  <a:pt x="1461976" y="180603"/>
                  <a:pt x="1468450" y="180603"/>
                </a:cubicBezTo>
                <a:cubicBezTo>
                  <a:pt x="1472990" y="180603"/>
                  <a:pt x="1477938" y="179115"/>
                  <a:pt x="1483296" y="176138"/>
                </a:cubicBezTo>
                <a:lnTo>
                  <a:pt x="1483296" y="186519"/>
                </a:lnTo>
                <a:cubicBezTo>
                  <a:pt x="1477492" y="189272"/>
                  <a:pt x="1472059" y="190649"/>
                  <a:pt x="1466999" y="190649"/>
                </a:cubicBezTo>
                <a:cubicBezTo>
                  <a:pt x="1448768" y="190649"/>
                  <a:pt x="1439652" y="179710"/>
                  <a:pt x="1439652" y="157832"/>
                </a:cubicBezTo>
                <a:lnTo>
                  <a:pt x="1439652" y="74898"/>
                </a:lnTo>
                <a:lnTo>
                  <a:pt x="1417439" y="74898"/>
                </a:lnTo>
                <a:lnTo>
                  <a:pt x="1417439" y="64740"/>
                </a:lnTo>
                <a:lnTo>
                  <a:pt x="1439652" y="64740"/>
                </a:lnTo>
                <a:lnTo>
                  <a:pt x="1439652" y="32705"/>
                </a:lnTo>
                <a:cubicBezTo>
                  <a:pt x="1441364" y="32035"/>
                  <a:pt x="1443187" y="31403"/>
                  <a:pt x="1445121" y="30808"/>
                </a:cubicBezTo>
                <a:cubicBezTo>
                  <a:pt x="1447056" y="30212"/>
                  <a:pt x="1448917" y="29580"/>
                  <a:pt x="1450703" y="28910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1116025" y="15292"/>
                </a:moveTo>
                <a:cubicBezTo>
                  <a:pt x="1118481" y="15292"/>
                  <a:pt x="1120658" y="16092"/>
                  <a:pt x="1122555" y="17692"/>
                </a:cubicBezTo>
                <a:cubicBezTo>
                  <a:pt x="1124453" y="19292"/>
                  <a:pt x="1125401" y="21469"/>
                  <a:pt x="1125401" y="24222"/>
                </a:cubicBezTo>
                <a:cubicBezTo>
                  <a:pt x="1125401" y="26826"/>
                  <a:pt x="1124471" y="29040"/>
                  <a:pt x="1122611" y="30863"/>
                </a:cubicBezTo>
                <a:cubicBezTo>
                  <a:pt x="1120751" y="32686"/>
                  <a:pt x="1118555" y="33598"/>
                  <a:pt x="1116025" y="33598"/>
                </a:cubicBezTo>
                <a:cubicBezTo>
                  <a:pt x="1113570" y="33598"/>
                  <a:pt x="1111430" y="32724"/>
                  <a:pt x="1109607" y="30975"/>
                </a:cubicBezTo>
                <a:cubicBezTo>
                  <a:pt x="1107784" y="29226"/>
                  <a:pt x="1106873" y="26975"/>
                  <a:pt x="1106873" y="24222"/>
                </a:cubicBezTo>
                <a:cubicBezTo>
                  <a:pt x="1106873" y="21617"/>
                  <a:pt x="1107803" y="19478"/>
                  <a:pt x="1109663" y="17804"/>
                </a:cubicBezTo>
                <a:cubicBezTo>
                  <a:pt x="1111523" y="16129"/>
                  <a:pt x="1113644" y="15292"/>
                  <a:pt x="1116025" y="15292"/>
                </a:cubicBezTo>
                <a:close/>
                <a:moveTo>
                  <a:pt x="998712" y="15292"/>
                </a:moveTo>
                <a:lnTo>
                  <a:pt x="1010655" y="15292"/>
                </a:lnTo>
                <a:lnTo>
                  <a:pt x="1010655" y="177366"/>
                </a:lnTo>
                <a:lnTo>
                  <a:pt x="1079972" y="177366"/>
                </a:lnTo>
                <a:lnTo>
                  <a:pt x="1079972" y="188193"/>
                </a:lnTo>
                <a:lnTo>
                  <a:pt x="998712" y="188193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1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1301056" y="5470"/>
                </a:moveTo>
                <a:lnTo>
                  <a:pt x="1312106" y="5470"/>
                </a:lnTo>
                <a:lnTo>
                  <a:pt x="1312106" y="86953"/>
                </a:lnTo>
                <a:lnTo>
                  <a:pt x="1312665" y="86953"/>
                </a:lnTo>
                <a:cubicBezTo>
                  <a:pt x="1322338" y="70135"/>
                  <a:pt x="1336477" y="61727"/>
                  <a:pt x="1355081" y="61727"/>
                </a:cubicBezTo>
                <a:cubicBezTo>
                  <a:pt x="1368401" y="61727"/>
                  <a:pt x="1378558" y="66024"/>
                  <a:pt x="1385553" y="74619"/>
                </a:cubicBezTo>
                <a:cubicBezTo>
                  <a:pt x="1392548" y="83214"/>
                  <a:pt x="1396045" y="95548"/>
                  <a:pt x="1396045" y="111621"/>
                </a:cubicBezTo>
                <a:lnTo>
                  <a:pt x="1396045" y="188193"/>
                </a:lnTo>
                <a:lnTo>
                  <a:pt x="1384995" y="188193"/>
                </a:lnTo>
                <a:lnTo>
                  <a:pt x="1384995" y="114188"/>
                </a:lnTo>
                <a:cubicBezTo>
                  <a:pt x="1384995" y="99529"/>
                  <a:pt x="1382335" y="88813"/>
                  <a:pt x="1377014" y="82042"/>
                </a:cubicBezTo>
                <a:cubicBezTo>
                  <a:pt x="1371693" y="75270"/>
                  <a:pt x="1363415" y="71884"/>
                  <a:pt x="1352178" y="71884"/>
                </a:cubicBezTo>
                <a:cubicBezTo>
                  <a:pt x="1341537" y="71884"/>
                  <a:pt x="1332198" y="76014"/>
                  <a:pt x="1324161" y="84274"/>
                </a:cubicBezTo>
                <a:cubicBezTo>
                  <a:pt x="1316125" y="92534"/>
                  <a:pt x="1312106" y="104403"/>
                  <a:pt x="1312106" y="119881"/>
                </a:cubicBezTo>
                <a:lnTo>
                  <a:pt x="1312106" y="188193"/>
                </a:lnTo>
                <a:lnTo>
                  <a:pt x="1301056" y="188193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5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4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3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28" name="自由线条-29" hidden="1">
            <a:extLst>
              <a:ext uri="{FF2B5EF4-FFF2-40B4-BE49-F238E27FC236}">
                <a16:creationId xmlns:a16="http://schemas.microsoft.com/office/drawing/2014/main" id="{51B81974-0F3A-451E-BC4E-017117221339}"/>
              </a:ext>
            </a:extLst>
          </p:cNvPr>
          <p:cNvSpPr txBox="1"/>
          <p:nvPr/>
        </p:nvSpPr>
        <p:spPr>
          <a:xfrm>
            <a:off x="1636611" y="5750998"/>
            <a:ext cx="2003755" cy="341376"/>
          </a:xfrm>
          <a:custGeom>
            <a:avLst/>
            <a:gdLst/>
            <a:ahLst/>
            <a:cxnLst/>
            <a:rect l="l" t="t" r="r" b="b"/>
            <a:pathLst>
              <a:path w="2003755" h="341376">
                <a:moveTo>
                  <a:pt x="628650" y="301752"/>
                </a:moveTo>
                <a:lnTo>
                  <a:pt x="625602" y="303276"/>
                </a:lnTo>
                <a:lnTo>
                  <a:pt x="627888" y="304038"/>
                </a:lnTo>
                <a:lnTo>
                  <a:pt x="629412" y="302514"/>
                </a:lnTo>
                <a:close/>
                <a:moveTo>
                  <a:pt x="1556004" y="297180"/>
                </a:moveTo>
                <a:lnTo>
                  <a:pt x="1552956" y="298704"/>
                </a:lnTo>
                <a:lnTo>
                  <a:pt x="1554480" y="301752"/>
                </a:lnTo>
                <a:lnTo>
                  <a:pt x="1556004" y="301752"/>
                </a:lnTo>
                <a:lnTo>
                  <a:pt x="1556766" y="297942"/>
                </a:lnTo>
                <a:close/>
                <a:moveTo>
                  <a:pt x="1757172" y="294894"/>
                </a:moveTo>
                <a:lnTo>
                  <a:pt x="1757172" y="309372"/>
                </a:lnTo>
                <a:lnTo>
                  <a:pt x="1758696" y="309372"/>
                </a:lnTo>
                <a:lnTo>
                  <a:pt x="1758696" y="294894"/>
                </a:lnTo>
                <a:close/>
                <a:moveTo>
                  <a:pt x="598170" y="286512"/>
                </a:moveTo>
                <a:lnTo>
                  <a:pt x="599694" y="288036"/>
                </a:lnTo>
                <a:lnTo>
                  <a:pt x="601980" y="286512"/>
                </a:lnTo>
                <a:close/>
                <a:moveTo>
                  <a:pt x="595122" y="283464"/>
                </a:moveTo>
                <a:lnTo>
                  <a:pt x="592836" y="284988"/>
                </a:lnTo>
                <a:lnTo>
                  <a:pt x="594360" y="285750"/>
                </a:lnTo>
                <a:lnTo>
                  <a:pt x="595884" y="284226"/>
                </a:lnTo>
                <a:close/>
                <a:moveTo>
                  <a:pt x="491490" y="283464"/>
                </a:moveTo>
                <a:lnTo>
                  <a:pt x="486156" y="288798"/>
                </a:lnTo>
                <a:cubicBezTo>
                  <a:pt x="489204" y="288798"/>
                  <a:pt x="491998" y="287274"/>
                  <a:pt x="494538" y="284226"/>
                </a:cubicBezTo>
                <a:close/>
                <a:moveTo>
                  <a:pt x="1818132" y="282702"/>
                </a:moveTo>
                <a:cubicBezTo>
                  <a:pt x="1816608" y="284734"/>
                  <a:pt x="1816862" y="286004"/>
                  <a:pt x="1818894" y="286512"/>
                </a:cubicBezTo>
                <a:lnTo>
                  <a:pt x="1819656" y="283464"/>
                </a:lnTo>
                <a:close/>
                <a:moveTo>
                  <a:pt x="51054" y="278130"/>
                </a:moveTo>
                <a:lnTo>
                  <a:pt x="51054" y="280416"/>
                </a:lnTo>
                <a:lnTo>
                  <a:pt x="52578" y="278892"/>
                </a:lnTo>
                <a:close/>
                <a:moveTo>
                  <a:pt x="1901952" y="277368"/>
                </a:moveTo>
                <a:lnTo>
                  <a:pt x="1901952" y="281178"/>
                </a:lnTo>
                <a:lnTo>
                  <a:pt x="1902714" y="278130"/>
                </a:lnTo>
                <a:close/>
                <a:moveTo>
                  <a:pt x="499872" y="277368"/>
                </a:moveTo>
                <a:cubicBezTo>
                  <a:pt x="496824" y="279400"/>
                  <a:pt x="495300" y="281686"/>
                  <a:pt x="495300" y="284226"/>
                </a:cubicBezTo>
                <a:lnTo>
                  <a:pt x="501396" y="278130"/>
                </a:lnTo>
                <a:close/>
                <a:moveTo>
                  <a:pt x="1165860" y="276606"/>
                </a:moveTo>
                <a:lnTo>
                  <a:pt x="1168146" y="278892"/>
                </a:lnTo>
                <a:lnTo>
                  <a:pt x="1169670" y="278892"/>
                </a:lnTo>
                <a:lnTo>
                  <a:pt x="1168146" y="276606"/>
                </a:lnTo>
                <a:close/>
                <a:moveTo>
                  <a:pt x="554736" y="266700"/>
                </a:moveTo>
                <a:lnTo>
                  <a:pt x="553212" y="268224"/>
                </a:lnTo>
                <a:cubicBezTo>
                  <a:pt x="555752" y="271780"/>
                  <a:pt x="559308" y="273304"/>
                  <a:pt x="563880" y="272796"/>
                </a:cubicBezTo>
                <a:lnTo>
                  <a:pt x="555498" y="267462"/>
                </a:lnTo>
                <a:close/>
                <a:moveTo>
                  <a:pt x="168402" y="265176"/>
                </a:moveTo>
                <a:lnTo>
                  <a:pt x="165354" y="266700"/>
                </a:lnTo>
                <a:lnTo>
                  <a:pt x="168402" y="266700"/>
                </a:lnTo>
                <a:close/>
                <a:moveTo>
                  <a:pt x="6096" y="261366"/>
                </a:moveTo>
                <a:cubicBezTo>
                  <a:pt x="7112" y="266446"/>
                  <a:pt x="9906" y="270256"/>
                  <a:pt x="14478" y="272796"/>
                </a:cubicBezTo>
                <a:lnTo>
                  <a:pt x="16002" y="271272"/>
                </a:lnTo>
                <a:lnTo>
                  <a:pt x="9144" y="262128"/>
                </a:lnTo>
                <a:close/>
                <a:moveTo>
                  <a:pt x="1903476" y="260604"/>
                </a:moveTo>
                <a:cubicBezTo>
                  <a:pt x="1901952" y="263144"/>
                  <a:pt x="1902206" y="265176"/>
                  <a:pt x="1904238" y="266700"/>
                </a:cubicBezTo>
                <a:lnTo>
                  <a:pt x="1905000" y="260604"/>
                </a:lnTo>
                <a:close/>
                <a:moveTo>
                  <a:pt x="176784" y="259080"/>
                </a:moveTo>
                <a:lnTo>
                  <a:pt x="168402" y="264414"/>
                </a:lnTo>
                <a:lnTo>
                  <a:pt x="169926" y="265938"/>
                </a:lnTo>
                <a:lnTo>
                  <a:pt x="177546" y="259842"/>
                </a:lnTo>
                <a:close/>
                <a:moveTo>
                  <a:pt x="1830324" y="257556"/>
                </a:moveTo>
                <a:lnTo>
                  <a:pt x="1829562" y="286512"/>
                </a:lnTo>
                <a:lnTo>
                  <a:pt x="1832610" y="290322"/>
                </a:lnTo>
                <a:lnTo>
                  <a:pt x="1847088" y="294132"/>
                </a:lnTo>
                <a:cubicBezTo>
                  <a:pt x="1861820" y="295656"/>
                  <a:pt x="1876298" y="294894"/>
                  <a:pt x="1890522" y="291846"/>
                </a:cubicBezTo>
                <a:lnTo>
                  <a:pt x="1890522" y="262128"/>
                </a:lnTo>
                <a:cubicBezTo>
                  <a:pt x="1870710" y="263144"/>
                  <a:pt x="1851406" y="261874"/>
                  <a:pt x="1832610" y="258318"/>
                </a:cubicBezTo>
                <a:close/>
                <a:moveTo>
                  <a:pt x="178308" y="257556"/>
                </a:moveTo>
                <a:lnTo>
                  <a:pt x="178308" y="259842"/>
                </a:lnTo>
                <a:lnTo>
                  <a:pt x="179832" y="258318"/>
                </a:lnTo>
                <a:close/>
                <a:moveTo>
                  <a:pt x="26670" y="256032"/>
                </a:moveTo>
                <a:lnTo>
                  <a:pt x="24384" y="257556"/>
                </a:lnTo>
                <a:lnTo>
                  <a:pt x="24384" y="260604"/>
                </a:lnTo>
                <a:lnTo>
                  <a:pt x="27432" y="259080"/>
                </a:lnTo>
                <a:lnTo>
                  <a:pt x="27432" y="256794"/>
                </a:lnTo>
                <a:close/>
                <a:moveTo>
                  <a:pt x="278892" y="252222"/>
                </a:moveTo>
                <a:lnTo>
                  <a:pt x="280416" y="253746"/>
                </a:lnTo>
                <a:cubicBezTo>
                  <a:pt x="288036" y="256794"/>
                  <a:pt x="295910" y="257810"/>
                  <a:pt x="304038" y="256794"/>
                </a:cubicBezTo>
                <a:lnTo>
                  <a:pt x="302514" y="255270"/>
                </a:lnTo>
                <a:lnTo>
                  <a:pt x="287274" y="252222"/>
                </a:lnTo>
                <a:close/>
                <a:moveTo>
                  <a:pt x="240030" y="249936"/>
                </a:moveTo>
                <a:cubicBezTo>
                  <a:pt x="246126" y="254508"/>
                  <a:pt x="252984" y="257810"/>
                  <a:pt x="260604" y="259842"/>
                </a:cubicBezTo>
                <a:lnTo>
                  <a:pt x="263652" y="258318"/>
                </a:lnTo>
                <a:lnTo>
                  <a:pt x="243840" y="249936"/>
                </a:lnTo>
                <a:close/>
                <a:moveTo>
                  <a:pt x="238506" y="246888"/>
                </a:moveTo>
                <a:lnTo>
                  <a:pt x="236982" y="248412"/>
                </a:lnTo>
                <a:lnTo>
                  <a:pt x="239268" y="249174"/>
                </a:lnTo>
                <a:lnTo>
                  <a:pt x="239268" y="247650"/>
                </a:lnTo>
                <a:close/>
                <a:moveTo>
                  <a:pt x="1210056" y="245364"/>
                </a:moveTo>
                <a:cubicBezTo>
                  <a:pt x="1205992" y="249428"/>
                  <a:pt x="1203452" y="253492"/>
                  <a:pt x="1202436" y="257556"/>
                </a:cubicBezTo>
                <a:cubicBezTo>
                  <a:pt x="1205484" y="254508"/>
                  <a:pt x="1208278" y="250698"/>
                  <a:pt x="1210818" y="246126"/>
                </a:cubicBezTo>
                <a:close/>
                <a:moveTo>
                  <a:pt x="1648968" y="238506"/>
                </a:moveTo>
                <a:lnTo>
                  <a:pt x="1651254" y="240030"/>
                </a:lnTo>
                <a:lnTo>
                  <a:pt x="1652778" y="238506"/>
                </a:lnTo>
                <a:close/>
                <a:moveTo>
                  <a:pt x="1486662" y="236220"/>
                </a:moveTo>
                <a:cubicBezTo>
                  <a:pt x="1483614" y="238760"/>
                  <a:pt x="1482090" y="241554"/>
                  <a:pt x="1482090" y="244602"/>
                </a:cubicBezTo>
                <a:lnTo>
                  <a:pt x="1487424" y="240030"/>
                </a:lnTo>
                <a:lnTo>
                  <a:pt x="1487424" y="236982"/>
                </a:lnTo>
                <a:close/>
                <a:moveTo>
                  <a:pt x="1135380" y="232410"/>
                </a:moveTo>
                <a:lnTo>
                  <a:pt x="1128522" y="243840"/>
                </a:lnTo>
                <a:lnTo>
                  <a:pt x="1175766" y="272034"/>
                </a:lnTo>
                <a:lnTo>
                  <a:pt x="1185672" y="262890"/>
                </a:lnTo>
                <a:lnTo>
                  <a:pt x="1205484" y="237744"/>
                </a:lnTo>
                <a:cubicBezTo>
                  <a:pt x="1182624" y="238760"/>
                  <a:pt x="1160272" y="237236"/>
                  <a:pt x="1138428" y="233172"/>
                </a:cubicBezTo>
                <a:close/>
                <a:moveTo>
                  <a:pt x="715518" y="230886"/>
                </a:moveTo>
                <a:lnTo>
                  <a:pt x="718566" y="234696"/>
                </a:lnTo>
                <a:lnTo>
                  <a:pt x="721614" y="233172"/>
                </a:lnTo>
                <a:lnTo>
                  <a:pt x="717804" y="230886"/>
                </a:lnTo>
                <a:close/>
                <a:moveTo>
                  <a:pt x="391668" y="225552"/>
                </a:moveTo>
                <a:lnTo>
                  <a:pt x="390906" y="232410"/>
                </a:lnTo>
                <a:lnTo>
                  <a:pt x="392430" y="232410"/>
                </a:lnTo>
                <a:lnTo>
                  <a:pt x="392430" y="226314"/>
                </a:lnTo>
                <a:close/>
                <a:moveTo>
                  <a:pt x="1900428" y="224790"/>
                </a:moveTo>
                <a:lnTo>
                  <a:pt x="1898904" y="226314"/>
                </a:lnTo>
                <a:lnTo>
                  <a:pt x="1900428" y="227838"/>
                </a:lnTo>
                <a:lnTo>
                  <a:pt x="1901190" y="225552"/>
                </a:lnTo>
                <a:close/>
                <a:moveTo>
                  <a:pt x="1226820" y="220980"/>
                </a:moveTo>
                <a:lnTo>
                  <a:pt x="1226820" y="225552"/>
                </a:lnTo>
                <a:lnTo>
                  <a:pt x="1229868" y="221742"/>
                </a:lnTo>
                <a:close/>
                <a:moveTo>
                  <a:pt x="1823466" y="220218"/>
                </a:moveTo>
                <a:cubicBezTo>
                  <a:pt x="1823974" y="229362"/>
                  <a:pt x="1825498" y="238506"/>
                  <a:pt x="1828038" y="247650"/>
                </a:cubicBezTo>
                <a:lnTo>
                  <a:pt x="1831086" y="250698"/>
                </a:lnTo>
                <a:cubicBezTo>
                  <a:pt x="1850390" y="253238"/>
                  <a:pt x="1870202" y="254000"/>
                  <a:pt x="1890522" y="252984"/>
                </a:cubicBezTo>
                <a:lnTo>
                  <a:pt x="1891284" y="227076"/>
                </a:lnTo>
                <a:lnTo>
                  <a:pt x="1889760" y="224028"/>
                </a:lnTo>
                <a:cubicBezTo>
                  <a:pt x="1867408" y="224536"/>
                  <a:pt x="1845564" y="223520"/>
                  <a:pt x="1824228" y="220980"/>
                </a:cubicBezTo>
                <a:close/>
                <a:moveTo>
                  <a:pt x="1809750" y="216408"/>
                </a:moveTo>
                <a:lnTo>
                  <a:pt x="1808988" y="220980"/>
                </a:lnTo>
                <a:lnTo>
                  <a:pt x="1818132" y="251460"/>
                </a:lnTo>
                <a:lnTo>
                  <a:pt x="1819656" y="251460"/>
                </a:lnTo>
                <a:cubicBezTo>
                  <a:pt x="1819148" y="239776"/>
                  <a:pt x="1816354" y="228346"/>
                  <a:pt x="1811274" y="217170"/>
                </a:cubicBezTo>
                <a:close/>
                <a:moveTo>
                  <a:pt x="717042" y="214122"/>
                </a:moveTo>
                <a:lnTo>
                  <a:pt x="715518" y="215646"/>
                </a:lnTo>
                <a:lnTo>
                  <a:pt x="717042" y="217170"/>
                </a:lnTo>
                <a:lnTo>
                  <a:pt x="717804" y="214884"/>
                </a:lnTo>
                <a:close/>
                <a:moveTo>
                  <a:pt x="1117092" y="209550"/>
                </a:moveTo>
                <a:lnTo>
                  <a:pt x="1120902" y="214884"/>
                </a:lnTo>
                <a:lnTo>
                  <a:pt x="1123188" y="214884"/>
                </a:lnTo>
                <a:lnTo>
                  <a:pt x="1119378" y="209550"/>
                </a:lnTo>
                <a:close/>
                <a:moveTo>
                  <a:pt x="389382" y="208788"/>
                </a:moveTo>
                <a:cubicBezTo>
                  <a:pt x="387858" y="214376"/>
                  <a:pt x="388112" y="219456"/>
                  <a:pt x="390144" y="224028"/>
                </a:cubicBezTo>
                <a:cubicBezTo>
                  <a:pt x="391668" y="219456"/>
                  <a:pt x="391668" y="214630"/>
                  <a:pt x="390144" y="209550"/>
                </a:cubicBezTo>
                <a:close/>
                <a:moveTo>
                  <a:pt x="77724" y="208026"/>
                </a:moveTo>
                <a:lnTo>
                  <a:pt x="82296" y="208788"/>
                </a:lnTo>
                <a:lnTo>
                  <a:pt x="83820" y="213360"/>
                </a:lnTo>
                <a:cubicBezTo>
                  <a:pt x="78740" y="228600"/>
                  <a:pt x="74676" y="244094"/>
                  <a:pt x="71628" y="259842"/>
                </a:cubicBezTo>
                <a:cubicBezTo>
                  <a:pt x="67564" y="272034"/>
                  <a:pt x="61468" y="282956"/>
                  <a:pt x="53340" y="292608"/>
                </a:cubicBezTo>
                <a:cubicBezTo>
                  <a:pt x="43180" y="301752"/>
                  <a:pt x="32512" y="303276"/>
                  <a:pt x="21336" y="297180"/>
                </a:cubicBezTo>
                <a:cubicBezTo>
                  <a:pt x="12192" y="290068"/>
                  <a:pt x="5588" y="280924"/>
                  <a:pt x="1524" y="269748"/>
                </a:cubicBezTo>
                <a:cubicBezTo>
                  <a:pt x="-508" y="266192"/>
                  <a:pt x="-508" y="262382"/>
                  <a:pt x="1524" y="258318"/>
                </a:cubicBezTo>
                <a:lnTo>
                  <a:pt x="4572" y="259842"/>
                </a:lnTo>
                <a:lnTo>
                  <a:pt x="8382" y="255270"/>
                </a:lnTo>
                <a:cubicBezTo>
                  <a:pt x="31750" y="241046"/>
                  <a:pt x="54864" y="225298"/>
                  <a:pt x="77724" y="208026"/>
                </a:cubicBezTo>
                <a:close/>
                <a:moveTo>
                  <a:pt x="1801368" y="207264"/>
                </a:moveTo>
                <a:lnTo>
                  <a:pt x="1801368" y="213360"/>
                </a:lnTo>
                <a:lnTo>
                  <a:pt x="1802892" y="213360"/>
                </a:lnTo>
                <a:lnTo>
                  <a:pt x="1803654" y="208026"/>
                </a:lnTo>
                <a:close/>
                <a:moveTo>
                  <a:pt x="1911858" y="206502"/>
                </a:moveTo>
                <a:lnTo>
                  <a:pt x="1908048" y="208788"/>
                </a:lnTo>
                <a:lnTo>
                  <a:pt x="1909572" y="210312"/>
                </a:lnTo>
                <a:lnTo>
                  <a:pt x="1913382" y="215646"/>
                </a:lnTo>
                <a:lnTo>
                  <a:pt x="1914906" y="215646"/>
                </a:lnTo>
                <a:cubicBezTo>
                  <a:pt x="1915922" y="212598"/>
                  <a:pt x="1915160" y="209804"/>
                  <a:pt x="1912620" y="207264"/>
                </a:cubicBezTo>
                <a:close/>
                <a:moveTo>
                  <a:pt x="1755648" y="206502"/>
                </a:moveTo>
                <a:lnTo>
                  <a:pt x="1755648" y="210312"/>
                </a:lnTo>
                <a:lnTo>
                  <a:pt x="1756410" y="207264"/>
                </a:lnTo>
                <a:close/>
                <a:moveTo>
                  <a:pt x="464820" y="200406"/>
                </a:moveTo>
                <a:lnTo>
                  <a:pt x="464820" y="202692"/>
                </a:lnTo>
                <a:lnTo>
                  <a:pt x="465582" y="201168"/>
                </a:lnTo>
                <a:close/>
                <a:moveTo>
                  <a:pt x="1912620" y="198882"/>
                </a:moveTo>
                <a:lnTo>
                  <a:pt x="1920240" y="201930"/>
                </a:lnTo>
                <a:cubicBezTo>
                  <a:pt x="1923288" y="212090"/>
                  <a:pt x="1924812" y="222504"/>
                  <a:pt x="1924812" y="233172"/>
                </a:cubicBezTo>
                <a:cubicBezTo>
                  <a:pt x="1922780" y="256540"/>
                  <a:pt x="1917446" y="278384"/>
                  <a:pt x="1908810" y="298704"/>
                </a:cubicBezTo>
                <a:lnTo>
                  <a:pt x="1902714" y="297180"/>
                </a:lnTo>
                <a:lnTo>
                  <a:pt x="1898904" y="300990"/>
                </a:lnTo>
                <a:cubicBezTo>
                  <a:pt x="1889760" y="302006"/>
                  <a:pt x="1880616" y="302768"/>
                  <a:pt x="1871472" y="303276"/>
                </a:cubicBezTo>
                <a:cubicBezTo>
                  <a:pt x="1858772" y="303784"/>
                  <a:pt x="1846580" y="301752"/>
                  <a:pt x="1834896" y="297180"/>
                </a:cubicBezTo>
                <a:lnTo>
                  <a:pt x="1828038" y="304038"/>
                </a:lnTo>
                <a:cubicBezTo>
                  <a:pt x="1823974" y="306070"/>
                  <a:pt x="1820164" y="306070"/>
                  <a:pt x="1816608" y="304038"/>
                </a:cubicBezTo>
                <a:cubicBezTo>
                  <a:pt x="1806956" y="280162"/>
                  <a:pt x="1800860" y="254762"/>
                  <a:pt x="1798320" y="227838"/>
                </a:cubicBezTo>
                <a:cubicBezTo>
                  <a:pt x="1795780" y="219710"/>
                  <a:pt x="1796034" y="211582"/>
                  <a:pt x="1799082" y="203454"/>
                </a:cubicBezTo>
                <a:cubicBezTo>
                  <a:pt x="1801622" y="201422"/>
                  <a:pt x="1804670" y="201168"/>
                  <a:pt x="1808226" y="202692"/>
                </a:cubicBezTo>
                <a:lnTo>
                  <a:pt x="1818894" y="213360"/>
                </a:lnTo>
                <a:lnTo>
                  <a:pt x="1890522" y="214884"/>
                </a:lnTo>
                <a:lnTo>
                  <a:pt x="1893570" y="210312"/>
                </a:lnTo>
                <a:lnTo>
                  <a:pt x="1897380" y="211836"/>
                </a:lnTo>
                <a:lnTo>
                  <a:pt x="1903476" y="204216"/>
                </a:lnTo>
                <a:close/>
                <a:moveTo>
                  <a:pt x="1109472" y="198882"/>
                </a:moveTo>
                <a:cubicBezTo>
                  <a:pt x="1106932" y="206502"/>
                  <a:pt x="1105408" y="213868"/>
                  <a:pt x="1104900" y="220980"/>
                </a:cubicBezTo>
                <a:cubicBezTo>
                  <a:pt x="1107440" y="214884"/>
                  <a:pt x="1109980" y="208280"/>
                  <a:pt x="1112520" y="201168"/>
                </a:cubicBezTo>
                <a:lnTo>
                  <a:pt x="1110996" y="198882"/>
                </a:lnTo>
                <a:close/>
                <a:moveTo>
                  <a:pt x="457962" y="195072"/>
                </a:moveTo>
                <a:lnTo>
                  <a:pt x="459486" y="196596"/>
                </a:lnTo>
                <a:lnTo>
                  <a:pt x="463296" y="201168"/>
                </a:lnTo>
                <a:lnTo>
                  <a:pt x="464058" y="199644"/>
                </a:lnTo>
                <a:lnTo>
                  <a:pt x="461010" y="196596"/>
                </a:lnTo>
                <a:lnTo>
                  <a:pt x="459486" y="196596"/>
                </a:lnTo>
                <a:lnTo>
                  <a:pt x="459486" y="195072"/>
                </a:lnTo>
                <a:close/>
                <a:moveTo>
                  <a:pt x="1541526" y="185928"/>
                </a:moveTo>
                <a:lnTo>
                  <a:pt x="1541526" y="192024"/>
                </a:lnTo>
                <a:lnTo>
                  <a:pt x="1542288" y="186690"/>
                </a:lnTo>
                <a:close/>
                <a:moveTo>
                  <a:pt x="1431798" y="182880"/>
                </a:moveTo>
                <a:lnTo>
                  <a:pt x="1430274" y="184404"/>
                </a:lnTo>
                <a:lnTo>
                  <a:pt x="1433322" y="197358"/>
                </a:lnTo>
                <a:lnTo>
                  <a:pt x="1434846" y="197358"/>
                </a:lnTo>
                <a:lnTo>
                  <a:pt x="1435608" y="192786"/>
                </a:lnTo>
                <a:lnTo>
                  <a:pt x="1432560" y="183642"/>
                </a:lnTo>
                <a:close/>
                <a:moveTo>
                  <a:pt x="1158240" y="182118"/>
                </a:moveTo>
                <a:lnTo>
                  <a:pt x="1158240" y="184404"/>
                </a:lnTo>
                <a:lnTo>
                  <a:pt x="1159764" y="182880"/>
                </a:lnTo>
                <a:close/>
                <a:moveTo>
                  <a:pt x="1166622" y="179832"/>
                </a:moveTo>
                <a:lnTo>
                  <a:pt x="1162812" y="182880"/>
                </a:lnTo>
                <a:cubicBezTo>
                  <a:pt x="1164844" y="184912"/>
                  <a:pt x="1166876" y="184912"/>
                  <a:pt x="1168908" y="182880"/>
                </a:cubicBezTo>
                <a:lnTo>
                  <a:pt x="1167384" y="180594"/>
                </a:lnTo>
                <a:close/>
                <a:moveTo>
                  <a:pt x="1429512" y="179070"/>
                </a:moveTo>
                <a:cubicBezTo>
                  <a:pt x="1427988" y="180594"/>
                  <a:pt x="1428242" y="181610"/>
                  <a:pt x="1430274" y="182118"/>
                </a:cubicBezTo>
                <a:lnTo>
                  <a:pt x="1430274" y="179832"/>
                </a:lnTo>
                <a:close/>
                <a:moveTo>
                  <a:pt x="566166" y="173736"/>
                </a:moveTo>
                <a:cubicBezTo>
                  <a:pt x="563626" y="176784"/>
                  <a:pt x="563118" y="179324"/>
                  <a:pt x="564642" y="181356"/>
                </a:cubicBezTo>
                <a:lnTo>
                  <a:pt x="568452" y="174498"/>
                </a:lnTo>
                <a:close/>
                <a:moveTo>
                  <a:pt x="1512570" y="172974"/>
                </a:moveTo>
                <a:cubicBezTo>
                  <a:pt x="1509522" y="177038"/>
                  <a:pt x="1509014" y="180594"/>
                  <a:pt x="1511046" y="183642"/>
                </a:cubicBezTo>
                <a:cubicBezTo>
                  <a:pt x="1513078" y="180594"/>
                  <a:pt x="1514348" y="177038"/>
                  <a:pt x="1514856" y="172974"/>
                </a:cubicBezTo>
                <a:close/>
                <a:moveTo>
                  <a:pt x="1303782" y="169926"/>
                </a:moveTo>
                <a:lnTo>
                  <a:pt x="1303782" y="172974"/>
                </a:lnTo>
                <a:lnTo>
                  <a:pt x="1306830" y="170688"/>
                </a:lnTo>
                <a:close/>
                <a:moveTo>
                  <a:pt x="1967484" y="166116"/>
                </a:moveTo>
                <a:lnTo>
                  <a:pt x="1965960" y="167640"/>
                </a:lnTo>
                <a:cubicBezTo>
                  <a:pt x="1965960" y="175768"/>
                  <a:pt x="1966976" y="183642"/>
                  <a:pt x="1969008" y="191262"/>
                </a:cubicBezTo>
                <a:cubicBezTo>
                  <a:pt x="1969516" y="186182"/>
                  <a:pt x="1970532" y="180848"/>
                  <a:pt x="1972056" y="175260"/>
                </a:cubicBezTo>
                <a:lnTo>
                  <a:pt x="1968246" y="166878"/>
                </a:lnTo>
                <a:close/>
                <a:moveTo>
                  <a:pt x="1514856" y="166116"/>
                </a:moveTo>
                <a:lnTo>
                  <a:pt x="1514094" y="170688"/>
                </a:lnTo>
                <a:lnTo>
                  <a:pt x="1515618" y="170688"/>
                </a:lnTo>
                <a:lnTo>
                  <a:pt x="1516380" y="166878"/>
                </a:lnTo>
                <a:close/>
                <a:moveTo>
                  <a:pt x="1735836" y="162306"/>
                </a:moveTo>
                <a:cubicBezTo>
                  <a:pt x="1737868" y="163322"/>
                  <a:pt x="1740154" y="163830"/>
                  <a:pt x="1742694" y="163830"/>
                </a:cubicBezTo>
                <a:cubicBezTo>
                  <a:pt x="1757426" y="179578"/>
                  <a:pt x="1765808" y="198374"/>
                  <a:pt x="1767840" y="220218"/>
                </a:cubicBezTo>
                <a:cubicBezTo>
                  <a:pt x="1770888" y="260350"/>
                  <a:pt x="1769110" y="298958"/>
                  <a:pt x="1762506" y="336042"/>
                </a:cubicBezTo>
                <a:cubicBezTo>
                  <a:pt x="1759458" y="338074"/>
                  <a:pt x="1756918" y="337820"/>
                  <a:pt x="1754886" y="335280"/>
                </a:cubicBezTo>
                <a:cubicBezTo>
                  <a:pt x="1747266" y="322072"/>
                  <a:pt x="1742694" y="307340"/>
                  <a:pt x="1741170" y="291084"/>
                </a:cubicBezTo>
                <a:cubicBezTo>
                  <a:pt x="1734058" y="250952"/>
                  <a:pt x="1729994" y="210312"/>
                  <a:pt x="1728978" y="169164"/>
                </a:cubicBezTo>
                <a:lnTo>
                  <a:pt x="1731264" y="168402"/>
                </a:lnTo>
                <a:lnTo>
                  <a:pt x="1732788" y="173736"/>
                </a:lnTo>
                <a:lnTo>
                  <a:pt x="1736598" y="206502"/>
                </a:lnTo>
                <a:lnTo>
                  <a:pt x="1738122" y="206502"/>
                </a:lnTo>
                <a:cubicBezTo>
                  <a:pt x="1737614" y="198882"/>
                  <a:pt x="1737106" y="191008"/>
                  <a:pt x="1736598" y="182880"/>
                </a:cubicBezTo>
                <a:lnTo>
                  <a:pt x="1740408" y="172974"/>
                </a:lnTo>
                <a:lnTo>
                  <a:pt x="1735074" y="169164"/>
                </a:lnTo>
                <a:cubicBezTo>
                  <a:pt x="1732534" y="166624"/>
                  <a:pt x="1732788" y="164338"/>
                  <a:pt x="1735836" y="162306"/>
                </a:cubicBezTo>
                <a:close/>
                <a:moveTo>
                  <a:pt x="1538478" y="160020"/>
                </a:moveTo>
                <a:lnTo>
                  <a:pt x="1538478" y="176784"/>
                </a:lnTo>
                <a:lnTo>
                  <a:pt x="1540002" y="178308"/>
                </a:lnTo>
                <a:lnTo>
                  <a:pt x="1540002" y="160782"/>
                </a:lnTo>
                <a:close/>
                <a:moveTo>
                  <a:pt x="1797558" y="159258"/>
                </a:moveTo>
                <a:cubicBezTo>
                  <a:pt x="1799082" y="165862"/>
                  <a:pt x="1802130" y="171704"/>
                  <a:pt x="1806702" y="176784"/>
                </a:cubicBezTo>
                <a:lnTo>
                  <a:pt x="1809750" y="178308"/>
                </a:lnTo>
                <a:cubicBezTo>
                  <a:pt x="1813306" y="174752"/>
                  <a:pt x="1813814" y="170180"/>
                  <a:pt x="1811274" y="164592"/>
                </a:cubicBezTo>
                <a:lnTo>
                  <a:pt x="1808988" y="166878"/>
                </a:lnTo>
                <a:lnTo>
                  <a:pt x="1804416" y="167640"/>
                </a:lnTo>
                <a:cubicBezTo>
                  <a:pt x="1802892" y="165100"/>
                  <a:pt x="1801114" y="162306"/>
                  <a:pt x="1799082" y="159258"/>
                </a:cubicBezTo>
                <a:close/>
                <a:moveTo>
                  <a:pt x="1521714" y="159258"/>
                </a:moveTo>
                <a:lnTo>
                  <a:pt x="1523238" y="161544"/>
                </a:lnTo>
                <a:lnTo>
                  <a:pt x="1526286" y="159258"/>
                </a:lnTo>
                <a:close/>
                <a:moveTo>
                  <a:pt x="231648" y="159258"/>
                </a:moveTo>
                <a:lnTo>
                  <a:pt x="226314" y="169164"/>
                </a:lnTo>
                <a:lnTo>
                  <a:pt x="227838" y="172212"/>
                </a:lnTo>
                <a:cubicBezTo>
                  <a:pt x="230886" y="169164"/>
                  <a:pt x="232664" y="165100"/>
                  <a:pt x="233172" y="160020"/>
                </a:cubicBezTo>
                <a:close/>
                <a:moveTo>
                  <a:pt x="1414272" y="156972"/>
                </a:moveTo>
                <a:lnTo>
                  <a:pt x="1411986" y="158496"/>
                </a:lnTo>
                <a:lnTo>
                  <a:pt x="1413510" y="165354"/>
                </a:lnTo>
                <a:lnTo>
                  <a:pt x="1415796" y="163830"/>
                </a:lnTo>
                <a:cubicBezTo>
                  <a:pt x="1417320" y="161798"/>
                  <a:pt x="1417066" y="159766"/>
                  <a:pt x="1415034" y="157734"/>
                </a:cubicBezTo>
                <a:close/>
                <a:moveTo>
                  <a:pt x="384048" y="153924"/>
                </a:moveTo>
                <a:lnTo>
                  <a:pt x="381762" y="155448"/>
                </a:lnTo>
                <a:lnTo>
                  <a:pt x="387096" y="206502"/>
                </a:lnTo>
                <a:lnTo>
                  <a:pt x="388620" y="208026"/>
                </a:lnTo>
                <a:cubicBezTo>
                  <a:pt x="389128" y="190246"/>
                  <a:pt x="387858" y="172466"/>
                  <a:pt x="384810" y="154686"/>
                </a:cubicBezTo>
                <a:close/>
                <a:moveTo>
                  <a:pt x="1972818" y="153162"/>
                </a:moveTo>
                <a:lnTo>
                  <a:pt x="1965198" y="159258"/>
                </a:lnTo>
                <a:lnTo>
                  <a:pt x="1969008" y="163830"/>
                </a:lnTo>
                <a:lnTo>
                  <a:pt x="1974342" y="153924"/>
                </a:lnTo>
                <a:close/>
                <a:moveTo>
                  <a:pt x="906780" y="153162"/>
                </a:moveTo>
                <a:cubicBezTo>
                  <a:pt x="907288" y="156210"/>
                  <a:pt x="908558" y="158496"/>
                  <a:pt x="910590" y="160020"/>
                </a:cubicBezTo>
                <a:lnTo>
                  <a:pt x="915162" y="158496"/>
                </a:lnTo>
                <a:lnTo>
                  <a:pt x="909066" y="153162"/>
                </a:lnTo>
                <a:close/>
                <a:moveTo>
                  <a:pt x="1981962" y="148590"/>
                </a:moveTo>
                <a:lnTo>
                  <a:pt x="1979676" y="150876"/>
                </a:lnTo>
                <a:lnTo>
                  <a:pt x="1985010" y="153924"/>
                </a:lnTo>
                <a:cubicBezTo>
                  <a:pt x="1986534" y="152908"/>
                  <a:pt x="1986534" y="151384"/>
                  <a:pt x="1985010" y="149352"/>
                </a:cubicBezTo>
                <a:close/>
                <a:moveTo>
                  <a:pt x="1781556" y="146304"/>
                </a:moveTo>
                <a:lnTo>
                  <a:pt x="1786128" y="152400"/>
                </a:lnTo>
                <a:lnTo>
                  <a:pt x="1787652" y="148590"/>
                </a:lnTo>
                <a:lnTo>
                  <a:pt x="1783080" y="146304"/>
                </a:lnTo>
                <a:close/>
                <a:moveTo>
                  <a:pt x="1984248" y="139446"/>
                </a:moveTo>
                <a:cubicBezTo>
                  <a:pt x="1986788" y="141478"/>
                  <a:pt x="1989582" y="143002"/>
                  <a:pt x="1992630" y="144018"/>
                </a:cubicBezTo>
                <a:cubicBezTo>
                  <a:pt x="1997202" y="155194"/>
                  <a:pt x="2000250" y="166624"/>
                  <a:pt x="2001774" y="178308"/>
                </a:cubicBezTo>
                <a:cubicBezTo>
                  <a:pt x="2002282" y="201676"/>
                  <a:pt x="2002028" y="224536"/>
                  <a:pt x="2001012" y="246888"/>
                </a:cubicBezTo>
                <a:cubicBezTo>
                  <a:pt x="1996948" y="261620"/>
                  <a:pt x="1995170" y="276098"/>
                  <a:pt x="1995678" y="290322"/>
                </a:cubicBezTo>
                <a:cubicBezTo>
                  <a:pt x="1992630" y="307594"/>
                  <a:pt x="1987296" y="323596"/>
                  <a:pt x="1979676" y="338328"/>
                </a:cubicBezTo>
                <a:lnTo>
                  <a:pt x="1975866" y="341376"/>
                </a:lnTo>
                <a:cubicBezTo>
                  <a:pt x="1963166" y="334772"/>
                  <a:pt x="1950720" y="327660"/>
                  <a:pt x="1938528" y="320040"/>
                </a:cubicBezTo>
                <a:lnTo>
                  <a:pt x="1937766" y="315468"/>
                </a:lnTo>
                <a:lnTo>
                  <a:pt x="1951482" y="314706"/>
                </a:lnTo>
                <a:cubicBezTo>
                  <a:pt x="1955038" y="294386"/>
                  <a:pt x="1957832" y="273812"/>
                  <a:pt x="1959864" y="252984"/>
                </a:cubicBezTo>
                <a:cubicBezTo>
                  <a:pt x="1960372" y="225044"/>
                  <a:pt x="1959356" y="196850"/>
                  <a:pt x="1956816" y="168402"/>
                </a:cubicBezTo>
                <a:cubicBezTo>
                  <a:pt x="1929892" y="168402"/>
                  <a:pt x="1903222" y="167386"/>
                  <a:pt x="1876806" y="165354"/>
                </a:cubicBezTo>
                <a:cubicBezTo>
                  <a:pt x="1867154" y="165354"/>
                  <a:pt x="1858772" y="162814"/>
                  <a:pt x="1851660" y="157734"/>
                </a:cubicBezTo>
                <a:lnTo>
                  <a:pt x="1851660" y="153162"/>
                </a:lnTo>
                <a:lnTo>
                  <a:pt x="1870710" y="156210"/>
                </a:lnTo>
                <a:cubicBezTo>
                  <a:pt x="1901190" y="157226"/>
                  <a:pt x="1931924" y="158242"/>
                  <a:pt x="1962912" y="159258"/>
                </a:cubicBezTo>
                <a:cubicBezTo>
                  <a:pt x="1963928" y="153162"/>
                  <a:pt x="1967230" y="148082"/>
                  <a:pt x="1972818" y="144018"/>
                </a:cubicBezTo>
                <a:close/>
                <a:moveTo>
                  <a:pt x="1632204" y="139446"/>
                </a:moveTo>
                <a:lnTo>
                  <a:pt x="1629918" y="141732"/>
                </a:lnTo>
                <a:lnTo>
                  <a:pt x="1634490" y="142494"/>
                </a:lnTo>
                <a:lnTo>
                  <a:pt x="1634490" y="140208"/>
                </a:lnTo>
                <a:close/>
                <a:moveTo>
                  <a:pt x="1780032" y="137922"/>
                </a:moveTo>
                <a:cubicBezTo>
                  <a:pt x="1787652" y="139446"/>
                  <a:pt x="1795272" y="141732"/>
                  <a:pt x="1802892" y="144780"/>
                </a:cubicBezTo>
                <a:lnTo>
                  <a:pt x="1814322" y="153162"/>
                </a:lnTo>
                <a:cubicBezTo>
                  <a:pt x="1819402" y="158750"/>
                  <a:pt x="1822196" y="164846"/>
                  <a:pt x="1822704" y="171450"/>
                </a:cubicBezTo>
                <a:cubicBezTo>
                  <a:pt x="1821688" y="177546"/>
                  <a:pt x="1819148" y="182372"/>
                  <a:pt x="1815084" y="185928"/>
                </a:cubicBezTo>
                <a:cubicBezTo>
                  <a:pt x="1811020" y="187960"/>
                  <a:pt x="1807464" y="187960"/>
                  <a:pt x="1804416" y="185928"/>
                </a:cubicBezTo>
                <a:lnTo>
                  <a:pt x="1795272" y="178308"/>
                </a:lnTo>
                <a:lnTo>
                  <a:pt x="1773936" y="147066"/>
                </a:lnTo>
                <a:lnTo>
                  <a:pt x="1772412" y="140208"/>
                </a:lnTo>
                <a:cubicBezTo>
                  <a:pt x="1774952" y="140716"/>
                  <a:pt x="1777492" y="139954"/>
                  <a:pt x="1780032" y="137922"/>
                </a:cubicBezTo>
                <a:close/>
                <a:moveTo>
                  <a:pt x="1159002" y="137160"/>
                </a:moveTo>
                <a:cubicBezTo>
                  <a:pt x="1156970" y="141224"/>
                  <a:pt x="1157224" y="144526"/>
                  <a:pt x="1159764" y="147066"/>
                </a:cubicBezTo>
                <a:lnTo>
                  <a:pt x="1159764" y="137922"/>
                </a:lnTo>
                <a:close/>
                <a:moveTo>
                  <a:pt x="897636" y="137160"/>
                </a:moveTo>
                <a:cubicBezTo>
                  <a:pt x="899668" y="138176"/>
                  <a:pt x="902208" y="138684"/>
                  <a:pt x="905256" y="138684"/>
                </a:cubicBezTo>
                <a:lnTo>
                  <a:pt x="925068" y="152400"/>
                </a:lnTo>
                <a:cubicBezTo>
                  <a:pt x="937768" y="165100"/>
                  <a:pt x="949706" y="178562"/>
                  <a:pt x="960882" y="192786"/>
                </a:cubicBezTo>
                <a:cubicBezTo>
                  <a:pt x="965454" y="209550"/>
                  <a:pt x="963422" y="225298"/>
                  <a:pt x="954786" y="240030"/>
                </a:cubicBezTo>
                <a:lnTo>
                  <a:pt x="941832" y="247650"/>
                </a:lnTo>
                <a:lnTo>
                  <a:pt x="934974" y="245364"/>
                </a:lnTo>
                <a:lnTo>
                  <a:pt x="928878" y="236982"/>
                </a:lnTo>
                <a:lnTo>
                  <a:pt x="925068" y="233934"/>
                </a:lnTo>
                <a:cubicBezTo>
                  <a:pt x="921512" y="229362"/>
                  <a:pt x="918972" y="224028"/>
                  <a:pt x="917448" y="217932"/>
                </a:cubicBezTo>
                <a:cubicBezTo>
                  <a:pt x="909828" y="193040"/>
                  <a:pt x="902716" y="168148"/>
                  <a:pt x="896112" y="143256"/>
                </a:cubicBezTo>
                <a:cubicBezTo>
                  <a:pt x="894588" y="141224"/>
                  <a:pt x="895096" y="139192"/>
                  <a:pt x="897636" y="137160"/>
                </a:cubicBezTo>
                <a:close/>
                <a:moveTo>
                  <a:pt x="42672" y="134874"/>
                </a:moveTo>
                <a:lnTo>
                  <a:pt x="41148" y="136398"/>
                </a:lnTo>
                <a:lnTo>
                  <a:pt x="48768" y="140970"/>
                </a:lnTo>
                <a:lnTo>
                  <a:pt x="51816" y="140970"/>
                </a:lnTo>
                <a:lnTo>
                  <a:pt x="44958" y="135636"/>
                </a:lnTo>
                <a:close/>
                <a:moveTo>
                  <a:pt x="18288" y="131064"/>
                </a:moveTo>
                <a:lnTo>
                  <a:pt x="15240" y="132588"/>
                </a:lnTo>
                <a:lnTo>
                  <a:pt x="25146" y="139446"/>
                </a:lnTo>
                <a:lnTo>
                  <a:pt x="25908" y="137922"/>
                </a:lnTo>
                <a:lnTo>
                  <a:pt x="19812" y="131826"/>
                </a:lnTo>
                <a:close/>
                <a:moveTo>
                  <a:pt x="590550" y="130302"/>
                </a:moveTo>
                <a:cubicBezTo>
                  <a:pt x="587502" y="138430"/>
                  <a:pt x="585470" y="146304"/>
                  <a:pt x="584454" y="153924"/>
                </a:cubicBezTo>
                <a:lnTo>
                  <a:pt x="585978" y="153924"/>
                </a:lnTo>
                <a:cubicBezTo>
                  <a:pt x="589534" y="146812"/>
                  <a:pt x="591566" y="138938"/>
                  <a:pt x="592074" y="130302"/>
                </a:cubicBezTo>
                <a:close/>
                <a:moveTo>
                  <a:pt x="499872" y="126492"/>
                </a:moveTo>
                <a:lnTo>
                  <a:pt x="492252" y="134874"/>
                </a:lnTo>
                <a:lnTo>
                  <a:pt x="493776" y="136398"/>
                </a:lnTo>
                <a:lnTo>
                  <a:pt x="500634" y="130302"/>
                </a:lnTo>
                <a:lnTo>
                  <a:pt x="500634" y="127254"/>
                </a:lnTo>
                <a:close/>
                <a:moveTo>
                  <a:pt x="749046" y="124206"/>
                </a:moveTo>
                <a:lnTo>
                  <a:pt x="750570" y="124206"/>
                </a:lnTo>
                <a:cubicBezTo>
                  <a:pt x="758190" y="146050"/>
                  <a:pt x="760476" y="169926"/>
                  <a:pt x="757428" y="195834"/>
                </a:cubicBezTo>
                <a:cubicBezTo>
                  <a:pt x="758952" y="213106"/>
                  <a:pt x="753872" y="226822"/>
                  <a:pt x="742188" y="236982"/>
                </a:cubicBezTo>
                <a:lnTo>
                  <a:pt x="728472" y="244602"/>
                </a:lnTo>
                <a:cubicBezTo>
                  <a:pt x="721360" y="247142"/>
                  <a:pt x="715010" y="246380"/>
                  <a:pt x="709422" y="242316"/>
                </a:cubicBezTo>
                <a:cubicBezTo>
                  <a:pt x="701802" y="230124"/>
                  <a:pt x="701294" y="217170"/>
                  <a:pt x="707898" y="203454"/>
                </a:cubicBezTo>
                <a:cubicBezTo>
                  <a:pt x="720090" y="176530"/>
                  <a:pt x="733806" y="150114"/>
                  <a:pt x="749046" y="124206"/>
                </a:cubicBezTo>
                <a:close/>
                <a:moveTo>
                  <a:pt x="12192" y="123444"/>
                </a:moveTo>
                <a:lnTo>
                  <a:pt x="32004" y="123444"/>
                </a:lnTo>
                <a:cubicBezTo>
                  <a:pt x="42164" y="124968"/>
                  <a:pt x="51308" y="128778"/>
                  <a:pt x="59436" y="134874"/>
                </a:cubicBezTo>
                <a:lnTo>
                  <a:pt x="65532" y="144018"/>
                </a:lnTo>
                <a:cubicBezTo>
                  <a:pt x="67564" y="151130"/>
                  <a:pt x="66294" y="156718"/>
                  <a:pt x="61722" y="160782"/>
                </a:cubicBezTo>
                <a:lnTo>
                  <a:pt x="54864" y="161544"/>
                </a:lnTo>
                <a:lnTo>
                  <a:pt x="51054" y="165354"/>
                </a:lnTo>
                <a:lnTo>
                  <a:pt x="47244" y="166116"/>
                </a:lnTo>
                <a:lnTo>
                  <a:pt x="7620" y="135636"/>
                </a:lnTo>
                <a:cubicBezTo>
                  <a:pt x="5080" y="133096"/>
                  <a:pt x="4064" y="129794"/>
                  <a:pt x="4572" y="125730"/>
                </a:cubicBezTo>
                <a:close/>
                <a:moveTo>
                  <a:pt x="485394" y="120396"/>
                </a:moveTo>
                <a:lnTo>
                  <a:pt x="483870" y="123444"/>
                </a:lnTo>
                <a:lnTo>
                  <a:pt x="487680" y="131064"/>
                </a:lnTo>
                <a:lnTo>
                  <a:pt x="490728" y="128016"/>
                </a:lnTo>
                <a:lnTo>
                  <a:pt x="486156" y="121158"/>
                </a:lnTo>
                <a:close/>
                <a:moveTo>
                  <a:pt x="566928" y="119634"/>
                </a:moveTo>
                <a:lnTo>
                  <a:pt x="566928" y="122682"/>
                </a:lnTo>
                <a:lnTo>
                  <a:pt x="567690" y="120396"/>
                </a:lnTo>
                <a:close/>
                <a:moveTo>
                  <a:pt x="568452" y="109728"/>
                </a:moveTo>
                <a:lnTo>
                  <a:pt x="567690" y="114300"/>
                </a:lnTo>
                <a:lnTo>
                  <a:pt x="569214" y="114300"/>
                </a:lnTo>
                <a:lnTo>
                  <a:pt x="569214" y="110490"/>
                </a:lnTo>
                <a:close/>
                <a:moveTo>
                  <a:pt x="1255014" y="107442"/>
                </a:moveTo>
                <a:lnTo>
                  <a:pt x="1252728" y="115824"/>
                </a:lnTo>
                <a:lnTo>
                  <a:pt x="1255014" y="116586"/>
                </a:lnTo>
                <a:lnTo>
                  <a:pt x="1257300" y="107442"/>
                </a:lnTo>
                <a:close/>
                <a:moveTo>
                  <a:pt x="1873758" y="103632"/>
                </a:moveTo>
                <a:cubicBezTo>
                  <a:pt x="1872234" y="107188"/>
                  <a:pt x="1872742" y="109474"/>
                  <a:pt x="1875282" y="110490"/>
                </a:cubicBezTo>
                <a:cubicBezTo>
                  <a:pt x="1876806" y="108966"/>
                  <a:pt x="1877568" y="106680"/>
                  <a:pt x="1877568" y="103632"/>
                </a:cubicBezTo>
                <a:close/>
                <a:moveTo>
                  <a:pt x="1937004" y="88392"/>
                </a:moveTo>
                <a:lnTo>
                  <a:pt x="1934718" y="89916"/>
                </a:lnTo>
                <a:lnTo>
                  <a:pt x="1937004" y="91440"/>
                </a:lnTo>
                <a:lnTo>
                  <a:pt x="1937766" y="89154"/>
                </a:lnTo>
                <a:close/>
                <a:moveTo>
                  <a:pt x="400050" y="88392"/>
                </a:moveTo>
                <a:lnTo>
                  <a:pt x="400050" y="92202"/>
                </a:lnTo>
                <a:lnTo>
                  <a:pt x="401574" y="89154"/>
                </a:lnTo>
                <a:close/>
                <a:moveTo>
                  <a:pt x="1556004" y="86106"/>
                </a:moveTo>
                <a:lnTo>
                  <a:pt x="1554480" y="87630"/>
                </a:lnTo>
                <a:lnTo>
                  <a:pt x="1556766" y="91440"/>
                </a:lnTo>
                <a:lnTo>
                  <a:pt x="1559052" y="91440"/>
                </a:lnTo>
                <a:cubicBezTo>
                  <a:pt x="1559560" y="101600"/>
                  <a:pt x="1560830" y="111760"/>
                  <a:pt x="1562862" y="121920"/>
                </a:cubicBezTo>
                <a:lnTo>
                  <a:pt x="1564386" y="123444"/>
                </a:lnTo>
                <a:cubicBezTo>
                  <a:pt x="1565402" y="112776"/>
                  <a:pt x="1563878" y="102362"/>
                  <a:pt x="1559814" y="92202"/>
                </a:cubicBezTo>
                <a:lnTo>
                  <a:pt x="1559052" y="91440"/>
                </a:lnTo>
                <a:lnTo>
                  <a:pt x="1556766" y="86868"/>
                </a:lnTo>
                <a:close/>
                <a:moveTo>
                  <a:pt x="1915668" y="74676"/>
                </a:moveTo>
                <a:lnTo>
                  <a:pt x="1934718" y="74676"/>
                </a:lnTo>
                <a:cubicBezTo>
                  <a:pt x="1944878" y="77724"/>
                  <a:pt x="1954530" y="82550"/>
                  <a:pt x="1963674" y="89154"/>
                </a:cubicBezTo>
                <a:cubicBezTo>
                  <a:pt x="1967738" y="94234"/>
                  <a:pt x="1969770" y="99822"/>
                  <a:pt x="1969770" y="105918"/>
                </a:cubicBezTo>
                <a:cubicBezTo>
                  <a:pt x="1968246" y="109982"/>
                  <a:pt x="1965960" y="113284"/>
                  <a:pt x="1962912" y="115824"/>
                </a:cubicBezTo>
                <a:cubicBezTo>
                  <a:pt x="1956816" y="115824"/>
                  <a:pt x="1951736" y="117602"/>
                  <a:pt x="1947672" y="121158"/>
                </a:cubicBezTo>
                <a:lnTo>
                  <a:pt x="1942338" y="118872"/>
                </a:lnTo>
                <a:lnTo>
                  <a:pt x="1920240" y="84582"/>
                </a:lnTo>
                <a:lnTo>
                  <a:pt x="1914144" y="80772"/>
                </a:lnTo>
                <a:cubicBezTo>
                  <a:pt x="1912620" y="78740"/>
                  <a:pt x="1913128" y="76708"/>
                  <a:pt x="1915668" y="74676"/>
                </a:cubicBezTo>
                <a:close/>
                <a:moveTo>
                  <a:pt x="1772412" y="72390"/>
                </a:moveTo>
                <a:lnTo>
                  <a:pt x="1783842" y="74676"/>
                </a:lnTo>
                <a:lnTo>
                  <a:pt x="1805940" y="86868"/>
                </a:lnTo>
                <a:lnTo>
                  <a:pt x="1815846" y="96774"/>
                </a:lnTo>
                <a:cubicBezTo>
                  <a:pt x="1817878" y="102362"/>
                  <a:pt x="1818132" y="107950"/>
                  <a:pt x="1816608" y="113538"/>
                </a:cubicBezTo>
                <a:lnTo>
                  <a:pt x="1805178" y="121920"/>
                </a:lnTo>
                <a:lnTo>
                  <a:pt x="1799082" y="117348"/>
                </a:lnTo>
                <a:lnTo>
                  <a:pt x="1772412" y="83058"/>
                </a:lnTo>
                <a:cubicBezTo>
                  <a:pt x="1768856" y="78994"/>
                  <a:pt x="1768856" y="75438"/>
                  <a:pt x="1772412" y="72390"/>
                </a:cubicBezTo>
                <a:close/>
                <a:moveTo>
                  <a:pt x="1453896" y="67056"/>
                </a:moveTo>
                <a:lnTo>
                  <a:pt x="1453134" y="73914"/>
                </a:lnTo>
                <a:lnTo>
                  <a:pt x="1454658" y="73914"/>
                </a:lnTo>
                <a:lnTo>
                  <a:pt x="1454658" y="67818"/>
                </a:lnTo>
                <a:close/>
                <a:moveTo>
                  <a:pt x="573786" y="67056"/>
                </a:moveTo>
                <a:cubicBezTo>
                  <a:pt x="571246" y="72136"/>
                  <a:pt x="571754" y="76962"/>
                  <a:pt x="575310" y="81534"/>
                </a:cubicBezTo>
                <a:lnTo>
                  <a:pt x="578358" y="73152"/>
                </a:lnTo>
                <a:lnTo>
                  <a:pt x="575310" y="67818"/>
                </a:lnTo>
                <a:close/>
                <a:moveTo>
                  <a:pt x="407670" y="66294"/>
                </a:moveTo>
                <a:lnTo>
                  <a:pt x="400812" y="86868"/>
                </a:lnTo>
                <a:lnTo>
                  <a:pt x="402336" y="88392"/>
                </a:lnTo>
                <a:lnTo>
                  <a:pt x="409194" y="74676"/>
                </a:lnTo>
                <a:lnTo>
                  <a:pt x="409956" y="66294"/>
                </a:lnTo>
                <a:close/>
                <a:moveTo>
                  <a:pt x="1529334" y="63246"/>
                </a:moveTo>
                <a:lnTo>
                  <a:pt x="1527810" y="66294"/>
                </a:lnTo>
                <a:cubicBezTo>
                  <a:pt x="1529334" y="94234"/>
                  <a:pt x="1532128" y="121920"/>
                  <a:pt x="1536192" y="149352"/>
                </a:cubicBezTo>
                <a:lnTo>
                  <a:pt x="1539240" y="149352"/>
                </a:lnTo>
                <a:cubicBezTo>
                  <a:pt x="1536700" y="120904"/>
                  <a:pt x="1533652" y="92456"/>
                  <a:pt x="1530096" y="64008"/>
                </a:cubicBezTo>
                <a:close/>
                <a:moveTo>
                  <a:pt x="471678" y="62484"/>
                </a:moveTo>
                <a:cubicBezTo>
                  <a:pt x="470662" y="65024"/>
                  <a:pt x="471170" y="67056"/>
                  <a:pt x="473202" y="68580"/>
                </a:cubicBezTo>
                <a:lnTo>
                  <a:pt x="475488" y="66294"/>
                </a:lnTo>
                <a:close/>
                <a:moveTo>
                  <a:pt x="409956" y="61722"/>
                </a:moveTo>
                <a:lnTo>
                  <a:pt x="409956" y="64770"/>
                </a:lnTo>
                <a:lnTo>
                  <a:pt x="410718" y="62484"/>
                </a:lnTo>
                <a:close/>
                <a:moveTo>
                  <a:pt x="260604" y="61722"/>
                </a:moveTo>
                <a:lnTo>
                  <a:pt x="257556" y="64008"/>
                </a:lnTo>
                <a:lnTo>
                  <a:pt x="261366" y="64770"/>
                </a:lnTo>
                <a:lnTo>
                  <a:pt x="261366" y="62484"/>
                </a:lnTo>
                <a:close/>
                <a:moveTo>
                  <a:pt x="36576" y="60960"/>
                </a:moveTo>
                <a:lnTo>
                  <a:pt x="35814" y="63246"/>
                </a:lnTo>
                <a:lnTo>
                  <a:pt x="37338" y="63246"/>
                </a:lnTo>
                <a:lnTo>
                  <a:pt x="37338" y="61722"/>
                </a:lnTo>
                <a:close/>
                <a:moveTo>
                  <a:pt x="55626" y="59436"/>
                </a:moveTo>
                <a:lnTo>
                  <a:pt x="57150" y="60960"/>
                </a:lnTo>
                <a:lnTo>
                  <a:pt x="57912" y="59436"/>
                </a:lnTo>
                <a:close/>
                <a:moveTo>
                  <a:pt x="1535430" y="57150"/>
                </a:moveTo>
                <a:cubicBezTo>
                  <a:pt x="1534414" y="60706"/>
                  <a:pt x="1535176" y="63500"/>
                  <a:pt x="1537716" y="65532"/>
                </a:cubicBezTo>
                <a:cubicBezTo>
                  <a:pt x="1538224" y="62992"/>
                  <a:pt x="1537716" y="60452"/>
                  <a:pt x="1536192" y="57912"/>
                </a:cubicBezTo>
                <a:close/>
                <a:moveTo>
                  <a:pt x="569214" y="52578"/>
                </a:moveTo>
                <a:lnTo>
                  <a:pt x="570738" y="52578"/>
                </a:lnTo>
                <a:cubicBezTo>
                  <a:pt x="575310" y="59690"/>
                  <a:pt x="580898" y="66040"/>
                  <a:pt x="587502" y="71628"/>
                </a:cubicBezTo>
                <a:lnTo>
                  <a:pt x="595884" y="88392"/>
                </a:lnTo>
                <a:cubicBezTo>
                  <a:pt x="599948" y="104648"/>
                  <a:pt x="601472" y="120904"/>
                  <a:pt x="600456" y="137160"/>
                </a:cubicBezTo>
                <a:lnTo>
                  <a:pt x="593598" y="157734"/>
                </a:lnTo>
                <a:cubicBezTo>
                  <a:pt x="575310" y="187706"/>
                  <a:pt x="557022" y="217424"/>
                  <a:pt x="538734" y="246888"/>
                </a:cubicBezTo>
                <a:cubicBezTo>
                  <a:pt x="553974" y="257556"/>
                  <a:pt x="570484" y="266446"/>
                  <a:pt x="588264" y="273558"/>
                </a:cubicBezTo>
                <a:cubicBezTo>
                  <a:pt x="607568" y="283210"/>
                  <a:pt x="627888" y="289560"/>
                  <a:pt x="649224" y="292608"/>
                </a:cubicBezTo>
                <a:lnTo>
                  <a:pt x="647700" y="294894"/>
                </a:lnTo>
                <a:cubicBezTo>
                  <a:pt x="643636" y="295402"/>
                  <a:pt x="640334" y="296672"/>
                  <a:pt x="637794" y="298704"/>
                </a:cubicBezTo>
                <a:lnTo>
                  <a:pt x="640842" y="300990"/>
                </a:lnTo>
                <a:lnTo>
                  <a:pt x="637794" y="304038"/>
                </a:lnTo>
                <a:cubicBezTo>
                  <a:pt x="621538" y="313690"/>
                  <a:pt x="604774" y="315468"/>
                  <a:pt x="587502" y="309372"/>
                </a:cubicBezTo>
                <a:cubicBezTo>
                  <a:pt x="562610" y="300736"/>
                  <a:pt x="540766" y="287528"/>
                  <a:pt x="521970" y="269748"/>
                </a:cubicBezTo>
                <a:lnTo>
                  <a:pt x="505968" y="286512"/>
                </a:lnTo>
                <a:cubicBezTo>
                  <a:pt x="499364" y="293624"/>
                  <a:pt x="491744" y="297688"/>
                  <a:pt x="483108" y="298704"/>
                </a:cubicBezTo>
                <a:cubicBezTo>
                  <a:pt x="478536" y="297688"/>
                  <a:pt x="473964" y="296418"/>
                  <a:pt x="469392" y="294894"/>
                </a:cubicBezTo>
                <a:cubicBezTo>
                  <a:pt x="468376" y="291846"/>
                  <a:pt x="469646" y="289052"/>
                  <a:pt x="473202" y="286512"/>
                </a:cubicBezTo>
                <a:cubicBezTo>
                  <a:pt x="476758" y="284480"/>
                  <a:pt x="480314" y="281686"/>
                  <a:pt x="483870" y="278130"/>
                </a:cubicBezTo>
                <a:lnTo>
                  <a:pt x="502920" y="252222"/>
                </a:lnTo>
                <a:cubicBezTo>
                  <a:pt x="482600" y="233426"/>
                  <a:pt x="463550" y="213614"/>
                  <a:pt x="445770" y="192786"/>
                </a:cubicBezTo>
                <a:cubicBezTo>
                  <a:pt x="437642" y="185166"/>
                  <a:pt x="432562" y="176022"/>
                  <a:pt x="430530" y="165354"/>
                </a:cubicBezTo>
                <a:lnTo>
                  <a:pt x="433578" y="164592"/>
                </a:lnTo>
                <a:cubicBezTo>
                  <a:pt x="458978" y="187960"/>
                  <a:pt x="485902" y="209804"/>
                  <a:pt x="514350" y="230124"/>
                </a:cubicBezTo>
                <a:lnTo>
                  <a:pt x="517398" y="227838"/>
                </a:lnTo>
                <a:cubicBezTo>
                  <a:pt x="530606" y="201422"/>
                  <a:pt x="542036" y="173990"/>
                  <a:pt x="551688" y="145542"/>
                </a:cubicBezTo>
                <a:cubicBezTo>
                  <a:pt x="560324" y="115570"/>
                  <a:pt x="566166" y="84582"/>
                  <a:pt x="569214" y="52578"/>
                </a:cubicBezTo>
                <a:close/>
                <a:moveTo>
                  <a:pt x="467106" y="52578"/>
                </a:moveTo>
                <a:lnTo>
                  <a:pt x="470154" y="52578"/>
                </a:lnTo>
                <a:lnTo>
                  <a:pt x="494538" y="69342"/>
                </a:lnTo>
                <a:cubicBezTo>
                  <a:pt x="503682" y="78486"/>
                  <a:pt x="512064" y="88392"/>
                  <a:pt x="519684" y="99060"/>
                </a:cubicBezTo>
                <a:cubicBezTo>
                  <a:pt x="521208" y="115316"/>
                  <a:pt x="515874" y="128778"/>
                  <a:pt x="503682" y="139446"/>
                </a:cubicBezTo>
                <a:cubicBezTo>
                  <a:pt x="499618" y="144018"/>
                  <a:pt x="494792" y="146558"/>
                  <a:pt x="489204" y="147066"/>
                </a:cubicBezTo>
                <a:cubicBezTo>
                  <a:pt x="484632" y="144018"/>
                  <a:pt x="481076" y="139700"/>
                  <a:pt x="478536" y="134112"/>
                </a:cubicBezTo>
                <a:lnTo>
                  <a:pt x="467106" y="78486"/>
                </a:lnTo>
                <a:cubicBezTo>
                  <a:pt x="466598" y="69850"/>
                  <a:pt x="466598" y="61214"/>
                  <a:pt x="467106" y="52578"/>
                </a:cubicBezTo>
                <a:close/>
                <a:moveTo>
                  <a:pt x="48006" y="52578"/>
                </a:moveTo>
                <a:cubicBezTo>
                  <a:pt x="50038" y="56134"/>
                  <a:pt x="52832" y="58166"/>
                  <a:pt x="56388" y="58674"/>
                </a:cubicBezTo>
                <a:lnTo>
                  <a:pt x="50292" y="52578"/>
                </a:lnTo>
                <a:close/>
                <a:moveTo>
                  <a:pt x="31242" y="52578"/>
                </a:moveTo>
                <a:lnTo>
                  <a:pt x="35052" y="60198"/>
                </a:lnTo>
                <a:cubicBezTo>
                  <a:pt x="35560" y="57658"/>
                  <a:pt x="35306" y="55118"/>
                  <a:pt x="34290" y="52578"/>
                </a:cubicBezTo>
                <a:close/>
                <a:moveTo>
                  <a:pt x="46482" y="49530"/>
                </a:moveTo>
                <a:lnTo>
                  <a:pt x="46482" y="51816"/>
                </a:lnTo>
                <a:lnTo>
                  <a:pt x="48768" y="51816"/>
                </a:lnTo>
                <a:close/>
                <a:moveTo>
                  <a:pt x="44196" y="48006"/>
                </a:moveTo>
                <a:lnTo>
                  <a:pt x="44196" y="50292"/>
                </a:lnTo>
                <a:lnTo>
                  <a:pt x="45720" y="48768"/>
                </a:lnTo>
                <a:close/>
                <a:moveTo>
                  <a:pt x="271272" y="44196"/>
                </a:moveTo>
                <a:cubicBezTo>
                  <a:pt x="273812" y="46736"/>
                  <a:pt x="277114" y="47498"/>
                  <a:pt x="281178" y="46482"/>
                </a:cubicBezTo>
                <a:lnTo>
                  <a:pt x="284226" y="51816"/>
                </a:lnTo>
                <a:lnTo>
                  <a:pt x="291846" y="57150"/>
                </a:lnTo>
                <a:cubicBezTo>
                  <a:pt x="296418" y="72898"/>
                  <a:pt x="296164" y="88646"/>
                  <a:pt x="291084" y="104394"/>
                </a:cubicBezTo>
                <a:lnTo>
                  <a:pt x="273558" y="145542"/>
                </a:lnTo>
                <a:cubicBezTo>
                  <a:pt x="257302" y="172466"/>
                  <a:pt x="241300" y="198628"/>
                  <a:pt x="225552" y="224028"/>
                </a:cubicBezTo>
                <a:cubicBezTo>
                  <a:pt x="247396" y="232664"/>
                  <a:pt x="270002" y="239776"/>
                  <a:pt x="293370" y="245364"/>
                </a:cubicBezTo>
                <a:cubicBezTo>
                  <a:pt x="302006" y="245364"/>
                  <a:pt x="310388" y="246380"/>
                  <a:pt x="318516" y="248412"/>
                </a:cubicBezTo>
                <a:lnTo>
                  <a:pt x="318516" y="262128"/>
                </a:lnTo>
                <a:cubicBezTo>
                  <a:pt x="313436" y="270764"/>
                  <a:pt x="309118" y="278892"/>
                  <a:pt x="305562" y="286512"/>
                </a:cubicBezTo>
                <a:cubicBezTo>
                  <a:pt x="293878" y="289052"/>
                  <a:pt x="282194" y="289306"/>
                  <a:pt x="270510" y="287274"/>
                </a:cubicBezTo>
                <a:cubicBezTo>
                  <a:pt x="244602" y="279654"/>
                  <a:pt x="221488" y="266954"/>
                  <a:pt x="201168" y="249174"/>
                </a:cubicBezTo>
                <a:cubicBezTo>
                  <a:pt x="190500" y="259334"/>
                  <a:pt x="179070" y="267970"/>
                  <a:pt x="166878" y="275082"/>
                </a:cubicBezTo>
                <a:lnTo>
                  <a:pt x="150876" y="280416"/>
                </a:lnTo>
                <a:cubicBezTo>
                  <a:pt x="138176" y="282448"/>
                  <a:pt x="125984" y="284226"/>
                  <a:pt x="114300" y="285750"/>
                </a:cubicBezTo>
                <a:cubicBezTo>
                  <a:pt x="112776" y="283718"/>
                  <a:pt x="113284" y="281432"/>
                  <a:pt x="115824" y="278892"/>
                </a:cubicBezTo>
                <a:lnTo>
                  <a:pt x="128016" y="273558"/>
                </a:lnTo>
                <a:lnTo>
                  <a:pt x="129540" y="270510"/>
                </a:lnTo>
                <a:lnTo>
                  <a:pt x="160782" y="243078"/>
                </a:lnTo>
                <a:lnTo>
                  <a:pt x="178308" y="223266"/>
                </a:lnTo>
                <a:cubicBezTo>
                  <a:pt x="155448" y="193294"/>
                  <a:pt x="135890" y="161290"/>
                  <a:pt x="119634" y="127254"/>
                </a:cubicBezTo>
                <a:cubicBezTo>
                  <a:pt x="112014" y="114046"/>
                  <a:pt x="106680" y="99568"/>
                  <a:pt x="103632" y="83820"/>
                </a:cubicBezTo>
                <a:lnTo>
                  <a:pt x="105918" y="83058"/>
                </a:lnTo>
                <a:cubicBezTo>
                  <a:pt x="129286" y="127254"/>
                  <a:pt x="158496" y="166624"/>
                  <a:pt x="193548" y="201168"/>
                </a:cubicBezTo>
                <a:cubicBezTo>
                  <a:pt x="204724" y="184912"/>
                  <a:pt x="215392" y="167894"/>
                  <a:pt x="225552" y="150114"/>
                </a:cubicBezTo>
                <a:cubicBezTo>
                  <a:pt x="238760" y="125730"/>
                  <a:pt x="249936" y="100076"/>
                  <a:pt x="259080" y="73152"/>
                </a:cubicBezTo>
                <a:cubicBezTo>
                  <a:pt x="233172" y="76200"/>
                  <a:pt x="207518" y="77724"/>
                  <a:pt x="182118" y="77724"/>
                </a:cubicBezTo>
                <a:cubicBezTo>
                  <a:pt x="152146" y="79248"/>
                  <a:pt x="122936" y="77470"/>
                  <a:pt x="94488" y="72390"/>
                </a:cubicBezTo>
                <a:lnTo>
                  <a:pt x="97536" y="69342"/>
                </a:lnTo>
                <a:cubicBezTo>
                  <a:pt x="146304" y="70358"/>
                  <a:pt x="195326" y="69088"/>
                  <a:pt x="244602" y="65532"/>
                </a:cubicBezTo>
                <a:cubicBezTo>
                  <a:pt x="244602" y="63500"/>
                  <a:pt x="245618" y="61722"/>
                  <a:pt x="247650" y="60198"/>
                </a:cubicBezTo>
                <a:lnTo>
                  <a:pt x="263652" y="54102"/>
                </a:lnTo>
                <a:close/>
                <a:moveTo>
                  <a:pt x="1988058" y="41910"/>
                </a:moveTo>
                <a:lnTo>
                  <a:pt x="1986534" y="43434"/>
                </a:lnTo>
                <a:cubicBezTo>
                  <a:pt x="1988566" y="44958"/>
                  <a:pt x="1990598" y="44704"/>
                  <a:pt x="1992630" y="42672"/>
                </a:cubicBezTo>
                <a:close/>
                <a:moveTo>
                  <a:pt x="1173480" y="41148"/>
                </a:moveTo>
                <a:cubicBezTo>
                  <a:pt x="1172464" y="44196"/>
                  <a:pt x="1172972" y="46990"/>
                  <a:pt x="1175004" y="49530"/>
                </a:cubicBezTo>
                <a:cubicBezTo>
                  <a:pt x="1175512" y="46990"/>
                  <a:pt x="1175258" y="44450"/>
                  <a:pt x="1174242" y="41910"/>
                </a:cubicBezTo>
                <a:close/>
                <a:moveTo>
                  <a:pt x="19050" y="41148"/>
                </a:moveTo>
                <a:lnTo>
                  <a:pt x="17526" y="42672"/>
                </a:lnTo>
                <a:lnTo>
                  <a:pt x="22860" y="49530"/>
                </a:lnTo>
                <a:lnTo>
                  <a:pt x="22860" y="41910"/>
                </a:lnTo>
                <a:close/>
                <a:moveTo>
                  <a:pt x="1527810" y="39624"/>
                </a:moveTo>
                <a:lnTo>
                  <a:pt x="1530096" y="39624"/>
                </a:lnTo>
                <a:cubicBezTo>
                  <a:pt x="1543304" y="57404"/>
                  <a:pt x="1556258" y="75184"/>
                  <a:pt x="1568958" y="92964"/>
                </a:cubicBezTo>
                <a:cubicBezTo>
                  <a:pt x="1571498" y="111760"/>
                  <a:pt x="1572768" y="130810"/>
                  <a:pt x="1572768" y="150114"/>
                </a:cubicBezTo>
                <a:cubicBezTo>
                  <a:pt x="1583436" y="151638"/>
                  <a:pt x="1594612" y="151130"/>
                  <a:pt x="1606296" y="148590"/>
                </a:cubicBezTo>
                <a:lnTo>
                  <a:pt x="1621536" y="144780"/>
                </a:lnTo>
                <a:cubicBezTo>
                  <a:pt x="1621028" y="140716"/>
                  <a:pt x="1622044" y="136652"/>
                  <a:pt x="1624584" y="132588"/>
                </a:cubicBezTo>
                <a:lnTo>
                  <a:pt x="1645158" y="132588"/>
                </a:lnTo>
                <a:lnTo>
                  <a:pt x="1652016" y="136398"/>
                </a:lnTo>
                <a:cubicBezTo>
                  <a:pt x="1654556" y="140462"/>
                  <a:pt x="1654048" y="143764"/>
                  <a:pt x="1650492" y="146304"/>
                </a:cubicBezTo>
                <a:lnTo>
                  <a:pt x="1616202" y="156210"/>
                </a:lnTo>
                <a:lnTo>
                  <a:pt x="1572006" y="160782"/>
                </a:lnTo>
                <a:lnTo>
                  <a:pt x="1571244" y="174498"/>
                </a:lnTo>
                <a:cubicBezTo>
                  <a:pt x="1587500" y="189738"/>
                  <a:pt x="1605026" y="203200"/>
                  <a:pt x="1623822" y="214884"/>
                </a:cubicBezTo>
                <a:cubicBezTo>
                  <a:pt x="1637538" y="225044"/>
                  <a:pt x="1652778" y="231648"/>
                  <a:pt x="1669542" y="234696"/>
                </a:cubicBezTo>
                <a:lnTo>
                  <a:pt x="1673352" y="238506"/>
                </a:lnTo>
                <a:lnTo>
                  <a:pt x="1671828" y="241554"/>
                </a:lnTo>
                <a:lnTo>
                  <a:pt x="1657350" y="249174"/>
                </a:lnTo>
                <a:lnTo>
                  <a:pt x="1654302" y="255270"/>
                </a:lnTo>
                <a:cubicBezTo>
                  <a:pt x="1647698" y="258826"/>
                  <a:pt x="1641094" y="261112"/>
                  <a:pt x="1634490" y="262128"/>
                </a:cubicBezTo>
                <a:cubicBezTo>
                  <a:pt x="1625346" y="259588"/>
                  <a:pt x="1617726" y="255016"/>
                  <a:pt x="1611630" y="248412"/>
                </a:cubicBezTo>
                <a:cubicBezTo>
                  <a:pt x="1596390" y="234188"/>
                  <a:pt x="1583182" y="218186"/>
                  <a:pt x="1572006" y="200406"/>
                </a:cubicBezTo>
                <a:lnTo>
                  <a:pt x="1569720" y="201930"/>
                </a:lnTo>
                <a:cubicBezTo>
                  <a:pt x="1567688" y="222250"/>
                  <a:pt x="1566926" y="242316"/>
                  <a:pt x="1567434" y="262128"/>
                </a:cubicBezTo>
                <a:cubicBezTo>
                  <a:pt x="1576578" y="263652"/>
                  <a:pt x="1585976" y="263398"/>
                  <a:pt x="1595628" y="261366"/>
                </a:cubicBezTo>
                <a:cubicBezTo>
                  <a:pt x="1595628" y="258318"/>
                  <a:pt x="1596644" y="255524"/>
                  <a:pt x="1598676" y="252984"/>
                </a:cubicBezTo>
                <a:cubicBezTo>
                  <a:pt x="1607312" y="252984"/>
                  <a:pt x="1614932" y="255778"/>
                  <a:pt x="1621536" y="261366"/>
                </a:cubicBezTo>
                <a:lnTo>
                  <a:pt x="1621536" y="267462"/>
                </a:lnTo>
                <a:lnTo>
                  <a:pt x="1613916" y="269748"/>
                </a:lnTo>
                <a:lnTo>
                  <a:pt x="1568196" y="270510"/>
                </a:lnTo>
                <a:cubicBezTo>
                  <a:pt x="1563624" y="287274"/>
                  <a:pt x="1562100" y="304546"/>
                  <a:pt x="1563624" y="322326"/>
                </a:cubicBezTo>
                <a:lnTo>
                  <a:pt x="1559814" y="326136"/>
                </a:lnTo>
                <a:lnTo>
                  <a:pt x="1549908" y="320802"/>
                </a:lnTo>
                <a:lnTo>
                  <a:pt x="1545336" y="308610"/>
                </a:lnTo>
                <a:lnTo>
                  <a:pt x="1539240" y="270510"/>
                </a:lnTo>
                <a:lnTo>
                  <a:pt x="1503426" y="269748"/>
                </a:lnTo>
                <a:lnTo>
                  <a:pt x="1500378" y="267462"/>
                </a:lnTo>
                <a:lnTo>
                  <a:pt x="1502664" y="265176"/>
                </a:lnTo>
                <a:cubicBezTo>
                  <a:pt x="1513332" y="264160"/>
                  <a:pt x="1524508" y="263398"/>
                  <a:pt x="1536192" y="262890"/>
                </a:cubicBezTo>
                <a:lnTo>
                  <a:pt x="1539240" y="261366"/>
                </a:lnTo>
                <a:lnTo>
                  <a:pt x="1533144" y="199644"/>
                </a:lnTo>
                <a:lnTo>
                  <a:pt x="1531620" y="195072"/>
                </a:lnTo>
                <a:cubicBezTo>
                  <a:pt x="1523492" y="207264"/>
                  <a:pt x="1514856" y="218948"/>
                  <a:pt x="1505712" y="230124"/>
                </a:cubicBezTo>
                <a:lnTo>
                  <a:pt x="1472946" y="263652"/>
                </a:lnTo>
                <a:lnTo>
                  <a:pt x="1457706" y="272034"/>
                </a:lnTo>
                <a:lnTo>
                  <a:pt x="1454658" y="269748"/>
                </a:lnTo>
                <a:lnTo>
                  <a:pt x="1453896" y="266700"/>
                </a:lnTo>
                <a:cubicBezTo>
                  <a:pt x="1467104" y="249428"/>
                  <a:pt x="1479042" y="230886"/>
                  <a:pt x="1489710" y="211074"/>
                </a:cubicBezTo>
                <a:cubicBezTo>
                  <a:pt x="1496314" y="194310"/>
                  <a:pt x="1503172" y="177292"/>
                  <a:pt x="1510284" y="160020"/>
                </a:cubicBezTo>
                <a:lnTo>
                  <a:pt x="1507998" y="157734"/>
                </a:lnTo>
                <a:cubicBezTo>
                  <a:pt x="1486662" y="158242"/>
                  <a:pt x="1465580" y="156972"/>
                  <a:pt x="1444752" y="153924"/>
                </a:cubicBezTo>
                <a:lnTo>
                  <a:pt x="1443990" y="151638"/>
                </a:lnTo>
                <a:lnTo>
                  <a:pt x="1461516" y="149352"/>
                </a:lnTo>
                <a:cubicBezTo>
                  <a:pt x="1483868" y="150368"/>
                  <a:pt x="1505966" y="150114"/>
                  <a:pt x="1527810" y="148590"/>
                </a:cubicBezTo>
                <a:lnTo>
                  <a:pt x="1522476" y="92202"/>
                </a:lnTo>
                <a:cubicBezTo>
                  <a:pt x="1520444" y="75184"/>
                  <a:pt x="1521333" y="58928"/>
                  <a:pt x="1525143" y="43434"/>
                </a:cubicBezTo>
                <a:cubicBezTo>
                  <a:pt x="1524635" y="45720"/>
                  <a:pt x="1525524" y="47244"/>
                  <a:pt x="1527810" y="48006"/>
                </a:cubicBezTo>
                <a:close/>
                <a:moveTo>
                  <a:pt x="1263396" y="38862"/>
                </a:moveTo>
                <a:lnTo>
                  <a:pt x="1259586" y="44196"/>
                </a:lnTo>
                <a:lnTo>
                  <a:pt x="1266444" y="44958"/>
                </a:lnTo>
                <a:lnTo>
                  <a:pt x="1267968" y="43434"/>
                </a:lnTo>
                <a:close/>
                <a:moveTo>
                  <a:pt x="1447038" y="36576"/>
                </a:moveTo>
                <a:lnTo>
                  <a:pt x="1447038" y="41910"/>
                </a:lnTo>
                <a:lnTo>
                  <a:pt x="1449324" y="42672"/>
                </a:lnTo>
                <a:lnTo>
                  <a:pt x="1449324" y="36576"/>
                </a:lnTo>
                <a:close/>
                <a:moveTo>
                  <a:pt x="22860" y="32766"/>
                </a:moveTo>
                <a:cubicBezTo>
                  <a:pt x="28956" y="33782"/>
                  <a:pt x="35306" y="35052"/>
                  <a:pt x="41910" y="36576"/>
                </a:cubicBezTo>
                <a:lnTo>
                  <a:pt x="57150" y="45720"/>
                </a:lnTo>
                <a:cubicBezTo>
                  <a:pt x="64262" y="51816"/>
                  <a:pt x="69850" y="59182"/>
                  <a:pt x="73914" y="67818"/>
                </a:cubicBezTo>
                <a:cubicBezTo>
                  <a:pt x="75438" y="76454"/>
                  <a:pt x="73914" y="83566"/>
                  <a:pt x="69342" y="89154"/>
                </a:cubicBezTo>
                <a:cubicBezTo>
                  <a:pt x="64262" y="93218"/>
                  <a:pt x="58420" y="94488"/>
                  <a:pt x="51816" y="92964"/>
                </a:cubicBezTo>
                <a:lnTo>
                  <a:pt x="51816" y="100584"/>
                </a:lnTo>
                <a:cubicBezTo>
                  <a:pt x="48768" y="103632"/>
                  <a:pt x="45974" y="103378"/>
                  <a:pt x="43434" y="99822"/>
                </a:cubicBezTo>
                <a:lnTo>
                  <a:pt x="14478" y="51816"/>
                </a:lnTo>
                <a:cubicBezTo>
                  <a:pt x="9906" y="46228"/>
                  <a:pt x="9906" y="40640"/>
                  <a:pt x="14478" y="35052"/>
                </a:cubicBezTo>
                <a:close/>
                <a:moveTo>
                  <a:pt x="1885188" y="30480"/>
                </a:moveTo>
                <a:cubicBezTo>
                  <a:pt x="1883156" y="36576"/>
                  <a:pt x="1883664" y="42164"/>
                  <a:pt x="1886712" y="47244"/>
                </a:cubicBezTo>
                <a:lnTo>
                  <a:pt x="1886712" y="30480"/>
                </a:lnTo>
                <a:close/>
                <a:moveTo>
                  <a:pt x="1146810" y="19812"/>
                </a:moveTo>
                <a:lnTo>
                  <a:pt x="1149096" y="24384"/>
                </a:lnTo>
                <a:lnTo>
                  <a:pt x="1151382" y="22098"/>
                </a:lnTo>
                <a:lnTo>
                  <a:pt x="1149858" y="19812"/>
                </a:lnTo>
                <a:close/>
                <a:moveTo>
                  <a:pt x="1881378" y="16002"/>
                </a:moveTo>
                <a:cubicBezTo>
                  <a:pt x="1876806" y="15494"/>
                  <a:pt x="1872742" y="16002"/>
                  <a:pt x="1869186" y="17526"/>
                </a:cubicBezTo>
                <a:lnTo>
                  <a:pt x="1870710" y="22098"/>
                </a:lnTo>
                <a:cubicBezTo>
                  <a:pt x="1874774" y="22606"/>
                  <a:pt x="1878330" y="21082"/>
                  <a:pt x="1881378" y="17526"/>
                </a:cubicBezTo>
                <a:close/>
                <a:moveTo>
                  <a:pt x="400812" y="15240"/>
                </a:moveTo>
                <a:cubicBezTo>
                  <a:pt x="398780" y="17780"/>
                  <a:pt x="399288" y="20320"/>
                  <a:pt x="402336" y="22860"/>
                </a:cubicBezTo>
                <a:lnTo>
                  <a:pt x="406908" y="27432"/>
                </a:lnTo>
                <a:lnTo>
                  <a:pt x="407670" y="24384"/>
                </a:lnTo>
                <a:lnTo>
                  <a:pt x="402336" y="16002"/>
                </a:lnTo>
                <a:close/>
                <a:moveTo>
                  <a:pt x="1435608" y="13716"/>
                </a:moveTo>
                <a:cubicBezTo>
                  <a:pt x="1434084" y="16256"/>
                  <a:pt x="1434338" y="18288"/>
                  <a:pt x="1436370" y="19812"/>
                </a:cubicBezTo>
                <a:lnTo>
                  <a:pt x="1437132" y="14478"/>
                </a:lnTo>
                <a:close/>
                <a:moveTo>
                  <a:pt x="395478" y="8382"/>
                </a:moveTo>
                <a:lnTo>
                  <a:pt x="403860" y="9144"/>
                </a:lnTo>
                <a:cubicBezTo>
                  <a:pt x="410464" y="15240"/>
                  <a:pt x="414782" y="22606"/>
                  <a:pt x="416814" y="31242"/>
                </a:cubicBezTo>
                <a:cubicBezTo>
                  <a:pt x="418846" y="46990"/>
                  <a:pt x="418846" y="62230"/>
                  <a:pt x="416814" y="76962"/>
                </a:cubicBezTo>
                <a:cubicBezTo>
                  <a:pt x="406146" y="96774"/>
                  <a:pt x="394716" y="115824"/>
                  <a:pt x="382524" y="134112"/>
                </a:cubicBezTo>
                <a:cubicBezTo>
                  <a:pt x="384048" y="142748"/>
                  <a:pt x="387858" y="149860"/>
                  <a:pt x="393954" y="155448"/>
                </a:cubicBezTo>
                <a:cubicBezTo>
                  <a:pt x="395986" y="166624"/>
                  <a:pt x="398526" y="177800"/>
                  <a:pt x="401574" y="188976"/>
                </a:cubicBezTo>
                <a:cubicBezTo>
                  <a:pt x="402590" y="230124"/>
                  <a:pt x="401828" y="270510"/>
                  <a:pt x="399288" y="310134"/>
                </a:cubicBezTo>
                <a:lnTo>
                  <a:pt x="394716" y="310134"/>
                </a:lnTo>
                <a:cubicBezTo>
                  <a:pt x="389636" y="298958"/>
                  <a:pt x="386588" y="287020"/>
                  <a:pt x="385572" y="274320"/>
                </a:cubicBezTo>
                <a:cubicBezTo>
                  <a:pt x="379476" y="231648"/>
                  <a:pt x="376174" y="188722"/>
                  <a:pt x="375666" y="145542"/>
                </a:cubicBezTo>
                <a:lnTo>
                  <a:pt x="373380" y="144780"/>
                </a:lnTo>
                <a:cubicBezTo>
                  <a:pt x="363220" y="158496"/>
                  <a:pt x="352298" y="171196"/>
                  <a:pt x="340614" y="182880"/>
                </a:cubicBezTo>
                <a:lnTo>
                  <a:pt x="333756" y="183642"/>
                </a:lnTo>
                <a:cubicBezTo>
                  <a:pt x="331216" y="182118"/>
                  <a:pt x="330454" y="179578"/>
                  <a:pt x="331470" y="176022"/>
                </a:cubicBezTo>
                <a:cubicBezTo>
                  <a:pt x="337566" y="164846"/>
                  <a:pt x="343916" y="152654"/>
                  <a:pt x="350520" y="139446"/>
                </a:cubicBezTo>
                <a:cubicBezTo>
                  <a:pt x="363728" y="95250"/>
                  <a:pt x="378714" y="51562"/>
                  <a:pt x="395478" y="8382"/>
                </a:cubicBezTo>
                <a:close/>
                <a:moveTo>
                  <a:pt x="1873758" y="7620"/>
                </a:moveTo>
                <a:lnTo>
                  <a:pt x="1886712" y="7620"/>
                </a:lnTo>
                <a:lnTo>
                  <a:pt x="1897380" y="12954"/>
                </a:lnTo>
                <a:lnTo>
                  <a:pt x="1904238" y="21336"/>
                </a:lnTo>
                <a:cubicBezTo>
                  <a:pt x="1905762" y="30480"/>
                  <a:pt x="1907540" y="39370"/>
                  <a:pt x="1909572" y="48006"/>
                </a:cubicBezTo>
                <a:cubicBezTo>
                  <a:pt x="1930908" y="50546"/>
                  <a:pt x="1952498" y="49784"/>
                  <a:pt x="1974342" y="45720"/>
                </a:cubicBezTo>
                <a:lnTo>
                  <a:pt x="1978152" y="38862"/>
                </a:lnTo>
                <a:lnTo>
                  <a:pt x="1983486" y="34290"/>
                </a:lnTo>
                <a:cubicBezTo>
                  <a:pt x="1989582" y="33782"/>
                  <a:pt x="1995424" y="34544"/>
                  <a:pt x="2001012" y="36576"/>
                </a:cubicBezTo>
                <a:cubicBezTo>
                  <a:pt x="2004060" y="40132"/>
                  <a:pt x="2004568" y="43688"/>
                  <a:pt x="2002536" y="47244"/>
                </a:cubicBezTo>
                <a:cubicBezTo>
                  <a:pt x="1990344" y="53848"/>
                  <a:pt x="1976882" y="57150"/>
                  <a:pt x="1962150" y="57150"/>
                </a:cubicBezTo>
                <a:lnTo>
                  <a:pt x="1908048" y="57150"/>
                </a:lnTo>
                <a:cubicBezTo>
                  <a:pt x="1900936" y="76454"/>
                  <a:pt x="1893316" y="95250"/>
                  <a:pt x="1885188" y="113538"/>
                </a:cubicBezTo>
                <a:lnTo>
                  <a:pt x="1878330" y="124206"/>
                </a:lnTo>
                <a:lnTo>
                  <a:pt x="1873758" y="124968"/>
                </a:lnTo>
                <a:lnTo>
                  <a:pt x="1868424" y="119634"/>
                </a:lnTo>
                <a:cubicBezTo>
                  <a:pt x="1865884" y="120142"/>
                  <a:pt x="1863598" y="119634"/>
                  <a:pt x="1861566" y="118110"/>
                </a:cubicBezTo>
                <a:cubicBezTo>
                  <a:pt x="1862582" y="105918"/>
                  <a:pt x="1863852" y="93472"/>
                  <a:pt x="1865376" y="80772"/>
                </a:cubicBezTo>
                <a:cubicBezTo>
                  <a:pt x="1862836" y="57404"/>
                  <a:pt x="1863090" y="34290"/>
                  <a:pt x="1866138" y="11430"/>
                </a:cubicBezTo>
                <a:close/>
                <a:moveTo>
                  <a:pt x="1139190" y="6096"/>
                </a:moveTo>
                <a:cubicBezTo>
                  <a:pt x="1142746" y="7620"/>
                  <a:pt x="1146556" y="8890"/>
                  <a:pt x="1150620" y="9906"/>
                </a:cubicBezTo>
                <a:lnTo>
                  <a:pt x="1174242" y="28194"/>
                </a:lnTo>
                <a:lnTo>
                  <a:pt x="1183386" y="39624"/>
                </a:lnTo>
                <a:lnTo>
                  <a:pt x="1185672" y="51816"/>
                </a:lnTo>
                <a:lnTo>
                  <a:pt x="1201674" y="51816"/>
                </a:lnTo>
                <a:cubicBezTo>
                  <a:pt x="1217422" y="51308"/>
                  <a:pt x="1233170" y="49276"/>
                  <a:pt x="1248918" y="45720"/>
                </a:cubicBezTo>
                <a:cubicBezTo>
                  <a:pt x="1249934" y="40640"/>
                  <a:pt x="1252982" y="36322"/>
                  <a:pt x="1258062" y="32766"/>
                </a:cubicBezTo>
                <a:cubicBezTo>
                  <a:pt x="1261618" y="31242"/>
                  <a:pt x="1265428" y="31496"/>
                  <a:pt x="1269492" y="33528"/>
                </a:cubicBezTo>
                <a:lnTo>
                  <a:pt x="1276350" y="40386"/>
                </a:lnTo>
                <a:cubicBezTo>
                  <a:pt x="1277874" y="45974"/>
                  <a:pt x="1276858" y="50038"/>
                  <a:pt x="1273302" y="52578"/>
                </a:cubicBezTo>
                <a:cubicBezTo>
                  <a:pt x="1243330" y="57658"/>
                  <a:pt x="1213612" y="60960"/>
                  <a:pt x="1184148" y="62484"/>
                </a:cubicBezTo>
                <a:cubicBezTo>
                  <a:pt x="1181100" y="83312"/>
                  <a:pt x="1179576" y="104140"/>
                  <a:pt x="1179576" y="124968"/>
                </a:cubicBezTo>
                <a:lnTo>
                  <a:pt x="1191006" y="125730"/>
                </a:lnTo>
                <a:lnTo>
                  <a:pt x="1244346" y="117348"/>
                </a:lnTo>
                <a:cubicBezTo>
                  <a:pt x="1243838" y="110744"/>
                  <a:pt x="1246378" y="105410"/>
                  <a:pt x="1251966" y="101346"/>
                </a:cubicBezTo>
                <a:cubicBezTo>
                  <a:pt x="1256538" y="100838"/>
                  <a:pt x="1261110" y="101346"/>
                  <a:pt x="1265682" y="102870"/>
                </a:cubicBezTo>
                <a:cubicBezTo>
                  <a:pt x="1269238" y="107442"/>
                  <a:pt x="1271016" y="112522"/>
                  <a:pt x="1271016" y="118110"/>
                </a:cubicBezTo>
                <a:lnTo>
                  <a:pt x="1267206" y="123444"/>
                </a:lnTo>
                <a:lnTo>
                  <a:pt x="1204722" y="134112"/>
                </a:lnTo>
                <a:lnTo>
                  <a:pt x="1180338" y="135636"/>
                </a:lnTo>
                <a:cubicBezTo>
                  <a:pt x="1178306" y="149860"/>
                  <a:pt x="1177036" y="164084"/>
                  <a:pt x="1176528" y="178308"/>
                </a:cubicBezTo>
                <a:lnTo>
                  <a:pt x="1174242" y="182880"/>
                </a:lnTo>
                <a:lnTo>
                  <a:pt x="1176528" y="183642"/>
                </a:lnTo>
                <a:cubicBezTo>
                  <a:pt x="1211580" y="181102"/>
                  <a:pt x="1247140" y="179324"/>
                  <a:pt x="1283208" y="178308"/>
                </a:cubicBezTo>
                <a:cubicBezTo>
                  <a:pt x="1285748" y="172720"/>
                  <a:pt x="1289558" y="167386"/>
                  <a:pt x="1294638" y="162306"/>
                </a:cubicBezTo>
                <a:cubicBezTo>
                  <a:pt x="1302766" y="161290"/>
                  <a:pt x="1310894" y="163068"/>
                  <a:pt x="1319022" y="167640"/>
                </a:cubicBezTo>
                <a:lnTo>
                  <a:pt x="1320546" y="172974"/>
                </a:lnTo>
                <a:lnTo>
                  <a:pt x="1315974" y="182880"/>
                </a:lnTo>
                <a:lnTo>
                  <a:pt x="1308354" y="187452"/>
                </a:lnTo>
                <a:cubicBezTo>
                  <a:pt x="1245362" y="191008"/>
                  <a:pt x="1182370" y="193294"/>
                  <a:pt x="1119378" y="194310"/>
                </a:cubicBezTo>
                <a:lnTo>
                  <a:pt x="1117854" y="195834"/>
                </a:lnTo>
                <a:lnTo>
                  <a:pt x="1132332" y="212598"/>
                </a:lnTo>
                <a:lnTo>
                  <a:pt x="1137666" y="224790"/>
                </a:lnTo>
                <a:cubicBezTo>
                  <a:pt x="1162558" y="229870"/>
                  <a:pt x="1187958" y="230632"/>
                  <a:pt x="1213866" y="227076"/>
                </a:cubicBezTo>
                <a:cubicBezTo>
                  <a:pt x="1212850" y="222504"/>
                  <a:pt x="1214628" y="218694"/>
                  <a:pt x="1219200" y="215646"/>
                </a:cubicBezTo>
                <a:lnTo>
                  <a:pt x="1234440" y="211074"/>
                </a:lnTo>
                <a:cubicBezTo>
                  <a:pt x="1242060" y="210058"/>
                  <a:pt x="1249172" y="211074"/>
                  <a:pt x="1255776" y="214122"/>
                </a:cubicBezTo>
                <a:cubicBezTo>
                  <a:pt x="1255776" y="220726"/>
                  <a:pt x="1254760" y="226822"/>
                  <a:pt x="1252728" y="232410"/>
                </a:cubicBezTo>
                <a:cubicBezTo>
                  <a:pt x="1238504" y="251206"/>
                  <a:pt x="1223010" y="268224"/>
                  <a:pt x="1206246" y="283464"/>
                </a:cubicBezTo>
                <a:cubicBezTo>
                  <a:pt x="1215390" y="289560"/>
                  <a:pt x="1226058" y="292862"/>
                  <a:pt x="1238250" y="293370"/>
                </a:cubicBezTo>
                <a:cubicBezTo>
                  <a:pt x="1257554" y="294386"/>
                  <a:pt x="1277366" y="293878"/>
                  <a:pt x="1297686" y="291846"/>
                </a:cubicBezTo>
                <a:lnTo>
                  <a:pt x="1302258" y="300228"/>
                </a:lnTo>
                <a:cubicBezTo>
                  <a:pt x="1300734" y="306324"/>
                  <a:pt x="1298194" y="311912"/>
                  <a:pt x="1294638" y="316992"/>
                </a:cubicBezTo>
                <a:cubicBezTo>
                  <a:pt x="1275334" y="324104"/>
                  <a:pt x="1255014" y="325120"/>
                  <a:pt x="1233678" y="320040"/>
                </a:cubicBezTo>
                <a:cubicBezTo>
                  <a:pt x="1215898" y="316992"/>
                  <a:pt x="1199388" y="310896"/>
                  <a:pt x="1184148" y="301752"/>
                </a:cubicBezTo>
                <a:cubicBezTo>
                  <a:pt x="1171956" y="309880"/>
                  <a:pt x="1159256" y="316738"/>
                  <a:pt x="1146048" y="322326"/>
                </a:cubicBezTo>
                <a:cubicBezTo>
                  <a:pt x="1133856" y="325882"/>
                  <a:pt x="1121664" y="327660"/>
                  <a:pt x="1109472" y="327660"/>
                </a:cubicBezTo>
                <a:lnTo>
                  <a:pt x="1108710" y="326136"/>
                </a:lnTo>
                <a:lnTo>
                  <a:pt x="1117092" y="316992"/>
                </a:lnTo>
                <a:cubicBezTo>
                  <a:pt x="1133856" y="310388"/>
                  <a:pt x="1148842" y="300482"/>
                  <a:pt x="1162050" y="287274"/>
                </a:cubicBezTo>
                <a:cubicBezTo>
                  <a:pt x="1148842" y="275590"/>
                  <a:pt x="1136904" y="262382"/>
                  <a:pt x="1126236" y="247650"/>
                </a:cubicBezTo>
                <a:lnTo>
                  <a:pt x="1114044" y="261366"/>
                </a:lnTo>
                <a:cubicBezTo>
                  <a:pt x="1104900" y="272034"/>
                  <a:pt x="1094232" y="279908"/>
                  <a:pt x="1082040" y="284988"/>
                </a:cubicBezTo>
                <a:cubicBezTo>
                  <a:pt x="1075944" y="287020"/>
                  <a:pt x="1070102" y="286766"/>
                  <a:pt x="1064514" y="284226"/>
                </a:cubicBezTo>
                <a:lnTo>
                  <a:pt x="1063752" y="278892"/>
                </a:lnTo>
                <a:cubicBezTo>
                  <a:pt x="1081532" y="253492"/>
                  <a:pt x="1094994" y="225552"/>
                  <a:pt x="1104138" y="195072"/>
                </a:cubicBezTo>
                <a:lnTo>
                  <a:pt x="1021080" y="192024"/>
                </a:lnTo>
                <a:lnTo>
                  <a:pt x="1016508" y="190500"/>
                </a:lnTo>
                <a:lnTo>
                  <a:pt x="1016508" y="186690"/>
                </a:lnTo>
                <a:lnTo>
                  <a:pt x="1021080" y="184404"/>
                </a:lnTo>
                <a:lnTo>
                  <a:pt x="1149858" y="183642"/>
                </a:lnTo>
                <a:lnTo>
                  <a:pt x="1147572" y="179070"/>
                </a:lnTo>
                <a:lnTo>
                  <a:pt x="1143000" y="136398"/>
                </a:lnTo>
                <a:lnTo>
                  <a:pt x="1084326" y="131064"/>
                </a:lnTo>
                <a:cubicBezTo>
                  <a:pt x="1074674" y="130556"/>
                  <a:pt x="1066038" y="128016"/>
                  <a:pt x="1058418" y="123444"/>
                </a:cubicBezTo>
                <a:lnTo>
                  <a:pt x="1060704" y="121158"/>
                </a:lnTo>
                <a:cubicBezTo>
                  <a:pt x="1087628" y="124714"/>
                  <a:pt x="1114806" y="125984"/>
                  <a:pt x="1142238" y="124968"/>
                </a:cubicBezTo>
                <a:lnTo>
                  <a:pt x="1136142" y="61722"/>
                </a:lnTo>
                <a:cubicBezTo>
                  <a:pt x="1104138" y="62738"/>
                  <a:pt x="1072642" y="61214"/>
                  <a:pt x="1041654" y="57150"/>
                </a:cubicBezTo>
                <a:lnTo>
                  <a:pt x="1043940" y="54102"/>
                </a:lnTo>
                <a:cubicBezTo>
                  <a:pt x="1072896" y="52578"/>
                  <a:pt x="1102360" y="52070"/>
                  <a:pt x="1132332" y="52578"/>
                </a:cubicBezTo>
                <a:lnTo>
                  <a:pt x="1135380" y="51054"/>
                </a:lnTo>
                <a:lnTo>
                  <a:pt x="1133856" y="28194"/>
                </a:lnTo>
                <a:cubicBezTo>
                  <a:pt x="1132840" y="20066"/>
                  <a:pt x="1134618" y="12700"/>
                  <a:pt x="1139190" y="6096"/>
                </a:cubicBezTo>
                <a:close/>
                <a:moveTo>
                  <a:pt x="817626" y="3048"/>
                </a:moveTo>
                <a:lnTo>
                  <a:pt x="820674" y="3810"/>
                </a:lnTo>
                <a:lnTo>
                  <a:pt x="831342" y="11430"/>
                </a:lnTo>
                <a:cubicBezTo>
                  <a:pt x="839978" y="21082"/>
                  <a:pt x="847090" y="31496"/>
                  <a:pt x="852678" y="42672"/>
                </a:cubicBezTo>
                <a:cubicBezTo>
                  <a:pt x="856234" y="93980"/>
                  <a:pt x="857758" y="145288"/>
                  <a:pt x="857250" y="196596"/>
                </a:cubicBezTo>
                <a:cubicBezTo>
                  <a:pt x="855726" y="226568"/>
                  <a:pt x="852932" y="256032"/>
                  <a:pt x="848868" y="284988"/>
                </a:cubicBezTo>
                <a:lnTo>
                  <a:pt x="844296" y="287274"/>
                </a:lnTo>
                <a:cubicBezTo>
                  <a:pt x="845820" y="290830"/>
                  <a:pt x="845566" y="293878"/>
                  <a:pt x="843534" y="296418"/>
                </a:cubicBezTo>
                <a:cubicBezTo>
                  <a:pt x="838454" y="297942"/>
                  <a:pt x="833882" y="297180"/>
                  <a:pt x="829818" y="294132"/>
                </a:cubicBezTo>
                <a:lnTo>
                  <a:pt x="806196" y="278130"/>
                </a:lnTo>
                <a:lnTo>
                  <a:pt x="792480" y="264414"/>
                </a:lnTo>
                <a:lnTo>
                  <a:pt x="792480" y="260604"/>
                </a:lnTo>
                <a:lnTo>
                  <a:pt x="796290" y="260604"/>
                </a:lnTo>
                <a:cubicBezTo>
                  <a:pt x="803910" y="267208"/>
                  <a:pt x="812292" y="272288"/>
                  <a:pt x="821436" y="275844"/>
                </a:cubicBezTo>
                <a:cubicBezTo>
                  <a:pt x="820420" y="242824"/>
                  <a:pt x="820166" y="209296"/>
                  <a:pt x="820674" y="175260"/>
                </a:cubicBezTo>
                <a:cubicBezTo>
                  <a:pt x="815594" y="118872"/>
                  <a:pt x="813054" y="62230"/>
                  <a:pt x="813054" y="5334"/>
                </a:cubicBezTo>
                <a:close/>
                <a:moveTo>
                  <a:pt x="1430274" y="2286"/>
                </a:moveTo>
                <a:lnTo>
                  <a:pt x="1440942" y="11430"/>
                </a:lnTo>
                <a:cubicBezTo>
                  <a:pt x="1454150" y="29718"/>
                  <a:pt x="1461262" y="49784"/>
                  <a:pt x="1462278" y="71628"/>
                </a:cubicBezTo>
                <a:cubicBezTo>
                  <a:pt x="1460754" y="82804"/>
                  <a:pt x="1457198" y="92964"/>
                  <a:pt x="1451610" y="102108"/>
                </a:cubicBezTo>
                <a:cubicBezTo>
                  <a:pt x="1439418" y="118872"/>
                  <a:pt x="1427988" y="135636"/>
                  <a:pt x="1417320" y="152400"/>
                </a:cubicBezTo>
                <a:cubicBezTo>
                  <a:pt x="1426464" y="164084"/>
                  <a:pt x="1434592" y="176276"/>
                  <a:pt x="1441704" y="188976"/>
                </a:cubicBezTo>
                <a:cubicBezTo>
                  <a:pt x="1439672" y="225552"/>
                  <a:pt x="1438910" y="262128"/>
                  <a:pt x="1439418" y="298704"/>
                </a:cubicBezTo>
                <a:cubicBezTo>
                  <a:pt x="1437894" y="305308"/>
                  <a:pt x="1435862" y="310896"/>
                  <a:pt x="1433322" y="315468"/>
                </a:cubicBezTo>
                <a:lnTo>
                  <a:pt x="1430274" y="313944"/>
                </a:lnTo>
                <a:cubicBezTo>
                  <a:pt x="1427226" y="303784"/>
                  <a:pt x="1424686" y="293370"/>
                  <a:pt x="1422654" y="282702"/>
                </a:cubicBezTo>
                <a:cubicBezTo>
                  <a:pt x="1416050" y="243586"/>
                  <a:pt x="1410970" y="204470"/>
                  <a:pt x="1407414" y="165354"/>
                </a:cubicBezTo>
                <a:cubicBezTo>
                  <a:pt x="1398270" y="176022"/>
                  <a:pt x="1389380" y="186436"/>
                  <a:pt x="1380744" y="196596"/>
                </a:cubicBezTo>
                <a:cubicBezTo>
                  <a:pt x="1375156" y="200152"/>
                  <a:pt x="1369568" y="202438"/>
                  <a:pt x="1363980" y="203454"/>
                </a:cubicBezTo>
                <a:cubicBezTo>
                  <a:pt x="1360424" y="198374"/>
                  <a:pt x="1361186" y="192024"/>
                  <a:pt x="1366266" y="184404"/>
                </a:cubicBezTo>
                <a:cubicBezTo>
                  <a:pt x="1383538" y="153416"/>
                  <a:pt x="1399032" y="121158"/>
                  <a:pt x="1412748" y="87630"/>
                </a:cubicBezTo>
                <a:lnTo>
                  <a:pt x="1424940" y="48006"/>
                </a:lnTo>
                <a:cubicBezTo>
                  <a:pt x="1427988" y="32766"/>
                  <a:pt x="1429766" y="17526"/>
                  <a:pt x="1430274" y="2286"/>
                </a:cubicBezTo>
                <a:close/>
                <a:moveTo>
                  <a:pt x="1728978" y="0"/>
                </a:moveTo>
                <a:lnTo>
                  <a:pt x="1738122" y="2286"/>
                </a:lnTo>
                <a:cubicBezTo>
                  <a:pt x="1745742" y="9906"/>
                  <a:pt x="1751838" y="18288"/>
                  <a:pt x="1756410" y="27432"/>
                </a:cubicBezTo>
                <a:cubicBezTo>
                  <a:pt x="1756410" y="35560"/>
                  <a:pt x="1758188" y="42926"/>
                  <a:pt x="1761744" y="49530"/>
                </a:cubicBezTo>
                <a:cubicBezTo>
                  <a:pt x="1784096" y="52070"/>
                  <a:pt x="1806702" y="51308"/>
                  <a:pt x="1829562" y="47244"/>
                </a:cubicBezTo>
                <a:cubicBezTo>
                  <a:pt x="1829054" y="42672"/>
                  <a:pt x="1830578" y="38608"/>
                  <a:pt x="1834134" y="35052"/>
                </a:cubicBezTo>
                <a:cubicBezTo>
                  <a:pt x="1838706" y="34544"/>
                  <a:pt x="1843532" y="35052"/>
                  <a:pt x="1848612" y="36576"/>
                </a:cubicBezTo>
                <a:lnTo>
                  <a:pt x="1852422" y="41910"/>
                </a:lnTo>
                <a:lnTo>
                  <a:pt x="1850136" y="48768"/>
                </a:lnTo>
                <a:cubicBezTo>
                  <a:pt x="1842516" y="54356"/>
                  <a:pt x="1834388" y="57658"/>
                  <a:pt x="1825752" y="58674"/>
                </a:cubicBezTo>
                <a:cubicBezTo>
                  <a:pt x="1803400" y="60706"/>
                  <a:pt x="1781556" y="60706"/>
                  <a:pt x="1760220" y="58674"/>
                </a:cubicBezTo>
                <a:cubicBezTo>
                  <a:pt x="1758188" y="73914"/>
                  <a:pt x="1754886" y="88646"/>
                  <a:pt x="1750314" y="102870"/>
                </a:cubicBezTo>
                <a:cubicBezTo>
                  <a:pt x="1745742" y="114554"/>
                  <a:pt x="1739646" y="124968"/>
                  <a:pt x="1732026" y="134112"/>
                </a:cubicBezTo>
                <a:cubicBezTo>
                  <a:pt x="1725422" y="136144"/>
                  <a:pt x="1719072" y="138176"/>
                  <a:pt x="1712976" y="140208"/>
                </a:cubicBezTo>
                <a:lnTo>
                  <a:pt x="1710690" y="138684"/>
                </a:lnTo>
                <a:cubicBezTo>
                  <a:pt x="1712722" y="115316"/>
                  <a:pt x="1715770" y="91694"/>
                  <a:pt x="1719834" y="67818"/>
                </a:cubicBezTo>
                <a:cubicBezTo>
                  <a:pt x="1718310" y="45974"/>
                  <a:pt x="1719326" y="24384"/>
                  <a:pt x="1722882" y="30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000" spc="-300" dirty="0">
              <a:latin typeface="汉仪小麦体简" panose="00020600040101010101" pitchFamily="18" charset="-122"/>
              <a:ea typeface="汉仪小麦体简" panose="00020600040101010101"/>
            </a:endParaRPr>
          </a:p>
        </p:txBody>
      </p:sp>
      <p:sp>
        <p:nvSpPr>
          <p:cNvPr id="36" name="常用图形-45" hidden="1">
            <a:extLst>
              <a:ext uri="{FF2B5EF4-FFF2-40B4-BE49-F238E27FC236}">
                <a16:creationId xmlns:a16="http://schemas.microsoft.com/office/drawing/2014/main" id="{486AC197-6EDA-4C7B-B11B-ACD2FC1B0461}"/>
              </a:ext>
            </a:extLst>
          </p:cNvPr>
          <p:cNvSpPr/>
          <p:nvPr/>
        </p:nvSpPr>
        <p:spPr>
          <a:xfrm>
            <a:off x="807463" y="578430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38" name="常用图形-46" hidden="1">
            <a:extLst>
              <a:ext uri="{FF2B5EF4-FFF2-40B4-BE49-F238E27FC236}">
                <a16:creationId xmlns:a16="http://schemas.microsoft.com/office/drawing/2014/main" id="{7561D0FF-AA01-4088-9FF1-1D99C3672F06}"/>
              </a:ext>
            </a:extLst>
          </p:cNvPr>
          <p:cNvSpPr/>
          <p:nvPr/>
        </p:nvSpPr>
        <p:spPr>
          <a:xfrm>
            <a:off x="4586338" y="578430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40" name="常用图形-47" hidden="1">
            <a:extLst>
              <a:ext uri="{FF2B5EF4-FFF2-40B4-BE49-F238E27FC236}">
                <a16:creationId xmlns:a16="http://schemas.microsoft.com/office/drawing/2014/main" id="{E7940E3A-B0D0-499B-96D7-1D12BA11F4E4}"/>
              </a:ext>
            </a:extLst>
          </p:cNvPr>
          <p:cNvSpPr/>
          <p:nvPr/>
        </p:nvSpPr>
        <p:spPr>
          <a:xfrm>
            <a:off x="8305094" y="578430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42" name="自由线条-34" hidden="1">
            <a:extLst>
              <a:ext uri="{FF2B5EF4-FFF2-40B4-BE49-F238E27FC236}">
                <a16:creationId xmlns:a16="http://schemas.microsoft.com/office/drawing/2014/main" id="{7FC16924-9368-4DE7-8BE1-3A2184798291}"/>
              </a:ext>
            </a:extLst>
          </p:cNvPr>
          <p:cNvSpPr txBox="1"/>
          <p:nvPr/>
        </p:nvSpPr>
        <p:spPr>
          <a:xfrm>
            <a:off x="1239763" y="980980"/>
            <a:ext cx="2483336" cy="768096"/>
          </a:xfrm>
          <a:custGeom>
            <a:avLst/>
            <a:gdLst/>
            <a:ahLst/>
            <a:cxnLst/>
            <a:rect l="l" t="t" r="r" b="b"/>
            <a:pathLst>
              <a:path w="2483336" h="768096">
                <a:moveTo>
                  <a:pt x="288950" y="672999"/>
                </a:moveTo>
                <a:lnTo>
                  <a:pt x="285293" y="676656"/>
                </a:lnTo>
                <a:lnTo>
                  <a:pt x="294437" y="685800"/>
                </a:lnTo>
                <a:lnTo>
                  <a:pt x="296266" y="674827"/>
                </a:lnTo>
                <a:close/>
                <a:moveTo>
                  <a:pt x="1970227" y="651053"/>
                </a:moveTo>
                <a:lnTo>
                  <a:pt x="1966570" y="654710"/>
                </a:lnTo>
                <a:lnTo>
                  <a:pt x="1970227" y="658368"/>
                </a:lnTo>
                <a:lnTo>
                  <a:pt x="1972056" y="652882"/>
                </a:lnTo>
                <a:close/>
                <a:moveTo>
                  <a:pt x="1516380" y="629107"/>
                </a:moveTo>
                <a:lnTo>
                  <a:pt x="1516380" y="634594"/>
                </a:lnTo>
                <a:lnTo>
                  <a:pt x="1520038" y="630936"/>
                </a:lnTo>
                <a:close/>
                <a:moveTo>
                  <a:pt x="641909" y="627278"/>
                </a:moveTo>
                <a:lnTo>
                  <a:pt x="647395" y="634594"/>
                </a:lnTo>
                <a:lnTo>
                  <a:pt x="652881" y="630936"/>
                </a:lnTo>
                <a:lnTo>
                  <a:pt x="647395" y="627278"/>
                </a:lnTo>
                <a:close/>
                <a:moveTo>
                  <a:pt x="1975714" y="539496"/>
                </a:moveTo>
                <a:lnTo>
                  <a:pt x="1975714" y="546811"/>
                </a:lnTo>
                <a:lnTo>
                  <a:pt x="1977542" y="541325"/>
                </a:lnTo>
                <a:close/>
                <a:moveTo>
                  <a:pt x="2123846" y="515722"/>
                </a:moveTo>
                <a:cubicBezTo>
                  <a:pt x="2128723" y="552298"/>
                  <a:pt x="2129942" y="588264"/>
                  <a:pt x="2127504" y="623621"/>
                </a:cubicBezTo>
                <a:lnTo>
                  <a:pt x="2131162" y="630936"/>
                </a:lnTo>
                <a:cubicBezTo>
                  <a:pt x="2170176" y="635813"/>
                  <a:pt x="2209800" y="637032"/>
                  <a:pt x="2250034" y="634594"/>
                </a:cubicBezTo>
                <a:lnTo>
                  <a:pt x="2246376" y="627278"/>
                </a:lnTo>
                <a:cubicBezTo>
                  <a:pt x="2240280" y="627278"/>
                  <a:pt x="2234794" y="625450"/>
                  <a:pt x="2229917" y="621792"/>
                </a:cubicBezTo>
                <a:lnTo>
                  <a:pt x="2224430" y="610819"/>
                </a:lnTo>
                <a:lnTo>
                  <a:pt x="2217115" y="521208"/>
                </a:lnTo>
                <a:lnTo>
                  <a:pt x="2149450" y="515722"/>
                </a:lnTo>
                <a:close/>
                <a:moveTo>
                  <a:pt x="96926" y="515722"/>
                </a:moveTo>
                <a:cubicBezTo>
                  <a:pt x="93269" y="520599"/>
                  <a:pt x="93878" y="524256"/>
                  <a:pt x="98755" y="526695"/>
                </a:cubicBezTo>
                <a:lnTo>
                  <a:pt x="100584" y="517550"/>
                </a:lnTo>
                <a:close/>
                <a:moveTo>
                  <a:pt x="1970227" y="510235"/>
                </a:moveTo>
                <a:lnTo>
                  <a:pt x="1970227" y="523037"/>
                </a:lnTo>
                <a:lnTo>
                  <a:pt x="1972056" y="512064"/>
                </a:lnTo>
                <a:close/>
                <a:moveTo>
                  <a:pt x="2379878" y="508406"/>
                </a:moveTo>
                <a:cubicBezTo>
                  <a:pt x="2349398" y="515722"/>
                  <a:pt x="2319528" y="519379"/>
                  <a:pt x="2290267" y="519379"/>
                </a:cubicBezTo>
                <a:lnTo>
                  <a:pt x="2282952" y="523037"/>
                </a:lnTo>
                <a:cubicBezTo>
                  <a:pt x="2280514" y="549859"/>
                  <a:pt x="2279294" y="576682"/>
                  <a:pt x="2279294" y="603504"/>
                </a:cubicBezTo>
                <a:cubicBezTo>
                  <a:pt x="2275637" y="614477"/>
                  <a:pt x="2273808" y="624840"/>
                  <a:pt x="2273808" y="634594"/>
                </a:cubicBezTo>
                <a:cubicBezTo>
                  <a:pt x="2309165" y="638251"/>
                  <a:pt x="2344522" y="635203"/>
                  <a:pt x="2379878" y="625450"/>
                </a:cubicBezTo>
                <a:cubicBezTo>
                  <a:pt x="2377440" y="615696"/>
                  <a:pt x="2376830" y="604723"/>
                  <a:pt x="2378049" y="592531"/>
                </a:cubicBezTo>
                <a:cubicBezTo>
                  <a:pt x="2381707" y="565709"/>
                  <a:pt x="2382926" y="538277"/>
                  <a:pt x="2381707" y="510235"/>
                </a:cubicBezTo>
                <a:close/>
                <a:moveTo>
                  <a:pt x="1512722" y="506578"/>
                </a:moveTo>
                <a:lnTo>
                  <a:pt x="1505407" y="519379"/>
                </a:lnTo>
                <a:lnTo>
                  <a:pt x="1527353" y="519379"/>
                </a:lnTo>
                <a:cubicBezTo>
                  <a:pt x="1528572" y="515722"/>
                  <a:pt x="1527353" y="512064"/>
                  <a:pt x="1523695" y="508406"/>
                </a:cubicBezTo>
                <a:close/>
                <a:moveTo>
                  <a:pt x="100584" y="504749"/>
                </a:moveTo>
                <a:lnTo>
                  <a:pt x="100584" y="512064"/>
                </a:lnTo>
                <a:lnTo>
                  <a:pt x="104241" y="512064"/>
                </a:lnTo>
                <a:lnTo>
                  <a:pt x="106070" y="504749"/>
                </a:lnTo>
                <a:close/>
                <a:moveTo>
                  <a:pt x="1940966" y="497434"/>
                </a:moveTo>
                <a:lnTo>
                  <a:pt x="1940966" y="508406"/>
                </a:lnTo>
                <a:lnTo>
                  <a:pt x="1942795" y="499262"/>
                </a:lnTo>
                <a:close/>
                <a:moveTo>
                  <a:pt x="2378049" y="480974"/>
                </a:moveTo>
                <a:lnTo>
                  <a:pt x="2376221" y="488290"/>
                </a:lnTo>
                <a:lnTo>
                  <a:pt x="2381707" y="488290"/>
                </a:lnTo>
                <a:lnTo>
                  <a:pt x="2381707" y="482803"/>
                </a:lnTo>
                <a:close/>
                <a:moveTo>
                  <a:pt x="1935480" y="479146"/>
                </a:moveTo>
                <a:lnTo>
                  <a:pt x="1933651" y="488290"/>
                </a:lnTo>
                <a:lnTo>
                  <a:pt x="1937309" y="488290"/>
                </a:lnTo>
                <a:lnTo>
                  <a:pt x="1937309" y="480974"/>
                </a:lnTo>
                <a:close/>
                <a:moveTo>
                  <a:pt x="1928165" y="466344"/>
                </a:moveTo>
                <a:lnTo>
                  <a:pt x="1931822" y="473659"/>
                </a:lnTo>
                <a:lnTo>
                  <a:pt x="1933651" y="466344"/>
                </a:lnTo>
                <a:close/>
                <a:moveTo>
                  <a:pt x="473659" y="466344"/>
                </a:moveTo>
                <a:lnTo>
                  <a:pt x="470002" y="470002"/>
                </a:lnTo>
                <a:cubicBezTo>
                  <a:pt x="467563" y="493166"/>
                  <a:pt x="470611" y="514503"/>
                  <a:pt x="479146" y="534010"/>
                </a:cubicBezTo>
                <a:cubicBezTo>
                  <a:pt x="484022" y="512064"/>
                  <a:pt x="482803" y="490118"/>
                  <a:pt x="475488" y="468173"/>
                </a:cubicBezTo>
                <a:close/>
                <a:moveTo>
                  <a:pt x="1926336" y="448056"/>
                </a:moveTo>
                <a:lnTo>
                  <a:pt x="1926336" y="457200"/>
                </a:lnTo>
                <a:lnTo>
                  <a:pt x="1928165" y="449885"/>
                </a:lnTo>
                <a:close/>
                <a:moveTo>
                  <a:pt x="2423770" y="433426"/>
                </a:moveTo>
                <a:lnTo>
                  <a:pt x="2423770" y="455371"/>
                </a:lnTo>
                <a:lnTo>
                  <a:pt x="2425598" y="435254"/>
                </a:lnTo>
                <a:close/>
                <a:moveTo>
                  <a:pt x="2284781" y="395021"/>
                </a:moveTo>
                <a:lnTo>
                  <a:pt x="2273808" y="398678"/>
                </a:lnTo>
                <a:lnTo>
                  <a:pt x="2277466" y="405994"/>
                </a:lnTo>
                <a:lnTo>
                  <a:pt x="2282952" y="499262"/>
                </a:lnTo>
                <a:cubicBezTo>
                  <a:pt x="2307336" y="501701"/>
                  <a:pt x="2331720" y="499872"/>
                  <a:pt x="2356104" y="493776"/>
                </a:cubicBezTo>
                <a:cubicBezTo>
                  <a:pt x="2353665" y="482803"/>
                  <a:pt x="2356714" y="473050"/>
                  <a:pt x="2365248" y="464515"/>
                </a:cubicBezTo>
                <a:lnTo>
                  <a:pt x="2381707" y="462686"/>
                </a:lnTo>
                <a:lnTo>
                  <a:pt x="2383536" y="442570"/>
                </a:lnTo>
                <a:lnTo>
                  <a:pt x="2379878" y="395021"/>
                </a:lnTo>
                <a:close/>
                <a:moveTo>
                  <a:pt x="2233574" y="395021"/>
                </a:moveTo>
                <a:lnTo>
                  <a:pt x="2226259" y="398678"/>
                </a:lnTo>
                <a:lnTo>
                  <a:pt x="2233574" y="420624"/>
                </a:lnTo>
                <a:cubicBezTo>
                  <a:pt x="2237232" y="413309"/>
                  <a:pt x="2238451" y="405384"/>
                  <a:pt x="2237232" y="396850"/>
                </a:cubicBezTo>
                <a:close/>
                <a:moveTo>
                  <a:pt x="2123846" y="389534"/>
                </a:moveTo>
                <a:lnTo>
                  <a:pt x="2122018" y="490118"/>
                </a:lnTo>
                <a:lnTo>
                  <a:pt x="2127504" y="497434"/>
                </a:lnTo>
                <a:lnTo>
                  <a:pt x="2209800" y="501091"/>
                </a:lnTo>
                <a:lnTo>
                  <a:pt x="2217115" y="497434"/>
                </a:lnTo>
                <a:lnTo>
                  <a:pt x="2207971" y="402336"/>
                </a:lnTo>
                <a:lnTo>
                  <a:pt x="2204314" y="395021"/>
                </a:lnTo>
                <a:lnTo>
                  <a:pt x="2131162" y="391363"/>
                </a:lnTo>
                <a:close/>
                <a:moveTo>
                  <a:pt x="1534668" y="387706"/>
                </a:moveTo>
                <a:lnTo>
                  <a:pt x="1520038" y="395021"/>
                </a:lnTo>
                <a:lnTo>
                  <a:pt x="1520038" y="398678"/>
                </a:lnTo>
                <a:lnTo>
                  <a:pt x="1538326" y="395021"/>
                </a:lnTo>
                <a:lnTo>
                  <a:pt x="1538326" y="389534"/>
                </a:lnTo>
                <a:close/>
                <a:moveTo>
                  <a:pt x="2390851" y="358445"/>
                </a:moveTo>
                <a:lnTo>
                  <a:pt x="2378049" y="365760"/>
                </a:lnTo>
                <a:lnTo>
                  <a:pt x="2378049" y="373075"/>
                </a:lnTo>
                <a:lnTo>
                  <a:pt x="2392680" y="373075"/>
                </a:lnTo>
                <a:lnTo>
                  <a:pt x="2392680" y="360274"/>
                </a:lnTo>
                <a:close/>
                <a:moveTo>
                  <a:pt x="1086612" y="352958"/>
                </a:moveTo>
                <a:cubicBezTo>
                  <a:pt x="1082955" y="359055"/>
                  <a:pt x="1083564" y="363931"/>
                  <a:pt x="1088441" y="367589"/>
                </a:cubicBezTo>
                <a:cubicBezTo>
                  <a:pt x="1093318" y="365151"/>
                  <a:pt x="1093927" y="360883"/>
                  <a:pt x="1090270" y="354787"/>
                </a:cubicBezTo>
                <a:close/>
                <a:moveTo>
                  <a:pt x="2398166" y="334670"/>
                </a:moveTo>
                <a:lnTo>
                  <a:pt x="2407310" y="334670"/>
                </a:lnTo>
                <a:lnTo>
                  <a:pt x="2425598" y="343815"/>
                </a:lnTo>
                <a:cubicBezTo>
                  <a:pt x="2446325" y="377952"/>
                  <a:pt x="2457298" y="415138"/>
                  <a:pt x="2458517" y="455371"/>
                </a:cubicBezTo>
                <a:lnTo>
                  <a:pt x="2454859" y="521208"/>
                </a:lnTo>
                <a:cubicBezTo>
                  <a:pt x="2443886" y="569976"/>
                  <a:pt x="2431694" y="616915"/>
                  <a:pt x="2418283" y="662026"/>
                </a:cubicBezTo>
                <a:cubicBezTo>
                  <a:pt x="2410968" y="666903"/>
                  <a:pt x="2404872" y="665683"/>
                  <a:pt x="2399995" y="658368"/>
                </a:cubicBezTo>
                <a:cubicBezTo>
                  <a:pt x="2398776" y="652272"/>
                  <a:pt x="2396947" y="646176"/>
                  <a:pt x="2394509" y="640080"/>
                </a:cubicBezTo>
                <a:lnTo>
                  <a:pt x="2390851" y="643738"/>
                </a:lnTo>
                <a:cubicBezTo>
                  <a:pt x="2351837" y="655930"/>
                  <a:pt x="2312213" y="661416"/>
                  <a:pt x="2271979" y="660197"/>
                </a:cubicBezTo>
                <a:cubicBezTo>
                  <a:pt x="2223211" y="661416"/>
                  <a:pt x="2175662" y="657149"/>
                  <a:pt x="2129333" y="647395"/>
                </a:cubicBezTo>
                <a:cubicBezTo>
                  <a:pt x="2125675" y="655930"/>
                  <a:pt x="2122627" y="663245"/>
                  <a:pt x="2120189" y="669341"/>
                </a:cubicBezTo>
                <a:lnTo>
                  <a:pt x="2100072" y="665683"/>
                </a:lnTo>
                <a:cubicBezTo>
                  <a:pt x="2070811" y="599847"/>
                  <a:pt x="2053742" y="528523"/>
                  <a:pt x="2048866" y="451714"/>
                </a:cubicBezTo>
                <a:cubicBezTo>
                  <a:pt x="2042769" y="427330"/>
                  <a:pt x="2044598" y="403555"/>
                  <a:pt x="2054352" y="380391"/>
                </a:cubicBezTo>
                <a:cubicBezTo>
                  <a:pt x="2044598" y="375514"/>
                  <a:pt x="2040331" y="367589"/>
                  <a:pt x="2041550" y="356616"/>
                </a:cubicBezTo>
                <a:cubicBezTo>
                  <a:pt x="2058619" y="365151"/>
                  <a:pt x="2077517" y="372466"/>
                  <a:pt x="2098243" y="378562"/>
                </a:cubicBezTo>
                <a:cubicBezTo>
                  <a:pt x="2184806" y="376123"/>
                  <a:pt x="2271979" y="374295"/>
                  <a:pt x="2359762" y="373075"/>
                </a:cubicBezTo>
                <a:cubicBezTo>
                  <a:pt x="2360981" y="362103"/>
                  <a:pt x="2366467" y="352958"/>
                  <a:pt x="2376221" y="345643"/>
                </a:cubicBezTo>
                <a:close/>
                <a:moveTo>
                  <a:pt x="1073811" y="316382"/>
                </a:moveTo>
                <a:cubicBezTo>
                  <a:pt x="1076249" y="320040"/>
                  <a:pt x="1081126" y="321869"/>
                  <a:pt x="1088441" y="321869"/>
                </a:cubicBezTo>
                <a:cubicBezTo>
                  <a:pt x="1117702" y="354787"/>
                  <a:pt x="1133551" y="393192"/>
                  <a:pt x="1135990" y="437083"/>
                </a:cubicBezTo>
                <a:cubicBezTo>
                  <a:pt x="1135990" y="529743"/>
                  <a:pt x="1135380" y="621792"/>
                  <a:pt x="1134161" y="713232"/>
                </a:cubicBezTo>
                <a:cubicBezTo>
                  <a:pt x="1129284" y="731520"/>
                  <a:pt x="1122578" y="746760"/>
                  <a:pt x="1114044" y="758952"/>
                </a:cubicBezTo>
                <a:lnTo>
                  <a:pt x="1097585" y="751637"/>
                </a:lnTo>
                <a:cubicBezTo>
                  <a:pt x="1085393" y="735787"/>
                  <a:pt x="1079297" y="718109"/>
                  <a:pt x="1079297" y="698602"/>
                </a:cubicBezTo>
                <a:cubicBezTo>
                  <a:pt x="1078078" y="676656"/>
                  <a:pt x="1076249" y="654710"/>
                  <a:pt x="1073811" y="632765"/>
                </a:cubicBezTo>
                <a:cubicBezTo>
                  <a:pt x="1038454" y="640080"/>
                  <a:pt x="1002487" y="641909"/>
                  <a:pt x="965911" y="638251"/>
                </a:cubicBezTo>
                <a:cubicBezTo>
                  <a:pt x="947623" y="639470"/>
                  <a:pt x="930554" y="636422"/>
                  <a:pt x="914705" y="629107"/>
                </a:cubicBezTo>
                <a:lnTo>
                  <a:pt x="914705" y="621792"/>
                </a:lnTo>
                <a:lnTo>
                  <a:pt x="936650" y="616306"/>
                </a:lnTo>
                <a:cubicBezTo>
                  <a:pt x="982980" y="621182"/>
                  <a:pt x="1029310" y="621182"/>
                  <a:pt x="1075639" y="616306"/>
                </a:cubicBezTo>
                <a:lnTo>
                  <a:pt x="1075639" y="535839"/>
                </a:lnTo>
                <a:lnTo>
                  <a:pt x="1046378" y="532181"/>
                </a:lnTo>
                <a:cubicBezTo>
                  <a:pt x="995172" y="534619"/>
                  <a:pt x="945185" y="532791"/>
                  <a:pt x="896417" y="526695"/>
                </a:cubicBezTo>
                <a:lnTo>
                  <a:pt x="892759" y="519379"/>
                </a:lnTo>
                <a:cubicBezTo>
                  <a:pt x="920801" y="512064"/>
                  <a:pt x="951281" y="508406"/>
                  <a:pt x="984199" y="508406"/>
                </a:cubicBezTo>
                <a:cubicBezTo>
                  <a:pt x="1013460" y="512064"/>
                  <a:pt x="1043330" y="513283"/>
                  <a:pt x="1073811" y="512064"/>
                </a:cubicBezTo>
                <a:cubicBezTo>
                  <a:pt x="1075030" y="484022"/>
                  <a:pt x="1073811" y="455981"/>
                  <a:pt x="1070153" y="427939"/>
                </a:cubicBezTo>
                <a:lnTo>
                  <a:pt x="949452" y="422453"/>
                </a:lnTo>
                <a:lnTo>
                  <a:pt x="918362" y="413309"/>
                </a:lnTo>
                <a:cubicBezTo>
                  <a:pt x="909828" y="407213"/>
                  <a:pt x="909218" y="401117"/>
                  <a:pt x="916534" y="395021"/>
                </a:cubicBezTo>
                <a:lnTo>
                  <a:pt x="934822" y="400507"/>
                </a:lnTo>
                <a:lnTo>
                  <a:pt x="1068324" y="404165"/>
                </a:lnTo>
                <a:lnTo>
                  <a:pt x="1070153" y="323698"/>
                </a:lnTo>
                <a:close/>
                <a:moveTo>
                  <a:pt x="1289609" y="292608"/>
                </a:moveTo>
                <a:lnTo>
                  <a:pt x="1296924" y="292608"/>
                </a:lnTo>
                <a:lnTo>
                  <a:pt x="1324356" y="318211"/>
                </a:lnTo>
                <a:lnTo>
                  <a:pt x="1346302" y="352958"/>
                </a:lnTo>
                <a:lnTo>
                  <a:pt x="1359103" y="391363"/>
                </a:lnTo>
                <a:lnTo>
                  <a:pt x="1487119" y="398678"/>
                </a:lnTo>
                <a:lnTo>
                  <a:pt x="1496263" y="389534"/>
                </a:lnTo>
                <a:lnTo>
                  <a:pt x="1518209" y="373075"/>
                </a:lnTo>
                <a:cubicBezTo>
                  <a:pt x="1529182" y="373075"/>
                  <a:pt x="1540764" y="373685"/>
                  <a:pt x="1552956" y="374904"/>
                </a:cubicBezTo>
                <a:cubicBezTo>
                  <a:pt x="1559052" y="383439"/>
                  <a:pt x="1561490" y="393192"/>
                  <a:pt x="1560271" y="404165"/>
                </a:cubicBezTo>
                <a:cubicBezTo>
                  <a:pt x="1545641" y="416357"/>
                  <a:pt x="1529182" y="422453"/>
                  <a:pt x="1510894" y="422453"/>
                </a:cubicBezTo>
                <a:cubicBezTo>
                  <a:pt x="1460906" y="420014"/>
                  <a:pt x="1412138" y="418186"/>
                  <a:pt x="1364590" y="416966"/>
                </a:cubicBezTo>
                <a:cubicBezTo>
                  <a:pt x="1363370" y="449885"/>
                  <a:pt x="1363980" y="482194"/>
                  <a:pt x="1366418" y="513893"/>
                </a:cubicBezTo>
                <a:lnTo>
                  <a:pt x="1371905" y="521208"/>
                </a:lnTo>
                <a:lnTo>
                  <a:pt x="1483462" y="521208"/>
                </a:lnTo>
                <a:cubicBezTo>
                  <a:pt x="1484681" y="510235"/>
                  <a:pt x="1489558" y="500482"/>
                  <a:pt x="1498092" y="491947"/>
                </a:cubicBezTo>
                <a:cubicBezTo>
                  <a:pt x="1509065" y="487070"/>
                  <a:pt x="1520647" y="486461"/>
                  <a:pt x="1532839" y="490118"/>
                </a:cubicBezTo>
                <a:lnTo>
                  <a:pt x="1551127" y="508406"/>
                </a:lnTo>
                <a:cubicBezTo>
                  <a:pt x="1552346" y="518160"/>
                  <a:pt x="1551737" y="526695"/>
                  <a:pt x="1549298" y="534010"/>
                </a:cubicBezTo>
                <a:lnTo>
                  <a:pt x="1531010" y="543154"/>
                </a:lnTo>
                <a:lnTo>
                  <a:pt x="1366418" y="543154"/>
                </a:lnTo>
                <a:lnTo>
                  <a:pt x="1357274" y="630936"/>
                </a:lnTo>
                <a:cubicBezTo>
                  <a:pt x="1401166" y="637032"/>
                  <a:pt x="1445666" y="639470"/>
                  <a:pt x="1490777" y="638251"/>
                </a:cubicBezTo>
                <a:lnTo>
                  <a:pt x="1492606" y="616306"/>
                </a:lnTo>
                <a:cubicBezTo>
                  <a:pt x="1503578" y="610210"/>
                  <a:pt x="1516990" y="608991"/>
                  <a:pt x="1532839" y="612648"/>
                </a:cubicBezTo>
                <a:lnTo>
                  <a:pt x="1552956" y="629107"/>
                </a:lnTo>
                <a:lnTo>
                  <a:pt x="1554785" y="641909"/>
                </a:lnTo>
                <a:lnTo>
                  <a:pt x="1540154" y="656539"/>
                </a:lnTo>
                <a:lnTo>
                  <a:pt x="1505407" y="665683"/>
                </a:lnTo>
                <a:cubicBezTo>
                  <a:pt x="1451762" y="664464"/>
                  <a:pt x="1400556" y="662026"/>
                  <a:pt x="1351788" y="658368"/>
                </a:cubicBezTo>
                <a:cubicBezTo>
                  <a:pt x="1346911" y="691286"/>
                  <a:pt x="1341425" y="723595"/>
                  <a:pt x="1335329" y="755295"/>
                </a:cubicBezTo>
                <a:lnTo>
                  <a:pt x="1309726" y="768096"/>
                </a:lnTo>
                <a:cubicBezTo>
                  <a:pt x="1296314" y="757123"/>
                  <a:pt x="1290828" y="742493"/>
                  <a:pt x="1293266" y="724205"/>
                </a:cubicBezTo>
                <a:cubicBezTo>
                  <a:pt x="1284732" y="591312"/>
                  <a:pt x="1281074" y="457810"/>
                  <a:pt x="1282294" y="323698"/>
                </a:cubicBezTo>
                <a:cubicBezTo>
                  <a:pt x="1283513" y="312725"/>
                  <a:pt x="1285951" y="302362"/>
                  <a:pt x="1289609" y="292608"/>
                </a:cubicBezTo>
                <a:close/>
                <a:moveTo>
                  <a:pt x="508406" y="267005"/>
                </a:moveTo>
                <a:cubicBezTo>
                  <a:pt x="508406" y="370637"/>
                  <a:pt x="506578" y="473050"/>
                  <a:pt x="502920" y="574243"/>
                </a:cubicBezTo>
                <a:cubicBezTo>
                  <a:pt x="541934" y="585216"/>
                  <a:pt x="582778" y="588874"/>
                  <a:pt x="625450" y="585216"/>
                </a:cubicBezTo>
                <a:cubicBezTo>
                  <a:pt x="630326" y="559613"/>
                  <a:pt x="633984" y="532791"/>
                  <a:pt x="636422" y="504749"/>
                </a:cubicBezTo>
                <a:lnTo>
                  <a:pt x="647395" y="270662"/>
                </a:lnTo>
                <a:lnTo>
                  <a:pt x="523037" y="267005"/>
                </a:lnTo>
                <a:close/>
                <a:moveTo>
                  <a:pt x="484632" y="261518"/>
                </a:moveTo>
                <a:lnTo>
                  <a:pt x="479146" y="265176"/>
                </a:lnTo>
                <a:lnTo>
                  <a:pt x="486461" y="310896"/>
                </a:lnTo>
                <a:lnTo>
                  <a:pt x="490118" y="310896"/>
                </a:lnTo>
                <a:lnTo>
                  <a:pt x="490118" y="267005"/>
                </a:lnTo>
                <a:close/>
                <a:moveTo>
                  <a:pt x="331013" y="243230"/>
                </a:moveTo>
                <a:cubicBezTo>
                  <a:pt x="327355" y="249326"/>
                  <a:pt x="327965" y="254203"/>
                  <a:pt x="332842" y="257861"/>
                </a:cubicBezTo>
                <a:lnTo>
                  <a:pt x="336499" y="243230"/>
                </a:lnTo>
                <a:close/>
                <a:moveTo>
                  <a:pt x="694944" y="234086"/>
                </a:moveTo>
                <a:lnTo>
                  <a:pt x="683971" y="239573"/>
                </a:lnTo>
                <a:lnTo>
                  <a:pt x="683971" y="243230"/>
                </a:lnTo>
                <a:lnTo>
                  <a:pt x="696773" y="243230"/>
                </a:lnTo>
                <a:lnTo>
                  <a:pt x="696773" y="235915"/>
                </a:lnTo>
                <a:close/>
                <a:moveTo>
                  <a:pt x="1909877" y="221285"/>
                </a:moveTo>
                <a:lnTo>
                  <a:pt x="1908048" y="230429"/>
                </a:lnTo>
                <a:lnTo>
                  <a:pt x="1913534" y="230429"/>
                </a:lnTo>
                <a:lnTo>
                  <a:pt x="1915363" y="223114"/>
                </a:lnTo>
                <a:close/>
                <a:moveTo>
                  <a:pt x="1878787" y="201168"/>
                </a:moveTo>
                <a:lnTo>
                  <a:pt x="1875130" y="206654"/>
                </a:lnTo>
                <a:lnTo>
                  <a:pt x="1878787" y="210312"/>
                </a:lnTo>
                <a:lnTo>
                  <a:pt x="1880616" y="204826"/>
                </a:lnTo>
                <a:close/>
                <a:moveTo>
                  <a:pt x="1915363" y="195682"/>
                </a:moveTo>
                <a:cubicBezTo>
                  <a:pt x="1911706" y="201778"/>
                  <a:pt x="1912315" y="207264"/>
                  <a:pt x="1917192" y="212141"/>
                </a:cubicBezTo>
                <a:lnTo>
                  <a:pt x="1919021" y="197510"/>
                </a:lnTo>
                <a:close/>
                <a:moveTo>
                  <a:pt x="444398" y="195682"/>
                </a:moveTo>
                <a:cubicBezTo>
                  <a:pt x="450494" y="200558"/>
                  <a:pt x="457200" y="203606"/>
                  <a:pt x="464515" y="204826"/>
                </a:cubicBezTo>
                <a:lnTo>
                  <a:pt x="504749" y="252374"/>
                </a:lnTo>
                <a:lnTo>
                  <a:pt x="636422" y="252374"/>
                </a:lnTo>
                <a:cubicBezTo>
                  <a:pt x="654710" y="227990"/>
                  <a:pt x="678485" y="216408"/>
                  <a:pt x="707746" y="217627"/>
                </a:cubicBezTo>
                <a:cubicBezTo>
                  <a:pt x="727253" y="276149"/>
                  <a:pt x="731520" y="336499"/>
                  <a:pt x="720547" y="398678"/>
                </a:cubicBezTo>
                <a:cubicBezTo>
                  <a:pt x="709574" y="445008"/>
                  <a:pt x="701040" y="490728"/>
                  <a:pt x="694944" y="535839"/>
                </a:cubicBezTo>
                <a:cubicBezTo>
                  <a:pt x="686410" y="576072"/>
                  <a:pt x="674827" y="614477"/>
                  <a:pt x="660197" y="651053"/>
                </a:cubicBezTo>
                <a:lnTo>
                  <a:pt x="645566" y="652882"/>
                </a:lnTo>
                <a:lnTo>
                  <a:pt x="630936" y="641909"/>
                </a:lnTo>
                <a:lnTo>
                  <a:pt x="610819" y="610819"/>
                </a:lnTo>
                <a:cubicBezTo>
                  <a:pt x="573024" y="610819"/>
                  <a:pt x="536448" y="604723"/>
                  <a:pt x="501091" y="592531"/>
                </a:cubicBezTo>
                <a:cubicBezTo>
                  <a:pt x="501091" y="607162"/>
                  <a:pt x="498043" y="620573"/>
                  <a:pt x="491947" y="632765"/>
                </a:cubicBezTo>
                <a:cubicBezTo>
                  <a:pt x="480974" y="635203"/>
                  <a:pt x="473050" y="631546"/>
                  <a:pt x="468173" y="621792"/>
                </a:cubicBezTo>
                <a:cubicBezTo>
                  <a:pt x="454762" y="544982"/>
                  <a:pt x="446227" y="466344"/>
                  <a:pt x="442570" y="385877"/>
                </a:cubicBezTo>
                <a:cubicBezTo>
                  <a:pt x="437693" y="331013"/>
                  <a:pt x="437693" y="274930"/>
                  <a:pt x="442570" y="217627"/>
                </a:cubicBezTo>
                <a:lnTo>
                  <a:pt x="449885" y="215798"/>
                </a:lnTo>
                <a:cubicBezTo>
                  <a:pt x="440131" y="210922"/>
                  <a:pt x="438302" y="204216"/>
                  <a:pt x="444398" y="195682"/>
                </a:cubicBezTo>
                <a:close/>
                <a:moveTo>
                  <a:pt x="1886103" y="170078"/>
                </a:moveTo>
                <a:cubicBezTo>
                  <a:pt x="1880006" y="181051"/>
                  <a:pt x="1878178" y="192024"/>
                  <a:pt x="1880616" y="202997"/>
                </a:cubicBezTo>
                <a:lnTo>
                  <a:pt x="1889760" y="188366"/>
                </a:lnTo>
                <a:lnTo>
                  <a:pt x="1891589" y="170078"/>
                </a:lnTo>
                <a:close/>
                <a:moveTo>
                  <a:pt x="1955597" y="164592"/>
                </a:moveTo>
                <a:lnTo>
                  <a:pt x="1955597" y="177394"/>
                </a:lnTo>
                <a:lnTo>
                  <a:pt x="1957426" y="166421"/>
                </a:lnTo>
                <a:close/>
                <a:moveTo>
                  <a:pt x="2432914" y="151790"/>
                </a:moveTo>
                <a:lnTo>
                  <a:pt x="2429256" y="155448"/>
                </a:lnTo>
                <a:cubicBezTo>
                  <a:pt x="2431694" y="161544"/>
                  <a:pt x="2433523" y="167640"/>
                  <a:pt x="2434743" y="173736"/>
                </a:cubicBezTo>
                <a:lnTo>
                  <a:pt x="2447544" y="173736"/>
                </a:lnTo>
                <a:lnTo>
                  <a:pt x="2451202" y="170078"/>
                </a:lnTo>
                <a:close/>
                <a:moveTo>
                  <a:pt x="1059180" y="124358"/>
                </a:moveTo>
                <a:lnTo>
                  <a:pt x="1057351" y="135331"/>
                </a:lnTo>
                <a:lnTo>
                  <a:pt x="1061009" y="135331"/>
                </a:lnTo>
                <a:lnTo>
                  <a:pt x="1061009" y="126187"/>
                </a:lnTo>
                <a:close/>
                <a:moveTo>
                  <a:pt x="2297582" y="118872"/>
                </a:moveTo>
                <a:lnTo>
                  <a:pt x="2293925" y="122530"/>
                </a:lnTo>
                <a:lnTo>
                  <a:pt x="2297582" y="126187"/>
                </a:lnTo>
                <a:lnTo>
                  <a:pt x="2299411" y="120701"/>
                </a:lnTo>
                <a:close/>
                <a:moveTo>
                  <a:pt x="1915363" y="118872"/>
                </a:moveTo>
                <a:lnTo>
                  <a:pt x="1913534" y="128016"/>
                </a:lnTo>
                <a:lnTo>
                  <a:pt x="1922678" y="128016"/>
                </a:lnTo>
                <a:lnTo>
                  <a:pt x="1919021" y="120701"/>
                </a:lnTo>
                <a:close/>
                <a:moveTo>
                  <a:pt x="2323186" y="115214"/>
                </a:moveTo>
                <a:cubicBezTo>
                  <a:pt x="2325624" y="123749"/>
                  <a:pt x="2328062" y="131674"/>
                  <a:pt x="2330501" y="138989"/>
                </a:cubicBezTo>
                <a:cubicBezTo>
                  <a:pt x="2331720" y="131674"/>
                  <a:pt x="2331110" y="123749"/>
                  <a:pt x="2328672" y="115214"/>
                </a:cubicBezTo>
                <a:close/>
                <a:moveTo>
                  <a:pt x="1507236" y="115214"/>
                </a:moveTo>
                <a:lnTo>
                  <a:pt x="1490777" y="128016"/>
                </a:lnTo>
                <a:lnTo>
                  <a:pt x="1490777" y="131674"/>
                </a:lnTo>
                <a:cubicBezTo>
                  <a:pt x="1499311" y="134112"/>
                  <a:pt x="1507236" y="132283"/>
                  <a:pt x="1514551" y="126187"/>
                </a:cubicBezTo>
                <a:lnTo>
                  <a:pt x="1510894" y="117043"/>
                </a:lnTo>
                <a:close/>
                <a:moveTo>
                  <a:pt x="204826" y="115214"/>
                </a:moveTo>
                <a:lnTo>
                  <a:pt x="201168" y="118872"/>
                </a:lnTo>
                <a:lnTo>
                  <a:pt x="208483" y="201168"/>
                </a:lnTo>
                <a:lnTo>
                  <a:pt x="212141" y="201168"/>
                </a:lnTo>
                <a:cubicBezTo>
                  <a:pt x="213360" y="173126"/>
                  <a:pt x="211531" y="145085"/>
                  <a:pt x="206654" y="117043"/>
                </a:cubicBezTo>
                <a:close/>
                <a:moveTo>
                  <a:pt x="1468831" y="111557"/>
                </a:moveTo>
                <a:lnTo>
                  <a:pt x="1468831" y="117043"/>
                </a:lnTo>
                <a:lnTo>
                  <a:pt x="1472489" y="113386"/>
                </a:lnTo>
                <a:close/>
                <a:moveTo>
                  <a:pt x="1088441" y="93269"/>
                </a:moveTo>
                <a:lnTo>
                  <a:pt x="1084783" y="98755"/>
                </a:lnTo>
                <a:cubicBezTo>
                  <a:pt x="1087222" y="113386"/>
                  <a:pt x="1092098" y="126797"/>
                  <a:pt x="1099414" y="138989"/>
                </a:cubicBezTo>
                <a:lnTo>
                  <a:pt x="1103071" y="133502"/>
                </a:lnTo>
                <a:cubicBezTo>
                  <a:pt x="1100633" y="120091"/>
                  <a:pt x="1096366" y="107290"/>
                  <a:pt x="1090270" y="95098"/>
                </a:cubicBezTo>
                <a:close/>
                <a:moveTo>
                  <a:pt x="1889760" y="87782"/>
                </a:moveTo>
                <a:cubicBezTo>
                  <a:pt x="1901952" y="90221"/>
                  <a:pt x="1914144" y="95098"/>
                  <a:pt x="1926336" y="102413"/>
                </a:cubicBezTo>
                <a:lnTo>
                  <a:pt x="1962912" y="135331"/>
                </a:lnTo>
                <a:cubicBezTo>
                  <a:pt x="1979981" y="160934"/>
                  <a:pt x="1984248" y="187757"/>
                  <a:pt x="1975714" y="215798"/>
                </a:cubicBezTo>
                <a:cubicBezTo>
                  <a:pt x="1953768" y="252374"/>
                  <a:pt x="1930603" y="286512"/>
                  <a:pt x="1906219" y="318211"/>
                </a:cubicBezTo>
                <a:cubicBezTo>
                  <a:pt x="1924507" y="341376"/>
                  <a:pt x="1940966" y="366370"/>
                  <a:pt x="1955597" y="393192"/>
                </a:cubicBezTo>
                <a:cubicBezTo>
                  <a:pt x="1975104" y="446837"/>
                  <a:pt x="1990344" y="501091"/>
                  <a:pt x="2001317" y="555955"/>
                </a:cubicBezTo>
                <a:cubicBezTo>
                  <a:pt x="2008632" y="605943"/>
                  <a:pt x="2000707" y="651053"/>
                  <a:pt x="1977542" y="691286"/>
                </a:cubicBezTo>
                <a:lnTo>
                  <a:pt x="1966570" y="693115"/>
                </a:lnTo>
                <a:lnTo>
                  <a:pt x="1882445" y="641909"/>
                </a:lnTo>
                <a:lnTo>
                  <a:pt x="1882445" y="634594"/>
                </a:lnTo>
                <a:lnTo>
                  <a:pt x="1891589" y="632765"/>
                </a:lnTo>
                <a:lnTo>
                  <a:pt x="1929994" y="645566"/>
                </a:lnTo>
                <a:lnTo>
                  <a:pt x="1929994" y="581558"/>
                </a:lnTo>
                <a:cubicBezTo>
                  <a:pt x="1926336" y="554736"/>
                  <a:pt x="1920240" y="529133"/>
                  <a:pt x="1911706" y="504749"/>
                </a:cubicBezTo>
                <a:cubicBezTo>
                  <a:pt x="1903171" y="516941"/>
                  <a:pt x="1895246" y="529133"/>
                  <a:pt x="1887931" y="541325"/>
                </a:cubicBezTo>
                <a:lnTo>
                  <a:pt x="1836725" y="579730"/>
                </a:lnTo>
                <a:cubicBezTo>
                  <a:pt x="1813560" y="587045"/>
                  <a:pt x="1791005" y="594360"/>
                  <a:pt x="1769059" y="601675"/>
                </a:cubicBezTo>
                <a:lnTo>
                  <a:pt x="1750771" y="601675"/>
                </a:lnTo>
                <a:lnTo>
                  <a:pt x="1750771" y="592531"/>
                </a:lnTo>
                <a:cubicBezTo>
                  <a:pt x="1770278" y="581558"/>
                  <a:pt x="1789786" y="568757"/>
                  <a:pt x="1809293" y="554126"/>
                </a:cubicBezTo>
                <a:cubicBezTo>
                  <a:pt x="1845869" y="518770"/>
                  <a:pt x="1873910" y="477317"/>
                  <a:pt x="1893418" y="429768"/>
                </a:cubicBezTo>
                <a:lnTo>
                  <a:pt x="1864157" y="352958"/>
                </a:lnTo>
                <a:cubicBezTo>
                  <a:pt x="1830019" y="376123"/>
                  <a:pt x="1795272" y="396240"/>
                  <a:pt x="1759915" y="413309"/>
                </a:cubicBezTo>
                <a:lnTo>
                  <a:pt x="1739798" y="405994"/>
                </a:lnTo>
                <a:cubicBezTo>
                  <a:pt x="1734922" y="401117"/>
                  <a:pt x="1734922" y="396240"/>
                  <a:pt x="1739798" y="391363"/>
                </a:cubicBezTo>
                <a:lnTo>
                  <a:pt x="1756258" y="382219"/>
                </a:lnTo>
                <a:cubicBezTo>
                  <a:pt x="1781861" y="344424"/>
                  <a:pt x="1805635" y="304190"/>
                  <a:pt x="1827581" y="261518"/>
                </a:cubicBezTo>
                <a:cubicBezTo>
                  <a:pt x="1805635" y="222504"/>
                  <a:pt x="1783080" y="184099"/>
                  <a:pt x="1759915" y="146304"/>
                </a:cubicBezTo>
                <a:lnTo>
                  <a:pt x="1765402" y="144475"/>
                </a:lnTo>
                <a:lnTo>
                  <a:pt x="1807464" y="177394"/>
                </a:lnTo>
                <a:lnTo>
                  <a:pt x="1844040" y="219456"/>
                </a:lnTo>
                <a:lnTo>
                  <a:pt x="1849526" y="215798"/>
                </a:lnTo>
                <a:cubicBezTo>
                  <a:pt x="1864157" y="174346"/>
                  <a:pt x="1877568" y="131674"/>
                  <a:pt x="1889760" y="87782"/>
                </a:cubicBezTo>
                <a:close/>
                <a:moveTo>
                  <a:pt x="2111045" y="84125"/>
                </a:moveTo>
                <a:lnTo>
                  <a:pt x="2103730" y="87782"/>
                </a:lnTo>
                <a:cubicBezTo>
                  <a:pt x="2107387" y="104851"/>
                  <a:pt x="2113483" y="120701"/>
                  <a:pt x="2122018" y="135331"/>
                </a:cubicBezTo>
                <a:cubicBezTo>
                  <a:pt x="2122018" y="121920"/>
                  <a:pt x="2121408" y="107899"/>
                  <a:pt x="2120189" y="93269"/>
                </a:cubicBezTo>
                <a:close/>
                <a:moveTo>
                  <a:pt x="2109902" y="65151"/>
                </a:moveTo>
                <a:cubicBezTo>
                  <a:pt x="2119503" y="65608"/>
                  <a:pt x="2128418" y="69494"/>
                  <a:pt x="2136648" y="76810"/>
                </a:cubicBezTo>
                <a:cubicBezTo>
                  <a:pt x="2143963" y="109728"/>
                  <a:pt x="2149450" y="142037"/>
                  <a:pt x="2153107" y="173736"/>
                </a:cubicBezTo>
                <a:lnTo>
                  <a:pt x="2270150" y="177394"/>
                </a:lnTo>
                <a:lnTo>
                  <a:pt x="2275637" y="173736"/>
                </a:lnTo>
                <a:cubicBezTo>
                  <a:pt x="2273198" y="149352"/>
                  <a:pt x="2275637" y="124358"/>
                  <a:pt x="2282952" y="98755"/>
                </a:cubicBezTo>
                <a:cubicBezTo>
                  <a:pt x="2302459" y="90221"/>
                  <a:pt x="2323186" y="90221"/>
                  <a:pt x="2345131" y="98755"/>
                </a:cubicBezTo>
                <a:lnTo>
                  <a:pt x="2354275" y="117043"/>
                </a:lnTo>
                <a:lnTo>
                  <a:pt x="2354275" y="175565"/>
                </a:lnTo>
                <a:lnTo>
                  <a:pt x="2387194" y="177394"/>
                </a:lnTo>
                <a:cubicBezTo>
                  <a:pt x="2393290" y="161544"/>
                  <a:pt x="2403043" y="147523"/>
                  <a:pt x="2416454" y="135331"/>
                </a:cubicBezTo>
                <a:lnTo>
                  <a:pt x="2442057" y="135331"/>
                </a:lnTo>
                <a:cubicBezTo>
                  <a:pt x="2453030" y="148742"/>
                  <a:pt x="2466441" y="159106"/>
                  <a:pt x="2482291" y="166421"/>
                </a:cubicBezTo>
                <a:cubicBezTo>
                  <a:pt x="2484730" y="174955"/>
                  <a:pt x="2482901" y="181661"/>
                  <a:pt x="2476805" y="186538"/>
                </a:cubicBezTo>
                <a:lnTo>
                  <a:pt x="2436571" y="193853"/>
                </a:lnTo>
                <a:cubicBezTo>
                  <a:pt x="2404872" y="195072"/>
                  <a:pt x="2375001" y="196901"/>
                  <a:pt x="2346960" y="199339"/>
                </a:cubicBezTo>
                <a:cubicBezTo>
                  <a:pt x="2335987" y="238354"/>
                  <a:pt x="2321357" y="274930"/>
                  <a:pt x="2303069" y="309067"/>
                </a:cubicBezTo>
                <a:cubicBezTo>
                  <a:pt x="2295754" y="317602"/>
                  <a:pt x="2288438" y="318211"/>
                  <a:pt x="2281123" y="310896"/>
                </a:cubicBezTo>
                <a:lnTo>
                  <a:pt x="2277466" y="202997"/>
                </a:lnTo>
                <a:lnTo>
                  <a:pt x="2273808" y="195682"/>
                </a:lnTo>
                <a:lnTo>
                  <a:pt x="2154936" y="195682"/>
                </a:lnTo>
                <a:cubicBezTo>
                  <a:pt x="2157374" y="239573"/>
                  <a:pt x="2161641" y="283464"/>
                  <a:pt x="2167738" y="327355"/>
                </a:cubicBezTo>
                <a:lnTo>
                  <a:pt x="2151278" y="345643"/>
                </a:lnTo>
                <a:lnTo>
                  <a:pt x="2136648" y="347472"/>
                </a:lnTo>
                <a:lnTo>
                  <a:pt x="2125675" y="332842"/>
                </a:lnTo>
                <a:cubicBezTo>
                  <a:pt x="2109825" y="285293"/>
                  <a:pt x="2096414" y="237744"/>
                  <a:pt x="2085442" y="190195"/>
                </a:cubicBezTo>
                <a:lnTo>
                  <a:pt x="2030578" y="179222"/>
                </a:lnTo>
                <a:lnTo>
                  <a:pt x="2004974" y="164592"/>
                </a:lnTo>
                <a:lnTo>
                  <a:pt x="2078126" y="171907"/>
                </a:lnTo>
                <a:lnTo>
                  <a:pt x="2085442" y="168250"/>
                </a:lnTo>
                <a:cubicBezTo>
                  <a:pt x="2076907" y="137770"/>
                  <a:pt x="2076298" y="106680"/>
                  <a:pt x="2083613" y="74981"/>
                </a:cubicBezTo>
                <a:lnTo>
                  <a:pt x="2100072" y="65837"/>
                </a:lnTo>
                <a:cubicBezTo>
                  <a:pt x="2103425" y="65227"/>
                  <a:pt x="2106701" y="64999"/>
                  <a:pt x="2109902" y="65151"/>
                </a:cubicBezTo>
                <a:close/>
                <a:moveTo>
                  <a:pt x="1042721" y="64008"/>
                </a:moveTo>
                <a:lnTo>
                  <a:pt x="1039063" y="71323"/>
                </a:lnTo>
                <a:lnTo>
                  <a:pt x="1053694" y="120701"/>
                </a:lnTo>
                <a:lnTo>
                  <a:pt x="1059180" y="120701"/>
                </a:lnTo>
                <a:lnTo>
                  <a:pt x="1050036" y="65837"/>
                </a:lnTo>
                <a:close/>
                <a:moveTo>
                  <a:pt x="1304239" y="16459"/>
                </a:moveTo>
                <a:lnTo>
                  <a:pt x="1320698" y="18288"/>
                </a:lnTo>
                <a:lnTo>
                  <a:pt x="1348130" y="34747"/>
                </a:lnTo>
                <a:cubicBezTo>
                  <a:pt x="1359103" y="45720"/>
                  <a:pt x="1366418" y="59131"/>
                  <a:pt x="1370076" y="74981"/>
                </a:cubicBezTo>
                <a:lnTo>
                  <a:pt x="1370076" y="140818"/>
                </a:lnTo>
                <a:lnTo>
                  <a:pt x="1432255" y="140818"/>
                </a:lnTo>
                <a:cubicBezTo>
                  <a:pt x="1432255" y="126187"/>
                  <a:pt x="1437132" y="112776"/>
                  <a:pt x="1446886" y="100584"/>
                </a:cubicBezTo>
                <a:lnTo>
                  <a:pt x="1467002" y="87782"/>
                </a:lnTo>
                <a:cubicBezTo>
                  <a:pt x="1484071" y="85344"/>
                  <a:pt x="1501140" y="87173"/>
                  <a:pt x="1518209" y="93269"/>
                </a:cubicBezTo>
                <a:lnTo>
                  <a:pt x="1538326" y="113386"/>
                </a:lnTo>
                <a:cubicBezTo>
                  <a:pt x="1541983" y="125578"/>
                  <a:pt x="1541374" y="137160"/>
                  <a:pt x="1536497" y="148133"/>
                </a:cubicBezTo>
                <a:cubicBezTo>
                  <a:pt x="1509674" y="161544"/>
                  <a:pt x="1481633" y="168859"/>
                  <a:pt x="1452372" y="170078"/>
                </a:cubicBezTo>
                <a:cubicBezTo>
                  <a:pt x="1419454" y="171298"/>
                  <a:pt x="1388364" y="173736"/>
                  <a:pt x="1359103" y="177394"/>
                </a:cubicBezTo>
                <a:cubicBezTo>
                  <a:pt x="1349350" y="205435"/>
                  <a:pt x="1337767" y="231648"/>
                  <a:pt x="1324356" y="256032"/>
                </a:cubicBezTo>
                <a:lnTo>
                  <a:pt x="1307897" y="257861"/>
                </a:lnTo>
                <a:lnTo>
                  <a:pt x="1284122" y="243230"/>
                </a:lnTo>
                <a:lnTo>
                  <a:pt x="1284122" y="181051"/>
                </a:lnTo>
                <a:lnTo>
                  <a:pt x="1280465" y="171907"/>
                </a:lnTo>
                <a:lnTo>
                  <a:pt x="1130503" y="171907"/>
                </a:lnTo>
                <a:lnTo>
                  <a:pt x="1119530" y="257861"/>
                </a:lnTo>
                <a:lnTo>
                  <a:pt x="1114044" y="268834"/>
                </a:lnTo>
                <a:cubicBezTo>
                  <a:pt x="1101852" y="279806"/>
                  <a:pt x="1089660" y="280416"/>
                  <a:pt x="1077468" y="270662"/>
                </a:cubicBezTo>
                <a:lnTo>
                  <a:pt x="1062838" y="241402"/>
                </a:lnTo>
                <a:cubicBezTo>
                  <a:pt x="1056742" y="217018"/>
                  <a:pt x="1049426" y="193243"/>
                  <a:pt x="1040892" y="170078"/>
                </a:cubicBezTo>
                <a:lnTo>
                  <a:pt x="920191" y="162763"/>
                </a:lnTo>
                <a:lnTo>
                  <a:pt x="903732" y="157277"/>
                </a:lnTo>
                <a:cubicBezTo>
                  <a:pt x="900074" y="152400"/>
                  <a:pt x="900684" y="147523"/>
                  <a:pt x="905561" y="142646"/>
                </a:cubicBezTo>
                <a:lnTo>
                  <a:pt x="1029919" y="140818"/>
                </a:lnTo>
                <a:cubicBezTo>
                  <a:pt x="1027481" y="116434"/>
                  <a:pt x="1023214" y="89611"/>
                  <a:pt x="1017118" y="60350"/>
                </a:cubicBezTo>
                <a:lnTo>
                  <a:pt x="1020775" y="45720"/>
                </a:lnTo>
                <a:cubicBezTo>
                  <a:pt x="1039063" y="40843"/>
                  <a:pt x="1057961" y="42062"/>
                  <a:pt x="1077468" y="49378"/>
                </a:cubicBezTo>
                <a:lnTo>
                  <a:pt x="1108558" y="76810"/>
                </a:lnTo>
                <a:lnTo>
                  <a:pt x="1123188" y="106070"/>
                </a:lnTo>
                <a:cubicBezTo>
                  <a:pt x="1121969" y="119482"/>
                  <a:pt x="1125017" y="131064"/>
                  <a:pt x="1132332" y="140818"/>
                </a:cubicBezTo>
                <a:lnTo>
                  <a:pt x="1282294" y="140818"/>
                </a:lnTo>
                <a:lnTo>
                  <a:pt x="1287780" y="58522"/>
                </a:lnTo>
                <a:lnTo>
                  <a:pt x="1293266" y="47549"/>
                </a:lnTo>
                <a:lnTo>
                  <a:pt x="1300582" y="47549"/>
                </a:lnTo>
                <a:lnTo>
                  <a:pt x="1306068" y="69494"/>
                </a:lnTo>
                <a:lnTo>
                  <a:pt x="1309726" y="69494"/>
                </a:lnTo>
                <a:lnTo>
                  <a:pt x="1313383" y="42062"/>
                </a:lnTo>
                <a:cubicBezTo>
                  <a:pt x="1307287" y="35966"/>
                  <a:pt x="1301191" y="34747"/>
                  <a:pt x="1295095" y="38405"/>
                </a:cubicBezTo>
                <a:lnTo>
                  <a:pt x="1295095" y="23774"/>
                </a:lnTo>
                <a:close/>
                <a:moveTo>
                  <a:pt x="155448" y="0"/>
                </a:moveTo>
                <a:lnTo>
                  <a:pt x="160934" y="1829"/>
                </a:lnTo>
                <a:cubicBezTo>
                  <a:pt x="182880" y="23774"/>
                  <a:pt x="200558" y="48768"/>
                  <a:pt x="213970" y="76810"/>
                </a:cubicBezTo>
                <a:cubicBezTo>
                  <a:pt x="228600" y="126797"/>
                  <a:pt x="234696" y="177394"/>
                  <a:pt x="232258" y="228600"/>
                </a:cubicBezTo>
                <a:cubicBezTo>
                  <a:pt x="260299" y="231038"/>
                  <a:pt x="288950" y="229210"/>
                  <a:pt x="318211" y="223114"/>
                </a:cubicBezTo>
                <a:lnTo>
                  <a:pt x="325526" y="208483"/>
                </a:lnTo>
                <a:lnTo>
                  <a:pt x="331013" y="213970"/>
                </a:lnTo>
                <a:lnTo>
                  <a:pt x="336499" y="208483"/>
                </a:lnTo>
                <a:lnTo>
                  <a:pt x="362102" y="193853"/>
                </a:lnTo>
                <a:cubicBezTo>
                  <a:pt x="373075" y="191414"/>
                  <a:pt x="384048" y="193243"/>
                  <a:pt x="395021" y="199339"/>
                </a:cubicBezTo>
                <a:cubicBezTo>
                  <a:pt x="409651" y="273710"/>
                  <a:pt x="412090" y="348691"/>
                  <a:pt x="402336" y="424282"/>
                </a:cubicBezTo>
                <a:cubicBezTo>
                  <a:pt x="390144" y="475488"/>
                  <a:pt x="380390" y="526695"/>
                  <a:pt x="373075" y="577901"/>
                </a:cubicBezTo>
                <a:cubicBezTo>
                  <a:pt x="358445" y="616915"/>
                  <a:pt x="348082" y="655930"/>
                  <a:pt x="341986" y="694944"/>
                </a:cubicBezTo>
                <a:lnTo>
                  <a:pt x="314554" y="720547"/>
                </a:lnTo>
                <a:lnTo>
                  <a:pt x="301752" y="716890"/>
                </a:lnTo>
                <a:lnTo>
                  <a:pt x="267005" y="682143"/>
                </a:lnTo>
                <a:cubicBezTo>
                  <a:pt x="259690" y="676047"/>
                  <a:pt x="258470" y="668731"/>
                  <a:pt x="263347" y="660197"/>
                </a:cubicBezTo>
                <a:lnTo>
                  <a:pt x="299923" y="656539"/>
                </a:lnTo>
                <a:cubicBezTo>
                  <a:pt x="304800" y="617525"/>
                  <a:pt x="309677" y="577291"/>
                  <a:pt x="314554" y="535839"/>
                </a:cubicBezTo>
                <a:cubicBezTo>
                  <a:pt x="314554" y="439522"/>
                  <a:pt x="315773" y="342595"/>
                  <a:pt x="318211" y="245059"/>
                </a:cubicBezTo>
                <a:cubicBezTo>
                  <a:pt x="292608" y="251155"/>
                  <a:pt x="267614" y="253594"/>
                  <a:pt x="243230" y="252374"/>
                </a:cubicBezTo>
                <a:lnTo>
                  <a:pt x="228600" y="256032"/>
                </a:lnTo>
                <a:cubicBezTo>
                  <a:pt x="211531" y="321869"/>
                  <a:pt x="190805" y="386486"/>
                  <a:pt x="166421" y="449885"/>
                </a:cubicBezTo>
                <a:cubicBezTo>
                  <a:pt x="126187" y="538886"/>
                  <a:pt x="85344" y="626059"/>
                  <a:pt x="43891" y="711403"/>
                </a:cubicBezTo>
                <a:cubicBezTo>
                  <a:pt x="39014" y="716280"/>
                  <a:pt x="34138" y="716280"/>
                  <a:pt x="29261" y="711403"/>
                </a:cubicBezTo>
                <a:cubicBezTo>
                  <a:pt x="25603" y="699211"/>
                  <a:pt x="26822" y="687019"/>
                  <a:pt x="32918" y="674827"/>
                </a:cubicBezTo>
                <a:cubicBezTo>
                  <a:pt x="57302" y="591922"/>
                  <a:pt x="78029" y="507797"/>
                  <a:pt x="95098" y="422453"/>
                </a:cubicBezTo>
                <a:cubicBezTo>
                  <a:pt x="104851" y="366370"/>
                  <a:pt x="112166" y="310286"/>
                  <a:pt x="117043" y="254203"/>
                </a:cubicBezTo>
                <a:lnTo>
                  <a:pt x="18288" y="252374"/>
                </a:lnTo>
                <a:lnTo>
                  <a:pt x="1829" y="246888"/>
                </a:lnTo>
                <a:lnTo>
                  <a:pt x="0" y="241402"/>
                </a:lnTo>
                <a:lnTo>
                  <a:pt x="14630" y="235915"/>
                </a:lnTo>
                <a:cubicBezTo>
                  <a:pt x="51206" y="239573"/>
                  <a:pt x="87782" y="237744"/>
                  <a:pt x="124358" y="230429"/>
                </a:cubicBezTo>
                <a:cubicBezTo>
                  <a:pt x="131673" y="157277"/>
                  <a:pt x="141427" y="84734"/>
                  <a:pt x="153619" y="12802"/>
                </a:cubicBezTo>
                <a:lnTo>
                  <a:pt x="149961" y="73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 spc="-300" dirty="0">
              <a:solidFill>
                <a:schemeClr val="bg1"/>
              </a:solidFill>
              <a:latin typeface="汉仪小麦体简" panose="00020600040101010101" pitchFamily="18" charset="-122"/>
              <a:ea typeface="汉仪小麦体简" panose="00020600040101010101"/>
            </a:endParaRPr>
          </a:p>
        </p:txBody>
      </p:sp>
      <p:sp>
        <p:nvSpPr>
          <p:cNvPr id="44" name="自由线条-32" hidden="1">
            <a:extLst>
              <a:ext uri="{FF2B5EF4-FFF2-40B4-BE49-F238E27FC236}">
                <a16:creationId xmlns:a16="http://schemas.microsoft.com/office/drawing/2014/main" id="{2EE8F5A4-45EE-4299-8EB8-DD54D1965483}"/>
              </a:ext>
            </a:extLst>
          </p:cNvPr>
          <p:cNvSpPr txBox="1"/>
          <p:nvPr/>
        </p:nvSpPr>
        <p:spPr>
          <a:xfrm>
            <a:off x="1151085" y="2671333"/>
            <a:ext cx="4762648" cy="1458060"/>
          </a:xfrm>
          <a:custGeom>
            <a:avLst/>
            <a:gdLst/>
            <a:ahLst/>
            <a:cxnLst/>
            <a:rect l="l" t="t" r="r" b="b"/>
            <a:pathLst>
              <a:path w="4762648" h="1458060">
                <a:moveTo>
                  <a:pt x="3476913" y="1416844"/>
                </a:moveTo>
                <a:cubicBezTo>
                  <a:pt x="3479322" y="1416844"/>
                  <a:pt x="3481373" y="1417626"/>
                  <a:pt x="3483066" y="1419188"/>
                </a:cubicBezTo>
                <a:cubicBezTo>
                  <a:pt x="3484759" y="1420751"/>
                  <a:pt x="3485605" y="1422769"/>
                  <a:pt x="3485605" y="1425244"/>
                </a:cubicBezTo>
                <a:cubicBezTo>
                  <a:pt x="3485605" y="1427653"/>
                  <a:pt x="3484759" y="1429671"/>
                  <a:pt x="3483066" y="1431299"/>
                </a:cubicBezTo>
                <a:cubicBezTo>
                  <a:pt x="3481373" y="1432927"/>
                  <a:pt x="3479322" y="1433741"/>
                  <a:pt x="3476913" y="1433741"/>
                </a:cubicBezTo>
                <a:cubicBezTo>
                  <a:pt x="3474504" y="1433741"/>
                  <a:pt x="3472502" y="1432927"/>
                  <a:pt x="3470906" y="1431299"/>
                </a:cubicBezTo>
                <a:cubicBezTo>
                  <a:pt x="3469311" y="1429671"/>
                  <a:pt x="3468513" y="1427653"/>
                  <a:pt x="3468513" y="1425244"/>
                </a:cubicBezTo>
                <a:cubicBezTo>
                  <a:pt x="3468513" y="1422769"/>
                  <a:pt x="3469311" y="1420751"/>
                  <a:pt x="3470906" y="1419188"/>
                </a:cubicBezTo>
                <a:cubicBezTo>
                  <a:pt x="3472502" y="1417626"/>
                  <a:pt x="3474504" y="1416844"/>
                  <a:pt x="3476913" y="1416844"/>
                </a:cubicBezTo>
                <a:close/>
                <a:moveTo>
                  <a:pt x="3429288" y="1416844"/>
                </a:moveTo>
                <a:cubicBezTo>
                  <a:pt x="3431697" y="1416844"/>
                  <a:pt x="3433748" y="1417626"/>
                  <a:pt x="3435441" y="1419188"/>
                </a:cubicBezTo>
                <a:cubicBezTo>
                  <a:pt x="3437134" y="1420751"/>
                  <a:pt x="3437980" y="1422769"/>
                  <a:pt x="3437980" y="1425244"/>
                </a:cubicBezTo>
                <a:cubicBezTo>
                  <a:pt x="3437980" y="1427653"/>
                  <a:pt x="3437134" y="1429671"/>
                  <a:pt x="3435441" y="1431299"/>
                </a:cubicBezTo>
                <a:cubicBezTo>
                  <a:pt x="3433748" y="1432927"/>
                  <a:pt x="3431697" y="1433741"/>
                  <a:pt x="3429288" y="1433741"/>
                </a:cubicBezTo>
                <a:cubicBezTo>
                  <a:pt x="3426879" y="1433741"/>
                  <a:pt x="3424877" y="1432927"/>
                  <a:pt x="3423281" y="1431299"/>
                </a:cubicBezTo>
                <a:cubicBezTo>
                  <a:pt x="3421686" y="1429671"/>
                  <a:pt x="3420888" y="1427653"/>
                  <a:pt x="3420888" y="1425244"/>
                </a:cubicBezTo>
                <a:cubicBezTo>
                  <a:pt x="3420888" y="1422769"/>
                  <a:pt x="3421686" y="1420751"/>
                  <a:pt x="3423281" y="1419188"/>
                </a:cubicBezTo>
                <a:cubicBezTo>
                  <a:pt x="3424877" y="1417626"/>
                  <a:pt x="3426879" y="1416844"/>
                  <a:pt x="3429288" y="1416844"/>
                </a:cubicBezTo>
                <a:close/>
                <a:moveTo>
                  <a:pt x="467636" y="1414500"/>
                </a:moveTo>
                <a:cubicBezTo>
                  <a:pt x="473562" y="1426090"/>
                  <a:pt x="478901" y="1437094"/>
                  <a:pt x="483654" y="1447512"/>
                </a:cubicBezTo>
                <a:lnTo>
                  <a:pt x="473301" y="1451712"/>
                </a:lnTo>
                <a:cubicBezTo>
                  <a:pt x="468743" y="1440708"/>
                  <a:pt x="463664" y="1429639"/>
                  <a:pt x="458065" y="1418505"/>
                </a:cubicBezTo>
                <a:close/>
                <a:moveTo>
                  <a:pt x="517057" y="1412645"/>
                </a:moveTo>
                <a:cubicBezTo>
                  <a:pt x="523177" y="1424104"/>
                  <a:pt x="528712" y="1434978"/>
                  <a:pt x="533660" y="1445266"/>
                </a:cubicBezTo>
                <a:lnTo>
                  <a:pt x="523503" y="1449661"/>
                </a:lnTo>
                <a:cubicBezTo>
                  <a:pt x="518554" y="1438527"/>
                  <a:pt x="513215" y="1427588"/>
                  <a:pt x="507485" y="1416844"/>
                </a:cubicBezTo>
                <a:close/>
                <a:moveTo>
                  <a:pt x="425443" y="1412645"/>
                </a:moveTo>
                <a:lnTo>
                  <a:pt x="435308" y="1416649"/>
                </a:lnTo>
                <a:cubicBezTo>
                  <a:pt x="429318" y="1429997"/>
                  <a:pt x="422774" y="1443019"/>
                  <a:pt x="415677" y="1455716"/>
                </a:cubicBezTo>
                <a:lnTo>
                  <a:pt x="405617" y="1450540"/>
                </a:lnTo>
                <a:cubicBezTo>
                  <a:pt x="413040" y="1438624"/>
                  <a:pt x="419649" y="1425993"/>
                  <a:pt x="425443" y="1412645"/>
                </a:cubicBezTo>
                <a:close/>
                <a:moveTo>
                  <a:pt x="666489" y="1411277"/>
                </a:moveTo>
                <a:cubicBezTo>
                  <a:pt x="673261" y="1425211"/>
                  <a:pt x="678795" y="1437420"/>
                  <a:pt x="683093" y="1447903"/>
                </a:cubicBezTo>
                <a:lnTo>
                  <a:pt x="673326" y="1452103"/>
                </a:lnTo>
                <a:cubicBezTo>
                  <a:pt x="669810" y="1442857"/>
                  <a:pt x="664406" y="1430518"/>
                  <a:pt x="657113" y="1415086"/>
                </a:cubicBezTo>
                <a:close/>
                <a:moveTo>
                  <a:pt x="624492" y="1410496"/>
                </a:moveTo>
                <a:lnTo>
                  <a:pt x="634259" y="1414305"/>
                </a:lnTo>
                <a:cubicBezTo>
                  <a:pt x="628398" y="1427588"/>
                  <a:pt x="621822" y="1441261"/>
                  <a:pt x="614530" y="1455326"/>
                </a:cubicBezTo>
                <a:cubicBezTo>
                  <a:pt x="611144" y="1453242"/>
                  <a:pt x="607856" y="1451549"/>
                  <a:pt x="604665" y="1450247"/>
                </a:cubicBezTo>
                <a:cubicBezTo>
                  <a:pt x="612674" y="1436378"/>
                  <a:pt x="619283" y="1423128"/>
                  <a:pt x="624492" y="1410496"/>
                </a:cubicBezTo>
                <a:close/>
                <a:moveTo>
                  <a:pt x="714738" y="1409714"/>
                </a:moveTo>
                <a:cubicBezTo>
                  <a:pt x="720272" y="1420328"/>
                  <a:pt x="726067" y="1432178"/>
                  <a:pt x="732123" y="1445266"/>
                </a:cubicBezTo>
                <a:lnTo>
                  <a:pt x="722063" y="1449856"/>
                </a:lnTo>
                <a:cubicBezTo>
                  <a:pt x="716333" y="1435987"/>
                  <a:pt x="710798" y="1423941"/>
                  <a:pt x="705459" y="1413719"/>
                </a:cubicBezTo>
                <a:close/>
                <a:moveTo>
                  <a:pt x="564719" y="1408445"/>
                </a:moveTo>
                <a:cubicBezTo>
                  <a:pt x="573509" y="1421858"/>
                  <a:pt x="581095" y="1433871"/>
                  <a:pt x="587475" y="1444484"/>
                </a:cubicBezTo>
                <a:lnTo>
                  <a:pt x="577709" y="1450247"/>
                </a:lnTo>
                <a:cubicBezTo>
                  <a:pt x="571393" y="1438982"/>
                  <a:pt x="564035" y="1426741"/>
                  <a:pt x="555636" y="1413524"/>
                </a:cubicBezTo>
                <a:close/>
                <a:moveTo>
                  <a:pt x="2442492" y="1407956"/>
                </a:moveTo>
                <a:lnTo>
                  <a:pt x="2453236" y="1407956"/>
                </a:lnTo>
                <a:lnTo>
                  <a:pt x="2434874" y="1458060"/>
                </a:lnTo>
                <a:lnTo>
                  <a:pt x="2426670" y="1458060"/>
                </a:lnTo>
                <a:close/>
                <a:moveTo>
                  <a:pt x="761521" y="1407859"/>
                </a:moveTo>
                <a:cubicBezTo>
                  <a:pt x="770637" y="1421923"/>
                  <a:pt x="778222" y="1434327"/>
                  <a:pt x="784277" y="1445070"/>
                </a:cubicBezTo>
                <a:lnTo>
                  <a:pt x="774706" y="1450247"/>
                </a:lnTo>
                <a:cubicBezTo>
                  <a:pt x="770018" y="1441392"/>
                  <a:pt x="762693" y="1428923"/>
                  <a:pt x="752730" y="1412840"/>
                </a:cubicBezTo>
                <a:close/>
                <a:moveTo>
                  <a:pt x="249250" y="1399069"/>
                </a:moveTo>
                <a:lnTo>
                  <a:pt x="259798" y="1399069"/>
                </a:lnTo>
                <a:lnTo>
                  <a:pt x="259798" y="1425244"/>
                </a:lnTo>
                <a:cubicBezTo>
                  <a:pt x="259733" y="1431950"/>
                  <a:pt x="260937" y="1436313"/>
                  <a:pt x="263411" y="1438331"/>
                </a:cubicBezTo>
                <a:cubicBezTo>
                  <a:pt x="265691" y="1440480"/>
                  <a:pt x="270639" y="1441522"/>
                  <a:pt x="278257" y="1441457"/>
                </a:cubicBezTo>
                <a:lnTo>
                  <a:pt x="312246" y="1441457"/>
                </a:lnTo>
                <a:cubicBezTo>
                  <a:pt x="325594" y="1442043"/>
                  <a:pt x="332854" y="1438201"/>
                  <a:pt x="334026" y="1429932"/>
                </a:cubicBezTo>
                <a:cubicBezTo>
                  <a:pt x="335263" y="1425114"/>
                  <a:pt x="336468" y="1418700"/>
                  <a:pt x="337640" y="1410691"/>
                </a:cubicBezTo>
                <a:lnTo>
                  <a:pt x="347406" y="1414696"/>
                </a:lnTo>
                <a:cubicBezTo>
                  <a:pt x="346365" y="1422053"/>
                  <a:pt x="345258" y="1427848"/>
                  <a:pt x="344086" y="1432081"/>
                </a:cubicBezTo>
                <a:cubicBezTo>
                  <a:pt x="341221" y="1445559"/>
                  <a:pt x="331812" y="1452037"/>
                  <a:pt x="315859" y="1451517"/>
                </a:cubicBezTo>
                <a:lnTo>
                  <a:pt x="275034" y="1451517"/>
                </a:lnTo>
                <a:cubicBezTo>
                  <a:pt x="256933" y="1452428"/>
                  <a:pt x="248338" y="1444029"/>
                  <a:pt x="249250" y="1426318"/>
                </a:cubicBezTo>
                <a:close/>
                <a:moveTo>
                  <a:pt x="222000" y="1398092"/>
                </a:moveTo>
                <a:lnTo>
                  <a:pt x="232256" y="1401706"/>
                </a:lnTo>
                <a:cubicBezTo>
                  <a:pt x="225874" y="1416030"/>
                  <a:pt x="219070" y="1430029"/>
                  <a:pt x="211843" y="1443703"/>
                </a:cubicBezTo>
                <a:lnTo>
                  <a:pt x="201881" y="1439113"/>
                </a:lnTo>
                <a:cubicBezTo>
                  <a:pt x="209759" y="1425569"/>
                  <a:pt x="216466" y="1411896"/>
                  <a:pt x="222000" y="1398092"/>
                </a:cubicBezTo>
                <a:close/>
                <a:moveTo>
                  <a:pt x="363033" y="1396236"/>
                </a:moveTo>
                <a:cubicBezTo>
                  <a:pt x="374038" y="1409910"/>
                  <a:pt x="383446" y="1422053"/>
                  <a:pt x="391260" y="1432667"/>
                </a:cubicBezTo>
                <a:lnTo>
                  <a:pt x="382274" y="1438917"/>
                </a:lnTo>
                <a:cubicBezTo>
                  <a:pt x="374721" y="1427978"/>
                  <a:pt x="365573" y="1415705"/>
                  <a:pt x="354829" y="1402096"/>
                </a:cubicBezTo>
                <a:close/>
                <a:moveTo>
                  <a:pt x="289684" y="1387251"/>
                </a:moveTo>
                <a:cubicBezTo>
                  <a:pt x="299126" y="1396822"/>
                  <a:pt x="307167" y="1405222"/>
                  <a:pt x="313808" y="1412449"/>
                </a:cubicBezTo>
                <a:lnTo>
                  <a:pt x="305214" y="1419481"/>
                </a:lnTo>
                <a:cubicBezTo>
                  <a:pt x="298507" y="1411212"/>
                  <a:pt x="290661" y="1402487"/>
                  <a:pt x="281676" y="1393306"/>
                </a:cubicBezTo>
                <a:close/>
                <a:moveTo>
                  <a:pt x="124625" y="1377484"/>
                </a:moveTo>
                <a:lnTo>
                  <a:pt x="135271" y="1377484"/>
                </a:lnTo>
                <a:lnTo>
                  <a:pt x="135271" y="1456302"/>
                </a:lnTo>
                <a:lnTo>
                  <a:pt x="124625" y="1456302"/>
                </a:lnTo>
                <a:close/>
                <a:moveTo>
                  <a:pt x="57038" y="1377484"/>
                </a:moveTo>
                <a:lnTo>
                  <a:pt x="67587" y="1377484"/>
                </a:lnTo>
                <a:cubicBezTo>
                  <a:pt x="67782" y="1400403"/>
                  <a:pt x="64461" y="1417137"/>
                  <a:pt x="57624" y="1427685"/>
                </a:cubicBezTo>
                <a:cubicBezTo>
                  <a:pt x="51243" y="1438624"/>
                  <a:pt x="38090" y="1448684"/>
                  <a:pt x="18166" y="1457865"/>
                </a:cubicBezTo>
                <a:cubicBezTo>
                  <a:pt x="15692" y="1454154"/>
                  <a:pt x="13380" y="1451028"/>
                  <a:pt x="11232" y="1448489"/>
                </a:cubicBezTo>
                <a:cubicBezTo>
                  <a:pt x="30375" y="1440285"/>
                  <a:pt x="42681" y="1431625"/>
                  <a:pt x="48150" y="1422509"/>
                </a:cubicBezTo>
                <a:cubicBezTo>
                  <a:pt x="54206" y="1413784"/>
                  <a:pt x="57168" y="1398776"/>
                  <a:pt x="57038" y="1377484"/>
                </a:cubicBezTo>
                <a:close/>
                <a:moveTo>
                  <a:pt x="3019615" y="1372503"/>
                </a:moveTo>
                <a:lnTo>
                  <a:pt x="3019615" y="1426709"/>
                </a:lnTo>
                <a:lnTo>
                  <a:pt x="3069426" y="1426709"/>
                </a:lnTo>
                <a:lnTo>
                  <a:pt x="3069426" y="1372503"/>
                </a:lnTo>
                <a:close/>
                <a:moveTo>
                  <a:pt x="2926147" y="1361662"/>
                </a:moveTo>
                <a:lnTo>
                  <a:pt x="2926147" y="1406882"/>
                </a:lnTo>
                <a:lnTo>
                  <a:pt x="2964823" y="1406882"/>
                </a:lnTo>
                <a:lnTo>
                  <a:pt x="2964823" y="1361662"/>
                </a:lnTo>
                <a:close/>
                <a:moveTo>
                  <a:pt x="2877215" y="1361662"/>
                </a:moveTo>
                <a:lnTo>
                  <a:pt x="2877215" y="1406882"/>
                </a:lnTo>
                <a:lnTo>
                  <a:pt x="2915794" y="1406882"/>
                </a:lnTo>
                <a:lnTo>
                  <a:pt x="2915794" y="1361662"/>
                </a:lnTo>
                <a:close/>
                <a:moveTo>
                  <a:pt x="1710467" y="1360880"/>
                </a:moveTo>
                <a:cubicBezTo>
                  <a:pt x="1722383" y="1372145"/>
                  <a:pt x="1732833" y="1382530"/>
                  <a:pt x="1741819" y="1392036"/>
                </a:cubicBezTo>
                <a:lnTo>
                  <a:pt x="1732443" y="1399850"/>
                </a:lnTo>
                <a:cubicBezTo>
                  <a:pt x="1725215" y="1391125"/>
                  <a:pt x="1715090" y="1380251"/>
                  <a:pt x="1702068" y="1367229"/>
                </a:cubicBezTo>
                <a:close/>
                <a:moveTo>
                  <a:pt x="3262373" y="1355704"/>
                </a:moveTo>
                <a:lnTo>
                  <a:pt x="3272921" y="1355704"/>
                </a:lnTo>
                <a:lnTo>
                  <a:pt x="3272921" y="1380316"/>
                </a:lnTo>
                <a:lnTo>
                  <a:pt x="3318141" y="1380316"/>
                </a:lnTo>
                <a:lnTo>
                  <a:pt x="3318141" y="1389888"/>
                </a:lnTo>
                <a:lnTo>
                  <a:pt x="3272921" y="1389888"/>
                </a:lnTo>
                <a:lnTo>
                  <a:pt x="3272921" y="1430713"/>
                </a:lnTo>
                <a:cubicBezTo>
                  <a:pt x="3285683" y="1429150"/>
                  <a:pt x="3302091" y="1426937"/>
                  <a:pt x="3322146" y="1424072"/>
                </a:cubicBezTo>
                <a:cubicBezTo>
                  <a:pt x="3322146" y="1428564"/>
                  <a:pt x="3322211" y="1431918"/>
                  <a:pt x="3322341" y="1434132"/>
                </a:cubicBezTo>
                <a:cubicBezTo>
                  <a:pt x="3294733" y="1437452"/>
                  <a:pt x="3258661" y="1442173"/>
                  <a:pt x="3214124" y="1448293"/>
                </a:cubicBezTo>
                <a:lnTo>
                  <a:pt x="3211487" y="1437452"/>
                </a:lnTo>
                <a:cubicBezTo>
                  <a:pt x="3227114" y="1435824"/>
                  <a:pt x="3244076" y="1433969"/>
                  <a:pt x="3262373" y="1431885"/>
                </a:cubicBezTo>
                <a:lnTo>
                  <a:pt x="3262373" y="1389888"/>
                </a:lnTo>
                <a:lnTo>
                  <a:pt x="3216371" y="1389888"/>
                </a:lnTo>
                <a:lnTo>
                  <a:pt x="3216371" y="1380316"/>
                </a:lnTo>
                <a:lnTo>
                  <a:pt x="3262373" y="1380316"/>
                </a:lnTo>
                <a:close/>
                <a:moveTo>
                  <a:pt x="1800811" y="1350430"/>
                </a:moveTo>
                <a:lnTo>
                  <a:pt x="1990483" y="1350430"/>
                </a:lnTo>
                <a:lnTo>
                  <a:pt x="1990483" y="1362052"/>
                </a:lnTo>
                <a:lnTo>
                  <a:pt x="1800811" y="1362052"/>
                </a:lnTo>
                <a:close/>
                <a:moveTo>
                  <a:pt x="3113572" y="1346230"/>
                </a:moveTo>
                <a:cubicBezTo>
                  <a:pt x="3122623" y="1357364"/>
                  <a:pt x="3133171" y="1371038"/>
                  <a:pt x="3145217" y="1387251"/>
                </a:cubicBezTo>
                <a:lnTo>
                  <a:pt x="3136427" y="1393892"/>
                </a:lnTo>
                <a:cubicBezTo>
                  <a:pt x="3125683" y="1378461"/>
                  <a:pt x="3115395" y="1364461"/>
                  <a:pt x="3105563" y="1351895"/>
                </a:cubicBezTo>
                <a:close/>
                <a:moveTo>
                  <a:pt x="2802401" y="1337635"/>
                </a:moveTo>
                <a:lnTo>
                  <a:pt x="2835803" y="1337635"/>
                </a:lnTo>
                <a:lnTo>
                  <a:pt x="2835803" y="1419677"/>
                </a:lnTo>
                <a:cubicBezTo>
                  <a:pt x="2846937" y="1434001"/>
                  <a:pt x="2863313" y="1441066"/>
                  <a:pt x="2884930" y="1440871"/>
                </a:cubicBezTo>
                <a:cubicBezTo>
                  <a:pt x="2889814" y="1440936"/>
                  <a:pt x="2896000" y="1441001"/>
                  <a:pt x="2903487" y="1441066"/>
                </a:cubicBezTo>
                <a:cubicBezTo>
                  <a:pt x="2911040" y="1441066"/>
                  <a:pt x="2919603" y="1441066"/>
                  <a:pt x="2929174" y="1441066"/>
                </a:cubicBezTo>
                <a:cubicBezTo>
                  <a:pt x="2949685" y="1441001"/>
                  <a:pt x="2970032" y="1440871"/>
                  <a:pt x="2990217" y="1440675"/>
                </a:cubicBezTo>
                <a:cubicBezTo>
                  <a:pt x="2988199" y="1444322"/>
                  <a:pt x="2986734" y="1447740"/>
                  <a:pt x="2985822" y="1450931"/>
                </a:cubicBezTo>
                <a:cubicBezTo>
                  <a:pt x="2937639" y="1450931"/>
                  <a:pt x="2903553" y="1450703"/>
                  <a:pt x="2883563" y="1450247"/>
                </a:cubicBezTo>
                <a:cubicBezTo>
                  <a:pt x="2860578" y="1450703"/>
                  <a:pt x="2842705" y="1443247"/>
                  <a:pt x="2829943" y="1427881"/>
                </a:cubicBezTo>
                <a:cubicBezTo>
                  <a:pt x="2822325" y="1434783"/>
                  <a:pt x="2814609" y="1442987"/>
                  <a:pt x="2806796" y="1452493"/>
                </a:cubicBezTo>
                <a:lnTo>
                  <a:pt x="2800350" y="1442922"/>
                </a:lnTo>
                <a:cubicBezTo>
                  <a:pt x="2807772" y="1435043"/>
                  <a:pt x="2816107" y="1427034"/>
                  <a:pt x="2825353" y="1418895"/>
                </a:cubicBezTo>
                <a:lnTo>
                  <a:pt x="2825353" y="1347500"/>
                </a:lnTo>
                <a:lnTo>
                  <a:pt x="2802401" y="1347500"/>
                </a:lnTo>
                <a:close/>
                <a:moveTo>
                  <a:pt x="1003152" y="1337440"/>
                </a:moveTo>
                <a:lnTo>
                  <a:pt x="1035578" y="1337440"/>
                </a:lnTo>
                <a:lnTo>
                  <a:pt x="1035578" y="1417235"/>
                </a:lnTo>
                <a:cubicBezTo>
                  <a:pt x="1043457" y="1433448"/>
                  <a:pt x="1057521" y="1441261"/>
                  <a:pt x="1077771" y="1440675"/>
                </a:cubicBezTo>
                <a:cubicBezTo>
                  <a:pt x="1094505" y="1441001"/>
                  <a:pt x="1113941" y="1441131"/>
                  <a:pt x="1136079" y="1441066"/>
                </a:cubicBezTo>
                <a:cubicBezTo>
                  <a:pt x="1157371" y="1441001"/>
                  <a:pt x="1175277" y="1440740"/>
                  <a:pt x="1189797" y="1440285"/>
                </a:cubicBezTo>
                <a:cubicBezTo>
                  <a:pt x="1188495" y="1443605"/>
                  <a:pt x="1187355" y="1447219"/>
                  <a:pt x="1186378" y="1451126"/>
                </a:cubicBezTo>
                <a:cubicBezTo>
                  <a:pt x="1155711" y="1451126"/>
                  <a:pt x="1133637" y="1451061"/>
                  <a:pt x="1120159" y="1450931"/>
                </a:cubicBezTo>
                <a:cubicBezTo>
                  <a:pt x="1103881" y="1450800"/>
                  <a:pt x="1089068" y="1450572"/>
                  <a:pt x="1075720" y="1450247"/>
                </a:cubicBezTo>
                <a:cubicBezTo>
                  <a:pt x="1054884" y="1450507"/>
                  <a:pt x="1039550" y="1442466"/>
                  <a:pt x="1029718" y="1426123"/>
                </a:cubicBezTo>
                <a:cubicBezTo>
                  <a:pt x="1022165" y="1433480"/>
                  <a:pt x="1014449" y="1442466"/>
                  <a:pt x="1006571" y="1453079"/>
                </a:cubicBezTo>
                <a:lnTo>
                  <a:pt x="1000125" y="1444289"/>
                </a:lnTo>
                <a:cubicBezTo>
                  <a:pt x="1009110" y="1433936"/>
                  <a:pt x="1017575" y="1424788"/>
                  <a:pt x="1025518" y="1416844"/>
                </a:cubicBezTo>
                <a:lnTo>
                  <a:pt x="1025518" y="1347500"/>
                </a:lnTo>
                <a:lnTo>
                  <a:pt x="1003152" y="1347500"/>
                </a:lnTo>
                <a:close/>
                <a:moveTo>
                  <a:pt x="1237947" y="1329919"/>
                </a:moveTo>
                <a:lnTo>
                  <a:pt x="1249179" y="1329919"/>
                </a:lnTo>
                <a:lnTo>
                  <a:pt x="1249179" y="1382074"/>
                </a:lnTo>
                <a:cubicBezTo>
                  <a:pt x="1290005" y="1370094"/>
                  <a:pt x="1327021" y="1354760"/>
                  <a:pt x="1360228" y="1336072"/>
                </a:cubicBezTo>
                <a:lnTo>
                  <a:pt x="1366772" y="1345644"/>
                </a:lnTo>
                <a:cubicBezTo>
                  <a:pt x="1327053" y="1366350"/>
                  <a:pt x="1287856" y="1382172"/>
                  <a:pt x="1249179" y="1393111"/>
                </a:cubicBezTo>
                <a:lnTo>
                  <a:pt x="1249179" y="1421044"/>
                </a:lnTo>
                <a:cubicBezTo>
                  <a:pt x="1249114" y="1427881"/>
                  <a:pt x="1250416" y="1432504"/>
                  <a:pt x="1253086" y="1434913"/>
                </a:cubicBezTo>
                <a:cubicBezTo>
                  <a:pt x="1255625" y="1437517"/>
                  <a:pt x="1260444" y="1438787"/>
                  <a:pt x="1267541" y="1438722"/>
                </a:cubicBezTo>
                <a:lnTo>
                  <a:pt x="1346750" y="1438722"/>
                </a:lnTo>
                <a:cubicBezTo>
                  <a:pt x="1358405" y="1438982"/>
                  <a:pt x="1365144" y="1433773"/>
                  <a:pt x="1366967" y="1423095"/>
                </a:cubicBezTo>
                <a:cubicBezTo>
                  <a:pt x="1368465" y="1415412"/>
                  <a:pt x="1369735" y="1406263"/>
                  <a:pt x="1370776" y="1395650"/>
                </a:cubicBezTo>
                <a:cubicBezTo>
                  <a:pt x="1374618" y="1397083"/>
                  <a:pt x="1378427" y="1398287"/>
                  <a:pt x="1382204" y="1399264"/>
                </a:cubicBezTo>
                <a:cubicBezTo>
                  <a:pt x="1380641" y="1411245"/>
                  <a:pt x="1379046" y="1420914"/>
                  <a:pt x="1377418" y="1428271"/>
                </a:cubicBezTo>
                <a:cubicBezTo>
                  <a:pt x="1374227" y="1442140"/>
                  <a:pt x="1364688" y="1449205"/>
                  <a:pt x="1348801" y="1449466"/>
                </a:cubicBezTo>
                <a:lnTo>
                  <a:pt x="1264806" y="1449466"/>
                </a:lnTo>
                <a:cubicBezTo>
                  <a:pt x="1246054" y="1450247"/>
                  <a:pt x="1237101" y="1441457"/>
                  <a:pt x="1237947" y="1423095"/>
                </a:cubicBezTo>
                <a:close/>
                <a:moveTo>
                  <a:pt x="2028085" y="1325036"/>
                </a:moveTo>
                <a:lnTo>
                  <a:pt x="2163454" y="1325036"/>
                </a:lnTo>
                <a:lnTo>
                  <a:pt x="2163454" y="1334314"/>
                </a:lnTo>
                <a:lnTo>
                  <a:pt x="2100457" y="1334314"/>
                </a:lnTo>
                <a:cubicBezTo>
                  <a:pt x="2096225" y="1338156"/>
                  <a:pt x="2090495" y="1342681"/>
                  <a:pt x="2083268" y="1347890"/>
                </a:cubicBezTo>
                <a:cubicBezTo>
                  <a:pt x="2091081" y="1356485"/>
                  <a:pt x="2097430" y="1365829"/>
                  <a:pt x="2102313" y="1375921"/>
                </a:cubicBezTo>
                <a:cubicBezTo>
                  <a:pt x="2125493" y="1365568"/>
                  <a:pt x="2145417" y="1355541"/>
                  <a:pt x="2162086" y="1345839"/>
                </a:cubicBezTo>
                <a:lnTo>
                  <a:pt x="2168044" y="1354629"/>
                </a:lnTo>
                <a:cubicBezTo>
                  <a:pt x="2156845" y="1360620"/>
                  <a:pt x="2144376" y="1366903"/>
                  <a:pt x="2130637" y="1373479"/>
                </a:cubicBezTo>
                <a:cubicBezTo>
                  <a:pt x="2140729" y="1401934"/>
                  <a:pt x="2159807" y="1421011"/>
                  <a:pt x="2187871" y="1430713"/>
                </a:cubicBezTo>
                <a:cubicBezTo>
                  <a:pt x="2185527" y="1433643"/>
                  <a:pt x="2183248" y="1436899"/>
                  <a:pt x="2181034" y="1440480"/>
                </a:cubicBezTo>
                <a:cubicBezTo>
                  <a:pt x="2151212" y="1427392"/>
                  <a:pt x="2131483" y="1406459"/>
                  <a:pt x="2121847" y="1377679"/>
                </a:cubicBezTo>
                <a:cubicBezTo>
                  <a:pt x="2119828" y="1378656"/>
                  <a:pt x="2116735" y="1380088"/>
                  <a:pt x="2112568" y="1381977"/>
                </a:cubicBezTo>
                <a:cubicBezTo>
                  <a:pt x="2109638" y="1383344"/>
                  <a:pt x="2107392" y="1384386"/>
                  <a:pt x="2105829" y="1385102"/>
                </a:cubicBezTo>
                <a:cubicBezTo>
                  <a:pt x="2109736" y="1395520"/>
                  <a:pt x="2111689" y="1405970"/>
                  <a:pt x="2111689" y="1416454"/>
                </a:cubicBezTo>
                <a:cubicBezTo>
                  <a:pt x="2112340" y="1441457"/>
                  <a:pt x="2102867" y="1453795"/>
                  <a:pt x="2083268" y="1453470"/>
                </a:cubicBezTo>
                <a:cubicBezTo>
                  <a:pt x="2075129" y="1453730"/>
                  <a:pt x="2067185" y="1453861"/>
                  <a:pt x="2059437" y="1453861"/>
                </a:cubicBezTo>
                <a:cubicBezTo>
                  <a:pt x="2058720" y="1450019"/>
                  <a:pt x="2057744" y="1446242"/>
                  <a:pt x="2056507" y="1442531"/>
                </a:cubicBezTo>
                <a:cubicBezTo>
                  <a:pt x="2066534" y="1442922"/>
                  <a:pt x="2074575" y="1443117"/>
                  <a:pt x="2080631" y="1443117"/>
                </a:cubicBezTo>
                <a:cubicBezTo>
                  <a:pt x="2088249" y="1443182"/>
                  <a:pt x="2093490" y="1441261"/>
                  <a:pt x="2096355" y="1437355"/>
                </a:cubicBezTo>
                <a:cubicBezTo>
                  <a:pt x="2099416" y="1433578"/>
                  <a:pt x="2100913" y="1426676"/>
                  <a:pt x="2100848" y="1416649"/>
                </a:cubicBezTo>
                <a:cubicBezTo>
                  <a:pt x="2100848" y="1410463"/>
                  <a:pt x="2100132" y="1404147"/>
                  <a:pt x="2098699" y="1397701"/>
                </a:cubicBezTo>
                <a:cubicBezTo>
                  <a:pt x="2076691" y="1420491"/>
                  <a:pt x="2046935" y="1438103"/>
                  <a:pt x="2009430" y="1450540"/>
                </a:cubicBezTo>
                <a:cubicBezTo>
                  <a:pt x="2008128" y="1447805"/>
                  <a:pt x="2006142" y="1444452"/>
                  <a:pt x="2003473" y="1440480"/>
                </a:cubicBezTo>
                <a:cubicBezTo>
                  <a:pt x="2041889" y="1429411"/>
                  <a:pt x="2072557" y="1411603"/>
                  <a:pt x="2095476" y="1387055"/>
                </a:cubicBezTo>
                <a:cubicBezTo>
                  <a:pt x="2093718" y="1382237"/>
                  <a:pt x="2091439" y="1377516"/>
                  <a:pt x="2088640" y="1372893"/>
                </a:cubicBezTo>
                <a:cubicBezTo>
                  <a:pt x="2068715" y="1390995"/>
                  <a:pt x="2042931" y="1405254"/>
                  <a:pt x="2011286" y="1415672"/>
                </a:cubicBezTo>
                <a:cubicBezTo>
                  <a:pt x="2009398" y="1412091"/>
                  <a:pt x="2007314" y="1408770"/>
                  <a:pt x="2005035" y="1405710"/>
                </a:cubicBezTo>
                <a:cubicBezTo>
                  <a:pt x="2037136" y="1396594"/>
                  <a:pt x="2063278" y="1382856"/>
                  <a:pt x="2083463" y="1364494"/>
                </a:cubicBezTo>
                <a:cubicBezTo>
                  <a:pt x="2083072" y="1363973"/>
                  <a:pt x="2082486" y="1363159"/>
                  <a:pt x="2081705" y="1362052"/>
                </a:cubicBezTo>
                <a:cubicBezTo>
                  <a:pt x="2079035" y="1358276"/>
                  <a:pt x="2076822" y="1355411"/>
                  <a:pt x="2075064" y="1353457"/>
                </a:cubicBezTo>
                <a:cubicBezTo>
                  <a:pt x="2056897" y="1365113"/>
                  <a:pt x="2034824" y="1374912"/>
                  <a:pt x="2008844" y="1382856"/>
                </a:cubicBezTo>
                <a:cubicBezTo>
                  <a:pt x="2007542" y="1380056"/>
                  <a:pt x="2005621" y="1376735"/>
                  <a:pt x="2003082" y="1372893"/>
                </a:cubicBezTo>
                <a:cubicBezTo>
                  <a:pt x="2035508" y="1364885"/>
                  <a:pt x="2062985" y="1352025"/>
                  <a:pt x="2085514" y="1334314"/>
                </a:cubicBezTo>
                <a:lnTo>
                  <a:pt x="2028085" y="1334314"/>
                </a:lnTo>
                <a:close/>
                <a:moveTo>
                  <a:pt x="2733544" y="1321031"/>
                </a:moveTo>
                <a:lnTo>
                  <a:pt x="2743800" y="1321031"/>
                </a:lnTo>
                <a:cubicBezTo>
                  <a:pt x="2743800" y="1325459"/>
                  <a:pt x="2743669" y="1331677"/>
                  <a:pt x="2743409" y="1339686"/>
                </a:cubicBezTo>
                <a:cubicBezTo>
                  <a:pt x="2743344" y="1341509"/>
                  <a:pt x="2743311" y="1342844"/>
                  <a:pt x="2743311" y="1343691"/>
                </a:cubicBezTo>
                <a:cubicBezTo>
                  <a:pt x="2748650" y="1391353"/>
                  <a:pt x="2764538" y="1425341"/>
                  <a:pt x="2790973" y="1445656"/>
                </a:cubicBezTo>
                <a:cubicBezTo>
                  <a:pt x="2788369" y="1448261"/>
                  <a:pt x="2785764" y="1451126"/>
                  <a:pt x="2783160" y="1454251"/>
                </a:cubicBezTo>
                <a:cubicBezTo>
                  <a:pt x="2758092" y="1432634"/>
                  <a:pt x="2743409" y="1403789"/>
                  <a:pt x="2739111" y="1367717"/>
                </a:cubicBezTo>
                <a:cubicBezTo>
                  <a:pt x="2734814" y="1404896"/>
                  <a:pt x="2719089" y="1434490"/>
                  <a:pt x="2691938" y="1456498"/>
                </a:cubicBezTo>
                <a:cubicBezTo>
                  <a:pt x="2689789" y="1453828"/>
                  <a:pt x="2687119" y="1451093"/>
                  <a:pt x="2683929" y="1448293"/>
                </a:cubicBezTo>
                <a:cubicBezTo>
                  <a:pt x="2710495" y="1427067"/>
                  <a:pt x="2726024" y="1399915"/>
                  <a:pt x="2730517" y="1366838"/>
                </a:cubicBezTo>
                <a:cubicBezTo>
                  <a:pt x="2732405" y="1356680"/>
                  <a:pt x="2733414" y="1341412"/>
                  <a:pt x="2733544" y="1321031"/>
                </a:cubicBezTo>
                <a:close/>
                <a:moveTo>
                  <a:pt x="921501" y="1321031"/>
                </a:moveTo>
                <a:lnTo>
                  <a:pt x="932343" y="1321031"/>
                </a:lnTo>
                <a:cubicBezTo>
                  <a:pt x="932343" y="1329431"/>
                  <a:pt x="932082" y="1338644"/>
                  <a:pt x="931561" y="1348672"/>
                </a:cubicBezTo>
                <a:cubicBezTo>
                  <a:pt x="940417" y="1392167"/>
                  <a:pt x="960081" y="1423518"/>
                  <a:pt x="990553" y="1442726"/>
                </a:cubicBezTo>
                <a:cubicBezTo>
                  <a:pt x="987363" y="1446047"/>
                  <a:pt x="984498" y="1449368"/>
                  <a:pt x="981958" y="1452689"/>
                </a:cubicBezTo>
                <a:cubicBezTo>
                  <a:pt x="953309" y="1431071"/>
                  <a:pt x="935240" y="1403724"/>
                  <a:pt x="927752" y="1370647"/>
                </a:cubicBezTo>
                <a:cubicBezTo>
                  <a:pt x="922022" y="1404245"/>
                  <a:pt x="900894" y="1432797"/>
                  <a:pt x="864365" y="1456302"/>
                </a:cubicBezTo>
                <a:cubicBezTo>
                  <a:pt x="861696" y="1452786"/>
                  <a:pt x="858961" y="1449531"/>
                  <a:pt x="856161" y="1446535"/>
                </a:cubicBezTo>
                <a:cubicBezTo>
                  <a:pt x="893796" y="1424397"/>
                  <a:pt x="914795" y="1395715"/>
                  <a:pt x="919158" y="1360490"/>
                </a:cubicBezTo>
                <a:cubicBezTo>
                  <a:pt x="920785" y="1348183"/>
                  <a:pt x="921567" y="1335031"/>
                  <a:pt x="921501" y="1321031"/>
                </a:cubicBezTo>
                <a:close/>
                <a:moveTo>
                  <a:pt x="3019615" y="1310093"/>
                </a:moveTo>
                <a:lnTo>
                  <a:pt x="3019615" y="1363029"/>
                </a:lnTo>
                <a:lnTo>
                  <a:pt x="3069426" y="1363029"/>
                </a:lnTo>
                <a:lnTo>
                  <a:pt x="3069426" y="1310093"/>
                </a:lnTo>
                <a:close/>
                <a:moveTo>
                  <a:pt x="2926147" y="1308042"/>
                </a:moveTo>
                <a:lnTo>
                  <a:pt x="2926147" y="1352676"/>
                </a:lnTo>
                <a:lnTo>
                  <a:pt x="2964823" y="1352676"/>
                </a:lnTo>
                <a:lnTo>
                  <a:pt x="2964823" y="1308042"/>
                </a:lnTo>
                <a:close/>
                <a:moveTo>
                  <a:pt x="2877215" y="1308042"/>
                </a:moveTo>
                <a:lnTo>
                  <a:pt x="2877215" y="1352676"/>
                </a:lnTo>
                <a:lnTo>
                  <a:pt x="2915794" y="1352676"/>
                </a:lnTo>
                <a:lnTo>
                  <a:pt x="2915794" y="1308042"/>
                </a:lnTo>
                <a:close/>
                <a:moveTo>
                  <a:pt x="2677971" y="1305502"/>
                </a:moveTo>
                <a:lnTo>
                  <a:pt x="2687542" y="1308432"/>
                </a:lnTo>
                <a:cubicBezTo>
                  <a:pt x="2680055" y="1329789"/>
                  <a:pt x="2673250" y="1347076"/>
                  <a:pt x="2667130" y="1360294"/>
                </a:cubicBezTo>
                <a:cubicBezTo>
                  <a:pt x="2671623" y="1368238"/>
                  <a:pt x="2678134" y="1379795"/>
                  <a:pt x="2686663" y="1394967"/>
                </a:cubicBezTo>
                <a:cubicBezTo>
                  <a:pt x="2689984" y="1400827"/>
                  <a:pt x="2692426" y="1405189"/>
                  <a:pt x="2693989" y="1408054"/>
                </a:cubicBezTo>
                <a:lnTo>
                  <a:pt x="2684515" y="1413328"/>
                </a:lnTo>
                <a:cubicBezTo>
                  <a:pt x="2678459" y="1401543"/>
                  <a:pt x="2671004" y="1387511"/>
                  <a:pt x="2662149" y="1371233"/>
                </a:cubicBezTo>
                <a:cubicBezTo>
                  <a:pt x="2655051" y="1385688"/>
                  <a:pt x="2646457" y="1400501"/>
                  <a:pt x="2636364" y="1415672"/>
                </a:cubicBezTo>
                <a:lnTo>
                  <a:pt x="2627574" y="1409714"/>
                </a:lnTo>
                <a:cubicBezTo>
                  <a:pt x="2638773" y="1393632"/>
                  <a:pt x="2648377" y="1377354"/>
                  <a:pt x="2656386" y="1360880"/>
                </a:cubicBezTo>
                <a:cubicBezTo>
                  <a:pt x="2646554" y="1343430"/>
                  <a:pt x="2637341" y="1327478"/>
                  <a:pt x="2628746" y="1313023"/>
                </a:cubicBezTo>
                <a:lnTo>
                  <a:pt x="2637536" y="1308237"/>
                </a:lnTo>
                <a:cubicBezTo>
                  <a:pt x="2644699" y="1320869"/>
                  <a:pt x="2652642" y="1334738"/>
                  <a:pt x="2661367" y="1349844"/>
                </a:cubicBezTo>
                <a:cubicBezTo>
                  <a:pt x="2666186" y="1338840"/>
                  <a:pt x="2671720" y="1324059"/>
                  <a:pt x="2677971" y="1305502"/>
                </a:cubicBezTo>
                <a:close/>
                <a:moveTo>
                  <a:pt x="291247" y="1293880"/>
                </a:moveTo>
                <a:lnTo>
                  <a:pt x="301014" y="1293880"/>
                </a:lnTo>
                <a:cubicBezTo>
                  <a:pt x="301014" y="1299024"/>
                  <a:pt x="300981" y="1302767"/>
                  <a:pt x="300916" y="1305112"/>
                </a:cubicBezTo>
                <a:cubicBezTo>
                  <a:pt x="300851" y="1307846"/>
                  <a:pt x="300754" y="1310223"/>
                  <a:pt x="300623" y="1312241"/>
                </a:cubicBezTo>
                <a:lnTo>
                  <a:pt x="342230" y="1312241"/>
                </a:lnTo>
                <a:lnTo>
                  <a:pt x="342230" y="1320836"/>
                </a:lnTo>
                <a:lnTo>
                  <a:pt x="299646" y="1320836"/>
                </a:lnTo>
                <a:cubicBezTo>
                  <a:pt x="299060" y="1324027"/>
                  <a:pt x="298247" y="1326957"/>
                  <a:pt x="297205" y="1329626"/>
                </a:cubicBezTo>
                <a:cubicBezTo>
                  <a:pt x="310293" y="1335942"/>
                  <a:pt x="326115" y="1344016"/>
                  <a:pt x="344672" y="1353848"/>
                </a:cubicBezTo>
                <a:lnTo>
                  <a:pt x="338616" y="1362834"/>
                </a:lnTo>
                <a:cubicBezTo>
                  <a:pt x="323641" y="1353978"/>
                  <a:pt x="308665" y="1345644"/>
                  <a:pt x="293689" y="1337830"/>
                </a:cubicBezTo>
                <a:cubicBezTo>
                  <a:pt x="287829" y="1348574"/>
                  <a:pt x="273797" y="1357136"/>
                  <a:pt x="251594" y="1363517"/>
                </a:cubicBezTo>
                <a:cubicBezTo>
                  <a:pt x="250096" y="1360457"/>
                  <a:pt x="248241" y="1357494"/>
                  <a:pt x="246027" y="1354629"/>
                </a:cubicBezTo>
                <a:cubicBezTo>
                  <a:pt x="274220" y="1347142"/>
                  <a:pt x="288773" y="1335877"/>
                  <a:pt x="289684" y="1320836"/>
                </a:cubicBezTo>
                <a:lnTo>
                  <a:pt x="248078" y="1320836"/>
                </a:lnTo>
                <a:lnTo>
                  <a:pt x="248078" y="1312241"/>
                </a:lnTo>
                <a:lnTo>
                  <a:pt x="290661" y="1312241"/>
                </a:lnTo>
                <a:cubicBezTo>
                  <a:pt x="291052" y="1306837"/>
                  <a:pt x="291247" y="1300716"/>
                  <a:pt x="291247" y="1293880"/>
                </a:cubicBezTo>
                <a:close/>
                <a:moveTo>
                  <a:pt x="805276" y="1290657"/>
                </a:moveTo>
                <a:lnTo>
                  <a:pt x="869737" y="1290657"/>
                </a:lnTo>
                <a:lnTo>
                  <a:pt x="869737" y="1301302"/>
                </a:lnTo>
                <a:cubicBezTo>
                  <a:pt x="866091" y="1331319"/>
                  <a:pt x="860231" y="1356322"/>
                  <a:pt x="852157" y="1376312"/>
                </a:cubicBezTo>
                <a:cubicBezTo>
                  <a:pt x="856389" y="1382628"/>
                  <a:pt x="862510" y="1391939"/>
                  <a:pt x="870519" y="1404245"/>
                </a:cubicBezTo>
                <a:cubicBezTo>
                  <a:pt x="874100" y="1409714"/>
                  <a:pt x="876769" y="1413784"/>
                  <a:pt x="878527" y="1416454"/>
                </a:cubicBezTo>
                <a:lnTo>
                  <a:pt x="868956" y="1423290"/>
                </a:lnTo>
                <a:cubicBezTo>
                  <a:pt x="866221" y="1419123"/>
                  <a:pt x="862282" y="1412970"/>
                  <a:pt x="857138" y="1404831"/>
                </a:cubicBezTo>
                <a:cubicBezTo>
                  <a:pt x="852450" y="1397538"/>
                  <a:pt x="848966" y="1392102"/>
                  <a:pt x="846687" y="1388520"/>
                </a:cubicBezTo>
                <a:cubicBezTo>
                  <a:pt x="837637" y="1407598"/>
                  <a:pt x="824712" y="1426448"/>
                  <a:pt x="807913" y="1445070"/>
                </a:cubicBezTo>
                <a:cubicBezTo>
                  <a:pt x="804592" y="1441294"/>
                  <a:pt x="801727" y="1438364"/>
                  <a:pt x="799318" y="1436280"/>
                </a:cubicBezTo>
                <a:cubicBezTo>
                  <a:pt x="817029" y="1417398"/>
                  <a:pt x="830507" y="1397799"/>
                  <a:pt x="839753" y="1377484"/>
                </a:cubicBezTo>
                <a:cubicBezTo>
                  <a:pt x="834349" y="1369215"/>
                  <a:pt x="826828" y="1357820"/>
                  <a:pt x="817191" y="1343300"/>
                </a:cubicBezTo>
                <a:cubicBezTo>
                  <a:pt x="812243" y="1335747"/>
                  <a:pt x="808564" y="1330147"/>
                  <a:pt x="806155" y="1326501"/>
                </a:cubicBezTo>
                <a:lnTo>
                  <a:pt x="814750" y="1320836"/>
                </a:lnTo>
                <a:cubicBezTo>
                  <a:pt x="818982" y="1327152"/>
                  <a:pt x="825493" y="1336756"/>
                  <a:pt x="834284" y="1349648"/>
                </a:cubicBezTo>
                <a:cubicBezTo>
                  <a:pt x="838907" y="1356485"/>
                  <a:pt x="842390" y="1361629"/>
                  <a:pt x="844734" y="1365080"/>
                </a:cubicBezTo>
                <a:cubicBezTo>
                  <a:pt x="851571" y="1346914"/>
                  <a:pt x="856357" y="1325296"/>
                  <a:pt x="859091" y="1300228"/>
                </a:cubicBezTo>
                <a:lnTo>
                  <a:pt x="805276" y="1300228"/>
                </a:lnTo>
                <a:close/>
                <a:moveTo>
                  <a:pt x="3337382" y="1288899"/>
                </a:moveTo>
                <a:lnTo>
                  <a:pt x="3347930" y="1288899"/>
                </a:lnTo>
                <a:lnTo>
                  <a:pt x="3347930" y="1409324"/>
                </a:lnTo>
                <a:lnTo>
                  <a:pt x="3337382" y="1409324"/>
                </a:lnTo>
                <a:close/>
                <a:moveTo>
                  <a:pt x="233818" y="1287629"/>
                </a:moveTo>
                <a:lnTo>
                  <a:pt x="233818" y="1372503"/>
                </a:lnTo>
                <a:lnTo>
                  <a:pt x="357076" y="1372503"/>
                </a:lnTo>
                <a:lnTo>
                  <a:pt x="357076" y="1287629"/>
                </a:lnTo>
                <a:close/>
                <a:moveTo>
                  <a:pt x="1119378" y="1286457"/>
                </a:moveTo>
                <a:lnTo>
                  <a:pt x="1180128" y="1286457"/>
                </a:lnTo>
                <a:lnTo>
                  <a:pt x="1180128" y="1383051"/>
                </a:lnTo>
                <a:cubicBezTo>
                  <a:pt x="1180453" y="1396204"/>
                  <a:pt x="1174202" y="1402878"/>
                  <a:pt x="1161375" y="1403073"/>
                </a:cubicBezTo>
                <a:cubicBezTo>
                  <a:pt x="1158185" y="1403203"/>
                  <a:pt x="1155027" y="1403301"/>
                  <a:pt x="1151901" y="1403366"/>
                </a:cubicBezTo>
                <a:cubicBezTo>
                  <a:pt x="1150339" y="1403431"/>
                  <a:pt x="1148743" y="1403464"/>
                  <a:pt x="1147116" y="1403464"/>
                </a:cubicBezTo>
                <a:cubicBezTo>
                  <a:pt x="1145683" y="1403464"/>
                  <a:pt x="1143697" y="1403464"/>
                  <a:pt x="1141158" y="1403464"/>
                </a:cubicBezTo>
                <a:cubicBezTo>
                  <a:pt x="1140767" y="1399948"/>
                  <a:pt x="1140084" y="1396432"/>
                  <a:pt x="1139107" y="1392915"/>
                </a:cubicBezTo>
                <a:cubicBezTo>
                  <a:pt x="1144706" y="1393306"/>
                  <a:pt x="1150664" y="1393501"/>
                  <a:pt x="1156980" y="1393501"/>
                </a:cubicBezTo>
                <a:cubicBezTo>
                  <a:pt x="1166031" y="1393697"/>
                  <a:pt x="1170426" y="1389888"/>
                  <a:pt x="1170165" y="1382074"/>
                </a:cubicBezTo>
                <a:lnTo>
                  <a:pt x="1170165" y="1296517"/>
                </a:lnTo>
                <a:lnTo>
                  <a:pt x="1129535" y="1296517"/>
                </a:lnTo>
                <a:lnTo>
                  <a:pt x="1129535" y="1429248"/>
                </a:lnTo>
                <a:lnTo>
                  <a:pt x="1119378" y="1429248"/>
                </a:lnTo>
                <a:close/>
                <a:moveTo>
                  <a:pt x="722063" y="1285089"/>
                </a:moveTo>
                <a:lnTo>
                  <a:pt x="732123" y="1285089"/>
                </a:lnTo>
                <a:lnTo>
                  <a:pt x="732123" y="1363517"/>
                </a:lnTo>
                <a:lnTo>
                  <a:pt x="722063" y="1363517"/>
                </a:lnTo>
                <a:close/>
                <a:moveTo>
                  <a:pt x="2610580" y="1284699"/>
                </a:moveTo>
                <a:lnTo>
                  <a:pt x="2691742" y="1284699"/>
                </a:lnTo>
                <a:lnTo>
                  <a:pt x="2691742" y="1294270"/>
                </a:lnTo>
                <a:lnTo>
                  <a:pt x="2620737" y="1294270"/>
                </a:lnTo>
                <a:lnTo>
                  <a:pt x="2620737" y="1425244"/>
                </a:lnTo>
                <a:lnTo>
                  <a:pt x="2691156" y="1425244"/>
                </a:lnTo>
                <a:lnTo>
                  <a:pt x="2691156" y="1434718"/>
                </a:lnTo>
                <a:lnTo>
                  <a:pt x="2610580" y="1434718"/>
                </a:lnTo>
                <a:close/>
                <a:moveTo>
                  <a:pt x="3214124" y="1279913"/>
                </a:moveTo>
                <a:lnTo>
                  <a:pt x="3322146" y="1279913"/>
                </a:lnTo>
                <a:lnTo>
                  <a:pt x="3322146" y="1289680"/>
                </a:lnTo>
                <a:lnTo>
                  <a:pt x="3266768" y="1289680"/>
                </a:lnTo>
                <a:cubicBezTo>
                  <a:pt x="3256024" y="1306935"/>
                  <a:pt x="3245085" y="1322920"/>
                  <a:pt x="3233951" y="1337635"/>
                </a:cubicBezTo>
                <a:cubicBezTo>
                  <a:pt x="3250424" y="1336789"/>
                  <a:pt x="3271553" y="1335682"/>
                  <a:pt x="3297338" y="1334314"/>
                </a:cubicBezTo>
                <a:cubicBezTo>
                  <a:pt x="3292910" y="1327087"/>
                  <a:pt x="3287701" y="1319078"/>
                  <a:pt x="3281711" y="1310288"/>
                </a:cubicBezTo>
                <a:lnTo>
                  <a:pt x="3290696" y="1305893"/>
                </a:lnTo>
                <a:cubicBezTo>
                  <a:pt x="3297273" y="1315269"/>
                  <a:pt x="3306551" y="1329431"/>
                  <a:pt x="3318532" y="1348379"/>
                </a:cubicBezTo>
                <a:cubicBezTo>
                  <a:pt x="3319183" y="1349420"/>
                  <a:pt x="3319671" y="1350202"/>
                  <a:pt x="3319997" y="1350723"/>
                </a:cubicBezTo>
                <a:lnTo>
                  <a:pt x="3310132" y="1356094"/>
                </a:lnTo>
                <a:cubicBezTo>
                  <a:pt x="3309221" y="1354532"/>
                  <a:pt x="3307886" y="1352253"/>
                  <a:pt x="3306128" y="1349258"/>
                </a:cubicBezTo>
                <a:cubicBezTo>
                  <a:pt x="3304630" y="1346718"/>
                  <a:pt x="3303491" y="1344797"/>
                  <a:pt x="3302710" y="1343495"/>
                </a:cubicBezTo>
                <a:cubicBezTo>
                  <a:pt x="3282655" y="1344342"/>
                  <a:pt x="3262796" y="1345546"/>
                  <a:pt x="3243132" y="1347109"/>
                </a:cubicBezTo>
                <a:cubicBezTo>
                  <a:pt x="3234928" y="1347695"/>
                  <a:pt x="3228189" y="1348541"/>
                  <a:pt x="3222914" y="1349648"/>
                </a:cubicBezTo>
                <a:lnTo>
                  <a:pt x="3217347" y="1338905"/>
                </a:lnTo>
                <a:cubicBezTo>
                  <a:pt x="3221710" y="1335845"/>
                  <a:pt x="3225031" y="1332849"/>
                  <a:pt x="3227310" y="1329919"/>
                </a:cubicBezTo>
                <a:cubicBezTo>
                  <a:pt x="3238704" y="1315269"/>
                  <a:pt x="3247657" y="1301856"/>
                  <a:pt x="3254168" y="1289680"/>
                </a:cubicBezTo>
                <a:lnTo>
                  <a:pt x="3214124" y="1289680"/>
                </a:lnTo>
                <a:close/>
                <a:moveTo>
                  <a:pt x="609256" y="1279229"/>
                </a:moveTo>
                <a:lnTo>
                  <a:pt x="708877" y="1279229"/>
                </a:lnTo>
                <a:lnTo>
                  <a:pt x="708877" y="1288508"/>
                </a:lnTo>
                <a:lnTo>
                  <a:pt x="662876" y="1288508"/>
                </a:lnTo>
                <a:cubicBezTo>
                  <a:pt x="657927" y="1298600"/>
                  <a:pt x="652523" y="1307846"/>
                  <a:pt x="646662" y="1316246"/>
                </a:cubicBezTo>
                <a:lnTo>
                  <a:pt x="702333" y="1316246"/>
                </a:lnTo>
                <a:lnTo>
                  <a:pt x="702333" y="1325915"/>
                </a:lnTo>
                <a:cubicBezTo>
                  <a:pt x="688400" y="1363289"/>
                  <a:pt x="658578" y="1390018"/>
                  <a:pt x="612869" y="1406101"/>
                </a:cubicBezTo>
                <a:cubicBezTo>
                  <a:pt x="610851" y="1402259"/>
                  <a:pt x="608670" y="1398971"/>
                  <a:pt x="606325" y="1396236"/>
                </a:cubicBezTo>
                <a:cubicBezTo>
                  <a:pt x="650993" y="1381781"/>
                  <a:pt x="679446" y="1358113"/>
                  <a:pt x="691688" y="1325231"/>
                </a:cubicBezTo>
                <a:lnTo>
                  <a:pt x="640119" y="1325231"/>
                </a:lnTo>
                <a:cubicBezTo>
                  <a:pt x="637449" y="1328682"/>
                  <a:pt x="634649" y="1332035"/>
                  <a:pt x="631719" y="1335291"/>
                </a:cubicBezTo>
                <a:cubicBezTo>
                  <a:pt x="640965" y="1341281"/>
                  <a:pt x="649885" y="1347467"/>
                  <a:pt x="658481" y="1353848"/>
                </a:cubicBezTo>
                <a:lnTo>
                  <a:pt x="651448" y="1361662"/>
                </a:lnTo>
                <a:cubicBezTo>
                  <a:pt x="643895" y="1355411"/>
                  <a:pt x="635301" y="1348802"/>
                  <a:pt x="625664" y="1341835"/>
                </a:cubicBezTo>
                <a:cubicBezTo>
                  <a:pt x="621041" y="1346523"/>
                  <a:pt x="614985" y="1352058"/>
                  <a:pt x="607497" y="1358439"/>
                </a:cubicBezTo>
                <a:cubicBezTo>
                  <a:pt x="605349" y="1355704"/>
                  <a:pt x="602874" y="1352969"/>
                  <a:pt x="600075" y="1350234"/>
                </a:cubicBezTo>
                <a:cubicBezTo>
                  <a:pt x="622473" y="1334087"/>
                  <a:pt x="639598" y="1313511"/>
                  <a:pt x="651448" y="1288508"/>
                </a:cubicBezTo>
                <a:lnTo>
                  <a:pt x="609256" y="1288508"/>
                </a:lnTo>
                <a:close/>
                <a:moveTo>
                  <a:pt x="223465" y="1278448"/>
                </a:moveTo>
                <a:lnTo>
                  <a:pt x="367429" y="1278448"/>
                </a:lnTo>
                <a:lnTo>
                  <a:pt x="367429" y="1381684"/>
                </a:lnTo>
                <a:lnTo>
                  <a:pt x="223465" y="1381684"/>
                </a:lnTo>
                <a:close/>
                <a:moveTo>
                  <a:pt x="172385" y="1278448"/>
                </a:moveTo>
                <a:lnTo>
                  <a:pt x="174240" y="1288899"/>
                </a:lnTo>
                <a:cubicBezTo>
                  <a:pt x="148261" y="1290136"/>
                  <a:pt x="124332" y="1291112"/>
                  <a:pt x="102454" y="1291829"/>
                </a:cubicBezTo>
                <a:cubicBezTo>
                  <a:pt x="100110" y="1306739"/>
                  <a:pt x="96952" y="1318687"/>
                  <a:pt x="92980" y="1327673"/>
                </a:cubicBezTo>
                <a:lnTo>
                  <a:pt x="186058" y="1327673"/>
                </a:lnTo>
                <a:lnTo>
                  <a:pt x="186058" y="1337635"/>
                </a:lnTo>
                <a:lnTo>
                  <a:pt x="117592" y="1337635"/>
                </a:lnTo>
                <a:cubicBezTo>
                  <a:pt x="133545" y="1361922"/>
                  <a:pt x="157572" y="1377191"/>
                  <a:pt x="189672" y="1383442"/>
                </a:cubicBezTo>
                <a:cubicBezTo>
                  <a:pt x="187784" y="1386567"/>
                  <a:pt x="185896" y="1390181"/>
                  <a:pt x="184007" y="1394283"/>
                </a:cubicBezTo>
                <a:cubicBezTo>
                  <a:pt x="146893" y="1383995"/>
                  <a:pt x="121044" y="1365113"/>
                  <a:pt x="106458" y="1337635"/>
                </a:cubicBezTo>
                <a:lnTo>
                  <a:pt x="88195" y="1337635"/>
                </a:lnTo>
                <a:cubicBezTo>
                  <a:pt x="77190" y="1359773"/>
                  <a:pt x="50071" y="1379177"/>
                  <a:pt x="6837" y="1395846"/>
                </a:cubicBezTo>
                <a:cubicBezTo>
                  <a:pt x="4427" y="1391483"/>
                  <a:pt x="2279" y="1387967"/>
                  <a:pt x="390" y="1385297"/>
                </a:cubicBezTo>
                <a:cubicBezTo>
                  <a:pt x="38155" y="1372991"/>
                  <a:pt x="63224" y="1357104"/>
                  <a:pt x="75595" y="1337635"/>
                </a:cubicBezTo>
                <a:lnTo>
                  <a:pt x="4981" y="1337635"/>
                </a:lnTo>
                <a:lnTo>
                  <a:pt x="4981" y="1327673"/>
                </a:lnTo>
                <a:lnTo>
                  <a:pt x="81455" y="1327673"/>
                </a:lnTo>
                <a:cubicBezTo>
                  <a:pt x="86339" y="1317711"/>
                  <a:pt x="89660" y="1305893"/>
                  <a:pt x="91417" y="1292219"/>
                </a:cubicBezTo>
                <a:cubicBezTo>
                  <a:pt x="64917" y="1293001"/>
                  <a:pt x="40434" y="1293554"/>
                  <a:pt x="17971" y="1293880"/>
                </a:cubicBezTo>
                <a:cubicBezTo>
                  <a:pt x="17515" y="1290754"/>
                  <a:pt x="16733" y="1287271"/>
                  <a:pt x="15627" y="1283429"/>
                </a:cubicBezTo>
                <a:cubicBezTo>
                  <a:pt x="66740" y="1283299"/>
                  <a:pt x="118992" y="1281639"/>
                  <a:pt x="172385" y="1278448"/>
                </a:cubicBezTo>
                <a:close/>
                <a:moveTo>
                  <a:pt x="1542185" y="1273467"/>
                </a:moveTo>
                <a:cubicBezTo>
                  <a:pt x="1552603" y="1279718"/>
                  <a:pt x="1562467" y="1286196"/>
                  <a:pt x="1571778" y="1292903"/>
                </a:cubicBezTo>
                <a:lnTo>
                  <a:pt x="1565430" y="1300716"/>
                </a:lnTo>
                <a:cubicBezTo>
                  <a:pt x="1556379" y="1293945"/>
                  <a:pt x="1546580" y="1287271"/>
                  <a:pt x="1536031" y="1280694"/>
                </a:cubicBezTo>
                <a:close/>
                <a:moveTo>
                  <a:pt x="1632040" y="1272100"/>
                </a:moveTo>
                <a:cubicBezTo>
                  <a:pt x="1640569" y="1279327"/>
                  <a:pt x="1650304" y="1288378"/>
                  <a:pt x="1661242" y="1299251"/>
                </a:cubicBezTo>
                <a:lnTo>
                  <a:pt x="1652452" y="1307260"/>
                </a:lnTo>
                <a:cubicBezTo>
                  <a:pt x="1643662" y="1297689"/>
                  <a:pt x="1634188" y="1288215"/>
                  <a:pt x="1624031" y="1278839"/>
                </a:cubicBezTo>
                <a:close/>
                <a:moveTo>
                  <a:pt x="2819590" y="1271514"/>
                </a:moveTo>
                <a:cubicBezTo>
                  <a:pt x="2826948" y="1280629"/>
                  <a:pt x="2835738" y="1292024"/>
                  <a:pt x="2845961" y="1305698"/>
                </a:cubicBezTo>
                <a:lnTo>
                  <a:pt x="2836975" y="1312437"/>
                </a:lnTo>
                <a:cubicBezTo>
                  <a:pt x="2827273" y="1298372"/>
                  <a:pt x="2818679" y="1286652"/>
                  <a:pt x="2811191" y="1277276"/>
                </a:cubicBezTo>
                <a:close/>
                <a:moveTo>
                  <a:pt x="1016924" y="1271025"/>
                </a:moveTo>
                <a:cubicBezTo>
                  <a:pt x="1024867" y="1280662"/>
                  <a:pt x="1033657" y="1291861"/>
                  <a:pt x="1043294" y="1304623"/>
                </a:cubicBezTo>
                <a:lnTo>
                  <a:pt x="1033723" y="1311851"/>
                </a:lnTo>
                <a:cubicBezTo>
                  <a:pt x="1024411" y="1298503"/>
                  <a:pt x="1015947" y="1287043"/>
                  <a:pt x="1008329" y="1277471"/>
                </a:cubicBezTo>
                <a:close/>
                <a:moveTo>
                  <a:pt x="2290325" y="1270830"/>
                </a:moveTo>
                <a:lnTo>
                  <a:pt x="2301850" y="1270830"/>
                </a:lnTo>
                <a:cubicBezTo>
                  <a:pt x="2301785" y="1272913"/>
                  <a:pt x="2301687" y="1275909"/>
                  <a:pt x="2301557" y="1279815"/>
                </a:cubicBezTo>
                <a:cubicBezTo>
                  <a:pt x="2301296" y="1289192"/>
                  <a:pt x="2301003" y="1296159"/>
                  <a:pt x="2300678" y="1300716"/>
                </a:cubicBezTo>
                <a:cubicBezTo>
                  <a:pt x="2308621" y="1372796"/>
                  <a:pt x="2337955" y="1419774"/>
                  <a:pt x="2388677" y="1441652"/>
                </a:cubicBezTo>
                <a:cubicBezTo>
                  <a:pt x="2386007" y="1444517"/>
                  <a:pt x="2383403" y="1447805"/>
                  <a:pt x="2380864" y="1451517"/>
                </a:cubicBezTo>
                <a:cubicBezTo>
                  <a:pt x="2330857" y="1425407"/>
                  <a:pt x="2302664" y="1383865"/>
                  <a:pt x="2296283" y="1326892"/>
                </a:cubicBezTo>
                <a:cubicBezTo>
                  <a:pt x="2289185" y="1382758"/>
                  <a:pt x="2260731" y="1425081"/>
                  <a:pt x="2210920" y="1453861"/>
                </a:cubicBezTo>
                <a:cubicBezTo>
                  <a:pt x="2207404" y="1449954"/>
                  <a:pt x="2204670" y="1446959"/>
                  <a:pt x="2202716" y="1444875"/>
                </a:cubicBezTo>
                <a:cubicBezTo>
                  <a:pt x="2252657" y="1416161"/>
                  <a:pt x="2280916" y="1374293"/>
                  <a:pt x="2287492" y="1319273"/>
                </a:cubicBezTo>
                <a:cubicBezTo>
                  <a:pt x="2288599" y="1312502"/>
                  <a:pt x="2289348" y="1305567"/>
                  <a:pt x="2289739" y="1298470"/>
                </a:cubicBezTo>
                <a:cubicBezTo>
                  <a:pt x="2290130" y="1291959"/>
                  <a:pt x="2290325" y="1282745"/>
                  <a:pt x="2290325" y="1270830"/>
                </a:cubicBezTo>
                <a:close/>
                <a:moveTo>
                  <a:pt x="1110588" y="1270244"/>
                </a:moveTo>
                <a:lnTo>
                  <a:pt x="1114983" y="1280108"/>
                </a:lnTo>
                <a:cubicBezTo>
                  <a:pt x="1098770" y="1284601"/>
                  <a:pt x="1085552" y="1287857"/>
                  <a:pt x="1075329" y="1289875"/>
                </a:cubicBezTo>
                <a:lnTo>
                  <a:pt x="1075329" y="1392720"/>
                </a:lnTo>
                <a:cubicBezTo>
                  <a:pt x="1084380" y="1388292"/>
                  <a:pt x="1094863" y="1383084"/>
                  <a:pt x="1106779" y="1377093"/>
                </a:cubicBezTo>
                <a:cubicBezTo>
                  <a:pt x="1106974" y="1380870"/>
                  <a:pt x="1107365" y="1384386"/>
                  <a:pt x="1107951" y="1387641"/>
                </a:cubicBezTo>
                <a:cubicBezTo>
                  <a:pt x="1096361" y="1392785"/>
                  <a:pt x="1085422" y="1398124"/>
                  <a:pt x="1075134" y="1403659"/>
                </a:cubicBezTo>
                <a:cubicBezTo>
                  <a:pt x="1072269" y="1405287"/>
                  <a:pt x="1069665" y="1407110"/>
                  <a:pt x="1067321" y="1409128"/>
                </a:cubicBezTo>
                <a:lnTo>
                  <a:pt x="1060777" y="1401315"/>
                </a:lnTo>
                <a:cubicBezTo>
                  <a:pt x="1063902" y="1398385"/>
                  <a:pt x="1065432" y="1394576"/>
                  <a:pt x="1065367" y="1389888"/>
                </a:cubicBezTo>
                <a:lnTo>
                  <a:pt x="1065367" y="1282062"/>
                </a:lnTo>
                <a:cubicBezTo>
                  <a:pt x="1083729" y="1278285"/>
                  <a:pt x="1098802" y="1274346"/>
                  <a:pt x="1110588" y="1270244"/>
                </a:cubicBezTo>
                <a:close/>
                <a:moveTo>
                  <a:pt x="765525" y="1269658"/>
                </a:moveTo>
                <a:lnTo>
                  <a:pt x="775682" y="1269658"/>
                </a:lnTo>
                <a:lnTo>
                  <a:pt x="775682" y="1373089"/>
                </a:lnTo>
                <a:cubicBezTo>
                  <a:pt x="776659" y="1388976"/>
                  <a:pt x="769204" y="1397050"/>
                  <a:pt x="753317" y="1397311"/>
                </a:cubicBezTo>
                <a:cubicBezTo>
                  <a:pt x="751233" y="1397441"/>
                  <a:pt x="748433" y="1397538"/>
                  <a:pt x="744917" y="1397604"/>
                </a:cubicBezTo>
                <a:cubicBezTo>
                  <a:pt x="743224" y="1397669"/>
                  <a:pt x="741238" y="1397701"/>
                  <a:pt x="738959" y="1397701"/>
                </a:cubicBezTo>
                <a:cubicBezTo>
                  <a:pt x="737071" y="1397701"/>
                  <a:pt x="734109" y="1397701"/>
                  <a:pt x="730071" y="1397701"/>
                </a:cubicBezTo>
                <a:cubicBezTo>
                  <a:pt x="729941" y="1394380"/>
                  <a:pt x="729355" y="1390767"/>
                  <a:pt x="728314" y="1386860"/>
                </a:cubicBezTo>
                <a:cubicBezTo>
                  <a:pt x="733197" y="1387186"/>
                  <a:pt x="740717" y="1387381"/>
                  <a:pt x="750875" y="1387446"/>
                </a:cubicBezTo>
                <a:cubicBezTo>
                  <a:pt x="756475" y="1387511"/>
                  <a:pt x="760316" y="1386404"/>
                  <a:pt x="762400" y="1384125"/>
                </a:cubicBezTo>
                <a:cubicBezTo>
                  <a:pt x="764549" y="1381977"/>
                  <a:pt x="765590" y="1377972"/>
                  <a:pt x="765525" y="1372112"/>
                </a:cubicBezTo>
                <a:close/>
                <a:moveTo>
                  <a:pt x="3379379" y="1269463"/>
                </a:moveTo>
                <a:lnTo>
                  <a:pt x="3389928" y="1269463"/>
                </a:lnTo>
                <a:lnTo>
                  <a:pt x="3389928" y="1429443"/>
                </a:lnTo>
                <a:cubicBezTo>
                  <a:pt x="3390318" y="1444029"/>
                  <a:pt x="3383253" y="1451582"/>
                  <a:pt x="3368733" y="1452103"/>
                </a:cubicBezTo>
                <a:cubicBezTo>
                  <a:pt x="3363850" y="1452298"/>
                  <a:pt x="3355320" y="1452428"/>
                  <a:pt x="3343144" y="1452493"/>
                </a:cubicBezTo>
                <a:cubicBezTo>
                  <a:pt x="3342428" y="1446438"/>
                  <a:pt x="3341777" y="1442629"/>
                  <a:pt x="3341191" y="1441066"/>
                </a:cubicBezTo>
                <a:cubicBezTo>
                  <a:pt x="3344381" y="1441457"/>
                  <a:pt x="3353041" y="1441652"/>
                  <a:pt x="3367171" y="1441652"/>
                </a:cubicBezTo>
                <a:cubicBezTo>
                  <a:pt x="3375440" y="1441847"/>
                  <a:pt x="3379510" y="1437452"/>
                  <a:pt x="3379379" y="1428467"/>
                </a:cubicBezTo>
                <a:close/>
                <a:moveTo>
                  <a:pt x="3117967" y="1268486"/>
                </a:moveTo>
                <a:lnTo>
                  <a:pt x="3128613" y="1271221"/>
                </a:lnTo>
                <a:cubicBezTo>
                  <a:pt x="3125097" y="1281573"/>
                  <a:pt x="3121483" y="1291177"/>
                  <a:pt x="3117772" y="1300033"/>
                </a:cubicBezTo>
                <a:lnTo>
                  <a:pt x="3182429" y="1300033"/>
                </a:lnTo>
                <a:cubicBezTo>
                  <a:pt x="3181647" y="1345611"/>
                  <a:pt x="3180443" y="1385297"/>
                  <a:pt x="3178815" y="1419091"/>
                </a:cubicBezTo>
                <a:cubicBezTo>
                  <a:pt x="3178815" y="1440968"/>
                  <a:pt x="3167681" y="1451842"/>
                  <a:pt x="3145412" y="1451712"/>
                </a:cubicBezTo>
                <a:cubicBezTo>
                  <a:pt x="3141440" y="1451842"/>
                  <a:pt x="3137013" y="1451940"/>
                  <a:pt x="3132129" y="1452005"/>
                </a:cubicBezTo>
                <a:cubicBezTo>
                  <a:pt x="3129785" y="1452070"/>
                  <a:pt x="3127213" y="1452103"/>
                  <a:pt x="3124413" y="1452103"/>
                </a:cubicBezTo>
                <a:cubicBezTo>
                  <a:pt x="3121939" y="1452103"/>
                  <a:pt x="3118521" y="1452103"/>
                  <a:pt x="3114158" y="1452103"/>
                </a:cubicBezTo>
                <a:cubicBezTo>
                  <a:pt x="3113507" y="1448326"/>
                  <a:pt x="3112661" y="1444647"/>
                  <a:pt x="3111619" y="1441066"/>
                </a:cubicBezTo>
                <a:cubicBezTo>
                  <a:pt x="3121842" y="1441457"/>
                  <a:pt x="3132487" y="1441652"/>
                  <a:pt x="3143557" y="1441652"/>
                </a:cubicBezTo>
                <a:cubicBezTo>
                  <a:pt x="3160030" y="1442498"/>
                  <a:pt x="3168299" y="1434587"/>
                  <a:pt x="3168364" y="1417919"/>
                </a:cubicBezTo>
                <a:cubicBezTo>
                  <a:pt x="3169536" y="1396887"/>
                  <a:pt x="3170611" y="1360945"/>
                  <a:pt x="3171587" y="1310093"/>
                </a:cubicBezTo>
                <a:lnTo>
                  <a:pt x="3113572" y="1310093"/>
                </a:lnTo>
                <a:cubicBezTo>
                  <a:pt x="3108233" y="1322855"/>
                  <a:pt x="3102764" y="1333859"/>
                  <a:pt x="3097164" y="1343105"/>
                </a:cubicBezTo>
                <a:cubicBezTo>
                  <a:pt x="3094950" y="1341347"/>
                  <a:pt x="3091890" y="1339393"/>
                  <a:pt x="3087983" y="1337244"/>
                </a:cubicBezTo>
                <a:cubicBezTo>
                  <a:pt x="3099899" y="1318036"/>
                  <a:pt x="3109893" y="1295117"/>
                  <a:pt x="3117967" y="1268486"/>
                </a:cubicBezTo>
                <a:close/>
                <a:moveTo>
                  <a:pt x="3038758" y="1268486"/>
                </a:moveTo>
                <a:lnTo>
                  <a:pt x="3049599" y="1270830"/>
                </a:lnTo>
                <a:cubicBezTo>
                  <a:pt x="3048818" y="1273174"/>
                  <a:pt x="3047483" y="1277276"/>
                  <a:pt x="3045595" y="1283136"/>
                </a:cubicBezTo>
                <a:cubicBezTo>
                  <a:pt x="3043056" y="1291145"/>
                  <a:pt x="3041200" y="1296907"/>
                  <a:pt x="3040028" y="1300423"/>
                </a:cubicBezTo>
                <a:lnTo>
                  <a:pt x="3079779" y="1300423"/>
                </a:lnTo>
                <a:lnTo>
                  <a:pt x="3079779" y="1452103"/>
                </a:lnTo>
                <a:lnTo>
                  <a:pt x="3069426" y="1452103"/>
                </a:lnTo>
                <a:lnTo>
                  <a:pt x="3069426" y="1436085"/>
                </a:lnTo>
                <a:lnTo>
                  <a:pt x="3019615" y="1436085"/>
                </a:lnTo>
                <a:lnTo>
                  <a:pt x="3019615" y="1453470"/>
                </a:lnTo>
                <a:lnTo>
                  <a:pt x="3009165" y="1453470"/>
                </a:lnTo>
                <a:lnTo>
                  <a:pt x="3009165" y="1300423"/>
                </a:lnTo>
                <a:lnTo>
                  <a:pt x="3029577" y="1300423"/>
                </a:lnTo>
                <a:cubicBezTo>
                  <a:pt x="3033419" y="1288313"/>
                  <a:pt x="3036479" y="1277667"/>
                  <a:pt x="3038758" y="1268486"/>
                </a:cubicBezTo>
                <a:close/>
                <a:moveTo>
                  <a:pt x="901675" y="1268291"/>
                </a:moveTo>
                <a:lnTo>
                  <a:pt x="912711" y="1270830"/>
                </a:lnTo>
                <a:cubicBezTo>
                  <a:pt x="912451" y="1271741"/>
                  <a:pt x="912060" y="1273076"/>
                  <a:pt x="911539" y="1274834"/>
                </a:cubicBezTo>
                <a:cubicBezTo>
                  <a:pt x="908544" y="1284992"/>
                  <a:pt x="906135" y="1292610"/>
                  <a:pt x="904312" y="1297689"/>
                </a:cubicBezTo>
                <a:lnTo>
                  <a:pt x="985963" y="1297689"/>
                </a:lnTo>
                <a:lnTo>
                  <a:pt x="985963" y="1308432"/>
                </a:lnTo>
                <a:lnTo>
                  <a:pt x="968285" y="1343495"/>
                </a:lnTo>
                <a:cubicBezTo>
                  <a:pt x="965550" y="1341998"/>
                  <a:pt x="962164" y="1340533"/>
                  <a:pt x="958127" y="1339100"/>
                </a:cubicBezTo>
                <a:lnTo>
                  <a:pt x="974926" y="1307260"/>
                </a:lnTo>
                <a:lnTo>
                  <a:pt x="900894" y="1307260"/>
                </a:lnTo>
                <a:cubicBezTo>
                  <a:pt x="895620" y="1321520"/>
                  <a:pt x="890085" y="1334673"/>
                  <a:pt x="884290" y="1346718"/>
                </a:cubicBezTo>
                <a:cubicBezTo>
                  <a:pt x="881295" y="1344895"/>
                  <a:pt x="877844" y="1343202"/>
                  <a:pt x="873937" y="1341640"/>
                </a:cubicBezTo>
                <a:cubicBezTo>
                  <a:pt x="885657" y="1319501"/>
                  <a:pt x="894903" y="1295052"/>
                  <a:pt x="901675" y="1268291"/>
                </a:cubicBezTo>
                <a:close/>
                <a:moveTo>
                  <a:pt x="506313" y="1267900"/>
                </a:moveTo>
                <a:lnTo>
                  <a:pt x="516861" y="1267900"/>
                </a:lnTo>
                <a:cubicBezTo>
                  <a:pt x="516861" y="1278643"/>
                  <a:pt x="516731" y="1288313"/>
                  <a:pt x="516471" y="1296907"/>
                </a:cubicBezTo>
                <a:lnTo>
                  <a:pt x="559445" y="1296907"/>
                </a:lnTo>
                <a:cubicBezTo>
                  <a:pt x="559445" y="1320934"/>
                  <a:pt x="559640" y="1337765"/>
                  <a:pt x="560031" y="1347402"/>
                </a:cubicBezTo>
                <a:cubicBezTo>
                  <a:pt x="560421" y="1357234"/>
                  <a:pt x="561300" y="1365926"/>
                  <a:pt x="562668" y="1373479"/>
                </a:cubicBezTo>
                <a:cubicBezTo>
                  <a:pt x="564556" y="1382986"/>
                  <a:pt x="567811" y="1387999"/>
                  <a:pt x="572435" y="1388520"/>
                </a:cubicBezTo>
                <a:cubicBezTo>
                  <a:pt x="575821" y="1388520"/>
                  <a:pt x="578165" y="1385102"/>
                  <a:pt x="579467" y="1378265"/>
                </a:cubicBezTo>
                <a:cubicBezTo>
                  <a:pt x="580899" y="1370647"/>
                  <a:pt x="581973" y="1362768"/>
                  <a:pt x="582690" y="1354629"/>
                </a:cubicBezTo>
                <a:cubicBezTo>
                  <a:pt x="585815" y="1355932"/>
                  <a:pt x="589136" y="1357071"/>
                  <a:pt x="592652" y="1358048"/>
                </a:cubicBezTo>
                <a:cubicBezTo>
                  <a:pt x="591480" y="1367684"/>
                  <a:pt x="590080" y="1376084"/>
                  <a:pt x="588452" y="1383246"/>
                </a:cubicBezTo>
                <a:cubicBezTo>
                  <a:pt x="586108" y="1394120"/>
                  <a:pt x="580867" y="1399655"/>
                  <a:pt x="572727" y="1399850"/>
                </a:cubicBezTo>
                <a:cubicBezTo>
                  <a:pt x="562049" y="1399264"/>
                  <a:pt x="555310" y="1391418"/>
                  <a:pt x="552510" y="1376312"/>
                </a:cubicBezTo>
                <a:cubicBezTo>
                  <a:pt x="551143" y="1368563"/>
                  <a:pt x="550232" y="1360001"/>
                  <a:pt x="549775" y="1350625"/>
                </a:cubicBezTo>
                <a:cubicBezTo>
                  <a:pt x="549320" y="1341379"/>
                  <a:pt x="549092" y="1326664"/>
                  <a:pt x="549092" y="1306479"/>
                </a:cubicBezTo>
                <a:lnTo>
                  <a:pt x="516275" y="1306479"/>
                </a:lnTo>
                <a:cubicBezTo>
                  <a:pt x="515754" y="1322301"/>
                  <a:pt x="513606" y="1335975"/>
                  <a:pt x="509829" y="1347500"/>
                </a:cubicBezTo>
                <a:cubicBezTo>
                  <a:pt x="516926" y="1351927"/>
                  <a:pt x="525814" y="1357787"/>
                  <a:pt x="536493" y="1365080"/>
                </a:cubicBezTo>
                <a:lnTo>
                  <a:pt x="529656" y="1374261"/>
                </a:lnTo>
                <a:cubicBezTo>
                  <a:pt x="526986" y="1372438"/>
                  <a:pt x="523210" y="1369768"/>
                  <a:pt x="518326" y="1366252"/>
                </a:cubicBezTo>
                <a:cubicBezTo>
                  <a:pt x="512792" y="1362280"/>
                  <a:pt x="508722" y="1359415"/>
                  <a:pt x="506118" y="1357657"/>
                </a:cubicBezTo>
                <a:cubicBezTo>
                  <a:pt x="499151" y="1374196"/>
                  <a:pt x="485998" y="1389595"/>
                  <a:pt x="466660" y="1403854"/>
                </a:cubicBezTo>
                <a:cubicBezTo>
                  <a:pt x="464511" y="1401120"/>
                  <a:pt x="461776" y="1398190"/>
                  <a:pt x="458455" y="1395064"/>
                </a:cubicBezTo>
                <a:cubicBezTo>
                  <a:pt x="477468" y="1382758"/>
                  <a:pt x="490328" y="1368303"/>
                  <a:pt x="497035" y="1351699"/>
                </a:cubicBezTo>
                <a:cubicBezTo>
                  <a:pt x="493518" y="1349290"/>
                  <a:pt x="488082" y="1345742"/>
                  <a:pt x="480724" y="1341054"/>
                </a:cubicBezTo>
                <a:cubicBezTo>
                  <a:pt x="478185" y="1339426"/>
                  <a:pt x="476297" y="1338221"/>
                  <a:pt x="475059" y="1337440"/>
                </a:cubicBezTo>
                <a:lnTo>
                  <a:pt x="481114" y="1329431"/>
                </a:lnTo>
                <a:cubicBezTo>
                  <a:pt x="481896" y="1329887"/>
                  <a:pt x="483068" y="1330603"/>
                  <a:pt x="484631" y="1331580"/>
                </a:cubicBezTo>
                <a:cubicBezTo>
                  <a:pt x="488993" y="1334314"/>
                  <a:pt x="494332" y="1337668"/>
                  <a:pt x="500648" y="1341640"/>
                </a:cubicBezTo>
                <a:cubicBezTo>
                  <a:pt x="503513" y="1332133"/>
                  <a:pt x="505239" y="1320413"/>
                  <a:pt x="505825" y="1306479"/>
                </a:cubicBezTo>
                <a:lnTo>
                  <a:pt x="479845" y="1306479"/>
                </a:lnTo>
                <a:lnTo>
                  <a:pt x="479845" y="1296907"/>
                </a:lnTo>
                <a:lnTo>
                  <a:pt x="506118" y="1296907"/>
                </a:lnTo>
                <a:cubicBezTo>
                  <a:pt x="506183" y="1293587"/>
                  <a:pt x="506248" y="1289647"/>
                  <a:pt x="506313" y="1285089"/>
                </a:cubicBezTo>
                <a:cubicBezTo>
                  <a:pt x="506313" y="1282876"/>
                  <a:pt x="506313" y="1280434"/>
                  <a:pt x="506313" y="1277764"/>
                </a:cubicBezTo>
                <a:cubicBezTo>
                  <a:pt x="506313" y="1275420"/>
                  <a:pt x="506313" y="1272132"/>
                  <a:pt x="506313" y="1267900"/>
                </a:cubicBezTo>
                <a:close/>
                <a:moveTo>
                  <a:pt x="433062" y="1267900"/>
                </a:moveTo>
                <a:lnTo>
                  <a:pt x="443512" y="1267900"/>
                </a:lnTo>
                <a:lnTo>
                  <a:pt x="443512" y="1296907"/>
                </a:lnTo>
                <a:lnTo>
                  <a:pt x="466464" y="1296907"/>
                </a:lnTo>
                <a:lnTo>
                  <a:pt x="466464" y="1306284"/>
                </a:lnTo>
                <a:lnTo>
                  <a:pt x="443512" y="1306284"/>
                </a:lnTo>
                <a:lnTo>
                  <a:pt x="443512" y="1336854"/>
                </a:lnTo>
                <a:cubicBezTo>
                  <a:pt x="451521" y="1334640"/>
                  <a:pt x="459106" y="1332459"/>
                  <a:pt x="466269" y="1330310"/>
                </a:cubicBezTo>
                <a:cubicBezTo>
                  <a:pt x="466269" y="1334803"/>
                  <a:pt x="466334" y="1338254"/>
                  <a:pt x="466464" y="1340663"/>
                </a:cubicBezTo>
                <a:cubicBezTo>
                  <a:pt x="462623" y="1341640"/>
                  <a:pt x="454972" y="1343788"/>
                  <a:pt x="443512" y="1347109"/>
                </a:cubicBezTo>
                <a:lnTo>
                  <a:pt x="443512" y="1378070"/>
                </a:lnTo>
                <a:cubicBezTo>
                  <a:pt x="443773" y="1391809"/>
                  <a:pt x="437294" y="1398743"/>
                  <a:pt x="424076" y="1398873"/>
                </a:cubicBezTo>
                <a:cubicBezTo>
                  <a:pt x="422058" y="1398938"/>
                  <a:pt x="419844" y="1399003"/>
                  <a:pt x="417435" y="1399069"/>
                </a:cubicBezTo>
                <a:cubicBezTo>
                  <a:pt x="416263" y="1399069"/>
                  <a:pt x="414993" y="1399069"/>
                  <a:pt x="413626" y="1399069"/>
                </a:cubicBezTo>
                <a:cubicBezTo>
                  <a:pt x="412389" y="1399069"/>
                  <a:pt x="410533" y="1399069"/>
                  <a:pt x="408059" y="1399069"/>
                </a:cubicBezTo>
                <a:cubicBezTo>
                  <a:pt x="407538" y="1395227"/>
                  <a:pt x="406789" y="1391646"/>
                  <a:pt x="405812" y="1388325"/>
                </a:cubicBezTo>
                <a:cubicBezTo>
                  <a:pt x="411281" y="1388716"/>
                  <a:pt x="416621" y="1388911"/>
                  <a:pt x="421830" y="1388911"/>
                </a:cubicBezTo>
                <a:cubicBezTo>
                  <a:pt x="429578" y="1389172"/>
                  <a:pt x="433322" y="1385428"/>
                  <a:pt x="433062" y="1377679"/>
                </a:cubicBezTo>
                <a:lnTo>
                  <a:pt x="433062" y="1350039"/>
                </a:lnTo>
                <a:cubicBezTo>
                  <a:pt x="430001" y="1350951"/>
                  <a:pt x="425216" y="1352351"/>
                  <a:pt x="418704" y="1354239"/>
                </a:cubicBezTo>
                <a:cubicBezTo>
                  <a:pt x="412193" y="1356192"/>
                  <a:pt x="407245" y="1357657"/>
                  <a:pt x="403859" y="1358634"/>
                </a:cubicBezTo>
                <a:lnTo>
                  <a:pt x="401027" y="1347890"/>
                </a:lnTo>
                <a:cubicBezTo>
                  <a:pt x="407603" y="1346328"/>
                  <a:pt x="417728" y="1343756"/>
                  <a:pt x="431401" y="1340175"/>
                </a:cubicBezTo>
                <a:cubicBezTo>
                  <a:pt x="432117" y="1339979"/>
                  <a:pt x="432671" y="1339816"/>
                  <a:pt x="433062" y="1339686"/>
                </a:cubicBezTo>
                <a:lnTo>
                  <a:pt x="433062" y="1306284"/>
                </a:lnTo>
                <a:lnTo>
                  <a:pt x="405226" y="1306284"/>
                </a:lnTo>
                <a:lnTo>
                  <a:pt x="405226" y="1296907"/>
                </a:lnTo>
                <a:lnTo>
                  <a:pt x="433062" y="1296907"/>
                </a:lnTo>
                <a:close/>
                <a:moveTo>
                  <a:pt x="2915794" y="1267705"/>
                </a:moveTo>
                <a:lnTo>
                  <a:pt x="2926147" y="1267705"/>
                </a:lnTo>
                <a:lnTo>
                  <a:pt x="2926147" y="1298861"/>
                </a:lnTo>
                <a:lnTo>
                  <a:pt x="2975176" y="1298861"/>
                </a:lnTo>
                <a:lnTo>
                  <a:pt x="2975176" y="1416063"/>
                </a:lnTo>
                <a:lnTo>
                  <a:pt x="2866764" y="1416063"/>
                </a:lnTo>
                <a:lnTo>
                  <a:pt x="2866764" y="1298861"/>
                </a:lnTo>
                <a:lnTo>
                  <a:pt x="2915794" y="1298861"/>
                </a:lnTo>
                <a:close/>
                <a:moveTo>
                  <a:pt x="2719968" y="1267705"/>
                </a:moveTo>
                <a:lnTo>
                  <a:pt x="2730126" y="1269463"/>
                </a:lnTo>
                <a:cubicBezTo>
                  <a:pt x="2728107" y="1278383"/>
                  <a:pt x="2725373" y="1287987"/>
                  <a:pt x="2721922" y="1298275"/>
                </a:cubicBezTo>
                <a:lnTo>
                  <a:pt x="2785113" y="1298275"/>
                </a:lnTo>
                <a:lnTo>
                  <a:pt x="2785113" y="1308823"/>
                </a:lnTo>
                <a:lnTo>
                  <a:pt x="2773588" y="1343495"/>
                </a:lnTo>
                <a:lnTo>
                  <a:pt x="2763529" y="1340663"/>
                </a:lnTo>
                <a:lnTo>
                  <a:pt x="2775151" y="1307846"/>
                </a:lnTo>
                <a:lnTo>
                  <a:pt x="2718796" y="1307846"/>
                </a:lnTo>
                <a:cubicBezTo>
                  <a:pt x="2713913" y="1321194"/>
                  <a:pt x="2708151" y="1334868"/>
                  <a:pt x="2701509" y="1348867"/>
                </a:cubicBezTo>
                <a:cubicBezTo>
                  <a:pt x="2698579" y="1347174"/>
                  <a:pt x="2695389" y="1345709"/>
                  <a:pt x="2691938" y="1344472"/>
                </a:cubicBezTo>
                <a:cubicBezTo>
                  <a:pt x="2705025" y="1318622"/>
                  <a:pt x="2714369" y="1293033"/>
                  <a:pt x="2719968" y="1267705"/>
                </a:cubicBezTo>
                <a:close/>
                <a:moveTo>
                  <a:pt x="1686050" y="1267509"/>
                </a:moveTo>
                <a:lnTo>
                  <a:pt x="1697380" y="1267509"/>
                </a:lnTo>
                <a:cubicBezTo>
                  <a:pt x="1696989" y="1288280"/>
                  <a:pt x="1696012" y="1305665"/>
                  <a:pt x="1694450" y="1319664"/>
                </a:cubicBezTo>
                <a:lnTo>
                  <a:pt x="1777859" y="1319664"/>
                </a:lnTo>
                <a:cubicBezTo>
                  <a:pt x="1777403" y="1350658"/>
                  <a:pt x="1776328" y="1381521"/>
                  <a:pt x="1774635" y="1412254"/>
                </a:cubicBezTo>
                <a:cubicBezTo>
                  <a:pt x="1774245" y="1438885"/>
                  <a:pt x="1761971" y="1451907"/>
                  <a:pt x="1737814" y="1451321"/>
                </a:cubicBezTo>
                <a:cubicBezTo>
                  <a:pt x="1726485" y="1451582"/>
                  <a:pt x="1714960" y="1451712"/>
                  <a:pt x="1703240" y="1451712"/>
                </a:cubicBezTo>
                <a:cubicBezTo>
                  <a:pt x="1702589" y="1447089"/>
                  <a:pt x="1701579" y="1442759"/>
                  <a:pt x="1700212" y="1438722"/>
                </a:cubicBezTo>
                <a:cubicBezTo>
                  <a:pt x="1707309" y="1439048"/>
                  <a:pt x="1719257" y="1439243"/>
                  <a:pt x="1736056" y="1439308"/>
                </a:cubicBezTo>
                <a:cubicBezTo>
                  <a:pt x="1746084" y="1439438"/>
                  <a:pt x="1752921" y="1437583"/>
                  <a:pt x="1756567" y="1433741"/>
                </a:cubicBezTo>
                <a:cubicBezTo>
                  <a:pt x="1760408" y="1430225"/>
                  <a:pt x="1762687" y="1423128"/>
                  <a:pt x="1763404" y="1412449"/>
                </a:cubicBezTo>
                <a:cubicBezTo>
                  <a:pt x="1765097" y="1387837"/>
                  <a:pt x="1766171" y="1360457"/>
                  <a:pt x="1766627" y="1330310"/>
                </a:cubicBezTo>
                <a:lnTo>
                  <a:pt x="1692985" y="1330310"/>
                </a:lnTo>
                <a:cubicBezTo>
                  <a:pt x="1688883" y="1384809"/>
                  <a:pt x="1662610" y="1427067"/>
                  <a:pt x="1614166" y="1457084"/>
                </a:cubicBezTo>
                <a:cubicBezTo>
                  <a:pt x="1611692" y="1454088"/>
                  <a:pt x="1608762" y="1450963"/>
                  <a:pt x="1605376" y="1447707"/>
                </a:cubicBezTo>
                <a:cubicBezTo>
                  <a:pt x="1653689" y="1418212"/>
                  <a:pt x="1679311" y="1379079"/>
                  <a:pt x="1682241" y="1330310"/>
                </a:cubicBezTo>
                <a:lnTo>
                  <a:pt x="1608794" y="1330310"/>
                </a:lnTo>
                <a:lnTo>
                  <a:pt x="1608794" y="1319664"/>
                </a:lnTo>
                <a:lnTo>
                  <a:pt x="1683413" y="1319664"/>
                </a:lnTo>
                <a:cubicBezTo>
                  <a:pt x="1685171" y="1304493"/>
                  <a:pt x="1686050" y="1287108"/>
                  <a:pt x="1686050" y="1267509"/>
                </a:cubicBezTo>
                <a:close/>
                <a:moveTo>
                  <a:pt x="1508782" y="1267509"/>
                </a:moveTo>
                <a:lnTo>
                  <a:pt x="1519428" y="1267509"/>
                </a:lnTo>
                <a:cubicBezTo>
                  <a:pt x="1519818" y="1282094"/>
                  <a:pt x="1520274" y="1295214"/>
                  <a:pt x="1520795" y="1306870"/>
                </a:cubicBezTo>
                <a:lnTo>
                  <a:pt x="1588382" y="1306870"/>
                </a:lnTo>
                <a:lnTo>
                  <a:pt x="1588382" y="1316636"/>
                </a:lnTo>
                <a:lnTo>
                  <a:pt x="1521186" y="1316636"/>
                </a:lnTo>
                <a:cubicBezTo>
                  <a:pt x="1523139" y="1349844"/>
                  <a:pt x="1526948" y="1376475"/>
                  <a:pt x="1532613" y="1396529"/>
                </a:cubicBezTo>
                <a:cubicBezTo>
                  <a:pt x="1544073" y="1381488"/>
                  <a:pt x="1554947" y="1362150"/>
                  <a:pt x="1565234" y="1338514"/>
                </a:cubicBezTo>
                <a:lnTo>
                  <a:pt x="1575392" y="1342519"/>
                </a:lnTo>
                <a:cubicBezTo>
                  <a:pt x="1562890" y="1369735"/>
                  <a:pt x="1549900" y="1391776"/>
                  <a:pt x="1536422" y="1408640"/>
                </a:cubicBezTo>
                <a:cubicBezTo>
                  <a:pt x="1544366" y="1432081"/>
                  <a:pt x="1553221" y="1443833"/>
                  <a:pt x="1562988" y="1443898"/>
                </a:cubicBezTo>
                <a:cubicBezTo>
                  <a:pt x="1568457" y="1444354"/>
                  <a:pt x="1572462" y="1440154"/>
                  <a:pt x="1575001" y="1431299"/>
                </a:cubicBezTo>
                <a:cubicBezTo>
                  <a:pt x="1577215" y="1423030"/>
                  <a:pt x="1578875" y="1414565"/>
                  <a:pt x="1579982" y="1405905"/>
                </a:cubicBezTo>
                <a:cubicBezTo>
                  <a:pt x="1583303" y="1407533"/>
                  <a:pt x="1586656" y="1408803"/>
                  <a:pt x="1590042" y="1409714"/>
                </a:cubicBezTo>
                <a:cubicBezTo>
                  <a:pt x="1588479" y="1420849"/>
                  <a:pt x="1586656" y="1429509"/>
                  <a:pt x="1584573" y="1435694"/>
                </a:cubicBezTo>
                <a:cubicBezTo>
                  <a:pt x="1580666" y="1448521"/>
                  <a:pt x="1573406" y="1454772"/>
                  <a:pt x="1562793" y="1454447"/>
                </a:cubicBezTo>
                <a:cubicBezTo>
                  <a:pt x="1548924" y="1455163"/>
                  <a:pt x="1537399" y="1443052"/>
                  <a:pt x="1528218" y="1418114"/>
                </a:cubicBezTo>
                <a:cubicBezTo>
                  <a:pt x="1518126" y="1429509"/>
                  <a:pt x="1505657" y="1440773"/>
                  <a:pt x="1490811" y="1451907"/>
                </a:cubicBezTo>
                <a:cubicBezTo>
                  <a:pt x="1488727" y="1449433"/>
                  <a:pt x="1486123" y="1446633"/>
                  <a:pt x="1482997" y="1443508"/>
                </a:cubicBezTo>
                <a:cubicBezTo>
                  <a:pt x="1499145" y="1432048"/>
                  <a:pt x="1512949" y="1419709"/>
                  <a:pt x="1524409" y="1406491"/>
                </a:cubicBezTo>
                <a:cubicBezTo>
                  <a:pt x="1517181" y="1384549"/>
                  <a:pt x="1512591" y="1354597"/>
                  <a:pt x="1510638" y="1316636"/>
                </a:cubicBezTo>
                <a:lnTo>
                  <a:pt x="1432015" y="1316636"/>
                </a:lnTo>
                <a:lnTo>
                  <a:pt x="1432015" y="1350039"/>
                </a:lnTo>
                <a:lnTo>
                  <a:pt x="1487979" y="1350039"/>
                </a:lnTo>
                <a:cubicBezTo>
                  <a:pt x="1487783" y="1365015"/>
                  <a:pt x="1487067" y="1382823"/>
                  <a:pt x="1485830" y="1403464"/>
                </a:cubicBezTo>
                <a:cubicBezTo>
                  <a:pt x="1485439" y="1422411"/>
                  <a:pt x="1476812" y="1431755"/>
                  <a:pt x="1459948" y="1431495"/>
                </a:cubicBezTo>
                <a:cubicBezTo>
                  <a:pt x="1455781" y="1431625"/>
                  <a:pt x="1449920" y="1431690"/>
                  <a:pt x="1442367" y="1431690"/>
                </a:cubicBezTo>
                <a:cubicBezTo>
                  <a:pt x="1441781" y="1427653"/>
                  <a:pt x="1441000" y="1423909"/>
                  <a:pt x="1440023" y="1420458"/>
                </a:cubicBezTo>
                <a:cubicBezTo>
                  <a:pt x="1442367" y="1420653"/>
                  <a:pt x="1444972" y="1420816"/>
                  <a:pt x="1447837" y="1420946"/>
                </a:cubicBezTo>
                <a:cubicBezTo>
                  <a:pt x="1449204" y="1420946"/>
                  <a:pt x="1450734" y="1420979"/>
                  <a:pt x="1452427" y="1421044"/>
                </a:cubicBezTo>
                <a:cubicBezTo>
                  <a:pt x="1453860" y="1421044"/>
                  <a:pt x="1455846" y="1421044"/>
                  <a:pt x="1458385" y="1421044"/>
                </a:cubicBezTo>
                <a:cubicBezTo>
                  <a:pt x="1469389" y="1421695"/>
                  <a:pt x="1474989" y="1416095"/>
                  <a:pt x="1475184" y="1404245"/>
                </a:cubicBezTo>
                <a:cubicBezTo>
                  <a:pt x="1476421" y="1388162"/>
                  <a:pt x="1477105" y="1373382"/>
                  <a:pt x="1477235" y="1359904"/>
                </a:cubicBezTo>
                <a:lnTo>
                  <a:pt x="1432015" y="1359904"/>
                </a:lnTo>
                <a:cubicBezTo>
                  <a:pt x="1431949" y="1384581"/>
                  <a:pt x="1430354" y="1403008"/>
                  <a:pt x="1427229" y="1415184"/>
                </a:cubicBezTo>
                <a:cubicBezTo>
                  <a:pt x="1424494" y="1427360"/>
                  <a:pt x="1418406" y="1441001"/>
                  <a:pt x="1408965" y="1456107"/>
                </a:cubicBezTo>
                <a:cubicBezTo>
                  <a:pt x="1406751" y="1454023"/>
                  <a:pt x="1403821" y="1451549"/>
                  <a:pt x="1400175" y="1448684"/>
                </a:cubicBezTo>
                <a:cubicBezTo>
                  <a:pt x="1409486" y="1433969"/>
                  <a:pt x="1415281" y="1420686"/>
                  <a:pt x="1417560" y="1408835"/>
                </a:cubicBezTo>
                <a:cubicBezTo>
                  <a:pt x="1420229" y="1397441"/>
                  <a:pt x="1421499" y="1377516"/>
                  <a:pt x="1421369" y="1349062"/>
                </a:cubicBezTo>
                <a:lnTo>
                  <a:pt x="1421369" y="1306870"/>
                </a:lnTo>
                <a:lnTo>
                  <a:pt x="1509954" y="1306870"/>
                </a:lnTo>
                <a:cubicBezTo>
                  <a:pt x="1509368" y="1294824"/>
                  <a:pt x="1508977" y="1281704"/>
                  <a:pt x="1508782" y="1267509"/>
                </a:cubicBezTo>
                <a:close/>
                <a:moveTo>
                  <a:pt x="2096453" y="1266239"/>
                </a:moveTo>
                <a:cubicBezTo>
                  <a:pt x="2100229" y="1273597"/>
                  <a:pt x="2103843" y="1281411"/>
                  <a:pt x="2107294" y="1289680"/>
                </a:cubicBezTo>
                <a:lnTo>
                  <a:pt x="2098504" y="1293098"/>
                </a:lnTo>
                <a:lnTo>
                  <a:pt x="2182890" y="1293098"/>
                </a:lnTo>
                <a:lnTo>
                  <a:pt x="2182890" y="1321911"/>
                </a:lnTo>
                <a:lnTo>
                  <a:pt x="2172439" y="1321911"/>
                </a:lnTo>
                <a:lnTo>
                  <a:pt x="2172439" y="1302474"/>
                </a:lnTo>
                <a:lnTo>
                  <a:pt x="2018416" y="1302474"/>
                </a:lnTo>
                <a:lnTo>
                  <a:pt x="2018416" y="1321911"/>
                </a:lnTo>
                <a:lnTo>
                  <a:pt x="2008063" y="1321911"/>
                </a:lnTo>
                <a:lnTo>
                  <a:pt x="2008063" y="1293098"/>
                </a:lnTo>
                <a:lnTo>
                  <a:pt x="2096844" y="1293098"/>
                </a:lnTo>
                <a:cubicBezTo>
                  <a:pt x="2093067" y="1283917"/>
                  <a:pt x="2089616" y="1276169"/>
                  <a:pt x="2086491" y="1269853"/>
                </a:cubicBezTo>
                <a:close/>
                <a:moveTo>
                  <a:pt x="1296548" y="1266239"/>
                </a:moveTo>
                <a:cubicBezTo>
                  <a:pt x="1301106" y="1274053"/>
                  <a:pt x="1305729" y="1282257"/>
                  <a:pt x="1310417" y="1290852"/>
                </a:cubicBezTo>
                <a:lnTo>
                  <a:pt x="1302213" y="1294856"/>
                </a:lnTo>
                <a:lnTo>
                  <a:pt x="1382790" y="1294856"/>
                </a:lnTo>
                <a:lnTo>
                  <a:pt x="1382790" y="1329040"/>
                </a:lnTo>
                <a:lnTo>
                  <a:pt x="1371753" y="1329040"/>
                </a:lnTo>
                <a:lnTo>
                  <a:pt x="1371753" y="1305307"/>
                </a:lnTo>
                <a:lnTo>
                  <a:pt x="1220367" y="1305307"/>
                </a:lnTo>
                <a:lnTo>
                  <a:pt x="1220367" y="1329040"/>
                </a:lnTo>
                <a:lnTo>
                  <a:pt x="1209330" y="1329040"/>
                </a:lnTo>
                <a:lnTo>
                  <a:pt x="1209330" y="1294856"/>
                </a:lnTo>
                <a:lnTo>
                  <a:pt x="1299185" y="1294856"/>
                </a:lnTo>
                <a:cubicBezTo>
                  <a:pt x="1294628" y="1285480"/>
                  <a:pt x="1290428" y="1277536"/>
                  <a:pt x="1286586" y="1271025"/>
                </a:cubicBezTo>
                <a:close/>
                <a:moveTo>
                  <a:pt x="3120925" y="1122151"/>
                </a:moveTo>
                <a:lnTo>
                  <a:pt x="3299463" y="1122151"/>
                </a:lnTo>
                <a:lnTo>
                  <a:pt x="3299463" y="1132015"/>
                </a:lnTo>
                <a:lnTo>
                  <a:pt x="3120925" y="1132015"/>
                </a:lnTo>
                <a:close/>
                <a:moveTo>
                  <a:pt x="1577554" y="1102129"/>
                </a:moveTo>
                <a:cubicBezTo>
                  <a:pt x="1602492" y="1112221"/>
                  <a:pt x="1625347" y="1121890"/>
                  <a:pt x="1646118" y="1131136"/>
                </a:cubicBezTo>
                <a:lnTo>
                  <a:pt x="1640355" y="1141391"/>
                </a:lnTo>
                <a:cubicBezTo>
                  <a:pt x="1620561" y="1131885"/>
                  <a:pt x="1597772" y="1121955"/>
                  <a:pt x="1571987" y="1111602"/>
                </a:cubicBezTo>
                <a:close/>
                <a:moveTo>
                  <a:pt x="1526376" y="1102129"/>
                </a:moveTo>
                <a:lnTo>
                  <a:pt x="1532920" y="1111602"/>
                </a:lnTo>
                <a:cubicBezTo>
                  <a:pt x="1509610" y="1123778"/>
                  <a:pt x="1487016" y="1134099"/>
                  <a:pt x="1465138" y="1142563"/>
                </a:cubicBezTo>
                <a:cubicBezTo>
                  <a:pt x="1463640" y="1139308"/>
                  <a:pt x="1461655" y="1135922"/>
                  <a:pt x="1459180" y="1132406"/>
                </a:cubicBezTo>
                <a:cubicBezTo>
                  <a:pt x="1481839" y="1124462"/>
                  <a:pt x="1504238" y="1114370"/>
                  <a:pt x="1526376" y="1102129"/>
                </a:cubicBezTo>
                <a:close/>
                <a:moveTo>
                  <a:pt x="2747292" y="1093631"/>
                </a:moveTo>
                <a:lnTo>
                  <a:pt x="2758036" y="1093631"/>
                </a:lnTo>
                <a:lnTo>
                  <a:pt x="2739674" y="1143735"/>
                </a:lnTo>
                <a:lnTo>
                  <a:pt x="2731470" y="1143735"/>
                </a:lnTo>
                <a:close/>
                <a:moveTo>
                  <a:pt x="870868" y="1093631"/>
                </a:moveTo>
                <a:lnTo>
                  <a:pt x="881611" y="1093631"/>
                </a:lnTo>
                <a:lnTo>
                  <a:pt x="863249" y="1143735"/>
                </a:lnTo>
                <a:lnTo>
                  <a:pt x="855045" y="1143735"/>
                </a:lnTo>
                <a:close/>
                <a:moveTo>
                  <a:pt x="3141045" y="1083376"/>
                </a:moveTo>
                <a:lnTo>
                  <a:pt x="3276707" y="1083376"/>
                </a:lnTo>
                <a:lnTo>
                  <a:pt x="3276707" y="1092948"/>
                </a:lnTo>
                <a:lnTo>
                  <a:pt x="3141045" y="1092948"/>
                </a:lnTo>
                <a:close/>
                <a:moveTo>
                  <a:pt x="721188" y="1077907"/>
                </a:moveTo>
                <a:lnTo>
                  <a:pt x="721188" y="1097147"/>
                </a:lnTo>
                <a:lnTo>
                  <a:pt x="760939" y="1097147"/>
                </a:lnTo>
                <a:lnTo>
                  <a:pt x="760939" y="1077907"/>
                </a:lnTo>
                <a:close/>
                <a:moveTo>
                  <a:pt x="3595403" y="1077711"/>
                </a:moveTo>
                <a:cubicBezTo>
                  <a:pt x="3608621" y="1090734"/>
                  <a:pt x="3623695" y="1101152"/>
                  <a:pt x="3640624" y="1108965"/>
                </a:cubicBezTo>
                <a:cubicBezTo>
                  <a:pt x="3657293" y="1100957"/>
                  <a:pt x="3672203" y="1090539"/>
                  <a:pt x="3685356" y="1077711"/>
                </a:cubicBezTo>
                <a:close/>
                <a:moveTo>
                  <a:pt x="1129056" y="1073707"/>
                </a:moveTo>
                <a:lnTo>
                  <a:pt x="1139604" y="1073707"/>
                </a:lnTo>
                <a:cubicBezTo>
                  <a:pt x="1138628" y="1079762"/>
                  <a:pt x="1137228" y="1085297"/>
                  <a:pt x="1135405" y="1090311"/>
                </a:cubicBezTo>
                <a:lnTo>
                  <a:pt x="1226432" y="1090311"/>
                </a:lnTo>
                <a:lnTo>
                  <a:pt x="1226432" y="1099785"/>
                </a:lnTo>
                <a:lnTo>
                  <a:pt x="1145855" y="1099785"/>
                </a:lnTo>
                <a:cubicBezTo>
                  <a:pt x="1159268" y="1116649"/>
                  <a:pt x="1186062" y="1126383"/>
                  <a:pt x="1226236" y="1128987"/>
                </a:cubicBezTo>
                <a:cubicBezTo>
                  <a:pt x="1224153" y="1132634"/>
                  <a:pt x="1222427" y="1136085"/>
                  <a:pt x="1221060" y="1139340"/>
                </a:cubicBezTo>
                <a:cubicBezTo>
                  <a:pt x="1175546" y="1134392"/>
                  <a:pt x="1146734" y="1121206"/>
                  <a:pt x="1134623" y="1099785"/>
                </a:cubicBezTo>
                <a:lnTo>
                  <a:pt x="1131205" y="1099785"/>
                </a:lnTo>
                <a:cubicBezTo>
                  <a:pt x="1120396" y="1120816"/>
                  <a:pt x="1092007" y="1134945"/>
                  <a:pt x="1046038" y="1142173"/>
                </a:cubicBezTo>
                <a:cubicBezTo>
                  <a:pt x="1044671" y="1138982"/>
                  <a:pt x="1042880" y="1135661"/>
                  <a:pt x="1040666" y="1132210"/>
                </a:cubicBezTo>
                <a:cubicBezTo>
                  <a:pt x="1082599" y="1126350"/>
                  <a:pt x="1108871" y="1115542"/>
                  <a:pt x="1119485" y="1099785"/>
                </a:cubicBezTo>
                <a:lnTo>
                  <a:pt x="1041252" y="1099785"/>
                </a:lnTo>
                <a:lnTo>
                  <a:pt x="1041252" y="1090311"/>
                </a:lnTo>
                <a:lnTo>
                  <a:pt x="1124857" y="1090311"/>
                </a:lnTo>
                <a:cubicBezTo>
                  <a:pt x="1126875" y="1085297"/>
                  <a:pt x="1128275" y="1079762"/>
                  <a:pt x="1129056" y="1073707"/>
                </a:cubicBezTo>
                <a:close/>
                <a:moveTo>
                  <a:pt x="711519" y="1069800"/>
                </a:moveTo>
                <a:lnTo>
                  <a:pt x="770511" y="1069800"/>
                </a:lnTo>
                <a:lnTo>
                  <a:pt x="770511" y="1105352"/>
                </a:lnTo>
                <a:lnTo>
                  <a:pt x="711519" y="1105352"/>
                </a:lnTo>
                <a:close/>
                <a:moveTo>
                  <a:pt x="1298758" y="1067945"/>
                </a:moveTo>
                <a:lnTo>
                  <a:pt x="1298758" y="1119123"/>
                </a:lnTo>
                <a:lnTo>
                  <a:pt x="1407170" y="1119123"/>
                </a:lnTo>
                <a:lnTo>
                  <a:pt x="1407170" y="1067945"/>
                </a:lnTo>
                <a:close/>
                <a:moveTo>
                  <a:pt x="336812" y="1061987"/>
                </a:moveTo>
                <a:lnTo>
                  <a:pt x="336812" y="1078786"/>
                </a:lnTo>
                <a:lnTo>
                  <a:pt x="376563" y="1078786"/>
                </a:lnTo>
                <a:lnTo>
                  <a:pt x="376563" y="1061987"/>
                </a:lnTo>
                <a:close/>
                <a:moveTo>
                  <a:pt x="287001" y="1061987"/>
                </a:moveTo>
                <a:lnTo>
                  <a:pt x="287001" y="1078786"/>
                </a:lnTo>
                <a:lnTo>
                  <a:pt x="326752" y="1078786"/>
                </a:lnTo>
                <a:lnTo>
                  <a:pt x="326752" y="1061987"/>
                </a:lnTo>
                <a:close/>
                <a:moveTo>
                  <a:pt x="3762565" y="1058178"/>
                </a:moveTo>
                <a:lnTo>
                  <a:pt x="3762565" y="1112384"/>
                </a:lnTo>
                <a:lnTo>
                  <a:pt x="3812376" y="1112384"/>
                </a:lnTo>
                <a:lnTo>
                  <a:pt x="3812376" y="1058178"/>
                </a:lnTo>
                <a:close/>
                <a:moveTo>
                  <a:pt x="1503912" y="1058178"/>
                </a:moveTo>
                <a:lnTo>
                  <a:pt x="1503912" y="1083767"/>
                </a:lnTo>
                <a:lnTo>
                  <a:pt x="1600995" y="1083767"/>
                </a:lnTo>
                <a:lnTo>
                  <a:pt x="1600995" y="1058178"/>
                </a:lnTo>
                <a:close/>
                <a:moveTo>
                  <a:pt x="693157" y="1053587"/>
                </a:moveTo>
                <a:lnTo>
                  <a:pt x="693157" y="1122737"/>
                </a:lnTo>
                <a:lnTo>
                  <a:pt x="788970" y="1122737"/>
                </a:lnTo>
                <a:lnTo>
                  <a:pt x="788970" y="1053587"/>
                </a:lnTo>
                <a:close/>
                <a:moveTo>
                  <a:pt x="1824753" y="1051146"/>
                </a:moveTo>
                <a:lnTo>
                  <a:pt x="1834227" y="1056322"/>
                </a:lnTo>
                <a:cubicBezTo>
                  <a:pt x="1812089" y="1097278"/>
                  <a:pt x="1776928" y="1126090"/>
                  <a:pt x="1728745" y="1142759"/>
                </a:cubicBezTo>
                <a:cubicBezTo>
                  <a:pt x="1726792" y="1139763"/>
                  <a:pt x="1724318" y="1136508"/>
                  <a:pt x="1721322" y="1132992"/>
                </a:cubicBezTo>
                <a:cubicBezTo>
                  <a:pt x="1770092" y="1117039"/>
                  <a:pt x="1804569" y="1089757"/>
                  <a:pt x="1824753" y="1051146"/>
                </a:cubicBezTo>
                <a:close/>
                <a:moveTo>
                  <a:pt x="683391" y="1045188"/>
                </a:moveTo>
                <a:lnTo>
                  <a:pt x="798737" y="1045188"/>
                </a:lnTo>
                <a:lnTo>
                  <a:pt x="798737" y="1141977"/>
                </a:lnTo>
                <a:lnTo>
                  <a:pt x="788970" y="1141977"/>
                </a:lnTo>
                <a:lnTo>
                  <a:pt x="788970" y="1131136"/>
                </a:lnTo>
                <a:lnTo>
                  <a:pt x="693157" y="1131136"/>
                </a:lnTo>
                <a:lnTo>
                  <a:pt x="693157" y="1141977"/>
                </a:lnTo>
                <a:lnTo>
                  <a:pt x="683391" y="1141977"/>
                </a:lnTo>
                <a:close/>
                <a:moveTo>
                  <a:pt x="1074850" y="1040109"/>
                </a:moveTo>
                <a:lnTo>
                  <a:pt x="1074850" y="1060522"/>
                </a:lnTo>
                <a:lnTo>
                  <a:pt x="1192052" y="1060522"/>
                </a:lnTo>
                <a:lnTo>
                  <a:pt x="1192052" y="1040109"/>
                </a:lnTo>
                <a:close/>
                <a:moveTo>
                  <a:pt x="336812" y="1037374"/>
                </a:moveTo>
                <a:lnTo>
                  <a:pt x="336812" y="1053978"/>
                </a:lnTo>
                <a:lnTo>
                  <a:pt x="376563" y="1053978"/>
                </a:lnTo>
                <a:lnTo>
                  <a:pt x="376563" y="1037374"/>
                </a:lnTo>
                <a:close/>
                <a:moveTo>
                  <a:pt x="287001" y="1037374"/>
                </a:moveTo>
                <a:lnTo>
                  <a:pt x="287001" y="1053978"/>
                </a:lnTo>
                <a:lnTo>
                  <a:pt x="326752" y="1053978"/>
                </a:lnTo>
                <a:lnTo>
                  <a:pt x="326752" y="1037374"/>
                </a:lnTo>
                <a:close/>
                <a:moveTo>
                  <a:pt x="1867486" y="1036105"/>
                </a:moveTo>
                <a:lnTo>
                  <a:pt x="2057158" y="1036105"/>
                </a:lnTo>
                <a:lnTo>
                  <a:pt x="2057158" y="1047727"/>
                </a:lnTo>
                <a:lnTo>
                  <a:pt x="1867486" y="1047727"/>
                </a:lnTo>
                <a:close/>
                <a:moveTo>
                  <a:pt x="3856522" y="1031905"/>
                </a:moveTo>
                <a:cubicBezTo>
                  <a:pt x="3865573" y="1043039"/>
                  <a:pt x="3876121" y="1056713"/>
                  <a:pt x="3888167" y="1072926"/>
                </a:cubicBezTo>
                <a:lnTo>
                  <a:pt x="3879377" y="1079567"/>
                </a:lnTo>
                <a:cubicBezTo>
                  <a:pt x="3868633" y="1064136"/>
                  <a:pt x="3858345" y="1050136"/>
                  <a:pt x="3848513" y="1037570"/>
                </a:cubicBezTo>
                <a:close/>
                <a:moveTo>
                  <a:pt x="276941" y="1029170"/>
                </a:moveTo>
                <a:lnTo>
                  <a:pt x="386623" y="1029170"/>
                </a:lnTo>
                <a:lnTo>
                  <a:pt x="386623" y="1086990"/>
                </a:lnTo>
                <a:lnTo>
                  <a:pt x="336812" y="1086990"/>
                </a:lnTo>
                <a:lnTo>
                  <a:pt x="336812" y="1102715"/>
                </a:lnTo>
                <a:lnTo>
                  <a:pt x="390139" y="1102715"/>
                </a:lnTo>
                <a:lnTo>
                  <a:pt x="390139" y="1110723"/>
                </a:lnTo>
                <a:lnTo>
                  <a:pt x="336812" y="1110723"/>
                </a:lnTo>
                <a:lnTo>
                  <a:pt x="336812" y="1127132"/>
                </a:lnTo>
                <a:lnTo>
                  <a:pt x="399612" y="1127132"/>
                </a:lnTo>
                <a:lnTo>
                  <a:pt x="399612" y="1135336"/>
                </a:lnTo>
                <a:lnTo>
                  <a:pt x="262193" y="1135336"/>
                </a:lnTo>
                <a:lnTo>
                  <a:pt x="262193" y="1127132"/>
                </a:lnTo>
                <a:lnTo>
                  <a:pt x="326752" y="1127132"/>
                </a:lnTo>
                <a:lnTo>
                  <a:pt x="326752" y="1110723"/>
                </a:lnTo>
                <a:lnTo>
                  <a:pt x="273815" y="1110723"/>
                </a:lnTo>
                <a:lnTo>
                  <a:pt x="273815" y="1102715"/>
                </a:lnTo>
                <a:lnTo>
                  <a:pt x="326752" y="1102715"/>
                </a:lnTo>
                <a:lnTo>
                  <a:pt x="326752" y="1086990"/>
                </a:lnTo>
                <a:lnTo>
                  <a:pt x="276941" y="1086990"/>
                </a:lnTo>
                <a:close/>
                <a:moveTo>
                  <a:pt x="4154755" y="1025752"/>
                </a:moveTo>
                <a:lnTo>
                  <a:pt x="4244708" y="1025752"/>
                </a:lnTo>
                <a:lnTo>
                  <a:pt x="4244708" y="1035909"/>
                </a:lnTo>
                <a:lnTo>
                  <a:pt x="4200953" y="1035909"/>
                </a:lnTo>
                <a:cubicBezTo>
                  <a:pt x="4190209" y="1061954"/>
                  <a:pt x="4179856" y="1084776"/>
                  <a:pt x="4169894" y="1104375"/>
                </a:cubicBezTo>
                <a:cubicBezTo>
                  <a:pt x="4187084" y="1103203"/>
                  <a:pt x="4205217" y="1101738"/>
                  <a:pt x="4224295" y="1099980"/>
                </a:cubicBezTo>
                <a:cubicBezTo>
                  <a:pt x="4219282" y="1088715"/>
                  <a:pt x="4213942" y="1077516"/>
                  <a:pt x="4208278" y="1066382"/>
                </a:cubicBezTo>
                <a:lnTo>
                  <a:pt x="4218142" y="1062182"/>
                </a:lnTo>
                <a:cubicBezTo>
                  <a:pt x="4226542" y="1078786"/>
                  <a:pt x="4234746" y="1095845"/>
                  <a:pt x="4242755" y="1113360"/>
                </a:cubicBezTo>
                <a:lnTo>
                  <a:pt x="4232304" y="1117951"/>
                </a:lnTo>
                <a:cubicBezTo>
                  <a:pt x="4232044" y="1117365"/>
                  <a:pt x="4231620" y="1116453"/>
                  <a:pt x="4231034" y="1115216"/>
                </a:cubicBezTo>
                <a:cubicBezTo>
                  <a:pt x="4229928" y="1112481"/>
                  <a:pt x="4229016" y="1110398"/>
                  <a:pt x="4228300" y="1108965"/>
                </a:cubicBezTo>
                <a:cubicBezTo>
                  <a:pt x="4210459" y="1110333"/>
                  <a:pt x="4191544" y="1111993"/>
                  <a:pt x="4171554" y="1113946"/>
                </a:cubicBezTo>
                <a:cubicBezTo>
                  <a:pt x="4166931" y="1114467"/>
                  <a:pt x="4162927" y="1115216"/>
                  <a:pt x="4159541" y="1116193"/>
                </a:cubicBezTo>
                <a:lnTo>
                  <a:pt x="4154755" y="1106524"/>
                </a:lnTo>
                <a:cubicBezTo>
                  <a:pt x="4158662" y="1103594"/>
                  <a:pt x="4162048" y="1099003"/>
                  <a:pt x="4164913" y="1092752"/>
                </a:cubicBezTo>
                <a:cubicBezTo>
                  <a:pt x="4172791" y="1076539"/>
                  <a:pt x="4180735" y="1057592"/>
                  <a:pt x="4188744" y="1035909"/>
                </a:cubicBezTo>
                <a:lnTo>
                  <a:pt x="4154755" y="1035909"/>
                </a:lnTo>
                <a:close/>
                <a:moveTo>
                  <a:pt x="1503912" y="1023701"/>
                </a:moveTo>
                <a:lnTo>
                  <a:pt x="1503912" y="1048704"/>
                </a:lnTo>
                <a:lnTo>
                  <a:pt x="1600995" y="1048704"/>
                </a:lnTo>
                <a:lnTo>
                  <a:pt x="1600995" y="1023701"/>
                </a:lnTo>
                <a:close/>
                <a:moveTo>
                  <a:pt x="3357822" y="1022529"/>
                </a:moveTo>
                <a:lnTo>
                  <a:pt x="3357822" y="1079567"/>
                </a:lnTo>
                <a:lnTo>
                  <a:pt x="3417889" y="1079567"/>
                </a:lnTo>
                <a:lnTo>
                  <a:pt x="3417889" y="1022529"/>
                </a:lnTo>
                <a:close/>
                <a:moveTo>
                  <a:pt x="2906980" y="1022333"/>
                </a:moveTo>
                <a:lnTo>
                  <a:pt x="2943313" y="1022333"/>
                </a:lnTo>
                <a:lnTo>
                  <a:pt x="2943313" y="1101543"/>
                </a:lnTo>
                <a:cubicBezTo>
                  <a:pt x="2955163" y="1117821"/>
                  <a:pt x="2970986" y="1125764"/>
                  <a:pt x="2990780" y="1125374"/>
                </a:cubicBezTo>
                <a:cubicBezTo>
                  <a:pt x="3005365" y="1125699"/>
                  <a:pt x="3023727" y="1125829"/>
                  <a:pt x="3045865" y="1125764"/>
                </a:cubicBezTo>
                <a:cubicBezTo>
                  <a:pt x="3067091" y="1125699"/>
                  <a:pt x="3083272" y="1125504"/>
                  <a:pt x="3094406" y="1125178"/>
                </a:cubicBezTo>
                <a:cubicBezTo>
                  <a:pt x="3092257" y="1130192"/>
                  <a:pt x="3090988" y="1133773"/>
                  <a:pt x="3090597" y="1135922"/>
                </a:cubicBezTo>
                <a:cubicBezTo>
                  <a:pt x="3038507" y="1135857"/>
                  <a:pt x="3003770" y="1135531"/>
                  <a:pt x="2986385" y="1134945"/>
                </a:cubicBezTo>
                <a:cubicBezTo>
                  <a:pt x="2965809" y="1135010"/>
                  <a:pt x="2949401" y="1126741"/>
                  <a:pt x="2937160" y="1110137"/>
                </a:cubicBezTo>
                <a:cubicBezTo>
                  <a:pt x="2929151" y="1117951"/>
                  <a:pt x="2920947" y="1127294"/>
                  <a:pt x="2912547" y="1138168"/>
                </a:cubicBezTo>
                <a:lnTo>
                  <a:pt x="2905320" y="1129573"/>
                </a:lnTo>
                <a:cubicBezTo>
                  <a:pt x="2913980" y="1119807"/>
                  <a:pt x="2923063" y="1110398"/>
                  <a:pt x="2932569" y="1101347"/>
                </a:cubicBezTo>
                <a:lnTo>
                  <a:pt x="2932569" y="1032784"/>
                </a:lnTo>
                <a:lnTo>
                  <a:pt x="2906980" y="1032784"/>
                </a:lnTo>
                <a:close/>
                <a:moveTo>
                  <a:pt x="4572976" y="1021161"/>
                </a:moveTo>
                <a:lnTo>
                  <a:pt x="4611458" y="1021161"/>
                </a:lnTo>
                <a:lnTo>
                  <a:pt x="4611458" y="1109356"/>
                </a:lnTo>
                <a:cubicBezTo>
                  <a:pt x="4623178" y="1100371"/>
                  <a:pt x="4633889" y="1091906"/>
                  <a:pt x="4643591" y="1083962"/>
                </a:cubicBezTo>
                <a:cubicBezTo>
                  <a:pt x="4644632" y="1087934"/>
                  <a:pt x="4645837" y="1091743"/>
                  <a:pt x="4647204" y="1095389"/>
                </a:cubicBezTo>
                <a:cubicBezTo>
                  <a:pt x="4636591" y="1102812"/>
                  <a:pt x="4624936" y="1111602"/>
                  <a:pt x="4612239" y="1121760"/>
                </a:cubicBezTo>
                <a:cubicBezTo>
                  <a:pt x="4608788" y="1124560"/>
                  <a:pt x="4605630" y="1127685"/>
                  <a:pt x="4602765" y="1131136"/>
                </a:cubicBezTo>
                <a:lnTo>
                  <a:pt x="4593389" y="1121955"/>
                </a:lnTo>
                <a:cubicBezTo>
                  <a:pt x="4596059" y="1119155"/>
                  <a:pt x="4597882" y="1116453"/>
                  <a:pt x="4598858" y="1113849"/>
                </a:cubicBezTo>
                <a:cubicBezTo>
                  <a:pt x="4599900" y="1111244"/>
                  <a:pt x="4600421" y="1107826"/>
                  <a:pt x="4600421" y="1103594"/>
                </a:cubicBezTo>
                <a:lnTo>
                  <a:pt x="4600421" y="1031319"/>
                </a:lnTo>
                <a:lnTo>
                  <a:pt x="4572976" y="1031319"/>
                </a:lnTo>
                <a:close/>
                <a:moveTo>
                  <a:pt x="3599798" y="1020380"/>
                </a:moveTo>
                <a:lnTo>
                  <a:pt x="3610835" y="1022138"/>
                </a:lnTo>
                <a:cubicBezTo>
                  <a:pt x="3609012" y="1028194"/>
                  <a:pt x="3607058" y="1033923"/>
                  <a:pt x="3604975" y="1039328"/>
                </a:cubicBezTo>
                <a:lnTo>
                  <a:pt x="3722177" y="1039328"/>
                </a:lnTo>
                <a:lnTo>
                  <a:pt x="3722177" y="1048997"/>
                </a:lnTo>
                <a:lnTo>
                  <a:pt x="3601361" y="1048997"/>
                </a:lnTo>
                <a:cubicBezTo>
                  <a:pt x="3599082" y="1055052"/>
                  <a:pt x="3596152" y="1061498"/>
                  <a:pt x="3592571" y="1068335"/>
                </a:cubicBezTo>
                <a:lnTo>
                  <a:pt x="3698444" y="1068335"/>
                </a:lnTo>
                <a:lnTo>
                  <a:pt x="3698444" y="1079176"/>
                </a:lnTo>
                <a:cubicBezTo>
                  <a:pt x="3684640" y="1093371"/>
                  <a:pt x="3669436" y="1104961"/>
                  <a:pt x="3652832" y="1113946"/>
                </a:cubicBezTo>
                <a:cubicBezTo>
                  <a:pt x="3671910" y="1120979"/>
                  <a:pt x="3695025" y="1125992"/>
                  <a:pt x="3722177" y="1128987"/>
                </a:cubicBezTo>
                <a:cubicBezTo>
                  <a:pt x="3719833" y="1133220"/>
                  <a:pt x="3718107" y="1136671"/>
                  <a:pt x="3717001" y="1139340"/>
                </a:cubicBezTo>
                <a:cubicBezTo>
                  <a:pt x="3685747" y="1134913"/>
                  <a:pt x="3660158" y="1128401"/>
                  <a:pt x="3640233" y="1119807"/>
                </a:cubicBezTo>
                <a:cubicBezTo>
                  <a:pt x="3619527" y="1129118"/>
                  <a:pt x="3593580" y="1136573"/>
                  <a:pt x="3562391" y="1142173"/>
                </a:cubicBezTo>
                <a:cubicBezTo>
                  <a:pt x="3561024" y="1139177"/>
                  <a:pt x="3559168" y="1135857"/>
                  <a:pt x="3556824" y="1132210"/>
                </a:cubicBezTo>
                <a:cubicBezTo>
                  <a:pt x="3584497" y="1128108"/>
                  <a:pt x="3608296" y="1122151"/>
                  <a:pt x="3628220" y="1114337"/>
                </a:cubicBezTo>
                <a:cubicBezTo>
                  <a:pt x="3611226" y="1105417"/>
                  <a:pt x="3596933" y="1094413"/>
                  <a:pt x="3585343" y="1081325"/>
                </a:cubicBezTo>
                <a:cubicBezTo>
                  <a:pt x="3574144" y="1100273"/>
                  <a:pt x="3559299" y="1117235"/>
                  <a:pt x="3540807" y="1132210"/>
                </a:cubicBezTo>
                <a:cubicBezTo>
                  <a:pt x="3539309" y="1129671"/>
                  <a:pt x="3537095" y="1126578"/>
                  <a:pt x="3534165" y="1122932"/>
                </a:cubicBezTo>
                <a:cubicBezTo>
                  <a:pt x="3559038" y="1104440"/>
                  <a:pt x="3577660" y="1079795"/>
                  <a:pt x="3590032" y="1048997"/>
                </a:cubicBezTo>
                <a:lnTo>
                  <a:pt x="3538170" y="1048997"/>
                </a:lnTo>
                <a:lnTo>
                  <a:pt x="3538170" y="1039328"/>
                </a:lnTo>
                <a:lnTo>
                  <a:pt x="3593841" y="1039328"/>
                </a:lnTo>
                <a:cubicBezTo>
                  <a:pt x="3594817" y="1036658"/>
                  <a:pt x="3596152" y="1032491"/>
                  <a:pt x="3597845" y="1026826"/>
                </a:cubicBezTo>
                <a:cubicBezTo>
                  <a:pt x="3598692" y="1023961"/>
                  <a:pt x="3599343" y="1021813"/>
                  <a:pt x="3599798" y="1020380"/>
                </a:cubicBezTo>
                <a:close/>
                <a:moveTo>
                  <a:pt x="3347274" y="1012567"/>
                </a:moveTo>
                <a:lnTo>
                  <a:pt x="3428437" y="1012567"/>
                </a:lnTo>
                <a:lnTo>
                  <a:pt x="3428437" y="1089529"/>
                </a:lnTo>
                <a:lnTo>
                  <a:pt x="3357822" y="1089529"/>
                </a:lnTo>
                <a:lnTo>
                  <a:pt x="3357822" y="1105156"/>
                </a:lnTo>
                <a:lnTo>
                  <a:pt x="3347274" y="1105156"/>
                </a:lnTo>
                <a:close/>
                <a:moveTo>
                  <a:pt x="88780" y="1011981"/>
                </a:moveTo>
                <a:lnTo>
                  <a:pt x="88780" y="1043137"/>
                </a:lnTo>
                <a:lnTo>
                  <a:pt x="163985" y="1043137"/>
                </a:lnTo>
                <a:lnTo>
                  <a:pt x="163985" y="1011981"/>
                </a:lnTo>
                <a:close/>
                <a:moveTo>
                  <a:pt x="1074850" y="1010906"/>
                </a:moveTo>
                <a:lnTo>
                  <a:pt x="1074850" y="1031319"/>
                </a:lnTo>
                <a:lnTo>
                  <a:pt x="1192052" y="1031319"/>
                </a:lnTo>
                <a:lnTo>
                  <a:pt x="1192052" y="1010906"/>
                </a:lnTo>
                <a:close/>
                <a:moveTo>
                  <a:pt x="1689971" y="1005144"/>
                </a:moveTo>
                <a:cubicBezTo>
                  <a:pt x="1685804" y="1026436"/>
                  <a:pt x="1681539" y="1045253"/>
                  <a:pt x="1677176" y="1061596"/>
                </a:cubicBezTo>
                <a:cubicBezTo>
                  <a:pt x="1685771" y="1068107"/>
                  <a:pt x="1693715" y="1074293"/>
                  <a:pt x="1701007" y="1080153"/>
                </a:cubicBezTo>
                <a:cubicBezTo>
                  <a:pt x="1710384" y="1061336"/>
                  <a:pt x="1716048" y="1036333"/>
                  <a:pt x="1718002" y="1005144"/>
                </a:cubicBezTo>
                <a:close/>
                <a:moveTo>
                  <a:pt x="1064400" y="1001921"/>
                </a:moveTo>
                <a:lnTo>
                  <a:pt x="1202503" y="1001921"/>
                </a:lnTo>
                <a:lnTo>
                  <a:pt x="1202503" y="1069507"/>
                </a:lnTo>
                <a:lnTo>
                  <a:pt x="1064400" y="1069507"/>
                </a:lnTo>
                <a:close/>
                <a:moveTo>
                  <a:pt x="4096350" y="999967"/>
                </a:moveTo>
                <a:cubicBezTo>
                  <a:pt x="4111456" y="1028747"/>
                  <a:pt x="4126920" y="1059089"/>
                  <a:pt x="4142742" y="1090994"/>
                </a:cubicBezTo>
                <a:lnTo>
                  <a:pt x="4131315" y="1096366"/>
                </a:lnTo>
                <a:cubicBezTo>
                  <a:pt x="4116599" y="1064852"/>
                  <a:pt x="4101461" y="1034054"/>
                  <a:pt x="4085899" y="1003972"/>
                </a:cubicBezTo>
                <a:close/>
                <a:moveTo>
                  <a:pt x="3997509" y="998991"/>
                </a:moveTo>
                <a:lnTo>
                  <a:pt x="4008936" y="1002311"/>
                </a:lnTo>
                <a:cubicBezTo>
                  <a:pt x="3995979" y="1038384"/>
                  <a:pt x="3981752" y="1070875"/>
                  <a:pt x="3966255" y="1099785"/>
                </a:cubicBezTo>
                <a:cubicBezTo>
                  <a:pt x="3962804" y="1097506"/>
                  <a:pt x="3958963" y="1095422"/>
                  <a:pt x="3954730" y="1093534"/>
                </a:cubicBezTo>
                <a:cubicBezTo>
                  <a:pt x="3971920" y="1064949"/>
                  <a:pt x="3986179" y="1033435"/>
                  <a:pt x="3997509" y="998991"/>
                </a:cubicBezTo>
                <a:close/>
                <a:moveTo>
                  <a:pt x="3762565" y="995768"/>
                </a:moveTo>
                <a:lnTo>
                  <a:pt x="3762565" y="1048704"/>
                </a:lnTo>
                <a:lnTo>
                  <a:pt x="3812376" y="1048704"/>
                </a:lnTo>
                <a:lnTo>
                  <a:pt x="3812376" y="995768"/>
                </a:lnTo>
                <a:close/>
                <a:moveTo>
                  <a:pt x="1756385" y="991568"/>
                </a:moveTo>
                <a:lnTo>
                  <a:pt x="1766348" y="994791"/>
                </a:lnTo>
                <a:cubicBezTo>
                  <a:pt x="1756516" y="1021031"/>
                  <a:pt x="1747660" y="1042616"/>
                  <a:pt x="1739782" y="1059545"/>
                </a:cubicBezTo>
                <a:lnTo>
                  <a:pt x="1729527" y="1054759"/>
                </a:lnTo>
                <a:cubicBezTo>
                  <a:pt x="1740075" y="1033663"/>
                  <a:pt x="1749028" y="1012599"/>
                  <a:pt x="1756385" y="991568"/>
                </a:cubicBezTo>
                <a:close/>
                <a:moveTo>
                  <a:pt x="1503912" y="989322"/>
                </a:moveTo>
                <a:lnTo>
                  <a:pt x="1503912" y="1014325"/>
                </a:lnTo>
                <a:lnTo>
                  <a:pt x="1600995" y="1014325"/>
                </a:lnTo>
                <a:lnTo>
                  <a:pt x="1600995" y="989322"/>
                </a:lnTo>
                <a:close/>
                <a:moveTo>
                  <a:pt x="694134" y="989322"/>
                </a:moveTo>
                <a:cubicBezTo>
                  <a:pt x="701818" y="994661"/>
                  <a:pt x="709892" y="1000814"/>
                  <a:pt x="718356" y="1007781"/>
                </a:cubicBezTo>
                <a:lnTo>
                  <a:pt x="710933" y="1014715"/>
                </a:lnTo>
                <a:cubicBezTo>
                  <a:pt x="703055" y="1007813"/>
                  <a:pt x="695176" y="1001432"/>
                  <a:pt x="687297" y="995572"/>
                </a:cubicBezTo>
                <a:close/>
                <a:moveTo>
                  <a:pt x="787798" y="989126"/>
                </a:moveTo>
                <a:lnTo>
                  <a:pt x="794732" y="995768"/>
                </a:lnTo>
                <a:cubicBezTo>
                  <a:pt x="784315" y="1003776"/>
                  <a:pt x="775459" y="1010092"/>
                  <a:pt x="768167" y="1014715"/>
                </a:cubicBezTo>
                <a:lnTo>
                  <a:pt x="761721" y="1007586"/>
                </a:lnTo>
                <a:cubicBezTo>
                  <a:pt x="771488" y="1001270"/>
                  <a:pt x="780180" y="995116"/>
                  <a:pt x="787798" y="989126"/>
                </a:cubicBezTo>
                <a:close/>
                <a:moveTo>
                  <a:pt x="1815768" y="988149"/>
                </a:moveTo>
                <a:cubicBezTo>
                  <a:pt x="1828790" y="1007748"/>
                  <a:pt x="1839925" y="1025231"/>
                  <a:pt x="1849170" y="1040597"/>
                </a:cubicBezTo>
                <a:lnTo>
                  <a:pt x="1839599" y="1046360"/>
                </a:lnTo>
                <a:cubicBezTo>
                  <a:pt x="1828595" y="1027347"/>
                  <a:pt x="1817721" y="1009669"/>
                  <a:pt x="1806978" y="993326"/>
                </a:cubicBezTo>
                <a:close/>
                <a:moveTo>
                  <a:pt x="2963335" y="987368"/>
                </a:moveTo>
                <a:lnTo>
                  <a:pt x="3089718" y="987368"/>
                </a:lnTo>
                <a:lnTo>
                  <a:pt x="3089718" y="997330"/>
                </a:lnTo>
                <a:lnTo>
                  <a:pt x="3070770" y="997330"/>
                </a:lnTo>
                <a:cubicBezTo>
                  <a:pt x="3062631" y="1021943"/>
                  <a:pt x="3051237" y="1042616"/>
                  <a:pt x="3036586" y="1059350"/>
                </a:cubicBezTo>
                <a:cubicBezTo>
                  <a:pt x="3038735" y="1061173"/>
                  <a:pt x="3041958" y="1063908"/>
                  <a:pt x="3046255" y="1067554"/>
                </a:cubicBezTo>
                <a:cubicBezTo>
                  <a:pt x="3062534" y="1081358"/>
                  <a:pt x="3074840" y="1091841"/>
                  <a:pt x="3083174" y="1099003"/>
                </a:cubicBezTo>
                <a:lnTo>
                  <a:pt x="3074384" y="1108184"/>
                </a:lnTo>
                <a:cubicBezTo>
                  <a:pt x="3061101" y="1096008"/>
                  <a:pt x="3045962" y="1082465"/>
                  <a:pt x="3028968" y="1067554"/>
                </a:cubicBezTo>
                <a:cubicBezTo>
                  <a:pt x="3013406" y="1083246"/>
                  <a:pt x="2992733" y="1097440"/>
                  <a:pt x="2966949" y="1110137"/>
                </a:cubicBezTo>
                <a:cubicBezTo>
                  <a:pt x="2963563" y="1105254"/>
                  <a:pt x="2961089" y="1101933"/>
                  <a:pt x="2959526" y="1100175"/>
                </a:cubicBezTo>
                <a:cubicBezTo>
                  <a:pt x="2983878" y="1089692"/>
                  <a:pt x="3004291" y="1076409"/>
                  <a:pt x="3020764" y="1060326"/>
                </a:cubicBezTo>
                <a:cubicBezTo>
                  <a:pt x="3002728" y="1044765"/>
                  <a:pt x="2987394" y="1031775"/>
                  <a:pt x="2974762" y="1021357"/>
                </a:cubicBezTo>
                <a:lnTo>
                  <a:pt x="2982380" y="1013739"/>
                </a:lnTo>
                <a:cubicBezTo>
                  <a:pt x="2988045" y="1018492"/>
                  <a:pt x="2997226" y="1026175"/>
                  <a:pt x="3009923" y="1036788"/>
                </a:cubicBezTo>
                <a:cubicBezTo>
                  <a:pt x="3018062" y="1043625"/>
                  <a:pt x="3024215" y="1048802"/>
                  <a:pt x="3028382" y="1052318"/>
                </a:cubicBezTo>
                <a:cubicBezTo>
                  <a:pt x="3041795" y="1037081"/>
                  <a:pt x="3052311" y="1018752"/>
                  <a:pt x="3059929" y="997330"/>
                </a:cubicBezTo>
                <a:lnTo>
                  <a:pt x="2963335" y="997330"/>
                </a:lnTo>
                <a:close/>
                <a:moveTo>
                  <a:pt x="2514790" y="984926"/>
                </a:moveTo>
                <a:lnTo>
                  <a:pt x="2514790" y="1085916"/>
                </a:lnTo>
                <a:lnTo>
                  <a:pt x="2548388" y="1085916"/>
                </a:lnTo>
                <a:lnTo>
                  <a:pt x="2548388" y="984926"/>
                </a:lnTo>
                <a:close/>
                <a:moveTo>
                  <a:pt x="301749" y="981703"/>
                </a:moveTo>
                <a:cubicBezTo>
                  <a:pt x="308260" y="989452"/>
                  <a:pt x="313209" y="995540"/>
                  <a:pt x="316594" y="999967"/>
                </a:cubicBezTo>
                <a:lnTo>
                  <a:pt x="308781" y="1004753"/>
                </a:lnTo>
                <a:lnTo>
                  <a:pt x="345407" y="1004753"/>
                </a:lnTo>
                <a:cubicBezTo>
                  <a:pt x="351592" y="996875"/>
                  <a:pt x="357322" y="989191"/>
                  <a:pt x="362596" y="981703"/>
                </a:cubicBezTo>
                <a:close/>
                <a:moveTo>
                  <a:pt x="3575577" y="977504"/>
                </a:moveTo>
                <a:cubicBezTo>
                  <a:pt x="3579744" y="983103"/>
                  <a:pt x="3584497" y="989973"/>
                  <a:pt x="3589836" y="998112"/>
                </a:cubicBezTo>
                <a:lnTo>
                  <a:pt x="3580753" y="1003190"/>
                </a:lnTo>
                <a:cubicBezTo>
                  <a:pt x="3576130" y="995442"/>
                  <a:pt x="3571605" y="988442"/>
                  <a:pt x="3567177" y="982192"/>
                </a:cubicBezTo>
                <a:close/>
                <a:moveTo>
                  <a:pt x="3630173" y="975550"/>
                </a:moveTo>
                <a:cubicBezTo>
                  <a:pt x="3634731" y="982778"/>
                  <a:pt x="3639061" y="990233"/>
                  <a:pt x="3643163" y="997916"/>
                </a:cubicBezTo>
                <a:lnTo>
                  <a:pt x="3633787" y="1002311"/>
                </a:lnTo>
                <a:cubicBezTo>
                  <a:pt x="3630076" y="994693"/>
                  <a:pt x="3625941" y="987108"/>
                  <a:pt x="3621383" y="979555"/>
                </a:cubicBezTo>
                <a:close/>
                <a:moveTo>
                  <a:pt x="3687798" y="975160"/>
                </a:moveTo>
                <a:lnTo>
                  <a:pt x="3697369" y="980141"/>
                </a:lnTo>
                <a:cubicBezTo>
                  <a:pt x="3696783" y="980857"/>
                  <a:pt x="3695937" y="981964"/>
                  <a:pt x="3694830" y="983461"/>
                </a:cubicBezTo>
                <a:cubicBezTo>
                  <a:pt x="3688188" y="992317"/>
                  <a:pt x="3682654" y="999479"/>
                  <a:pt x="3678226" y="1004948"/>
                </a:cubicBezTo>
                <a:lnTo>
                  <a:pt x="3716219" y="1004948"/>
                </a:lnTo>
                <a:lnTo>
                  <a:pt x="3716219" y="1029952"/>
                </a:lnTo>
                <a:lnTo>
                  <a:pt x="3705769" y="1029952"/>
                </a:lnTo>
                <a:lnTo>
                  <a:pt x="3705769" y="1014325"/>
                </a:lnTo>
                <a:lnTo>
                  <a:pt x="3554187" y="1014325"/>
                </a:lnTo>
                <a:lnTo>
                  <a:pt x="3554187" y="1029952"/>
                </a:lnTo>
                <a:lnTo>
                  <a:pt x="3543834" y="1029952"/>
                </a:lnTo>
                <a:lnTo>
                  <a:pt x="3543834" y="1004948"/>
                </a:lnTo>
                <a:lnTo>
                  <a:pt x="3666604" y="1004948"/>
                </a:lnTo>
                <a:cubicBezTo>
                  <a:pt x="3674678" y="994205"/>
                  <a:pt x="3681742" y="984275"/>
                  <a:pt x="3687798" y="975160"/>
                </a:cubicBezTo>
                <a:close/>
                <a:moveTo>
                  <a:pt x="2504340" y="975160"/>
                </a:moveTo>
                <a:lnTo>
                  <a:pt x="2558741" y="975160"/>
                </a:lnTo>
                <a:lnTo>
                  <a:pt x="2558741" y="1095780"/>
                </a:lnTo>
                <a:lnTo>
                  <a:pt x="2514790" y="1095780"/>
                </a:lnTo>
                <a:lnTo>
                  <a:pt x="2514790" y="1113556"/>
                </a:lnTo>
                <a:lnTo>
                  <a:pt x="2504340" y="1113556"/>
                </a:lnTo>
                <a:close/>
                <a:moveTo>
                  <a:pt x="88780" y="971546"/>
                </a:moveTo>
                <a:lnTo>
                  <a:pt x="88780" y="1002702"/>
                </a:lnTo>
                <a:lnTo>
                  <a:pt x="163985" y="1002702"/>
                </a:lnTo>
                <a:lnTo>
                  <a:pt x="163985" y="971546"/>
                </a:lnTo>
                <a:close/>
                <a:moveTo>
                  <a:pt x="4163155" y="970569"/>
                </a:moveTo>
                <a:lnTo>
                  <a:pt x="4236895" y="970569"/>
                </a:lnTo>
                <a:lnTo>
                  <a:pt x="4236895" y="980531"/>
                </a:lnTo>
                <a:lnTo>
                  <a:pt x="4163155" y="980531"/>
                </a:lnTo>
                <a:close/>
                <a:moveTo>
                  <a:pt x="3325787" y="969299"/>
                </a:moveTo>
                <a:lnTo>
                  <a:pt x="3514092" y="969299"/>
                </a:lnTo>
                <a:lnTo>
                  <a:pt x="3514092" y="979555"/>
                </a:lnTo>
                <a:lnTo>
                  <a:pt x="3481275" y="979555"/>
                </a:lnTo>
                <a:lnTo>
                  <a:pt x="3481275" y="1113360"/>
                </a:lnTo>
                <a:cubicBezTo>
                  <a:pt x="3481861" y="1129573"/>
                  <a:pt x="3473397" y="1137712"/>
                  <a:pt x="3455882" y="1137778"/>
                </a:cubicBezTo>
                <a:cubicBezTo>
                  <a:pt x="3452561" y="1137908"/>
                  <a:pt x="3448654" y="1138005"/>
                  <a:pt x="3444161" y="1138071"/>
                </a:cubicBezTo>
                <a:cubicBezTo>
                  <a:pt x="3441948" y="1138136"/>
                  <a:pt x="3439441" y="1138168"/>
                  <a:pt x="3436641" y="1138168"/>
                </a:cubicBezTo>
                <a:cubicBezTo>
                  <a:pt x="3434297" y="1138168"/>
                  <a:pt x="3430618" y="1138168"/>
                  <a:pt x="3425604" y="1138168"/>
                </a:cubicBezTo>
                <a:cubicBezTo>
                  <a:pt x="3425214" y="1134196"/>
                  <a:pt x="3424628" y="1130387"/>
                  <a:pt x="3423846" y="1126741"/>
                </a:cubicBezTo>
                <a:cubicBezTo>
                  <a:pt x="3427688" y="1126936"/>
                  <a:pt x="3431920" y="1127099"/>
                  <a:pt x="3436543" y="1127229"/>
                </a:cubicBezTo>
                <a:cubicBezTo>
                  <a:pt x="3438757" y="1127229"/>
                  <a:pt x="3441134" y="1127262"/>
                  <a:pt x="3443673" y="1127327"/>
                </a:cubicBezTo>
                <a:cubicBezTo>
                  <a:pt x="3445952" y="1127327"/>
                  <a:pt x="3448947" y="1127327"/>
                  <a:pt x="3452659" y="1127327"/>
                </a:cubicBezTo>
                <a:cubicBezTo>
                  <a:pt x="3459560" y="1127392"/>
                  <a:pt x="3464216" y="1126188"/>
                  <a:pt x="3466625" y="1123713"/>
                </a:cubicBezTo>
                <a:cubicBezTo>
                  <a:pt x="3469230" y="1121304"/>
                  <a:pt x="3470499" y="1116779"/>
                  <a:pt x="3470434" y="1110137"/>
                </a:cubicBezTo>
                <a:lnTo>
                  <a:pt x="3470434" y="979555"/>
                </a:lnTo>
                <a:lnTo>
                  <a:pt x="3325787" y="979555"/>
                </a:lnTo>
                <a:close/>
                <a:moveTo>
                  <a:pt x="2358177" y="968323"/>
                </a:moveTo>
                <a:lnTo>
                  <a:pt x="2471472" y="968323"/>
                </a:lnTo>
                <a:lnTo>
                  <a:pt x="2471472" y="978383"/>
                </a:lnTo>
                <a:lnTo>
                  <a:pt x="2419610" y="978383"/>
                </a:lnTo>
                <a:lnTo>
                  <a:pt x="2419610" y="1040109"/>
                </a:lnTo>
                <a:lnTo>
                  <a:pt x="2469030" y="1040109"/>
                </a:lnTo>
                <a:lnTo>
                  <a:pt x="2469030" y="1049974"/>
                </a:lnTo>
                <a:lnTo>
                  <a:pt x="2419610" y="1049974"/>
                </a:lnTo>
                <a:lnTo>
                  <a:pt x="2419610" y="1121369"/>
                </a:lnTo>
                <a:lnTo>
                  <a:pt x="2475867" y="1121369"/>
                </a:lnTo>
                <a:lnTo>
                  <a:pt x="2475867" y="1131331"/>
                </a:lnTo>
                <a:lnTo>
                  <a:pt x="2352805" y="1131331"/>
                </a:lnTo>
                <a:lnTo>
                  <a:pt x="2352805" y="1121369"/>
                </a:lnTo>
                <a:lnTo>
                  <a:pt x="2408866" y="1121369"/>
                </a:lnTo>
                <a:lnTo>
                  <a:pt x="2408866" y="1049974"/>
                </a:lnTo>
                <a:lnTo>
                  <a:pt x="2360618" y="1049974"/>
                </a:lnTo>
                <a:lnTo>
                  <a:pt x="2360618" y="1040109"/>
                </a:lnTo>
                <a:lnTo>
                  <a:pt x="2408866" y="1040109"/>
                </a:lnTo>
                <a:lnTo>
                  <a:pt x="2408866" y="978383"/>
                </a:lnTo>
                <a:lnTo>
                  <a:pt x="2358177" y="978383"/>
                </a:lnTo>
                <a:close/>
                <a:moveTo>
                  <a:pt x="2086216" y="966369"/>
                </a:moveTo>
                <a:lnTo>
                  <a:pt x="2138664" y="966369"/>
                </a:lnTo>
                <a:lnTo>
                  <a:pt x="2138664" y="976918"/>
                </a:lnTo>
                <a:cubicBezTo>
                  <a:pt x="2133781" y="994628"/>
                  <a:pt x="2128051" y="1013250"/>
                  <a:pt x="2121475" y="1032784"/>
                </a:cubicBezTo>
                <a:cubicBezTo>
                  <a:pt x="2134432" y="1049257"/>
                  <a:pt x="2140553" y="1065991"/>
                  <a:pt x="2139836" y="1082986"/>
                </a:cubicBezTo>
                <a:cubicBezTo>
                  <a:pt x="2139967" y="1101022"/>
                  <a:pt x="2133520" y="1110398"/>
                  <a:pt x="2120498" y="1111114"/>
                </a:cubicBezTo>
                <a:cubicBezTo>
                  <a:pt x="2118089" y="1111309"/>
                  <a:pt x="2115875" y="1111440"/>
                  <a:pt x="2113857" y="1111505"/>
                </a:cubicBezTo>
                <a:cubicBezTo>
                  <a:pt x="2112880" y="1111570"/>
                  <a:pt x="2111806" y="1111602"/>
                  <a:pt x="2110634" y="1111602"/>
                </a:cubicBezTo>
                <a:cubicBezTo>
                  <a:pt x="2109592" y="1111602"/>
                  <a:pt x="2107931" y="1111602"/>
                  <a:pt x="2105652" y="1111602"/>
                </a:cubicBezTo>
                <a:cubicBezTo>
                  <a:pt x="2105197" y="1108347"/>
                  <a:pt x="2104415" y="1104603"/>
                  <a:pt x="2103308" y="1100371"/>
                </a:cubicBezTo>
                <a:cubicBezTo>
                  <a:pt x="2105652" y="1100566"/>
                  <a:pt x="2107638" y="1100664"/>
                  <a:pt x="2109266" y="1100664"/>
                </a:cubicBezTo>
                <a:cubicBezTo>
                  <a:pt x="2110634" y="1100729"/>
                  <a:pt x="2112912" y="1100761"/>
                  <a:pt x="2116103" y="1100761"/>
                </a:cubicBezTo>
                <a:cubicBezTo>
                  <a:pt x="2125414" y="1101412"/>
                  <a:pt x="2129874" y="1095129"/>
                  <a:pt x="2129484" y="1081911"/>
                </a:cubicBezTo>
                <a:cubicBezTo>
                  <a:pt x="2129809" y="1066675"/>
                  <a:pt x="2123591" y="1050950"/>
                  <a:pt x="2110829" y="1034737"/>
                </a:cubicBezTo>
                <a:cubicBezTo>
                  <a:pt x="2117666" y="1012990"/>
                  <a:pt x="2123396" y="993391"/>
                  <a:pt x="2128018" y="975941"/>
                </a:cubicBezTo>
                <a:lnTo>
                  <a:pt x="2096862" y="975941"/>
                </a:lnTo>
                <a:lnTo>
                  <a:pt x="2096862" y="1142173"/>
                </a:lnTo>
                <a:lnTo>
                  <a:pt x="2086216" y="1142173"/>
                </a:lnTo>
                <a:close/>
                <a:moveTo>
                  <a:pt x="2646154" y="965295"/>
                </a:moveTo>
                <a:cubicBezTo>
                  <a:pt x="2656572" y="975518"/>
                  <a:pt x="2665037" y="984080"/>
                  <a:pt x="2671548" y="990982"/>
                </a:cubicBezTo>
                <a:lnTo>
                  <a:pt x="2662758" y="998307"/>
                </a:lnTo>
                <a:cubicBezTo>
                  <a:pt x="2653512" y="987629"/>
                  <a:pt x="2645373" y="978773"/>
                  <a:pt x="2638341" y="971741"/>
                </a:cubicBezTo>
                <a:close/>
                <a:moveTo>
                  <a:pt x="78232" y="962170"/>
                </a:moveTo>
                <a:lnTo>
                  <a:pt x="174436" y="962170"/>
                </a:lnTo>
                <a:lnTo>
                  <a:pt x="174436" y="1052513"/>
                </a:lnTo>
                <a:lnTo>
                  <a:pt x="124625" y="1052513"/>
                </a:lnTo>
                <a:cubicBezTo>
                  <a:pt x="129117" y="1068010"/>
                  <a:pt x="134196" y="1080088"/>
                  <a:pt x="139861" y="1088748"/>
                </a:cubicBezTo>
                <a:cubicBezTo>
                  <a:pt x="151907" y="1081911"/>
                  <a:pt x="164897" y="1073772"/>
                  <a:pt x="178831" y="1064331"/>
                </a:cubicBezTo>
                <a:lnTo>
                  <a:pt x="185082" y="1072730"/>
                </a:lnTo>
                <a:cubicBezTo>
                  <a:pt x="173882" y="1079762"/>
                  <a:pt x="160664" y="1087706"/>
                  <a:pt x="145428" y="1096561"/>
                </a:cubicBezTo>
                <a:cubicBezTo>
                  <a:pt x="154218" y="1107891"/>
                  <a:pt x="169161" y="1118830"/>
                  <a:pt x="190258" y="1129378"/>
                </a:cubicBezTo>
                <a:cubicBezTo>
                  <a:pt x="188044" y="1131722"/>
                  <a:pt x="185700" y="1134652"/>
                  <a:pt x="183226" y="1138168"/>
                </a:cubicBezTo>
                <a:cubicBezTo>
                  <a:pt x="145786" y="1120718"/>
                  <a:pt x="122801" y="1092166"/>
                  <a:pt x="114272" y="1052513"/>
                </a:cubicBezTo>
                <a:lnTo>
                  <a:pt x="88780" y="1052513"/>
                </a:lnTo>
                <a:lnTo>
                  <a:pt x="88780" y="1123127"/>
                </a:lnTo>
                <a:cubicBezTo>
                  <a:pt x="97505" y="1118960"/>
                  <a:pt x="109193" y="1113100"/>
                  <a:pt x="123843" y="1105547"/>
                </a:cubicBezTo>
                <a:cubicBezTo>
                  <a:pt x="124039" y="1109323"/>
                  <a:pt x="124560" y="1113067"/>
                  <a:pt x="125406" y="1116779"/>
                </a:cubicBezTo>
                <a:cubicBezTo>
                  <a:pt x="113490" y="1121792"/>
                  <a:pt x="101640" y="1127587"/>
                  <a:pt x="89855" y="1134164"/>
                </a:cubicBezTo>
                <a:cubicBezTo>
                  <a:pt x="86469" y="1135922"/>
                  <a:pt x="83246" y="1138201"/>
                  <a:pt x="80186" y="1141001"/>
                </a:cubicBezTo>
                <a:lnTo>
                  <a:pt x="72861" y="1132406"/>
                </a:lnTo>
                <a:cubicBezTo>
                  <a:pt x="76702" y="1128108"/>
                  <a:pt x="78492" y="1123095"/>
                  <a:pt x="78232" y="1117365"/>
                </a:cubicBezTo>
                <a:close/>
                <a:moveTo>
                  <a:pt x="4600421" y="960314"/>
                </a:moveTo>
                <a:cubicBezTo>
                  <a:pt x="4611881" y="970862"/>
                  <a:pt x="4622559" y="981150"/>
                  <a:pt x="4632456" y="991177"/>
                </a:cubicBezTo>
                <a:lnTo>
                  <a:pt x="4623373" y="999186"/>
                </a:lnTo>
                <a:cubicBezTo>
                  <a:pt x="4613151" y="987726"/>
                  <a:pt x="4602700" y="977178"/>
                  <a:pt x="4592022" y="967541"/>
                </a:cubicBezTo>
                <a:close/>
                <a:moveTo>
                  <a:pt x="3711629" y="958947"/>
                </a:moveTo>
                <a:lnTo>
                  <a:pt x="3714364" y="968713"/>
                </a:lnTo>
                <a:cubicBezTo>
                  <a:pt x="3664097" y="971123"/>
                  <a:pt x="3608849" y="973011"/>
                  <a:pt x="3548620" y="974378"/>
                </a:cubicBezTo>
                <a:cubicBezTo>
                  <a:pt x="3548164" y="971383"/>
                  <a:pt x="3547481" y="968030"/>
                  <a:pt x="3546569" y="964318"/>
                </a:cubicBezTo>
                <a:cubicBezTo>
                  <a:pt x="3605170" y="963993"/>
                  <a:pt x="3660190" y="962202"/>
                  <a:pt x="3711629" y="958947"/>
                </a:cubicBezTo>
                <a:close/>
                <a:moveTo>
                  <a:pt x="2924561" y="958165"/>
                </a:moveTo>
                <a:cubicBezTo>
                  <a:pt x="2931723" y="966890"/>
                  <a:pt x="2940383" y="978285"/>
                  <a:pt x="2950540" y="992349"/>
                </a:cubicBezTo>
                <a:lnTo>
                  <a:pt x="2940774" y="998502"/>
                </a:lnTo>
                <a:cubicBezTo>
                  <a:pt x="2932244" y="985871"/>
                  <a:pt x="2923909" y="974281"/>
                  <a:pt x="2915770" y="963732"/>
                </a:cubicBezTo>
                <a:close/>
                <a:moveTo>
                  <a:pt x="2298403" y="957775"/>
                </a:moveTo>
                <a:cubicBezTo>
                  <a:pt x="2308366" y="968323"/>
                  <a:pt x="2315984" y="977634"/>
                  <a:pt x="2321258" y="985708"/>
                </a:cubicBezTo>
                <a:cubicBezTo>
                  <a:pt x="2327444" y="977894"/>
                  <a:pt x="2333173" y="969430"/>
                  <a:pt x="2338448" y="960314"/>
                </a:cubicBezTo>
                <a:lnTo>
                  <a:pt x="2347238" y="965588"/>
                </a:lnTo>
                <a:cubicBezTo>
                  <a:pt x="2339815" y="977569"/>
                  <a:pt x="2332946" y="987303"/>
                  <a:pt x="2326630" y="994791"/>
                </a:cubicBezTo>
                <a:cubicBezTo>
                  <a:pt x="2338415" y="1014325"/>
                  <a:pt x="2344015" y="1046783"/>
                  <a:pt x="2343429" y="1092166"/>
                </a:cubicBezTo>
                <a:cubicBezTo>
                  <a:pt x="2343949" y="1121467"/>
                  <a:pt x="2333662" y="1136052"/>
                  <a:pt x="2312565" y="1135922"/>
                </a:cubicBezTo>
                <a:cubicBezTo>
                  <a:pt x="2309440" y="1136052"/>
                  <a:pt x="2306477" y="1136117"/>
                  <a:pt x="2303678" y="1136117"/>
                </a:cubicBezTo>
                <a:cubicBezTo>
                  <a:pt x="2302310" y="1136182"/>
                  <a:pt x="2300780" y="1136215"/>
                  <a:pt x="2299087" y="1136215"/>
                </a:cubicBezTo>
                <a:cubicBezTo>
                  <a:pt x="2297720" y="1136215"/>
                  <a:pt x="2295506" y="1136215"/>
                  <a:pt x="2292446" y="1136215"/>
                </a:cubicBezTo>
                <a:cubicBezTo>
                  <a:pt x="2292120" y="1132569"/>
                  <a:pt x="2291502" y="1128825"/>
                  <a:pt x="2290590" y="1124983"/>
                </a:cubicBezTo>
                <a:cubicBezTo>
                  <a:pt x="2296450" y="1125374"/>
                  <a:pt x="2302994" y="1125569"/>
                  <a:pt x="2310221" y="1125569"/>
                </a:cubicBezTo>
                <a:cubicBezTo>
                  <a:pt x="2326109" y="1126806"/>
                  <a:pt x="2333694" y="1115411"/>
                  <a:pt x="2332978" y="1091385"/>
                </a:cubicBezTo>
                <a:cubicBezTo>
                  <a:pt x="2333043" y="1072307"/>
                  <a:pt x="2332262" y="1057038"/>
                  <a:pt x="2330634" y="1045579"/>
                </a:cubicBezTo>
                <a:cubicBezTo>
                  <a:pt x="2321388" y="1059708"/>
                  <a:pt x="2309180" y="1072893"/>
                  <a:pt x="2294008" y="1085134"/>
                </a:cubicBezTo>
                <a:cubicBezTo>
                  <a:pt x="2291469" y="1082074"/>
                  <a:pt x="2289125" y="1079535"/>
                  <a:pt x="2286976" y="1077516"/>
                </a:cubicBezTo>
                <a:cubicBezTo>
                  <a:pt x="2303059" y="1065470"/>
                  <a:pt x="2316863" y="1050495"/>
                  <a:pt x="2328388" y="1032589"/>
                </a:cubicBezTo>
                <a:cubicBezTo>
                  <a:pt x="2326239" y="1021650"/>
                  <a:pt x="2323048" y="1011981"/>
                  <a:pt x="2318816" y="1003581"/>
                </a:cubicBezTo>
                <a:cubicBezTo>
                  <a:pt x="2311914" y="1010809"/>
                  <a:pt x="2303840" y="1018069"/>
                  <a:pt x="2294594" y="1025361"/>
                </a:cubicBezTo>
                <a:cubicBezTo>
                  <a:pt x="2292706" y="1022692"/>
                  <a:pt x="2290362" y="1020087"/>
                  <a:pt x="2287562" y="1017548"/>
                </a:cubicBezTo>
                <a:cubicBezTo>
                  <a:pt x="2296743" y="1010971"/>
                  <a:pt x="2305501" y="1003223"/>
                  <a:pt x="2313835" y="994303"/>
                </a:cubicBezTo>
                <a:cubicBezTo>
                  <a:pt x="2308235" y="985057"/>
                  <a:pt x="2300422" y="974932"/>
                  <a:pt x="2290395" y="963928"/>
                </a:cubicBezTo>
                <a:close/>
                <a:moveTo>
                  <a:pt x="489760" y="956896"/>
                </a:moveTo>
                <a:lnTo>
                  <a:pt x="501383" y="956896"/>
                </a:lnTo>
                <a:lnTo>
                  <a:pt x="501383" y="1016180"/>
                </a:lnTo>
                <a:lnTo>
                  <a:pt x="582448" y="1016180"/>
                </a:lnTo>
                <a:lnTo>
                  <a:pt x="582448" y="1026924"/>
                </a:lnTo>
                <a:lnTo>
                  <a:pt x="501383" y="1026924"/>
                </a:lnTo>
                <a:lnTo>
                  <a:pt x="501383" y="1118928"/>
                </a:lnTo>
                <a:lnTo>
                  <a:pt x="597977" y="1118928"/>
                </a:lnTo>
                <a:lnTo>
                  <a:pt x="597977" y="1129964"/>
                </a:lnTo>
                <a:lnTo>
                  <a:pt x="412016" y="1129964"/>
                </a:lnTo>
                <a:lnTo>
                  <a:pt x="412016" y="1118928"/>
                </a:lnTo>
                <a:lnTo>
                  <a:pt x="489760" y="1118928"/>
                </a:lnTo>
                <a:close/>
                <a:moveTo>
                  <a:pt x="13185" y="956896"/>
                </a:moveTo>
                <a:cubicBezTo>
                  <a:pt x="22040" y="966597"/>
                  <a:pt x="29235" y="976494"/>
                  <a:pt x="34770" y="986587"/>
                </a:cubicBezTo>
                <a:cubicBezTo>
                  <a:pt x="43039" y="977666"/>
                  <a:pt x="50397" y="967932"/>
                  <a:pt x="56843" y="957384"/>
                </a:cubicBezTo>
                <a:lnTo>
                  <a:pt x="65633" y="962951"/>
                </a:lnTo>
                <a:cubicBezTo>
                  <a:pt x="57299" y="975713"/>
                  <a:pt x="48639" y="986652"/>
                  <a:pt x="39653" y="995768"/>
                </a:cubicBezTo>
                <a:cubicBezTo>
                  <a:pt x="50136" y="1018036"/>
                  <a:pt x="55248" y="1049225"/>
                  <a:pt x="54987" y="1089334"/>
                </a:cubicBezTo>
                <a:cubicBezTo>
                  <a:pt x="55834" y="1120979"/>
                  <a:pt x="46164" y="1136671"/>
                  <a:pt x="25979" y="1136410"/>
                </a:cubicBezTo>
                <a:cubicBezTo>
                  <a:pt x="23310" y="1136540"/>
                  <a:pt x="20575" y="1136638"/>
                  <a:pt x="17776" y="1136703"/>
                </a:cubicBezTo>
                <a:cubicBezTo>
                  <a:pt x="16408" y="1136768"/>
                  <a:pt x="14943" y="1136801"/>
                  <a:pt x="13380" y="1136801"/>
                </a:cubicBezTo>
                <a:cubicBezTo>
                  <a:pt x="12013" y="1136801"/>
                  <a:pt x="10092" y="1136801"/>
                  <a:pt x="7618" y="1136801"/>
                </a:cubicBezTo>
                <a:cubicBezTo>
                  <a:pt x="7032" y="1133155"/>
                  <a:pt x="6218" y="1129411"/>
                  <a:pt x="5176" y="1125569"/>
                </a:cubicBezTo>
                <a:cubicBezTo>
                  <a:pt x="10451" y="1125960"/>
                  <a:pt x="16668" y="1126155"/>
                  <a:pt x="23831" y="1126155"/>
                </a:cubicBezTo>
                <a:cubicBezTo>
                  <a:pt x="38286" y="1127262"/>
                  <a:pt x="45220" y="1114793"/>
                  <a:pt x="44634" y="1088748"/>
                </a:cubicBezTo>
                <a:cubicBezTo>
                  <a:pt x="44634" y="1074033"/>
                  <a:pt x="44016" y="1061108"/>
                  <a:pt x="42778" y="1049974"/>
                </a:cubicBezTo>
                <a:cubicBezTo>
                  <a:pt x="33988" y="1064103"/>
                  <a:pt x="22659" y="1077093"/>
                  <a:pt x="8790" y="1088943"/>
                </a:cubicBezTo>
                <a:cubicBezTo>
                  <a:pt x="7032" y="1086404"/>
                  <a:pt x="4720" y="1083539"/>
                  <a:pt x="1855" y="1080349"/>
                </a:cubicBezTo>
                <a:cubicBezTo>
                  <a:pt x="16766" y="1068759"/>
                  <a:pt x="29756" y="1053815"/>
                  <a:pt x="40825" y="1035519"/>
                </a:cubicBezTo>
                <a:cubicBezTo>
                  <a:pt x="38481" y="1022952"/>
                  <a:pt x="35421" y="1012371"/>
                  <a:pt x="31644" y="1003776"/>
                </a:cubicBezTo>
                <a:cubicBezTo>
                  <a:pt x="24222" y="1010353"/>
                  <a:pt x="15887" y="1016929"/>
                  <a:pt x="6641" y="1023505"/>
                </a:cubicBezTo>
                <a:cubicBezTo>
                  <a:pt x="4297" y="1019924"/>
                  <a:pt x="2214" y="1017059"/>
                  <a:pt x="390" y="1014911"/>
                </a:cubicBezTo>
                <a:cubicBezTo>
                  <a:pt x="10092" y="1008855"/>
                  <a:pt x="18980" y="1001986"/>
                  <a:pt x="27054" y="994303"/>
                </a:cubicBezTo>
                <a:cubicBezTo>
                  <a:pt x="21780" y="984601"/>
                  <a:pt x="14487" y="974215"/>
                  <a:pt x="5176" y="963146"/>
                </a:cubicBezTo>
                <a:close/>
                <a:moveTo>
                  <a:pt x="4686272" y="956114"/>
                </a:moveTo>
                <a:lnTo>
                  <a:pt x="4697406" y="956114"/>
                </a:lnTo>
                <a:lnTo>
                  <a:pt x="4697406" y="1013348"/>
                </a:lnTo>
                <a:lnTo>
                  <a:pt x="4752393" y="1013348"/>
                </a:lnTo>
                <a:lnTo>
                  <a:pt x="4752393" y="1023994"/>
                </a:lnTo>
                <a:lnTo>
                  <a:pt x="4697406" y="1023994"/>
                </a:lnTo>
                <a:lnTo>
                  <a:pt x="4697406" y="1119123"/>
                </a:lnTo>
                <a:lnTo>
                  <a:pt x="4762062" y="1119123"/>
                </a:lnTo>
                <a:lnTo>
                  <a:pt x="4762062" y="1129964"/>
                </a:lnTo>
                <a:lnTo>
                  <a:pt x="4636266" y="1129964"/>
                </a:lnTo>
                <a:lnTo>
                  <a:pt x="4636266" y="1119123"/>
                </a:lnTo>
                <a:lnTo>
                  <a:pt x="4686272" y="1119123"/>
                </a:lnTo>
                <a:close/>
                <a:moveTo>
                  <a:pt x="4044683" y="955724"/>
                </a:moveTo>
                <a:lnTo>
                  <a:pt x="4056110" y="955724"/>
                </a:lnTo>
                <a:lnTo>
                  <a:pt x="4056110" y="1114142"/>
                </a:lnTo>
                <a:cubicBezTo>
                  <a:pt x="4056696" y="1130941"/>
                  <a:pt x="4048557" y="1139275"/>
                  <a:pt x="4031693" y="1139145"/>
                </a:cubicBezTo>
                <a:cubicBezTo>
                  <a:pt x="4022382" y="1139405"/>
                  <a:pt x="4013527" y="1139536"/>
                  <a:pt x="4005127" y="1139536"/>
                </a:cubicBezTo>
                <a:cubicBezTo>
                  <a:pt x="4004606" y="1135889"/>
                  <a:pt x="4003727" y="1131755"/>
                  <a:pt x="4002490" y="1127132"/>
                </a:cubicBezTo>
                <a:cubicBezTo>
                  <a:pt x="4008806" y="1127392"/>
                  <a:pt x="4013201" y="1127555"/>
                  <a:pt x="4015675" y="1127620"/>
                </a:cubicBezTo>
                <a:cubicBezTo>
                  <a:pt x="4018931" y="1127685"/>
                  <a:pt x="4022740" y="1127718"/>
                  <a:pt x="4027103" y="1127718"/>
                </a:cubicBezTo>
                <a:cubicBezTo>
                  <a:pt x="4034330" y="1127783"/>
                  <a:pt x="4039051" y="1126676"/>
                  <a:pt x="4041264" y="1124397"/>
                </a:cubicBezTo>
                <a:cubicBezTo>
                  <a:pt x="4043609" y="1122378"/>
                  <a:pt x="4044748" y="1117951"/>
                  <a:pt x="4044683" y="1111114"/>
                </a:cubicBezTo>
                <a:close/>
                <a:moveTo>
                  <a:pt x="3172690" y="954942"/>
                </a:moveTo>
                <a:lnTo>
                  <a:pt x="3182652" y="954942"/>
                </a:lnTo>
                <a:lnTo>
                  <a:pt x="3182652" y="991959"/>
                </a:lnTo>
                <a:lnTo>
                  <a:pt x="3216054" y="991959"/>
                </a:lnTo>
                <a:lnTo>
                  <a:pt x="3216054" y="1001139"/>
                </a:lnTo>
                <a:lnTo>
                  <a:pt x="3182652" y="1001139"/>
                </a:lnTo>
                <a:lnTo>
                  <a:pt x="3182652" y="1044114"/>
                </a:lnTo>
                <a:cubicBezTo>
                  <a:pt x="3198800" y="1041379"/>
                  <a:pt x="3210292" y="1039393"/>
                  <a:pt x="3217129" y="1038156"/>
                </a:cubicBezTo>
                <a:cubicBezTo>
                  <a:pt x="3217129" y="1040435"/>
                  <a:pt x="3217129" y="1042258"/>
                  <a:pt x="3217129" y="1043625"/>
                </a:cubicBezTo>
                <a:cubicBezTo>
                  <a:pt x="3217194" y="1045188"/>
                  <a:pt x="3217259" y="1046685"/>
                  <a:pt x="3217324" y="1048118"/>
                </a:cubicBezTo>
                <a:cubicBezTo>
                  <a:pt x="3188675" y="1052480"/>
                  <a:pt x="3155858" y="1058080"/>
                  <a:pt x="3118874" y="1064917"/>
                </a:cubicBezTo>
                <a:lnTo>
                  <a:pt x="3116726" y="1054173"/>
                </a:lnTo>
                <a:cubicBezTo>
                  <a:pt x="3118744" y="1053913"/>
                  <a:pt x="3122130" y="1053425"/>
                  <a:pt x="3126883" y="1052708"/>
                </a:cubicBezTo>
                <a:cubicBezTo>
                  <a:pt x="3130269" y="1052187"/>
                  <a:pt x="3132873" y="1051797"/>
                  <a:pt x="3134697" y="1051536"/>
                </a:cubicBezTo>
                <a:lnTo>
                  <a:pt x="3134697" y="974769"/>
                </a:lnTo>
                <a:lnTo>
                  <a:pt x="3144463" y="974769"/>
                </a:lnTo>
                <a:lnTo>
                  <a:pt x="3144463" y="1050169"/>
                </a:lnTo>
                <a:cubicBezTo>
                  <a:pt x="3147393" y="1049713"/>
                  <a:pt x="3151919" y="1048997"/>
                  <a:pt x="3158039" y="1048020"/>
                </a:cubicBezTo>
                <a:cubicBezTo>
                  <a:pt x="3164551" y="1047044"/>
                  <a:pt x="3169434" y="1046295"/>
                  <a:pt x="3172690" y="1045774"/>
                </a:cubicBezTo>
                <a:close/>
                <a:moveTo>
                  <a:pt x="643737" y="954942"/>
                </a:moveTo>
                <a:lnTo>
                  <a:pt x="653895" y="954942"/>
                </a:lnTo>
                <a:lnTo>
                  <a:pt x="653895" y="1002702"/>
                </a:lnTo>
                <a:lnTo>
                  <a:pt x="673721" y="1002702"/>
                </a:lnTo>
                <a:lnTo>
                  <a:pt x="673721" y="1012371"/>
                </a:lnTo>
                <a:lnTo>
                  <a:pt x="653895" y="1012371"/>
                </a:lnTo>
                <a:lnTo>
                  <a:pt x="653895" y="1087967"/>
                </a:lnTo>
                <a:cubicBezTo>
                  <a:pt x="663141" y="1085753"/>
                  <a:pt x="670563" y="1083832"/>
                  <a:pt x="676163" y="1082204"/>
                </a:cubicBezTo>
                <a:cubicBezTo>
                  <a:pt x="676098" y="1083181"/>
                  <a:pt x="676066" y="1084288"/>
                  <a:pt x="676066" y="1085525"/>
                </a:cubicBezTo>
                <a:cubicBezTo>
                  <a:pt x="676066" y="1087609"/>
                  <a:pt x="676163" y="1089692"/>
                  <a:pt x="676358" y="1091776"/>
                </a:cubicBezTo>
                <a:cubicBezTo>
                  <a:pt x="658518" y="1096138"/>
                  <a:pt x="640384" y="1100989"/>
                  <a:pt x="621957" y="1106328"/>
                </a:cubicBezTo>
                <a:lnTo>
                  <a:pt x="619515" y="1095780"/>
                </a:lnTo>
                <a:cubicBezTo>
                  <a:pt x="621143" y="1095455"/>
                  <a:pt x="623748" y="1094901"/>
                  <a:pt x="627329" y="1094120"/>
                </a:cubicBezTo>
                <a:cubicBezTo>
                  <a:pt x="634361" y="1092622"/>
                  <a:pt x="639831" y="1091450"/>
                  <a:pt x="643737" y="1090604"/>
                </a:cubicBezTo>
                <a:lnTo>
                  <a:pt x="643737" y="1012371"/>
                </a:lnTo>
                <a:lnTo>
                  <a:pt x="622738" y="1012371"/>
                </a:lnTo>
                <a:lnTo>
                  <a:pt x="622738" y="1002702"/>
                </a:lnTo>
                <a:lnTo>
                  <a:pt x="643737" y="1002702"/>
                </a:lnTo>
                <a:close/>
                <a:moveTo>
                  <a:pt x="236800" y="954747"/>
                </a:moveTo>
                <a:lnTo>
                  <a:pt x="246957" y="954747"/>
                </a:lnTo>
                <a:lnTo>
                  <a:pt x="246957" y="995377"/>
                </a:lnTo>
                <a:lnTo>
                  <a:pt x="267370" y="995377"/>
                </a:lnTo>
                <a:lnTo>
                  <a:pt x="267370" y="1004167"/>
                </a:lnTo>
                <a:lnTo>
                  <a:pt x="246957" y="1004167"/>
                </a:lnTo>
                <a:lnTo>
                  <a:pt x="246957" y="1045579"/>
                </a:lnTo>
                <a:cubicBezTo>
                  <a:pt x="250668" y="1044472"/>
                  <a:pt x="255877" y="1042811"/>
                  <a:pt x="262584" y="1040597"/>
                </a:cubicBezTo>
                <a:cubicBezTo>
                  <a:pt x="264667" y="1039946"/>
                  <a:pt x="266198" y="1039458"/>
                  <a:pt x="267174" y="1039132"/>
                </a:cubicBezTo>
                <a:cubicBezTo>
                  <a:pt x="267109" y="1040890"/>
                  <a:pt x="267435" y="1044244"/>
                  <a:pt x="268151" y="1049192"/>
                </a:cubicBezTo>
                <a:cubicBezTo>
                  <a:pt x="266979" y="1049518"/>
                  <a:pt x="264993" y="1050104"/>
                  <a:pt x="262193" y="1050950"/>
                </a:cubicBezTo>
                <a:cubicBezTo>
                  <a:pt x="255747" y="1052839"/>
                  <a:pt x="250668" y="1054369"/>
                  <a:pt x="246957" y="1055541"/>
                </a:cubicBezTo>
                <a:lnTo>
                  <a:pt x="246957" y="1118537"/>
                </a:lnTo>
                <a:cubicBezTo>
                  <a:pt x="247608" y="1132015"/>
                  <a:pt x="241488" y="1138689"/>
                  <a:pt x="228595" y="1138559"/>
                </a:cubicBezTo>
                <a:cubicBezTo>
                  <a:pt x="225861" y="1138689"/>
                  <a:pt x="220912" y="1138754"/>
                  <a:pt x="213750" y="1138754"/>
                </a:cubicBezTo>
                <a:cubicBezTo>
                  <a:pt x="213164" y="1134131"/>
                  <a:pt x="212512" y="1130452"/>
                  <a:pt x="211796" y="1127718"/>
                </a:cubicBezTo>
                <a:cubicBezTo>
                  <a:pt x="216224" y="1128173"/>
                  <a:pt x="221010" y="1128401"/>
                  <a:pt x="226153" y="1128401"/>
                </a:cubicBezTo>
                <a:cubicBezTo>
                  <a:pt x="233706" y="1128857"/>
                  <a:pt x="237255" y="1125374"/>
                  <a:pt x="236800" y="1117951"/>
                </a:cubicBezTo>
                <a:lnTo>
                  <a:pt x="236800" y="1058764"/>
                </a:lnTo>
                <a:cubicBezTo>
                  <a:pt x="234846" y="1059415"/>
                  <a:pt x="231916" y="1060326"/>
                  <a:pt x="228009" y="1061498"/>
                </a:cubicBezTo>
                <a:cubicBezTo>
                  <a:pt x="220977" y="1063712"/>
                  <a:pt x="215768" y="1065405"/>
                  <a:pt x="212382" y="1066577"/>
                </a:cubicBezTo>
                <a:lnTo>
                  <a:pt x="210331" y="1055931"/>
                </a:lnTo>
                <a:cubicBezTo>
                  <a:pt x="218014" y="1053978"/>
                  <a:pt x="226837" y="1051504"/>
                  <a:pt x="236800" y="1048509"/>
                </a:cubicBezTo>
                <a:lnTo>
                  <a:pt x="236800" y="1004167"/>
                </a:lnTo>
                <a:lnTo>
                  <a:pt x="212578" y="1004167"/>
                </a:lnTo>
                <a:lnTo>
                  <a:pt x="212578" y="995377"/>
                </a:lnTo>
                <a:lnTo>
                  <a:pt x="236800" y="995377"/>
                </a:lnTo>
                <a:close/>
                <a:moveTo>
                  <a:pt x="3229533" y="954356"/>
                </a:moveTo>
                <a:lnTo>
                  <a:pt x="3239495" y="954356"/>
                </a:lnTo>
                <a:lnTo>
                  <a:pt x="3239495" y="1004167"/>
                </a:lnTo>
                <a:cubicBezTo>
                  <a:pt x="3256880" y="995768"/>
                  <a:pt x="3273483" y="985480"/>
                  <a:pt x="3289306" y="973304"/>
                </a:cubicBezTo>
                <a:lnTo>
                  <a:pt x="3295752" y="981117"/>
                </a:lnTo>
                <a:cubicBezTo>
                  <a:pt x="3278041" y="993684"/>
                  <a:pt x="3259289" y="1004688"/>
                  <a:pt x="3239495" y="1014129"/>
                </a:cubicBezTo>
                <a:lnTo>
                  <a:pt x="3239495" y="1036593"/>
                </a:lnTo>
                <a:cubicBezTo>
                  <a:pt x="3239430" y="1042193"/>
                  <a:pt x="3240569" y="1045969"/>
                  <a:pt x="3242913" y="1047923"/>
                </a:cubicBezTo>
                <a:cubicBezTo>
                  <a:pt x="3245192" y="1050006"/>
                  <a:pt x="3249522" y="1051015"/>
                  <a:pt x="3255903" y="1050950"/>
                </a:cubicBezTo>
                <a:lnTo>
                  <a:pt x="3273679" y="1050950"/>
                </a:lnTo>
                <a:cubicBezTo>
                  <a:pt x="3284422" y="1051471"/>
                  <a:pt x="3290282" y="1047467"/>
                  <a:pt x="3291259" y="1038937"/>
                </a:cubicBezTo>
                <a:cubicBezTo>
                  <a:pt x="3292366" y="1033403"/>
                  <a:pt x="3293375" y="1026012"/>
                  <a:pt x="3294287" y="1016766"/>
                </a:cubicBezTo>
                <a:cubicBezTo>
                  <a:pt x="3296891" y="1017743"/>
                  <a:pt x="3299952" y="1018752"/>
                  <a:pt x="3303468" y="1019794"/>
                </a:cubicBezTo>
                <a:cubicBezTo>
                  <a:pt x="3302426" y="1028194"/>
                  <a:pt x="3301254" y="1035909"/>
                  <a:pt x="3299952" y="1042941"/>
                </a:cubicBezTo>
                <a:cubicBezTo>
                  <a:pt x="3297738" y="1054531"/>
                  <a:pt x="3289599" y="1060261"/>
                  <a:pt x="3275534" y="1060131"/>
                </a:cubicBezTo>
                <a:lnTo>
                  <a:pt x="3251899" y="1060131"/>
                </a:lnTo>
                <a:cubicBezTo>
                  <a:pt x="3243564" y="1060196"/>
                  <a:pt x="3237769" y="1058503"/>
                  <a:pt x="3234514" y="1055052"/>
                </a:cubicBezTo>
                <a:cubicBezTo>
                  <a:pt x="3231128" y="1051797"/>
                  <a:pt x="3229468" y="1045969"/>
                  <a:pt x="3229533" y="1037570"/>
                </a:cubicBezTo>
                <a:close/>
                <a:moveTo>
                  <a:pt x="1493364" y="954356"/>
                </a:moveTo>
                <a:lnTo>
                  <a:pt x="1503912" y="954356"/>
                </a:lnTo>
                <a:lnTo>
                  <a:pt x="1503912" y="979750"/>
                </a:lnTo>
                <a:lnTo>
                  <a:pt x="1600995" y="979750"/>
                </a:lnTo>
                <a:lnTo>
                  <a:pt x="1600995" y="954356"/>
                </a:lnTo>
                <a:lnTo>
                  <a:pt x="1611543" y="954356"/>
                </a:lnTo>
                <a:lnTo>
                  <a:pt x="1611543" y="979750"/>
                </a:lnTo>
                <a:lnTo>
                  <a:pt x="1642797" y="979750"/>
                </a:lnTo>
                <a:lnTo>
                  <a:pt x="1642797" y="989322"/>
                </a:lnTo>
                <a:lnTo>
                  <a:pt x="1611543" y="989322"/>
                </a:lnTo>
                <a:lnTo>
                  <a:pt x="1611543" y="1083767"/>
                </a:lnTo>
                <a:lnTo>
                  <a:pt x="1646997" y="1083767"/>
                </a:lnTo>
                <a:lnTo>
                  <a:pt x="1646997" y="1093338"/>
                </a:lnTo>
                <a:lnTo>
                  <a:pt x="1458692" y="1093338"/>
                </a:lnTo>
                <a:lnTo>
                  <a:pt x="1458692" y="1083767"/>
                </a:lnTo>
                <a:lnTo>
                  <a:pt x="1493364" y="1083767"/>
                </a:lnTo>
                <a:lnTo>
                  <a:pt x="1493364" y="989322"/>
                </a:lnTo>
                <a:lnTo>
                  <a:pt x="1462892" y="989322"/>
                </a:lnTo>
                <a:lnTo>
                  <a:pt x="1462892" y="979750"/>
                </a:lnTo>
                <a:lnTo>
                  <a:pt x="1493364" y="979750"/>
                </a:lnTo>
                <a:close/>
                <a:moveTo>
                  <a:pt x="3860917" y="954161"/>
                </a:moveTo>
                <a:lnTo>
                  <a:pt x="3871563" y="956896"/>
                </a:lnTo>
                <a:cubicBezTo>
                  <a:pt x="3868047" y="967248"/>
                  <a:pt x="3864433" y="976852"/>
                  <a:pt x="3860722" y="985708"/>
                </a:cubicBezTo>
                <a:lnTo>
                  <a:pt x="3925379" y="985708"/>
                </a:lnTo>
                <a:cubicBezTo>
                  <a:pt x="3924597" y="1031286"/>
                  <a:pt x="3923393" y="1070972"/>
                  <a:pt x="3921765" y="1104766"/>
                </a:cubicBezTo>
                <a:cubicBezTo>
                  <a:pt x="3921765" y="1126643"/>
                  <a:pt x="3910631" y="1137517"/>
                  <a:pt x="3888362" y="1137387"/>
                </a:cubicBezTo>
                <a:cubicBezTo>
                  <a:pt x="3884390" y="1137517"/>
                  <a:pt x="3879963" y="1137615"/>
                  <a:pt x="3875079" y="1137680"/>
                </a:cubicBezTo>
                <a:cubicBezTo>
                  <a:pt x="3872735" y="1137745"/>
                  <a:pt x="3870163" y="1137778"/>
                  <a:pt x="3867363" y="1137778"/>
                </a:cubicBezTo>
                <a:cubicBezTo>
                  <a:pt x="3864889" y="1137778"/>
                  <a:pt x="3861471" y="1137778"/>
                  <a:pt x="3857108" y="1137778"/>
                </a:cubicBezTo>
                <a:cubicBezTo>
                  <a:pt x="3856457" y="1134001"/>
                  <a:pt x="3855611" y="1130322"/>
                  <a:pt x="3854569" y="1126741"/>
                </a:cubicBezTo>
                <a:cubicBezTo>
                  <a:pt x="3864792" y="1127132"/>
                  <a:pt x="3875437" y="1127327"/>
                  <a:pt x="3886507" y="1127327"/>
                </a:cubicBezTo>
                <a:cubicBezTo>
                  <a:pt x="3902980" y="1128173"/>
                  <a:pt x="3911249" y="1120262"/>
                  <a:pt x="3911314" y="1103594"/>
                </a:cubicBezTo>
                <a:cubicBezTo>
                  <a:pt x="3912486" y="1082562"/>
                  <a:pt x="3913561" y="1046620"/>
                  <a:pt x="3914537" y="995768"/>
                </a:cubicBezTo>
                <a:lnTo>
                  <a:pt x="3856522" y="995768"/>
                </a:lnTo>
                <a:cubicBezTo>
                  <a:pt x="3851183" y="1008530"/>
                  <a:pt x="3845714" y="1019534"/>
                  <a:pt x="3840114" y="1028780"/>
                </a:cubicBezTo>
                <a:cubicBezTo>
                  <a:pt x="3837900" y="1027022"/>
                  <a:pt x="3834840" y="1025068"/>
                  <a:pt x="3830933" y="1022919"/>
                </a:cubicBezTo>
                <a:cubicBezTo>
                  <a:pt x="3842849" y="1003711"/>
                  <a:pt x="3852843" y="980792"/>
                  <a:pt x="3860917" y="954161"/>
                </a:cubicBezTo>
                <a:close/>
                <a:moveTo>
                  <a:pt x="3781708" y="954161"/>
                </a:moveTo>
                <a:lnTo>
                  <a:pt x="3792549" y="956505"/>
                </a:lnTo>
                <a:cubicBezTo>
                  <a:pt x="3791768" y="958849"/>
                  <a:pt x="3790433" y="962951"/>
                  <a:pt x="3788545" y="968811"/>
                </a:cubicBezTo>
                <a:cubicBezTo>
                  <a:pt x="3786006" y="976820"/>
                  <a:pt x="3784150" y="982582"/>
                  <a:pt x="3782978" y="986098"/>
                </a:cubicBezTo>
                <a:lnTo>
                  <a:pt x="3822729" y="986098"/>
                </a:lnTo>
                <a:lnTo>
                  <a:pt x="3822729" y="1137778"/>
                </a:lnTo>
                <a:lnTo>
                  <a:pt x="3812376" y="1137778"/>
                </a:lnTo>
                <a:lnTo>
                  <a:pt x="3812376" y="1121760"/>
                </a:lnTo>
                <a:lnTo>
                  <a:pt x="3762565" y="1121760"/>
                </a:lnTo>
                <a:lnTo>
                  <a:pt x="3762565" y="1139145"/>
                </a:lnTo>
                <a:lnTo>
                  <a:pt x="3752115" y="1139145"/>
                </a:lnTo>
                <a:lnTo>
                  <a:pt x="3752115" y="986098"/>
                </a:lnTo>
                <a:lnTo>
                  <a:pt x="3772527" y="986098"/>
                </a:lnTo>
                <a:cubicBezTo>
                  <a:pt x="3776369" y="973988"/>
                  <a:pt x="3779429" y="963342"/>
                  <a:pt x="3781708" y="954161"/>
                </a:cubicBezTo>
                <a:close/>
                <a:moveTo>
                  <a:pt x="2611775" y="954161"/>
                </a:moveTo>
                <a:lnTo>
                  <a:pt x="2622812" y="954161"/>
                </a:lnTo>
                <a:cubicBezTo>
                  <a:pt x="2622746" y="968746"/>
                  <a:pt x="2622128" y="988410"/>
                  <a:pt x="2620956" y="1013153"/>
                </a:cubicBezTo>
                <a:lnTo>
                  <a:pt x="2684538" y="1013153"/>
                </a:lnTo>
                <a:lnTo>
                  <a:pt x="2684538" y="1023115"/>
                </a:lnTo>
                <a:lnTo>
                  <a:pt x="2623593" y="1023115"/>
                </a:lnTo>
                <a:cubicBezTo>
                  <a:pt x="2629258" y="1069735"/>
                  <a:pt x="2649931" y="1105287"/>
                  <a:pt x="2685612" y="1129769"/>
                </a:cubicBezTo>
                <a:cubicBezTo>
                  <a:pt x="2683594" y="1131592"/>
                  <a:pt x="2680664" y="1134717"/>
                  <a:pt x="2676822" y="1139145"/>
                </a:cubicBezTo>
                <a:cubicBezTo>
                  <a:pt x="2641531" y="1112384"/>
                  <a:pt x="2621574" y="1078265"/>
                  <a:pt x="2616951" y="1036788"/>
                </a:cubicBezTo>
                <a:cubicBezTo>
                  <a:pt x="2612198" y="1080088"/>
                  <a:pt x="2591134" y="1115151"/>
                  <a:pt x="2553760" y="1141977"/>
                </a:cubicBezTo>
                <a:cubicBezTo>
                  <a:pt x="2550309" y="1138331"/>
                  <a:pt x="2547314" y="1135336"/>
                  <a:pt x="2544774" y="1132992"/>
                </a:cubicBezTo>
                <a:cubicBezTo>
                  <a:pt x="2584623" y="1106100"/>
                  <a:pt x="2606013" y="1069475"/>
                  <a:pt x="2608943" y="1023115"/>
                </a:cubicBezTo>
                <a:lnTo>
                  <a:pt x="2567336" y="1023115"/>
                </a:lnTo>
                <a:lnTo>
                  <a:pt x="2567336" y="1013153"/>
                </a:lnTo>
                <a:lnTo>
                  <a:pt x="2610017" y="1013153"/>
                </a:lnTo>
                <a:cubicBezTo>
                  <a:pt x="2611124" y="994530"/>
                  <a:pt x="2611710" y="974867"/>
                  <a:pt x="2611775" y="954161"/>
                </a:cubicBezTo>
                <a:close/>
                <a:moveTo>
                  <a:pt x="1687529" y="954161"/>
                </a:moveTo>
                <a:lnTo>
                  <a:pt x="1698566" y="955333"/>
                </a:lnTo>
                <a:cubicBezTo>
                  <a:pt x="1695636" y="973434"/>
                  <a:pt x="1693357" y="986587"/>
                  <a:pt x="1691729" y="994791"/>
                </a:cubicBezTo>
                <a:lnTo>
                  <a:pt x="1728745" y="994791"/>
                </a:lnTo>
                <a:lnTo>
                  <a:pt x="1728745" y="1005144"/>
                </a:lnTo>
                <a:cubicBezTo>
                  <a:pt x="1725490" y="1041802"/>
                  <a:pt x="1719044" y="1069019"/>
                  <a:pt x="1709407" y="1086795"/>
                </a:cubicBezTo>
                <a:cubicBezTo>
                  <a:pt x="1713249" y="1089855"/>
                  <a:pt x="1718978" y="1094510"/>
                  <a:pt x="1726597" y="1100761"/>
                </a:cubicBezTo>
                <a:cubicBezTo>
                  <a:pt x="1729592" y="1103301"/>
                  <a:pt x="1731838" y="1105156"/>
                  <a:pt x="1733336" y="1106328"/>
                </a:cubicBezTo>
                <a:lnTo>
                  <a:pt x="1725132" y="1114923"/>
                </a:lnTo>
                <a:cubicBezTo>
                  <a:pt x="1720183" y="1110626"/>
                  <a:pt x="1713053" y="1104375"/>
                  <a:pt x="1703742" y="1096171"/>
                </a:cubicBezTo>
                <a:cubicBezTo>
                  <a:pt x="1695082" y="1110430"/>
                  <a:pt x="1682418" y="1124364"/>
                  <a:pt x="1665749" y="1137973"/>
                </a:cubicBezTo>
                <a:cubicBezTo>
                  <a:pt x="1663014" y="1134261"/>
                  <a:pt x="1660345" y="1131201"/>
                  <a:pt x="1657740" y="1128792"/>
                </a:cubicBezTo>
                <a:cubicBezTo>
                  <a:pt x="1674669" y="1116095"/>
                  <a:pt x="1687399" y="1103008"/>
                  <a:pt x="1695929" y="1089529"/>
                </a:cubicBezTo>
                <a:cubicBezTo>
                  <a:pt x="1686943" y="1081846"/>
                  <a:pt x="1677144" y="1073707"/>
                  <a:pt x="1666530" y="1065112"/>
                </a:cubicBezTo>
                <a:cubicBezTo>
                  <a:pt x="1671349" y="1046881"/>
                  <a:pt x="1675679" y="1026891"/>
                  <a:pt x="1679520" y="1005144"/>
                </a:cubicBezTo>
                <a:lnTo>
                  <a:pt x="1660768" y="1005144"/>
                </a:lnTo>
                <a:lnTo>
                  <a:pt x="1660768" y="994791"/>
                </a:lnTo>
                <a:lnTo>
                  <a:pt x="1681376" y="994791"/>
                </a:lnTo>
                <a:cubicBezTo>
                  <a:pt x="1683590" y="981899"/>
                  <a:pt x="1685641" y="968355"/>
                  <a:pt x="1687529" y="954161"/>
                </a:cubicBezTo>
                <a:close/>
                <a:moveTo>
                  <a:pt x="1782756" y="953965"/>
                </a:moveTo>
                <a:lnTo>
                  <a:pt x="1793402" y="953965"/>
                </a:lnTo>
                <a:lnTo>
                  <a:pt x="1793402" y="1075172"/>
                </a:lnTo>
                <a:lnTo>
                  <a:pt x="1782756" y="1075172"/>
                </a:lnTo>
                <a:close/>
                <a:moveTo>
                  <a:pt x="1096044" y="953965"/>
                </a:moveTo>
                <a:lnTo>
                  <a:pt x="1106202" y="953965"/>
                </a:lnTo>
                <a:lnTo>
                  <a:pt x="1106202" y="972522"/>
                </a:lnTo>
                <a:lnTo>
                  <a:pt x="1160896" y="972522"/>
                </a:lnTo>
                <a:lnTo>
                  <a:pt x="1160896" y="953965"/>
                </a:lnTo>
                <a:lnTo>
                  <a:pt x="1171054" y="953965"/>
                </a:lnTo>
                <a:lnTo>
                  <a:pt x="1171054" y="972522"/>
                </a:lnTo>
                <a:lnTo>
                  <a:pt x="1222623" y="972522"/>
                </a:lnTo>
                <a:lnTo>
                  <a:pt x="1222623" y="981703"/>
                </a:lnTo>
                <a:lnTo>
                  <a:pt x="1171054" y="981703"/>
                </a:lnTo>
                <a:lnTo>
                  <a:pt x="1171054" y="995377"/>
                </a:lnTo>
                <a:lnTo>
                  <a:pt x="1160896" y="995377"/>
                </a:lnTo>
                <a:lnTo>
                  <a:pt x="1160896" y="981703"/>
                </a:lnTo>
                <a:lnTo>
                  <a:pt x="1106202" y="981703"/>
                </a:lnTo>
                <a:lnTo>
                  <a:pt x="1106202" y="995377"/>
                </a:lnTo>
                <a:lnTo>
                  <a:pt x="1096044" y="995377"/>
                </a:lnTo>
                <a:lnTo>
                  <a:pt x="1096044" y="981703"/>
                </a:lnTo>
                <a:lnTo>
                  <a:pt x="1044280" y="981703"/>
                </a:lnTo>
                <a:lnTo>
                  <a:pt x="1044280" y="972522"/>
                </a:lnTo>
                <a:lnTo>
                  <a:pt x="1096044" y="972522"/>
                </a:lnTo>
                <a:close/>
                <a:moveTo>
                  <a:pt x="735545" y="953965"/>
                </a:moveTo>
                <a:lnTo>
                  <a:pt x="745703" y="953965"/>
                </a:lnTo>
                <a:lnTo>
                  <a:pt x="745703" y="974769"/>
                </a:lnTo>
                <a:lnTo>
                  <a:pt x="799714" y="974769"/>
                </a:lnTo>
                <a:lnTo>
                  <a:pt x="799714" y="983168"/>
                </a:lnTo>
                <a:lnTo>
                  <a:pt x="745703" y="983168"/>
                </a:lnTo>
                <a:lnTo>
                  <a:pt x="745703" y="1019989"/>
                </a:lnTo>
                <a:lnTo>
                  <a:pt x="808992" y="1019989"/>
                </a:lnTo>
                <a:lnTo>
                  <a:pt x="808992" y="1028584"/>
                </a:lnTo>
                <a:lnTo>
                  <a:pt x="673721" y="1028584"/>
                </a:lnTo>
                <a:lnTo>
                  <a:pt x="673721" y="1019989"/>
                </a:lnTo>
                <a:lnTo>
                  <a:pt x="735545" y="1019989"/>
                </a:lnTo>
                <a:lnTo>
                  <a:pt x="735545" y="983168"/>
                </a:lnTo>
                <a:lnTo>
                  <a:pt x="681144" y="983168"/>
                </a:lnTo>
                <a:lnTo>
                  <a:pt x="681144" y="974769"/>
                </a:lnTo>
                <a:lnTo>
                  <a:pt x="735545" y="974769"/>
                </a:lnTo>
                <a:close/>
                <a:moveTo>
                  <a:pt x="4274497" y="953770"/>
                </a:moveTo>
                <a:lnTo>
                  <a:pt x="4285338" y="953770"/>
                </a:lnTo>
                <a:cubicBezTo>
                  <a:pt x="4285338" y="966272"/>
                  <a:pt x="4285143" y="979848"/>
                  <a:pt x="4284752" y="994498"/>
                </a:cubicBezTo>
                <a:lnTo>
                  <a:pt x="4336712" y="994498"/>
                </a:lnTo>
                <a:cubicBezTo>
                  <a:pt x="4335670" y="1047695"/>
                  <a:pt x="4334596" y="1084841"/>
                  <a:pt x="4333489" y="1105938"/>
                </a:cubicBezTo>
                <a:cubicBezTo>
                  <a:pt x="4332512" y="1126448"/>
                  <a:pt x="4323136" y="1136671"/>
                  <a:pt x="4305360" y="1136606"/>
                </a:cubicBezTo>
                <a:cubicBezTo>
                  <a:pt x="4302039" y="1136671"/>
                  <a:pt x="4298621" y="1136736"/>
                  <a:pt x="4295105" y="1136801"/>
                </a:cubicBezTo>
                <a:cubicBezTo>
                  <a:pt x="4293412" y="1136801"/>
                  <a:pt x="4291524" y="1136801"/>
                  <a:pt x="4289440" y="1136801"/>
                </a:cubicBezTo>
                <a:cubicBezTo>
                  <a:pt x="4287617" y="1136801"/>
                  <a:pt x="4284850" y="1136801"/>
                  <a:pt x="4281138" y="1136801"/>
                </a:cubicBezTo>
                <a:cubicBezTo>
                  <a:pt x="4280162" y="1132634"/>
                  <a:pt x="4278957" y="1128434"/>
                  <a:pt x="4277525" y="1124202"/>
                </a:cubicBezTo>
                <a:cubicBezTo>
                  <a:pt x="4287226" y="1124853"/>
                  <a:pt x="4295951" y="1125178"/>
                  <a:pt x="4303700" y="1125178"/>
                </a:cubicBezTo>
                <a:cubicBezTo>
                  <a:pt x="4315876" y="1125569"/>
                  <a:pt x="4322159" y="1119025"/>
                  <a:pt x="4322550" y="1105547"/>
                </a:cubicBezTo>
                <a:cubicBezTo>
                  <a:pt x="4324438" y="1064656"/>
                  <a:pt x="4325512" y="1031058"/>
                  <a:pt x="4325773" y="1004753"/>
                </a:cubicBezTo>
                <a:lnTo>
                  <a:pt x="4284361" y="1004753"/>
                </a:lnTo>
                <a:cubicBezTo>
                  <a:pt x="4284166" y="1011590"/>
                  <a:pt x="4283938" y="1018134"/>
                  <a:pt x="4283678" y="1024384"/>
                </a:cubicBezTo>
                <a:cubicBezTo>
                  <a:pt x="4283352" y="1073088"/>
                  <a:pt x="4269223" y="1112286"/>
                  <a:pt x="4241290" y="1141977"/>
                </a:cubicBezTo>
                <a:cubicBezTo>
                  <a:pt x="4239271" y="1139829"/>
                  <a:pt x="4236211" y="1137224"/>
                  <a:pt x="4232109" y="1134164"/>
                </a:cubicBezTo>
                <a:cubicBezTo>
                  <a:pt x="4258805" y="1108119"/>
                  <a:pt x="4272413" y="1071233"/>
                  <a:pt x="4272934" y="1023505"/>
                </a:cubicBezTo>
                <a:cubicBezTo>
                  <a:pt x="4272999" y="1021682"/>
                  <a:pt x="4273130" y="1018882"/>
                  <a:pt x="4273325" y="1015106"/>
                </a:cubicBezTo>
                <a:cubicBezTo>
                  <a:pt x="4273520" y="1010613"/>
                  <a:pt x="4273650" y="1007162"/>
                  <a:pt x="4273716" y="1004753"/>
                </a:cubicBezTo>
                <a:lnTo>
                  <a:pt x="4243536" y="1004753"/>
                </a:lnTo>
                <a:lnTo>
                  <a:pt x="4243536" y="994498"/>
                </a:lnTo>
                <a:lnTo>
                  <a:pt x="4273911" y="994498"/>
                </a:lnTo>
                <a:cubicBezTo>
                  <a:pt x="4274302" y="981736"/>
                  <a:pt x="4274497" y="968160"/>
                  <a:pt x="4274497" y="953770"/>
                </a:cubicBezTo>
                <a:close/>
                <a:moveTo>
                  <a:pt x="4408256" y="953575"/>
                </a:moveTo>
                <a:lnTo>
                  <a:pt x="4418902" y="956505"/>
                </a:lnTo>
                <a:cubicBezTo>
                  <a:pt x="4413237" y="972392"/>
                  <a:pt x="4407279" y="987336"/>
                  <a:pt x="4401029" y="1001335"/>
                </a:cubicBezTo>
                <a:lnTo>
                  <a:pt x="4401029" y="1141782"/>
                </a:lnTo>
                <a:lnTo>
                  <a:pt x="4390481" y="1141782"/>
                </a:lnTo>
                <a:lnTo>
                  <a:pt x="4390481" y="1023115"/>
                </a:lnTo>
                <a:cubicBezTo>
                  <a:pt x="4383644" y="1036137"/>
                  <a:pt x="4376449" y="1048281"/>
                  <a:pt x="4368896" y="1059545"/>
                </a:cubicBezTo>
                <a:cubicBezTo>
                  <a:pt x="4366422" y="1055183"/>
                  <a:pt x="4364273" y="1051732"/>
                  <a:pt x="4362450" y="1049192"/>
                </a:cubicBezTo>
                <a:cubicBezTo>
                  <a:pt x="4381072" y="1022431"/>
                  <a:pt x="4396341" y="990559"/>
                  <a:pt x="4408256" y="953575"/>
                </a:cubicBezTo>
                <a:close/>
                <a:moveTo>
                  <a:pt x="335542" y="953575"/>
                </a:moveTo>
                <a:cubicBezTo>
                  <a:pt x="336779" y="957612"/>
                  <a:pt x="338277" y="963049"/>
                  <a:pt x="340035" y="969885"/>
                </a:cubicBezTo>
                <a:cubicBezTo>
                  <a:pt x="340490" y="971578"/>
                  <a:pt x="340816" y="972783"/>
                  <a:pt x="341012" y="973499"/>
                </a:cubicBezTo>
                <a:lnTo>
                  <a:pt x="391604" y="973499"/>
                </a:lnTo>
                <a:lnTo>
                  <a:pt x="391604" y="981703"/>
                </a:lnTo>
                <a:lnTo>
                  <a:pt x="365624" y="981703"/>
                </a:lnTo>
                <a:lnTo>
                  <a:pt x="372754" y="985903"/>
                </a:lnTo>
                <a:cubicBezTo>
                  <a:pt x="369108" y="990787"/>
                  <a:pt x="363996" y="997070"/>
                  <a:pt x="357420" y="1004753"/>
                </a:cubicBezTo>
                <a:lnTo>
                  <a:pt x="398538" y="1004753"/>
                </a:lnTo>
                <a:lnTo>
                  <a:pt x="398538" y="1012957"/>
                </a:lnTo>
                <a:lnTo>
                  <a:pt x="270397" y="1012957"/>
                </a:lnTo>
                <a:lnTo>
                  <a:pt x="270397" y="1004753"/>
                </a:lnTo>
                <a:lnTo>
                  <a:pt x="306925" y="1004753"/>
                </a:lnTo>
                <a:cubicBezTo>
                  <a:pt x="303474" y="999674"/>
                  <a:pt x="298753" y="993554"/>
                  <a:pt x="292763" y="986391"/>
                </a:cubicBezTo>
                <a:lnTo>
                  <a:pt x="299991" y="981703"/>
                </a:lnTo>
                <a:lnTo>
                  <a:pt x="275378" y="981703"/>
                </a:lnTo>
                <a:lnTo>
                  <a:pt x="275378" y="973499"/>
                </a:lnTo>
                <a:lnTo>
                  <a:pt x="330365" y="973499"/>
                </a:lnTo>
                <a:cubicBezTo>
                  <a:pt x="328608" y="966076"/>
                  <a:pt x="327012" y="960086"/>
                  <a:pt x="325580" y="955528"/>
                </a:cubicBezTo>
                <a:close/>
                <a:moveTo>
                  <a:pt x="4458653" y="953379"/>
                </a:moveTo>
                <a:lnTo>
                  <a:pt x="4469299" y="956114"/>
                </a:lnTo>
                <a:cubicBezTo>
                  <a:pt x="4465783" y="965490"/>
                  <a:pt x="4461778" y="975094"/>
                  <a:pt x="4457286" y="984926"/>
                </a:cubicBezTo>
                <a:lnTo>
                  <a:pt x="4552317" y="984926"/>
                </a:lnTo>
                <a:lnTo>
                  <a:pt x="4552317" y="995182"/>
                </a:lnTo>
                <a:lnTo>
                  <a:pt x="4481312" y="995182"/>
                </a:lnTo>
                <a:lnTo>
                  <a:pt x="4481312" y="1032784"/>
                </a:lnTo>
                <a:lnTo>
                  <a:pt x="4541867" y="1032784"/>
                </a:lnTo>
                <a:lnTo>
                  <a:pt x="4541867" y="1042746"/>
                </a:lnTo>
                <a:lnTo>
                  <a:pt x="4481312" y="1042746"/>
                </a:lnTo>
                <a:lnTo>
                  <a:pt x="4481312" y="1081911"/>
                </a:lnTo>
                <a:lnTo>
                  <a:pt x="4547043" y="1081911"/>
                </a:lnTo>
                <a:lnTo>
                  <a:pt x="4547043" y="1091971"/>
                </a:lnTo>
                <a:lnTo>
                  <a:pt x="4481312" y="1091971"/>
                </a:lnTo>
                <a:lnTo>
                  <a:pt x="4481312" y="1141782"/>
                </a:lnTo>
                <a:lnTo>
                  <a:pt x="4470666" y="1141782"/>
                </a:lnTo>
                <a:lnTo>
                  <a:pt x="4470666" y="995182"/>
                </a:lnTo>
                <a:lnTo>
                  <a:pt x="4452500" y="995182"/>
                </a:lnTo>
                <a:cubicBezTo>
                  <a:pt x="4445012" y="1010353"/>
                  <a:pt x="4435929" y="1024873"/>
                  <a:pt x="4425250" y="1038742"/>
                </a:cubicBezTo>
                <a:cubicBezTo>
                  <a:pt x="4422451" y="1036333"/>
                  <a:pt x="4419455" y="1034054"/>
                  <a:pt x="4416265" y="1031905"/>
                </a:cubicBezTo>
                <a:cubicBezTo>
                  <a:pt x="4434692" y="1009637"/>
                  <a:pt x="4448821" y="983461"/>
                  <a:pt x="4458653" y="953379"/>
                </a:cubicBezTo>
                <a:close/>
                <a:moveTo>
                  <a:pt x="2191698" y="953379"/>
                </a:moveTo>
                <a:lnTo>
                  <a:pt x="2202637" y="955724"/>
                </a:lnTo>
                <a:cubicBezTo>
                  <a:pt x="2199772" y="964058"/>
                  <a:pt x="2196582" y="972522"/>
                  <a:pt x="2193066" y="981117"/>
                </a:cubicBezTo>
                <a:lnTo>
                  <a:pt x="2263680" y="981117"/>
                </a:lnTo>
                <a:lnTo>
                  <a:pt x="2263680" y="990982"/>
                </a:lnTo>
                <a:lnTo>
                  <a:pt x="2189061" y="990982"/>
                </a:lnTo>
                <a:cubicBezTo>
                  <a:pt x="2181899" y="1008106"/>
                  <a:pt x="2173955" y="1025622"/>
                  <a:pt x="2165230" y="1043527"/>
                </a:cubicBezTo>
                <a:lnTo>
                  <a:pt x="2205470" y="1043527"/>
                </a:lnTo>
                <a:lnTo>
                  <a:pt x="2205470" y="1006120"/>
                </a:lnTo>
                <a:lnTo>
                  <a:pt x="2216115" y="1006120"/>
                </a:lnTo>
                <a:lnTo>
                  <a:pt x="2216115" y="1043527"/>
                </a:lnTo>
                <a:lnTo>
                  <a:pt x="2258699" y="1043527"/>
                </a:lnTo>
                <a:lnTo>
                  <a:pt x="2258699" y="1053392"/>
                </a:lnTo>
                <a:lnTo>
                  <a:pt x="2216115" y="1053392"/>
                </a:lnTo>
                <a:lnTo>
                  <a:pt x="2216115" y="1086795"/>
                </a:lnTo>
                <a:lnTo>
                  <a:pt x="2266122" y="1086795"/>
                </a:lnTo>
                <a:lnTo>
                  <a:pt x="2266122" y="1096561"/>
                </a:lnTo>
                <a:lnTo>
                  <a:pt x="2216115" y="1096561"/>
                </a:lnTo>
                <a:lnTo>
                  <a:pt x="2216115" y="1142173"/>
                </a:lnTo>
                <a:lnTo>
                  <a:pt x="2205470" y="1142173"/>
                </a:lnTo>
                <a:lnTo>
                  <a:pt x="2205470" y="1096561"/>
                </a:lnTo>
                <a:lnTo>
                  <a:pt x="2146673" y="1096561"/>
                </a:lnTo>
                <a:lnTo>
                  <a:pt x="2146673" y="1086795"/>
                </a:lnTo>
                <a:lnTo>
                  <a:pt x="2205470" y="1086795"/>
                </a:lnTo>
                <a:lnTo>
                  <a:pt x="2205470" y="1053392"/>
                </a:lnTo>
                <a:lnTo>
                  <a:pt x="2153705" y="1053392"/>
                </a:lnTo>
                <a:lnTo>
                  <a:pt x="2153705" y="1042160"/>
                </a:lnTo>
                <a:cubicBezTo>
                  <a:pt x="2161584" y="1028031"/>
                  <a:pt x="2169560" y="1010971"/>
                  <a:pt x="2177634" y="990982"/>
                </a:cubicBezTo>
                <a:lnTo>
                  <a:pt x="2151068" y="990982"/>
                </a:lnTo>
                <a:lnTo>
                  <a:pt x="2151068" y="981117"/>
                </a:lnTo>
                <a:lnTo>
                  <a:pt x="2181638" y="981117"/>
                </a:lnTo>
                <a:cubicBezTo>
                  <a:pt x="2185415" y="971611"/>
                  <a:pt x="2188768" y="962365"/>
                  <a:pt x="2191698" y="953379"/>
                </a:cubicBezTo>
                <a:close/>
                <a:moveTo>
                  <a:pt x="1328839" y="953184"/>
                </a:moveTo>
                <a:lnTo>
                  <a:pt x="1339778" y="957579"/>
                </a:lnTo>
                <a:cubicBezTo>
                  <a:pt x="1334244" y="964416"/>
                  <a:pt x="1328970" y="970276"/>
                  <a:pt x="1323956" y="975160"/>
                </a:cubicBezTo>
                <a:lnTo>
                  <a:pt x="1418401" y="975160"/>
                </a:lnTo>
                <a:lnTo>
                  <a:pt x="1418401" y="986391"/>
                </a:lnTo>
                <a:cubicBezTo>
                  <a:pt x="1391380" y="1016669"/>
                  <a:pt x="1356121" y="1040467"/>
                  <a:pt x="1312626" y="1057787"/>
                </a:cubicBezTo>
                <a:lnTo>
                  <a:pt x="1418011" y="1057787"/>
                </a:lnTo>
                <a:lnTo>
                  <a:pt x="1418011" y="1142173"/>
                </a:lnTo>
                <a:lnTo>
                  <a:pt x="1407170" y="1142173"/>
                </a:lnTo>
                <a:lnTo>
                  <a:pt x="1407170" y="1129378"/>
                </a:lnTo>
                <a:lnTo>
                  <a:pt x="1298758" y="1129378"/>
                </a:lnTo>
                <a:lnTo>
                  <a:pt x="1298758" y="1142173"/>
                </a:lnTo>
                <a:lnTo>
                  <a:pt x="1288014" y="1142173"/>
                </a:lnTo>
                <a:lnTo>
                  <a:pt x="1288014" y="1067359"/>
                </a:lnTo>
                <a:cubicBezTo>
                  <a:pt x="1277596" y="1071135"/>
                  <a:pt x="1266397" y="1075009"/>
                  <a:pt x="1254416" y="1078981"/>
                </a:cubicBezTo>
                <a:cubicBezTo>
                  <a:pt x="1252332" y="1074879"/>
                  <a:pt x="1250379" y="1071461"/>
                  <a:pt x="1248556" y="1068726"/>
                </a:cubicBezTo>
                <a:cubicBezTo>
                  <a:pt x="1316012" y="1051276"/>
                  <a:pt x="1368167" y="1023473"/>
                  <a:pt x="1405021" y="985317"/>
                </a:cubicBezTo>
                <a:lnTo>
                  <a:pt x="1313798" y="985317"/>
                </a:lnTo>
                <a:cubicBezTo>
                  <a:pt x="1310022" y="988898"/>
                  <a:pt x="1306148" y="992317"/>
                  <a:pt x="1302176" y="995572"/>
                </a:cubicBezTo>
                <a:cubicBezTo>
                  <a:pt x="1307450" y="1000130"/>
                  <a:pt x="1315622" y="1007455"/>
                  <a:pt x="1326691" y="1017548"/>
                </a:cubicBezTo>
                <a:cubicBezTo>
                  <a:pt x="1329100" y="1019696"/>
                  <a:pt x="1330923" y="1021357"/>
                  <a:pt x="1332160" y="1022529"/>
                </a:cubicBezTo>
                <a:lnTo>
                  <a:pt x="1322979" y="1030147"/>
                </a:lnTo>
                <a:cubicBezTo>
                  <a:pt x="1311454" y="1018166"/>
                  <a:pt x="1301915" y="1008758"/>
                  <a:pt x="1294362" y="1001921"/>
                </a:cubicBezTo>
                <a:cubicBezTo>
                  <a:pt x="1284075" y="1009930"/>
                  <a:pt x="1272159" y="1018264"/>
                  <a:pt x="1258616" y="1026924"/>
                </a:cubicBezTo>
                <a:cubicBezTo>
                  <a:pt x="1256402" y="1023538"/>
                  <a:pt x="1254058" y="1020543"/>
                  <a:pt x="1251584" y="1017938"/>
                </a:cubicBezTo>
                <a:cubicBezTo>
                  <a:pt x="1283814" y="1000098"/>
                  <a:pt x="1309566" y="978513"/>
                  <a:pt x="1328839" y="953184"/>
                </a:cubicBezTo>
                <a:close/>
                <a:moveTo>
                  <a:pt x="3019397" y="952891"/>
                </a:moveTo>
                <a:cubicBezTo>
                  <a:pt x="3023889" y="959337"/>
                  <a:pt x="3029684" y="968030"/>
                  <a:pt x="3036782" y="978969"/>
                </a:cubicBezTo>
                <a:lnTo>
                  <a:pt x="3027308" y="984536"/>
                </a:lnTo>
                <a:cubicBezTo>
                  <a:pt x="3021643" y="974964"/>
                  <a:pt x="3016043" y="966174"/>
                  <a:pt x="3010509" y="958165"/>
                </a:cubicBezTo>
                <a:close/>
                <a:moveTo>
                  <a:pt x="244808" y="793078"/>
                </a:moveTo>
                <a:lnTo>
                  <a:pt x="244808" y="811439"/>
                </a:lnTo>
                <a:lnTo>
                  <a:pt x="364940" y="811439"/>
                </a:lnTo>
                <a:lnTo>
                  <a:pt x="364940" y="793078"/>
                </a:lnTo>
                <a:close/>
                <a:moveTo>
                  <a:pt x="882099" y="792003"/>
                </a:moveTo>
                <a:lnTo>
                  <a:pt x="882099" y="807240"/>
                </a:lnTo>
                <a:lnTo>
                  <a:pt x="984260" y="807240"/>
                </a:lnTo>
                <a:lnTo>
                  <a:pt x="984260" y="792003"/>
                </a:lnTo>
                <a:close/>
                <a:moveTo>
                  <a:pt x="2114833" y="788194"/>
                </a:moveTo>
                <a:lnTo>
                  <a:pt x="2114833" y="809681"/>
                </a:lnTo>
                <a:lnTo>
                  <a:pt x="2228324" y="809681"/>
                </a:lnTo>
                <a:lnTo>
                  <a:pt x="2228324" y="788194"/>
                </a:lnTo>
                <a:close/>
                <a:moveTo>
                  <a:pt x="234358" y="784678"/>
                </a:moveTo>
                <a:lnTo>
                  <a:pt x="375391" y="784678"/>
                </a:lnTo>
                <a:lnTo>
                  <a:pt x="375391" y="827652"/>
                </a:lnTo>
                <a:lnTo>
                  <a:pt x="364940" y="827652"/>
                </a:lnTo>
                <a:lnTo>
                  <a:pt x="364940" y="819839"/>
                </a:lnTo>
                <a:lnTo>
                  <a:pt x="244808" y="819839"/>
                </a:lnTo>
                <a:lnTo>
                  <a:pt x="244808" y="827652"/>
                </a:lnTo>
                <a:lnTo>
                  <a:pt x="234358" y="827652"/>
                </a:lnTo>
                <a:close/>
                <a:moveTo>
                  <a:pt x="4404642" y="779306"/>
                </a:moveTo>
                <a:lnTo>
                  <a:pt x="4415386" y="779306"/>
                </a:lnTo>
                <a:lnTo>
                  <a:pt x="4397024" y="829410"/>
                </a:lnTo>
                <a:lnTo>
                  <a:pt x="4388820" y="829410"/>
                </a:lnTo>
                <a:close/>
                <a:moveTo>
                  <a:pt x="1909092" y="779306"/>
                </a:moveTo>
                <a:lnTo>
                  <a:pt x="1919836" y="779306"/>
                </a:lnTo>
                <a:lnTo>
                  <a:pt x="1901474" y="829410"/>
                </a:lnTo>
                <a:lnTo>
                  <a:pt x="1893270" y="829410"/>
                </a:lnTo>
                <a:close/>
                <a:moveTo>
                  <a:pt x="3406852" y="778623"/>
                </a:moveTo>
                <a:cubicBezTo>
                  <a:pt x="3415512" y="786827"/>
                  <a:pt x="3422902" y="794380"/>
                  <a:pt x="3429023" y="801282"/>
                </a:cubicBezTo>
                <a:lnTo>
                  <a:pt x="3420623" y="808412"/>
                </a:lnTo>
                <a:cubicBezTo>
                  <a:pt x="3413917" y="800338"/>
                  <a:pt x="3406722" y="792622"/>
                  <a:pt x="3399039" y="785264"/>
                </a:cubicBezTo>
                <a:close/>
                <a:moveTo>
                  <a:pt x="3220254" y="771395"/>
                </a:moveTo>
                <a:lnTo>
                  <a:pt x="3220254" y="792882"/>
                </a:lnTo>
                <a:lnTo>
                  <a:pt x="3256489" y="792882"/>
                </a:lnTo>
                <a:lnTo>
                  <a:pt x="3256489" y="771395"/>
                </a:lnTo>
                <a:close/>
                <a:moveTo>
                  <a:pt x="2737721" y="768465"/>
                </a:moveTo>
                <a:lnTo>
                  <a:pt x="2737721" y="804603"/>
                </a:lnTo>
                <a:lnTo>
                  <a:pt x="2863127" y="804603"/>
                </a:lnTo>
                <a:lnTo>
                  <a:pt x="2863127" y="768465"/>
                </a:lnTo>
                <a:close/>
                <a:moveTo>
                  <a:pt x="1070846" y="768465"/>
                </a:moveTo>
                <a:lnTo>
                  <a:pt x="1070846" y="804603"/>
                </a:lnTo>
                <a:lnTo>
                  <a:pt x="1196252" y="804603"/>
                </a:lnTo>
                <a:lnTo>
                  <a:pt x="1196252" y="768465"/>
                </a:lnTo>
                <a:close/>
                <a:moveTo>
                  <a:pt x="882099" y="768075"/>
                </a:moveTo>
                <a:lnTo>
                  <a:pt x="882099" y="783408"/>
                </a:lnTo>
                <a:lnTo>
                  <a:pt x="984260" y="783408"/>
                </a:lnTo>
                <a:lnTo>
                  <a:pt x="984260" y="768075"/>
                </a:lnTo>
                <a:close/>
                <a:moveTo>
                  <a:pt x="3210683" y="762410"/>
                </a:moveTo>
                <a:lnTo>
                  <a:pt x="3266061" y="762410"/>
                </a:lnTo>
                <a:lnTo>
                  <a:pt x="3266061" y="801477"/>
                </a:lnTo>
                <a:lnTo>
                  <a:pt x="3210683" y="801477"/>
                </a:lnTo>
                <a:close/>
                <a:moveTo>
                  <a:pt x="2114833" y="757819"/>
                </a:moveTo>
                <a:lnTo>
                  <a:pt x="2114833" y="779209"/>
                </a:lnTo>
                <a:lnTo>
                  <a:pt x="2228324" y="779209"/>
                </a:lnTo>
                <a:lnTo>
                  <a:pt x="2228324" y="757819"/>
                </a:lnTo>
                <a:close/>
                <a:moveTo>
                  <a:pt x="697357" y="745806"/>
                </a:moveTo>
                <a:lnTo>
                  <a:pt x="697357" y="780185"/>
                </a:lnTo>
                <a:lnTo>
                  <a:pt x="781938" y="780185"/>
                </a:lnTo>
                <a:lnTo>
                  <a:pt x="781938" y="745806"/>
                </a:lnTo>
                <a:close/>
                <a:moveTo>
                  <a:pt x="882099" y="744048"/>
                </a:moveTo>
                <a:lnTo>
                  <a:pt x="882099" y="759382"/>
                </a:lnTo>
                <a:lnTo>
                  <a:pt x="984260" y="759382"/>
                </a:lnTo>
                <a:lnTo>
                  <a:pt x="984260" y="744048"/>
                </a:lnTo>
                <a:close/>
                <a:moveTo>
                  <a:pt x="268737" y="738579"/>
                </a:moveTo>
                <a:cubicBezTo>
                  <a:pt x="276290" y="746327"/>
                  <a:pt x="281629" y="752024"/>
                  <a:pt x="284754" y="755671"/>
                </a:cubicBezTo>
                <a:lnTo>
                  <a:pt x="276941" y="761042"/>
                </a:lnTo>
                <a:lnTo>
                  <a:pt x="322943" y="761042"/>
                </a:lnTo>
                <a:cubicBezTo>
                  <a:pt x="331277" y="751341"/>
                  <a:pt x="337300" y="743853"/>
                  <a:pt x="341012" y="738579"/>
                </a:cubicBezTo>
                <a:close/>
                <a:moveTo>
                  <a:pt x="3180503" y="737211"/>
                </a:moveTo>
                <a:lnTo>
                  <a:pt x="3296533" y="737211"/>
                </a:lnTo>
                <a:lnTo>
                  <a:pt x="3296533" y="807630"/>
                </a:lnTo>
                <a:cubicBezTo>
                  <a:pt x="3297249" y="820067"/>
                  <a:pt x="3291161" y="826285"/>
                  <a:pt x="3278269" y="826285"/>
                </a:cubicBezTo>
                <a:cubicBezTo>
                  <a:pt x="3276251" y="826350"/>
                  <a:pt x="3273972" y="826415"/>
                  <a:pt x="3271432" y="826480"/>
                </a:cubicBezTo>
                <a:cubicBezTo>
                  <a:pt x="3270195" y="826480"/>
                  <a:pt x="3268795" y="826480"/>
                  <a:pt x="3267233" y="826480"/>
                </a:cubicBezTo>
                <a:cubicBezTo>
                  <a:pt x="3265930" y="826480"/>
                  <a:pt x="3263945" y="826480"/>
                  <a:pt x="3261275" y="826480"/>
                </a:cubicBezTo>
                <a:cubicBezTo>
                  <a:pt x="3260819" y="823420"/>
                  <a:pt x="3260038" y="820132"/>
                  <a:pt x="3258931" y="816616"/>
                </a:cubicBezTo>
                <a:cubicBezTo>
                  <a:pt x="3265377" y="817006"/>
                  <a:pt x="3271302" y="817202"/>
                  <a:pt x="3276707" y="817202"/>
                </a:cubicBezTo>
                <a:cubicBezTo>
                  <a:pt x="3283478" y="817462"/>
                  <a:pt x="3286734" y="814141"/>
                  <a:pt x="3286473" y="807240"/>
                </a:cubicBezTo>
                <a:lnTo>
                  <a:pt x="3286473" y="746197"/>
                </a:lnTo>
                <a:lnTo>
                  <a:pt x="3190465" y="746197"/>
                </a:lnTo>
                <a:lnTo>
                  <a:pt x="3190465" y="827457"/>
                </a:lnTo>
                <a:lnTo>
                  <a:pt x="3180503" y="827457"/>
                </a:lnTo>
                <a:close/>
                <a:moveTo>
                  <a:pt x="3390248" y="735258"/>
                </a:moveTo>
                <a:lnTo>
                  <a:pt x="3510088" y="735258"/>
                </a:lnTo>
                <a:lnTo>
                  <a:pt x="3510088" y="744439"/>
                </a:lnTo>
                <a:lnTo>
                  <a:pt x="3486257" y="744439"/>
                </a:lnTo>
                <a:lnTo>
                  <a:pt x="3486257" y="764070"/>
                </a:lnTo>
                <a:lnTo>
                  <a:pt x="3514287" y="764070"/>
                </a:lnTo>
                <a:lnTo>
                  <a:pt x="3514287" y="773446"/>
                </a:lnTo>
                <a:lnTo>
                  <a:pt x="3486257" y="773446"/>
                </a:lnTo>
                <a:lnTo>
                  <a:pt x="3486257" y="802454"/>
                </a:lnTo>
                <a:cubicBezTo>
                  <a:pt x="3487103" y="817365"/>
                  <a:pt x="3479583" y="824625"/>
                  <a:pt x="3463695" y="824234"/>
                </a:cubicBezTo>
                <a:cubicBezTo>
                  <a:pt x="3455100" y="824494"/>
                  <a:pt x="3446473" y="824625"/>
                  <a:pt x="3437813" y="824625"/>
                </a:cubicBezTo>
                <a:cubicBezTo>
                  <a:pt x="3437032" y="820783"/>
                  <a:pt x="3435990" y="817202"/>
                  <a:pt x="3434688" y="813881"/>
                </a:cubicBezTo>
                <a:cubicBezTo>
                  <a:pt x="3444585" y="814272"/>
                  <a:pt x="3453310" y="814467"/>
                  <a:pt x="3460863" y="814467"/>
                </a:cubicBezTo>
                <a:cubicBezTo>
                  <a:pt x="3466723" y="814532"/>
                  <a:pt x="3470662" y="813686"/>
                  <a:pt x="3472681" y="811928"/>
                </a:cubicBezTo>
                <a:cubicBezTo>
                  <a:pt x="3474829" y="810365"/>
                  <a:pt x="3475871" y="807272"/>
                  <a:pt x="3475806" y="802649"/>
                </a:cubicBezTo>
                <a:lnTo>
                  <a:pt x="3475806" y="773446"/>
                </a:lnTo>
                <a:lnTo>
                  <a:pt x="3381849" y="773446"/>
                </a:lnTo>
                <a:lnTo>
                  <a:pt x="3381849" y="764070"/>
                </a:lnTo>
                <a:lnTo>
                  <a:pt x="3475806" y="764070"/>
                </a:lnTo>
                <a:lnTo>
                  <a:pt x="3475806" y="744439"/>
                </a:lnTo>
                <a:lnTo>
                  <a:pt x="3390248" y="744439"/>
                </a:lnTo>
                <a:close/>
                <a:moveTo>
                  <a:pt x="125797" y="733012"/>
                </a:moveTo>
                <a:lnTo>
                  <a:pt x="125797" y="778232"/>
                </a:lnTo>
                <a:lnTo>
                  <a:pt x="164473" y="778232"/>
                </a:lnTo>
                <a:lnTo>
                  <a:pt x="164473" y="733012"/>
                </a:lnTo>
                <a:close/>
                <a:moveTo>
                  <a:pt x="76865" y="733012"/>
                </a:moveTo>
                <a:lnTo>
                  <a:pt x="76865" y="778232"/>
                </a:lnTo>
                <a:lnTo>
                  <a:pt x="115444" y="778232"/>
                </a:lnTo>
                <a:lnTo>
                  <a:pt x="115444" y="733012"/>
                </a:lnTo>
                <a:close/>
                <a:moveTo>
                  <a:pt x="2114833" y="727444"/>
                </a:moveTo>
                <a:lnTo>
                  <a:pt x="2114833" y="748834"/>
                </a:lnTo>
                <a:lnTo>
                  <a:pt x="2228324" y="748834"/>
                </a:lnTo>
                <a:lnTo>
                  <a:pt x="2228324" y="727444"/>
                </a:lnTo>
                <a:close/>
                <a:moveTo>
                  <a:pt x="2338448" y="727054"/>
                </a:moveTo>
                <a:lnTo>
                  <a:pt x="2348996" y="727054"/>
                </a:lnTo>
                <a:lnTo>
                  <a:pt x="2348996" y="751666"/>
                </a:lnTo>
                <a:lnTo>
                  <a:pt x="2394216" y="751666"/>
                </a:lnTo>
                <a:lnTo>
                  <a:pt x="2394216" y="761238"/>
                </a:lnTo>
                <a:lnTo>
                  <a:pt x="2348996" y="761238"/>
                </a:lnTo>
                <a:lnTo>
                  <a:pt x="2348996" y="802063"/>
                </a:lnTo>
                <a:cubicBezTo>
                  <a:pt x="2361758" y="800500"/>
                  <a:pt x="2378166" y="798287"/>
                  <a:pt x="2398221" y="795422"/>
                </a:cubicBezTo>
                <a:cubicBezTo>
                  <a:pt x="2398221" y="799914"/>
                  <a:pt x="2398286" y="803268"/>
                  <a:pt x="2398416" y="805482"/>
                </a:cubicBezTo>
                <a:cubicBezTo>
                  <a:pt x="2370808" y="808802"/>
                  <a:pt x="2334736" y="813523"/>
                  <a:pt x="2290199" y="819643"/>
                </a:cubicBezTo>
                <a:lnTo>
                  <a:pt x="2287562" y="808802"/>
                </a:lnTo>
                <a:cubicBezTo>
                  <a:pt x="2303189" y="807174"/>
                  <a:pt x="2320151" y="805319"/>
                  <a:pt x="2338448" y="803235"/>
                </a:cubicBezTo>
                <a:lnTo>
                  <a:pt x="2338448" y="761238"/>
                </a:lnTo>
                <a:lnTo>
                  <a:pt x="2292446" y="761238"/>
                </a:lnTo>
                <a:lnTo>
                  <a:pt x="2292446" y="751666"/>
                </a:lnTo>
                <a:lnTo>
                  <a:pt x="2338448" y="751666"/>
                </a:lnTo>
                <a:close/>
                <a:moveTo>
                  <a:pt x="3819115" y="723635"/>
                </a:moveTo>
                <a:lnTo>
                  <a:pt x="3828394" y="728226"/>
                </a:lnTo>
                <a:cubicBezTo>
                  <a:pt x="3826896" y="729854"/>
                  <a:pt x="3824682" y="732263"/>
                  <a:pt x="3821752" y="735453"/>
                </a:cubicBezTo>
                <a:cubicBezTo>
                  <a:pt x="3818562" y="739034"/>
                  <a:pt x="3816153" y="741704"/>
                  <a:pt x="3814525" y="743462"/>
                </a:cubicBezTo>
                <a:lnTo>
                  <a:pt x="3914537" y="743462"/>
                </a:lnTo>
                <a:lnTo>
                  <a:pt x="3914537" y="751862"/>
                </a:lnTo>
                <a:lnTo>
                  <a:pt x="3806516" y="751862"/>
                </a:lnTo>
                <a:cubicBezTo>
                  <a:pt x="3802349" y="756354"/>
                  <a:pt x="3795675" y="763159"/>
                  <a:pt x="3786494" y="772274"/>
                </a:cubicBezTo>
                <a:lnTo>
                  <a:pt x="3838356" y="772274"/>
                </a:lnTo>
                <a:lnTo>
                  <a:pt x="3838356" y="759382"/>
                </a:lnTo>
                <a:lnTo>
                  <a:pt x="3848709" y="759382"/>
                </a:lnTo>
                <a:lnTo>
                  <a:pt x="3848709" y="772274"/>
                </a:lnTo>
                <a:lnTo>
                  <a:pt x="3908384" y="772274"/>
                </a:lnTo>
                <a:lnTo>
                  <a:pt x="3908384" y="780478"/>
                </a:lnTo>
                <a:lnTo>
                  <a:pt x="3848709" y="780478"/>
                </a:lnTo>
                <a:lnTo>
                  <a:pt x="3848709" y="797863"/>
                </a:lnTo>
                <a:lnTo>
                  <a:pt x="3931727" y="797863"/>
                </a:lnTo>
                <a:lnTo>
                  <a:pt x="3931727" y="806068"/>
                </a:lnTo>
                <a:lnTo>
                  <a:pt x="3848709" y="806068"/>
                </a:lnTo>
                <a:lnTo>
                  <a:pt x="3848709" y="827457"/>
                </a:lnTo>
                <a:lnTo>
                  <a:pt x="3838356" y="827457"/>
                </a:lnTo>
                <a:lnTo>
                  <a:pt x="3838356" y="806068"/>
                </a:lnTo>
                <a:lnTo>
                  <a:pt x="3746157" y="806068"/>
                </a:lnTo>
                <a:lnTo>
                  <a:pt x="3746157" y="797863"/>
                </a:lnTo>
                <a:lnTo>
                  <a:pt x="3838356" y="797863"/>
                </a:lnTo>
                <a:lnTo>
                  <a:pt x="3838356" y="780478"/>
                </a:lnTo>
                <a:lnTo>
                  <a:pt x="3774578" y="780478"/>
                </a:lnTo>
                <a:lnTo>
                  <a:pt x="3774578" y="771200"/>
                </a:lnTo>
                <a:cubicBezTo>
                  <a:pt x="3777313" y="768856"/>
                  <a:pt x="3780243" y="766121"/>
                  <a:pt x="3783369" y="762996"/>
                </a:cubicBezTo>
                <a:cubicBezTo>
                  <a:pt x="3788187" y="758243"/>
                  <a:pt x="3791768" y="754531"/>
                  <a:pt x="3794112" y="751862"/>
                </a:cubicBezTo>
                <a:lnTo>
                  <a:pt x="3761979" y="751862"/>
                </a:lnTo>
                <a:lnTo>
                  <a:pt x="3761979" y="743462"/>
                </a:lnTo>
                <a:lnTo>
                  <a:pt x="3801926" y="743462"/>
                </a:lnTo>
                <a:cubicBezTo>
                  <a:pt x="3807786" y="737016"/>
                  <a:pt x="3813516" y="730407"/>
                  <a:pt x="3819115" y="723635"/>
                </a:cubicBezTo>
                <a:close/>
                <a:moveTo>
                  <a:pt x="2737721" y="722073"/>
                </a:moveTo>
                <a:lnTo>
                  <a:pt x="2737721" y="758405"/>
                </a:lnTo>
                <a:lnTo>
                  <a:pt x="2863127" y="758405"/>
                </a:lnTo>
                <a:lnTo>
                  <a:pt x="2863127" y="722073"/>
                </a:lnTo>
                <a:close/>
                <a:moveTo>
                  <a:pt x="1070846" y="722073"/>
                </a:moveTo>
                <a:lnTo>
                  <a:pt x="1070846" y="758405"/>
                </a:lnTo>
                <a:lnTo>
                  <a:pt x="1196252" y="758405"/>
                </a:lnTo>
                <a:lnTo>
                  <a:pt x="1196252" y="722073"/>
                </a:lnTo>
                <a:close/>
                <a:moveTo>
                  <a:pt x="3751529" y="715041"/>
                </a:moveTo>
                <a:lnTo>
                  <a:pt x="3925574" y="715041"/>
                </a:lnTo>
                <a:lnTo>
                  <a:pt x="3925574" y="736821"/>
                </a:lnTo>
                <a:lnTo>
                  <a:pt x="3915319" y="736821"/>
                </a:lnTo>
                <a:lnTo>
                  <a:pt x="3915319" y="723440"/>
                </a:lnTo>
                <a:lnTo>
                  <a:pt x="3761784" y="723440"/>
                </a:lnTo>
                <a:lnTo>
                  <a:pt x="3761784" y="736821"/>
                </a:lnTo>
                <a:lnTo>
                  <a:pt x="3751529" y="736821"/>
                </a:lnTo>
                <a:close/>
                <a:moveTo>
                  <a:pt x="246957" y="713380"/>
                </a:moveTo>
                <a:lnTo>
                  <a:pt x="246957" y="730179"/>
                </a:lnTo>
                <a:lnTo>
                  <a:pt x="362792" y="730179"/>
                </a:lnTo>
                <a:lnTo>
                  <a:pt x="362792" y="713380"/>
                </a:lnTo>
                <a:close/>
                <a:moveTo>
                  <a:pt x="3975729" y="709669"/>
                </a:moveTo>
                <a:lnTo>
                  <a:pt x="3975729" y="749811"/>
                </a:lnTo>
                <a:lnTo>
                  <a:pt x="4004736" y="749811"/>
                </a:lnTo>
                <a:lnTo>
                  <a:pt x="4004736" y="709669"/>
                </a:lnTo>
                <a:close/>
                <a:moveTo>
                  <a:pt x="621176" y="708985"/>
                </a:moveTo>
                <a:lnTo>
                  <a:pt x="654383" y="708985"/>
                </a:lnTo>
                <a:lnTo>
                  <a:pt x="654383" y="789464"/>
                </a:lnTo>
                <a:cubicBezTo>
                  <a:pt x="661871" y="804114"/>
                  <a:pt x="676196" y="811309"/>
                  <a:pt x="697357" y="811049"/>
                </a:cubicBezTo>
                <a:cubicBezTo>
                  <a:pt x="711031" y="811374"/>
                  <a:pt x="728872" y="811472"/>
                  <a:pt x="750880" y="811342"/>
                </a:cubicBezTo>
                <a:cubicBezTo>
                  <a:pt x="772562" y="811211"/>
                  <a:pt x="791998" y="810918"/>
                  <a:pt x="809188" y="810463"/>
                </a:cubicBezTo>
                <a:cubicBezTo>
                  <a:pt x="807755" y="814239"/>
                  <a:pt x="806551" y="817951"/>
                  <a:pt x="805574" y="821597"/>
                </a:cubicBezTo>
                <a:cubicBezTo>
                  <a:pt x="772106" y="821597"/>
                  <a:pt x="748210" y="821564"/>
                  <a:pt x="733885" y="821499"/>
                </a:cubicBezTo>
                <a:cubicBezTo>
                  <a:pt x="717086" y="821369"/>
                  <a:pt x="704454" y="821206"/>
                  <a:pt x="695990" y="821011"/>
                </a:cubicBezTo>
                <a:cubicBezTo>
                  <a:pt x="672875" y="820946"/>
                  <a:pt x="656988" y="813165"/>
                  <a:pt x="648327" y="797668"/>
                </a:cubicBezTo>
                <a:cubicBezTo>
                  <a:pt x="642402" y="804244"/>
                  <a:pt x="635012" y="813783"/>
                  <a:pt x="626157" y="826285"/>
                </a:cubicBezTo>
                <a:lnTo>
                  <a:pt x="619515" y="817690"/>
                </a:lnTo>
                <a:cubicBezTo>
                  <a:pt x="628045" y="806491"/>
                  <a:pt x="636184" y="796952"/>
                  <a:pt x="643933" y="789073"/>
                </a:cubicBezTo>
                <a:lnTo>
                  <a:pt x="643933" y="718654"/>
                </a:lnTo>
                <a:lnTo>
                  <a:pt x="621176" y="718654"/>
                </a:lnTo>
                <a:close/>
                <a:moveTo>
                  <a:pt x="2051" y="708985"/>
                </a:moveTo>
                <a:lnTo>
                  <a:pt x="35453" y="708985"/>
                </a:lnTo>
                <a:lnTo>
                  <a:pt x="35453" y="791027"/>
                </a:lnTo>
                <a:cubicBezTo>
                  <a:pt x="46588" y="805351"/>
                  <a:pt x="62963" y="812416"/>
                  <a:pt x="84581" y="812221"/>
                </a:cubicBezTo>
                <a:cubicBezTo>
                  <a:pt x="89464" y="812286"/>
                  <a:pt x="95650" y="812351"/>
                  <a:pt x="103138" y="812416"/>
                </a:cubicBezTo>
                <a:cubicBezTo>
                  <a:pt x="110691" y="812416"/>
                  <a:pt x="119253" y="812416"/>
                  <a:pt x="128824" y="812416"/>
                </a:cubicBezTo>
                <a:cubicBezTo>
                  <a:pt x="149335" y="812351"/>
                  <a:pt x="169683" y="812221"/>
                  <a:pt x="189867" y="812025"/>
                </a:cubicBezTo>
                <a:cubicBezTo>
                  <a:pt x="187849" y="815672"/>
                  <a:pt x="186384" y="819090"/>
                  <a:pt x="185472" y="822281"/>
                </a:cubicBezTo>
                <a:cubicBezTo>
                  <a:pt x="137289" y="822281"/>
                  <a:pt x="103203" y="822053"/>
                  <a:pt x="83213" y="821597"/>
                </a:cubicBezTo>
                <a:cubicBezTo>
                  <a:pt x="60229" y="822053"/>
                  <a:pt x="42355" y="814597"/>
                  <a:pt x="29593" y="799231"/>
                </a:cubicBezTo>
                <a:cubicBezTo>
                  <a:pt x="21975" y="806133"/>
                  <a:pt x="14260" y="814337"/>
                  <a:pt x="6446" y="823843"/>
                </a:cubicBezTo>
                <a:lnTo>
                  <a:pt x="0" y="814272"/>
                </a:lnTo>
                <a:cubicBezTo>
                  <a:pt x="7423" y="806393"/>
                  <a:pt x="15757" y="798384"/>
                  <a:pt x="25003" y="790245"/>
                </a:cubicBezTo>
                <a:lnTo>
                  <a:pt x="25003" y="718850"/>
                </a:lnTo>
                <a:lnTo>
                  <a:pt x="2051" y="718850"/>
                </a:lnTo>
                <a:close/>
                <a:moveTo>
                  <a:pt x="4177707" y="707813"/>
                </a:moveTo>
                <a:lnTo>
                  <a:pt x="4177707" y="748834"/>
                </a:lnTo>
                <a:lnTo>
                  <a:pt x="4209157" y="748834"/>
                </a:lnTo>
                <a:lnTo>
                  <a:pt x="4209157" y="707813"/>
                </a:lnTo>
                <a:close/>
                <a:moveTo>
                  <a:pt x="1620919" y="705860"/>
                </a:moveTo>
                <a:lnTo>
                  <a:pt x="1623752" y="714845"/>
                </a:lnTo>
                <a:cubicBezTo>
                  <a:pt x="1602590" y="717254"/>
                  <a:pt x="1581657" y="719305"/>
                  <a:pt x="1560951" y="720998"/>
                </a:cubicBezTo>
                <a:lnTo>
                  <a:pt x="1560951" y="743462"/>
                </a:lnTo>
                <a:lnTo>
                  <a:pt x="1630198" y="738188"/>
                </a:lnTo>
                <a:lnTo>
                  <a:pt x="1631370" y="747466"/>
                </a:lnTo>
                <a:lnTo>
                  <a:pt x="1560951" y="752838"/>
                </a:lnTo>
                <a:lnTo>
                  <a:pt x="1560951" y="775400"/>
                </a:lnTo>
                <a:lnTo>
                  <a:pt x="1643774" y="769051"/>
                </a:lnTo>
                <a:lnTo>
                  <a:pt x="1644750" y="778232"/>
                </a:lnTo>
                <a:lnTo>
                  <a:pt x="1560951" y="784873"/>
                </a:lnTo>
                <a:lnTo>
                  <a:pt x="1560951" y="792882"/>
                </a:lnTo>
                <a:cubicBezTo>
                  <a:pt x="1560886" y="800175"/>
                  <a:pt x="1562221" y="805026"/>
                  <a:pt x="1564955" y="807435"/>
                </a:cubicBezTo>
                <a:cubicBezTo>
                  <a:pt x="1567495" y="809909"/>
                  <a:pt x="1572769" y="811114"/>
                  <a:pt x="1580778" y="811049"/>
                </a:cubicBezTo>
                <a:lnTo>
                  <a:pt x="1610762" y="811049"/>
                </a:lnTo>
                <a:cubicBezTo>
                  <a:pt x="1617208" y="811114"/>
                  <a:pt x="1621636" y="810300"/>
                  <a:pt x="1624045" y="808607"/>
                </a:cubicBezTo>
                <a:cubicBezTo>
                  <a:pt x="1626649" y="807044"/>
                  <a:pt x="1628472" y="803919"/>
                  <a:pt x="1629514" y="799231"/>
                </a:cubicBezTo>
                <a:cubicBezTo>
                  <a:pt x="1630165" y="796756"/>
                  <a:pt x="1630979" y="792492"/>
                  <a:pt x="1631956" y="786436"/>
                </a:cubicBezTo>
                <a:cubicBezTo>
                  <a:pt x="1636253" y="788194"/>
                  <a:pt x="1639574" y="789334"/>
                  <a:pt x="1641918" y="789855"/>
                </a:cubicBezTo>
                <a:cubicBezTo>
                  <a:pt x="1640941" y="795975"/>
                  <a:pt x="1639965" y="800891"/>
                  <a:pt x="1638988" y="804603"/>
                </a:cubicBezTo>
                <a:cubicBezTo>
                  <a:pt x="1636904" y="815997"/>
                  <a:pt x="1627886" y="821401"/>
                  <a:pt x="1611934" y="820815"/>
                </a:cubicBezTo>
                <a:lnTo>
                  <a:pt x="1578531" y="820815"/>
                </a:lnTo>
                <a:cubicBezTo>
                  <a:pt x="1558932" y="821597"/>
                  <a:pt x="1549589" y="813197"/>
                  <a:pt x="1550500" y="795617"/>
                </a:cubicBezTo>
                <a:lnTo>
                  <a:pt x="1550500" y="785655"/>
                </a:lnTo>
                <a:lnTo>
                  <a:pt x="1490532" y="790245"/>
                </a:lnTo>
                <a:lnTo>
                  <a:pt x="1488969" y="781064"/>
                </a:lnTo>
                <a:lnTo>
                  <a:pt x="1550500" y="776279"/>
                </a:lnTo>
                <a:lnTo>
                  <a:pt x="1550500" y="753620"/>
                </a:lnTo>
                <a:lnTo>
                  <a:pt x="1500982" y="757233"/>
                </a:lnTo>
                <a:lnTo>
                  <a:pt x="1499517" y="748052"/>
                </a:lnTo>
                <a:lnTo>
                  <a:pt x="1550500" y="744243"/>
                </a:lnTo>
                <a:lnTo>
                  <a:pt x="1550500" y="721780"/>
                </a:lnTo>
                <a:cubicBezTo>
                  <a:pt x="1534613" y="723017"/>
                  <a:pt x="1518563" y="724221"/>
                  <a:pt x="1502350" y="725393"/>
                </a:cubicBezTo>
                <a:cubicBezTo>
                  <a:pt x="1502154" y="723505"/>
                  <a:pt x="1501275" y="720445"/>
                  <a:pt x="1499713" y="716213"/>
                </a:cubicBezTo>
                <a:cubicBezTo>
                  <a:pt x="1546073" y="713283"/>
                  <a:pt x="1586475" y="709832"/>
                  <a:pt x="1620919" y="705860"/>
                </a:cubicBezTo>
                <a:close/>
                <a:moveTo>
                  <a:pt x="236604" y="704981"/>
                </a:moveTo>
                <a:lnTo>
                  <a:pt x="373145" y="704981"/>
                </a:lnTo>
                <a:lnTo>
                  <a:pt x="373145" y="738579"/>
                </a:lnTo>
                <a:lnTo>
                  <a:pt x="341598" y="738579"/>
                </a:lnTo>
                <a:lnTo>
                  <a:pt x="350778" y="743853"/>
                </a:lnTo>
                <a:cubicBezTo>
                  <a:pt x="345635" y="749973"/>
                  <a:pt x="340491" y="755703"/>
                  <a:pt x="335347" y="761042"/>
                </a:cubicBezTo>
                <a:lnTo>
                  <a:pt x="398343" y="761042"/>
                </a:lnTo>
                <a:lnTo>
                  <a:pt x="398343" y="769637"/>
                </a:lnTo>
                <a:lnTo>
                  <a:pt x="212187" y="769637"/>
                </a:lnTo>
                <a:lnTo>
                  <a:pt x="212187" y="761042"/>
                </a:lnTo>
                <a:lnTo>
                  <a:pt x="275574" y="761042"/>
                </a:lnTo>
                <a:cubicBezTo>
                  <a:pt x="270625" y="754987"/>
                  <a:pt x="265481" y="749322"/>
                  <a:pt x="260142" y="744048"/>
                </a:cubicBezTo>
                <a:lnTo>
                  <a:pt x="267761" y="738579"/>
                </a:lnTo>
                <a:lnTo>
                  <a:pt x="236604" y="738579"/>
                </a:lnTo>
                <a:close/>
                <a:moveTo>
                  <a:pt x="4035502" y="703223"/>
                </a:moveTo>
                <a:lnTo>
                  <a:pt x="4045464" y="703223"/>
                </a:lnTo>
                <a:lnTo>
                  <a:pt x="4045464" y="808216"/>
                </a:lnTo>
                <a:lnTo>
                  <a:pt x="4124087" y="808216"/>
                </a:lnTo>
                <a:lnTo>
                  <a:pt x="4124087" y="703418"/>
                </a:lnTo>
                <a:lnTo>
                  <a:pt x="4134147" y="703418"/>
                </a:lnTo>
                <a:lnTo>
                  <a:pt x="4134147" y="827262"/>
                </a:lnTo>
                <a:lnTo>
                  <a:pt x="4124087" y="827262"/>
                </a:lnTo>
                <a:lnTo>
                  <a:pt x="4124087" y="818081"/>
                </a:lnTo>
                <a:lnTo>
                  <a:pt x="4035502" y="818081"/>
                </a:lnTo>
                <a:close/>
                <a:moveTo>
                  <a:pt x="4660780" y="697656"/>
                </a:moveTo>
                <a:lnTo>
                  <a:pt x="4660780" y="728812"/>
                </a:lnTo>
                <a:lnTo>
                  <a:pt x="4735985" y="728812"/>
                </a:lnTo>
                <a:lnTo>
                  <a:pt x="4735985" y="697656"/>
                </a:lnTo>
                <a:close/>
                <a:moveTo>
                  <a:pt x="2114833" y="697070"/>
                </a:moveTo>
                <a:lnTo>
                  <a:pt x="2114833" y="718459"/>
                </a:lnTo>
                <a:lnTo>
                  <a:pt x="2228324" y="718459"/>
                </a:lnTo>
                <a:lnTo>
                  <a:pt x="2228324" y="697070"/>
                </a:lnTo>
                <a:close/>
                <a:moveTo>
                  <a:pt x="3203944" y="693651"/>
                </a:moveTo>
                <a:lnTo>
                  <a:pt x="3203944" y="712990"/>
                </a:lnTo>
                <a:lnTo>
                  <a:pt x="3271921" y="712990"/>
                </a:lnTo>
                <a:lnTo>
                  <a:pt x="3271921" y="693651"/>
                </a:lnTo>
                <a:close/>
                <a:moveTo>
                  <a:pt x="530977" y="692381"/>
                </a:moveTo>
                <a:lnTo>
                  <a:pt x="541818" y="692381"/>
                </a:lnTo>
                <a:cubicBezTo>
                  <a:pt x="541818" y="700781"/>
                  <a:pt x="541557" y="709994"/>
                  <a:pt x="541037" y="720022"/>
                </a:cubicBezTo>
                <a:cubicBezTo>
                  <a:pt x="549892" y="763517"/>
                  <a:pt x="569556" y="794868"/>
                  <a:pt x="600028" y="814076"/>
                </a:cubicBezTo>
                <a:cubicBezTo>
                  <a:pt x="596838" y="817397"/>
                  <a:pt x="593973" y="820718"/>
                  <a:pt x="591434" y="824039"/>
                </a:cubicBezTo>
                <a:cubicBezTo>
                  <a:pt x="562784" y="802421"/>
                  <a:pt x="544716" y="775074"/>
                  <a:pt x="537228" y="741997"/>
                </a:cubicBezTo>
                <a:cubicBezTo>
                  <a:pt x="531498" y="775595"/>
                  <a:pt x="510369" y="804147"/>
                  <a:pt x="473841" y="827652"/>
                </a:cubicBezTo>
                <a:cubicBezTo>
                  <a:pt x="471171" y="824136"/>
                  <a:pt x="468436" y="820881"/>
                  <a:pt x="465636" y="817885"/>
                </a:cubicBezTo>
                <a:cubicBezTo>
                  <a:pt x="503271" y="795747"/>
                  <a:pt x="524270" y="767065"/>
                  <a:pt x="528633" y="731840"/>
                </a:cubicBezTo>
                <a:cubicBezTo>
                  <a:pt x="530261" y="719533"/>
                  <a:pt x="531042" y="706381"/>
                  <a:pt x="530977" y="692381"/>
                </a:cubicBezTo>
                <a:close/>
                <a:moveTo>
                  <a:pt x="3554383" y="689061"/>
                </a:moveTo>
                <a:cubicBezTo>
                  <a:pt x="3570465" y="699153"/>
                  <a:pt x="3586125" y="709343"/>
                  <a:pt x="3601361" y="719631"/>
                </a:cubicBezTo>
                <a:lnTo>
                  <a:pt x="3593841" y="728616"/>
                </a:lnTo>
                <a:cubicBezTo>
                  <a:pt x="3578214" y="717222"/>
                  <a:pt x="3562847" y="706706"/>
                  <a:pt x="3547741" y="697070"/>
                </a:cubicBezTo>
                <a:close/>
                <a:moveTo>
                  <a:pt x="3373059" y="687986"/>
                </a:moveTo>
                <a:lnTo>
                  <a:pt x="3382435" y="693065"/>
                </a:lnTo>
                <a:cubicBezTo>
                  <a:pt x="3376835" y="702506"/>
                  <a:pt x="3370422" y="712371"/>
                  <a:pt x="3363194" y="722659"/>
                </a:cubicBezTo>
                <a:lnTo>
                  <a:pt x="3363194" y="827457"/>
                </a:lnTo>
                <a:lnTo>
                  <a:pt x="3353037" y="827457"/>
                </a:lnTo>
                <a:lnTo>
                  <a:pt x="3353037" y="736235"/>
                </a:lnTo>
                <a:cubicBezTo>
                  <a:pt x="3345614" y="745415"/>
                  <a:pt x="3337866" y="753945"/>
                  <a:pt x="3329792" y="761824"/>
                </a:cubicBezTo>
                <a:cubicBezTo>
                  <a:pt x="3328099" y="757657"/>
                  <a:pt x="3326503" y="754206"/>
                  <a:pt x="3325006" y="751471"/>
                </a:cubicBezTo>
                <a:cubicBezTo>
                  <a:pt x="3343172" y="734281"/>
                  <a:pt x="3359190" y="713120"/>
                  <a:pt x="3373059" y="687986"/>
                </a:cubicBezTo>
                <a:close/>
                <a:moveTo>
                  <a:pt x="4104456" y="687400"/>
                </a:moveTo>
                <a:lnTo>
                  <a:pt x="4113539" y="690819"/>
                </a:lnTo>
                <a:cubicBezTo>
                  <a:pt x="4105595" y="710157"/>
                  <a:pt x="4097977" y="726891"/>
                  <a:pt x="4090685" y="741020"/>
                </a:cubicBezTo>
                <a:cubicBezTo>
                  <a:pt x="4094396" y="747922"/>
                  <a:pt x="4099898" y="758112"/>
                  <a:pt x="4107191" y="771591"/>
                </a:cubicBezTo>
                <a:cubicBezTo>
                  <a:pt x="4110707" y="778102"/>
                  <a:pt x="4113279" y="782855"/>
                  <a:pt x="4114907" y="785850"/>
                </a:cubicBezTo>
                <a:lnTo>
                  <a:pt x="4105921" y="790831"/>
                </a:lnTo>
                <a:cubicBezTo>
                  <a:pt x="4098303" y="775921"/>
                  <a:pt x="4091434" y="762800"/>
                  <a:pt x="4085313" y="751471"/>
                </a:cubicBezTo>
                <a:cubicBezTo>
                  <a:pt x="4077499" y="765926"/>
                  <a:pt x="4069295" y="779176"/>
                  <a:pt x="4060701" y="791222"/>
                </a:cubicBezTo>
                <a:lnTo>
                  <a:pt x="4052301" y="785655"/>
                </a:lnTo>
                <a:cubicBezTo>
                  <a:pt x="4063045" y="770614"/>
                  <a:pt x="4072258" y="755801"/>
                  <a:pt x="4079941" y="741216"/>
                </a:cubicBezTo>
                <a:cubicBezTo>
                  <a:pt x="4071802" y="726370"/>
                  <a:pt x="4062914" y="710385"/>
                  <a:pt x="4053278" y="693260"/>
                </a:cubicBezTo>
                <a:lnTo>
                  <a:pt x="4061482" y="688865"/>
                </a:lnTo>
                <a:cubicBezTo>
                  <a:pt x="4067472" y="699283"/>
                  <a:pt x="4075351" y="713413"/>
                  <a:pt x="4085118" y="731254"/>
                </a:cubicBezTo>
                <a:cubicBezTo>
                  <a:pt x="4091629" y="718361"/>
                  <a:pt x="4098075" y="703744"/>
                  <a:pt x="4104456" y="687400"/>
                </a:cubicBezTo>
                <a:close/>
                <a:moveTo>
                  <a:pt x="3411247" y="686619"/>
                </a:moveTo>
                <a:lnTo>
                  <a:pt x="3411247" y="707422"/>
                </a:lnTo>
                <a:lnTo>
                  <a:pt x="3488015" y="707422"/>
                </a:lnTo>
                <a:lnTo>
                  <a:pt x="3488015" y="686619"/>
                </a:lnTo>
                <a:close/>
                <a:moveTo>
                  <a:pt x="3194079" y="684861"/>
                </a:moveTo>
                <a:lnTo>
                  <a:pt x="3281688" y="684861"/>
                </a:lnTo>
                <a:lnTo>
                  <a:pt x="3281688" y="721780"/>
                </a:lnTo>
                <a:lnTo>
                  <a:pt x="3194079" y="721780"/>
                </a:lnTo>
                <a:close/>
                <a:moveTo>
                  <a:pt x="125797" y="679392"/>
                </a:moveTo>
                <a:lnTo>
                  <a:pt x="125797" y="724026"/>
                </a:lnTo>
                <a:lnTo>
                  <a:pt x="164473" y="724026"/>
                </a:lnTo>
                <a:lnTo>
                  <a:pt x="164473" y="679392"/>
                </a:lnTo>
                <a:close/>
                <a:moveTo>
                  <a:pt x="76865" y="679392"/>
                </a:moveTo>
                <a:lnTo>
                  <a:pt x="76865" y="724026"/>
                </a:lnTo>
                <a:lnTo>
                  <a:pt x="115444" y="724026"/>
                </a:lnTo>
                <a:lnTo>
                  <a:pt x="115444" y="679392"/>
                </a:lnTo>
                <a:close/>
                <a:moveTo>
                  <a:pt x="3781318" y="678610"/>
                </a:moveTo>
                <a:lnTo>
                  <a:pt x="3781318" y="692870"/>
                </a:lnTo>
                <a:lnTo>
                  <a:pt x="3895785" y="692870"/>
                </a:lnTo>
                <a:lnTo>
                  <a:pt x="3895785" y="678610"/>
                </a:lnTo>
                <a:close/>
                <a:moveTo>
                  <a:pt x="2737721" y="675582"/>
                </a:moveTo>
                <a:lnTo>
                  <a:pt x="2737721" y="712013"/>
                </a:lnTo>
                <a:lnTo>
                  <a:pt x="2863127" y="712013"/>
                </a:lnTo>
                <a:lnTo>
                  <a:pt x="2863127" y="675582"/>
                </a:lnTo>
                <a:close/>
                <a:moveTo>
                  <a:pt x="1070846" y="675582"/>
                </a:moveTo>
                <a:lnTo>
                  <a:pt x="1070846" y="712013"/>
                </a:lnTo>
                <a:lnTo>
                  <a:pt x="1196252" y="712013"/>
                </a:lnTo>
                <a:lnTo>
                  <a:pt x="1196252" y="675582"/>
                </a:lnTo>
                <a:close/>
                <a:moveTo>
                  <a:pt x="697357" y="670797"/>
                </a:moveTo>
                <a:lnTo>
                  <a:pt x="697357" y="702246"/>
                </a:lnTo>
                <a:lnTo>
                  <a:pt x="776566" y="702246"/>
                </a:lnTo>
                <a:lnTo>
                  <a:pt x="776566" y="670797"/>
                </a:lnTo>
                <a:close/>
                <a:moveTo>
                  <a:pt x="4028470" y="668648"/>
                </a:moveTo>
                <a:lnTo>
                  <a:pt x="4143328" y="668648"/>
                </a:lnTo>
                <a:lnTo>
                  <a:pt x="4143328" y="678220"/>
                </a:lnTo>
                <a:lnTo>
                  <a:pt x="4028470" y="678220"/>
                </a:lnTo>
                <a:close/>
                <a:moveTo>
                  <a:pt x="1757948" y="664839"/>
                </a:moveTo>
                <a:lnTo>
                  <a:pt x="1757948" y="725393"/>
                </a:lnTo>
                <a:lnTo>
                  <a:pt x="1818405" y="725393"/>
                </a:lnTo>
                <a:lnTo>
                  <a:pt x="1818405" y="664839"/>
                </a:lnTo>
                <a:close/>
                <a:moveTo>
                  <a:pt x="1686748" y="664839"/>
                </a:moveTo>
                <a:lnTo>
                  <a:pt x="1686748" y="725393"/>
                </a:lnTo>
                <a:lnTo>
                  <a:pt x="1747205" y="725393"/>
                </a:lnTo>
                <a:lnTo>
                  <a:pt x="1747205" y="664839"/>
                </a:lnTo>
                <a:close/>
                <a:moveTo>
                  <a:pt x="414751" y="662007"/>
                </a:moveTo>
                <a:lnTo>
                  <a:pt x="479212" y="662007"/>
                </a:lnTo>
                <a:lnTo>
                  <a:pt x="479212" y="672652"/>
                </a:lnTo>
                <a:cubicBezTo>
                  <a:pt x="475566" y="702669"/>
                  <a:pt x="469706" y="727672"/>
                  <a:pt x="461632" y="747662"/>
                </a:cubicBezTo>
                <a:cubicBezTo>
                  <a:pt x="465865" y="753978"/>
                  <a:pt x="471985" y="763289"/>
                  <a:pt x="479994" y="775595"/>
                </a:cubicBezTo>
                <a:cubicBezTo>
                  <a:pt x="483575" y="781064"/>
                  <a:pt x="486245" y="785134"/>
                  <a:pt x="488003" y="787804"/>
                </a:cubicBezTo>
                <a:lnTo>
                  <a:pt x="478431" y="794640"/>
                </a:lnTo>
                <a:cubicBezTo>
                  <a:pt x="475696" y="790473"/>
                  <a:pt x="471757" y="784320"/>
                  <a:pt x="466613" y="776181"/>
                </a:cubicBezTo>
                <a:cubicBezTo>
                  <a:pt x="461925" y="768888"/>
                  <a:pt x="458442" y="763452"/>
                  <a:pt x="456163" y="759870"/>
                </a:cubicBezTo>
                <a:cubicBezTo>
                  <a:pt x="447112" y="778948"/>
                  <a:pt x="434187" y="797798"/>
                  <a:pt x="417388" y="816420"/>
                </a:cubicBezTo>
                <a:cubicBezTo>
                  <a:pt x="414068" y="812644"/>
                  <a:pt x="411203" y="809714"/>
                  <a:pt x="408793" y="807630"/>
                </a:cubicBezTo>
                <a:cubicBezTo>
                  <a:pt x="426504" y="788748"/>
                  <a:pt x="439982" y="769149"/>
                  <a:pt x="449228" y="748834"/>
                </a:cubicBezTo>
                <a:cubicBezTo>
                  <a:pt x="443824" y="740565"/>
                  <a:pt x="436304" y="729170"/>
                  <a:pt x="426667" y="714650"/>
                </a:cubicBezTo>
                <a:cubicBezTo>
                  <a:pt x="421719" y="707097"/>
                  <a:pt x="418039" y="701497"/>
                  <a:pt x="415631" y="697851"/>
                </a:cubicBezTo>
                <a:lnTo>
                  <a:pt x="424225" y="692186"/>
                </a:lnTo>
                <a:cubicBezTo>
                  <a:pt x="428457" y="698502"/>
                  <a:pt x="434969" y="708106"/>
                  <a:pt x="443759" y="720998"/>
                </a:cubicBezTo>
                <a:cubicBezTo>
                  <a:pt x="448382" y="727835"/>
                  <a:pt x="451865" y="732979"/>
                  <a:pt x="454209" y="736430"/>
                </a:cubicBezTo>
                <a:cubicBezTo>
                  <a:pt x="461046" y="718264"/>
                  <a:pt x="465832" y="696646"/>
                  <a:pt x="468567" y="671578"/>
                </a:cubicBezTo>
                <a:lnTo>
                  <a:pt x="414751" y="671578"/>
                </a:lnTo>
                <a:close/>
                <a:moveTo>
                  <a:pt x="3975729" y="660639"/>
                </a:moveTo>
                <a:lnTo>
                  <a:pt x="3975729" y="700586"/>
                </a:lnTo>
                <a:lnTo>
                  <a:pt x="4004736" y="700586"/>
                </a:lnTo>
                <a:lnTo>
                  <a:pt x="4004736" y="660639"/>
                </a:lnTo>
                <a:close/>
                <a:moveTo>
                  <a:pt x="2413457" y="660249"/>
                </a:moveTo>
                <a:lnTo>
                  <a:pt x="2424005" y="660249"/>
                </a:lnTo>
                <a:lnTo>
                  <a:pt x="2424005" y="780674"/>
                </a:lnTo>
                <a:lnTo>
                  <a:pt x="2413457" y="780674"/>
                </a:lnTo>
                <a:close/>
                <a:moveTo>
                  <a:pt x="2622616" y="659858"/>
                </a:moveTo>
                <a:lnTo>
                  <a:pt x="2622616" y="722463"/>
                </a:lnTo>
                <a:lnTo>
                  <a:pt x="2659144" y="722463"/>
                </a:lnTo>
                <a:lnTo>
                  <a:pt x="2659144" y="659858"/>
                </a:lnTo>
                <a:close/>
                <a:moveTo>
                  <a:pt x="2575540" y="659858"/>
                </a:moveTo>
                <a:lnTo>
                  <a:pt x="2575540" y="722463"/>
                </a:lnTo>
                <a:lnTo>
                  <a:pt x="2612361" y="722463"/>
                </a:lnTo>
                <a:lnTo>
                  <a:pt x="2612361" y="659858"/>
                </a:lnTo>
                <a:close/>
                <a:moveTo>
                  <a:pt x="1487895" y="658784"/>
                </a:moveTo>
                <a:lnTo>
                  <a:pt x="1487895" y="684666"/>
                </a:lnTo>
                <a:lnTo>
                  <a:pt x="1620138" y="684666"/>
                </a:lnTo>
                <a:lnTo>
                  <a:pt x="1620138" y="658784"/>
                </a:lnTo>
                <a:close/>
                <a:moveTo>
                  <a:pt x="4177707" y="658002"/>
                </a:moveTo>
                <a:lnTo>
                  <a:pt x="4177707" y="699023"/>
                </a:lnTo>
                <a:lnTo>
                  <a:pt x="4209157" y="699023"/>
                </a:lnTo>
                <a:lnTo>
                  <a:pt x="4209157" y="658002"/>
                </a:lnTo>
                <a:close/>
                <a:moveTo>
                  <a:pt x="4660780" y="657221"/>
                </a:moveTo>
                <a:lnTo>
                  <a:pt x="4660780" y="688377"/>
                </a:lnTo>
                <a:lnTo>
                  <a:pt x="4735985" y="688377"/>
                </a:lnTo>
                <a:lnTo>
                  <a:pt x="4735985" y="657221"/>
                </a:lnTo>
                <a:close/>
                <a:moveTo>
                  <a:pt x="3411247" y="657025"/>
                </a:moveTo>
                <a:lnTo>
                  <a:pt x="3411247" y="677829"/>
                </a:lnTo>
                <a:lnTo>
                  <a:pt x="3488015" y="677829"/>
                </a:lnTo>
                <a:lnTo>
                  <a:pt x="3488015" y="657025"/>
                </a:lnTo>
                <a:close/>
                <a:moveTo>
                  <a:pt x="3781318" y="656439"/>
                </a:moveTo>
                <a:lnTo>
                  <a:pt x="3781318" y="670601"/>
                </a:lnTo>
                <a:lnTo>
                  <a:pt x="3895785" y="670601"/>
                </a:lnTo>
                <a:lnTo>
                  <a:pt x="3895785" y="656439"/>
                </a:lnTo>
                <a:close/>
                <a:moveTo>
                  <a:pt x="1675809" y="654388"/>
                </a:moveTo>
                <a:lnTo>
                  <a:pt x="1829148" y="654388"/>
                </a:lnTo>
                <a:lnTo>
                  <a:pt x="1829148" y="735844"/>
                </a:lnTo>
                <a:lnTo>
                  <a:pt x="1686748" y="735844"/>
                </a:lnTo>
                <a:lnTo>
                  <a:pt x="1686748" y="790831"/>
                </a:lnTo>
                <a:cubicBezTo>
                  <a:pt x="1686683" y="802877"/>
                  <a:pt x="1693878" y="808867"/>
                  <a:pt x="1708333" y="808802"/>
                </a:cubicBezTo>
                <a:lnTo>
                  <a:pt x="1804341" y="808802"/>
                </a:lnTo>
                <a:cubicBezTo>
                  <a:pt x="1820033" y="809128"/>
                  <a:pt x="1828855" y="803463"/>
                  <a:pt x="1830809" y="791808"/>
                </a:cubicBezTo>
                <a:cubicBezTo>
                  <a:pt x="1832046" y="785492"/>
                  <a:pt x="1833185" y="776897"/>
                  <a:pt x="1834227" y="766023"/>
                </a:cubicBezTo>
                <a:cubicBezTo>
                  <a:pt x="1838004" y="767521"/>
                  <a:pt x="1841715" y="768791"/>
                  <a:pt x="1845361" y="769833"/>
                </a:cubicBezTo>
                <a:cubicBezTo>
                  <a:pt x="1844124" y="781162"/>
                  <a:pt x="1842724" y="790148"/>
                  <a:pt x="1841162" y="796789"/>
                </a:cubicBezTo>
                <a:cubicBezTo>
                  <a:pt x="1837515" y="811635"/>
                  <a:pt x="1826251" y="819188"/>
                  <a:pt x="1807368" y="819448"/>
                </a:cubicBezTo>
                <a:lnTo>
                  <a:pt x="1705207" y="819448"/>
                </a:lnTo>
                <a:cubicBezTo>
                  <a:pt x="1685999" y="819123"/>
                  <a:pt x="1676200" y="810332"/>
                  <a:pt x="1675809" y="793078"/>
                </a:cubicBezTo>
                <a:close/>
                <a:moveTo>
                  <a:pt x="4325284" y="653021"/>
                </a:moveTo>
                <a:lnTo>
                  <a:pt x="4332903" y="660249"/>
                </a:lnTo>
                <a:cubicBezTo>
                  <a:pt x="4316950" y="675289"/>
                  <a:pt x="4298230" y="690428"/>
                  <a:pt x="4276743" y="705664"/>
                </a:cubicBezTo>
                <a:cubicBezTo>
                  <a:pt x="4274464" y="702474"/>
                  <a:pt x="4272251" y="699739"/>
                  <a:pt x="4270102" y="697460"/>
                </a:cubicBezTo>
                <a:cubicBezTo>
                  <a:pt x="4289505" y="684633"/>
                  <a:pt x="4307900" y="669820"/>
                  <a:pt x="4325284" y="653021"/>
                </a:cubicBezTo>
                <a:close/>
                <a:moveTo>
                  <a:pt x="2922705" y="651654"/>
                </a:moveTo>
                <a:lnTo>
                  <a:pt x="3071161" y="651654"/>
                </a:lnTo>
                <a:lnTo>
                  <a:pt x="3071161" y="729398"/>
                </a:lnTo>
                <a:lnTo>
                  <a:pt x="2937160" y="729398"/>
                </a:lnTo>
                <a:lnTo>
                  <a:pt x="2937160" y="786827"/>
                </a:lnTo>
                <a:cubicBezTo>
                  <a:pt x="2937095" y="795422"/>
                  <a:pt x="2938885" y="801282"/>
                  <a:pt x="2942532" y="804407"/>
                </a:cubicBezTo>
                <a:cubicBezTo>
                  <a:pt x="2945983" y="807663"/>
                  <a:pt x="2952461" y="809258"/>
                  <a:pt x="2961968" y="809193"/>
                </a:cubicBezTo>
                <a:lnTo>
                  <a:pt x="3053581" y="809193"/>
                </a:lnTo>
                <a:cubicBezTo>
                  <a:pt x="3068101" y="809649"/>
                  <a:pt x="3076370" y="805319"/>
                  <a:pt x="3078388" y="796203"/>
                </a:cubicBezTo>
                <a:cubicBezTo>
                  <a:pt x="3080667" y="788129"/>
                  <a:pt x="3082328" y="778330"/>
                  <a:pt x="3083369" y="766805"/>
                </a:cubicBezTo>
                <a:cubicBezTo>
                  <a:pt x="3086951" y="768237"/>
                  <a:pt x="3090760" y="769507"/>
                  <a:pt x="3094797" y="770614"/>
                </a:cubicBezTo>
                <a:cubicBezTo>
                  <a:pt x="3093234" y="782269"/>
                  <a:pt x="3091476" y="791938"/>
                  <a:pt x="3089523" y="799621"/>
                </a:cubicBezTo>
                <a:cubicBezTo>
                  <a:pt x="3086332" y="813686"/>
                  <a:pt x="3075068" y="820555"/>
                  <a:pt x="3055729" y="820229"/>
                </a:cubicBezTo>
                <a:lnTo>
                  <a:pt x="2957768" y="820229"/>
                </a:lnTo>
                <a:cubicBezTo>
                  <a:pt x="2936281" y="820555"/>
                  <a:pt x="2925667" y="810235"/>
                  <a:pt x="2925928" y="789269"/>
                </a:cubicBezTo>
                <a:lnTo>
                  <a:pt x="2925928" y="719045"/>
                </a:lnTo>
                <a:lnTo>
                  <a:pt x="3059929" y="719045"/>
                </a:lnTo>
                <a:lnTo>
                  <a:pt x="3059929" y="662007"/>
                </a:lnTo>
                <a:lnTo>
                  <a:pt x="2922705" y="662007"/>
                </a:lnTo>
                <a:close/>
                <a:moveTo>
                  <a:pt x="1265355" y="651654"/>
                </a:moveTo>
                <a:lnTo>
                  <a:pt x="1413811" y="651654"/>
                </a:lnTo>
                <a:lnTo>
                  <a:pt x="1413811" y="729398"/>
                </a:lnTo>
                <a:lnTo>
                  <a:pt x="1279810" y="729398"/>
                </a:lnTo>
                <a:lnTo>
                  <a:pt x="1279810" y="786827"/>
                </a:lnTo>
                <a:cubicBezTo>
                  <a:pt x="1279745" y="795422"/>
                  <a:pt x="1281535" y="801282"/>
                  <a:pt x="1285182" y="804407"/>
                </a:cubicBezTo>
                <a:cubicBezTo>
                  <a:pt x="1288633" y="807663"/>
                  <a:pt x="1295111" y="809258"/>
                  <a:pt x="1304618" y="809193"/>
                </a:cubicBezTo>
                <a:lnTo>
                  <a:pt x="1396231" y="809193"/>
                </a:lnTo>
                <a:cubicBezTo>
                  <a:pt x="1410751" y="809649"/>
                  <a:pt x="1419020" y="805319"/>
                  <a:pt x="1421038" y="796203"/>
                </a:cubicBezTo>
                <a:cubicBezTo>
                  <a:pt x="1423317" y="788129"/>
                  <a:pt x="1424978" y="778330"/>
                  <a:pt x="1426020" y="766805"/>
                </a:cubicBezTo>
                <a:cubicBezTo>
                  <a:pt x="1429601" y="768237"/>
                  <a:pt x="1433410" y="769507"/>
                  <a:pt x="1437447" y="770614"/>
                </a:cubicBezTo>
                <a:cubicBezTo>
                  <a:pt x="1435884" y="782269"/>
                  <a:pt x="1434126" y="791938"/>
                  <a:pt x="1432173" y="799621"/>
                </a:cubicBezTo>
                <a:cubicBezTo>
                  <a:pt x="1428982" y="813686"/>
                  <a:pt x="1417718" y="820555"/>
                  <a:pt x="1398379" y="820229"/>
                </a:cubicBezTo>
                <a:lnTo>
                  <a:pt x="1300418" y="820229"/>
                </a:lnTo>
                <a:cubicBezTo>
                  <a:pt x="1278931" y="820555"/>
                  <a:pt x="1268318" y="810235"/>
                  <a:pt x="1268578" y="789269"/>
                </a:cubicBezTo>
                <a:lnTo>
                  <a:pt x="1268578" y="719045"/>
                </a:lnTo>
                <a:lnTo>
                  <a:pt x="1402579" y="719045"/>
                </a:lnTo>
                <a:lnTo>
                  <a:pt x="1402579" y="662007"/>
                </a:lnTo>
                <a:lnTo>
                  <a:pt x="1265355" y="662007"/>
                </a:lnTo>
                <a:close/>
                <a:moveTo>
                  <a:pt x="3966060" y="651458"/>
                </a:moveTo>
                <a:lnTo>
                  <a:pt x="4014308" y="651458"/>
                </a:lnTo>
                <a:lnTo>
                  <a:pt x="4014308" y="804993"/>
                </a:lnTo>
                <a:cubicBezTo>
                  <a:pt x="4014634" y="817625"/>
                  <a:pt x="4008773" y="824169"/>
                  <a:pt x="3996728" y="824625"/>
                </a:cubicBezTo>
                <a:cubicBezTo>
                  <a:pt x="3991063" y="824885"/>
                  <a:pt x="3986114" y="825015"/>
                  <a:pt x="3981882" y="825015"/>
                </a:cubicBezTo>
                <a:cubicBezTo>
                  <a:pt x="3981296" y="821239"/>
                  <a:pt x="3980710" y="817853"/>
                  <a:pt x="3980124" y="814858"/>
                </a:cubicBezTo>
                <a:cubicBezTo>
                  <a:pt x="3981817" y="815053"/>
                  <a:pt x="3984649" y="815118"/>
                  <a:pt x="3988621" y="815053"/>
                </a:cubicBezTo>
                <a:cubicBezTo>
                  <a:pt x="3990640" y="815053"/>
                  <a:pt x="3992267" y="815053"/>
                  <a:pt x="3993505" y="815053"/>
                </a:cubicBezTo>
                <a:cubicBezTo>
                  <a:pt x="3997932" y="815118"/>
                  <a:pt x="4000895" y="814272"/>
                  <a:pt x="4002392" y="812514"/>
                </a:cubicBezTo>
                <a:cubicBezTo>
                  <a:pt x="4004020" y="810886"/>
                  <a:pt x="4004802" y="807728"/>
                  <a:pt x="4004736" y="803040"/>
                </a:cubicBezTo>
                <a:lnTo>
                  <a:pt x="4004736" y="758796"/>
                </a:lnTo>
                <a:lnTo>
                  <a:pt x="3975729" y="758796"/>
                </a:lnTo>
                <a:cubicBezTo>
                  <a:pt x="3975924" y="786599"/>
                  <a:pt x="3971236" y="809095"/>
                  <a:pt x="3961665" y="826285"/>
                </a:cubicBezTo>
                <a:lnTo>
                  <a:pt x="3952875" y="819448"/>
                </a:lnTo>
                <a:cubicBezTo>
                  <a:pt x="3958084" y="810007"/>
                  <a:pt x="3961567" y="800728"/>
                  <a:pt x="3963325" y="791613"/>
                </a:cubicBezTo>
                <a:cubicBezTo>
                  <a:pt x="3965213" y="782432"/>
                  <a:pt x="3966125" y="769572"/>
                  <a:pt x="3966060" y="753034"/>
                </a:cubicBezTo>
                <a:close/>
                <a:moveTo>
                  <a:pt x="2290199" y="651263"/>
                </a:moveTo>
                <a:lnTo>
                  <a:pt x="2398221" y="651263"/>
                </a:lnTo>
                <a:lnTo>
                  <a:pt x="2398221" y="661030"/>
                </a:lnTo>
                <a:lnTo>
                  <a:pt x="2342843" y="661030"/>
                </a:lnTo>
                <a:cubicBezTo>
                  <a:pt x="2332099" y="678285"/>
                  <a:pt x="2321160" y="694270"/>
                  <a:pt x="2310026" y="708985"/>
                </a:cubicBezTo>
                <a:cubicBezTo>
                  <a:pt x="2326499" y="708139"/>
                  <a:pt x="2347628" y="707032"/>
                  <a:pt x="2373413" y="705664"/>
                </a:cubicBezTo>
                <a:cubicBezTo>
                  <a:pt x="2368985" y="698437"/>
                  <a:pt x="2363776" y="690428"/>
                  <a:pt x="2357786" y="681638"/>
                </a:cubicBezTo>
                <a:lnTo>
                  <a:pt x="2366771" y="677243"/>
                </a:lnTo>
                <a:cubicBezTo>
                  <a:pt x="2373348" y="686619"/>
                  <a:pt x="2382626" y="700781"/>
                  <a:pt x="2394607" y="719729"/>
                </a:cubicBezTo>
                <a:cubicBezTo>
                  <a:pt x="2395258" y="720770"/>
                  <a:pt x="2395746" y="721552"/>
                  <a:pt x="2396072" y="722073"/>
                </a:cubicBezTo>
                <a:lnTo>
                  <a:pt x="2386207" y="727444"/>
                </a:lnTo>
                <a:cubicBezTo>
                  <a:pt x="2385296" y="725882"/>
                  <a:pt x="2383961" y="723603"/>
                  <a:pt x="2382203" y="720608"/>
                </a:cubicBezTo>
                <a:cubicBezTo>
                  <a:pt x="2380705" y="718068"/>
                  <a:pt x="2379566" y="716147"/>
                  <a:pt x="2378785" y="714845"/>
                </a:cubicBezTo>
                <a:cubicBezTo>
                  <a:pt x="2358730" y="715692"/>
                  <a:pt x="2338871" y="716896"/>
                  <a:pt x="2319207" y="718459"/>
                </a:cubicBezTo>
                <a:cubicBezTo>
                  <a:pt x="2311003" y="719045"/>
                  <a:pt x="2304264" y="719891"/>
                  <a:pt x="2298989" y="720998"/>
                </a:cubicBezTo>
                <a:lnTo>
                  <a:pt x="2293422" y="710255"/>
                </a:lnTo>
                <a:cubicBezTo>
                  <a:pt x="2297785" y="707195"/>
                  <a:pt x="2301106" y="704199"/>
                  <a:pt x="2303385" y="701269"/>
                </a:cubicBezTo>
                <a:cubicBezTo>
                  <a:pt x="2314779" y="686619"/>
                  <a:pt x="2323732" y="673206"/>
                  <a:pt x="2330243" y="661030"/>
                </a:cubicBezTo>
                <a:lnTo>
                  <a:pt x="2290199" y="661030"/>
                </a:lnTo>
                <a:close/>
                <a:moveTo>
                  <a:pt x="2564992" y="649993"/>
                </a:moveTo>
                <a:lnTo>
                  <a:pt x="2669595" y="649993"/>
                </a:lnTo>
                <a:lnTo>
                  <a:pt x="2669595" y="732230"/>
                </a:lnTo>
                <a:lnTo>
                  <a:pt x="2575540" y="732230"/>
                </a:lnTo>
                <a:lnTo>
                  <a:pt x="2575540" y="794640"/>
                </a:lnTo>
                <a:cubicBezTo>
                  <a:pt x="2575540" y="800696"/>
                  <a:pt x="2577005" y="804928"/>
                  <a:pt x="2579935" y="807337"/>
                </a:cubicBezTo>
                <a:cubicBezTo>
                  <a:pt x="2582670" y="809746"/>
                  <a:pt x="2587683" y="810918"/>
                  <a:pt x="2594976" y="810853"/>
                </a:cubicBezTo>
                <a:lnTo>
                  <a:pt x="2646936" y="810853"/>
                </a:lnTo>
                <a:cubicBezTo>
                  <a:pt x="2660349" y="810918"/>
                  <a:pt x="2667967" y="805775"/>
                  <a:pt x="2669790" y="795422"/>
                </a:cubicBezTo>
                <a:cubicBezTo>
                  <a:pt x="2671548" y="785980"/>
                  <a:pt x="2672883" y="775725"/>
                  <a:pt x="2673794" y="764656"/>
                </a:cubicBezTo>
                <a:cubicBezTo>
                  <a:pt x="2677636" y="766023"/>
                  <a:pt x="2681510" y="767228"/>
                  <a:pt x="2685417" y="768270"/>
                </a:cubicBezTo>
                <a:cubicBezTo>
                  <a:pt x="2684050" y="780902"/>
                  <a:pt x="2682585" y="790766"/>
                  <a:pt x="2681022" y="797863"/>
                </a:cubicBezTo>
                <a:cubicBezTo>
                  <a:pt x="2677506" y="813295"/>
                  <a:pt x="2666893" y="821011"/>
                  <a:pt x="2649182" y="821011"/>
                </a:cubicBezTo>
                <a:lnTo>
                  <a:pt x="2589409" y="821011"/>
                </a:lnTo>
                <a:cubicBezTo>
                  <a:pt x="2572675" y="821532"/>
                  <a:pt x="2564536" y="813132"/>
                  <a:pt x="2564992" y="795812"/>
                </a:cubicBezTo>
                <a:close/>
                <a:moveTo>
                  <a:pt x="1477347" y="649407"/>
                </a:moveTo>
                <a:lnTo>
                  <a:pt x="1630784" y="649407"/>
                </a:lnTo>
                <a:lnTo>
                  <a:pt x="1630784" y="694042"/>
                </a:lnTo>
                <a:lnTo>
                  <a:pt x="1487895" y="694042"/>
                </a:lnTo>
                <a:lnTo>
                  <a:pt x="1487895" y="720998"/>
                </a:lnTo>
                <a:cubicBezTo>
                  <a:pt x="1488025" y="748866"/>
                  <a:pt x="1486593" y="769605"/>
                  <a:pt x="1483597" y="783213"/>
                </a:cubicBezTo>
                <a:cubicBezTo>
                  <a:pt x="1480928" y="797342"/>
                  <a:pt x="1475165" y="812025"/>
                  <a:pt x="1466310" y="827262"/>
                </a:cubicBezTo>
                <a:cubicBezTo>
                  <a:pt x="1464096" y="825308"/>
                  <a:pt x="1461101" y="823094"/>
                  <a:pt x="1457325" y="820620"/>
                </a:cubicBezTo>
                <a:cubicBezTo>
                  <a:pt x="1465789" y="806751"/>
                  <a:pt x="1471194" y="793468"/>
                  <a:pt x="1473538" y="780771"/>
                </a:cubicBezTo>
                <a:cubicBezTo>
                  <a:pt x="1476207" y="768335"/>
                  <a:pt x="1477477" y="748150"/>
                  <a:pt x="1477347" y="720217"/>
                </a:cubicBezTo>
                <a:close/>
                <a:moveTo>
                  <a:pt x="4167745" y="648821"/>
                </a:moveTo>
                <a:lnTo>
                  <a:pt x="4219119" y="648821"/>
                </a:lnTo>
                <a:lnTo>
                  <a:pt x="4219119" y="804212"/>
                </a:lnTo>
                <a:cubicBezTo>
                  <a:pt x="4219900" y="818081"/>
                  <a:pt x="4213356" y="824820"/>
                  <a:pt x="4199488" y="824429"/>
                </a:cubicBezTo>
                <a:cubicBezTo>
                  <a:pt x="4197274" y="824494"/>
                  <a:pt x="4195125" y="824559"/>
                  <a:pt x="4193041" y="824625"/>
                </a:cubicBezTo>
                <a:cubicBezTo>
                  <a:pt x="4192065" y="824625"/>
                  <a:pt x="4190990" y="824625"/>
                  <a:pt x="4189818" y="824625"/>
                </a:cubicBezTo>
                <a:cubicBezTo>
                  <a:pt x="4188842" y="824625"/>
                  <a:pt x="4187344" y="824625"/>
                  <a:pt x="4185325" y="824625"/>
                </a:cubicBezTo>
                <a:cubicBezTo>
                  <a:pt x="4184870" y="820457"/>
                  <a:pt x="4184316" y="817006"/>
                  <a:pt x="4183665" y="814272"/>
                </a:cubicBezTo>
                <a:cubicBezTo>
                  <a:pt x="4187963" y="814662"/>
                  <a:pt x="4192586" y="814858"/>
                  <a:pt x="4197534" y="814858"/>
                </a:cubicBezTo>
                <a:cubicBezTo>
                  <a:pt x="4202287" y="814923"/>
                  <a:pt x="4205380" y="814207"/>
                  <a:pt x="4206813" y="812709"/>
                </a:cubicBezTo>
                <a:cubicBezTo>
                  <a:pt x="4208440" y="811277"/>
                  <a:pt x="4209222" y="808314"/>
                  <a:pt x="4209157" y="803821"/>
                </a:cubicBezTo>
                <a:lnTo>
                  <a:pt x="4209157" y="757429"/>
                </a:lnTo>
                <a:lnTo>
                  <a:pt x="4177707" y="757429"/>
                </a:lnTo>
                <a:cubicBezTo>
                  <a:pt x="4178033" y="784385"/>
                  <a:pt x="4172694" y="807598"/>
                  <a:pt x="4161690" y="827066"/>
                </a:cubicBezTo>
                <a:cubicBezTo>
                  <a:pt x="4159020" y="824918"/>
                  <a:pt x="4155895" y="822769"/>
                  <a:pt x="4152314" y="820620"/>
                </a:cubicBezTo>
                <a:cubicBezTo>
                  <a:pt x="4158174" y="810984"/>
                  <a:pt x="4162211" y="801412"/>
                  <a:pt x="4164424" y="791906"/>
                </a:cubicBezTo>
                <a:cubicBezTo>
                  <a:pt x="4166703" y="782399"/>
                  <a:pt x="4167810" y="769898"/>
                  <a:pt x="4167745" y="754401"/>
                </a:cubicBezTo>
                <a:close/>
                <a:moveTo>
                  <a:pt x="3578800" y="648821"/>
                </a:moveTo>
                <a:cubicBezTo>
                  <a:pt x="3596575" y="660151"/>
                  <a:pt x="3611714" y="670080"/>
                  <a:pt x="3624216" y="678610"/>
                </a:cubicBezTo>
                <a:lnTo>
                  <a:pt x="3616793" y="687791"/>
                </a:lnTo>
                <a:cubicBezTo>
                  <a:pt x="3600645" y="676006"/>
                  <a:pt x="3585767" y="665620"/>
                  <a:pt x="3572158" y="656635"/>
                </a:cubicBezTo>
                <a:close/>
                <a:moveTo>
                  <a:pt x="3771160" y="648235"/>
                </a:moveTo>
                <a:lnTo>
                  <a:pt x="3905943" y="648235"/>
                </a:lnTo>
                <a:lnTo>
                  <a:pt x="3905943" y="700976"/>
                </a:lnTo>
                <a:lnTo>
                  <a:pt x="3771160" y="700976"/>
                </a:lnTo>
                <a:close/>
                <a:moveTo>
                  <a:pt x="3401090" y="648040"/>
                </a:moveTo>
                <a:lnTo>
                  <a:pt x="3498270" y="648040"/>
                </a:lnTo>
                <a:lnTo>
                  <a:pt x="3498270" y="716408"/>
                </a:lnTo>
                <a:lnTo>
                  <a:pt x="3401090" y="716408"/>
                </a:lnTo>
                <a:close/>
                <a:moveTo>
                  <a:pt x="4650232" y="647845"/>
                </a:moveTo>
                <a:lnTo>
                  <a:pt x="4746436" y="647845"/>
                </a:lnTo>
                <a:lnTo>
                  <a:pt x="4746436" y="738188"/>
                </a:lnTo>
                <a:lnTo>
                  <a:pt x="4696625" y="738188"/>
                </a:lnTo>
                <a:cubicBezTo>
                  <a:pt x="4701117" y="753685"/>
                  <a:pt x="4706196" y="765763"/>
                  <a:pt x="4711861" y="774423"/>
                </a:cubicBezTo>
                <a:cubicBezTo>
                  <a:pt x="4723907" y="767586"/>
                  <a:pt x="4736897" y="759447"/>
                  <a:pt x="4750831" y="750006"/>
                </a:cubicBezTo>
                <a:lnTo>
                  <a:pt x="4757081" y="758405"/>
                </a:lnTo>
                <a:cubicBezTo>
                  <a:pt x="4745882" y="765437"/>
                  <a:pt x="4732664" y="773381"/>
                  <a:pt x="4717428" y="782236"/>
                </a:cubicBezTo>
                <a:cubicBezTo>
                  <a:pt x="4726218" y="793566"/>
                  <a:pt x="4741161" y="804505"/>
                  <a:pt x="4762258" y="815053"/>
                </a:cubicBezTo>
                <a:cubicBezTo>
                  <a:pt x="4760044" y="817397"/>
                  <a:pt x="4757700" y="820327"/>
                  <a:pt x="4755226" y="823843"/>
                </a:cubicBezTo>
                <a:cubicBezTo>
                  <a:pt x="4717786" y="806393"/>
                  <a:pt x="4694801" y="777841"/>
                  <a:pt x="4686272" y="738188"/>
                </a:cubicBezTo>
                <a:lnTo>
                  <a:pt x="4660780" y="738188"/>
                </a:lnTo>
                <a:lnTo>
                  <a:pt x="4660780" y="808802"/>
                </a:lnTo>
                <a:cubicBezTo>
                  <a:pt x="4669505" y="804635"/>
                  <a:pt x="4681193" y="798775"/>
                  <a:pt x="4695843" y="791222"/>
                </a:cubicBezTo>
                <a:cubicBezTo>
                  <a:pt x="4696039" y="794998"/>
                  <a:pt x="4696560" y="798742"/>
                  <a:pt x="4697406" y="802454"/>
                </a:cubicBezTo>
                <a:cubicBezTo>
                  <a:pt x="4685490" y="807467"/>
                  <a:pt x="4673640" y="813262"/>
                  <a:pt x="4661855" y="819839"/>
                </a:cubicBezTo>
                <a:cubicBezTo>
                  <a:pt x="4658469" y="821597"/>
                  <a:pt x="4655246" y="823876"/>
                  <a:pt x="4652185" y="826676"/>
                </a:cubicBezTo>
                <a:lnTo>
                  <a:pt x="4644860" y="818081"/>
                </a:lnTo>
                <a:cubicBezTo>
                  <a:pt x="4648702" y="813783"/>
                  <a:pt x="4650493" y="808770"/>
                  <a:pt x="4650232" y="803040"/>
                </a:cubicBezTo>
                <a:close/>
                <a:moveTo>
                  <a:pt x="19240" y="642864"/>
                </a:moveTo>
                <a:cubicBezTo>
                  <a:pt x="26599" y="651979"/>
                  <a:pt x="35388" y="663374"/>
                  <a:pt x="45611" y="677048"/>
                </a:cubicBezTo>
                <a:lnTo>
                  <a:pt x="36626" y="683787"/>
                </a:lnTo>
                <a:cubicBezTo>
                  <a:pt x="26924" y="669722"/>
                  <a:pt x="18329" y="658002"/>
                  <a:pt x="10841" y="648626"/>
                </a:cubicBezTo>
                <a:close/>
                <a:moveTo>
                  <a:pt x="4585185" y="642571"/>
                </a:moveTo>
                <a:cubicBezTo>
                  <a:pt x="4594040" y="652272"/>
                  <a:pt x="4601235" y="662169"/>
                  <a:pt x="4606770" y="672262"/>
                </a:cubicBezTo>
                <a:cubicBezTo>
                  <a:pt x="4615039" y="663341"/>
                  <a:pt x="4622397" y="653607"/>
                  <a:pt x="4628843" y="643059"/>
                </a:cubicBezTo>
                <a:lnTo>
                  <a:pt x="4637633" y="648626"/>
                </a:lnTo>
                <a:cubicBezTo>
                  <a:pt x="4629298" y="661388"/>
                  <a:pt x="4620639" y="672327"/>
                  <a:pt x="4611653" y="681443"/>
                </a:cubicBezTo>
                <a:cubicBezTo>
                  <a:pt x="4622136" y="703711"/>
                  <a:pt x="4627247" y="734900"/>
                  <a:pt x="4626987" y="775009"/>
                </a:cubicBezTo>
                <a:cubicBezTo>
                  <a:pt x="4627833" y="806654"/>
                  <a:pt x="4618164" y="822346"/>
                  <a:pt x="4597979" y="822085"/>
                </a:cubicBezTo>
                <a:cubicBezTo>
                  <a:pt x="4595310" y="822215"/>
                  <a:pt x="4592575" y="822313"/>
                  <a:pt x="4589775" y="822378"/>
                </a:cubicBezTo>
                <a:cubicBezTo>
                  <a:pt x="4588408" y="822443"/>
                  <a:pt x="4586943" y="822476"/>
                  <a:pt x="4585380" y="822476"/>
                </a:cubicBezTo>
                <a:cubicBezTo>
                  <a:pt x="4584013" y="822476"/>
                  <a:pt x="4582092" y="822476"/>
                  <a:pt x="4579618" y="822476"/>
                </a:cubicBezTo>
                <a:cubicBezTo>
                  <a:pt x="4579032" y="818830"/>
                  <a:pt x="4578218" y="815086"/>
                  <a:pt x="4577176" y="811244"/>
                </a:cubicBezTo>
                <a:cubicBezTo>
                  <a:pt x="4582450" y="811635"/>
                  <a:pt x="4588668" y="811830"/>
                  <a:pt x="4595831" y="811830"/>
                </a:cubicBezTo>
                <a:cubicBezTo>
                  <a:pt x="4610286" y="812937"/>
                  <a:pt x="4617220" y="800468"/>
                  <a:pt x="4616634" y="774423"/>
                </a:cubicBezTo>
                <a:cubicBezTo>
                  <a:pt x="4616634" y="759708"/>
                  <a:pt x="4616016" y="746783"/>
                  <a:pt x="4614778" y="735649"/>
                </a:cubicBezTo>
                <a:cubicBezTo>
                  <a:pt x="4605988" y="749778"/>
                  <a:pt x="4594659" y="762768"/>
                  <a:pt x="4580790" y="774618"/>
                </a:cubicBezTo>
                <a:cubicBezTo>
                  <a:pt x="4579032" y="772079"/>
                  <a:pt x="4576720" y="769214"/>
                  <a:pt x="4573855" y="766023"/>
                </a:cubicBezTo>
                <a:cubicBezTo>
                  <a:pt x="4588766" y="754433"/>
                  <a:pt x="4601756" y="739490"/>
                  <a:pt x="4612825" y="721194"/>
                </a:cubicBezTo>
                <a:cubicBezTo>
                  <a:pt x="4610481" y="708627"/>
                  <a:pt x="4607421" y="698046"/>
                  <a:pt x="4603644" y="689451"/>
                </a:cubicBezTo>
                <a:cubicBezTo>
                  <a:pt x="4596221" y="696028"/>
                  <a:pt x="4587887" y="702604"/>
                  <a:pt x="4578641" y="709180"/>
                </a:cubicBezTo>
                <a:cubicBezTo>
                  <a:pt x="4576297" y="705599"/>
                  <a:pt x="4574213" y="702734"/>
                  <a:pt x="4572390" y="700586"/>
                </a:cubicBezTo>
                <a:cubicBezTo>
                  <a:pt x="4582092" y="694530"/>
                  <a:pt x="4590980" y="687661"/>
                  <a:pt x="4599054" y="679978"/>
                </a:cubicBezTo>
                <a:cubicBezTo>
                  <a:pt x="4593780" y="670276"/>
                  <a:pt x="4586487" y="659890"/>
                  <a:pt x="4577176" y="648821"/>
                </a:cubicBezTo>
                <a:close/>
                <a:moveTo>
                  <a:pt x="636705" y="641985"/>
                </a:moveTo>
                <a:cubicBezTo>
                  <a:pt x="646863" y="654421"/>
                  <a:pt x="655946" y="666044"/>
                  <a:pt x="663955" y="676852"/>
                </a:cubicBezTo>
                <a:lnTo>
                  <a:pt x="654383" y="683396"/>
                </a:lnTo>
                <a:cubicBezTo>
                  <a:pt x="644942" y="669787"/>
                  <a:pt x="636249" y="658002"/>
                  <a:pt x="628306" y="648040"/>
                </a:cubicBezTo>
                <a:close/>
                <a:moveTo>
                  <a:pt x="4249494" y="641594"/>
                </a:moveTo>
                <a:lnTo>
                  <a:pt x="4259944" y="641594"/>
                </a:lnTo>
                <a:lnTo>
                  <a:pt x="4259944" y="723049"/>
                </a:lnTo>
                <a:lnTo>
                  <a:pt x="4340911" y="723049"/>
                </a:lnTo>
                <a:lnTo>
                  <a:pt x="4340911" y="732426"/>
                </a:lnTo>
                <a:lnTo>
                  <a:pt x="4289733" y="732426"/>
                </a:lnTo>
                <a:cubicBezTo>
                  <a:pt x="4298393" y="766740"/>
                  <a:pt x="4315941" y="792134"/>
                  <a:pt x="4342376" y="808607"/>
                </a:cubicBezTo>
                <a:cubicBezTo>
                  <a:pt x="4339642" y="811211"/>
                  <a:pt x="4336679" y="814304"/>
                  <a:pt x="4333489" y="817885"/>
                </a:cubicBezTo>
                <a:cubicBezTo>
                  <a:pt x="4305230" y="795617"/>
                  <a:pt x="4287584" y="767130"/>
                  <a:pt x="4280552" y="732426"/>
                </a:cubicBezTo>
                <a:lnTo>
                  <a:pt x="4259944" y="732426"/>
                </a:lnTo>
                <a:lnTo>
                  <a:pt x="4259944" y="806654"/>
                </a:lnTo>
                <a:cubicBezTo>
                  <a:pt x="4272706" y="799166"/>
                  <a:pt x="4282310" y="793631"/>
                  <a:pt x="4288756" y="790050"/>
                </a:cubicBezTo>
                <a:cubicBezTo>
                  <a:pt x="4289147" y="793826"/>
                  <a:pt x="4289733" y="797473"/>
                  <a:pt x="4290515" y="800989"/>
                </a:cubicBezTo>
                <a:cubicBezTo>
                  <a:pt x="4279641" y="806588"/>
                  <a:pt x="4269972" y="812058"/>
                  <a:pt x="4261507" y="817397"/>
                </a:cubicBezTo>
                <a:cubicBezTo>
                  <a:pt x="4257730" y="819871"/>
                  <a:pt x="4254410" y="822346"/>
                  <a:pt x="4251545" y="824820"/>
                </a:cubicBezTo>
                <a:lnTo>
                  <a:pt x="4244122" y="816225"/>
                </a:lnTo>
                <a:cubicBezTo>
                  <a:pt x="4246206" y="813881"/>
                  <a:pt x="4247606" y="811570"/>
                  <a:pt x="4248322" y="809291"/>
                </a:cubicBezTo>
                <a:cubicBezTo>
                  <a:pt x="4249103" y="807012"/>
                  <a:pt x="4249494" y="804049"/>
                  <a:pt x="4249494" y="800403"/>
                </a:cubicBezTo>
                <a:lnTo>
                  <a:pt x="4249494" y="732426"/>
                </a:lnTo>
                <a:lnTo>
                  <a:pt x="4229472" y="732426"/>
                </a:lnTo>
                <a:lnTo>
                  <a:pt x="4229472" y="723049"/>
                </a:lnTo>
                <a:lnTo>
                  <a:pt x="4249494" y="723049"/>
                </a:lnTo>
                <a:close/>
                <a:moveTo>
                  <a:pt x="2455454" y="640813"/>
                </a:moveTo>
                <a:lnTo>
                  <a:pt x="2466003" y="640813"/>
                </a:lnTo>
                <a:lnTo>
                  <a:pt x="2466003" y="800793"/>
                </a:lnTo>
                <a:cubicBezTo>
                  <a:pt x="2466393" y="815379"/>
                  <a:pt x="2459328" y="822932"/>
                  <a:pt x="2444808" y="823453"/>
                </a:cubicBezTo>
                <a:cubicBezTo>
                  <a:pt x="2439925" y="823648"/>
                  <a:pt x="2431395" y="823778"/>
                  <a:pt x="2419219" y="823843"/>
                </a:cubicBezTo>
                <a:cubicBezTo>
                  <a:pt x="2418503" y="817788"/>
                  <a:pt x="2417852" y="813979"/>
                  <a:pt x="2417266" y="812416"/>
                </a:cubicBezTo>
                <a:cubicBezTo>
                  <a:pt x="2420456" y="812807"/>
                  <a:pt x="2429116" y="813002"/>
                  <a:pt x="2443246" y="813002"/>
                </a:cubicBezTo>
                <a:cubicBezTo>
                  <a:pt x="2451515" y="813197"/>
                  <a:pt x="2455585" y="808802"/>
                  <a:pt x="2455454" y="799817"/>
                </a:cubicBezTo>
                <a:close/>
                <a:moveTo>
                  <a:pt x="3142510" y="640227"/>
                </a:moveTo>
                <a:lnTo>
                  <a:pt x="3152472" y="640227"/>
                </a:lnTo>
                <a:lnTo>
                  <a:pt x="3152472" y="678806"/>
                </a:lnTo>
                <a:lnTo>
                  <a:pt x="3173471" y="678806"/>
                </a:lnTo>
                <a:lnTo>
                  <a:pt x="3173471" y="687986"/>
                </a:lnTo>
                <a:lnTo>
                  <a:pt x="3152472" y="687986"/>
                </a:lnTo>
                <a:lnTo>
                  <a:pt x="3152472" y="734184"/>
                </a:lnTo>
                <a:cubicBezTo>
                  <a:pt x="3158397" y="732491"/>
                  <a:pt x="3165006" y="730505"/>
                  <a:pt x="3172299" y="728226"/>
                </a:cubicBezTo>
                <a:cubicBezTo>
                  <a:pt x="3172299" y="731286"/>
                  <a:pt x="3172559" y="734672"/>
                  <a:pt x="3173080" y="738383"/>
                </a:cubicBezTo>
                <a:cubicBezTo>
                  <a:pt x="3166113" y="740337"/>
                  <a:pt x="3159244" y="742355"/>
                  <a:pt x="3152472" y="744439"/>
                </a:cubicBezTo>
                <a:lnTo>
                  <a:pt x="3152472" y="806654"/>
                </a:lnTo>
                <a:cubicBezTo>
                  <a:pt x="3153058" y="818830"/>
                  <a:pt x="3146873" y="824950"/>
                  <a:pt x="3133915" y="825015"/>
                </a:cubicBezTo>
                <a:cubicBezTo>
                  <a:pt x="3132092" y="825080"/>
                  <a:pt x="3130008" y="825145"/>
                  <a:pt x="3127664" y="825211"/>
                </a:cubicBezTo>
                <a:cubicBezTo>
                  <a:pt x="3126558" y="825211"/>
                  <a:pt x="3125320" y="825211"/>
                  <a:pt x="3123953" y="825211"/>
                </a:cubicBezTo>
                <a:cubicBezTo>
                  <a:pt x="3122781" y="825211"/>
                  <a:pt x="3121088" y="825211"/>
                  <a:pt x="3118874" y="825211"/>
                </a:cubicBezTo>
                <a:cubicBezTo>
                  <a:pt x="3118419" y="821629"/>
                  <a:pt x="3117767" y="818178"/>
                  <a:pt x="3116921" y="814858"/>
                </a:cubicBezTo>
                <a:cubicBezTo>
                  <a:pt x="3121935" y="815248"/>
                  <a:pt x="3126851" y="815444"/>
                  <a:pt x="3131669" y="815444"/>
                </a:cubicBezTo>
                <a:cubicBezTo>
                  <a:pt x="3139352" y="815834"/>
                  <a:pt x="3142966" y="812579"/>
                  <a:pt x="3142510" y="805677"/>
                </a:cubicBezTo>
                <a:lnTo>
                  <a:pt x="3142510" y="747466"/>
                </a:lnTo>
                <a:cubicBezTo>
                  <a:pt x="3135348" y="749615"/>
                  <a:pt x="3126948" y="752285"/>
                  <a:pt x="3117312" y="755475"/>
                </a:cubicBezTo>
                <a:lnTo>
                  <a:pt x="3115651" y="744634"/>
                </a:lnTo>
                <a:cubicBezTo>
                  <a:pt x="3117214" y="744178"/>
                  <a:pt x="3119688" y="743527"/>
                  <a:pt x="3123074" y="742681"/>
                </a:cubicBezTo>
                <a:cubicBezTo>
                  <a:pt x="3131408" y="740467"/>
                  <a:pt x="3137887" y="738644"/>
                  <a:pt x="3142510" y="737211"/>
                </a:cubicBezTo>
                <a:lnTo>
                  <a:pt x="3142510" y="687986"/>
                </a:lnTo>
                <a:lnTo>
                  <a:pt x="3118288" y="687986"/>
                </a:lnTo>
                <a:lnTo>
                  <a:pt x="3118288" y="678806"/>
                </a:lnTo>
                <a:lnTo>
                  <a:pt x="3142510" y="678806"/>
                </a:lnTo>
                <a:close/>
                <a:moveTo>
                  <a:pt x="2521725" y="640031"/>
                </a:moveTo>
                <a:lnTo>
                  <a:pt x="2532175" y="640031"/>
                </a:lnTo>
                <a:lnTo>
                  <a:pt x="2532175" y="679001"/>
                </a:lnTo>
                <a:lnTo>
                  <a:pt x="2554541" y="679001"/>
                </a:lnTo>
                <a:lnTo>
                  <a:pt x="2554541" y="688572"/>
                </a:lnTo>
                <a:lnTo>
                  <a:pt x="2532175" y="688572"/>
                </a:lnTo>
                <a:lnTo>
                  <a:pt x="2532175" y="732426"/>
                </a:lnTo>
                <a:cubicBezTo>
                  <a:pt x="2533803" y="731905"/>
                  <a:pt x="2536212" y="731091"/>
                  <a:pt x="2539403" y="729984"/>
                </a:cubicBezTo>
                <a:cubicBezTo>
                  <a:pt x="2545588" y="727965"/>
                  <a:pt x="2550309" y="726435"/>
                  <a:pt x="2553565" y="725393"/>
                </a:cubicBezTo>
                <a:cubicBezTo>
                  <a:pt x="2553565" y="728128"/>
                  <a:pt x="2553565" y="730147"/>
                  <a:pt x="2553565" y="731449"/>
                </a:cubicBezTo>
                <a:cubicBezTo>
                  <a:pt x="2553630" y="733012"/>
                  <a:pt x="2553695" y="734411"/>
                  <a:pt x="2553760" y="735649"/>
                </a:cubicBezTo>
                <a:cubicBezTo>
                  <a:pt x="2551090" y="736430"/>
                  <a:pt x="2546012" y="738058"/>
                  <a:pt x="2538524" y="740532"/>
                </a:cubicBezTo>
                <a:cubicBezTo>
                  <a:pt x="2535724" y="741444"/>
                  <a:pt x="2533608" y="742127"/>
                  <a:pt x="2532175" y="742583"/>
                </a:cubicBezTo>
                <a:lnTo>
                  <a:pt x="2532175" y="805677"/>
                </a:lnTo>
                <a:cubicBezTo>
                  <a:pt x="2532631" y="818569"/>
                  <a:pt x="2526478" y="825080"/>
                  <a:pt x="2513716" y="825211"/>
                </a:cubicBezTo>
                <a:cubicBezTo>
                  <a:pt x="2511502" y="825276"/>
                  <a:pt x="2509321" y="825341"/>
                  <a:pt x="2507172" y="825406"/>
                </a:cubicBezTo>
                <a:cubicBezTo>
                  <a:pt x="2506065" y="825406"/>
                  <a:pt x="2504958" y="825406"/>
                  <a:pt x="2503851" y="825406"/>
                </a:cubicBezTo>
                <a:cubicBezTo>
                  <a:pt x="2502810" y="825406"/>
                  <a:pt x="2501377" y="825406"/>
                  <a:pt x="2499554" y="825406"/>
                </a:cubicBezTo>
                <a:cubicBezTo>
                  <a:pt x="2499163" y="821890"/>
                  <a:pt x="2498577" y="818309"/>
                  <a:pt x="2497796" y="814662"/>
                </a:cubicBezTo>
                <a:cubicBezTo>
                  <a:pt x="2502093" y="814923"/>
                  <a:pt x="2506684" y="815053"/>
                  <a:pt x="2511567" y="815053"/>
                </a:cubicBezTo>
                <a:cubicBezTo>
                  <a:pt x="2518664" y="815379"/>
                  <a:pt x="2522050" y="811960"/>
                  <a:pt x="2521725" y="804798"/>
                </a:cubicBezTo>
                <a:lnTo>
                  <a:pt x="2521725" y="746001"/>
                </a:lnTo>
                <a:cubicBezTo>
                  <a:pt x="2518795" y="746978"/>
                  <a:pt x="2514465" y="748476"/>
                  <a:pt x="2508735" y="750494"/>
                </a:cubicBezTo>
                <a:cubicBezTo>
                  <a:pt x="2503591" y="752252"/>
                  <a:pt x="2499814" y="753554"/>
                  <a:pt x="2497405" y="754401"/>
                </a:cubicBezTo>
                <a:lnTo>
                  <a:pt x="2495940" y="743267"/>
                </a:lnTo>
                <a:cubicBezTo>
                  <a:pt x="2498349" y="742550"/>
                  <a:pt x="2501865" y="741509"/>
                  <a:pt x="2506488" y="740141"/>
                </a:cubicBezTo>
                <a:cubicBezTo>
                  <a:pt x="2513325" y="738058"/>
                  <a:pt x="2518404" y="736560"/>
                  <a:pt x="2521725" y="735649"/>
                </a:cubicBezTo>
                <a:lnTo>
                  <a:pt x="2521725" y="688572"/>
                </a:lnTo>
                <a:lnTo>
                  <a:pt x="2497601" y="688572"/>
                </a:lnTo>
                <a:lnTo>
                  <a:pt x="2497601" y="679001"/>
                </a:lnTo>
                <a:lnTo>
                  <a:pt x="2521725" y="679001"/>
                </a:lnTo>
                <a:close/>
                <a:moveTo>
                  <a:pt x="3641405" y="639640"/>
                </a:moveTo>
                <a:lnTo>
                  <a:pt x="3652637" y="639640"/>
                </a:lnTo>
                <a:cubicBezTo>
                  <a:pt x="3652377" y="689842"/>
                  <a:pt x="3650553" y="725100"/>
                  <a:pt x="3647168" y="745415"/>
                </a:cubicBezTo>
                <a:lnTo>
                  <a:pt x="3722177" y="745415"/>
                </a:lnTo>
                <a:lnTo>
                  <a:pt x="3722177" y="755866"/>
                </a:lnTo>
                <a:lnTo>
                  <a:pt x="3645214" y="755866"/>
                </a:lnTo>
                <a:cubicBezTo>
                  <a:pt x="3644758" y="758080"/>
                  <a:pt x="3643749" y="761140"/>
                  <a:pt x="3642187" y="765047"/>
                </a:cubicBezTo>
                <a:cubicBezTo>
                  <a:pt x="3641926" y="765633"/>
                  <a:pt x="3641731" y="766089"/>
                  <a:pt x="3641601" y="766414"/>
                </a:cubicBezTo>
                <a:cubicBezTo>
                  <a:pt x="3666734" y="781455"/>
                  <a:pt x="3692128" y="796984"/>
                  <a:pt x="3717782" y="813002"/>
                </a:cubicBezTo>
                <a:lnTo>
                  <a:pt x="3709773" y="823062"/>
                </a:lnTo>
                <a:cubicBezTo>
                  <a:pt x="3692714" y="811211"/>
                  <a:pt x="3669924" y="796268"/>
                  <a:pt x="3641405" y="778232"/>
                </a:cubicBezTo>
                <a:cubicBezTo>
                  <a:pt x="3639452" y="776995"/>
                  <a:pt x="3637987" y="776051"/>
                  <a:pt x="3637010" y="775400"/>
                </a:cubicBezTo>
                <a:cubicBezTo>
                  <a:pt x="3625485" y="795324"/>
                  <a:pt x="3594427" y="812742"/>
                  <a:pt x="3543834" y="827652"/>
                </a:cubicBezTo>
                <a:cubicBezTo>
                  <a:pt x="3541946" y="824266"/>
                  <a:pt x="3539602" y="820653"/>
                  <a:pt x="3536802" y="816811"/>
                </a:cubicBezTo>
                <a:cubicBezTo>
                  <a:pt x="3596706" y="800989"/>
                  <a:pt x="3628904" y="780674"/>
                  <a:pt x="3633396" y="755866"/>
                </a:cubicBezTo>
                <a:lnTo>
                  <a:pt x="3536021" y="755866"/>
                </a:lnTo>
                <a:lnTo>
                  <a:pt x="3536021" y="745415"/>
                </a:lnTo>
                <a:lnTo>
                  <a:pt x="3635643" y="745415"/>
                </a:lnTo>
                <a:cubicBezTo>
                  <a:pt x="3639224" y="725556"/>
                  <a:pt x="3641145" y="690298"/>
                  <a:pt x="3641405" y="639640"/>
                </a:cubicBezTo>
                <a:close/>
                <a:moveTo>
                  <a:pt x="511150" y="639640"/>
                </a:moveTo>
                <a:lnTo>
                  <a:pt x="522187" y="642180"/>
                </a:lnTo>
                <a:cubicBezTo>
                  <a:pt x="521926" y="643091"/>
                  <a:pt x="521536" y="644426"/>
                  <a:pt x="521015" y="646184"/>
                </a:cubicBezTo>
                <a:cubicBezTo>
                  <a:pt x="518019" y="656342"/>
                  <a:pt x="515610" y="663960"/>
                  <a:pt x="513787" y="669039"/>
                </a:cubicBezTo>
                <a:lnTo>
                  <a:pt x="595438" y="669039"/>
                </a:lnTo>
                <a:lnTo>
                  <a:pt x="595438" y="679782"/>
                </a:lnTo>
                <a:lnTo>
                  <a:pt x="577760" y="714845"/>
                </a:lnTo>
                <a:cubicBezTo>
                  <a:pt x="575025" y="713348"/>
                  <a:pt x="571640" y="711883"/>
                  <a:pt x="567603" y="710450"/>
                </a:cubicBezTo>
                <a:lnTo>
                  <a:pt x="584402" y="678610"/>
                </a:lnTo>
                <a:lnTo>
                  <a:pt x="510369" y="678610"/>
                </a:lnTo>
                <a:cubicBezTo>
                  <a:pt x="505095" y="692870"/>
                  <a:pt x="499560" y="706022"/>
                  <a:pt x="493765" y="718068"/>
                </a:cubicBezTo>
                <a:cubicBezTo>
                  <a:pt x="490770" y="716245"/>
                  <a:pt x="487319" y="714552"/>
                  <a:pt x="483412" y="712990"/>
                </a:cubicBezTo>
                <a:cubicBezTo>
                  <a:pt x="495132" y="690851"/>
                  <a:pt x="504379" y="666402"/>
                  <a:pt x="511150" y="639640"/>
                </a:cubicBezTo>
                <a:close/>
                <a:moveTo>
                  <a:pt x="299600" y="639640"/>
                </a:moveTo>
                <a:lnTo>
                  <a:pt x="309953" y="639640"/>
                </a:lnTo>
                <a:lnTo>
                  <a:pt x="309953" y="657025"/>
                </a:lnTo>
                <a:lnTo>
                  <a:pt x="393557" y="657025"/>
                </a:lnTo>
                <a:lnTo>
                  <a:pt x="393557" y="665620"/>
                </a:lnTo>
                <a:lnTo>
                  <a:pt x="309953" y="665620"/>
                </a:lnTo>
                <a:lnTo>
                  <a:pt x="309953" y="681638"/>
                </a:lnTo>
                <a:lnTo>
                  <a:pt x="380568" y="681638"/>
                </a:lnTo>
                <a:lnTo>
                  <a:pt x="380568" y="690037"/>
                </a:lnTo>
                <a:lnTo>
                  <a:pt x="229181" y="690037"/>
                </a:lnTo>
                <a:lnTo>
                  <a:pt x="229181" y="681638"/>
                </a:lnTo>
                <a:lnTo>
                  <a:pt x="299600" y="681638"/>
                </a:lnTo>
                <a:lnTo>
                  <a:pt x="299600" y="665620"/>
                </a:lnTo>
                <a:lnTo>
                  <a:pt x="216387" y="665620"/>
                </a:lnTo>
                <a:lnTo>
                  <a:pt x="216387" y="657025"/>
                </a:lnTo>
                <a:lnTo>
                  <a:pt x="299600" y="657025"/>
                </a:lnTo>
                <a:close/>
                <a:moveTo>
                  <a:pt x="3374426" y="639250"/>
                </a:moveTo>
                <a:lnTo>
                  <a:pt x="3383802" y="644622"/>
                </a:lnTo>
                <a:cubicBezTo>
                  <a:pt x="3370194" y="664546"/>
                  <a:pt x="3353590" y="682875"/>
                  <a:pt x="3333991" y="699609"/>
                </a:cubicBezTo>
                <a:cubicBezTo>
                  <a:pt x="3332429" y="696679"/>
                  <a:pt x="3330443" y="693619"/>
                  <a:pt x="3328034" y="690428"/>
                </a:cubicBezTo>
                <a:cubicBezTo>
                  <a:pt x="3345223" y="677145"/>
                  <a:pt x="3360687" y="660086"/>
                  <a:pt x="3374426" y="639250"/>
                </a:cubicBezTo>
                <a:close/>
                <a:moveTo>
                  <a:pt x="3239690" y="639250"/>
                </a:moveTo>
                <a:cubicBezTo>
                  <a:pt x="3241839" y="647389"/>
                  <a:pt x="3243499" y="654519"/>
                  <a:pt x="3244671" y="660639"/>
                </a:cubicBezTo>
                <a:lnTo>
                  <a:pt x="3300733" y="660639"/>
                </a:lnTo>
                <a:lnTo>
                  <a:pt x="3300733" y="669625"/>
                </a:lnTo>
                <a:lnTo>
                  <a:pt x="3178647" y="669625"/>
                </a:lnTo>
                <a:lnTo>
                  <a:pt x="3178647" y="660639"/>
                </a:lnTo>
                <a:lnTo>
                  <a:pt x="3234123" y="660639"/>
                </a:lnTo>
                <a:cubicBezTo>
                  <a:pt x="3233277" y="656732"/>
                  <a:pt x="3231942" y="651035"/>
                  <a:pt x="3230119" y="643547"/>
                </a:cubicBezTo>
                <a:cubicBezTo>
                  <a:pt x="3229858" y="642505"/>
                  <a:pt x="3229663" y="641724"/>
                  <a:pt x="3229533" y="641203"/>
                </a:cubicBezTo>
                <a:close/>
                <a:moveTo>
                  <a:pt x="115444" y="639054"/>
                </a:moveTo>
                <a:lnTo>
                  <a:pt x="125797" y="639054"/>
                </a:lnTo>
                <a:lnTo>
                  <a:pt x="125797" y="670211"/>
                </a:lnTo>
                <a:lnTo>
                  <a:pt x="174826" y="670211"/>
                </a:lnTo>
                <a:lnTo>
                  <a:pt x="174826" y="787413"/>
                </a:lnTo>
                <a:lnTo>
                  <a:pt x="66414" y="787413"/>
                </a:lnTo>
                <a:lnTo>
                  <a:pt x="66414" y="670211"/>
                </a:lnTo>
                <a:lnTo>
                  <a:pt x="115444" y="670211"/>
                </a:lnTo>
                <a:close/>
                <a:moveTo>
                  <a:pt x="2787336" y="638859"/>
                </a:moveTo>
                <a:lnTo>
                  <a:pt x="2799154" y="640617"/>
                </a:lnTo>
                <a:cubicBezTo>
                  <a:pt x="2796810" y="648691"/>
                  <a:pt x="2794076" y="656960"/>
                  <a:pt x="2790950" y="665425"/>
                </a:cubicBezTo>
                <a:lnTo>
                  <a:pt x="2873968" y="665425"/>
                </a:lnTo>
                <a:lnTo>
                  <a:pt x="2873968" y="827457"/>
                </a:lnTo>
                <a:lnTo>
                  <a:pt x="2863127" y="827457"/>
                </a:lnTo>
                <a:lnTo>
                  <a:pt x="2863127" y="814858"/>
                </a:lnTo>
                <a:lnTo>
                  <a:pt x="2737721" y="814858"/>
                </a:lnTo>
                <a:lnTo>
                  <a:pt x="2737721" y="827457"/>
                </a:lnTo>
                <a:lnTo>
                  <a:pt x="2726880" y="827457"/>
                </a:lnTo>
                <a:lnTo>
                  <a:pt x="2726880" y="665425"/>
                </a:lnTo>
                <a:lnTo>
                  <a:pt x="2779914" y="665425"/>
                </a:lnTo>
                <a:cubicBezTo>
                  <a:pt x="2782388" y="657677"/>
                  <a:pt x="2784862" y="648821"/>
                  <a:pt x="2787336" y="638859"/>
                </a:cubicBezTo>
                <a:close/>
                <a:moveTo>
                  <a:pt x="2166305" y="638859"/>
                </a:moveTo>
                <a:lnTo>
                  <a:pt x="2176853" y="638859"/>
                </a:lnTo>
                <a:lnTo>
                  <a:pt x="2176853" y="657611"/>
                </a:lnTo>
                <a:lnTo>
                  <a:pt x="2261922" y="657611"/>
                </a:lnTo>
                <a:lnTo>
                  <a:pt x="2261922" y="666988"/>
                </a:lnTo>
                <a:lnTo>
                  <a:pt x="2176853" y="666988"/>
                </a:lnTo>
                <a:lnTo>
                  <a:pt x="2176853" y="687791"/>
                </a:lnTo>
                <a:lnTo>
                  <a:pt x="2238872" y="687791"/>
                </a:lnTo>
                <a:lnTo>
                  <a:pt x="2238872" y="809681"/>
                </a:lnTo>
                <a:lnTo>
                  <a:pt x="2266317" y="809681"/>
                </a:lnTo>
                <a:lnTo>
                  <a:pt x="2266317" y="819057"/>
                </a:lnTo>
                <a:lnTo>
                  <a:pt x="2077426" y="819057"/>
                </a:lnTo>
                <a:lnTo>
                  <a:pt x="2077426" y="809681"/>
                </a:lnTo>
                <a:lnTo>
                  <a:pt x="2104285" y="809681"/>
                </a:lnTo>
                <a:lnTo>
                  <a:pt x="2104285" y="687791"/>
                </a:lnTo>
                <a:lnTo>
                  <a:pt x="2166305" y="687791"/>
                </a:lnTo>
                <a:lnTo>
                  <a:pt x="2166305" y="666988"/>
                </a:lnTo>
                <a:lnTo>
                  <a:pt x="2081821" y="666988"/>
                </a:lnTo>
                <a:lnTo>
                  <a:pt x="2081821" y="657611"/>
                </a:lnTo>
                <a:lnTo>
                  <a:pt x="2166305" y="657611"/>
                </a:lnTo>
                <a:close/>
                <a:moveTo>
                  <a:pt x="1120462" y="638859"/>
                </a:moveTo>
                <a:lnTo>
                  <a:pt x="1132279" y="640617"/>
                </a:lnTo>
                <a:cubicBezTo>
                  <a:pt x="1129935" y="648691"/>
                  <a:pt x="1127201" y="656960"/>
                  <a:pt x="1124075" y="665425"/>
                </a:cubicBezTo>
                <a:lnTo>
                  <a:pt x="1207093" y="665425"/>
                </a:lnTo>
                <a:lnTo>
                  <a:pt x="1207093" y="827457"/>
                </a:lnTo>
                <a:lnTo>
                  <a:pt x="1196252" y="827457"/>
                </a:lnTo>
                <a:lnTo>
                  <a:pt x="1196252" y="814858"/>
                </a:lnTo>
                <a:lnTo>
                  <a:pt x="1070846" y="814858"/>
                </a:lnTo>
                <a:lnTo>
                  <a:pt x="1070846" y="827457"/>
                </a:lnTo>
                <a:lnTo>
                  <a:pt x="1060005" y="827457"/>
                </a:lnTo>
                <a:lnTo>
                  <a:pt x="1060005" y="665425"/>
                </a:lnTo>
                <a:lnTo>
                  <a:pt x="1113039" y="665425"/>
                </a:lnTo>
                <a:cubicBezTo>
                  <a:pt x="1115513" y="657677"/>
                  <a:pt x="1117987" y="648821"/>
                  <a:pt x="1120462" y="638859"/>
                </a:cubicBezTo>
                <a:close/>
                <a:moveTo>
                  <a:pt x="4085899" y="638371"/>
                </a:moveTo>
                <a:cubicBezTo>
                  <a:pt x="4089350" y="646770"/>
                  <a:pt x="4092606" y="655398"/>
                  <a:pt x="4095666" y="664253"/>
                </a:cubicBezTo>
                <a:lnTo>
                  <a:pt x="4085508" y="667378"/>
                </a:lnTo>
                <a:cubicBezTo>
                  <a:pt x="4082318" y="657872"/>
                  <a:pt x="4079192" y="649212"/>
                  <a:pt x="4076132" y="641399"/>
                </a:cubicBezTo>
                <a:close/>
                <a:moveTo>
                  <a:pt x="886885" y="637980"/>
                </a:moveTo>
                <a:cubicBezTo>
                  <a:pt x="893982" y="643840"/>
                  <a:pt x="900656" y="649733"/>
                  <a:pt x="906907" y="655658"/>
                </a:cubicBezTo>
                <a:lnTo>
                  <a:pt x="900070" y="661030"/>
                </a:lnTo>
                <a:lnTo>
                  <a:pt x="942068" y="661030"/>
                </a:lnTo>
                <a:cubicBezTo>
                  <a:pt x="948318" y="654909"/>
                  <a:pt x="955546" y="647356"/>
                  <a:pt x="963750" y="638371"/>
                </a:cubicBezTo>
                <a:lnTo>
                  <a:pt x="973126" y="643840"/>
                </a:lnTo>
                <a:cubicBezTo>
                  <a:pt x="970261" y="646770"/>
                  <a:pt x="965996" y="651003"/>
                  <a:pt x="960332" y="656537"/>
                </a:cubicBezTo>
                <a:cubicBezTo>
                  <a:pt x="958313" y="658491"/>
                  <a:pt x="956783" y="659988"/>
                  <a:pt x="955741" y="661030"/>
                </a:cubicBezTo>
                <a:lnTo>
                  <a:pt x="1012682" y="661030"/>
                </a:lnTo>
                <a:lnTo>
                  <a:pt x="1012682" y="669820"/>
                </a:lnTo>
                <a:lnTo>
                  <a:pt x="920874" y="669820"/>
                </a:lnTo>
                <a:cubicBezTo>
                  <a:pt x="919767" y="673727"/>
                  <a:pt x="918041" y="679001"/>
                  <a:pt x="915697" y="685642"/>
                </a:cubicBezTo>
                <a:lnTo>
                  <a:pt x="997348" y="685642"/>
                </a:lnTo>
                <a:lnTo>
                  <a:pt x="997348" y="694237"/>
                </a:lnTo>
                <a:lnTo>
                  <a:pt x="912279" y="694237"/>
                </a:lnTo>
                <a:cubicBezTo>
                  <a:pt x="909935" y="699772"/>
                  <a:pt x="907330" y="705176"/>
                  <a:pt x="904466" y="710450"/>
                </a:cubicBezTo>
                <a:lnTo>
                  <a:pt x="1015124" y="710450"/>
                </a:lnTo>
                <a:lnTo>
                  <a:pt x="1015124" y="719240"/>
                </a:lnTo>
                <a:lnTo>
                  <a:pt x="899484" y="719240"/>
                </a:lnTo>
                <a:cubicBezTo>
                  <a:pt x="896099" y="724775"/>
                  <a:pt x="892420" y="730179"/>
                  <a:pt x="888448" y="735453"/>
                </a:cubicBezTo>
                <a:lnTo>
                  <a:pt x="994711" y="735453"/>
                </a:lnTo>
                <a:lnTo>
                  <a:pt x="994711" y="827457"/>
                </a:lnTo>
                <a:lnTo>
                  <a:pt x="984260" y="827457"/>
                </a:lnTo>
                <a:lnTo>
                  <a:pt x="984260" y="816030"/>
                </a:lnTo>
                <a:lnTo>
                  <a:pt x="882099" y="816030"/>
                </a:lnTo>
                <a:lnTo>
                  <a:pt x="882099" y="827457"/>
                </a:lnTo>
                <a:lnTo>
                  <a:pt x="871649" y="827457"/>
                </a:lnTo>
                <a:lnTo>
                  <a:pt x="871649" y="755182"/>
                </a:lnTo>
                <a:cubicBezTo>
                  <a:pt x="862533" y="764754"/>
                  <a:pt x="850943" y="775237"/>
                  <a:pt x="836879" y="786632"/>
                </a:cubicBezTo>
                <a:cubicBezTo>
                  <a:pt x="834990" y="784092"/>
                  <a:pt x="832516" y="781292"/>
                  <a:pt x="829456" y="778232"/>
                </a:cubicBezTo>
                <a:cubicBezTo>
                  <a:pt x="855436" y="759024"/>
                  <a:pt x="874774" y="739360"/>
                  <a:pt x="887471" y="719240"/>
                </a:cubicBezTo>
                <a:lnTo>
                  <a:pt x="832679" y="719240"/>
                </a:lnTo>
                <a:lnTo>
                  <a:pt x="832679" y="710450"/>
                </a:lnTo>
                <a:lnTo>
                  <a:pt x="892941" y="710450"/>
                </a:lnTo>
                <a:cubicBezTo>
                  <a:pt x="896457" y="704134"/>
                  <a:pt x="899159" y="698730"/>
                  <a:pt x="901047" y="694237"/>
                </a:cubicBezTo>
                <a:lnTo>
                  <a:pt x="849087" y="694237"/>
                </a:lnTo>
                <a:lnTo>
                  <a:pt x="849087" y="685642"/>
                </a:lnTo>
                <a:lnTo>
                  <a:pt x="904661" y="685642"/>
                </a:lnTo>
                <a:cubicBezTo>
                  <a:pt x="906679" y="680629"/>
                  <a:pt x="908503" y="675355"/>
                  <a:pt x="910130" y="669820"/>
                </a:cubicBezTo>
                <a:lnTo>
                  <a:pt x="837856" y="669820"/>
                </a:lnTo>
                <a:lnTo>
                  <a:pt x="837856" y="661030"/>
                </a:lnTo>
                <a:lnTo>
                  <a:pt x="896847" y="661030"/>
                </a:lnTo>
                <a:cubicBezTo>
                  <a:pt x="890401" y="654454"/>
                  <a:pt x="884411" y="648789"/>
                  <a:pt x="878876" y="644036"/>
                </a:cubicBezTo>
                <a:close/>
                <a:moveTo>
                  <a:pt x="724314" y="637980"/>
                </a:moveTo>
                <a:lnTo>
                  <a:pt x="735350" y="640031"/>
                </a:lnTo>
                <a:cubicBezTo>
                  <a:pt x="735024" y="640878"/>
                  <a:pt x="734569" y="642180"/>
                  <a:pt x="733983" y="643938"/>
                </a:cubicBezTo>
                <a:cubicBezTo>
                  <a:pt x="731509" y="651361"/>
                  <a:pt x="729425" y="657188"/>
                  <a:pt x="727732" y="661421"/>
                </a:cubicBezTo>
                <a:lnTo>
                  <a:pt x="786919" y="661421"/>
                </a:lnTo>
                <a:lnTo>
                  <a:pt x="786919" y="711622"/>
                </a:lnTo>
                <a:lnTo>
                  <a:pt x="697357" y="711622"/>
                </a:lnTo>
                <a:lnTo>
                  <a:pt x="697357" y="736430"/>
                </a:lnTo>
                <a:lnTo>
                  <a:pt x="792389" y="736430"/>
                </a:lnTo>
                <a:lnTo>
                  <a:pt x="792389" y="789659"/>
                </a:lnTo>
                <a:lnTo>
                  <a:pt x="686711" y="789659"/>
                </a:lnTo>
                <a:lnTo>
                  <a:pt x="686711" y="661421"/>
                </a:lnTo>
                <a:lnTo>
                  <a:pt x="716989" y="661421"/>
                </a:lnTo>
                <a:cubicBezTo>
                  <a:pt x="720114" y="652435"/>
                  <a:pt x="722556" y="644622"/>
                  <a:pt x="724314" y="637980"/>
                </a:cubicBezTo>
                <a:close/>
                <a:moveTo>
                  <a:pt x="2247" y="482999"/>
                </a:moveTo>
                <a:lnTo>
                  <a:pt x="188403" y="482999"/>
                </a:lnTo>
                <a:lnTo>
                  <a:pt x="188403" y="492961"/>
                </a:lnTo>
                <a:lnTo>
                  <a:pt x="2247" y="492961"/>
                </a:lnTo>
                <a:close/>
                <a:moveTo>
                  <a:pt x="266049" y="465809"/>
                </a:moveTo>
                <a:cubicBezTo>
                  <a:pt x="265854" y="468023"/>
                  <a:pt x="265756" y="469749"/>
                  <a:pt x="265756" y="470986"/>
                </a:cubicBezTo>
                <a:cubicBezTo>
                  <a:pt x="265691" y="472093"/>
                  <a:pt x="265658" y="473818"/>
                  <a:pt x="265658" y="476162"/>
                </a:cubicBezTo>
                <a:cubicBezTo>
                  <a:pt x="243911" y="479808"/>
                  <a:pt x="223107" y="483748"/>
                  <a:pt x="203248" y="487980"/>
                </a:cubicBezTo>
                <a:lnTo>
                  <a:pt x="200416" y="477627"/>
                </a:lnTo>
                <a:cubicBezTo>
                  <a:pt x="229326" y="472939"/>
                  <a:pt x="251203" y="469000"/>
                  <a:pt x="266049" y="465809"/>
                </a:cubicBezTo>
                <a:close/>
                <a:moveTo>
                  <a:pt x="3585492" y="455456"/>
                </a:moveTo>
                <a:lnTo>
                  <a:pt x="3596236" y="455456"/>
                </a:lnTo>
                <a:lnTo>
                  <a:pt x="3577874" y="505560"/>
                </a:lnTo>
                <a:lnTo>
                  <a:pt x="3569670" y="505560"/>
                </a:lnTo>
                <a:close/>
                <a:moveTo>
                  <a:pt x="868375" y="446569"/>
                </a:moveTo>
                <a:lnTo>
                  <a:pt x="878923" y="446569"/>
                </a:lnTo>
                <a:lnTo>
                  <a:pt x="878923" y="472744"/>
                </a:lnTo>
                <a:cubicBezTo>
                  <a:pt x="878858" y="479450"/>
                  <a:pt x="880062" y="483813"/>
                  <a:pt x="882537" y="485831"/>
                </a:cubicBezTo>
                <a:cubicBezTo>
                  <a:pt x="884816" y="487980"/>
                  <a:pt x="889765" y="489022"/>
                  <a:pt x="897382" y="488957"/>
                </a:cubicBezTo>
                <a:lnTo>
                  <a:pt x="931371" y="488957"/>
                </a:lnTo>
                <a:cubicBezTo>
                  <a:pt x="944719" y="489543"/>
                  <a:pt x="951979" y="485701"/>
                  <a:pt x="953151" y="477432"/>
                </a:cubicBezTo>
                <a:cubicBezTo>
                  <a:pt x="954388" y="472613"/>
                  <a:pt x="955592" y="466200"/>
                  <a:pt x="956764" y="458191"/>
                </a:cubicBezTo>
                <a:lnTo>
                  <a:pt x="966531" y="462196"/>
                </a:lnTo>
                <a:cubicBezTo>
                  <a:pt x="965489" y="469553"/>
                  <a:pt x="964383" y="475348"/>
                  <a:pt x="963211" y="479580"/>
                </a:cubicBezTo>
                <a:cubicBezTo>
                  <a:pt x="960346" y="493059"/>
                  <a:pt x="950937" y="499537"/>
                  <a:pt x="934985" y="499017"/>
                </a:cubicBezTo>
                <a:lnTo>
                  <a:pt x="894159" y="499017"/>
                </a:lnTo>
                <a:cubicBezTo>
                  <a:pt x="876058" y="499928"/>
                  <a:pt x="867463" y="491529"/>
                  <a:pt x="868375" y="473818"/>
                </a:cubicBezTo>
                <a:close/>
                <a:moveTo>
                  <a:pt x="841125" y="445592"/>
                </a:moveTo>
                <a:lnTo>
                  <a:pt x="851381" y="449206"/>
                </a:lnTo>
                <a:cubicBezTo>
                  <a:pt x="845000" y="463530"/>
                  <a:pt x="838195" y="477529"/>
                  <a:pt x="830968" y="491203"/>
                </a:cubicBezTo>
                <a:lnTo>
                  <a:pt x="821006" y="486613"/>
                </a:lnTo>
                <a:cubicBezTo>
                  <a:pt x="828884" y="473069"/>
                  <a:pt x="835591" y="459396"/>
                  <a:pt x="841125" y="445592"/>
                </a:cubicBezTo>
                <a:close/>
                <a:moveTo>
                  <a:pt x="982158" y="443736"/>
                </a:moveTo>
                <a:cubicBezTo>
                  <a:pt x="993162" y="457410"/>
                  <a:pt x="1002571" y="469553"/>
                  <a:pt x="1010384" y="480167"/>
                </a:cubicBezTo>
                <a:lnTo>
                  <a:pt x="1001399" y="486417"/>
                </a:lnTo>
                <a:cubicBezTo>
                  <a:pt x="993846" y="475478"/>
                  <a:pt x="984698" y="463205"/>
                  <a:pt x="973954" y="449596"/>
                </a:cubicBezTo>
                <a:close/>
                <a:moveTo>
                  <a:pt x="908810" y="434751"/>
                </a:moveTo>
                <a:cubicBezTo>
                  <a:pt x="918251" y="444322"/>
                  <a:pt x="926292" y="452722"/>
                  <a:pt x="932934" y="459949"/>
                </a:cubicBezTo>
                <a:lnTo>
                  <a:pt x="924339" y="466981"/>
                </a:lnTo>
                <a:cubicBezTo>
                  <a:pt x="917632" y="458712"/>
                  <a:pt x="909786" y="449987"/>
                  <a:pt x="900801" y="440806"/>
                </a:cubicBezTo>
                <a:close/>
                <a:moveTo>
                  <a:pt x="290076" y="433579"/>
                </a:moveTo>
                <a:lnTo>
                  <a:pt x="290076" y="482999"/>
                </a:lnTo>
                <a:lnTo>
                  <a:pt x="361666" y="482999"/>
                </a:lnTo>
                <a:lnTo>
                  <a:pt x="361666" y="433579"/>
                </a:lnTo>
                <a:close/>
                <a:moveTo>
                  <a:pt x="743750" y="424984"/>
                </a:moveTo>
                <a:lnTo>
                  <a:pt x="754396" y="424984"/>
                </a:lnTo>
                <a:lnTo>
                  <a:pt x="754396" y="503802"/>
                </a:lnTo>
                <a:lnTo>
                  <a:pt x="743750" y="503802"/>
                </a:lnTo>
                <a:close/>
                <a:moveTo>
                  <a:pt x="676164" y="424984"/>
                </a:moveTo>
                <a:lnTo>
                  <a:pt x="686712" y="424984"/>
                </a:lnTo>
                <a:cubicBezTo>
                  <a:pt x="686907" y="447903"/>
                  <a:pt x="683586" y="464637"/>
                  <a:pt x="676749" y="475185"/>
                </a:cubicBezTo>
                <a:cubicBezTo>
                  <a:pt x="670369" y="486124"/>
                  <a:pt x="657216" y="496184"/>
                  <a:pt x="637292" y="505365"/>
                </a:cubicBezTo>
                <a:cubicBezTo>
                  <a:pt x="634817" y="501654"/>
                  <a:pt x="632506" y="498528"/>
                  <a:pt x="630357" y="495989"/>
                </a:cubicBezTo>
                <a:cubicBezTo>
                  <a:pt x="649500" y="487785"/>
                  <a:pt x="661806" y="479125"/>
                  <a:pt x="667276" y="470009"/>
                </a:cubicBezTo>
                <a:cubicBezTo>
                  <a:pt x="673331" y="461284"/>
                  <a:pt x="676294" y="446276"/>
                  <a:pt x="676164" y="424984"/>
                </a:cubicBezTo>
                <a:close/>
                <a:moveTo>
                  <a:pt x="279625" y="424202"/>
                </a:moveTo>
                <a:lnTo>
                  <a:pt x="372020" y="424202"/>
                </a:lnTo>
                <a:lnTo>
                  <a:pt x="372020" y="503607"/>
                </a:lnTo>
                <a:lnTo>
                  <a:pt x="361666" y="503607"/>
                </a:lnTo>
                <a:lnTo>
                  <a:pt x="361666" y="492375"/>
                </a:lnTo>
                <a:lnTo>
                  <a:pt x="290076" y="492375"/>
                </a:lnTo>
                <a:lnTo>
                  <a:pt x="290076" y="503607"/>
                </a:lnTo>
                <a:lnTo>
                  <a:pt x="279625" y="503607"/>
                </a:lnTo>
                <a:close/>
                <a:moveTo>
                  <a:pt x="4381690" y="420003"/>
                </a:moveTo>
                <a:lnTo>
                  <a:pt x="4381690" y="474209"/>
                </a:lnTo>
                <a:lnTo>
                  <a:pt x="4431501" y="474209"/>
                </a:lnTo>
                <a:lnTo>
                  <a:pt x="4431501" y="420003"/>
                </a:lnTo>
                <a:close/>
                <a:moveTo>
                  <a:pt x="4188209" y="419807"/>
                </a:moveTo>
                <a:lnTo>
                  <a:pt x="4188209" y="430356"/>
                </a:lnTo>
                <a:cubicBezTo>
                  <a:pt x="4188209" y="432374"/>
                  <a:pt x="4188176" y="435141"/>
                  <a:pt x="4188111" y="438657"/>
                </a:cubicBezTo>
                <a:cubicBezTo>
                  <a:pt x="4188046" y="441718"/>
                  <a:pt x="4188014" y="443964"/>
                  <a:pt x="4188014" y="445397"/>
                </a:cubicBezTo>
                <a:lnTo>
                  <a:pt x="4226886" y="445397"/>
                </a:lnTo>
                <a:lnTo>
                  <a:pt x="4226886" y="419807"/>
                </a:lnTo>
                <a:close/>
                <a:moveTo>
                  <a:pt x="2481434" y="411310"/>
                </a:moveTo>
                <a:lnTo>
                  <a:pt x="2697477" y="411310"/>
                </a:lnTo>
                <a:lnTo>
                  <a:pt x="2697477" y="420882"/>
                </a:lnTo>
                <a:lnTo>
                  <a:pt x="2481434" y="420882"/>
                </a:lnTo>
                <a:close/>
                <a:moveTo>
                  <a:pt x="2262359" y="411310"/>
                </a:moveTo>
                <a:lnTo>
                  <a:pt x="2478402" y="411310"/>
                </a:lnTo>
                <a:lnTo>
                  <a:pt x="2478402" y="420882"/>
                </a:lnTo>
                <a:lnTo>
                  <a:pt x="2262359" y="420882"/>
                </a:lnTo>
                <a:close/>
                <a:moveTo>
                  <a:pt x="3459547" y="409162"/>
                </a:moveTo>
                <a:lnTo>
                  <a:pt x="3459547" y="454382"/>
                </a:lnTo>
                <a:lnTo>
                  <a:pt x="3498223" y="454382"/>
                </a:lnTo>
                <a:lnTo>
                  <a:pt x="3498223" y="409162"/>
                </a:lnTo>
                <a:close/>
                <a:moveTo>
                  <a:pt x="3410615" y="409162"/>
                </a:moveTo>
                <a:lnTo>
                  <a:pt x="3410615" y="454382"/>
                </a:lnTo>
                <a:lnTo>
                  <a:pt x="3449194" y="454382"/>
                </a:lnTo>
                <a:lnTo>
                  <a:pt x="3449194" y="409162"/>
                </a:lnTo>
                <a:close/>
                <a:moveTo>
                  <a:pt x="3895785" y="407403"/>
                </a:moveTo>
                <a:lnTo>
                  <a:pt x="3905747" y="413752"/>
                </a:lnTo>
                <a:cubicBezTo>
                  <a:pt x="3871693" y="458810"/>
                  <a:pt x="3819962" y="488892"/>
                  <a:pt x="3750552" y="503998"/>
                </a:cubicBezTo>
                <a:cubicBezTo>
                  <a:pt x="3748468" y="499700"/>
                  <a:pt x="3746385" y="495891"/>
                  <a:pt x="3744301" y="492570"/>
                </a:cubicBezTo>
                <a:cubicBezTo>
                  <a:pt x="3813711" y="478701"/>
                  <a:pt x="3864206" y="450312"/>
                  <a:pt x="3895785" y="407403"/>
                </a:cubicBezTo>
                <a:close/>
                <a:moveTo>
                  <a:pt x="1099900" y="400176"/>
                </a:moveTo>
                <a:lnTo>
                  <a:pt x="1110936" y="400176"/>
                </a:lnTo>
                <a:cubicBezTo>
                  <a:pt x="1110741" y="406817"/>
                  <a:pt x="1110351" y="413101"/>
                  <a:pt x="1109764" y="419026"/>
                </a:cubicBezTo>
                <a:lnTo>
                  <a:pt x="1203526" y="419026"/>
                </a:lnTo>
                <a:cubicBezTo>
                  <a:pt x="1203070" y="434653"/>
                  <a:pt x="1202256" y="449824"/>
                  <a:pt x="1201084" y="464540"/>
                </a:cubicBezTo>
                <a:cubicBezTo>
                  <a:pt x="1200498" y="488306"/>
                  <a:pt x="1187704" y="499798"/>
                  <a:pt x="1162701" y="499017"/>
                </a:cubicBezTo>
                <a:cubicBezTo>
                  <a:pt x="1156515" y="499082"/>
                  <a:pt x="1150622" y="499147"/>
                  <a:pt x="1145023" y="499212"/>
                </a:cubicBezTo>
                <a:cubicBezTo>
                  <a:pt x="1139814" y="499212"/>
                  <a:pt x="1134247" y="499212"/>
                  <a:pt x="1128322" y="499212"/>
                </a:cubicBezTo>
                <a:cubicBezTo>
                  <a:pt x="1127801" y="495305"/>
                  <a:pt x="1126922" y="491496"/>
                  <a:pt x="1125684" y="487785"/>
                </a:cubicBezTo>
                <a:cubicBezTo>
                  <a:pt x="1134149" y="488240"/>
                  <a:pt x="1146032" y="488501"/>
                  <a:pt x="1161333" y="488566"/>
                </a:cubicBezTo>
                <a:cubicBezTo>
                  <a:pt x="1171686" y="488631"/>
                  <a:pt x="1178816" y="486906"/>
                  <a:pt x="1182723" y="483390"/>
                </a:cubicBezTo>
                <a:cubicBezTo>
                  <a:pt x="1186890" y="480134"/>
                  <a:pt x="1189429" y="473655"/>
                  <a:pt x="1190341" y="463954"/>
                </a:cubicBezTo>
                <a:cubicBezTo>
                  <a:pt x="1191318" y="452559"/>
                  <a:pt x="1191969" y="440969"/>
                  <a:pt x="1192294" y="429184"/>
                </a:cubicBezTo>
                <a:lnTo>
                  <a:pt x="1108495" y="429184"/>
                </a:lnTo>
                <a:cubicBezTo>
                  <a:pt x="1107192" y="462651"/>
                  <a:pt x="1083720" y="487654"/>
                  <a:pt x="1038076" y="504193"/>
                </a:cubicBezTo>
                <a:cubicBezTo>
                  <a:pt x="1036253" y="501068"/>
                  <a:pt x="1033941" y="497812"/>
                  <a:pt x="1031141" y="494426"/>
                </a:cubicBezTo>
                <a:cubicBezTo>
                  <a:pt x="1074050" y="480492"/>
                  <a:pt x="1096254" y="458745"/>
                  <a:pt x="1097751" y="429184"/>
                </a:cubicBezTo>
                <a:lnTo>
                  <a:pt x="1036904" y="429184"/>
                </a:lnTo>
                <a:lnTo>
                  <a:pt x="1036904" y="419026"/>
                </a:lnTo>
                <a:lnTo>
                  <a:pt x="1098923" y="419026"/>
                </a:lnTo>
                <a:cubicBezTo>
                  <a:pt x="1099379" y="415054"/>
                  <a:pt x="1099705" y="408771"/>
                  <a:pt x="1099900" y="400176"/>
                </a:cubicBezTo>
                <a:close/>
                <a:moveTo>
                  <a:pt x="1238836" y="397930"/>
                </a:moveTo>
                <a:lnTo>
                  <a:pt x="1428508" y="397930"/>
                </a:lnTo>
                <a:lnTo>
                  <a:pt x="1428508" y="409552"/>
                </a:lnTo>
                <a:lnTo>
                  <a:pt x="1238836" y="409552"/>
                </a:lnTo>
                <a:close/>
                <a:moveTo>
                  <a:pt x="4475647" y="393730"/>
                </a:moveTo>
                <a:cubicBezTo>
                  <a:pt x="4484698" y="404864"/>
                  <a:pt x="4495246" y="418538"/>
                  <a:pt x="4507292" y="434751"/>
                </a:cubicBezTo>
                <a:lnTo>
                  <a:pt x="4498502" y="441392"/>
                </a:lnTo>
                <a:cubicBezTo>
                  <a:pt x="4487758" y="425960"/>
                  <a:pt x="4477471" y="411961"/>
                  <a:pt x="4467639" y="399395"/>
                </a:cubicBezTo>
                <a:close/>
                <a:moveTo>
                  <a:pt x="3002453" y="393730"/>
                </a:moveTo>
                <a:lnTo>
                  <a:pt x="3002453" y="445592"/>
                </a:lnTo>
                <a:lnTo>
                  <a:pt x="3045916" y="445592"/>
                </a:lnTo>
                <a:lnTo>
                  <a:pt x="3045916" y="393730"/>
                </a:lnTo>
                <a:close/>
                <a:moveTo>
                  <a:pt x="286266" y="386600"/>
                </a:moveTo>
                <a:lnTo>
                  <a:pt x="365475" y="386600"/>
                </a:lnTo>
                <a:lnTo>
                  <a:pt x="365475" y="395976"/>
                </a:lnTo>
                <a:lnTo>
                  <a:pt x="286266" y="395976"/>
                </a:lnTo>
                <a:close/>
                <a:moveTo>
                  <a:pt x="1537459" y="386209"/>
                </a:moveTo>
                <a:lnTo>
                  <a:pt x="1548984" y="386209"/>
                </a:lnTo>
                <a:lnTo>
                  <a:pt x="1548984" y="503607"/>
                </a:lnTo>
                <a:lnTo>
                  <a:pt x="1537459" y="503607"/>
                </a:lnTo>
                <a:close/>
                <a:moveTo>
                  <a:pt x="4188209" y="385819"/>
                </a:moveTo>
                <a:lnTo>
                  <a:pt x="4188209" y="410822"/>
                </a:lnTo>
                <a:lnTo>
                  <a:pt x="4226886" y="410822"/>
                </a:lnTo>
                <a:lnTo>
                  <a:pt x="4226886" y="385819"/>
                </a:lnTo>
                <a:close/>
                <a:moveTo>
                  <a:pt x="3335801" y="385135"/>
                </a:moveTo>
                <a:lnTo>
                  <a:pt x="3369203" y="385135"/>
                </a:lnTo>
                <a:lnTo>
                  <a:pt x="3369203" y="467177"/>
                </a:lnTo>
                <a:cubicBezTo>
                  <a:pt x="3380337" y="481501"/>
                  <a:pt x="3396713" y="488566"/>
                  <a:pt x="3418330" y="488371"/>
                </a:cubicBezTo>
                <a:cubicBezTo>
                  <a:pt x="3423214" y="488436"/>
                  <a:pt x="3429400" y="488501"/>
                  <a:pt x="3436887" y="488566"/>
                </a:cubicBezTo>
                <a:cubicBezTo>
                  <a:pt x="3444440" y="488566"/>
                  <a:pt x="3453003" y="488566"/>
                  <a:pt x="3462574" y="488566"/>
                </a:cubicBezTo>
                <a:cubicBezTo>
                  <a:pt x="3483085" y="488501"/>
                  <a:pt x="3503432" y="488371"/>
                  <a:pt x="3523617" y="488175"/>
                </a:cubicBezTo>
                <a:cubicBezTo>
                  <a:pt x="3521599" y="491822"/>
                  <a:pt x="3520134" y="495240"/>
                  <a:pt x="3519222" y="498431"/>
                </a:cubicBezTo>
                <a:cubicBezTo>
                  <a:pt x="3471039" y="498431"/>
                  <a:pt x="3436953" y="498203"/>
                  <a:pt x="3416963" y="497747"/>
                </a:cubicBezTo>
                <a:cubicBezTo>
                  <a:pt x="3393978" y="498203"/>
                  <a:pt x="3376105" y="490747"/>
                  <a:pt x="3363343" y="475381"/>
                </a:cubicBezTo>
                <a:cubicBezTo>
                  <a:pt x="3355725" y="482283"/>
                  <a:pt x="3348009" y="490487"/>
                  <a:pt x="3340196" y="499993"/>
                </a:cubicBezTo>
                <a:lnTo>
                  <a:pt x="3333750" y="490422"/>
                </a:lnTo>
                <a:cubicBezTo>
                  <a:pt x="3341172" y="482543"/>
                  <a:pt x="3349507" y="474534"/>
                  <a:pt x="3358753" y="466395"/>
                </a:cubicBezTo>
                <a:lnTo>
                  <a:pt x="3358753" y="395000"/>
                </a:lnTo>
                <a:lnTo>
                  <a:pt x="3335801" y="395000"/>
                </a:lnTo>
                <a:close/>
                <a:moveTo>
                  <a:pt x="2992101" y="384158"/>
                </a:moveTo>
                <a:lnTo>
                  <a:pt x="3056269" y="384158"/>
                </a:lnTo>
                <a:lnTo>
                  <a:pt x="3056269" y="455163"/>
                </a:lnTo>
                <a:lnTo>
                  <a:pt x="2992101" y="455163"/>
                </a:lnTo>
                <a:close/>
                <a:moveTo>
                  <a:pt x="4178051" y="376736"/>
                </a:moveTo>
                <a:lnTo>
                  <a:pt x="4237043" y="376736"/>
                </a:lnTo>
                <a:lnTo>
                  <a:pt x="4237043" y="480362"/>
                </a:lnTo>
                <a:cubicBezTo>
                  <a:pt x="4237564" y="493645"/>
                  <a:pt x="4230890" y="500319"/>
                  <a:pt x="4217021" y="500384"/>
                </a:cubicBezTo>
                <a:cubicBezTo>
                  <a:pt x="4213701" y="500514"/>
                  <a:pt x="4207450" y="500579"/>
                  <a:pt x="4198269" y="500579"/>
                </a:cubicBezTo>
                <a:cubicBezTo>
                  <a:pt x="4198074" y="496998"/>
                  <a:pt x="4197585" y="493547"/>
                  <a:pt x="4196804" y="490226"/>
                </a:cubicBezTo>
                <a:cubicBezTo>
                  <a:pt x="4202078" y="490617"/>
                  <a:pt x="4207808" y="490812"/>
                  <a:pt x="4213994" y="490812"/>
                </a:cubicBezTo>
                <a:cubicBezTo>
                  <a:pt x="4219072" y="490877"/>
                  <a:pt x="4222491" y="489998"/>
                  <a:pt x="4224249" y="488175"/>
                </a:cubicBezTo>
                <a:cubicBezTo>
                  <a:pt x="4226072" y="486482"/>
                  <a:pt x="4226951" y="483162"/>
                  <a:pt x="4226886" y="478213"/>
                </a:cubicBezTo>
                <a:lnTo>
                  <a:pt x="4226886" y="454382"/>
                </a:lnTo>
                <a:lnTo>
                  <a:pt x="4187623" y="454382"/>
                </a:lnTo>
                <a:cubicBezTo>
                  <a:pt x="4187037" y="473004"/>
                  <a:pt x="4181828" y="489478"/>
                  <a:pt x="4171996" y="503802"/>
                </a:cubicBezTo>
                <a:cubicBezTo>
                  <a:pt x="4169131" y="501588"/>
                  <a:pt x="4166201" y="499505"/>
                  <a:pt x="4163206" y="497551"/>
                </a:cubicBezTo>
                <a:cubicBezTo>
                  <a:pt x="4169522" y="488240"/>
                  <a:pt x="4173526" y="479450"/>
                  <a:pt x="4175219" y="471181"/>
                </a:cubicBezTo>
                <a:cubicBezTo>
                  <a:pt x="4177172" y="462912"/>
                  <a:pt x="4178117" y="449433"/>
                  <a:pt x="4178051" y="430746"/>
                </a:cubicBezTo>
                <a:close/>
                <a:moveTo>
                  <a:pt x="4045269" y="373806"/>
                </a:moveTo>
                <a:lnTo>
                  <a:pt x="4045269" y="405157"/>
                </a:lnTo>
                <a:lnTo>
                  <a:pt x="4116665" y="405157"/>
                </a:lnTo>
                <a:lnTo>
                  <a:pt x="4116665" y="373806"/>
                </a:lnTo>
                <a:close/>
                <a:moveTo>
                  <a:pt x="1885210" y="372536"/>
                </a:moveTo>
                <a:lnTo>
                  <a:pt x="2020579" y="372536"/>
                </a:lnTo>
                <a:lnTo>
                  <a:pt x="2020579" y="381814"/>
                </a:lnTo>
                <a:lnTo>
                  <a:pt x="1957582" y="381814"/>
                </a:lnTo>
                <a:cubicBezTo>
                  <a:pt x="1953350" y="385656"/>
                  <a:pt x="1947620" y="390181"/>
                  <a:pt x="1940393" y="395390"/>
                </a:cubicBezTo>
                <a:cubicBezTo>
                  <a:pt x="1948206" y="403985"/>
                  <a:pt x="1954555" y="413329"/>
                  <a:pt x="1959438" y="423421"/>
                </a:cubicBezTo>
                <a:cubicBezTo>
                  <a:pt x="1982618" y="413068"/>
                  <a:pt x="2002542" y="403041"/>
                  <a:pt x="2019211" y="393339"/>
                </a:cubicBezTo>
                <a:lnTo>
                  <a:pt x="2025169" y="402129"/>
                </a:lnTo>
                <a:cubicBezTo>
                  <a:pt x="2013970" y="408120"/>
                  <a:pt x="2001501" y="414403"/>
                  <a:pt x="1987762" y="420979"/>
                </a:cubicBezTo>
                <a:cubicBezTo>
                  <a:pt x="1997854" y="449433"/>
                  <a:pt x="2016932" y="468511"/>
                  <a:pt x="2044996" y="478213"/>
                </a:cubicBezTo>
                <a:cubicBezTo>
                  <a:pt x="2042652" y="481143"/>
                  <a:pt x="2040373" y="484399"/>
                  <a:pt x="2038159" y="487980"/>
                </a:cubicBezTo>
                <a:cubicBezTo>
                  <a:pt x="2008337" y="474892"/>
                  <a:pt x="1988608" y="453959"/>
                  <a:pt x="1978972" y="425179"/>
                </a:cubicBezTo>
                <a:cubicBezTo>
                  <a:pt x="1976953" y="426156"/>
                  <a:pt x="1973860" y="427588"/>
                  <a:pt x="1969693" y="429477"/>
                </a:cubicBezTo>
                <a:cubicBezTo>
                  <a:pt x="1966763" y="430844"/>
                  <a:pt x="1964517" y="431886"/>
                  <a:pt x="1962954" y="432602"/>
                </a:cubicBezTo>
                <a:cubicBezTo>
                  <a:pt x="1966861" y="443020"/>
                  <a:pt x="1968814" y="453470"/>
                  <a:pt x="1968814" y="463954"/>
                </a:cubicBezTo>
                <a:cubicBezTo>
                  <a:pt x="1969465" y="488957"/>
                  <a:pt x="1959991" y="501295"/>
                  <a:pt x="1940393" y="500970"/>
                </a:cubicBezTo>
                <a:cubicBezTo>
                  <a:pt x="1932254" y="501230"/>
                  <a:pt x="1924310" y="501361"/>
                  <a:pt x="1916562" y="501361"/>
                </a:cubicBezTo>
                <a:cubicBezTo>
                  <a:pt x="1915845" y="497519"/>
                  <a:pt x="1914869" y="493742"/>
                  <a:pt x="1913632" y="490031"/>
                </a:cubicBezTo>
                <a:cubicBezTo>
                  <a:pt x="1923659" y="490422"/>
                  <a:pt x="1931700" y="490617"/>
                  <a:pt x="1937756" y="490617"/>
                </a:cubicBezTo>
                <a:cubicBezTo>
                  <a:pt x="1945374" y="490682"/>
                  <a:pt x="1950615" y="488761"/>
                  <a:pt x="1953480" y="484855"/>
                </a:cubicBezTo>
                <a:cubicBezTo>
                  <a:pt x="1956541" y="481078"/>
                  <a:pt x="1958038" y="474176"/>
                  <a:pt x="1957973" y="464149"/>
                </a:cubicBezTo>
                <a:cubicBezTo>
                  <a:pt x="1957973" y="457963"/>
                  <a:pt x="1957257" y="451647"/>
                  <a:pt x="1955824" y="445201"/>
                </a:cubicBezTo>
                <a:cubicBezTo>
                  <a:pt x="1933816" y="467991"/>
                  <a:pt x="1904060" y="485603"/>
                  <a:pt x="1866555" y="498040"/>
                </a:cubicBezTo>
                <a:cubicBezTo>
                  <a:pt x="1865253" y="495305"/>
                  <a:pt x="1863267" y="491952"/>
                  <a:pt x="1860598" y="487980"/>
                </a:cubicBezTo>
                <a:cubicBezTo>
                  <a:pt x="1899014" y="476911"/>
                  <a:pt x="1929682" y="459103"/>
                  <a:pt x="1952601" y="434555"/>
                </a:cubicBezTo>
                <a:cubicBezTo>
                  <a:pt x="1950843" y="429737"/>
                  <a:pt x="1948564" y="425016"/>
                  <a:pt x="1945765" y="420393"/>
                </a:cubicBezTo>
                <a:cubicBezTo>
                  <a:pt x="1925840" y="438495"/>
                  <a:pt x="1900056" y="452754"/>
                  <a:pt x="1868411" y="463172"/>
                </a:cubicBezTo>
                <a:cubicBezTo>
                  <a:pt x="1866523" y="459591"/>
                  <a:pt x="1864439" y="456270"/>
                  <a:pt x="1862160" y="453210"/>
                </a:cubicBezTo>
                <a:cubicBezTo>
                  <a:pt x="1894261" y="444094"/>
                  <a:pt x="1920403" y="430356"/>
                  <a:pt x="1940588" y="411994"/>
                </a:cubicBezTo>
                <a:cubicBezTo>
                  <a:pt x="1940197" y="411473"/>
                  <a:pt x="1939611" y="410659"/>
                  <a:pt x="1938830" y="409552"/>
                </a:cubicBezTo>
                <a:cubicBezTo>
                  <a:pt x="1936160" y="405776"/>
                  <a:pt x="1933947" y="402911"/>
                  <a:pt x="1932189" y="400957"/>
                </a:cubicBezTo>
                <a:cubicBezTo>
                  <a:pt x="1914022" y="412612"/>
                  <a:pt x="1891949" y="422412"/>
                  <a:pt x="1865969" y="430356"/>
                </a:cubicBezTo>
                <a:cubicBezTo>
                  <a:pt x="1864667" y="427556"/>
                  <a:pt x="1862746" y="424235"/>
                  <a:pt x="1860207" y="420393"/>
                </a:cubicBezTo>
                <a:cubicBezTo>
                  <a:pt x="1892633" y="412385"/>
                  <a:pt x="1920110" y="399525"/>
                  <a:pt x="1942639" y="381814"/>
                </a:cubicBezTo>
                <a:lnTo>
                  <a:pt x="1885210" y="381814"/>
                </a:lnTo>
                <a:close/>
                <a:moveTo>
                  <a:pt x="4280604" y="372341"/>
                </a:moveTo>
                <a:lnTo>
                  <a:pt x="4291054" y="372341"/>
                </a:lnTo>
                <a:cubicBezTo>
                  <a:pt x="4290989" y="375140"/>
                  <a:pt x="4290859" y="379373"/>
                  <a:pt x="4290663" y="385037"/>
                </a:cubicBezTo>
                <a:cubicBezTo>
                  <a:pt x="4290468" y="390507"/>
                  <a:pt x="4290338" y="394544"/>
                  <a:pt x="4290273" y="397148"/>
                </a:cubicBezTo>
                <a:lnTo>
                  <a:pt x="4342818" y="397148"/>
                </a:lnTo>
                <a:cubicBezTo>
                  <a:pt x="4341581" y="428467"/>
                  <a:pt x="4340311" y="452331"/>
                  <a:pt x="4339009" y="468739"/>
                </a:cubicBezTo>
                <a:cubicBezTo>
                  <a:pt x="4338944" y="488664"/>
                  <a:pt x="4328884" y="498431"/>
                  <a:pt x="4308830" y="498040"/>
                </a:cubicBezTo>
                <a:cubicBezTo>
                  <a:pt x="4306355" y="498170"/>
                  <a:pt x="4303621" y="498268"/>
                  <a:pt x="4300626" y="498333"/>
                </a:cubicBezTo>
                <a:cubicBezTo>
                  <a:pt x="4299128" y="498398"/>
                  <a:pt x="4297533" y="498431"/>
                  <a:pt x="4295840" y="498431"/>
                </a:cubicBezTo>
                <a:cubicBezTo>
                  <a:pt x="4294342" y="498431"/>
                  <a:pt x="4292226" y="498431"/>
                  <a:pt x="4289491" y="498431"/>
                </a:cubicBezTo>
                <a:cubicBezTo>
                  <a:pt x="4289426" y="497910"/>
                  <a:pt x="4289296" y="497193"/>
                  <a:pt x="4289101" y="496282"/>
                </a:cubicBezTo>
                <a:cubicBezTo>
                  <a:pt x="4288580" y="492505"/>
                  <a:pt x="4288026" y="489608"/>
                  <a:pt x="4287440" y="487589"/>
                </a:cubicBezTo>
                <a:cubicBezTo>
                  <a:pt x="4291673" y="487850"/>
                  <a:pt x="4294928" y="488013"/>
                  <a:pt x="4297207" y="488078"/>
                </a:cubicBezTo>
                <a:cubicBezTo>
                  <a:pt x="4298444" y="488143"/>
                  <a:pt x="4299844" y="488175"/>
                  <a:pt x="4301407" y="488175"/>
                </a:cubicBezTo>
                <a:cubicBezTo>
                  <a:pt x="4302579" y="488175"/>
                  <a:pt x="4304793" y="488175"/>
                  <a:pt x="4308048" y="488175"/>
                </a:cubicBezTo>
                <a:cubicBezTo>
                  <a:pt x="4321657" y="489022"/>
                  <a:pt x="4328526" y="482283"/>
                  <a:pt x="4328656" y="467958"/>
                </a:cubicBezTo>
                <a:cubicBezTo>
                  <a:pt x="4330414" y="442434"/>
                  <a:pt x="4331489" y="421891"/>
                  <a:pt x="4331879" y="406329"/>
                </a:cubicBezTo>
                <a:lnTo>
                  <a:pt x="4289882" y="406329"/>
                </a:lnTo>
                <a:cubicBezTo>
                  <a:pt x="4289817" y="407566"/>
                  <a:pt x="4289719" y="409389"/>
                  <a:pt x="4289589" y="411799"/>
                </a:cubicBezTo>
                <a:cubicBezTo>
                  <a:pt x="4289329" y="416682"/>
                  <a:pt x="4289068" y="420133"/>
                  <a:pt x="4288808" y="422151"/>
                </a:cubicBezTo>
                <a:cubicBezTo>
                  <a:pt x="4287961" y="458028"/>
                  <a:pt x="4274776" y="485115"/>
                  <a:pt x="4249252" y="503412"/>
                </a:cubicBezTo>
                <a:cubicBezTo>
                  <a:pt x="4248080" y="501849"/>
                  <a:pt x="4245541" y="499244"/>
                  <a:pt x="4241634" y="495598"/>
                </a:cubicBezTo>
                <a:cubicBezTo>
                  <a:pt x="4265790" y="479060"/>
                  <a:pt x="4278129" y="454056"/>
                  <a:pt x="4278650" y="420589"/>
                </a:cubicBezTo>
                <a:cubicBezTo>
                  <a:pt x="4278715" y="418831"/>
                  <a:pt x="4278845" y="416324"/>
                  <a:pt x="4279041" y="413068"/>
                </a:cubicBezTo>
                <a:cubicBezTo>
                  <a:pt x="4279236" y="410073"/>
                  <a:pt x="4279366" y="407827"/>
                  <a:pt x="4279431" y="406329"/>
                </a:cubicBezTo>
                <a:lnTo>
                  <a:pt x="4249447" y="406329"/>
                </a:lnTo>
                <a:lnTo>
                  <a:pt x="4249447" y="397148"/>
                </a:lnTo>
                <a:lnTo>
                  <a:pt x="4279822" y="397148"/>
                </a:lnTo>
                <a:cubicBezTo>
                  <a:pt x="4280083" y="391223"/>
                  <a:pt x="4280343" y="382954"/>
                  <a:pt x="4280604" y="372341"/>
                </a:cubicBezTo>
                <a:close/>
                <a:moveTo>
                  <a:pt x="4705219" y="368531"/>
                </a:moveTo>
                <a:lnTo>
                  <a:pt x="4715475" y="368531"/>
                </a:lnTo>
                <a:cubicBezTo>
                  <a:pt x="4715475" y="372959"/>
                  <a:pt x="4715344" y="379177"/>
                  <a:pt x="4715084" y="387186"/>
                </a:cubicBezTo>
                <a:cubicBezTo>
                  <a:pt x="4715019" y="389009"/>
                  <a:pt x="4714986" y="390344"/>
                  <a:pt x="4714986" y="391191"/>
                </a:cubicBezTo>
                <a:cubicBezTo>
                  <a:pt x="4720325" y="438853"/>
                  <a:pt x="4736213" y="472841"/>
                  <a:pt x="4762648" y="493156"/>
                </a:cubicBezTo>
                <a:cubicBezTo>
                  <a:pt x="4760044" y="495761"/>
                  <a:pt x="4757440" y="498626"/>
                  <a:pt x="4754835" y="501751"/>
                </a:cubicBezTo>
                <a:cubicBezTo>
                  <a:pt x="4729767" y="480134"/>
                  <a:pt x="4715084" y="451289"/>
                  <a:pt x="4710787" y="415217"/>
                </a:cubicBezTo>
                <a:cubicBezTo>
                  <a:pt x="4706489" y="452396"/>
                  <a:pt x="4690765" y="481990"/>
                  <a:pt x="4663613" y="503998"/>
                </a:cubicBezTo>
                <a:cubicBezTo>
                  <a:pt x="4661464" y="501328"/>
                  <a:pt x="4658794" y="498593"/>
                  <a:pt x="4655604" y="495793"/>
                </a:cubicBezTo>
                <a:cubicBezTo>
                  <a:pt x="4682170" y="474567"/>
                  <a:pt x="4697699" y="447415"/>
                  <a:pt x="4702192" y="414338"/>
                </a:cubicBezTo>
                <a:cubicBezTo>
                  <a:pt x="4704080" y="404180"/>
                  <a:pt x="4705089" y="388912"/>
                  <a:pt x="4705219" y="368531"/>
                </a:cubicBezTo>
                <a:close/>
                <a:moveTo>
                  <a:pt x="3257419" y="368531"/>
                </a:moveTo>
                <a:lnTo>
                  <a:pt x="3267675" y="368531"/>
                </a:lnTo>
                <a:cubicBezTo>
                  <a:pt x="3267675" y="372959"/>
                  <a:pt x="3267544" y="379177"/>
                  <a:pt x="3267284" y="387186"/>
                </a:cubicBezTo>
                <a:cubicBezTo>
                  <a:pt x="3267219" y="389009"/>
                  <a:pt x="3267186" y="390344"/>
                  <a:pt x="3267186" y="391191"/>
                </a:cubicBezTo>
                <a:cubicBezTo>
                  <a:pt x="3272525" y="438853"/>
                  <a:pt x="3288413" y="472841"/>
                  <a:pt x="3314848" y="493156"/>
                </a:cubicBezTo>
                <a:cubicBezTo>
                  <a:pt x="3312244" y="495761"/>
                  <a:pt x="3309639" y="498626"/>
                  <a:pt x="3307035" y="501751"/>
                </a:cubicBezTo>
                <a:cubicBezTo>
                  <a:pt x="3281967" y="480134"/>
                  <a:pt x="3267284" y="451289"/>
                  <a:pt x="3262986" y="415217"/>
                </a:cubicBezTo>
                <a:cubicBezTo>
                  <a:pt x="3258689" y="452396"/>
                  <a:pt x="3242964" y="481990"/>
                  <a:pt x="3215813" y="503998"/>
                </a:cubicBezTo>
                <a:cubicBezTo>
                  <a:pt x="3213664" y="501328"/>
                  <a:pt x="3210994" y="498593"/>
                  <a:pt x="3207804" y="495793"/>
                </a:cubicBezTo>
                <a:cubicBezTo>
                  <a:pt x="3234370" y="474567"/>
                  <a:pt x="3249899" y="447415"/>
                  <a:pt x="3254392" y="414338"/>
                </a:cubicBezTo>
                <a:cubicBezTo>
                  <a:pt x="3256280" y="404180"/>
                  <a:pt x="3257289" y="388912"/>
                  <a:pt x="3257419" y="368531"/>
                </a:cubicBezTo>
                <a:close/>
                <a:moveTo>
                  <a:pt x="2858100" y="361792"/>
                </a:moveTo>
                <a:cubicBezTo>
                  <a:pt x="2873206" y="390572"/>
                  <a:pt x="2888670" y="420914"/>
                  <a:pt x="2904492" y="452819"/>
                </a:cubicBezTo>
                <a:lnTo>
                  <a:pt x="2893065" y="458191"/>
                </a:lnTo>
                <a:cubicBezTo>
                  <a:pt x="2878349" y="426677"/>
                  <a:pt x="2863211" y="395879"/>
                  <a:pt x="2847649" y="365797"/>
                </a:cubicBezTo>
                <a:close/>
                <a:moveTo>
                  <a:pt x="1791300" y="361792"/>
                </a:moveTo>
                <a:cubicBezTo>
                  <a:pt x="1806406" y="390572"/>
                  <a:pt x="1821870" y="420914"/>
                  <a:pt x="1837692" y="452819"/>
                </a:cubicBezTo>
                <a:lnTo>
                  <a:pt x="1826265" y="458191"/>
                </a:lnTo>
                <a:cubicBezTo>
                  <a:pt x="1811549" y="426677"/>
                  <a:pt x="1796411" y="395879"/>
                  <a:pt x="1780849" y="365797"/>
                </a:cubicBezTo>
                <a:close/>
                <a:moveTo>
                  <a:pt x="2759259" y="360816"/>
                </a:moveTo>
                <a:lnTo>
                  <a:pt x="2770686" y="364136"/>
                </a:lnTo>
                <a:cubicBezTo>
                  <a:pt x="2757729" y="400209"/>
                  <a:pt x="2743502" y="432700"/>
                  <a:pt x="2728005" y="461609"/>
                </a:cubicBezTo>
                <a:cubicBezTo>
                  <a:pt x="2724554" y="459331"/>
                  <a:pt x="2720713" y="457247"/>
                  <a:pt x="2716480" y="455359"/>
                </a:cubicBezTo>
                <a:cubicBezTo>
                  <a:pt x="2733670" y="426774"/>
                  <a:pt x="2747929" y="395260"/>
                  <a:pt x="2759259" y="360816"/>
                </a:cubicBezTo>
                <a:close/>
                <a:moveTo>
                  <a:pt x="1692459" y="360816"/>
                </a:moveTo>
                <a:lnTo>
                  <a:pt x="1703886" y="364136"/>
                </a:lnTo>
                <a:cubicBezTo>
                  <a:pt x="1690929" y="400209"/>
                  <a:pt x="1676702" y="432700"/>
                  <a:pt x="1661205" y="461609"/>
                </a:cubicBezTo>
                <a:cubicBezTo>
                  <a:pt x="1657754" y="459331"/>
                  <a:pt x="1653913" y="457247"/>
                  <a:pt x="1649680" y="455359"/>
                </a:cubicBezTo>
                <a:cubicBezTo>
                  <a:pt x="1666870" y="426774"/>
                  <a:pt x="1681130" y="395260"/>
                  <a:pt x="1692459" y="360816"/>
                </a:cubicBezTo>
                <a:close/>
                <a:moveTo>
                  <a:pt x="2129530" y="359351"/>
                </a:moveTo>
                <a:cubicBezTo>
                  <a:pt x="2136627" y="370224"/>
                  <a:pt x="2145645" y="384777"/>
                  <a:pt x="2156584" y="403008"/>
                </a:cubicBezTo>
                <a:lnTo>
                  <a:pt x="2146329" y="408966"/>
                </a:lnTo>
                <a:cubicBezTo>
                  <a:pt x="2138320" y="393860"/>
                  <a:pt x="2129725" y="379112"/>
                  <a:pt x="2120545" y="364722"/>
                </a:cubicBezTo>
                <a:close/>
                <a:moveTo>
                  <a:pt x="2241946" y="357983"/>
                </a:moveTo>
                <a:lnTo>
                  <a:pt x="2251518" y="363746"/>
                </a:lnTo>
                <a:cubicBezTo>
                  <a:pt x="2242663" y="377224"/>
                  <a:pt x="2232147" y="392167"/>
                  <a:pt x="2219971" y="408576"/>
                </a:cubicBezTo>
                <a:lnTo>
                  <a:pt x="2210986" y="401934"/>
                </a:lnTo>
                <a:cubicBezTo>
                  <a:pt x="2221338" y="389172"/>
                  <a:pt x="2231659" y="374522"/>
                  <a:pt x="2241946" y="357983"/>
                </a:cubicBezTo>
                <a:close/>
                <a:moveTo>
                  <a:pt x="4381690" y="357593"/>
                </a:moveTo>
                <a:lnTo>
                  <a:pt x="4381690" y="410529"/>
                </a:lnTo>
                <a:lnTo>
                  <a:pt x="4431501" y="410529"/>
                </a:lnTo>
                <a:lnTo>
                  <a:pt x="4431501" y="357593"/>
                </a:lnTo>
                <a:close/>
                <a:moveTo>
                  <a:pt x="3459547" y="355542"/>
                </a:moveTo>
                <a:lnTo>
                  <a:pt x="3459547" y="400176"/>
                </a:lnTo>
                <a:lnTo>
                  <a:pt x="3498223" y="400176"/>
                </a:lnTo>
                <a:lnTo>
                  <a:pt x="3498223" y="355542"/>
                </a:lnTo>
                <a:close/>
                <a:moveTo>
                  <a:pt x="3410615" y="355542"/>
                </a:moveTo>
                <a:lnTo>
                  <a:pt x="3410615" y="400176"/>
                </a:lnTo>
                <a:lnTo>
                  <a:pt x="3449194" y="400176"/>
                </a:lnTo>
                <a:lnTo>
                  <a:pt x="3449194" y="355542"/>
                </a:lnTo>
                <a:close/>
                <a:moveTo>
                  <a:pt x="4649646" y="353002"/>
                </a:moveTo>
                <a:lnTo>
                  <a:pt x="4659218" y="355932"/>
                </a:lnTo>
                <a:cubicBezTo>
                  <a:pt x="4651730" y="377289"/>
                  <a:pt x="4644925" y="394576"/>
                  <a:pt x="4638805" y="407794"/>
                </a:cubicBezTo>
                <a:cubicBezTo>
                  <a:pt x="4643298" y="415738"/>
                  <a:pt x="4649809" y="427295"/>
                  <a:pt x="4658339" y="442466"/>
                </a:cubicBezTo>
                <a:cubicBezTo>
                  <a:pt x="4661659" y="448327"/>
                  <a:pt x="4664101" y="452689"/>
                  <a:pt x="4665664" y="455554"/>
                </a:cubicBezTo>
                <a:lnTo>
                  <a:pt x="4656190" y="460828"/>
                </a:lnTo>
                <a:cubicBezTo>
                  <a:pt x="4650134" y="449043"/>
                  <a:pt x="4642679" y="435011"/>
                  <a:pt x="4633824" y="418733"/>
                </a:cubicBezTo>
                <a:cubicBezTo>
                  <a:pt x="4626727" y="433188"/>
                  <a:pt x="4618132" y="448001"/>
                  <a:pt x="4608039" y="463172"/>
                </a:cubicBezTo>
                <a:lnTo>
                  <a:pt x="4599249" y="457214"/>
                </a:lnTo>
                <a:cubicBezTo>
                  <a:pt x="4610448" y="441132"/>
                  <a:pt x="4620053" y="424854"/>
                  <a:pt x="4628061" y="408380"/>
                </a:cubicBezTo>
                <a:cubicBezTo>
                  <a:pt x="4618229" y="390930"/>
                  <a:pt x="4609016" y="374978"/>
                  <a:pt x="4600421" y="360523"/>
                </a:cubicBezTo>
                <a:lnTo>
                  <a:pt x="4609211" y="355737"/>
                </a:lnTo>
                <a:cubicBezTo>
                  <a:pt x="4616374" y="368369"/>
                  <a:pt x="4624317" y="382238"/>
                  <a:pt x="4633042" y="397344"/>
                </a:cubicBezTo>
                <a:cubicBezTo>
                  <a:pt x="4637861" y="386340"/>
                  <a:pt x="4643395" y="371559"/>
                  <a:pt x="4649646" y="353002"/>
                </a:cubicBezTo>
                <a:close/>
                <a:moveTo>
                  <a:pt x="3201846" y="353002"/>
                </a:moveTo>
                <a:lnTo>
                  <a:pt x="3211417" y="355932"/>
                </a:lnTo>
                <a:cubicBezTo>
                  <a:pt x="3203930" y="377289"/>
                  <a:pt x="3197125" y="394576"/>
                  <a:pt x="3191005" y="407794"/>
                </a:cubicBezTo>
                <a:cubicBezTo>
                  <a:pt x="3195498" y="415738"/>
                  <a:pt x="3202009" y="427295"/>
                  <a:pt x="3210538" y="442466"/>
                </a:cubicBezTo>
                <a:cubicBezTo>
                  <a:pt x="3213859" y="448327"/>
                  <a:pt x="3216301" y="452689"/>
                  <a:pt x="3217864" y="455554"/>
                </a:cubicBezTo>
                <a:lnTo>
                  <a:pt x="3208390" y="460828"/>
                </a:lnTo>
                <a:cubicBezTo>
                  <a:pt x="3202334" y="449043"/>
                  <a:pt x="3194879" y="435011"/>
                  <a:pt x="3186024" y="418733"/>
                </a:cubicBezTo>
                <a:cubicBezTo>
                  <a:pt x="3178926" y="433188"/>
                  <a:pt x="3170332" y="448001"/>
                  <a:pt x="3160239" y="463172"/>
                </a:cubicBezTo>
                <a:lnTo>
                  <a:pt x="3151449" y="457214"/>
                </a:lnTo>
                <a:cubicBezTo>
                  <a:pt x="3162648" y="441132"/>
                  <a:pt x="3172252" y="424854"/>
                  <a:pt x="3180261" y="408380"/>
                </a:cubicBezTo>
                <a:cubicBezTo>
                  <a:pt x="3170429" y="390930"/>
                  <a:pt x="3161216" y="374978"/>
                  <a:pt x="3152621" y="360523"/>
                </a:cubicBezTo>
                <a:lnTo>
                  <a:pt x="3161411" y="355737"/>
                </a:lnTo>
                <a:cubicBezTo>
                  <a:pt x="3168574" y="368369"/>
                  <a:pt x="3176517" y="382238"/>
                  <a:pt x="3185242" y="397344"/>
                </a:cubicBezTo>
                <a:cubicBezTo>
                  <a:pt x="3190061" y="386340"/>
                  <a:pt x="3195595" y="371559"/>
                  <a:pt x="3201846" y="353002"/>
                </a:cubicBezTo>
                <a:close/>
                <a:moveTo>
                  <a:pt x="4302286" y="346947"/>
                </a:moveTo>
                <a:cubicBezTo>
                  <a:pt x="4310620" y="356453"/>
                  <a:pt x="4316480" y="363518"/>
                  <a:pt x="4319866" y="368141"/>
                </a:cubicBezTo>
                <a:lnTo>
                  <a:pt x="4311271" y="374587"/>
                </a:lnTo>
                <a:cubicBezTo>
                  <a:pt x="4307560" y="369378"/>
                  <a:pt x="4301830" y="362053"/>
                  <a:pt x="4294082" y="352611"/>
                </a:cubicBezTo>
                <a:close/>
                <a:moveTo>
                  <a:pt x="4217998" y="346947"/>
                </a:moveTo>
                <a:cubicBezTo>
                  <a:pt x="4223533" y="352481"/>
                  <a:pt x="4229067" y="358341"/>
                  <a:pt x="4234602" y="364527"/>
                </a:cubicBezTo>
                <a:lnTo>
                  <a:pt x="4226007" y="370973"/>
                </a:lnTo>
                <a:cubicBezTo>
                  <a:pt x="4225811" y="370713"/>
                  <a:pt x="4225486" y="370322"/>
                  <a:pt x="4225030" y="369801"/>
                </a:cubicBezTo>
                <a:cubicBezTo>
                  <a:pt x="4218714" y="362443"/>
                  <a:pt x="4213733" y="356844"/>
                  <a:pt x="4210087" y="353002"/>
                </a:cubicBezTo>
                <a:close/>
                <a:moveTo>
                  <a:pt x="3791377" y="343724"/>
                </a:moveTo>
                <a:lnTo>
                  <a:pt x="3802316" y="348216"/>
                </a:lnTo>
                <a:cubicBezTo>
                  <a:pt x="3789294" y="377582"/>
                  <a:pt x="3774709" y="404832"/>
                  <a:pt x="3758561" y="429965"/>
                </a:cubicBezTo>
                <a:cubicBezTo>
                  <a:pt x="3754589" y="427491"/>
                  <a:pt x="3751040" y="425440"/>
                  <a:pt x="3747915" y="423812"/>
                </a:cubicBezTo>
                <a:cubicBezTo>
                  <a:pt x="3764519" y="399590"/>
                  <a:pt x="3779006" y="372894"/>
                  <a:pt x="3791377" y="343724"/>
                </a:cubicBezTo>
                <a:close/>
                <a:moveTo>
                  <a:pt x="910372" y="341380"/>
                </a:moveTo>
                <a:lnTo>
                  <a:pt x="920139" y="341380"/>
                </a:lnTo>
                <a:cubicBezTo>
                  <a:pt x="920139" y="346523"/>
                  <a:pt x="920106" y="350267"/>
                  <a:pt x="920041" y="352611"/>
                </a:cubicBezTo>
                <a:cubicBezTo>
                  <a:pt x="919976" y="355346"/>
                  <a:pt x="919878" y="357723"/>
                  <a:pt x="919748" y="359741"/>
                </a:cubicBezTo>
                <a:lnTo>
                  <a:pt x="961355" y="359741"/>
                </a:lnTo>
                <a:lnTo>
                  <a:pt x="961355" y="368336"/>
                </a:lnTo>
                <a:lnTo>
                  <a:pt x="918772" y="368336"/>
                </a:lnTo>
                <a:cubicBezTo>
                  <a:pt x="918186" y="371527"/>
                  <a:pt x="917372" y="374457"/>
                  <a:pt x="916330" y="377126"/>
                </a:cubicBezTo>
                <a:cubicBezTo>
                  <a:pt x="929418" y="383442"/>
                  <a:pt x="945240" y="391516"/>
                  <a:pt x="963797" y="401348"/>
                </a:cubicBezTo>
                <a:lnTo>
                  <a:pt x="957741" y="410334"/>
                </a:lnTo>
                <a:cubicBezTo>
                  <a:pt x="942766" y="401478"/>
                  <a:pt x="927789" y="393144"/>
                  <a:pt x="912814" y="385330"/>
                </a:cubicBezTo>
                <a:cubicBezTo>
                  <a:pt x="906954" y="396074"/>
                  <a:pt x="892922" y="404636"/>
                  <a:pt x="870719" y="411017"/>
                </a:cubicBezTo>
                <a:cubicBezTo>
                  <a:pt x="869221" y="407957"/>
                  <a:pt x="867366" y="404994"/>
                  <a:pt x="865152" y="402129"/>
                </a:cubicBezTo>
                <a:cubicBezTo>
                  <a:pt x="893345" y="394641"/>
                  <a:pt x="907898" y="383377"/>
                  <a:pt x="908810" y="368336"/>
                </a:cubicBezTo>
                <a:lnTo>
                  <a:pt x="867203" y="368336"/>
                </a:lnTo>
                <a:lnTo>
                  <a:pt x="867203" y="359741"/>
                </a:lnTo>
                <a:lnTo>
                  <a:pt x="909786" y="359741"/>
                </a:lnTo>
                <a:cubicBezTo>
                  <a:pt x="910177" y="354337"/>
                  <a:pt x="910372" y="348216"/>
                  <a:pt x="910372" y="341380"/>
                </a:cubicBezTo>
                <a:close/>
                <a:moveTo>
                  <a:pt x="3880158" y="339524"/>
                </a:moveTo>
                <a:cubicBezTo>
                  <a:pt x="3896566" y="357495"/>
                  <a:pt x="3914309" y="377647"/>
                  <a:pt x="3933387" y="399981"/>
                </a:cubicBezTo>
                <a:lnTo>
                  <a:pt x="3923718" y="408185"/>
                </a:lnTo>
                <a:cubicBezTo>
                  <a:pt x="3906919" y="386828"/>
                  <a:pt x="3889534" y="366155"/>
                  <a:pt x="3871563" y="346165"/>
                </a:cubicBezTo>
                <a:close/>
                <a:moveTo>
                  <a:pt x="852943" y="335129"/>
                </a:moveTo>
                <a:lnTo>
                  <a:pt x="852943" y="420003"/>
                </a:lnTo>
                <a:lnTo>
                  <a:pt x="976200" y="420003"/>
                </a:lnTo>
                <a:lnTo>
                  <a:pt x="976200" y="335129"/>
                </a:lnTo>
                <a:close/>
                <a:moveTo>
                  <a:pt x="1065911" y="333566"/>
                </a:moveTo>
                <a:lnTo>
                  <a:pt x="1065911" y="378982"/>
                </a:lnTo>
                <a:lnTo>
                  <a:pt x="1183113" y="378982"/>
                </a:lnTo>
                <a:lnTo>
                  <a:pt x="1183113" y="333566"/>
                </a:lnTo>
                <a:close/>
                <a:moveTo>
                  <a:pt x="4045269" y="333371"/>
                </a:moveTo>
                <a:lnTo>
                  <a:pt x="4045269" y="364722"/>
                </a:lnTo>
                <a:lnTo>
                  <a:pt x="4116665" y="364722"/>
                </a:lnTo>
                <a:lnTo>
                  <a:pt x="4116665" y="333371"/>
                </a:lnTo>
                <a:close/>
                <a:moveTo>
                  <a:pt x="4582255" y="332199"/>
                </a:moveTo>
                <a:lnTo>
                  <a:pt x="4663417" y="332199"/>
                </a:lnTo>
                <a:lnTo>
                  <a:pt x="4663417" y="341770"/>
                </a:lnTo>
                <a:lnTo>
                  <a:pt x="4592412" y="341770"/>
                </a:lnTo>
                <a:lnTo>
                  <a:pt x="4592412" y="472744"/>
                </a:lnTo>
                <a:lnTo>
                  <a:pt x="4662831" y="472744"/>
                </a:lnTo>
                <a:lnTo>
                  <a:pt x="4662831" y="482218"/>
                </a:lnTo>
                <a:lnTo>
                  <a:pt x="4582255" y="482218"/>
                </a:lnTo>
                <a:close/>
                <a:moveTo>
                  <a:pt x="3134455" y="332199"/>
                </a:moveTo>
                <a:lnTo>
                  <a:pt x="3215617" y="332199"/>
                </a:lnTo>
                <a:lnTo>
                  <a:pt x="3215617" y="341770"/>
                </a:lnTo>
                <a:lnTo>
                  <a:pt x="3144612" y="341770"/>
                </a:lnTo>
                <a:lnTo>
                  <a:pt x="3144612" y="472744"/>
                </a:lnTo>
                <a:lnTo>
                  <a:pt x="3215031" y="472744"/>
                </a:lnTo>
                <a:lnTo>
                  <a:pt x="3215031" y="482218"/>
                </a:lnTo>
                <a:lnTo>
                  <a:pt x="3134455" y="482218"/>
                </a:lnTo>
                <a:close/>
                <a:moveTo>
                  <a:pt x="417584" y="330734"/>
                </a:moveTo>
                <a:lnTo>
                  <a:pt x="587234" y="330734"/>
                </a:lnTo>
                <a:lnTo>
                  <a:pt x="587234" y="344212"/>
                </a:lnTo>
                <a:lnTo>
                  <a:pt x="514764" y="392753"/>
                </a:lnTo>
                <a:lnTo>
                  <a:pt x="514764" y="466591"/>
                </a:lnTo>
                <a:cubicBezTo>
                  <a:pt x="515611" y="488533"/>
                  <a:pt x="505290" y="499277"/>
                  <a:pt x="483803" y="498821"/>
                </a:cubicBezTo>
                <a:cubicBezTo>
                  <a:pt x="478855" y="498886"/>
                  <a:pt x="474264" y="498951"/>
                  <a:pt x="470032" y="499017"/>
                </a:cubicBezTo>
                <a:cubicBezTo>
                  <a:pt x="467948" y="499017"/>
                  <a:pt x="465702" y="499017"/>
                  <a:pt x="463293" y="499017"/>
                </a:cubicBezTo>
                <a:cubicBezTo>
                  <a:pt x="461209" y="499017"/>
                  <a:pt x="457986" y="499017"/>
                  <a:pt x="453624" y="499017"/>
                </a:cubicBezTo>
                <a:cubicBezTo>
                  <a:pt x="453103" y="494654"/>
                  <a:pt x="452354" y="490259"/>
                  <a:pt x="451377" y="485831"/>
                </a:cubicBezTo>
                <a:cubicBezTo>
                  <a:pt x="460493" y="486352"/>
                  <a:pt x="470683" y="486613"/>
                  <a:pt x="481947" y="486613"/>
                </a:cubicBezTo>
                <a:cubicBezTo>
                  <a:pt x="490022" y="486678"/>
                  <a:pt x="495556" y="485213"/>
                  <a:pt x="498551" y="482218"/>
                </a:cubicBezTo>
                <a:cubicBezTo>
                  <a:pt x="501741" y="479418"/>
                  <a:pt x="503304" y="474209"/>
                  <a:pt x="503239" y="466591"/>
                </a:cubicBezTo>
                <a:lnTo>
                  <a:pt x="503239" y="386795"/>
                </a:lnTo>
                <a:lnTo>
                  <a:pt x="571802" y="341575"/>
                </a:lnTo>
                <a:lnTo>
                  <a:pt x="417584" y="341575"/>
                </a:lnTo>
                <a:close/>
                <a:moveTo>
                  <a:pt x="842590" y="325948"/>
                </a:moveTo>
                <a:lnTo>
                  <a:pt x="986553" y="325948"/>
                </a:lnTo>
                <a:lnTo>
                  <a:pt x="986553" y="429184"/>
                </a:lnTo>
                <a:lnTo>
                  <a:pt x="842590" y="429184"/>
                </a:lnTo>
                <a:close/>
                <a:moveTo>
                  <a:pt x="791510" y="325948"/>
                </a:moveTo>
                <a:lnTo>
                  <a:pt x="793366" y="336399"/>
                </a:lnTo>
                <a:cubicBezTo>
                  <a:pt x="767386" y="337636"/>
                  <a:pt x="743457" y="338612"/>
                  <a:pt x="721580" y="339329"/>
                </a:cubicBezTo>
                <a:cubicBezTo>
                  <a:pt x="719235" y="354239"/>
                  <a:pt x="716077" y="366187"/>
                  <a:pt x="712106" y="375173"/>
                </a:cubicBezTo>
                <a:lnTo>
                  <a:pt x="805184" y="375173"/>
                </a:lnTo>
                <a:lnTo>
                  <a:pt x="805184" y="385135"/>
                </a:lnTo>
                <a:lnTo>
                  <a:pt x="736718" y="385135"/>
                </a:lnTo>
                <a:cubicBezTo>
                  <a:pt x="752670" y="409422"/>
                  <a:pt x="776697" y="424691"/>
                  <a:pt x="808797" y="430942"/>
                </a:cubicBezTo>
                <a:cubicBezTo>
                  <a:pt x="806909" y="434067"/>
                  <a:pt x="805021" y="437681"/>
                  <a:pt x="803133" y="441783"/>
                </a:cubicBezTo>
                <a:cubicBezTo>
                  <a:pt x="766018" y="431495"/>
                  <a:pt x="740169" y="412612"/>
                  <a:pt x="725584" y="385135"/>
                </a:cubicBezTo>
                <a:lnTo>
                  <a:pt x="707319" y="385135"/>
                </a:lnTo>
                <a:cubicBezTo>
                  <a:pt x="696316" y="407273"/>
                  <a:pt x="669196" y="426677"/>
                  <a:pt x="625962" y="443345"/>
                </a:cubicBezTo>
                <a:cubicBezTo>
                  <a:pt x="623553" y="438983"/>
                  <a:pt x="621404" y="435467"/>
                  <a:pt x="619516" y="432797"/>
                </a:cubicBezTo>
                <a:cubicBezTo>
                  <a:pt x="657281" y="420491"/>
                  <a:pt x="682349" y="404604"/>
                  <a:pt x="694720" y="385135"/>
                </a:cubicBezTo>
                <a:lnTo>
                  <a:pt x="624106" y="385135"/>
                </a:lnTo>
                <a:lnTo>
                  <a:pt x="624106" y="375173"/>
                </a:lnTo>
                <a:lnTo>
                  <a:pt x="700581" y="375173"/>
                </a:lnTo>
                <a:cubicBezTo>
                  <a:pt x="705464" y="365211"/>
                  <a:pt x="708785" y="353393"/>
                  <a:pt x="710543" y="339719"/>
                </a:cubicBezTo>
                <a:cubicBezTo>
                  <a:pt x="684042" y="340501"/>
                  <a:pt x="659560" y="341054"/>
                  <a:pt x="637096" y="341380"/>
                </a:cubicBezTo>
                <a:cubicBezTo>
                  <a:pt x="636641" y="338254"/>
                  <a:pt x="635860" y="334771"/>
                  <a:pt x="634752" y="330929"/>
                </a:cubicBezTo>
                <a:cubicBezTo>
                  <a:pt x="685865" y="330799"/>
                  <a:pt x="738118" y="329138"/>
                  <a:pt x="791510" y="325948"/>
                </a:cubicBezTo>
                <a:close/>
                <a:moveTo>
                  <a:pt x="4034916" y="324190"/>
                </a:moveTo>
                <a:lnTo>
                  <a:pt x="4126920" y="324190"/>
                </a:lnTo>
                <a:lnTo>
                  <a:pt x="4126920" y="414338"/>
                </a:lnTo>
                <a:lnTo>
                  <a:pt x="4075546" y="414338"/>
                </a:lnTo>
                <a:cubicBezTo>
                  <a:pt x="4079844" y="429118"/>
                  <a:pt x="4085085" y="441327"/>
                  <a:pt x="4091271" y="450964"/>
                </a:cubicBezTo>
                <a:cubicBezTo>
                  <a:pt x="4104489" y="443280"/>
                  <a:pt x="4117576" y="435076"/>
                  <a:pt x="4130533" y="426351"/>
                </a:cubicBezTo>
                <a:lnTo>
                  <a:pt x="4137077" y="434555"/>
                </a:lnTo>
                <a:cubicBezTo>
                  <a:pt x="4127115" y="440871"/>
                  <a:pt x="4113800" y="448880"/>
                  <a:pt x="4097131" y="458582"/>
                </a:cubicBezTo>
                <a:cubicBezTo>
                  <a:pt x="4106051" y="469456"/>
                  <a:pt x="4121320" y="480199"/>
                  <a:pt x="4142937" y="490812"/>
                </a:cubicBezTo>
                <a:cubicBezTo>
                  <a:pt x="4141375" y="492440"/>
                  <a:pt x="4139259" y="495207"/>
                  <a:pt x="4136589" y="499114"/>
                </a:cubicBezTo>
                <a:cubicBezTo>
                  <a:pt x="4136263" y="499570"/>
                  <a:pt x="4136035" y="499928"/>
                  <a:pt x="4135905" y="500189"/>
                </a:cubicBezTo>
                <a:cubicBezTo>
                  <a:pt x="4097424" y="481892"/>
                  <a:pt x="4073821" y="453275"/>
                  <a:pt x="4065096" y="414338"/>
                </a:cubicBezTo>
                <a:lnTo>
                  <a:pt x="4045269" y="414338"/>
                </a:lnTo>
                <a:lnTo>
                  <a:pt x="4045269" y="484952"/>
                </a:lnTo>
                <a:cubicBezTo>
                  <a:pt x="4053994" y="480785"/>
                  <a:pt x="4065682" y="474925"/>
                  <a:pt x="4080332" y="467372"/>
                </a:cubicBezTo>
                <a:cubicBezTo>
                  <a:pt x="4080527" y="471148"/>
                  <a:pt x="4081048" y="474892"/>
                  <a:pt x="4081895" y="478604"/>
                </a:cubicBezTo>
                <a:cubicBezTo>
                  <a:pt x="4069979" y="483617"/>
                  <a:pt x="4058129" y="489412"/>
                  <a:pt x="4046343" y="495989"/>
                </a:cubicBezTo>
                <a:cubicBezTo>
                  <a:pt x="4043088" y="497682"/>
                  <a:pt x="4039799" y="499961"/>
                  <a:pt x="4036479" y="502826"/>
                </a:cubicBezTo>
                <a:lnTo>
                  <a:pt x="4029056" y="494231"/>
                </a:lnTo>
                <a:cubicBezTo>
                  <a:pt x="4033158" y="489998"/>
                  <a:pt x="4035111" y="484985"/>
                  <a:pt x="4034916" y="479190"/>
                </a:cubicBezTo>
                <a:close/>
                <a:moveTo>
                  <a:pt x="1054875" y="323409"/>
                </a:moveTo>
                <a:lnTo>
                  <a:pt x="1194150" y="323409"/>
                </a:lnTo>
                <a:lnTo>
                  <a:pt x="1194150" y="389139"/>
                </a:lnTo>
                <a:lnTo>
                  <a:pt x="1054875" y="389139"/>
                </a:lnTo>
                <a:close/>
                <a:moveTo>
                  <a:pt x="3352990" y="319014"/>
                </a:moveTo>
                <a:cubicBezTo>
                  <a:pt x="3360348" y="328129"/>
                  <a:pt x="3369138" y="339524"/>
                  <a:pt x="3379361" y="353197"/>
                </a:cubicBezTo>
                <a:lnTo>
                  <a:pt x="3370375" y="359937"/>
                </a:lnTo>
                <a:cubicBezTo>
                  <a:pt x="3360673" y="345872"/>
                  <a:pt x="3352079" y="334152"/>
                  <a:pt x="3344591" y="324776"/>
                </a:cubicBezTo>
                <a:close/>
                <a:moveTo>
                  <a:pt x="2926467" y="318525"/>
                </a:moveTo>
                <a:cubicBezTo>
                  <a:pt x="2936885" y="330180"/>
                  <a:pt x="2944764" y="341054"/>
                  <a:pt x="2950103" y="351146"/>
                </a:cubicBezTo>
                <a:cubicBezTo>
                  <a:pt x="2957526" y="342812"/>
                  <a:pt x="2964460" y="334152"/>
                  <a:pt x="2970907" y="325167"/>
                </a:cubicBezTo>
                <a:lnTo>
                  <a:pt x="2979697" y="330538"/>
                </a:lnTo>
                <a:cubicBezTo>
                  <a:pt x="2971688" y="341477"/>
                  <a:pt x="2963288" y="351570"/>
                  <a:pt x="2954498" y="360816"/>
                </a:cubicBezTo>
                <a:cubicBezTo>
                  <a:pt x="2959186" y="371755"/>
                  <a:pt x="2962507" y="384484"/>
                  <a:pt x="2964460" y="399004"/>
                </a:cubicBezTo>
                <a:cubicBezTo>
                  <a:pt x="2966414" y="413003"/>
                  <a:pt x="2967358" y="432048"/>
                  <a:pt x="2967293" y="456140"/>
                </a:cubicBezTo>
                <a:cubicBezTo>
                  <a:pt x="2967944" y="484920"/>
                  <a:pt x="2958665" y="499342"/>
                  <a:pt x="2939457" y="499407"/>
                </a:cubicBezTo>
                <a:cubicBezTo>
                  <a:pt x="2936788" y="499603"/>
                  <a:pt x="2934248" y="499700"/>
                  <a:pt x="2931839" y="499700"/>
                </a:cubicBezTo>
                <a:cubicBezTo>
                  <a:pt x="2930602" y="499765"/>
                  <a:pt x="2929267" y="499798"/>
                  <a:pt x="2927835" y="499798"/>
                </a:cubicBezTo>
                <a:cubicBezTo>
                  <a:pt x="2926598" y="499798"/>
                  <a:pt x="2924547" y="499798"/>
                  <a:pt x="2921682" y="499798"/>
                </a:cubicBezTo>
                <a:cubicBezTo>
                  <a:pt x="2921356" y="496738"/>
                  <a:pt x="2920607" y="493059"/>
                  <a:pt x="2919435" y="488761"/>
                </a:cubicBezTo>
                <a:cubicBezTo>
                  <a:pt x="2925686" y="489152"/>
                  <a:pt x="2931416" y="489347"/>
                  <a:pt x="2936625" y="489347"/>
                </a:cubicBezTo>
                <a:cubicBezTo>
                  <a:pt x="2950689" y="490519"/>
                  <a:pt x="2957428" y="478994"/>
                  <a:pt x="2956842" y="454773"/>
                </a:cubicBezTo>
                <a:cubicBezTo>
                  <a:pt x="2956842" y="437127"/>
                  <a:pt x="2956321" y="422737"/>
                  <a:pt x="2955280" y="411603"/>
                </a:cubicBezTo>
                <a:cubicBezTo>
                  <a:pt x="2947596" y="426644"/>
                  <a:pt x="2936462" y="439960"/>
                  <a:pt x="2921877" y="451550"/>
                </a:cubicBezTo>
                <a:cubicBezTo>
                  <a:pt x="2919142" y="448164"/>
                  <a:pt x="2916798" y="445494"/>
                  <a:pt x="2914845" y="443541"/>
                </a:cubicBezTo>
                <a:cubicBezTo>
                  <a:pt x="2932295" y="430453"/>
                  <a:pt x="2945155" y="414859"/>
                  <a:pt x="2953424" y="396758"/>
                </a:cubicBezTo>
                <a:cubicBezTo>
                  <a:pt x="2951991" y="387316"/>
                  <a:pt x="2949615" y="378070"/>
                  <a:pt x="2946294" y="369020"/>
                </a:cubicBezTo>
                <a:cubicBezTo>
                  <a:pt x="2939327" y="375726"/>
                  <a:pt x="2931839" y="381977"/>
                  <a:pt x="2923830" y="387772"/>
                </a:cubicBezTo>
                <a:cubicBezTo>
                  <a:pt x="2921682" y="384972"/>
                  <a:pt x="2919370" y="382303"/>
                  <a:pt x="2916896" y="379763"/>
                </a:cubicBezTo>
                <a:cubicBezTo>
                  <a:pt x="2926402" y="373122"/>
                  <a:pt x="2934802" y="366253"/>
                  <a:pt x="2942094" y="359155"/>
                </a:cubicBezTo>
                <a:cubicBezTo>
                  <a:pt x="2936625" y="348021"/>
                  <a:pt x="2928811" y="336626"/>
                  <a:pt x="2918654" y="324971"/>
                </a:cubicBezTo>
                <a:close/>
                <a:moveTo>
                  <a:pt x="141815" y="318525"/>
                </a:moveTo>
                <a:lnTo>
                  <a:pt x="152656" y="323799"/>
                </a:lnTo>
                <a:cubicBezTo>
                  <a:pt x="137745" y="344570"/>
                  <a:pt x="122932" y="363550"/>
                  <a:pt x="108217" y="380740"/>
                </a:cubicBezTo>
                <a:cubicBezTo>
                  <a:pt x="109975" y="380740"/>
                  <a:pt x="112775" y="380707"/>
                  <a:pt x="116617" y="380642"/>
                </a:cubicBezTo>
                <a:cubicBezTo>
                  <a:pt x="131983" y="380382"/>
                  <a:pt x="143736" y="380154"/>
                  <a:pt x="151875" y="379959"/>
                </a:cubicBezTo>
                <a:cubicBezTo>
                  <a:pt x="158061" y="372145"/>
                  <a:pt x="163790" y="364560"/>
                  <a:pt x="169065" y="357202"/>
                </a:cubicBezTo>
                <a:lnTo>
                  <a:pt x="179417" y="362964"/>
                </a:lnTo>
                <a:cubicBezTo>
                  <a:pt x="157670" y="389530"/>
                  <a:pt x="135596" y="414989"/>
                  <a:pt x="113198" y="439341"/>
                </a:cubicBezTo>
                <a:cubicBezTo>
                  <a:pt x="117756" y="439211"/>
                  <a:pt x="124853" y="438983"/>
                  <a:pt x="134490" y="438657"/>
                </a:cubicBezTo>
                <a:cubicBezTo>
                  <a:pt x="157996" y="437876"/>
                  <a:pt x="172971" y="437388"/>
                  <a:pt x="179417" y="437192"/>
                </a:cubicBezTo>
                <a:cubicBezTo>
                  <a:pt x="179027" y="440383"/>
                  <a:pt x="178831" y="443704"/>
                  <a:pt x="178831" y="447155"/>
                </a:cubicBezTo>
                <a:cubicBezTo>
                  <a:pt x="159037" y="447155"/>
                  <a:pt x="139047" y="447773"/>
                  <a:pt x="118862" y="449010"/>
                </a:cubicBezTo>
                <a:cubicBezTo>
                  <a:pt x="109877" y="449531"/>
                  <a:pt x="103984" y="450052"/>
                  <a:pt x="101185" y="450573"/>
                </a:cubicBezTo>
                <a:lnTo>
                  <a:pt x="96204" y="439146"/>
                </a:lnTo>
                <a:cubicBezTo>
                  <a:pt x="102520" y="435109"/>
                  <a:pt x="108380" y="430063"/>
                  <a:pt x="113784" y="424007"/>
                </a:cubicBezTo>
                <a:cubicBezTo>
                  <a:pt x="124462" y="412287"/>
                  <a:pt x="134685" y="400599"/>
                  <a:pt x="144452" y="388944"/>
                </a:cubicBezTo>
                <a:cubicBezTo>
                  <a:pt x="134685" y="389139"/>
                  <a:pt x="122607" y="389563"/>
                  <a:pt x="108217" y="390214"/>
                </a:cubicBezTo>
                <a:cubicBezTo>
                  <a:pt x="102096" y="390474"/>
                  <a:pt x="98027" y="390865"/>
                  <a:pt x="96008" y="391386"/>
                </a:cubicBezTo>
                <a:lnTo>
                  <a:pt x="91418" y="380935"/>
                </a:lnTo>
                <a:cubicBezTo>
                  <a:pt x="96236" y="378136"/>
                  <a:pt x="100827" y="374294"/>
                  <a:pt x="105189" y="369410"/>
                </a:cubicBezTo>
                <a:cubicBezTo>
                  <a:pt x="118472" y="353523"/>
                  <a:pt x="130681" y="336561"/>
                  <a:pt x="141815" y="318525"/>
                </a:cubicBezTo>
                <a:close/>
                <a:moveTo>
                  <a:pt x="54401" y="317939"/>
                </a:moveTo>
                <a:lnTo>
                  <a:pt x="65438" y="322530"/>
                </a:lnTo>
                <a:cubicBezTo>
                  <a:pt x="51374" y="343300"/>
                  <a:pt x="36951" y="362769"/>
                  <a:pt x="22171" y="380935"/>
                </a:cubicBezTo>
                <a:cubicBezTo>
                  <a:pt x="23799" y="380870"/>
                  <a:pt x="26240" y="380805"/>
                  <a:pt x="29496" y="380740"/>
                </a:cubicBezTo>
                <a:cubicBezTo>
                  <a:pt x="45058" y="380349"/>
                  <a:pt x="56485" y="380089"/>
                  <a:pt x="63778" y="379959"/>
                </a:cubicBezTo>
                <a:cubicBezTo>
                  <a:pt x="64429" y="379047"/>
                  <a:pt x="65406" y="377647"/>
                  <a:pt x="66708" y="375759"/>
                </a:cubicBezTo>
                <a:cubicBezTo>
                  <a:pt x="73154" y="366578"/>
                  <a:pt x="77940" y="359579"/>
                  <a:pt x="81065" y="354760"/>
                </a:cubicBezTo>
                <a:lnTo>
                  <a:pt x="91613" y="359741"/>
                </a:lnTo>
                <a:cubicBezTo>
                  <a:pt x="69345" y="390539"/>
                  <a:pt x="48541" y="417366"/>
                  <a:pt x="29203" y="440220"/>
                </a:cubicBezTo>
                <a:cubicBezTo>
                  <a:pt x="42616" y="439439"/>
                  <a:pt x="59741" y="438755"/>
                  <a:pt x="80577" y="438169"/>
                </a:cubicBezTo>
                <a:cubicBezTo>
                  <a:pt x="80186" y="441750"/>
                  <a:pt x="79991" y="444941"/>
                  <a:pt x="79991" y="447741"/>
                </a:cubicBezTo>
                <a:cubicBezTo>
                  <a:pt x="63973" y="447936"/>
                  <a:pt x="46588" y="448685"/>
                  <a:pt x="27836" y="449987"/>
                </a:cubicBezTo>
                <a:cubicBezTo>
                  <a:pt x="25361" y="450182"/>
                  <a:pt x="22041" y="450638"/>
                  <a:pt x="17874" y="451354"/>
                </a:cubicBezTo>
                <a:cubicBezTo>
                  <a:pt x="17288" y="451419"/>
                  <a:pt x="16864" y="451485"/>
                  <a:pt x="16604" y="451550"/>
                </a:cubicBezTo>
                <a:lnTo>
                  <a:pt x="11623" y="440220"/>
                </a:lnTo>
                <a:cubicBezTo>
                  <a:pt x="17483" y="436899"/>
                  <a:pt x="22757" y="432472"/>
                  <a:pt x="27445" y="426937"/>
                </a:cubicBezTo>
                <a:cubicBezTo>
                  <a:pt x="35844" y="417366"/>
                  <a:pt x="45774" y="404832"/>
                  <a:pt x="57234" y="389335"/>
                </a:cubicBezTo>
                <a:cubicBezTo>
                  <a:pt x="41607" y="389530"/>
                  <a:pt x="30929" y="389888"/>
                  <a:pt x="25199" y="390409"/>
                </a:cubicBezTo>
                <a:cubicBezTo>
                  <a:pt x="16994" y="390995"/>
                  <a:pt x="12404" y="391516"/>
                  <a:pt x="11428" y="391972"/>
                </a:cubicBezTo>
                <a:lnTo>
                  <a:pt x="6642" y="381619"/>
                </a:lnTo>
                <a:cubicBezTo>
                  <a:pt x="11655" y="378168"/>
                  <a:pt x="15985" y="374099"/>
                  <a:pt x="19632" y="369410"/>
                </a:cubicBezTo>
                <a:cubicBezTo>
                  <a:pt x="32849" y="352677"/>
                  <a:pt x="44439" y="335520"/>
                  <a:pt x="54401" y="317939"/>
                </a:cubicBezTo>
                <a:close/>
                <a:moveTo>
                  <a:pt x="2806433" y="317549"/>
                </a:moveTo>
                <a:lnTo>
                  <a:pt x="2817860" y="317549"/>
                </a:lnTo>
                <a:lnTo>
                  <a:pt x="2817860" y="475967"/>
                </a:lnTo>
                <a:cubicBezTo>
                  <a:pt x="2818446" y="492766"/>
                  <a:pt x="2810307" y="501100"/>
                  <a:pt x="2793443" y="500970"/>
                </a:cubicBezTo>
                <a:cubicBezTo>
                  <a:pt x="2784132" y="501230"/>
                  <a:pt x="2775277" y="501361"/>
                  <a:pt x="2766877" y="501361"/>
                </a:cubicBezTo>
                <a:cubicBezTo>
                  <a:pt x="2766356" y="497714"/>
                  <a:pt x="2765477" y="493580"/>
                  <a:pt x="2764240" y="488957"/>
                </a:cubicBezTo>
                <a:cubicBezTo>
                  <a:pt x="2770556" y="489217"/>
                  <a:pt x="2774951" y="489380"/>
                  <a:pt x="2777425" y="489445"/>
                </a:cubicBezTo>
                <a:cubicBezTo>
                  <a:pt x="2780681" y="489510"/>
                  <a:pt x="2784490" y="489543"/>
                  <a:pt x="2788853" y="489543"/>
                </a:cubicBezTo>
                <a:cubicBezTo>
                  <a:pt x="2796080" y="489608"/>
                  <a:pt x="2800801" y="488501"/>
                  <a:pt x="2803014" y="486222"/>
                </a:cubicBezTo>
                <a:cubicBezTo>
                  <a:pt x="2805359" y="484203"/>
                  <a:pt x="2806498" y="479776"/>
                  <a:pt x="2806433" y="472939"/>
                </a:cubicBezTo>
                <a:close/>
                <a:moveTo>
                  <a:pt x="1739633" y="317549"/>
                </a:moveTo>
                <a:lnTo>
                  <a:pt x="1751060" y="317549"/>
                </a:lnTo>
                <a:lnTo>
                  <a:pt x="1751060" y="475967"/>
                </a:lnTo>
                <a:cubicBezTo>
                  <a:pt x="1751646" y="492766"/>
                  <a:pt x="1743507" y="501100"/>
                  <a:pt x="1726643" y="500970"/>
                </a:cubicBezTo>
                <a:cubicBezTo>
                  <a:pt x="1717332" y="501230"/>
                  <a:pt x="1708477" y="501361"/>
                  <a:pt x="1700077" y="501361"/>
                </a:cubicBezTo>
                <a:cubicBezTo>
                  <a:pt x="1699556" y="497714"/>
                  <a:pt x="1698677" y="493580"/>
                  <a:pt x="1697440" y="488957"/>
                </a:cubicBezTo>
                <a:cubicBezTo>
                  <a:pt x="1703756" y="489217"/>
                  <a:pt x="1708151" y="489380"/>
                  <a:pt x="1710625" y="489445"/>
                </a:cubicBezTo>
                <a:cubicBezTo>
                  <a:pt x="1713881" y="489510"/>
                  <a:pt x="1717690" y="489543"/>
                  <a:pt x="1722053" y="489543"/>
                </a:cubicBezTo>
                <a:cubicBezTo>
                  <a:pt x="1729280" y="489608"/>
                  <a:pt x="1734001" y="488501"/>
                  <a:pt x="1736215" y="486222"/>
                </a:cubicBezTo>
                <a:cubicBezTo>
                  <a:pt x="1738559" y="484203"/>
                  <a:pt x="1739698" y="479776"/>
                  <a:pt x="1739633" y="472939"/>
                </a:cubicBezTo>
                <a:close/>
                <a:moveTo>
                  <a:pt x="3983933" y="316181"/>
                </a:moveTo>
                <a:lnTo>
                  <a:pt x="3994091" y="316181"/>
                </a:lnTo>
                <a:lnTo>
                  <a:pt x="3994091" y="355542"/>
                </a:lnTo>
                <a:lnTo>
                  <a:pt x="4020852" y="355542"/>
                </a:lnTo>
                <a:lnTo>
                  <a:pt x="4020852" y="364527"/>
                </a:lnTo>
                <a:lnTo>
                  <a:pt x="3994091" y="364527"/>
                </a:lnTo>
                <a:lnTo>
                  <a:pt x="3994091" y="394804"/>
                </a:lnTo>
                <a:lnTo>
                  <a:pt x="3999072" y="390214"/>
                </a:lnTo>
                <a:cubicBezTo>
                  <a:pt x="4009359" y="399785"/>
                  <a:pt x="4017564" y="407566"/>
                  <a:pt x="4023684" y="413557"/>
                </a:cubicBezTo>
                <a:lnTo>
                  <a:pt x="4015871" y="420784"/>
                </a:lnTo>
                <a:cubicBezTo>
                  <a:pt x="4006364" y="410496"/>
                  <a:pt x="3999104" y="402976"/>
                  <a:pt x="3994091" y="398223"/>
                </a:cubicBezTo>
                <a:lnTo>
                  <a:pt x="3994091" y="503607"/>
                </a:lnTo>
                <a:lnTo>
                  <a:pt x="3983933" y="503607"/>
                </a:lnTo>
                <a:lnTo>
                  <a:pt x="3983933" y="385819"/>
                </a:lnTo>
                <a:cubicBezTo>
                  <a:pt x="3977422" y="410236"/>
                  <a:pt x="3968339" y="431039"/>
                  <a:pt x="3956684" y="448229"/>
                </a:cubicBezTo>
                <a:cubicBezTo>
                  <a:pt x="3955056" y="443931"/>
                  <a:pt x="3953330" y="439927"/>
                  <a:pt x="3951507" y="436216"/>
                </a:cubicBezTo>
                <a:cubicBezTo>
                  <a:pt x="3965441" y="417008"/>
                  <a:pt x="3975957" y="393111"/>
                  <a:pt x="3983054" y="364527"/>
                </a:cubicBezTo>
                <a:lnTo>
                  <a:pt x="3956098" y="364527"/>
                </a:lnTo>
                <a:lnTo>
                  <a:pt x="3956098" y="355542"/>
                </a:lnTo>
                <a:lnTo>
                  <a:pt x="3983933" y="355542"/>
                </a:lnTo>
                <a:close/>
                <a:moveTo>
                  <a:pt x="3832984" y="316181"/>
                </a:moveTo>
                <a:lnTo>
                  <a:pt x="3844118" y="316181"/>
                </a:lnTo>
                <a:lnTo>
                  <a:pt x="3844118" y="431625"/>
                </a:lnTo>
                <a:lnTo>
                  <a:pt x="3832984" y="431625"/>
                </a:lnTo>
                <a:close/>
                <a:moveTo>
                  <a:pt x="4480042" y="315986"/>
                </a:moveTo>
                <a:lnTo>
                  <a:pt x="4490688" y="318721"/>
                </a:lnTo>
                <a:cubicBezTo>
                  <a:pt x="4487172" y="329073"/>
                  <a:pt x="4483559" y="338677"/>
                  <a:pt x="4479847" y="347533"/>
                </a:cubicBezTo>
                <a:lnTo>
                  <a:pt x="4544504" y="347533"/>
                </a:lnTo>
                <a:cubicBezTo>
                  <a:pt x="4543722" y="393111"/>
                  <a:pt x="4542518" y="432797"/>
                  <a:pt x="4540890" y="466591"/>
                </a:cubicBezTo>
                <a:cubicBezTo>
                  <a:pt x="4540890" y="488468"/>
                  <a:pt x="4529756" y="499342"/>
                  <a:pt x="4507487" y="499212"/>
                </a:cubicBezTo>
                <a:cubicBezTo>
                  <a:pt x="4503515" y="499342"/>
                  <a:pt x="4499088" y="499440"/>
                  <a:pt x="4494204" y="499505"/>
                </a:cubicBezTo>
                <a:cubicBezTo>
                  <a:pt x="4491860" y="499570"/>
                  <a:pt x="4489288" y="499603"/>
                  <a:pt x="4486489" y="499603"/>
                </a:cubicBezTo>
                <a:cubicBezTo>
                  <a:pt x="4484014" y="499603"/>
                  <a:pt x="4480596" y="499603"/>
                  <a:pt x="4476233" y="499603"/>
                </a:cubicBezTo>
                <a:cubicBezTo>
                  <a:pt x="4475582" y="495826"/>
                  <a:pt x="4474736" y="492147"/>
                  <a:pt x="4473694" y="488566"/>
                </a:cubicBezTo>
                <a:cubicBezTo>
                  <a:pt x="4483917" y="488957"/>
                  <a:pt x="4494563" y="489152"/>
                  <a:pt x="4505632" y="489152"/>
                </a:cubicBezTo>
                <a:cubicBezTo>
                  <a:pt x="4522105" y="489998"/>
                  <a:pt x="4530374" y="482087"/>
                  <a:pt x="4530439" y="465419"/>
                </a:cubicBezTo>
                <a:cubicBezTo>
                  <a:pt x="4531611" y="444387"/>
                  <a:pt x="4532686" y="408445"/>
                  <a:pt x="4533662" y="357593"/>
                </a:cubicBezTo>
                <a:lnTo>
                  <a:pt x="4475647" y="357593"/>
                </a:lnTo>
                <a:cubicBezTo>
                  <a:pt x="4470308" y="370355"/>
                  <a:pt x="4464839" y="381359"/>
                  <a:pt x="4459239" y="390605"/>
                </a:cubicBezTo>
                <a:cubicBezTo>
                  <a:pt x="4457025" y="388846"/>
                  <a:pt x="4453965" y="386893"/>
                  <a:pt x="4450058" y="384744"/>
                </a:cubicBezTo>
                <a:cubicBezTo>
                  <a:pt x="4461974" y="365536"/>
                  <a:pt x="4471969" y="342617"/>
                  <a:pt x="4480042" y="315986"/>
                </a:cubicBezTo>
                <a:close/>
                <a:moveTo>
                  <a:pt x="4400833" y="315986"/>
                </a:moveTo>
                <a:lnTo>
                  <a:pt x="4411675" y="318330"/>
                </a:lnTo>
                <a:cubicBezTo>
                  <a:pt x="4410893" y="320674"/>
                  <a:pt x="4409558" y="324776"/>
                  <a:pt x="4407670" y="330636"/>
                </a:cubicBezTo>
                <a:cubicBezTo>
                  <a:pt x="4405131" y="338645"/>
                  <a:pt x="4403275" y="344407"/>
                  <a:pt x="4402103" y="347923"/>
                </a:cubicBezTo>
                <a:lnTo>
                  <a:pt x="4441854" y="347923"/>
                </a:lnTo>
                <a:lnTo>
                  <a:pt x="4441854" y="499603"/>
                </a:lnTo>
                <a:lnTo>
                  <a:pt x="4431501" y="499603"/>
                </a:lnTo>
                <a:lnTo>
                  <a:pt x="4431501" y="483585"/>
                </a:lnTo>
                <a:lnTo>
                  <a:pt x="4381690" y="483585"/>
                </a:lnTo>
                <a:lnTo>
                  <a:pt x="4381690" y="500970"/>
                </a:lnTo>
                <a:lnTo>
                  <a:pt x="4371240" y="500970"/>
                </a:lnTo>
                <a:lnTo>
                  <a:pt x="4371240" y="347923"/>
                </a:lnTo>
                <a:lnTo>
                  <a:pt x="4391653" y="347923"/>
                </a:lnTo>
                <a:cubicBezTo>
                  <a:pt x="4395494" y="335813"/>
                  <a:pt x="4398554" y="325167"/>
                  <a:pt x="4400833" y="315986"/>
                </a:cubicBezTo>
                <a:close/>
                <a:moveTo>
                  <a:pt x="1543612" y="315986"/>
                </a:moveTo>
                <a:lnTo>
                  <a:pt x="1555235" y="318135"/>
                </a:lnTo>
                <a:lnTo>
                  <a:pt x="1550449" y="325948"/>
                </a:lnTo>
                <a:cubicBezTo>
                  <a:pt x="1571285" y="355769"/>
                  <a:pt x="1600228" y="379568"/>
                  <a:pt x="1637276" y="397344"/>
                </a:cubicBezTo>
                <a:cubicBezTo>
                  <a:pt x="1633630" y="401315"/>
                  <a:pt x="1631026" y="404539"/>
                  <a:pt x="1629463" y="407013"/>
                </a:cubicBezTo>
                <a:cubicBezTo>
                  <a:pt x="1591828" y="387088"/>
                  <a:pt x="1563472" y="362932"/>
                  <a:pt x="1544394" y="334543"/>
                </a:cubicBezTo>
                <a:cubicBezTo>
                  <a:pt x="1523362" y="365146"/>
                  <a:pt x="1494029" y="390409"/>
                  <a:pt x="1456394" y="410334"/>
                </a:cubicBezTo>
                <a:cubicBezTo>
                  <a:pt x="1451967" y="404864"/>
                  <a:pt x="1449297" y="401804"/>
                  <a:pt x="1448386" y="401153"/>
                </a:cubicBezTo>
                <a:cubicBezTo>
                  <a:pt x="1492597" y="378103"/>
                  <a:pt x="1524339" y="349714"/>
                  <a:pt x="1543612" y="315986"/>
                </a:cubicBezTo>
                <a:close/>
                <a:moveTo>
                  <a:pt x="243488" y="315595"/>
                </a:moveTo>
                <a:lnTo>
                  <a:pt x="254427" y="319404"/>
                </a:lnTo>
                <a:cubicBezTo>
                  <a:pt x="242837" y="339589"/>
                  <a:pt x="229456" y="360392"/>
                  <a:pt x="214285" y="381814"/>
                </a:cubicBezTo>
                <a:cubicBezTo>
                  <a:pt x="216238" y="381749"/>
                  <a:pt x="219787" y="381652"/>
                  <a:pt x="224931" y="381521"/>
                </a:cubicBezTo>
                <a:cubicBezTo>
                  <a:pt x="234502" y="381196"/>
                  <a:pt x="241404" y="381000"/>
                  <a:pt x="245636" y="380935"/>
                </a:cubicBezTo>
                <a:cubicBezTo>
                  <a:pt x="248567" y="376443"/>
                  <a:pt x="252636" y="369638"/>
                  <a:pt x="257845" y="360523"/>
                </a:cubicBezTo>
                <a:lnTo>
                  <a:pt x="268491" y="364722"/>
                </a:lnTo>
                <a:cubicBezTo>
                  <a:pt x="250129" y="392200"/>
                  <a:pt x="234047" y="414696"/>
                  <a:pt x="220242" y="432211"/>
                </a:cubicBezTo>
                <a:cubicBezTo>
                  <a:pt x="227079" y="431560"/>
                  <a:pt x="237758" y="430681"/>
                  <a:pt x="252278" y="429574"/>
                </a:cubicBezTo>
                <a:cubicBezTo>
                  <a:pt x="256640" y="429249"/>
                  <a:pt x="259961" y="428988"/>
                  <a:pt x="262240" y="428793"/>
                </a:cubicBezTo>
                <a:cubicBezTo>
                  <a:pt x="261719" y="430681"/>
                  <a:pt x="261296" y="433579"/>
                  <a:pt x="260970" y="437485"/>
                </a:cubicBezTo>
                <a:cubicBezTo>
                  <a:pt x="260905" y="437746"/>
                  <a:pt x="260872" y="437974"/>
                  <a:pt x="260872" y="438169"/>
                </a:cubicBezTo>
                <a:cubicBezTo>
                  <a:pt x="235870" y="439992"/>
                  <a:pt x="218192" y="441653"/>
                  <a:pt x="207839" y="443150"/>
                </a:cubicBezTo>
                <a:lnTo>
                  <a:pt x="204225" y="433774"/>
                </a:lnTo>
                <a:cubicBezTo>
                  <a:pt x="208588" y="430844"/>
                  <a:pt x="214122" y="425114"/>
                  <a:pt x="220829" y="416584"/>
                </a:cubicBezTo>
                <a:cubicBezTo>
                  <a:pt x="226298" y="409487"/>
                  <a:pt x="232582" y="400697"/>
                  <a:pt x="239679" y="390214"/>
                </a:cubicBezTo>
                <a:cubicBezTo>
                  <a:pt x="224312" y="390474"/>
                  <a:pt x="212429" y="390930"/>
                  <a:pt x="204030" y="391581"/>
                </a:cubicBezTo>
                <a:lnTo>
                  <a:pt x="201002" y="381326"/>
                </a:lnTo>
                <a:cubicBezTo>
                  <a:pt x="204843" y="378201"/>
                  <a:pt x="208978" y="373415"/>
                  <a:pt x="213406" y="366969"/>
                </a:cubicBezTo>
                <a:cubicBezTo>
                  <a:pt x="226038" y="348216"/>
                  <a:pt x="236065" y="331092"/>
                  <a:pt x="243488" y="315595"/>
                </a:cubicBezTo>
                <a:close/>
                <a:moveTo>
                  <a:pt x="3009486" y="315400"/>
                </a:moveTo>
                <a:lnTo>
                  <a:pt x="3019838" y="317939"/>
                </a:lnTo>
                <a:cubicBezTo>
                  <a:pt x="3015085" y="329008"/>
                  <a:pt x="3011439" y="337212"/>
                  <a:pt x="3008900" y="342552"/>
                </a:cubicBezTo>
                <a:lnTo>
                  <a:pt x="3097680" y="342552"/>
                </a:lnTo>
                <a:cubicBezTo>
                  <a:pt x="3096964" y="389563"/>
                  <a:pt x="3095759" y="430909"/>
                  <a:pt x="3094066" y="466591"/>
                </a:cubicBezTo>
                <a:cubicBezTo>
                  <a:pt x="3093741" y="488403"/>
                  <a:pt x="3082411" y="499472"/>
                  <a:pt x="3060078" y="499798"/>
                </a:cubicBezTo>
                <a:cubicBezTo>
                  <a:pt x="3055455" y="499928"/>
                  <a:pt x="3050571" y="500026"/>
                  <a:pt x="3045428" y="500091"/>
                </a:cubicBezTo>
                <a:cubicBezTo>
                  <a:pt x="3042953" y="500156"/>
                  <a:pt x="3040349" y="500189"/>
                  <a:pt x="3037614" y="500189"/>
                </a:cubicBezTo>
                <a:cubicBezTo>
                  <a:pt x="3035140" y="500189"/>
                  <a:pt x="3031949" y="500189"/>
                  <a:pt x="3028043" y="500189"/>
                </a:cubicBezTo>
                <a:cubicBezTo>
                  <a:pt x="3027457" y="496152"/>
                  <a:pt x="3026675" y="492212"/>
                  <a:pt x="3025699" y="488371"/>
                </a:cubicBezTo>
                <a:cubicBezTo>
                  <a:pt x="3037549" y="488892"/>
                  <a:pt x="3048260" y="489087"/>
                  <a:pt x="3057832" y="488957"/>
                </a:cubicBezTo>
                <a:cubicBezTo>
                  <a:pt x="3074761" y="489347"/>
                  <a:pt x="3083258" y="481566"/>
                  <a:pt x="3083323" y="465614"/>
                </a:cubicBezTo>
                <a:cubicBezTo>
                  <a:pt x="3085276" y="428109"/>
                  <a:pt x="3086383" y="390377"/>
                  <a:pt x="3086644" y="352416"/>
                </a:cubicBezTo>
                <a:lnTo>
                  <a:pt x="3004114" y="352416"/>
                </a:lnTo>
                <a:cubicBezTo>
                  <a:pt x="2997472" y="365439"/>
                  <a:pt x="2990115" y="377615"/>
                  <a:pt x="2982041" y="388944"/>
                </a:cubicBezTo>
                <a:cubicBezTo>
                  <a:pt x="2979371" y="386730"/>
                  <a:pt x="2976441" y="384679"/>
                  <a:pt x="2973251" y="382791"/>
                </a:cubicBezTo>
                <a:cubicBezTo>
                  <a:pt x="2988812" y="361825"/>
                  <a:pt x="3000891" y="339361"/>
                  <a:pt x="3009486" y="315400"/>
                </a:cubicBezTo>
                <a:close/>
                <a:moveTo>
                  <a:pt x="2181392" y="315400"/>
                </a:moveTo>
                <a:lnTo>
                  <a:pt x="2192136" y="315400"/>
                </a:lnTo>
                <a:cubicBezTo>
                  <a:pt x="2192136" y="335194"/>
                  <a:pt x="2191745" y="352774"/>
                  <a:pt x="2190963" y="368141"/>
                </a:cubicBezTo>
                <a:cubicBezTo>
                  <a:pt x="2197019" y="425505"/>
                  <a:pt x="2219352" y="466656"/>
                  <a:pt x="2257964" y="491594"/>
                </a:cubicBezTo>
                <a:cubicBezTo>
                  <a:pt x="2254839" y="494849"/>
                  <a:pt x="2252169" y="498105"/>
                  <a:pt x="2249955" y="501361"/>
                </a:cubicBezTo>
                <a:cubicBezTo>
                  <a:pt x="2212516" y="473753"/>
                  <a:pt x="2191387" y="438169"/>
                  <a:pt x="2186568" y="394609"/>
                </a:cubicBezTo>
                <a:cubicBezTo>
                  <a:pt x="2182466" y="440188"/>
                  <a:pt x="2161533" y="476325"/>
                  <a:pt x="2123768" y="503021"/>
                </a:cubicBezTo>
                <a:cubicBezTo>
                  <a:pt x="2121944" y="500742"/>
                  <a:pt x="2119145" y="497682"/>
                  <a:pt x="2115368" y="493840"/>
                </a:cubicBezTo>
                <a:cubicBezTo>
                  <a:pt x="2158668" y="464930"/>
                  <a:pt x="2180318" y="420979"/>
                  <a:pt x="2180318" y="361988"/>
                </a:cubicBezTo>
                <a:cubicBezTo>
                  <a:pt x="2181034" y="347989"/>
                  <a:pt x="2181392" y="332459"/>
                  <a:pt x="2181392" y="315400"/>
                </a:cubicBezTo>
                <a:close/>
                <a:moveTo>
                  <a:pt x="2114782" y="315400"/>
                </a:moveTo>
                <a:lnTo>
                  <a:pt x="2125526" y="318330"/>
                </a:lnTo>
                <a:cubicBezTo>
                  <a:pt x="2120447" y="333761"/>
                  <a:pt x="2114261" y="349161"/>
                  <a:pt x="2106969" y="364527"/>
                </a:cubicBezTo>
                <a:lnTo>
                  <a:pt x="2106969" y="503607"/>
                </a:lnTo>
                <a:lnTo>
                  <a:pt x="2096518" y="503607"/>
                </a:lnTo>
                <a:lnTo>
                  <a:pt x="2096518" y="384744"/>
                </a:lnTo>
                <a:cubicBezTo>
                  <a:pt x="2088184" y="399720"/>
                  <a:pt x="2080110" y="412059"/>
                  <a:pt x="2072296" y="421761"/>
                </a:cubicBezTo>
                <a:cubicBezTo>
                  <a:pt x="2070994" y="418245"/>
                  <a:pt x="2069269" y="414501"/>
                  <a:pt x="2067120" y="410529"/>
                </a:cubicBezTo>
                <a:cubicBezTo>
                  <a:pt x="2089519" y="381163"/>
                  <a:pt x="2105406" y="349454"/>
                  <a:pt x="2114782" y="315400"/>
                </a:cubicBezTo>
                <a:close/>
                <a:moveTo>
                  <a:pt x="4691644" y="315204"/>
                </a:moveTo>
                <a:lnTo>
                  <a:pt x="4701801" y="316962"/>
                </a:lnTo>
                <a:cubicBezTo>
                  <a:pt x="4699783" y="325883"/>
                  <a:pt x="4697048" y="335487"/>
                  <a:pt x="4693597" y="345775"/>
                </a:cubicBezTo>
                <a:lnTo>
                  <a:pt x="4756788" y="345775"/>
                </a:lnTo>
                <a:lnTo>
                  <a:pt x="4756788" y="356323"/>
                </a:lnTo>
                <a:lnTo>
                  <a:pt x="4745264" y="390995"/>
                </a:lnTo>
                <a:lnTo>
                  <a:pt x="4735204" y="388163"/>
                </a:lnTo>
                <a:lnTo>
                  <a:pt x="4746826" y="355346"/>
                </a:lnTo>
                <a:lnTo>
                  <a:pt x="4690472" y="355346"/>
                </a:lnTo>
                <a:cubicBezTo>
                  <a:pt x="4685588" y="368694"/>
                  <a:pt x="4679826" y="382368"/>
                  <a:pt x="4673184" y="396367"/>
                </a:cubicBezTo>
                <a:cubicBezTo>
                  <a:pt x="4670254" y="394674"/>
                  <a:pt x="4667064" y="393209"/>
                  <a:pt x="4663613" y="391972"/>
                </a:cubicBezTo>
                <a:cubicBezTo>
                  <a:pt x="4676700" y="366122"/>
                  <a:pt x="4686044" y="340533"/>
                  <a:pt x="4691644" y="315204"/>
                </a:cubicBezTo>
                <a:close/>
                <a:moveTo>
                  <a:pt x="3449194" y="315204"/>
                </a:moveTo>
                <a:lnTo>
                  <a:pt x="3459547" y="315204"/>
                </a:lnTo>
                <a:lnTo>
                  <a:pt x="3459547" y="346361"/>
                </a:lnTo>
                <a:lnTo>
                  <a:pt x="3508576" y="346361"/>
                </a:lnTo>
                <a:lnTo>
                  <a:pt x="3508576" y="463563"/>
                </a:lnTo>
                <a:lnTo>
                  <a:pt x="3400164" y="463563"/>
                </a:lnTo>
                <a:lnTo>
                  <a:pt x="3400164" y="346361"/>
                </a:lnTo>
                <a:lnTo>
                  <a:pt x="3449194" y="346361"/>
                </a:lnTo>
                <a:close/>
                <a:moveTo>
                  <a:pt x="3243843" y="315204"/>
                </a:moveTo>
                <a:lnTo>
                  <a:pt x="3254001" y="316962"/>
                </a:lnTo>
                <a:cubicBezTo>
                  <a:pt x="3251982" y="325883"/>
                  <a:pt x="3249248" y="335487"/>
                  <a:pt x="3245797" y="345775"/>
                </a:cubicBezTo>
                <a:lnTo>
                  <a:pt x="3308988" y="345775"/>
                </a:lnTo>
                <a:lnTo>
                  <a:pt x="3308988" y="356323"/>
                </a:lnTo>
                <a:lnTo>
                  <a:pt x="3297463" y="390995"/>
                </a:lnTo>
                <a:lnTo>
                  <a:pt x="3287404" y="388163"/>
                </a:lnTo>
                <a:lnTo>
                  <a:pt x="3299026" y="355346"/>
                </a:lnTo>
                <a:lnTo>
                  <a:pt x="3242671" y="355346"/>
                </a:lnTo>
                <a:cubicBezTo>
                  <a:pt x="3237788" y="368694"/>
                  <a:pt x="3232026" y="382368"/>
                  <a:pt x="3225384" y="396367"/>
                </a:cubicBezTo>
                <a:cubicBezTo>
                  <a:pt x="3222454" y="394674"/>
                  <a:pt x="3219264" y="393209"/>
                  <a:pt x="3215813" y="391972"/>
                </a:cubicBezTo>
                <a:cubicBezTo>
                  <a:pt x="3228900" y="366122"/>
                  <a:pt x="3238244" y="340533"/>
                  <a:pt x="3243843" y="315204"/>
                </a:cubicBezTo>
                <a:close/>
                <a:moveTo>
                  <a:pt x="4286854" y="314521"/>
                </a:moveTo>
                <a:lnTo>
                  <a:pt x="4297500" y="316572"/>
                </a:lnTo>
                <a:cubicBezTo>
                  <a:pt x="4294831" y="322757"/>
                  <a:pt x="4292096" y="328618"/>
                  <a:pt x="4289296" y="334152"/>
                </a:cubicBezTo>
                <a:lnTo>
                  <a:pt x="4350241" y="334152"/>
                </a:lnTo>
                <a:lnTo>
                  <a:pt x="4350241" y="343138"/>
                </a:lnTo>
                <a:lnTo>
                  <a:pt x="4284413" y="343138"/>
                </a:lnTo>
                <a:cubicBezTo>
                  <a:pt x="4277576" y="355053"/>
                  <a:pt x="4269534" y="365732"/>
                  <a:pt x="4260288" y="375173"/>
                </a:cubicBezTo>
                <a:cubicBezTo>
                  <a:pt x="4257684" y="372829"/>
                  <a:pt x="4254656" y="370615"/>
                  <a:pt x="4251205" y="368531"/>
                </a:cubicBezTo>
                <a:cubicBezTo>
                  <a:pt x="4267548" y="352904"/>
                  <a:pt x="4279431" y="334901"/>
                  <a:pt x="4286854" y="314521"/>
                </a:cubicBezTo>
                <a:close/>
                <a:moveTo>
                  <a:pt x="4202469" y="314521"/>
                </a:moveTo>
                <a:lnTo>
                  <a:pt x="4213408" y="316181"/>
                </a:lnTo>
                <a:cubicBezTo>
                  <a:pt x="4210478" y="322562"/>
                  <a:pt x="4207222" y="328552"/>
                  <a:pt x="4203641" y="334152"/>
                </a:cubicBezTo>
                <a:lnTo>
                  <a:pt x="4259409" y="334152"/>
                </a:lnTo>
                <a:lnTo>
                  <a:pt x="4259409" y="343138"/>
                </a:lnTo>
                <a:lnTo>
                  <a:pt x="4197683" y="343138"/>
                </a:lnTo>
                <a:cubicBezTo>
                  <a:pt x="4190325" y="353621"/>
                  <a:pt x="4181372" y="363290"/>
                  <a:pt x="4170824" y="372145"/>
                </a:cubicBezTo>
                <a:cubicBezTo>
                  <a:pt x="4167699" y="368890"/>
                  <a:pt x="4164899" y="366415"/>
                  <a:pt x="4162425" y="364722"/>
                </a:cubicBezTo>
                <a:cubicBezTo>
                  <a:pt x="4179940" y="351309"/>
                  <a:pt x="4193288" y="334575"/>
                  <a:pt x="4202469" y="314521"/>
                </a:cubicBezTo>
                <a:close/>
                <a:moveTo>
                  <a:pt x="1953578" y="313739"/>
                </a:moveTo>
                <a:cubicBezTo>
                  <a:pt x="1957354" y="321097"/>
                  <a:pt x="1960968" y="328911"/>
                  <a:pt x="1964419" y="337180"/>
                </a:cubicBezTo>
                <a:lnTo>
                  <a:pt x="1955629" y="340598"/>
                </a:lnTo>
                <a:lnTo>
                  <a:pt x="2040015" y="340598"/>
                </a:lnTo>
                <a:lnTo>
                  <a:pt x="2040015" y="369410"/>
                </a:lnTo>
                <a:lnTo>
                  <a:pt x="2029564" y="369410"/>
                </a:lnTo>
                <a:lnTo>
                  <a:pt x="2029564" y="349974"/>
                </a:lnTo>
                <a:lnTo>
                  <a:pt x="1875541" y="349974"/>
                </a:lnTo>
                <a:lnTo>
                  <a:pt x="1875541" y="369410"/>
                </a:lnTo>
                <a:lnTo>
                  <a:pt x="1865188" y="369410"/>
                </a:lnTo>
                <a:lnTo>
                  <a:pt x="1865188" y="340598"/>
                </a:lnTo>
                <a:lnTo>
                  <a:pt x="1953969" y="340598"/>
                </a:lnTo>
                <a:cubicBezTo>
                  <a:pt x="1950192" y="331417"/>
                  <a:pt x="1946741" y="323669"/>
                  <a:pt x="1943616" y="317353"/>
                </a:cubicBezTo>
                <a:close/>
                <a:moveTo>
                  <a:pt x="325236" y="313349"/>
                </a:moveTo>
                <a:lnTo>
                  <a:pt x="336273" y="315400"/>
                </a:lnTo>
                <a:cubicBezTo>
                  <a:pt x="336143" y="315595"/>
                  <a:pt x="335947" y="315921"/>
                  <a:pt x="335687" y="316376"/>
                </a:cubicBezTo>
                <a:cubicBezTo>
                  <a:pt x="334385" y="318851"/>
                  <a:pt x="333440" y="320706"/>
                  <a:pt x="332854" y="321944"/>
                </a:cubicBezTo>
                <a:cubicBezTo>
                  <a:pt x="347374" y="347598"/>
                  <a:pt x="366387" y="366936"/>
                  <a:pt x="389893" y="379959"/>
                </a:cubicBezTo>
                <a:cubicBezTo>
                  <a:pt x="389763" y="380089"/>
                  <a:pt x="389535" y="380317"/>
                  <a:pt x="389209" y="380642"/>
                </a:cubicBezTo>
                <a:cubicBezTo>
                  <a:pt x="386409" y="383507"/>
                  <a:pt x="384098" y="386405"/>
                  <a:pt x="382274" y="389335"/>
                </a:cubicBezTo>
                <a:cubicBezTo>
                  <a:pt x="358183" y="373773"/>
                  <a:pt x="339919" y="354370"/>
                  <a:pt x="327483" y="331124"/>
                </a:cubicBezTo>
                <a:cubicBezTo>
                  <a:pt x="314200" y="354825"/>
                  <a:pt x="295708" y="374652"/>
                  <a:pt x="272007" y="390605"/>
                </a:cubicBezTo>
                <a:cubicBezTo>
                  <a:pt x="269858" y="387609"/>
                  <a:pt x="267416" y="384744"/>
                  <a:pt x="264682" y="382010"/>
                </a:cubicBezTo>
                <a:cubicBezTo>
                  <a:pt x="291964" y="365015"/>
                  <a:pt x="312149" y="342128"/>
                  <a:pt x="325236" y="313349"/>
                </a:cubicBezTo>
                <a:close/>
                <a:moveTo>
                  <a:pt x="2958745" y="155098"/>
                </a:moveTo>
                <a:lnTo>
                  <a:pt x="2958745" y="172288"/>
                </a:lnTo>
                <a:lnTo>
                  <a:pt x="3059538" y="172288"/>
                </a:lnTo>
                <a:lnTo>
                  <a:pt x="3059538" y="155098"/>
                </a:lnTo>
                <a:close/>
                <a:moveTo>
                  <a:pt x="3783759" y="143280"/>
                </a:moveTo>
                <a:lnTo>
                  <a:pt x="3783759" y="170041"/>
                </a:lnTo>
                <a:lnTo>
                  <a:pt x="3893539" y="170041"/>
                </a:lnTo>
                <a:lnTo>
                  <a:pt x="3893539" y="143280"/>
                </a:lnTo>
                <a:close/>
                <a:moveTo>
                  <a:pt x="3155109" y="143280"/>
                </a:moveTo>
                <a:lnTo>
                  <a:pt x="3155109" y="170041"/>
                </a:lnTo>
                <a:lnTo>
                  <a:pt x="3264889" y="170041"/>
                </a:lnTo>
                <a:lnTo>
                  <a:pt x="3264889" y="143280"/>
                </a:lnTo>
                <a:close/>
                <a:moveTo>
                  <a:pt x="3575967" y="141131"/>
                </a:moveTo>
                <a:lnTo>
                  <a:pt x="3586711" y="141131"/>
                </a:lnTo>
                <a:lnTo>
                  <a:pt x="3568349" y="191235"/>
                </a:lnTo>
                <a:lnTo>
                  <a:pt x="3560145" y="191235"/>
                </a:lnTo>
                <a:close/>
                <a:moveTo>
                  <a:pt x="3773504" y="134295"/>
                </a:moveTo>
                <a:lnTo>
                  <a:pt x="3903794" y="134295"/>
                </a:lnTo>
                <a:lnTo>
                  <a:pt x="3903794" y="189282"/>
                </a:lnTo>
                <a:lnTo>
                  <a:pt x="3893539" y="189282"/>
                </a:lnTo>
                <a:lnTo>
                  <a:pt x="3893539" y="179027"/>
                </a:lnTo>
                <a:lnTo>
                  <a:pt x="3783759" y="179027"/>
                </a:lnTo>
                <a:lnTo>
                  <a:pt x="3783759" y="189282"/>
                </a:lnTo>
                <a:lnTo>
                  <a:pt x="3773504" y="189282"/>
                </a:lnTo>
                <a:close/>
                <a:moveTo>
                  <a:pt x="3144854" y="134295"/>
                </a:moveTo>
                <a:lnTo>
                  <a:pt x="3275144" y="134295"/>
                </a:lnTo>
                <a:lnTo>
                  <a:pt x="3275144" y="189282"/>
                </a:lnTo>
                <a:lnTo>
                  <a:pt x="3264889" y="189282"/>
                </a:lnTo>
                <a:lnTo>
                  <a:pt x="3264889" y="179027"/>
                </a:lnTo>
                <a:lnTo>
                  <a:pt x="3155109" y="179027"/>
                </a:lnTo>
                <a:lnTo>
                  <a:pt x="3155109" y="189282"/>
                </a:lnTo>
                <a:lnTo>
                  <a:pt x="3144854" y="189282"/>
                </a:lnTo>
                <a:close/>
                <a:moveTo>
                  <a:pt x="1706575" y="132244"/>
                </a:moveTo>
                <a:lnTo>
                  <a:pt x="1717123" y="132244"/>
                </a:lnTo>
                <a:lnTo>
                  <a:pt x="1717123" y="158419"/>
                </a:lnTo>
                <a:cubicBezTo>
                  <a:pt x="1717058" y="165125"/>
                  <a:pt x="1718262" y="169488"/>
                  <a:pt x="1720736" y="171506"/>
                </a:cubicBezTo>
                <a:cubicBezTo>
                  <a:pt x="1723016" y="173655"/>
                  <a:pt x="1727964" y="174697"/>
                  <a:pt x="1735582" y="174632"/>
                </a:cubicBezTo>
                <a:lnTo>
                  <a:pt x="1769571" y="174632"/>
                </a:lnTo>
                <a:cubicBezTo>
                  <a:pt x="1782919" y="175218"/>
                  <a:pt x="1790179" y="171376"/>
                  <a:pt x="1791351" y="163107"/>
                </a:cubicBezTo>
                <a:cubicBezTo>
                  <a:pt x="1792588" y="158288"/>
                  <a:pt x="1793792" y="151875"/>
                  <a:pt x="1794964" y="143866"/>
                </a:cubicBezTo>
                <a:lnTo>
                  <a:pt x="1804731" y="147870"/>
                </a:lnTo>
                <a:cubicBezTo>
                  <a:pt x="1803690" y="155228"/>
                  <a:pt x="1802583" y="161023"/>
                  <a:pt x="1801411" y="165255"/>
                </a:cubicBezTo>
                <a:cubicBezTo>
                  <a:pt x="1798545" y="178734"/>
                  <a:pt x="1789137" y="185212"/>
                  <a:pt x="1773184" y="184691"/>
                </a:cubicBezTo>
                <a:lnTo>
                  <a:pt x="1732359" y="184691"/>
                </a:lnTo>
                <a:cubicBezTo>
                  <a:pt x="1714258" y="185603"/>
                  <a:pt x="1705663" y="177204"/>
                  <a:pt x="1706575" y="159493"/>
                </a:cubicBezTo>
                <a:close/>
                <a:moveTo>
                  <a:pt x="1679325" y="131267"/>
                </a:moveTo>
                <a:lnTo>
                  <a:pt x="1689580" y="134881"/>
                </a:lnTo>
                <a:cubicBezTo>
                  <a:pt x="1683199" y="149205"/>
                  <a:pt x="1676395" y="163204"/>
                  <a:pt x="1669167" y="176878"/>
                </a:cubicBezTo>
                <a:lnTo>
                  <a:pt x="1659205" y="172288"/>
                </a:lnTo>
                <a:cubicBezTo>
                  <a:pt x="1667084" y="158744"/>
                  <a:pt x="1673790" y="145071"/>
                  <a:pt x="1679325" y="131267"/>
                </a:cubicBezTo>
                <a:close/>
                <a:moveTo>
                  <a:pt x="1820358" y="129411"/>
                </a:moveTo>
                <a:cubicBezTo>
                  <a:pt x="1831362" y="143085"/>
                  <a:pt x="1840771" y="155228"/>
                  <a:pt x="1848584" y="165841"/>
                </a:cubicBezTo>
                <a:lnTo>
                  <a:pt x="1839599" y="172092"/>
                </a:lnTo>
                <a:cubicBezTo>
                  <a:pt x="1832046" y="161153"/>
                  <a:pt x="1822898" y="148880"/>
                  <a:pt x="1812154" y="135271"/>
                </a:cubicBezTo>
                <a:close/>
                <a:moveTo>
                  <a:pt x="2958745" y="129216"/>
                </a:moveTo>
                <a:lnTo>
                  <a:pt x="2958745" y="146698"/>
                </a:lnTo>
                <a:lnTo>
                  <a:pt x="3059538" y="146698"/>
                </a:lnTo>
                <a:lnTo>
                  <a:pt x="3059538" y="129216"/>
                </a:lnTo>
                <a:close/>
                <a:moveTo>
                  <a:pt x="2625546" y="128825"/>
                </a:moveTo>
                <a:lnTo>
                  <a:pt x="2625546" y="167307"/>
                </a:lnTo>
                <a:lnTo>
                  <a:pt x="2665200" y="167307"/>
                </a:lnTo>
                <a:lnTo>
                  <a:pt x="2665200" y="128825"/>
                </a:lnTo>
                <a:close/>
                <a:moveTo>
                  <a:pt x="2577396" y="128825"/>
                </a:moveTo>
                <a:lnTo>
                  <a:pt x="2577396" y="167307"/>
                </a:lnTo>
                <a:lnTo>
                  <a:pt x="2615389" y="167307"/>
                </a:lnTo>
                <a:lnTo>
                  <a:pt x="2615389" y="128825"/>
                </a:lnTo>
                <a:close/>
                <a:moveTo>
                  <a:pt x="20218" y="120621"/>
                </a:moveTo>
                <a:lnTo>
                  <a:pt x="30766" y="124039"/>
                </a:lnTo>
                <a:cubicBezTo>
                  <a:pt x="24320" y="142857"/>
                  <a:pt x="17939" y="159265"/>
                  <a:pt x="11623" y="173264"/>
                </a:cubicBezTo>
                <a:cubicBezTo>
                  <a:pt x="7911" y="171181"/>
                  <a:pt x="4493" y="169585"/>
                  <a:pt x="1368" y="168479"/>
                </a:cubicBezTo>
                <a:cubicBezTo>
                  <a:pt x="8921" y="152331"/>
                  <a:pt x="15204" y="136378"/>
                  <a:pt x="20218" y="120621"/>
                </a:cubicBezTo>
                <a:close/>
                <a:moveTo>
                  <a:pt x="1747009" y="120426"/>
                </a:moveTo>
                <a:cubicBezTo>
                  <a:pt x="1756450" y="129997"/>
                  <a:pt x="1764492" y="138397"/>
                  <a:pt x="1771133" y="145624"/>
                </a:cubicBezTo>
                <a:lnTo>
                  <a:pt x="1762539" y="152656"/>
                </a:lnTo>
                <a:cubicBezTo>
                  <a:pt x="1755832" y="144387"/>
                  <a:pt x="1747986" y="135662"/>
                  <a:pt x="1739000" y="126481"/>
                </a:cubicBezTo>
                <a:close/>
                <a:moveTo>
                  <a:pt x="162032" y="120035"/>
                </a:moveTo>
                <a:cubicBezTo>
                  <a:pt x="173232" y="135206"/>
                  <a:pt x="182510" y="148554"/>
                  <a:pt x="189868" y="160079"/>
                </a:cubicBezTo>
                <a:lnTo>
                  <a:pt x="180199" y="166037"/>
                </a:lnTo>
                <a:cubicBezTo>
                  <a:pt x="174599" y="156335"/>
                  <a:pt x="165614" y="142662"/>
                  <a:pt x="153242" y="125016"/>
                </a:cubicBezTo>
                <a:close/>
                <a:moveTo>
                  <a:pt x="49225" y="119840"/>
                </a:moveTo>
                <a:lnTo>
                  <a:pt x="59774" y="119840"/>
                </a:lnTo>
                <a:lnTo>
                  <a:pt x="59774" y="156856"/>
                </a:lnTo>
                <a:cubicBezTo>
                  <a:pt x="59318" y="168772"/>
                  <a:pt x="65211" y="174501"/>
                  <a:pt x="77452" y="174046"/>
                </a:cubicBezTo>
                <a:lnTo>
                  <a:pt x="115444" y="174046"/>
                </a:lnTo>
                <a:cubicBezTo>
                  <a:pt x="128728" y="174762"/>
                  <a:pt x="135988" y="170106"/>
                  <a:pt x="137224" y="160079"/>
                </a:cubicBezTo>
                <a:cubicBezTo>
                  <a:pt x="138202" y="156042"/>
                  <a:pt x="139211" y="149108"/>
                  <a:pt x="140253" y="139276"/>
                </a:cubicBezTo>
                <a:cubicBezTo>
                  <a:pt x="142531" y="140057"/>
                  <a:pt x="145494" y="141001"/>
                  <a:pt x="149140" y="142108"/>
                </a:cubicBezTo>
                <a:cubicBezTo>
                  <a:pt x="149791" y="142303"/>
                  <a:pt x="150280" y="142434"/>
                  <a:pt x="150605" y="142499"/>
                </a:cubicBezTo>
                <a:cubicBezTo>
                  <a:pt x="149238" y="153438"/>
                  <a:pt x="147903" y="161284"/>
                  <a:pt x="146601" y="166037"/>
                </a:cubicBezTo>
                <a:cubicBezTo>
                  <a:pt x="144192" y="178603"/>
                  <a:pt x="134392" y="184626"/>
                  <a:pt x="117202" y="184105"/>
                </a:cubicBezTo>
                <a:lnTo>
                  <a:pt x="73838" y="184105"/>
                </a:lnTo>
                <a:cubicBezTo>
                  <a:pt x="57169" y="184366"/>
                  <a:pt x="48965" y="176227"/>
                  <a:pt x="49225" y="159688"/>
                </a:cubicBezTo>
                <a:close/>
                <a:moveTo>
                  <a:pt x="4170871" y="117007"/>
                </a:moveTo>
                <a:lnTo>
                  <a:pt x="4170871" y="164669"/>
                </a:lnTo>
                <a:lnTo>
                  <a:pt x="4216873" y="164669"/>
                </a:lnTo>
                <a:lnTo>
                  <a:pt x="4216873" y="117007"/>
                </a:lnTo>
                <a:close/>
                <a:moveTo>
                  <a:pt x="263170" y="111245"/>
                </a:moveTo>
                <a:lnTo>
                  <a:pt x="381154" y="111245"/>
                </a:lnTo>
                <a:lnTo>
                  <a:pt x="381154" y="121891"/>
                </a:lnTo>
                <a:lnTo>
                  <a:pt x="334176" y="140643"/>
                </a:lnTo>
                <a:lnTo>
                  <a:pt x="334176" y="144647"/>
                </a:lnTo>
                <a:lnTo>
                  <a:pt x="398148" y="144647"/>
                </a:lnTo>
                <a:lnTo>
                  <a:pt x="398148" y="153633"/>
                </a:lnTo>
                <a:lnTo>
                  <a:pt x="334176" y="153633"/>
                </a:lnTo>
                <a:lnTo>
                  <a:pt x="334176" y="170041"/>
                </a:lnTo>
                <a:cubicBezTo>
                  <a:pt x="334500" y="181371"/>
                  <a:pt x="327826" y="187101"/>
                  <a:pt x="314153" y="187231"/>
                </a:cubicBezTo>
                <a:cubicBezTo>
                  <a:pt x="307056" y="187491"/>
                  <a:pt x="299047" y="187622"/>
                  <a:pt x="290127" y="187622"/>
                </a:cubicBezTo>
                <a:cubicBezTo>
                  <a:pt x="289736" y="184431"/>
                  <a:pt x="289085" y="180980"/>
                  <a:pt x="288174" y="177269"/>
                </a:cubicBezTo>
                <a:cubicBezTo>
                  <a:pt x="295596" y="177659"/>
                  <a:pt x="303410" y="177855"/>
                  <a:pt x="311614" y="177855"/>
                </a:cubicBezTo>
                <a:cubicBezTo>
                  <a:pt x="320078" y="178115"/>
                  <a:pt x="324148" y="174664"/>
                  <a:pt x="323822" y="167502"/>
                </a:cubicBezTo>
                <a:lnTo>
                  <a:pt x="323822" y="153633"/>
                </a:lnTo>
                <a:lnTo>
                  <a:pt x="245590" y="153633"/>
                </a:lnTo>
                <a:lnTo>
                  <a:pt x="245590" y="144647"/>
                </a:lnTo>
                <a:lnTo>
                  <a:pt x="323822" y="144647"/>
                </a:lnTo>
                <a:lnTo>
                  <a:pt x="323822" y="135857"/>
                </a:lnTo>
                <a:lnTo>
                  <a:pt x="363964" y="120230"/>
                </a:lnTo>
                <a:lnTo>
                  <a:pt x="263170" y="120230"/>
                </a:lnTo>
                <a:close/>
                <a:moveTo>
                  <a:pt x="85265" y="111245"/>
                </a:moveTo>
                <a:cubicBezTo>
                  <a:pt x="97701" y="123681"/>
                  <a:pt x="107500" y="133741"/>
                  <a:pt x="114664" y="141424"/>
                </a:cubicBezTo>
                <a:lnTo>
                  <a:pt x="106068" y="148456"/>
                </a:lnTo>
                <a:cubicBezTo>
                  <a:pt x="96432" y="137713"/>
                  <a:pt x="86828" y="127328"/>
                  <a:pt x="77256" y="117300"/>
                </a:cubicBezTo>
                <a:close/>
                <a:moveTo>
                  <a:pt x="1581950" y="110659"/>
                </a:moveTo>
                <a:lnTo>
                  <a:pt x="1592596" y="110659"/>
                </a:lnTo>
                <a:lnTo>
                  <a:pt x="1592596" y="189477"/>
                </a:lnTo>
                <a:lnTo>
                  <a:pt x="1581950" y="189477"/>
                </a:lnTo>
                <a:close/>
                <a:moveTo>
                  <a:pt x="1514363" y="110659"/>
                </a:moveTo>
                <a:lnTo>
                  <a:pt x="1524911" y="110659"/>
                </a:lnTo>
                <a:cubicBezTo>
                  <a:pt x="1525107" y="133578"/>
                  <a:pt x="1521786" y="150312"/>
                  <a:pt x="1514949" y="160860"/>
                </a:cubicBezTo>
                <a:cubicBezTo>
                  <a:pt x="1508568" y="171799"/>
                  <a:pt x="1495415" y="181859"/>
                  <a:pt x="1475491" y="191040"/>
                </a:cubicBezTo>
                <a:cubicBezTo>
                  <a:pt x="1473017" y="187329"/>
                  <a:pt x="1470705" y="184203"/>
                  <a:pt x="1468556" y="181664"/>
                </a:cubicBezTo>
                <a:cubicBezTo>
                  <a:pt x="1487699" y="173460"/>
                  <a:pt x="1500006" y="164800"/>
                  <a:pt x="1505475" y="155684"/>
                </a:cubicBezTo>
                <a:cubicBezTo>
                  <a:pt x="1511531" y="146959"/>
                  <a:pt x="1514493" y="131951"/>
                  <a:pt x="1514363" y="110659"/>
                </a:cubicBezTo>
                <a:close/>
                <a:moveTo>
                  <a:pt x="4261312" y="108412"/>
                </a:moveTo>
                <a:lnTo>
                  <a:pt x="4261312" y="164474"/>
                </a:lnTo>
                <a:lnTo>
                  <a:pt x="4315713" y="164474"/>
                </a:lnTo>
                <a:lnTo>
                  <a:pt x="4315713" y="108412"/>
                </a:lnTo>
                <a:close/>
                <a:moveTo>
                  <a:pt x="3745962" y="108217"/>
                </a:moveTo>
                <a:lnTo>
                  <a:pt x="3931336" y="108217"/>
                </a:lnTo>
                <a:lnTo>
                  <a:pt x="3931336" y="117496"/>
                </a:lnTo>
                <a:lnTo>
                  <a:pt x="3745962" y="117496"/>
                </a:lnTo>
                <a:close/>
                <a:moveTo>
                  <a:pt x="3117312" y="108217"/>
                </a:moveTo>
                <a:lnTo>
                  <a:pt x="3302686" y="108217"/>
                </a:lnTo>
                <a:lnTo>
                  <a:pt x="3302686" y="117496"/>
                </a:lnTo>
                <a:lnTo>
                  <a:pt x="3117312" y="117496"/>
                </a:lnTo>
                <a:close/>
                <a:moveTo>
                  <a:pt x="847916" y="105678"/>
                </a:moveTo>
                <a:lnTo>
                  <a:pt x="847916" y="159884"/>
                </a:lnTo>
                <a:lnTo>
                  <a:pt x="897727" y="159884"/>
                </a:lnTo>
                <a:lnTo>
                  <a:pt x="897727" y="105678"/>
                </a:lnTo>
                <a:close/>
                <a:moveTo>
                  <a:pt x="2958745" y="103627"/>
                </a:moveTo>
                <a:lnTo>
                  <a:pt x="2958745" y="120816"/>
                </a:lnTo>
                <a:lnTo>
                  <a:pt x="3059538" y="120816"/>
                </a:lnTo>
                <a:lnTo>
                  <a:pt x="3059538" y="103627"/>
                </a:lnTo>
                <a:close/>
                <a:moveTo>
                  <a:pt x="1956950" y="87804"/>
                </a:moveTo>
                <a:lnTo>
                  <a:pt x="1967303" y="87804"/>
                </a:lnTo>
                <a:lnTo>
                  <a:pt x="1967303" y="106264"/>
                </a:lnTo>
                <a:lnTo>
                  <a:pt x="2028736" y="106264"/>
                </a:lnTo>
                <a:lnTo>
                  <a:pt x="2028736" y="150898"/>
                </a:lnTo>
                <a:cubicBezTo>
                  <a:pt x="2029257" y="164051"/>
                  <a:pt x="2022583" y="170692"/>
                  <a:pt x="2008714" y="170823"/>
                </a:cubicBezTo>
                <a:cubicBezTo>
                  <a:pt x="2000771" y="171148"/>
                  <a:pt x="1993966" y="171311"/>
                  <a:pt x="1988301" y="171311"/>
                </a:cubicBezTo>
                <a:cubicBezTo>
                  <a:pt x="1987976" y="167925"/>
                  <a:pt x="1987325" y="164442"/>
                  <a:pt x="1986348" y="160860"/>
                </a:cubicBezTo>
                <a:cubicBezTo>
                  <a:pt x="1993185" y="161251"/>
                  <a:pt x="1999696" y="161446"/>
                  <a:pt x="2005882" y="161446"/>
                </a:cubicBezTo>
                <a:cubicBezTo>
                  <a:pt x="2014867" y="161967"/>
                  <a:pt x="2019067" y="158093"/>
                  <a:pt x="2018481" y="149824"/>
                </a:cubicBezTo>
                <a:lnTo>
                  <a:pt x="2018481" y="115640"/>
                </a:lnTo>
                <a:lnTo>
                  <a:pt x="1967303" y="115640"/>
                </a:lnTo>
                <a:lnTo>
                  <a:pt x="1967303" y="189282"/>
                </a:lnTo>
                <a:lnTo>
                  <a:pt x="1956950" y="189282"/>
                </a:lnTo>
                <a:lnTo>
                  <a:pt x="1956950" y="115640"/>
                </a:lnTo>
                <a:lnTo>
                  <a:pt x="1906748" y="115640"/>
                </a:lnTo>
                <a:lnTo>
                  <a:pt x="1906748" y="173069"/>
                </a:lnTo>
                <a:lnTo>
                  <a:pt x="1896493" y="173069"/>
                </a:lnTo>
                <a:lnTo>
                  <a:pt x="1896493" y="106264"/>
                </a:lnTo>
                <a:lnTo>
                  <a:pt x="1956950" y="106264"/>
                </a:lnTo>
                <a:close/>
                <a:moveTo>
                  <a:pt x="649695" y="82042"/>
                </a:moveTo>
                <a:cubicBezTo>
                  <a:pt x="663369" y="88488"/>
                  <a:pt x="676196" y="94967"/>
                  <a:pt x="688177" y="101478"/>
                </a:cubicBezTo>
                <a:lnTo>
                  <a:pt x="681731" y="110854"/>
                </a:lnTo>
                <a:cubicBezTo>
                  <a:pt x="669359" y="103431"/>
                  <a:pt x="656826" y="96692"/>
                  <a:pt x="644128" y="90637"/>
                </a:cubicBezTo>
                <a:close/>
                <a:moveTo>
                  <a:pt x="2625546" y="81065"/>
                </a:moveTo>
                <a:lnTo>
                  <a:pt x="2625546" y="119644"/>
                </a:lnTo>
                <a:lnTo>
                  <a:pt x="2665200" y="119644"/>
                </a:lnTo>
                <a:lnTo>
                  <a:pt x="2665200" y="81065"/>
                </a:lnTo>
                <a:close/>
                <a:moveTo>
                  <a:pt x="2577396" y="81065"/>
                </a:moveTo>
                <a:lnTo>
                  <a:pt x="2577396" y="119644"/>
                </a:lnTo>
                <a:lnTo>
                  <a:pt x="2615389" y="119644"/>
                </a:lnTo>
                <a:lnTo>
                  <a:pt x="2615389" y="81065"/>
                </a:lnTo>
                <a:close/>
                <a:moveTo>
                  <a:pt x="941873" y="79405"/>
                </a:moveTo>
                <a:cubicBezTo>
                  <a:pt x="950923" y="90539"/>
                  <a:pt x="961471" y="104213"/>
                  <a:pt x="973517" y="120426"/>
                </a:cubicBezTo>
                <a:lnTo>
                  <a:pt x="964727" y="127067"/>
                </a:lnTo>
                <a:cubicBezTo>
                  <a:pt x="953983" y="111635"/>
                  <a:pt x="943696" y="97636"/>
                  <a:pt x="933864" y="85070"/>
                </a:cubicBezTo>
                <a:close/>
                <a:moveTo>
                  <a:pt x="2566945" y="71689"/>
                </a:moveTo>
                <a:lnTo>
                  <a:pt x="2675553" y="71689"/>
                </a:lnTo>
                <a:lnTo>
                  <a:pt x="2675553" y="189087"/>
                </a:lnTo>
                <a:lnTo>
                  <a:pt x="2665200" y="189087"/>
                </a:lnTo>
                <a:lnTo>
                  <a:pt x="2665200" y="176683"/>
                </a:lnTo>
                <a:lnTo>
                  <a:pt x="2577396" y="176683"/>
                </a:lnTo>
                <a:lnTo>
                  <a:pt x="2577396" y="189087"/>
                </a:lnTo>
                <a:lnTo>
                  <a:pt x="2566945" y="189087"/>
                </a:lnTo>
                <a:close/>
                <a:moveTo>
                  <a:pt x="274988" y="70224"/>
                </a:moveTo>
                <a:lnTo>
                  <a:pt x="274988" y="84874"/>
                </a:lnTo>
                <a:lnTo>
                  <a:pt x="370215" y="84874"/>
                </a:lnTo>
                <a:lnTo>
                  <a:pt x="370215" y="70224"/>
                </a:lnTo>
                <a:close/>
                <a:moveTo>
                  <a:pt x="1874908" y="68857"/>
                </a:moveTo>
                <a:lnTo>
                  <a:pt x="2049735" y="68857"/>
                </a:lnTo>
                <a:lnTo>
                  <a:pt x="2049735" y="100697"/>
                </a:lnTo>
                <a:lnTo>
                  <a:pt x="2039577" y="100697"/>
                </a:lnTo>
                <a:lnTo>
                  <a:pt x="2039577" y="78428"/>
                </a:lnTo>
                <a:lnTo>
                  <a:pt x="1885066" y="78428"/>
                </a:lnTo>
                <a:lnTo>
                  <a:pt x="1885066" y="100697"/>
                </a:lnTo>
                <a:lnTo>
                  <a:pt x="1874908" y="100697"/>
                </a:lnTo>
                <a:close/>
                <a:moveTo>
                  <a:pt x="4695843" y="64266"/>
                </a:moveTo>
                <a:lnTo>
                  <a:pt x="4706196" y="64266"/>
                </a:lnTo>
                <a:lnTo>
                  <a:pt x="4706196" y="153438"/>
                </a:lnTo>
                <a:lnTo>
                  <a:pt x="4695843" y="153438"/>
                </a:lnTo>
                <a:close/>
                <a:moveTo>
                  <a:pt x="3843532" y="62606"/>
                </a:moveTo>
                <a:lnTo>
                  <a:pt x="3843532" y="82628"/>
                </a:lnTo>
                <a:lnTo>
                  <a:pt x="3903794" y="82628"/>
                </a:lnTo>
                <a:lnTo>
                  <a:pt x="3903794" y="62606"/>
                </a:lnTo>
                <a:close/>
                <a:moveTo>
                  <a:pt x="3773504" y="62606"/>
                </a:moveTo>
                <a:lnTo>
                  <a:pt x="3773504" y="82628"/>
                </a:lnTo>
                <a:lnTo>
                  <a:pt x="3833570" y="82628"/>
                </a:lnTo>
                <a:lnTo>
                  <a:pt x="3833570" y="62606"/>
                </a:lnTo>
                <a:close/>
                <a:moveTo>
                  <a:pt x="3214882" y="62606"/>
                </a:moveTo>
                <a:lnTo>
                  <a:pt x="3214882" y="82628"/>
                </a:lnTo>
                <a:lnTo>
                  <a:pt x="3275144" y="82628"/>
                </a:lnTo>
                <a:lnTo>
                  <a:pt x="3275144" y="62606"/>
                </a:lnTo>
                <a:close/>
                <a:moveTo>
                  <a:pt x="3144854" y="62606"/>
                </a:moveTo>
                <a:lnTo>
                  <a:pt x="3144854" y="82628"/>
                </a:lnTo>
                <a:lnTo>
                  <a:pt x="3204920" y="82628"/>
                </a:lnTo>
                <a:lnTo>
                  <a:pt x="3204920" y="62606"/>
                </a:lnTo>
                <a:close/>
                <a:moveTo>
                  <a:pt x="4384034" y="60262"/>
                </a:moveTo>
                <a:lnTo>
                  <a:pt x="4395266" y="63290"/>
                </a:lnTo>
                <a:cubicBezTo>
                  <a:pt x="4389341" y="89074"/>
                  <a:pt x="4382602" y="114598"/>
                  <a:pt x="4375049" y="139862"/>
                </a:cubicBezTo>
                <a:cubicBezTo>
                  <a:pt x="4370621" y="138104"/>
                  <a:pt x="4366747" y="136769"/>
                  <a:pt x="4363426" y="135857"/>
                </a:cubicBezTo>
                <a:cubicBezTo>
                  <a:pt x="4372021" y="111440"/>
                  <a:pt x="4378891" y="86242"/>
                  <a:pt x="4384034" y="60262"/>
                </a:cubicBezTo>
                <a:close/>
                <a:moveTo>
                  <a:pt x="2400662" y="56843"/>
                </a:moveTo>
                <a:lnTo>
                  <a:pt x="2411211" y="56843"/>
                </a:lnTo>
                <a:lnTo>
                  <a:pt x="2411211" y="71884"/>
                </a:lnTo>
                <a:lnTo>
                  <a:pt x="2468054" y="71884"/>
                </a:lnTo>
                <a:lnTo>
                  <a:pt x="2468054" y="81065"/>
                </a:lnTo>
                <a:lnTo>
                  <a:pt x="2411211" y="81065"/>
                </a:lnTo>
                <a:lnTo>
                  <a:pt x="2411211" y="110268"/>
                </a:lnTo>
                <a:lnTo>
                  <a:pt x="2467272" y="110268"/>
                </a:lnTo>
                <a:lnTo>
                  <a:pt x="2467272" y="119449"/>
                </a:lnTo>
                <a:lnTo>
                  <a:pt x="2411211" y="119449"/>
                </a:lnTo>
                <a:lnTo>
                  <a:pt x="2411211" y="149433"/>
                </a:lnTo>
                <a:lnTo>
                  <a:pt x="2473230" y="149433"/>
                </a:lnTo>
                <a:lnTo>
                  <a:pt x="2473230" y="158614"/>
                </a:lnTo>
                <a:lnTo>
                  <a:pt x="2411211" y="158614"/>
                </a:lnTo>
                <a:lnTo>
                  <a:pt x="2411211" y="189868"/>
                </a:lnTo>
                <a:lnTo>
                  <a:pt x="2400662" y="189868"/>
                </a:lnTo>
                <a:close/>
                <a:moveTo>
                  <a:pt x="2351633" y="56843"/>
                </a:moveTo>
                <a:lnTo>
                  <a:pt x="2362181" y="56843"/>
                </a:lnTo>
                <a:lnTo>
                  <a:pt x="2362181" y="189868"/>
                </a:lnTo>
                <a:lnTo>
                  <a:pt x="2351633" y="189868"/>
                </a:lnTo>
                <a:lnTo>
                  <a:pt x="2351633" y="158614"/>
                </a:lnTo>
                <a:lnTo>
                  <a:pt x="2289613" y="158614"/>
                </a:lnTo>
                <a:lnTo>
                  <a:pt x="2289613" y="149433"/>
                </a:lnTo>
                <a:lnTo>
                  <a:pt x="2351633" y="149433"/>
                </a:lnTo>
                <a:lnTo>
                  <a:pt x="2351633" y="119449"/>
                </a:lnTo>
                <a:lnTo>
                  <a:pt x="2295571" y="119449"/>
                </a:lnTo>
                <a:lnTo>
                  <a:pt x="2295571" y="110268"/>
                </a:lnTo>
                <a:lnTo>
                  <a:pt x="2351633" y="110268"/>
                </a:lnTo>
                <a:lnTo>
                  <a:pt x="2351633" y="81065"/>
                </a:lnTo>
                <a:lnTo>
                  <a:pt x="2294790" y="81065"/>
                </a:lnTo>
                <a:lnTo>
                  <a:pt x="2294790" y="71884"/>
                </a:lnTo>
                <a:lnTo>
                  <a:pt x="2351633" y="71884"/>
                </a:lnTo>
                <a:close/>
                <a:moveTo>
                  <a:pt x="4520087" y="54695"/>
                </a:moveTo>
                <a:cubicBezTo>
                  <a:pt x="4532132" y="78786"/>
                  <a:pt x="4543136" y="101576"/>
                  <a:pt x="4553098" y="123063"/>
                </a:cubicBezTo>
                <a:lnTo>
                  <a:pt x="4541476" y="128434"/>
                </a:lnTo>
                <a:cubicBezTo>
                  <a:pt x="4531970" y="105580"/>
                  <a:pt x="4521291" y="82530"/>
                  <a:pt x="4509441" y="59285"/>
                </a:cubicBezTo>
                <a:close/>
                <a:moveTo>
                  <a:pt x="4671035" y="53034"/>
                </a:moveTo>
                <a:lnTo>
                  <a:pt x="4673380" y="62215"/>
                </a:lnTo>
                <a:cubicBezTo>
                  <a:pt x="4660422" y="63387"/>
                  <a:pt x="4647432" y="64331"/>
                  <a:pt x="4634410" y="65048"/>
                </a:cubicBezTo>
                <a:lnTo>
                  <a:pt x="4634410" y="93860"/>
                </a:lnTo>
                <a:lnTo>
                  <a:pt x="4678458" y="93860"/>
                </a:lnTo>
                <a:lnTo>
                  <a:pt x="4678458" y="103236"/>
                </a:lnTo>
                <a:lnTo>
                  <a:pt x="4634410" y="103236"/>
                </a:lnTo>
                <a:lnTo>
                  <a:pt x="4634410" y="123844"/>
                </a:lnTo>
                <a:lnTo>
                  <a:pt x="4640172" y="118277"/>
                </a:lnTo>
                <a:cubicBezTo>
                  <a:pt x="4652088" y="127848"/>
                  <a:pt x="4663906" y="137973"/>
                  <a:pt x="4675626" y="148652"/>
                </a:cubicBezTo>
                <a:lnTo>
                  <a:pt x="4667812" y="156465"/>
                </a:lnTo>
                <a:cubicBezTo>
                  <a:pt x="4657394" y="146373"/>
                  <a:pt x="4646260" y="136248"/>
                  <a:pt x="4634410" y="126090"/>
                </a:cubicBezTo>
                <a:lnTo>
                  <a:pt x="4634410" y="189087"/>
                </a:lnTo>
                <a:lnTo>
                  <a:pt x="4624057" y="189087"/>
                </a:lnTo>
                <a:lnTo>
                  <a:pt x="4624057" y="116421"/>
                </a:lnTo>
                <a:cubicBezTo>
                  <a:pt x="4612923" y="138559"/>
                  <a:pt x="4598631" y="156758"/>
                  <a:pt x="4581181" y="171018"/>
                </a:cubicBezTo>
                <a:cubicBezTo>
                  <a:pt x="4578381" y="167762"/>
                  <a:pt x="4575711" y="165028"/>
                  <a:pt x="4573172" y="162814"/>
                </a:cubicBezTo>
                <a:cubicBezTo>
                  <a:pt x="4592640" y="147773"/>
                  <a:pt x="4609309" y="127914"/>
                  <a:pt x="4623178" y="103236"/>
                </a:cubicBezTo>
                <a:lnTo>
                  <a:pt x="4577762" y="103236"/>
                </a:lnTo>
                <a:lnTo>
                  <a:pt x="4577762" y="93860"/>
                </a:lnTo>
                <a:lnTo>
                  <a:pt x="4624057" y="93860"/>
                </a:lnTo>
                <a:lnTo>
                  <a:pt x="4624057" y="65634"/>
                </a:lnTo>
                <a:cubicBezTo>
                  <a:pt x="4622885" y="65699"/>
                  <a:pt x="4621127" y="65796"/>
                  <a:pt x="4618783" y="65927"/>
                </a:cubicBezTo>
                <a:cubicBezTo>
                  <a:pt x="4609732" y="66317"/>
                  <a:pt x="4598598" y="66838"/>
                  <a:pt x="4585380" y="67489"/>
                </a:cubicBezTo>
                <a:cubicBezTo>
                  <a:pt x="4584924" y="64559"/>
                  <a:pt x="4584143" y="61466"/>
                  <a:pt x="4583036" y="58211"/>
                </a:cubicBezTo>
                <a:cubicBezTo>
                  <a:pt x="4608951" y="57429"/>
                  <a:pt x="4638284" y="55704"/>
                  <a:pt x="4671035" y="53034"/>
                </a:cubicBezTo>
                <a:close/>
                <a:moveTo>
                  <a:pt x="668545" y="53034"/>
                </a:moveTo>
                <a:cubicBezTo>
                  <a:pt x="682936" y="60457"/>
                  <a:pt x="695404" y="67196"/>
                  <a:pt x="705952" y="73252"/>
                </a:cubicBezTo>
                <a:lnTo>
                  <a:pt x="699702" y="82433"/>
                </a:lnTo>
                <a:cubicBezTo>
                  <a:pt x="687265" y="74749"/>
                  <a:pt x="674959" y="67685"/>
                  <a:pt x="662783" y="61239"/>
                </a:cubicBezTo>
                <a:close/>
                <a:moveTo>
                  <a:pt x="727146" y="50886"/>
                </a:moveTo>
                <a:lnTo>
                  <a:pt x="738379" y="50886"/>
                </a:lnTo>
                <a:cubicBezTo>
                  <a:pt x="738379" y="81554"/>
                  <a:pt x="735904" y="105222"/>
                  <a:pt x="730956" y="121891"/>
                </a:cubicBezTo>
                <a:lnTo>
                  <a:pt x="806942" y="121891"/>
                </a:lnTo>
                <a:lnTo>
                  <a:pt x="806942" y="132048"/>
                </a:lnTo>
                <a:lnTo>
                  <a:pt x="727146" y="132048"/>
                </a:lnTo>
                <a:cubicBezTo>
                  <a:pt x="725844" y="134783"/>
                  <a:pt x="724314" y="137453"/>
                  <a:pt x="722556" y="140057"/>
                </a:cubicBezTo>
                <a:cubicBezTo>
                  <a:pt x="754591" y="153991"/>
                  <a:pt x="781646" y="166200"/>
                  <a:pt x="803719" y="176683"/>
                </a:cubicBezTo>
                <a:lnTo>
                  <a:pt x="797370" y="186645"/>
                </a:lnTo>
                <a:cubicBezTo>
                  <a:pt x="770153" y="173036"/>
                  <a:pt x="743131" y="160242"/>
                  <a:pt x="716306" y="148261"/>
                </a:cubicBezTo>
                <a:cubicBezTo>
                  <a:pt x="701134" y="165646"/>
                  <a:pt x="671671" y="179450"/>
                  <a:pt x="627916" y="189673"/>
                </a:cubicBezTo>
                <a:cubicBezTo>
                  <a:pt x="626223" y="186417"/>
                  <a:pt x="624106" y="182868"/>
                  <a:pt x="621567" y="179027"/>
                </a:cubicBezTo>
                <a:cubicBezTo>
                  <a:pt x="673006" y="168348"/>
                  <a:pt x="703999" y="152689"/>
                  <a:pt x="714547" y="132048"/>
                </a:cubicBezTo>
                <a:lnTo>
                  <a:pt x="623325" y="132048"/>
                </a:lnTo>
                <a:lnTo>
                  <a:pt x="623325" y="121891"/>
                </a:lnTo>
                <a:lnTo>
                  <a:pt x="719138" y="121891"/>
                </a:lnTo>
                <a:cubicBezTo>
                  <a:pt x="724673" y="107957"/>
                  <a:pt x="727342" y="84288"/>
                  <a:pt x="727146" y="50886"/>
                </a:cubicBezTo>
                <a:close/>
                <a:moveTo>
                  <a:pt x="4737255" y="49421"/>
                </a:moveTo>
                <a:lnTo>
                  <a:pt x="4747608" y="49421"/>
                </a:lnTo>
                <a:lnTo>
                  <a:pt x="4747608" y="165060"/>
                </a:lnTo>
                <a:cubicBezTo>
                  <a:pt x="4747608" y="178278"/>
                  <a:pt x="4740673" y="185278"/>
                  <a:pt x="4726804" y="186059"/>
                </a:cubicBezTo>
                <a:cubicBezTo>
                  <a:pt x="4724004" y="186189"/>
                  <a:pt x="4720781" y="186287"/>
                  <a:pt x="4717135" y="186352"/>
                </a:cubicBezTo>
                <a:cubicBezTo>
                  <a:pt x="4715377" y="186417"/>
                  <a:pt x="4713424" y="186450"/>
                  <a:pt x="4711275" y="186450"/>
                </a:cubicBezTo>
                <a:cubicBezTo>
                  <a:pt x="4709452" y="186450"/>
                  <a:pt x="4706847" y="186450"/>
                  <a:pt x="4703461" y="186450"/>
                </a:cubicBezTo>
                <a:cubicBezTo>
                  <a:pt x="4702745" y="182803"/>
                  <a:pt x="4701866" y="179222"/>
                  <a:pt x="4700824" y="175706"/>
                </a:cubicBezTo>
                <a:cubicBezTo>
                  <a:pt x="4707466" y="176097"/>
                  <a:pt x="4715214" y="176292"/>
                  <a:pt x="4724069" y="176292"/>
                </a:cubicBezTo>
                <a:cubicBezTo>
                  <a:pt x="4732925" y="176357"/>
                  <a:pt x="4737320" y="172222"/>
                  <a:pt x="4737255" y="163888"/>
                </a:cubicBezTo>
                <a:close/>
                <a:moveTo>
                  <a:pt x="274988" y="47077"/>
                </a:moveTo>
                <a:lnTo>
                  <a:pt x="274988" y="61629"/>
                </a:lnTo>
                <a:lnTo>
                  <a:pt x="370215" y="61629"/>
                </a:lnTo>
                <a:lnTo>
                  <a:pt x="370215" y="47077"/>
                </a:lnTo>
                <a:close/>
                <a:moveTo>
                  <a:pt x="4261312" y="46198"/>
                </a:moveTo>
                <a:lnTo>
                  <a:pt x="4261312" y="99036"/>
                </a:lnTo>
                <a:lnTo>
                  <a:pt x="4315713" y="99036"/>
                </a:lnTo>
                <a:lnTo>
                  <a:pt x="4315713" y="46198"/>
                </a:lnTo>
                <a:close/>
                <a:moveTo>
                  <a:pt x="847916" y="43268"/>
                </a:moveTo>
                <a:lnTo>
                  <a:pt x="847916" y="96204"/>
                </a:lnTo>
                <a:lnTo>
                  <a:pt x="897727" y="96204"/>
                </a:lnTo>
                <a:lnTo>
                  <a:pt x="897727" y="43268"/>
                </a:lnTo>
                <a:close/>
                <a:moveTo>
                  <a:pt x="4413628" y="38677"/>
                </a:moveTo>
                <a:lnTo>
                  <a:pt x="4424860" y="38677"/>
                </a:lnTo>
                <a:lnTo>
                  <a:pt x="4424860" y="152070"/>
                </a:lnTo>
                <a:cubicBezTo>
                  <a:pt x="4424795" y="159558"/>
                  <a:pt x="4426227" y="164669"/>
                  <a:pt x="4429157" y="167404"/>
                </a:cubicBezTo>
                <a:cubicBezTo>
                  <a:pt x="4432022" y="170334"/>
                  <a:pt x="4437199" y="171767"/>
                  <a:pt x="4444687" y="171702"/>
                </a:cubicBezTo>
                <a:lnTo>
                  <a:pt x="4482680" y="171702"/>
                </a:lnTo>
                <a:cubicBezTo>
                  <a:pt x="4496874" y="172157"/>
                  <a:pt x="4504883" y="166395"/>
                  <a:pt x="4506706" y="154414"/>
                </a:cubicBezTo>
                <a:cubicBezTo>
                  <a:pt x="4507878" y="147708"/>
                  <a:pt x="4509017" y="138722"/>
                  <a:pt x="4510124" y="127458"/>
                </a:cubicBezTo>
                <a:cubicBezTo>
                  <a:pt x="4514812" y="129216"/>
                  <a:pt x="4518654" y="130485"/>
                  <a:pt x="4521649" y="131267"/>
                </a:cubicBezTo>
                <a:cubicBezTo>
                  <a:pt x="4520217" y="142922"/>
                  <a:pt x="4518687" y="152526"/>
                  <a:pt x="4517059" y="160079"/>
                </a:cubicBezTo>
                <a:cubicBezTo>
                  <a:pt x="4514259" y="175380"/>
                  <a:pt x="4503450" y="182836"/>
                  <a:pt x="4484633" y="182445"/>
                </a:cubicBezTo>
                <a:lnTo>
                  <a:pt x="4441659" y="182445"/>
                </a:lnTo>
                <a:cubicBezTo>
                  <a:pt x="4422646" y="182771"/>
                  <a:pt x="4413302" y="173362"/>
                  <a:pt x="4413628" y="154219"/>
                </a:cubicBezTo>
                <a:close/>
                <a:moveTo>
                  <a:pt x="264733" y="38286"/>
                </a:moveTo>
                <a:lnTo>
                  <a:pt x="380373" y="38286"/>
                </a:lnTo>
                <a:lnTo>
                  <a:pt x="380373" y="93664"/>
                </a:lnTo>
                <a:lnTo>
                  <a:pt x="264733" y="93664"/>
                </a:lnTo>
                <a:close/>
                <a:moveTo>
                  <a:pt x="2199707" y="37407"/>
                </a:moveTo>
                <a:lnTo>
                  <a:pt x="2199707" y="154414"/>
                </a:lnTo>
                <a:lnTo>
                  <a:pt x="2247467" y="154414"/>
                </a:lnTo>
                <a:lnTo>
                  <a:pt x="2247467" y="37407"/>
                </a:lnTo>
                <a:close/>
                <a:moveTo>
                  <a:pt x="1048285" y="36626"/>
                </a:moveTo>
                <a:lnTo>
                  <a:pt x="1218228" y="36626"/>
                </a:lnTo>
                <a:lnTo>
                  <a:pt x="1218228" y="46881"/>
                </a:lnTo>
                <a:lnTo>
                  <a:pt x="1139019" y="46881"/>
                </a:lnTo>
                <a:lnTo>
                  <a:pt x="1139019" y="98646"/>
                </a:lnTo>
                <a:lnTo>
                  <a:pt x="1211293" y="98646"/>
                </a:lnTo>
                <a:lnTo>
                  <a:pt x="1211293" y="108901"/>
                </a:lnTo>
                <a:lnTo>
                  <a:pt x="1139019" y="108901"/>
                </a:lnTo>
                <a:lnTo>
                  <a:pt x="1139019" y="167502"/>
                </a:lnTo>
                <a:lnTo>
                  <a:pt x="1226822" y="167502"/>
                </a:lnTo>
                <a:lnTo>
                  <a:pt x="1226822" y="177659"/>
                </a:lnTo>
                <a:lnTo>
                  <a:pt x="1040276" y="177659"/>
                </a:lnTo>
                <a:lnTo>
                  <a:pt x="1040276" y="167502"/>
                </a:lnTo>
                <a:lnTo>
                  <a:pt x="1128080" y="167502"/>
                </a:lnTo>
                <a:lnTo>
                  <a:pt x="1128080" y="108901"/>
                </a:lnTo>
                <a:lnTo>
                  <a:pt x="1056000" y="108901"/>
                </a:lnTo>
                <a:lnTo>
                  <a:pt x="1056000" y="98646"/>
                </a:lnTo>
                <a:lnTo>
                  <a:pt x="1128080" y="98646"/>
                </a:lnTo>
                <a:lnTo>
                  <a:pt x="1128080" y="46881"/>
                </a:lnTo>
                <a:lnTo>
                  <a:pt x="1048285" y="46881"/>
                </a:lnTo>
                <a:close/>
                <a:moveTo>
                  <a:pt x="100404" y="36431"/>
                </a:moveTo>
                <a:lnTo>
                  <a:pt x="100404" y="78819"/>
                </a:lnTo>
                <a:lnTo>
                  <a:pt x="158614" y="78819"/>
                </a:lnTo>
                <a:lnTo>
                  <a:pt x="158614" y="36431"/>
                </a:lnTo>
                <a:close/>
                <a:moveTo>
                  <a:pt x="31645" y="36431"/>
                </a:moveTo>
                <a:lnTo>
                  <a:pt x="31645" y="78819"/>
                </a:lnTo>
                <a:lnTo>
                  <a:pt x="89855" y="78819"/>
                </a:lnTo>
                <a:lnTo>
                  <a:pt x="89855" y="36431"/>
                </a:lnTo>
                <a:close/>
                <a:moveTo>
                  <a:pt x="3843532" y="34087"/>
                </a:moveTo>
                <a:lnTo>
                  <a:pt x="3843532" y="53816"/>
                </a:lnTo>
                <a:lnTo>
                  <a:pt x="3903794" y="53816"/>
                </a:lnTo>
                <a:lnTo>
                  <a:pt x="3903794" y="34087"/>
                </a:lnTo>
                <a:close/>
                <a:moveTo>
                  <a:pt x="3773504" y="34087"/>
                </a:moveTo>
                <a:lnTo>
                  <a:pt x="3773504" y="53816"/>
                </a:lnTo>
                <a:lnTo>
                  <a:pt x="3833570" y="53816"/>
                </a:lnTo>
                <a:lnTo>
                  <a:pt x="3833570" y="34087"/>
                </a:lnTo>
                <a:close/>
                <a:moveTo>
                  <a:pt x="3214882" y="34087"/>
                </a:moveTo>
                <a:lnTo>
                  <a:pt x="3214882" y="53816"/>
                </a:lnTo>
                <a:lnTo>
                  <a:pt x="3275144" y="53816"/>
                </a:lnTo>
                <a:lnTo>
                  <a:pt x="3275144" y="34087"/>
                </a:lnTo>
                <a:close/>
                <a:moveTo>
                  <a:pt x="3144854" y="34087"/>
                </a:moveTo>
                <a:lnTo>
                  <a:pt x="3144854" y="53816"/>
                </a:lnTo>
                <a:lnTo>
                  <a:pt x="3204920" y="53816"/>
                </a:lnTo>
                <a:lnTo>
                  <a:pt x="3204920" y="34087"/>
                </a:lnTo>
                <a:close/>
                <a:moveTo>
                  <a:pt x="4028470" y="28227"/>
                </a:moveTo>
                <a:lnTo>
                  <a:pt x="4038725" y="32036"/>
                </a:lnTo>
                <a:cubicBezTo>
                  <a:pt x="4035665" y="38482"/>
                  <a:pt x="4032670" y="44472"/>
                  <a:pt x="4029740" y="50007"/>
                </a:cubicBezTo>
                <a:lnTo>
                  <a:pt x="4125748" y="50007"/>
                </a:lnTo>
                <a:lnTo>
                  <a:pt x="4125748" y="59676"/>
                </a:lnTo>
                <a:lnTo>
                  <a:pt x="4071932" y="59676"/>
                </a:lnTo>
                <a:cubicBezTo>
                  <a:pt x="4071737" y="73089"/>
                  <a:pt x="4071118" y="84419"/>
                  <a:pt x="4070077" y="93664"/>
                </a:cubicBezTo>
                <a:lnTo>
                  <a:pt x="4133952" y="93664"/>
                </a:lnTo>
                <a:lnTo>
                  <a:pt x="4133952" y="103236"/>
                </a:lnTo>
                <a:lnTo>
                  <a:pt x="4068514" y="103236"/>
                </a:lnTo>
                <a:cubicBezTo>
                  <a:pt x="4067733" y="106427"/>
                  <a:pt x="4066854" y="109487"/>
                  <a:pt x="4065877" y="112417"/>
                </a:cubicBezTo>
                <a:cubicBezTo>
                  <a:pt x="4087169" y="124853"/>
                  <a:pt x="4107777" y="137453"/>
                  <a:pt x="4127701" y="150215"/>
                </a:cubicBezTo>
                <a:lnTo>
                  <a:pt x="4120474" y="159884"/>
                </a:lnTo>
                <a:cubicBezTo>
                  <a:pt x="4100159" y="145950"/>
                  <a:pt x="4080560" y="132992"/>
                  <a:pt x="4061677" y="121012"/>
                </a:cubicBezTo>
                <a:cubicBezTo>
                  <a:pt x="4053147" y="136769"/>
                  <a:pt x="4033744" y="150703"/>
                  <a:pt x="4003467" y="162814"/>
                </a:cubicBezTo>
                <a:cubicBezTo>
                  <a:pt x="4001513" y="159493"/>
                  <a:pt x="3999267" y="156237"/>
                  <a:pt x="3996728" y="153047"/>
                </a:cubicBezTo>
                <a:cubicBezTo>
                  <a:pt x="4033581" y="139504"/>
                  <a:pt x="4053896" y="122900"/>
                  <a:pt x="4057673" y="103236"/>
                </a:cubicBezTo>
                <a:lnTo>
                  <a:pt x="3995067" y="103236"/>
                </a:lnTo>
                <a:lnTo>
                  <a:pt x="3995067" y="93664"/>
                </a:lnTo>
                <a:lnTo>
                  <a:pt x="4059724" y="93664"/>
                </a:lnTo>
                <a:cubicBezTo>
                  <a:pt x="4060635" y="88065"/>
                  <a:pt x="4061156" y="76735"/>
                  <a:pt x="4061287" y="59676"/>
                </a:cubicBezTo>
                <a:lnTo>
                  <a:pt x="4024270" y="59676"/>
                </a:lnTo>
                <a:cubicBezTo>
                  <a:pt x="4019061" y="68466"/>
                  <a:pt x="4013136" y="77126"/>
                  <a:pt x="4006495" y="85656"/>
                </a:cubicBezTo>
                <a:cubicBezTo>
                  <a:pt x="4004020" y="83377"/>
                  <a:pt x="4001220" y="81098"/>
                  <a:pt x="3998095" y="78819"/>
                </a:cubicBezTo>
                <a:cubicBezTo>
                  <a:pt x="4010271" y="64950"/>
                  <a:pt x="4020396" y="48086"/>
                  <a:pt x="4028470" y="28227"/>
                </a:cubicBezTo>
                <a:close/>
                <a:moveTo>
                  <a:pt x="3399820" y="28227"/>
                </a:moveTo>
                <a:lnTo>
                  <a:pt x="3410075" y="32036"/>
                </a:lnTo>
                <a:cubicBezTo>
                  <a:pt x="3407015" y="38482"/>
                  <a:pt x="3404020" y="44472"/>
                  <a:pt x="3401090" y="50007"/>
                </a:cubicBezTo>
                <a:lnTo>
                  <a:pt x="3497098" y="50007"/>
                </a:lnTo>
                <a:lnTo>
                  <a:pt x="3497098" y="59676"/>
                </a:lnTo>
                <a:lnTo>
                  <a:pt x="3443282" y="59676"/>
                </a:lnTo>
                <a:cubicBezTo>
                  <a:pt x="3443087" y="73089"/>
                  <a:pt x="3442468" y="84419"/>
                  <a:pt x="3441427" y="93664"/>
                </a:cubicBezTo>
                <a:lnTo>
                  <a:pt x="3505302" y="93664"/>
                </a:lnTo>
                <a:lnTo>
                  <a:pt x="3505302" y="103236"/>
                </a:lnTo>
                <a:lnTo>
                  <a:pt x="3439864" y="103236"/>
                </a:lnTo>
                <a:cubicBezTo>
                  <a:pt x="3439083" y="106427"/>
                  <a:pt x="3438204" y="109487"/>
                  <a:pt x="3437227" y="112417"/>
                </a:cubicBezTo>
                <a:cubicBezTo>
                  <a:pt x="3458519" y="124853"/>
                  <a:pt x="3479127" y="137453"/>
                  <a:pt x="3499051" y="150215"/>
                </a:cubicBezTo>
                <a:lnTo>
                  <a:pt x="3491824" y="159884"/>
                </a:lnTo>
                <a:cubicBezTo>
                  <a:pt x="3471509" y="145950"/>
                  <a:pt x="3451910" y="132992"/>
                  <a:pt x="3433027" y="121012"/>
                </a:cubicBezTo>
                <a:cubicBezTo>
                  <a:pt x="3424497" y="136769"/>
                  <a:pt x="3405094" y="150703"/>
                  <a:pt x="3374817" y="162814"/>
                </a:cubicBezTo>
                <a:cubicBezTo>
                  <a:pt x="3372863" y="159493"/>
                  <a:pt x="3370617" y="156237"/>
                  <a:pt x="3368078" y="153047"/>
                </a:cubicBezTo>
                <a:cubicBezTo>
                  <a:pt x="3404932" y="139504"/>
                  <a:pt x="3425247" y="122900"/>
                  <a:pt x="3429023" y="103236"/>
                </a:cubicBezTo>
                <a:lnTo>
                  <a:pt x="3366417" y="103236"/>
                </a:lnTo>
                <a:lnTo>
                  <a:pt x="3366417" y="93664"/>
                </a:lnTo>
                <a:lnTo>
                  <a:pt x="3431074" y="93664"/>
                </a:lnTo>
                <a:cubicBezTo>
                  <a:pt x="3431986" y="88065"/>
                  <a:pt x="3432506" y="76735"/>
                  <a:pt x="3432637" y="59676"/>
                </a:cubicBezTo>
                <a:lnTo>
                  <a:pt x="3395620" y="59676"/>
                </a:lnTo>
                <a:cubicBezTo>
                  <a:pt x="3390411" y="68466"/>
                  <a:pt x="3384486" y="77126"/>
                  <a:pt x="3377845" y="85656"/>
                </a:cubicBezTo>
                <a:cubicBezTo>
                  <a:pt x="3375370" y="83377"/>
                  <a:pt x="3372570" y="81098"/>
                  <a:pt x="3369445" y="78819"/>
                </a:cubicBezTo>
                <a:cubicBezTo>
                  <a:pt x="3381621" y="64950"/>
                  <a:pt x="3391746" y="48086"/>
                  <a:pt x="3399820" y="28227"/>
                </a:cubicBezTo>
                <a:close/>
                <a:moveTo>
                  <a:pt x="2188866" y="27250"/>
                </a:moveTo>
                <a:lnTo>
                  <a:pt x="2258308" y="27250"/>
                </a:lnTo>
                <a:lnTo>
                  <a:pt x="2258308" y="184301"/>
                </a:lnTo>
                <a:lnTo>
                  <a:pt x="2247467" y="184301"/>
                </a:lnTo>
                <a:lnTo>
                  <a:pt x="2247467" y="164669"/>
                </a:lnTo>
                <a:lnTo>
                  <a:pt x="2199707" y="164669"/>
                </a:lnTo>
                <a:lnTo>
                  <a:pt x="2199707" y="184301"/>
                </a:lnTo>
                <a:lnTo>
                  <a:pt x="2188866" y="184301"/>
                </a:lnTo>
                <a:close/>
                <a:moveTo>
                  <a:pt x="1748572" y="27055"/>
                </a:moveTo>
                <a:lnTo>
                  <a:pt x="1758339" y="27055"/>
                </a:lnTo>
                <a:cubicBezTo>
                  <a:pt x="1758339" y="32198"/>
                  <a:pt x="1758306" y="35942"/>
                  <a:pt x="1758241" y="38286"/>
                </a:cubicBezTo>
                <a:cubicBezTo>
                  <a:pt x="1758176" y="41021"/>
                  <a:pt x="1758078" y="43398"/>
                  <a:pt x="1757948" y="45416"/>
                </a:cubicBezTo>
                <a:lnTo>
                  <a:pt x="1799555" y="45416"/>
                </a:lnTo>
                <a:lnTo>
                  <a:pt x="1799555" y="54011"/>
                </a:lnTo>
                <a:lnTo>
                  <a:pt x="1756971" y="54011"/>
                </a:lnTo>
                <a:cubicBezTo>
                  <a:pt x="1756385" y="57202"/>
                  <a:pt x="1755571" y="60132"/>
                  <a:pt x="1754530" y="62801"/>
                </a:cubicBezTo>
                <a:cubicBezTo>
                  <a:pt x="1767617" y="69117"/>
                  <a:pt x="1783440" y="77191"/>
                  <a:pt x="1801997" y="87023"/>
                </a:cubicBezTo>
                <a:lnTo>
                  <a:pt x="1795941" y="96009"/>
                </a:lnTo>
                <a:cubicBezTo>
                  <a:pt x="1780965" y="87153"/>
                  <a:pt x="1765989" y="78819"/>
                  <a:pt x="1751014" y="71005"/>
                </a:cubicBezTo>
                <a:cubicBezTo>
                  <a:pt x="1745154" y="81749"/>
                  <a:pt x="1731122" y="90311"/>
                  <a:pt x="1708919" y="96692"/>
                </a:cubicBezTo>
                <a:cubicBezTo>
                  <a:pt x="1707421" y="93632"/>
                  <a:pt x="1705565" y="90669"/>
                  <a:pt x="1703351" y="87804"/>
                </a:cubicBezTo>
                <a:cubicBezTo>
                  <a:pt x="1731545" y="80316"/>
                  <a:pt x="1746098" y="69052"/>
                  <a:pt x="1747009" y="54011"/>
                </a:cubicBezTo>
                <a:lnTo>
                  <a:pt x="1705402" y="54011"/>
                </a:lnTo>
                <a:lnTo>
                  <a:pt x="1705402" y="45416"/>
                </a:lnTo>
                <a:lnTo>
                  <a:pt x="1747986" y="45416"/>
                </a:lnTo>
                <a:cubicBezTo>
                  <a:pt x="1748377" y="40012"/>
                  <a:pt x="1748572" y="33891"/>
                  <a:pt x="1748572" y="27055"/>
                </a:cubicBezTo>
                <a:close/>
                <a:moveTo>
                  <a:pt x="1691143" y="20804"/>
                </a:moveTo>
                <a:lnTo>
                  <a:pt x="1691143" y="105678"/>
                </a:lnTo>
                <a:lnTo>
                  <a:pt x="1814400" y="105678"/>
                </a:lnTo>
                <a:lnTo>
                  <a:pt x="1814400" y="20804"/>
                </a:lnTo>
                <a:close/>
                <a:moveTo>
                  <a:pt x="228596" y="12795"/>
                </a:moveTo>
                <a:lnTo>
                  <a:pt x="397953" y="12795"/>
                </a:lnTo>
                <a:lnTo>
                  <a:pt x="397953" y="21878"/>
                </a:lnTo>
                <a:lnTo>
                  <a:pt x="238948" y="21878"/>
                </a:lnTo>
                <a:lnTo>
                  <a:pt x="238948" y="83214"/>
                </a:lnTo>
                <a:cubicBezTo>
                  <a:pt x="239795" y="130811"/>
                  <a:pt x="232990" y="166232"/>
                  <a:pt x="218536" y="189477"/>
                </a:cubicBezTo>
                <a:cubicBezTo>
                  <a:pt x="216518" y="187524"/>
                  <a:pt x="213587" y="185180"/>
                  <a:pt x="209746" y="182445"/>
                </a:cubicBezTo>
                <a:cubicBezTo>
                  <a:pt x="217168" y="169227"/>
                  <a:pt x="222117" y="155684"/>
                  <a:pt x="224591" y="141815"/>
                </a:cubicBezTo>
                <a:cubicBezTo>
                  <a:pt x="227326" y="127946"/>
                  <a:pt x="228661" y="108152"/>
                  <a:pt x="228596" y="82433"/>
                </a:cubicBezTo>
                <a:close/>
                <a:moveTo>
                  <a:pt x="1680790" y="11623"/>
                </a:moveTo>
                <a:lnTo>
                  <a:pt x="1824753" y="11623"/>
                </a:lnTo>
                <a:lnTo>
                  <a:pt x="1824753" y="114859"/>
                </a:lnTo>
                <a:lnTo>
                  <a:pt x="1680790" y="114859"/>
                </a:lnTo>
                <a:close/>
                <a:moveTo>
                  <a:pt x="1629709" y="11623"/>
                </a:moveTo>
                <a:lnTo>
                  <a:pt x="1631565" y="22074"/>
                </a:lnTo>
                <a:cubicBezTo>
                  <a:pt x="1605585" y="23311"/>
                  <a:pt x="1581657" y="24287"/>
                  <a:pt x="1559779" y="25004"/>
                </a:cubicBezTo>
                <a:cubicBezTo>
                  <a:pt x="1557435" y="39914"/>
                  <a:pt x="1554277" y="51862"/>
                  <a:pt x="1550305" y="60848"/>
                </a:cubicBezTo>
                <a:lnTo>
                  <a:pt x="1643383" y="60848"/>
                </a:lnTo>
                <a:lnTo>
                  <a:pt x="1643383" y="70810"/>
                </a:lnTo>
                <a:lnTo>
                  <a:pt x="1574918" y="70810"/>
                </a:lnTo>
                <a:cubicBezTo>
                  <a:pt x="1590870" y="95097"/>
                  <a:pt x="1614896" y="110366"/>
                  <a:pt x="1646997" y="116617"/>
                </a:cubicBezTo>
                <a:cubicBezTo>
                  <a:pt x="1645108" y="119742"/>
                  <a:pt x="1643220" y="123356"/>
                  <a:pt x="1641332" y="127458"/>
                </a:cubicBezTo>
                <a:cubicBezTo>
                  <a:pt x="1604218" y="117170"/>
                  <a:pt x="1578368" y="98287"/>
                  <a:pt x="1563783" y="70810"/>
                </a:cubicBezTo>
                <a:lnTo>
                  <a:pt x="1545519" y="70810"/>
                </a:lnTo>
                <a:cubicBezTo>
                  <a:pt x="1534515" y="92948"/>
                  <a:pt x="1507396" y="112352"/>
                  <a:pt x="1464161" y="129020"/>
                </a:cubicBezTo>
                <a:cubicBezTo>
                  <a:pt x="1461752" y="124658"/>
                  <a:pt x="1459604" y="121142"/>
                  <a:pt x="1457715" y="118472"/>
                </a:cubicBezTo>
                <a:cubicBezTo>
                  <a:pt x="1495480" y="106166"/>
                  <a:pt x="1520549" y="90279"/>
                  <a:pt x="1532920" y="70810"/>
                </a:cubicBezTo>
                <a:lnTo>
                  <a:pt x="1462306" y="70810"/>
                </a:lnTo>
                <a:lnTo>
                  <a:pt x="1462306" y="60848"/>
                </a:lnTo>
                <a:lnTo>
                  <a:pt x="1538780" y="60848"/>
                </a:lnTo>
                <a:cubicBezTo>
                  <a:pt x="1543664" y="50886"/>
                  <a:pt x="1546984" y="39068"/>
                  <a:pt x="1548742" y="25394"/>
                </a:cubicBezTo>
                <a:cubicBezTo>
                  <a:pt x="1522242" y="26176"/>
                  <a:pt x="1497759" y="26729"/>
                  <a:pt x="1475296" y="27055"/>
                </a:cubicBezTo>
                <a:cubicBezTo>
                  <a:pt x="1474840" y="23929"/>
                  <a:pt x="1474058" y="20446"/>
                  <a:pt x="1472952" y="16604"/>
                </a:cubicBezTo>
                <a:cubicBezTo>
                  <a:pt x="1524065" y="16474"/>
                  <a:pt x="1576317" y="14813"/>
                  <a:pt x="1629709" y="11623"/>
                </a:cubicBezTo>
                <a:close/>
                <a:moveTo>
                  <a:pt x="3968697" y="10646"/>
                </a:moveTo>
                <a:lnTo>
                  <a:pt x="4137956" y="10646"/>
                </a:lnTo>
                <a:lnTo>
                  <a:pt x="4137956" y="20413"/>
                </a:lnTo>
                <a:lnTo>
                  <a:pt x="3979245" y="20413"/>
                </a:lnTo>
                <a:lnTo>
                  <a:pt x="3979245" y="171018"/>
                </a:lnTo>
                <a:lnTo>
                  <a:pt x="4140105" y="171018"/>
                </a:lnTo>
                <a:lnTo>
                  <a:pt x="4140105" y="180882"/>
                </a:lnTo>
                <a:lnTo>
                  <a:pt x="3968697" y="180882"/>
                </a:lnTo>
                <a:close/>
                <a:moveTo>
                  <a:pt x="3340047" y="10646"/>
                </a:moveTo>
                <a:lnTo>
                  <a:pt x="3509306" y="10646"/>
                </a:lnTo>
                <a:lnTo>
                  <a:pt x="3509306" y="20413"/>
                </a:lnTo>
                <a:lnTo>
                  <a:pt x="3350595" y="20413"/>
                </a:lnTo>
                <a:lnTo>
                  <a:pt x="3350595" y="171018"/>
                </a:lnTo>
                <a:lnTo>
                  <a:pt x="3511455" y="171018"/>
                </a:lnTo>
                <a:lnTo>
                  <a:pt x="3511455" y="180882"/>
                </a:lnTo>
                <a:lnTo>
                  <a:pt x="3340047" y="180882"/>
                </a:lnTo>
                <a:close/>
                <a:moveTo>
                  <a:pt x="4228104" y="9865"/>
                </a:moveTo>
                <a:lnTo>
                  <a:pt x="4229960" y="19436"/>
                </a:lnTo>
                <a:cubicBezTo>
                  <a:pt x="4227811" y="19567"/>
                  <a:pt x="4224686" y="19795"/>
                  <a:pt x="4220584" y="20120"/>
                </a:cubicBezTo>
                <a:cubicBezTo>
                  <a:pt x="4211208" y="20836"/>
                  <a:pt x="4204045" y="21357"/>
                  <a:pt x="4199097" y="21683"/>
                </a:cubicBezTo>
                <a:lnTo>
                  <a:pt x="4199097" y="59285"/>
                </a:lnTo>
                <a:lnTo>
                  <a:pt x="4233281" y="59285"/>
                </a:lnTo>
                <a:lnTo>
                  <a:pt x="4233281" y="68661"/>
                </a:lnTo>
                <a:lnTo>
                  <a:pt x="4199097" y="68661"/>
                </a:lnTo>
                <a:lnTo>
                  <a:pt x="4199097" y="107826"/>
                </a:lnTo>
                <a:lnTo>
                  <a:pt x="4226932" y="107826"/>
                </a:lnTo>
                <a:lnTo>
                  <a:pt x="4226932" y="187036"/>
                </a:lnTo>
                <a:lnTo>
                  <a:pt x="4216873" y="187036"/>
                </a:lnTo>
                <a:lnTo>
                  <a:pt x="4216873" y="173655"/>
                </a:lnTo>
                <a:lnTo>
                  <a:pt x="4170871" y="173655"/>
                </a:lnTo>
                <a:lnTo>
                  <a:pt x="4170871" y="187426"/>
                </a:lnTo>
                <a:lnTo>
                  <a:pt x="4160908" y="187426"/>
                </a:lnTo>
                <a:lnTo>
                  <a:pt x="4160908" y="107826"/>
                </a:lnTo>
                <a:lnTo>
                  <a:pt x="4188939" y="107826"/>
                </a:lnTo>
                <a:lnTo>
                  <a:pt x="4188939" y="68661"/>
                </a:lnTo>
                <a:lnTo>
                  <a:pt x="4154072" y="68661"/>
                </a:lnTo>
                <a:lnTo>
                  <a:pt x="4154072" y="59285"/>
                </a:lnTo>
                <a:lnTo>
                  <a:pt x="4188939" y="59285"/>
                </a:lnTo>
                <a:lnTo>
                  <a:pt x="4188939" y="22269"/>
                </a:lnTo>
                <a:cubicBezTo>
                  <a:pt x="4186139" y="22399"/>
                  <a:pt x="4181875" y="22594"/>
                  <a:pt x="4176145" y="22855"/>
                </a:cubicBezTo>
                <a:cubicBezTo>
                  <a:pt x="4168461" y="23246"/>
                  <a:pt x="4162569" y="23506"/>
                  <a:pt x="4158467" y="23636"/>
                </a:cubicBezTo>
                <a:cubicBezTo>
                  <a:pt x="4158011" y="20055"/>
                  <a:pt x="4157360" y="16799"/>
                  <a:pt x="4156513" y="13869"/>
                </a:cubicBezTo>
                <a:cubicBezTo>
                  <a:pt x="4178912" y="13153"/>
                  <a:pt x="4202776" y="11818"/>
                  <a:pt x="4228104" y="9865"/>
                </a:cubicBezTo>
                <a:close/>
                <a:moveTo>
                  <a:pt x="3078193" y="8888"/>
                </a:moveTo>
                <a:lnTo>
                  <a:pt x="3079951" y="18069"/>
                </a:lnTo>
                <a:cubicBezTo>
                  <a:pt x="3055729" y="19436"/>
                  <a:pt x="3030140" y="20641"/>
                  <a:pt x="3003184" y="21683"/>
                </a:cubicBezTo>
                <a:cubicBezTo>
                  <a:pt x="3000644" y="28520"/>
                  <a:pt x="2998040" y="34836"/>
                  <a:pt x="2995370" y="40631"/>
                </a:cubicBezTo>
                <a:lnTo>
                  <a:pt x="3079560" y="40631"/>
                </a:lnTo>
                <a:lnTo>
                  <a:pt x="3079560" y="49421"/>
                </a:lnTo>
                <a:lnTo>
                  <a:pt x="2991170" y="49421"/>
                </a:lnTo>
                <a:cubicBezTo>
                  <a:pt x="2987980" y="56062"/>
                  <a:pt x="2984562" y="62411"/>
                  <a:pt x="2980915" y="68466"/>
                </a:cubicBezTo>
                <a:lnTo>
                  <a:pt x="3094406" y="68466"/>
                </a:lnTo>
                <a:lnTo>
                  <a:pt x="3094406" y="77256"/>
                </a:lnTo>
                <a:lnTo>
                  <a:pt x="2975544" y="77256"/>
                </a:lnTo>
                <a:cubicBezTo>
                  <a:pt x="2971507" y="83377"/>
                  <a:pt x="2967177" y="89302"/>
                  <a:pt x="2962554" y="95032"/>
                </a:cubicBezTo>
                <a:lnTo>
                  <a:pt x="3070184" y="95032"/>
                </a:lnTo>
                <a:lnTo>
                  <a:pt x="3070184" y="189868"/>
                </a:lnTo>
                <a:lnTo>
                  <a:pt x="3059538" y="189868"/>
                </a:lnTo>
                <a:lnTo>
                  <a:pt x="3059538" y="181078"/>
                </a:lnTo>
                <a:lnTo>
                  <a:pt x="2958745" y="181078"/>
                </a:lnTo>
                <a:lnTo>
                  <a:pt x="2958745" y="189868"/>
                </a:lnTo>
                <a:lnTo>
                  <a:pt x="2948099" y="189868"/>
                </a:lnTo>
                <a:lnTo>
                  <a:pt x="2948099" y="111440"/>
                </a:lnTo>
                <a:cubicBezTo>
                  <a:pt x="2938462" y="121337"/>
                  <a:pt x="2926546" y="131755"/>
                  <a:pt x="2912352" y="142694"/>
                </a:cubicBezTo>
                <a:cubicBezTo>
                  <a:pt x="2909943" y="139504"/>
                  <a:pt x="2907534" y="136639"/>
                  <a:pt x="2905125" y="134099"/>
                </a:cubicBezTo>
                <a:cubicBezTo>
                  <a:pt x="2929932" y="116779"/>
                  <a:pt x="2949401" y="97832"/>
                  <a:pt x="2963530" y="77256"/>
                </a:cubicBezTo>
                <a:lnTo>
                  <a:pt x="2908348" y="77256"/>
                </a:lnTo>
                <a:lnTo>
                  <a:pt x="2908348" y="68466"/>
                </a:lnTo>
                <a:lnTo>
                  <a:pt x="2969586" y="68466"/>
                </a:lnTo>
                <a:cubicBezTo>
                  <a:pt x="2972711" y="63387"/>
                  <a:pt x="2976227" y="57039"/>
                  <a:pt x="2980134" y="49421"/>
                </a:cubicBezTo>
                <a:lnTo>
                  <a:pt x="2921533" y="49421"/>
                </a:lnTo>
                <a:lnTo>
                  <a:pt x="2921533" y="40631"/>
                </a:lnTo>
                <a:lnTo>
                  <a:pt x="2984334" y="40631"/>
                </a:lnTo>
                <a:cubicBezTo>
                  <a:pt x="2985636" y="37831"/>
                  <a:pt x="2987492" y="33501"/>
                  <a:pt x="2989901" y="27641"/>
                </a:cubicBezTo>
                <a:cubicBezTo>
                  <a:pt x="2990877" y="25166"/>
                  <a:pt x="2991626" y="23311"/>
                  <a:pt x="2992147" y="22074"/>
                </a:cubicBezTo>
                <a:cubicBezTo>
                  <a:pt x="2969032" y="22855"/>
                  <a:pt x="2945038" y="23441"/>
                  <a:pt x="2920165" y="23832"/>
                </a:cubicBezTo>
                <a:lnTo>
                  <a:pt x="2918700" y="14651"/>
                </a:lnTo>
                <a:cubicBezTo>
                  <a:pt x="2982706" y="13544"/>
                  <a:pt x="3035870" y="11623"/>
                  <a:pt x="3078193" y="8888"/>
                </a:cubicBezTo>
                <a:close/>
                <a:moveTo>
                  <a:pt x="2505609" y="4884"/>
                </a:moveTo>
                <a:cubicBezTo>
                  <a:pt x="2515637" y="15237"/>
                  <a:pt x="2523157" y="25101"/>
                  <a:pt x="2528171" y="34477"/>
                </a:cubicBezTo>
                <a:cubicBezTo>
                  <a:pt x="2534291" y="27510"/>
                  <a:pt x="2540412" y="18623"/>
                  <a:pt x="2546532" y="7814"/>
                </a:cubicBezTo>
                <a:lnTo>
                  <a:pt x="2555323" y="12795"/>
                </a:lnTo>
                <a:cubicBezTo>
                  <a:pt x="2547509" y="26013"/>
                  <a:pt x="2539989" y="36431"/>
                  <a:pt x="2532761" y="44049"/>
                </a:cubicBezTo>
                <a:cubicBezTo>
                  <a:pt x="2541421" y="62736"/>
                  <a:pt x="2545556" y="95195"/>
                  <a:pt x="2545165" y="141424"/>
                </a:cubicBezTo>
                <a:cubicBezTo>
                  <a:pt x="2545881" y="171767"/>
                  <a:pt x="2536603" y="186450"/>
                  <a:pt x="2517330" y="185473"/>
                </a:cubicBezTo>
                <a:cubicBezTo>
                  <a:pt x="2514660" y="185668"/>
                  <a:pt x="2512251" y="185766"/>
                  <a:pt x="2510102" y="185766"/>
                </a:cubicBezTo>
                <a:cubicBezTo>
                  <a:pt x="2509060" y="185831"/>
                  <a:pt x="2507888" y="185864"/>
                  <a:pt x="2506586" y="185864"/>
                </a:cubicBezTo>
                <a:cubicBezTo>
                  <a:pt x="2505544" y="185864"/>
                  <a:pt x="2503884" y="185864"/>
                  <a:pt x="2501605" y="185864"/>
                </a:cubicBezTo>
                <a:cubicBezTo>
                  <a:pt x="2501540" y="185473"/>
                  <a:pt x="2501442" y="184854"/>
                  <a:pt x="2501312" y="184008"/>
                </a:cubicBezTo>
                <a:cubicBezTo>
                  <a:pt x="2500726" y="179906"/>
                  <a:pt x="2500140" y="176780"/>
                  <a:pt x="2499554" y="174632"/>
                </a:cubicBezTo>
                <a:cubicBezTo>
                  <a:pt x="2501442" y="174762"/>
                  <a:pt x="2503623" y="174860"/>
                  <a:pt x="2506098" y="174925"/>
                </a:cubicBezTo>
                <a:cubicBezTo>
                  <a:pt x="2507335" y="174990"/>
                  <a:pt x="2508702" y="175022"/>
                  <a:pt x="2510200" y="175022"/>
                </a:cubicBezTo>
                <a:cubicBezTo>
                  <a:pt x="2511502" y="175022"/>
                  <a:pt x="2513488" y="175022"/>
                  <a:pt x="2516158" y="175022"/>
                </a:cubicBezTo>
                <a:cubicBezTo>
                  <a:pt x="2523320" y="175153"/>
                  <a:pt x="2528203" y="172808"/>
                  <a:pt x="2530808" y="167990"/>
                </a:cubicBezTo>
                <a:cubicBezTo>
                  <a:pt x="2533673" y="163367"/>
                  <a:pt x="2535073" y="154805"/>
                  <a:pt x="2535008" y="142303"/>
                </a:cubicBezTo>
                <a:cubicBezTo>
                  <a:pt x="2535008" y="124788"/>
                  <a:pt x="2534519" y="109650"/>
                  <a:pt x="2533543" y="96888"/>
                </a:cubicBezTo>
                <a:cubicBezTo>
                  <a:pt x="2526315" y="109194"/>
                  <a:pt x="2516125" y="119970"/>
                  <a:pt x="2502972" y="129216"/>
                </a:cubicBezTo>
                <a:cubicBezTo>
                  <a:pt x="2500107" y="125635"/>
                  <a:pt x="2497698" y="122770"/>
                  <a:pt x="2495745" y="120621"/>
                </a:cubicBezTo>
                <a:cubicBezTo>
                  <a:pt x="2510525" y="111766"/>
                  <a:pt x="2522604" y="99166"/>
                  <a:pt x="2531980" y="82823"/>
                </a:cubicBezTo>
                <a:cubicBezTo>
                  <a:pt x="2530222" y="70257"/>
                  <a:pt x="2527813" y="60067"/>
                  <a:pt x="2524752" y="52253"/>
                </a:cubicBezTo>
                <a:cubicBezTo>
                  <a:pt x="2518306" y="58309"/>
                  <a:pt x="2511046" y="64038"/>
                  <a:pt x="2502972" y="69443"/>
                </a:cubicBezTo>
                <a:cubicBezTo>
                  <a:pt x="2500889" y="66448"/>
                  <a:pt x="2498740" y="63648"/>
                  <a:pt x="2496526" y="61043"/>
                </a:cubicBezTo>
                <a:cubicBezTo>
                  <a:pt x="2504926" y="55769"/>
                  <a:pt x="2512869" y="49649"/>
                  <a:pt x="2520357" y="42682"/>
                </a:cubicBezTo>
                <a:cubicBezTo>
                  <a:pt x="2515669" y="33175"/>
                  <a:pt x="2508084" y="22562"/>
                  <a:pt x="2497601" y="10842"/>
                </a:cubicBezTo>
                <a:close/>
                <a:moveTo>
                  <a:pt x="1337825" y="4005"/>
                </a:moveTo>
                <a:lnTo>
                  <a:pt x="1349350" y="4005"/>
                </a:lnTo>
                <a:cubicBezTo>
                  <a:pt x="1349285" y="6088"/>
                  <a:pt x="1349187" y="9084"/>
                  <a:pt x="1349057" y="12990"/>
                </a:cubicBezTo>
                <a:cubicBezTo>
                  <a:pt x="1348796" y="22367"/>
                  <a:pt x="1348503" y="29334"/>
                  <a:pt x="1348178" y="33891"/>
                </a:cubicBezTo>
                <a:cubicBezTo>
                  <a:pt x="1356121" y="105971"/>
                  <a:pt x="1385455" y="152949"/>
                  <a:pt x="1436177" y="174827"/>
                </a:cubicBezTo>
                <a:cubicBezTo>
                  <a:pt x="1433507" y="177692"/>
                  <a:pt x="1430903" y="180980"/>
                  <a:pt x="1428364" y="184691"/>
                </a:cubicBezTo>
                <a:cubicBezTo>
                  <a:pt x="1378357" y="158581"/>
                  <a:pt x="1350164" y="117040"/>
                  <a:pt x="1343783" y="60067"/>
                </a:cubicBezTo>
                <a:cubicBezTo>
                  <a:pt x="1336685" y="115933"/>
                  <a:pt x="1308231" y="158256"/>
                  <a:pt x="1258420" y="187036"/>
                </a:cubicBezTo>
                <a:cubicBezTo>
                  <a:pt x="1254904" y="183129"/>
                  <a:pt x="1252170" y="180134"/>
                  <a:pt x="1250216" y="178050"/>
                </a:cubicBezTo>
                <a:cubicBezTo>
                  <a:pt x="1300158" y="149336"/>
                  <a:pt x="1328416" y="107468"/>
                  <a:pt x="1334993" y="52448"/>
                </a:cubicBezTo>
                <a:cubicBezTo>
                  <a:pt x="1336099" y="45677"/>
                  <a:pt x="1336848" y="38742"/>
                  <a:pt x="1337239" y="31645"/>
                </a:cubicBezTo>
                <a:cubicBezTo>
                  <a:pt x="1337630" y="25134"/>
                  <a:pt x="1337825" y="15920"/>
                  <a:pt x="1337825" y="4005"/>
                </a:cubicBezTo>
                <a:close/>
                <a:moveTo>
                  <a:pt x="4631773" y="2442"/>
                </a:moveTo>
                <a:lnTo>
                  <a:pt x="4642223" y="2442"/>
                </a:lnTo>
                <a:lnTo>
                  <a:pt x="4642223" y="18655"/>
                </a:lnTo>
                <a:lnTo>
                  <a:pt x="4696234" y="18655"/>
                </a:lnTo>
                <a:lnTo>
                  <a:pt x="4696234" y="2442"/>
                </a:lnTo>
                <a:lnTo>
                  <a:pt x="4706587" y="2442"/>
                </a:lnTo>
                <a:lnTo>
                  <a:pt x="4706587" y="18655"/>
                </a:lnTo>
                <a:lnTo>
                  <a:pt x="4758253" y="18655"/>
                </a:lnTo>
                <a:lnTo>
                  <a:pt x="4758253" y="28227"/>
                </a:lnTo>
                <a:lnTo>
                  <a:pt x="4706587" y="28227"/>
                </a:lnTo>
                <a:lnTo>
                  <a:pt x="4706587" y="42877"/>
                </a:lnTo>
                <a:lnTo>
                  <a:pt x="4696234" y="42877"/>
                </a:lnTo>
                <a:lnTo>
                  <a:pt x="4696234" y="28227"/>
                </a:lnTo>
                <a:lnTo>
                  <a:pt x="4642223" y="28227"/>
                </a:lnTo>
                <a:lnTo>
                  <a:pt x="4642223" y="42877"/>
                </a:lnTo>
                <a:lnTo>
                  <a:pt x="4631773" y="42877"/>
                </a:lnTo>
                <a:lnTo>
                  <a:pt x="4631773" y="28227"/>
                </a:lnTo>
                <a:lnTo>
                  <a:pt x="4580399" y="28227"/>
                </a:lnTo>
                <a:lnTo>
                  <a:pt x="4580399" y="18655"/>
                </a:lnTo>
                <a:lnTo>
                  <a:pt x="4631773" y="18655"/>
                </a:lnTo>
                <a:close/>
                <a:moveTo>
                  <a:pt x="4251154" y="1661"/>
                </a:moveTo>
                <a:lnTo>
                  <a:pt x="4261312" y="1661"/>
                </a:lnTo>
                <a:lnTo>
                  <a:pt x="4261312" y="36626"/>
                </a:lnTo>
                <a:lnTo>
                  <a:pt x="4315713" y="36626"/>
                </a:lnTo>
                <a:lnTo>
                  <a:pt x="4315713" y="1661"/>
                </a:lnTo>
                <a:lnTo>
                  <a:pt x="4325968" y="1661"/>
                </a:lnTo>
                <a:lnTo>
                  <a:pt x="4325968" y="36626"/>
                </a:lnTo>
                <a:lnTo>
                  <a:pt x="4341693" y="36626"/>
                </a:lnTo>
                <a:lnTo>
                  <a:pt x="4341693" y="46198"/>
                </a:lnTo>
                <a:lnTo>
                  <a:pt x="4325968" y="46198"/>
                </a:lnTo>
                <a:lnTo>
                  <a:pt x="4325968" y="188891"/>
                </a:lnTo>
                <a:lnTo>
                  <a:pt x="4315713" y="188891"/>
                </a:lnTo>
                <a:lnTo>
                  <a:pt x="4315713" y="173655"/>
                </a:lnTo>
                <a:lnTo>
                  <a:pt x="4261312" y="173655"/>
                </a:lnTo>
                <a:lnTo>
                  <a:pt x="4261312" y="189087"/>
                </a:lnTo>
                <a:lnTo>
                  <a:pt x="4251154" y="189087"/>
                </a:lnTo>
                <a:lnTo>
                  <a:pt x="4251154" y="46198"/>
                </a:lnTo>
                <a:lnTo>
                  <a:pt x="4235137" y="46198"/>
                </a:lnTo>
                <a:lnTo>
                  <a:pt x="4235137" y="36626"/>
                </a:lnTo>
                <a:lnTo>
                  <a:pt x="4251154" y="36626"/>
                </a:lnTo>
                <a:close/>
                <a:moveTo>
                  <a:pt x="2640001" y="1661"/>
                </a:moveTo>
                <a:lnTo>
                  <a:pt x="2650354" y="1661"/>
                </a:lnTo>
                <a:lnTo>
                  <a:pt x="2650354" y="27055"/>
                </a:lnTo>
                <a:lnTo>
                  <a:pt x="2685417" y="27055"/>
                </a:lnTo>
                <a:lnTo>
                  <a:pt x="2685417" y="36431"/>
                </a:lnTo>
                <a:lnTo>
                  <a:pt x="2650354" y="36431"/>
                </a:lnTo>
                <a:lnTo>
                  <a:pt x="2650354" y="60067"/>
                </a:lnTo>
                <a:lnTo>
                  <a:pt x="2640001" y="60067"/>
                </a:lnTo>
                <a:lnTo>
                  <a:pt x="2640001" y="36431"/>
                </a:lnTo>
                <a:lnTo>
                  <a:pt x="2600738" y="36431"/>
                </a:lnTo>
                <a:lnTo>
                  <a:pt x="2600738" y="60067"/>
                </a:lnTo>
                <a:lnTo>
                  <a:pt x="2590386" y="60067"/>
                </a:lnTo>
                <a:lnTo>
                  <a:pt x="2590386" y="36431"/>
                </a:lnTo>
                <a:lnTo>
                  <a:pt x="2558350" y="36431"/>
                </a:lnTo>
                <a:lnTo>
                  <a:pt x="2558350" y="27055"/>
                </a:lnTo>
                <a:lnTo>
                  <a:pt x="2590386" y="27055"/>
                </a:lnTo>
                <a:lnTo>
                  <a:pt x="2590386" y="1856"/>
                </a:lnTo>
                <a:lnTo>
                  <a:pt x="2600738" y="1856"/>
                </a:lnTo>
                <a:lnTo>
                  <a:pt x="2600738" y="27055"/>
                </a:lnTo>
                <a:lnTo>
                  <a:pt x="2640001" y="27055"/>
                </a:lnTo>
                <a:close/>
                <a:moveTo>
                  <a:pt x="946267" y="1661"/>
                </a:moveTo>
                <a:lnTo>
                  <a:pt x="956913" y="4396"/>
                </a:lnTo>
                <a:cubicBezTo>
                  <a:pt x="953397" y="14748"/>
                  <a:pt x="949784" y="24352"/>
                  <a:pt x="946072" y="33208"/>
                </a:cubicBezTo>
                <a:lnTo>
                  <a:pt x="1010729" y="33208"/>
                </a:lnTo>
                <a:cubicBezTo>
                  <a:pt x="1009947" y="78786"/>
                  <a:pt x="1008743" y="118472"/>
                  <a:pt x="1007115" y="152266"/>
                </a:cubicBezTo>
                <a:cubicBezTo>
                  <a:pt x="1007115" y="174143"/>
                  <a:pt x="995981" y="185017"/>
                  <a:pt x="973712" y="184887"/>
                </a:cubicBezTo>
                <a:cubicBezTo>
                  <a:pt x="969741" y="185017"/>
                  <a:pt x="965313" y="185115"/>
                  <a:pt x="960429" y="185180"/>
                </a:cubicBezTo>
                <a:cubicBezTo>
                  <a:pt x="958085" y="185245"/>
                  <a:pt x="955513" y="185278"/>
                  <a:pt x="952714" y="185278"/>
                </a:cubicBezTo>
                <a:cubicBezTo>
                  <a:pt x="950239" y="185278"/>
                  <a:pt x="946821" y="185278"/>
                  <a:pt x="942459" y="185278"/>
                </a:cubicBezTo>
                <a:cubicBezTo>
                  <a:pt x="941808" y="181501"/>
                  <a:pt x="940961" y="177822"/>
                  <a:pt x="939919" y="174241"/>
                </a:cubicBezTo>
                <a:cubicBezTo>
                  <a:pt x="950142" y="174632"/>
                  <a:pt x="960788" y="174827"/>
                  <a:pt x="971857" y="174827"/>
                </a:cubicBezTo>
                <a:cubicBezTo>
                  <a:pt x="988330" y="175673"/>
                  <a:pt x="996599" y="167762"/>
                  <a:pt x="996664" y="151094"/>
                </a:cubicBezTo>
                <a:cubicBezTo>
                  <a:pt x="997836" y="130062"/>
                  <a:pt x="998911" y="94120"/>
                  <a:pt x="999887" y="43268"/>
                </a:cubicBezTo>
                <a:lnTo>
                  <a:pt x="941873" y="43268"/>
                </a:lnTo>
                <a:cubicBezTo>
                  <a:pt x="936534" y="56030"/>
                  <a:pt x="931064" y="67034"/>
                  <a:pt x="925464" y="76280"/>
                </a:cubicBezTo>
                <a:cubicBezTo>
                  <a:pt x="923251" y="74521"/>
                  <a:pt x="920190" y="72568"/>
                  <a:pt x="916284" y="70419"/>
                </a:cubicBezTo>
                <a:cubicBezTo>
                  <a:pt x="928199" y="51211"/>
                  <a:pt x="938194" y="28292"/>
                  <a:pt x="946267" y="1661"/>
                </a:cubicBezTo>
                <a:close/>
                <a:moveTo>
                  <a:pt x="867059" y="1661"/>
                </a:moveTo>
                <a:lnTo>
                  <a:pt x="877900" y="4005"/>
                </a:lnTo>
                <a:cubicBezTo>
                  <a:pt x="877119" y="6349"/>
                  <a:pt x="875784" y="10451"/>
                  <a:pt x="873896" y="16311"/>
                </a:cubicBezTo>
                <a:cubicBezTo>
                  <a:pt x="871356" y="24320"/>
                  <a:pt x="869500" y="30082"/>
                  <a:pt x="868328" y="33598"/>
                </a:cubicBezTo>
                <a:lnTo>
                  <a:pt x="908080" y="33598"/>
                </a:lnTo>
                <a:lnTo>
                  <a:pt x="908080" y="185278"/>
                </a:lnTo>
                <a:lnTo>
                  <a:pt x="897727" y="185278"/>
                </a:lnTo>
                <a:lnTo>
                  <a:pt x="897727" y="169260"/>
                </a:lnTo>
                <a:lnTo>
                  <a:pt x="847916" y="169260"/>
                </a:lnTo>
                <a:lnTo>
                  <a:pt x="847916" y="186645"/>
                </a:lnTo>
                <a:lnTo>
                  <a:pt x="837465" y="186645"/>
                </a:lnTo>
                <a:lnTo>
                  <a:pt x="837465" y="33598"/>
                </a:lnTo>
                <a:lnTo>
                  <a:pt x="857878" y="33598"/>
                </a:lnTo>
                <a:cubicBezTo>
                  <a:pt x="861720" y="21487"/>
                  <a:pt x="864780" y="10842"/>
                  <a:pt x="867059" y="1661"/>
                </a:cubicBezTo>
                <a:close/>
                <a:moveTo>
                  <a:pt x="2109462" y="1465"/>
                </a:moveTo>
                <a:lnTo>
                  <a:pt x="2120498" y="1465"/>
                </a:lnTo>
                <a:cubicBezTo>
                  <a:pt x="2120498" y="9214"/>
                  <a:pt x="2120368" y="21064"/>
                  <a:pt x="2120107" y="37017"/>
                </a:cubicBezTo>
                <a:lnTo>
                  <a:pt x="2164840" y="37017"/>
                </a:lnTo>
                <a:cubicBezTo>
                  <a:pt x="2164384" y="81033"/>
                  <a:pt x="2163472" y="120263"/>
                  <a:pt x="2162105" y="154707"/>
                </a:cubicBezTo>
                <a:cubicBezTo>
                  <a:pt x="2161714" y="174371"/>
                  <a:pt x="2152957" y="184171"/>
                  <a:pt x="2135832" y="184105"/>
                </a:cubicBezTo>
                <a:cubicBezTo>
                  <a:pt x="2133097" y="184171"/>
                  <a:pt x="2130297" y="184236"/>
                  <a:pt x="2127433" y="184301"/>
                </a:cubicBezTo>
                <a:cubicBezTo>
                  <a:pt x="2126000" y="184301"/>
                  <a:pt x="2124437" y="184301"/>
                  <a:pt x="2122745" y="184301"/>
                </a:cubicBezTo>
                <a:cubicBezTo>
                  <a:pt x="2121377" y="184301"/>
                  <a:pt x="2119293" y="184301"/>
                  <a:pt x="2116494" y="184301"/>
                </a:cubicBezTo>
                <a:cubicBezTo>
                  <a:pt x="2116168" y="181175"/>
                  <a:pt x="2115484" y="177236"/>
                  <a:pt x="2114443" y="172483"/>
                </a:cubicBezTo>
                <a:cubicBezTo>
                  <a:pt x="2120498" y="172874"/>
                  <a:pt x="2126912" y="173069"/>
                  <a:pt x="2133683" y="173069"/>
                </a:cubicBezTo>
                <a:cubicBezTo>
                  <a:pt x="2145469" y="173981"/>
                  <a:pt x="2151329" y="167762"/>
                  <a:pt x="2151264" y="154414"/>
                </a:cubicBezTo>
                <a:cubicBezTo>
                  <a:pt x="2152761" y="122184"/>
                  <a:pt x="2153575" y="86470"/>
                  <a:pt x="2153705" y="47272"/>
                </a:cubicBezTo>
                <a:lnTo>
                  <a:pt x="2119912" y="47272"/>
                </a:lnTo>
                <a:cubicBezTo>
                  <a:pt x="2119586" y="51700"/>
                  <a:pt x="2119424" y="55216"/>
                  <a:pt x="2119424" y="57820"/>
                </a:cubicBezTo>
                <a:cubicBezTo>
                  <a:pt x="2118773" y="117333"/>
                  <a:pt x="2107248" y="160893"/>
                  <a:pt x="2084849" y="188501"/>
                </a:cubicBezTo>
                <a:cubicBezTo>
                  <a:pt x="2081724" y="185961"/>
                  <a:pt x="2078468" y="183682"/>
                  <a:pt x="2075082" y="181664"/>
                </a:cubicBezTo>
                <a:cubicBezTo>
                  <a:pt x="2097155" y="154577"/>
                  <a:pt x="2108355" y="112970"/>
                  <a:pt x="2108680" y="56843"/>
                </a:cubicBezTo>
                <a:cubicBezTo>
                  <a:pt x="2108680" y="55867"/>
                  <a:pt x="2108713" y="54369"/>
                  <a:pt x="2108778" y="52351"/>
                </a:cubicBezTo>
                <a:cubicBezTo>
                  <a:pt x="2108843" y="50137"/>
                  <a:pt x="2108876" y="48444"/>
                  <a:pt x="2108876" y="47272"/>
                </a:cubicBezTo>
                <a:lnTo>
                  <a:pt x="2081236" y="47272"/>
                </a:lnTo>
                <a:lnTo>
                  <a:pt x="2081236" y="37017"/>
                </a:lnTo>
                <a:lnTo>
                  <a:pt x="2109266" y="37017"/>
                </a:lnTo>
                <a:cubicBezTo>
                  <a:pt x="2109331" y="32719"/>
                  <a:pt x="2109396" y="27803"/>
                  <a:pt x="2109462" y="22269"/>
                </a:cubicBezTo>
                <a:cubicBezTo>
                  <a:pt x="2109462" y="19599"/>
                  <a:pt x="2109462" y="16669"/>
                  <a:pt x="2109462" y="13479"/>
                </a:cubicBezTo>
                <a:cubicBezTo>
                  <a:pt x="2109462" y="10679"/>
                  <a:pt x="2109462" y="6674"/>
                  <a:pt x="2109462" y="1465"/>
                </a:cubicBezTo>
                <a:close/>
                <a:moveTo>
                  <a:pt x="1909092" y="1465"/>
                </a:moveTo>
                <a:lnTo>
                  <a:pt x="1919152" y="1465"/>
                </a:lnTo>
                <a:lnTo>
                  <a:pt x="1919152" y="26664"/>
                </a:lnTo>
                <a:lnTo>
                  <a:pt x="1957341" y="26664"/>
                </a:lnTo>
                <a:lnTo>
                  <a:pt x="1957341" y="1465"/>
                </a:lnTo>
                <a:lnTo>
                  <a:pt x="1967303" y="1465"/>
                </a:lnTo>
                <a:lnTo>
                  <a:pt x="1967303" y="26664"/>
                </a:lnTo>
                <a:lnTo>
                  <a:pt x="2005686" y="26664"/>
                </a:lnTo>
                <a:lnTo>
                  <a:pt x="2005686" y="1465"/>
                </a:lnTo>
                <a:lnTo>
                  <a:pt x="2015746" y="1465"/>
                </a:lnTo>
                <a:lnTo>
                  <a:pt x="2015746" y="26664"/>
                </a:lnTo>
                <a:lnTo>
                  <a:pt x="2056376" y="26664"/>
                </a:lnTo>
                <a:lnTo>
                  <a:pt x="2056376" y="36235"/>
                </a:lnTo>
                <a:lnTo>
                  <a:pt x="2015746" y="36235"/>
                </a:lnTo>
                <a:lnTo>
                  <a:pt x="2015746" y="58602"/>
                </a:lnTo>
                <a:lnTo>
                  <a:pt x="2005686" y="58602"/>
                </a:lnTo>
                <a:lnTo>
                  <a:pt x="2005686" y="36235"/>
                </a:lnTo>
                <a:lnTo>
                  <a:pt x="1967303" y="36235"/>
                </a:lnTo>
                <a:lnTo>
                  <a:pt x="1967303" y="58602"/>
                </a:lnTo>
                <a:lnTo>
                  <a:pt x="1957341" y="58602"/>
                </a:lnTo>
                <a:lnTo>
                  <a:pt x="1957341" y="36235"/>
                </a:lnTo>
                <a:lnTo>
                  <a:pt x="1919152" y="36235"/>
                </a:lnTo>
                <a:lnTo>
                  <a:pt x="1919152" y="58602"/>
                </a:lnTo>
                <a:lnTo>
                  <a:pt x="1909092" y="58602"/>
                </a:lnTo>
                <a:lnTo>
                  <a:pt x="1909092" y="36235"/>
                </a:lnTo>
                <a:lnTo>
                  <a:pt x="1868267" y="36235"/>
                </a:lnTo>
                <a:lnTo>
                  <a:pt x="1868267" y="26664"/>
                </a:lnTo>
                <a:lnTo>
                  <a:pt x="1909092" y="26664"/>
                </a:lnTo>
                <a:close/>
                <a:moveTo>
                  <a:pt x="89855" y="1465"/>
                </a:moveTo>
                <a:lnTo>
                  <a:pt x="100404" y="1465"/>
                </a:lnTo>
                <a:lnTo>
                  <a:pt x="100404" y="26469"/>
                </a:lnTo>
                <a:lnTo>
                  <a:pt x="169260" y="26469"/>
                </a:lnTo>
                <a:lnTo>
                  <a:pt x="169260" y="88879"/>
                </a:lnTo>
                <a:lnTo>
                  <a:pt x="100404" y="88879"/>
                </a:lnTo>
                <a:lnTo>
                  <a:pt x="100404" y="110463"/>
                </a:lnTo>
                <a:lnTo>
                  <a:pt x="89855" y="110463"/>
                </a:lnTo>
                <a:lnTo>
                  <a:pt x="89855" y="88879"/>
                </a:lnTo>
                <a:lnTo>
                  <a:pt x="20999" y="88879"/>
                </a:lnTo>
                <a:lnTo>
                  <a:pt x="20999" y="26469"/>
                </a:lnTo>
                <a:lnTo>
                  <a:pt x="89855" y="26469"/>
                </a:lnTo>
                <a:close/>
                <a:moveTo>
                  <a:pt x="485562" y="1270"/>
                </a:moveTo>
                <a:lnTo>
                  <a:pt x="496207" y="1270"/>
                </a:lnTo>
                <a:lnTo>
                  <a:pt x="496207" y="26859"/>
                </a:lnTo>
                <a:lnTo>
                  <a:pt x="543967" y="26859"/>
                </a:lnTo>
                <a:lnTo>
                  <a:pt x="543967" y="36235"/>
                </a:lnTo>
                <a:lnTo>
                  <a:pt x="496207" y="36235"/>
                </a:lnTo>
                <a:lnTo>
                  <a:pt x="496207" y="69443"/>
                </a:lnTo>
                <a:lnTo>
                  <a:pt x="526973" y="69443"/>
                </a:lnTo>
                <a:cubicBezTo>
                  <a:pt x="544358" y="57006"/>
                  <a:pt x="560897" y="41607"/>
                  <a:pt x="576588" y="23246"/>
                </a:cubicBezTo>
                <a:lnTo>
                  <a:pt x="585183" y="29692"/>
                </a:lnTo>
                <a:cubicBezTo>
                  <a:pt x="571445" y="45449"/>
                  <a:pt x="557771" y="58699"/>
                  <a:pt x="544162" y="69443"/>
                </a:cubicBezTo>
                <a:lnTo>
                  <a:pt x="597001" y="69443"/>
                </a:lnTo>
                <a:lnTo>
                  <a:pt x="597001" y="79014"/>
                </a:lnTo>
                <a:lnTo>
                  <a:pt x="531368" y="79014"/>
                </a:lnTo>
                <a:cubicBezTo>
                  <a:pt x="514829" y="90930"/>
                  <a:pt x="494775" y="102292"/>
                  <a:pt x="471204" y="113101"/>
                </a:cubicBezTo>
                <a:lnTo>
                  <a:pt x="471204" y="135467"/>
                </a:lnTo>
                <a:cubicBezTo>
                  <a:pt x="503500" y="127718"/>
                  <a:pt x="532898" y="118700"/>
                  <a:pt x="559399" y="108412"/>
                </a:cubicBezTo>
                <a:lnTo>
                  <a:pt x="563989" y="118472"/>
                </a:lnTo>
                <a:cubicBezTo>
                  <a:pt x="538140" y="127458"/>
                  <a:pt x="507211" y="136378"/>
                  <a:pt x="471204" y="145233"/>
                </a:cubicBezTo>
                <a:lnTo>
                  <a:pt x="471204" y="156856"/>
                </a:lnTo>
                <a:cubicBezTo>
                  <a:pt x="471009" y="167209"/>
                  <a:pt x="476804" y="172288"/>
                  <a:pt x="488589" y="172092"/>
                </a:cubicBezTo>
                <a:lnTo>
                  <a:pt x="547190" y="172092"/>
                </a:lnTo>
                <a:cubicBezTo>
                  <a:pt x="558780" y="172353"/>
                  <a:pt x="565455" y="167209"/>
                  <a:pt x="567212" y="156661"/>
                </a:cubicBezTo>
                <a:cubicBezTo>
                  <a:pt x="568645" y="148326"/>
                  <a:pt x="569784" y="139471"/>
                  <a:pt x="570631" y="130095"/>
                </a:cubicBezTo>
                <a:cubicBezTo>
                  <a:pt x="573951" y="131397"/>
                  <a:pt x="577598" y="132667"/>
                  <a:pt x="581570" y="133904"/>
                </a:cubicBezTo>
                <a:cubicBezTo>
                  <a:pt x="580202" y="144843"/>
                  <a:pt x="578737" y="154089"/>
                  <a:pt x="577174" y="161642"/>
                </a:cubicBezTo>
                <a:cubicBezTo>
                  <a:pt x="574310" y="175185"/>
                  <a:pt x="564868" y="182054"/>
                  <a:pt x="548850" y="182250"/>
                </a:cubicBezTo>
                <a:lnTo>
                  <a:pt x="487026" y="182250"/>
                </a:lnTo>
                <a:cubicBezTo>
                  <a:pt x="469446" y="182185"/>
                  <a:pt x="460623" y="174306"/>
                  <a:pt x="460558" y="158614"/>
                </a:cubicBezTo>
                <a:lnTo>
                  <a:pt x="460558" y="117691"/>
                </a:lnTo>
                <a:cubicBezTo>
                  <a:pt x="447861" y="123160"/>
                  <a:pt x="433146" y="129020"/>
                  <a:pt x="416412" y="135271"/>
                </a:cubicBezTo>
                <a:cubicBezTo>
                  <a:pt x="414589" y="131299"/>
                  <a:pt x="412766" y="127816"/>
                  <a:pt x="410943" y="124821"/>
                </a:cubicBezTo>
                <a:cubicBezTo>
                  <a:pt x="451703" y="111733"/>
                  <a:pt x="485724" y="96464"/>
                  <a:pt x="513006" y="79014"/>
                </a:cubicBezTo>
                <a:lnTo>
                  <a:pt x="413580" y="79014"/>
                </a:lnTo>
                <a:lnTo>
                  <a:pt x="413580" y="69443"/>
                </a:lnTo>
                <a:lnTo>
                  <a:pt x="485562" y="69443"/>
                </a:lnTo>
                <a:lnTo>
                  <a:pt x="485562" y="36235"/>
                </a:lnTo>
                <a:lnTo>
                  <a:pt x="434969" y="36235"/>
                </a:lnTo>
                <a:lnTo>
                  <a:pt x="434969" y="26859"/>
                </a:lnTo>
                <a:lnTo>
                  <a:pt x="485562" y="26859"/>
                </a:lnTo>
                <a:close/>
                <a:moveTo>
                  <a:pt x="1131889" y="1075"/>
                </a:moveTo>
                <a:cubicBezTo>
                  <a:pt x="1138009" y="12925"/>
                  <a:pt x="1142730" y="22464"/>
                  <a:pt x="1146051" y="29692"/>
                </a:cubicBezTo>
                <a:lnTo>
                  <a:pt x="1135210" y="33598"/>
                </a:lnTo>
                <a:cubicBezTo>
                  <a:pt x="1132345" y="25915"/>
                  <a:pt x="1127884" y="16344"/>
                  <a:pt x="1121829" y="4884"/>
                </a:cubicBezTo>
                <a:close/>
                <a:moveTo>
                  <a:pt x="2407792" y="879"/>
                </a:moveTo>
                <a:lnTo>
                  <a:pt x="2418438" y="879"/>
                </a:lnTo>
                <a:lnTo>
                  <a:pt x="2418438" y="22464"/>
                </a:lnTo>
                <a:lnTo>
                  <a:pt x="2474793" y="22464"/>
                </a:lnTo>
                <a:lnTo>
                  <a:pt x="2474793" y="31840"/>
                </a:lnTo>
                <a:lnTo>
                  <a:pt x="2418438" y="31840"/>
                </a:lnTo>
                <a:lnTo>
                  <a:pt x="2418438" y="47467"/>
                </a:lnTo>
                <a:lnTo>
                  <a:pt x="2407792" y="47467"/>
                </a:lnTo>
                <a:lnTo>
                  <a:pt x="2407792" y="31840"/>
                </a:lnTo>
                <a:lnTo>
                  <a:pt x="2354856" y="31840"/>
                </a:lnTo>
                <a:lnTo>
                  <a:pt x="2354856" y="48249"/>
                </a:lnTo>
                <a:lnTo>
                  <a:pt x="2344210" y="48249"/>
                </a:lnTo>
                <a:lnTo>
                  <a:pt x="2344210" y="31840"/>
                </a:lnTo>
                <a:lnTo>
                  <a:pt x="2289223" y="31840"/>
                </a:lnTo>
                <a:lnTo>
                  <a:pt x="2289223" y="22464"/>
                </a:lnTo>
                <a:lnTo>
                  <a:pt x="2344210" y="22464"/>
                </a:lnTo>
                <a:lnTo>
                  <a:pt x="2344210" y="1075"/>
                </a:lnTo>
                <a:lnTo>
                  <a:pt x="2354856" y="1075"/>
                </a:lnTo>
                <a:lnTo>
                  <a:pt x="2354856" y="22464"/>
                </a:lnTo>
                <a:lnTo>
                  <a:pt x="2407792" y="22464"/>
                </a:lnTo>
                <a:close/>
                <a:moveTo>
                  <a:pt x="713375" y="879"/>
                </a:moveTo>
                <a:cubicBezTo>
                  <a:pt x="717282" y="7391"/>
                  <a:pt x="721612" y="15237"/>
                  <a:pt x="726365" y="24418"/>
                </a:cubicBezTo>
                <a:lnTo>
                  <a:pt x="717770" y="28422"/>
                </a:lnTo>
                <a:lnTo>
                  <a:pt x="801765" y="28422"/>
                </a:lnTo>
                <a:lnTo>
                  <a:pt x="801765" y="61043"/>
                </a:lnTo>
                <a:lnTo>
                  <a:pt x="790925" y="61043"/>
                </a:lnTo>
                <a:lnTo>
                  <a:pt x="790925" y="38482"/>
                </a:lnTo>
                <a:lnTo>
                  <a:pt x="637780" y="38482"/>
                </a:lnTo>
                <a:lnTo>
                  <a:pt x="637780" y="61043"/>
                </a:lnTo>
                <a:lnTo>
                  <a:pt x="626939" y="61043"/>
                </a:lnTo>
                <a:lnTo>
                  <a:pt x="626939" y="28422"/>
                </a:lnTo>
                <a:lnTo>
                  <a:pt x="715720" y="28422"/>
                </a:lnTo>
                <a:cubicBezTo>
                  <a:pt x="712203" y="20739"/>
                  <a:pt x="708199" y="13023"/>
                  <a:pt x="703707" y="5275"/>
                </a:cubicBezTo>
                <a:close/>
                <a:moveTo>
                  <a:pt x="2795150" y="684"/>
                </a:moveTo>
                <a:lnTo>
                  <a:pt x="2805893" y="684"/>
                </a:lnTo>
                <a:lnTo>
                  <a:pt x="2805893" y="37017"/>
                </a:lnTo>
                <a:lnTo>
                  <a:pt x="2878168" y="37017"/>
                </a:lnTo>
                <a:lnTo>
                  <a:pt x="2878168" y="47272"/>
                </a:lnTo>
                <a:lnTo>
                  <a:pt x="2805893" y="47272"/>
                </a:lnTo>
                <a:lnTo>
                  <a:pt x="2805893" y="93860"/>
                </a:lnTo>
                <a:lnTo>
                  <a:pt x="2893893" y="93860"/>
                </a:lnTo>
                <a:lnTo>
                  <a:pt x="2893893" y="104017"/>
                </a:lnTo>
                <a:lnTo>
                  <a:pt x="2789094" y="104017"/>
                </a:lnTo>
                <a:lnTo>
                  <a:pt x="2797494" y="107240"/>
                </a:lnTo>
                <a:cubicBezTo>
                  <a:pt x="2785513" y="122737"/>
                  <a:pt x="2768063" y="142824"/>
                  <a:pt x="2745144" y="167502"/>
                </a:cubicBezTo>
                <a:cubicBezTo>
                  <a:pt x="2759208" y="167046"/>
                  <a:pt x="2781639" y="166395"/>
                  <a:pt x="2812437" y="165548"/>
                </a:cubicBezTo>
                <a:cubicBezTo>
                  <a:pt x="2830408" y="165093"/>
                  <a:pt x="2843854" y="164735"/>
                  <a:pt x="2852774" y="164474"/>
                </a:cubicBezTo>
                <a:cubicBezTo>
                  <a:pt x="2841575" y="152103"/>
                  <a:pt x="2831092" y="140838"/>
                  <a:pt x="2821325" y="130681"/>
                </a:cubicBezTo>
                <a:lnTo>
                  <a:pt x="2829920" y="124625"/>
                </a:lnTo>
                <a:cubicBezTo>
                  <a:pt x="2851016" y="145852"/>
                  <a:pt x="2868824" y="164474"/>
                  <a:pt x="2883344" y="180492"/>
                </a:cubicBezTo>
                <a:lnTo>
                  <a:pt x="2873773" y="187622"/>
                </a:lnTo>
                <a:cubicBezTo>
                  <a:pt x="2869606" y="182868"/>
                  <a:pt x="2865601" y="178278"/>
                  <a:pt x="2861760" y="173850"/>
                </a:cubicBezTo>
                <a:cubicBezTo>
                  <a:pt x="2825948" y="174762"/>
                  <a:pt x="2787988" y="176162"/>
                  <a:pt x="2747878" y="178050"/>
                </a:cubicBezTo>
                <a:cubicBezTo>
                  <a:pt x="2740195" y="178310"/>
                  <a:pt x="2734205" y="178929"/>
                  <a:pt x="2729907" y="179906"/>
                </a:cubicBezTo>
                <a:lnTo>
                  <a:pt x="2724340" y="167893"/>
                </a:lnTo>
                <a:cubicBezTo>
                  <a:pt x="2730200" y="165093"/>
                  <a:pt x="2735474" y="161349"/>
                  <a:pt x="2740163" y="156661"/>
                </a:cubicBezTo>
                <a:cubicBezTo>
                  <a:pt x="2757352" y="139080"/>
                  <a:pt x="2772133" y="121533"/>
                  <a:pt x="2784504" y="104017"/>
                </a:cubicBezTo>
                <a:lnTo>
                  <a:pt x="2706955" y="104017"/>
                </a:lnTo>
                <a:lnTo>
                  <a:pt x="2706955" y="93860"/>
                </a:lnTo>
                <a:lnTo>
                  <a:pt x="2795150" y="93860"/>
                </a:lnTo>
                <a:lnTo>
                  <a:pt x="2795150" y="47272"/>
                </a:lnTo>
                <a:lnTo>
                  <a:pt x="2722680" y="47272"/>
                </a:lnTo>
                <a:lnTo>
                  <a:pt x="2722680" y="37017"/>
                </a:lnTo>
                <a:lnTo>
                  <a:pt x="2795150" y="37017"/>
                </a:lnTo>
                <a:close/>
                <a:moveTo>
                  <a:pt x="4453086" y="196"/>
                </a:moveTo>
                <a:cubicBezTo>
                  <a:pt x="4463699" y="16474"/>
                  <a:pt x="4474573" y="34282"/>
                  <a:pt x="4485707" y="53620"/>
                </a:cubicBezTo>
                <a:lnTo>
                  <a:pt x="4474866" y="59676"/>
                </a:lnTo>
                <a:cubicBezTo>
                  <a:pt x="4465034" y="41640"/>
                  <a:pt x="4454421" y="23571"/>
                  <a:pt x="4443026" y="5470"/>
                </a:cubicBezTo>
                <a:close/>
                <a:moveTo>
                  <a:pt x="3800949" y="0"/>
                </a:moveTo>
                <a:cubicBezTo>
                  <a:pt x="3808242" y="5861"/>
                  <a:pt x="3815306" y="12014"/>
                  <a:pt x="3822143" y="18460"/>
                </a:cubicBezTo>
                <a:lnTo>
                  <a:pt x="3815111" y="25004"/>
                </a:lnTo>
                <a:lnTo>
                  <a:pt x="3853397" y="25004"/>
                </a:lnTo>
                <a:cubicBezTo>
                  <a:pt x="3861731" y="16995"/>
                  <a:pt x="3869708" y="8725"/>
                  <a:pt x="3877326" y="196"/>
                </a:cubicBezTo>
                <a:lnTo>
                  <a:pt x="3885920" y="6642"/>
                </a:lnTo>
                <a:cubicBezTo>
                  <a:pt x="3880516" y="12046"/>
                  <a:pt x="3874070" y="18167"/>
                  <a:pt x="3866582" y="25004"/>
                </a:cubicBezTo>
                <a:lnTo>
                  <a:pt x="3913951" y="25004"/>
                </a:lnTo>
                <a:lnTo>
                  <a:pt x="3913951" y="91613"/>
                </a:lnTo>
                <a:lnTo>
                  <a:pt x="3763347" y="91613"/>
                </a:lnTo>
                <a:lnTo>
                  <a:pt x="3763347" y="25004"/>
                </a:lnTo>
                <a:lnTo>
                  <a:pt x="3813548" y="25004"/>
                </a:lnTo>
                <a:cubicBezTo>
                  <a:pt x="3806125" y="17841"/>
                  <a:pt x="3799516" y="11786"/>
                  <a:pt x="3793721" y="6837"/>
                </a:cubicBezTo>
                <a:close/>
                <a:moveTo>
                  <a:pt x="3172299" y="0"/>
                </a:moveTo>
                <a:cubicBezTo>
                  <a:pt x="3179592" y="5861"/>
                  <a:pt x="3186656" y="12014"/>
                  <a:pt x="3193493" y="18460"/>
                </a:cubicBezTo>
                <a:lnTo>
                  <a:pt x="3186461" y="25004"/>
                </a:lnTo>
                <a:lnTo>
                  <a:pt x="3224747" y="25004"/>
                </a:lnTo>
                <a:cubicBezTo>
                  <a:pt x="3233081" y="16995"/>
                  <a:pt x="3241058" y="8725"/>
                  <a:pt x="3248676" y="196"/>
                </a:cubicBezTo>
                <a:lnTo>
                  <a:pt x="3257270" y="6642"/>
                </a:lnTo>
                <a:cubicBezTo>
                  <a:pt x="3251866" y="12046"/>
                  <a:pt x="3245420" y="18167"/>
                  <a:pt x="3237932" y="25004"/>
                </a:cubicBezTo>
                <a:lnTo>
                  <a:pt x="3285301" y="25004"/>
                </a:lnTo>
                <a:lnTo>
                  <a:pt x="3285301" y="91613"/>
                </a:lnTo>
                <a:lnTo>
                  <a:pt x="3134697" y="91613"/>
                </a:lnTo>
                <a:lnTo>
                  <a:pt x="3134697" y="25004"/>
                </a:lnTo>
                <a:lnTo>
                  <a:pt x="3184898" y="25004"/>
                </a:lnTo>
                <a:cubicBezTo>
                  <a:pt x="3177475" y="17841"/>
                  <a:pt x="3170866" y="11786"/>
                  <a:pt x="3165071" y="68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en-US" altLang="zh-CN" sz="1600" dirty="0">
              <a:solidFill>
                <a:schemeClr val="bg1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49" name="自由线条-33" hidden="1">
            <a:extLst>
              <a:ext uri="{FF2B5EF4-FFF2-40B4-BE49-F238E27FC236}">
                <a16:creationId xmlns:a16="http://schemas.microsoft.com/office/drawing/2014/main" id="{7AB5A753-CE97-4DCF-8974-9445B2CBA8DC}"/>
              </a:ext>
            </a:extLst>
          </p:cNvPr>
          <p:cNvSpPr txBox="1"/>
          <p:nvPr/>
        </p:nvSpPr>
        <p:spPr>
          <a:xfrm>
            <a:off x="1281916" y="1973274"/>
            <a:ext cx="3445428" cy="295684"/>
          </a:xfrm>
          <a:custGeom>
            <a:avLst/>
            <a:gdLst/>
            <a:ahLst/>
            <a:cxnLst/>
            <a:rect l="l" t="t" r="r" b="b"/>
            <a:pathLst>
              <a:path w="3445428" h="295684">
                <a:moveTo>
                  <a:pt x="3084847" y="277006"/>
                </a:moveTo>
                <a:lnTo>
                  <a:pt x="3086257" y="278416"/>
                </a:lnTo>
                <a:lnTo>
                  <a:pt x="3086257" y="277006"/>
                </a:lnTo>
                <a:close/>
                <a:moveTo>
                  <a:pt x="1658231" y="259385"/>
                </a:moveTo>
                <a:lnTo>
                  <a:pt x="1654002" y="262909"/>
                </a:lnTo>
                <a:lnTo>
                  <a:pt x="1654002" y="267843"/>
                </a:lnTo>
                <a:lnTo>
                  <a:pt x="1663870" y="268548"/>
                </a:lnTo>
                <a:lnTo>
                  <a:pt x="1665984" y="266433"/>
                </a:lnTo>
                <a:lnTo>
                  <a:pt x="1659641" y="260090"/>
                </a:lnTo>
                <a:close/>
                <a:moveTo>
                  <a:pt x="2229159" y="255156"/>
                </a:moveTo>
                <a:cubicBezTo>
                  <a:pt x="2227280" y="256096"/>
                  <a:pt x="2226575" y="257270"/>
                  <a:pt x="2227045" y="258680"/>
                </a:cubicBezTo>
                <a:lnTo>
                  <a:pt x="2229159" y="258680"/>
                </a:lnTo>
                <a:lnTo>
                  <a:pt x="2229864" y="255861"/>
                </a:lnTo>
                <a:close/>
                <a:moveTo>
                  <a:pt x="3247668" y="254451"/>
                </a:moveTo>
                <a:lnTo>
                  <a:pt x="3246258" y="255861"/>
                </a:lnTo>
                <a:lnTo>
                  <a:pt x="3247668" y="257270"/>
                </a:lnTo>
                <a:lnTo>
                  <a:pt x="3248372" y="255156"/>
                </a:lnTo>
                <a:close/>
                <a:moveTo>
                  <a:pt x="1198669" y="254451"/>
                </a:moveTo>
                <a:lnTo>
                  <a:pt x="1198669" y="256566"/>
                </a:lnTo>
                <a:lnTo>
                  <a:pt x="1200079" y="255156"/>
                </a:lnTo>
                <a:close/>
                <a:moveTo>
                  <a:pt x="1288890" y="252336"/>
                </a:moveTo>
                <a:lnTo>
                  <a:pt x="1288890" y="254451"/>
                </a:lnTo>
                <a:lnTo>
                  <a:pt x="1290299" y="253041"/>
                </a:lnTo>
                <a:close/>
                <a:moveTo>
                  <a:pt x="3040442" y="248812"/>
                </a:moveTo>
                <a:lnTo>
                  <a:pt x="3040442" y="250927"/>
                </a:lnTo>
                <a:lnTo>
                  <a:pt x="3041147" y="249517"/>
                </a:lnTo>
                <a:close/>
                <a:moveTo>
                  <a:pt x="240777" y="245288"/>
                </a:moveTo>
                <a:lnTo>
                  <a:pt x="237958" y="247402"/>
                </a:lnTo>
                <a:lnTo>
                  <a:pt x="239368" y="248107"/>
                </a:lnTo>
                <a:lnTo>
                  <a:pt x="241482" y="245993"/>
                </a:lnTo>
                <a:close/>
                <a:moveTo>
                  <a:pt x="2326429" y="242469"/>
                </a:moveTo>
                <a:lnTo>
                  <a:pt x="2326429" y="244583"/>
                </a:lnTo>
                <a:lnTo>
                  <a:pt x="2327134" y="243173"/>
                </a:lnTo>
                <a:close/>
                <a:moveTo>
                  <a:pt x="581220" y="241059"/>
                </a:moveTo>
                <a:cubicBezTo>
                  <a:pt x="578871" y="243408"/>
                  <a:pt x="578636" y="245288"/>
                  <a:pt x="580515" y="246698"/>
                </a:cubicBezTo>
                <a:lnTo>
                  <a:pt x="583335" y="245288"/>
                </a:lnTo>
                <a:lnTo>
                  <a:pt x="583335" y="241764"/>
                </a:lnTo>
                <a:close/>
                <a:moveTo>
                  <a:pt x="2328543" y="237535"/>
                </a:moveTo>
                <a:lnTo>
                  <a:pt x="2328543" y="240354"/>
                </a:lnTo>
                <a:lnTo>
                  <a:pt x="2329248" y="238239"/>
                </a:lnTo>
                <a:close/>
                <a:moveTo>
                  <a:pt x="1131003" y="237535"/>
                </a:moveTo>
                <a:lnTo>
                  <a:pt x="1128889" y="238944"/>
                </a:lnTo>
                <a:lnTo>
                  <a:pt x="1128889" y="241059"/>
                </a:lnTo>
                <a:lnTo>
                  <a:pt x="1131708" y="238239"/>
                </a:lnTo>
                <a:close/>
                <a:moveTo>
                  <a:pt x="43420" y="235420"/>
                </a:moveTo>
                <a:cubicBezTo>
                  <a:pt x="42010" y="237770"/>
                  <a:pt x="42245" y="239414"/>
                  <a:pt x="44124" y="240354"/>
                </a:cubicBezTo>
                <a:lnTo>
                  <a:pt x="44829" y="236125"/>
                </a:lnTo>
                <a:close/>
                <a:moveTo>
                  <a:pt x="1623693" y="216389"/>
                </a:moveTo>
                <a:lnTo>
                  <a:pt x="1622284" y="220618"/>
                </a:lnTo>
                <a:lnTo>
                  <a:pt x="1630742" y="221323"/>
                </a:lnTo>
                <a:cubicBezTo>
                  <a:pt x="1631682" y="220853"/>
                  <a:pt x="1632386" y="219678"/>
                  <a:pt x="1632856" y="217799"/>
                </a:cubicBezTo>
                <a:lnTo>
                  <a:pt x="1627922" y="216389"/>
                </a:lnTo>
                <a:close/>
                <a:moveTo>
                  <a:pt x="3249782" y="211455"/>
                </a:moveTo>
                <a:lnTo>
                  <a:pt x="3249782" y="214275"/>
                </a:lnTo>
                <a:lnTo>
                  <a:pt x="3250487" y="212160"/>
                </a:lnTo>
                <a:close/>
                <a:moveTo>
                  <a:pt x="2928371" y="210750"/>
                </a:moveTo>
                <a:lnTo>
                  <a:pt x="2929780" y="213570"/>
                </a:lnTo>
                <a:lnTo>
                  <a:pt x="2930485" y="210750"/>
                </a:lnTo>
                <a:close/>
                <a:moveTo>
                  <a:pt x="3306875" y="202292"/>
                </a:moveTo>
                <a:cubicBezTo>
                  <a:pt x="3308755" y="216389"/>
                  <a:pt x="3309225" y="230251"/>
                  <a:pt x="3308285" y="243878"/>
                </a:cubicBezTo>
                <a:lnTo>
                  <a:pt x="3309695" y="246698"/>
                </a:lnTo>
                <a:cubicBezTo>
                  <a:pt x="3324731" y="248577"/>
                  <a:pt x="3340003" y="249047"/>
                  <a:pt x="3355510" y="248107"/>
                </a:cubicBezTo>
                <a:lnTo>
                  <a:pt x="3354100" y="245288"/>
                </a:lnTo>
                <a:cubicBezTo>
                  <a:pt x="3351750" y="245288"/>
                  <a:pt x="3349636" y="244583"/>
                  <a:pt x="3347757" y="243173"/>
                </a:cubicBezTo>
                <a:lnTo>
                  <a:pt x="3345642" y="238944"/>
                </a:lnTo>
                <a:lnTo>
                  <a:pt x="3342823" y="204407"/>
                </a:lnTo>
                <a:lnTo>
                  <a:pt x="3316743" y="202292"/>
                </a:lnTo>
                <a:close/>
                <a:moveTo>
                  <a:pt x="1419992" y="201587"/>
                </a:moveTo>
                <a:lnTo>
                  <a:pt x="1419287" y="211455"/>
                </a:lnTo>
                <a:lnTo>
                  <a:pt x="1420697" y="211455"/>
                </a:lnTo>
                <a:lnTo>
                  <a:pt x="1421401" y="201587"/>
                </a:lnTo>
                <a:close/>
                <a:moveTo>
                  <a:pt x="3247668" y="200178"/>
                </a:moveTo>
                <a:lnTo>
                  <a:pt x="3247668" y="205111"/>
                </a:lnTo>
                <a:lnTo>
                  <a:pt x="3248372" y="200882"/>
                </a:lnTo>
                <a:close/>
                <a:moveTo>
                  <a:pt x="3405554" y="199473"/>
                </a:moveTo>
                <a:cubicBezTo>
                  <a:pt x="3393807" y="202292"/>
                  <a:pt x="3382294" y="203702"/>
                  <a:pt x="3371016" y="203702"/>
                </a:cubicBezTo>
                <a:lnTo>
                  <a:pt x="3368197" y="205111"/>
                </a:lnTo>
                <a:cubicBezTo>
                  <a:pt x="3367257" y="215449"/>
                  <a:pt x="3366787" y="225787"/>
                  <a:pt x="3366787" y="236125"/>
                </a:cubicBezTo>
                <a:cubicBezTo>
                  <a:pt x="3365378" y="240354"/>
                  <a:pt x="3364673" y="244348"/>
                  <a:pt x="3364673" y="248107"/>
                </a:cubicBezTo>
                <a:cubicBezTo>
                  <a:pt x="3378300" y="249517"/>
                  <a:pt x="3391927" y="248342"/>
                  <a:pt x="3405554" y="244583"/>
                </a:cubicBezTo>
                <a:cubicBezTo>
                  <a:pt x="3404614" y="240824"/>
                  <a:pt x="3404380" y="236595"/>
                  <a:pt x="3404849" y="231896"/>
                </a:cubicBezTo>
                <a:cubicBezTo>
                  <a:pt x="3406259" y="221558"/>
                  <a:pt x="3406729" y="210985"/>
                  <a:pt x="3406259" y="200178"/>
                </a:cubicBezTo>
                <a:close/>
                <a:moveTo>
                  <a:pt x="2219292" y="198768"/>
                </a:moveTo>
                <a:lnTo>
                  <a:pt x="2204490" y="202292"/>
                </a:lnTo>
                <a:cubicBezTo>
                  <a:pt x="2194152" y="203702"/>
                  <a:pt x="2184049" y="204877"/>
                  <a:pt x="2174181" y="205816"/>
                </a:cubicBezTo>
                <a:cubicBezTo>
                  <a:pt x="2172771" y="220853"/>
                  <a:pt x="2172067" y="235890"/>
                  <a:pt x="2172067" y="250927"/>
                </a:cubicBezTo>
                <a:cubicBezTo>
                  <a:pt x="2188513" y="253746"/>
                  <a:pt x="2204490" y="251397"/>
                  <a:pt x="2219996" y="243878"/>
                </a:cubicBezTo>
                <a:lnTo>
                  <a:pt x="2219996" y="199473"/>
                </a:lnTo>
                <a:close/>
                <a:moveTo>
                  <a:pt x="3236390" y="195244"/>
                </a:moveTo>
                <a:lnTo>
                  <a:pt x="3236390" y="199473"/>
                </a:lnTo>
                <a:lnTo>
                  <a:pt x="3237095" y="195948"/>
                </a:lnTo>
                <a:close/>
                <a:moveTo>
                  <a:pt x="1941581" y="195244"/>
                </a:moveTo>
                <a:cubicBezTo>
                  <a:pt x="1944400" y="196653"/>
                  <a:pt x="1947689" y="197358"/>
                  <a:pt x="1951449" y="197358"/>
                </a:cubicBezTo>
                <a:lnTo>
                  <a:pt x="1989510" y="219913"/>
                </a:lnTo>
                <a:cubicBezTo>
                  <a:pt x="1997969" y="226962"/>
                  <a:pt x="2004547" y="235420"/>
                  <a:pt x="2009246" y="245288"/>
                </a:cubicBezTo>
                <a:cubicBezTo>
                  <a:pt x="2008306" y="255626"/>
                  <a:pt x="2006427" y="265729"/>
                  <a:pt x="2003607" y="275597"/>
                </a:cubicBezTo>
                <a:lnTo>
                  <a:pt x="1997969" y="278416"/>
                </a:lnTo>
                <a:cubicBezTo>
                  <a:pt x="1992330" y="277946"/>
                  <a:pt x="1987161" y="276771"/>
                  <a:pt x="1982462" y="274892"/>
                </a:cubicBezTo>
                <a:cubicBezTo>
                  <a:pt x="1968835" y="255156"/>
                  <a:pt x="1955678" y="234950"/>
                  <a:pt x="1942990" y="214275"/>
                </a:cubicBezTo>
                <a:cubicBezTo>
                  <a:pt x="1939231" y="211455"/>
                  <a:pt x="1938526" y="208166"/>
                  <a:pt x="1940876" y="204407"/>
                </a:cubicBezTo>
                <a:lnTo>
                  <a:pt x="1945105" y="205816"/>
                </a:lnTo>
                <a:lnTo>
                  <a:pt x="1945810" y="203702"/>
                </a:lnTo>
                <a:lnTo>
                  <a:pt x="1941581" y="200882"/>
                </a:lnTo>
                <a:lnTo>
                  <a:pt x="1939466" y="198063"/>
                </a:lnTo>
                <a:close/>
                <a:moveTo>
                  <a:pt x="2934714" y="191014"/>
                </a:moveTo>
                <a:cubicBezTo>
                  <a:pt x="2932365" y="197123"/>
                  <a:pt x="2931190" y="203232"/>
                  <a:pt x="2931190" y="209341"/>
                </a:cubicBezTo>
                <a:cubicBezTo>
                  <a:pt x="2933540" y="204172"/>
                  <a:pt x="2935184" y="198298"/>
                  <a:pt x="2936124" y="191719"/>
                </a:cubicBezTo>
                <a:close/>
                <a:moveTo>
                  <a:pt x="3404849" y="188900"/>
                </a:moveTo>
                <a:lnTo>
                  <a:pt x="3404144" y="191719"/>
                </a:lnTo>
                <a:lnTo>
                  <a:pt x="3406259" y="191719"/>
                </a:lnTo>
                <a:lnTo>
                  <a:pt x="3406259" y="189605"/>
                </a:lnTo>
                <a:close/>
                <a:moveTo>
                  <a:pt x="3234276" y="188195"/>
                </a:moveTo>
                <a:lnTo>
                  <a:pt x="3233571" y="191719"/>
                </a:lnTo>
                <a:lnTo>
                  <a:pt x="3234980" y="191719"/>
                </a:lnTo>
                <a:lnTo>
                  <a:pt x="3234980" y="188900"/>
                </a:lnTo>
                <a:close/>
                <a:moveTo>
                  <a:pt x="3051014" y="185376"/>
                </a:moveTo>
                <a:cubicBezTo>
                  <a:pt x="3049605" y="188195"/>
                  <a:pt x="3049840" y="190780"/>
                  <a:pt x="3051719" y="193129"/>
                </a:cubicBezTo>
                <a:cubicBezTo>
                  <a:pt x="3054539" y="191249"/>
                  <a:pt x="3054774" y="188665"/>
                  <a:pt x="3052424" y="185376"/>
                </a:cubicBezTo>
                <a:close/>
                <a:moveTo>
                  <a:pt x="3231456" y="183261"/>
                </a:moveTo>
                <a:lnTo>
                  <a:pt x="3232866" y="186081"/>
                </a:lnTo>
                <a:lnTo>
                  <a:pt x="3233571" y="183261"/>
                </a:lnTo>
                <a:close/>
                <a:moveTo>
                  <a:pt x="888535" y="180442"/>
                </a:moveTo>
                <a:lnTo>
                  <a:pt x="887125" y="181851"/>
                </a:lnTo>
                <a:cubicBezTo>
                  <a:pt x="896523" y="198298"/>
                  <a:pt x="908271" y="213100"/>
                  <a:pt x="922368" y="226257"/>
                </a:cubicBezTo>
                <a:lnTo>
                  <a:pt x="932235" y="212865"/>
                </a:lnTo>
                <a:cubicBezTo>
                  <a:pt x="937874" y="202527"/>
                  <a:pt x="942808" y="191954"/>
                  <a:pt x="947037" y="181147"/>
                </a:cubicBezTo>
                <a:lnTo>
                  <a:pt x="892764" y="181147"/>
                </a:lnTo>
                <a:close/>
                <a:moveTo>
                  <a:pt x="780693" y="179737"/>
                </a:moveTo>
                <a:cubicBezTo>
                  <a:pt x="779753" y="188195"/>
                  <a:pt x="780223" y="196183"/>
                  <a:pt x="782102" y="203702"/>
                </a:cubicBezTo>
                <a:cubicBezTo>
                  <a:pt x="792440" y="206521"/>
                  <a:pt x="803248" y="207461"/>
                  <a:pt x="814525" y="206521"/>
                </a:cubicBezTo>
                <a:cubicBezTo>
                  <a:pt x="821574" y="207461"/>
                  <a:pt x="828623" y="206286"/>
                  <a:pt x="835671" y="202997"/>
                </a:cubicBezTo>
                <a:lnTo>
                  <a:pt x="834261" y="182556"/>
                </a:lnTo>
                <a:cubicBezTo>
                  <a:pt x="816875" y="184436"/>
                  <a:pt x="799958" y="183731"/>
                  <a:pt x="783512" y="180442"/>
                </a:cubicBezTo>
                <a:close/>
                <a:moveTo>
                  <a:pt x="957610" y="179032"/>
                </a:moveTo>
                <a:lnTo>
                  <a:pt x="957610" y="180442"/>
                </a:lnTo>
                <a:lnTo>
                  <a:pt x="959725" y="179032"/>
                </a:lnTo>
                <a:close/>
                <a:moveTo>
                  <a:pt x="1220519" y="178327"/>
                </a:moveTo>
                <a:cubicBezTo>
                  <a:pt x="1218640" y="183496"/>
                  <a:pt x="1219110" y="187960"/>
                  <a:pt x="1221929" y="191719"/>
                </a:cubicBezTo>
                <a:cubicBezTo>
                  <a:pt x="1223808" y="187490"/>
                  <a:pt x="1224043" y="183026"/>
                  <a:pt x="1222634" y="178327"/>
                </a:cubicBezTo>
                <a:close/>
                <a:moveTo>
                  <a:pt x="3049605" y="177622"/>
                </a:moveTo>
                <a:cubicBezTo>
                  <a:pt x="3051014" y="179032"/>
                  <a:pt x="3052894" y="179972"/>
                  <a:pt x="3055244" y="180442"/>
                </a:cubicBezTo>
                <a:cubicBezTo>
                  <a:pt x="3062762" y="186081"/>
                  <a:pt x="3066756" y="193364"/>
                  <a:pt x="3067226" y="202292"/>
                </a:cubicBezTo>
                <a:lnTo>
                  <a:pt x="3065816" y="216389"/>
                </a:lnTo>
                <a:cubicBezTo>
                  <a:pt x="3060178" y="230016"/>
                  <a:pt x="3055479" y="242938"/>
                  <a:pt x="3051719" y="255156"/>
                </a:cubicBezTo>
                <a:lnTo>
                  <a:pt x="3089781" y="267843"/>
                </a:lnTo>
                <a:lnTo>
                  <a:pt x="3095420" y="272072"/>
                </a:lnTo>
                <a:cubicBezTo>
                  <a:pt x="3097770" y="280530"/>
                  <a:pt x="3095655" y="287579"/>
                  <a:pt x="3089076" y="293218"/>
                </a:cubicBezTo>
                <a:cubicBezTo>
                  <a:pt x="3083438" y="296507"/>
                  <a:pt x="3078034" y="296507"/>
                  <a:pt x="3072865" y="293218"/>
                </a:cubicBezTo>
                <a:cubicBezTo>
                  <a:pt x="3064407" y="281940"/>
                  <a:pt x="3055479" y="271132"/>
                  <a:pt x="3046080" y="260795"/>
                </a:cubicBezTo>
                <a:lnTo>
                  <a:pt x="3020001" y="288284"/>
                </a:lnTo>
                <a:cubicBezTo>
                  <a:pt x="3016712" y="291573"/>
                  <a:pt x="3013893" y="291808"/>
                  <a:pt x="3011543" y="288989"/>
                </a:cubicBezTo>
                <a:lnTo>
                  <a:pt x="3011543" y="283350"/>
                </a:lnTo>
                <a:cubicBezTo>
                  <a:pt x="3022351" y="267843"/>
                  <a:pt x="3031044" y="250927"/>
                  <a:pt x="3037623" y="232601"/>
                </a:cubicBezTo>
                <a:cubicBezTo>
                  <a:pt x="3042321" y="214744"/>
                  <a:pt x="3046316" y="196418"/>
                  <a:pt x="3049605" y="177622"/>
                </a:cubicBezTo>
                <a:close/>
                <a:moveTo>
                  <a:pt x="2291186" y="177622"/>
                </a:moveTo>
                <a:lnTo>
                  <a:pt x="2289777" y="179032"/>
                </a:lnTo>
                <a:cubicBezTo>
                  <a:pt x="2289777" y="182321"/>
                  <a:pt x="2290951" y="184906"/>
                  <a:pt x="2293301" y="186785"/>
                </a:cubicBezTo>
                <a:lnTo>
                  <a:pt x="2294006" y="184671"/>
                </a:lnTo>
                <a:lnTo>
                  <a:pt x="2291891" y="178327"/>
                </a:lnTo>
                <a:close/>
                <a:moveTo>
                  <a:pt x="2288367" y="176918"/>
                </a:moveTo>
                <a:lnTo>
                  <a:pt x="2289777" y="178327"/>
                </a:lnTo>
                <a:lnTo>
                  <a:pt x="2289777" y="176918"/>
                </a:lnTo>
                <a:close/>
                <a:moveTo>
                  <a:pt x="3230751" y="176213"/>
                </a:moveTo>
                <a:lnTo>
                  <a:pt x="3230751" y="179737"/>
                </a:lnTo>
                <a:lnTo>
                  <a:pt x="3231456" y="176918"/>
                </a:lnTo>
                <a:close/>
                <a:moveTo>
                  <a:pt x="2604845" y="176213"/>
                </a:moveTo>
                <a:cubicBezTo>
                  <a:pt x="2604375" y="183261"/>
                  <a:pt x="2606959" y="189840"/>
                  <a:pt x="2612598" y="195948"/>
                </a:cubicBezTo>
                <a:cubicBezTo>
                  <a:pt x="2622936" y="215214"/>
                  <a:pt x="2635623" y="232601"/>
                  <a:pt x="2650660" y="248107"/>
                </a:cubicBezTo>
                <a:lnTo>
                  <a:pt x="2652774" y="248107"/>
                </a:lnTo>
                <a:cubicBezTo>
                  <a:pt x="2634918" y="226022"/>
                  <a:pt x="2619176" y="202292"/>
                  <a:pt x="2605549" y="176918"/>
                </a:cubicBezTo>
                <a:close/>
                <a:moveTo>
                  <a:pt x="2602025" y="173393"/>
                </a:moveTo>
                <a:lnTo>
                  <a:pt x="2602025" y="175508"/>
                </a:lnTo>
                <a:lnTo>
                  <a:pt x="2603435" y="174098"/>
                </a:lnTo>
                <a:close/>
                <a:moveTo>
                  <a:pt x="3422471" y="170574"/>
                </a:moveTo>
                <a:lnTo>
                  <a:pt x="3422471" y="179032"/>
                </a:lnTo>
                <a:lnTo>
                  <a:pt x="3423175" y="171279"/>
                </a:lnTo>
                <a:close/>
                <a:moveTo>
                  <a:pt x="2600615" y="169869"/>
                </a:moveTo>
                <a:lnTo>
                  <a:pt x="2600615" y="171984"/>
                </a:lnTo>
                <a:lnTo>
                  <a:pt x="2601320" y="170574"/>
                </a:lnTo>
                <a:close/>
                <a:moveTo>
                  <a:pt x="2277089" y="167754"/>
                </a:moveTo>
                <a:lnTo>
                  <a:pt x="2274270" y="169164"/>
                </a:lnTo>
                <a:lnTo>
                  <a:pt x="2275680" y="171984"/>
                </a:lnTo>
                <a:lnTo>
                  <a:pt x="2279204" y="169869"/>
                </a:lnTo>
                <a:close/>
                <a:moveTo>
                  <a:pt x="1170475" y="166345"/>
                </a:moveTo>
                <a:lnTo>
                  <a:pt x="1170475" y="168459"/>
                </a:lnTo>
                <a:lnTo>
                  <a:pt x="1171885" y="167050"/>
                </a:lnTo>
                <a:close/>
                <a:moveTo>
                  <a:pt x="962544" y="165640"/>
                </a:moveTo>
                <a:cubicBezTo>
                  <a:pt x="965833" y="166580"/>
                  <a:pt x="969358" y="167050"/>
                  <a:pt x="973117" y="167050"/>
                </a:cubicBezTo>
                <a:cubicBezTo>
                  <a:pt x="976876" y="177857"/>
                  <a:pt x="976171" y="188665"/>
                  <a:pt x="971002" y="199473"/>
                </a:cubicBezTo>
                <a:cubicBezTo>
                  <a:pt x="962544" y="215449"/>
                  <a:pt x="952911" y="230251"/>
                  <a:pt x="942103" y="243878"/>
                </a:cubicBezTo>
                <a:lnTo>
                  <a:pt x="952676" y="250927"/>
                </a:lnTo>
                <a:cubicBezTo>
                  <a:pt x="964424" y="257035"/>
                  <a:pt x="976876" y="261499"/>
                  <a:pt x="990033" y="264319"/>
                </a:cubicBezTo>
                <a:cubicBezTo>
                  <a:pt x="992853" y="266668"/>
                  <a:pt x="994027" y="269488"/>
                  <a:pt x="993557" y="272777"/>
                </a:cubicBezTo>
                <a:lnTo>
                  <a:pt x="982985" y="284055"/>
                </a:lnTo>
                <a:cubicBezTo>
                  <a:pt x="974996" y="285464"/>
                  <a:pt x="967478" y="284525"/>
                  <a:pt x="960429" y="281235"/>
                </a:cubicBezTo>
                <a:cubicBezTo>
                  <a:pt x="947272" y="276066"/>
                  <a:pt x="935760" y="268548"/>
                  <a:pt x="925892" y="258680"/>
                </a:cubicBezTo>
                <a:cubicBezTo>
                  <a:pt x="914614" y="267608"/>
                  <a:pt x="902397" y="273952"/>
                  <a:pt x="889240" y="277711"/>
                </a:cubicBezTo>
                <a:cubicBezTo>
                  <a:pt x="885950" y="275831"/>
                  <a:pt x="885480" y="273247"/>
                  <a:pt x="887830" y="269958"/>
                </a:cubicBezTo>
                <a:cubicBezTo>
                  <a:pt x="896758" y="261969"/>
                  <a:pt x="904746" y="252806"/>
                  <a:pt x="911795" y="242469"/>
                </a:cubicBezTo>
                <a:cubicBezTo>
                  <a:pt x="897698" y="223203"/>
                  <a:pt x="886420" y="202292"/>
                  <a:pt x="877962" y="179737"/>
                </a:cubicBezTo>
                <a:lnTo>
                  <a:pt x="875143" y="177622"/>
                </a:lnTo>
                <a:lnTo>
                  <a:pt x="875143" y="172688"/>
                </a:lnTo>
                <a:lnTo>
                  <a:pt x="944218" y="172688"/>
                </a:lnTo>
                <a:cubicBezTo>
                  <a:pt x="948917" y="168459"/>
                  <a:pt x="955026" y="166110"/>
                  <a:pt x="962544" y="165640"/>
                </a:cubicBezTo>
                <a:close/>
                <a:moveTo>
                  <a:pt x="2270041" y="160001"/>
                </a:moveTo>
                <a:lnTo>
                  <a:pt x="2282728" y="162821"/>
                </a:lnTo>
                <a:lnTo>
                  <a:pt x="2294710" y="169869"/>
                </a:lnTo>
                <a:cubicBezTo>
                  <a:pt x="2299410" y="175038"/>
                  <a:pt x="2301994" y="181147"/>
                  <a:pt x="2302464" y="188195"/>
                </a:cubicBezTo>
                <a:cubicBezTo>
                  <a:pt x="2301524" y="199473"/>
                  <a:pt x="2297295" y="208871"/>
                  <a:pt x="2289777" y="216389"/>
                </a:cubicBezTo>
                <a:lnTo>
                  <a:pt x="2277089" y="219208"/>
                </a:lnTo>
                <a:cubicBezTo>
                  <a:pt x="2272860" y="214979"/>
                  <a:pt x="2270746" y="209810"/>
                  <a:pt x="2270746" y="203702"/>
                </a:cubicBezTo>
                <a:cubicBezTo>
                  <a:pt x="2267456" y="188665"/>
                  <a:pt x="2267221" y="174098"/>
                  <a:pt x="2270041" y="160001"/>
                </a:cubicBezTo>
                <a:close/>
                <a:moveTo>
                  <a:pt x="1207832" y="158591"/>
                </a:moveTo>
                <a:cubicBezTo>
                  <a:pt x="1205013" y="173628"/>
                  <a:pt x="1202898" y="188665"/>
                  <a:pt x="1201488" y="203702"/>
                </a:cubicBezTo>
                <a:lnTo>
                  <a:pt x="1202898" y="205111"/>
                </a:lnTo>
                <a:cubicBezTo>
                  <a:pt x="1206187" y="190075"/>
                  <a:pt x="1209007" y="174568"/>
                  <a:pt x="1211356" y="158591"/>
                </a:cubicBezTo>
                <a:close/>
                <a:moveTo>
                  <a:pt x="1172589" y="158591"/>
                </a:moveTo>
                <a:lnTo>
                  <a:pt x="1172589" y="160706"/>
                </a:lnTo>
                <a:lnTo>
                  <a:pt x="1173294" y="159296"/>
                </a:lnTo>
                <a:close/>
                <a:moveTo>
                  <a:pt x="770120" y="157182"/>
                </a:moveTo>
                <a:lnTo>
                  <a:pt x="770120" y="160706"/>
                </a:lnTo>
                <a:lnTo>
                  <a:pt x="770825" y="157887"/>
                </a:lnTo>
                <a:close/>
                <a:moveTo>
                  <a:pt x="2795154" y="156477"/>
                </a:moveTo>
                <a:lnTo>
                  <a:pt x="2795154" y="160706"/>
                </a:lnTo>
                <a:lnTo>
                  <a:pt x="2797269" y="160706"/>
                </a:lnTo>
                <a:lnTo>
                  <a:pt x="2797269" y="156477"/>
                </a:lnTo>
                <a:close/>
                <a:moveTo>
                  <a:pt x="3368902" y="155772"/>
                </a:moveTo>
                <a:lnTo>
                  <a:pt x="3364673" y="157182"/>
                </a:lnTo>
                <a:lnTo>
                  <a:pt x="3366082" y="160001"/>
                </a:lnTo>
                <a:lnTo>
                  <a:pt x="3368197" y="195948"/>
                </a:lnTo>
                <a:cubicBezTo>
                  <a:pt x="3377595" y="196888"/>
                  <a:pt x="3386993" y="196183"/>
                  <a:pt x="3396391" y="193834"/>
                </a:cubicBezTo>
                <a:cubicBezTo>
                  <a:pt x="3395451" y="189605"/>
                  <a:pt x="3396626" y="185846"/>
                  <a:pt x="3399915" y="182556"/>
                </a:cubicBezTo>
                <a:lnTo>
                  <a:pt x="3406259" y="181851"/>
                </a:lnTo>
                <a:lnTo>
                  <a:pt x="3406964" y="174098"/>
                </a:lnTo>
                <a:lnTo>
                  <a:pt x="3405554" y="155772"/>
                </a:lnTo>
                <a:close/>
                <a:moveTo>
                  <a:pt x="3349166" y="155772"/>
                </a:moveTo>
                <a:lnTo>
                  <a:pt x="3346347" y="157182"/>
                </a:lnTo>
                <a:lnTo>
                  <a:pt x="3349166" y="165640"/>
                </a:lnTo>
                <a:cubicBezTo>
                  <a:pt x="3350576" y="162821"/>
                  <a:pt x="3351046" y="159766"/>
                  <a:pt x="3350576" y="156477"/>
                </a:cubicBezTo>
                <a:close/>
                <a:moveTo>
                  <a:pt x="3306875" y="153657"/>
                </a:moveTo>
                <a:lnTo>
                  <a:pt x="3306170" y="192424"/>
                </a:lnTo>
                <a:lnTo>
                  <a:pt x="3308285" y="195244"/>
                </a:lnTo>
                <a:lnTo>
                  <a:pt x="3340003" y="196653"/>
                </a:lnTo>
                <a:lnTo>
                  <a:pt x="3342823" y="195244"/>
                </a:lnTo>
                <a:lnTo>
                  <a:pt x="3339298" y="158591"/>
                </a:lnTo>
                <a:lnTo>
                  <a:pt x="3337889" y="155772"/>
                </a:lnTo>
                <a:lnTo>
                  <a:pt x="3309695" y="154362"/>
                </a:lnTo>
                <a:close/>
                <a:moveTo>
                  <a:pt x="2592862" y="152953"/>
                </a:moveTo>
                <a:lnTo>
                  <a:pt x="2592862" y="155067"/>
                </a:lnTo>
                <a:lnTo>
                  <a:pt x="2594272" y="153657"/>
                </a:lnTo>
                <a:close/>
                <a:moveTo>
                  <a:pt x="3079913" y="148723"/>
                </a:moveTo>
                <a:lnTo>
                  <a:pt x="3079913" y="150838"/>
                </a:lnTo>
                <a:lnTo>
                  <a:pt x="3081323" y="149428"/>
                </a:lnTo>
                <a:close/>
                <a:moveTo>
                  <a:pt x="766596" y="145904"/>
                </a:moveTo>
                <a:cubicBezTo>
                  <a:pt x="765656" y="149663"/>
                  <a:pt x="766361" y="152718"/>
                  <a:pt x="768710" y="155067"/>
                </a:cubicBezTo>
                <a:lnTo>
                  <a:pt x="769415" y="146609"/>
                </a:lnTo>
                <a:close/>
                <a:moveTo>
                  <a:pt x="753908" y="145904"/>
                </a:moveTo>
                <a:lnTo>
                  <a:pt x="753908" y="151543"/>
                </a:lnTo>
                <a:lnTo>
                  <a:pt x="755318" y="151543"/>
                </a:lnTo>
                <a:lnTo>
                  <a:pt x="756023" y="146609"/>
                </a:lnTo>
                <a:close/>
                <a:moveTo>
                  <a:pt x="838490" y="144494"/>
                </a:moveTo>
                <a:cubicBezTo>
                  <a:pt x="837551" y="147784"/>
                  <a:pt x="838021" y="150603"/>
                  <a:pt x="839900" y="152953"/>
                </a:cubicBezTo>
                <a:lnTo>
                  <a:pt x="842720" y="148723"/>
                </a:lnTo>
                <a:lnTo>
                  <a:pt x="840605" y="144494"/>
                </a:lnTo>
                <a:close/>
                <a:moveTo>
                  <a:pt x="1623693" y="143790"/>
                </a:moveTo>
                <a:cubicBezTo>
                  <a:pt x="1606307" y="144729"/>
                  <a:pt x="1588921" y="145199"/>
                  <a:pt x="1571534" y="145199"/>
                </a:cubicBezTo>
                <a:lnTo>
                  <a:pt x="1571534" y="180442"/>
                </a:lnTo>
                <a:lnTo>
                  <a:pt x="1617350" y="181147"/>
                </a:lnTo>
                <a:lnTo>
                  <a:pt x="1621579" y="179737"/>
                </a:lnTo>
                <a:cubicBezTo>
                  <a:pt x="1622049" y="167989"/>
                  <a:pt x="1622754" y="156007"/>
                  <a:pt x="1623693" y="143790"/>
                </a:cubicBezTo>
                <a:close/>
                <a:moveTo>
                  <a:pt x="1305806" y="143085"/>
                </a:moveTo>
                <a:lnTo>
                  <a:pt x="1305806" y="145199"/>
                </a:lnTo>
                <a:lnTo>
                  <a:pt x="1307216" y="143790"/>
                </a:lnTo>
                <a:close/>
                <a:moveTo>
                  <a:pt x="832147" y="143085"/>
                </a:moveTo>
                <a:cubicBezTo>
                  <a:pt x="813821" y="144494"/>
                  <a:pt x="795729" y="145199"/>
                  <a:pt x="777873" y="145199"/>
                </a:cubicBezTo>
                <a:lnTo>
                  <a:pt x="775054" y="146609"/>
                </a:lnTo>
                <a:cubicBezTo>
                  <a:pt x="775524" y="154127"/>
                  <a:pt x="776464" y="161411"/>
                  <a:pt x="777873" y="168459"/>
                </a:cubicBezTo>
                <a:lnTo>
                  <a:pt x="781397" y="171984"/>
                </a:lnTo>
                <a:cubicBezTo>
                  <a:pt x="796904" y="174803"/>
                  <a:pt x="812881" y="175508"/>
                  <a:pt x="829327" y="174098"/>
                </a:cubicBezTo>
                <a:lnTo>
                  <a:pt x="833556" y="171984"/>
                </a:lnTo>
                <a:close/>
                <a:moveTo>
                  <a:pt x="440250" y="143085"/>
                </a:moveTo>
                <a:lnTo>
                  <a:pt x="440250" y="146609"/>
                </a:lnTo>
                <a:lnTo>
                  <a:pt x="440955" y="143790"/>
                </a:lnTo>
                <a:close/>
                <a:moveTo>
                  <a:pt x="3409783" y="141675"/>
                </a:moveTo>
                <a:lnTo>
                  <a:pt x="3404849" y="144494"/>
                </a:lnTo>
                <a:lnTo>
                  <a:pt x="3404849" y="147314"/>
                </a:lnTo>
                <a:lnTo>
                  <a:pt x="3410488" y="147314"/>
                </a:lnTo>
                <a:lnTo>
                  <a:pt x="3410488" y="142380"/>
                </a:lnTo>
                <a:close/>
                <a:moveTo>
                  <a:pt x="1176114" y="139560"/>
                </a:moveTo>
                <a:lnTo>
                  <a:pt x="1175409" y="145199"/>
                </a:lnTo>
                <a:lnTo>
                  <a:pt x="1176818" y="145199"/>
                </a:lnTo>
                <a:lnTo>
                  <a:pt x="1177523" y="140265"/>
                </a:lnTo>
                <a:close/>
                <a:moveTo>
                  <a:pt x="1502459" y="138151"/>
                </a:moveTo>
                <a:cubicBezTo>
                  <a:pt x="1500110" y="151308"/>
                  <a:pt x="1499170" y="164465"/>
                  <a:pt x="1499640" y="177622"/>
                </a:cubicBezTo>
                <a:cubicBezTo>
                  <a:pt x="1514207" y="181382"/>
                  <a:pt x="1529478" y="182556"/>
                  <a:pt x="1545455" y="181147"/>
                </a:cubicBezTo>
                <a:lnTo>
                  <a:pt x="1547570" y="178327"/>
                </a:lnTo>
                <a:cubicBezTo>
                  <a:pt x="1546630" y="166580"/>
                  <a:pt x="1545455" y="154832"/>
                  <a:pt x="1544045" y="143085"/>
                </a:cubicBezTo>
                <a:cubicBezTo>
                  <a:pt x="1531358" y="142615"/>
                  <a:pt x="1518906" y="141205"/>
                  <a:pt x="1506688" y="138856"/>
                </a:cubicBezTo>
                <a:close/>
                <a:moveTo>
                  <a:pt x="1307921" y="136036"/>
                </a:moveTo>
                <a:lnTo>
                  <a:pt x="1307216" y="138151"/>
                </a:lnTo>
                <a:lnTo>
                  <a:pt x="1315674" y="138151"/>
                </a:lnTo>
                <a:lnTo>
                  <a:pt x="1315674" y="136036"/>
                </a:lnTo>
                <a:close/>
                <a:moveTo>
                  <a:pt x="2216472" y="135331"/>
                </a:moveTo>
                <a:cubicBezTo>
                  <a:pt x="2200026" y="137211"/>
                  <a:pt x="2183814" y="137916"/>
                  <a:pt x="2167838" y="137446"/>
                </a:cubicBezTo>
                <a:lnTo>
                  <a:pt x="2165018" y="138856"/>
                </a:lnTo>
                <a:cubicBezTo>
                  <a:pt x="2169247" y="159061"/>
                  <a:pt x="2172537" y="179267"/>
                  <a:pt x="2174886" y="199473"/>
                </a:cubicBezTo>
                <a:cubicBezTo>
                  <a:pt x="2188043" y="199003"/>
                  <a:pt x="2200965" y="196888"/>
                  <a:pt x="2213653" y="193129"/>
                </a:cubicBezTo>
                <a:lnTo>
                  <a:pt x="2215062" y="185376"/>
                </a:lnTo>
                <a:lnTo>
                  <a:pt x="2218587" y="182556"/>
                </a:lnTo>
                <a:cubicBezTo>
                  <a:pt x="2217177" y="167050"/>
                  <a:pt x="2216472" y="151308"/>
                  <a:pt x="2216472" y="135331"/>
                </a:cubicBezTo>
                <a:close/>
                <a:moveTo>
                  <a:pt x="2222816" y="133217"/>
                </a:moveTo>
                <a:cubicBezTo>
                  <a:pt x="2221406" y="137446"/>
                  <a:pt x="2221641" y="141440"/>
                  <a:pt x="2223521" y="145199"/>
                </a:cubicBezTo>
                <a:cubicBezTo>
                  <a:pt x="2224930" y="141910"/>
                  <a:pt x="2225635" y="138151"/>
                  <a:pt x="2225635" y="133922"/>
                </a:cubicBezTo>
                <a:close/>
                <a:moveTo>
                  <a:pt x="3412603" y="132512"/>
                </a:moveTo>
                <a:lnTo>
                  <a:pt x="3416127" y="132512"/>
                </a:lnTo>
                <a:lnTo>
                  <a:pt x="3423175" y="136036"/>
                </a:lnTo>
                <a:cubicBezTo>
                  <a:pt x="3431164" y="149193"/>
                  <a:pt x="3435393" y="163525"/>
                  <a:pt x="3435863" y="179032"/>
                </a:cubicBezTo>
                <a:lnTo>
                  <a:pt x="3434453" y="204407"/>
                </a:lnTo>
                <a:cubicBezTo>
                  <a:pt x="3430224" y="223203"/>
                  <a:pt x="3425525" y="241294"/>
                  <a:pt x="3420356" y="258680"/>
                </a:cubicBezTo>
                <a:cubicBezTo>
                  <a:pt x="3417537" y="260560"/>
                  <a:pt x="3415187" y="260090"/>
                  <a:pt x="3413307" y="257270"/>
                </a:cubicBezTo>
                <a:cubicBezTo>
                  <a:pt x="3412838" y="254921"/>
                  <a:pt x="3412133" y="252571"/>
                  <a:pt x="3411193" y="250222"/>
                </a:cubicBezTo>
                <a:lnTo>
                  <a:pt x="3409783" y="251632"/>
                </a:lnTo>
                <a:cubicBezTo>
                  <a:pt x="3394746" y="256331"/>
                  <a:pt x="3379475" y="258445"/>
                  <a:pt x="3363968" y="257975"/>
                </a:cubicBezTo>
                <a:cubicBezTo>
                  <a:pt x="3345172" y="258445"/>
                  <a:pt x="3326846" y="256800"/>
                  <a:pt x="3308990" y="253041"/>
                </a:cubicBezTo>
                <a:cubicBezTo>
                  <a:pt x="3307580" y="256331"/>
                  <a:pt x="3306405" y="259150"/>
                  <a:pt x="3305465" y="261499"/>
                </a:cubicBezTo>
                <a:lnTo>
                  <a:pt x="3297712" y="260090"/>
                </a:lnTo>
                <a:cubicBezTo>
                  <a:pt x="3286434" y="234715"/>
                  <a:pt x="3279856" y="207226"/>
                  <a:pt x="3277976" y="177622"/>
                </a:cubicBezTo>
                <a:cubicBezTo>
                  <a:pt x="3275627" y="168224"/>
                  <a:pt x="3276332" y="159061"/>
                  <a:pt x="3280091" y="150133"/>
                </a:cubicBezTo>
                <a:cubicBezTo>
                  <a:pt x="3276332" y="148254"/>
                  <a:pt x="3274687" y="145199"/>
                  <a:pt x="3275157" y="140970"/>
                </a:cubicBezTo>
                <a:cubicBezTo>
                  <a:pt x="3281736" y="144259"/>
                  <a:pt x="3289019" y="147079"/>
                  <a:pt x="3297007" y="149428"/>
                </a:cubicBezTo>
                <a:cubicBezTo>
                  <a:pt x="3330370" y="148489"/>
                  <a:pt x="3363968" y="147784"/>
                  <a:pt x="3397801" y="147314"/>
                </a:cubicBezTo>
                <a:cubicBezTo>
                  <a:pt x="3398271" y="143085"/>
                  <a:pt x="3400385" y="139560"/>
                  <a:pt x="3404144" y="136741"/>
                </a:cubicBezTo>
                <a:close/>
                <a:moveTo>
                  <a:pt x="2944582" y="127578"/>
                </a:moveTo>
                <a:lnTo>
                  <a:pt x="2944582" y="133922"/>
                </a:lnTo>
                <a:lnTo>
                  <a:pt x="2945287" y="128283"/>
                </a:lnTo>
                <a:close/>
                <a:moveTo>
                  <a:pt x="3091191" y="125463"/>
                </a:moveTo>
                <a:lnTo>
                  <a:pt x="3095420" y="126168"/>
                </a:lnTo>
                <a:cubicBezTo>
                  <a:pt x="3100589" y="147784"/>
                  <a:pt x="3102704" y="169869"/>
                  <a:pt x="3101764" y="192424"/>
                </a:cubicBezTo>
                <a:cubicBezTo>
                  <a:pt x="3100354" y="213100"/>
                  <a:pt x="3097535" y="233305"/>
                  <a:pt x="3093305" y="253041"/>
                </a:cubicBezTo>
                <a:cubicBezTo>
                  <a:pt x="3088607" y="254451"/>
                  <a:pt x="3084612" y="253511"/>
                  <a:pt x="3081323" y="250222"/>
                </a:cubicBezTo>
                <a:lnTo>
                  <a:pt x="3076389" y="243173"/>
                </a:lnTo>
                <a:cubicBezTo>
                  <a:pt x="3076389" y="212160"/>
                  <a:pt x="3074744" y="180912"/>
                  <a:pt x="3071455" y="149428"/>
                </a:cubicBezTo>
                <a:cubicBezTo>
                  <a:pt x="3058298" y="150368"/>
                  <a:pt x="3045611" y="148723"/>
                  <a:pt x="3033393" y="144494"/>
                </a:cubicBezTo>
                <a:cubicBezTo>
                  <a:pt x="3030574" y="171279"/>
                  <a:pt x="3029869" y="198533"/>
                  <a:pt x="3031279" y="226257"/>
                </a:cubicBezTo>
                <a:cubicBezTo>
                  <a:pt x="3031748" y="233775"/>
                  <a:pt x="3029399" y="239649"/>
                  <a:pt x="3024230" y="243878"/>
                </a:cubicBezTo>
                <a:cubicBezTo>
                  <a:pt x="3021411" y="245288"/>
                  <a:pt x="3019296" y="244818"/>
                  <a:pt x="3017887" y="242469"/>
                </a:cubicBezTo>
                <a:cubicBezTo>
                  <a:pt x="3010838" y="207696"/>
                  <a:pt x="3008489" y="171984"/>
                  <a:pt x="3010838" y="135331"/>
                </a:cubicBezTo>
                <a:cubicBezTo>
                  <a:pt x="3008489" y="133922"/>
                  <a:pt x="3007549" y="131807"/>
                  <a:pt x="3008019" y="128988"/>
                </a:cubicBezTo>
                <a:cubicBezTo>
                  <a:pt x="3014597" y="130867"/>
                  <a:pt x="3021176" y="133687"/>
                  <a:pt x="3027755" y="137446"/>
                </a:cubicBezTo>
                <a:lnTo>
                  <a:pt x="3045376" y="140970"/>
                </a:lnTo>
                <a:lnTo>
                  <a:pt x="3077094" y="140970"/>
                </a:lnTo>
                <a:lnTo>
                  <a:pt x="3082733" y="131807"/>
                </a:lnTo>
                <a:close/>
                <a:moveTo>
                  <a:pt x="2223521" y="121234"/>
                </a:moveTo>
                <a:lnTo>
                  <a:pt x="2221406" y="124054"/>
                </a:lnTo>
                <a:lnTo>
                  <a:pt x="2222816" y="125463"/>
                </a:lnTo>
                <a:lnTo>
                  <a:pt x="2225635" y="124054"/>
                </a:lnTo>
                <a:lnTo>
                  <a:pt x="2225635" y="121234"/>
                </a:lnTo>
                <a:close/>
                <a:moveTo>
                  <a:pt x="2942468" y="119825"/>
                </a:moveTo>
                <a:lnTo>
                  <a:pt x="2943877" y="124054"/>
                </a:lnTo>
                <a:lnTo>
                  <a:pt x="2944582" y="119825"/>
                </a:lnTo>
                <a:close/>
                <a:moveTo>
                  <a:pt x="2971366" y="117005"/>
                </a:moveTo>
                <a:lnTo>
                  <a:pt x="2958679" y="118415"/>
                </a:lnTo>
                <a:lnTo>
                  <a:pt x="2956565" y="179737"/>
                </a:lnTo>
                <a:lnTo>
                  <a:pt x="2957974" y="181147"/>
                </a:lnTo>
                <a:cubicBezTo>
                  <a:pt x="2965023" y="181147"/>
                  <a:pt x="2971836" y="179267"/>
                  <a:pt x="2978415" y="175508"/>
                </a:cubicBezTo>
                <a:lnTo>
                  <a:pt x="2980530" y="135331"/>
                </a:lnTo>
                <a:cubicBezTo>
                  <a:pt x="2979590" y="129223"/>
                  <a:pt x="2978180" y="123114"/>
                  <a:pt x="2976300" y="117005"/>
                </a:cubicBezTo>
                <a:cubicBezTo>
                  <a:pt x="2975831" y="119355"/>
                  <a:pt x="2975126" y="120999"/>
                  <a:pt x="2974186" y="121939"/>
                </a:cubicBezTo>
                <a:lnTo>
                  <a:pt x="2972776" y="117710"/>
                </a:lnTo>
                <a:close/>
                <a:moveTo>
                  <a:pt x="2917798" y="117005"/>
                </a:moveTo>
                <a:lnTo>
                  <a:pt x="2914979" y="118415"/>
                </a:lnTo>
                <a:lnTo>
                  <a:pt x="2914979" y="176918"/>
                </a:lnTo>
                <a:cubicBezTo>
                  <a:pt x="2921087" y="180207"/>
                  <a:pt x="2927666" y="181616"/>
                  <a:pt x="2934714" y="181147"/>
                </a:cubicBezTo>
                <a:cubicBezTo>
                  <a:pt x="2934714" y="160471"/>
                  <a:pt x="2934009" y="139795"/>
                  <a:pt x="2932600" y="119120"/>
                </a:cubicBezTo>
                <a:lnTo>
                  <a:pt x="2918503" y="117710"/>
                </a:lnTo>
                <a:close/>
                <a:moveTo>
                  <a:pt x="956905" y="116300"/>
                </a:moveTo>
                <a:lnTo>
                  <a:pt x="962544" y="116300"/>
                </a:lnTo>
                <a:lnTo>
                  <a:pt x="974526" y="120529"/>
                </a:lnTo>
                <a:lnTo>
                  <a:pt x="978051" y="125463"/>
                </a:lnTo>
                <a:lnTo>
                  <a:pt x="976641" y="129693"/>
                </a:lnTo>
                <a:lnTo>
                  <a:pt x="961839" y="138151"/>
                </a:lnTo>
                <a:cubicBezTo>
                  <a:pt x="923777" y="138621"/>
                  <a:pt x="886185" y="140265"/>
                  <a:pt x="849063" y="143085"/>
                </a:cubicBezTo>
                <a:lnTo>
                  <a:pt x="851178" y="145199"/>
                </a:lnTo>
                <a:lnTo>
                  <a:pt x="861046" y="150133"/>
                </a:lnTo>
                <a:cubicBezTo>
                  <a:pt x="863865" y="185846"/>
                  <a:pt x="865040" y="222028"/>
                  <a:pt x="864570" y="258680"/>
                </a:cubicBezTo>
                <a:cubicBezTo>
                  <a:pt x="863630" y="266668"/>
                  <a:pt x="861985" y="274187"/>
                  <a:pt x="859636" y="281235"/>
                </a:cubicBezTo>
                <a:lnTo>
                  <a:pt x="856817" y="282645"/>
                </a:lnTo>
                <a:lnTo>
                  <a:pt x="851883" y="287579"/>
                </a:lnTo>
                <a:lnTo>
                  <a:pt x="844834" y="287579"/>
                </a:lnTo>
                <a:lnTo>
                  <a:pt x="841310" y="282645"/>
                </a:lnTo>
                <a:cubicBezTo>
                  <a:pt x="838021" y="269018"/>
                  <a:pt x="836611" y="255156"/>
                  <a:pt x="837081" y="241059"/>
                </a:cubicBezTo>
                <a:lnTo>
                  <a:pt x="835671" y="236830"/>
                </a:lnTo>
                <a:cubicBezTo>
                  <a:pt x="810766" y="244818"/>
                  <a:pt x="786331" y="253041"/>
                  <a:pt x="762367" y="261499"/>
                </a:cubicBezTo>
                <a:cubicBezTo>
                  <a:pt x="750619" y="263849"/>
                  <a:pt x="740281" y="261734"/>
                  <a:pt x="731353" y="255156"/>
                </a:cubicBezTo>
                <a:cubicBezTo>
                  <a:pt x="727124" y="252806"/>
                  <a:pt x="725479" y="249282"/>
                  <a:pt x="726419" y="244583"/>
                </a:cubicBezTo>
                <a:lnTo>
                  <a:pt x="732763" y="242469"/>
                </a:lnTo>
                <a:lnTo>
                  <a:pt x="729239" y="238239"/>
                </a:lnTo>
                <a:lnTo>
                  <a:pt x="732058" y="235420"/>
                </a:lnTo>
                <a:cubicBezTo>
                  <a:pt x="766831" y="234010"/>
                  <a:pt x="801368" y="229076"/>
                  <a:pt x="835671" y="220618"/>
                </a:cubicBezTo>
                <a:cubicBezTo>
                  <a:pt x="836141" y="217799"/>
                  <a:pt x="835906" y="214979"/>
                  <a:pt x="834966" y="212160"/>
                </a:cubicBezTo>
                <a:cubicBezTo>
                  <a:pt x="817110" y="215919"/>
                  <a:pt x="799489" y="215684"/>
                  <a:pt x="782102" y="211455"/>
                </a:cubicBezTo>
                <a:lnTo>
                  <a:pt x="781397" y="224847"/>
                </a:lnTo>
                <a:lnTo>
                  <a:pt x="779283" y="227667"/>
                </a:lnTo>
                <a:cubicBezTo>
                  <a:pt x="773174" y="227667"/>
                  <a:pt x="767300" y="226962"/>
                  <a:pt x="761662" y="225552"/>
                </a:cubicBezTo>
                <a:lnTo>
                  <a:pt x="758842" y="223438"/>
                </a:lnTo>
                <a:cubicBezTo>
                  <a:pt x="755553" y="212630"/>
                  <a:pt x="753908" y="201352"/>
                  <a:pt x="753908" y="189605"/>
                </a:cubicBezTo>
                <a:lnTo>
                  <a:pt x="746155" y="146609"/>
                </a:lnTo>
                <a:cubicBezTo>
                  <a:pt x="725010" y="147079"/>
                  <a:pt x="704099" y="146139"/>
                  <a:pt x="683423" y="143790"/>
                </a:cubicBezTo>
                <a:lnTo>
                  <a:pt x="681309" y="141675"/>
                </a:lnTo>
                <a:lnTo>
                  <a:pt x="684128" y="138856"/>
                </a:lnTo>
                <a:cubicBezTo>
                  <a:pt x="742866" y="138386"/>
                  <a:pt x="801838" y="135801"/>
                  <a:pt x="861046" y="131102"/>
                </a:cubicBezTo>
                <a:lnTo>
                  <a:pt x="943513" y="128988"/>
                </a:lnTo>
                <a:lnTo>
                  <a:pt x="949857" y="121234"/>
                </a:lnTo>
                <a:close/>
                <a:moveTo>
                  <a:pt x="565009" y="115595"/>
                </a:moveTo>
                <a:cubicBezTo>
                  <a:pt x="561719" y="117475"/>
                  <a:pt x="561249" y="119590"/>
                  <a:pt x="563599" y="121939"/>
                </a:cubicBezTo>
                <a:lnTo>
                  <a:pt x="565713" y="116300"/>
                </a:lnTo>
                <a:close/>
                <a:moveTo>
                  <a:pt x="111085" y="114186"/>
                </a:moveTo>
                <a:lnTo>
                  <a:pt x="110380" y="117710"/>
                </a:lnTo>
                <a:cubicBezTo>
                  <a:pt x="111320" y="136976"/>
                  <a:pt x="112495" y="156242"/>
                  <a:pt x="113905" y="175508"/>
                </a:cubicBezTo>
                <a:lnTo>
                  <a:pt x="115314" y="175508"/>
                </a:lnTo>
                <a:cubicBezTo>
                  <a:pt x="117194" y="155302"/>
                  <a:pt x="116019" y="135096"/>
                  <a:pt x="111790" y="114891"/>
                </a:cubicBezTo>
                <a:close/>
                <a:moveTo>
                  <a:pt x="2697180" y="113481"/>
                </a:moveTo>
                <a:lnTo>
                  <a:pt x="2695065" y="115595"/>
                </a:lnTo>
                <a:lnTo>
                  <a:pt x="2696475" y="117710"/>
                </a:lnTo>
                <a:cubicBezTo>
                  <a:pt x="2698355" y="117240"/>
                  <a:pt x="2700234" y="116065"/>
                  <a:pt x="2702114" y="114186"/>
                </a:cubicBezTo>
                <a:lnTo>
                  <a:pt x="2699294" y="113481"/>
                </a:lnTo>
                <a:close/>
                <a:moveTo>
                  <a:pt x="2344755" y="113481"/>
                </a:moveTo>
                <a:lnTo>
                  <a:pt x="2341935" y="115595"/>
                </a:lnTo>
                <a:lnTo>
                  <a:pt x="2343345" y="121234"/>
                </a:lnTo>
                <a:cubicBezTo>
                  <a:pt x="2344755" y="119355"/>
                  <a:pt x="2345694" y="117005"/>
                  <a:pt x="2346164" y="114186"/>
                </a:cubicBezTo>
                <a:close/>
                <a:moveTo>
                  <a:pt x="2901586" y="112776"/>
                </a:moveTo>
                <a:lnTo>
                  <a:pt x="2900177" y="114186"/>
                </a:lnTo>
                <a:lnTo>
                  <a:pt x="2902996" y="115595"/>
                </a:lnTo>
                <a:lnTo>
                  <a:pt x="2904406" y="117005"/>
                </a:lnTo>
                <a:lnTo>
                  <a:pt x="2905815" y="117005"/>
                </a:lnTo>
                <a:lnTo>
                  <a:pt x="2905815" y="115595"/>
                </a:lnTo>
                <a:lnTo>
                  <a:pt x="2902996" y="115595"/>
                </a:lnTo>
                <a:lnTo>
                  <a:pt x="2902996" y="113481"/>
                </a:lnTo>
                <a:close/>
                <a:moveTo>
                  <a:pt x="2224930" y="110662"/>
                </a:moveTo>
                <a:cubicBezTo>
                  <a:pt x="2232449" y="111601"/>
                  <a:pt x="2239262" y="113716"/>
                  <a:pt x="2245371" y="117005"/>
                </a:cubicBezTo>
                <a:cubicBezTo>
                  <a:pt x="2247251" y="149898"/>
                  <a:pt x="2247486" y="182556"/>
                  <a:pt x="2246076" y="214979"/>
                </a:cubicBezTo>
                <a:cubicBezTo>
                  <a:pt x="2244196" y="230956"/>
                  <a:pt x="2241612" y="246463"/>
                  <a:pt x="2238322" y="261499"/>
                </a:cubicBezTo>
                <a:cubicBezTo>
                  <a:pt x="2231744" y="266668"/>
                  <a:pt x="2225870" y="266668"/>
                  <a:pt x="2220701" y="261499"/>
                </a:cubicBezTo>
                <a:cubicBezTo>
                  <a:pt x="2221171" y="258680"/>
                  <a:pt x="2220701" y="255861"/>
                  <a:pt x="2219292" y="253041"/>
                </a:cubicBezTo>
                <a:cubicBezTo>
                  <a:pt x="2210363" y="256800"/>
                  <a:pt x="2201435" y="258915"/>
                  <a:pt x="2192507" y="259385"/>
                </a:cubicBezTo>
                <a:cubicBezTo>
                  <a:pt x="2184519" y="259385"/>
                  <a:pt x="2177000" y="258915"/>
                  <a:pt x="2169952" y="257975"/>
                </a:cubicBezTo>
                <a:cubicBezTo>
                  <a:pt x="2169482" y="262204"/>
                  <a:pt x="2167603" y="265494"/>
                  <a:pt x="2164313" y="267843"/>
                </a:cubicBezTo>
                <a:lnTo>
                  <a:pt x="2159379" y="267843"/>
                </a:lnTo>
                <a:lnTo>
                  <a:pt x="2155150" y="263614"/>
                </a:lnTo>
                <a:lnTo>
                  <a:pt x="2148807" y="258680"/>
                </a:lnTo>
                <a:lnTo>
                  <a:pt x="2146692" y="254451"/>
                </a:lnTo>
                <a:lnTo>
                  <a:pt x="2143168" y="252336"/>
                </a:lnTo>
                <a:lnTo>
                  <a:pt x="2140348" y="248812"/>
                </a:lnTo>
                <a:lnTo>
                  <a:pt x="2140348" y="207931"/>
                </a:lnTo>
                <a:cubicBezTo>
                  <a:pt x="2137059" y="177387"/>
                  <a:pt x="2134475" y="146609"/>
                  <a:pt x="2132595" y="115595"/>
                </a:cubicBezTo>
                <a:cubicBezTo>
                  <a:pt x="2141053" y="117945"/>
                  <a:pt x="2149511" y="122644"/>
                  <a:pt x="2157970" y="129693"/>
                </a:cubicBezTo>
                <a:cubicBezTo>
                  <a:pt x="2175826" y="131102"/>
                  <a:pt x="2193917" y="130397"/>
                  <a:pt x="2212243" y="127578"/>
                </a:cubicBezTo>
                <a:cubicBezTo>
                  <a:pt x="2211773" y="123349"/>
                  <a:pt x="2213183" y="119590"/>
                  <a:pt x="2216472" y="116300"/>
                </a:cubicBezTo>
                <a:close/>
                <a:moveTo>
                  <a:pt x="176636" y="110662"/>
                </a:moveTo>
                <a:lnTo>
                  <a:pt x="135755" y="113481"/>
                </a:lnTo>
                <a:cubicBezTo>
                  <a:pt x="133875" y="135566"/>
                  <a:pt x="131056" y="157417"/>
                  <a:pt x="127297" y="179032"/>
                </a:cubicBezTo>
                <a:lnTo>
                  <a:pt x="129411" y="181147"/>
                </a:lnTo>
                <a:cubicBezTo>
                  <a:pt x="143508" y="183026"/>
                  <a:pt x="157840" y="183026"/>
                  <a:pt x="172407" y="181147"/>
                </a:cubicBezTo>
                <a:cubicBezTo>
                  <a:pt x="174287" y="158121"/>
                  <a:pt x="175931" y="134861"/>
                  <a:pt x="177341" y="111366"/>
                </a:cubicBezTo>
                <a:close/>
                <a:moveTo>
                  <a:pt x="2889604" y="107137"/>
                </a:moveTo>
                <a:cubicBezTo>
                  <a:pt x="2888194" y="109017"/>
                  <a:pt x="2888429" y="110192"/>
                  <a:pt x="2890309" y="110662"/>
                </a:cubicBezTo>
                <a:lnTo>
                  <a:pt x="2891013" y="107842"/>
                </a:lnTo>
                <a:close/>
                <a:moveTo>
                  <a:pt x="2994627" y="105728"/>
                </a:moveTo>
                <a:lnTo>
                  <a:pt x="2994627" y="107842"/>
                </a:lnTo>
                <a:lnTo>
                  <a:pt x="2996036" y="107842"/>
                </a:lnTo>
                <a:lnTo>
                  <a:pt x="2996036" y="105728"/>
                </a:lnTo>
                <a:close/>
                <a:moveTo>
                  <a:pt x="1551094" y="100794"/>
                </a:moveTo>
                <a:lnTo>
                  <a:pt x="1551094" y="105728"/>
                </a:lnTo>
                <a:lnTo>
                  <a:pt x="1554618" y="105728"/>
                </a:lnTo>
                <a:lnTo>
                  <a:pt x="1552504" y="101498"/>
                </a:lnTo>
                <a:close/>
                <a:moveTo>
                  <a:pt x="2790925" y="97974"/>
                </a:moveTo>
                <a:lnTo>
                  <a:pt x="2789515" y="100794"/>
                </a:lnTo>
                <a:lnTo>
                  <a:pt x="2791630" y="100794"/>
                </a:lnTo>
                <a:lnTo>
                  <a:pt x="2791630" y="98679"/>
                </a:lnTo>
                <a:close/>
                <a:moveTo>
                  <a:pt x="2856476" y="97269"/>
                </a:moveTo>
                <a:lnTo>
                  <a:pt x="2858590" y="100089"/>
                </a:lnTo>
                <a:lnTo>
                  <a:pt x="2860000" y="102203"/>
                </a:lnTo>
                <a:lnTo>
                  <a:pt x="2860705" y="100089"/>
                </a:lnTo>
                <a:lnTo>
                  <a:pt x="2858590" y="100089"/>
                </a:lnTo>
                <a:lnTo>
                  <a:pt x="2859295" y="97269"/>
                </a:lnTo>
                <a:close/>
                <a:moveTo>
                  <a:pt x="2163608" y="96565"/>
                </a:moveTo>
                <a:lnTo>
                  <a:pt x="2160084" y="98679"/>
                </a:lnTo>
                <a:lnTo>
                  <a:pt x="2153036" y="107842"/>
                </a:lnTo>
                <a:cubicBezTo>
                  <a:pt x="2154915" y="109252"/>
                  <a:pt x="2157030" y="109017"/>
                  <a:pt x="2159379" y="107137"/>
                </a:cubicBezTo>
                <a:cubicBezTo>
                  <a:pt x="2159849" y="103848"/>
                  <a:pt x="2161494" y="100559"/>
                  <a:pt x="2164313" y="97269"/>
                </a:cubicBezTo>
                <a:close/>
                <a:moveTo>
                  <a:pt x="746860" y="95860"/>
                </a:moveTo>
                <a:lnTo>
                  <a:pt x="746860" y="101498"/>
                </a:lnTo>
                <a:lnTo>
                  <a:pt x="748270" y="101498"/>
                </a:lnTo>
                <a:lnTo>
                  <a:pt x="748270" y="95860"/>
                </a:lnTo>
                <a:close/>
                <a:moveTo>
                  <a:pt x="1501049" y="95155"/>
                </a:moveTo>
                <a:cubicBezTo>
                  <a:pt x="1500579" y="107842"/>
                  <a:pt x="1501049" y="120060"/>
                  <a:pt x="1502459" y="131807"/>
                </a:cubicBezTo>
                <a:cubicBezTo>
                  <a:pt x="1516086" y="134627"/>
                  <a:pt x="1530183" y="135566"/>
                  <a:pt x="1544750" y="134627"/>
                </a:cubicBezTo>
                <a:lnTo>
                  <a:pt x="1544750" y="97269"/>
                </a:lnTo>
                <a:lnTo>
                  <a:pt x="1503869" y="95860"/>
                </a:lnTo>
                <a:close/>
                <a:moveTo>
                  <a:pt x="242187" y="95155"/>
                </a:moveTo>
                <a:lnTo>
                  <a:pt x="241482" y="97269"/>
                </a:lnTo>
                <a:lnTo>
                  <a:pt x="248531" y="97269"/>
                </a:lnTo>
                <a:close/>
                <a:moveTo>
                  <a:pt x="1618055" y="94450"/>
                </a:moveTo>
                <a:cubicBezTo>
                  <a:pt x="1598319" y="97269"/>
                  <a:pt x="1578818" y="97974"/>
                  <a:pt x="1559552" y="96565"/>
                </a:cubicBezTo>
                <a:lnTo>
                  <a:pt x="1558142" y="97974"/>
                </a:lnTo>
                <a:cubicBezTo>
                  <a:pt x="1560962" y="104553"/>
                  <a:pt x="1564251" y="110662"/>
                  <a:pt x="1568010" y="116300"/>
                </a:cubicBezTo>
                <a:cubicBezTo>
                  <a:pt x="1568480" y="123349"/>
                  <a:pt x="1569890" y="129927"/>
                  <a:pt x="1572239" y="136036"/>
                </a:cubicBezTo>
                <a:cubicBezTo>
                  <a:pt x="1589156" y="137916"/>
                  <a:pt x="1606072" y="137446"/>
                  <a:pt x="1622988" y="134627"/>
                </a:cubicBezTo>
                <a:cubicBezTo>
                  <a:pt x="1622988" y="121469"/>
                  <a:pt x="1621579" y="108312"/>
                  <a:pt x="1618759" y="95155"/>
                </a:cubicBezTo>
                <a:close/>
                <a:moveTo>
                  <a:pt x="2790220" y="92335"/>
                </a:moveTo>
                <a:lnTo>
                  <a:pt x="2805727" y="93040"/>
                </a:lnTo>
                <a:lnTo>
                  <a:pt x="2812070" y="97974"/>
                </a:lnTo>
                <a:cubicBezTo>
                  <a:pt x="2814890" y="110192"/>
                  <a:pt x="2815595" y="122409"/>
                  <a:pt x="2814185" y="134627"/>
                </a:cubicBezTo>
                <a:cubicBezTo>
                  <a:pt x="2809486" y="153892"/>
                  <a:pt x="2801733" y="171044"/>
                  <a:pt x="2790925" y="186081"/>
                </a:cubicBezTo>
                <a:lnTo>
                  <a:pt x="2786696" y="183261"/>
                </a:lnTo>
                <a:cubicBezTo>
                  <a:pt x="2785286" y="175273"/>
                  <a:pt x="2784111" y="167050"/>
                  <a:pt x="2783171" y="158591"/>
                </a:cubicBezTo>
                <a:cubicBezTo>
                  <a:pt x="2781762" y="136976"/>
                  <a:pt x="2783171" y="115595"/>
                  <a:pt x="2787401" y="94450"/>
                </a:cubicBezTo>
                <a:close/>
                <a:moveTo>
                  <a:pt x="1814003" y="91631"/>
                </a:moveTo>
                <a:cubicBezTo>
                  <a:pt x="1821991" y="92100"/>
                  <a:pt x="1829979" y="93040"/>
                  <a:pt x="1837968" y="94450"/>
                </a:cubicBezTo>
                <a:lnTo>
                  <a:pt x="1850655" y="101498"/>
                </a:lnTo>
                <a:cubicBezTo>
                  <a:pt x="1854884" y="109487"/>
                  <a:pt x="1858878" y="117240"/>
                  <a:pt x="1862637" y="124759"/>
                </a:cubicBezTo>
                <a:cubicBezTo>
                  <a:pt x="1863108" y="128518"/>
                  <a:pt x="1861933" y="131102"/>
                  <a:pt x="1859113" y="132512"/>
                </a:cubicBezTo>
                <a:lnTo>
                  <a:pt x="1850655" y="136036"/>
                </a:lnTo>
                <a:lnTo>
                  <a:pt x="1847836" y="140970"/>
                </a:lnTo>
                <a:cubicBezTo>
                  <a:pt x="1844546" y="142850"/>
                  <a:pt x="1841727" y="142380"/>
                  <a:pt x="1839377" y="139560"/>
                </a:cubicBezTo>
                <a:lnTo>
                  <a:pt x="1809069" y="105728"/>
                </a:lnTo>
                <a:cubicBezTo>
                  <a:pt x="1805310" y="102438"/>
                  <a:pt x="1804370" y="98444"/>
                  <a:pt x="1806249" y="93745"/>
                </a:cubicBezTo>
                <a:close/>
                <a:moveTo>
                  <a:pt x="1642019" y="90221"/>
                </a:moveTo>
                <a:lnTo>
                  <a:pt x="1642019" y="96565"/>
                </a:lnTo>
                <a:lnTo>
                  <a:pt x="1642724" y="90926"/>
                </a:lnTo>
                <a:close/>
                <a:moveTo>
                  <a:pt x="3224408" y="88811"/>
                </a:moveTo>
                <a:lnTo>
                  <a:pt x="3223703" y="92335"/>
                </a:lnTo>
                <a:lnTo>
                  <a:pt x="3225817" y="92335"/>
                </a:lnTo>
                <a:lnTo>
                  <a:pt x="3226522" y="89516"/>
                </a:lnTo>
                <a:close/>
                <a:moveTo>
                  <a:pt x="2571717" y="86697"/>
                </a:moveTo>
                <a:lnTo>
                  <a:pt x="2571717" y="98679"/>
                </a:lnTo>
                <a:lnTo>
                  <a:pt x="2573126" y="98679"/>
                </a:lnTo>
                <a:lnTo>
                  <a:pt x="2573126" y="86697"/>
                </a:lnTo>
                <a:close/>
                <a:moveTo>
                  <a:pt x="1627218" y="85992"/>
                </a:moveTo>
                <a:cubicBezTo>
                  <a:pt x="1622988" y="89281"/>
                  <a:pt x="1622519" y="93040"/>
                  <a:pt x="1625808" y="97269"/>
                </a:cubicBezTo>
                <a:lnTo>
                  <a:pt x="1627922" y="97269"/>
                </a:lnTo>
                <a:lnTo>
                  <a:pt x="1628627" y="86697"/>
                </a:lnTo>
                <a:close/>
                <a:moveTo>
                  <a:pt x="1639905" y="83877"/>
                </a:moveTo>
                <a:cubicBezTo>
                  <a:pt x="1638495" y="86227"/>
                  <a:pt x="1638730" y="87871"/>
                  <a:pt x="1640610" y="88811"/>
                </a:cubicBezTo>
                <a:lnTo>
                  <a:pt x="1641315" y="84582"/>
                </a:lnTo>
                <a:close/>
                <a:moveTo>
                  <a:pt x="459986" y="83877"/>
                </a:moveTo>
                <a:cubicBezTo>
                  <a:pt x="458106" y="87167"/>
                  <a:pt x="458106" y="90456"/>
                  <a:pt x="459986" y="93745"/>
                </a:cubicBezTo>
                <a:lnTo>
                  <a:pt x="460691" y="84582"/>
                </a:lnTo>
                <a:close/>
                <a:moveTo>
                  <a:pt x="3212425" y="81058"/>
                </a:moveTo>
                <a:lnTo>
                  <a:pt x="3211015" y="83172"/>
                </a:lnTo>
                <a:lnTo>
                  <a:pt x="3212425" y="84582"/>
                </a:lnTo>
                <a:lnTo>
                  <a:pt x="3213130" y="82468"/>
                </a:lnTo>
                <a:close/>
                <a:moveTo>
                  <a:pt x="201306" y="81058"/>
                </a:moveTo>
                <a:cubicBezTo>
                  <a:pt x="199426" y="84817"/>
                  <a:pt x="199661" y="87871"/>
                  <a:pt x="202011" y="90221"/>
                </a:cubicBezTo>
                <a:lnTo>
                  <a:pt x="202011" y="81763"/>
                </a:lnTo>
                <a:close/>
                <a:moveTo>
                  <a:pt x="1480609" y="80353"/>
                </a:moveTo>
                <a:cubicBezTo>
                  <a:pt x="1478729" y="81763"/>
                  <a:pt x="1478729" y="83407"/>
                  <a:pt x="1480609" y="85287"/>
                </a:cubicBezTo>
                <a:lnTo>
                  <a:pt x="1482723" y="83172"/>
                </a:lnTo>
                <a:lnTo>
                  <a:pt x="1481314" y="81058"/>
                </a:lnTo>
                <a:close/>
                <a:moveTo>
                  <a:pt x="3226522" y="78943"/>
                </a:moveTo>
                <a:cubicBezTo>
                  <a:pt x="3225113" y="81293"/>
                  <a:pt x="3225347" y="83407"/>
                  <a:pt x="3227227" y="85287"/>
                </a:cubicBezTo>
                <a:lnTo>
                  <a:pt x="3227932" y="79648"/>
                </a:lnTo>
                <a:close/>
                <a:moveTo>
                  <a:pt x="1178933" y="77534"/>
                </a:moveTo>
                <a:lnTo>
                  <a:pt x="1176818" y="79648"/>
                </a:lnTo>
                <a:lnTo>
                  <a:pt x="1178933" y="81763"/>
                </a:lnTo>
                <a:lnTo>
                  <a:pt x="1179638" y="78238"/>
                </a:lnTo>
                <a:close/>
                <a:moveTo>
                  <a:pt x="1436908" y="76124"/>
                </a:moveTo>
                <a:lnTo>
                  <a:pt x="1435498" y="78943"/>
                </a:lnTo>
                <a:lnTo>
                  <a:pt x="1439023" y="106432"/>
                </a:lnTo>
                <a:lnTo>
                  <a:pt x="1439728" y="102908"/>
                </a:lnTo>
                <a:lnTo>
                  <a:pt x="1437613" y="76829"/>
                </a:lnTo>
                <a:close/>
                <a:moveTo>
                  <a:pt x="1166951" y="76124"/>
                </a:moveTo>
                <a:lnTo>
                  <a:pt x="1166951" y="79648"/>
                </a:lnTo>
                <a:lnTo>
                  <a:pt x="1167655" y="76829"/>
                </a:lnTo>
                <a:close/>
                <a:moveTo>
                  <a:pt x="450118" y="75419"/>
                </a:moveTo>
                <a:cubicBezTo>
                  <a:pt x="448708" y="78238"/>
                  <a:pt x="449178" y="80118"/>
                  <a:pt x="451528" y="81058"/>
                </a:cubicBezTo>
                <a:lnTo>
                  <a:pt x="453642" y="78943"/>
                </a:lnTo>
                <a:close/>
                <a:moveTo>
                  <a:pt x="426858" y="73304"/>
                </a:moveTo>
                <a:lnTo>
                  <a:pt x="426153" y="75419"/>
                </a:lnTo>
                <a:cubicBezTo>
                  <a:pt x="428972" y="97974"/>
                  <a:pt x="433437" y="119825"/>
                  <a:pt x="439545" y="140970"/>
                </a:cubicBezTo>
                <a:lnTo>
                  <a:pt x="440250" y="137446"/>
                </a:lnTo>
                <a:lnTo>
                  <a:pt x="427563" y="74009"/>
                </a:lnTo>
                <a:close/>
                <a:moveTo>
                  <a:pt x="424743" y="69780"/>
                </a:moveTo>
                <a:lnTo>
                  <a:pt x="426153" y="72600"/>
                </a:lnTo>
                <a:lnTo>
                  <a:pt x="426858" y="69780"/>
                </a:lnTo>
                <a:close/>
                <a:moveTo>
                  <a:pt x="3215245" y="69075"/>
                </a:moveTo>
                <a:cubicBezTo>
                  <a:pt x="3212895" y="73304"/>
                  <a:pt x="3212190" y="77534"/>
                  <a:pt x="3213130" y="81763"/>
                </a:cubicBezTo>
                <a:lnTo>
                  <a:pt x="3216654" y="76124"/>
                </a:lnTo>
                <a:lnTo>
                  <a:pt x="3217359" y="69075"/>
                </a:lnTo>
                <a:close/>
                <a:moveTo>
                  <a:pt x="1472151" y="69075"/>
                </a:moveTo>
                <a:cubicBezTo>
                  <a:pt x="1475440" y="70485"/>
                  <a:pt x="1478964" y="71660"/>
                  <a:pt x="1482723" y="72600"/>
                </a:cubicBezTo>
                <a:lnTo>
                  <a:pt x="1491886" y="80353"/>
                </a:lnTo>
                <a:lnTo>
                  <a:pt x="1498935" y="90221"/>
                </a:lnTo>
                <a:cubicBezTo>
                  <a:pt x="1515381" y="91631"/>
                  <a:pt x="1531593" y="90691"/>
                  <a:pt x="1547570" y="87401"/>
                </a:cubicBezTo>
                <a:cubicBezTo>
                  <a:pt x="1569655" y="90221"/>
                  <a:pt x="1592210" y="90456"/>
                  <a:pt x="1615235" y="88106"/>
                </a:cubicBezTo>
                <a:lnTo>
                  <a:pt x="1616645" y="85287"/>
                </a:lnTo>
                <a:lnTo>
                  <a:pt x="1618759" y="84582"/>
                </a:lnTo>
                <a:lnTo>
                  <a:pt x="1622988" y="80353"/>
                </a:lnTo>
                <a:cubicBezTo>
                  <a:pt x="1628157" y="76594"/>
                  <a:pt x="1634266" y="74714"/>
                  <a:pt x="1641315" y="74714"/>
                </a:cubicBezTo>
                <a:lnTo>
                  <a:pt x="1648363" y="79648"/>
                </a:lnTo>
                <a:cubicBezTo>
                  <a:pt x="1651652" y="101264"/>
                  <a:pt x="1652122" y="123114"/>
                  <a:pt x="1649773" y="145199"/>
                </a:cubicBezTo>
                <a:cubicBezTo>
                  <a:pt x="1646953" y="158826"/>
                  <a:pt x="1643429" y="171749"/>
                  <a:pt x="1639200" y="183966"/>
                </a:cubicBezTo>
                <a:cubicBezTo>
                  <a:pt x="1636381" y="185846"/>
                  <a:pt x="1634031" y="185611"/>
                  <a:pt x="1632152" y="183261"/>
                </a:cubicBezTo>
                <a:lnTo>
                  <a:pt x="1629332" y="190310"/>
                </a:lnTo>
                <a:lnTo>
                  <a:pt x="1625103" y="191719"/>
                </a:lnTo>
                <a:cubicBezTo>
                  <a:pt x="1607247" y="188430"/>
                  <a:pt x="1589391" y="187725"/>
                  <a:pt x="1571534" y="189605"/>
                </a:cubicBezTo>
                <a:lnTo>
                  <a:pt x="1571534" y="217094"/>
                </a:lnTo>
                <a:cubicBezTo>
                  <a:pt x="1584692" y="218504"/>
                  <a:pt x="1597849" y="219678"/>
                  <a:pt x="1611006" y="220618"/>
                </a:cubicBezTo>
                <a:lnTo>
                  <a:pt x="1613826" y="219208"/>
                </a:lnTo>
                <a:cubicBezTo>
                  <a:pt x="1614765" y="214979"/>
                  <a:pt x="1616880" y="211455"/>
                  <a:pt x="1620169" y="208636"/>
                </a:cubicBezTo>
                <a:lnTo>
                  <a:pt x="1631447" y="208636"/>
                </a:lnTo>
                <a:lnTo>
                  <a:pt x="1639905" y="212160"/>
                </a:lnTo>
                <a:lnTo>
                  <a:pt x="1642019" y="217094"/>
                </a:lnTo>
                <a:lnTo>
                  <a:pt x="1638495" y="225552"/>
                </a:lnTo>
                <a:cubicBezTo>
                  <a:pt x="1632386" y="229781"/>
                  <a:pt x="1625808" y="231191"/>
                  <a:pt x="1618759" y="229781"/>
                </a:cubicBezTo>
                <a:cubicBezTo>
                  <a:pt x="1602313" y="227432"/>
                  <a:pt x="1586101" y="226257"/>
                  <a:pt x="1570125" y="226257"/>
                </a:cubicBezTo>
                <a:cubicBezTo>
                  <a:pt x="1567775" y="240354"/>
                  <a:pt x="1567070" y="254216"/>
                  <a:pt x="1568010" y="267843"/>
                </a:cubicBezTo>
                <a:lnTo>
                  <a:pt x="1644134" y="267843"/>
                </a:lnTo>
                <a:cubicBezTo>
                  <a:pt x="1645074" y="261734"/>
                  <a:pt x="1648128" y="256566"/>
                  <a:pt x="1653297" y="252336"/>
                </a:cubicBezTo>
                <a:lnTo>
                  <a:pt x="1661051" y="251632"/>
                </a:lnTo>
                <a:lnTo>
                  <a:pt x="1665984" y="253746"/>
                </a:lnTo>
                <a:lnTo>
                  <a:pt x="1677262" y="267138"/>
                </a:lnTo>
                <a:lnTo>
                  <a:pt x="1677262" y="272072"/>
                </a:lnTo>
                <a:lnTo>
                  <a:pt x="1672328" y="275597"/>
                </a:lnTo>
                <a:lnTo>
                  <a:pt x="1564486" y="277006"/>
                </a:lnTo>
                <a:cubicBezTo>
                  <a:pt x="1563076" y="279826"/>
                  <a:pt x="1561667" y="282175"/>
                  <a:pt x="1560257" y="284055"/>
                </a:cubicBezTo>
                <a:lnTo>
                  <a:pt x="1554618" y="284055"/>
                </a:lnTo>
                <a:lnTo>
                  <a:pt x="1550389" y="278416"/>
                </a:lnTo>
                <a:cubicBezTo>
                  <a:pt x="1530653" y="279356"/>
                  <a:pt x="1511152" y="279591"/>
                  <a:pt x="1491886" y="279121"/>
                </a:cubicBezTo>
                <a:cubicBezTo>
                  <a:pt x="1481079" y="279591"/>
                  <a:pt x="1470506" y="278416"/>
                  <a:pt x="1460168" y="275597"/>
                </a:cubicBezTo>
                <a:lnTo>
                  <a:pt x="1460168" y="272777"/>
                </a:lnTo>
                <a:cubicBezTo>
                  <a:pt x="1489772" y="273247"/>
                  <a:pt x="1519610" y="272072"/>
                  <a:pt x="1549684" y="269253"/>
                </a:cubicBezTo>
                <a:lnTo>
                  <a:pt x="1550389" y="265729"/>
                </a:lnTo>
                <a:lnTo>
                  <a:pt x="1547570" y="226257"/>
                </a:lnTo>
                <a:cubicBezTo>
                  <a:pt x="1524544" y="227197"/>
                  <a:pt x="1501754" y="226492"/>
                  <a:pt x="1479199" y="224142"/>
                </a:cubicBezTo>
                <a:lnTo>
                  <a:pt x="1477789" y="222733"/>
                </a:lnTo>
                <a:lnTo>
                  <a:pt x="1479904" y="220618"/>
                </a:lnTo>
                <a:lnTo>
                  <a:pt x="1489067" y="219208"/>
                </a:lnTo>
                <a:lnTo>
                  <a:pt x="1546865" y="217094"/>
                </a:lnTo>
                <a:lnTo>
                  <a:pt x="1546865" y="188900"/>
                </a:lnTo>
                <a:cubicBezTo>
                  <a:pt x="1533707" y="188900"/>
                  <a:pt x="1520785" y="187725"/>
                  <a:pt x="1508098" y="185376"/>
                </a:cubicBezTo>
                <a:lnTo>
                  <a:pt x="1498935" y="181851"/>
                </a:lnTo>
                <a:cubicBezTo>
                  <a:pt x="1497995" y="185611"/>
                  <a:pt x="1497055" y="188900"/>
                  <a:pt x="1496116" y="191719"/>
                </a:cubicBezTo>
                <a:cubicBezTo>
                  <a:pt x="1492356" y="191249"/>
                  <a:pt x="1488597" y="191014"/>
                  <a:pt x="1484838" y="191014"/>
                </a:cubicBezTo>
                <a:lnTo>
                  <a:pt x="1482019" y="188900"/>
                </a:lnTo>
                <a:cubicBezTo>
                  <a:pt x="1475910" y="164465"/>
                  <a:pt x="1472855" y="139326"/>
                  <a:pt x="1472855" y="113481"/>
                </a:cubicBezTo>
                <a:cubicBezTo>
                  <a:pt x="1471446" y="101264"/>
                  <a:pt x="1472385" y="89281"/>
                  <a:pt x="1475675" y="77534"/>
                </a:cubicBezTo>
                <a:lnTo>
                  <a:pt x="1472151" y="76124"/>
                </a:lnTo>
                <a:cubicBezTo>
                  <a:pt x="1470271" y="73774"/>
                  <a:pt x="1470271" y="71425"/>
                  <a:pt x="1472151" y="69075"/>
                </a:cubicBezTo>
                <a:close/>
                <a:moveTo>
                  <a:pt x="3242029" y="66961"/>
                </a:moveTo>
                <a:lnTo>
                  <a:pt x="3242029" y="71895"/>
                </a:lnTo>
                <a:lnTo>
                  <a:pt x="3242734" y="67666"/>
                </a:lnTo>
                <a:close/>
                <a:moveTo>
                  <a:pt x="116019" y="64846"/>
                </a:moveTo>
                <a:lnTo>
                  <a:pt x="116019" y="68371"/>
                </a:lnTo>
                <a:lnTo>
                  <a:pt x="118134" y="68371"/>
                </a:lnTo>
                <a:lnTo>
                  <a:pt x="116724" y="65551"/>
                </a:lnTo>
                <a:close/>
                <a:moveTo>
                  <a:pt x="3425995" y="62027"/>
                </a:moveTo>
                <a:lnTo>
                  <a:pt x="3424585" y="63437"/>
                </a:lnTo>
                <a:cubicBezTo>
                  <a:pt x="3425525" y="65786"/>
                  <a:pt x="3426230" y="68136"/>
                  <a:pt x="3426700" y="70485"/>
                </a:cubicBezTo>
                <a:lnTo>
                  <a:pt x="3431634" y="70485"/>
                </a:lnTo>
                <a:lnTo>
                  <a:pt x="3433043" y="69075"/>
                </a:lnTo>
                <a:close/>
                <a:moveTo>
                  <a:pt x="30732" y="61322"/>
                </a:moveTo>
                <a:lnTo>
                  <a:pt x="30027" y="64846"/>
                </a:lnTo>
                <a:lnTo>
                  <a:pt x="31437" y="71895"/>
                </a:lnTo>
                <a:lnTo>
                  <a:pt x="36371" y="71895"/>
                </a:lnTo>
                <a:close/>
                <a:moveTo>
                  <a:pt x="430382" y="57798"/>
                </a:moveTo>
                <a:lnTo>
                  <a:pt x="433906" y="72600"/>
                </a:lnTo>
                <a:lnTo>
                  <a:pt x="435316" y="72600"/>
                </a:lnTo>
                <a:lnTo>
                  <a:pt x="435316" y="62732"/>
                </a:lnTo>
                <a:lnTo>
                  <a:pt x="431792" y="57798"/>
                </a:lnTo>
                <a:close/>
                <a:moveTo>
                  <a:pt x="2981939" y="56388"/>
                </a:moveTo>
                <a:lnTo>
                  <a:pt x="2977710" y="66256"/>
                </a:lnTo>
                <a:lnTo>
                  <a:pt x="2981234" y="66256"/>
                </a:lnTo>
                <a:lnTo>
                  <a:pt x="2984759" y="57093"/>
                </a:lnTo>
                <a:close/>
                <a:moveTo>
                  <a:pt x="1166951" y="55683"/>
                </a:moveTo>
                <a:lnTo>
                  <a:pt x="1166951" y="59207"/>
                </a:lnTo>
                <a:lnTo>
                  <a:pt x="1167655" y="56388"/>
                </a:lnTo>
                <a:close/>
                <a:moveTo>
                  <a:pt x="1432679" y="52864"/>
                </a:moveTo>
                <a:lnTo>
                  <a:pt x="1431974" y="54978"/>
                </a:lnTo>
                <a:lnTo>
                  <a:pt x="1436203" y="60617"/>
                </a:lnTo>
                <a:lnTo>
                  <a:pt x="1438318" y="60617"/>
                </a:lnTo>
                <a:lnTo>
                  <a:pt x="1434794" y="53569"/>
                </a:lnTo>
                <a:close/>
                <a:moveTo>
                  <a:pt x="101217" y="50749"/>
                </a:moveTo>
                <a:lnTo>
                  <a:pt x="103332" y="62027"/>
                </a:lnTo>
                <a:cubicBezTo>
                  <a:pt x="103332" y="59677"/>
                  <a:pt x="104507" y="57328"/>
                  <a:pt x="106856" y="54978"/>
                </a:cubicBezTo>
                <a:lnTo>
                  <a:pt x="103332" y="50749"/>
                </a:lnTo>
                <a:close/>
                <a:moveTo>
                  <a:pt x="3373836" y="49340"/>
                </a:moveTo>
                <a:lnTo>
                  <a:pt x="3372426" y="50749"/>
                </a:lnTo>
                <a:lnTo>
                  <a:pt x="3373836" y="52159"/>
                </a:lnTo>
                <a:lnTo>
                  <a:pt x="3374541" y="50044"/>
                </a:lnTo>
                <a:close/>
                <a:moveTo>
                  <a:pt x="3226522" y="49340"/>
                </a:moveTo>
                <a:lnTo>
                  <a:pt x="3225817" y="52864"/>
                </a:lnTo>
                <a:lnTo>
                  <a:pt x="3229342" y="52864"/>
                </a:lnTo>
                <a:lnTo>
                  <a:pt x="3227932" y="50044"/>
                </a:lnTo>
                <a:close/>
                <a:moveTo>
                  <a:pt x="421924" y="49340"/>
                </a:moveTo>
                <a:lnTo>
                  <a:pt x="423334" y="52864"/>
                </a:lnTo>
                <a:lnTo>
                  <a:pt x="424743" y="50749"/>
                </a:lnTo>
                <a:lnTo>
                  <a:pt x="423334" y="49340"/>
                </a:lnTo>
                <a:close/>
                <a:moveTo>
                  <a:pt x="2573831" y="48635"/>
                </a:moveTo>
                <a:cubicBezTo>
                  <a:pt x="2572421" y="50984"/>
                  <a:pt x="2572656" y="52629"/>
                  <a:pt x="2574536" y="53569"/>
                </a:cubicBezTo>
                <a:lnTo>
                  <a:pt x="2574536" y="49340"/>
                </a:lnTo>
                <a:close/>
                <a:moveTo>
                  <a:pt x="2208014" y="48635"/>
                </a:moveTo>
                <a:lnTo>
                  <a:pt x="2208014" y="50749"/>
                </a:lnTo>
                <a:lnTo>
                  <a:pt x="2208719" y="49340"/>
                </a:lnTo>
                <a:close/>
                <a:moveTo>
                  <a:pt x="3383704" y="47930"/>
                </a:moveTo>
                <a:cubicBezTo>
                  <a:pt x="3384644" y="51219"/>
                  <a:pt x="3385583" y="54274"/>
                  <a:pt x="3386523" y="57093"/>
                </a:cubicBezTo>
                <a:cubicBezTo>
                  <a:pt x="3386993" y="54274"/>
                  <a:pt x="3386758" y="51219"/>
                  <a:pt x="3385818" y="47930"/>
                </a:cubicBezTo>
                <a:close/>
                <a:moveTo>
                  <a:pt x="2554800" y="47930"/>
                </a:moveTo>
                <a:lnTo>
                  <a:pt x="2554800" y="55683"/>
                </a:lnTo>
                <a:lnTo>
                  <a:pt x="2556210" y="55683"/>
                </a:lnTo>
                <a:lnTo>
                  <a:pt x="2556210" y="47930"/>
                </a:lnTo>
                <a:close/>
                <a:moveTo>
                  <a:pt x="2298104" y="47324"/>
                </a:moveTo>
                <a:lnTo>
                  <a:pt x="2299644" y="62732"/>
                </a:lnTo>
                <a:lnTo>
                  <a:pt x="2301054" y="62732"/>
                </a:lnTo>
                <a:close/>
                <a:moveTo>
                  <a:pt x="2571012" y="46520"/>
                </a:moveTo>
                <a:lnTo>
                  <a:pt x="2573126" y="49340"/>
                </a:lnTo>
                <a:lnTo>
                  <a:pt x="2573126" y="46520"/>
                </a:lnTo>
                <a:close/>
                <a:moveTo>
                  <a:pt x="96283" y="40881"/>
                </a:moveTo>
                <a:cubicBezTo>
                  <a:pt x="98633" y="42291"/>
                  <a:pt x="101452" y="42996"/>
                  <a:pt x="104741" y="42996"/>
                </a:cubicBezTo>
                <a:lnTo>
                  <a:pt x="115314" y="52159"/>
                </a:lnTo>
                <a:lnTo>
                  <a:pt x="135050" y="75419"/>
                </a:lnTo>
                <a:lnTo>
                  <a:pt x="136460" y="103613"/>
                </a:lnTo>
                <a:lnTo>
                  <a:pt x="178046" y="100089"/>
                </a:lnTo>
                <a:cubicBezTo>
                  <a:pt x="177106" y="85522"/>
                  <a:pt x="178986" y="71190"/>
                  <a:pt x="183685" y="57093"/>
                </a:cubicBezTo>
                <a:lnTo>
                  <a:pt x="185799" y="56388"/>
                </a:lnTo>
                <a:lnTo>
                  <a:pt x="191438" y="69780"/>
                </a:lnTo>
                <a:lnTo>
                  <a:pt x="194962" y="67666"/>
                </a:lnTo>
                <a:cubicBezTo>
                  <a:pt x="191203" y="61557"/>
                  <a:pt x="187209" y="55448"/>
                  <a:pt x="182980" y="49340"/>
                </a:cubicBezTo>
                <a:lnTo>
                  <a:pt x="182980" y="47225"/>
                </a:lnTo>
                <a:lnTo>
                  <a:pt x="186504" y="46520"/>
                </a:lnTo>
                <a:lnTo>
                  <a:pt x="194257" y="52864"/>
                </a:lnTo>
                <a:lnTo>
                  <a:pt x="209059" y="78238"/>
                </a:lnTo>
                <a:cubicBezTo>
                  <a:pt x="209529" y="84817"/>
                  <a:pt x="209529" y="91396"/>
                  <a:pt x="209059" y="97974"/>
                </a:cubicBezTo>
                <a:lnTo>
                  <a:pt x="231615" y="97974"/>
                </a:lnTo>
                <a:cubicBezTo>
                  <a:pt x="232084" y="92805"/>
                  <a:pt x="234434" y="88106"/>
                  <a:pt x="238663" y="83877"/>
                </a:cubicBezTo>
                <a:lnTo>
                  <a:pt x="247121" y="83877"/>
                </a:lnTo>
                <a:lnTo>
                  <a:pt x="256284" y="87401"/>
                </a:lnTo>
                <a:cubicBezTo>
                  <a:pt x="261453" y="93510"/>
                  <a:pt x="262158" y="99854"/>
                  <a:pt x="258399" y="106432"/>
                </a:cubicBezTo>
                <a:cubicBezTo>
                  <a:pt x="240543" y="107372"/>
                  <a:pt x="222921" y="108312"/>
                  <a:pt x="205535" y="109252"/>
                </a:cubicBezTo>
                <a:cubicBezTo>
                  <a:pt x="199426" y="132747"/>
                  <a:pt x="194492" y="156242"/>
                  <a:pt x="190733" y="179737"/>
                </a:cubicBezTo>
                <a:cubicBezTo>
                  <a:pt x="187444" y="183496"/>
                  <a:pt x="185564" y="187490"/>
                  <a:pt x="185094" y="191719"/>
                </a:cubicBezTo>
                <a:lnTo>
                  <a:pt x="175931" y="198063"/>
                </a:lnTo>
                <a:lnTo>
                  <a:pt x="173112" y="196653"/>
                </a:lnTo>
                <a:lnTo>
                  <a:pt x="170997" y="190310"/>
                </a:lnTo>
                <a:cubicBezTo>
                  <a:pt x="155491" y="191719"/>
                  <a:pt x="140454" y="190545"/>
                  <a:pt x="125887" y="186785"/>
                </a:cubicBezTo>
                <a:lnTo>
                  <a:pt x="123068" y="192424"/>
                </a:lnTo>
                <a:lnTo>
                  <a:pt x="116724" y="193129"/>
                </a:lnTo>
                <a:cubicBezTo>
                  <a:pt x="117194" y="196888"/>
                  <a:pt x="116724" y="200178"/>
                  <a:pt x="115314" y="202997"/>
                </a:cubicBezTo>
                <a:cubicBezTo>
                  <a:pt x="112495" y="204407"/>
                  <a:pt x="110380" y="203702"/>
                  <a:pt x="108971" y="200882"/>
                </a:cubicBezTo>
                <a:lnTo>
                  <a:pt x="105446" y="186785"/>
                </a:lnTo>
                <a:cubicBezTo>
                  <a:pt x="104507" y="162821"/>
                  <a:pt x="103097" y="138856"/>
                  <a:pt x="101217" y="114891"/>
                </a:cubicBezTo>
                <a:lnTo>
                  <a:pt x="55402" y="114891"/>
                </a:lnTo>
                <a:cubicBezTo>
                  <a:pt x="56342" y="154832"/>
                  <a:pt x="57047" y="194774"/>
                  <a:pt x="57517" y="234715"/>
                </a:cubicBezTo>
                <a:cubicBezTo>
                  <a:pt x="53757" y="238474"/>
                  <a:pt x="52583" y="242703"/>
                  <a:pt x="53992" y="247402"/>
                </a:cubicBezTo>
                <a:lnTo>
                  <a:pt x="123068" y="254451"/>
                </a:lnTo>
                <a:cubicBezTo>
                  <a:pt x="156430" y="256800"/>
                  <a:pt x="190028" y="255626"/>
                  <a:pt x="223861" y="250927"/>
                </a:cubicBezTo>
                <a:lnTo>
                  <a:pt x="225271" y="246698"/>
                </a:lnTo>
                <a:lnTo>
                  <a:pt x="238663" y="234010"/>
                </a:lnTo>
                <a:lnTo>
                  <a:pt x="243597" y="234010"/>
                </a:lnTo>
                <a:cubicBezTo>
                  <a:pt x="246886" y="239179"/>
                  <a:pt x="249236" y="244583"/>
                  <a:pt x="250645" y="250222"/>
                </a:cubicBezTo>
                <a:lnTo>
                  <a:pt x="247826" y="254451"/>
                </a:lnTo>
                <a:cubicBezTo>
                  <a:pt x="220572" y="263379"/>
                  <a:pt x="192613" y="266903"/>
                  <a:pt x="163949" y="265024"/>
                </a:cubicBezTo>
                <a:cubicBezTo>
                  <a:pt x="124477" y="264084"/>
                  <a:pt x="85711" y="260325"/>
                  <a:pt x="47649" y="253746"/>
                </a:cubicBezTo>
                <a:lnTo>
                  <a:pt x="46944" y="260795"/>
                </a:lnTo>
                <a:lnTo>
                  <a:pt x="42715" y="260795"/>
                </a:lnTo>
                <a:cubicBezTo>
                  <a:pt x="34257" y="246228"/>
                  <a:pt x="30262" y="230016"/>
                  <a:pt x="30732" y="212160"/>
                </a:cubicBezTo>
                <a:cubicBezTo>
                  <a:pt x="29323" y="180207"/>
                  <a:pt x="27913" y="147784"/>
                  <a:pt x="26503" y="114891"/>
                </a:cubicBezTo>
                <a:lnTo>
                  <a:pt x="10997" y="114186"/>
                </a:lnTo>
                <a:lnTo>
                  <a:pt x="9587" y="115595"/>
                </a:lnTo>
                <a:lnTo>
                  <a:pt x="1129" y="113481"/>
                </a:lnTo>
                <a:cubicBezTo>
                  <a:pt x="-751" y="111601"/>
                  <a:pt x="-281" y="109722"/>
                  <a:pt x="2538" y="107842"/>
                </a:cubicBezTo>
                <a:lnTo>
                  <a:pt x="26503" y="105023"/>
                </a:lnTo>
                <a:cubicBezTo>
                  <a:pt x="24624" y="89046"/>
                  <a:pt x="24154" y="72835"/>
                  <a:pt x="25094" y="56388"/>
                </a:cubicBezTo>
                <a:cubicBezTo>
                  <a:pt x="27443" y="54508"/>
                  <a:pt x="30262" y="54274"/>
                  <a:pt x="33552" y="55683"/>
                </a:cubicBezTo>
                <a:lnTo>
                  <a:pt x="51878" y="79648"/>
                </a:lnTo>
                <a:lnTo>
                  <a:pt x="53992" y="104318"/>
                </a:lnTo>
                <a:lnTo>
                  <a:pt x="99808" y="105023"/>
                </a:lnTo>
                <a:cubicBezTo>
                  <a:pt x="97928" y="87636"/>
                  <a:pt x="96753" y="70015"/>
                  <a:pt x="96283" y="52159"/>
                </a:cubicBezTo>
                <a:lnTo>
                  <a:pt x="98398" y="47930"/>
                </a:lnTo>
                <a:lnTo>
                  <a:pt x="94169" y="43701"/>
                </a:lnTo>
                <a:close/>
                <a:moveTo>
                  <a:pt x="419809" y="39472"/>
                </a:moveTo>
                <a:lnTo>
                  <a:pt x="423334" y="40177"/>
                </a:lnTo>
                <a:lnTo>
                  <a:pt x="463510" y="75419"/>
                </a:lnTo>
                <a:lnTo>
                  <a:pt x="468444" y="81763"/>
                </a:lnTo>
                <a:lnTo>
                  <a:pt x="469854" y="124054"/>
                </a:lnTo>
                <a:lnTo>
                  <a:pt x="554436" y="124054"/>
                </a:lnTo>
                <a:cubicBezTo>
                  <a:pt x="554436" y="119825"/>
                  <a:pt x="556315" y="116065"/>
                  <a:pt x="560075" y="112776"/>
                </a:cubicBezTo>
                <a:cubicBezTo>
                  <a:pt x="563364" y="112306"/>
                  <a:pt x="566653" y="112541"/>
                  <a:pt x="569942" y="113481"/>
                </a:cubicBezTo>
                <a:lnTo>
                  <a:pt x="576991" y="121939"/>
                </a:lnTo>
                <a:cubicBezTo>
                  <a:pt x="577931" y="125228"/>
                  <a:pt x="577226" y="127813"/>
                  <a:pt x="574876" y="129693"/>
                </a:cubicBezTo>
                <a:lnTo>
                  <a:pt x="557255" y="132512"/>
                </a:lnTo>
                <a:lnTo>
                  <a:pt x="469854" y="132512"/>
                </a:lnTo>
                <a:lnTo>
                  <a:pt x="469854" y="236830"/>
                </a:lnTo>
                <a:lnTo>
                  <a:pt x="464920" y="239649"/>
                </a:lnTo>
                <a:lnTo>
                  <a:pt x="464920" y="246698"/>
                </a:lnTo>
                <a:lnTo>
                  <a:pt x="553731" y="248812"/>
                </a:lnTo>
                <a:lnTo>
                  <a:pt x="570647" y="247402"/>
                </a:lnTo>
                <a:cubicBezTo>
                  <a:pt x="571117" y="242234"/>
                  <a:pt x="573232" y="237300"/>
                  <a:pt x="576991" y="232601"/>
                </a:cubicBezTo>
                <a:lnTo>
                  <a:pt x="581220" y="230486"/>
                </a:lnTo>
                <a:lnTo>
                  <a:pt x="596022" y="235420"/>
                </a:lnTo>
                <a:lnTo>
                  <a:pt x="600956" y="240354"/>
                </a:lnTo>
                <a:lnTo>
                  <a:pt x="600956" y="247402"/>
                </a:lnTo>
                <a:cubicBezTo>
                  <a:pt x="581690" y="255391"/>
                  <a:pt x="561719" y="258680"/>
                  <a:pt x="541044" y="257270"/>
                </a:cubicBezTo>
                <a:cubicBezTo>
                  <a:pt x="512850" y="256800"/>
                  <a:pt x="485126" y="256800"/>
                  <a:pt x="457871" y="257270"/>
                </a:cubicBezTo>
                <a:cubicBezTo>
                  <a:pt x="427798" y="255861"/>
                  <a:pt x="397489" y="254216"/>
                  <a:pt x="366946" y="252336"/>
                </a:cubicBezTo>
                <a:lnTo>
                  <a:pt x="366241" y="249517"/>
                </a:lnTo>
                <a:lnTo>
                  <a:pt x="369765" y="247402"/>
                </a:lnTo>
                <a:lnTo>
                  <a:pt x="450118" y="245993"/>
                </a:lnTo>
                <a:cubicBezTo>
                  <a:pt x="437901" y="187255"/>
                  <a:pt x="427798" y="128048"/>
                  <a:pt x="419809" y="68371"/>
                </a:cubicBezTo>
                <a:cubicBezTo>
                  <a:pt x="419340" y="58503"/>
                  <a:pt x="419340" y="48870"/>
                  <a:pt x="419809" y="39472"/>
                </a:cubicBezTo>
                <a:close/>
                <a:moveTo>
                  <a:pt x="3216654" y="37357"/>
                </a:moveTo>
                <a:cubicBezTo>
                  <a:pt x="3221353" y="38297"/>
                  <a:pt x="3226052" y="40177"/>
                  <a:pt x="3230751" y="42996"/>
                </a:cubicBezTo>
                <a:lnTo>
                  <a:pt x="3244848" y="55683"/>
                </a:lnTo>
                <a:cubicBezTo>
                  <a:pt x="3251427" y="65551"/>
                  <a:pt x="3253071" y="75889"/>
                  <a:pt x="3249782" y="86697"/>
                </a:cubicBezTo>
                <a:cubicBezTo>
                  <a:pt x="3241324" y="100794"/>
                  <a:pt x="3232396" y="113951"/>
                  <a:pt x="3222998" y="126168"/>
                </a:cubicBezTo>
                <a:cubicBezTo>
                  <a:pt x="3230047" y="135096"/>
                  <a:pt x="3236390" y="144729"/>
                  <a:pt x="3242029" y="155067"/>
                </a:cubicBezTo>
                <a:cubicBezTo>
                  <a:pt x="3249547" y="175743"/>
                  <a:pt x="3255421" y="196653"/>
                  <a:pt x="3259650" y="217799"/>
                </a:cubicBezTo>
                <a:cubicBezTo>
                  <a:pt x="3262470" y="237065"/>
                  <a:pt x="3259415" y="254451"/>
                  <a:pt x="3250487" y="269958"/>
                </a:cubicBezTo>
                <a:lnTo>
                  <a:pt x="3246258" y="270663"/>
                </a:lnTo>
                <a:lnTo>
                  <a:pt x="3213835" y="250927"/>
                </a:lnTo>
                <a:lnTo>
                  <a:pt x="3213835" y="248107"/>
                </a:lnTo>
                <a:lnTo>
                  <a:pt x="3217359" y="247402"/>
                </a:lnTo>
                <a:lnTo>
                  <a:pt x="3232161" y="252336"/>
                </a:lnTo>
                <a:lnTo>
                  <a:pt x="3232161" y="227667"/>
                </a:lnTo>
                <a:cubicBezTo>
                  <a:pt x="3230751" y="217329"/>
                  <a:pt x="3228402" y="207461"/>
                  <a:pt x="3225113" y="198063"/>
                </a:cubicBezTo>
                <a:cubicBezTo>
                  <a:pt x="3221823" y="202762"/>
                  <a:pt x="3218769" y="207461"/>
                  <a:pt x="3215949" y="212160"/>
                </a:cubicBezTo>
                <a:lnTo>
                  <a:pt x="3196214" y="226962"/>
                </a:lnTo>
                <a:cubicBezTo>
                  <a:pt x="3187286" y="229781"/>
                  <a:pt x="3178592" y="232601"/>
                  <a:pt x="3170134" y="235420"/>
                </a:cubicBezTo>
                <a:lnTo>
                  <a:pt x="3163086" y="235420"/>
                </a:lnTo>
                <a:lnTo>
                  <a:pt x="3163086" y="231896"/>
                </a:lnTo>
                <a:cubicBezTo>
                  <a:pt x="3170604" y="227667"/>
                  <a:pt x="3178123" y="222733"/>
                  <a:pt x="3185641" y="217094"/>
                </a:cubicBezTo>
                <a:cubicBezTo>
                  <a:pt x="3199738" y="203467"/>
                  <a:pt x="3210546" y="187490"/>
                  <a:pt x="3218064" y="169164"/>
                </a:cubicBezTo>
                <a:lnTo>
                  <a:pt x="3206786" y="139560"/>
                </a:lnTo>
                <a:cubicBezTo>
                  <a:pt x="3193629" y="148489"/>
                  <a:pt x="3180237" y="156242"/>
                  <a:pt x="3166610" y="162821"/>
                </a:cubicBezTo>
                <a:lnTo>
                  <a:pt x="3158857" y="160001"/>
                </a:lnTo>
                <a:cubicBezTo>
                  <a:pt x="3156977" y="158121"/>
                  <a:pt x="3156977" y="156242"/>
                  <a:pt x="3158857" y="154362"/>
                </a:cubicBezTo>
                <a:lnTo>
                  <a:pt x="3165200" y="150838"/>
                </a:lnTo>
                <a:cubicBezTo>
                  <a:pt x="3175068" y="136271"/>
                  <a:pt x="3184231" y="120764"/>
                  <a:pt x="3192690" y="104318"/>
                </a:cubicBezTo>
                <a:cubicBezTo>
                  <a:pt x="3184231" y="89281"/>
                  <a:pt x="3175538" y="74479"/>
                  <a:pt x="3166610" y="59912"/>
                </a:cubicBezTo>
                <a:lnTo>
                  <a:pt x="3168724" y="59207"/>
                </a:lnTo>
                <a:lnTo>
                  <a:pt x="3184936" y="71895"/>
                </a:lnTo>
                <a:lnTo>
                  <a:pt x="3199033" y="88106"/>
                </a:lnTo>
                <a:lnTo>
                  <a:pt x="3201148" y="86697"/>
                </a:lnTo>
                <a:cubicBezTo>
                  <a:pt x="3206786" y="70720"/>
                  <a:pt x="3211955" y="54274"/>
                  <a:pt x="3216654" y="37357"/>
                </a:cubicBezTo>
                <a:close/>
                <a:moveTo>
                  <a:pt x="3301941" y="35947"/>
                </a:moveTo>
                <a:lnTo>
                  <a:pt x="3299122" y="37357"/>
                </a:lnTo>
                <a:cubicBezTo>
                  <a:pt x="3300531" y="43936"/>
                  <a:pt x="3302881" y="50044"/>
                  <a:pt x="3306170" y="55683"/>
                </a:cubicBezTo>
                <a:cubicBezTo>
                  <a:pt x="3306170" y="50514"/>
                  <a:pt x="3305935" y="45110"/>
                  <a:pt x="3305465" y="39472"/>
                </a:cubicBezTo>
                <a:close/>
                <a:moveTo>
                  <a:pt x="2553390" y="34538"/>
                </a:moveTo>
                <a:cubicBezTo>
                  <a:pt x="2551981" y="37357"/>
                  <a:pt x="2552216" y="39707"/>
                  <a:pt x="2554095" y="41586"/>
                </a:cubicBezTo>
                <a:lnTo>
                  <a:pt x="2554095" y="35243"/>
                </a:lnTo>
                <a:close/>
                <a:moveTo>
                  <a:pt x="2558324" y="33128"/>
                </a:moveTo>
                <a:lnTo>
                  <a:pt x="2558324" y="36652"/>
                </a:lnTo>
                <a:lnTo>
                  <a:pt x="2560439" y="36652"/>
                </a:lnTo>
                <a:lnTo>
                  <a:pt x="2560439" y="33833"/>
                </a:lnTo>
                <a:close/>
                <a:moveTo>
                  <a:pt x="748270" y="31013"/>
                </a:moveTo>
                <a:lnTo>
                  <a:pt x="751089" y="39472"/>
                </a:lnTo>
                <a:cubicBezTo>
                  <a:pt x="751559" y="36652"/>
                  <a:pt x="751324" y="33833"/>
                  <a:pt x="750384" y="31013"/>
                </a:cubicBezTo>
                <a:close/>
                <a:moveTo>
                  <a:pt x="1829510" y="30309"/>
                </a:moveTo>
                <a:lnTo>
                  <a:pt x="1841492" y="30309"/>
                </a:lnTo>
                <a:cubicBezTo>
                  <a:pt x="1851360" y="33598"/>
                  <a:pt x="1860523" y="38062"/>
                  <a:pt x="1868981" y="43701"/>
                </a:cubicBezTo>
                <a:cubicBezTo>
                  <a:pt x="1874620" y="49340"/>
                  <a:pt x="1877674" y="55918"/>
                  <a:pt x="1878144" y="63437"/>
                </a:cubicBezTo>
                <a:cubicBezTo>
                  <a:pt x="1876734" y="72365"/>
                  <a:pt x="1873445" y="80353"/>
                  <a:pt x="1868276" y="87401"/>
                </a:cubicBezTo>
                <a:cubicBezTo>
                  <a:pt x="1864047" y="89281"/>
                  <a:pt x="1860523" y="88341"/>
                  <a:pt x="1857703" y="84582"/>
                </a:cubicBezTo>
                <a:cubicBezTo>
                  <a:pt x="1846896" y="69075"/>
                  <a:pt x="1835853" y="53569"/>
                  <a:pt x="1824576" y="38062"/>
                </a:cubicBezTo>
                <a:lnTo>
                  <a:pt x="1824576" y="34538"/>
                </a:lnTo>
                <a:lnTo>
                  <a:pt x="1825985" y="33833"/>
                </a:lnTo>
                <a:close/>
                <a:moveTo>
                  <a:pt x="2193212" y="29604"/>
                </a:moveTo>
                <a:cubicBezTo>
                  <a:pt x="2191332" y="32893"/>
                  <a:pt x="2190628" y="36417"/>
                  <a:pt x="2191098" y="40177"/>
                </a:cubicBezTo>
                <a:lnTo>
                  <a:pt x="2192507" y="38767"/>
                </a:lnTo>
                <a:lnTo>
                  <a:pt x="2193917" y="38062"/>
                </a:lnTo>
                <a:lnTo>
                  <a:pt x="2198146" y="33833"/>
                </a:lnTo>
                <a:lnTo>
                  <a:pt x="2195327" y="30309"/>
                </a:lnTo>
                <a:close/>
                <a:moveTo>
                  <a:pt x="3297712" y="28899"/>
                </a:moveTo>
                <a:cubicBezTo>
                  <a:pt x="3302881" y="27959"/>
                  <a:pt x="3307580" y="29369"/>
                  <a:pt x="3311809" y="33128"/>
                </a:cubicBezTo>
                <a:cubicBezTo>
                  <a:pt x="3314628" y="45815"/>
                  <a:pt x="3316743" y="58268"/>
                  <a:pt x="3318153" y="70485"/>
                </a:cubicBezTo>
                <a:lnTo>
                  <a:pt x="3363263" y="71895"/>
                </a:lnTo>
                <a:lnTo>
                  <a:pt x="3365378" y="70485"/>
                </a:lnTo>
                <a:cubicBezTo>
                  <a:pt x="3364438" y="61087"/>
                  <a:pt x="3365378" y="51454"/>
                  <a:pt x="3368197" y="41586"/>
                </a:cubicBezTo>
                <a:cubicBezTo>
                  <a:pt x="3375715" y="38297"/>
                  <a:pt x="3383704" y="38297"/>
                  <a:pt x="3392162" y="41586"/>
                </a:cubicBezTo>
                <a:lnTo>
                  <a:pt x="3395686" y="48635"/>
                </a:lnTo>
                <a:lnTo>
                  <a:pt x="3395686" y="71190"/>
                </a:lnTo>
                <a:lnTo>
                  <a:pt x="3408373" y="71895"/>
                </a:lnTo>
                <a:cubicBezTo>
                  <a:pt x="3410723" y="65786"/>
                  <a:pt x="3414482" y="60382"/>
                  <a:pt x="3419651" y="55683"/>
                </a:cubicBezTo>
                <a:lnTo>
                  <a:pt x="3429519" y="55683"/>
                </a:lnTo>
                <a:cubicBezTo>
                  <a:pt x="3433748" y="60852"/>
                  <a:pt x="3438917" y="64846"/>
                  <a:pt x="3445026" y="67666"/>
                </a:cubicBezTo>
                <a:cubicBezTo>
                  <a:pt x="3445966" y="70955"/>
                  <a:pt x="3445261" y="73539"/>
                  <a:pt x="3442911" y="75419"/>
                </a:cubicBezTo>
                <a:lnTo>
                  <a:pt x="3427405" y="78238"/>
                </a:lnTo>
                <a:cubicBezTo>
                  <a:pt x="3415187" y="78708"/>
                  <a:pt x="3403675" y="79413"/>
                  <a:pt x="3392867" y="80353"/>
                </a:cubicBezTo>
                <a:cubicBezTo>
                  <a:pt x="3388638" y="95390"/>
                  <a:pt x="3382999" y="109487"/>
                  <a:pt x="3375950" y="122644"/>
                </a:cubicBezTo>
                <a:cubicBezTo>
                  <a:pt x="3373131" y="125933"/>
                  <a:pt x="3370312" y="126168"/>
                  <a:pt x="3367492" y="123349"/>
                </a:cubicBezTo>
                <a:lnTo>
                  <a:pt x="3366082" y="81763"/>
                </a:lnTo>
                <a:lnTo>
                  <a:pt x="3364673" y="78943"/>
                </a:lnTo>
                <a:lnTo>
                  <a:pt x="3318857" y="78943"/>
                </a:lnTo>
                <a:cubicBezTo>
                  <a:pt x="3319797" y="95860"/>
                  <a:pt x="3321442" y="112776"/>
                  <a:pt x="3323791" y="129693"/>
                </a:cubicBezTo>
                <a:lnTo>
                  <a:pt x="3317448" y="136741"/>
                </a:lnTo>
                <a:lnTo>
                  <a:pt x="3311809" y="137446"/>
                </a:lnTo>
                <a:lnTo>
                  <a:pt x="3307580" y="131807"/>
                </a:lnTo>
                <a:cubicBezTo>
                  <a:pt x="3301471" y="113481"/>
                  <a:pt x="3296302" y="95155"/>
                  <a:pt x="3292073" y="76829"/>
                </a:cubicBezTo>
                <a:lnTo>
                  <a:pt x="3270928" y="72600"/>
                </a:lnTo>
                <a:lnTo>
                  <a:pt x="3261060" y="66961"/>
                </a:lnTo>
                <a:lnTo>
                  <a:pt x="3289254" y="69780"/>
                </a:lnTo>
                <a:lnTo>
                  <a:pt x="3292073" y="68371"/>
                </a:lnTo>
                <a:cubicBezTo>
                  <a:pt x="3288784" y="56623"/>
                  <a:pt x="3288549" y="44641"/>
                  <a:pt x="3291368" y="32423"/>
                </a:cubicBezTo>
                <a:close/>
                <a:moveTo>
                  <a:pt x="2551981" y="27489"/>
                </a:moveTo>
                <a:cubicBezTo>
                  <a:pt x="2550571" y="30779"/>
                  <a:pt x="2551041" y="32893"/>
                  <a:pt x="2553390" y="33833"/>
                </a:cubicBezTo>
                <a:lnTo>
                  <a:pt x="2555505" y="31013"/>
                </a:lnTo>
                <a:close/>
                <a:moveTo>
                  <a:pt x="2287662" y="26784"/>
                </a:moveTo>
                <a:lnTo>
                  <a:pt x="2296793" y="40482"/>
                </a:lnTo>
                <a:lnTo>
                  <a:pt x="2294710" y="29604"/>
                </a:lnTo>
                <a:lnTo>
                  <a:pt x="2289777" y="26784"/>
                </a:lnTo>
                <a:close/>
                <a:moveTo>
                  <a:pt x="927302" y="23260"/>
                </a:moveTo>
                <a:cubicBezTo>
                  <a:pt x="890649" y="27019"/>
                  <a:pt x="853997" y="30074"/>
                  <a:pt x="817345" y="32423"/>
                </a:cubicBezTo>
                <a:cubicBezTo>
                  <a:pt x="798079" y="31953"/>
                  <a:pt x="779283" y="32423"/>
                  <a:pt x="760957" y="33833"/>
                </a:cubicBezTo>
                <a:cubicBezTo>
                  <a:pt x="761897" y="41351"/>
                  <a:pt x="762836" y="48635"/>
                  <a:pt x="763776" y="55683"/>
                </a:cubicBezTo>
                <a:lnTo>
                  <a:pt x="765186" y="58503"/>
                </a:lnTo>
                <a:cubicBezTo>
                  <a:pt x="808417" y="61792"/>
                  <a:pt x="852118" y="62027"/>
                  <a:pt x="896288" y="59207"/>
                </a:cubicBezTo>
                <a:cubicBezTo>
                  <a:pt x="899577" y="56388"/>
                  <a:pt x="903337" y="54039"/>
                  <a:pt x="907566" y="52159"/>
                </a:cubicBezTo>
                <a:cubicBezTo>
                  <a:pt x="911795" y="54039"/>
                  <a:pt x="916259" y="55448"/>
                  <a:pt x="920958" y="56388"/>
                </a:cubicBezTo>
                <a:lnTo>
                  <a:pt x="922368" y="60617"/>
                </a:lnTo>
                <a:lnTo>
                  <a:pt x="918843" y="64846"/>
                </a:lnTo>
                <a:cubicBezTo>
                  <a:pt x="908506" y="66256"/>
                  <a:pt x="898403" y="67666"/>
                  <a:pt x="888535" y="69075"/>
                </a:cubicBezTo>
                <a:cubicBezTo>
                  <a:pt x="847653" y="70485"/>
                  <a:pt x="807007" y="69310"/>
                  <a:pt x="766596" y="65551"/>
                </a:cubicBezTo>
                <a:lnTo>
                  <a:pt x="763776" y="66961"/>
                </a:lnTo>
                <a:lnTo>
                  <a:pt x="763071" y="87401"/>
                </a:lnTo>
                <a:lnTo>
                  <a:pt x="765186" y="90221"/>
                </a:lnTo>
                <a:lnTo>
                  <a:pt x="916729" y="92335"/>
                </a:lnTo>
                <a:lnTo>
                  <a:pt x="930826" y="90926"/>
                </a:lnTo>
                <a:cubicBezTo>
                  <a:pt x="927536" y="68840"/>
                  <a:pt x="926362" y="46285"/>
                  <a:pt x="927302" y="23260"/>
                </a:cubicBezTo>
                <a:close/>
                <a:moveTo>
                  <a:pt x="2551981" y="21146"/>
                </a:moveTo>
                <a:lnTo>
                  <a:pt x="2554800" y="21146"/>
                </a:lnTo>
                <a:lnTo>
                  <a:pt x="2570307" y="31013"/>
                </a:lnTo>
                <a:cubicBezTo>
                  <a:pt x="2577825" y="38532"/>
                  <a:pt x="2582994" y="47460"/>
                  <a:pt x="2585813" y="57798"/>
                </a:cubicBezTo>
                <a:cubicBezTo>
                  <a:pt x="2585343" y="83172"/>
                  <a:pt x="2585343" y="108077"/>
                  <a:pt x="2585813" y="132512"/>
                </a:cubicBezTo>
                <a:cubicBezTo>
                  <a:pt x="2604140" y="133922"/>
                  <a:pt x="2622466" y="133452"/>
                  <a:pt x="2640792" y="131102"/>
                </a:cubicBezTo>
                <a:lnTo>
                  <a:pt x="2683788" y="124054"/>
                </a:lnTo>
                <a:cubicBezTo>
                  <a:pt x="2684727" y="118415"/>
                  <a:pt x="2686607" y="113011"/>
                  <a:pt x="2689426" y="107842"/>
                </a:cubicBezTo>
                <a:cubicBezTo>
                  <a:pt x="2691776" y="105963"/>
                  <a:pt x="2694830" y="104788"/>
                  <a:pt x="2698589" y="104318"/>
                </a:cubicBezTo>
                <a:lnTo>
                  <a:pt x="2709162" y="107842"/>
                </a:lnTo>
                <a:lnTo>
                  <a:pt x="2724669" y="123349"/>
                </a:lnTo>
                <a:cubicBezTo>
                  <a:pt x="2726079" y="126638"/>
                  <a:pt x="2725844" y="129458"/>
                  <a:pt x="2723964" y="131807"/>
                </a:cubicBezTo>
                <a:lnTo>
                  <a:pt x="2694360" y="132512"/>
                </a:lnTo>
                <a:cubicBezTo>
                  <a:pt x="2675095" y="136741"/>
                  <a:pt x="2655359" y="139795"/>
                  <a:pt x="2635153" y="141675"/>
                </a:cubicBezTo>
                <a:lnTo>
                  <a:pt x="2595681" y="143085"/>
                </a:lnTo>
                <a:lnTo>
                  <a:pt x="2594272" y="144494"/>
                </a:lnTo>
                <a:cubicBezTo>
                  <a:pt x="2609309" y="165640"/>
                  <a:pt x="2626460" y="184906"/>
                  <a:pt x="2645726" y="202292"/>
                </a:cubicBezTo>
                <a:cubicBezTo>
                  <a:pt x="2661702" y="216859"/>
                  <a:pt x="2679324" y="229311"/>
                  <a:pt x="2698589" y="239649"/>
                </a:cubicBezTo>
                <a:cubicBezTo>
                  <a:pt x="2709397" y="242938"/>
                  <a:pt x="2720675" y="245993"/>
                  <a:pt x="2732422" y="248812"/>
                </a:cubicBezTo>
                <a:lnTo>
                  <a:pt x="2732422" y="256566"/>
                </a:lnTo>
                <a:lnTo>
                  <a:pt x="2715506" y="271367"/>
                </a:lnTo>
                <a:lnTo>
                  <a:pt x="2711982" y="276301"/>
                </a:lnTo>
                <a:cubicBezTo>
                  <a:pt x="2698824" y="282880"/>
                  <a:pt x="2685902" y="282645"/>
                  <a:pt x="2673215" y="275597"/>
                </a:cubicBezTo>
                <a:cubicBezTo>
                  <a:pt x="2660528" y="269488"/>
                  <a:pt x="2649720" y="261265"/>
                  <a:pt x="2640792" y="250927"/>
                </a:cubicBezTo>
                <a:cubicBezTo>
                  <a:pt x="2613068" y="219443"/>
                  <a:pt x="2594272" y="183496"/>
                  <a:pt x="2584404" y="143085"/>
                </a:cubicBezTo>
                <a:lnTo>
                  <a:pt x="2582994" y="143085"/>
                </a:lnTo>
                <a:cubicBezTo>
                  <a:pt x="2577825" y="165640"/>
                  <a:pt x="2571247" y="187255"/>
                  <a:pt x="2563258" y="207931"/>
                </a:cubicBezTo>
                <a:cubicBezTo>
                  <a:pt x="2550101" y="229546"/>
                  <a:pt x="2536474" y="250457"/>
                  <a:pt x="2522377" y="270663"/>
                </a:cubicBezTo>
                <a:cubicBezTo>
                  <a:pt x="2511569" y="280061"/>
                  <a:pt x="2499587" y="285699"/>
                  <a:pt x="2486430" y="287579"/>
                </a:cubicBezTo>
                <a:lnTo>
                  <a:pt x="2485725" y="285464"/>
                </a:lnTo>
                <a:lnTo>
                  <a:pt x="2494888" y="277006"/>
                </a:lnTo>
                <a:cubicBezTo>
                  <a:pt x="2502876" y="267608"/>
                  <a:pt x="2509455" y="256800"/>
                  <a:pt x="2514624" y="244583"/>
                </a:cubicBezTo>
                <a:cubicBezTo>
                  <a:pt x="2526841" y="210750"/>
                  <a:pt x="2536239" y="175978"/>
                  <a:pt x="2542818" y="140265"/>
                </a:cubicBezTo>
                <a:lnTo>
                  <a:pt x="2530130" y="138856"/>
                </a:lnTo>
                <a:lnTo>
                  <a:pt x="2467399" y="136741"/>
                </a:lnTo>
                <a:cubicBezTo>
                  <a:pt x="2465989" y="134861"/>
                  <a:pt x="2466459" y="133217"/>
                  <a:pt x="2468808" y="131807"/>
                </a:cubicBezTo>
                <a:cubicBezTo>
                  <a:pt x="2493243" y="128988"/>
                  <a:pt x="2518148" y="128518"/>
                  <a:pt x="2543522" y="130397"/>
                </a:cubicBezTo>
                <a:cubicBezTo>
                  <a:pt x="2546812" y="97504"/>
                  <a:pt x="2548222" y="64141"/>
                  <a:pt x="2547752" y="30309"/>
                </a:cubicBezTo>
                <a:close/>
                <a:moveTo>
                  <a:pt x="2188983" y="20441"/>
                </a:moveTo>
                <a:lnTo>
                  <a:pt x="2190393" y="20441"/>
                </a:lnTo>
                <a:lnTo>
                  <a:pt x="2195327" y="22555"/>
                </a:lnTo>
                <a:cubicBezTo>
                  <a:pt x="2207074" y="32423"/>
                  <a:pt x="2214358" y="44406"/>
                  <a:pt x="2217177" y="58503"/>
                </a:cubicBezTo>
                <a:cubicBezTo>
                  <a:pt x="2210128" y="70720"/>
                  <a:pt x="2201200" y="81528"/>
                  <a:pt x="2190393" y="90926"/>
                </a:cubicBezTo>
                <a:lnTo>
                  <a:pt x="2168542" y="109957"/>
                </a:lnTo>
                <a:cubicBezTo>
                  <a:pt x="2162434" y="115126"/>
                  <a:pt x="2155855" y="116535"/>
                  <a:pt x="2148807" y="114186"/>
                </a:cubicBezTo>
                <a:cubicBezTo>
                  <a:pt x="2145987" y="110896"/>
                  <a:pt x="2145517" y="106902"/>
                  <a:pt x="2147397" y="102203"/>
                </a:cubicBezTo>
                <a:cubicBezTo>
                  <a:pt x="2163373" y="75889"/>
                  <a:pt x="2177235" y="48635"/>
                  <a:pt x="2188983" y="20441"/>
                </a:cubicBezTo>
                <a:close/>
                <a:moveTo>
                  <a:pt x="1620169" y="19736"/>
                </a:moveTo>
                <a:cubicBezTo>
                  <a:pt x="1617350" y="22555"/>
                  <a:pt x="1616175" y="25610"/>
                  <a:pt x="1616645" y="28899"/>
                </a:cubicBezTo>
                <a:cubicBezTo>
                  <a:pt x="1621814" y="29369"/>
                  <a:pt x="1626983" y="28194"/>
                  <a:pt x="1632152" y="25375"/>
                </a:cubicBezTo>
                <a:lnTo>
                  <a:pt x="1632152" y="23260"/>
                </a:lnTo>
                <a:lnTo>
                  <a:pt x="1625103" y="19736"/>
                </a:lnTo>
                <a:close/>
                <a:moveTo>
                  <a:pt x="2933304" y="19031"/>
                </a:moveTo>
                <a:lnTo>
                  <a:pt x="2940353" y="20441"/>
                </a:lnTo>
                <a:lnTo>
                  <a:pt x="2954450" y="38767"/>
                </a:lnTo>
                <a:cubicBezTo>
                  <a:pt x="2953510" y="48635"/>
                  <a:pt x="2954215" y="58268"/>
                  <a:pt x="2956565" y="67666"/>
                </a:cubicBezTo>
                <a:cubicBezTo>
                  <a:pt x="2961734" y="69545"/>
                  <a:pt x="2967137" y="69310"/>
                  <a:pt x="2972776" y="66961"/>
                </a:cubicBezTo>
                <a:cubicBezTo>
                  <a:pt x="2969957" y="61792"/>
                  <a:pt x="2970661" y="56388"/>
                  <a:pt x="2974891" y="50749"/>
                </a:cubicBezTo>
                <a:lnTo>
                  <a:pt x="2979120" y="47930"/>
                </a:lnTo>
                <a:cubicBezTo>
                  <a:pt x="2986638" y="50279"/>
                  <a:pt x="2993687" y="53804"/>
                  <a:pt x="3000265" y="58503"/>
                </a:cubicBezTo>
                <a:cubicBezTo>
                  <a:pt x="3001205" y="64611"/>
                  <a:pt x="2999091" y="69310"/>
                  <a:pt x="2993922" y="72600"/>
                </a:cubicBezTo>
                <a:cubicBezTo>
                  <a:pt x="2981704" y="76829"/>
                  <a:pt x="2969487" y="78473"/>
                  <a:pt x="2957270" y="77534"/>
                </a:cubicBezTo>
                <a:cubicBezTo>
                  <a:pt x="2955860" y="88341"/>
                  <a:pt x="2956095" y="98914"/>
                  <a:pt x="2957974" y="109252"/>
                </a:cubicBezTo>
                <a:lnTo>
                  <a:pt x="2972071" y="109252"/>
                </a:lnTo>
                <a:cubicBezTo>
                  <a:pt x="2979590" y="100794"/>
                  <a:pt x="2988988" y="96799"/>
                  <a:pt x="3000265" y="97269"/>
                </a:cubicBezTo>
                <a:cubicBezTo>
                  <a:pt x="3004494" y="103848"/>
                  <a:pt x="3006374" y="111366"/>
                  <a:pt x="3005904" y="119825"/>
                </a:cubicBezTo>
                <a:cubicBezTo>
                  <a:pt x="3004494" y="140030"/>
                  <a:pt x="3002380" y="159766"/>
                  <a:pt x="2999561" y="179032"/>
                </a:cubicBezTo>
                <a:cubicBezTo>
                  <a:pt x="2995801" y="183261"/>
                  <a:pt x="2992042" y="183026"/>
                  <a:pt x="2988283" y="178327"/>
                </a:cubicBezTo>
                <a:lnTo>
                  <a:pt x="2985464" y="183261"/>
                </a:lnTo>
                <a:cubicBezTo>
                  <a:pt x="2975595" y="187020"/>
                  <a:pt x="2965728" y="189840"/>
                  <a:pt x="2955860" y="191719"/>
                </a:cubicBezTo>
                <a:cubicBezTo>
                  <a:pt x="2953980" y="197828"/>
                  <a:pt x="2954215" y="203467"/>
                  <a:pt x="2956565" y="208636"/>
                </a:cubicBezTo>
                <a:lnTo>
                  <a:pt x="2984759" y="217094"/>
                </a:lnTo>
                <a:cubicBezTo>
                  <a:pt x="2988048" y="219913"/>
                  <a:pt x="2989693" y="223438"/>
                  <a:pt x="2989693" y="227667"/>
                </a:cubicBezTo>
                <a:cubicBezTo>
                  <a:pt x="2987813" y="235185"/>
                  <a:pt x="2984054" y="241059"/>
                  <a:pt x="2978415" y="245288"/>
                </a:cubicBezTo>
                <a:cubicBezTo>
                  <a:pt x="2974186" y="245288"/>
                  <a:pt x="2971132" y="243408"/>
                  <a:pt x="2969252" y="239649"/>
                </a:cubicBezTo>
                <a:lnTo>
                  <a:pt x="2962908" y="227667"/>
                </a:lnTo>
                <a:lnTo>
                  <a:pt x="2955860" y="219208"/>
                </a:lnTo>
                <a:lnTo>
                  <a:pt x="2954450" y="253746"/>
                </a:lnTo>
                <a:cubicBezTo>
                  <a:pt x="2950691" y="266433"/>
                  <a:pt x="2948342" y="278886"/>
                  <a:pt x="2947402" y="291103"/>
                </a:cubicBezTo>
                <a:cubicBezTo>
                  <a:pt x="2945052" y="293923"/>
                  <a:pt x="2942703" y="294392"/>
                  <a:pt x="2940353" y="292513"/>
                </a:cubicBezTo>
                <a:cubicBezTo>
                  <a:pt x="2938943" y="268078"/>
                  <a:pt x="2937299" y="243408"/>
                  <a:pt x="2935419" y="218504"/>
                </a:cubicBezTo>
                <a:cubicBezTo>
                  <a:pt x="2930250" y="227902"/>
                  <a:pt x="2924377" y="236360"/>
                  <a:pt x="2917798" y="243878"/>
                </a:cubicBezTo>
                <a:cubicBezTo>
                  <a:pt x="2910280" y="252806"/>
                  <a:pt x="2900881" y="257505"/>
                  <a:pt x="2889604" y="257975"/>
                </a:cubicBezTo>
                <a:lnTo>
                  <a:pt x="2888899" y="255156"/>
                </a:lnTo>
                <a:lnTo>
                  <a:pt x="2895243" y="246698"/>
                </a:lnTo>
                <a:lnTo>
                  <a:pt x="2900881" y="243173"/>
                </a:lnTo>
                <a:cubicBezTo>
                  <a:pt x="2913099" y="227197"/>
                  <a:pt x="2922967" y="209576"/>
                  <a:pt x="2930485" y="190310"/>
                </a:cubicBezTo>
                <a:lnTo>
                  <a:pt x="2912864" y="184671"/>
                </a:lnTo>
                <a:cubicBezTo>
                  <a:pt x="2912394" y="189370"/>
                  <a:pt x="2911219" y="193364"/>
                  <a:pt x="2909340" y="196653"/>
                </a:cubicBezTo>
                <a:cubicBezTo>
                  <a:pt x="2906990" y="198063"/>
                  <a:pt x="2904875" y="197828"/>
                  <a:pt x="2902996" y="195948"/>
                </a:cubicBezTo>
                <a:cubicBezTo>
                  <a:pt x="2897827" y="191249"/>
                  <a:pt x="2895008" y="185376"/>
                  <a:pt x="2894538" y="178327"/>
                </a:cubicBezTo>
                <a:lnTo>
                  <a:pt x="2894538" y="167050"/>
                </a:lnTo>
                <a:cubicBezTo>
                  <a:pt x="2889839" y="146844"/>
                  <a:pt x="2886080" y="126168"/>
                  <a:pt x="2883260" y="105023"/>
                </a:cubicBezTo>
                <a:lnTo>
                  <a:pt x="2884670" y="100794"/>
                </a:lnTo>
                <a:cubicBezTo>
                  <a:pt x="2892658" y="99854"/>
                  <a:pt x="2900646" y="100324"/>
                  <a:pt x="2908635" y="102203"/>
                </a:cubicBezTo>
                <a:lnTo>
                  <a:pt x="2914274" y="109252"/>
                </a:lnTo>
                <a:lnTo>
                  <a:pt x="2930485" y="109957"/>
                </a:lnTo>
                <a:lnTo>
                  <a:pt x="2932600" y="107842"/>
                </a:lnTo>
                <a:lnTo>
                  <a:pt x="2930485" y="77534"/>
                </a:lnTo>
                <a:cubicBezTo>
                  <a:pt x="2913569" y="77064"/>
                  <a:pt x="2897122" y="75419"/>
                  <a:pt x="2881146" y="72600"/>
                </a:cubicBezTo>
                <a:lnTo>
                  <a:pt x="2878326" y="69780"/>
                </a:lnTo>
                <a:lnTo>
                  <a:pt x="2881146" y="66961"/>
                </a:lnTo>
                <a:lnTo>
                  <a:pt x="2927666" y="68371"/>
                </a:lnTo>
                <a:lnTo>
                  <a:pt x="2930485" y="66961"/>
                </a:lnTo>
                <a:lnTo>
                  <a:pt x="2931190" y="23965"/>
                </a:lnTo>
                <a:close/>
                <a:moveTo>
                  <a:pt x="2274975" y="18326"/>
                </a:moveTo>
                <a:lnTo>
                  <a:pt x="2288367" y="19031"/>
                </a:lnTo>
                <a:lnTo>
                  <a:pt x="2296825" y="22555"/>
                </a:lnTo>
                <a:cubicBezTo>
                  <a:pt x="2306223" y="31953"/>
                  <a:pt x="2310217" y="43466"/>
                  <a:pt x="2308807" y="57093"/>
                </a:cubicBezTo>
                <a:cubicBezTo>
                  <a:pt x="2305048" y="74949"/>
                  <a:pt x="2300349" y="92100"/>
                  <a:pt x="2294710" y="108547"/>
                </a:cubicBezTo>
                <a:lnTo>
                  <a:pt x="2332067" y="107137"/>
                </a:lnTo>
                <a:cubicBezTo>
                  <a:pt x="2340526" y="100559"/>
                  <a:pt x="2349689" y="98209"/>
                  <a:pt x="2359557" y="100089"/>
                </a:cubicBezTo>
                <a:cubicBezTo>
                  <a:pt x="2363316" y="121234"/>
                  <a:pt x="2363786" y="142615"/>
                  <a:pt x="2360966" y="164230"/>
                </a:cubicBezTo>
                <a:cubicBezTo>
                  <a:pt x="2352978" y="199473"/>
                  <a:pt x="2341700" y="232836"/>
                  <a:pt x="2327134" y="264319"/>
                </a:cubicBezTo>
                <a:lnTo>
                  <a:pt x="2322200" y="265024"/>
                </a:lnTo>
                <a:lnTo>
                  <a:pt x="2317266" y="269958"/>
                </a:lnTo>
                <a:cubicBezTo>
                  <a:pt x="2312097" y="272777"/>
                  <a:pt x="2307163" y="272777"/>
                  <a:pt x="2302464" y="269958"/>
                </a:cubicBezTo>
                <a:lnTo>
                  <a:pt x="2288367" y="255861"/>
                </a:lnTo>
                <a:cubicBezTo>
                  <a:pt x="2286487" y="253981"/>
                  <a:pt x="2286722" y="252102"/>
                  <a:pt x="2289072" y="250222"/>
                </a:cubicBezTo>
                <a:cubicBezTo>
                  <a:pt x="2293771" y="251162"/>
                  <a:pt x="2298705" y="251397"/>
                  <a:pt x="2303873" y="250927"/>
                </a:cubicBezTo>
                <a:cubicBezTo>
                  <a:pt x="2310452" y="234480"/>
                  <a:pt x="2316561" y="217329"/>
                  <a:pt x="2322200" y="199473"/>
                </a:cubicBezTo>
                <a:cubicBezTo>
                  <a:pt x="2326899" y="172688"/>
                  <a:pt x="2331128" y="145669"/>
                  <a:pt x="2334887" y="118415"/>
                </a:cubicBezTo>
                <a:lnTo>
                  <a:pt x="2331363" y="114891"/>
                </a:lnTo>
                <a:cubicBezTo>
                  <a:pt x="2317736" y="115830"/>
                  <a:pt x="2304108" y="116065"/>
                  <a:pt x="2290481" y="115595"/>
                </a:cubicBezTo>
                <a:cubicBezTo>
                  <a:pt x="2285312" y="124524"/>
                  <a:pt x="2280143" y="132982"/>
                  <a:pt x="2274975" y="140970"/>
                </a:cubicBezTo>
                <a:lnTo>
                  <a:pt x="2270041" y="141675"/>
                </a:lnTo>
                <a:cubicBezTo>
                  <a:pt x="2266282" y="138386"/>
                  <a:pt x="2264872" y="134157"/>
                  <a:pt x="2265812" y="128988"/>
                </a:cubicBezTo>
                <a:cubicBezTo>
                  <a:pt x="2266282" y="96095"/>
                  <a:pt x="2267456" y="62967"/>
                  <a:pt x="2269336" y="29604"/>
                </a:cubicBezTo>
                <a:lnTo>
                  <a:pt x="2271450" y="29604"/>
                </a:lnTo>
                <a:cubicBezTo>
                  <a:pt x="2270981" y="33833"/>
                  <a:pt x="2271920" y="37592"/>
                  <a:pt x="2274270" y="40881"/>
                </a:cubicBezTo>
                <a:cubicBezTo>
                  <a:pt x="2274270" y="35243"/>
                  <a:pt x="2276384" y="29839"/>
                  <a:pt x="2280614" y="24670"/>
                </a:cubicBezTo>
                <a:cubicBezTo>
                  <a:pt x="2276384" y="24200"/>
                  <a:pt x="2272390" y="24435"/>
                  <a:pt x="2268631" y="25375"/>
                </a:cubicBezTo>
                <a:lnTo>
                  <a:pt x="2267926" y="21850"/>
                </a:lnTo>
                <a:close/>
                <a:moveTo>
                  <a:pt x="3032689" y="16212"/>
                </a:moveTo>
                <a:cubicBezTo>
                  <a:pt x="3031748" y="21381"/>
                  <a:pt x="3032923" y="25610"/>
                  <a:pt x="3036213" y="28899"/>
                </a:cubicBezTo>
                <a:lnTo>
                  <a:pt x="3037623" y="28899"/>
                </a:lnTo>
                <a:cubicBezTo>
                  <a:pt x="3037623" y="24670"/>
                  <a:pt x="3036213" y="20676"/>
                  <a:pt x="3033393" y="16916"/>
                </a:cubicBezTo>
                <a:close/>
                <a:moveTo>
                  <a:pt x="2835331" y="14097"/>
                </a:moveTo>
                <a:lnTo>
                  <a:pt x="2838150" y="14802"/>
                </a:lnTo>
                <a:lnTo>
                  <a:pt x="2851542" y="47930"/>
                </a:lnTo>
                <a:cubicBezTo>
                  <a:pt x="2851542" y="61087"/>
                  <a:pt x="2852247" y="73774"/>
                  <a:pt x="2853656" y="85992"/>
                </a:cubicBezTo>
                <a:cubicBezTo>
                  <a:pt x="2860235" y="88341"/>
                  <a:pt x="2866344" y="91396"/>
                  <a:pt x="2871983" y="95155"/>
                </a:cubicBezTo>
                <a:cubicBezTo>
                  <a:pt x="2877152" y="101733"/>
                  <a:pt x="2879031" y="109017"/>
                  <a:pt x="2877622" y="117005"/>
                </a:cubicBezTo>
                <a:cubicBezTo>
                  <a:pt x="2874332" y="121234"/>
                  <a:pt x="2871513" y="125228"/>
                  <a:pt x="2869163" y="128988"/>
                </a:cubicBezTo>
                <a:lnTo>
                  <a:pt x="2864934" y="126873"/>
                </a:lnTo>
                <a:cubicBezTo>
                  <a:pt x="2861645" y="121234"/>
                  <a:pt x="2858121" y="115595"/>
                  <a:pt x="2854361" y="109957"/>
                </a:cubicBezTo>
                <a:cubicBezTo>
                  <a:pt x="2854831" y="159766"/>
                  <a:pt x="2853656" y="209341"/>
                  <a:pt x="2850837" y="258680"/>
                </a:cubicBezTo>
                <a:cubicBezTo>
                  <a:pt x="2852247" y="269488"/>
                  <a:pt x="2852717" y="280295"/>
                  <a:pt x="2852247" y="291103"/>
                </a:cubicBezTo>
                <a:lnTo>
                  <a:pt x="2849427" y="293923"/>
                </a:lnTo>
                <a:lnTo>
                  <a:pt x="2845198" y="292513"/>
                </a:lnTo>
                <a:cubicBezTo>
                  <a:pt x="2836740" y="239414"/>
                  <a:pt x="2831336" y="185846"/>
                  <a:pt x="2828987" y="131807"/>
                </a:cubicBezTo>
                <a:cubicBezTo>
                  <a:pt x="2825228" y="93745"/>
                  <a:pt x="2825228" y="55448"/>
                  <a:pt x="2828987" y="16916"/>
                </a:cubicBezTo>
                <a:cubicBezTo>
                  <a:pt x="2831336" y="17386"/>
                  <a:pt x="2833451" y="16447"/>
                  <a:pt x="2835331" y="14097"/>
                </a:cubicBezTo>
                <a:close/>
                <a:moveTo>
                  <a:pt x="1280431" y="13392"/>
                </a:moveTo>
                <a:cubicBezTo>
                  <a:pt x="1283251" y="14802"/>
                  <a:pt x="1286540" y="15507"/>
                  <a:pt x="1290299" y="15507"/>
                </a:cubicBezTo>
                <a:lnTo>
                  <a:pt x="1296643" y="21850"/>
                </a:lnTo>
                <a:lnTo>
                  <a:pt x="1295233" y="26784"/>
                </a:lnTo>
                <a:cubicBezTo>
                  <a:pt x="1278787" y="34773"/>
                  <a:pt x="1261870" y="40411"/>
                  <a:pt x="1244484" y="43701"/>
                </a:cubicBezTo>
                <a:cubicBezTo>
                  <a:pt x="1218170" y="46520"/>
                  <a:pt x="1192090" y="47460"/>
                  <a:pt x="1166246" y="46520"/>
                </a:cubicBezTo>
                <a:lnTo>
                  <a:pt x="1166246" y="50749"/>
                </a:lnTo>
                <a:lnTo>
                  <a:pt x="1169065" y="51454"/>
                </a:lnTo>
                <a:cubicBezTo>
                  <a:pt x="1180813" y="68371"/>
                  <a:pt x="1190211" y="86462"/>
                  <a:pt x="1197259" y="105728"/>
                </a:cubicBezTo>
                <a:cubicBezTo>
                  <a:pt x="1198199" y="119355"/>
                  <a:pt x="1197259" y="132747"/>
                  <a:pt x="1194440" y="145904"/>
                </a:cubicBezTo>
                <a:lnTo>
                  <a:pt x="1196554" y="148019"/>
                </a:lnTo>
                <a:cubicBezTo>
                  <a:pt x="1228507" y="147079"/>
                  <a:pt x="1260461" y="146374"/>
                  <a:pt x="1292414" y="145904"/>
                </a:cubicBezTo>
                <a:lnTo>
                  <a:pt x="1295233" y="144494"/>
                </a:lnTo>
                <a:cubicBezTo>
                  <a:pt x="1296173" y="138386"/>
                  <a:pt x="1298993" y="132747"/>
                  <a:pt x="1303692" y="127578"/>
                </a:cubicBezTo>
                <a:lnTo>
                  <a:pt x="1317789" y="126873"/>
                </a:lnTo>
                <a:lnTo>
                  <a:pt x="1324837" y="131807"/>
                </a:lnTo>
                <a:lnTo>
                  <a:pt x="1325542" y="145904"/>
                </a:lnTo>
                <a:lnTo>
                  <a:pt x="1322722" y="150838"/>
                </a:lnTo>
                <a:cubicBezTo>
                  <a:pt x="1311915" y="155067"/>
                  <a:pt x="1300637" y="156947"/>
                  <a:pt x="1288890" y="156477"/>
                </a:cubicBezTo>
                <a:lnTo>
                  <a:pt x="1221929" y="156477"/>
                </a:lnTo>
                <a:lnTo>
                  <a:pt x="1220519" y="157887"/>
                </a:lnTo>
                <a:lnTo>
                  <a:pt x="1231092" y="177622"/>
                </a:lnTo>
                <a:lnTo>
                  <a:pt x="1231092" y="191014"/>
                </a:lnTo>
                <a:cubicBezTo>
                  <a:pt x="1223104" y="209810"/>
                  <a:pt x="1217700" y="228841"/>
                  <a:pt x="1214881" y="248107"/>
                </a:cubicBezTo>
                <a:lnTo>
                  <a:pt x="1221224" y="254451"/>
                </a:lnTo>
                <a:cubicBezTo>
                  <a:pt x="1239550" y="256800"/>
                  <a:pt x="1258111" y="257505"/>
                  <a:pt x="1276907" y="256566"/>
                </a:cubicBezTo>
                <a:cubicBezTo>
                  <a:pt x="1282076" y="251397"/>
                  <a:pt x="1286070" y="245288"/>
                  <a:pt x="1288890" y="238239"/>
                </a:cubicBezTo>
                <a:lnTo>
                  <a:pt x="1292414" y="237535"/>
                </a:lnTo>
                <a:lnTo>
                  <a:pt x="1295233" y="239649"/>
                </a:lnTo>
                <a:lnTo>
                  <a:pt x="1299462" y="256566"/>
                </a:lnTo>
                <a:lnTo>
                  <a:pt x="1295938" y="262204"/>
                </a:lnTo>
                <a:cubicBezTo>
                  <a:pt x="1289829" y="266903"/>
                  <a:pt x="1283251" y="269723"/>
                  <a:pt x="1276202" y="270663"/>
                </a:cubicBezTo>
                <a:cubicBezTo>
                  <a:pt x="1248478" y="273012"/>
                  <a:pt x="1221459" y="271367"/>
                  <a:pt x="1195145" y="265729"/>
                </a:cubicBezTo>
                <a:cubicBezTo>
                  <a:pt x="1188096" y="261499"/>
                  <a:pt x="1185747" y="254921"/>
                  <a:pt x="1188096" y="245993"/>
                </a:cubicBezTo>
                <a:cubicBezTo>
                  <a:pt x="1190915" y="216859"/>
                  <a:pt x="1195145" y="187725"/>
                  <a:pt x="1200783" y="158591"/>
                </a:cubicBezTo>
                <a:lnTo>
                  <a:pt x="1193735" y="157887"/>
                </a:lnTo>
                <a:lnTo>
                  <a:pt x="1190915" y="159296"/>
                </a:lnTo>
                <a:cubicBezTo>
                  <a:pt x="1179638" y="189840"/>
                  <a:pt x="1165541" y="218739"/>
                  <a:pt x="1148624" y="245993"/>
                </a:cubicBezTo>
                <a:lnTo>
                  <a:pt x="1132413" y="260795"/>
                </a:lnTo>
                <a:cubicBezTo>
                  <a:pt x="1124425" y="266433"/>
                  <a:pt x="1115966" y="269723"/>
                  <a:pt x="1107038" y="270663"/>
                </a:cubicBezTo>
                <a:lnTo>
                  <a:pt x="1104219" y="267843"/>
                </a:lnTo>
                <a:cubicBezTo>
                  <a:pt x="1107978" y="256096"/>
                  <a:pt x="1113382" y="244818"/>
                  <a:pt x="1120430" y="234010"/>
                </a:cubicBezTo>
                <a:cubicBezTo>
                  <a:pt x="1124660" y="221323"/>
                  <a:pt x="1129828" y="208871"/>
                  <a:pt x="1135937" y="196653"/>
                </a:cubicBezTo>
                <a:cubicBezTo>
                  <a:pt x="1141106" y="183496"/>
                  <a:pt x="1144395" y="170339"/>
                  <a:pt x="1145805" y="157182"/>
                </a:cubicBezTo>
                <a:cubicBezTo>
                  <a:pt x="1124190" y="156712"/>
                  <a:pt x="1103044" y="154597"/>
                  <a:pt x="1082368" y="150838"/>
                </a:cubicBezTo>
                <a:cubicBezTo>
                  <a:pt x="1066392" y="148489"/>
                  <a:pt x="1050885" y="144729"/>
                  <a:pt x="1035848" y="139560"/>
                </a:cubicBezTo>
                <a:lnTo>
                  <a:pt x="1035848" y="136036"/>
                </a:lnTo>
                <a:lnTo>
                  <a:pt x="1044307" y="135331"/>
                </a:lnTo>
                <a:cubicBezTo>
                  <a:pt x="1078139" y="142380"/>
                  <a:pt x="1112677" y="146609"/>
                  <a:pt x="1147920" y="148019"/>
                </a:cubicBezTo>
                <a:cubicBezTo>
                  <a:pt x="1152149" y="136271"/>
                  <a:pt x="1155203" y="123349"/>
                  <a:pt x="1157083" y="109252"/>
                </a:cubicBezTo>
                <a:lnTo>
                  <a:pt x="1159902" y="46520"/>
                </a:lnTo>
                <a:lnTo>
                  <a:pt x="1126069" y="43701"/>
                </a:lnTo>
                <a:cubicBezTo>
                  <a:pt x="1104924" y="40411"/>
                  <a:pt x="1084013" y="37357"/>
                  <a:pt x="1063338" y="34538"/>
                </a:cubicBezTo>
                <a:lnTo>
                  <a:pt x="1063338" y="31718"/>
                </a:lnTo>
                <a:cubicBezTo>
                  <a:pt x="1106569" y="34068"/>
                  <a:pt x="1150269" y="35947"/>
                  <a:pt x="1194440" y="37357"/>
                </a:cubicBezTo>
                <a:cubicBezTo>
                  <a:pt x="1219344" y="38297"/>
                  <a:pt x="1243544" y="34773"/>
                  <a:pt x="1267039" y="26784"/>
                </a:cubicBezTo>
                <a:cubicBezTo>
                  <a:pt x="1267979" y="22085"/>
                  <a:pt x="1270329" y="18091"/>
                  <a:pt x="1274088" y="14802"/>
                </a:cubicBezTo>
                <a:close/>
                <a:moveTo>
                  <a:pt x="1618759" y="11278"/>
                </a:moveTo>
                <a:cubicBezTo>
                  <a:pt x="1622049" y="12217"/>
                  <a:pt x="1625573" y="12687"/>
                  <a:pt x="1629332" y="12687"/>
                </a:cubicBezTo>
                <a:lnTo>
                  <a:pt x="1639200" y="19031"/>
                </a:lnTo>
                <a:lnTo>
                  <a:pt x="1644134" y="26784"/>
                </a:lnTo>
                <a:lnTo>
                  <a:pt x="1642019" y="31718"/>
                </a:lnTo>
                <a:cubicBezTo>
                  <a:pt x="1626983" y="37357"/>
                  <a:pt x="1611711" y="40881"/>
                  <a:pt x="1596204" y="42291"/>
                </a:cubicBezTo>
                <a:cubicBezTo>
                  <a:pt x="1544985" y="45580"/>
                  <a:pt x="1494001" y="49105"/>
                  <a:pt x="1443252" y="52864"/>
                </a:cubicBezTo>
                <a:cubicBezTo>
                  <a:pt x="1446071" y="60852"/>
                  <a:pt x="1448421" y="69075"/>
                  <a:pt x="1450300" y="77534"/>
                </a:cubicBezTo>
                <a:cubicBezTo>
                  <a:pt x="1451240" y="109017"/>
                  <a:pt x="1450065" y="140265"/>
                  <a:pt x="1446776" y="171279"/>
                </a:cubicBezTo>
                <a:cubicBezTo>
                  <a:pt x="1439258" y="199003"/>
                  <a:pt x="1429860" y="225787"/>
                  <a:pt x="1418582" y="251632"/>
                </a:cubicBezTo>
                <a:cubicBezTo>
                  <a:pt x="1414353" y="259150"/>
                  <a:pt x="1410124" y="265964"/>
                  <a:pt x="1405895" y="272072"/>
                </a:cubicBezTo>
                <a:lnTo>
                  <a:pt x="1400256" y="274892"/>
                </a:lnTo>
                <a:cubicBezTo>
                  <a:pt x="1398846" y="272542"/>
                  <a:pt x="1398376" y="269488"/>
                  <a:pt x="1398846" y="265729"/>
                </a:cubicBezTo>
                <a:cubicBezTo>
                  <a:pt x="1404485" y="244113"/>
                  <a:pt x="1408714" y="222028"/>
                  <a:pt x="1411533" y="199473"/>
                </a:cubicBezTo>
                <a:cubicBezTo>
                  <a:pt x="1411064" y="144494"/>
                  <a:pt x="1410359" y="89281"/>
                  <a:pt x="1409419" y="33833"/>
                </a:cubicBezTo>
                <a:cubicBezTo>
                  <a:pt x="1410829" y="33363"/>
                  <a:pt x="1412473" y="33598"/>
                  <a:pt x="1414353" y="34538"/>
                </a:cubicBezTo>
                <a:cubicBezTo>
                  <a:pt x="1414823" y="32658"/>
                  <a:pt x="1414823" y="30074"/>
                  <a:pt x="1414353" y="26784"/>
                </a:cubicBezTo>
                <a:lnTo>
                  <a:pt x="1416468" y="26080"/>
                </a:lnTo>
                <a:lnTo>
                  <a:pt x="1420697" y="27489"/>
                </a:lnTo>
                <a:lnTo>
                  <a:pt x="1438318" y="45110"/>
                </a:lnTo>
                <a:cubicBezTo>
                  <a:pt x="1487657" y="41351"/>
                  <a:pt x="1537232" y="37592"/>
                  <a:pt x="1587041" y="33833"/>
                </a:cubicBezTo>
                <a:lnTo>
                  <a:pt x="1606777" y="31013"/>
                </a:lnTo>
                <a:lnTo>
                  <a:pt x="1611711" y="16916"/>
                </a:lnTo>
                <a:close/>
                <a:moveTo>
                  <a:pt x="3022116" y="8458"/>
                </a:moveTo>
                <a:lnTo>
                  <a:pt x="3024230" y="28899"/>
                </a:lnTo>
                <a:lnTo>
                  <a:pt x="3026345" y="28899"/>
                </a:lnTo>
                <a:lnTo>
                  <a:pt x="3027050" y="10573"/>
                </a:lnTo>
                <a:lnTo>
                  <a:pt x="3024935" y="8458"/>
                </a:lnTo>
                <a:close/>
                <a:moveTo>
                  <a:pt x="935055" y="5639"/>
                </a:moveTo>
                <a:lnTo>
                  <a:pt x="938579" y="5639"/>
                </a:lnTo>
                <a:lnTo>
                  <a:pt x="957610" y="19031"/>
                </a:lnTo>
                <a:cubicBezTo>
                  <a:pt x="960899" y="27019"/>
                  <a:pt x="962074" y="35243"/>
                  <a:pt x="961134" y="43701"/>
                </a:cubicBezTo>
                <a:cubicBezTo>
                  <a:pt x="955026" y="62497"/>
                  <a:pt x="947742" y="80588"/>
                  <a:pt x="939284" y="97974"/>
                </a:cubicBezTo>
                <a:cubicBezTo>
                  <a:pt x="904041" y="100794"/>
                  <a:pt x="869034" y="101498"/>
                  <a:pt x="834261" y="100089"/>
                </a:cubicBezTo>
                <a:cubicBezTo>
                  <a:pt x="810296" y="100089"/>
                  <a:pt x="786801" y="99384"/>
                  <a:pt x="763776" y="97974"/>
                </a:cubicBezTo>
                <a:cubicBezTo>
                  <a:pt x="762836" y="105493"/>
                  <a:pt x="759547" y="111131"/>
                  <a:pt x="753908" y="114891"/>
                </a:cubicBezTo>
                <a:lnTo>
                  <a:pt x="745450" y="114891"/>
                </a:lnTo>
                <a:cubicBezTo>
                  <a:pt x="741221" y="107842"/>
                  <a:pt x="737932" y="100089"/>
                  <a:pt x="735582" y="91631"/>
                </a:cubicBezTo>
                <a:cubicBezTo>
                  <a:pt x="731353" y="69545"/>
                  <a:pt x="727594" y="47225"/>
                  <a:pt x="724305" y="24670"/>
                </a:cubicBezTo>
                <a:lnTo>
                  <a:pt x="726419" y="22555"/>
                </a:lnTo>
                <a:cubicBezTo>
                  <a:pt x="726419" y="24905"/>
                  <a:pt x="727359" y="26549"/>
                  <a:pt x="729239" y="27489"/>
                </a:cubicBezTo>
                <a:cubicBezTo>
                  <a:pt x="731118" y="24200"/>
                  <a:pt x="731353" y="20676"/>
                  <a:pt x="729943" y="16916"/>
                </a:cubicBezTo>
                <a:lnTo>
                  <a:pt x="722895" y="15507"/>
                </a:lnTo>
                <a:lnTo>
                  <a:pt x="722895" y="11278"/>
                </a:lnTo>
                <a:cubicBezTo>
                  <a:pt x="726184" y="10808"/>
                  <a:pt x="729708" y="9633"/>
                  <a:pt x="733468" y="7753"/>
                </a:cubicBezTo>
                <a:cubicBezTo>
                  <a:pt x="739106" y="10573"/>
                  <a:pt x="744980" y="13392"/>
                  <a:pt x="751089" y="16212"/>
                </a:cubicBezTo>
                <a:lnTo>
                  <a:pt x="758842" y="24670"/>
                </a:lnTo>
                <a:cubicBezTo>
                  <a:pt x="810061" y="25140"/>
                  <a:pt x="861515" y="22320"/>
                  <a:pt x="913204" y="16212"/>
                </a:cubicBezTo>
                <a:cubicBezTo>
                  <a:pt x="921193" y="14332"/>
                  <a:pt x="928476" y="10808"/>
                  <a:pt x="935055" y="5639"/>
                </a:cubicBezTo>
                <a:close/>
                <a:moveTo>
                  <a:pt x="3020706" y="1410"/>
                </a:moveTo>
                <a:lnTo>
                  <a:pt x="3024230" y="1410"/>
                </a:lnTo>
                <a:lnTo>
                  <a:pt x="3032689" y="4934"/>
                </a:lnTo>
                <a:cubicBezTo>
                  <a:pt x="3038797" y="11043"/>
                  <a:pt x="3043261" y="18091"/>
                  <a:pt x="3046080" y="26080"/>
                </a:cubicBezTo>
                <a:lnTo>
                  <a:pt x="3046080" y="52864"/>
                </a:lnTo>
                <a:lnTo>
                  <a:pt x="3077094" y="52864"/>
                </a:lnTo>
                <a:cubicBezTo>
                  <a:pt x="3076154" y="48635"/>
                  <a:pt x="3078034" y="45110"/>
                  <a:pt x="3082733" y="42291"/>
                </a:cubicBezTo>
                <a:cubicBezTo>
                  <a:pt x="3088841" y="39472"/>
                  <a:pt x="3095420" y="38062"/>
                  <a:pt x="3102469" y="38062"/>
                </a:cubicBezTo>
                <a:cubicBezTo>
                  <a:pt x="3105288" y="43701"/>
                  <a:pt x="3106698" y="49809"/>
                  <a:pt x="3106698" y="56388"/>
                </a:cubicBezTo>
                <a:cubicBezTo>
                  <a:pt x="3098709" y="78003"/>
                  <a:pt x="3088841" y="98444"/>
                  <a:pt x="3077094" y="117710"/>
                </a:cubicBezTo>
                <a:cubicBezTo>
                  <a:pt x="3074744" y="120529"/>
                  <a:pt x="3072160" y="120999"/>
                  <a:pt x="3069341" y="119120"/>
                </a:cubicBezTo>
                <a:cubicBezTo>
                  <a:pt x="3067461" y="114421"/>
                  <a:pt x="3067461" y="109252"/>
                  <a:pt x="3069341" y="103613"/>
                </a:cubicBezTo>
                <a:cubicBezTo>
                  <a:pt x="3074510" y="89986"/>
                  <a:pt x="3078269" y="75889"/>
                  <a:pt x="3080618" y="61322"/>
                </a:cubicBezTo>
                <a:lnTo>
                  <a:pt x="3045376" y="59912"/>
                </a:lnTo>
                <a:lnTo>
                  <a:pt x="3043261" y="61322"/>
                </a:lnTo>
                <a:cubicBezTo>
                  <a:pt x="3036682" y="79648"/>
                  <a:pt x="3029869" y="97504"/>
                  <a:pt x="3022821" y="114891"/>
                </a:cubicBezTo>
                <a:lnTo>
                  <a:pt x="3018591" y="117005"/>
                </a:lnTo>
                <a:lnTo>
                  <a:pt x="3015772" y="121234"/>
                </a:lnTo>
                <a:lnTo>
                  <a:pt x="3010838" y="121234"/>
                </a:lnTo>
                <a:lnTo>
                  <a:pt x="3009428" y="117005"/>
                </a:lnTo>
                <a:cubicBezTo>
                  <a:pt x="3011778" y="97269"/>
                  <a:pt x="3014127" y="77064"/>
                  <a:pt x="3016477" y="56388"/>
                </a:cubicBezTo>
                <a:cubicBezTo>
                  <a:pt x="3015067" y="40881"/>
                  <a:pt x="3016007" y="25610"/>
                  <a:pt x="3019296" y="10573"/>
                </a:cubicBezTo>
                <a:lnTo>
                  <a:pt x="3017887" y="4229"/>
                </a:lnTo>
                <a:close/>
                <a:moveTo>
                  <a:pt x="1902109" y="0"/>
                </a:moveTo>
                <a:cubicBezTo>
                  <a:pt x="1903989" y="1410"/>
                  <a:pt x="1906103" y="2819"/>
                  <a:pt x="1908453" y="4229"/>
                </a:cubicBezTo>
                <a:lnTo>
                  <a:pt x="1923255" y="30309"/>
                </a:lnTo>
                <a:lnTo>
                  <a:pt x="1928893" y="35243"/>
                </a:lnTo>
                <a:cubicBezTo>
                  <a:pt x="1934532" y="52159"/>
                  <a:pt x="1938761" y="69075"/>
                  <a:pt x="1941581" y="85992"/>
                </a:cubicBezTo>
                <a:cubicBezTo>
                  <a:pt x="1941581" y="102438"/>
                  <a:pt x="1941346" y="118650"/>
                  <a:pt x="1940876" y="134627"/>
                </a:cubicBezTo>
                <a:cubicBezTo>
                  <a:pt x="1936177" y="144964"/>
                  <a:pt x="1933123" y="155537"/>
                  <a:pt x="1931713" y="166345"/>
                </a:cubicBezTo>
                <a:lnTo>
                  <a:pt x="1999378" y="164935"/>
                </a:lnTo>
                <a:lnTo>
                  <a:pt x="2002903" y="160001"/>
                </a:lnTo>
                <a:lnTo>
                  <a:pt x="2015590" y="152248"/>
                </a:lnTo>
                <a:cubicBezTo>
                  <a:pt x="2021699" y="151308"/>
                  <a:pt x="2027807" y="151778"/>
                  <a:pt x="2033916" y="153657"/>
                </a:cubicBezTo>
                <a:lnTo>
                  <a:pt x="2038850" y="161411"/>
                </a:lnTo>
                <a:lnTo>
                  <a:pt x="2038850" y="167050"/>
                </a:lnTo>
                <a:cubicBezTo>
                  <a:pt x="2034621" y="172218"/>
                  <a:pt x="2029687" y="174568"/>
                  <a:pt x="2024048" y="174098"/>
                </a:cubicBezTo>
                <a:cubicBezTo>
                  <a:pt x="1990685" y="174568"/>
                  <a:pt x="1958027" y="175978"/>
                  <a:pt x="1926074" y="178327"/>
                </a:cubicBezTo>
                <a:cubicBezTo>
                  <a:pt x="1920905" y="189605"/>
                  <a:pt x="1915736" y="200647"/>
                  <a:pt x="1910567" y="211455"/>
                </a:cubicBezTo>
                <a:lnTo>
                  <a:pt x="1884488" y="245288"/>
                </a:lnTo>
                <a:cubicBezTo>
                  <a:pt x="1872270" y="258445"/>
                  <a:pt x="1858878" y="269488"/>
                  <a:pt x="1844311" y="278416"/>
                </a:cubicBezTo>
                <a:cubicBezTo>
                  <a:pt x="1840082" y="279356"/>
                  <a:pt x="1836323" y="280765"/>
                  <a:pt x="1833034" y="282645"/>
                </a:cubicBezTo>
                <a:cubicBezTo>
                  <a:pt x="1829744" y="284055"/>
                  <a:pt x="1826690" y="283820"/>
                  <a:pt x="1823871" y="281940"/>
                </a:cubicBezTo>
                <a:lnTo>
                  <a:pt x="1823871" y="276301"/>
                </a:lnTo>
                <a:cubicBezTo>
                  <a:pt x="1829979" y="272072"/>
                  <a:pt x="1836323" y="267138"/>
                  <a:pt x="1842902" y="261499"/>
                </a:cubicBezTo>
                <a:cubicBezTo>
                  <a:pt x="1852770" y="250692"/>
                  <a:pt x="1860993" y="238474"/>
                  <a:pt x="1867571" y="224847"/>
                </a:cubicBezTo>
                <a:cubicBezTo>
                  <a:pt x="1875090" y="209810"/>
                  <a:pt x="1880729" y="194539"/>
                  <a:pt x="1884488" y="179032"/>
                </a:cubicBezTo>
                <a:cubicBezTo>
                  <a:pt x="1842197" y="181851"/>
                  <a:pt x="1800141" y="182556"/>
                  <a:pt x="1758320" y="181147"/>
                </a:cubicBezTo>
                <a:lnTo>
                  <a:pt x="1747747" y="179032"/>
                </a:lnTo>
                <a:lnTo>
                  <a:pt x="1747042" y="175508"/>
                </a:lnTo>
                <a:lnTo>
                  <a:pt x="1751271" y="173393"/>
                </a:lnTo>
                <a:cubicBezTo>
                  <a:pt x="1797791" y="174333"/>
                  <a:pt x="1844311" y="172453"/>
                  <a:pt x="1890832" y="167754"/>
                </a:cubicBezTo>
                <a:cubicBezTo>
                  <a:pt x="1897410" y="149428"/>
                  <a:pt x="1902109" y="130397"/>
                  <a:pt x="1904929" y="110662"/>
                </a:cubicBezTo>
                <a:lnTo>
                  <a:pt x="1906338" y="74714"/>
                </a:lnTo>
                <a:cubicBezTo>
                  <a:pt x="1903519" y="49809"/>
                  <a:pt x="1902109" y="24905"/>
                  <a:pt x="1902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800" dirty="0">
              <a:solidFill>
                <a:schemeClr val="bg1"/>
              </a:solidFill>
              <a:latin typeface="汉仪小麦体简" panose="00020600040101010101" pitchFamily="18" charset="-122"/>
              <a:ea typeface="汉仪小麦体简" panose="00020600040101010101" pitchFamily="18" charset="-122"/>
            </a:endParaRPr>
          </a:p>
        </p:txBody>
      </p:sp>
      <p:sp>
        <p:nvSpPr>
          <p:cNvPr id="51" name="自由线条-20" hidden="1">
            <a:extLst>
              <a:ext uri="{FF2B5EF4-FFF2-40B4-BE49-F238E27FC236}">
                <a16:creationId xmlns:a16="http://schemas.microsoft.com/office/drawing/2014/main" id="{90336B28-6B97-4929-92B1-24B87B165A10}"/>
              </a:ext>
            </a:extLst>
          </p:cNvPr>
          <p:cNvSpPr txBox="1"/>
          <p:nvPr/>
        </p:nvSpPr>
        <p:spPr>
          <a:xfrm>
            <a:off x="577261" y="2598608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3" name="自由线条-21" hidden="1">
            <a:extLst>
              <a:ext uri="{FF2B5EF4-FFF2-40B4-BE49-F238E27FC236}">
                <a16:creationId xmlns:a16="http://schemas.microsoft.com/office/drawing/2014/main" id="{33E4A91A-C0FC-4114-8177-E6C926FBB7FA}"/>
              </a:ext>
            </a:extLst>
          </p:cNvPr>
          <p:cNvSpPr txBox="1"/>
          <p:nvPr/>
        </p:nvSpPr>
        <p:spPr>
          <a:xfrm rot="10800000">
            <a:off x="6265673" y="3971807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905838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常用图形-8_矢量">
            <a:extLst>
              <a:ext uri="{FF2B5EF4-FFF2-40B4-BE49-F238E27FC236}">
                <a16:creationId xmlns:a16="http://schemas.microsoft.com/office/drawing/2014/main" id="{13F4A4B7-0105-4440-84A6-F16FAFD1D090}"/>
              </a:ext>
            </a:extLst>
          </p:cNvPr>
          <p:cNvSpPr>
            <a:spLocks noChangeAspect="1"/>
          </p:cNvSpPr>
          <p:nvPr/>
        </p:nvSpPr>
        <p:spPr>
          <a:xfrm>
            <a:off x="0" y="0"/>
            <a:ext cx="7685590" cy="4985606"/>
          </a:xfrm>
          <a:custGeom>
            <a:avLst/>
            <a:gdLst>
              <a:gd name="connsiteX0" fmla="*/ 0 w 7685590"/>
              <a:gd name="connsiteY0" fmla="*/ 0 h 4985606"/>
              <a:gd name="connsiteX1" fmla="*/ 7685590 w 7685590"/>
              <a:gd name="connsiteY1" fmla="*/ 0 h 4985606"/>
              <a:gd name="connsiteX2" fmla="*/ 7685590 w 7685590"/>
              <a:gd name="connsiteY2" fmla="*/ 4985606 h 4985606"/>
              <a:gd name="connsiteX3" fmla="*/ 0 w 7685590"/>
              <a:gd name="connsiteY3" fmla="*/ 4985606 h 498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5590" h="4985606">
                <a:moveTo>
                  <a:pt x="0" y="0"/>
                </a:moveTo>
                <a:lnTo>
                  <a:pt x="7685590" y="0"/>
                </a:lnTo>
                <a:lnTo>
                  <a:pt x="7685590" y="4985606"/>
                </a:lnTo>
                <a:lnTo>
                  <a:pt x="0" y="4985606"/>
                </a:lnTo>
                <a:close/>
              </a:path>
            </a:pathLst>
          </a:cu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988" b="-117808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0" name="常用图形-6_矢量">
            <a:extLst>
              <a:ext uri="{FF2B5EF4-FFF2-40B4-BE49-F238E27FC236}">
                <a16:creationId xmlns:a16="http://schemas.microsoft.com/office/drawing/2014/main" id="{2D10C574-8BE1-49C2-9AA2-DDB3DCF4F001}"/>
              </a:ext>
            </a:extLst>
          </p:cNvPr>
          <p:cNvSpPr/>
          <p:nvPr/>
        </p:nvSpPr>
        <p:spPr>
          <a:xfrm>
            <a:off x="1180618" y="0"/>
            <a:ext cx="11011381" cy="5013430"/>
          </a:xfrm>
          <a:custGeom>
            <a:avLst/>
            <a:gdLst>
              <a:gd name="connsiteX0" fmla="*/ 0 w 11011381"/>
              <a:gd name="connsiteY0" fmla="*/ 0 h 5013430"/>
              <a:gd name="connsiteX1" fmla="*/ 11011381 w 11011381"/>
              <a:gd name="connsiteY1" fmla="*/ 0 h 5013430"/>
              <a:gd name="connsiteX2" fmla="*/ 11011381 w 11011381"/>
              <a:gd name="connsiteY2" fmla="*/ 5013430 h 5013430"/>
              <a:gd name="connsiteX3" fmla="*/ 0 w 11011381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1381" h="5013430">
                <a:moveTo>
                  <a:pt x="0" y="0"/>
                </a:moveTo>
                <a:lnTo>
                  <a:pt x="11011381" y="0"/>
                </a:lnTo>
                <a:lnTo>
                  <a:pt x="11011381" y="5013430"/>
                </a:lnTo>
                <a:lnTo>
                  <a:pt x="0" y="5013430"/>
                </a:lnTo>
                <a:close/>
              </a:path>
            </a:pathLst>
          </a:custGeom>
          <a:gradFill flip="none" rotWithShape="1">
            <a:gsLst>
              <a:gs pos="64000">
                <a:srgbClr val="3F687E">
                  <a:alpha val="80000"/>
                </a:srgbClr>
              </a:gs>
              <a:gs pos="53000">
                <a:srgbClr val="3F687E"/>
              </a:gs>
              <a:gs pos="87000">
                <a:srgbClr val="3F687E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2" name="自由线条-38_矢量">
            <a:extLst>
              <a:ext uri="{FF2B5EF4-FFF2-40B4-BE49-F238E27FC236}">
                <a16:creationId xmlns:a16="http://schemas.microsoft.com/office/drawing/2014/main" id="{C70BBB9E-43B8-4429-949E-FB28E7A186F5}"/>
              </a:ext>
            </a:extLst>
          </p:cNvPr>
          <p:cNvSpPr txBox="1"/>
          <p:nvPr/>
        </p:nvSpPr>
        <p:spPr>
          <a:xfrm>
            <a:off x="1697441" y="5716294"/>
            <a:ext cx="1393375" cy="263277"/>
          </a:xfrm>
          <a:custGeom>
            <a:avLst/>
            <a:gdLst>
              <a:gd name="connsiteX0" fmla="*/ 768140 w 1393375"/>
              <a:gd name="connsiteY0" fmla="*/ 201774 h 263277"/>
              <a:gd name="connsiteX1" fmla="*/ 800510 w 1393375"/>
              <a:gd name="connsiteY1" fmla="*/ 243855 h 263277"/>
              <a:gd name="connsiteX2" fmla="*/ 787562 w 1393375"/>
              <a:gd name="connsiteY2" fmla="*/ 258961 h 263277"/>
              <a:gd name="connsiteX3" fmla="*/ 774614 w 1393375"/>
              <a:gd name="connsiteY3" fmla="*/ 250329 h 263277"/>
              <a:gd name="connsiteX4" fmla="*/ 773535 w 1393375"/>
              <a:gd name="connsiteY4" fmla="*/ 237381 h 263277"/>
              <a:gd name="connsiteX5" fmla="*/ 767061 w 1393375"/>
              <a:gd name="connsiteY5" fmla="*/ 203932 h 263277"/>
              <a:gd name="connsiteX6" fmla="*/ 813458 w 1393375"/>
              <a:gd name="connsiteY6" fmla="*/ 199616 h 263277"/>
              <a:gd name="connsiteX7" fmla="*/ 846907 w 1393375"/>
              <a:gd name="connsiteY7" fmla="*/ 242776 h 263277"/>
              <a:gd name="connsiteX8" fmla="*/ 831801 w 1393375"/>
              <a:gd name="connsiteY8" fmla="*/ 257882 h 263277"/>
              <a:gd name="connsiteX9" fmla="*/ 819932 w 1393375"/>
              <a:gd name="connsiteY9" fmla="*/ 244934 h 263277"/>
              <a:gd name="connsiteX10" fmla="*/ 818853 w 1393375"/>
              <a:gd name="connsiteY10" fmla="*/ 237381 h 263277"/>
              <a:gd name="connsiteX11" fmla="*/ 811300 w 1393375"/>
              <a:gd name="connsiteY11" fmla="*/ 201774 h 263277"/>
              <a:gd name="connsiteX12" fmla="*/ 740085 w 1393375"/>
              <a:gd name="connsiteY12" fmla="*/ 199616 h 263277"/>
              <a:gd name="connsiteX13" fmla="*/ 742243 w 1393375"/>
              <a:gd name="connsiteY13" fmla="*/ 199616 h 263277"/>
              <a:gd name="connsiteX14" fmla="*/ 739006 w 1393375"/>
              <a:gd name="connsiteY14" fmla="*/ 254645 h 263277"/>
              <a:gd name="connsiteX15" fmla="*/ 720663 w 1393375"/>
              <a:gd name="connsiteY15" fmla="*/ 258961 h 263277"/>
              <a:gd name="connsiteX16" fmla="*/ 715268 w 1393375"/>
              <a:gd name="connsiteY16" fmla="*/ 242776 h 263277"/>
              <a:gd name="connsiteX17" fmla="*/ 723900 w 1393375"/>
              <a:gd name="connsiteY17" fmla="*/ 229828 h 263277"/>
              <a:gd name="connsiteX18" fmla="*/ 740085 w 1393375"/>
              <a:gd name="connsiteY18" fmla="*/ 199616 h 263277"/>
              <a:gd name="connsiteX19" fmla="*/ 854460 w 1393375"/>
              <a:gd name="connsiteY19" fmla="*/ 197458 h 263277"/>
              <a:gd name="connsiteX20" fmla="*/ 896541 w 1393375"/>
              <a:gd name="connsiteY20" fmla="*/ 238460 h 263277"/>
              <a:gd name="connsiteX21" fmla="*/ 885751 w 1393375"/>
              <a:gd name="connsiteY21" fmla="*/ 257882 h 263277"/>
              <a:gd name="connsiteX22" fmla="*/ 870645 w 1393375"/>
              <a:gd name="connsiteY22" fmla="*/ 250329 h 263277"/>
              <a:gd name="connsiteX23" fmla="*/ 868487 w 1393375"/>
              <a:gd name="connsiteY23" fmla="*/ 241697 h 263277"/>
              <a:gd name="connsiteX24" fmla="*/ 852302 w 1393375"/>
              <a:gd name="connsiteY24" fmla="*/ 199616 h 263277"/>
              <a:gd name="connsiteX25" fmla="*/ 1050318 w 1393375"/>
              <a:gd name="connsiteY25" fmla="*/ 181273 h 263277"/>
              <a:gd name="connsiteX26" fmla="*/ 1050318 w 1393375"/>
              <a:gd name="connsiteY26" fmla="*/ 194221 h 263277"/>
              <a:gd name="connsiteX27" fmla="*/ 1071898 w 1393375"/>
              <a:gd name="connsiteY27" fmla="*/ 194221 h 263277"/>
              <a:gd name="connsiteX28" fmla="*/ 1071898 w 1393375"/>
              <a:gd name="connsiteY28" fmla="*/ 181273 h 263277"/>
              <a:gd name="connsiteX29" fmla="*/ 1050318 w 1393375"/>
              <a:gd name="connsiteY29" fmla="*/ 152140 h 263277"/>
              <a:gd name="connsiteX30" fmla="*/ 1050318 w 1393375"/>
              <a:gd name="connsiteY30" fmla="*/ 165088 h 263277"/>
              <a:gd name="connsiteX31" fmla="*/ 1071898 w 1393375"/>
              <a:gd name="connsiteY31" fmla="*/ 165088 h 263277"/>
              <a:gd name="connsiteX32" fmla="*/ 1071898 w 1393375"/>
              <a:gd name="connsiteY32" fmla="*/ 152140 h 263277"/>
              <a:gd name="connsiteX33" fmla="*/ 550516 w 1393375"/>
              <a:gd name="connsiteY33" fmla="*/ 139192 h 263277"/>
              <a:gd name="connsiteX34" fmla="*/ 586123 w 1393375"/>
              <a:gd name="connsiteY34" fmla="*/ 139192 h 263277"/>
              <a:gd name="connsiteX35" fmla="*/ 583965 w 1393375"/>
              <a:gd name="connsiteY35" fmla="*/ 149982 h 263277"/>
              <a:gd name="connsiteX36" fmla="*/ 582886 w 1393375"/>
              <a:gd name="connsiteY36" fmla="*/ 162930 h 263277"/>
              <a:gd name="connsiteX37" fmla="*/ 659495 w 1393375"/>
              <a:gd name="connsiteY37" fmla="*/ 162930 h 263277"/>
              <a:gd name="connsiteX38" fmla="*/ 659495 w 1393375"/>
              <a:gd name="connsiteY38" fmla="*/ 182352 h 263277"/>
              <a:gd name="connsiteX39" fmla="*/ 588281 w 1393375"/>
              <a:gd name="connsiteY39" fmla="*/ 182352 h 263277"/>
              <a:gd name="connsiteX40" fmla="*/ 657337 w 1393375"/>
              <a:gd name="connsiteY40" fmla="*/ 226591 h 263277"/>
              <a:gd name="connsiteX41" fmla="*/ 661653 w 1393375"/>
              <a:gd name="connsiteY41" fmla="*/ 229828 h 263277"/>
              <a:gd name="connsiteX42" fmla="*/ 657337 w 1393375"/>
              <a:gd name="connsiteY42" fmla="*/ 230907 h 263277"/>
              <a:gd name="connsiteX43" fmla="*/ 647626 w 1393375"/>
              <a:gd name="connsiteY43" fmla="*/ 256803 h 263277"/>
              <a:gd name="connsiteX44" fmla="*/ 647626 w 1393375"/>
              <a:gd name="connsiteY44" fmla="*/ 261119 h 263277"/>
              <a:gd name="connsiteX45" fmla="*/ 643310 w 1393375"/>
              <a:gd name="connsiteY45" fmla="*/ 261119 h 263277"/>
              <a:gd name="connsiteX46" fmla="*/ 576412 w 1393375"/>
              <a:gd name="connsiteY46" fmla="*/ 187747 h 263277"/>
              <a:gd name="connsiteX47" fmla="*/ 474985 w 1393375"/>
              <a:gd name="connsiteY47" fmla="*/ 263277 h 263277"/>
              <a:gd name="connsiteX48" fmla="*/ 473906 w 1393375"/>
              <a:gd name="connsiteY48" fmla="*/ 261119 h 263277"/>
              <a:gd name="connsiteX49" fmla="*/ 544042 w 1393375"/>
              <a:gd name="connsiteY49" fmla="*/ 182352 h 263277"/>
              <a:gd name="connsiteX50" fmla="*/ 476064 w 1393375"/>
              <a:gd name="connsiteY50" fmla="*/ 182352 h 263277"/>
              <a:gd name="connsiteX51" fmla="*/ 476064 w 1393375"/>
              <a:gd name="connsiteY51" fmla="*/ 162930 h 263277"/>
              <a:gd name="connsiteX52" fmla="*/ 549437 w 1393375"/>
              <a:gd name="connsiteY52" fmla="*/ 162930 h 263277"/>
              <a:gd name="connsiteX53" fmla="*/ 550516 w 1393375"/>
              <a:gd name="connsiteY53" fmla="*/ 139192 h 263277"/>
              <a:gd name="connsiteX54" fmla="*/ 1079451 w 1393375"/>
              <a:gd name="connsiteY54" fmla="*/ 124086 h 263277"/>
              <a:gd name="connsiteX55" fmla="*/ 1108584 w 1393375"/>
              <a:gd name="connsiteY55" fmla="*/ 133797 h 263277"/>
              <a:gd name="connsiteX56" fmla="*/ 1101031 w 1393375"/>
              <a:gd name="connsiteY56" fmla="*/ 143508 h 263277"/>
              <a:gd name="connsiteX57" fmla="*/ 1101031 w 1393375"/>
              <a:gd name="connsiteY57" fmla="*/ 223354 h 263277"/>
              <a:gd name="connsiteX58" fmla="*/ 1071898 w 1393375"/>
              <a:gd name="connsiteY58" fmla="*/ 223354 h 263277"/>
              <a:gd name="connsiteX59" fmla="*/ 1071898 w 1393375"/>
              <a:gd name="connsiteY59" fmla="*/ 210406 h 263277"/>
              <a:gd name="connsiteX60" fmla="*/ 1050318 w 1393375"/>
              <a:gd name="connsiteY60" fmla="*/ 210406 h 263277"/>
              <a:gd name="connsiteX61" fmla="*/ 1050318 w 1393375"/>
              <a:gd name="connsiteY61" fmla="*/ 223354 h 263277"/>
              <a:gd name="connsiteX62" fmla="*/ 1021185 w 1393375"/>
              <a:gd name="connsiteY62" fmla="*/ 223354 h 263277"/>
              <a:gd name="connsiteX63" fmla="*/ 1021185 w 1393375"/>
              <a:gd name="connsiteY63" fmla="*/ 128402 h 263277"/>
              <a:gd name="connsiteX64" fmla="*/ 1050318 w 1393375"/>
              <a:gd name="connsiteY64" fmla="*/ 128402 h 263277"/>
              <a:gd name="connsiteX65" fmla="*/ 1050318 w 1393375"/>
              <a:gd name="connsiteY65" fmla="*/ 135955 h 263277"/>
              <a:gd name="connsiteX66" fmla="*/ 1069740 w 1393375"/>
              <a:gd name="connsiteY66" fmla="*/ 135955 h 263277"/>
              <a:gd name="connsiteX67" fmla="*/ 974787 w 1393375"/>
              <a:gd name="connsiteY67" fmla="*/ 118691 h 263277"/>
              <a:gd name="connsiteX68" fmla="*/ 1006078 w 1393375"/>
              <a:gd name="connsiteY68" fmla="*/ 118691 h 263277"/>
              <a:gd name="connsiteX69" fmla="*/ 1006078 w 1393375"/>
              <a:gd name="connsiteY69" fmla="*/ 260040 h 263277"/>
              <a:gd name="connsiteX70" fmla="*/ 974787 w 1393375"/>
              <a:gd name="connsiteY70" fmla="*/ 260040 h 263277"/>
              <a:gd name="connsiteX71" fmla="*/ 1122611 w 1393375"/>
              <a:gd name="connsiteY71" fmla="*/ 82005 h 263277"/>
              <a:gd name="connsiteX72" fmla="*/ 1154981 w 1393375"/>
              <a:gd name="connsiteY72" fmla="*/ 90637 h 263277"/>
              <a:gd name="connsiteX73" fmla="*/ 1147428 w 1393375"/>
              <a:gd name="connsiteY73" fmla="*/ 102506 h 263277"/>
              <a:gd name="connsiteX74" fmla="*/ 1147428 w 1393375"/>
              <a:gd name="connsiteY74" fmla="*/ 240618 h 263277"/>
              <a:gd name="connsiteX75" fmla="*/ 1104268 w 1393375"/>
              <a:gd name="connsiteY75" fmla="*/ 263277 h 263277"/>
              <a:gd name="connsiteX76" fmla="*/ 1098873 w 1393375"/>
              <a:gd name="connsiteY76" fmla="*/ 256803 h 263277"/>
              <a:gd name="connsiteX77" fmla="*/ 1074056 w 1393375"/>
              <a:gd name="connsiteY77" fmla="*/ 234144 h 263277"/>
              <a:gd name="connsiteX78" fmla="*/ 1074056 w 1393375"/>
              <a:gd name="connsiteY78" fmla="*/ 230907 h 263277"/>
              <a:gd name="connsiteX79" fmla="*/ 1115058 w 1393375"/>
              <a:gd name="connsiteY79" fmla="*/ 228749 h 263277"/>
              <a:gd name="connsiteX80" fmla="*/ 1115058 w 1393375"/>
              <a:gd name="connsiteY80" fmla="*/ 112217 h 263277"/>
              <a:gd name="connsiteX81" fmla="*/ 1038449 w 1393375"/>
              <a:gd name="connsiteY81" fmla="*/ 112217 h 263277"/>
              <a:gd name="connsiteX82" fmla="*/ 1038449 w 1393375"/>
              <a:gd name="connsiteY82" fmla="*/ 93874 h 263277"/>
              <a:gd name="connsiteX83" fmla="*/ 1113979 w 1393375"/>
              <a:gd name="connsiteY83" fmla="*/ 93874 h 263277"/>
              <a:gd name="connsiteX84" fmla="*/ 988814 w 1393375"/>
              <a:gd name="connsiteY84" fmla="*/ 78768 h 263277"/>
              <a:gd name="connsiteX85" fmla="*/ 1027659 w 1393375"/>
              <a:gd name="connsiteY85" fmla="*/ 91716 h 263277"/>
              <a:gd name="connsiteX86" fmla="*/ 1026580 w 1393375"/>
              <a:gd name="connsiteY86" fmla="*/ 114375 h 263277"/>
              <a:gd name="connsiteX87" fmla="*/ 1007158 w 1393375"/>
              <a:gd name="connsiteY87" fmla="*/ 110059 h 263277"/>
              <a:gd name="connsiteX88" fmla="*/ 1006078 w 1393375"/>
              <a:gd name="connsiteY88" fmla="*/ 108980 h 263277"/>
              <a:gd name="connsiteX89" fmla="*/ 987735 w 1393375"/>
              <a:gd name="connsiteY89" fmla="*/ 80926 h 263277"/>
              <a:gd name="connsiteX90" fmla="*/ 1273337 w 1393375"/>
              <a:gd name="connsiteY90" fmla="*/ 69057 h 263277"/>
              <a:gd name="connsiteX91" fmla="*/ 1302470 w 1393375"/>
              <a:gd name="connsiteY91" fmla="*/ 69057 h 263277"/>
              <a:gd name="connsiteX92" fmla="*/ 1250678 w 1393375"/>
              <a:gd name="connsiteY92" fmla="*/ 219038 h 263277"/>
              <a:gd name="connsiteX93" fmla="*/ 1249599 w 1393375"/>
              <a:gd name="connsiteY93" fmla="*/ 217959 h 263277"/>
              <a:gd name="connsiteX94" fmla="*/ 1273337 w 1393375"/>
              <a:gd name="connsiteY94" fmla="*/ 69057 h 263277"/>
              <a:gd name="connsiteX95" fmla="*/ 1341314 w 1393375"/>
              <a:gd name="connsiteY95" fmla="*/ 62583 h 263277"/>
              <a:gd name="connsiteX96" fmla="*/ 1345630 w 1393375"/>
              <a:gd name="connsiteY96" fmla="*/ 62583 h 263277"/>
              <a:gd name="connsiteX97" fmla="*/ 1393106 w 1393375"/>
              <a:gd name="connsiteY97" fmla="*/ 183431 h 263277"/>
              <a:gd name="connsiteX98" fmla="*/ 1390948 w 1393375"/>
              <a:gd name="connsiteY98" fmla="*/ 189905 h 263277"/>
              <a:gd name="connsiteX99" fmla="*/ 1381237 w 1393375"/>
              <a:gd name="connsiteY99" fmla="*/ 216880 h 263277"/>
              <a:gd name="connsiteX100" fmla="*/ 1379079 w 1393375"/>
              <a:gd name="connsiteY100" fmla="*/ 220117 h 263277"/>
              <a:gd name="connsiteX101" fmla="*/ 1378000 w 1393375"/>
              <a:gd name="connsiteY101" fmla="*/ 219038 h 263277"/>
              <a:gd name="connsiteX102" fmla="*/ 1341314 w 1393375"/>
              <a:gd name="connsiteY102" fmla="*/ 62583 h 263277"/>
              <a:gd name="connsiteX103" fmla="*/ 851223 w 1393375"/>
              <a:gd name="connsiteY103" fmla="*/ 57188 h 263277"/>
              <a:gd name="connsiteX104" fmla="*/ 822090 w 1393375"/>
              <a:gd name="connsiteY104" fmla="*/ 88479 h 263277"/>
              <a:gd name="connsiteX105" fmla="*/ 822090 w 1393375"/>
              <a:gd name="connsiteY105" fmla="*/ 90637 h 263277"/>
              <a:gd name="connsiteX106" fmla="*/ 851223 w 1393375"/>
              <a:gd name="connsiteY106" fmla="*/ 90637 h 263277"/>
              <a:gd name="connsiteX107" fmla="*/ 0 w 1393375"/>
              <a:gd name="connsiteY107" fmla="*/ 49635 h 263277"/>
              <a:gd name="connsiteX108" fmla="*/ 184510 w 1393375"/>
              <a:gd name="connsiteY108" fmla="*/ 49635 h 263277"/>
              <a:gd name="connsiteX109" fmla="*/ 184510 w 1393375"/>
              <a:gd name="connsiteY109" fmla="*/ 70136 h 263277"/>
              <a:gd name="connsiteX110" fmla="*/ 86321 w 1393375"/>
              <a:gd name="connsiteY110" fmla="*/ 70136 h 263277"/>
              <a:gd name="connsiteX111" fmla="*/ 86321 w 1393375"/>
              <a:gd name="connsiteY111" fmla="*/ 105743 h 263277"/>
              <a:gd name="connsiteX112" fmla="*/ 133797 w 1393375"/>
              <a:gd name="connsiteY112" fmla="*/ 105743 h 263277"/>
              <a:gd name="connsiteX113" fmla="*/ 142429 w 1393375"/>
              <a:gd name="connsiteY113" fmla="*/ 92795 h 263277"/>
              <a:gd name="connsiteX114" fmla="*/ 173720 w 1393375"/>
              <a:gd name="connsiteY114" fmla="*/ 103585 h 263277"/>
              <a:gd name="connsiteX115" fmla="*/ 164009 w 1393375"/>
              <a:gd name="connsiteY115" fmla="*/ 116533 h 263277"/>
              <a:gd name="connsiteX116" fmla="*/ 164009 w 1393375"/>
              <a:gd name="connsiteY116" fmla="*/ 211485 h 263277"/>
              <a:gd name="connsiteX117" fmla="*/ 115454 w 1393375"/>
              <a:gd name="connsiteY117" fmla="*/ 261119 h 263277"/>
              <a:gd name="connsiteX118" fmla="*/ 106822 w 1393375"/>
              <a:gd name="connsiteY118" fmla="*/ 254645 h 263277"/>
              <a:gd name="connsiteX119" fmla="*/ 82005 w 1393375"/>
              <a:gd name="connsiteY119" fmla="*/ 231986 h 263277"/>
              <a:gd name="connsiteX120" fmla="*/ 82005 w 1393375"/>
              <a:gd name="connsiteY120" fmla="*/ 229828 h 263277"/>
              <a:gd name="connsiteX121" fmla="*/ 125165 w 1393375"/>
              <a:gd name="connsiteY121" fmla="*/ 229828 h 263277"/>
              <a:gd name="connsiteX122" fmla="*/ 132718 w 1393375"/>
              <a:gd name="connsiteY122" fmla="*/ 208248 h 263277"/>
              <a:gd name="connsiteX123" fmla="*/ 132718 w 1393375"/>
              <a:gd name="connsiteY123" fmla="*/ 125165 h 263277"/>
              <a:gd name="connsiteX124" fmla="*/ 85242 w 1393375"/>
              <a:gd name="connsiteY124" fmla="*/ 125165 h 263277"/>
              <a:gd name="connsiteX125" fmla="*/ 3237 w 1393375"/>
              <a:gd name="connsiteY125" fmla="*/ 261119 h 263277"/>
              <a:gd name="connsiteX126" fmla="*/ 1079 w 1393375"/>
              <a:gd name="connsiteY126" fmla="*/ 258961 h 263277"/>
              <a:gd name="connsiteX127" fmla="*/ 53950 w 1393375"/>
              <a:gd name="connsiteY127" fmla="*/ 70136 h 263277"/>
              <a:gd name="connsiteX128" fmla="*/ 0 w 1393375"/>
              <a:gd name="connsiteY128" fmla="*/ 70136 h 263277"/>
              <a:gd name="connsiteX129" fmla="*/ 767061 w 1393375"/>
              <a:gd name="connsiteY129" fmla="*/ 37766 h 263277"/>
              <a:gd name="connsiteX130" fmla="*/ 788641 w 1393375"/>
              <a:gd name="connsiteY130" fmla="*/ 75531 h 263277"/>
              <a:gd name="connsiteX131" fmla="*/ 777851 w 1393375"/>
              <a:gd name="connsiteY131" fmla="*/ 85242 h 263277"/>
              <a:gd name="connsiteX132" fmla="*/ 770298 w 1393375"/>
              <a:gd name="connsiteY132" fmla="*/ 74452 h 263277"/>
              <a:gd name="connsiteX133" fmla="*/ 769219 w 1393375"/>
              <a:gd name="connsiteY133" fmla="*/ 65820 h 263277"/>
              <a:gd name="connsiteX134" fmla="*/ 764902 w 1393375"/>
              <a:gd name="connsiteY134" fmla="*/ 39924 h 263277"/>
              <a:gd name="connsiteX135" fmla="*/ 822090 w 1393375"/>
              <a:gd name="connsiteY135" fmla="*/ 30213 h 263277"/>
              <a:gd name="connsiteX136" fmla="*/ 822090 w 1393375"/>
              <a:gd name="connsiteY136" fmla="*/ 75531 h 263277"/>
              <a:gd name="connsiteX137" fmla="*/ 831801 w 1393375"/>
              <a:gd name="connsiteY137" fmla="*/ 38845 h 263277"/>
              <a:gd name="connsiteX138" fmla="*/ 843670 w 1393375"/>
              <a:gd name="connsiteY138" fmla="*/ 41003 h 263277"/>
              <a:gd name="connsiteX139" fmla="*/ 851223 w 1393375"/>
              <a:gd name="connsiteY139" fmla="*/ 39924 h 263277"/>
              <a:gd name="connsiteX140" fmla="*/ 851223 w 1393375"/>
              <a:gd name="connsiteY140" fmla="*/ 30213 h 263277"/>
              <a:gd name="connsiteX141" fmla="*/ 763823 w 1393375"/>
              <a:gd name="connsiteY141" fmla="*/ 30213 h 263277"/>
              <a:gd name="connsiteX142" fmla="*/ 763823 w 1393375"/>
              <a:gd name="connsiteY142" fmla="*/ 90637 h 263277"/>
              <a:gd name="connsiteX143" fmla="*/ 790799 w 1393375"/>
              <a:gd name="connsiteY143" fmla="*/ 90637 h 263277"/>
              <a:gd name="connsiteX144" fmla="*/ 790799 w 1393375"/>
              <a:gd name="connsiteY144" fmla="*/ 30213 h 263277"/>
              <a:gd name="connsiteX145" fmla="*/ 248729 w 1393375"/>
              <a:gd name="connsiteY145" fmla="*/ 10790 h 263277"/>
              <a:gd name="connsiteX146" fmla="*/ 424607 w 1393375"/>
              <a:gd name="connsiteY146" fmla="*/ 10790 h 263277"/>
              <a:gd name="connsiteX147" fmla="*/ 424607 w 1393375"/>
              <a:gd name="connsiteY147" fmla="*/ 30213 h 263277"/>
              <a:gd name="connsiteX148" fmla="*/ 353393 w 1393375"/>
              <a:gd name="connsiteY148" fmla="*/ 30213 h 263277"/>
              <a:gd name="connsiteX149" fmla="*/ 353393 w 1393375"/>
              <a:gd name="connsiteY149" fmla="*/ 100348 h 263277"/>
              <a:gd name="connsiteX150" fmla="*/ 411659 w 1393375"/>
              <a:gd name="connsiteY150" fmla="*/ 100348 h 263277"/>
              <a:gd name="connsiteX151" fmla="*/ 411659 w 1393375"/>
              <a:gd name="connsiteY151" fmla="*/ 120849 h 263277"/>
              <a:gd name="connsiteX152" fmla="*/ 353393 w 1393375"/>
              <a:gd name="connsiteY152" fmla="*/ 120849 h 263277"/>
              <a:gd name="connsiteX153" fmla="*/ 353393 w 1393375"/>
              <a:gd name="connsiteY153" fmla="*/ 233065 h 263277"/>
              <a:gd name="connsiteX154" fmla="*/ 424607 w 1393375"/>
              <a:gd name="connsiteY154" fmla="*/ 233065 h 263277"/>
              <a:gd name="connsiteX155" fmla="*/ 424607 w 1393375"/>
              <a:gd name="connsiteY155" fmla="*/ 254645 h 263277"/>
              <a:gd name="connsiteX156" fmla="*/ 242255 w 1393375"/>
              <a:gd name="connsiteY156" fmla="*/ 254645 h 263277"/>
              <a:gd name="connsiteX157" fmla="*/ 242255 w 1393375"/>
              <a:gd name="connsiteY157" fmla="*/ 233065 h 263277"/>
              <a:gd name="connsiteX158" fmla="*/ 263835 w 1393375"/>
              <a:gd name="connsiteY158" fmla="*/ 233065 h 263277"/>
              <a:gd name="connsiteX159" fmla="*/ 263835 w 1393375"/>
              <a:gd name="connsiteY159" fmla="*/ 73373 h 263277"/>
              <a:gd name="connsiteX160" fmla="*/ 295126 w 1393375"/>
              <a:gd name="connsiteY160" fmla="*/ 73373 h 263277"/>
              <a:gd name="connsiteX161" fmla="*/ 295126 w 1393375"/>
              <a:gd name="connsiteY161" fmla="*/ 233065 h 263277"/>
              <a:gd name="connsiteX162" fmla="*/ 318865 w 1393375"/>
              <a:gd name="connsiteY162" fmla="*/ 233065 h 263277"/>
              <a:gd name="connsiteX163" fmla="*/ 318865 w 1393375"/>
              <a:gd name="connsiteY163" fmla="*/ 30213 h 263277"/>
              <a:gd name="connsiteX164" fmla="*/ 248729 w 1393375"/>
              <a:gd name="connsiteY164" fmla="*/ 30213 h 263277"/>
              <a:gd name="connsiteX165" fmla="*/ 1079451 w 1393375"/>
              <a:gd name="connsiteY165" fmla="*/ 3237 h 263277"/>
              <a:gd name="connsiteX166" fmla="*/ 1115058 w 1393375"/>
              <a:gd name="connsiteY166" fmla="*/ 3237 h 263277"/>
              <a:gd name="connsiteX167" fmla="*/ 1110742 w 1393375"/>
              <a:gd name="connsiteY167" fmla="*/ 15106 h 263277"/>
              <a:gd name="connsiteX168" fmla="*/ 1108584 w 1393375"/>
              <a:gd name="connsiteY168" fmla="*/ 22659 h 263277"/>
              <a:gd name="connsiteX169" fmla="*/ 1152823 w 1393375"/>
              <a:gd name="connsiteY169" fmla="*/ 22659 h 263277"/>
              <a:gd name="connsiteX170" fmla="*/ 1152823 w 1393375"/>
              <a:gd name="connsiteY170" fmla="*/ 41003 h 263277"/>
              <a:gd name="connsiteX171" fmla="*/ 1097794 w 1393375"/>
              <a:gd name="connsiteY171" fmla="*/ 41003 h 263277"/>
              <a:gd name="connsiteX172" fmla="*/ 1095636 w 1393375"/>
              <a:gd name="connsiteY172" fmla="*/ 43161 h 263277"/>
              <a:gd name="connsiteX173" fmla="*/ 1094557 w 1393375"/>
              <a:gd name="connsiteY173" fmla="*/ 45319 h 263277"/>
              <a:gd name="connsiteX174" fmla="*/ 1128006 w 1393375"/>
              <a:gd name="connsiteY174" fmla="*/ 56109 h 263277"/>
              <a:gd name="connsiteX175" fmla="*/ 1128006 w 1393375"/>
              <a:gd name="connsiteY175" fmla="*/ 77689 h 263277"/>
              <a:gd name="connsiteX176" fmla="*/ 1110742 w 1393375"/>
              <a:gd name="connsiteY176" fmla="*/ 74452 h 263277"/>
              <a:gd name="connsiteX177" fmla="*/ 1105347 w 1393375"/>
              <a:gd name="connsiteY177" fmla="*/ 67978 h 263277"/>
              <a:gd name="connsiteX178" fmla="*/ 1090241 w 1393375"/>
              <a:gd name="connsiteY178" fmla="*/ 50714 h 263277"/>
              <a:gd name="connsiteX179" fmla="*/ 1053555 w 1393375"/>
              <a:gd name="connsiteY179" fmla="*/ 79847 h 263277"/>
              <a:gd name="connsiteX180" fmla="*/ 1051397 w 1393375"/>
              <a:gd name="connsiteY180" fmla="*/ 77689 h 263277"/>
              <a:gd name="connsiteX181" fmla="*/ 1079451 w 1393375"/>
              <a:gd name="connsiteY181" fmla="*/ 3237 h 263277"/>
              <a:gd name="connsiteX182" fmla="*/ 992051 w 1393375"/>
              <a:gd name="connsiteY182" fmla="*/ 2158 h 263277"/>
              <a:gd name="connsiteX183" fmla="*/ 1028738 w 1393375"/>
              <a:gd name="connsiteY183" fmla="*/ 2158 h 263277"/>
              <a:gd name="connsiteX184" fmla="*/ 1023343 w 1393375"/>
              <a:gd name="connsiteY184" fmla="*/ 15106 h 263277"/>
              <a:gd name="connsiteX185" fmla="*/ 1021185 w 1393375"/>
              <a:gd name="connsiteY185" fmla="*/ 22659 h 263277"/>
              <a:gd name="connsiteX186" fmla="*/ 1063266 w 1393375"/>
              <a:gd name="connsiteY186" fmla="*/ 22659 h 263277"/>
              <a:gd name="connsiteX187" fmla="*/ 1063266 w 1393375"/>
              <a:gd name="connsiteY187" fmla="*/ 41003 h 263277"/>
              <a:gd name="connsiteX188" fmla="*/ 1010395 w 1393375"/>
              <a:gd name="connsiteY188" fmla="*/ 41003 h 263277"/>
              <a:gd name="connsiteX189" fmla="*/ 1006078 w 1393375"/>
              <a:gd name="connsiteY189" fmla="*/ 46398 h 263277"/>
              <a:gd name="connsiteX190" fmla="*/ 1041686 w 1393375"/>
              <a:gd name="connsiteY190" fmla="*/ 56109 h 263277"/>
              <a:gd name="connsiteX191" fmla="*/ 1040607 w 1393375"/>
              <a:gd name="connsiteY191" fmla="*/ 78768 h 263277"/>
              <a:gd name="connsiteX192" fmla="*/ 1023343 w 1393375"/>
              <a:gd name="connsiteY192" fmla="*/ 73373 h 263277"/>
              <a:gd name="connsiteX193" fmla="*/ 1001762 w 1393375"/>
              <a:gd name="connsiteY193" fmla="*/ 51793 h 263277"/>
              <a:gd name="connsiteX194" fmla="*/ 969392 w 1393375"/>
              <a:gd name="connsiteY194" fmla="*/ 75531 h 263277"/>
              <a:gd name="connsiteX195" fmla="*/ 967234 w 1393375"/>
              <a:gd name="connsiteY195" fmla="*/ 74452 h 263277"/>
              <a:gd name="connsiteX196" fmla="*/ 992051 w 1393375"/>
              <a:gd name="connsiteY196" fmla="*/ 2158 h 263277"/>
              <a:gd name="connsiteX197" fmla="*/ 1305707 w 1393375"/>
              <a:gd name="connsiteY197" fmla="*/ 1079 h 263277"/>
              <a:gd name="connsiteX198" fmla="*/ 1335919 w 1393375"/>
              <a:gd name="connsiteY198" fmla="*/ 1079 h 263277"/>
              <a:gd name="connsiteX199" fmla="*/ 1335919 w 1393375"/>
              <a:gd name="connsiteY199" fmla="*/ 24818 h 263277"/>
              <a:gd name="connsiteX200" fmla="*/ 1386632 w 1393375"/>
              <a:gd name="connsiteY200" fmla="*/ 24818 h 263277"/>
              <a:gd name="connsiteX201" fmla="*/ 1386632 w 1393375"/>
              <a:gd name="connsiteY201" fmla="*/ 44240 h 263277"/>
              <a:gd name="connsiteX202" fmla="*/ 1335919 w 1393375"/>
              <a:gd name="connsiteY202" fmla="*/ 44240 h 263277"/>
              <a:gd name="connsiteX203" fmla="*/ 1335919 w 1393375"/>
              <a:gd name="connsiteY203" fmla="*/ 203932 h 263277"/>
              <a:gd name="connsiteX204" fmla="*/ 1365052 w 1393375"/>
              <a:gd name="connsiteY204" fmla="*/ 203932 h 263277"/>
              <a:gd name="connsiteX205" fmla="*/ 1365052 w 1393375"/>
              <a:gd name="connsiteY205" fmla="*/ 223354 h 263277"/>
              <a:gd name="connsiteX206" fmla="*/ 1335919 w 1393375"/>
              <a:gd name="connsiteY206" fmla="*/ 223354 h 263277"/>
              <a:gd name="connsiteX207" fmla="*/ 1335919 w 1393375"/>
              <a:gd name="connsiteY207" fmla="*/ 258961 h 263277"/>
              <a:gd name="connsiteX208" fmla="*/ 1305707 w 1393375"/>
              <a:gd name="connsiteY208" fmla="*/ 258961 h 263277"/>
              <a:gd name="connsiteX209" fmla="*/ 1305707 w 1393375"/>
              <a:gd name="connsiteY209" fmla="*/ 223354 h 263277"/>
              <a:gd name="connsiteX210" fmla="*/ 1272258 w 1393375"/>
              <a:gd name="connsiteY210" fmla="*/ 223354 h 263277"/>
              <a:gd name="connsiteX211" fmla="*/ 1272258 w 1393375"/>
              <a:gd name="connsiteY211" fmla="*/ 203932 h 263277"/>
              <a:gd name="connsiteX212" fmla="*/ 1305707 w 1393375"/>
              <a:gd name="connsiteY212" fmla="*/ 203932 h 263277"/>
              <a:gd name="connsiteX213" fmla="*/ 1305707 w 1393375"/>
              <a:gd name="connsiteY213" fmla="*/ 44240 h 263277"/>
              <a:gd name="connsiteX214" fmla="*/ 1257152 w 1393375"/>
              <a:gd name="connsiteY214" fmla="*/ 44240 h 263277"/>
              <a:gd name="connsiteX215" fmla="*/ 1257152 w 1393375"/>
              <a:gd name="connsiteY215" fmla="*/ 24818 h 263277"/>
              <a:gd name="connsiteX216" fmla="*/ 1305707 w 1393375"/>
              <a:gd name="connsiteY216" fmla="*/ 24818 h 263277"/>
              <a:gd name="connsiteX217" fmla="*/ 1228018 w 1393375"/>
              <a:gd name="connsiteY217" fmla="*/ 1079 h 263277"/>
              <a:gd name="connsiteX218" fmla="*/ 1264705 w 1393375"/>
              <a:gd name="connsiteY218" fmla="*/ 1079 h 263277"/>
              <a:gd name="connsiteX219" fmla="*/ 1229097 w 1393375"/>
              <a:gd name="connsiteY219" fmla="*/ 55030 h 263277"/>
              <a:gd name="connsiteX220" fmla="*/ 1248520 w 1393375"/>
              <a:gd name="connsiteY220" fmla="*/ 55030 h 263277"/>
              <a:gd name="connsiteX221" fmla="*/ 1248520 w 1393375"/>
              <a:gd name="connsiteY221" fmla="*/ 260040 h 263277"/>
              <a:gd name="connsiteX222" fmla="*/ 1218307 w 1393375"/>
              <a:gd name="connsiteY222" fmla="*/ 260040 h 263277"/>
              <a:gd name="connsiteX223" fmla="*/ 1218307 w 1393375"/>
              <a:gd name="connsiteY223" fmla="*/ 63662 h 263277"/>
              <a:gd name="connsiteX224" fmla="*/ 1204280 w 1393375"/>
              <a:gd name="connsiteY224" fmla="*/ 71215 h 263277"/>
              <a:gd name="connsiteX225" fmla="*/ 1202122 w 1393375"/>
              <a:gd name="connsiteY225" fmla="*/ 69057 h 263277"/>
              <a:gd name="connsiteX226" fmla="*/ 1228018 w 1393375"/>
              <a:gd name="connsiteY226" fmla="*/ 1079 h 263277"/>
              <a:gd name="connsiteX227" fmla="*/ 858776 w 1393375"/>
              <a:gd name="connsiteY227" fmla="*/ 1079 h 263277"/>
              <a:gd name="connsiteX228" fmla="*/ 892225 w 1393375"/>
              <a:gd name="connsiteY228" fmla="*/ 9711 h 263277"/>
              <a:gd name="connsiteX229" fmla="*/ 881435 w 1393375"/>
              <a:gd name="connsiteY229" fmla="*/ 23739 h 263277"/>
              <a:gd name="connsiteX230" fmla="*/ 881435 w 1393375"/>
              <a:gd name="connsiteY230" fmla="*/ 118691 h 263277"/>
              <a:gd name="connsiteX231" fmla="*/ 851223 w 1393375"/>
              <a:gd name="connsiteY231" fmla="*/ 118691 h 263277"/>
              <a:gd name="connsiteX232" fmla="*/ 851223 w 1393375"/>
              <a:gd name="connsiteY232" fmla="*/ 107901 h 263277"/>
              <a:gd name="connsiteX233" fmla="*/ 822090 w 1393375"/>
              <a:gd name="connsiteY233" fmla="*/ 107901 h 263277"/>
              <a:gd name="connsiteX234" fmla="*/ 822090 w 1393375"/>
              <a:gd name="connsiteY234" fmla="*/ 134876 h 263277"/>
              <a:gd name="connsiteX235" fmla="*/ 880356 w 1393375"/>
              <a:gd name="connsiteY235" fmla="*/ 134876 h 263277"/>
              <a:gd name="connsiteX236" fmla="*/ 880356 w 1393375"/>
              <a:gd name="connsiteY236" fmla="*/ 153219 h 263277"/>
              <a:gd name="connsiteX237" fmla="*/ 822090 w 1393375"/>
              <a:gd name="connsiteY237" fmla="*/ 153219 h 263277"/>
              <a:gd name="connsiteX238" fmla="*/ 822090 w 1393375"/>
              <a:gd name="connsiteY238" fmla="*/ 173720 h 263277"/>
              <a:gd name="connsiteX239" fmla="*/ 894383 w 1393375"/>
              <a:gd name="connsiteY239" fmla="*/ 173720 h 263277"/>
              <a:gd name="connsiteX240" fmla="*/ 894383 w 1393375"/>
              <a:gd name="connsiteY240" fmla="*/ 190984 h 263277"/>
              <a:gd name="connsiteX241" fmla="*/ 717426 w 1393375"/>
              <a:gd name="connsiteY241" fmla="*/ 190984 h 263277"/>
              <a:gd name="connsiteX242" fmla="*/ 717426 w 1393375"/>
              <a:gd name="connsiteY242" fmla="*/ 173720 h 263277"/>
              <a:gd name="connsiteX243" fmla="*/ 790799 w 1393375"/>
              <a:gd name="connsiteY243" fmla="*/ 173720 h 263277"/>
              <a:gd name="connsiteX244" fmla="*/ 790799 w 1393375"/>
              <a:gd name="connsiteY244" fmla="*/ 153219 h 263277"/>
              <a:gd name="connsiteX245" fmla="*/ 728216 w 1393375"/>
              <a:gd name="connsiteY245" fmla="*/ 153219 h 263277"/>
              <a:gd name="connsiteX246" fmla="*/ 728216 w 1393375"/>
              <a:gd name="connsiteY246" fmla="*/ 134876 h 263277"/>
              <a:gd name="connsiteX247" fmla="*/ 790799 w 1393375"/>
              <a:gd name="connsiteY247" fmla="*/ 134876 h 263277"/>
              <a:gd name="connsiteX248" fmla="*/ 790799 w 1393375"/>
              <a:gd name="connsiteY248" fmla="*/ 107901 h 263277"/>
              <a:gd name="connsiteX249" fmla="*/ 763823 w 1393375"/>
              <a:gd name="connsiteY249" fmla="*/ 107901 h 263277"/>
              <a:gd name="connsiteX250" fmla="*/ 763823 w 1393375"/>
              <a:gd name="connsiteY250" fmla="*/ 119770 h 263277"/>
              <a:gd name="connsiteX251" fmla="*/ 732532 w 1393375"/>
              <a:gd name="connsiteY251" fmla="*/ 119770 h 263277"/>
              <a:gd name="connsiteX252" fmla="*/ 732532 w 1393375"/>
              <a:gd name="connsiteY252" fmla="*/ 4316 h 263277"/>
              <a:gd name="connsiteX253" fmla="*/ 763823 w 1393375"/>
              <a:gd name="connsiteY253" fmla="*/ 4316 h 263277"/>
              <a:gd name="connsiteX254" fmla="*/ 763823 w 1393375"/>
              <a:gd name="connsiteY254" fmla="*/ 12948 h 263277"/>
              <a:gd name="connsiteX255" fmla="*/ 850144 w 1393375"/>
              <a:gd name="connsiteY255" fmla="*/ 12948 h 263277"/>
              <a:gd name="connsiteX256" fmla="*/ 69057 w 1393375"/>
              <a:gd name="connsiteY256" fmla="*/ 1079 h 263277"/>
              <a:gd name="connsiteX257" fmla="*/ 115454 w 1393375"/>
              <a:gd name="connsiteY257" fmla="*/ 22659 h 263277"/>
              <a:gd name="connsiteX258" fmla="*/ 103585 w 1393375"/>
              <a:gd name="connsiteY258" fmla="*/ 45319 h 263277"/>
              <a:gd name="connsiteX259" fmla="*/ 83084 w 1393375"/>
              <a:gd name="connsiteY259" fmla="*/ 36687 h 263277"/>
              <a:gd name="connsiteX260" fmla="*/ 80926 w 1393375"/>
              <a:gd name="connsiteY260" fmla="*/ 30213 h 263277"/>
              <a:gd name="connsiteX261" fmla="*/ 67978 w 1393375"/>
              <a:gd name="connsiteY261" fmla="*/ 3237 h 263277"/>
              <a:gd name="connsiteX262" fmla="*/ 495486 w 1393375"/>
              <a:gd name="connsiteY262" fmla="*/ 0 h 263277"/>
              <a:gd name="connsiteX263" fmla="*/ 544042 w 1393375"/>
              <a:gd name="connsiteY263" fmla="*/ 37766 h 263277"/>
              <a:gd name="connsiteX264" fmla="*/ 578570 w 1393375"/>
              <a:gd name="connsiteY264" fmla="*/ 37766 h 263277"/>
              <a:gd name="connsiteX265" fmla="*/ 602308 w 1393375"/>
              <a:gd name="connsiteY265" fmla="*/ 0 h 263277"/>
              <a:gd name="connsiteX266" fmla="*/ 648705 w 1393375"/>
              <a:gd name="connsiteY266" fmla="*/ 0 h 263277"/>
              <a:gd name="connsiteX267" fmla="*/ 600150 w 1393375"/>
              <a:gd name="connsiteY267" fmla="*/ 37766 h 263277"/>
              <a:gd name="connsiteX268" fmla="*/ 660574 w 1393375"/>
              <a:gd name="connsiteY268" fmla="*/ 37766 h 263277"/>
              <a:gd name="connsiteX269" fmla="*/ 660574 w 1393375"/>
              <a:gd name="connsiteY269" fmla="*/ 56109 h 263277"/>
              <a:gd name="connsiteX270" fmla="*/ 587202 w 1393375"/>
              <a:gd name="connsiteY270" fmla="*/ 56109 h 263277"/>
              <a:gd name="connsiteX271" fmla="*/ 587202 w 1393375"/>
              <a:gd name="connsiteY271" fmla="*/ 74452 h 263277"/>
              <a:gd name="connsiteX272" fmla="*/ 657337 w 1393375"/>
              <a:gd name="connsiteY272" fmla="*/ 74452 h 263277"/>
              <a:gd name="connsiteX273" fmla="*/ 657337 w 1393375"/>
              <a:gd name="connsiteY273" fmla="*/ 92795 h 263277"/>
              <a:gd name="connsiteX274" fmla="*/ 587202 w 1393375"/>
              <a:gd name="connsiteY274" fmla="*/ 92795 h 263277"/>
              <a:gd name="connsiteX275" fmla="*/ 587202 w 1393375"/>
              <a:gd name="connsiteY275" fmla="*/ 116533 h 263277"/>
              <a:gd name="connsiteX276" fmla="*/ 658416 w 1393375"/>
              <a:gd name="connsiteY276" fmla="*/ 116533 h 263277"/>
              <a:gd name="connsiteX277" fmla="*/ 658416 w 1393375"/>
              <a:gd name="connsiteY277" fmla="*/ 133797 h 263277"/>
              <a:gd name="connsiteX278" fmla="*/ 483617 w 1393375"/>
              <a:gd name="connsiteY278" fmla="*/ 133797 h 263277"/>
              <a:gd name="connsiteX279" fmla="*/ 483617 w 1393375"/>
              <a:gd name="connsiteY279" fmla="*/ 116533 h 263277"/>
              <a:gd name="connsiteX280" fmla="*/ 554832 w 1393375"/>
              <a:gd name="connsiteY280" fmla="*/ 116533 h 263277"/>
              <a:gd name="connsiteX281" fmla="*/ 554832 w 1393375"/>
              <a:gd name="connsiteY281" fmla="*/ 92795 h 263277"/>
              <a:gd name="connsiteX282" fmla="*/ 484696 w 1393375"/>
              <a:gd name="connsiteY282" fmla="*/ 92795 h 263277"/>
              <a:gd name="connsiteX283" fmla="*/ 484696 w 1393375"/>
              <a:gd name="connsiteY283" fmla="*/ 74452 h 263277"/>
              <a:gd name="connsiteX284" fmla="*/ 554832 w 1393375"/>
              <a:gd name="connsiteY284" fmla="*/ 74452 h 263277"/>
              <a:gd name="connsiteX285" fmla="*/ 554832 w 1393375"/>
              <a:gd name="connsiteY285" fmla="*/ 56109 h 263277"/>
              <a:gd name="connsiteX286" fmla="*/ 482538 w 1393375"/>
              <a:gd name="connsiteY286" fmla="*/ 56109 h 263277"/>
              <a:gd name="connsiteX287" fmla="*/ 482538 w 1393375"/>
              <a:gd name="connsiteY287" fmla="*/ 37766 h 263277"/>
              <a:gd name="connsiteX288" fmla="*/ 522462 w 1393375"/>
              <a:gd name="connsiteY288" fmla="*/ 37766 h 263277"/>
              <a:gd name="connsiteX289" fmla="*/ 511671 w 1393375"/>
              <a:gd name="connsiteY289" fmla="*/ 26976 h 263277"/>
              <a:gd name="connsiteX290" fmla="*/ 494407 w 1393375"/>
              <a:gd name="connsiteY290" fmla="*/ 2158 h 26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</a:cxnLst>
            <a:rect l="l" t="t" r="r" b="b"/>
            <a:pathLst>
              <a:path w="1393375" h="263277">
                <a:moveTo>
                  <a:pt x="768140" y="201774"/>
                </a:moveTo>
                <a:cubicBezTo>
                  <a:pt x="789000" y="215442"/>
                  <a:pt x="799790" y="229469"/>
                  <a:pt x="800510" y="243855"/>
                </a:cubicBezTo>
                <a:cubicBezTo>
                  <a:pt x="799071" y="251768"/>
                  <a:pt x="794755" y="256803"/>
                  <a:pt x="787562" y="258961"/>
                </a:cubicBezTo>
                <a:cubicBezTo>
                  <a:pt x="780368" y="260400"/>
                  <a:pt x="776052" y="257523"/>
                  <a:pt x="774614" y="250329"/>
                </a:cubicBezTo>
                <a:cubicBezTo>
                  <a:pt x="773894" y="247452"/>
                  <a:pt x="773535" y="243136"/>
                  <a:pt x="773535" y="237381"/>
                </a:cubicBezTo>
                <a:cubicBezTo>
                  <a:pt x="772815" y="225153"/>
                  <a:pt x="770657" y="214003"/>
                  <a:pt x="767061" y="203932"/>
                </a:cubicBezTo>
                <a:close/>
                <a:moveTo>
                  <a:pt x="813458" y="199616"/>
                </a:moveTo>
                <a:cubicBezTo>
                  <a:pt x="835038" y="214003"/>
                  <a:pt x="846187" y="228390"/>
                  <a:pt x="846907" y="242776"/>
                </a:cubicBezTo>
                <a:cubicBezTo>
                  <a:pt x="845468" y="251408"/>
                  <a:pt x="840433" y="256444"/>
                  <a:pt x="831801" y="257882"/>
                </a:cubicBezTo>
                <a:cubicBezTo>
                  <a:pt x="823888" y="257882"/>
                  <a:pt x="819932" y="253566"/>
                  <a:pt x="819932" y="244934"/>
                </a:cubicBezTo>
                <a:cubicBezTo>
                  <a:pt x="819212" y="242057"/>
                  <a:pt x="818853" y="239539"/>
                  <a:pt x="818853" y="237381"/>
                </a:cubicBezTo>
                <a:cubicBezTo>
                  <a:pt x="818133" y="222275"/>
                  <a:pt x="815616" y="210406"/>
                  <a:pt x="811300" y="201774"/>
                </a:cubicBezTo>
                <a:close/>
                <a:moveTo>
                  <a:pt x="740085" y="199616"/>
                </a:moveTo>
                <a:lnTo>
                  <a:pt x="742243" y="199616"/>
                </a:lnTo>
                <a:cubicBezTo>
                  <a:pt x="752314" y="222635"/>
                  <a:pt x="751235" y="240978"/>
                  <a:pt x="739006" y="254645"/>
                </a:cubicBezTo>
                <a:cubicBezTo>
                  <a:pt x="733252" y="260400"/>
                  <a:pt x="727137" y="261839"/>
                  <a:pt x="720663" y="258961"/>
                </a:cubicBezTo>
                <a:cubicBezTo>
                  <a:pt x="714189" y="255365"/>
                  <a:pt x="712391" y="249970"/>
                  <a:pt x="715268" y="242776"/>
                </a:cubicBezTo>
                <a:cubicBezTo>
                  <a:pt x="716707" y="239180"/>
                  <a:pt x="719584" y="234864"/>
                  <a:pt x="723900" y="229828"/>
                </a:cubicBezTo>
                <a:cubicBezTo>
                  <a:pt x="733252" y="218319"/>
                  <a:pt x="738647" y="208248"/>
                  <a:pt x="740085" y="199616"/>
                </a:cubicBezTo>
                <a:close/>
                <a:moveTo>
                  <a:pt x="854460" y="197458"/>
                </a:moveTo>
                <a:cubicBezTo>
                  <a:pt x="876759" y="208968"/>
                  <a:pt x="890786" y="222635"/>
                  <a:pt x="896541" y="238460"/>
                </a:cubicBezTo>
                <a:cubicBezTo>
                  <a:pt x="896541" y="247092"/>
                  <a:pt x="892944" y="253566"/>
                  <a:pt x="885751" y="257882"/>
                </a:cubicBezTo>
                <a:cubicBezTo>
                  <a:pt x="877838" y="260760"/>
                  <a:pt x="872803" y="258242"/>
                  <a:pt x="870645" y="250329"/>
                </a:cubicBezTo>
                <a:cubicBezTo>
                  <a:pt x="869926" y="248171"/>
                  <a:pt x="869206" y="245294"/>
                  <a:pt x="868487" y="241697"/>
                </a:cubicBezTo>
                <a:cubicBezTo>
                  <a:pt x="864890" y="225872"/>
                  <a:pt x="859495" y="211845"/>
                  <a:pt x="852302" y="199616"/>
                </a:cubicBezTo>
                <a:close/>
                <a:moveTo>
                  <a:pt x="1050318" y="181273"/>
                </a:moveTo>
                <a:lnTo>
                  <a:pt x="1050318" y="194221"/>
                </a:lnTo>
                <a:lnTo>
                  <a:pt x="1071898" y="194221"/>
                </a:lnTo>
                <a:lnTo>
                  <a:pt x="1071898" y="181273"/>
                </a:lnTo>
                <a:close/>
                <a:moveTo>
                  <a:pt x="1050318" y="152140"/>
                </a:moveTo>
                <a:lnTo>
                  <a:pt x="1050318" y="165088"/>
                </a:lnTo>
                <a:lnTo>
                  <a:pt x="1071898" y="165088"/>
                </a:lnTo>
                <a:lnTo>
                  <a:pt x="1071898" y="152140"/>
                </a:lnTo>
                <a:close/>
                <a:moveTo>
                  <a:pt x="550516" y="139192"/>
                </a:moveTo>
                <a:lnTo>
                  <a:pt x="586123" y="139192"/>
                </a:lnTo>
                <a:cubicBezTo>
                  <a:pt x="585403" y="141350"/>
                  <a:pt x="584684" y="144947"/>
                  <a:pt x="583965" y="149982"/>
                </a:cubicBezTo>
                <a:cubicBezTo>
                  <a:pt x="583245" y="156456"/>
                  <a:pt x="582886" y="160772"/>
                  <a:pt x="582886" y="162930"/>
                </a:cubicBezTo>
                <a:lnTo>
                  <a:pt x="659495" y="162930"/>
                </a:lnTo>
                <a:lnTo>
                  <a:pt x="659495" y="182352"/>
                </a:lnTo>
                <a:lnTo>
                  <a:pt x="588281" y="182352"/>
                </a:lnTo>
                <a:cubicBezTo>
                  <a:pt x="603387" y="204651"/>
                  <a:pt x="626405" y="219398"/>
                  <a:pt x="657337" y="226591"/>
                </a:cubicBezTo>
                <a:cubicBezTo>
                  <a:pt x="660214" y="228030"/>
                  <a:pt x="661653" y="229109"/>
                  <a:pt x="661653" y="229828"/>
                </a:cubicBezTo>
                <a:cubicBezTo>
                  <a:pt x="661653" y="229828"/>
                  <a:pt x="660214" y="230188"/>
                  <a:pt x="657337" y="230907"/>
                </a:cubicBezTo>
                <a:cubicBezTo>
                  <a:pt x="647986" y="236662"/>
                  <a:pt x="644749" y="245294"/>
                  <a:pt x="647626" y="256803"/>
                </a:cubicBezTo>
                <a:cubicBezTo>
                  <a:pt x="648345" y="258961"/>
                  <a:pt x="648345" y="260400"/>
                  <a:pt x="647626" y="261119"/>
                </a:cubicBezTo>
                <a:cubicBezTo>
                  <a:pt x="646907" y="261839"/>
                  <a:pt x="645468" y="261839"/>
                  <a:pt x="643310" y="261119"/>
                </a:cubicBezTo>
                <a:cubicBezTo>
                  <a:pt x="608062" y="246013"/>
                  <a:pt x="585763" y="221556"/>
                  <a:pt x="576412" y="187747"/>
                </a:cubicBezTo>
                <a:cubicBezTo>
                  <a:pt x="567060" y="220837"/>
                  <a:pt x="533252" y="246013"/>
                  <a:pt x="474985" y="263277"/>
                </a:cubicBezTo>
                <a:lnTo>
                  <a:pt x="473906" y="261119"/>
                </a:lnTo>
                <a:cubicBezTo>
                  <a:pt x="512031" y="236662"/>
                  <a:pt x="535410" y="210406"/>
                  <a:pt x="544042" y="182352"/>
                </a:cubicBezTo>
                <a:lnTo>
                  <a:pt x="476064" y="182352"/>
                </a:lnTo>
                <a:lnTo>
                  <a:pt x="476064" y="162930"/>
                </a:lnTo>
                <a:lnTo>
                  <a:pt x="549437" y="162930"/>
                </a:lnTo>
                <a:cubicBezTo>
                  <a:pt x="550156" y="155737"/>
                  <a:pt x="550516" y="147824"/>
                  <a:pt x="550516" y="139192"/>
                </a:cubicBezTo>
                <a:close/>
                <a:moveTo>
                  <a:pt x="1079451" y="124086"/>
                </a:moveTo>
                <a:lnTo>
                  <a:pt x="1108584" y="133797"/>
                </a:lnTo>
                <a:lnTo>
                  <a:pt x="1101031" y="143508"/>
                </a:lnTo>
                <a:lnTo>
                  <a:pt x="1101031" y="223354"/>
                </a:lnTo>
                <a:lnTo>
                  <a:pt x="1071898" y="223354"/>
                </a:lnTo>
                <a:lnTo>
                  <a:pt x="1071898" y="210406"/>
                </a:lnTo>
                <a:lnTo>
                  <a:pt x="1050318" y="210406"/>
                </a:lnTo>
                <a:lnTo>
                  <a:pt x="1050318" y="223354"/>
                </a:lnTo>
                <a:lnTo>
                  <a:pt x="1021185" y="223354"/>
                </a:lnTo>
                <a:lnTo>
                  <a:pt x="1021185" y="128402"/>
                </a:lnTo>
                <a:lnTo>
                  <a:pt x="1050318" y="128402"/>
                </a:lnTo>
                <a:lnTo>
                  <a:pt x="1050318" y="135955"/>
                </a:lnTo>
                <a:lnTo>
                  <a:pt x="1069740" y="135955"/>
                </a:lnTo>
                <a:close/>
                <a:moveTo>
                  <a:pt x="974787" y="118691"/>
                </a:moveTo>
                <a:lnTo>
                  <a:pt x="1006078" y="118691"/>
                </a:lnTo>
                <a:lnTo>
                  <a:pt x="1006078" y="260040"/>
                </a:lnTo>
                <a:lnTo>
                  <a:pt x="974787" y="260040"/>
                </a:lnTo>
                <a:close/>
                <a:moveTo>
                  <a:pt x="1122611" y="82005"/>
                </a:moveTo>
                <a:lnTo>
                  <a:pt x="1154981" y="90637"/>
                </a:lnTo>
                <a:lnTo>
                  <a:pt x="1147428" y="102506"/>
                </a:lnTo>
                <a:lnTo>
                  <a:pt x="1147428" y="240618"/>
                </a:lnTo>
                <a:cubicBezTo>
                  <a:pt x="1148147" y="252847"/>
                  <a:pt x="1133761" y="260400"/>
                  <a:pt x="1104268" y="263277"/>
                </a:cubicBezTo>
                <a:cubicBezTo>
                  <a:pt x="1100671" y="263277"/>
                  <a:pt x="1098873" y="261119"/>
                  <a:pt x="1098873" y="256803"/>
                </a:cubicBezTo>
                <a:cubicBezTo>
                  <a:pt x="1098873" y="244575"/>
                  <a:pt x="1090600" y="237022"/>
                  <a:pt x="1074056" y="234144"/>
                </a:cubicBezTo>
                <a:lnTo>
                  <a:pt x="1074056" y="230907"/>
                </a:lnTo>
                <a:cubicBezTo>
                  <a:pt x="1099952" y="232346"/>
                  <a:pt x="1113619" y="231627"/>
                  <a:pt x="1115058" y="228749"/>
                </a:cubicBezTo>
                <a:lnTo>
                  <a:pt x="1115058" y="112217"/>
                </a:lnTo>
                <a:lnTo>
                  <a:pt x="1038449" y="112217"/>
                </a:lnTo>
                <a:lnTo>
                  <a:pt x="1038449" y="93874"/>
                </a:lnTo>
                <a:lnTo>
                  <a:pt x="1113979" y="93874"/>
                </a:lnTo>
                <a:close/>
                <a:moveTo>
                  <a:pt x="988814" y="78768"/>
                </a:moveTo>
                <a:cubicBezTo>
                  <a:pt x="1006798" y="78768"/>
                  <a:pt x="1019746" y="83084"/>
                  <a:pt x="1027659" y="91716"/>
                </a:cubicBezTo>
                <a:cubicBezTo>
                  <a:pt x="1033413" y="101067"/>
                  <a:pt x="1033054" y="108620"/>
                  <a:pt x="1026580" y="114375"/>
                </a:cubicBezTo>
                <a:cubicBezTo>
                  <a:pt x="1017948" y="120130"/>
                  <a:pt x="1011474" y="118691"/>
                  <a:pt x="1007158" y="110059"/>
                </a:cubicBezTo>
                <a:cubicBezTo>
                  <a:pt x="1006438" y="110059"/>
                  <a:pt x="1006078" y="109699"/>
                  <a:pt x="1006078" y="108980"/>
                </a:cubicBezTo>
                <a:cubicBezTo>
                  <a:pt x="1001043" y="98190"/>
                  <a:pt x="994929" y="88838"/>
                  <a:pt x="987735" y="80926"/>
                </a:cubicBezTo>
                <a:close/>
                <a:moveTo>
                  <a:pt x="1273337" y="69057"/>
                </a:moveTo>
                <a:lnTo>
                  <a:pt x="1302470" y="69057"/>
                </a:lnTo>
                <a:cubicBezTo>
                  <a:pt x="1298873" y="137394"/>
                  <a:pt x="1281609" y="187387"/>
                  <a:pt x="1250678" y="219038"/>
                </a:cubicBezTo>
                <a:lnTo>
                  <a:pt x="1249599" y="217959"/>
                </a:lnTo>
                <a:cubicBezTo>
                  <a:pt x="1266143" y="176238"/>
                  <a:pt x="1274056" y="126604"/>
                  <a:pt x="1273337" y="69057"/>
                </a:cubicBezTo>
                <a:close/>
                <a:moveTo>
                  <a:pt x="1341314" y="62583"/>
                </a:moveTo>
                <a:lnTo>
                  <a:pt x="1345630" y="62583"/>
                </a:lnTo>
                <a:cubicBezTo>
                  <a:pt x="1354262" y="107181"/>
                  <a:pt x="1370087" y="147464"/>
                  <a:pt x="1393106" y="183431"/>
                </a:cubicBezTo>
                <a:cubicBezTo>
                  <a:pt x="1393825" y="185589"/>
                  <a:pt x="1393106" y="187747"/>
                  <a:pt x="1390948" y="189905"/>
                </a:cubicBezTo>
                <a:cubicBezTo>
                  <a:pt x="1383035" y="194221"/>
                  <a:pt x="1379798" y="203213"/>
                  <a:pt x="1381237" y="216880"/>
                </a:cubicBezTo>
                <a:cubicBezTo>
                  <a:pt x="1380518" y="219038"/>
                  <a:pt x="1379798" y="220117"/>
                  <a:pt x="1379079" y="220117"/>
                </a:cubicBezTo>
                <a:cubicBezTo>
                  <a:pt x="1378360" y="220837"/>
                  <a:pt x="1378000" y="220477"/>
                  <a:pt x="1378000" y="219038"/>
                </a:cubicBezTo>
                <a:cubicBezTo>
                  <a:pt x="1351385" y="184510"/>
                  <a:pt x="1339156" y="132358"/>
                  <a:pt x="1341314" y="62583"/>
                </a:cubicBezTo>
                <a:close/>
                <a:moveTo>
                  <a:pt x="851223" y="57188"/>
                </a:moveTo>
                <a:cubicBezTo>
                  <a:pt x="844029" y="69416"/>
                  <a:pt x="834318" y="79847"/>
                  <a:pt x="822090" y="88479"/>
                </a:cubicBezTo>
                <a:lnTo>
                  <a:pt x="822090" y="90637"/>
                </a:lnTo>
                <a:lnTo>
                  <a:pt x="851223" y="90637"/>
                </a:lnTo>
                <a:close/>
                <a:moveTo>
                  <a:pt x="0" y="49635"/>
                </a:moveTo>
                <a:lnTo>
                  <a:pt x="184510" y="49635"/>
                </a:lnTo>
                <a:lnTo>
                  <a:pt x="184510" y="70136"/>
                </a:lnTo>
                <a:lnTo>
                  <a:pt x="86321" y="70136"/>
                </a:lnTo>
                <a:cubicBezTo>
                  <a:pt x="86321" y="88119"/>
                  <a:pt x="86321" y="99988"/>
                  <a:pt x="86321" y="105743"/>
                </a:cubicBezTo>
                <a:lnTo>
                  <a:pt x="133797" y="105743"/>
                </a:lnTo>
                <a:lnTo>
                  <a:pt x="142429" y="92795"/>
                </a:lnTo>
                <a:lnTo>
                  <a:pt x="173720" y="103585"/>
                </a:lnTo>
                <a:lnTo>
                  <a:pt x="164009" y="116533"/>
                </a:lnTo>
                <a:lnTo>
                  <a:pt x="164009" y="211485"/>
                </a:lnTo>
                <a:cubicBezTo>
                  <a:pt x="167606" y="243136"/>
                  <a:pt x="151420" y="259681"/>
                  <a:pt x="115454" y="261119"/>
                </a:cubicBezTo>
                <a:cubicBezTo>
                  <a:pt x="108980" y="262558"/>
                  <a:pt x="106102" y="260400"/>
                  <a:pt x="106822" y="254645"/>
                </a:cubicBezTo>
                <a:cubicBezTo>
                  <a:pt x="106822" y="243855"/>
                  <a:pt x="98549" y="236302"/>
                  <a:pt x="82005" y="231986"/>
                </a:cubicBezTo>
                <a:lnTo>
                  <a:pt x="82005" y="229828"/>
                </a:lnTo>
                <a:cubicBezTo>
                  <a:pt x="107901" y="230548"/>
                  <a:pt x="122287" y="230548"/>
                  <a:pt x="125165" y="229828"/>
                </a:cubicBezTo>
                <a:cubicBezTo>
                  <a:pt x="130919" y="228390"/>
                  <a:pt x="133437" y="221196"/>
                  <a:pt x="132718" y="208248"/>
                </a:cubicBezTo>
                <a:lnTo>
                  <a:pt x="132718" y="125165"/>
                </a:lnTo>
                <a:lnTo>
                  <a:pt x="85242" y="125165"/>
                </a:lnTo>
                <a:cubicBezTo>
                  <a:pt x="82364" y="187747"/>
                  <a:pt x="55029" y="233065"/>
                  <a:pt x="3237" y="261119"/>
                </a:cubicBezTo>
                <a:lnTo>
                  <a:pt x="1079" y="258961"/>
                </a:lnTo>
                <a:cubicBezTo>
                  <a:pt x="39204" y="224433"/>
                  <a:pt x="56828" y="161491"/>
                  <a:pt x="53950" y="70136"/>
                </a:cubicBezTo>
                <a:lnTo>
                  <a:pt x="0" y="70136"/>
                </a:lnTo>
                <a:close/>
                <a:moveTo>
                  <a:pt x="767061" y="37766"/>
                </a:moveTo>
                <a:cubicBezTo>
                  <a:pt x="784325" y="49275"/>
                  <a:pt x="791518" y="61863"/>
                  <a:pt x="788641" y="75531"/>
                </a:cubicBezTo>
                <a:cubicBezTo>
                  <a:pt x="787202" y="82005"/>
                  <a:pt x="783605" y="85242"/>
                  <a:pt x="777851" y="85242"/>
                </a:cubicBezTo>
                <a:cubicBezTo>
                  <a:pt x="772815" y="84522"/>
                  <a:pt x="770298" y="80926"/>
                  <a:pt x="770298" y="74452"/>
                </a:cubicBezTo>
                <a:cubicBezTo>
                  <a:pt x="769578" y="71574"/>
                  <a:pt x="769219" y="68697"/>
                  <a:pt x="769219" y="65820"/>
                </a:cubicBezTo>
                <a:cubicBezTo>
                  <a:pt x="769219" y="55030"/>
                  <a:pt x="767780" y="46398"/>
                  <a:pt x="764902" y="39924"/>
                </a:cubicBezTo>
                <a:close/>
                <a:moveTo>
                  <a:pt x="822090" y="30213"/>
                </a:moveTo>
                <a:lnTo>
                  <a:pt x="822090" y="75531"/>
                </a:lnTo>
                <a:cubicBezTo>
                  <a:pt x="826406" y="66179"/>
                  <a:pt x="829643" y="53951"/>
                  <a:pt x="831801" y="38845"/>
                </a:cubicBezTo>
                <a:cubicBezTo>
                  <a:pt x="836117" y="39564"/>
                  <a:pt x="840073" y="40283"/>
                  <a:pt x="843670" y="41003"/>
                </a:cubicBezTo>
                <a:cubicBezTo>
                  <a:pt x="847266" y="41003"/>
                  <a:pt x="849784" y="40643"/>
                  <a:pt x="851223" y="39924"/>
                </a:cubicBezTo>
                <a:lnTo>
                  <a:pt x="851223" y="30213"/>
                </a:lnTo>
                <a:close/>
                <a:moveTo>
                  <a:pt x="763823" y="30213"/>
                </a:moveTo>
                <a:lnTo>
                  <a:pt x="763823" y="90637"/>
                </a:lnTo>
                <a:lnTo>
                  <a:pt x="790799" y="90637"/>
                </a:lnTo>
                <a:lnTo>
                  <a:pt x="790799" y="30213"/>
                </a:lnTo>
                <a:close/>
                <a:moveTo>
                  <a:pt x="248729" y="10790"/>
                </a:moveTo>
                <a:lnTo>
                  <a:pt x="424607" y="10790"/>
                </a:lnTo>
                <a:lnTo>
                  <a:pt x="424607" y="30213"/>
                </a:lnTo>
                <a:lnTo>
                  <a:pt x="353393" y="30213"/>
                </a:lnTo>
                <a:lnTo>
                  <a:pt x="353393" y="100348"/>
                </a:lnTo>
                <a:lnTo>
                  <a:pt x="411659" y="100348"/>
                </a:lnTo>
                <a:lnTo>
                  <a:pt x="411659" y="120849"/>
                </a:lnTo>
                <a:lnTo>
                  <a:pt x="353393" y="120849"/>
                </a:lnTo>
                <a:lnTo>
                  <a:pt x="353393" y="233065"/>
                </a:lnTo>
                <a:lnTo>
                  <a:pt x="424607" y="233065"/>
                </a:lnTo>
                <a:lnTo>
                  <a:pt x="424607" y="254645"/>
                </a:lnTo>
                <a:lnTo>
                  <a:pt x="242255" y="254645"/>
                </a:lnTo>
                <a:lnTo>
                  <a:pt x="242255" y="233065"/>
                </a:lnTo>
                <a:lnTo>
                  <a:pt x="263835" y="233065"/>
                </a:lnTo>
                <a:lnTo>
                  <a:pt x="263835" y="73373"/>
                </a:lnTo>
                <a:lnTo>
                  <a:pt x="295126" y="73373"/>
                </a:lnTo>
                <a:lnTo>
                  <a:pt x="295126" y="233065"/>
                </a:lnTo>
                <a:lnTo>
                  <a:pt x="318865" y="233065"/>
                </a:lnTo>
                <a:lnTo>
                  <a:pt x="318865" y="30213"/>
                </a:lnTo>
                <a:lnTo>
                  <a:pt x="248729" y="30213"/>
                </a:lnTo>
                <a:close/>
                <a:moveTo>
                  <a:pt x="1079451" y="3237"/>
                </a:moveTo>
                <a:lnTo>
                  <a:pt x="1115058" y="3237"/>
                </a:lnTo>
                <a:cubicBezTo>
                  <a:pt x="1113619" y="6834"/>
                  <a:pt x="1112180" y="10790"/>
                  <a:pt x="1110742" y="15106"/>
                </a:cubicBezTo>
                <a:cubicBezTo>
                  <a:pt x="1109303" y="19422"/>
                  <a:pt x="1108584" y="21940"/>
                  <a:pt x="1108584" y="22659"/>
                </a:cubicBezTo>
                <a:lnTo>
                  <a:pt x="1152823" y="22659"/>
                </a:lnTo>
                <a:lnTo>
                  <a:pt x="1152823" y="41003"/>
                </a:lnTo>
                <a:lnTo>
                  <a:pt x="1097794" y="41003"/>
                </a:lnTo>
                <a:cubicBezTo>
                  <a:pt x="1097074" y="41722"/>
                  <a:pt x="1096355" y="42441"/>
                  <a:pt x="1095636" y="43161"/>
                </a:cubicBezTo>
                <a:cubicBezTo>
                  <a:pt x="1094916" y="44599"/>
                  <a:pt x="1094557" y="45319"/>
                  <a:pt x="1094557" y="45319"/>
                </a:cubicBezTo>
                <a:cubicBezTo>
                  <a:pt x="1111101" y="46757"/>
                  <a:pt x="1122251" y="50354"/>
                  <a:pt x="1128006" y="56109"/>
                </a:cubicBezTo>
                <a:cubicBezTo>
                  <a:pt x="1134480" y="63302"/>
                  <a:pt x="1134480" y="70495"/>
                  <a:pt x="1128006" y="77689"/>
                </a:cubicBezTo>
                <a:cubicBezTo>
                  <a:pt x="1122970" y="83443"/>
                  <a:pt x="1117216" y="82364"/>
                  <a:pt x="1110742" y="74452"/>
                </a:cubicBezTo>
                <a:cubicBezTo>
                  <a:pt x="1108584" y="73013"/>
                  <a:pt x="1106785" y="70855"/>
                  <a:pt x="1105347" y="67978"/>
                </a:cubicBezTo>
                <a:cubicBezTo>
                  <a:pt x="1099592" y="60065"/>
                  <a:pt x="1094557" y="54310"/>
                  <a:pt x="1090241" y="50714"/>
                </a:cubicBezTo>
                <a:cubicBezTo>
                  <a:pt x="1080889" y="61504"/>
                  <a:pt x="1068661" y="71215"/>
                  <a:pt x="1053555" y="79847"/>
                </a:cubicBezTo>
                <a:lnTo>
                  <a:pt x="1051397" y="77689"/>
                </a:lnTo>
                <a:cubicBezTo>
                  <a:pt x="1066503" y="54670"/>
                  <a:pt x="1075854" y="29853"/>
                  <a:pt x="1079451" y="3237"/>
                </a:cubicBezTo>
                <a:close/>
                <a:moveTo>
                  <a:pt x="992051" y="2158"/>
                </a:moveTo>
                <a:lnTo>
                  <a:pt x="1028738" y="2158"/>
                </a:lnTo>
                <a:cubicBezTo>
                  <a:pt x="1027299" y="5755"/>
                  <a:pt x="1025501" y="10071"/>
                  <a:pt x="1023343" y="15106"/>
                </a:cubicBezTo>
                <a:cubicBezTo>
                  <a:pt x="1021904" y="18703"/>
                  <a:pt x="1021185" y="21221"/>
                  <a:pt x="1021185" y="22659"/>
                </a:cubicBezTo>
                <a:lnTo>
                  <a:pt x="1063266" y="22659"/>
                </a:lnTo>
                <a:lnTo>
                  <a:pt x="1063266" y="41003"/>
                </a:lnTo>
                <a:lnTo>
                  <a:pt x="1010395" y="41003"/>
                </a:lnTo>
                <a:cubicBezTo>
                  <a:pt x="1008956" y="43161"/>
                  <a:pt x="1007517" y="44959"/>
                  <a:pt x="1006078" y="46398"/>
                </a:cubicBezTo>
                <a:cubicBezTo>
                  <a:pt x="1022623" y="47117"/>
                  <a:pt x="1034492" y="50354"/>
                  <a:pt x="1041686" y="56109"/>
                </a:cubicBezTo>
                <a:cubicBezTo>
                  <a:pt x="1046721" y="64741"/>
                  <a:pt x="1046361" y="72294"/>
                  <a:pt x="1040607" y="78768"/>
                </a:cubicBezTo>
                <a:cubicBezTo>
                  <a:pt x="1034852" y="83803"/>
                  <a:pt x="1029097" y="82005"/>
                  <a:pt x="1023343" y="73373"/>
                </a:cubicBezTo>
                <a:cubicBezTo>
                  <a:pt x="1015430" y="64021"/>
                  <a:pt x="1008237" y="56828"/>
                  <a:pt x="1001762" y="51793"/>
                </a:cubicBezTo>
                <a:cubicBezTo>
                  <a:pt x="992411" y="61144"/>
                  <a:pt x="981621" y="69057"/>
                  <a:pt x="969392" y="75531"/>
                </a:cubicBezTo>
                <a:lnTo>
                  <a:pt x="967234" y="74452"/>
                </a:lnTo>
                <a:cubicBezTo>
                  <a:pt x="981621" y="48556"/>
                  <a:pt x="989893" y="24458"/>
                  <a:pt x="992051" y="2158"/>
                </a:cubicBezTo>
                <a:close/>
                <a:moveTo>
                  <a:pt x="1305707" y="1079"/>
                </a:moveTo>
                <a:lnTo>
                  <a:pt x="1335919" y="1079"/>
                </a:lnTo>
                <a:lnTo>
                  <a:pt x="1335919" y="24818"/>
                </a:lnTo>
                <a:lnTo>
                  <a:pt x="1386632" y="24818"/>
                </a:lnTo>
                <a:lnTo>
                  <a:pt x="1386632" y="44240"/>
                </a:lnTo>
                <a:lnTo>
                  <a:pt x="1335919" y="44240"/>
                </a:lnTo>
                <a:lnTo>
                  <a:pt x="1335919" y="203932"/>
                </a:lnTo>
                <a:lnTo>
                  <a:pt x="1365052" y="203932"/>
                </a:lnTo>
                <a:lnTo>
                  <a:pt x="1365052" y="223354"/>
                </a:lnTo>
                <a:lnTo>
                  <a:pt x="1335919" y="223354"/>
                </a:lnTo>
                <a:lnTo>
                  <a:pt x="1335919" y="258961"/>
                </a:lnTo>
                <a:lnTo>
                  <a:pt x="1305707" y="258961"/>
                </a:lnTo>
                <a:lnTo>
                  <a:pt x="1305707" y="223354"/>
                </a:lnTo>
                <a:lnTo>
                  <a:pt x="1272258" y="223354"/>
                </a:lnTo>
                <a:lnTo>
                  <a:pt x="1272258" y="203932"/>
                </a:lnTo>
                <a:lnTo>
                  <a:pt x="1305707" y="203932"/>
                </a:lnTo>
                <a:lnTo>
                  <a:pt x="1305707" y="44240"/>
                </a:lnTo>
                <a:lnTo>
                  <a:pt x="1257152" y="44240"/>
                </a:lnTo>
                <a:lnTo>
                  <a:pt x="1257152" y="24818"/>
                </a:lnTo>
                <a:lnTo>
                  <a:pt x="1305707" y="24818"/>
                </a:lnTo>
                <a:close/>
                <a:moveTo>
                  <a:pt x="1228018" y="1079"/>
                </a:moveTo>
                <a:lnTo>
                  <a:pt x="1264705" y="1079"/>
                </a:lnTo>
                <a:cubicBezTo>
                  <a:pt x="1253915" y="28414"/>
                  <a:pt x="1242045" y="46398"/>
                  <a:pt x="1229097" y="55030"/>
                </a:cubicBezTo>
                <a:lnTo>
                  <a:pt x="1248520" y="55030"/>
                </a:lnTo>
                <a:lnTo>
                  <a:pt x="1248520" y="260040"/>
                </a:lnTo>
                <a:lnTo>
                  <a:pt x="1218307" y="260040"/>
                </a:lnTo>
                <a:lnTo>
                  <a:pt x="1218307" y="63662"/>
                </a:lnTo>
                <a:cubicBezTo>
                  <a:pt x="1213991" y="65820"/>
                  <a:pt x="1209316" y="68337"/>
                  <a:pt x="1204280" y="71215"/>
                </a:cubicBezTo>
                <a:lnTo>
                  <a:pt x="1202122" y="69057"/>
                </a:lnTo>
                <a:cubicBezTo>
                  <a:pt x="1215790" y="48915"/>
                  <a:pt x="1224422" y="26256"/>
                  <a:pt x="1228018" y="1079"/>
                </a:cubicBezTo>
                <a:close/>
                <a:moveTo>
                  <a:pt x="858776" y="1079"/>
                </a:moveTo>
                <a:lnTo>
                  <a:pt x="892225" y="9711"/>
                </a:lnTo>
                <a:lnTo>
                  <a:pt x="881435" y="23739"/>
                </a:lnTo>
                <a:lnTo>
                  <a:pt x="881435" y="118691"/>
                </a:lnTo>
                <a:lnTo>
                  <a:pt x="851223" y="118691"/>
                </a:lnTo>
                <a:lnTo>
                  <a:pt x="851223" y="107901"/>
                </a:lnTo>
                <a:lnTo>
                  <a:pt x="822090" y="107901"/>
                </a:lnTo>
                <a:lnTo>
                  <a:pt x="822090" y="134876"/>
                </a:lnTo>
                <a:lnTo>
                  <a:pt x="880356" y="134876"/>
                </a:lnTo>
                <a:lnTo>
                  <a:pt x="880356" y="153219"/>
                </a:lnTo>
                <a:lnTo>
                  <a:pt x="822090" y="153219"/>
                </a:lnTo>
                <a:lnTo>
                  <a:pt x="822090" y="173720"/>
                </a:lnTo>
                <a:lnTo>
                  <a:pt x="894383" y="173720"/>
                </a:lnTo>
                <a:lnTo>
                  <a:pt x="894383" y="190984"/>
                </a:lnTo>
                <a:lnTo>
                  <a:pt x="717426" y="190984"/>
                </a:lnTo>
                <a:lnTo>
                  <a:pt x="717426" y="173720"/>
                </a:lnTo>
                <a:lnTo>
                  <a:pt x="790799" y="173720"/>
                </a:lnTo>
                <a:lnTo>
                  <a:pt x="790799" y="153219"/>
                </a:lnTo>
                <a:lnTo>
                  <a:pt x="728216" y="153219"/>
                </a:lnTo>
                <a:lnTo>
                  <a:pt x="728216" y="134876"/>
                </a:lnTo>
                <a:lnTo>
                  <a:pt x="790799" y="134876"/>
                </a:lnTo>
                <a:lnTo>
                  <a:pt x="790799" y="107901"/>
                </a:lnTo>
                <a:lnTo>
                  <a:pt x="763823" y="107901"/>
                </a:lnTo>
                <a:lnTo>
                  <a:pt x="763823" y="119770"/>
                </a:lnTo>
                <a:lnTo>
                  <a:pt x="732532" y="119770"/>
                </a:lnTo>
                <a:lnTo>
                  <a:pt x="732532" y="4316"/>
                </a:lnTo>
                <a:lnTo>
                  <a:pt x="763823" y="4316"/>
                </a:lnTo>
                <a:lnTo>
                  <a:pt x="763823" y="12948"/>
                </a:lnTo>
                <a:lnTo>
                  <a:pt x="850144" y="12948"/>
                </a:lnTo>
                <a:close/>
                <a:moveTo>
                  <a:pt x="69057" y="1079"/>
                </a:moveTo>
                <a:cubicBezTo>
                  <a:pt x="97111" y="360"/>
                  <a:pt x="112576" y="7553"/>
                  <a:pt x="115454" y="22659"/>
                </a:cubicBezTo>
                <a:cubicBezTo>
                  <a:pt x="116173" y="34169"/>
                  <a:pt x="112217" y="41722"/>
                  <a:pt x="103585" y="45319"/>
                </a:cubicBezTo>
                <a:cubicBezTo>
                  <a:pt x="92795" y="48915"/>
                  <a:pt x="85961" y="46038"/>
                  <a:pt x="83084" y="36687"/>
                </a:cubicBezTo>
                <a:cubicBezTo>
                  <a:pt x="82364" y="34529"/>
                  <a:pt x="81645" y="32371"/>
                  <a:pt x="80926" y="30213"/>
                </a:cubicBezTo>
                <a:cubicBezTo>
                  <a:pt x="79487" y="20142"/>
                  <a:pt x="75171" y="11150"/>
                  <a:pt x="67978" y="3237"/>
                </a:cubicBezTo>
                <a:close/>
                <a:moveTo>
                  <a:pt x="495486" y="0"/>
                </a:moveTo>
                <a:cubicBezTo>
                  <a:pt x="539366" y="3597"/>
                  <a:pt x="555551" y="16185"/>
                  <a:pt x="544042" y="37766"/>
                </a:cubicBezTo>
                <a:lnTo>
                  <a:pt x="578570" y="37766"/>
                </a:lnTo>
                <a:cubicBezTo>
                  <a:pt x="587202" y="28414"/>
                  <a:pt x="595114" y="15826"/>
                  <a:pt x="602308" y="0"/>
                </a:cubicBezTo>
                <a:lnTo>
                  <a:pt x="648705" y="0"/>
                </a:lnTo>
                <a:cubicBezTo>
                  <a:pt x="635757" y="15826"/>
                  <a:pt x="619572" y="28414"/>
                  <a:pt x="600150" y="37766"/>
                </a:cubicBezTo>
                <a:lnTo>
                  <a:pt x="660574" y="37766"/>
                </a:lnTo>
                <a:lnTo>
                  <a:pt x="660574" y="56109"/>
                </a:lnTo>
                <a:lnTo>
                  <a:pt x="587202" y="56109"/>
                </a:lnTo>
                <a:lnTo>
                  <a:pt x="587202" y="74452"/>
                </a:lnTo>
                <a:lnTo>
                  <a:pt x="657337" y="74452"/>
                </a:lnTo>
                <a:lnTo>
                  <a:pt x="657337" y="92795"/>
                </a:lnTo>
                <a:lnTo>
                  <a:pt x="587202" y="92795"/>
                </a:lnTo>
                <a:lnTo>
                  <a:pt x="587202" y="116533"/>
                </a:lnTo>
                <a:lnTo>
                  <a:pt x="658416" y="116533"/>
                </a:lnTo>
                <a:lnTo>
                  <a:pt x="658416" y="133797"/>
                </a:lnTo>
                <a:lnTo>
                  <a:pt x="483617" y="133797"/>
                </a:lnTo>
                <a:lnTo>
                  <a:pt x="483617" y="116533"/>
                </a:lnTo>
                <a:lnTo>
                  <a:pt x="554832" y="116533"/>
                </a:lnTo>
                <a:lnTo>
                  <a:pt x="554832" y="92795"/>
                </a:lnTo>
                <a:lnTo>
                  <a:pt x="484696" y="92795"/>
                </a:lnTo>
                <a:lnTo>
                  <a:pt x="484696" y="74452"/>
                </a:lnTo>
                <a:lnTo>
                  <a:pt x="554832" y="74452"/>
                </a:lnTo>
                <a:lnTo>
                  <a:pt x="554832" y="56109"/>
                </a:lnTo>
                <a:lnTo>
                  <a:pt x="482538" y="56109"/>
                </a:lnTo>
                <a:lnTo>
                  <a:pt x="482538" y="37766"/>
                </a:lnTo>
                <a:lnTo>
                  <a:pt x="522462" y="37766"/>
                </a:lnTo>
                <a:cubicBezTo>
                  <a:pt x="519584" y="37046"/>
                  <a:pt x="515987" y="33450"/>
                  <a:pt x="511671" y="26976"/>
                </a:cubicBezTo>
                <a:cubicBezTo>
                  <a:pt x="508794" y="19782"/>
                  <a:pt x="503039" y="11510"/>
                  <a:pt x="494407" y="21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200" spc="-300" dirty="0">
              <a:latin typeface="方正美黑简体" panose="03000509000000000000" pitchFamily="65" charset="-122"/>
              <a:ea typeface="方正美黑简体" panose="03000509000000000000" pitchFamily="65" charset="-122"/>
            </a:endParaRPr>
          </a:p>
        </p:txBody>
      </p:sp>
      <p:sp>
        <p:nvSpPr>
          <p:cNvPr id="35" name="常用图形-45_矢量">
            <a:extLst>
              <a:ext uri="{FF2B5EF4-FFF2-40B4-BE49-F238E27FC236}">
                <a16:creationId xmlns:a16="http://schemas.microsoft.com/office/drawing/2014/main" id="{A2C5DD9D-7D43-4ACF-B7E1-AD2B8F9B33CE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37" name="常用图形-46_矢量">
            <a:extLst>
              <a:ext uri="{FF2B5EF4-FFF2-40B4-BE49-F238E27FC236}">
                <a16:creationId xmlns:a16="http://schemas.microsoft.com/office/drawing/2014/main" id="{479B7303-E7F3-48AA-A48C-593C4E348619}"/>
              </a:ext>
            </a:extLst>
          </p:cNvPr>
          <p:cNvSpPr/>
          <p:nvPr/>
        </p:nvSpPr>
        <p:spPr>
          <a:xfrm>
            <a:off x="4572402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51" name="常用图形-47_矢量">
            <a:extLst>
              <a:ext uri="{FF2B5EF4-FFF2-40B4-BE49-F238E27FC236}">
                <a16:creationId xmlns:a16="http://schemas.microsoft.com/office/drawing/2014/main" id="{60D2C53A-E546-44B8-9DB0-CD843D7DE35C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53" name="自由线条-41_矢量">
            <a:extLst>
              <a:ext uri="{FF2B5EF4-FFF2-40B4-BE49-F238E27FC236}">
                <a16:creationId xmlns:a16="http://schemas.microsoft.com/office/drawing/2014/main" id="{70C14377-C035-4881-A3B1-0B97EBCC1990}"/>
              </a:ext>
            </a:extLst>
          </p:cNvPr>
          <p:cNvSpPr txBox="1"/>
          <p:nvPr/>
        </p:nvSpPr>
        <p:spPr>
          <a:xfrm>
            <a:off x="5912463" y="1001603"/>
            <a:ext cx="4259579" cy="871983"/>
          </a:xfrm>
          <a:custGeom>
            <a:avLst/>
            <a:gdLst>
              <a:gd name="connsiteX0" fmla="*/ 207169 w 4259579"/>
              <a:gd name="connsiteY0" fmla="*/ 732234 h 871983"/>
              <a:gd name="connsiteX1" fmla="*/ 207169 w 4259579"/>
              <a:gd name="connsiteY1" fmla="*/ 771525 h 871983"/>
              <a:gd name="connsiteX2" fmla="*/ 435769 w 4259579"/>
              <a:gd name="connsiteY2" fmla="*/ 771525 h 871983"/>
              <a:gd name="connsiteX3" fmla="*/ 435769 w 4259579"/>
              <a:gd name="connsiteY3" fmla="*/ 732234 h 871983"/>
              <a:gd name="connsiteX4" fmla="*/ 3081337 w 4259579"/>
              <a:gd name="connsiteY4" fmla="*/ 657225 h 871983"/>
              <a:gd name="connsiteX5" fmla="*/ 3081337 w 4259579"/>
              <a:gd name="connsiteY5" fmla="*/ 750093 h 871983"/>
              <a:gd name="connsiteX6" fmla="*/ 3302794 w 4259579"/>
              <a:gd name="connsiteY6" fmla="*/ 750093 h 871983"/>
              <a:gd name="connsiteX7" fmla="*/ 3302794 w 4259579"/>
              <a:gd name="connsiteY7" fmla="*/ 657225 h 871983"/>
              <a:gd name="connsiteX8" fmla="*/ 207169 w 4259579"/>
              <a:gd name="connsiteY8" fmla="*/ 625078 h 871983"/>
              <a:gd name="connsiteX9" fmla="*/ 207169 w 4259579"/>
              <a:gd name="connsiteY9" fmla="*/ 671512 h 871983"/>
              <a:gd name="connsiteX10" fmla="*/ 435769 w 4259579"/>
              <a:gd name="connsiteY10" fmla="*/ 671512 h 871983"/>
              <a:gd name="connsiteX11" fmla="*/ 435769 w 4259579"/>
              <a:gd name="connsiteY11" fmla="*/ 625078 h 871983"/>
              <a:gd name="connsiteX12" fmla="*/ 207169 w 4259579"/>
              <a:gd name="connsiteY12" fmla="*/ 521493 h 871983"/>
              <a:gd name="connsiteX13" fmla="*/ 207169 w 4259579"/>
              <a:gd name="connsiteY13" fmla="*/ 567928 h 871983"/>
              <a:gd name="connsiteX14" fmla="*/ 435769 w 4259579"/>
              <a:gd name="connsiteY14" fmla="*/ 567928 h 871983"/>
              <a:gd name="connsiteX15" fmla="*/ 435769 w 4259579"/>
              <a:gd name="connsiteY15" fmla="*/ 521493 h 871983"/>
              <a:gd name="connsiteX16" fmla="*/ 2286000 w 4259579"/>
              <a:gd name="connsiteY16" fmla="*/ 496490 h 871983"/>
              <a:gd name="connsiteX17" fmla="*/ 2286000 w 4259579"/>
              <a:gd name="connsiteY17" fmla="*/ 728662 h 871983"/>
              <a:gd name="connsiteX18" fmla="*/ 2364581 w 4259579"/>
              <a:gd name="connsiteY18" fmla="*/ 728662 h 871983"/>
              <a:gd name="connsiteX19" fmla="*/ 2364581 w 4259579"/>
              <a:gd name="connsiteY19" fmla="*/ 496490 h 871983"/>
              <a:gd name="connsiteX20" fmla="*/ 2486025 w 4259579"/>
              <a:gd name="connsiteY20" fmla="*/ 339328 h 871983"/>
              <a:gd name="connsiteX21" fmla="*/ 2625328 w 4259579"/>
              <a:gd name="connsiteY21" fmla="*/ 507206 h 871983"/>
              <a:gd name="connsiteX22" fmla="*/ 2596753 w 4259579"/>
              <a:gd name="connsiteY22" fmla="*/ 575072 h 871983"/>
              <a:gd name="connsiteX23" fmla="*/ 2539603 w 4259579"/>
              <a:gd name="connsiteY23" fmla="*/ 553640 h 871983"/>
              <a:gd name="connsiteX24" fmla="*/ 2532459 w 4259579"/>
              <a:gd name="connsiteY24" fmla="*/ 521493 h 871983"/>
              <a:gd name="connsiteX25" fmla="*/ 2478881 w 4259579"/>
              <a:gd name="connsiteY25" fmla="*/ 346472 h 871983"/>
              <a:gd name="connsiteX26" fmla="*/ 3117056 w 4259579"/>
              <a:gd name="connsiteY26" fmla="*/ 335756 h 871983"/>
              <a:gd name="connsiteX27" fmla="*/ 3099197 w 4259579"/>
              <a:gd name="connsiteY27" fmla="*/ 357187 h 871983"/>
              <a:gd name="connsiteX28" fmla="*/ 3113485 w 4259579"/>
              <a:gd name="connsiteY28" fmla="*/ 367903 h 871983"/>
              <a:gd name="connsiteX29" fmla="*/ 3199209 w 4259579"/>
              <a:gd name="connsiteY29" fmla="*/ 410765 h 871983"/>
              <a:gd name="connsiteX30" fmla="*/ 3263503 w 4259579"/>
              <a:gd name="connsiteY30" fmla="*/ 335756 h 871983"/>
              <a:gd name="connsiteX31" fmla="*/ 1106091 w 4259579"/>
              <a:gd name="connsiteY31" fmla="*/ 282178 h 871983"/>
              <a:gd name="connsiteX32" fmla="*/ 1338263 w 4259579"/>
              <a:gd name="connsiteY32" fmla="*/ 632222 h 871983"/>
              <a:gd name="connsiteX33" fmla="*/ 1298972 w 4259579"/>
              <a:gd name="connsiteY33" fmla="*/ 725090 h 871983"/>
              <a:gd name="connsiteX34" fmla="*/ 1238250 w 4259579"/>
              <a:gd name="connsiteY34" fmla="*/ 675084 h 871983"/>
              <a:gd name="connsiteX35" fmla="*/ 1098947 w 4259579"/>
              <a:gd name="connsiteY35" fmla="*/ 289322 h 871983"/>
              <a:gd name="connsiteX36" fmla="*/ 2286000 w 4259579"/>
              <a:gd name="connsiteY36" fmla="*/ 228600 h 871983"/>
              <a:gd name="connsiteX37" fmla="*/ 2286000 w 4259579"/>
              <a:gd name="connsiteY37" fmla="*/ 435768 h 871983"/>
              <a:gd name="connsiteX38" fmla="*/ 2364581 w 4259579"/>
              <a:gd name="connsiteY38" fmla="*/ 435768 h 871983"/>
              <a:gd name="connsiteX39" fmla="*/ 2364581 w 4259579"/>
              <a:gd name="connsiteY39" fmla="*/ 228600 h 871983"/>
              <a:gd name="connsiteX40" fmla="*/ 1722835 w 4259579"/>
              <a:gd name="connsiteY40" fmla="*/ 189309 h 871983"/>
              <a:gd name="connsiteX41" fmla="*/ 1829991 w 4259579"/>
              <a:gd name="connsiteY41" fmla="*/ 189309 h 871983"/>
              <a:gd name="connsiteX42" fmla="*/ 1829991 w 4259579"/>
              <a:gd name="connsiteY42" fmla="*/ 342900 h 871983"/>
              <a:gd name="connsiteX43" fmla="*/ 1815703 w 4259579"/>
              <a:gd name="connsiteY43" fmla="*/ 525065 h 871983"/>
              <a:gd name="connsiteX44" fmla="*/ 1887141 w 4259579"/>
              <a:gd name="connsiteY44" fmla="*/ 525065 h 871983"/>
              <a:gd name="connsiteX45" fmla="*/ 1887141 w 4259579"/>
              <a:gd name="connsiteY45" fmla="*/ 753665 h 871983"/>
              <a:gd name="connsiteX46" fmla="*/ 1926431 w 4259579"/>
              <a:gd name="connsiteY46" fmla="*/ 771525 h 871983"/>
              <a:gd name="connsiteX47" fmla="*/ 2058591 w 4259579"/>
              <a:gd name="connsiteY47" fmla="*/ 639365 h 871983"/>
              <a:gd name="connsiteX48" fmla="*/ 2065735 w 4259579"/>
              <a:gd name="connsiteY48" fmla="*/ 642937 h 871983"/>
              <a:gd name="connsiteX49" fmla="*/ 2069306 w 4259579"/>
              <a:gd name="connsiteY49" fmla="*/ 760809 h 871983"/>
              <a:gd name="connsiteX50" fmla="*/ 2080022 w 4259579"/>
              <a:gd name="connsiteY50" fmla="*/ 771525 h 871983"/>
              <a:gd name="connsiteX51" fmla="*/ 1905000 w 4259579"/>
              <a:gd name="connsiteY51" fmla="*/ 871537 h 871983"/>
              <a:gd name="connsiteX52" fmla="*/ 1787128 w 4259579"/>
              <a:gd name="connsiteY52" fmla="*/ 789384 h 871983"/>
              <a:gd name="connsiteX53" fmla="*/ 1787128 w 4259579"/>
              <a:gd name="connsiteY53" fmla="*/ 614362 h 871983"/>
              <a:gd name="connsiteX54" fmla="*/ 1487091 w 4259579"/>
              <a:gd name="connsiteY54" fmla="*/ 871537 h 871983"/>
              <a:gd name="connsiteX55" fmla="*/ 1479947 w 4259579"/>
              <a:gd name="connsiteY55" fmla="*/ 860822 h 871983"/>
              <a:gd name="connsiteX56" fmla="*/ 1669256 w 4259579"/>
              <a:gd name="connsiteY56" fmla="*/ 639365 h 871983"/>
              <a:gd name="connsiteX57" fmla="*/ 1722835 w 4259579"/>
              <a:gd name="connsiteY57" fmla="*/ 353615 h 871983"/>
              <a:gd name="connsiteX58" fmla="*/ 741760 w 4259579"/>
              <a:gd name="connsiteY58" fmla="*/ 25003 h 871983"/>
              <a:gd name="connsiteX59" fmla="*/ 1331119 w 4259579"/>
              <a:gd name="connsiteY59" fmla="*/ 25003 h 871983"/>
              <a:gd name="connsiteX60" fmla="*/ 1331119 w 4259579"/>
              <a:gd name="connsiteY60" fmla="*/ 89297 h 871983"/>
              <a:gd name="connsiteX61" fmla="*/ 1109663 w 4259579"/>
              <a:gd name="connsiteY61" fmla="*/ 89297 h 871983"/>
              <a:gd name="connsiteX62" fmla="*/ 1056085 w 4259579"/>
              <a:gd name="connsiteY62" fmla="*/ 253603 h 871983"/>
              <a:gd name="connsiteX63" fmla="*/ 1088231 w 4259579"/>
              <a:gd name="connsiteY63" fmla="*/ 253603 h 871983"/>
              <a:gd name="connsiteX64" fmla="*/ 1088231 w 4259579"/>
              <a:gd name="connsiteY64" fmla="*/ 860822 h 871983"/>
              <a:gd name="connsiteX65" fmla="*/ 977503 w 4259579"/>
              <a:gd name="connsiteY65" fmla="*/ 860822 h 871983"/>
              <a:gd name="connsiteX66" fmla="*/ 977503 w 4259579"/>
              <a:gd name="connsiteY66" fmla="*/ 421481 h 871983"/>
              <a:gd name="connsiteX67" fmla="*/ 723900 w 4259579"/>
              <a:gd name="connsiteY67" fmla="*/ 710803 h 871983"/>
              <a:gd name="connsiteX68" fmla="*/ 720328 w 4259579"/>
              <a:gd name="connsiteY68" fmla="*/ 700087 h 871983"/>
              <a:gd name="connsiteX69" fmla="*/ 988219 w 4259579"/>
              <a:gd name="connsiteY69" fmla="*/ 89297 h 871983"/>
              <a:gd name="connsiteX70" fmla="*/ 741760 w 4259579"/>
              <a:gd name="connsiteY70" fmla="*/ 89297 h 871983"/>
              <a:gd name="connsiteX71" fmla="*/ 3138487 w 4259579"/>
              <a:gd name="connsiteY71" fmla="*/ 7143 h 871983"/>
              <a:gd name="connsiteX72" fmla="*/ 3267075 w 4259579"/>
              <a:gd name="connsiteY72" fmla="*/ 42862 h 871983"/>
              <a:gd name="connsiteX73" fmla="*/ 3252787 w 4259579"/>
              <a:gd name="connsiteY73" fmla="*/ 125015 h 871983"/>
              <a:gd name="connsiteX74" fmla="*/ 3384947 w 4259579"/>
              <a:gd name="connsiteY74" fmla="*/ 125015 h 871983"/>
              <a:gd name="connsiteX75" fmla="*/ 3417094 w 4259579"/>
              <a:gd name="connsiteY75" fmla="*/ 75009 h 871983"/>
              <a:gd name="connsiteX76" fmla="*/ 3534965 w 4259579"/>
              <a:gd name="connsiteY76" fmla="*/ 117872 h 871983"/>
              <a:gd name="connsiteX77" fmla="*/ 3506391 w 4259579"/>
              <a:gd name="connsiteY77" fmla="*/ 146447 h 871983"/>
              <a:gd name="connsiteX78" fmla="*/ 3402806 w 4259579"/>
              <a:gd name="connsiteY78" fmla="*/ 267890 h 871983"/>
              <a:gd name="connsiteX79" fmla="*/ 3424237 w 4259579"/>
              <a:gd name="connsiteY79" fmla="*/ 278606 h 871983"/>
              <a:gd name="connsiteX80" fmla="*/ 3381375 w 4259579"/>
              <a:gd name="connsiteY80" fmla="*/ 310753 h 871983"/>
              <a:gd name="connsiteX81" fmla="*/ 3288506 w 4259579"/>
              <a:gd name="connsiteY81" fmla="*/ 442912 h 871983"/>
              <a:gd name="connsiteX82" fmla="*/ 3506391 w 4259579"/>
              <a:gd name="connsiteY82" fmla="*/ 464343 h 871983"/>
              <a:gd name="connsiteX83" fmla="*/ 3513535 w 4259579"/>
              <a:gd name="connsiteY83" fmla="*/ 471487 h 871983"/>
              <a:gd name="connsiteX84" fmla="*/ 3506391 w 4259579"/>
              <a:gd name="connsiteY84" fmla="*/ 475059 h 871983"/>
              <a:gd name="connsiteX85" fmla="*/ 3481387 w 4259579"/>
              <a:gd name="connsiteY85" fmla="*/ 557212 h 871983"/>
              <a:gd name="connsiteX86" fmla="*/ 3481387 w 4259579"/>
              <a:gd name="connsiteY86" fmla="*/ 571500 h 871983"/>
              <a:gd name="connsiteX87" fmla="*/ 3467100 w 4259579"/>
              <a:gd name="connsiteY87" fmla="*/ 571500 h 871983"/>
              <a:gd name="connsiteX88" fmla="*/ 3202781 w 4259579"/>
              <a:gd name="connsiteY88" fmla="*/ 503634 h 871983"/>
              <a:gd name="connsiteX89" fmla="*/ 3020615 w 4259579"/>
              <a:gd name="connsiteY89" fmla="*/ 557212 h 871983"/>
              <a:gd name="connsiteX90" fmla="*/ 3081337 w 4259579"/>
              <a:gd name="connsiteY90" fmla="*/ 557212 h 871983"/>
              <a:gd name="connsiteX91" fmla="*/ 3081337 w 4259579"/>
              <a:gd name="connsiteY91" fmla="*/ 578643 h 871983"/>
              <a:gd name="connsiteX92" fmla="*/ 3299222 w 4259579"/>
              <a:gd name="connsiteY92" fmla="*/ 578643 h 871983"/>
              <a:gd name="connsiteX93" fmla="*/ 3320653 w 4259579"/>
              <a:gd name="connsiteY93" fmla="*/ 546497 h 871983"/>
              <a:gd name="connsiteX94" fmla="*/ 3431381 w 4259579"/>
              <a:gd name="connsiteY94" fmla="*/ 575072 h 871983"/>
              <a:gd name="connsiteX95" fmla="*/ 3402806 w 4259579"/>
              <a:gd name="connsiteY95" fmla="*/ 614362 h 871983"/>
              <a:gd name="connsiteX96" fmla="*/ 3402806 w 4259579"/>
              <a:gd name="connsiteY96" fmla="*/ 867965 h 871983"/>
              <a:gd name="connsiteX97" fmla="*/ 3302794 w 4259579"/>
              <a:gd name="connsiteY97" fmla="*/ 867965 h 871983"/>
              <a:gd name="connsiteX98" fmla="*/ 3302794 w 4259579"/>
              <a:gd name="connsiteY98" fmla="*/ 825103 h 871983"/>
              <a:gd name="connsiteX99" fmla="*/ 3081337 w 4259579"/>
              <a:gd name="connsiteY99" fmla="*/ 825103 h 871983"/>
              <a:gd name="connsiteX100" fmla="*/ 3081337 w 4259579"/>
              <a:gd name="connsiteY100" fmla="*/ 871537 h 871983"/>
              <a:gd name="connsiteX101" fmla="*/ 2981325 w 4259579"/>
              <a:gd name="connsiteY101" fmla="*/ 871537 h 871983"/>
              <a:gd name="connsiteX102" fmla="*/ 2981325 w 4259579"/>
              <a:gd name="connsiteY102" fmla="*/ 560784 h 871983"/>
              <a:gd name="connsiteX103" fmla="*/ 2870597 w 4259579"/>
              <a:gd name="connsiteY103" fmla="*/ 571500 h 871983"/>
              <a:gd name="connsiteX104" fmla="*/ 2870597 w 4259579"/>
              <a:gd name="connsiteY104" fmla="*/ 560784 h 871983"/>
              <a:gd name="connsiteX105" fmla="*/ 3138487 w 4259579"/>
              <a:gd name="connsiteY105" fmla="*/ 457200 h 871983"/>
              <a:gd name="connsiteX106" fmla="*/ 3070622 w 4259579"/>
              <a:gd name="connsiteY106" fmla="*/ 382190 h 871983"/>
              <a:gd name="connsiteX107" fmla="*/ 2927747 w 4259579"/>
              <a:gd name="connsiteY107" fmla="*/ 464343 h 871983"/>
              <a:gd name="connsiteX108" fmla="*/ 2924175 w 4259579"/>
              <a:gd name="connsiteY108" fmla="*/ 453628 h 871983"/>
              <a:gd name="connsiteX109" fmla="*/ 3059906 w 4259579"/>
              <a:gd name="connsiteY109" fmla="*/ 221456 h 871983"/>
              <a:gd name="connsiteX110" fmla="*/ 3184922 w 4259579"/>
              <a:gd name="connsiteY110" fmla="*/ 221456 h 871983"/>
              <a:gd name="connsiteX111" fmla="*/ 3170635 w 4259579"/>
              <a:gd name="connsiteY111" fmla="*/ 253603 h 871983"/>
              <a:gd name="connsiteX112" fmla="*/ 3159919 w 4259579"/>
              <a:gd name="connsiteY112" fmla="*/ 271462 h 871983"/>
              <a:gd name="connsiteX113" fmla="*/ 3284935 w 4259579"/>
              <a:gd name="connsiteY113" fmla="*/ 271462 h 871983"/>
              <a:gd name="connsiteX114" fmla="*/ 3324225 w 4259579"/>
              <a:gd name="connsiteY114" fmla="*/ 225028 h 871983"/>
              <a:gd name="connsiteX115" fmla="*/ 3370659 w 4259579"/>
              <a:gd name="connsiteY115" fmla="*/ 250031 h 871983"/>
              <a:gd name="connsiteX116" fmla="*/ 3381375 w 4259579"/>
              <a:gd name="connsiteY116" fmla="*/ 192881 h 871983"/>
              <a:gd name="connsiteX117" fmla="*/ 3038475 w 4259579"/>
              <a:gd name="connsiteY117" fmla="*/ 192881 h 871983"/>
              <a:gd name="connsiteX118" fmla="*/ 3020615 w 4259579"/>
              <a:gd name="connsiteY118" fmla="*/ 250031 h 871983"/>
              <a:gd name="connsiteX119" fmla="*/ 2945606 w 4259579"/>
              <a:gd name="connsiteY119" fmla="*/ 282178 h 871983"/>
              <a:gd name="connsiteX120" fmla="*/ 2917031 w 4259579"/>
              <a:gd name="connsiteY120" fmla="*/ 210740 h 871983"/>
              <a:gd name="connsiteX121" fmla="*/ 2938463 w 4259579"/>
              <a:gd name="connsiteY121" fmla="*/ 175022 h 871983"/>
              <a:gd name="connsiteX122" fmla="*/ 2977753 w 4259579"/>
              <a:gd name="connsiteY122" fmla="*/ 75009 h 871983"/>
              <a:gd name="connsiteX123" fmla="*/ 2988469 w 4259579"/>
              <a:gd name="connsiteY123" fmla="*/ 75009 h 871983"/>
              <a:gd name="connsiteX124" fmla="*/ 3020615 w 4259579"/>
              <a:gd name="connsiteY124" fmla="*/ 125015 h 871983"/>
              <a:gd name="connsiteX125" fmla="*/ 3206353 w 4259579"/>
              <a:gd name="connsiteY125" fmla="*/ 125015 h 871983"/>
              <a:gd name="connsiteX126" fmla="*/ 3177778 w 4259579"/>
              <a:gd name="connsiteY126" fmla="*/ 89297 h 871983"/>
              <a:gd name="connsiteX127" fmla="*/ 3134915 w 4259579"/>
              <a:gd name="connsiteY127" fmla="*/ 14287 h 871983"/>
              <a:gd name="connsiteX128" fmla="*/ 2536031 w 4259579"/>
              <a:gd name="connsiteY128" fmla="*/ 7143 h 871983"/>
              <a:gd name="connsiteX129" fmla="*/ 2646759 w 4259579"/>
              <a:gd name="connsiteY129" fmla="*/ 7143 h 871983"/>
              <a:gd name="connsiteX130" fmla="*/ 2603897 w 4259579"/>
              <a:gd name="connsiteY130" fmla="*/ 160734 h 871983"/>
              <a:gd name="connsiteX131" fmla="*/ 2653903 w 4259579"/>
              <a:gd name="connsiteY131" fmla="*/ 160734 h 871983"/>
              <a:gd name="connsiteX132" fmla="*/ 2682478 w 4259579"/>
              <a:gd name="connsiteY132" fmla="*/ 125015 h 871983"/>
              <a:gd name="connsiteX133" fmla="*/ 2786063 w 4259579"/>
              <a:gd name="connsiteY133" fmla="*/ 157162 h 871983"/>
              <a:gd name="connsiteX134" fmla="*/ 2757487 w 4259579"/>
              <a:gd name="connsiteY134" fmla="*/ 196453 h 871983"/>
              <a:gd name="connsiteX135" fmla="*/ 2757487 w 4259579"/>
              <a:gd name="connsiteY135" fmla="*/ 767953 h 871983"/>
              <a:gd name="connsiteX136" fmla="*/ 2625328 w 4259579"/>
              <a:gd name="connsiteY136" fmla="*/ 864393 h 871983"/>
              <a:gd name="connsiteX137" fmla="*/ 2596753 w 4259579"/>
              <a:gd name="connsiteY137" fmla="*/ 842962 h 871983"/>
              <a:gd name="connsiteX138" fmla="*/ 2503885 w 4259579"/>
              <a:gd name="connsiteY138" fmla="*/ 767953 h 871983"/>
              <a:gd name="connsiteX139" fmla="*/ 2503885 w 4259579"/>
              <a:gd name="connsiteY139" fmla="*/ 760809 h 871983"/>
              <a:gd name="connsiteX140" fmla="*/ 2653903 w 4259579"/>
              <a:gd name="connsiteY140" fmla="*/ 728662 h 871983"/>
              <a:gd name="connsiteX141" fmla="*/ 2653903 w 4259579"/>
              <a:gd name="connsiteY141" fmla="*/ 228600 h 871983"/>
              <a:gd name="connsiteX142" fmla="*/ 2568178 w 4259579"/>
              <a:gd name="connsiteY142" fmla="*/ 228600 h 871983"/>
              <a:gd name="connsiteX143" fmla="*/ 2561035 w 4259579"/>
              <a:gd name="connsiteY143" fmla="*/ 235743 h 871983"/>
              <a:gd name="connsiteX144" fmla="*/ 2478881 w 4259579"/>
              <a:gd name="connsiteY144" fmla="*/ 325040 h 871983"/>
              <a:gd name="connsiteX145" fmla="*/ 2471738 w 4259579"/>
              <a:gd name="connsiteY145" fmla="*/ 317897 h 871983"/>
              <a:gd name="connsiteX146" fmla="*/ 2536031 w 4259579"/>
              <a:gd name="connsiteY146" fmla="*/ 7143 h 871983"/>
              <a:gd name="connsiteX147" fmla="*/ 2293144 w 4259579"/>
              <a:gd name="connsiteY147" fmla="*/ 7143 h 871983"/>
              <a:gd name="connsiteX148" fmla="*/ 2411016 w 4259579"/>
              <a:gd name="connsiteY148" fmla="*/ 7143 h 871983"/>
              <a:gd name="connsiteX149" fmla="*/ 2303860 w 4259579"/>
              <a:gd name="connsiteY149" fmla="*/ 171450 h 871983"/>
              <a:gd name="connsiteX150" fmla="*/ 2364581 w 4259579"/>
              <a:gd name="connsiteY150" fmla="*/ 171450 h 871983"/>
              <a:gd name="connsiteX151" fmla="*/ 2393156 w 4259579"/>
              <a:gd name="connsiteY151" fmla="*/ 132159 h 871983"/>
              <a:gd name="connsiteX152" fmla="*/ 2489597 w 4259579"/>
              <a:gd name="connsiteY152" fmla="*/ 164306 h 871983"/>
              <a:gd name="connsiteX153" fmla="*/ 2461022 w 4259579"/>
              <a:gd name="connsiteY153" fmla="*/ 200025 h 871983"/>
              <a:gd name="connsiteX154" fmla="*/ 2461022 w 4259579"/>
              <a:gd name="connsiteY154" fmla="*/ 842962 h 871983"/>
              <a:gd name="connsiteX155" fmla="*/ 2364581 w 4259579"/>
              <a:gd name="connsiteY155" fmla="*/ 842962 h 871983"/>
              <a:gd name="connsiteX156" fmla="*/ 2364581 w 4259579"/>
              <a:gd name="connsiteY156" fmla="*/ 782240 h 871983"/>
              <a:gd name="connsiteX157" fmla="*/ 2286000 w 4259579"/>
              <a:gd name="connsiteY157" fmla="*/ 782240 h 871983"/>
              <a:gd name="connsiteX158" fmla="*/ 2286000 w 4259579"/>
              <a:gd name="connsiteY158" fmla="*/ 842962 h 871983"/>
              <a:gd name="connsiteX159" fmla="*/ 2193131 w 4259579"/>
              <a:gd name="connsiteY159" fmla="*/ 842962 h 871983"/>
              <a:gd name="connsiteX160" fmla="*/ 2193131 w 4259579"/>
              <a:gd name="connsiteY160" fmla="*/ 150018 h 871983"/>
              <a:gd name="connsiteX161" fmla="*/ 2275285 w 4259579"/>
              <a:gd name="connsiteY161" fmla="*/ 150018 h 871983"/>
              <a:gd name="connsiteX162" fmla="*/ 2293144 w 4259579"/>
              <a:gd name="connsiteY162" fmla="*/ 7143 h 871983"/>
              <a:gd name="connsiteX163" fmla="*/ 3873103 w 4259579"/>
              <a:gd name="connsiteY163" fmla="*/ 3572 h 871983"/>
              <a:gd name="connsiteX164" fmla="*/ 3990975 w 4259579"/>
              <a:gd name="connsiteY164" fmla="*/ 3572 h 871983"/>
              <a:gd name="connsiteX165" fmla="*/ 3976687 w 4259579"/>
              <a:gd name="connsiteY165" fmla="*/ 128587 h 871983"/>
              <a:gd name="connsiteX166" fmla="*/ 4258865 w 4259579"/>
              <a:gd name="connsiteY166" fmla="*/ 728662 h 871983"/>
              <a:gd name="connsiteX167" fmla="*/ 4248150 w 4259579"/>
              <a:gd name="connsiteY167" fmla="*/ 746522 h 871983"/>
              <a:gd name="connsiteX168" fmla="*/ 4208859 w 4259579"/>
              <a:gd name="connsiteY168" fmla="*/ 842962 h 871983"/>
              <a:gd name="connsiteX169" fmla="*/ 4205287 w 4259579"/>
              <a:gd name="connsiteY169" fmla="*/ 857250 h 871983"/>
              <a:gd name="connsiteX170" fmla="*/ 4194572 w 4259579"/>
              <a:gd name="connsiteY170" fmla="*/ 850106 h 871983"/>
              <a:gd name="connsiteX171" fmla="*/ 3958828 w 4259579"/>
              <a:gd name="connsiteY171" fmla="*/ 235743 h 871983"/>
              <a:gd name="connsiteX172" fmla="*/ 3640931 w 4259579"/>
              <a:gd name="connsiteY172" fmla="*/ 871537 h 871983"/>
              <a:gd name="connsiteX173" fmla="*/ 3630215 w 4259579"/>
              <a:gd name="connsiteY173" fmla="*/ 864393 h 871983"/>
              <a:gd name="connsiteX174" fmla="*/ 3873103 w 4259579"/>
              <a:gd name="connsiteY174" fmla="*/ 3572 h 871983"/>
              <a:gd name="connsiteX175" fmla="*/ 464344 w 4259579"/>
              <a:gd name="connsiteY175" fmla="*/ 3572 h 871983"/>
              <a:gd name="connsiteX176" fmla="*/ 564357 w 4259579"/>
              <a:gd name="connsiteY176" fmla="*/ 85725 h 871983"/>
              <a:gd name="connsiteX177" fmla="*/ 357188 w 4259579"/>
              <a:gd name="connsiteY177" fmla="*/ 117872 h 871983"/>
              <a:gd name="connsiteX178" fmla="*/ 350044 w 4259579"/>
              <a:gd name="connsiteY178" fmla="*/ 142875 h 871983"/>
              <a:gd name="connsiteX179" fmla="*/ 346472 w 4259579"/>
              <a:gd name="connsiteY179" fmla="*/ 167878 h 871983"/>
              <a:gd name="connsiteX180" fmla="*/ 567928 w 4259579"/>
              <a:gd name="connsiteY180" fmla="*/ 167878 h 871983"/>
              <a:gd name="connsiteX181" fmla="*/ 567928 w 4259579"/>
              <a:gd name="connsiteY181" fmla="*/ 232172 h 871983"/>
              <a:gd name="connsiteX182" fmla="*/ 328613 w 4259579"/>
              <a:gd name="connsiteY182" fmla="*/ 232172 h 871983"/>
              <a:gd name="connsiteX183" fmla="*/ 310753 w 4259579"/>
              <a:gd name="connsiteY183" fmla="*/ 278606 h 871983"/>
              <a:gd name="connsiteX184" fmla="*/ 300038 w 4259579"/>
              <a:gd name="connsiteY184" fmla="*/ 307181 h 871983"/>
              <a:gd name="connsiteX185" fmla="*/ 621507 w 4259579"/>
              <a:gd name="connsiteY185" fmla="*/ 307181 h 871983"/>
              <a:gd name="connsiteX186" fmla="*/ 621507 w 4259579"/>
              <a:gd name="connsiteY186" fmla="*/ 367903 h 871983"/>
              <a:gd name="connsiteX187" fmla="*/ 267891 w 4259579"/>
              <a:gd name="connsiteY187" fmla="*/ 367903 h 871983"/>
              <a:gd name="connsiteX188" fmla="*/ 196453 w 4259579"/>
              <a:gd name="connsiteY188" fmla="*/ 460772 h 871983"/>
              <a:gd name="connsiteX189" fmla="*/ 428625 w 4259579"/>
              <a:gd name="connsiteY189" fmla="*/ 460772 h 871983"/>
              <a:gd name="connsiteX190" fmla="*/ 457200 w 4259579"/>
              <a:gd name="connsiteY190" fmla="*/ 417909 h 871983"/>
              <a:gd name="connsiteX191" fmla="*/ 567928 w 4259579"/>
              <a:gd name="connsiteY191" fmla="*/ 450056 h 871983"/>
              <a:gd name="connsiteX192" fmla="*/ 539353 w 4259579"/>
              <a:gd name="connsiteY192" fmla="*/ 492918 h 871983"/>
              <a:gd name="connsiteX193" fmla="*/ 539353 w 4259579"/>
              <a:gd name="connsiteY193" fmla="*/ 871537 h 871983"/>
              <a:gd name="connsiteX194" fmla="*/ 435769 w 4259579"/>
              <a:gd name="connsiteY194" fmla="*/ 871537 h 871983"/>
              <a:gd name="connsiteX195" fmla="*/ 435769 w 4259579"/>
              <a:gd name="connsiteY195" fmla="*/ 832247 h 871983"/>
              <a:gd name="connsiteX196" fmla="*/ 207169 w 4259579"/>
              <a:gd name="connsiteY196" fmla="*/ 832247 h 871983"/>
              <a:gd name="connsiteX197" fmla="*/ 207169 w 4259579"/>
              <a:gd name="connsiteY197" fmla="*/ 871537 h 871983"/>
              <a:gd name="connsiteX198" fmla="*/ 103585 w 4259579"/>
              <a:gd name="connsiteY198" fmla="*/ 871537 h 871983"/>
              <a:gd name="connsiteX199" fmla="*/ 103585 w 4259579"/>
              <a:gd name="connsiteY199" fmla="*/ 542925 h 871983"/>
              <a:gd name="connsiteX200" fmla="*/ 78582 w 4259579"/>
              <a:gd name="connsiteY200" fmla="*/ 557212 h 871983"/>
              <a:gd name="connsiteX201" fmla="*/ 3572 w 4259579"/>
              <a:gd name="connsiteY201" fmla="*/ 600075 h 871983"/>
              <a:gd name="connsiteX202" fmla="*/ 0 w 4259579"/>
              <a:gd name="connsiteY202" fmla="*/ 596503 h 871983"/>
              <a:gd name="connsiteX203" fmla="*/ 160735 w 4259579"/>
              <a:gd name="connsiteY203" fmla="*/ 367903 h 871983"/>
              <a:gd name="connsiteX204" fmla="*/ 7144 w 4259579"/>
              <a:gd name="connsiteY204" fmla="*/ 367903 h 871983"/>
              <a:gd name="connsiteX205" fmla="*/ 7144 w 4259579"/>
              <a:gd name="connsiteY205" fmla="*/ 307181 h 871983"/>
              <a:gd name="connsiteX206" fmla="*/ 189310 w 4259579"/>
              <a:gd name="connsiteY206" fmla="*/ 307181 h 871983"/>
              <a:gd name="connsiteX207" fmla="*/ 196453 w 4259579"/>
              <a:gd name="connsiteY207" fmla="*/ 282178 h 871983"/>
              <a:gd name="connsiteX208" fmla="*/ 217885 w 4259579"/>
              <a:gd name="connsiteY208" fmla="*/ 232172 h 871983"/>
              <a:gd name="connsiteX209" fmla="*/ 60722 w 4259579"/>
              <a:gd name="connsiteY209" fmla="*/ 232172 h 871983"/>
              <a:gd name="connsiteX210" fmla="*/ 60722 w 4259579"/>
              <a:gd name="connsiteY210" fmla="*/ 167878 h 871983"/>
              <a:gd name="connsiteX211" fmla="*/ 235744 w 4259579"/>
              <a:gd name="connsiteY211" fmla="*/ 167878 h 871983"/>
              <a:gd name="connsiteX212" fmla="*/ 246460 w 4259579"/>
              <a:gd name="connsiteY212" fmla="*/ 114300 h 871983"/>
              <a:gd name="connsiteX213" fmla="*/ 42863 w 4259579"/>
              <a:gd name="connsiteY213" fmla="*/ 85725 h 871983"/>
              <a:gd name="connsiteX214" fmla="*/ 42863 w 4259579"/>
              <a:gd name="connsiteY214" fmla="*/ 75009 h 871983"/>
              <a:gd name="connsiteX215" fmla="*/ 464344 w 4259579"/>
              <a:gd name="connsiteY215" fmla="*/ 3572 h 871983"/>
              <a:gd name="connsiteX216" fmla="*/ 1940719 w 4259579"/>
              <a:gd name="connsiteY216" fmla="*/ 0 h 871983"/>
              <a:gd name="connsiteX217" fmla="*/ 2047875 w 4259579"/>
              <a:gd name="connsiteY217" fmla="*/ 28575 h 871983"/>
              <a:gd name="connsiteX218" fmla="*/ 2015728 w 4259579"/>
              <a:gd name="connsiteY218" fmla="*/ 71437 h 871983"/>
              <a:gd name="connsiteX219" fmla="*/ 2015728 w 4259579"/>
              <a:gd name="connsiteY219" fmla="*/ 557212 h 871983"/>
              <a:gd name="connsiteX220" fmla="*/ 1915716 w 4259579"/>
              <a:gd name="connsiteY220" fmla="*/ 557212 h 871983"/>
              <a:gd name="connsiteX221" fmla="*/ 1915716 w 4259579"/>
              <a:gd name="connsiteY221" fmla="*/ 107156 h 871983"/>
              <a:gd name="connsiteX222" fmla="*/ 1633538 w 4259579"/>
              <a:gd name="connsiteY222" fmla="*/ 107156 h 871983"/>
              <a:gd name="connsiteX223" fmla="*/ 1633538 w 4259579"/>
              <a:gd name="connsiteY223" fmla="*/ 557212 h 871983"/>
              <a:gd name="connsiteX224" fmla="*/ 1529953 w 4259579"/>
              <a:gd name="connsiteY224" fmla="*/ 557212 h 871983"/>
              <a:gd name="connsiteX225" fmla="*/ 1529953 w 4259579"/>
              <a:gd name="connsiteY225" fmla="*/ 14287 h 871983"/>
              <a:gd name="connsiteX226" fmla="*/ 1633538 w 4259579"/>
              <a:gd name="connsiteY226" fmla="*/ 14287 h 871983"/>
              <a:gd name="connsiteX227" fmla="*/ 1633538 w 4259579"/>
              <a:gd name="connsiteY227" fmla="*/ 42862 h 871983"/>
              <a:gd name="connsiteX228" fmla="*/ 1912144 w 4259579"/>
              <a:gd name="connsiteY228" fmla="*/ 42862 h 871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</a:cxnLst>
            <a:rect l="l" t="t" r="r" b="b"/>
            <a:pathLst>
              <a:path w="4259579" h="871983">
                <a:moveTo>
                  <a:pt x="207169" y="732234"/>
                </a:moveTo>
                <a:lnTo>
                  <a:pt x="207169" y="771525"/>
                </a:lnTo>
                <a:lnTo>
                  <a:pt x="435769" y="771525"/>
                </a:lnTo>
                <a:lnTo>
                  <a:pt x="435769" y="732234"/>
                </a:lnTo>
                <a:close/>
                <a:moveTo>
                  <a:pt x="3081337" y="657225"/>
                </a:moveTo>
                <a:lnTo>
                  <a:pt x="3081337" y="750093"/>
                </a:lnTo>
                <a:lnTo>
                  <a:pt x="3302794" y="750093"/>
                </a:lnTo>
                <a:lnTo>
                  <a:pt x="3302794" y="657225"/>
                </a:lnTo>
                <a:close/>
                <a:moveTo>
                  <a:pt x="207169" y="625078"/>
                </a:moveTo>
                <a:lnTo>
                  <a:pt x="207169" y="671512"/>
                </a:lnTo>
                <a:lnTo>
                  <a:pt x="435769" y="671512"/>
                </a:lnTo>
                <a:lnTo>
                  <a:pt x="435769" y="625078"/>
                </a:lnTo>
                <a:close/>
                <a:moveTo>
                  <a:pt x="207169" y="521493"/>
                </a:moveTo>
                <a:lnTo>
                  <a:pt x="207169" y="567928"/>
                </a:lnTo>
                <a:lnTo>
                  <a:pt x="435769" y="567928"/>
                </a:lnTo>
                <a:lnTo>
                  <a:pt x="435769" y="521493"/>
                </a:lnTo>
                <a:close/>
                <a:moveTo>
                  <a:pt x="2286000" y="496490"/>
                </a:moveTo>
                <a:lnTo>
                  <a:pt x="2286000" y="728662"/>
                </a:lnTo>
                <a:lnTo>
                  <a:pt x="2364581" y="728662"/>
                </a:lnTo>
                <a:lnTo>
                  <a:pt x="2364581" y="496490"/>
                </a:lnTo>
                <a:close/>
                <a:moveTo>
                  <a:pt x="2486025" y="339328"/>
                </a:moveTo>
                <a:cubicBezTo>
                  <a:pt x="2566987" y="394097"/>
                  <a:pt x="2613422" y="450056"/>
                  <a:pt x="2625328" y="507206"/>
                </a:cubicBezTo>
                <a:cubicBezTo>
                  <a:pt x="2630091" y="540543"/>
                  <a:pt x="2620565" y="563165"/>
                  <a:pt x="2596753" y="575072"/>
                </a:cubicBezTo>
                <a:cubicBezTo>
                  <a:pt x="2568178" y="586978"/>
                  <a:pt x="2549128" y="579834"/>
                  <a:pt x="2539603" y="553640"/>
                </a:cubicBezTo>
                <a:cubicBezTo>
                  <a:pt x="2537222" y="548878"/>
                  <a:pt x="2534841" y="538162"/>
                  <a:pt x="2532459" y="521493"/>
                </a:cubicBezTo>
                <a:cubicBezTo>
                  <a:pt x="2522935" y="464343"/>
                  <a:pt x="2505075" y="406003"/>
                  <a:pt x="2478881" y="346472"/>
                </a:cubicBezTo>
                <a:close/>
                <a:moveTo>
                  <a:pt x="3117056" y="335756"/>
                </a:moveTo>
                <a:cubicBezTo>
                  <a:pt x="3112294" y="342900"/>
                  <a:pt x="3106341" y="350043"/>
                  <a:pt x="3099197" y="357187"/>
                </a:cubicBezTo>
                <a:cubicBezTo>
                  <a:pt x="3101578" y="359568"/>
                  <a:pt x="3106341" y="363140"/>
                  <a:pt x="3113485" y="367903"/>
                </a:cubicBezTo>
                <a:cubicBezTo>
                  <a:pt x="3153965" y="391715"/>
                  <a:pt x="3182541" y="406003"/>
                  <a:pt x="3199209" y="410765"/>
                </a:cubicBezTo>
                <a:cubicBezTo>
                  <a:pt x="3215878" y="396478"/>
                  <a:pt x="3237309" y="371475"/>
                  <a:pt x="3263503" y="335756"/>
                </a:cubicBezTo>
                <a:close/>
                <a:moveTo>
                  <a:pt x="1106091" y="282178"/>
                </a:moveTo>
                <a:cubicBezTo>
                  <a:pt x="1239441" y="396478"/>
                  <a:pt x="1316831" y="513159"/>
                  <a:pt x="1338263" y="632222"/>
                </a:cubicBezTo>
                <a:cubicBezTo>
                  <a:pt x="1343025" y="677465"/>
                  <a:pt x="1329928" y="708422"/>
                  <a:pt x="1298972" y="725090"/>
                </a:cubicBezTo>
                <a:cubicBezTo>
                  <a:pt x="1265635" y="734615"/>
                  <a:pt x="1245394" y="717947"/>
                  <a:pt x="1238250" y="675084"/>
                </a:cubicBezTo>
                <a:cubicBezTo>
                  <a:pt x="1216819" y="551259"/>
                  <a:pt x="1170385" y="422672"/>
                  <a:pt x="1098947" y="289322"/>
                </a:cubicBezTo>
                <a:close/>
                <a:moveTo>
                  <a:pt x="2286000" y="228600"/>
                </a:moveTo>
                <a:lnTo>
                  <a:pt x="2286000" y="435768"/>
                </a:lnTo>
                <a:lnTo>
                  <a:pt x="2364581" y="435768"/>
                </a:lnTo>
                <a:lnTo>
                  <a:pt x="2364581" y="228600"/>
                </a:lnTo>
                <a:close/>
                <a:moveTo>
                  <a:pt x="1722835" y="189309"/>
                </a:moveTo>
                <a:lnTo>
                  <a:pt x="1829991" y="189309"/>
                </a:lnTo>
                <a:lnTo>
                  <a:pt x="1829991" y="342900"/>
                </a:lnTo>
                <a:cubicBezTo>
                  <a:pt x="1829991" y="426243"/>
                  <a:pt x="1825228" y="486965"/>
                  <a:pt x="1815703" y="525065"/>
                </a:cubicBezTo>
                <a:lnTo>
                  <a:pt x="1887141" y="525065"/>
                </a:lnTo>
                <a:lnTo>
                  <a:pt x="1887141" y="753665"/>
                </a:lnTo>
                <a:cubicBezTo>
                  <a:pt x="1884760" y="765572"/>
                  <a:pt x="1897857" y="771525"/>
                  <a:pt x="1926431" y="771525"/>
                </a:cubicBezTo>
                <a:cubicBezTo>
                  <a:pt x="1959769" y="788193"/>
                  <a:pt x="2003822" y="744140"/>
                  <a:pt x="2058591" y="639365"/>
                </a:cubicBezTo>
                <a:lnTo>
                  <a:pt x="2065735" y="642937"/>
                </a:lnTo>
                <a:cubicBezTo>
                  <a:pt x="2039541" y="711993"/>
                  <a:pt x="2040732" y="751284"/>
                  <a:pt x="2069306" y="760809"/>
                </a:cubicBezTo>
                <a:cubicBezTo>
                  <a:pt x="2076450" y="763190"/>
                  <a:pt x="2080022" y="766762"/>
                  <a:pt x="2080022" y="771525"/>
                </a:cubicBezTo>
                <a:cubicBezTo>
                  <a:pt x="2056210" y="842962"/>
                  <a:pt x="1997869" y="876300"/>
                  <a:pt x="1905000" y="871537"/>
                </a:cubicBezTo>
                <a:cubicBezTo>
                  <a:pt x="1821656" y="871537"/>
                  <a:pt x="1782366" y="844153"/>
                  <a:pt x="1787128" y="789384"/>
                </a:cubicBezTo>
                <a:lnTo>
                  <a:pt x="1787128" y="614362"/>
                </a:lnTo>
                <a:cubicBezTo>
                  <a:pt x="1749028" y="709612"/>
                  <a:pt x="1649016" y="795337"/>
                  <a:pt x="1487091" y="871537"/>
                </a:cubicBezTo>
                <a:lnTo>
                  <a:pt x="1479947" y="860822"/>
                </a:lnTo>
                <a:cubicBezTo>
                  <a:pt x="1572816" y="789384"/>
                  <a:pt x="1635919" y="715565"/>
                  <a:pt x="1669256" y="639365"/>
                </a:cubicBezTo>
                <a:cubicBezTo>
                  <a:pt x="1704975" y="570309"/>
                  <a:pt x="1722835" y="475059"/>
                  <a:pt x="1722835" y="353615"/>
                </a:cubicBezTo>
                <a:close/>
                <a:moveTo>
                  <a:pt x="741760" y="25003"/>
                </a:moveTo>
                <a:lnTo>
                  <a:pt x="1331119" y="25003"/>
                </a:lnTo>
                <a:lnTo>
                  <a:pt x="1331119" y="89297"/>
                </a:lnTo>
                <a:lnTo>
                  <a:pt x="1109663" y="89297"/>
                </a:lnTo>
                <a:cubicBezTo>
                  <a:pt x="1095375" y="129778"/>
                  <a:pt x="1077516" y="184547"/>
                  <a:pt x="1056085" y="253603"/>
                </a:cubicBezTo>
                <a:lnTo>
                  <a:pt x="1088231" y="253603"/>
                </a:lnTo>
                <a:lnTo>
                  <a:pt x="1088231" y="860822"/>
                </a:lnTo>
                <a:lnTo>
                  <a:pt x="977503" y="860822"/>
                </a:lnTo>
                <a:lnTo>
                  <a:pt x="977503" y="421481"/>
                </a:lnTo>
                <a:cubicBezTo>
                  <a:pt x="915591" y="540543"/>
                  <a:pt x="831057" y="636984"/>
                  <a:pt x="723900" y="710803"/>
                </a:cubicBezTo>
                <a:lnTo>
                  <a:pt x="720328" y="700087"/>
                </a:lnTo>
                <a:cubicBezTo>
                  <a:pt x="832247" y="554831"/>
                  <a:pt x="921544" y="351234"/>
                  <a:pt x="988219" y="89297"/>
                </a:cubicBezTo>
                <a:lnTo>
                  <a:pt x="741760" y="89297"/>
                </a:lnTo>
                <a:close/>
                <a:moveTo>
                  <a:pt x="3138487" y="7143"/>
                </a:moveTo>
                <a:cubicBezTo>
                  <a:pt x="3200400" y="9525"/>
                  <a:pt x="3243263" y="21431"/>
                  <a:pt x="3267075" y="42862"/>
                </a:cubicBezTo>
                <a:cubicBezTo>
                  <a:pt x="3290887" y="71437"/>
                  <a:pt x="3286125" y="98822"/>
                  <a:pt x="3252787" y="125015"/>
                </a:cubicBezTo>
                <a:lnTo>
                  <a:pt x="3384947" y="125015"/>
                </a:lnTo>
                <a:lnTo>
                  <a:pt x="3417094" y="75009"/>
                </a:lnTo>
                <a:lnTo>
                  <a:pt x="3534965" y="117872"/>
                </a:lnTo>
                <a:lnTo>
                  <a:pt x="3506391" y="146447"/>
                </a:lnTo>
                <a:cubicBezTo>
                  <a:pt x="3484959" y="198834"/>
                  <a:pt x="3450431" y="239315"/>
                  <a:pt x="3402806" y="267890"/>
                </a:cubicBezTo>
                <a:lnTo>
                  <a:pt x="3424237" y="278606"/>
                </a:lnTo>
                <a:cubicBezTo>
                  <a:pt x="3409950" y="292893"/>
                  <a:pt x="3395663" y="303609"/>
                  <a:pt x="3381375" y="310753"/>
                </a:cubicBezTo>
                <a:cubicBezTo>
                  <a:pt x="3355181" y="365522"/>
                  <a:pt x="3324225" y="409575"/>
                  <a:pt x="3288506" y="442912"/>
                </a:cubicBezTo>
                <a:cubicBezTo>
                  <a:pt x="3345656" y="457200"/>
                  <a:pt x="3418285" y="464343"/>
                  <a:pt x="3506391" y="464343"/>
                </a:cubicBezTo>
                <a:cubicBezTo>
                  <a:pt x="3511153" y="466725"/>
                  <a:pt x="3513535" y="469106"/>
                  <a:pt x="3513535" y="471487"/>
                </a:cubicBezTo>
                <a:cubicBezTo>
                  <a:pt x="3513535" y="473868"/>
                  <a:pt x="3511153" y="475059"/>
                  <a:pt x="3506391" y="475059"/>
                </a:cubicBezTo>
                <a:cubicBezTo>
                  <a:pt x="3477815" y="498872"/>
                  <a:pt x="3469481" y="526256"/>
                  <a:pt x="3481387" y="557212"/>
                </a:cubicBezTo>
                <a:cubicBezTo>
                  <a:pt x="3483769" y="564356"/>
                  <a:pt x="3483769" y="569118"/>
                  <a:pt x="3481387" y="571500"/>
                </a:cubicBezTo>
                <a:cubicBezTo>
                  <a:pt x="3479006" y="573881"/>
                  <a:pt x="3474244" y="573881"/>
                  <a:pt x="3467100" y="571500"/>
                </a:cubicBezTo>
                <a:cubicBezTo>
                  <a:pt x="3333750" y="552450"/>
                  <a:pt x="3245644" y="529828"/>
                  <a:pt x="3202781" y="503634"/>
                </a:cubicBezTo>
                <a:cubicBezTo>
                  <a:pt x="3159919" y="527447"/>
                  <a:pt x="3099197" y="545306"/>
                  <a:pt x="3020615" y="557212"/>
                </a:cubicBezTo>
                <a:lnTo>
                  <a:pt x="3081337" y="557212"/>
                </a:lnTo>
                <a:lnTo>
                  <a:pt x="3081337" y="578643"/>
                </a:lnTo>
                <a:lnTo>
                  <a:pt x="3299222" y="578643"/>
                </a:lnTo>
                <a:lnTo>
                  <a:pt x="3320653" y="546497"/>
                </a:lnTo>
                <a:lnTo>
                  <a:pt x="3431381" y="575072"/>
                </a:lnTo>
                <a:lnTo>
                  <a:pt x="3402806" y="614362"/>
                </a:lnTo>
                <a:lnTo>
                  <a:pt x="3402806" y="867965"/>
                </a:lnTo>
                <a:lnTo>
                  <a:pt x="3302794" y="867965"/>
                </a:lnTo>
                <a:lnTo>
                  <a:pt x="3302794" y="825103"/>
                </a:lnTo>
                <a:lnTo>
                  <a:pt x="3081337" y="825103"/>
                </a:lnTo>
                <a:lnTo>
                  <a:pt x="3081337" y="871537"/>
                </a:lnTo>
                <a:lnTo>
                  <a:pt x="2981325" y="871537"/>
                </a:lnTo>
                <a:lnTo>
                  <a:pt x="2981325" y="560784"/>
                </a:lnTo>
                <a:cubicBezTo>
                  <a:pt x="2950369" y="565547"/>
                  <a:pt x="2913459" y="569118"/>
                  <a:pt x="2870597" y="571500"/>
                </a:cubicBezTo>
                <a:lnTo>
                  <a:pt x="2870597" y="560784"/>
                </a:lnTo>
                <a:cubicBezTo>
                  <a:pt x="2972991" y="534590"/>
                  <a:pt x="3062287" y="500062"/>
                  <a:pt x="3138487" y="457200"/>
                </a:cubicBezTo>
                <a:cubicBezTo>
                  <a:pt x="3121819" y="445293"/>
                  <a:pt x="3099197" y="420290"/>
                  <a:pt x="3070622" y="382190"/>
                </a:cubicBezTo>
                <a:cubicBezTo>
                  <a:pt x="3037285" y="415528"/>
                  <a:pt x="2989659" y="442912"/>
                  <a:pt x="2927747" y="464343"/>
                </a:cubicBezTo>
                <a:lnTo>
                  <a:pt x="2924175" y="453628"/>
                </a:lnTo>
                <a:cubicBezTo>
                  <a:pt x="2990850" y="386953"/>
                  <a:pt x="3036094" y="309562"/>
                  <a:pt x="3059906" y="221456"/>
                </a:cubicBezTo>
                <a:lnTo>
                  <a:pt x="3184922" y="221456"/>
                </a:lnTo>
                <a:cubicBezTo>
                  <a:pt x="3180159" y="228600"/>
                  <a:pt x="3175397" y="239315"/>
                  <a:pt x="3170635" y="253603"/>
                </a:cubicBezTo>
                <a:cubicBezTo>
                  <a:pt x="3165872" y="260747"/>
                  <a:pt x="3162300" y="266700"/>
                  <a:pt x="3159919" y="271462"/>
                </a:cubicBezTo>
                <a:lnTo>
                  <a:pt x="3284935" y="271462"/>
                </a:lnTo>
                <a:lnTo>
                  <a:pt x="3324225" y="225028"/>
                </a:lnTo>
                <a:lnTo>
                  <a:pt x="3370659" y="250031"/>
                </a:lnTo>
                <a:cubicBezTo>
                  <a:pt x="3373041" y="233362"/>
                  <a:pt x="3376613" y="214312"/>
                  <a:pt x="3381375" y="192881"/>
                </a:cubicBezTo>
                <a:lnTo>
                  <a:pt x="3038475" y="192881"/>
                </a:lnTo>
                <a:cubicBezTo>
                  <a:pt x="3038475" y="202406"/>
                  <a:pt x="3032522" y="221456"/>
                  <a:pt x="3020615" y="250031"/>
                </a:cubicBezTo>
                <a:cubicBezTo>
                  <a:pt x="3001565" y="280987"/>
                  <a:pt x="2976563" y="291703"/>
                  <a:pt x="2945606" y="282178"/>
                </a:cubicBezTo>
                <a:cubicBezTo>
                  <a:pt x="2919413" y="270272"/>
                  <a:pt x="2909887" y="246459"/>
                  <a:pt x="2917031" y="210740"/>
                </a:cubicBezTo>
                <a:cubicBezTo>
                  <a:pt x="2919413" y="201215"/>
                  <a:pt x="2926556" y="189309"/>
                  <a:pt x="2938463" y="175022"/>
                </a:cubicBezTo>
                <a:cubicBezTo>
                  <a:pt x="2959894" y="148828"/>
                  <a:pt x="2972991" y="115490"/>
                  <a:pt x="2977753" y="75009"/>
                </a:cubicBezTo>
                <a:lnTo>
                  <a:pt x="2988469" y="75009"/>
                </a:lnTo>
                <a:cubicBezTo>
                  <a:pt x="2995613" y="89297"/>
                  <a:pt x="3006328" y="105965"/>
                  <a:pt x="3020615" y="125015"/>
                </a:cubicBezTo>
                <a:lnTo>
                  <a:pt x="3206353" y="125015"/>
                </a:lnTo>
                <a:cubicBezTo>
                  <a:pt x="3192065" y="120253"/>
                  <a:pt x="3182541" y="108347"/>
                  <a:pt x="3177778" y="89297"/>
                </a:cubicBezTo>
                <a:cubicBezTo>
                  <a:pt x="3173015" y="60722"/>
                  <a:pt x="3158728" y="35718"/>
                  <a:pt x="3134915" y="14287"/>
                </a:cubicBezTo>
                <a:close/>
                <a:moveTo>
                  <a:pt x="2536031" y="7143"/>
                </a:moveTo>
                <a:lnTo>
                  <a:pt x="2646759" y="7143"/>
                </a:lnTo>
                <a:cubicBezTo>
                  <a:pt x="2637235" y="64293"/>
                  <a:pt x="2622947" y="115490"/>
                  <a:pt x="2603897" y="160734"/>
                </a:cubicBezTo>
                <a:lnTo>
                  <a:pt x="2653903" y="160734"/>
                </a:lnTo>
                <a:lnTo>
                  <a:pt x="2682478" y="125015"/>
                </a:lnTo>
                <a:lnTo>
                  <a:pt x="2786063" y="157162"/>
                </a:lnTo>
                <a:lnTo>
                  <a:pt x="2757487" y="196453"/>
                </a:lnTo>
                <a:lnTo>
                  <a:pt x="2757487" y="767953"/>
                </a:lnTo>
                <a:cubicBezTo>
                  <a:pt x="2762250" y="827484"/>
                  <a:pt x="2718197" y="859631"/>
                  <a:pt x="2625328" y="864393"/>
                </a:cubicBezTo>
                <a:cubicBezTo>
                  <a:pt x="2606278" y="864393"/>
                  <a:pt x="2596753" y="857250"/>
                  <a:pt x="2596753" y="842962"/>
                </a:cubicBezTo>
                <a:cubicBezTo>
                  <a:pt x="2596753" y="802481"/>
                  <a:pt x="2565797" y="777478"/>
                  <a:pt x="2503885" y="767953"/>
                </a:cubicBezTo>
                <a:lnTo>
                  <a:pt x="2503885" y="760809"/>
                </a:lnTo>
                <a:cubicBezTo>
                  <a:pt x="2620565" y="767953"/>
                  <a:pt x="2670572" y="757237"/>
                  <a:pt x="2653903" y="728662"/>
                </a:cubicBezTo>
                <a:lnTo>
                  <a:pt x="2653903" y="228600"/>
                </a:lnTo>
                <a:lnTo>
                  <a:pt x="2568178" y="228600"/>
                </a:lnTo>
                <a:cubicBezTo>
                  <a:pt x="2564606" y="232172"/>
                  <a:pt x="2562225" y="234553"/>
                  <a:pt x="2561035" y="235743"/>
                </a:cubicBezTo>
                <a:cubicBezTo>
                  <a:pt x="2532459" y="271462"/>
                  <a:pt x="2505075" y="301228"/>
                  <a:pt x="2478881" y="325040"/>
                </a:cubicBezTo>
                <a:lnTo>
                  <a:pt x="2471738" y="317897"/>
                </a:lnTo>
                <a:cubicBezTo>
                  <a:pt x="2502694" y="258365"/>
                  <a:pt x="2524125" y="154781"/>
                  <a:pt x="2536031" y="7143"/>
                </a:cubicBezTo>
                <a:close/>
                <a:moveTo>
                  <a:pt x="2293144" y="7143"/>
                </a:moveTo>
                <a:lnTo>
                  <a:pt x="2411016" y="7143"/>
                </a:lnTo>
                <a:cubicBezTo>
                  <a:pt x="2387203" y="80962"/>
                  <a:pt x="2351485" y="135731"/>
                  <a:pt x="2303860" y="171450"/>
                </a:cubicBezTo>
                <a:lnTo>
                  <a:pt x="2364581" y="171450"/>
                </a:lnTo>
                <a:lnTo>
                  <a:pt x="2393156" y="132159"/>
                </a:lnTo>
                <a:lnTo>
                  <a:pt x="2489597" y="164306"/>
                </a:lnTo>
                <a:lnTo>
                  <a:pt x="2461022" y="200025"/>
                </a:lnTo>
                <a:lnTo>
                  <a:pt x="2461022" y="842962"/>
                </a:lnTo>
                <a:lnTo>
                  <a:pt x="2364581" y="842962"/>
                </a:lnTo>
                <a:lnTo>
                  <a:pt x="2364581" y="782240"/>
                </a:lnTo>
                <a:lnTo>
                  <a:pt x="2286000" y="782240"/>
                </a:lnTo>
                <a:lnTo>
                  <a:pt x="2286000" y="842962"/>
                </a:lnTo>
                <a:lnTo>
                  <a:pt x="2193131" y="842962"/>
                </a:lnTo>
                <a:lnTo>
                  <a:pt x="2193131" y="150018"/>
                </a:lnTo>
                <a:lnTo>
                  <a:pt x="2275285" y="150018"/>
                </a:lnTo>
                <a:cubicBezTo>
                  <a:pt x="2284810" y="107156"/>
                  <a:pt x="2290763" y="59531"/>
                  <a:pt x="2293144" y="7143"/>
                </a:cubicBezTo>
                <a:close/>
                <a:moveTo>
                  <a:pt x="3873103" y="3572"/>
                </a:moveTo>
                <a:lnTo>
                  <a:pt x="3990975" y="3572"/>
                </a:lnTo>
                <a:cubicBezTo>
                  <a:pt x="3986213" y="60722"/>
                  <a:pt x="3981450" y="102393"/>
                  <a:pt x="3976687" y="128587"/>
                </a:cubicBezTo>
                <a:cubicBezTo>
                  <a:pt x="4043363" y="383381"/>
                  <a:pt x="4137422" y="583406"/>
                  <a:pt x="4258865" y="728662"/>
                </a:cubicBezTo>
                <a:cubicBezTo>
                  <a:pt x="4261247" y="738187"/>
                  <a:pt x="4257675" y="744140"/>
                  <a:pt x="4248150" y="746522"/>
                </a:cubicBezTo>
                <a:cubicBezTo>
                  <a:pt x="4217194" y="756047"/>
                  <a:pt x="4204097" y="788193"/>
                  <a:pt x="4208859" y="842962"/>
                </a:cubicBezTo>
                <a:cubicBezTo>
                  <a:pt x="4208859" y="850106"/>
                  <a:pt x="4207669" y="854868"/>
                  <a:pt x="4205287" y="857250"/>
                </a:cubicBezTo>
                <a:cubicBezTo>
                  <a:pt x="4202906" y="859631"/>
                  <a:pt x="4199335" y="857250"/>
                  <a:pt x="4194572" y="850106"/>
                </a:cubicBezTo>
                <a:cubicBezTo>
                  <a:pt x="4073128" y="704850"/>
                  <a:pt x="3994547" y="500062"/>
                  <a:pt x="3958828" y="235743"/>
                </a:cubicBezTo>
                <a:cubicBezTo>
                  <a:pt x="3906441" y="511968"/>
                  <a:pt x="3800475" y="723900"/>
                  <a:pt x="3640931" y="871537"/>
                </a:cubicBezTo>
                <a:lnTo>
                  <a:pt x="3630215" y="864393"/>
                </a:lnTo>
                <a:cubicBezTo>
                  <a:pt x="3765947" y="623887"/>
                  <a:pt x="3846909" y="336947"/>
                  <a:pt x="3873103" y="3572"/>
                </a:cubicBezTo>
                <a:close/>
                <a:moveTo>
                  <a:pt x="464344" y="3572"/>
                </a:moveTo>
                <a:lnTo>
                  <a:pt x="564357" y="85725"/>
                </a:lnTo>
                <a:cubicBezTo>
                  <a:pt x="502444" y="102393"/>
                  <a:pt x="433388" y="113109"/>
                  <a:pt x="357188" y="117872"/>
                </a:cubicBezTo>
                <a:cubicBezTo>
                  <a:pt x="354807" y="122634"/>
                  <a:pt x="352425" y="130968"/>
                  <a:pt x="350044" y="142875"/>
                </a:cubicBezTo>
                <a:cubicBezTo>
                  <a:pt x="347663" y="157162"/>
                  <a:pt x="346472" y="165497"/>
                  <a:pt x="346472" y="167878"/>
                </a:cubicBezTo>
                <a:lnTo>
                  <a:pt x="567928" y="167878"/>
                </a:lnTo>
                <a:lnTo>
                  <a:pt x="567928" y="232172"/>
                </a:lnTo>
                <a:lnTo>
                  <a:pt x="328613" y="232172"/>
                </a:lnTo>
                <a:cubicBezTo>
                  <a:pt x="323850" y="244078"/>
                  <a:pt x="317897" y="259556"/>
                  <a:pt x="310753" y="278606"/>
                </a:cubicBezTo>
                <a:cubicBezTo>
                  <a:pt x="303610" y="292893"/>
                  <a:pt x="300038" y="302418"/>
                  <a:pt x="300038" y="307181"/>
                </a:cubicBezTo>
                <a:lnTo>
                  <a:pt x="621507" y="307181"/>
                </a:lnTo>
                <a:lnTo>
                  <a:pt x="621507" y="367903"/>
                </a:lnTo>
                <a:lnTo>
                  <a:pt x="267891" y="367903"/>
                </a:lnTo>
                <a:cubicBezTo>
                  <a:pt x="239316" y="410765"/>
                  <a:pt x="215503" y="441722"/>
                  <a:pt x="196453" y="460772"/>
                </a:cubicBezTo>
                <a:lnTo>
                  <a:pt x="428625" y="460772"/>
                </a:lnTo>
                <a:lnTo>
                  <a:pt x="457200" y="417909"/>
                </a:lnTo>
                <a:lnTo>
                  <a:pt x="567928" y="450056"/>
                </a:lnTo>
                <a:lnTo>
                  <a:pt x="539353" y="492918"/>
                </a:lnTo>
                <a:lnTo>
                  <a:pt x="539353" y="871537"/>
                </a:lnTo>
                <a:lnTo>
                  <a:pt x="435769" y="871537"/>
                </a:lnTo>
                <a:lnTo>
                  <a:pt x="435769" y="832247"/>
                </a:lnTo>
                <a:lnTo>
                  <a:pt x="207169" y="832247"/>
                </a:lnTo>
                <a:lnTo>
                  <a:pt x="207169" y="871537"/>
                </a:lnTo>
                <a:lnTo>
                  <a:pt x="103585" y="871537"/>
                </a:lnTo>
                <a:lnTo>
                  <a:pt x="103585" y="542925"/>
                </a:lnTo>
                <a:cubicBezTo>
                  <a:pt x="94060" y="547687"/>
                  <a:pt x="85725" y="552450"/>
                  <a:pt x="78582" y="557212"/>
                </a:cubicBezTo>
                <a:cubicBezTo>
                  <a:pt x="52388" y="573881"/>
                  <a:pt x="27385" y="588168"/>
                  <a:pt x="3572" y="600075"/>
                </a:cubicBezTo>
                <a:lnTo>
                  <a:pt x="0" y="596503"/>
                </a:lnTo>
                <a:cubicBezTo>
                  <a:pt x="69057" y="520303"/>
                  <a:pt x="122635" y="444103"/>
                  <a:pt x="160735" y="367903"/>
                </a:cubicBezTo>
                <a:lnTo>
                  <a:pt x="7144" y="367903"/>
                </a:lnTo>
                <a:lnTo>
                  <a:pt x="7144" y="307181"/>
                </a:lnTo>
                <a:lnTo>
                  <a:pt x="189310" y="307181"/>
                </a:lnTo>
                <a:cubicBezTo>
                  <a:pt x="189310" y="304800"/>
                  <a:pt x="191691" y="296465"/>
                  <a:pt x="196453" y="282178"/>
                </a:cubicBezTo>
                <a:cubicBezTo>
                  <a:pt x="205978" y="260747"/>
                  <a:pt x="213122" y="244078"/>
                  <a:pt x="217885" y="232172"/>
                </a:cubicBezTo>
                <a:lnTo>
                  <a:pt x="60722" y="232172"/>
                </a:lnTo>
                <a:lnTo>
                  <a:pt x="60722" y="167878"/>
                </a:lnTo>
                <a:lnTo>
                  <a:pt x="235744" y="167878"/>
                </a:lnTo>
                <a:cubicBezTo>
                  <a:pt x="233363" y="167878"/>
                  <a:pt x="236935" y="150018"/>
                  <a:pt x="246460" y="114300"/>
                </a:cubicBezTo>
                <a:cubicBezTo>
                  <a:pt x="191691" y="111918"/>
                  <a:pt x="123825" y="102393"/>
                  <a:pt x="42863" y="85725"/>
                </a:cubicBezTo>
                <a:lnTo>
                  <a:pt x="42863" y="75009"/>
                </a:lnTo>
                <a:cubicBezTo>
                  <a:pt x="197644" y="67865"/>
                  <a:pt x="338138" y="44053"/>
                  <a:pt x="464344" y="3572"/>
                </a:cubicBezTo>
                <a:close/>
                <a:moveTo>
                  <a:pt x="1940719" y="0"/>
                </a:moveTo>
                <a:lnTo>
                  <a:pt x="2047875" y="28575"/>
                </a:lnTo>
                <a:lnTo>
                  <a:pt x="2015728" y="71437"/>
                </a:lnTo>
                <a:lnTo>
                  <a:pt x="2015728" y="557212"/>
                </a:lnTo>
                <a:lnTo>
                  <a:pt x="1915716" y="557212"/>
                </a:lnTo>
                <a:lnTo>
                  <a:pt x="1915716" y="107156"/>
                </a:lnTo>
                <a:lnTo>
                  <a:pt x="1633538" y="107156"/>
                </a:lnTo>
                <a:lnTo>
                  <a:pt x="1633538" y="557212"/>
                </a:lnTo>
                <a:lnTo>
                  <a:pt x="1529953" y="557212"/>
                </a:lnTo>
                <a:lnTo>
                  <a:pt x="1529953" y="14287"/>
                </a:lnTo>
                <a:lnTo>
                  <a:pt x="1633538" y="14287"/>
                </a:lnTo>
                <a:lnTo>
                  <a:pt x="1633538" y="42862"/>
                </a:lnTo>
                <a:lnTo>
                  <a:pt x="1912144" y="428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 spc="-1500" dirty="0">
              <a:solidFill>
                <a:schemeClr val="bg1"/>
              </a:solidFill>
              <a:latin typeface="方正美黑简体" panose="03000509000000000000" pitchFamily="65" charset="-122"/>
              <a:ea typeface="方正美黑简体" panose="03000509000000000000" pitchFamily="65" charset="-122"/>
            </a:endParaRPr>
          </a:p>
        </p:txBody>
      </p:sp>
      <p:sp>
        <p:nvSpPr>
          <p:cNvPr id="55" name="自由线条-50_矢量">
            <a:extLst>
              <a:ext uri="{FF2B5EF4-FFF2-40B4-BE49-F238E27FC236}">
                <a16:creationId xmlns:a16="http://schemas.microsoft.com/office/drawing/2014/main" id="{57DEF48F-5BF9-49E2-B0BA-5696B5334446}"/>
              </a:ext>
            </a:extLst>
          </p:cNvPr>
          <p:cNvSpPr txBox="1"/>
          <p:nvPr/>
        </p:nvSpPr>
        <p:spPr>
          <a:xfrm>
            <a:off x="5940749" y="2848217"/>
            <a:ext cx="5205179" cy="1144126"/>
          </a:xfrm>
          <a:custGeom>
            <a:avLst/>
            <a:gdLst>
              <a:gd name="connsiteX0" fmla="*/ 4533533 w 5205179"/>
              <a:gd name="connsiteY0" fmla="*/ 1119123 h 1144126"/>
              <a:gd name="connsiteX1" fmla="*/ 4554921 w 5205179"/>
              <a:gd name="connsiteY1" fmla="*/ 1137192 h 1144126"/>
              <a:gd name="connsiteX2" fmla="*/ 4547401 w 5205179"/>
              <a:gd name="connsiteY2" fmla="*/ 1144126 h 1144126"/>
              <a:gd name="connsiteX3" fmla="*/ 4542615 w 5205179"/>
              <a:gd name="connsiteY3" fmla="*/ 1139731 h 1144126"/>
              <a:gd name="connsiteX4" fmla="*/ 4526793 w 5205179"/>
              <a:gd name="connsiteY4" fmla="*/ 1125569 h 1144126"/>
              <a:gd name="connsiteX5" fmla="*/ 4660697 w 5205179"/>
              <a:gd name="connsiteY5" fmla="*/ 1099492 h 1144126"/>
              <a:gd name="connsiteX6" fmla="*/ 4654641 w 5205179"/>
              <a:gd name="connsiteY6" fmla="*/ 1101005 h 1144126"/>
              <a:gd name="connsiteX7" fmla="*/ 4649709 w 5205179"/>
              <a:gd name="connsiteY7" fmla="*/ 1104863 h 1144126"/>
              <a:gd name="connsiteX8" fmla="*/ 4646388 w 5205179"/>
              <a:gd name="connsiteY8" fmla="*/ 1110089 h 1144126"/>
              <a:gd name="connsiteX9" fmla="*/ 4645167 w 5205179"/>
              <a:gd name="connsiteY9" fmla="*/ 1115607 h 1144126"/>
              <a:gd name="connsiteX10" fmla="*/ 4646437 w 5205179"/>
              <a:gd name="connsiteY10" fmla="*/ 1121516 h 1144126"/>
              <a:gd name="connsiteX11" fmla="*/ 4649855 w 5205179"/>
              <a:gd name="connsiteY11" fmla="*/ 1126839 h 1144126"/>
              <a:gd name="connsiteX12" fmla="*/ 4654885 w 5205179"/>
              <a:gd name="connsiteY12" fmla="*/ 1130697 h 1144126"/>
              <a:gd name="connsiteX13" fmla="*/ 4660989 w 5205179"/>
              <a:gd name="connsiteY13" fmla="*/ 1132210 h 1144126"/>
              <a:gd name="connsiteX14" fmla="*/ 4666703 w 5205179"/>
              <a:gd name="connsiteY14" fmla="*/ 1131038 h 1144126"/>
              <a:gd name="connsiteX15" fmla="*/ 4671879 w 5205179"/>
              <a:gd name="connsiteY15" fmla="*/ 1127767 h 1144126"/>
              <a:gd name="connsiteX16" fmla="*/ 4675640 w 5205179"/>
              <a:gd name="connsiteY16" fmla="*/ 1122834 h 1144126"/>
              <a:gd name="connsiteX17" fmla="*/ 4677105 w 5205179"/>
              <a:gd name="connsiteY17" fmla="*/ 1116681 h 1144126"/>
              <a:gd name="connsiteX18" fmla="*/ 4675737 w 5205179"/>
              <a:gd name="connsiteY18" fmla="*/ 1109454 h 1144126"/>
              <a:gd name="connsiteX19" fmla="*/ 4672075 w 5205179"/>
              <a:gd name="connsiteY19" fmla="*/ 1104033 h 1144126"/>
              <a:gd name="connsiteX20" fmla="*/ 4666801 w 5205179"/>
              <a:gd name="connsiteY20" fmla="*/ 1100664 h 1144126"/>
              <a:gd name="connsiteX21" fmla="*/ 4660697 w 5205179"/>
              <a:gd name="connsiteY21" fmla="*/ 1099492 h 1144126"/>
              <a:gd name="connsiteX22" fmla="*/ 4660989 w 5205179"/>
              <a:gd name="connsiteY22" fmla="*/ 1090408 h 1144126"/>
              <a:gd name="connsiteX23" fmla="*/ 4670610 w 5205179"/>
              <a:gd name="connsiteY23" fmla="*/ 1092411 h 1144126"/>
              <a:gd name="connsiteX24" fmla="*/ 4678619 w 5205179"/>
              <a:gd name="connsiteY24" fmla="*/ 1097831 h 1144126"/>
              <a:gd name="connsiteX25" fmla="*/ 4684137 w 5205179"/>
              <a:gd name="connsiteY25" fmla="*/ 1105938 h 1144126"/>
              <a:gd name="connsiteX26" fmla="*/ 4686188 w 5205179"/>
              <a:gd name="connsiteY26" fmla="*/ 1115900 h 1144126"/>
              <a:gd name="connsiteX27" fmla="*/ 4684333 w 5205179"/>
              <a:gd name="connsiteY27" fmla="*/ 1125374 h 1144126"/>
              <a:gd name="connsiteX28" fmla="*/ 4679107 w 5205179"/>
              <a:gd name="connsiteY28" fmla="*/ 1133480 h 1144126"/>
              <a:gd name="connsiteX29" fmla="*/ 4671147 w 5205179"/>
              <a:gd name="connsiteY29" fmla="*/ 1139145 h 1144126"/>
              <a:gd name="connsiteX30" fmla="*/ 4661185 w 5205179"/>
              <a:gd name="connsiteY30" fmla="*/ 1141294 h 1144126"/>
              <a:gd name="connsiteX31" fmla="*/ 4651369 w 5205179"/>
              <a:gd name="connsiteY31" fmla="*/ 1139291 h 1144126"/>
              <a:gd name="connsiteX32" fmla="*/ 4643409 w 5205179"/>
              <a:gd name="connsiteY32" fmla="*/ 1133822 h 1144126"/>
              <a:gd name="connsiteX33" fmla="*/ 4638037 w 5205179"/>
              <a:gd name="connsiteY33" fmla="*/ 1125715 h 1144126"/>
              <a:gd name="connsiteX34" fmla="*/ 4636084 w 5205179"/>
              <a:gd name="connsiteY34" fmla="*/ 1115802 h 1144126"/>
              <a:gd name="connsiteX35" fmla="*/ 4638037 w 5205179"/>
              <a:gd name="connsiteY35" fmla="*/ 1106035 h 1144126"/>
              <a:gd name="connsiteX36" fmla="*/ 4643361 w 5205179"/>
              <a:gd name="connsiteY36" fmla="*/ 1097978 h 1144126"/>
              <a:gd name="connsiteX37" fmla="*/ 4651271 w 5205179"/>
              <a:gd name="connsiteY37" fmla="*/ 1092459 h 1144126"/>
              <a:gd name="connsiteX38" fmla="*/ 4660989 w 5205179"/>
              <a:gd name="connsiteY38" fmla="*/ 1090408 h 1144126"/>
              <a:gd name="connsiteX39" fmla="*/ 1438168 w 5205179"/>
              <a:gd name="connsiteY39" fmla="*/ 1080544 h 1144126"/>
              <a:gd name="connsiteX40" fmla="*/ 1438168 w 5205179"/>
              <a:gd name="connsiteY40" fmla="*/ 1097343 h 1144126"/>
              <a:gd name="connsiteX41" fmla="*/ 1551464 w 5205179"/>
              <a:gd name="connsiteY41" fmla="*/ 1097343 h 1144126"/>
              <a:gd name="connsiteX42" fmla="*/ 1551464 w 5205179"/>
              <a:gd name="connsiteY42" fmla="*/ 1080544 h 1144126"/>
              <a:gd name="connsiteX43" fmla="*/ 4243992 w 5205179"/>
              <a:gd name="connsiteY43" fmla="*/ 1066968 h 1144126"/>
              <a:gd name="connsiteX44" fmla="*/ 4254443 w 5205179"/>
              <a:gd name="connsiteY44" fmla="*/ 1071558 h 1144126"/>
              <a:gd name="connsiteX45" fmla="*/ 4235397 w 5205179"/>
              <a:gd name="connsiteY45" fmla="*/ 1139731 h 1144126"/>
              <a:gd name="connsiteX46" fmla="*/ 4224361 w 5205179"/>
              <a:gd name="connsiteY46" fmla="*/ 1135140 h 1144126"/>
              <a:gd name="connsiteX47" fmla="*/ 4243992 w 5205179"/>
              <a:gd name="connsiteY47" fmla="*/ 1066968 h 1144126"/>
              <a:gd name="connsiteX48" fmla="*/ 3848923 w 5205179"/>
              <a:gd name="connsiteY48" fmla="*/ 1062964 h 1144126"/>
              <a:gd name="connsiteX49" fmla="*/ 3859959 w 5205179"/>
              <a:gd name="connsiteY49" fmla="*/ 1067554 h 1144126"/>
              <a:gd name="connsiteX50" fmla="*/ 3837398 w 5205179"/>
              <a:gd name="connsiteY50" fmla="*/ 1140122 h 1144126"/>
              <a:gd name="connsiteX51" fmla="*/ 3825580 w 5205179"/>
              <a:gd name="connsiteY51" fmla="*/ 1135922 h 1144126"/>
              <a:gd name="connsiteX52" fmla="*/ 3848923 w 5205179"/>
              <a:gd name="connsiteY52" fmla="*/ 1062964 h 1144126"/>
              <a:gd name="connsiteX53" fmla="*/ 3018834 w 5205179"/>
              <a:gd name="connsiteY53" fmla="*/ 1058764 h 1144126"/>
              <a:gd name="connsiteX54" fmla="*/ 3018834 w 5205179"/>
              <a:gd name="connsiteY54" fmla="*/ 1112970 h 1144126"/>
              <a:gd name="connsiteX55" fmla="*/ 3068645 w 5205179"/>
              <a:gd name="connsiteY55" fmla="*/ 1112970 h 1144126"/>
              <a:gd name="connsiteX56" fmla="*/ 3068645 w 5205179"/>
              <a:gd name="connsiteY56" fmla="*/ 1058764 h 1144126"/>
              <a:gd name="connsiteX57" fmla="*/ 1218609 w 5205179"/>
              <a:gd name="connsiteY57" fmla="*/ 1058764 h 1144126"/>
              <a:gd name="connsiteX58" fmla="*/ 1218609 w 5205179"/>
              <a:gd name="connsiteY58" fmla="*/ 1112970 h 1144126"/>
              <a:gd name="connsiteX59" fmla="*/ 1268420 w 5205179"/>
              <a:gd name="connsiteY59" fmla="*/ 1112970 h 1144126"/>
              <a:gd name="connsiteX60" fmla="*/ 1268420 w 5205179"/>
              <a:gd name="connsiteY60" fmla="*/ 1058764 h 1144126"/>
              <a:gd name="connsiteX61" fmla="*/ 1438168 w 5205179"/>
              <a:gd name="connsiteY61" fmla="*/ 1055150 h 1144126"/>
              <a:gd name="connsiteX62" fmla="*/ 1438168 w 5205179"/>
              <a:gd name="connsiteY62" fmla="*/ 1071949 h 1144126"/>
              <a:gd name="connsiteX63" fmla="*/ 1551464 w 5205179"/>
              <a:gd name="connsiteY63" fmla="*/ 1071949 h 1144126"/>
              <a:gd name="connsiteX64" fmla="*/ 1551464 w 5205179"/>
              <a:gd name="connsiteY64" fmla="*/ 1055150 h 1144126"/>
              <a:gd name="connsiteX65" fmla="*/ 2665958 w 5205179"/>
              <a:gd name="connsiteY65" fmla="*/ 1049778 h 1144126"/>
              <a:gd name="connsiteX66" fmla="*/ 2665958 w 5205179"/>
              <a:gd name="connsiteY66" fmla="*/ 1089334 h 1144126"/>
              <a:gd name="connsiteX67" fmla="*/ 2723973 w 5205179"/>
              <a:gd name="connsiteY67" fmla="*/ 1089334 h 1144126"/>
              <a:gd name="connsiteX68" fmla="*/ 2723973 w 5205179"/>
              <a:gd name="connsiteY68" fmla="*/ 1049778 h 1144126"/>
              <a:gd name="connsiteX69" fmla="*/ 4280422 w 5205179"/>
              <a:gd name="connsiteY69" fmla="*/ 1048704 h 1144126"/>
              <a:gd name="connsiteX70" fmla="*/ 4280422 w 5205179"/>
              <a:gd name="connsiteY70" fmla="*/ 1094315 h 1144126"/>
              <a:gd name="connsiteX71" fmla="*/ 4314020 w 5205179"/>
              <a:gd name="connsiteY71" fmla="*/ 1094315 h 1144126"/>
              <a:gd name="connsiteX72" fmla="*/ 4314020 w 5205179"/>
              <a:gd name="connsiteY72" fmla="*/ 1048704 h 1144126"/>
              <a:gd name="connsiteX73" fmla="*/ 445075 w 5205179"/>
              <a:gd name="connsiteY73" fmla="*/ 1046555 h 1144126"/>
              <a:gd name="connsiteX74" fmla="*/ 465683 w 5205179"/>
              <a:gd name="connsiteY74" fmla="*/ 1064917 h 1144126"/>
              <a:gd name="connsiteX75" fmla="*/ 458260 w 5205179"/>
              <a:gd name="connsiteY75" fmla="*/ 1072535 h 1144126"/>
              <a:gd name="connsiteX76" fmla="*/ 438238 w 5205179"/>
              <a:gd name="connsiteY76" fmla="*/ 1053490 h 1144126"/>
              <a:gd name="connsiteX77" fmla="*/ 1427815 w 5205179"/>
              <a:gd name="connsiteY77" fmla="*/ 1046360 h 1144126"/>
              <a:gd name="connsiteX78" fmla="*/ 1561816 w 5205179"/>
              <a:gd name="connsiteY78" fmla="*/ 1046360 h 1144126"/>
              <a:gd name="connsiteX79" fmla="*/ 1561816 w 5205179"/>
              <a:gd name="connsiteY79" fmla="*/ 1118537 h 1144126"/>
              <a:gd name="connsiteX80" fmla="*/ 1540036 w 5205179"/>
              <a:gd name="connsiteY80" fmla="*/ 1139340 h 1144126"/>
              <a:gd name="connsiteX81" fmla="*/ 1528804 w 5205179"/>
              <a:gd name="connsiteY81" fmla="*/ 1139633 h 1144126"/>
              <a:gd name="connsiteX82" fmla="*/ 1522261 w 5205179"/>
              <a:gd name="connsiteY82" fmla="*/ 1139731 h 1144126"/>
              <a:gd name="connsiteX83" fmla="*/ 1512982 w 5205179"/>
              <a:gd name="connsiteY83" fmla="*/ 1139731 h 1144126"/>
              <a:gd name="connsiteX84" fmla="*/ 1510833 w 5205179"/>
              <a:gd name="connsiteY84" fmla="*/ 1129183 h 1144126"/>
              <a:gd name="connsiteX85" fmla="*/ 1537399 w 5205179"/>
              <a:gd name="connsiteY85" fmla="*/ 1129769 h 1144126"/>
              <a:gd name="connsiteX86" fmla="*/ 1551464 w 5205179"/>
              <a:gd name="connsiteY86" fmla="*/ 1118146 h 1144126"/>
              <a:gd name="connsiteX87" fmla="*/ 1551464 w 5205179"/>
              <a:gd name="connsiteY87" fmla="*/ 1105938 h 1144126"/>
              <a:gd name="connsiteX88" fmla="*/ 1438168 w 5205179"/>
              <a:gd name="connsiteY88" fmla="*/ 1105938 h 1144126"/>
              <a:gd name="connsiteX89" fmla="*/ 1438168 w 5205179"/>
              <a:gd name="connsiteY89" fmla="*/ 1141587 h 1144126"/>
              <a:gd name="connsiteX90" fmla="*/ 1427815 w 5205179"/>
              <a:gd name="connsiteY90" fmla="*/ 1141587 h 1144126"/>
              <a:gd name="connsiteX91" fmla="*/ 2655605 w 5205179"/>
              <a:gd name="connsiteY91" fmla="*/ 1039718 h 1144126"/>
              <a:gd name="connsiteX92" fmla="*/ 2734326 w 5205179"/>
              <a:gd name="connsiteY92" fmla="*/ 1039718 h 1144126"/>
              <a:gd name="connsiteX93" fmla="*/ 2734326 w 5205179"/>
              <a:gd name="connsiteY93" fmla="*/ 1099296 h 1144126"/>
              <a:gd name="connsiteX94" fmla="*/ 2655605 w 5205179"/>
              <a:gd name="connsiteY94" fmla="*/ 1099296 h 1144126"/>
              <a:gd name="connsiteX95" fmla="*/ 2338476 w 5205179"/>
              <a:gd name="connsiteY95" fmla="*/ 1038351 h 1144126"/>
              <a:gd name="connsiteX96" fmla="*/ 2387701 w 5205179"/>
              <a:gd name="connsiteY96" fmla="*/ 1110723 h 1144126"/>
              <a:gd name="connsiteX97" fmla="*/ 2377348 w 5205179"/>
              <a:gd name="connsiteY97" fmla="*/ 1117560 h 1144126"/>
              <a:gd name="connsiteX98" fmla="*/ 2329490 w 5205179"/>
              <a:gd name="connsiteY98" fmla="*/ 1043918 h 1144126"/>
              <a:gd name="connsiteX99" fmla="*/ 2251356 w 5205179"/>
              <a:gd name="connsiteY99" fmla="*/ 1037960 h 1144126"/>
              <a:gd name="connsiteX100" fmla="*/ 2262295 w 5205179"/>
              <a:gd name="connsiteY100" fmla="*/ 1042551 h 1144126"/>
              <a:gd name="connsiteX101" fmla="*/ 2212874 w 5205179"/>
              <a:gd name="connsiteY101" fmla="*/ 1121760 h 1144126"/>
              <a:gd name="connsiteX102" fmla="*/ 2202912 w 5205179"/>
              <a:gd name="connsiteY102" fmla="*/ 1114728 h 1144126"/>
              <a:gd name="connsiteX103" fmla="*/ 2251356 w 5205179"/>
              <a:gd name="connsiteY103" fmla="*/ 1037960 h 1144126"/>
              <a:gd name="connsiteX104" fmla="*/ 3409755 w 5205179"/>
              <a:gd name="connsiteY104" fmla="*/ 1036691 h 1144126"/>
              <a:gd name="connsiteX105" fmla="*/ 3599427 w 5205179"/>
              <a:gd name="connsiteY105" fmla="*/ 1036691 h 1144126"/>
              <a:gd name="connsiteX106" fmla="*/ 3599427 w 5205179"/>
              <a:gd name="connsiteY106" fmla="*/ 1048313 h 1144126"/>
              <a:gd name="connsiteX107" fmla="*/ 3409755 w 5205179"/>
              <a:gd name="connsiteY107" fmla="*/ 1048313 h 1144126"/>
              <a:gd name="connsiteX108" fmla="*/ 1642881 w 5205179"/>
              <a:gd name="connsiteY108" fmla="*/ 1034542 h 1144126"/>
              <a:gd name="connsiteX109" fmla="*/ 1642881 w 5205179"/>
              <a:gd name="connsiteY109" fmla="*/ 1080544 h 1144126"/>
              <a:gd name="connsiteX110" fmla="*/ 1701287 w 5205179"/>
              <a:gd name="connsiteY110" fmla="*/ 1080544 h 1144126"/>
              <a:gd name="connsiteX111" fmla="*/ 1701287 w 5205179"/>
              <a:gd name="connsiteY111" fmla="*/ 1034542 h 1144126"/>
              <a:gd name="connsiteX112" fmla="*/ 3112791 w 5205179"/>
              <a:gd name="connsiteY112" fmla="*/ 1032491 h 1144126"/>
              <a:gd name="connsiteX113" fmla="*/ 3144436 w 5205179"/>
              <a:gd name="connsiteY113" fmla="*/ 1073512 h 1144126"/>
              <a:gd name="connsiteX114" fmla="*/ 3135645 w 5205179"/>
              <a:gd name="connsiteY114" fmla="*/ 1080153 h 1144126"/>
              <a:gd name="connsiteX115" fmla="*/ 3104782 w 5205179"/>
              <a:gd name="connsiteY115" fmla="*/ 1038156 h 1144126"/>
              <a:gd name="connsiteX116" fmla="*/ 1312566 w 5205179"/>
              <a:gd name="connsiteY116" fmla="*/ 1032491 h 1144126"/>
              <a:gd name="connsiteX117" fmla="*/ 1344211 w 5205179"/>
              <a:gd name="connsiteY117" fmla="*/ 1073512 h 1144126"/>
              <a:gd name="connsiteX118" fmla="*/ 1335421 w 5205179"/>
              <a:gd name="connsiteY118" fmla="*/ 1080153 h 1144126"/>
              <a:gd name="connsiteX119" fmla="*/ 1304558 w 5205179"/>
              <a:gd name="connsiteY119" fmla="*/ 1038156 h 1144126"/>
              <a:gd name="connsiteX120" fmla="*/ 2067641 w 5205179"/>
              <a:gd name="connsiteY120" fmla="*/ 1030928 h 1144126"/>
              <a:gd name="connsiteX121" fmla="*/ 2078483 w 5205179"/>
              <a:gd name="connsiteY121" fmla="*/ 1030928 h 1144126"/>
              <a:gd name="connsiteX122" fmla="*/ 2078483 w 5205179"/>
              <a:gd name="connsiteY122" fmla="*/ 1083376 h 1144126"/>
              <a:gd name="connsiteX123" fmla="*/ 2169119 w 5205179"/>
              <a:gd name="connsiteY123" fmla="*/ 1039914 h 1144126"/>
              <a:gd name="connsiteX124" fmla="*/ 2175858 w 5205179"/>
              <a:gd name="connsiteY124" fmla="*/ 1048899 h 1144126"/>
              <a:gd name="connsiteX125" fmla="*/ 2078483 w 5205179"/>
              <a:gd name="connsiteY125" fmla="*/ 1094510 h 1144126"/>
              <a:gd name="connsiteX126" fmla="*/ 2078483 w 5205179"/>
              <a:gd name="connsiteY126" fmla="*/ 1110528 h 1144126"/>
              <a:gd name="connsiteX127" fmla="*/ 2098504 w 5205179"/>
              <a:gd name="connsiteY127" fmla="*/ 1126546 h 1144126"/>
              <a:gd name="connsiteX128" fmla="*/ 2153296 w 5205179"/>
              <a:gd name="connsiteY128" fmla="*/ 1126546 h 1144126"/>
              <a:gd name="connsiteX129" fmla="*/ 2174881 w 5205179"/>
              <a:gd name="connsiteY129" fmla="*/ 1111309 h 1144126"/>
              <a:gd name="connsiteX130" fmla="*/ 2178690 w 5205179"/>
              <a:gd name="connsiteY130" fmla="*/ 1084548 h 1144126"/>
              <a:gd name="connsiteX131" fmla="*/ 2189336 w 5205179"/>
              <a:gd name="connsiteY131" fmla="*/ 1087771 h 1144126"/>
              <a:gd name="connsiteX132" fmla="*/ 2185136 w 5205179"/>
              <a:gd name="connsiteY132" fmla="*/ 1114532 h 1144126"/>
              <a:gd name="connsiteX133" fmla="*/ 2155054 w 5205179"/>
              <a:gd name="connsiteY133" fmla="*/ 1136801 h 1144126"/>
              <a:gd name="connsiteX134" fmla="*/ 2094891 w 5205179"/>
              <a:gd name="connsiteY134" fmla="*/ 1136801 h 1144126"/>
              <a:gd name="connsiteX135" fmla="*/ 2067641 w 5205179"/>
              <a:gd name="connsiteY135" fmla="*/ 1111700 h 1144126"/>
              <a:gd name="connsiteX136" fmla="*/ 2401570 w 5205179"/>
              <a:gd name="connsiteY136" fmla="*/ 1023896 h 1144126"/>
              <a:gd name="connsiteX137" fmla="*/ 2434972 w 5205179"/>
              <a:gd name="connsiteY137" fmla="*/ 1023896 h 1144126"/>
              <a:gd name="connsiteX138" fmla="*/ 2434972 w 5205179"/>
              <a:gd name="connsiteY138" fmla="*/ 1105352 h 1144126"/>
              <a:gd name="connsiteX139" fmla="*/ 2484295 w 5205179"/>
              <a:gd name="connsiteY139" fmla="*/ 1127132 h 1144126"/>
              <a:gd name="connsiteX140" fmla="*/ 2502852 w 5205179"/>
              <a:gd name="connsiteY140" fmla="*/ 1127327 h 1144126"/>
              <a:gd name="connsiteX141" fmla="*/ 2528441 w 5205179"/>
              <a:gd name="connsiteY141" fmla="*/ 1127327 h 1144126"/>
              <a:gd name="connsiteX142" fmla="*/ 2589386 w 5205179"/>
              <a:gd name="connsiteY142" fmla="*/ 1126936 h 1144126"/>
              <a:gd name="connsiteX143" fmla="*/ 2584991 w 5205179"/>
              <a:gd name="connsiteY143" fmla="*/ 1137192 h 1144126"/>
              <a:gd name="connsiteX144" fmla="*/ 2482927 w 5205179"/>
              <a:gd name="connsiteY144" fmla="*/ 1136508 h 1144126"/>
              <a:gd name="connsiteX145" fmla="*/ 2429307 w 5205179"/>
              <a:gd name="connsiteY145" fmla="*/ 1114142 h 1144126"/>
              <a:gd name="connsiteX146" fmla="*/ 2406160 w 5205179"/>
              <a:gd name="connsiteY146" fmla="*/ 1138754 h 1144126"/>
              <a:gd name="connsiteX147" fmla="*/ 2399714 w 5205179"/>
              <a:gd name="connsiteY147" fmla="*/ 1129183 h 1144126"/>
              <a:gd name="connsiteX148" fmla="*/ 2424326 w 5205179"/>
              <a:gd name="connsiteY148" fmla="*/ 1105547 h 1144126"/>
              <a:gd name="connsiteX149" fmla="*/ 2424326 w 5205179"/>
              <a:gd name="connsiteY149" fmla="*/ 1034151 h 1144126"/>
              <a:gd name="connsiteX150" fmla="*/ 2401570 w 5205179"/>
              <a:gd name="connsiteY150" fmla="*/ 1034151 h 1144126"/>
              <a:gd name="connsiteX151" fmla="*/ 4352795 w 5205179"/>
              <a:gd name="connsiteY151" fmla="*/ 1022333 h 1144126"/>
              <a:gd name="connsiteX152" fmla="*/ 4352795 w 5205179"/>
              <a:gd name="connsiteY152" fmla="*/ 1031319 h 1144126"/>
              <a:gd name="connsiteX153" fmla="*/ 4352013 w 5205179"/>
              <a:gd name="connsiteY153" fmla="*/ 1061694 h 1144126"/>
              <a:gd name="connsiteX154" fmla="*/ 4385416 w 5205179"/>
              <a:gd name="connsiteY154" fmla="*/ 1061694 h 1144126"/>
              <a:gd name="connsiteX155" fmla="*/ 4385416 w 5205179"/>
              <a:gd name="connsiteY155" fmla="*/ 1022333 h 1144126"/>
              <a:gd name="connsiteX156" fmla="*/ 4543787 w 5205179"/>
              <a:gd name="connsiteY156" fmla="*/ 1018134 h 1144126"/>
              <a:gd name="connsiteX157" fmla="*/ 4496321 w 5205179"/>
              <a:gd name="connsiteY157" fmla="*/ 1019696 h 1144126"/>
              <a:gd name="connsiteX158" fmla="*/ 4496321 w 5205179"/>
              <a:gd name="connsiteY158" fmla="*/ 1057982 h 1144126"/>
              <a:gd name="connsiteX159" fmla="*/ 4545936 w 5205179"/>
              <a:gd name="connsiteY159" fmla="*/ 1057982 h 1144126"/>
              <a:gd name="connsiteX160" fmla="*/ 4543787 w 5205179"/>
              <a:gd name="connsiteY160" fmla="*/ 1018134 h 1144126"/>
              <a:gd name="connsiteX161" fmla="*/ 3899515 w 5205179"/>
              <a:gd name="connsiteY161" fmla="*/ 1016766 h 1144126"/>
              <a:gd name="connsiteX162" fmla="*/ 3968567 w 5205179"/>
              <a:gd name="connsiteY162" fmla="*/ 1016766 h 1144126"/>
              <a:gd name="connsiteX163" fmla="*/ 3968567 w 5205179"/>
              <a:gd name="connsiteY163" fmla="*/ 1116583 h 1144126"/>
              <a:gd name="connsiteX164" fmla="*/ 3978529 w 5205179"/>
              <a:gd name="connsiteY164" fmla="*/ 1126936 h 1144126"/>
              <a:gd name="connsiteX165" fmla="*/ 3984194 w 5205179"/>
              <a:gd name="connsiteY165" fmla="*/ 1126936 h 1144126"/>
              <a:gd name="connsiteX166" fmla="*/ 3996793 w 5205179"/>
              <a:gd name="connsiteY166" fmla="*/ 1116193 h 1144126"/>
              <a:gd name="connsiteX167" fmla="*/ 3999137 w 5205179"/>
              <a:gd name="connsiteY167" fmla="*/ 1091580 h 1144126"/>
              <a:gd name="connsiteX168" fmla="*/ 4009197 w 5205179"/>
              <a:gd name="connsiteY168" fmla="*/ 1094901 h 1144126"/>
              <a:gd name="connsiteX169" fmla="*/ 4006169 w 5205179"/>
              <a:gd name="connsiteY169" fmla="*/ 1120588 h 1144126"/>
              <a:gd name="connsiteX170" fmla="*/ 3985952 w 5205179"/>
              <a:gd name="connsiteY170" fmla="*/ 1137387 h 1144126"/>
              <a:gd name="connsiteX171" fmla="*/ 3975403 w 5205179"/>
              <a:gd name="connsiteY171" fmla="*/ 1137387 h 1144126"/>
              <a:gd name="connsiteX172" fmla="*/ 3957726 w 5205179"/>
              <a:gd name="connsiteY172" fmla="*/ 1118537 h 1144126"/>
              <a:gd name="connsiteX173" fmla="*/ 3957726 w 5205179"/>
              <a:gd name="connsiteY173" fmla="*/ 1026533 h 1144126"/>
              <a:gd name="connsiteX174" fmla="*/ 3910357 w 5205179"/>
              <a:gd name="connsiteY174" fmla="*/ 1026533 h 1144126"/>
              <a:gd name="connsiteX175" fmla="*/ 3910357 w 5205179"/>
              <a:gd name="connsiteY175" fmla="*/ 1052708 h 1144126"/>
              <a:gd name="connsiteX176" fmla="*/ 3902152 w 5205179"/>
              <a:gd name="connsiteY176" fmla="*/ 1105254 h 1144126"/>
              <a:gd name="connsiteX177" fmla="*/ 3869140 w 5205179"/>
              <a:gd name="connsiteY177" fmla="*/ 1141587 h 1144126"/>
              <a:gd name="connsiteX178" fmla="*/ 3861131 w 5205179"/>
              <a:gd name="connsiteY178" fmla="*/ 1133187 h 1144126"/>
              <a:gd name="connsiteX179" fmla="*/ 3892190 w 5205179"/>
              <a:gd name="connsiteY179" fmla="*/ 1101250 h 1144126"/>
              <a:gd name="connsiteX180" fmla="*/ 3899515 w 5205179"/>
              <a:gd name="connsiteY180" fmla="*/ 1052904 h 1144126"/>
              <a:gd name="connsiteX181" fmla="*/ 4226607 w 5205179"/>
              <a:gd name="connsiteY181" fmla="*/ 1010711 h 1144126"/>
              <a:gd name="connsiteX182" fmla="*/ 4254637 w 5205179"/>
              <a:gd name="connsiteY182" fmla="*/ 1033956 h 1144126"/>
              <a:gd name="connsiteX183" fmla="*/ 4247019 w 5205179"/>
              <a:gd name="connsiteY183" fmla="*/ 1042160 h 1144126"/>
              <a:gd name="connsiteX184" fmla="*/ 4219575 w 5205179"/>
              <a:gd name="connsiteY184" fmla="*/ 1018329 h 1144126"/>
              <a:gd name="connsiteX185" fmla="*/ 3827143 w 5205179"/>
              <a:gd name="connsiteY185" fmla="*/ 1008953 h 1144126"/>
              <a:gd name="connsiteX186" fmla="*/ 3860155 w 5205179"/>
              <a:gd name="connsiteY186" fmla="*/ 1032979 h 1144126"/>
              <a:gd name="connsiteX187" fmla="*/ 3852341 w 5205179"/>
              <a:gd name="connsiteY187" fmla="*/ 1042160 h 1144126"/>
              <a:gd name="connsiteX188" fmla="*/ 3820111 w 5205179"/>
              <a:gd name="connsiteY188" fmla="*/ 1016962 h 1144126"/>
              <a:gd name="connsiteX189" fmla="*/ 114663 w 5205179"/>
              <a:gd name="connsiteY189" fmla="*/ 1007097 h 1144126"/>
              <a:gd name="connsiteX190" fmla="*/ 125406 w 5205179"/>
              <a:gd name="connsiteY190" fmla="*/ 1007097 h 1144126"/>
              <a:gd name="connsiteX191" fmla="*/ 125406 w 5205179"/>
              <a:gd name="connsiteY191" fmla="*/ 1046165 h 1144126"/>
              <a:gd name="connsiteX192" fmla="*/ 177268 w 5205179"/>
              <a:gd name="connsiteY192" fmla="*/ 1046165 h 1144126"/>
              <a:gd name="connsiteX193" fmla="*/ 177268 w 5205179"/>
              <a:gd name="connsiteY193" fmla="*/ 1055931 h 1144126"/>
              <a:gd name="connsiteX194" fmla="*/ 125406 w 5205179"/>
              <a:gd name="connsiteY194" fmla="*/ 1055931 h 1144126"/>
              <a:gd name="connsiteX195" fmla="*/ 125406 w 5205179"/>
              <a:gd name="connsiteY195" fmla="*/ 1116974 h 1144126"/>
              <a:gd name="connsiteX196" fmla="*/ 188500 w 5205179"/>
              <a:gd name="connsiteY196" fmla="*/ 1116974 h 1144126"/>
              <a:gd name="connsiteX197" fmla="*/ 188500 w 5205179"/>
              <a:gd name="connsiteY197" fmla="*/ 1126741 h 1144126"/>
              <a:gd name="connsiteX198" fmla="*/ 53034 w 5205179"/>
              <a:gd name="connsiteY198" fmla="*/ 1126741 h 1144126"/>
              <a:gd name="connsiteX199" fmla="*/ 53034 w 5205179"/>
              <a:gd name="connsiteY199" fmla="*/ 1116974 h 1144126"/>
              <a:gd name="connsiteX200" fmla="*/ 114663 w 5205179"/>
              <a:gd name="connsiteY200" fmla="*/ 1116974 h 1144126"/>
              <a:gd name="connsiteX201" fmla="*/ 114663 w 5205179"/>
              <a:gd name="connsiteY201" fmla="*/ 1055931 h 1144126"/>
              <a:gd name="connsiteX202" fmla="*/ 63192 w 5205179"/>
              <a:gd name="connsiteY202" fmla="*/ 1055931 h 1144126"/>
              <a:gd name="connsiteX203" fmla="*/ 63192 w 5205179"/>
              <a:gd name="connsiteY203" fmla="*/ 1046165 h 1144126"/>
              <a:gd name="connsiteX204" fmla="*/ 114663 w 5205179"/>
              <a:gd name="connsiteY204" fmla="*/ 1046165 h 1144126"/>
              <a:gd name="connsiteX205" fmla="*/ 700088 w 5205179"/>
              <a:gd name="connsiteY205" fmla="*/ 1006511 h 1144126"/>
              <a:gd name="connsiteX206" fmla="*/ 700088 w 5205179"/>
              <a:gd name="connsiteY206" fmla="*/ 1060326 h 1144126"/>
              <a:gd name="connsiteX207" fmla="*/ 765721 w 5205179"/>
              <a:gd name="connsiteY207" fmla="*/ 1060326 h 1144126"/>
              <a:gd name="connsiteX208" fmla="*/ 765721 w 5205179"/>
              <a:gd name="connsiteY208" fmla="*/ 1006511 h 1144126"/>
              <a:gd name="connsiteX209" fmla="*/ 623711 w 5205179"/>
              <a:gd name="connsiteY209" fmla="*/ 1006511 h 1144126"/>
              <a:gd name="connsiteX210" fmla="*/ 623711 w 5205179"/>
              <a:gd name="connsiteY210" fmla="*/ 1060326 h 1144126"/>
              <a:gd name="connsiteX211" fmla="*/ 689149 w 5205179"/>
              <a:gd name="connsiteY211" fmla="*/ 1060326 h 1144126"/>
              <a:gd name="connsiteX212" fmla="*/ 689149 w 5205179"/>
              <a:gd name="connsiteY212" fmla="*/ 1006511 h 1144126"/>
              <a:gd name="connsiteX213" fmla="*/ 2292279 w 5205179"/>
              <a:gd name="connsiteY213" fmla="*/ 1005925 h 1144126"/>
              <a:gd name="connsiteX214" fmla="*/ 2303510 w 5205179"/>
              <a:gd name="connsiteY214" fmla="*/ 1005925 h 1144126"/>
              <a:gd name="connsiteX215" fmla="*/ 2303510 w 5205179"/>
              <a:gd name="connsiteY215" fmla="*/ 1114728 h 1144126"/>
              <a:gd name="connsiteX216" fmla="*/ 2298041 w 5205179"/>
              <a:gd name="connsiteY216" fmla="*/ 1133968 h 1144126"/>
              <a:gd name="connsiteX217" fmla="*/ 2278117 w 5205179"/>
              <a:gd name="connsiteY217" fmla="*/ 1139731 h 1144126"/>
              <a:gd name="connsiteX218" fmla="*/ 2256923 w 5205179"/>
              <a:gd name="connsiteY218" fmla="*/ 1140122 h 1144126"/>
              <a:gd name="connsiteX219" fmla="*/ 2254481 w 5205179"/>
              <a:gd name="connsiteY219" fmla="*/ 1128108 h 1144126"/>
              <a:gd name="connsiteX220" fmla="*/ 2275870 w 5205179"/>
              <a:gd name="connsiteY220" fmla="*/ 1128792 h 1144126"/>
              <a:gd name="connsiteX221" fmla="*/ 2288860 w 5205179"/>
              <a:gd name="connsiteY221" fmla="*/ 1125764 h 1144126"/>
              <a:gd name="connsiteX222" fmla="*/ 2292279 w 5205179"/>
              <a:gd name="connsiteY222" fmla="*/ 1114532 h 1144126"/>
              <a:gd name="connsiteX223" fmla="*/ 4604928 w 5205179"/>
              <a:gd name="connsiteY223" fmla="*/ 1003972 h 1144126"/>
              <a:gd name="connsiteX224" fmla="*/ 4608541 w 5205179"/>
              <a:gd name="connsiteY224" fmla="*/ 1013934 h 1144126"/>
              <a:gd name="connsiteX225" fmla="*/ 4554335 w 5205179"/>
              <a:gd name="connsiteY225" fmla="*/ 1017548 h 1144126"/>
              <a:gd name="connsiteX226" fmla="*/ 4556191 w 5205179"/>
              <a:gd name="connsiteY226" fmla="*/ 1057982 h 1144126"/>
              <a:gd name="connsiteX227" fmla="*/ 4614207 w 5205179"/>
              <a:gd name="connsiteY227" fmla="*/ 1057982 h 1144126"/>
              <a:gd name="connsiteX228" fmla="*/ 4614207 w 5205179"/>
              <a:gd name="connsiteY228" fmla="*/ 1067359 h 1144126"/>
              <a:gd name="connsiteX229" fmla="*/ 4557363 w 5205179"/>
              <a:gd name="connsiteY229" fmla="*/ 1067359 h 1144126"/>
              <a:gd name="connsiteX230" fmla="*/ 4573967 w 5205179"/>
              <a:gd name="connsiteY230" fmla="*/ 1116388 h 1144126"/>
              <a:gd name="connsiteX231" fmla="*/ 4593208 w 5205179"/>
              <a:gd name="connsiteY231" fmla="*/ 1130159 h 1144126"/>
              <a:gd name="connsiteX232" fmla="*/ 4604928 w 5205179"/>
              <a:gd name="connsiteY232" fmla="*/ 1119123 h 1144126"/>
              <a:gd name="connsiteX233" fmla="*/ 4609616 w 5205179"/>
              <a:gd name="connsiteY233" fmla="*/ 1094315 h 1144126"/>
              <a:gd name="connsiteX234" fmla="*/ 4619383 w 5205179"/>
              <a:gd name="connsiteY234" fmla="*/ 1097929 h 1144126"/>
              <a:gd name="connsiteX235" fmla="*/ 4614793 w 5205179"/>
              <a:gd name="connsiteY235" fmla="*/ 1122346 h 1144126"/>
              <a:gd name="connsiteX236" fmla="*/ 4593013 w 5205179"/>
              <a:gd name="connsiteY236" fmla="*/ 1140512 h 1144126"/>
              <a:gd name="connsiteX237" fmla="*/ 4565763 w 5205179"/>
              <a:gd name="connsiteY237" fmla="*/ 1122541 h 1144126"/>
              <a:gd name="connsiteX238" fmla="*/ 4547011 w 5205179"/>
              <a:gd name="connsiteY238" fmla="*/ 1067359 h 1144126"/>
              <a:gd name="connsiteX239" fmla="*/ 4496321 w 5205179"/>
              <a:gd name="connsiteY239" fmla="*/ 1067359 h 1144126"/>
              <a:gd name="connsiteX240" fmla="*/ 4496321 w 5205179"/>
              <a:gd name="connsiteY240" fmla="*/ 1118732 h 1144126"/>
              <a:gd name="connsiteX241" fmla="*/ 4537146 w 5205179"/>
              <a:gd name="connsiteY241" fmla="*/ 1096952 h 1144126"/>
              <a:gd name="connsiteX242" fmla="*/ 4539197 w 5205179"/>
              <a:gd name="connsiteY242" fmla="*/ 1107500 h 1144126"/>
              <a:gd name="connsiteX243" fmla="*/ 4497785 w 5205179"/>
              <a:gd name="connsiteY243" fmla="*/ 1130159 h 1144126"/>
              <a:gd name="connsiteX244" fmla="*/ 4487726 w 5205179"/>
              <a:gd name="connsiteY244" fmla="*/ 1137778 h 1144126"/>
              <a:gd name="connsiteX245" fmla="*/ 4479913 w 5205179"/>
              <a:gd name="connsiteY245" fmla="*/ 1128597 h 1144126"/>
              <a:gd name="connsiteX246" fmla="*/ 4484698 w 5205179"/>
              <a:gd name="connsiteY246" fmla="*/ 1121174 h 1144126"/>
              <a:gd name="connsiteX247" fmla="*/ 4485968 w 5205179"/>
              <a:gd name="connsiteY247" fmla="*/ 1111505 h 1144126"/>
              <a:gd name="connsiteX248" fmla="*/ 4485968 w 5205179"/>
              <a:gd name="connsiteY248" fmla="*/ 1010320 h 1144126"/>
              <a:gd name="connsiteX249" fmla="*/ 4604928 w 5205179"/>
              <a:gd name="connsiteY249" fmla="*/ 1003972 h 1144126"/>
              <a:gd name="connsiteX250" fmla="*/ 2639783 w 5205179"/>
              <a:gd name="connsiteY250" fmla="*/ 1002702 h 1144126"/>
              <a:gd name="connsiteX251" fmla="*/ 2749953 w 5205179"/>
              <a:gd name="connsiteY251" fmla="*/ 1002702 h 1144126"/>
              <a:gd name="connsiteX252" fmla="*/ 2749953 w 5205179"/>
              <a:gd name="connsiteY252" fmla="*/ 1012762 h 1144126"/>
              <a:gd name="connsiteX253" fmla="*/ 2639783 w 5205179"/>
              <a:gd name="connsiteY253" fmla="*/ 1012762 h 1144126"/>
              <a:gd name="connsiteX254" fmla="*/ 3018834 w 5205179"/>
              <a:gd name="connsiteY254" fmla="*/ 996354 h 1144126"/>
              <a:gd name="connsiteX255" fmla="*/ 3018834 w 5205179"/>
              <a:gd name="connsiteY255" fmla="*/ 1049290 h 1144126"/>
              <a:gd name="connsiteX256" fmla="*/ 3068645 w 5205179"/>
              <a:gd name="connsiteY256" fmla="*/ 1049290 h 1144126"/>
              <a:gd name="connsiteX257" fmla="*/ 3068645 w 5205179"/>
              <a:gd name="connsiteY257" fmla="*/ 996354 h 1144126"/>
              <a:gd name="connsiteX258" fmla="*/ 1218609 w 5205179"/>
              <a:gd name="connsiteY258" fmla="*/ 996354 h 1144126"/>
              <a:gd name="connsiteX259" fmla="*/ 1218609 w 5205179"/>
              <a:gd name="connsiteY259" fmla="*/ 1049290 h 1144126"/>
              <a:gd name="connsiteX260" fmla="*/ 1268420 w 5205179"/>
              <a:gd name="connsiteY260" fmla="*/ 1049290 h 1144126"/>
              <a:gd name="connsiteX261" fmla="*/ 1268420 w 5205179"/>
              <a:gd name="connsiteY261" fmla="*/ 996354 h 1144126"/>
              <a:gd name="connsiteX262" fmla="*/ 402882 w 5205179"/>
              <a:gd name="connsiteY262" fmla="*/ 992545 h 1144126"/>
              <a:gd name="connsiteX263" fmla="*/ 460312 w 5205179"/>
              <a:gd name="connsiteY263" fmla="*/ 992545 h 1144126"/>
              <a:gd name="connsiteX264" fmla="*/ 460312 w 5205179"/>
              <a:gd name="connsiteY264" fmla="*/ 1003776 h 1144126"/>
              <a:gd name="connsiteX265" fmla="*/ 437457 w 5205179"/>
              <a:gd name="connsiteY265" fmla="*/ 1040890 h 1144126"/>
              <a:gd name="connsiteX266" fmla="*/ 437457 w 5205179"/>
              <a:gd name="connsiteY266" fmla="*/ 1141782 h 1144126"/>
              <a:gd name="connsiteX267" fmla="*/ 427495 w 5205179"/>
              <a:gd name="connsiteY267" fmla="*/ 1141782 h 1144126"/>
              <a:gd name="connsiteX268" fmla="*/ 427495 w 5205179"/>
              <a:gd name="connsiteY268" fmla="*/ 1053490 h 1144126"/>
              <a:gd name="connsiteX269" fmla="*/ 404250 w 5205179"/>
              <a:gd name="connsiteY269" fmla="*/ 1077125 h 1144126"/>
              <a:gd name="connsiteX270" fmla="*/ 399659 w 5205179"/>
              <a:gd name="connsiteY270" fmla="*/ 1066577 h 1144126"/>
              <a:gd name="connsiteX271" fmla="*/ 450252 w 5205179"/>
              <a:gd name="connsiteY271" fmla="*/ 1001921 h 1144126"/>
              <a:gd name="connsiteX272" fmla="*/ 402882 w 5205179"/>
              <a:gd name="connsiteY272" fmla="*/ 1001921 h 1144126"/>
              <a:gd name="connsiteX273" fmla="*/ 1883829 w 5205179"/>
              <a:gd name="connsiteY273" fmla="*/ 991177 h 1144126"/>
              <a:gd name="connsiteX274" fmla="*/ 1914888 w 5205179"/>
              <a:gd name="connsiteY274" fmla="*/ 1026338 h 1144126"/>
              <a:gd name="connsiteX275" fmla="*/ 1905707 w 5205179"/>
              <a:gd name="connsiteY275" fmla="*/ 1032979 h 1144126"/>
              <a:gd name="connsiteX276" fmla="*/ 1875625 w 5205179"/>
              <a:gd name="connsiteY276" fmla="*/ 997135 h 1144126"/>
              <a:gd name="connsiteX277" fmla="*/ 2035508 w 5205179"/>
              <a:gd name="connsiteY277" fmla="*/ 974964 h 1144126"/>
              <a:gd name="connsiteX278" fmla="*/ 2035508 w 5205179"/>
              <a:gd name="connsiteY278" fmla="*/ 1012176 h 1144126"/>
              <a:gd name="connsiteX279" fmla="*/ 2164333 w 5205179"/>
              <a:gd name="connsiteY279" fmla="*/ 1012176 h 1144126"/>
              <a:gd name="connsiteX280" fmla="*/ 2164333 w 5205179"/>
              <a:gd name="connsiteY280" fmla="*/ 974964 h 1144126"/>
              <a:gd name="connsiteX281" fmla="*/ 1845445 w 5205179"/>
              <a:gd name="connsiteY281" fmla="*/ 974085 h 1144126"/>
              <a:gd name="connsiteX282" fmla="*/ 1845445 w 5205179"/>
              <a:gd name="connsiteY282" fmla="*/ 1030538 h 1144126"/>
              <a:gd name="connsiteX283" fmla="*/ 1845348 w 5205179"/>
              <a:gd name="connsiteY283" fmla="*/ 1039816 h 1144126"/>
              <a:gd name="connsiteX284" fmla="*/ 1845250 w 5205179"/>
              <a:gd name="connsiteY284" fmla="*/ 1047923 h 1144126"/>
              <a:gd name="connsiteX285" fmla="*/ 1946435 w 5205179"/>
              <a:gd name="connsiteY285" fmla="*/ 1047923 h 1144126"/>
              <a:gd name="connsiteX286" fmla="*/ 1946435 w 5205179"/>
              <a:gd name="connsiteY286" fmla="*/ 974085 h 1144126"/>
              <a:gd name="connsiteX287" fmla="*/ 4352795 w 5205179"/>
              <a:gd name="connsiteY287" fmla="*/ 973695 h 1144126"/>
              <a:gd name="connsiteX288" fmla="*/ 4352795 w 5205179"/>
              <a:gd name="connsiteY288" fmla="*/ 1013153 h 1144126"/>
              <a:gd name="connsiteX289" fmla="*/ 4385416 w 5205179"/>
              <a:gd name="connsiteY289" fmla="*/ 1013153 h 1144126"/>
              <a:gd name="connsiteX290" fmla="*/ 4385416 w 5205179"/>
              <a:gd name="connsiteY290" fmla="*/ 973695 h 1144126"/>
              <a:gd name="connsiteX291" fmla="*/ 488733 w 5205179"/>
              <a:gd name="connsiteY291" fmla="*/ 971741 h 1144126"/>
              <a:gd name="connsiteX292" fmla="*/ 488733 w 5205179"/>
              <a:gd name="connsiteY292" fmla="*/ 1011102 h 1144126"/>
              <a:gd name="connsiteX293" fmla="*/ 562668 w 5205179"/>
              <a:gd name="connsiteY293" fmla="*/ 1011102 h 1144126"/>
              <a:gd name="connsiteX294" fmla="*/ 562668 w 5205179"/>
              <a:gd name="connsiteY294" fmla="*/ 971741 h 1144126"/>
              <a:gd name="connsiteX295" fmla="*/ 804690 w 5205179"/>
              <a:gd name="connsiteY295" fmla="*/ 968909 h 1144126"/>
              <a:gd name="connsiteX296" fmla="*/ 986158 w 5205179"/>
              <a:gd name="connsiteY296" fmla="*/ 968909 h 1144126"/>
              <a:gd name="connsiteX297" fmla="*/ 986158 w 5205179"/>
              <a:gd name="connsiteY297" fmla="*/ 978773 h 1144126"/>
              <a:gd name="connsiteX298" fmla="*/ 924334 w 5205179"/>
              <a:gd name="connsiteY298" fmla="*/ 978773 h 1144126"/>
              <a:gd name="connsiteX299" fmla="*/ 924334 w 5205179"/>
              <a:gd name="connsiteY299" fmla="*/ 1054564 h 1144126"/>
              <a:gd name="connsiteX300" fmla="*/ 975903 w 5205179"/>
              <a:gd name="connsiteY300" fmla="*/ 1009734 h 1144126"/>
              <a:gd name="connsiteX301" fmla="*/ 984596 w 5205179"/>
              <a:gd name="connsiteY301" fmla="*/ 1018329 h 1144126"/>
              <a:gd name="connsiteX302" fmla="*/ 924334 w 5205179"/>
              <a:gd name="connsiteY302" fmla="*/ 1067359 h 1144126"/>
              <a:gd name="connsiteX303" fmla="*/ 924334 w 5205179"/>
              <a:gd name="connsiteY303" fmla="*/ 1109942 h 1144126"/>
              <a:gd name="connsiteX304" fmla="*/ 939375 w 5205179"/>
              <a:gd name="connsiteY304" fmla="*/ 1122737 h 1144126"/>
              <a:gd name="connsiteX305" fmla="*/ 958323 w 5205179"/>
              <a:gd name="connsiteY305" fmla="*/ 1122737 h 1144126"/>
              <a:gd name="connsiteX306" fmla="*/ 975513 w 5205179"/>
              <a:gd name="connsiteY306" fmla="*/ 1107989 h 1144126"/>
              <a:gd name="connsiteX307" fmla="*/ 979126 w 5205179"/>
              <a:gd name="connsiteY307" fmla="*/ 1078102 h 1144126"/>
              <a:gd name="connsiteX308" fmla="*/ 989577 w 5205179"/>
              <a:gd name="connsiteY308" fmla="*/ 1081521 h 1144126"/>
              <a:gd name="connsiteX309" fmla="*/ 985572 w 5205179"/>
              <a:gd name="connsiteY309" fmla="*/ 1111114 h 1144126"/>
              <a:gd name="connsiteX310" fmla="*/ 959104 w 5205179"/>
              <a:gd name="connsiteY310" fmla="*/ 1132992 h 1144126"/>
              <a:gd name="connsiteX311" fmla="*/ 937324 w 5205179"/>
              <a:gd name="connsiteY311" fmla="*/ 1132992 h 1144126"/>
              <a:gd name="connsiteX312" fmla="*/ 913786 w 5205179"/>
              <a:gd name="connsiteY312" fmla="*/ 1111114 h 1144126"/>
              <a:gd name="connsiteX313" fmla="*/ 913786 w 5205179"/>
              <a:gd name="connsiteY313" fmla="*/ 978773 h 1144126"/>
              <a:gd name="connsiteX314" fmla="*/ 857529 w 5205179"/>
              <a:gd name="connsiteY314" fmla="*/ 978773 h 1144126"/>
              <a:gd name="connsiteX315" fmla="*/ 845125 w 5205179"/>
              <a:gd name="connsiteY315" fmla="*/ 1012371 h 1144126"/>
              <a:gd name="connsiteX316" fmla="*/ 897378 w 5205179"/>
              <a:gd name="connsiteY316" fmla="*/ 1012371 h 1144126"/>
              <a:gd name="connsiteX317" fmla="*/ 897378 w 5205179"/>
              <a:gd name="connsiteY317" fmla="*/ 1022724 h 1144126"/>
              <a:gd name="connsiteX318" fmla="*/ 811137 w 5205179"/>
              <a:gd name="connsiteY318" fmla="*/ 1141782 h 1144126"/>
              <a:gd name="connsiteX319" fmla="*/ 803128 w 5205179"/>
              <a:gd name="connsiteY319" fmla="*/ 1132601 h 1144126"/>
              <a:gd name="connsiteX320" fmla="*/ 886537 w 5205179"/>
              <a:gd name="connsiteY320" fmla="*/ 1021943 h 1144126"/>
              <a:gd name="connsiteX321" fmla="*/ 840730 w 5205179"/>
              <a:gd name="connsiteY321" fmla="*/ 1021943 h 1144126"/>
              <a:gd name="connsiteX322" fmla="*/ 827740 w 5205179"/>
              <a:gd name="connsiteY322" fmla="*/ 1044504 h 1144126"/>
              <a:gd name="connsiteX323" fmla="*/ 856162 w 5205179"/>
              <a:gd name="connsiteY323" fmla="*/ 1064526 h 1144126"/>
              <a:gd name="connsiteX324" fmla="*/ 848934 w 5205179"/>
              <a:gd name="connsiteY324" fmla="*/ 1073512 h 1144126"/>
              <a:gd name="connsiteX325" fmla="*/ 822368 w 5205179"/>
              <a:gd name="connsiteY325" fmla="*/ 1052513 h 1144126"/>
              <a:gd name="connsiteX326" fmla="*/ 807523 w 5205179"/>
              <a:gd name="connsiteY326" fmla="*/ 1072535 h 1144126"/>
              <a:gd name="connsiteX327" fmla="*/ 799905 w 5205179"/>
              <a:gd name="connsiteY327" fmla="*/ 1064722 h 1144126"/>
              <a:gd name="connsiteX328" fmla="*/ 846493 w 5205179"/>
              <a:gd name="connsiteY328" fmla="*/ 978773 h 1144126"/>
              <a:gd name="connsiteX329" fmla="*/ 804690 w 5205179"/>
              <a:gd name="connsiteY329" fmla="*/ 978773 h 1144126"/>
              <a:gd name="connsiteX330" fmla="*/ 3708815 w 5205179"/>
              <a:gd name="connsiteY330" fmla="*/ 966369 h 1144126"/>
              <a:gd name="connsiteX331" fmla="*/ 3783629 w 5205179"/>
              <a:gd name="connsiteY331" fmla="*/ 966369 h 1144126"/>
              <a:gd name="connsiteX332" fmla="*/ 3783629 w 5205179"/>
              <a:gd name="connsiteY332" fmla="*/ 1029756 h 1144126"/>
              <a:gd name="connsiteX333" fmla="*/ 3722587 w 5205179"/>
              <a:gd name="connsiteY333" fmla="*/ 1029756 h 1144126"/>
              <a:gd name="connsiteX334" fmla="*/ 3722587 w 5205179"/>
              <a:gd name="connsiteY334" fmla="*/ 1074977 h 1144126"/>
              <a:gd name="connsiteX335" fmla="*/ 3726200 w 5205179"/>
              <a:gd name="connsiteY335" fmla="*/ 1086111 h 1144126"/>
              <a:gd name="connsiteX336" fmla="*/ 3739385 w 5205179"/>
              <a:gd name="connsiteY336" fmla="*/ 1089139 h 1144126"/>
              <a:gd name="connsiteX337" fmla="*/ 3763021 w 5205179"/>
              <a:gd name="connsiteY337" fmla="*/ 1089139 h 1144126"/>
              <a:gd name="connsiteX338" fmla="*/ 3782653 w 5205179"/>
              <a:gd name="connsiteY338" fmla="*/ 1076344 h 1144126"/>
              <a:gd name="connsiteX339" fmla="*/ 3786462 w 5205179"/>
              <a:gd name="connsiteY339" fmla="*/ 1054369 h 1144126"/>
              <a:gd name="connsiteX340" fmla="*/ 3796229 w 5205179"/>
              <a:gd name="connsiteY340" fmla="*/ 1057982 h 1144126"/>
              <a:gd name="connsiteX341" fmla="*/ 3792810 w 5205179"/>
              <a:gd name="connsiteY341" fmla="*/ 1078493 h 1144126"/>
              <a:gd name="connsiteX342" fmla="*/ 3764193 w 5205179"/>
              <a:gd name="connsiteY342" fmla="*/ 1098710 h 1144126"/>
              <a:gd name="connsiteX343" fmla="*/ 3738213 w 5205179"/>
              <a:gd name="connsiteY343" fmla="*/ 1098710 h 1144126"/>
              <a:gd name="connsiteX344" fmla="*/ 3712234 w 5205179"/>
              <a:gd name="connsiteY344" fmla="*/ 1077125 h 1144126"/>
              <a:gd name="connsiteX345" fmla="*/ 3712234 w 5205179"/>
              <a:gd name="connsiteY345" fmla="*/ 1020087 h 1144126"/>
              <a:gd name="connsiteX346" fmla="*/ 3773179 w 5205179"/>
              <a:gd name="connsiteY346" fmla="*/ 1020087 h 1144126"/>
              <a:gd name="connsiteX347" fmla="*/ 3773179 w 5205179"/>
              <a:gd name="connsiteY347" fmla="*/ 975941 h 1144126"/>
              <a:gd name="connsiteX348" fmla="*/ 3708815 w 5205179"/>
              <a:gd name="connsiteY348" fmla="*/ 975941 h 1144126"/>
              <a:gd name="connsiteX349" fmla="*/ 3878126 w 5205179"/>
              <a:gd name="connsiteY349" fmla="*/ 965490 h 1144126"/>
              <a:gd name="connsiteX350" fmla="*/ 3998160 w 5205179"/>
              <a:gd name="connsiteY350" fmla="*/ 965490 h 1144126"/>
              <a:gd name="connsiteX351" fmla="*/ 3998160 w 5205179"/>
              <a:gd name="connsiteY351" fmla="*/ 1003483 h 1144126"/>
              <a:gd name="connsiteX352" fmla="*/ 3987417 w 5205179"/>
              <a:gd name="connsiteY352" fmla="*/ 1003483 h 1144126"/>
              <a:gd name="connsiteX353" fmla="*/ 3987417 w 5205179"/>
              <a:gd name="connsiteY353" fmla="*/ 975550 h 1144126"/>
              <a:gd name="connsiteX354" fmla="*/ 3888967 w 5205179"/>
              <a:gd name="connsiteY354" fmla="*/ 975550 h 1144126"/>
              <a:gd name="connsiteX355" fmla="*/ 3888967 w 5205179"/>
              <a:gd name="connsiteY355" fmla="*/ 1003483 h 1144126"/>
              <a:gd name="connsiteX356" fmla="*/ 3878126 w 5205179"/>
              <a:gd name="connsiteY356" fmla="*/ 1003483 h 1144126"/>
              <a:gd name="connsiteX357" fmla="*/ 2613803 w 5205179"/>
              <a:gd name="connsiteY357" fmla="*/ 964709 h 1144126"/>
              <a:gd name="connsiteX358" fmla="*/ 2775933 w 5205179"/>
              <a:gd name="connsiteY358" fmla="*/ 964709 h 1144126"/>
              <a:gd name="connsiteX359" fmla="*/ 2775933 w 5205179"/>
              <a:gd name="connsiteY359" fmla="*/ 1115314 h 1144126"/>
              <a:gd name="connsiteX360" fmla="*/ 2752785 w 5205179"/>
              <a:gd name="connsiteY360" fmla="*/ 1138559 h 1144126"/>
              <a:gd name="connsiteX361" fmla="*/ 2739112 w 5205179"/>
              <a:gd name="connsiteY361" fmla="*/ 1138852 h 1144126"/>
              <a:gd name="connsiteX362" fmla="*/ 2733056 w 5205179"/>
              <a:gd name="connsiteY362" fmla="*/ 1138950 h 1144126"/>
              <a:gd name="connsiteX363" fmla="*/ 2725145 w 5205179"/>
              <a:gd name="connsiteY363" fmla="*/ 1138950 h 1144126"/>
              <a:gd name="connsiteX364" fmla="*/ 2723192 w 5205179"/>
              <a:gd name="connsiteY364" fmla="*/ 1127522 h 1144126"/>
              <a:gd name="connsiteX365" fmla="*/ 2743019 w 5205179"/>
              <a:gd name="connsiteY365" fmla="*/ 1127913 h 1144126"/>
              <a:gd name="connsiteX366" fmla="*/ 2749171 w 5205179"/>
              <a:gd name="connsiteY366" fmla="*/ 1127913 h 1144126"/>
              <a:gd name="connsiteX367" fmla="*/ 2761966 w 5205179"/>
              <a:gd name="connsiteY367" fmla="*/ 1124885 h 1144126"/>
              <a:gd name="connsiteX368" fmla="*/ 2765385 w 5205179"/>
              <a:gd name="connsiteY368" fmla="*/ 1113556 h 1144126"/>
              <a:gd name="connsiteX369" fmla="*/ 2765385 w 5205179"/>
              <a:gd name="connsiteY369" fmla="*/ 974964 h 1144126"/>
              <a:gd name="connsiteX370" fmla="*/ 2624351 w 5205179"/>
              <a:gd name="connsiteY370" fmla="*/ 974964 h 1144126"/>
              <a:gd name="connsiteX371" fmla="*/ 2624351 w 5205179"/>
              <a:gd name="connsiteY371" fmla="*/ 1139926 h 1144126"/>
              <a:gd name="connsiteX372" fmla="*/ 2613803 w 5205179"/>
              <a:gd name="connsiteY372" fmla="*/ 1139926 h 1144126"/>
              <a:gd name="connsiteX373" fmla="*/ 2024667 w 5205179"/>
              <a:gd name="connsiteY373" fmla="*/ 964709 h 1144126"/>
              <a:gd name="connsiteX374" fmla="*/ 2174881 w 5205179"/>
              <a:gd name="connsiteY374" fmla="*/ 964709 h 1144126"/>
              <a:gd name="connsiteX375" fmla="*/ 2174881 w 5205179"/>
              <a:gd name="connsiteY375" fmla="*/ 1022333 h 1144126"/>
              <a:gd name="connsiteX376" fmla="*/ 2035508 w 5205179"/>
              <a:gd name="connsiteY376" fmla="*/ 1022333 h 1144126"/>
              <a:gd name="connsiteX377" fmla="*/ 2035508 w 5205179"/>
              <a:gd name="connsiteY377" fmla="*/ 1030928 h 1144126"/>
              <a:gd name="connsiteX378" fmla="*/ 2035606 w 5205179"/>
              <a:gd name="connsiteY378" fmla="*/ 1039914 h 1144126"/>
              <a:gd name="connsiteX379" fmla="*/ 2010310 w 5205179"/>
              <a:gd name="connsiteY379" fmla="*/ 1140708 h 1144126"/>
              <a:gd name="connsiteX380" fmla="*/ 1999859 w 5205179"/>
              <a:gd name="connsiteY380" fmla="*/ 1133773 h 1144126"/>
              <a:gd name="connsiteX381" fmla="*/ 2019295 w 5205179"/>
              <a:gd name="connsiteY381" fmla="*/ 1088553 h 1144126"/>
              <a:gd name="connsiteX382" fmla="*/ 2024667 w 5205179"/>
              <a:gd name="connsiteY382" fmla="*/ 1030147 h 1144126"/>
              <a:gd name="connsiteX383" fmla="*/ 4342833 w 5205179"/>
              <a:gd name="connsiteY383" fmla="*/ 964318 h 1144126"/>
              <a:gd name="connsiteX384" fmla="*/ 4395378 w 5205179"/>
              <a:gd name="connsiteY384" fmla="*/ 964318 h 1144126"/>
              <a:gd name="connsiteX385" fmla="*/ 4395378 w 5205179"/>
              <a:gd name="connsiteY385" fmla="*/ 1119709 h 1144126"/>
              <a:gd name="connsiteX386" fmla="*/ 4377211 w 5205179"/>
              <a:gd name="connsiteY386" fmla="*/ 1138559 h 1144126"/>
              <a:gd name="connsiteX387" fmla="*/ 4369789 w 5205179"/>
              <a:gd name="connsiteY387" fmla="*/ 1138754 h 1144126"/>
              <a:gd name="connsiteX388" fmla="*/ 4365589 w 5205179"/>
              <a:gd name="connsiteY388" fmla="*/ 1138754 h 1144126"/>
              <a:gd name="connsiteX389" fmla="*/ 4358850 w 5205179"/>
              <a:gd name="connsiteY389" fmla="*/ 1138754 h 1144126"/>
              <a:gd name="connsiteX390" fmla="*/ 4356603 w 5205179"/>
              <a:gd name="connsiteY390" fmla="*/ 1128108 h 1144126"/>
              <a:gd name="connsiteX391" fmla="*/ 4374575 w 5205179"/>
              <a:gd name="connsiteY391" fmla="*/ 1128792 h 1144126"/>
              <a:gd name="connsiteX392" fmla="*/ 4385416 w 5205179"/>
              <a:gd name="connsiteY392" fmla="*/ 1118537 h 1144126"/>
              <a:gd name="connsiteX393" fmla="*/ 4385416 w 5205179"/>
              <a:gd name="connsiteY393" fmla="*/ 1070972 h 1144126"/>
              <a:gd name="connsiteX394" fmla="*/ 4351232 w 5205179"/>
              <a:gd name="connsiteY394" fmla="*/ 1070972 h 1144126"/>
              <a:gd name="connsiteX395" fmla="*/ 4320369 w 5205179"/>
              <a:gd name="connsiteY395" fmla="*/ 1142368 h 1144126"/>
              <a:gd name="connsiteX396" fmla="*/ 4311774 w 5205179"/>
              <a:gd name="connsiteY396" fmla="*/ 1135140 h 1144126"/>
              <a:gd name="connsiteX397" fmla="*/ 4336679 w 5205179"/>
              <a:gd name="connsiteY397" fmla="*/ 1093729 h 1144126"/>
              <a:gd name="connsiteX398" fmla="*/ 4342833 w 5205179"/>
              <a:gd name="connsiteY398" fmla="*/ 1031319 h 1144126"/>
              <a:gd name="connsiteX399" fmla="*/ 1834507 w 5205179"/>
              <a:gd name="connsiteY399" fmla="*/ 963928 h 1144126"/>
              <a:gd name="connsiteX400" fmla="*/ 1957471 w 5205179"/>
              <a:gd name="connsiteY400" fmla="*/ 963928 h 1144126"/>
              <a:gd name="connsiteX401" fmla="*/ 1957471 w 5205179"/>
              <a:gd name="connsiteY401" fmla="*/ 1047923 h 1144126"/>
              <a:gd name="connsiteX402" fmla="*/ 1989506 w 5205179"/>
              <a:gd name="connsiteY402" fmla="*/ 1047923 h 1144126"/>
              <a:gd name="connsiteX403" fmla="*/ 1989506 w 5205179"/>
              <a:gd name="connsiteY403" fmla="*/ 1058373 h 1144126"/>
              <a:gd name="connsiteX404" fmla="*/ 1957471 w 5205179"/>
              <a:gd name="connsiteY404" fmla="*/ 1058373 h 1144126"/>
              <a:gd name="connsiteX405" fmla="*/ 1957471 w 5205179"/>
              <a:gd name="connsiteY405" fmla="*/ 1116193 h 1144126"/>
              <a:gd name="connsiteX406" fmla="*/ 1933835 w 5205179"/>
              <a:gd name="connsiteY406" fmla="*/ 1138168 h 1144126"/>
              <a:gd name="connsiteX407" fmla="*/ 1922018 w 5205179"/>
              <a:gd name="connsiteY407" fmla="*/ 1138461 h 1144126"/>
              <a:gd name="connsiteX408" fmla="*/ 1916450 w 5205179"/>
              <a:gd name="connsiteY408" fmla="*/ 1138559 h 1144126"/>
              <a:gd name="connsiteX409" fmla="*/ 1908442 w 5205179"/>
              <a:gd name="connsiteY409" fmla="*/ 1138559 h 1144126"/>
              <a:gd name="connsiteX410" fmla="*/ 1906781 w 5205179"/>
              <a:gd name="connsiteY410" fmla="*/ 1128792 h 1144126"/>
              <a:gd name="connsiteX411" fmla="*/ 1906293 w 5205179"/>
              <a:gd name="connsiteY411" fmla="*/ 1126546 h 1144126"/>
              <a:gd name="connsiteX412" fmla="*/ 1918111 w 5205179"/>
              <a:gd name="connsiteY412" fmla="*/ 1127034 h 1144126"/>
              <a:gd name="connsiteX413" fmla="*/ 1923287 w 5205179"/>
              <a:gd name="connsiteY413" fmla="*/ 1127132 h 1144126"/>
              <a:gd name="connsiteX414" fmla="*/ 1930905 w 5205179"/>
              <a:gd name="connsiteY414" fmla="*/ 1127132 h 1144126"/>
              <a:gd name="connsiteX415" fmla="*/ 1946435 w 5205179"/>
              <a:gd name="connsiteY415" fmla="*/ 1112774 h 1144126"/>
              <a:gd name="connsiteX416" fmla="*/ 1946435 w 5205179"/>
              <a:gd name="connsiteY416" fmla="*/ 1058373 h 1144126"/>
              <a:gd name="connsiteX417" fmla="*/ 1844859 w 5205179"/>
              <a:gd name="connsiteY417" fmla="*/ 1058373 h 1144126"/>
              <a:gd name="connsiteX418" fmla="*/ 1816243 w 5205179"/>
              <a:gd name="connsiteY418" fmla="*/ 1142759 h 1144126"/>
              <a:gd name="connsiteX419" fmla="*/ 1806281 w 5205179"/>
              <a:gd name="connsiteY419" fmla="*/ 1135727 h 1144126"/>
              <a:gd name="connsiteX420" fmla="*/ 1833628 w 5205179"/>
              <a:gd name="connsiteY420" fmla="*/ 1058373 h 1144126"/>
              <a:gd name="connsiteX421" fmla="*/ 1800420 w 5205179"/>
              <a:gd name="connsiteY421" fmla="*/ 1058373 h 1144126"/>
              <a:gd name="connsiteX422" fmla="*/ 1800420 w 5205179"/>
              <a:gd name="connsiteY422" fmla="*/ 1047923 h 1144126"/>
              <a:gd name="connsiteX423" fmla="*/ 1834214 w 5205179"/>
              <a:gd name="connsiteY423" fmla="*/ 1047923 h 1144126"/>
              <a:gd name="connsiteX424" fmla="*/ 1834311 w 5205179"/>
              <a:gd name="connsiteY424" fmla="*/ 1039816 h 1144126"/>
              <a:gd name="connsiteX425" fmla="*/ 1834507 w 5205179"/>
              <a:gd name="connsiteY425" fmla="*/ 1030147 h 1144126"/>
              <a:gd name="connsiteX426" fmla="*/ 478673 w 5205179"/>
              <a:gd name="connsiteY426" fmla="*/ 962560 h 1144126"/>
              <a:gd name="connsiteX427" fmla="*/ 572728 w 5205179"/>
              <a:gd name="connsiteY427" fmla="*/ 962560 h 1144126"/>
              <a:gd name="connsiteX428" fmla="*/ 572728 w 5205179"/>
              <a:gd name="connsiteY428" fmla="*/ 1020380 h 1144126"/>
              <a:gd name="connsiteX429" fmla="*/ 531707 w 5205179"/>
              <a:gd name="connsiteY429" fmla="*/ 1020380 h 1144126"/>
              <a:gd name="connsiteX430" fmla="*/ 530730 w 5205179"/>
              <a:gd name="connsiteY430" fmla="*/ 1046360 h 1144126"/>
              <a:gd name="connsiteX431" fmla="*/ 582299 w 5205179"/>
              <a:gd name="connsiteY431" fmla="*/ 1046360 h 1144126"/>
              <a:gd name="connsiteX432" fmla="*/ 582299 w 5205179"/>
              <a:gd name="connsiteY432" fmla="*/ 1115509 h 1144126"/>
              <a:gd name="connsiteX433" fmla="*/ 559054 w 5205179"/>
              <a:gd name="connsiteY433" fmla="*/ 1140317 h 1144126"/>
              <a:gd name="connsiteX434" fmla="*/ 536298 w 5205179"/>
              <a:gd name="connsiteY434" fmla="*/ 1140708 h 1144126"/>
              <a:gd name="connsiteX435" fmla="*/ 533661 w 5205179"/>
              <a:gd name="connsiteY435" fmla="*/ 1130159 h 1144126"/>
              <a:gd name="connsiteX436" fmla="*/ 556124 w 5205179"/>
              <a:gd name="connsiteY436" fmla="*/ 1130745 h 1144126"/>
              <a:gd name="connsiteX437" fmla="*/ 572142 w 5205179"/>
              <a:gd name="connsiteY437" fmla="*/ 1114923 h 1144126"/>
              <a:gd name="connsiteX438" fmla="*/ 572142 w 5205179"/>
              <a:gd name="connsiteY438" fmla="*/ 1055736 h 1144126"/>
              <a:gd name="connsiteX439" fmla="*/ 529656 w 5205179"/>
              <a:gd name="connsiteY439" fmla="*/ 1055736 h 1144126"/>
              <a:gd name="connsiteX440" fmla="*/ 526531 w 5205179"/>
              <a:gd name="connsiteY440" fmla="*/ 1069507 h 1144126"/>
              <a:gd name="connsiteX441" fmla="*/ 565696 w 5205179"/>
              <a:gd name="connsiteY441" fmla="*/ 1100957 h 1144126"/>
              <a:gd name="connsiteX442" fmla="*/ 558078 w 5205179"/>
              <a:gd name="connsiteY442" fmla="*/ 1108965 h 1144126"/>
              <a:gd name="connsiteX443" fmla="*/ 523112 w 5205179"/>
              <a:gd name="connsiteY443" fmla="*/ 1078102 h 1144126"/>
              <a:gd name="connsiteX444" fmla="*/ 486291 w 5205179"/>
              <a:gd name="connsiteY444" fmla="*/ 1113751 h 1144126"/>
              <a:gd name="connsiteX445" fmla="*/ 479650 w 5205179"/>
              <a:gd name="connsiteY445" fmla="*/ 1105352 h 1144126"/>
              <a:gd name="connsiteX446" fmla="*/ 519694 w 5205179"/>
              <a:gd name="connsiteY446" fmla="*/ 1055736 h 1144126"/>
              <a:gd name="connsiteX447" fmla="*/ 478087 w 5205179"/>
              <a:gd name="connsiteY447" fmla="*/ 1055736 h 1144126"/>
              <a:gd name="connsiteX448" fmla="*/ 478087 w 5205179"/>
              <a:gd name="connsiteY448" fmla="*/ 1142368 h 1144126"/>
              <a:gd name="connsiteX449" fmla="*/ 467930 w 5205179"/>
              <a:gd name="connsiteY449" fmla="*/ 1142368 h 1144126"/>
              <a:gd name="connsiteX450" fmla="*/ 467930 w 5205179"/>
              <a:gd name="connsiteY450" fmla="*/ 1046360 h 1144126"/>
              <a:gd name="connsiteX451" fmla="*/ 520866 w 5205179"/>
              <a:gd name="connsiteY451" fmla="*/ 1046360 h 1144126"/>
              <a:gd name="connsiteX452" fmla="*/ 521647 w 5205179"/>
              <a:gd name="connsiteY452" fmla="*/ 1020380 h 1144126"/>
              <a:gd name="connsiteX453" fmla="*/ 478673 w 5205179"/>
              <a:gd name="connsiteY453" fmla="*/ 1020380 h 1144126"/>
              <a:gd name="connsiteX454" fmla="*/ 4235397 w 5205179"/>
              <a:gd name="connsiteY454" fmla="*/ 959337 h 1144126"/>
              <a:gd name="connsiteX455" fmla="*/ 4261963 w 5205179"/>
              <a:gd name="connsiteY455" fmla="*/ 982485 h 1144126"/>
              <a:gd name="connsiteX456" fmla="*/ 4254051 w 5205179"/>
              <a:gd name="connsiteY456" fmla="*/ 990298 h 1144126"/>
              <a:gd name="connsiteX457" fmla="*/ 4227975 w 5205179"/>
              <a:gd name="connsiteY457" fmla="*/ 966565 h 1144126"/>
              <a:gd name="connsiteX458" fmla="*/ 2420713 w 5205179"/>
              <a:gd name="connsiteY458" fmla="*/ 959142 h 1144126"/>
              <a:gd name="connsiteX459" fmla="*/ 2444544 w 5205179"/>
              <a:gd name="connsiteY459" fmla="*/ 991568 h 1144126"/>
              <a:gd name="connsiteX460" fmla="*/ 2435168 w 5205179"/>
              <a:gd name="connsiteY460" fmla="*/ 997526 h 1144126"/>
              <a:gd name="connsiteX461" fmla="*/ 2411922 w 5205179"/>
              <a:gd name="connsiteY461" fmla="*/ 964514 h 1144126"/>
              <a:gd name="connsiteX462" fmla="*/ 3834175 w 5205179"/>
              <a:gd name="connsiteY462" fmla="*/ 957775 h 1144126"/>
              <a:gd name="connsiteX463" fmla="*/ 3866405 w 5205179"/>
              <a:gd name="connsiteY463" fmla="*/ 983364 h 1144126"/>
              <a:gd name="connsiteX464" fmla="*/ 3858201 w 5205179"/>
              <a:gd name="connsiteY464" fmla="*/ 991959 h 1144126"/>
              <a:gd name="connsiteX465" fmla="*/ 3826947 w 5205179"/>
              <a:gd name="connsiteY465" fmla="*/ 965100 h 1144126"/>
              <a:gd name="connsiteX466" fmla="*/ 4083815 w 5205179"/>
              <a:gd name="connsiteY466" fmla="*/ 957091 h 1144126"/>
              <a:gd name="connsiteX467" fmla="*/ 4130208 w 5205179"/>
              <a:gd name="connsiteY467" fmla="*/ 1024580 h 1144126"/>
              <a:gd name="connsiteX468" fmla="*/ 4208441 w 5205179"/>
              <a:gd name="connsiteY468" fmla="*/ 1124592 h 1144126"/>
              <a:gd name="connsiteX469" fmla="*/ 4199357 w 5205179"/>
              <a:gd name="connsiteY469" fmla="*/ 1135531 h 1144126"/>
              <a:gd name="connsiteX470" fmla="*/ 4121027 w 5205179"/>
              <a:gd name="connsiteY470" fmla="*/ 1030538 h 1144126"/>
              <a:gd name="connsiteX471" fmla="*/ 4112628 w 5205179"/>
              <a:gd name="connsiteY471" fmla="*/ 1013153 h 1144126"/>
              <a:gd name="connsiteX472" fmla="*/ 4028535 w 5205179"/>
              <a:gd name="connsiteY472" fmla="*/ 1136996 h 1144126"/>
              <a:gd name="connsiteX473" fmla="*/ 4019745 w 5205179"/>
              <a:gd name="connsiteY473" fmla="*/ 1126936 h 1144126"/>
              <a:gd name="connsiteX474" fmla="*/ 4105400 w 5205179"/>
              <a:gd name="connsiteY474" fmla="*/ 999577 h 1144126"/>
              <a:gd name="connsiteX475" fmla="*/ 4075611 w 5205179"/>
              <a:gd name="connsiteY475" fmla="*/ 963928 h 1144126"/>
              <a:gd name="connsiteX476" fmla="*/ 2917747 w 5205179"/>
              <a:gd name="connsiteY476" fmla="*/ 955919 h 1144126"/>
              <a:gd name="connsiteX477" fmla="*/ 2928393 w 5205179"/>
              <a:gd name="connsiteY477" fmla="*/ 955919 h 1144126"/>
              <a:gd name="connsiteX478" fmla="*/ 2928393 w 5205179"/>
              <a:gd name="connsiteY478" fmla="*/ 1008758 h 1144126"/>
              <a:gd name="connsiteX479" fmla="*/ 2979181 w 5205179"/>
              <a:gd name="connsiteY479" fmla="*/ 993326 h 1144126"/>
              <a:gd name="connsiteX480" fmla="*/ 2977032 w 5205179"/>
              <a:gd name="connsiteY480" fmla="*/ 1050755 h 1144126"/>
              <a:gd name="connsiteX481" fmla="*/ 2971074 w 5205179"/>
              <a:gd name="connsiteY481" fmla="*/ 1072242 h 1144126"/>
              <a:gd name="connsiteX482" fmla="*/ 2954763 w 5205179"/>
              <a:gd name="connsiteY482" fmla="*/ 1078297 h 1144126"/>
              <a:gd name="connsiteX483" fmla="*/ 2941383 w 5205179"/>
              <a:gd name="connsiteY483" fmla="*/ 1078493 h 1144126"/>
              <a:gd name="connsiteX484" fmla="*/ 2939234 w 5205179"/>
              <a:gd name="connsiteY484" fmla="*/ 1068140 h 1144126"/>
              <a:gd name="connsiteX485" fmla="*/ 2945192 w 5205179"/>
              <a:gd name="connsiteY485" fmla="*/ 1068433 h 1144126"/>
              <a:gd name="connsiteX486" fmla="*/ 2948513 w 5205179"/>
              <a:gd name="connsiteY486" fmla="*/ 1068531 h 1144126"/>
              <a:gd name="connsiteX487" fmla="*/ 2953201 w 5205179"/>
              <a:gd name="connsiteY487" fmla="*/ 1068531 h 1144126"/>
              <a:gd name="connsiteX488" fmla="*/ 2966581 w 5205179"/>
              <a:gd name="connsiteY488" fmla="*/ 1051536 h 1144126"/>
              <a:gd name="connsiteX489" fmla="*/ 2968437 w 5205179"/>
              <a:gd name="connsiteY489" fmla="*/ 1006706 h 1144126"/>
              <a:gd name="connsiteX490" fmla="*/ 2928393 w 5205179"/>
              <a:gd name="connsiteY490" fmla="*/ 1019110 h 1144126"/>
              <a:gd name="connsiteX491" fmla="*/ 2928393 w 5205179"/>
              <a:gd name="connsiteY491" fmla="*/ 1101738 h 1144126"/>
              <a:gd name="connsiteX492" fmla="*/ 2917747 w 5205179"/>
              <a:gd name="connsiteY492" fmla="*/ 1101738 h 1144126"/>
              <a:gd name="connsiteX493" fmla="*/ 2917747 w 5205179"/>
              <a:gd name="connsiteY493" fmla="*/ 1022333 h 1144126"/>
              <a:gd name="connsiteX494" fmla="*/ 2879754 w 5205179"/>
              <a:gd name="connsiteY494" fmla="*/ 1033956 h 1144126"/>
              <a:gd name="connsiteX495" fmla="*/ 2879754 w 5205179"/>
              <a:gd name="connsiteY495" fmla="*/ 1106719 h 1144126"/>
              <a:gd name="connsiteX496" fmla="*/ 2883954 w 5205179"/>
              <a:gd name="connsiteY496" fmla="*/ 1122346 h 1144126"/>
              <a:gd name="connsiteX497" fmla="*/ 2900948 w 5205179"/>
              <a:gd name="connsiteY497" fmla="*/ 1126155 h 1144126"/>
              <a:gd name="connsiteX498" fmla="*/ 2950369 w 5205179"/>
              <a:gd name="connsiteY498" fmla="*/ 1126155 h 1144126"/>
              <a:gd name="connsiteX499" fmla="*/ 2975958 w 5205179"/>
              <a:gd name="connsiteY499" fmla="*/ 1110137 h 1144126"/>
              <a:gd name="connsiteX500" fmla="*/ 2980157 w 5205179"/>
              <a:gd name="connsiteY500" fmla="*/ 1083572 h 1144126"/>
              <a:gd name="connsiteX501" fmla="*/ 2990413 w 5205179"/>
              <a:gd name="connsiteY501" fmla="*/ 1086990 h 1144126"/>
              <a:gd name="connsiteX502" fmla="*/ 2986017 w 5205179"/>
              <a:gd name="connsiteY502" fmla="*/ 1114142 h 1144126"/>
              <a:gd name="connsiteX503" fmla="*/ 2976153 w 5205179"/>
              <a:gd name="connsiteY503" fmla="*/ 1131234 h 1144126"/>
              <a:gd name="connsiteX504" fmla="*/ 2953396 w 5205179"/>
              <a:gd name="connsiteY504" fmla="*/ 1136117 h 1144126"/>
              <a:gd name="connsiteX505" fmla="*/ 2897627 w 5205179"/>
              <a:gd name="connsiteY505" fmla="*/ 1136117 h 1144126"/>
              <a:gd name="connsiteX506" fmla="*/ 2869206 w 5205179"/>
              <a:gd name="connsiteY506" fmla="*/ 1109942 h 1144126"/>
              <a:gd name="connsiteX507" fmla="*/ 2869206 w 5205179"/>
              <a:gd name="connsiteY507" fmla="*/ 1037179 h 1144126"/>
              <a:gd name="connsiteX508" fmla="*/ 2851430 w 5205179"/>
              <a:gd name="connsiteY508" fmla="*/ 1042551 h 1144126"/>
              <a:gd name="connsiteX509" fmla="*/ 2849770 w 5205179"/>
              <a:gd name="connsiteY509" fmla="*/ 1032491 h 1144126"/>
              <a:gd name="connsiteX510" fmla="*/ 2869206 w 5205179"/>
              <a:gd name="connsiteY510" fmla="*/ 1026729 h 1144126"/>
              <a:gd name="connsiteX511" fmla="*/ 2869206 w 5205179"/>
              <a:gd name="connsiteY511" fmla="*/ 978773 h 1144126"/>
              <a:gd name="connsiteX512" fmla="*/ 2879754 w 5205179"/>
              <a:gd name="connsiteY512" fmla="*/ 978773 h 1144126"/>
              <a:gd name="connsiteX513" fmla="*/ 2879754 w 5205179"/>
              <a:gd name="connsiteY513" fmla="*/ 1023505 h 1144126"/>
              <a:gd name="connsiteX514" fmla="*/ 2917747 w 5205179"/>
              <a:gd name="connsiteY514" fmla="*/ 1011981 h 1144126"/>
              <a:gd name="connsiteX515" fmla="*/ 2845961 w 5205179"/>
              <a:gd name="connsiteY515" fmla="*/ 955528 h 1144126"/>
              <a:gd name="connsiteX516" fmla="*/ 2856607 w 5205179"/>
              <a:gd name="connsiteY516" fmla="*/ 958556 h 1144126"/>
              <a:gd name="connsiteX517" fmla="*/ 2836780 w 5205179"/>
              <a:gd name="connsiteY517" fmla="*/ 1005730 h 1144126"/>
              <a:gd name="connsiteX518" fmla="*/ 2836780 w 5205179"/>
              <a:gd name="connsiteY518" fmla="*/ 1142173 h 1144126"/>
              <a:gd name="connsiteX519" fmla="*/ 2826134 w 5205179"/>
              <a:gd name="connsiteY519" fmla="*/ 1142173 h 1144126"/>
              <a:gd name="connsiteX520" fmla="*/ 2826134 w 5205179"/>
              <a:gd name="connsiteY520" fmla="*/ 1026338 h 1144126"/>
              <a:gd name="connsiteX521" fmla="*/ 2804354 w 5205179"/>
              <a:gd name="connsiteY521" fmla="*/ 1060912 h 1144126"/>
              <a:gd name="connsiteX522" fmla="*/ 2799764 w 5205179"/>
              <a:gd name="connsiteY522" fmla="*/ 1050267 h 1144126"/>
              <a:gd name="connsiteX523" fmla="*/ 2799178 w 5205179"/>
              <a:gd name="connsiteY523" fmla="*/ 1049095 h 1144126"/>
              <a:gd name="connsiteX524" fmla="*/ 2845961 w 5205179"/>
              <a:gd name="connsiteY524" fmla="*/ 955528 h 1144126"/>
              <a:gd name="connsiteX525" fmla="*/ 3117186 w 5205179"/>
              <a:gd name="connsiteY525" fmla="*/ 954747 h 1144126"/>
              <a:gd name="connsiteX526" fmla="*/ 3127832 w 5205179"/>
              <a:gd name="connsiteY526" fmla="*/ 957482 h 1144126"/>
              <a:gd name="connsiteX527" fmla="*/ 3116991 w 5205179"/>
              <a:gd name="connsiteY527" fmla="*/ 986294 h 1144126"/>
              <a:gd name="connsiteX528" fmla="*/ 3181647 w 5205179"/>
              <a:gd name="connsiteY528" fmla="*/ 986294 h 1144126"/>
              <a:gd name="connsiteX529" fmla="*/ 3178034 w 5205179"/>
              <a:gd name="connsiteY529" fmla="*/ 1105352 h 1144126"/>
              <a:gd name="connsiteX530" fmla="*/ 3144631 w 5205179"/>
              <a:gd name="connsiteY530" fmla="*/ 1137973 h 1144126"/>
              <a:gd name="connsiteX531" fmla="*/ 3131348 w 5205179"/>
              <a:gd name="connsiteY531" fmla="*/ 1138266 h 1144126"/>
              <a:gd name="connsiteX532" fmla="*/ 3123632 w 5205179"/>
              <a:gd name="connsiteY532" fmla="*/ 1138364 h 1144126"/>
              <a:gd name="connsiteX533" fmla="*/ 3113377 w 5205179"/>
              <a:gd name="connsiteY533" fmla="*/ 1138364 h 1144126"/>
              <a:gd name="connsiteX534" fmla="*/ 3110838 w 5205179"/>
              <a:gd name="connsiteY534" fmla="*/ 1127327 h 1144126"/>
              <a:gd name="connsiteX535" fmla="*/ 3142775 w 5205179"/>
              <a:gd name="connsiteY535" fmla="*/ 1127913 h 1144126"/>
              <a:gd name="connsiteX536" fmla="*/ 3167583 w 5205179"/>
              <a:gd name="connsiteY536" fmla="*/ 1104180 h 1144126"/>
              <a:gd name="connsiteX537" fmla="*/ 3170806 w 5205179"/>
              <a:gd name="connsiteY537" fmla="*/ 996354 h 1144126"/>
              <a:gd name="connsiteX538" fmla="*/ 3112791 w 5205179"/>
              <a:gd name="connsiteY538" fmla="*/ 996354 h 1144126"/>
              <a:gd name="connsiteX539" fmla="*/ 3096383 w 5205179"/>
              <a:gd name="connsiteY539" fmla="*/ 1029366 h 1144126"/>
              <a:gd name="connsiteX540" fmla="*/ 3087202 w 5205179"/>
              <a:gd name="connsiteY540" fmla="*/ 1023505 h 1144126"/>
              <a:gd name="connsiteX541" fmla="*/ 3117186 w 5205179"/>
              <a:gd name="connsiteY541" fmla="*/ 954747 h 1144126"/>
              <a:gd name="connsiteX542" fmla="*/ 3037977 w 5205179"/>
              <a:gd name="connsiteY542" fmla="*/ 954747 h 1144126"/>
              <a:gd name="connsiteX543" fmla="*/ 3048818 w 5205179"/>
              <a:gd name="connsiteY543" fmla="*/ 957091 h 1144126"/>
              <a:gd name="connsiteX544" fmla="*/ 3044814 w 5205179"/>
              <a:gd name="connsiteY544" fmla="*/ 969397 h 1144126"/>
              <a:gd name="connsiteX545" fmla="*/ 3039247 w 5205179"/>
              <a:gd name="connsiteY545" fmla="*/ 986684 h 1144126"/>
              <a:gd name="connsiteX546" fmla="*/ 3078998 w 5205179"/>
              <a:gd name="connsiteY546" fmla="*/ 986684 h 1144126"/>
              <a:gd name="connsiteX547" fmla="*/ 3078998 w 5205179"/>
              <a:gd name="connsiteY547" fmla="*/ 1138364 h 1144126"/>
              <a:gd name="connsiteX548" fmla="*/ 3068645 w 5205179"/>
              <a:gd name="connsiteY548" fmla="*/ 1138364 h 1144126"/>
              <a:gd name="connsiteX549" fmla="*/ 3068645 w 5205179"/>
              <a:gd name="connsiteY549" fmla="*/ 1122346 h 1144126"/>
              <a:gd name="connsiteX550" fmla="*/ 3018834 w 5205179"/>
              <a:gd name="connsiteY550" fmla="*/ 1122346 h 1144126"/>
              <a:gd name="connsiteX551" fmla="*/ 3018834 w 5205179"/>
              <a:gd name="connsiteY551" fmla="*/ 1139731 h 1144126"/>
              <a:gd name="connsiteX552" fmla="*/ 3008383 w 5205179"/>
              <a:gd name="connsiteY552" fmla="*/ 1139731 h 1144126"/>
              <a:gd name="connsiteX553" fmla="*/ 3008383 w 5205179"/>
              <a:gd name="connsiteY553" fmla="*/ 986684 h 1144126"/>
              <a:gd name="connsiteX554" fmla="*/ 3028796 w 5205179"/>
              <a:gd name="connsiteY554" fmla="*/ 986684 h 1144126"/>
              <a:gd name="connsiteX555" fmla="*/ 3037977 w 5205179"/>
              <a:gd name="connsiteY555" fmla="*/ 954747 h 1144126"/>
              <a:gd name="connsiteX556" fmla="*/ 1316961 w 5205179"/>
              <a:gd name="connsiteY556" fmla="*/ 954747 h 1144126"/>
              <a:gd name="connsiteX557" fmla="*/ 1327607 w 5205179"/>
              <a:gd name="connsiteY557" fmla="*/ 957482 h 1144126"/>
              <a:gd name="connsiteX558" fmla="*/ 1316766 w 5205179"/>
              <a:gd name="connsiteY558" fmla="*/ 986294 h 1144126"/>
              <a:gd name="connsiteX559" fmla="*/ 1381423 w 5205179"/>
              <a:gd name="connsiteY559" fmla="*/ 986294 h 1144126"/>
              <a:gd name="connsiteX560" fmla="*/ 1377809 w 5205179"/>
              <a:gd name="connsiteY560" fmla="*/ 1105352 h 1144126"/>
              <a:gd name="connsiteX561" fmla="*/ 1344406 w 5205179"/>
              <a:gd name="connsiteY561" fmla="*/ 1137973 h 1144126"/>
              <a:gd name="connsiteX562" fmla="*/ 1331123 w 5205179"/>
              <a:gd name="connsiteY562" fmla="*/ 1138266 h 1144126"/>
              <a:gd name="connsiteX563" fmla="*/ 1323408 w 5205179"/>
              <a:gd name="connsiteY563" fmla="*/ 1138364 h 1144126"/>
              <a:gd name="connsiteX564" fmla="*/ 1313152 w 5205179"/>
              <a:gd name="connsiteY564" fmla="*/ 1138364 h 1144126"/>
              <a:gd name="connsiteX565" fmla="*/ 1310613 w 5205179"/>
              <a:gd name="connsiteY565" fmla="*/ 1127327 h 1144126"/>
              <a:gd name="connsiteX566" fmla="*/ 1342551 w 5205179"/>
              <a:gd name="connsiteY566" fmla="*/ 1127913 h 1144126"/>
              <a:gd name="connsiteX567" fmla="*/ 1367358 w 5205179"/>
              <a:gd name="connsiteY567" fmla="*/ 1104180 h 1144126"/>
              <a:gd name="connsiteX568" fmla="*/ 1370581 w 5205179"/>
              <a:gd name="connsiteY568" fmla="*/ 996354 h 1144126"/>
              <a:gd name="connsiteX569" fmla="*/ 1312566 w 5205179"/>
              <a:gd name="connsiteY569" fmla="*/ 996354 h 1144126"/>
              <a:gd name="connsiteX570" fmla="*/ 1296158 w 5205179"/>
              <a:gd name="connsiteY570" fmla="*/ 1029366 h 1144126"/>
              <a:gd name="connsiteX571" fmla="*/ 1286977 w 5205179"/>
              <a:gd name="connsiteY571" fmla="*/ 1023505 h 1144126"/>
              <a:gd name="connsiteX572" fmla="*/ 1316961 w 5205179"/>
              <a:gd name="connsiteY572" fmla="*/ 954747 h 1144126"/>
              <a:gd name="connsiteX573" fmla="*/ 1237752 w 5205179"/>
              <a:gd name="connsiteY573" fmla="*/ 954747 h 1144126"/>
              <a:gd name="connsiteX574" fmla="*/ 1248594 w 5205179"/>
              <a:gd name="connsiteY574" fmla="*/ 957091 h 1144126"/>
              <a:gd name="connsiteX575" fmla="*/ 1244589 w 5205179"/>
              <a:gd name="connsiteY575" fmla="*/ 969397 h 1144126"/>
              <a:gd name="connsiteX576" fmla="*/ 1239022 w 5205179"/>
              <a:gd name="connsiteY576" fmla="*/ 986684 h 1144126"/>
              <a:gd name="connsiteX577" fmla="*/ 1278773 w 5205179"/>
              <a:gd name="connsiteY577" fmla="*/ 986684 h 1144126"/>
              <a:gd name="connsiteX578" fmla="*/ 1278773 w 5205179"/>
              <a:gd name="connsiteY578" fmla="*/ 1138364 h 1144126"/>
              <a:gd name="connsiteX579" fmla="*/ 1268420 w 5205179"/>
              <a:gd name="connsiteY579" fmla="*/ 1138364 h 1144126"/>
              <a:gd name="connsiteX580" fmla="*/ 1268420 w 5205179"/>
              <a:gd name="connsiteY580" fmla="*/ 1122346 h 1144126"/>
              <a:gd name="connsiteX581" fmla="*/ 1218609 w 5205179"/>
              <a:gd name="connsiteY581" fmla="*/ 1122346 h 1144126"/>
              <a:gd name="connsiteX582" fmla="*/ 1218609 w 5205179"/>
              <a:gd name="connsiteY582" fmla="*/ 1139731 h 1144126"/>
              <a:gd name="connsiteX583" fmla="*/ 1208159 w 5205179"/>
              <a:gd name="connsiteY583" fmla="*/ 1139731 h 1144126"/>
              <a:gd name="connsiteX584" fmla="*/ 1208159 w 5205179"/>
              <a:gd name="connsiteY584" fmla="*/ 986684 h 1144126"/>
              <a:gd name="connsiteX585" fmla="*/ 1228571 w 5205179"/>
              <a:gd name="connsiteY585" fmla="*/ 986684 h 1144126"/>
              <a:gd name="connsiteX586" fmla="*/ 1237752 w 5205179"/>
              <a:gd name="connsiteY586" fmla="*/ 954747 h 1144126"/>
              <a:gd name="connsiteX587" fmla="*/ 429839 w 5205179"/>
              <a:gd name="connsiteY587" fmla="*/ 954747 h 1144126"/>
              <a:gd name="connsiteX588" fmla="*/ 444685 w 5205179"/>
              <a:gd name="connsiteY588" fmla="*/ 980727 h 1144126"/>
              <a:gd name="connsiteX589" fmla="*/ 435113 w 5205179"/>
              <a:gd name="connsiteY589" fmla="*/ 985708 h 1144126"/>
              <a:gd name="connsiteX590" fmla="*/ 420658 w 5205179"/>
              <a:gd name="connsiteY590" fmla="*/ 959142 h 1144126"/>
              <a:gd name="connsiteX591" fmla="*/ 4292240 w 5205179"/>
              <a:gd name="connsiteY591" fmla="*/ 954551 h 1144126"/>
              <a:gd name="connsiteX592" fmla="*/ 4302203 w 5205179"/>
              <a:gd name="connsiteY592" fmla="*/ 954551 h 1144126"/>
              <a:gd name="connsiteX593" fmla="*/ 4302203 w 5205179"/>
              <a:gd name="connsiteY593" fmla="*/ 993912 h 1144126"/>
              <a:gd name="connsiteX594" fmla="*/ 4329257 w 5205179"/>
              <a:gd name="connsiteY594" fmla="*/ 993912 h 1144126"/>
              <a:gd name="connsiteX595" fmla="*/ 4329257 w 5205179"/>
              <a:gd name="connsiteY595" fmla="*/ 1003288 h 1144126"/>
              <a:gd name="connsiteX596" fmla="*/ 4302203 w 5205179"/>
              <a:gd name="connsiteY596" fmla="*/ 1003288 h 1144126"/>
              <a:gd name="connsiteX597" fmla="*/ 4302203 w 5205179"/>
              <a:gd name="connsiteY597" fmla="*/ 1039523 h 1144126"/>
              <a:gd name="connsiteX598" fmla="*/ 4323983 w 5205179"/>
              <a:gd name="connsiteY598" fmla="*/ 1039523 h 1144126"/>
              <a:gd name="connsiteX599" fmla="*/ 4323983 w 5205179"/>
              <a:gd name="connsiteY599" fmla="*/ 1103496 h 1144126"/>
              <a:gd name="connsiteX600" fmla="*/ 4280422 w 5205179"/>
              <a:gd name="connsiteY600" fmla="*/ 1103496 h 1144126"/>
              <a:gd name="connsiteX601" fmla="*/ 4280422 w 5205179"/>
              <a:gd name="connsiteY601" fmla="*/ 1117756 h 1144126"/>
              <a:gd name="connsiteX602" fmla="*/ 4270363 w 5205179"/>
              <a:gd name="connsiteY602" fmla="*/ 1117756 h 1144126"/>
              <a:gd name="connsiteX603" fmla="*/ 4270363 w 5205179"/>
              <a:gd name="connsiteY603" fmla="*/ 1039523 h 1144126"/>
              <a:gd name="connsiteX604" fmla="*/ 4292240 w 5205179"/>
              <a:gd name="connsiteY604" fmla="*/ 1039523 h 1144126"/>
              <a:gd name="connsiteX605" fmla="*/ 4292240 w 5205179"/>
              <a:gd name="connsiteY605" fmla="*/ 1003288 h 1144126"/>
              <a:gd name="connsiteX606" fmla="*/ 4264014 w 5205179"/>
              <a:gd name="connsiteY606" fmla="*/ 1003288 h 1144126"/>
              <a:gd name="connsiteX607" fmla="*/ 4264014 w 5205179"/>
              <a:gd name="connsiteY607" fmla="*/ 993912 h 1144126"/>
              <a:gd name="connsiteX608" fmla="*/ 4292240 w 5205179"/>
              <a:gd name="connsiteY608" fmla="*/ 993912 h 1144126"/>
              <a:gd name="connsiteX609" fmla="*/ 3651386 w 5205179"/>
              <a:gd name="connsiteY609" fmla="*/ 954551 h 1144126"/>
              <a:gd name="connsiteX610" fmla="*/ 3661837 w 5205179"/>
              <a:gd name="connsiteY610" fmla="*/ 954551 h 1144126"/>
              <a:gd name="connsiteX611" fmla="*/ 3661837 w 5205179"/>
              <a:gd name="connsiteY611" fmla="*/ 983168 h 1144126"/>
              <a:gd name="connsiteX612" fmla="*/ 3693970 w 5205179"/>
              <a:gd name="connsiteY612" fmla="*/ 983168 h 1144126"/>
              <a:gd name="connsiteX613" fmla="*/ 3693970 w 5205179"/>
              <a:gd name="connsiteY613" fmla="*/ 992545 h 1144126"/>
              <a:gd name="connsiteX614" fmla="*/ 3661837 w 5205179"/>
              <a:gd name="connsiteY614" fmla="*/ 992545 h 1144126"/>
              <a:gd name="connsiteX615" fmla="*/ 3661837 w 5205179"/>
              <a:gd name="connsiteY615" fmla="*/ 1025361 h 1144126"/>
              <a:gd name="connsiteX616" fmla="*/ 3699635 w 5205179"/>
              <a:gd name="connsiteY616" fmla="*/ 1025361 h 1144126"/>
              <a:gd name="connsiteX617" fmla="*/ 3699635 w 5205179"/>
              <a:gd name="connsiteY617" fmla="*/ 1034737 h 1144126"/>
              <a:gd name="connsiteX618" fmla="*/ 3667599 w 5205179"/>
              <a:gd name="connsiteY618" fmla="*/ 1034737 h 1144126"/>
              <a:gd name="connsiteX619" fmla="*/ 3667599 w 5205179"/>
              <a:gd name="connsiteY619" fmla="*/ 1069312 h 1144126"/>
              <a:gd name="connsiteX620" fmla="*/ 3697193 w 5205179"/>
              <a:gd name="connsiteY620" fmla="*/ 1069312 h 1144126"/>
              <a:gd name="connsiteX621" fmla="*/ 3697193 w 5205179"/>
              <a:gd name="connsiteY621" fmla="*/ 1078786 h 1144126"/>
              <a:gd name="connsiteX622" fmla="*/ 3667599 w 5205179"/>
              <a:gd name="connsiteY622" fmla="*/ 1078786 h 1144126"/>
              <a:gd name="connsiteX623" fmla="*/ 3667599 w 5205179"/>
              <a:gd name="connsiteY623" fmla="*/ 1118342 h 1144126"/>
              <a:gd name="connsiteX624" fmla="*/ 3709987 w 5205179"/>
              <a:gd name="connsiteY624" fmla="*/ 1125569 h 1144126"/>
              <a:gd name="connsiteX625" fmla="*/ 3754915 w 5205179"/>
              <a:gd name="connsiteY625" fmla="*/ 1125862 h 1144126"/>
              <a:gd name="connsiteX626" fmla="*/ 3798475 w 5205179"/>
              <a:gd name="connsiteY626" fmla="*/ 1125569 h 1144126"/>
              <a:gd name="connsiteX627" fmla="*/ 3794666 w 5205179"/>
              <a:gd name="connsiteY627" fmla="*/ 1136117 h 1144126"/>
              <a:gd name="connsiteX628" fmla="*/ 3706373 w 5205179"/>
              <a:gd name="connsiteY628" fmla="*/ 1135336 h 1144126"/>
              <a:gd name="connsiteX629" fmla="*/ 3633220 w 5205179"/>
              <a:gd name="connsiteY629" fmla="*/ 1095389 h 1144126"/>
              <a:gd name="connsiteX630" fmla="*/ 3616811 w 5205179"/>
              <a:gd name="connsiteY630" fmla="*/ 1141782 h 1144126"/>
              <a:gd name="connsiteX631" fmla="*/ 3608412 w 5205179"/>
              <a:gd name="connsiteY631" fmla="*/ 1135336 h 1144126"/>
              <a:gd name="connsiteX632" fmla="*/ 3622476 w 5205179"/>
              <a:gd name="connsiteY632" fmla="*/ 1098906 h 1144126"/>
              <a:gd name="connsiteX633" fmla="*/ 3625993 w 5205179"/>
              <a:gd name="connsiteY633" fmla="*/ 1049583 h 1144126"/>
              <a:gd name="connsiteX634" fmla="*/ 3635759 w 5205179"/>
              <a:gd name="connsiteY634" fmla="*/ 1049583 h 1144126"/>
              <a:gd name="connsiteX635" fmla="*/ 3634783 w 5205179"/>
              <a:gd name="connsiteY635" fmla="*/ 1079372 h 1144126"/>
              <a:gd name="connsiteX636" fmla="*/ 3657246 w 5205179"/>
              <a:gd name="connsiteY636" fmla="*/ 1112188 h 1144126"/>
              <a:gd name="connsiteX637" fmla="*/ 3657246 w 5205179"/>
              <a:gd name="connsiteY637" fmla="*/ 1034737 h 1144126"/>
              <a:gd name="connsiteX638" fmla="*/ 3610756 w 5205179"/>
              <a:gd name="connsiteY638" fmla="*/ 1034737 h 1144126"/>
              <a:gd name="connsiteX639" fmla="*/ 3610756 w 5205179"/>
              <a:gd name="connsiteY639" fmla="*/ 1025361 h 1144126"/>
              <a:gd name="connsiteX640" fmla="*/ 3651386 w 5205179"/>
              <a:gd name="connsiteY640" fmla="*/ 1025361 h 1144126"/>
              <a:gd name="connsiteX641" fmla="*/ 3651386 w 5205179"/>
              <a:gd name="connsiteY641" fmla="*/ 992545 h 1144126"/>
              <a:gd name="connsiteX642" fmla="*/ 3617788 w 5205179"/>
              <a:gd name="connsiteY642" fmla="*/ 992545 h 1144126"/>
              <a:gd name="connsiteX643" fmla="*/ 3617788 w 5205179"/>
              <a:gd name="connsiteY643" fmla="*/ 983168 h 1144126"/>
              <a:gd name="connsiteX644" fmla="*/ 3651386 w 5205179"/>
              <a:gd name="connsiteY644" fmla="*/ 983168 h 1144126"/>
              <a:gd name="connsiteX645" fmla="*/ 2256141 w 5205179"/>
              <a:gd name="connsiteY645" fmla="*/ 954551 h 1144126"/>
              <a:gd name="connsiteX646" fmla="*/ 2267275 w 5205179"/>
              <a:gd name="connsiteY646" fmla="*/ 958165 h 1144126"/>
              <a:gd name="connsiteX647" fmla="*/ 2254676 w 5205179"/>
              <a:gd name="connsiteY647" fmla="*/ 981313 h 1144126"/>
              <a:gd name="connsiteX648" fmla="*/ 2385357 w 5205179"/>
              <a:gd name="connsiteY648" fmla="*/ 981313 h 1144126"/>
              <a:gd name="connsiteX649" fmla="*/ 2385357 w 5205179"/>
              <a:gd name="connsiteY649" fmla="*/ 993326 h 1144126"/>
              <a:gd name="connsiteX650" fmla="*/ 2364553 w 5205179"/>
              <a:gd name="connsiteY650" fmla="*/ 1027705 h 1144126"/>
              <a:gd name="connsiteX651" fmla="*/ 2353712 w 5205179"/>
              <a:gd name="connsiteY651" fmla="*/ 1022919 h 1144126"/>
              <a:gd name="connsiteX652" fmla="*/ 2373343 w 5205179"/>
              <a:gd name="connsiteY652" fmla="*/ 991763 h 1144126"/>
              <a:gd name="connsiteX653" fmla="*/ 2248132 w 5205179"/>
              <a:gd name="connsiteY653" fmla="*/ 991763 h 1144126"/>
              <a:gd name="connsiteX654" fmla="*/ 2210140 w 5205179"/>
              <a:gd name="connsiteY654" fmla="*/ 1038156 h 1144126"/>
              <a:gd name="connsiteX655" fmla="*/ 2201740 w 5205179"/>
              <a:gd name="connsiteY655" fmla="*/ 1030342 h 1144126"/>
              <a:gd name="connsiteX656" fmla="*/ 2256141 w 5205179"/>
              <a:gd name="connsiteY656" fmla="*/ 954551 h 1144126"/>
              <a:gd name="connsiteX657" fmla="*/ 1489444 w 5205179"/>
              <a:gd name="connsiteY657" fmla="*/ 953770 h 1144126"/>
              <a:gd name="connsiteX658" fmla="*/ 1499992 w 5205179"/>
              <a:gd name="connsiteY658" fmla="*/ 953770 h 1144126"/>
              <a:gd name="connsiteX659" fmla="*/ 1499992 w 5205179"/>
              <a:gd name="connsiteY659" fmla="*/ 971350 h 1144126"/>
              <a:gd name="connsiteX660" fmla="*/ 1582424 w 5205179"/>
              <a:gd name="connsiteY660" fmla="*/ 971350 h 1144126"/>
              <a:gd name="connsiteX661" fmla="*/ 1582424 w 5205179"/>
              <a:gd name="connsiteY661" fmla="*/ 980336 h 1144126"/>
              <a:gd name="connsiteX662" fmla="*/ 1499992 w 5205179"/>
              <a:gd name="connsiteY662" fmla="*/ 980336 h 1144126"/>
              <a:gd name="connsiteX663" fmla="*/ 1499992 w 5205179"/>
              <a:gd name="connsiteY663" fmla="*/ 996549 h 1144126"/>
              <a:gd name="connsiteX664" fmla="*/ 1571583 w 5205179"/>
              <a:gd name="connsiteY664" fmla="*/ 996549 h 1144126"/>
              <a:gd name="connsiteX665" fmla="*/ 1571583 w 5205179"/>
              <a:gd name="connsiteY665" fmla="*/ 1005339 h 1144126"/>
              <a:gd name="connsiteX666" fmla="*/ 1499992 w 5205179"/>
              <a:gd name="connsiteY666" fmla="*/ 1005339 h 1144126"/>
              <a:gd name="connsiteX667" fmla="*/ 1499992 w 5205179"/>
              <a:gd name="connsiteY667" fmla="*/ 1021943 h 1144126"/>
              <a:gd name="connsiteX668" fmla="*/ 1586429 w 5205179"/>
              <a:gd name="connsiteY668" fmla="*/ 1021943 h 1144126"/>
              <a:gd name="connsiteX669" fmla="*/ 1586429 w 5205179"/>
              <a:gd name="connsiteY669" fmla="*/ 1030928 h 1144126"/>
              <a:gd name="connsiteX670" fmla="*/ 1403007 w 5205179"/>
              <a:gd name="connsiteY670" fmla="*/ 1030928 h 1144126"/>
              <a:gd name="connsiteX671" fmla="*/ 1403007 w 5205179"/>
              <a:gd name="connsiteY671" fmla="*/ 1021943 h 1144126"/>
              <a:gd name="connsiteX672" fmla="*/ 1489444 w 5205179"/>
              <a:gd name="connsiteY672" fmla="*/ 1021943 h 1144126"/>
              <a:gd name="connsiteX673" fmla="*/ 1489444 w 5205179"/>
              <a:gd name="connsiteY673" fmla="*/ 1005339 h 1144126"/>
              <a:gd name="connsiteX674" fmla="*/ 1417365 w 5205179"/>
              <a:gd name="connsiteY674" fmla="*/ 1005339 h 1144126"/>
              <a:gd name="connsiteX675" fmla="*/ 1417365 w 5205179"/>
              <a:gd name="connsiteY675" fmla="*/ 996549 h 1144126"/>
              <a:gd name="connsiteX676" fmla="*/ 1489444 w 5205179"/>
              <a:gd name="connsiteY676" fmla="*/ 996549 h 1144126"/>
              <a:gd name="connsiteX677" fmla="*/ 1489444 w 5205179"/>
              <a:gd name="connsiteY677" fmla="*/ 980336 h 1144126"/>
              <a:gd name="connsiteX678" fmla="*/ 1407012 w 5205179"/>
              <a:gd name="connsiteY678" fmla="*/ 980336 h 1144126"/>
              <a:gd name="connsiteX679" fmla="*/ 1407012 w 5205179"/>
              <a:gd name="connsiteY679" fmla="*/ 971350 h 1144126"/>
              <a:gd name="connsiteX680" fmla="*/ 1489444 w 5205179"/>
              <a:gd name="connsiteY680" fmla="*/ 971350 h 1144126"/>
              <a:gd name="connsiteX681" fmla="*/ 1089394 w 5205179"/>
              <a:gd name="connsiteY681" fmla="*/ 953770 h 1144126"/>
              <a:gd name="connsiteX682" fmla="*/ 1100138 w 5205179"/>
              <a:gd name="connsiteY682" fmla="*/ 953770 h 1144126"/>
              <a:gd name="connsiteX683" fmla="*/ 1100138 w 5205179"/>
              <a:gd name="connsiteY683" fmla="*/ 990103 h 1144126"/>
              <a:gd name="connsiteX684" fmla="*/ 1172412 w 5205179"/>
              <a:gd name="connsiteY684" fmla="*/ 990103 h 1144126"/>
              <a:gd name="connsiteX685" fmla="*/ 1172412 w 5205179"/>
              <a:gd name="connsiteY685" fmla="*/ 1000358 h 1144126"/>
              <a:gd name="connsiteX686" fmla="*/ 1100138 w 5205179"/>
              <a:gd name="connsiteY686" fmla="*/ 1000358 h 1144126"/>
              <a:gd name="connsiteX687" fmla="*/ 1100138 w 5205179"/>
              <a:gd name="connsiteY687" fmla="*/ 1046946 h 1144126"/>
              <a:gd name="connsiteX688" fmla="*/ 1188137 w 5205179"/>
              <a:gd name="connsiteY688" fmla="*/ 1046946 h 1144126"/>
              <a:gd name="connsiteX689" fmla="*/ 1188137 w 5205179"/>
              <a:gd name="connsiteY689" fmla="*/ 1057103 h 1144126"/>
              <a:gd name="connsiteX690" fmla="*/ 1083339 w 5205179"/>
              <a:gd name="connsiteY690" fmla="*/ 1057103 h 1144126"/>
              <a:gd name="connsiteX691" fmla="*/ 1091738 w 5205179"/>
              <a:gd name="connsiteY691" fmla="*/ 1060326 h 1144126"/>
              <a:gd name="connsiteX692" fmla="*/ 1039388 w 5205179"/>
              <a:gd name="connsiteY692" fmla="*/ 1120588 h 1144126"/>
              <a:gd name="connsiteX693" fmla="*/ 1106681 w 5205179"/>
              <a:gd name="connsiteY693" fmla="*/ 1118635 h 1144126"/>
              <a:gd name="connsiteX694" fmla="*/ 1147018 w 5205179"/>
              <a:gd name="connsiteY694" fmla="*/ 1117560 h 1144126"/>
              <a:gd name="connsiteX695" fmla="*/ 1115569 w 5205179"/>
              <a:gd name="connsiteY695" fmla="*/ 1083767 h 1144126"/>
              <a:gd name="connsiteX696" fmla="*/ 1124164 w 5205179"/>
              <a:gd name="connsiteY696" fmla="*/ 1077711 h 1144126"/>
              <a:gd name="connsiteX697" fmla="*/ 1177589 w 5205179"/>
              <a:gd name="connsiteY697" fmla="*/ 1133578 h 1144126"/>
              <a:gd name="connsiteX698" fmla="*/ 1168017 w 5205179"/>
              <a:gd name="connsiteY698" fmla="*/ 1140708 h 1144126"/>
              <a:gd name="connsiteX699" fmla="*/ 1156004 w 5205179"/>
              <a:gd name="connsiteY699" fmla="*/ 1126936 h 1144126"/>
              <a:gd name="connsiteX700" fmla="*/ 1042122 w 5205179"/>
              <a:gd name="connsiteY700" fmla="*/ 1131136 h 1144126"/>
              <a:gd name="connsiteX701" fmla="*/ 1024151 w 5205179"/>
              <a:gd name="connsiteY701" fmla="*/ 1132992 h 1144126"/>
              <a:gd name="connsiteX702" fmla="*/ 1018584 w 5205179"/>
              <a:gd name="connsiteY702" fmla="*/ 1120979 h 1144126"/>
              <a:gd name="connsiteX703" fmla="*/ 1034407 w 5205179"/>
              <a:gd name="connsiteY703" fmla="*/ 1109747 h 1144126"/>
              <a:gd name="connsiteX704" fmla="*/ 1078748 w 5205179"/>
              <a:gd name="connsiteY704" fmla="*/ 1057103 h 1144126"/>
              <a:gd name="connsiteX705" fmla="*/ 1001199 w 5205179"/>
              <a:gd name="connsiteY705" fmla="*/ 1057103 h 1144126"/>
              <a:gd name="connsiteX706" fmla="*/ 1001199 w 5205179"/>
              <a:gd name="connsiteY706" fmla="*/ 1046946 h 1144126"/>
              <a:gd name="connsiteX707" fmla="*/ 1089394 w 5205179"/>
              <a:gd name="connsiteY707" fmla="*/ 1046946 h 1144126"/>
              <a:gd name="connsiteX708" fmla="*/ 1089394 w 5205179"/>
              <a:gd name="connsiteY708" fmla="*/ 1000358 h 1144126"/>
              <a:gd name="connsiteX709" fmla="*/ 1016924 w 5205179"/>
              <a:gd name="connsiteY709" fmla="*/ 1000358 h 1144126"/>
              <a:gd name="connsiteX710" fmla="*/ 1016924 w 5205179"/>
              <a:gd name="connsiteY710" fmla="*/ 990103 h 1144126"/>
              <a:gd name="connsiteX711" fmla="*/ 1089394 w 5205179"/>
              <a:gd name="connsiteY711" fmla="*/ 990103 h 1144126"/>
              <a:gd name="connsiteX712" fmla="*/ 75400 w 5205179"/>
              <a:gd name="connsiteY712" fmla="*/ 953770 h 1144126"/>
              <a:gd name="connsiteX713" fmla="*/ 86241 w 5205179"/>
              <a:gd name="connsiteY713" fmla="*/ 955919 h 1144126"/>
              <a:gd name="connsiteX714" fmla="*/ 75791 w 5205179"/>
              <a:gd name="connsiteY714" fmla="*/ 981703 h 1144126"/>
              <a:gd name="connsiteX715" fmla="*/ 188500 w 5205179"/>
              <a:gd name="connsiteY715" fmla="*/ 981703 h 1144126"/>
              <a:gd name="connsiteX716" fmla="*/ 188500 w 5205179"/>
              <a:gd name="connsiteY716" fmla="*/ 991763 h 1144126"/>
              <a:gd name="connsiteX717" fmla="*/ 71396 w 5205179"/>
              <a:gd name="connsiteY717" fmla="*/ 991763 h 1144126"/>
              <a:gd name="connsiteX718" fmla="*/ 43853 w 5205179"/>
              <a:gd name="connsiteY718" fmla="*/ 1037570 h 1144126"/>
              <a:gd name="connsiteX719" fmla="*/ 43853 w 5205179"/>
              <a:gd name="connsiteY719" fmla="*/ 1141587 h 1144126"/>
              <a:gd name="connsiteX720" fmla="*/ 33012 w 5205179"/>
              <a:gd name="connsiteY720" fmla="*/ 1141587 h 1144126"/>
              <a:gd name="connsiteX721" fmla="*/ 33012 w 5205179"/>
              <a:gd name="connsiteY721" fmla="*/ 1050560 h 1144126"/>
              <a:gd name="connsiteX722" fmla="*/ 7423 w 5205179"/>
              <a:gd name="connsiteY722" fmla="*/ 1076149 h 1144126"/>
              <a:gd name="connsiteX723" fmla="*/ 0 w 5205179"/>
              <a:gd name="connsiteY723" fmla="*/ 1067554 h 1144126"/>
              <a:gd name="connsiteX724" fmla="*/ 59480 w 5205179"/>
              <a:gd name="connsiteY724" fmla="*/ 991763 h 1144126"/>
              <a:gd name="connsiteX725" fmla="*/ 8595 w 5205179"/>
              <a:gd name="connsiteY725" fmla="*/ 991763 h 1144126"/>
              <a:gd name="connsiteX726" fmla="*/ 8595 w 5205179"/>
              <a:gd name="connsiteY726" fmla="*/ 981703 h 1144126"/>
              <a:gd name="connsiteX727" fmla="*/ 64266 w 5205179"/>
              <a:gd name="connsiteY727" fmla="*/ 981703 h 1144126"/>
              <a:gd name="connsiteX728" fmla="*/ 75400 w 5205179"/>
              <a:gd name="connsiteY728" fmla="*/ 953770 h 1144126"/>
              <a:gd name="connsiteX729" fmla="*/ 689149 w 5205179"/>
              <a:gd name="connsiteY729" fmla="*/ 953477 h 1144126"/>
              <a:gd name="connsiteX730" fmla="*/ 700088 w 5205179"/>
              <a:gd name="connsiteY730" fmla="*/ 953477 h 1144126"/>
              <a:gd name="connsiteX731" fmla="*/ 700088 w 5205179"/>
              <a:gd name="connsiteY731" fmla="*/ 996354 h 1144126"/>
              <a:gd name="connsiteX732" fmla="*/ 776562 w 5205179"/>
              <a:gd name="connsiteY732" fmla="*/ 996354 h 1144126"/>
              <a:gd name="connsiteX733" fmla="*/ 776562 w 5205179"/>
              <a:gd name="connsiteY733" fmla="*/ 1081325 h 1144126"/>
              <a:gd name="connsiteX734" fmla="*/ 765721 w 5205179"/>
              <a:gd name="connsiteY734" fmla="*/ 1081325 h 1144126"/>
              <a:gd name="connsiteX735" fmla="*/ 765721 w 5205179"/>
              <a:gd name="connsiteY735" fmla="*/ 1070777 h 1144126"/>
              <a:gd name="connsiteX736" fmla="*/ 700088 w 5205179"/>
              <a:gd name="connsiteY736" fmla="*/ 1070777 h 1144126"/>
              <a:gd name="connsiteX737" fmla="*/ 700088 w 5205179"/>
              <a:gd name="connsiteY737" fmla="*/ 1143540 h 1144126"/>
              <a:gd name="connsiteX738" fmla="*/ 689149 w 5205179"/>
              <a:gd name="connsiteY738" fmla="*/ 1143540 h 1144126"/>
              <a:gd name="connsiteX739" fmla="*/ 689149 w 5205179"/>
              <a:gd name="connsiteY739" fmla="*/ 1070777 h 1144126"/>
              <a:gd name="connsiteX740" fmla="*/ 623711 w 5205179"/>
              <a:gd name="connsiteY740" fmla="*/ 1070777 h 1144126"/>
              <a:gd name="connsiteX741" fmla="*/ 623711 w 5205179"/>
              <a:gd name="connsiteY741" fmla="*/ 1081325 h 1144126"/>
              <a:gd name="connsiteX742" fmla="*/ 612870 w 5205179"/>
              <a:gd name="connsiteY742" fmla="*/ 1081325 h 1144126"/>
              <a:gd name="connsiteX743" fmla="*/ 612870 w 5205179"/>
              <a:gd name="connsiteY743" fmla="*/ 996354 h 1144126"/>
              <a:gd name="connsiteX744" fmla="*/ 689149 w 5205179"/>
              <a:gd name="connsiteY744" fmla="*/ 996354 h 1144126"/>
              <a:gd name="connsiteX745" fmla="*/ 3288548 w 5205179"/>
              <a:gd name="connsiteY745" fmla="*/ 953282 h 1144126"/>
              <a:gd name="connsiteX746" fmla="*/ 3299780 w 5205179"/>
              <a:gd name="connsiteY746" fmla="*/ 956896 h 1144126"/>
              <a:gd name="connsiteX747" fmla="*/ 3284739 w 5205179"/>
              <a:gd name="connsiteY747" fmla="*/ 984926 h 1144126"/>
              <a:gd name="connsiteX748" fmla="*/ 3392760 w 5205179"/>
              <a:gd name="connsiteY748" fmla="*/ 984926 h 1144126"/>
              <a:gd name="connsiteX749" fmla="*/ 3392760 w 5205179"/>
              <a:gd name="connsiteY749" fmla="*/ 994889 h 1144126"/>
              <a:gd name="connsiteX750" fmla="*/ 3278976 w 5205179"/>
              <a:gd name="connsiteY750" fmla="*/ 994889 h 1144126"/>
              <a:gd name="connsiteX751" fmla="*/ 3246746 w 5205179"/>
              <a:gd name="connsiteY751" fmla="*/ 1044309 h 1144126"/>
              <a:gd name="connsiteX752" fmla="*/ 3304761 w 5205179"/>
              <a:gd name="connsiteY752" fmla="*/ 1044309 h 1144126"/>
              <a:gd name="connsiteX753" fmla="*/ 3304761 w 5205179"/>
              <a:gd name="connsiteY753" fmla="*/ 1006511 h 1144126"/>
              <a:gd name="connsiteX754" fmla="*/ 3315602 w 5205179"/>
              <a:gd name="connsiteY754" fmla="*/ 1006511 h 1144126"/>
              <a:gd name="connsiteX755" fmla="*/ 3315602 w 5205179"/>
              <a:gd name="connsiteY755" fmla="*/ 1044309 h 1144126"/>
              <a:gd name="connsiteX756" fmla="*/ 3378989 w 5205179"/>
              <a:gd name="connsiteY756" fmla="*/ 1044309 h 1144126"/>
              <a:gd name="connsiteX757" fmla="*/ 3378989 w 5205179"/>
              <a:gd name="connsiteY757" fmla="*/ 1054369 h 1144126"/>
              <a:gd name="connsiteX758" fmla="*/ 3315602 w 5205179"/>
              <a:gd name="connsiteY758" fmla="*/ 1054369 h 1144126"/>
              <a:gd name="connsiteX759" fmla="*/ 3315602 w 5205179"/>
              <a:gd name="connsiteY759" fmla="*/ 1091776 h 1144126"/>
              <a:gd name="connsiteX760" fmla="*/ 3397741 w 5205179"/>
              <a:gd name="connsiteY760" fmla="*/ 1091776 h 1144126"/>
              <a:gd name="connsiteX761" fmla="*/ 3397741 w 5205179"/>
              <a:gd name="connsiteY761" fmla="*/ 1101738 h 1144126"/>
              <a:gd name="connsiteX762" fmla="*/ 3315602 w 5205179"/>
              <a:gd name="connsiteY762" fmla="*/ 1101738 h 1144126"/>
              <a:gd name="connsiteX763" fmla="*/ 3315602 w 5205179"/>
              <a:gd name="connsiteY763" fmla="*/ 1142954 h 1144126"/>
              <a:gd name="connsiteX764" fmla="*/ 3304761 w 5205179"/>
              <a:gd name="connsiteY764" fmla="*/ 1142954 h 1144126"/>
              <a:gd name="connsiteX765" fmla="*/ 3304761 w 5205179"/>
              <a:gd name="connsiteY765" fmla="*/ 1101738 h 1144126"/>
              <a:gd name="connsiteX766" fmla="*/ 3211585 w 5205179"/>
              <a:gd name="connsiteY766" fmla="*/ 1101738 h 1144126"/>
              <a:gd name="connsiteX767" fmla="*/ 3211585 w 5205179"/>
              <a:gd name="connsiteY767" fmla="*/ 1091776 h 1144126"/>
              <a:gd name="connsiteX768" fmla="*/ 3304761 w 5205179"/>
              <a:gd name="connsiteY768" fmla="*/ 1091776 h 1144126"/>
              <a:gd name="connsiteX769" fmla="*/ 3304761 w 5205179"/>
              <a:gd name="connsiteY769" fmla="*/ 1054369 h 1144126"/>
              <a:gd name="connsiteX770" fmla="*/ 3234733 w 5205179"/>
              <a:gd name="connsiteY770" fmla="*/ 1054369 h 1144126"/>
              <a:gd name="connsiteX771" fmla="*/ 3234733 w 5205179"/>
              <a:gd name="connsiteY771" fmla="*/ 1042746 h 1144126"/>
              <a:gd name="connsiteX772" fmla="*/ 3266377 w 5205179"/>
              <a:gd name="connsiteY772" fmla="*/ 994889 h 1144126"/>
              <a:gd name="connsiteX773" fmla="*/ 3219203 w 5205179"/>
              <a:gd name="connsiteY773" fmla="*/ 994889 h 1144126"/>
              <a:gd name="connsiteX774" fmla="*/ 3219203 w 5205179"/>
              <a:gd name="connsiteY774" fmla="*/ 984926 h 1144126"/>
              <a:gd name="connsiteX775" fmla="*/ 3272139 w 5205179"/>
              <a:gd name="connsiteY775" fmla="*/ 984926 h 1144126"/>
              <a:gd name="connsiteX776" fmla="*/ 3288548 w 5205179"/>
              <a:gd name="connsiteY776" fmla="*/ 953282 h 1144126"/>
              <a:gd name="connsiteX777" fmla="*/ 2502168 w 5205179"/>
              <a:gd name="connsiteY777" fmla="*/ 953282 h 1144126"/>
              <a:gd name="connsiteX778" fmla="*/ 2513497 w 5205179"/>
              <a:gd name="connsiteY778" fmla="*/ 956114 h 1144126"/>
              <a:gd name="connsiteX779" fmla="*/ 2502949 w 5205179"/>
              <a:gd name="connsiteY779" fmla="*/ 980922 h 1144126"/>
              <a:gd name="connsiteX780" fmla="*/ 2583917 w 5205179"/>
              <a:gd name="connsiteY780" fmla="*/ 980922 h 1144126"/>
              <a:gd name="connsiteX781" fmla="*/ 2583917 w 5205179"/>
              <a:gd name="connsiteY781" fmla="*/ 990494 h 1144126"/>
              <a:gd name="connsiteX782" fmla="*/ 2498749 w 5205179"/>
              <a:gd name="connsiteY782" fmla="*/ 990494 h 1144126"/>
              <a:gd name="connsiteX783" fmla="*/ 2475700 w 5205179"/>
              <a:gd name="connsiteY783" fmla="*/ 1036300 h 1144126"/>
              <a:gd name="connsiteX784" fmla="*/ 2518771 w 5205179"/>
              <a:gd name="connsiteY784" fmla="*/ 1036300 h 1144126"/>
              <a:gd name="connsiteX785" fmla="*/ 2518771 w 5205179"/>
              <a:gd name="connsiteY785" fmla="*/ 1002507 h 1144126"/>
              <a:gd name="connsiteX786" fmla="*/ 2529320 w 5205179"/>
              <a:gd name="connsiteY786" fmla="*/ 1002507 h 1144126"/>
              <a:gd name="connsiteX787" fmla="*/ 2529320 w 5205179"/>
              <a:gd name="connsiteY787" fmla="*/ 1036300 h 1144126"/>
              <a:gd name="connsiteX788" fmla="*/ 2577959 w 5205179"/>
              <a:gd name="connsiteY788" fmla="*/ 1036300 h 1144126"/>
              <a:gd name="connsiteX789" fmla="*/ 2577959 w 5205179"/>
              <a:gd name="connsiteY789" fmla="*/ 1045969 h 1144126"/>
              <a:gd name="connsiteX790" fmla="*/ 2529320 w 5205179"/>
              <a:gd name="connsiteY790" fmla="*/ 1045969 h 1144126"/>
              <a:gd name="connsiteX791" fmla="*/ 2529320 w 5205179"/>
              <a:gd name="connsiteY791" fmla="*/ 1076930 h 1144126"/>
              <a:gd name="connsiteX792" fmla="*/ 2587335 w 5205179"/>
              <a:gd name="connsiteY792" fmla="*/ 1076930 h 1144126"/>
              <a:gd name="connsiteX793" fmla="*/ 2587335 w 5205179"/>
              <a:gd name="connsiteY793" fmla="*/ 1086502 h 1144126"/>
              <a:gd name="connsiteX794" fmla="*/ 2529320 w 5205179"/>
              <a:gd name="connsiteY794" fmla="*/ 1086502 h 1144126"/>
              <a:gd name="connsiteX795" fmla="*/ 2529320 w 5205179"/>
              <a:gd name="connsiteY795" fmla="*/ 1115314 h 1144126"/>
              <a:gd name="connsiteX796" fmla="*/ 2518771 w 5205179"/>
              <a:gd name="connsiteY796" fmla="*/ 1115314 h 1144126"/>
              <a:gd name="connsiteX797" fmla="*/ 2518771 w 5205179"/>
              <a:gd name="connsiteY797" fmla="*/ 1086502 h 1144126"/>
              <a:gd name="connsiteX798" fmla="*/ 2451576 w 5205179"/>
              <a:gd name="connsiteY798" fmla="*/ 1086502 h 1144126"/>
              <a:gd name="connsiteX799" fmla="*/ 2451576 w 5205179"/>
              <a:gd name="connsiteY799" fmla="*/ 1076930 h 1144126"/>
              <a:gd name="connsiteX800" fmla="*/ 2518771 w 5205179"/>
              <a:gd name="connsiteY800" fmla="*/ 1076930 h 1144126"/>
              <a:gd name="connsiteX801" fmla="*/ 2518771 w 5205179"/>
              <a:gd name="connsiteY801" fmla="*/ 1045969 h 1144126"/>
              <a:gd name="connsiteX802" fmla="*/ 2463491 w 5205179"/>
              <a:gd name="connsiteY802" fmla="*/ 1045969 h 1144126"/>
              <a:gd name="connsiteX803" fmla="*/ 2463491 w 5205179"/>
              <a:gd name="connsiteY803" fmla="*/ 1034542 h 1144126"/>
              <a:gd name="connsiteX804" fmla="*/ 2486932 w 5205179"/>
              <a:gd name="connsiteY804" fmla="*/ 990494 h 1144126"/>
              <a:gd name="connsiteX805" fmla="*/ 2457143 w 5205179"/>
              <a:gd name="connsiteY805" fmla="*/ 990494 h 1144126"/>
              <a:gd name="connsiteX806" fmla="*/ 2457143 w 5205179"/>
              <a:gd name="connsiteY806" fmla="*/ 980922 h 1144126"/>
              <a:gd name="connsiteX807" fmla="*/ 2491327 w 5205179"/>
              <a:gd name="connsiteY807" fmla="*/ 980922 h 1144126"/>
              <a:gd name="connsiteX808" fmla="*/ 2502168 w 5205179"/>
              <a:gd name="connsiteY808" fmla="*/ 953282 h 1144126"/>
              <a:gd name="connsiteX809" fmla="*/ 278648 w 5205179"/>
              <a:gd name="connsiteY809" fmla="*/ 953282 h 1144126"/>
              <a:gd name="connsiteX810" fmla="*/ 289880 w 5205179"/>
              <a:gd name="connsiteY810" fmla="*/ 956896 h 1144126"/>
              <a:gd name="connsiteX811" fmla="*/ 274839 w 5205179"/>
              <a:gd name="connsiteY811" fmla="*/ 984926 h 1144126"/>
              <a:gd name="connsiteX812" fmla="*/ 382860 w 5205179"/>
              <a:gd name="connsiteY812" fmla="*/ 984926 h 1144126"/>
              <a:gd name="connsiteX813" fmla="*/ 382860 w 5205179"/>
              <a:gd name="connsiteY813" fmla="*/ 994889 h 1144126"/>
              <a:gd name="connsiteX814" fmla="*/ 269077 w 5205179"/>
              <a:gd name="connsiteY814" fmla="*/ 994889 h 1144126"/>
              <a:gd name="connsiteX815" fmla="*/ 236846 w 5205179"/>
              <a:gd name="connsiteY815" fmla="*/ 1044309 h 1144126"/>
              <a:gd name="connsiteX816" fmla="*/ 294861 w 5205179"/>
              <a:gd name="connsiteY816" fmla="*/ 1044309 h 1144126"/>
              <a:gd name="connsiteX817" fmla="*/ 294861 w 5205179"/>
              <a:gd name="connsiteY817" fmla="*/ 1006511 h 1144126"/>
              <a:gd name="connsiteX818" fmla="*/ 305702 w 5205179"/>
              <a:gd name="connsiteY818" fmla="*/ 1006511 h 1144126"/>
              <a:gd name="connsiteX819" fmla="*/ 305702 w 5205179"/>
              <a:gd name="connsiteY819" fmla="*/ 1044309 h 1144126"/>
              <a:gd name="connsiteX820" fmla="*/ 369089 w 5205179"/>
              <a:gd name="connsiteY820" fmla="*/ 1044309 h 1144126"/>
              <a:gd name="connsiteX821" fmla="*/ 369089 w 5205179"/>
              <a:gd name="connsiteY821" fmla="*/ 1054369 h 1144126"/>
              <a:gd name="connsiteX822" fmla="*/ 305702 w 5205179"/>
              <a:gd name="connsiteY822" fmla="*/ 1054369 h 1144126"/>
              <a:gd name="connsiteX823" fmla="*/ 305702 w 5205179"/>
              <a:gd name="connsiteY823" fmla="*/ 1091776 h 1144126"/>
              <a:gd name="connsiteX824" fmla="*/ 387842 w 5205179"/>
              <a:gd name="connsiteY824" fmla="*/ 1091776 h 1144126"/>
              <a:gd name="connsiteX825" fmla="*/ 387842 w 5205179"/>
              <a:gd name="connsiteY825" fmla="*/ 1101738 h 1144126"/>
              <a:gd name="connsiteX826" fmla="*/ 305702 w 5205179"/>
              <a:gd name="connsiteY826" fmla="*/ 1101738 h 1144126"/>
              <a:gd name="connsiteX827" fmla="*/ 305702 w 5205179"/>
              <a:gd name="connsiteY827" fmla="*/ 1142954 h 1144126"/>
              <a:gd name="connsiteX828" fmla="*/ 294861 w 5205179"/>
              <a:gd name="connsiteY828" fmla="*/ 1142954 h 1144126"/>
              <a:gd name="connsiteX829" fmla="*/ 294861 w 5205179"/>
              <a:gd name="connsiteY829" fmla="*/ 1101738 h 1144126"/>
              <a:gd name="connsiteX830" fmla="*/ 201685 w 5205179"/>
              <a:gd name="connsiteY830" fmla="*/ 1101738 h 1144126"/>
              <a:gd name="connsiteX831" fmla="*/ 201685 w 5205179"/>
              <a:gd name="connsiteY831" fmla="*/ 1091776 h 1144126"/>
              <a:gd name="connsiteX832" fmla="*/ 294861 w 5205179"/>
              <a:gd name="connsiteY832" fmla="*/ 1091776 h 1144126"/>
              <a:gd name="connsiteX833" fmla="*/ 294861 w 5205179"/>
              <a:gd name="connsiteY833" fmla="*/ 1054369 h 1144126"/>
              <a:gd name="connsiteX834" fmla="*/ 224833 w 5205179"/>
              <a:gd name="connsiteY834" fmla="*/ 1054369 h 1144126"/>
              <a:gd name="connsiteX835" fmla="*/ 224833 w 5205179"/>
              <a:gd name="connsiteY835" fmla="*/ 1042746 h 1144126"/>
              <a:gd name="connsiteX836" fmla="*/ 256477 w 5205179"/>
              <a:gd name="connsiteY836" fmla="*/ 994889 h 1144126"/>
              <a:gd name="connsiteX837" fmla="*/ 209304 w 5205179"/>
              <a:gd name="connsiteY837" fmla="*/ 994889 h 1144126"/>
              <a:gd name="connsiteX838" fmla="*/ 209304 w 5205179"/>
              <a:gd name="connsiteY838" fmla="*/ 984926 h 1144126"/>
              <a:gd name="connsiteX839" fmla="*/ 262240 w 5205179"/>
              <a:gd name="connsiteY839" fmla="*/ 984926 h 1144126"/>
              <a:gd name="connsiteX840" fmla="*/ 278648 w 5205179"/>
              <a:gd name="connsiteY840" fmla="*/ 953282 h 1144126"/>
              <a:gd name="connsiteX841" fmla="*/ 1648253 w 5205179"/>
              <a:gd name="connsiteY841" fmla="*/ 952891 h 1144126"/>
              <a:gd name="connsiteX842" fmla="*/ 1658996 w 5205179"/>
              <a:gd name="connsiteY842" fmla="*/ 956114 h 1144126"/>
              <a:gd name="connsiteX843" fmla="*/ 1649034 w 5205179"/>
              <a:gd name="connsiteY843" fmla="*/ 976332 h 1144126"/>
              <a:gd name="connsiteX844" fmla="*/ 1781277 w 5205179"/>
              <a:gd name="connsiteY844" fmla="*/ 976332 h 1144126"/>
              <a:gd name="connsiteX845" fmla="*/ 1781277 w 5205179"/>
              <a:gd name="connsiteY845" fmla="*/ 986098 h 1144126"/>
              <a:gd name="connsiteX846" fmla="*/ 1712226 w 5205179"/>
              <a:gd name="connsiteY846" fmla="*/ 986098 h 1144126"/>
              <a:gd name="connsiteX847" fmla="*/ 1712226 w 5205179"/>
              <a:gd name="connsiteY847" fmla="*/ 1024775 h 1144126"/>
              <a:gd name="connsiteX848" fmla="*/ 1777859 w 5205179"/>
              <a:gd name="connsiteY848" fmla="*/ 1024775 h 1144126"/>
              <a:gd name="connsiteX849" fmla="*/ 1777859 w 5205179"/>
              <a:gd name="connsiteY849" fmla="*/ 1034542 h 1144126"/>
              <a:gd name="connsiteX850" fmla="*/ 1712226 w 5205179"/>
              <a:gd name="connsiteY850" fmla="*/ 1034542 h 1144126"/>
              <a:gd name="connsiteX851" fmla="*/ 1712226 w 5205179"/>
              <a:gd name="connsiteY851" fmla="*/ 1080544 h 1144126"/>
              <a:gd name="connsiteX852" fmla="*/ 1789872 w 5205179"/>
              <a:gd name="connsiteY852" fmla="*/ 1080544 h 1144126"/>
              <a:gd name="connsiteX853" fmla="*/ 1789872 w 5205179"/>
              <a:gd name="connsiteY853" fmla="*/ 1090506 h 1144126"/>
              <a:gd name="connsiteX854" fmla="*/ 1712226 w 5205179"/>
              <a:gd name="connsiteY854" fmla="*/ 1090506 h 1144126"/>
              <a:gd name="connsiteX855" fmla="*/ 1712226 w 5205179"/>
              <a:gd name="connsiteY855" fmla="*/ 1143345 h 1144126"/>
              <a:gd name="connsiteX856" fmla="*/ 1701287 w 5205179"/>
              <a:gd name="connsiteY856" fmla="*/ 1143345 h 1144126"/>
              <a:gd name="connsiteX857" fmla="*/ 1701287 w 5205179"/>
              <a:gd name="connsiteY857" fmla="*/ 1090506 h 1144126"/>
              <a:gd name="connsiteX858" fmla="*/ 1600591 w 5205179"/>
              <a:gd name="connsiteY858" fmla="*/ 1090506 h 1144126"/>
              <a:gd name="connsiteX859" fmla="*/ 1600591 w 5205179"/>
              <a:gd name="connsiteY859" fmla="*/ 1080544 h 1144126"/>
              <a:gd name="connsiteX860" fmla="*/ 1632040 w 5205179"/>
              <a:gd name="connsiteY860" fmla="*/ 1080544 h 1144126"/>
              <a:gd name="connsiteX861" fmla="*/ 1632040 w 5205179"/>
              <a:gd name="connsiteY861" fmla="*/ 1024775 h 1144126"/>
              <a:gd name="connsiteX862" fmla="*/ 1701287 w 5205179"/>
              <a:gd name="connsiteY862" fmla="*/ 1024775 h 1144126"/>
              <a:gd name="connsiteX863" fmla="*/ 1701287 w 5205179"/>
              <a:gd name="connsiteY863" fmla="*/ 986098 h 1144126"/>
              <a:gd name="connsiteX864" fmla="*/ 1643467 w 5205179"/>
              <a:gd name="connsiteY864" fmla="*/ 986098 h 1144126"/>
              <a:gd name="connsiteX865" fmla="*/ 1612213 w 5205179"/>
              <a:gd name="connsiteY865" fmla="*/ 1028291 h 1144126"/>
              <a:gd name="connsiteX866" fmla="*/ 1603618 w 5205179"/>
              <a:gd name="connsiteY866" fmla="*/ 1020575 h 1144126"/>
              <a:gd name="connsiteX867" fmla="*/ 1648253 w 5205179"/>
              <a:gd name="connsiteY867" fmla="*/ 952891 h 1144126"/>
              <a:gd name="connsiteX868" fmla="*/ 4533141 w 5205179"/>
              <a:gd name="connsiteY868" fmla="*/ 952305 h 1144126"/>
              <a:gd name="connsiteX869" fmla="*/ 4540857 w 5205179"/>
              <a:gd name="connsiteY869" fmla="*/ 973108 h 1144126"/>
              <a:gd name="connsiteX870" fmla="*/ 4541737 w 5205179"/>
              <a:gd name="connsiteY870" fmla="*/ 975746 h 1144126"/>
              <a:gd name="connsiteX871" fmla="*/ 4615769 w 5205179"/>
              <a:gd name="connsiteY871" fmla="*/ 975746 h 1144126"/>
              <a:gd name="connsiteX872" fmla="*/ 4615769 w 5205179"/>
              <a:gd name="connsiteY872" fmla="*/ 985317 h 1144126"/>
              <a:gd name="connsiteX873" fmla="*/ 4459402 w 5205179"/>
              <a:gd name="connsiteY873" fmla="*/ 985317 h 1144126"/>
              <a:gd name="connsiteX874" fmla="*/ 4459402 w 5205179"/>
              <a:gd name="connsiteY874" fmla="*/ 1031710 h 1144126"/>
              <a:gd name="connsiteX875" fmla="*/ 4455007 w 5205179"/>
              <a:gd name="connsiteY875" fmla="*/ 1098319 h 1144126"/>
              <a:gd name="connsiteX876" fmla="*/ 4436938 w 5205179"/>
              <a:gd name="connsiteY876" fmla="*/ 1142759 h 1144126"/>
              <a:gd name="connsiteX877" fmla="*/ 4428343 w 5205179"/>
              <a:gd name="connsiteY877" fmla="*/ 1134945 h 1144126"/>
              <a:gd name="connsiteX878" fmla="*/ 4444751 w 5205179"/>
              <a:gd name="connsiteY878" fmla="*/ 1094901 h 1144126"/>
              <a:gd name="connsiteX879" fmla="*/ 4448756 w 5205179"/>
              <a:gd name="connsiteY879" fmla="*/ 1035323 h 1144126"/>
              <a:gd name="connsiteX880" fmla="*/ 4448756 w 5205179"/>
              <a:gd name="connsiteY880" fmla="*/ 975746 h 1144126"/>
              <a:gd name="connsiteX881" fmla="*/ 4530603 w 5205179"/>
              <a:gd name="connsiteY881" fmla="*/ 975746 h 1144126"/>
              <a:gd name="connsiteX882" fmla="*/ 4528258 w 5205179"/>
              <a:gd name="connsiteY882" fmla="*/ 969397 h 1144126"/>
              <a:gd name="connsiteX883" fmla="*/ 4522984 w 5205179"/>
              <a:gd name="connsiteY883" fmla="*/ 955528 h 1144126"/>
              <a:gd name="connsiteX884" fmla="*/ 3574837 w 5205179"/>
              <a:gd name="connsiteY884" fmla="*/ 795617 h 1144126"/>
              <a:gd name="connsiteX885" fmla="*/ 3581283 w 5205179"/>
              <a:gd name="connsiteY885" fmla="*/ 804212 h 1144126"/>
              <a:gd name="connsiteX886" fmla="*/ 3515455 w 5205179"/>
              <a:gd name="connsiteY886" fmla="*/ 828238 h 1144126"/>
              <a:gd name="connsiteX887" fmla="*/ 3509595 w 5205179"/>
              <a:gd name="connsiteY887" fmla="*/ 818667 h 1144126"/>
              <a:gd name="connsiteX888" fmla="*/ 3574837 w 5205179"/>
              <a:gd name="connsiteY888" fmla="*/ 795617 h 1144126"/>
              <a:gd name="connsiteX889" fmla="*/ 3623476 w 5205179"/>
              <a:gd name="connsiteY889" fmla="*/ 795422 h 1144126"/>
              <a:gd name="connsiteX890" fmla="*/ 3689891 w 5205179"/>
              <a:gd name="connsiteY890" fmla="*/ 817788 h 1144126"/>
              <a:gd name="connsiteX891" fmla="*/ 3684421 w 5205179"/>
              <a:gd name="connsiteY891" fmla="*/ 827652 h 1144126"/>
              <a:gd name="connsiteX892" fmla="*/ 3618202 w 5205179"/>
              <a:gd name="connsiteY892" fmla="*/ 803821 h 1144126"/>
              <a:gd name="connsiteX893" fmla="*/ 3965711 w 5205179"/>
              <a:gd name="connsiteY893" fmla="*/ 779892 h 1144126"/>
              <a:gd name="connsiteX894" fmla="*/ 3976455 w 5205179"/>
              <a:gd name="connsiteY894" fmla="*/ 779892 h 1144126"/>
              <a:gd name="connsiteX895" fmla="*/ 3958093 w 5205179"/>
              <a:gd name="connsiteY895" fmla="*/ 829996 h 1144126"/>
              <a:gd name="connsiteX896" fmla="*/ 3949889 w 5205179"/>
              <a:gd name="connsiteY896" fmla="*/ 829996 h 1144126"/>
              <a:gd name="connsiteX897" fmla="*/ 1898786 w 5205179"/>
              <a:gd name="connsiteY897" fmla="*/ 779892 h 1144126"/>
              <a:gd name="connsiteX898" fmla="*/ 1909530 w 5205179"/>
              <a:gd name="connsiteY898" fmla="*/ 779892 h 1144126"/>
              <a:gd name="connsiteX899" fmla="*/ 1891168 w 5205179"/>
              <a:gd name="connsiteY899" fmla="*/ 829996 h 1144126"/>
              <a:gd name="connsiteX900" fmla="*/ 1882964 w 5205179"/>
              <a:gd name="connsiteY900" fmla="*/ 829996 h 1144126"/>
              <a:gd name="connsiteX901" fmla="*/ 2807940 w 5205179"/>
              <a:gd name="connsiteY901" fmla="*/ 766023 h 1144126"/>
              <a:gd name="connsiteX902" fmla="*/ 2807940 w 5205179"/>
              <a:gd name="connsiteY902" fmla="*/ 812025 h 1144126"/>
              <a:gd name="connsiteX903" fmla="*/ 2842710 w 5205179"/>
              <a:gd name="connsiteY903" fmla="*/ 812025 h 1144126"/>
              <a:gd name="connsiteX904" fmla="*/ 2842710 w 5205179"/>
              <a:gd name="connsiteY904" fmla="*/ 766023 h 1144126"/>
              <a:gd name="connsiteX905" fmla="*/ 2763110 w 5205179"/>
              <a:gd name="connsiteY905" fmla="*/ 766023 h 1144126"/>
              <a:gd name="connsiteX906" fmla="*/ 2763110 w 5205179"/>
              <a:gd name="connsiteY906" fmla="*/ 812025 h 1144126"/>
              <a:gd name="connsiteX907" fmla="*/ 2797880 w 5205179"/>
              <a:gd name="connsiteY907" fmla="*/ 812025 h 1144126"/>
              <a:gd name="connsiteX908" fmla="*/ 2797880 w 5205179"/>
              <a:gd name="connsiteY908" fmla="*/ 766023 h 1144126"/>
              <a:gd name="connsiteX909" fmla="*/ 2718280 w 5205179"/>
              <a:gd name="connsiteY909" fmla="*/ 766023 h 1144126"/>
              <a:gd name="connsiteX910" fmla="*/ 2718280 w 5205179"/>
              <a:gd name="connsiteY910" fmla="*/ 812025 h 1144126"/>
              <a:gd name="connsiteX911" fmla="*/ 2753050 w 5205179"/>
              <a:gd name="connsiteY911" fmla="*/ 812025 h 1144126"/>
              <a:gd name="connsiteX912" fmla="*/ 2753050 w 5205179"/>
              <a:gd name="connsiteY912" fmla="*/ 766023 h 1144126"/>
              <a:gd name="connsiteX913" fmla="*/ 3545244 w 5205179"/>
              <a:gd name="connsiteY913" fmla="*/ 765242 h 1144126"/>
              <a:gd name="connsiteX914" fmla="*/ 3545244 w 5205179"/>
              <a:gd name="connsiteY914" fmla="*/ 781260 h 1144126"/>
              <a:gd name="connsiteX915" fmla="*/ 3654242 w 5205179"/>
              <a:gd name="connsiteY915" fmla="*/ 781260 h 1144126"/>
              <a:gd name="connsiteX916" fmla="*/ 3654242 w 5205179"/>
              <a:gd name="connsiteY916" fmla="*/ 765242 h 1144126"/>
              <a:gd name="connsiteX917" fmla="*/ 511443 w 5205179"/>
              <a:gd name="connsiteY917" fmla="*/ 764656 h 1144126"/>
              <a:gd name="connsiteX918" fmla="*/ 511443 w 5205179"/>
              <a:gd name="connsiteY918" fmla="*/ 806068 h 1144126"/>
              <a:gd name="connsiteX919" fmla="*/ 571802 w 5205179"/>
              <a:gd name="connsiteY919" fmla="*/ 806068 h 1144126"/>
              <a:gd name="connsiteX920" fmla="*/ 571802 w 5205179"/>
              <a:gd name="connsiteY920" fmla="*/ 764656 h 1144126"/>
              <a:gd name="connsiteX921" fmla="*/ 2985306 w 5205179"/>
              <a:gd name="connsiteY921" fmla="*/ 764461 h 1144126"/>
              <a:gd name="connsiteX922" fmla="*/ 2985306 w 5205179"/>
              <a:gd name="connsiteY922" fmla="*/ 782822 h 1144126"/>
              <a:gd name="connsiteX923" fmla="*/ 3043126 w 5205179"/>
              <a:gd name="connsiteY923" fmla="*/ 782822 h 1144126"/>
              <a:gd name="connsiteX924" fmla="*/ 3043126 w 5205179"/>
              <a:gd name="connsiteY924" fmla="*/ 764461 h 1144126"/>
              <a:gd name="connsiteX925" fmla="*/ 3807828 w 5205179"/>
              <a:gd name="connsiteY925" fmla="*/ 763777 h 1144126"/>
              <a:gd name="connsiteX926" fmla="*/ 3807828 w 5205179"/>
              <a:gd name="connsiteY926" fmla="*/ 804798 h 1144126"/>
              <a:gd name="connsiteX927" fmla="*/ 3884791 w 5205179"/>
              <a:gd name="connsiteY927" fmla="*/ 804798 h 1144126"/>
              <a:gd name="connsiteX928" fmla="*/ 3884791 w 5205179"/>
              <a:gd name="connsiteY928" fmla="*/ 763777 h 1144126"/>
              <a:gd name="connsiteX929" fmla="*/ 5039827 w 5205179"/>
              <a:gd name="connsiteY929" fmla="*/ 762019 h 1144126"/>
              <a:gd name="connsiteX930" fmla="*/ 5068835 w 5205179"/>
              <a:gd name="connsiteY930" fmla="*/ 790831 h 1144126"/>
              <a:gd name="connsiteX931" fmla="*/ 5060045 w 5205179"/>
              <a:gd name="connsiteY931" fmla="*/ 797863 h 1144126"/>
              <a:gd name="connsiteX932" fmla="*/ 5032013 w 5205179"/>
              <a:gd name="connsiteY932" fmla="*/ 768172 h 1144126"/>
              <a:gd name="connsiteX933" fmla="*/ 2708123 w 5205179"/>
              <a:gd name="connsiteY933" fmla="*/ 757038 h 1144126"/>
              <a:gd name="connsiteX934" fmla="*/ 2852867 w 5205179"/>
              <a:gd name="connsiteY934" fmla="*/ 757038 h 1144126"/>
              <a:gd name="connsiteX935" fmla="*/ 2852867 w 5205179"/>
              <a:gd name="connsiteY935" fmla="*/ 812025 h 1144126"/>
              <a:gd name="connsiteX936" fmla="*/ 2874257 w 5205179"/>
              <a:gd name="connsiteY936" fmla="*/ 812025 h 1144126"/>
              <a:gd name="connsiteX937" fmla="*/ 2874257 w 5205179"/>
              <a:gd name="connsiteY937" fmla="*/ 821206 h 1144126"/>
              <a:gd name="connsiteX938" fmla="*/ 2686831 w 5205179"/>
              <a:gd name="connsiteY938" fmla="*/ 821206 h 1144126"/>
              <a:gd name="connsiteX939" fmla="*/ 2686831 w 5205179"/>
              <a:gd name="connsiteY939" fmla="*/ 812025 h 1144126"/>
              <a:gd name="connsiteX940" fmla="*/ 2708123 w 5205179"/>
              <a:gd name="connsiteY940" fmla="*/ 812025 h 1144126"/>
              <a:gd name="connsiteX941" fmla="*/ 2599367 w 5205179"/>
              <a:gd name="connsiteY941" fmla="*/ 755768 h 1144126"/>
              <a:gd name="connsiteX942" fmla="*/ 2599367 w 5205179"/>
              <a:gd name="connsiteY942" fmla="*/ 775986 h 1144126"/>
              <a:gd name="connsiteX943" fmla="*/ 2633551 w 5205179"/>
              <a:gd name="connsiteY943" fmla="*/ 775986 h 1144126"/>
              <a:gd name="connsiteX944" fmla="*/ 2633551 w 5205179"/>
              <a:gd name="connsiteY944" fmla="*/ 755768 h 1144126"/>
              <a:gd name="connsiteX945" fmla="*/ 2556099 w 5205179"/>
              <a:gd name="connsiteY945" fmla="*/ 755768 h 1144126"/>
              <a:gd name="connsiteX946" fmla="*/ 2556099 w 5205179"/>
              <a:gd name="connsiteY946" fmla="*/ 775986 h 1144126"/>
              <a:gd name="connsiteX947" fmla="*/ 2589111 w 5205179"/>
              <a:gd name="connsiteY947" fmla="*/ 775986 h 1144126"/>
              <a:gd name="connsiteX948" fmla="*/ 2589111 w 5205179"/>
              <a:gd name="connsiteY948" fmla="*/ 755768 h 1144126"/>
              <a:gd name="connsiteX949" fmla="*/ 501188 w 5205179"/>
              <a:gd name="connsiteY949" fmla="*/ 754987 h 1144126"/>
              <a:gd name="connsiteX950" fmla="*/ 582058 w 5205179"/>
              <a:gd name="connsiteY950" fmla="*/ 754987 h 1144126"/>
              <a:gd name="connsiteX951" fmla="*/ 582058 w 5205179"/>
              <a:gd name="connsiteY951" fmla="*/ 828043 h 1144126"/>
              <a:gd name="connsiteX952" fmla="*/ 571802 w 5205179"/>
              <a:gd name="connsiteY952" fmla="*/ 828043 h 1144126"/>
              <a:gd name="connsiteX953" fmla="*/ 571802 w 5205179"/>
              <a:gd name="connsiteY953" fmla="*/ 815639 h 1144126"/>
              <a:gd name="connsiteX954" fmla="*/ 511443 w 5205179"/>
              <a:gd name="connsiteY954" fmla="*/ 815639 h 1144126"/>
              <a:gd name="connsiteX955" fmla="*/ 511443 w 5205179"/>
              <a:gd name="connsiteY955" fmla="*/ 828043 h 1144126"/>
              <a:gd name="connsiteX956" fmla="*/ 501188 w 5205179"/>
              <a:gd name="connsiteY956" fmla="*/ 828043 h 1144126"/>
              <a:gd name="connsiteX957" fmla="*/ 3323634 w 5205179"/>
              <a:gd name="connsiteY957" fmla="*/ 744439 h 1144126"/>
              <a:gd name="connsiteX958" fmla="*/ 3323634 w 5205179"/>
              <a:gd name="connsiteY958" fmla="*/ 798645 h 1144126"/>
              <a:gd name="connsiteX959" fmla="*/ 3373445 w 5205179"/>
              <a:gd name="connsiteY959" fmla="*/ 798645 h 1144126"/>
              <a:gd name="connsiteX960" fmla="*/ 3373445 w 5205179"/>
              <a:gd name="connsiteY960" fmla="*/ 744439 h 1144126"/>
              <a:gd name="connsiteX961" fmla="*/ 3545244 w 5205179"/>
              <a:gd name="connsiteY961" fmla="*/ 740434 h 1144126"/>
              <a:gd name="connsiteX962" fmla="*/ 3545244 w 5205179"/>
              <a:gd name="connsiteY962" fmla="*/ 756452 h 1144126"/>
              <a:gd name="connsiteX963" fmla="*/ 3654242 w 5205179"/>
              <a:gd name="connsiteY963" fmla="*/ 756452 h 1144126"/>
              <a:gd name="connsiteX964" fmla="*/ 3654242 w 5205179"/>
              <a:gd name="connsiteY964" fmla="*/ 740434 h 1144126"/>
              <a:gd name="connsiteX965" fmla="*/ 2985306 w 5205179"/>
              <a:gd name="connsiteY965" fmla="*/ 737797 h 1144126"/>
              <a:gd name="connsiteX966" fmla="*/ 2985306 w 5205179"/>
              <a:gd name="connsiteY966" fmla="*/ 756061 h 1144126"/>
              <a:gd name="connsiteX967" fmla="*/ 3043126 w 5205179"/>
              <a:gd name="connsiteY967" fmla="*/ 756061 h 1144126"/>
              <a:gd name="connsiteX968" fmla="*/ 3043126 w 5205179"/>
              <a:gd name="connsiteY968" fmla="*/ 737797 h 1144126"/>
              <a:gd name="connsiteX969" fmla="*/ 2166886 w 5205179"/>
              <a:gd name="connsiteY969" fmla="*/ 732816 h 1144126"/>
              <a:gd name="connsiteX970" fmla="*/ 2198238 w 5205179"/>
              <a:gd name="connsiteY970" fmla="*/ 763972 h 1144126"/>
              <a:gd name="connsiteX971" fmla="*/ 2188862 w 5205179"/>
              <a:gd name="connsiteY971" fmla="*/ 771786 h 1144126"/>
              <a:gd name="connsiteX972" fmla="*/ 2158487 w 5205179"/>
              <a:gd name="connsiteY972" fmla="*/ 739165 h 1144126"/>
              <a:gd name="connsiteX973" fmla="*/ 895429 w 5205179"/>
              <a:gd name="connsiteY973" fmla="*/ 732816 h 1144126"/>
              <a:gd name="connsiteX974" fmla="*/ 933031 w 5205179"/>
              <a:gd name="connsiteY974" fmla="*/ 784385 h 1144126"/>
              <a:gd name="connsiteX975" fmla="*/ 972978 w 5205179"/>
              <a:gd name="connsiteY975" fmla="*/ 732816 h 1144126"/>
              <a:gd name="connsiteX976" fmla="*/ 1692850 w 5205179"/>
              <a:gd name="connsiteY976" fmla="*/ 732230 h 1144126"/>
              <a:gd name="connsiteX977" fmla="*/ 1713458 w 5205179"/>
              <a:gd name="connsiteY977" fmla="*/ 750592 h 1144126"/>
              <a:gd name="connsiteX978" fmla="*/ 1706035 w 5205179"/>
              <a:gd name="connsiteY978" fmla="*/ 758210 h 1144126"/>
              <a:gd name="connsiteX979" fmla="*/ 1686013 w 5205179"/>
              <a:gd name="connsiteY979" fmla="*/ 739165 h 1144126"/>
              <a:gd name="connsiteX980" fmla="*/ 2599367 w 5205179"/>
              <a:gd name="connsiteY980" fmla="*/ 726858 h 1144126"/>
              <a:gd name="connsiteX981" fmla="*/ 2599367 w 5205179"/>
              <a:gd name="connsiteY981" fmla="*/ 746978 h 1144126"/>
              <a:gd name="connsiteX982" fmla="*/ 2633551 w 5205179"/>
              <a:gd name="connsiteY982" fmla="*/ 746978 h 1144126"/>
              <a:gd name="connsiteX983" fmla="*/ 2633551 w 5205179"/>
              <a:gd name="connsiteY983" fmla="*/ 726858 h 1144126"/>
              <a:gd name="connsiteX984" fmla="*/ 2556099 w 5205179"/>
              <a:gd name="connsiteY984" fmla="*/ 726858 h 1144126"/>
              <a:gd name="connsiteX985" fmla="*/ 2556099 w 5205179"/>
              <a:gd name="connsiteY985" fmla="*/ 746978 h 1144126"/>
              <a:gd name="connsiteX986" fmla="*/ 2589111 w 5205179"/>
              <a:gd name="connsiteY986" fmla="*/ 746978 h 1144126"/>
              <a:gd name="connsiteX987" fmla="*/ 2589111 w 5205179"/>
              <a:gd name="connsiteY987" fmla="*/ 726858 h 1144126"/>
              <a:gd name="connsiteX988" fmla="*/ 4576437 w 5205179"/>
              <a:gd name="connsiteY988" fmla="*/ 723245 h 1144126"/>
              <a:gd name="connsiteX989" fmla="*/ 4587278 w 5205179"/>
              <a:gd name="connsiteY989" fmla="*/ 728616 h 1144126"/>
              <a:gd name="connsiteX990" fmla="*/ 4555438 w 5205179"/>
              <a:gd name="connsiteY990" fmla="*/ 811244 h 1144126"/>
              <a:gd name="connsiteX991" fmla="*/ 4544011 w 5205179"/>
              <a:gd name="connsiteY991" fmla="*/ 805189 h 1144126"/>
              <a:gd name="connsiteX992" fmla="*/ 4576437 w 5205179"/>
              <a:gd name="connsiteY992" fmla="*/ 723245 h 1144126"/>
              <a:gd name="connsiteX993" fmla="*/ 5103409 w 5205179"/>
              <a:gd name="connsiteY993" fmla="*/ 720998 h 1144126"/>
              <a:gd name="connsiteX994" fmla="*/ 5114055 w 5205179"/>
              <a:gd name="connsiteY994" fmla="*/ 720998 h 1144126"/>
              <a:gd name="connsiteX995" fmla="*/ 5114055 w 5205179"/>
              <a:gd name="connsiteY995" fmla="*/ 745415 h 1144126"/>
              <a:gd name="connsiteX996" fmla="*/ 5142867 w 5205179"/>
              <a:gd name="connsiteY996" fmla="*/ 745415 h 1144126"/>
              <a:gd name="connsiteX997" fmla="*/ 5142867 w 5205179"/>
              <a:gd name="connsiteY997" fmla="*/ 755182 h 1144126"/>
              <a:gd name="connsiteX998" fmla="*/ 5114055 w 5205179"/>
              <a:gd name="connsiteY998" fmla="*/ 755182 h 1144126"/>
              <a:gd name="connsiteX999" fmla="*/ 5114055 w 5205179"/>
              <a:gd name="connsiteY999" fmla="*/ 802063 h 1144126"/>
              <a:gd name="connsiteX1000" fmla="*/ 5090615 w 5205179"/>
              <a:gd name="connsiteY1000" fmla="*/ 824625 h 1144126"/>
              <a:gd name="connsiteX1001" fmla="*/ 5067663 w 5205179"/>
              <a:gd name="connsiteY1001" fmla="*/ 825211 h 1144126"/>
              <a:gd name="connsiteX1002" fmla="*/ 5065416 w 5205179"/>
              <a:gd name="connsiteY1002" fmla="*/ 813783 h 1144126"/>
              <a:gd name="connsiteX1003" fmla="*/ 5076551 w 5205179"/>
              <a:gd name="connsiteY1003" fmla="*/ 814369 h 1144126"/>
              <a:gd name="connsiteX1004" fmla="*/ 5081336 w 5205179"/>
              <a:gd name="connsiteY1004" fmla="*/ 814467 h 1144126"/>
              <a:gd name="connsiteX1005" fmla="*/ 5088271 w 5205179"/>
              <a:gd name="connsiteY1005" fmla="*/ 814467 h 1144126"/>
              <a:gd name="connsiteX1006" fmla="*/ 5103409 w 5205179"/>
              <a:gd name="connsiteY1006" fmla="*/ 800012 h 1144126"/>
              <a:gd name="connsiteX1007" fmla="*/ 5103409 w 5205179"/>
              <a:gd name="connsiteY1007" fmla="*/ 755182 h 1144126"/>
              <a:gd name="connsiteX1008" fmla="*/ 5011601 w 5205179"/>
              <a:gd name="connsiteY1008" fmla="*/ 755182 h 1144126"/>
              <a:gd name="connsiteX1009" fmla="*/ 5011601 w 5205179"/>
              <a:gd name="connsiteY1009" fmla="*/ 745415 h 1144126"/>
              <a:gd name="connsiteX1010" fmla="*/ 5103409 w 5205179"/>
              <a:gd name="connsiteY1010" fmla="*/ 745415 h 1144126"/>
              <a:gd name="connsiteX1011" fmla="*/ 3417591 w 5205179"/>
              <a:gd name="connsiteY1011" fmla="*/ 718166 h 1144126"/>
              <a:gd name="connsiteX1012" fmla="*/ 3449236 w 5205179"/>
              <a:gd name="connsiteY1012" fmla="*/ 759187 h 1144126"/>
              <a:gd name="connsiteX1013" fmla="*/ 3440445 w 5205179"/>
              <a:gd name="connsiteY1013" fmla="*/ 765828 h 1144126"/>
              <a:gd name="connsiteX1014" fmla="*/ 3409582 w 5205179"/>
              <a:gd name="connsiteY1014" fmla="*/ 723831 h 1144126"/>
              <a:gd name="connsiteX1015" fmla="*/ 3545244 w 5205179"/>
              <a:gd name="connsiteY1015" fmla="*/ 715627 h 1144126"/>
              <a:gd name="connsiteX1016" fmla="*/ 3545244 w 5205179"/>
              <a:gd name="connsiteY1016" fmla="*/ 731644 h 1144126"/>
              <a:gd name="connsiteX1017" fmla="*/ 3654242 w 5205179"/>
              <a:gd name="connsiteY1017" fmla="*/ 731644 h 1144126"/>
              <a:gd name="connsiteX1018" fmla="*/ 3654242 w 5205179"/>
              <a:gd name="connsiteY1018" fmla="*/ 715627 h 1144126"/>
              <a:gd name="connsiteX1019" fmla="*/ 3807828 w 5205179"/>
              <a:gd name="connsiteY1019" fmla="*/ 713380 h 1144126"/>
              <a:gd name="connsiteX1020" fmla="*/ 3807828 w 5205179"/>
              <a:gd name="connsiteY1020" fmla="*/ 754401 h 1144126"/>
              <a:gd name="connsiteX1021" fmla="*/ 3884791 w 5205179"/>
              <a:gd name="connsiteY1021" fmla="*/ 754401 h 1144126"/>
              <a:gd name="connsiteX1022" fmla="*/ 3884791 w 5205179"/>
              <a:gd name="connsiteY1022" fmla="*/ 713380 h 1144126"/>
              <a:gd name="connsiteX1023" fmla="*/ 4747259 w 5205179"/>
              <a:gd name="connsiteY1023" fmla="*/ 708985 h 1144126"/>
              <a:gd name="connsiteX1024" fmla="*/ 4928531 w 5205179"/>
              <a:gd name="connsiteY1024" fmla="*/ 708985 h 1144126"/>
              <a:gd name="connsiteX1025" fmla="*/ 4928531 w 5205179"/>
              <a:gd name="connsiteY1025" fmla="*/ 719045 h 1144126"/>
              <a:gd name="connsiteX1026" fmla="*/ 4847857 w 5205179"/>
              <a:gd name="connsiteY1026" fmla="*/ 719045 h 1144126"/>
              <a:gd name="connsiteX1027" fmla="*/ 4847857 w 5205179"/>
              <a:gd name="connsiteY1027" fmla="*/ 755378 h 1144126"/>
              <a:gd name="connsiteX1028" fmla="*/ 4916323 w 5205179"/>
              <a:gd name="connsiteY1028" fmla="*/ 755378 h 1144126"/>
              <a:gd name="connsiteX1029" fmla="*/ 4916323 w 5205179"/>
              <a:gd name="connsiteY1029" fmla="*/ 765242 h 1144126"/>
              <a:gd name="connsiteX1030" fmla="*/ 4847857 w 5205179"/>
              <a:gd name="connsiteY1030" fmla="*/ 765242 h 1144126"/>
              <a:gd name="connsiteX1031" fmla="*/ 4847857 w 5205179"/>
              <a:gd name="connsiteY1031" fmla="*/ 810658 h 1144126"/>
              <a:gd name="connsiteX1032" fmla="*/ 4890636 w 5205179"/>
              <a:gd name="connsiteY1032" fmla="*/ 811049 h 1144126"/>
              <a:gd name="connsiteX1033" fmla="*/ 4931461 w 5205179"/>
              <a:gd name="connsiteY1033" fmla="*/ 810463 h 1144126"/>
              <a:gd name="connsiteX1034" fmla="*/ 4928336 w 5205179"/>
              <a:gd name="connsiteY1034" fmla="*/ 822476 h 1144126"/>
              <a:gd name="connsiteX1035" fmla="*/ 4843657 w 5205179"/>
              <a:gd name="connsiteY1035" fmla="*/ 821206 h 1144126"/>
              <a:gd name="connsiteX1036" fmla="*/ 4781052 w 5205179"/>
              <a:gd name="connsiteY1036" fmla="*/ 783408 h 1144126"/>
              <a:gd name="connsiteX1037" fmla="*/ 4751068 w 5205179"/>
              <a:gd name="connsiteY1037" fmla="*/ 828043 h 1144126"/>
              <a:gd name="connsiteX1038" fmla="*/ 4743645 w 5205179"/>
              <a:gd name="connsiteY1038" fmla="*/ 819057 h 1144126"/>
              <a:gd name="connsiteX1039" fmla="*/ 4781247 w 5205179"/>
              <a:gd name="connsiteY1039" fmla="*/ 737016 h 1144126"/>
              <a:gd name="connsiteX1040" fmla="*/ 4792479 w 5205179"/>
              <a:gd name="connsiteY1040" fmla="*/ 737993 h 1144126"/>
              <a:gd name="connsiteX1041" fmla="*/ 4785252 w 5205179"/>
              <a:gd name="connsiteY1041" fmla="*/ 771591 h 1144126"/>
              <a:gd name="connsiteX1042" fmla="*/ 4837114 w 5205179"/>
              <a:gd name="connsiteY1042" fmla="*/ 810072 h 1144126"/>
              <a:gd name="connsiteX1043" fmla="*/ 4837114 w 5205179"/>
              <a:gd name="connsiteY1043" fmla="*/ 719045 h 1144126"/>
              <a:gd name="connsiteX1044" fmla="*/ 4747259 w 5205179"/>
              <a:gd name="connsiteY1044" fmla="*/ 719045 h 1144126"/>
              <a:gd name="connsiteX1045" fmla="*/ 2589111 w 5205179"/>
              <a:gd name="connsiteY1045" fmla="*/ 696191 h 1144126"/>
              <a:gd name="connsiteX1046" fmla="*/ 2599367 w 5205179"/>
              <a:gd name="connsiteY1046" fmla="*/ 696191 h 1144126"/>
              <a:gd name="connsiteX1047" fmla="*/ 2599367 w 5205179"/>
              <a:gd name="connsiteY1047" fmla="*/ 717775 h 1144126"/>
              <a:gd name="connsiteX1048" fmla="*/ 2643513 w 5205179"/>
              <a:gd name="connsiteY1048" fmla="*/ 717775 h 1144126"/>
              <a:gd name="connsiteX1049" fmla="*/ 2643513 w 5205179"/>
              <a:gd name="connsiteY1049" fmla="*/ 784971 h 1144126"/>
              <a:gd name="connsiteX1050" fmla="*/ 2599367 w 5205179"/>
              <a:gd name="connsiteY1050" fmla="*/ 784971 h 1144126"/>
              <a:gd name="connsiteX1051" fmla="*/ 2599367 w 5205179"/>
              <a:gd name="connsiteY1051" fmla="*/ 800793 h 1144126"/>
              <a:gd name="connsiteX1052" fmla="*/ 2614505 w 5205179"/>
              <a:gd name="connsiteY1052" fmla="*/ 813979 h 1144126"/>
              <a:gd name="connsiteX1053" fmla="*/ 2636383 w 5205179"/>
              <a:gd name="connsiteY1053" fmla="*/ 813979 h 1144126"/>
              <a:gd name="connsiteX1054" fmla="*/ 2654354 w 5205179"/>
              <a:gd name="connsiteY1054" fmla="*/ 801379 h 1144126"/>
              <a:gd name="connsiteX1055" fmla="*/ 2657382 w 5205179"/>
              <a:gd name="connsiteY1055" fmla="*/ 781650 h 1144126"/>
              <a:gd name="connsiteX1056" fmla="*/ 2667149 w 5205179"/>
              <a:gd name="connsiteY1056" fmla="*/ 784580 h 1144126"/>
              <a:gd name="connsiteX1057" fmla="*/ 2662949 w 5205179"/>
              <a:gd name="connsiteY1057" fmla="*/ 806068 h 1144126"/>
              <a:gd name="connsiteX1058" fmla="*/ 2637751 w 5205179"/>
              <a:gd name="connsiteY1058" fmla="*/ 823453 h 1144126"/>
              <a:gd name="connsiteX1059" fmla="*/ 2611771 w 5205179"/>
              <a:gd name="connsiteY1059" fmla="*/ 823453 h 1144126"/>
              <a:gd name="connsiteX1060" fmla="*/ 2589111 w 5205179"/>
              <a:gd name="connsiteY1060" fmla="*/ 802063 h 1144126"/>
              <a:gd name="connsiteX1061" fmla="*/ 2589111 w 5205179"/>
              <a:gd name="connsiteY1061" fmla="*/ 784971 h 1144126"/>
              <a:gd name="connsiteX1062" fmla="*/ 2556099 w 5205179"/>
              <a:gd name="connsiteY1062" fmla="*/ 784971 h 1144126"/>
              <a:gd name="connsiteX1063" fmla="*/ 2556099 w 5205179"/>
              <a:gd name="connsiteY1063" fmla="*/ 795226 h 1144126"/>
              <a:gd name="connsiteX1064" fmla="*/ 2546137 w 5205179"/>
              <a:gd name="connsiteY1064" fmla="*/ 795226 h 1144126"/>
              <a:gd name="connsiteX1065" fmla="*/ 2546137 w 5205179"/>
              <a:gd name="connsiteY1065" fmla="*/ 717775 h 1144126"/>
              <a:gd name="connsiteX1066" fmla="*/ 2589111 w 5205179"/>
              <a:gd name="connsiteY1066" fmla="*/ 717775 h 1144126"/>
              <a:gd name="connsiteX1067" fmla="*/ 314688 w 5205179"/>
              <a:gd name="connsiteY1067" fmla="*/ 692772 h 1144126"/>
              <a:gd name="connsiteX1068" fmla="*/ 325431 w 5205179"/>
              <a:gd name="connsiteY1068" fmla="*/ 692772 h 1144126"/>
              <a:gd name="connsiteX1069" fmla="*/ 325431 w 5205179"/>
              <a:gd name="connsiteY1069" fmla="*/ 731840 h 1144126"/>
              <a:gd name="connsiteX1070" fmla="*/ 377293 w 5205179"/>
              <a:gd name="connsiteY1070" fmla="*/ 731840 h 1144126"/>
              <a:gd name="connsiteX1071" fmla="*/ 377293 w 5205179"/>
              <a:gd name="connsiteY1071" fmla="*/ 741606 h 1144126"/>
              <a:gd name="connsiteX1072" fmla="*/ 325431 w 5205179"/>
              <a:gd name="connsiteY1072" fmla="*/ 741606 h 1144126"/>
              <a:gd name="connsiteX1073" fmla="*/ 325431 w 5205179"/>
              <a:gd name="connsiteY1073" fmla="*/ 802649 h 1144126"/>
              <a:gd name="connsiteX1074" fmla="*/ 388525 w 5205179"/>
              <a:gd name="connsiteY1074" fmla="*/ 802649 h 1144126"/>
              <a:gd name="connsiteX1075" fmla="*/ 388525 w 5205179"/>
              <a:gd name="connsiteY1075" fmla="*/ 812416 h 1144126"/>
              <a:gd name="connsiteX1076" fmla="*/ 253059 w 5205179"/>
              <a:gd name="connsiteY1076" fmla="*/ 812416 h 1144126"/>
              <a:gd name="connsiteX1077" fmla="*/ 253059 w 5205179"/>
              <a:gd name="connsiteY1077" fmla="*/ 802649 h 1144126"/>
              <a:gd name="connsiteX1078" fmla="*/ 314688 w 5205179"/>
              <a:gd name="connsiteY1078" fmla="*/ 802649 h 1144126"/>
              <a:gd name="connsiteX1079" fmla="*/ 314688 w 5205179"/>
              <a:gd name="connsiteY1079" fmla="*/ 741606 h 1144126"/>
              <a:gd name="connsiteX1080" fmla="*/ 263217 w 5205179"/>
              <a:gd name="connsiteY1080" fmla="*/ 741606 h 1144126"/>
              <a:gd name="connsiteX1081" fmla="*/ 263217 w 5205179"/>
              <a:gd name="connsiteY1081" fmla="*/ 731840 h 1144126"/>
              <a:gd name="connsiteX1082" fmla="*/ 314688 w 5205179"/>
              <a:gd name="connsiteY1082" fmla="*/ 731840 h 1144126"/>
              <a:gd name="connsiteX1083" fmla="*/ 3545244 w 5205179"/>
              <a:gd name="connsiteY1083" fmla="*/ 690819 h 1144126"/>
              <a:gd name="connsiteX1084" fmla="*/ 3545244 w 5205179"/>
              <a:gd name="connsiteY1084" fmla="*/ 706836 h 1144126"/>
              <a:gd name="connsiteX1085" fmla="*/ 3654242 w 5205179"/>
              <a:gd name="connsiteY1085" fmla="*/ 706836 h 1144126"/>
              <a:gd name="connsiteX1086" fmla="*/ 3654242 w 5205179"/>
              <a:gd name="connsiteY1086" fmla="*/ 690819 h 1144126"/>
              <a:gd name="connsiteX1087" fmla="*/ 2985306 w 5205179"/>
              <a:gd name="connsiteY1087" fmla="*/ 688182 h 1144126"/>
              <a:gd name="connsiteX1088" fmla="*/ 2985306 w 5205179"/>
              <a:gd name="connsiteY1088" fmla="*/ 706641 h 1144126"/>
              <a:gd name="connsiteX1089" fmla="*/ 3039512 w 5205179"/>
              <a:gd name="connsiteY1089" fmla="*/ 706641 h 1144126"/>
              <a:gd name="connsiteX1090" fmla="*/ 3039512 w 5205179"/>
              <a:gd name="connsiteY1090" fmla="*/ 688182 h 1144126"/>
              <a:gd name="connsiteX1091" fmla="*/ 2921529 w 5205179"/>
              <a:gd name="connsiteY1091" fmla="*/ 688182 h 1144126"/>
              <a:gd name="connsiteX1092" fmla="*/ 2921529 w 5205179"/>
              <a:gd name="connsiteY1092" fmla="*/ 706641 h 1144126"/>
              <a:gd name="connsiteX1093" fmla="*/ 2975149 w 5205179"/>
              <a:gd name="connsiteY1093" fmla="*/ 706641 h 1144126"/>
              <a:gd name="connsiteX1094" fmla="*/ 2975149 w 5205179"/>
              <a:gd name="connsiteY1094" fmla="*/ 688182 h 1144126"/>
              <a:gd name="connsiteX1095" fmla="*/ 4656915 w 5205179"/>
              <a:gd name="connsiteY1095" fmla="*/ 685838 h 1144126"/>
              <a:gd name="connsiteX1096" fmla="*/ 4654865 w 5205179"/>
              <a:gd name="connsiteY1096" fmla="*/ 737797 h 1144126"/>
              <a:gd name="connsiteX1097" fmla="*/ 4698229 w 5205179"/>
              <a:gd name="connsiteY1097" fmla="*/ 737797 h 1144126"/>
              <a:gd name="connsiteX1098" fmla="*/ 4698229 w 5205179"/>
              <a:gd name="connsiteY1098" fmla="*/ 685838 h 1144126"/>
              <a:gd name="connsiteX1099" fmla="*/ 3323634 w 5205179"/>
              <a:gd name="connsiteY1099" fmla="*/ 682029 h 1144126"/>
              <a:gd name="connsiteX1100" fmla="*/ 3323634 w 5205179"/>
              <a:gd name="connsiteY1100" fmla="*/ 734965 h 1144126"/>
              <a:gd name="connsiteX1101" fmla="*/ 3373445 w 5205179"/>
              <a:gd name="connsiteY1101" fmla="*/ 734965 h 1144126"/>
              <a:gd name="connsiteX1102" fmla="*/ 3373445 w 5205179"/>
              <a:gd name="connsiteY1102" fmla="*/ 682029 h 1144126"/>
              <a:gd name="connsiteX1103" fmla="*/ 1650657 w 5205179"/>
              <a:gd name="connsiteY1103" fmla="*/ 678220 h 1144126"/>
              <a:gd name="connsiteX1104" fmla="*/ 1708086 w 5205179"/>
              <a:gd name="connsiteY1104" fmla="*/ 678220 h 1144126"/>
              <a:gd name="connsiteX1105" fmla="*/ 1708086 w 5205179"/>
              <a:gd name="connsiteY1105" fmla="*/ 689451 h 1144126"/>
              <a:gd name="connsiteX1106" fmla="*/ 1685232 w 5205179"/>
              <a:gd name="connsiteY1106" fmla="*/ 726565 h 1144126"/>
              <a:gd name="connsiteX1107" fmla="*/ 1685232 w 5205179"/>
              <a:gd name="connsiteY1107" fmla="*/ 827457 h 1144126"/>
              <a:gd name="connsiteX1108" fmla="*/ 1675270 w 5205179"/>
              <a:gd name="connsiteY1108" fmla="*/ 827457 h 1144126"/>
              <a:gd name="connsiteX1109" fmla="*/ 1675270 w 5205179"/>
              <a:gd name="connsiteY1109" fmla="*/ 739165 h 1144126"/>
              <a:gd name="connsiteX1110" fmla="*/ 1652025 w 5205179"/>
              <a:gd name="connsiteY1110" fmla="*/ 762800 h 1144126"/>
              <a:gd name="connsiteX1111" fmla="*/ 1647434 w 5205179"/>
              <a:gd name="connsiteY1111" fmla="*/ 752252 h 1144126"/>
              <a:gd name="connsiteX1112" fmla="*/ 1698027 w 5205179"/>
              <a:gd name="connsiteY1112" fmla="*/ 687596 h 1144126"/>
              <a:gd name="connsiteX1113" fmla="*/ 1650657 w 5205179"/>
              <a:gd name="connsiteY1113" fmla="*/ 687596 h 1144126"/>
              <a:gd name="connsiteX1114" fmla="*/ 4961790 w 5205179"/>
              <a:gd name="connsiteY1114" fmla="*/ 670992 h 1144126"/>
              <a:gd name="connsiteX1115" fmla="*/ 4986207 w 5205179"/>
              <a:gd name="connsiteY1115" fmla="*/ 714650 h 1144126"/>
              <a:gd name="connsiteX1116" fmla="*/ 4976245 w 5205179"/>
              <a:gd name="connsiteY1116" fmla="*/ 719240 h 1144126"/>
              <a:gd name="connsiteX1117" fmla="*/ 4952805 w 5205179"/>
              <a:gd name="connsiteY1117" fmla="*/ 675582 h 1144126"/>
              <a:gd name="connsiteX1118" fmla="*/ 517206 w 5205179"/>
              <a:gd name="connsiteY1118" fmla="*/ 670406 h 1144126"/>
              <a:gd name="connsiteX1119" fmla="*/ 516229 w 5205179"/>
              <a:gd name="connsiteY1119" fmla="*/ 672164 h 1144126"/>
              <a:gd name="connsiteX1120" fmla="*/ 543869 w 5205179"/>
              <a:gd name="connsiteY1120" fmla="*/ 709962 h 1144126"/>
              <a:gd name="connsiteX1121" fmla="*/ 574635 w 5205179"/>
              <a:gd name="connsiteY1121" fmla="*/ 670406 h 1144126"/>
              <a:gd name="connsiteX1122" fmla="*/ 3807828 w 5205179"/>
              <a:gd name="connsiteY1122" fmla="*/ 662983 h 1144126"/>
              <a:gd name="connsiteX1123" fmla="*/ 3807828 w 5205179"/>
              <a:gd name="connsiteY1123" fmla="*/ 704004 h 1144126"/>
              <a:gd name="connsiteX1124" fmla="*/ 3884791 w 5205179"/>
              <a:gd name="connsiteY1124" fmla="*/ 704004 h 1144126"/>
              <a:gd name="connsiteX1125" fmla="*/ 3884791 w 5205179"/>
              <a:gd name="connsiteY1125" fmla="*/ 662983 h 1144126"/>
              <a:gd name="connsiteX1126" fmla="*/ 4198357 w 5205179"/>
              <a:gd name="connsiteY1126" fmla="*/ 662397 h 1144126"/>
              <a:gd name="connsiteX1127" fmla="*/ 4197576 w 5205179"/>
              <a:gd name="connsiteY1127" fmla="*/ 692967 h 1144126"/>
              <a:gd name="connsiteX1128" fmla="*/ 4241136 w 5205179"/>
              <a:gd name="connsiteY1128" fmla="*/ 692967 h 1144126"/>
              <a:gd name="connsiteX1129" fmla="*/ 4241820 w 5205179"/>
              <a:gd name="connsiteY1129" fmla="*/ 668941 h 1144126"/>
              <a:gd name="connsiteX1130" fmla="*/ 4242015 w 5205179"/>
              <a:gd name="connsiteY1130" fmla="*/ 662397 h 1144126"/>
              <a:gd name="connsiteX1131" fmla="*/ 431160 w 5205179"/>
              <a:gd name="connsiteY1131" fmla="*/ 660639 h 1144126"/>
              <a:gd name="connsiteX1132" fmla="*/ 431160 w 5205179"/>
              <a:gd name="connsiteY1132" fmla="*/ 698828 h 1144126"/>
              <a:gd name="connsiteX1133" fmla="*/ 470422 w 5205179"/>
              <a:gd name="connsiteY1133" fmla="*/ 698828 h 1144126"/>
              <a:gd name="connsiteX1134" fmla="*/ 470422 w 5205179"/>
              <a:gd name="connsiteY1134" fmla="*/ 660639 h 1144126"/>
              <a:gd name="connsiteX1135" fmla="*/ 1736508 w 5205179"/>
              <a:gd name="connsiteY1135" fmla="*/ 657416 h 1144126"/>
              <a:gd name="connsiteX1136" fmla="*/ 1736508 w 5205179"/>
              <a:gd name="connsiteY1136" fmla="*/ 696777 h 1144126"/>
              <a:gd name="connsiteX1137" fmla="*/ 1810443 w 5205179"/>
              <a:gd name="connsiteY1137" fmla="*/ 696777 h 1144126"/>
              <a:gd name="connsiteX1138" fmla="*/ 1810443 w 5205179"/>
              <a:gd name="connsiteY1138" fmla="*/ 657416 h 1144126"/>
              <a:gd name="connsiteX1139" fmla="*/ 111049 w 5205179"/>
              <a:gd name="connsiteY1139" fmla="*/ 656049 h 1144126"/>
              <a:gd name="connsiteX1140" fmla="*/ 178440 w 5205179"/>
              <a:gd name="connsiteY1140" fmla="*/ 656049 h 1144126"/>
              <a:gd name="connsiteX1141" fmla="*/ 178440 w 5205179"/>
              <a:gd name="connsiteY1141" fmla="*/ 764656 h 1144126"/>
              <a:gd name="connsiteX1142" fmla="*/ 151874 w 5205179"/>
              <a:gd name="connsiteY1142" fmla="*/ 792394 h 1144126"/>
              <a:gd name="connsiteX1143" fmla="*/ 143280 w 5205179"/>
              <a:gd name="connsiteY1143" fmla="*/ 792589 h 1144126"/>
              <a:gd name="connsiteX1144" fmla="*/ 139275 w 5205179"/>
              <a:gd name="connsiteY1144" fmla="*/ 792589 h 1144126"/>
              <a:gd name="connsiteX1145" fmla="*/ 134294 w 5205179"/>
              <a:gd name="connsiteY1145" fmla="*/ 792589 h 1144126"/>
              <a:gd name="connsiteX1146" fmla="*/ 132048 w 5205179"/>
              <a:gd name="connsiteY1146" fmla="*/ 781650 h 1144126"/>
              <a:gd name="connsiteX1147" fmla="*/ 140936 w 5205179"/>
              <a:gd name="connsiteY1147" fmla="*/ 782139 h 1144126"/>
              <a:gd name="connsiteX1148" fmla="*/ 150409 w 5205179"/>
              <a:gd name="connsiteY1148" fmla="*/ 782236 h 1144126"/>
              <a:gd name="connsiteX1149" fmla="*/ 164083 w 5205179"/>
              <a:gd name="connsiteY1149" fmla="*/ 778037 h 1144126"/>
              <a:gd name="connsiteX1150" fmla="*/ 167892 w 5205179"/>
              <a:gd name="connsiteY1150" fmla="*/ 762800 h 1144126"/>
              <a:gd name="connsiteX1151" fmla="*/ 167892 w 5205179"/>
              <a:gd name="connsiteY1151" fmla="*/ 665816 h 1144126"/>
              <a:gd name="connsiteX1152" fmla="*/ 121597 w 5205179"/>
              <a:gd name="connsiteY1152" fmla="*/ 665816 h 1144126"/>
              <a:gd name="connsiteX1153" fmla="*/ 121597 w 5205179"/>
              <a:gd name="connsiteY1153" fmla="*/ 828238 h 1144126"/>
              <a:gd name="connsiteX1154" fmla="*/ 111049 w 5205179"/>
              <a:gd name="connsiteY1154" fmla="*/ 828238 h 1144126"/>
              <a:gd name="connsiteX1155" fmla="*/ 2274177 w 5205179"/>
              <a:gd name="connsiteY1155" fmla="*/ 655170 h 1144126"/>
              <a:gd name="connsiteX1156" fmla="*/ 2443827 w 5205179"/>
              <a:gd name="connsiteY1156" fmla="*/ 655170 h 1144126"/>
              <a:gd name="connsiteX1157" fmla="*/ 2443827 w 5205179"/>
              <a:gd name="connsiteY1157" fmla="*/ 668648 h 1144126"/>
              <a:gd name="connsiteX1158" fmla="*/ 2371357 w 5205179"/>
              <a:gd name="connsiteY1158" fmla="*/ 717189 h 1144126"/>
              <a:gd name="connsiteX1159" fmla="*/ 2371357 w 5205179"/>
              <a:gd name="connsiteY1159" fmla="*/ 791027 h 1144126"/>
              <a:gd name="connsiteX1160" fmla="*/ 2340397 w 5205179"/>
              <a:gd name="connsiteY1160" fmla="*/ 823257 h 1144126"/>
              <a:gd name="connsiteX1161" fmla="*/ 2326625 w 5205179"/>
              <a:gd name="connsiteY1161" fmla="*/ 823453 h 1144126"/>
              <a:gd name="connsiteX1162" fmla="*/ 2319886 w 5205179"/>
              <a:gd name="connsiteY1162" fmla="*/ 823453 h 1144126"/>
              <a:gd name="connsiteX1163" fmla="*/ 2310217 w 5205179"/>
              <a:gd name="connsiteY1163" fmla="*/ 823453 h 1144126"/>
              <a:gd name="connsiteX1164" fmla="*/ 2307971 w 5205179"/>
              <a:gd name="connsiteY1164" fmla="*/ 810267 h 1144126"/>
              <a:gd name="connsiteX1165" fmla="*/ 2338541 w 5205179"/>
              <a:gd name="connsiteY1165" fmla="*/ 811049 h 1144126"/>
              <a:gd name="connsiteX1166" fmla="*/ 2355145 w 5205179"/>
              <a:gd name="connsiteY1166" fmla="*/ 806654 h 1144126"/>
              <a:gd name="connsiteX1167" fmla="*/ 2359833 w 5205179"/>
              <a:gd name="connsiteY1167" fmla="*/ 791027 h 1144126"/>
              <a:gd name="connsiteX1168" fmla="*/ 2359833 w 5205179"/>
              <a:gd name="connsiteY1168" fmla="*/ 711231 h 1144126"/>
              <a:gd name="connsiteX1169" fmla="*/ 2428396 w 5205179"/>
              <a:gd name="connsiteY1169" fmla="*/ 666011 h 1144126"/>
              <a:gd name="connsiteX1170" fmla="*/ 2274177 w 5205179"/>
              <a:gd name="connsiteY1170" fmla="*/ 666011 h 1144126"/>
              <a:gd name="connsiteX1171" fmla="*/ 1245477 w 5205179"/>
              <a:gd name="connsiteY1171" fmla="*/ 655170 h 1144126"/>
              <a:gd name="connsiteX1172" fmla="*/ 1415128 w 5205179"/>
              <a:gd name="connsiteY1172" fmla="*/ 655170 h 1144126"/>
              <a:gd name="connsiteX1173" fmla="*/ 1415128 w 5205179"/>
              <a:gd name="connsiteY1173" fmla="*/ 668648 h 1144126"/>
              <a:gd name="connsiteX1174" fmla="*/ 1342658 w 5205179"/>
              <a:gd name="connsiteY1174" fmla="*/ 717189 h 1144126"/>
              <a:gd name="connsiteX1175" fmla="*/ 1342658 w 5205179"/>
              <a:gd name="connsiteY1175" fmla="*/ 791027 h 1144126"/>
              <a:gd name="connsiteX1176" fmla="*/ 1311697 w 5205179"/>
              <a:gd name="connsiteY1176" fmla="*/ 823257 h 1144126"/>
              <a:gd name="connsiteX1177" fmla="*/ 1297925 w 5205179"/>
              <a:gd name="connsiteY1177" fmla="*/ 823453 h 1144126"/>
              <a:gd name="connsiteX1178" fmla="*/ 1291186 w 5205179"/>
              <a:gd name="connsiteY1178" fmla="*/ 823453 h 1144126"/>
              <a:gd name="connsiteX1179" fmla="*/ 1281517 w 5205179"/>
              <a:gd name="connsiteY1179" fmla="*/ 823453 h 1144126"/>
              <a:gd name="connsiteX1180" fmla="*/ 1279271 w 5205179"/>
              <a:gd name="connsiteY1180" fmla="*/ 810267 h 1144126"/>
              <a:gd name="connsiteX1181" fmla="*/ 1309841 w 5205179"/>
              <a:gd name="connsiteY1181" fmla="*/ 811049 h 1144126"/>
              <a:gd name="connsiteX1182" fmla="*/ 1326445 w 5205179"/>
              <a:gd name="connsiteY1182" fmla="*/ 806654 h 1144126"/>
              <a:gd name="connsiteX1183" fmla="*/ 1331133 w 5205179"/>
              <a:gd name="connsiteY1183" fmla="*/ 791027 h 1144126"/>
              <a:gd name="connsiteX1184" fmla="*/ 1331133 w 5205179"/>
              <a:gd name="connsiteY1184" fmla="*/ 711231 h 1144126"/>
              <a:gd name="connsiteX1185" fmla="*/ 1399696 w 5205179"/>
              <a:gd name="connsiteY1185" fmla="*/ 666011 h 1144126"/>
              <a:gd name="connsiteX1186" fmla="*/ 1245477 w 5205179"/>
              <a:gd name="connsiteY1186" fmla="*/ 666011 h 1144126"/>
              <a:gd name="connsiteX1187" fmla="*/ 4556219 w 5205179"/>
              <a:gd name="connsiteY1187" fmla="*/ 653998 h 1144126"/>
              <a:gd name="connsiteX1188" fmla="*/ 4591673 w 5205179"/>
              <a:gd name="connsiteY1188" fmla="*/ 690428 h 1144126"/>
              <a:gd name="connsiteX1189" fmla="*/ 4582883 w 5205179"/>
              <a:gd name="connsiteY1189" fmla="*/ 697851 h 1144126"/>
              <a:gd name="connsiteX1190" fmla="*/ 4548406 w 5205179"/>
              <a:gd name="connsiteY1190" fmla="*/ 660639 h 1144126"/>
              <a:gd name="connsiteX1191" fmla="*/ 3797182 w 5205179"/>
              <a:gd name="connsiteY1191" fmla="*/ 653412 h 1144126"/>
              <a:gd name="connsiteX1192" fmla="*/ 3895437 w 5205179"/>
              <a:gd name="connsiteY1192" fmla="*/ 653412 h 1144126"/>
              <a:gd name="connsiteX1193" fmla="*/ 3895437 w 5205179"/>
              <a:gd name="connsiteY1193" fmla="*/ 828043 h 1144126"/>
              <a:gd name="connsiteX1194" fmla="*/ 3884791 w 5205179"/>
              <a:gd name="connsiteY1194" fmla="*/ 828043 h 1144126"/>
              <a:gd name="connsiteX1195" fmla="*/ 3884791 w 5205179"/>
              <a:gd name="connsiteY1195" fmla="*/ 814467 h 1144126"/>
              <a:gd name="connsiteX1196" fmla="*/ 3807828 w 5205179"/>
              <a:gd name="connsiteY1196" fmla="*/ 814467 h 1144126"/>
              <a:gd name="connsiteX1197" fmla="*/ 3807828 w 5205179"/>
              <a:gd name="connsiteY1197" fmla="*/ 828238 h 1144126"/>
              <a:gd name="connsiteX1198" fmla="*/ 3797182 w 5205179"/>
              <a:gd name="connsiteY1198" fmla="*/ 828238 h 1144126"/>
              <a:gd name="connsiteX1199" fmla="*/ 4125985 w 5205179"/>
              <a:gd name="connsiteY1199" fmla="*/ 652435 h 1144126"/>
              <a:gd name="connsiteX1200" fmla="*/ 4311751 w 5205179"/>
              <a:gd name="connsiteY1200" fmla="*/ 652435 h 1144126"/>
              <a:gd name="connsiteX1201" fmla="*/ 4311751 w 5205179"/>
              <a:gd name="connsiteY1201" fmla="*/ 662397 h 1144126"/>
              <a:gd name="connsiteX1202" fmla="*/ 4252563 w 5205179"/>
              <a:gd name="connsiteY1202" fmla="*/ 662397 h 1144126"/>
              <a:gd name="connsiteX1203" fmla="*/ 4251587 w 5205179"/>
              <a:gd name="connsiteY1203" fmla="*/ 692967 h 1144126"/>
              <a:gd name="connsiteX1204" fmla="*/ 4299737 w 5205179"/>
              <a:gd name="connsiteY1204" fmla="*/ 692967 h 1144126"/>
              <a:gd name="connsiteX1205" fmla="*/ 4299737 w 5205179"/>
              <a:gd name="connsiteY1205" fmla="*/ 801868 h 1144126"/>
              <a:gd name="connsiteX1206" fmla="*/ 4277567 w 5205179"/>
              <a:gd name="connsiteY1206" fmla="*/ 824234 h 1144126"/>
              <a:gd name="connsiteX1207" fmla="*/ 4265944 w 5205179"/>
              <a:gd name="connsiteY1207" fmla="*/ 824527 h 1144126"/>
              <a:gd name="connsiteX1208" fmla="*/ 4259693 w 5205179"/>
              <a:gd name="connsiteY1208" fmla="*/ 824625 h 1144126"/>
              <a:gd name="connsiteX1209" fmla="*/ 4251391 w 5205179"/>
              <a:gd name="connsiteY1209" fmla="*/ 824625 h 1144126"/>
              <a:gd name="connsiteX1210" fmla="*/ 4249145 w 5205179"/>
              <a:gd name="connsiteY1210" fmla="*/ 813393 h 1144126"/>
              <a:gd name="connsiteX1211" fmla="*/ 4272976 w 5205179"/>
              <a:gd name="connsiteY1211" fmla="*/ 814272 h 1144126"/>
              <a:gd name="connsiteX1212" fmla="*/ 4285869 w 5205179"/>
              <a:gd name="connsiteY1212" fmla="*/ 811342 h 1144126"/>
              <a:gd name="connsiteX1213" fmla="*/ 4289385 w 5205179"/>
              <a:gd name="connsiteY1213" fmla="*/ 800989 h 1144126"/>
              <a:gd name="connsiteX1214" fmla="*/ 4289385 w 5205179"/>
              <a:gd name="connsiteY1214" fmla="*/ 702832 h 1144126"/>
              <a:gd name="connsiteX1215" fmla="*/ 4251001 w 5205179"/>
              <a:gd name="connsiteY1215" fmla="*/ 702832 h 1144126"/>
              <a:gd name="connsiteX1216" fmla="*/ 4245922 w 5205179"/>
              <a:gd name="connsiteY1216" fmla="*/ 735844 h 1144126"/>
              <a:gd name="connsiteX1217" fmla="*/ 4282743 w 5205179"/>
              <a:gd name="connsiteY1217" fmla="*/ 774423 h 1144126"/>
              <a:gd name="connsiteX1218" fmla="*/ 4274734 w 5205179"/>
              <a:gd name="connsiteY1218" fmla="*/ 782236 h 1144126"/>
              <a:gd name="connsiteX1219" fmla="*/ 4247094 w 5205179"/>
              <a:gd name="connsiteY1219" fmla="*/ 750201 h 1144126"/>
              <a:gd name="connsiteX1220" fmla="*/ 4243187 w 5205179"/>
              <a:gd name="connsiteY1220" fmla="*/ 745806 h 1144126"/>
              <a:gd name="connsiteX1221" fmla="*/ 4214766 w 5205179"/>
              <a:gd name="connsiteY1221" fmla="*/ 796203 h 1144126"/>
              <a:gd name="connsiteX1222" fmla="*/ 4206171 w 5205179"/>
              <a:gd name="connsiteY1222" fmla="*/ 788780 h 1144126"/>
              <a:gd name="connsiteX1223" fmla="*/ 4240550 w 5205179"/>
              <a:gd name="connsiteY1223" fmla="*/ 702832 h 1144126"/>
              <a:gd name="connsiteX1224" fmla="*/ 4196990 w 5205179"/>
              <a:gd name="connsiteY1224" fmla="*/ 702832 h 1144126"/>
              <a:gd name="connsiteX1225" fmla="*/ 4193181 w 5205179"/>
              <a:gd name="connsiteY1225" fmla="*/ 730179 h 1144126"/>
              <a:gd name="connsiteX1226" fmla="*/ 4220723 w 5205179"/>
              <a:gd name="connsiteY1226" fmla="*/ 755378 h 1144126"/>
              <a:gd name="connsiteX1227" fmla="*/ 4213399 w 5205179"/>
              <a:gd name="connsiteY1227" fmla="*/ 763386 h 1144126"/>
              <a:gd name="connsiteX1228" fmla="*/ 4190739 w 5205179"/>
              <a:gd name="connsiteY1228" fmla="*/ 740630 h 1144126"/>
              <a:gd name="connsiteX1229" fmla="*/ 4163001 w 5205179"/>
              <a:gd name="connsiteY1229" fmla="*/ 790441 h 1144126"/>
              <a:gd name="connsiteX1230" fmla="*/ 4154309 w 5205179"/>
              <a:gd name="connsiteY1230" fmla="*/ 783408 h 1144126"/>
              <a:gd name="connsiteX1231" fmla="*/ 4186539 w 5205179"/>
              <a:gd name="connsiteY1231" fmla="*/ 702832 h 1144126"/>
              <a:gd name="connsiteX1232" fmla="*/ 4147961 w 5205179"/>
              <a:gd name="connsiteY1232" fmla="*/ 702832 h 1144126"/>
              <a:gd name="connsiteX1233" fmla="*/ 4147961 w 5205179"/>
              <a:gd name="connsiteY1233" fmla="*/ 825601 h 1144126"/>
              <a:gd name="connsiteX1234" fmla="*/ 4137510 w 5205179"/>
              <a:gd name="connsiteY1234" fmla="*/ 825601 h 1144126"/>
              <a:gd name="connsiteX1235" fmla="*/ 4137510 w 5205179"/>
              <a:gd name="connsiteY1235" fmla="*/ 692967 h 1144126"/>
              <a:gd name="connsiteX1236" fmla="*/ 4187125 w 5205179"/>
              <a:gd name="connsiteY1236" fmla="*/ 692967 h 1144126"/>
              <a:gd name="connsiteX1237" fmla="*/ 4187809 w 5205179"/>
              <a:gd name="connsiteY1237" fmla="*/ 662397 h 1144126"/>
              <a:gd name="connsiteX1238" fmla="*/ 4125985 w 5205179"/>
              <a:gd name="connsiteY1238" fmla="*/ 662397 h 1144126"/>
              <a:gd name="connsiteX1239" fmla="*/ 421393 w 5205179"/>
              <a:gd name="connsiteY1239" fmla="*/ 651361 h 1144126"/>
              <a:gd name="connsiteX1240" fmla="*/ 480189 w 5205179"/>
              <a:gd name="connsiteY1240" fmla="*/ 651361 h 1144126"/>
              <a:gd name="connsiteX1241" fmla="*/ 480189 w 5205179"/>
              <a:gd name="connsiteY1241" fmla="*/ 708008 h 1144126"/>
              <a:gd name="connsiteX1242" fmla="*/ 461632 w 5205179"/>
              <a:gd name="connsiteY1242" fmla="*/ 708008 h 1144126"/>
              <a:gd name="connsiteX1243" fmla="*/ 461632 w 5205179"/>
              <a:gd name="connsiteY1243" fmla="*/ 744243 h 1144126"/>
              <a:gd name="connsiteX1244" fmla="*/ 483022 w 5205179"/>
              <a:gd name="connsiteY1244" fmla="*/ 744243 h 1144126"/>
              <a:gd name="connsiteX1245" fmla="*/ 483022 w 5205179"/>
              <a:gd name="connsiteY1245" fmla="*/ 753424 h 1144126"/>
              <a:gd name="connsiteX1246" fmla="*/ 461632 w 5205179"/>
              <a:gd name="connsiteY1246" fmla="*/ 753424 h 1144126"/>
              <a:gd name="connsiteX1247" fmla="*/ 461632 w 5205179"/>
              <a:gd name="connsiteY1247" fmla="*/ 798449 h 1144126"/>
              <a:gd name="connsiteX1248" fmla="*/ 480580 w 5205179"/>
              <a:gd name="connsiteY1248" fmla="*/ 795129 h 1144126"/>
              <a:gd name="connsiteX1249" fmla="*/ 486831 w 5205179"/>
              <a:gd name="connsiteY1249" fmla="*/ 794054 h 1144126"/>
              <a:gd name="connsiteX1250" fmla="*/ 487026 w 5205179"/>
              <a:gd name="connsiteY1250" fmla="*/ 804603 h 1144126"/>
              <a:gd name="connsiteX1251" fmla="*/ 411821 w 5205179"/>
              <a:gd name="connsiteY1251" fmla="*/ 817202 h 1144126"/>
              <a:gd name="connsiteX1252" fmla="*/ 409770 w 5205179"/>
              <a:gd name="connsiteY1252" fmla="*/ 806068 h 1144126"/>
              <a:gd name="connsiteX1253" fmla="*/ 416607 w 5205179"/>
              <a:gd name="connsiteY1253" fmla="*/ 805091 h 1144126"/>
              <a:gd name="connsiteX1254" fmla="*/ 421393 w 5205179"/>
              <a:gd name="connsiteY1254" fmla="*/ 804407 h 1144126"/>
              <a:gd name="connsiteX1255" fmla="*/ 421393 w 5205179"/>
              <a:gd name="connsiteY1255" fmla="*/ 731058 h 1144126"/>
              <a:gd name="connsiteX1256" fmla="*/ 431160 w 5205179"/>
              <a:gd name="connsiteY1256" fmla="*/ 731058 h 1144126"/>
              <a:gd name="connsiteX1257" fmla="*/ 431160 w 5205179"/>
              <a:gd name="connsiteY1257" fmla="*/ 803235 h 1144126"/>
              <a:gd name="connsiteX1258" fmla="*/ 441708 w 5205179"/>
              <a:gd name="connsiteY1258" fmla="*/ 801575 h 1144126"/>
              <a:gd name="connsiteX1259" fmla="*/ 451572 w 5205179"/>
              <a:gd name="connsiteY1259" fmla="*/ 800012 h 1144126"/>
              <a:gd name="connsiteX1260" fmla="*/ 451572 w 5205179"/>
              <a:gd name="connsiteY1260" fmla="*/ 708008 h 1144126"/>
              <a:gd name="connsiteX1261" fmla="*/ 421393 w 5205179"/>
              <a:gd name="connsiteY1261" fmla="*/ 708008 h 1144126"/>
              <a:gd name="connsiteX1262" fmla="*/ 1726448 w 5205179"/>
              <a:gd name="connsiteY1262" fmla="*/ 648235 h 1144126"/>
              <a:gd name="connsiteX1263" fmla="*/ 1820503 w 5205179"/>
              <a:gd name="connsiteY1263" fmla="*/ 648235 h 1144126"/>
              <a:gd name="connsiteX1264" fmla="*/ 1820503 w 5205179"/>
              <a:gd name="connsiteY1264" fmla="*/ 706055 h 1144126"/>
              <a:gd name="connsiteX1265" fmla="*/ 1779482 w 5205179"/>
              <a:gd name="connsiteY1265" fmla="*/ 706055 h 1144126"/>
              <a:gd name="connsiteX1266" fmla="*/ 1778505 w 5205179"/>
              <a:gd name="connsiteY1266" fmla="*/ 732035 h 1144126"/>
              <a:gd name="connsiteX1267" fmla="*/ 1830074 w 5205179"/>
              <a:gd name="connsiteY1267" fmla="*/ 732035 h 1144126"/>
              <a:gd name="connsiteX1268" fmla="*/ 1830074 w 5205179"/>
              <a:gd name="connsiteY1268" fmla="*/ 801184 h 1144126"/>
              <a:gd name="connsiteX1269" fmla="*/ 1806829 w 5205179"/>
              <a:gd name="connsiteY1269" fmla="*/ 825992 h 1144126"/>
              <a:gd name="connsiteX1270" fmla="*/ 1784072 w 5205179"/>
              <a:gd name="connsiteY1270" fmla="*/ 826383 h 1144126"/>
              <a:gd name="connsiteX1271" fmla="*/ 1781435 w 5205179"/>
              <a:gd name="connsiteY1271" fmla="*/ 815834 h 1144126"/>
              <a:gd name="connsiteX1272" fmla="*/ 1803899 w 5205179"/>
              <a:gd name="connsiteY1272" fmla="*/ 816420 h 1144126"/>
              <a:gd name="connsiteX1273" fmla="*/ 1819917 w 5205179"/>
              <a:gd name="connsiteY1273" fmla="*/ 800598 h 1144126"/>
              <a:gd name="connsiteX1274" fmla="*/ 1819917 w 5205179"/>
              <a:gd name="connsiteY1274" fmla="*/ 741411 h 1144126"/>
              <a:gd name="connsiteX1275" fmla="*/ 1777431 w 5205179"/>
              <a:gd name="connsiteY1275" fmla="*/ 741411 h 1144126"/>
              <a:gd name="connsiteX1276" fmla="*/ 1774306 w 5205179"/>
              <a:gd name="connsiteY1276" fmla="*/ 755182 h 1144126"/>
              <a:gd name="connsiteX1277" fmla="*/ 1813471 w 5205179"/>
              <a:gd name="connsiteY1277" fmla="*/ 786632 h 1144126"/>
              <a:gd name="connsiteX1278" fmla="*/ 1805853 w 5205179"/>
              <a:gd name="connsiteY1278" fmla="*/ 794640 h 1144126"/>
              <a:gd name="connsiteX1279" fmla="*/ 1770887 w 5205179"/>
              <a:gd name="connsiteY1279" fmla="*/ 763777 h 1144126"/>
              <a:gd name="connsiteX1280" fmla="*/ 1734066 w 5205179"/>
              <a:gd name="connsiteY1280" fmla="*/ 799426 h 1144126"/>
              <a:gd name="connsiteX1281" fmla="*/ 1727425 w 5205179"/>
              <a:gd name="connsiteY1281" fmla="*/ 791027 h 1144126"/>
              <a:gd name="connsiteX1282" fmla="*/ 1767469 w 5205179"/>
              <a:gd name="connsiteY1282" fmla="*/ 741411 h 1144126"/>
              <a:gd name="connsiteX1283" fmla="*/ 1725862 w 5205179"/>
              <a:gd name="connsiteY1283" fmla="*/ 741411 h 1144126"/>
              <a:gd name="connsiteX1284" fmla="*/ 1725862 w 5205179"/>
              <a:gd name="connsiteY1284" fmla="*/ 828043 h 1144126"/>
              <a:gd name="connsiteX1285" fmla="*/ 1715705 w 5205179"/>
              <a:gd name="connsiteY1285" fmla="*/ 828043 h 1144126"/>
              <a:gd name="connsiteX1286" fmla="*/ 1715705 w 5205179"/>
              <a:gd name="connsiteY1286" fmla="*/ 732035 h 1144126"/>
              <a:gd name="connsiteX1287" fmla="*/ 1768641 w 5205179"/>
              <a:gd name="connsiteY1287" fmla="*/ 732035 h 1144126"/>
              <a:gd name="connsiteX1288" fmla="*/ 1769422 w 5205179"/>
              <a:gd name="connsiteY1288" fmla="*/ 706055 h 1144126"/>
              <a:gd name="connsiteX1289" fmla="*/ 1726448 w 5205179"/>
              <a:gd name="connsiteY1289" fmla="*/ 706055 h 1144126"/>
              <a:gd name="connsiteX1290" fmla="*/ 2088459 w 5205179"/>
              <a:gd name="connsiteY1290" fmla="*/ 644036 h 1144126"/>
              <a:gd name="connsiteX1291" fmla="*/ 2117661 w 5205179"/>
              <a:gd name="connsiteY1291" fmla="*/ 671187 h 1144126"/>
              <a:gd name="connsiteX1292" fmla="*/ 2108871 w 5205179"/>
              <a:gd name="connsiteY1292" fmla="*/ 679196 h 1144126"/>
              <a:gd name="connsiteX1293" fmla="*/ 2080450 w 5205179"/>
              <a:gd name="connsiteY1293" fmla="*/ 650775 h 1144126"/>
              <a:gd name="connsiteX1294" fmla="*/ 698529 w 5205179"/>
              <a:gd name="connsiteY1294" fmla="*/ 643157 h 1144126"/>
              <a:gd name="connsiteX1295" fmla="*/ 710152 w 5205179"/>
              <a:gd name="connsiteY1295" fmla="*/ 643157 h 1144126"/>
              <a:gd name="connsiteX1296" fmla="*/ 710152 w 5205179"/>
              <a:gd name="connsiteY1296" fmla="*/ 702441 h 1144126"/>
              <a:gd name="connsiteX1297" fmla="*/ 791217 w 5205179"/>
              <a:gd name="connsiteY1297" fmla="*/ 702441 h 1144126"/>
              <a:gd name="connsiteX1298" fmla="*/ 791217 w 5205179"/>
              <a:gd name="connsiteY1298" fmla="*/ 713185 h 1144126"/>
              <a:gd name="connsiteX1299" fmla="*/ 710152 w 5205179"/>
              <a:gd name="connsiteY1299" fmla="*/ 713185 h 1144126"/>
              <a:gd name="connsiteX1300" fmla="*/ 710152 w 5205179"/>
              <a:gd name="connsiteY1300" fmla="*/ 805189 h 1144126"/>
              <a:gd name="connsiteX1301" fmla="*/ 806746 w 5205179"/>
              <a:gd name="connsiteY1301" fmla="*/ 805189 h 1144126"/>
              <a:gd name="connsiteX1302" fmla="*/ 806746 w 5205179"/>
              <a:gd name="connsiteY1302" fmla="*/ 816225 h 1144126"/>
              <a:gd name="connsiteX1303" fmla="*/ 620785 w 5205179"/>
              <a:gd name="connsiteY1303" fmla="*/ 816225 h 1144126"/>
              <a:gd name="connsiteX1304" fmla="*/ 620785 w 5205179"/>
              <a:gd name="connsiteY1304" fmla="*/ 805189 h 1144126"/>
              <a:gd name="connsiteX1305" fmla="*/ 698529 w 5205179"/>
              <a:gd name="connsiteY1305" fmla="*/ 805189 h 1144126"/>
              <a:gd name="connsiteX1306" fmla="*/ 4423143 w 5205179"/>
              <a:gd name="connsiteY1306" fmla="*/ 642766 h 1144126"/>
              <a:gd name="connsiteX1307" fmla="*/ 4434669 w 5205179"/>
              <a:gd name="connsiteY1307" fmla="*/ 642766 h 1144126"/>
              <a:gd name="connsiteX1308" fmla="*/ 4434375 w 5205179"/>
              <a:gd name="connsiteY1308" fmla="*/ 651751 h 1144126"/>
              <a:gd name="connsiteX1309" fmla="*/ 4433497 w 5205179"/>
              <a:gd name="connsiteY1309" fmla="*/ 672652 h 1144126"/>
              <a:gd name="connsiteX1310" fmla="*/ 4521496 w 5205179"/>
              <a:gd name="connsiteY1310" fmla="*/ 813588 h 1144126"/>
              <a:gd name="connsiteX1311" fmla="*/ 4513683 w 5205179"/>
              <a:gd name="connsiteY1311" fmla="*/ 823453 h 1144126"/>
              <a:gd name="connsiteX1312" fmla="*/ 4429101 w 5205179"/>
              <a:gd name="connsiteY1312" fmla="*/ 698828 h 1144126"/>
              <a:gd name="connsiteX1313" fmla="*/ 4343739 w 5205179"/>
              <a:gd name="connsiteY1313" fmla="*/ 825797 h 1144126"/>
              <a:gd name="connsiteX1314" fmla="*/ 4335535 w 5205179"/>
              <a:gd name="connsiteY1314" fmla="*/ 816811 h 1144126"/>
              <a:gd name="connsiteX1315" fmla="*/ 4420311 w 5205179"/>
              <a:gd name="connsiteY1315" fmla="*/ 691209 h 1144126"/>
              <a:gd name="connsiteX1316" fmla="*/ 4422557 w 5205179"/>
              <a:gd name="connsiteY1316" fmla="*/ 670406 h 1144126"/>
              <a:gd name="connsiteX1317" fmla="*/ 4423143 w 5205179"/>
              <a:gd name="connsiteY1317" fmla="*/ 642766 h 1144126"/>
              <a:gd name="connsiteX1318" fmla="*/ 948365 w 5205179"/>
              <a:gd name="connsiteY1318" fmla="*/ 642766 h 1144126"/>
              <a:gd name="connsiteX1319" fmla="*/ 981573 w 5205179"/>
              <a:gd name="connsiteY1319" fmla="*/ 665816 h 1144126"/>
              <a:gd name="connsiteX1320" fmla="*/ 974443 w 5205179"/>
              <a:gd name="connsiteY1320" fmla="*/ 674410 h 1144126"/>
              <a:gd name="connsiteX1321" fmla="*/ 942017 w 5205179"/>
              <a:gd name="connsiteY1321" fmla="*/ 650384 h 1144126"/>
              <a:gd name="connsiteX1322" fmla="*/ 3137622 w 5205179"/>
              <a:gd name="connsiteY1322" fmla="*/ 641789 h 1144126"/>
              <a:gd name="connsiteX1323" fmla="*/ 3148854 w 5205179"/>
              <a:gd name="connsiteY1323" fmla="*/ 644817 h 1144126"/>
              <a:gd name="connsiteX1324" fmla="*/ 3133423 w 5205179"/>
              <a:gd name="connsiteY1324" fmla="*/ 686814 h 1144126"/>
              <a:gd name="connsiteX1325" fmla="*/ 3133423 w 5205179"/>
              <a:gd name="connsiteY1325" fmla="*/ 828043 h 1144126"/>
              <a:gd name="connsiteX1326" fmla="*/ 3122874 w 5205179"/>
              <a:gd name="connsiteY1326" fmla="*/ 828043 h 1144126"/>
              <a:gd name="connsiteX1327" fmla="*/ 3122874 w 5205179"/>
              <a:gd name="connsiteY1327" fmla="*/ 709571 h 1144126"/>
              <a:gd name="connsiteX1328" fmla="*/ 3100020 w 5205179"/>
              <a:gd name="connsiteY1328" fmla="*/ 748052 h 1144126"/>
              <a:gd name="connsiteX1329" fmla="*/ 3094843 w 5205179"/>
              <a:gd name="connsiteY1329" fmla="*/ 736235 h 1144126"/>
              <a:gd name="connsiteX1330" fmla="*/ 3137622 w 5205179"/>
              <a:gd name="connsiteY1330" fmla="*/ 641789 h 1144126"/>
              <a:gd name="connsiteX1331" fmla="*/ 3747176 w 5205179"/>
              <a:gd name="connsiteY1331" fmla="*/ 641008 h 1144126"/>
              <a:gd name="connsiteX1332" fmla="*/ 3757626 w 5205179"/>
              <a:gd name="connsiteY1332" fmla="*/ 641008 h 1144126"/>
              <a:gd name="connsiteX1333" fmla="*/ 3757626 w 5205179"/>
              <a:gd name="connsiteY1333" fmla="*/ 680173 h 1144126"/>
              <a:gd name="connsiteX1334" fmla="*/ 3785169 w 5205179"/>
              <a:gd name="connsiteY1334" fmla="*/ 680173 h 1144126"/>
              <a:gd name="connsiteX1335" fmla="*/ 3785169 w 5205179"/>
              <a:gd name="connsiteY1335" fmla="*/ 689842 h 1144126"/>
              <a:gd name="connsiteX1336" fmla="*/ 3757626 w 5205179"/>
              <a:gd name="connsiteY1336" fmla="*/ 689842 h 1144126"/>
              <a:gd name="connsiteX1337" fmla="*/ 3757626 w 5205179"/>
              <a:gd name="connsiteY1337" fmla="*/ 723245 h 1144126"/>
              <a:gd name="connsiteX1338" fmla="*/ 3763584 w 5205179"/>
              <a:gd name="connsiteY1338" fmla="*/ 717775 h 1144126"/>
              <a:gd name="connsiteX1339" fmla="*/ 3788001 w 5205179"/>
              <a:gd name="connsiteY1339" fmla="*/ 742388 h 1144126"/>
              <a:gd name="connsiteX1340" fmla="*/ 3780188 w 5205179"/>
              <a:gd name="connsiteY1340" fmla="*/ 749224 h 1144126"/>
              <a:gd name="connsiteX1341" fmla="*/ 3757626 w 5205179"/>
              <a:gd name="connsiteY1341" fmla="*/ 724612 h 1144126"/>
              <a:gd name="connsiteX1342" fmla="*/ 3757626 w 5205179"/>
              <a:gd name="connsiteY1342" fmla="*/ 828043 h 1144126"/>
              <a:gd name="connsiteX1343" fmla="*/ 3747176 w 5205179"/>
              <a:gd name="connsiteY1343" fmla="*/ 828043 h 1144126"/>
              <a:gd name="connsiteX1344" fmla="*/ 3747176 w 5205179"/>
              <a:gd name="connsiteY1344" fmla="*/ 711622 h 1144126"/>
              <a:gd name="connsiteX1345" fmla="*/ 3719340 w 5205179"/>
              <a:gd name="connsiteY1345" fmla="*/ 773056 h 1144126"/>
              <a:gd name="connsiteX1346" fmla="*/ 3713383 w 5205179"/>
              <a:gd name="connsiteY1346" fmla="*/ 762605 h 1144126"/>
              <a:gd name="connsiteX1347" fmla="*/ 3746590 w 5205179"/>
              <a:gd name="connsiteY1347" fmla="*/ 689842 h 1144126"/>
              <a:gd name="connsiteX1348" fmla="*/ 3717387 w 5205179"/>
              <a:gd name="connsiteY1348" fmla="*/ 689842 h 1144126"/>
              <a:gd name="connsiteX1349" fmla="*/ 3717387 w 5205179"/>
              <a:gd name="connsiteY1349" fmla="*/ 680173 h 1144126"/>
              <a:gd name="connsiteX1350" fmla="*/ 3747176 w 5205179"/>
              <a:gd name="connsiteY1350" fmla="*/ 680173 h 1144126"/>
              <a:gd name="connsiteX1351" fmla="*/ 4646075 w 5205179"/>
              <a:gd name="connsiteY1351" fmla="*/ 640813 h 1144126"/>
              <a:gd name="connsiteX1352" fmla="*/ 4657111 w 5205179"/>
              <a:gd name="connsiteY1352" fmla="*/ 640813 h 1144126"/>
              <a:gd name="connsiteX1353" fmla="*/ 4657111 w 5205179"/>
              <a:gd name="connsiteY1353" fmla="*/ 662104 h 1144126"/>
              <a:gd name="connsiteX1354" fmla="*/ 4656915 w 5205179"/>
              <a:gd name="connsiteY1354" fmla="*/ 675973 h 1144126"/>
              <a:gd name="connsiteX1355" fmla="*/ 4709071 w 5205179"/>
              <a:gd name="connsiteY1355" fmla="*/ 675973 h 1144126"/>
              <a:gd name="connsiteX1356" fmla="*/ 4709071 w 5205179"/>
              <a:gd name="connsiteY1356" fmla="*/ 737797 h 1144126"/>
              <a:gd name="connsiteX1357" fmla="*/ 4732511 w 5205179"/>
              <a:gd name="connsiteY1357" fmla="*/ 737797 h 1144126"/>
              <a:gd name="connsiteX1358" fmla="*/ 4732511 w 5205179"/>
              <a:gd name="connsiteY1358" fmla="*/ 747857 h 1144126"/>
              <a:gd name="connsiteX1359" fmla="*/ 4659064 w 5205179"/>
              <a:gd name="connsiteY1359" fmla="*/ 747857 h 1144126"/>
              <a:gd name="connsiteX1360" fmla="*/ 4730655 w 5205179"/>
              <a:gd name="connsiteY1360" fmla="*/ 814662 h 1144126"/>
              <a:gd name="connsiteX1361" fmla="*/ 4723233 w 5205179"/>
              <a:gd name="connsiteY1361" fmla="*/ 825015 h 1144126"/>
              <a:gd name="connsiteX1362" fmla="*/ 4650665 w 5205179"/>
              <a:gd name="connsiteY1362" fmla="*/ 752057 h 1144126"/>
              <a:gd name="connsiteX1363" fmla="*/ 4584641 w 5205179"/>
              <a:gd name="connsiteY1363" fmla="*/ 828238 h 1144126"/>
              <a:gd name="connsiteX1364" fmla="*/ 4576437 w 5205179"/>
              <a:gd name="connsiteY1364" fmla="*/ 818862 h 1144126"/>
              <a:gd name="connsiteX1365" fmla="*/ 4641679 w 5205179"/>
              <a:gd name="connsiteY1365" fmla="*/ 747857 h 1144126"/>
              <a:gd name="connsiteX1366" fmla="*/ 4592455 w 5205179"/>
              <a:gd name="connsiteY1366" fmla="*/ 747857 h 1144126"/>
              <a:gd name="connsiteX1367" fmla="*/ 4592455 w 5205179"/>
              <a:gd name="connsiteY1367" fmla="*/ 737797 h 1144126"/>
              <a:gd name="connsiteX1368" fmla="*/ 4643633 w 5205179"/>
              <a:gd name="connsiteY1368" fmla="*/ 737797 h 1144126"/>
              <a:gd name="connsiteX1369" fmla="*/ 4645879 w 5205179"/>
              <a:gd name="connsiteY1369" fmla="*/ 685838 h 1144126"/>
              <a:gd name="connsiteX1370" fmla="*/ 4603686 w 5205179"/>
              <a:gd name="connsiteY1370" fmla="*/ 685838 h 1144126"/>
              <a:gd name="connsiteX1371" fmla="*/ 4603686 w 5205179"/>
              <a:gd name="connsiteY1371" fmla="*/ 675973 h 1144126"/>
              <a:gd name="connsiteX1372" fmla="*/ 4645879 w 5205179"/>
              <a:gd name="connsiteY1372" fmla="*/ 675973 h 1144126"/>
              <a:gd name="connsiteX1373" fmla="*/ 4646075 w 5205179"/>
              <a:gd name="connsiteY1373" fmla="*/ 662202 h 1144126"/>
              <a:gd name="connsiteX1374" fmla="*/ 4646075 w 5205179"/>
              <a:gd name="connsiteY1374" fmla="*/ 653607 h 1144126"/>
              <a:gd name="connsiteX1375" fmla="*/ 4646075 w 5205179"/>
              <a:gd name="connsiteY1375" fmla="*/ 640813 h 1144126"/>
              <a:gd name="connsiteX1376" fmla="*/ 4991481 w 5205179"/>
              <a:gd name="connsiteY1376" fmla="*/ 640617 h 1144126"/>
              <a:gd name="connsiteX1377" fmla="*/ 5001834 w 5205179"/>
              <a:gd name="connsiteY1377" fmla="*/ 640617 h 1144126"/>
              <a:gd name="connsiteX1378" fmla="*/ 5001834 w 5205179"/>
              <a:gd name="connsiteY1378" fmla="*/ 828824 h 1144126"/>
              <a:gd name="connsiteX1379" fmla="*/ 4991481 w 5205179"/>
              <a:gd name="connsiteY1379" fmla="*/ 828824 h 1144126"/>
              <a:gd name="connsiteX1380" fmla="*/ 4991481 w 5205179"/>
              <a:gd name="connsiteY1380" fmla="*/ 746587 h 1144126"/>
              <a:gd name="connsiteX1381" fmla="*/ 4957785 w 5205179"/>
              <a:gd name="connsiteY1381" fmla="*/ 780771 h 1144126"/>
              <a:gd name="connsiteX1382" fmla="*/ 4951633 w 5205179"/>
              <a:gd name="connsiteY1382" fmla="*/ 770614 h 1144126"/>
              <a:gd name="connsiteX1383" fmla="*/ 4991481 w 5205179"/>
              <a:gd name="connsiteY1383" fmla="*/ 732230 h 1144126"/>
              <a:gd name="connsiteX1384" fmla="*/ 3221715 w 5205179"/>
              <a:gd name="connsiteY1384" fmla="*/ 640617 h 1144126"/>
              <a:gd name="connsiteX1385" fmla="*/ 3232263 w 5205179"/>
              <a:gd name="connsiteY1385" fmla="*/ 640617 h 1144126"/>
              <a:gd name="connsiteX1386" fmla="*/ 3232263 w 5205179"/>
              <a:gd name="connsiteY1386" fmla="*/ 686033 h 1144126"/>
              <a:gd name="connsiteX1387" fmla="*/ 3278851 w 5205179"/>
              <a:gd name="connsiteY1387" fmla="*/ 686033 h 1144126"/>
              <a:gd name="connsiteX1388" fmla="*/ 3278851 w 5205179"/>
              <a:gd name="connsiteY1388" fmla="*/ 695995 h 1144126"/>
              <a:gd name="connsiteX1389" fmla="*/ 3232263 w 5205179"/>
              <a:gd name="connsiteY1389" fmla="*/ 695995 h 1144126"/>
              <a:gd name="connsiteX1390" fmla="*/ 3232263 w 5205179"/>
              <a:gd name="connsiteY1390" fmla="*/ 749029 h 1144126"/>
              <a:gd name="connsiteX1391" fmla="*/ 3285492 w 5205179"/>
              <a:gd name="connsiteY1391" fmla="*/ 749029 h 1144126"/>
              <a:gd name="connsiteX1392" fmla="*/ 3285492 w 5205179"/>
              <a:gd name="connsiteY1392" fmla="*/ 759187 h 1144126"/>
              <a:gd name="connsiteX1393" fmla="*/ 3232263 w 5205179"/>
              <a:gd name="connsiteY1393" fmla="*/ 759187 h 1144126"/>
              <a:gd name="connsiteX1394" fmla="*/ 3232263 w 5205179"/>
              <a:gd name="connsiteY1394" fmla="*/ 827848 h 1144126"/>
              <a:gd name="connsiteX1395" fmla="*/ 3221715 w 5205179"/>
              <a:gd name="connsiteY1395" fmla="*/ 827848 h 1144126"/>
              <a:gd name="connsiteX1396" fmla="*/ 3221715 w 5205179"/>
              <a:gd name="connsiteY1396" fmla="*/ 759187 h 1144126"/>
              <a:gd name="connsiteX1397" fmla="*/ 3150026 w 5205179"/>
              <a:gd name="connsiteY1397" fmla="*/ 759187 h 1144126"/>
              <a:gd name="connsiteX1398" fmla="*/ 3150026 w 5205179"/>
              <a:gd name="connsiteY1398" fmla="*/ 749029 h 1144126"/>
              <a:gd name="connsiteX1399" fmla="*/ 3221715 w 5205179"/>
              <a:gd name="connsiteY1399" fmla="*/ 749029 h 1144126"/>
              <a:gd name="connsiteX1400" fmla="*/ 3221715 w 5205179"/>
              <a:gd name="connsiteY1400" fmla="*/ 695995 h 1144126"/>
              <a:gd name="connsiteX1401" fmla="*/ 3179913 w 5205179"/>
              <a:gd name="connsiteY1401" fmla="*/ 695995 h 1144126"/>
              <a:gd name="connsiteX1402" fmla="*/ 3163700 w 5205179"/>
              <a:gd name="connsiteY1402" fmla="*/ 732230 h 1144126"/>
              <a:gd name="connsiteX1403" fmla="*/ 3153249 w 5205179"/>
              <a:gd name="connsiteY1403" fmla="*/ 726565 h 1144126"/>
              <a:gd name="connsiteX1404" fmla="*/ 3181085 w 5205179"/>
              <a:gd name="connsiteY1404" fmla="*/ 654974 h 1144126"/>
              <a:gd name="connsiteX1405" fmla="*/ 3192023 w 5205179"/>
              <a:gd name="connsiteY1405" fmla="*/ 657611 h 1144126"/>
              <a:gd name="connsiteX1406" fmla="*/ 3183429 w 5205179"/>
              <a:gd name="connsiteY1406" fmla="*/ 686033 h 1144126"/>
              <a:gd name="connsiteX1407" fmla="*/ 3221715 w 5205179"/>
              <a:gd name="connsiteY1407" fmla="*/ 686033 h 1144126"/>
              <a:gd name="connsiteX1408" fmla="*/ 3421986 w 5205179"/>
              <a:gd name="connsiteY1408" fmla="*/ 640422 h 1144126"/>
              <a:gd name="connsiteX1409" fmla="*/ 3432632 w 5205179"/>
              <a:gd name="connsiteY1409" fmla="*/ 643157 h 1144126"/>
              <a:gd name="connsiteX1410" fmla="*/ 3421791 w 5205179"/>
              <a:gd name="connsiteY1410" fmla="*/ 671969 h 1144126"/>
              <a:gd name="connsiteX1411" fmla="*/ 3486447 w 5205179"/>
              <a:gd name="connsiteY1411" fmla="*/ 671969 h 1144126"/>
              <a:gd name="connsiteX1412" fmla="*/ 3482834 w 5205179"/>
              <a:gd name="connsiteY1412" fmla="*/ 791027 h 1144126"/>
              <a:gd name="connsiteX1413" fmla="*/ 3449431 w 5205179"/>
              <a:gd name="connsiteY1413" fmla="*/ 823648 h 1144126"/>
              <a:gd name="connsiteX1414" fmla="*/ 3436148 w 5205179"/>
              <a:gd name="connsiteY1414" fmla="*/ 823941 h 1144126"/>
              <a:gd name="connsiteX1415" fmla="*/ 3428432 w 5205179"/>
              <a:gd name="connsiteY1415" fmla="*/ 824039 h 1144126"/>
              <a:gd name="connsiteX1416" fmla="*/ 3418177 w 5205179"/>
              <a:gd name="connsiteY1416" fmla="*/ 824039 h 1144126"/>
              <a:gd name="connsiteX1417" fmla="*/ 3415638 w 5205179"/>
              <a:gd name="connsiteY1417" fmla="*/ 813002 h 1144126"/>
              <a:gd name="connsiteX1418" fmla="*/ 3447575 w 5205179"/>
              <a:gd name="connsiteY1418" fmla="*/ 813588 h 1144126"/>
              <a:gd name="connsiteX1419" fmla="*/ 3472383 w 5205179"/>
              <a:gd name="connsiteY1419" fmla="*/ 789855 h 1144126"/>
              <a:gd name="connsiteX1420" fmla="*/ 3475606 w 5205179"/>
              <a:gd name="connsiteY1420" fmla="*/ 682029 h 1144126"/>
              <a:gd name="connsiteX1421" fmla="*/ 3417591 w 5205179"/>
              <a:gd name="connsiteY1421" fmla="*/ 682029 h 1144126"/>
              <a:gd name="connsiteX1422" fmla="*/ 3401183 w 5205179"/>
              <a:gd name="connsiteY1422" fmla="*/ 715041 h 1144126"/>
              <a:gd name="connsiteX1423" fmla="*/ 3392002 w 5205179"/>
              <a:gd name="connsiteY1423" fmla="*/ 709180 h 1144126"/>
              <a:gd name="connsiteX1424" fmla="*/ 3421986 w 5205179"/>
              <a:gd name="connsiteY1424" fmla="*/ 640422 h 1144126"/>
              <a:gd name="connsiteX1425" fmla="*/ 3342777 w 5205179"/>
              <a:gd name="connsiteY1425" fmla="*/ 640422 h 1144126"/>
              <a:gd name="connsiteX1426" fmla="*/ 3353618 w 5205179"/>
              <a:gd name="connsiteY1426" fmla="*/ 642766 h 1144126"/>
              <a:gd name="connsiteX1427" fmla="*/ 3349614 w 5205179"/>
              <a:gd name="connsiteY1427" fmla="*/ 655072 h 1144126"/>
              <a:gd name="connsiteX1428" fmla="*/ 3344047 w 5205179"/>
              <a:gd name="connsiteY1428" fmla="*/ 672359 h 1144126"/>
              <a:gd name="connsiteX1429" fmla="*/ 3383798 w 5205179"/>
              <a:gd name="connsiteY1429" fmla="*/ 672359 h 1144126"/>
              <a:gd name="connsiteX1430" fmla="*/ 3383798 w 5205179"/>
              <a:gd name="connsiteY1430" fmla="*/ 824039 h 1144126"/>
              <a:gd name="connsiteX1431" fmla="*/ 3373445 w 5205179"/>
              <a:gd name="connsiteY1431" fmla="*/ 824039 h 1144126"/>
              <a:gd name="connsiteX1432" fmla="*/ 3373445 w 5205179"/>
              <a:gd name="connsiteY1432" fmla="*/ 808021 h 1144126"/>
              <a:gd name="connsiteX1433" fmla="*/ 3323634 w 5205179"/>
              <a:gd name="connsiteY1433" fmla="*/ 808021 h 1144126"/>
              <a:gd name="connsiteX1434" fmla="*/ 3323634 w 5205179"/>
              <a:gd name="connsiteY1434" fmla="*/ 825406 h 1144126"/>
              <a:gd name="connsiteX1435" fmla="*/ 3313183 w 5205179"/>
              <a:gd name="connsiteY1435" fmla="*/ 825406 h 1144126"/>
              <a:gd name="connsiteX1436" fmla="*/ 3313183 w 5205179"/>
              <a:gd name="connsiteY1436" fmla="*/ 672359 h 1144126"/>
              <a:gd name="connsiteX1437" fmla="*/ 3333596 w 5205179"/>
              <a:gd name="connsiteY1437" fmla="*/ 672359 h 1144126"/>
              <a:gd name="connsiteX1438" fmla="*/ 3342777 w 5205179"/>
              <a:gd name="connsiteY1438" fmla="*/ 640422 h 1144126"/>
              <a:gd name="connsiteX1439" fmla="*/ 2503163 w 5205179"/>
              <a:gd name="connsiteY1439" fmla="*/ 640422 h 1144126"/>
              <a:gd name="connsiteX1440" fmla="*/ 2513125 w 5205179"/>
              <a:gd name="connsiteY1440" fmla="*/ 640422 h 1144126"/>
              <a:gd name="connsiteX1441" fmla="*/ 2513125 w 5205179"/>
              <a:gd name="connsiteY1441" fmla="*/ 682615 h 1144126"/>
              <a:gd name="connsiteX1442" fmla="*/ 2534710 w 5205179"/>
              <a:gd name="connsiteY1442" fmla="*/ 682615 h 1144126"/>
              <a:gd name="connsiteX1443" fmla="*/ 2534710 w 5205179"/>
              <a:gd name="connsiteY1443" fmla="*/ 691991 h 1144126"/>
              <a:gd name="connsiteX1444" fmla="*/ 2513125 w 5205179"/>
              <a:gd name="connsiteY1444" fmla="*/ 691991 h 1144126"/>
              <a:gd name="connsiteX1445" fmla="*/ 2513125 w 5205179"/>
              <a:gd name="connsiteY1445" fmla="*/ 735453 h 1144126"/>
              <a:gd name="connsiteX1446" fmla="*/ 2529045 w 5205179"/>
              <a:gd name="connsiteY1446" fmla="*/ 730277 h 1144126"/>
              <a:gd name="connsiteX1447" fmla="*/ 2534124 w 5205179"/>
              <a:gd name="connsiteY1447" fmla="*/ 728616 h 1144126"/>
              <a:gd name="connsiteX1448" fmla="*/ 2534710 w 5205179"/>
              <a:gd name="connsiteY1448" fmla="*/ 738774 h 1144126"/>
              <a:gd name="connsiteX1449" fmla="*/ 2513125 w 5205179"/>
              <a:gd name="connsiteY1449" fmla="*/ 745611 h 1144126"/>
              <a:gd name="connsiteX1450" fmla="*/ 2513125 w 5205179"/>
              <a:gd name="connsiteY1450" fmla="*/ 806458 h 1144126"/>
              <a:gd name="connsiteX1451" fmla="*/ 2495155 w 5205179"/>
              <a:gd name="connsiteY1451" fmla="*/ 825015 h 1144126"/>
              <a:gd name="connsiteX1452" fmla="*/ 2479918 w 5205179"/>
              <a:gd name="connsiteY1452" fmla="*/ 825211 h 1144126"/>
              <a:gd name="connsiteX1453" fmla="*/ 2477281 w 5205179"/>
              <a:gd name="connsiteY1453" fmla="*/ 814662 h 1144126"/>
              <a:gd name="connsiteX1454" fmla="*/ 2493689 w 5205179"/>
              <a:gd name="connsiteY1454" fmla="*/ 815248 h 1144126"/>
              <a:gd name="connsiteX1455" fmla="*/ 2503163 w 5205179"/>
              <a:gd name="connsiteY1455" fmla="*/ 805579 h 1144126"/>
              <a:gd name="connsiteX1456" fmla="*/ 2503163 w 5205179"/>
              <a:gd name="connsiteY1456" fmla="*/ 748834 h 1144126"/>
              <a:gd name="connsiteX1457" fmla="*/ 2478160 w 5205179"/>
              <a:gd name="connsiteY1457" fmla="*/ 757038 h 1144126"/>
              <a:gd name="connsiteX1458" fmla="*/ 2476500 w 5205179"/>
              <a:gd name="connsiteY1458" fmla="*/ 745806 h 1144126"/>
              <a:gd name="connsiteX1459" fmla="*/ 2501601 w 5205179"/>
              <a:gd name="connsiteY1459" fmla="*/ 738872 h 1144126"/>
              <a:gd name="connsiteX1460" fmla="*/ 2503163 w 5205179"/>
              <a:gd name="connsiteY1460" fmla="*/ 738383 h 1144126"/>
              <a:gd name="connsiteX1461" fmla="*/ 2503163 w 5205179"/>
              <a:gd name="connsiteY1461" fmla="*/ 691991 h 1144126"/>
              <a:gd name="connsiteX1462" fmla="*/ 2478355 w 5205179"/>
              <a:gd name="connsiteY1462" fmla="*/ 691991 h 1144126"/>
              <a:gd name="connsiteX1463" fmla="*/ 2478355 w 5205179"/>
              <a:gd name="connsiteY1463" fmla="*/ 682615 h 1144126"/>
              <a:gd name="connsiteX1464" fmla="*/ 2503163 w 5205179"/>
              <a:gd name="connsiteY1464" fmla="*/ 682615 h 1144126"/>
              <a:gd name="connsiteX1465" fmla="*/ 1677614 w 5205179"/>
              <a:gd name="connsiteY1465" fmla="*/ 640422 h 1144126"/>
              <a:gd name="connsiteX1466" fmla="*/ 1692459 w 5205179"/>
              <a:gd name="connsiteY1466" fmla="*/ 666402 h 1144126"/>
              <a:gd name="connsiteX1467" fmla="*/ 1682888 w 5205179"/>
              <a:gd name="connsiteY1467" fmla="*/ 671383 h 1144126"/>
              <a:gd name="connsiteX1468" fmla="*/ 1668433 w 5205179"/>
              <a:gd name="connsiteY1468" fmla="*/ 644817 h 1144126"/>
              <a:gd name="connsiteX1469" fmla="*/ 2824739 w 5205179"/>
              <a:gd name="connsiteY1469" fmla="*/ 640226 h 1144126"/>
              <a:gd name="connsiteX1470" fmla="*/ 2832259 w 5205179"/>
              <a:gd name="connsiteY1470" fmla="*/ 646966 h 1144126"/>
              <a:gd name="connsiteX1471" fmla="*/ 2810870 w 5205179"/>
              <a:gd name="connsiteY1471" fmla="*/ 666011 h 1144126"/>
              <a:gd name="connsiteX1472" fmla="*/ 2868299 w 5205179"/>
              <a:gd name="connsiteY1472" fmla="*/ 666011 h 1144126"/>
              <a:gd name="connsiteX1473" fmla="*/ 2868299 w 5205179"/>
              <a:gd name="connsiteY1473" fmla="*/ 675192 h 1144126"/>
              <a:gd name="connsiteX1474" fmla="*/ 2785867 w 5205179"/>
              <a:gd name="connsiteY1474" fmla="*/ 675192 h 1144126"/>
              <a:gd name="connsiteX1475" fmla="*/ 2785867 w 5205179"/>
              <a:gd name="connsiteY1475" fmla="*/ 696191 h 1144126"/>
              <a:gd name="connsiteX1476" fmla="*/ 2859704 w 5205179"/>
              <a:gd name="connsiteY1476" fmla="*/ 696191 h 1144126"/>
              <a:gd name="connsiteX1477" fmla="*/ 2859704 w 5205179"/>
              <a:gd name="connsiteY1477" fmla="*/ 705176 h 1144126"/>
              <a:gd name="connsiteX1478" fmla="*/ 2785867 w 5205179"/>
              <a:gd name="connsiteY1478" fmla="*/ 705176 h 1144126"/>
              <a:gd name="connsiteX1479" fmla="*/ 2785867 w 5205179"/>
              <a:gd name="connsiteY1479" fmla="*/ 727054 h 1144126"/>
              <a:gd name="connsiteX1480" fmla="*/ 2870741 w 5205179"/>
              <a:gd name="connsiteY1480" fmla="*/ 727054 h 1144126"/>
              <a:gd name="connsiteX1481" fmla="*/ 2870741 w 5205179"/>
              <a:gd name="connsiteY1481" fmla="*/ 736235 h 1144126"/>
              <a:gd name="connsiteX1482" fmla="*/ 2690640 w 5205179"/>
              <a:gd name="connsiteY1482" fmla="*/ 736235 h 1144126"/>
              <a:gd name="connsiteX1483" fmla="*/ 2690640 w 5205179"/>
              <a:gd name="connsiteY1483" fmla="*/ 727054 h 1144126"/>
              <a:gd name="connsiteX1484" fmla="*/ 2775514 w 5205179"/>
              <a:gd name="connsiteY1484" fmla="*/ 727054 h 1144126"/>
              <a:gd name="connsiteX1485" fmla="*/ 2775514 w 5205179"/>
              <a:gd name="connsiteY1485" fmla="*/ 705176 h 1144126"/>
              <a:gd name="connsiteX1486" fmla="*/ 2701481 w 5205179"/>
              <a:gd name="connsiteY1486" fmla="*/ 705176 h 1144126"/>
              <a:gd name="connsiteX1487" fmla="*/ 2701481 w 5205179"/>
              <a:gd name="connsiteY1487" fmla="*/ 696191 h 1144126"/>
              <a:gd name="connsiteX1488" fmla="*/ 2775514 w 5205179"/>
              <a:gd name="connsiteY1488" fmla="*/ 696191 h 1144126"/>
              <a:gd name="connsiteX1489" fmla="*/ 2775514 w 5205179"/>
              <a:gd name="connsiteY1489" fmla="*/ 675192 h 1144126"/>
              <a:gd name="connsiteX1490" fmla="*/ 2692887 w 5205179"/>
              <a:gd name="connsiteY1490" fmla="*/ 675192 h 1144126"/>
              <a:gd name="connsiteX1491" fmla="*/ 2692887 w 5205179"/>
              <a:gd name="connsiteY1491" fmla="*/ 666011 h 1144126"/>
              <a:gd name="connsiteX1492" fmla="*/ 2796708 w 5205179"/>
              <a:gd name="connsiteY1492" fmla="*/ 666011 h 1144126"/>
              <a:gd name="connsiteX1493" fmla="*/ 2822688 w 5205179"/>
              <a:gd name="connsiteY1493" fmla="*/ 642180 h 1144126"/>
              <a:gd name="connsiteX1494" fmla="*/ 2824739 w 5205179"/>
              <a:gd name="connsiteY1494" fmla="*/ 640226 h 1144126"/>
              <a:gd name="connsiteX1495" fmla="*/ 2591553 w 5205179"/>
              <a:gd name="connsiteY1495" fmla="*/ 640226 h 1144126"/>
              <a:gd name="connsiteX1496" fmla="*/ 2601906 w 5205179"/>
              <a:gd name="connsiteY1496" fmla="*/ 642766 h 1144126"/>
              <a:gd name="connsiteX1497" fmla="*/ 2591163 w 5205179"/>
              <a:gd name="connsiteY1497" fmla="*/ 667769 h 1144126"/>
              <a:gd name="connsiteX1498" fmla="*/ 2659531 w 5205179"/>
              <a:gd name="connsiteY1498" fmla="*/ 667769 h 1144126"/>
              <a:gd name="connsiteX1499" fmla="*/ 2659531 w 5205179"/>
              <a:gd name="connsiteY1499" fmla="*/ 677047 h 1144126"/>
              <a:gd name="connsiteX1500" fmla="*/ 2617728 w 5205179"/>
              <a:gd name="connsiteY1500" fmla="*/ 677047 h 1144126"/>
              <a:gd name="connsiteX1501" fmla="*/ 2664511 w 5205179"/>
              <a:gd name="connsiteY1501" fmla="*/ 711231 h 1144126"/>
              <a:gd name="connsiteX1502" fmla="*/ 2658554 w 5205179"/>
              <a:gd name="connsiteY1502" fmla="*/ 720412 h 1144126"/>
              <a:gd name="connsiteX1503" fmla="*/ 2607180 w 5205179"/>
              <a:gd name="connsiteY1503" fmla="*/ 677047 h 1144126"/>
              <a:gd name="connsiteX1504" fmla="*/ 2585986 w 5205179"/>
              <a:gd name="connsiteY1504" fmla="*/ 677047 h 1144126"/>
              <a:gd name="connsiteX1505" fmla="*/ 2536761 w 5205179"/>
              <a:gd name="connsiteY1505" fmla="*/ 722854 h 1144126"/>
              <a:gd name="connsiteX1506" fmla="*/ 2529925 w 5205179"/>
              <a:gd name="connsiteY1506" fmla="*/ 714650 h 1144126"/>
              <a:gd name="connsiteX1507" fmla="*/ 2574363 w 5205179"/>
              <a:gd name="connsiteY1507" fmla="*/ 677047 h 1144126"/>
              <a:gd name="connsiteX1508" fmla="*/ 2538715 w 5205179"/>
              <a:gd name="connsiteY1508" fmla="*/ 677047 h 1144126"/>
              <a:gd name="connsiteX1509" fmla="*/ 2538715 w 5205179"/>
              <a:gd name="connsiteY1509" fmla="*/ 667769 h 1144126"/>
              <a:gd name="connsiteX1510" fmla="*/ 2580126 w 5205179"/>
              <a:gd name="connsiteY1510" fmla="*/ 667769 h 1144126"/>
              <a:gd name="connsiteX1511" fmla="*/ 2591553 w 5205179"/>
              <a:gd name="connsiteY1511" fmla="*/ 640226 h 1144126"/>
              <a:gd name="connsiteX1512" fmla="*/ 46588 w 5205179"/>
              <a:gd name="connsiteY1512" fmla="*/ 640226 h 1144126"/>
              <a:gd name="connsiteX1513" fmla="*/ 57234 w 5205179"/>
              <a:gd name="connsiteY1513" fmla="*/ 640226 h 1144126"/>
              <a:gd name="connsiteX1514" fmla="*/ 57234 w 5205179"/>
              <a:gd name="connsiteY1514" fmla="*/ 676168 h 1144126"/>
              <a:gd name="connsiteX1515" fmla="*/ 93859 w 5205179"/>
              <a:gd name="connsiteY1515" fmla="*/ 676168 h 1144126"/>
              <a:gd name="connsiteX1516" fmla="*/ 93859 w 5205179"/>
              <a:gd name="connsiteY1516" fmla="*/ 685838 h 1144126"/>
              <a:gd name="connsiteX1517" fmla="*/ 57234 w 5205179"/>
              <a:gd name="connsiteY1517" fmla="*/ 685838 h 1144126"/>
              <a:gd name="connsiteX1518" fmla="*/ 57234 w 5205179"/>
              <a:gd name="connsiteY1518" fmla="*/ 725393 h 1144126"/>
              <a:gd name="connsiteX1519" fmla="*/ 99231 w 5205179"/>
              <a:gd name="connsiteY1519" fmla="*/ 725393 h 1144126"/>
              <a:gd name="connsiteX1520" fmla="*/ 99231 w 5205179"/>
              <a:gd name="connsiteY1520" fmla="*/ 734965 h 1144126"/>
              <a:gd name="connsiteX1521" fmla="*/ 44635 w 5205179"/>
              <a:gd name="connsiteY1521" fmla="*/ 734965 h 1144126"/>
              <a:gd name="connsiteX1522" fmla="*/ 53425 w 5205179"/>
              <a:gd name="connsiteY1522" fmla="*/ 737993 h 1144126"/>
              <a:gd name="connsiteX1523" fmla="*/ 17678 w 5205179"/>
              <a:gd name="connsiteY1523" fmla="*/ 792394 h 1144126"/>
              <a:gd name="connsiteX1524" fmla="*/ 57038 w 5205179"/>
              <a:gd name="connsiteY1524" fmla="*/ 790831 h 1144126"/>
              <a:gd name="connsiteX1525" fmla="*/ 78623 w 5205179"/>
              <a:gd name="connsiteY1525" fmla="*/ 789855 h 1144126"/>
              <a:gd name="connsiteX1526" fmla="*/ 61824 w 5205179"/>
              <a:gd name="connsiteY1526" fmla="*/ 758796 h 1144126"/>
              <a:gd name="connsiteX1527" fmla="*/ 70810 w 5205179"/>
              <a:gd name="connsiteY1527" fmla="*/ 754401 h 1144126"/>
              <a:gd name="connsiteX1528" fmla="*/ 101087 w 5205179"/>
              <a:gd name="connsiteY1528" fmla="*/ 810072 h 1144126"/>
              <a:gd name="connsiteX1529" fmla="*/ 91222 w 5205179"/>
              <a:gd name="connsiteY1529" fmla="*/ 814858 h 1144126"/>
              <a:gd name="connsiteX1530" fmla="*/ 83214 w 5205179"/>
              <a:gd name="connsiteY1530" fmla="*/ 798840 h 1144126"/>
              <a:gd name="connsiteX1531" fmla="*/ 24026 w 5205179"/>
              <a:gd name="connsiteY1531" fmla="*/ 801868 h 1144126"/>
              <a:gd name="connsiteX1532" fmla="*/ 8009 w 5205179"/>
              <a:gd name="connsiteY1532" fmla="*/ 803626 h 1144126"/>
              <a:gd name="connsiteX1533" fmla="*/ 2832 w 5205179"/>
              <a:gd name="connsiteY1533" fmla="*/ 792980 h 1144126"/>
              <a:gd name="connsiteX1534" fmla="*/ 15627 w 5205179"/>
              <a:gd name="connsiteY1534" fmla="*/ 779404 h 1144126"/>
              <a:gd name="connsiteX1535" fmla="*/ 41997 w 5205179"/>
              <a:gd name="connsiteY1535" fmla="*/ 734965 h 1144126"/>
              <a:gd name="connsiteX1536" fmla="*/ 2246 w 5205179"/>
              <a:gd name="connsiteY1536" fmla="*/ 734965 h 1144126"/>
              <a:gd name="connsiteX1537" fmla="*/ 2246 w 5205179"/>
              <a:gd name="connsiteY1537" fmla="*/ 725393 h 1144126"/>
              <a:gd name="connsiteX1538" fmla="*/ 46588 w 5205179"/>
              <a:gd name="connsiteY1538" fmla="*/ 725393 h 1144126"/>
              <a:gd name="connsiteX1539" fmla="*/ 46588 w 5205179"/>
              <a:gd name="connsiteY1539" fmla="*/ 685838 h 1144126"/>
              <a:gd name="connsiteX1540" fmla="*/ 7618 w 5205179"/>
              <a:gd name="connsiteY1540" fmla="*/ 685838 h 1144126"/>
              <a:gd name="connsiteX1541" fmla="*/ 7618 w 5205179"/>
              <a:gd name="connsiteY1541" fmla="*/ 676168 h 1144126"/>
              <a:gd name="connsiteX1542" fmla="*/ 46588 w 5205179"/>
              <a:gd name="connsiteY1542" fmla="*/ 676168 h 1144126"/>
              <a:gd name="connsiteX1543" fmla="*/ 2735861 w 5205179"/>
              <a:gd name="connsiteY1543" fmla="*/ 639836 h 1144126"/>
              <a:gd name="connsiteX1544" fmla="*/ 2758911 w 5205179"/>
              <a:gd name="connsiteY1544" fmla="*/ 658002 h 1144126"/>
              <a:gd name="connsiteX1545" fmla="*/ 2751292 w 5205179"/>
              <a:gd name="connsiteY1545" fmla="*/ 665034 h 1144126"/>
              <a:gd name="connsiteX1546" fmla="*/ 2728926 w 5205179"/>
              <a:gd name="connsiteY1546" fmla="*/ 646184 h 1144126"/>
              <a:gd name="connsiteX1547" fmla="*/ 4841704 w 5205179"/>
              <a:gd name="connsiteY1547" fmla="*/ 639640 h 1144126"/>
              <a:gd name="connsiteX1548" fmla="*/ 4847662 w 5205179"/>
              <a:gd name="connsiteY1548" fmla="*/ 663374 h 1144126"/>
              <a:gd name="connsiteX1549" fmla="*/ 4922671 w 5205179"/>
              <a:gd name="connsiteY1549" fmla="*/ 663374 h 1144126"/>
              <a:gd name="connsiteX1550" fmla="*/ 4922671 w 5205179"/>
              <a:gd name="connsiteY1550" fmla="*/ 696386 h 1144126"/>
              <a:gd name="connsiteX1551" fmla="*/ 4912123 w 5205179"/>
              <a:gd name="connsiteY1551" fmla="*/ 696386 h 1144126"/>
              <a:gd name="connsiteX1552" fmla="*/ 4912123 w 5205179"/>
              <a:gd name="connsiteY1552" fmla="*/ 673238 h 1144126"/>
              <a:gd name="connsiteX1553" fmla="*/ 4764839 w 5205179"/>
              <a:gd name="connsiteY1553" fmla="*/ 673238 h 1144126"/>
              <a:gd name="connsiteX1554" fmla="*/ 4764839 w 5205179"/>
              <a:gd name="connsiteY1554" fmla="*/ 696191 h 1144126"/>
              <a:gd name="connsiteX1555" fmla="*/ 4754291 w 5205179"/>
              <a:gd name="connsiteY1555" fmla="*/ 696191 h 1144126"/>
              <a:gd name="connsiteX1556" fmla="*/ 4754291 w 5205179"/>
              <a:gd name="connsiteY1556" fmla="*/ 663374 h 1144126"/>
              <a:gd name="connsiteX1557" fmla="*/ 4836137 w 5205179"/>
              <a:gd name="connsiteY1557" fmla="*/ 663374 h 1144126"/>
              <a:gd name="connsiteX1558" fmla="*/ 4830473 w 5205179"/>
              <a:gd name="connsiteY1558" fmla="*/ 641985 h 1144126"/>
              <a:gd name="connsiteX1559" fmla="*/ 895429 w 5205179"/>
              <a:gd name="connsiteY1559" fmla="*/ 639640 h 1144126"/>
              <a:gd name="connsiteX1560" fmla="*/ 906368 w 5205179"/>
              <a:gd name="connsiteY1560" fmla="*/ 641008 h 1144126"/>
              <a:gd name="connsiteX1561" fmla="*/ 897773 w 5205179"/>
              <a:gd name="connsiteY1561" fmla="*/ 684177 h 1144126"/>
              <a:gd name="connsiteX1562" fmla="*/ 1006966 w 5205179"/>
              <a:gd name="connsiteY1562" fmla="*/ 684177 h 1144126"/>
              <a:gd name="connsiteX1563" fmla="*/ 1006966 w 5205179"/>
              <a:gd name="connsiteY1563" fmla="*/ 694237 h 1144126"/>
              <a:gd name="connsiteX1564" fmla="*/ 895429 w 5205179"/>
              <a:gd name="connsiteY1564" fmla="*/ 694237 h 1144126"/>
              <a:gd name="connsiteX1565" fmla="*/ 886346 w 5205179"/>
              <a:gd name="connsiteY1565" fmla="*/ 723245 h 1144126"/>
              <a:gd name="connsiteX1566" fmla="*/ 984210 w 5205179"/>
              <a:gd name="connsiteY1566" fmla="*/ 723245 h 1144126"/>
              <a:gd name="connsiteX1567" fmla="*/ 984210 w 5205179"/>
              <a:gd name="connsiteY1567" fmla="*/ 732426 h 1144126"/>
              <a:gd name="connsiteX1568" fmla="*/ 942017 w 5205179"/>
              <a:gd name="connsiteY1568" fmla="*/ 790831 h 1144126"/>
              <a:gd name="connsiteX1569" fmla="*/ 1005599 w 5205179"/>
              <a:gd name="connsiteY1569" fmla="*/ 815248 h 1144126"/>
              <a:gd name="connsiteX1570" fmla="*/ 999641 w 5205179"/>
              <a:gd name="connsiteY1570" fmla="*/ 826383 h 1144126"/>
              <a:gd name="connsiteX1571" fmla="*/ 932641 w 5205179"/>
              <a:gd name="connsiteY1571" fmla="*/ 797375 h 1144126"/>
              <a:gd name="connsiteX1572" fmla="*/ 860171 w 5205179"/>
              <a:gd name="connsiteY1572" fmla="*/ 828434 h 1144126"/>
              <a:gd name="connsiteX1573" fmla="*/ 853627 w 5205179"/>
              <a:gd name="connsiteY1573" fmla="*/ 817592 h 1144126"/>
              <a:gd name="connsiteX1574" fmla="*/ 923753 w 5205179"/>
              <a:gd name="connsiteY1574" fmla="*/ 790636 h 1144126"/>
              <a:gd name="connsiteX1575" fmla="*/ 884588 w 5205179"/>
              <a:gd name="connsiteY1575" fmla="*/ 732816 h 1144126"/>
              <a:gd name="connsiteX1576" fmla="*/ 882634 w 5205179"/>
              <a:gd name="connsiteY1576" fmla="*/ 732816 h 1144126"/>
              <a:gd name="connsiteX1577" fmla="*/ 826377 w 5205179"/>
              <a:gd name="connsiteY1577" fmla="*/ 819253 h 1144126"/>
              <a:gd name="connsiteX1578" fmla="*/ 817783 w 5205179"/>
              <a:gd name="connsiteY1578" fmla="*/ 810853 h 1144126"/>
              <a:gd name="connsiteX1579" fmla="*/ 884002 w 5205179"/>
              <a:gd name="connsiteY1579" fmla="*/ 694237 h 1144126"/>
              <a:gd name="connsiteX1580" fmla="*/ 828624 w 5205179"/>
              <a:gd name="connsiteY1580" fmla="*/ 694237 h 1144126"/>
              <a:gd name="connsiteX1581" fmla="*/ 828624 w 5205179"/>
              <a:gd name="connsiteY1581" fmla="*/ 682029 h 1144126"/>
              <a:gd name="connsiteX1582" fmla="*/ 842786 w 5205179"/>
              <a:gd name="connsiteY1582" fmla="*/ 646966 h 1144126"/>
              <a:gd name="connsiteX1583" fmla="*/ 853627 w 5205179"/>
              <a:gd name="connsiteY1583" fmla="*/ 649993 h 1144126"/>
              <a:gd name="connsiteX1584" fmla="*/ 839367 w 5205179"/>
              <a:gd name="connsiteY1584" fmla="*/ 684177 h 1144126"/>
              <a:gd name="connsiteX1585" fmla="*/ 886834 w 5205179"/>
              <a:gd name="connsiteY1585" fmla="*/ 684177 h 1144126"/>
              <a:gd name="connsiteX1586" fmla="*/ 895429 w 5205179"/>
              <a:gd name="connsiteY1586" fmla="*/ 639640 h 1144126"/>
              <a:gd name="connsiteX1587" fmla="*/ 3594469 w 5205179"/>
              <a:gd name="connsiteY1587" fmla="*/ 639445 h 1144126"/>
              <a:gd name="connsiteX1588" fmla="*/ 3604821 w 5205179"/>
              <a:gd name="connsiteY1588" fmla="*/ 639445 h 1144126"/>
              <a:gd name="connsiteX1589" fmla="*/ 3604821 w 5205179"/>
              <a:gd name="connsiteY1589" fmla="*/ 655756 h 1144126"/>
              <a:gd name="connsiteX1590" fmla="*/ 3689891 w 5205179"/>
              <a:gd name="connsiteY1590" fmla="*/ 655756 h 1144126"/>
              <a:gd name="connsiteX1591" fmla="*/ 3689891 w 5205179"/>
              <a:gd name="connsiteY1591" fmla="*/ 665034 h 1144126"/>
              <a:gd name="connsiteX1592" fmla="*/ 3604821 w 5205179"/>
              <a:gd name="connsiteY1592" fmla="*/ 665034 h 1144126"/>
              <a:gd name="connsiteX1593" fmla="*/ 3604821 w 5205179"/>
              <a:gd name="connsiteY1593" fmla="*/ 681833 h 1144126"/>
              <a:gd name="connsiteX1594" fmla="*/ 3664692 w 5205179"/>
              <a:gd name="connsiteY1594" fmla="*/ 681833 h 1144126"/>
              <a:gd name="connsiteX1595" fmla="*/ 3664692 w 5205179"/>
              <a:gd name="connsiteY1595" fmla="*/ 781260 h 1144126"/>
              <a:gd name="connsiteX1596" fmla="*/ 3693407 w 5205179"/>
              <a:gd name="connsiteY1596" fmla="*/ 781260 h 1144126"/>
              <a:gd name="connsiteX1597" fmla="*/ 3693407 w 5205179"/>
              <a:gd name="connsiteY1597" fmla="*/ 790441 h 1144126"/>
              <a:gd name="connsiteX1598" fmla="*/ 3506665 w 5205179"/>
              <a:gd name="connsiteY1598" fmla="*/ 790441 h 1144126"/>
              <a:gd name="connsiteX1599" fmla="*/ 3506665 w 5205179"/>
              <a:gd name="connsiteY1599" fmla="*/ 781260 h 1144126"/>
              <a:gd name="connsiteX1600" fmla="*/ 3534793 w 5205179"/>
              <a:gd name="connsiteY1600" fmla="*/ 781260 h 1144126"/>
              <a:gd name="connsiteX1601" fmla="*/ 3534793 w 5205179"/>
              <a:gd name="connsiteY1601" fmla="*/ 681833 h 1144126"/>
              <a:gd name="connsiteX1602" fmla="*/ 3594469 w 5205179"/>
              <a:gd name="connsiteY1602" fmla="*/ 681833 h 1144126"/>
              <a:gd name="connsiteX1603" fmla="*/ 3594469 w 5205179"/>
              <a:gd name="connsiteY1603" fmla="*/ 665034 h 1144126"/>
              <a:gd name="connsiteX1604" fmla="*/ 3510181 w 5205179"/>
              <a:gd name="connsiteY1604" fmla="*/ 665034 h 1144126"/>
              <a:gd name="connsiteX1605" fmla="*/ 3510181 w 5205179"/>
              <a:gd name="connsiteY1605" fmla="*/ 655756 h 1144126"/>
              <a:gd name="connsiteX1606" fmla="*/ 3594469 w 5205179"/>
              <a:gd name="connsiteY1606" fmla="*/ 655756 h 1144126"/>
              <a:gd name="connsiteX1607" fmla="*/ 2142469 w 5205179"/>
              <a:gd name="connsiteY1607" fmla="*/ 639445 h 1144126"/>
              <a:gd name="connsiteX1608" fmla="*/ 2153799 w 5205179"/>
              <a:gd name="connsiteY1608" fmla="*/ 639445 h 1144126"/>
              <a:gd name="connsiteX1609" fmla="*/ 2150869 w 5205179"/>
              <a:gd name="connsiteY1609" fmla="*/ 691600 h 1144126"/>
              <a:gd name="connsiteX1610" fmla="*/ 2234277 w 5205179"/>
              <a:gd name="connsiteY1610" fmla="*/ 691600 h 1144126"/>
              <a:gd name="connsiteX1611" fmla="*/ 2231054 w 5205179"/>
              <a:gd name="connsiteY1611" fmla="*/ 784190 h 1144126"/>
              <a:gd name="connsiteX1612" fmla="*/ 2194233 w 5205179"/>
              <a:gd name="connsiteY1612" fmla="*/ 823257 h 1144126"/>
              <a:gd name="connsiteX1613" fmla="*/ 2159659 w 5205179"/>
              <a:gd name="connsiteY1613" fmla="*/ 823648 h 1144126"/>
              <a:gd name="connsiteX1614" fmla="*/ 2156631 w 5205179"/>
              <a:gd name="connsiteY1614" fmla="*/ 810658 h 1144126"/>
              <a:gd name="connsiteX1615" fmla="*/ 2192475 w 5205179"/>
              <a:gd name="connsiteY1615" fmla="*/ 811244 h 1144126"/>
              <a:gd name="connsiteX1616" fmla="*/ 2212986 w 5205179"/>
              <a:gd name="connsiteY1616" fmla="*/ 805677 h 1144126"/>
              <a:gd name="connsiteX1617" fmla="*/ 2219823 w 5205179"/>
              <a:gd name="connsiteY1617" fmla="*/ 784385 h 1144126"/>
              <a:gd name="connsiteX1618" fmla="*/ 2223046 w 5205179"/>
              <a:gd name="connsiteY1618" fmla="*/ 702246 h 1144126"/>
              <a:gd name="connsiteX1619" fmla="*/ 2149404 w 5205179"/>
              <a:gd name="connsiteY1619" fmla="*/ 702246 h 1144126"/>
              <a:gd name="connsiteX1620" fmla="*/ 2070585 w 5205179"/>
              <a:gd name="connsiteY1620" fmla="*/ 829020 h 1144126"/>
              <a:gd name="connsiteX1621" fmla="*/ 2061795 w 5205179"/>
              <a:gd name="connsiteY1621" fmla="*/ 819643 h 1144126"/>
              <a:gd name="connsiteX1622" fmla="*/ 2138660 w 5205179"/>
              <a:gd name="connsiteY1622" fmla="*/ 702246 h 1144126"/>
              <a:gd name="connsiteX1623" fmla="*/ 2065213 w 5205179"/>
              <a:gd name="connsiteY1623" fmla="*/ 702246 h 1144126"/>
              <a:gd name="connsiteX1624" fmla="*/ 2065213 w 5205179"/>
              <a:gd name="connsiteY1624" fmla="*/ 691600 h 1144126"/>
              <a:gd name="connsiteX1625" fmla="*/ 2139832 w 5205179"/>
              <a:gd name="connsiteY1625" fmla="*/ 691600 h 1144126"/>
              <a:gd name="connsiteX1626" fmla="*/ 2142469 w 5205179"/>
              <a:gd name="connsiteY1626" fmla="*/ 639445 h 1144126"/>
              <a:gd name="connsiteX1627" fmla="*/ 275425 w 5205179"/>
              <a:gd name="connsiteY1627" fmla="*/ 639445 h 1144126"/>
              <a:gd name="connsiteX1628" fmla="*/ 286266 w 5205179"/>
              <a:gd name="connsiteY1628" fmla="*/ 641594 h 1144126"/>
              <a:gd name="connsiteX1629" fmla="*/ 275816 w 5205179"/>
              <a:gd name="connsiteY1629" fmla="*/ 667378 h 1144126"/>
              <a:gd name="connsiteX1630" fmla="*/ 388525 w 5205179"/>
              <a:gd name="connsiteY1630" fmla="*/ 667378 h 1144126"/>
              <a:gd name="connsiteX1631" fmla="*/ 388525 w 5205179"/>
              <a:gd name="connsiteY1631" fmla="*/ 677438 h 1144126"/>
              <a:gd name="connsiteX1632" fmla="*/ 271421 w 5205179"/>
              <a:gd name="connsiteY1632" fmla="*/ 677438 h 1144126"/>
              <a:gd name="connsiteX1633" fmla="*/ 243878 w 5205179"/>
              <a:gd name="connsiteY1633" fmla="*/ 723245 h 1144126"/>
              <a:gd name="connsiteX1634" fmla="*/ 243878 w 5205179"/>
              <a:gd name="connsiteY1634" fmla="*/ 827262 h 1144126"/>
              <a:gd name="connsiteX1635" fmla="*/ 233037 w 5205179"/>
              <a:gd name="connsiteY1635" fmla="*/ 827262 h 1144126"/>
              <a:gd name="connsiteX1636" fmla="*/ 233037 w 5205179"/>
              <a:gd name="connsiteY1636" fmla="*/ 736235 h 1144126"/>
              <a:gd name="connsiteX1637" fmla="*/ 207448 w 5205179"/>
              <a:gd name="connsiteY1637" fmla="*/ 761824 h 1144126"/>
              <a:gd name="connsiteX1638" fmla="*/ 200025 w 5205179"/>
              <a:gd name="connsiteY1638" fmla="*/ 753229 h 1144126"/>
              <a:gd name="connsiteX1639" fmla="*/ 259505 w 5205179"/>
              <a:gd name="connsiteY1639" fmla="*/ 677438 h 1144126"/>
              <a:gd name="connsiteX1640" fmla="*/ 208620 w 5205179"/>
              <a:gd name="connsiteY1640" fmla="*/ 677438 h 1144126"/>
              <a:gd name="connsiteX1641" fmla="*/ 208620 w 5205179"/>
              <a:gd name="connsiteY1641" fmla="*/ 667378 h 1144126"/>
              <a:gd name="connsiteX1642" fmla="*/ 264291 w 5205179"/>
              <a:gd name="connsiteY1642" fmla="*/ 667378 h 1144126"/>
              <a:gd name="connsiteX1643" fmla="*/ 275425 w 5205179"/>
              <a:gd name="connsiteY1643" fmla="*/ 639445 h 1144126"/>
              <a:gd name="connsiteX1644" fmla="*/ 2975149 w 5205179"/>
              <a:gd name="connsiteY1644" fmla="*/ 639152 h 1144126"/>
              <a:gd name="connsiteX1645" fmla="*/ 2985306 w 5205179"/>
              <a:gd name="connsiteY1645" fmla="*/ 639152 h 1144126"/>
              <a:gd name="connsiteX1646" fmla="*/ 2985306 w 5205179"/>
              <a:gd name="connsiteY1646" fmla="*/ 657221 h 1144126"/>
              <a:gd name="connsiteX1647" fmla="*/ 3073696 w 5205179"/>
              <a:gd name="connsiteY1647" fmla="*/ 657221 h 1144126"/>
              <a:gd name="connsiteX1648" fmla="*/ 3073696 w 5205179"/>
              <a:gd name="connsiteY1648" fmla="*/ 665620 h 1144126"/>
              <a:gd name="connsiteX1649" fmla="*/ 2985306 w 5205179"/>
              <a:gd name="connsiteY1649" fmla="*/ 665620 h 1144126"/>
              <a:gd name="connsiteX1650" fmla="*/ 2985306 w 5205179"/>
              <a:gd name="connsiteY1650" fmla="*/ 680173 h 1144126"/>
              <a:gd name="connsiteX1651" fmla="*/ 3049572 w 5205179"/>
              <a:gd name="connsiteY1651" fmla="*/ 680173 h 1144126"/>
              <a:gd name="connsiteX1652" fmla="*/ 3049572 w 5205179"/>
              <a:gd name="connsiteY1652" fmla="*/ 714650 h 1144126"/>
              <a:gd name="connsiteX1653" fmla="*/ 2985306 w 5205179"/>
              <a:gd name="connsiteY1653" fmla="*/ 714650 h 1144126"/>
              <a:gd name="connsiteX1654" fmla="*/ 2985306 w 5205179"/>
              <a:gd name="connsiteY1654" fmla="*/ 729398 h 1144126"/>
              <a:gd name="connsiteX1655" fmla="*/ 3053088 w 5205179"/>
              <a:gd name="connsiteY1655" fmla="*/ 729398 h 1144126"/>
              <a:gd name="connsiteX1656" fmla="*/ 3053088 w 5205179"/>
              <a:gd name="connsiteY1656" fmla="*/ 756061 h 1144126"/>
              <a:gd name="connsiteX1657" fmla="*/ 3075161 w 5205179"/>
              <a:gd name="connsiteY1657" fmla="*/ 756061 h 1144126"/>
              <a:gd name="connsiteX1658" fmla="*/ 3075161 w 5205179"/>
              <a:gd name="connsiteY1658" fmla="*/ 764461 h 1144126"/>
              <a:gd name="connsiteX1659" fmla="*/ 3053088 w 5205179"/>
              <a:gd name="connsiteY1659" fmla="*/ 764461 h 1144126"/>
              <a:gd name="connsiteX1660" fmla="*/ 3053088 w 5205179"/>
              <a:gd name="connsiteY1660" fmla="*/ 801184 h 1144126"/>
              <a:gd name="connsiteX1661" fmla="*/ 3043126 w 5205179"/>
              <a:gd name="connsiteY1661" fmla="*/ 801184 h 1144126"/>
              <a:gd name="connsiteX1662" fmla="*/ 3043126 w 5205179"/>
              <a:gd name="connsiteY1662" fmla="*/ 791222 h 1144126"/>
              <a:gd name="connsiteX1663" fmla="*/ 2985306 w 5205179"/>
              <a:gd name="connsiteY1663" fmla="*/ 791222 h 1144126"/>
              <a:gd name="connsiteX1664" fmla="*/ 2985306 w 5205179"/>
              <a:gd name="connsiteY1664" fmla="*/ 801184 h 1144126"/>
              <a:gd name="connsiteX1665" fmla="*/ 2961475 w 5205179"/>
              <a:gd name="connsiteY1665" fmla="*/ 824820 h 1144126"/>
              <a:gd name="connsiteX1666" fmla="*/ 2936276 w 5205179"/>
              <a:gd name="connsiteY1666" fmla="*/ 825211 h 1144126"/>
              <a:gd name="connsiteX1667" fmla="*/ 2934128 w 5205179"/>
              <a:gd name="connsiteY1667" fmla="*/ 814467 h 1144126"/>
              <a:gd name="connsiteX1668" fmla="*/ 2959717 w 5205179"/>
              <a:gd name="connsiteY1668" fmla="*/ 815053 h 1144126"/>
              <a:gd name="connsiteX1669" fmla="*/ 2972023 w 5205179"/>
              <a:gd name="connsiteY1669" fmla="*/ 811928 h 1144126"/>
              <a:gd name="connsiteX1670" fmla="*/ 2975149 w 5205179"/>
              <a:gd name="connsiteY1670" fmla="*/ 800012 h 1144126"/>
              <a:gd name="connsiteX1671" fmla="*/ 2975149 w 5205179"/>
              <a:gd name="connsiteY1671" fmla="*/ 791222 h 1144126"/>
              <a:gd name="connsiteX1672" fmla="*/ 2899260 w 5205179"/>
              <a:gd name="connsiteY1672" fmla="*/ 791222 h 1144126"/>
              <a:gd name="connsiteX1673" fmla="*/ 2899260 w 5205179"/>
              <a:gd name="connsiteY1673" fmla="*/ 782822 h 1144126"/>
              <a:gd name="connsiteX1674" fmla="*/ 2975149 w 5205179"/>
              <a:gd name="connsiteY1674" fmla="*/ 782822 h 1144126"/>
              <a:gd name="connsiteX1675" fmla="*/ 2975149 w 5205179"/>
              <a:gd name="connsiteY1675" fmla="*/ 764461 h 1144126"/>
              <a:gd name="connsiteX1676" fmla="*/ 2886856 w 5205179"/>
              <a:gd name="connsiteY1676" fmla="*/ 764461 h 1144126"/>
              <a:gd name="connsiteX1677" fmla="*/ 2886856 w 5205179"/>
              <a:gd name="connsiteY1677" fmla="*/ 756061 h 1144126"/>
              <a:gd name="connsiteX1678" fmla="*/ 2975149 w 5205179"/>
              <a:gd name="connsiteY1678" fmla="*/ 756061 h 1144126"/>
              <a:gd name="connsiteX1679" fmla="*/ 2975149 w 5205179"/>
              <a:gd name="connsiteY1679" fmla="*/ 737797 h 1144126"/>
              <a:gd name="connsiteX1680" fmla="*/ 2899944 w 5205179"/>
              <a:gd name="connsiteY1680" fmla="*/ 737797 h 1144126"/>
              <a:gd name="connsiteX1681" fmla="*/ 2899944 w 5205179"/>
              <a:gd name="connsiteY1681" fmla="*/ 729398 h 1144126"/>
              <a:gd name="connsiteX1682" fmla="*/ 2975149 w 5205179"/>
              <a:gd name="connsiteY1682" fmla="*/ 729398 h 1144126"/>
              <a:gd name="connsiteX1683" fmla="*/ 2975149 w 5205179"/>
              <a:gd name="connsiteY1683" fmla="*/ 714650 h 1144126"/>
              <a:gd name="connsiteX1684" fmla="*/ 2911469 w 5205179"/>
              <a:gd name="connsiteY1684" fmla="*/ 714650 h 1144126"/>
              <a:gd name="connsiteX1685" fmla="*/ 2911469 w 5205179"/>
              <a:gd name="connsiteY1685" fmla="*/ 680173 h 1144126"/>
              <a:gd name="connsiteX1686" fmla="*/ 2975149 w 5205179"/>
              <a:gd name="connsiteY1686" fmla="*/ 680173 h 1144126"/>
              <a:gd name="connsiteX1687" fmla="*/ 2975149 w 5205179"/>
              <a:gd name="connsiteY1687" fmla="*/ 665620 h 1144126"/>
              <a:gd name="connsiteX1688" fmla="*/ 2887735 w 5205179"/>
              <a:gd name="connsiteY1688" fmla="*/ 665620 h 1144126"/>
              <a:gd name="connsiteX1689" fmla="*/ 2887735 w 5205179"/>
              <a:gd name="connsiteY1689" fmla="*/ 657221 h 1144126"/>
              <a:gd name="connsiteX1690" fmla="*/ 2975149 w 5205179"/>
              <a:gd name="connsiteY1690" fmla="*/ 657221 h 1144126"/>
              <a:gd name="connsiteX1691" fmla="*/ 1120899 w 5205179"/>
              <a:gd name="connsiteY1691" fmla="*/ 639152 h 1144126"/>
              <a:gd name="connsiteX1692" fmla="*/ 1132131 w 5205179"/>
              <a:gd name="connsiteY1692" fmla="*/ 639152 h 1144126"/>
              <a:gd name="connsiteX1693" fmla="*/ 1132131 w 5205179"/>
              <a:gd name="connsiteY1693" fmla="*/ 681443 h 1144126"/>
              <a:gd name="connsiteX1694" fmla="*/ 1207336 w 5205179"/>
              <a:gd name="connsiteY1694" fmla="*/ 681443 h 1144126"/>
              <a:gd name="connsiteX1695" fmla="*/ 1207336 w 5205179"/>
              <a:gd name="connsiteY1695" fmla="*/ 691795 h 1144126"/>
              <a:gd name="connsiteX1696" fmla="*/ 1132131 w 5205179"/>
              <a:gd name="connsiteY1696" fmla="*/ 691795 h 1144126"/>
              <a:gd name="connsiteX1697" fmla="*/ 1132131 w 5205179"/>
              <a:gd name="connsiteY1697" fmla="*/ 741411 h 1144126"/>
              <a:gd name="connsiteX1698" fmla="*/ 1201768 w 5205179"/>
              <a:gd name="connsiteY1698" fmla="*/ 741411 h 1144126"/>
              <a:gd name="connsiteX1699" fmla="*/ 1201768 w 5205179"/>
              <a:gd name="connsiteY1699" fmla="*/ 751862 h 1144126"/>
              <a:gd name="connsiteX1700" fmla="*/ 1132131 w 5205179"/>
              <a:gd name="connsiteY1700" fmla="*/ 751862 h 1144126"/>
              <a:gd name="connsiteX1701" fmla="*/ 1132131 w 5205179"/>
              <a:gd name="connsiteY1701" fmla="*/ 806458 h 1144126"/>
              <a:gd name="connsiteX1702" fmla="*/ 1217786 w 5205179"/>
              <a:gd name="connsiteY1702" fmla="*/ 806458 h 1144126"/>
              <a:gd name="connsiteX1703" fmla="*/ 1217786 w 5205179"/>
              <a:gd name="connsiteY1703" fmla="*/ 816811 h 1144126"/>
              <a:gd name="connsiteX1704" fmla="*/ 1029286 w 5205179"/>
              <a:gd name="connsiteY1704" fmla="*/ 816811 h 1144126"/>
              <a:gd name="connsiteX1705" fmla="*/ 1029286 w 5205179"/>
              <a:gd name="connsiteY1705" fmla="*/ 806458 h 1144126"/>
              <a:gd name="connsiteX1706" fmla="*/ 1120899 w 5205179"/>
              <a:gd name="connsiteY1706" fmla="*/ 806458 h 1144126"/>
              <a:gd name="connsiteX1707" fmla="*/ 1120899 w 5205179"/>
              <a:gd name="connsiteY1707" fmla="*/ 751862 h 1144126"/>
              <a:gd name="connsiteX1708" fmla="*/ 1050968 w 5205179"/>
              <a:gd name="connsiteY1708" fmla="*/ 751862 h 1144126"/>
              <a:gd name="connsiteX1709" fmla="*/ 1050968 w 5205179"/>
              <a:gd name="connsiteY1709" fmla="*/ 741411 h 1144126"/>
              <a:gd name="connsiteX1710" fmla="*/ 1120899 w 5205179"/>
              <a:gd name="connsiteY1710" fmla="*/ 741411 h 1144126"/>
              <a:gd name="connsiteX1711" fmla="*/ 1120899 w 5205179"/>
              <a:gd name="connsiteY1711" fmla="*/ 691795 h 1144126"/>
              <a:gd name="connsiteX1712" fmla="*/ 1064154 w 5205179"/>
              <a:gd name="connsiteY1712" fmla="*/ 691795 h 1144126"/>
              <a:gd name="connsiteX1713" fmla="*/ 1037490 w 5205179"/>
              <a:gd name="connsiteY1713" fmla="*/ 731058 h 1144126"/>
              <a:gd name="connsiteX1714" fmla="*/ 1028895 w 5205179"/>
              <a:gd name="connsiteY1714" fmla="*/ 722854 h 1144126"/>
              <a:gd name="connsiteX1715" fmla="*/ 1071576 w 5205179"/>
              <a:gd name="connsiteY1715" fmla="*/ 649603 h 1144126"/>
              <a:gd name="connsiteX1716" fmla="*/ 1082515 w 5205179"/>
              <a:gd name="connsiteY1716" fmla="*/ 652630 h 1144126"/>
              <a:gd name="connsiteX1717" fmla="*/ 1069525 w 5205179"/>
              <a:gd name="connsiteY1717" fmla="*/ 681443 h 1144126"/>
              <a:gd name="connsiteX1718" fmla="*/ 1120899 w 5205179"/>
              <a:gd name="connsiteY1718" fmla="*/ 681443 h 1144126"/>
              <a:gd name="connsiteX1719" fmla="*/ 521601 w 5205179"/>
              <a:gd name="connsiteY1719" fmla="*/ 639152 h 1144126"/>
              <a:gd name="connsiteX1720" fmla="*/ 532247 w 5205179"/>
              <a:gd name="connsiteY1720" fmla="*/ 642571 h 1144126"/>
              <a:gd name="connsiteX1721" fmla="*/ 522577 w 5205179"/>
              <a:gd name="connsiteY1721" fmla="*/ 660835 h 1144126"/>
              <a:gd name="connsiteX1722" fmla="*/ 585867 w 5205179"/>
              <a:gd name="connsiteY1722" fmla="*/ 660835 h 1144126"/>
              <a:gd name="connsiteX1723" fmla="*/ 585867 w 5205179"/>
              <a:gd name="connsiteY1723" fmla="*/ 671383 h 1144126"/>
              <a:gd name="connsiteX1724" fmla="*/ 551585 w 5205179"/>
              <a:gd name="connsiteY1724" fmla="*/ 716408 h 1144126"/>
              <a:gd name="connsiteX1725" fmla="*/ 599052 w 5205179"/>
              <a:gd name="connsiteY1725" fmla="*/ 738969 h 1144126"/>
              <a:gd name="connsiteX1726" fmla="*/ 593387 w 5205179"/>
              <a:gd name="connsiteY1726" fmla="*/ 748834 h 1144126"/>
              <a:gd name="connsiteX1727" fmla="*/ 543576 w 5205179"/>
              <a:gd name="connsiteY1727" fmla="*/ 722854 h 1144126"/>
              <a:gd name="connsiteX1728" fmla="*/ 492203 w 5205179"/>
              <a:gd name="connsiteY1728" fmla="*/ 750787 h 1144126"/>
              <a:gd name="connsiteX1729" fmla="*/ 486245 w 5205179"/>
              <a:gd name="connsiteY1729" fmla="*/ 741606 h 1144126"/>
              <a:gd name="connsiteX1730" fmla="*/ 536056 w 5205179"/>
              <a:gd name="connsiteY1730" fmla="*/ 716213 h 1144126"/>
              <a:gd name="connsiteX1731" fmla="*/ 510662 w 5205179"/>
              <a:gd name="connsiteY1731" fmla="*/ 681443 h 1144126"/>
              <a:gd name="connsiteX1732" fmla="*/ 494449 w 5205179"/>
              <a:gd name="connsiteY1732" fmla="*/ 704785 h 1144126"/>
              <a:gd name="connsiteX1733" fmla="*/ 490054 w 5205179"/>
              <a:gd name="connsiteY1733" fmla="*/ 700488 h 1144126"/>
              <a:gd name="connsiteX1734" fmla="*/ 486831 w 5205179"/>
              <a:gd name="connsiteY1734" fmla="*/ 697363 h 1144126"/>
              <a:gd name="connsiteX1735" fmla="*/ 521601 w 5205179"/>
              <a:gd name="connsiteY1735" fmla="*/ 639152 h 1144126"/>
              <a:gd name="connsiteX1736" fmla="*/ 5067077 w 5205179"/>
              <a:gd name="connsiteY1736" fmla="*/ 638957 h 1144126"/>
              <a:gd name="connsiteX1737" fmla="*/ 5076648 w 5205179"/>
              <a:gd name="connsiteY1737" fmla="*/ 643840 h 1144126"/>
              <a:gd name="connsiteX1738" fmla="*/ 5058287 w 5205179"/>
              <a:gd name="connsiteY1738" fmla="*/ 663374 h 1144126"/>
              <a:gd name="connsiteX1739" fmla="*/ 5134077 w 5205179"/>
              <a:gd name="connsiteY1739" fmla="*/ 663374 h 1144126"/>
              <a:gd name="connsiteX1740" fmla="*/ 5134077 w 5205179"/>
              <a:gd name="connsiteY1740" fmla="*/ 673629 h 1144126"/>
              <a:gd name="connsiteX1741" fmla="*/ 5019023 w 5205179"/>
              <a:gd name="connsiteY1741" fmla="*/ 735844 h 1144126"/>
              <a:gd name="connsiteX1742" fmla="*/ 5013261 w 5205179"/>
              <a:gd name="connsiteY1742" fmla="*/ 726370 h 1144126"/>
              <a:gd name="connsiteX1743" fmla="*/ 5121478 w 5205179"/>
              <a:gd name="connsiteY1743" fmla="*/ 673043 h 1144126"/>
              <a:gd name="connsiteX1744" fmla="*/ 5048031 w 5205179"/>
              <a:gd name="connsiteY1744" fmla="*/ 673043 h 1144126"/>
              <a:gd name="connsiteX1745" fmla="*/ 5041683 w 5205179"/>
              <a:gd name="connsiteY1745" fmla="*/ 678415 h 1144126"/>
              <a:gd name="connsiteX1746" fmla="*/ 5045394 w 5205179"/>
              <a:gd name="connsiteY1746" fmla="*/ 681150 h 1144126"/>
              <a:gd name="connsiteX1747" fmla="*/ 5067272 w 5205179"/>
              <a:gd name="connsiteY1747" fmla="*/ 698046 h 1144126"/>
              <a:gd name="connsiteX1748" fmla="*/ 5058873 w 5205179"/>
              <a:gd name="connsiteY1748" fmla="*/ 704981 h 1144126"/>
              <a:gd name="connsiteX1749" fmla="*/ 5034455 w 5205179"/>
              <a:gd name="connsiteY1749" fmla="*/ 684177 h 1144126"/>
              <a:gd name="connsiteX1750" fmla="*/ 5018243 w 5205179"/>
              <a:gd name="connsiteY1750" fmla="*/ 696191 h 1144126"/>
              <a:gd name="connsiteX1751" fmla="*/ 5011015 w 5205179"/>
              <a:gd name="connsiteY1751" fmla="*/ 688182 h 1144126"/>
              <a:gd name="connsiteX1752" fmla="*/ 5067077 w 5205179"/>
              <a:gd name="connsiteY1752" fmla="*/ 638957 h 1144126"/>
              <a:gd name="connsiteX1753" fmla="*/ 1516898 w 5205179"/>
              <a:gd name="connsiteY1753" fmla="*/ 638957 h 1144126"/>
              <a:gd name="connsiteX1754" fmla="*/ 1528130 w 5205179"/>
              <a:gd name="connsiteY1754" fmla="*/ 642571 h 1144126"/>
              <a:gd name="connsiteX1755" fmla="*/ 1513089 w 5205179"/>
              <a:gd name="connsiteY1755" fmla="*/ 670601 h 1144126"/>
              <a:gd name="connsiteX1756" fmla="*/ 1621110 w 5205179"/>
              <a:gd name="connsiteY1756" fmla="*/ 670601 h 1144126"/>
              <a:gd name="connsiteX1757" fmla="*/ 1621110 w 5205179"/>
              <a:gd name="connsiteY1757" fmla="*/ 680564 h 1144126"/>
              <a:gd name="connsiteX1758" fmla="*/ 1507327 w 5205179"/>
              <a:gd name="connsiteY1758" fmla="*/ 680564 h 1144126"/>
              <a:gd name="connsiteX1759" fmla="*/ 1475096 w 5205179"/>
              <a:gd name="connsiteY1759" fmla="*/ 729984 h 1144126"/>
              <a:gd name="connsiteX1760" fmla="*/ 1533111 w 5205179"/>
              <a:gd name="connsiteY1760" fmla="*/ 729984 h 1144126"/>
              <a:gd name="connsiteX1761" fmla="*/ 1533111 w 5205179"/>
              <a:gd name="connsiteY1761" fmla="*/ 692186 h 1144126"/>
              <a:gd name="connsiteX1762" fmla="*/ 1543952 w 5205179"/>
              <a:gd name="connsiteY1762" fmla="*/ 692186 h 1144126"/>
              <a:gd name="connsiteX1763" fmla="*/ 1543952 w 5205179"/>
              <a:gd name="connsiteY1763" fmla="*/ 729984 h 1144126"/>
              <a:gd name="connsiteX1764" fmla="*/ 1607339 w 5205179"/>
              <a:gd name="connsiteY1764" fmla="*/ 729984 h 1144126"/>
              <a:gd name="connsiteX1765" fmla="*/ 1607339 w 5205179"/>
              <a:gd name="connsiteY1765" fmla="*/ 740044 h 1144126"/>
              <a:gd name="connsiteX1766" fmla="*/ 1543952 w 5205179"/>
              <a:gd name="connsiteY1766" fmla="*/ 740044 h 1144126"/>
              <a:gd name="connsiteX1767" fmla="*/ 1543952 w 5205179"/>
              <a:gd name="connsiteY1767" fmla="*/ 777451 h 1144126"/>
              <a:gd name="connsiteX1768" fmla="*/ 1626091 w 5205179"/>
              <a:gd name="connsiteY1768" fmla="*/ 777451 h 1144126"/>
              <a:gd name="connsiteX1769" fmla="*/ 1626091 w 5205179"/>
              <a:gd name="connsiteY1769" fmla="*/ 787413 h 1144126"/>
              <a:gd name="connsiteX1770" fmla="*/ 1543952 w 5205179"/>
              <a:gd name="connsiteY1770" fmla="*/ 787413 h 1144126"/>
              <a:gd name="connsiteX1771" fmla="*/ 1543952 w 5205179"/>
              <a:gd name="connsiteY1771" fmla="*/ 828629 h 1144126"/>
              <a:gd name="connsiteX1772" fmla="*/ 1533111 w 5205179"/>
              <a:gd name="connsiteY1772" fmla="*/ 828629 h 1144126"/>
              <a:gd name="connsiteX1773" fmla="*/ 1533111 w 5205179"/>
              <a:gd name="connsiteY1773" fmla="*/ 787413 h 1144126"/>
              <a:gd name="connsiteX1774" fmla="*/ 1439935 w 5205179"/>
              <a:gd name="connsiteY1774" fmla="*/ 787413 h 1144126"/>
              <a:gd name="connsiteX1775" fmla="*/ 1439935 w 5205179"/>
              <a:gd name="connsiteY1775" fmla="*/ 777451 h 1144126"/>
              <a:gd name="connsiteX1776" fmla="*/ 1533111 w 5205179"/>
              <a:gd name="connsiteY1776" fmla="*/ 777451 h 1144126"/>
              <a:gd name="connsiteX1777" fmla="*/ 1533111 w 5205179"/>
              <a:gd name="connsiteY1777" fmla="*/ 740044 h 1144126"/>
              <a:gd name="connsiteX1778" fmla="*/ 1463083 w 5205179"/>
              <a:gd name="connsiteY1778" fmla="*/ 740044 h 1144126"/>
              <a:gd name="connsiteX1779" fmla="*/ 1463083 w 5205179"/>
              <a:gd name="connsiteY1779" fmla="*/ 728421 h 1144126"/>
              <a:gd name="connsiteX1780" fmla="*/ 1494727 w 5205179"/>
              <a:gd name="connsiteY1780" fmla="*/ 680564 h 1144126"/>
              <a:gd name="connsiteX1781" fmla="*/ 1447553 w 5205179"/>
              <a:gd name="connsiteY1781" fmla="*/ 680564 h 1144126"/>
              <a:gd name="connsiteX1782" fmla="*/ 1447553 w 5205179"/>
              <a:gd name="connsiteY1782" fmla="*/ 670601 h 1144126"/>
              <a:gd name="connsiteX1783" fmla="*/ 1500490 w 5205179"/>
              <a:gd name="connsiteY1783" fmla="*/ 670601 h 1144126"/>
              <a:gd name="connsiteX1784" fmla="*/ 1516898 w 5205179"/>
              <a:gd name="connsiteY1784" fmla="*/ 638957 h 1144126"/>
              <a:gd name="connsiteX1785" fmla="*/ 2088947 w 5205179"/>
              <a:gd name="connsiteY1785" fmla="*/ 461316 h 1144126"/>
              <a:gd name="connsiteX1786" fmla="*/ 2082891 w 5205179"/>
              <a:gd name="connsiteY1786" fmla="*/ 462830 h 1144126"/>
              <a:gd name="connsiteX1787" fmla="*/ 2077959 w 5205179"/>
              <a:gd name="connsiteY1787" fmla="*/ 466688 h 1144126"/>
              <a:gd name="connsiteX1788" fmla="*/ 2074638 w 5205179"/>
              <a:gd name="connsiteY1788" fmla="*/ 471914 h 1144126"/>
              <a:gd name="connsiteX1789" fmla="*/ 2073418 w 5205179"/>
              <a:gd name="connsiteY1789" fmla="*/ 477432 h 1144126"/>
              <a:gd name="connsiteX1790" fmla="*/ 2074687 w 5205179"/>
              <a:gd name="connsiteY1790" fmla="*/ 483341 h 1144126"/>
              <a:gd name="connsiteX1791" fmla="*/ 2078106 w 5205179"/>
              <a:gd name="connsiteY1791" fmla="*/ 488664 h 1144126"/>
              <a:gd name="connsiteX1792" fmla="*/ 2083136 w 5205179"/>
              <a:gd name="connsiteY1792" fmla="*/ 492522 h 1144126"/>
              <a:gd name="connsiteX1793" fmla="*/ 2089240 w 5205179"/>
              <a:gd name="connsiteY1793" fmla="*/ 494035 h 1144126"/>
              <a:gd name="connsiteX1794" fmla="*/ 2094953 w 5205179"/>
              <a:gd name="connsiteY1794" fmla="*/ 492863 h 1144126"/>
              <a:gd name="connsiteX1795" fmla="*/ 2100130 w 5205179"/>
              <a:gd name="connsiteY1795" fmla="*/ 489591 h 1144126"/>
              <a:gd name="connsiteX1796" fmla="*/ 2103890 w 5205179"/>
              <a:gd name="connsiteY1796" fmla="*/ 484659 h 1144126"/>
              <a:gd name="connsiteX1797" fmla="*/ 2105355 w 5205179"/>
              <a:gd name="connsiteY1797" fmla="*/ 478506 h 1144126"/>
              <a:gd name="connsiteX1798" fmla="*/ 2103988 w 5205179"/>
              <a:gd name="connsiteY1798" fmla="*/ 471279 h 1144126"/>
              <a:gd name="connsiteX1799" fmla="*/ 2100325 w 5205179"/>
              <a:gd name="connsiteY1799" fmla="*/ 465858 h 1144126"/>
              <a:gd name="connsiteX1800" fmla="*/ 2095051 w 5205179"/>
              <a:gd name="connsiteY1800" fmla="*/ 462489 h 1144126"/>
              <a:gd name="connsiteX1801" fmla="*/ 2088947 w 5205179"/>
              <a:gd name="connsiteY1801" fmla="*/ 461316 h 1144126"/>
              <a:gd name="connsiteX1802" fmla="*/ 1353108 w 5205179"/>
              <a:gd name="connsiteY1802" fmla="*/ 459949 h 1144126"/>
              <a:gd name="connsiteX1803" fmla="*/ 1366879 w 5205179"/>
              <a:gd name="connsiteY1803" fmla="*/ 491984 h 1144126"/>
              <a:gd name="connsiteX1804" fmla="*/ 1357698 w 5205179"/>
              <a:gd name="connsiteY1804" fmla="*/ 495598 h 1144126"/>
              <a:gd name="connsiteX1805" fmla="*/ 1344318 w 5205179"/>
              <a:gd name="connsiteY1805" fmla="*/ 463172 h 1144126"/>
              <a:gd name="connsiteX1806" fmla="*/ 1382506 w 5205179"/>
              <a:gd name="connsiteY1806" fmla="*/ 459363 h 1144126"/>
              <a:gd name="connsiteX1807" fmla="*/ 1401454 w 5205179"/>
              <a:gd name="connsiteY1807" fmla="*/ 490617 h 1144126"/>
              <a:gd name="connsiteX1808" fmla="*/ 1393054 w 5205179"/>
              <a:gd name="connsiteY1808" fmla="*/ 495598 h 1144126"/>
              <a:gd name="connsiteX1809" fmla="*/ 1374497 w 5205179"/>
              <a:gd name="connsiteY1809" fmla="*/ 463563 h 1144126"/>
              <a:gd name="connsiteX1810" fmla="*/ 1290307 w 5205179"/>
              <a:gd name="connsiteY1810" fmla="*/ 458972 h 1144126"/>
              <a:gd name="connsiteX1811" fmla="*/ 1298902 w 5205179"/>
              <a:gd name="connsiteY1811" fmla="*/ 463758 h 1144126"/>
              <a:gd name="connsiteX1812" fmla="*/ 1274094 w 5205179"/>
              <a:gd name="connsiteY1812" fmla="*/ 497356 h 1144126"/>
              <a:gd name="connsiteX1813" fmla="*/ 1265695 w 5205179"/>
              <a:gd name="connsiteY1813" fmla="*/ 491398 h 1144126"/>
              <a:gd name="connsiteX1814" fmla="*/ 1290307 w 5205179"/>
              <a:gd name="connsiteY1814" fmla="*/ 458972 h 1144126"/>
              <a:gd name="connsiteX1815" fmla="*/ 1072553 w 5205179"/>
              <a:gd name="connsiteY1815" fmla="*/ 457605 h 1144126"/>
              <a:gd name="connsiteX1816" fmla="*/ 1078511 w 5205179"/>
              <a:gd name="connsiteY1816" fmla="*/ 466591 h 1144126"/>
              <a:gd name="connsiteX1817" fmla="*/ 1037099 w 5205179"/>
              <a:gd name="connsiteY1817" fmla="*/ 501947 h 1144126"/>
              <a:gd name="connsiteX1818" fmla="*/ 1029774 w 5205179"/>
              <a:gd name="connsiteY1818" fmla="*/ 492961 h 1144126"/>
              <a:gd name="connsiteX1819" fmla="*/ 1072553 w 5205179"/>
              <a:gd name="connsiteY1819" fmla="*/ 457605 h 1144126"/>
              <a:gd name="connsiteX1820" fmla="*/ 5194436 w 5205179"/>
              <a:gd name="connsiteY1820" fmla="*/ 456042 h 1144126"/>
              <a:gd name="connsiteX1821" fmla="*/ 5205179 w 5205179"/>
              <a:gd name="connsiteY1821" fmla="*/ 456042 h 1144126"/>
              <a:gd name="connsiteX1822" fmla="*/ 5186818 w 5205179"/>
              <a:gd name="connsiteY1822" fmla="*/ 506146 h 1144126"/>
              <a:gd name="connsiteX1823" fmla="*/ 5178614 w 5205179"/>
              <a:gd name="connsiteY1823" fmla="*/ 506146 h 1144126"/>
              <a:gd name="connsiteX1824" fmla="*/ 2089240 w 5205179"/>
              <a:gd name="connsiteY1824" fmla="*/ 452233 h 1144126"/>
              <a:gd name="connsiteX1825" fmla="*/ 2098860 w 5205179"/>
              <a:gd name="connsiteY1825" fmla="*/ 454236 h 1144126"/>
              <a:gd name="connsiteX1826" fmla="*/ 2106869 w 5205179"/>
              <a:gd name="connsiteY1826" fmla="*/ 459656 h 1144126"/>
              <a:gd name="connsiteX1827" fmla="*/ 2112387 w 5205179"/>
              <a:gd name="connsiteY1827" fmla="*/ 467763 h 1144126"/>
              <a:gd name="connsiteX1828" fmla="*/ 2114438 w 5205179"/>
              <a:gd name="connsiteY1828" fmla="*/ 477725 h 1144126"/>
              <a:gd name="connsiteX1829" fmla="*/ 2112583 w 5205179"/>
              <a:gd name="connsiteY1829" fmla="*/ 487199 h 1144126"/>
              <a:gd name="connsiteX1830" fmla="*/ 2107357 w 5205179"/>
              <a:gd name="connsiteY1830" fmla="*/ 495305 h 1144126"/>
              <a:gd name="connsiteX1831" fmla="*/ 2099397 w 5205179"/>
              <a:gd name="connsiteY1831" fmla="*/ 500970 h 1144126"/>
              <a:gd name="connsiteX1832" fmla="*/ 2089435 w 5205179"/>
              <a:gd name="connsiteY1832" fmla="*/ 503119 h 1144126"/>
              <a:gd name="connsiteX1833" fmla="*/ 2079620 w 5205179"/>
              <a:gd name="connsiteY1833" fmla="*/ 501116 h 1144126"/>
              <a:gd name="connsiteX1834" fmla="*/ 2071660 w 5205179"/>
              <a:gd name="connsiteY1834" fmla="*/ 495647 h 1144126"/>
              <a:gd name="connsiteX1835" fmla="*/ 2066288 w 5205179"/>
              <a:gd name="connsiteY1835" fmla="*/ 487540 h 1144126"/>
              <a:gd name="connsiteX1836" fmla="*/ 2064334 w 5205179"/>
              <a:gd name="connsiteY1836" fmla="*/ 477627 h 1144126"/>
              <a:gd name="connsiteX1837" fmla="*/ 2066288 w 5205179"/>
              <a:gd name="connsiteY1837" fmla="*/ 467860 h 1144126"/>
              <a:gd name="connsiteX1838" fmla="*/ 2071611 w 5205179"/>
              <a:gd name="connsiteY1838" fmla="*/ 459803 h 1144126"/>
              <a:gd name="connsiteX1839" fmla="*/ 2079522 w 5205179"/>
              <a:gd name="connsiteY1839" fmla="*/ 454284 h 1144126"/>
              <a:gd name="connsiteX1840" fmla="*/ 2089240 w 5205179"/>
              <a:gd name="connsiteY1840" fmla="*/ 452233 h 1144126"/>
              <a:gd name="connsiteX1841" fmla="*/ 1322733 w 5205179"/>
              <a:gd name="connsiteY1841" fmla="*/ 446959 h 1144126"/>
              <a:gd name="connsiteX1842" fmla="*/ 1332695 w 5205179"/>
              <a:gd name="connsiteY1842" fmla="*/ 446959 h 1144126"/>
              <a:gd name="connsiteX1843" fmla="*/ 1332695 w 5205179"/>
              <a:gd name="connsiteY1843" fmla="*/ 482218 h 1144126"/>
              <a:gd name="connsiteX1844" fmla="*/ 1328300 w 5205179"/>
              <a:gd name="connsiteY1844" fmla="*/ 497747 h 1144126"/>
              <a:gd name="connsiteX1845" fmla="*/ 1311501 w 5205179"/>
              <a:gd name="connsiteY1845" fmla="*/ 502826 h 1144126"/>
              <a:gd name="connsiteX1846" fmla="*/ 1299683 w 5205179"/>
              <a:gd name="connsiteY1846" fmla="*/ 503021 h 1144126"/>
              <a:gd name="connsiteX1847" fmla="*/ 1296851 w 5205179"/>
              <a:gd name="connsiteY1847" fmla="*/ 492375 h 1144126"/>
              <a:gd name="connsiteX1848" fmla="*/ 1309450 w 5205179"/>
              <a:gd name="connsiteY1848" fmla="*/ 492961 h 1144126"/>
              <a:gd name="connsiteX1849" fmla="*/ 1319998 w 5205179"/>
              <a:gd name="connsiteY1849" fmla="*/ 490422 h 1144126"/>
              <a:gd name="connsiteX1850" fmla="*/ 1322733 w 5205179"/>
              <a:gd name="connsiteY1850" fmla="*/ 480362 h 1144126"/>
              <a:gd name="connsiteX1851" fmla="*/ 3963414 w 5205179"/>
              <a:gd name="connsiteY1851" fmla="*/ 440806 h 1144126"/>
              <a:gd name="connsiteX1852" fmla="*/ 3963023 w 5205179"/>
              <a:gd name="connsiteY1852" fmla="*/ 451159 h 1144126"/>
              <a:gd name="connsiteX1853" fmla="*/ 3916435 w 5205179"/>
              <a:gd name="connsiteY1853" fmla="*/ 458777 h 1144126"/>
              <a:gd name="connsiteX1854" fmla="*/ 3914579 w 5205179"/>
              <a:gd name="connsiteY1854" fmla="*/ 448327 h 1144126"/>
              <a:gd name="connsiteX1855" fmla="*/ 3963414 w 5205179"/>
              <a:gd name="connsiteY1855" fmla="*/ 440806 h 1144126"/>
              <a:gd name="connsiteX1856" fmla="*/ 5042464 w 5205179"/>
              <a:gd name="connsiteY1856" fmla="*/ 440122 h 1144126"/>
              <a:gd name="connsiteX1857" fmla="*/ 5052427 w 5205179"/>
              <a:gd name="connsiteY1857" fmla="*/ 440122 h 1144126"/>
              <a:gd name="connsiteX1858" fmla="*/ 5052427 w 5205179"/>
              <a:gd name="connsiteY1858" fmla="*/ 453601 h 1144126"/>
              <a:gd name="connsiteX1859" fmla="*/ 5126069 w 5205179"/>
              <a:gd name="connsiteY1859" fmla="*/ 453601 h 1144126"/>
              <a:gd name="connsiteX1860" fmla="*/ 5126069 w 5205179"/>
              <a:gd name="connsiteY1860" fmla="*/ 462195 h 1144126"/>
              <a:gd name="connsiteX1861" fmla="*/ 5052427 w 5205179"/>
              <a:gd name="connsiteY1861" fmla="*/ 462195 h 1144126"/>
              <a:gd name="connsiteX1862" fmla="*/ 5052427 w 5205179"/>
              <a:gd name="connsiteY1862" fmla="*/ 485538 h 1144126"/>
              <a:gd name="connsiteX1863" fmla="*/ 5141011 w 5205179"/>
              <a:gd name="connsiteY1863" fmla="*/ 485538 h 1144126"/>
              <a:gd name="connsiteX1864" fmla="*/ 5141011 w 5205179"/>
              <a:gd name="connsiteY1864" fmla="*/ 494426 h 1144126"/>
              <a:gd name="connsiteX1865" fmla="*/ 4953781 w 5205179"/>
              <a:gd name="connsiteY1865" fmla="*/ 494426 h 1144126"/>
              <a:gd name="connsiteX1866" fmla="*/ 4953781 w 5205179"/>
              <a:gd name="connsiteY1866" fmla="*/ 485538 h 1144126"/>
              <a:gd name="connsiteX1867" fmla="*/ 5042464 w 5205179"/>
              <a:gd name="connsiteY1867" fmla="*/ 485538 h 1144126"/>
              <a:gd name="connsiteX1868" fmla="*/ 5042464 w 5205179"/>
              <a:gd name="connsiteY1868" fmla="*/ 462195 h 1144126"/>
              <a:gd name="connsiteX1869" fmla="*/ 4969017 w 5205179"/>
              <a:gd name="connsiteY1869" fmla="*/ 462195 h 1144126"/>
              <a:gd name="connsiteX1870" fmla="*/ 4969017 w 5205179"/>
              <a:gd name="connsiteY1870" fmla="*/ 453601 h 1144126"/>
              <a:gd name="connsiteX1871" fmla="*/ 5042464 w 5205179"/>
              <a:gd name="connsiteY1871" fmla="*/ 453601 h 1144126"/>
              <a:gd name="connsiteX1872" fmla="*/ 3362846 w 5205179"/>
              <a:gd name="connsiteY1872" fmla="*/ 429770 h 1144126"/>
              <a:gd name="connsiteX1873" fmla="*/ 3362846 w 5205179"/>
              <a:gd name="connsiteY1873" fmla="*/ 479971 h 1144126"/>
              <a:gd name="connsiteX1874" fmla="*/ 3454263 w 5205179"/>
              <a:gd name="connsiteY1874" fmla="*/ 479971 h 1144126"/>
              <a:gd name="connsiteX1875" fmla="*/ 3454263 w 5205179"/>
              <a:gd name="connsiteY1875" fmla="*/ 429770 h 1144126"/>
              <a:gd name="connsiteX1876" fmla="*/ 2893107 w 5205179"/>
              <a:gd name="connsiteY1876" fmla="*/ 425570 h 1144126"/>
              <a:gd name="connsiteX1877" fmla="*/ 3068129 w 5205179"/>
              <a:gd name="connsiteY1877" fmla="*/ 425570 h 1144126"/>
              <a:gd name="connsiteX1878" fmla="*/ 3068129 w 5205179"/>
              <a:gd name="connsiteY1878" fmla="*/ 435923 h 1144126"/>
              <a:gd name="connsiteX1879" fmla="*/ 2976321 w 5205179"/>
              <a:gd name="connsiteY1879" fmla="*/ 435923 h 1144126"/>
              <a:gd name="connsiteX1880" fmla="*/ 2929537 w 5205179"/>
              <a:gd name="connsiteY1880" fmla="*/ 485148 h 1144126"/>
              <a:gd name="connsiteX1881" fmla="*/ 3024764 w 5205179"/>
              <a:gd name="connsiteY1881" fmla="*/ 480948 h 1144126"/>
              <a:gd name="connsiteX1882" fmla="*/ 3017048 w 5205179"/>
              <a:gd name="connsiteY1882" fmla="*/ 473525 h 1144126"/>
              <a:gd name="connsiteX1883" fmla="*/ 3001519 w 5205179"/>
              <a:gd name="connsiteY1883" fmla="*/ 458386 h 1144126"/>
              <a:gd name="connsiteX1884" fmla="*/ 3010309 w 5205179"/>
              <a:gd name="connsiteY1884" fmla="*/ 451940 h 1144126"/>
              <a:gd name="connsiteX1885" fmla="*/ 3056701 w 5205179"/>
              <a:gd name="connsiteY1885" fmla="*/ 496770 h 1144126"/>
              <a:gd name="connsiteX1886" fmla="*/ 3047130 w 5205179"/>
              <a:gd name="connsiteY1886" fmla="*/ 504193 h 1144126"/>
              <a:gd name="connsiteX1887" fmla="*/ 3034335 w 5205179"/>
              <a:gd name="connsiteY1887" fmla="*/ 490617 h 1144126"/>
              <a:gd name="connsiteX1888" fmla="*/ 2932077 w 5205179"/>
              <a:gd name="connsiteY1888" fmla="*/ 495598 h 1144126"/>
              <a:gd name="connsiteX1889" fmla="*/ 2915864 w 5205179"/>
              <a:gd name="connsiteY1889" fmla="*/ 497747 h 1144126"/>
              <a:gd name="connsiteX1890" fmla="*/ 2908734 w 5205179"/>
              <a:gd name="connsiteY1890" fmla="*/ 486222 h 1144126"/>
              <a:gd name="connsiteX1891" fmla="*/ 2922701 w 5205179"/>
              <a:gd name="connsiteY1891" fmla="*/ 477139 h 1144126"/>
              <a:gd name="connsiteX1892" fmla="*/ 2961084 w 5205179"/>
              <a:gd name="connsiteY1892" fmla="*/ 435923 h 1144126"/>
              <a:gd name="connsiteX1893" fmla="*/ 2893107 w 5205179"/>
              <a:gd name="connsiteY1893" fmla="*/ 435923 h 1144126"/>
              <a:gd name="connsiteX1894" fmla="*/ 1456734 w 5205179"/>
              <a:gd name="connsiteY1894" fmla="*/ 420589 h 1144126"/>
              <a:gd name="connsiteX1895" fmla="*/ 1456734 w 5205179"/>
              <a:gd name="connsiteY1895" fmla="*/ 474795 h 1144126"/>
              <a:gd name="connsiteX1896" fmla="*/ 1506545 w 5205179"/>
              <a:gd name="connsiteY1896" fmla="*/ 474795 h 1144126"/>
              <a:gd name="connsiteX1897" fmla="*/ 1506545 w 5205179"/>
              <a:gd name="connsiteY1897" fmla="*/ 420589 h 1144126"/>
              <a:gd name="connsiteX1898" fmla="*/ 18459 w 5205179"/>
              <a:gd name="connsiteY1898" fmla="*/ 420589 h 1144126"/>
              <a:gd name="connsiteX1899" fmla="*/ 18459 w 5205179"/>
              <a:gd name="connsiteY1899" fmla="*/ 474795 h 1144126"/>
              <a:gd name="connsiteX1900" fmla="*/ 68270 w 5205179"/>
              <a:gd name="connsiteY1900" fmla="*/ 474795 h 1144126"/>
              <a:gd name="connsiteX1901" fmla="*/ 68270 w 5205179"/>
              <a:gd name="connsiteY1901" fmla="*/ 420589 h 1144126"/>
              <a:gd name="connsiteX1902" fmla="*/ 3352102 w 5205179"/>
              <a:gd name="connsiteY1902" fmla="*/ 419612 h 1144126"/>
              <a:gd name="connsiteX1903" fmla="*/ 3465105 w 5205179"/>
              <a:gd name="connsiteY1903" fmla="*/ 419612 h 1144126"/>
              <a:gd name="connsiteX1904" fmla="*/ 3465105 w 5205179"/>
              <a:gd name="connsiteY1904" fmla="*/ 502533 h 1144126"/>
              <a:gd name="connsiteX1905" fmla="*/ 3454263 w 5205179"/>
              <a:gd name="connsiteY1905" fmla="*/ 502533 h 1144126"/>
              <a:gd name="connsiteX1906" fmla="*/ 3454263 w 5205179"/>
              <a:gd name="connsiteY1906" fmla="*/ 490129 h 1144126"/>
              <a:gd name="connsiteX1907" fmla="*/ 3362846 w 5205179"/>
              <a:gd name="connsiteY1907" fmla="*/ 490129 h 1144126"/>
              <a:gd name="connsiteX1908" fmla="*/ 3362846 w 5205179"/>
              <a:gd name="connsiteY1908" fmla="*/ 502826 h 1144126"/>
              <a:gd name="connsiteX1909" fmla="*/ 3352102 w 5205179"/>
              <a:gd name="connsiteY1909" fmla="*/ 502826 h 1144126"/>
              <a:gd name="connsiteX1910" fmla="*/ 1047745 w 5205179"/>
              <a:gd name="connsiteY1910" fmla="*/ 418342 h 1144126"/>
              <a:gd name="connsiteX1911" fmla="*/ 1074311 w 5205179"/>
              <a:gd name="connsiteY1911" fmla="*/ 440318 h 1144126"/>
              <a:gd name="connsiteX1912" fmla="*/ 1066498 w 5205179"/>
              <a:gd name="connsiteY1912" fmla="*/ 448131 h 1144126"/>
              <a:gd name="connsiteX1913" fmla="*/ 1040518 w 5205179"/>
              <a:gd name="connsiteY1913" fmla="*/ 425570 h 1144126"/>
              <a:gd name="connsiteX1914" fmla="*/ 412798 w 5205179"/>
              <a:gd name="connsiteY1914" fmla="*/ 414143 h 1144126"/>
              <a:gd name="connsiteX1915" fmla="*/ 596610 w 5205179"/>
              <a:gd name="connsiteY1915" fmla="*/ 414143 h 1144126"/>
              <a:gd name="connsiteX1916" fmla="*/ 596610 w 5205179"/>
              <a:gd name="connsiteY1916" fmla="*/ 423323 h 1144126"/>
              <a:gd name="connsiteX1917" fmla="*/ 513006 w 5205179"/>
              <a:gd name="connsiteY1917" fmla="*/ 423323 h 1144126"/>
              <a:gd name="connsiteX1918" fmla="*/ 513006 w 5205179"/>
              <a:gd name="connsiteY1918" fmla="*/ 448327 h 1144126"/>
              <a:gd name="connsiteX1919" fmla="*/ 582839 w 5205179"/>
              <a:gd name="connsiteY1919" fmla="*/ 448327 h 1144126"/>
              <a:gd name="connsiteX1920" fmla="*/ 582839 w 5205179"/>
              <a:gd name="connsiteY1920" fmla="*/ 457605 h 1144126"/>
              <a:gd name="connsiteX1921" fmla="*/ 513006 w 5205179"/>
              <a:gd name="connsiteY1921" fmla="*/ 457605 h 1144126"/>
              <a:gd name="connsiteX1922" fmla="*/ 513006 w 5205179"/>
              <a:gd name="connsiteY1922" fmla="*/ 485148 h 1144126"/>
              <a:gd name="connsiteX1923" fmla="*/ 514569 w 5205179"/>
              <a:gd name="connsiteY1923" fmla="*/ 485245 h 1144126"/>
              <a:gd name="connsiteX1924" fmla="*/ 516034 w 5205179"/>
              <a:gd name="connsiteY1924" fmla="*/ 485343 h 1144126"/>
              <a:gd name="connsiteX1925" fmla="*/ 550218 w 5205179"/>
              <a:gd name="connsiteY1925" fmla="*/ 485929 h 1144126"/>
              <a:gd name="connsiteX1926" fmla="*/ 598661 w 5205179"/>
              <a:gd name="connsiteY1926" fmla="*/ 485734 h 1144126"/>
              <a:gd name="connsiteX1927" fmla="*/ 595438 w 5205179"/>
              <a:gd name="connsiteY1927" fmla="*/ 496575 h 1144126"/>
              <a:gd name="connsiteX1928" fmla="*/ 516034 w 5205179"/>
              <a:gd name="connsiteY1928" fmla="*/ 495793 h 1144126"/>
              <a:gd name="connsiteX1929" fmla="*/ 450205 w 5205179"/>
              <a:gd name="connsiteY1929" fmla="*/ 460926 h 1144126"/>
              <a:gd name="connsiteX1930" fmla="*/ 416021 w 5205179"/>
              <a:gd name="connsiteY1930" fmla="*/ 504779 h 1144126"/>
              <a:gd name="connsiteX1931" fmla="*/ 408598 w 5205179"/>
              <a:gd name="connsiteY1931" fmla="*/ 496965 h 1144126"/>
              <a:gd name="connsiteX1932" fmla="*/ 447568 w 5205179"/>
              <a:gd name="connsiteY1932" fmla="*/ 431332 h 1144126"/>
              <a:gd name="connsiteX1933" fmla="*/ 458019 w 5205179"/>
              <a:gd name="connsiteY1933" fmla="*/ 433383 h 1144126"/>
              <a:gd name="connsiteX1934" fmla="*/ 454014 w 5205179"/>
              <a:gd name="connsiteY1934" fmla="*/ 449792 h 1144126"/>
              <a:gd name="connsiteX1935" fmla="*/ 502458 w 5205179"/>
              <a:gd name="connsiteY1935" fmla="*/ 484366 h 1144126"/>
              <a:gd name="connsiteX1936" fmla="*/ 502458 w 5205179"/>
              <a:gd name="connsiteY1936" fmla="*/ 423323 h 1144126"/>
              <a:gd name="connsiteX1937" fmla="*/ 412798 w 5205179"/>
              <a:gd name="connsiteY1937" fmla="*/ 423323 h 1144126"/>
              <a:gd name="connsiteX1938" fmla="*/ 2514981 w 5205179"/>
              <a:gd name="connsiteY1938" fmla="*/ 412189 h 1144126"/>
              <a:gd name="connsiteX1939" fmla="*/ 2514981 w 5205179"/>
              <a:gd name="connsiteY1939" fmla="*/ 478018 h 1144126"/>
              <a:gd name="connsiteX1940" fmla="*/ 2627105 w 5205179"/>
              <a:gd name="connsiteY1940" fmla="*/ 478018 h 1144126"/>
              <a:gd name="connsiteX1941" fmla="*/ 2627105 w 5205179"/>
              <a:gd name="connsiteY1941" fmla="*/ 412189 h 1144126"/>
              <a:gd name="connsiteX1942" fmla="*/ 1115527 w 5205179"/>
              <a:gd name="connsiteY1942" fmla="*/ 411603 h 1144126"/>
              <a:gd name="connsiteX1943" fmla="*/ 1125782 w 5205179"/>
              <a:gd name="connsiteY1943" fmla="*/ 414338 h 1144126"/>
              <a:gd name="connsiteX1944" fmla="*/ 1124903 w 5205179"/>
              <a:gd name="connsiteY1944" fmla="*/ 416194 h 1144126"/>
              <a:gd name="connsiteX1945" fmla="*/ 1118360 w 5205179"/>
              <a:gd name="connsiteY1945" fmla="*/ 428988 h 1144126"/>
              <a:gd name="connsiteX1946" fmla="*/ 1205578 w 5205179"/>
              <a:gd name="connsiteY1946" fmla="*/ 428988 h 1144126"/>
              <a:gd name="connsiteX1947" fmla="*/ 1205578 w 5205179"/>
              <a:gd name="connsiteY1947" fmla="*/ 438560 h 1144126"/>
              <a:gd name="connsiteX1948" fmla="*/ 1193174 w 5205179"/>
              <a:gd name="connsiteY1948" fmla="*/ 461805 h 1144126"/>
              <a:gd name="connsiteX1949" fmla="*/ 1183114 w 5205179"/>
              <a:gd name="connsiteY1949" fmla="*/ 457605 h 1144126"/>
              <a:gd name="connsiteX1950" fmla="*/ 1194736 w 5205179"/>
              <a:gd name="connsiteY1950" fmla="*/ 437778 h 1144126"/>
              <a:gd name="connsiteX1951" fmla="*/ 1151372 w 5205179"/>
              <a:gd name="connsiteY1951" fmla="*/ 437778 h 1144126"/>
              <a:gd name="connsiteX1952" fmla="*/ 1150102 w 5205179"/>
              <a:gd name="connsiteY1952" fmla="*/ 445201 h 1144126"/>
              <a:gd name="connsiteX1953" fmla="*/ 1216712 w 5205179"/>
              <a:gd name="connsiteY1953" fmla="*/ 491984 h 1144126"/>
              <a:gd name="connsiteX1954" fmla="*/ 1211340 w 5205179"/>
              <a:gd name="connsiteY1954" fmla="*/ 502142 h 1144126"/>
              <a:gd name="connsiteX1955" fmla="*/ 1146586 w 5205179"/>
              <a:gd name="connsiteY1955" fmla="*/ 458777 h 1144126"/>
              <a:gd name="connsiteX1956" fmla="*/ 1078316 w 5205179"/>
              <a:gd name="connsiteY1956" fmla="*/ 504388 h 1144126"/>
              <a:gd name="connsiteX1957" fmla="*/ 1072358 w 5205179"/>
              <a:gd name="connsiteY1957" fmla="*/ 494426 h 1144126"/>
              <a:gd name="connsiteX1958" fmla="*/ 1140726 w 5205179"/>
              <a:gd name="connsiteY1958" fmla="*/ 437778 h 1144126"/>
              <a:gd name="connsiteX1959" fmla="*/ 1113183 w 5205179"/>
              <a:gd name="connsiteY1959" fmla="*/ 437778 h 1144126"/>
              <a:gd name="connsiteX1960" fmla="*/ 1094919 w 5205179"/>
              <a:gd name="connsiteY1960" fmla="*/ 462391 h 1144126"/>
              <a:gd name="connsiteX1961" fmla="*/ 1085543 w 5205179"/>
              <a:gd name="connsiteY1961" fmla="*/ 456140 h 1144126"/>
              <a:gd name="connsiteX1962" fmla="*/ 1115527 w 5205179"/>
              <a:gd name="connsiteY1962" fmla="*/ 411603 h 1144126"/>
              <a:gd name="connsiteX1963" fmla="*/ 4782322 w 5205179"/>
              <a:gd name="connsiteY1963" fmla="*/ 396172 h 1144126"/>
              <a:gd name="connsiteX1964" fmla="*/ 4792870 w 5205179"/>
              <a:gd name="connsiteY1964" fmla="*/ 396172 h 1144126"/>
              <a:gd name="connsiteX1965" fmla="*/ 4792479 w 5205179"/>
              <a:gd name="connsiteY1965" fmla="*/ 416389 h 1144126"/>
              <a:gd name="connsiteX1966" fmla="*/ 4843071 w 5205179"/>
              <a:gd name="connsiteY1966" fmla="*/ 416389 h 1144126"/>
              <a:gd name="connsiteX1967" fmla="*/ 4840923 w 5205179"/>
              <a:gd name="connsiteY1967" fmla="*/ 470986 h 1144126"/>
              <a:gd name="connsiteX1968" fmla="*/ 4812306 w 5205179"/>
              <a:gd name="connsiteY1968" fmla="*/ 499407 h 1144126"/>
              <a:gd name="connsiteX1969" fmla="*/ 4801758 w 5205179"/>
              <a:gd name="connsiteY1969" fmla="*/ 499603 h 1144126"/>
              <a:gd name="connsiteX1970" fmla="*/ 4796191 w 5205179"/>
              <a:gd name="connsiteY1970" fmla="*/ 499603 h 1144126"/>
              <a:gd name="connsiteX1971" fmla="*/ 4788865 w 5205179"/>
              <a:gd name="connsiteY1971" fmla="*/ 499603 h 1144126"/>
              <a:gd name="connsiteX1972" fmla="*/ 4786912 w 5205179"/>
              <a:gd name="connsiteY1972" fmla="*/ 487980 h 1144126"/>
              <a:gd name="connsiteX1973" fmla="*/ 4809865 w 5205179"/>
              <a:gd name="connsiteY1973" fmla="*/ 488761 h 1144126"/>
              <a:gd name="connsiteX1974" fmla="*/ 4830277 w 5205179"/>
              <a:gd name="connsiteY1974" fmla="*/ 469618 h 1144126"/>
              <a:gd name="connsiteX1975" fmla="*/ 4832133 w 5205179"/>
              <a:gd name="connsiteY1975" fmla="*/ 425960 h 1144126"/>
              <a:gd name="connsiteX1976" fmla="*/ 4791893 w 5205179"/>
              <a:gd name="connsiteY1976" fmla="*/ 425960 h 1144126"/>
              <a:gd name="connsiteX1977" fmla="*/ 4751263 w 5205179"/>
              <a:gd name="connsiteY1977" fmla="*/ 503998 h 1144126"/>
              <a:gd name="connsiteX1978" fmla="*/ 4742473 w 5205179"/>
              <a:gd name="connsiteY1978" fmla="*/ 496184 h 1144126"/>
              <a:gd name="connsiteX1979" fmla="*/ 4781247 w 5205179"/>
              <a:gd name="connsiteY1979" fmla="*/ 425960 h 1144126"/>
              <a:gd name="connsiteX1980" fmla="*/ 4749505 w 5205179"/>
              <a:gd name="connsiteY1980" fmla="*/ 425960 h 1144126"/>
              <a:gd name="connsiteX1981" fmla="*/ 4749505 w 5205179"/>
              <a:gd name="connsiteY1981" fmla="*/ 416389 h 1144126"/>
              <a:gd name="connsiteX1982" fmla="*/ 4781931 w 5205179"/>
              <a:gd name="connsiteY1982" fmla="*/ 416389 h 1144126"/>
              <a:gd name="connsiteX1983" fmla="*/ 4782322 w 5205179"/>
              <a:gd name="connsiteY1983" fmla="*/ 396172 h 1144126"/>
              <a:gd name="connsiteX1984" fmla="*/ 1550691 w 5205179"/>
              <a:gd name="connsiteY1984" fmla="*/ 394316 h 1144126"/>
              <a:gd name="connsiteX1985" fmla="*/ 1582336 w 5205179"/>
              <a:gd name="connsiteY1985" fmla="*/ 435337 h 1144126"/>
              <a:gd name="connsiteX1986" fmla="*/ 1573546 w 5205179"/>
              <a:gd name="connsiteY1986" fmla="*/ 441978 h 1144126"/>
              <a:gd name="connsiteX1987" fmla="*/ 1542683 w 5205179"/>
              <a:gd name="connsiteY1987" fmla="*/ 399981 h 1144126"/>
              <a:gd name="connsiteX1988" fmla="*/ 112416 w 5205179"/>
              <a:gd name="connsiteY1988" fmla="*/ 394316 h 1144126"/>
              <a:gd name="connsiteX1989" fmla="*/ 144061 w 5205179"/>
              <a:gd name="connsiteY1989" fmla="*/ 435337 h 1144126"/>
              <a:gd name="connsiteX1990" fmla="*/ 135271 w 5205179"/>
              <a:gd name="connsiteY1990" fmla="*/ 441978 h 1144126"/>
              <a:gd name="connsiteX1991" fmla="*/ 104408 w 5205179"/>
              <a:gd name="connsiteY1991" fmla="*/ 399981 h 1144126"/>
              <a:gd name="connsiteX1992" fmla="*/ 1750670 w 5205179"/>
              <a:gd name="connsiteY1992" fmla="*/ 392558 h 1144126"/>
              <a:gd name="connsiteX1993" fmla="*/ 1776064 w 5205179"/>
              <a:gd name="connsiteY1993" fmla="*/ 433774 h 1144126"/>
              <a:gd name="connsiteX1994" fmla="*/ 1765906 w 5205179"/>
              <a:gd name="connsiteY1994" fmla="*/ 439146 h 1144126"/>
              <a:gd name="connsiteX1995" fmla="*/ 1741880 w 5205179"/>
              <a:gd name="connsiteY1995" fmla="*/ 397148 h 1144126"/>
              <a:gd name="connsiteX1996" fmla="*/ 1276048 w 5205179"/>
              <a:gd name="connsiteY1996" fmla="*/ 388553 h 1144126"/>
              <a:gd name="connsiteX1997" fmla="*/ 1276048 w 5205179"/>
              <a:gd name="connsiteY1997" fmla="*/ 403594 h 1144126"/>
              <a:gd name="connsiteX1998" fmla="*/ 1389929 w 5205179"/>
              <a:gd name="connsiteY1998" fmla="*/ 403594 h 1144126"/>
              <a:gd name="connsiteX1999" fmla="*/ 1389929 w 5205179"/>
              <a:gd name="connsiteY1999" fmla="*/ 388553 h 1144126"/>
              <a:gd name="connsiteX2000" fmla="*/ 712008 w 5205179"/>
              <a:gd name="connsiteY2000" fmla="*/ 387967 h 1144126"/>
              <a:gd name="connsiteX2001" fmla="*/ 724607 w 5205179"/>
              <a:gd name="connsiteY2001" fmla="*/ 409943 h 1144126"/>
              <a:gd name="connsiteX2002" fmla="*/ 715328 w 5205179"/>
              <a:gd name="connsiteY2002" fmla="*/ 414338 h 1144126"/>
              <a:gd name="connsiteX2003" fmla="*/ 807137 w 5205179"/>
              <a:gd name="connsiteY2003" fmla="*/ 414338 h 1144126"/>
              <a:gd name="connsiteX2004" fmla="*/ 807137 w 5205179"/>
              <a:gd name="connsiteY2004" fmla="*/ 423812 h 1144126"/>
              <a:gd name="connsiteX2005" fmla="*/ 682805 w 5205179"/>
              <a:gd name="connsiteY2005" fmla="*/ 423812 h 1144126"/>
              <a:gd name="connsiteX2006" fmla="*/ 681340 w 5205179"/>
              <a:gd name="connsiteY2006" fmla="*/ 445006 h 1144126"/>
              <a:gd name="connsiteX2007" fmla="*/ 774613 w 5205179"/>
              <a:gd name="connsiteY2007" fmla="*/ 445006 h 1144126"/>
              <a:gd name="connsiteX2008" fmla="*/ 774418 w 5205179"/>
              <a:gd name="connsiteY2008" fmla="*/ 448522 h 1144126"/>
              <a:gd name="connsiteX2009" fmla="*/ 772171 w 5205179"/>
              <a:gd name="connsiteY2009" fmla="*/ 476943 h 1144126"/>
              <a:gd name="connsiteX2010" fmla="*/ 763772 w 5205179"/>
              <a:gd name="connsiteY2010" fmla="*/ 495305 h 1144126"/>
              <a:gd name="connsiteX2011" fmla="*/ 739941 w 5205179"/>
              <a:gd name="connsiteY2011" fmla="*/ 500970 h 1144126"/>
              <a:gd name="connsiteX2012" fmla="*/ 715133 w 5205179"/>
              <a:gd name="connsiteY2012" fmla="*/ 501361 h 1144126"/>
              <a:gd name="connsiteX2013" fmla="*/ 712984 w 5205179"/>
              <a:gd name="connsiteY2013" fmla="*/ 490617 h 1144126"/>
              <a:gd name="connsiteX2014" fmla="*/ 739746 w 5205179"/>
              <a:gd name="connsiteY2014" fmla="*/ 491203 h 1144126"/>
              <a:gd name="connsiteX2015" fmla="*/ 761819 w 5205179"/>
              <a:gd name="connsiteY2015" fmla="*/ 476162 h 1144126"/>
              <a:gd name="connsiteX2016" fmla="*/ 763381 w 5205179"/>
              <a:gd name="connsiteY2016" fmla="*/ 454187 h 1144126"/>
              <a:gd name="connsiteX2017" fmla="*/ 679777 w 5205179"/>
              <a:gd name="connsiteY2017" fmla="*/ 454187 h 1144126"/>
              <a:gd name="connsiteX2018" fmla="*/ 627915 w 5205179"/>
              <a:gd name="connsiteY2018" fmla="*/ 505951 h 1144126"/>
              <a:gd name="connsiteX2019" fmla="*/ 620981 w 5205179"/>
              <a:gd name="connsiteY2019" fmla="*/ 496965 h 1144126"/>
              <a:gd name="connsiteX2020" fmla="*/ 661806 w 5205179"/>
              <a:gd name="connsiteY2020" fmla="*/ 469325 h 1144126"/>
              <a:gd name="connsiteX2021" fmla="*/ 672354 w 5205179"/>
              <a:gd name="connsiteY2021" fmla="*/ 423812 h 1144126"/>
              <a:gd name="connsiteX2022" fmla="*/ 619906 w 5205179"/>
              <a:gd name="connsiteY2022" fmla="*/ 423812 h 1144126"/>
              <a:gd name="connsiteX2023" fmla="*/ 619906 w 5205179"/>
              <a:gd name="connsiteY2023" fmla="*/ 414338 h 1144126"/>
              <a:gd name="connsiteX2024" fmla="*/ 714352 w 5205179"/>
              <a:gd name="connsiteY2024" fmla="*/ 414338 h 1144126"/>
              <a:gd name="connsiteX2025" fmla="*/ 702729 w 5205179"/>
              <a:gd name="connsiteY2025" fmla="*/ 392363 h 1144126"/>
              <a:gd name="connsiteX2026" fmla="*/ 2928756 w 5205179"/>
              <a:gd name="connsiteY2026" fmla="*/ 385526 h 1144126"/>
              <a:gd name="connsiteX2027" fmla="*/ 3031894 w 5205179"/>
              <a:gd name="connsiteY2027" fmla="*/ 385526 h 1144126"/>
              <a:gd name="connsiteX2028" fmla="*/ 3031894 w 5205179"/>
              <a:gd name="connsiteY2028" fmla="*/ 395781 h 1144126"/>
              <a:gd name="connsiteX2029" fmla="*/ 2928756 w 5205179"/>
              <a:gd name="connsiteY2029" fmla="*/ 395781 h 1144126"/>
              <a:gd name="connsiteX2030" fmla="*/ 3097090 w 5205179"/>
              <a:gd name="connsiteY2030" fmla="*/ 384158 h 1144126"/>
              <a:gd name="connsiteX2031" fmla="*/ 3133032 w 5205179"/>
              <a:gd name="connsiteY2031" fmla="*/ 384158 h 1144126"/>
              <a:gd name="connsiteX2032" fmla="*/ 3133032 w 5205179"/>
              <a:gd name="connsiteY2032" fmla="*/ 461121 h 1144126"/>
              <a:gd name="connsiteX2033" fmla="*/ 3187629 w 5205179"/>
              <a:gd name="connsiteY2033" fmla="*/ 486417 h 1144126"/>
              <a:gd name="connsiteX2034" fmla="*/ 3214292 w 5205179"/>
              <a:gd name="connsiteY2034" fmla="*/ 486515 h 1144126"/>
              <a:gd name="connsiteX2035" fmla="*/ 3241639 w 5205179"/>
              <a:gd name="connsiteY2035" fmla="*/ 486417 h 1144126"/>
              <a:gd name="connsiteX2036" fmla="*/ 3284125 w 5205179"/>
              <a:gd name="connsiteY2036" fmla="*/ 485734 h 1144126"/>
              <a:gd name="connsiteX2037" fmla="*/ 3279632 w 5205179"/>
              <a:gd name="connsiteY2037" fmla="*/ 496965 h 1144126"/>
              <a:gd name="connsiteX2038" fmla="*/ 3185871 w 5205179"/>
              <a:gd name="connsiteY2038" fmla="*/ 496379 h 1144126"/>
              <a:gd name="connsiteX2039" fmla="*/ 3127660 w 5205179"/>
              <a:gd name="connsiteY2039" fmla="*/ 470400 h 1144126"/>
              <a:gd name="connsiteX2040" fmla="*/ 3103047 w 5205179"/>
              <a:gd name="connsiteY2040" fmla="*/ 502533 h 1144126"/>
              <a:gd name="connsiteX2041" fmla="*/ 3094257 w 5205179"/>
              <a:gd name="connsiteY2041" fmla="*/ 494817 h 1144126"/>
              <a:gd name="connsiteX2042" fmla="*/ 3122483 w 5205179"/>
              <a:gd name="connsiteY2042" fmla="*/ 462000 h 1144126"/>
              <a:gd name="connsiteX2043" fmla="*/ 3122483 w 5205179"/>
              <a:gd name="connsiteY2043" fmla="*/ 394316 h 1144126"/>
              <a:gd name="connsiteX2044" fmla="*/ 3097090 w 5205179"/>
              <a:gd name="connsiteY2044" fmla="*/ 394316 h 1144126"/>
              <a:gd name="connsiteX2045" fmla="*/ 3174248 w 5205179"/>
              <a:gd name="connsiteY2045" fmla="*/ 380935 h 1144126"/>
              <a:gd name="connsiteX2046" fmla="*/ 3208627 w 5205179"/>
              <a:gd name="connsiteY2046" fmla="*/ 419612 h 1144126"/>
              <a:gd name="connsiteX2047" fmla="*/ 3199446 w 5205179"/>
              <a:gd name="connsiteY2047" fmla="*/ 426546 h 1144126"/>
              <a:gd name="connsiteX2048" fmla="*/ 3165653 w 5205179"/>
              <a:gd name="connsiteY2048" fmla="*/ 386991 h 1144126"/>
              <a:gd name="connsiteX2049" fmla="*/ 2315784 w 5205179"/>
              <a:gd name="connsiteY2049" fmla="*/ 379373 h 1144126"/>
              <a:gd name="connsiteX2050" fmla="*/ 2315784 w 5205179"/>
              <a:gd name="connsiteY2050" fmla="*/ 403008 h 1144126"/>
              <a:gd name="connsiteX2051" fmla="*/ 2407397 w 5205179"/>
              <a:gd name="connsiteY2051" fmla="*/ 403008 h 1144126"/>
              <a:gd name="connsiteX2052" fmla="*/ 2407397 w 5205179"/>
              <a:gd name="connsiteY2052" fmla="*/ 379373 h 1144126"/>
              <a:gd name="connsiteX2053" fmla="*/ 1961392 w 5205179"/>
              <a:gd name="connsiteY2053" fmla="*/ 370192 h 1144126"/>
              <a:gd name="connsiteX2054" fmla="*/ 1952797 w 5205179"/>
              <a:gd name="connsiteY2054" fmla="*/ 393339 h 1144126"/>
              <a:gd name="connsiteX2055" fmla="*/ 2021849 w 5205179"/>
              <a:gd name="connsiteY2055" fmla="*/ 393339 h 1144126"/>
              <a:gd name="connsiteX2056" fmla="*/ 2021849 w 5205179"/>
              <a:gd name="connsiteY2056" fmla="*/ 370192 h 1144126"/>
              <a:gd name="connsiteX2057" fmla="*/ 1887359 w 5205179"/>
              <a:gd name="connsiteY2057" fmla="*/ 370192 h 1144126"/>
              <a:gd name="connsiteX2058" fmla="*/ 1887359 w 5205179"/>
              <a:gd name="connsiteY2058" fmla="*/ 393339 h 1144126"/>
              <a:gd name="connsiteX2059" fmla="*/ 1941663 w 5205179"/>
              <a:gd name="connsiteY2059" fmla="*/ 393339 h 1144126"/>
              <a:gd name="connsiteX2060" fmla="*/ 1951039 w 5205179"/>
              <a:gd name="connsiteY2060" fmla="*/ 370192 h 1144126"/>
              <a:gd name="connsiteX2061" fmla="*/ 1276048 w 5205179"/>
              <a:gd name="connsiteY2061" fmla="*/ 365113 h 1144126"/>
              <a:gd name="connsiteX2062" fmla="*/ 1276048 w 5205179"/>
              <a:gd name="connsiteY2062" fmla="*/ 380154 h 1144126"/>
              <a:gd name="connsiteX2063" fmla="*/ 1389929 w 5205179"/>
              <a:gd name="connsiteY2063" fmla="*/ 380154 h 1144126"/>
              <a:gd name="connsiteX2064" fmla="*/ 1389929 w 5205179"/>
              <a:gd name="connsiteY2064" fmla="*/ 365113 h 1144126"/>
              <a:gd name="connsiteX2065" fmla="*/ 450596 w 5205179"/>
              <a:gd name="connsiteY2065" fmla="*/ 363746 h 1144126"/>
              <a:gd name="connsiteX2066" fmla="*/ 450596 w 5205179"/>
              <a:gd name="connsiteY2066" fmla="*/ 384744 h 1144126"/>
              <a:gd name="connsiteX2067" fmla="*/ 557640 w 5205179"/>
              <a:gd name="connsiteY2067" fmla="*/ 384744 h 1144126"/>
              <a:gd name="connsiteX2068" fmla="*/ 557640 w 5205179"/>
              <a:gd name="connsiteY2068" fmla="*/ 363746 h 1144126"/>
              <a:gd name="connsiteX2069" fmla="*/ 1456734 w 5205179"/>
              <a:gd name="connsiteY2069" fmla="*/ 358179 h 1144126"/>
              <a:gd name="connsiteX2070" fmla="*/ 1456734 w 5205179"/>
              <a:gd name="connsiteY2070" fmla="*/ 411115 h 1144126"/>
              <a:gd name="connsiteX2071" fmla="*/ 1506545 w 5205179"/>
              <a:gd name="connsiteY2071" fmla="*/ 411115 h 1144126"/>
              <a:gd name="connsiteX2072" fmla="*/ 1506545 w 5205179"/>
              <a:gd name="connsiteY2072" fmla="*/ 358179 h 1144126"/>
              <a:gd name="connsiteX2073" fmla="*/ 18459 w 5205179"/>
              <a:gd name="connsiteY2073" fmla="*/ 358179 h 1144126"/>
              <a:gd name="connsiteX2074" fmla="*/ 18459 w 5205179"/>
              <a:gd name="connsiteY2074" fmla="*/ 411115 h 1144126"/>
              <a:gd name="connsiteX2075" fmla="*/ 68270 w 5205179"/>
              <a:gd name="connsiteY2075" fmla="*/ 411115 h 1144126"/>
              <a:gd name="connsiteX2076" fmla="*/ 68270 w 5205179"/>
              <a:gd name="connsiteY2076" fmla="*/ 358179 h 1144126"/>
              <a:gd name="connsiteX2077" fmla="*/ 5008671 w 5205179"/>
              <a:gd name="connsiteY2077" fmla="*/ 357983 h 1144126"/>
              <a:gd name="connsiteX2078" fmla="*/ 5008671 w 5205179"/>
              <a:gd name="connsiteY2078" fmla="*/ 374978 h 1144126"/>
              <a:gd name="connsiteX2079" fmla="*/ 5035237 w 5205179"/>
              <a:gd name="connsiteY2079" fmla="*/ 374978 h 1144126"/>
              <a:gd name="connsiteX2080" fmla="*/ 5035237 w 5205179"/>
              <a:gd name="connsiteY2080" fmla="*/ 357983 h 1144126"/>
              <a:gd name="connsiteX2081" fmla="*/ 4972631 w 5205179"/>
              <a:gd name="connsiteY2081" fmla="*/ 357983 h 1144126"/>
              <a:gd name="connsiteX2082" fmla="*/ 4972631 w 5205179"/>
              <a:gd name="connsiteY2082" fmla="*/ 374978 h 1144126"/>
              <a:gd name="connsiteX2083" fmla="*/ 4999197 w 5205179"/>
              <a:gd name="connsiteY2083" fmla="*/ 374978 h 1144126"/>
              <a:gd name="connsiteX2084" fmla="*/ 4999197 w 5205179"/>
              <a:gd name="connsiteY2084" fmla="*/ 357983 h 1144126"/>
              <a:gd name="connsiteX2085" fmla="*/ 1265890 w 5205179"/>
              <a:gd name="connsiteY2085" fmla="*/ 356323 h 1144126"/>
              <a:gd name="connsiteX2086" fmla="*/ 1400087 w 5205179"/>
              <a:gd name="connsiteY2086" fmla="*/ 356323 h 1144126"/>
              <a:gd name="connsiteX2087" fmla="*/ 1400087 w 5205179"/>
              <a:gd name="connsiteY2087" fmla="*/ 412385 h 1144126"/>
              <a:gd name="connsiteX2088" fmla="*/ 1328691 w 5205179"/>
              <a:gd name="connsiteY2088" fmla="*/ 412385 h 1144126"/>
              <a:gd name="connsiteX2089" fmla="*/ 1317068 w 5205179"/>
              <a:gd name="connsiteY2089" fmla="*/ 428598 h 1144126"/>
              <a:gd name="connsiteX2090" fmla="*/ 1424113 w 5205179"/>
              <a:gd name="connsiteY2090" fmla="*/ 428598 h 1144126"/>
              <a:gd name="connsiteX2091" fmla="*/ 1424113 w 5205179"/>
              <a:gd name="connsiteY2091" fmla="*/ 436997 h 1144126"/>
              <a:gd name="connsiteX2092" fmla="*/ 1366684 w 5205179"/>
              <a:gd name="connsiteY2092" fmla="*/ 436997 h 1144126"/>
              <a:gd name="connsiteX2093" fmla="*/ 1427336 w 5205179"/>
              <a:gd name="connsiteY2093" fmla="*/ 462195 h 1144126"/>
              <a:gd name="connsiteX2094" fmla="*/ 1422257 w 5205179"/>
              <a:gd name="connsiteY2094" fmla="*/ 472158 h 1144126"/>
              <a:gd name="connsiteX2095" fmla="*/ 1354085 w 5205179"/>
              <a:gd name="connsiteY2095" fmla="*/ 436997 h 1144126"/>
              <a:gd name="connsiteX2096" fmla="*/ 1309255 w 5205179"/>
              <a:gd name="connsiteY2096" fmla="*/ 436997 h 1144126"/>
              <a:gd name="connsiteX2097" fmla="*/ 1243915 w 5205179"/>
              <a:gd name="connsiteY2097" fmla="*/ 475185 h 1144126"/>
              <a:gd name="connsiteX2098" fmla="*/ 1238445 w 5205179"/>
              <a:gd name="connsiteY2098" fmla="*/ 465614 h 1144126"/>
              <a:gd name="connsiteX2099" fmla="*/ 1294898 w 5205179"/>
              <a:gd name="connsiteY2099" fmla="*/ 436997 h 1144126"/>
              <a:gd name="connsiteX2100" fmla="*/ 1241278 w 5205179"/>
              <a:gd name="connsiteY2100" fmla="*/ 436997 h 1144126"/>
              <a:gd name="connsiteX2101" fmla="*/ 1241278 w 5205179"/>
              <a:gd name="connsiteY2101" fmla="*/ 428598 h 1144126"/>
              <a:gd name="connsiteX2102" fmla="*/ 1304274 w 5205179"/>
              <a:gd name="connsiteY2102" fmla="*/ 428598 h 1144126"/>
              <a:gd name="connsiteX2103" fmla="*/ 1317459 w 5205179"/>
              <a:gd name="connsiteY2103" fmla="*/ 412385 h 1144126"/>
              <a:gd name="connsiteX2104" fmla="*/ 1265890 w 5205179"/>
              <a:gd name="connsiteY2104" fmla="*/ 412385 h 1144126"/>
              <a:gd name="connsiteX2105" fmla="*/ 4490145 w 5205179"/>
              <a:gd name="connsiteY2105" fmla="*/ 355151 h 1144126"/>
              <a:gd name="connsiteX2106" fmla="*/ 4500302 w 5205179"/>
              <a:gd name="connsiteY2106" fmla="*/ 355151 h 1144126"/>
              <a:gd name="connsiteX2107" fmla="*/ 4500302 w 5205179"/>
              <a:gd name="connsiteY2107" fmla="*/ 409357 h 1144126"/>
              <a:gd name="connsiteX2108" fmla="*/ 4434669 w 5205179"/>
              <a:gd name="connsiteY2108" fmla="*/ 409357 h 1144126"/>
              <a:gd name="connsiteX2109" fmla="*/ 4425293 w 5205179"/>
              <a:gd name="connsiteY2109" fmla="*/ 427426 h 1144126"/>
              <a:gd name="connsiteX2110" fmla="*/ 4424316 w 5205179"/>
              <a:gd name="connsiteY2110" fmla="*/ 429184 h 1144126"/>
              <a:gd name="connsiteX2111" fmla="*/ 4507529 w 5205179"/>
              <a:gd name="connsiteY2111" fmla="*/ 429184 h 1144126"/>
              <a:gd name="connsiteX2112" fmla="*/ 4507529 w 5205179"/>
              <a:gd name="connsiteY2112" fmla="*/ 482413 h 1144126"/>
              <a:gd name="connsiteX2113" fmla="*/ 4489167 w 5205179"/>
              <a:gd name="connsiteY2113" fmla="*/ 502826 h 1144126"/>
              <a:gd name="connsiteX2114" fmla="*/ 4467290 w 5205179"/>
              <a:gd name="connsiteY2114" fmla="*/ 503216 h 1144126"/>
              <a:gd name="connsiteX2115" fmla="*/ 4464555 w 5205179"/>
              <a:gd name="connsiteY2115" fmla="*/ 492570 h 1144126"/>
              <a:gd name="connsiteX2116" fmla="*/ 4484479 w 5205179"/>
              <a:gd name="connsiteY2116" fmla="*/ 493156 h 1144126"/>
              <a:gd name="connsiteX2117" fmla="*/ 4494441 w 5205179"/>
              <a:gd name="connsiteY2117" fmla="*/ 490519 h 1144126"/>
              <a:gd name="connsiteX2118" fmla="*/ 4497079 w 5205179"/>
              <a:gd name="connsiteY2118" fmla="*/ 480753 h 1144126"/>
              <a:gd name="connsiteX2119" fmla="*/ 4497079 w 5205179"/>
              <a:gd name="connsiteY2119" fmla="*/ 438364 h 1144126"/>
              <a:gd name="connsiteX2120" fmla="*/ 4419139 w 5205179"/>
              <a:gd name="connsiteY2120" fmla="*/ 438364 h 1144126"/>
              <a:gd name="connsiteX2121" fmla="*/ 4400289 w 5205179"/>
              <a:gd name="connsiteY2121" fmla="*/ 467763 h 1144126"/>
              <a:gd name="connsiteX2122" fmla="*/ 4453128 w 5205179"/>
              <a:gd name="connsiteY2122" fmla="*/ 465321 h 1144126"/>
              <a:gd name="connsiteX2123" fmla="*/ 4439747 w 5205179"/>
              <a:gd name="connsiteY2123" fmla="*/ 450378 h 1144126"/>
              <a:gd name="connsiteX2124" fmla="*/ 4447561 w 5205179"/>
              <a:gd name="connsiteY2124" fmla="*/ 444615 h 1144126"/>
              <a:gd name="connsiteX2125" fmla="*/ 4477935 w 5205179"/>
              <a:gd name="connsiteY2125" fmla="*/ 478213 h 1144126"/>
              <a:gd name="connsiteX2126" fmla="*/ 4469341 w 5205179"/>
              <a:gd name="connsiteY2126" fmla="*/ 484757 h 1144126"/>
              <a:gd name="connsiteX2127" fmla="*/ 4463969 w 5205179"/>
              <a:gd name="connsiteY2127" fmla="*/ 478311 h 1144126"/>
              <a:gd name="connsiteX2128" fmla="*/ 4460941 w 5205179"/>
              <a:gd name="connsiteY2128" fmla="*/ 474599 h 1144126"/>
              <a:gd name="connsiteX2129" fmla="*/ 4401266 w 5205179"/>
              <a:gd name="connsiteY2129" fmla="*/ 477334 h 1144126"/>
              <a:gd name="connsiteX2130" fmla="*/ 4387495 w 5205179"/>
              <a:gd name="connsiteY2130" fmla="*/ 478994 h 1144126"/>
              <a:gd name="connsiteX2131" fmla="*/ 4382905 w 5205179"/>
              <a:gd name="connsiteY2131" fmla="*/ 468739 h 1144126"/>
              <a:gd name="connsiteX2132" fmla="*/ 4394917 w 5205179"/>
              <a:gd name="connsiteY2132" fmla="*/ 457800 h 1144126"/>
              <a:gd name="connsiteX2133" fmla="*/ 4407321 w 5205179"/>
              <a:gd name="connsiteY2133" fmla="*/ 438364 h 1144126"/>
              <a:gd name="connsiteX2134" fmla="*/ 4359269 w 5205179"/>
              <a:gd name="connsiteY2134" fmla="*/ 438364 h 1144126"/>
              <a:gd name="connsiteX2135" fmla="*/ 4359269 w 5205179"/>
              <a:gd name="connsiteY2135" fmla="*/ 504388 h 1144126"/>
              <a:gd name="connsiteX2136" fmla="*/ 4348915 w 5205179"/>
              <a:gd name="connsiteY2136" fmla="*/ 504388 h 1144126"/>
              <a:gd name="connsiteX2137" fmla="*/ 4348915 w 5205179"/>
              <a:gd name="connsiteY2137" fmla="*/ 429184 h 1144126"/>
              <a:gd name="connsiteX2138" fmla="*/ 4412498 w 5205179"/>
              <a:gd name="connsiteY2138" fmla="*/ 429184 h 1144126"/>
              <a:gd name="connsiteX2139" fmla="*/ 4422363 w 5205179"/>
              <a:gd name="connsiteY2139" fmla="*/ 409357 h 1144126"/>
              <a:gd name="connsiteX2140" fmla="*/ 4356534 w 5205179"/>
              <a:gd name="connsiteY2140" fmla="*/ 409357 h 1144126"/>
              <a:gd name="connsiteX2141" fmla="*/ 4356534 w 5205179"/>
              <a:gd name="connsiteY2141" fmla="*/ 355346 h 1144126"/>
              <a:gd name="connsiteX2142" fmla="*/ 4366691 w 5205179"/>
              <a:gd name="connsiteY2142" fmla="*/ 355346 h 1144126"/>
              <a:gd name="connsiteX2143" fmla="*/ 4366691 w 5205179"/>
              <a:gd name="connsiteY2143" fmla="*/ 400176 h 1144126"/>
              <a:gd name="connsiteX2144" fmla="*/ 4490145 w 5205179"/>
              <a:gd name="connsiteY2144" fmla="*/ 400176 h 1144126"/>
              <a:gd name="connsiteX2145" fmla="*/ 4079835 w 5205179"/>
              <a:gd name="connsiteY2145" fmla="*/ 353979 h 1144126"/>
              <a:gd name="connsiteX2146" fmla="*/ 4089406 w 5205179"/>
              <a:gd name="connsiteY2146" fmla="*/ 357593 h 1144126"/>
              <a:gd name="connsiteX2147" fmla="*/ 4064598 w 5205179"/>
              <a:gd name="connsiteY2147" fmla="*/ 413361 h 1144126"/>
              <a:gd name="connsiteX2148" fmla="*/ 4093020 w 5205179"/>
              <a:gd name="connsiteY2148" fmla="*/ 462782 h 1144126"/>
              <a:gd name="connsiteX2149" fmla="*/ 4083643 w 5205179"/>
              <a:gd name="connsiteY2149" fmla="*/ 468153 h 1144126"/>
              <a:gd name="connsiteX2150" fmla="*/ 4058836 w 5205179"/>
              <a:gd name="connsiteY2150" fmla="*/ 424007 h 1144126"/>
              <a:gd name="connsiteX2151" fmla="*/ 4029437 w 5205179"/>
              <a:gd name="connsiteY2151" fmla="*/ 469618 h 1144126"/>
              <a:gd name="connsiteX2152" fmla="*/ 4020647 w 5205179"/>
              <a:gd name="connsiteY2152" fmla="*/ 463172 h 1144126"/>
              <a:gd name="connsiteX2153" fmla="*/ 4052976 w 5205179"/>
              <a:gd name="connsiteY2153" fmla="*/ 413557 h 1144126"/>
              <a:gd name="connsiteX2154" fmla="*/ 4026410 w 5205179"/>
              <a:gd name="connsiteY2154" fmla="*/ 368336 h 1144126"/>
              <a:gd name="connsiteX2155" fmla="*/ 4022015 w 5205179"/>
              <a:gd name="connsiteY2155" fmla="*/ 360913 h 1144126"/>
              <a:gd name="connsiteX2156" fmla="*/ 4030609 w 5205179"/>
              <a:gd name="connsiteY2156" fmla="*/ 355932 h 1144126"/>
              <a:gd name="connsiteX2157" fmla="*/ 4046823 w 5205179"/>
              <a:gd name="connsiteY2157" fmla="*/ 383182 h 1144126"/>
              <a:gd name="connsiteX2158" fmla="*/ 4058641 w 5205179"/>
              <a:gd name="connsiteY2158" fmla="*/ 403008 h 1144126"/>
              <a:gd name="connsiteX2159" fmla="*/ 4079835 w 5205179"/>
              <a:gd name="connsiteY2159" fmla="*/ 353979 h 1144126"/>
              <a:gd name="connsiteX2160" fmla="*/ 4385737 w 5205179"/>
              <a:gd name="connsiteY2160" fmla="*/ 350170 h 1144126"/>
              <a:gd name="connsiteX2161" fmla="*/ 4394722 w 5205179"/>
              <a:gd name="connsiteY2161" fmla="*/ 353490 h 1144126"/>
              <a:gd name="connsiteX2162" fmla="*/ 4430957 w 5205179"/>
              <a:gd name="connsiteY2162" fmla="*/ 366969 h 1144126"/>
              <a:gd name="connsiteX2163" fmla="*/ 4467876 w 5205179"/>
              <a:gd name="connsiteY2163" fmla="*/ 350170 h 1144126"/>
              <a:gd name="connsiteX2164" fmla="*/ 4473345 w 5205179"/>
              <a:gd name="connsiteY2164" fmla="*/ 357788 h 1144126"/>
              <a:gd name="connsiteX2165" fmla="*/ 4442677 w 5205179"/>
              <a:gd name="connsiteY2165" fmla="*/ 371559 h 1144126"/>
              <a:gd name="connsiteX2166" fmla="*/ 4461039 w 5205179"/>
              <a:gd name="connsiteY2166" fmla="*/ 378689 h 1144126"/>
              <a:gd name="connsiteX2167" fmla="*/ 4475689 w 5205179"/>
              <a:gd name="connsiteY2167" fmla="*/ 384354 h 1144126"/>
              <a:gd name="connsiteX2168" fmla="*/ 4471099 w 5205179"/>
              <a:gd name="connsiteY2168" fmla="*/ 392753 h 1144126"/>
              <a:gd name="connsiteX2169" fmla="*/ 4430469 w 5205179"/>
              <a:gd name="connsiteY2169" fmla="*/ 376540 h 1144126"/>
              <a:gd name="connsiteX2170" fmla="*/ 4383295 w 5205179"/>
              <a:gd name="connsiteY2170" fmla="*/ 393535 h 1144126"/>
              <a:gd name="connsiteX2171" fmla="*/ 4378119 w 5205179"/>
              <a:gd name="connsiteY2171" fmla="*/ 384940 h 1144126"/>
              <a:gd name="connsiteX2172" fmla="*/ 4418553 w 5205179"/>
              <a:gd name="connsiteY2172" fmla="*/ 371754 h 1144126"/>
              <a:gd name="connsiteX2173" fmla="*/ 4404293 w 5205179"/>
              <a:gd name="connsiteY2173" fmla="*/ 366383 h 1144126"/>
              <a:gd name="connsiteX2174" fmla="*/ 4381341 w 5205179"/>
              <a:gd name="connsiteY2174" fmla="*/ 357788 h 1144126"/>
              <a:gd name="connsiteX2175" fmla="*/ 671182 w 5205179"/>
              <a:gd name="connsiteY2175" fmla="*/ 348509 h 1144126"/>
              <a:gd name="connsiteX2176" fmla="*/ 689349 w 5205179"/>
              <a:gd name="connsiteY2176" fmla="*/ 369606 h 1144126"/>
              <a:gd name="connsiteX2177" fmla="*/ 681145 w 5205179"/>
              <a:gd name="connsiteY2177" fmla="*/ 375368 h 1144126"/>
              <a:gd name="connsiteX2178" fmla="*/ 734960 w 5205179"/>
              <a:gd name="connsiteY2178" fmla="*/ 375368 h 1144126"/>
              <a:gd name="connsiteX2179" fmla="*/ 754005 w 5205179"/>
              <a:gd name="connsiteY2179" fmla="*/ 349193 h 1144126"/>
              <a:gd name="connsiteX2180" fmla="*/ 763381 w 5205179"/>
              <a:gd name="connsiteY2180" fmla="*/ 354760 h 1144126"/>
              <a:gd name="connsiteX2181" fmla="*/ 747364 w 5205179"/>
              <a:gd name="connsiteY2181" fmla="*/ 375368 h 1144126"/>
              <a:gd name="connsiteX2182" fmla="*/ 800788 w 5205179"/>
              <a:gd name="connsiteY2182" fmla="*/ 375368 h 1144126"/>
              <a:gd name="connsiteX2183" fmla="*/ 800788 w 5205179"/>
              <a:gd name="connsiteY2183" fmla="*/ 403399 h 1144126"/>
              <a:gd name="connsiteX2184" fmla="*/ 790338 w 5205179"/>
              <a:gd name="connsiteY2184" fmla="*/ 403399 h 1144126"/>
              <a:gd name="connsiteX2185" fmla="*/ 790338 w 5205179"/>
              <a:gd name="connsiteY2185" fmla="*/ 384744 h 1144126"/>
              <a:gd name="connsiteX2186" fmla="*/ 636803 w 5205179"/>
              <a:gd name="connsiteY2186" fmla="*/ 384744 h 1144126"/>
              <a:gd name="connsiteX2187" fmla="*/ 636803 w 5205179"/>
              <a:gd name="connsiteY2187" fmla="*/ 403399 h 1144126"/>
              <a:gd name="connsiteX2188" fmla="*/ 626353 w 5205179"/>
              <a:gd name="connsiteY2188" fmla="*/ 403399 h 1144126"/>
              <a:gd name="connsiteX2189" fmla="*/ 626353 w 5205179"/>
              <a:gd name="connsiteY2189" fmla="*/ 375368 h 1144126"/>
              <a:gd name="connsiteX2190" fmla="*/ 679973 w 5205179"/>
              <a:gd name="connsiteY2190" fmla="*/ 375368 h 1144126"/>
              <a:gd name="connsiteX2191" fmla="*/ 662978 w 5205179"/>
              <a:gd name="connsiteY2191" fmla="*/ 354760 h 1144126"/>
              <a:gd name="connsiteX2192" fmla="*/ 2315784 w 5205179"/>
              <a:gd name="connsiteY2192" fmla="*/ 346361 h 1144126"/>
              <a:gd name="connsiteX2193" fmla="*/ 2315784 w 5205179"/>
              <a:gd name="connsiteY2193" fmla="*/ 369996 h 1144126"/>
              <a:gd name="connsiteX2194" fmla="*/ 2407397 w 5205179"/>
              <a:gd name="connsiteY2194" fmla="*/ 369996 h 1144126"/>
              <a:gd name="connsiteX2195" fmla="*/ 2407397 w 5205179"/>
              <a:gd name="connsiteY2195" fmla="*/ 346361 h 1144126"/>
              <a:gd name="connsiteX2196" fmla="*/ 1910214 w 5205179"/>
              <a:gd name="connsiteY2196" fmla="*/ 342747 h 1144126"/>
              <a:gd name="connsiteX2197" fmla="*/ 1888043 w 5205179"/>
              <a:gd name="connsiteY2197" fmla="*/ 361402 h 1144126"/>
              <a:gd name="connsiteX2198" fmla="*/ 1969205 w 5205179"/>
              <a:gd name="connsiteY2198" fmla="*/ 361402 h 1144126"/>
              <a:gd name="connsiteX2199" fmla="*/ 1989813 w 5205179"/>
              <a:gd name="connsiteY2199" fmla="*/ 342747 h 1144126"/>
              <a:gd name="connsiteX2200" fmla="*/ 4598557 w 5205179"/>
              <a:gd name="connsiteY2200" fmla="*/ 341184 h 1144126"/>
              <a:gd name="connsiteX2201" fmla="*/ 4598557 w 5205179"/>
              <a:gd name="connsiteY2201" fmla="*/ 402520 h 1144126"/>
              <a:gd name="connsiteX2202" fmla="*/ 4664580 w 5205179"/>
              <a:gd name="connsiteY2202" fmla="*/ 402520 h 1144126"/>
              <a:gd name="connsiteX2203" fmla="*/ 4664580 w 5205179"/>
              <a:gd name="connsiteY2203" fmla="*/ 341184 h 1144126"/>
              <a:gd name="connsiteX2204" fmla="*/ 2514981 w 5205179"/>
              <a:gd name="connsiteY2204" fmla="*/ 339133 h 1144126"/>
              <a:gd name="connsiteX2205" fmla="*/ 2514981 w 5205179"/>
              <a:gd name="connsiteY2205" fmla="*/ 402129 h 1144126"/>
              <a:gd name="connsiteX2206" fmla="*/ 2627105 w 5205179"/>
              <a:gd name="connsiteY2206" fmla="*/ 402129 h 1144126"/>
              <a:gd name="connsiteX2207" fmla="*/ 2627105 w 5205179"/>
              <a:gd name="connsiteY2207" fmla="*/ 339133 h 1144126"/>
              <a:gd name="connsiteX2208" fmla="*/ 3579233 w 5205179"/>
              <a:gd name="connsiteY2208" fmla="*/ 338547 h 1144126"/>
              <a:gd name="connsiteX2209" fmla="*/ 3578451 w 5205179"/>
              <a:gd name="connsiteY2209" fmla="*/ 369117 h 1144126"/>
              <a:gd name="connsiteX2210" fmla="*/ 3622011 w 5205179"/>
              <a:gd name="connsiteY2210" fmla="*/ 369117 h 1144126"/>
              <a:gd name="connsiteX2211" fmla="*/ 3622695 w 5205179"/>
              <a:gd name="connsiteY2211" fmla="*/ 345091 h 1144126"/>
              <a:gd name="connsiteX2212" fmla="*/ 3622890 w 5205179"/>
              <a:gd name="connsiteY2212" fmla="*/ 338547 h 1144126"/>
              <a:gd name="connsiteX2213" fmla="*/ 1652415 w 5205179"/>
              <a:gd name="connsiteY2213" fmla="*/ 337766 h 1144126"/>
              <a:gd name="connsiteX2214" fmla="*/ 1725276 w 5205179"/>
              <a:gd name="connsiteY2214" fmla="*/ 337766 h 1144126"/>
              <a:gd name="connsiteX2215" fmla="*/ 1725276 w 5205179"/>
              <a:gd name="connsiteY2215" fmla="*/ 349779 h 1144126"/>
              <a:gd name="connsiteX2216" fmla="*/ 1704277 w 5205179"/>
              <a:gd name="connsiteY2216" fmla="*/ 427328 h 1144126"/>
              <a:gd name="connsiteX2217" fmla="*/ 1719611 w 5205179"/>
              <a:gd name="connsiteY2217" fmla="*/ 450378 h 1144126"/>
              <a:gd name="connsiteX2218" fmla="*/ 1734457 w 5205179"/>
              <a:gd name="connsiteY2218" fmla="*/ 472744 h 1144126"/>
              <a:gd name="connsiteX2219" fmla="*/ 1724885 w 5205179"/>
              <a:gd name="connsiteY2219" fmla="*/ 479190 h 1144126"/>
              <a:gd name="connsiteX2220" fmla="*/ 1698417 w 5205179"/>
              <a:gd name="connsiteY2220" fmla="*/ 438950 h 1144126"/>
              <a:gd name="connsiteX2221" fmla="*/ 1654857 w 5205179"/>
              <a:gd name="connsiteY2221" fmla="*/ 496575 h 1144126"/>
              <a:gd name="connsiteX2222" fmla="*/ 1646458 w 5205179"/>
              <a:gd name="connsiteY2222" fmla="*/ 487785 h 1144126"/>
              <a:gd name="connsiteX2223" fmla="*/ 1691678 w 5205179"/>
              <a:gd name="connsiteY2223" fmla="*/ 428598 h 1144126"/>
              <a:gd name="connsiteX2224" fmla="*/ 1668433 w 5205179"/>
              <a:gd name="connsiteY2224" fmla="*/ 393828 h 1144126"/>
              <a:gd name="connsiteX2225" fmla="*/ 1654271 w 5205179"/>
              <a:gd name="connsiteY2225" fmla="*/ 372536 h 1144126"/>
              <a:gd name="connsiteX2226" fmla="*/ 1663257 w 5205179"/>
              <a:gd name="connsiteY2226" fmla="*/ 367555 h 1144126"/>
              <a:gd name="connsiteX2227" fmla="*/ 1697050 w 5205179"/>
              <a:gd name="connsiteY2227" fmla="*/ 416780 h 1144126"/>
              <a:gd name="connsiteX2228" fmla="*/ 1714240 w 5205179"/>
              <a:gd name="connsiteY2228" fmla="*/ 348314 h 1144126"/>
              <a:gd name="connsiteX2229" fmla="*/ 1652415 w 5205179"/>
              <a:gd name="connsiteY2229" fmla="*/ 348314 h 1144126"/>
              <a:gd name="connsiteX2230" fmla="*/ 4869931 w 5205179"/>
              <a:gd name="connsiteY2230" fmla="*/ 336985 h 1144126"/>
              <a:gd name="connsiteX2231" fmla="*/ 4880479 w 5205179"/>
              <a:gd name="connsiteY2231" fmla="*/ 336985 h 1144126"/>
              <a:gd name="connsiteX2232" fmla="*/ 4880479 w 5205179"/>
              <a:gd name="connsiteY2232" fmla="*/ 457410 h 1144126"/>
              <a:gd name="connsiteX2233" fmla="*/ 4869931 w 5205179"/>
              <a:gd name="connsiteY2233" fmla="*/ 457410 h 1144126"/>
              <a:gd name="connsiteX2234" fmla="*/ 4767671 w 5205179"/>
              <a:gd name="connsiteY2234" fmla="*/ 336985 h 1144126"/>
              <a:gd name="connsiteX2235" fmla="*/ 4767671 w 5205179"/>
              <a:gd name="connsiteY2235" fmla="*/ 379177 h 1144126"/>
              <a:gd name="connsiteX2236" fmla="*/ 4830667 w 5205179"/>
              <a:gd name="connsiteY2236" fmla="*/ 379177 h 1144126"/>
              <a:gd name="connsiteX2237" fmla="*/ 4830667 w 5205179"/>
              <a:gd name="connsiteY2237" fmla="*/ 336985 h 1144126"/>
              <a:gd name="connsiteX2238" fmla="*/ 450596 w 5205179"/>
              <a:gd name="connsiteY2238" fmla="*/ 334152 h 1144126"/>
              <a:gd name="connsiteX2239" fmla="*/ 450596 w 5205179"/>
              <a:gd name="connsiteY2239" fmla="*/ 354956 h 1144126"/>
              <a:gd name="connsiteX2240" fmla="*/ 557640 w 5205179"/>
              <a:gd name="connsiteY2240" fmla="*/ 354956 h 1144126"/>
              <a:gd name="connsiteX2241" fmla="*/ 557640 w 5205179"/>
              <a:gd name="connsiteY2241" fmla="*/ 334152 h 1144126"/>
              <a:gd name="connsiteX2242" fmla="*/ 5008671 w 5205179"/>
              <a:gd name="connsiteY2242" fmla="*/ 333175 h 1144126"/>
              <a:gd name="connsiteX2243" fmla="*/ 5008671 w 5205179"/>
              <a:gd name="connsiteY2243" fmla="*/ 350170 h 1144126"/>
              <a:gd name="connsiteX2244" fmla="*/ 5035237 w 5205179"/>
              <a:gd name="connsiteY2244" fmla="*/ 350170 h 1144126"/>
              <a:gd name="connsiteX2245" fmla="*/ 5035237 w 5205179"/>
              <a:gd name="connsiteY2245" fmla="*/ 333175 h 1144126"/>
              <a:gd name="connsiteX2246" fmla="*/ 4972631 w 5205179"/>
              <a:gd name="connsiteY2246" fmla="*/ 333175 h 1144126"/>
              <a:gd name="connsiteX2247" fmla="*/ 4972631 w 5205179"/>
              <a:gd name="connsiteY2247" fmla="*/ 350170 h 1144126"/>
              <a:gd name="connsiteX2248" fmla="*/ 4999197 w 5205179"/>
              <a:gd name="connsiteY2248" fmla="*/ 350170 h 1144126"/>
              <a:gd name="connsiteX2249" fmla="*/ 4999197 w 5205179"/>
              <a:gd name="connsiteY2249" fmla="*/ 333175 h 1144126"/>
              <a:gd name="connsiteX2250" fmla="*/ 4544937 w 5205179"/>
              <a:gd name="connsiteY2250" fmla="*/ 330538 h 1144126"/>
              <a:gd name="connsiteX2251" fmla="*/ 4715759 w 5205179"/>
              <a:gd name="connsiteY2251" fmla="*/ 330538 h 1144126"/>
              <a:gd name="connsiteX2252" fmla="*/ 4715759 w 5205179"/>
              <a:gd name="connsiteY2252" fmla="*/ 341184 h 1144126"/>
              <a:gd name="connsiteX2253" fmla="*/ 4675715 w 5205179"/>
              <a:gd name="connsiteY2253" fmla="*/ 341184 h 1144126"/>
              <a:gd name="connsiteX2254" fmla="*/ 4675715 w 5205179"/>
              <a:gd name="connsiteY2254" fmla="*/ 402520 h 1144126"/>
              <a:gd name="connsiteX2255" fmla="*/ 4724158 w 5205179"/>
              <a:gd name="connsiteY2255" fmla="*/ 402520 h 1144126"/>
              <a:gd name="connsiteX2256" fmla="*/ 4724158 w 5205179"/>
              <a:gd name="connsiteY2256" fmla="*/ 413361 h 1144126"/>
              <a:gd name="connsiteX2257" fmla="*/ 4675715 w 5205179"/>
              <a:gd name="connsiteY2257" fmla="*/ 413361 h 1144126"/>
              <a:gd name="connsiteX2258" fmla="*/ 4675715 w 5205179"/>
              <a:gd name="connsiteY2258" fmla="*/ 503412 h 1144126"/>
              <a:gd name="connsiteX2259" fmla="*/ 4664580 w 5205179"/>
              <a:gd name="connsiteY2259" fmla="*/ 503412 h 1144126"/>
              <a:gd name="connsiteX2260" fmla="*/ 4664580 w 5205179"/>
              <a:gd name="connsiteY2260" fmla="*/ 413361 h 1144126"/>
              <a:gd name="connsiteX2261" fmla="*/ 4598361 w 5205179"/>
              <a:gd name="connsiteY2261" fmla="*/ 413361 h 1144126"/>
              <a:gd name="connsiteX2262" fmla="*/ 4598557 w 5205179"/>
              <a:gd name="connsiteY2262" fmla="*/ 420784 h 1144126"/>
              <a:gd name="connsiteX2263" fmla="*/ 4547378 w 5205179"/>
              <a:gd name="connsiteY2263" fmla="*/ 504779 h 1144126"/>
              <a:gd name="connsiteX2264" fmla="*/ 4539369 w 5205179"/>
              <a:gd name="connsiteY2264" fmla="*/ 494817 h 1144126"/>
              <a:gd name="connsiteX2265" fmla="*/ 4577265 w 5205179"/>
              <a:gd name="connsiteY2265" fmla="*/ 462489 h 1144126"/>
              <a:gd name="connsiteX2266" fmla="*/ 4587325 w 5205179"/>
              <a:gd name="connsiteY2266" fmla="*/ 413361 h 1144126"/>
              <a:gd name="connsiteX2267" fmla="*/ 4536341 w 5205179"/>
              <a:gd name="connsiteY2267" fmla="*/ 413361 h 1144126"/>
              <a:gd name="connsiteX2268" fmla="*/ 4536341 w 5205179"/>
              <a:gd name="connsiteY2268" fmla="*/ 402520 h 1144126"/>
              <a:gd name="connsiteX2269" fmla="*/ 4587325 w 5205179"/>
              <a:gd name="connsiteY2269" fmla="*/ 402520 h 1144126"/>
              <a:gd name="connsiteX2270" fmla="*/ 4587325 w 5205179"/>
              <a:gd name="connsiteY2270" fmla="*/ 341184 h 1144126"/>
              <a:gd name="connsiteX2271" fmla="*/ 4544937 w 5205179"/>
              <a:gd name="connsiteY2271" fmla="*/ 341184 h 1144126"/>
              <a:gd name="connsiteX2272" fmla="*/ 2503945 w 5205179"/>
              <a:gd name="connsiteY2272" fmla="*/ 328976 h 1144126"/>
              <a:gd name="connsiteX2273" fmla="*/ 2638141 w 5205179"/>
              <a:gd name="connsiteY2273" fmla="*/ 328976 h 1144126"/>
              <a:gd name="connsiteX2274" fmla="*/ 2638141 w 5205179"/>
              <a:gd name="connsiteY2274" fmla="*/ 502337 h 1144126"/>
              <a:gd name="connsiteX2275" fmla="*/ 2627105 w 5205179"/>
              <a:gd name="connsiteY2275" fmla="*/ 502337 h 1144126"/>
              <a:gd name="connsiteX2276" fmla="*/ 2627105 w 5205179"/>
              <a:gd name="connsiteY2276" fmla="*/ 487980 h 1144126"/>
              <a:gd name="connsiteX2277" fmla="*/ 2514981 w 5205179"/>
              <a:gd name="connsiteY2277" fmla="*/ 487980 h 1144126"/>
              <a:gd name="connsiteX2278" fmla="*/ 2514981 w 5205179"/>
              <a:gd name="connsiteY2278" fmla="*/ 502337 h 1144126"/>
              <a:gd name="connsiteX2279" fmla="*/ 2503945 w 5205179"/>
              <a:gd name="connsiteY2279" fmla="*/ 502337 h 1144126"/>
              <a:gd name="connsiteX2280" fmla="*/ 3918975 w 5205179"/>
              <a:gd name="connsiteY2280" fmla="*/ 328780 h 1144126"/>
              <a:gd name="connsiteX2281" fmla="*/ 3978845 w 5205179"/>
              <a:gd name="connsiteY2281" fmla="*/ 328780 h 1144126"/>
              <a:gd name="connsiteX2282" fmla="*/ 3972399 w 5205179"/>
              <a:gd name="connsiteY2282" fmla="*/ 410138 h 1144126"/>
              <a:gd name="connsiteX2283" fmla="*/ 3986171 w 5205179"/>
              <a:gd name="connsiteY2283" fmla="*/ 410138 h 1144126"/>
              <a:gd name="connsiteX2284" fmla="*/ 3983436 w 5205179"/>
              <a:gd name="connsiteY2284" fmla="*/ 471962 h 1144126"/>
              <a:gd name="connsiteX2285" fmla="*/ 3953842 w 5205179"/>
              <a:gd name="connsiteY2285" fmla="*/ 499993 h 1144126"/>
              <a:gd name="connsiteX2286" fmla="*/ 3944759 w 5205179"/>
              <a:gd name="connsiteY2286" fmla="*/ 500189 h 1144126"/>
              <a:gd name="connsiteX2287" fmla="*/ 3933429 w 5205179"/>
              <a:gd name="connsiteY2287" fmla="*/ 500189 h 1144126"/>
              <a:gd name="connsiteX2288" fmla="*/ 3931379 w 5205179"/>
              <a:gd name="connsiteY2288" fmla="*/ 489543 h 1144126"/>
              <a:gd name="connsiteX2289" fmla="*/ 3953647 w 5205179"/>
              <a:gd name="connsiteY2289" fmla="*/ 489933 h 1144126"/>
              <a:gd name="connsiteX2290" fmla="*/ 3973376 w 5205179"/>
              <a:gd name="connsiteY2290" fmla="*/ 471181 h 1144126"/>
              <a:gd name="connsiteX2291" fmla="*/ 3975622 w 5205179"/>
              <a:gd name="connsiteY2291" fmla="*/ 419612 h 1144126"/>
              <a:gd name="connsiteX2292" fmla="*/ 3923760 w 5205179"/>
              <a:gd name="connsiteY2292" fmla="*/ 419612 h 1144126"/>
              <a:gd name="connsiteX2293" fmla="*/ 3929230 w 5205179"/>
              <a:gd name="connsiteY2293" fmla="*/ 354956 h 1144126"/>
              <a:gd name="connsiteX2294" fmla="*/ 3939192 w 5205179"/>
              <a:gd name="connsiteY2294" fmla="*/ 354956 h 1144126"/>
              <a:gd name="connsiteX2295" fmla="*/ 3934601 w 5205179"/>
              <a:gd name="connsiteY2295" fmla="*/ 410138 h 1144126"/>
              <a:gd name="connsiteX2296" fmla="*/ 3962437 w 5205179"/>
              <a:gd name="connsiteY2296" fmla="*/ 410138 h 1144126"/>
              <a:gd name="connsiteX2297" fmla="*/ 3968004 w 5205179"/>
              <a:gd name="connsiteY2297" fmla="*/ 338157 h 1144126"/>
              <a:gd name="connsiteX2298" fmla="*/ 3918975 w 5205179"/>
              <a:gd name="connsiteY2298" fmla="*/ 338157 h 1144126"/>
              <a:gd name="connsiteX2299" fmla="*/ 3506860 w 5205179"/>
              <a:gd name="connsiteY2299" fmla="*/ 328585 h 1144126"/>
              <a:gd name="connsiteX2300" fmla="*/ 3692625 w 5205179"/>
              <a:gd name="connsiteY2300" fmla="*/ 328585 h 1144126"/>
              <a:gd name="connsiteX2301" fmla="*/ 3692625 w 5205179"/>
              <a:gd name="connsiteY2301" fmla="*/ 338547 h 1144126"/>
              <a:gd name="connsiteX2302" fmla="*/ 3633439 w 5205179"/>
              <a:gd name="connsiteY2302" fmla="*/ 338547 h 1144126"/>
              <a:gd name="connsiteX2303" fmla="*/ 3632462 w 5205179"/>
              <a:gd name="connsiteY2303" fmla="*/ 369117 h 1144126"/>
              <a:gd name="connsiteX2304" fmla="*/ 3680612 w 5205179"/>
              <a:gd name="connsiteY2304" fmla="*/ 369117 h 1144126"/>
              <a:gd name="connsiteX2305" fmla="*/ 3680612 w 5205179"/>
              <a:gd name="connsiteY2305" fmla="*/ 478018 h 1144126"/>
              <a:gd name="connsiteX2306" fmla="*/ 3658441 w 5205179"/>
              <a:gd name="connsiteY2306" fmla="*/ 500384 h 1144126"/>
              <a:gd name="connsiteX2307" fmla="*/ 3646819 w 5205179"/>
              <a:gd name="connsiteY2307" fmla="*/ 500677 h 1144126"/>
              <a:gd name="connsiteX2308" fmla="*/ 3640568 w 5205179"/>
              <a:gd name="connsiteY2308" fmla="*/ 500775 h 1144126"/>
              <a:gd name="connsiteX2309" fmla="*/ 3632267 w 5205179"/>
              <a:gd name="connsiteY2309" fmla="*/ 500775 h 1144126"/>
              <a:gd name="connsiteX2310" fmla="*/ 3630020 w 5205179"/>
              <a:gd name="connsiteY2310" fmla="*/ 489543 h 1144126"/>
              <a:gd name="connsiteX2311" fmla="*/ 3653851 w 5205179"/>
              <a:gd name="connsiteY2311" fmla="*/ 490422 h 1144126"/>
              <a:gd name="connsiteX2312" fmla="*/ 3666743 w 5205179"/>
              <a:gd name="connsiteY2312" fmla="*/ 487492 h 1144126"/>
              <a:gd name="connsiteX2313" fmla="*/ 3670259 w 5205179"/>
              <a:gd name="connsiteY2313" fmla="*/ 477139 h 1144126"/>
              <a:gd name="connsiteX2314" fmla="*/ 3670259 w 5205179"/>
              <a:gd name="connsiteY2314" fmla="*/ 378982 h 1144126"/>
              <a:gd name="connsiteX2315" fmla="*/ 3631876 w 5205179"/>
              <a:gd name="connsiteY2315" fmla="*/ 378982 h 1144126"/>
              <a:gd name="connsiteX2316" fmla="*/ 3626797 w 5205179"/>
              <a:gd name="connsiteY2316" fmla="*/ 411994 h 1144126"/>
              <a:gd name="connsiteX2317" fmla="*/ 3663618 w 5205179"/>
              <a:gd name="connsiteY2317" fmla="*/ 450573 h 1144126"/>
              <a:gd name="connsiteX2318" fmla="*/ 3655609 w 5205179"/>
              <a:gd name="connsiteY2318" fmla="*/ 458386 h 1144126"/>
              <a:gd name="connsiteX2319" fmla="*/ 3627969 w 5205179"/>
              <a:gd name="connsiteY2319" fmla="*/ 426351 h 1144126"/>
              <a:gd name="connsiteX2320" fmla="*/ 3624062 w 5205179"/>
              <a:gd name="connsiteY2320" fmla="*/ 421956 h 1144126"/>
              <a:gd name="connsiteX2321" fmla="*/ 3595641 w 5205179"/>
              <a:gd name="connsiteY2321" fmla="*/ 472353 h 1144126"/>
              <a:gd name="connsiteX2322" fmla="*/ 3587046 w 5205179"/>
              <a:gd name="connsiteY2322" fmla="*/ 464930 h 1144126"/>
              <a:gd name="connsiteX2323" fmla="*/ 3621425 w 5205179"/>
              <a:gd name="connsiteY2323" fmla="*/ 378982 h 1144126"/>
              <a:gd name="connsiteX2324" fmla="*/ 3577865 w 5205179"/>
              <a:gd name="connsiteY2324" fmla="*/ 378982 h 1144126"/>
              <a:gd name="connsiteX2325" fmla="*/ 3574056 w 5205179"/>
              <a:gd name="connsiteY2325" fmla="*/ 406329 h 1144126"/>
              <a:gd name="connsiteX2326" fmla="*/ 3601599 w 5205179"/>
              <a:gd name="connsiteY2326" fmla="*/ 431528 h 1144126"/>
              <a:gd name="connsiteX2327" fmla="*/ 3594273 w 5205179"/>
              <a:gd name="connsiteY2327" fmla="*/ 439536 h 1144126"/>
              <a:gd name="connsiteX2328" fmla="*/ 3571614 w 5205179"/>
              <a:gd name="connsiteY2328" fmla="*/ 416780 h 1144126"/>
              <a:gd name="connsiteX2329" fmla="*/ 3543877 w 5205179"/>
              <a:gd name="connsiteY2329" fmla="*/ 466591 h 1144126"/>
              <a:gd name="connsiteX2330" fmla="*/ 3535184 w 5205179"/>
              <a:gd name="connsiteY2330" fmla="*/ 459558 h 1144126"/>
              <a:gd name="connsiteX2331" fmla="*/ 3567415 w 5205179"/>
              <a:gd name="connsiteY2331" fmla="*/ 378982 h 1144126"/>
              <a:gd name="connsiteX2332" fmla="*/ 3528835 w 5205179"/>
              <a:gd name="connsiteY2332" fmla="*/ 378982 h 1144126"/>
              <a:gd name="connsiteX2333" fmla="*/ 3528835 w 5205179"/>
              <a:gd name="connsiteY2333" fmla="*/ 501751 h 1144126"/>
              <a:gd name="connsiteX2334" fmla="*/ 3518385 w 5205179"/>
              <a:gd name="connsiteY2334" fmla="*/ 501751 h 1144126"/>
              <a:gd name="connsiteX2335" fmla="*/ 3518385 w 5205179"/>
              <a:gd name="connsiteY2335" fmla="*/ 369117 h 1144126"/>
              <a:gd name="connsiteX2336" fmla="*/ 3568001 w 5205179"/>
              <a:gd name="connsiteY2336" fmla="*/ 369117 h 1144126"/>
              <a:gd name="connsiteX2337" fmla="*/ 3568684 w 5205179"/>
              <a:gd name="connsiteY2337" fmla="*/ 338547 h 1144126"/>
              <a:gd name="connsiteX2338" fmla="*/ 3506860 w 5205179"/>
              <a:gd name="connsiteY2338" fmla="*/ 338547 h 1144126"/>
              <a:gd name="connsiteX2339" fmla="*/ 4002774 w 5205179"/>
              <a:gd name="connsiteY2339" fmla="*/ 327999 h 1144126"/>
              <a:gd name="connsiteX2340" fmla="*/ 4099857 w 5205179"/>
              <a:gd name="connsiteY2340" fmla="*/ 327999 h 1144126"/>
              <a:gd name="connsiteX2341" fmla="*/ 4099857 w 5205179"/>
              <a:gd name="connsiteY2341" fmla="*/ 337571 h 1144126"/>
              <a:gd name="connsiteX2342" fmla="*/ 4013029 w 5205179"/>
              <a:gd name="connsiteY2342" fmla="*/ 337571 h 1144126"/>
              <a:gd name="connsiteX2343" fmla="*/ 4013029 w 5205179"/>
              <a:gd name="connsiteY2343" fmla="*/ 486613 h 1144126"/>
              <a:gd name="connsiteX2344" fmla="*/ 4102591 w 5205179"/>
              <a:gd name="connsiteY2344" fmla="*/ 486613 h 1144126"/>
              <a:gd name="connsiteX2345" fmla="*/ 4102591 w 5205179"/>
              <a:gd name="connsiteY2345" fmla="*/ 496184 h 1144126"/>
              <a:gd name="connsiteX2346" fmla="*/ 4002774 w 5205179"/>
              <a:gd name="connsiteY2346" fmla="*/ 496184 h 1144126"/>
              <a:gd name="connsiteX2347" fmla="*/ 2730145 w 5205179"/>
              <a:gd name="connsiteY2347" fmla="*/ 327315 h 1144126"/>
              <a:gd name="connsiteX2348" fmla="*/ 2739521 w 5205179"/>
              <a:gd name="connsiteY2348" fmla="*/ 330343 h 1144126"/>
              <a:gd name="connsiteX2349" fmla="*/ 2715592 w 5205179"/>
              <a:gd name="connsiteY2349" fmla="*/ 389139 h 1144126"/>
              <a:gd name="connsiteX2350" fmla="*/ 2738544 w 5205179"/>
              <a:gd name="connsiteY2350" fmla="*/ 387772 h 1144126"/>
              <a:gd name="connsiteX2351" fmla="*/ 2747627 w 5205179"/>
              <a:gd name="connsiteY2351" fmla="*/ 366090 h 1144126"/>
              <a:gd name="connsiteX2352" fmla="*/ 2748604 w 5205179"/>
              <a:gd name="connsiteY2352" fmla="*/ 363746 h 1144126"/>
              <a:gd name="connsiteX2353" fmla="*/ 2757785 w 5205179"/>
              <a:gd name="connsiteY2353" fmla="*/ 367359 h 1144126"/>
              <a:gd name="connsiteX2354" fmla="*/ 2719206 w 5205179"/>
              <a:gd name="connsiteY2354" fmla="*/ 445006 h 1144126"/>
              <a:gd name="connsiteX2355" fmla="*/ 2746163 w 5205179"/>
              <a:gd name="connsiteY2355" fmla="*/ 442369 h 1144126"/>
              <a:gd name="connsiteX2356" fmla="*/ 2739716 w 5205179"/>
              <a:gd name="connsiteY2356" fmla="*/ 423519 h 1144126"/>
              <a:gd name="connsiteX2357" fmla="*/ 2747921 w 5205179"/>
              <a:gd name="connsiteY2357" fmla="*/ 420979 h 1144126"/>
              <a:gd name="connsiteX2358" fmla="*/ 2761203 w 5205179"/>
              <a:gd name="connsiteY2358" fmla="*/ 460730 h 1144126"/>
              <a:gd name="connsiteX2359" fmla="*/ 2752609 w 5205179"/>
              <a:gd name="connsiteY2359" fmla="*/ 463368 h 1144126"/>
              <a:gd name="connsiteX2360" fmla="*/ 2751925 w 5205179"/>
              <a:gd name="connsiteY2360" fmla="*/ 461023 h 1144126"/>
              <a:gd name="connsiteX2361" fmla="*/ 2748799 w 5205179"/>
              <a:gd name="connsiteY2361" fmla="*/ 450573 h 1144126"/>
              <a:gd name="connsiteX2362" fmla="*/ 2708755 w 5205179"/>
              <a:gd name="connsiteY2362" fmla="*/ 455163 h 1144126"/>
              <a:gd name="connsiteX2363" fmla="*/ 2705337 w 5205179"/>
              <a:gd name="connsiteY2363" fmla="*/ 447155 h 1144126"/>
              <a:gd name="connsiteX2364" fmla="*/ 2712369 w 5205179"/>
              <a:gd name="connsiteY2364" fmla="*/ 439732 h 1144126"/>
              <a:gd name="connsiteX2365" fmla="*/ 2734735 w 5205179"/>
              <a:gd name="connsiteY2365" fmla="*/ 396367 h 1144126"/>
              <a:gd name="connsiteX2366" fmla="*/ 2706314 w 5205179"/>
              <a:gd name="connsiteY2366" fmla="*/ 398320 h 1144126"/>
              <a:gd name="connsiteX2367" fmla="*/ 2703188 w 5205179"/>
              <a:gd name="connsiteY2367" fmla="*/ 391581 h 1144126"/>
              <a:gd name="connsiteX2368" fmla="*/ 2708951 w 5205179"/>
              <a:gd name="connsiteY2368" fmla="*/ 383963 h 1144126"/>
              <a:gd name="connsiteX2369" fmla="*/ 2730145 w 5205179"/>
              <a:gd name="connsiteY2369" fmla="*/ 327315 h 1144126"/>
              <a:gd name="connsiteX2370" fmla="*/ 4757123 w 5205179"/>
              <a:gd name="connsiteY2370" fmla="*/ 327120 h 1144126"/>
              <a:gd name="connsiteX2371" fmla="*/ 4841313 w 5205179"/>
              <a:gd name="connsiteY2371" fmla="*/ 327120 h 1144126"/>
              <a:gd name="connsiteX2372" fmla="*/ 4841313 w 5205179"/>
              <a:gd name="connsiteY2372" fmla="*/ 388749 h 1144126"/>
              <a:gd name="connsiteX2373" fmla="*/ 4757123 w 5205179"/>
              <a:gd name="connsiteY2373" fmla="*/ 388749 h 1144126"/>
              <a:gd name="connsiteX2374" fmla="*/ 5059263 w 5205179"/>
              <a:gd name="connsiteY2374" fmla="*/ 326729 h 1144126"/>
              <a:gd name="connsiteX2375" fmla="*/ 5135054 w 5205179"/>
              <a:gd name="connsiteY2375" fmla="*/ 326729 h 1144126"/>
              <a:gd name="connsiteX2376" fmla="*/ 5135054 w 5205179"/>
              <a:gd name="connsiteY2376" fmla="*/ 336985 h 1144126"/>
              <a:gd name="connsiteX2377" fmla="*/ 5100479 w 5205179"/>
              <a:gd name="connsiteY2377" fmla="*/ 364332 h 1144126"/>
              <a:gd name="connsiteX2378" fmla="*/ 5102725 w 5205179"/>
              <a:gd name="connsiteY2378" fmla="*/ 366090 h 1144126"/>
              <a:gd name="connsiteX2379" fmla="*/ 5106241 w 5205179"/>
              <a:gd name="connsiteY2379" fmla="*/ 368727 h 1144126"/>
              <a:gd name="connsiteX2380" fmla="*/ 5100675 w 5205179"/>
              <a:gd name="connsiteY2380" fmla="*/ 373806 h 1144126"/>
              <a:gd name="connsiteX2381" fmla="*/ 5139839 w 5205179"/>
              <a:gd name="connsiteY2381" fmla="*/ 373806 h 1144126"/>
              <a:gd name="connsiteX2382" fmla="*/ 5139839 w 5205179"/>
              <a:gd name="connsiteY2382" fmla="*/ 382400 h 1144126"/>
              <a:gd name="connsiteX2383" fmla="*/ 5128217 w 5205179"/>
              <a:gd name="connsiteY2383" fmla="*/ 405548 h 1144126"/>
              <a:gd name="connsiteX2384" fmla="*/ 5119036 w 5205179"/>
              <a:gd name="connsiteY2384" fmla="*/ 402325 h 1144126"/>
              <a:gd name="connsiteX2385" fmla="*/ 5130268 w 5205179"/>
              <a:gd name="connsiteY2385" fmla="*/ 382205 h 1144126"/>
              <a:gd name="connsiteX2386" fmla="*/ 5100284 w 5205179"/>
              <a:gd name="connsiteY2386" fmla="*/ 382205 h 1144126"/>
              <a:gd name="connsiteX2387" fmla="*/ 5100284 w 5205179"/>
              <a:gd name="connsiteY2387" fmla="*/ 418928 h 1144126"/>
              <a:gd name="connsiteX2388" fmla="*/ 5081043 w 5205179"/>
              <a:gd name="connsiteY2388" fmla="*/ 436997 h 1144126"/>
              <a:gd name="connsiteX2389" fmla="*/ 5074011 w 5205179"/>
              <a:gd name="connsiteY2389" fmla="*/ 437192 h 1144126"/>
              <a:gd name="connsiteX2390" fmla="*/ 5070007 w 5205179"/>
              <a:gd name="connsiteY2390" fmla="*/ 437192 h 1144126"/>
              <a:gd name="connsiteX2391" fmla="*/ 5064635 w 5205179"/>
              <a:gd name="connsiteY2391" fmla="*/ 437192 h 1144126"/>
              <a:gd name="connsiteX2392" fmla="*/ 5062291 w 5205179"/>
              <a:gd name="connsiteY2392" fmla="*/ 427328 h 1144126"/>
              <a:gd name="connsiteX2393" fmla="*/ 5079871 w 5205179"/>
              <a:gd name="connsiteY2393" fmla="*/ 428012 h 1144126"/>
              <a:gd name="connsiteX2394" fmla="*/ 5090615 w 5205179"/>
              <a:gd name="connsiteY2394" fmla="*/ 418342 h 1144126"/>
              <a:gd name="connsiteX2395" fmla="*/ 5090615 w 5205179"/>
              <a:gd name="connsiteY2395" fmla="*/ 382205 h 1144126"/>
              <a:gd name="connsiteX2396" fmla="*/ 5055454 w 5205179"/>
              <a:gd name="connsiteY2396" fmla="*/ 382205 h 1144126"/>
              <a:gd name="connsiteX2397" fmla="*/ 5055454 w 5205179"/>
              <a:gd name="connsiteY2397" fmla="*/ 373806 h 1144126"/>
              <a:gd name="connsiteX2398" fmla="*/ 5097451 w 5205179"/>
              <a:gd name="connsiteY2398" fmla="*/ 373806 h 1144126"/>
              <a:gd name="connsiteX2399" fmla="*/ 5067858 w 5205179"/>
              <a:gd name="connsiteY2399" fmla="*/ 350951 h 1144126"/>
              <a:gd name="connsiteX2400" fmla="*/ 5074011 w 5205179"/>
              <a:gd name="connsiteY2400" fmla="*/ 344798 h 1144126"/>
              <a:gd name="connsiteX2401" fmla="*/ 5079578 w 5205179"/>
              <a:gd name="connsiteY2401" fmla="*/ 348802 h 1144126"/>
              <a:gd name="connsiteX2402" fmla="*/ 5093251 w 5205179"/>
              <a:gd name="connsiteY2402" fmla="*/ 358765 h 1144126"/>
              <a:gd name="connsiteX2403" fmla="*/ 5123627 w 5205179"/>
              <a:gd name="connsiteY2403" fmla="*/ 334933 h 1144126"/>
              <a:gd name="connsiteX2404" fmla="*/ 5059263 w 5205179"/>
              <a:gd name="connsiteY2404" fmla="*/ 334933 h 1144126"/>
              <a:gd name="connsiteX2405" fmla="*/ 2809354 w 5205179"/>
              <a:gd name="connsiteY2405" fmla="*/ 326729 h 1144126"/>
              <a:gd name="connsiteX2406" fmla="*/ 2818925 w 5205179"/>
              <a:gd name="connsiteY2406" fmla="*/ 329757 h 1144126"/>
              <a:gd name="connsiteX2407" fmla="*/ 2793727 w 5205179"/>
              <a:gd name="connsiteY2407" fmla="*/ 387186 h 1144126"/>
              <a:gd name="connsiteX2408" fmla="*/ 2817753 w 5205179"/>
              <a:gd name="connsiteY2408" fmla="*/ 385721 h 1144126"/>
              <a:gd name="connsiteX2409" fmla="*/ 2826153 w 5205179"/>
              <a:gd name="connsiteY2409" fmla="*/ 367164 h 1144126"/>
              <a:gd name="connsiteX2410" fmla="*/ 2828399 w 5205179"/>
              <a:gd name="connsiteY2410" fmla="*/ 361988 h 1144126"/>
              <a:gd name="connsiteX2411" fmla="*/ 2837385 w 5205179"/>
              <a:gd name="connsiteY2411" fmla="*/ 365601 h 1144126"/>
              <a:gd name="connsiteX2412" fmla="*/ 2797731 w 5205179"/>
              <a:gd name="connsiteY2412" fmla="*/ 442955 h 1144126"/>
              <a:gd name="connsiteX2413" fmla="*/ 2824785 w 5205179"/>
              <a:gd name="connsiteY2413" fmla="*/ 440611 h 1144126"/>
              <a:gd name="connsiteX2414" fmla="*/ 2818339 w 5205179"/>
              <a:gd name="connsiteY2414" fmla="*/ 420784 h 1144126"/>
              <a:gd name="connsiteX2415" fmla="*/ 2826348 w 5205179"/>
              <a:gd name="connsiteY2415" fmla="*/ 418342 h 1144126"/>
              <a:gd name="connsiteX2416" fmla="*/ 2839729 w 5205179"/>
              <a:gd name="connsiteY2416" fmla="*/ 458777 h 1144126"/>
              <a:gd name="connsiteX2417" fmla="*/ 2831134 w 5205179"/>
              <a:gd name="connsiteY2417" fmla="*/ 461414 h 1144126"/>
              <a:gd name="connsiteX2418" fmla="*/ 2828985 w 5205179"/>
              <a:gd name="connsiteY2418" fmla="*/ 454480 h 1144126"/>
              <a:gd name="connsiteX2419" fmla="*/ 2827325 w 5205179"/>
              <a:gd name="connsiteY2419" fmla="*/ 449010 h 1144126"/>
              <a:gd name="connsiteX2420" fmla="*/ 2787379 w 5205179"/>
              <a:gd name="connsiteY2420" fmla="*/ 453015 h 1144126"/>
              <a:gd name="connsiteX2421" fmla="*/ 2783960 w 5205179"/>
              <a:gd name="connsiteY2421" fmla="*/ 445201 h 1144126"/>
              <a:gd name="connsiteX2422" fmla="*/ 2790992 w 5205179"/>
              <a:gd name="connsiteY2422" fmla="*/ 437583 h 1144126"/>
              <a:gd name="connsiteX2423" fmla="*/ 2813944 w 5205179"/>
              <a:gd name="connsiteY2423" fmla="*/ 394121 h 1144126"/>
              <a:gd name="connsiteX2424" fmla="*/ 2784351 w 5205179"/>
              <a:gd name="connsiteY2424" fmla="*/ 396367 h 1144126"/>
              <a:gd name="connsiteX2425" fmla="*/ 2781128 w 5205179"/>
              <a:gd name="connsiteY2425" fmla="*/ 389530 h 1144126"/>
              <a:gd name="connsiteX2426" fmla="*/ 2786988 w 5205179"/>
              <a:gd name="connsiteY2426" fmla="*/ 381912 h 1144126"/>
              <a:gd name="connsiteX2427" fmla="*/ 2809354 w 5205179"/>
              <a:gd name="connsiteY2427" fmla="*/ 326729 h 1144126"/>
              <a:gd name="connsiteX2428" fmla="*/ 4963451 w 5205179"/>
              <a:gd name="connsiteY2428" fmla="*/ 325167 h 1144126"/>
              <a:gd name="connsiteX2429" fmla="*/ 5044417 w 5205179"/>
              <a:gd name="connsiteY2429" fmla="*/ 325167 h 1144126"/>
              <a:gd name="connsiteX2430" fmla="*/ 5044417 w 5205179"/>
              <a:gd name="connsiteY2430" fmla="*/ 382986 h 1144126"/>
              <a:gd name="connsiteX2431" fmla="*/ 5008671 w 5205179"/>
              <a:gd name="connsiteY2431" fmla="*/ 382986 h 1144126"/>
              <a:gd name="connsiteX2432" fmla="*/ 5008671 w 5205179"/>
              <a:gd name="connsiteY2432" fmla="*/ 399004 h 1144126"/>
              <a:gd name="connsiteX2433" fmla="*/ 5047641 w 5205179"/>
              <a:gd name="connsiteY2433" fmla="*/ 399004 h 1144126"/>
              <a:gd name="connsiteX2434" fmla="*/ 5047641 w 5205179"/>
              <a:gd name="connsiteY2434" fmla="*/ 406915 h 1144126"/>
              <a:gd name="connsiteX2435" fmla="*/ 5008671 w 5205179"/>
              <a:gd name="connsiteY2435" fmla="*/ 406915 h 1144126"/>
              <a:gd name="connsiteX2436" fmla="*/ 5008671 w 5205179"/>
              <a:gd name="connsiteY2436" fmla="*/ 425179 h 1144126"/>
              <a:gd name="connsiteX2437" fmla="*/ 5050668 w 5205179"/>
              <a:gd name="connsiteY2437" fmla="*/ 422151 h 1144126"/>
              <a:gd name="connsiteX2438" fmla="*/ 5050082 w 5205179"/>
              <a:gd name="connsiteY2438" fmla="*/ 431137 h 1144126"/>
              <a:gd name="connsiteX2439" fmla="*/ 4957199 w 5205179"/>
              <a:gd name="connsiteY2439" fmla="*/ 437583 h 1144126"/>
              <a:gd name="connsiteX2440" fmla="*/ 4956027 w 5205179"/>
              <a:gd name="connsiteY2440" fmla="*/ 428402 h 1144126"/>
              <a:gd name="connsiteX2441" fmla="*/ 4963451 w 5205179"/>
              <a:gd name="connsiteY2441" fmla="*/ 427914 h 1144126"/>
              <a:gd name="connsiteX2442" fmla="*/ 4999197 w 5205179"/>
              <a:gd name="connsiteY2442" fmla="*/ 425765 h 1144126"/>
              <a:gd name="connsiteX2443" fmla="*/ 4999197 w 5205179"/>
              <a:gd name="connsiteY2443" fmla="*/ 406915 h 1144126"/>
              <a:gd name="connsiteX2444" fmla="*/ 4960618 w 5205179"/>
              <a:gd name="connsiteY2444" fmla="*/ 406915 h 1144126"/>
              <a:gd name="connsiteX2445" fmla="*/ 4960618 w 5205179"/>
              <a:gd name="connsiteY2445" fmla="*/ 399004 h 1144126"/>
              <a:gd name="connsiteX2446" fmla="*/ 4999197 w 5205179"/>
              <a:gd name="connsiteY2446" fmla="*/ 399004 h 1144126"/>
              <a:gd name="connsiteX2447" fmla="*/ 4999197 w 5205179"/>
              <a:gd name="connsiteY2447" fmla="*/ 382986 h 1144126"/>
              <a:gd name="connsiteX2448" fmla="*/ 4963451 w 5205179"/>
              <a:gd name="connsiteY2448" fmla="*/ 382986 h 1144126"/>
              <a:gd name="connsiteX2449" fmla="*/ 440048 w 5205179"/>
              <a:gd name="connsiteY2449" fmla="*/ 325167 h 1144126"/>
              <a:gd name="connsiteX2450" fmla="*/ 568189 w 5205179"/>
              <a:gd name="connsiteY2450" fmla="*/ 325167 h 1144126"/>
              <a:gd name="connsiteX2451" fmla="*/ 568189 w 5205179"/>
              <a:gd name="connsiteY2451" fmla="*/ 393730 h 1144126"/>
              <a:gd name="connsiteX2452" fmla="*/ 440048 w 5205179"/>
              <a:gd name="connsiteY2452" fmla="*/ 393730 h 1144126"/>
              <a:gd name="connsiteX2453" fmla="*/ 3467741 w 5205179"/>
              <a:gd name="connsiteY2453" fmla="*/ 322139 h 1144126"/>
              <a:gd name="connsiteX2454" fmla="*/ 3472137 w 5205179"/>
              <a:gd name="connsiteY2454" fmla="*/ 333371 h 1144126"/>
              <a:gd name="connsiteX2455" fmla="*/ 3329931 w 5205179"/>
              <a:gd name="connsiteY2455" fmla="*/ 343724 h 1144126"/>
              <a:gd name="connsiteX2456" fmla="*/ 3329931 w 5205179"/>
              <a:gd name="connsiteY2456" fmla="*/ 374392 h 1144126"/>
              <a:gd name="connsiteX2457" fmla="*/ 3483075 w 5205179"/>
              <a:gd name="connsiteY2457" fmla="*/ 374392 h 1144126"/>
              <a:gd name="connsiteX2458" fmla="*/ 3483075 w 5205179"/>
              <a:gd name="connsiteY2458" fmla="*/ 384744 h 1144126"/>
              <a:gd name="connsiteX2459" fmla="*/ 3329931 w 5205179"/>
              <a:gd name="connsiteY2459" fmla="*/ 384744 h 1144126"/>
              <a:gd name="connsiteX2460" fmla="*/ 3329931 w 5205179"/>
              <a:gd name="connsiteY2460" fmla="*/ 390311 h 1144126"/>
              <a:gd name="connsiteX2461" fmla="*/ 3324950 w 5205179"/>
              <a:gd name="connsiteY2461" fmla="*/ 453308 h 1144126"/>
              <a:gd name="connsiteX2462" fmla="*/ 3305123 w 5205179"/>
              <a:gd name="connsiteY2462" fmla="*/ 502826 h 1144126"/>
              <a:gd name="connsiteX2463" fmla="*/ 3295455 w 5205179"/>
              <a:gd name="connsiteY2463" fmla="*/ 495207 h 1144126"/>
              <a:gd name="connsiteX2464" fmla="*/ 3314109 w 5205179"/>
              <a:gd name="connsiteY2464" fmla="*/ 451843 h 1144126"/>
              <a:gd name="connsiteX2465" fmla="*/ 3318895 w 5205179"/>
              <a:gd name="connsiteY2465" fmla="*/ 390311 h 1144126"/>
              <a:gd name="connsiteX2466" fmla="*/ 3318895 w 5205179"/>
              <a:gd name="connsiteY2466" fmla="*/ 333371 h 1144126"/>
              <a:gd name="connsiteX2467" fmla="*/ 3467741 w 5205179"/>
              <a:gd name="connsiteY2467" fmla="*/ 322139 h 1144126"/>
              <a:gd name="connsiteX2468" fmla="*/ 3804019 w 5205179"/>
              <a:gd name="connsiteY2468" fmla="*/ 318916 h 1144126"/>
              <a:gd name="connsiteX2469" fmla="*/ 3815543 w 5205179"/>
              <a:gd name="connsiteY2469" fmla="*/ 318916 h 1144126"/>
              <a:gd name="connsiteX2470" fmla="*/ 3815251 w 5205179"/>
              <a:gd name="connsiteY2470" fmla="*/ 327901 h 1144126"/>
              <a:gd name="connsiteX2471" fmla="*/ 3814371 w 5205179"/>
              <a:gd name="connsiteY2471" fmla="*/ 348802 h 1144126"/>
              <a:gd name="connsiteX2472" fmla="*/ 3902371 w 5205179"/>
              <a:gd name="connsiteY2472" fmla="*/ 489738 h 1144126"/>
              <a:gd name="connsiteX2473" fmla="*/ 3894557 w 5205179"/>
              <a:gd name="connsiteY2473" fmla="*/ 499603 h 1144126"/>
              <a:gd name="connsiteX2474" fmla="*/ 3809977 w 5205179"/>
              <a:gd name="connsiteY2474" fmla="*/ 374978 h 1144126"/>
              <a:gd name="connsiteX2475" fmla="*/ 3724614 w 5205179"/>
              <a:gd name="connsiteY2475" fmla="*/ 501947 h 1144126"/>
              <a:gd name="connsiteX2476" fmla="*/ 3716410 w 5205179"/>
              <a:gd name="connsiteY2476" fmla="*/ 492961 h 1144126"/>
              <a:gd name="connsiteX2477" fmla="*/ 3801186 w 5205179"/>
              <a:gd name="connsiteY2477" fmla="*/ 367359 h 1144126"/>
              <a:gd name="connsiteX2478" fmla="*/ 3803433 w 5205179"/>
              <a:gd name="connsiteY2478" fmla="*/ 346556 h 1144126"/>
              <a:gd name="connsiteX2479" fmla="*/ 3804019 w 5205179"/>
              <a:gd name="connsiteY2479" fmla="*/ 318916 h 1144126"/>
              <a:gd name="connsiteX2480" fmla="*/ 908419 w 5205179"/>
              <a:gd name="connsiteY2480" fmla="*/ 318916 h 1144126"/>
              <a:gd name="connsiteX2481" fmla="*/ 919944 w 5205179"/>
              <a:gd name="connsiteY2481" fmla="*/ 318916 h 1144126"/>
              <a:gd name="connsiteX2482" fmla="*/ 919651 w 5205179"/>
              <a:gd name="connsiteY2482" fmla="*/ 327901 h 1144126"/>
              <a:gd name="connsiteX2483" fmla="*/ 918772 w 5205179"/>
              <a:gd name="connsiteY2483" fmla="*/ 348802 h 1144126"/>
              <a:gd name="connsiteX2484" fmla="*/ 1006771 w 5205179"/>
              <a:gd name="connsiteY2484" fmla="*/ 489738 h 1144126"/>
              <a:gd name="connsiteX2485" fmla="*/ 998958 w 5205179"/>
              <a:gd name="connsiteY2485" fmla="*/ 499603 h 1144126"/>
              <a:gd name="connsiteX2486" fmla="*/ 914377 w 5205179"/>
              <a:gd name="connsiteY2486" fmla="*/ 374978 h 1144126"/>
              <a:gd name="connsiteX2487" fmla="*/ 829014 w 5205179"/>
              <a:gd name="connsiteY2487" fmla="*/ 501947 h 1144126"/>
              <a:gd name="connsiteX2488" fmla="*/ 820810 w 5205179"/>
              <a:gd name="connsiteY2488" fmla="*/ 492961 h 1144126"/>
              <a:gd name="connsiteX2489" fmla="*/ 905587 w 5205179"/>
              <a:gd name="connsiteY2489" fmla="*/ 367359 h 1144126"/>
              <a:gd name="connsiteX2490" fmla="*/ 907833 w 5205179"/>
              <a:gd name="connsiteY2490" fmla="*/ 346556 h 1144126"/>
              <a:gd name="connsiteX2491" fmla="*/ 908419 w 5205179"/>
              <a:gd name="connsiteY2491" fmla="*/ 318916 h 1144126"/>
              <a:gd name="connsiteX2492" fmla="*/ 3117503 w 5205179"/>
              <a:gd name="connsiteY2492" fmla="*/ 318525 h 1144126"/>
              <a:gd name="connsiteX2493" fmla="*/ 3143678 w 5205179"/>
              <a:gd name="connsiteY2493" fmla="*/ 352709 h 1144126"/>
              <a:gd name="connsiteX2494" fmla="*/ 3133813 w 5205179"/>
              <a:gd name="connsiteY2494" fmla="*/ 358960 h 1144126"/>
              <a:gd name="connsiteX2495" fmla="*/ 3108615 w 5205179"/>
              <a:gd name="connsiteY2495" fmla="*/ 324190 h 1144126"/>
              <a:gd name="connsiteX2496" fmla="*/ 2765989 w 5205179"/>
              <a:gd name="connsiteY2496" fmla="*/ 317744 h 1144126"/>
              <a:gd name="connsiteX2497" fmla="*/ 2775951 w 5205179"/>
              <a:gd name="connsiteY2497" fmla="*/ 317744 h 1144126"/>
              <a:gd name="connsiteX2498" fmla="*/ 2775951 w 5205179"/>
              <a:gd name="connsiteY2498" fmla="*/ 483194 h 1144126"/>
              <a:gd name="connsiteX2499" fmla="*/ 2845589 w 5205179"/>
              <a:gd name="connsiteY2499" fmla="*/ 483194 h 1144126"/>
              <a:gd name="connsiteX2500" fmla="*/ 2845589 w 5205179"/>
              <a:gd name="connsiteY2500" fmla="*/ 341966 h 1144126"/>
              <a:gd name="connsiteX2501" fmla="*/ 2855551 w 5205179"/>
              <a:gd name="connsiteY2501" fmla="*/ 341966 h 1144126"/>
              <a:gd name="connsiteX2502" fmla="*/ 2855551 w 5205179"/>
              <a:gd name="connsiteY2502" fmla="*/ 504193 h 1144126"/>
              <a:gd name="connsiteX2503" fmla="*/ 2845589 w 5205179"/>
              <a:gd name="connsiteY2503" fmla="*/ 504193 h 1144126"/>
              <a:gd name="connsiteX2504" fmla="*/ 2845589 w 5205179"/>
              <a:gd name="connsiteY2504" fmla="*/ 492766 h 1144126"/>
              <a:gd name="connsiteX2505" fmla="*/ 2686975 w 5205179"/>
              <a:gd name="connsiteY2505" fmla="*/ 492766 h 1144126"/>
              <a:gd name="connsiteX2506" fmla="*/ 2686975 w 5205179"/>
              <a:gd name="connsiteY2506" fmla="*/ 341966 h 1144126"/>
              <a:gd name="connsiteX2507" fmla="*/ 2696937 w 5205179"/>
              <a:gd name="connsiteY2507" fmla="*/ 341966 h 1144126"/>
              <a:gd name="connsiteX2508" fmla="*/ 2696937 w 5205179"/>
              <a:gd name="connsiteY2508" fmla="*/ 483194 h 1144126"/>
              <a:gd name="connsiteX2509" fmla="*/ 2765989 w 5205179"/>
              <a:gd name="connsiteY2509" fmla="*/ 483194 h 1144126"/>
              <a:gd name="connsiteX2510" fmla="*/ 317423 w 5205179"/>
              <a:gd name="connsiteY2510" fmla="*/ 317744 h 1144126"/>
              <a:gd name="connsiteX2511" fmla="*/ 328068 w 5205179"/>
              <a:gd name="connsiteY2511" fmla="*/ 317744 h 1144126"/>
              <a:gd name="connsiteX2512" fmla="*/ 328068 w 5205179"/>
              <a:gd name="connsiteY2512" fmla="*/ 370582 h 1144126"/>
              <a:gd name="connsiteX2513" fmla="*/ 378856 w 5205179"/>
              <a:gd name="connsiteY2513" fmla="*/ 355151 h 1144126"/>
              <a:gd name="connsiteX2514" fmla="*/ 376707 w 5205179"/>
              <a:gd name="connsiteY2514" fmla="*/ 412580 h 1144126"/>
              <a:gd name="connsiteX2515" fmla="*/ 370749 w 5205179"/>
              <a:gd name="connsiteY2515" fmla="*/ 434067 h 1144126"/>
              <a:gd name="connsiteX2516" fmla="*/ 354439 w 5205179"/>
              <a:gd name="connsiteY2516" fmla="*/ 440122 h 1144126"/>
              <a:gd name="connsiteX2517" fmla="*/ 341058 w 5205179"/>
              <a:gd name="connsiteY2517" fmla="*/ 440318 h 1144126"/>
              <a:gd name="connsiteX2518" fmla="*/ 338910 w 5205179"/>
              <a:gd name="connsiteY2518" fmla="*/ 429965 h 1144126"/>
              <a:gd name="connsiteX2519" fmla="*/ 344867 w 5205179"/>
              <a:gd name="connsiteY2519" fmla="*/ 430258 h 1144126"/>
              <a:gd name="connsiteX2520" fmla="*/ 348188 w 5205179"/>
              <a:gd name="connsiteY2520" fmla="*/ 430356 h 1144126"/>
              <a:gd name="connsiteX2521" fmla="*/ 352876 w 5205179"/>
              <a:gd name="connsiteY2521" fmla="*/ 430356 h 1144126"/>
              <a:gd name="connsiteX2522" fmla="*/ 366257 w 5205179"/>
              <a:gd name="connsiteY2522" fmla="*/ 413361 h 1144126"/>
              <a:gd name="connsiteX2523" fmla="*/ 368112 w 5205179"/>
              <a:gd name="connsiteY2523" fmla="*/ 368531 h 1144126"/>
              <a:gd name="connsiteX2524" fmla="*/ 328068 w 5205179"/>
              <a:gd name="connsiteY2524" fmla="*/ 380935 h 1144126"/>
              <a:gd name="connsiteX2525" fmla="*/ 328068 w 5205179"/>
              <a:gd name="connsiteY2525" fmla="*/ 463563 h 1144126"/>
              <a:gd name="connsiteX2526" fmla="*/ 317423 w 5205179"/>
              <a:gd name="connsiteY2526" fmla="*/ 463563 h 1144126"/>
              <a:gd name="connsiteX2527" fmla="*/ 317423 w 5205179"/>
              <a:gd name="connsiteY2527" fmla="*/ 384158 h 1144126"/>
              <a:gd name="connsiteX2528" fmla="*/ 279429 w 5205179"/>
              <a:gd name="connsiteY2528" fmla="*/ 395781 h 1144126"/>
              <a:gd name="connsiteX2529" fmla="*/ 279429 w 5205179"/>
              <a:gd name="connsiteY2529" fmla="*/ 468544 h 1144126"/>
              <a:gd name="connsiteX2530" fmla="*/ 283629 w 5205179"/>
              <a:gd name="connsiteY2530" fmla="*/ 484171 h 1144126"/>
              <a:gd name="connsiteX2531" fmla="*/ 300624 w 5205179"/>
              <a:gd name="connsiteY2531" fmla="*/ 487980 h 1144126"/>
              <a:gd name="connsiteX2532" fmla="*/ 350044 w 5205179"/>
              <a:gd name="connsiteY2532" fmla="*/ 487980 h 1144126"/>
              <a:gd name="connsiteX2533" fmla="*/ 375633 w 5205179"/>
              <a:gd name="connsiteY2533" fmla="*/ 471962 h 1144126"/>
              <a:gd name="connsiteX2534" fmla="*/ 379833 w 5205179"/>
              <a:gd name="connsiteY2534" fmla="*/ 445397 h 1144126"/>
              <a:gd name="connsiteX2535" fmla="*/ 390088 w 5205179"/>
              <a:gd name="connsiteY2535" fmla="*/ 448815 h 1144126"/>
              <a:gd name="connsiteX2536" fmla="*/ 385693 w 5205179"/>
              <a:gd name="connsiteY2536" fmla="*/ 475967 h 1144126"/>
              <a:gd name="connsiteX2537" fmla="*/ 375828 w 5205179"/>
              <a:gd name="connsiteY2537" fmla="*/ 493059 h 1144126"/>
              <a:gd name="connsiteX2538" fmla="*/ 353072 w 5205179"/>
              <a:gd name="connsiteY2538" fmla="*/ 497942 h 1144126"/>
              <a:gd name="connsiteX2539" fmla="*/ 297303 w 5205179"/>
              <a:gd name="connsiteY2539" fmla="*/ 497942 h 1144126"/>
              <a:gd name="connsiteX2540" fmla="*/ 268881 w 5205179"/>
              <a:gd name="connsiteY2540" fmla="*/ 471767 h 1144126"/>
              <a:gd name="connsiteX2541" fmla="*/ 268881 w 5205179"/>
              <a:gd name="connsiteY2541" fmla="*/ 399004 h 1144126"/>
              <a:gd name="connsiteX2542" fmla="*/ 251106 w 5205179"/>
              <a:gd name="connsiteY2542" fmla="*/ 404376 h 1144126"/>
              <a:gd name="connsiteX2543" fmla="*/ 249445 w 5205179"/>
              <a:gd name="connsiteY2543" fmla="*/ 394316 h 1144126"/>
              <a:gd name="connsiteX2544" fmla="*/ 268881 w 5205179"/>
              <a:gd name="connsiteY2544" fmla="*/ 388553 h 1144126"/>
              <a:gd name="connsiteX2545" fmla="*/ 268881 w 5205179"/>
              <a:gd name="connsiteY2545" fmla="*/ 340598 h 1144126"/>
              <a:gd name="connsiteX2546" fmla="*/ 279429 w 5205179"/>
              <a:gd name="connsiteY2546" fmla="*/ 340598 h 1144126"/>
              <a:gd name="connsiteX2547" fmla="*/ 279429 w 5205179"/>
              <a:gd name="connsiteY2547" fmla="*/ 385330 h 1144126"/>
              <a:gd name="connsiteX2548" fmla="*/ 317423 w 5205179"/>
              <a:gd name="connsiteY2548" fmla="*/ 373806 h 1144126"/>
              <a:gd name="connsiteX2549" fmla="*/ 245636 w 5205179"/>
              <a:gd name="connsiteY2549" fmla="*/ 317353 h 1144126"/>
              <a:gd name="connsiteX2550" fmla="*/ 256282 w 5205179"/>
              <a:gd name="connsiteY2550" fmla="*/ 320381 h 1144126"/>
              <a:gd name="connsiteX2551" fmla="*/ 236455 w 5205179"/>
              <a:gd name="connsiteY2551" fmla="*/ 367555 h 1144126"/>
              <a:gd name="connsiteX2552" fmla="*/ 236455 w 5205179"/>
              <a:gd name="connsiteY2552" fmla="*/ 503998 h 1144126"/>
              <a:gd name="connsiteX2553" fmla="*/ 225809 w 5205179"/>
              <a:gd name="connsiteY2553" fmla="*/ 503998 h 1144126"/>
              <a:gd name="connsiteX2554" fmla="*/ 225809 w 5205179"/>
              <a:gd name="connsiteY2554" fmla="*/ 388163 h 1144126"/>
              <a:gd name="connsiteX2555" fmla="*/ 204029 w 5205179"/>
              <a:gd name="connsiteY2555" fmla="*/ 422737 h 1144126"/>
              <a:gd name="connsiteX2556" fmla="*/ 199439 w 5205179"/>
              <a:gd name="connsiteY2556" fmla="*/ 412092 h 1144126"/>
              <a:gd name="connsiteX2557" fmla="*/ 198853 w 5205179"/>
              <a:gd name="connsiteY2557" fmla="*/ 410920 h 1144126"/>
              <a:gd name="connsiteX2558" fmla="*/ 245636 w 5205179"/>
              <a:gd name="connsiteY2558" fmla="*/ 317353 h 1144126"/>
              <a:gd name="connsiteX2559" fmla="*/ 4910658 w 5205179"/>
              <a:gd name="connsiteY2559" fmla="*/ 317158 h 1144126"/>
              <a:gd name="connsiteX2560" fmla="*/ 4921499 w 5205179"/>
              <a:gd name="connsiteY2560" fmla="*/ 317158 h 1144126"/>
              <a:gd name="connsiteX2561" fmla="*/ 4921499 w 5205179"/>
              <a:gd name="connsiteY2561" fmla="*/ 476748 h 1144126"/>
              <a:gd name="connsiteX2562" fmla="*/ 4896105 w 5205179"/>
              <a:gd name="connsiteY2562" fmla="*/ 500775 h 1144126"/>
              <a:gd name="connsiteX2563" fmla="*/ 4885069 w 5205179"/>
              <a:gd name="connsiteY2563" fmla="*/ 501068 h 1144126"/>
              <a:gd name="connsiteX2564" fmla="*/ 4878916 w 5205179"/>
              <a:gd name="connsiteY2564" fmla="*/ 501165 h 1144126"/>
              <a:gd name="connsiteX2565" fmla="*/ 4870712 w 5205179"/>
              <a:gd name="connsiteY2565" fmla="*/ 501165 h 1144126"/>
              <a:gd name="connsiteX2566" fmla="*/ 4868661 w 5205179"/>
              <a:gd name="connsiteY2566" fmla="*/ 489933 h 1144126"/>
              <a:gd name="connsiteX2567" fmla="*/ 4893078 w 5205179"/>
              <a:gd name="connsiteY2567" fmla="*/ 490617 h 1144126"/>
              <a:gd name="connsiteX2568" fmla="*/ 4906751 w 5205179"/>
              <a:gd name="connsiteY2568" fmla="*/ 487296 h 1144126"/>
              <a:gd name="connsiteX2569" fmla="*/ 4910658 w 5205179"/>
              <a:gd name="connsiteY2569" fmla="*/ 475967 h 1144126"/>
              <a:gd name="connsiteX2570" fmla="*/ 1802825 w 5205179"/>
              <a:gd name="connsiteY2570" fmla="*/ 317158 h 1144126"/>
              <a:gd name="connsiteX2571" fmla="*/ 1813666 w 5205179"/>
              <a:gd name="connsiteY2571" fmla="*/ 317158 h 1144126"/>
              <a:gd name="connsiteX2572" fmla="*/ 1813666 w 5205179"/>
              <a:gd name="connsiteY2572" fmla="*/ 359546 h 1144126"/>
              <a:gd name="connsiteX2573" fmla="*/ 1837888 w 5205179"/>
              <a:gd name="connsiteY2573" fmla="*/ 359546 h 1144126"/>
              <a:gd name="connsiteX2574" fmla="*/ 1837888 w 5205179"/>
              <a:gd name="connsiteY2574" fmla="*/ 369801 h 1144126"/>
              <a:gd name="connsiteX2575" fmla="*/ 1813666 w 5205179"/>
              <a:gd name="connsiteY2575" fmla="*/ 369801 h 1144126"/>
              <a:gd name="connsiteX2576" fmla="*/ 1813666 w 5205179"/>
              <a:gd name="connsiteY2576" fmla="*/ 471376 h 1144126"/>
              <a:gd name="connsiteX2577" fmla="*/ 1787296 w 5205179"/>
              <a:gd name="connsiteY2577" fmla="*/ 500384 h 1144126"/>
              <a:gd name="connsiteX2578" fmla="*/ 1761316 w 5205179"/>
              <a:gd name="connsiteY2578" fmla="*/ 500579 h 1144126"/>
              <a:gd name="connsiteX2579" fmla="*/ 1758874 w 5205179"/>
              <a:gd name="connsiteY2579" fmla="*/ 488566 h 1144126"/>
              <a:gd name="connsiteX2580" fmla="*/ 1784268 w 5205179"/>
              <a:gd name="connsiteY2580" fmla="*/ 489347 h 1144126"/>
              <a:gd name="connsiteX2581" fmla="*/ 1798918 w 5205179"/>
              <a:gd name="connsiteY2581" fmla="*/ 485343 h 1144126"/>
              <a:gd name="connsiteX2582" fmla="*/ 1802825 w 5205179"/>
              <a:gd name="connsiteY2582" fmla="*/ 470009 h 1144126"/>
              <a:gd name="connsiteX2583" fmla="*/ 1802825 w 5205179"/>
              <a:gd name="connsiteY2583" fmla="*/ 369801 h 1144126"/>
              <a:gd name="connsiteX2584" fmla="*/ 1737680 w 5205179"/>
              <a:gd name="connsiteY2584" fmla="*/ 369801 h 1144126"/>
              <a:gd name="connsiteX2585" fmla="*/ 1737680 w 5205179"/>
              <a:gd name="connsiteY2585" fmla="*/ 359546 h 1144126"/>
              <a:gd name="connsiteX2586" fmla="*/ 1802825 w 5205179"/>
              <a:gd name="connsiteY2586" fmla="*/ 359546 h 1144126"/>
              <a:gd name="connsiteX2587" fmla="*/ 1555086 w 5205179"/>
              <a:gd name="connsiteY2587" fmla="*/ 316572 h 1144126"/>
              <a:gd name="connsiteX2588" fmla="*/ 1565732 w 5205179"/>
              <a:gd name="connsiteY2588" fmla="*/ 319307 h 1144126"/>
              <a:gd name="connsiteX2589" fmla="*/ 1554891 w 5205179"/>
              <a:gd name="connsiteY2589" fmla="*/ 348119 h 1144126"/>
              <a:gd name="connsiteX2590" fmla="*/ 1619548 w 5205179"/>
              <a:gd name="connsiteY2590" fmla="*/ 348119 h 1144126"/>
              <a:gd name="connsiteX2591" fmla="*/ 1615934 w 5205179"/>
              <a:gd name="connsiteY2591" fmla="*/ 467177 h 1144126"/>
              <a:gd name="connsiteX2592" fmla="*/ 1582531 w 5205179"/>
              <a:gd name="connsiteY2592" fmla="*/ 499798 h 1144126"/>
              <a:gd name="connsiteX2593" fmla="*/ 1569248 w 5205179"/>
              <a:gd name="connsiteY2593" fmla="*/ 500091 h 1144126"/>
              <a:gd name="connsiteX2594" fmla="*/ 1561533 w 5205179"/>
              <a:gd name="connsiteY2594" fmla="*/ 500189 h 1144126"/>
              <a:gd name="connsiteX2595" fmla="*/ 1551277 w 5205179"/>
              <a:gd name="connsiteY2595" fmla="*/ 500189 h 1144126"/>
              <a:gd name="connsiteX2596" fmla="*/ 1548738 w 5205179"/>
              <a:gd name="connsiteY2596" fmla="*/ 489152 h 1144126"/>
              <a:gd name="connsiteX2597" fmla="*/ 1580676 w 5205179"/>
              <a:gd name="connsiteY2597" fmla="*/ 489738 h 1144126"/>
              <a:gd name="connsiteX2598" fmla="*/ 1605483 w 5205179"/>
              <a:gd name="connsiteY2598" fmla="*/ 466005 h 1144126"/>
              <a:gd name="connsiteX2599" fmla="*/ 1608706 w 5205179"/>
              <a:gd name="connsiteY2599" fmla="*/ 358179 h 1144126"/>
              <a:gd name="connsiteX2600" fmla="*/ 1550691 w 5205179"/>
              <a:gd name="connsiteY2600" fmla="*/ 358179 h 1144126"/>
              <a:gd name="connsiteX2601" fmla="*/ 1534283 w 5205179"/>
              <a:gd name="connsiteY2601" fmla="*/ 391191 h 1144126"/>
              <a:gd name="connsiteX2602" fmla="*/ 1525102 w 5205179"/>
              <a:gd name="connsiteY2602" fmla="*/ 385330 h 1144126"/>
              <a:gd name="connsiteX2603" fmla="*/ 1555086 w 5205179"/>
              <a:gd name="connsiteY2603" fmla="*/ 316572 h 1144126"/>
              <a:gd name="connsiteX2604" fmla="*/ 1475877 w 5205179"/>
              <a:gd name="connsiteY2604" fmla="*/ 316572 h 1144126"/>
              <a:gd name="connsiteX2605" fmla="*/ 1486719 w 5205179"/>
              <a:gd name="connsiteY2605" fmla="*/ 318916 h 1144126"/>
              <a:gd name="connsiteX2606" fmla="*/ 1482714 w 5205179"/>
              <a:gd name="connsiteY2606" fmla="*/ 331222 h 1144126"/>
              <a:gd name="connsiteX2607" fmla="*/ 1477147 w 5205179"/>
              <a:gd name="connsiteY2607" fmla="*/ 348509 h 1144126"/>
              <a:gd name="connsiteX2608" fmla="*/ 1516898 w 5205179"/>
              <a:gd name="connsiteY2608" fmla="*/ 348509 h 1144126"/>
              <a:gd name="connsiteX2609" fmla="*/ 1516898 w 5205179"/>
              <a:gd name="connsiteY2609" fmla="*/ 500189 h 1144126"/>
              <a:gd name="connsiteX2610" fmla="*/ 1506545 w 5205179"/>
              <a:gd name="connsiteY2610" fmla="*/ 500189 h 1144126"/>
              <a:gd name="connsiteX2611" fmla="*/ 1506545 w 5205179"/>
              <a:gd name="connsiteY2611" fmla="*/ 484171 h 1144126"/>
              <a:gd name="connsiteX2612" fmla="*/ 1456734 w 5205179"/>
              <a:gd name="connsiteY2612" fmla="*/ 484171 h 1144126"/>
              <a:gd name="connsiteX2613" fmla="*/ 1456734 w 5205179"/>
              <a:gd name="connsiteY2613" fmla="*/ 501556 h 1144126"/>
              <a:gd name="connsiteX2614" fmla="*/ 1446284 w 5205179"/>
              <a:gd name="connsiteY2614" fmla="*/ 501556 h 1144126"/>
              <a:gd name="connsiteX2615" fmla="*/ 1446284 w 5205179"/>
              <a:gd name="connsiteY2615" fmla="*/ 348509 h 1144126"/>
              <a:gd name="connsiteX2616" fmla="*/ 1466696 w 5205179"/>
              <a:gd name="connsiteY2616" fmla="*/ 348509 h 1144126"/>
              <a:gd name="connsiteX2617" fmla="*/ 1475877 w 5205179"/>
              <a:gd name="connsiteY2617" fmla="*/ 316572 h 1144126"/>
              <a:gd name="connsiteX2618" fmla="*/ 116812 w 5205179"/>
              <a:gd name="connsiteY2618" fmla="*/ 316572 h 1144126"/>
              <a:gd name="connsiteX2619" fmla="*/ 127457 w 5205179"/>
              <a:gd name="connsiteY2619" fmla="*/ 319307 h 1144126"/>
              <a:gd name="connsiteX2620" fmla="*/ 116616 w 5205179"/>
              <a:gd name="connsiteY2620" fmla="*/ 348119 h 1144126"/>
              <a:gd name="connsiteX2621" fmla="*/ 181273 w 5205179"/>
              <a:gd name="connsiteY2621" fmla="*/ 348119 h 1144126"/>
              <a:gd name="connsiteX2622" fmla="*/ 177659 w 5205179"/>
              <a:gd name="connsiteY2622" fmla="*/ 467177 h 1144126"/>
              <a:gd name="connsiteX2623" fmla="*/ 144256 w 5205179"/>
              <a:gd name="connsiteY2623" fmla="*/ 499798 h 1144126"/>
              <a:gd name="connsiteX2624" fmla="*/ 130973 w 5205179"/>
              <a:gd name="connsiteY2624" fmla="*/ 500091 h 1144126"/>
              <a:gd name="connsiteX2625" fmla="*/ 123258 w 5205179"/>
              <a:gd name="connsiteY2625" fmla="*/ 500189 h 1144126"/>
              <a:gd name="connsiteX2626" fmla="*/ 113002 w 5205179"/>
              <a:gd name="connsiteY2626" fmla="*/ 500189 h 1144126"/>
              <a:gd name="connsiteX2627" fmla="*/ 110463 w 5205179"/>
              <a:gd name="connsiteY2627" fmla="*/ 489152 h 1144126"/>
              <a:gd name="connsiteX2628" fmla="*/ 142401 w 5205179"/>
              <a:gd name="connsiteY2628" fmla="*/ 489738 h 1144126"/>
              <a:gd name="connsiteX2629" fmla="*/ 167208 w 5205179"/>
              <a:gd name="connsiteY2629" fmla="*/ 466005 h 1144126"/>
              <a:gd name="connsiteX2630" fmla="*/ 170431 w 5205179"/>
              <a:gd name="connsiteY2630" fmla="*/ 358179 h 1144126"/>
              <a:gd name="connsiteX2631" fmla="*/ 112416 w 5205179"/>
              <a:gd name="connsiteY2631" fmla="*/ 358179 h 1144126"/>
              <a:gd name="connsiteX2632" fmla="*/ 96008 w 5205179"/>
              <a:gd name="connsiteY2632" fmla="*/ 391191 h 1144126"/>
              <a:gd name="connsiteX2633" fmla="*/ 86827 w 5205179"/>
              <a:gd name="connsiteY2633" fmla="*/ 385330 h 1144126"/>
              <a:gd name="connsiteX2634" fmla="*/ 116812 w 5205179"/>
              <a:gd name="connsiteY2634" fmla="*/ 316572 h 1144126"/>
              <a:gd name="connsiteX2635" fmla="*/ 37602 w 5205179"/>
              <a:gd name="connsiteY2635" fmla="*/ 316572 h 1144126"/>
              <a:gd name="connsiteX2636" fmla="*/ 48444 w 5205179"/>
              <a:gd name="connsiteY2636" fmla="*/ 318916 h 1144126"/>
              <a:gd name="connsiteX2637" fmla="*/ 44439 w 5205179"/>
              <a:gd name="connsiteY2637" fmla="*/ 331222 h 1144126"/>
              <a:gd name="connsiteX2638" fmla="*/ 38872 w 5205179"/>
              <a:gd name="connsiteY2638" fmla="*/ 348509 h 1144126"/>
              <a:gd name="connsiteX2639" fmla="*/ 78623 w 5205179"/>
              <a:gd name="connsiteY2639" fmla="*/ 348509 h 1144126"/>
              <a:gd name="connsiteX2640" fmla="*/ 78623 w 5205179"/>
              <a:gd name="connsiteY2640" fmla="*/ 500189 h 1144126"/>
              <a:gd name="connsiteX2641" fmla="*/ 68270 w 5205179"/>
              <a:gd name="connsiteY2641" fmla="*/ 500189 h 1144126"/>
              <a:gd name="connsiteX2642" fmla="*/ 68270 w 5205179"/>
              <a:gd name="connsiteY2642" fmla="*/ 484171 h 1144126"/>
              <a:gd name="connsiteX2643" fmla="*/ 18459 w 5205179"/>
              <a:gd name="connsiteY2643" fmla="*/ 484171 h 1144126"/>
              <a:gd name="connsiteX2644" fmla="*/ 18459 w 5205179"/>
              <a:gd name="connsiteY2644" fmla="*/ 501556 h 1144126"/>
              <a:gd name="connsiteX2645" fmla="*/ 8009 w 5205179"/>
              <a:gd name="connsiteY2645" fmla="*/ 501556 h 1144126"/>
              <a:gd name="connsiteX2646" fmla="*/ 8009 w 5205179"/>
              <a:gd name="connsiteY2646" fmla="*/ 348509 h 1144126"/>
              <a:gd name="connsiteX2647" fmla="*/ 28422 w 5205179"/>
              <a:gd name="connsiteY2647" fmla="*/ 348509 h 1144126"/>
              <a:gd name="connsiteX2648" fmla="*/ 37602 w 5205179"/>
              <a:gd name="connsiteY2648" fmla="*/ 316572 h 1144126"/>
              <a:gd name="connsiteX2649" fmla="*/ 3237830 w 5205179"/>
              <a:gd name="connsiteY2649" fmla="*/ 316376 h 1144126"/>
              <a:gd name="connsiteX2650" fmla="*/ 3248671 w 5205179"/>
              <a:gd name="connsiteY2650" fmla="*/ 316376 h 1144126"/>
              <a:gd name="connsiteX2651" fmla="*/ 3248671 w 5205179"/>
              <a:gd name="connsiteY2651" fmla="*/ 353979 h 1144126"/>
              <a:gd name="connsiteX2652" fmla="*/ 3282660 w 5205179"/>
              <a:gd name="connsiteY2652" fmla="*/ 353979 h 1144126"/>
              <a:gd name="connsiteX2653" fmla="*/ 3282660 w 5205179"/>
              <a:gd name="connsiteY2653" fmla="*/ 363941 h 1144126"/>
              <a:gd name="connsiteX2654" fmla="*/ 3248671 w 5205179"/>
              <a:gd name="connsiteY2654" fmla="*/ 363941 h 1144126"/>
              <a:gd name="connsiteX2655" fmla="*/ 3248671 w 5205179"/>
              <a:gd name="connsiteY2655" fmla="*/ 444127 h 1144126"/>
              <a:gd name="connsiteX2656" fmla="*/ 3223473 w 5205179"/>
              <a:gd name="connsiteY2656" fmla="*/ 468739 h 1144126"/>
              <a:gd name="connsiteX2657" fmla="*/ 3199251 w 5205179"/>
              <a:gd name="connsiteY2657" fmla="*/ 468935 h 1144126"/>
              <a:gd name="connsiteX2658" fmla="*/ 3196907 w 5205179"/>
              <a:gd name="connsiteY2658" fmla="*/ 457605 h 1144126"/>
              <a:gd name="connsiteX2659" fmla="*/ 3208823 w 5205179"/>
              <a:gd name="connsiteY2659" fmla="*/ 458093 h 1144126"/>
              <a:gd name="connsiteX2660" fmla="*/ 3213706 w 5205179"/>
              <a:gd name="connsiteY2660" fmla="*/ 458191 h 1144126"/>
              <a:gd name="connsiteX2661" fmla="*/ 3220836 w 5205179"/>
              <a:gd name="connsiteY2661" fmla="*/ 458191 h 1144126"/>
              <a:gd name="connsiteX2662" fmla="*/ 3234412 w 5205179"/>
              <a:gd name="connsiteY2662" fmla="*/ 455163 h 1144126"/>
              <a:gd name="connsiteX2663" fmla="*/ 3237830 w 5205179"/>
              <a:gd name="connsiteY2663" fmla="*/ 443150 h 1144126"/>
              <a:gd name="connsiteX2664" fmla="*/ 3237830 w 5205179"/>
              <a:gd name="connsiteY2664" fmla="*/ 363941 h 1144126"/>
              <a:gd name="connsiteX2665" fmla="*/ 3155886 w 5205179"/>
              <a:gd name="connsiteY2665" fmla="*/ 363941 h 1144126"/>
              <a:gd name="connsiteX2666" fmla="*/ 3155886 w 5205179"/>
              <a:gd name="connsiteY2666" fmla="*/ 353979 h 1144126"/>
              <a:gd name="connsiteX2667" fmla="*/ 3237830 w 5205179"/>
              <a:gd name="connsiteY2667" fmla="*/ 353979 h 1144126"/>
              <a:gd name="connsiteX2668" fmla="*/ 2305431 w 5205179"/>
              <a:gd name="connsiteY2668" fmla="*/ 315790 h 1144126"/>
              <a:gd name="connsiteX2669" fmla="*/ 2315784 w 5205179"/>
              <a:gd name="connsiteY2669" fmla="*/ 315790 h 1144126"/>
              <a:gd name="connsiteX2670" fmla="*/ 2315784 w 5205179"/>
              <a:gd name="connsiteY2670" fmla="*/ 336789 h 1144126"/>
              <a:gd name="connsiteX2671" fmla="*/ 2407397 w 5205179"/>
              <a:gd name="connsiteY2671" fmla="*/ 336789 h 1144126"/>
              <a:gd name="connsiteX2672" fmla="*/ 2407397 w 5205179"/>
              <a:gd name="connsiteY2672" fmla="*/ 315790 h 1144126"/>
              <a:gd name="connsiteX2673" fmla="*/ 2417750 w 5205179"/>
              <a:gd name="connsiteY2673" fmla="*/ 315790 h 1144126"/>
              <a:gd name="connsiteX2674" fmla="*/ 2417750 w 5205179"/>
              <a:gd name="connsiteY2674" fmla="*/ 336789 h 1144126"/>
              <a:gd name="connsiteX2675" fmla="*/ 2454961 w 5205179"/>
              <a:gd name="connsiteY2675" fmla="*/ 336789 h 1144126"/>
              <a:gd name="connsiteX2676" fmla="*/ 2454961 w 5205179"/>
              <a:gd name="connsiteY2676" fmla="*/ 346361 h 1144126"/>
              <a:gd name="connsiteX2677" fmla="*/ 2417750 w 5205179"/>
              <a:gd name="connsiteY2677" fmla="*/ 346361 h 1144126"/>
              <a:gd name="connsiteX2678" fmla="*/ 2417750 w 5205179"/>
              <a:gd name="connsiteY2678" fmla="*/ 412385 h 1144126"/>
              <a:gd name="connsiteX2679" fmla="*/ 2366767 w 5205179"/>
              <a:gd name="connsiteY2679" fmla="*/ 412385 h 1144126"/>
              <a:gd name="connsiteX2680" fmla="*/ 2366767 w 5205179"/>
              <a:gd name="connsiteY2680" fmla="*/ 436411 h 1144126"/>
              <a:gd name="connsiteX2681" fmla="*/ 2453789 w 5205179"/>
              <a:gd name="connsiteY2681" fmla="*/ 436411 h 1144126"/>
              <a:gd name="connsiteX2682" fmla="*/ 2453789 w 5205179"/>
              <a:gd name="connsiteY2682" fmla="*/ 445983 h 1144126"/>
              <a:gd name="connsiteX2683" fmla="*/ 2373409 w 5205179"/>
              <a:gd name="connsiteY2683" fmla="*/ 445983 h 1144126"/>
              <a:gd name="connsiteX2684" fmla="*/ 2456231 w 5205179"/>
              <a:gd name="connsiteY2684" fmla="*/ 487394 h 1144126"/>
              <a:gd name="connsiteX2685" fmla="*/ 2449785 w 5205179"/>
              <a:gd name="connsiteY2685" fmla="*/ 498333 h 1144126"/>
              <a:gd name="connsiteX2686" fmla="*/ 2366767 w 5205179"/>
              <a:gd name="connsiteY2686" fmla="*/ 450573 h 1144126"/>
              <a:gd name="connsiteX2687" fmla="*/ 2366767 w 5205179"/>
              <a:gd name="connsiteY2687" fmla="*/ 504779 h 1144126"/>
              <a:gd name="connsiteX2688" fmla="*/ 2356414 w 5205179"/>
              <a:gd name="connsiteY2688" fmla="*/ 504779 h 1144126"/>
              <a:gd name="connsiteX2689" fmla="*/ 2356414 w 5205179"/>
              <a:gd name="connsiteY2689" fmla="*/ 450573 h 1144126"/>
              <a:gd name="connsiteX2690" fmla="*/ 2272810 w 5205179"/>
              <a:gd name="connsiteY2690" fmla="*/ 499993 h 1144126"/>
              <a:gd name="connsiteX2691" fmla="*/ 2266559 w 5205179"/>
              <a:gd name="connsiteY2691" fmla="*/ 489347 h 1144126"/>
              <a:gd name="connsiteX2692" fmla="*/ 2349577 w 5205179"/>
              <a:gd name="connsiteY2692" fmla="*/ 445983 h 1144126"/>
              <a:gd name="connsiteX2693" fmla="*/ 2269587 w 5205179"/>
              <a:gd name="connsiteY2693" fmla="*/ 445983 h 1144126"/>
              <a:gd name="connsiteX2694" fmla="*/ 2269587 w 5205179"/>
              <a:gd name="connsiteY2694" fmla="*/ 436411 h 1144126"/>
              <a:gd name="connsiteX2695" fmla="*/ 2356414 w 5205179"/>
              <a:gd name="connsiteY2695" fmla="*/ 436411 h 1144126"/>
              <a:gd name="connsiteX2696" fmla="*/ 2356414 w 5205179"/>
              <a:gd name="connsiteY2696" fmla="*/ 412385 h 1144126"/>
              <a:gd name="connsiteX2697" fmla="*/ 2305431 w 5205179"/>
              <a:gd name="connsiteY2697" fmla="*/ 412385 h 1144126"/>
              <a:gd name="connsiteX2698" fmla="*/ 2305431 w 5205179"/>
              <a:gd name="connsiteY2698" fmla="*/ 346361 h 1144126"/>
              <a:gd name="connsiteX2699" fmla="*/ 2268220 w 5205179"/>
              <a:gd name="connsiteY2699" fmla="*/ 346361 h 1144126"/>
              <a:gd name="connsiteX2700" fmla="*/ 2268220 w 5205179"/>
              <a:gd name="connsiteY2700" fmla="*/ 336789 h 1144126"/>
              <a:gd name="connsiteX2701" fmla="*/ 2305431 w 5205179"/>
              <a:gd name="connsiteY2701" fmla="*/ 336789 h 1144126"/>
              <a:gd name="connsiteX2702" fmla="*/ 1299293 w 5205179"/>
              <a:gd name="connsiteY2702" fmla="*/ 315790 h 1144126"/>
              <a:gd name="connsiteX2703" fmla="*/ 1309450 w 5205179"/>
              <a:gd name="connsiteY2703" fmla="*/ 315790 h 1144126"/>
              <a:gd name="connsiteX2704" fmla="*/ 1309450 w 5205179"/>
              <a:gd name="connsiteY2704" fmla="*/ 330343 h 1144126"/>
              <a:gd name="connsiteX2705" fmla="*/ 1357308 w 5205179"/>
              <a:gd name="connsiteY2705" fmla="*/ 330343 h 1144126"/>
              <a:gd name="connsiteX2706" fmla="*/ 1357308 w 5205179"/>
              <a:gd name="connsiteY2706" fmla="*/ 315790 h 1144126"/>
              <a:gd name="connsiteX2707" fmla="*/ 1367465 w 5205179"/>
              <a:gd name="connsiteY2707" fmla="*/ 315790 h 1144126"/>
              <a:gd name="connsiteX2708" fmla="*/ 1367465 w 5205179"/>
              <a:gd name="connsiteY2708" fmla="*/ 330343 h 1144126"/>
              <a:gd name="connsiteX2709" fmla="*/ 1423722 w 5205179"/>
              <a:gd name="connsiteY2709" fmla="*/ 330343 h 1144126"/>
              <a:gd name="connsiteX2710" fmla="*/ 1423722 w 5205179"/>
              <a:gd name="connsiteY2710" fmla="*/ 339133 h 1144126"/>
              <a:gd name="connsiteX2711" fmla="*/ 1367465 w 5205179"/>
              <a:gd name="connsiteY2711" fmla="*/ 339133 h 1144126"/>
              <a:gd name="connsiteX2712" fmla="*/ 1367465 w 5205179"/>
              <a:gd name="connsiteY2712" fmla="*/ 350756 h 1144126"/>
              <a:gd name="connsiteX2713" fmla="*/ 1357308 w 5205179"/>
              <a:gd name="connsiteY2713" fmla="*/ 350756 h 1144126"/>
              <a:gd name="connsiteX2714" fmla="*/ 1357308 w 5205179"/>
              <a:gd name="connsiteY2714" fmla="*/ 339133 h 1144126"/>
              <a:gd name="connsiteX2715" fmla="*/ 1309450 w 5205179"/>
              <a:gd name="connsiteY2715" fmla="*/ 339133 h 1144126"/>
              <a:gd name="connsiteX2716" fmla="*/ 1309450 w 5205179"/>
              <a:gd name="connsiteY2716" fmla="*/ 350756 h 1144126"/>
              <a:gd name="connsiteX2717" fmla="*/ 1299293 w 5205179"/>
              <a:gd name="connsiteY2717" fmla="*/ 350756 h 1144126"/>
              <a:gd name="connsiteX2718" fmla="*/ 1299293 w 5205179"/>
              <a:gd name="connsiteY2718" fmla="*/ 339133 h 1144126"/>
              <a:gd name="connsiteX2719" fmla="*/ 1242645 w 5205179"/>
              <a:gd name="connsiteY2719" fmla="*/ 339133 h 1144126"/>
              <a:gd name="connsiteX2720" fmla="*/ 1242645 w 5205179"/>
              <a:gd name="connsiteY2720" fmla="*/ 330343 h 1144126"/>
              <a:gd name="connsiteX2721" fmla="*/ 1299293 w 5205179"/>
              <a:gd name="connsiteY2721" fmla="*/ 330343 h 1144126"/>
              <a:gd name="connsiteX2722" fmla="*/ 4432911 w 5205179"/>
              <a:gd name="connsiteY2722" fmla="*/ 315302 h 1144126"/>
              <a:gd name="connsiteX2723" fmla="*/ 4434375 w 5205179"/>
              <a:gd name="connsiteY2723" fmla="*/ 321162 h 1144126"/>
              <a:gd name="connsiteX2724" fmla="*/ 4437697 w 5205179"/>
              <a:gd name="connsiteY2724" fmla="*/ 334543 h 1144126"/>
              <a:gd name="connsiteX2725" fmla="*/ 4520129 w 5205179"/>
              <a:gd name="connsiteY2725" fmla="*/ 334543 h 1144126"/>
              <a:gd name="connsiteX2726" fmla="*/ 4520129 w 5205179"/>
              <a:gd name="connsiteY2726" fmla="*/ 343919 h 1144126"/>
              <a:gd name="connsiteX2727" fmla="*/ 4336707 w 5205179"/>
              <a:gd name="connsiteY2727" fmla="*/ 343919 h 1144126"/>
              <a:gd name="connsiteX2728" fmla="*/ 4336707 w 5205179"/>
              <a:gd name="connsiteY2728" fmla="*/ 334543 h 1144126"/>
              <a:gd name="connsiteX2729" fmla="*/ 4426757 w 5205179"/>
              <a:gd name="connsiteY2729" fmla="*/ 334543 h 1144126"/>
              <a:gd name="connsiteX2730" fmla="*/ 4421874 w 5205179"/>
              <a:gd name="connsiteY2730" fmla="*/ 317158 h 1144126"/>
              <a:gd name="connsiteX2731" fmla="*/ 4202948 w 5205179"/>
              <a:gd name="connsiteY2731" fmla="*/ 315107 h 1144126"/>
              <a:gd name="connsiteX2732" fmla="*/ 4214179 w 5205179"/>
              <a:gd name="connsiteY2732" fmla="*/ 318721 h 1144126"/>
              <a:gd name="connsiteX2733" fmla="*/ 4199139 w 5205179"/>
              <a:gd name="connsiteY2733" fmla="*/ 346751 h 1144126"/>
              <a:gd name="connsiteX2734" fmla="*/ 4307160 w 5205179"/>
              <a:gd name="connsiteY2734" fmla="*/ 346751 h 1144126"/>
              <a:gd name="connsiteX2735" fmla="*/ 4307160 w 5205179"/>
              <a:gd name="connsiteY2735" fmla="*/ 356714 h 1144126"/>
              <a:gd name="connsiteX2736" fmla="*/ 4193377 w 5205179"/>
              <a:gd name="connsiteY2736" fmla="*/ 356714 h 1144126"/>
              <a:gd name="connsiteX2737" fmla="*/ 4161146 w 5205179"/>
              <a:gd name="connsiteY2737" fmla="*/ 406134 h 1144126"/>
              <a:gd name="connsiteX2738" fmla="*/ 4219161 w 5205179"/>
              <a:gd name="connsiteY2738" fmla="*/ 406134 h 1144126"/>
              <a:gd name="connsiteX2739" fmla="*/ 4219161 w 5205179"/>
              <a:gd name="connsiteY2739" fmla="*/ 368336 h 1144126"/>
              <a:gd name="connsiteX2740" fmla="*/ 4230002 w 5205179"/>
              <a:gd name="connsiteY2740" fmla="*/ 368336 h 1144126"/>
              <a:gd name="connsiteX2741" fmla="*/ 4230002 w 5205179"/>
              <a:gd name="connsiteY2741" fmla="*/ 406134 h 1144126"/>
              <a:gd name="connsiteX2742" fmla="*/ 4293389 w 5205179"/>
              <a:gd name="connsiteY2742" fmla="*/ 406134 h 1144126"/>
              <a:gd name="connsiteX2743" fmla="*/ 4293389 w 5205179"/>
              <a:gd name="connsiteY2743" fmla="*/ 416194 h 1144126"/>
              <a:gd name="connsiteX2744" fmla="*/ 4230002 w 5205179"/>
              <a:gd name="connsiteY2744" fmla="*/ 416194 h 1144126"/>
              <a:gd name="connsiteX2745" fmla="*/ 4230002 w 5205179"/>
              <a:gd name="connsiteY2745" fmla="*/ 453601 h 1144126"/>
              <a:gd name="connsiteX2746" fmla="*/ 4312141 w 5205179"/>
              <a:gd name="connsiteY2746" fmla="*/ 453601 h 1144126"/>
              <a:gd name="connsiteX2747" fmla="*/ 4312141 w 5205179"/>
              <a:gd name="connsiteY2747" fmla="*/ 463563 h 1144126"/>
              <a:gd name="connsiteX2748" fmla="*/ 4230002 w 5205179"/>
              <a:gd name="connsiteY2748" fmla="*/ 463563 h 1144126"/>
              <a:gd name="connsiteX2749" fmla="*/ 4230002 w 5205179"/>
              <a:gd name="connsiteY2749" fmla="*/ 504779 h 1144126"/>
              <a:gd name="connsiteX2750" fmla="*/ 4219161 w 5205179"/>
              <a:gd name="connsiteY2750" fmla="*/ 504779 h 1144126"/>
              <a:gd name="connsiteX2751" fmla="*/ 4219161 w 5205179"/>
              <a:gd name="connsiteY2751" fmla="*/ 463563 h 1144126"/>
              <a:gd name="connsiteX2752" fmla="*/ 4125985 w 5205179"/>
              <a:gd name="connsiteY2752" fmla="*/ 463563 h 1144126"/>
              <a:gd name="connsiteX2753" fmla="*/ 4125985 w 5205179"/>
              <a:gd name="connsiteY2753" fmla="*/ 453601 h 1144126"/>
              <a:gd name="connsiteX2754" fmla="*/ 4219161 w 5205179"/>
              <a:gd name="connsiteY2754" fmla="*/ 453601 h 1144126"/>
              <a:gd name="connsiteX2755" fmla="*/ 4219161 w 5205179"/>
              <a:gd name="connsiteY2755" fmla="*/ 416194 h 1144126"/>
              <a:gd name="connsiteX2756" fmla="*/ 4149133 w 5205179"/>
              <a:gd name="connsiteY2756" fmla="*/ 416194 h 1144126"/>
              <a:gd name="connsiteX2757" fmla="*/ 4149133 w 5205179"/>
              <a:gd name="connsiteY2757" fmla="*/ 404571 h 1144126"/>
              <a:gd name="connsiteX2758" fmla="*/ 4180777 w 5205179"/>
              <a:gd name="connsiteY2758" fmla="*/ 356714 h 1144126"/>
              <a:gd name="connsiteX2759" fmla="*/ 4133603 w 5205179"/>
              <a:gd name="connsiteY2759" fmla="*/ 356714 h 1144126"/>
              <a:gd name="connsiteX2760" fmla="*/ 4133603 w 5205179"/>
              <a:gd name="connsiteY2760" fmla="*/ 346751 h 1144126"/>
              <a:gd name="connsiteX2761" fmla="*/ 4186539 w 5205179"/>
              <a:gd name="connsiteY2761" fmla="*/ 346751 h 1144126"/>
              <a:gd name="connsiteX2762" fmla="*/ 4202948 w 5205179"/>
              <a:gd name="connsiteY2762" fmla="*/ 315107 h 1144126"/>
              <a:gd name="connsiteX2763" fmla="*/ 1921250 w 5205179"/>
              <a:gd name="connsiteY2763" fmla="*/ 315107 h 1144126"/>
              <a:gd name="connsiteX2764" fmla="*/ 1932384 w 5205179"/>
              <a:gd name="connsiteY2764" fmla="*/ 317744 h 1144126"/>
              <a:gd name="connsiteX2765" fmla="*/ 1918808 w 5205179"/>
              <a:gd name="connsiteY2765" fmla="*/ 333957 h 1144126"/>
              <a:gd name="connsiteX2766" fmla="*/ 2002608 w 5205179"/>
              <a:gd name="connsiteY2766" fmla="*/ 333957 h 1144126"/>
              <a:gd name="connsiteX2767" fmla="*/ 2002608 w 5205179"/>
              <a:gd name="connsiteY2767" fmla="*/ 343528 h 1144126"/>
              <a:gd name="connsiteX2768" fmla="*/ 1982586 w 5205179"/>
              <a:gd name="connsiteY2768" fmla="*/ 361402 h 1144126"/>
              <a:gd name="connsiteX2769" fmla="*/ 2031811 w 5205179"/>
              <a:gd name="connsiteY2769" fmla="*/ 361402 h 1144126"/>
              <a:gd name="connsiteX2770" fmla="*/ 2031811 w 5205179"/>
              <a:gd name="connsiteY2770" fmla="*/ 402129 h 1144126"/>
              <a:gd name="connsiteX2771" fmla="*/ 1946839 w 5205179"/>
              <a:gd name="connsiteY2771" fmla="*/ 402129 h 1144126"/>
              <a:gd name="connsiteX2772" fmla="*/ 1941663 w 5205179"/>
              <a:gd name="connsiteY2772" fmla="*/ 407599 h 1144126"/>
              <a:gd name="connsiteX2773" fmla="*/ 1965982 w 5205179"/>
              <a:gd name="connsiteY2773" fmla="*/ 432602 h 1144126"/>
              <a:gd name="connsiteX2774" fmla="*/ 2023216 w 5205179"/>
              <a:gd name="connsiteY2774" fmla="*/ 405938 h 1144126"/>
              <a:gd name="connsiteX2775" fmla="*/ 2028978 w 5205179"/>
              <a:gd name="connsiteY2775" fmla="*/ 414338 h 1144126"/>
              <a:gd name="connsiteX2776" fmla="*/ 1994013 w 5205179"/>
              <a:gd name="connsiteY2776" fmla="*/ 430551 h 1144126"/>
              <a:gd name="connsiteX2777" fmla="*/ 2047438 w 5205179"/>
              <a:gd name="connsiteY2777" fmla="*/ 485343 h 1144126"/>
              <a:gd name="connsiteX2778" fmla="*/ 2040796 w 5205179"/>
              <a:gd name="connsiteY2778" fmla="*/ 494426 h 1144126"/>
              <a:gd name="connsiteX2779" fmla="*/ 1985809 w 5205179"/>
              <a:gd name="connsiteY2779" fmla="*/ 433969 h 1144126"/>
              <a:gd name="connsiteX2780" fmla="*/ 1978875 w 5205179"/>
              <a:gd name="connsiteY2780" fmla="*/ 436997 h 1144126"/>
              <a:gd name="connsiteX2781" fmla="*/ 1969987 w 5205179"/>
              <a:gd name="connsiteY2781" fmla="*/ 440806 h 1144126"/>
              <a:gd name="connsiteX2782" fmla="*/ 1974577 w 5205179"/>
              <a:gd name="connsiteY2782" fmla="*/ 467177 h 1144126"/>
              <a:gd name="connsiteX2783" fmla="*/ 1942835 w 5205179"/>
              <a:gd name="connsiteY2783" fmla="*/ 501751 h 1144126"/>
              <a:gd name="connsiteX2784" fmla="*/ 1931701 w 5205179"/>
              <a:gd name="connsiteY2784" fmla="*/ 501947 h 1144126"/>
              <a:gd name="connsiteX2785" fmla="*/ 1926427 w 5205179"/>
              <a:gd name="connsiteY2785" fmla="*/ 501947 h 1144126"/>
              <a:gd name="connsiteX2786" fmla="*/ 1919199 w 5205179"/>
              <a:gd name="connsiteY2786" fmla="*/ 501947 h 1144126"/>
              <a:gd name="connsiteX2787" fmla="*/ 1917343 w 5205179"/>
              <a:gd name="connsiteY2787" fmla="*/ 492863 h 1144126"/>
              <a:gd name="connsiteX2788" fmla="*/ 1917050 w 5205179"/>
              <a:gd name="connsiteY2788" fmla="*/ 491398 h 1144126"/>
              <a:gd name="connsiteX2789" fmla="*/ 1940198 w 5205179"/>
              <a:gd name="connsiteY2789" fmla="*/ 491984 h 1144126"/>
              <a:gd name="connsiteX2790" fmla="*/ 1964615 w 5205179"/>
              <a:gd name="connsiteY2790" fmla="*/ 466591 h 1144126"/>
              <a:gd name="connsiteX2791" fmla="*/ 1962173 w 5205179"/>
              <a:gd name="connsiteY2791" fmla="*/ 449206 h 1144126"/>
              <a:gd name="connsiteX2792" fmla="*/ 1863040 w 5205179"/>
              <a:gd name="connsiteY2792" fmla="*/ 499212 h 1144126"/>
              <a:gd name="connsiteX2793" fmla="*/ 1857570 w 5205179"/>
              <a:gd name="connsiteY2793" fmla="*/ 489738 h 1144126"/>
              <a:gd name="connsiteX2794" fmla="*/ 1959243 w 5205179"/>
              <a:gd name="connsiteY2794" fmla="*/ 441001 h 1144126"/>
              <a:gd name="connsiteX2795" fmla="*/ 1951234 w 5205179"/>
              <a:gd name="connsiteY2795" fmla="*/ 428988 h 1144126"/>
              <a:gd name="connsiteX2796" fmla="*/ 1866165 w 5205179"/>
              <a:gd name="connsiteY2796" fmla="*/ 469814 h 1144126"/>
              <a:gd name="connsiteX2797" fmla="*/ 1860403 w 5205179"/>
              <a:gd name="connsiteY2797" fmla="*/ 460926 h 1144126"/>
              <a:gd name="connsiteX2798" fmla="*/ 1945374 w 5205179"/>
              <a:gd name="connsiteY2798" fmla="*/ 422542 h 1144126"/>
              <a:gd name="connsiteX2799" fmla="*/ 1935021 w 5205179"/>
              <a:gd name="connsiteY2799" fmla="*/ 413166 h 1144126"/>
              <a:gd name="connsiteX2800" fmla="*/ 1863626 w 5205179"/>
              <a:gd name="connsiteY2800" fmla="*/ 440611 h 1144126"/>
              <a:gd name="connsiteX2801" fmla="*/ 1858449 w 5205179"/>
              <a:gd name="connsiteY2801" fmla="*/ 431332 h 1144126"/>
              <a:gd name="connsiteX2802" fmla="*/ 1934045 w 5205179"/>
              <a:gd name="connsiteY2802" fmla="*/ 402129 h 1144126"/>
              <a:gd name="connsiteX2803" fmla="*/ 1877397 w 5205179"/>
              <a:gd name="connsiteY2803" fmla="*/ 402129 h 1144126"/>
              <a:gd name="connsiteX2804" fmla="*/ 1877397 w 5205179"/>
              <a:gd name="connsiteY2804" fmla="*/ 368727 h 1144126"/>
              <a:gd name="connsiteX2805" fmla="*/ 1873881 w 5205179"/>
              <a:gd name="connsiteY2805" fmla="*/ 370875 h 1144126"/>
              <a:gd name="connsiteX2806" fmla="*/ 1863040 w 5205179"/>
              <a:gd name="connsiteY2806" fmla="*/ 377517 h 1144126"/>
              <a:gd name="connsiteX2807" fmla="*/ 1857180 w 5205179"/>
              <a:gd name="connsiteY2807" fmla="*/ 369117 h 1144126"/>
              <a:gd name="connsiteX2808" fmla="*/ 1921250 w 5205179"/>
              <a:gd name="connsiteY2808" fmla="*/ 315107 h 1144126"/>
              <a:gd name="connsiteX2809" fmla="*/ 1167389 w 5205179"/>
              <a:gd name="connsiteY2809" fmla="*/ 315107 h 1144126"/>
              <a:gd name="connsiteX2810" fmla="*/ 1174910 w 5205179"/>
              <a:gd name="connsiteY2810" fmla="*/ 321748 h 1144126"/>
              <a:gd name="connsiteX2811" fmla="*/ 1153911 w 5205179"/>
              <a:gd name="connsiteY2811" fmla="*/ 339915 h 1144126"/>
              <a:gd name="connsiteX2812" fmla="*/ 1211731 w 5205179"/>
              <a:gd name="connsiteY2812" fmla="*/ 339915 h 1144126"/>
              <a:gd name="connsiteX2813" fmla="*/ 1211731 w 5205179"/>
              <a:gd name="connsiteY2813" fmla="*/ 348998 h 1144126"/>
              <a:gd name="connsiteX2814" fmla="*/ 1128517 w 5205179"/>
              <a:gd name="connsiteY2814" fmla="*/ 348998 h 1144126"/>
              <a:gd name="connsiteX2815" fmla="*/ 1128517 w 5205179"/>
              <a:gd name="connsiteY2815" fmla="*/ 368922 h 1144126"/>
              <a:gd name="connsiteX2816" fmla="*/ 1200303 w 5205179"/>
              <a:gd name="connsiteY2816" fmla="*/ 368922 h 1144126"/>
              <a:gd name="connsiteX2817" fmla="*/ 1200303 w 5205179"/>
              <a:gd name="connsiteY2817" fmla="*/ 377712 h 1144126"/>
              <a:gd name="connsiteX2818" fmla="*/ 1128517 w 5205179"/>
              <a:gd name="connsiteY2818" fmla="*/ 377712 h 1144126"/>
              <a:gd name="connsiteX2819" fmla="*/ 1128517 w 5205179"/>
              <a:gd name="connsiteY2819" fmla="*/ 397930 h 1144126"/>
              <a:gd name="connsiteX2820" fmla="*/ 1215930 w 5205179"/>
              <a:gd name="connsiteY2820" fmla="*/ 397930 h 1144126"/>
              <a:gd name="connsiteX2821" fmla="*/ 1215930 w 5205179"/>
              <a:gd name="connsiteY2821" fmla="*/ 406915 h 1144126"/>
              <a:gd name="connsiteX2822" fmla="*/ 1031337 w 5205179"/>
              <a:gd name="connsiteY2822" fmla="*/ 406915 h 1144126"/>
              <a:gd name="connsiteX2823" fmla="*/ 1031337 w 5205179"/>
              <a:gd name="connsiteY2823" fmla="*/ 397930 h 1144126"/>
              <a:gd name="connsiteX2824" fmla="*/ 1117969 w 5205179"/>
              <a:gd name="connsiteY2824" fmla="*/ 397930 h 1144126"/>
              <a:gd name="connsiteX2825" fmla="*/ 1117969 w 5205179"/>
              <a:gd name="connsiteY2825" fmla="*/ 377712 h 1144126"/>
              <a:gd name="connsiteX2826" fmla="*/ 1046085 w 5205179"/>
              <a:gd name="connsiteY2826" fmla="*/ 377712 h 1144126"/>
              <a:gd name="connsiteX2827" fmla="*/ 1046085 w 5205179"/>
              <a:gd name="connsiteY2827" fmla="*/ 368922 h 1144126"/>
              <a:gd name="connsiteX2828" fmla="*/ 1117969 w 5205179"/>
              <a:gd name="connsiteY2828" fmla="*/ 368922 h 1144126"/>
              <a:gd name="connsiteX2829" fmla="*/ 1117969 w 5205179"/>
              <a:gd name="connsiteY2829" fmla="*/ 348998 h 1144126"/>
              <a:gd name="connsiteX2830" fmla="*/ 1034560 w 5205179"/>
              <a:gd name="connsiteY2830" fmla="*/ 348998 h 1144126"/>
              <a:gd name="connsiteX2831" fmla="*/ 1034560 w 5205179"/>
              <a:gd name="connsiteY2831" fmla="*/ 339915 h 1144126"/>
              <a:gd name="connsiteX2832" fmla="*/ 1140140 w 5205179"/>
              <a:gd name="connsiteY2832" fmla="*/ 339915 h 1144126"/>
              <a:gd name="connsiteX2833" fmla="*/ 1161431 w 5205179"/>
              <a:gd name="connsiteY2833" fmla="*/ 320674 h 1144126"/>
              <a:gd name="connsiteX2834" fmla="*/ 1167389 w 5205179"/>
              <a:gd name="connsiteY2834" fmla="*/ 315107 h 1144126"/>
              <a:gd name="connsiteX2835" fmla="*/ 714547 w 5205179"/>
              <a:gd name="connsiteY2835" fmla="*/ 314911 h 1144126"/>
              <a:gd name="connsiteX2836" fmla="*/ 722361 w 5205179"/>
              <a:gd name="connsiteY2836" fmla="*/ 337571 h 1144126"/>
              <a:gd name="connsiteX2837" fmla="*/ 798737 w 5205179"/>
              <a:gd name="connsiteY2837" fmla="*/ 337571 h 1144126"/>
              <a:gd name="connsiteX2838" fmla="*/ 798737 w 5205179"/>
              <a:gd name="connsiteY2838" fmla="*/ 346947 h 1144126"/>
              <a:gd name="connsiteX2839" fmla="*/ 628794 w 5205179"/>
              <a:gd name="connsiteY2839" fmla="*/ 346947 h 1144126"/>
              <a:gd name="connsiteX2840" fmla="*/ 628794 w 5205179"/>
              <a:gd name="connsiteY2840" fmla="*/ 337571 h 1144126"/>
              <a:gd name="connsiteX2841" fmla="*/ 711324 w 5205179"/>
              <a:gd name="connsiteY2841" fmla="*/ 337571 h 1144126"/>
              <a:gd name="connsiteX2842" fmla="*/ 704390 w 5205179"/>
              <a:gd name="connsiteY2842" fmla="*/ 318330 h 1144126"/>
              <a:gd name="connsiteX2843" fmla="*/ 1078511 w 5205179"/>
              <a:gd name="connsiteY2843" fmla="*/ 314716 h 1144126"/>
              <a:gd name="connsiteX2844" fmla="*/ 1099900 w 5205179"/>
              <a:gd name="connsiteY2844" fmla="*/ 331320 h 1144126"/>
              <a:gd name="connsiteX2845" fmla="*/ 1092380 w 5205179"/>
              <a:gd name="connsiteY2845" fmla="*/ 338352 h 1144126"/>
              <a:gd name="connsiteX2846" fmla="*/ 1071576 w 5205179"/>
              <a:gd name="connsiteY2846" fmla="*/ 320967 h 1144126"/>
              <a:gd name="connsiteX2847" fmla="*/ 2981692 w 5205179"/>
              <a:gd name="connsiteY2847" fmla="*/ 314521 h 1144126"/>
              <a:gd name="connsiteX2848" fmla="*/ 2994291 w 5205179"/>
              <a:gd name="connsiteY2848" fmla="*/ 316376 h 1144126"/>
              <a:gd name="connsiteX2849" fmla="*/ 2990678 w 5205179"/>
              <a:gd name="connsiteY2849" fmla="*/ 320772 h 1144126"/>
              <a:gd name="connsiteX2850" fmla="*/ 2988724 w 5205179"/>
              <a:gd name="connsiteY2850" fmla="*/ 323116 h 1144126"/>
              <a:gd name="connsiteX2851" fmla="*/ 3074965 w 5205179"/>
              <a:gd name="connsiteY2851" fmla="*/ 384354 h 1144126"/>
              <a:gd name="connsiteX2852" fmla="*/ 3067152 w 5205179"/>
              <a:gd name="connsiteY2852" fmla="*/ 394316 h 1144126"/>
              <a:gd name="connsiteX2853" fmla="*/ 2981887 w 5205179"/>
              <a:gd name="connsiteY2853" fmla="*/ 330929 h 1144126"/>
              <a:gd name="connsiteX2854" fmla="*/ 2893497 w 5205179"/>
              <a:gd name="connsiteY2854" fmla="*/ 397539 h 1144126"/>
              <a:gd name="connsiteX2855" fmla="*/ 2885293 w 5205179"/>
              <a:gd name="connsiteY2855" fmla="*/ 388163 h 1144126"/>
              <a:gd name="connsiteX2856" fmla="*/ 2981692 w 5205179"/>
              <a:gd name="connsiteY2856" fmla="*/ 314521 h 1144126"/>
              <a:gd name="connsiteX2857" fmla="*/ 2122056 w 5205179"/>
              <a:gd name="connsiteY2857" fmla="*/ 158223 h 1144126"/>
              <a:gd name="connsiteX2858" fmla="*/ 2136023 w 5205179"/>
              <a:gd name="connsiteY2858" fmla="*/ 184496 h 1144126"/>
              <a:gd name="connsiteX2859" fmla="*/ 2126647 w 5205179"/>
              <a:gd name="connsiteY2859" fmla="*/ 188891 h 1144126"/>
              <a:gd name="connsiteX2860" fmla="*/ 2113266 w 5205179"/>
              <a:gd name="connsiteY2860" fmla="*/ 162032 h 1144126"/>
              <a:gd name="connsiteX2861" fmla="*/ 1922031 w 5205179"/>
              <a:gd name="connsiteY2861" fmla="*/ 158223 h 1144126"/>
              <a:gd name="connsiteX2862" fmla="*/ 1935998 w 5205179"/>
              <a:gd name="connsiteY2862" fmla="*/ 184496 h 1144126"/>
              <a:gd name="connsiteX2863" fmla="*/ 1926622 w 5205179"/>
              <a:gd name="connsiteY2863" fmla="*/ 188891 h 1144126"/>
              <a:gd name="connsiteX2864" fmla="*/ 1913241 w 5205179"/>
              <a:gd name="connsiteY2864" fmla="*/ 162032 h 1144126"/>
              <a:gd name="connsiteX2865" fmla="*/ 2076250 w 5205179"/>
              <a:gd name="connsiteY2865" fmla="*/ 156270 h 1144126"/>
              <a:gd name="connsiteX2866" fmla="*/ 2085431 w 5205179"/>
              <a:gd name="connsiteY2866" fmla="*/ 160079 h 1144126"/>
              <a:gd name="connsiteX2867" fmla="*/ 2069804 w 5205179"/>
              <a:gd name="connsiteY2867" fmla="*/ 190454 h 1144126"/>
              <a:gd name="connsiteX2868" fmla="*/ 2060623 w 5205179"/>
              <a:gd name="connsiteY2868" fmla="*/ 185864 h 1144126"/>
              <a:gd name="connsiteX2869" fmla="*/ 2076250 w 5205179"/>
              <a:gd name="connsiteY2869" fmla="*/ 156270 h 1144126"/>
              <a:gd name="connsiteX2870" fmla="*/ 1876225 w 5205179"/>
              <a:gd name="connsiteY2870" fmla="*/ 156270 h 1144126"/>
              <a:gd name="connsiteX2871" fmla="*/ 1885406 w 5205179"/>
              <a:gd name="connsiteY2871" fmla="*/ 160079 h 1144126"/>
              <a:gd name="connsiteX2872" fmla="*/ 1869779 w 5205179"/>
              <a:gd name="connsiteY2872" fmla="*/ 190454 h 1144126"/>
              <a:gd name="connsiteX2873" fmla="*/ 1860598 w 5205179"/>
              <a:gd name="connsiteY2873" fmla="*/ 185864 h 1144126"/>
              <a:gd name="connsiteX2874" fmla="*/ 1876225 w 5205179"/>
              <a:gd name="connsiteY2874" fmla="*/ 156270 h 1144126"/>
              <a:gd name="connsiteX2875" fmla="*/ 2168254 w 5205179"/>
              <a:gd name="connsiteY2875" fmla="*/ 155489 h 1144126"/>
              <a:gd name="connsiteX2876" fmla="*/ 2184662 w 5205179"/>
              <a:gd name="connsiteY2876" fmla="*/ 182054 h 1144126"/>
              <a:gd name="connsiteX2877" fmla="*/ 2175676 w 5205179"/>
              <a:gd name="connsiteY2877" fmla="*/ 187036 h 1144126"/>
              <a:gd name="connsiteX2878" fmla="*/ 2159659 w 5205179"/>
              <a:gd name="connsiteY2878" fmla="*/ 159688 h 1144126"/>
              <a:gd name="connsiteX2879" fmla="*/ 1968229 w 5205179"/>
              <a:gd name="connsiteY2879" fmla="*/ 155489 h 1144126"/>
              <a:gd name="connsiteX2880" fmla="*/ 1984637 w 5205179"/>
              <a:gd name="connsiteY2880" fmla="*/ 182054 h 1144126"/>
              <a:gd name="connsiteX2881" fmla="*/ 1975651 w 5205179"/>
              <a:gd name="connsiteY2881" fmla="*/ 187036 h 1144126"/>
              <a:gd name="connsiteX2882" fmla="*/ 1959634 w 5205179"/>
              <a:gd name="connsiteY2882" fmla="*/ 159688 h 1144126"/>
              <a:gd name="connsiteX2883" fmla="*/ 2217478 w 5205179"/>
              <a:gd name="connsiteY2883" fmla="*/ 155293 h 1144126"/>
              <a:gd name="connsiteX2884" fmla="*/ 2240626 w 5205179"/>
              <a:gd name="connsiteY2884" fmla="*/ 184008 h 1144126"/>
              <a:gd name="connsiteX2885" fmla="*/ 2231640 w 5205179"/>
              <a:gd name="connsiteY2885" fmla="*/ 190259 h 1144126"/>
              <a:gd name="connsiteX2886" fmla="*/ 2209274 w 5205179"/>
              <a:gd name="connsiteY2886" fmla="*/ 160860 h 1144126"/>
              <a:gd name="connsiteX2887" fmla="*/ 2017454 w 5205179"/>
              <a:gd name="connsiteY2887" fmla="*/ 155293 h 1144126"/>
              <a:gd name="connsiteX2888" fmla="*/ 2040601 w 5205179"/>
              <a:gd name="connsiteY2888" fmla="*/ 184008 h 1144126"/>
              <a:gd name="connsiteX2889" fmla="*/ 2031615 w 5205179"/>
              <a:gd name="connsiteY2889" fmla="*/ 190259 h 1144126"/>
              <a:gd name="connsiteX2890" fmla="*/ 2009249 w 5205179"/>
              <a:gd name="connsiteY2890" fmla="*/ 160860 h 1144126"/>
              <a:gd name="connsiteX2891" fmla="*/ 3546611 w 5205179"/>
              <a:gd name="connsiteY2891" fmla="*/ 141717 h 1144126"/>
              <a:gd name="connsiteX2892" fmla="*/ 3557355 w 5205179"/>
              <a:gd name="connsiteY2892" fmla="*/ 141717 h 1144126"/>
              <a:gd name="connsiteX2893" fmla="*/ 3538993 w 5205179"/>
              <a:gd name="connsiteY2893" fmla="*/ 191821 h 1144126"/>
              <a:gd name="connsiteX2894" fmla="*/ 3530789 w 5205179"/>
              <a:gd name="connsiteY2894" fmla="*/ 191821 h 1144126"/>
              <a:gd name="connsiteX2895" fmla="*/ 2086407 w 5205179"/>
              <a:gd name="connsiteY2895" fmla="*/ 137225 h 1144126"/>
              <a:gd name="connsiteX2896" fmla="*/ 2213279 w 5205179"/>
              <a:gd name="connsiteY2896" fmla="*/ 137225 h 1144126"/>
              <a:gd name="connsiteX2897" fmla="*/ 2213279 w 5205179"/>
              <a:gd name="connsiteY2897" fmla="*/ 146405 h 1144126"/>
              <a:gd name="connsiteX2898" fmla="*/ 2086407 w 5205179"/>
              <a:gd name="connsiteY2898" fmla="*/ 146405 h 1144126"/>
              <a:gd name="connsiteX2899" fmla="*/ 1886382 w 5205179"/>
              <a:gd name="connsiteY2899" fmla="*/ 137225 h 1144126"/>
              <a:gd name="connsiteX2900" fmla="*/ 2013254 w 5205179"/>
              <a:gd name="connsiteY2900" fmla="*/ 137225 h 1144126"/>
              <a:gd name="connsiteX2901" fmla="*/ 2013254 w 5205179"/>
              <a:gd name="connsiteY2901" fmla="*/ 146405 h 1144126"/>
              <a:gd name="connsiteX2902" fmla="*/ 1886382 w 5205179"/>
              <a:gd name="connsiteY2902" fmla="*/ 146405 h 1144126"/>
              <a:gd name="connsiteX2903" fmla="*/ 262045 w 5205179"/>
              <a:gd name="connsiteY2903" fmla="*/ 136053 h 1144126"/>
              <a:gd name="connsiteX2904" fmla="*/ 271421 w 5205179"/>
              <a:gd name="connsiteY2904" fmla="*/ 139276 h 1144126"/>
              <a:gd name="connsiteX2905" fmla="*/ 255501 w 5205179"/>
              <a:gd name="connsiteY2905" fmla="*/ 175022 h 1144126"/>
              <a:gd name="connsiteX2906" fmla="*/ 246027 w 5205179"/>
              <a:gd name="connsiteY2906" fmla="*/ 170627 h 1144126"/>
              <a:gd name="connsiteX2907" fmla="*/ 262045 w 5205179"/>
              <a:gd name="connsiteY2907" fmla="*/ 136053 h 1144126"/>
              <a:gd name="connsiteX2908" fmla="*/ 283239 w 5205179"/>
              <a:gd name="connsiteY2908" fmla="*/ 135076 h 1144126"/>
              <a:gd name="connsiteX2909" fmla="*/ 293103 w 5205179"/>
              <a:gd name="connsiteY2909" fmla="*/ 135076 h 1144126"/>
              <a:gd name="connsiteX2910" fmla="*/ 293103 w 5205179"/>
              <a:gd name="connsiteY2910" fmla="*/ 160470 h 1144126"/>
              <a:gd name="connsiteX2911" fmla="*/ 296619 w 5205179"/>
              <a:gd name="connsiteY2911" fmla="*/ 171702 h 1144126"/>
              <a:gd name="connsiteX2912" fmla="*/ 309316 w 5205179"/>
              <a:gd name="connsiteY2912" fmla="*/ 174827 h 1144126"/>
              <a:gd name="connsiteX2913" fmla="*/ 329631 w 5205179"/>
              <a:gd name="connsiteY2913" fmla="*/ 174827 h 1144126"/>
              <a:gd name="connsiteX2914" fmla="*/ 346235 w 5205179"/>
              <a:gd name="connsiteY2914" fmla="*/ 164474 h 1144126"/>
              <a:gd name="connsiteX2915" fmla="*/ 349653 w 5205179"/>
              <a:gd name="connsiteY2915" fmla="*/ 146210 h 1144126"/>
              <a:gd name="connsiteX2916" fmla="*/ 359713 w 5205179"/>
              <a:gd name="connsiteY2916" fmla="*/ 149629 h 1144126"/>
              <a:gd name="connsiteX2917" fmla="*/ 355318 w 5205179"/>
              <a:gd name="connsiteY2917" fmla="*/ 169455 h 1144126"/>
              <a:gd name="connsiteX2918" fmla="*/ 331487 w 5205179"/>
              <a:gd name="connsiteY2918" fmla="*/ 183617 h 1144126"/>
              <a:gd name="connsiteX2919" fmla="*/ 306288 w 5205179"/>
              <a:gd name="connsiteY2919" fmla="*/ 183617 h 1144126"/>
              <a:gd name="connsiteX2920" fmla="*/ 283239 w 5205179"/>
              <a:gd name="connsiteY2920" fmla="*/ 163009 h 1144126"/>
              <a:gd name="connsiteX2921" fmla="*/ 370261 w 5205179"/>
              <a:gd name="connsiteY2921" fmla="*/ 132439 h 1144126"/>
              <a:gd name="connsiteX2922" fmla="*/ 390088 w 5205179"/>
              <a:gd name="connsiteY2922" fmla="*/ 163888 h 1144126"/>
              <a:gd name="connsiteX2923" fmla="*/ 381102 w 5205179"/>
              <a:gd name="connsiteY2923" fmla="*/ 168869 h 1144126"/>
              <a:gd name="connsiteX2924" fmla="*/ 361666 w 5205179"/>
              <a:gd name="connsiteY2924" fmla="*/ 137225 h 1144126"/>
              <a:gd name="connsiteX2925" fmla="*/ 3813981 w 5205179"/>
              <a:gd name="connsiteY2925" fmla="*/ 126286 h 1144126"/>
              <a:gd name="connsiteX2926" fmla="*/ 3813981 w 5205179"/>
              <a:gd name="connsiteY2926" fmla="*/ 144647 h 1144126"/>
              <a:gd name="connsiteX2927" fmla="*/ 3871801 w 5205179"/>
              <a:gd name="connsiteY2927" fmla="*/ 144647 h 1144126"/>
              <a:gd name="connsiteX2928" fmla="*/ 3871801 w 5205179"/>
              <a:gd name="connsiteY2928" fmla="*/ 126286 h 1144126"/>
              <a:gd name="connsiteX2929" fmla="*/ 1537506 w 5205179"/>
              <a:gd name="connsiteY2929" fmla="*/ 126286 h 1144126"/>
              <a:gd name="connsiteX2930" fmla="*/ 1537506 w 5205179"/>
              <a:gd name="connsiteY2930" fmla="*/ 144647 h 1144126"/>
              <a:gd name="connsiteX2931" fmla="*/ 1595326 w 5205179"/>
              <a:gd name="connsiteY2931" fmla="*/ 144647 h 1144126"/>
              <a:gd name="connsiteX2932" fmla="*/ 1595326 w 5205179"/>
              <a:gd name="connsiteY2932" fmla="*/ 126286 h 1144126"/>
              <a:gd name="connsiteX2933" fmla="*/ 312637 w 5205179"/>
              <a:gd name="connsiteY2933" fmla="*/ 124039 h 1144126"/>
              <a:gd name="connsiteX2934" fmla="*/ 331682 w 5205179"/>
              <a:gd name="connsiteY2934" fmla="*/ 147675 h 1144126"/>
              <a:gd name="connsiteX2935" fmla="*/ 322892 w 5205179"/>
              <a:gd name="connsiteY2935" fmla="*/ 153242 h 1144126"/>
              <a:gd name="connsiteX2936" fmla="*/ 305312 w 5205179"/>
              <a:gd name="connsiteY2936" fmla="*/ 129216 h 1144126"/>
              <a:gd name="connsiteX2937" fmla="*/ 1288452 w 5205179"/>
              <a:gd name="connsiteY2937" fmla="*/ 116031 h 1144126"/>
              <a:gd name="connsiteX2938" fmla="*/ 1288452 w 5205179"/>
              <a:gd name="connsiteY2938" fmla="*/ 167209 h 1144126"/>
              <a:gd name="connsiteX2939" fmla="*/ 1396864 w 5205179"/>
              <a:gd name="connsiteY2939" fmla="*/ 167209 h 1144126"/>
              <a:gd name="connsiteX2940" fmla="*/ 1396864 w 5205179"/>
              <a:gd name="connsiteY2940" fmla="*/ 116031 h 1144126"/>
              <a:gd name="connsiteX2941" fmla="*/ 253840 w 5205179"/>
              <a:gd name="connsiteY2941" fmla="*/ 111440 h 1144126"/>
              <a:gd name="connsiteX2942" fmla="*/ 387646 w 5205179"/>
              <a:gd name="connsiteY2942" fmla="*/ 111440 h 1144126"/>
              <a:gd name="connsiteX2943" fmla="*/ 387646 w 5205179"/>
              <a:gd name="connsiteY2943" fmla="*/ 120230 h 1144126"/>
              <a:gd name="connsiteX2944" fmla="*/ 253840 w 5205179"/>
              <a:gd name="connsiteY2944" fmla="*/ 120230 h 1144126"/>
              <a:gd name="connsiteX2945" fmla="*/ 2704509 w 5205179"/>
              <a:gd name="connsiteY2945" fmla="*/ 106264 h 1144126"/>
              <a:gd name="connsiteX2946" fmla="*/ 2704509 w 5205179"/>
              <a:gd name="connsiteY2946" fmla="*/ 160470 h 1144126"/>
              <a:gd name="connsiteX2947" fmla="*/ 2754320 w 5205179"/>
              <a:gd name="connsiteY2947" fmla="*/ 160470 h 1144126"/>
              <a:gd name="connsiteX2948" fmla="*/ 2754320 w 5205179"/>
              <a:gd name="connsiteY2948" fmla="*/ 106264 h 1144126"/>
              <a:gd name="connsiteX2949" fmla="*/ 822373 w 5205179"/>
              <a:gd name="connsiteY2949" fmla="*/ 99818 h 1144126"/>
              <a:gd name="connsiteX2950" fmla="*/ 1006185 w 5205179"/>
              <a:gd name="connsiteY2950" fmla="*/ 99818 h 1144126"/>
              <a:gd name="connsiteX2951" fmla="*/ 1006185 w 5205179"/>
              <a:gd name="connsiteY2951" fmla="*/ 108998 h 1144126"/>
              <a:gd name="connsiteX2952" fmla="*/ 922581 w 5205179"/>
              <a:gd name="connsiteY2952" fmla="*/ 108998 h 1144126"/>
              <a:gd name="connsiteX2953" fmla="*/ 922581 w 5205179"/>
              <a:gd name="connsiteY2953" fmla="*/ 134002 h 1144126"/>
              <a:gd name="connsiteX2954" fmla="*/ 992414 w 5205179"/>
              <a:gd name="connsiteY2954" fmla="*/ 134002 h 1144126"/>
              <a:gd name="connsiteX2955" fmla="*/ 992414 w 5205179"/>
              <a:gd name="connsiteY2955" fmla="*/ 143280 h 1144126"/>
              <a:gd name="connsiteX2956" fmla="*/ 922581 w 5205179"/>
              <a:gd name="connsiteY2956" fmla="*/ 143280 h 1144126"/>
              <a:gd name="connsiteX2957" fmla="*/ 922581 w 5205179"/>
              <a:gd name="connsiteY2957" fmla="*/ 170823 h 1144126"/>
              <a:gd name="connsiteX2958" fmla="*/ 924144 w 5205179"/>
              <a:gd name="connsiteY2958" fmla="*/ 170920 h 1144126"/>
              <a:gd name="connsiteX2959" fmla="*/ 925609 w 5205179"/>
              <a:gd name="connsiteY2959" fmla="*/ 171018 h 1144126"/>
              <a:gd name="connsiteX2960" fmla="*/ 959793 w 5205179"/>
              <a:gd name="connsiteY2960" fmla="*/ 171604 h 1144126"/>
              <a:gd name="connsiteX2961" fmla="*/ 1008236 w 5205179"/>
              <a:gd name="connsiteY2961" fmla="*/ 171409 h 1144126"/>
              <a:gd name="connsiteX2962" fmla="*/ 1005013 w 5205179"/>
              <a:gd name="connsiteY2962" fmla="*/ 182250 h 1144126"/>
              <a:gd name="connsiteX2963" fmla="*/ 925609 w 5205179"/>
              <a:gd name="connsiteY2963" fmla="*/ 181468 h 1144126"/>
              <a:gd name="connsiteX2964" fmla="*/ 859780 w 5205179"/>
              <a:gd name="connsiteY2964" fmla="*/ 146601 h 1144126"/>
              <a:gd name="connsiteX2965" fmla="*/ 825596 w 5205179"/>
              <a:gd name="connsiteY2965" fmla="*/ 190454 h 1144126"/>
              <a:gd name="connsiteX2966" fmla="*/ 818173 w 5205179"/>
              <a:gd name="connsiteY2966" fmla="*/ 182640 h 1144126"/>
              <a:gd name="connsiteX2967" fmla="*/ 857143 w 5205179"/>
              <a:gd name="connsiteY2967" fmla="*/ 117007 h 1144126"/>
              <a:gd name="connsiteX2968" fmla="*/ 867594 w 5205179"/>
              <a:gd name="connsiteY2968" fmla="*/ 119058 h 1144126"/>
              <a:gd name="connsiteX2969" fmla="*/ 863589 w 5205179"/>
              <a:gd name="connsiteY2969" fmla="*/ 135467 h 1144126"/>
              <a:gd name="connsiteX2970" fmla="*/ 912033 w 5205179"/>
              <a:gd name="connsiteY2970" fmla="*/ 170041 h 1144126"/>
              <a:gd name="connsiteX2971" fmla="*/ 912033 w 5205179"/>
              <a:gd name="connsiteY2971" fmla="*/ 108998 h 1144126"/>
              <a:gd name="connsiteX2972" fmla="*/ 822373 w 5205179"/>
              <a:gd name="connsiteY2972" fmla="*/ 108998 h 1144126"/>
              <a:gd name="connsiteX2973" fmla="*/ 3813981 w 5205179"/>
              <a:gd name="connsiteY2973" fmla="*/ 99622 h 1144126"/>
              <a:gd name="connsiteX2974" fmla="*/ 3813981 w 5205179"/>
              <a:gd name="connsiteY2974" fmla="*/ 117886 h 1144126"/>
              <a:gd name="connsiteX2975" fmla="*/ 3871801 w 5205179"/>
              <a:gd name="connsiteY2975" fmla="*/ 117886 h 1144126"/>
              <a:gd name="connsiteX2976" fmla="*/ 3871801 w 5205179"/>
              <a:gd name="connsiteY2976" fmla="*/ 99622 h 1144126"/>
              <a:gd name="connsiteX2977" fmla="*/ 1537506 w 5205179"/>
              <a:gd name="connsiteY2977" fmla="*/ 99622 h 1144126"/>
              <a:gd name="connsiteX2978" fmla="*/ 1537506 w 5205179"/>
              <a:gd name="connsiteY2978" fmla="*/ 117886 h 1144126"/>
              <a:gd name="connsiteX2979" fmla="*/ 1595326 w 5205179"/>
              <a:gd name="connsiteY2979" fmla="*/ 117886 h 1144126"/>
              <a:gd name="connsiteX2980" fmla="*/ 1595326 w 5205179"/>
              <a:gd name="connsiteY2980" fmla="*/ 99622 h 1144126"/>
              <a:gd name="connsiteX2981" fmla="*/ 2305431 w 5205179"/>
              <a:gd name="connsiteY2981" fmla="*/ 97864 h 1144126"/>
              <a:gd name="connsiteX2982" fmla="*/ 2305431 w 5205179"/>
              <a:gd name="connsiteY2982" fmla="*/ 163693 h 1144126"/>
              <a:gd name="connsiteX2983" fmla="*/ 2417555 w 5205179"/>
              <a:gd name="connsiteY2983" fmla="*/ 163693 h 1144126"/>
              <a:gd name="connsiteX2984" fmla="*/ 2417555 w 5205179"/>
              <a:gd name="connsiteY2984" fmla="*/ 97864 h 1144126"/>
              <a:gd name="connsiteX2985" fmla="*/ 684954 w 5205179"/>
              <a:gd name="connsiteY2985" fmla="*/ 95423 h 1144126"/>
              <a:gd name="connsiteX2986" fmla="*/ 668545 w 5205179"/>
              <a:gd name="connsiteY2986" fmla="*/ 122086 h 1144126"/>
              <a:gd name="connsiteX2987" fmla="*/ 681535 w 5205179"/>
              <a:gd name="connsiteY2987" fmla="*/ 127653 h 1144126"/>
              <a:gd name="connsiteX2988" fmla="*/ 718942 w 5205179"/>
              <a:gd name="connsiteY2988" fmla="*/ 143866 h 1144126"/>
              <a:gd name="connsiteX2989" fmla="*/ 755959 w 5205179"/>
              <a:gd name="connsiteY2989" fmla="*/ 95423 h 1144126"/>
              <a:gd name="connsiteX2990" fmla="*/ 1028505 w 5205179"/>
              <a:gd name="connsiteY2990" fmla="*/ 84191 h 1144126"/>
              <a:gd name="connsiteX2991" fmla="*/ 1218177 w 5205179"/>
              <a:gd name="connsiteY2991" fmla="*/ 84191 h 1144126"/>
              <a:gd name="connsiteX2992" fmla="*/ 1218177 w 5205179"/>
              <a:gd name="connsiteY2992" fmla="*/ 95813 h 1144126"/>
              <a:gd name="connsiteX2993" fmla="*/ 1028505 w 5205179"/>
              <a:gd name="connsiteY2993" fmla="*/ 95813 h 1144126"/>
              <a:gd name="connsiteX2994" fmla="*/ 2798466 w 5205179"/>
              <a:gd name="connsiteY2994" fmla="*/ 79991 h 1144126"/>
              <a:gd name="connsiteX2995" fmla="*/ 2830111 w 5205179"/>
              <a:gd name="connsiteY2995" fmla="*/ 121012 h 1144126"/>
              <a:gd name="connsiteX2996" fmla="*/ 2821321 w 5205179"/>
              <a:gd name="connsiteY2996" fmla="*/ 127653 h 1144126"/>
              <a:gd name="connsiteX2997" fmla="*/ 2790457 w 5205179"/>
              <a:gd name="connsiteY2997" fmla="*/ 85656 h 1144126"/>
              <a:gd name="connsiteX2998" fmla="*/ 2062186 w 5205179"/>
              <a:gd name="connsiteY2998" fmla="*/ 76866 h 1144126"/>
              <a:gd name="connsiteX2999" fmla="*/ 2125670 w 5205179"/>
              <a:gd name="connsiteY2999" fmla="*/ 76866 h 1144126"/>
              <a:gd name="connsiteX3000" fmla="*/ 2125670 w 5205179"/>
              <a:gd name="connsiteY3000" fmla="*/ 86632 h 1144126"/>
              <a:gd name="connsiteX3001" fmla="*/ 2063260 w 5205179"/>
              <a:gd name="connsiteY3001" fmla="*/ 131853 h 1144126"/>
              <a:gd name="connsiteX3002" fmla="*/ 2057595 w 5205179"/>
              <a:gd name="connsiteY3002" fmla="*/ 123063 h 1144126"/>
              <a:gd name="connsiteX3003" fmla="*/ 2114438 w 5205179"/>
              <a:gd name="connsiteY3003" fmla="*/ 85851 h 1144126"/>
              <a:gd name="connsiteX3004" fmla="*/ 2062186 w 5205179"/>
              <a:gd name="connsiteY3004" fmla="*/ 85851 h 1144126"/>
              <a:gd name="connsiteX3005" fmla="*/ 1862161 w 5205179"/>
              <a:gd name="connsiteY3005" fmla="*/ 76866 h 1144126"/>
              <a:gd name="connsiteX3006" fmla="*/ 1925645 w 5205179"/>
              <a:gd name="connsiteY3006" fmla="*/ 76866 h 1144126"/>
              <a:gd name="connsiteX3007" fmla="*/ 1925645 w 5205179"/>
              <a:gd name="connsiteY3007" fmla="*/ 86632 h 1144126"/>
              <a:gd name="connsiteX3008" fmla="*/ 1863235 w 5205179"/>
              <a:gd name="connsiteY3008" fmla="*/ 131853 h 1144126"/>
              <a:gd name="connsiteX3009" fmla="*/ 1857570 w 5205179"/>
              <a:gd name="connsiteY3009" fmla="*/ 123063 h 1144126"/>
              <a:gd name="connsiteX3010" fmla="*/ 1914413 w 5205179"/>
              <a:gd name="connsiteY3010" fmla="*/ 85851 h 1144126"/>
              <a:gd name="connsiteX3011" fmla="*/ 1862161 w 5205179"/>
              <a:gd name="connsiteY3011" fmla="*/ 85851 h 1144126"/>
              <a:gd name="connsiteX3012" fmla="*/ 139666 w 5205179"/>
              <a:gd name="connsiteY3012" fmla="*/ 69247 h 1144126"/>
              <a:gd name="connsiteX3013" fmla="*/ 149823 w 5205179"/>
              <a:gd name="connsiteY3013" fmla="*/ 73642 h 1144126"/>
              <a:gd name="connsiteX3014" fmla="*/ 102845 w 5205179"/>
              <a:gd name="connsiteY3014" fmla="*/ 139666 h 1144126"/>
              <a:gd name="connsiteX3015" fmla="*/ 186644 w 5205179"/>
              <a:gd name="connsiteY3015" fmla="*/ 176878 h 1144126"/>
              <a:gd name="connsiteX3016" fmla="*/ 181077 w 5205179"/>
              <a:gd name="connsiteY3016" fmla="*/ 187622 h 1144126"/>
              <a:gd name="connsiteX3017" fmla="*/ 94836 w 5205179"/>
              <a:gd name="connsiteY3017" fmla="*/ 146796 h 1144126"/>
              <a:gd name="connsiteX3018" fmla="*/ 8595 w 5205179"/>
              <a:gd name="connsiteY3018" fmla="*/ 189477 h 1144126"/>
              <a:gd name="connsiteX3019" fmla="*/ 1856 w 5205179"/>
              <a:gd name="connsiteY3019" fmla="*/ 179222 h 1144126"/>
              <a:gd name="connsiteX3020" fmla="*/ 86241 w 5205179"/>
              <a:gd name="connsiteY3020" fmla="*/ 139862 h 1144126"/>
              <a:gd name="connsiteX3021" fmla="*/ 37407 w 5205179"/>
              <a:gd name="connsiteY3021" fmla="*/ 75596 h 1144126"/>
              <a:gd name="connsiteX3022" fmla="*/ 47272 w 5205179"/>
              <a:gd name="connsiteY3022" fmla="*/ 71005 h 1144126"/>
              <a:gd name="connsiteX3023" fmla="*/ 94445 w 5205179"/>
              <a:gd name="connsiteY3023" fmla="*/ 132830 h 1144126"/>
              <a:gd name="connsiteX3024" fmla="*/ 139666 w 5205179"/>
              <a:gd name="connsiteY3024" fmla="*/ 69247 h 1144126"/>
              <a:gd name="connsiteX3025" fmla="*/ 509197 w 5205179"/>
              <a:gd name="connsiteY3025" fmla="*/ 63192 h 1144126"/>
              <a:gd name="connsiteX3026" fmla="*/ 509197 w 5205179"/>
              <a:gd name="connsiteY3026" fmla="*/ 95032 h 1144126"/>
              <a:gd name="connsiteX3027" fmla="*/ 569068 w 5205179"/>
              <a:gd name="connsiteY3027" fmla="*/ 95032 h 1144126"/>
              <a:gd name="connsiteX3028" fmla="*/ 569068 w 5205179"/>
              <a:gd name="connsiteY3028" fmla="*/ 63192 h 1144126"/>
              <a:gd name="connsiteX3029" fmla="*/ 439169 w 5205179"/>
              <a:gd name="connsiteY3029" fmla="*/ 63192 h 1144126"/>
              <a:gd name="connsiteX3030" fmla="*/ 439169 w 5205179"/>
              <a:gd name="connsiteY3030" fmla="*/ 95032 h 1144126"/>
              <a:gd name="connsiteX3031" fmla="*/ 498649 w 5205179"/>
              <a:gd name="connsiteY3031" fmla="*/ 95032 h 1144126"/>
              <a:gd name="connsiteX3032" fmla="*/ 498649 w 5205179"/>
              <a:gd name="connsiteY3032" fmla="*/ 63192 h 1144126"/>
              <a:gd name="connsiteX3033" fmla="*/ 2978274 w 5205179"/>
              <a:gd name="connsiteY3033" fmla="*/ 61043 h 1144126"/>
              <a:gd name="connsiteX3034" fmla="*/ 2989115 w 5205179"/>
              <a:gd name="connsiteY3034" fmla="*/ 61043 h 1144126"/>
              <a:gd name="connsiteX3035" fmla="*/ 2989115 w 5205179"/>
              <a:gd name="connsiteY3035" fmla="*/ 104408 h 1144126"/>
              <a:gd name="connsiteX3036" fmla="*/ 3048888 w 5205179"/>
              <a:gd name="connsiteY3036" fmla="*/ 104408 h 1144126"/>
              <a:gd name="connsiteX3037" fmla="*/ 3048888 w 5205179"/>
              <a:gd name="connsiteY3037" fmla="*/ 114663 h 1144126"/>
              <a:gd name="connsiteX3038" fmla="*/ 2989115 w 5205179"/>
              <a:gd name="connsiteY3038" fmla="*/ 114663 h 1144126"/>
              <a:gd name="connsiteX3039" fmla="*/ 2989115 w 5205179"/>
              <a:gd name="connsiteY3039" fmla="*/ 169651 h 1144126"/>
              <a:gd name="connsiteX3040" fmla="*/ 3069105 w 5205179"/>
              <a:gd name="connsiteY3040" fmla="*/ 169651 h 1144126"/>
              <a:gd name="connsiteX3041" fmla="*/ 3069105 w 5205179"/>
              <a:gd name="connsiteY3041" fmla="*/ 180101 h 1144126"/>
              <a:gd name="connsiteX3042" fmla="*/ 2889103 w 5205179"/>
              <a:gd name="connsiteY3042" fmla="*/ 180101 h 1144126"/>
              <a:gd name="connsiteX3043" fmla="*/ 2889103 w 5205179"/>
              <a:gd name="connsiteY3043" fmla="*/ 169651 h 1144126"/>
              <a:gd name="connsiteX3044" fmla="*/ 2920943 w 5205179"/>
              <a:gd name="connsiteY3044" fmla="*/ 169651 h 1144126"/>
              <a:gd name="connsiteX3045" fmla="*/ 2920943 w 5205179"/>
              <a:gd name="connsiteY3045" fmla="*/ 94446 h 1144126"/>
              <a:gd name="connsiteX3046" fmla="*/ 2931686 w 5205179"/>
              <a:gd name="connsiteY3046" fmla="*/ 94446 h 1144126"/>
              <a:gd name="connsiteX3047" fmla="*/ 2931686 w 5205179"/>
              <a:gd name="connsiteY3047" fmla="*/ 169651 h 1144126"/>
              <a:gd name="connsiteX3048" fmla="*/ 2978274 w 5205179"/>
              <a:gd name="connsiteY3048" fmla="*/ 169651 h 1144126"/>
              <a:gd name="connsiteX3049" fmla="*/ 4151379 w 5205179"/>
              <a:gd name="connsiteY3049" fmla="*/ 58797 h 1144126"/>
              <a:gd name="connsiteX3050" fmla="*/ 4286747 w 5205179"/>
              <a:gd name="connsiteY3050" fmla="*/ 58797 h 1144126"/>
              <a:gd name="connsiteX3051" fmla="*/ 4286747 w 5205179"/>
              <a:gd name="connsiteY3051" fmla="*/ 68075 h 1144126"/>
              <a:gd name="connsiteX3052" fmla="*/ 4223751 w 5205179"/>
              <a:gd name="connsiteY3052" fmla="*/ 68075 h 1144126"/>
              <a:gd name="connsiteX3053" fmla="*/ 4206561 w 5205179"/>
              <a:gd name="connsiteY3053" fmla="*/ 81651 h 1144126"/>
              <a:gd name="connsiteX3054" fmla="*/ 4225607 w 5205179"/>
              <a:gd name="connsiteY3054" fmla="*/ 109682 h 1144126"/>
              <a:gd name="connsiteX3055" fmla="*/ 4285380 w 5205179"/>
              <a:gd name="connsiteY3055" fmla="*/ 79600 h 1144126"/>
              <a:gd name="connsiteX3056" fmla="*/ 4291338 w 5205179"/>
              <a:gd name="connsiteY3056" fmla="*/ 88390 h 1144126"/>
              <a:gd name="connsiteX3057" fmla="*/ 4253931 w 5205179"/>
              <a:gd name="connsiteY3057" fmla="*/ 107240 h 1144126"/>
              <a:gd name="connsiteX3058" fmla="*/ 4311165 w 5205179"/>
              <a:gd name="connsiteY3058" fmla="*/ 164474 h 1144126"/>
              <a:gd name="connsiteX3059" fmla="*/ 4304327 w 5205179"/>
              <a:gd name="connsiteY3059" fmla="*/ 174241 h 1144126"/>
              <a:gd name="connsiteX3060" fmla="*/ 4245141 w 5205179"/>
              <a:gd name="connsiteY3060" fmla="*/ 111440 h 1144126"/>
              <a:gd name="connsiteX3061" fmla="*/ 4235862 w 5205179"/>
              <a:gd name="connsiteY3061" fmla="*/ 115738 h 1144126"/>
              <a:gd name="connsiteX3062" fmla="*/ 4229123 w 5205179"/>
              <a:gd name="connsiteY3062" fmla="*/ 118863 h 1144126"/>
              <a:gd name="connsiteX3063" fmla="*/ 4234983 w 5205179"/>
              <a:gd name="connsiteY3063" fmla="*/ 150215 h 1144126"/>
              <a:gd name="connsiteX3064" fmla="*/ 4206561 w 5205179"/>
              <a:gd name="connsiteY3064" fmla="*/ 187231 h 1144126"/>
              <a:gd name="connsiteX3065" fmla="*/ 4182731 w 5205179"/>
              <a:gd name="connsiteY3065" fmla="*/ 187622 h 1144126"/>
              <a:gd name="connsiteX3066" fmla="*/ 4179801 w 5205179"/>
              <a:gd name="connsiteY3066" fmla="*/ 176292 h 1144126"/>
              <a:gd name="connsiteX3067" fmla="*/ 4203925 w 5205179"/>
              <a:gd name="connsiteY3067" fmla="*/ 176878 h 1144126"/>
              <a:gd name="connsiteX3068" fmla="*/ 4219649 w 5205179"/>
              <a:gd name="connsiteY3068" fmla="*/ 171116 h 1144126"/>
              <a:gd name="connsiteX3069" fmla="*/ 4224142 w 5205179"/>
              <a:gd name="connsiteY3069" fmla="*/ 150410 h 1144126"/>
              <a:gd name="connsiteX3070" fmla="*/ 4221993 w 5205179"/>
              <a:gd name="connsiteY3070" fmla="*/ 131462 h 1144126"/>
              <a:gd name="connsiteX3071" fmla="*/ 4132724 w 5205179"/>
              <a:gd name="connsiteY3071" fmla="*/ 184301 h 1144126"/>
              <a:gd name="connsiteX3072" fmla="*/ 4126767 w 5205179"/>
              <a:gd name="connsiteY3072" fmla="*/ 174241 h 1144126"/>
              <a:gd name="connsiteX3073" fmla="*/ 4218770 w 5205179"/>
              <a:gd name="connsiteY3073" fmla="*/ 120816 h 1144126"/>
              <a:gd name="connsiteX3074" fmla="*/ 4211933 w 5205179"/>
              <a:gd name="connsiteY3074" fmla="*/ 106654 h 1144126"/>
              <a:gd name="connsiteX3075" fmla="*/ 4134580 w 5205179"/>
              <a:gd name="connsiteY3075" fmla="*/ 149433 h 1144126"/>
              <a:gd name="connsiteX3076" fmla="*/ 4128329 w 5205179"/>
              <a:gd name="connsiteY3076" fmla="*/ 139471 h 1144126"/>
              <a:gd name="connsiteX3077" fmla="*/ 4206757 w 5205179"/>
              <a:gd name="connsiteY3077" fmla="*/ 98255 h 1144126"/>
              <a:gd name="connsiteX3078" fmla="*/ 4204999 w 5205179"/>
              <a:gd name="connsiteY3078" fmla="*/ 95813 h 1144126"/>
              <a:gd name="connsiteX3079" fmla="*/ 4198357 w 5205179"/>
              <a:gd name="connsiteY3079" fmla="*/ 87218 h 1144126"/>
              <a:gd name="connsiteX3080" fmla="*/ 4132138 w 5205179"/>
              <a:gd name="connsiteY3080" fmla="*/ 116617 h 1144126"/>
              <a:gd name="connsiteX3081" fmla="*/ 4126376 w 5205179"/>
              <a:gd name="connsiteY3081" fmla="*/ 106654 h 1144126"/>
              <a:gd name="connsiteX3082" fmla="*/ 4208808 w 5205179"/>
              <a:gd name="connsiteY3082" fmla="*/ 68075 h 1144126"/>
              <a:gd name="connsiteX3083" fmla="*/ 4151379 w 5205179"/>
              <a:gd name="connsiteY3083" fmla="*/ 68075 h 1144126"/>
              <a:gd name="connsiteX3084" fmla="*/ 3332229 w 5205179"/>
              <a:gd name="connsiteY3084" fmla="*/ 58797 h 1144126"/>
              <a:gd name="connsiteX3085" fmla="*/ 3467597 w 5205179"/>
              <a:gd name="connsiteY3085" fmla="*/ 58797 h 1144126"/>
              <a:gd name="connsiteX3086" fmla="*/ 3467597 w 5205179"/>
              <a:gd name="connsiteY3086" fmla="*/ 68075 h 1144126"/>
              <a:gd name="connsiteX3087" fmla="*/ 3404601 w 5205179"/>
              <a:gd name="connsiteY3087" fmla="*/ 68075 h 1144126"/>
              <a:gd name="connsiteX3088" fmla="*/ 3387411 w 5205179"/>
              <a:gd name="connsiteY3088" fmla="*/ 81651 h 1144126"/>
              <a:gd name="connsiteX3089" fmla="*/ 3406457 w 5205179"/>
              <a:gd name="connsiteY3089" fmla="*/ 109682 h 1144126"/>
              <a:gd name="connsiteX3090" fmla="*/ 3466230 w 5205179"/>
              <a:gd name="connsiteY3090" fmla="*/ 79600 h 1144126"/>
              <a:gd name="connsiteX3091" fmla="*/ 3472188 w 5205179"/>
              <a:gd name="connsiteY3091" fmla="*/ 88390 h 1144126"/>
              <a:gd name="connsiteX3092" fmla="*/ 3434781 w 5205179"/>
              <a:gd name="connsiteY3092" fmla="*/ 107240 h 1144126"/>
              <a:gd name="connsiteX3093" fmla="*/ 3492015 w 5205179"/>
              <a:gd name="connsiteY3093" fmla="*/ 164474 h 1144126"/>
              <a:gd name="connsiteX3094" fmla="*/ 3485178 w 5205179"/>
              <a:gd name="connsiteY3094" fmla="*/ 174241 h 1144126"/>
              <a:gd name="connsiteX3095" fmla="*/ 3425991 w 5205179"/>
              <a:gd name="connsiteY3095" fmla="*/ 111440 h 1144126"/>
              <a:gd name="connsiteX3096" fmla="*/ 3416712 w 5205179"/>
              <a:gd name="connsiteY3096" fmla="*/ 115738 h 1144126"/>
              <a:gd name="connsiteX3097" fmla="*/ 3409973 w 5205179"/>
              <a:gd name="connsiteY3097" fmla="*/ 118863 h 1144126"/>
              <a:gd name="connsiteX3098" fmla="*/ 3415833 w 5205179"/>
              <a:gd name="connsiteY3098" fmla="*/ 150215 h 1144126"/>
              <a:gd name="connsiteX3099" fmla="*/ 3387411 w 5205179"/>
              <a:gd name="connsiteY3099" fmla="*/ 187231 h 1144126"/>
              <a:gd name="connsiteX3100" fmla="*/ 3363581 w 5205179"/>
              <a:gd name="connsiteY3100" fmla="*/ 187622 h 1144126"/>
              <a:gd name="connsiteX3101" fmla="*/ 3360651 w 5205179"/>
              <a:gd name="connsiteY3101" fmla="*/ 176292 h 1144126"/>
              <a:gd name="connsiteX3102" fmla="*/ 3384775 w 5205179"/>
              <a:gd name="connsiteY3102" fmla="*/ 176878 h 1144126"/>
              <a:gd name="connsiteX3103" fmla="*/ 3400499 w 5205179"/>
              <a:gd name="connsiteY3103" fmla="*/ 171116 h 1144126"/>
              <a:gd name="connsiteX3104" fmla="*/ 3404992 w 5205179"/>
              <a:gd name="connsiteY3104" fmla="*/ 150410 h 1144126"/>
              <a:gd name="connsiteX3105" fmla="*/ 3402843 w 5205179"/>
              <a:gd name="connsiteY3105" fmla="*/ 131462 h 1144126"/>
              <a:gd name="connsiteX3106" fmla="*/ 3313574 w 5205179"/>
              <a:gd name="connsiteY3106" fmla="*/ 184301 h 1144126"/>
              <a:gd name="connsiteX3107" fmla="*/ 3307617 w 5205179"/>
              <a:gd name="connsiteY3107" fmla="*/ 174241 h 1144126"/>
              <a:gd name="connsiteX3108" fmla="*/ 3399620 w 5205179"/>
              <a:gd name="connsiteY3108" fmla="*/ 120816 h 1144126"/>
              <a:gd name="connsiteX3109" fmla="*/ 3392783 w 5205179"/>
              <a:gd name="connsiteY3109" fmla="*/ 106654 h 1144126"/>
              <a:gd name="connsiteX3110" fmla="*/ 3315430 w 5205179"/>
              <a:gd name="connsiteY3110" fmla="*/ 149433 h 1144126"/>
              <a:gd name="connsiteX3111" fmla="*/ 3309179 w 5205179"/>
              <a:gd name="connsiteY3111" fmla="*/ 139471 h 1144126"/>
              <a:gd name="connsiteX3112" fmla="*/ 3387607 w 5205179"/>
              <a:gd name="connsiteY3112" fmla="*/ 98255 h 1144126"/>
              <a:gd name="connsiteX3113" fmla="*/ 3385849 w 5205179"/>
              <a:gd name="connsiteY3113" fmla="*/ 95813 h 1144126"/>
              <a:gd name="connsiteX3114" fmla="*/ 3379207 w 5205179"/>
              <a:gd name="connsiteY3114" fmla="*/ 87218 h 1144126"/>
              <a:gd name="connsiteX3115" fmla="*/ 3312988 w 5205179"/>
              <a:gd name="connsiteY3115" fmla="*/ 116617 h 1144126"/>
              <a:gd name="connsiteX3116" fmla="*/ 3307226 w 5205179"/>
              <a:gd name="connsiteY3116" fmla="*/ 106654 h 1144126"/>
              <a:gd name="connsiteX3117" fmla="*/ 3389658 w 5205179"/>
              <a:gd name="connsiteY3117" fmla="*/ 68075 h 1144126"/>
              <a:gd name="connsiteX3118" fmla="*/ 3332229 w 5205179"/>
              <a:gd name="connsiteY3118" fmla="*/ 68075 h 1144126"/>
              <a:gd name="connsiteX3119" fmla="*/ 341254 w 5205179"/>
              <a:gd name="connsiteY3119" fmla="*/ 57429 h 1144126"/>
              <a:gd name="connsiteX3120" fmla="*/ 341254 w 5205179"/>
              <a:gd name="connsiteY3120" fmla="*/ 86046 h 1144126"/>
              <a:gd name="connsiteX3121" fmla="*/ 366452 w 5205179"/>
              <a:gd name="connsiteY3121" fmla="*/ 86046 h 1144126"/>
              <a:gd name="connsiteX3122" fmla="*/ 366452 w 5205179"/>
              <a:gd name="connsiteY3122" fmla="*/ 57429 h 1144126"/>
              <a:gd name="connsiteX3123" fmla="*/ 306679 w 5205179"/>
              <a:gd name="connsiteY3123" fmla="*/ 57429 h 1144126"/>
              <a:gd name="connsiteX3124" fmla="*/ 306679 w 5205179"/>
              <a:gd name="connsiteY3124" fmla="*/ 86046 h 1144126"/>
              <a:gd name="connsiteX3125" fmla="*/ 331682 w 5205179"/>
              <a:gd name="connsiteY3125" fmla="*/ 86046 h 1144126"/>
              <a:gd name="connsiteX3126" fmla="*/ 331682 w 5205179"/>
              <a:gd name="connsiteY3126" fmla="*/ 57429 h 1144126"/>
              <a:gd name="connsiteX3127" fmla="*/ 272104 w 5205179"/>
              <a:gd name="connsiteY3127" fmla="*/ 57429 h 1144126"/>
              <a:gd name="connsiteX3128" fmla="*/ 272104 w 5205179"/>
              <a:gd name="connsiteY3128" fmla="*/ 86046 h 1144126"/>
              <a:gd name="connsiteX3129" fmla="*/ 297108 w 5205179"/>
              <a:gd name="connsiteY3129" fmla="*/ 86046 h 1144126"/>
              <a:gd name="connsiteX3130" fmla="*/ 297108 w 5205179"/>
              <a:gd name="connsiteY3130" fmla="*/ 57429 h 1144126"/>
              <a:gd name="connsiteX3131" fmla="*/ 244464 w 5205179"/>
              <a:gd name="connsiteY3131" fmla="*/ 54792 h 1144126"/>
              <a:gd name="connsiteX3132" fmla="*/ 253645 w 5205179"/>
              <a:gd name="connsiteY3132" fmla="*/ 59871 h 1144126"/>
              <a:gd name="connsiteX3133" fmla="*/ 237041 w 5205179"/>
              <a:gd name="connsiteY3133" fmla="*/ 87609 h 1144126"/>
              <a:gd name="connsiteX3134" fmla="*/ 237041 w 5205179"/>
              <a:gd name="connsiteY3134" fmla="*/ 189868 h 1144126"/>
              <a:gd name="connsiteX3135" fmla="*/ 227275 w 5205179"/>
              <a:gd name="connsiteY3135" fmla="*/ 189868 h 1144126"/>
              <a:gd name="connsiteX3136" fmla="*/ 227275 w 5205179"/>
              <a:gd name="connsiteY3136" fmla="*/ 100990 h 1144126"/>
              <a:gd name="connsiteX3137" fmla="*/ 204811 w 5205179"/>
              <a:gd name="connsiteY3137" fmla="*/ 126286 h 1144126"/>
              <a:gd name="connsiteX3138" fmla="*/ 199634 w 5205179"/>
              <a:gd name="connsiteY3138" fmla="*/ 116031 h 1144126"/>
              <a:gd name="connsiteX3139" fmla="*/ 244464 w 5205179"/>
              <a:gd name="connsiteY3139" fmla="*/ 54792 h 1144126"/>
              <a:gd name="connsiteX3140" fmla="*/ 4376263 w 5205179"/>
              <a:gd name="connsiteY3140" fmla="*/ 52644 h 1144126"/>
              <a:gd name="connsiteX3141" fmla="*/ 4421288 w 5205179"/>
              <a:gd name="connsiteY3141" fmla="*/ 52644 h 1144126"/>
              <a:gd name="connsiteX3142" fmla="*/ 4421288 w 5205179"/>
              <a:gd name="connsiteY3142" fmla="*/ 63387 h 1144126"/>
              <a:gd name="connsiteX3143" fmla="*/ 4390327 w 5205179"/>
              <a:gd name="connsiteY3143" fmla="*/ 98255 h 1144126"/>
              <a:gd name="connsiteX3144" fmla="*/ 4420897 w 5205179"/>
              <a:gd name="connsiteY3144" fmla="*/ 98255 h 1144126"/>
              <a:gd name="connsiteX3145" fmla="*/ 4420897 w 5205179"/>
              <a:gd name="connsiteY3145" fmla="*/ 108022 h 1144126"/>
              <a:gd name="connsiteX3146" fmla="*/ 4405075 w 5205179"/>
              <a:gd name="connsiteY3146" fmla="*/ 155489 h 1144126"/>
              <a:gd name="connsiteX3147" fmla="*/ 4457327 w 5205179"/>
              <a:gd name="connsiteY3147" fmla="*/ 172092 h 1144126"/>
              <a:gd name="connsiteX3148" fmla="*/ 4476861 w 5205179"/>
              <a:gd name="connsiteY3148" fmla="*/ 172288 h 1144126"/>
              <a:gd name="connsiteX3149" fmla="*/ 4492195 w 5205179"/>
              <a:gd name="connsiteY3149" fmla="*/ 172288 h 1144126"/>
              <a:gd name="connsiteX3150" fmla="*/ 4522375 w 5205179"/>
              <a:gd name="connsiteY3150" fmla="*/ 171897 h 1144126"/>
              <a:gd name="connsiteX3151" fmla="*/ 4518761 w 5205179"/>
              <a:gd name="connsiteY3151" fmla="*/ 182250 h 1144126"/>
              <a:gd name="connsiteX3152" fmla="*/ 4483698 w 5205179"/>
              <a:gd name="connsiteY3152" fmla="*/ 182152 h 1144126"/>
              <a:gd name="connsiteX3153" fmla="*/ 4456547 w 5205179"/>
              <a:gd name="connsiteY3153" fmla="*/ 181664 h 1144126"/>
              <a:gd name="connsiteX3154" fmla="*/ 4399508 w 5205179"/>
              <a:gd name="connsiteY3154" fmla="*/ 163693 h 1144126"/>
              <a:gd name="connsiteX3155" fmla="*/ 4371868 w 5205179"/>
              <a:gd name="connsiteY3155" fmla="*/ 189673 h 1144126"/>
              <a:gd name="connsiteX3156" fmla="*/ 4364543 w 5205179"/>
              <a:gd name="connsiteY3156" fmla="*/ 181859 h 1144126"/>
              <a:gd name="connsiteX3157" fmla="*/ 4392671 w 5205179"/>
              <a:gd name="connsiteY3157" fmla="*/ 156270 h 1144126"/>
              <a:gd name="connsiteX3158" fmla="*/ 4374309 w 5205179"/>
              <a:gd name="connsiteY3158" fmla="*/ 123649 h 1144126"/>
              <a:gd name="connsiteX3159" fmla="*/ 4383099 w 5205179"/>
              <a:gd name="connsiteY3159" fmla="*/ 119449 h 1144126"/>
              <a:gd name="connsiteX3160" fmla="*/ 4398336 w 5205179"/>
              <a:gd name="connsiteY3160" fmla="*/ 147675 h 1144126"/>
              <a:gd name="connsiteX3161" fmla="*/ 4411131 w 5205179"/>
              <a:gd name="connsiteY3161" fmla="*/ 107436 h 1144126"/>
              <a:gd name="connsiteX3162" fmla="*/ 4376067 w 5205179"/>
              <a:gd name="connsiteY3162" fmla="*/ 107436 h 1144126"/>
              <a:gd name="connsiteX3163" fmla="*/ 4376067 w 5205179"/>
              <a:gd name="connsiteY3163" fmla="*/ 99232 h 1144126"/>
              <a:gd name="connsiteX3164" fmla="*/ 4410154 w 5205179"/>
              <a:gd name="connsiteY3164" fmla="*/ 61825 h 1144126"/>
              <a:gd name="connsiteX3165" fmla="*/ 4376263 w 5205179"/>
              <a:gd name="connsiteY3165" fmla="*/ 61825 h 1144126"/>
              <a:gd name="connsiteX3166" fmla="*/ 4510947 w 5205179"/>
              <a:gd name="connsiteY3166" fmla="*/ 52448 h 1144126"/>
              <a:gd name="connsiteX3167" fmla="*/ 4513097 w 5205179"/>
              <a:gd name="connsiteY3167" fmla="*/ 61825 h 1144126"/>
              <a:gd name="connsiteX3168" fmla="*/ 4478131 w 5205179"/>
              <a:gd name="connsiteY3168" fmla="*/ 64266 h 1144126"/>
              <a:gd name="connsiteX3169" fmla="*/ 4478131 w 5205179"/>
              <a:gd name="connsiteY3169" fmla="*/ 97278 h 1144126"/>
              <a:gd name="connsiteX3170" fmla="*/ 4511533 w 5205179"/>
              <a:gd name="connsiteY3170" fmla="*/ 97278 h 1144126"/>
              <a:gd name="connsiteX3171" fmla="*/ 4511533 w 5205179"/>
              <a:gd name="connsiteY3171" fmla="*/ 106459 h 1144126"/>
              <a:gd name="connsiteX3172" fmla="*/ 4478131 w 5205179"/>
              <a:gd name="connsiteY3172" fmla="*/ 106459 h 1144126"/>
              <a:gd name="connsiteX3173" fmla="*/ 4478131 w 5205179"/>
              <a:gd name="connsiteY3173" fmla="*/ 140252 h 1144126"/>
              <a:gd name="connsiteX3174" fmla="*/ 4515538 w 5205179"/>
              <a:gd name="connsiteY3174" fmla="*/ 140252 h 1144126"/>
              <a:gd name="connsiteX3175" fmla="*/ 4515538 w 5205179"/>
              <a:gd name="connsiteY3175" fmla="*/ 149629 h 1144126"/>
              <a:gd name="connsiteX3176" fmla="*/ 4430273 w 5205179"/>
              <a:gd name="connsiteY3176" fmla="*/ 149629 h 1144126"/>
              <a:gd name="connsiteX3177" fmla="*/ 4430273 w 5205179"/>
              <a:gd name="connsiteY3177" fmla="*/ 140252 h 1144126"/>
              <a:gd name="connsiteX3178" fmla="*/ 4467876 w 5205179"/>
              <a:gd name="connsiteY3178" fmla="*/ 140252 h 1144126"/>
              <a:gd name="connsiteX3179" fmla="*/ 4467876 w 5205179"/>
              <a:gd name="connsiteY3179" fmla="*/ 106459 h 1144126"/>
              <a:gd name="connsiteX3180" fmla="*/ 4434473 w 5205179"/>
              <a:gd name="connsiteY3180" fmla="*/ 106459 h 1144126"/>
              <a:gd name="connsiteX3181" fmla="*/ 4434473 w 5205179"/>
              <a:gd name="connsiteY3181" fmla="*/ 97278 h 1144126"/>
              <a:gd name="connsiteX3182" fmla="*/ 4467876 w 5205179"/>
              <a:gd name="connsiteY3182" fmla="*/ 97278 h 1144126"/>
              <a:gd name="connsiteX3183" fmla="*/ 4467876 w 5205179"/>
              <a:gd name="connsiteY3183" fmla="*/ 64852 h 1144126"/>
              <a:gd name="connsiteX3184" fmla="*/ 4457621 w 5205179"/>
              <a:gd name="connsiteY3184" fmla="*/ 65243 h 1144126"/>
              <a:gd name="connsiteX3185" fmla="*/ 4434961 w 5205179"/>
              <a:gd name="connsiteY3185" fmla="*/ 66024 h 1144126"/>
              <a:gd name="connsiteX3186" fmla="*/ 4432911 w 5205179"/>
              <a:gd name="connsiteY3186" fmla="*/ 56648 h 1144126"/>
              <a:gd name="connsiteX3187" fmla="*/ 4510947 w 5205179"/>
              <a:gd name="connsiteY3187" fmla="*/ 52448 h 1144126"/>
              <a:gd name="connsiteX3188" fmla="*/ 5052621 w 5205179"/>
              <a:gd name="connsiteY3188" fmla="*/ 50202 h 1144126"/>
              <a:gd name="connsiteX3189" fmla="*/ 5051645 w 5205179"/>
              <a:gd name="connsiteY3189" fmla="*/ 52253 h 1144126"/>
              <a:gd name="connsiteX3190" fmla="*/ 5050473 w 5205179"/>
              <a:gd name="connsiteY3190" fmla="*/ 54597 h 1144126"/>
              <a:gd name="connsiteX3191" fmla="*/ 5077820 w 5205179"/>
              <a:gd name="connsiteY3191" fmla="*/ 133806 h 1144126"/>
              <a:gd name="connsiteX3192" fmla="*/ 5107023 w 5205179"/>
              <a:gd name="connsiteY3192" fmla="*/ 50202 h 1144126"/>
              <a:gd name="connsiteX3193" fmla="*/ 3813981 w 5205179"/>
              <a:gd name="connsiteY3193" fmla="*/ 50007 h 1144126"/>
              <a:gd name="connsiteX3194" fmla="*/ 3813981 w 5205179"/>
              <a:gd name="connsiteY3194" fmla="*/ 68466 h 1144126"/>
              <a:gd name="connsiteX3195" fmla="*/ 3868187 w 5205179"/>
              <a:gd name="connsiteY3195" fmla="*/ 68466 h 1144126"/>
              <a:gd name="connsiteX3196" fmla="*/ 3868187 w 5205179"/>
              <a:gd name="connsiteY3196" fmla="*/ 50007 h 1144126"/>
              <a:gd name="connsiteX3197" fmla="*/ 3750203 w 5205179"/>
              <a:gd name="connsiteY3197" fmla="*/ 50007 h 1144126"/>
              <a:gd name="connsiteX3198" fmla="*/ 3750203 w 5205179"/>
              <a:gd name="connsiteY3198" fmla="*/ 68466 h 1144126"/>
              <a:gd name="connsiteX3199" fmla="*/ 3803823 w 5205179"/>
              <a:gd name="connsiteY3199" fmla="*/ 68466 h 1144126"/>
              <a:gd name="connsiteX3200" fmla="*/ 3803823 w 5205179"/>
              <a:gd name="connsiteY3200" fmla="*/ 50007 h 1144126"/>
              <a:gd name="connsiteX3201" fmla="*/ 1537506 w 5205179"/>
              <a:gd name="connsiteY3201" fmla="*/ 50007 h 1144126"/>
              <a:gd name="connsiteX3202" fmla="*/ 1537506 w 5205179"/>
              <a:gd name="connsiteY3202" fmla="*/ 68466 h 1144126"/>
              <a:gd name="connsiteX3203" fmla="*/ 1591712 w 5205179"/>
              <a:gd name="connsiteY3203" fmla="*/ 68466 h 1144126"/>
              <a:gd name="connsiteX3204" fmla="*/ 1591712 w 5205179"/>
              <a:gd name="connsiteY3204" fmla="*/ 50007 h 1144126"/>
              <a:gd name="connsiteX3205" fmla="*/ 1473729 w 5205179"/>
              <a:gd name="connsiteY3205" fmla="*/ 50007 h 1144126"/>
              <a:gd name="connsiteX3206" fmla="*/ 1473729 w 5205179"/>
              <a:gd name="connsiteY3206" fmla="*/ 68466 h 1144126"/>
              <a:gd name="connsiteX3207" fmla="*/ 1527349 w 5205179"/>
              <a:gd name="connsiteY3207" fmla="*/ 68466 h 1144126"/>
              <a:gd name="connsiteX3208" fmla="*/ 1527349 w 5205179"/>
              <a:gd name="connsiteY3208" fmla="*/ 50007 h 1144126"/>
              <a:gd name="connsiteX3209" fmla="*/ 697944 w 5205179"/>
              <a:gd name="connsiteY3209" fmla="*/ 49616 h 1144126"/>
              <a:gd name="connsiteX3210" fmla="*/ 708394 w 5205179"/>
              <a:gd name="connsiteY3210" fmla="*/ 54011 h 1144126"/>
              <a:gd name="connsiteX3211" fmla="*/ 691009 w 5205179"/>
              <a:gd name="connsiteY3211" fmla="*/ 85070 h 1144126"/>
              <a:gd name="connsiteX3212" fmla="*/ 808407 w 5205179"/>
              <a:gd name="connsiteY3212" fmla="*/ 85070 h 1144126"/>
              <a:gd name="connsiteX3213" fmla="*/ 808407 w 5205179"/>
              <a:gd name="connsiteY3213" fmla="*/ 95423 h 1144126"/>
              <a:gd name="connsiteX3214" fmla="*/ 767581 w 5205179"/>
              <a:gd name="connsiteY3214" fmla="*/ 95423 h 1144126"/>
              <a:gd name="connsiteX3215" fmla="*/ 730174 w 5205179"/>
              <a:gd name="connsiteY3215" fmla="*/ 148847 h 1144126"/>
              <a:gd name="connsiteX3216" fmla="*/ 794147 w 5205179"/>
              <a:gd name="connsiteY3216" fmla="*/ 177659 h 1144126"/>
              <a:gd name="connsiteX3217" fmla="*/ 787798 w 5205179"/>
              <a:gd name="connsiteY3217" fmla="*/ 188012 h 1144126"/>
              <a:gd name="connsiteX3218" fmla="*/ 720407 w 5205179"/>
              <a:gd name="connsiteY3218" fmla="*/ 156270 h 1144126"/>
              <a:gd name="connsiteX3219" fmla="*/ 632994 w 5205179"/>
              <a:gd name="connsiteY3219" fmla="*/ 189868 h 1144126"/>
              <a:gd name="connsiteX3220" fmla="*/ 627329 w 5205179"/>
              <a:gd name="connsiteY3220" fmla="*/ 178441 h 1144126"/>
              <a:gd name="connsiteX3221" fmla="*/ 708785 w 5205179"/>
              <a:gd name="connsiteY3221" fmla="*/ 150801 h 1144126"/>
              <a:gd name="connsiteX3222" fmla="*/ 692376 w 5205179"/>
              <a:gd name="connsiteY3222" fmla="*/ 143280 h 1144126"/>
              <a:gd name="connsiteX3223" fmla="*/ 653797 w 5205179"/>
              <a:gd name="connsiteY3223" fmla="*/ 125602 h 1144126"/>
              <a:gd name="connsiteX3224" fmla="*/ 672940 w 5205179"/>
              <a:gd name="connsiteY3224" fmla="*/ 95423 h 1144126"/>
              <a:gd name="connsiteX3225" fmla="*/ 619125 w 5205179"/>
              <a:gd name="connsiteY3225" fmla="*/ 95423 h 1144126"/>
              <a:gd name="connsiteX3226" fmla="*/ 619125 w 5205179"/>
              <a:gd name="connsiteY3226" fmla="*/ 85070 h 1144126"/>
              <a:gd name="connsiteX3227" fmla="*/ 679191 w 5205179"/>
              <a:gd name="connsiteY3227" fmla="*/ 85070 h 1144126"/>
              <a:gd name="connsiteX3228" fmla="*/ 697944 w 5205179"/>
              <a:gd name="connsiteY3228" fmla="*/ 49616 h 1144126"/>
              <a:gd name="connsiteX3229" fmla="*/ 860171 w 5205179"/>
              <a:gd name="connsiteY3229" fmla="*/ 49421 h 1144126"/>
              <a:gd name="connsiteX3230" fmla="*/ 860171 w 5205179"/>
              <a:gd name="connsiteY3230" fmla="*/ 70419 h 1144126"/>
              <a:gd name="connsiteX3231" fmla="*/ 967215 w 5205179"/>
              <a:gd name="connsiteY3231" fmla="*/ 70419 h 1144126"/>
              <a:gd name="connsiteX3232" fmla="*/ 967215 w 5205179"/>
              <a:gd name="connsiteY3232" fmla="*/ 49421 h 1144126"/>
              <a:gd name="connsiteX3233" fmla="*/ 2086603 w 5205179"/>
              <a:gd name="connsiteY3233" fmla="*/ 48639 h 1144126"/>
              <a:gd name="connsiteX3234" fmla="*/ 2208688 w 5205179"/>
              <a:gd name="connsiteY3234" fmla="*/ 48639 h 1144126"/>
              <a:gd name="connsiteX3235" fmla="*/ 2208688 w 5205179"/>
              <a:gd name="connsiteY3235" fmla="*/ 60067 h 1144126"/>
              <a:gd name="connsiteX3236" fmla="*/ 2177434 w 5205179"/>
              <a:gd name="connsiteY3236" fmla="*/ 75205 h 1144126"/>
              <a:gd name="connsiteX3237" fmla="*/ 2195015 w 5205179"/>
              <a:gd name="connsiteY3237" fmla="*/ 95813 h 1144126"/>
              <a:gd name="connsiteX3238" fmla="*/ 2232031 w 5205179"/>
              <a:gd name="connsiteY3238" fmla="*/ 69833 h 1144126"/>
              <a:gd name="connsiteX3239" fmla="*/ 2238673 w 5205179"/>
              <a:gd name="connsiteY3239" fmla="*/ 77452 h 1144126"/>
              <a:gd name="connsiteX3240" fmla="*/ 2202047 w 5205179"/>
              <a:gd name="connsiteY3240" fmla="*/ 101869 h 1144126"/>
              <a:gd name="connsiteX3241" fmla="*/ 2246681 w 5205179"/>
              <a:gd name="connsiteY3241" fmla="*/ 122086 h 1144126"/>
              <a:gd name="connsiteX3242" fmla="*/ 2241407 w 5205179"/>
              <a:gd name="connsiteY3242" fmla="*/ 131658 h 1144126"/>
              <a:gd name="connsiteX3243" fmla="*/ 2169426 w 5205179"/>
              <a:gd name="connsiteY3243" fmla="*/ 79014 h 1144126"/>
              <a:gd name="connsiteX3244" fmla="*/ 2160635 w 5205179"/>
              <a:gd name="connsiteY3244" fmla="*/ 83214 h 1144126"/>
              <a:gd name="connsiteX3245" fmla="*/ 2160635 w 5205179"/>
              <a:gd name="connsiteY3245" fmla="*/ 106850 h 1144126"/>
              <a:gd name="connsiteX3246" fmla="*/ 2140613 w 5205179"/>
              <a:gd name="connsiteY3246" fmla="*/ 125407 h 1144126"/>
              <a:gd name="connsiteX3247" fmla="*/ 2132507 w 5205179"/>
              <a:gd name="connsiteY3247" fmla="*/ 125602 h 1144126"/>
              <a:gd name="connsiteX3248" fmla="*/ 2127917 w 5205179"/>
              <a:gd name="connsiteY3248" fmla="*/ 125602 h 1144126"/>
              <a:gd name="connsiteX3249" fmla="*/ 2121666 w 5205179"/>
              <a:gd name="connsiteY3249" fmla="*/ 125602 h 1144126"/>
              <a:gd name="connsiteX3250" fmla="*/ 2120005 w 5205179"/>
              <a:gd name="connsiteY3250" fmla="*/ 115835 h 1144126"/>
              <a:gd name="connsiteX3251" fmla="*/ 2138855 w 5205179"/>
              <a:gd name="connsiteY3251" fmla="*/ 116617 h 1144126"/>
              <a:gd name="connsiteX3252" fmla="*/ 2150673 w 5205179"/>
              <a:gd name="connsiteY3252" fmla="*/ 106264 h 1144126"/>
              <a:gd name="connsiteX3253" fmla="*/ 2150673 w 5205179"/>
              <a:gd name="connsiteY3253" fmla="*/ 78233 h 1144126"/>
              <a:gd name="connsiteX3254" fmla="*/ 2194819 w 5205179"/>
              <a:gd name="connsiteY3254" fmla="*/ 57820 h 1144126"/>
              <a:gd name="connsiteX3255" fmla="*/ 2086603 w 5205179"/>
              <a:gd name="connsiteY3255" fmla="*/ 57820 h 1144126"/>
              <a:gd name="connsiteX3256" fmla="*/ 1886578 w 5205179"/>
              <a:gd name="connsiteY3256" fmla="*/ 48639 h 1144126"/>
              <a:gd name="connsiteX3257" fmla="*/ 2008663 w 5205179"/>
              <a:gd name="connsiteY3257" fmla="*/ 48639 h 1144126"/>
              <a:gd name="connsiteX3258" fmla="*/ 2008663 w 5205179"/>
              <a:gd name="connsiteY3258" fmla="*/ 60067 h 1144126"/>
              <a:gd name="connsiteX3259" fmla="*/ 1977409 w 5205179"/>
              <a:gd name="connsiteY3259" fmla="*/ 75205 h 1144126"/>
              <a:gd name="connsiteX3260" fmla="*/ 1994990 w 5205179"/>
              <a:gd name="connsiteY3260" fmla="*/ 95813 h 1144126"/>
              <a:gd name="connsiteX3261" fmla="*/ 2032006 w 5205179"/>
              <a:gd name="connsiteY3261" fmla="*/ 69833 h 1144126"/>
              <a:gd name="connsiteX3262" fmla="*/ 2038648 w 5205179"/>
              <a:gd name="connsiteY3262" fmla="*/ 77452 h 1144126"/>
              <a:gd name="connsiteX3263" fmla="*/ 2002022 w 5205179"/>
              <a:gd name="connsiteY3263" fmla="*/ 101869 h 1144126"/>
              <a:gd name="connsiteX3264" fmla="*/ 2046656 w 5205179"/>
              <a:gd name="connsiteY3264" fmla="*/ 122086 h 1144126"/>
              <a:gd name="connsiteX3265" fmla="*/ 2041382 w 5205179"/>
              <a:gd name="connsiteY3265" fmla="*/ 131658 h 1144126"/>
              <a:gd name="connsiteX3266" fmla="*/ 1969401 w 5205179"/>
              <a:gd name="connsiteY3266" fmla="*/ 79014 h 1144126"/>
              <a:gd name="connsiteX3267" fmla="*/ 1960611 w 5205179"/>
              <a:gd name="connsiteY3267" fmla="*/ 83214 h 1144126"/>
              <a:gd name="connsiteX3268" fmla="*/ 1960611 w 5205179"/>
              <a:gd name="connsiteY3268" fmla="*/ 106850 h 1144126"/>
              <a:gd name="connsiteX3269" fmla="*/ 1940588 w 5205179"/>
              <a:gd name="connsiteY3269" fmla="*/ 125407 h 1144126"/>
              <a:gd name="connsiteX3270" fmla="*/ 1932482 w 5205179"/>
              <a:gd name="connsiteY3270" fmla="*/ 125602 h 1144126"/>
              <a:gd name="connsiteX3271" fmla="*/ 1927892 w 5205179"/>
              <a:gd name="connsiteY3271" fmla="*/ 125602 h 1144126"/>
              <a:gd name="connsiteX3272" fmla="*/ 1921641 w 5205179"/>
              <a:gd name="connsiteY3272" fmla="*/ 125602 h 1144126"/>
              <a:gd name="connsiteX3273" fmla="*/ 1919980 w 5205179"/>
              <a:gd name="connsiteY3273" fmla="*/ 115835 h 1144126"/>
              <a:gd name="connsiteX3274" fmla="*/ 1938830 w 5205179"/>
              <a:gd name="connsiteY3274" fmla="*/ 116617 h 1144126"/>
              <a:gd name="connsiteX3275" fmla="*/ 1950648 w 5205179"/>
              <a:gd name="connsiteY3275" fmla="*/ 106264 h 1144126"/>
              <a:gd name="connsiteX3276" fmla="*/ 1950648 w 5205179"/>
              <a:gd name="connsiteY3276" fmla="*/ 78233 h 1144126"/>
              <a:gd name="connsiteX3277" fmla="*/ 1994794 w 5205179"/>
              <a:gd name="connsiteY3277" fmla="*/ 57820 h 1144126"/>
              <a:gd name="connsiteX3278" fmla="*/ 1886578 w 5205179"/>
              <a:gd name="connsiteY3278" fmla="*/ 57820 h 1144126"/>
              <a:gd name="connsiteX3279" fmla="*/ 4094536 w 5205179"/>
              <a:gd name="connsiteY3279" fmla="*/ 44049 h 1144126"/>
              <a:gd name="connsiteX3280" fmla="*/ 4105182 w 5205179"/>
              <a:gd name="connsiteY3280" fmla="*/ 47663 h 1144126"/>
              <a:gd name="connsiteX3281" fmla="*/ 4072170 w 5205179"/>
              <a:gd name="connsiteY3281" fmla="*/ 124430 h 1144126"/>
              <a:gd name="connsiteX3282" fmla="*/ 4062110 w 5205179"/>
              <a:gd name="connsiteY3282" fmla="*/ 119840 h 1144126"/>
              <a:gd name="connsiteX3283" fmla="*/ 4094536 w 5205179"/>
              <a:gd name="connsiteY3283" fmla="*/ 44049 h 1144126"/>
              <a:gd name="connsiteX3284" fmla="*/ 3943931 w 5205179"/>
              <a:gd name="connsiteY3284" fmla="*/ 44049 h 1144126"/>
              <a:gd name="connsiteX3285" fmla="*/ 3973525 w 5205179"/>
              <a:gd name="connsiteY3285" fmla="*/ 120035 h 1144126"/>
              <a:gd name="connsiteX3286" fmla="*/ 3962488 w 5205179"/>
              <a:gd name="connsiteY3286" fmla="*/ 123844 h 1144126"/>
              <a:gd name="connsiteX3287" fmla="*/ 3933969 w 5205179"/>
              <a:gd name="connsiteY3287" fmla="*/ 47467 h 1144126"/>
              <a:gd name="connsiteX3288" fmla="*/ 3265861 w 5205179"/>
              <a:gd name="connsiteY3288" fmla="*/ 44049 h 1144126"/>
              <a:gd name="connsiteX3289" fmla="*/ 3276507 w 5205179"/>
              <a:gd name="connsiteY3289" fmla="*/ 47663 h 1144126"/>
              <a:gd name="connsiteX3290" fmla="*/ 3243495 w 5205179"/>
              <a:gd name="connsiteY3290" fmla="*/ 124430 h 1144126"/>
              <a:gd name="connsiteX3291" fmla="*/ 3233435 w 5205179"/>
              <a:gd name="connsiteY3291" fmla="*/ 119840 h 1144126"/>
              <a:gd name="connsiteX3292" fmla="*/ 3265861 w 5205179"/>
              <a:gd name="connsiteY3292" fmla="*/ 44049 h 1144126"/>
              <a:gd name="connsiteX3293" fmla="*/ 3115256 w 5205179"/>
              <a:gd name="connsiteY3293" fmla="*/ 44049 h 1144126"/>
              <a:gd name="connsiteX3294" fmla="*/ 3144850 w 5205179"/>
              <a:gd name="connsiteY3294" fmla="*/ 120035 h 1144126"/>
              <a:gd name="connsiteX3295" fmla="*/ 3133813 w 5205179"/>
              <a:gd name="connsiteY3295" fmla="*/ 123844 h 1144126"/>
              <a:gd name="connsiteX3296" fmla="*/ 3105294 w 5205179"/>
              <a:gd name="connsiteY3296" fmla="*/ 47467 h 1144126"/>
              <a:gd name="connsiteX3297" fmla="*/ 1818061 w 5205179"/>
              <a:gd name="connsiteY3297" fmla="*/ 44049 h 1144126"/>
              <a:gd name="connsiteX3298" fmla="*/ 1828707 w 5205179"/>
              <a:gd name="connsiteY3298" fmla="*/ 47663 h 1144126"/>
              <a:gd name="connsiteX3299" fmla="*/ 1795695 w 5205179"/>
              <a:gd name="connsiteY3299" fmla="*/ 124430 h 1144126"/>
              <a:gd name="connsiteX3300" fmla="*/ 1785635 w 5205179"/>
              <a:gd name="connsiteY3300" fmla="*/ 119840 h 1144126"/>
              <a:gd name="connsiteX3301" fmla="*/ 1818061 w 5205179"/>
              <a:gd name="connsiteY3301" fmla="*/ 44049 h 1144126"/>
              <a:gd name="connsiteX3302" fmla="*/ 1667456 w 5205179"/>
              <a:gd name="connsiteY3302" fmla="*/ 44049 h 1144126"/>
              <a:gd name="connsiteX3303" fmla="*/ 1697050 w 5205179"/>
              <a:gd name="connsiteY3303" fmla="*/ 120035 h 1144126"/>
              <a:gd name="connsiteX3304" fmla="*/ 1686013 w 5205179"/>
              <a:gd name="connsiteY3304" fmla="*/ 123844 h 1144126"/>
              <a:gd name="connsiteX3305" fmla="*/ 1657494 w 5205179"/>
              <a:gd name="connsiteY3305" fmla="*/ 47467 h 1144126"/>
              <a:gd name="connsiteX3306" fmla="*/ 2704509 w 5205179"/>
              <a:gd name="connsiteY3306" fmla="*/ 43854 h 1144126"/>
              <a:gd name="connsiteX3307" fmla="*/ 2704509 w 5205179"/>
              <a:gd name="connsiteY3307" fmla="*/ 96790 h 1144126"/>
              <a:gd name="connsiteX3308" fmla="*/ 2754320 w 5205179"/>
              <a:gd name="connsiteY3308" fmla="*/ 96790 h 1144126"/>
              <a:gd name="connsiteX3309" fmla="*/ 2754320 w 5205179"/>
              <a:gd name="connsiteY3309" fmla="*/ 43854 h 1144126"/>
              <a:gd name="connsiteX3310" fmla="*/ 4647247 w 5205179"/>
              <a:gd name="connsiteY3310" fmla="*/ 27055 h 1144126"/>
              <a:gd name="connsiteX3311" fmla="*/ 4676059 w 5205179"/>
              <a:gd name="connsiteY3311" fmla="*/ 124039 h 1144126"/>
              <a:gd name="connsiteX3312" fmla="*/ 4709266 w 5205179"/>
              <a:gd name="connsiteY3312" fmla="*/ 27055 h 1144126"/>
              <a:gd name="connsiteX3313" fmla="*/ 2305431 w 5205179"/>
              <a:gd name="connsiteY3313" fmla="*/ 24808 h 1144126"/>
              <a:gd name="connsiteX3314" fmla="*/ 2305431 w 5205179"/>
              <a:gd name="connsiteY3314" fmla="*/ 87804 h 1144126"/>
              <a:gd name="connsiteX3315" fmla="*/ 2417555 w 5205179"/>
              <a:gd name="connsiteY3315" fmla="*/ 87804 h 1144126"/>
              <a:gd name="connsiteX3316" fmla="*/ 2417555 w 5205179"/>
              <a:gd name="connsiteY3316" fmla="*/ 24808 h 1144126"/>
              <a:gd name="connsiteX3317" fmla="*/ 509197 w 5205179"/>
              <a:gd name="connsiteY3317" fmla="*/ 22269 h 1144126"/>
              <a:gd name="connsiteX3318" fmla="*/ 509197 w 5205179"/>
              <a:gd name="connsiteY3318" fmla="*/ 53620 h 1144126"/>
              <a:gd name="connsiteX3319" fmla="*/ 569068 w 5205179"/>
              <a:gd name="connsiteY3319" fmla="*/ 53620 h 1144126"/>
              <a:gd name="connsiteX3320" fmla="*/ 569068 w 5205179"/>
              <a:gd name="connsiteY3320" fmla="*/ 22269 h 1144126"/>
              <a:gd name="connsiteX3321" fmla="*/ 439169 w 5205179"/>
              <a:gd name="connsiteY3321" fmla="*/ 22269 h 1144126"/>
              <a:gd name="connsiteX3322" fmla="*/ 439169 w 5205179"/>
              <a:gd name="connsiteY3322" fmla="*/ 53620 h 1144126"/>
              <a:gd name="connsiteX3323" fmla="*/ 498649 w 5205179"/>
              <a:gd name="connsiteY3323" fmla="*/ 53620 h 1144126"/>
              <a:gd name="connsiteX3324" fmla="*/ 498649 w 5205179"/>
              <a:gd name="connsiteY3324" fmla="*/ 22269 h 1144126"/>
              <a:gd name="connsiteX3325" fmla="*/ 860171 w 5205179"/>
              <a:gd name="connsiteY3325" fmla="*/ 19827 h 1144126"/>
              <a:gd name="connsiteX3326" fmla="*/ 860171 w 5205179"/>
              <a:gd name="connsiteY3326" fmla="*/ 40631 h 1144126"/>
              <a:gd name="connsiteX3327" fmla="*/ 967215 w 5205179"/>
              <a:gd name="connsiteY3327" fmla="*/ 40631 h 1144126"/>
              <a:gd name="connsiteX3328" fmla="*/ 967215 w 5205179"/>
              <a:gd name="connsiteY3328" fmla="*/ 19827 h 1144126"/>
              <a:gd name="connsiteX3329" fmla="*/ 4629861 w 5205179"/>
              <a:gd name="connsiteY3329" fmla="*/ 16799 h 1144126"/>
              <a:gd name="connsiteX3330" fmla="*/ 4720107 w 5205179"/>
              <a:gd name="connsiteY3330" fmla="*/ 16799 h 1144126"/>
              <a:gd name="connsiteX3331" fmla="*/ 4720107 w 5205179"/>
              <a:gd name="connsiteY3331" fmla="*/ 27250 h 1144126"/>
              <a:gd name="connsiteX3332" fmla="*/ 4682505 w 5205179"/>
              <a:gd name="connsiteY3332" fmla="*/ 133220 h 1144126"/>
              <a:gd name="connsiteX3333" fmla="*/ 4733292 w 5205179"/>
              <a:gd name="connsiteY3333" fmla="*/ 176487 h 1144126"/>
              <a:gd name="connsiteX3334" fmla="*/ 4725674 w 5205179"/>
              <a:gd name="connsiteY3334" fmla="*/ 186450 h 1144126"/>
              <a:gd name="connsiteX3335" fmla="*/ 4675668 w 5205179"/>
              <a:gd name="connsiteY3335" fmla="*/ 142206 h 1144126"/>
              <a:gd name="connsiteX3336" fmla="*/ 4615504 w 5205179"/>
              <a:gd name="connsiteY3336" fmla="*/ 190259 h 1144126"/>
              <a:gd name="connsiteX3337" fmla="*/ 4608081 w 5205179"/>
              <a:gd name="connsiteY3337" fmla="*/ 180687 h 1144126"/>
              <a:gd name="connsiteX3338" fmla="*/ 4669221 w 5205179"/>
              <a:gd name="connsiteY3338" fmla="*/ 133025 h 1144126"/>
              <a:gd name="connsiteX3339" fmla="*/ 4636893 w 5205179"/>
              <a:gd name="connsiteY3339" fmla="*/ 27055 h 1144126"/>
              <a:gd name="connsiteX3340" fmla="*/ 4629861 w 5205179"/>
              <a:gd name="connsiteY3340" fmla="*/ 27055 h 1144126"/>
              <a:gd name="connsiteX3341" fmla="*/ 4545476 w 5205179"/>
              <a:gd name="connsiteY3341" fmla="*/ 16799 h 1144126"/>
              <a:gd name="connsiteX3342" fmla="*/ 4622439 w 5205179"/>
              <a:gd name="connsiteY3342" fmla="*/ 16799 h 1144126"/>
              <a:gd name="connsiteX3343" fmla="*/ 4622439 w 5205179"/>
              <a:gd name="connsiteY3343" fmla="*/ 27445 h 1144126"/>
              <a:gd name="connsiteX3344" fmla="*/ 4600268 w 5205179"/>
              <a:gd name="connsiteY3344" fmla="*/ 114468 h 1144126"/>
              <a:gd name="connsiteX3345" fmla="*/ 4615993 w 5205179"/>
              <a:gd name="connsiteY3345" fmla="*/ 139569 h 1144126"/>
              <a:gd name="connsiteX3346" fmla="*/ 4626833 w 5205179"/>
              <a:gd name="connsiteY3346" fmla="*/ 157051 h 1144126"/>
              <a:gd name="connsiteX3347" fmla="*/ 4617067 w 5205179"/>
              <a:gd name="connsiteY3347" fmla="*/ 163400 h 1144126"/>
              <a:gd name="connsiteX3348" fmla="*/ 4594505 w 5205179"/>
              <a:gd name="connsiteY3348" fmla="*/ 126286 h 1144126"/>
              <a:gd name="connsiteX3349" fmla="*/ 4552019 w 5205179"/>
              <a:gd name="connsiteY3349" fmla="*/ 183422 h 1144126"/>
              <a:gd name="connsiteX3350" fmla="*/ 4543425 w 5205179"/>
              <a:gd name="connsiteY3350" fmla="*/ 175218 h 1144126"/>
              <a:gd name="connsiteX3351" fmla="*/ 4587864 w 5205179"/>
              <a:gd name="connsiteY3351" fmla="*/ 115445 h 1144126"/>
              <a:gd name="connsiteX3352" fmla="*/ 4548211 w 5205179"/>
              <a:gd name="connsiteY3352" fmla="*/ 53034 h 1144126"/>
              <a:gd name="connsiteX3353" fmla="*/ 4557489 w 5205179"/>
              <a:gd name="connsiteY3353" fmla="*/ 47467 h 1144126"/>
              <a:gd name="connsiteX3354" fmla="*/ 4593235 w 5205179"/>
              <a:gd name="connsiteY3354" fmla="*/ 103431 h 1144126"/>
              <a:gd name="connsiteX3355" fmla="*/ 4611499 w 5205179"/>
              <a:gd name="connsiteY3355" fmla="*/ 27055 h 1144126"/>
              <a:gd name="connsiteX3356" fmla="*/ 4545476 w 5205179"/>
              <a:gd name="connsiteY3356" fmla="*/ 27055 h 1144126"/>
              <a:gd name="connsiteX3357" fmla="*/ 2294395 w 5205179"/>
              <a:gd name="connsiteY3357" fmla="*/ 14651 h 1144126"/>
              <a:gd name="connsiteX3358" fmla="*/ 2428591 w 5205179"/>
              <a:gd name="connsiteY3358" fmla="*/ 14651 h 1144126"/>
              <a:gd name="connsiteX3359" fmla="*/ 2428591 w 5205179"/>
              <a:gd name="connsiteY3359" fmla="*/ 188012 h 1144126"/>
              <a:gd name="connsiteX3360" fmla="*/ 2417555 w 5205179"/>
              <a:gd name="connsiteY3360" fmla="*/ 188012 h 1144126"/>
              <a:gd name="connsiteX3361" fmla="*/ 2417555 w 5205179"/>
              <a:gd name="connsiteY3361" fmla="*/ 173655 h 1144126"/>
              <a:gd name="connsiteX3362" fmla="*/ 2305431 w 5205179"/>
              <a:gd name="connsiteY3362" fmla="*/ 173655 h 1144126"/>
              <a:gd name="connsiteX3363" fmla="*/ 2305431 w 5205179"/>
              <a:gd name="connsiteY3363" fmla="*/ 188012 h 1144126"/>
              <a:gd name="connsiteX3364" fmla="*/ 2294395 w 5205179"/>
              <a:gd name="connsiteY3364" fmla="*/ 188012 h 1144126"/>
              <a:gd name="connsiteX3365" fmla="*/ 428620 w 5205179"/>
              <a:gd name="connsiteY3365" fmla="*/ 12600 h 1144126"/>
              <a:gd name="connsiteX3366" fmla="*/ 579616 w 5205179"/>
              <a:gd name="connsiteY3366" fmla="*/ 12600 h 1144126"/>
              <a:gd name="connsiteX3367" fmla="*/ 579616 w 5205179"/>
              <a:gd name="connsiteY3367" fmla="*/ 104603 h 1144126"/>
              <a:gd name="connsiteX3368" fmla="*/ 509197 w 5205179"/>
              <a:gd name="connsiteY3368" fmla="*/ 104603 h 1144126"/>
              <a:gd name="connsiteX3369" fmla="*/ 509197 w 5205179"/>
              <a:gd name="connsiteY3369" fmla="*/ 131658 h 1144126"/>
              <a:gd name="connsiteX3370" fmla="*/ 586843 w 5205179"/>
              <a:gd name="connsiteY3370" fmla="*/ 131658 h 1144126"/>
              <a:gd name="connsiteX3371" fmla="*/ 586843 w 5205179"/>
              <a:gd name="connsiteY3371" fmla="*/ 141229 h 1144126"/>
              <a:gd name="connsiteX3372" fmla="*/ 509197 w 5205179"/>
              <a:gd name="connsiteY3372" fmla="*/ 141229 h 1144126"/>
              <a:gd name="connsiteX3373" fmla="*/ 509197 w 5205179"/>
              <a:gd name="connsiteY3373" fmla="*/ 169651 h 1144126"/>
              <a:gd name="connsiteX3374" fmla="*/ 599052 w 5205179"/>
              <a:gd name="connsiteY3374" fmla="*/ 169651 h 1144126"/>
              <a:gd name="connsiteX3375" fmla="*/ 599052 w 5205179"/>
              <a:gd name="connsiteY3375" fmla="*/ 179222 h 1144126"/>
              <a:gd name="connsiteX3376" fmla="*/ 409380 w 5205179"/>
              <a:gd name="connsiteY3376" fmla="*/ 179222 h 1144126"/>
              <a:gd name="connsiteX3377" fmla="*/ 409380 w 5205179"/>
              <a:gd name="connsiteY3377" fmla="*/ 169651 h 1144126"/>
              <a:gd name="connsiteX3378" fmla="*/ 498649 w 5205179"/>
              <a:gd name="connsiteY3378" fmla="*/ 169651 h 1144126"/>
              <a:gd name="connsiteX3379" fmla="*/ 498649 w 5205179"/>
              <a:gd name="connsiteY3379" fmla="*/ 141229 h 1144126"/>
              <a:gd name="connsiteX3380" fmla="*/ 421393 w 5205179"/>
              <a:gd name="connsiteY3380" fmla="*/ 141229 h 1144126"/>
              <a:gd name="connsiteX3381" fmla="*/ 421393 w 5205179"/>
              <a:gd name="connsiteY3381" fmla="*/ 131658 h 1144126"/>
              <a:gd name="connsiteX3382" fmla="*/ 498649 w 5205179"/>
              <a:gd name="connsiteY3382" fmla="*/ 131658 h 1144126"/>
              <a:gd name="connsiteX3383" fmla="*/ 498649 w 5205179"/>
              <a:gd name="connsiteY3383" fmla="*/ 104603 h 1144126"/>
              <a:gd name="connsiteX3384" fmla="*/ 428620 w 5205179"/>
              <a:gd name="connsiteY3384" fmla="*/ 104603 h 1144126"/>
              <a:gd name="connsiteX3385" fmla="*/ 849623 w 5205179"/>
              <a:gd name="connsiteY3385" fmla="*/ 10842 h 1144126"/>
              <a:gd name="connsiteX3386" fmla="*/ 977764 w 5205179"/>
              <a:gd name="connsiteY3386" fmla="*/ 10842 h 1144126"/>
              <a:gd name="connsiteX3387" fmla="*/ 977764 w 5205179"/>
              <a:gd name="connsiteY3387" fmla="*/ 79405 h 1144126"/>
              <a:gd name="connsiteX3388" fmla="*/ 849623 w 5205179"/>
              <a:gd name="connsiteY3388" fmla="*/ 79405 h 1144126"/>
              <a:gd name="connsiteX3389" fmla="*/ 3988175 w 5205179"/>
              <a:gd name="connsiteY3389" fmla="*/ 4982 h 1144126"/>
              <a:gd name="connsiteX3390" fmla="*/ 3998919 w 5205179"/>
              <a:gd name="connsiteY3390" fmla="*/ 4982 h 1144126"/>
              <a:gd name="connsiteX3391" fmla="*/ 3998919 w 5205179"/>
              <a:gd name="connsiteY3391" fmla="*/ 166623 h 1144126"/>
              <a:gd name="connsiteX3392" fmla="*/ 4038181 w 5205179"/>
              <a:gd name="connsiteY3392" fmla="*/ 166623 h 1144126"/>
              <a:gd name="connsiteX3393" fmla="*/ 4038181 w 5205179"/>
              <a:gd name="connsiteY3393" fmla="*/ 4982 h 1144126"/>
              <a:gd name="connsiteX3394" fmla="*/ 4048925 w 5205179"/>
              <a:gd name="connsiteY3394" fmla="*/ 4982 h 1144126"/>
              <a:gd name="connsiteX3395" fmla="*/ 4048925 w 5205179"/>
              <a:gd name="connsiteY3395" fmla="*/ 166623 h 1144126"/>
              <a:gd name="connsiteX3396" fmla="*/ 4113386 w 5205179"/>
              <a:gd name="connsiteY3396" fmla="*/ 166623 h 1144126"/>
              <a:gd name="connsiteX3397" fmla="*/ 4113386 w 5205179"/>
              <a:gd name="connsiteY3397" fmla="*/ 176878 h 1144126"/>
              <a:gd name="connsiteX3398" fmla="*/ 3924691 w 5205179"/>
              <a:gd name="connsiteY3398" fmla="*/ 176878 h 1144126"/>
              <a:gd name="connsiteX3399" fmla="*/ 3924691 w 5205179"/>
              <a:gd name="connsiteY3399" fmla="*/ 166623 h 1144126"/>
              <a:gd name="connsiteX3400" fmla="*/ 3988175 w 5205179"/>
              <a:gd name="connsiteY3400" fmla="*/ 166623 h 1144126"/>
              <a:gd name="connsiteX3401" fmla="*/ 3159500 w 5205179"/>
              <a:gd name="connsiteY3401" fmla="*/ 4982 h 1144126"/>
              <a:gd name="connsiteX3402" fmla="*/ 3170243 w 5205179"/>
              <a:gd name="connsiteY3402" fmla="*/ 4982 h 1144126"/>
              <a:gd name="connsiteX3403" fmla="*/ 3170243 w 5205179"/>
              <a:gd name="connsiteY3403" fmla="*/ 166623 h 1144126"/>
              <a:gd name="connsiteX3404" fmla="*/ 3209506 w 5205179"/>
              <a:gd name="connsiteY3404" fmla="*/ 166623 h 1144126"/>
              <a:gd name="connsiteX3405" fmla="*/ 3209506 w 5205179"/>
              <a:gd name="connsiteY3405" fmla="*/ 4982 h 1144126"/>
              <a:gd name="connsiteX3406" fmla="*/ 3220250 w 5205179"/>
              <a:gd name="connsiteY3406" fmla="*/ 4982 h 1144126"/>
              <a:gd name="connsiteX3407" fmla="*/ 3220250 w 5205179"/>
              <a:gd name="connsiteY3407" fmla="*/ 166623 h 1144126"/>
              <a:gd name="connsiteX3408" fmla="*/ 3284711 w 5205179"/>
              <a:gd name="connsiteY3408" fmla="*/ 166623 h 1144126"/>
              <a:gd name="connsiteX3409" fmla="*/ 3284711 w 5205179"/>
              <a:gd name="connsiteY3409" fmla="*/ 176878 h 1144126"/>
              <a:gd name="connsiteX3410" fmla="*/ 3096015 w 5205179"/>
              <a:gd name="connsiteY3410" fmla="*/ 176878 h 1144126"/>
              <a:gd name="connsiteX3411" fmla="*/ 3096015 w 5205179"/>
              <a:gd name="connsiteY3411" fmla="*/ 166623 h 1144126"/>
              <a:gd name="connsiteX3412" fmla="*/ 3159500 w 5205179"/>
              <a:gd name="connsiteY3412" fmla="*/ 166623 h 1144126"/>
              <a:gd name="connsiteX3413" fmla="*/ 2555904 w 5205179"/>
              <a:gd name="connsiteY3413" fmla="*/ 4982 h 1144126"/>
              <a:gd name="connsiteX3414" fmla="*/ 2567527 w 5205179"/>
              <a:gd name="connsiteY3414" fmla="*/ 4982 h 1144126"/>
              <a:gd name="connsiteX3415" fmla="*/ 2567527 w 5205179"/>
              <a:gd name="connsiteY3415" fmla="*/ 64266 h 1144126"/>
              <a:gd name="connsiteX3416" fmla="*/ 2648591 w 5205179"/>
              <a:gd name="connsiteY3416" fmla="*/ 64266 h 1144126"/>
              <a:gd name="connsiteX3417" fmla="*/ 2648591 w 5205179"/>
              <a:gd name="connsiteY3417" fmla="*/ 75010 h 1144126"/>
              <a:gd name="connsiteX3418" fmla="*/ 2567527 w 5205179"/>
              <a:gd name="connsiteY3418" fmla="*/ 75010 h 1144126"/>
              <a:gd name="connsiteX3419" fmla="*/ 2567527 w 5205179"/>
              <a:gd name="connsiteY3419" fmla="*/ 167013 h 1144126"/>
              <a:gd name="connsiteX3420" fmla="*/ 2664121 w 5205179"/>
              <a:gd name="connsiteY3420" fmla="*/ 167013 h 1144126"/>
              <a:gd name="connsiteX3421" fmla="*/ 2664121 w 5205179"/>
              <a:gd name="connsiteY3421" fmla="*/ 178050 h 1144126"/>
              <a:gd name="connsiteX3422" fmla="*/ 2478160 w 5205179"/>
              <a:gd name="connsiteY3422" fmla="*/ 178050 h 1144126"/>
              <a:gd name="connsiteX3423" fmla="*/ 2478160 w 5205179"/>
              <a:gd name="connsiteY3423" fmla="*/ 167013 h 1144126"/>
              <a:gd name="connsiteX3424" fmla="*/ 2555904 w 5205179"/>
              <a:gd name="connsiteY3424" fmla="*/ 167013 h 1144126"/>
              <a:gd name="connsiteX3425" fmla="*/ 1711700 w 5205179"/>
              <a:gd name="connsiteY3425" fmla="*/ 4982 h 1144126"/>
              <a:gd name="connsiteX3426" fmla="*/ 1722444 w 5205179"/>
              <a:gd name="connsiteY3426" fmla="*/ 4982 h 1144126"/>
              <a:gd name="connsiteX3427" fmla="*/ 1722444 w 5205179"/>
              <a:gd name="connsiteY3427" fmla="*/ 166623 h 1144126"/>
              <a:gd name="connsiteX3428" fmla="*/ 1761706 w 5205179"/>
              <a:gd name="connsiteY3428" fmla="*/ 166623 h 1144126"/>
              <a:gd name="connsiteX3429" fmla="*/ 1761706 w 5205179"/>
              <a:gd name="connsiteY3429" fmla="*/ 4982 h 1144126"/>
              <a:gd name="connsiteX3430" fmla="*/ 1772450 w 5205179"/>
              <a:gd name="connsiteY3430" fmla="*/ 4982 h 1144126"/>
              <a:gd name="connsiteX3431" fmla="*/ 1772450 w 5205179"/>
              <a:gd name="connsiteY3431" fmla="*/ 166623 h 1144126"/>
              <a:gd name="connsiteX3432" fmla="*/ 1836911 w 5205179"/>
              <a:gd name="connsiteY3432" fmla="*/ 166623 h 1144126"/>
              <a:gd name="connsiteX3433" fmla="*/ 1836911 w 5205179"/>
              <a:gd name="connsiteY3433" fmla="*/ 176878 h 1144126"/>
              <a:gd name="connsiteX3434" fmla="*/ 1648216 w 5205179"/>
              <a:gd name="connsiteY3434" fmla="*/ 176878 h 1144126"/>
              <a:gd name="connsiteX3435" fmla="*/ 1648216 w 5205179"/>
              <a:gd name="connsiteY3435" fmla="*/ 166623 h 1144126"/>
              <a:gd name="connsiteX3436" fmla="*/ 1711700 w 5205179"/>
              <a:gd name="connsiteY3436" fmla="*/ 166623 h 1144126"/>
              <a:gd name="connsiteX3437" fmla="*/ 2114243 w 5205179"/>
              <a:gd name="connsiteY3437" fmla="*/ 2637 h 1144126"/>
              <a:gd name="connsiteX3438" fmla="*/ 2124205 w 5205179"/>
              <a:gd name="connsiteY3438" fmla="*/ 2637 h 1144126"/>
              <a:gd name="connsiteX3439" fmla="*/ 2124205 w 5205179"/>
              <a:gd name="connsiteY3439" fmla="*/ 17581 h 1144126"/>
              <a:gd name="connsiteX3440" fmla="*/ 2178802 w 5205179"/>
              <a:gd name="connsiteY3440" fmla="*/ 17581 h 1144126"/>
              <a:gd name="connsiteX3441" fmla="*/ 2178802 w 5205179"/>
              <a:gd name="connsiteY3441" fmla="*/ 2637 h 1144126"/>
              <a:gd name="connsiteX3442" fmla="*/ 2188862 w 5205179"/>
              <a:gd name="connsiteY3442" fmla="*/ 2637 h 1144126"/>
              <a:gd name="connsiteX3443" fmla="*/ 2188862 w 5205179"/>
              <a:gd name="connsiteY3443" fmla="*/ 17581 h 1144126"/>
              <a:gd name="connsiteX3444" fmla="*/ 2244044 w 5205179"/>
              <a:gd name="connsiteY3444" fmla="*/ 17581 h 1144126"/>
              <a:gd name="connsiteX3445" fmla="*/ 2244044 w 5205179"/>
              <a:gd name="connsiteY3445" fmla="*/ 27055 h 1144126"/>
              <a:gd name="connsiteX3446" fmla="*/ 2188862 w 5205179"/>
              <a:gd name="connsiteY3446" fmla="*/ 27055 h 1144126"/>
              <a:gd name="connsiteX3447" fmla="*/ 2188862 w 5205179"/>
              <a:gd name="connsiteY3447" fmla="*/ 40631 h 1144126"/>
              <a:gd name="connsiteX3448" fmla="*/ 2178802 w 5205179"/>
              <a:gd name="connsiteY3448" fmla="*/ 40631 h 1144126"/>
              <a:gd name="connsiteX3449" fmla="*/ 2178802 w 5205179"/>
              <a:gd name="connsiteY3449" fmla="*/ 27055 h 1144126"/>
              <a:gd name="connsiteX3450" fmla="*/ 2124205 w 5205179"/>
              <a:gd name="connsiteY3450" fmla="*/ 27055 h 1144126"/>
              <a:gd name="connsiteX3451" fmla="*/ 2124205 w 5205179"/>
              <a:gd name="connsiteY3451" fmla="*/ 40631 h 1144126"/>
              <a:gd name="connsiteX3452" fmla="*/ 2114243 w 5205179"/>
              <a:gd name="connsiteY3452" fmla="*/ 40631 h 1144126"/>
              <a:gd name="connsiteX3453" fmla="*/ 2114243 w 5205179"/>
              <a:gd name="connsiteY3453" fmla="*/ 27055 h 1144126"/>
              <a:gd name="connsiteX3454" fmla="*/ 2059842 w 5205179"/>
              <a:gd name="connsiteY3454" fmla="*/ 27055 h 1144126"/>
              <a:gd name="connsiteX3455" fmla="*/ 2059842 w 5205179"/>
              <a:gd name="connsiteY3455" fmla="*/ 17581 h 1144126"/>
              <a:gd name="connsiteX3456" fmla="*/ 2114243 w 5205179"/>
              <a:gd name="connsiteY3456" fmla="*/ 17581 h 1144126"/>
              <a:gd name="connsiteX3457" fmla="*/ 1914218 w 5205179"/>
              <a:gd name="connsiteY3457" fmla="*/ 2637 h 1144126"/>
              <a:gd name="connsiteX3458" fmla="*/ 1924180 w 5205179"/>
              <a:gd name="connsiteY3458" fmla="*/ 2637 h 1144126"/>
              <a:gd name="connsiteX3459" fmla="*/ 1924180 w 5205179"/>
              <a:gd name="connsiteY3459" fmla="*/ 17581 h 1144126"/>
              <a:gd name="connsiteX3460" fmla="*/ 1978777 w 5205179"/>
              <a:gd name="connsiteY3460" fmla="*/ 17581 h 1144126"/>
              <a:gd name="connsiteX3461" fmla="*/ 1978777 w 5205179"/>
              <a:gd name="connsiteY3461" fmla="*/ 2637 h 1144126"/>
              <a:gd name="connsiteX3462" fmla="*/ 1988837 w 5205179"/>
              <a:gd name="connsiteY3462" fmla="*/ 2637 h 1144126"/>
              <a:gd name="connsiteX3463" fmla="*/ 1988837 w 5205179"/>
              <a:gd name="connsiteY3463" fmla="*/ 17581 h 1144126"/>
              <a:gd name="connsiteX3464" fmla="*/ 2044019 w 5205179"/>
              <a:gd name="connsiteY3464" fmla="*/ 17581 h 1144126"/>
              <a:gd name="connsiteX3465" fmla="*/ 2044019 w 5205179"/>
              <a:gd name="connsiteY3465" fmla="*/ 27055 h 1144126"/>
              <a:gd name="connsiteX3466" fmla="*/ 1988837 w 5205179"/>
              <a:gd name="connsiteY3466" fmla="*/ 27055 h 1144126"/>
              <a:gd name="connsiteX3467" fmla="*/ 1988837 w 5205179"/>
              <a:gd name="connsiteY3467" fmla="*/ 40631 h 1144126"/>
              <a:gd name="connsiteX3468" fmla="*/ 1978777 w 5205179"/>
              <a:gd name="connsiteY3468" fmla="*/ 40631 h 1144126"/>
              <a:gd name="connsiteX3469" fmla="*/ 1978777 w 5205179"/>
              <a:gd name="connsiteY3469" fmla="*/ 27055 h 1144126"/>
              <a:gd name="connsiteX3470" fmla="*/ 1924180 w 5205179"/>
              <a:gd name="connsiteY3470" fmla="*/ 27055 h 1144126"/>
              <a:gd name="connsiteX3471" fmla="*/ 1924180 w 5205179"/>
              <a:gd name="connsiteY3471" fmla="*/ 40631 h 1144126"/>
              <a:gd name="connsiteX3472" fmla="*/ 1914218 w 5205179"/>
              <a:gd name="connsiteY3472" fmla="*/ 40631 h 1144126"/>
              <a:gd name="connsiteX3473" fmla="*/ 1914218 w 5205179"/>
              <a:gd name="connsiteY3473" fmla="*/ 27055 h 1144126"/>
              <a:gd name="connsiteX3474" fmla="*/ 1859817 w 5205179"/>
              <a:gd name="connsiteY3474" fmla="*/ 27055 h 1144126"/>
              <a:gd name="connsiteX3475" fmla="*/ 1859817 w 5205179"/>
              <a:gd name="connsiteY3475" fmla="*/ 17581 h 1144126"/>
              <a:gd name="connsiteX3476" fmla="*/ 1914218 w 5205179"/>
              <a:gd name="connsiteY3476" fmla="*/ 17581 h 1144126"/>
              <a:gd name="connsiteX3477" fmla="*/ 245636 w 5205179"/>
              <a:gd name="connsiteY3477" fmla="*/ 2442 h 1144126"/>
              <a:gd name="connsiteX3478" fmla="*/ 254817 w 5205179"/>
              <a:gd name="connsiteY3478" fmla="*/ 7814 h 1144126"/>
              <a:gd name="connsiteX3479" fmla="*/ 211062 w 5205179"/>
              <a:gd name="connsiteY3479" fmla="*/ 60848 h 1144126"/>
              <a:gd name="connsiteX3480" fmla="*/ 204615 w 5205179"/>
              <a:gd name="connsiteY3480" fmla="*/ 52253 h 1144126"/>
              <a:gd name="connsiteX3481" fmla="*/ 245636 w 5205179"/>
              <a:gd name="connsiteY3481" fmla="*/ 2442 h 1144126"/>
              <a:gd name="connsiteX3482" fmla="*/ 5002615 w 5205179"/>
              <a:gd name="connsiteY3482" fmla="*/ 2247 h 1144126"/>
              <a:gd name="connsiteX3483" fmla="*/ 5013261 w 5205179"/>
              <a:gd name="connsiteY3483" fmla="*/ 2247 h 1144126"/>
              <a:gd name="connsiteX3484" fmla="*/ 5013261 w 5205179"/>
              <a:gd name="connsiteY3484" fmla="*/ 189868 h 1144126"/>
              <a:gd name="connsiteX3485" fmla="*/ 5002615 w 5205179"/>
              <a:gd name="connsiteY3485" fmla="*/ 189868 h 1144126"/>
              <a:gd name="connsiteX3486" fmla="*/ 5002615 w 5205179"/>
              <a:gd name="connsiteY3486" fmla="*/ 127262 h 1144126"/>
              <a:gd name="connsiteX3487" fmla="*/ 4974194 w 5205179"/>
              <a:gd name="connsiteY3487" fmla="*/ 144257 h 1144126"/>
              <a:gd name="connsiteX3488" fmla="*/ 4965989 w 5205179"/>
              <a:gd name="connsiteY3488" fmla="*/ 151484 h 1144126"/>
              <a:gd name="connsiteX3489" fmla="*/ 4957395 w 5205179"/>
              <a:gd name="connsiteY3489" fmla="*/ 141815 h 1144126"/>
              <a:gd name="connsiteX3490" fmla="*/ 4961790 w 5205179"/>
              <a:gd name="connsiteY3490" fmla="*/ 134392 h 1144126"/>
              <a:gd name="connsiteX3491" fmla="*/ 4963059 w 5205179"/>
              <a:gd name="connsiteY3491" fmla="*/ 124821 h 1144126"/>
              <a:gd name="connsiteX3492" fmla="*/ 4963059 w 5205179"/>
              <a:gd name="connsiteY3492" fmla="*/ 29789 h 1144126"/>
              <a:gd name="connsiteX3493" fmla="*/ 4973608 w 5205179"/>
              <a:gd name="connsiteY3493" fmla="*/ 29789 h 1144126"/>
              <a:gd name="connsiteX3494" fmla="*/ 4973608 w 5205179"/>
              <a:gd name="connsiteY3494" fmla="*/ 132634 h 1144126"/>
              <a:gd name="connsiteX3495" fmla="*/ 5002615 w 5205179"/>
              <a:gd name="connsiteY3495" fmla="*/ 115835 h 1144126"/>
              <a:gd name="connsiteX3496" fmla="*/ 2802861 w 5205179"/>
              <a:gd name="connsiteY3496" fmla="*/ 2247 h 1144126"/>
              <a:gd name="connsiteX3497" fmla="*/ 2813507 w 5205179"/>
              <a:gd name="connsiteY3497" fmla="*/ 4982 h 1144126"/>
              <a:gd name="connsiteX3498" fmla="*/ 2802666 w 5205179"/>
              <a:gd name="connsiteY3498" fmla="*/ 33794 h 1144126"/>
              <a:gd name="connsiteX3499" fmla="*/ 2867323 w 5205179"/>
              <a:gd name="connsiteY3499" fmla="*/ 33794 h 1144126"/>
              <a:gd name="connsiteX3500" fmla="*/ 2863709 w 5205179"/>
              <a:gd name="connsiteY3500" fmla="*/ 152852 h 1144126"/>
              <a:gd name="connsiteX3501" fmla="*/ 2830306 w 5205179"/>
              <a:gd name="connsiteY3501" fmla="*/ 185473 h 1144126"/>
              <a:gd name="connsiteX3502" fmla="*/ 2817023 w 5205179"/>
              <a:gd name="connsiteY3502" fmla="*/ 185766 h 1144126"/>
              <a:gd name="connsiteX3503" fmla="*/ 2809307 w 5205179"/>
              <a:gd name="connsiteY3503" fmla="*/ 185864 h 1144126"/>
              <a:gd name="connsiteX3504" fmla="*/ 2799052 w 5205179"/>
              <a:gd name="connsiteY3504" fmla="*/ 185864 h 1144126"/>
              <a:gd name="connsiteX3505" fmla="*/ 2796513 w 5205179"/>
              <a:gd name="connsiteY3505" fmla="*/ 174827 h 1144126"/>
              <a:gd name="connsiteX3506" fmla="*/ 2828451 w 5205179"/>
              <a:gd name="connsiteY3506" fmla="*/ 175413 h 1144126"/>
              <a:gd name="connsiteX3507" fmla="*/ 2853258 w 5205179"/>
              <a:gd name="connsiteY3507" fmla="*/ 151680 h 1144126"/>
              <a:gd name="connsiteX3508" fmla="*/ 2856481 w 5205179"/>
              <a:gd name="connsiteY3508" fmla="*/ 43854 h 1144126"/>
              <a:gd name="connsiteX3509" fmla="*/ 2798466 w 5205179"/>
              <a:gd name="connsiteY3509" fmla="*/ 43854 h 1144126"/>
              <a:gd name="connsiteX3510" fmla="*/ 2782058 w 5205179"/>
              <a:gd name="connsiteY3510" fmla="*/ 76866 h 1144126"/>
              <a:gd name="connsiteX3511" fmla="*/ 2772877 w 5205179"/>
              <a:gd name="connsiteY3511" fmla="*/ 71005 h 1144126"/>
              <a:gd name="connsiteX3512" fmla="*/ 2802861 w 5205179"/>
              <a:gd name="connsiteY3512" fmla="*/ 2247 h 1144126"/>
              <a:gd name="connsiteX3513" fmla="*/ 2723652 w 5205179"/>
              <a:gd name="connsiteY3513" fmla="*/ 2247 h 1144126"/>
              <a:gd name="connsiteX3514" fmla="*/ 2734493 w 5205179"/>
              <a:gd name="connsiteY3514" fmla="*/ 4591 h 1144126"/>
              <a:gd name="connsiteX3515" fmla="*/ 2730489 w 5205179"/>
              <a:gd name="connsiteY3515" fmla="*/ 16897 h 1144126"/>
              <a:gd name="connsiteX3516" fmla="*/ 2724922 w 5205179"/>
              <a:gd name="connsiteY3516" fmla="*/ 34184 h 1144126"/>
              <a:gd name="connsiteX3517" fmla="*/ 2764673 w 5205179"/>
              <a:gd name="connsiteY3517" fmla="*/ 34184 h 1144126"/>
              <a:gd name="connsiteX3518" fmla="*/ 2764673 w 5205179"/>
              <a:gd name="connsiteY3518" fmla="*/ 185864 h 1144126"/>
              <a:gd name="connsiteX3519" fmla="*/ 2754320 w 5205179"/>
              <a:gd name="connsiteY3519" fmla="*/ 185864 h 1144126"/>
              <a:gd name="connsiteX3520" fmla="*/ 2754320 w 5205179"/>
              <a:gd name="connsiteY3520" fmla="*/ 169846 h 1144126"/>
              <a:gd name="connsiteX3521" fmla="*/ 2704509 w 5205179"/>
              <a:gd name="connsiteY3521" fmla="*/ 169846 h 1144126"/>
              <a:gd name="connsiteX3522" fmla="*/ 2704509 w 5205179"/>
              <a:gd name="connsiteY3522" fmla="*/ 187231 h 1144126"/>
              <a:gd name="connsiteX3523" fmla="*/ 2694059 w 5205179"/>
              <a:gd name="connsiteY3523" fmla="*/ 187231 h 1144126"/>
              <a:gd name="connsiteX3524" fmla="*/ 2694059 w 5205179"/>
              <a:gd name="connsiteY3524" fmla="*/ 34184 h 1144126"/>
              <a:gd name="connsiteX3525" fmla="*/ 2714471 w 5205179"/>
              <a:gd name="connsiteY3525" fmla="*/ 34184 h 1144126"/>
              <a:gd name="connsiteX3526" fmla="*/ 2723652 w 5205179"/>
              <a:gd name="connsiteY3526" fmla="*/ 2247 h 1144126"/>
              <a:gd name="connsiteX3527" fmla="*/ 56648 w 5205179"/>
              <a:gd name="connsiteY3527" fmla="*/ 2051 h 1144126"/>
              <a:gd name="connsiteX3528" fmla="*/ 67391 w 5205179"/>
              <a:gd name="connsiteY3528" fmla="*/ 2051 h 1144126"/>
              <a:gd name="connsiteX3529" fmla="*/ 67391 w 5205179"/>
              <a:gd name="connsiteY3529" fmla="*/ 30864 h 1144126"/>
              <a:gd name="connsiteX3530" fmla="*/ 121597 w 5205179"/>
              <a:gd name="connsiteY3530" fmla="*/ 30864 h 1144126"/>
              <a:gd name="connsiteX3531" fmla="*/ 121597 w 5205179"/>
              <a:gd name="connsiteY3531" fmla="*/ 2051 h 1144126"/>
              <a:gd name="connsiteX3532" fmla="*/ 132438 w 5205179"/>
              <a:gd name="connsiteY3532" fmla="*/ 2051 h 1144126"/>
              <a:gd name="connsiteX3533" fmla="*/ 132438 w 5205179"/>
              <a:gd name="connsiteY3533" fmla="*/ 30864 h 1144126"/>
              <a:gd name="connsiteX3534" fmla="*/ 188207 w 5205179"/>
              <a:gd name="connsiteY3534" fmla="*/ 30864 h 1144126"/>
              <a:gd name="connsiteX3535" fmla="*/ 188207 w 5205179"/>
              <a:gd name="connsiteY3535" fmla="*/ 40826 h 1144126"/>
              <a:gd name="connsiteX3536" fmla="*/ 132438 w 5205179"/>
              <a:gd name="connsiteY3536" fmla="*/ 40826 h 1144126"/>
              <a:gd name="connsiteX3537" fmla="*/ 132438 w 5205179"/>
              <a:gd name="connsiteY3537" fmla="*/ 62801 h 1144126"/>
              <a:gd name="connsiteX3538" fmla="*/ 121597 w 5205179"/>
              <a:gd name="connsiteY3538" fmla="*/ 62801 h 1144126"/>
              <a:gd name="connsiteX3539" fmla="*/ 121597 w 5205179"/>
              <a:gd name="connsiteY3539" fmla="*/ 40826 h 1144126"/>
              <a:gd name="connsiteX3540" fmla="*/ 67391 w 5205179"/>
              <a:gd name="connsiteY3540" fmla="*/ 40826 h 1144126"/>
              <a:gd name="connsiteX3541" fmla="*/ 67391 w 5205179"/>
              <a:gd name="connsiteY3541" fmla="*/ 62801 h 1144126"/>
              <a:gd name="connsiteX3542" fmla="*/ 56648 w 5205179"/>
              <a:gd name="connsiteY3542" fmla="*/ 62801 h 1144126"/>
              <a:gd name="connsiteX3543" fmla="*/ 56648 w 5205179"/>
              <a:gd name="connsiteY3543" fmla="*/ 40826 h 1144126"/>
              <a:gd name="connsiteX3544" fmla="*/ 586 w 5205179"/>
              <a:gd name="connsiteY3544" fmla="*/ 40826 h 1144126"/>
              <a:gd name="connsiteX3545" fmla="*/ 586 w 5205179"/>
              <a:gd name="connsiteY3545" fmla="*/ 30864 h 1144126"/>
              <a:gd name="connsiteX3546" fmla="*/ 56648 w 5205179"/>
              <a:gd name="connsiteY3546" fmla="*/ 30864 h 1144126"/>
              <a:gd name="connsiteX3547" fmla="*/ 5062877 w 5205179"/>
              <a:gd name="connsiteY3547" fmla="*/ 1465 h 1144126"/>
              <a:gd name="connsiteX3548" fmla="*/ 5073815 w 5205179"/>
              <a:gd name="connsiteY3548" fmla="*/ 4005 h 1144126"/>
              <a:gd name="connsiteX3549" fmla="*/ 5057993 w 5205179"/>
              <a:gd name="connsiteY3549" fmla="*/ 40044 h 1144126"/>
              <a:gd name="connsiteX3550" fmla="*/ 5139644 w 5205179"/>
              <a:gd name="connsiteY3550" fmla="*/ 40044 h 1144126"/>
              <a:gd name="connsiteX3551" fmla="*/ 5139644 w 5205179"/>
              <a:gd name="connsiteY3551" fmla="*/ 50202 h 1144126"/>
              <a:gd name="connsiteX3552" fmla="*/ 5117864 w 5205179"/>
              <a:gd name="connsiteY3552" fmla="*/ 50202 h 1144126"/>
              <a:gd name="connsiteX3553" fmla="*/ 5085047 w 5205179"/>
              <a:gd name="connsiteY3553" fmla="*/ 142401 h 1144126"/>
              <a:gd name="connsiteX3554" fmla="*/ 5141207 w 5205179"/>
              <a:gd name="connsiteY3554" fmla="*/ 178245 h 1144126"/>
              <a:gd name="connsiteX3555" fmla="*/ 5134273 w 5205179"/>
              <a:gd name="connsiteY3555" fmla="*/ 188208 h 1144126"/>
              <a:gd name="connsiteX3556" fmla="*/ 5077820 w 5205179"/>
              <a:gd name="connsiteY3556" fmla="*/ 150801 h 1144126"/>
              <a:gd name="connsiteX3557" fmla="*/ 5027814 w 5205179"/>
              <a:gd name="connsiteY3557" fmla="*/ 189868 h 1144126"/>
              <a:gd name="connsiteX3558" fmla="*/ 5020391 w 5205179"/>
              <a:gd name="connsiteY3558" fmla="*/ 180687 h 1144126"/>
              <a:gd name="connsiteX3559" fmla="*/ 5070691 w 5205179"/>
              <a:gd name="connsiteY3559" fmla="*/ 142401 h 1144126"/>
              <a:gd name="connsiteX3560" fmla="*/ 5042269 w 5205179"/>
              <a:gd name="connsiteY3560" fmla="*/ 68271 h 1144126"/>
              <a:gd name="connsiteX3561" fmla="*/ 5025470 w 5205179"/>
              <a:gd name="connsiteY3561" fmla="*/ 92883 h 1144126"/>
              <a:gd name="connsiteX3562" fmla="*/ 5017851 w 5205179"/>
              <a:gd name="connsiteY3562" fmla="*/ 84484 h 1144126"/>
              <a:gd name="connsiteX3563" fmla="*/ 5062877 w 5205179"/>
              <a:gd name="connsiteY3563" fmla="*/ 1465 h 1144126"/>
              <a:gd name="connsiteX3564" fmla="*/ 4832328 w 5205179"/>
              <a:gd name="connsiteY3564" fmla="*/ 1465 h 1144126"/>
              <a:gd name="connsiteX3565" fmla="*/ 4843463 w 5205179"/>
              <a:gd name="connsiteY3565" fmla="*/ 1465 h 1144126"/>
              <a:gd name="connsiteX3566" fmla="*/ 4843463 w 5205179"/>
              <a:gd name="connsiteY3566" fmla="*/ 33012 h 1144126"/>
              <a:gd name="connsiteX3567" fmla="*/ 4925113 w 5205179"/>
              <a:gd name="connsiteY3567" fmla="*/ 33012 h 1144126"/>
              <a:gd name="connsiteX3568" fmla="*/ 4925113 w 5205179"/>
              <a:gd name="connsiteY3568" fmla="*/ 43463 h 1144126"/>
              <a:gd name="connsiteX3569" fmla="*/ 4843463 w 5205179"/>
              <a:gd name="connsiteY3569" fmla="*/ 43463 h 1144126"/>
              <a:gd name="connsiteX3570" fmla="*/ 4843463 w 5205179"/>
              <a:gd name="connsiteY3570" fmla="*/ 79991 h 1144126"/>
              <a:gd name="connsiteX3571" fmla="*/ 4912514 w 5205179"/>
              <a:gd name="connsiteY3571" fmla="*/ 79991 h 1144126"/>
              <a:gd name="connsiteX3572" fmla="*/ 4912514 w 5205179"/>
              <a:gd name="connsiteY3572" fmla="*/ 90246 h 1144126"/>
              <a:gd name="connsiteX3573" fmla="*/ 4843463 w 5205179"/>
              <a:gd name="connsiteY3573" fmla="*/ 90246 h 1144126"/>
              <a:gd name="connsiteX3574" fmla="*/ 4843463 w 5205179"/>
              <a:gd name="connsiteY3574" fmla="*/ 127262 h 1144126"/>
              <a:gd name="connsiteX3575" fmla="*/ 4931071 w 5205179"/>
              <a:gd name="connsiteY3575" fmla="*/ 127262 h 1144126"/>
              <a:gd name="connsiteX3576" fmla="*/ 4931071 w 5205179"/>
              <a:gd name="connsiteY3576" fmla="*/ 137615 h 1144126"/>
              <a:gd name="connsiteX3577" fmla="*/ 4843463 w 5205179"/>
              <a:gd name="connsiteY3577" fmla="*/ 137615 h 1144126"/>
              <a:gd name="connsiteX3578" fmla="*/ 4843463 w 5205179"/>
              <a:gd name="connsiteY3578" fmla="*/ 190649 h 1144126"/>
              <a:gd name="connsiteX3579" fmla="*/ 4832328 w 5205179"/>
              <a:gd name="connsiteY3579" fmla="*/ 190649 h 1144126"/>
              <a:gd name="connsiteX3580" fmla="*/ 4832328 w 5205179"/>
              <a:gd name="connsiteY3580" fmla="*/ 137615 h 1144126"/>
              <a:gd name="connsiteX3581" fmla="*/ 4744915 w 5205179"/>
              <a:gd name="connsiteY3581" fmla="*/ 137615 h 1144126"/>
              <a:gd name="connsiteX3582" fmla="*/ 4744915 w 5205179"/>
              <a:gd name="connsiteY3582" fmla="*/ 127262 h 1144126"/>
              <a:gd name="connsiteX3583" fmla="*/ 4832328 w 5205179"/>
              <a:gd name="connsiteY3583" fmla="*/ 127262 h 1144126"/>
              <a:gd name="connsiteX3584" fmla="*/ 4832328 w 5205179"/>
              <a:gd name="connsiteY3584" fmla="*/ 90246 h 1144126"/>
              <a:gd name="connsiteX3585" fmla="*/ 4763277 w 5205179"/>
              <a:gd name="connsiteY3585" fmla="*/ 90246 h 1144126"/>
              <a:gd name="connsiteX3586" fmla="*/ 4763277 w 5205179"/>
              <a:gd name="connsiteY3586" fmla="*/ 79991 h 1144126"/>
              <a:gd name="connsiteX3587" fmla="*/ 4832328 w 5205179"/>
              <a:gd name="connsiteY3587" fmla="*/ 79991 h 1144126"/>
              <a:gd name="connsiteX3588" fmla="*/ 4832328 w 5205179"/>
              <a:gd name="connsiteY3588" fmla="*/ 43463 h 1144126"/>
              <a:gd name="connsiteX3589" fmla="*/ 4750873 w 5205179"/>
              <a:gd name="connsiteY3589" fmla="*/ 43463 h 1144126"/>
              <a:gd name="connsiteX3590" fmla="*/ 4750873 w 5205179"/>
              <a:gd name="connsiteY3590" fmla="*/ 33012 h 1144126"/>
              <a:gd name="connsiteX3591" fmla="*/ 4832328 w 5205179"/>
              <a:gd name="connsiteY3591" fmla="*/ 33012 h 1144126"/>
              <a:gd name="connsiteX3592" fmla="*/ 2979934 w 5205179"/>
              <a:gd name="connsiteY3592" fmla="*/ 1270 h 1144126"/>
              <a:gd name="connsiteX3593" fmla="*/ 2992338 w 5205179"/>
              <a:gd name="connsiteY3593" fmla="*/ 2833 h 1144126"/>
              <a:gd name="connsiteX3594" fmla="*/ 2988822 w 5205179"/>
              <a:gd name="connsiteY3594" fmla="*/ 7423 h 1144126"/>
              <a:gd name="connsiteX3595" fmla="*/ 2988334 w 5205179"/>
              <a:gd name="connsiteY3595" fmla="*/ 8009 h 1144126"/>
              <a:gd name="connsiteX3596" fmla="*/ 3075161 w 5205179"/>
              <a:gd name="connsiteY3596" fmla="*/ 72861 h 1144126"/>
              <a:gd name="connsiteX3597" fmla="*/ 3067738 w 5205179"/>
              <a:gd name="connsiteY3597" fmla="*/ 82823 h 1144126"/>
              <a:gd name="connsiteX3598" fmla="*/ 2981692 w 5205179"/>
              <a:gd name="connsiteY3598" fmla="*/ 16213 h 1144126"/>
              <a:gd name="connsiteX3599" fmla="*/ 2893302 w 5205179"/>
              <a:gd name="connsiteY3599" fmla="*/ 85265 h 1144126"/>
              <a:gd name="connsiteX3600" fmla="*/ 2885684 w 5205179"/>
              <a:gd name="connsiteY3600" fmla="*/ 75596 h 1144126"/>
              <a:gd name="connsiteX3601" fmla="*/ 2979934 w 5205179"/>
              <a:gd name="connsiteY3601" fmla="*/ 1270 h 1144126"/>
              <a:gd name="connsiteX3602" fmla="*/ 1318533 w 5205179"/>
              <a:gd name="connsiteY3602" fmla="*/ 1270 h 1144126"/>
              <a:gd name="connsiteX3603" fmla="*/ 1329472 w 5205179"/>
              <a:gd name="connsiteY3603" fmla="*/ 5665 h 1144126"/>
              <a:gd name="connsiteX3604" fmla="*/ 1313650 w 5205179"/>
              <a:gd name="connsiteY3604" fmla="*/ 23246 h 1144126"/>
              <a:gd name="connsiteX3605" fmla="*/ 1408095 w 5205179"/>
              <a:gd name="connsiteY3605" fmla="*/ 23246 h 1144126"/>
              <a:gd name="connsiteX3606" fmla="*/ 1408095 w 5205179"/>
              <a:gd name="connsiteY3606" fmla="*/ 34477 h 1144126"/>
              <a:gd name="connsiteX3607" fmla="*/ 1302320 w 5205179"/>
              <a:gd name="connsiteY3607" fmla="*/ 105873 h 1144126"/>
              <a:gd name="connsiteX3608" fmla="*/ 1407705 w 5205179"/>
              <a:gd name="connsiteY3608" fmla="*/ 105873 h 1144126"/>
              <a:gd name="connsiteX3609" fmla="*/ 1407705 w 5205179"/>
              <a:gd name="connsiteY3609" fmla="*/ 190259 h 1144126"/>
              <a:gd name="connsiteX3610" fmla="*/ 1396864 w 5205179"/>
              <a:gd name="connsiteY3610" fmla="*/ 190259 h 1144126"/>
              <a:gd name="connsiteX3611" fmla="*/ 1396864 w 5205179"/>
              <a:gd name="connsiteY3611" fmla="*/ 177464 h 1144126"/>
              <a:gd name="connsiteX3612" fmla="*/ 1288452 w 5205179"/>
              <a:gd name="connsiteY3612" fmla="*/ 177464 h 1144126"/>
              <a:gd name="connsiteX3613" fmla="*/ 1288452 w 5205179"/>
              <a:gd name="connsiteY3613" fmla="*/ 190259 h 1144126"/>
              <a:gd name="connsiteX3614" fmla="*/ 1277708 w 5205179"/>
              <a:gd name="connsiteY3614" fmla="*/ 190259 h 1144126"/>
              <a:gd name="connsiteX3615" fmla="*/ 1277708 w 5205179"/>
              <a:gd name="connsiteY3615" fmla="*/ 115445 h 1144126"/>
              <a:gd name="connsiteX3616" fmla="*/ 1244110 w 5205179"/>
              <a:gd name="connsiteY3616" fmla="*/ 127067 h 1144126"/>
              <a:gd name="connsiteX3617" fmla="*/ 1238250 w 5205179"/>
              <a:gd name="connsiteY3617" fmla="*/ 116812 h 1144126"/>
              <a:gd name="connsiteX3618" fmla="*/ 1394715 w 5205179"/>
              <a:gd name="connsiteY3618" fmla="*/ 33403 h 1144126"/>
              <a:gd name="connsiteX3619" fmla="*/ 1303492 w 5205179"/>
              <a:gd name="connsiteY3619" fmla="*/ 33403 h 1144126"/>
              <a:gd name="connsiteX3620" fmla="*/ 1291870 w 5205179"/>
              <a:gd name="connsiteY3620" fmla="*/ 43658 h 1144126"/>
              <a:gd name="connsiteX3621" fmla="*/ 1316385 w 5205179"/>
              <a:gd name="connsiteY3621" fmla="*/ 65634 h 1144126"/>
              <a:gd name="connsiteX3622" fmla="*/ 1321854 w 5205179"/>
              <a:gd name="connsiteY3622" fmla="*/ 70615 h 1144126"/>
              <a:gd name="connsiteX3623" fmla="*/ 1312673 w 5205179"/>
              <a:gd name="connsiteY3623" fmla="*/ 78233 h 1144126"/>
              <a:gd name="connsiteX3624" fmla="*/ 1284056 w 5205179"/>
              <a:gd name="connsiteY3624" fmla="*/ 50007 h 1144126"/>
              <a:gd name="connsiteX3625" fmla="*/ 1248310 w 5205179"/>
              <a:gd name="connsiteY3625" fmla="*/ 75010 h 1144126"/>
              <a:gd name="connsiteX3626" fmla="*/ 1241278 w 5205179"/>
              <a:gd name="connsiteY3626" fmla="*/ 66024 h 1144126"/>
              <a:gd name="connsiteX3627" fmla="*/ 1318533 w 5205179"/>
              <a:gd name="connsiteY3627" fmla="*/ 1270 h 1144126"/>
              <a:gd name="connsiteX3628" fmla="*/ 314688 w 5205179"/>
              <a:gd name="connsiteY3628" fmla="*/ 1270 h 1144126"/>
              <a:gd name="connsiteX3629" fmla="*/ 324455 w 5205179"/>
              <a:gd name="connsiteY3629" fmla="*/ 1270 h 1144126"/>
              <a:gd name="connsiteX3630" fmla="*/ 324455 w 5205179"/>
              <a:gd name="connsiteY3630" fmla="*/ 21390 h 1144126"/>
              <a:gd name="connsiteX3631" fmla="*/ 384716 w 5205179"/>
              <a:gd name="connsiteY3631" fmla="*/ 21390 h 1144126"/>
              <a:gd name="connsiteX3632" fmla="*/ 384716 w 5205179"/>
              <a:gd name="connsiteY3632" fmla="*/ 29985 h 1144126"/>
              <a:gd name="connsiteX3633" fmla="*/ 324455 w 5205179"/>
              <a:gd name="connsiteY3633" fmla="*/ 29985 h 1144126"/>
              <a:gd name="connsiteX3634" fmla="*/ 324455 w 5205179"/>
              <a:gd name="connsiteY3634" fmla="*/ 48835 h 1144126"/>
              <a:gd name="connsiteX3635" fmla="*/ 376317 w 5205179"/>
              <a:gd name="connsiteY3635" fmla="*/ 48835 h 1144126"/>
              <a:gd name="connsiteX3636" fmla="*/ 376317 w 5205179"/>
              <a:gd name="connsiteY3636" fmla="*/ 94641 h 1144126"/>
              <a:gd name="connsiteX3637" fmla="*/ 262240 w 5205179"/>
              <a:gd name="connsiteY3637" fmla="*/ 94641 h 1144126"/>
              <a:gd name="connsiteX3638" fmla="*/ 262240 w 5205179"/>
              <a:gd name="connsiteY3638" fmla="*/ 48835 h 1144126"/>
              <a:gd name="connsiteX3639" fmla="*/ 314688 w 5205179"/>
              <a:gd name="connsiteY3639" fmla="*/ 48835 h 1144126"/>
              <a:gd name="connsiteX3640" fmla="*/ 314688 w 5205179"/>
              <a:gd name="connsiteY3640" fmla="*/ 29985 h 1144126"/>
              <a:gd name="connsiteX3641" fmla="*/ 258821 w 5205179"/>
              <a:gd name="connsiteY3641" fmla="*/ 29985 h 1144126"/>
              <a:gd name="connsiteX3642" fmla="*/ 258821 w 5205179"/>
              <a:gd name="connsiteY3642" fmla="*/ 21390 h 1144126"/>
              <a:gd name="connsiteX3643" fmla="*/ 314688 w 5205179"/>
              <a:gd name="connsiteY3643" fmla="*/ 21390 h 1144126"/>
              <a:gd name="connsiteX3644" fmla="*/ 4440919 w 5205179"/>
              <a:gd name="connsiteY3644" fmla="*/ 977 h 1144126"/>
              <a:gd name="connsiteX3645" fmla="*/ 4441603 w 5205179"/>
              <a:gd name="connsiteY3645" fmla="*/ 3614 h 1144126"/>
              <a:gd name="connsiteX3646" fmla="*/ 4446291 w 5205179"/>
              <a:gd name="connsiteY3646" fmla="*/ 24808 h 1144126"/>
              <a:gd name="connsiteX3647" fmla="*/ 4520519 w 5205179"/>
              <a:gd name="connsiteY3647" fmla="*/ 24808 h 1144126"/>
              <a:gd name="connsiteX3648" fmla="*/ 4520519 w 5205179"/>
              <a:gd name="connsiteY3648" fmla="*/ 34477 h 1144126"/>
              <a:gd name="connsiteX3649" fmla="*/ 4363077 w 5205179"/>
              <a:gd name="connsiteY3649" fmla="*/ 34477 h 1144126"/>
              <a:gd name="connsiteX3650" fmla="*/ 4363077 w 5205179"/>
              <a:gd name="connsiteY3650" fmla="*/ 89074 h 1144126"/>
              <a:gd name="connsiteX3651" fmla="*/ 4358585 w 5205179"/>
              <a:gd name="connsiteY3651" fmla="*/ 147675 h 1144126"/>
              <a:gd name="connsiteX3652" fmla="*/ 4340907 w 5205179"/>
              <a:gd name="connsiteY3652" fmla="*/ 189868 h 1144126"/>
              <a:gd name="connsiteX3653" fmla="*/ 4332507 w 5205179"/>
              <a:gd name="connsiteY3653" fmla="*/ 182640 h 1144126"/>
              <a:gd name="connsiteX3654" fmla="*/ 4349111 w 5205179"/>
              <a:gd name="connsiteY3654" fmla="*/ 143964 h 1144126"/>
              <a:gd name="connsiteX3655" fmla="*/ 4352725 w 5205179"/>
              <a:gd name="connsiteY3655" fmla="*/ 87804 h 1144126"/>
              <a:gd name="connsiteX3656" fmla="*/ 4352725 w 5205179"/>
              <a:gd name="connsiteY3656" fmla="*/ 24808 h 1144126"/>
              <a:gd name="connsiteX3657" fmla="*/ 4435547 w 5205179"/>
              <a:gd name="connsiteY3657" fmla="*/ 24808 h 1144126"/>
              <a:gd name="connsiteX3658" fmla="*/ 4434669 w 5205179"/>
              <a:gd name="connsiteY3658" fmla="*/ 20608 h 1144126"/>
              <a:gd name="connsiteX3659" fmla="*/ 4430762 w 5205179"/>
              <a:gd name="connsiteY3659" fmla="*/ 3028 h 1144126"/>
              <a:gd name="connsiteX3660" fmla="*/ 3803823 w 5205179"/>
              <a:gd name="connsiteY3660" fmla="*/ 977 h 1144126"/>
              <a:gd name="connsiteX3661" fmla="*/ 3813981 w 5205179"/>
              <a:gd name="connsiteY3661" fmla="*/ 977 h 1144126"/>
              <a:gd name="connsiteX3662" fmla="*/ 3813981 w 5205179"/>
              <a:gd name="connsiteY3662" fmla="*/ 19046 h 1144126"/>
              <a:gd name="connsiteX3663" fmla="*/ 3902371 w 5205179"/>
              <a:gd name="connsiteY3663" fmla="*/ 19046 h 1144126"/>
              <a:gd name="connsiteX3664" fmla="*/ 3902371 w 5205179"/>
              <a:gd name="connsiteY3664" fmla="*/ 27445 h 1144126"/>
              <a:gd name="connsiteX3665" fmla="*/ 3813981 w 5205179"/>
              <a:gd name="connsiteY3665" fmla="*/ 27445 h 1144126"/>
              <a:gd name="connsiteX3666" fmla="*/ 3813981 w 5205179"/>
              <a:gd name="connsiteY3666" fmla="*/ 41998 h 1144126"/>
              <a:gd name="connsiteX3667" fmla="*/ 3878247 w 5205179"/>
              <a:gd name="connsiteY3667" fmla="*/ 41998 h 1144126"/>
              <a:gd name="connsiteX3668" fmla="*/ 3878247 w 5205179"/>
              <a:gd name="connsiteY3668" fmla="*/ 76475 h 1144126"/>
              <a:gd name="connsiteX3669" fmla="*/ 3813981 w 5205179"/>
              <a:gd name="connsiteY3669" fmla="*/ 76475 h 1144126"/>
              <a:gd name="connsiteX3670" fmla="*/ 3813981 w 5205179"/>
              <a:gd name="connsiteY3670" fmla="*/ 91223 h 1144126"/>
              <a:gd name="connsiteX3671" fmla="*/ 3881763 w 5205179"/>
              <a:gd name="connsiteY3671" fmla="*/ 91223 h 1144126"/>
              <a:gd name="connsiteX3672" fmla="*/ 3881763 w 5205179"/>
              <a:gd name="connsiteY3672" fmla="*/ 117886 h 1144126"/>
              <a:gd name="connsiteX3673" fmla="*/ 3903836 w 5205179"/>
              <a:gd name="connsiteY3673" fmla="*/ 117886 h 1144126"/>
              <a:gd name="connsiteX3674" fmla="*/ 3903836 w 5205179"/>
              <a:gd name="connsiteY3674" fmla="*/ 126286 h 1144126"/>
              <a:gd name="connsiteX3675" fmla="*/ 3881763 w 5205179"/>
              <a:gd name="connsiteY3675" fmla="*/ 126286 h 1144126"/>
              <a:gd name="connsiteX3676" fmla="*/ 3881763 w 5205179"/>
              <a:gd name="connsiteY3676" fmla="*/ 163009 h 1144126"/>
              <a:gd name="connsiteX3677" fmla="*/ 3871801 w 5205179"/>
              <a:gd name="connsiteY3677" fmla="*/ 163009 h 1144126"/>
              <a:gd name="connsiteX3678" fmla="*/ 3871801 w 5205179"/>
              <a:gd name="connsiteY3678" fmla="*/ 153047 h 1144126"/>
              <a:gd name="connsiteX3679" fmla="*/ 3813981 w 5205179"/>
              <a:gd name="connsiteY3679" fmla="*/ 153047 h 1144126"/>
              <a:gd name="connsiteX3680" fmla="*/ 3813981 w 5205179"/>
              <a:gd name="connsiteY3680" fmla="*/ 163009 h 1144126"/>
              <a:gd name="connsiteX3681" fmla="*/ 3790150 w 5205179"/>
              <a:gd name="connsiteY3681" fmla="*/ 186645 h 1144126"/>
              <a:gd name="connsiteX3682" fmla="*/ 3764951 w 5205179"/>
              <a:gd name="connsiteY3682" fmla="*/ 187036 h 1144126"/>
              <a:gd name="connsiteX3683" fmla="*/ 3762803 w 5205179"/>
              <a:gd name="connsiteY3683" fmla="*/ 176292 h 1144126"/>
              <a:gd name="connsiteX3684" fmla="*/ 3788392 w 5205179"/>
              <a:gd name="connsiteY3684" fmla="*/ 176878 h 1144126"/>
              <a:gd name="connsiteX3685" fmla="*/ 3800698 w 5205179"/>
              <a:gd name="connsiteY3685" fmla="*/ 173753 h 1144126"/>
              <a:gd name="connsiteX3686" fmla="*/ 3803823 w 5205179"/>
              <a:gd name="connsiteY3686" fmla="*/ 161837 h 1144126"/>
              <a:gd name="connsiteX3687" fmla="*/ 3803823 w 5205179"/>
              <a:gd name="connsiteY3687" fmla="*/ 153047 h 1144126"/>
              <a:gd name="connsiteX3688" fmla="*/ 3727935 w 5205179"/>
              <a:gd name="connsiteY3688" fmla="*/ 153047 h 1144126"/>
              <a:gd name="connsiteX3689" fmla="*/ 3727935 w 5205179"/>
              <a:gd name="connsiteY3689" fmla="*/ 144647 h 1144126"/>
              <a:gd name="connsiteX3690" fmla="*/ 3803823 w 5205179"/>
              <a:gd name="connsiteY3690" fmla="*/ 144647 h 1144126"/>
              <a:gd name="connsiteX3691" fmla="*/ 3803823 w 5205179"/>
              <a:gd name="connsiteY3691" fmla="*/ 126286 h 1144126"/>
              <a:gd name="connsiteX3692" fmla="*/ 3715531 w 5205179"/>
              <a:gd name="connsiteY3692" fmla="*/ 126286 h 1144126"/>
              <a:gd name="connsiteX3693" fmla="*/ 3715531 w 5205179"/>
              <a:gd name="connsiteY3693" fmla="*/ 117886 h 1144126"/>
              <a:gd name="connsiteX3694" fmla="*/ 3803823 w 5205179"/>
              <a:gd name="connsiteY3694" fmla="*/ 117886 h 1144126"/>
              <a:gd name="connsiteX3695" fmla="*/ 3803823 w 5205179"/>
              <a:gd name="connsiteY3695" fmla="*/ 99622 h 1144126"/>
              <a:gd name="connsiteX3696" fmla="*/ 3728619 w 5205179"/>
              <a:gd name="connsiteY3696" fmla="*/ 99622 h 1144126"/>
              <a:gd name="connsiteX3697" fmla="*/ 3728619 w 5205179"/>
              <a:gd name="connsiteY3697" fmla="*/ 91223 h 1144126"/>
              <a:gd name="connsiteX3698" fmla="*/ 3803823 w 5205179"/>
              <a:gd name="connsiteY3698" fmla="*/ 91223 h 1144126"/>
              <a:gd name="connsiteX3699" fmla="*/ 3803823 w 5205179"/>
              <a:gd name="connsiteY3699" fmla="*/ 76475 h 1144126"/>
              <a:gd name="connsiteX3700" fmla="*/ 3740143 w 5205179"/>
              <a:gd name="connsiteY3700" fmla="*/ 76475 h 1144126"/>
              <a:gd name="connsiteX3701" fmla="*/ 3740143 w 5205179"/>
              <a:gd name="connsiteY3701" fmla="*/ 41998 h 1144126"/>
              <a:gd name="connsiteX3702" fmla="*/ 3803823 w 5205179"/>
              <a:gd name="connsiteY3702" fmla="*/ 41998 h 1144126"/>
              <a:gd name="connsiteX3703" fmla="*/ 3803823 w 5205179"/>
              <a:gd name="connsiteY3703" fmla="*/ 27445 h 1144126"/>
              <a:gd name="connsiteX3704" fmla="*/ 3716410 w 5205179"/>
              <a:gd name="connsiteY3704" fmla="*/ 27445 h 1144126"/>
              <a:gd name="connsiteX3705" fmla="*/ 3716410 w 5205179"/>
              <a:gd name="connsiteY3705" fmla="*/ 19046 h 1144126"/>
              <a:gd name="connsiteX3706" fmla="*/ 3803823 w 5205179"/>
              <a:gd name="connsiteY3706" fmla="*/ 19046 h 1144126"/>
              <a:gd name="connsiteX3707" fmla="*/ 1527349 w 5205179"/>
              <a:gd name="connsiteY3707" fmla="*/ 977 h 1144126"/>
              <a:gd name="connsiteX3708" fmla="*/ 1537506 w 5205179"/>
              <a:gd name="connsiteY3708" fmla="*/ 977 h 1144126"/>
              <a:gd name="connsiteX3709" fmla="*/ 1537506 w 5205179"/>
              <a:gd name="connsiteY3709" fmla="*/ 19046 h 1144126"/>
              <a:gd name="connsiteX3710" fmla="*/ 1625896 w 5205179"/>
              <a:gd name="connsiteY3710" fmla="*/ 19046 h 1144126"/>
              <a:gd name="connsiteX3711" fmla="*/ 1625896 w 5205179"/>
              <a:gd name="connsiteY3711" fmla="*/ 27445 h 1144126"/>
              <a:gd name="connsiteX3712" fmla="*/ 1537506 w 5205179"/>
              <a:gd name="connsiteY3712" fmla="*/ 27445 h 1144126"/>
              <a:gd name="connsiteX3713" fmla="*/ 1537506 w 5205179"/>
              <a:gd name="connsiteY3713" fmla="*/ 41998 h 1144126"/>
              <a:gd name="connsiteX3714" fmla="*/ 1601772 w 5205179"/>
              <a:gd name="connsiteY3714" fmla="*/ 41998 h 1144126"/>
              <a:gd name="connsiteX3715" fmla="*/ 1601772 w 5205179"/>
              <a:gd name="connsiteY3715" fmla="*/ 76475 h 1144126"/>
              <a:gd name="connsiteX3716" fmla="*/ 1537506 w 5205179"/>
              <a:gd name="connsiteY3716" fmla="*/ 76475 h 1144126"/>
              <a:gd name="connsiteX3717" fmla="*/ 1537506 w 5205179"/>
              <a:gd name="connsiteY3717" fmla="*/ 91223 h 1144126"/>
              <a:gd name="connsiteX3718" fmla="*/ 1605288 w 5205179"/>
              <a:gd name="connsiteY3718" fmla="*/ 91223 h 1144126"/>
              <a:gd name="connsiteX3719" fmla="*/ 1605288 w 5205179"/>
              <a:gd name="connsiteY3719" fmla="*/ 117886 h 1144126"/>
              <a:gd name="connsiteX3720" fmla="*/ 1627361 w 5205179"/>
              <a:gd name="connsiteY3720" fmla="*/ 117886 h 1144126"/>
              <a:gd name="connsiteX3721" fmla="*/ 1627361 w 5205179"/>
              <a:gd name="connsiteY3721" fmla="*/ 126286 h 1144126"/>
              <a:gd name="connsiteX3722" fmla="*/ 1605288 w 5205179"/>
              <a:gd name="connsiteY3722" fmla="*/ 126286 h 1144126"/>
              <a:gd name="connsiteX3723" fmla="*/ 1605288 w 5205179"/>
              <a:gd name="connsiteY3723" fmla="*/ 163009 h 1144126"/>
              <a:gd name="connsiteX3724" fmla="*/ 1595326 w 5205179"/>
              <a:gd name="connsiteY3724" fmla="*/ 163009 h 1144126"/>
              <a:gd name="connsiteX3725" fmla="*/ 1595326 w 5205179"/>
              <a:gd name="connsiteY3725" fmla="*/ 153047 h 1144126"/>
              <a:gd name="connsiteX3726" fmla="*/ 1537506 w 5205179"/>
              <a:gd name="connsiteY3726" fmla="*/ 153047 h 1144126"/>
              <a:gd name="connsiteX3727" fmla="*/ 1537506 w 5205179"/>
              <a:gd name="connsiteY3727" fmla="*/ 163009 h 1144126"/>
              <a:gd name="connsiteX3728" fmla="*/ 1513675 w 5205179"/>
              <a:gd name="connsiteY3728" fmla="*/ 186645 h 1144126"/>
              <a:gd name="connsiteX3729" fmla="*/ 1488477 w 5205179"/>
              <a:gd name="connsiteY3729" fmla="*/ 187036 h 1144126"/>
              <a:gd name="connsiteX3730" fmla="*/ 1486328 w 5205179"/>
              <a:gd name="connsiteY3730" fmla="*/ 176292 h 1144126"/>
              <a:gd name="connsiteX3731" fmla="*/ 1511917 w 5205179"/>
              <a:gd name="connsiteY3731" fmla="*/ 176878 h 1144126"/>
              <a:gd name="connsiteX3732" fmla="*/ 1524223 w 5205179"/>
              <a:gd name="connsiteY3732" fmla="*/ 173753 h 1144126"/>
              <a:gd name="connsiteX3733" fmla="*/ 1527349 w 5205179"/>
              <a:gd name="connsiteY3733" fmla="*/ 161837 h 1144126"/>
              <a:gd name="connsiteX3734" fmla="*/ 1527349 w 5205179"/>
              <a:gd name="connsiteY3734" fmla="*/ 153047 h 1144126"/>
              <a:gd name="connsiteX3735" fmla="*/ 1451460 w 5205179"/>
              <a:gd name="connsiteY3735" fmla="*/ 153047 h 1144126"/>
              <a:gd name="connsiteX3736" fmla="*/ 1451460 w 5205179"/>
              <a:gd name="connsiteY3736" fmla="*/ 144647 h 1144126"/>
              <a:gd name="connsiteX3737" fmla="*/ 1527349 w 5205179"/>
              <a:gd name="connsiteY3737" fmla="*/ 144647 h 1144126"/>
              <a:gd name="connsiteX3738" fmla="*/ 1527349 w 5205179"/>
              <a:gd name="connsiteY3738" fmla="*/ 126286 h 1144126"/>
              <a:gd name="connsiteX3739" fmla="*/ 1439056 w 5205179"/>
              <a:gd name="connsiteY3739" fmla="*/ 126286 h 1144126"/>
              <a:gd name="connsiteX3740" fmla="*/ 1439056 w 5205179"/>
              <a:gd name="connsiteY3740" fmla="*/ 117886 h 1144126"/>
              <a:gd name="connsiteX3741" fmla="*/ 1527349 w 5205179"/>
              <a:gd name="connsiteY3741" fmla="*/ 117886 h 1144126"/>
              <a:gd name="connsiteX3742" fmla="*/ 1527349 w 5205179"/>
              <a:gd name="connsiteY3742" fmla="*/ 99622 h 1144126"/>
              <a:gd name="connsiteX3743" fmla="*/ 1452144 w 5205179"/>
              <a:gd name="connsiteY3743" fmla="*/ 99622 h 1144126"/>
              <a:gd name="connsiteX3744" fmla="*/ 1452144 w 5205179"/>
              <a:gd name="connsiteY3744" fmla="*/ 91223 h 1144126"/>
              <a:gd name="connsiteX3745" fmla="*/ 1527349 w 5205179"/>
              <a:gd name="connsiteY3745" fmla="*/ 91223 h 1144126"/>
              <a:gd name="connsiteX3746" fmla="*/ 1527349 w 5205179"/>
              <a:gd name="connsiteY3746" fmla="*/ 76475 h 1144126"/>
              <a:gd name="connsiteX3747" fmla="*/ 1463669 w 5205179"/>
              <a:gd name="connsiteY3747" fmla="*/ 76475 h 1144126"/>
              <a:gd name="connsiteX3748" fmla="*/ 1463669 w 5205179"/>
              <a:gd name="connsiteY3748" fmla="*/ 41998 h 1144126"/>
              <a:gd name="connsiteX3749" fmla="*/ 1527349 w 5205179"/>
              <a:gd name="connsiteY3749" fmla="*/ 41998 h 1144126"/>
              <a:gd name="connsiteX3750" fmla="*/ 1527349 w 5205179"/>
              <a:gd name="connsiteY3750" fmla="*/ 27445 h 1144126"/>
              <a:gd name="connsiteX3751" fmla="*/ 1439935 w 5205179"/>
              <a:gd name="connsiteY3751" fmla="*/ 27445 h 1144126"/>
              <a:gd name="connsiteX3752" fmla="*/ 1439935 w 5205179"/>
              <a:gd name="connsiteY3752" fmla="*/ 19046 h 1144126"/>
              <a:gd name="connsiteX3753" fmla="*/ 1527349 w 5205179"/>
              <a:gd name="connsiteY3753" fmla="*/ 19046 h 1144126"/>
              <a:gd name="connsiteX3754" fmla="*/ 712203 w 5205179"/>
              <a:gd name="connsiteY3754" fmla="*/ 782 h 1144126"/>
              <a:gd name="connsiteX3755" fmla="*/ 728416 w 5205179"/>
              <a:gd name="connsiteY3755" fmla="*/ 25590 h 1144126"/>
              <a:gd name="connsiteX3756" fmla="*/ 719724 w 5205179"/>
              <a:gd name="connsiteY3756" fmla="*/ 30473 h 1144126"/>
              <a:gd name="connsiteX3757" fmla="*/ 797761 w 5205179"/>
              <a:gd name="connsiteY3757" fmla="*/ 30473 h 1144126"/>
              <a:gd name="connsiteX3758" fmla="*/ 797761 w 5205179"/>
              <a:gd name="connsiteY3758" fmla="*/ 63680 h 1144126"/>
              <a:gd name="connsiteX3759" fmla="*/ 787017 w 5205179"/>
              <a:gd name="connsiteY3759" fmla="*/ 63680 h 1144126"/>
              <a:gd name="connsiteX3760" fmla="*/ 787017 w 5205179"/>
              <a:gd name="connsiteY3760" fmla="*/ 40631 h 1144126"/>
              <a:gd name="connsiteX3761" fmla="*/ 641003 w 5205179"/>
              <a:gd name="connsiteY3761" fmla="*/ 40631 h 1144126"/>
              <a:gd name="connsiteX3762" fmla="*/ 641003 w 5205179"/>
              <a:gd name="connsiteY3762" fmla="*/ 63680 h 1144126"/>
              <a:gd name="connsiteX3763" fmla="*/ 630162 w 5205179"/>
              <a:gd name="connsiteY3763" fmla="*/ 63680 h 1144126"/>
              <a:gd name="connsiteX3764" fmla="*/ 630162 w 5205179"/>
              <a:gd name="connsiteY3764" fmla="*/ 30473 h 1144126"/>
              <a:gd name="connsiteX3765" fmla="*/ 717965 w 5205179"/>
              <a:gd name="connsiteY3765" fmla="*/ 30473 h 1144126"/>
              <a:gd name="connsiteX3766" fmla="*/ 702729 w 5205179"/>
              <a:gd name="connsiteY3766" fmla="*/ 5861 h 1144126"/>
              <a:gd name="connsiteX3767" fmla="*/ 4219747 w 5205179"/>
              <a:gd name="connsiteY3767" fmla="*/ 0 h 1144126"/>
              <a:gd name="connsiteX3768" fmla="*/ 4230588 w 5205179"/>
              <a:gd name="connsiteY3768" fmla="*/ 23441 h 1144126"/>
              <a:gd name="connsiteX3769" fmla="*/ 4221798 w 5205179"/>
              <a:gd name="connsiteY3769" fmla="*/ 26859 h 1144126"/>
              <a:gd name="connsiteX3770" fmla="*/ 4306183 w 5205179"/>
              <a:gd name="connsiteY3770" fmla="*/ 26859 h 1144126"/>
              <a:gd name="connsiteX3771" fmla="*/ 4306183 w 5205179"/>
              <a:gd name="connsiteY3771" fmla="*/ 55671 h 1144126"/>
              <a:gd name="connsiteX3772" fmla="*/ 4295733 w 5205179"/>
              <a:gd name="connsiteY3772" fmla="*/ 55671 h 1144126"/>
              <a:gd name="connsiteX3773" fmla="*/ 4295733 w 5205179"/>
              <a:gd name="connsiteY3773" fmla="*/ 36235 h 1144126"/>
              <a:gd name="connsiteX3774" fmla="*/ 4141710 w 5205179"/>
              <a:gd name="connsiteY3774" fmla="*/ 36235 h 1144126"/>
              <a:gd name="connsiteX3775" fmla="*/ 4141710 w 5205179"/>
              <a:gd name="connsiteY3775" fmla="*/ 55671 h 1144126"/>
              <a:gd name="connsiteX3776" fmla="*/ 4131357 w 5205179"/>
              <a:gd name="connsiteY3776" fmla="*/ 55671 h 1144126"/>
              <a:gd name="connsiteX3777" fmla="*/ 4131357 w 5205179"/>
              <a:gd name="connsiteY3777" fmla="*/ 26859 h 1144126"/>
              <a:gd name="connsiteX3778" fmla="*/ 4220137 w 5205179"/>
              <a:gd name="connsiteY3778" fmla="*/ 26859 h 1144126"/>
              <a:gd name="connsiteX3779" fmla="*/ 4209785 w 5205179"/>
              <a:gd name="connsiteY3779" fmla="*/ 3614 h 1144126"/>
              <a:gd name="connsiteX3780" fmla="*/ 3400597 w 5205179"/>
              <a:gd name="connsiteY3780" fmla="*/ 0 h 1144126"/>
              <a:gd name="connsiteX3781" fmla="*/ 3411438 w 5205179"/>
              <a:gd name="connsiteY3781" fmla="*/ 23441 h 1144126"/>
              <a:gd name="connsiteX3782" fmla="*/ 3402648 w 5205179"/>
              <a:gd name="connsiteY3782" fmla="*/ 26859 h 1144126"/>
              <a:gd name="connsiteX3783" fmla="*/ 3487033 w 5205179"/>
              <a:gd name="connsiteY3783" fmla="*/ 26859 h 1144126"/>
              <a:gd name="connsiteX3784" fmla="*/ 3487033 w 5205179"/>
              <a:gd name="connsiteY3784" fmla="*/ 55671 h 1144126"/>
              <a:gd name="connsiteX3785" fmla="*/ 3476583 w 5205179"/>
              <a:gd name="connsiteY3785" fmla="*/ 55671 h 1144126"/>
              <a:gd name="connsiteX3786" fmla="*/ 3476583 w 5205179"/>
              <a:gd name="connsiteY3786" fmla="*/ 36235 h 1144126"/>
              <a:gd name="connsiteX3787" fmla="*/ 3322560 w 5205179"/>
              <a:gd name="connsiteY3787" fmla="*/ 36235 h 1144126"/>
              <a:gd name="connsiteX3788" fmla="*/ 3322560 w 5205179"/>
              <a:gd name="connsiteY3788" fmla="*/ 55671 h 1144126"/>
              <a:gd name="connsiteX3789" fmla="*/ 3312207 w 5205179"/>
              <a:gd name="connsiteY3789" fmla="*/ 55671 h 1144126"/>
              <a:gd name="connsiteX3790" fmla="*/ 3312207 w 5205179"/>
              <a:gd name="connsiteY3790" fmla="*/ 26859 h 1144126"/>
              <a:gd name="connsiteX3791" fmla="*/ 3400987 w 5205179"/>
              <a:gd name="connsiteY3791" fmla="*/ 26859 h 1144126"/>
              <a:gd name="connsiteX3792" fmla="*/ 3390635 w 5205179"/>
              <a:gd name="connsiteY3792" fmla="*/ 3614 h 1144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</a:cxnLst>
            <a:rect l="l" t="t" r="r" b="b"/>
            <a:pathLst>
              <a:path w="5205179" h="1144126">
                <a:moveTo>
                  <a:pt x="4533533" y="1119123"/>
                </a:moveTo>
                <a:cubicBezTo>
                  <a:pt x="4541476" y="1125309"/>
                  <a:pt x="4548606" y="1131331"/>
                  <a:pt x="4554921" y="1137192"/>
                </a:cubicBezTo>
                <a:lnTo>
                  <a:pt x="4547401" y="1144126"/>
                </a:lnTo>
                <a:cubicBezTo>
                  <a:pt x="4546295" y="1143084"/>
                  <a:pt x="4544699" y="1141619"/>
                  <a:pt x="4542615" y="1139731"/>
                </a:cubicBezTo>
                <a:cubicBezTo>
                  <a:pt x="4536039" y="1133741"/>
                  <a:pt x="4530765" y="1129020"/>
                  <a:pt x="4526793" y="1125569"/>
                </a:cubicBezTo>
                <a:close/>
                <a:moveTo>
                  <a:pt x="4660697" y="1099492"/>
                </a:moveTo>
                <a:cubicBezTo>
                  <a:pt x="4658548" y="1099492"/>
                  <a:pt x="4656529" y="1099996"/>
                  <a:pt x="4654641" y="1101005"/>
                </a:cubicBezTo>
                <a:cubicBezTo>
                  <a:pt x="4652753" y="1102015"/>
                  <a:pt x="4651109" y="1103301"/>
                  <a:pt x="4649709" y="1104863"/>
                </a:cubicBezTo>
                <a:cubicBezTo>
                  <a:pt x="4648309" y="1106426"/>
                  <a:pt x="4647202" y="1108168"/>
                  <a:pt x="4646388" y="1110089"/>
                </a:cubicBezTo>
                <a:cubicBezTo>
                  <a:pt x="4645575" y="1112009"/>
                  <a:pt x="4645167" y="1113849"/>
                  <a:pt x="4645167" y="1115607"/>
                </a:cubicBezTo>
                <a:cubicBezTo>
                  <a:pt x="4645167" y="1117560"/>
                  <a:pt x="4645591" y="1119530"/>
                  <a:pt x="4646437" y="1121516"/>
                </a:cubicBezTo>
                <a:cubicBezTo>
                  <a:pt x="4647283" y="1123502"/>
                  <a:pt x="4648423" y="1125276"/>
                  <a:pt x="4649855" y="1126839"/>
                </a:cubicBezTo>
                <a:cubicBezTo>
                  <a:pt x="4651288" y="1128401"/>
                  <a:pt x="4652965" y="1129687"/>
                  <a:pt x="4654885" y="1130697"/>
                </a:cubicBezTo>
                <a:cubicBezTo>
                  <a:pt x="4656806" y="1131706"/>
                  <a:pt x="4658841" y="1132210"/>
                  <a:pt x="4660989" y="1132210"/>
                </a:cubicBezTo>
                <a:cubicBezTo>
                  <a:pt x="4662878" y="1132210"/>
                  <a:pt x="4664783" y="1131820"/>
                  <a:pt x="4666703" y="1131038"/>
                </a:cubicBezTo>
                <a:cubicBezTo>
                  <a:pt x="4668624" y="1130257"/>
                  <a:pt x="4670349" y="1129166"/>
                  <a:pt x="4671879" y="1127767"/>
                </a:cubicBezTo>
                <a:cubicBezTo>
                  <a:pt x="4673410" y="1126367"/>
                  <a:pt x="4674663" y="1124723"/>
                  <a:pt x="4675640" y="1122834"/>
                </a:cubicBezTo>
                <a:cubicBezTo>
                  <a:pt x="4676617" y="1120946"/>
                  <a:pt x="4677105" y="1118895"/>
                  <a:pt x="4677105" y="1116681"/>
                </a:cubicBezTo>
                <a:cubicBezTo>
                  <a:pt x="4677105" y="1114012"/>
                  <a:pt x="4676649" y="1111602"/>
                  <a:pt x="4675737" y="1109454"/>
                </a:cubicBezTo>
                <a:cubicBezTo>
                  <a:pt x="4674826" y="1107305"/>
                  <a:pt x="4673605" y="1105498"/>
                  <a:pt x="4672075" y="1104033"/>
                </a:cubicBezTo>
                <a:cubicBezTo>
                  <a:pt x="4670545" y="1102568"/>
                  <a:pt x="4668787" y="1101445"/>
                  <a:pt x="4666801" y="1100664"/>
                </a:cubicBezTo>
                <a:cubicBezTo>
                  <a:pt x="4664815" y="1099882"/>
                  <a:pt x="4662781" y="1099492"/>
                  <a:pt x="4660697" y="1099492"/>
                </a:cubicBezTo>
                <a:close/>
                <a:moveTo>
                  <a:pt x="4660989" y="1090408"/>
                </a:moveTo>
                <a:cubicBezTo>
                  <a:pt x="4664375" y="1090408"/>
                  <a:pt x="4667583" y="1091076"/>
                  <a:pt x="4670610" y="1092411"/>
                </a:cubicBezTo>
                <a:cubicBezTo>
                  <a:pt x="4673637" y="1093745"/>
                  <a:pt x="4676307" y="1095552"/>
                  <a:pt x="4678619" y="1097831"/>
                </a:cubicBezTo>
                <a:cubicBezTo>
                  <a:pt x="4680931" y="1100110"/>
                  <a:pt x="4682769" y="1102812"/>
                  <a:pt x="4684137" y="1105938"/>
                </a:cubicBezTo>
                <a:cubicBezTo>
                  <a:pt x="4685505" y="1109063"/>
                  <a:pt x="4686188" y="1112384"/>
                  <a:pt x="4686188" y="1115900"/>
                </a:cubicBezTo>
                <a:cubicBezTo>
                  <a:pt x="4686188" y="1119155"/>
                  <a:pt x="4685569" y="1122313"/>
                  <a:pt x="4684333" y="1125374"/>
                </a:cubicBezTo>
                <a:cubicBezTo>
                  <a:pt x="4683095" y="1128434"/>
                  <a:pt x="4681353" y="1131136"/>
                  <a:pt x="4679107" y="1133480"/>
                </a:cubicBezTo>
                <a:cubicBezTo>
                  <a:pt x="4676861" y="1135824"/>
                  <a:pt x="4674207" y="1137712"/>
                  <a:pt x="4671147" y="1139145"/>
                </a:cubicBezTo>
                <a:cubicBezTo>
                  <a:pt x="4668087" y="1140577"/>
                  <a:pt x="4664766" y="1141294"/>
                  <a:pt x="4661185" y="1141294"/>
                </a:cubicBezTo>
                <a:cubicBezTo>
                  <a:pt x="4657669" y="1141294"/>
                  <a:pt x="4654397" y="1140626"/>
                  <a:pt x="4651369" y="1139291"/>
                </a:cubicBezTo>
                <a:cubicBezTo>
                  <a:pt x="4648341" y="1137957"/>
                  <a:pt x="4645689" y="1136133"/>
                  <a:pt x="4643409" y="1133822"/>
                </a:cubicBezTo>
                <a:cubicBezTo>
                  <a:pt x="4641131" y="1131510"/>
                  <a:pt x="4639340" y="1128808"/>
                  <a:pt x="4638037" y="1125715"/>
                </a:cubicBezTo>
                <a:cubicBezTo>
                  <a:pt x="4636735" y="1122623"/>
                  <a:pt x="4636084" y="1119318"/>
                  <a:pt x="4636084" y="1115802"/>
                </a:cubicBezTo>
                <a:cubicBezTo>
                  <a:pt x="4636084" y="1112351"/>
                  <a:pt x="4636735" y="1109096"/>
                  <a:pt x="4638037" y="1106035"/>
                </a:cubicBezTo>
                <a:cubicBezTo>
                  <a:pt x="4639340" y="1102975"/>
                  <a:pt x="4641114" y="1100289"/>
                  <a:pt x="4643361" y="1097978"/>
                </a:cubicBezTo>
                <a:cubicBezTo>
                  <a:pt x="4645607" y="1095666"/>
                  <a:pt x="4648244" y="1093827"/>
                  <a:pt x="4651271" y="1092459"/>
                </a:cubicBezTo>
                <a:cubicBezTo>
                  <a:pt x="4654299" y="1091092"/>
                  <a:pt x="4657539" y="1090408"/>
                  <a:pt x="4660989" y="1090408"/>
                </a:cubicBezTo>
                <a:close/>
                <a:moveTo>
                  <a:pt x="1438168" y="1080544"/>
                </a:moveTo>
                <a:lnTo>
                  <a:pt x="1438168" y="1097343"/>
                </a:lnTo>
                <a:lnTo>
                  <a:pt x="1551464" y="1097343"/>
                </a:lnTo>
                <a:lnTo>
                  <a:pt x="1551464" y="1080544"/>
                </a:lnTo>
                <a:close/>
                <a:moveTo>
                  <a:pt x="4243992" y="1066968"/>
                </a:moveTo>
                <a:cubicBezTo>
                  <a:pt x="4246857" y="1068465"/>
                  <a:pt x="4250341" y="1069996"/>
                  <a:pt x="4254443" y="1071558"/>
                </a:cubicBezTo>
                <a:cubicBezTo>
                  <a:pt x="4246759" y="1098124"/>
                  <a:pt x="4240411" y="1120848"/>
                  <a:pt x="4235397" y="1139731"/>
                </a:cubicBezTo>
                <a:lnTo>
                  <a:pt x="4224361" y="1135140"/>
                </a:lnTo>
                <a:cubicBezTo>
                  <a:pt x="4231197" y="1114956"/>
                  <a:pt x="4237741" y="1092231"/>
                  <a:pt x="4243992" y="1066968"/>
                </a:cubicBezTo>
                <a:close/>
                <a:moveTo>
                  <a:pt x="3848923" y="1062964"/>
                </a:moveTo>
                <a:cubicBezTo>
                  <a:pt x="3852699" y="1064787"/>
                  <a:pt x="3856379" y="1066317"/>
                  <a:pt x="3859959" y="1067554"/>
                </a:cubicBezTo>
                <a:cubicBezTo>
                  <a:pt x="3851821" y="1092166"/>
                  <a:pt x="3844300" y="1116356"/>
                  <a:pt x="3837398" y="1140122"/>
                </a:cubicBezTo>
                <a:lnTo>
                  <a:pt x="3825580" y="1135922"/>
                </a:lnTo>
                <a:cubicBezTo>
                  <a:pt x="3834045" y="1113588"/>
                  <a:pt x="3841826" y="1089269"/>
                  <a:pt x="3848923" y="1062964"/>
                </a:cubicBezTo>
                <a:close/>
                <a:moveTo>
                  <a:pt x="3018834" y="1058764"/>
                </a:moveTo>
                <a:lnTo>
                  <a:pt x="3018834" y="1112970"/>
                </a:lnTo>
                <a:lnTo>
                  <a:pt x="3068645" y="1112970"/>
                </a:lnTo>
                <a:lnTo>
                  <a:pt x="3068645" y="1058764"/>
                </a:lnTo>
                <a:close/>
                <a:moveTo>
                  <a:pt x="1218609" y="1058764"/>
                </a:moveTo>
                <a:lnTo>
                  <a:pt x="1218609" y="1112970"/>
                </a:lnTo>
                <a:lnTo>
                  <a:pt x="1268420" y="1112970"/>
                </a:lnTo>
                <a:lnTo>
                  <a:pt x="1268420" y="1058764"/>
                </a:lnTo>
                <a:close/>
                <a:moveTo>
                  <a:pt x="1438168" y="1055150"/>
                </a:moveTo>
                <a:lnTo>
                  <a:pt x="1438168" y="1071949"/>
                </a:lnTo>
                <a:lnTo>
                  <a:pt x="1551464" y="1071949"/>
                </a:lnTo>
                <a:lnTo>
                  <a:pt x="1551464" y="1055150"/>
                </a:lnTo>
                <a:close/>
                <a:moveTo>
                  <a:pt x="2665958" y="1049778"/>
                </a:moveTo>
                <a:lnTo>
                  <a:pt x="2665958" y="1089334"/>
                </a:lnTo>
                <a:lnTo>
                  <a:pt x="2723973" y="1089334"/>
                </a:lnTo>
                <a:lnTo>
                  <a:pt x="2723973" y="1049778"/>
                </a:lnTo>
                <a:close/>
                <a:moveTo>
                  <a:pt x="4280422" y="1048704"/>
                </a:moveTo>
                <a:lnTo>
                  <a:pt x="4280422" y="1094315"/>
                </a:lnTo>
                <a:lnTo>
                  <a:pt x="4314020" y="1094315"/>
                </a:lnTo>
                <a:lnTo>
                  <a:pt x="4314020" y="1048704"/>
                </a:lnTo>
                <a:close/>
                <a:moveTo>
                  <a:pt x="445075" y="1046555"/>
                </a:moveTo>
                <a:cubicBezTo>
                  <a:pt x="454061" y="1054108"/>
                  <a:pt x="460930" y="1060229"/>
                  <a:pt x="465683" y="1064917"/>
                </a:cubicBezTo>
                <a:lnTo>
                  <a:pt x="458260" y="1072535"/>
                </a:lnTo>
                <a:cubicBezTo>
                  <a:pt x="453442" y="1067456"/>
                  <a:pt x="446768" y="1061108"/>
                  <a:pt x="438238" y="1053490"/>
                </a:cubicBezTo>
                <a:close/>
                <a:moveTo>
                  <a:pt x="1427815" y="1046360"/>
                </a:moveTo>
                <a:lnTo>
                  <a:pt x="1561816" y="1046360"/>
                </a:lnTo>
                <a:lnTo>
                  <a:pt x="1561816" y="1118537"/>
                </a:lnTo>
                <a:cubicBezTo>
                  <a:pt x="1562207" y="1131950"/>
                  <a:pt x="1554947" y="1138884"/>
                  <a:pt x="1540036" y="1139340"/>
                </a:cubicBezTo>
                <a:cubicBezTo>
                  <a:pt x="1536585" y="1139470"/>
                  <a:pt x="1532841" y="1139568"/>
                  <a:pt x="1528804" y="1139633"/>
                </a:cubicBezTo>
                <a:cubicBezTo>
                  <a:pt x="1526851" y="1139698"/>
                  <a:pt x="1524670" y="1139731"/>
                  <a:pt x="1522261" y="1139731"/>
                </a:cubicBezTo>
                <a:cubicBezTo>
                  <a:pt x="1520242" y="1139731"/>
                  <a:pt x="1517149" y="1139731"/>
                  <a:pt x="1512982" y="1139731"/>
                </a:cubicBezTo>
                <a:cubicBezTo>
                  <a:pt x="1512591" y="1136606"/>
                  <a:pt x="1511875" y="1133089"/>
                  <a:pt x="1510833" y="1129183"/>
                </a:cubicBezTo>
                <a:cubicBezTo>
                  <a:pt x="1518451" y="1129573"/>
                  <a:pt x="1527307" y="1129769"/>
                  <a:pt x="1537399" y="1129769"/>
                </a:cubicBezTo>
                <a:cubicBezTo>
                  <a:pt x="1547296" y="1130159"/>
                  <a:pt x="1551984" y="1126285"/>
                  <a:pt x="1551464" y="1118146"/>
                </a:cubicBezTo>
                <a:lnTo>
                  <a:pt x="1551464" y="1105938"/>
                </a:lnTo>
                <a:lnTo>
                  <a:pt x="1438168" y="1105938"/>
                </a:lnTo>
                <a:lnTo>
                  <a:pt x="1438168" y="1141587"/>
                </a:lnTo>
                <a:lnTo>
                  <a:pt x="1427815" y="1141587"/>
                </a:lnTo>
                <a:close/>
                <a:moveTo>
                  <a:pt x="2655605" y="1039718"/>
                </a:moveTo>
                <a:lnTo>
                  <a:pt x="2734326" y="1039718"/>
                </a:lnTo>
                <a:lnTo>
                  <a:pt x="2734326" y="1099296"/>
                </a:lnTo>
                <a:lnTo>
                  <a:pt x="2655605" y="1099296"/>
                </a:lnTo>
                <a:close/>
                <a:moveTo>
                  <a:pt x="2338476" y="1038351"/>
                </a:moveTo>
                <a:cubicBezTo>
                  <a:pt x="2354298" y="1060619"/>
                  <a:pt x="2370706" y="1084744"/>
                  <a:pt x="2387701" y="1110723"/>
                </a:cubicBezTo>
                <a:lnTo>
                  <a:pt x="2377348" y="1117560"/>
                </a:lnTo>
                <a:cubicBezTo>
                  <a:pt x="2359572" y="1088781"/>
                  <a:pt x="2343620" y="1064233"/>
                  <a:pt x="2329490" y="1043918"/>
                </a:cubicBezTo>
                <a:close/>
                <a:moveTo>
                  <a:pt x="2251356" y="1037960"/>
                </a:moveTo>
                <a:lnTo>
                  <a:pt x="2262295" y="1042551"/>
                </a:lnTo>
                <a:cubicBezTo>
                  <a:pt x="2247449" y="1071461"/>
                  <a:pt x="2230975" y="1097864"/>
                  <a:pt x="2212874" y="1121760"/>
                </a:cubicBezTo>
                <a:cubicBezTo>
                  <a:pt x="2210725" y="1119872"/>
                  <a:pt x="2207405" y="1117528"/>
                  <a:pt x="2202912" y="1114728"/>
                </a:cubicBezTo>
                <a:cubicBezTo>
                  <a:pt x="2221925" y="1091483"/>
                  <a:pt x="2238073" y="1065894"/>
                  <a:pt x="2251356" y="1037960"/>
                </a:cubicBezTo>
                <a:close/>
                <a:moveTo>
                  <a:pt x="3409755" y="1036691"/>
                </a:moveTo>
                <a:lnTo>
                  <a:pt x="3599427" y="1036691"/>
                </a:lnTo>
                <a:lnTo>
                  <a:pt x="3599427" y="1048313"/>
                </a:lnTo>
                <a:lnTo>
                  <a:pt x="3409755" y="1048313"/>
                </a:lnTo>
                <a:close/>
                <a:moveTo>
                  <a:pt x="1642881" y="1034542"/>
                </a:moveTo>
                <a:lnTo>
                  <a:pt x="1642881" y="1080544"/>
                </a:lnTo>
                <a:lnTo>
                  <a:pt x="1701287" y="1080544"/>
                </a:lnTo>
                <a:lnTo>
                  <a:pt x="1701287" y="1034542"/>
                </a:lnTo>
                <a:close/>
                <a:moveTo>
                  <a:pt x="3112791" y="1032491"/>
                </a:moveTo>
                <a:cubicBezTo>
                  <a:pt x="3121842" y="1043625"/>
                  <a:pt x="3132390" y="1057299"/>
                  <a:pt x="3144436" y="1073512"/>
                </a:cubicBezTo>
                <a:lnTo>
                  <a:pt x="3135645" y="1080153"/>
                </a:lnTo>
                <a:cubicBezTo>
                  <a:pt x="3124902" y="1064722"/>
                  <a:pt x="3114614" y="1050722"/>
                  <a:pt x="3104782" y="1038156"/>
                </a:cubicBezTo>
                <a:close/>
                <a:moveTo>
                  <a:pt x="1312566" y="1032491"/>
                </a:moveTo>
                <a:cubicBezTo>
                  <a:pt x="1321617" y="1043625"/>
                  <a:pt x="1332165" y="1057299"/>
                  <a:pt x="1344211" y="1073512"/>
                </a:cubicBezTo>
                <a:lnTo>
                  <a:pt x="1335421" y="1080153"/>
                </a:lnTo>
                <a:cubicBezTo>
                  <a:pt x="1324677" y="1064722"/>
                  <a:pt x="1314390" y="1050722"/>
                  <a:pt x="1304558" y="1038156"/>
                </a:cubicBezTo>
                <a:close/>
                <a:moveTo>
                  <a:pt x="2067641" y="1030928"/>
                </a:moveTo>
                <a:lnTo>
                  <a:pt x="2078483" y="1030928"/>
                </a:lnTo>
                <a:lnTo>
                  <a:pt x="2078483" y="1083376"/>
                </a:lnTo>
                <a:cubicBezTo>
                  <a:pt x="2110322" y="1072307"/>
                  <a:pt x="2140534" y="1057820"/>
                  <a:pt x="2169119" y="1039914"/>
                </a:cubicBezTo>
                <a:lnTo>
                  <a:pt x="2175858" y="1048899"/>
                </a:lnTo>
                <a:cubicBezTo>
                  <a:pt x="2147664" y="1065568"/>
                  <a:pt x="2115206" y="1080772"/>
                  <a:pt x="2078483" y="1094510"/>
                </a:cubicBezTo>
                <a:lnTo>
                  <a:pt x="2078483" y="1110528"/>
                </a:lnTo>
                <a:cubicBezTo>
                  <a:pt x="2079068" y="1120751"/>
                  <a:pt x="2085743" y="1126090"/>
                  <a:pt x="2098504" y="1126546"/>
                </a:cubicBezTo>
                <a:lnTo>
                  <a:pt x="2153296" y="1126546"/>
                </a:lnTo>
                <a:cubicBezTo>
                  <a:pt x="2165603" y="1126676"/>
                  <a:pt x="2172797" y="1121597"/>
                  <a:pt x="2174881" y="1111309"/>
                </a:cubicBezTo>
                <a:cubicBezTo>
                  <a:pt x="2176183" y="1105514"/>
                  <a:pt x="2177453" y="1096594"/>
                  <a:pt x="2178690" y="1084548"/>
                </a:cubicBezTo>
                <a:cubicBezTo>
                  <a:pt x="2182988" y="1085981"/>
                  <a:pt x="2186536" y="1087055"/>
                  <a:pt x="2189336" y="1087771"/>
                </a:cubicBezTo>
                <a:cubicBezTo>
                  <a:pt x="2188034" y="1098189"/>
                  <a:pt x="2186634" y="1107110"/>
                  <a:pt x="2185136" y="1114532"/>
                </a:cubicBezTo>
                <a:cubicBezTo>
                  <a:pt x="2181946" y="1129313"/>
                  <a:pt x="2171918" y="1136736"/>
                  <a:pt x="2155054" y="1136801"/>
                </a:cubicBezTo>
                <a:lnTo>
                  <a:pt x="2094891" y="1136801"/>
                </a:lnTo>
                <a:cubicBezTo>
                  <a:pt x="2077245" y="1136345"/>
                  <a:pt x="2068162" y="1127978"/>
                  <a:pt x="2067641" y="1111700"/>
                </a:cubicBezTo>
                <a:close/>
                <a:moveTo>
                  <a:pt x="2401570" y="1023896"/>
                </a:moveTo>
                <a:lnTo>
                  <a:pt x="2434972" y="1023896"/>
                </a:lnTo>
                <a:lnTo>
                  <a:pt x="2434972" y="1105352"/>
                </a:lnTo>
                <a:cubicBezTo>
                  <a:pt x="2445976" y="1120067"/>
                  <a:pt x="2462417" y="1127327"/>
                  <a:pt x="2484295" y="1127132"/>
                </a:cubicBezTo>
                <a:cubicBezTo>
                  <a:pt x="2489178" y="1127197"/>
                  <a:pt x="2495364" y="1127262"/>
                  <a:pt x="2502852" y="1127327"/>
                </a:cubicBezTo>
                <a:cubicBezTo>
                  <a:pt x="2510405" y="1127327"/>
                  <a:pt x="2518935" y="1127327"/>
                  <a:pt x="2528441" y="1127327"/>
                </a:cubicBezTo>
                <a:cubicBezTo>
                  <a:pt x="2548886" y="1127262"/>
                  <a:pt x="2569201" y="1127132"/>
                  <a:pt x="2589386" y="1126936"/>
                </a:cubicBezTo>
                <a:cubicBezTo>
                  <a:pt x="2587367" y="1130583"/>
                  <a:pt x="2585903" y="1134001"/>
                  <a:pt x="2584991" y="1137192"/>
                </a:cubicBezTo>
                <a:cubicBezTo>
                  <a:pt x="2536938" y="1137192"/>
                  <a:pt x="2502917" y="1136964"/>
                  <a:pt x="2482927" y="1136508"/>
                </a:cubicBezTo>
                <a:cubicBezTo>
                  <a:pt x="2459943" y="1136964"/>
                  <a:pt x="2442069" y="1129508"/>
                  <a:pt x="2429307" y="1114142"/>
                </a:cubicBezTo>
                <a:cubicBezTo>
                  <a:pt x="2421689" y="1121044"/>
                  <a:pt x="2413973" y="1129248"/>
                  <a:pt x="2406160" y="1138754"/>
                </a:cubicBezTo>
                <a:lnTo>
                  <a:pt x="2399714" y="1129183"/>
                </a:lnTo>
                <a:cubicBezTo>
                  <a:pt x="2406095" y="1122151"/>
                  <a:pt x="2414299" y="1114272"/>
                  <a:pt x="2424326" y="1105547"/>
                </a:cubicBezTo>
                <a:lnTo>
                  <a:pt x="2424326" y="1034151"/>
                </a:lnTo>
                <a:lnTo>
                  <a:pt x="2401570" y="1034151"/>
                </a:lnTo>
                <a:close/>
                <a:moveTo>
                  <a:pt x="4352795" y="1022333"/>
                </a:moveTo>
                <a:lnTo>
                  <a:pt x="4352795" y="1031319"/>
                </a:lnTo>
                <a:cubicBezTo>
                  <a:pt x="4352795" y="1043625"/>
                  <a:pt x="4352535" y="1053750"/>
                  <a:pt x="4352013" y="1061694"/>
                </a:cubicBezTo>
                <a:lnTo>
                  <a:pt x="4385416" y="1061694"/>
                </a:lnTo>
                <a:lnTo>
                  <a:pt x="4385416" y="1022333"/>
                </a:lnTo>
                <a:close/>
                <a:moveTo>
                  <a:pt x="4543787" y="1018134"/>
                </a:moveTo>
                <a:cubicBezTo>
                  <a:pt x="4523733" y="1018980"/>
                  <a:pt x="4507911" y="1019501"/>
                  <a:pt x="4496321" y="1019696"/>
                </a:cubicBezTo>
                <a:lnTo>
                  <a:pt x="4496321" y="1057982"/>
                </a:lnTo>
                <a:lnTo>
                  <a:pt x="4545936" y="1057982"/>
                </a:lnTo>
                <a:cubicBezTo>
                  <a:pt x="4544895" y="1048411"/>
                  <a:pt x="4544178" y="1035128"/>
                  <a:pt x="4543787" y="1018134"/>
                </a:cubicBezTo>
                <a:close/>
                <a:moveTo>
                  <a:pt x="3899515" y="1016766"/>
                </a:moveTo>
                <a:lnTo>
                  <a:pt x="3968567" y="1016766"/>
                </a:lnTo>
                <a:lnTo>
                  <a:pt x="3968567" y="1116583"/>
                </a:lnTo>
                <a:cubicBezTo>
                  <a:pt x="3968307" y="1123811"/>
                  <a:pt x="3971627" y="1127262"/>
                  <a:pt x="3978529" y="1126936"/>
                </a:cubicBezTo>
                <a:lnTo>
                  <a:pt x="3984194" y="1126936"/>
                </a:lnTo>
                <a:cubicBezTo>
                  <a:pt x="3991877" y="1127327"/>
                  <a:pt x="3996077" y="1123746"/>
                  <a:pt x="3996793" y="1116193"/>
                </a:cubicBezTo>
                <a:cubicBezTo>
                  <a:pt x="3997770" y="1109030"/>
                  <a:pt x="3998551" y="1100826"/>
                  <a:pt x="3999137" y="1091580"/>
                </a:cubicBezTo>
                <a:cubicBezTo>
                  <a:pt x="4002653" y="1092883"/>
                  <a:pt x="4006007" y="1093990"/>
                  <a:pt x="4009197" y="1094901"/>
                </a:cubicBezTo>
                <a:cubicBezTo>
                  <a:pt x="4008546" y="1103301"/>
                  <a:pt x="4007537" y="1111863"/>
                  <a:pt x="4006169" y="1120588"/>
                </a:cubicBezTo>
                <a:cubicBezTo>
                  <a:pt x="4004671" y="1132048"/>
                  <a:pt x="3997933" y="1137647"/>
                  <a:pt x="3985952" y="1137387"/>
                </a:cubicBezTo>
                <a:lnTo>
                  <a:pt x="3975403" y="1137387"/>
                </a:lnTo>
                <a:cubicBezTo>
                  <a:pt x="3963488" y="1137582"/>
                  <a:pt x="3957595" y="1131299"/>
                  <a:pt x="3957726" y="1118537"/>
                </a:cubicBezTo>
                <a:lnTo>
                  <a:pt x="3957726" y="1026533"/>
                </a:lnTo>
                <a:lnTo>
                  <a:pt x="3910357" y="1026533"/>
                </a:lnTo>
                <a:lnTo>
                  <a:pt x="3910357" y="1052708"/>
                </a:lnTo>
                <a:cubicBezTo>
                  <a:pt x="3910552" y="1076214"/>
                  <a:pt x="3907817" y="1093729"/>
                  <a:pt x="3902152" y="1105254"/>
                </a:cubicBezTo>
                <a:cubicBezTo>
                  <a:pt x="3896813" y="1117300"/>
                  <a:pt x="3885809" y="1129411"/>
                  <a:pt x="3869140" y="1141587"/>
                </a:cubicBezTo>
                <a:cubicBezTo>
                  <a:pt x="3866536" y="1138461"/>
                  <a:pt x="3863866" y="1135661"/>
                  <a:pt x="3861131" y="1133187"/>
                </a:cubicBezTo>
                <a:cubicBezTo>
                  <a:pt x="3877280" y="1122248"/>
                  <a:pt x="3887633" y="1111602"/>
                  <a:pt x="3892190" y="1101250"/>
                </a:cubicBezTo>
                <a:cubicBezTo>
                  <a:pt x="3897269" y="1091418"/>
                  <a:pt x="3899711" y="1075302"/>
                  <a:pt x="3899515" y="1052904"/>
                </a:cubicBezTo>
                <a:close/>
                <a:moveTo>
                  <a:pt x="4226607" y="1010711"/>
                </a:moveTo>
                <a:cubicBezTo>
                  <a:pt x="4235723" y="1017808"/>
                  <a:pt x="4245066" y="1025556"/>
                  <a:pt x="4254637" y="1033956"/>
                </a:cubicBezTo>
                <a:lnTo>
                  <a:pt x="4247019" y="1042160"/>
                </a:lnTo>
                <a:cubicBezTo>
                  <a:pt x="4237448" y="1033240"/>
                  <a:pt x="4228300" y="1025296"/>
                  <a:pt x="4219575" y="1018329"/>
                </a:cubicBezTo>
                <a:close/>
                <a:moveTo>
                  <a:pt x="3827143" y="1008953"/>
                </a:moveTo>
                <a:cubicBezTo>
                  <a:pt x="3838668" y="1016897"/>
                  <a:pt x="3849672" y="1024905"/>
                  <a:pt x="3860155" y="1032979"/>
                </a:cubicBezTo>
                <a:lnTo>
                  <a:pt x="3852341" y="1042160"/>
                </a:lnTo>
                <a:cubicBezTo>
                  <a:pt x="3840556" y="1032263"/>
                  <a:pt x="3829813" y="1023864"/>
                  <a:pt x="3820111" y="1016962"/>
                </a:cubicBezTo>
                <a:close/>
                <a:moveTo>
                  <a:pt x="114663" y="1007097"/>
                </a:moveTo>
                <a:lnTo>
                  <a:pt x="125406" y="1007097"/>
                </a:lnTo>
                <a:lnTo>
                  <a:pt x="125406" y="1046165"/>
                </a:lnTo>
                <a:lnTo>
                  <a:pt x="177268" y="1046165"/>
                </a:lnTo>
                <a:lnTo>
                  <a:pt x="177268" y="1055931"/>
                </a:lnTo>
                <a:lnTo>
                  <a:pt x="125406" y="1055931"/>
                </a:lnTo>
                <a:lnTo>
                  <a:pt x="125406" y="1116974"/>
                </a:lnTo>
                <a:lnTo>
                  <a:pt x="188500" y="1116974"/>
                </a:lnTo>
                <a:lnTo>
                  <a:pt x="188500" y="1126741"/>
                </a:lnTo>
                <a:lnTo>
                  <a:pt x="53034" y="1126741"/>
                </a:lnTo>
                <a:lnTo>
                  <a:pt x="53034" y="1116974"/>
                </a:lnTo>
                <a:lnTo>
                  <a:pt x="114663" y="1116974"/>
                </a:lnTo>
                <a:lnTo>
                  <a:pt x="114663" y="1055931"/>
                </a:lnTo>
                <a:lnTo>
                  <a:pt x="63192" y="1055931"/>
                </a:lnTo>
                <a:lnTo>
                  <a:pt x="63192" y="1046165"/>
                </a:lnTo>
                <a:lnTo>
                  <a:pt x="114663" y="1046165"/>
                </a:lnTo>
                <a:close/>
                <a:moveTo>
                  <a:pt x="700088" y="1006511"/>
                </a:moveTo>
                <a:lnTo>
                  <a:pt x="700088" y="1060326"/>
                </a:lnTo>
                <a:lnTo>
                  <a:pt x="765721" y="1060326"/>
                </a:lnTo>
                <a:lnTo>
                  <a:pt x="765721" y="1006511"/>
                </a:lnTo>
                <a:close/>
                <a:moveTo>
                  <a:pt x="623711" y="1006511"/>
                </a:moveTo>
                <a:lnTo>
                  <a:pt x="623711" y="1060326"/>
                </a:lnTo>
                <a:lnTo>
                  <a:pt x="689149" y="1060326"/>
                </a:lnTo>
                <a:lnTo>
                  <a:pt x="689149" y="1006511"/>
                </a:lnTo>
                <a:close/>
                <a:moveTo>
                  <a:pt x="2292279" y="1005925"/>
                </a:moveTo>
                <a:lnTo>
                  <a:pt x="2303510" y="1005925"/>
                </a:lnTo>
                <a:lnTo>
                  <a:pt x="2303510" y="1114728"/>
                </a:lnTo>
                <a:cubicBezTo>
                  <a:pt x="2303576" y="1123974"/>
                  <a:pt x="2301752" y="1130387"/>
                  <a:pt x="2298041" y="1133968"/>
                </a:cubicBezTo>
                <a:cubicBezTo>
                  <a:pt x="2294395" y="1137680"/>
                  <a:pt x="2287753" y="1139601"/>
                  <a:pt x="2278117" y="1139731"/>
                </a:cubicBezTo>
                <a:cubicBezTo>
                  <a:pt x="2267764" y="1139991"/>
                  <a:pt x="2260699" y="1140122"/>
                  <a:pt x="2256923" y="1140122"/>
                </a:cubicBezTo>
                <a:cubicBezTo>
                  <a:pt x="2256337" y="1135759"/>
                  <a:pt x="2255523" y="1131755"/>
                  <a:pt x="2254481" y="1128108"/>
                </a:cubicBezTo>
                <a:cubicBezTo>
                  <a:pt x="2260276" y="1128564"/>
                  <a:pt x="2267406" y="1128792"/>
                  <a:pt x="2275870" y="1128792"/>
                </a:cubicBezTo>
                <a:cubicBezTo>
                  <a:pt x="2282251" y="1128857"/>
                  <a:pt x="2286581" y="1127848"/>
                  <a:pt x="2288860" y="1125764"/>
                </a:cubicBezTo>
                <a:cubicBezTo>
                  <a:pt x="2291204" y="1123811"/>
                  <a:pt x="2292344" y="1120067"/>
                  <a:pt x="2292279" y="1114532"/>
                </a:cubicBezTo>
                <a:close/>
                <a:moveTo>
                  <a:pt x="4604928" y="1003972"/>
                </a:moveTo>
                <a:lnTo>
                  <a:pt x="4608541" y="1013934"/>
                </a:lnTo>
                <a:cubicBezTo>
                  <a:pt x="4598384" y="1014846"/>
                  <a:pt x="4580315" y="1016050"/>
                  <a:pt x="4554335" y="1017548"/>
                </a:cubicBezTo>
                <a:cubicBezTo>
                  <a:pt x="4554531" y="1032393"/>
                  <a:pt x="4555149" y="1045872"/>
                  <a:pt x="4556191" y="1057982"/>
                </a:cubicBezTo>
                <a:lnTo>
                  <a:pt x="4614207" y="1057982"/>
                </a:lnTo>
                <a:lnTo>
                  <a:pt x="4614207" y="1067359"/>
                </a:lnTo>
                <a:lnTo>
                  <a:pt x="4557363" y="1067359"/>
                </a:lnTo>
                <a:cubicBezTo>
                  <a:pt x="4559903" y="1087088"/>
                  <a:pt x="4565437" y="1103431"/>
                  <a:pt x="4573967" y="1116388"/>
                </a:cubicBezTo>
                <a:cubicBezTo>
                  <a:pt x="4580023" y="1126025"/>
                  <a:pt x="4586436" y="1130615"/>
                  <a:pt x="4593208" y="1130159"/>
                </a:cubicBezTo>
                <a:cubicBezTo>
                  <a:pt x="4599068" y="1130485"/>
                  <a:pt x="4602975" y="1126806"/>
                  <a:pt x="4604928" y="1119123"/>
                </a:cubicBezTo>
                <a:cubicBezTo>
                  <a:pt x="4606751" y="1113002"/>
                  <a:pt x="4608314" y="1104733"/>
                  <a:pt x="4609616" y="1094315"/>
                </a:cubicBezTo>
                <a:cubicBezTo>
                  <a:pt x="4612155" y="1095813"/>
                  <a:pt x="4615411" y="1097017"/>
                  <a:pt x="4619383" y="1097929"/>
                </a:cubicBezTo>
                <a:cubicBezTo>
                  <a:pt x="4618081" y="1107891"/>
                  <a:pt x="4616551" y="1116030"/>
                  <a:pt x="4614793" y="1122346"/>
                </a:cubicBezTo>
                <a:cubicBezTo>
                  <a:pt x="4611472" y="1134717"/>
                  <a:pt x="4604212" y="1140773"/>
                  <a:pt x="4593013" y="1140512"/>
                </a:cubicBezTo>
                <a:cubicBezTo>
                  <a:pt x="4582855" y="1140838"/>
                  <a:pt x="4573772" y="1134847"/>
                  <a:pt x="4565763" y="1122541"/>
                </a:cubicBezTo>
                <a:cubicBezTo>
                  <a:pt x="4555931" y="1108803"/>
                  <a:pt x="4549680" y="1090408"/>
                  <a:pt x="4547011" y="1067359"/>
                </a:cubicBezTo>
                <a:lnTo>
                  <a:pt x="4496321" y="1067359"/>
                </a:lnTo>
                <a:lnTo>
                  <a:pt x="4496321" y="1118732"/>
                </a:lnTo>
                <a:cubicBezTo>
                  <a:pt x="4504134" y="1114760"/>
                  <a:pt x="4517743" y="1107500"/>
                  <a:pt x="4537146" y="1096952"/>
                </a:cubicBezTo>
                <a:cubicBezTo>
                  <a:pt x="4537277" y="1099492"/>
                  <a:pt x="4537960" y="1103008"/>
                  <a:pt x="4539197" y="1107500"/>
                </a:cubicBezTo>
                <a:cubicBezTo>
                  <a:pt x="4522984" y="1115639"/>
                  <a:pt x="4509181" y="1123192"/>
                  <a:pt x="4497785" y="1130159"/>
                </a:cubicBezTo>
                <a:cubicBezTo>
                  <a:pt x="4495051" y="1131852"/>
                  <a:pt x="4491697" y="1134392"/>
                  <a:pt x="4487726" y="1137778"/>
                </a:cubicBezTo>
                <a:lnTo>
                  <a:pt x="4479913" y="1128597"/>
                </a:lnTo>
                <a:cubicBezTo>
                  <a:pt x="4482257" y="1126122"/>
                  <a:pt x="4483851" y="1123648"/>
                  <a:pt x="4484698" y="1121174"/>
                </a:cubicBezTo>
                <a:cubicBezTo>
                  <a:pt x="4485545" y="1118765"/>
                  <a:pt x="4485968" y="1115542"/>
                  <a:pt x="4485968" y="1111505"/>
                </a:cubicBezTo>
                <a:lnTo>
                  <a:pt x="4485968" y="1010320"/>
                </a:lnTo>
                <a:cubicBezTo>
                  <a:pt x="4527379" y="1009930"/>
                  <a:pt x="4567033" y="1007813"/>
                  <a:pt x="4604928" y="1003972"/>
                </a:cubicBezTo>
                <a:close/>
                <a:moveTo>
                  <a:pt x="2639783" y="1002702"/>
                </a:moveTo>
                <a:lnTo>
                  <a:pt x="2749953" y="1002702"/>
                </a:lnTo>
                <a:lnTo>
                  <a:pt x="2749953" y="1012762"/>
                </a:lnTo>
                <a:lnTo>
                  <a:pt x="2639783" y="1012762"/>
                </a:lnTo>
                <a:close/>
                <a:moveTo>
                  <a:pt x="3018834" y="996354"/>
                </a:moveTo>
                <a:lnTo>
                  <a:pt x="3018834" y="1049290"/>
                </a:lnTo>
                <a:lnTo>
                  <a:pt x="3068645" y="1049290"/>
                </a:lnTo>
                <a:lnTo>
                  <a:pt x="3068645" y="996354"/>
                </a:lnTo>
                <a:close/>
                <a:moveTo>
                  <a:pt x="1218609" y="996354"/>
                </a:moveTo>
                <a:lnTo>
                  <a:pt x="1218609" y="1049290"/>
                </a:lnTo>
                <a:lnTo>
                  <a:pt x="1268420" y="1049290"/>
                </a:lnTo>
                <a:lnTo>
                  <a:pt x="1268420" y="996354"/>
                </a:lnTo>
                <a:close/>
                <a:moveTo>
                  <a:pt x="402882" y="992545"/>
                </a:moveTo>
                <a:lnTo>
                  <a:pt x="460312" y="992545"/>
                </a:lnTo>
                <a:lnTo>
                  <a:pt x="460312" y="1003776"/>
                </a:lnTo>
                <a:cubicBezTo>
                  <a:pt x="453475" y="1017190"/>
                  <a:pt x="445857" y="1029561"/>
                  <a:pt x="437457" y="1040890"/>
                </a:cubicBezTo>
                <a:lnTo>
                  <a:pt x="437457" y="1141782"/>
                </a:lnTo>
                <a:lnTo>
                  <a:pt x="427495" y="1141782"/>
                </a:lnTo>
                <a:lnTo>
                  <a:pt x="427495" y="1053490"/>
                </a:lnTo>
                <a:cubicBezTo>
                  <a:pt x="420072" y="1061954"/>
                  <a:pt x="412324" y="1069833"/>
                  <a:pt x="404250" y="1077125"/>
                </a:cubicBezTo>
                <a:cubicBezTo>
                  <a:pt x="402882" y="1073088"/>
                  <a:pt x="401352" y="1069572"/>
                  <a:pt x="399659" y="1066577"/>
                </a:cubicBezTo>
                <a:cubicBezTo>
                  <a:pt x="419519" y="1050429"/>
                  <a:pt x="436383" y="1028877"/>
                  <a:pt x="450252" y="1001921"/>
                </a:cubicBezTo>
                <a:lnTo>
                  <a:pt x="402882" y="1001921"/>
                </a:lnTo>
                <a:close/>
                <a:moveTo>
                  <a:pt x="1883829" y="991177"/>
                </a:moveTo>
                <a:cubicBezTo>
                  <a:pt x="1894312" y="1002311"/>
                  <a:pt x="1904665" y="1014032"/>
                  <a:pt x="1914888" y="1026338"/>
                </a:cubicBezTo>
                <a:lnTo>
                  <a:pt x="1905707" y="1032979"/>
                </a:lnTo>
                <a:cubicBezTo>
                  <a:pt x="1894443" y="1018850"/>
                  <a:pt x="1884415" y="1006902"/>
                  <a:pt x="1875625" y="997135"/>
                </a:cubicBezTo>
                <a:close/>
                <a:moveTo>
                  <a:pt x="2035508" y="974964"/>
                </a:moveTo>
                <a:lnTo>
                  <a:pt x="2035508" y="1012176"/>
                </a:lnTo>
                <a:lnTo>
                  <a:pt x="2164333" y="1012176"/>
                </a:lnTo>
                <a:lnTo>
                  <a:pt x="2164333" y="974964"/>
                </a:lnTo>
                <a:close/>
                <a:moveTo>
                  <a:pt x="1845445" y="974085"/>
                </a:moveTo>
                <a:lnTo>
                  <a:pt x="1845445" y="1030538"/>
                </a:lnTo>
                <a:cubicBezTo>
                  <a:pt x="1845445" y="1032686"/>
                  <a:pt x="1845413" y="1035779"/>
                  <a:pt x="1845348" y="1039816"/>
                </a:cubicBezTo>
                <a:cubicBezTo>
                  <a:pt x="1845283" y="1043462"/>
                  <a:pt x="1845250" y="1046165"/>
                  <a:pt x="1845250" y="1047923"/>
                </a:cubicBezTo>
                <a:lnTo>
                  <a:pt x="1946435" y="1047923"/>
                </a:lnTo>
                <a:lnTo>
                  <a:pt x="1946435" y="974085"/>
                </a:lnTo>
                <a:close/>
                <a:moveTo>
                  <a:pt x="4352795" y="973695"/>
                </a:moveTo>
                <a:lnTo>
                  <a:pt x="4352795" y="1013153"/>
                </a:lnTo>
                <a:lnTo>
                  <a:pt x="4385416" y="1013153"/>
                </a:lnTo>
                <a:lnTo>
                  <a:pt x="4385416" y="973695"/>
                </a:lnTo>
                <a:close/>
                <a:moveTo>
                  <a:pt x="488733" y="971741"/>
                </a:moveTo>
                <a:lnTo>
                  <a:pt x="488733" y="1011102"/>
                </a:lnTo>
                <a:lnTo>
                  <a:pt x="562668" y="1011102"/>
                </a:lnTo>
                <a:lnTo>
                  <a:pt x="562668" y="971741"/>
                </a:lnTo>
                <a:close/>
                <a:moveTo>
                  <a:pt x="804690" y="968909"/>
                </a:moveTo>
                <a:lnTo>
                  <a:pt x="986158" y="968909"/>
                </a:lnTo>
                <a:lnTo>
                  <a:pt x="986158" y="978773"/>
                </a:lnTo>
                <a:lnTo>
                  <a:pt x="924334" y="978773"/>
                </a:lnTo>
                <a:lnTo>
                  <a:pt x="924334" y="1054564"/>
                </a:lnTo>
                <a:cubicBezTo>
                  <a:pt x="941524" y="1042388"/>
                  <a:pt x="958714" y="1027445"/>
                  <a:pt x="975903" y="1009734"/>
                </a:cubicBezTo>
                <a:lnTo>
                  <a:pt x="984596" y="1018329"/>
                </a:lnTo>
                <a:cubicBezTo>
                  <a:pt x="965909" y="1035974"/>
                  <a:pt x="945821" y="1052318"/>
                  <a:pt x="924334" y="1067359"/>
                </a:cubicBezTo>
                <a:lnTo>
                  <a:pt x="924334" y="1109942"/>
                </a:lnTo>
                <a:cubicBezTo>
                  <a:pt x="924009" y="1118732"/>
                  <a:pt x="929022" y="1122997"/>
                  <a:pt x="939375" y="1122737"/>
                </a:cubicBezTo>
                <a:lnTo>
                  <a:pt x="958323" y="1122737"/>
                </a:lnTo>
                <a:cubicBezTo>
                  <a:pt x="968676" y="1123258"/>
                  <a:pt x="974406" y="1118342"/>
                  <a:pt x="975513" y="1107989"/>
                </a:cubicBezTo>
                <a:cubicBezTo>
                  <a:pt x="976945" y="1100045"/>
                  <a:pt x="978150" y="1090083"/>
                  <a:pt x="979126" y="1078102"/>
                </a:cubicBezTo>
                <a:cubicBezTo>
                  <a:pt x="982382" y="1079404"/>
                  <a:pt x="985865" y="1080544"/>
                  <a:pt x="989577" y="1081521"/>
                </a:cubicBezTo>
                <a:cubicBezTo>
                  <a:pt x="988275" y="1093241"/>
                  <a:pt x="986940" y="1103105"/>
                  <a:pt x="985572" y="1111114"/>
                </a:cubicBezTo>
                <a:cubicBezTo>
                  <a:pt x="983098" y="1125764"/>
                  <a:pt x="974275" y="1133057"/>
                  <a:pt x="959104" y="1132992"/>
                </a:cubicBezTo>
                <a:lnTo>
                  <a:pt x="937324" y="1132992"/>
                </a:lnTo>
                <a:cubicBezTo>
                  <a:pt x="921502" y="1133057"/>
                  <a:pt x="913656" y="1125764"/>
                  <a:pt x="913786" y="1111114"/>
                </a:cubicBezTo>
                <a:lnTo>
                  <a:pt x="913786" y="978773"/>
                </a:lnTo>
                <a:lnTo>
                  <a:pt x="857529" y="978773"/>
                </a:lnTo>
                <a:cubicBezTo>
                  <a:pt x="853818" y="991080"/>
                  <a:pt x="849683" y="1002279"/>
                  <a:pt x="845125" y="1012371"/>
                </a:cubicBezTo>
                <a:lnTo>
                  <a:pt x="897378" y="1012371"/>
                </a:lnTo>
                <a:lnTo>
                  <a:pt x="897378" y="1022724"/>
                </a:lnTo>
                <a:cubicBezTo>
                  <a:pt x="886439" y="1072991"/>
                  <a:pt x="857692" y="1112677"/>
                  <a:pt x="811137" y="1141782"/>
                </a:cubicBezTo>
                <a:cubicBezTo>
                  <a:pt x="808597" y="1138396"/>
                  <a:pt x="805928" y="1135336"/>
                  <a:pt x="803128" y="1132601"/>
                </a:cubicBezTo>
                <a:cubicBezTo>
                  <a:pt x="849032" y="1105059"/>
                  <a:pt x="876835" y="1068172"/>
                  <a:pt x="886537" y="1021943"/>
                </a:cubicBezTo>
                <a:lnTo>
                  <a:pt x="840730" y="1021943"/>
                </a:lnTo>
                <a:cubicBezTo>
                  <a:pt x="837409" y="1028649"/>
                  <a:pt x="833079" y="1036170"/>
                  <a:pt x="827740" y="1044504"/>
                </a:cubicBezTo>
                <a:cubicBezTo>
                  <a:pt x="836661" y="1050429"/>
                  <a:pt x="846134" y="1057103"/>
                  <a:pt x="856162" y="1064526"/>
                </a:cubicBezTo>
                <a:lnTo>
                  <a:pt x="848934" y="1073512"/>
                </a:lnTo>
                <a:cubicBezTo>
                  <a:pt x="840274" y="1066089"/>
                  <a:pt x="831419" y="1059089"/>
                  <a:pt x="822368" y="1052513"/>
                </a:cubicBezTo>
                <a:cubicBezTo>
                  <a:pt x="819178" y="1057396"/>
                  <a:pt x="814229" y="1064070"/>
                  <a:pt x="807523" y="1072535"/>
                </a:cubicBezTo>
                <a:cubicBezTo>
                  <a:pt x="805309" y="1069931"/>
                  <a:pt x="802770" y="1067326"/>
                  <a:pt x="799905" y="1064722"/>
                </a:cubicBezTo>
                <a:cubicBezTo>
                  <a:pt x="821327" y="1039588"/>
                  <a:pt x="836856" y="1010939"/>
                  <a:pt x="846493" y="978773"/>
                </a:cubicBezTo>
                <a:lnTo>
                  <a:pt x="804690" y="978773"/>
                </a:lnTo>
                <a:close/>
                <a:moveTo>
                  <a:pt x="3708815" y="966369"/>
                </a:moveTo>
                <a:lnTo>
                  <a:pt x="3783629" y="966369"/>
                </a:lnTo>
                <a:lnTo>
                  <a:pt x="3783629" y="1029756"/>
                </a:lnTo>
                <a:lnTo>
                  <a:pt x="3722587" y="1029756"/>
                </a:lnTo>
                <a:lnTo>
                  <a:pt x="3722587" y="1074977"/>
                </a:lnTo>
                <a:cubicBezTo>
                  <a:pt x="3722521" y="1080381"/>
                  <a:pt x="3723726" y="1084092"/>
                  <a:pt x="3726200" y="1086111"/>
                </a:cubicBezTo>
                <a:cubicBezTo>
                  <a:pt x="3728544" y="1088195"/>
                  <a:pt x="3732939" y="1089204"/>
                  <a:pt x="3739385" y="1089139"/>
                </a:cubicBezTo>
                <a:lnTo>
                  <a:pt x="3763021" y="1089139"/>
                </a:lnTo>
                <a:cubicBezTo>
                  <a:pt x="3774611" y="1089725"/>
                  <a:pt x="3781155" y="1085460"/>
                  <a:pt x="3782653" y="1076344"/>
                </a:cubicBezTo>
                <a:cubicBezTo>
                  <a:pt x="3784085" y="1070289"/>
                  <a:pt x="3785355" y="1062964"/>
                  <a:pt x="3786462" y="1054369"/>
                </a:cubicBezTo>
                <a:cubicBezTo>
                  <a:pt x="3788871" y="1055476"/>
                  <a:pt x="3792127" y="1056680"/>
                  <a:pt x="3796229" y="1057982"/>
                </a:cubicBezTo>
                <a:cubicBezTo>
                  <a:pt x="3795512" y="1064429"/>
                  <a:pt x="3794373" y="1071265"/>
                  <a:pt x="3792810" y="1078493"/>
                </a:cubicBezTo>
                <a:cubicBezTo>
                  <a:pt x="3790596" y="1092687"/>
                  <a:pt x="3781057" y="1099426"/>
                  <a:pt x="3764193" y="1098710"/>
                </a:cubicBezTo>
                <a:lnTo>
                  <a:pt x="3738213" y="1098710"/>
                </a:lnTo>
                <a:cubicBezTo>
                  <a:pt x="3720307" y="1099231"/>
                  <a:pt x="3711648" y="1092036"/>
                  <a:pt x="3712234" y="1077125"/>
                </a:cubicBezTo>
                <a:lnTo>
                  <a:pt x="3712234" y="1020087"/>
                </a:lnTo>
                <a:lnTo>
                  <a:pt x="3773179" y="1020087"/>
                </a:lnTo>
                <a:lnTo>
                  <a:pt x="3773179" y="975941"/>
                </a:lnTo>
                <a:lnTo>
                  <a:pt x="3708815" y="975941"/>
                </a:lnTo>
                <a:close/>
                <a:moveTo>
                  <a:pt x="3878126" y="965490"/>
                </a:moveTo>
                <a:lnTo>
                  <a:pt x="3998160" y="965490"/>
                </a:lnTo>
                <a:lnTo>
                  <a:pt x="3998160" y="1003483"/>
                </a:lnTo>
                <a:lnTo>
                  <a:pt x="3987417" y="1003483"/>
                </a:lnTo>
                <a:lnTo>
                  <a:pt x="3987417" y="975550"/>
                </a:lnTo>
                <a:lnTo>
                  <a:pt x="3888967" y="975550"/>
                </a:lnTo>
                <a:lnTo>
                  <a:pt x="3888967" y="1003483"/>
                </a:lnTo>
                <a:lnTo>
                  <a:pt x="3878126" y="1003483"/>
                </a:lnTo>
                <a:close/>
                <a:moveTo>
                  <a:pt x="2613803" y="964709"/>
                </a:moveTo>
                <a:lnTo>
                  <a:pt x="2775933" y="964709"/>
                </a:lnTo>
                <a:lnTo>
                  <a:pt x="2775933" y="1115314"/>
                </a:lnTo>
                <a:cubicBezTo>
                  <a:pt x="2776779" y="1130941"/>
                  <a:pt x="2769063" y="1138689"/>
                  <a:pt x="2752785" y="1138559"/>
                </a:cubicBezTo>
                <a:cubicBezTo>
                  <a:pt x="2747707" y="1138689"/>
                  <a:pt x="2743149" y="1138787"/>
                  <a:pt x="2739112" y="1138852"/>
                </a:cubicBezTo>
                <a:cubicBezTo>
                  <a:pt x="2737223" y="1138917"/>
                  <a:pt x="2735205" y="1138950"/>
                  <a:pt x="2733056" y="1138950"/>
                </a:cubicBezTo>
                <a:cubicBezTo>
                  <a:pt x="2731298" y="1138950"/>
                  <a:pt x="2728661" y="1138950"/>
                  <a:pt x="2725145" y="1138950"/>
                </a:cubicBezTo>
                <a:cubicBezTo>
                  <a:pt x="2724755" y="1135499"/>
                  <a:pt x="2724103" y="1131690"/>
                  <a:pt x="2723192" y="1127522"/>
                </a:cubicBezTo>
                <a:cubicBezTo>
                  <a:pt x="2726773" y="1127848"/>
                  <a:pt x="2733382" y="1127978"/>
                  <a:pt x="2743019" y="1127913"/>
                </a:cubicBezTo>
                <a:cubicBezTo>
                  <a:pt x="2745753" y="1127913"/>
                  <a:pt x="2747804" y="1127913"/>
                  <a:pt x="2749171" y="1127913"/>
                </a:cubicBezTo>
                <a:cubicBezTo>
                  <a:pt x="2755553" y="1127978"/>
                  <a:pt x="2759817" y="1126969"/>
                  <a:pt x="2761966" y="1124885"/>
                </a:cubicBezTo>
                <a:cubicBezTo>
                  <a:pt x="2764310" y="1122932"/>
                  <a:pt x="2765449" y="1119155"/>
                  <a:pt x="2765385" y="1113556"/>
                </a:cubicBezTo>
                <a:lnTo>
                  <a:pt x="2765385" y="974964"/>
                </a:lnTo>
                <a:lnTo>
                  <a:pt x="2624351" y="974964"/>
                </a:lnTo>
                <a:lnTo>
                  <a:pt x="2624351" y="1139926"/>
                </a:lnTo>
                <a:lnTo>
                  <a:pt x="2613803" y="1139926"/>
                </a:lnTo>
                <a:close/>
                <a:moveTo>
                  <a:pt x="2024667" y="964709"/>
                </a:moveTo>
                <a:lnTo>
                  <a:pt x="2174881" y="964709"/>
                </a:lnTo>
                <a:lnTo>
                  <a:pt x="2174881" y="1022333"/>
                </a:lnTo>
                <a:lnTo>
                  <a:pt x="2035508" y="1022333"/>
                </a:lnTo>
                <a:lnTo>
                  <a:pt x="2035508" y="1030928"/>
                </a:lnTo>
                <a:cubicBezTo>
                  <a:pt x="2035574" y="1033207"/>
                  <a:pt x="2035606" y="1036202"/>
                  <a:pt x="2035606" y="1039914"/>
                </a:cubicBezTo>
                <a:cubicBezTo>
                  <a:pt x="2035606" y="1081195"/>
                  <a:pt x="2027174" y="1114793"/>
                  <a:pt x="2010310" y="1140708"/>
                </a:cubicBezTo>
                <a:cubicBezTo>
                  <a:pt x="2006664" y="1138103"/>
                  <a:pt x="2003180" y="1135792"/>
                  <a:pt x="1999859" y="1133773"/>
                </a:cubicBezTo>
                <a:cubicBezTo>
                  <a:pt x="2009366" y="1118537"/>
                  <a:pt x="2015844" y="1103463"/>
                  <a:pt x="2019295" y="1088553"/>
                </a:cubicBezTo>
                <a:cubicBezTo>
                  <a:pt x="2022942" y="1073642"/>
                  <a:pt x="2024732" y="1054173"/>
                  <a:pt x="2024667" y="1030147"/>
                </a:cubicBezTo>
                <a:close/>
                <a:moveTo>
                  <a:pt x="4342833" y="964318"/>
                </a:moveTo>
                <a:lnTo>
                  <a:pt x="4395378" y="964318"/>
                </a:lnTo>
                <a:lnTo>
                  <a:pt x="4395378" y="1119709"/>
                </a:lnTo>
                <a:cubicBezTo>
                  <a:pt x="4395313" y="1131820"/>
                  <a:pt x="4389257" y="1138103"/>
                  <a:pt x="4377211" y="1138559"/>
                </a:cubicBezTo>
                <a:cubicBezTo>
                  <a:pt x="4374803" y="1138624"/>
                  <a:pt x="4372328" y="1138689"/>
                  <a:pt x="4369789" y="1138754"/>
                </a:cubicBezTo>
                <a:cubicBezTo>
                  <a:pt x="4368552" y="1138754"/>
                  <a:pt x="4367152" y="1138754"/>
                  <a:pt x="4365589" y="1138754"/>
                </a:cubicBezTo>
                <a:cubicBezTo>
                  <a:pt x="4364222" y="1138754"/>
                  <a:pt x="4361975" y="1138754"/>
                  <a:pt x="4358850" y="1138754"/>
                </a:cubicBezTo>
                <a:cubicBezTo>
                  <a:pt x="4358459" y="1135759"/>
                  <a:pt x="4357711" y="1132210"/>
                  <a:pt x="4356603" y="1128108"/>
                </a:cubicBezTo>
                <a:cubicBezTo>
                  <a:pt x="4362073" y="1128564"/>
                  <a:pt x="4368063" y="1128792"/>
                  <a:pt x="4374575" y="1128792"/>
                </a:cubicBezTo>
                <a:cubicBezTo>
                  <a:pt x="4381997" y="1128987"/>
                  <a:pt x="4385611" y="1125569"/>
                  <a:pt x="4385416" y="1118537"/>
                </a:cubicBezTo>
                <a:lnTo>
                  <a:pt x="4385416" y="1070972"/>
                </a:lnTo>
                <a:lnTo>
                  <a:pt x="4351232" y="1070972"/>
                </a:lnTo>
                <a:cubicBezTo>
                  <a:pt x="4349409" y="1097343"/>
                  <a:pt x="4339121" y="1121141"/>
                  <a:pt x="4320369" y="1142368"/>
                </a:cubicBezTo>
                <a:cubicBezTo>
                  <a:pt x="4318481" y="1140415"/>
                  <a:pt x="4315615" y="1138005"/>
                  <a:pt x="4311774" y="1135140"/>
                </a:cubicBezTo>
                <a:cubicBezTo>
                  <a:pt x="4324471" y="1121337"/>
                  <a:pt x="4332773" y="1107533"/>
                  <a:pt x="4336679" y="1093729"/>
                </a:cubicBezTo>
                <a:cubicBezTo>
                  <a:pt x="4340912" y="1080316"/>
                  <a:pt x="4342963" y="1059513"/>
                  <a:pt x="4342833" y="1031319"/>
                </a:cubicBezTo>
                <a:close/>
                <a:moveTo>
                  <a:pt x="1834507" y="963928"/>
                </a:moveTo>
                <a:lnTo>
                  <a:pt x="1957471" y="963928"/>
                </a:lnTo>
                <a:lnTo>
                  <a:pt x="1957471" y="1047923"/>
                </a:lnTo>
                <a:lnTo>
                  <a:pt x="1989506" y="1047923"/>
                </a:lnTo>
                <a:lnTo>
                  <a:pt x="1989506" y="1058373"/>
                </a:lnTo>
                <a:lnTo>
                  <a:pt x="1957471" y="1058373"/>
                </a:lnTo>
                <a:lnTo>
                  <a:pt x="1957471" y="1116193"/>
                </a:lnTo>
                <a:cubicBezTo>
                  <a:pt x="1958057" y="1130583"/>
                  <a:pt x="1950179" y="1137908"/>
                  <a:pt x="1933835" y="1138168"/>
                </a:cubicBezTo>
                <a:cubicBezTo>
                  <a:pt x="1929473" y="1138364"/>
                  <a:pt x="1925534" y="1138461"/>
                  <a:pt x="1922018" y="1138461"/>
                </a:cubicBezTo>
                <a:cubicBezTo>
                  <a:pt x="1920260" y="1138526"/>
                  <a:pt x="1918404" y="1138559"/>
                  <a:pt x="1916450" y="1138559"/>
                </a:cubicBezTo>
                <a:cubicBezTo>
                  <a:pt x="1914758" y="1138559"/>
                  <a:pt x="1912088" y="1138559"/>
                  <a:pt x="1908442" y="1138559"/>
                </a:cubicBezTo>
                <a:cubicBezTo>
                  <a:pt x="1908246" y="1136150"/>
                  <a:pt x="1907693" y="1132894"/>
                  <a:pt x="1906781" y="1128792"/>
                </a:cubicBezTo>
                <a:cubicBezTo>
                  <a:pt x="1906586" y="1127815"/>
                  <a:pt x="1906423" y="1127067"/>
                  <a:pt x="1906293" y="1126546"/>
                </a:cubicBezTo>
                <a:cubicBezTo>
                  <a:pt x="1910916" y="1126806"/>
                  <a:pt x="1914855" y="1126969"/>
                  <a:pt x="1918111" y="1127034"/>
                </a:cubicBezTo>
                <a:cubicBezTo>
                  <a:pt x="1919673" y="1127099"/>
                  <a:pt x="1921399" y="1127132"/>
                  <a:pt x="1923287" y="1127132"/>
                </a:cubicBezTo>
                <a:cubicBezTo>
                  <a:pt x="1924850" y="1127132"/>
                  <a:pt x="1927389" y="1127132"/>
                  <a:pt x="1930905" y="1127132"/>
                </a:cubicBezTo>
                <a:cubicBezTo>
                  <a:pt x="1941779" y="1127587"/>
                  <a:pt x="1946956" y="1122802"/>
                  <a:pt x="1946435" y="1112774"/>
                </a:cubicBezTo>
                <a:lnTo>
                  <a:pt x="1946435" y="1058373"/>
                </a:lnTo>
                <a:lnTo>
                  <a:pt x="1844859" y="1058373"/>
                </a:lnTo>
                <a:cubicBezTo>
                  <a:pt x="1844078" y="1092557"/>
                  <a:pt x="1834539" y="1120686"/>
                  <a:pt x="1816243" y="1142759"/>
                </a:cubicBezTo>
                <a:cubicBezTo>
                  <a:pt x="1812075" y="1139373"/>
                  <a:pt x="1808755" y="1137029"/>
                  <a:pt x="1806281" y="1135727"/>
                </a:cubicBezTo>
                <a:cubicBezTo>
                  <a:pt x="1824056" y="1115867"/>
                  <a:pt x="1833172" y="1090083"/>
                  <a:pt x="1833628" y="1058373"/>
                </a:cubicBezTo>
                <a:lnTo>
                  <a:pt x="1800420" y="1058373"/>
                </a:lnTo>
                <a:lnTo>
                  <a:pt x="1800420" y="1047923"/>
                </a:lnTo>
                <a:lnTo>
                  <a:pt x="1834214" y="1047923"/>
                </a:lnTo>
                <a:cubicBezTo>
                  <a:pt x="1834214" y="1046230"/>
                  <a:pt x="1834246" y="1043527"/>
                  <a:pt x="1834311" y="1039816"/>
                </a:cubicBezTo>
                <a:cubicBezTo>
                  <a:pt x="1834441" y="1035584"/>
                  <a:pt x="1834507" y="1032361"/>
                  <a:pt x="1834507" y="1030147"/>
                </a:cubicBezTo>
                <a:close/>
                <a:moveTo>
                  <a:pt x="478673" y="962560"/>
                </a:moveTo>
                <a:lnTo>
                  <a:pt x="572728" y="962560"/>
                </a:lnTo>
                <a:lnTo>
                  <a:pt x="572728" y="1020380"/>
                </a:lnTo>
                <a:lnTo>
                  <a:pt x="531707" y="1020380"/>
                </a:lnTo>
                <a:cubicBezTo>
                  <a:pt x="531512" y="1032426"/>
                  <a:pt x="531186" y="1041086"/>
                  <a:pt x="530730" y="1046360"/>
                </a:cubicBezTo>
                <a:lnTo>
                  <a:pt x="582299" y="1046360"/>
                </a:lnTo>
                <a:lnTo>
                  <a:pt x="582299" y="1115509"/>
                </a:lnTo>
                <a:cubicBezTo>
                  <a:pt x="582690" y="1131852"/>
                  <a:pt x="574942" y="1140122"/>
                  <a:pt x="559054" y="1140317"/>
                </a:cubicBezTo>
                <a:cubicBezTo>
                  <a:pt x="551045" y="1140577"/>
                  <a:pt x="543460" y="1140708"/>
                  <a:pt x="536298" y="1140708"/>
                </a:cubicBezTo>
                <a:cubicBezTo>
                  <a:pt x="535842" y="1137387"/>
                  <a:pt x="534963" y="1133871"/>
                  <a:pt x="533661" y="1130159"/>
                </a:cubicBezTo>
                <a:cubicBezTo>
                  <a:pt x="540497" y="1130550"/>
                  <a:pt x="547985" y="1130745"/>
                  <a:pt x="556124" y="1130745"/>
                </a:cubicBezTo>
                <a:cubicBezTo>
                  <a:pt x="567128" y="1131071"/>
                  <a:pt x="572467" y="1125797"/>
                  <a:pt x="572142" y="1114923"/>
                </a:cubicBezTo>
                <a:lnTo>
                  <a:pt x="572142" y="1055736"/>
                </a:lnTo>
                <a:lnTo>
                  <a:pt x="529656" y="1055736"/>
                </a:lnTo>
                <a:cubicBezTo>
                  <a:pt x="528940" y="1060685"/>
                  <a:pt x="527898" y="1065275"/>
                  <a:pt x="526531" y="1069507"/>
                </a:cubicBezTo>
                <a:cubicBezTo>
                  <a:pt x="540335" y="1080121"/>
                  <a:pt x="553390" y="1090604"/>
                  <a:pt x="565696" y="1100957"/>
                </a:cubicBezTo>
                <a:lnTo>
                  <a:pt x="558078" y="1108965"/>
                </a:lnTo>
                <a:cubicBezTo>
                  <a:pt x="545641" y="1097375"/>
                  <a:pt x="533986" y="1087088"/>
                  <a:pt x="523112" y="1078102"/>
                </a:cubicBezTo>
                <a:cubicBezTo>
                  <a:pt x="517317" y="1090864"/>
                  <a:pt x="505044" y="1102747"/>
                  <a:pt x="486291" y="1113751"/>
                </a:cubicBezTo>
                <a:cubicBezTo>
                  <a:pt x="484338" y="1110756"/>
                  <a:pt x="482124" y="1107956"/>
                  <a:pt x="479650" y="1105352"/>
                </a:cubicBezTo>
                <a:cubicBezTo>
                  <a:pt x="504067" y="1093371"/>
                  <a:pt x="517415" y="1076832"/>
                  <a:pt x="519694" y="1055736"/>
                </a:cubicBezTo>
                <a:lnTo>
                  <a:pt x="478087" y="1055736"/>
                </a:lnTo>
                <a:lnTo>
                  <a:pt x="478087" y="1142368"/>
                </a:lnTo>
                <a:lnTo>
                  <a:pt x="467930" y="1142368"/>
                </a:lnTo>
                <a:lnTo>
                  <a:pt x="467930" y="1046360"/>
                </a:lnTo>
                <a:lnTo>
                  <a:pt x="520866" y="1046360"/>
                </a:lnTo>
                <a:cubicBezTo>
                  <a:pt x="521387" y="1039263"/>
                  <a:pt x="521647" y="1030603"/>
                  <a:pt x="521647" y="1020380"/>
                </a:cubicBezTo>
                <a:lnTo>
                  <a:pt x="478673" y="1020380"/>
                </a:lnTo>
                <a:close/>
                <a:moveTo>
                  <a:pt x="4235397" y="959337"/>
                </a:moveTo>
                <a:cubicBezTo>
                  <a:pt x="4244578" y="966760"/>
                  <a:pt x="4253433" y="974476"/>
                  <a:pt x="4261963" y="982485"/>
                </a:cubicBezTo>
                <a:lnTo>
                  <a:pt x="4254051" y="990298"/>
                </a:lnTo>
                <a:cubicBezTo>
                  <a:pt x="4245131" y="981638"/>
                  <a:pt x="4236439" y="973727"/>
                  <a:pt x="4227975" y="966565"/>
                </a:cubicBezTo>
                <a:close/>
                <a:moveTo>
                  <a:pt x="2420713" y="959142"/>
                </a:moveTo>
                <a:cubicBezTo>
                  <a:pt x="2428982" y="969885"/>
                  <a:pt x="2436926" y="980694"/>
                  <a:pt x="2444544" y="991568"/>
                </a:cubicBezTo>
                <a:lnTo>
                  <a:pt x="2435168" y="997526"/>
                </a:lnTo>
                <a:cubicBezTo>
                  <a:pt x="2428201" y="986912"/>
                  <a:pt x="2420452" y="975908"/>
                  <a:pt x="2411922" y="964514"/>
                </a:cubicBezTo>
                <a:close/>
                <a:moveTo>
                  <a:pt x="3834175" y="957775"/>
                </a:moveTo>
                <a:cubicBezTo>
                  <a:pt x="3847198" y="967802"/>
                  <a:pt x="3857941" y="976332"/>
                  <a:pt x="3866405" y="983364"/>
                </a:cubicBezTo>
                <a:lnTo>
                  <a:pt x="3858201" y="991959"/>
                </a:lnTo>
                <a:cubicBezTo>
                  <a:pt x="3847133" y="981866"/>
                  <a:pt x="3836715" y="972913"/>
                  <a:pt x="3826947" y="965100"/>
                </a:cubicBezTo>
                <a:close/>
                <a:moveTo>
                  <a:pt x="4083815" y="957091"/>
                </a:moveTo>
                <a:cubicBezTo>
                  <a:pt x="4100484" y="969788"/>
                  <a:pt x="4115949" y="992284"/>
                  <a:pt x="4130208" y="1024580"/>
                </a:cubicBezTo>
                <a:cubicBezTo>
                  <a:pt x="4150523" y="1072763"/>
                  <a:pt x="4176601" y="1106100"/>
                  <a:pt x="4208441" y="1124592"/>
                </a:cubicBezTo>
                <a:cubicBezTo>
                  <a:pt x="4204989" y="1128369"/>
                  <a:pt x="4201962" y="1132015"/>
                  <a:pt x="4199357" y="1135531"/>
                </a:cubicBezTo>
                <a:cubicBezTo>
                  <a:pt x="4166997" y="1112937"/>
                  <a:pt x="4140887" y="1077939"/>
                  <a:pt x="4121027" y="1030538"/>
                </a:cubicBezTo>
                <a:cubicBezTo>
                  <a:pt x="4117447" y="1022919"/>
                  <a:pt x="4114646" y="1017124"/>
                  <a:pt x="4112628" y="1013153"/>
                </a:cubicBezTo>
                <a:cubicBezTo>
                  <a:pt x="4097587" y="1064852"/>
                  <a:pt x="4069556" y="1106133"/>
                  <a:pt x="4028535" y="1136996"/>
                </a:cubicBezTo>
                <a:cubicBezTo>
                  <a:pt x="4025931" y="1133545"/>
                  <a:pt x="4023001" y="1130192"/>
                  <a:pt x="4019745" y="1126936"/>
                </a:cubicBezTo>
                <a:cubicBezTo>
                  <a:pt x="4062329" y="1097701"/>
                  <a:pt x="4090881" y="1055248"/>
                  <a:pt x="4105400" y="999577"/>
                </a:cubicBezTo>
                <a:cubicBezTo>
                  <a:pt x="4096350" y="983820"/>
                  <a:pt x="4086420" y="971936"/>
                  <a:pt x="4075611" y="963928"/>
                </a:cubicBezTo>
                <a:close/>
                <a:moveTo>
                  <a:pt x="2917747" y="955919"/>
                </a:moveTo>
                <a:lnTo>
                  <a:pt x="2928393" y="955919"/>
                </a:lnTo>
                <a:lnTo>
                  <a:pt x="2928393" y="1008758"/>
                </a:lnTo>
                <a:lnTo>
                  <a:pt x="2979181" y="993326"/>
                </a:lnTo>
                <a:cubicBezTo>
                  <a:pt x="2978595" y="1019436"/>
                  <a:pt x="2977879" y="1038579"/>
                  <a:pt x="2977032" y="1050755"/>
                </a:cubicBezTo>
                <a:cubicBezTo>
                  <a:pt x="2976185" y="1061433"/>
                  <a:pt x="2974199" y="1068596"/>
                  <a:pt x="2971074" y="1072242"/>
                </a:cubicBezTo>
                <a:cubicBezTo>
                  <a:pt x="2968144" y="1076084"/>
                  <a:pt x="2962707" y="1078102"/>
                  <a:pt x="2954763" y="1078297"/>
                </a:cubicBezTo>
                <a:cubicBezTo>
                  <a:pt x="2951703" y="1078428"/>
                  <a:pt x="2947243" y="1078493"/>
                  <a:pt x="2941383" y="1078493"/>
                </a:cubicBezTo>
                <a:cubicBezTo>
                  <a:pt x="2941123" y="1075563"/>
                  <a:pt x="2940406" y="1072112"/>
                  <a:pt x="2939234" y="1068140"/>
                </a:cubicBezTo>
                <a:cubicBezTo>
                  <a:pt x="2941123" y="1068270"/>
                  <a:pt x="2943109" y="1068368"/>
                  <a:pt x="2945192" y="1068433"/>
                </a:cubicBezTo>
                <a:cubicBezTo>
                  <a:pt x="2946169" y="1068498"/>
                  <a:pt x="2947276" y="1068531"/>
                  <a:pt x="2948513" y="1068531"/>
                </a:cubicBezTo>
                <a:cubicBezTo>
                  <a:pt x="2949489" y="1068531"/>
                  <a:pt x="2951052" y="1068531"/>
                  <a:pt x="2953201" y="1068531"/>
                </a:cubicBezTo>
                <a:cubicBezTo>
                  <a:pt x="2961861" y="1069247"/>
                  <a:pt x="2966321" y="1063582"/>
                  <a:pt x="2966581" y="1051536"/>
                </a:cubicBezTo>
                <a:cubicBezTo>
                  <a:pt x="2967623" y="1032458"/>
                  <a:pt x="2968242" y="1017515"/>
                  <a:pt x="2968437" y="1006706"/>
                </a:cubicBezTo>
                <a:lnTo>
                  <a:pt x="2928393" y="1019110"/>
                </a:lnTo>
                <a:lnTo>
                  <a:pt x="2928393" y="1101738"/>
                </a:lnTo>
                <a:lnTo>
                  <a:pt x="2917747" y="1101738"/>
                </a:lnTo>
                <a:lnTo>
                  <a:pt x="2917747" y="1022333"/>
                </a:lnTo>
                <a:lnTo>
                  <a:pt x="2879754" y="1033956"/>
                </a:lnTo>
                <a:lnTo>
                  <a:pt x="2879754" y="1106719"/>
                </a:lnTo>
                <a:cubicBezTo>
                  <a:pt x="2879689" y="1114663"/>
                  <a:pt x="2881089" y="1119872"/>
                  <a:pt x="2883954" y="1122346"/>
                </a:cubicBezTo>
                <a:cubicBezTo>
                  <a:pt x="2886623" y="1125016"/>
                  <a:pt x="2892288" y="1126285"/>
                  <a:pt x="2900948" y="1126155"/>
                </a:cubicBezTo>
                <a:lnTo>
                  <a:pt x="2950369" y="1126155"/>
                </a:lnTo>
                <a:cubicBezTo>
                  <a:pt x="2965995" y="1126806"/>
                  <a:pt x="2974525" y="1121467"/>
                  <a:pt x="2975958" y="1110137"/>
                </a:cubicBezTo>
                <a:cubicBezTo>
                  <a:pt x="2977846" y="1101412"/>
                  <a:pt x="2979246" y="1092557"/>
                  <a:pt x="2980157" y="1083572"/>
                </a:cubicBezTo>
                <a:cubicBezTo>
                  <a:pt x="2983739" y="1085199"/>
                  <a:pt x="2987157" y="1086339"/>
                  <a:pt x="2990413" y="1086990"/>
                </a:cubicBezTo>
                <a:cubicBezTo>
                  <a:pt x="2989175" y="1097473"/>
                  <a:pt x="2987711" y="1106524"/>
                  <a:pt x="2986017" y="1114142"/>
                </a:cubicBezTo>
                <a:cubicBezTo>
                  <a:pt x="2984259" y="1122346"/>
                  <a:pt x="2980971" y="1128043"/>
                  <a:pt x="2976153" y="1131234"/>
                </a:cubicBezTo>
                <a:cubicBezTo>
                  <a:pt x="2971400" y="1134554"/>
                  <a:pt x="2963814" y="1136182"/>
                  <a:pt x="2953396" y="1136117"/>
                </a:cubicBezTo>
                <a:lnTo>
                  <a:pt x="2897627" y="1136117"/>
                </a:lnTo>
                <a:cubicBezTo>
                  <a:pt x="2877703" y="1137094"/>
                  <a:pt x="2868229" y="1128369"/>
                  <a:pt x="2869206" y="1109942"/>
                </a:cubicBezTo>
                <a:lnTo>
                  <a:pt x="2869206" y="1037179"/>
                </a:lnTo>
                <a:lnTo>
                  <a:pt x="2851430" y="1042551"/>
                </a:lnTo>
                <a:lnTo>
                  <a:pt x="2849770" y="1032491"/>
                </a:lnTo>
                <a:lnTo>
                  <a:pt x="2869206" y="1026729"/>
                </a:lnTo>
                <a:lnTo>
                  <a:pt x="2869206" y="978773"/>
                </a:lnTo>
                <a:lnTo>
                  <a:pt x="2879754" y="978773"/>
                </a:lnTo>
                <a:lnTo>
                  <a:pt x="2879754" y="1023505"/>
                </a:lnTo>
                <a:lnTo>
                  <a:pt x="2917747" y="1011981"/>
                </a:lnTo>
                <a:close/>
                <a:moveTo>
                  <a:pt x="2845961" y="955528"/>
                </a:moveTo>
                <a:lnTo>
                  <a:pt x="2856607" y="958556"/>
                </a:lnTo>
                <a:cubicBezTo>
                  <a:pt x="2850877" y="974248"/>
                  <a:pt x="2844268" y="989973"/>
                  <a:pt x="2836780" y="1005730"/>
                </a:cubicBezTo>
                <a:lnTo>
                  <a:pt x="2836780" y="1142173"/>
                </a:lnTo>
                <a:lnTo>
                  <a:pt x="2826134" y="1142173"/>
                </a:lnTo>
                <a:lnTo>
                  <a:pt x="2826134" y="1026338"/>
                </a:lnTo>
                <a:cubicBezTo>
                  <a:pt x="2818842" y="1039751"/>
                  <a:pt x="2811582" y="1051276"/>
                  <a:pt x="2804354" y="1060912"/>
                </a:cubicBezTo>
                <a:cubicBezTo>
                  <a:pt x="2803182" y="1057917"/>
                  <a:pt x="2801652" y="1054369"/>
                  <a:pt x="2799764" y="1050267"/>
                </a:cubicBezTo>
                <a:cubicBezTo>
                  <a:pt x="2799503" y="1049746"/>
                  <a:pt x="2799308" y="1049355"/>
                  <a:pt x="2799178" y="1049095"/>
                </a:cubicBezTo>
                <a:cubicBezTo>
                  <a:pt x="2818907" y="1021878"/>
                  <a:pt x="2834501" y="990689"/>
                  <a:pt x="2845961" y="955528"/>
                </a:cubicBezTo>
                <a:close/>
                <a:moveTo>
                  <a:pt x="3117186" y="954747"/>
                </a:moveTo>
                <a:lnTo>
                  <a:pt x="3127832" y="957482"/>
                </a:lnTo>
                <a:cubicBezTo>
                  <a:pt x="3124316" y="967834"/>
                  <a:pt x="3120702" y="977438"/>
                  <a:pt x="3116991" y="986294"/>
                </a:cubicBezTo>
                <a:lnTo>
                  <a:pt x="3181647" y="986294"/>
                </a:lnTo>
                <a:cubicBezTo>
                  <a:pt x="3180866" y="1031872"/>
                  <a:pt x="3179661" y="1071558"/>
                  <a:pt x="3178034" y="1105352"/>
                </a:cubicBezTo>
                <a:cubicBezTo>
                  <a:pt x="3178034" y="1127229"/>
                  <a:pt x="3166899" y="1138103"/>
                  <a:pt x="3144631" y="1137973"/>
                </a:cubicBezTo>
                <a:cubicBezTo>
                  <a:pt x="3140659" y="1138103"/>
                  <a:pt x="3136231" y="1138201"/>
                  <a:pt x="3131348" y="1138266"/>
                </a:cubicBezTo>
                <a:cubicBezTo>
                  <a:pt x="3129004" y="1138331"/>
                  <a:pt x="3126432" y="1138364"/>
                  <a:pt x="3123632" y="1138364"/>
                </a:cubicBezTo>
                <a:cubicBezTo>
                  <a:pt x="3121158" y="1138364"/>
                  <a:pt x="3117740" y="1138364"/>
                  <a:pt x="3113377" y="1138364"/>
                </a:cubicBezTo>
                <a:cubicBezTo>
                  <a:pt x="3112726" y="1134587"/>
                  <a:pt x="3111879" y="1130908"/>
                  <a:pt x="3110838" y="1127327"/>
                </a:cubicBezTo>
                <a:cubicBezTo>
                  <a:pt x="3121061" y="1127718"/>
                  <a:pt x="3131706" y="1127913"/>
                  <a:pt x="3142775" y="1127913"/>
                </a:cubicBezTo>
                <a:cubicBezTo>
                  <a:pt x="3159249" y="1128759"/>
                  <a:pt x="3167518" y="1120848"/>
                  <a:pt x="3167583" y="1104180"/>
                </a:cubicBezTo>
                <a:cubicBezTo>
                  <a:pt x="3168755" y="1083148"/>
                  <a:pt x="3169829" y="1047206"/>
                  <a:pt x="3170806" y="996354"/>
                </a:cubicBezTo>
                <a:lnTo>
                  <a:pt x="3112791" y="996354"/>
                </a:lnTo>
                <a:cubicBezTo>
                  <a:pt x="3107452" y="1009116"/>
                  <a:pt x="3101983" y="1020120"/>
                  <a:pt x="3096383" y="1029366"/>
                </a:cubicBezTo>
                <a:cubicBezTo>
                  <a:pt x="3094169" y="1027608"/>
                  <a:pt x="3091109" y="1025654"/>
                  <a:pt x="3087202" y="1023505"/>
                </a:cubicBezTo>
                <a:cubicBezTo>
                  <a:pt x="3099117" y="1004297"/>
                  <a:pt x="3109112" y="981378"/>
                  <a:pt x="3117186" y="954747"/>
                </a:cubicBezTo>
                <a:close/>
                <a:moveTo>
                  <a:pt x="3037977" y="954747"/>
                </a:moveTo>
                <a:lnTo>
                  <a:pt x="3048818" y="957091"/>
                </a:lnTo>
                <a:cubicBezTo>
                  <a:pt x="3048037" y="959435"/>
                  <a:pt x="3046702" y="963537"/>
                  <a:pt x="3044814" y="969397"/>
                </a:cubicBezTo>
                <a:cubicBezTo>
                  <a:pt x="3042275" y="977406"/>
                  <a:pt x="3040419" y="983168"/>
                  <a:pt x="3039247" y="986684"/>
                </a:cubicBezTo>
                <a:lnTo>
                  <a:pt x="3078998" y="986684"/>
                </a:lnTo>
                <a:lnTo>
                  <a:pt x="3078998" y="1138364"/>
                </a:lnTo>
                <a:lnTo>
                  <a:pt x="3068645" y="1138364"/>
                </a:lnTo>
                <a:lnTo>
                  <a:pt x="3068645" y="1122346"/>
                </a:lnTo>
                <a:lnTo>
                  <a:pt x="3018834" y="1122346"/>
                </a:lnTo>
                <a:lnTo>
                  <a:pt x="3018834" y="1139731"/>
                </a:lnTo>
                <a:lnTo>
                  <a:pt x="3008383" y="1139731"/>
                </a:lnTo>
                <a:lnTo>
                  <a:pt x="3008383" y="986684"/>
                </a:lnTo>
                <a:lnTo>
                  <a:pt x="3028796" y="986684"/>
                </a:lnTo>
                <a:cubicBezTo>
                  <a:pt x="3032638" y="974574"/>
                  <a:pt x="3035698" y="963928"/>
                  <a:pt x="3037977" y="954747"/>
                </a:cubicBezTo>
                <a:close/>
                <a:moveTo>
                  <a:pt x="1316961" y="954747"/>
                </a:moveTo>
                <a:lnTo>
                  <a:pt x="1327607" y="957482"/>
                </a:lnTo>
                <a:cubicBezTo>
                  <a:pt x="1324091" y="967834"/>
                  <a:pt x="1320477" y="977438"/>
                  <a:pt x="1316766" y="986294"/>
                </a:cubicBezTo>
                <a:lnTo>
                  <a:pt x="1381423" y="986294"/>
                </a:lnTo>
                <a:cubicBezTo>
                  <a:pt x="1380641" y="1031872"/>
                  <a:pt x="1379437" y="1071558"/>
                  <a:pt x="1377809" y="1105352"/>
                </a:cubicBezTo>
                <a:cubicBezTo>
                  <a:pt x="1377809" y="1127229"/>
                  <a:pt x="1366675" y="1138103"/>
                  <a:pt x="1344406" y="1137973"/>
                </a:cubicBezTo>
                <a:cubicBezTo>
                  <a:pt x="1340435" y="1138103"/>
                  <a:pt x="1336007" y="1138201"/>
                  <a:pt x="1331123" y="1138266"/>
                </a:cubicBezTo>
                <a:cubicBezTo>
                  <a:pt x="1328779" y="1138331"/>
                  <a:pt x="1326207" y="1138364"/>
                  <a:pt x="1323408" y="1138364"/>
                </a:cubicBezTo>
                <a:cubicBezTo>
                  <a:pt x="1320933" y="1138364"/>
                  <a:pt x="1317515" y="1138364"/>
                  <a:pt x="1313152" y="1138364"/>
                </a:cubicBezTo>
                <a:cubicBezTo>
                  <a:pt x="1312501" y="1134587"/>
                  <a:pt x="1311655" y="1130908"/>
                  <a:pt x="1310613" y="1127327"/>
                </a:cubicBezTo>
                <a:cubicBezTo>
                  <a:pt x="1320836" y="1127718"/>
                  <a:pt x="1331481" y="1127913"/>
                  <a:pt x="1342551" y="1127913"/>
                </a:cubicBezTo>
                <a:cubicBezTo>
                  <a:pt x="1359024" y="1128759"/>
                  <a:pt x="1367293" y="1120848"/>
                  <a:pt x="1367358" y="1104180"/>
                </a:cubicBezTo>
                <a:cubicBezTo>
                  <a:pt x="1368531" y="1083148"/>
                  <a:pt x="1369605" y="1047206"/>
                  <a:pt x="1370581" y="996354"/>
                </a:cubicBezTo>
                <a:lnTo>
                  <a:pt x="1312566" y="996354"/>
                </a:lnTo>
                <a:cubicBezTo>
                  <a:pt x="1307227" y="1009116"/>
                  <a:pt x="1301758" y="1020120"/>
                  <a:pt x="1296158" y="1029366"/>
                </a:cubicBezTo>
                <a:cubicBezTo>
                  <a:pt x="1293944" y="1027608"/>
                  <a:pt x="1290884" y="1025654"/>
                  <a:pt x="1286977" y="1023505"/>
                </a:cubicBezTo>
                <a:cubicBezTo>
                  <a:pt x="1298893" y="1004297"/>
                  <a:pt x="1308888" y="981378"/>
                  <a:pt x="1316961" y="954747"/>
                </a:cubicBezTo>
                <a:close/>
                <a:moveTo>
                  <a:pt x="1237752" y="954747"/>
                </a:moveTo>
                <a:lnTo>
                  <a:pt x="1248594" y="957091"/>
                </a:lnTo>
                <a:cubicBezTo>
                  <a:pt x="1247812" y="959435"/>
                  <a:pt x="1246478" y="963537"/>
                  <a:pt x="1244589" y="969397"/>
                </a:cubicBezTo>
                <a:cubicBezTo>
                  <a:pt x="1242050" y="977406"/>
                  <a:pt x="1240194" y="983168"/>
                  <a:pt x="1239022" y="986684"/>
                </a:cubicBezTo>
                <a:lnTo>
                  <a:pt x="1278773" y="986684"/>
                </a:lnTo>
                <a:lnTo>
                  <a:pt x="1278773" y="1138364"/>
                </a:lnTo>
                <a:lnTo>
                  <a:pt x="1268420" y="1138364"/>
                </a:lnTo>
                <a:lnTo>
                  <a:pt x="1268420" y="1122346"/>
                </a:lnTo>
                <a:lnTo>
                  <a:pt x="1218609" y="1122346"/>
                </a:lnTo>
                <a:lnTo>
                  <a:pt x="1218609" y="1139731"/>
                </a:lnTo>
                <a:lnTo>
                  <a:pt x="1208159" y="1139731"/>
                </a:lnTo>
                <a:lnTo>
                  <a:pt x="1208159" y="986684"/>
                </a:lnTo>
                <a:lnTo>
                  <a:pt x="1228571" y="986684"/>
                </a:lnTo>
                <a:cubicBezTo>
                  <a:pt x="1232413" y="974574"/>
                  <a:pt x="1235474" y="963928"/>
                  <a:pt x="1237752" y="954747"/>
                </a:cubicBezTo>
                <a:close/>
                <a:moveTo>
                  <a:pt x="429839" y="954747"/>
                </a:moveTo>
                <a:cubicBezTo>
                  <a:pt x="434853" y="962886"/>
                  <a:pt x="439801" y="971546"/>
                  <a:pt x="444685" y="980727"/>
                </a:cubicBezTo>
                <a:lnTo>
                  <a:pt x="435113" y="985708"/>
                </a:lnTo>
                <a:cubicBezTo>
                  <a:pt x="431271" y="977829"/>
                  <a:pt x="426453" y="968974"/>
                  <a:pt x="420658" y="959142"/>
                </a:cubicBezTo>
                <a:close/>
                <a:moveTo>
                  <a:pt x="4292240" y="954551"/>
                </a:moveTo>
                <a:lnTo>
                  <a:pt x="4302203" y="954551"/>
                </a:lnTo>
                <a:lnTo>
                  <a:pt x="4302203" y="993912"/>
                </a:lnTo>
                <a:lnTo>
                  <a:pt x="4329257" y="993912"/>
                </a:lnTo>
                <a:lnTo>
                  <a:pt x="4329257" y="1003288"/>
                </a:lnTo>
                <a:lnTo>
                  <a:pt x="4302203" y="1003288"/>
                </a:lnTo>
                <a:lnTo>
                  <a:pt x="4302203" y="1039523"/>
                </a:lnTo>
                <a:lnTo>
                  <a:pt x="4323983" y="1039523"/>
                </a:lnTo>
                <a:lnTo>
                  <a:pt x="4323983" y="1103496"/>
                </a:lnTo>
                <a:lnTo>
                  <a:pt x="4280422" y="1103496"/>
                </a:lnTo>
                <a:lnTo>
                  <a:pt x="4280422" y="1117756"/>
                </a:lnTo>
                <a:lnTo>
                  <a:pt x="4270363" y="1117756"/>
                </a:lnTo>
                <a:lnTo>
                  <a:pt x="4270363" y="1039523"/>
                </a:lnTo>
                <a:lnTo>
                  <a:pt x="4292240" y="1039523"/>
                </a:lnTo>
                <a:lnTo>
                  <a:pt x="4292240" y="1003288"/>
                </a:lnTo>
                <a:lnTo>
                  <a:pt x="4264014" y="1003288"/>
                </a:lnTo>
                <a:lnTo>
                  <a:pt x="4264014" y="993912"/>
                </a:lnTo>
                <a:lnTo>
                  <a:pt x="4292240" y="993912"/>
                </a:lnTo>
                <a:close/>
                <a:moveTo>
                  <a:pt x="3651386" y="954551"/>
                </a:moveTo>
                <a:lnTo>
                  <a:pt x="3661837" y="954551"/>
                </a:lnTo>
                <a:lnTo>
                  <a:pt x="3661837" y="983168"/>
                </a:lnTo>
                <a:lnTo>
                  <a:pt x="3693970" y="983168"/>
                </a:lnTo>
                <a:lnTo>
                  <a:pt x="3693970" y="992545"/>
                </a:lnTo>
                <a:lnTo>
                  <a:pt x="3661837" y="992545"/>
                </a:lnTo>
                <a:lnTo>
                  <a:pt x="3661837" y="1025361"/>
                </a:lnTo>
                <a:lnTo>
                  <a:pt x="3699635" y="1025361"/>
                </a:lnTo>
                <a:lnTo>
                  <a:pt x="3699635" y="1034737"/>
                </a:lnTo>
                <a:lnTo>
                  <a:pt x="3667599" y="1034737"/>
                </a:lnTo>
                <a:lnTo>
                  <a:pt x="3667599" y="1069312"/>
                </a:lnTo>
                <a:lnTo>
                  <a:pt x="3697193" y="1069312"/>
                </a:lnTo>
                <a:lnTo>
                  <a:pt x="3697193" y="1078786"/>
                </a:lnTo>
                <a:lnTo>
                  <a:pt x="3667599" y="1078786"/>
                </a:lnTo>
                <a:lnTo>
                  <a:pt x="3667599" y="1118342"/>
                </a:lnTo>
                <a:cubicBezTo>
                  <a:pt x="3676845" y="1122899"/>
                  <a:pt x="3690974" y="1125309"/>
                  <a:pt x="3709987" y="1125569"/>
                </a:cubicBezTo>
                <a:cubicBezTo>
                  <a:pt x="3725223" y="1125764"/>
                  <a:pt x="3740199" y="1125862"/>
                  <a:pt x="3754915" y="1125862"/>
                </a:cubicBezTo>
                <a:cubicBezTo>
                  <a:pt x="3769695" y="1125862"/>
                  <a:pt x="3784215" y="1125764"/>
                  <a:pt x="3798475" y="1125569"/>
                </a:cubicBezTo>
                <a:cubicBezTo>
                  <a:pt x="3796456" y="1129671"/>
                  <a:pt x="3795187" y="1133187"/>
                  <a:pt x="3794666" y="1136117"/>
                </a:cubicBezTo>
                <a:cubicBezTo>
                  <a:pt x="3750520" y="1136117"/>
                  <a:pt x="3721089" y="1135857"/>
                  <a:pt x="3706373" y="1135336"/>
                </a:cubicBezTo>
                <a:cubicBezTo>
                  <a:pt x="3668934" y="1135857"/>
                  <a:pt x="3644549" y="1122541"/>
                  <a:pt x="3633220" y="1095389"/>
                </a:cubicBezTo>
                <a:cubicBezTo>
                  <a:pt x="3631201" y="1110495"/>
                  <a:pt x="3625732" y="1125960"/>
                  <a:pt x="3616811" y="1141782"/>
                </a:cubicBezTo>
                <a:cubicBezTo>
                  <a:pt x="3615119" y="1139959"/>
                  <a:pt x="3612319" y="1137810"/>
                  <a:pt x="3608412" y="1135336"/>
                </a:cubicBezTo>
                <a:cubicBezTo>
                  <a:pt x="3615509" y="1122574"/>
                  <a:pt x="3620197" y="1110430"/>
                  <a:pt x="3622476" y="1098906"/>
                </a:cubicBezTo>
                <a:cubicBezTo>
                  <a:pt x="3624885" y="1087576"/>
                  <a:pt x="3626057" y="1071135"/>
                  <a:pt x="3625993" y="1049583"/>
                </a:cubicBezTo>
                <a:lnTo>
                  <a:pt x="3635759" y="1049583"/>
                </a:lnTo>
                <a:cubicBezTo>
                  <a:pt x="3635759" y="1060847"/>
                  <a:pt x="3635434" y="1070777"/>
                  <a:pt x="3634783" y="1079372"/>
                </a:cubicBezTo>
                <a:cubicBezTo>
                  <a:pt x="3641815" y="1094934"/>
                  <a:pt x="3649303" y="1105873"/>
                  <a:pt x="3657246" y="1112188"/>
                </a:cubicBezTo>
                <a:lnTo>
                  <a:pt x="3657246" y="1034737"/>
                </a:lnTo>
                <a:lnTo>
                  <a:pt x="3610756" y="1034737"/>
                </a:lnTo>
                <a:lnTo>
                  <a:pt x="3610756" y="1025361"/>
                </a:lnTo>
                <a:lnTo>
                  <a:pt x="3651386" y="1025361"/>
                </a:lnTo>
                <a:lnTo>
                  <a:pt x="3651386" y="992545"/>
                </a:lnTo>
                <a:lnTo>
                  <a:pt x="3617788" y="992545"/>
                </a:lnTo>
                <a:lnTo>
                  <a:pt x="3617788" y="983168"/>
                </a:lnTo>
                <a:lnTo>
                  <a:pt x="3651386" y="983168"/>
                </a:lnTo>
                <a:close/>
                <a:moveTo>
                  <a:pt x="2256141" y="954551"/>
                </a:moveTo>
                <a:lnTo>
                  <a:pt x="2267275" y="958165"/>
                </a:lnTo>
                <a:cubicBezTo>
                  <a:pt x="2262132" y="968323"/>
                  <a:pt x="2257932" y="976039"/>
                  <a:pt x="2254676" y="981313"/>
                </a:cubicBezTo>
                <a:lnTo>
                  <a:pt x="2385357" y="981313"/>
                </a:lnTo>
                <a:lnTo>
                  <a:pt x="2385357" y="993326"/>
                </a:lnTo>
                <a:lnTo>
                  <a:pt x="2364553" y="1027705"/>
                </a:lnTo>
                <a:cubicBezTo>
                  <a:pt x="2362209" y="1026143"/>
                  <a:pt x="2358595" y="1024547"/>
                  <a:pt x="2353712" y="1022919"/>
                </a:cubicBezTo>
                <a:lnTo>
                  <a:pt x="2373343" y="991763"/>
                </a:lnTo>
                <a:lnTo>
                  <a:pt x="2248132" y="991763"/>
                </a:lnTo>
                <a:cubicBezTo>
                  <a:pt x="2238040" y="1007260"/>
                  <a:pt x="2225376" y="1022724"/>
                  <a:pt x="2210140" y="1038156"/>
                </a:cubicBezTo>
                <a:cubicBezTo>
                  <a:pt x="2207991" y="1035812"/>
                  <a:pt x="2205191" y="1033207"/>
                  <a:pt x="2201740" y="1030342"/>
                </a:cubicBezTo>
                <a:cubicBezTo>
                  <a:pt x="2225831" y="1007944"/>
                  <a:pt x="2243965" y="982680"/>
                  <a:pt x="2256141" y="954551"/>
                </a:cubicBezTo>
                <a:close/>
                <a:moveTo>
                  <a:pt x="1489444" y="953770"/>
                </a:moveTo>
                <a:lnTo>
                  <a:pt x="1499992" y="953770"/>
                </a:lnTo>
                <a:lnTo>
                  <a:pt x="1499992" y="971350"/>
                </a:lnTo>
                <a:lnTo>
                  <a:pt x="1582424" y="971350"/>
                </a:lnTo>
                <a:lnTo>
                  <a:pt x="1582424" y="980336"/>
                </a:lnTo>
                <a:lnTo>
                  <a:pt x="1499992" y="980336"/>
                </a:lnTo>
                <a:lnTo>
                  <a:pt x="1499992" y="996549"/>
                </a:lnTo>
                <a:lnTo>
                  <a:pt x="1571583" y="996549"/>
                </a:lnTo>
                <a:lnTo>
                  <a:pt x="1571583" y="1005339"/>
                </a:lnTo>
                <a:lnTo>
                  <a:pt x="1499992" y="1005339"/>
                </a:lnTo>
                <a:lnTo>
                  <a:pt x="1499992" y="1021943"/>
                </a:lnTo>
                <a:lnTo>
                  <a:pt x="1586429" y="1021943"/>
                </a:lnTo>
                <a:lnTo>
                  <a:pt x="1586429" y="1030928"/>
                </a:lnTo>
                <a:lnTo>
                  <a:pt x="1403007" y="1030928"/>
                </a:lnTo>
                <a:lnTo>
                  <a:pt x="1403007" y="1021943"/>
                </a:lnTo>
                <a:lnTo>
                  <a:pt x="1489444" y="1021943"/>
                </a:lnTo>
                <a:lnTo>
                  <a:pt x="1489444" y="1005339"/>
                </a:lnTo>
                <a:lnTo>
                  <a:pt x="1417365" y="1005339"/>
                </a:lnTo>
                <a:lnTo>
                  <a:pt x="1417365" y="996549"/>
                </a:lnTo>
                <a:lnTo>
                  <a:pt x="1489444" y="996549"/>
                </a:lnTo>
                <a:lnTo>
                  <a:pt x="1489444" y="980336"/>
                </a:lnTo>
                <a:lnTo>
                  <a:pt x="1407012" y="980336"/>
                </a:lnTo>
                <a:lnTo>
                  <a:pt x="1407012" y="971350"/>
                </a:lnTo>
                <a:lnTo>
                  <a:pt x="1489444" y="971350"/>
                </a:lnTo>
                <a:close/>
                <a:moveTo>
                  <a:pt x="1089394" y="953770"/>
                </a:moveTo>
                <a:lnTo>
                  <a:pt x="1100138" y="953770"/>
                </a:lnTo>
                <a:lnTo>
                  <a:pt x="1100138" y="990103"/>
                </a:lnTo>
                <a:lnTo>
                  <a:pt x="1172412" y="990103"/>
                </a:lnTo>
                <a:lnTo>
                  <a:pt x="1172412" y="1000358"/>
                </a:lnTo>
                <a:lnTo>
                  <a:pt x="1100138" y="1000358"/>
                </a:lnTo>
                <a:lnTo>
                  <a:pt x="1100138" y="1046946"/>
                </a:lnTo>
                <a:lnTo>
                  <a:pt x="1188137" y="1046946"/>
                </a:lnTo>
                <a:lnTo>
                  <a:pt x="1188137" y="1057103"/>
                </a:lnTo>
                <a:lnTo>
                  <a:pt x="1083339" y="1057103"/>
                </a:lnTo>
                <a:lnTo>
                  <a:pt x="1091738" y="1060326"/>
                </a:lnTo>
                <a:cubicBezTo>
                  <a:pt x="1079757" y="1075823"/>
                  <a:pt x="1062307" y="1095910"/>
                  <a:pt x="1039388" y="1120588"/>
                </a:cubicBezTo>
                <a:cubicBezTo>
                  <a:pt x="1053452" y="1120132"/>
                  <a:pt x="1075883" y="1119481"/>
                  <a:pt x="1106681" y="1118635"/>
                </a:cubicBezTo>
                <a:cubicBezTo>
                  <a:pt x="1124652" y="1118179"/>
                  <a:pt x="1138098" y="1117821"/>
                  <a:pt x="1147018" y="1117560"/>
                </a:cubicBezTo>
                <a:cubicBezTo>
                  <a:pt x="1135819" y="1105189"/>
                  <a:pt x="1125336" y="1093924"/>
                  <a:pt x="1115569" y="1083767"/>
                </a:cubicBezTo>
                <a:lnTo>
                  <a:pt x="1124164" y="1077711"/>
                </a:lnTo>
                <a:cubicBezTo>
                  <a:pt x="1145260" y="1098938"/>
                  <a:pt x="1163069" y="1117560"/>
                  <a:pt x="1177589" y="1133578"/>
                </a:cubicBezTo>
                <a:lnTo>
                  <a:pt x="1168017" y="1140708"/>
                </a:lnTo>
                <a:cubicBezTo>
                  <a:pt x="1163850" y="1135954"/>
                  <a:pt x="1159846" y="1131364"/>
                  <a:pt x="1156004" y="1126936"/>
                </a:cubicBezTo>
                <a:cubicBezTo>
                  <a:pt x="1120192" y="1127848"/>
                  <a:pt x="1082232" y="1129248"/>
                  <a:pt x="1042122" y="1131136"/>
                </a:cubicBezTo>
                <a:cubicBezTo>
                  <a:pt x="1034439" y="1131397"/>
                  <a:pt x="1028449" y="1132015"/>
                  <a:pt x="1024151" y="1132992"/>
                </a:cubicBezTo>
                <a:lnTo>
                  <a:pt x="1018584" y="1120979"/>
                </a:lnTo>
                <a:cubicBezTo>
                  <a:pt x="1024445" y="1118179"/>
                  <a:pt x="1029719" y="1114435"/>
                  <a:pt x="1034407" y="1109747"/>
                </a:cubicBezTo>
                <a:cubicBezTo>
                  <a:pt x="1051596" y="1092166"/>
                  <a:pt x="1066377" y="1074619"/>
                  <a:pt x="1078748" y="1057103"/>
                </a:cubicBezTo>
                <a:lnTo>
                  <a:pt x="1001199" y="1057103"/>
                </a:lnTo>
                <a:lnTo>
                  <a:pt x="1001199" y="1046946"/>
                </a:lnTo>
                <a:lnTo>
                  <a:pt x="1089394" y="1046946"/>
                </a:lnTo>
                <a:lnTo>
                  <a:pt x="1089394" y="1000358"/>
                </a:lnTo>
                <a:lnTo>
                  <a:pt x="1016924" y="1000358"/>
                </a:lnTo>
                <a:lnTo>
                  <a:pt x="1016924" y="990103"/>
                </a:lnTo>
                <a:lnTo>
                  <a:pt x="1089394" y="990103"/>
                </a:lnTo>
                <a:close/>
                <a:moveTo>
                  <a:pt x="75400" y="953770"/>
                </a:moveTo>
                <a:lnTo>
                  <a:pt x="86241" y="955919"/>
                </a:lnTo>
                <a:cubicBezTo>
                  <a:pt x="82855" y="965100"/>
                  <a:pt x="79372" y="973695"/>
                  <a:pt x="75791" y="981703"/>
                </a:cubicBezTo>
                <a:lnTo>
                  <a:pt x="188500" y="981703"/>
                </a:lnTo>
                <a:lnTo>
                  <a:pt x="188500" y="991763"/>
                </a:lnTo>
                <a:lnTo>
                  <a:pt x="71396" y="991763"/>
                </a:lnTo>
                <a:cubicBezTo>
                  <a:pt x="63452" y="1008432"/>
                  <a:pt x="54271" y="1023701"/>
                  <a:pt x="43853" y="1037570"/>
                </a:cubicBezTo>
                <a:lnTo>
                  <a:pt x="43853" y="1141587"/>
                </a:lnTo>
                <a:lnTo>
                  <a:pt x="33012" y="1141587"/>
                </a:lnTo>
                <a:lnTo>
                  <a:pt x="33012" y="1050560"/>
                </a:lnTo>
                <a:cubicBezTo>
                  <a:pt x="25459" y="1059089"/>
                  <a:pt x="16929" y="1067619"/>
                  <a:pt x="7423" y="1076149"/>
                </a:cubicBezTo>
                <a:cubicBezTo>
                  <a:pt x="5730" y="1073609"/>
                  <a:pt x="3256" y="1070744"/>
                  <a:pt x="0" y="1067554"/>
                </a:cubicBezTo>
                <a:cubicBezTo>
                  <a:pt x="26826" y="1043983"/>
                  <a:pt x="46653" y="1018720"/>
                  <a:pt x="59480" y="991763"/>
                </a:cubicBezTo>
                <a:lnTo>
                  <a:pt x="8595" y="991763"/>
                </a:lnTo>
                <a:lnTo>
                  <a:pt x="8595" y="981703"/>
                </a:lnTo>
                <a:lnTo>
                  <a:pt x="64266" y="981703"/>
                </a:lnTo>
                <a:cubicBezTo>
                  <a:pt x="67196" y="975192"/>
                  <a:pt x="70907" y="965881"/>
                  <a:pt x="75400" y="953770"/>
                </a:cubicBezTo>
                <a:close/>
                <a:moveTo>
                  <a:pt x="689149" y="953477"/>
                </a:moveTo>
                <a:lnTo>
                  <a:pt x="700088" y="953477"/>
                </a:lnTo>
                <a:lnTo>
                  <a:pt x="700088" y="996354"/>
                </a:lnTo>
                <a:lnTo>
                  <a:pt x="776562" y="996354"/>
                </a:lnTo>
                <a:lnTo>
                  <a:pt x="776562" y="1081325"/>
                </a:lnTo>
                <a:lnTo>
                  <a:pt x="765721" y="1081325"/>
                </a:lnTo>
                <a:lnTo>
                  <a:pt x="765721" y="1070777"/>
                </a:lnTo>
                <a:lnTo>
                  <a:pt x="700088" y="1070777"/>
                </a:lnTo>
                <a:lnTo>
                  <a:pt x="700088" y="1143540"/>
                </a:lnTo>
                <a:lnTo>
                  <a:pt x="689149" y="1143540"/>
                </a:lnTo>
                <a:lnTo>
                  <a:pt x="689149" y="1070777"/>
                </a:lnTo>
                <a:lnTo>
                  <a:pt x="623711" y="1070777"/>
                </a:lnTo>
                <a:lnTo>
                  <a:pt x="623711" y="1081325"/>
                </a:lnTo>
                <a:lnTo>
                  <a:pt x="612870" y="1081325"/>
                </a:lnTo>
                <a:lnTo>
                  <a:pt x="612870" y="996354"/>
                </a:lnTo>
                <a:lnTo>
                  <a:pt x="689149" y="996354"/>
                </a:lnTo>
                <a:close/>
                <a:moveTo>
                  <a:pt x="3288548" y="953282"/>
                </a:moveTo>
                <a:lnTo>
                  <a:pt x="3299780" y="956896"/>
                </a:lnTo>
                <a:cubicBezTo>
                  <a:pt x="3294961" y="966597"/>
                  <a:pt x="3289947" y="975941"/>
                  <a:pt x="3284739" y="984926"/>
                </a:cubicBezTo>
                <a:lnTo>
                  <a:pt x="3392760" y="984926"/>
                </a:lnTo>
                <a:lnTo>
                  <a:pt x="3392760" y="994889"/>
                </a:lnTo>
                <a:lnTo>
                  <a:pt x="3278976" y="994889"/>
                </a:lnTo>
                <a:cubicBezTo>
                  <a:pt x="3269339" y="1011167"/>
                  <a:pt x="3258596" y="1027640"/>
                  <a:pt x="3246746" y="1044309"/>
                </a:cubicBezTo>
                <a:lnTo>
                  <a:pt x="3304761" y="1044309"/>
                </a:lnTo>
                <a:lnTo>
                  <a:pt x="3304761" y="1006511"/>
                </a:lnTo>
                <a:lnTo>
                  <a:pt x="3315602" y="1006511"/>
                </a:lnTo>
                <a:lnTo>
                  <a:pt x="3315602" y="1044309"/>
                </a:lnTo>
                <a:lnTo>
                  <a:pt x="3378989" y="1044309"/>
                </a:lnTo>
                <a:lnTo>
                  <a:pt x="3378989" y="1054369"/>
                </a:lnTo>
                <a:lnTo>
                  <a:pt x="3315602" y="1054369"/>
                </a:lnTo>
                <a:lnTo>
                  <a:pt x="3315602" y="1091776"/>
                </a:lnTo>
                <a:lnTo>
                  <a:pt x="3397741" y="1091776"/>
                </a:lnTo>
                <a:lnTo>
                  <a:pt x="3397741" y="1101738"/>
                </a:lnTo>
                <a:lnTo>
                  <a:pt x="3315602" y="1101738"/>
                </a:lnTo>
                <a:lnTo>
                  <a:pt x="3315602" y="1142954"/>
                </a:lnTo>
                <a:lnTo>
                  <a:pt x="3304761" y="1142954"/>
                </a:lnTo>
                <a:lnTo>
                  <a:pt x="3304761" y="1101738"/>
                </a:lnTo>
                <a:lnTo>
                  <a:pt x="3211585" y="1101738"/>
                </a:lnTo>
                <a:lnTo>
                  <a:pt x="3211585" y="1091776"/>
                </a:lnTo>
                <a:lnTo>
                  <a:pt x="3304761" y="1091776"/>
                </a:lnTo>
                <a:lnTo>
                  <a:pt x="3304761" y="1054369"/>
                </a:lnTo>
                <a:lnTo>
                  <a:pt x="3234733" y="1054369"/>
                </a:lnTo>
                <a:lnTo>
                  <a:pt x="3234733" y="1042746"/>
                </a:lnTo>
                <a:cubicBezTo>
                  <a:pt x="3246257" y="1026729"/>
                  <a:pt x="3256805" y="1010776"/>
                  <a:pt x="3266377" y="994889"/>
                </a:cubicBezTo>
                <a:lnTo>
                  <a:pt x="3219203" y="994889"/>
                </a:lnTo>
                <a:lnTo>
                  <a:pt x="3219203" y="984926"/>
                </a:lnTo>
                <a:lnTo>
                  <a:pt x="3272139" y="984926"/>
                </a:lnTo>
                <a:cubicBezTo>
                  <a:pt x="3278781" y="973271"/>
                  <a:pt x="3284251" y="962723"/>
                  <a:pt x="3288548" y="953282"/>
                </a:cubicBezTo>
                <a:close/>
                <a:moveTo>
                  <a:pt x="2502168" y="953282"/>
                </a:moveTo>
                <a:lnTo>
                  <a:pt x="2513497" y="956114"/>
                </a:lnTo>
                <a:cubicBezTo>
                  <a:pt x="2510633" y="963537"/>
                  <a:pt x="2507117" y="971806"/>
                  <a:pt x="2502949" y="980922"/>
                </a:cubicBezTo>
                <a:lnTo>
                  <a:pt x="2583917" y="980922"/>
                </a:lnTo>
                <a:lnTo>
                  <a:pt x="2583917" y="990494"/>
                </a:lnTo>
                <a:lnTo>
                  <a:pt x="2498749" y="990494"/>
                </a:lnTo>
                <a:cubicBezTo>
                  <a:pt x="2490936" y="1007162"/>
                  <a:pt x="2483253" y="1022431"/>
                  <a:pt x="2475700" y="1036300"/>
                </a:cubicBezTo>
                <a:lnTo>
                  <a:pt x="2518771" y="1036300"/>
                </a:lnTo>
                <a:lnTo>
                  <a:pt x="2518771" y="1002507"/>
                </a:lnTo>
                <a:lnTo>
                  <a:pt x="2529320" y="1002507"/>
                </a:lnTo>
                <a:lnTo>
                  <a:pt x="2529320" y="1036300"/>
                </a:lnTo>
                <a:lnTo>
                  <a:pt x="2577959" y="1036300"/>
                </a:lnTo>
                <a:lnTo>
                  <a:pt x="2577959" y="1045969"/>
                </a:lnTo>
                <a:lnTo>
                  <a:pt x="2529320" y="1045969"/>
                </a:lnTo>
                <a:lnTo>
                  <a:pt x="2529320" y="1076930"/>
                </a:lnTo>
                <a:lnTo>
                  <a:pt x="2587335" y="1076930"/>
                </a:lnTo>
                <a:lnTo>
                  <a:pt x="2587335" y="1086502"/>
                </a:lnTo>
                <a:lnTo>
                  <a:pt x="2529320" y="1086502"/>
                </a:lnTo>
                <a:lnTo>
                  <a:pt x="2529320" y="1115314"/>
                </a:lnTo>
                <a:lnTo>
                  <a:pt x="2518771" y="1115314"/>
                </a:lnTo>
                <a:lnTo>
                  <a:pt x="2518771" y="1086502"/>
                </a:lnTo>
                <a:lnTo>
                  <a:pt x="2451576" y="1086502"/>
                </a:lnTo>
                <a:lnTo>
                  <a:pt x="2451576" y="1076930"/>
                </a:lnTo>
                <a:lnTo>
                  <a:pt x="2518771" y="1076930"/>
                </a:lnTo>
                <a:lnTo>
                  <a:pt x="2518771" y="1045969"/>
                </a:lnTo>
                <a:lnTo>
                  <a:pt x="2463491" y="1045969"/>
                </a:lnTo>
                <a:lnTo>
                  <a:pt x="2463491" y="1034542"/>
                </a:lnTo>
                <a:cubicBezTo>
                  <a:pt x="2471500" y="1021454"/>
                  <a:pt x="2479313" y="1006772"/>
                  <a:pt x="2486932" y="990494"/>
                </a:cubicBezTo>
                <a:lnTo>
                  <a:pt x="2457143" y="990494"/>
                </a:lnTo>
                <a:lnTo>
                  <a:pt x="2457143" y="980922"/>
                </a:lnTo>
                <a:lnTo>
                  <a:pt x="2491327" y="980922"/>
                </a:lnTo>
                <a:cubicBezTo>
                  <a:pt x="2496015" y="969918"/>
                  <a:pt x="2499629" y="960705"/>
                  <a:pt x="2502168" y="953282"/>
                </a:cubicBezTo>
                <a:close/>
                <a:moveTo>
                  <a:pt x="278648" y="953282"/>
                </a:moveTo>
                <a:lnTo>
                  <a:pt x="289880" y="956896"/>
                </a:lnTo>
                <a:cubicBezTo>
                  <a:pt x="285062" y="966597"/>
                  <a:pt x="280048" y="975941"/>
                  <a:pt x="274839" y="984926"/>
                </a:cubicBezTo>
                <a:lnTo>
                  <a:pt x="382860" y="984926"/>
                </a:lnTo>
                <a:lnTo>
                  <a:pt x="382860" y="994889"/>
                </a:lnTo>
                <a:lnTo>
                  <a:pt x="269077" y="994889"/>
                </a:lnTo>
                <a:cubicBezTo>
                  <a:pt x="259440" y="1011167"/>
                  <a:pt x="248697" y="1027640"/>
                  <a:pt x="236846" y="1044309"/>
                </a:cubicBezTo>
                <a:lnTo>
                  <a:pt x="294861" y="1044309"/>
                </a:lnTo>
                <a:lnTo>
                  <a:pt x="294861" y="1006511"/>
                </a:lnTo>
                <a:lnTo>
                  <a:pt x="305702" y="1006511"/>
                </a:lnTo>
                <a:lnTo>
                  <a:pt x="305702" y="1044309"/>
                </a:lnTo>
                <a:lnTo>
                  <a:pt x="369089" y="1044309"/>
                </a:lnTo>
                <a:lnTo>
                  <a:pt x="369089" y="1054369"/>
                </a:lnTo>
                <a:lnTo>
                  <a:pt x="305702" y="1054369"/>
                </a:lnTo>
                <a:lnTo>
                  <a:pt x="305702" y="1091776"/>
                </a:lnTo>
                <a:lnTo>
                  <a:pt x="387842" y="1091776"/>
                </a:lnTo>
                <a:lnTo>
                  <a:pt x="387842" y="1101738"/>
                </a:lnTo>
                <a:lnTo>
                  <a:pt x="305702" y="1101738"/>
                </a:lnTo>
                <a:lnTo>
                  <a:pt x="305702" y="1142954"/>
                </a:lnTo>
                <a:lnTo>
                  <a:pt x="294861" y="1142954"/>
                </a:lnTo>
                <a:lnTo>
                  <a:pt x="294861" y="1101738"/>
                </a:lnTo>
                <a:lnTo>
                  <a:pt x="201685" y="1101738"/>
                </a:lnTo>
                <a:lnTo>
                  <a:pt x="201685" y="1091776"/>
                </a:lnTo>
                <a:lnTo>
                  <a:pt x="294861" y="1091776"/>
                </a:lnTo>
                <a:lnTo>
                  <a:pt x="294861" y="1054369"/>
                </a:lnTo>
                <a:lnTo>
                  <a:pt x="224833" y="1054369"/>
                </a:lnTo>
                <a:lnTo>
                  <a:pt x="224833" y="1042746"/>
                </a:lnTo>
                <a:cubicBezTo>
                  <a:pt x="236358" y="1026729"/>
                  <a:pt x="246906" y="1010776"/>
                  <a:pt x="256477" y="994889"/>
                </a:cubicBezTo>
                <a:lnTo>
                  <a:pt x="209304" y="994889"/>
                </a:lnTo>
                <a:lnTo>
                  <a:pt x="209304" y="984926"/>
                </a:lnTo>
                <a:lnTo>
                  <a:pt x="262240" y="984926"/>
                </a:lnTo>
                <a:cubicBezTo>
                  <a:pt x="268881" y="973271"/>
                  <a:pt x="274351" y="962723"/>
                  <a:pt x="278648" y="953282"/>
                </a:cubicBezTo>
                <a:close/>
                <a:moveTo>
                  <a:pt x="1648253" y="952891"/>
                </a:moveTo>
                <a:lnTo>
                  <a:pt x="1658996" y="956114"/>
                </a:lnTo>
                <a:cubicBezTo>
                  <a:pt x="1655480" y="963993"/>
                  <a:pt x="1652160" y="970732"/>
                  <a:pt x="1649034" y="976332"/>
                </a:cubicBezTo>
                <a:lnTo>
                  <a:pt x="1781277" y="976332"/>
                </a:lnTo>
                <a:lnTo>
                  <a:pt x="1781277" y="986098"/>
                </a:lnTo>
                <a:lnTo>
                  <a:pt x="1712226" y="986098"/>
                </a:lnTo>
                <a:lnTo>
                  <a:pt x="1712226" y="1024775"/>
                </a:lnTo>
                <a:lnTo>
                  <a:pt x="1777859" y="1024775"/>
                </a:lnTo>
                <a:lnTo>
                  <a:pt x="1777859" y="1034542"/>
                </a:lnTo>
                <a:lnTo>
                  <a:pt x="1712226" y="1034542"/>
                </a:lnTo>
                <a:lnTo>
                  <a:pt x="1712226" y="1080544"/>
                </a:lnTo>
                <a:lnTo>
                  <a:pt x="1789872" y="1080544"/>
                </a:lnTo>
                <a:lnTo>
                  <a:pt x="1789872" y="1090506"/>
                </a:lnTo>
                <a:lnTo>
                  <a:pt x="1712226" y="1090506"/>
                </a:lnTo>
                <a:lnTo>
                  <a:pt x="1712226" y="1143345"/>
                </a:lnTo>
                <a:lnTo>
                  <a:pt x="1701287" y="1143345"/>
                </a:lnTo>
                <a:lnTo>
                  <a:pt x="1701287" y="1090506"/>
                </a:lnTo>
                <a:lnTo>
                  <a:pt x="1600591" y="1090506"/>
                </a:lnTo>
                <a:lnTo>
                  <a:pt x="1600591" y="1080544"/>
                </a:lnTo>
                <a:lnTo>
                  <a:pt x="1632040" y="1080544"/>
                </a:lnTo>
                <a:lnTo>
                  <a:pt x="1632040" y="1024775"/>
                </a:lnTo>
                <a:lnTo>
                  <a:pt x="1701287" y="1024775"/>
                </a:lnTo>
                <a:lnTo>
                  <a:pt x="1701287" y="986098"/>
                </a:lnTo>
                <a:lnTo>
                  <a:pt x="1643467" y="986098"/>
                </a:lnTo>
                <a:cubicBezTo>
                  <a:pt x="1634677" y="1001009"/>
                  <a:pt x="1624259" y="1015073"/>
                  <a:pt x="1612213" y="1028291"/>
                </a:cubicBezTo>
                <a:cubicBezTo>
                  <a:pt x="1608893" y="1024970"/>
                  <a:pt x="1606028" y="1022399"/>
                  <a:pt x="1603618" y="1020575"/>
                </a:cubicBezTo>
                <a:cubicBezTo>
                  <a:pt x="1621980" y="1002409"/>
                  <a:pt x="1636858" y="979848"/>
                  <a:pt x="1648253" y="952891"/>
                </a:cubicBezTo>
                <a:close/>
                <a:moveTo>
                  <a:pt x="4533141" y="952305"/>
                </a:moveTo>
                <a:cubicBezTo>
                  <a:pt x="4535095" y="956798"/>
                  <a:pt x="4537667" y="963732"/>
                  <a:pt x="4540857" y="973108"/>
                </a:cubicBezTo>
                <a:cubicBezTo>
                  <a:pt x="4541248" y="974281"/>
                  <a:pt x="4541541" y="975160"/>
                  <a:pt x="4541737" y="975746"/>
                </a:cubicBezTo>
                <a:lnTo>
                  <a:pt x="4615769" y="975746"/>
                </a:lnTo>
                <a:lnTo>
                  <a:pt x="4615769" y="985317"/>
                </a:lnTo>
                <a:lnTo>
                  <a:pt x="4459402" y="985317"/>
                </a:lnTo>
                <a:lnTo>
                  <a:pt x="4459402" y="1031710"/>
                </a:lnTo>
                <a:cubicBezTo>
                  <a:pt x="4459532" y="1061857"/>
                  <a:pt x="4458067" y="1084060"/>
                  <a:pt x="4455007" y="1098319"/>
                </a:cubicBezTo>
                <a:cubicBezTo>
                  <a:pt x="4452272" y="1112709"/>
                  <a:pt x="4446249" y="1127522"/>
                  <a:pt x="4436938" y="1142759"/>
                </a:cubicBezTo>
                <a:cubicBezTo>
                  <a:pt x="4433292" y="1139047"/>
                  <a:pt x="4430427" y="1136443"/>
                  <a:pt x="4428343" y="1134945"/>
                </a:cubicBezTo>
                <a:cubicBezTo>
                  <a:pt x="4436938" y="1120816"/>
                  <a:pt x="4442407" y="1107468"/>
                  <a:pt x="4444751" y="1094901"/>
                </a:cubicBezTo>
                <a:cubicBezTo>
                  <a:pt x="4447487" y="1082400"/>
                  <a:pt x="4448821" y="1062540"/>
                  <a:pt x="4448756" y="1035323"/>
                </a:cubicBezTo>
                <a:lnTo>
                  <a:pt x="4448756" y="975746"/>
                </a:lnTo>
                <a:lnTo>
                  <a:pt x="4530603" y="975746"/>
                </a:lnTo>
                <a:cubicBezTo>
                  <a:pt x="4530081" y="974313"/>
                  <a:pt x="4529300" y="972197"/>
                  <a:pt x="4528258" y="969397"/>
                </a:cubicBezTo>
                <a:cubicBezTo>
                  <a:pt x="4526045" y="963407"/>
                  <a:pt x="4524287" y="958784"/>
                  <a:pt x="4522984" y="955528"/>
                </a:cubicBezTo>
                <a:close/>
                <a:moveTo>
                  <a:pt x="3574837" y="795617"/>
                </a:moveTo>
                <a:lnTo>
                  <a:pt x="3581283" y="804212"/>
                </a:lnTo>
                <a:cubicBezTo>
                  <a:pt x="3561489" y="812611"/>
                  <a:pt x="3539547" y="820620"/>
                  <a:pt x="3515455" y="828238"/>
                </a:cubicBezTo>
                <a:cubicBezTo>
                  <a:pt x="3513437" y="824332"/>
                  <a:pt x="3511483" y="821141"/>
                  <a:pt x="3509595" y="818667"/>
                </a:cubicBezTo>
                <a:cubicBezTo>
                  <a:pt x="3532515" y="812090"/>
                  <a:pt x="3554262" y="804407"/>
                  <a:pt x="3574837" y="795617"/>
                </a:cubicBezTo>
                <a:close/>
                <a:moveTo>
                  <a:pt x="3623476" y="795422"/>
                </a:moveTo>
                <a:cubicBezTo>
                  <a:pt x="3645679" y="802324"/>
                  <a:pt x="3667818" y="809779"/>
                  <a:pt x="3689891" y="817788"/>
                </a:cubicBezTo>
                <a:lnTo>
                  <a:pt x="3684421" y="827652"/>
                </a:lnTo>
                <a:cubicBezTo>
                  <a:pt x="3661958" y="818862"/>
                  <a:pt x="3639885" y="810918"/>
                  <a:pt x="3618202" y="803821"/>
                </a:cubicBezTo>
                <a:close/>
                <a:moveTo>
                  <a:pt x="3965711" y="779892"/>
                </a:moveTo>
                <a:lnTo>
                  <a:pt x="3976455" y="779892"/>
                </a:lnTo>
                <a:lnTo>
                  <a:pt x="3958093" y="829996"/>
                </a:lnTo>
                <a:lnTo>
                  <a:pt x="3949889" y="829996"/>
                </a:lnTo>
                <a:close/>
                <a:moveTo>
                  <a:pt x="1898786" y="779892"/>
                </a:moveTo>
                <a:lnTo>
                  <a:pt x="1909530" y="779892"/>
                </a:lnTo>
                <a:lnTo>
                  <a:pt x="1891168" y="829996"/>
                </a:lnTo>
                <a:lnTo>
                  <a:pt x="1882964" y="829996"/>
                </a:lnTo>
                <a:close/>
                <a:moveTo>
                  <a:pt x="2807940" y="766023"/>
                </a:moveTo>
                <a:lnTo>
                  <a:pt x="2807940" y="812025"/>
                </a:lnTo>
                <a:lnTo>
                  <a:pt x="2842710" y="812025"/>
                </a:lnTo>
                <a:lnTo>
                  <a:pt x="2842710" y="766023"/>
                </a:lnTo>
                <a:close/>
                <a:moveTo>
                  <a:pt x="2763110" y="766023"/>
                </a:moveTo>
                <a:lnTo>
                  <a:pt x="2763110" y="812025"/>
                </a:lnTo>
                <a:lnTo>
                  <a:pt x="2797880" y="812025"/>
                </a:lnTo>
                <a:lnTo>
                  <a:pt x="2797880" y="766023"/>
                </a:lnTo>
                <a:close/>
                <a:moveTo>
                  <a:pt x="2718280" y="766023"/>
                </a:moveTo>
                <a:lnTo>
                  <a:pt x="2718280" y="812025"/>
                </a:lnTo>
                <a:lnTo>
                  <a:pt x="2753050" y="812025"/>
                </a:lnTo>
                <a:lnTo>
                  <a:pt x="2753050" y="766023"/>
                </a:lnTo>
                <a:close/>
                <a:moveTo>
                  <a:pt x="3545244" y="765242"/>
                </a:moveTo>
                <a:lnTo>
                  <a:pt x="3545244" y="781260"/>
                </a:lnTo>
                <a:lnTo>
                  <a:pt x="3654242" y="781260"/>
                </a:lnTo>
                <a:lnTo>
                  <a:pt x="3654242" y="765242"/>
                </a:lnTo>
                <a:close/>
                <a:moveTo>
                  <a:pt x="511443" y="764656"/>
                </a:moveTo>
                <a:lnTo>
                  <a:pt x="511443" y="806068"/>
                </a:lnTo>
                <a:lnTo>
                  <a:pt x="571802" y="806068"/>
                </a:lnTo>
                <a:lnTo>
                  <a:pt x="571802" y="764656"/>
                </a:lnTo>
                <a:close/>
                <a:moveTo>
                  <a:pt x="2985306" y="764461"/>
                </a:moveTo>
                <a:lnTo>
                  <a:pt x="2985306" y="782822"/>
                </a:lnTo>
                <a:lnTo>
                  <a:pt x="3043126" y="782822"/>
                </a:lnTo>
                <a:lnTo>
                  <a:pt x="3043126" y="764461"/>
                </a:lnTo>
                <a:close/>
                <a:moveTo>
                  <a:pt x="3807828" y="763777"/>
                </a:moveTo>
                <a:lnTo>
                  <a:pt x="3807828" y="804798"/>
                </a:lnTo>
                <a:lnTo>
                  <a:pt x="3884791" y="804798"/>
                </a:lnTo>
                <a:lnTo>
                  <a:pt x="3884791" y="763777"/>
                </a:lnTo>
                <a:close/>
                <a:moveTo>
                  <a:pt x="5039827" y="762019"/>
                </a:moveTo>
                <a:cubicBezTo>
                  <a:pt x="5047966" y="769767"/>
                  <a:pt x="5057635" y="779371"/>
                  <a:pt x="5068835" y="790831"/>
                </a:cubicBezTo>
                <a:lnTo>
                  <a:pt x="5060045" y="797863"/>
                </a:lnTo>
                <a:cubicBezTo>
                  <a:pt x="5050213" y="786794"/>
                  <a:pt x="5040869" y="776897"/>
                  <a:pt x="5032013" y="768172"/>
                </a:cubicBezTo>
                <a:close/>
                <a:moveTo>
                  <a:pt x="2708123" y="757038"/>
                </a:moveTo>
                <a:lnTo>
                  <a:pt x="2852867" y="757038"/>
                </a:lnTo>
                <a:lnTo>
                  <a:pt x="2852867" y="812025"/>
                </a:lnTo>
                <a:lnTo>
                  <a:pt x="2874257" y="812025"/>
                </a:lnTo>
                <a:lnTo>
                  <a:pt x="2874257" y="821206"/>
                </a:lnTo>
                <a:lnTo>
                  <a:pt x="2686831" y="821206"/>
                </a:lnTo>
                <a:lnTo>
                  <a:pt x="2686831" y="812025"/>
                </a:lnTo>
                <a:lnTo>
                  <a:pt x="2708123" y="812025"/>
                </a:lnTo>
                <a:close/>
                <a:moveTo>
                  <a:pt x="2599367" y="755768"/>
                </a:moveTo>
                <a:lnTo>
                  <a:pt x="2599367" y="775986"/>
                </a:lnTo>
                <a:lnTo>
                  <a:pt x="2633551" y="775986"/>
                </a:lnTo>
                <a:lnTo>
                  <a:pt x="2633551" y="755768"/>
                </a:lnTo>
                <a:close/>
                <a:moveTo>
                  <a:pt x="2556099" y="755768"/>
                </a:moveTo>
                <a:lnTo>
                  <a:pt x="2556099" y="775986"/>
                </a:lnTo>
                <a:lnTo>
                  <a:pt x="2589111" y="775986"/>
                </a:lnTo>
                <a:lnTo>
                  <a:pt x="2589111" y="755768"/>
                </a:lnTo>
                <a:close/>
                <a:moveTo>
                  <a:pt x="501188" y="754987"/>
                </a:moveTo>
                <a:lnTo>
                  <a:pt x="582058" y="754987"/>
                </a:lnTo>
                <a:lnTo>
                  <a:pt x="582058" y="828043"/>
                </a:lnTo>
                <a:lnTo>
                  <a:pt x="571802" y="828043"/>
                </a:lnTo>
                <a:lnTo>
                  <a:pt x="571802" y="815639"/>
                </a:lnTo>
                <a:lnTo>
                  <a:pt x="511443" y="815639"/>
                </a:lnTo>
                <a:lnTo>
                  <a:pt x="511443" y="828043"/>
                </a:lnTo>
                <a:lnTo>
                  <a:pt x="501188" y="828043"/>
                </a:lnTo>
                <a:close/>
                <a:moveTo>
                  <a:pt x="3323634" y="744439"/>
                </a:moveTo>
                <a:lnTo>
                  <a:pt x="3323634" y="798645"/>
                </a:lnTo>
                <a:lnTo>
                  <a:pt x="3373445" y="798645"/>
                </a:lnTo>
                <a:lnTo>
                  <a:pt x="3373445" y="744439"/>
                </a:lnTo>
                <a:close/>
                <a:moveTo>
                  <a:pt x="3545244" y="740434"/>
                </a:moveTo>
                <a:lnTo>
                  <a:pt x="3545244" y="756452"/>
                </a:lnTo>
                <a:lnTo>
                  <a:pt x="3654242" y="756452"/>
                </a:lnTo>
                <a:lnTo>
                  <a:pt x="3654242" y="740434"/>
                </a:lnTo>
                <a:close/>
                <a:moveTo>
                  <a:pt x="2985306" y="737797"/>
                </a:moveTo>
                <a:lnTo>
                  <a:pt x="2985306" y="756061"/>
                </a:lnTo>
                <a:lnTo>
                  <a:pt x="3043126" y="756061"/>
                </a:lnTo>
                <a:lnTo>
                  <a:pt x="3043126" y="737797"/>
                </a:lnTo>
                <a:close/>
                <a:moveTo>
                  <a:pt x="2166886" y="732816"/>
                </a:moveTo>
                <a:cubicBezTo>
                  <a:pt x="2178802" y="744081"/>
                  <a:pt x="2189252" y="754466"/>
                  <a:pt x="2198238" y="763972"/>
                </a:cubicBezTo>
                <a:lnTo>
                  <a:pt x="2188862" y="771786"/>
                </a:lnTo>
                <a:cubicBezTo>
                  <a:pt x="2181634" y="763061"/>
                  <a:pt x="2171509" y="752187"/>
                  <a:pt x="2158487" y="739165"/>
                </a:cubicBezTo>
                <a:close/>
                <a:moveTo>
                  <a:pt x="895429" y="732816"/>
                </a:moveTo>
                <a:cubicBezTo>
                  <a:pt x="903373" y="754043"/>
                  <a:pt x="915907" y="771232"/>
                  <a:pt x="933031" y="784385"/>
                </a:cubicBezTo>
                <a:cubicBezTo>
                  <a:pt x="951719" y="770321"/>
                  <a:pt x="965034" y="753131"/>
                  <a:pt x="972978" y="732816"/>
                </a:cubicBezTo>
                <a:close/>
                <a:moveTo>
                  <a:pt x="1692850" y="732230"/>
                </a:moveTo>
                <a:cubicBezTo>
                  <a:pt x="1701836" y="739783"/>
                  <a:pt x="1708705" y="745904"/>
                  <a:pt x="1713458" y="750592"/>
                </a:cubicBezTo>
                <a:lnTo>
                  <a:pt x="1706035" y="758210"/>
                </a:lnTo>
                <a:cubicBezTo>
                  <a:pt x="1701217" y="753131"/>
                  <a:pt x="1694543" y="746783"/>
                  <a:pt x="1686013" y="739165"/>
                </a:cubicBezTo>
                <a:close/>
                <a:moveTo>
                  <a:pt x="2599367" y="726858"/>
                </a:moveTo>
                <a:lnTo>
                  <a:pt x="2599367" y="746978"/>
                </a:lnTo>
                <a:lnTo>
                  <a:pt x="2633551" y="746978"/>
                </a:lnTo>
                <a:lnTo>
                  <a:pt x="2633551" y="726858"/>
                </a:lnTo>
                <a:close/>
                <a:moveTo>
                  <a:pt x="2556099" y="726858"/>
                </a:moveTo>
                <a:lnTo>
                  <a:pt x="2556099" y="746978"/>
                </a:lnTo>
                <a:lnTo>
                  <a:pt x="2589111" y="746978"/>
                </a:lnTo>
                <a:lnTo>
                  <a:pt x="2589111" y="726858"/>
                </a:lnTo>
                <a:close/>
                <a:moveTo>
                  <a:pt x="4576437" y="723245"/>
                </a:moveTo>
                <a:cubicBezTo>
                  <a:pt x="4579887" y="725198"/>
                  <a:pt x="4583501" y="726989"/>
                  <a:pt x="4587278" y="728616"/>
                </a:cubicBezTo>
                <a:cubicBezTo>
                  <a:pt x="4576599" y="754271"/>
                  <a:pt x="4565986" y="781813"/>
                  <a:pt x="4555438" y="811244"/>
                </a:cubicBezTo>
                <a:lnTo>
                  <a:pt x="4544011" y="805189"/>
                </a:lnTo>
                <a:cubicBezTo>
                  <a:pt x="4556382" y="776409"/>
                  <a:pt x="4567191" y="749094"/>
                  <a:pt x="4576437" y="723245"/>
                </a:cubicBezTo>
                <a:close/>
                <a:moveTo>
                  <a:pt x="5103409" y="720998"/>
                </a:moveTo>
                <a:lnTo>
                  <a:pt x="5114055" y="720998"/>
                </a:lnTo>
                <a:lnTo>
                  <a:pt x="5114055" y="745415"/>
                </a:lnTo>
                <a:lnTo>
                  <a:pt x="5142867" y="745415"/>
                </a:lnTo>
                <a:lnTo>
                  <a:pt x="5142867" y="755182"/>
                </a:lnTo>
                <a:lnTo>
                  <a:pt x="5114055" y="755182"/>
                </a:lnTo>
                <a:lnTo>
                  <a:pt x="5114055" y="802063"/>
                </a:lnTo>
                <a:cubicBezTo>
                  <a:pt x="5114576" y="816844"/>
                  <a:pt x="5106763" y="824364"/>
                  <a:pt x="5090615" y="824625"/>
                </a:cubicBezTo>
                <a:cubicBezTo>
                  <a:pt x="5082215" y="825015"/>
                  <a:pt x="5074565" y="825211"/>
                  <a:pt x="5067663" y="825211"/>
                </a:cubicBezTo>
                <a:cubicBezTo>
                  <a:pt x="5067337" y="821629"/>
                  <a:pt x="5066588" y="817820"/>
                  <a:pt x="5065416" y="813783"/>
                </a:cubicBezTo>
                <a:cubicBezTo>
                  <a:pt x="5069779" y="814109"/>
                  <a:pt x="5073490" y="814304"/>
                  <a:pt x="5076551" y="814369"/>
                </a:cubicBezTo>
                <a:cubicBezTo>
                  <a:pt x="5078048" y="814434"/>
                  <a:pt x="5079643" y="814467"/>
                  <a:pt x="5081336" y="814467"/>
                </a:cubicBezTo>
                <a:cubicBezTo>
                  <a:pt x="5082769" y="814467"/>
                  <a:pt x="5085080" y="814467"/>
                  <a:pt x="5088271" y="814467"/>
                </a:cubicBezTo>
                <a:cubicBezTo>
                  <a:pt x="5098884" y="814923"/>
                  <a:pt x="5103930" y="810104"/>
                  <a:pt x="5103409" y="800012"/>
                </a:cubicBezTo>
                <a:lnTo>
                  <a:pt x="5103409" y="755182"/>
                </a:lnTo>
                <a:lnTo>
                  <a:pt x="5011601" y="755182"/>
                </a:lnTo>
                <a:lnTo>
                  <a:pt x="5011601" y="745415"/>
                </a:lnTo>
                <a:lnTo>
                  <a:pt x="5103409" y="745415"/>
                </a:lnTo>
                <a:close/>
                <a:moveTo>
                  <a:pt x="3417591" y="718166"/>
                </a:moveTo>
                <a:cubicBezTo>
                  <a:pt x="3426642" y="729300"/>
                  <a:pt x="3437190" y="742974"/>
                  <a:pt x="3449236" y="759187"/>
                </a:cubicBezTo>
                <a:lnTo>
                  <a:pt x="3440445" y="765828"/>
                </a:lnTo>
                <a:cubicBezTo>
                  <a:pt x="3429702" y="750397"/>
                  <a:pt x="3419414" y="736397"/>
                  <a:pt x="3409582" y="723831"/>
                </a:cubicBezTo>
                <a:close/>
                <a:moveTo>
                  <a:pt x="3545244" y="715627"/>
                </a:moveTo>
                <a:lnTo>
                  <a:pt x="3545244" y="731644"/>
                </a:lnTo>
                <a:lnTo>
                  <a:pt x="3654242" y="731644"/>
                </a:lnTo>
                <a:lnTo>
                  <a:pt x="3654242" y="715627"/>
                </a:lnTo>
                <a:close/>
                <a:moveTo>
                  <a:pt x="3807828" y="713380"/>
                </a:moveTo>
                <a:lnTo>
                  <a:pt x="3807828" y="754401"/>
                </a:lnTo>
                <a:lnTo>
                  <a:pt x="3884791" y="754401"/>
                </a:lnTo>
                <a:lnTo>
                  <a:pt x="3884791" y="713380"/>
                </a:lnTo>
                <a:close/>
                <a:moveTo>
                  <a:pt x="4747259" y="708985"/>
                </a:moveTo>
                <a:lnTo>
                  <a:pt x="4928531" y="708985"/>
                </a:lnTo>
                <a:lnTo>
                  <a:pt x="4928531" y="719045"/>
                </a:lnTo>
                <a:lnTo>
                  <a:pt x="4847857" y="719045"/>
                </a:lnTo>
                <a:lnTo>
                  <a:pt x="4847857" y="755378"/>
                </a:lnTo>
                <a:lnTo>
                  <a:pt x="4916323" y="755378"/>
                </a:lnTo>
                <a:lnTo>
                  <a:pt x="4916323" y="765242"/>
                </a:lnTo>
                <a:lnTo>
                  <a:pt x="4847857" y="765242"/>
                </a:lnTo>
                <a:lnTo>
                  <a:pt x="4847857" y="810658"/>
                </a:lnTo>
                <a:cubicBezTo>
                  <a:pt x="4860294" y="810984"/>
                  <a:pt x="4874553" y="811114"/>
                  <a:pt x="4890636" y="811049"/>
                </a:cubicBezTo>
                <a:cubicBezTo>
                  <a:pt x="4906393" y="811049"/>
                  <a:pt x="4920002" y="810853"/>
                  <a:pt x="4931461" y="810463"/>
                </a:cubicBezTo>
                <a:cubicBezTo>
                  <a:pt x="4929964" y="814825"/>
                  <a:pt x="4928922" y="818830"/>
                  <a:pt x="4928336" y="822476"/>
                </a:cubicBezTo>
                <a:cubicBezTo>
                  <a:pt x="4895910" y="822411"/>
                  <a:pt x="4867684" y="821987"/>
                  <a:pt x="4843657" y="821206"/>
                </a:cubicBezTo>
                <a:cubicBezTo>
                  <a:pt x="4817352" y="820490"/>
                  <a:pt x="4796483" y="807891"/>
                  <a:pt x="4781052" y="783408"/>
                </a:cubicBezTo>
                <a:cubicBezTo>
                  <a:pt x="4774736" y="799621"/>
                  <a:pt x="4764741" y="814500"/>
                  <a:pt x="4751068" y="828043"/>
                </a:cubicBezTo>
                <a:cubicBezTo>
                  <a:pt x="4749179" y="825178"/>
                  <a:pt x="4746705" y="822183"/>
                  <a:pt x="4743645" y="819057"/>
                </a:cubicBezTo>
                <a:cubicBezTo>
                  <a:pt x="4765588" y="799003"/>
                  <a:pt x="4778122" y="771656"/>
                  <a:pt x="4781247" y="737016"/>
                </a:cubicBezTo>
                <a:lnTo>
                  <a:pt x="4792479" y="737993"/>
                </a:lnTo>
                <a:cubicBezTo>
                  <a:pt x="4790721" y="750624"/>
                  <a:pt x="4788312" y="761824"/>
                  <a:pt x="4785252" y="771591"/>
                </a:cubicBezTo>
                <a:cubicBezTo>
                  <a:pt x="4799641" y="794966"/>
                  <a:pt x="4816929" y="807793"/>
                  <a:pt x="4837114" y="810072"/>
                </a:cubicBezTo>
                <a:lnTo>
                  <a:pt x="4837114" y="719045"/>
                </a:lnTo>
                <a:lnTo>
                  <a:pt x="4747259" y="719045"/>
                </a:lnTo>
                <a:close/>
                <a:moveTo>
                  <a:pt x="2589111" y="696191"/>
                </a:moveTo>
                <a:lnTo>
                  <a:pt x="2599367" y="696191"/>
                </a:lnTo>
                <a:lnTo>
                  <a:pt x="2599367" y="717775"/>
                </a:lnTo>
                <a:lnTo>
                  <a:pt x="2643513" y="717775"/>
                </a:lnTo>
                <a:lnTo>
                  <a:pt x="2643513" y="784971"/>
                </a:lnTo>
                <a:lnTo>
                  <a:pt x="2599367" y="784971"/>
                </a:lnTo>
                <a:lnTo>
                  <a:pt x="2599367" y="800793"/>
                </a:lnTo>
                <a:cubicBezTo>
                  <a:pt x="2598846" y="810039"/>
                  <a:pt x="2603892" y="814434"/>
                  <a:pt x="2614505" y="813979"/>
                </a:cubicBezTo>
                <a:lnTo>
                  <a:pt x="2636383" y="813979"/>
                </a:lnTo>
                <a:cubicBezTo>
                  <a:pt x="2646736" y="814304"/>
                  <a:pt x="2652726" y="810104"/>
                  <a:pt x="2654354" y="801379"/>
                </a:cubicBezTo>
                <a:cubicBezTo>
                  <a:pt x="2655396" y="796431"/>
                  <a:pt x="2656405" y="789855"/>
                  <a:pt x="2657382" y="781650"/>
                </a:cubicBezTo>
                <a:cubicBezTo>
                  <a:pt x="2660963" y="782953"/>
                  <a:pt x="2664219" y="783929"/>
                  <a:pt x="2667149" y="784580"/>
                </a:cubicBezTo>
                <a:cubicBezTo>
                  <a:pt x="2665977" y="792199"/>
                  <a:pt x="2664577" y="799361"/>
                  <a:pt x="2662949" y="806068"/>
                </a:cubicBezTo>
                <a:cubicBezTo>
                  <a:pt x="2660084" y="817788"/>
                  <a:pt x="2651685" y="823583"/>
                  <a:pt x="2637751" y="823453"/>
                </a:cubicBezTo>
                <a:lnTo>
                  <a:pt x="2611771" y="823453"/>
                </a:lnTo>
                <a:cubicBezTo>
                  <a:pt x="2596469" y="823648"/>
                  <a:pt x="2588916" y="816518"/>
                  <a:pt x="2589111" y="802063"/>
                </a:cubicBezTo>
                <a:lnTo>
                  <a:pt x="2589111" y="784971"/>
                </a:lnTo>
                <a:lnTo>
                  <a:pt x="2556099" y="784971"/>
                </a:lnTo>
                <a:lnTo>
                  <a:pt x="2556099" y="795226"/>
                </a:lnTo>
                <a:lnTo>
                  <a:pt x="2546137" y="795226"/>
                </a:lnTo>
                <a:lnTo>
                  <a:pt x="2546137" y="717775"/>
                </a:lnTo>
                <a:lnTo>
                  <a:pt x="2589111" y="717775"/>
                </a:lnTo>
                <a:close/>
                <a:moveTo>
                  <a:pt x="314688" y="692772"/>
                </a:moveTo>
                <a:lnTo>
                  <a:pt x="325431" y="692772"/>
                </a:lnTo>
                <a:lnTo>
                  <a:pt x="325431" y="731840"/>
                </a:lnTo>
                <a:lnTo>
                  <a:pt x="377293" y="731840"/>
                </a:lnTo>
                <a:lnTo>
                  <a:pt x="377293" y="741606"/>
                </a:lnTo>
                <a:lnTo>
                  <a:pt x="325431" y="741606"/>
                </a:lnTo>
                <a:lnTo>
                  <a:pt x="325431" y="802649"/>
                </a:lnTo>
                <a:lnTo>
                  <a:pt x="388525" y="802649"/>
                </a:lnTo>
                <a:lnTo>
                  <a:pt x="388525" y="812416"/>
                </a:lnTo>
                <a:lnTo>
                  <a:pt x="253059" y="812416"/>
                </a:lnTo>
                <a:lnTo>
                  <a:pt x="253059" y="802649"/>
                </a:lnTo>
                <a:lnTo>
                  <a:pt x="314688" y="802649"/>
                </a:lnTo>
                <a:lnTo>
                  <a:pt x="314688" y="741606"/>
                </a:lnTo>
                <a:lnTo>
                  <a:pt x="263217" y="741606"/>
                </a:lnTo>
                <a:lnTo>
                  <a:pt x="263217" y="731840"/>
                </a:lnTo>
                <a:lnTo>
                  <a:pt x="314688" y="731840"/>
                </a:lnTo>
                <a:close/>
                <a:moveTo>
                  <a:pt x="3545244" y="690819"/>
                </a:moveTo>
                <a:lnTo>
                  <a:pt x="3545244" y="706836"/>
                </a:lnTo>
                <a:lnTo>
                  <a:pt x="3654242" y="706836"/>
                </a:lnTo>
                <a:lnTo>
                  <a:pt x="3654242" y="690819"/>
                </a:lnTo>
                <a:close/>
                <a:moveTo>
                  <a:pt x="2985306" y="688182"/>
                </a:moveTo>
                <a:lnTo>
                  <a:pt x="2985306" y="706641"/>
                </a:lnTo>
                <a:lnTo>
                  <a:pt x="3039512" y="706641"/>
                </a:lnTo>
                <a:lnTo>
                  <a:pt x="3039512" y="688182"/>
                </a:lnTo>
                <a:close/>
                <a:moveTo>
                  <a:pt x="2921529" y="688182"/>
                </a:moveTo>
                <a:lnTo>
                  <a:pt x="2921529" y="706641"/>
                </a:lnTo>
                <a:lnTo>
                  <a:pt x="2975149" y="706641"/>
                </a:lnTo>
                <a:lnTo>
                  <a:pt x="2975149" y="688182"/>
                </a:lnTo>
                <a:close/>
                <a:moveTo>
                  <a:pt x="4656915" y="685838"/>
                </a:moveTo>
                <a:cubicBezTo>
                  <a:pt x="4656459" y="710125"/>
                  <a:pt x="4655776" y="727444"/>
                  <a:pt x="4654865" y="737797"/>
                </a:cubicBezTo>
                <a:lnTo>
                  <a:pt x="4698229" y="737797"/>
                </a:lnTo>
                <a:lnTo>
                  <a:pt x="4698229" y="685838"/>
                </a:lnTo>
                <a:close/>
                <a:moveTo>
                  <a:pt x="3323634" y="682029"/>
                </a:moveTo>
                <a:lnTo>
                  <a:pt x="3323634" y="734965"/>
                </a:lnTo>
                <a:lnTo>
                  <a:pt x="3373445" y="734965"/>
                </a:lnTo>
                <a:lnTo>
                  <a:pt x="3373445" y="682029"/>
                </a:lnTo>
                <a:close/>
                <a:moveTo>
                  <a:pt x="1650657" y="678220"/>
                </a:moveTo>
                <a:lnTo>
                  <a:pt x="1708086" y="678220"/>
                </a:lnTo>
                <a:lnTo>
                  <a:pt x="1708086" y="689451"/>
                </a:lnTo>
                <a:cubicBezTo>
                  <a:pt x="1701250" y="702865"/>
                  <a:pt x="1693631" y="715236"/>
                  <a:pt x="1685232" y="726565"/>
                </a:cubicBezTo>
                <a:lnTo>
                  <a:pt x="1685232" y="827457"/>
                </a:lnTo>
                <a:lnTo>
                  <a:pt x="1675270" y="827457"/>
                </a:lnTo>
                <a:lnTo>
                  <a:pt x="1675270" y="739165"/>
                </a:lnTo>
                <a:cubicBezTo>
                  <a:pt x="1667847" y="747629"/>
                  <a:pt x="1660099" y="755508"/>
                  <a:pt x="1652025" y="762800"/>
                </a:cubicBezTo>
                <a:cubicBezTo>
                  <a:pt x="1650657" y="758763"/>
                  <a:pt x="1649127" y="755247"/>
                  <a:pt x="1647434" y="752252"/>
                </a:cubicBezTo>
                <a:cubicBezTo>
                  <a:pt x="1667294" y="736104"/>
                  <a:pt x="1684158" y="714552"/>
                  <a:pt x="1698027" y="687596"/>
                </a:cubicBezTo>
                <a:lnTo>
                  <a:pt x="1650657" y="687596"/>
                </a:lnTo>
                <a:close/>
                <a:moveTo>
                  <a:pt x="4961790" y="670992"/>
                </a:moveTo>
                <a:cubicBezTo>
                  <a:pt x="4971101" y="686749"/>
                  <a:pt x="4979240" y="701302"/>
                  <a:pt x="4986207" y="714650"/>
                </a:cubicBezTo>
                <a:lnTo>
                  <a:pt x="4976245" y="719240"/>
                </a:lnTo>
                <a:cubicBezTo>
                  <a:pt x="4969539" y="705632"/>
                  <a:pt x="4961725" y="691079"/>
                  <a:pt x="4952805" y="675582"/>
                </a:cubicBezTo>
                <a:close/>
                <a:moveTo>
                  <a:pt x="517206" y="670406"/>
                </a:moveTo>
                <a:cubicBezTo>
                  <a:pt x="517010" y="670992"/>
                  <a:pt x="516685" y="671578"/>
                  <a:pt x="516229" y="672164"/>
                </a:cubicBezTo>
                <a:cubicBezTo>
                  <a:pt x="524173" y="687986"/>
                  <a:pt x="533386" y="700586"/>
                  <a:pt x="543869" y="709962"/>
                </a:cubicBezTo>
                <a:cubicBezTo>
                  <a:pt x="556240" y="699609"/>
                  <a:pt x="566496" y="686424"/>
                  <a:pt x="574635" y="670406"/>
                </a:cubicBezTo>
                <a:close/>
                <a:moveTo>
                  <a:pt x="3807828" y="662983"/>
                </a:moveTo>
                <a:lnTo>
                  <a:pt x="3807828" y="704004"/>
                </a:lnTo>
                <a:lnTo>
                  <a:pt x="3884791" y="704004"/>
                </a:lnTo>
                <a:lnTo>
                  <a:pt x="3884791" y="662983"/>
                </a:lnTo>
                <a:close/>
                <a:moveTo>
                  <a:pt x="4198357" y="662397"/>
                </a:moveTo>
                <a:cubicBezTo>
                  <a:pt x="4198162" y="675615"/>
                  <a:pt x="4197901" y="685805"/>
                  <a:pt x="4197576" y="692967"/>
                </a:cubicBezTo>
                <a:lnTo>
                  <a:pt x="4241136" y="692967"/>
                </a:lnTo>
                <a:cubicBezTo>
                  <a:pt x="4241331" y="688410"/>
                  <a:pt x="4241559" y="680401"/>
                  <a:pt x="4241820" y="668941"/>
                </a:cubicBezTo>
                <a:cubicBezTo>
                  <a:pt x="4241885" y="666076"/>
                  <a:pt x="4241950" y="663895"/>
                  <a:pt x="4242015" y="662397"/>
                </a:cubicBezTo>
                <a:close/>
                <a:moveTo>
                  <a:pt x="431160" y="660639"/>
                </a:moveTo>
                <a:lnTo>
                  <a:pt x="431160" y="698828"/>
                </a:lnTo>
                <a:lnTo>
                  <a:pt x="470422" y="698828"/>
                </a:lnTo>
                <a:lnTo>
                  <a:pt x="470422" y="660639"/>
                </a:lnTo>
                <a:close/>
                <a:moveTo>
                  <a:pt x="1736508" y="657416"/>
                </a:moveTo>
                <a:lnTo>
                  <a:pt x="1736508" y="696777"/>
                </a:lnTo>
                <a:lnTo>
                  <a:pt x="1810443" y="696777"/>
                </a:lnTo>
                <a:lnTo>
                  <a:pt x="1810443" y="657416"/>
                </a:lnTo>
                <a:close/>
                <a:moveTo>
                  <a:pt x="111049" y="656049"/>
                </a:moveTo>
                <a:lnTo>
                  <a:pt x="178440" y="656049"/>
                </a:lnTo>
                <a:lnTo>
                  <a:pt x="178440" y="764656"/>
                </a:lnTo>
                <a:cubicBezTo>
                  <a:pt x="179222" y="783539"/>
                  <a:pt x="170366" y="792785"/>
                  <a:pt x="151874" y="792394"/>
                </a:cubicBezTo>
                <a:cubicBezTo>
                  <a:pt x="148879" y="792459"/>
                  <a:pt x="146014" y="792524"/>
                  <a:pt x="143280" y="792589"/>
                </a:cubicBezTo>
                <a:cubicBezTo>
                  <a:pt x="141977" y="792589"/>
                  <a:pt x="140643" y="792589"/>
                  <a:pt x="139275" y="792589"/>
                </a:cubicBezTo>
                <a:cubicBezTo>
                  <a:pt x="138038" y="792589"/>
                  <a:pt x="136378" y="792589"/>
                  <a:pt x="134294" y="792589"/>
                </a:cubicBezTo>
                <a:cubicBezTo>
                  <a:pt x="133969" y="789659"/>
                  <a:pt x="133220" y="786013"/>
                  <a:pt x="132048" y="781650"/>
                </a:cubicBezTo>
                <a:cubicBezTo>
                  <a:pt x="135824" y="781911"/>
                  <a:pt x="138787" y="782074"/>
                  <a:pt x="140936" y="782139"/>
                </a:cubicBezTo>
                <a:cubicBezTo>
                  <a:pt x="143475" y="782204"/>
                  <a:pt x="146633" y="782236"/>
                  <a:pt x="150409" y="782236"/>
                </a:cubicBezTo>
                <a:cubicBezTo>
                  <a:pt x="157116" y="782302"/>
                  <a:pt x="161674" y="780902"/>
                  <a:pt x="164083" y="778037"/>
                </a:cubicBezTo>
                <a:cubicBezTo>
                  <a:pt x="166688" y="775367"/>
                  <a:pt x="167957" y="770288"/>
                  <a:pt x="167892" y="762800"/>
                </a:cubicBezTo>
                <a:lnTo>
                  <a:pt x="167892" y="665816"/>
                </a:lnTo>
                <a:lnTo>
                  <a:pt x="121597" y="665816"/>
                </a:lnTo>
                <a:lnTo>
                  <a:pt x="121597" y="828238"/>
                </a:lnTo>
                <a:lnTo>
                  <a:pt x="111049" y="828238"/>
                </a:lnTo>
                <a:close/>
                <a:moveTo>
                  <a:pt x="2274177" y="655170"/>
                </a:moveTo>
                <a:lnTo>
                  <a:pt x="2443827" y="655170"/>
                </a:lnTo>
                <a:lnTo>
                  <a:pt x="2443827" y="668648"/>
                </a:lnTo>
                <a:lnTo>
                  <a:pt x="2371357" y="717189"/>
                </a:lnTo>
                <a:lnTo>
                  <a:pt x="2371357" y="791027"/>
                </a:lnTo>
                <a:cubicBezTo>
                  <a:pt x="2372204" y="812969"/>
                  <a:pt x="2361884" y="823713"/>
                  <a:pt x="2340397" y="823257"/>
                </a:cubicBezTo>
                <a:cubicBezTo>
                  <a:pt x="2335448" y="823322"/>
                  <a:pt x="2330858" y="823387"/>
                  <a:pt x="2326625" y="823453"/>
                </a:cubicBezTo>
                <a:cubicBezTo>
                  <a:pt x="2324542" y="823453"/>
                  <a:pt x="2322295" y="823453"/>
                  <a:pt x="2319886" y="823453"/>
                </a:cubicBezTo>
                <a:cubicBezTo>
                  <a:pt x="2317803" y="823453"/>
                  <a:pt x="2314580" y="823453"/>
                  <a:pt x="2310217" y="823453"/>
                </a:cubicBezTo>
                <a:cubicBezTo>
                  <a:pt x="2309696" y="819090"/>
                  <a:pt x="2308947" y="814695"/>
                  <a:pt x="2307971" y="810267"/>
                </a:cubicBezTo>
                <a:cubicBezTo>
                  <a:pt x="2317086" y="810788"/>
                  <a:pt x="2327276" y="811049"/>
                  <a:pt x="2338541" y="811049"/>
                </a:cubicBezTo>
                <a:cubicBezTo>
                  <a:pt x="2346615" y="811114"/>
                  <a:pt x="2352149" y="809649"/>
                  <a:pt x="2355145" y="806654"/>
                </a:cubicBezTo>
                <a:cubicBezTo>
                  <a:pt x="2358335" y="803854"/>
                  <a:pt x="2359898" y="798645"/>
                  <a:pt x="2359833" y="791027"/>
                </a:cubicBezTo>
                <a:lnTo>
                  <a:pt x="2359833" y="711231"/>
                </a:lnTo>
                <a:lnTo>
                  <a:pt x="2428396" y="666011"/>
                </a:lnTo>
                <a:lnTo>
                  <a:pt x="2274177" y="666011"/>
                </a:lnTo>
                <a:close/>
                <a:moveTo>
                  <a:pt x="1245477" y="655170"/>
                </a:moveTo>
                <a:lnTo>
                  <a:pt x="1415128" y="655170"/>
                </a:lnTo>
                <a:lnTo>
                  <a:pt x="1415128" y="668648"/>
                </a:lnTo>
                <a:lnTo>
                  <a:pt x="1342658" y="717189"/>
                </a:lnTo>
                <a:lnTo>
                  <a:pt x="1342658" y="791027"/>
                </a:lnTo>
                <a:cubicBezTo>
                  <a:pt x="1343504" y="812969"/>
                  <a:pt x="1333184" y="823713"/>
                  <a:pt x="1311697" y="823257"/>
                </a:cubicBezTo>
                <a:cubicBezTo>
                  <a:pt x="1306748" y="823322"/>
                  <a:pt x="1302158" y="823387"/>
                  <a:pt x="1297925" y="823453"/>
                </a:cubicBezTo>
                <a:cubicBezTo>
                  <a:pt x="1295842" y="823453"/>
                  <a:pt x="1293595" y="823453"/>
                  <a:pt x="1291186" y="823453"/>
                </a:cubicBezTo>
                <a:cubicBezTo>
                  <a:pt x="1289103" y="823453"/>
                  <a:pt x="1285880" y="823453"/>
                  <a:pt x="1281517" y="823453"/>
                </a:cubicBezTo>
                <a:cubicBezTo>
                  <a:pt x="1280996" y="819090"/>
                  <a:pt x="1280247" y="814695"/>
                  <a:pt x="1279271" y="810267"/>
                </a:cubicBezTo>
                <a:cubicBezTo>
                  <a:pt x="1288386" y="810788"/>
                  <a:pt x="1298577" y="811049"/>
                  <a:pt x="1309841" y="811049"/>
                </a:cubicBezTo>
                <a:cubicBezTo>
                  <a:pt x="1317915" y="811114"/>
                  <a:pt x="1323449" y="809649"/>
                  <a:pt x="1326445" y="806654"/>
                </a:cubicBezTo>
                <a:cubicBezTo>
                  <a:pt x="1329635" y="803854"/>
                  <a:pt x="1331198" y="798645"/>
                  <a:pt x="1331133" y="791027"/>
                </a:cubicBezTo>
                <a:lnTo>
                  <a:pt x="1331133" y="711231"/>
                </a:lnTo>
                <a:lnTo>
                  <a:pt x="1399696" y="666011"/>
                </a:lnTo>
                <a:lnTo>
                  <a:pt x="1245477" y="666011"/>
                </a:lnTo>
                <a:close/>
                <a:moveTo>
                  <a:pt x="4556219" y="653998"/>
                </a:moveTo>
                <a:cubicBezTo>
                  <a:pt x="4568461" y="666109"/>
                  <a:pt x="4580279" y="678252"/>
                  <a:pt x="4591673" y="690428"/>
                </a:cubicBezTo>
                <a:lnTo>
                  <a:pt x="4582883" y="697851"/>
                </a:lnTo>
                <a:cubicBezTo>
                  <a:pt x="4570772" y="683982"/>
                  <a:pt x="4559279" y="671578"/>
                  <a:pt x="4548406" y="660639"/>
                </a:cubicBezTo>
                <a:close/>
                <a:moveTo>
                  <a:pt x="3797182" y="653412"/>
                </a:moveTo>
                <a:lnTo>
                  <a:pt x="3895437" y="653412"/>
                </a:lnTo>
                <a:lnTo>
                  <a:pt x="3895437" y="828043"/>
                </a:lnTo>
                <a:lnTo>
                  <a:pt x="3884791" y="828043"/>
                </a:lnTo>
                <a:lnTo>
                  <a:pt x="3884791" y="814467"/>
                </a:lnTo>
                <a:lnTo>
                  <a:pt x="3807828" y="814467"/>
                </a:lnTo>
                <a:lnTo>
                  <a:pt x="3807828" y="828238"/>
                </a:lnTo>
                <a:lnTo>
                  <a:pt x="3797182" y="828238"/>
                </a:lnTo>
                <a:close/>
                <a:moveTo>
                  <a:pt x="4125985" y="652435"/>
                </a:moveTo>
                <a:lnTo>
                  <a:pt x="4311751" y="652435"/>
                </a:lnTo>
                <a:lnTo>
                  <a:pt x="4311751" y="662397"/>
                </a:lnTo>
                <a:lnTo>
                  <a:pt x="4252563" y="662397"/>
                </a:lnTo>
                <a:cubicBezTo>
                  <a:pt x="4252368" y="675485"/>
                  <a:pt x="4252043" y="685675"/>
                  <a:pt x="4251587" y="692967"/>
                </a:cubicBezTo>
                <a:lnTo>
                  <a:pt x="4299737" y="692967"/>
                </a:lnTo>
                <a:lnTo>
                  <a:pt x="4299737" y="801868"/>
                </a:lnTo>
                <a:cubicBezTo>
                  <a:pt x="4300193" y="816583"/>
                  <a:pt x="4292803" y="824039"/>
                  <a:pt x="4277567" y="824234"/>
                </a:cubicBezTo>
                <a:cubicBezTo>
                  <a:pt x="4273725" y="824364"/>
                  <a:pt x="4269851" y="824462"/>
                  <a:pt x="4265944" y="824527"/>
                </a:cubicBezTo>
                <a:cubicBezTo>
                  <a:pt x="4263991" y="824592"/>
                  <a:pt x="4261907" y="824625"/>
                  <a:pt x="4259693" y="824625"/>
                </a:cubicBezTo>
                <a:cubicBezTo>
                  <a:pt x="4257805" y="824625"/>
                  <a:pt x="4255037" y="824625"/>
                  <a:pt x="4251391" y="824625"/>
                </a:cubicBezTo>
                <a:cubicBezTo>
                  <a:pt x="4250935" y="821434"/>
                  <a:pt x="4250187" y="817690"/>
                  <a:pt x="4249145" y="813393"/>
                </a:cubicBezTo>
                <a:cubicBezTo>
                  <a:pt x="4259237" y="813979"/>
                  <a:pt x="4267181" y="814272"/>
                  <a:pt x="4272976" y="814272"/>
                </a:cubicBezTo>
                <a:cubicBezTo>
                  <a:pt x="4279227" y="814337"/>
                  <a:pt x="4283525" y="813360"/>
                  <a:pt x="4285869" y="811342"/>
                </a:cubicBezTo>
                <a:cubicBezTo>
                  <a:pt x="4288277" y="809453"/>
                  <a:pt x="4289449" y="806002"/>
                  <a:pt x="4289385" y="800989"/>
                </a:cubicBezTo>
                <a:lnTo>
                  <a:pt x="4289385" y="702832"/>
                </a:lnTo>
                <a:lnTo>
                  <a:pt x="4251001" y="702832"/>
                </a:lnTo>
                <a:cubicBezTo>
                  <a:pt x="4249894" y="715464"/>
                  <a:pt x="4248201" y="726468"/>
                  <a:pt x="4245922" y="735844"/>
                </a:cubicBezTo>
                <a:cubicBezTo>
                  <a:pt x="4254712" y="744504"/>
                  <a:pt x="4266986" y="757364"/>
                  <a:pt x="4282743" y="774423"/>
                </a:cubicBezTo>
                <a:lnTo>
                  <a:pt x="4274734" y="782236"/>
                </a:lnTo>
                <a:cubicBezTo>
                  <a:pt x="4267441" y="773251"/>
                  <a:pt x="4258228" y="762573"/>
                  <a:pt x="4247094" y="750201"/>
                </a:cubicBezTo>
                <a:cubicBezTo>
                  <a:pt x="4245401" y="748248"/>
                  <a:pt x="4244099" y="746783"/>
                  <a:pt x="4243187" y="745806"/>
                </a:cubicBezTo>
                <a:cubicBezTo>
                  <a:pt x="4237783" y="763256"/>
                  <a:pt x="4228309" y="780055"/>
                  <a:pt x="4214766" y="796203"/>
                </a:cubicBezTo>
                <a:cubicBezTo>
                  <a:pt x="4211641" y="793143"/>
                  <a:pt x="4208775" y="790668"/>
                  <a:pt x="4206171" y="788780"/>
                </a:cubicBezTo>
                <a:cubicBezTo>
                  <a:pt x="4227528" y="766577"/>
                  <a:pt x="4238987" y="737928"/>
                  <a:pt x="4240550" y="702832"/>
                </a:cubicBezTo>
                <a:lnTo>
                  <a:pt x="4196990" y="702832"/>
                </a:lnTo>
                <a:cubicBezTo>
                  <a:pt x="4196209" y="712794"/>
                  <a:pt x="4194939" y="721910"/>
                  <a:pt x="4193181" y="730179"/>
                </a:cubicBezTo>
                <a:cubicBezTo>
                  <a:pt x="4201385" y="737407"/>
                  <a:pt x="4210566" y="745806"/>
                  <a:pt x="4220723" y="755378"/>
                </a:cubicBezTo>
                <a:lnTo>
                  <a:pt x="4213399" y="763386"/>
                </a:lnTo>
                <a:cubicBezTo>
                  <a:pt x="4203567" y="753034"/>
                  <a:pt x="4196013" y="745448"/>
                  <a:pt x="4190739" y="740630"/>
                </a:cubicBezTo>
                <a:cubicBezTo>
                  <a:pt x="4185791" y="758080"/>
                  <a:pt x="4176545" y="774683"/>
                  <a:pt x="4163001" y="790441"/>
                </a:cubicBezTo>
                <a:cubicBezTo>
                  <a:pt x="4160332" y="787966"/>
                  <a:pt x="4157434" y="785622"/>
                  <a:pt x="4154309" y="783408"/>
                </a:cubicBezTo>
                <a:cubicBezTo>
                  <a:pt x="4174559" y="762963"/>
                  <a:pt x="4185303" y="736104"/>
                  <a:pt x="4186539" y="702832"/>
                </a:cubicBezTo>
                <a:lnTo>
                  <a:pt x="4147961" y="702832"/>
                </a:lnTo>
                <a:lnTo>
                  <a:pt x="4147961" y="825601"/>
                </a:lnTo>
                <a:lnTo>
                  <a:pt x="4137510" y="825601"/>
                </a:lnTo>
                <a:lnTo>
                  <a:pt x="4137510" y="692967"/>
                </a:lnTo>
                <a:lnTo>
                  <a:pt x="4187125" y="692967"/>
                </a:lnTo>
                <a:cubicBezTo>
                  <a:pt x="4187581" y="681573"/>
                  <a:pt x="4187809" y="671383"/>
                  <a:pt x="4187809" y="662397"/>
                </a:cubicBezTo>
                <a:lnTo>
                  <a:pt x="4125985" y="662397"/>
                </a:lnTo>
                <a:close/>
                <a:moveTo>
                  <a:pt x="421393" y="651361"/>
                </a:moveTo>
                <a:lnTo>
                  <a:pt x="480189" y="651361"/>
                </a:lnTo>
                <a:lnTo>
                  <a:pt x="480189" y="708008"/>
                </a:lnTo>
                <a:lnTo>
                  <a:pt x="461632" y="708008"/>
                </a:lnTo>
                <a:lnTo>
                  <a:pt x="461632" y="744243"/>
                </a:lnTo>
                <a:lnTo>
                  <a:pt x="483022" y="744243"/>
                </a:lnTo>
                <a:lnTo>
                  <a:pt x="483022" y="753424"/>
                </a:lnTo>
                <a:lnTo>
                  <a:pt x="461632" y="753424"/>
                </a:lnTo>
                <a:lnTo>
                  <a:pt x="461632" y="798449"/>
                </a:lnTo>
                <a:cubicBezTo>
                  <a:pt x="465669" y="797798"/>
                  <a:pt x="471985" y="796691"/>
                  <a:pt x="480580" y="795129"/>
                </a:cubicBezTo>
                <a:cubicBezTo>
                  <a:pt x="483315" y="794673"/>
                  <a:pt x="485398" y="794315"/>
                  <a:pt x="486831" y="794054"/>
                </a:cubicBezTo>
                <a:cubicBezTo>
                  <a:pt x="486831" y="799003"/>
                  <a:pt x="486896" y="802519"/>
                  <a:pt x="487026" y="804603"/>
                </a:cubicBezTo>
                <a:cubicBezTo>
                  <a:pt x="462088" y="808444"/>
                  <a:pt x="437020" y="812644"/>
                  <a:pt x="411821" y="817202"/>
                </a:cubicBezTo>
                <a:lnTo>
                  <a:pt x="409770" y="806068"/>
                </a:lnTo>
                <a:cubicBezTo>
                  <a:pt x="411268" y="805807"/>
                  <a:pt x="413547" y="805482"/>
                  <a:pt x="416607" y="805091"/>
                </a:cubicBezTo>
                <a:cubicBezTo>
                  <a:pt x="418756" y="804765"/>
                  <a:pt x="420351" y="804537"/>
                  <a:pt x="421393" y="804407"/>
                </a:cubicBezTo>
                <a:lnTo>
                  <a:pt x="421393" y="731058"/>
                </a:lnTo>
                <a:lnTo>
                  <a:pt x="431160" y="731058"/>
                </a:lnTo>
                <a:lnTo>
                  <a:pt x="431160" y="803235"/>
                </a:lnTo>
                <a:cubicBezTo>
                  <a:pt x="433504" y="802910"/>
                  <a:pt x="437020" y="802356"/>
                  <a:pt x="441708" y="801575"/>
                </a:cubicBezTo>
                <a:cubicBezTo>
                  <a:pt x="446070" y="800859"/>
                  <a:pt x="449359" y="800338"/>
                  <a:pt x="451572" y="800012"/>
                </a:cubicBezTo>
                <a:lnTo>
                  <a:pt x="451572" y="708008"/>
                </a:lnTo>
                <a:lnTo>
                  <a:pt x="421393" y="708008"/>
                </a:lnTo>
                <a:close/>
                <a:moveTo>
                  <a:pt x="1726448" y="648235"/>
                </a:moveTo>
                <a:lnTo>
                  <a:pt x="1820503" y="648235"/>
                </a:lnTo>
                <a:lnTo>
                  <a:pt x="1820503" y="706055"/>
                </a:lnTo>
                <a:lnTo>
                  <a:pt x="1779482" y="706055"/>
                </a:lnTo>
                <a:cubicBezTo>
                  <a:pt x="1779287" y="718101"/>
                  <a:pt x="1778961" y="726761"/>
                  <a:pt x="1778505" y="732035"/>
                </a:cubicBezTo>
                <a:lnTo>
                  <a:pt x="1830074" y="732035"/>
                </a:lnTo>
                <a:lnTo>
                  <a:pt x="1830074" y="801184"/>
                </a:lnTo>
                <a:cubicBezTo>
                  <a:pt x="1830465" y="817527"/>
                  <a:pt x="1822717" y="825797"/>
                  <a:pt x="1806829" y="825992"/>
                </a:cubicBezTo>
                <a:cubicBezTo>
                  <a:pt x="1798820" y="826252"/>
                  <a:pt x="1791235" y="826383"/>
                  <a:pt x="1784072" y="826383"/>
                </a:cubicBezTo>
                <a:cubicBezTo>
                  <a:pt x="1783617" y="823062"/>
                  <a:pt x="1782738" y="819546"/>
                  <a:pt x="1781435" y="815834"/>
                </a:cubicBezTo>
                <a:cubicBezTo>
                  <a:pt x="1788272" y="816225"/>
                  <a:pt x="1795760" y="816420"/>
                  <a:pt x="1803899" y="816420"/>
                </a:cubicBezTo>
                <a:cubicBezTo>
                  <a:pt x="1814903" y="816746"/>
                  <a:pt x="1820242" y="811472"/>
                  <a:pt x="1819917" y="800598"/>
                </a:cubicBezTo>
                <a:lnTo>
                  <a:pt x="1819917" y="741411"/>
                </a:lnTo>
                <a:lnTo>
                  <a:pt x="1777431" y="741411"/>
                </a:lnTo>
                <a:cubicBezTo>
                  <a:pt x="1776715" y="746360"/>
                  <a:pt x="1775673" y="750950"/>
                  <a:pt x="1774306" y="755182"/>
                </a:cubicBezTo>
                <a:cubicBezTo>
                  <a:pt x="1788109" y="765796"/>
                  <a:pt x="1801164" y="776279"/>
                  <a:pt x="1813471" y="786632"/>
                </a:cubicBezTo>
                <a:lnTo>
                  <a:pt x="1805853" y="794640"/>
                </a:lnTo>
                <a:cubicBezTo>
                  <a:pt x="1793416" y="783050"/>
                  <a:pt x="1781761" y="772763"/>
                  <a:pt x="1770887" y="763777"/>
                </a:cubicBezTo>
                <a:cubicBezTo>
                  <a:pt x="1765092" y="776539"/>
                  <a:pt x="1752819" y="788422"/>
                  <a:pt x="1734066" y="799426"/>
                </a:cubicBezTo>
                <a:cubicBezTo>
                  <a:pt x="1732113" y="796431"/>
                  <a:pt x="1729899" y="793631"/>
                  <a:pt x="1727425" y="791027"/>
                </a:cubicBezTo>
                <a:cubicBezTo>
                  <a:pt x="1751842" y="779046"/>
                  <a:pt x="1765190" y="762507"/>
                  <a:pt x="1767469" y="741411"/>
                </a:cubicBezTo>
                <a:lnTo>
                  <a:pt x="1725862" y="741411"/>
                </a:lnTo>
                <a:lnTo>
                  <a:pt x="1725862" y="828043"/>
                </a:lnTo>
                <a:lnTo>
                  <a:pt x="1715705" y="828043"/>
                </a:lnTo>
                <a:lnTo>
                  <a:pt x="1715705" y="732035"/>
                </a:lnTo>
                <a:lnTo>
                  <a:pt x="1768641" y="732035"/>
                </a:lnTo>
                <a:cubicBezTo>
                  <a:pt x="1769162" y="724938"/>
                  <a:pt x="1769422" y="716278"/>
                  <a:pt x="1769422" y="706055"/>
                </a:cubicBezTo>
                <a:lnTo>
                  <a:pt x="1726448" y="706055"/>
                </a:lnTo>
                <a:close/>
                <a:moveTo>
                  <a:pt x="2088459" y="644036"/>
                </a:moveTo>
                <a:cubicBezTo>
                  <a:pt x="2096988" y="651263"/>
                  <a:pt x="2106722" y="660314"/>
                  <a:pt x="2117661" y="671187"/>
                </a:cubicBezTo>
                <a:lnTo>
                  <a:pt x="2108871" y="679196"/>
                </a:lnTo>
                <a:cubicBezTo>
                  <a:pt x="2100081" y="669625"/>
                  <a:pt x="2090607" y="660151"/>
                  <a:pt x="2080450" y="650775"/>
                </a:cubicBezTo>
                <a:close/>
                <a:moveTo>
                  <a:pt x="698529" y="643157"/>
                </a:moveTo>
                <a:lnTo>
                  <a:pt x="710152" y="643157"/>
                </a:lnTo>
                <a:lnTo>
                  <a:pt x="710152" y="702441"/>
                </a:lnTo>
                <a:lnTo>
                  <a:pt x="791217" y="702441"/>
                </a:lnTo>
                <a:lnTo>
                  <a:pt x="791217" y="713185"/>
                </a:lnTo>
                <a:lnTo>
                  <a:pt x="710152" y="713185"/>
                </a:lnTo>
                <a:lnTo>
                  <a:pt x="710152" y="805189"/>
                </a:lnTo>
                <a:lnTo>
                  <a:pt x="806746" y="805189"/>
                </a:lnTo>
                <a:lnTo>
                  <a:pt x="806746" y="816225"/>
                </a:lnTo>
                <a:lnTo>
                  <a:pt x="620785" y="816225"/>
                </a:lnTo>
                <a:lnTo>
                  <a:pt x="620785" y="805189"/>
                </a:lnTo>
                <a:lnTo>
                  <a:pt x="698529" y="805189"/>
                </a:lnTo>
                <a:close/>
                <a:moveTo>
                  <a:pt x="4423143" y="642766"/>
                </a:moveTo>
                <a:lnTo>
                  <a:pt x="4434669" y="642766"/>
                </a:lnTo>
                <a:cubicBezTo>
                  <a:pt x="4434603" y="644849"/>
                  <a:pt x="4434506" y="647845"/>
                  <a:pt x="4434375" y="651751"/>
                </a:cubicBezTo>
                <a:cubicBezTo>
                  <a:pt x="4434115" y="661128"/>
                  <a:pt x="4433822" y="668095"/>
                  <a:pt x="4433497" y="672652"/>
                </a:cubicBezTo>
                <a:cubicBezTo>
                  <a:pt x="4441441" y="744732"/>
                  <a:pt x="4470773" y="791710"/>
                  <a:pt x="4521496" y="813588"/>
                </a:cubicBezTo>
                <a:cubicBezTo>
                  <a:pt x="4518827" y="816453"/>
                  <a:pt x="4516222" y="819741"/>
                  <a:pt x="4513683" y="823453"/>
                </a:cubicBezTo>
                <a:cubicBezTo>
                  <a:pt x="4463676" y="797342"/>
                  <a:pt x="4435483" y="755801"/>
                  <a:pt x="4429101" y="698828"/>
                </a:cubicBezTo>
                <a:cubicBezTo>
                  <a:pt x="4422005" y="754694"/>
                  <a:pt x="4393550" y="797017"/>
                  <a:pt x="4343739" y="825797"/>
                </a:cubicBezTo>
                <a:cubicBezTo>
                  <a:pt x="4340223" y="821890"/>
                  <a:pt x="4337489" y="818895"/>
                  <a:pt x="4335535" y="816811"/>
                </a:cubicBezTo>
                <a:cubicBezTo>
                  <a:pt x="4385477" y="788097"/>
                  <a:pt x="4413735" y="746229"/>
                  <a:pt x="4420311" y="691209"/>
                </a:cubicBezTo>
                <a:cubicBezTo>
                  <a:pt x="4421419" y="684438"/>
                  <a:pt x="4422167" y="677503"/>
                  <a:pt x="4422557" y="670406"/>
                </a:cubicBezTo>
                <a:cubicBezTo>
                  <a:pt x="4422949" y="663895"/>
                  <a:pt x="4423143" y="654681"/>
                  <a:pt x="4423143" y="642766"/>
                </a:cubicBezTo>
                <a:close/>
                <a:moveTo>
                  <a:pt x="948365" y="642766"/>
                </a:moveTo>
                <a:cubicBezTo>
                  <a:pt x="958979" y="649603"/>
                  <a:pt x="970048" y="657286"/>
                  <a:pt x="981573" y="665816"/>
                </a:cubicBezTo>
                <a:lnTo>
                  <a:pt x="974443" y="674410"/>
                </a:lnTo>
                <a:cubicBezTo>
                  <a:pt x="963504" y="665620"/>
                  <a:pt x="952695" y="657611"/>
                  <a:pt x="942017" y="650384"/>
                </a:cubicBezTo>
                <a:close/>
                <a:moveTo>
                  <a:pt x="3137622" y="641789"/>
                </a:moveTo>
                <a:lnTo>
                  <a:pt x="3148854" y="644817"/>
                </a:lnTo>
                <a:cubicBezTo>
                  <a:pt x="3145013" y="657384"/>
                  <a:pt x="3139869" y="671383"/>
                  <a:pt x="3133423" y="686814"/>
                </a:cubicBezTo>
                <a:lnTo>
                  <a:pt x="3133423" y="828043"/>
                </a:lnTo>
                <a:lnTo>
                  <a:pt x="3122874" y="828043"/>
                </a:lnTo>
                <a:lnTo>
                  <a:pt x="3122874" y="709571"/>
                </a:lnTo>
                <a:cubicBezTo>
                  <a:pt x="3115321" y="724482"/>
                  <a:pt x="3107703" y="737309"/>
                  <a:pt x="3100020" y="748052"/>
                </a:cubicBezTo>
                <a:cubicBezTo>
                  <a:pt x="3098783" y="744732"/>
                  <a:pt x="3097057" y="740792"/>
                  <a:pt x="3094843" y="736235"/>
                </a:cubicBezTo>
                <a:cubicBezTo>
                  <a:pt x="3113465" y="709018"/>
                  <a:pt x="3127725" y="677536"/>
                  <a:pt x="3137622" y="641789"/>
                </a:cubicBezTo>
                <a:close/>
                <a:moveTo>
                  <a:pt x="3747176" y="641008"/>
                </a:moveTo>
                <a:lnTo>
                  <a:pt x="3757626" y="641008"/>
                </a:lnTo>
                <a:lnTo>
                  <a:pt x="3757626" y="680173"/>
                </a:lnTo>
                <a:lnTo>
                  <a:pt x="3785169" y="680173"/>
                </a:lnTo>
                <a:lnTo>
                  <a:pt x="3785169" y="689842"/>
                </a:lnTo>
                <a:lnTo>
                  <a:pt x="3757626" y="689842"/>
                </a:lnTo>
                <a:lnTo>
                  <a:pt x="3757626" y="723245"/>
                </a:lnTo>
                <a:lnTo>
                  <a:pt x="3763584" y="717775"/>
                </a:lnTo>
                <a:cubicBezTo>
                  <a:pt x="3772505" y="726305"/>
                  <a:pt x="3780643" y="734509"/>
                  <a:pt x="3788001" y="742388"/>
                </a:cubicBezTo>
                <a:lnTo>
                  <a:pt x="3780188" y="749224"/>
                </a:lnTo>
                <a:cubicBezTo>
                  <a:pt x="3773025" y="740955"/>
                  <a:pt x="3765505" y="732751"/>
                  <a:pt x="3757626" y="724612"/>
                </a:cubicBezTo>
                <a:lnTo>
                  <a:pt x="3757626" y="828043"/>
                </a:lnTo>
                <a:lnTo>
                  <a:pt x="3747176" y="828043"/>
                </a:lnTo>
                <a:lnTo>
                  <a:pt x="3747176" y="711622"/>
                </a:lnTo>
                <a:cubicBezTo>
                  <a:pt x="3740599" y="735193"/>
                  <a:pt x="3731321" y="755671"/>
                  <a:pt x="3719340" y="773056"/>
                </a:cubicBezTo>
                <a:cubicBezTo>
                  <a:pt x="3717582" y="769474"/>
                  <a:pt x="3715596" y="765991"/>
                  <a:pt x="3713383" y="762605"/>
                </a:cubicBezTo>
                <a:cubicBezTo>
                  <a:pt x="3728163" y="741899"/>
                  <a:pt x="3739232" y="717645"/>
                  <a:pt x="3746590" y="689842"/>
                </a:cubicBezTo>
                <a:lnTo>
                  <a:pt x="3717387" y="689842"/>
                </a:lnTo>
                <a:lnTo>
                  <a:pt x="3717387" y="680173"/>
                </a:lnTo>
                <a:lnTo>
                  <a:pt x="3747176" y="680173"/>
                </a:lnTo>
                <a:close/>
                <a:moveTo>
                  <a:pt x="4646075" y="640813"/>
                </a:moveTo>
                <a:lnTo>
                  <a:pt x="4657111" y="640813"/>
                </a:lnTo>
                <a:cubicBezTo>
                  <a:pt x="4657111" y="650514"/>
                  <a:pt x="4657111" y="657611"/>
                  <a:pt x="4657111" y="662104"/>
                </a:cubicBezTo>
                <a:cubicBezTo>
                  <a:pt x="4657045" y="667378"/>
                  <a:pt x="4656981" y="672001"/>
                  <a:pt x="4656915" y="675973"/>
                </a:cubicBezTo>
                <a:lnTo>
                  <a:pt x="4709071" y="675973"/>
                </a:lnTo>
                <a:lnTo>
                  <a:pt x="4709071" y="737797"/>
                </a:lnTo>
                <a:lnTo>
                  <a:pt x="4732511" y="737797"/>
                </a:lnTo>
                <a:lnTo>
                  <a:pt x="4732511" y="747857"/>
                </a:lnTo>
                <a:lnTo>
                  <a:pt x="4659064" y="747857"/>
                </a:lnTo>
                <a:cubicBezTo>
                  <a:pt x="4672412" y="779697"/>
                  <a:pt x="4696276" y="801965"/>
                  <a:pt x="4730655" y="814662"/>
                </a:cubicBezTo>
                <a:cubicBezTo>
                  <a:pt x="4728116" y="817788"/>
                  <a:pt x="4725641" y="821239"/>
                  <a:pt x="4723233" y="825015"/>
                </a:cubicBezTo>
                <a:cubicBezTo>
                  <a:pt x="4685858" y="808477"/>
                  <a:pt x="4661669" y="784157"/>
                  <a:pt x="4650665" y="752057"/>
                </a:cubicBezTo>
                <a:cubicBezTo>
                  <a:pt x="4645195" y="780251"/>
                  <a:pt x="4623187" y="805644"/>
                  <a:pt x="4584641" y="828238"/>
                </a:cubicBezTo>
                <a:cubicBezTo>
                  <a:pt x="4582297" y="824983"/>
                  <a:pt x="4579562" y="821857"/>
                  <a:pt x="4576437" y="818862"/>
                </a:cubicBezTo>
                <a:cubicBezTo>
                  <a:pt x="4614657" y="797245"/>
                  <a:pt x="4636405" y="773576"/>
                  <a:pt x="4641679" y="747857"/>
                </a:cubicBezTo>
                <a:lnTo>
                  <a:pt x="4592455" y="747857"/>
                </a:lnTo>
                <a:lnTo>
                  <a:pt x="4592455" y="737797"/>
                </a:lnTo>
                <a:lnTo>
                  <a:pt x="4643633" y="737797"/>
                </a:lnTo>
                <a:cubicBezTo>
                  <a:pt x="4645000" y="728356"/>
                  <a:pt x="4645749" y="711036"/>
                  <a:pt x="4645879" y="685838"/>
                </a:cubicBezTo>
                <a:lnTo>
                  <a:pt x="4603686" y="685838"/>
                </a:lnTo>
                <a:lnTo>
                  <a:pt x="4603686" y="675973"/>
                </a:lnTo>
                <a:lnTo>
                  <a:pt x="4645879" y="675973"/>
                </a:lnTo>
                <a:cubicBezTo>
                  <a:pt x="4645944" y="672066"/>
                  <a:pt x="4646009" y="667476"/>
                  <a:pt x="4646075" y="662202"/>
                </a:cubicBezTo>
                <a:cubicBezTo>
                  <a:pt x="4646075" y="659663"/>
                  <a:pt x="4646075" y="656798"/>
                  <a:pt x="4646075" y="653607"/>
                </a:cubicBezTo>
                <a:cubicBezTo>
                  <a:pt x="4646075" y="650807"/>
                  <a:pt x="4646075" y="646542"/>
                  <a:pt x="4646075" y="640813"/>
                </a:cubicBezTo>
                <a:close/>
                <a:moveTo>
                  <a:pt x="4991481" y="640617"/>
                </a:moveTo>
                <a:lnTo>
                  <a:pt x="5001834" y="640617"/>
                </a:lnTo>
                <a:lnTo>
                  <a:pt x="5001834" y="828824"/>
                </a:lnTo>
                <a:lnTo>
                  <a:pt x="4991481" y="828824"/>
                </a:lnTo>
                <a:lnTo>
                  <a:pt x="4991481" y="746587"/>
                </a:lnTo>
                <a:cubicBezTo>
                  <a:pt x="4979826" y="758633"/>
                  <a:pt x="4968594" y="770028"/>
                  <a:pt x="4957785" y="780771"/>
                </a:cubicBezTo>
                <a:lnTo>
                  <a:pt x="4951633" y="770614"/>
                </a:lnTo>
                <a:cubicBezTo>
                  <a:pt x="4967129" y="756745"/>
                  <a:pt x="4980412" y="743950"/>
                  <a:pt x="4991481" y="732230"/>
                </a:cubicBezTo>
                <a:close/>
                <a:moveTo>
                  <a:pt x="3221715" y="640617"/>
                </a:moveTo>
                <a:lnTo>
                  <a:pt x="3232263" y="640617"/>
                </a:lnTo>
                <a:lnTo>
                  <a:pt x="3232263" y="686033"/>
                </a:lnTo>
                <a:lnTo>
                  <a:pt x="3278851" y="686033"/>
                </a:lnTo>
                <a:lnTo>
                  <a:pt x="3278851" y="695995"/>
                </a:lnTo>
                <a:lnTo>
                  <a:pt x="3232263" y="695995"/>
                </a:lnTo>
                <a:lnTo>
                  <a:pt x="3232263" y="749029"/>
                </a:lnTo>
                <a:lnTo>
                  <a:pt x="3285492" y="749029"/>
                </a:lnTo>
                <a:lnTo>
                  <a:pt x="3285492" y="759187"/>
                </a:lnTo>
                <a:lnTo>
                  <a:pt x="3232263" y="759187"/>
                </a:lnTo>
                <a:lnTo>
                  <a:pt x="3232263" y="827848"/>
                </a:lnTo>
                <a:lnTo>
                  <a:pt x="3221715" y="827848"/>
                </a:lnTo>
                <a:lnTo>
                  <a:pt x="3221715" y="759187"/>
                </a:lnTo>
                <a:lnTo>
                  <a:pt x="3150026" y="759187"/>
                </a:lnTo>
                <a:lnTo>
                  <a:pt x="3150026" y="749029"/>
                </a:lnTo>
                <a:lnTo>
                  <a:pt x="3221715" y="749029"/>
                </a:lnTo>
                <a:lnTo>
                  <a:pt x="3221715" y="695995"/>
                </a:lnTo>
                <a:lnTo>
                  <a:pt x="3179913" y="695995"/>
                </a:lnTo>
                <a:cubicBezTo>
                  <a:pt x="3175290" y="708301"/>
                  <a:pt x="3169885" y="720380"/>
                  <a:pt x="3163700" y="732230"/>
                </a:cubicBezTo>
                <a:cubicBezTo>
                  <a:pt x="3161095" y="730537"/>
                  <a:pt x="3157612" y="728649"/>
                  <a:pt x="3153249" y="726565"/>
                </a:cubicBezTo>
                <a:cubicBezTo>
                  <a:pt x="3165230" y="706185"/>
                  <a:pt x="3174508" y="682322"/>
                  <a:pt x="3181085" y="654974"/>
                </a:cubicBezTo>
                <a:lnTo>
                  <a:pt x="3192023" y="657611"/>
                </a:lnTo>
                <a:cubicBezTo>
                  <a:pt x="3189159" y="668355"/>
                  <a:pt x="3186294" y="677829"/>
                  <a:pt x="3183429" y="686033"/>
                </a:cubicBezTo>
                <a:lnTo>
                  <a:pt x="3221715" y="686033"/>
                </a:lnTo>
                <a:close/>
                <a:moveTo>
                  <a:pt x="3421986" y="640422"/>
                </a:moveTo>
                <a:lnTo>
                  <a:pt x="3432632" y="643157"/>
                </a:lnTo>
                <a:cubicBezTo>
                  <a:pt x="3429116" y="653509"/>
                  <a:pt x="3425502" y="663113"/>
                  <a:pt x="3421791" y="671969"/>
                </a:cubicBezTo>
                <a:lnTo>
                  <a:pt x="3486447" y="671969"/>
                </a:lnTo>
                <a:cubicBezTo>
                  <a:pt x="3485666" y="717547"/>
                  <a:pt x="3484461" y="757233"/>
                  <a:pt x="3482834" y="791027"/>
                </a:cubicBezTo>
                <a:cubicBezTo>
                  <a:pt x="3482834" y="812904"/>
                  <a:pt x="3471699" y="823778"/>
                  <a:pt x="3449431" y="823648"/>
                </a:cubicBezTo>
                <a:cubicBezTo>
                  <a:pt x="3445459" y="823778"/>
                  <a:pt x="3441031" y="823876"/>
                  <a:pt x="3436148" y="823941"/>
                </a:cubicBezTo>
                <a:cubicBezTo>
                  <a:pt x="3433804" y="824006"/>
                  <a:pt x="3431232" y="824039"/>
                  <a:pt x="3428432" y="824039"/>
                </a:cubicBezTo>
                <a:cubicBezTo>
                  <a:pt x="3425958" y="824039"/>
                  <a:pt x="3422540" y="824039"/>
                  <a:pt x="3418177" y="824039"/>
                </a:cubicBezTo>
                <a:cubicBezTo>
                  <a:pt x="3417526" y="820262"/>
                  <a:pt x="3416679" y="816583"/>
                  <a:pt x="3415638" y="813002"/>
                </a:cubicBezTo>
                <a:cubicBezTo>
                  <a:pt x="3425861" y="813393"/>
                  <a:pt x="3436506" y="813588"/>
                  <a:pt x="3447575" y="813588"/>
                </a:cubicBezTo>
                <a:cubicBezTo>
                  <a:pt x="3464049" y="814434"/>
                  <a:pt x="3472318" y="806523"/>
                  <a:pt x="3472383" y="789855"/>
                </a:cubicBezTo>
                <a:cubicBezTo>
                  <a:pt x="3473555" y="768823"/>
                  <a:pt x="3474629" y="732881"/>
                  <a:pt x="3475606" y="682029"/>
                </a:cubicBezTo>
                <a:lnTo>
                  <a:pt x="3417591" y="682029"/>
                </a:lnTo>
                <a:cubicBezTo>
                  <a:pt x="3412252" y="694791"/>
                  <a:pt x="3406783" y="705795"/>
                  <a:pt x="3401183" y="715041"/>
                </a:cubicBezTo>
                <a:cubicBezTo>
                  <a:pt x="3398969" y="713282"/>
                  <a:pt x="3395909" y="711329"/>
                  <a:pt x="3392002" y="709180"/>
                </a:cubicBezTo>
                <a:cubicBezTo>
                  <a:pt x="3403917" y="689972"/>
                  <a:pt x="3413912" y="667053"/>
                  <a:pt x="3421986" y="640422"/>
                </a:cubicBezTo>
                <a:close/>
                <a:moveTo>
                  <a:pt x="3342777" y="640422"/>
                </a:moveTo>
                <a:lnTo>
                  <a:pt x="3353618" y="642766"/>
                </a:lnTo>
                <a:cubicBezTo>
                  <a:pt x="3352837" y="645110"/>
                  <a:pt x="3351502" y="649212"/>
                  <a:pt x="3349614" y="655072"/>
                </a:cubicBezTo>
                <a:cubicBezTo>
                  <a:pt x="3347075" y="663081"/>
                  <a:pt x="3345219" y="668843"/>
                  <a:pt x="3344047" y="672359"/>
                </a:cubicBezTo>
                <a:lnTo>
                  <a:pt x="3383798" y="672359"/>
                </a:lnTo>
                <a:lnTo>
                  <a:pt x="3383798" y="824039"/>
                </a:lnTo>
                <a:lnTo>
                  <a:pt x="3373445" y="824039"/>
                </a:lnTo>
                <a:lnTo>
                  <a:pt x="3373445" y="808021"/>
                </a:lnTo>
                <a:lnTo>
                  <a:pt x="3323634" y="808021"/>
                </a:lnTo>
                <a:lnTo>
                  <a:pt x="3323634" y="825406"/>
                </a:lnTo>
                <a:lnTo>
                  <a:pt x="3313183" y="825406"/>
                </a:lnTo>
                <a:lnTo>
                  <a:pt x="3313183" y="672359"/>
                </a:lnTo>
                <a:lnTo>
                  <a:pt x="3333596" y="672359"/>
                </a:lnTo>
                <a:cubicBezTo>
                  <a:pt x="3337438" y="660249"/>
                  <a:pt x="3340498" y="649603"/>
                  <a:pt x="3342777" y="640422"/>
                </a:cubicBezTo>
                <a:close/>
                <a:moveTo>
                  <a:pt x="2503163" y="640422"/>
                </a:moveTo>
                <a:lnTo>
                  <a:pt x="2513125" y="640422"/>
                </a:lnTo>
                <a:lnTo>
                  <a:pt x="2513125" y="682615"/>
                </a:lnTo>
                <a:lnTo>
                  <a:pt x="2534710" y="682615"/>
                </a:lnTo>
                <a:lnTo>
                  <a:pt x="2534710" y="691991"/>
                </a:lnTo>
                <a:lnTo>
                  <a:pt x="2513125" y="691991"/>
                </a:lnTo>
                <a:lnTo>
                  <a:pt x="2513125" y="735453"/>
                </a:lnTo>
                <a:cubicBezTo>
                  <a:pt x="2516707" y="734346"/>
                  <a:pt x="2522013" y="732621"/>
                  <a:pt x="2529045" y="730277"/>
                </a:cubicBezTo>
                <a:cubicBezTo>
                  <a:pt x="2531324" y="729561"/>
                  <a:pt x="2533017" y="729007"/>
                  <a:pt x="2534124" y="728616"/>
                </a:cubicBezTo>
                <a:cubicBezTo>
                  <a:pt x="2534124" y="732263"/>
                  <a:pt x="2534319" y="735649"/>
                  <a:pt x="2534710" y="738774"/>
                </a:cubicBezTo>
                <a:cubicBezTo>
                  <a:pt x="2527027" y="741183"/>
                  <a:pt x="2519832" y="743462"/>
                  <a:pt x="2513125" y="745611"/>
                </a:cubicBezTo>
                <a:lnTo>
                  <a:pt x="2513125" y="806458"/>
                </a:lnTo>
                <a:cubicBezTo>
                  <a:pt x="2513516" y="818830"/>
                  <a:pt x="2507526" y="825015"/>
                  <a:pt x="2495155" y="825015"/>
                </a:cubicBezTo>
                <a:cubicBezTo>
                  <a:pt x="2490597" y="825145"/>
                  <a:pt x="2485518" y="825211"/>
                  <a:pt x="2479918" y="825211"/>
                </a:cubicBezTo>
                <a:cubicBezTo>
                  <a:pt x="2479397" y="822020"/>
                  <a:pt x="2478518" y="818504"/>
                  <a:pt x="2477281" y="814662"/>
                </a:cubicBezTo>
                <a:cubicBezTo>
                  <a:pt x="2482490" y="815053"/>
                  <a:pt x="2487959" y="815248"/>
                  <a:pt x="2493689" y="815248"/>
                </a:cubicBezTo>
                <a:cubicBezTo>
                  <a:pt x="2500331" y="815574"/>
                  <a:pt x="2503489" y="812351"/>
                  <a:pt x="2503163" y="805579"/>
                </a:cubicBezTo>
                <a:lnTo>
                  <a:pt x="2503163" y="748834"/>
                </a:lnTo>
                <a:cubicBezTo>
                  <a:pt x="2496457" y="750852"/>
                  <a:pt x="2488122" y="753587"/>
                  <a:pt x="2478160" y="757038"/>
                </a:cubicBezTo>
                <a:lnTo>
                  <a:pt x="2476500" y="745806"/>
                </a:lnTo>
                <a:cubicBezTo>
                  <a:pt x="2482034" y="744439"/>
                  <a:pt x="2490401" y="742127"/>
                  <a:pt x="2501601" y="738872"/>
                </a:cubicBezTo>
                <a:cubicBezTo>
                  <a:pt x="2502317" y="738676"/>
                  <a:pt x="2502838" y="738514"/>
                  <a:pt x="2503163" y="738383"/>
                </a:cubicBezTo>
                <a:lnTo>
                  <a:pt x="2503163" y="691991"/>
                </a:lnTo>
                <a:lnTo>
                  <a:pt x="2478355" y="691991"/>
                </a:lnTo>
                <a:lnTo>
                  <a:pt x="2478355" y="682615"/>
                </a:lnTo>
                <a:lnTo>
                  <a:pt x="2503163" y="682615"/>
                </a:lnTo>
                <a:close/>
                <a:moveTo>
                  <a:pt x="1677614" y="640422"/>
                </a:moveTo>
                <a:cubicBezTo>
                  <a:pt x="1682627" y="648561"/>
                  <a:pt x="1687576" y="657221"/>
                  <a:pt x="1692459" y="666402"/>
                </a:cubicBezTo>
                <a:lnTo>
                  <a:pt x="1682888" y="671383"/>
                </a:lnTo>
                <a:cubicBezTo>
                  <a:pt x="1679046" y="663504"/>
                  <a:pt x="1674228" y="654649"/>
                  <a:pt x="1668433" y="644817"/>
                </a:cubicBezTo>
                <a:close/>
                <a:moveTo>
                  <a:pt x="2824739" y="640226"/>
                </a:moveTo>
                <a:lnTo>
                  <a:pt x="2832259" y="646966"/>
                </a:lnTo>
                <a:cubicBezTo>
                  <a:pt x="2825097" y="653607"/>
                  <a:pt x="2817967" y="659956"/>
                  <a:pt x="2810870" y="666011"/>
                </a:cubicBezTo>
                <a:lnTo>
                  <a:pt x="2868299" y="666011"/>
                </a:lnTo>
                <a:lnTo>
                  <a:pt x="2868299" y="675192"/>
                </a:lnTo>
                <a:lnTo>
                  <a:pt x="2785867" y="675192"/>
                </a:lnTo>
                <a:lnTo>
                  <a:pt x="2785867" y="696191"/>
                </a:lnTo>
                <a:lnTo>
                  <a:pt x="2859704" y="696191"/>
                </a:lnTo>
                <a:lnTo>
                  <a:pt x="2859704" y="705176"/>
                </a:lnTo>
                <a:lnTo>
                  <a:pt x="2785867" y="705176"/>
                </a:lnTo>
                <a:lnTo>
                  <a:pt x="2785867" y="727054"/>
                </a:lnTo>
                <a:lnTo>
                  <a:pt x="2870741" y="727054"/>
                </a:lnTo>
                <a:lnTo>
                  <a:pt x="2870741" y="736235"/>
                </a:lnTo>
                <a:lnTo>
                  <a:pt x="2690640" y="736235"/>
                </a:lnTo>
                <a:lnTo>
                  <a:pt x="2690640" y="727054"/>
                </a:lnTo>
                <a:lnTo>
                  <a:pt x="2775514" y="727054"/>
                </a:lnTo>
                <a:lnTo>
                  <a:pt x="2775514" y="705176"/>
                </a:lnTo>
                <a:lnTo>
                  <a:pt x="2701481" y="705176"/>
                </a:lnTo>
                <a:lnTo>
                  <a:pt x="2701481" y="696191"/>
                </a:lnTo>
                <a:lnTo>
                  <a:pt x="2775514" y="696191"/>
                </a:lnTo>
                <a:lnTo>
                  <a:pt x="2775514" y="675192"/>
                </a:lnTo>
                <a:lnTo>
                  <a:pt x="2692887" y="675192"/>
                </a:lnTo>
                <a:lnTo>
                  <a:pt x="2692887" y="666011"/>
                </a:lnTo>
                <a:lnTo>
                  <a:pt x="2796708" y="666011"/>
                </a:lnTo>
                <a:cubicBezTo>
                  <a:pt x="2803089" y="660476"/>
                  <a:pt x="2811749" y="652533"/>
                  <a:pt x="2822688" y="642180"/>
                </a:cubicBezTo>
                <a:cubicBezTo>
                  <a:pt x="2823599" y="641333"/>
                  <a:pt x="2824283" y="640682"/>
                  <a:pt x="2824739" y="640226"/>
                </a:cubicBezTo>
                <a:close/>
                <a:moveTo>
                  <a:pt x="2591553" y="640226"/>
                </a:moveTo>
                <a:lnTo>
                  <a:pt x="2601906" y="642766"/>
                </a:lnTo>
                <a:cubicBezTo>
                  <a:pt x="2598455" y="652728"/>
                  <a:pt x="2594874" y="661062"/>
                  <a:pt x="2591163" y="667769"/>
                </a:cubicBezTo>
                <a:lnTo>
                  <a:pt x="2659531" y="667769"/>
                </a:lnTo>
                <a:lnTo>
                  <a:pt x="2659531" y="677047"/>
                </a:lnTo>
                <a:lnTo>
                  <a:pt x="2617728" y="677047"/>
                </a:lnTo>
                <a:cubicBezTo>
                  <a:pt x="2628797" y="692479"/>
                  <a:pt x="2644392" y="703874"/>
                  <a:pt x="2664511" y="711231"/>
                </a:cubicBezTo>
                <a:cubicBezTo>
                  <a:pt x="2662363" y="714096"/>
                  <a:pt x="2660377" y="717157"/>
                  <a:pt x="2658554" y="720412"/>
                </a:cubicBezTo>
                <a:cubicBezTo>
                  <a:pt x="2635113" y="709734"/>
                  <a:pt x="2617989" y="695279"/>
                  <a:pt x="2607180" y="677047"/>
                </a:cubicBezTo>
                <a:lnTo>
                  <a:pt x="2585986" y="677047"/>
                </a:lnTo>
                <a:cubicBezTo>
                  <a:pt x="2576545" y="693065"/>
                  <a:pt x="2560137" y="708334"/>
                  <a:pt x="2536761" y="722854"/>
                </a:cubicBezTo>
                <a:cubicBezTo>
                  <a:pt x="2534157" y="719273"/>
                  <a:pt x="2531878" y="716538"/>
                  <a:pt x="2529925" y="714650"/>
                </a:cubicBezTo>
                <a:cubicBezTo>
                  <a:pt x="2549653" y="703776"/>
                  <a:pt x="2564467" y="691242"/>
                  <a:pt x="2574363" y="677047"/>
                </a:cubicBezTo>
                <a:lnTo>
                  <a:pt x="2538715" y="677047"/>
                </a:lnTo>
                <a:lnTo>
                  <a:pt x="2538715" y="667769"/>
                </a:lnTo>
                <a:lnTo>
                  <a:pt x="2580126" y="667769"/>
                </a:lnTo>
                <a:cubicBezTo>
                  <a:pt x="2584423" y="660151"/>
                  <a:pt x="2588233" y="650970"/>
                  <a:pt x="2591553" y="640226"/>
                </a:cubicBezTo>
                <a:close/>
                <a:moveTo>
                  <a:pt x="46588" y="640226"/>
                </a:moveTo>
                <a:lnTo>
                  <a:pt x="57234" y="640226"/>
                </a:lnTo>
                <a:lnTo>
                  <a:pt x="57234" y="676168"/>
                </a:lnTo>
                <a:lnTo>
                  <a:pt x="93859" y="676168"/>
                </a:lnTo>
                <a:lnTo>
                  <a:pt x="93859" y="685838"/>
                </a:lnTo>
                <a:lnTo>
                  <a:pt x="57234" y="685838"/>
                </a:lnTo>
                <a:lnTo>
                  <a:pt x="57234" y="725393"/>
                </a:lnTo>
                <a:lnTo>
                  <a:pt x="99231" y="725393"/>
                </a:lnTo>
                <a:lnTo>
                  <a:pt x="99231" y="734965"/>
                </a:lnTo>
                <a:lnTo>
                  <a:pt x="44635" y="734965"/>
                </a:lnTo>
                <a:lnTo>
                  <a:pt x="53425" y="737993"/>
                </a:lnTo>
                <a:cubicBezTo>
                  <a:pt x="41509" y="757917"/>
                  <a:pt x="29594" y="776051"/>
                  <a:pt x="17678" y="792394"/>
                </a:cubicBezTo>
                <a:cubicBezTo>
                  <a:pt x="25687" y="792133"/>
                  <a:pt x="38807" y="791613"/>
                  <a:pt x="57038" y="790831"/>
                </a:cubicBezTo>
                <a:cubicBezTo>
                  <a:pt x="66870" y="790375"/>
                  <a:pt x="74065" y="790050"/>
                  <a:pt x="78623" y="789855"/>
                </a:cubicBezTo>
                <a:cubicBezTo>
                  <a:pt x="73870" y="780348"/>
                  <a:pt x="68270" y="769995"/>
                  <a:pt x="61824" y="758796"/>
                </a:cubicBezTo>
                <a:lnTo>
                  <a:pt x="70810" y="754401"/>
                </a:lnTo>
                <a:cubicBezTo>
                  <a:pt x="79925" y="770028"/>
                  <a:pt x="90018" y="788585"/>
                  <a:pt x="101087" y="810072"/>
                </a:cubicBezTo>
                <a:lnTo>
                  <a:pt x="91222" y="814858"/>
                </a:lnTo>
                <a:cubicBezTo>
                  <a:pt x="88683" y="809193"/>
                  <a:pt x="86013" y="803854"/>
                  <a:pt x="83214" y="798840"/>
                </a:cubicBezTo>
                <a:cubicBezTo>
                  <a:pt x="61596" y="799491"/>
                  <a:pt x="41867" y="800500"/>
                  <a:pt x="24026" y="801868"/>
                </a:cubicBezTo>
                <a:cubicBezTo>
                  <a:pt x="17841" y="802258"/>
                  <a:pt x="12502" y="802844"/>
                  <a:pt x="8009" y="803626"/>
                </a:cubicBezTo>
                <a:lnTo>
                  <a:pt x="2832" y="792980"/>
                </a:lnTo>
                <a:cubicBezTo>
                  <a:pt x="6479" y="790506"/>
                  <a:pt x="10744" y="785980"/>
                  <a:pt x="15627" y="779404"/>
                </a:cubicBezTo>
                <a:cubicBezTo>
                  <a:pt x="26110" y="764754"/>
                  <a:pt x="34900" y="749941"/>
                  <a:pt x="41997" y="734965"/>
                </a:cubicBezTo>
                <a:lnTo>
                  <a:pt x="2246" y="734965"/>
                </a:lnTo>
                <a:lnTo>
                  <a:pt x="2246" y="725393"/>
                </a:lnTo>
                <a:lnTo>
                  <a:pt x="46588" y="725393"/>
                </a:lnTo>
                <a:lnTo>
                  <a:pt x="46588" y="685838"/>
                </a:lnTo>
                <a:lnTo>
                  <a:pt x="7618" y="685838"/>
                </a:lnTo>
                <a:lnTo>
                  <a:pt x="7618" y="676168"/>
                </a:lnTo>
                <a:lnTo>
                  <a:pt x="46588" y="676168"/>
                </a:lnTo>
                <a:close/>
                <a:moveTo>
                  <a:pt x="2735861" y="639836"/>
                </a:moveTo>
                <a:cubicBezTo>
                  <a:pt x="2744195" y="645956"/>
                  <a:pt x="2751878" y="652012"/>
                  <a:pt x="2758911" y="658002"/>
                </a:cubicBezTo>
                <a:lnTo>
                  <a:pt x="2751292" y="665034"/>
                </a:lnTo>
                <a:cubicBezTo>
                  <a:pt x="2743023" y="657546"/>
                  <a:pt x="2735568" y="651263"/>
                  <a:pt x="2728926" y="646184"/>
                </a:cubicBezTo>
                <a:close/>
                <a:moveTo>
                  <a:pt x="4841704" y="639640"/>
                </a:moveTo>
                <a:cubicBezTo>
                  <a:pt x="4844243" y="648821"/>
                  <a:pt x="4846229" y="656732"/>
                  <a:pt x="4847662" y="663374"/>
                </a:cubicBezTo>
                <a:lnTo>
                  <a:pt x="4922671" y="663374"/>
                </a:lnTo>
                <a:lnTo>
                  <a:pt x="4922671" y="696386"/>
                </a:lnTo>
                <a:lnTo>
                  <a:pt x="4912123" y="696386"/>
                </a:lnTo>
                <a:lnTo>
                  <a:pt x="4912123" y="673238"/>
                </a:lnTo>
                <a:lnTo>
                  <a:pt x="4764839" y="673238"/>
                </a:lnTo>
                <a:lnTo>
                  <a:pt x="4764839" y="696191"/>
                </a:lnTo>
                <a:lnTo>
                  <a:pt x="4754291" y="696191"/>
                </a:lnTo>
                <a:lnTo>
                  <a:pt x="4754291" y="663374"/>
                </a:lnTo>
                <a:lnTo>
                  <a:pt x="4836137" y="663374"/>
                </a:lnTo>
                <a:cubicBezTo>
                  <a:pt x="4833989" y="654323"/>
                  <a:pt x="4832100" y="647194"/>
                  <a:pt x="4830473" y="641985"/>
                </a:cubicBezTo>
                <a:close/>
                <a:moveTo>
                  <a:pt x="895429" y="639640"/>
                </a:moveTo>
                <a:lnTo>
                  <a:pt x="906368" y="641008"/>
                </a:lnTo>
                <a:cubicBezTo>
                  <a:pt x="903373" y="658783"/>
                  <a:pt x="900508" y="673173"/>
                  <a:pt x="897773" y="684177"/>
                </a:cubicBezTo>
                <a:lnTo>
                  <a:pt x="1006966" y="684177"/>
                </a:lnTo>
                <a:lnTo>
                  <a:pt x="1006966" y="694237"/>
                </a:lnTo>
                <a:lnTo>
                  <a:pt x="895429" y="694237"/>
                </a:lnTo>
                <a:cubicBezTo>
                  <a:pt x="892890" y="703809"/>
                  <a:pt x="889862" y="713478"/>
                  <a:pt x="886346" y="723245"/>
                </a:cubicBezTo>
                <a:lnTo>
                  <a:pt x="984210" y="723245"/>
                </a:lnTo>
                <a:lnTo>
                  <a:pt x="984210" y="732426"/>
                </a:lnTo>
                <a:cubicBezTo>
                  <a:pt x="975029" y="756322"/>
                  <a:pt x="960965" y="775790"/>
                  <a:pt x="942017" y="790831"/>
                </a:cubicBezTo>
                <a:cubicBezTo>
                  <a:pt x="956993" y="801184"/>
                  <a:pt x="978187" y="809323"/>
                  <a:pt x="1005599" y="815248"/>
                </a:cubicBezTo>
                <a:cubicBezTo>
                  <a:pt x="1003385" y="818699"/>
                  <a:pt x="1001399" y="822411"/>
                  <a:pt x="999641" y="826383"/>
                </a:cubicBezTo>
                <a:cubicBezTo>
                  <a:pt x="971317" y="818699"/>
                  <a:pt x="948984" y="809030"/>
                  <a:pt x="932641" y="797375"/>
                </a:cubicBezTo>
                <a:cubicBezTo>
                  <a:pt x="916428" y="807728"/>
                  <a:pt x="892271" y="818081"/>
                  <a:pt x="860171" y="828434"/>
                </a:cubicBezTo>
                <a:cubicBezTo>
                  <a:pt x="858413" y="824852"/>
                  <a:pt x="856231" y="821239"/>
                  <a:pt x="853627" y="817592"/>
                </a:cubicBezTo>
                <a:cubicBezTo>
                  <a:pt x="884165" y="809714"/>
                  <a:pt x="907540" y="800728"/>
                  <a:pt x="923753" y="790636"/>
                </a:cubicBezTo>
                <a:cubicBezTo>
                  <a:pt x="905847" y="775725"/>
                  <a:pt x="892792" y="756452"/>
                  <a:pt x="884588" y="732816"/>
                </a:cubicBezTo>
                <a:lnTo>
                  <a:pt x="882634" y="732816"/>
                </a:lnTo>
                <a:cubicBezTo>
                  <a:pt x="869807" y="765047"/>
                  <a:pt x="851055" y="793859"/>
                  <a:pt x="826377" y="819253"/>
                </a:cubicBezTo>
                <a:cubicBezTo>
                  <a:pt x="823122" y="815737"/>
                  <a:pt x="820257" y="812937"/>
                  <a:pt x="817783" y="810853"/>
                </a:cubicBezTo>
                <a:cubicBezTo>
                  <a:pt x="850339" y="778427"/>
                  <a:pt x="872412" y="739555"/>
                  <a:pt x="884002" y="694237"/>
                </a:cubicBezTo>
                <a:lnTo>
                  <a:pt x="828624" y="694237"/>
                </a:lnTo>
                <a:lnTo>
                  <a:pt x="828624" y="682029"/>
                </a:lnTo>
                <a:cubicBezTo>
                  <a:pt x="833247" y="672392"/>
                  <a:pt x="837967" y="660704"/>
                  <a:pt x="842786" y="646966"/>
                </a:cubicBezTo>
                <a:lnTo>
                  <a:pt x="853627" y="649993"/>
                </a:lnTo>
                <a:cubicBezTo>
                  <a:pt x="848418" y="663406"/>
                  <a:pt x="843665" y="674801"/>
                  <a:pt x="839367" y="684177"/>
                </a:cubicBezTo>
                <a:lnTo>
                  <a:pt x="886834" y="684177"/>
                </a:lnTo>
                <a:cubicBezTo>
                  <a:pt x="890546" y="668290"/>
                  <a:pt x="893411" y="653444"/>
                  <a:pt x="895429" y="639640"/>
                </a:cubicBezTo>
                <a:close/>
                <a:moveTo>
                  <a:pt x="3594469" y="639445"/>
                </a:moveTo>
                <a:lnTo>
                  <a:pt x="3604821" y="639445"/>
                </a:lnTo>
                <a:lnTo>
                  <a:pt x="3604821" y="655756"/>
                </a:lnTo>
                <a:lnTo>
                  <a:pt x="3689891" y="655756"/>
                </a:lnTo>
                <a:lnTo>
                  <a:pt x="3689891" y="665034"/>
                </a:lnTo>
                <a:lnTo>
                  <a:pt x="3604821" y="665034"/>
                </a:lnTo>
                <a:lnTo>
                  <a:pt x="3604821" y="681833"/>
                </a:lnTo>
                <a:lnTo>
                  <a:pt x="3664692" y="681833"/>
                </a:lnTo>
                <a:lnTo>
                  <a:pt x="3664692" y="781260"/>
                </a:lnTo>
                <a:lnTo>
                  <a:pt x="3693407" y="781260"/>
                </a:lnTo>
                <a:lnTo>
                  <a:pt x="3693407" y="790441"/>
                </a:lnTo>
                <a:lnTo>
                  <a:pt x="3506665" y="790441"/>
                </a:lnTo>
                <a:lnTo>
                  <a:pt x="3506665" y="781260"/>
                </a:lnTo>
                <a:lnTo>
                  <a:pt x="3534793" y="781260"/>
                </a:lnTo>
                <a:lnTo>
                  <a:pt x="3534793" y="681833"/>
                </a:lnTo>
                <a:lnTo>
                  <a:pt x="3594469" y="681833"/>
                </a:lnTo>
                <a:lnTo>
                  <a:pt x="3594469" y="665034"/>
                </a:lnTo>
                <a:lnTo>
                  <a:pt x="3510181" y="665034"/>
                </a:lnTo>
                <a:lnTo>
                  <a:pt x="3510181" y="655756"/>
                </a:lnTo>
                <a:lnTo>
                  <a:pt x="3594469" y="655756"/>
                </a:lnTo>
                <a:close/>
                <a:moveTo>
                  <a:pt x="2142469" y="639445"/>
                </a:moveTo>
                <a:lnTo>
                  <a:pt x="2153799" y="639445"/>
                </a:lnTo>
                <a:cubicBezTo>
                  <a:pt x="2153408" y="660216"/>
                  <a:pt x="2152431" y="677601"/>
                  <a:pt x="2150869" y="691600"/>
                </a:cubicBezTo>
                <a:lnTo>
                  <a:pt x="2234277" y="691600"/>
                </a:lnTo>
                <a:cubicBezTo>
                  <a:pt x="2233822" y="722594"/>
                  <a:pt x="2232747" y="753457"/>
                  <a:pt x="2231054" y="784190"/>
                </a:cubicBezTo>
                <a:cubicBezTo>
                  <a:pt x="2230664" y="810821"/>
                  <a:pt x="2218390" y="823843"/>
                  <a:pt x="2194233" y="823257"/>
                </a:cubicBezTo>
                <a:cubicBezTo>
                  <a:pt x="2182904" y="823518"/>
                  <a:pt x="2171379" y="823648"/>
                  <a:pt x="2159659" y="823648"/>
                </a:cubicBezTo>
                <a:cubicBezTo>
                  <a:pt x="2159008" y="819025"/>
                  <a:pt x="2157998" y="814695"/>
                  <a:pt x="2156631" y="810658"/>
                </a:cubicBezTo>
                <a:cubicBezTo>
                  <a:pt x="2163728" y="810984"/>
                  <a:pt x="2175676" y="811179"/>
                  <a:pt x="2192475" y="811244"/>
                </a:cubicBezTo>
                <a:cubicBezTo>
                  <a:pt x="2202503" y="811374"/>
                  <a:pt x="2209339" y="809518"/>
                  <a:pt x="2212986" y="805677"/>
                </a:cubicBezTo>
                <a:cubicBezTo>
                  <a:pt x="2216827" y="802161"/>
                  <a:pt x="2219106" y="795064"/>
                  <a:pt x="2219823" y="784385"/>
                </a:cubicBezTo>
                <a:cubicBezTo>
                  <a:pt x="2221515" y="759773"/>
                  <a:pt x="2222590" y="732393"/>
                  <a:pt x="2223046" y="702246"/>
                </a:cubicBezTo>
                <a:lnTo>
                  <a:pt x="2149404" y="702246"/>
                </a:lnTo>
                <a:cubicBezTo>
                  <a:pt x="2145302" y="756745"/>
                  <a:pt x="2119029" y="799003"/>
                  <a:pt x="2070585" y="829020"/>
                </a:cubicBezTo>
                <a:cubicBezTo>
                  <a:pt x="2068111" y="826024"/>
                  <a:pt x="2065181" y="822899"/>
                  <a:pt x="2061795" y="819643"/>
                </a:cubicBezTo>
                <a:cubicBezTo>
                  <a:pt x="2110108" y="790148"/>
                  <a:pt x="2135730" y="751015"/>
                  <a:pt x="2138660" y="702246"/>
                </a:cubicBezTo>
                <a:lnTo>
                  <a:pt x="2065213" y="702246"/>
                </a:lnTo>
                <a:lnTo>
                  <a:pt x="2065213" y="691600"/>
                </a:lnTo>
                <a:lnTo>
                  <a:pt x="2139832" y="691600"/>
                </a:lnTo>
                <a:cubicBezTo>
                  <a:pt x="2141590" y="676429"/>
                  <a:pt x="2142469" y="659044"/>
                  <a:pt x="2142469" y="639445"/>
                </a:cubicBezTo>
                <a:close/>
                <a:moveTo>
                  <a:pt x="275425" y="639445"/>
                </a:moveTo>
                <a:lnTo>
                  <a:pt x="286266" y="641594"/>
                </a:lnTo>
                <a:cubicBezTo>
                  <a:pt x="282880" y="650775"/>
                  <a:pt x="279397" y="659370"/>
                  <a:pt x="275816" y="667378"/>
                </a:cubicBezTo>
                <a:lnTo>
                  <a:pt x="388525" y="667378"/>
                </a:lnTo>
                <a:lnTo>
                  <a:pt x="388525" y="677438"/>
                </a:lnTo>
                <a:lnTo>
                  <a:pt x="271421" y="677438"/>
                </a:lnTo>
                <a:cubicBezTo>
                  <a:pt x="263477" y="694107"/>
                  <a:pt x="254296" y="709376"/>
                  <a:pt x="243878" y="723245"/>
                </a:cubicBezTo>
                <a:lnTo>
                  <a:pt x="243878" y="827262"/>
                </a:lnTo>
                <a:lnTo>
                  <a:pt x="233037" y="827262"/>
                </a:lnTo>
                <a:lnTo>
                  <a:pt x="233037" y="736235"/>
                </a:lnTo>
                <a:cubicBezTo>
                  <a:pt x="225484" y="744764"/>
                  <a:pt x="216954" y="753294"/>
                  <a:pt x="207448" y="761824"/>
                </a:cubicBezTo>
                <a:cubicBezTo>
                  <a:pt x="205755" y="759284"/>
                  <a:pt x="203281" y="756419"/>
                  <a:pt x="200025" y="753229"/>
                </a:cubicBezTo>
                <a:cubicBezTo>
                  <a:pt x="226851" y="729658"/>
                  <a:pt x="246678" y="704395"/>
                  <a:pt x="259505" y="677438"/>
                </a:cubicBezTo>
                <a:lnTo>
                  <a:pt x="208620" y="677438"/>
                </a:lnTo>
                <a:lnTo>
                  <a:pt x="208620" y="667378"/>
                </a:lnTo>
                <a:lnTo>
                  <a:pt x="264291" y="667378"/>
                </a:lnTo>
                <a:cubicBezTo>
                  <a:pt x="267221" y="660867"/>
                  <a:pt x="270932" y="651556"/>
                  <a:pt x="275425" y="639445"/>
                </a:cubicBezTo>
                <a:close/>
                <a:moveTo>
                  <a:pt x="2975149" y="639152"/>
                </a:moveTo>
                <a:lnTo>
                  <a:pt x="2985306" y="639152"/>
                </a:lnTo>
                <a:lnTo>
                  <a:pt x="2985306" y="657221"/>
                </a:lnTo>
                <a:lnTo>
                  <a:pt x="3073696" y="657221"/>
                </a:lnTo>
                <a:lnTo>
                  <a:pt x="3073696" y="665620"/>
                </a:lnTo>
                <a:lnTo>
                  <a:pt x="2985306" y="665620"/>
                </a:lnTo>
                <a:lnTo>
                  <a:pt x="2985306" y="680173"/>
                </a:lnTo>
                <a:lnTo>
                  <a:pt x="3049572" y="680173"/>
                </a:lnTo>
                <a:lnTo>
                  <a:pt x="3049572" y="714650"/>
                </a:lnTo>
                <a:lnTo>
                  <a:pt x="2985306" y="714650"/>
                </a:lnTo>
                <a:lnTo>
                  <a:pt x="2985306" y="729398"/>
                </a:lnTo>
                <a:lnTo>
                  <a:pt x="3053088" y="729398"/>
                </a:lnTo>
                <a:lnTo>
                  <a:pt x="3053088" y="756061"/>
                </a:lnTo>
                <a:lnTo>
                  <a:pt x="3075161" y="756061"/>
                </a:lnTo>
                <a:lnTo>
                  <a:pt x="3075161" y="764461"/>
                </a:lnTo>
                <a:lnTo>
                  <a:pt x="3053088" y="764461"/>
                </a:lnTo>
                <a:lnTo>
                  <a:pt x="3053088" y="801184"/>
                </a:lnTo>
                <a:lnTo>
                  <a:pt x="3043126" y="801184"/>
                </a:lnTo>
                <a:lnTo>
                  <a:pt x="3043126" y="791222"/>
                </a:lnTo>
                <a:lnTo>
                  <a:pt x="2985306" y="791222"/>
                </a:lnTo>
                <a:lnTo>
                  <a:pt x="2985306" y="801184"/>
                </a:lnTo>
                <a:cubicBezTo>
                  <a:pt x="2986217" y="817202"/>
                  <a:pt x="2978274" y="825080"/>
                  <a:pt x="2961475" y="824820"/>
                </a:cubicBezTo>
                <a:cubicBezTo>
                  <a:pt x="2952880" y="825015"/>
                  <a:pt x="2944481" y="825145"/>
                  <a:pt x="2936276" y="825211"/>
                </a:cubicBezTo>
                <a:cubicBezTo>
                  <a:pt x="2935951" y="821369"/>
                  <a:pt x="2935235" y="817788"/>
                  <a:pt x="2934128" y="814467"/>
                </a:cubicBezTo>
                <a:cubicBezTo>
                  <a:pt x="2938099" y="814793"/>
                  <a:pt x="2946629" y="814988"/>
                  <a:pt x="2959717" y="815053"/>
                </a:cubicBezTo>
                <a:cubicBezTo>
                  <a:pt x="2965903" y="815118"/>
                  <a:pt x="2970005" y="814076"/>
                  <a:pt x="2972023" y="811928"/>
                </a:cubicBezTo>
                <a:cubicBezTo>
                  <a:pt x="2974172" y="809974"/>
                  <a:pt x="2975213" y="806002"/>
                  <a:pt x="2975149" y="800012"/>
                </a:cubicBezTo>
                <a:lnTo>
                  <a:pt x="2975149" y="791222"/>
                </a:lnTo>
                <a:lnTo>
                  <a:pt x="2899260" y="791222"/>
                </a:lnTo>
                <a:lnTo>
                  <a:pt x="2899260" y="782822"/>
                </a:lnTo>
                <a:lnTo>
                  <a:pt x="2975149" y="782822"/>
                </a:lnTo>
                <a:lnTo>
                  <a:pt x="2975149" y="764461"/>
                </a:lnTo>
                <a:lnTo>
                  <a:pt x="2886856" y="764461"/>
                </a:lnTo>
                <a:lnTo>
                  <a:pt x="2886856" y="756061"/>
                </a:lnTo>
                <a:lnTo>
                  <a:pt x="2975149" y="756061"/>
                </a:lnTo>
                <a:lnTo>
                  <a:pt x="2975149" y="737797"/>
                </a:lnTo>
                <a:lnTo>
                  <a:pt x="2899944" y="737797"/>
                </a:lnTo>
                <a:lnTo>
                  <a:pt x="2899944" y="729398"/>
                </a:lnTo>
                <a:lnTo>
                  <a:pt x="2975149" y="729398"/>
                </a:lnTo>
                <a:lnTo>
                  <a:pt x="2975149" y="714650"/>
                </a:lnTo>
                <a:lnTo>
                  <a:pt x="2911469" y="714650"/>
                </a:lnTo>
                <a:lnTo>
                  <a:pt x="2911469" y="680173"/>
                </a:lnTo>
                <a:lnTo>
                  <a:pt x="2975149" y="680173"/>
                </a:lnTo>
                <a:lnTo>
                  <a:pt x="2975149" y="665620"/>
                </a:lnTo>
                <a:lnTo>
                  <a:pt x="2887735" y="665620"/>
                </a:lnTo>
                <a:lnTo>
                  <a:pt x="2887735" y="657221"/>
                </a:lnTo>
                <a:lnTo>
                  <a:pt x="2975149" y="657221"/>
                </a:lnTo>
                <a:close/>
                <a:moveTo>
                  <a:pt x="1120899" y="639152"/>
                </a:moveTo>
                <a:lnTo>
                  <a:pt x="1132131" y="639152"/>
                </a:lnTo>
                <a:lnTo>
                  <a:pt x="1132131" y="681443"/>
                </a:lnTo>
                <a:lnTo>
                  <a:pt x="1207336" y="681443"/>
                </a:lnTo>
                <a:lnTo>
                  <a:pt x="1207336" y="691795"/>
                </a:lnTo>
                <a:lnTo>
                  <a:pt x="1132131" y="691795"/>
                </a:lnTo>
                <a:lnTo>
                  <a:pt x="1132131" y="741411"/>
                </a:lnTo>
                <a:lnTo>
                  <a:pt x="1201768" y="741411"/>
                </a:lnTo>
                <a:lnTo>
                  <a:pt x="1201768" y="751862"/>
                </a:lnTo>
                <a:lnTo>
                  <a:pt x="1132131" y="751862"/>
                </a:lnTo>
                <a:lnTo>
                  <a:pt x="1132131" y="806458"/>
                </a:lnTo>
                <a:lnTo>
                  <a:pt x="1217786" y="806458"/>
                </a:lnTo>
                <a:lnTo>
                  <a:pt x="1217786" y="816811"/>
                </a:lnTo>
                <a:lnTo>
                  <a:pt x="1029286" y="816811"/>
                </a:lnTo>
                <a:lnTo>
                  <a:pt x="1029286" y="806458"/>
                </a:lnTo>
                <a:lnTo>
                  <a:pt x="1120899" y="806458"/>
                </a:lnTo>
                <a:lnTo>
                  <a:pt x="1120899" y="751862"/>
                </a:lnTo>
                <a:lnTo>
                  <a:pt x="1050968" y="751862"/>
                </a:lnTo>
                <a:lnTo>
                  <a:pt x="1050968" y="741411"/>
                </a:lnTo>
                <a:lnTo>
                  <a:pt x="1120899" y="741411"/>
                </a:lnTo>
                <a:lnTo>
                  <a:pt x="1120899" y="691795"/>
                </a:lnTo>
                <a:lnTo>
                  <a:pt x="1064154" y="691795"/>
                </a:lnTo>
                <a:cubicBezTo>
                  <a:pt x="1056601" y="705664"/>
                  <a:pt x="1047713" y="718752"/>
                  <a:pt x="1037490" y="731058"/>
                </a:cubicBezTo>
                <a:cubicBezTo>
                  <a:pt x="1035146" y="728454"/>
                  <a:pt x="1032281" y="725719"/>
                  <a:pt x="1028895" y="722854"/>
                </a:cubicBezTo>
                <a:cubicBezTo>
                  <a:pt x="1046801" y="702474"/>
                  <a:pt x="1061028" y="678057"/>
                  <a:pt x="1071576" y="649603"/>
                </a:cubicBezTo>
                <a:lnTo>
                  <a:pt x="1082515" y="652630"/>
                </a:lnTo>
                <a:cubicBezTo>
                  <a:pt x="1078283" y="662983"/>
                  <a:pt x="1073953" y="672587"/>
                  <a:pt x="1069525" y="681443"/>
                </a:cubicBezTo>
                <a:lnTo>
                  <a:pt x="1120899" y="681443"/>
                </a:lnTo>
                <a:close/>
                <a:moveTo>
                  <a:pt x="521601" y="639152"/>
                </a:moveTo>
                <a:lnTo>
                  <a:pt x="532247" y="642571"/>
                </a:lnTo>
                <a:cubicBezTo>
                  <a:pt x="529707" y="647649"/>
                  <a:pt x="526484" y="653737"/>
                  <a:pt x="522577" y="660835"/>
                </a:cubicBezTo>
                <a:lnTo>
                  <a:pt x="585867" y="660835"/>
                </a:lnTo>
                <a:lnTo>
                  <a:pt x="585867" y="671383"/>
                </a:lnTo>
                <a:cubicBezTo>
                  <a:pt x="575839" y="690526"/>
                  <a:pt x="564412" y="705534"/>
                  <a:pt x="551585" y="716408"/>
                </a:cubicBezTo>
                <a:cubicBezTo>
                  <a:pt x="563956" y="725914"/>
                  <a:pt x="579779" y="733435"/>
                  <a:pt x="599052" y="738969"/>
                </a:cubicBezTo>
                <a:cubicBezTo>
                  <a:pt x="597359" y="741444"/>
                  <a:pt x="595471" y="744732"/>
                  <a:pt x="593387" y="748834"/>
                </a:cubicBezTo>
                <a:cubicBezTo>
                  <a:pt x="572681" y="741346"/>
                  <a:pt x="556078" y="732686"/>
                  <a:pt x="543576" y="722854"/>
                </a:cubicBezTo>
                <a:cubicBezTo>
                  <a:pt x="531205" y="732360"/>
                  <a:pt x="514080" y="741671"/>
                  <a:pt x="492203" y="750787"/>
                </a:cubicBezTo>
                <a:cubicBezTo>
                  <a:pt x="490445" y="747662"/>
                  <a:pt x="488459" y="744602"/>
                  <a:pt x="486245" y="741606"/>
                </a:cubicBezTo>
                <a:cubicBezTo>
                  <a:pt x="506820" y="733858"/>
                  <a:pt x="523424" y="725393"/>
                  <a:pt x="536056" y="716213"/>
                </a:cubicBezTo>
                <a:cubicBezTo>
                  <a:pt x="526093" y="706967"/>
                  <a:pt x="517629" y="695377"/>
                  <a:pt x="510662" y="681443"/>
                </a:cubicBezTo>
                <a:cubicBezTo>
                  <a:pt x="504541" y="690949"/>
                  <a:pt x="499137" y="698730"/>
                  <a:pt x="494449" y="704785"/>
                </a:cubicBezTo>
                <a:cubicBezTo>
                  <a:pt x="493537" y="703744"/>
                  <a:pt x="492072" y="702311"/>
                  <a:pt x="490054" y="700488"/>
                </a:cubicBezTo>
                <a:cubicBezTo>
                  <a:pt x="488556" y="699121"/>
                  <a:pt x="487482" y="698079"/>
                  <a:pt x="486831" y="697363"/>
                </a:cubicBezTo>
                <a:cubicBezTo>
                  <a:pt x="499723" y="681084"/>
                  <a:pt x="511313" y="661681"/>
                  <a:pt x="521601" y="639152"/>
                </a:cubicBezTo>
                <a:close/>
                <a:moveTo>
                  <a:pt x="5067077" y="638957"/>
                </a:moveTo>
                <a:lnTo>
                  <a:pt x="5076648" y="643840"/>
                </a:lnTo>
                <a:cubicBezTo>
                  <a:pt x="5069877" y="651784"/>
                  <a:pt x="5063756" y="658295"/>
                  <a:pt x="5058287" y="663374"/>
                </a:cubicBezTo>
                <a:lnTo>
                  <a:pt x="5134077" y="663374"/>
                </a:lnTo>
                <a:lnTo>
                  <a:pt x="5134077" y="673629"/>
                </a:lnTo>
                <a:cubicBezTo>
                  <a:pt x="5110246" y="702669"/>
                  <a:pt x="5071895" y="723407"/>
                  <a:pt x="5019023" y="735844"/>
                </a:cubicBezTo>
                <a:cubicBezTo>
                  <a:pt x="5017721" y="733370"/>
                  <a:pt x="5015801" y="730212"/>
                  <a:pt x="5013261" y="726370"/>
                </a:cubicBezTo>
                <a:cubicBezTo>
                  <a:pt x="5062031" y="715952"/>
                  <a:pt x="5098103" y="698176"/>
                  <a:pt x="5121478" y="673043"/>
                </a:cubicBezTo>
                <a:lnTo>
                  <a:pt x="5048031" y="673043"/>
                </a:lnTo>
                <a:cubicBezTo>
                  <a:pt x="5045947" y="674801"/>
                  <a:pt x="5043831" y="676592"/>
                  <a:pt x="5041683" y="678415"/>
                </a:cubicBezTo>
                <a:cubicBezTo>
                  <a:pt x="5042529" y="679066"/>
                  <a:pt x="5043767" y="679978"/>
                  <a:pt x="5045394" y="681150"/>
                </a:cubicBezTo>
                <a:cubicBezTo>
                  <a:pt x="5054705" y="688051"/>
                  <a:pt x="5061998" y="693684"/>
                  <a:pt x="5067272" y="698046"/>
                </a:cubicBezTo>
                <a:lnTo>
                  <a:pt x="5058873" y="704981"/>
                </a:lnTo>
                <a:cubicBezTo>
                  <a:pt x="5050994" y="697818"/>
                  <a:pt x="5042855" y="690884"/>
                  <a:pt x="5034455" y="684177"/>
                </a:cubicBezTo>
                <a:cubicBezTo>
                  <a:pt x="5029441" y="688149"/>
                  <a:pt x="5024037" y="692154"/>
                  <a:pt x="5018243" y="696191"/>
                </a:cubicBezTo>
                <a:cubicBezTo>
                  <a:pt x="5016093" y="693651"/>
                  <a:pt x="5013685" y="690982"/>
                  <a:pt x="5011015" y="688182"/>
                </a:cubicBezTo>
                <a:cubicBezTo>
                  <a:pt x="5033218" y="674117"/>
                  <a:pt x="5051905" y="657709"/>
                  <a:pt x="5067077" y="638957"/>
                </a:cubicBezTo>
                <a:close/>
                <a:moveTo>
                  <a:pt x="1516898" y="638957"/>
                </a:moveTo>
                <a:lnTo>
                  <a:pt x="1528130" y="642571"/>
                </a:lnTo>
                <a:cubicBezTo>
                  <a:pt x="1523312" y="652272"/>
                  <a:pt x="1518298" y="661616"/>
                  <a:pt x="1513089" y="670601"/>
                </a:cubicBezTo>
                <a:lnTo>
                  <a:pt x="1621110" y="670601"/>
                </a:lnTo>
                <a:lnTo>
                  <a:pt x="1621110" y="680564"/>
                </a:lnTo>
                <a:lnTo>
                  <a:pt x="1507327" y="680564"/>
                </a:lnTo>
                <a:cubicBezTo>
                  <a:pt x="1497690" y="696842"/>
                  <a:pt x="1486946" y="713315"/>
                  <a:pt x="1475096" y="729984"/>
                </a:cubicBezTo>
                <a:lnTo>
                  <a:pt x="1533111" y="729984"/>
                </a:lnTo>
                <a:lnTo>
                  <a:pt x="1533111" y="692186"/>
                </a:lnTo>
                <a:lnTo>
                  <a:pt x="1543952" y="692186"/>
                </a:lnTo>
                <a:lnTo>
                  <a:pt x="1543952" y="729984"/>
                </a:lnTo>
                <a:lnTo>
                  <a:pt x="1607339" y="729984"/>
                </a:lnTo>
                <a:lnTo>
                  <a:pt x="1607339" y="740044"/>
                </a:lnTo>
                <a:lnTo>
                  <a:pt x="1543952" y="740044"/>
                </a:lnTo>
                <a:lnTo>
                  <a:pt x="1543952" y="777451"/>
                </a:lnTo>
                <a:lnTo>
                  <a:pt x="1626091" y="777451"/>
                </a:lnTo>
                <a:lnTo>
                  <a:pt x="1626091" y="787413"/>
                </a:lnTo>
                <a:lnTo>
                  <a:pt x="1543952" y="787413"/>
                </a:lnTo>
                <a:lnTo>
                  <a:pt x="1543952" y="828629"/>
                </a:lnTo>
                <a:lnTo>
                  <a:pt x="1533111" y="828629"/>
                </a:lnTo>
                <a:lnTo>
                  <a:pt x="1533111" y="787413"/>
                </a:lnTo>
                <a:lnTo>
                  <a:pt x="1439935" y="787413"/>
                </a:lnTo>
                <a:lnTo>
                  <a:pt x="1439935" y="777451"/>
                </a:lnTo>
                <a:lnTo>
                  <a:pt x="1533111" y="777451"/>
                </a:lnTo>
                <a:lnTo>
                  <a:pt x="1533111" y="740044"/>
                </a:lnTo>
                <a:lnTo>
                  <a:pt x="1463083" y="740044"/>
                </a:lnTo>
                <a:lnTo>
                  <a:pt x="1463083" y="728421"/>
                </a:lnTo>
                <a:cubicBezTo>
                  <a:pt x="1474608" y="712403"/>
                  <a:pt x="1485156" y="696451"/>
                  <a:pt x="1494727" y="680564"/>
                </a:cubicBezTo>
                <a:lnTo>
                  <a:pt x="1447553" y="680564"/>
                </a:lnTo>
                <a:lnTo>
                  <a:pt x="1447553" y="670601"/>
                </a:lnTo>
                <a:lnTo>
                  <a:pt x="1500490" y="670601"/>
                </a:lnTo>
                <a:cubicBezTo>
                  <a:pt x="1507131" y="658946"/>
                  <a:pt x="1512601" y="648398"/>
                  <a:pt x="1516898" y="638957"/>
                </a:cubicBezTo>
                <a:close/>
                <a:moveTo>
                  <a:pt x="2088947" y="461316"/>
                </a:moveTo>
                <a:cubicBezTo>
                  <a:pt x="2086798" y="461316"/>
                  <a:pt x="2084780" y="461821"/>
                  <a:pt x="2082891" y="462830"/>
                </a:cubicBezTo>
                <a:cubicBezTo>
                  <a:pt x="2081003" y="463840"/>
                  <a:pt x="2079359" y="465126"/>
                  <a:pt x="2077959" y="466688"/>
                </a:cubicBezTo>
                <a:cubicBezTo>
                  <a:pt x="2076559" y="468251"/>
                  <a:pt x="2075452" y="469993"/>
                  <a:pt x="2074638" y="471914"/>
                </a:cubicBezTo>
                <a:cubicBezTo>
                  <a:pt x="2073825" y="473834"/>
                  <a:pt x="2073418" y="475674"/>
                  <a:pt x="2073418" y="477432"/>
                </a:cubicBezTo>
                <a:cubicBezTo>
                  <a:pt x="2073418" y="479385"/>
                  <a:pt x="2073841" y="481355"/>
                  <a:pt x="2074687" y="483341"/>
                </a:cubicBezTo>
                <a:cubicBezTo>
                  <a:pt x="2075534" y="485327"/>
                  <a:pt x="2076673" y="487101"/>
                  <a:pt x="2078106" y="488664"/>
                </a:cubicBezTo>
                <a:cubicBezTo>
                  <a:pt x="2079538" y="490226"/>
                  <a:pt x="2081215" y="491512"/>
                  <a:pt x="2083136" y="492522"/>
                </a:cubicBezTo>
                <a:cubicBezTo>
                  <a:pt x="2085056" y="493531"/>
                  <a:pt x="2087091" y="494035"/>
                  <a:pt x="2089240" y="494035"/>
                </a:cubicBezTo>
                <a:cubicBezTo>
                  <a:pt x="2091128" y="494035"/>
                  <a:pt x="2093033" y="493645"/>
                  <a:pt x="2094953" y="492863"/>
                </a:cubicBezTo>
                <a:cubicBezTo>
                  <a:pt x="2096874" y="492082"/>
                  <a:pt x="2098600" y="490991"/>
                  <a:pt x="2100130" y="489591"/>
                </a:cubicBezTo>
                <a:cubicBezTo>
                  <a:pt x="2101660" y="488192"/>
                  <a:pt x="2102913" y="486547"/>
                  <a:pt x="2103890" y="484659"/>
                </a:cubicBezTo>
                <a:cubicBezTo>
                  <a:pt x="2104867" y="482771"/>
                  <a:pt x="2105355" y="480720"/>
                  <a:pt x="2105355" y="478506"/>
                </a:cubicBezTo>
                <a:cubicBezTo>
                  <a:pt x="2105355" y="475837"/>
                  <a:pt x="2104899" y="473427"/>
                  <a:pt x="2103988" y="471279"/>
                </a:cubicBezTo>
                <a:cubicBezTo>
                  <a:pt x="2103076" y="469130"/>
                  <a:pt x="2101855" y="467323"/>
                  <a:pt x="2100325" y="465858"/>
                </a:cubicBezTo>
                <a:cubicBezTo>
                  <a:pt x="2098795" y="464393"/>
                  <a:pt x="2097037" y="463270"/>
                  <a:pt x="2095051" y="462489"/>
                </a:cubicBezTo>
                <a:cubicBezTo>
                  <a:pt x="2093065" y="461707"/>
                  <a:pt x="2091030" y="461316"/>
                  <a:pt x="2088947" y="461316"/>
                </a:cubicBezTo>
                <a:close/>
                <a:moveTo>
                  <a:pt x="1353108" y="459949"/>
                </a:moveTo>
                <a:cubicBezTo>
                  <a:pt x="1358187" y="471214"/>
                  <a:pt x="1362777" y="481892"/>
                  <a:pt x="1366879" y="491984"/>
                </a:cubicBezTo>
                <a:lnTo>
                  <a:pt x="1357698" y="495598"/>
                </a:lnTo>
                <a:cubicBezTo>
                  <a:pt x="1353141" y="483292"/>
                  <a:pt x="1348680" y="472483"/>
                  <a:pt x="1344318" y="463172"/>
                </a:cubicBezTo>
                <a:close/>
                <a:moveTo>
                  <a:pt x="1382506" y="459363"/>
                </a:moveTo>
                <a:cubicBezTo>
                  <a:pt x="1388366" y="467958"/>
                  <a:pt x="1394682" y="478376"/>
                  <a:pt x="1401454" y="490617"/>
                </a:cubicBezTo>
                <a:lnTo>
                  <a:pt x="1393054" y="495598"/>
                </a:lnTo>
                <a:cubicBezTo>
                  <a:pt x="1386934" y="483943"/>
                  <a:pt x="1380748" y="473265"/>
                  <a:pt x="1374497" y="463563"/>
                </a:cubicBezTo>
                <a:close/>
                <a:moveTo>
                  <a:pt x="1290307" y="458972"/>
                </a:moveTo>
                <a:lnTo>
                  <a:pt x="1298902" y="463758"/>
                </a:lnTo>
                <a:cubicBezTo>
                  <a:pt x="1290047" y="477171"/>
                  <a:pt x="1281778" y="488371"/>
                  <a:pt x="1274094" y="497356"/>
                </a:cubicBezTo>
                <a:cubicBezTo>
                  <a:pt x="1272466" y="495663"/>
                  <a:pt x="1269667" y="493677"/>
                  <a:pt x="1265695" y="491398"/>
                </a:cubicBezTo>
                <a:cubicBezTo>
                  <a:pt x="1275462" y="480655"/>
                  <a:pt x="1283666" y="469846"/>
                  <a:pt x="1290307" y="458972"/>
                </a:cubicBezTo>
                <a:close/>
                <a:moveTo>
                  <a:pt x="1072553" y="457605"/>
                </a:moveTo>
                <a:cubicBezTo>
                  <a:pt x="1074376" y="460926"/>
                  <a:pt x="1076362" y="463921"/>
                  <a:pt x="1078511" y="466591"/>
                </a:cubicBezTo>
                <a:cubicBezTo>
                  <a:pt x="1063861" y="478701"/>
                  <a:pt x="1050057" y="490487"/>
                  <a:pt x="1037099" y="501947"/>
                </a:cubicBezTo>
                <a:lnTo>
                  <a:pt x="1029774" y="492961"/>
                </a:lnTo>
                <a:cubicBezTo>
                  <a:pt x="1046052" y="480590"/>
                  <a:pt x="1060312" y="468804"/>
                  <a:pt x="1072553" y="457605"/>
                </a:cubicBezTo>
                <a:close/>
                <a:moveTo>
                  <a:pt x="5194436" y="456042"/>
                </a:moveTo>
                <a:lnTo>
                  <a:pt x="5205179" y="456042"/>
                </a:lnTo>
                <a:lnTo>
                  <a:pt x="5186818" y="506146"/>
                </a:lnTo>
                <a:lnTo>
                  <a:pt x="5178614" y="506146"/>
                </a:lnTo>
                <a:close/>
                <a:moveTo>
                  <a:pt x="2089240" y="452233"/>
                </a:moveTo>
                <a:cubicBezTo>
                  <a:pt x="2092626" y="452233"/>
                  <a:pt x="2095832" y="452901"/>
                  <a:pt x="2098860" y="454236"/>
                </a:cubicBezTo>
                <a:cubicBezTo>
                  <a:pt x="2101888" y="455570"/>
                  <a:pt x="2104557" y="457377"/>
                  <a:pt x="2106869" y="459656"/>
                </a:cubicBezTo>
                <a:cubicBezTo>
                  <a:pt x="2109180" y="461935"/>
                  <a:pt x="2111020" y="464637"/>
                  <a:pt x="2112387" y="467763"/>
                </a:cubicBezTo>
                <a:cubicBezTo>
                  <a:pt x="2113755" y="470888"/>
                  <a:pt x="2114438" y="474209"/>
                  <a:pt x="2114438" y="477725"/>
                </a:cubicBezTo>
                <a:cubicBezTo>
                  <a:pt x="2114438" y="480980"/>
                  <a:pt x="2113820" y="484138"/>
                  <a:pt x="2112583" y="487199"/>
                </a:cubicBezTo>
                <a:cubicBezTo>
                  <a:pt x="2111345" y="490259"/>
                  <a:pt x="2109604" y="492961"/>
                  <a:pt x="2107357" y="495305"/>
                </a:cubicBezTo>
                <a:cubicBezTo>
                  <a:pt x="2105111" y="497649"/>
                  <a:pt x="2102458" y="499537"/>
                  <a:pt x="2099397" y="500970"/>
                </a:cubicBezTo>
                <a:cubicBezTo>
                  <a:pt x="2096337" y="502402"/>
                  <a:pt x="2093016" y="503119"/>
                  <a:pt x="2089435" y="503119"/>
                </a:cubicBezTo>
                <a:cubicBezTo>
                  <a:pt x="2085919" y="503119"/>
                  <a:pt x="2082647" y="502451"/>
                  <a:pt x="2079620" y="501116"/>
                </a:cubicBezTo>
                <a:cubicBezTo>
                  <a:pt x="2076592" y="499782"/>
                  <a:pt x="2073938" y="497958"/>
                  <a:pt x="2071660" y="495647"/>
                </a:cubicBezTo>
                <a:cubicBezTo>
                  <a:pt x="2069381" y="493335"/>
                  <a:pt x="2067590" y="490633"/>
                  <a:pt x="2066288" y="487540"/>
                </a:cubicBezTo>
                <a:cubicBezTo>
                  <a:pt x="2064986" y="484448"/>
                  <a:pt x="2064334" y="481143"/>
                  <a:pt x="2064334" y="477627"/>
                </a:cubicBezTo>
                <a:cubicBezTo>
                  <a:pt x="2064334" y="474176"/>
                  <a:pt x="2064986" y="470921"/>
                  <a:pt x="2066288" y="467860"/>
                </a:cubicBezTo>
                <a:cubicBezTo>
                  <a:pt x="2067590" y="464800"/>
                  <a:pt x="2069364" y="462114"/>
                  <a:pt x="2071611" y="459803"/>
                </a:cubicBezTo>
                <a:cubicBezTo>
                  <a:pt x="2073857" y="457491"/>
                  <a:pt x="2076494" y="455652"/>
                  <a:pt x="2079522" y="454284"/>
                </a:cubicBezTo>
                <a:cubicBezTo>
                  <a:pt x="2082550" y="452917"/>
                  <a:pt x="2085789" y="452233"/>
                  <a:pt x="2089240" y="452233"/>
                </a:cubicBezTo>
                <a:close/>
                <a:moveTo>
                  <a:pt x="1322733" y="446959"/>
                </a:moveTo>
                <a:lnTo>
                  <a:pt x="1332695" y="446959"/>
                </a:lnTo>
                <a:lnTo>
                  <a:pt x="1332695" y="482218"/>
                </a:lnTo>
                <a:cubicBezTo>
                  <a:pt x="1332760" y="489836"/>
                  <a:pt x="1331295" y="495012"/>
                  <a:pt x="1328300" y="497747"/>
                </a:cubicBezTo>
                <a:cubicBezTo>
                  <a:pt x="1325435" y="500677"/>
                  <a:pt x="1319836" y="502370"/>
                  <a:pt x="1311501" y="502826"/>
                </a:cubicBezTo>
                <a:cubicBezTo>
                  <a:pt x="1309287" y="502956"/>
                  <a:pt x="1305348" y="503021"/>
                  <a:pt x="1299683" y="503021"/>
                </a:cubicBezTo>
                <a:cubicBezTo>
                  <a:pt x="1298707" y="497747"/>
                  <a:pt x="1297763" y="494198"/>
                  <a:pt x="1296851" y="492375"/>
                </a:cubicBezTo>
                <a:cubicBezTo>
                  <a:pt x="1300497" y="492766"/>
                  <a:pt x="1304697" y="492961"/>
                  <a:pt x="1309450" y="492961"/>
                </a:cubicBezTo>
                <a:cubicBezTo>
                  <a:pt x="1314724" y="493026"/>
                  <a:pt x="1318240" y="492180"/>
                  <a:pt x="1319998" y="490422"/>
                </a:cubicBezTo>
                <a:cubicBezTo>
                  <a:pt x="1321887" y="488729"/>
                  <a:pt x="1322798" y="485375"/>
                  <a:pt x="1322733" y="480362"/>
                </a:cubicBezTo>
                <a:close/>
                <a:moveTo>
                  <a:pt x="3963414" y="440806"/>
                </a:moveTo>
                <a:cubicBezTo>
                  <a:pt x="3963153" y="443736"/>
                  <a:pt x="3963023" y="447187"/>
                  <a:pt x="3963023" y="451159"/>
                </a:cubicBezTo>
                <a:cubicBezTo>
                  <a:pt x="3948307" y="453177"/>
                  <a:pt x="3932778" y="455717"/>
                  <a:pt x="3916435" y="458777"/>
                </a:cubicBezTo>
                <a:lnTo>
                  <a:pt x="3914579" y="448327"/>
                </a:lnTo>
                <a:cubicBezTo>
                  <a:pt x="3928904" y="446373"/>
                  <a:pt x="3945182" y="443866"/>
                  <a:pt x="3963414" y="440806"/>
                </a:cubicBezTo>
                <a:close/>
                <a:moveTo>
                  <a:pt x="5042464" y="440122"/>
                </a:moveTo>
                <a:lnTo>
                  <a:pt x="5052427" y="440122"/>
                </a:lnTo>
                <a:lnTo>
                  <a:pt x="5052427" y="453601"/>
                </a:lnTo>
                <a:lnTo>
                  <a:pt x="5126069" y="453601"/>
                </a:lnTo>
                <a:lnTo>
                  <a:pt x="5126069" y="462195"/>
                </a:lnTo>
                <a:lnTo>
                  <a:pt x="5052427" y="462195"/>
                </a:lnTo>
                <a:lnTo>
                  <a:pt x="5052427" y="485538"/>
                </a:lnTo>
                <a:lnTo>
                  <a:pt x="5141011" y="485538"/>
                </a:lnTo>
                <a:lnTo>
                  <a:pt x="5141011" y="494426"/>
                </a:lnTo>
                <a:lnTo>
                  <a:pt x="4953781" y="494426"/>
                </a:lnTo>
                <a:lnTo>
                  <a:pt x="4953781" y="485538"/>
                </a:lnTo>
                <a:lnTo>
                  <a:pt x="5042464" y="485538"/>
                </a:lnTo>
                <a:lnTo>
                  <a:pt x="5042464" y="462195"/>
                </a:lnTo>
                <a:lnTo>
                  <a:pt x="4969017" y="462195"/>
                </a:lnTo>
                <a:lnTo>
                  <a:pt x="4969017" y="453601"/>
                </a:lnTo>
                <a:lnTo>
                  <a:pt x="5042464" y="453601"/>
                </a:lnTo>
                <a:close/>
                <a:moveTo>
                  <a:pt x="3362846" y="429770"/>
                </a:moveTo>
                <a:lnTo>
                  <a:pt x="3362846" y="479971"/>
                </a:lnTo>
                <a:lnTo>
                  <a:pt x="3454263" y="479971"/>
                </a:lnTo>
                <a:lnTo>
                  <a:pt x="3454263" y="429770"/>
                </a:lnTo>
                <a:close/>
                <a:moveTo>
                  <a:pt x="2893107" y="425570"/>
                </a:moveTo>
                <a:lnTo>
                  <a:pt x="3068129" y="425570"/>
                </a:lnTo>
                <a:lnTo>
                  <a:pt x="3068129" y="435923"/>
                </a:lnTo>
                <a:lnTo>
                  <a:pt x="2976321" y="435923"/>
                </a:lnTo>
                <a:cubicBezTo>
                  <a:pt x="2962321" y="452787"/>
                  <a:pt x="2946727" y="469195"/>
                  <a:pt x="2929537" y="485148"/>
                </a:cubicBezTo>
                <a:cubicBezTo>
                  <a:pt x="2950894" y="484106"/>
                  <a:pt x="2982636" y="482706"/>
                  <a:pt x="3024764" y="480948"/>
                </a:cubicBezTo>
                <a:cubicBezTo>
                  <a:pt x="3023071" y="479385"/>
                  <a:pt x="3020499" y="476911"/>
                  <a:pt x="3017048" y="473525"/>
                </a:cubicBezTo>
                <a:cubicBezTo>
                  <a:pt x="3010537" y="467079"/>
                  <a:pt x="3005361" y="462033"/>
                  <a:pt x="3001519" y="458386"/>
                </a:cubicBezTo>
                <a:lnTo>
                  <a:pt x="3010309" y="451940"/>
                </a:lnTo>
                <a:cubicBezTo>
                  <a:pt x="3025871" y="466591"/>
                  <a:pt x="3041335" y="481534"/>
                  <a:pt x="3056701" y="496770"/>
                </a:cubicBezTo>
                <a:lnTo>
                  <a:pt x="3047130" y="504193"/>
                </a:lnTo>
                <a:cubicBezTo>
                  <a:pt x="3041531" y="498333"/>
                  <a:pt x="3037265" y="493808"/>
                  <a:pt x="3034335" y="490617"/>
                </a:cubicBezTo>
                <a:cubicBezTo>
                  <a:pt x="2994487" y="491724"/>
                  <a:pt x="2960401" y="493384"/>
                  <a:pt x="2932077" y="495598"/>
                </a:cubicBezTo>
                <a:cubicBezTo>
                  <a:pt x="2925500" y="496054"/>
                  <a:pt x="2920096" y="496770"/>
                  <a:pt x="2915864" y="497747"/>
                </a:cubicBezTo>
                <a:lnTo>
                  <a:pt x="2908734" y="486222"/>
                </a:lnTo>
                <a:cubicBezTo>
                  <a:pt x="2913422" y="483878"/>
                  <a:pt x="2918077" y="480850"/>
                  <a:pt x="2922701" y="477139"/>
                </a:cubicBezTo>
                <a:cubicBezTo>
                  <a:pt x="2935007" y="466525"/>
                  <a:pt x="2947801" y="452787"/>
                  <a:pt x="2961084" y="435923"/>
                </a:cubicBezTo>
                <a:lnTo>
                  <a:pt x="2893107" y="435923"/>
                </a:lnTo>
                <a:close/>
                <a:moveTo>
                  <a:pt x="1456734" y="420589"/>
                </a:moveTo>
                <a:lnTo>
                  <a:pt x="1456734" y="474795"/>
                </a:lnTo>
                <a:lnTo>
                  <a:pt x="1506545" y="474795"/>
                </a:lnTo>
                <a:lnTo>
                  <a:pt x="1506545" y="420589"/>
                </a:lnTo>
                <a:close/>
                <a:moveTo>
                  <a:pt x="18459" y="420589"/>
                </a:moveTo>
                <a:lnTo>
                  <a:pt x="18459" y="474795"/>
                </a:lnTo>
                <a:lnTo>
                  <a:pt x="68270" y="474795"/>
                </a:lnTo>
                <a:lnTo>
                  <a:pt x="68270" y="420589"/>
                </a:lnTo>
                <a:close/>
                <a:moveTo>
                  <a:pt x="3352102" y="419612"/>
                </a:moveTo>
                <a:lnTo>
                  <a:pt x="3465105" y="419612"/>
                </a:lnTo>
                <a:lnTo>
                  <a:pt x="3465105" y="502533"/>
                </a:lnTo>
                <a:lnTo>
                  <a:pt x="3454263" y="502533"/>
                </a:lnTo>
                <a:lnTo>
                  <a:pt x="3454263" y="490129"/>
                </a:lnTo>
                <a:lnTo>
                  <a:pt x="3362846" y="490129"/>
                </a:lnTo>
                <a:lnTo>
                  <a:pt x="3362846" y="502826"/>
                </a:lnTo>
                <a:lnTo>
                  <a:pt x="3352102" y="502826"/>
                </a:lnTo>
                <a:close/>
                <a:moveTo>
                  <a:pt x="1047745" y="418342"/>
                </a:moveTo>
                <a:cubicBezTo>
                  <a:pt x="1055949" y="424788"/>
                  <a:pt x="1064805" y="432114"/>
                  <a:pt x="1074311" y="440318"/>
                </a:cubicBezTo>
                <a:lnTo>
                  <a:pt x="1066498" y="448131"/>
                </a:lnTo>
                <a:cubicBezTo>
                  <a:pt x="1058684" y="440774"/>
                  <a:pt x="1050024" y="433253"/>
                  <a:pt x="1040518" y="425570"/>
                </a:cubicBezTo>
                <a:close/>
                <a:moveTo>
                  <a:pt x="412798" y="414143"/>
                </a:moveTo>
                <a:lnTo>
                  <a:pt x="596610" y="414143"/>
                </a:lnTo>
                <a:lnTo>
                  <a:pt x="596610" y="423323"/>
                </a:lnTo>
                <a:lnTo>
                  <a:pt x="513006" y="423323"/>
                </a:lnTo>
                <a:lnTo>
                  <a:pt x="513006" y="448327"/>
                </a:lnTo>
                <a:lnTo>
                  <a:pt x="582839" y="448327"/>
                </a:lnTo>
                <a:lnTo>
                  <a:pt x="582839" y="457605"/>
                </a:lnTo>
                <a:lnTo>
                  <a:pt x="513006" y="457605"/>
                </a:lnTo>
                <a:lnTo>
                  <a:pt x="513006" y="485148"/>
                </a:lnTo>
                <a:cubicBezTo>
                  <a:pt x="513332" y="485148"/>
                  <a:pt x="513852" y="485180"/>
                  <a:pt x="514569" y="485245"/>
                </a:cubicBezTo>
                <a:cubicBezTo>
                  <a:pt x="515220" y="485310"/>
                  <a:pt x="515708" y="485343"/>
                  <a:pt x="516034" y="485343"/>
                </a:cubicBezTo>
                <a:cubicBezTo>
                  <a:pt x="525996" y="485668"/>
                  <a:pt x="537390" y="485864"/>
                  <a:pt x="550218" y="485929"/>
                </a:cubicBezTo>
                <a:cubicBezTo>
                  <a:pt x="561091" y="485994"/>
                  <a:pt x="577239" y="485929"/>
                  <a:pt x="598661" y="485734"/>
                </a:cubicBezTo>
                <a:cubicBezTo>
                  <a:pt x="597359" y="488664"/>
                  <a:pt x="596285" y="492277"/>
                  <a:pt x="595438" y="496575"/>
                </a:cubicBezTo>
                <a:cubicBezTo>
                  <a:pt x="562426" y="496575"/>
                  <a:pt x="535958" y="496314"/>
                  <a:pt x="516034" y="495793"/>
                </a:cubicBezTo>
                <a:cubicBezTo>
                  <a:pt x="484975" y="495859"/>
                  <a:pt x="463032" y="484236"/>
                  <a:pt x="450205" y="460926"/>
                </a:cubicBezTo>
                <a:cubicBezTo>
                  <a:pt x="444736" y="476618"/>
                  <a:pt x="433341" y="491236"/>
                  <a:pt x="416021" y="504779"/>
                </a:cubicBezTo>
                <a:cubicBezTo>
                  <a:pt x="413547" y="501914"/>
                  <a:pt x="411073" y="499310"/>
                  <a:pt x="408598" y="496965"/>
                </a:cubicBezTo>
                <a:cubicBezTo>
                  <a:pt x="430867" y="481143"/>
                  <a:pt x="443857" y="459265"/>
                  <a:pt x="447568" y="431332"/>
                </a:cubicBezTo>
                <a:lnTo>
                  <a:pt x="458019" y="433383"/>
                </a:lnTo>
                <a:cubicBezTo>
                  <a:pt x="456716" y="439309"/>
                  <a:pt x="455382" y="444778"/>
                  <a:pt x="454014" y="449792"/>
                </a:cubicBezTo>
                <a:cubicBezTo>
                  <a:pt x="464823" y="470888"/>
                  <a:pt x="480971" y="482413"/>
                  <a:pt x="502458" y="484366"/>
                </a:cubicBezTo>
                <a:lnTo>
                  <a:pt x="502458" y="423323"/>
                </a:lnTo>
                <a:lnTo>
                  <a:pt x="412798" y="423323"/>
                </a:lnTo>
                <a:close/>
                <a:moveTo>
                  <a:pt x="2514981" y="412189"/>
                </a:moveTo>
                <a:lnTo>
                  <a:pt x="2514981" y="478018"/>
                </a:lnTo>
                <a:lnTo>
                  <a:pt x="2627105" y="478018"/>
                </a:lnTo>
                <a:lnTo>
                  <a:pt x="2627105" y="412189"/>
                </a:lnTo>
                <a:close/>
                <a:moveTo>
                  <a:pt x="1115527" y="411603"/>
                </a:moveTo>
                <a:lnTo>
                  <a:pt x="1125782" y="414338"/>
                </a:lnTo>
                <a:cubicBezTo>
                  <a:pt x="1125587" y="414729"/>
                  <a:pt x="1125294" y="415347"/>
                  <a:pt x="1124903" y="416194"/>
                </a:cubicBezTo>
                <a:cubicBezTo>
                  <a:pt x="1122103" y="421989"/>
                  <a:pt x="1119922" y="426253"/>
                  <a:pt x="1118360" y="428988"/>
                </a:cubicBezTo>
                <a:lnTo>
                  <a:pt x="1205578" y="428988"/>
                </a:lnTo>
                <a:lnTo>
                  <a:pt x="1205578" y="438560"/>
                </a:lnTo>
                <a:lnTo>
                  <a:pt x="1193174" y="461805"/>
                </a:lnTo>
                <a:cubicBezTo>
                  <a:pt x="1190309" y="460307"/>
                  <a:pt x="1186955" y="458907"/>
                  <a:pt x="1183114" y="457605"/>
                </a:cubicBezTo>
                <a:lnTo>
                  <a:pt x="1194736" y="437778"/>
                </a:lnTo>
                <a:lnTo>
                  <a:pt x="1151372" y="437778"/>
                </a:lnTo>
                <a:cubicBezTo>
                  <a:pt x="1150981" y="440318"/>
                  <a:pt x="1150558" y="442792"/>
                  <a:pt x="1150102" y="445201"/>
                </a:cubicBezTo>
                <a:cubicBezTo>
                  <a:pt x="1158501" y="470269"/>
                  <a:pt x="1180705" y="485864"/>
                  <a:pt x="1216712" y="491984"/>
                </a:cubicBezTo>
                <a:cubicBezTo>
                  <a:pt x="1214758" y="495240"/>
                  <a:pt x="1212968" y="498626"/>
                  <a:pt x="1211340" y="502142"/>
                </a:cubicBezTo>
                <a:cubicBezTo>
                  <a:pt x="1176114" y="493808"/>
                  <a:pt x="1154530" y="479353"/>
                  <a:pt x="1146586" y="458777"/>
                </a:cubicBezTo>
                <a:cubicBezTo>
                  <a:pt x="1139879" y="479743"/>
                  <a:pt x="1117122" y="494947"/>
                  <a:pt x="1078316" y="504388"/>
                </a:cubicBezTo>
                <a:cubicBezTo>
                  <a:pt x="1076753" y="501133"/>
                  <a:pt x="1074767" y="497812"/>
                  <a:pt x="1072358" y="494426"/>
                </a:cubicBezTo>
                <a:cubicBezTo>
                  <a:pt x="1118392" y="485571"/>
                  <a:pt x="1141181" y="466688"/>
                  <a:pt x="1140726" y="437778"/>
                </a:cubicBezTo>
                <a:lnTo>
                  <a:pt x="1113183" y="437778"/>
                </a:lnTo>
                <a:cubicBezTo>
                  <a:pt x="1107584" y="446699"/>
                  <a:pt x="1101495" y="454903"/>
                  <a:pt x="1094919" y="462391"/>
                </a:cubicBezTo>
                <a:cubicBezTo>
                  <a:pt x="1092510" y="460372"/>
                  <a:pt x="1089385" y="458289"/>
                  <a:pt x="1085543" y="456140"/>
                </a:cubicBezTo>
                <a:cubicBezTo>
                  <a:pt x="1098500" y="442987"/>
                  <a:pt x="1108495" y="428142"/>
                  <a:pt x="1115527" y="411603"/>
                </a:cubicBezTo>
                <a:close/>
                <a:moveTo>
                  <a:pt x="4782322" y="396172"/>
                </a:moveTo>
                <a:lnTo>
                  <a:pt x="4792870" y="396172"/>
                </a:lnTo>
                <a:cubicBezTo>
                  <a:pt x="4792870" y="401511"/>
                  <a:pt x="4792740" y="408250"/>
                  <a:pt x="4792479" y="416389"/>
                </a:cubicBezTo>
                <a:lnTo>
                  <a:pt x="4843071" y="416389"/>
                </a:lnTo>
                <a:cubicBezTo>
                  <a:pt x="4842746" y="434751"/>
                  <a:pt x="4842030" y="452950"/>
                  <a:pt x="4840923" y="470986"/>
                </a:cubicBezTo>
                <a:cubicBezTo>
                  <a:pt x="4840467" y="490324"/>
                  <a:pt x="4830928" y="499798"/>
                  <a:pt x="4812306" y="499407"/>
                </a:cubicBezTo>
                <a:cubicBezTo>
                  <a:pt x="4808855" y="499472"/>
                  <a:pt x="4805339" y="499537"/>
                  <a:pt x="4801758" y="499603"/>
                </a:cubicBezTo>
                <a:cubicBezTo>
                  <a:pt x="4800000" y="499603"/>
                  <a:pt x="4798144" y="499603"/>
                  <a:pt x="4796191" y="499603"/>
                </a:cubicBezTo>
                <a:cubicBezTo>
                  <a:pt x="4794433" y="499603"/>
                  <a:pt x="4791991" y="499603"/>
                  <a:pt x="4788865" y="499603"/>
                </a:cubicBezTo>
                <a:cubicBezTo>
                  <a:pt x="4788410" y="495175"/>
                  <a:pt x="4787759" y="491301"/>
                  <a:pt x="4786912" y="487980"/>
                </a:cubicBezTo>
                <a:cubicBezTo>
                  <a:pt x="4793033" y="488501"/>
                  <a:pt x="4800683" y="488761"/>
                  <a:pt x="4809865" y="488761"/>
                </a:cubicBezTo>
                <a:cubicBezTo>
                  <a:pt x="4823213" y="489673"/>
                  <a:pt x="4830017" y="483292"/>
                  <a:pt x="4830277" y="469618"/>
                </a:cubicBezTo>
                <a:cubicBezTo>
                  <a:pt x="4831319" y="453405"/>
                  <a:pt x="4831937" y="438853"/>
                  <a:pt x="4832133" y="425960"/>
                </a:cubicBezTo>
                <a:lnTo>
                  <a:pt x="4791893" y="425960"/>
                </a:lnTo>
                <a:cubicBezTo>
                  <a:pt x="4791633" y="458972"/>
                  <a:pt x="4778089" y="484985"/>
                  <a:pt x="4751263" y="503998"/>
                </a:cubicBezTo>
                <a:cubicBezTo>
                  <a:pt x="4748659" y="501133"/>
                  <a:pt x="4745729" y="498528"/>
                  <a:pt x="4742473" y="496184"/>
                </a:cubicBezTo>
                <a:cubicBezTo>
                  <a:pt x="4768453" y="478604"/>
                  <a:pt x="4781377" y="455196"/>
                  <a:pt x="4781247" y="425960"/>
                </a:cubicBezTo>
                <a:lnTo>
                  <a:pt x="4749505" y="425960"/>
                </a:lnTo>
                <a:lnTo>
                  <a:pt x="4749505" y="416389"/>
                </a:lnTo>
                <a:lnTo>
                  <a:pt x="4781931" y="416389"/>
                </a:lnTo>
                <a:cubicBezTo>
                  <a:pt x="4782191" y="410334"/>
                  <a:pt x="4782322" y="403594"/>
                  <a:pt x="4782322" y="396172"/>
                </a:cubicBezTo>
                <a:close/>
                <a:moveTo>
                  <a:pt x="1550691" y="394316"/>
                </a:moveTo>
                <a:cubicBezTo>
                  <a:pt x="1559742" y="405450"/>
                  <a:pt x="1570290" y="419124"/>
                  <a:pt x="1582336" y="435337"/>
                </a:cubicBezTo>
                <a:lnTo>
                  <a:pt x="1573546" y="441978"/>
                </a:lnTo>
                <a:cubicBezTo>
                  <a:pt x="1562802" y="426546"/>
                  <a:pt x="1552514" y="412547"/>
                  <a:pt x="1542683" y="399981"/>
                </a:cubicBezTo>
                <a:close/>
                <a:moveTo>
                  <a:pt x="112416" y="394316"/>
                </a:moveTo>
                <a:cubicBezTo>
                  <a:pt x="121467" y="405450"/>
                  <a:pt x="132015" y="419124"/>
                  <a:pt x="144061" y="435337"/>
                </a:cubicBezTo>
                <a:lnTo>
                  <a:pt x="135271" y="441978"/>
                </a:lnTo>
                <a:cubicBezTo>
                  <a:pt x="124527" y="426546"/>
                  <a:pt x="114240" y="412547"/>
                  <a:pt x="104408" y="399981"/>
                </a:cubicBezTo>
                <a:close/>
                <a:moveTo>
                  <a:pt x="1750670" y="392558"/>
                </a:moveTo>
                <a:cubicBezTo>
                  <a:pt x="1758939" y="404799"/>
                  <a:pt x="1767404" y="418538"/>
                  <a:pt x="1776064" y="433774"/>
                </a:cubicBezTo>
                <a:lnTo>
                  <a:pt x="1765906" y="439146"/>
                </a:lnTo>
                <a:cubicBezTo>
                  <a:pt x="1759525" y="427100"/>
                  <a:pt x="1751516" y="413101"/>
                  <a:pt x="1741880" y="397148"/>
                </a:cubicBezTo>
                <a:close/>
                <a:moveTo>
                  <a:pt x="1276048" y="388553"/>
                </a:moveTo>
                <a:lnTo>
                  <a:pt x="1276048" y="403594"/>
                </a:lnTo>
                <a:lnTo>
                  <a:pt x="1389929" y="403594"/>
                </a:lnTo>
                <a:lnTo>
                  <a:pt x="1389929" y="388553"/>
                </a:lnTo>
                <a:close/>
                <a:moveTo>
                  <a:pt x="712008" y="387967"/>
                </a:moveTo>
                <a:cubicBezTo>
                  <a:pt x="715980" y="394479"/>
                  <a:pt x="720179" y="401804"/>
                  <a:pt x="724607" y="409943"/>
                </a:cubicBezTo>
                <a:lnTo>
                  <a:pt x="715328" y="414338"/>
                </a:lnTo>
                <a:lnTo>
                  <a:pt x="807137" y="414338"/>
                </a:lnTo>
                <a:lnTo>
                  <a:pt x="807137" y="423812"/>
                </a:lnTo>
                <a:lnTo>
                  <a:pt x="682805" y="423812"/>
                </a:lnTo>
                <a:cubicBezTo>
                  <a:pt x="682609" y="431690"/>
                  <a:pt x="682121" y="438755"/>
                  <a:pt x="681340" y="445006"/>
                </a:cubicBezTo>
                <a:lnTo>
                  <a:pt x="774613" y="445006"/>
                </a:lnTo>
                <a:cubicBezTo>
                  <a:pt x="774548" y="445722"/>
                  <a:pt x="774483" y="446894"/>
                  <a:pt x="774418" y="448522"/>
                </a:cubicBezTo>
                <a:cubicBezTo>
                  <a:pt x="773376" y="463954"/>
                  <a:pt x="772627" y="473427"/>
                  <a:pt x="772171" y="476943"/>
                </a:cubicBezTo>
                <a:cubicBezTo>
                  <a:pt x="771130" y="485994"/>
                  <a:pt x="768330" y="492115"/>
                  <a:pt x="763772" y="495305"/>
                </a:cubicBezTo>
                <a:cubicBezTo>
                  <a:pt x="759409" y="498756"/>
                  <a:pt x="751466" y="500644"/>
                  <a:pt x="739941" y="500970"/>
                </a:cubicBezTo>
                <a:cubicBezTo>
                  <a:pt x="728546" y="501230"/>
                  <a:pt x="720277" y="501361"/>
                  <a:pt x="715133" y="501361"/>
                </a:cubicBezTo>
                <a:cubicBezTo>
                  <a:pt x="715003" y="498300"/>
                  <a:pt x="714287" y="494719"/>
                  <a:pt x="712984" y="490617"/>
                </a:cubicBezTo>
                <a:cubicBezTo>
                  <a:pt x="720472" y="491008"/>
                  <a:pt x="729393" y="491203"/>
                  <a:pt x="739746" y="491203"/>
                </a:cubicBezTo>
                <a:cubicBezTo>
                  <a:pt x="754266" y="491919"/>
                  <a:pt x="761623" y="486906"/>
                  <a:pt x="761819" y="476162"/>
                </a:cubicBezTo>
                <a:cubicBezTo>
                  <a:pt x="762339" y="471214"/>
                  <a:pt x="762860" y="463888"/>
                  <a:pt x="763381" y="454187"/>
                </a:cubicBezTo>
                <a:lnTo>
                  <a:pt x="679777" y="454187"/>
                </a:lnTo>
                <a:cubicBezTo>
                  <a:pt x="676261" y="476195"/>
                  <a:pt x="658974" y="493449"/>
                  <a:pt x="627915" y="505951"/>
                </a:cubicBezTo>
                <a:cubicBezTo>
                  <a:pt x="625311" y="501979"/>
                  <a:pt x="622999" y="498984"/>
                  <a:pt x="620981" y="496965"/>
                </a:cubicBezTo>
                <a:cubicBezTo>
                  <a:pt x="641817" y="488175"/>
                  <a:pt x="655425" y="478962"/>
                  <a:pt x="661806" y="469325"/>
                </a:cubicBezTo>
                <a:cubicBezTo>
                  <a:pt x="668773" y="459949"/>
                  <a:pt x="672289" y="444778"/>
                  <a:pt x="672354" y="423812"/>
                </a:cubicBezTo>
                <a:lnTo>
                  <a:pt x="619906" y="423812"/>
                </a:lnTo>
                <a:lnTo>
                  <a:pt x="619906" y="414338"/>
                </a:lnTo>
                <a:lnTo>
                  <a:pt x="714352" y="414338"/>
                </a:lnTo>
                <a:cubicBezTo>
                  <a:pt x="710901" y="407306"/>
                  <a:pt x="707027" y="399981"/>
                  <a:pt x="702729" y="392363"/>
                </a:cubicBezTo>
                <a:close/>
                <a:moveTo>
                  <a:pt x="2928756" y="385526"/>
                </a:moveTo>
                <a:lnTo>
                  <a:pt x="3031894" y="385526"/>
                </a:lnTo>
                <a:lnTo>
                  <a:pt x="3031894" y="395781"/>
                </a:lnTo>
                <a:lnTo>
                  <a:pt x="2928756" y="395781"/>
                </a:lnTo>
                <a:close/>
                <a:moveTo>
                  <a:pt x="3097090" y="384158"/>
                </a:moveTo>
                <a:lnTo>
                  <a:pt x="3133032" y="384158"/>
                </a:lnTo>
                <a:lnTo>
                  <a:pt x="3133032" y="461121"/>
                </a:lnTo>
                <a:cubicBezTo>
                  <a:pt x="3146249" y="478441"/>
                  <a:pt x="3164449" y="486873"/>
                  <a:pt x="3187629" y="486417"/>
                </a:cubicBezTo>
                <a:cubicBezTo>
                  <a:pt x="3195703" y="486482"/>
                  <a:pt x="3204590" y="486515"/>
                  <a:pt x="3214292" y="486515"/>
                </a:cubicBezTo>
                <a:cubicBezTo>
                  <a:pt x="3223733" y="486515"/>
                  <a:pt x="3232849" y="486482"/>
                  <a:pt x="3241639" y="486417"/>
                </a:cubicBezTo>
                <a:cubicBezTo>
                  <a:pt x="3258894" y="486287"/>
                  <a:pt x="3273056" y="486059"/>
                  <a:pt x="3284125" y="485734"/>
                </a:cubicBezTo>
                <a:cubicBezTo>
                  <a:pt x="3282171" y="489185"/>
                  <a:pt x="3280674" y="492929"/>
                  <a:pt x="3279632" y="496965"/>
                </a:cubicBezTo>
                <a:cubicBezTo>
                  <a:pt x="3241541" y="496900"/>
                  <a:pt x="3210287" y="496705"/>
                  <a:pt x="3185871" y="496379"/>
                </a:cubicBezTo>
                <a:cubicBezTo>
                  <a:pt x="3161519" y="496705"/>
                  <a:pt x="3142115" y="488045"/>
                  <a:pt x="3127660" y="470400"/>
                </a:cubicBezTo>
                <a:cubicBezTo>
                  <a:pt x="3119065" y="480557"/>
                  <a:pt x="3110861" y="491268"/>
                  <a:pt x="3103047" y="502533"/>
                </a:cubicBezTo>
                <a:lnTo>
                  <a:pt x="3094257" y="494817"/>
                </a:lnTo>
                <a:cubicBezTo>
                  <a:pt x="3103047" y="483813"/>
                  <a:pt x="3112456" y="472874"/>
                  <a:pt x="3122483" y="462000"/>
                </a:cubicBezTo>
                <a:lnTo>
                  <a:pt x="3122483" y="394316"/>
                </a:lnTo>
                <a:lnTo>
                  <a:pt x="3097090" y="394316"/>
                </a:lnTo>
                <a:close/>
                <a:moveTo>
                  <a:pt x="3174248" y="380935"/>
                </a:moveTo>
                <a:cubicBezTo>
                  <a:pt x="3185708" y="393307"/>
                  <a:pt x="3197167" y="406199"/>
                  <a:pt x="3208627" y="419612"/>
                </a:cubicBezTo>
                <a:lnTo>
                  <a:pt x="3199446" y="426546"/>
                </a:lnTo>
                <a:cubicBezTo>
                  <a:pt x="3186815" y="410854"/>
                  <a:pt x="3175550" y="397669"/>
                  <a:pt x="3165653" y="386991"/>
                </a:cubicBezTo>
                <a:close/>
                <a:moveTo>
                  <a:pt x="2315784" y="379373"/>
                </a:moveTo>
                <a:lnTo>
                  <a:pt x="2315784" y="403008"/>
                </a:lnTo>
                <a:lnTo>
                  <a:pt x="2407397" y="403008"/>
                </a:lnTo>
                <a:lnTo>
                  <a:pt x="2407397" y="379373"/>
                </a:lnTo>
                <a:close/>
                <a:moveTo>
                  <a:pt x="1961392" y="370192"/>
                </a:moveTo>
                <a:cubicBezTo>
                  <a:pt x="1959048" y="379828"/>
                  <a:pt x="1956183" y="387544"/>
                  <a:pt x="1952797" y="393339"/>
                </a:cubicBezTo>
                <a:lnTo>
                  <a:pt x="2021849" y="393339"/>
                </a:lnTo>
                <a:lnTo>
                  <a:pt x="2021849" y="370192"/>
                </a:lnTo>
                <a:close/>
                <a:moveTo>
                  <a:pt x="1887359" y="370192"/>
                </a:moveTo>
                <a:lnTo>
                  <a:pt x="1887359" y="393339"/>
                </a:lnTo>
                <a:lnTo>
                  <a:pt x="1941663" y="393339"/>
                </a:lnTo>
                <a:cubicBezTo>
                  <a:pt x="1945830" y="387414"/>
                  <a:pt x="1948955" y="379698"/>
                  <a:pt x="1951039" y="370192"/>
                </a:cubicBezTo>
                <a:close/>
                <a:moveTo>
                  <a:pt x="1276048" y="365113"/>
                </a:moveTo>
                <a:lnTo>
                  <a:pt x="1276048" y="380154"/>
                </a:lnTo>
                <a:lnTo>
                  <a:pt x="1389929" y="380154"/>
                </a:lnTo>
                <a:lnTo>
                  <a:pt x="1389929" y="365113"/>
                </a:lnTo>
                <a:close/>
                <a:moveTo>
                  <a:pt x="450596" y="363746"/>
                </a:moveTo>
                <a:lnTo>
                  <a:pt x="450596" y="384744"/>
                </a:lnTo>
                <a:lnTo>
                  <a:pt x="557640" y="384744"/>
                </a:lnTo>
                <a:lnTo>
                  <a:pt x="557640" y="363746"/>
                </a:lnTo>
                <a:close/>
                <a:moveTo>
                  <a:pt x="1456734" y="358179"/>
                </a:moveTo>
                <a:lnTo>
                  <a:pt x="1456734" y="411115"/>
                </a:lnTo>
                <a:lnTo>
                  <a:pt x="1506545" y="411115"/>
                </a:lnTo>
                <a:lnTo>
                  <a:pt x="1506545" y="358179"/>
                </a:lnTo>
                <a:close/>
                <a:moveTo>
                  <a:pt x="18459" y="358179"/>
                </a:moveTo>
                <a:lnTo>
                  <a:pt x="18459" y="411115"/>
                </a:lnTo>
                <a:lnTo>
                  <a:pt x="68270" y="411115"/>
                </a:lnTo>
                <a:lnTo>
                  <a:pt x="68270" y="358179"/>
                </a:lnTo>
                <a:close/>
                <a:moveTo>
                  <a:pt x="5008671" y="357983"/>
                </a:moveTo>
                <a:lnTo>
                  <a:pt x="5008671" y="374978"/>
                </a:lnTo>
                <a:lnTo>
                  <a:pt x="5035237" y="374978"/>
                </a:lnTo>
                <a:lnTo>
                  <a:pt x="5035237" y="357983"/>
                </a:lnTo>
                <a:close/>
                <a:moveTo>
                  <a:pt x="4972631" y="357983"/>
                </a:moveTo>
                <a:lnTo>
                  <a:pt x="4972631" y="374978"/>
                </a:lnTo>
                <a:lnTo>
                  <a:pt x="4999197" y="374978"/>
                </a:lnTo>
                <a:lnTo>
                  <a:pt x="4999197" y="357983"/>
                </a:lnTo>
                <a:close/>
                <a:moveTo>
                  <a:pt x="1265890" y="356323"/>
                </a:moveTo>
                <a:lnTo>
                  <a:pt x="1400087" y="356323"/>
                </a:lnTo>
                <a:lnTo>
                  <a:pt x="1400087" y="412385"/>
                </a:lnTo>
                <a:lnTo>
                  <a:pt x="1328691" y="412385"/>
                </a:lnTo>
                <a:cubicBezTo>
                  <a:pt x="1325110" y="418114"/>
                  <a:pt x="1321236" y="423519"/>
                  <a:pt x="1317068" y="428598"/>
                </a:cubicBezTo>
                <a:lnTo>
                  <a:pt x="1424113" y="428598"/>
                </a:lnTo>
                <a:lnTo>
                  <a:pt x="1424113" y="436997"/>
                </a:lnTo>
                <a:lnTo>
                  <a:pt x="1366684" y="436997"/>
                </a:lnTo>
                <a:cubicBezTo>
                  <a:pt x="1382050" y="450085"/>
                  <a:pt x="1402268" y="458484"/>
                  <a:pt x="1427336" y="462195"/>
                </a:cubicBezTo>
                <a:cubicBezTo>
                  <a:pt x="1424927" y="465907"/>
                  <a:pt x="1423234" y="469228"/>
                  <a:pt x="1422257" y="472158"/>
                </a:cubicBezTo>
                <a:cubicBezTo>
                  <a:pt x="1391329" y="464995"/>
                  <a:pt x="1368605" y="453275"/>
                  <a:pt x="1354085" y="436997"/>
                </a:cubicBezTo>
                <a:lnTo>
                  <a:pt x="1309255" y="436997"/>
                </a:lnTo>
                <a:cubicBezTo>
                  <a:pt x="1294279" y="451843"/>
                  <a:pt x="1272499" y="464572"/>
                  <a:pt x="1243915" y="475185"/>
                </a:cubicBezTo>
                <a:cubicBezTo>
                  <a:pt x="1242092" y="471214"/>
                  <a:pt x="1240268" y="468023"/>
                  <a:pt x="1238445" y="465614"/>
                </a:cubicBezTo>
                <a:cubicBezTo>
                  <a:pt x="1262993" y="457345"/>
                  <a:pt x="1281810" y="447806"/>
                  <a:pt x="1294898" y="436997"/>
                </a:cubicBezTo>
                <a:lnTo>
                  <a:pt x="1241278" y="436997"/>
                </a:lnTo>
                <a:lnTo>
                  <a:pt x="1241278" y="428598"/>
                </a:lnTo>
                <a:lnTo>
                  <a:pt x="1304274" y="428598"/>
                </a:lnTo>
                <a:cubicBezTo>
                  <a:pt x="1309092" y="423779"/>
                  <a:pt x="1313487" y="418375"/>
                  <a:pt x="1317459" y="412385"/>
                </a:cubicBezTo>
                <a:lnTo>
                  <a:pt x="1265890" y="412385"/>
                </a:lnTo>
                <a:close/>
                <a:moveTo>
                  <a:pt x="4490145" y="355151"/>
                </a:moveTo>
                <a:lnTo>
                  <a:pt x="4500302" y="355151"/>
                </a:lnTo>
                <a:lnTo>
                  <a:pt x="4500302" y="409357"/>
                </a:lnTo>
                <a:lnTo>
                  <a:pt x="4434669" y="409357"/>
                </a:lnTo>
                <a:cubicBezTo>
                  <a:pt x="4432781" y="413394"/>
                  <a:pt x="4429655" y="419417"/>
                  <a:pt x="4425293" y="427426"/>
                </a:cubicBezTo>
                <a:cubicBezTo>
                  <a:pt x="4424837" y="428207"/>
                  <a:pt x="4424511" y="428793"/>
                  <a:pt x="4424316" y="429184"/>
                </a:cubicBezTo>
                <a:lnTo>
                  <a:pt x="4507529" y="429184"/>
                </a:lnTo>
                <a:lnTo>
                  <a:pt x="4507529" y="482413"/>
                </a:lnTo>
                <a:cubicBezTo>
                  <a:pt x="4507789" y="495631"/>
                  <a:pt x="4501669" y="502435"/>
                  <a:pt x="4489167" y="502826"/>
                </a:cubicBezTo>
                <a:cubicBezTo>
                  <a:pt x="4482657" y="503021"/>
                  <a:pt x="4475364" y="503151"/>
                  <a:pt x="4467290" y="503216"/>
                </a:cubicBezTo>
                <a:cubicBezTo>
                  <a:pt x="4466639" y="500026"/>
                  <a:pt x="4465727" y="496477"/>
                  <a:pt x="4464555" y="492570"/>
                </a:cubicBezTo>
                <a:cubicBezTo>
                  <a:pt x="4470481" y="492961"/>
                  <a:pt x="4477122" y="493156"/>
                  <a:pt x="4484479" y="493156"/>
                </a:cubicBezTo>
                <a:cubicBezTo>
                  <a:pt x="4489298" y="493222"/>
                  <a:pt x="4492619" y="492342"/>
                  <a:pt x="4494441" y="490519"/>
                </a:cubicBezTo>
                <a:cubicBezTo>
                  <a:pt x="4496265" y="488761"/>
                  <a:pt x="4497144" y="485506"/>
                  <a:pt x="4497079" y="480753"/>
                </a:cubicBezTo>
                <a:lnTo>
                  <a:pt x="4497079" y="438364"/>
                </a:lnTo>
                <a:lnTo>
                  <a:pt x="4419139" y="438364"/>
                </a:lnTo>
                <a:cubicBezTo>
                  <a:pt x="4411912" y="450736"/>
                  <a:pt x="4405629" y="460535"/>
                  <a:pt x="4400289" y="467763"/>
                </a:cubicBezTo>
                <a:cubicBezTo>
                  <a:pt x="4414549" y="467372"/>
                  <a:pt x="4432162" y="466558"/>
                  <a:pt x="4453128" y="465321"/>
                </a:cubicBezTo>
                <a:cubicBezTo>
                  <a:pt x="4448765" y="460307"/>
                  <a:pt x="4444305" y="455326"/>
                  <a:pt x="4439747" y="450378"/>
                </a:cubicBezTo>
                <a:lnTo>
                  <a:pt x="4447561" y="444615"/>
                </a:lnTo>
                <a:cubicBezTo>
                  <a:pt x="4458695" y="456335"/>
                  <a:pt x="4468820" y="467535"/>
                  <a:pt x="4477935" y="478213"/>
                </a:cubicBezTo>
                <a:lnTo>
                  <a:pt x="4469341" y="484757"/>
                </a:lnTo>
                <a:cubicBezTo>
                  <a:pt x="4468104" y="483194"/>
                  <a:pt x="4466313" y="481046"/>
                  <a:pt x="4463969" y="478311"/>
                </a:cubicBezTo>
                <a:cubicBezTo>
                  <a:pt x="4462602" y="476618"/>
                  <a:pt x="4461593" y="475381"/>
                  <a:pt x="4460941" y="474599"/>
                </a:cubicBezTo>
                <a:cubicBezTo>
                  <a:pt x="4446551" y="475055"/>
                  <a:pt x="4426660" y="475967"/>
                  <a:pt x="4401266" y="477334"/>
                </a:cubicBezTo>
                <a:cubicBezTo>
                  <a:pt x="4396903" y="477660"/>
                  <a:pt x="4392313" y="478213"/>
                  <a:pt x="4387495" y="478994"/>
                </a:cubicBezTo>
                <a:lnTo>
                  <a:pt x="4382905" y="468739"/>
                </a:lnTo>
                <a:cubicBezTo>
                  <a:pt x="4387267" y="466395"/>
                  <a:pt x="4391271" y="462749"/>
                  <a:pt x="4394917" y="457800"/>
                </a:cubicBezTo>
                <a:cubicBezTo>
                  <a:pt x="4398759" y="452266"/>
                  <a:pt x="4402894" y="445787"/>
                  <a:pt x="4407321" y="438364"/>
                </a:cubicBezTo>
                <a:lnTo>
                  <a:pt x="4359269" y="438364"/>
                </a:lnTo>
                <a:lnTo>
                  <a:pt x="4359269" y="504388"/>
                </a:lnTo>
                <a:lnTo>
                  <a:pt x="4348915" y="504388"/>
                </a:lnTo>
                <a:lnTo>
                  <a:pt x="4348915" y="429184"/>
                </a:lnTo>
                <a:lnTo>
                  <a:pt x="4412498" y="429184"/>
                </a:lnTo>
                <a:cubicBezTo>
                  <a:pt x="4416405" y="422151"/>
                  <a:pt x="4419693" y="415543"/>
                  <a:pt x="4422363" y="409357"/>
                </a:cubicBezTo>
                <a:lnTo>
                  <a:pt x="4356534" y="409357"/>
                </a:lnTo>
                <a:lnTo>
                  <a:pt x="4356534" y="355346"/>
                </a:lnTo>
                <a:lnTo>
                  <a:pt x="4366691" y="355346"/>
                </a:lnTo>
                <a:lnTo>
                  <a:pt x="4366691" y="400176"/>
                </a:lnTo>
                <a:lnTo>
                  <a:pt x="4490145" y="400176"/>
                </a:lnTo>
                <a:close/>
                <a:moveTo>
                  <a:pt x="4079835" y="353979"/>
                </a:moveTo>
                <a:lnTo>
                  <a:pt x="4089406" y="357593"/>
                </a:lnTo>
                <a:cubicBezTo>
                  <a:pt x="4080225" y="380317"/>
                  <a:pt x="4071956" y="398906"/>
                  <a:pt x="4064598" y="413361"/>
                </a:cubicBezTo>
                <a:cubicBezTo>
                  <a:pt x="4072412" y="426514"/>
                  <a:pt x="4081885" y="442987"/>
                  <a:pt x="4093020" y="462782"/>
                </a:cubicBezTo>
                <a:lnTo>
                  <a:pt x="4083643" y="468153"/>
                </a:lnTo>
                <a:cubicBezTo>
                  <a:pt x="4075114" y="452526"/>
                  <a:pt x="4066845" y="437811"/>
                  <a:pt x="4058836" y="424007"/>
                </a:cubicBezTo>
                <a:cubicBezTo>
                  <a:pt x="4050631" y="439048"/>
                  <a:pt x="4040832" y="454252"/>
                  <a:pt x="4029437" y="469618"/>
                </a:cubicBezTo>
                <a:lnTo>
                  <a:pt x="4020647" y="463172"/>
                </a:lnTo>
                <a:cubicBezTo>
                  <a:pt x="4033019" y="447350"/>
                  <a:pt x="4043795" y="430811"/>
                  <a:pt x="4052976" y="413557"/>
                </a:cubicBezTo>
                <a:cubicBezTo>
                  <a:pt x="4046985" y="403008"/>
                  <a:pt x="4038130" y="387935"/>
                  <a:pt x="4026410" y="368336"/>
                </a:cubicBezTo>
                <a:cubicBezTo>
                  <a:pt x="4024457" y="365015"/>
                  <a:pt x="4022991" y="362541"/>
                  <a:pt x="4022015" y="360913"/>
                </a:cubicBezTo>
                <a:lnTo>
                  <a:pt x="4030609" y="355932"/>
                </a:lnTo>
                <a:cubicBezTo>
                  <a:pt x="4033930" y="361597"/>
                  <a:pt x="4039335" y="370680"/>
                  <a:pt x="4046823" y="383182"/>
                </a:cubicBezTo>
                <a:cubicBezTo>
                  <a:pt x="4052031" y="391907"/>
                  <a:pt x="4055971" y="398516"/>
                  <a:pt x="4058641" y="403008"/>
                </a:cubicBezTo>
                <a:cubicBezTo>
                  <a:pt x="4065217" y="389986"/>
                  <a:pt x="4072281" y="373643"/>
                  <a:pt x="4079835" y="353979"/>
                </a:cubicBezTo>
                <a:close/>
                <a:moveTo>
                  <a:pt x="4385737" y="350170"/>
                </a:moveTo>
                <a:cubicBezTo>
                  <a:pt x="4387690" y="350886"/>
                  <a:pt x="4390685" y="351993"/>
                  <a:pt x="4394722" y="353490"/>
                </a:cubicBezTo>
                <a:cubicBezTo>
                  <a:pt x="4410349" y="359220"/>
                  <a:pt x="4422427" y="363713"/>
                  <a:pt x="4430957" y="366969"/>
                </a:cubicBezTo>
                <a:cubicBezTo>
                  <a:pt x="4444891" y="361369"/>
                  <a:pt x="4457197" y="355769"/>
                  <a:pt x="4467876" y="350170"/>
                </a:cubicBezTo>
                <a:lnTo>
                  <a:pt x="4473345" y="357788"/>
                </a:lnTo>
                <a:cubicBezTo>
                  <a:pt x="4465271" y="361825"/>
                  <a:pt x="4455049" y="366415"/>
                  <a:pt x="4442677" y="371559"/>
                </a:cubicBezTo>
                <a:cubicBezTo>
                  <a:pt x="4446779" y="373122"/>
                  <a:pt x="4452900" y="375498"/>
                  <a:pt x="4461039" y="378689"/>
                </a:cubicBezTo>
                <a:cubicBezTo>
                  <a:pt x="4467551" y="381228"/>
                  <a:pt x="4472433" y="383117"/>
                  <a:pt x="4475689" y="384354"/>
                </a:cubicBezTo>
                <a:lnTo>
                  <a:pt x="4471099" y="392753"/>
                </a:lnTo>
                <a:cubicBezTo>
                  <a:pt x="4456905" y="386958"/>
                  <a:pt x="4443361" y="381554"/>
                  <a:pt x="4430469" y="376540"/>
                </a:cubicBezTo>
                <a:cubicBezTo>
                  <a:pt x="4415819" y="382531"/>
                  <a:pt x="4400094" y="388195"/>
                  <a:pt x="4383295" y="393535"/>
                </a:cubicBezTo>
                <a:cubicBezTo>
                  <a:pt x="4381993" y="390865"/>
                  <a:pt x="4380267" y="388000"/>
                  <a:pt x="4378119" y="384940"/>
                </a:cubicBezTo>
                <a:cubicBezTo>
                  <a:pt x="4391337" y="381359"/>
                  <a:pt x="4404815" y="376963"/>
                  <a:pt x="4418553" y="371754"/>
                </a:cubicBezTo>
                <a:cubicBezTo>
                  <a:pt x="4415297" y="370517"/>
                  <a:pt x="4410545" y="368727"/>
                  <a:pt x="4404293" y="366383"/>
                </a:cubicBezTo>
                <a:cubicBezTo>
                  <a:pt x="4393876" y="362476"/>
                  <a:pt x="4386225" y="359611"/>
                  <a:pt x="4381341" y="357788"/>
                </a:cubicBezTo>
                <a:close/>
                <a:moveTo>
                  <a:pt x="671182" y="348509"/>
                </a:moveTo>
                <a:cubicBezTo>
                  <a:pt x="679517" y="357690"/>
                  <a:pt x="685572" y="364722"/>
                  <a:pt x="689349" y="369606"/>
                </a:cubicBezTo>
                <a:lnTo>
                  <a:pt x="681145" y="375368"/>
                </a:lnTo>
                <a:lnTo>
                  <a:pt x="734960" y="375368"/>
                </a:lnTo>
                <a:cubicBezTo>
                  <a:pt x="742643" y="365536"/>
                  <a:pt x="748991" y="356811"/>
                  <a:pt x="754005" y="349193"/>
                </a:cubicBezTo>
                <a:lnTo>
                  <a:pt x="763381" y="354760"/>
                </a:lnTo>
                <a:cubicBezTo>
                  <a:pt x="758042" y="362313"/>
                  <a:pt x="752703" y="369183"/>
                  <a:pt x="747364" y="375368"/>
                </a:cubicBezTo>
                <a:lnTo>
                  <a:pt x="800788" y="375368"/>
                </a:lnTo>
                <a:lnTo>
                  <a:pt x="800788" y="403399"/>
                </a:lnTo>
                <a:lnTo>
                  <a:pt x="790338" y="403399"/>
                </a:lnTo>
                <a:lnTo>
                  <a:pt x="790338" y="384744"/>
                </a:lnTo>
                <a:lnTo>
                  <a:pt x="636803" y="384744"/>
                </a:lnTo>
                <a:lnTo>
                  <a:pt x="636803" y="403399"/>
                </a:lnTo>
                <a:lnTo>
                  <a:pt x="626353" y="403399"/>
                </a:lnTo>
                <a:lnTo>
                  <a:pt x="626353" y="375368"/>
                </a:lnTo>
                <a:lnTo>
                  <a:pt x="679973" y="375368"/>
                </a:lnTo>
                <a:cubicBezTo>
                  <a:pt x="672419" y="365862"/>
                  <a:pt x="666755" y="358992"/>
                  <a:pt x="662978" y="354760"/>
                </a:cubicBezTo>
                <a:close/>
                <a:moveTo>
                  <a:pt x="2315784" y="346361"/>
                </a:moveTo>
                <a:lnTo>
                  <a:pt x="2315784" y="369996"/>
                </a:lnTo>
                <a:lnTo>
                  <a:pt x="2407397" y="369996"/>
                </a:lnTo>
                <a:lnTo>
                  <a:pt x="2407397" y="346361"/>
                </a:lnTo>
                <a:close/>
                <a:moveTo>
                  <a:pt x="1910214" y="342747"/>
                </a:moveTo>
                <a:cubicBezTo>
                  <a:pt x="1904418" y="348607"/>
                  <a:pt x="1897028" y="354825"/>
                  <a:pt x="1888043" y="361402"/>
                </a:cubicBezTo>
                <a:lnTo>
                  <a:pt x="1969205" y="361402"/>
                </a:lnTo>
                <a:lnTo>
                  <a:pt x="1989813" y="342747"/>
                </a:lnTo>
                <a:close/>
                <a:moveTo>
                  <a:pt x="4598557" y="341184"/>
                </a:moveTo>
                <a:lnTo>
                  <a:pt x="4598557" y="402520"/>
                </a:lnTo>
                <a:lnTo>
                  <a:pt x="4664580" y="402520"/>
                </a:lnTo>
                <a:lnTo>
                  <a:pt x="4664580" y="341184"/>
                </a:lnTo>
                <a:close/>
                <a:moveTo>
                  <a:pt x="2514981" y="339133"/>
                </a:moveTo>
                <a:lnTo>
                  <a:pt x="2514981" y="402129"/>
                </a:lnTo>
                <a:lnTo>
                  <a:pt x="2627105" y="402129"/>
                </a:lnTo>
                <a:lnTo>
                  <a:pt x="2627105" y="339133"/>
                </a:lnTo>
                <a:close/>
                <a:moveTo>
                  <a:pt x="3579233" y="338547"/>
                </a:moveTo>
                <a:cubicBezTo>
                  <a:pt x="3579037" y="351765"/>
                  <a:pt x="3578777" y="361955"/>
                  <a:pt x="3578451" y="369117"/>
                </a:cubicBezTo>
                <a:lnTo>
                  <a:pt x="3622011" y="369117"/>
                </a:lnTo>
                <a:cubicBezTo>
                  <a:pt x="3622207" y="364560"/>
                  <a:pt x="3622435" y="356551"/>
                  <a:pt x="3622695" y="345091"/>
                </a:cubicBezTo>
                <a:cubicBezTo>
                  <a:pt x="3622760" y="342226"/>
                  <a:pt x="3622825" y="340045"/>
                  <a:pt x="3622890" y="338547"/>
                </a:cubicBezTo>
                <a:close/>
                <a:moveTo>
                  <a:pt x="1652415" y="337766"/>
                </a:moveTo>
                <a:lnTo>
                  <a:pt x="1725276" y="337766"/>
                </a:lnTo>
                <a:lnTo>
                  <a:pt x="1725276" y="349779"/>
                </a:lnTo>
                <a:cubicBezTo>
                  <a:pt x="1720653" y="380447"/>
                  <a:pt x="1713653" y="406297"/>
                  <a:pt x="1704277" y="427328"/>
                </a:cubicBezTo>
                <a:cubicBezTo>
                  <a:pt x="1707663" y="432472"/>
                  <a:pt x="1712774" y="440155"/>
                  <a:pt x="1719611" y="450378"/>
                </a:cubicBezTo>
                <a:cubicBezTo>
                  <a:pt x="1726318" y="460470"/>
                  <a:pt x="1731266" y="467925"/>
                  <a:pt x="1734457" y="472744"/>
                </a:cubicBezTo>
                <a:lnTo>
                  <a:pt x="1724885" y="479190"/>
                </a:lnTo>
                <a:cubicBezTo>
                  <a:pt x="1716616" y="466493"/>
                  <a:pt x="1707793" y="453080"/>
                  <a:pt x="1698417" y="438950"/>
                </a:cubicBezTo>
                <a:cubicBezTo>
                  <a:pt x="1688520" y="458289"/>
                  <a:pt x="1674000" y="477497"/>
                  <a:pt x="1654857" y="496575"/>
                </a:cubicBezTo>
                <a:cubicBezTo>
                  <a:pt x="1652318" y="493580"/>
                  <a:pt x="1649518" y="490650"/>
                  <a:pt x="1646458" y="487785"/>
                </a:cubicBezTo>
                <a:cubicBezTo>
                  <a:pt x="1665926" y="469488"/>
                  <a:pt x="1681000" y="449759"/>
                  <a:pt x="1691678" y="428598"/>
                </a:cubicBezTo>
                <a:cubicBezTo>
                  <a:pt x="1683604" y="416422"/>
                  <a:pt x="1675856" y="404832"/>
                  <a:pt x="1668433" y="393828"/>
                </a:cubicBezTo>
                <a:cubicBezTo>
                  <a:pt x="1661792" y="383800"/>
                  <a:pt x="1657071" y="376703"/>
                  <a:pt x="1654271" y="372536"/>
                </a:cubicBezTo>
                <a:lnTo>
                  <a:pt x="1663257" y="367555"/>
                </a:lnTo>
                <a:cubicBezTo>
                  <a:pt x="1672047" y="380121"/>
                  <a:pt x="1683311" y="396530"/>
                  <a:pt x="1697050" y="416780"/>
                </a:cubicBezTo>
                <a:cubicBezTo>
                  <a:pt x="1705189" y="397832"/>
                  <a:pt x="1710919" y="375010"/>
                  <a:pt x="1714240" y="348314"/>
                </a:cubicBezTo>
                <a:lnTo>
                  <a:pt x="1652415" y="348314"/>
                </a:lnTo>
                <a:close/>
                <a:moveTo>
                  <a:pt x="4869931" y="336985"/>
                </a:moveTo>
                <a:lnTo>
                  <a:pt x="4880479" y="336985"/>
                </a:lnTo>
                <a:lnTo>
                  <a:pt x="4880479" y="457410"/>
                </a:lnTo>
                <a:lnTo>
                  <a:pt x="4869931" y="457410"/>
                </a:lnTo>
                <a:close/>
                <a:moveTo>
                  <a:pt x="4767671" y="336985"/>
                </a:moveTo>
                <a:lnTo>
                  <a:pt x="4767671" y="379177"/>
                </a:lnTo>
                <a:lnTo>
                  <a:pt x="4830667" y="379177"/>
                </a:lnTo>
                <a:lnTo>
                  <a:pt x="4830667" y="336985"/>
                </a:lnTo>
                <a:close/>
                <a:moveTo>
                  <a:pt x="450596" y="334152"/>
                </a:moveTo>
                <a:lnTo>
                  <a:pt x="450596" y="354956"/>
                </a:lnTo>
                <a:lnTo>
                  <a:pt x="557640" y="354956"/>
                </a:lnTo>
                <a:lnTo>
                  <a:pt x="557640" y="334152"/>
                </a:lnTo>
                <a:close/>
                <a:moveTo>
                  <a:pt x="5008671" y="333175"/>
                </a:moveTo>
                <a:lnTo>
                  <a:pt x="5008671" y="350170"/>
                </a:lnTo>
                <a:lnTo>
                  <a:pt x="5035237" y="350170"/>
                </a:lnTo>
                <a:lnTo>
                  <a:pt x="5035237" y="333175"/>
                </a:lnTo>
                <a:close/>
                <a:moveTo>
                  <a:pt x="4972631" y="333175"/>
                </a:moveTo>
                <a:lnTo>
                  <a:pt x="4972631" y="350170"/>
                </a:lnTo>
                <a:lnTo>
                  <a:pt x="4999197" y="350170"/>
                </a:lnTo>
                <a:lnTo>
                  <a:pt x="4999197" y="333175"/>
                </a:lnTo>
                <a:close/>
                <a:moveTo>
                  <a:pt x="4544937" y="330538"/>
                </a:moveTo>
                <a:lnTo>
                  <a:pt x="4715759" y="330538"/>
                </a:lnTo>
                <a:lnTo>
                  <a:pt x="4715759" y="341184"/>
                </a:lnTo>
                <a:lnTo>
                  <a:pt x="4675715" y="341184"/>
                </a:lnTo>
                <a:lnTo>
                  <a:pt x="4675715" y="402520"/>
                </a:lnTo>
                <a:lnTo>
                  <a:pt x="4724158" y="402520"/>
                </a:lnTo>
                <a:lnTo>
                  <a:pt x="4724158" y="413361"/>
                </a:lnTo>
                <a:lnTo>
                  <a:pt x="4675715" y="413361"/>
                </a:lnTo>
                <a:lnTo>
                  <a:pt x="4675715" y="503412"/>
                </a:lnTo>
                <a:lnTo>
                  <a:pt x="4664580" y="503412"/>
                </a:lnTo>
                <a:lnTo>
                  <a:pt x="4664580" y="413361"/>
                </a:lnTo>
                <a:lnTo>
                  <a:pt x="4598361" y="413361"/>
                </a:lnTo>
                <a:cubicBezTo>
                  <a:pt x="4598491" y="415770"/>
                  <a:pt x="4598557" y="418245"/>
                  <a:pt x="4598557" y="420784"/>
                </a:cubicBezTo>
                <a:cubicBezTo>
                  <a:pt x="4598557" y="459591"/>
                  <a:pt x="4581497" y="487589"/>
                  <a:pt x="4547378" y="504779"/>
                </a:cubicBezTo>
                <a:cubicBezTo>
                  <a:pt x="4544903" y="501328"/>
                  <a:pt x="4542234" y="498007"/>
                  <a:pt x="4539369" y="494817"/>
                </a:cubicBezTo>
                <a:cubicBezTo>
                  <a:pt x="4558643" y="484073"/>
                  <a:pt x="4571274" y="473297"/>
                  <a:pt x="4577265" y="462489"/>
                </a:cubicBezTo>
                <a:cubicBezTo>
                  <a:pt x="4583906" y="451810"/>
                  <a:pt x="4587259" y="435434"/>
                  <a:pt x="4587325" y="413361"/>
                </a:cubicBezTo>
                <a:lnTo>
                  <a:pt x="4536341" y="413361"/>
                </a:lnTo>
                <a:lnTo>
                  <a:pt x="4536341" y="402520"/>
                </a:lnTo>
                <a:lnTo>
                  <a:pt x="4587325" y="402520"/>
                </a:lnTo>
                <a:lnTo>
                  <a:pt x="4587325" y="341184"/>
                </a:lnTo>
                <a:lnTo>
                  <a:pt x="4544937" y="341184"/>
                </a:lnTo>
                <a:close/>
                <a:moveTo>
                  <a:pt x="2503945" y="328976"/>
                </a:moveTo>
                <a:lnTo>
                  <a:pt x="2638141" y="328976"/>
                </a:lnTo>
                <a:lnTo>
                  <a:pt x="2638141" y="502337"/>
                </a:lnTo>
                <a:lnTo>
                  <a:pt x="2627105" y="502337"/>
                </a:lnTo>
                <a:lnTo>
                  <a:pt x="2627105" y="487980"/>
                </a:lnTo>
                <a:lnTo>
                  <a:pt x="2514981" y="487980"/>
                </a:lnTo>
                <a:lnTo>
                  <a:pt x="2514981" y="502337"/>
                </a:lnTo>
                <a:lnTo>
                  <a:pt x="2503945" y="502337"/>
                </a:lnTo>
                <a:close/>
                <a:moveTo>
                  <a:pt x="3918975" y="328780"/>
                </a:moveTo>
                <a:lnTo>
                  <a:pt x="3978845" y="328780"/>
                </a:lnTo>
                <a:lnTo>
                  <a:pt x="3972399" y="410138"/>
                </a:lnTo>
                <a:lnTo>
                  <a:pt x="3986171" y="410138"/>
                </a:lnTo>
                <a:cubicBezTo>
                  <a:pt x="3985715" y="431951"/>
                  <a:pt x="3984803" y="452559"/>
                  <a:pt x="3983436" y="471962"/>
                </a:cubicBezTo>
                <a:cubicBezTo>
                  <a:pt x="3982980" y="491236"/>
                  <a:pt x="3973115" y="500579"/>
                  <a:pt x="3953842" y="499993"/>
                </a:cubicBezTo>
                <a:cubicBezTo>
                  <a:pt x="3951042" y="500058"/>
                  <a:pt x="3948015" y="500123"/>
                  <a:pt x="3944759" y="500189"/>
                </a:cubicBezTo>
                <a:cubicBezTo>
                  <a:pt x="3941764" y="500189"/>
                  <a:pt x="3937987" y="500189"/>
                  <a:pt x="3933429" y="500189"/>
                </a:cubicBezTo>
                <a:cubicBezTo>
                  <a:pt x="3933169" y="497258"/>
                  <a:pt x="3932485" y="493710"/>
                  <a:pt x="3931379" y="489543"/>
                </a:cubicBezTo>
                <a:cubicBezTo>
                  <a:pt x="3939062" y="489803"/>
                  <a:pt x="3946485" y="489933"/>
                  <a:pt x="3953647" y="489933"/>
                </a:cubicBezTo>
                <a:cubicBezTo>
                  <a:pt x="3966213" y="490519"/>
                  <a:pt x="3972790" y="484269"/>
                  <a:pt x="3973376" y="471181"/>
                </a:cubicBezTo>
                <a:cubicBezTo>
                  <a:pt x="3974678" y="456791"/>
                  <a:pt x="3975427" y="439602"/>
                  <a:pt x="3975622" y="419612"/>
                </a:cubicBezTo>
                <a:lnTo>
                  <a:pt x="3923760" y="419612"/>
                </a:lnTo>
                <a:lnTo>
                  <a:pt x="3929230" y="354956"/>
                </a:lnTo>
                <a:lnTo>
                  <a:pt x="3939192" y="354956"/>
                </a:lnTo>
                <a:lnTo>
                  <a:pt x="3934601" y="410138"/>
                </a:lnTo>
                <a:lnTo>
                  <a:pt x="3962437" y="410138"/>
                </a:lnTo>
                <a:lnTo>
                  <a:pt x="3968004" y="338157"/>
                </a:lnTo>
                <a:lnTo>
                  <a:pt x="3918975" y="338157"/>
                </a:lnTo>
                <a:close/>
                <a:moveTo>
                  <a:pt x="3506860" y="328585"/>
                </a:moveTo>
                <a:lnTo>
                  <a:pt x="3692625" y="328585"/>
                </a:lnTo>
                <a:lnTo>
                  <a:pt x="3692625" y="338547"/>
                </a:lnTo>
                <a:lnTo>
                  <a:pt x="3633439" y="338547"/>
                </a:lnTo>
                <a:cubicBezTo>
                  <a:pt x="3633243" y="351635"/>
                  <a:pt x="3632917" y="361825"/>
                  <a:pt x="3632462" y="369117"/>
                </a:cubicBezTo>
                <a:lnTo>
                  <a:pt x="3680612" y="369117"/>
                </a:lnTo>
                <a:lnTo>
                  <a:pt x="3680612" y="478018"/>
                </a:lnTo>
                <a:cubicBezTo>
                  <a:pt x="3681068" y="492733"/>
                  <a:pt x="3673678" y="500189"/>
                  <a:pt x="3658441" y="500384"/>
                </a:cubicBezTo>
                <a:cubicBezTo>
                  <a:pt x="3654600" y="500514"/>
                  <a:pt x="3650726" y="500612"/>
                  <a:pt x="3646819" y="500677"/>
                </a:cubicBezTo>
                <a:cubicBezTo>
                  <a:pt x="3644866" y="500742"/>
                  <a:pt x="3642782" y="500775"/>
                  <a:pt x="3640568" y="500775"/>
                </a:cubicBezTo>
                <a:cubicBezTo>
                  <a:pt x="3638680" y="500775"/>
                  <a:pt x="3635913" y="500775"/>
                  <a:pt x="3632267" y="500775"/>
                </a:cubicBezTo>
                <a:cubicBezTo>
                  <a:pt x="3631811" y="497584"/>
                  <a:pt x="3631062" y="493840"/>
                  <a:pt x="3630020" y="489543"/>
                </a:cubicBezTo>
                <a:cubicBezTo>
                  <a:pt x="3640113" y="490129"/>
                  <a:pt x="3648056" y="490422"/>
                  <a:pt x="3653851" y="490422"/>
                </a:cubicBezTo>
                <a:cubicBezTo>
                  <a:pt x="3660102" y="490487"/>
                  <a:pt x="3664399" y="489510"/>
                  <a:pt x="3666743" y="487492"/>
                </a:cubicBezTo>
                <a:cubicBezTo>
                  <a:pt x="3669153" y="485603"/>
                  <a:pt x="3670325" y="482152"/>
                  <a:pt x="3670259" y="477139"/>
                </a:cubicBezTo>
                <a:lnTo>
                  <a:pt x="3670259" y="378982"/>
                </a:lnTo>
                <a:lnTo>
                  <a:pt x="3631876" y="378982"/>
                </a:lnTo>
                <a:cubicBezTo>
                  <a:pt x="3630769" y="391614"/>
                  <a:pt x="3629076" y="402618"/>
                  <a:pt x="3626797" y="411994"/>
                </a:cubicBezTo>
                <a:cubicBezTo>
                  <a:pt x="3635587" y="420654"/>
                  <a:pt x="3647861" y="433514"/>
                  <a:pt x="3663618" y="450573"/>
                </a:cubicBezTo>
                <a:lnTo>
                  <a:pt x="3655609" y="458386"/>
                </a:lnTo>
                <a:cubicBezTo>
                  <a:pt x="3648317" y="449401"/>
                  <a:pt x="3639103" y="438722"/>
                  <a:pt x="3627969" y="426351"/>
                </a:cubicBezTo>
                <a:cubicBezTo>
                  <a:pt x="3626276" y="424398"/>
                  <a:pt x="3624974" y="422933"/>
                  <a:pt x="3624062" y="421956"/>
                </a:cubicBezTo>
                <a:cubicBezTo>
                  <a:pt x="3618658" y="439406"/>
                  <a:pt x="3609184" y="456205"/>
                  <a:pt x="3595641" y="472353"/>
                </a:cubicBezTo>
                <a:cubicBezTo>
                  <a:pt x="3592515" y="469293"/>
                  <a:pt x="3589651" y="466818"/>
                  <a:pt x="3587046" y="464930"/>
                </a:cubicBezTo>
                <a:cubicBezTo>
                  <a:pt x="3608403" y="442727"/>
                  <a:pt x="3619863" y="414077"/>
                  <a:pt x="3621425" y="378982"/>
                </a:cubicBezTo>
                <a:lnTo>
                  <a:pt x="3577865" y="378982"/>
                </a:lnTo>
                <a:cubicBezTo>
                  <a:pt x="3577084" y="388944"/>
                  <a:pt x="3575814" y="398060"/>
                  <a:pt x="3574056" y="406329"/>
                </a:cubicBezTo>
                <a:cubicBezTo>
                  <a:pt x="3582260" y="413557"/>
                  <a:pt x="3591441" y="421956"/>
                  <a:pt x="3601599" y="431528"/>
                </a:cubicBezTo>
                <a:lnTo>
                  <a:pt x="3594273" y="439536"/>
                </a:lnTo>
                <a:cubicBezTo>
                  <a:pt x="3584441" y="429184"/>
                  <a:pt x="3576889" y="421598"/>
                  <a:pt x="3571614" y="416780"/>
                </a:cubicBezTo>
                <a:cubicBezTo>
                  <a:pt x="3566666" y="434230"/>
                  <a:pt x="3557420" y="450833"/>
                  <a:pt x="3543877" y="466591"/>
                </a:cubicBezTo>
                <a:cubicBezTo>
                  <a:pt x="3541207" y="464116"/>
                  <a:pt x="3538309" y="461772"/>
                  <a:pt x="3535184" y="459558"/>
                </a:cubicBezTo>
                <a:cubicBezTo>
                  <a:pt x="3555434" y="439113"/>
                  <a:pt x="3566177" y="412254"/>
                  <a:pt x="3567415" y="378982"/>
                </a:cubicBezTo>
                <a:lnTo>
                  <a:pt x="3528835" y="378982"/>
                </a:lnTo>
                <a:lnTo>
                  <a:pt x="3528835" y="501751"/>
                </a:lnTo>
                <a:lnTo>
                  <a:pt x="3518385" y="501751"/>
                </a:lnTo>
                <a:lnTo>
                  <a:pt x="3518385" y="369117"/>
                </a:lnTo>
                <a:lnTo>
                  <a:pt x="3568001" y="369117"/>
                </a:lnTo>
                <a:cubicBezTo>
                  <a:pt x="3568456" y="357723"/>
                  <a:pt x="3568684" y="347533"/>
                  <a:pt x="3568684" y="338547"/>
                </a:cubicBezTo>
                <a:lnTo>
                  <a:pt x="3506860" y="338547"/>
                </a:lnTo>
                <a:close/>
                <a:moveTo>
                  <a:pt x="4002774" y="327999"/>
                </a:moveTo>
                <a:lnTo>
                  <a:pt x="4099857" y="327999"/>
                </a:lnTo>
                <a:lnTo>
                  <a:pt x="4099857" y="337571"/>
                </a:lnTo>
                <a:lnTo>
                  <a:pt x="4013029" y="337571"/>
                </a:lnTo>
                <a:lnTo>
                  <a:pt x="4013029" y="486613"/>
                </a:lnTo>
                <a:lnTo>
                  <a:pt x="4102591" y="486613"/>
                </a:lnTo>
                <a:lnTo>
                  <a:pt x="4102591" y="496184"/>
                </a:lnTo>
                <a:lnTo>
                  <a:pt x="4002774" y="496184"/>
                </a:lnTo>
                <a:close/>
                <a:moveTo>
                  <a:pt x="2730145" y="327315"/>
                </a:moveTo>
                <a:lnTo>
                  <a:pt x="2739521" y="330343"/>
                </a:lnTo>
                <a:cubicBezTo>
                  <a:pt x="2732879" y="349421"/>
                  <a:pt x="2724903" y="369020"/>
                  <a:pt x="2715592" y="389139"/>
                </a:cubicBezTo>
                <a:cubicBezTo>
                  <a:pt x="2722624" y="388619"/>
                  <a:pt x="2730275" y="388163"/>
                  <a:pt x="2738544" y="387772"/>
                </a:cubicBezTo>
                <a:cubicBezTo>
                  <a:pt x="2740628" y="383149"/>
                  <a:pt x="2743655" y="375922"/>
                  <a:pt x="2747627" y="366090"/>
                </a:cubicBezTo>
                <a:cubicBezTo>
                  <a:pt x="2748083" y="365048"/>
                  <a:pt x="2748409" y="364267"/>
                  <a:pt x="2748604" y="363746"/>
                </a:cubicBezTo>
                <a:lnTo>
                  <a:pt x="2757785" y="367359"/>
                </a:lnTo>
                <a:cubicBezTo>
                  <a:pt x="2745544" y="395618"/>
                  <a:pt x="2732684" y="421500"/>
                  <a:pt x="2719206" y="445006"/>
                </a:cubicBezTo>
                <a:cubicBezTo>
                  <a:pt x="2729429" y="443834"/>
                  <a:pt x="2738414" y="442955"/>
                  <a:pt x="2746163" y="442369"/>
                </a:cubicBezTo>
                <a:cubicBezTo>
                  <a:pt x="2743949" y="435662"/>
                  <a:pt x="2741800" y="429379"/>
                  <a:pt x="2739716" y="423519"/>
                </a:cubicBezTo>
                <a:lnTo>
                  <a:pt x="2747921" y="420979"/>
                </a:lnTo>
                <a:cubicBezTo>
                  <a:pt x="2754367" y="439927"/>
                  <a:pt x="2758794" y="453177"/>
                  <a:pt x="2761203" y="460730"/>
                </a:cubicBezTo>
                <a:lnTo>
                  <a:pt x="2752609" y="463368"/>
                </a:lnTo>
                <a:cubicBezTo>
                  <a:pt x="2752478" y="462847"/>
                  <a:pt x="2752251" y="462065"/>
                  <a:pt x="2751925" y="461023"/>
                </a:cubicBezTo>
                <a:cubicBezTo>
                  <a:pt x="2750623" y="456466"/>
                  <a:pt x="2749581" y="452982"/>
                  <a:pt x="2748799" y="450573"/>
                </a:cubicBezTo>
                <a:cubicBezTo>
                  <a:pt x="2730568" y="452005"/>
                  <a:pt x="2717220" y="453536"/>
                  <a:pt x="2708755" y="455163"/>
                </a:cubicBezTo>
                <a:lnTo>
                  <a:pt x="2705337" y="447155"/>
                </a:lnTo>
                <a:cubicBezTo>
                  <a:pt x="2707876" y="445462"/>
                  <a:pt x="2710221" y="442987"/>
                  <a:pt x="2712369" y="439732"/>
                </a:cubicBezTo>
                <a:cubicBezTo>
                  <a:pt x="2718750" y="429314"/>
                  <a:pt x="2726205" y="414859"/>
                  <a:pt x="2734735" y="396367"/>
                </a:cubicBezTo>
                <a:cubicBezTo>
                  <a:pt x="2721517" y="396823"/>
                  <a:pt x="2712043" y="397474"/>
                  <a:pt x="2706314" y="398320"/>
                </a:cubicBezTo>
                <a:lnTo>
                  <a:pt x="2703188" y="391581"/>
                </a:lnTo>
                <a:cubicBezTo>
                  <a:pt x="2705597" y="389693"/>
                  <a:pt x="2707518" y="387154"/>
                  <a:pt x="2708951" y="383963"/>
                </a:cubicBezTo>
                <a:cubicBezTo>
                  <a:pt x="2714550" y="372699"/>
                  <a:pt x="2721615" y="353816"/>
                  <a:pt x="2730145" y="327315"/>
                </a:cubicBezTo>
                <a:close/>
                <a:moveTo>
                  <a:pt x="4757123" y="327120"/>
                </a:moveTo>
                <a:lnTo>
                  <a:pt x="4841313" y="327120"/>
                </a:lnTo>
                <a:lnTo>
                  <a:pt x="4841313" y="388749"/>
                </a:lnTo>
                <a:lnTo>
                  <a:pt x="4757123" y="388749"/>
                </a:lnTo>
                <a:close/>
                <a:moveTo>
                  <a:pt x="5059263" y="326729"/>
                </a:moveTo>
                <a:lnTo>
                  <a:pt x="5135054" y="326729"/>
                </a:lnTo>
                <a:lnTo>
                  <a:pt x="5135054" y="336985"/>
                </a:lnTo>
                <a:lnTo>
                  <a:pt x="5100479" y="364332"/>
                </a:lnTo>
                <a:cubicBezTo>
                  <a:pt x="5101000" y="364722"/>
                  <a:pt x="5101749" y="365308"/>
                  <a:pt x="5102725" y="366090"/>
                </a:cubicBezTo>
                <a:cubicBezTo>
                  <a:pt x="5104288" y="367262"/>
                  <a:pt x="5105460" y="368141"/>
                  <a:pt x="5106241" y="368727"/>
                </a:cubicBezTo>
                <a:lnTo>
                  <a:pt x="5100675" y="373806"/>
                </a:lnTo>
                <a:lnTo>
                  <a:pt x="5139839" y="373806"/>
                </a:lnTo>
                <a:lnTo>
                  <a:pt x="5139839" y="382400"/>
                </a:lnTo>
                <a:lnTo>
                  <a:pt x="5128217" y="405548"/>
                </a:lnTo>
                <a:cubicBezTo>
                  <a:pt x="5125287" y="404246"/>
                  <a:pt x="5122227" y="403171"/>
                  <a:pt x="5119036" y="402325"/>
                </a:cubicBezTo>
                <a:lnTo>
                  <a:pt x="5130268" y="382205"/>
                </a:lnTo>
                <a:lnTo>
                  <a:pt x="5100284" y="382205"/>
                </a:lnTo>
                <a:lnTo>
                  <a:pt x="5100284" y="418928"/>
                </a:lnTo>
                <a:cubicBezTo>
                  <a:pt x="5100805" y="431169"/>
                  <a:pt x="5094391" y="437192"/>
                  <a:pt x="5081043" y="436997"/>
                </a:cubicBezTo>
                <a:cubicBezTo>
                  <a:pt x="5078895" y="437062"/>
                  <a:pt x="5076551" y="437127"/>
                  <a:pt x="5074011" y="437192"/>
                </a:cubicBezTo>
                <a:cubicBezTo>
                  <a:pt x="5072774" y="437192"/>
                  <a:pt x="5071439" y="437192"/>
                  <a:pt x="5070007" y="437192"/>
                </a:cubicBezTo>
                <a:cubicBezTo>
                  <a:pt x="5068769" y="437192"/>
                  <a:pt x="5066979" y="437192"/>
                  <a:pt x="5064635" y="437192"/>
                </a:cubicBezTo>
                <a:cubicBezTo>
                  <a:pt x="5063983" y="433611"/>
                  <a:pt x="5063203" y="430323"/>
                  <a:pt x="5062291" y="427328"/>
                </a:cubicBezTo>
                <a:cubicBezTo>
                  <a:pt x="5068346" y="427784"/>
                  <a:pt x="5074207" y="428012"/>
                  <a:pt x="5079871" y="428012"/>
                </a:cubicBezTo>
                <a:cubicBezTo>
                  <a:pt x="5087359" y="428272"/>
                  <a:pt x="5090940" y="425049"/>
                  <a:pt x="5090615" y="418342"/>
                </a:cubicBezTo>
                <a:lnTo>
                  <a:pt x="5090615" y="382205"/>
                </a:lnTo>
                <a:lnTo>
                  <a:pt x="5055454" y="382205"/>
                </a:lnTo>
                <a:lnTo>
                  <a:pt x="5055454" y="373806"/>
                </a:lnTo>
                <a:lnTo>
                  <a:pt x="5097451" y="373806"/>
                </a:lnTo>
                <a:cubicBezTo>
                  <a:pt x="5086903" y="365341"/>
                  <a:pt x="5077039" y="357723"/>
                  <a:pt x="5067858" y="350951"/>
                </a:cubicBezTo>
                <a:lnTo>
                  <a:pt x="5074011" y="344798"/>
                </a:lnTo>
                <a:cubicBezTo>
                  <a:pt x="5075248" y="345710"/>
                  <a:pt x="5077104" y="347044"/>
                  <a:pt x="5079578" y="348802"/>
                </a:cubicBezTo>
                <a:cubicBezTo>
                  <a:pt x="5085633" y="353100"/>
                  <a:pt x="5090191" y="356421"/>
                  <a:pt x="5093251" y="358765"/>
                </a:cubicBezTo>
                <a:lnTo>
                  <a:pt x="5123627" y="334933"/>
                </a:lnTo>
                <a:lnTo>
                  <a:pt x="5059263" y="334933"/>
                </a:lnTo>
                <a:close/>
                <a:moveTo>
                  <a:pt x="2809354" y="326729"/>
                </a:moveTo>
                <a:lnTo>
                  <a:pt x="2818925" y="329757"/>
                </a:lnTo>
                <a:cubicBezTo>
                  <a:pt x="2810786" y="350267"/>
                  <a:pt x="2802387" y="369410"/>
                  <a:pt x="2793727" y="387186"/>
                </a:cubicBezTo>
                <a:cubicBezTo>
                  <a:pt x="2802647" y="386470"/>
                  <a:pt x="2810656" y="385982"/>
                  <a:pt x="2817753" y="385721"/>
                </a:cubicBezTo>
                <a:cubicBezTo>
                  <a:pt x="2819641" y="381749"/>
                  <a:pt x="2822441" y="375564"/>
                  <a:pt x="2826153" y="367164"/>
                </a:cubicBezTo>
                <a:cubicBezTo>
                  <a:pt x="2827129" y="364885"/>
                  <a:pt x="2827878" y="363160"/>
                  <a:pt x="2828399" y="361988"/>
                </a:cubicBezTo>
                <a:lnTo>
                  <a:pt x="2837385" y="365601"/>
                </a:lnTo>
                <a:cubicBezTo>
                  <a:pt x="2825013" y="393014"/>
                  <a:pt x="2811795" y="418798"/>
                  <a:pt x="2797731" y="442955"/>
                </a:cubicBezTo>
                <a:cubicBezTo>
                  <a:pt x="2809191" y="441783"/>
                  <a:pt x="2818209" y="441001"/>
                  <a:pt x="2824785" y="440611"/>
                </a:cubicBezTo>
                <a:cubicBezTo>
                  <a:pt x="2823353" y="436053"/>
                  <a:pt x="2821204" y="429444"/>
                  <a:pt x="2818339" y="420784"/>
                </a:cubicBezTo>
                <a:lnTo>
                  <a:pt x="2826348" y="418342"/>
                </a:lnTo>
                <a:cubicBezTo>
                  <a:pt x="2832078" y="434751"/>
                  <a:pt x="2836538" y="448229"/>
                  <a:pt x="2839729" y="458777"/>
                </a:cubicBezTo>
                <a:lnTo>
                  <a:pt x="2831134" y="461414"/>
                </a:lnTo>
                <a:cubicBezTo>
                  <a:pt x="2830613" y="459851"/>
                  <a:pt x="2829897" y="457540"/>
                  <a:pt x="2828985" y="454480"/>
                </a:cubicBezTo>
                <a:cubicBezTo>
                  <a:pt x="2828269" y="452005"/>
                  <a:pt x="2827715" y="450182"/>
                  <a:pt x="2827325" y="449010"/>
                </a:cubicBezTo>
                <a:cubicBezTo>
                  <a:pt x="2807987" y="450182"/>
                  <a:pt x="2794671" y="451517"/>
                  <a:pt x="2787379" y="453015"/>
                </a:cubicBezTo>
                <a:lnTo>
                  <a:pt x="2783960" y="445201"/>
                </a:lnTo>
                <a:cubicBezTo>
                  <a:pt x="2786825" y="443118"/>
                  <a:pt x="2789169" y="440578"/>
                  <a:pt x="2790992" y="437583"/>
                </a:cubicBezTo>
                <a:cubicBezTo>
                  <a:pt x="2797569" y="426709"/>
                  <a:pt x="2805219" y="412222"/>
                  <a:pt x="2813944" y="394121"/>
                </a:cubicBezTo>
                <a:cubicBezTo>
                  <a:pt x="2801377" y="394641"/>
                  <a:pt x="2791513" y="395390"/>
                  <a:pt x="2784351" y="396367"/>
                </a:cubicBezTo>
                <a:lnTo>
                  <a:pt x="2781128" y="389530"/>
                </a:lnTo>
                <a:cubicBezTo>
                  <a:pt x="2783407" y="387902"/>
                  <a:pt x="2785360" y="385363"/>
                  <a:pt x="2786988" y="381912"/>
                </a:cubicBezTo>
                <a:cubicBezTo>
                  <a:pt x="2795778" y="363876"/>
                  <a:pt x="2803233" y="345482"/>
                  <a:pt x="2809354" y="326729"/>
                </a:cubicBezTo>
                <a:close/>
                <a:moveTo>
                  <a:pt x="4963451" y="325167"/>
                </a:moveTo>
                <a:lnTo>
                  <a:pt x="5044417" y="325167"/>
                </a:lnTo>
                <a:lnTo>
                  <a:pt x="5044417" y="382986"/>
                </a:lnTo>
                <a:lnTo>
                  <a:pt x="5008671" y="382986"/>
                </a:lnTo>
                <a:lnTo>
                  <a:pt x="5008671" y="399004"/>
                </a:lnTo>
                <a:lnTo>
                  <a:pt x="5047641" y="399004"/>
                </a:lnTo>
                <a:lnTo>
                  <a:pt x="5047641" y="406915"/>
                </a:lnTo>
                <a:lnTo>
                  <a:pt x="5008671" y="406915"/>
                </a:lnTo>
                <a:lnTo>
                  <a:pt x="5008671" y="425179"/>
                </a:lnTo>
                <a:cubicBezTo>
                  <a:pt x="5023581" y="424268"/>
                  <a:pt x="5037581" y="423258"/>
                  <a:pt x="5050668" y="422151"/>
                </a:cubicBezTo>
                <a:cubicBezTo>
                  <a:pt x="5050277" y="425342"/>
                  <a:pt x="5050082" y="428337"/>
                  <a:pt x="5050082" y="431137"/>
                </a:cubicBezTo>
                <a:cubicBezTo>
                  <a:pt x="5019154" y="432895"/>
                  <a:pt x="4988193" y="435044"/>
                  <a:pt x="4957199" y="437583"/>
                </a:cubicBezTo>
                <a:lnTo>
                  <a:pt x="4956027" y="428402"/>
                </a:lnTo>
                <a:cubicBezTo>
                  <a:pt x="4957655" y="428272"/>
                  <a:pt x="4960129" y="428109"/>
                  <a:pt x="4963451" y="427914"/>
                </a:cubicBezTo>
                <a:cubicBezTo>
                  <a:pt x="4979207" y="426937"/>
                  <a:pt x="4991123" y="426221"/>
                  <a:pt x="4999197" y="425765"/>
                </a:cubicBezTo>
                <a:lnTo>
                  <a:pt x="4999197" y="406915"/>
                </a:lnTo>
                <a:lnTo>
                  <a:pt x="4960618" y="406915"/>
                </a:lnTo>
                <a:lnTo>
                  <a:pt x="4960618" y="399004"/>
                </a:lnTo>
                <a:lnTo>
                  <a:pt x="4999197" y="399004"/>
                </a:lnTo>
                <a:lnTo>
                  <a:pt x="4999197" y="382986"/>
                </a:lnTo>
                <a:lnTo>
                  <a:pt x="4963451" y="382986"/>
                </a:lnTo>
                <a:close/>
                <a:moveTo>
                  <a:pt x="440048" y="325167"/>
                </a:moveTo>
                <a:lnTo>
                  <a:pt x="568189" y="325167"/>
                </a:lnTo>
                <a:lnTo>
                  <a:pt x="568189" y="393730"/>
                </a:lnTo>
                <a:lnTo>
                  <a:pt x="440048" y="393730"/>
                </a:lnTo>
                <a:close/>
                <a:moveTo>
                  <a:pt x="3467741" y="322139"/>
                </a:moveTo>
                <a:lnTo>
                  <a:pt x="3472137" y="333371"/>
                </a:lnTo>
                <a:cubicBezTo>
                  <a:pt x="3418549" y="338775"/>
                  <a:pt x="3371147" y="342226"/>
                  <a:pt x="3329931" y="343724"/>
                </a:cubicBezTo>
                <a:lnTo>
                  <a:pt x="3329931" y="374392"/>
                </a:lnTo>
                <a:lnTo>
                  <a:pt x="3483075" y="374392"/>
                </a:lnTo>
                <a:lnTo>
                  <a:pt x="3483075" y="384744"/>
                </a:lnTo>
                <a:lnTo>
                  <a:pt x="3329931" y="384744"/>
                </a:lnTo>
                <a:lnTo>
                  <a:pt x="3329931" y="390311"/>
                </a:lnTo>
                <a:cubicBezTo>
                  <a:pt x="3330061" y="417659"/>
                  <a:pt x="3328401" y="438657"/>
                  <a:pt x="3324950" y="453308"/>
                </a:cubicBezTo>
                <a:cubicBezTo>
                  <a:pt x="3321955" y="467958"/>
                  <a:pt x="3315346" y="484464"/>
                  <a:pt x="3305123" y="502826"/>
                </a:cubicBezTo>
                <a:cubicBezTo>
                  <a:pt x="3301803" y="499961"/>
                  <a:pt x="3298580" y="497421"/>
                  <a:pt x="3295455" y="495207"/>
                </a:cubicBezTo>
                <a:cubicBezTo>
                  <a:pt x="3304831" y="480622"/>
                  <a:pt x="3311049" y="466167"/>
                  <a:pt x="3314109" y="451843"/>
                </a:cubicBezTo>
                <a:cubicBezTo>
                  <a:pt x="3317365" y="437713"/>
                  <a:pt x="3318960" y="417203"/>
                  <a:pt x="3318895" y="390311"/>
                </a:cubicBezTo>
                <a:lnTo>
                  <a:pt x="3318895" y="333371"/>
                </a:lnTo>
                <a:cubicBezTo>
                  <a:pt x="3372222" y="331808"/>
                  <a:pt x="3421837" y="328064"/>
                  <a:pt x="3467741" y="322139"/>
                </a:cubicBezTo>
                <a:close/>
                <a:moveTo>
                  <a:pt x="3804019" y="318916"/>
                </a:moveTo>
                <a:lnTo>
                  <a:pt x="3815543" y="318916"/>
                </a:lnTo>
                <a:cubicBezTo>
                  <a:pt x="3815479" y="320999"/>
                  <a:pt x="3815381" y="323995"/>
                  <a:pt x="3815251" y="327901"/>
                </a:cubicBezTo>
                <a:cubicBezTo>
                  <a:pt x="3814990" y="337278"/>
                  <a:pt x="3814697" y="344245"/>
                  <a:pt x="3814371" y="348802"/>
                </a:cubicBezTo>
                <a:cubicBezTo>
                  <a:pt x="3822315" y="420882"/>
                  <a:pt x="3851649" y="467860"/>
                  <a:pt x="3902371" y="489738"/>
                </a:cubicBezTo>
                <a:cubicBezTo>
                  <a:pt x="3899701" y="492603"/>
                  <a:pt x="3897097" y="495891"/>
                  <a:pt x="3894557" y="499603"/>
                </a:cubicBezTo>
                <a:cubicBezTo>
                  <a:pt x="3844551" y="473492"/>
                  <a:pt x="3816357" y="431951"/>
                  <a:pt x="3809977" y="374978"/>
                </a:cubicBezTo>
                <a:cubicBezTo>
                  <a:pt x="3802879" y="430844"/>
                  <a:pt x="3774425" y="473167"/>
                  <a:pt x="3724614" y="501947"/>
                </a:cubicBezTo>
                <a:cubicBezTo>
                  <a:pt x="3721098" y="498040"/>
                  <a:pt x="3718363" y="495045"/>
                  <a:pt x="3716410" y="492961"/>
                </a:cubicBezTo>
                <a:cubicBezTo>
                  <a:pt x="3766351" y="464247"/>
                  <a:pt x="3794610" y="422379"/>
                  <a:pt x="3801186" y="367359"/>
                </a:cubicBezTo>
                <a:cubicBezTo>
                  <a:pt x="3802293" y="360588"/>
                  <a:pt x="3803042" y="353653"/>
                  <a:pt x="3803433" y="346556"/>
                </a:cubicBezTo>
                <a:cubicBezTo>
                  <a:pt x="3803823" y="340045"/>
                  <a:pt x="3804019" y="330831"/>
                  <a:pt x="3804019" y="318916"/>
                </a:cubicBezTo>
                <a:close/>
                <a:moveTo>
                  <a:pt x="908419" y="318916"/>
                </a:moveTo>
                <a:lnTo>
                  <a:pt x="919944" y="318916"/>
                </a:lnTo>
                <a:cubicBezTo>
                  <a:pt x="919879" y="320999"/>
                  <a:pt x="919781" y="323995"/>
                  <a:pt x="919651" y="327901"/>
                </a:cubicBezTo>
                <a:cubicBezTo>
                  <a:pt x="919390" y="337278"/>
                  <a:pt x="919097" y="344245"/>
                  <a:pt x="918772" y="348802"/>
                </a:cubicBezTo>
                <a:cubicBezTo>
                  <a:pt x="926716" y="420882"/>
                  <a:pt x="956049" y="467860"/>
                  <a:pt x="1006771" y="489738"/>
                </a:cubicBezTo>
                <a:cubicBezTo>
                  <a:pt x="1004101" y="492603"/>
                  <a:pt x="1001497" y="495891"/>
                  <a:pt x="998958" y="499603"/>
                </a:cubicBezTo>
                <a:cubicBezTo>
                  <a:pt x="948951" y="473492"/>
                  <a:pt x="920758" y="431951"/>
                  <a:pt x="914377" y="374978"/>
                </a:cubicBezTo>
                <a:cubicBezTo>
                  <a:pt x="907279" y="430844"/>
                  <a:pt x="878825" y="473167"/>
                  <a:pt x="829014" y="501947"/>
                </a:cubicBezTo>
                <a:cubicBezTo>
                  <a:pt x="825498" y="498040"/>
                  <a:pt x="822764" y="495045"/>
                  <a:pt x="820810" y="492961"/>
                </a:cubicBezTo>
                <a:cubicBezTo>
                  <a:pt x="870751" y="464247"/>
                  <a:pt x="899010" y="422379"/>
                  <a:pt x="905587" y="367359"/>
                </a:cubicBezTo>
                <a:cubicBezTo>
                  <a:pt x="906693" y="360588"/>
                  <a:pt x="907442" y="353653"/>
                  <a:pt x="907833" y="346556"/>
                </a:cubicBezTo>
                <a:cubicBezTo>
                  <a:pt x="908224" y="340045"/>
                  <a:pt x="908419" y="330831"/>
                  <a:pt x="908419" y="318916"/>
                </a:cubicBezTo>
                <a:close/>
                <a:moveTo>
                  <a:pt x="3117503" y="318525"/>
                </a:moveTo>
                <a:cubicBezTo>
                  <a:pt x="3126488" y="329724"/>
                  <a:pt x="3135213" y="341119"/>
                  <a:pt x="3143678" y="352709"/>
                </a:cubicBezTo>
                <a:lnTo>
                  <a:pt x="3133813" y="358960"/>
                </a:lnTo>
                <a:cubicBezTo>
                  <a:pt x="3124828" y="345937"/>
                  <a:pt x="3116428" y="334347"/>
                  <a:pt x="3108615" y="324190"/>
                </a:cubicBezTo>
                <a:close/>
                <a:moveTo>
                  <a:pt x="2765989" y="317744"/>
                </a:moveTo>
                <a:lnTo>
                  <a:pt x="2775951" y="317744"/>
                </a:lnTo>
                <a:lnTo>
                  <a:pt x="2775951" y="483194"/>
                </a:lnTo>
                <a:lnTo>
                  <a:pt x="2845589" y="483194"/>
                </a:lnTo>
                <a:lnTo>
                  <a:pt x="2845589" y="341966"/>
                </a:lnTo>
                <a:lnTo>
                  <a:pt x="2855551" y="341966"/>
                </a:lnTo>
                <a:lnTo>
                  <a:pt x="2855551" y="504193"/>
                </a:lnTo>
                <a:lnTo>
                  <a:pt x="2845589" y="504193"/>
                </a:lnTo>
                <a:lnTo>
                  <a:pt x="2845589" y="492766"/>
                </a:lnTo>
                <a:lnTo>
                  <a:pt x="2686975" y="492766"/>
                </a:lnTo>
                <a:lnTo>
                  <a:pt x="2686975" y="341966"/>
                </a:lnTo>
                <a:lnTo>
                  <a:pt x="2696937" y="341966"/>
                </a:lnTo>
                <a:lnTo>
                  <a:pt x="2696937" y="483194"/>
                </a:lnTo>
                <a:lnTo>
                  <a:pt x="2765989" y="483194"/>
                </a:lnTo>
                <a:close/>
                <a:moveTo>
                  <a:pt x="317423" y="317744"/>
                </a:moveTo>
                <a:lnTo>
                  <a:pt x="328068" y="317744"/>
                </a:lnTo>
                <a:lnTo>
                  <a:pt x="328068" y="370582"/>
                </a:lnTo>
                <a:lnTo>
                  <a:pt x="378856" y="355151"/>
                </a:lnTo>
                <a:cubicBezTo>
                  <a:pt x="378270" y="381261"/>
                  <a:pt x="377554" y="400404"/>
                  <a:pt x="376707" y="412580"/>
                </a:cubicBezTo>
                <a:cubicBezTo>
                  <a:pt x="375861" y="423258"/>
                  <a:pt x="373875" y="430421"/>
                  <a:pt x="370749" y="434067"/>
                </a:cubicBezTo>
                <a:cubicBezTo>
                  <a:pt x="367819" y="437909"/>
                  <a:pt x="362383" y="439927"/>
                  <a:pt x="354439" y="440122"/>
                </a:cubicBezTo>
                <a:cubicBezTo>
                  <a:pt x="351379" y="440253"/>
                  <a:pt x="346918" y="440318"/>
                  <a:pt x="341058" y="440318"/>
                </a:cubicBezTo>
                <a:cubicBezTo>
                  <a:pt x="340798" y="437388"/>
                  <a:pt x="340082" y="433937"/>
                  <a:pt x="338910" y="429965"/>
                </a:cubicBezTo>
                <a:cubicBezTo>
                  <a:pt x="340798" y="430095"/>
                  <a:pt x="342784" y="430193"/>
                  <a:pt x="344867" y="430258"/>
                </a:cubicBezTo>
                <a:cubicBezTo>
                  <a:pt x="345844" y="430323"/>
                  <a:pt x="346951" y="430356"/>
                  <a:pt x="348188" y="430356"/>
                </a:cubicBezTo>
                <a:cubicBezTo>
                  <a:pt x="349165" y="430356"/>
                  <a:pt x="350727" y="430356"/>
                  <a:pt x="352876" y="430356"/>
                </a:cubicBezTo>
                <a:cubicBezTo>
                  <a:pt x="361536" y="431072"/>
                  <a:pt x="365996" y="425407"/>
                  <a:pt x="366257" y="413361"/>
                </a:cubicBezTo>
                <a:cubicBezTo>
                  <a:pt x="367299" y="394283"/>
                  <a:pt x="367917" y="379340"/>
                  <a:pt x="368112" y="368531"/>
                </a:cubicBezTo>
                <a:lnTo>
                  <a:pt x="328068" y="380935"/>
                </a:lnTo>
                <a:lnTo>
                  <a:pt x="328068" y="463563"/>
                </a:lnTo>
                <a:lnTo>
                  <a:pt x="317423" y="463563"/>
                </a:lnTo>
                <a:lnTo>
                  <a:pt x="317423" y="384158"/>
                </a:lnTo>
                <a:lnTo>
                  <a:pt x="279429" y="395781"/>
                </a:lnTo>
                <a:lnTo>
                  <a:pt x="279429" y="468544"/>
                </a:lnTo>
                <a:cubicBezTo>
                  <a:pt x="279364" y="476488"/>
                  <a:pt x="280764" y="481697"/>
                  <a:pt x="283629" y="484171"/>
                </a:cubicBezTo>
                <a:cubicBezTo>
                  <a:pt x="286299" y="486841"/>
                  <a:pt x="291964" y="488110"/>
                  <a:pt x="300624" y="487980"/>
                </a:cubicBezTo>
                <a:lnTo>
                  <a:pt x="350044" y="487980"/>
                </a:lnTo>
                <a:cubicBezTo>
                  <a:pt x="365671" y="488631"/>
                  <a:pt x="374200" y="483292"/>
                  <a:pt x="375633" y="471962"/>
                </a:cubicBezTo>
                <a:cubicBezTo>
                  <a:pt x="377521" y="463237"/>
                  <a:pt x="378921" y="454382"/>
                  <a:pt x="379833" y="445397"/>
                </a:cubicBezTo>
                <a:cubicBezTo>
                  <a:pt x="383414" y="447024"/>
                  <a:pt x="386832" y="448164"/>
                  <a:pt x="390088" y="448815"/>
                </a:cubicBezTo>
                <a:cubicBezTo>
                  <a:pt x="388851" y="459298"/>
                  <a:pt x="387386" y="468349"/>
                  <a:pt x="385693" y="475967"/>
                </a:cubicBezTo>
                <a:cubicBezTo>
                  <a:pt x="383935" y="484171"/>
                  <a:pt x="380647" y="489868"/>
                  <a:pt x="375828" y="493059"/>
                </a:cubicBezTo>
                <a:cubicBezTo>
                  <a:pt x="371075" y="496379"/>
                  <a:pt x="363489" y="498007"/>
                  <a:pt x="353072" y="497942"/>
                </a:cubicBezTo>
                <a:lnTo>
                  <a:pt x="297303" y="497942"/>
                </a:lnTo>
                <a:cubicBezTo>
                  <a:pt x="277378" y="498919"/>
                  <a:pt x="267905" y="490194"/>
                  <a:pt x="268881" y="471767"/>
                </a:cubicBezTo>
                <a:lnTo>
                  <a:pt x="268881" y="399004"/>
                </a:lnTo>
                <a:lnTo>
                  <a:pt x="251106" y="404376"/>
                </a:lnTo>
                <a:lnTo>
                  <a:pt x="249445" y="394316"/>
                </a:lnTo>
                <a:lnTo>
                  <a:pt x="268881" y="388553"/>
                </a:lnTo>
                <a:lnTo>
                  <a:pt x="268881" y="340598"/>
                </a:lnTo>
                <a:lnTo>
                  <a:pt x="279429" y="340598"/>
                </a:lnTo>
                <a:lnTo>
                  <a:pt x="279429" y="385330"/>
                </a:lnTo>
                <a:lnTo>
                  <a:pt x="317423" y="373806"/>
                </a:lnTo>
                <a:close/>
                <a:moveTo>
                  <a:pt x="245636" y="317353"/>
                </a:moveTo>
                <a:lnTo>
                  <a:pt x="256282" y="320381"/>
                </a:lnTo>
                <a:cubicBezTo>
                  <a:pt x="250552" y="336073"/>
                  <a:pt x="243943" y="351798"/>
                  <a:pt x="236455" y="367555"/>
                </a:cubicBezTo>
                <a:lnTo>
                  <a:pt x="236455" y="503998"/>
                </a:lnTo>
                <a:lnTo>
                  <a:pt x="225809" y="503998"/>
                </a:lnTo>
                <a:lnTo>
                  <a:pt x="225809" y="388163"/>
                </a:lnTo>
                <a:cubicBezTo>
                  <a:pt x="218517" y="401576"/>
                  <a:pt x="211257" y="413101"/>
                  <a:pt x="204029" y="422737"/>
                </a:cubicBezTo>
                <a:cubicBezTo>
                  <a:pt x="202857" y="419742"/>
                  <a:pt x="201327" y="416194"/>
                  <a:pt x="199439" y="412092"/>
                </a:cubicBezTo>
                <a:cubicBezTo>
                  <a:pt x="199179" y="411571"/>
                  <a:pt x="198983" y="411180"/>
                  <a:pt x="198853" y="410920"/>
                </a:cubicBezTo>
                <a:cubicBezTo>
                  <a:pt x="218582" y="383703"/>
                  <a:pt x="234176" y="352514"/>
                  <a:pt x="245636" y="317353"/>
                </a:cubicBezTo>
                <a:close/>
                <a:moveTo>
                  <a:pt x="4910658" y="317158"/>
                </a:moveTo>
                <a:lnTo>
                  <a:pt x="4921499" y="317158"/>
                </a:lnTo>
                <a:lnTo>
                  <a:pt x="4921499" y="476748"/>
                </a:lnTo>
                <a:cubicBezTo>
                  <a:pt x="4922411" y="492831"/>
                  <a:pt x="4913947" y="500840"/>
                  <a:pt x="4896105" y="500775"/>
                </a:cubicBezTo>
                <a:cubicBezTo>
                  <a:pt x="4892655" y="500905"/>
                  <a:pt x="4888976" y="501002"/>
                  <a:pt x="4885069" y="501068"/>
                </a:cubicBezTo>
                <a:cubicBezTo>
                  <a:pt x="4883181" y="501133"/>
                  <a:pt x="4881129" y="501165"/>
                  <a:pt x="4878916" y="501165"/>
                </a:cubicBezTo>
                <a:cubicBezTo>
                  <a:pt x="4877027" y="501165"/>
                  <a:pt x="4874293" y="501165"/>
                  <a:pt x="4870712" y="501165"/>
                </a:cubicBezTo>
                <a:cubicBezTo>
                  <a:pt x="4870191" y="496803"/>
                  <a:pt x="4869507" y="493059"/>
                  <a:pt x="4868661" y="489933"/>
                </a:cubicBezTo>
                <a:cubicBezTo>
                  <a:pt x="4874195" y="490389"/>
                  <a:pt x="4882335" y="490617"/>
                  <a:pt x="4893078" y="490617"/>
                </a:cubicBezTo>
                <a:cubicBezTo>
                  <a:pt x="4899654" y="490682"/>
                  <a:pt x="4904212" y="489575"/>
                  <a:pt x="4906751" y="487296"/>
                </a:cubicBezTo>
                <a:cubicBezTo>
                  <a:pt x="4909421" y="485148"/>
                  <a:pt x="4910723" y="481371"/>
                  <a:pt x="4910658" y="475967"/>
                </a:cubicBezTo>
                <a:close/>
                <a:moveTo>
                  <a:pt x="1802825" y="317158"/>
                </a:moveTo>
                <a:lnTo>
                  <a:pt x="1813666" y="317158"/>
                </a:lnTo>
                <a:lnTo>
                  <a:pt x="1813666" y="359546"/>
                </a:lnTo>
                <a:lnTo>
                  <a:pt x="1837888" y="359546"/>
                </a:lnTo>
                <a:lnTo>
                  <a:pt x="1837888" y="369801"/>
                </a:lnTo>
                <a:lnTo>
                  <a:pt x="1813666" y="369801"/>
                </a:lnTo>
                <a:lnTo>
                  <a:pt x="1813666" y="471376"/>
                </a:lnTo>
                <a:cubicBezTo>
                  <a:pt x="1814382" y="491040"/>
                  <a:pt x="1805592" y="500709"/>
                  <a:pt x="1787296" y="500384"/>
                </a:cubicBezTo>
                <a:cubicBezTo>
                  <a:pt x="1781761" y="500514"/>
                  <a:pt x="1773101" y="500579"/>
                  <a:pt x="1761316" y="500579"/>
                </a:cubicBezTo>
                <a:cubicBezTo>
                  <a:pt x="1761251" y="498105"/>
                  <a:pt x="1760437" y="494101"/>
                  <a:pt x="1758874" y="488566"/>
                </a:cubicBezTo>
                <a:cubicBezTo>
                  <a:pt x="1766883" y="489087"/>
                  <a:pt x="1775347" y="489347"/>
                  <a:pt x="1784268" y="489347"/>
                </a:cubicBezTo>
                <a:cubicBezTo>
                  <a:pt x="1791625" y="489412"/>
                  <a:pt x="1796509" y="488078"/>
                  <a:pt x="1798918" y="485343"/>
                </a:cubicBezTo>
                <a:cubicBezTo>
                  <a:pt x="1801588" y="482738"/>
                  <a:pt x="1802890" y="477627"/>
                  <a:pt x="1802825" y="470009"/>
                </a:cubicBezTo>
                <a:lnTo>
                  <a:pt x="1802825" y="369801"/>
                </a:lnTo>
                <a:lnTo>
                  <a:pt x="1737680" y="369801"/>
                </a:lnTo>
                <a:lnTo>
                  <a:pt x="1737680" y="359546"/>
                </a:lnTo>
                <a:lnTo>
                  <a:pt x="1802825" y="359546"/>
                </a:lnTo>
                <a:close/>
                <a:moveTo>
                  <a:pt x="1555086" y="316572"/>
                </a:moveTo>
                <a:lnTo>
                  <a:pt x="1565732" y="319307"/>
                </a:lnTo>
                <a:cubicBezTo>
                  <a:pt x="1562216" y="329659"/>
                  <a:pt x="1558602" y="339263"/>
                  <a:pt x="1554891" y="348119"/>
                </a:cubicBezTo>
                <a:lnTo>
                  <a:pt x="1619548" y="348119"/>
                </a:lnTo>
                <a:cubicBezTo>
                  <a:pt x="1618766" y="393697"/>
                  <a:pt x="1617562" y="433383"/>
                  <a:pt x="1615934" y="467177"/>
                </a:cubicBezTo>
                <a:cubicBezTo>
                  <a:pt x="1615934" y="489054"/>
                  <a:pt x="1604800" y="499928"/>
                  <a:pt x="1582531" y="499798"/>
                </a:cubicBezTo>
                <a:cubicBezTo>
                  <a:pt x="1578559" y="499928"/>
                  <a:pt x="1574132" y="500026"/>
                  <a:pt x="1569248" y="500091"/>
                </a:cubicBezTo>
                <a:cubicBezTo>
                  <a:pt x="1566904" y="500156"/>
                  <a:pt x="1564332" y="500189"/>
                  <a:pt x="1561533" y="500189"/>
                </a:cubicBezTo>
                <a:cubicBezTo>
                  <a:pt x="1559058" y="500189"/>
                  <a:pt x="1555640" y="500189"/>
                  <a:pt x="1551277" y="500189"/>
                </a:cubicBezTo>
                <a:cubicBezTo>
                  <a:pt x="1550626" y="496412"/>
                  <a:pt x="1549780" y="492733"/>
                  <a:pt x="1548738" y="489152"/>
                </a:cubicBezTo>
                <a:cubicBezTo>
                  <a:pt x="1558961" y="489543"/>
                  <a:pt x="1569606" y="489738"/>
                  <a:pt x="1580676" y="489738"/>
                </a:cubicBezTo>
                <a:cubicBezTo>
                  <a:pt x="1597149" y="490584"/>
                  <a:pt x="1605418" y="482673"/>
                  <a:pt x="1605483" y="466005"/>
                </a:cubicBezTo>
                <a:cubicBezTo>
                  <a:pt x="1606655" y="444973"/>
                  <a:pt x="1607730" y="409031"/>
                  <a:pt x="1608706" y="358179"/>
                </a:cubicBezTo>
                <a:lnTo>
                  <a:pt x="1550691" y="358179"/>
                </a:lnTo>
                <a:cubicBezTo>
                  <a:pt x="1545352" y="370941"/>
                  <a:pt x="1539883" y="381945"/>
                  <a:pt x="1534283" y="391191"/>
                </a:cubicBezTo>
                <a:cubicBezTo>
                  <a:pt x="1532069" y="389432"/>
                  <a:pt x="1529009" y="387479"/>
                  <a:pt x="1525102" y="385330"/>
                </a:cubicBezTo>
                <a:cubicBezTo>
                  <a:pt x="1537018" y="366122"/>
                  <a:pt x="1547013" y="343203"/>
                  <a:pt x="1555086" y="316572"/>
                </a:cubicBezTo>
                <a:close/>
                <a:moveTo>
                  <a:pt x="1475877" y="316572"/>
                </a:moveTo>
                <a:lnTo>
                  <a:pt x="1486719" y="318916"/>
                </a:lnTo>
                <a:cubicBezTo>
                  <a:pt x="1485937" y="321260"/>
                  <a:pt x="1484602" y="325362"/>
                  <a:pt x="1482714" y="331222"/>
                </a:cubicBezTo>
                <a:cubicBezTo>
                  <a:pt x="1480175" y="339231"/>
                  <a:pt x="1478319" y="344993"/>
                  <a:pt x="1477147" y="348509"/>
                </a:cubicBezTo>
                <a:lnTo>
                  <a:pt x="1516898" y="348509"/>
                </a:lnTo>
                <a:lnTo>
                  <a:pt x="1516898" y="500189"/>
                </a:lnTo>
                <a:lnTo>
                  <a:pt x="1506545" y="500189"/>
                </a:lnTo>
                <a:lnTo>
                  <a:pt x="1506545" y="484171"/>
                </a:lnTo>
                <a:lnTo>
                  <a:pt x="1456734" y="484171"/>
                </a:lnTo>
                <a:lnTo>
                  <a:pt x="1456734" y="501556"/>
                </a:lnTo>
                <a:lnTo>
                  <a:pt x="1446284" y="501556"/>
                </a:lnTo>
                <a:lnTo>
                  <a:pt x="1446284" y="348509"/>
                </a:lnTo>
                <a:lnTo>
                  <a:pt x="1466696" y="348509"/>
                </a:lnTo>
                <a:cubicBezTo>
                  <a:pt x="1470538" y="336399"/>
                  <a:pt x="1473598" y="325753"/>
                  <a:pt x="1475877" y="316572"/>
                </a:cubicBezTo>
                <a:close/>
                <a:moveTo>
                  <a:pt x="116812" y="316572"/>
                </a:moveTo>
                <a:lnTo>
                  <a:pt x="127457" y="319307"/>
                </a:lnTo>
                <a:cubicBezTo>
                  <a:pt x="123941" y="329659"/>
                  <a:pt x="120328" y="339263"/>
                  <a:pt x="116616" y="348119"/>
                </a:cubicBezTo>
                <a:lnTo>
                  <a:pt x="181273" y="348119"/>
                </a:lnTo>
                <a:cubicBezTo>
                  <a:pt x="180491" y="393697"/>
                  <a:pt x="179287" y="433383"/>
                  <a:pt x="177659" y="467177"/>
                </a:cubicBezTo>
                <a:cubicBezTo>
                  <a:pt x="177659" y="489054"/>
                  <a:pt x="166525" y="499928"/>
                  <a:pt x="144256" y="499798"/>
                </a:cubicBezTo>
                <a:cubicBezTo>
                  <a:pt x="140285" y="499928"/>
                  <a:pt x="135857" y="500026"/>
                  <a:pt x="130973" y="500091"/>
                </a:cubicBezTo>
                <a:cubicBezTo>
                  <a:pt x="128629" y="500156"/>
                  <a:pt x="126057" y="500189"/>
                  <a:pt x="123258" y="500189"/>
                </a:cubicBezTo>
                <a:cubicBezTo>
                  <a:pt x="120783" y="500189"/>
                  <a:pt x="117365" y="500189"/>
                  <a:pt x="113002" y="500189"/>
                </a:cubicBezTo>
                <a:cubicBezTo>
                  <a:pt x="112351" y="496412"/>
                  <a:pt x="111505" y="492733"/>
                  <a:pt x="110463" y="489152"/>
                </a:cubicBezTo>
                <a:cubicBezTo>
                  <a:pt x="120686" y="489543"/>
                  <a:pt x="131332" y="489738"/>
                  <a:pt x="142401" y="489738"/>
                </a:cubicBezTo>
                <a:cubicBezTo>
                  <a:pt x="158874" y="490584"/>
                  <a:pt x="167143" y="482673"/>
                  <a:pt x="167208" y="466005"/>
                </a:cubicBezTo>
                <a:cubicBezTo>
                  <a:pt x="168380" y="444973"/>
                  <a:pt x="169455" y="409031"/>
                  <a:pt x="170431" y="358179"/>
                </a:cubicBezTo>
                <a:lnTo>
                  <a:pt x="112416" y="358179"/>
                </a:lnTo>
                <a:cubicBezTo>
                  <a:pt x="107077" y="370941"/>
                  <a:pt x="101608" y="381945"/>
                  <a:pt x="96008" y="391191"/>
                </a:cubicBezTo>
                <a:cubicBezTo>
                  <a:pt x="93794" y="389432"/>
                  <a:pt x="90734" y="387479"/>
                  <a:pt x="86827" y="385330"/>
                </a:cubicBezTo>
                <a:cubicBezTo>
                  <a:pt x="98743" y="366122"/>
                  <a:pt x="108738" y="343203"/>
                  <a:pt x="116812" y="316572"/>
                </a:cubicBezTo>
                <a:close/>
                <a:moveTo>
                  <a:pt x="37602" y="316572"/>
                </a:moveTo>
                <a:lnTo>
                  <a:pt x="48444" y="318916"/>
                </a:lnTo>
                <a:cubicBezTo>
                  <a:pt x="47662" y="321260"/>
                  <a:pt x="46327" y="325362"/>
                  <a:pt x="44439" y="331222"/>
                </a:cubicBezTo>
                <a:cubicBezTo>
                  <a:pt x="41900" y="339231"/>
                  <a:pt x="40044" y="344993"/>
                  <a:pt x="38872" y="348509"/>
                </a:cubicBezTo>
                <a:lnTo>
                  <a:pt x="78623" y="348509"/>
                </a:lnTo>
                <a:lnTo>
                  <a:pt x="78623" y="500189"/>
                </a:lnTo>
                <a:lnTo>
                  <a:pt x="68270" y="500189"/>
                </a:lnTo>
                <a:lnTo>
                  <a:pt x="68270" y="484171"/>
                </a:lnTo>
                <a:lnTo>
                  <a:pt x="18459" y="484171"/>
                </a:lnTo>
                <a:lnTo>
                  <a:pt x="18459" y="501556"/>
                </a:lnTo>
                <a:lnTo>
                  <a:pt x="8009" y="501556"/>
                </a:lnTo>
                <a:lnTo>
                  <a:pt x="8009" y="348509"/>
                </a:lnTo>
                <a:lnTo>
                  <a:pt x="28422" y="348509"/>
                </a:lnTo>
                <a:cubicBezTo>
                  <a:pt x="32263" y="336399"/>
                  <a:pt x="35323" y="325753"/>
                  <a:pt x="37602" y="316572"/>
                </a:cubicBezTo>
                <a:close/>
                <a:moveTo>
                  <a:pt x="3237830" y="316376"/>
                </a:moveTo>
                <a:lnTo>
                  <a:pt x="3248671" y="316376"/>
                </a:lnTo>
                <a:lnTo>
                  <a:pt x="3248671" y="353979"/>
                </a:lnTo>
                <a:lnTo>
                  <a:pt x="3282660" y="353979"/>
                </a:lnTo>
                <a:lnTo>
                  <a:pt x="3282660" y="363941"/>
                </a:lnTo>
                <a:lnTo>
                  <a:pt x="3248671" y="363941"/>
                </a:lnTo>
                <a:lnTo>
                  <a:pt x="3248671" y="444127"/>
                </a:lnTo>
                <a:cubicBezTo>
                  <a:pt x="3249387" y="460665"/>
                  <a:pt x="3240988" y="468870"/>
                  <a:pt x="3223473" y="468739"/>
                </a:cubicBezTo>
                <a:cubicBezTo>
                  <a:pt x="3216636" y="468870"/>
                  <a:pt x="3208562" y="468935"/>
                  <a:pt x="3199251" y="468935"/>
                </a:cubicBezTo>
                <a:cubicBezTo>
                  <a:pt x="3198665" y="464702"/>
                  <a:pt x="3197884" y="460926"/>
                  <a:pt x="3196907" y="457605"/>
                </a:cubicBezTo>
                <a:cubicBezTo>
                  <a:pt x="3201725" y="457866"/>
                  <a:pt x="3205697" y="458028"/>
                  <a:pt x="3208823" y="458093"/>
                </a:cubicBezTo>
                <a:cubicBezTo>
                  <a:pt x="3210320" y="458159"/>
                  <a:pt x="3211948" y="458191"/>
                  <a:pt x="3213706" y="458191"/>
                </a:cubicBezTo>
                <a:cubicBezTo>
                  <a:pt x="3215139" y="458191"/>
                  <a:pt x="3217515" y="458191"/>
                  <a:pt x="3220836" y="458191"/>
                </a:cubicBezTo>
                <a:cubicBezTo>
                  <a:pt x="3227738" y="458256"/>
                  <a:pt x="3232263" y="457247"/>
                  <a:pt x="3234412" y="455163"/>
                </a:cubicBezTo>
                <a:cubicBezTo>
                  <a:pt x="3236756" y="453210"/>
                  <a:pt x="3237895" y="449206"/>
                  <a:pt x="3237830" y="443150"/>
                </a:cubicBezTo>
                <a:lnTo>
                  <a:pt x="3237830" y="363941"/>
                </a:lnTo>
                <a:lnTo>
                  <a:pt x="3155886" y="363941"/>
                </a:lnTo>
                <a:lnTo>
                  <a:pt x="3155886" y="353979"/>
                </a:lnTo>
                <a:lnTo>
                  <a:pt x="3237830" y="353979"/>
                </a:lnTo>
                <a:close/>
                <a:moveTo>
                  <a:pt x="2305431" y="315790"/>
                </a:moveTo>
                <a:lnTo>
                  <a:pt x="2315784" y="315790"/>
                </a:lnTo>
                <a:lnTo>
                  <a:pt x="2315784" y="336789"/>
                </a:lnTo>
                <a:lnTo>
                  <a:pt x="2407397" y="336789"/>
                </a:lnTo>
                <a:lnTo>
                  <a:pt x="2407397" y="315790"/>
                </a:lnTo>
                <a:lnTo>
                  <a:pt x="2417750" y="315790"/>
                </a:lnTo>
                <a:lnTo>
                  <a:pt x="2417750" y="336789"/>
                </a:lnTo>
                <a:lnTo>
                  <a:pt x="2454961" y="336789"/>
                </a:lnTo>
                <a:lnTo>
                  <a:pt x="2454961" y="346361"/>
                </a:lnTo>
                <a:lnTo>
                  <a:pt x="2417750" y="346361"/>
                </a:lnTo>
                <a:lnTo>
                  <a:pt x="2417750" y="412385"/>
                </a:lnTo>
                <a:lnTo>
                  <a:pt x="2366767" y="412385"/>
                </a:lnTo>
                <a:lnTo>
                  <a:pt x="2366767" y="436411"/>
                </a:lnTo>
                <a:lnTo>
                  <a:pt x="2453789" y="436411"/>
                </a:lnTo>
                <a:lnTo>
                  <a:pt x="2453789" y="445983"/>
                </a:lnTo>
                <a:lnTo>
                  <a:pt x="2373409" y="445983"/>
                </a:lnTo>
                <a:cubicBezTo>
                  <a:pt x="2397370" y="465581"/>
                  <a:pt x="2424977" y="479385"/>
                  <a:pt x="2456231" y="487394"/>
                </a:cubicBezTo>
                <a:cubicBezTo>
                  <a:pt x="2454083" y="490519"/>
                  <a:pt x="2451934" y="494166"/>
                  <a:pt x="2449785" y="498333"/>
                </a:cubicBezTo>
                <a:cubicBezTo>
                  <a:pt x="2414494" y="486482"/>
                  <a:pt x="2386822" y="470562"/>
                  <a:pt x="2366767" y="450573"/>
                </a:cubicBezTo>
                <a:lnTo>
                  <a:pt x="2366767" y="504779"/>
                </a:lnTo>
                <a:lnTo>
                  <a:pt x="2356414" y="504779"/>
                </a:lnTo>
                <a:lnTo>
                  <a:pt x="2356414" y="450573"/>
                </a:lnTo>
                <a:cubicBezTo>
                  <a:pt x="2336229" y="470888"/>
                  <a:pt x="2308361" y="487361"/>
                  <a:pt x="2272810" y="499993"/>
                </a:cubicBezTo>
                <a:cubicBezTo>
                  <a:pt x="2270792" y="496086"/>
                  <a:pt x="2268708" y="492538"/>
                  <a:pt x="2266559" y="489347"/>
                </a:cubicBezTo>
                <a:cubicBezTo>
                  <a:pt x="2299115" y="479971"/>
                  <a:pt x="2326788" y="465516"/>
                  <a:pt x="2349577" y="445983"/>
                </a:cubicBezTo>
                <a:lnTo>
                  <a:pt x="2269587" y="445983"/>
                </a:lnTo>
                <a:lnTo>
                  <a:pt x="2269587" y="436411"/>
                </a:lnTo>
                <a:lnTo>
                  <a:pt x="2356414" y="436411"/>
                </a:lnTo>
                <a:lnTo>
                  <a:pt x="2356414" y="412385"/>
                </a:lnTo>
                <a:lnTo>
                  <a:pt x="2305431" y="412385"/>
                </a:lnTo>
                <a:lnTo>
                  <a:pt x="2305431" y="346361"/>
                </a:lnTo>
                <a:lnTo>
                  <a:pt x="2268220" y="346361"/>
                </a:lnTo>
                <a:lnTo>
                  <a:pt x="2268220" y="336789"/>
                </a:lnTo>
                <a:lnTo>
                  <a:pt x="2305431" y="336789"/>
                </a:lnTo>
                <a:close/>
                <a:moveTo>
                  <a:pt x="1299293" y="315790"/>
                </a:moveTo>
                <a:lnTo>
                  <a:pt x="1309450" y="315790"/>
                </a:lnTo>
                <a:lnTo>
                  <a:pt x="1309450" y="330343"/>
                </a:lnTo>
                <a:lnTo>
                  <a:pt x="1357308" y="330343"/>
                </a:lnTo>
                <a:lnTo>
                  <a:pt x="1357308" y="315790"/>
                </a:lnTo>
                <a:lnTo>
                  <a:pt x="1367465" y="315790"/>
                </a:lnTo>
                <a:lnTo>
                  <a:pt x="1367465" y="330343"/>
                </a:lnTo>
                <a:lnTo>
                  <a:pt x="1423722" y="330343"/>
                </a:lnTo>
                <a:lnTo>
                  <a:pt x="1423722" y="339133"/>
                </a:lnTo>
                <a:lnTo>
                  <a:pt x="1367465" y="339133"/>
                </a:lnTo>
                <a:lnTo>
                  <a:pt x="1367465" y="350756"/>
                </a:lnTo>
                <a:lnTo>
                  <a:pt x="1357308" y="350756"/>
                </a:lnTo>
                <a:lnTo>
                  <a:pt x="1357308" y="339133"/>
                </a:lnTo>
                <a:lnTo>
                  <a:pt x="1309450" y="339133"/>
                </a:lnTo>
                <a:lnTo>
                  <a:pt x="1309450" y="350756"/>
                </a:lnTo>
                <a:lnTo>
                  <a:pt x="1299293" y="350756"/>
                </a:lnTo>
                <a:lnTo>
                  <a:pt x="1299293" y="339133"/>
                </a:lnTo>
                <a:lnTo>
                  <a:pt x="1242645" y="339133"/>
                </a:lnTo>
                <a:lnTo>
                  <a:pt x="1242645" y="330343"/>
                </a:lnTo>
                <a:lnTo>
                  <a:pt x="1299293" y="330343"/>
                </a:lnTo>
                <a:close/>
                <a:moveTo>
                  <a:pt x="4432911" y="315302"/>
                </a:moveTo>
                <a:cubicBezTo>
                  <a:pt x="4433236" y="316604"/>
                  <a:pt x="4433725" y="318558"/>
                  <a:pt x="4434375" y="321162"/>
                </a:cubicBezTo>
                <a:cubicBezTo>
                  <a:pt x="4435873" y="326827"/>
                  <a:pt x="4436980" y="331287"/>
                  <a:pt x="4437697" y="334543"/>
                </a:cubicBezTo>
                <a:lnTo>
                  <a:pt x="4520129" y="334543"/>
                </a:lnTo>
                <a:lnTo>
                  <a:pt x="4520129" y="343919"/>
                </a:lnTo>
                <a:lnTo>
                  <a:pt x="4336707" y="343919"/>
                </a:lnTo>
                <a:lnTo>
                  <a:pt x="4336707" y="334543"/>
                </a:lnTo>
                <a:lnTo>
                  <a:pt x="4426757" y="334543"/>
                </a:lnTo>
                <a:cubicBezTo>
                  <a:pt x="4424935" y="327055"/>
                  <a:pt x="4423307" y="321260"/>
                  <a:pt x="4421874" y="317158"/>
                </a:cubicBezTo>
                <a:close/>
                <a:moveTo>
                  <a:pt x="4202948" y="315107"/>
                </a:moveTo>
                <a:lnTo>
                  <a:pt x="4214179" y="318721"/>
                </a:lnTo>
                <a:cubicBezTo>
                  <a:pt x="4209361" y="328422"/>
                  <a:pt x="4204348" y="337766"/>
                  <a:pt x="4199139" y="346751"/>
                </a:cubicBezTo>
                <a:lnTo>
                  <a:pt x="4307160" y="346751"/>
                </a:lnTo>
                <a:lnTo>
                  <a:pt x="4307160" y="356714"/>
                </a:lnTo>
                <a:lnTo>
                  <a:pt x="4193377" y="356714"/>
                </a:lnTo>
                <a:cubicBezTo>
                  <a:pt x="4183740" y="372992"/>
                  <a:pt x="4172996" y="389465"/>
                  <a:pt x="4161146" y="406134"/>
                </a:cubicBezTo>
                <a:lnTo>
                  <a:pt x="4219161" y="406134"/>
                </a:lnTo>
                <a:lnTo>
                  <a:pt x="4219161" y="368336"/>
                </a:lnTo>
                <a:lnTo>
                  <a:pt x="4230002" y="368336"/>
                </a:lnTo>
                <a:lnTo>
                  <a:pt x="4230002" y="406134"/>
                </a:lnTo>
                <a:lnTo>
                  <a:pt x="4293389" y="406134"/>
                </a:lnTo>
                <a:lnTo>
                  <a:pt x="4293389" y="416194"/>
                </a:lnTo>
                <a:lnTo>
                  <a:pt x="4230002" y="416194"/>
                </a:lnTo>
                <a:lnTo>
                  <a:pt x="4230002" y="453601"/>
                </a:lnTo>
                <a:lnTo>
                  <a:pt x="4312141" y="453601"/>
                </a:lnTo>
                <a:lnTo>
                  <a:pt x="4312141" y="463563"/>
                </a:lnTo>
                <a:lnTo>
                  <a:pt x="4230002" y="463563"/>
                </a:lnTo>
                <a:lnTo>
                  <a:pt x="4230002" y="504779"/>
                </a:lnTo>
                <a:lnTo>
                  <a:pt x="4219161" y="504779"/>
                </a:lnTo>
                <a:lnTo>
                  <a:pt x="4219161" y="463563"/>
                </a:lnTo>
                <a:lnTo>
                  <a:pt x="4125985" y="463563"/>
                </a:lnTo>
                <a:lnTo>
                  <a:pt x="4125985" y="453601"/>
                </a:lnTo>
                <a:lnTo>
                  <a:pt x="4219161" y="453601"/>
                </a:lnTo>
                <a:lnTo>
                  <a:pt x="4219161" y="416194"/>
                </a:lnTo>
                <a:lnTo>
                  <a:pt x="4149133" y="416194"/>
                </a:lnTo>
                <a:lnTo>
                  <a:pt x="4149133" y="404571"/>
                </a:lnTo>
                <a:cubicBezTo>
                  <a:pt x="4160657" y="388553"/>
                  <a:pt x="4171205" y="372601"/>
                  <a:pt x="4180777" y="356714"/>
                </a:cubicBezTo>
                <a:lnTo>
                  <a:pt x="4133603" y="356714"/>
                </a:lnTo>
                <a:lnTo>
                  <a:pt x="4133603" y="346751"/>
                </a:lnTo>
                <a:lnTo>
                  <a:pt x="4186539" y="346751"/>
                </a:lnTo>
                <a:cubicBezTo>
                  <a:pt x="4193181" y="335096"/>
                  <a:pt x="4198651" y="324548"/>
                  <a:pt x="4202948" y="315107"/>
                </a:cubicBezTo>
                <a:close/>
                <a:moveTo>
                  <a:pt x="1921250" y="315107"/>
                </a:moveTo>
                <a:lnTo>
                  <a:pt x="1932384" y="317744"/>
                </a:lnTo>
                <a:cubicBezTo>
                  <a:pt x="1927306" y="324450"/>
                  <a:pt x="1922780" y="329855"/>
                  <a:pt x="1918808" y="333957"/>
                </a:cubicBezTo>
                <a:lnTo>
                  <a:pt x="2002608" y="333957"/>
                </a:lnTo>
                <a:lnTo>
                  <a:pt x="2002608" y="343528"/>
                </a:lnTo>
                <a:lnTo>
                  <a:pt x="1982586" y="361402"/>
                </a:lnTo>
                <a:lnTo>
                  <a:pt x="2031811" y="361402"/>
                </a:lnTo>
                <a:lnTo>
                  <a:pt x="2031811" y="402129"/>
                </a:lnTo>
                <a:lnTo>
                  <a:pt x="1946839" y="402129"/>
                </a:lnTo>
                <a:cubicBezTo>
                  <a:pt x="1945146" y="404148"/>
                  <a:pt x="1943421" y="405971"/>
                  <a:pt x="1941663" y="407599"/>
                </a:cubicBezTo>
                <a:cubicBezTo>
                  <a:pt x="1952667" y="415673"/>
                  <a:pt x="1960773" y="424007"/>
                  <a:pt x="1965982" y="432602"/>
                </a:cubicBezTo>
                <a:cubicBezTo>
                  <a:pt x="1990920" y="422444"/>
                  <a:pt x="2009998" y="413557"/>
                  <a:pt x="2023216" y="405938"/>
                </a:cubicBezTo>
                <a:lnTo>
                  <a:pt x="2028978" y="414338"/>
                </a:lnTo>
                <a:cubicBezTo>
                  <a:pt x="2016868" y="420198"/>
                  <a:pt x="2005212" y="425602"/>
                  <a:pt x="1994013" y="430551"/>
                </a:cubicBezTo>
                <a:cubicBezTo>
                  <a:pt x="2003129" y="456726"/>
                  <a:pt x="2020937" y="474990"/>
                  <a:pt x="2047438" y="485343"/>
                </a:cubicBezTo>
                <a:cubicBezTo>
                  <a:pt x="2045289" y="487817"/>
                  <a:pt x="2043075" y="490845"/>
                  <a:pt x="2040796" y="494426"/>
                </a:cubicBezTo>
                <a:cubicBezTo>
                  <a:pt x="2013579" y="481794"/>
                  <a:pt x="1995250" y="461642"/>
                  <a:pt x="1985809" y="433969"/>
                </a:cubicBezTo>
                <a:cubicBezTo>
                  <a:pt x="1984311" y="434620"/>
                  <a:pt x="1982000" y="435630"/>
                  <a:pt x="1978875" y="436997"/>
                </a:cubicBezTo>
                <a:cubicBezTo>
                  <a:pt x="1975033" y="438625"/>
                  <a:pt x="1972070" y="439895"/>
                  <a:pt x="1969987" y="440806"/>
                </a:cubicBezTo>
                <a:cubicBezTo>
                  <a:pt x="1973047" y="448099"/>
                  <a:pt x="1974577" y="456889"/>
                  <a:pt x="1974577" y="467177"/>
                </a:cubicBezTo>
                <a:cubicBezTo>
                  <a:pt x="1974707" y="489575"/>
                  <a:pt x="1964127" y="501100"/>
                  <a:pt x="1942835" y="501751"/>
                </a:cubicBezTo>
                <a:cubicBezTo>
                  <a:pt x="1938863" y="501816"/>
                  <a:pt x="1935152" y="501881"/>
                  <a:pt x="1931701" y="501947"/>
                </a:cubicBezTo>
                <a:cubicBezTo>
                  <a:pt x="1930073" y="501947"/>
                  <a:pt x="1928315" y="501947"/>
                  <a:pt x="1926427" y="501947"/>
                </a:cubicBezTo>
                <a:cubicBezTo>
                  <a:pt x="1924864" y="501947"/>
                  <a:pt x="1922455" y="501947"/>
                  <a:pt x="1919199" y="501947"/>
                </a:cubicBezTo>
                <a:cubicBezTo>
                  <a:pt x="1918873" y="499668"/>
                  <a:pt x="1918255" y="496640"/>
                  <a:pt x="1917343" y="492863"/>
                </a:cubicBezTo>
                <a:cubicBezTo>
                  <a:pt x="1917213" y="492212"/>
                  <a:pt x="1917115" y="491724"/>
                  <a:pt x="1917050" y="491398"/>
                </a:cubicBezTo>
                <a:cubicBezTo>
                  <a:pt x="1920045" y="491789"/>
                  <a:pt x="1927761" y="491984"/>
                  <a:pt x="1940198" y="491984"/>
                </a:cubicBezTo>
                <a:cubicBezTo>
                  <a:pt x="1956997" y="492440"/>
                  <a:pt x="1965136" y="483976"/>
                  <a:pt x="1964615" y="466591"/>
                </a:cubicBezTo>
                <a:cubicBezTo>
                  <a:pt x="1964615" y="460275"/>
                  <a:pt x="1963801" y="454480"/>
                  <a:pt x="1962173" y="449206"/>
                </a:cubicBezTo>
                <a:cubicBezTo>
                  <a:pt x="1943812" y="469065"/>
                  <a:pt x="1910767" y="485734"/>
                  <a:pt x="1863040" y="499212"/>
                </a:cubicBezTo>
                <a:cubicBezTo>
                  <a:pt x="1861607" y="496152"/>
                  <a:pt x="1859784" y="492994"/>
                  <a:pt x="1857570" y="489738"/>
                </a:cubicBezTo>
                <a:cubicBezTo>
                  <a:pt x="1902888" y="478669"/>
                  <a:pt x="1936779" y="462423"/>
                  <a:pt x="1959243" y="441001"/>
                </a:cubicBezTo>
                <a:cubicBezTo>
                  <a:pt x="1957029" y="436639"/>
                  <a:pt x="1954360" y="432634"/>
                  <a:pt x="1951234" y="428988"/>
                </a:cubicBezTo>
                <a:cubicBezTo>
                  <a:pt x="1931831" y="445983"/>
                  <a:pt x="1903474" y="459591"/>
                  <a:pt x="1866165" y="469814"/>
                </a:cubicBezTo>
                <a:cubicBezTo>
                  <a:pt x="1864928" y="467274"/>
                  <a:pt x="1863007" y="464312"/>
                  <a:pt x="1860403" y="460926"/>
                </a:cubicBezTo>
                <a:cubicBezTo>
                  <a:pt x="1897386" y="451940"/>
                  <a:pt x="1925710" y="439146"/>
                  <a:pt x="1945374" y="422542"/>
                </a:cubicBezTo>
                <a:cubicBezTo>
                  <a:pt x="1942704" y="419872"/>
                  <a:pt x="1939254" y="416747"/>
                  <a:pt x="1935021" y="413166"/>
                </a:cubicBezTo>
                <a:cubicBezTo>
                  <a:pt x="1921478" y="422998"/>
                  <a:pt x="1897679" y="432146"/>
                  <a:pt x="1863626" y="440611"/>
                </a:cubicBezTo>
                <a:cubicBezTo>
                  <a:pt x="1862584" y="438136"/>
                  <a:pt x="1860858" y="435044"/>
                  <a:pt x="1858449" y="431332"/>
                </a:cubicBezTo>
                <a:cubicBezTo>
                  <a:pt x="1897647" y="423128"/>
                  <a:pt x="1922845" y="413394"/>
                  <a:pt x="1934045" y="402129"/>
                </a:cubicBezTo>
                <a:lnTo>
                  <a:pt x="1877397" y="402129"/>
                </a:lnTo>
                <a:lnTo>
                  <a:pt x="1877397" y="368727"/>
                </a:lnTo>
                <a:cubicBezTo>
                  <a:pt x="1876616" y="369183"/>
                  <a:pt x="1875444" y="369899"/>
                  <a:pt x="1873881" y="370875"/>
                </a:cubicBezTo>
                <a:cubicBezTo>
                  <a:pt x="1869258" y="373806"/>
                  <a:pt x="1865644" y="376019"/>
                  <a:pt x="1863040" y="377517"/>
                </a:cubicBezTo>
                <a:cubicBezTo>
                  <a:pt x="1861803" y="375564"/>
                  <a:pt x="1859849" y="372764"/>
                  <a:pt x="1857180" y="369117"/>
                </a:cubicBezTo>
                <a:cubicBezTo>
                  <a:pt x="1884657" y="354272"/>
                  <a:pt x="1906014" y="336268"/>
                  <a:pt x="1921250" y="315107"/>
                </a:cubicBezTo>
                <a:close/>
                <a:moveTo>
                  <a:pt x="1167389" y="315107"/>
                </a:moveTo>
                <a:lnTo>
                  <a:pt x="1174910" y="321748"/>
                </a:lnTo>
                <a:cubicBezTo>
                  <a:pt x="1166250" y="329431"/>
                  <a:pt x="1159250" y="335487"/>
                  <a:pt x="1153911" y="339915"/>
                </a:cubicBezTo>
                <a:lnTo>
                  <a:pt x="1211731" y="339915"/>
                </a:lnTo>
                <a:lnTo>
                  <a:pt x="1211731" y="348998"/>
                </a:lnTo>
                <a:lnTo>
                  <a:pt x="1128517" y="348998"/>
                </a:lnTo>
                <a:lnTo>
                  <a:pt x="1128517" y="368922"/>
                </a:lnTo>
                <a:lnTo>
                  <a:pt x="1200303" y="368922"/>
                </a:lnTo>
                <a:lnTo>
                  <a:pt x="1200303" y="377712"/>
                </a:lnTo>
                <a:lnTo>
                  <a:pt x="1128517" y="377712"/>
                </a:lnTo>
                <a:lnTo>
                  <a:pt x="1128517" y="397930"/>
                </a:lnTo>
                <a:lnTo>
                  <a:pt x="1215930" y="397930"/>
                </a:lnTo>
                <a:lnTo>
                  <a:pt x="1215930" y="406915"/>
                </a:lnTo>
                <a:lnTo>
                  <a:pt x="1031337" y="406915"/>
                </a:lnTo>
                <a:lnTo>
                  <a:pt x="1031337" y="397930"/>
                </a:lnTo>
                <a:lnTo>
                  <a:pt x="1117969" y="397930"/>
                </a:lnTo>
                <a:lnTo>
                  <a:pt x="1117969" y="377712"/>
                </a:lnTo>
                <a:lnTo>
                  <a:pt x="1046085" y="377712"/>
                </a:lnTo>
                <a:lnTo>
                  <a:pt x="1046085" y="368922"/>
                </a:lnTo>
                <a:lnTo>
                  <a:pt x="1117969" y="368922"/>
                </a:lnTo>
                <a:lnTo>
                  <a:pt x="1117969" y="348998"/>
                </a:lnTo>
                <a:lnTo>
                  <a:pt x="1034560" y="348998"/>
                </a:lnTo>
                <a:lnTo>
                  <a:pt x="1034560" y="339915"/>
                </a:lnTo>
                <a:lnTo>
                  <a:pt x="1140140" y="339915"/>
                </a:lnTo>
                <a:cubicBezTo>
                  <a:pt x="1144828" y="335878"/>
                  <a:pt x="1151925" y="329464"/>
                  <a:pt x="1161431" y="320674"/>
                </a:cubicBezTo>
                <a:cubicBezTo>
                  <a:pt x="1164101" y="318200"/>
                  <a:pt x="1166087" y="316344"/>
                  <a:pt x="1167389" y="315107"/>
                </a:cubicBezTo>
                <a:close/>
                <a:moveTo>
                  <a:pt x="714547" y="314911"/>
                </a:moveTo>
                <a:cubicBezTo>
                  <a:pt x="717542" y="322660"/>
                  <a:pt x="720147" y="330213"/>
                  <a:pt x="722361" y="337571"/>
                </a:cubicBezTo>
                <a:lnTo>
                  <a:pt x="798737" y="337571"/>
                </a:lnTo>
                <a:lnTo>
                  <a:pt x="798737" y="346947"/>
                </a:lnTo>
                <a:lnTo>
                  <a:pt x="628794" y="346947"/>
                </a:lnTo>
                <a:lnTo>
                  <a:pt x="628794" y="337571"/>
                </a:lnTo>
                <a:lnTo>
                  <a:pt x="711324" y="337571"/>
                </a:lnTo>
                <a:cubicBezTo>
                  <a:pt x="709892" y="332752"/>
                  <a:pt x="707580" y="326339"/>
                  <a:pt x="704390" y="318330"/>
                </a:cubicBezTo>
                <a:close/>
                <a:moveTo>
                  <a:pt x="1078511" y="314716"/>
                </a:moveTo>
                <a:cubicBezTo>
                  <a:pt x="1085738" y="319860"/>
                  <a:pt x="1092868" y="325395"/>
                  <a:pt x="1099900" y="331320"/>
                </a:cubicBezTo>
                <a:lnTo>
                  <a:pt x="1092380" y="338352"/>
                </a:lnTo>
                <a:cubicBezTo>
                  <a:pt x="1086064" y="332557"/>
                  <a:pt x="1079129" y="326762"/>
                  <a:pt x="1071576" y="320967"/>
                </a:cubicBezTo>
                <a:close/>
                <a:moveTo>
                  <a:pt x="2981692" y="314521"/>
                </a:moveTo>
                <a:lnTo>
                  <a:pt x="2994291" y="316376"/>
                </a:lnTo>
                <a:cubicBezTo>
                  <a:pt x="2993510" y="317353"/>
                  <a:pt x="2992305" y="318818"/>
                  <a:pt x="2990678" y="320772"/>
                </a:cubicBezTo>
                <a:cubicBezTo>
                  <a:pt x="2989766" y="321813"/>
                  <a:pt x="2989115" y="322595"/>
                  <a:pt x="2988724" y="323116"/>
                </a:cubicBezTo>
                <a:cubicBezTo>
                  <a:pt x="3007151" y="347793"/>
                  <a:pt x="3035898" y="368206"/>
                  <a:pt x="3074965" y="384354"/>
                </a:cubicBezTo>
                <a:cubicBezTo>
                  <a:pt x="3071580" y="388065"/>
                  <a:pt x="3068975" y="391386"/>
                  <a:pt x="3067152" y="394316"/>
                </a:cubicBezTo>
                <a:cubicBezTo>
                  <a:pt x="3029322" y="377126"/>
                  <a:pt x="3000900" y="355997"/>
                  <a:pt x="2981887" y="330929"/>
                </a:cubicBezTo>
                <a:cubicBezTo>
                  <a:pt x="2959424" y="356974"/>
                  <a:pt x="2929961" y="379177"/>
                  <a:pt x="2893497" y="397539"/>
                </a:cubicBezTo>
                <a:cubicBezTo>
                  <a:pt x="2890958" y="394348"/>
                  <a:pt x="2888223" y="391223"/>
                  <a:pt x="2885293" y="388163"/>
                </a:cubicBezTo>
                <a:cubicBezTo>
                  <a:pt x="2927031" y="368564"/>
                  <a:pt x="2959163" y="344017"/>
                  <a:pt x="2981692" y="314521"/>
                </a:cubicBezTo>
                <a:close/>
                <a:moveTo>
                  <a:pt x="2122056" y="158223"/>
                </a:moveTo>
                <a:cubicBezTo>
                  <a:pt x="2127917" y="168511"/>
                  <a:pt x="2132572" y="177269"/>
                  <a:pt x="2136023" y="184496"/>
                </a:cubicBezTo>
                <a:lnTo>
                  <a:pt x="2126647" y="188891"/>
                </a:lnTo>
                <a:cubicBezTo>
                  <a:pt x="2124238" y="183226"/>
                  <a:pt x="2119777" y="174274"/>
                  <a:pt x="2113266" y="162032"/>
                </a:cubicBezTo>
                <a:close/>
                <a:moveTo>
                  <a:pt x="1922031" y="158223"/>
                </a:moveTo>
                <a:cubicBezTo>
                  <a:pt x="1927892" y="168511"/>
                  <a:pt x="1932547" y="177269"/>
                  <a:pt x="1935998" y="184496"/>
                </a:cubicBezTo>
                <a:lnTo>
                  <a:pt x="1926622" y="188891"/>
                </a:lnTo>
                <a:cubicBezTo>
                  <a:pt x="1924213" y="183226"/>
                  <a:pt x="1919752" y="174274"/>
                  <a:pt x="1913241" y="162032"/>
                </a:cubicBezTo>
                <a:close/>
                <a:moveTo>
                  <a:pt x="2076250" y="156270"/>
                </a:moveTo>
                <a:lnTo>
                  <a:pt x="2085431" y="160079"/>
                </a:lnTo>
                <a:cubicBezTo>
                  <a:pt x="2080808" y="170106"/>
                  <a:pt x="2075599" y="180231"/>
                  <a:pt x="2069804" y="190454"/>
                </a:cubicBezTo>
                <a:cubicBezTo>
                  <a:pt x="2066418" y="188566"/>
                  <a:pt x="2063358" y="187036"/>
                  <a:pt x="2060623" y="185864"/>
                </a:cubicBezTo>
                <a:cubicBezTo>
                  <a:pt x="2066288" y="176748"/>
                  <a:pt x="2071497" y="166883"/>
                  <a:pt x="2076250" y="156270"/>
                </a:cubicBezTo>
                <a:close/>
                <a:moveTo>
                  <a:pt x="1876225" y="156270"/>
                </a:moveTo>
                <a:lnTo>
                  <a:pt x="1885406" y="160079"/>
                </a:lnTo>
                <a:cubicBezTo>
                  <a:pt x="1880783" y="170106"/>
                  <a:pt x="1875574" y="180231"/>
                  <a:pt x="1869779" y="190454"/>
                </a:cubicBezTo>
                <a:cubicBezTo>
                  <a:pt x="1866393" y="188566"/>
                  <a:pt x="1863333" y="187036"/>
                  <a:pt x="1860598" y="185864"/>
                </a:cubicBezTo>
                <a:cubicBezTo>
                  <a:pt x="1866263" y="176748"/>
                  <a:pt x="1871472" y="166883"/>
                  <a:pt x="1876225" y="156270"/>
                </a:cubicBezTo>
                <a:close/>
                <a:moveTo>
                  <a:pt x="2168254" y="155489"/>
                </a:moveTo>
                <a:cubicBezTo>
                  <a:pt x="2173788" y="163823"/>
                  <a:pt x="2179257" y="172678"/>
                  <a:pt x="2184662" y="182054"/>
                </a:cubicBezTo>
                <a:lnTo>
                  <a:pt x="2175676" y="187036"/>
                </a:lnTo>
                <a:cubicBezTo>
                  <a:pt x="2169491" y="175836"/>
                  <a:pt x="2164152" y="166720"/>
                  <a:pt x="2159659" y="159688"/>
                </a:cubicBezTo>
                <a:close/>
                <a:moveTo>
                  <a:pt x="1968229" y="155489"/>
                </a:moveTo>
                <a:cubicBezTo>
                  <a:pt x="1973763" y="163823"/>
                  <a:pt x="1979232" y="172678"/>
                  <a:pt x="1984637" y="182054"/>
                </a:cubicBezTo>
                <a:lnTo>
                  <a:pt x="1975651" y="187036"/>
                </a:lnTo>
                <a:cubicBezTo>
                  <a:pt x="1969466" y="175836"/>
                  <a:pt x="1964127" y="166720"/>
                  <a:pt x="1959634" y="159688"/>
                </a:cubicBezTo>
                <a:close/>
                <a:moveTo>
                  <a:pt x="2217478" y="155293"/>
                </a:moveTo>
                <a:cubicBezTo>
                  <a:pt x="2226464" y="165841"/>
                  <a:pt x="2234180" y="175413"/>
                  <a:pt x="2240626" y="184008"/>
                </a:cubicBezTo>
                <a:lnTo>
                  <a:pt x="2231640" y="190259"/>
                </a:lnTo>
                <a:cubicBezTo>
                  <a:pt x="2223436" y="178734"/>
                  <a:pt x="2215981" y="168934"/>
                  <a:pt x="2209274" y="160860"/>
                </a:cubicBezTo>
                <a:close/>
                <a:moveTo>
                  <a:pt x="2017454" y="155293"/>
                </a:moveTo>
                <a:cubicBezTo>
                  <a:pt x="2026439" y="165841"/>
                  <a:pt x="2034155" y="175413"/>
                  <a:pt x="2040601" y="184008"/>
                </a:cubicBezTo>
                <a:lnTo>
                  <a:pt x="2031615" y="190259"/>
                </a:lnTo>
                <a:cubicBezTo>
                  <a:pt x="2023411" y="178734"/>
                  <a:pt x="2015956" y="168934"/>
                  <a:pt x="2009249" y="160860"/>
                </a:cubicBezTo>
                <a:close/>
                <a:moveTo>
                  <a:pt x="3546611" y="141717"/>
                </a:moveTo>
                <a:lnTo>
                  <a:pt x="3557355" y="141717"/>
                </a:lnTo>
                <a:lnTo>
                  <a:pt x="3538993" y="191821"/>
                </a:lnTo>
                <a:lnTo>
                  <a:pt x="3530789" y="191821"/>
                </a:lnTo>
                <a:close/>
                <a:moveTo>
                  <a:pt x="2086407" y="137225"/>
                </a:moveTo>
                <a:lnTo>
                  <a:pt x="2213279" y="137225"/>
                </a:lnTo>
                <a:lnTo>
                  <a:pt x="2213279" y="146405"/>
                </a:lnTo>
                <a:lnTo>
                  <a:pt x="2086407" y="146405"/>
                </a:lnTo>
                <a:close/>
                <a:moveTo>
                  <a:pt x="1886382" y="137225"/>
                </a:moveTo>
                <a:lnTo>
                  <a:pt x="2013254" y="137225"/>
                </a:lnTo>
                <a:lnTo>
                  <a:pt x="2013254" y="146405"/>
                </a:lnTo>
                <a:lnTo>
                  <a:pt x="1886382" y="146405"/>
                </a:lnTo>
                <a:close/>
                <a:moveTo>
                  <a:pt x="262045" y="136053"/>
                </a:moveTo>
                <a:lnTo>
                  <a:pt x="271421" y="139276"/>
                </a:lnTo>
                <a:cubicBezTo>
                  <a:pt x="265951" y="153600"/>
                  <a:pt x="260645" y="165516"/>
                  <a:pt x="255501" y="175022"/>
                </a:cubicBezTo>
                <a:cubicBezTo>
                  <a:pt x="251138" y="172808"/>
                  <a:pt x="247980" y="171343"/>
                  <a:pt x="246027" y="170627"/>
                </a:cubicBezTo>
                <a:cubicBezTo>
                  <a:pt x="252668" y="158907"/>
                  <a:pt x="258008" y="147382"/>
                  <a:pt x="262045" y="136053"/>
                </a:cubicBezTo>
                <a:close/>
                <a:moveTo>
                  <a:pt x="283239" y="135076"/>
                </a:moveTo>
                <a:lnTo>
                  <a:pt x="293103" y="135076"/>
                </a:lnTo>
                <a:lnTo>
                  <a:pt x="293103" y="160470"/>
                </a:lnTo>
                <a:cubicBezTo>
                  <a:pt x="293038" y="165874"/>
                  <a:pt x="294210" y="169618"/>
                  <a:pt x="296619" y="171702"/>
                </a:cubicBezTo>
                <a:cubicBezTo>
                  <a:pt x="298963" y="173850"/>
                  <a:pt x="303195" y="174892"/>
                  <a:pt x="309316" y="174827"/>
                </a:cubicBezTo>
                <a:lnTo>
                  <a:pt x="329631" y="174827"/>
                </a:lnTo>
                <a:cubicBezTo>
                  <a:pt x="339268" y="175153"/>
                  <a:pt x="344802" y="171702"/>
                  <a:pt x="346235" y="164474"/>
                </a:cubicBezTo>
                <a:cubicBezTo>
                  <a:pt x="347667" y="158744"/>
                  <a:pt x="348807" y="152656"/>
                  <a:pt x="349653" y="146210"/>
                </a:cubicBezTo>
                <a:cubicBezTo>
                  <a:pt x="353430" y="147903"/>
                  <a:pt x="356783" y="149042"/>
                  <a:pt x="359713" y="149629"/>
                </a:cubicBezTo>
                <a:cubicBezTo>
                  <a:pt x="357890" y="159330"/>
                  <a:pt x="356425" y="165939"/>
                  <a:pt x="355318" y="169455"/>
                </a:cubicBezTo>
                <a:cubicBezTo>
                  <a:pt x="352909" y="179287"/>
                  <a:pt x="344965" y="184008"/>
                  <a:pt x="331487" y="183617"/>
                </a:cubicBezTo>
                <a:lnTo>
                  <a:pt x="306288" y="183617"/>
                </a:lnTo>
                <a:cubicBezTo>
                  <a:pt x="290466" y="183943"/>
                  <a:pt x="282783" y="177073"/>
                  <a:pt x="283239" y="163009"/>
                </a:cubicBezTo>
                <a:close/>
                <a:moveTo>
                  <a:pt x="370261" y="132439"/>
                </a:moveTo>
                <a:cubicBezTo>
                  <a:pt x="377749" y="143443"/>
                  <a:pt x="384358" y="153926"/>
                  <a:pt x="390088" y="163888"/>
                </a:cubicBezTo>
                <a:lnTo>
                  <a:pt x="381102" y="168869"/>
                </a:lnTo>
                <a:cubicBezTo>
                  <a:pt x="376349" y="160014"/>
                  <a:pt x="369871" y="149466"/>
                  <a:pt x="361666" y="137225"/>
                </a:cubicBezTo>
                <a:close/>
                <a:moveTo>
                  <a:pt x="3813981" y="126286"/>
                </a:moveTo>
                <a:lnTo>
                  <a:pt x="3813981" y="144647"/>
                </a:lnTo>
                <a:lnTo>
                  <a:pt x="3871801" y="144647"/>
                </a:lnTo>
                <a:lnTo>
                  <a:pt x="3871801" y="126286"/>
                </a:lnTo>
                <a:close/>
                <a:moveTo>
                  <a:pt x="1537506" y="126286"/>
                </a:moveTo>
                <a:lnTo>
                  <a:pt x="1537506" y="144647"/>
                </a:lnTo>
                <a:lnTo>
                  <a:pt x="1595326" y="144647"/>
                </a:lnTo>
                <a:lnTo>
                  <a:pt x="1595326" y="126286"/>
                </a:lnTo>
                <a:close/>
                <a:moveTo>
                  <a:pt x="312637" y="124039"/>
                </a:moveTo>
                <a:cubicBezTo>
                  <a:pt x="319474" y="131983"/>
                  <a:pt x="325822" y="139862"/>
                  <a:pt x="331682" y="147675"/>
                </a:cubicBezTo>
                <a:lnTo>
                  <a:pt x="322892" y="153242"/>
                </a:lnTo>
                <a:cubicBezTo>
                  <a:pt x="319636" y="148163"/>
                  <a:pt x="313776" y="140155"/>
                  <a:pt x="305312" y="129216"/>
                </a:cubicBezTo>
                <a:close/>
                <a:moveTo>
                  <a:pt x="1288452" y="116031"/>
                </a:moveTo>
                <a:lnTo>
                  <a:pt x="1288452" y="167209"/>
                </a:lnTo>
                <a:lnTo>
                  <a:pt x="1396864" y="167209"/>
                </a:lnTo>
                <a:lnTo>
                  <a:pt x="1396864" y="116031"/>
                </a:lnTo>
                <a:close/>
                <a:moveTo>
                  <a:pt x="253840" y="111440"/>
                </a:moveTo>
                <a:lnTo>
                  <a:pt x="387646" y="111440"/>
                </a:lnTo>
                <a:lnTo>
                  <a:pt x="387646" y="120230"/>
                </a:lnTo>
                <a:lnTo>
                  <a:pt x="253840" y="120230"/>
                </a:lnTo>
                <a:close/>
                <a:moveTo>
                  <a:pt x="2704509" y="106264"/>
                </a:moveTo>
                <a:lnTo>
                  <a:pt x="2704509" y="160470"/>
                </a:lnTo>
                <a:lnTo>
                  <a:pt x="2754320" y="160470"/>
                </a:lnTo>
                <a:lnTo>
                  <a:pt x="2754320" y="106264"/>
                </a:lnTo>
                <a:close/>
                <a:moveTo>
                  <a:pt x="822373" y="99818"/>
                </a:moveTo>
                <a:lnTo>
                  <a:pt x="1006185" y="99818"/>
                </a:lnTo>
                <a:lnTo>
                  <a:pt x="1006185" y="108998"/>
                </a:lnTo>
                <a:lnTo>
                  <a:pt x="922581" y="108998"/>
                </a:lnTo>
                <a:lnTo>
                  <a:pt x="922581" y="134002"/>
                </a:lnTo>
                <a:lnTo>
                  <a:pt x="992414" y="134002"/>
                </a:lnTo>
                <a:lnTo>
                  <a:pt x="992414" y="143280"/>
                </a:lnTo>
                <a:lnTo>
                  <a:pt x="922581" y="143280"/>
                </a:lnTo>
                <a:lnTo>
                  <a:pt x="922581" y="170823"/>
                </a:lnTo>
                <a:cubicBezTo>
                  <a:pt x="922907" y="170823"/>
                  <a:pt x="923427" y="170855"/>
                  <a:pt x="924144" y="170920"/>
                </a:cubicBezTo>
                <a:cubicBezTo>
                  <a:pt x="924795" y="170985"/>
                  <a:pt x="925283" y="171018"/>
                  <a:pt x="925609" y="171018"/>
                </a:cubicBezTo>
                <a:cubicBezTo>
                  <a:pt x="935571" y="171343"/>
                  <a:pt x="946965" y="171539"/>
                  <a:pt x="959793" y="171604"/>
                </a:cubicBezTo>
                <a:cubicBezTo>
                  <a:pt x="970666" y="171669"/>
                  <a:pt x="986814" y="171604"/>
                  <a:pt x="1008236" y="171409"/>
                </a:cubicBezTo>
                <a:cubicBezTo>
                  <a:pt x="1006934" y="174339"/>
                  <a:pt x="1005860" y="177952"/>
                  <a:pt x="1005013" y="182250"/>
                </a:cubicBezTo>
                <a:cubicBezTo>
                  <a:pt x="972001" y="182250"/>
                  <a:pt x="945533" y="181989"/>
                  <a:pt x="925609" y="181468"/>
                </a:cubicBezTo>
                <a:cubicBezTo>
                  <a:pt x="894550" y="181534"/>
                  <a:pt x="872607" y="169911"/>
                  <a:pt x="859780" y="146601"/>
                </a:cubicBezTo>
                <a:cubicBezTo>
                  <a:pt x="854311" y="162293"/>
                  <a:pt x="842916" y="176911"/>
                  <a:pt x="825596" y="190454"/>
                </a:cubicBezTo>
                <a:cubicBezTo>
                  <a:pt x="823122" y="187589"/>
                  <a:pt x="820648" y="184984"/>
                  <a:pt x="818173" y="182640"/>
                </a:cubicBezTo>
                <a:cubicBezTo>
                  <a:pt x="840442" y="166818"/>
                  <a:pt x="853432" y="144940"/>
                  <a:pt x="857143" y="117007"/>
                </a:cubicBezTo>
                <a:lnTo>
                  <a:pt x="867594" y="119058"/>
                </a:lnTo>
                <a:cubicBezTo>
                  <a:pt x="866291" y="124983"/>
                  <a:pt x="864957" y="130453"/>
                  <a:pt x="863589" y="135467"/>
                </a:cubicBezTo>
                <a:cubicBezTo>
                  <a:pt x="874398" y="156563"/>
                  <a:pt x="890546" y="168088"/>
                  <a:pt x="912033" y="170041"/>
                </a:cubicBezTo>
                <a:lnTo>
                  <a:pt x="912033" y="108998"/>
                </a:lnTo>
                <a:lnTo>
                  <a:pt x="822373" y="108998"/>
                </a:lnTo>
                <a:close/>
                <a:moveTo>
                  <a:pt x="3813981" y="99622"/>
                </a:moveTo>
                <a:lnTo>
                  <a:pt x="3813981" y="117886"/>
                </a:lnTo>
                <a:lnTo>
                  <a:pt x="3871801" y="117886"/>
                </a:lnTo>
                <a:lnTo>
                  <a:pt x="3871801" y="99622"/>
                </a:lnTo>
                <a:close/>
                <a:moveTo>
                  <a:pt x="1537506" y="99622"/>
                </a:moveTo>
                <a:lnTo>
                  <a:pt x="1537506" y="117886"/>
                </a:lnTo>
                <a:lnTo>
                  <a:pt x="1595326" y="117886"/>
                </a:lnTo>
                <a:lnTo>
                  <a:pt x="1595326" y="99622"/>
                </a:lnTo>
                <a:close/>
                <a:moveTo>
                  <a:pt x="2305431" y="97864"/>
                </a:moveTo>
                <a:lnTo>
                  <a:pt x="2305431" y="163693"/>
                </a:lnTo>
                <a:lnTo>
                  <a:pt x="2417555" y="163693"/>
                </a:lnTo>
                <a:lnTo>
                  <a:pt x="2417555" y="97864"/>
                </a:lnTo>
                <a:close/>
                <a:moveTo>
                  <a:pt x="684954" y="95423"/>
                </a:moveTo>
                <a:cubicBezTo>
                  <a:pt x="680526" y="102910"/>
                  <a:pt x="675057" y="111798"/>
                  <a:pt x="668545" y="122086"/>
                </a:cubicBezTo>
                <a:cubicBezTo>
                  <a:pt x="671345" y="123323"/>
                  <a:pt x="675675" y="125179"/>
                  <a:pt x="681535" y="127653"/>
                </a:cubicBezTo>
                <a:cubicBezTo>
                  <a:pt x="697683" y="134620"/>
                  <a:pt x="710152" y="140024"/>
                  <a:pt x="718942" y="143866"/>
                </a:cubicBezTo>
                <a:cubicBezTo>
                  <a:pt x="736327" y="130648"/>
                  <a:pt x="748666" y="114500"/>
                  <a:pt x="755959" y="95423"/>
                </a:cubicBezTo>
                <a:close/>
                <a:moveTo>
                  <a:pt x="1028505" y="84191"/>
                </a:moveTo>
                <a:lnTo>
                  <a:pt x="1218177" y="84191"/>
                </a:lnTo>
                <a:lnTo>
                  <a:pt x="1218177" y="95813"/>
                </a:lnTo>
                <a:lnTo>
                  <a:pt x="1028505" y="95813"/>
                </a:lnTo>
                <a:close/>
                <a:moveTo>
                  <a:pt x="2798466" y="79991"/>
                </a:moveTo>
                <a:cubicBezTo>
                  <a:pt x="2807517" y="91125"/>
                  <a:pt x="2818065" y="104799"/>
                  <a:pt x="2830111" y="121012"/>
                </a:cubicBezTo>
                <a:lnTo>
                  <a:pt x="2821321" y="127653"/>
                </a:lnTo>
                <a:cubicBezTo>
                  <a:pt x="2810577" y="112221"/>
                  <a:pt x="2800289" y="98222"/>
                  <a:pt x="2790457" y="85656"/>
                </a:cubicBezTo>
                <a:close/>
                <a:moveTo>
                  <a:pt x="2062186" y="76866"/>
                </a:moveTo>
                <a:lnTo>
                  <a:pt x="2125670" y="76866"/>
                </a:lnTo>
                <a:lnTo>
                  <a:pt x="2125670" y="86632"/>
                </a:lnTo>
                <a:cubicBezTo>
                  <a:pt x="2109913" y="105450"/>
                  <a:pt x="2089109" y="120523"/>
                  <a:pt x="2063260" y="131853"/>
                </a:cubicBezTo>
                <a:cubicBezTo>
                  <a:pt x="2061242" y="128272"/>
                  <a:pt x="2059353" y="125342"/>
                  <a:pt x="2057595" y="123063"/>
                </a:cubicBezTo>
                <a:cubicBezTo>
                  <a:pt x="2079408" y="114663"/>
                  <a:pt x="2098356" y="102259"/>
                  <a:pt x="2114438" y="85851"/>
                </a:cubicBezTo>
                <a:lnTo>
                  <a:pt x="2062186" y="85851"/>
                </a:lnTo>
                <a:close/>
                <a:moveTo>
                  <a:pt x="1862161" y="76866"/>
                </a:moveTo>
                <a:lnTo>
                  <a:pt x="1925645" y="76866"/>
                </a:lnTo>
                <a:lnTo>
                  <a:pt x="1925645" y="86632"/>
                </a:lnTo>
                <a:cubicBezTo>
                  <a:pt x="1909888" y="105450"/>
                  <a:pt x="1889084" y="120523"/>
                  <a:pt x="1863235" y="131853"/>
                </a:cubicBezTo>
                <a:cubicBezTo>
                  <a:pt x="1861217" y="128272"/>
                  <a:pt x="1859328" y="125342"/>
                  <a:pt x="1857570" y="123063"/>
                </a:cubicBezTo>
                <a:cubicBezTo>
                  <a:pt x="1879383" y="114663"/>
                  <a:pt x="1898331" y="102259"/>
                  <a:pt x="1914413" y="85851"/>
                </a:cubicBezTo>
                <a:lnTo>
                  <a:pt x="1862161" y="85851"/>
                </a:lnTo>
                <a:close/>
                <a:moveTo>
                  <a:pt x="139666" y="69247"/>
                </a:moveTo>
                <a:lnTo>
                  <a:pt x="149823" y="73642"/>
                </a:lnTo>
                <a:cubicBezTo>
                  <a:pt x="135629" y="102031"/>
                  <a:pt x="119969" y="124039"/>
                  <a:pt x="102845" y="139666"/>
                </a:cubicBezTo>
                <a:cubicBezTo>
                  <a:pt x="120556" y="153470"/>
                  <a:pt x="148489" y="165874"/>
                  <a:pt x="186644" y="176878"/>
                </a:cubicBezTo>
                <a:cubicBezTo>
                  <a:pt x="183519" y="181957"/>
                  <a:pt x="181663" y="185538"/>
                  <a:pt x="181077" y="187622"/>
                </a:cubicBezTo>
                <a:cubicBezTo>
                  <a:pt x="142336" y="175055"/>
                  <a:pt x="113588" y="161446"/>
                  <a:pt x="94836" y="146796"/>
                </a:cubicBezTo>
                <a:cubicBezTo>
                  <a:pt x="75107" y="163204"/>
                  <a:pt x="46360" y="177431"/>
                  <a:pt x="8595" y="189477"/>
                </a:cubicBezTo>
                <a:cubicBezTo>
                  <a:pt x="6902" y="186287"/>
                  <a:pt x="4656" y="182868"/>
                  <a:pt x="1856" y="179222"/>
                </a:cubicBezTo>
                <a:cubicBezTo>
                  <a:pt x="37993" y="168804"/>
                  <a:pt x="66122" y="155684"/>
                  <a:pt x="86241" y="139862"/>
                </a:cubicBezTo>
                <a:cubicBezTo>
                  <a:pt x="69312" y="125472"/>
                  <a:pt x="53034" y="104050"/>
                  <a:pt x="37407" y="75596"/>
                </a:cubicBezTo>
                <a:lnTo>
                  <a:pt x="47272" y="71005"/>
                </a:lnTo>
                <a:cubicBezTo>
                  <a:pt x="62378" y="98287"/>
                  <a:pt x="78102" y="118895"/>
                  <a:pt x="94445" y="132830"/>
                </a:cubicBezTo>
                <a:cubicBezTo>
                  <a:pt x="112351" y="117203"/>
                  <a:pt x="127425" y="96009"/>
                  <a:pt x="139666" y="69247"/>
                </a:cubicBezTo>
                <a:close/>
                <a:moveTo>
                  <a:pt x="509197" y="63192"/>
                </a:moveTo>
                <a:lnTo>
                  <a:pt x="509197" y="95032"/>
                </a:lnTo>
                <a:lnTo>
                  <a:pt x="569068" y="95032"/>
                </a:lnTo>
                <a:lnTo>
                  <a:pt x="569068" y="63192"/>
                </a:lnTo>
                <a:close/>
                <a:moveTo>
                  <a:pt x="439169" y="63192"/>
                </a:moveTo>
                <a:lnTo>
                  <a:pt x="439169" y="95032"/>
                </a:lnTo>
                <a:lnTo>
                  <a:pt x="498649" y="95032"/>
                </a:lnTo>
                <a:lnTo>
                  <a:pt x="498649" y="63192"/>
                </a:lnTo>
                <a:close/>
                <a:moveTo>
                  <a:pt x="2978274" y="61043"/>
                </a:moveTo>
                <a:lnTo>
                  <a:pt x="2989115" y="61043"/>
                </a:lnTo>
                <a:lnTo>
                  <a:pt x="2989115" y="104408"/>
                </a:lnTo>
                <a:lnTo>
                  <a:pt x="3048888" y="104408"/>
                </a:lnTo>
                <a:lnTo>
                  <a:pt x="3048888" y="114663"/>
                </a:lnTo>
                <a:lnTo>
                  <a:pt x="2989115" y="114663"/>
                </a:lnTo>
                <a:lnTo>
                  <a:pt x="2989115" y="169651"/>
                </a:lnTo>
                <a:lnTo>
                  <a:pt x="3069105" y="169651"/>
                </a:lnTo>
                <a:lnTo>
                  <a:pt x="3069105" y="180101"/>
                </a:lnTo>
                <a:lnTo>
                  <a:pt x="2889103" y="180101"/>
                </a:lnTo>
                <a:lnTo>
                  <a:pt x="2889103" y="169651"/>
                </a:lnTo>
                <a:lnTo>
                  <a:pt x="2920943" y="169651"/>
                </a:lnTo>
                <a:lnTo>
                  <a:pt x="2920943" y="94446"/>
                </a:lnTo>
                <a:lnTo>
                  <a:pt x="2931686" y="94446"/>
                </a:lnTo>
                <a:lnTo>
                  <a:pt x="2931686" y="169651"/>
                </a:lnTo>
                <a:lnTo>
                  <a:pt x="2978274" y="169651"/>
                </a:lnTo>
                <a:close/>
                <a:moveTo>
                  <a:pt x="4151379" y="58797"/>
                </a:moveTo>
                <a:lnTo>
                  <a:pt x="4286747" y="58797"/>
                </a:lnTo>
                <a:lnTo>
                  <a:pt x="4286747" y="68075"/>
                </a:lnTo>
                <a:lnTo>
                  <a:pt x="4223751" y="68075"/>
                </a:lnTo>
                <a:cubicBezTo>
                  <a:pt x="4219519" y="71917"/>
                  <a:pt x="4213789" y="76442"/>
                  <a:pt x="4206561" y="81651"/>
                </a:cubicBezTo>
                <a:cubicBezTo>
                  <a:pt x="4214375" y="90246"/>
                  <a:pt x="4220723" y="99590"/>
                  <a:pt x="4225607" y="109682"/>
                </a:cubicBezTo>
                <a:cubicBezTo>
                  <a:pt x="4248787" y="99329"/>
                  <a:pt x="4268711" y="89302"/>
                  <a:pt x="4285380" y="79600"/>
                </a:cubicBezTo>
                <a:lnTo>
                  <a:pt x="4291338" y="88390"/>
                </a:lnTo>
                <a:cubicBezTo>
                  <a:pt x="4280139" y="94381"/>
                  <a:pt x="4267669" y="100664"/>
                  <a:pt x="4253931" y="107240"/>
                </a:cubicBezTo>
                <a:cubicBezTo>
                  <a:pt x="4264023" y="135694"/>
                  <a:pt x="4283101" y="154772"/>
                  <a:pt x="4311165" y="164474"/>
                </a:cubicBezTo>
                <a:cubicBezTo>
                  <a:pt x="4308821" y="167404"/>
                  <a:pt x="4306541" y="170660"/>
                  <a:pt x="4304327" y="174241"/>
                </a:cubicBezTo>
                <a:cubicBezTo>
                  <a:pt x="4274507" y="161153"/>
                  <a:pt x="4254777" y="140220"/>
                  <a:pt x="4245141" y="111440"/>
                </a:cubicBezTo>
                <a:cubicBezTo>
                  <a:pt x="4243122" y="112417"/>
                  <a:pt x="4240029" y="113849"/>
                  <a:pt x="4235862" y="115738"/>
                </a:cubicBezTo>
                <a:cubicBezTo>
                  <a:pt x="4232932" y="117105"/>
                  <a:pt x="4230685" y="118147"/>
                  <a:pt x="4229123" y="118863"/>
                </a:cubicBezTo>
                <a:cubicBezTo>
                  <a:pt x="4233030" y="129281"/>
                  <a:pt x="4234983" y="139731"/>
                  <a:pt x="4234983" y="150215"/>
                </a:cubicBezTo>
                <a:cubicBezTo>
                  <a:pt x="4235634" y="175218"/>
                  <a:pt x="4226161" y="187556"/>
                  <a:pt x="4206561" y="187231"/>
                </a:cubicBezTo>
                <a:cubicBezTo>
                  <a:pt x="4198423" y="187491"/>
                  <a:pt x="4190479" y="187622"/>
                  <a:pt x="4182731" y="187622"/>
                </a:cubicBezTo>
                <a:cubicBezTo>
                  <a:pt x="4182014" y="183780"/>
                  <a:pt x="4181037" y="180003"/>
                  <a:pt x="4179801" y="176292"/>
                </a:cubicBezTo>
                <a:cubicBezTo>
                  <a:pt x="4189827" y="176683"/>
                  <a:pt x="4197869" y="176878"/>
                  <a:pt x="4203925" y="176878"/>
                </a:cubicBezTo>
                <a:cubicBezTo>
                  <a:pt x="4211543" y="176943"/>
                  <a:pt x="4216784" y="175022"/>
                  <a:pt x="4219649" y="171116"/>
                </a:cubicBezTo>
                <a:cubicBezTo>
                  <a:pt x="4222709" y="167339"/>
                  <a:pt x="4224207" y="160437"/>
                  <a:pt x="4224142" y="150410"/>
                </a:cubicBezTo>
                <a:cubicBezTo>
                  <a:pt x="4224142" y="144224"/>
                  <a:pt x="4223425" y="137908"/>
                  <a:pt x="4221993" y="131462"/>
                </a:cubicBezTo>
                <a:cubicBezTo>
                  <a:pt x="4199985" y="154251"/>
                  <a:pt x="4170229" y="171864"/>
                  <a:pt x="4132724" y="184301"/>
                </a:cubicBezTo>
                <a:cubicBezTo>
                  <a:pt x="4131422" y="181566"/>
                  <a:pt x="4129436" y="178213"/>
                  <a:pt x="4126767" y="174241"/>
                </a:cubicBezTo>
                <a:cubicBezTo>
                  <a:pt x="4165183" y="163172"/>
                  <a:pt x="4195851" y="145364"/>
                  <a:pt x="4218770" y="120816"/>
                </a:cubicBezTo>
                <a:cubicBezTo>
                  <a:pt x="4217012" y="115998"/>
                  <a:pt x="4214733" y="111277"/>
                  <a:pt x="4211933" y="106654"/>
                </a:cubicBezTo>
                <a:cubicBezTo>
                  <a:pt x="4192009" y="124756"/>
                  <a:pt x="4166225" y="139015"/>
                  <a:pt x="4134580" y="149433"/>
                </a:cubicBezTo>
                <a:cubicBezTo>
                  <a:pt x="4132692" y="145852"/>
                  <a:pt x="4130608" y="142531"/>
                  <a:pt x="4128329" y="139471"/>
                </a:cubicBezTo>
                <a:cubicBezTo>
                  <a:pt x="4160429" y="130355"/>
                  <a:pt x="4186572" y="116617"/>
                  <a:pt x="4206757" y="98255"/>
                </a:cubicBezTo>
                <a:cubicBezTo>
                  <a:pt x="4206367" y="97734"/>
                  <a:pt x="4205781" y="96920"/>
                  <a:pt x="4204999" y="95813"/>
                </a:cubicBezTo>
                <a:cubicBezTo>
                  <a:pt x="4202329" y="92037"/>
                  <a:pt x="4200115" y="89172"/>
                  <a:pt x="4198357" y="87218"/>
                </a:cubicBezTo>
                <a:cubicBezTo>
                  <a:pt x="4180191" y="98873"/>
                  <a:pt x="4158118" y="108673"/>
                  <a:pt x="4132138" y="116617"/>
                </a:cubicBezTo>
                <a:cubicBezTo>
                  <a:pt x="4130836" y="113817"/>
                  <a:pt x="4128915" y="110496"/>
                  <a:pt x="4126376" y="106654"/>
                </a:cubicBezTo>
                <a:cubicBezTo>
                  <a:pt x="4158802" y="98646"/>
                  <a:pt x="4186279" y="85786"/>
                  <a:pt x="4208808" y="68075"/>
                </a:cubicBezTo>
                <a:lnTo>
                  <a:pt x="4151379" y="68075"/>
                </a:lnTo>
                <a:close/>
                <a:moveTo>
                  <a:pt x="3332229" y="58797"/>
                </a:moveTo>
                <a:lnTo>
                  <a:pt x="3467597" y="58797"/>
                </a:lnTo>
                <a:lnTo>
                  <a:pt x="3467597" y="68075"/>
                </a:lnTo>
                <a:lnTo>
                  <a:pt x="3404601" y="68075"/>
                </a:lnTo>
                <a:cubicBezTo>
                  <a:pt x="3400369" y="71917"/>
                  <a:pt x="3394639" y="76442"/>
                  <a:pt x="3387411" y="81651"/>
                </a:cubicBezTo>
                <a:cubicBezTo>
                  <a:pt x="3395225" y="90246"/>
                  <a:pt x="3401573" y="99590"/>
                  <a:pt x="3406457" y="109682"/>
                </a:cubicBezTo>
                <a:cubicBezTo>
                  <a:pt x="3429637" y="99329"/>
                  <a:pt x="3449561" y="89302"/>
                  <a:pt x="3466230" y="79600"/>
                </a:cubicBezTo>
                <a:lnTo>
                  <a:pt x="3472188" y="88390"/>
                </a:lnTo>
                <a:cubicBezTo>
                  <a:pt x="3460989" y="94381"/>
                  <a:pt x="3448519" y="100664"/>
                  <a:pt x="3434781" y="107240"/>
                </a:cubicBezTo>
                <a:cubicBezTo>
                  <a:pt x="3444873" y="135694"/>
                  <a:pt x="3463951" y="154772"/>
                  <a:pt x="3492015" y="164474"/>
                </a:cubicBezTo>
                <a:cubicBezTo>
                  <a:pt x="3489671" y="167404"/>
                  <a:pt x="3487391" y="170660"/>
                  <a:pt x="3485178" y="174241"/>
                </a:cubicBezTo>
                <a:cubicBezTo>
                  <a:pt x="3455356" y="161153"/>
                  <a:pt x="3435627" y="140220"/>
                  <a:pt x="3425991" y="111440"/>
                </a:cubicBezTo>
                <a:cubicBezTo>
                  <a:pt x="3423972" y="112417"/>
                  <a:pt x="3420879" y="113849"/>
                  <a:pt x="3416712" y="115738"/>
                </a:cubicBezTo>
                <a:cubicBezTo>
                  <a:pt x="3413782" y="117105"/>
                  <a:pt x="3411536" y="118147"/>
                  <a:pt x="3409973" y="118863"/>
                </a:cubicBezTo>
                <a:cubicBezTo>
                  <a:pt x="3413880" y="129281"/>
                  <a:pt x="3415833" y="139731"/>
                  <a:pt x="3415833" y="150215"/>
                </a:cubicBezTo>
                <a:cubicBezTo>
                  <a:pt x="3416484" y="175218"/>
                  <a:pt x="3407011" y="187556"/>
                  <a:pt x="3387411" y="187231"/>
                </a:cubicBezTo>
                <a:cubicBezTo>
                  <a:pt x="3379273" y="187491"/>
                  <a:pt x="3371329" y="187622"/>
                  <a:pt x="3363581" y="187622"/>
                </a:cubicBezTo>
                <a:cubicBezTo>
                  <a:pt x="3362864" y="183780"/>
                  <a:pt x="3361887" y="180003"/>
                  <a:pt x="3360651" y="176292"/>
                </a:cubicBezTo>
                <a:cubicBezTo>
                  <a:pt x="3370678" y="176683"/>
                  <a:pt x="3378719" y="176878"/>
                  <a:pt x="3384775" y="176878"/>
                </a:cubicBezTo>
                <a:cubicBezTo>
                  <a:pt x="3392393" y="176943"/>
                  <a:pt x="3397634" y="175022"/>
                  <a:pt x="3400499" y="171116"/>
                </a:cubicBezTo>
                <a:cubicBezTo>
                  <a:pt x="3403559" y="167339"/>
                  <a:pt x="3405057" y="160437"/>
                  <a:pt x="3404992" y="150410"/>
                </a:cubicBezTo>
                <a:cubicBezTo>
                  <a:pt x="3404992" y="144224"/>
                  <a:pt x="3404276" y="137908"/>
                  <a:pt x="3402843" y="131462"/>
                </a:cubicBezTo>
                <a:cubicBezTo>
                  <a:pt x="3380835" y="154251"/>
                  <a:pt x="3351079" y="171864"/>
                  <a:pt x="3313574" y="184301"/>
                </a:cubicBezTo>
                <a:cubicBezTo>
                  <a:pt x="3312272" y="181566"/>
                  <a:pt x="3310286" y="178213"/>
                  <a:pt x="3307617" y="174241"/>
                </a:cubicBezTo>
                <a:cubicBezTo>
                  <a:pt x="3346033" y="163172"/>
                  <a:pt x="3376701" y="145364"/>
                  <a:pt x="3399620" y="120816"/>
                </a:cubicBezTo>
                <a:cubicBezTo>
                  <a:pt x="3397862" y="115998"/>
                  <a:pt x="3395583" y="111277"/>
                  <a:pt x="3392783" y="106654"/>
                </a:cubicBezTo>
                <a:cubicBezTo>
                  <a:pt x="3372859" y="124756"/>
                  <a:pt x="3347075" y="139015"/>
                  <a:pt x="3315430" y="149433"/>
                </a:cubicBezTo>
                <a:cubicBezTo>
                  <a:pt x="3313542" y="145852"/>
                  <a:pt x="3311458" y="142531"/>
                  <a:pt x="3309179" y="139471"/>
                </a:cubicBezTo>
                <a:cubicBezTo>
                  <a:pt x="3341279" y="130355"/>
                  <a:pt x="3367422" y="116617"/>
                  <a:pt x="3387607" y="98255"/>
                </a:cubicBezTo>
                <a:cubicBezTo>
                  <a:pt x="3387216" y="97734"/>
                  <a:pt x="3386630" y="96920"/>
                  <a:pt x="3385849" y="95813"/>
                </a:cubicBezTo>
                <a:cubicBezTo>
                  <a:pt x="3383179" y="92037"/>
                  <a:pt x="3380965" y="89172"/>
                  <a:pt x="3379207" y="87218"/>
                </a:cubicBezTo>
                <a:cubicBezTo>
                  <a:pt x="3361041" y="98873"/>
                  <a:pt x="3338968" y="108673"/>
                  <a:pt x="3312988" y="116617"/>
                </a:cubicBezTo>
                <a:cubicBezTo>
                  <a:pt x="3311686" y="113817"/>
                  <a:pt x="3309765" y="110496"/>
                  <a:pt x="3307226" y="106654"/>
                </a:cubicBezTo>
                <a:cubicBezTo>
                  <a:pt x="3339652" y="98646"/>
                  <a:pt x="3367129" y="85786"/>
                  <a:pt x="3389658" y="68075"/>
                </a:cubicBezTo>
                <a:lnTo>
                  <a:pt x="3332229" y="68075"/>
                </a:lnTo>
                <a:close/>
                <a:moveTo>
                  <a:pt x="341254" y="57429"/>
                </a:moveTo>
                <a:lnTo>
                  <a:pt x="341254" y="86046"/>
                </a:lnTo>
                <a:lnTo>
                  <a:pt x="366452" y="86046"/>
                </a:lnTo>
                <a:lnTo>
                  <a:pt x="366452" y="57429"/>
                </a:lnTo>
                <a:close/>
                <a:moveTo>
                  <a:pt x="306679" y="57429"/>
                </a:moveTo>
                <a:lnTo>
                  <a:pt x="306679" y="86046"/>
                </a:lnTo>
                <a:lnTo>
                  <a:pt x="331682" y="86046"/>
                </a:lnTo>
                <a:lnTo>
                  <a:pt x="331682" y="57429"/>
                </a:lnTo>
                <a:close/>
                <a:moveTo>
                  <a:pt x="272104" y="57429"/>
                </a:moveTo>
                <a:lnTo>
                  <a:pt x="272104" y="86046"/>
                </a:lnTo>
                <a:lnTo>
                  <a:pt x="297108" y="86046"/>
                </a:lnTo>
                <a:lnTo>
                  <a:pt x="297108" y="57429"/>
                </a:lnTo>
                <a:close/>
                <a:moveTo>
                  <a:pt x="244464" y="54792"/>
                </a:moveTo>
                <a:lnTo>
                  <a:pt x="253645" y="59871"/>
                </a:lnTo>
                <a:cubicBezTo>
                  <a:pt x="248111" y="70354"/>
                  <a:pt x="242576" y="79600"/>
                  <a:pt x="237041" y="87609"/>
                </a:cubicBezTo>
                <a:lnTo>
                  <a:pt x="237041" y="189868"/>
                </a:lnTo>
                <a:lnTo>
                  <a:pt x="227275" y="189868"/>
                </a:lnTo>
                <a:lnTo>
                  <a:pt x="227275" y="100990"/>
                </a:lnTo>
                <a:cubicBezTo>
                  <a:pt x="220828" y="109389"/>
                  <a:pt x="213341" y="117821"/>
                  <a:pt x="204811" y="126286"/>
                </a:cubicBezTo>
                <a:cubicBezTo>
                  <a:pt x="203834" y="123551"/>
                  <a:pt x="202109" y="120133"/>
                  <a:pt x="199634" y="116031"/>
                </a:cubicBezTo>
                <a:cubicBezTo>
                  <a:pt x="217280" y="99752"/>
                  <a:pt x="232223" y="79340"/>
                  <a:pt x="244464" y="54792"/>
                </a:cubicBezTo>
                <a:close/>
                <a:moveTo>
                  <a:pt x="4376263" y="52644"/>
                </a:moveTo>
                <a:lnTo>
                  <a:pt x="4421288" y="52644"/>
                </a:lnTo>
                <a:lnTo>
                  <a:pt x="4421288" y="63387"/>
                </a:lnTo>
                <a:lnTo>
                  <a:pt x="4390327" y="98255"/>
                </a:lnTo>
                <a:lnTo>
                  <a:pt x="4420897" y="98255"/>
                </a:lnTo>
                <a:lnTo>
                  <a:pt x="4420897" y="108022"/>
                </a:lnTo>
                <a:cubicBezTo>
                  <a:pt x="4417837" y="127621"/>
                  <a:pt x="4412563" y="143443"/>
                  <a:pt x="4405075" y="155489"/>
                </a:cubicBezTo>
                <a:cubicBezTo>
                  <a:pt x="4416469" y="166688"/>
                  <a:pt x="4433887" y="172222"/>
                  <a:pt x="4457327" y="172092"/>
                </a:cubicBezTo>
                <a:cubicBezTo>
                  <a:pt x="4465662" y="172157"/>
                  <a:pt x="4472173" y="172222"/>
                  <a:pt x="4476861" y="172288"/>
                </a:cubicBezTo>
                <a:cubicBezTo>
                  <a:pt x="4482265" y="172288"/>
                  <a:pt x="4487377" y="172288"/>
                  <a:pt x="4492195" y="172288"/>
                </a:cubicBezTo>
                <a:cubicBezTo>
                  <a:pt x="4502223" y="172222"/>
                  <a:pt x="4512283" y="172092"/>
                  <a:pt x="4522375" y="171897"/>
                </a:cubicBezTo>
                <a:cubicBezTo>
                  <a:pt x="4520812" y="175543"/>
                  <a:pt x="4519607" y="178994"/>
                  <a:pt x="4518761" y="182250"/>
                </a:cubicBezTo>
                <a:cubicBezTo>
                  <a:pt x="4503069" y="182250"/>
                  <a:pt x="4491381" y="182217"/>
                  <a:pt x="4483698" y="182152"/>
                </a:cubicBezTo>
                <a:cubicBezTo>
                  <a:pt x="4474517" y="182087"/>
                  <a:pt x="4465467" y="181924"/>
                  <a:pt x="4456547" y="181664"/>
                </a:cubicBezTo>
                <a:cubicBezTo>
                  <a:pt x="4431217" y="181273"/>
                  <a:pt x="4412205" y="175283"/>
                  <a:pt x="4399508" y="163693"/>
                </a:cubicBezTo>
                <a:cubicBezTo>
                  <a:pt x="4392931" y="172027"/>
                  <a:pt x="4383718" y="180687"/>
                  <a:pt x="4371868" y="189673"/>
                </a:cubicBezTo>
                <a:cubicBezTo>
                  <a:pt x="4370045" y="187263"/>
                  <a:pt x="4367603" y="184659"/>
                  <a:pt x="4364543" y="181859"/>
                </a:cubicBezTo>
                <a:cubicBezTo>
                  <a:pt x="4377370" y="172483"/>
                  <a:pt x="4386746" y="163953"/>
                  <a:pt x="4392671" y="156270"/>
                </a:cubicBezTo>
                <a:cubicBezTo>
                  <a:pt x="4385899" y="147805"/>
                  <a:pt x="4379779" y="136932"/>
                  <a:pt x="4374309" y="123649"/>
                </a:cubicBezTo>
                <a:lnTo>
                  <a:pt x="4383099" y="119449"/>
                </a:lnTo>
                <a:cubicBezTo>
                  <a:pt x="4387788" y="130909"/>
                  <a:pt x="4392867" y="140317"/>
                  <a:pt x="4398336" y="147675"/>
                </a:cubicBezTo>
                <a:cubicBezTo>
                  <a:pt x="4404066" y="138039"/>
                  <a:pt x="4408331" y="124625"/>
                  <a:pt x="4411131" y="107436"/>
                </a:cubicBezTo>
                <a:lnTo>
                  <a:pt x="4376067" y="107436"/>
                </a:lnTo>
                <a:lnTo>
                  <a:pt x="4376067" y="99232"/>
                </a:lnTo>
                <a:lnTo>
                  <a:pt x="4410154" y="61825"/>
                </a:lnTo>
                <a:lnTo>
                  <a:pt x="4376263" y="61825"/>
                </a:lnTo>
                <a:close/>
                <a:moveTo>
                  <a:pt x="4510947" y="52448"/>
                </a:moveTo>
                <a:lnTo>
                  <a:pt x="4513097" y="61825"/>
                </a:lnTo>
                <a:cubicBezTo>
                  <a:pt x="4498185" y="63062"/>
                  <a:pt x="4486531" y="63876"/>
                  <a:pt x="4478131" y="64266"/>
                </a:cubicBezTo>
                <a:lnTo>
                  <a:pt x="4478131" y="97278"/>
                </a:lnTo>
                <a:lnTo>
                  <a:pt x="4511533" y="97278"/>
                </a:lnTo>
                <a:lnTo>
                  <a:pt x="4511533" y="106459"/>
                </a:lnTo>
                <a:lnTo>
                  <a:pt x="4478131" y="106459"/>
                </a:lnTo>
                <a:lnTo>
                  <a:pt x="4478131" y="140252"/>
                </a:lnTo>
                <a:lnTo>
                  <a:pt x="4515538" y="140252"/>
                </a:lnTo>
                <a:lnTo>
                  <a:pt x="4515538" y="149629"/>
                </a:lnTo>
                <a:lnTo>
                  <a:pt x="4430273" y="149629"/>
                </a:lnTo>
                <a:lnTo>
                  <a:pt x="4430273" y="140252"/>
                </a:lnTo>
                <a:lnTo>
                  <a:pt x="4467876" y="140252"/>
                </a:lnTo>
                <a:lnTo>
                  <a:pt x="4467876" y="106459"/>
                </a:lnTo>
                <a:lnTo>
                  <a:pt x="4434473" y="106459"/>
                </a:lnTo>
                <a:lnTo>
                  <a:pt x="4434473" y="97278"/>
                </a:lnTo>
                <a:lnTo>
                  <a:pt x="4467876" y="97278"/>
                </a:lnTo>
                <a:lnTo>
                  <a:pt x="4467876" y="64852"/>
                </a:lnTo>
                <a:cubicBezTo>
                  <a:pt x="4465597" y="64917"/>
                  <a:pt x="4462179" y="65048"/>
                  <a:pt x="4457621" y="65243"/>
                </a:cubicBezTo>
                <a:cubicBezTo>
                  <a:pt x="4447854" y="65699"/>
                  <a:pt x="4440301" y="65959"/>
                  <a:pt x="4434961" y="66024"/>
                </a:cubicBezTo>
                <a:lnTo>
                  <a:pt x="4432911" y="56648"/>
                </a:lnTo>
                <a:cubicBezTo>
                  <a:pt x="4456025" y="56257"/>
                  <a:pt x="4482038" y="54858"/>
                  <a:pt x="4510947" y="52448"/>
                </a:cubicBezTo>
                <a:close/>
                <a:moveTo>
                  <a:pt x="5052621" y="50202"/>
                </a:moveTo>
                <a:cubicBezTo>
                  <a:pt x="5052361" y="50658"/>
                  <a:pt x="5052035" y="51341"/>
                  <a:pt x="5051645" y="52253"/>
                </a:cubicBezTo>
                <a:cubicBezTo>
                  <a:pt x="5051124" y="53295"/>
                  <a:pt x="5050733" y="54076"/>
                  <a:pt x="5050473" y="54597"/>
                </a:cubicBezTo>
                <a:cubicBezTo>
                  <a:pt x="5055812" y="90279"/>
                  <a:pt x="5064928" y="116682"/>
                  <a:pt x="5077820" y="133806"/>
                </a:cubicBezTo>
                <a:cubicBezTo>
                  <a:pt x="5092471" y="115249"/>
                  <a:pt x="5102205" y="87381"/>
                  <a:pt x="5107023" y="50202"/>
                </a:cubicBezTo>
                <a:close/>
                <a:moveTo>
                  <a:pt x="3813981" y="50007"/>
                </a:moveTo>
                <a:lnTo>
                  <a:pt x="3813981" y="68466"/>
                </a:lnTo>
                <a:lnTo>
                  <a:pt x="3868187" y="68466"/>
                </a:lnTo>
                <a:lnTo>
                  <a:pt x="3868187" y="50007"/>
                </a:lnTo>
                <a:close/>
                <a:moveTo>
                  <a:pt x="3750203" y="50007"/>
                </a:moveTo>
                <a:lnTo>
                  <a:pt x="3750203" y="68466"/>
                </a:lnTo>
                <a:lnTo>
                  <a:pt x="3803823" y="68466"/>
                </a:lnTo>
                <a:lnTo>
                  <a:pt x="3803823" y="50007"/>
                </a:lnTo>
                <a:close/>
                <a:moveTo>
                  <a:pt x="1537506" y="50007"/>
                </a:moveTo>
                <a:lnTo>
                  <a:pt x="1537506" y="68466"/>
                </a:lnTo>
                <a:lnTo>
                  <a:pt x="1591712" y="68466"/>
                </a:lnTo>
                <a:lnTo>
                  <a:pt x="1591712" y="50007"/>
                </a:lnTo>
                <a:close/>
                <a:moveTo>
                  <a:pt x="1473729" y="50007"/>
                </a:moveTo>
                <a:lnTo>
                  <a:pt x="1473729" y="68466"/>
                </a:lnTo>
                <a:lnTo>
                  <a:pt x="1527349" y="68466"/>
                </a:lnTo>
                <a:lnTo>
                  <a:pt x="1527349" y="50007"/>
                </a:lnTo>
                <a:close/>
                <a:moveTo>
                  <a:pt x="697944" y="49616"/>
                </a:moveTo>
                <a:lnTo>
                  <a:pt x="708394" y="54011"/>
                </a:lnTo>
                <a:cubicBezTo>
                  <a:pt x="701297" y="67164"/>
                  <a:pt x="695502" y="77517"/>
                  <a:pt x="691009" y="85070"/>
                </a:cubicBezTo>
                <a:lnTo>
                  <a:pt x="808407" y="85070"/>
                </a:lnTo>
                <a:lnTo>
                  <a:pt x="808407" y="95423"/>
                </a:lnTo>
                <a:lnTo>
                  <a:pt x="767581" y="95423"/>
                </a:lnTo>
                <a:cubicBezTo>
                  <a:pt x="759507" y="117170"/>
                  <a:pt x="747038" y="134978"/>
                  <a:pt x="730174" y="148847"/>
                </a:cubicBezTo>
                <a:cubicBezTo>
                  <a:pt x="758303" y="161284"/>
                  <a:pt x="779627" y="170888"/>
                  <a:pt x="794147" y="177659"/>
                </a:cubicBezTo>
                <a:lnTo>
                  <a:pt x="787798" y="188012"/>
                </a:lnTo>
                <a:cubicBezTo>
                  <a:pt x="758889" y="174078"/>
                  <a:pt x="736425" y="163497"/>
                  <a:pt x="720407" y="156270"/>
                </a:cubicBezTo>
                <a:cubicBezTo>
                  <a:pt x="698985" y="170725"/>
                  <a:pt x="669848" y="181924"/>
                  <a:pt x="632994" y="189868"/>
                </a:cubicBezTo>
                <a:cubicBezTo>
                  <a:pt x="631106" y="185505"/>
                  <a:pt x="629217" y="181696"/>
                  <a:pt x="627329" y="178441"/>
                </a:cubicBezTo>
                <a:cubicBezTo>
                  <a:pt x="660276" y="173427"/>
                  <a:pt x="687428" y="164214"/>
                  <a:pt x="708785" y="150801"/>
                </a:cubicBezTo>
                <a:cubicBezTo>
                  <a:pt x="705269" y="149173"/>
                  <a:pt x="699799" y="146666"/>
                  <a:pt x="692376" y="143280"/>
                </a:cubicBezTo>
                <a:cubicBezTo>
                  <a:pt x="676489" y="136053"/>
                  <a:pt x="663629" y="130160"/>
                  <a:pt x="653797" y="125602"/>
                </a:cubicBezTo>
                <a:cubicBezTo>
                  <a:pt x="661155" y="114728"/>
                  <a:pt x="667536" y="104668"/>
                  <a:pt x="672940" y="95423"/>
                </a:cubicBezTo>
                <a:lnTo>
                  <a:pt x="619125" y="95423"/>
                </a:lnTo>
                <a:lnTo>
                  <a:pt x="619125" y="85070"/>
                </a:lnTo>
                <a:lnTo>
                  <a:pt x="679191" y="85070"/>
                </a:lnTo>
                <a:cubicBezTo>
                  <a:pt x="685768" y="73415"/>
                  <a:pt x="692018" y="61597"/>
                  <a:pt x="697944" y="49616"/>
                </a:cubicBezTo>
                <a:close/>
                <a:moveTo>
                  <a:pt x="860171" y="49421"/>
                </a:moveTo>
                <a:lnTo>
                  <a:pt x="860171" y="70419"/>
                </a:lnTo>
                <a:lnTo>
                  <a:pt x="967215" y="70419"/>
                </a:lnTo>
                <a:lnTo>
                  <a:pt x="967215" y="49421"/>
                </a:lnTo>
                <a:close/>
                <a:moveTo>
                  <a:pt x="2086603" y="48639"/>
                </a:moveTo>
                <a:lnTo>
                  <a:pt x="2208688" y="48639"/>
                </a:lnTo>
                <a:lnTo>
                  <a:pt x="2208688" y="60067"/>
                </a:lnTo>
                <a:lnTo>
                  <a:pt x="2177434" y="75205"/>
                </a:lnTo>
                <a:cubicBezTo>
                  <a:pt x="2183295" y="83605"/>
                  <a:pt x="2189155" y="90474"/>
                  <a:pt x="2195015" y="95813"/>
                </a:cubicBezTo>
                <a:cubicBezTo>
                  <a:pt x="2209339" y="86828"/>
                  <a:pt x="2221678" y="78168"/>
                  <a:pt x="2232031" y="69833"/>
                </a:cubicBezTo>
                <a:lnTo>
                  <a:pt x="2238673" y="77452"/>
                </a:lnTo>
                <a:cubicBezTo>
                  <a:pt x="2226952" y="86046"/>
                  <a:pt x="2214744" y="94185"/>
                  <a:pt x="2202047" y="101869"/>
                </a:cubicBezTo>
                <a:cubicBezTo>
                  <a:pt x="2213572" y="110594"/>
                  <a:pt x="2228450" y="117333"/>
                  <a:pt x="2246681" y="122086"/>
                </a:cubicBezTo>
                <a:cubicBezTo>
                  <a:pt x="2245054" y="124560"/>
                  <a:pt x="2243296" y="127751"/>
                  <a:pt x="2241407" y="131658"/>
                </a:cubicBezTo>
                <a:cubicBezTo>
                  <a:pt x="2207484" y="120979"/>
                  <a:pt x="2183490" y="103431"/>
                  <a:pt x="2169426" y="79014"/>
                </a:cubicBezTo>
                <a:lnTo>
                  <a:pt x="2160635" y="83214"/>
                </a:lnTo>
                <a:lnTo>
                  <a:pt x="2160635" y="106850"/>
                </a:lnTo>
                <a:cubicBezTo>
                  <a:pt x="2161221" y="119351"/>
                  <a:pt x="2154547" y="125537"/>
                  <a:pt x="2140613" y="125407"/>
                </a:cubicBezTo>
                <a:cubicBezTo>
                  <a:pt x="2138074" y="125472"/>
                  <a:pt x="2135372" y="125537"/>
                  <a:pt x="2132507" y="125602"/>
                </a:cubicBezTo>
                <a:cubicBezTo>
                  <a:pt x="2131074" y="125602"/>
                  <a:pt x="2129544" y="125602"/>
                  <a:pt x="2127917" y="125602"/>
                </a:cubicBezTo>
                <a:cubicBezTo>
                  <a:pt x="2126484" y="125602"/>
                  <a:pt x="2124400" y="125602"/>
                  <a:pt x="2121666" y="125602"/>
                </a:cubicBezTo>
                <a:cubicBezTo>
                  <a:pt x="2121340" y="122542"/>
                  <a:pt x="2120787" y="119286"/>
                  <a:pt x="2120005" y="115835"/>
                </a:cubicBezTo>
                <a:cubicBezTo>
                  <a:pt x="2126386" y="116291"/>
                  <a:pt x="2132670" y="116551"/>
                  <a:pt x="2138855" y="116617"/>
                </a:cubicBezTo>
                <a:cubicBezTo>
                  <a:pt x="2147255" y="117007"/>
                  <a:pt x="2151194" y="113556"/>
                  <a:pt x="2150673" y="106264"/>
                </a:cubicBezTo>
                <a:lnTo>
                  <a:pt x="2150673" y="78233"/>
                </a:lnTo>
                <a:lnTo>
                  <a:pt x="2194819" y="57820"/>
                </a:lnTo>
                <a:lnTo>
                  <a:pt x="2086603" y="57820"/>
                </a:lnTo>
                <a:close/>
                <a:moveTo>
                  <a:pt x="1886578" y="48639"/>
                </a:moveTo>
                <a:lnTo>
                  <a:pt x="2008663" y="48639"/>
                </a:lnTo>
                <a:lnTo>
                  <a:pt x="2008663" y="60067"/>
                </a:lnTo>
                <a:lnTo>
                  <a:pt x="1977409" y="75205"/>
                </a:lnTo>
                <a:cubicBezTo>
                  <a:pt x="1983270" y="83605"/>
                  <a:pt x="1989130" y="90474"/>
                  <a:pt x="1994990" y="95813"/>
                </a:cubicBezTo>
                <a:cubicBezTo>
                  <a:pt x="2009314" y="86828"/>
                  <a:pt x="2021653" y="78168"/>
                  <a:pt x="2032006" y="69833"/>
                </a:cubicBezTo>
                <a:lnTo>
                  <a:pt x="2038648" y="77452"/>
                </a:lnTo>
                <a:cubicBezTo>
                  <a:pt x="2026927" y="86046"/>
                  <a:pt x="2014719" y="94185"/>
                  <a:pt x="2002022" y="101869"/>
                </a:cubicBezTo>
                <a:cubicBezTo>
                  <a:pt x="2013547" y="110594"/>
                  <a:pt x="2028425" y="117333"/>
                  <a:pt x="2046656" y="122086"/>
                </a:cubicBezTo>
                <a:cubicBezTo>
                  <a:pt x="2045029" y="124560"/>
                  <a:pt x="2043271" y="127751"/>
                  <a:pt x="2041382" y="131658"/>
                </a:cubicBezTo>
                <a:cubicBezTo>
                  <a:pt x="2007459" y="120979"/>
                  <a:pt x="1983465" y="103431"/>
                  <a:pt x="1969401" y="79014"/>
                </a:cubicBezTo>
                <a:lnTo>
                  <a:pt x="1960611" y="83214"/>
                </a:lnTo>
                <a:lnTo>
                  <a:pt x="1960611" y="106850"/>
                </a:lnTo>
                <a:cubicBezTo>
                  <a:pt x="1961197" y="119351"/>
                  <a:pt x="1954522" y="125537"/>
                  <a:pt x="1940588" y="125407"/>
                </a:cubicBezTo>
                <a:cubicBezTo>
                  <a:pt x="1938049" y="125472"/>
                  <a:pt x="1935347" y="125537"/>
                  <a:pt x="1932482" y="125602"/>
                </a:cubicBezTo>
                <a:cubicBezTo>
                  <a:pt x="1931050" y="125602"/>
                  <a:pt x="1929519" y="125602"/>
                  <a:pt x="1927892" y="125602"/>
                </a:cubicBezTo>
                <a:cubicBezTo>
                  <a:pt x="1926459" y="125602"/>
                  <a:pt x="1924376" y="125602"/>
                  <a:pt x="1921641" y="125602"/>
                </a:cubicBezTo>
                <a:cubicBezTo>
                  <a:pt x="1921315" y="122542"/>
                  <a:pt x="1920762" y="119286"/>
                  <a:pt x="1919980" y="115835"/>
                </a:cubicBezTo>
                <a:cubicBezTo>
                  <a:pt x="1926361" y="116291"/>
                  <a:pt x="1932645" y="116551"/>
                  <a:pt x="1938830" y="116617"/>
                </a:cubicBezTo>
                <a:cubicBezTo>
                  <a:pt x="1947230" y="117007"/>
                  <a:pt x="1951169" y="113556"/>
                  <a:pt x="1950648" y="106264"/>
                </a:cubicBezTo>
                <a:lnTo>
                  <a:pt x="1950648" y="78233"/>
                </a:lnTo>
                <a:lnTo>
                  <a:pt x="1994794" y="57820"/>
                </a:lnTo>
                <a:lnTo>
                  <a:pt x="1886578" y="57820"/>
                </a:lnTo>
                <a:close/>
                <a:moveTo>
                  <a:pt x="4094536" y="44049"/>
                </a:moveTo>
                <a:lnTo>
                  <a:pt x="4105182" y="47663"/>
                </a:lnTo>
                <a:cubicBezTo>
                  <a:pt x="4093917" y="76377"/>
                  <a:pt x="4082913" y="101966"/>
                  <a:pt x="4072170" y="124430"/>
                </a:cubicBezTo>
                <a:lnTo>
                  <a:pt x="4062110" y="119840"/>
                </a:lnTo>
                <a:cubicBezTo>
                  <a:pt x="4072789" y="98483"/>
                  <a:pt x="4083597" y="73219"/>
                  <a:pt x="4094536" y="44049"/>
                </a:cubicBezTo>
                <a:close/>
                <a:moveTo>
                  <a:pt x="3943931" y="44049"/>
                </a:moveTo>
                <a:cubicBezTo>
                  <a:pt x="3953568" y="67099"/>
                  <a:pt x="3963432" y="92427"/>
                  <a:pt x="3973525" y="120035"/>
                </a:cubicBezTo>
                <a:lnTo>
                  <a:pt x="3962488" y="123844"/>
                </a:lnTo>
                <a:cubicBezTo>
                  <a:pt x="3954935" y="101315"/>
                  <a:pt x="3945429" y="75856"/>
                  <a:pt x="3933969" y="47467"/>
                </a:cubicBezTo>
                <a:close/>
                <a:moveTo>
                  <a:pt x="3265861" y="44049"/>
                </a:moveTo>
                <a:lnTo>
                  <a:pt x="3276507" y="47663"/>
                </a:lnTo>
                <a:cubicBezTo>
                  <a:pt x="3265242" y="76377"/>
                  <a:pt x="3254238" y="101966"/>
                  <a:pt x="3243495" y="124430"/>
                </a:cubicBezTo>
                <a:lnTo>
                  <a:pt x="3233435" y="119840"/>
                </a:lnTo>
                <a:cubicBezTo>
                  <a:pt x="3244113" y="98483"/>
                  <a:pt x="3254922" y="73219"/>
                  <a:pt x="3265861" y="44049"/>
                </a:cubicBezTo>
                <a:close/>
                <a:moveTo>
                  <a:pt x="3115256" y="44049"/>
                </a:moveTo>
                <a:cubicBezTo>
                  <a:pt x="3124893" y="67099"/>
                  <a:pt x="3134757" y="92427"/>
                  <a:pt x="3144850" y="120035"/>
                </a:cubicBezTo>
                <a:lnTo>
                  <a:pt x="3133813" y="123844"/>
                </a:lnTo>
                <a:cubicBezTo>
                  <a:pt x="3126260" y="101315"/>
                  <a:pt x="3116754" y="75856"/>
                  <a:pt x="3105294" y="47467"/>
                </a:cubicBezTo>
                <a:close/>
                <a:moveTo>
                  <a:pt x="1818061" y="44049"/>
                </a:moveTo>
                <a:lnTo>
                  <a:pt x="1828707" y="47663"/>
                </a:lnTo>
                <a:cubicBezTo>
                  <a:pt x="1817443" y="76377"/>
                  <a:pt x="1806439" y="101966"/>
                  <a:pt x="1795695" y="124430"/>
                </a:cubicBezTo>
                <a:lnTo>
                  <a:pt x="1785635" y="119840"/>
                </a:lnTo>
                <a:cubicBezTo>
                  <a:pt x="1796314" y="98483"/>
                  <a:pt x="1807122" y="73219"/>
                  <a:pt x="1818061" y="44049"/>
                </a:cubicBezTo>
                <a:close/>
                <a:moveTo>
                  <a:pt x="1667456" y="44049"/>
                </a:moveTo>
                <a:cubicBezTo>
                  <a:pt x="1677093" y="67099"/>
                  <a:pt x="1686957" y="92427"/>
                  <a:pt x="1697050" y="120035"/>
                </a:cubicBezTo>
                <a:lnTo>
                  <a:pt x="1686013" y="123844"/>
                </a:lnTo>
                <a:cubicBezTo>
                  <a:pt x="1678460" y="101315"/>
                  <a:pt x="1668954" y="75856"/>
                  <a:pt x="1657494" y="47467"/>
                </a:cubicBezTo>
                <a:close/>
                <a:moveTo>
                  <a:pt x="2704509" y="43854"/>
                </a:moveTo>
                <a:lnTo>
                  <a:pt x="2704509" y="96790"/>
                </a:lnTo>
                <a:lnTo>
                  <a:pt x="2754320" y="96790"/>
                </a:lnTo>
                <a:lnTo>
                  <a:pt x="2754320" y="43854"/>
                </a:lnTo>
                <a:close/>
                <a:moveTo>
                  <a:pt x="4647247" y="27055"/>
                </a:moveTo>
                <a:cubicBezTo>
                  <a:pt x="4651479" y="69508"/>
                  <a:pt x="4661083" y="101836"/>
                  <a:pt x="4676059" y="124039"/>
                </a:cubicBezTo>
                <a:cubicBezTo>
                  <a:pt x="4692076" y="102943"/>
                  <a:pt x="4703145" y="70615"/>
                  <a:pt x="4709266" y="27055"/>
                </a:cubicBezTo>
                <a:close/>
                <a:moveTo>
                  <a:pt x="2305431" y="24808"/>
                </a:moveTo>
                <a:lnTo>
                  <a:pt x="2305431" y="87804"/>
                </a:lnTo>
                <a:lnTo>
                  <a:pt x="2417555" y="87804"/>
                </a:lnTo>
                <a:lnTo>
                  <a:pt x="2417555" y="24808"/>
                </a:lnTo>
                <a:close/>
                <a:moveTo>
                  <a:pt x="509197" y="22269"/>
                </a:moveTo>
                <a:lnTo>
                  <a:pt x="509197" y="53620"/>
                </a:lnTo>
                <a:lnTo>
                  <a:pt x="569068" y="53620"/>
                </a:lnTo>
                <a:lnTo>
                  <a:pt x="569068" y="22269"/>
                </a:lnTo>
                <a:close/>
                <a:moveTo>
                  <a:pt x="439169" y="22269"/>
                </a:moveTo>
                <a:lnTo>
                  <a:pt x="439169" y="53620"/>
                </a:lnTo>
                <a:lnTo>
                  <a:pt x="498649" y="53620"/>
                </a:lnTo>
                <a:lnTo>
                  <a:pt x="498649" y="22269"/>
                </a:lnTo>
                <a:close/>
                <a:moveTo>
                  <a:pt x="860171" y="19827"/>
                </a:moveTo>
                <a:lnTo>
                  <a:pt x="860171" y="40631"/>
                </a:lnTo>
                <a:lnTo>
                  <a:pt x="967215" y="40631"/>
                </a:lnTo>
                <a:lnTo>
                  <a:pt x="967215" y="19827"/>
                </a:lnTo>
                <a:close/>
                <a:moveTo>
                  <a:pt x="4629861" y="16799"/>
                </a:moveTo>
                <a:lnTo>
                  <a:pt x="4720107" y="16799"/>
                </a:lnTo>
                <a:lnTo>
                  <a:pt x="4720107" y="27250"/>
                </a:lnTo>
                <a:cubicBezTo>
                  <a:pt x="4712815" y="75107"/>
                  <a:pt x="4700281" y="110431"/>
                  <a:pt x="4682505" y="133220"/>
                </a:cubicBezTo>
                <a:cubicBezTo>
                  <a:pt x="4694876" y="150540"/>
                  <a:pt x="4711805" y="164962"/>
                  <a:pt x="4733292" y="176487"/>
                </a:cubicBezTo>
                <a:cubicBezTo>
                  <a:pt x="4730883" y="178831"/>
                  <a:pt x="4728343" y="182152"/>
                  <a:pt x="4725674" y="186450"/>
                </a:cubicBezTo>
                <a:cubicBezTo>
                  <a:pt x="4703731" y="172646"/>
                  <a:pt x="4687063" y="157898"/>
                  <a:pt x="4675668" y="142206"/>
                </a:cubicBezTo>
                <a:cubicBezTo>
                  <a:pt x="4661929" y="159721"/>
                  <a:pt x="4641875" y="175739"/>
                  <a:pt x="4615504" y="190259"/>
                </a:cubicBezTo>
                <a:cubicBezTo>
                  <a:pt x="4613355" y="186938"/>
                  <a:pt x="4610881" y="183747"/>
                  <a:pt x="4608081" y="180687"/>
                </a:cubicBezTo>
                <a:cubicBezTo>
                  <a:pt x="4635168" y="166427"/>
                  <a:pt x="4655548" y="150540"/>
                  <a:pt x="4669221" y="133025"/>
                </a:cubicBezTo>
                <a:cubicBezTo>
                  <a:pt x="4651577" y="107696"/>
                  <a:pt x="4640800" y="72373"/>
                  <a:pt x="4636893" y="27055"/>
                </a:cubicBezTo>
                <a:lnTo>
                  <a:pt x="4629861" y="27055"/>
                </a:lnTo>
                <a:close/>
                <a:moveTo>
                  <a:pt x="4545476" y="16799"/>
                </a:moveTo>
                <a:lnTo>
                  <a:pt x="4622439" y="16799"/>
                </a:lnTo>
                <a:lnTo>
                  <a:pt x="4622439" y="27445"/>
                </a:lnTo>
                <a:cubicBezTo>
                  <a:pt x="4618076" y="63062"/>
                  <a:pt x="4610686" y="92069"/>
                  <a:pt x="4600268" y="114468"/>
                </a:cubicBezTo>
                <a:cubicBezTo>
                  <a:pt x="4603914" y="120263"/>
                  <a:pt x="4609155" y="128630"/>
                  <a:pt x="4615993" y="139569"/>
                </a:cubicBezTo>
                <a:cubicBezTo>
                  <a:pt x="4620811" y="147447"/>
                  <a:pt x="4624425" y="153275"/>
                  <a:pt x="4626833" y="157051"/>
                </a:cubicBezTo>
                <a:lnTo>
                  <a:pt x="4617067" y="163400"/>
                </a:lnTo>
                <a:cubicBezTo>
                  <a:pt x="4609383" y="150573"/>
                  <a:pt x="4601863" y="138201"/>
                  <a:pt x="4594505" y="126286"/>
                </a:cubicBezTo>
                <a:cubicBezTo>
                  <a:pt x="4584153" y="146015"/>
                  <a:pt x="4569991" y="165060"/>
                  <a:pt x="4552019" y="183422"/>
                </a:cubicBezTo>
                <a:cubicBezTo>
                  <a:pt x="4549415" y="180622"/>
                  <a:pt x="4546550" y="177887"/>
                  <a:pt x="4543425" y="175218"/>
                </a:cubicBezTo>
                <a:cubicBezTo>
                  <a:pt x="4563479" y="154512"/>
                  <a:pt x="4578293" y="134588"/>
                  <a:pt x="4587864" y="115445"/>
                </a:cubicBezTo>
                <a:cubicBezTo>
                  <a:pt x="4575623" y="95585"/>
                  <a:pt x="4562405" y="74782"/>
                  <a:pt x="4548211" y="53034"/>
                </a:cubicBezTo>
                <a:lnTo>
                  <a:pt x="4557489" y="47467"/>
                </a:lnTo>
                <a:cubicBezTo>
                  <a:pt x="4569014" y="65308"/>
                  <a:pt x="4580929" y="83963"/>
                  <a:pt x="4593235" y="103431"/>
                </a:cubicBezTo>
                <a:cubicBezTo>
                  <a:pt x="4601635" y="84093"/>
                  <a:pt x="4607723" y="58634"/>
                  <a:pt x="4611499" y="27055"/>
                </a:cubicBezTo>
                <a:lnTo>
                  <a:pt x="4545476" y="27055"/>
                </a:lnTo>
                <a:close/>
                <a:moveTo>
                  <a:pt x="2294395" y="14651"/>
                </a:moveTo>
                <a:lnTo>
                  <a:pt x="2428591" y="14651"/>
                </a:lnTo>
                <a:lnTo>
                  <a:pt x="2428591" y="188012"/>
                </a:lnTo>
                <a:lnTo>
                  <a:pt x="2417555" y="188012"/>
                </a:lnTo>
                <a:lnTo>
                  <a:pt x="2417555" y="173655"/>
                </a:lnTo>
                <a:lnTo>
                  <a:pt x="2305431" y="173655"/>
                </a:lnTo>
                <a:lnTo>
                  <a:pt x="2305431" y="188012"/>
                </a:lnTo>
                <a:lnTo>
                  <a:pt x="2294395" y="188012"/>
                </a:lnTo>
                <a:close/>
                <a:moveTo>
                  <a:pt x="428620" y="12600"/>
                </a:moveTo>
                <a:lnTo>
                  <a:pt x="579616" y="12600"/>
                </a:lnTo>
                <a:lnTo>
                  <a:pt x="579616" y="104603"/>
                </a:lnTo>
                <a:lnTo>
                  <a:pt x="509197" y="104603"/>
                </a:lnTo>
                <a:lnTo>
                  <a:pt x="509197" y="131658"/>
                </a:lnTo>
                <a:lnTo>
                  <a:pt x="586843" y="131658"/>
                </a:lnTo>
                <a:lnTo>
                  <a:pt x="586843" y="141229"/>
                </a:lnTo>
                <a:lnTo>
                  <a:pt x="509197" y="141229"/>
                </a:lnTo>
                <a:lnTo>
                  <a:pt x="509197" y="169651"/>
                </a:lnTo>
                <a:lnTo>
                  <a:pt x="599052" y="169651"/>
                </a:lnTo>
                <a:lnTo>
                  <a:pt x="599052" y="179222"/>
                </a:lnTo>
                <a:lnTo>
                  <a:pt x="409380" y="179222"/>
                </a:lnTo>
                <a:lnTo>
                  <a:pt x="409380" y="169651"/>
                </a:lnTo>
                <a:lnTo>
                  <a:pt x="498649" y="169651"/>
                </a:lnTo>
                <a:lnTo>
                  <a:pt x="498649" y="141229"/>
                </a:lnTo>
                <a:lnTo>
                  <a:pt x="421393" y="141229"/>
                </a:lnTo>
                <a:lnTo>
                  <a:pt x="421393" y="131658"/>
                </a:lnTo>
                <a:lnTo>
                  <a:pt x="498649" y="131658"/>
                </a:lnTo>
                <a:lnTo>
                  <a:pt x="498649" y="104603"/>
                </a:lnTo>
                <a:lnTo>
                  <a:pt x="428620" y="104603"/>
                </a:lnTo>
                <a:close/>
                <a:moveTo>
                  <a:pt x="849623" y="10842"/>
                </a:moveTo>
                <a:lnTo>
                  <a:pt x="977764" y="10842"/>
                </a:lnTo>
                <a:lnTo>
                  <a:pt x="977764" y="79405"/>
                </a:lnTo>
                <a:lnTo>
                  <a:pt x="849623" y="79405"/>
                </a:lnTo>
                <a:close/>
                <a:moveTo>
                  <a:pt x="3988175" y="4982"/>
                </a:moveTo>
                <a:lnTo>
                  <a:pt x="3998919" y="4982"/>
                </a:lnTo>
                <a:lnTo>
                  <a:pt x="3998919" y="166623"/>
                </a:lnTo>
                <a:lnTo>
                  <a:pt x="4038181" y="166623"/>
                </a:lnTo>
                <a:lnTo>
                  <a:pt x="4038181" y="4982"/>
                </a:lnTo>
                <a:lnTo>
                  <a:pt x="4048925" y="4982"/>
                </a:lnTo>
                <a:lnTo>
                  <a:pt x="4048925" y="166623"/>
                </a:lnTo>
                <a:lnTo>
                  <a:pt x="4113386" y="166623"/>
                </a:lnTo>
                <a:lnTo>
                  <a:pt x="4113386" y="176878"/>
                </a:lnTo>
                <a:lnTo>
                  <a:pt x="3924691" y="176878"/>
                </a:lnTo>
                <a:lnTo>
                  <a:pt x="3924691" y="166623"/>
                </a:lnTo>
                <a:lnTo>
                  <a:pt x="3988175" y="166623"/>
                </a:lnTo>
                <a:close/>
                <a:moveTo>
                  <a:pt x="3159500" y="4982"/>
                </a:moveTo>
                <a:lnTo>
                  <a:pt x="3170243" y="4982"/>
                </a:lnTo>
                <a:lnTo>
                  <a:pt x="3170243" y="166623"/>
                </a:lnTo>
                <a:lnTo>
                  <a:pt x="3209506" y="166623"/>
                </a:lnTo>
                <a:lnTo>
                  <a:pt x="3209506" y="4982"/>
                </a:lnTo>
                <a:lnTo>
                  <a:pt x="3220250" y="4982"/>
                </a:lnTo>
                <a:lnTo>
                  <a:pt x="3220250" y="166623"/>
                </a:lnTo>
                <a:lnTo>
                  <a:pt x="3284711" y="166623"/>
                </a:lnTo>
                <a:lnTo>
                  <a:pt x="3284711" y="176878"/>
                </a:lnTo>
                <a:lnTo>
                  <a:pt x="3096015" y="176878"/>
                </a:lnTo>
                <a:lnTo>
                  <a:pt x="3096015" y="166623"/>
                </a:lnTo>
                <a:lnTo>
                  <a:pt x="3159500" y="166623"/>
                </a:lnTo>
                <a:close/>
                <a:moveTo>
                  <a:pt x="2555904" y="4982"/>
                </a:moveTo>
                <a:lnTo>
                  <a:pt x="2567527" y="4982"/>
                </a:lnTo>
                <a:lnTo>
                  <a:pt x="2567527" y="64266"/>
                </a:lnTo>
                <a:lnTo>
                  <a:pt x="2648591" y="64266"/>
                </a:lnTo>
                <a:lnTo>
                  <a:pt x="2648591" y="75010"/>
                </a:lnTo>
                <a:lnTo>
                  <a:pt x="2567527" y="75010"/>
                </a:lnTo>
                <a:lnTo>
                  <a:pt x="2567527" y="167013"/>
                </a:lnTo>
                <a:lnTo>
                  <a:pt x="2664121" y="167013"/>
                </a:lnTo>
                <a:lnTo>
                  <a:pt x="2664121" y="178050"/>
                </a:lnTo>
                <a:lnTo>
                  <a:pt x="2478160" y="178050"/>
                </a:lnTo>
                <a:lnTo>
                  <a:pt x="2478160" y="167013"/>
                </a:lnTo>
                <a:lnTo>
                  <a:pt x="2555904" y="167013"/>
                </a:lnTo>
                <a:close/>
                <a:moveTo>
                  <a:pt x="1711700" y="4982"/>
                </a:moveTo>
                <a:lnTo>
                  <a:pt x="1722444" y="4982"/>
                </a:lnTo>
                <a:lnTo>
                  <a:pt x="1722444" y="166623"/>
                </a:lnTo>
                <a:lnTo>
                  <a:pt x="1761706" y="166623"/>
                </a:lnTo>
                <a:lnTo>
                  <a:pt x="1761706" y="4982"/>
                </a:lnTo>
                <a:lnTo>
                  <a:pt x="1772450" y="4982"/>
                </a:lnTo>
                <a:lnTo>
                  <a:pt x="1772450" y="166623"/>
                </a:lnTo>
                <a:lnTo>
                  <a:pt x="1836911" y="166623"/>
                </a:lnTo>
                <a:lnTo>
                  <a:pt x="1836911" y="176878"/>
                </a:lnTo>
                <a:lnTo>
                  <a:pt x="1648216" y="176878"/>
                </a:lnTo>
                <a:lnTo>
                  <a:pt x="1648216" y="166623"/>
                </a:lnTo>
                <a:lnTo>
                  <a:pt x="1711700" y="166623"/>
                </a:lnTo>
                <a:close/>
                <a:moveTo>
                  <a:pt x="2114243" y="2637"/>
                </a:moveTo>
                <a:lnTo>
                  <a:pt x="2124205" y="2637"/>
                </a:lnTo>
                <a:lnTo>
                  <a:pt x="2124205" y="17581"/>
                </a:lnTo>
                <a:lnTo>
                  <a:pt x="2178802" y="17581"/>
                </a:lnTo>
                <a:lnTo>
                  <a:pt x="2178802" y="2637"/>
                </a:lnTo>
                <a:lnTo>
                  <a:pt x="2188862" y="2637"/>
                </a:lnTo>
                <a:lnTo>
                  <a:pt x="2188862" y="17581"/>
                </a:lnTo>
                <a:lnTo>
                  <a:pt x="2244044" y="17581"/>
                </a:lnTo>
                <a:lnTo>
                  <a:pt x="2244044" y="27055"/>
                </a:lnTo>
                <a:lnTo>
                  <a:pt x="2188862" y="27055"/>
                </a:lnTo>
                <a:lnTo>
                  <a:pt x="2188862" y="40631"/>
                </a:lnTo>
                <a:lnTo>
                  <a:pt x="2178802" y="40631"/>
                </a:lnTo>
                <a:lnTo>
                  <a:pt x="2178802" y="27055"/>
                </a:lnTo>
                <a:lnTo>
                  <a:pt x="2124205" y="27055"/>
                </a:lnTo>
                <a:lnTo>
                  <a:pt x="2124205" y="40631"/>
                </a:lnTo>
                <a:lnTo>
                  <a:pt x="2114243" y="40631"/>
                </a:lnTo>
                <a:lnTo>
                  <a:pt x="2114243" y="27055"/>
                </a:lnTo>
                <a:lnTo>
                  <a:pt x="2059842" y="27055"/>
                </a:lnTo>
                <a:lnTo>
                  <a:pt x="2059842" y="17581"/>
                </a:lnTo>
                <a:lnTo>
                  <a:pt x="2114243" y="17581"/>
                </a:lnTo>
                <a:close/>
                <a:moveTo>
                  <a:pt x="1914218" y="2637"/>
                </a:moveTo>
                <a:lnTo>
                  <a:pt x="1924180" y="2637"/>
                </a:lnTo>
                <a:lnTo>
                  <a:pt x="1924180" y="17581"/>
                </a:lnTo>
                <a:lnTo>
                  <a:pt x="1978777" y="17581"/>
                </a:lnTo>
                <a:lnTo>
                  <a:pt x="1978777" y="2637"/>
                </a:lnTo>
                <a:lnTo>
                  <a:pt x="1988837" y="2637"/>
                </a:lnTo>
                <a:lnTo>
                  <a:pt x="1988837" y="17581"/>
                </a:lnTo>
                <a:lnTo>
                  <a:pt x="2044019" y="17581"/>
                </a:lnTo>
                <a:lnTo>
                  <a:pt x="2044019" y="27055"/>
                </a:lnTo>
                <a:lnTo>
                  <a:pt x="1988837" y="27055"/>
                </a:lnTo>
                <a:lnTo>
                  <a:pt x="1988837" y="40631"/>
                </a:lnTo>
                <a:lnTo>
                  <a:pt x="1978777" y="40631"/>
                </a:lnTo>
                <a:lnTo>
                  <a:pt x="1978777" y="27055"/>
                </a:lnTo>
                <a:lnTo>
                  <a:pt x="1924180" y="27055"/>
                </a:lnTo>
                <a:lnTo>
                  <a:pt x="1924180" y="40631"/>
                </a:lnTo>
                <a:lnTo>
                  <a:pt x="1914218" y="40631"/>
                </a:lnTo>
                <a:lnTo>
                  <a:pt x="1914218" y="27055"/>
                </a:lnTo>
                <a:lnTo>
                  <a:pt x="1859817" y="27055"/>
                </a:lnTo>
                <a:lnTo>
                  <a:pt x="1859817" y="17581"/>
                </a:lnTo>
                <a:lnTo>
                  <a:pt x="1914218" y="17581"/>
                </a:lnTo>
                <a:close/>
                <a:moveTo>
                  <a:pt x="245636" y="2442"/>
                </a:moveTo>
                <a:lnTo>
                  <a:pt x="254817" y="7814"/>
                </a:lnTo>
                <a:cubicBezTo>
                  <a:pt x="243032" y="28520"/>
                  <a:pt x="228447" y="46198"/>
                  <a:pt x="211062" y="60848"/>
                </a:cubicBezTo>
                <a:cubicBezTo>
                  <a:pt x="209238" y="57918"/>
                  <a:pt x="207090" y="55053"/>
                  <a:pt x="204615" y="52253"/>
                </a:cubicBezTo>
                <a:cubicBezTo>
                  <a:pt x="221219" y="38970"/>
                  <a:pt x="234893" y="22367"/>
                  <a:pt x="245636" y="2442"/>
                </a:cubicBezTo>
                <a:close/>
                <a:moveTo>
                  <a:pt x="5002615" y="2247"/>
                </a:moveTo>
                <a:lnTo>
                  <a:pt x="5013261" y="2247"/>
                </a:lnTo>
                <a:lnTo>
                  <a:pt x="5013261" y="189868"/>
                </a:lnTo>
                <a:lnTo>
                  <a:pt x="5002615" y="189868"/>
                </a:lnTo>
                <a:lnTo>
                  <a:pt x="5002615" y="127262"/>
                </a:lnTo>
                <a:cubicBezTo>
                  <a:pt x="4992719" y="132732"/>
                  <a:pt x="4983245" y="138397"/>
                  <a:pt x="4974194" y="144257"/>
                </a:cubicBezTo>
                <a:cubicBezTo>
                  <a:pt x="4971003" y="146471"/>
                  <a:pt x="4968269" y="148880"/>
                  <a:pt x="4965989" y="151484"/>
                </a:cubicBezTo>
                <a:lnTo>
                  <a:pt x="4957395" y="141815"/>
                </a:lnTo>
                <a:cubicBezTo>
                  <a:pt x="4959543" y="139276"/>
                  <a:pt x="4961009" y="136801"/>
                  <a:pt x="4961790" y="134392"/>
                </a:cubicBezTo>
                <a:cubicBezTo>
                  <a:pt x="4962637" y="131918"/>
                  <a:pt x="4963059" y="128727"/>
                  <a:pt x="4963059" y="124821"/>
                </a:cubicBezTo>
                <a:lnTo>
                  <a:pt x="4963059" y="29789"/>
                </a:lnTo>
                <a:lnTo>
                  <a:pt x="4973608" y="29789"/>
                </a:lnTo>
                <a:lnTo>
                  <a:pt x="4973608" y="132634"/>
                </a:lnTo>
                <a:cubicBezTo>
                  <a:pt x="4977124" y="130746"/>
                  <a:pt x="4986793" y="125146"/>
                  <a:pt x="5002615" y="115835"/>
                </a:cubicBezTo>
                <a:close/>
                <a:moveTo>
                  <a:pt x="2802861" y="2247"/>
                </a:moveTo>
                <a:lnTo>
                  <a:pt x="2813507" y="4982"/>
                </a:lnTo>
                <a:cubicBezTo>
                  <a:pt x="2809991" y="15334"/>
                  <a:pt x="2806377" y="24938"/>
                  <a:pt x="2802666" y="33794"/>
                </a:cubicBezTo>
                <a:lnTo>
                  <a:pt x="2867323" y="33794"/>
                </a:lnTo>
                <a:cubicBezTo>
                  <a:pt x="2866541" y="79372"/>
                  <a:pt x="2865337" y="119058"/>
                  <a:pt x="2863709" y="152852"/>
                </a:cubicBezTo>
                <a:cubicBezTo>
                  <a:pt x="2863709" y="174729"/>
                  <a:pt x="2852575" y="185603"/>
                  <a:pt x="2830306" y="185473"/>
                </a:cubicBezTo>
                <a:cubicBezTo>
                  <a:pt x="2826334" y="185603"/>
                  <a:pt x="2821907" y="185701"/>
                  <a:pt x="2817023" y="185766"/>
                </a:cubicBezTo>
                <a:cubicBezTo>
                  <a:pt x="2814679" y="185831"/>
                  <a:pt x="2812107" y="185864"/>
                  <a:pt x="2809307" y="185864"/>
                </a:cubicBezTo>
                <a:cubicBezTo>
                  <a:pt x="2806833" y="185864"/>
                  <a:pt x="2803415" y="185864"/>
                  <a:pt x="2799052" y="185864"/>
                </a:cubicBezTo>
                <a:cubicBezTo>
                  <a:pt x="2798401" y="182087"/>
                  <a:pt x="2797555" y="178408"/>
                  <a:pt x="2796513" y="174827"/>
                </a:cubicBezTo>
                <a:cubicBezTo>
                  <a:pt x="2806735" y="175218"/>
                  <a:pt x="2817381" y="175413"/>
                  <a:pt x="2828451" y="175413"/>
                </a:cubicBezTo>
                <a:cubicBezTo>
                  <a:pt x="2844924" y="176259"/>
                  <a:pt x="2853193" y="168348"/>
                  <a:pt x="2853258" y="151680"/>
                </a:cubicBezTo>
                <a:cubicBezTo>
                  <a:pt x="2854430" y="130648"/>
                  <a:pt x="2855505" y="94706"/>
                  <a:pt x="2856481" y="43854"/>
                </a:cubicBezTo>
                <a:lnTo>
                  <a:pt x="2798466" y="43854"/>
                </a:lnTo>
                <a:cubicBezTo>
                  <a:pt x="2793127" y="56616"/>
                  <a:pt x="2787657" y="67620"/>
                  <a:pt x="2782058" y="76866"/>
                </a:cubicBezTo>
                <a:cubicBezTo>
                  <a:pt x="2779844" y="75107"/>
                  <a:pt x="2776784" y="73154"/>
                  <a:pt x="2772877" y="71005"/>
                </a:cubicBezTo>
                <a:cubicBezTo>
                  <a:pt x="2784793" y="51797"/>
                  <a:pt x="2794787" y="28878"/>
                  <a:pt x="2802861" y="2247"/>
                </a:cubicBezTo>
                <a:close/>
                <a:moveTo>
                  <a:pt x="2723652" y="2247"/>
                </a:moveTo>
                <a:lnTo>
                  <a:pt x="2734493" y="4591"/>
                </a:lnTo>
                <a:cubicBezTo>
                  <a:pt x="2733712" y="6935"/>
                  <a:pt x="2732377" y="11037"/>
                  <a:pt x="2730489" y="16897"/>
                </a:cubicBezTo>
                <a:cubicBezTo>
                  <a:pt x="2727949" y="24906"/>
                  <a:pt x="2726094" y="30668"/>
                  <a:pt x="2724922" y="34184"/>
                </a:cubicBezTo>
                <a:lnTo>
                  <a:pt x="2764673" y="34184"/>
                </a:lnTo>
                <a:lnTo>
                  <a:pt x="2764673" y="185864"/>
                </a:lnTo>
                <a:lnTo>
                  <a:pt x="2754320" y="185864"/>
                </a:lnTo>
                <a:lnTo>
                  <a:pt x="2754320" y="169846"/>
                </a:lnTo>
                <a:lnTo>
                  <a:pt x="2704509" y="169846"/>
                </a:lnTo>
                <a:lnTo>
                  <a:pt x="2704509" y="187231"/>
                </a:lnTo>
                <a:lnTo>
                  <a:pt x="2694059" y="187231"/>
                </a:lnTo>
                <a:lnTo>
                  <a:pt x="2694059" y="34184"/>
                </a:lnTo>
                <a:lnTo>
                  <a:pt x="2714471" y="34184"/>
                </a:lnTo>
                <a:cubicBezTo>
                  <a:pt x="2718313" y="22073"/>
                  <a:pt x="2721373" y="11428"/>
                  <a:pt x="2723652" y="2247"/>
                </a:cubicBezTo>
                <a:close/>
                <a:moveTo>
                  <a:pt x="56648" y="2051"/>
                </a:moveTo>
                <a:lnTo>
                  <a:pt x="67391" y="2051"/>
                </a:lnTo>
                <a:lnTo>
                  <a:pt x="67391" y="30864"/>
                </a:lnTo>
                <a:lnTo>
                  <a:pt x="121597" y="30864"/>
                </a:lnTo>
                <a:lnTo>
                  <a:pt x="121597" y="2051"/>
                </a:lnTo>
                <a:lnTo>
                  <a:pt x="132438" y="2051"/>
                </a:lnTo>
                <a:lnTo>
                  <a:pt x="132438" y="30864"/>
                </a:lnTo>
                <a:lnTo>
                  <a:pt x="188207" y="30864"/>
                </a:lnTo>
                <a:lnTo>
                  <a:pt x="188207" y="40826"/>
                </a:lnTo>
                <a:lnTo>
                  <a:pt x="132438" y="40826"/>
                </a:lnTo>
                <a:lnTo>
                  <a:pt x="132438" y="62801"/>
                </a:lnTo>
                <a:lnTo>
                  <a:pt x="121597" y="62801"/>
                </a:lnTo>
                <a:lnTo>
                  <a:pt x="121597" y="40826"/>
                </a:lnTo>
                <a:lnTo>
                  <a:pt x="67391" y="40826"/>
                </a:lnTo>
                <a:lnTo>
                  <a:pt x="67391" y="62801"/>
                </a:lnTo>
                <a:lnTo>
                  <a:pt x="56648" y="62801"/>
                </a:lnTo>
                <a:lnTo>
                  <a:pt x="56648" y="40826"/>
                </a:lnTo>
                <a:lnTo>
                  <a:pt x="586" y="40826"/>
                </a:lnTo>
                <a:lnTo>
                  <a:pt x="586" y="30864"/>
                </a:lnTo>
                <a:lnTo>
                  <a:pt x="56648" y="30864"/>
                </a:lnTo>
                <a:close/>
                <a:moveTo>
                  <a:pt x="5062877" y="1465"/>
                </a:moveTo>
                <a:lnTo>
                  <a:pt x="5073815" y="4005"/>
                </a:lnTo>
                <a:cubicBezTo>
                  <a:pt x="5069063" y="16767"/>
                  <a:pt x="5063789" y="28780"/>
                  <a:pt x="5057993" y="40044"/>
                </a:cubicBezTo>
                <a:lnTo>
                  <a:pt x="5139644" y="40044"/>
                </a:lnTo>
                <a:lnTo>
                  <a:pt x="5139644" y="50202"/>
                </a:lnTo>
                <a:lnTo>
                  <a:pt x="5117864" y="50202"/>
                </a:lnTo>
                <a:cubicBezTo>
                  <a:pt x="5111939" y="92460"/>
                  <a:pt x="5101000" y="123193"/>
                  <a:pt x="5085047" y="142401"/>
                </a:cubicBezTo>
                <a:cubicBezTo>
                  <a:pt x="5096963" y="155814"/>
                  <a:pt x="5115683" y="167762"/>
                  <a:pt x="5141207" y="178245"/>
                </a:cubicBezTo>
                <a:cubicBezTo>
                  <a:pt x="5138211" y="182022"/>
                  <a:pt x="5135900" y="185343"/>
                  <a:pt x="5134273" y="188208"/>
                </a:cubicBezTo>
                <a:cubicBezTo>
                  <a:pt x="5108357" y="175836"/>
                  <a:pt x="5089541" y="163367"/>
                  <a:pt x="5077820" y="150801"/>
                </a:cubicBezTo>
                <a:cubicBezTo>
                  <a:pt x="5066947" y="162911"/>
                  <a:pt x="5050277" y="175934"/>
                  <a:pt x="5027814" y="189868"/>
                </a:cubicBezTo>
                <a:cubicBezTo>
                  <a:pt x="5025665" y="186677"/>
                  <a:pt x="5023191" y="183617"/>
                  <a:pt x="5020391" y="180687"/>
                </a:cubicBezTo>
                <a:cubicBezTo>
                  <a:pt x="5043311" y="167274"/>
                  <a:pt x="5060077" y="154512"/>
                  <a:pt x="5070691" y="142401"/>
                </a:cubicBezTo>
                <a:cubicBezTo>
                  <a:pt x="5057537" y="126318"/>
                  <a:pt x="5048063" y="101608"/>
                  <a:pt x="5042269" y="68271"/>
                </a:cubicBezTo>
                <a:cubicBezTo>
                  <a:pt x="5036995" y="76670"/>
                  <a:pt x="5031395" y="84874"/>
                  <a:pt x="5025470" y="92883"/>
                </a:cubicBezTo>
                <a:cubicBezTo>
                  <a:pt x="5023647" y="90539"/>
                  <a:pt x="5021107" y="87739"/>
                  <a:pt x="5017851" y="84484"/>
                </a:cubicBezTo>
                <a:cubicBezTo>
                  <a:pt x="5038101" y="58895"/>
                  <a:pt x="5053110" y="31222"/>
                  <a:pt x="5062877" y="1465"/>
                </a:cubicBezTo>
                <a:close/>
                <a:moveTo>
                  <a:pt x="4832328" y="1465"/>
                </a:moveTo>
                <a:lnTo>
                  <a:pt x="4843463" y="1465"/>
                </a:lnTo>
                <a:lnTo>
                  <a:pt x="4843463" y="33012"/>
                </a:lnTo>
                <a:lnTo>
                  <a:pt x="4925113" y="33012"/>
                </a:lnTo>
                <a:lnTo>
                  <a:pt x="4925113" y="43463"/>
                </a:lnTo>
                <a:lnTo>
                  <a:pt x="4843463" y="43463"/>
                </a:lnTo>
                <a:lnTo>
                  <a:pt x="4843463" y="79991"/>
                </a:lnTo>
                <a:lnTo>
                  <a:pt x="4912514" y="79991"/>
                </a:lnTo>
                <a:lnTo>
                  <a:pt x="4912514" y="90246"/>
                </a:lnTo>
                <a:lnTo>
                  <a:pt x="4843463" y="90246"/>
                </a:lnTo>
                <a:lnTo>
                  <a:pt x="4843463" y="127262"/>
                </a:lnTo>
                <a:lnTo>
                  <a:pt x="4931071" y="127262"/>
                </a:lnTo>
                <a:lnTo>
                  <a:pt x="4931071" y="137615"/>
                </a:lnTo>
                <a:lnTo>
                  <a:pt x="4843463" y="137615"/>
                </a:lnTo>
                <a:lnTo>
                  <a:pt x="4843463" y="190649"/>
                </a:lnTo>
                <a:lnTo>
                  <a:pt x="4832328" y="190649"/>
                </a:lnTo>
                <a:lnTo>
                  <a:pt x="4832328" y="137615"/>
                </a:lnTo>
                <a:lnTo>
                  <a:pt x="4744915" y="137615"/>
                </a:lnTo>
                <a:lnTo>
                  <a:pt x="4744915" y="127262"/>
                </a:lnTo>
                <a:lnTo>
                  <a:pt x="4832328" y="127262"/>
                </a:lnTo>
                <a:lnTo>
                  <a:pt x="4832328" y="90246"/>
                </a:lnTo>
                <a:lnTo>
                  <a:pt x="4763277" y="90246"/>
                </a:lnTo>
                <a:lnTo>
                  <a:pt x="4763277" y="79991"/>
                </a:lnTo>
                <a:lnTo>
                  <a:pt x="4832328" y="79991"/>
                </a:lnTo>
                <a:lnTo>
                  <a:pt x="4832328" y="43463"/>
                </a:lnTo>
                <a:lnTo>
                  <a:pt x="4750873" y="43463"/>
                </a:lnTo>
                <a:lnTo>
                  <a:pt x="4750873" y="33012"/>
                </a:lnTo>
                <a:lnTo>
                  <a:pt x="4832328" y="33012"/>
                </a:lnTo>
                <a:close/>
                <a:moveTo>
                  <a:pt x="2979934" y="1270"/>
                </a:moveTo>
                <a:lnTo>
                  <a:pt x="2992338" y="2833"/>
                </a:lnTo>
                <a:cubicBezTo>
                  <a:pt x="2991491" y="3875"/>
                  <a:pt x="2990319" y="5405"/>
                  <a:pt x="2988822" y="7423"/>
                </a:cubicBezTo>
                <a:cubicBezTo>
                  <a:pt x="2988561" y="7684"/>
                  <a:pt x="2988399" y="7879"/>
                  <a:pt x="2988334" y="8009"/>
                </a:cubicBezTo>
                <a:cubicBezTo>
                  <a:pt x="3008844" y="34510"/>
                  <a:pt x="3037787" y="56127"/>
                  <a:pt x="3075161" y="72861"/>
                </a:cubicBezTo>
                <a:cubicBezTo>
                  <a:pt x="3072101" y="76442"/>
                  <a:pt x="3069626" y="79763"/>
                  <a:pt x="3067738" y="82823"/>
                </a:cubicBezTo>
                <a:cubicBezTo>
                  <a:pt x="3029582" y="63420"/>
                  <a:pt x="3000900" y="41217"/>
                  <a:pt x="2981692" y="16213"/>
                </a:cubicBezTo>
                <a:cubicBezTo>
                  <a:pt x="2961312" y="41607"/>
                  <a:pt x="2931849" y="64624"/>
                  <a:pt x="2893302" y="85265"/>
                </a:cubicBezTo>
                <a:cubicBezTo>
                  <a:pt x="2891805" y="83051"/>
                  <a:pt x="2889265" y="79828"/>
                  <a:pt x="2885684" y="75596"/>
                </a:cubicBezTo>
                <a:cubicBezTo>
                  <a:pt x="2928984" y="54239"/>
                  <a:pt x="2960401" y="29464"/>
                  <a:pt x="2979934" y="1270"/>
                </a:cubicBezTo>
                <a:close/>
                <a:moveTo>
                  <a:pt x="1318533" y="1270"/>
                </a:moveTo>
                <a:lnTo>
                  <a:pt x="1329472" y="5665"/>
                </a:lnTo>
                <a:cubicBezTo>
                  <a:pt x="1323938" y="12502"/>
                  <a:pt x="1318664" y="18362"/>
                  <a:pt x="1313650" y="23246"/>
                </a:cubicBezTo>
                <a:lnTo>
                  <a:pt x="1408095" y="23246"/>
                </a:lnTo>
                <a:lnTo>
                  <a:pt x="1408095" y="34477"/>
                </a:lnTo>
                <a:cubicBezTo>
                  <a:pt x="1381074" y="64755"/>
                  <a:pt x="1345815" y="88553"/>
                  <a:pt x="1302320" y="105873"/>
                </a:cubicBezTo>
                <a:lnTo>
                  <a:pt x="1407705" y="105873"/>
                </a:lnTo>
                <a:lnTo>
                  <a:pt x="1407705" y="190259"/>
                </a:lnTo>
                <a:lnTo>
                  <a:pt x="1396864" y="190259"/>
                </a:lnTo>
                <a:lnTo>
                  <a:pt x="1396864" y="177464"/>
                </a:lnTo>
                <a:lnTo>
                  <a:pt x="1288452" y="177464"/>
                </a:lnTo>
                <a:lnTo>
                  <a:pt x="1288452" y="190259"/>
                </a:lnTo>
                <a:lnTo>
                  <a:pt x="1277708" y="190259"/>
                </a:lnTo>
                <a:lnTo>
                  <a:pt x="1277708" y="115445"/>
                </a:lnTo>
                <a:cubicBezTo>
                  <a:pt x="1267290" y="119221"/>
                  <a:pt x="1256091" y="123095"/>
                  <a:pt x="1244110" y="127067"/>
                </a:cubicBezTo>
                <a:cubicBezTo>
                  <a:pt x="1242026" y="122965"/>
                  <a:pt x="1240073" y="119547"/>
                  <a:pt x="1238250" y="116812"/>
                </a:cubicBezTo>
                <a:cubicBezTo>
                  <a:pt x="1305706" y="99362"/>
                  <a:pt x="1357861" y="71559"/>
                  <a:pt x="1394715" y="33403"/>
                </a:cubicBezTo>
                <a:lnTo>
                  <a:pt x="1303492" y="33403"/>
                </a:lnTo>
                <a:cubicBezTo>
                  <a:pt x="1299716" y="36984"/>
                  <a:pt x="1295842" y="40403"/>
                  <a:pt x="1291870" y="43658"/>
                </a:cubicBezTo>
                <a:cubicBezTo>
                  <a:pt x="1297144" y="48216"/>
                  <a:pt x="1305316" y="55541"/>
                  <a:pt x="1316385" y="65634"/>
                </a:cubicBezTo>
                <a:cubicBezTo>
                  <a:pt x="1318794" y="67782"/>
                  <a:pt x="1320617" y="69443"/>
                  <a:pt x="1321854" y="70615"/>
                </a:cubicBezTo>
                <a:lnTo>
                  <a:pt x="1312673" y="78233"/>
                </a:lnTo>
                <a:cubicBezTo>
                  <a:pt x="1301148" y="66252"/>
                  <a:pt x="1291609" y="56843"/>
                  <a:pt x="1284056" y="50007"/>
                </a:cubicBezTo>
                <a:cubicBezTo>
                  <a:pt x="1273769" y="58015"/>
                  <a:pt x="1261853" y="66350"/>
                  <a:pt x="1248310" y="75010"/>
                </a:cubicBezTo>
                <a:cubicBezTo>
                  <a:pt x="1246096" y="71624"/>
                  <a:pt x="1243752" y="68629"/>
                  <a:pt x="1241278" y="66024"/>
                </a:cubicBezTo>
                <a:cubicBezTo>
                  <a:pt x="1273508" y="48184"/>
                  <a:pt x="1299260" y="26599"/>
                  <a:pt x="1318533" y="1270"/>
                </a:cubicBezTo>
                <a:close/>
                <a:moveTo>
                  <a:pt x="314688" y="1270"/>
                </a:moveTo>
                <a:lnTo>
                  <a:pt x="324455" y="1270"/>
                </a:lnTo>
                <a:lnTo>
                  <a:pt x="324455" y="21390"/>
                </a:lnTo>
                <a:lnTo>
                  <a:pt x="384716" y="21390"/>
                </a:lnTo>
                <a:lnTo>
                  <a:pt x="384716" y="29985"/>
                </a:lnTo>
                <a:lnTo>
                  <a:pt x="324455" y="29985"/>
                </a:lnTo>
                <a:lnTo>
                  <a:pt x="324455" y="48835"/>
                </a:lnTo>
                <a:lnTo>
                  <a:pt x="376317" y="48835"/>
                </a:lnTo>
                <a:lnTo>
                  <a:pt x="376317" y="94641"/>
                </a:lnTo>
                <a:lnTo>
                  <a:pt x="262240" y="94641"/>
                </a:lnTo>
                <a:lnTo>
                  <a:pt x="262240" y="48835"/>
                </a:lnTo>
                <a:lnTo>
                  <a:pt x="314688" y="48835"/>
                </a:lnTo>
                <a:lnTo>
                  <a:pt x="314688" y="29985"/>
                </a:lnTo>
                <a:lnTo>
                  <a:pt x="258821" y="29985"/>
                </a:lnTo>
                <a:lnTo>
                  <a:pt x="258821" y="21390"/>
                </a:lnTo>
                <a:lnTo>
                  <a:pt x="314688" y="21390"/>
                </a:lnTo>
                <a:close/>
                <a:moveTo>
                  <a:pt x="4440919" y="977"/>
                </a:moveTo>
                <a:cubicBezTo>
                  <a:pt x="4441049" y="1563"/>
                  <a:pt x="4441277" y="2442"/>
                  <a:pt x="4441603" y="3614"/>
                </a:cubicBezTo>
                <a:cubicBezTo>
                  <a:pt x="4443687" y="12339"/>
                  <a:pt x="4445249" y="19404"/>
                  <a:pt x="4446291" y="24808"/>
                </a:cubicBezTo>
                <a:lnTo>
                  <a:pt x="4520519" y="24808"/>
                </a:lnTo>
                <a:lnTo>
                  <a:pt x="4520519" y="34477"/>
                </a:lnTo>
                <a:lnTo>
                  <a:pt x="4363077" y="34477"/>
                </a:lnTo>
                <a:lnTo>
                  <a:pt x="4363077" y="89074"/>
                </a:lnTo>
                <a:cubicBezTo>
                  <a:pt x="4363143" y="114924"/>
                  <a:pt x="4361645" y="134457"/>
                  <a:pt x="4358585" y="147675"/>
                </a:cubicBezTo>
                <a:cubicBezTo>
                  <a:pt x="4355850" y="161023"/>
                  <a:pt x="4349957" y="175087"/>
                  <a:pt x="4340907" y="189868"/>
                </a:cubicBezTo>
                <a:cubicBezTo>
                  <a:pt x="4338303" y="187263"/>
                  <a:pt x="4335503" y="184854"/>
                  <a:pt x="4332507" y="182640"/>
                </a:cubicBezTo>
                <a:cubicBezTo>
                  <a:pt x="4341428" y="168120"/>
                  <a:pt x="4346963" y="155228"/>
                  <a:pt x="4349111" y="143964"/>
                </a:cubicBezTo>
                <a:cubicBezTo>
                  <a:pt x="4351651" y="132960"/>
                  <a:pt x="4352855" y="114240"/>
                  <a:pt x="4352725" y="87804"/>
                </a:cubicBezTo>
                <a:lnTo>
                  <a:pt x="4352725" y="24808"/>
                </a:lnTo>
                <a:lnTo>
                  <a:pt x="4435547" y="24808"/>
                </a:lnTo>
                <a:cubicBezTo>
                  <a:pt x="4435353" y="23832"/>
                  <a:pt x="4435059" y="22432"/>
                  <a:pt x="4434669" y="20608"/>
                </a:cubicBezTo>
                <a:cubicBezTo>
                  <a:pt x="4433041" y="13316"/>
                  <a:pt x="4431739" y="7456"/>
                  <a:pt x="4430762" y="3028"/>
                </a:cubicBezTo>
                <a:close/>
                <a:moveTo>
                  <a:pt x="3803823" y="977"/>
                </a:moveTo>
                <a:lnTo>
                  <a:pt x="3813981" y="977"/>
                </a:lnTo>
                <a:lnTo>
                  <a:pt x="3813981" y="19046"/>
                </a:lnTo>
                <a:lnTo>
                  <a:pt x="3902371" y="19046"/>
                </a:lnTo>
                <a:lnTo>
                  <a:pt x="3902371" y="27445"/>
                </a:lnTo>
                <a:lnTo>
                  <a:pt x="3813981" y="27445"/>
                </a:lnTo>
                <a:lnTo>
                  <a:pt x="3813981" y="41998"/>
                </a:lnTo>
                <a:lnTo>
                  <a:pt x="3878247" y="41998"/>
                </a:lnTo>
                <a:lnTo>
                  <a:pt x="3878247" y="76475"/>
                </a:lnTo>
                <a:lnTo>
                  <a:pt x="3813981" y="76475"/>
                </a:lnTo>
                <a:lnTo>
                  <a:pt x="3813981" y="91223"/>
                </a:lnTo>
                <a:lnTo>
                  <a:pt x="3881763" y="91223"/>
                </a:lnTo>
                <a:lnTo>
                  <a:pt x="3881763" y="117886"/>
                </a:lnTo>
                <a:lnTo>
                  <a:pt x="3903836" y="117886"/>
                </a:lnTo>
                <a:lnTo>
                  <a:pt x="3903836" y="126286"/>
                </a:lnTo>
                <a:lnTo>
                  <a:pt x="3881763" y="126286"/>
                </a:lnTo>
                <a:lnTo>
                  <a:pt x="3881763" y="163009"/>
                </a:lnTo>
                <a:lnTo>
                  <a:pt x="3871801" y="163009"/>
                </a:lnTo>
                <a:lnTo>
                  <a:pt x="3871801" y="153047"/>
                </a:lnTo>
                <a:lnTo>
                  <a:pt x="3813981" y="153047"/>
                </a:lnTo>
                <a:lnTo>
                  <a:pt x="3813981" y="163009"/>
                </a:lnTo>
                <a:cubicBezTo>
                  <a:pt x="3814893" y="179027"/>
                  <a:pt x="3806949" y="186905"/>
                  <a:pt x="3790150" y="186645"/>
                </a:cubicBezTo>
                <a:cubicBezTo>
                  <a:pt x="3781555" y="186840"/>
                  <a:pt x="3773155" y="186970"/>
                  <a:pt x="3764951" y="187036"/>
                </a:cubicBezTo>
                <a:cubicBezTo>
                  <a:pt x="3764626" y="183194"/>
                  <a:pt x="3763909" y="179613"/>
                  <a:pt x="3762803" y="176292"/>
                </a:cubicBezTo>
                <a:cubicBezTo>
                  <a:pt x="3766775" y="176618"/>
                  <a:pt x="3775304" y="176813"/>
                  <a:pt x="3788392" y="176878"/>
                </a:cubicBezTo>
                <a:cubicBezTo>
                  <a:pt x="3794577" y="176943"/>
                  <a:pt x="3798679" y="175901"/>
                  <a:pt x="3800698" y="173753"/>
                </a:cubicBezTo>
                <a:cubicBezTo>
                  <a:pt x="3802847" y="171799"/>
                  <a:pt x="3803889" y="167827"/>
                  <a:pt x="3803823" y="161837"/>
                </a:cubicBezTo>
                <a:lnTo>
                  <a:pt x="3803823" y="153047"/>
                </a:lnTo>
                <a:lnTo>
                  <a:pt x="3727935" y="153047"/>
                </a:lnTo>
                <a:lnTo>
                  <a:pt x="3727935" y="144647"/>
                </a:lnTo>
                <a:lnTo>
                  <a:pt x="3803823" y="144647"/>
                </a:lnTo>
                <a:lnTo>
                  <a:pt x="3803823" y="126286"/>
                </a:lnTo>
                <a:lnTo>
                  <a:pt x="3715531" y="126286"/>
                </a:lnTo>
                <a:lnTo>
                  <a:pt x="3715531" y="117886"/>
                </a:lnTo>
                <a:lnTo>
                  <a:pt x="3803823" y="117886"/>
                </a:lnTo>
                <a:lnTo>
                  <a:pt x="3803823" y="99622"/>
                </a:lnTo>
                <a:lnTo>
                  <a:pt x="3728619" y="99622"/>
                </a:lnTo>
                <a:lnTo>
                  <a:pt x="3728619" y="91223"/>
                </a:lnTo>
                <a:lnTo>
                  <a:pt x="3803823" y="91223"/>
                </a:lnTo>
                <a:lnTo>
                  <a:pt x="3803823" y="76475"/>
                </a:lnTo>
                <a:lnTo>
                  <a:pt x="3740143" y="76475"/>
                </a:lnTo>
                <a:lnTo>
                  <a:pt x="3740143" y="41998"/>
                </a:lnTo>
                <a:lnTo>
                  <a:pt x="3803823" y="41998"/>
                </a:lnTo>
                <a:lnTo>
                  <a:pt x="3803823" y="27445"/>
                </a:lnTo>
                <a:lnTo>
                  <a:pt x="3716410" y="27445"/>
                </a:lnTo>
                <a:lnTo>
                  <a:pt x="3716410" y="19046"/>
                </a:lnTo>
                <a:lnTo>
                  <a:pt x="3803823" y="19046"/>
                </a:lnTo>
                <a:close/>
                <a:moveTo>
                  <a:pt x="1527349" y="977"/>
                </a:moveTo>
                <a:lnTo>
                  <a:pt x="1537506" y="977"/>
                </a:lnTo>
                <a:lnTo>
                  <a:pt x="1537506" y="19046"/>
                </a:lnTo>
                <a:lnTo>
                  <a:pt x="1625896" y="19046"/>
                </a:lnTo>
                <a:lnTo>
                  <a:pt x="1625896" y="27445"/>
                </a:lnTo>
                <a:lnTo>
                  <a:pt x="1537506" y="27445"/>
                </a:lnTo>
                <a:lnTo>
                  <a:pt x="1537506" y="41998"/>
                </a:lnTo>
                <a:lnTo>
                  <a:pt x="1601772" y="41998"/>
                </a:lnTo>
                <a:lnTo>
                  <a:pt x="1601772" y="76475"/>
                </a:lnTo>
                <a:lnTo>
                  <a:pt x="1537506" y="76475"/>
                </a:lnTo>
                <a:lnTo>
                  <a:pt x="1537506" y="91223"/>
                </a:lnTo>
                <a:lnTo>
                  <a:pt x="1605288" y="91223"/>
                </a:lnTo>
                <a:lnTo>
                  <a:pt x="1605288" y="117886"/>
                </a:lnTo>
                <a:lnTo>
                  <a:pt x="1627361" y="117886"/>
                </a:lnTo>
                <a:lnTo>
                  <a:pt x="1627361" y="126286"/>
                </a:lnTo>
                <a:lnTo>
                  <a:pt x="1605288" y="126286"/>
                </a:lnTo>
                <a:lnTo>
                  <a:pt x="1605288" y="163009"/>
                </a:lnTo>
                <a:lnTo>
                  <a:pt x="1595326" y="163009"/>
                </a:lnTo>
                <a:lnTo>
                  <a:pt x="1595326" y="153047"/>
                </a:lnTo>
                <a:lnTo>
                  <a:pt x="1537506" y="153047"/>
                </a:lnTo>
                <a:lnTo>
                  <a:pt x="1537506" y="163009"/>
                </a:lnTo>
                <a:cubicBezTo>
                  <a:pt x="1538418" y="179027"/>
                  <a:pt x="1530474" y="186905"/>
                  <a:pt x="1513675" y="186645"/>
                </a:cubicBezTo>
                <a:cubicBezTo>
                  <a:pt x="1505080" y="186840"/>
                  <a:pt x="1496681" y="186970"/>
                  <a:pt x="1488477" y="187036"/>
                </a:cubicBezTo>
                <a:cubicBezTo>
                  <a:pt x="1488151" y="183194"/>
                  <a:pt x="1487435" y="179613"/>
                  <a:pt x="1486328" y="176292"/>
                </a:cubicBezTo>
                <a:cubicBezTo>
                  <a:pt x="1490300" y="176618"/>
                  <a:pt x="1498829" y="176813"/>
                  <a:pt x="1511917" y="176878"/>
                </a:cubicBezTo>
                <a:cubicBezTo>
                  <a:pt x="1518103" y="176943"/>
                  <a:pt x="1522205" y="175901"/>
                  <a:pt x="1524223" y="173753"/>
                </a:cubicBezTo>
                <a:cubicBezTo>
                  <a:pt x="1526372" y="171799"/>
                  <a:pt x="1527414" y="167827"/>
                  <a:pt x="1527349" y="161837"/>
                </a:cubicBezTo>
                <a:lnTo>
                  <a:pt x="1527349" y="153047"/>
                </a:lnTo>
                <a:lnTo>
                  <a:pt x="1451460" y="153047"/>
                </a:lnTo>
                <a:lnTo>
                  <a:pt x="1451460" y="144647"/>
                </a:lnTo>
                <a:lnTo>
                  <a:pt x="1527349" y="144647"/>
                </a:lnTo>
                <a:lnTo>
                  <a:pt x="1527349" y="126286"/>
                </a:lnTo>
                <a:lnTo>
                  <a:pt x="1439056" y="126286"/>
                </a:lnTo>
                <a:lnTo>
                  <a:pt x="1439056" y="117886"/>
                </a:lnTo>
                <a:lnTo>
                  <a:pt x="1527349" y="117886"/>
                </a:lnTo>
                <a:lnTo>
                  <a:pt x="1527349" y="99622"/>
                </a:lnTo>
                <a:lnTo>
                  <a:pt x="1452144" y="99622"/>
                </a:lnTo>
                <a:lnTo>
                  <a:pt x="1452144" y="91223"/>
                </a:lnTo>
                <a:lnTo>
                  <a:pt x="1527349" y="91223"/>
                </a:lnTo>
                <a:lnTo>
                  <a:pt x="1527349" y="76475"/>
                </a:lnTo>
                <a:lnTo>
                  <a:pt x="1463669" y="76475"/>
                </a:lnTo>
                <a:lnTo>
                  <a:pt x="1463669" y="41998"/>
                </a:lnTo>
                <a:lnTo>
                  <a:pt x="1527349" y="41998"/>
                </a:lnTo>
                <a:lnTo>
                  <a:pt x="1527349" y="27445"/>
                </a:lnTo>
                <a:lnTo>
                  <a:pt x="1439935" y="27445"/>
                </a:lnTo>
                <a:lnTo>
                  <a:pt x="1439935" y="19046"/>
                </a:lnTo>
                <a:lnTo>
                  <a:pt x="1527349" y="19046"/>
                </a:lnTo>
                <a:close/>
                <a:moveTo>
                  <a:pt x="712203" y="782"/>
                </a:moveTo>
                <a:cubicBezTo>
                  <a:pt x="717021" y="7879"/>
                  <a:pt x="722426" y="16148"/>
                  <a:pt x="728416" y="25590"/>
                </a:cubicBezTo>
                <a:lnTo>
                  <a:pt x="719724" y="30473"/>
                </a:lnTo>
                <a:lnTo>
                  <a:pt x="797761" y="30473"/>
                </a:lnTo>
                <a:lnTo>
                  <a:pt x="797761" y="63680"/>
                </a:lnTo>
                <a:lnTo>
                  <a:pt x="787017" y="63680"/>
                </a:lnTo>
                <a:lnTo>
                  <a:pt x="787017" y="40631"/>
                </a:lnTo>
                <a:lnTo>
                  <a:pt x="641003" y="40631"/>
                </a:lnTo>
                <a:lnTo>
                  <a:pt x="641003" y="63680"/>
                </a:lnTo>
                <a:lnTo>
                  <a:pt x="630162" y="63680"/>
                </a:lnTo>
                <a:lnTo>
                  <a:pt x="630162" y="30473"/>
                </a:lnTo>
                <a:lnTo>
                  <a:pt x="717965" y="30473"/>
                </a:lnTo>
                <a:cubicBezTo>
                  <a:pt x="712756" y="21422"/>
                  <a:pt x="707678" y="13218"/>
                  <a:pt x="702729" y="5861"/>
                </a:cubicBezTo>
                <a:close/>
                <a:moveTo>
                  <a:pt x="4219747" y="0"/>
                </a:moveTo>
                <a:cubicBezTo>
                  <a:pt x="4223523" y="7358"/>
                  <a:pt x="4227137" y="15172"/>
                  <a:pt x="4230588" y="23441"/>
                </a:cubicBezTo>
                <a:lnTo>
                  <a:pt x="4221798" y="26859"/>
                </a:lnTo>
                <a:lnTo>
                  <a:pt x="4306183" y="26859"/>
                </a:lnTo>
                <a:lnTo>
                  <a:pt x="4306183" y="55671"/>
                </a:lnTo>
                <a:lnTo>
                  <a:pt x="4295733" y="55671"/>
                </a:lnTo>
                <a:lnTo>
                  <a:pt x="4295733" y="36235"/>
                </a:lnTo>
                <a:lnTo>
                  <a:pt x="4141710" y="36235"/>
                </a:lnTo>
                <a:lnTo>
                  <a:pt x="4141710" y="55671"/>
                </a:lnTo>
                <a:lnTo>
                  <a:pt x="4131357" y="55671"/>
                </a:lnTo>
                <a:lnTo>
                  <a:pt x="4131357" y="26859"/>
                </a:lnTo>
                <a:lnTo>
                  <a:pt x="4220137" y="26859"/>
                </a:lnTo>
                <a:cubicBezTo>
                  <a:pt x="4216361" y="17678"/>
                  <a:pt x="4212910" y="9930"/>
                  <a:pt x="4209785" y="3614"/>
                </a:cubicBezTo>
                <a:close/>
                <a:moveTo>
                  <a:pt x="3400597" y="0"/>
                </a:moveTo>
                <a:cubicBezTo>
                  <a:pt x="3404373" y="7358"/>
                  <a:pt x="3407987" y="15172"/>
                  <a:pt x="3411438" y="23441"/>
                </a:cubicBezTo>
                <a:lnTo>
                  <a:pt x="3402648" y="26859"/>
                </a:lnTo>
                <a:lnTo>
                  <a:pt x="3487033" y="26859"/>
                </a:lnTo>
                <a:lnTo>
                  <a:pt x="3487033" y="55671"/>
                </a:lnTo>
                <a:lnTo>
                  <a:pt x="3476583" y="55671"/>
                </a:lnTo>
                <a:lnTo>
                  <a:pt x="3476583" y="36235"/>
                </a:lnTo>
                <a:lnTo>
                  <a:pt x="3322560" y="36235"/>
                </a:lnTo>
                <a:lnTo>
                  <a:pt x="3322560" y="55671"/>
                </a:lnTo>
                <a:lnTo>
                  <a:pt x="3312207" y="55671"/>
                </a:lnTo>
                <a:lnTo>
                  <a:pt x="3312207" y="26859"/>
                </a:lnTo>
                <a:lnTo>
                  <a:pt x="3400987" y="26859"/>
                </a:lnTo>
                <a:cubicBezTo>
                  <a:pt x="3397211" y="17678"/>
                  <a:pt x="3393760" y="9930"/>
                  <a:pt x="3390635" y="3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en-US" altLang="zh-CN" sz="1600" dirty="0">
              <a:solidFill>
                <a:schemeClr val="bg1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57" name="自由线条-43_矢量">
            <a:extLst>
              <a:ext uri="{FF2B5EF4-FFF2-40B4-BE49-F238E27FC236}">
                <a16:creationId xmlns:a16="http://schemas.microsoft.com/office/drawing/2014/main" id="{750FBF05-6198-4EC5-BD8D-B7E3BE2132D3}"/>
              </a:ext>
            </a:extLst>
          </p:cNvPr>
          <p:cNvSpPr txBox="1"/>
          <p:nvPr/>
        </p:nvSpPr>
        <p:spPr>
          <a:xfrm>
            <a:off x="5975694" y="2044738"/>
            <a:ext cx="4254014" cy="330399"/>
          </a:xfrm>
          <a:custGeom>
            <a:avLst/>
            <a:gdLst>
              <a:gd name="connsiteX0" fmla="*/ 4169866 w 4254014"/>
              <a:gd name="connsiteY0" fmla="*/ 272579 h 330399"/>
              <a:gd name="connsiteX1" fmla="*/ 4197400 w 4254014"/>
              <a:gd name="connsiteY1" fmla="*/ 272579 h 330399"/>
              <a:gd name="connsiteX2" fmla="*/ 4197400 w 4254014"/>
              <a:gd name="connsiteY2" fmla="*/ 306996 h 330399"/>
              <a:gd name="connsiteX3" fmla="*/ 4169866 w 4254014"/>
              <a:gd name="connsiteY3" fmla="*/ 306996 h 330399"/>
              <a:gd name="connsiteX4" fmla="*/ 2435163 w 4254014"/>
              <a:gd name="connsiteY4" fmla="*/ 272579 h 330399"/>
              <a:gd name="connsiteX5" fmla="*/ 2435163 w 4254014"/>
              <a:gd name="connsiteY5" fmla="*/ 293229 h 330399"/>
              <a:gd name="connsiteX6" fmla="*/ 2560439 w 4254014"/>
              <a:gd name="connsiteY6" fmla="*/ 293229 h 330399"/>
              <a:gd name="connsiteX7" fmla="*/ 2560439 w 4254014"/>
              <a:gd name="connsiteY7" fmla="*/ 272579 h 330399"/>
              <a:gd name="connsiteX8" fmla="*/ 1634691 w 4254014"/>
              <a:gd name="connsiteY8" fmla="*/ 269826 h 330399"/>
              <a:gd name="connsiteX9" fmla="*/ 1725551 w 4254014"/>
              <a:gd name="connsiteY9" fmla="*/ 306996 h 330399"/>
              <a:gd name="connsiteX10" fmla="*/ 1710407 w 4254014"/>
              <a:gd name="connsiteY10" fmla="*/ 329022 h 330399"/>
              <a:gd name="connsiteX11" fmla="*/ 1619548 w 4254014"/>
              <a:gd name="connsiteY11" fmla="*/ 287722 h 330399"/>
              <a:gd name="connsiteX12" fmla="*/ 1564481 w 4254014"/>
              <a:gd name="connsiteY12" fmla="*/ 268449 h 330399"/>
              <a:gd name="connsiteX13" fmla="*/ 1581001 w 4254014"/>
              <a:gd name="connsiteY13" fmla="*/ 286346 h 330399"/>
              <a:gd name="connsiteX14" fmla="*/ 1572741 w 4254014"/>
              <a:gd name="connsiteY14" fmla="*/ 289099 h 330399"/>
              <a:gd name="connsiteX15" fmla="*/ 1491518 w 4254014"/>
              <a:gd name="connsiteY15" fmla="*/ 330399 h 330399"/>
              <a:gd name="connsiteX16" fmla="*/ 1474998 w 4254014"/>
              <a:gd name="connsiteY16" fmla="*/ 309749 h 330399"/>
              <a:gd name="connsiteX17" fmla="*/ 1564481 w 4254014"/>
              <a:gd name="connsiteY17" fmla="*/ 268449 h 330399"/>
              <a:gd name="connsiteX18" fmla="*/ 3595725 w 4254014"/>
              <a:gd name="connsiteY18" fmla="*/ 243669 h 330399"/>
              <a:gd name="connsiteX19" fmla="*/ 3595725 w 4254014"/>
              <a:gd name="connsiteY19" fmla="*/ 290476 h 330399"/>
              <a:gd name="connsiteX20" fmla="*/ 3721001 w 4254014"/>
              <a:gd name="connsiteY20" fmla="*/ 290476 h 330399"/>
              <a:gd name="connsiteX21" fmla="*/ 3721001 w 4254014"/>
              <a:gd name="connsiteY21" fmla="*/ 243669 h 330399"/>
              <a:gd name="connsiteX22" fmla="*/ 108756 w 4254014"/>
              <a:gd name="connsiteY22" fmla="*/ 231279 h 330399"/>
              <a:gd name="connsiteX23" fmla="*/ 108756 w 4254014"/>
              <a:gd name="connsiteY23" fmla="*/ 280839 h 330399"/>
              <a:gd name="connsiteX24" fmla="*/ 161069 w 4254014"/>
              <a:gd name="connsiteY24" fmla="*/ 280839 h 330399"/>
              <a:gd name="connsiteX25" fmla="*/ 161069 w 4254014"/>
              <a:gd name="connsiteY25" fmla="*/ 231279 h 330399"/>
              <a:gd name="connsiteX26" fmla="*/ 2435163 w 4254014"/>
              <a:gd name="connsiteY26" fmla="*/ 228526 h 330399"/>
              <a:gd name="connsiteX27" fmla="*/ 2435163 w 4254014"/>
              <a:gd name="connsiteY27" fmla="*/ 251929 h 330399"/>
              <a:gd name="connsiteX28" fmla="*/ 2560439 w 4254014"/>
              <a:gd name="connsiteY28" fmla="*/ 251929 h 330399"/>
              <a:gd name="connsiteX29" fmla="*/ 2560439 w 4254014"/>
              <a:gd name="connsiteY29" fmla="*/ 228526 h 330399"/>
              <a:gd name="connsiteX30" fmla="*/ 3576452 w 4254014"/>
              <a:gd name="connsiteY30" fmla="*/ 221643 h 330399"/>
              <a:gd name="connsiteX31" fmla="*/ 3740274 w 4254014"/>
              <a:gd name="connsiteY31" fmla="*/ 221643 h 330399"/>
              <a:gd name="connsiteX32" fmla="*/ 3740274 w 4254014"/>
              <a:gd name="connsiteY32" fmla="*/ 327646 h 330399"/>
              <a:gd name="connsiteX33" fmla="*/ 3721001 w 4254014"/>
              <a:gd name="connsiteY33" fmla="*/ 327646 h 330399"/>
              <a:gd name="connsiteX34" fmla="*/ 3721001 w 4254014"/>
              <a:gd name="connsiteY34" fmla="*/ 312502 h 330399"/>
              <a:gd name="connsiteX35" fmla="*/ 3595725 w 4254014"/>
              <a:gd name="connsiteY35" fmla="*/ 312502 h 330399"/>
              <a:gd name="connsiteX36" fmla="*/ 3595725 w 4254014"/>
              <a:gd name="connsiteY36" fmla="*/ 327646 h 330399"/>
              <a:gd name="connsiteX37" fmla="*/ 3576452 w 4254014"/>
              <a:gd name="connsiteY37" fmla="*/ 327646 h 330399"/>
              <a:gd name="connsiteX38" fmla="*/ 1532818 w 4254014"/>
              <a:gd name="connsiteY38" fmla="*/ 220266 h 330399"/>
              <a:gd name="connsiteX39" fmla="*/ 1532818 w 4254014"/>
              <a:gd name="connsiteY39" fmla="*/ 243669 h 330399"/>
              <a:gd name="connsiteX40" fmla="*/ 1667731 w 4254014"/>
              <a:gd name="connsiteY40" fmla="*/ 243669 h 330399"/>
              <a:gd name="connsiteX41" fmla="*/ 1667731 w 4254014"/>
              <a:gd name="connsiteY41" fmla="*/ 220266 h 330399"/>
              <a:gd name="connsiteX42" fmla="*/ 3267410 w 4254014"/>
              <a:gd name="connsiteY42" fmla="*/ 188603 h 330399"/>
              <a:gd name="connsiteX43" fmla="*/ 3267410 w 4254014"/>
              <a:gd name="connsiteY43" fmla="*/ 272579 h 330399"/>
              <a:gd name="connsiteX44" fmla="*/ 3326606 w 4254014"/>
              <a:gd name="connsiteY44" fmla="*/ 272579 h 330399"/>
              <a:gd name="connsiteX45" fmla="*/ 3326606 w 4254014"/>
              <a:gd name="connsiteY45" fmla="*/ 188603 h 330399"/>
              <a:gd name="connsiteX46" fmla="*/ 2095835 w 4254014"/>
              <a:gd name="connsiteY46" fmla="*/ 188603 h 330399"/>
              <a:gd name="connsiteX47" fmla="*/ 2095835 w 4254014"/>
              <a:gd name="connsiteY47" fmla="*/ 272579 h 330399"/>
              <a:gd name="connsiteX48" fmla="*/ 2155031 w 4254014"/>
              <a:gd name="connsiteY48" fmla="*/ 272579 h 330399"/>
              <a:gd name="connsiteX49" fmla="*/ 2155031 w 4254014"/>
              <a:gd name="connsiteY49" fmla="*/ 188603 h 330399"/>
              <a:gd name="connsiteX50" fmla="*/ 2435163 w 4254014"/>
              <a:gd name="connsiteY50" fmla="*/ 184473 h 330399"/>
              <a:gd name="connsiteX51" fmla="*/ 2435163 w 4254014"/>
              <a:gd name="connsiteY51" fmla="*/ 207876 h 330399"/>
              <a:gd name="connsiteX52" fmla="*/ 2560439 w 4254014"/>
              <a:gd name="connsiteY52" fmla="*/ 207876 h 330399"/>
              <a:gd name="connsiteX53" fmla="*/ 2560439 w 4254014"/>
              <a:gd name="connsiteY53" fmla="*/ 184473 h 330399"/>
              <a:gd name="connsiteX54" fmla="*/ 1532818 w 4254014"/>
              <a:gd name="connsiteY54" fmla="*/ 178966 h 330399"/>
              <a:gd name="connsiteX55" fmla="*/ 1532818 w 4254014"/>
              <a:gd name="connsiteY55" fmla="*/ 200993 h 330399"/>
              <a:gd name="connsiteX56" fmla="*/ 1667731 w 4254014"/>
              <a:gd name="connsiteY56" fmla="*/ 200993 h 330399"/>
              <a:gd name="connsiteX57" fmla="*/ 1667731 w 4254014"/>
              <a:gd name="connsiteY57" fmla="*/ 178966 h 330399"/>
              <a:gd name="connsiteX58" fmla="*/ 594680 w 4254014"/>
              <a:gd name="connsiteY58" fmla="*/ 169330 h 330399"/>
              <a:gd name="connsiteX59" fmla="*/ 835596 w 4254014"/>
              <a:gd name="connsiteY59" fmla="*/ 169330 h 330399"/>
              <a:gd name="connsiteX60" fmla="*/ 835596 w 4254014"/>
              <a:gd name="connsiteY60" fmla="*/ 192733 h 330399"/>
              <a:gd name="connsiteX61" fmla="*/ 728216 w 4254014"/>
              <a:gd name="connsiteY61" fmla="*/ 192733 h 330399"/>
              <a:gd name="connsiteX62" fmla="*/ 728216 w 4254014"/>
              <a:gd name="connsiteY62" fmla="*/ 225773 h 330399"/>
              <a:gd name="connsiteX63" fmla="*/ 817699 w 4254014"/>
              <a:gd name="connsiteY63" fmla="*/ 225773 h 330399"/>
              <a:gd name="connsiteX64" fmla="*/ 817699 w 4254014"/>
              <a:gd name="connsiteY64" fmla="*/ 249176 h 330399"/>
              <a:gd name="connsiteX65" fmla="*/ 728216 w 4254014"/>
              <a:gd name="connsiteY65" fmla="*/ 249176 h 330399"/>
              <a:gd name="connsiteX66" fmla="*/ 728216 w 4254014"/>
              <a:gd name="connsiteY66" fmla="*/ 293229 h 330399"/>
              <a:gd name="connsiteX67" fmla="*/ 792919 w 4254014"/>
              <a:gd name="connsiteY67" fmla="*/ 293229 h 330399"/>
              <a:gd name="connsiteX68" fmla="*/ 839726 w 4254014"/>
              <a:gd name="connsiteY68" fmla="*/ 291852 h 330399"/>
              <a:gd name="connsiteX69" fmla="*/ 836972 w 4254014"/>
              <a:gd name="connsiteY69" fmla="*/ 302866 h 330399"/>
              <a:gd name="connsiteX70" fmla="*/ 834219 w 4254014"/>
              <a:gd name="connsiteY70" fmla="*/ 318009 h 330399"/>
              <a:gd name="connsiteX71" fmla="*/ 730970 w 4254014"/>
              <a:gd name="connsiteY71" fmla="*/ 318009 h 330399"/>
              <a:gd name="connsiteX72" fmla="*/ 644240 w 4254014"/>
              <a:gd name="connsiteY72" fmla="*/ 267073 h 330399"/>
              <a:gd name="connsiteX73" fmla="*/ 601564 w 4254014"/>
              <a:gd name="connsiteY73" fmla="*/ 330399 h 330399"/>
              <a:gd name="connsiteX74" fmla="*/ 594680 w 4254014"/>
              <a:gd name="connsiteY74" fmla="*/ 320762 h 330399"/>
              <a:gd name="connsiteX75" fmla="*/ 586420 w 4254014"/>
              <a:gd name="connsiteY75" fmla="*/ 311126 h 330399"/>
              <a:gd name="connsiteX76" fmla="*/ 642863 w 4254014"/>
              <a:gd name="connsiteY76" fmla="*/ 206500 h 330399"/>
              <a:gd name="connsiteX77" fmla="*/ 662137 w 4254014"/>
              <a:gd name="connsiteY77" fmla="*/ 209253 h 330399"/>
              <a:gd name="connsiteX78" fmla="*/ 655253 w 4254014"/>
              <a:gd name="connsiteY78" fmla="*/ 232656 h 330399"/>
              <a:gd name="connsiteX79" fmla="*/ 652500 w 4254014"/>
              <a:gd name="connsiteY79" fmla="*/ 243669 h 330399"/>
              <a:gd name="connsiteX80" fmla="*/ 708943 w 4254014"/>
              <a:gd name="connsiteY80" fmla="*/ 291852 h 330399"/>
              <a:gd name="connsiteX81" fmla="*/ 708943 w 4254014"/>
              <a:gd name="connsiteY81" fmla="*/ 192733 h 330399"/>
              <a:gd name="connsiteX82" fmla="*/ 594680 w 4254014"/>
              <a:gd name="connsiteY82" fmla="*/ 192733 h 330399"/>
              <a:gd name="connsiteX83" fmla="*/ 108756 w 4254014"/>
              <a:gd name="connsiteY83" fmla="*/ 158316 h 330399"/>
              <a:gd name="connsiteX84" fmla="*/ 108756 w 4254014"/>
              <a:gd name="connsiteY84" fmla="*/ 207876 h 330399"/>
              <a:gd name="connsiteX85" fmla="*/ 161069 w 4254014"/>
              <a:gd name="connsiteY85" fmla="*/ 207876 h 330399"/>
              <a:gd name="connsiteX86" fmla="*/ 161069 w 4254014"/>
              <a:gd name="connsiteY86" fmla="*/ 158316 h 330399"/>
              <a:gd name="connsiteX87" fmla="*/ 1532818 w 4254014"/>
              <a:gd name="connsiteY87" fmla="*/ 136290 h 330399"/>
              <a:gd name="connsiteX88" fmla="*/ 1532818 w 4254014"/>
              <a:gd name="connsiteY88" fmla="*/ 158316 h 330399"/>
              <a:gd name="connsiteX89" fmla="*/ 1667731 w 4254014"/>
              <a:gd name="connsiteY89" fmla="*/ 158316 h 330399"/>
              <a:gd name="connsiteX90" fmla="*/ 1667731 w 4254014"/>
              <a:gd name="connsiteY90" fmla="*/ 136290 h 330399"/>
              <a:gd name="connsiteX91" fmla="*/ 3387179 w 4254014"/>
              <a:gd name="connsiteY91" fmla="*/ 134913 h 330399"/>
              <a:gd name="connsiteX92" fmla="*/ 3396816 w 4254014"/>
              <a:gd name="connsiteY92" fmla="*/ 151433 h 330399"/>
              <a:gd name="connsiteX93" fmla="*/ 3432609 w 4254014"/>
              <a:gd name="connsiteY93" fmla="*/ 214759 h 330399"/>
              <a:gd name="connsiteX94" fmla="*/ 3410582 w 4254014"/>
              <a:gd name="connsiteY94" fmla="*/ 225773 h 330399"/>
              <a:gd name="connsiteX95" fmla="*/ 3377543 w 4254014"/>
              <a:gd name="connsiteY95" fmla="*/ 163823 h 330399"/>
              <a:gd name="connsiteX96" fmla="*/ 3367906 w 4254014"/>
              <a:gd name="connsiteY96" fmla="*/ 144550 h 330399"/>
              <a:gd name="connsiteX97" fmla="*/ 2818544 w 4254014"/>
              <a:gd name="connsiteY97" fmla="*/ 134913 h 330399"/>
              <a:gd name="connsiteX98" fmla="*/ 2912157 w 4254014"/>
              <a:gd name="connsiteY98" fmla="*/ 214759 h 330399"/>
              <a:gd name="connsiteX99" fmla="*/ 2892884 w 4254014"/>
              <a:gd name="connsiteY99" fmla="*/ 235409 h 330399"/>
              <a:gd name="connsiteX100" fmla="*/ 2802024 w 4254014"/>
              <a:gd name="connsiteY100" fmla="*/ 152810 h 330399"/>
              <a:gd name="connsiteX101" fmla="*/ 2215604 w 4254014"/>
              <a:gd name="connsiteY101" fmla="*/ 134913 h 330399"/>
              <a:gd name="connsiteX102" fmla="*/ 2225241 w 4254014"/>
              <a:gd name="connsiteY102" fmla="*/ 151433 h 330399"/>
              <a:gd name="connsiteX103" fmla="*/ 2261034 w 4254014"/>
              <a:gd name="connsiteY103" fmla="*/ 214759 h 330399"/>
              <a:gd name="connsiteX104" fmla="*/ 2239008 w 4254014"/>
              <a:gd name="connsiteY104" fmla="*/ 225773 h 330399"/>
              <a:gd name="connsiteX105" fmla="*/ 2205968 w 4254014"/>
              <a:gd name="connsiteY105" fmla="*/ 163823 h 330399"/>
              <a:gd name="connsiteX106" fmla="*/ 2196331 w 4254014"/>
              <a:gd name="connsiteY106" fmla="*/ 144550 h 330399"/>
              <a:gd name="connsiteX107" fmla="*/ 945022 w 4254014"/>
              <a:gd name="connsiteY107" fmla="*/ 128030 h 330399"/>
              <a:gd name="connsiteX108" fmla="*/ 943645 w 4254014"/>
              <a:gd name="connsiteY108" fmla="*/ 183096 h 330399"/>
              <a:gd name="connsiteX109" fmla="*/ 989075 w 4254014"/>
              <a:gd name="connsiteY109" fmla="*/ 183096 h 330399"/>
              <a:gd name="connsiteX110" fmla="*/ 990451 w 4254014"/>
              <a:gd name="connsiteY110" fmla="*/ 128030 h 330399"/>
              <a:gd name="connsiteX111" fmla="*/ 1293986 w 4254014"/>
              <a:gd name="connsiteY111" fmla="*/ 123900 h 330399"/>
              <a:gd name="connsiteX112" fmla="*/ 1316013 w 4254014"/>
              <a:gd name="connsiteY112" fmla="*/ 123900 h 330399"/>
              <a:gd name="connsiteX113" fmla="*/ 1316013 w 4254014"/>
              <a:gd name="connsiteY113" fmla="*/ 327646 h 330399"/>
              <a:gd name="connsiteX114" fmla="*/ 1293986 w 4254014"/>
              <a:gd name="connsiteY114" fmla="*/ 327646 h 330399"/>
              <a:gd name="connsiteX115" fmla="*/ 0 w 4254014"/>
              <a:gd name="connsiteY115" fmla="*/ 118393 h 330399"/>
              <a:gd name="connsiteX116" fmla="*/ 46807 w 4254014"/>
              <a:gd name="connsiteY116" fmla="*/ 118393 h 330399"/>
              <a:gd name="connsiteX117" fmla="*/ 46807 w 4254014"/>
              <a:gd name="connsiteY117" fmla="*/ 271203 h 330399"/>
              <a:gd name="connsiteX118" fmla="*/ 75717 w 4254014"/>
              <a:gd name="connsiteY118" fmla="*/ 236786 h 330399"/>
              <a:gd name="connsiteX119" fmla="*/ 79847 w 4254014"/>
              <a:gd name="connsiteY119" fmla="*/ 265696 h 330399"/>
              <a:gd name="connsiteX120" fmla="*/ 67457 w 4254014"/>
              <a:gd name="connsiteY120" fmla="*/ 280839 h 330399"/>
              <a:gd name="connsiteX121" fmla="*/ 48183 w 4254014"/>
              <a:gd name="connsiteY121" fmla="*/ 301489 h 330399"/>
              <a:gd name="connsiteX122" fmla="*/ 35793 w 4254014"/>
              <a:gd name="connsiteY122" fmla="*/ 320762 h 330399"/>
              <a:gd name="connsiteX123" fmla="*/ 19274 w 4254014"/>
              <a:gd name="connsiteY123" fmla="*/ 302866 h 330399"/>
              <a:gd name="connsiteX124" fmla="*/ 28910 w 4254014"/>
              <a:gd name="connsiteY124" fmla="*/ 271203 h 330399"/>
              <a:gd name="connsiteX125" fmla="*/ 28910 w 4254014"/>
              <a:gd name="connsiteY125" fmla="*/ 141796 h 330399"/>
              <a:gd name="connsiteX126" fmla="*/ 0 w 4254014"/>
              <a:gd name="connsiteY126" fmla="*/ 141796 h 330399"/>
              <a:gd name="connsiteX127" fmla="*/ 3614998 w 4254014"/>
              <a:gd name="connsiteY127" fmla="*/ 115640 h 330399"/>
              <a:gd name="connsiteX128" fmla="*/ 3660428 w 4254014"/>
              <a:gd name="connsiteY128" fmla="*/ 161070 h 330399"/>
              <a:gd name="connsiteX129" fmla="*/ 3711364 w 4254014"/>
              <a:gd name="connsiteY129" fmla="*/ 115640 h 330399"/>
              <a:gd name="connsiteX130" fmla="*/ 1532818 w 4254014"/>
              <a:gd name="connsiteY130" fmla="*/ 93613 h 330399"/>
              <a:gd name="connsiteX131" fmla="*/ 1532818 w 4254014"/>
              <a:gd name="connsiteY131" fmla="*/ 117017 h 330399"/>
              <a:gd name="connsiteX132" fmla="*/ 1667731 w 4254014"/>
              <a:gd name="connsiteY132" fmla="*/ 117017 h 330399"/>
              <a:gd name="connsiteX133" fmla="*/ 1667731 w 4254014"/>
              <a:gd name="connsiteY133" fmla="*/ 93613 h 330399"/>
              <a:gd name="connsiteX134" fmla="*/ 648370 w 4254014"/>
              <a:gd name="connsiteY134" fmla="*/ 89483 h 330399"/>
              <a:gd name="connsiteX135" fmla="*/ 648370 w 4254014"/>
              <a:gd name="connsiteY135" fmla="*/ 119770 h 330399"/>
              <a:gd name="connsiteX136" fmla="*/ 781906 w 4254014"/>
              <a:gd name="connsiteY136" fmla="*/ 119770 h 330399"/>
              <a:gd name="connsiteX137" fmla="*/ 781906 w 4254014"/>
              <a:gd name="connsiteY137" fmla="*/ 89483 h 330399"/>
              <a:gd name="connsiteX138" fmla="*/ 108756 w 4254014"/>
              <a:gd name="connsiteY138" fmla="*/ 86730 h 330399"/>
              <a:gd name="connsiteX139" fmla="*/ 108756 w 4254014"/>
              <a:gd name="connsiteY139" fmla="*/ 136290 h 330399"/>
              <a:gd name="connsiteX140" fmla="*/ 161069 w 4254014"/>
              <a:gd name="connsiteY140" fmla="*/ 136290 h 330399"/>
              <a:gd name="connsiteX141" fmla="*/ 161069 w 4254014"/>
              <a:gd name="connsiteY141" fmla="*/ 86730 h 330399"/>
              <a:gd name="connsiteX142" fmla="*/ 3267410 w 4254014"/>
              <a:gd name="connsiteY142" fmla="*/ 82600 h 330399"/>
              <a:gd name="connsiteX143" fmla="*/ 3267410 w 4254014"/>
              <a:gd name="connsiteY143" fmla="*/ 163823 h 330399"/>
              <a:gd name="connsiteX144" fmla="*/ 3326606 w 4254014"/>
              <a:gd name="connsiteY144" fmla="*/ 163823 h 330399"/>
              <a:gd name="connsiteX145" fmla="*/ 3326606 w 4254014"/>
              <a:gd name="connsiteY145" fmla="*/ 82600 h 330399"/>
              <a:gd name="connsiteX146" fmla="*/ 2095835 w 4254014"/>
              <a:gd name="connsiteY146" fmla="*/ 82600 h 330399"/>
              <a:gd name="connsiteX147" fmla="*/ 2095835 w 4254014"/>
              <a:gd name="connsiteY147" fmla="*/ 163823 h 330399"/>
              <a:gd name="connsiteX148" fmla="*/ 2155031 w 4254014"/>
              <a:gd name="connsiteY148" fmla="*/ 163823 h 330399"/>
              <a:gd name="connsiteX149" fmla="*/ 2155031 w 4254014"/>
              <a:gd name="connsiteY149" fmla="*/ 82600 h 330399"/>
              <a:gd name="connsiteX150" fmla="*/ 3617751 w 4254014"/>
              <a:gd name="connsiteY150" fmla="*/ 67457 h 330399"/>
              <a:gd name="connsiteX151" fmla="*/ 3637024 w 4254014"/>
              <a:gd name="connsiteY151" fmla="*/ 72963 h 330399"/>
              <a:gd name="connsiteX152" fmla="*/ 3624634 w 4254014"/>
              <a:gd name="connsiteY152" fmla="*/ 93613 h 330399"/>
              <a:gd name="connsiteX153" fmla="*/ 3737521 w 4254014"/>
              <a:gd name="connsiteY153" fmla="*/ 93613 h 330399"/>
              <a:gd name="connsiteX154" fmla="*/ 3737521 w 4254014"/>
              <a:gd name="connsiteY154" fmla="*/ 117017 h 330399"/>
              <a:gd name="connsiteX155" fmla="*/ 3682454 w 4254014"/>
              <a:gd name="connsiteY155" fmla="*/ 172083 h 330399"/>
              <a:gd name="connsiteX156" fmla="*/ 3782950 w 4254014"/>
              <a:gd name="connsiteY156" fmla="*/ 191356 h 330399"/>
              <a:gd name="connsiteX157" fmla="*/ 3778820 w 4254014"/>
              <a:gd name="connsiteY157" fmla="*/ 202370 h 330399"/>
              <a:gd name="connsiteX158" fmla="*/ 3773314 w 4254014"/>
              <a:gd name="connsiteY158" fmla="*/ 217513 h 330399"/>
              <a:gd name="connsiteX159" fmla="*/ 3659051 w 4254014"/>
              <a:gd name="connsiteY159" fmla="*/ 185850 h 330399"/>
              <a:gd name="connsiteX160" fmla="*/ 3542035 w 4254014"/>
              <a:gd name="connsiteY160" fmla="*/ 223019 h 330399"/>
              <a:gd name="connsiteX161" fmla="*/ 3531022 w 4254014"/>
              <a:gd name="connsiteY161" fmla="*/ 198240 h 330399"/>
              <a:gd name="connsiteX162" fmla="*/ 3638401 w 4254014"/>
              <a:gd name="connsiteY162" fmla="*/ 170706 h 330399"/>
              <a:gd name="connsiteX163" fmla="*/ 3599855 w 4254014"/>
              <a:gd name="connsiteY163" fmla="*/ 129407 h 330399"/>
              <a:gd name="connsiteX164" fmla="*/ 3559932 w 4254014"/>
              <a:gd name="connsiteY164" fmla="*/ 169330 h 330399"/>
              <a:gd name="connsiteX165" fmla="*/ 3544788 w 4254014"/>
              <a:gd name="connsiteY165" fmla="*/ 152810 h 330399"/>
              <a:gd name="connsiteX166" fmla="*/ 3617751 w 4254014"/>
              <a:gd name="connsiteY166" fmla="*/ 67457 h 330399"/>
              <a:gd name="connsiteX167" fmla="*/ 3065636 w 4254014"/>
              <a:gd name="connsiteY167" fmla="*/ 66080 h 330399"/>
              <a:gd name="connsiteX168" fmla="*/ 3086286 w 4254014"/>
              <a:gd name="connsiteY168" fmla="*/ 66080 h 330399"/>
              <a:gd name="connsiteX169" fmla="*/ 3086286 w 4254014"/>
              <a:gd name="connsiteY169" fmla="*/ 100497 h 330399"/>
              <a:gd name="connsiteX170" fmla="*/ 3082156 w 4254014"/>
              <a:gd name="connsiteY170" fmla="*/ 178966 h 330399"/>
              <a:gd name="connsiteX171" fmla="*/ 3100052 w 4254014"/>
              <a:gd name="connsiteY171" fmla="*/ 178966 h 330399"/>
              <a:gd name="connsiteX172" fmla="*/ 3100052 w 4254014"/>
              <a:gd name="connsiteY172" fmla="*/ 273956 h 330399"/>
              <a:gd name="connsiteX173" fmla="*/ 3123456 w 4254014"/>
              <a:gd name="connsiteY173" fmla="*/ 295982 h 330399"/>
              <a:gd name="connsiteX174" fmla="*/ 3145482 w 4254014"/>
              <a:gd name="connsiteY174" fmla="*/ 295982 h 330399"/>
              <a:gd name="connsiteX175" fmla="*/ 3175769 w 4254014"/>
              <a:gd name="connsiteY175" fmla="*/ 278086 h 330399"/>
              <a:gd name="connsiteX176" fmla="*/ 3178522 w 4254014"/>
              <a:gd name="connsiteY176" fmla="*/ 243669 h 330399"/>
              <a:gd name="connsiteX177" fmla="*/ 3179899 w 4254014"/>
              <a:gd name="connsiteY177" fmla="*/ 225773 h 330399"/>
              <a:gd name="connsiteX178" fmla="*/ 3182652 w 4254014"/>
              <a:gd name="connsiteY178" fmla="*/ 227149 h 330399"/>
              <a:gd name="connsiteX179" fmla="*/ 3200548 w 4254014"/>
              <a:gd name="connsiteY179" fmla="*/ 232656 h 330399"/>
              <a:gd name="connsiteX180" fmla="*/ 3195042 w 4254014"/>
              <a:gd name="connsiteY180" fmla="*/ 287722 h 330399"/>
              <a:gd name="connsiteX181" fmla="*/ 3149612 w 4254014"/>
              <a:gd name="connsiteY181" fmla="*/ 320762 h 330399"/>
              <a:gd name="connsiteX182" fmla="*/ 3119326 w 4254014"/>
              <a:gd name="connsiteY182" fmla="*/ 320762 h 330399"/>
              <a:gd name="connsiteX183" fmla="*/ 3079402 w 4254014"/>
              <a:gd name="connsiteY183" fmla="*/ 278086 h 330399"/>
              <a:gd name="connsiteX184" fmla="*/ 3079402 w 4254014"/>
              <a:gd name="connsiteY184" fmla="*/ 192733 h 330399"/>
              <a:gd name="connsiteX185" fmla="*/ 2967893 w 4254014"/>
              <a:gd name="connsiteY185" fmla="*/ 330399 h 330399"/>
              <a:gd name="connsiteX186" fmla="*/ 2949996 w 4254014"/>
              <a:gd name="connsiteY186" fmla="*/ 309749 h 330399"/>
              <a:gd name="connsiteX187" fmla="*/ 3043609 w 4254014"/>
              <a:gd name="connsiteY187" fmla="*/ 231279 h 330399"/>
              <a:gd name="connsiteX188" fmla="*/ 3065636 w 4254014"/>
              <a:gd name="connsiteY188" fmla="*/ 100497 h 330399"/>
              <a:gd name="connsiteX189" fmla="*/ 946398 w 4254014"/>
              <a:gd name="connsiteY189" fmla="*/ 48184 h 330399"/>
              <a:gd name="connsiteX190" fmla="*/ 946398 w 4254014"/>
              <a:gd name="connsiteY190" fmla="*/ 104627 h 330399"/>
              <a:gd name="connsiteX191" fmla="*/ 990451 w 4254014"/>
              <a:gd name="connsiteY191" fmla="*/ 104627 h 330399"/>
              <a:gd name="connsiteX192" fmla="*/ 990451 w 4254014"/>
              <a:gd name="connsiteY192" fmla="*/ 48184 h 330399"/>
              <a:gd name="connsiteX193" fmla="*/ 648370 w 4254014"/>
              <a:gd name="connsiteY193" fmla="*/ 38547 h 330399"/>
              <a:gd name="connsiteX194" fmla="*/ 648370 w 4254014"/>
              <a:gd name="connsiteY194" fmla="*/ 67457 h 330399"/>
              <a:gd name="connsiteX195" fmla="*/ 781906 w 4254014"/>
              <a:gd name="connsiteY195" fmla="*/ 67457 h 330399"/>
              <a:gd name="connsiteX196" fmla="*/ 781906 w 4254014"/>
              <a:gd name="connsiteY196" fmla="*/ 38547 h 330399"/>
              <a:gd name="connsiteX197" fmla="*/ 1782663 w 4254014"/>
              <a:gd name="connsiteY197" fmla="*/ 31664 h 330399"/>
              <a:gd name="connsiteX198" fmla="*/ 2009812 w 4254014"/>
              <a:gd name="connsiteY198" fmla="*/ 31664 h 330399"/>
              <a:gd name="connsiteX199" fmla="*/ 2009812 w 4254014"/>
              <a:gd name="connsiteY199" fmla="*/ 56444 h 330399"/>
              <a:gd name="connsiteX200" fmla="*/ 1917576 w 4254014"/>
              <a:gd name="connsiteY200" fmla="*/ 56444 h 330399"/>
              <a:gd name="connsiteX201" fmla="*/ 1917576 w 4254014"/>
              <a:gd name="connsiteY201" fmla="*/ 144550 h 330399"/>
              <a:gd name="connsiteX202" fmla="*/ 2001552 w 4254014"/>
              <a:gd name="connsiteY202" fmla="*/ 144550 h 330399"/>
              <a:gd name="connsiteX203" fmla="*/ 2001552 w 4254014"/>
              <a:gd name="connsiteY203" fmla="*/ 169330 h 330399"/>
              <a:gd name="connsiteX204" fmla="*/ 1917576 w 4254014"/>
              <a:gd name="connsiteY204" fmla="*/ 169330 h 330399"/>
              <a:gd name="connsiteX205" fmla="*/ 1917576 w 4254014"/>
              <a:gd name="connsiteY205" fmla="*/ 283592 h 330399"/>
              <a:gd name="connsiteX206" fmla="*/ 2019449 w 4254014"/>
              <a:gd name="connsiteY206" fmla="*/ 283592 h 330399"/>
              <a:gd name="connsiteX207" fmla="*/ 2019449 w 4254014"/>
              <a:gd name="connsiteY207" fmla="*/ 306996 h 330399"/>
              <a:gd name="connsiteX208" fmla="*/ 1771650 w 4254014"/>
              <a:gd name="connsiteY208" fmla="*/ 306996 h 330399"/>
              <a:gd name="connsiteX209" fmla="*/ 1771650 w 4254014"/>
              <a:gd name="connsiteY209" fmla="*/ 283592 h 330399"/>
              <a:gd name="connsiteX210" fmla="*/ 1811573 w 4254014"/>
              <a:gd name="connsiteY210" fmla="*/ 283592 h 330399"/>
              <a:gd name="connsiteX211" fmla="*/ 1811573 w 4254014"/>
              <a:gd name="connsiteY211" fmla="*/ 104627 h 330399"/>
              <a:gd name="connsiteX212" fmla="*/ 1832223 w 4254014"/>
              <a:gd name="connsiteY212" fmla="*/ 104627 h 330399"/>
              <a:gd name="connsiteX213" fmla="*/ 1832223 w 4254014"/>
              <a:gd name="connsiteY213" fmla="*/ 283592 h 330399"/>
              <a:gd name="connsiteX214" fmla="*/ 1896926 w 4254014"/>
              <a:gd name="connsiteY214" fmla="*/ 283592 h 330399"/>
              <a:gd name="connsiteX215" fmla="*/ 1896926 w 4254014"/>
              <a:gd name="connsiteY215" fmla="*/ 56444 h 330399"/>
              <a:gd name="connsiteX216" fmla="*/ 1782663 w 4254014"/>
              <a:gd name="connsiteY216" fmla="*/ 56444 h 330399"/>
              <a:gd name="connsiteX217" fmla="*/ 2662982 w 4254014"/>
              <a:gd name="connsiteY217" fmla="*/ 30287 h 330399"/>
              <a:gd name="connsiteX218" fmla="*/ 2901144 w 4254014"/>
              <a:gd name="connsiteY218" fmla="*/ 30287 h 330399"/>
              <a:gd name="connsiteX219" fmla="*/ 2901144 w 4254014"/>
              <a:gd name="connsiteY219" fmla="*/ 56444 h 330399"/>
              <a:gd name="connsiteX220" fmla="*/ 2808908 w 4254014"/>
              <a:gd name="connsiteY220" fmla="*/ 56444 h 330399"/>
              <a:gd name="connsiteX221" fmla="*/ 2779998 w 4254014"/>
              <a:gd name="connsiteY221" fmla="*/ 114263 h 330399"/>
              <a:gd name="connsiteX222" fmla="*/ 2791011 w 4254014"/>
              <a:gd name="connsiteY222" fmla="*/ 114263 h 330399"/>
              <a:gd name="connsiteX223" fmla="*/ 2791011 w 4254014"/>
              <a:gd name="connsiteY223" fmla="*/ 329022 h 330399"/>
              <a:gd name="connsiteX224" fmla="*/ 2770361 w 4254014"/>
              <a:gd name="connsiteY224" fmla="*/ 329022 h 330399"/>
              <a:gd name="connsiteX225" fmla="*/ 2770361 w 4254014"/>
              <a:gd name="connsiteY225" fmla="*/ 130783 h 330399"/>
              <a:gd name="connsiteX226" fmla="*/ 2668488 w 4254014"/>
              <a:gd name="connsiteY226" fmla="*/ 251929 h 330399"/>
              <a:gd name="connsiteX227" fmla="*/ 2653345 w 4254014"/>
              <a:gd name="connsiteY227" fmla="*/ 231279 h 330399"/>
              <a:gd name="connsiteX228" fmla="*/ 2784128 w 4254014"/>
              <a:gd name="connsiteY228" fmla="*/ 56444 h 330399"/>
              <a:gd name="connsiteX229" fmla="*/ 2662982 w 4254014"/>
              <a:gd name="connsiteY229" fmla="*/ 56444 h 330399"/>
              <a:gd name="connsiteX230" fmla="*/ 4194646 w 4254014"/>
              <a:gd name="connsiteY230" fmla="*/ 27534 h 330399"/>
              <a:gd name="connsiteX231" fmla="*/ 4253842 w 4254014"/>
              <a:gd name="connsiteY231" fmla="*/ 99120 h 330399"/>
              <a:gd name="connsiteX232" fmla="*/ 4215296 w 4254014"/>
              <a:gd name="connsiteY232" fmla="*/ 177590 h 330399"/>
              <a:gd name="connsiteX233" fmla="*/ 4194646 w 4254014"/>
              <a:gd name="connsiteY233" fmla="*/ 225773 h 330399"/>
              <a:gd name="connsiteX234" fmla="*/ 4194646 w 4254014"/>
              <a:gd name="connsiteY234" fmla="*/ 238163 h 330399"/>
              <a:gd name="connsiteX235" fmla="*/ 4173996 w 4254014"/>
              <a:gd name="connsiteY235" fmla="*/ 238163 h 330399"/>
              <a:gd name="connsiteX236" fmla="*/ 4173996 w 4254014"/>
              <a:gd name="connsiteY236" fmla="*/ 224396 h 330399"/>
              <a:gd name="connsiteX237" fmla="*/ 4201530 w 4254014"/>
              <a:gd name="connsiteY237" fmla="*/ 159693 h 330399"/>
              <a:gd name="connsiteX238" fmla="*/ 4229063 w 4254014"/>
              <a:gd name="connsiteY238" fmla="*/ 97743 h 330399"/>
              <a:gd name="connsiteX239" fmla="*/ 4191893 w 4254014"/>
              <a:gd name="connsiteY239" fmla="*/ 53690 h 330399"/>
              <a:gd name="connsiteX240" fmla="*/ 4142333 w 4254014"/>
              <a:gd name="connsiteY240" fmla="*/ 110133 h 330399"/>
              <a:gd name="connsiteX241" fmla="*/ 4120306 w 4254014"/>
              <a:gd name="connsiteY241" fmla="*/ 100497 h 330399"/>
              <a:gd name="connsiteX242" fmla="*/ 4194646 w 4254014"/>
              <a:gd name="connsiteY242" fmla="*/ 27534 h 330399"/>
              <a:gd name="connsiteX243" fmla="*/ 889955 w 4254014"/>
              <a:gd name="connsiteY243" fmla="*/ 24780 h 330399"/>
              <a:gd name="connsiteX244" fmla="*/ 1009725 w 4254014"/>
              <a:gd name="connsiteY244" fmla="*/ 24780 h 330399"/>
              <a:gd name="connsiteX245" fmla="*/ 1006971 w 4254014"/>
              <a:gd name="connsiteY245" fmla="*/ 262943 h 330399"/>
              <a:gd name="connsiteX246" fmla="*/ 968425 w 4254014"/>
              <a:gd name="connsiteY246" fmla="*/ 316632 h 330399"/>
              <a:gd name="connsiteX247" fmla="*/ 939515 w 4254014"/>
              <a:gd name="connsiteY247" fmla="*/ 316632 h 330399"/>
              <a:gd name="connsiteX248" fmla="*/ 935385 w 4254014"/>
              <a:gd name="connsiteY248" fmla="*/ 290476 h 330399"/>
              <a:gd name="connsiteX249" fmla="*/ 946398 w 4254014"/>
              <a:gd name="connsiteY249" fmla="*/ 290476 h 330399"/>
              <a:gd name="connsiteX250" fmla="*/ 968425 w 4254014"/>
              <a:gd name="connsiteY250" fmla="*/ 291852 h 330399"/>
              <a:gd name="connsiteX251" fmla="*/ 987698 w 4254014"/>
              <a:gd name="connsiteY251" fmla="*/ 262943 h 330399"/>
              <a:gd name="connsiteX252" fmla="*/ 989075 w 4254014"/>
              <a:gd name="connsiteY252" fmla="*/ 207876 h 330399"/>
              <a:gd name="connsiteX253" fmla="*/ 942268 w 4254014"/>
              <a:gd name="connsiteY253" fmla="*/ 207876 h 330399"/>
              <a:gd name="connsiteX254" fmla="*/ 899592 w 4254014"/>
              <a:gd name="connsiteY254" fmla="*/ 330399 h 330399"/>
              <a:gd name="connsiteX255" fmla="*/ 883072 w 4254014"/>
              <a:gd name="connsiteY255" fmla="*/ 312502 h 330399"/>
              <a:gd name="connsiteX256" fmla="*/ 924372 w 4254014"/>
              <a:gd name="connsiteY256" fmla="*/ 207876 h 330399"/>
              <a:gd name="connsiteX257" fmla="*/ 889955 w 4254014"/>
              <a:gd name="connsiteY257" fmla="*/ 207876 h 330399"/>
              <a:gd name="connsiteX258" fmla="*/ 889955 w 4254014"/>
              <a:gd name="connsiteY258" fmla="*/ 183096 h 330399"/>
              <a:gd name="connsiteX259" fmla="*/ 925748 w 4254014"/>
              <a:gd name="connsiteY259" fmla="*/ 183096 h 330399"/>
              <a:gd name="connsiteX260" fmla="*/ 927125 w 4254014"/>
              <a:gd name="connsiteY260" fmla="*/ 128030 h 330399"/>
              <a:gd name="connsiteX261" fmla="*/ 891332 w 4254014"/>
              <a:gd name="connsiteY261" fmla="*/ 128030 h 330399"/>
              <a:gd name="connsiteX262" fmla="*/ 891332 w 4254014"/>
              <a:gd name="connsiteY262" fmla="*/ 104627 h 330399"/>
              <a:gd name="connsiteX263" fmla="*/ 927125 w 4254014"/>
              <a:gd name="connsiteY263" fmla="*/ 104627 h 330399"/>
              <a:gd name="connsiteX264" fmla="*/ 927125 w 4254014"/>
              <a:gd name="connsiteY264" fmla="*/ 48184 h 330399"/>
              <a:gd name="connsiteX265" fmla="*/ 889955 w 4254014"/>
              <a:gd name="connsiteY265" fmla="*/ 48184 h 330399"/>
              <a:gd name="connsiteX266" fmla="*/ 1038634 w 4254014"/>
              <a:gd name="connsiteY266" fmla="*/ 22027 h 330399"/>
              <a:gd name="connsiteX267" fmla="*/ 1128117 w 4254014"/>
              <a:gd name="connsiteY267" fmla="*/ 22027 h 330399"/>
              <a:gd name="connsiteX268" fmla="*/ 1128117 w 4254014"/>
              <a:gd name="connsiteY268" fmla="*/ 49560 h 330399"/>
              <a:gd name="connsiteX269" fmla="*/ 1097831 w 4254014"/>
              <a:gd name="connsiteY269" fmla="*/ 136290 h 330399"/>
              <a:gd name="connsiteX270" fmla="*/ 1132247 w 4254014"/>
              <a:gd name="connsiteY270" fmla="*/ 217513 h 330399"/>
              <a:gd name="connsiteX271" fmla="*/ 1095078 w 4254014"/>
              <a:gd name="connsiteY271" fmla="*/ 280839 h 330399"/>
              <a:gd name="connsiteX272" fmla="*/ 1064791 w 4254014"/>
              <a:gd name="connsiteY272" fmla="*/ 280839 h 330399"/>
              <a:gd name="connsiteX273" fmla="*/ 1062038 w 4254014"/>
              <a:gd name="connsiteY273" fmla="*/ 254683 h 330399"/>
              <a:gd name="connsiteX274" fmla="*/ 1090948 w 4254014"/>
              <a:gd name="connsiteY274" fmla="*/ 254683 h 330399"/>
              <a:gd name="connsiteX275" fmla="*/ 1112974 w 4254014"/>
              <a:gd name="connsiteY275" fmla="*/ 213383 h 330399"/>
              <a:gd name="connsiteX276" fmla="*/ 1074428 w 4254014"/>
              <a:gd name="connsiteY276" fmla="*/ 141796 h 330399"/>
              <a:gd name="connsiteX277" fmla="*/ 1107467 w 4254014"/>
              <a:gd name="connsiteY277" fmla="*/ 46807 h 330399"/>
              <a:gd name="connsiteX278" fmla="*/ 1057908 w 4254014"/>
              <a:gd name="connsiteY278" fmla="*/ 46807 h 330399"/>
              <a:gd name="connsiteX279" fmla="*/ 1057908 w 4254014"/>
              <a:gd name="connsiteY279" fmla="*/ 327646 h 330399"/>
              <a:gd name="connsiteX280" fmla="*/ 1038634 w 4254014"/>
              <a:gd name="connsiteY280" fmla="*/ 327646 h 330399"/>
              <a:gd name="connsiteX281" fmla="*/ 2985790 w 4254014"/>
              <a:gd name="connsiteY281" fmla="*/ 16520 h 330399"/>
              <a:gd name="connsiteX282" fmla="*/ 3168885 w 4254014"/>
              <a:gd name="connsiteY282" fmla="*/ 16520 h 330399"/>
              <a:gd name="connsiteX283" fmla="*/ 3168885 w 4254014"/>
              <a:gd name="connsiteY283" fmla="*/ 224396 h 330399"/>
              <a:gd name="connsiteX284" fmla="*/ 3148236 w 4254014"/>
              <a:gd name="connsiteY284" fmla="*/ 224396 h 330399"/>
              <a:gd name="connsiteX285" fmla="*/ 3148236 w 4254014"/>
              <a:gd name="connsiteY285" fmla="*/ 41300 h 330399"/>
              <a:gd name="connsiteX286" fmla="*/ 3005063 w 4254014"/>
              <a:gd name="connsiteY286" fmla="*/ 41300 h 330399"/>
              <a:gd name="connsiteX287" fmla="*/ 3005063 w 4254014"/>
              <a:gd name="connsiteY287" fmla="*/ 225773 h 330399"/>
              <a:gd name="connsiteX288" fmla="*/ 2985790 w 4254014"/>
              <a:gd name="connsiteY288" fmla="*/ 225773 h 330399"/>
              <a:gd name="connsiteX289" fmla="*/ 630473 w 4254014"/>
              <a:gd name="connsiteY289" fmla="*/ 15144 h 330399"/>
              <a:gd name="connsiteX290" fmla="*/ 799803 w 4254014"/>
              <a:gd name="connsiteY290" fmla="*/ 15144 h 330399"/>
              <a:gd name="connsiteX291" fmla="*/ 799803 w 4254014"/>
              <a:gd name="connsiteY291" fmla="*/ 143173 h 330399"/>
              <a:gd name="connsiteX292" fmla="*/ 630473 w 4254014"/>
              <a:gd name="connsiteY292" fmla="*/ 143173 h 330399"/>
              <a:gd name="connsiteX293" fmla="*/ 2587972 w 4254014"/>
              <a:gd name="connsiteY293" fmla="*/ 12390 h 330399"/>
              <a:gd name="connsiteX294" fmla="*/ 2593479 w 4254014"/>
              <a:gd name="connsiteY294" fmla="*/ 34417 h 330399"/>
              <a:gd name="connsiteX295" fmla="*/ 2538412 w 4254014"/>
              <a:gd name="connsiteY295" fmla="*/ 38547 h 330399"/>
              <a:gd name="connsiteX296" fmla="*/ 2488853 w 4254014"/>
              <a:gd name="connsiteY296" fmla="*/ 41300 h 330399"/>
              <a:gd name="connsiteX297" fmla="*/ 2481970 w 4254014"/>
              <a:gd name="connsiteY297" fmla="*/ 67457 h 330399"/>
              <a:gd name="connsiteX298" fmla="*/ 2590726 w 4254014"/>
              <a:gd name="connsiteY298" fmla="*/ 67457 h 330399"/>
              <a:gd name="connsiteX299" fmla="*/ 2590726 w 4254014"/>
              <a:gd name="connsiteY299" fmla="*/ 89483 h 330399"/>
              <a:gd name="connsiteX300" fmla="*/ 2475086 w 4254014"/>
              <a:gd name="connsiteY300" fmla="*/ 89483 h 330399"/>
              <a:gd name="connsiteX301" fmla="*/ 2469580 w 4254014"/>
              <a:gd name="connsiteY301" fmla="*/ 103250 h 330399"/>
              <a:gd name="connsiteX302" fmla="*/ 2464073 w 4254014"/>
              <a:gd name="connsiteY302" fmla="*/ 117017 h 330399"/>
              <a:gd name="connsiteX303" fmla="*/ 2608622 w 4254014"/>
              <a:gd name="connsiteY303" fmla="*/ 117017 h 330399"/>
              <a:gd name="connsiteX304" fmla="*/ 2608622 w 4254014"/>
              <a:gd name="connsiteY304" fmla="*/ 137667 h 330399"/>
              <a:gd name="connsiteX305" fmla="*/ 2454436 w 4254014"/>
              <a:gd name="connsiteY305" fmla="*/ 137667 h 330399"/>
              <a:gd name="connsiteX306" fmla="*/ 2440670 w 4254014"/>
              <a:gd name="connsiteY306" fmla="*/ 162446 h 330399"/>
              <a:gd name="connsiteX307" fmla="*/ 2578336 w 4254014"/>
              <a:gd name="connsiteY307" fmla="*/ 162446 h 330399"/>
              <a:gd name="connsiteX308" fmla="*/ 2578336 w 4254014"/>
              <a:gd name="connsiteY308" fmla="*/ 327646 h 330399"/>
              <a:gd name="connsiteX309" fmla="*/ 2560439 w 4254014"/>
              <a:gd name="connsiteY309" fmla="*/ 327646 h 330399"/>
              <a:gd name="connsiteX310" fmla="*/ 2560439 w 4254014"/>
              <a:gd name="connsiteY310" fmla="*/ 313879 h 330399"/>
              <a:gd name="connsiteX311" fmla="*/ 2435163 w 4254014"/>
              <a:gd name="connsiteY311" fmla="*/ 313879 h 330399"/>
              <a:gd name="connsiteX312" fmla="*/ 2435163 w 4254014"/>
              <a:gd name="connsiteY312" fmla="*/ 327646 h 330399"/>
              <a:gd name="connsiteX313" fmla="*/ 2417266 w 4254014"/>
              <a:gd name="connsiteY313" fmla="*/ 327646 h 330399"/>
              <a:gd name="connsiteX314" fmla="*/ 2417266 w 4254014"/>
              <a:gd name="connsiteY314" fmla="*/ 202370 h 330399"/>
              <a:gd name="connsiteX315" fmla="*/ 2373213 w 4254014"/>
              <a:gd name="connsiteY315" fmla="*/ 256059 h 330399"/>
              <a:gd name="connsiteX316" fmla="*/ 2364953 w 4254014"/>
              <a:gd name="connsiteY316" fmla="*/ 245046 h 330399"/>
              <a:gd name="connsiteX317" fmla="*/ 2358070 w 4254014"/>
              <a:gd name="connsiteY317" fmla="*/ 235409 h 330399"/>
              <a:gd name="connsiteX318" fmla="*/ 2433786 w 4254014"/>
              <a:gd name="connsiteY318" fmla="*/ 137667 h 330399"/>
              <a:gd name="connsiteX319" fmla="*/ 2364953 w 4254014"/>
              <a:gd name="connsiteY319" fmla="*/ 137667 h 330399"/>
              <a:gd name="connsiteX320" fmla="*/ 2364953 w 4254014"/>
              <a:gd name="connsiteY320" fmla="*/ 117017 h 330399"/>
              <a:gd name="connsiteX321" fmla="*/ 2443423 w 4254014"/>
              <a:gd name="connsiteY321" fmla="*/ 117017 h 330399"/>
              <a:gd name="connsiteX322" fmla="*/ 2446176 w 4254014"/>
              <a:gd name="connsiteY322" fmla="*/ 110133 h 330399"/>
              <a:gd name="connsiteX323" fmla="*/ 2454436 w 4254014"/>
              <a:gd name="connsiteY323" fmla="*/ 89483 h 330399"/>
              <a:gd name="connsiteX324" fmla="*/ 2381473 w 4254014"/>
              <a:gd name="connsiteY324" fmla="*/ 89483 h 330399"/>
              <a:gd name="connsiteX325" fmla="*/ 2381473 w 4254014"/>
              <a:gd name="connsiteY325" fmla="*/ 67457 h 330399"/>
              <a:gd name="connsiteX326" fmla="*/ 2461320 w 4254014"/>
              <a:gd name="connsiteY326" fmla="*/ 67457 h 330399"/>
              <a:gd name="connsiteX327" fmla="*/ 2468203 w 4254014"/>
              <a:gd name="connsiteY327" fmla="*/ 41300 h 330399"/>
              <a:gd name="connsiteX328" fmla="*/ 2382850 w 4254014"/>
              <a:gd name="connsiteY328" fmla="*/ 44054 h 330399"/>
              <a:gd name="connsiteX329" fmla="*/ 2378720 w 4254014"/>
              <a:gd name="connsiteY329" fmla="*/ 27534 h 330399"/>
              <a:gd name="connsiteX330" fmla="*/ 2377343 w 4254014"/>
              <a:gd name="connsiteY330" fmla="*/ 22027 h 330399"/>
              <a:gd name="connsiteX331" fmla="*/ 2587972 w 4254014"/>
              <a:gd name="connsiteY331" fmla="*/ 12390 h 330399"/>
              <a:gd name="connsiteX332" fmla="*/ 26157 w 4254014"/>
              <a:gd name="connsiteY332" fmla="*/ 11014 h 330399"/>
              <a:gd name="connsiteX333" fmla="*/ 68833 w 4254014"/>
              <a:gd name="connsiteY333" fmla="*/ 71587 h 330399"/>
              <a:gd name="connsiteX334" fmla="*/ 48183 w 4254014"/>
              <a:gd name="connsiteY334" fmla="*/ 82600 h 330399"/>
              <a:gd name="connsiteX335" fmla="*/ 8260 w 4254014"/>
              <a:gd name="connsiteY335" fmla="*/ 22027 h 330399"/>
              <a:gd name="connsiteX336" fmla="*/ 3944690 w 4254014"/>
              <a:gd name="connsiteY336" fmla="*/ 8260 h 330399"/>
              <a:gd name="connsiteX337" fmla="*/ 3966716 w 4254014"/>
              <a:gd name="connsiteY337" fmla="*/ 8260 h 330399"/>
              <a:gd name="connsiteX338" fmla="*/ 3961210 w 4254014"/>
              <a:gd name="connsiteY338" fmla="*/ 70210 h 330399"/>
              <a:gd name="connsiteX339" fmla="*/ 4080979 w 4254014"/>
              <a:gd name="connsiteY339" fmla="*/ 297359 h 330399"/>
              <a:gd name="connsiteX340" fmla="*/ 4061706 w 4254014"/>
              <a:gd name="connsiteY340" fmla="*/ 322139 h 330399"/>
              <a:gd name="connsiteX341" fmla="*/ 3952950 w 4254014"/>
              <a:gd name="connsiteY341" fmla="*/ 121147 h 330399"/>
              <a:gd name="connsiteX342" fmla="*/ 3844194 w 4254014"/>
              <a:gd name="connsiteY342" fmla="*/ 326269 h 330399"/>
              <a:gd name="connsiteX343" fmla="*/ 3824920 w 4254014"/>
              <a:gd name="connsiteY343" fmla="*/ 302866 h 330399"/>
              <a:gd name="connsiteX344" fmla="*/ 3944690 w 4254014"/>
              <a:gd name="connsiteY344" fmla="*/ 8260 h 330399"/>
              <a:gd name="connsiteX345" fmla="*/ 1299493 w 4254014"/>
              <a:gd name="connsiteY345" fmla="*/ 4130 h 330399"/>
              <a:gd name="connsiteX346" fmla="*/ 1325650 w 4254014"/>
              <a:gd name="connsiteY346" fmla="*/ 5507 h 330399"/>
              <a:gd name="connsiteX347" fmla="*/ 1317390 w 4254014"/>
              <a:gd name="connsiteY347" fmla="*/ 20650 h 330399"/>
              <a:gd name="connsiteX348" fmla="*/ 1434406 w 4254014"/>
              <a:gd name="connsiteY348" fmla="*/ 148680 h 330399"/>
              <a:gd name="connsiteX349" fmla="*/ 1424769 w 4254014"/>
              <a:gd name="connsiteY349" fmla="*/ 162446 h 330399"/>
              <a:gd name="connsiteX350" fmla="*/ 1416509 w 4254014"/>
              <a:gd name="connsiteY350" fmla="*/ 173460 h 330399"/>
              <a:gd name="connsiteX351" fmla="*/ 1306376 w 4254014"/>
              <a:gd name="connsiteY351" fmla="*/ 44054 h 330399"/>
              <a:gd name="connsiteX352" fmla="*/ 1193490 w 4254014"/>
              <a:gd name="connsiteY352" fmla="*/ 178966 h 330399"/>
              <a:gd name="connsiteX353" fmla="*/ 1176970 w 4254014"/>
              <a:gd name="connsiteY353" fmla="*/ 155563 h 330399"/>
              <a:gd name="connsiteX354" fmla="*/ 1299493 w 4254014"/>
              <a:gd name="connsiteY354" fmla="*/ 4130 h 330399"/>
              <a:gd name="connsiteX355" fmla="*/ 454968 w 4254014"/>
              <a:gd name="connsiteY355" fmla="*/ 4130 h 330399"/>
              <a:gd name="connsiteX356" fmla="*/ 475618 w 4254014"/>
              <a:gd name="connsiteY356" fmla="*/ 4130 h 330399"/>
              <a:gd name="connsiteX357" fmla="*/ 475618 w 4254014"/>
              <a:gd name="connsiteY357" fmla="*/ 71587 h 330399"/>
              <a:gd name="connsiteX358" fmla="*/ 540321 w 4254014"/>
              <a:gd name="connsiteY358" fmla="*/ 71587 h 330399"/>
              <a:gd name="connsiteX359" fmla="*/ 540321 w 4254014"/>
              <a:gd name="connsiteY359" fmla="*/ 96367 h 330399"/>
              <a:gd name="connsiteX360" fmla="*/ 475618 w 4254014"/>
              <a:gd name="connsiteY360" fmla="*/ 96367 h 330399"/>
              <a:gd name="connsiteX361" fmla="*/ 475618 w 4254014"/>
              <a:gd name="connsiteY361" fmla="*/ 265696 h 330399"/>
              <a:gd name="connsiteX362" fmla="*/ 435695 w 4254014"/>
              <a:gd name="connsiteY362" fmla="*/ 318009 h 330399"/>
              <a:gd name="connsiteX363" fmla="*/ 395771 w 4254014"/>
              <a:gd name="connsiteY363" fmla="*/ 319386 h 330399"/>
              <a:gd name="connsiteX364" fmla="*/ 394395 w 4254014"/>
              <a:gd name="connsiteY364" fmla="*/ 312502 h 330399"/>
              <a:gd name="connsiteX365" fmla="*/ 390265 w 4254014"/>
              <a:gd name="connsiteY365" fmla="*/ 291852 h 330399"/>
              <a:gd name="connsiteX366" fmla="*/ 428811 w 4254014"/>
              <a:gd name="connsiteY366" fmla="*/ 291852 h 330399"/>
              <a:gd name="connsiteX367" fmla="*/ 454968 w 4254014"/>
              <a:gd name="connsiteY367" fmla="*/ 262943 h 330399"/>
              <a:gd name="connsiteX368" fmla="*/ 454968 w 4254014"/>
              <a:gd name="connsiteY368" fmla="*/ 112887 h 330399"/>
              <a:gd name="connsiteX369" fmla="*/ 310418 w 4254014"/>
              <a:gd name="connsiteY369" fmla="*/ 293229 h 330399"/>
              <a:gd name="connsiteX370" fmla="*/ 292522 w 4254014"/>
              <a:gd name="connsiteY370" fmla="*/ 273956 h 330399"/>
              <a:gd name="connsiteX371" fmla="*/ 441201 w 4254014"/>
              <a:gd name="connsiteY371" fmla="*/ 96367 h 330399"/>
              <a:gd name="connsiteX372" fmla="*/ 303535 w 4254014"/>
              <a:gd name="connsiteY372" fmla="*/ 96367 h 330399"/>
              <a:gd name="connsiteX373" fmla="*/ 303535 w 4254014"/>
              <a:gd name="connsiteY373" fmla="*/ 71587 h 330399"/>
              <a:gd name="connsiteX374" fmla="*/ 454968 w 4254014"/>
              <a:gd name="connsiteY374" fmla="*/ 71587 h 330399"/>
              <a:gd name="connsiteX375" fmla="*/ 3388556 w 4254014"/>
              <a:gd name="connsiteY375" fmla="*/ 2754 h 330399"/>
              <a:gd name="connsiteX376" fmla="*/ 3410582 w 4254014"/>
              <a:gd name="connsiteY376" fmla="*/ 6884 h 330399"/>
              <a:gd name="connsiteX377" fmla="*/ 3405076 w 4254014"/>
              <a:gd name="connsiteY377" fmla="*/ 28910 h 330399"/>
              <a:gd name="connsiteX378" fmla="*/ 3396816 w 4254014"/>
              <a:gd name="connsiteY378" fmla="*/ 57820 h 330399"/>
              <a:gd name="connsiteX379" fmla="*/ 3476662 w 4254014"/>
              <a:gd name="connsiteY379" fmla="*/ 57820 h 330399"/>
              <a:gd name="connsiteX380" fmla="*/ 3472532 w 4254014"/>
              <a:gd name="connsiteY380" fmla="*/ 264319 h 330399"/>
              <a:gd name="connsiteX381" fmla="*/ 3422972 w 4254014"/>
              <a:gd name="connsiteY381" fmla="*/ 322139 h 330399"/>
              <a:gd name="connsiteX382" fmla="*/ 3384426 w 4254014"/>
              <a:gd name="connsiteY382" fmla="*/ 322139 h 330399"/>
              <a:gd name="connsiteX383" fmla="*/ 3380296 w 4254014"/>
              <a:gd name="connsiteY383" fmla="*/ 294606 h 330399"/>
              <a:gd name="connsiteX384" fmla="*/ 3391309 w 4254014"/>
              <a:gd name="connsiteY384" fmla="*/ 294606 h 330399"/>
              <a:gd name="connsiteX385" fmla="*/ 3422972 w 4254014"/>
              <a:gd name="connsiteY385" fmla="*/ 295982 h 330399"/>
              <a:gd name="connsiteX386" fmla="*/ 3453259 w 4254014"/>
              <a:gd name="connsiteY386" fmla="*/ 258813 h 330399"/>
              <a:gd name="connsiteX387" fmla="*/ 3456012 w 4254014"/>
              <a:gd name="connsiteY387" fmla="*/ 82600 h 330399"/>
              <a:gd name="connsiteX388" fmla="*/ 3388556 w 4254014"/>
              <a:gd name="connsiteY388" fmla="*/ 82600 h 330399"/>
              <a:gd name="connsiteX389" fmla="*/ 3381673 w 4254014"/>
              <a:gd name="connsiteY389" fmla="*/ 101873 h 330399"/>
              <a:gd name="connsiteX390" fmla="*/ 3366530 w 4254014"/>
              <a:gd name="connsiteY390" fmla="*/ 140420 h 330399"/>
              <a:gd name="connsiteX391" fmla="*/ 3347256 w 4254014"/>
              <a:gd name="connsiteY391" fmla="*/ 128030 h 330399"/>
              <a:gd name="connsiteX392" fmla="*/ 3388556 w 4254014"/>
              <a:gd name="connsiteY392" fmla="*/ 2754 h 330399"/>
              <a:gd name="connsiteX393" fmla="*/ 3286683 w 4254014"/>
              <a:gd name="connsiteY393" fmla="*/ 2754 h 330399"/>
              <a:gd name="connsiteX394" fmla="*/ 3310086 w 4254014"/>
              <a:gd name="connsiteY394" fmla="*/ 6884 h 330399"/>
              <a:gd name="connsiteX395" fmla="*/ 3303203 w 4254014"/>
              <a:gd name="connsiteY395" fmla="*/ 34417 h 330399"/>
              <a:gd name="connsiteX396" fmla="*/ 3296320 w 4254014"/>
              <a:gd name="connsiteY396" fmla="*/ 57820 h 330399"/>
              <a:gd name="connsiteX397" fmla="*/ 3344503 w 4254014"/>
              <a:gd name="connsiteY397" fmla="*/ 57820 h 330399"/>
              <a:gd name="connsiteX398" fmla="*/ 3344503 w 4254014"/>
              <a:gd name="connsiteY398" fmla="*/ 320762 h 330399"/>
              <a:gd name="connsiteX399" fmla="*/ 3326606 w 4254014"/>
              <a:gd name="connsiteY399" fmla="*/ 320762 h 330399"/>
              <a:gd name="connsiteX400" fmla="*/ 3326606 w 4254014"/>
              <a:gd name="connsiteY400" fmla="*/ 294606 h 330399"/>
              <a:gd name="connsiteX401" fmla="*/ 3267410 w 4254014"/>
              <a:gd name="connsiteY401" fmla="*/ 294606 h 330399"/>
              <a:gd name="connsiteX402" fmla="*/ 3267410 w 4254014"/>
              <a:gd name="connsiteY402" fmla="*/ 323516 h 330399"/>
              <a:gd name="connsiteX403" fmla="*/ 3249513 w 4254014"/>
              <a:gd name="connsiteY403" fmla="*/ 323516 h 330399"/>
              <a:gd name="connsiteX404" fmla="*/ 3249513 w 4254014"/>
              <a:gd name="connsiteY404" fmla="*/ 57820 h 330399"/>
              <a:gd name="connsiteX405" fmla="*/ 3275670 w 4254014"/>
              <a:gd name="connsiteY405" fmla="*/ 57820 h 330399"/>
              <a:gd name="connsiteX406" fmla="*/ 3278423 w 4254014"/>
              <a:gd name="connsiteY406" fmla="*/ 42677 h 330399"/>
              <a:gd name="connsiteX407" fmla="*/ 3286683 w 4254014"/>
              <a:gd name="connsiteY407" fmla="*/ 2754 h 330399"/>
              <a:gd name="connsiteX408" fmla="*/ 2216981 w 4254014"/>
              <a:gd name="connsiteY408" fmla="*/ 2754 h 330399"/>
              <a:gd name="connsiteX409" fmla="*/ 2239008 w 4254014"/>
              <a:gd name="connsiteY409" fmla="*/ 6884 h 330399"/>
              <a:gd name="connsiteX410" fmla="*/ 2233501 w 4254014"/>
              <a:gd name="connsiteY410" fmla="*/ 28910 h 330399"/>
              <a:gd name="connsiteX411" fmla="*/ 2225241 w 4254014"/>
              <a:gd name="connsiteY411" fmla="*/ 57820 h 330399"/>
              <a:gd name="connsiteX412" fmla="*/ 2305087 w 4254014"/>
              <a:gd name="connsiteY412" fmla="*/ 57820 h 330399"/>
              <a:gd name="connsiteX413" fmla="*/ 2300957 w 4254014"/>
              <a:gd name="connsiteY413" fmla="*/ 264319 h 330399"/>
              <a:gd name="connsiteX414" fmla="*/ 2251398 w 4254014"/>
              <a:gd name="connsiteY414" fmla="*/ 322139 h 330399"/>
              <a:gd name="connsiteX415" fmla="*/ 2212851 w 4254014"/>
              <a:gd name="connsiteY415" fmla="*/ 322139 h 330399"/>
              <a:gd name="connsiteX416" fmla="*/ 2208721 w 4254014"/>
              <a:gd name="connsiteY416" fmla="*/ 294606 h 330399"/>
              <a:gd name="connsiteX417" fmla="*/ 2219734 w 4254014"/>
              <a:gd name="connsiteY417" fmla="*/ 294606 h 330399"/>
              <a:gd name="connsiteX418" fmla="*/ 2251398 w 4254014"/>
              <a:gd name="connsiteY418" fmla="*/ 295982 h 330399"/>
              <a:gd name="connsiteX419" fmla="*/ 2281684 w 4254014"/>
              <a:gd name="connsiteY419" fmla="*/ 258813 h 330399"/>
              <a:gd name="connsiteX420" fmla="*/ 2284437 w 4254014"/>
              <a:gd name="connsiteY420" fmla="*/ 82600 h 330399"/>
              <a:gd name="connsiteX421" fmla="*/ 2216981 w 4254014"/>
              <a:gd name="connsiteY421" fmla="*/ 82600 h 330399"/>
              <a:gd name="connsiteX422" fmla="*/ 2210098 w 4254014"/>
              <a:gd name="connsiteY422" fmla="*/ 101873 h 330399"/>
              <a:gd name="connsiteX423" fmla="*/ 2194955 w 4254014"/>
              <a:gd name="connsiteY423" fmla="*/ 140420 h 330399"/>
              <a:gd name="connsiteX424" fmla="*/ 2175681 w 4254014"/>
              <a:gd name="connsiteY424" fmla="*/ 128030 h 330399"/>
              <a:gd name="connsiteX425" fmla="*/ 2216981 w 4254014"/>
              <a:gd name="connsiteY425" fmla="*/ 2754 h 330399"/>
              <a:gd name="connsiteX426" fmla="*/ 2115108 w 4254014"/>
              <a:gd name="connsiteY426" fmla="*/ 2754 h 330399"/>
              <a:gd name="connsiteX427" fmla="*/ 2138511 w 4254014"/>
              <a:gd name="connsiteY427" fmla="*/ 6884 h 330399"/>
              <a:gd name="connsiteX428" fmla="*/ 2131628 w 4254014"/>
              <a:gd name="connsiteY428" fmla="*/ 34417 h 330399"/>
              <a:gd name="connsiteX429" fmla="*/ 2124745 w 4254014"/>
              <a:gd name="connsiteY429" fmla="*/ 57820 h 330399"/>
              <a:gd name="connsiteX430" fmla="*/ 2172928 w 4254014"/>
              <a:gd name="connsiteY430" fmla="*/ 57820 h 330399"/>
              <a:gd name="connsiteX431" fmla="*/ 2172928 w 4254014"/>
              <a:gd name="connsiteY431" fmla="*/ 320762 h 330399"/>
              <a:gd name="connsiteX432" fmla="*/ 2155031 w 4254014"/>
              <a:gd name="connsiteY432" fmla="*/ 320762 h 330399"/>
              <a:gd name="connsiteX433" fmla="*/ 2155031 w 4254014"/>
              <a:gd name="connsiteY433" fmla="*/ 294606 h 330399"/>
              <a:gd name="connsiteX434" fmla="*/ 2095835 w 4254014"/>
              <a:gd name="connsiteY434" fmla="*/ 294606 h 330399"/>
              <a:gd name="connsiteX435" fmla="*/ 2095835 w 4254014"/>
              <a:gd name="connsiteY435" fmla="*/ 323516 h 330399"/>
              <a:gd name="connsiteX436" fmla="*/ 2077939 w 4254014"/>
              <a:gd name="connsiteY436" fmla="*/ 323516 h 330399"/>
              <a:gd name="connsiteX437" fmla="*/ 2077939 w 4254014"/>
              <a:gd name="connsiteY437" fmla="*/ 57820 h 330399"/>
              <a:gd name="connsiteX438" fmla="*/ 2104095 w 4254014"/>
              <a:gd name="connsiteY438" fmla="*/ 57820 h 330399"/>
              <a:gd name="connsiteX439" fmla="*/ 2106848 w 4254014"/>
              <a:gd name="connsiteY439" fmla="*/ 42677 h 330399"/>
              <a:gd name="connsiteX440" fmla="*/ 2115108 w 4254014"/>
              <a:gd name="connsiteY440" fmla="*/ 2754 h 330399"/>
              <a:gd name="connsiteX441" fmla="*/ 115640 w 4254014"/>
              <a:gd name="connsiteY441" fmla="*/ 2754 h 330399"/>
              <a:gd name="connsiteX442" fmla="*/ 133536 w 4254014"/>
              <a:gd name="connsiteY442" fmla="*/ 6884 h 330399"/>
              <a:gd name="connsiteX443" fmla="*/ 128030 w 4254014"/>
              <a:gd name="connsiteY443" fmla="*/ 24780 h 330399"/>
              <a:gd name="connsiteX444" fmla="*/ 114263 w 4254014"/>
              <a:gd name="connsiteY444" fmla="*/ 63327 h 330399"/>
              <a:gd name="connsiteX445" fmla="*/ 176213 w 4254014"/>
              <a:gd name="connsiteY445" fmla="*/ 63327 h 330399"/>
              <a:gd name="connsiteX446" fmla="*/ 150056 w 4254014"/>
              <a:gd name="connsiteY446" fmla="*/ 11014 h 330399"/>
              <a:gd name="connsiteX447" fmla="*/ 169329 w 4254014"/>
              <a:gd name="connsiteY447" fmla="*/ 2754 h 330399"/>
              <a:gd name="connsiteX448" fmla="*/ 192733 w 4254014"/>
              <a:gd name="connsiteY448" fmla="*/ 49560 h 330399"/>
              <a:gd name="connsiteX449" fmla="*/ 195486 w 4254014"/>
              <a:gd name="connsiteY449" fmla="*/ 55067 h 330399"/>
              <a:gd name="connsiteX450" fmla="*/ 177589 w 4254014"/>
              <a:gd name="connsiteY450" fmla="*/ 63327 h 330399"/>
              <a:gd name="connsiteX451" fmla="*/ 243669 w 4254014"/>
              <a:gd name="connsiteY451" fmla="*/ 63327 h 330399"/>
              <a:gd name="connsiteX452" fmla="*/ 243669 w 4254014"/>
              <a:gd name="connsiteY452" fmla="*/ 86730 h 330399"/>
              <a:gd name="connsiteX453" fmla="*/ 180343 w 4254014"/>
              <a:gd name="connsiteY453" fmla="*/ 86730 h 330399"/>
              <a:gd name="connsiteX454" fmla="*/ 180343 w 4254014"/>
              <a:gd name="connsiteY454" fmla="*/ 136290 h 330399"/>
              <a:gd name="connsiteX455" fmla="*/ 240916 w 4254014"/>
              <a:gd name="connsiteY455" fmla="*/ 136290 h 330399"/>
              <a:gd name="connsiteX456" fmla="*/ 240916 w 4254014"/>
              <a:gd name="connsiteY456" fmla="*/ 158316 h 330399"/>
              <a:gd name="connsiteX457" fmla="*/ 180343 w 4254014"/>
              <a:gd name="connsiteY457" fmla="*/ 158316 h 330399"/>
              <a:gd name="connsiteX458" fmla="*/ 180343 w 4254014"/>
              <a:gd name="connsiteY458" fmla="*/ 207876 h 330399"/>
              <a:gd name="connsiteX459" fmla="*/ 240916 w 4254014"/>
              <a:gd name="connsiteY459" fmla="*/ 207876 h 330399"/>
              <a:gd name="connsiteX460" fmla="*/ 240916 w 4254014"/>
              <a:gd name="connsiteY460" fmla="*/ 231279 h 330399"/>
              <a:gd name="connsiteX461" fmla="*/ 180343 w 4254014"/>
              <a:gd name="connsiteY461" fmla="*/ 231279 h 330399"/>
              <a:gd name="connsiteX462" fmla="*/ 180343 w 4254014"/>
              <a:gd name="connsiteY462" fmla="*/ 280839 h 330399"/>
              <a:gd name="connsiteX463" fmla="*/ 246422 w 4254014"/>
              <a:gd name="connsiteY463" fmla="*/ 280839 h 330399"/>
              <a:gd name="connsiteX464" fmla="*/ 246422 w 4254014"/>
              <a:gd name="connsiteY464" fmla="*/ 300112 h 330399"/>
              <a:gd name="connsiteX465" fmla="*/ 108756 w 4254014"/>
              <a:gd name="connsiteY465" fmla="*/ 300112 h 330399"/>
              <a:gd name="connsiteX466" fmla="*/ 108756 w 4254014"/>
              <a:gd name="connsiteY466" fmla="*/ 327646 h 330399"/>
              <a:gd name="connsiteX467" fmla="*/ 89483 w 4254014"/>
              <a:gd name="connsiteY467" fmla="*/ 327646 h 330399"/>
              <a:gd name="connsiteX468" fmla="*/ 89483 w 4254014"/>
              <a:gd name="connsiteY468" fmla="*/ 119770 h 330399"/>
              <a:gd name="connsiteX469" fmla="*/ 72963 w 4254014"/>
              <a:gd name="connsiteY469" fmla="*/ 154186 h 330399"/>
              <a:gd name="connsiteX470" fmla="*/ 57820 w 4254014"/>
              <a:gd name="connsiteY470" fmla="*/ 139043 h 330399"/>
              <a:gd name="connsiteX471" fmla="*/ 115640 w 4254014"/>
              <a:gd name="connsiteY471" fmla="*/ 2754 h 330399"/>
              <a:gd name="connsiteX472" fmla="*/ 1590638 w 4254014"/>
              <a:gd name="connsiteY472" fmla="*/ 1377 h 330399"/>
              <a:gd name="connsiteX473" fmla="*/ 1609911 w 4254014"/>
              <a:gd name="connsiteY473" fmla="*/ 1377 h 330399"/>
              <a:gd name="connsiteX474" fmla="*/ 1609911 w 4254014"/>
              <a:gd name="connsiteY474" fmla="*/ 27534 h 330399"/>
              <a:gd name="connsiteX475" fmla="*/ 1718667 w 4254014"/>
              <a:gd name="connsiteY475" fmla="*/ 27534 h 330399"/>
              <a:gd name="connsiteX476" fmla="*/ 1718667 w 4254014"/>
              <a:gd name="connsiteY476" fmla="*/ 48184 h 330399"/>
              <a:gd name="connsiteX477" fmla="*/ 1609911 w 4254014"/>
              <a:gd name="connsiteY477" fmla="*/ 48184 h 330399"/>
              <a:gd name="connsiteX478" fmla="*/ 1609911 w 4254014"/>
              <a:gd name="connsiteY478" fmla="*/ 72963 h 330399"/>
              <a:gd name="connsiteX479" fmla="*/ 1685627 w 4254014"/>
              <a:gd name="connsiteY479" fmla="*/ 72963 h 330399"/>
              <a:gd name="connsiteX480" fmla="*/ 1685627 w 4254014"/>
              <a:gd name="connsiteY480" fmla="*/ 243669 h 330399"/>
              <a:gd name="connsiteX481" fmla="*/ 1722797 w 4254014"/>
              <a:gd name="connsiteY481" fmla="*/ 243669 h 330399"/>
              <a:gd name="connsiteX482" fmla="*/ 1722797 w 4254014"/>
              <a:gd name="connsiteY482" fmla="*/ 265696 h 330399"/>
              <a:gd name="connsiteX483" fmla="*/ 1477752 w 4254014"/>
              <a:gd name="connsiteY483" fmla="*/ 265696 h 330399"/>
              <a:gd name="connsiteX484" fmla="*/ 1477752 w 4254014"/>
              <a:gd name="connsiteY484" fmla="*/ 243669 h 330399"/>
              <a:gd name="connsiteX485" fmla="*/ 1514922 w 4254014"/>
              <a:gd name="connsiteY485" fmla="*/ 243669 h 330399"/>
              <a:gd name="connsiteX486" fmla="*/ 1514922 w 4254014"/>
              <a:gd name="connsiteY486" fmla="*/ 72963 h 330399"/>
              <a:gd name="connsiteX487" fmla="*/ 1590638 w 4254014"/>
              <a:gd name="connsiteY487" fmla="*/ 72963 h 330399"/>
              <a:gd name="connsiteX488" fmla="*/ 1590638 w 4254014"/>
              <a:gd name="connsiteY488" fmla="*/ 48184 h 330399"/>
              <a:gd name="connsiteX489" fmla="*/ 1483259 w 4254014"/>
              <a:gd name="connsiteY489" fmla="*/ 48184 h 330399"/>
              <a:gd name="connsiteX490" fmla="*/ 1483259 w 4254014"/>
              <a:gd name="connsiteY490" fmla="*/ 27534 h 330399"/>
              <a:gd name="connsiteX491" fmla="*/ 1590638 w 4254014"/>
              <a:gd name="connsiteY491" fmla="*/ 27534 h 330399"/>
              <a:gd name="connsiteX492" fmla="*/ 3664558 w 4254014"/>
              <a:gd name="connsiteY492" fmla="*/ 0 h 330399"/>
              <a:gd name="connsiteX493" fmla="*/ 3668688 w 4254014"/>
              <a:gd name="connsiteY493" fmla="*/ 22027 h 330399"/>
              <a:gd name="connsiteX494" fmla="*/ 3671441 w 4254014"/>
              <a:gd name="connsiteY494" fmla="*/ 41300 h 330399"/>
              <a:gd name="connsiteX495" fmla="*/ 3770560 w 4254014"/>
              <a:gd name="connsiteY495" fmla="*/ 41300 h 330399"/>
              <a:gd name="connsiteX496" fmla="*/ 3770560 w 4254014"/>
              <a:gd name="connsiteY496" fmla="*/ 103250 h 330399"/>
              <a:gd name="connsiteX497" fmla="*/ 3751287 w 4254014"/>
              <a:gd name="connsiteY497" fmla="*/ 103250 h 330399"/>
              <a:gd name="connsiteX498" fmla="*/ 3751287 w 4254014"/>
              <a:gd name="connsiteY498" fmla="*/ 63327 h 330399"/>
              <a:gd name="connsiteX499" fmla="*/ 3565438 w 4254014"/>
              <a:gd name="connsiteY499" fmla="*/ 63327 h 330399"/>
              <a:gd name="connsiteX500" fmla="*/ 3565438 w 4254014"/>
              <a:gd name="connsiteY500" fmla="*/ 103250 h 330399"/>
              <a:gd name="connsiteX501" fmla="*/ 3546165 w 4254014"/>
              <a:gd name="connsiteY501" fmla="*/ 103250 h 330399"/>
              <a:gd name="connsiteX502" fmla="*/ 3546165 w 4254014"/>
              <a:gd name="connsiteY502" fmla="*/ 41300 h 330399"/>
              <a:gd name="connsiteX503" fmla="*/ 3652168 w 4254014"/>
              <a:gd name="connsiteY503" fmla="*/ 41300 h 330399"/>
              <a:gd name="connsiteX504" fmla="*/ 3643908 w 4254014"/>
              <a:gd name="connsiteY504" fmla="*/ 2754 h 33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</a:cxnLst>
            <a:rect l="l" t="t" r="r" b="b"/>
            <a:pathLst>
              <a:path w="4254014" h="330399">
                <a:moveTo>
                  <a:pt x="4169866" y="272579"/>
                </a:moveTo>
                <a:lnTo>
                  <a:pt x="4197400" y="272579"/>
                </a:lnTo>
                <a:lnTo>
                  <a:pt x="4197400" y="306996"/>
                </a:lnTo>
                <a:lnTo>
                  <a:pt x="4169866" y="306996"/>
                </a:lnTo>
                <a:close/>
                <a:moveTo>
                  <a:pt x="2435163" y="272579"/>
                </a:moveTo>
                <a:lnTo>
                  <a:pt x="2435163" y="293229"/>
                </a:lnTo>
                <a:lnTo>
                  <a:pt x="2560439" y="293229"/>
                </a:lnTo>
                <a:lnTo>
                  <a:pt x="2560439" y="272579"/>
                </a:lnTo>
                <a:close/>
                <a:moveTo>
                  <a:pt x="1634691" y="269826"/>
                </a:moveTo>
                <a:cubicBezTo>
                  <a:pt x="1663142" y="280839"/>
                  <a:pt x="1693429" y="293229"/>
                  <a:pt x="1725551" y="306996"/>
                </a:cubicBezTo>
                <a:lnTo>
                  <a:pt x="1710407" y="329022"/>
                </a:lnTo>
                <a:cubicBezTo>
                  <a:pt x="1677368" y="312502"/>
                  <a:pt x="1647081" y="298736"/>
                  <a:pt x="1619548" y="287722"/>
                </a:cubicBezTo>
                <a:close/>
                <a:moveTo>
                  <a:pt x="1564481" y="268449"/>
                </a:moveTo>
                <a:lnTo>
                  <a:pt x="1581001" y="286346"/>
                </a:lnTo>
                <a:cubicBezTo>
                  <a:pt x="1547044" y="303784"/>
                  <a:pt x="1544291" y="304701"/>
                  <a:pt x="1572741" y="289099"/>
                </a:cubicBezTo>
                <a:cubicBezTo>
                  <a:pt x="1544291" y="304701"/>
                  <a:pt x="1517216" y="318468"/>
                  <a:pt x="1491518" y="330399"/>
                </a:cubicBezTo>
                <a:lnTo>
                  <a:pt x="1474998" y="309749"/>
                </a:lnTo>
                <a:cubicBezTo>
                  <a:pt x="1509874" y="296900"/>
                  <a:pt x="1539702" y="283134"/>
                  <a:pt x="1564481" y="268449"/>
                </a:cubicBezTo>
                <a:close/>
                <a:moveTo>
                  <a:pt x="3595725" y="243669"/>
                </a:moveTo>
                <a:lnTo>
                  <a:pt x="3595725" y="290476"/>
                </a:lnTo>
                <a:lnTo>
                  <a:pt x="3721001" y="290476"/>
                </a:lnTo>
                <a:lnTo>
                  <a:pt x="3721001" y="243669"/>
                </a:lnTo>
                <a:close/>
                <a:moveTo>
                  <a:pt x="108756" y="231279"/>
                </a:moveTo>
                <a:lnTo>
                  <a:pt x="108756" y="280839"/>
                </a:lnTo>
                <a:lnTo>
                  <a:pt x="161069" y="280839"/>
                </a:lnTo>
                <a:lnTo>
                  <a:pt x="161069" y="231279"/>
                </a:lnTo>
                <a:close/>
                <a:moveTo>
                  <a:pt x="2435163" y="228526"/>
                </a:moveTo>
                <a:lnTo>
                  <a:pt x="2435163" y="251929"/>
                </a:lnTo>
                <a:lnTo>
                  <a:pt x="2560439" y="251929"/>
                </a:lnTo>
                <a:lnTo>
                  <a:pt x="2560439" y="228526"/>
                </a:lnTo>
                <a:close/>
                <a:moveTo>
                  <a:pt x="3576452" y="221643"/>
                </a:moveTo>
                <a:lnTo>
                  <a:pt x="3740274" y="221643"/>
                </a:lnTo>
                <a:lnTo>
                  <a:pt x="3740274" y="327646"/>
                </a:lnTo>
                <a:lnTo>
                  <a:pt x="3721001" y="327646"/>
                </a:lnTo>
                <a:lnTo>
                  <a:pt x="3721001" y="312502"/>
                </a:lnTo>
                <a:lnTo>
                  <a:pt x="3595725" y="312502"/>
                </a:lnTo>
                <a:lnTo>
                  <a:pt x="3595725" y="327646"/>
                </a:lnTo>
                <a:lnTo>
                  <a:pt x="3576452" y="327646"/>
                </a:lnTo>
                <a:close/>
                <a:moveTo>
                  <a:pt x="1532818" y="220266"/>
                </a:moveTo>
                <a:lnTo>
                  <a:pt x="1532818" y="243669"/>
                </a:lnTo>
                <a:lnTo>
                  <a:pt x="1667731" y="243669"/>
                </a:lnTo>
                <a:lnTo>
                  <a:pt x="1667731" y="220266"/>
                </a:lnTo>
                <a:close/>
                <a:moveTo>
                  <a:pt x="3267410" y="188603"/>
                </a:moveTo>
                <a:lnTo>
                  <a:pt x="3267410" y="272579"/>
                </a:lnTo>
                <a:lnTo>
                  <a:pt x="3326606" y="272579"/>
                </a:lnTo>
                <a:lnTo>
                  <a:pt x="3326606" y="188603"/>
                </a:lnTo>
                <a:close/>
                <a:moveTo>
                  <a:pt x="2095835" y="188603"/>
                </a:moveTo>
                <a:lnTo>
                  <a:pt x="2095835" y="272579"/>
                </a:lnTo>
                <a:lnTo>
                  <a:pt x="2155031" y="272579"/>
                </a:lnTo>
                <a:lnTo>
                  <a:pt x="2155031" y="188603"/>
                </a:lnTo>
                <a:close/>
                <a:moveTo>
                  <a:pt x="2435163" y="184473"/>
                </a:moveTo>
                <a:lnTo>
                  <a:pt x="2435163" y="207876"/>
                </a:lnTo>
                <a:lnTo>
                  <a:pt x="2560439" y="207876"/>
                </a:lnTo>
                <a:lnTo>
                  <a:pt x="2560439" y="184473"/>
                </a:lnTo>
                <a:close/>
                <a:moveTo>
                  <a:pt x="1532818" y="178966"/>
                </a:moveTo>
                <a:lnTo>
                  <a:pt x="1532818" y="200993"/>
                </a:lnTo>
                <a:lnTo>
                  <a:pt x="1667731" y="200993"/>
                </a:lnTo>
                <a:lnTo>
                  <a:pt x="1667731" y="178966"/>
                </a:lnTo>
                <a:close/>
                <a:moveTo>
                  <a:pt x="594680" y="169330"/>
                </a:moveTo>
                <a:lnTo>
                  <a:pt x="835596" y="169330"/>
                </a:lnTo>
                <a:lnTo>
                  <a:pt x="835596" y="192733"/>
                </a:lnTo>
                <a:lnTo>
                  <a:pt x="728216" y="192733"/>
                </a:lnTo>
                <a:lnTo>
                  <a:pt x="728216" y="225773"/>
                </a:lnTo>
                <a:lnTo>
                  <a:pt x="817699" y="225773"/>
                </a:lnTo>
                <a:lnTo>
                  <a:pt x="817699" y="249176"/>
                </a:lnTo>
                <a:lnTo>
                  <a:pt x="728216" y="249176"/>
                </a:lnTo>
                <a:lnTo>
                  <a:pt x="728216" y="293229"/>
                </a:lnTo>
                <a:cubicBezTo>
                  <a:pt x="756667" y="293229"/>
                  <a:pt x="778235" y="293229"/>
                  <a:pt x="792919" y="293229"/>
                </a:cubicBezTo>
                <a:cubicBezTo>
                  <a:pt x="809439" y="293229"/>
                  <a:pt x="825041" y="292770"/>
                  <a:pt x="839726" y="291852"/>
                </a:cubicBezTo>
                <a:cubicBezTo>
                  <a:pt x="839726" y="294606"/>
                  <a:pt x="838808" y="298277"/>
                  <a:pt x="836972" y="302866"/>
                </a:cubicBezTo>
                <a:cubicBezTo>
                  <a:pt x="836055" y="309290"/>
                  <a:pt x="835137" y="314338"/>
                  <a:pt x="834219" y="318009"/>
                </a:cubicBezTo>
                <a:cubicBezTo>
                  <a:pt x="791084" y="318009"/>
                  <a:pt x="756667" y="318009"/>
                  <a:pt x="730970" y="318009"/>
                </a:cubicBezTo>
                <a:cubicBezTo>
                  <a:pt x="687834" y="318009"/>
                  <a:pt x="658924" y="301030"/>
                  <a:pt x="644240" y="267073"/>
                </a:cubicBezTo>
                <a:cubicBezTo>
                  <a:pt x="633227" y="289099"/>
                  <a:pt x="619001" y="310208"/>
                  <a:pt x="601564" y="330399"/>
                </a:cubicBezTo>
                <a:cubicBezTo>
                  <a:pt x="599728" y="328563"/>
                  <a:pt x="597434" y="325351"/>
                  <a:pt x="594680" y="320762"/>
                </a:cubicBezTo>
                <a:cubicBezTo>
                  <a:pt x="591009" y="317091"/>
                  <a:pt x="588256" y="313879"/>
                  <a:pt x="586420" y="311126"/>
                </a:cubicBezTo>
                <a:cubicBezTo>
                  <a:pt x="614871" y="288181"/>
                  <a:pt x="633686" y="253306"/>
                  <a:pt x="642863" y="206500"/>
                </a:cubicBezTo>
                <a:lnTo>
                  <a:pt x="662137" y="209253"/>
                </a:lnTo>
                <a:cubicBezTo>
                  <a:pt x="660301" y="214759"/>
                  <a:pt x="658007" y="222561"/>
                  <a:pt x="655253" y="232656"/>
                </a:cubicBezTo>
                <a:cubicBezTo>
                  <a:pt x="654336" y="237245"/>
                  <a:pt x="653418" y="240916"/>
                  <a:pt x="652500" y="243669"/>
                </a:cubicBezTo>
                <a:cubicBezTo>
                  <a:pt x="663513" y="273956"/>
                  <a:pt x="682328" y="290017"/>
                  <a:pt x="708943" y="291852"/>
                </a:cubicBezTo>
                <a:lnTo>
                  <a:pt x="708943" y="192733"/>
                </a:lnTo>
                <a:lnTo>
                  <a:pt x="594680" y="192733"/>
                </a:lnTo>
                <a:close/>
                <a:moveTo>
                  <a:pt x="108756" y="158316"/>
                </a:moveTo>
                <a:lnTo>
                  <a:pt x="108756" y="207876"/>
                </a:lnTo>
                <a:lnTo>
                  <a:pt x="161069" y="207876"/>
                </a:lnTo>
                <a:lnTo>
                  <a:pt x="161069" y="158316"/>
                </a:lnTo>
                <a:close/>
                <a:moveTo>
                  <a:pt x="1532818" y="136290"/>
                </a:moveTo>
                <a:lnTo>
                  <a:pt x="1532818" y="158316"/>
                </a:lnTo>
                <a:lnTo>
                  <a:pt x="1667731" y="158316"/>
                </a:lnTo>
                <a:lnTo>
                  <a:pt x="1667731" y="136290"/>
                </a:lnTo>
                <a:close/>
                <a:moveTo>
                  <a:pt x="3387179" y="134913"/>
                </a:moveTo>
                <a:cubicBezTo>
                  <a:pt x="3389015" y="138584"/>
                  <a:pt x="3392227" y="144091"/>
                  <a:pt x="3396816" y="151433"/>
                </a:cubicBezTo>
                <a:cubicBezTo>
                  <a:pt x="3410582" y="175295"/>
                  <a:pt x="3422514" y="196404"/>
                  <a:pt x="3432609" y="214759"/>
                </a:cubicBezTo>
                <a:lnTo>
                  <a:pt x="3410582" y="225773"/>
                </a:lnTo>
                <a:cubicBezTo>
                  <a:pt x="3405076" y="212924"/>
                  <a:pt x="3394062" y="192274"/>
                  <a:pt x="3377543" y="163823"/>
                </a:cubicBezTo>
                <a:cubicBezTo>
                  <a:pt x="3373872" y="155563"/>
                  <a:pt x="3370660" y="149139"/>
                  <a:pt x="3367906" y="144550"/>
                </a:cubicBezTo>
                <a:close/>
                <a:moveTo>
                  <a:pt x="2818544" y="134913"/>
                </a:moveTo>
                <a:cubicBezTo>
                  <a:pt x="2846996" y="158775"/>
                  <a:pt x="2878199" y="185391"/>
                  <a:pt x="2912157" y="214759"/>
                </a:cubicBezTo>
                <a:lnTo>
                  <a:pt x="2892884" y="235409"/>
                </a:lnTo>
                <a:cubicBezTo>
                  <a:pt x="2849749" y="194110"/>
                  <a:pt x="2819462" y="166576"/>
                  <a:pt x="2802024" y="152810"/>
                </a:cubicBezTo>
                <a:close/>
                <a:moveTo>
                  <a:pt x="2215604" y="134913"/>
                </a:moveTo>
                <a:cubicBezTo>
                  <a:pt x="2217440" y="138584"/>
                  <a:pt x="2220652" y="144091"/>
                  <a:pt x="2225241" y="151433"/>
                </a:cubicBezTo>
                <a:cubicBezTo>
                  <a:pt x="2239008" y="175295"/>
                  <a:pt x="2250939" y="196404"/>
                  <a:pt x="2261034" y="214759"/>
                </a:cubicBezTo>
                <a:lnTo>
                  <a:pt x="2239008" y="225773"/>
                </a:lnTo>
                <a:cubicBezTo>
                  <a:pt x="2233501" y="212924"/>
                  <a:pt x="2222488" y="192274"/>
                  <a:pt x="2205968" y="163823"/>
                </a:cubicBezTo>
                <a:cubicBezTo>
                  <a:pt x="2202297" y="155563"/>
                  <a:pt x="2199085" y="149139"/>
                  <a:pt x="2196331" y="144550"/>
                </a:cubicBezTo>
                <a:close/>
                <a:moveTo>
                  <a:pt x="945022" y="128030"/>
                </a:moveTo>
                <a:cubicBezTo>
                  <a:pt x="945022" y="147303"/>
                  <a:pt x="944563" y="165659"/>
                  <a:pt x="943645" y="183096"/>
                </a:cubicBezTo>
                <a:lnTo>
                  <a:pt x="989075" y="183096"/>
                </a:lnTo>
                <a:cubicBezTo>
                  <a:pt x="989992" y="164741"/>
                  <a:pt x="990451" y="146385"/>
                  <a:pt x="990451" y="128030"/>
                </a:cubicBezTo>
                <a:close/>
                <a:moveTo>
                  <a:pt x="1293986" y="123900"/>
                </a:moveTo>
                <a:lnTo>
                  <a:pt x="1316013" y="123900"/>
                </a:lnTo>
                <a:lnTo>
                  <a:pt x="1316013" y="327646"/>
                </a:lnTo>
                <a:lnTo>
                  <a:pt x="1293986" y="327646"/>
                </a:lnTo>
                <a:close/>
                <a:moveTo>
                  <a:pt x="0" y="118393"/>
                </a:moveTo>
                <a:lnTo>
                  <a:pt x="46807" y="118393"/>
                </a:lnTo>
                <a:lnTo>
                  <a:pt x="46807" y="271203"/>
                </a:lnTo>
                <a:cubicBezTo>
                  <a:pt x="55067" y="262943"/>
                  <a:pt x="64703" y="251470"/>
                  <a:pt x="75717" y="236786"/>
                </a:cubicBezTo>
                <a:cubicBezTo>
                  <a:pt x="75717" y="245964"/>
                  <a:pt x="77093" y="255600"/>
                  <a:pt x="79847" y="265696"/>
                </a:cubicBezTo>
                <a:cubicBezTo>
                  <a:pt x="77093" y="268449"/>
                  <a:pt x="72963" y="273497"/>
                  <a:pt x="67457" y="280839"/>
                </a:cubicBezTo>
                <a:cubicBezTo>
                  <a:pt x="59197" y="289099"/>
                  <a:pt x="52772" y="295982"/>
                  <a:pt x="48183" y="301489"/>
                </a:cubicBezTo>
                <a:cubicBezTo>
                  <a:pt x="44512" y="306996"/>
                  <a:pt x="40382" y="313420"/>
                  <a:pt x="35793" y="320762"/>
                </a:cubicBezTo>
                <a:lnTo>
                  <a:pt x="19274" y="302866"/>
                </a:lnTo>
                <a:cubicBezTo>
                  <a:pt x="25698" y="293688"/>
                  <a:pt x="28910" y="283134"/>
                  <a:pt x="28910" y="271203"/>
                </a:cubicBezTo>
                <a:lnTo>
                  <a:pt x="28910" y="141796"/>
                </a:lnTo>
                <a:lnTo>
                  <a:pt x="0" y="141796"/>
                </a:lnTo>
                <a:close/>
                <a:moveTo>
                  <a:pt x="3614998" y="115640"/>
                </a:moveTo>
                <a:cubicBezTo>
                  <a:pt x="3627846" y="133995"/>
                  <a:pt x="3642990" y="149139"/>
                  <a:pt x="3660428" y="161070"/>
                </a:cubicBezTo>
                <a:cubicBezTo>
                  <a:pt x="3677866" y="150974"/>
                  <a:pt x="3694844" y="135831"/>
                  <a:pt x="3711364" y="115640"/>
                </a:cubicBezTo>
                <a:close/>
                <a:moveTo>
                  <a:pt x="1532818" y="93613"/>
                </a:moveTo>
                <a:lnTo>
                  <a:pt x="1532818" y="117017"/>
                </a:lnTo>
                <a:lnTo>
                  <a:pt x="1667731" y="117017"/>
                </a:lnTo>
                <a:lnTo>
                  <a:pt x="1667731" y="93613"/>
                </a:lnTo>
                <a:close/>
                <a:moveTo>
                  <a:pt x="648370" y="89483"/>
                </a:moveTo>
                <a:lnTo>
                  <a:pt x="648370" y="119770"/>
                </a:lnTo>
                <a:lnTo>
                  <a:pt x="781906" y="119770"/>
                </a:lnTo>
                <a:lnTo>
                  <a:pt x="781906" y="89483"/>
                </a:lnTo>
                <a:close/>
                <a:moveTo>
                  <a:pt x="108756" y="86730"/>
                </a:moveTo>
                <a:lnTo>
                  <a:pt x="108756" y="136290"/>
                </a:lnTo>
                <a:lnTo>
                  <a:pt x="161069" y="136290"/>
                </a:lnTo>
                <a:lnTo>
                  <a:pt x="161069" y="86730"/>
                </a:lnTo>
                <a:close/>
                <a:moveTo>
                  <a:pt x="3267410" y="82600"/>
                </a:moveTo>
                <a:lnTo>
                  <a:pt x="3267410" y="163823"/>
                </a:lnTo>
                <a:lnTo>
                  <a:pt x="3326606" y="163823"/>
                </a:lnTo>
                <a:lnTo>
                  <a:pt x="3326606" y="82600"/>
                </a:lnTo>
                <a:close/>
                <a:moveTo>
                  <a:pt x="2095835" y="82600"/>
                </a:moveTo>
                <a:lnTo>
                  <a:pt x="2095835" y="163823"/>
                </a:lnTo>
                <a:lnTo>
                  <a:pt x="2155031" y="163823"/>
                </a:lnTo>
                <a:lnTo>
                  <a:pt x="2155031" y="82600"/>
                </a:lnTo>
                <a:close/>
                <a:moveTo>
                  <a:pt x="3617751" y="67457"/>
                </a:moveTo>
                <a:lnTo>
                  <a:pt x="3637024" y="72963"/>
                </a:lnTo>
                <a:cubicBezTo>
                  <a:pt x="3633353" y="81223"/>
                  <a:pt x="3629223" y="88107"/>
                  <a:pt x="3624634" y="93613"/>
                </a:cubicBezTo>
                <a:lnTo>
                  <a:pt x="3737521" y="93613"/>
                </a:lnTo>
                <a:lnTo>
                  <a:pt x="3737521" y="117017"/>
                </a:lnTo>
                <a:cubicBezTo>
                  <a:pt x="3721001" y="139043"/>
                  <a:pt x="3702646" y="157399"/>
                  <a:pt x="3682454" y="172083"/>
                </a:cubicBezTo>
                <a:cubicBezTo>
                  <a:pt x="3709070" y="182179"/>
                  <a:pt x="3742569" y="188603"/>
                  <a:pt x="3782950" y="191356"/>
                </a:cubicBezTo>
                <a:cubicBezTo>
                  <a:pt x="3782032" y="193192"/>
                  <a:pt x="3780656" y="196863"/>
                  <a:pt x="3778820" y="202370"/>
                </a:cubicBezTo>
                <a:cubicBezTo>
                  <a:pt x="3776067" y="208794"/>
                  <a:pt x="3774232" y="213842"/>
                  <a:pt x="3773314" y="217513"/>
                </a:cubicBezTo>
                <a:cubicBezTo>
                  <a:pt x="3721001" y="211088"/>
                  <a:pt x="3682913" y="200534"/>
                  <a:pt x="3659051" y="185850"/>
                </a:cubicBezTo>
                <a:cubicBezTo>
                  <a:pt x="3632436" y="200534"/>
                  <a:pt x="3593430" y="212924"/>
                  <a:pt x="3542035" y="223019"/>
                </a:cubicBezTo>
                <a:cubicBezTo>
                  <a:pt x="3539282" y="214759"/>
                  <a:pt x="3535610" y="206500"/>
                  <a:pt x="3531022" y="198240"/>
                </a:cubicBezTo>
                <a:cubicBezTo>
                  <a:pt x="3573240" y="192733"/>
                  <a:pt x="3609033" y="183555"/>
                  <a:pt x="3638401" y="170706"/>
                </a:cubicBezTo>
                <a:cubicBezTo>
                  <a:pt x="3624634" y="159693"/>
                  <a:pt x="3611786" y="145926"/>
                  <a:pt x="3599855" y="129407"/>
                </a:cubicBezTo>
                <a:cubicBezTo>
                  <a:pt x="3587924" y="144091"/>
                  <a:pt x="3574616" y="157399"/>
                  <a:pt x="3559932" y="169330"/>
                </a:cubicBezTo>
                <a:cubicBezTo>
                  <a:pt x="3554425" y="161070"/>
                  <a:pt x="3549377" y="155563"/>
                  <a:pt x="3544788" y="152810"/>
                </a:cubicBezTo>
                <a:cubicBezTo>
                  <a:pt x="3575993" y="128030"/>
                  <a:pt x="3600314" y="99579"/>
                  <a:pt x="3617751" y="67457"/>
                </a:cubicBezTo>
                <a:close/>
                <a:moveTo>
                  <a:pt x="3065636" y="66080"/>
                </a:moveTo>
                <a:lnTo>
                  <a:pt x="3086286" y="66080"/>
                </a:lnTo>
                <a:lnTo>
                  <a:pt x="3086286" y="100497"/>
                </a:lnTo>
                <a:cubicBezTo>
                  <a:pt x="3086286" y="130783"/>
                  <a:pt x="3084909" y="156940"/>
                  <a:pt x="3082156" y="178966"/>
                </a:cubicBezTo>
                <a:lnTo>
                  <a:pt x="3100052" y="178966"/>
                </a:lnTo>
                <a:lnTo>
                  <a:pt x="3100052" y="273956"/>
                </a:lnTo>
                <a:cubicBezTo>
                  <a:pt x="3100052" y="288640"/>
                  <a:pt x="3107854" y="295982"/>
                  <a:pt x="3123456" y="295982"/>
                </a:cubicBezTo>
                <a:lnTo>
                  <a:pt x="3145482" y="295982"/>
                </a:lnTo>
                <a:cubicBezTo>
                  <a:pt x="3163838" y="296900"/>
                  <a:pt x="3173933" y="290935"/>
                  <a:pt x="3175769" y="278086"/>
                </a:cubicBezTo>
                <a:cubicBezTo>
                  <a:pt x="3176687" y="272579"/>
                  <a:pt x="3177604" y="261107"/>
                  <a:pt x="3178522" y="243669"/>
                </a:cubicBezTo>
                <a:cubicBezTo>
                  <a:pt x="3179440" y="235409"/>
                  <a:pt x="3179899" y="229444"/>
                  <a:pt x="3179899" y="225773"/>
                </a:cubicBezTo>
                <a:cubicBezTo>
                  <a:pt x="3180816" y="225773"/>
                  <a:pt x="3181734" y="226232"/>
                  <a:pt x="3182652" y="227149"/>
                </a:cubicBezTo>
                <a:cubicBezTo>
                  <a:pt x="3191830" y="230821"/>
                  <a:pt x="3197795" y="232656"/>
                  <a:pt x="3200548" y="232656"/>
                </a:cubicBezTo>
                <a:cubicBezTo>
                  <a:pt x="3199631" y="254683"/>
                  <a:pt x="3197795" y="273038"/>
                  <a:pt x="3195042" y="287722"/>
                </a:cubicBezTo>
                <a:cubicBezTo>
                  <a:pt x="3193206" y="311585"/>
                  <a:pt x="3178063" y="322598"/>
                  <a:pt x="3149612" y="320762"/>
                </a:cubicBezTo>
                <a:lnTo>
                  <a:pt x="3119326" y="320762"/>
                </a:lnTo>
                <a:cubicBezTo>
                  <a:pt x="3092710" y="321680"/>
                  <a:pt x="3079402" y="307455"/>
                  <a:pt x="3079402" y="278086"/>
                </a:cubicBezTo>
                <a:lnTo>
                  <a:pt x="3079402" y="192733"/>
                </a:lnTo>
                <a:cubicBezTo>
                  <a:pt x="3071142" y="250553"/>
                  <a:pt x="3033973" y="296441"/>
                  <a:pt x="2967893" y="330399"/>
                </a:cubicBezTo>
                <a:cubicBezTo>
                  <a:pt x="2959633" y="319386"/>
                  <a:pt x="2953668" y="312502"/>
                  <a:pt x="2949996" y="309749"/>
                </a:cubicBezTo>
                <a:cubicBezTo>
                  <a:pt x="2997721" y="284969"/>
                  <a:pt x="3028925" y="258813"/>
                  <a:pt x="3043609" y="231279"/>
                </a:cubicBezTo>
                <a:cubicBezTo>
                  <a:pt x="3059212" y="204664"/>
                  <a:pt x="3066554" y="161070"/>
                  <a:pt x="3065636" y="100497"/>
                </a:cubicBezTo>
                <a:close/>
                <a:moveTo>
                  <a:pt x="946398" y="48184"/>
                </a:moveTo>
                <a:cubicBezTo>
                  <a:pt x="946398" y="67457"/>
                  <a:pt x="946398" y="86271"/>
                  <a:pt x="946398" y="104627"/>
                </a:cubicBezTo>
                <a:lnTo>
                  <a:pt x="990451" y="104627"/>
                </a:lnTo>
                <a:lnTo>
                  <a:pt x="990451" y="48184"/>
                </a:lnTo>
                <a:close/>
                <a:moveTo>
                  <a:pt x="648370" y="38547"/>
                </a:moveTo>
                <a:lnTo>
                  <a:pt x="648370" y="67457"/>
                </a:lnTo>
                <a:lnTo>
                  <a:pt x="781906" y="67457"/>
                </a:lnTo>
                <a:lnTo>
                  <a:pt x="781906" y="38547"/>
                </a:lnTo>
                <a:close/>
                <a:moveTo>
                  <a:pt x="1782663" y="31664"/>
                </a:moveTo>
                <a:lnTo>
                  <a:pt x="2009812" y="31664"/>
                </a:lnTo>
                <a:lnTo>
                  <a:pt x="2009812" y="56444"/>
                </a:lnTo>
                <a:lnTo>
                  <a:pt x="1917576" y="56444"/>
                </a:lnTo>
                <a:lnTo>
                  <a:pt x="1917576" y="144550"/>
                </a:lnTo>
                <a:lnTo>
                  <a:pt x="2001552" y="144550"/>
                </a:lnTo>
                <a:lnTo>
                  <a:pt x="2001552" y="169330"/>
                </a:lnTo>
                <a:lnTo>
                  <a:pt x="1917576" y="169330"/>
                </a:lnTo>
                <a:lnTo>
                  <a:pt x="1917576" y="283592"/>
                </a:lnTo>
                <a:lnTo>
                  <a:pt x="2019449" y="283592"/>
                </a:lnTo>
                <a:lnTo>
                  <a:pt x="2019449" y="306996"/>
                </a:lnTo>
                <a:lnTo>
                  <a:pt x="1771650" y="306996"/>
                </a:lnTo>
                <a:lnTo>
                  <a:pt x="1771650" y="283592"/>
                </a:lnTo>
                <a:lnTo>
                  <a:pt x="1811573" y="283592"/>
                </a:lnTo>
                <a:lnTo>
                  <a:pt x="1811573" y="104627"/>
                </a:lnTo>
                <a:lnTo>
                  <a:pt x="1832223" y="104627"/>
                </a:lnTo>
                <a:lnTo>
                  <a:pt x="1832223" y="283592"/>
                </a:lnTo>
                <a:lnTo>
                  <a:pt x="1896926" y="283592"/>
                </a:lnTo>
                <a:lnTo>
                  <a:pt x="1896926" y="56444"/>
                </a:lnTo>
                <a:lnTo>
                  <a:pt x="1782663" y="56444"/>
                </a:lnTo>
                <a:close/>
                <a:moveTo>
                  <a:pt x="2662982" y="30287"/>
                </a:moveTo>
                <a:lnTo>
                  <a:pt x="2901144" y="30287"/>
                </a:lnTo>
                <a:lnTo>
                  <a:pt x="2901144" y="56444"/>
                </a:lnTo>
                <a:lnTo>
                  <a:pt x="2808908" y="56444"/>
                </a:lnTo>
                <a:cubicBezTo>
                  <a:pt x="2799730" y="75717"/>
                  <a:pt x="2790093" y="94990"/>
                  <a:pt x="2779998" y="114263"/>
                </a:cubicBezTo>
                <a:lnTo>
                  <a:pt x="2791011" y="114263"/>
                </a:lnTo>
                <a:lnTo>
                  <a:pt x="2791011" y="329022"/>
                </a:lnTo>
                <a:lnTo>
                  <a:pt x="2770361" y="329022"/>
                </a:lnTo>
                <a:lnTo>
                  <a:pt x="2770361" y="130783"/>
                </a:lnTo>
                <a:cubicBezTo>
                  <a:pt x="2741910" y="177590"/>
                  <a:pt x="2707952" y="217972"/>
                  <a:pt x="2668488" y="251929"/>
                </a:cubicBezTo>
                <a:cubicBezTo>
                  <a:pt x="2663899" y="244587"/>
                  <a:pt x="2658852" y="237704"/>
                  <a:pt x="2653345" y="231279"/>
                </a:cubicBezTo>
                <a:cubicBezTo>
                  <a:pt x="2711165" y="181720"/>
                  <a:pt x="2754759" y="123441"/>
                  <a:pt x="2784128" y="56444"/>
                </a:cubicBezTo>
                <a:lnTo>
                  <a:pt x="2662982" y="56444"/>
                </a:lnTo>
                <a:close/>
                <a:moveTo>
                  <a:pt x="4194646" y="27534"/>
                </a:moveTo>
                <a:cubicBezTo>
                  <a:pt x="4231357" y="30287"/>
                  <a:pt x="4251090" y="54149"/>
                  <a:pt x="4253842" y="99120"/>
                </a:cubicBezTo>
                <a:cubicBezTo>
                  <a:pt x="4255678" y="128489"/>
                  <a:pt x="4242830" y="154645"/>
                  <a:pt x="4215296" y="177590"/>
                </a:cubicBezTo>
                <a:cubicBezTo>
                  <a:pt x="4200612" y="191356"/>
                  <a:pt x="4193728" y="207417"/>
                  <a:pt x="4194646" y="225773"/>
                </a:cubicBezTo>
                <a:lnTo>
                  <a:pt x="4194646" y="238163"/>
                </a:lnTo>
                <a:lnTo>
                  <a:pt x="4173996" y="238163"/>
                </a:lnTo>
                <a:lnTo>
                  <a:pt x="4173996" y="224396"/>
                </a:lnTo>
                <a:cubicBezTo>
                  <a:pt x="4173078" y="198698"/>
                  <a:pt x="4182256" y="177131"/>
                  <a:pt x="4201530" y="159693"/>
                </a:cubicBezTo>
                <a:cubicBezTo>
                  <a:pt x="4221720" y="140420"/>
                  <a:pt x="4230898" y="119770"/>
                  <a:pt x="4229063" y="97743"/>
                </a:cubicBezTo>
                <a:cubicBezTo>
                  <a:pt x="4226310" y="71128"/>
                  <a:pt x="4213920" y="56444"/>
                  <a:pt x="4191893" y="53690"/>
                </a:cubicBezTo>
                <a:cubicBezTo>
                  <a:pt x="4164360" y="51855"/>
                  <a:pt x="4147840" y="70669"/>
                  <a:pt x="4142333" y="110133"/>
                </a:cubicBezTo>
                <a:lnTo>
                  <a:pt x="4120306" y="100497"/>
                </a:lnTo>
                <a:cubicBezTo>
                  <a:pt x="4127649" y="50019"/>
                  <a:pt x="4152429" y="25698"/>
                  <a:pt x="4194646" y="27534"/>
                </a:cubicBezTo>
                <a:close/>
                <a:moveTo>
                  <a:pt x="889955" y="24780"/>
                </a:moveTo>
                <a:lnTo>
                  <a:pt x="1009725" y="24780"/>
                </a:lnTo>
                <a:cubicBezTo>
                  <a:pt x="1009725" y="131242"/>
                  <a:pt x="1008807" y="210630"/>
                  <a:pt x="1006971" y="262943"/>
                </a:cubicBezTo>
                <a:cubicBezTo>
                  <a:pt x="1007889" y="301489"/>
                  <a:pt x="995040" y="319386"/>
                  <a:pt x="968425" y="316632"/>
                </a:cubicBezTo>
                <a:cubicBezTo>
                  <a:pt x="956494" y="316632"/>
                  <a:pt x="946857" y="316632"/>
                  <a:pt x="939515" y="316632"/>
                </a:cubicBezTo>
                <a:cubicBezTo>
                  <a:pt x="938597" y="310208"/>
                  <a:pt x="937221" y="301489"/>
                  <a:pt x="935385" y="290476"/>
                </a:cubicBezTo>
                <a:cubicBezTo>
                  <a:pt x="937221" y="290476"/>
                  <a:pt x="940892" y="290476"/>
                  <a:pt x="946398" y="290476"/>
                </a:cubicBezTo>
                <a:cubicBezTo>
                  <a:pt x="955576" y="291394"/>
                  <a:pt x="962918" y="291852"/>
                  <a:pt x="968425" y="291852"/>
                </a:cubicBezTo>
                <a:cubicBezTo>
                  <a:pt x="982191" y="293688"/>
                  <a:pt x="988616" y="284051"/>
                  <a:pt x="987698" y="262943"/>
                </a:cubicBezTo>
                <a:cubicBezTo>
                  <a:pt x="988616" y="247340"/>
                  <a:pt x="989075" y="228985"/>
                  <a:pt x="989075" y="207876"/>
                </a:cubicBezTo>
                <a:lnTo>
                  <a:pt x="942268" y="207876"/>
                </a:lnTo>
                <a:cubicBezTo>
                  <a:pt x="941351" y="253765"/>
                  <a:pt x="927125" y="294606"/>
                  <a:pt x="899592" y="330399"/>
                </a:cubicBezTo>
                <a:cubicBezTo>
                  <a:pt x="897756" y="327646"/>
                  <a:pt x="892250" y="321680"/>
                  <a:pt x="883072" y="312502"/>
                </a:cubicBezTo>
                <a:cubicBezTo>
                  <a:pt x="908770" y="285887"/>
                  <a:pt x="922536" y="251012"/>
                  <a:pt x="924372" y="207876"/>
                </a:cubicBezTo>
                <a:lnTo>
                  <a:pt x="889955" y="207876"/>
                </a:lnTo>
                <a:lnTo>
                  <a:pt x="889955" y="183096"/>
                </a:lnTo>
                <a:lnTo>
                  <a:pt x="925748" y="183096"/>
                </a:lnTo>
                <a:cubicBezTo>
                  <a:pt x="925748" y="167494"/>
                  <a:pt x="926207" y="149139"/>
                  <a:pt x="927125" y="128030"/>
                </a:cubicBezTo>
                <a:lnTo>
                  <a:pt x="891332" y="128030"/>
                </a:lnTo>
                <a:lnTo>
                  <a:pt x="891332" y="104627"/>
                </a:lnTo>
                <a:lnTo>
                  <a:pt x="927125" y="104627"/>
                </a:lnTo>
                <a:cubicBezTo>
                  <a:pt x="927125" y="85353"/>
                  <a:pt x="927125" y="66539"/>
                  <a:pt x="927125" y="48184"/>
                </a:cubicBezTo>
                <a:lnTo>
                  <a:pt x="889955" y="48184"/>
                </a:lnTo>
                <a:close/>
                <a:moveTo>
                  <a:pt x="1038634" y="22027"/>
                </a:moveTo>
                <a:lnTo>
                  <a:pt x="1128117" y="22027"/>
                </a:lnTo>
                <a:lnTo>
                  <a:pt x="1128117" y="49560"/>
                </a:lnTo>
                <a:lnTo>
                  <a:pt x="1097831" y="136290"/>
                </a:lnTo>
                <a:cubicBezTo>
                  <a:pt x="1121693" y="162905"/>
                  <a:pt x="1133165" y="189980"/>
                  <a:pt x="1132247" y="217513"/>
                </a:cubicBezTo>
                <a:cubicBezTo>
                  <a:pt x="1134083" y="258813"/>
                  <a:pt x="1121693" y="279921"/>
                  <a:pt x="1095078" y="280839"/>
                </a:cubicBezTo>
                <a:cubicBezTo>
                  <a:pt x="1083147" y="280839"/>
                  <a:pt x="1073051" y="280839"/>
                  <a:pt x="1064791" y="280839"/>
                </a:cubicBezTo>
                <a:cubicBezTo>
                  <a:pt x="1064791" y="274415"/>
                  <a:pt x="1063873" y="265696"/>
                  <a:pt x="1062038" y="254683"/>
                </a:cubicBezTo>
                <a:cubicBezTo>
                  <a:pt x="1069380" y="254683"/>
                  <a:pt x="1079017" y="254683"/>
                  <a:pt x="1090948" y="254683"/>
                </a:cubicBezTo>
                <a:cubicBezTo>
                  <a:pt x="1107467" y="256518"/>
                  <a:pt x="1114810" y="242752"/>
                  <a:pt x="1112974" y="213383"/>
                </a:cubicBezTo>
                <a:cubicBezTo>
                  <a:pt x="1111139" y="188603"/>
                  <a:pt x="1098290" y="164741"/>
                  <a:pt x="1074428" y="141796"/>
                </a:cubicBezTo>
                <a:lnTo>
                  <a:pt x="1107467" y="46807"/>
                </a:lnTo>
                <a:lnTo>
                  <a:pt x="1057908" y="46807"/>
                </a:lnTo>
                <a:lnTo>
                  <a:pt x="1057908" y="327646"/>
                </a:lnTo>
                <a:lnTo>
                  <a:pt x="1038634" y="327646"/>
                </a:lnTo>
                <a:close/>
                <a:moveTo>
                  <a:pt x="2985790" y="16520"/>
                </a:moveTo>
                <a:lnTo>
                  <a:pt x="3168885" y="16520"/>
                </a:lnTo>
                <a:lnTo>
                  <a:pt x="3168885" y="224396"/>
                </a:lnTo>
                <a:lnTo>
                  <a:pt x="3148236" y="224396"/>
                </a:lnTo>
                <a:lnTo>
                  <a:pt x="3148236" y="41300"/>
                </a:lnTo>
                <a:lnTo>
                  <a:pt x="3005063" y="41300"/>
                </a:lnTo>
                <a:lnTo>
                  <a:pt x="3005063" y="225773"/>
                </a:lnTo>
                <a:lnTo>
                  <a:pt x="2985790" y="225773"/>
                </a:lnTo>
                <a:close/>
                <a:moveTo>
                  <a:pt x="630473" y="15144"/>
                </a:moveTo>
                <a:lnTo>
                  <a:pt x="799803" y="15144"/>
                </a:lnTo>
                <a:lnTo>
                  <a:pt x="799803" y="143173"/>
                </a:lnTo>
                <a:lnTo>
                  <a:pt x="630473" y="143173"/>
                </a:lnTo>
                <a:close/>
                <a:moveTo>
                  <a:pt x="2587972" y="12390"/>
                </a:moveTo>
                <a:lnTo>
                  <a:pt x="2593479" y="34417"/>
                </a:lnTo>
                <a:cubicBezTo>
                  <a:pt x="2581548" y="35335"/>
                  <a:pt x="2563192" y="36711"/>
                  <a:pt x="2538412" y="38547"/>
                </a:cubicBezTo>
                <a:cubicBezTo>
                  <a:pt x="2516386" y="39465"/>
                  <a:pt x="2499866" y="40382"/>
                  <a:pt x="2488853" y="41300"/>
                </a:cubicBezTo>
                <a:cubicBezTo>
                  <a:pt x="2487018" y="49560"/>
                  <a:pt x="2484723" y="58279"/>
                  <a:pt x="2481970" y="67457"/>
                </a:cubicBezTo>
                <a:lnTo>
                  <a:pt x="2590726" y="67457"/>
                </a:lnTo>
                <a:lnTo>
                  <a:pt x="2590726" y="89483"/>
                </a:lnTo>
                <a:lnTo>
                  <a:pt x="2475086" y="89483"/>
                </a:lnTo>
                <a:cubicBezTo>
                  <a:pt x="2474168" y="92237"/>
                  <a:pt x="2472333" y="96826"/>
                  <a:pt x="2469580" y="103250"/>
                </a:cubicBezTo>
                <a:cubicBezTo>
                  <a:pt x="2467744" y="108757"/>
                  <a:pt x="2465908" y="113346"/>
                  <a:pt x="2464073" y="117017"/>
                </a:cubicBezTo>
                <a:lnTo>
                  <a:pt x="2608622" y="117017"/>
                </a:lnTo>
                <a:lnTo>
                  <a:pt x="2608622" y="137667"/>
                </a:lnTo>
                <a:lnTo>
                  <a:pt x="2454436" y="137667"/>
                </a:lnTo>
                <a:cubicBezTo>
                  <a:pt x="2450765" y="145926"/>
                  <a:pt x="2446176" y="154186"/>
                  <a:pt x="2440670" y="162446"/>
                </a:cubicBezTo>
                <a:lnTo>
                  <a:pt x="2578336" y="162446"/>
                </a:lnTo>
                <a:lnTo>
                  <a:pt x="2578336" y="327646"/>
                </a:lnTo>
                <a:lnTo>
                  <a:pt x="2560439" y="327646"/>
                </a:lnTo>
                <a:lnTo>
                  <a:pt x="2560439" y="313879"/>
                </a:lnTo>
                <a:lnTo>
                  <a:pt x="2435163" y="313879"/>
                </a:lnTo>
                <a:lnTo>
                  <a:pt x="2435163" y="327646"/>
                </a:lnTo>
                <a:lnTo>
                  <a:pt x="2417266" y="327646"/>
                </a:lnTo>
                <a:lnTo>
                  <a:pt x="2417266" y="202370"/>
                </a:lnTo>
                <a:cubicBezTo>
                  <a:pt x="2403500" y="219807"/>
                  <a:pt x="2388815" y="237704"/>
                  <a:pt x="2373213" y="256059"/>
                </a:cubicBezTo>
                <a:cubicBezTo>
                  <a:pt x="2371378" y="254224"/>
                  <a:pt x="2368624" y="250553"/>
                  <a:pt x="2364953" y="245046"/>
                </a:cubicBezTo>
                <a:cubicBezTo>
                  <a:pt x="2362200" y="240457"/>
                  <a:pt x="2359906" y="237245"/>
                  <a:pt x="2358070" y="235409"/>
                </a:cubicBezTo>
                <a:cubicBezTo>
                  <a:pt x="2389274" y="207876"/>
                  <a:pt x="2414513" y="175295"/>
                  <a:pt x="2433786" y="137667"/>
                </a:cubicBezTo>
                <a:lnTo>
                  <a:pt x="2364953" y="137667"/>
                </a:lnTo>
                <a:lnTo>
                  <a:pt x="2364953" y="117017"/>
                </a:lnTo>
                <a:lnTo>
                  <a:pt x="2443423" y="117017"/>
                </a:lnTo>
                <a:cubicBezTo>
                  <a:pt x="2444341" y="115181"/>
                  <a:pt x="2445258" y="112887"/>
                  <a:pt x="2446176" y="110133"/>
                </a:cubicBezTo>
                <a:cubicBezTo>
                  <a:pt x="2448930" y="105544"/>
                  <a:pt x="2451683" y="98661"/>
                  <a:pt x="2454436" y="89483"/>
                </a:cubicBezTo>
                <a:lnTo>
                  <a:pt x="2381473" y="89483"/>
                </a:lnTo>
                <a:lnTo>
                  <a:pt x="2381473" y="67457"/>
                </a:lnTo>
                <a:lnTo>
                  <a:pt x="2461320" y="67457"/>
                </a:lnTo>
                <a:cubicBezTo>
                  <a:pt x="2464073" y="59197"/>
                  <a:pt x="2466368" y="50478"/>
                  <a:pt x="2468203" y="41300"/>
                </a:cubicBezTo>
                <a:cubicBezTo>
                  <a:pt x="2440670" y="43136"/>
                  <a:pt x="2412219" y="44054"/>
                  <a:pt x="2382850" y="44054"/>
                </a:cubicBezTo>
                <a:cubicBezTo>
                  <a:pt x="2381932" y="39465"/>
                  <a:pt x="2380555" y="33958"/>
                  <a:pt x="2378720" y="27534"/>
                </a:cubicBezTo>
                <a:cubicBezTo>
                  <a:pt x="2377802" y="24780"/>
                  <a:pt x="2377343" y="22945"/>
                  <a:pt x="2377343" y="22027"/>
                </a:cubicBezTo>
                <a:cubicBezTo>
                  <a:pt x="2450765" y="20191"/>
                  <a:pt x="2520975" y="16979"/>
                  <a:pt x="2587972" y="12390"/>
                </a:cubicBezTo>
                <a:close/>
                <a:moveTo>
                  <a:pt x="26157" y="11014"/>
                </a:moveTo>
                <a:cubicBezTo>
                  <a:pt x="38088" y="25698"/>
                  <a:pt x="52313" y="45889"/>
                  <a:pt x="68833" y="71587"/>
                </a:cubicBezTo>
                <a:lnTo>
                  <a:pt x="48183" y="82600"/>
                </a:lnTo>
                <a:cubicBezTo>
                  <a:pt x="36252" y="62409"/>
                  <a:pt x="22945" y="42218"/>
                  <a:pt x="8260" y="22027"/>
                </a:cubicBezTo>
                <a:close/>
                <a:moveTo>
                  <a:pt x="3944690" y="8260"/>
                </a:moveTo>
                <a:lnTo>
                  <a:pt x="3966716" y="8260"/>
                </a:lnTo>
                <a:cubicBezTo>
                  <a:pt x="3964880" y="33958"/>
                  <a:pt x="3963045" y="54608"/>
                  <a:pt x="3961210" y="70210"/>
                </a:cubicBezTo>
                <a:cubicBezTo>
                  <a:pt x="3982318" y="184932"/>
                  <a:pt x="4022242" y="260648"/>
                  <a:pt x="4080979" y="297359"/>
                </a:cubicBezTo>
                <a:cubicBezTo>
                  <a:pt x="4073636" y="305619"/>
                  <a:pt x="4067212" y="313879"/>
                  <a:pt x="4061706" y="322139"/>
                </a:cubicBezTo>
                <a:cubicBezTo>
                  <a:pt x="4007557" y="279004"/>
                  <a:pt x="3971305" y="212006"/>
                  <a:pt x="3952950" y="121147"/>
                </a:cubicBezTo>
                <a:cubicBezTo>
                  <a:pt x="3936430" y="212006"/>
                  <a:pt x="3900177" y="280380"/>
                  <a:pt x="3844194" y="326269"/>
                </a:cubicBezTo>
                <a:cubicBezTo>
                  <a:pt x="3836851" y="318009"/>
                  <a:pt x="3830427" y="310208"/>
                  <a:pt x="3824920" y="302866"/>
                </a:cubicBezTo>
                <a:cubicBezTo>
                  <a:pt x="3900177" y="245964"/>
                  <a:pt x="3940100" y="147762"/>
                  <a:pt x="3944690" y="8260"/>
                </a:cubicBezTo>
                <a:close/>
                <a:moveTo>
                  <a:pt x="1299493" y="4130"/>
                </a:moveTo>
                <a:lnTo>
                  <a:pt x="1325650" y="5507"/>
                </a:lnTo>
                <a:cubicBezTo>
                  <a:pt x="1322896" y="11014"/>
                  <a:pt x="1320143" y="16061"/>
                  <a:pt x="1317390" y="20650"/>
                </a:cubicBezTo>
                <a:cubicBezTo>
                  <a:pt x="1345841" y="77552"/>
                  <a:pt x="1384846" y="120229"/>
                  <a:pt x="1434406" y="148680"/>
                </a:cubicBezTo>
                <a:cubicBezTo>
                  <a:pt x="1432570" y="152351"/>
                  <a:pt x="1429358" y="156940"/>
                  <a:pt x="1424769" y="162446"/>
                </a:cubicBezTo>
                <a:cubicBezTo>
                  <a:pt x="1421098" y="167035"/>
                  <a:pt x="1418345" y="170706"/>
                  <a:pt x="1416509" y="173460"/>
                </a:cubicBezTo>
                <a:cubicBezTo>
                  <a:pt x="1366032" y="137667"/>
                  <a:pt x="1329321" y="94531"/>
                  <a:pt x="1306376" y="44054"/>
                </a:cubicBezTo>
                <a:cubicBezTo>
                  <a:pt x="1277008" y="96367"/>
                  <a:pt x="1239379" y="141338"/>
                  <a:pt x="1193490" y="178966"/>
                </a:cubicBezTo>
                <a:cubicBezTo>
                  <a:pt x="1187984" y="170706"/>
                  <a:pt x="1182477" y="162905"/>
                  <a:pt x="1176970" y="155563"/>
                </a:cubicBezTo>
                <a:cubicBezTo>
                  <a:pt x="1232037" y="115181"/>
                  <a:pt x="1272878" y="64704"/>
                  <a:pt x="1299493" y="4130"/>
                </a:cubicBezTo>
                <a:close/>
                <a:moveTo>
                  <a:pt x="454968" y="4130"/>
                </a:moveTo>
                <a:lnTo>
                  <a:pt x="475618" y="4130"/>
                </a:lnTo>
                <a:lnTo>
                  <a:pt x="475618" y="71587"/>
                </a:lnTo>
                <a:lnTo>
                  <a:pt x="540321" y="71587"/>
                </a:lnTo>
                <a:lnTo>
                  <a:pt x="540321" y="96367"/>
                </a:lnTo>
                <a:lnTo>
                  <a:pt x="475618" y="96367"/>
                </a:lnTo>
                <a:lnTo>
                  <a:pt x="475618" y="265696"/>
                </a:lnTo>
                <a:cubicBezTo>
                  <a:pt x="476536" y="301489"/>
                  <a:pt x="463228" y="318927"/>
                  <a:pt x="435695" y="318009"/>
                </a:cubicBezTo>
                <a:cubicBezTo>
                  <a:pt x="420092" y="318927"/>
                  <a:pt x="406785" y="319386"/>
                  <a:pt x="395771" y="319386"/>
                </a:cubicBezTo>
                <a:cubicBezTo>
                  <a:pt x="395771" y="318468"/>
                  <a:pt x="395313" y="316173"/>
                  <a:pt x="394395" y="312502"/>
                </a:cubicBezTo>
                <a:cubicBezTo>
                  <a:pt x="393477" y="301489"/>
                  <a:pt x="392100" y="294606"/>
                  <a:pt x="390265" y="291852"/>
                </a:cubicBezTo>
                <a:cubicBezTo>
                  <a:pt x="404031" y="291852"/>
                  <a:pt x="416880" y="291852"/>
                  <a:pt x="428811" y="291852"/>
                </a:cubicBezTo>
                <a:cubicBezTo>
                  <a:pt x="448084" y="293688"/>
                  <a:pt x="456803" y="284051"/>
                  <a:pt x="454968" y="262943"/>
                </a:cubicBezTo>
                <a:lnTo>
                  <a:pt x="454968" y="112887"/>
                </a:lnTo>
                <a:cubicBezTo>
                  <a:pt x="424681" y="185391"/>
                  <a:pt x="376498" y="245505"/>
                  <a:pt x="310418" y="293229"/>
                </a:cubicBezTo>
                <a:cubicBezTo>
                  <a:pt x="301241" y="283134"/>
                  <a:pt x="295275" y="276709"/>
                  <a:pt x="292522" y="273956"/>
                </a:cubicBezTo>
                <a:cubicBezTo>
                  <a:pt x="364108" y="224396"/>
                  <a:pt x="413668" y="165200"/>
                  <a:pt x="441201" y="96367"/>
                </a:cubicBezTo>
                <a:lnTo>
                  <a:pt x="303535" y="96367"/>
                </a:lnTo>
                <a:lnTo>
                  <a:pt x="303535" y="71587"/>
                </a:lnTo>
                <a:lnTo>
                  <a:pt x="454968" y="71587"/>
                </a:lnTo>
                <a:close/>
                <a:moveTo>
                  <a:pt x="3388556" y="2754"/>
                </a:moveTo>
                <a:lnTo>
                  <a:pt x="3410582" y="6884"/>
                </a:lnTo>
                <a:cubicBezTo>
                  <a:pt x="3409665" y="11473"/>
                  <a:pt x="3407829" y="18815"/>
                  <a:pt x="3405076" y="28910"/>
                </a:cubicBezTo>
                <a:cubicBezTo>
                  <a:pt x="3401405" y="41759"/>
                  <a:pt x="3398652" y="51396"/>
                  <a:pt x="3396816" y="57820"/>
                </a:cubicBezTo>
                <a:lnTo>
                  <a:pt x="3476662" y="57820"/>
                </a:lnTo>
                <a:cubicBezTo>
                  <a:pt x="3476662" y="114722"/>
                  <a:pt x="3475286" y="183555"/>
                  <a:pt x="3472532" y="264319"/>
                </a:cubicBezTo>
                <a:cubicBezTo>
                  <a:pt x="3472532" y="304701"/>
                  <a:pt x="3456012" y="323975"/>
                  <a:pt x="3422972" y="322139"/>
                </a:cubicBezTo>
                <a:cubicBezTo>
                  <a:pt x="3405535" y="322139"/>
                  <a:pt x="3392686" y="322139"/>
                  <a:pt x="3384426" y="322139"/>
                </a:cubicBezTo>
                <a:cubicBezTo>
                  <a:pt x="3383508" y="312043"/>
                  <a:pt x="3382132" y="302866"/>
                  <a:pt x="3380296" y="294606"/>
                </a:cubicBezTo>
                <a:cubicBezTo>
                  <a:pt x="3382132" y="294606"/>
                  <a:pt x="3385803" y="294606"/>
                  <a:pt x="3391309" y="294606"/>
                </a:cubicBezTo>
                <a:cubicBezTo>
                  <a:pt x="3404158" y="295524"/>
                  <a:pt x="3414712" y="295982"/>
                  <a:pt x="3422972" y="295982"/>
                </a:cubicBezTo>
                <a:cubicBezTo>
                  <a:pt x="3443164" y="297818"/>
                  <a:pt x="3453259" y="285428"/>
                  <a:pt x="3453259" y="258813"/>
                </a:cubicBezTo>
                <a:cubicBezTo>
                  <a:pt x="3455095" y="229444"/>
                  <a:pt x="3456012" y="170706"/>
                  <a:pt x="3456012" y="82600"/>
                </a:cubicBezTo>
                <a:lnTo>
                  <a:pt x="3388556" y="82600"/>
                </a:lnTo>
                <a:cubicBezTo>
                  <a:pt x="3386720" y="87189"/>
                  <a:pt x="3384426" y="93613"/>
                  <a:pt x="3381673" y="101873"/>
                </a:cubicBezTo>
                <a:cubicBezTo>
                  <a:pt x="3375248" y="120229"/>
                  <a:pt x="3370200" y="133078"/>
                  <a:pt x="3366530" y="140420"/>
                </a:cubicBezTo>
                <a:cubicBezTo>
                  <a:pt x="3361023" y="135831"/>
                  <a:pt x="3354598" y="131701"/>
                  <a:pt x="3347256" y="128030"/>
                </a:cubicBezTo>
                <a:cubicBezTo>
                  <a:pt x="3362858" y="96826"/>
                  <a:pt x="3376625" y="55067"/>
                  <a:pt x="3388556" y="2754"/>
                </a:cubicBezTo>
                <a:close/>
                <a:moveTo>
                  <a:pt x="3286683" y="2754"/>
                </a:moveTo>
                <a:lnTo>
                  <a:pt x="3310086" y="6884"/>
                </a:lnTo>
                <a:cubicBezTo>
                  <a:pt x="3308251" y="13308"/>
                  <a:pt x="3305956" y="22486"/>
                  <a:pt x="3303203" y="34417"/>
                </a:cubicBezTo>
                <a:cubicBezTo>
                  <a:pt x="3300450" y="45430"/>
                  <a:pt x="3298156" y="53231"/>
                  <a:pt x="3296320" y="57820"/>
                </a:cubicBezTo>
                <a:lnTo>
                  <a:pt x="3344503" y="57820"/>
                </a:lnTo>
                <a:lnTo>
                  <a:pt x="3344503" y="320762"/>
                </a:lnTo>
                <a:lnTo>
                  <a:pt x="3326606" y="320762"/>
                </a:lnTo>
                <a:lnTo>
                  <a:pt x="3326606" y="294606"/>
                </a:lnTo>
                <a:lnTo>
                  <a:pt x="3267410" y="294606"/>
                </a:lnTo>
                <a:lnTo>
                  <a:pt x="3267410" y="323516"/>
                </a:lnTo>
                <a:lnTo>
                  <a:pt x="3249513" y="323516"/>
                </a:lnTo>
                <a:lnTo>
                  <a:pt x="3249513" y="57820"/>
                </a:lnTo>
                <a:lnTo>
                  <a:pt x="3275670" y="57820"/>
                </a:lnTo>
                <a:cubicBezTo>
                  <a:pt x="3276588" y="55067"/>
                  <a:pt x="3277506" y="50019"/>
                  <a:pt x="3278423" y="42677"/>
                </a:cubicBezTo>
                <a:cubicBezTo>
                  <a:pt x="3283012" y="25239"/>
                  <a:pt x="3285766" y="11932"/>
                  <a:pt x="3286683" y="2754"/>
                </a:cubicBezTo>
                <a:close/>
                <a:moveTo>
                  <a:pt x="2216981" y="2754"/>
                </a:moveTo>
                <a:lnTo>
                  <a:pt x="2239008" y="6884"/>
                </a:lnTo>
                <a:cubicBezTo>
                  <a:pt x="2238090" y="11473"/>
                  <a:pt x="2236254" y="18815"/>
                  <a:pt x="2233501" y="28910"/>
                </a:cubicBezTo>
                <a:cubicBezTo>
                  <a:pt x="2229830" y="41759"/>
                  <a:pt x="2227077" y="51396"/>
                  <a:pt x="2225241" y="57820"/>
                </a:cubicBezTo>
                <a:lnTo>
                  <a:pt x="2305087" y="57820"/>
                </a:lnTo>
                <a:cubicBezTo>
                  <a:pt x="2305087" y="114722"/>
                  <a:pt x="2303711" y="183555"/>
                  <a:pt x="2300957" y="264319"/>
                </a:cubicBezTo>
                <a:cubicBezTo>
                  <a:pt x="2300957" y="304701"/>
                  <a:pt x="2284437" y="323975"/>
                  <a:pt x="2251398" y="322139"/>
                </a:cubicBezTo>
                <a:cubicBezTo>
                  <a:pt x="2233960" y="322139"/>
                  <a:pt x="2221111" y="322139"/>
                  <a:pt x="2212851" y="322139"/>
                </a:cubicBezTo>
                <a:cubicBezTo>
                  <a:pt x="2211933" y="312043"/>
                  <a:pt x="2210557" y="302866"/>
                  <a:pt x="2208721" y="294606"/>
                </a:cubicBezTo>
                <a:cubicBezTo>
                  <a:pt x="2210557" y="294606"/>
                  <a:pt x="2214228" y="294606"/>
                  <a:pt x="2219734" y="294606"/>
                </a:cubicBezTo>
                <a:cubicBezTo>
                  <a:pt x="2232583" y="295524"/>
                  <a:pt x="2243138" y="295982"/>
                  <a:pt x="2251398" y="295982"/>
                </a:cubicBezTo>
                <a:cubicBezTo>
                  <a:pt x="2271589" y="297818"/>
                  <a:pt x="2281684" y="285428"/>
                  <a:pt x="2281684" y="258813"/>
                </a:cubicBezTo>
                <a:cubicBezTo>
                  <a:pt x="2283520" y="229444"/>
                  <a:pt x="2284437" y="170706"/>
                  <a:pt x="2284437" y="82600"/>
                </a:cubicBezTo>
                <a:lnTo>
                  <a:pt x="2216981" y="82600"/>
                </a:lnTo>
                <a:cubicBezTo>
                  <a:pt x="2215145" y="87189"/>
                  <a:pt x="2212851" y="93613"/>
                  <a:pt x="2210098" y="101873"/>
                </a:cubicBezTo>
                <a:cubicBezTo>
                  <a:pt x="2203673" y="120229"/>
                  <a:pt x="2198626" y="133078"/>
                  <a:pt x="2194955" y="140420"/>
                </a:cubicBezTo>
                <a:cubicBezTo>
                  <a:pt x="2189448" y="135831"/>
                  <a:pt x="2183024" y="131701"/>
                  <a:pt x="2175681" y="128030"/>
                </a:cubicBezTo>
                <a:cubicBezTo>
                  <a:pt x="2191284" y="96826"/>
                  <a:pt x="2205050" y="55067"/>
                  <a:pt x="2216981" y="2754"/>
                </a:cubicBezTo>
                <a:close/>
                <a:moveTo>
                  <a:pt x="2115108" y="2754"/>
                </a:moveTo>
                <a:lnTo>
                  <a:pt x="2138511" y="6884"/>
                </a:lnTo>
                <a:cubicBezTo>
                  <a:pt x="2136676" y="13308"/>
                  <a:pt x="2134381" y="22486"/>
                  <a:pt x="2131628" y="34417"/>
                </a:cubicBezTo>
                <a:cubicBezTo>
                  <a:pt x="2128875" y="45430"/>
                  <a:pt x="2126581" y="53231"/>
                  <a:pt x="2124745" y="57820"/>
                </a:cubicBezTo>
                <a:lnTo>
                  <a:pt x="2172928" y="57820"/>
                </a:lnTo>
                <a:lnTo>
                  <a:pt x="2172928" y="320762"/>
                </a:lnTo>
                <a:lnTo>
                  <a:pt x="2155031" y="320762"/>
                </a:lnTo>
                <a:lnTo>
                  <a:pt x="2155031" y="294606"/>
                </a:lnTo>
                <a:lnTo>
                  <a:pt x="2095835" y="294606"/>
                </a:lnTo>
                <a:lnTo>
                  <a:pt x="2095835" y="323516"/>
                </a:lnTo>
                <a:lnTo>
                  <a:pt x="2077939" y="323516"/>
                </a:lnTo>
                <a:lnTo>
                  <a:pt x="2077939" y="57820"/>
                </a:lnTo>
                <a:lnTo>
                  <a:pt x="2104095" y="57820"/>
                </a:lnTo>
                <a:cubicBezTo>
                  <a:pt x="2105013" y="55067"/>
                  <a:pt x="2105931" y="50019"/>
                  <a:pt x="2106848" y="42677"/>
                </a:cubicBezTo>
                <a:cubicBezTo>
                  <a:pt x="2111437" y="25239"/>
                  <a:pt x="2114191" y="11932"/>
                  <a:pt x="2115108" y="2754"/>
                </a:cubicBezTo>
                <a:close/>
                <a:moveTo>
                  <a:pt x="115640" y="2754"/>
                </a:moveTo>
                <a:lnTo>
                  <a:pt x="133536" y="6884"/>
                </a:lnTo>
                <a:cubicBezTo>
                  <a:pt x="132619" y="10555"/>
                  <a:pt x="130783" y="16520"/>
                  <a:pt x="128030" y="24780"/>
                </a:cubicBezTo>
                <a:cubicBezTo>
                  <a:pt x="125276" y="33958"/>
                  <a:pt x="120687" y="46807"/>
                  <a:pt x="114263" y="63327"/>
                </a:cubicBezTo>
                <a:lnTo>
                  <a:pt x="176213" y="63327"/>
                </a:lnTo>
                <a:cubicBezTo>
                  <a:pt x="168871" y="44971"/>
                  <a:pt x="160152" y="27534"/>
                  <a:pt x="150056" y="11014"/>
                </a:cubicBezTo>
                <a:lnTo>
                  <a:pt x="169329" y="2754"/>
                </a:lnTo>
                <a:cubicBezTo>
                  <a:pt x="174836" y="12849"/>
                  <a:pt x="182637" y="28451"/>
                  <a:pt x="192733" y="49560"/>
                </a:cubicBezTo>
                <a:cubicBezTo>
                  <a:pt x="192733" y="48642"/>
                  <a:pt x="193650" y="50478"/>
                  <a:pt x="195486" y="55067"/>
                </a:cubicBezTo>
                <a:lnTo>
                  <a:pt x="177589" y="63327"/>
                </a:lnTo>
                <a:lnTo>
                  <a:pt x="243669" y="63327"/>
                </a:lnTo>
                <a:lnTo>
                  <a:pt x="243669" y="86730"/>
                </a:lnTo>
                <a:lnTo>
                  <a:pt x="180343" y="86730"/>
                </a:lnTo>
                <a:lnTo>
                  <a:pt x="180343" y="136290"/>
                </a:lnTo>
                <a:lnTo>
                  <a:pt x="240916" y="136290"/>
                </a:lnTo>
                <a:lnTo>
                  <a:pt x="240916" y="158316"/>
                </a:lnTo>
                <a:lnTo>
                  <a:pt x="180343" y="158316"/>
                </a:lnTo>
                <a:lnTo>
                  <a:pt x="180343" y="207876"/>
                </a:lnTo>
                <a:lnTo>
                  <a:pt x="240916" y="207876"/>
                </a:lnTo>
                <a:lnTo>
                  <a:pt x="240916" y="231279"/>
                </a:lnTo>
                <a:lnTo>
                  <a:pt x="180343" y="231279"/>
                </a:lnTo>
                <a:lnTo>
                  <a:pt x="180343" y="280839"/>
                </a:lnTo>
                <a:lnTo>
                  <a:pt x="246422" y="280839"/>
                </a:lnTo>
                <a:lnTo>
                  <a:pt x="246422" y="300112"/>
                </a:lnTo>
                <a:lnTo>
                  <a:pt x="108756" y="300112"/>
                </a:lnTo>
                <a:lnTo>
                  <a:pt x="108756" y="327646"/>
                </a:lnTo>
                <a:lnTo>
                  <a:pt x="89483" y="327646"/>
                </a:lnTo>
                <a:lnTo>
                  <a:pt x="89483" y="119770"/>
                </a:lnTo>
                <a:cubicBezTo>
                  <a:pt x="83977" y="131701"/>
                  <a:pt x="78470" y="143173"/>
                  <a:pt x="72963" y="154186"/>
                </a:cubicBezTo>
                <a:cubicBezTo>
                  <a:pt x="68374" y="148680"/>
                  <a:pt x="63327" y="143632"/>
                  <a:pt x="57820" y="139043"/>
                </a:cubicBezTo>
                <a:cubicBezTo>
                  <a:pt x="79847" y="102332"/>
                  <a:pt x="99120" y="56902"/>
                  <a:pt x="115640" y="2754"/>
                </a:cubicBezTo>
                <a:close/>
                <a:moveTo>
                  <a:pt x="1590638" y="1377"/>
                </a:moveTo>
                <a:lnTo>
                  <a:pt x="1609911" y="1377"/>
                </a:lnTo>
                <a:lnTo>
                  <a:pt x="1609911" y="27534"/>
                </a:lnTo>
                <a:lnTo>
                  <a:pt x="1718667" y="27534"/>
                </a:lnTo>
                <a:lnTo>
                  <a:pt x="1718667" y="48184"/>
                </a:lnTo>
                <a:lnTo>
                  <a:pt x="1609911" y="48184"/>
                </a:lnTo>
                <a:lnTo>
                  <a:pt x="1609911" y="72963"/>
                </a:lnTo>
                <a:lnTo>
                  <a:pt x="1685627" y="72963"/>
                </a:lnTo>
                <a:lnTo>
                  <a:pt x="1685627" y="243669"/>
                </a:lnTo>
                <a:lnTo>
                  <a:pt x="1722797" y="243669"/>
                </a:lnTo>
                <a:lnTo>
                  <a:pt x="1722797" y="265696"/>
                </a:lnTo>
                <a:lnTo>
                  <a:pt x="1477752" y="265696"/>
                </a:lnTo>
                <a:lnTo>
                  <a:pt x="1477752" y="243669"/>
                </a:lnTo>
                <a:lnTo>
                  <a:pt x="1514922" y="243669"/>
                </a:lnTo>
                <a:lnTo>
                  <a:pt x="1514922" y="72963"/>
                </a:lnTo>
                <a:lnTo>
                  <a:pt x="1590638" y="72963"/>
                </a:lnTo>
                <a:lnTo>
                  <a:pt x="1590638" y="48184"/>
                </a:lnTo>
                <a:lnTo>
                  <a:pt x="1483259" y="48184"/>
                </a:lnTo>
                <a:lnTo>
                  <a:pt x="1483259" y="27534"/>
                </a:lnTo>
                <a:lnTo>
                  <a:pt x="1590638" y="27534"/>
                </a:lnTo>
                <a:close/>
                <a:moveTo>
                  <a:pt x="3664558" y="0"/>
                </a:moveTo>
                <a:cubicBezTo>
                  <a:pt x="3665476" y="4589"/>
                  <a:pt x="3666852" y="11932"/>
                  <a:pt x="3668688" y="22027"/>
                </a:cubicBezTo>
                <a:cubicBezTo>
                  <a:pt x="3669606" y="30287"/>
                  <a:pt x="3670523" y="36711"/>
                  <a:pt x="3671441" y="41300"/>
                </a:cubicBezTo>
                <a:lnTo>
                  <a:pt x="3770560" y="41300"/>
                </a:lnTo>
                <a:lnTo>
                  <a:pt x="3770560" y="103250"/>
                </a:lnTo>
                <a:lnTo>
                  <a:pt x="3751287" y="103250"/>
                </a:lnTo>
                <a:lnTo>
                  <a:pt x="3751287" y="63327"/>
                </a:lnTo>
                <a:lnTo>
                  <a:pt x="3565438" y="63327"/>
                </a:lnTo>
                <a:lnTo>
                  <a:pt x="3565438" y="103250"/>
                </a:lnTo>
                <a:lnTo>
                  <a:pt x="3546165" y="103250"/>
                </a:lnTo>
                <a:lnTo>
                  <a:pt x="3546165" y="41300"/>
                </a:lnTo>
                <a:lnTo>
                  <a:pt x="3652168" y="41300"/>
                </a:lnTo>
                <a:cubicBezTo>
                  <a:pt x="3649414" y="27534"/>
                  <a:pt x="3646661" y="14685"/>
                  <a:pt x="3643908" y="27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800" spc="200" dirty="0">
              <a:solidFill>
                <a:schemeClr val="bg1"/>
              </a:solidFill>
              <a:latin typeface="方正兰亭黑长简体" panose="02000000000000000000" pitchFamily="2" charset="-122"/>
              <a:ea typeface="方正兰亭黑长简体" panose="02000000000000000000" pitchFamily="2" charset="-122"/>
            </a:endParaRPr>
          </a:p>
        </p:txBody>
      </p:sp>
      <p:sp>
        <p:nvSpPr>
          <p:cNvPr id="59" name="自由线条-24_矢量">
            <a:extLst>
              <a:ext uri="{FF2B5EF4-FFF2-40B4-BE49-F238E27FC236}">
                <a16:creationId xmlns:a16="http://schemas.microsoft.com/office/drawing/2014/main" id="{9DD1A138-4541-4630-BB32-DE3B7233E113}"/>
              </a:ext>
            </a:extLst>
          </p:cNvPr>
          <p:cNvSpPr txBox="1"/>
          <p:nvPr/>
        </p:nvSpPr>
        <p:spPr>
          <a:xfrm>
            <a:off x="5394178" y="2570742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1" name="自由线条-25_矢量">
            <a:extLst>
              <a:ext uri="{FF2B5EF4-FFF2-40B4-BE49-F238E27FC236}">
                <a16:creationId xmlns:a16="http://schemas.microsoft.com/office/drawing/2014/main" id="{CC369CD6-D3B4-4149-A2E0-8AE0C7E448CC}"/>
              </a:ext>
            </a:extLst>
          </p:cNvPr>
          <p:cNvSpPr txBox="1"/>
          <p:nvPr/>
        </p:nvSpPr>
        <p:spPr>
          <a:xfrm rot="10800000">
            <a:off x="11095290" y="4016658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3" name="自由线条-39_矢量">
            <a:extLst>
              <a:ext uri="{FF2B5EF4-FFF2-40B4-BE49-F238E27FC236}">
                <a16:creationId xmlns:a16="http://schemas.microsoft.com/office/drawing/2014/main" id="{9AD6E8A1-ECE6-4B7B-BA8D-384341E20997}"/>
              </a:ext>
            </a:extLst>
          </p:cNvPr>
          <p:cNvSpPr txBox="1"/>
          <p:nvPr/>
        </p:nvSpPr>
        <p:spPr>
          <a:xfrm>
            <a:off x="5329249" y="5688781"/>
            <a:ext cx="1520354" cy="242106"/>
          </a:xfrm>
          <a:custGeom>
            <a:avLst/>
            <a:gdLst>
              <a:gd name="connsiteX0" fmla="*/ 385018 w 1520354"/>
              <a:gd name="connsiteY0" fmla="*/ 204936 h 242106"/>
              <a:gd name="connsiteX1" fmla="*/ 563835 w 1520354"/>
              <a:gd name="connsiteY1" fmla="*/ 204936 h 242106"/>
              <a:gd name="connsiteX2" fmla="*/ 563835 w 1520354"/>
              <a:gd name="connsiteY2" fmla="*/ 222014 h 242106"/>
              <a:gd name="connsiteX3" fmla="*/ 385018 w 1520354"/>
              <a:gd name="connsiteY3" fmla="*/ 222014 h 242106"/>
              <a:gd name="connsiteX4" fmla="*/ 829307 w 1520354"/>
              <a:gd name="connsiteY4" fmla="*/ 193886 h 242106"/>
              <a:gd name="connsiteX5" fmla="*/ 845381 w 1520354"/>
              <a:gd name="connsiteY5" fmla="*/ 233065 h 242106"/>
              <a:gd name="connsiteX6" fmla="*/ 831317 w 1520354"/>
              <a:gd name="connsiteY6" fmla="*/ 238088 h 242106"/>
              <a:gd name="connsiteX7" fmla="*/ 821271 w 1520354"/>
              <a:gd name="connsiteY7" fmla="*/ 211968 h 242106"/>
              <a:gd name="connsiteX8" fmla="*/ 816248 w 1520354"/>
              <a:gd name="connsiteY8" fmla="*/ 197904 h 242106"/>
              <a:gd name="connsiteX9" fmla="*/ 873509 w 1520354"/>
              <a:gd name="connsiteY9" fmla="*/ 192881 h 242106"/>
              <a:gd name="connsiteX10" fmla="*/ 886569 w 1520354"/>
              <a:gd name="connsiteY10" fmla="*/ 217996 h 242106"/>
              <a:gd name="connsiteX11" fmla="*/ 892597 w 1520354"/>
              <a:gd name="connsiteY11" fmla="*/ 231055 h 242106"/>
              <a:gd name="connsiteX12" fmla="*/ 878532 w 1520354"/>
              <a:gd name="connsiteY12" fmla="*/ 236078 h 242106"/>
              <a:gd name="connsiteX13" fmla="*/ 860450 w 1520354"/>
              <a:gd name="connsiteY13" fmla="*/ 196899 h 242106"/>
              <a:gd name="connsiteX14" fmla="*/ 787115 w 1520354"/>
              <a:gd name="connsiteY14" fmla="*/ 191876 h 242106"/>
              <a:gd name="connsiteX15" fmla="*/ 801179 w 1520354"/>
              <a:gd name="connsiteY15" fmla="*/ 196899 h 242106"/>
              <a:gd name="connsiteX16" fmla="*/ 778073 w 1520354"/>
              <a:gd name="connsiteY16" fmla="*/ 241101 h 242106"/>
              <a:gd name="connsiteX17" fmla="*/ 764009 w 1520354"/>
              <a:gd name="connsiteY17" fmla="*/ 234069 h 242106"/>
              <a:gd name="connsiteX18" fmla="*/ 768028 w 1520354"/>
              <a:gd name="connsiteY18" fmla="*/ 227037 h 242106"/>
              <a:gd name="connsiteX19" fmla="*/ 787115 w 1520354"/>
              <a:gd name="connsiteY19" fmla="*/ 191876 h 242106"/>
              <a:gd name="connsiteX20" fmla="*/ 920725 w 1520354"/>
              <a:gd name="connsiteY20" fmla="*/ 189867 h 242106"/>
              <a:gd name="connsiteX21" fmla="*/ 926753 w 1520354"/>
              <a:gd name="connsiteY21" fmla="*/ 200918 h 242106"/>
              <a:gd name="connsiteX22" fmla="*/ 943831 w 1520354"/>
              <a:gd name="connsiteY22" fmla="*/ 231055 h 242106"/>
              <a:gd name="connsiteX23" fmla="*/ 928762 w 1520354"/>
              <a:gd name="connsiteY23" fmla="*/ 238088 h 242106"/>
              <a:gd name="connsiteX24" fmla="*/ 911684 w 1520354"/>
              <a:gd name="connsiteY24" fmla="*/ 203932 h 242106"/>
              <a:gd name="connsiteX25" fmla="*/ 907666 w 1520354"/>
              <a:gd name="connsiteY25" fmla="*/ 194890 h 242106"/>
              <a:gd name="connsiteX26" fmla="*/ 1211312 w 1520354"/>
              <a:gd name="connsiteY26" fmla="*/ 166762 h 242106"/>
              <a:gd name="connsiteX27" fmla="*/ 1211312 w 1520354"/>
              <a:gd name="connsiteY27" fmla="*/ 191876 h 242106"/>
              <a:gd name="connsiteX28" fmla="*/ 1262546 w 1520354"/>
              <a:gd name="connsiteY28" fmla="*/ 191876 h 242106"/>
              <a:gd name="connsiteX29" fmla="*/ 1262546 w 1520354"/>
              <a:gd name="connsiteY29" fmla="*/ 166762 h 242106"/>
              <a:gd name="connsiteX30" fmla="*/ 601638 w 1520354"/>
              <a:gd name="connsiteY30" fmla="*/ 162743 h 242106"/>
              <a:gd name="connsiteX31" fmla="*/ 727211 w 1520354"/>
              <a:gd name="connsiteY31" fmla="*/ 162743 h 242106"/>
              <a:gd name="connsiteX32" fmla="*/ 727211 w 1520354"/>
              <a:gd name="connsiteY32" fmla="*/ 178817 h 242106"/>
              <a:gd name="connsiteX33" fmla="*/ 676982 w 1520354"/>
              <a:gd name="connsiteY33" fmla="*/ 178817 h 242106"/>
              <a:gd name="connsiteX34" fmla="*/ 676982 w 1520354"/>
              <a:gd name="connsiteY34" fmla="*/ 210964 h 242106"/>
              <a:gd name="connsiteX35" fmla="*/ 652872 w 1520354"/>
              <a:gd name="connsiteY35" fmla="*/ 237083 h 242106"/>
              <a:gd name="connsiteX36" fmla="*/ 629766 w 1520354"/>
              <a:gd name="connsiteY36" fmla="*/ 237083 h 242106"/>
              <a:gd name="connsiteX37" fmla="*/ 626752 w 1520354"/>
              <a:gd name="connsiteY37" fmla="*/ 219000 h 242106"/>
              <a:gd name="connsiteX38" fmla="*/ 650863 w 1520354"/>
              <a:gd name="connsiteY38" fmla="*/ 219000 h 242106"/>
              <a:gd name="connsiteX39" fmla="*/ 662918 w 1520354"/>
              <a:gd name="connsiteY39" fmla="*/ 208954 h 242106"/>
              <a:gd name="connsiteX40" fmla="*/ 662918 w 1520354"/>
              <a:gd name="connsiteY40" fmla="*/ 178817 h 242106"/>
              <a:gd name="connsiteX41" fmla="*/ 601638 w 1520354"/>
              <a:gd name="connsiteY41" fmla="*/ 178817 h 242106"/>
              <a:gd name="connsiteX42" fmla="*/ 1211312 w 1520354"/>
              <a:gd name="connsiteY42" fmla="*/ 128587 h 242106"/>
              <a:gd name="connsiteX43" fmla="*/ 1211312 w 1520354"/>
              <a:gd name="connsiteY43" fmla="*/ 152697 h 242106"/>
              <a:gd name="connsiteX44" fmla="*/ 1262546 w 1520354"/>
              <a:gd name="connsiteY44" fmla="*/ 152697 h 242106"/>
              <a:gd name="connsiteX45" fmla="*/ 1262546 w 1520354"/>
              <a:gd name="connsiteY45" fmla="*/ 128587 h 242106"/>
              <a:gd name="connsiteX46" fmla="*/ 404106 w 1520354"/>
              <a:gd name="connsiteY46" fmla="*/ 128587 h 242106"/>
              <a:gd name="connsiteX47" fmla="*/ 542739 w 1520354"/>
              <a:gd name="connsiteY47" fmla="*/ 128587 h 242106"/>
              <a:gd name="connsiteX48" fmla="*/ 542739 w 1520354"/>
              <a:gd name="connsiteY48" fmla="*/ 147674 h 242106"/>
              <a:gd name="connsiteX49" fmla="*/ 404106 w 1520354"/>
              <a:gd name="connsiteY49" fmla="*/ 147674 h 242106"/>
              <a:gd name="connsiteX50" fmla="*/ 579537 w 1520354"/>
              <a:gd name="connsiteY50" fmla="*/ 124569 h 242106"/>
              <a:gd name="connsiteX51" fmla="*/ 750317 w 1520354"/>
              <a:gd name="connsiteY51" fmla="*/ 124569 h 242106"/>
              <a:gd name="connsiteX52" fmla="*/ 750317 w 1520354"/>
              <a:gd name="connsiteY52" fmla="*/ 169775 h 242106"/>
              <a:gd name="connsiteX53" fmla="*/ 737257 w 1520354"/>
              <a:gd name="connsiteY53" fmla="*/ 169775 h 242106"/>
              <a:gd name="connsiteX54" fmla="*/ 737257 w 1520354"/>
              <a:gd name="connsiteY54" fmla="*/ 141647 h 242106"/>
              <a:gd name="connsiteX55" fmla="*/ 592596 w 1520354"/>
              <a:gd name="connsiteY55" fmla="*/ 141647 h 242106"/>
              <a:gd name="connsiteX56" fmla="*/ 592596 w 1520354"/>
              <a:gd name="connsiteY56" fmla="*/ 169775 h 242106"/>
              <a:gd name="connsiteX57" fmla="*/ 579537 w 1520354"/>
              <a:gd name="connsiteY57" fmla="*/ 169775 h 242106"/>
              <a:gd name="connsiteX58" fmla="*/ 1198252 w 1520354"/>
              <a:gd name="connsiteY58" fmla="*/ 113518 h 242106"/>
              <a:gd name="connsiteX59" fmla="*/ 1274601 w 1520354"/>
              <a:gd name="connsiteY59" fmla="*/ 113518 h 242106"/>
              <a:gd name="connsiteX60" fmla="*/ 1274601 w 1520354"/>
              <a:gd name="connsiteY60" fmla="*/ 205941 h 242106"/>
              <a:gd name="connsiteX61" fmla="*/ 1198252 w 1520354"/>
              <a:gd name="connsiteY61" fmla="*/ 205941 h 242106"/>
              <a:gd name="connsiteX62" fmla="*/ 1160078 w 1520354"/>
              <a:gd name="connsiteY62" fmla="*/ 100459 h 242106"/>
              <a:gd name="connsiteX63" fmla="*/ 1173138 w 1520354"/>
              <a:gd name="connsiteY63" fmla="*/ 100459 h 242106"/>
              <a:gd name="connsiteX64" fmla="*/ 1173138 w 1520354"/>
              <a:gd name="connsiteY64" fmla="*/ 240097 h 242106"/>
              <a:gd name="connsiteX65" fmla="*/ 1160078 w 1520354"/>
              <a:gd name="connsiteY65" fmla="*/ 240097 h 242106"/>
              <a:gd name="connsiteX66" fmla="*/ 1210308 w 1520354"/>
              <a:gd name="connsiteY66" fmla="*/ 77353 h 242106"/>
              <a:gd name="connsiteX67" fmla="*/ 1314785 w 1520354"/>
              <a:gd name="connsiteY67" fmla="*/ 77353 h 242106"/>
              <a:gd name="connsiteX68" fmla="*/ 1314785 w 1520354"/>
              <a:gd name="connsiteY68" fmla="*/ 204936 h 242106"/>
              <a:gd name="connsiteX69" fmla="*/ 1291679 w 1520354"/>
              <a:gd name="connsiteY69" fmla="*/ 239092 h 242106"/>
              <a:gd name="connsiteX70" fmla="*/ 1269578 w 1520354"/>
              <a:gd name="connsiteY70" fmla="*/ 239092 h 242106"/>
              <a:gd name="connsiteX71" fmla="*/ 1268574 w 1520354"/>
              <a:gd name="connsiteY71" fmla="*/ 230051 h 242106"/>
              <a:gd name="connsiteX72" fmla="*/ 1266565 w 1520354"/>
              <a:gd name="connsiteY72" fmla="*/ 221010 h 242106"/>
              <a:gd name="connsiteX73" fmla="*/ 1289670 w 1520354"/>
              <a:gd name="connsiteY73" fmla="*/ 222014 h 242106"/>
              <a:gd name="connsiteX74" fmla="*/ 1301725 w 1520354"/>
              <a:gd name="connsiteY74" fmla="*/ 204936 h 242106"/>
              <a:gd name="connsiteX75" fmla="*/ 1301725 w 1520354"/>
              <a:gd name="connsiteY75" fmla="*/ 92422 h 242106"/>
              <a:gd name="connsiteX76" fmla="*/ 1210308 w 1520354"/>
              <a:gd name="connsiteY76" fmla="*/ 92422 h 242106"/>
              <a:gd name="connsiteX77" fmla="*/ 618716 w 1520354"/>
              <a:gd name="connsiteY77" fmla="*/ 73335 h 242106"/>
              <a:gd name="connsiteX78" fmla="*/ 618716 w 1520354"/>
              <a:gd name="connsiteY78" fmla="*/ 92422 h 242106"/>
              <a:gd name="connsiteX79" fmla="*/ 711138 w 1520354"/>
              <a:gd name="connsiteY79" fmla="*/ 92422 h 242106"/>
              <a:gd name="connsiteX80" fmla="*/ 711138 w 1520354"/>
              <a:gd name="connsiteY80" fmla="*/ 73335 h 242106"/>
              <a:gd name="connsiteX81" fmla="*/ 1180170 w 1520354"/>
              <a:gd name="connsiteY81" fmla="*/ 65298 h 242106"/>
              <a:gd name="connsiteX82" fmla="*/ 1202271 w 1520354"/>
              <a:gd name="connsiteY82" fmla="*/ 94431 h 242106"/>
              <a:gd name="connsiteX83" fmla="*/ 1189211 w 1520354"/>
              <a:gd name="connsiteY83" fmla="*/ 103473 h 242106"/>
              <a:gd name="connsiteX84" fmla="*/ 1169119 w 1520354"/>
              <a:gd name="connsiteY84" fmla="*/ 73335 h 242106"/>
              <a:gd name="connsiteX85" fmla="*/ 605656 w 1520354"/>
              <a:gd name="connsiteY85" fmla="*/ 58266 h 242106"/>
              <a:gd name="connsiteX86" fmla="*/ 724198 w 1520354"/>
              <a:gd name="connsiteY86" fmla="*/ 58266 h 242106"/>
              <a:gd name="connsiteX87" fmla="*/ 724198 w 1520354"/>
              <a:gd name="connsiteY87" fmla="*/ 107491 h 242106"/>
              <a:gd name="connsiteX88" fmla="*/ 605656 w 1520354"/>
              <a:gd name="connsiteY88" fmla="*/ 107491 h 242106"/>
              <a:gd name="connsiteX89" fmla="*/ 1202271 w 1520354"/>
              <a:gd name="connsiteY89" fmla="*/ 44202 h 242106"/>
              <a:gd name="connsiteX90" fmla="*/ 1218344 w 1520354"/>
              <a:gd name="connsiteY90" fmla="*/ 68312 h 242106"/>
              <a:gd name="connsiteX91" fmla="*/ 1206289 w 1520354"/>
              <a:gd name="connsiteY91" fmla="*/ 74339 h 242106"/>
              <a:gd name="connsiteX92" fmla="*/ 1203275 w 1520354"/>
              <a:gd name="connsiteY92" fmla="*/ 69316 h 242106"/>
              <a:gd name="connsiteX93" fmla="*/ 1190216 w 1520354"/>
              <a:gd name="connsiteY93" fmla="*/ 49225 h 242106"/>
              <a:gd name="connsiteX94" fmla="*/ 1279624 w 1520354"/>
              <a:gd name="connsiteY94" fmla="*/ 43197 h 242106"/>
              <a:gd name="connsiteX95" fmla="*/ 1296702 w 1520354"/>
              <a:gd name="connsiteY95" fmla="*/ 68312 h 242106"/>
              <a:gd name="connsiteX96" fmla="*/ 1283643 w 1520354"/>
              <a:gd name="connsiteY96" fmla="*/ 75344 h 242106"/>
              <a:gd name="connsiteX97" fmla="*/ 1267569 w 1520354"/>
              <a:gd name="connsiteY97" fmla="*/ 49225 h 242106"/>
              <a:gd name="connsiteX98" fmla="*/ 818257 w 1520354"/>
              <a:gd name="connsiteY98" fmla="*/ 41188 h 242106"/>
              <a:gd name="connsiteX99" fmla="*/ 822275 w 1520354"/>
              <a:gd name="connsiteY99" fmla="*/ 47216 h 242106"/>
              <a:gd name="connsiteX100" fmla="*/ 838349 w 1520354"/>
              <a:gd name="connsiteY100" fmla="*/ 75344 h 242106"/>
              <a:gd name="connsiteX101" fmla="*/ 825289 w 1520354"/>
              <a:gd name="connsiteY101" fmla="*/ 81372 h 242106"/>
              <a:gd name="connsiteX102" fmla="*/ 805197 w 1520354"/>
              <a:gd name="connsiteY102" fmla="*/ 46211 h 242106"/>
              <a:gd name="connsiteX103" fmla="*/ 892597 w 1520354"/>
              <a:gd name="connsiteY103" fmla="*/ 40183 h 242106"/>
              <a:gd name="connsiteX104" fmla="*/ 904652 w 1520354"/>
              <a:gd name="connsiteY104" fmla="*/ 46211 h 242106"/>
              <a:gd name="connsiteX105" fmla="*/ 882551 w 1520354"/>
              <a:gd name="connsiteY105" fmla="*/ 82376 h 242106"/>
              <a:gd name="connsiteX106" fmla="*/ 870496 w 1520354"/>
              <a:gd name="connsiteY106" fmla="*/ 75344 h 242106"/>
              <a:gd name="connsiteX107" fmla="*/ 892597 w 1520354"/>
              <a:gd name="connsiteY107" fmla="*/ 40183 h 242106"/>
              <a:gd name="connsiteX108" fmla="*/ 861454 w 1520354"/>
              <a:gd name="connsiteY108" fmla="*/ 31142 h 242106"/>
              <a:gd name="connsiteX109" fmla="*/ 861454 w 1520354"/>
              <a:gd name="connsiteY109" fmla="*/ 91417 h 242106"/>
              <a:gd name="connsiteX110" fmla="*/ 915702 w 1520354"/>
              <a:gd name="connsiteY110" fmla="*/ 91417 h 242106"/>
              <a:gd name="connsiteX111" fmla="*/ 915702 w 1520354"/>
              <a:gd name="connsiteY111" fmla="*/ 31142 h 242106"/>
              <a:gd name="connsiteX112" fmla="*/ 795151 w 1520354"/>
              <a:gd name="connsiteY112" fmla="*/ 31142 h 242106"/>
              <a:gd name="connsiteX113" fmla="*/ 795151 w 1520354"/>
              <a:gd name="connsiteY113" fmla="*/ 91417 h 242106"/>
              <a:gd name="connsiteX114" fmla="*/ 848395 w 1520354"/>
              <a:gd name="connsiteY114" fmla="*/ 91417 h 242106"/>
              <a:gd name="connsiteX115" fmla="*/ 848395 w 1520354"/>
              <a:gd name="connsiteY115" fmla="*/ 31142 h 242106"/>
              <a:gd name="connsiteX116" fmla="*/ 201551 w 1520354"/>
              <a:gd name="connsiteY116" fmla="*/ 24110 h 242106"/>
              <a:gd name="connsiteX117" fmla="*/ 367308 w 1520354"/>
              <a:gd name="connsiteY117" fmla="*/ 24110 h 242106"/>
              <a:gd name="connsiteX118" fmla="*/ 367308 w 1520354"/>
              <a:gd name="connsiteY118" fmla="*/ 42193 h 242106"/>
              <a:gd name="connsiteX119" fmla="*/ 300000 w 1520354"/>
              <a:gd name="connsiteY119" fmla="*/ 42193 h 242106"/>
              <a:gd name="connsiteX120" fmla="*/ 300000 w 1520354"/>
              <a:gd name="connsiteY120" fmla="*/ 106486 h 242106"/>
              <a:gd name="connsiteX121" fmla="*/ 361280 w 1520354"/>
              <a:gd name="connsiteY121" fmla="*/ 106486 h 242106"/>
              <a:gd name="connsiteX122" fmla="*/ 361280 w 1520354"/>
              <a:gd name="connsiteY122" fmla="*/ 124569 h 242106"/>
              <a:gd name="connsiteX123" fmla="*/ 300000 w 1520354"/>
              <a:gd name="connsiteY123" fmla="*/ 124569 h 242106"/>
              <a:gd name="connsiteX124" fmla="*/ 300000 w 1520354"/>
              <a:gd name="connsiteY124" fmla="*/ 207950 h 242106"/>
              <a:gd name="connsiteX125" fmla="*/ 374340 w 1520354"/>
              <a:gd name="connsiteY125" fmla="*/ 207950 h 242106"/>
              <a:gd name="connsiteX126" fmla="*/ 374340 w 1520354"/>
              <a:gd name="connsiteY126" fmla="*/ 225028 h 242106"/>
              <a:gd name="connsiteX127" fmla="*/ 193514 w 1520354"/>
              <a:gd name="connsiteY127" fmla="*/ 225028 h 242106"/>
              <a:gd name="connsiteX128" fmla="*/ 193514 w 1520354"/>
              <a:gd name="connsiteY128" fmla="*/ 207950 h 242106"/>
              <a:gd name="connsiteX129" fmla="*/ 222647 w 1520354"/>
              <a:gd name="connsiteY129" fmla="*/ 207950 h 242106"/>
              <a:gd name="connsiteX130" fmla="*/ 222647 w 1520354"/>
              <a:gd name="connsiteY130" fmla="*/ 77353 h 242106"/>
              <a:gd name="connsiteX131" fmla="*/ 237716 w 1520354"/>
              <a:gd name="connsiteY131" fmla="*/ 77353 h 242106"/>
              <a:gd name="connsiteX132" fmla="*/ 237716 w 1520354"/>
              <a:gd name="connsiteY132" fmla="*/ 207950 h 242106"/>
              <a:gd name="connsiteX133" fmla="*/ 284931 w 1520354"/>
              <a:gd name="connsiteY133" fmla="*/ 207950 h 242106"/>
              <a:gd name="connsiteX134" fmla="*/ 284931 w 1520354"/>
              <a:gd name="connsiteY134" fmla="*/ 42193 h 242106"/>
              <a:gd name="connsiteX135" fmla="*/ 201551 w 1520354"/>
              <a:gd name="connsiteY135" fmla="*/ 42193 h 242106"/>
              <a:gd name="connsiteX136" fmla="*/ 782092 w 1520354"/>
              <a:gd name="connsiteY136" fmla="*/ 14064 h 242106"/>
              <a:gd name="connsiteX137" fmla="*/ 928762 w 1520354"/>
              <a:gd name="connsiteY137" fmla="*/ 14064 h 242106"/>
              <a:gd name="connsiteX138" fmla="*/ 928762 w 1520354"/>
              <a:gd name="connsiteY138" fmla="*/ 107491 h 242106"/>
              <a:gd name="connsiteX139" fmla="*/ 861454 w 1520354"/>
              <a:gd name="connsiteY139" fmla="*/ 107491 h 242106"/>
              <a:gd name="connsiteX140" fmla="*/ 861454 w 1520354"/>
              <a:gd name="connsiteY140" fmla="*/ 129592 h 242106"/>
              <a:gd name="connsiteX141" fmla="*/ 932780 w 1520354"/>
              <a:gd name="connsiteY141" fmla="*/ 129592 h 242106"/>
              <a:gd name="connsiteX142" fmla="*/ 932780 w 1520354"/>
              <a:gd name="connsiteY142" fmla="*/ 145665 h 242106"/>
              <a:gd name="connsiteX143" fmla="*/ 861454 w 1520354"/>
              <a:gd name="connsiteY143" fmla="*/ 145665 h 242106"/>
              <a:gd name="connsiteX144" fmla="*/ 861454 w 1520354"/>
              <a:gd name="connsiteY144" fmla="*/ 169775 h 242106"/>
              <a:gd name="connsiteX145" fmla="*/ 944835 w 1520354"/>
              <a:gd name="connsiteY145" fmla="*/ 169775 h 242106"/>
              <a:gd name="connsiteX146" fmla="*/ 944835 w 1520354"/>
              <a:gd name="connsiteY146" fmla="*/ 185849 h 242106"/>
              <a:gd name="connsiteX147" fmla="*/ 766018 w 1520354"/>
              <a:gd name="connsiteY147" fmla="*/ 185849 h 242106"/>
              <a:gd name="connsiteX148" fmla="*/ 766018 w 1520354"/>
              <a:gd name="connsiteY148" fmla="*/ 169775 h 242106"/>
              <a:gd name="connsiteX149" fmla="*/ 848395 w 1520354"/>
              <a:gd name="connsiteY149" fmla="*/ 169775 h 242106"/>
              <a:gd name="connsiteX150" fmla="*/ 848395 w 1520354"/>
              <a:gd name="connsiteY150" fmla="*/ 145665 h 242106"/>
              <a:gd name="connsiteX151" fmla="*/ 780083 w 1520354"/>
              <a:gd name="connsiteY151" fmla="*/ 145665 h 242106"/>
              <a:gd name="connsiteX152" fmla="*/ 780083 w 1520354"/>
              <a:gd name="connsiteY152" fmla="*/ 129592 h 242106"/>
              <a:gd name="connsiteX153" fmla="*/ 848395 w 1520354"/>
              <a:gd name="connsiteY153" fmla="*/ 129592 h 242106"/>
              <a:gd name="connsiteX154" fmla="*/ 848395 w 1520354"/>
              <a:gd name="connsiteY154" fmla="*/ 107491 h 242106"/>
              <a:gd name="connsiteX155" fmla="*/ 782092 w 1520354"/>
              <a:gd name="connsiteY155" fmla="*/ 107491 h 242106"/>
              <a:gd name="connsiteX156" fmla="*/ 1101179 w 1520354"/>
              <a:gd name="connsiteY156" fmla="*/ 13059 h 242106"/>
              <a:gd name="connsiteX157" fmla="*/ 1114239 w 1520354"/>
              <a:gd name="connsiteY157" fmla="*/ 25115 h 242106"/>
              <a:gd name="connsiteX158" fmla="*/ 1022821 w 1520354"/>
              <a:gd name="connsiteY158" fmla="*/ 89408 h 242106"/>
              <a:gd name="connsiteX159" fmla="*/ 1013780 w 1520354"/>
              <a:gd name="connsiteY159" fmla="*/ 74339 h 242106"/>
              <a:gd name="connsiteX160" fmla="*/ 1101179 w 1520354"/>
              <a:gd name="connsiteY160" fmla="*/ 13059 h 242106"/>
              <a:gd name="connsiteX161" fmla="*/ 1376697 w 1520354"/>
              <a:gd name="connsiteY161" fmla="*/ 3014 h 242106"/>
              <a:gd name="connsiteX162" fmla="*/ 1391766 w 1520354"/>
              <a:gd name="connsiteY162" fmla="*/ 6027 h 242106"/>
              <a:gd name="connsiteX163" fmla="*/ 1372679 w 1520354"/>
              <a:gd name="connsiteY163" fmla="*/ 71326 h 242106"/>
              <a:gd name="connsiteX164" fmla="*/ 1372679 w 1520354"/>
              <a:gd name="connsiteY164" fmla="*/ 186854 h 242106"/>
              <a:gd name="connsiteX165" fmla="*/ 1429941 w 1520354"/>
              <a:gd name="connsiteY165" fmla="*/ 71326 h 242106"/>
              <a:gd name="connsiteX166" fmla="*/ 1387748 w 1520354"/>
              <a:gd name="connsiteY166" fmla="*/ 71326 h 242106"/>
              <a:gd name="connsiteX167" fmla="*/ 1387748 w 1520354"/>
              <a:gd name="connsiteY167" fmla="*/ 53243 h 242106"/>
              <a:gd name="connsiteX168" fmla="*/ 1439987 w 1520354"/>
              <a:gd name="connsiteY168" fmla="*/ 53243 h 242106"/>
              <a:gd name="connsiteX169" fmla="*/ 1439987 w 1520354"/>
              <a:gd name="connsiteY169" fmla="*/ 4018 h 242106"/>
              <a:gd name="connsiteX170" fmla="*/ 1454051 w 1520354"/>
              <a:gd name="connsiteY170" fmla="*/ 4018 h 242106"/>
              <a:gd name="connsiteX171" fmla="*/ 1454051 w 1520354"/>
              <a:gd name="connsiteY171" fmla="*/ 53243 h 242106"/>
              <a:gd name="connsiteX172" fmla="*/ 1510308 w 1520354"/>
              <a:gd name="connsiteY172" fmla="*/ 53243 h 242106"/>
              <a:gd name="connsiteX173" fmla="*/ 1510308 w 1520354"/>
              <a:gd name="connsiteY173" fmla="*/ 71326 h 242106"/>
              <a:gd name="connsiteX174" fmla="*/ 1464097 w 1520354"/>
              <a:gd name="connsiteY174" fmla="*/ 71326 h 242106"/>
              <a:gd name="connsiteX175" fmla="*/ 1520354 w 1520354"/>
              <a:gd name="connsiteY175" fmla="*/ 181831 h 242106"/>
              <a:gd name="connsiteX176" fmla="*/ 1508299 w 1520354"/>
              <a:gd name="connsiteY176" fmla="*/ 197904 h 242106"/>
              <a:gd name="connsiteX177" fmla="*/ 1454051 w 1520354"/>
              <a:gd name="connsiteY177" fmla="*/ 71326 h 242106"/>
              <a:gd name="connsiteX178" fmla="*/ 1454051 w 1520354"/>
              <a:gd name="connsiteY178" fmla="*/ 173794 h 242106"/>
              <a:gd name="connsiteX179" fmla="*/ 1483184 w 1520354"/>
              <a:gd name="connsiteY179" fmla="*/ 173794 h 242106"/>
              <a:gd name="connsiteX180" fmla="*/ 1483184 w 1520354"/>
              <a:gd name="connsiteY180" fmla="*/ 190872 h 242106"/>
              <a:gd name="connsiteX181" fmla="*/ 1454051 w 1520354"/>
              <a:gd name="connsiteY181" fmla="*/ 190872 h 242106"/>
              <a:gd name="connsiteX182" fmla="*/ 1454051 w 1520354"/>
              <a:gd name="connsiteY182" fmla="*/ 240097 h 242106"/>
              <a:gd name="connsiteX183" fmla="*/ 1439987 w 1520354"/>
              <a:gd name="connsiteY183" fmla="*/ 240097 h 242106"/>
              <a:gd name="connsiteX184" fmla="*/ 1439987 w 1520354"/>
              <a:gd name="connsiteY184" fmla="*/ 190872 h 242106"/>
              <a:gd name="connsiteX185" fmla="*/ 1410853 w 1520354"/>
              <a:gd name="connsiteY185" fmla="*/ 190872 h 242106"/>
              <a:gd name="connsiteX186" fmla="*/ 1410853 w 1520354"/>
              <a:gd name="connsiteY186" fmla="*/ 173794 h 242106"/>
              <a:gd name="connsiteX187" fmla="*/ 1439987 w 1520354"/>
              <a:gd name="connsiteY187" fmla="*/ 173794 h 242106"/>
              <a:gd name="connsiteX188" fmla="*/ 1439987 w 1520354"/>
              <a:gd name="connsiteY188" fmla="*/ 71326 h 242106"/>
              <a:gd name="connsiteX189" fmla="*/ 1384734 w 1520354"/>
              <a:gd name="connsiteY189" fmla="*/ 201922 h 242106"/>
              <a:gd name="connsiteX190" fmla="*/ 1372679 w 1520354"/>
              <a:gd name="connsiteY190" fmla="*/ 187858 h 242106"/>
              <a:gd name="connsiteX191" fmla="*/ 1372679 w 1520354"/>
              <a:gd name="connsiteY191" fmla="*/ 240097 h 242106"/>
              <a:gd name="connsiteX192" fmla="*/ 1358615 w 1520354"/>
              <a:gd name="connsiteY192" fmla="*/ 240097 h 242106"/>
              <a:gd name="connsiteX193" fmla="*/ 1358615 w 1520354"/>
              <a:gd name="connsiteY193" fmla="*/ 106486 h 242106"/>
              <a:gd name="connsiteX194" fmla="*/ 1341537 w 1520354"/>
              <a:gd name="connsiteY194" fmla="*/ 140642 h 242106"/>
              <a:gd name="connsiteX195" fmla="*/ 1340532 w 1520354"/>
              <a:gd name="connsiteY195" fmla="*/ 138633 h 242106"/>
              <a:gd name="connsiteX196" fmla="*/ 1334505 w 1520354"/>
              <a:gd name="connsiteY196" fmla="*/ 121555 h 242106"/>
              <a:gd name="connsiteX197" fmla="*/ 1376697 w 1520354"/>
              <a:gd name="connsiteY197" fmla="*/ 3014 h 242106"/>
              <a:gd name="connsiteX198" fmla="*/ 989670 w 1520354"/>
              <a:gd name="connsiteY198" fmla="*/ 3014 h 242106"/>
              <a:gd name="connsiteX199" fmla="*/ 1004739 w 1520354"/>
              <a:gd name="connsiteY199" fmla="*/ 3014 h 242106"/>
              <a:gd name="connsiteX200" fmla="*/ 1004739 w 1520354"/>
              <a:gd name="connsiteY200" fmla="*/ 102468 h 242106"/>
              <a:gd name="connsiteX201" fmla="*/ 1133326 w 1520354"/>
              <a:gd name="connsiteY201" fmla="*/ 102468 h 242106"/>
              <a:gd name="connsiteX202" fmla="*/ 1133326 w 1520354"/>
              <a:gd name="connsiteY202" fmla="*/ 121555 h 242106"/>
              <a:gd name="connsiteX203" fmla="*/ 1051954 w 1520354"/>
              <a:gd name="connsiteY203" fmla="*/ 121555 h 242106"/>
              <a:gd name="connsiteX204" fmla="*/ 1139354 w 1520354"/>
              <a:gd name="connsiteY204" fmla="*/ 212973 h 242106"/>
              <a:gd name="connsiteX205" fmla="*/ 1132322 w 1520354"/>
              <a:gd name="connsiteY205" fmla="*/ 224023 h 242106"/>
              <a:gd name="connsiteX206" fmla="*/ 1127299 w 1520354"/>
              <a:gd name="connsiteY206" fmla="*/ 232060 h 242106"/>
              <a:gd name="connsiteX207" fmla="*/ 1037890 w 1520354"/>
              <a:gd name="connsiteY207" fmla="*/ 121555 h 242106"/>
              <a:gd name="connsiteX208" fmla="*/ 1004739 w 1520354"/>
              <a:gd name="connsiteY208" fmla="*/ 121555 h 242106"/>
              <a:gd name="connsiteX209" fmla="*/ 1004739 w 1520354"/>
              <a:gd name="connsiteY209" fmla="*/ 211968 h 242106"/>
              <a:gd name="connsiteX210" fmla="*/ 1028849 w 1520354"/>
              <a:gd name="connsiteY210" fmla="*/ 196899 h 242106"/>
              <a:gd name="connsiteX211" fmla="*/ 1048941 w 1520354"/>
              <a:gd name="connsiteY211" fmla="*/ 183840 h 242106"/>
              <a:gd name="connsiteX212" fmla="*/ 1049945 w 1520354"/>
              <a:gd name="connsiteY212" fmla="*/ 204936 h 242106"/>
              <a:gd name="connsiteX213" fmla="*/ 1007752 w 1520354"/>
              <a:gd name="connsiteY213" fmla="*/ 229046 h 242106"/>
              <a:gd name="connsiteX214" fmla="*/ 1000720 w 1520354"/>
              <a:gd name="connsiteY214" fmla="*/ 236078 h 242106"/>
              <a:gd name="connsiteX215" fmla="*/ 994693 w 1520354"/>
              <a:gd name="connsiteY215" fmla="*/ 241101 h 242106"/>
              <a:gd name="connsiteX216" fmla="*/ 980628 w 1520354"/>
              <a:gd name="connsiteY216" fmla="*/ 225028 h 242106"/>
              <a:gd name="connsiteX217" fmla="*/ 989670 w 1520354"/>
              <a:gd name="connsiteY217" fmla="*/ 205941 h 242106"/>
              <a:gd name="connsiteX218" fmla="*/ 989670 w 1520354"/>
              <a:gd name="connsiteY218" fmla="*/ 121555 h 242106"/>
              <a:gd name="connsiteX219" fmla="*/ 957523 w 1520354"/>
              <a:gd name="connsiteY219" fmla="*/ 121555 h 242106"/>
              <a:gd name="connsiteX220" fmla="*/ 957523 w 1520354"/>
              <a:gd name="connsiteY220" fmla="*/ 102468 h 242106"/>
              <a:gd name="connsiteX221" fmla="*/ 989670 w 1520354"/>
              <a:gd name="connsiteY221" fmla="*/ 102468 h 242106"/>
              <a:gd name="connsiteX222" fmla="*/ 514610 w 1520354"/>
              <a:gd name="connsiteY222" fmla="*/ 3014 h 242106"/>
              <a:gd name="connsiteX223" fmla="*/ 530684 w 1520354"/>
              <a:gd name="connsiteY223" fmla="*/ 10046 h 242106"/>
              <a:gd name="connsiteX224" fmla="*/ 523652 w 1520354"/>
              <a:gd name="connsiteY224" fmla="*/ 22101 h 242106"/>
              <a:gd name="connsiteX225" fmla="*/ 504565 w 1520354"/>
              <a:gd name="connsiteY225" fmla="*/ 56257 h 242106"/>
              <a:gd name="connsiteX226" fmla="*/ 557808 w 1520354"/>
              <a:gd name="connsiteY226" fmla="*/ 56257 h 242106"/>
              <a:gd name="connsiteX227" fmla="*/ 557808 w 1520354"/>
              <a:gd name="connsiteY227" fmla="*/ 75344 h 242106"/>
              <a:gd name="connsiteX228" fmla="*/ 391046 w 1520354"/>
              <a:gd name="connsiteY228" fmla="*/ 75344 h 242106"/>
              <a:gd name="connsiteX229" fmla="*/ 391046 w 1520354"/>
              <a:gd name="connsiteY229" fmla="*/ 56257 h 242106"/>
              <a:gd name="connsiteX230" fmla="*/ 487486 w 1520354"/>
              <a:gd name="connsiteY230" fmla="*/ 56257 h 242106"/>
              <a:gd name="connsiteX231" fmla="*/ 514610 w 1520354"/>
              <a:gd name="connsiteY231" fmla="*/ 3014 h 242106"/>
              <a:gd name="connsiteX232" fmla="*/ 430225 w 1520354"/>
              <a:gd name="connsiteY232" fmla="*/ 3014 h 242106"/>
              <a:gd name="connsiteX233" fmla="*/ 458353 w 1520354"/>
              <a:gd name="connsiteY233" fmla="*/ 44202 h 242106"/>
              <a:gd name="connsiteX234" fmla="*/ 444289 w 1520354"/>
              <a:gd name="connsiteY234" fmla="*/ 53243 h 242106"/>
              <a:gd name="connsiteX235" fmla="*/ 417165 w 1520354"/>
              <a:gd name="connsiteY235" fmla="*/ 11050 h 242106"/>
              <a:gd name="connsiteX236" fmla="*/ 95436 w 1520354"/>
              <a:gd name="connsiteY236" fmla="*/ 2009 h 242106"/>
              <a:gd name="connsiteX237" fmla="*/ 99454 w 1520354"/>
              <a:gd name="connsiteY237" fmla="*/ 15069 h 242106"/>
              <a:gd name="connsiteX238" fmla="*/ 107491 w 1520354"/>
              <a:gd name="connsiteY238" fmla="*/ 41188 h 242106"/>
              <a:gd name="connsiteX239" fmla="*/ 94431 w 1520354"/>
              <a:gd name="connsiteY239" fmla="*/ 45206 h 242106"/>
              <a:gd name="connsiteX240" fmla="*/ 181831 w 1520354"/>
              <a:gd name="connsiteY240" fmla="*/ 45206 h 242106"/>
              <a:gd name="connsiteX241" fmla="*/ 181831 w 1520354"/>
              <a:gd name="connsiteY241" fmla="*/ 63289 h 242106"/>
              <a:gd name="connsiteX242" fmla="*/ 70321 w 1520354"/>
              <a:gd name="connsiteY242" fmla="*/ 63289 h 242106"/>
              <a:gd name="connsiteX243" fmla="*/ 69317 w 1520354"/>
              <a:gd name="connsiteY243" fmla="*/ 101463 h 242106"/>
              <a:gd name="connsiteX244" fmla="*/ 157721 w 1520354"/>
              <a:gd name="connsiteY244" fmla="*/ 101463 h 242106"/>
              <a:gd name="connsiteX245" fmla="*/ 153702 w 1520354"/>
              <a:gd name="connsiteY245" fmla="*/ 184844 h 242106"/>
              <a:gd name="connsiteX246" fmla="*/ 116532 w 1520354"/>
              <a:gd name="connsiteY246" fmla="*/ 233065 h 242106"/>
              <a:gd name="connsiteX247" fmla="*/ 102468 w 1520354"/>
              <a:gd name="connsiteY247" fmla="*/ 233065 h 242106"/>
              <a:gd name="connsiteX248" fmla="*/ 84386 w 1520354"/>
              <a:gd name="connsiteY248" fmla="*/ 233065 h 242106"/>
              <a:gd name="connsiteX249" fmla="*/ 83381 w 1520354"/>
              <a:gd name="connsiteY249" fmla="*/ 223019 h 242106"/>
              <a:gd name="connsiteX250" fmla="*/ 81372 w 1520354"/>
              <a:gd name="connsiteY250" fmla="*/ 212973 h 242106"/>
              <a:gd name="connsiteX251" fmla="*/ 93427 w 1520354"/>
              <a:gd name="connsiteY251" fmla="*/ 212973 h 242106"/>
              <a:gd name="connsiteX252" fmla="*/ 115528 w 1520354"/>
              <a:gd name="connsiteY252" fmla="*/ 213977 h 242106"/>
              <a:gd name="connsiteX253" fmla="*/ 138633 w 1520354"/>
              <a:gd name="connsiteY253" fmla="*/ 181831 h 242106"/>
              <a:gd name="connsiteX254" fmla="*/ 140643 w 1520354"/>
              <a:gd name="connsiteY254" fmla="*/ 139638 h 242106"/>
              <a:gd name="connsiteX255" fmla="*/ 141647 w 1520354"/>
              <a:gd name="connsiteY255" fmla="*/ 119546 h 242106"/>
              <a:gd name="connsiteX256" fmla="*/ 68312 w 1520354"/>
              <a:gd name="connsiteY256" fmla="*/ 119546 h 242106"/>
              <a:gd name="connsiteX257" fmla="*/ 13060 w 1520354"/>
              <a:gd name="connsiteY257" fmla="*/ 242106 h 242106"/>
              <a:gd name="connsiteX258" fmla="*/ 0 w 1520354"/>
              <a:gd name="connsiteY258" fmla="*/ 227037 h 242106"/>
              <a:gd name="connsiteX259" fmla="*/ 54248 w 1520354"/>
              <a:gd name="connsiteY259" fmla="*/ 113518 h 242106"/>
              <a:gd name="connsiteX260" fmla="*/ 55252 w 1520354"/>
              <a:gd name="connsiteY260" fmla="*/ 63289 h 242106"/>
              <a:gd name="connsiteX261" fmla="*/ 6028 w 1520354"/>
              <a:gd name="connsiteY261" fmla="*/ 63289 h 242106"/>
              <a:gd name="connsiteX262" fmla="*/ 6028 w 1520354"/>
              <a:gd name="connsiteY262" fmla="*/ 45206 h 242106"/>
              <a:gd name="connsiteX263" fmla="*/ 91418 w 1520354"/>
              <a:gd name="connsiteY263" fmla="*/ 45206 h 242106"/>
              <a:gd name="connsiteX264" fmla="*/ 81372 w 1520354"/>
              <a:gd name="connsiteY264" fmla="*/ 11050 h 242106"/>
              <a:gd name="connsiteX265" fmla="*/ 80367 w 1520354"/>
              <a:gd name="connsiteY265" fmla="*/ 6027 h 242106"/>
              <a:gd name="connsiteX266" fmla="*/ 667941 w 1520354"/>
              <a:gd name="connsiteY266" fmla="*/ 1004 h 242106"/>
              <a:gd name="connsiteX267" fmla="*/ 673968 w 1520354"/>
              <a:gd name="connsiteY267" fmla="*/ 25115 h 242106"/>
              <a:gd name="connsiteX268" fmla="*/ 751322 w 1520354"/>
              <a:gd name="connsiteY268" fmla="*/ 25115 h 242106"/>
              <a:gd name="connsiteX269" fmla="*/ 751322 w 1520354"/>
              <a:gd name="connsiteY269" fmla="*/ 41188 h 242106"/>
              <a:gd name="connsiteX270" fmla="*/ 578532 w 1520354"/>
              <a:gd name="connsiteY270" fmla="*/ 41188 h 242106"/>
              <a:gd name="connsiteX271" fmla="*/ 578532 w 1520354"/>
              <a:gd name="connsiteY271" fmla="*/ 25115 h 242106"/>
              <a:gd name="connsiteX272" fmla="*/ 657895 w 1520354"/>
              <a:gd name="connsiteY272" fmla="*/ 25115 h 242106"/>
              <a:gd name="connsiteX273" fmla="*/ 651867 w 1520354"/>
              <a:gd name="connsiteY273" fmla="*/ 4018 h 242106"/>
              <a:gd name="connsiteX274" fmla="*/ 1261542 w 1520354"/>
              <a:gd name="connsiteY274" fmla="*/ 0 h 242106"/>
              <a:gd name="connsiteX275" fmla="*/ 1275606 w 1520354"/>
              <a:gd name="connsiteY275" fmla="*/ 2009 h 242106"/>
              <a:gd name="connsiteX276" fmla="*/ 1271588 w 1520354"/>
              <a:gd name="connsiteY276" fmla="*/ 13059 h 242106"/>
              <a:gd name="connsiteX277" fmla="*/ 1266565 w 1520354"/>
              <a:gd name="connsiteY277" fmla="*/ 25115 h 242106"/>
              <a:gd name="connsiteX278" fmla="*/ 1324831 w 1520354"/>
              <a:gd name="connsiteY278" fmla="*/ 25115 h 242106"/>
              <a:gd name="connsiteX279" fmla="*/ 1324831 w 1520354"/>
              <a:gd name="connsiteY279" fmla="*/ 40183 h 242106"/>
              <a:gd name="connsiteX280" fmla="*/ 1260537 w 1520354"/>
              <a:gd name="connsiteY280" fmla="*/ 40183 h 242106"/>
              <a:gd name="connsiteX281" fmla="*/ 1242454 w 1520354"/>
              <a:gd name="connsiteY281" fmla="*/ 72330 h 242106"/>
              <a:gd name="connsiteX282" fmla="*/ 1229395 w 1520354"/>
              <a:gd name="connsiteY282" fmla="*/ 64294 h 242106"/>
              <a:gd name="connsiteX283" fmla="*/ 1261542 w 1520354"/>
              <a:gd name="connsiteY283" fmla="*/ 0 h 242106"/>
              <a:gd name="connsiteX284" fmla="*/ 1182179 w 1520354"/>
              <a:gd name="connsiteY284" fmla="*/ 0 h 242106"/>
              <a:gd name="connsiteX285" fmla="*/ 1197248 w 1520354"/>
              <a:gd name="connsiteY285" fmla="*/ 2009 h 242106"/>
              <a:gd name="connsiteX286" fmla="*/ 1192225 w 1520354"/>
              <a:gd name="connsiteY286" fmla="*/ 13059 h 242106"/>
              <a:gd name="connsiteX287" fmla="*/ 1187202 w 1520354"/>
              <a:gd name="connsiteY287" fmla="*/ 25115 h 242106"/>
              <a:gd name="connsiteX288" fmla="*/ 1239441 w 1520354"/>
              <a:gd name="connsiteY288" fmla="*/ 25115 h 242106"/>
              <a:gd name="connsiteX289" fmla="*/ 1239441 w 1520354"/>
              <a:gd name="connsiteY289" fmla="*/ 40183 h 242106"/>
              <a:gd name="connsiteX290" fmla="*/ 1179165 w 1520354"/>
              <a:gd name="connsiteY290" fmla="*/ 40183 h 242106"/>
              <a:gd name="connsiteX291" fmla="*/ 1155055 w 1520354"/>
              <a:gd name="connsiteY291" fmla="*/ 77353 h 242106"/>
              <a:gd name="connsiteX292" fmla="*/ 1145009 w 1520354"/>
              <a:gd name="connsiteY292" fmla="*/ 65298 h 242106"/>
              <a:gd name="connsiteX293" fmla="*/ 1182179 w 1520354"/>
              <a:gd name="connsiteY293" fmla="*/ 0 h 24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</a:cxnLst>
            <a:rect l="l" t="t" r="r" b="b"/>
            <a:pathLst>
              <a:path w="1520354" h="242106">
                <a:moveTo>
                  <a:pt x="385018" y="204936"/>
                </a:moveTo>
                <a:lnTo>
                  <a:pt x="563835" y="204936"/>
                </a:lnTo>
                <a:lnTo>
                  <a:pt x="563835" y="222014"/>
                </a:lnTo>
                <a:lnTo>
                  <a:pt x="385018" y="222014"/>
                </a:lnTo>
                <a:close/>
                <a:moveTo>
                  <a:pt x="829307" y="193886"/>
                </a:moveTo>
                <a:cubicBezTo>
                  <a:pt x="834665" y="205941"/>
                  <a:pt x="840023" y="219000"/>
                  <a:pt x="845381" y="233065"/>
                </a:cubicBezTo>
                <a:lnTo>
                  <a:pt x="831317" y="238088"/>
                </a:lnTo>
                <a:cubicBezTo>
                  <a:pt x="829977" y="232730"/>
                  <a:pt x="826629" y="224023"/>
                  <a:pt x="821271" y="211968"/>
                </a:cubicBezTo>
                <a:cubicBezTo>
                  <a:pt x="819262" y="205941"/>
                  <a:pt x="817587" y="201253"/>
                  <a:pt x="816248" y="197904"/>
                </a:cubicBezTo>
                <a:close/>
                <a:moveTo>
                  <a:pt x="873509" y="192881"/>
                </a:moveTo>
                <a:cubicBezTo>
                  <a:pt x="876188" y="197569"/>
                  <a:pt x="880542" y="205941"/>
                  <a:pt x="886569" y="217996"/>
                </a:cubicBezTo>
                <a:cubicBezTo>
                  <a:pt x="889248" y="223354"/>
                  <a:pt x="891257" y="227707"/>
                  <a:pt x="892597" y="231055"/>
                </a:cubicBezTo>
                <a:lnTo>
                  <a:pt x="878532" y="236078"/>
                </a:lnTo>
                <a:cubicBezTo>
                  <a:pt x="873844" y="224023"/>
                  <a:pt x="867817" y="210964"/>
                  <a:pt x="860450" y="196899"/>
                </a:cubicBezTo>
                <a:close/>
                <a:moveTo>
                  <a:pt x="787115" y="191876"/>
                </a:moveTo>
                <a:lnTo>
                  <a:pt x="801179" y="196899"/>
                </a:lnTo>
                <a:cubicBezTo>
                  <a:pt x="789794" y="219000"/>
                  <a:pt x="782092" y="233734"/>
                  <a:pt x="778073" y="241101"/>
                </a:cubicBezTo>
                <a:lnTo>
                  <a:pt x="764009" y="234069"/>
                </a:lnTo>
                <a:cubicBezTo>
                  <a:pt x="764679" y="232730"/>
                  <a:pt x="766018" y="230386"/>
                  <a:pt x="768028" y="227037"/>
                </a:cubicBezTo>
                <a:cubicBezTo>
                  <a:pt x="777404" y="212303"/>
                  <a:pt x="783766" y="200583"/>
                  <a:pt x="787115" y="191876"/>
                </a:cubicBezTo>
                <a:close/>
                <a:moveTo>
                  <a:pt x="920725" y="189867"/>
                </a:moveTo>
                <a:cubicBezTo>
                  <a:pt x="922065" y="191876"/>
                  <a:pt x="924074" y="195560"/>
                  <a:pt x="926753" y="200918"/>
                </a:cubicBezTo>
                <a:cubicBezTo>
                  <a:pt x="934120" y="212303"/>
                  <a:pt x="939812" y="222349"/>
                  <a:pt x="943831" y="231055"/>
                </a:cubicBezTo>
                <a:lnTo>
                  <a:pt x="928762" y="238088"/>
                </a:lnTo>
                <a:cubicBezTo>
                  <a:pt x="926083" y="231390"/>
                  <a:pt x="920390" y="220005"/>
                  <a:pt x="911684" y="203932"/>
                </a:cubicBezTo>
                <a:cubicBezTo>
                  <a:pt x="909675" y="199913"/>
                  <a:pt x="908335" y="196899"/>
                  <a:pt x="907666" y="194890"/>
                </a:cubicBezTo>
                <a:close/>
                <a:moveTo>
                  <a:pt x="1211312" y="166762"/>
                </a:moveTo>
                <a:lnTo>
                  <a:pt x="1211312" y="191876"/>
                </a:lnTo>
                <a:lnTo>
                  <a:pt x="1262546" y="191876"/>
                </a:lnTo>
                <a:lnTo>
                  <a:pt x="1262546" y="166762"/>
                </a:lnTo>
                <a:close/>
                <a:moveTo>
                  <a:pt x="601638" y="162743"/>
                </a:moveTo>
                <a:lnTo>
                  <a:pt x="727211" y="162743"/>
                </a:lnTo>
                <a:lnTo>
                  <a:pt x="727211" y="178817"/>
                </a:lnTo>
                <a:lnTo>
                  <a:pt x="676982" y="178817"/>
                </a:lnTo>
                <a:lnTo>
                  <a:pt x="676982" y="210964"/>
                </a:lnTo>
                <a:cubicBezTo>
                  <a:pt x="677652" y="228377"/>
                  <a:pt x="669615" y="237083"/>
                  <a:pt x="652872" y="237083"/>
                </a:cubicBezTo>
                <a:cubicBezTo>
                  <a:pt x="645505" y="237083"/>
                  <a:pt x="637803" y="237083"/>
                  <a:pt x="629766" y="237083"/>
                </a:cubicBezTo>
                <a:cubicBezTo>
                  <a:pt x="629096" y="231055"/>
                  <a:pt x="628092" y="225028"/>
                  <a:pt x="626752" y="219000"/>
                </a:cubicBezTo>
                <a:cubicBezTo>
                  <a:pt x="634119" y="219000"/>
                  <a:pt x="642156" y="219000"/>
                  <a:pt x="650863" y="219000"/>
                </a:cubicBezTo>
                <a:cubicBezTo>
                  <a:pt x="659569" y="219670"/>
                  <a:pt x="663587" y="216321"/>
                  <a:pt x="662918" y="208954"/>
                </a:cubicBezTo>
                <a:lnTo>
                  <a:pt x="662918" y="178817"/>
                </a:lnTo>
                <a:lnTo>
                  <a:pt x="601638" y="178817"/>
                </a:lnTo>
                <a:close/>
                <a:moveTo>
                  <a:pt x="1211312" y="128587"/>
                </a:moveTo>
                <a:lnTo>
                  <a:pt x="1211312" y="152697"/>
                </a:lnTo>
                <a:lnTo>
                  <a:pt x="1262546" y="152697"/>
                </a:lnTo>
                <a:lnTo>
                  <a:pt x="1262546" y="128587"/>
                </a:lnTo>
                <a:close/>
                <a:moveTo>
                  <a:pt x="404106" y="128587"/>
                </a:moveTo>
                <a:lnTo>
                  <a:pt x="542739" y="128587"/>
                </a:lnTo>
                <a:lnTo>
                  <a:pt x="542739" y="147674"/>
                </a:lnTo>
                <a:lnTo>
                  <a:pt x="404106" y="147674"/>
                </a:lnTo>
                <a:close/>
                <a:moveTo>
                  <a:pt x="579537" y="124569"/>
                </a:moveTo>
                <a:lnTo>
                  <a:pt x="750317" y="124569"/>
                </a:lnTo>
                <a:lnTo>
                  <a:pt x="750317" y="169775"/>
                </a:lnTo>
                <a:lnTo>
                  <a:pt x="737257" y="169775"/>
                </a:lnTo>
                <a:lnTo>
                  <a:pt x="737257" y="141647"/>
                </a:lnTo>
                <a:lnTo>
                  <a:pt x="592596" y="141647"/>
                </a:lnTo>
                <a:lnTo>
                  <a:pt x="592596" y="169775"/>
                </a:lnTo>
                <a:lnTo>
                  <a:pt x="579537" y="169775"/>
                </a:lnTo>
                <a:close/>
                <a:moveTo>
                  <a:pt x="1198252" y="113518"/>
                </a:moveTo>
                <a:lnTo>
                  <a:pt x="1274601" y="113518"/>
                </a:lnTo>
                <a:lnTo>
                  <a:pt x="1274601" y="205941"/>
                </a:lnTo>
                <a:lnTo>
                  <a:pt x="1198252" y="205941"/>
                </a:lnTo>
                <a:close/>
                <a:moveTo>
                  <a:pt x="1160078" y="100459"/>
                </a:moveTo>
                <a:lnTo>
                  <a:pt x="1173138" y="100459"/>
                </a:lnTo>
                <a:lnTo>
                  <a:pt x="1173138" y="240097"/>
                </a:lnTo>
                <a:lnTo>
                  <a:pt x="1160078" y="240097"/>
                </a:lnTo>
                <a:close/>
                <a:moveTo>
                  <a:pt x="1210308" y="77353"/>
                </a:moveTo>
                <a:lnTo>
                  <a:pt x="1314785" y="77353"/>
                </a:lnTo>
                <a:lnTo>
                  <a:pt x="1314785" y="204936"/>
                </a:lnTo>
                <a:cubicBezTo>
                  <a:pt x="1315455" y="229046"/>
                  <a:pt x="1307753" y="240432"/>
                  <a:pt x="1291679" y="239092"/>
                </a:cubicBezTo>
                <a:lnTo>
                  <a:pt x="1269578" y="239092"/>
                </a:lnTo>
                <a:cubicBezTo>
                  <a:pt x="1269578" y="237753"/>
                  <a:pt x="1269243" y="234739"/>
                  <a:pt x="1268574" y="230051"/>
                </a:cubicBezTo>
                <a:cubicBezTo>
                  <a:pt x="1267904" y="225363"/>
                  <a:pt x="1267234" y="222349"/>
                  <a:pt x="1266565" y="221010"/>
                </a:cubicBezTo>
                <a:cubicBezTo>
                  <a:pt x="1269913" y="221679"/>
                  <a:pt x="1277615" y="222014"/>
                  <a:pt x="1289670" y="222014"/>
                </a:cubicBezTo>
                <a:cubicBezTo>
                  <a:pt x="1297707" y="222014"/>
                  <a:pt x="1301725" y="216321"/>
                  <a:pt x="1301725" y="204936"/>
                </a:cubicBezTo>
                <a:lnTo>
                  <a:pt x="1301725" y="92422"/>
                </a:lnTo>
                <a:lnTo>
                  <a:pt x="1210308" y="92422"/>
                </a:lnTo>
                <a:close/>
                <a:moveTo>
                  <a:pt x="618716" y="73335"/>
                </a:moveTo>
                <a:lnTo>
                  <a:pt x="618716" y="92422"/>
                </a:lnTo>
                <a:lnTo>
                  <a:pt x="711138" y="92422"/>
                </a:lnTo>
                <a:lnTo>
                  <a:pt x="711138" y="73335"/>
                </a:lnTo>
                <a:close/>
                <a:moveTo>
                  <a:pt x="1180170" y="65298"/>
                </a:moveTo>
                <a:cubicBezTo>
                  <a:pt x="1186197" y="71995"/>
                  <a:pt x="1193564" y="81706"/>
                  <a:pt x="1202271" y="94431"/>
                </a:cubicBezTo>
                <a:lnTo>
                  <a:pt x="1189211" y="103473"/>
                </a:lnTo>
                <a:cubicBezTo>
                  <a:pt x="1184523" y="96106"/>
                  <a:pt x="1177826" y="86060"/>
                  <a:pt x="1169119" y="73335"/>
                </a:cubicBezTo>
                <a:close/>
                <a:moveTo>
                  <a:pt x="605656" y="58266"/>
                </a:moveTo>
                <a:lnTo>
                  <a:pt x="724198" y="58266"/>
                </a:lnTo>
                <a:lnTo>
                  <a:pt x="724198" y="107491"/>
                </a:lnTo>
                <a:lnTo>
                  <a:pt x="605656" y="107491"/>
                </a:lnTo>
                <a:close/>
                <a:moveTo>
                  <a:pt x="1202271" y="44202"/>
                </a:moveTo>
                <a:cubicBezTo>
                  <a:pt x="1207629" y="49560"/>
                  <a:pt x="1212986" y="57596"/>
                  <a:pt x="1218344" y="68312"/>
                </a:cubicBezTo>
                <a:lnTo>
                  <a:pt x="1206289" y="74339"/>
                </a:lnTo>
                <a:cubicBezTo>
                  <a:pt x="1205619" y="73670"/>
                  <a:pt x="1204615" y="71995"/>
                  <a:pt x="1203275" y="69316"/>
                </a:cubicBezTo>
                <a:cubicBezTo>
                  <a:pt x="1197918" y="61280"/>
                  <a:pt x="1193564" y="54583"/>
                  <a:pt x="1190216" y="49225"/>
                </a:cubicBezTo>
                <a:close/>
                <a:moveTo>
                  <a:pt x="1279624" y="43197"/>
                </a:moveTo>
                <a:cubicBezTo>
                  <a:pt x="1284982" y="50564"/>
                  <a:pt x="1290675" y="58936"/>
                  <a:pt x="1296702" y="68312"/>
                </a:cubicBezTo>
                <a:lnTo>
                  <a:pt x="1283643" y="75344"/>
                </a:lnTo>
                <a:cubicBezTo>
                  <a:pt x="1281633" y="69986"/>
                  <a:pt x="1276276" y="61280"/>
                  <a:pt x="1267569" y="49225"/>
                </a:cubicBezTo>
                <a:close/>
                <a:moveTo>
                  <a:pt x="818257" y="41188"/>
                </a:moveTo>
                <a:cubicBezTo>
                  <a:pt x="818927" y="42527"/>
                  <a:pt x="820266" y="44537"/>
                  <a:pt x="822275" y="47216"/>
                </a:cubicBezTo>
                <a:cubicBezTo>
                  <a:pt x="829642" y="59940"/>
                  <a:pt x="835000" y="69316"/>
                  <a:pt x="838349" y="75344"/>
                </a:cubicBezTo>
                <a:lnTo>
                  <a:pt x="825289" y="81372"/>
                </a:lnTo>
                <a:cubicBezTo>
                  <a:pt x="819262" y="69986"/>
                  <a:pt x="812564" y="58266"/>
                  <a:pt x="805197" y="46211"/>
                </a:cubicBezTo>
                <a:close/>
                <a:moveTo>
                  <a:pt x="892597" y="40183"/>
                </a:moveTo>
                <a:lnTo>
                  <a:pt x="904652" y="46211"/>
                </a:lnTo>
                <a:cubicBezTo>
                  <a:pt x="894606" y="63624"/>
                  <a:pt x="887239" y="75679"/>
                  <a:pt x="882551" y="82376"/>
                </a:cubicBezTo>
                <a:lnTo>
                  <a:pt x="870496" y="75344"/>
                </a:lnTo>
                <a:cubicBezTo>
                  <a:pt x="880542" y="60610"/>
                  <a:pt x="887909" y="48890"/>
                  <a:pt x="892597" y="40183"/>
                </a:cubicBezTo>
                <a:close/>
                <a:moveTo>
                  <a:pt x="861454" y="31142"/>
                </a:moveTo>
                <a:lnTo>
                  <a:pt x="861454" y="91417"/>
                </a:lnTo>
                <a:lnTo>
                  <a:pt x="915702" y="91417"/>
                </a:lnTo>
                <a:lnTo>
                  <a:pt x="915702" y="31142"/>
                </a:lnTo>
                <a:close/>
                <a:moveTo>
                  <a:pt x="795151" y="31142"/>
                </a:moveTo>
                <a:lnTo>
                  <a:pt x="795151" y="91417"/>
                </a:lnTo>
                <a:lnTo>
                  <a:pt x="848395" y="91417"/>
                </a:lnTo>
                <a:lnTo>
                  <a:pt x="848395" y="31142"/>
                </a:lnTo>
                <a:close/>
                <a:moveTo>
                  <a:pt x="201551" y="24110"/>
                </a:moveTo>
                <a:lnTo>
                  <a:pt x="367308" y="24110"/>
                </a:lnTo>
                <a:lnTo>
                  <a:pt x="367308" y="42193"/>
                </a:lnTo>
                <a:lnTo>
                  <a:pt x="300000" y="42193"/>
                </a:lnTo>
                <a:lnTo>
                  <a:pt x="300000" y="106486"/>
                </a:lnTo>
                <a:lnTo>
                  <a:pt x="361280" y="106486"/>
                </a:lnTo>
                <a:lnTo>
                  <a:pt x="361280" y="124569"/>
                </a:lnTo>
                <a:lnTo>
                  <a:pt x="300000" y="124569"/>
                </a:lnTo>
                <a:lnTo>
                  <a:pt x="300000" y="207950"/>
                </a:lnTo>
                <a:lnTo>
                  <a:pt x="374340" y="207950"/>
                </a:lnTo>
                <a:lnTo>
                  <a:pt x="374340" y="225028"/>
                </a:lnTo>
                <a:lnTo>
                  <a:pt x="193514" y="225028"/>
                </a:lnTo>
                <a:lnTo>
                  <a:pt x="193514" y="207950"/>
                </a:lnTo>
                <a:lnTo>
                  <a:pt x="222647" y="207950"/>
                </a:lnTo>
                <a:lnTo>
                  <a:pt x="222647" y="77353"/>
                </a:lnTo>
                <a:lnTo>
                  <a:pt x="237716" y="77353"/>
                </a:lnTo>
                <a:lnTo>
                  <a:pt x="237716" y="207950"/>
                </a:lnTo>
                <a:lnTo>
                  <a:pt x="284931" y="207950"/>
                </a:lnTo>
                <a:lnTo>
                  <a:pt x="284931" y="42193"/>
                </a:lnTo>
                <a:lnTo>
                  <a:pt x="201551" y="42193"/>
                </a:lnTo>
                <a:close/>
                <a:moveTo>
                  <a:pt x="782092" y="14064"/>
                </a:moveTo>
                <a:lnTo>
                  <a:pt x="928762" y="14064"/>
                </a:lnTo>
                <a:lnTo>
                  <a:pt x="928762" y="107491"/>
                </a:lnTo>
                <a:lnTo>
                  <a:pt x="861454" y="107491"/>
                </a:lnTo>
                <a:lnTo>
                  <a:pt x="861454" y="129592"/>
                </a:lnTo>
                <a:lnTo>
                  <a:pt x="932780" y="129592"/>
                </a:lnTo>
                <a:lnTo>
                  <a:pt x="932780" y="145665"/>
                </a:lnTo>
                <a:lnTo>
                  <a:pt x="861454" y="145665"/>
                </a:lnTo>
                <a:lnTo>
                  <a:pt x="861454" y="169775"/>
                </a:lnTo>
                <a:lnTo>
                  <a:pt x="944835" y="169775"/>
                </a:lnTo>
                <a:lnTo>
                  <a:pt x="944835" y="185849"/>
                </a:lnTo>
                <a:lnTo>
                  <a:pt x="766018" y="185849"/>
                </a:lnTo>
                <a:lnTo>
                  <a:pt x="766018" y="169775"/>
                </a:lnTo>
                <a:lnTo>
                  <a:pt x="848395" y="169775"/>
                </a:lnTo>
                <a:lnTo>
                  <a:pt x="848395" y="145665"/>
                </a:lnTo>
                <a:lnTo>
                  <a:pt x="780083" y="145665"/>
                </a:lnTo>
                <a:lnTo>
                  <a:pt x="780083" y="129592"/>
                </a:lnTo>
                <a:lnTo>
                  <a:pt x="848395" y="129592"/>
                </a:lnTo>
                <a:lnTo>
                  <a:pt x="848395" y="107491"/>
                </a:lnTo>
                <a:lnTo>
                  <a:pt x="782092" y="107491"/>
                </a:lnTo>
                <a:close/>
                <a:moveTo>
                  <a:pt x="1101179" y="13059"/>
                </a:moveTo>
                <a:lnTo>
                  <a:pt x="1114239" y="25115"/>
                </a:lnTo>
                <a:cubicBezTo>
                  <a:pt x="1084101" y="51904"/>
                  <a:pt x="1053629" y="73335"/>
                  <a:pt x="1022821" y="89408"/>
                </a:cubicBezTo>
                <a:lnTo>
                  <a:pt x="1013780" y="74339"/>
                </a:lnTo>
                <a:cubicBezTo>
                  <a:pt x="1046597" y="58266"/>
                  <a:pt x="1075730" y="37839"/>
                  <a:pt x="1101179" y="13059"/>
                </a:cubicBezTo>
                <a:close/>
                <a:moveTo>
                  <a:pt x="1376697" y="3014"/>
                </a:moveTo>
                <a:lnTo>
                  <a:pt x="1391766" y="6027"/>
                </a:lnTo>
                <a:cubicBezTo>
                  <a:pt x="1385739" y="30137"/>
                  <a:pt x="1379376" y="51904"/>
                  <a:pt x="1372679" y="71326"/>
                </a:cubicBezTo>
                <a:lnTo>
                  <a:pt x="1372679" y="186854"/>
                </a:lnTo>
                <a:cubicBezTo>
                  <a:pt x="1400808" y="154707"/>
                  <a:pt x="1419895" y="116197"/>
                  <a:pt x="1429941" y="71326"/>
                </a:cubicBezTo>
                <a:lnTo>
                  <a:pt x="1387748" y="71326"/>
                </a:lnTo>
                <a:lnTo>
                  <a:pt x="1387748" y="53243"/>
                </a:lnTo>
                <a:lnTo>
                  <a:pt x="1439987" y="53243"/>
                </a:lnTo>
                <a:lnTo>
                  <a:pt x="1439987" y="4018"/>
                </a:lnTo>
                <a:lnTo>
                  <a:pt x="1454051" y="4018"/>
                </a:lnTo>
                <a:lnTo>
                  <a:pt x="1454051" y="53243"/>
                </a:lnTo>
                <a:lnTo>
                  <a:pt x="1510308" y="53243"/>
                </a:lnTo>
                <a:lnTo>
                  <a:pt x="1510308" y="71326"/>
                </a:lnTo>
                <a:lnTo>
                  <a:pt x="1464097" y="71326"/>
                </a:lnTo>
                <a:cubicBezTo>
                  <a:pt x="1474143" y="116197"/>
                  <a:pt x="1492895" y="153032"/>
                  <a:pt x="1520354" y="181831"/>
                </a:cubicBezTo>
                <a:cubicBezTo>
                  <a:pt x="1517675" y="184509"/>
                  <a:pt x="1513656" y="189867"/>
                  <a:pt x="1508299" y="197904"/>
                </a:cubicBezTo>
                <a:cubicBezTo>
                  <a:pt x="1481510" y="163748"/>
                  <a:pt x="1463427" y="121555"/>
                  <a:pt x="1454051" y="71326"/>
                </a:cubicBezTo>
                <a:lnTo>
                  <a:pt x="1454051" y="173794"/>
                </a:lnTo>
                <a:lnTo>
                  <a:pt x="1483184" y="173794"/>
                </a:lnTo>
                <a:lnTo>
                  <a:pt x="1483184" y="190872"/>
                </a:lnTo>
                <a:lnTo>
                  <a:pt x="1454051" y="190872"/>
                </a:lnTo>
                <a:lnTo>
                  <a:pt x="1454051" y="240097"/>
                </a:lnTo>
                <a:lnTo>
                  <a:pt x="1439987" y="240097"/>
                </a:lnTo>
                <a:lnTo>
                  <a:pt x="1439987" y="190872"/>
                </a:lnTo>
                <a:lnTo>
                  <a:pt x="1410853" y="190872"/>
                </a:lnTo>
                <a:lnTo>
                  <a:pt x="1410853" y="173794"/>
                </a:lnTo>
                <a:lnTo>
                  <a:pt x="1439987" y="173794"/>
                </a:lnTo>
                <a:lnTo>
                  <a:pt x="1439987" y="71326"/>
                </a:lnTo>
                <a:cubicBezTo>
                  <a:pt x="1431280" y="122225"/>
                  <a:pt x="1412863" y="165757"/>
                  <a:pt x="1384734" y="201922"/>
                </a:cubicBezTo>
                <a:cubicBezTo>
                  <a:pt x="1382055" y="197904"/>
                  <a:pt x="1378037" y="193216"/>
                  <a:pt x="1372679" y="187858"/>
                </a:cubicBezTo>
                <a:lnTo>
                  <a:pt x="1372679" y="240097"/>
                </a:lnTo>
                <a:lnTo>
                  <a:pt x="1358615" y="240097"/>
                </a:lnTo>
                <a:lnTo>
                  <a:pt x="1358615" y="106486"/>
                </a:lnTo>
                <a:cubicBezTo>
                  <a:pt x="1353257" y="118541"/>
                  <a:pt x="1347564" y="129927"/>
                  <a:pt x="1341537" y="140642"/>
                </a:cubicBezTo>
                <a:cubicBezTo>
                  <a:pt x="1341537" y="139973"/>
                  <a:pt x="1341202" y="139303"/>
                  <a:pt x="1340532" y="138633"/>
                </a:cubicBezTo>
                <a:cubicBezTo>
                  <a:pt x="1338523" y="129257"/>
                  <a:pt x="1336514" y="123564"/>
                  <a:pt x="1334505" y="121555"/>
                </a:cubicBezTo>
                <a:cubicBezTo>
                  <a:pt x="1353257" y="88739"/>
                  <a:pt x="1367321" y="49225"/>
                  <a:pt x="1376697" y="3014"/>
                </a:cubicBezTo>
                <a:close/>
                <a:moveTo>
                  <a:pt x="989670" y="3014"/>
                </a:moveTo>
                <a:lnTo>
                  <a:pt x="1004739" y="3014"/>
                </a:lnTo>
                <a:lnTo>
                  <a:pt x="1004739" y="102468"/>
                </a:lnTo>
                <a:lnTo>
                  <a:pt x="1133326" y="102468"/>
                </a:lnTo>
                <a:lnTo>
                  <a:pt x="1133326" y="121555"/>
                </a:lnTo>
                <a:lnTo>
                  <a:pt x="1051954" y="121555"/>
                </a:lnTo>
                <a:cubicBezTo>
                  <a:pt x="1066019" y="165757"/>
                  <a:pt x="1095152" y="196230"/>
                  <a:pt x="1139354" y="212973"/>
                </a:cubicBezTo>
                <a:cubicBezTo>
                  <a:pt x="1137345" y="214982"/>
                  <a:pt x="1135001" y="218665"/>
                  <a:pt x="1132322" y="224023"/>
                </a:cubicBezTo>
                <a:cubicBezTo>
                  <a:pt x="1130312" y="227372"/>
                  <a:pt x="1128638" y="230051"/>
                  <a:pt x="1127299" y="232060"/>
                </a:cubicBezTo>
                <a:cubicBezTo>
                  <a:pt x="1082427" y="209289"/>
                  <a:pt x="1052624" y="172454"/>
                  <a:pt x="1037890" y="121555"/>
                </a:cubicBezTo>
                <a:lnTo>
                  <a:pt x="1004739" y="121555"/>
                </a:lnTo>
                <a:lnTo>
                  <a:pt x="1004739" y="211968"/>
                </a:lnTo>
                <a:cubicBezTo>
                  <a:pt x="1009427" y="209289"/>
                  <a:pt x="1017463" y="204266"/>
                  <a:pt x="1028849" y="196899"/>
                </a:cubicBezTo>
                <a:cubicBezTo>
                  <a:pt x="1036886" y="191542"/>
                  <a:pt x="1043583" y="187188"/>
                  <a:pt x="1048941" y="183840"/>
                </a:cubicBezTo>
                <a:cubicBezTo>
                  <a:pt x="1048941" y="189867"/>
                  <a:pt x="1049275" y="196899"/>
                  <a:pt x="1049945" y="204936"/>
                </a:cubicBezTo>
                <a:cubicBezTo>
                  <a:pt x="1035881" y="212303"/>
                  <a:pt x="1021817" y="220340"/>
                  <a:pt x="1007752" y="229046"/>
                </a:cubicBezTo>
                <a:cubicBezTo>
                  <a:pt x="1006413" y="230386"/>
                  <a:pt x="1004069" y="232730"/>
                  <a:pt x="1000720" y="236078"/>
                </a:cubicBezTo>
                <a:cubicBezTo>
                  <a:pt x="997372" y="238757"/>
                  <a:pt x="995362" y="240432"/>
                  <a:pt x="994693" y="241101"/>
                </a:cubicBezTo>
                <a:lnTo>
                  <a:pt x="980628" y="225028"/>
                </a:lnTo>
                <a:cubicBezTo>
                  <a:pt x="987326" y="218331"/>
                  <a:pt x="990339" y="211968"/>
                  <a:pt x="989670" y="205941"/>
                </a:cubicBezTo>
                <a:lnTo>
                  <a:pt x="989670" y="121555"/>
                </a:lnTo>
                <a:lnTo>
                  <a:pt x="957523" y="121555"/>
                </a:lnTo>
                <a:lnTo>
                  <a:pt x="957523" y="102468"/>
                </a:lnTo>
                <a:lnTo>
                  <a:pt x="989670" y="102468"/>
                </a:lnTo>
                <a:close/>
                <a:moveTo>
                  <a:pt x="514610" y="3014"/>
                </a:moveTo>
                <a:lnTo>
                  <a:pt x="530684" y="10046"/>
                </a:lnTo>
                <a:cubicBezTo>
                  <a:pt x="529344" y="12725"/>
                  <a:pt x="527000" y="16743"/>
                  <a:pt x="523652" y="22101"/>
                </a:cubicBezTo>
                <a:cubicBezTo>
                  <a:pt x="518964" y="32147"/>
                  <a:pt x="512601" y="43532"/>
                  <a:pt x="504565" y="56257"/>
                </a:cubicBezTo>
                <a:lnTo>
                  <a:pt x="557808" y="56257"/>
                </a:lnTo>
                <a:lnTo>
                  <a:pt x="557808" y="75344"/>
                </a:lnTo>
                <a:lnTo>
                  <a:pt x="391046" y="75344"/>
                </a:lnTo>
                <a:lnTo>
                  <a:pt x="391046" y="56257"/>
                </a:lnTo>
                <a:lnTo>
                  <a:pt x="487486" y="56257"/>
                </a:lnTo>
                <a:cubicBezTo>
                  <a:pt x="497532" y="38844"/>
                  <a:pt x="506574" y="21096"/>
                  <a:pt x="514610" y="3014"/>
                </a:cubicBezTo>
                <a:close/>
                <a:moveTo>
                  <a:pt x="430225" y="3014"/>
                </a:moveTo>
                <a:cubicBezTo>
                  <a:pt x="438931" y="14399"/>
                  <a:pt x="448308" y="28128"/>
                  <a:pt x="458353" y="44202"/>
                </a:cubicBezTo>
                <a:lnTo>
                  <a:pt x="444289" y="53243"/>
                </a:lnTo>
                <a:cubicBezTo>
                  <a:pt x="434243" y="36500"/>
                  <a:pt x="425202" y="22436"/>
                  <a:pt x="417165" y="11050"/>
                </a:cubicBezTo>
                <a:close/>
                <a:moveTo>
                  <a:pt x="95436" y="2009"/>
                </a:moveTo>
                <a:cubicBezTo>
                  <a:pt x="96106" y="4688"/>
                  <a:pt x="97445" y="9041"/>
                  <a:pt x="99454" y="15069"/>
                </a:cubicBezTo>
                <a:cubicBezTo>
                  <a:pt x="102133" y="25784"/>
                  <a:pt x="104812" y="34491"/>
                  <a:pt x="107491" y="41188"/>
                </a:cubicBezTo>
                <a:lnTo>
                  <a:pt x="94431" y="45206"/>
                </a:lnTo>
                <a:lnTo>
                  <a:pt x="181831" y="45206"/>
                </a:lnTo>
                <a:lnTo>
                  <a:pt x="181831" y="63289"/>
                </a:lnTo>
                <a:lnTo>
                  <a:pt x="70321" y="63289"/>
                </a:lnTo>
                <a:cubicBezTo>
                  <a:pt x="70321" y="76014"/>
                  <a:pt x="69986" y="88739"/>
                  <a:pt x="69317" y="101463"/>
                </a:cubicBezTo>
                <a:lnTo>
                  <a:pt x="157721" y="101463"/>
                </a:lnTo>
                <a:cubicBezTo>
                  <a:pt x="156381" y="133610"/>
                  <a:pt x="155042" y="161404"/>
                  <a:pt x="153702" y="184844"/>
                </a:cubicBezTo>
                <a:cubicBezTo>
                  <a:pt x="152363" y="218331"/>
                  <a:pt x="139973" y="234404"/>
                  <a:pt x="116532" y="233065"/>
                </a:cubicBezTo>
                <a:cubicBezTo>
                  <a:pt x="113184" y="233065"/>
                  <a:pt x="108496" y="233065"/>
                  <a:pt x="102468" y="233065"/>
                </a:cubicBezTo>
                <a:cubicBezTo>
                  <a:pt x="94431" y="233734"/>
                  <a:pt x="88404" y="233734"/>
                  <a:pt x="84386" y="233065"/>
                </a:cubicBezTo>
                <a:cubicBezTo>
                  <a:pt x="84386" y="231055"/>
                  <a:pt x="84051" y="227707"/>
                  <a:pt x="83381" y="223019"/>
                </a:cubicBezTo>
                <a:cubicBezTo>
                  <a:pt x="82711" y="218331"/>
                  <a:pt x="82042" y="214982"/>
                  <a:pt x="81372" y="212973"/>
                </a:cubicBezTo>
                <a:cubicBezTo>
                  <a:pt x="83381" y="212973"/>
                  <a:pt x="87399" y="212973"/>
                  <a:pt x="93427" y="212973"/>
                </a:cubicBezTo>
                <a:cubicBezTo>
                  <a:pt x="103473" y="213643"/>
                  <a:pt x="110840" y="213977"/>
                  <a:pt x="115528" y="213977"/>
                </a:cubicBezTo>
                <a:cubicBezTo>
                  <a:pt x="130262" y="215987"/>
                  <a:pt x="137964" y="205271"/>
                  <a:pt x="138633" y="181831"/>
                </a:cubicBezTo>
                <a:cubicBezTo>
                  <a:pt x="139303" y="172454"/>
                  <a:pt x="139973" y="158390"/>
                  <a:pt x="140643" y="139638"/>
                </a:cubicBezTo>
                <a:cubicBezTo>
                  <a:pt x="141312" y="130931"/>
                  <a:pt x="141647" y="124234"/>
                  <a:pt x="141647" y="119546"/>
                </a:cubicBezTo>
                <a:lnTo>
                  <a:pt x="68312" y="119546"/>
                </a:lnTo>
                <a:cubicBezTo>
                  <a:pt x="66973" y="170445"/>
                  <a:pt x="48555" y="211299"/>
                  <a:pt x="13060" y="242106"/>
                </a:cubicBezTo>
                <a:cubicBezTo>
                  <a:pt x="9041" y="237418"/>
                  <a:pt x="4688" y="232395"/>
                  <a:pt x="0" y="227037"/>
                </a:cubicBezTo>
                <a:cubicBezTo>
                  <a:pt x="34826" y="199578"/>
                  <a:pt x="52908" y="161739"/>
                  <a:pt x="54248" y="113518"/>
                </a:cubicBezTo>
                <a:cubicBezTo>
                  <a:pt x="54918" y="101463"/>
                  <a:pt x="55252" y="84720"/>
                  <a:pt x="55252" y="63289"/>
                </a:cubicBezTo>
                <a:lnTo>
                  <a:pt x="6028" y="63289"/>
                </a:lnTo>
                <a:lnTo>
                  <a:pt x="6028" y="45206"/>
                </a:lnTo>
                <a:lnTo>
                  <a:pt x="91418" y="45206"/>
                </a:lnTo>
                <a:cubicBezTo>
                  <a:pt x="89409" y="37839"/>
                  <a:pt x="86060" y="26454"/>
                  <a:pt x="81372" y="11050"/>
                </a:cubicBezTo>
                <a:cubicBezTo>
                  <a:pt x="82042" y="12390"/>
                  <a:pt x="81707" y="10715"/>
                  <a:pt x="80367" y="6027"/>
                </a:cubicBezTo>
                <a:close/>
                <a:moveTo>
                  <a:pt x="667941" y="1004"/>
                </a:moveTo>
                <a:cubicBezTo>
                  <a:pt x="669950" y="7702"/>
                  <a:pt x="671959" y="15738"/>
                  <a:pt x="673968" y="25115"/>
                </a:cubicBezTo>
                <a:lnTo>
                  <a:pt x="751322" y="25115"/>
                </a:lnTo>
                <a:lnTo>
                  <a:pt x="751322" y="41188"/>
                </a:lnTo>
                <a:lnTo>
                  <a:pt x="578532" y="41188"/>
                </a:lnTo>
                <a:lnTo>
                  <a:pt x="578532" y="25115"/>
                </a:lnTo>
                <a:lnTo>
                  <a:pt x="657895" y="25115"/>
                </a:lnTo>
                <a:cubicBezTo>
                  <a:pt x="655886" y="17078"/>
                  <a:pt x="653876" y="10046"/>
                  <a:pt x="651867" y="4018"/>
                </a:cubicBezTo>
                <a:close/>
                <a:moveTo>
                  <a:pt x="1261542" y="0"/>
                </a:moveTo>
                <a:lnTo>
                  <a:pt x="1275606" y="2009"/>
                </a:lnTo>
                <a:cubicBezTo>
                  <a:pt x="1274936" y="4688"/>
                  <a:pt x="1273597" y="8371"/>
                  <a:pt x="1271588" y="13059"/>
                </a:cubicBezTo>
                <a:cubicBezTo>
                  <a:pt x="1269578" y="18417"/>
                  <a:pt x="1267904" y="22436"/>
                  <a:pt x="1266565" y="25115"/>
                </a:cubicBezTo>
                <a:lnTo>
                  <a:pt x="1324831" y="25115"/>
                </a:lnTo>
                <a:lnTo>
                  <a:pt x="1324831" y="40183"/>
                </a:lnTo>
                <a:lnTo>
                  <a:pt x="1260537" y="40183"/>
                </a:lnTo>
                <a:cubicBezTo>
                  <a:pt x="1254509" y="51569"/>
                  <a:pt x="1248482" y="62284"/>
                  <a:pt x="1242454" y="72330"/>
                </a:cubicBezTo>
                <a:cubicBezTo>
                  <a:pt x="1238436" y="69651"/>
                  <a:pt x="1234083" y="66972"/>
                  <a:pt x="1229395" y="64294"/>
                </a:cubicBezTo>
                <a:cubicBezTo>
                  <a:pt x="1243459" y="43532"/>
                  <a:pt x="1254175" y="22101"/>
                  <a:pt x="1261542" y="0"/>
                </a:cubicBezTo>
                <a:close/>
                <a:moveTo>
                  <a:pt x="1182179" y="0"/>
                </a:moveTo>
                <a:lnTo>
                  <a:pt x="1197248" y="2009"/>
                </a:lnTo>
                <a:cubicBezTo>
                  <a:pt x="1196578" y="4688"/>
                  <a:pt x="1194904" y="8371"/>
                  <a:pt x="1192225" y="13059"/>
                </a:cubicBezTo>
                <a:cubicBezTo>
                  <a:pt x="1190216" y="18417"/>
                  <a:pt x="1188541" y="22436"/>
                  <a:pt x="1187202" y="25115"/>
                </a:cubicBezTo>
                <a:lnTo>
                  <a:pt x="1239441" y="25115"/>
                </a:lnTo>
                <a:lnTo>
                  <a:pt x="1239441" y="40183"/>
                </a:lnTo>
                <a:lnTo>
                  <a:pt x="1179165" y="40183"/>
                </a:lnTo>
                <a:cubicBezTo>
                  <a:pt x="1171129" y="55587"/>
                  <a:pt x="1163092" y="67977"/>
                  <a:pt x="1155055" y="77353"/>
                </a:cubicBezTo>
                <a:cubicBezTo>
                  <a:pt x="1151037" y="71326"/>
                  <a:pt x="1147688" y="67307"/>
                  <a:pt x="1145009" y="65298"/>
                </a:cubicBezTo>
                <a:cubicBezTo>
                  <a:pt x="1161083" y="43867"/>
                  <a:pt x="1173473" y="22101"/>
                  <a:pt x="118217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endParaRPr lang="zh-CN" altLang="en-US" dirty="0">
              <a:solidFill>
                <a:schemeClr val="tx1"/>
              </a:solidFill>
              <a:latin typeface="方正兰亭黑长简体" panose="02000000000000000000" pitchFamily="2" charset="-122"/>
              <a:ea typeface="方正兰亭黑长简体" panose="02000000000000000000" pitchFamily="2" charset="-122"/>
            </a:endParaRPr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3AD78222-FF6B-448C-A8A2-C20116572C43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  <a:solidFill>
            <a:srgbClr val="FFFFFF"/>
          </a:solidFill>
        </p:grpSpPr>
        <p:sp>
          <p:nvSpPr>
            <p:cNvPr id="48" name="椭圆 47">
              <a:extLst>
                <a:ext uri="{FF2B5EF4-FFF2-40B4-BE49-F238E27FC236}">
                  <a16:creationId xmlns:a16="http://schemas.microsoft.com/office/drawing/2014/main" id="{BB97722C-0EB4-4466-8BD6-3CBCA105392B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grpFill/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椭圆 48">
              <a:extLst>
                <a:ext uri="{FF2B5EF4-FFF2-40B4-BE49-F238E27FC236}">
                  <a16:creationId xmlns:a16="http://schemas.microsoft.com/office/drawing/2014/main" id="{0D8D59A7-9173-4C37-AA3C-7B161BE1D184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grpFill/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217A9B88-A06C-4D16-922B-D820E3CEDA65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  <a:solidFill>
            <a:srgbClr val="FFFFFF"/>
          </a:solidFill>
        </p:grpSpPr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C71AD032-DF9B-46FF-83F2-9699ADCDB160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grpFill/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椭圆 27">
              <a:extLst>
                <a:ext uri="{FF2B5EF4-FFF2-40B4-BE49-F238E27FC236}">
                  <a16:creationId xmlns:a16="http://schemas.microsoft.com/office/drawing/2014/main" id="{CEDB062E-EC53-443D-A870-E77802967D15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grpFill/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5" name="自由线条-40_矢量">
            <a:extLst>
              <a:ext uri="{FF2B5EF4-FFF2-40B4-BE49-F238E27FC236}">
                <a16:creationId xmlns:a16="http://schemas.microsoft.com/office/drawing/2014/main" id="{312519CB-DDAE-46C9-94E5-0C5B447DDBB9}"/>
              </a:ext>
            </a:extLst>
          </p:cNvPr>
          <p:cNvSpPr txBox="1"/>
          <p:nvPr/>
        </p:nvSpPr>
        <p:spPr>
          <a:xfrm>
            <a:off x="9147856" y="5690798"/>
            <a:ext cx="1483296" cy="246125"/>
          </a:xfrm>
          <a:custGeom>
            <a:avLst/>
            <a:gdLst>
              <a:gd name="connsiteX0" fmla="*/ 767619 w 1483296"/>
              <a:gd name="connsiteY0" fmla="*/ 174687 h 246125"/>
              <a:gd name="connsiteX1" fmla="*/ 780455 w 1483296"/>
              <a:gd name="connsiteY1" fmla="*/ 209513 h 246125"/>
              <a:gd name="connsiteX2" fmla="*/ 768735 w 1483296"/>
              <a:gd name="connsiteY2" fmla="*/ 213308 h 246125"/>
              <a:gd name="connsiteX3" fmla="*/ 756680 w 1483296"/>
              <a:gd name="connsiteY3" fmla="*/ 178371 h 246125"/>
              <a:gd name="connsiteX4" fmla="*/ 820862 w 1483296"/>
              <a:gd name="connsiteY4" fmla="*/ 172901 h 246125"/>
              <a:gd name="connsiteX5" fmla="*/ 839168 w 1483296"/>
              <a:gd name="connsiteY5" fmla="*/ 207615 h 246125"/>
              <a:gd name="connsiteX6" fmla="*/ 827782 w 1483296"/>
              <a:gd name="connsiteY6" fmla="*/ 212415 h 246125"/>
              <a:gd name="connsiteX7" fmla="*/ 810370 w 1483296"/>
              <a:gd name="connsiteY7" fmla="*/ 177924 h 246125"/>
              <a:gd name="connsiteX8" fmla="*/ 719398 w 1483296"/>
              <a:gd name="connsiteY8" fmla="*/ 171450 h 246125"/>
              <a:gd name="connsiteX9" fmla="*/ 730114 w 1483296"/>
              <a:gd name="connsiteY9" fmla="*/ 176808 h 246125"/>
              <a:gd name="connsiteX10" fmla="*/ 704330 w 1483296"/>
              <a:gd name="connsiteY10" fmla="*/ 216768 h 246125"/>
              <a:gd name="connsiteX11" fmla="*/ 693614 w 1483296"/>
              <a:gd name="connsiteY11" fmla="*/ 210183 h 246125"/>
              <a:gd name="connsiteX12" fmla="*/ 719398 w 1483296"/>
              <a:gd name="connsiteY12" fmla="*/ 171450 h 246125"/>
              <a:gd name="connsiteX13" fmla="*/ 874217 w 1483296"/>
              <a:gd name="connsiteY13" fmla="*/ 170780 h 246125"/>
              <a:gd name="connsiteX14" fmla="*/ 898662 w 1483296"/>
              <a:gd name="connsiteY14" fmla="*/ 206053 h 246125"/>
              <a:gd name="connsiteX15" fmla="*/ 888058 w 1483296"/>
              <a:gd name="connsiteY15" fmla="*/ 212415 h 246125"/>
              <a:gd name="connsiteX16" fmla="*/ 864283 w 1483296"/>
              <a:gd name="connsiteY16" fmla="*/ 176808 h 246125"/>
              <a:gd name="connsiteX17" fmla="*/ 568040 w 1483296"/>
              <a:gd name="connsiteY17" fmla="*/ 151358 h 246125"/>
              <a:gd name="connsiteX18" fmla="*/ 568040 w 1483296"/>
              <a:gd name="connsiteY18" fmla="*/ 190984 h 246125"/>
              <a:gd name="connsiteX19" fmla="*/ 614028 w 1483296"/>
              <a:gd name="connsiteY19" fmla="*/ 190984 h 246125"/>
              <a:gd name="connsiteX20" fmla="*/ 614028 w 1483296"/>
              <a:gd name="connsiteY20" fmla="*/ 151358 h 246125"/>
              <a:gd name="connsiteX21" fmla="*/ 66303 w 1483296"/>
              <a:gd name="connsiteY21" fmla="*/ 129704 h 246125"/>
              <a:gd name="connsiteX22" fmla="*/ 123900 w 1483296"/>
              <a:gd name="connsiteY22" fmla="*/ 129704 h 246125"/>
              <a:gd name="connsiteX23" fmla="*/ 123900 w 1483296"/>
              <a:gd name="connsiteY23" fmla="*/ 173571 h 246125"/>
              <a:gd name="connsiteX24" fmla="*/ 126579 w 1483296"/>
              <a:gd name="connsiteY24" fmla="*/ 171227 h 246125"/>
              <a:gd name="connsiteX25" fmla="*/ 145108 w 1483296"/>
              <a:gd name="connsiteY25" fmla="*/ 154372 h 246125"/>
              <a:gd name="connsiteX26" fmla="*/ 146894 w 1483296"/>
              <a:gd name="connsiteY26" fmla="*/ 163190 h 246125"/>
              <a:gd name="connsiteX27" fmla="*/ 147675 w 1483296"/>
              <a:gd name="connsiteY27" fmla="*/ 166650 h 246125"/>
              <a:gd name="connsiteX28" fmla="*/ 115640 w 1483296"/>
              <a:gd name="connsiteY28" fmla="*/ 195560 h 246125"/>
              <a:gd name="connsiteX29" fmla="*/ 107492 w 1483296"/>
              <a:gd name="connsiteY29" fmla="*/ 184733 h 246125"/>
              <a:gd name="connsiteX30" fmla="*/ 111845 w 1483296"/>
              <a:gd name="connsiteY30" fmla="*/ 176920 h 246125"/>
              <a:gd name="connsiteX31" fmla="*/ 112961 w 1483296"/>
              <a:gd name="connsiteY31" fmla="*/ 165757 h 246125"/>
              <a:gd name="connsiteX32" fmla="*/ 112961 w 1483296"/>
              <a:gd name="connsiteY32" fmla="*/ 139973 h 246125"/>
              <a:gd name="connsiteX33" fmla="*/ 77242 w 1483296"/>
              <a:gd name="connsiteY33" fmla="*/ 139973 h 246125"/>
              <a:gd name="connsiteX34" fmla="*/ 77242 w 1483296"/>
              <a:gd name="connsiteY34" fmla="*/ 150689 h 246125"/>
              <a:gd name="connsiteX35" fmla="*/ 77354 w 1483296"/>
              <a:gd name="connsiteY35" fmla="*/ 156381 h 246125"/>
              <a:gd name="connsiteX36" fmla="*/ 54137 w 1483296"/>
              <a:gd name="connsiteY36" fmla="*/ 208955 h 246125"/>
              <a:gd name="connsiteX37" fmla="*/ 45765 w 1483296"/>
              <a:gd name="connsiteY37" fmla="*/ 200806 h 246125"/>
              <a:gd name="connsiteX38" fmla="*/ 62508 w 1483296"/>
              <a:gd name="connsiteY38" fmla="*/ 178817 h 246125"/>
              <a:gd name="connsiteX39" fmla="*/ 66303 w 1483296"/>
              <a:gd name="connsiteY39" fmla="*/ 146559 h 246125"/>
              <a:gd name="connsiteX40" fmla="*/ 568040 w 1483296"/>
              <a:gd name="connsiteY40" fmla="*/ 101129 h 246125"/>
              <a:gd name="connsiteX41" fmla="*/ 568040 w 1483296"/>
              <a:gd name="connsiteY41" fmla="*/ 140866 h 246125"/>
              <a:gd name="connsiteX42" fmla="*/ 614028 w 1483296"/>
              <a:gd name="connsiteY42" fmla="*/ 140866 h 246125"/>
              <a:gd name="connsiteX43" fmla="*/ 614028 w 1483296"/>
              <a:gd name="connsiteY43" fmla="*/ 101129 h 246125"/>
              <a:gd name="connsiteX44" fmla="*/ 63066 w 1483296"/>
              <a:gd name="connsiteY44" fmla="*/ 95101 h 246125"/>
              <a:gd name="connsiteX45" fmla="*/ 132160 w 1483296"/>
              <a:gd name="connsiteY45" fmla="*/ 95101 h 246125"/>
              <a:gd name="connsiteX46" fmla="*/ 132160 w 1483296"/>
              <a:gd name="connsiteY46" fmla="*/ 105705 h 246125"/>
              <a:gd name="connsiteX47" fmla="*/ 63066 w 1483296"/>
              <a:gd name="connsiteY47" fmla="*/ 105705 h 246125"/>
              <a:gd name="connsiteX48" fmla="*/ 1206066 w 1483296"/>
              <a:gd name="connsiteY48" fmla="*/ 71884 h 246125"/>
              <a:gd name="connsiteX49" fmla="*/ 1173250 w 1483296"/>
              <a:gd name="connsiteY49" fmla="*/ 87176 h 246125"/>
              <a:gd name="connsiteX50" fmla="*/ 1160860 w 1483296"/>
              <a:gd name="connsiteY50" fmla="*/ 127695 h 246125"/>
              <a:gd name="connsiteX51" fmla="*/ 1172245 w 1483296"/>
              <a:gd name="connsiteY51" fmla="*/ 167041 h 246125"/>
              <a:gd name="connsiteX52" fmla="*/ 1202271 w 1483296"/>
              <a:gd name="connsiteY52" fmla="*/ 181049 h 246125"/>
              <a:gd name="connsiteX53" fmla="*/ 1234028 w 1483296"/>
              <a:gd name="connsiteY53" fmla="*/ 168157 h 246125"/>
              <a:gd name="connsiteX54" fmla="*/ 1245804 w 1483296"/>
              <a:gd name="connsiteY54" fmla="*/ 136624 h 246125"/>
              <a:gd name="connsiteX55" fmla="*/ 1245804 w 1483296"/>
              <a:gd name="connsiteY55" fmla="*/ 112179 h 246125"/>
              <a:gd name="connsiteX56" fmla="*/ 1234809 w 1483296"/>
              <a:gd name="connsiteY56" fmla="*/ 83828 h 246125"/>
              <a:gd name="connsiteX57" fmla="*/ 1206066 w 1483296"/>
              <a:gd name="connsiteY57" fmla="*/ 71884 h 246125"/>
              <a:gd name="connsiteX58" fmla="*/ 373931 w 1483296"/>
              <a:gd name="connsiteY58" fmla="*/ 67308 h 246125"/>
              <a:gd name="connsiteX59" fmla="*/ 386098 w 1483296"/>
              <a:gd name="connsiteY59" fmla="*/ 67308 h 246125"/>
              <a:gd name="connsiteX60" fmla="*/ 384982 w 1483296"/>
              <a:gd name="connsiteY60" fmla="*/ 95883 h 246125"/>
              <a:gd name="connsiteX61" fmla="*/ 446708 w 1483296"/>
              <a:gd name="connsiteY61" fmla="*/ 202146 h 246125"/>
              <a:gd name="connsiteX62" fmla="*/ 437555 w 1483296"/>
              <a:gd name="connsiteY62" fmla="*/ 213085 h 246125"/>
              <a:gd name="connsiteX63" fmla="*/ 380405 w 1483296"/>
              <a:gd name="connsiteY63" fmla="*/ 120997 h 246125"/>
              <a:gd name="connsiteX64" fmla="*/ 315218 w 1483296"/>
              <a:gd name="connsiteY64" fmla="*/ 215652 h 246125"/>
              <a:gd name="connsiteX65" fmla="*/ 306512 w 1483296"/>
              <a:gd name="connsiteY65" fmla="*/ 204713 h 246125"/>
              <a:gd name="connsiteX66" fmla="*/ 372815 w 1483296"/>
              <a:gd name="connsiteY66" fmla="*/ 100682 h 246125"/>
              <a:gd name="connsiteX67" fmla="*/ 373931 w 1483296"/>
              <a:gd name="connsiteY67" fmla="*/ 67308 h 246125"/>
              <a:gd name="connsiteX68" fmla="*/ 1110556 w 1483296"/>
              <a:gd name="connsiteY68" fmla="*/ 64740 h 246125"/>
              <a:gd name="connsiteX69" fmla="*/ 1121606 w 1483296"/>
              <a:gd name="connsiteY69" fmla="*/ 64740 h 246125"/>
              <a:gd name="connsiteX70" fmla="*/ 1121606 w 1483296"/>
              <a:gd name="connsiteY70" fmla="*/ 188193 h 246125"/>
              <a:gd name="connsiteX71" fmla="*/ 1110556 w 1483296"/>
              <a:gd name="connsiteY71" fmla="*/ 188193 h 246125"/>
              <a:gd name="connsiteX72" fmla="*/ 1205843 w 1483296"/>
              <a:gd name="connsiteY72" fmla="*/ 61727 h 246125"/>
              <a:gd name="connsiteX73" fmla="*/ 1245357 w 1483296"/>
              <a:gd name="connsiteY73" fmla="*/ 84274 h 246125"/>
              <a:gd name="connsiteX74" fmla="*/ 1245804 w 1483296"/>
              <a:gd name="connsiteY74" fmla="*/ 84274 h 246125"/>
              <a:gd name="connsiteX75" fmla="*/ 1245804 w 1483296"/>
              <a:gd name="connsiteY75" fmla="*/ 64740 h 246125"/>
              <a:gd name="connsiteX76" fmla="*/ 1256966 w 1483296"/>
              <a:gd name="connsiteY76" fmla="*/ 64740 h 246125"/>
              <a:gd name="connsiteX77" fmla="*/ 1256966 w 1483296"/>
              <a:gd name="connsiteY77" fmla="*/ 179040 h 246125"/>
              <a:gd name="connsiteX78" fmla="*/ 1241729 w 1483296"/>
              <a:gd name="connsiteY78" fmla="*/ 229995 h 246125"/>
              <a:gd name="connsiteX79" fmla="*/ 1194458 w 1483296"/>
              <a:gd name="connsiteY79" fmla="*/ 246125 h 246125"/>
              <a:gd name="connsiteX80" fmla="*/ 1157734 w 1483296"/>
              <a:gd name="connsiteY80" fmla="*/ 236748 h 246125"/>
              <a:gd name="connsiteX81" fmla="*/ 1157734 w 1483296"/>
              <a:gd name="connsiteY81" fmla="*/ 225251 h 246125"/>
              <a:gd name="connsiteX82" fmla="*/ 1194681 w 1483296"/>
              <a:gd name="connsiteY82" fmla="*/ 236079 h 246125"/>
              <a:gd name="connsiteX83" fmla="*/ 1245804 w 1483296"/>
              <a:gd name="connsiteY83" fmla="*/ 182054 h 246125"/>
              <a:gd name="connsiteX84" fmla="*/ 1245804 w 1483296"/>
              <a:gd name="connsiteY84" fmla="*/ 165981 h 246125"/>
              <a:gd name="connsiteX85" fmla="*/ 1245357 w 1483296"/>
              <a:gd name="connsiteY85" fmla="*/ 165981 h 246125"/>
              <a:gd name="connsiteX86" fmla="*/ 1200820 w 1483296"/>
              <a:gd name="connsiteY86" fmla="*/ 191207 h 246125"/>
              <a:gd name="connsiteX87" fmla="*/ 1163650 w 1483296"/>
              <a:gd name="connsiteY87" fmla="*/ 174687 h 246125"/>
              <a:gd name="connsiteX88" fmla="*/ 1149251 w 1483296"/>
              <a:gd name="connsiteY88" fmla="*/ 128588 h 246125"/>
              <a:gd name="connsiteX89" fmla="*/ 1164822 w 1483296"/>
              <a:gd name="connsiteY89" fmla="*/ 80423 h 246125"/>
              <a:gd name="connsiteX90" fmla="*/ 1205843 w 1483296"/>
              <a:gd name="connsiteY90" fmla="*/ 61727 h 246125"/>
              <a:gd name="connsiteX91" fmla="*/ 42305 w 1483296"/>
              <a:gd name="connsiteY91" fmla="*/ 60610 h 246125"/>
              <a:gd name="connsiteX92" fmla="*/ 52797 w 1483296"/>
              <a:gd name="connsiteY92" fmla="*/ 66080 h 246125"/>
              <a:gd name="connsiteX93" fmla="*/ 37282 w 1483296"/>
              <a:gd name="connsiteY93" fmla="*/ 96999 h 246125"/>
              <a:gd name="connsiteX94" fmla="*/ 37282 w 1483296"/>
              <a:gd name="connsiteY94" fmla="*/ 216322 h 246125"/>
              <a:gd name="connsiteX95" fmla="*/ 26231 w 1483296"/>
              <a:gd name="connsiteY95" fmla="*/ 216322 h 246125"/>
              <a:gd name="connsiteX96" fmla="*/ 26231 w 1483296"/>
              <a:gd name="connsiteY96" fmla="*/ 114858 h 246125"/>
              <a:gd name="connsiteX97" fmla="*/ 6140 w 1483296"/>
              <a:gd name="connsiteY97" fmla="*/ 141089 h 246125"/>
              <a:gd name="connsiteX98" fmla="*/ 0 w 1483296"/>
              <a:gd name="connsiteY98" fmla="*/ 129927 h 246125"/>
              <a:gd name="connsiteX99" fmla="*/ 42305 w 1483296"/>
              <a:gd name="connsiteY99" fmla="*/ 60610 h 246125"/>
              <a:gd name="connsiteX100" fmla="*/ 164865 w 1483296"/>
              <a:gd name="connsiteY100" fmla="*/ 54025 h 246125"/>
              <a:gd name="connsiteX101" fmla="*/ 163191 w 1483296"/>
              <a:gd name="connsiteY101" fmla="*/ 58043 h 246125"/>
              <a:gd name="connsiteX102" fmla="*/ 160512 w 1483296"/>
              <a:gd name="connsiteY102" fmla="*/ 64964 h 246125"/>
              <a:gd name="connsiteX103" fmla="*/ 177590 w 1483296"/>
              <a:gd name="connsiteY103" fmla="*/ 144773 h 246125"/>
              <a:gd name="connsiteX104" fmla="*/ 196119 w 1483296"/>
              <a:gd name="connsiteY104" fmla="*/ 54025 h 246125"/>
              <a:gd name="connsiteX105" fmla="*/ 568040 w 1483296"/>
              <a:gd name="connsiteY105" fmla="*/ 51011 h 246125"/>
              <a:gd name="connsiteX106" fmla="*/ 568040 w 1483296"/>
              <a:gd name="connsiteY106" fmla="*/ 90636 h 246125"/>
              <a:gd name="connsiteX107" fmla="*/ 614028 w 1483296"/>
              <a:gd name="connsiteY107" fmla="*/ 90636 h 246125"/>
              <a:gd name="connsiteX108" fmla="*/ 614028 w 1483296"/>
              <a:gd name="connsiteY108" fmla="*/ 51011 h 246125"/>
              <a:gd name="connsiteX109" fmla="*/ 841289 w 1483296"/>
              <a:gd name="connsiteY109" fmla="*/ 34156 h 246125"/>
              <a:gd name="connsiteX110" fmla="*/ 850888 w 1483296"/>
              <a:gd name="connsiteY110" fmla="*/ 40519 h 246125"/>
              <a:gd name="connsiteX111" fmla="*/ 827113 w 1483296"/>
              <a:gd name="connsiteY111" fmla="*/ 69094 h 246125"/>
              <a:gd name="connsiteX112" fmla="*/ 817290 w 1483296"/>
              <a:gd name="connsiteY112" fmla="*/ 62061 h 246125"/>
              <a:gd name="connsiteX113" fmla="*/ 841289 w 1483296"/>
              <a:gd name="connsiteY113" fmla="*/ 34156 h 246125"/>
              <a:gd name="connsiteX114" fmla="*/ 748420 w 1483296"/>
              <a:gd name="connsiteY114" fmla="*/ 34156 h 246125"/>
              <a:gd name="connsiteX115" fmla="*/ 771302 w 1483296"/>
              <a:gd name="connsiteY115" fmla="*/ 62061 h 246125"/>
              <a:gd name="connsiteX116" fmla="*/ 761256 w 1483296"/>
              <a:gd name="connsiteY116" fmla="*/ 68870 h 246125"/>
              <a:gd name="connsiteX117" fmla="*/ 739267 w 1483296"/>
              <a:gd name="connsiteY117" fmla="*/ 40519 h 246125"/>
              <a:gd name="connsiteX118" fmla="*/ 1450703 w 1483296"/>
              <a:gd name="connsiteY118" fmla="*/ 28910 h 246125"/>
              <a:gd name="connsiteX119" fmla="*/ 1450703 w 1483296"/>
              <a:gd name="connsiteY119" fmla="*/ 64740 h 246125"/>
              <a:gd name="connsiteX120" fmla="*/ 1483296 w 1483296"/>
              <a:gd name="connsiteY120" fmla="*/ 64740 h 246125"/>
              <a:gd name="connsiteX121" fmla="*/ 1483296 w 1483296"/>
              <a:gd name="connsiteY121" fmla="*/ 74898 h 246125"/>
              <a:gd name="connsiteX122" fmla="*/ 1450703 w 1483296"/>
              <a:gd name="connsiteY122" fmla="*/ 74898 h 246125"/>
              <a:gd name="connsiteX123" fmla="*/ 1450703 w 1483296"/>
              <a:gd name="connsiteY123" fmla="*/ 156381 h 246125"/>
              <a:gd name="connsiteX124" fmla="*/ 1454721 w 1483296"/>
              <a:gd name="connsiteY124" fmla="*/ 174855 h 246125"/>
              <a:gd name="connsiteX125" fmla="*/ 1468450 w 1483296"/>
              <a:gd name="connsiteY125" fmla="*/ 180603 h 246125"/>
              <a:gd name="connsiteX126" fmla="*/ 1483296 w 1483296"/>
              <a:gd name="connsiteY126" fmla="*/ 176138 h 246125"/>
              <a:gd name="connsiteX127" fmla="*/ 1483296 w 1483296"/>
              <a:gd name="connsiteY127" fmla="*/ 186519 h 246125"/>
              <a:gd name="connsiteX128" fmla="*/ 1466999 w 1483296"/>
              <a:gd name="connsiteY128" fmla="*/ 190649 h 246125"/>
              <a:gd name="connsiteX129" fmla="*/ 1439652 w 1483296"/>
              <a:gd name="connsiteY129" fmla="*/ 157832 h 246125"/>
              <a:gd name="connsiteX130" fmla="*/ 1439652 w 1483296"/>
              <a:gd name="connsiteY130" fmla="*/ 74898 h 246125"/>
              <a:gd name="connsiteX131" fmla="*/ 1417440 w 1483296"/>
              <a:gd name="connsiteY131" fmla="*/ 74898 h 246125"/>
              <a:gd name="connsiteX132" fmla="*/ 1417440 w 1483296"/>
              <a:gd name="connsiteY132" fmla="*/ 64740 h 246125"/>
              <a:gd name="connsiteX133" fmla="*/ 1439652 w 1483296"/>
              <a:gd name="connsiteY133" fmla="*/ 64740 h 246125"/>
              <a:gd name="connsiteX134" fmla="*/ 1439652 w 1483296"/>
              <a:gd name="connsiteY134" fmla="*/ 32705 h 246125"/>
              <a:gd name="connsiteX135" fmla="*/ 1445122 w 1483296"/>
              <a:gd name="connsiteY135" fmla="*/ 30808 h 246125"/>
              <a:gd name="connsiteX136" fmla="*/ 1450703 w 1483296"/>
              <a:gd name="connsiteY136" fmla="*/ 28910 h 246125"/>
              <a:gd name="connsiteX137" fmla="*/ 801217 w 1483296"/>
              <a:gd name="connsiteY137" fmla="*/ 23106 h 246125"/>
              <a:gd name="connsiteX138" fmla="*/ 801217 w 1483296"/>
              <a:gd name="connsiteY138" fmla="*/ 81707 h 246125"/>
              <a:gd name="connsiteX139" fmla="*/ 870980 w 1483296"/>
              <a:gd name="connsiteY139" fmla="*/ 81707 h 246125"/>
              <a:gd name="connsiteX140" fmla="*/ 870980 w 1483296"/>
              <a:gd name="connsiteY140" fmla="*/ 23106 h 246125"/>
              <a:gd name="connsiteX141" fmla="*/ 719622 w 1483296"/>
              <a:gd name="connsiteY141" fmla="*/ 23106 h 246125"/>
              <a:gd name="connsiteX142" fmla="*/ 719622 w 1483296"/>
              <a:gd name="connsiteY142" fmla="*/ 81707 h 246125"/>
              <a:gd name="connsiteX143" fmla="*/ 789385 w 1483296"/>
              <a:gd name="connsiteY143" fmla="*/ 81707 h 246125"/>
              <a:gd name="connsiteX144" fmla="*/ 789385 w 1483296"/>
              <a:gd name="connsiteY144" fmla="*/ 23106 h 246125"/>
              <a:gd name="connsiteX145" fmla="*/ 1116025 w 1483296"/>
              <a:gd name="connsiteY145" fmla="*/ 15292 h 246125"/>
              <a:gd name="connsiteX146" fmla="*/ 1122555 w 1483296"/>
              <a:gd name="connsiteY146" fmla="*/ 17692 h 246125"/>
              <a:gd name="connsiteX147" fmla="*/ 1125402 w 1483296"/>
              <a:gd name="connsiteY147" fmla="*/ 24222 h 246125"/>
              <a:gd name="connsiteX148" fmla="*/ 1122611 w 1483296"/>
              <a:gd name="connsiteY148" fmla="*/ 30863 h 246125"/>
              <a:gd name="connsiteX149" fmla="*/ 1116025 w 1483296"/>
              <a:gd name="connsiteY149" fmla="*/ 33598 h 246125"/>
              <a:gd name="connsiteX150" fmla="*/ 1109607 w 1483296"/>
              <a:gd name="connsiteY150" fmla="*/ 30975 h 246125"/>
              <a:gd name="connsiteX151" fmla="*/ 1106872 w 1483296"/>
              <a:gd name="connsiteY151" fmla="*/ 24222 h 246125"/>
              <a:gd name="connsiteX152" fmla="*/ 1109663 w 1483296"/>
              <a:gd name="connsiteY152" fmla="*/ 17804 h 246125"/>
              <a:gd name="connsiteX153" fmla="*/ 1116025 w 1483296"/>
              <a:gd name="connsiteY153" fmla="*/ 15292 h 246125"/>
              <a:gd name="connsiteX154" fmla="*/ 998712 w 1483296"/>
              <a:gd name="connsiteY154" fmla="*/ 15292 h 246125"/>
              <a:gd name="connsiteX155" fmla="*/ 1010655 w 1483296"/>
              <a:gd name="connsiteY155" fmla="*/ 15292 h 246125"/>
              <a:gd name="connsiteX156" fmla="*/ 1010655 w 1483296"/>
              <a:gd name="connsiteY156" fmla="*/ 177366 h 246125"/>
              <a:gd name="connsiteX157" fmla="*/ 1079972 w 1483296"/>
              <a:gd name="connsiteY157" fmla="*/ 177366 h 246125"/>
              <a:gd name="connsiteX158" fmla="*/ 1079972 w 1483296"/>
              <a:gd name="connsiteY158" fmla="*/ 188193 h 246125"/>
              <a:gd name="connsiteX159" fmla="*/ 998712 w 1483296"/>
              <a:gd name="connsiteY159" fmla="*/ 188193 h 246125"/>
              <a:gd name="connsiteX160" fmla="*/ 464791 w 1483296"/>
              <a:gd name="connsiteY160" fmla="*/ 14734 h 246125"/>
              <a:gd name="connsiteX161" fmla="*/ 541809 w 1483296"/>
              <a:gd name="connsiteY161" fmla="*/ 14734 h 246125"/>
              <a:gd name="connsiteX162" fmla="*/ 541809 w 1483296"/>
              <a:gd name="connsiteY162" fmla="*/ 25226 h 246125"/>
              <a:gd name="connsiteX163" fmla="*/ 520043 w 1483296"/>
              <a:gd name="connsiteY163" fmla="*/ 25226 h 246125"/>
              <a:gd name="connsiteX164" fmla="*/ 520043 w 1483296"/>
              <a:gd name="connsiteY164" fmla="*/ 93762 h 246125"/>
              <a:gd name="connsiteX165" fmla="*/ 540916 w 1483296"/>
              <a:gd name="connsiteY165" fmla="*/ 93762 h 246125"/>
              <a:gd name="connsiteX166" fmla="*/ 540916 w 1483296"/>
              <a:gd name="connsiteY166" fmla="*/ 104254 h 246125"/>
              <a:gd name="connsiteX167" fmla="*/ 520043 w 1483296"/>
              <a:gd name="connsiteY167" fmla="*/ 104254 h 246125"/>
              <a:gd name="connsiteX168" fmla="*/ 520043 w 1483296"/>
              <a:gd name="connsiteY168" fmla="*/ 191430 h 246125"/>
              <a:gd name="connsiteX169" fmla="*/ 499058 w 1483296"/>
              <a:gd name="connsiteY169" fmla="*/ 213531 h 246125"/>
              <a:gd name="connsiteX170" fmla="*/ 480976 w 1483296"/>
              <a:gd name="connsiteY170" fmla="*/ 213978 h 246125"/>
              <a:gd name="connsiteX171" fmla="*/ 479860 w 1483296"/>
              <a:gd name="connsiteY171" fmla="*/ 204936 h 246125"/>
              <a:gd name="connsiteX172" fmla="*/ 479413 w 1483296"/>
              <a:gd name="connsiteY172" fmla="*/ 201699 h 246125"/>
              <a:gd name="connsiteX173" fmla="*/ 486892 w 1483296"/>
              <a:gd name="connsiteY173" fmla="*/ 202034 h 246125"/>
              <a:gd name="connsiteX174" fmla="*/ 490575 w 1483296"/>
              <a:gd name="connsiteY174" fmla="*/ 202146 h 246125"/>
              <a:gd name="connsiteX175" fmla="*/ 495598 w 1483296"/>
              <a:gd name="connsiteY175" fmla="*/ 202146 h 246125"/>
              <a:gd name="connsiteX176" fmla="*/ 508881 w 1483296"/>
              <a:gd name="connsiteY176" fmla="*/ 190202 h 246125"/>
              <a:gd name="connsiteX177" fmla="*/ 508881 w 1483296"/>
              <a:gd name="connsiteY177" fmla="*/ 122560 h 246125"/>
              <a:gd name="connsiteX178" fmla="*/ 463786 w 1483296"/>
              <a:gd name="connsiteY178" fmla="*/ 186854 h 246125"/>
              <a:gd name="connsiteX179" fmla="*/ 455415 w 1483296"/>
              <a:gd name="connsiteY179" fmla="*/ 177478 h 246125"/>
              <a:gd name="connsiteX180" fmla="*/ 507765 w 1483296"/>
              <a:gd name="connsiteY180" fmla="*/ 104254 h 246125"/>
              <a:gd name="connsiteX181" fmla="*/ 464009 w 1483296"/>
              <a:gd name="connsiteY181" fmla="*/ 104254 h 246125"/>
              <a:gd name="connsiteX182" fmla="*/ 464009 w 1483296"/>
              <a:gd name="connsiteY182" fmla="*/ 92646 h 246125"/>
              <a:gd name="connsiteX183" fmla="*/ 472716 w 1483296"/>
              <a:gd name="connsiteY183" fmla="*/ 46211 h 246125"/>
              <a:gd name="connsiteX184" fmla="*/ 483766 w 1483296"/>
              <a:gd name="connsiteY184" fmla="*/ 47327 h 246125"/>
              <a:gd name="connsiteX185" fmla="*/ 475060 w 1483296"/>
              <a:gd name="connsiteY185" fmla="*/ 93762 h 246125"/>
              <a:gd name="connsiteX186" fmla="*/ 508881 w 1483296"/>
              <a:gd name="connsiteY186" fmla="*/ 93762 h 246125"/>
              <a:gd name="connsiteX187" fmla="*/ 508881 w 1483296"/>
              <a:gd name="connsiteY187" fmla="*/ 25226 h 246125"/>
              <a:gd name="connsiteX188" fmla="*/ 464791 w 1483296"/>
              <a:gd name="connsiteY188" fmla="*/ 25226 h 246125"/>
              <a:gd name="connsiteX189" fmla="*/ 708013 w 1483296"/>
              <a:gd name="connsiteY189" fmla="*/ 12613 h 246125"/>
              <a:gd name="connsiteX190" fmla="*/ 882588 w 1483296"/>
              <a:gd name="connsiteY190" fmla="*/ 12613 h 246125"/>
              <a:gd name="connsiteX191" fmla="*/ 882588 w 1483296"/>
              <a:gd name="connsiteY191" fmla="*/ 92199 h 246125"/>
              <a:gd name="connsiteX192" fmla="*/ 801217 w 1483296"/>
              <a:gd name="connsiteY192" fmla="*/ 92199 h 246125"/>
              <a:gd name="connsiteX193" fmla="*/ 801217 w 1483296"/>
              <a:gd name="connsiteY193" fmla="*/ 117091 h 246125"/>
              <a:gd name="connsiteX194" fmla="*/ 887165 w 1483296"/>
              <a:gd name="connsiteY194" fmla="*/ 117091 h 246125"/>
              <a:gd name="connsiteX195" fmla="*/ 887165 w 1483296"/>
              <a:gd name="connsiteY195" fmla="*/ 127360 h 246125"/>
              <a:gd name="connsiteX196" fmla="*/ 801217 w 1483296"/>
              <a:gd name="connsiteY196" fmla="*/ 127360 h 246125"/>
              <a:gd name="connsiteX197" fmla="*/ 801217 w 1483296"/>
              <a:gd name="connsiteY197" fmla="*/ 153702 h 246125"/>
              <a:gd name="connsiteX198" fmla="*/ 902792 w 1483296"/>
              <a:gd name="connsiteY198" fmla="*/ 153702 h 246125"/>
              <a:gd name="connsiteX199" fmla="*/ 902792 w 1483296"/>
              <a:gd name="connsiteY199" fmla="*/ 164195 h 246125"/>
              <a:gd name="connsiteX200" fmla="*/ 688256 w 1483296"/>
              <a:gd name="connsiteY200" fmla="*/ 164195 h 246125"/>
              <a:gd name="connsiteX201" fmla="*/ 688256 w 1483296"/>
              <a:gd name="connsiteY201" fmla="*/ 153702 h 246125"/>
              <a:gd name="connsiteX202" fmla="*/ 789385 w 1483296"/>
              <a:gd name="connsiteY202" fmla="*/ 153702 h 246125"/>
              <a:gd name="connsiteX203" fmla="*/ 789385 w 1483296"/>
              <a:gd name="connsiteY203" fmla="*/ 127360 h 246125"/>
              <a:gd name="connsiteX204" fmla="*/ 705669 w 1483296"/>
              <a:gd name="connsiteY204" fmla="*/ 127360 h 246125"/>
              <a:gd name="connsiteX205" fmla="*/ 705669 w 1483296"/>
              <a:gd name="connsiteY205" fmla="*/ 117091 h 246125"/>
              <a:gd name="connsiteX206" fmla="*/ 789385 w 1483296"/>
              <a:gd name="connsiteY206" fmla="*/ 117091 h 246125"/>
              <a:gd name="connsiteX207" fmla="*/ 789385 w 1483296"/>
              <a:gd name="connsiteY207" fmla="*/ 92199 h 246125"/>
              <a:gd name="connsiteX208" fmla="*/ 708013 w 1483296"/>
              <a:gd name="connsiteY208" fmla="*/ 92199 h 246125"/>
              <a:gd name="connsiteX209" fmla="*/ 1301056 w 1483296"/>
              <a:gd name="connsiteY209" fmla="*/ 5470 h 246125"/>
              <a:gd name="connsiteX210" fmla="*/ 1312106 w 1483296"/>
              <a:gd name="connsiteY210" fmla="*/ 5470 h 246125"/>
              <a:gd name="connsiteX211" fmla="*/ 1312106 w 1483296"/>
              <a:gd name="connsiteY211" fmla="*/ 86953 h 246125"/>
              <a:gd name="connsiteX212" fmla="*/ 1312664 w 1483296"/>
              <a:gd name="connsiteY212" fmla="*/ 86953 h 246125"/>
              <a:gd name="connsiteX213" fmla="*/ 1355080 w 1483296"/>
              <a:gd name="connsiteY213" fmla="*/ 61727 h 246125"/>
              <a:gd name="connsiteX214" fmla="*/ 1385553 w 1483296"/>
              <a:gd name="connsiteY214" fmla="*/ 74619 h 246125"/>
              <a:gd name="connsiteX215" fmla="*/ 1396046 w 1483296"/>
              <a:gd name="connsiteY215" fmla="*/ 111621 h 246125"/>
              <a:gd name="connsiteX216" fmla="*/ 1396046 w 1483296"/>
              <a:gd name="connsiteY216" fmla="*/ 188193 h 246125"/>
              <a:gd name="connsiteX217" fmla="*/ 1384995 w 1483296"/>
              <a:gd name="connsiteY217" fmla="*/ 188193 h 246125"/>
              <a:gd name="connsiteX218" fmla="*/ 1384995 w 1483296"/>
              <a:gd name="connsiteY218" fmla="*/ 114188 h 246125"/>
              <a:gd name="connsiteX219" fmla="*/ 1377014 w 1483296"/>
              <a:gd name="connsiteY219" fmla="*/ 82042 h 246125"/>
              <a:gd name="connsiteX220" fmla="*/ 1352178 w 1483296"/>
              <a:gd name="connsiteY220" fmla="*/ 71884 h 246125"/>
              <a:gd name="connsiteX221" fmla="*/ 1324162 w 1483296"/>
              <a:gd name="connsiteY221" fmla="*/ 84274 h 246125"/>
              <a:gd name="connsiteX222" fmla="*/ 1312106 w 1483296"/>
              <a:gd name="connsiteY222" fmla="*/ 119881 h 246125"/>
              <a:gd name="connsiteX223" fmla="*/ 1312106 w 1483296"/>
              <a:gd name="connsiteY223" fmla="*/ 188193 h 246125"/>
              <a:gd name="connsiteX224" fmla="*/ 1301056 w 1483296"/>
              <a:gd name="connsiteY224" fmla="*/ 188193 h 246125"/>
              <a:gd name="connsiteX225" fmla="*/ 93316 w 1483296"/>
              <a:gd name="connsiteY225" fmla="*/ 4353 h 246125"/>
              <a:gd name="connsiteX226" fmla="*/ 104031 w 1483296"/>
              <a:gd name="connsiteY226" fmla="*/ 4353 h 246125"/>
              <a:gd name="connsiteX227" fmla="*/ 104031 w 1483296"/>
              <a:gd name="connsiteY227" fmla="*/ 61727 h 246125"/>
              <a:gd name="connsiteX228" fmla="*/ 126467 w 1483296"/>
              <a:gd name="connsiteY228" fmla="*/ 61727 h 246125"/>
              <a:gd name="connsiteX229" fmla="*/ 126467 w 1483296"/>
              <a:gd name="connsiteY229" fmla="*/ 21096 h 246125"/>
              <a:gd name="connsiteX230" fmla="*/ 137183 w 1483296"/>
              <a:gd name="connsiteY230" fmla="*/ 21096 h 246125"/>
              <a:gd name="connsiteX231" fmla="*/ 137183 w 1483296"/>
              <a:gd name="connsiteY231" fmla="*/ 71884 h 246125"/>
              <a:gd name="connsiteX232" fmla="*/ 60164 w 1483296"/>
              <a:gd name="connsiteY232" fmla="*/ 71884 h 246125"/>
              <a:gd name="connsiteX233" fmla="*/ 60164 w 1483296"/>
              <a:gd name="connsiteY233" fmla="*/ 21320 h 246125"/>
              <a:gd name="connsiteX234" fmla="*/ 70880 w 1483296"/>
              <a:gd name="connsiteY234" fmla="*/ 21320 h 246125"/>
              <a:gd name="connsiteX235" fmla="*/ 70880 w 1483296"/>
              <a:gd name="connsiteY235" fmla="*/ 61727 h 246125"/>
              <a:gd name="connsiteX236" fmla="*/ 93316 w 1483296"/>
              <a:gd name="connsiteY236" fmla="*/ 61727 h 246125"/>
              <a:gd name="connsiteX237" fmla="*/ 612689 w 1483296"/>
              <a:gd name="connsiteY237" fmla="*/ 1674 h 246125"/>
              <a:gd name="connsiteX238" fmla="*/ 632780 w 1483296"/>
              <a:gd name="connsiteY238" fmla="*/ 33152 h 246125"/>
              <a:gd name="connsiteX239" fmla="*/ 621842 w 1483296"/>
              <a:gd name="connsiteY239" fmla="*/ 39179 h 246125"/>
              <a:gd name="connsiteX240" fmla="*/ 603089 w 1483296"/>
              <a:gd name="connsiteY240" fmla="*/ 6697 h 246125"/>
              <a:gd name="connsiteX241" fmla="*/ 168660 w 1483296"/>
              <a:gd name="connsiteY241" fmla="*/ 1228 h 246125"/>
              <a:gd name="connsiteX242" fmla="*/ 180380 w 1483296"/>
              <a:gd name="connsiteY242" fmla="*/ 3237 h 246125"/>
              <a:gd name="connsiteX243" fmla="*/ 168437 w 1483296"/>
              <a:gd name="connsiteY243" fmla="*/ 43756 h 246125"/>
              <a:gd name="connsiteX244" fmla="*/ 219224 w 1483296"/>
              <a:gd name="connsiteY244" fmla="*/ 43756 h 246125"/>
              <a:gd name="connsiteX245" fmla="*/ 219224 w 1483296"/>
              <a:gd name="connsiteY245" fmla="*/ 54025 h 246125"/>
              <a:gd name="connsiteX246" fmla="*/ 207058 w 1483296"/>
              <a:gd name="connsiteY246" fmla="*/ 54025 h 246125"/>
              <a:gd name="connsiteX247" fmla="*/ 183282 w 1483296"/>
              <a:gd name="connsiteY247" fmla="*/ 157609 h 246125"/>
              <a:gd name="connsiteX248" fmla="*/ 218778 w 1483296"/>
              <a:gd name="connsiteY248" fmla="*/ 204155 h 246125"/>
              <a:gd name="connsiteX249" fmla="*/ 210518 w 1483296"/>
              <a:gd name="connsiteY249" fmla="*/ 213531 h 246125"/>
              <a:gd name="connsiteX250" fmla="*/ 176920 w 1483296"/>
              <a:gd name="connsiteY250" fmla="*/ 168994 h 246125"/>
              <a:gd name="connsiteX251" fmla="*/ 138746 w 1483296"/>
              <a:gd name="connsiteY251" fmla="*/ 214759 h 246125"/>
              <a:gd name="connsiteX252" fmla="*/ 130039 w 1483296"/>
              <a:gd name="connsiteY252" fmla="*/ 206276 h 246125"/>
              <a:gd name="connsiteX253" fmla="*/ 171227 w 1483296"/>
              <a:gd name="connsiteY253" fmla="*/ 157386 h 246125"/>
              <a:gd name="connsiteX254" fmla="*/ 152698 w 1483296"/>
              <a:gd name="connsiteY254" fmla="*/ 82153 h 246125"/>
              <a:gd name="connsiteX255" fmla="*/ 151805 w 1483296"/>
              <a:gd name="connsiteY255" fmla="*/ 83828 h 246125"/>
              <a:gd name="connsiteX256" fmla="*/ 141983 w 1483296"/>
              <a:gd name="connsiteY256" fmla="*/ 102245 h 246125"/>
              <a:gd name="connsiteX257" fmla="*/ 134169 w 1483296"/>
              <a:gd name="connsiteY257" fmla="*/ 92646 h 246125"/>
              <a:gd name="connsiteX258" fmla="*/ 168660 w 1483296"/>
              <a:gd name="connsiteY258" fmla="*/ 1228 h 246125"/>
              <a:gd name="connsiteX259" fmla="*/ 43421 w 1483296"/>
              <a:gd name="connsiteY259" fmla="*/ 1228 h 246125"/>
              <a:gd name="connsiteX260" fmla="*/ 53690 w 1483296"/>
              <a:gd name="connsiteY260" fmla="*/ 7367 h 246125"/>
              <a:gd name="connsiteX261" fmla="*/ 9823 w 1483296"/>
              <a:gd name="connsiteY261" fmla="*/ 69094 h 246125"/>
              <a:gd name="connsiteX262" fmla="*/ 3014 w 1483296"/>
              <a:gd name="connsiteY262" fmla="*/ 58824 h 246125"/>
              <a:gd name="connsiteX263" fmla="*/ 43421 w 1483296"/>
              <a:gd name="connsiteY263" fmla="*/ 1228 h 246125"/>
              <a:gd name="connsiteX264" fmla="*/ 357076 w 1483296"/>
              <a:gd name="connsiteY264" fmla="*/ 1005 h 246125"/>
              <a:gd name="connsiteX265" fmla="*/ 369466 w 1483296"/>
              <a:gd name="connsiteY265" fmla="*/ 3907 h 246125"/>
              <a:gd name="connsiteX266" fmla="*/ 357300 w 1483296"/>
              <a:gd name="connsiteY266" fmla="*/ 36612 h 246125"/>
              <a:gd name="connsiteX267" fmla="*/ 443025 w 1483296"/>
              <a:gd name="connsiteY267" fmla="*/ 36612 h 246125"/>
              <a:gd name="connsiteX268" fmla="*/ 443025 w 1483296"/>
              <a:gd name="connsiteY268" fmla="*/ 49002 h 246125"/>
              <a:gd name="connsiteX269" fmla="*/ 422263 w 1483296"/>
              <a:gd name="connsiteY269" fmla="*/ 94208 h 246125"/>
              <a:gd name="connsiteX270" fmla="*/ 410766 w 1483296"/>
              <a:gd name="connsiteY270" fmla="*/ 89409 h 246125"/>
              <a:gd name="connsiteX271" fmla="*/ 431081 w 1483296"/>
              <a:gd name="connsiteY271" fmla="*/ 47551 h 246125"/>
              <a:gd name="connsiteX272" fmla="*/ 352723 w 1483296"/>
              <a:gd name="connsiteY272" fmla="*/ 47551 h 246125"/>
              <a:gd name="connsiteX273" fmla="*/ 327385 w 1483296"/>
              <a:gd name="connsiteY273" fmla="*/ 95101 h 246125"/>
              <a:gd name="connsiteX274" fmla="*/ 316111 w 1483296"/>
              <a:gd name="connsiteY274" fmla="*/ 88069 h 246125"/>
              <a:gd name="connsiteX275" fmla="*/ 357076 w 1483296"/>
              <a:gd name="connsiteY275" fmla="*/ 1005 h 246125"/>
              <a:gd name="connsiteX276" fmla="*/ 577193 w 1483296"/>
              <a:gd name="connsiteY276" fmla="*/ 0 h 246125"/>
              <a:gd name="connsiteX277" fmla="*/ 588690 w 1483296"/>
              <a:gd name="connsiteY277" fmla="*/ 3684 h 246125"/>
              <a:gd name="connsiteX278" fmla="*/ 570161 w 1483296"/>
              <a:gd name="connsiteY278" fmla="*/ 40519 h 246125"/>
              <a:gd name="connsiteX279" fmla="*/ 671178 w 1483296"/>
              <a:gd name="connsiteY279" fmla="*/ 40519 h 246125"/>
              <a:gd name="connsiteX280" fmla="*/ 671178 w 1483296"/>
              <a:gd name="connsiteY280" fmla="*/ 51011 h 246125"/>
              <a:gd name="connsiteX281" fmla="*/ 625413 w 1483296"/>
              <a:gd name="connsiteY281" fmla="*/ 51011 h 246125"/>
              <a:gd name="connsiteX282" fmla="*/ 625413 w 1483296"/>
              <a:gd name="connsiteY282" fmla="*/ 90636 h 246125"/>
              <a:gd name="connsiteX283" fmla="*/ 668164 w 1483296"/>
              <a:gd name="connsiteY283" fmla="*/ 90636 h 246125"/>
              <a:gd name="connsiteX284" fmla="*/ 668164 w 1483296"/>
              <a:gd name="connsiteY284" fmla="*/ 101129 h 246125"/>
              <a:gd name="connsiteX285" fmla="*/ 625413 w 1483296"/>
              <a:gd name="connsiteY285" fmla="*/ 101129 h 246125"/>
              <a:gd name="connsiteX286" fmla="*/ 625413 w 1483296"/>
              <a:gd name="connsiteY286" fmla="*/ 140866 h 246125"/>
              <a:gd name="connsiteX287" fmla="*/ 668164 w 1483296"/>
              <a:gd name="connsiteY287" fmla="*/ 140866 h 246125"/>
              <a:gd name="connsiteX288" fmla="*/ 668164 w 1483296"/>
              <a:gd name="connsiteY288" fmla="*/ 151358 h 246125"/>
              <a:gd name="connsiteX289" fmla="*/ 625413 w 1483296"/>
              <a:gd name="connsiteY289" fmla="*/ 151358 h 246125"/>
              <a:gd name="connsiteX290" fmla="*/ 625413 w 1483296"/>
              <a:gd name="connsiteY290" fmla="*/ 190984 h 246125"/>
              <a:gd name="connsiteX291" fmla="*/ 671625 w 1483296"/>
              <a:gd name="connsiteY291" fmla="*/ 190984 h 246125"/>
              <a:gd name="connsiteX292" fmla="*/ 671625 w 1483296"/>
              <a:gd name="connsiteY292" fmla="*/ 201476 h 246125"/>
              <a:gd name="connsiteX293" fmla="*/ 568040 w 1483296"/>
              <a:gd name="connsiteY293" fmla="*/ 201476 h 246125"/>
              <a:gd name="connsiteX294" fmla="*/ 568040 w 1483296"/>
              <a:gd name="connsiteY294" fmla="*/ 215652 h 246125"/>
              <a:gd name="connsiteX295" fmla="*/ 556655 w 1483296"/>
              <a:gd name="connsiteY295" fmla="*/ 215652 h 246125"/>
              <a:gd name="connsiteX296" fmla="*/ 556655 w 1483296"/>
              <a:gd name="connsiteY296" fmla="*/ 61727 h 246125"/>
              <a:gd name="connsiteX297" fmla="*/ 539242 w 1483296"/>
              <a:gd name="connsiteY297" fmla="*/ 84162 h 246125"/>
              <a:gd name="connsiteX298" fmla="*/ 531540 w 1483296"/>
              <a:gd name="connsiteY298" fmla="*/ 76126 h 246125"/>
              <a:gd name="connsiteX299" fmla="*/ 530759 w 1483296"/>
              <a:gd name="connsiteY299" fmla="*/ 75456 h 246125"/>
              <a:gd name="connsiteX300" fmla="*/ 577193 w 1483296"/>
              <a:gd name="connsiteY300" fmla="*/ 0 h 246125"/>
              <a:gd name="connsiteX301" fmla="*/ 271798 w 1483296"/>
              <a:gd name="connsiteY301" fmla="*/ 0 h 246125"/>
              <a:gd name="connsiteX302" fmla="*/ 283965 w 1483296"/>
              <a:gd name="connsiteY302" fmla="*/ 2344 h 246125"/>
              <a:gd name="connsiteX303" fmla="*/ 282067 w 1483296"/>
              <a:gd name="connsiteY303" fmla="*/ 8260 h 246125"/>
              <a:gd name="connsiteX304" fmla="*/ 273361 w 1483296"/>
              <a:gd name="connsiteY304" fmla="*/ 34826 h 246125"/>
              <a:gd name="connsiteX305" fmla="*/ 321581 w 1483296"/>
              <a:gd name="connsiteY305" fmla="*/ 34826 h 246125"/>
              <a:gd name="connsiteX306" fmla="*/ 321581 w 1483296"/>
              <a:gd name="connsiteY306" fmla="*/ 45541 h 246125"/>
              <a:gd name="connsiteX307" fmla="*/ 270012 w 1483296"/>
              <a:gd name="connsiteY307" fmla="*/ 45541 h 246125"/>
              <a:gd name="connsiteX308" fmla="*/ 247799 w 1483296"/>
              <a:gd name="connsiteY308" fmla="*/ 105928 h 246125"/>
              <a:gd name="connsiteX309" fmla="*/ 279835 w 1483296"/>
              <a:gd name="connsiteY309" fmla="*/ 105928 h 246125"/>
              <a:gd name="connsiteX310" fmla="*/ 279835 w 1483296"/>
              <a:gd name="connsiteY310" fmla="*/ 60834 h 246125"/>
              <a:gd name="connsiteX311" fmla="*/ 291666 w 1483296"/>
              <a:gd name="connsiteY311" fmla="*/ 60834 h 246125"/>
              <a:gd name="connsiteX312" fmla="*/ 291666 w 1483296"/>
              <a:gd name="connsiteY312" fmla="*/ 105928 h 246125"/>
              <a:gd name="connsiteX313" fmla="*/ 321581 w 1483296"/>
              <a:gd name="connsiteY313" fmla="*/ 105928 h 246125"/>
              <a:gd name="connsiteX314" fmla="*/ 321581 w 1483296"/>
              <a:gd name="connsiteY314" fmla="*/ 116421 h 246125"/>
              <a:gd name="connsiteX315" fmla="*/ 291666 w 1483296"/>
              <a:gd name="connsiteY315" fmla="*/ 116421 h 246125"/>
              <a:gd name="connsiteX316" fmla="*/ 291666 w 1483296"/>
              <a:gd name="connsiteY316" fmla="*/ 154595 h 246125"/>
              <a:gd name="connsiteX317" fmla="*/ 327162 w 1483296"/>
              <a:gd name="connsiteY317" fmla="*/ 150242 h 246125"/>
              <a:gd name="connsiteX318" fmla="*/ 326715 w 1483296"/>
              <a:gd name="connsiteY318" fmla="*/ 161627 h 246125"/>
              <a:gd name="connsiteX319" fmla="*/ 291666 w 1483296"/>
              <a:gd name="connsiteY319" fmla="*/ 165534 h 246125"/>
              <a:gd name="connsiteX320" fmla="*/ 291666 w 1483296"/>
              <a:gd name="connsiteY320" fmla="*/ 216099 h 246125"/>
              <a:gd name="connsiteX321" fmla="*/ 279835 w 1483296"/>
              <a:gd name="connsiteY321" fmla="*/ 216099 h 246125"/>
              <a:gd name="connsiteX322" fmla="*/ 279835 w 1483296"/>
              <a:gd name="connsiteY322" fmla="*/ 166985 h 246125"/>
              <a:gd name="connsiteX323" fmla="*/ 232061 w 1483296"/>
              <a:gd name="connsiteY323" fmla="*/ 172901 h 246125"/>
              <a:gd name="connsiteX324" fmla="*/ 230386 w 1483296"/>
              <a:gd name="connsiteY324" fmla="*/ 160734 h 246125"/>
              <a:gd name="connsiteX325" fmla="*/ 279835 w 1483296"/>
              <a:gd name="connsiteY325" fmla="*/ 155935 h 246125"/>
              <a:gd name="connsiteX326" fmla="*/ 279835 w 1483296"/>
              <a:gd name="connsiteY326" fmla="*/ 116421 h 246125"/>
              <a:gd name="connsiteX327" fmla="*/ 236191 w 1483296"/>
              <a:gd name="connsiteY327" fmla="*/ 116421 h 246125"/>
              <a:gd name="connsiteX328" fmla="*/ 236191 w 1483296"/>
              <a:gd name="connsiteY328" fmla="*/ 104701 h 246125"/>
              <a:gd name="connsiteX329" fmla="*/ 257845 w 1483296"/>
              <a:gd name="connsiteY329" fmla="*/ 45541 h 246125"/>
              <a:gd name="connsiteX330" fmla="*/ 233847 w 1483296"/>
              <a:gd name="connsiteY330" fmla="*/ 45541 h 246125"/>
              <a:gd name="connsiteX331" fmla="*/ 233847 w 1483296"/>
              <a:gd name="connsiteY331" fmla="*/ 34826 h 246125"/>
              <a:gd name="connsiteX332" fmla="*/ 261305 w 1483296"/>
              <a:gd name="connsiteY332" fmla="*/ 34826 h 246125"/>
              <a:gd name="connsiteX333" fmla="*/ 271798 w 1483296"/>
              <a:gd name="connsiteY333" fmla="*/ 0 h 24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1483296" h="246125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2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0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1206066" y="71884"/>
                </a:moveTo>
                <a:cubicBezTo>
                  <a:pt x="1192449" y="71884"/>
                  <a:pt x="1181510" y="76981"/>
                  <a:pt x="1173250" y="87176"/>
                </a:cubicBezTo>
                <a:cubicBezTo>
                  <a:pt x="1164990" y="97371"/>
                  <a:pt x="1160860" y="110877"/>
                  <a:pt x="1160860" y="127695"/>
                </a:cubicBezTo>
                <a:cubicBezTo>
                  <a:pt x="1160860" y="144587"/>
                  <a:pt x="1164655" y="157702"/>
                  <a:pt x="1172245" y="167041"/>
                </a:cubicBezTo>
                <a:cubicBezTo>
                  <a:pt x="1179835" y="176380"/>
                  <a:pt x="1189844" y="181049"/>
                  <a:pt x="1202271" y="181049"/>
                </a:cubicBezTo>
                <a:cubicBezTo>
                  <a:pt x="1215591" y="181049"/>
                  <a:pt x="1226177" y="176752"/>
                  <a:pt x="1234028" y="168157"/>
                </a:cubicBezTo>
                <a:cubicBezTo>
                  <a:pt x="1241878" y="159562"/>
                  <a:pt x="1245804" y="149051"/>
                  <a:pt x="1245804" y="136624"/>
                </a:cubicBezTo>
                <a:lnTo>
                  <a:pt x="1245804" y="112179"/>
                </a:lnTo>
                <a:cubicBezTo>
                  <a:pt x="1245804" y="101240"/>
                  <a:pt x="1242139" y="91790"/>
                  <a:pt x="1234809" y="83828"/>
                </a:cubicBezTo>
                <a:cubicBezTo>
                  <a:pt x="1227479" y="75865"/>
                  <a:pt x="1217898" y="71884"/>
                  <a:pt x="1206066" y="71884"/>
                </a:cubicBez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2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1110556" y="64740"/>
                </a:moveTo>
                <a:lnTo>
                  <a:pt x="1121606" y="64740"/>
                </a:lnTo>
                <a:lnTo>
                  <a:pt x="1121606" y="188193"/>
                </a:lnTo>
                <a:lnTo>
                  <a:pt x="1110556" y="188193"/>
                </a:lnTo>
                <a:close/>
                <a:moveTo>
                  <a:pt x="1205843" y="61727"/>
                </a:moveTo>
                <a:cubicBezTo>
                  <a:pt x="1224000" y="61727"/>
                  <a:pt x="1237172" y="69242"/>
                  <a:pt x="1245357" y="84274"/>
                </a:cubicBezTo>
                <a:lnTo>
                  <a:pt x="1245804" y="84274"/>
                </a:lnTo>
                <a:lnTo>
                  <a:pt x="1245804" y="64740"/>
                </a:lnTo>
                <a:lnTo>
                  <a:pt x="1256966" y="64740"/>
                </a:lnTo>
                <a:lnTo>
                  <a:pt x="1256966" y="179040"/>
                </a:lnTo>
                <a:cubicBezTo>
                  <a:pt x="1256966" y="202257"/>
                  <a:pt x="1251887" y="219243"/>
                  <a:pt x="1241729" y="229995"/>
                </a:cubicBezTo>
                <a:cubicBezTo>
                  <a:pt x="1231572" y="240748"/>
                  <a:pt x="1215815" y="246125"/>
                  <a:pt x="1194458" y="246125"/>
                </a:cubicBezTo>
                <a:cubicBezTo>
                  <a:pt x="1182552" y="246125"/>
                  <a:pt x="1170310" y="242999"/>
                  <a:pt x="1157734" y="236748"/>
                </a:cubicBezTo>
                <a:lnTo>
                  <a:pt x="1157734" y="225251"/>
                </a:lnTo>
                <a:cubicBezTo>
                  <a:pt x="1170757" y="232470"/>
                  <a:pt x="1183072" y="236079"/>
                  <a:pt x="1194681" y="236079"/>
                </a:cubicBezTo>
                <a:cubicBezTo>
                  <a:pt x="1228763" y="236079"/>
                  <a:pt x="1245804" y="218070"/>
                  <a:pt x="1245804" y="182054"/>
                </a:cubicBezTo>
                <a:lnTo>
                  <a:pt x="1245804" y="165981"/>
                </a:lnTo>
                <a:lnTo>
                  <a:pt x="1245357" y="165981"/>
                </a:lnTo>
                <a:cubicBezTo>
                  <a:pt x="1235609" y="182798"/>
                  <a:pt x="1220763" y="191207"/>
                  <a:pt x="1200820" y="191207"/>
                </a:cubicBezTo>
                <a:cubicBezTo>
                  <a:pt x="1185640" y="191207"/>
                  <a:pt x="1173250" y="185700"/>
                  <a:pt x="1163650" y="174687"/>
                </a:cubicBezTo>
                <a:cubicBezTo>
                  <a:pt x="1154051" y="163674"/>
                  <a:pt x="1149251" y="148307"/>
                  <a:pt x="1149251" y="128588"/>
                </a:cubicBezTo>
                <a:cubicBezTo>
                  <a:pt x="1149251" y="108942"/>
                  <a:pt x="1154442" y="92887"/>
                  <a:pt x="1164822" y="80423"/>
                </a:cubicBezTo>
                <a:cubicBezTo>
                  <a:pt x="1175203" y="67959"/>
                  <a:pt x="1188877" y="61727"/>
                  <a:pt x="1205843" y="61727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1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1450703" y="28910"/>
                </a:moveTo>
                <a:lnTo>
                  <a:pt x="1450703" y="64740"/>
                </a:lnTo>
                <a:lnTo>
                  <a:pt x="1483296" y="64740"/>
                </a:lnTo>
                <a:lnTo>
                  <a:pt x="1483296" y="74898"/>
                </a:lnTo>
                <a:lnTo>
                  <a:pt x="1450703" y="74898"/>
                </a:lnTo>
                <a:lnTo>
                  <a:pt x="1450703" y="156381"/>
                </a:lnTo>
                <a:cubicBezTo>
                  <a:pt x="1450703" y="164864"/>
                  <a:pt x="1452042" y="171022"/>
                  <a:pt x="1454721" y="174855"/>
                </a:cubicBezTo>
                <a:cubicBezTo>
                  <a:pt x="1457400" y="178687"/>
                  <a:pt x="1461976" y="180603"/>
                  <a:pt x="1468450" y="180603"/>
                </a:cubicBezTo>
                <a:cubicBezTo>
                  <a:pt x="1472990" y="180603"/>
                  <a:pt x="1477938" y="179115"/>
                  <a:pt x="1483296" y="176138"/>
                </a:cubicBezTo>
                <a:lnTo>
                  <a:pt x="1483296" y="186519"/>
                </a:lnTo>
                <a:cubicBezTo>
                  <a:pt x="1477492" y="189272"/>
                  <a:pt x="1472060" y="190649"/>
                  <a:pt x="1466999" y="190649"/>
                </a:cubicBezTo>
                <a:cubicBezTo>
                  <a:pt x="1448768" y="190649"/>
                  <a:pt x="1439652" y="179710"/>
                  <a:pt x="1439652" y="157832"/>
                </a:cubicBezTo>
                <a:lnTo>
                  <a:pt x="1439652" y="74898"/>
                </a:lnTo>
                <a:lnTo>
                  <a:pt x="1417440" y="74898"/>
                </a:lnTo>
                <a:lnTo>
                  <a:pt x="1417440" y="64740"/>
                </a:lnTo>
                <a:lnTo>
                  <a:pt x="1439652" y="64740"/>
                </a:lnTo>
                <a:lnTo>
                  <a:pt x="1439652" y="32705"/>
                </a:lnTo>
                <a:cubicBezTo>
                  <a:pt x="1441364" y="32035"/>
                  <a:pt x="1443187" y="31403"/>
                  <a:pt x="1445122" y="30808"/>
                </a:cubicBezTo>
                <a:cubicBezTo>
                  <a:pt x="1447056" y="30212"/>
                  <a:pt x="1448917" y="29580"/>
                  <a:pt x="1450703" y="28910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1116025" y="15292"/>
                </a:moveTo>
                <a:cubicBezTo>
                  <a:pt x="1118481" y="15292"/>
                  <a:pt x="1120658" y="16092"/>
                  <a:pt x="1122555" y="17692"/>
                </a:cubicBezTo>
                <a:cubicBezTo>
                  <a:pt x="1124453" y="19292"/>
                  <a:pt x="1125402" y="21469"/>
                  <a:pt x="1125402" y="24222"/>
                </a:cubicBezTo>
                <a:cubicBezTo>
                  <a:pt x="1125402" y="26826"/>
                  <a:pt x="1124471" y="29040"/>
                  <a:pt x="1122611" y="30863"/>
                </a:cubicBezTo>
                <a:cubicBezTo>
                  <a:pt x="1120751" y="32686"/>
                  <a:pt x="1118556" y="33598"/>
                  <a:pt x="1116025" y="33598"/>
                </a:cubicBezTo>
                <a:cubicBezTo>
                  <a:pt x="1113570" y="33598"/>
                  <a:pt x="1111430" y="32724"/>
                  <a:pt x="1109607" y="30975"/>
                </a:cubicBezTo>
                <a:cubicBezTo>
                  <a:pt x="1107784" y="29226"/>
                  <a:pt x="1106872" y="26975"/>
                  <a:pt x="1106872" y="24222"/>
                </a:cubicBezTo>
                <a:cubicBezTo>
                  <a:pt x="1106872" y="21617"/>
                  <a:pt x="1107803" y="19478"/>
                  <a:pt x="1109663" y="17804"/>
                </a:cubicBezTo>
                <a:cubicBezTo>
                  <a:pt x="1111523" y="16129"/>
                  <a:pt x="1113644" y="15292"/>
                  <a:pt x="1116025" y="15292"/>
                </a:cubicBezTo>
                <a:close/>
                <a:moveTo>
                  <a:pt x="998712" y="15292"/>
                </a:moveTo>
                <a:lnTo>
                  <a:pt x="1010655" y="15292"/>
                </a:lnTo>
                <a:lnTo>
                  <a:pt x="1010655" y="177366"/>
                </a:lnTo>
                <a:lnTo>
                  <a:pt x="1079972" y="177366"/>
                </a:lnTo>
                <a:lnTo>
                  <a:pt x="1079972" y="188193"/>
                </a:lnTo>
                <a:lnTo>
                  <a:pt x="998712" y="188193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0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1301056" y="5470"/>
                </a:moveTo>
                <a:lnTo>
                  <a:pt x="1312106" y="5470"/>
                </a:lnTo>
                <a:lnTo>
                  <a:pt x="1312106" y="86953"/>
                </a:lnTo>
                <a:lnTo>
                  <a:pt x="1312664" y="86953"/>
                </a:lnTo>
                <a:cubicBezTo>
                  <a:pt x="1322338" y="70135"/>
                  <a:pt x="1336477" y="61727"/>
                  <a:pt x="1355080" y="61727"/>
                </a:cubicBezTo>
                <a:cubicBezTo>
                  <a:pt x="1368401" y="61727"/>
                  <a:pt x="1378558" y="66024"/>
                  <a:pt x="1385553" y="74619"/>
                </a:cubicBezTo>
                <a:cubicBezTo>
                  <a:pt x="1392548" y="83214"/>
                  <a:pt x="1396046" y="95548"/>
                  <a:pt x="1396046" y="111621"/>
                </a:cubicBezTo>
                <a:lnTo>
                  <a:pt x="1396046" y="188193"/>
                </a:lnTo>
                <a:lnTo>
                  <a:pt x="1384995" y="188193"/>
                </a:lnTo>
                <a:lnTo>
                  <a:pt x="1384995" y="114188"/>
                </a:lnTo>
                <a:cubicBezTo>
                  <a:pt x="1384995" y="99529"/>
                  <a:pt x="1382335" y="88813"/>
                  <a:pt x="1377014" y="82042"/>
                </a:cubicBezTo>
                <a:cubicBezTo>
                  <a:pt x="1371694" y="75270"/>
                  <a:pt x="1363415" y="71884"/>
                  <a:pt x="1352178" y="71884"/>
                </a:cubicBezTo>
                <a:cubicBezTo>
                  <a:pt x="1341537" y="71884"/>
                  <a:pt x="1332198" y="76014"/>
                  <a:pt x="1324162" y="84274"/>
                </a:cubicBezTo>
                <a:cubicBezTo>
                  <a:pt x="1316125" y="92534"/>
                  <a:pt x="1312106" y="104403"/>
                  <a:pt x="1312106" y="119881"/>
                </a:cubicBezTo>
                <a:lnTo>
                  <a:pt x="1312106" y="188193"/>
                </a:lnTo>
                <a:lnTo>
                  <a:pt x="1301056" y="188193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6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4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2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67" name="自由线条-34_矢量">
            <a:extLst>
              <a:ext uri="{FF2B5EF4-FFF2-40B4-BE49-F238E27FC236}">
                <a16:creationId xmlns:a16="http://schemas.microsoft.com/office/drawing/2014/main" id="{1B84AD7F-C934-464B-856A-36014BD95A14}"/>
              </a:ext>
            </a:extLst>
          </p:cNvPr>
          <p:cNvSpPr txBox="1"/>
          <p:nvPr/>
        </p:nvSpPr>
        <p:spPr>
          <a:xfrm>
            <a:off x="944397" y="4622193"/>
            <a:ext cx="365291" cy="607444"/>
          </a:xfrm>
          <a:custGeom>
            <a:avLst/>
            <a:gdLst>
              <a:gd name="connsiteX0" fmla="*/ 111487 w 365291"/>
              <a:gd name="connsiteY0" fmla="*/ 0 h 607444"/>
              <a:gd name="connsiteX1" fmla="*/ 114246 w 365291"/>
              <a:gd name="connsiteY1" fmla="*/ 6760 h 607444"/>
              <a:gd name="connsiteX2" fmla="*/ 364187 w 365291"/>
              <a:gd name="connsiteY2" fmla="*/ 407216 h 607444"/>
              <a:gd name="connsiteX3" fmla="*/ 347616 w 365291"/>
              <a:gd name="connsiteY3" fmla="*/ 434834 h 607444"/>
              <a:gd name="connsiteX4" fmla="*/ 286856 w 365291"/>
              <a:gd name="connsiteY4" fmla="*/ 583969 h 607444"/>
              <a:gd name="connsiteX5" fmla="*/ 281334 w 365291"/>
              <a:gd name="connsiteY5" fmla="*/ 606064 h 607444"/>
              <a:gd name="connsiteX6" fmla="*/ 264763 w 365291"/>
              <a:gd name="connsiteY6" fmla="*/ 595016 h 607444"/>
              <a:gd name="connsiteX7" fmla="*/ 32774 w 365291"/>
              <a:gd name="connsiteY7" fmla="*/ 189036 h 607444"/>
              <a:gd name="connsiteX8" fmla="*/ 0 w 365291"/>
              <a:gd name="connsiteY8" fmla="*/ 82950 h 607444"/>
              <a:gd name="connsiteX9" fmla="*/ 79477 w 365291"/>
              <a:gd name="connsiteY9" fmla="*/ 17376 h 607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5291" h="607444">
                <a:moveTo>
                  <a:pt x="111487" y="0"/>
                </a:moveTo>
                <a:lnTo>
                  <a:pt x="114246" y="6760"/>
                </a:lnTo>
                <a:cubicBezTo>
                  <a:pt x="186973" y="161419"/>
                  <a:pt x="270287" y="294904"/>
                  <a:pt x="364187" y="407216"/>
                </a:cubicBezTo>
                <a:cubicBezTo>
                  <a:pt x="367869" y="421945"/>
                  <a:pt x="362345" y="431151"/>
                  <a:pt x="347616" y="434834"/>
                </a:cubicBezTo>
                <a:cubicBezTo>
                  <a:pt x="299746" y="449564"/>
                  <a:pt x="279492" y="499276"/>
                  <a:pt x="286856" y="583969"/>
                </a:cubicBezTo>
                <a:cubicBezTo>
                  <a:pt x="286856" y="595016"/>
                  <a:pt x="285016" y="602382"/>
                  <a:pt x="281334" y="606064"/>
                </a:cubicBezTo>
                <a:cubicBezTo>
                  <a:pt x="277651" y="609746"/>
                  <a:pt x="272127" y="606064"/>
                  <a:pt x="264763" y="595016"/>
                </a:cubicBezTo>
                <a:cubicBezTo>
                  <a:pt x="170863" y="482705"/>
                  <a:pt x="93534" y="347378"/>
                  <a:pt x="32774" y="189036"/>
                </a:cubicBezTo>
                <a:lnTo>
                  <a:pt x="0" y="82950"/>
                </a:lnTo>
                <a:lnTo>
                  <a:pt x="79477" y="17376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 spc="-1500" dirty="0">
              <a:solidFill>
                <a:schemeClr val="tx1">
                  <a:lumMod val="95000"/>
                  <a:lumOff val="5000"/>
                </a:schemeClr>
              </a:solidFill>
              <a:latin typeface="方正美黑简体" panose="03000509000000000000" pitchFamily="65" charset="-122"/>
              <a:ea typeface="方正美黑简体" panose="03000509000000000000" pitchFamily="65" charset="-122"/>
            </a:endParaRPr>
          </a:p>
        </p:txBody>
      </p:sp>
      <p:sp>
        <p:nvSpPr>
          <p:cNvPr id="23" name="常用图形-8" hidden="1">
            <a:extLst>
              <a:ext uri="{FF2B5EF4-FFF2-40B4-BE49-F238E27FC236}">
                <a16:creationId xmlns:a16="http://schemas.microsoft.com/office/drawing/2014/main" id="{347A1B4C-ACB3-4D1A-AD3E-DA2AD88C6241}"/>
              </a:ext>
            </a:extLst>
          </p:cNvPr>
          <p:cNvSpPr>
            <a:spLocks noChangeAspect="1"/>
          </p:cNvSpPr>
          <p:nvPr/>
        </p:nvSpPr>
        <p:spPr>
          <a:xfrm>
            <a:off x="0" y="0"/>
            <a:ext cx="7685590" cy="4985606"/>
          </a:xfrm>
          <a:prstGeom prst="rect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988" b="-117808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常用图形-6" hidden="1">
            <a:extLst>
              <a:ext uri="{FF2B5EF4-FFF2-40B4-BE49-F238E27FC236}">
                <a16:creationId xmlns:a16="http://schemas.microsoft.com/office/drawing/2014/main" id="{DC07C320-A493-4ED6-B27E-4804709CB0CF}"/>
              </a:ext>
            </a:extLst>
          </p:cNvPr>
          <p:cNvSpPr/>
          <p:nvPr/>
        </p:nvSpPr>
        <p:spPr>
          <a:xfrm>
            <a:off x="1180618" y="0"/>
            <a:ext cx="11011381" cy="5013430"/>
          </a:xfrm>
          <a:prstGeom prst="rect">
            <a:avLst/>
          </a:prstGeom>
          <a:gradFill flip="none" rotWithShape="1">
            <a:gsLst>
              <a:gs pos="64000">
                <a:srgbClr val="3F687E">
                  <a:alpha val="80000"/>
                </a:srgbClr>
              </a:gs>
              <a:gs pos="53000">
                <a:srgbClr val="3F687E"/>
              </a:gs>
              <a:gs pos="87000">
                <a:srgbClr val="3F687E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自由线条-38" hidden="1">
            <a:extLst>
              <a:ext uri="{FF2B5EF4-FFF2-40B4-BE49-F238E27FC236}">
                <a16:creationId xmlns:a16="http://schemas.microsoft.com/office/drawing/2014/main" id="{AD95F0DE-D26B-4DFC-A2E8-C9E7FEC439A5}"/>
              </a:ext>
            </a:extLst>
          </p:cNvPr>
          <p:cNvSpPr txBox="1"/>
          <p:nvPr/>
        </p:nvSpPr>
        <p:spPr>
          <a:xfrm>
            <a:off x="1697441" y="5716294"/>
            <a:ext cx="1393375" cy="263277"/>
          </a:xfrm>
          <a:custGeom>
            <a:avLst/>
            <a:gdLst/>
            <a:ahLst/>
            <a:cxnLst/>
            <a:rect l="l" t="t" r="r" b="b"/>
            <a:pathLst>
              <a:path w="1393375" h="263277">
                <a:moveTo>
                  <a:pt x="768140" y="201774"/>
                </a:moveTo>
                <a:cubicBezTo>
                  <a:pt x="789000" y="215442"/>
                  <a:pt x="799790" y="229469"/>
                  <a:pt x="800510" y="243855"/>
                </a:cubicBezTo>
                <a:cubicBezTo>
                  <a:pt x="799071" y="251768"/>
                  <a:pt x="794755" y="256803"/>
                  <a:pt x="787562" y="258961"/>
                </a:cubicBezTo>
                <a:cubicBezTo>
                  <a:pt x="780368" y="260400"/>
                  <a:pt x="776052" y="257523"/>
                  <a:pt x="774614" y="250329"/>
                </a:cubicBezTo>
                <a:cubicBezTo>
                  <a:pt x="773894" y="247452"/>
                  <a:pt x="773535" y="243136"/>
                  <a:pt x="773535" y="237381"/>
                </a:cubicBezTo>
                <a:cubicBezTo>
                  <a:pt x="772815" y="225153"/>
                  <a:pt x="770657" y="214003"/>
                  <a:pt x="767061" y="203932"/>
                </a:cubicBezTo>
                <a:close/>
                <a:moveTo>
                  <a:pt x="813458" y="199616"/>
                </a:moveTo>
                <a:cubicBezTo>
                  <a:pt x="835038" y="214003"/>
                  <a:pt x="846187" y="228390"/>
                  <a:pt x="846907" y="242776"/>
                </a:cubicBezTo>
                <a:cubicBezTo>
                  <a:pt x="845468" y="251408"/>
                  <a:pt x="840433" y="256444"/>
                  <a:pt x="831801" y="257882"/>
                </a:cubicBezTo>
                <a:cubicBezTo>
                  <a:pt x="823888" y="257882"/>
                  <a:pt x="819932" y="253566"/>
                  <a:pt x="819932" y="244934"/>
                </a:cubicBezTo>
                <a:cubicBezTo>
                  <a:pt x="819212" y="242057"/>
                  <a:pt x="818853" y="239539"/>
                  <a:pt x="818853" y="237381"/>
                </a:cubicBezTo>
                <a:cubicBezTo>
                  <a:pt x="818133" y="222275"/>
                  <a:pt x="815616" y="210406"/>
                  <a:pt x="811300" y="201774"/>
                </a:cubicBezTo>
                <a:close/>
                <a:moveTo>
                  <a:pt x="740085" y="199616"/>
                </a:moveTo>
                <a:lnTo>
                  <a:pt x="742243" y="199616"/>
                </a:lnTo>
                <a:cubicBezTo>
                  <a:pt x="752314" y="222635"/>
                  <a:pt x="751235" y="240978"/>
                  <a:pt x="739006" y="254645"/>
                </a:cubicBezTo>
                <a:cubicBezTo>
                  <a:pt x="733252" y="260400"/>
                  <a:pt x="727137" y="261839"/>
                  <a:pt x="720663" y="258961"/>
                </a:cubicBezTo>
                <a:cubicBezTo>
                  <a:pt x="714189" y="255365"/>
                  <a:pt x="712391" y="249970"/>
                  <a:pt x="715268" y="242776"/>
                </a:cubicBezTo>
                <a:cubicBezTo>
                  <a:pt x="716707" y="239180"/>
                  <a:pt x="719584" y="234864"/>
                  <a:pt x="723900" y="229828"/>
                </a:cubicBezTo>
                <a:cubicBezTo>
                  <a:pt x="733252" y="218319"/>
                  <a:pt x="738647" y="208248"/>
                  <a:pt x="740085" y="199616"/>
                </a:cubicBezTo>
                <a:close/>
                <a:moveTo>
                  <a:pt x="854460" y="197458"/>
                </a:moveTo>
                <a:cubicBezTo>
                  <a:pt x="876759" y="208968"/>
                  <a:pt x="890786" y="222635"/>
                  <a:pt x="896541" y="238460"/>
                </a:cubicBezTo>
                <a:cubicBezTo>
                  <a:pt x="896541" y="247092"/>
                  <a:pt x="892944" y="253566"/>
                  <a:pt x="885751" y="257882"/>
                </a:cubicBezTo>
                <a:cubicBezTo>
                  <a:pt x="877838" y="260760"/>
                  <a:pt x="872803" y="258242"/>
                  <a:pt x="870645" y="250329"/>
                </a:cubicBezTo>
                <a:cubicBezTo>
                  <a:pt x="869926" y="248171"/>
                  <a:pt x="869206" y="245294"/>
                  <a:pt x="868487" y="241697"/>
                </a:cubicBezTo>
                <a:cubicBezTo>
                  <a:pt x="864890" y="225872"/>
                  <a:pt x="859495" y="211845"/>
                  <a:pt x="852302" y="199616"/>
                </a:cubicBezTo>
                <a:close/>
                <a:moveTo>
                  <a:pt x="1050318" y="181273"/>
                </a:moveTo>
                <a:lnTo>
                  <a:pt x="1050318" y="194221"/>
                </a:lnTo>
                <a:lnTo>
                  <a:pt x="1071898" y="194221"/>
                </a:lnTo>
                <a:lnTo>
                  <a:pt x="1071898" y="181273"/>
                </a:lnTo>
                <a:close/>
                <a:moveTo>
                  <a:pt x="1050318" y="152140"/>
                </a:moveTo>
                <a:lnTo>
                  <a:pt x="1050318" y="165088"/>
                </a:lnTo>
                <a:lnTo>
                  <a:pt x="1071898" y="165088"/>
                </a:lnTo>
                <a:lnTo>
                  <a:pt x="1071898" y="152140"/>
                </a:lnTo>
                <a:close/>
                <a:moveTo>
                  <a:pt x="550516" y="139192"/>
                </a:moveTo>
                <a:lnTo>
                  <a:pt x="586123" y="139192"/>
                </a:lnTo>
                <a:cubicBezTo>
                  <a:pt x="585403" y="141350"/>
                  <a:pt x="584684" y="144947"/>
                  <a:pt x="583965" y="149982"/>
                </a:cubicBezTo>
                <a:cubicBezTo>
                  <a:pt x="583245" y="156456"/>
                  <a:pt x="582886" y="160772"/>
                  <a:pt x="582886" y="162930"/>
                </a:cubicBezTo>
                <a:lnTo>
                  <a:pt x="659495" y="162930"/>
                </a:lnTo>
                <a:lnTo>
                  <a:pt x="659495" y="182352"/>
                </a:lnTo>
                <a:lnTo>
                  <a:pt x="588281" y="182352"/>
                </a:lnTo>
                <a:cubicBezTo>
                  <a:pt x="603387" y="204651"/>
                  <a:pt x="626405" y="219398"/>
                  <a:pt x="657337" y="226591"/>
                </a:cubicBezTo>
                <a:cubicBezTo>
                  <a:pt x="660214" y="228030"/>
                  <a:pt x="661653" y="229109"/>
                  <a:pt x="661653" y="229828"/>
                </a:cubicBezTo>
                <a:cubicBezTo>
                  <a:pt x="661653" y="229828"/>
                  <a:pt x="660214" y="230188"/>
                  <a:pt x="657337" y="230907"/>
                </a:cubicBezTo>
                <a:cubicBezTo>
                  <a:pt x="647986" y="236662"/>
                  <a:pt x="644749" y="245294"/>
                  <a:pt x="647626" y="256803"/>
                </a:cubicBezTo>
                <a:cubicBezTo>
                  <a:pt x="648345" y="258961"/>
                  <a:pt x="648345" y="260400"/>
                  <a:pt x="647626" y="261119"/>
                </a:cubicBezTo>
                <a:cubicBezTo>
                  <a:pt x="646907" y="261839"/>
                  <a:pt x="645468" y="261839"/>
                  <a:pt x="643310" y="261119"/>
                </a:cubicBezTo>
                <a:cubicBezTo>
                  <a:pt x="608062" y="246013"/>
                  <a:pt x="585763" y="221556"/>
                  <a:pt x="576412" y="187747"/>
                </a:cubicBezTo>
                <a:cubicBezTo>
                  <a:pt x="567060" y="220837"/>
                  <a:pt x="533252" y="246013"/>
                  <a:pt x="474985" y="263277"/>
                </a:cubicBezTo>
                <a:lnTo>
                  <a:pt x="473906" y="261119"/>
                </a:lnTo>
                <a:cubicBezTo>
                  <a:pt x="512031" y="236662"/>
                  <a:pt x="535410" y="210406"/>
                  <a:pt x="544042" y="182352"/>
                </a:cubicBezTo>
                <a:lnTo>
                  <a:pt x="476064" y="182352"/>
                </a:lnTo>
                <a:lnTo>
                  <a:pt x="476064" y="162930"/>
                </a:lnTo>
                <a:lnTo>
                  <a:pt x="549437" y="162930"/>
                </a:lnTo>
                <a:cubicBezTo>
                  <a:pt x="550156" y="155737"/>
                  <a:pt x="550516" y="147824"/>
                  <a:pt x="550516" y="139192"/>
                </a:cubicBezTo>
                <a:close/>
                <a:moveTo>
                  <a:pt x="1079451" y="124086"/>
                </a:moveTo>
                <a:lnTo>
                  <a:pt x="1108584" y="133797"/>
                </a:lnTo>
                <a:lnTo>
                  <a:pt x="1101031" y="143508"/>
                </a:lnTo>
                <a:lnTo>
                  <a:pt x="1101031" y="223354"/>
                </a:lnTo>
                <a:lnTo>
                  <a:pt x="1071898" y="223354"/>
                </a:lnTo>
                <a:lnTo>
                  <a:pt x="1071898" y="210406"/>
                </a:lnTo>
                <a:lnTo>
                  <a:pt x="1050318" y="210406"/>
                </a:lnTo>
                <a:lnTo>
                  <a:pt x="1050318" y="223354"/>
                </a:lnTo>
                <a:lnTo>
                  <a:pt x="1021185" y="223354"/>
                </a:lnTo>
                <a:lnTo>
                  <a:pt x="1021185" y="128402"/>
                </a:lnTo>
                <a:lnTo>
                  <a:pt x="1050318" y="128402"/>
                </a:lnTo>
                <a:lnTo>
                  <a:pt x="1050318" y="135955"/>
                </a:lnTo>
                <a:lnTo>
                  <a:pt x="1069740" y="135955"/>
                </a:lnTo>
                <a:close/>
                <a:moveTo>
                  <a:pt x="974787" y="118691"/>
                </a:moveTo>
                <a:lnTo>
                  <a:pt x="1006078" y="118691"/>
                </a:lnTo>
                <a:lnTo>
                  <a:pt x="1006078" y="260040"/>
                </a:lnTo>
                <a:lnTo>
                  <a:pt x="974787" y="260040"/>
                </a:lnTo>
                <a:close/>
                <a:moveTo>
                  <a:pt x="1122611" y="82005"/>
                </a:moveTo>
                <a:lnTo>
                  <a:pt x="1154981" y="90637"/>
                </a:lnTo>
                <a:lnTo>
                  <a:pt x="1147428" y="102506"/>
                </a:lnTo>
                <a:lnTo>
                  <a:pt x="1147428" y="240618"/>
                </a:lnTo>
                <a:cubicBezTo>
                  <a:pt x="1148147" y="252847"/>
                  <a:pt x="1133761" y="260400"/>
                  <a:pt x="1104268" y="263277"/>
                </a:cubicBezTo>
                <a:cubicBezTo>
                  <a:pt x="1100671" y="263277"/>
                  <a:pt x="1098873" y="261119"/>
                  <a:pt x="1098873" y="256803"/>
                </a:cubicBezTo>
                <a:cubicBezTo>
                  <a:pt x="1098873" y="244575"/>
                  <a:pt x="1090600" y="237022"/>
                  <a:pt x="1074056" y="234144"/>
                </a:cubicBezTo>
                <a:lnTo>
                  <a:pt x="1074056" y="230907"/>
                </a:lnTo>
                <a:cubicBezTo>
                  <a:pt x="1099952" y="232346"/>
                  <a:pt x="1113619" y="231627"/>
                  <a:pt x="1115058" y="228749"/>
                </a:cubicBezTo>
                <a:lnTo>
                  <a:pt x="1115058" y="112217"/>
                </a:lnTo>
                <a:lnTo>
                  <a:pt x="1038449" y="112217"/>
                </a:lnTo>
                <a:lnTo>
                  <a:pt x="1038449" y="93874"/>
                </a:lnTo>
                <a:lnTo>
                  <a:pt x="1113979" y="93874"/>
                </a:lnTo>
                <a:close/>
                <a:moveTo>
                  <a:pt x="988814" y="78768"/>
                </a:moveTo>
                <a:cubicBezTo>
                  <a:pt x="1006798" y="78768"/>
                  <a:pt x="1019746" y="83084"/>
                  <a:pt x="1027659" y="91716"/>
                </a:cubicBezTo>
                <a:cubicBezTo>
                  <a:pt x="1033413" y="101067"/>
                  <a:pt x="1033054" y="108620"/>
                  <a:pt x="1026580" y="114375"/>
                </a:cubicBezTo>
                <a:cubicBezTo>
                  <a:pt x="1017948" y="120130"/>
                  <a:pt x="1011474" y="118691"/>
                  <a:pt x="1007158" y="110059"/>
                </a:cubicBezTo>
                <a:cubicBezTo>
                  <a:pt x="1006438" y="110059"/>
                  <a:pt x="1006078" y="109699"/>
                  <a:pt x="1006078" y="108980"/>
                </a:cubicBezTo>
                <a:cubicBezTo>
                  <a:pt x="1001043" y="98190"/>
                  <a:pt x="994929" y="88838"/>
                  <a:pt x="987735" y="80926"/>
                </a:cubicBezTo>
                <a:close/>
                <a:moveTo>
                  <a:pt x="1273337" y="69057"/>
                </a:moveTo>
                <a:lnTo>
                  <a:pt x="1302470" y="69057"/>
                </a:lnTo>
                <a:cubicBezTo>
                  <a:pt x="1298873" y="137394"/>
                  <a:pt x="1281609" y="187387"/>
                  <a:pt x="1250678" y="219038"/>
                </a:cubicBezTo>
                <a:lnTo>
                  <a:pt x="1249599" y="217959"/>
                </a:lnTo>
                <a:cubicBezTo>
                  <a:pt x="1266143" y="176238"/>
                  <a:pt x="1274056" y="126604"/>
                  <a:pt x="1273337" y="69057"/>
                </a:cubicBezTo>
                <a:close/>
                <a:moveTo>
                  <a:pt x="1341314" y="62583"/>
                </a:moveTo>
                <a:lnTo>
                  <a:pt x="1345630" y="62583"/>
                </a:lnTo>
                <a:cubicBezTo>
                  <a:pt x="1354262" y="107181"/>
                  <a:pt x="1370087" y="147464"/>
                  <a:pt x="1393106" y="183431"/>
                </a:cubicBezTo>
                <a:cubicBezTo>
                  <a:pt x="1393825" y="185589"/>
                  <a:pt x="1393106" y="187747"/>
                  <a:pt x="1390948" y="189905"/>
                </a:cubicBezTo>
                <a:cubicBezTo>
                  <a:pt x="1383035" y="194221"/>
                  <a:pt x="1379798" y="203213"/>
                  <a:pt x="1381237" y="216880"/>
                </a:cubicBezTo>
                <a:cubicBezTo>
                  <a:pt x="1380518" y="219038"/>
                  <a:pt x="1379798" y="220117"/>
                  <a:pt x="1379079" y="220117"/>
                </a:cubicBezTo>
                <a:cubicBezTo>
                  <a:pt x="1378360" y="220837"/>
                  <a:pt x="1378000" y="220477"/>
                  <a:pt x="1378000" y="219038"/>
                </a:cubicBezTo>
                <a:cubicBezTo>
                  <a:pt x="1351385" y="184510"/>
                  <a:pt x="1339156" y="132358"/>
                  <a:pt x="1341314" y="62583"/>
                </a:cubicBezTo>
                <a:close/>
                <a:moveTo>
                  <a:pt x="851223" y="57188"/>
                </a:moveTo>
                <a:cubicBezTo>
                  <a:pt x="844029" y="69416"/>
                  <a:pt x="834318" y="79847"/>
                  <a:pt x="822090" y="88479"/>
                </a:cubicBezTo>
                <a:lnTo>
                  <a:pt x="822090" y="90637"/>
                </a:lnTo>
                <a:lnTo>
                  <a:pt x="851223" y="90637"/>
                </a:lnTo>
                <a:close/>
                <a:moveTo>
                  <a:pt x="0" y="49635"/>
                </a:moveTo>
                <a:lnTo>
                  <a:pt x="184510" y="49635"/>
                </a:lnTo>
                <a:lnTo>
                  <a:pt x="184510" y="70136"/>
                </a:lnTo>
                <a:lnTo>
                  <a:pt x="86321" y="70136"/>
                </a:lnTo>
                <a:cubicBezTo>
                  <a:pt x="86321" y="88119"/>
                  <a:pt x="86321" y="99988"/>
                  <a:pt x="86321" y="105743"/>
                </a:cubicBezTo>
                <a:lnTo>
                  <a:pt x="133797" y="105743"/>
                </a:lnTo>
                <a:lnTo>
                  <a:pt x="142429" y="92795"/>
                </a:lnTo>
                <a:lnTo>
                  <a:pt x="173720" y="103585"/>
                </a:lnTo>
                <a:lnTo>
                  <a:pt x="164009" y="116533"/>
                </a:lnTo>
                <a:lnTo>
                  <a:pt x="164009" y="211485"/>
                </a:lnTo>
                <a:cubicBezTo>
                  <a:pt x="167606" y="243136"/>
                  <a:pt x="151420" y="259681"/>
                  <a:pt x="115454" y="261119"/>
                </a:cubicBezTo>
                <a:cubicBezTo>
                  <a:pt x="108980" y="262558"/>
                  <a:pt x="106102" y="260400"/>
                  <a:pt x="106822" y="254645"/>
                </a:cubicBezTo>
                <a:cubicBezTo>
                  <a:pt x="106822" y="243855"/>
                  <a:pt x="98549" y="236302"/>
                  <a:pt x="82005" y="231986"/>
                </a:cubicBezTo>
                <a:lnTo>
                  <a:pt x="82005" y="229828"/>
                </a:lnTo>
                <a:cubicBezTo>
                  <a:pt x="107901" y="230548"/>
                  <a:pt x="122287" y="230548"/>
                  <a:pt x="125165" y="229828"/>
                </a:cubicBezTo>
                <a:cubicBezTo>
                  <a:pt x="130919" y="228390"/>
                  <a:pt x="133437" y="221196"/>
                  <a:pt x="132718" y="208248"/>
                </a:cubicBezTo>
                <a:lnTo>
                  <a:pt x="132718" y="125165"/>
                </a:lnTo>
                <a:lnTo>
                  <a:pt x="85242" y="125165"/>
                </a:lnTo>
                <a:cubicBezTo>
                  <a:pt x="82364" y="187747"/>
                  <a:pt x="55029" y="233065"/>
                  <a:pt x="3237" y="261119"/>
                </a:cubicBezTo>
                <a:lnTo>
                  <a:pt x="1079" y="258961"/>
                </a:lnTo>
                <a:cubicBezTo>
                  <a:pt x="39204" y="224433"/>
                  <a:pt x="56828" y="161491"/>
                  <a:pt x="53950" y="70136"/>
                </a:cubicBezTo>
                <a:lnTo>
                  <a:pt x="0" y="70136"/>
                </a:lnTo>
                <a:close/>
                <a:moveTo>
                  <a:pt x="767061" y="37766"/>
                </a:moveTo>
                <a:cubicBezTo>
                  <a:pt x="784325" y="49275"/>
                  <a:pt x="791518" y="61863"/>
                  <a:pt x="788641" y="75531"/>
                </a:cubicBezTo>
                <a:cubicBezTo>
                  <a:pt x="787202" y="82005"/>
                  <a:pt x="783605" y="85242"/>
                  <a:pt x="777851" y="85242"/>
                </a:cubicBezTo>
                <a:cubicBezTo>
                  <a:pt x="772815" y="84522"/>
                  <a:pt x="770298" y="80926"/>
                  <a:pt x="770298" y="74452"/>
                </a:cubicBezTo>
                <a:cubicBezTo>
                  <a:pt x="769578" y="71574"/>
                  <a:pt x="769219" y="68697"/>
                  <a:pt x="769219" y="65820"/>
                </a:cubicBezTo>
                <a:cubicBezTo>
                  <a:pt x="769219" y="55030"/>
                  <a:pt x="767780" y="46398"/>
                  <a:pt x="764902" y="39924"/>
                </a:cubicBezTo>
                <a:close/>
                <a:moveTo>
                  <a:pt x="822090" y="30213"/>
                </a:moveTo>
                <a:lnTo>
                  <a:pt x="822090" y="75531"/>
                </a:lnTo>
                <a:cubicBezTo>
                  <a:pt x="826406" y="66179"/>
                  <a:pt x="829643" y="53951"/>
                  <a:pt x="831801" y="38845"/>
                </a:cubicBezTo>
                <a:cubicBezTo>
                  <a:pt x="836117" y="39564"/>
                  <a:pt x="840073" y="40283"/>
                  <a:pt x="843670" y="41003"/>
                </a:cubicBezTo>
                <a:cubicBezTo>
                  <a:pt x="847266" y="41003"/>
                  <a:pt x="849784" y="40643"/>
                  <a:pt x="851223" y="39924"/>
                </a:cubicBezTo>
                <a:lnTo>
                  <a:pt x="851223" y="30213"/>
                </a:lnTo>
                <a:close/>
                <a:moveTo>
                  <a:pt x="763823" y="30213"/>
                </a:moveTo>
                <a:lnTo>
                  <a:pt x="763823" y="90637"/>
                </a:lnTo>
                <a:lnTo>
                  <a:pt x="790799" y="90637"/>
                </a:lnTo>
                <a:lnTo>
                  <a:pt x="790799" y="30213"/>
                </a:lnTo>
                <a:close/>
                <a:moveTo>
                  <a:pt x="248729" y="10790"/>
                </a:moveTo>
                <a:lnTo>
                  <a:pt x="424607" y="10790"/>
                </a:lnTo>
                <a:lnTo>
                  <a:pt x="424607" y="30213"/>
                </a:lnTo>
                <a:lnTo>
                  <a:pt x="353393" y="30213"/>
                </a:lnTo>
                <a:lnTo>
                  <a:pt x="353393" y="100348"/>
                </a:lnTo>
                <a:lnTo>
                  <a:pt x="411659" y="100348"/>
                </a:lnTo>
                <a:lnTo>
                  <a:pt x="411659" y="120849"/>
                </a:lnTo>
                <a:lnTo>
                  <a:pt x="353393" y="120849"/>
                </a:lnTo>
                <a:lnTo>
                  <a:pt x="353393" y="233065"/>
                </a:lnTo>
                <a:lnTo>
                  <a:pt x="424607" y="233065"/>
                </a:lnTo>
                <a:lnTo>
                  <a:pt x="424607" y="254645"/>
                </a:lnTo>
                <a:lnTo>
                  <a:pt x="242255" y="254645"/>
                </a:lnTo>
                <a:lnTo>
                  <a:pt x="242255" y="233065"/>
                </a:lnTo>
                <a:lnTo>
                  <a:pt x="263835" y="233065"/>
                </a:lnTo>
                <a:lnTo>
                  <a:pt x="263835" y="73373"/>
                </a:lnTo>
                <a:lnTo>
                  <a:pt x="295126" y="73373"/>
                </a:lnTo>
                <a:lnTo>
                  <a:pt x="295126" y="233065"/>
                </a:lnTo>
                <a:lnTo>
                  <a:pt x="318865" y="233065"/>
                </a:lnTo>
                <a:lnTo>
                  <a:pt x="318865" y="30213"/>
                </a:lnTo>
                <a:lnTo>
                  <a:pt x="248729" y="30213"/>
                </a:lnTo>
                <a:close/>
                <a:moveTo>
                  <a:pt x="1079451" y="3237"/>
                </a:moveTo>
                <a:lnTo>
                  <a:pt x="1115058" y="3237"/>
                </a:lnTo>
                <a:cubicBezTo>
                  <a:pt x="1113619" y="6834"/>
                  <a:pt x="1112180" y="10790"/>
                  <a:pt x="1110742" y="15106"/>
                </a:cubicBezTo>
                <a:cubicBezTo>
                  <a:pt x="1109303" y="19422"/>
                  <a:pt x="1108584" y="21940"/>
                  <a:pt x="1108584" y="22659"/>
                </a:cubicBezTo>
                <a:lnTo>
                  <a:pt x="1152823" y="22659"/>
                </a:lnTo>
                <a:lnTo>
                  <a:pt x="1152823" y="41003"/>
                </a:lnTo>
                <a:lnTo>
                  <a:pt x="1097794" y="41003"/>
                </a:lnTo>
                <a:cubicBezTo>
                  <a:pt x="1097074" y="41722"/>
                  <a:pt x="1096355" y="42441"/>
                  <a:pt x="1095636" y="43161"/>
                </a:cubicBezTo>
                <a:cubicBezTo>
                  <a:pt x="1094916" y="44599"/>
                  <a:pt x="1094557" y="45319"/>
                  <a:pt x="1094557" y="45319"/>
                </a:cubicBezTo>
                <a:cubicBezTo>
                  <a:pt x="1111101" y="46757"/>
                  <a:pt x="1122251" y="50354"/>
                  <a:pt x="1128006" y="56109"/>
                </a:cubicBezTo>
                <a:cubicBezTo>
                  <a:pt x="1134480" y="63302"/>
                  <a:pt x="1134480" y="70495"/>
                  <a:pt x="1128006" y="77689"/>
                </a:cubicBezTo>
                <a:cubicBezTo>
                  <a:pt x="1122970" y="83443"/>
                  <a:pt x="1117216" y="82364"/>
                  <a:pt x="1110742" y="74452"/>
                </a:cubicBezTo>
                <a:cubicBezTo>
                  <a:pt x="1108584" y="73013"/>
                  <a:pt x="1106785" y="70855"/>
                  <a:pt x="1105347" y="67978"/>
                </a:cubicBezTo>
                <a:cubicBezTo>
                  <a:pt x="1099592" y="60065"/>
                  <a:pt x="1094557" y="54310"/>
                  <a:pt x="1090241" y="50714"/>
                </a:cubicBezTo>
                <a:cubicBezTo>
                  <a:pt x="1080889" y="61504"/>
                  <a:pt x="1068661" y="71215"/>
                  <a:pt x="1053555" y="79847"/>
                </a:cubicBezTo>
                <a:lnTo>
                  <a:pt x="1051397" y="77689"/>
                </a:lnTo>
                <a:cubicBezTo>
                  <a:pt x="1066503" y="54670"/>
                  <a:pt x="1075854" y="29853"/>
                  <a:pt x="1079451" y="3237"/>
                </a:cubicBezTo>
                <a:close/>
                <a:moveTo>
                  <a:pt x="992051" y="2158"/>
                </a:moveTo>
                <a:lnTo>
                  <a:pt x="1028738" y="2158"/>
                </a:lnTo>
                <a:cubicBezTo>
                  <a:pt x="1027299" y="5755"/>
                  <a:pt x="1025501" y="10071"/>
                  <a:pt x="1023343" y="15106"/>
                </a:cubicBezTo>
                <a:cubicBezTo>
                  <a:pt x="1021904" y="18703"/>
                  <a:pt x="1021185" y="21221"/>
                  <a:pt x="1021185" y="22659"/>
                </a:cubicBezTo>
                <a:lnTo>
                  <a:pt x="1063266" y="22659"/>
                </a:lnTo>
                <a:lnTo>
                  <a:pt x="1063266" y="41003"/>
                </a:lnTo>
                <a:lnTo>
                  <a:pt x="1010395" y="41003"/>
                </a:lnTo>
                <a:cubicBezTo>
                  <a:pt x="1008956" y="43161"/>
                  <a:pt x="1007517" y="44959"/>
                  <a:pt x="1006078" y="46398"/>
                </a:cubicBezTo>
                <a:cubicBezTo>
                  <a:pt x="1022623" y="47117"/>
                  <a:pt x="1034492" y="50354"/>
                  <a:pt x="1041686" y="56109"/>
                </a:cubicBezTo>
                <a:cubicBezTo>
                  <a:pt x="1046721" y="64741"/>
                  <a:pt x="1046361" y="72294"/>
                  <a:pt x="1040607" y="78768"/>
                </a:cubicBezTo>
                <a:cubicBezTo>
                  <a:pt x="1034852" y="83803"/>
                  <a:pt x="1029097" y="82005"/>
                  <a:pt x="1023343" y="73373"/>
                </a:cubicBezTo>
                <a:cubicBezTo>
                  <a:pt x="1015430" y="64021"/>
                  <a:pt x="1008237" y="56828"/>
                  <a:pt x="1001762" y="51793"/>
                </a:cubicBezTo>
                <a:cubicBezTo>
                  <a:pt x="992411" y="61144"/>
                  <a:pt x="981621" y="69057"/>
                  <a:pt x="969392" y="75531"/>
                </a:cubicBezTo>
                <a:lnTo>
                  <a:pt x="967234" y="74452"/>
                </a:lnTo>
                <a:cubicBezTo>
                  <a:pt x="981621" y="48556"/>
                  <a:pt x="989893" y="24458"/>
                  <a:pt x="992051" y="2158"/>
                </a:cubicBezTo>
                <a:close/>
                <a:moveTo>
                  <a:pt x="1305707" y="1079"/>
                </a:moveTo>
                <a:lnTo>
                  <a:pt x="1335919" y="1079"/>
                </a:lnTo>
                <a:lnTo>
                  <a:pt x="1335919" y="24818"/>
                </a:lnTo>
                <a:lnTo>
                  <a:pt x="1386632" y="24818"/>
                </a:lnTo>
                <a:lnTo>
                  <a:pt x="1386632" y="44240"/>
                </a:lnTo>
                <a:lnTo>
                  <a:pt x="1335919" y="44240"/>
                </a:lnTo>
                <a:lnTo>
                  <a:pt x="1335919" y="203932"/>
                </a:lnTo>
                <a:lnTo>
                  <a:pt x="1365052" y="203932"/>
                </a:lnTo>
                <a:lnTo>
                  <a:pt x="1365052" y="223354"/>
                </a:lnTo>
                <a:lnTo>
                  <a:pt x="1335919" y="223354"/>
                </a:lnTo>
                <a:lnTo>
                  <a:pt x="1335919" y="258961"/>
                </a:lnTo>
                <a:lnTo>
                  <a:pt x="1305707" y="258961"/>
                </a:lnTo>
                <a:lnTo>
                  <a:pt x="1305707" y="223354"/>
                </a:lnTo>
                <a:lnTo>
                  <a:pt x="1272258" y="223354"/>
                </a:lnTo>
                <a:lnTo>
                  <a:pt x="1272258" y="203932"/>
                </a:lnTo>
                <a:lnTo>
                  <a:pt x="1305707" y="203932"/>
                </a:lnTo>
                <a:lnTo>
                  <a:pt x="1305707" y="44240"/>
                </a:lnTo>
                <a:lnTo>
                  <a:pt x="1257152" y="44240"/>
                </a:lnTo>
                <a:lnTo>
                  <a:pt x="1257152" y="24818"/>
                </a:lnTo>
                <a:lnTo>
                  <a:pt x="1305707" y="24818"/>
                </a:lnTo>
                <a:close/>
                <a:moveTo>
                  <a:pt x="1228018" y="1079"/>
                </a:moveTo>
                <a:lnTo>
                  <a:pt x="1264705" y="1079"/>
                </a:lnTo>
                <a:cubicBezTo>
                  <a:pt x="1253915" y="28414"/>
                  <a:pt x="1242045" y="46398"/>
                  <a:pt x="1229097" y="55030"/>
                </a:cubicBezTo>
                <a:lnTo>
                  <a:pt x="1248520" y="55030"/>
                </a:lnTo>
                <a:lnTo>
                  <a:pt x="1248520" y="260040"/>
                </a:lnTo>
                <a:lnTo>
                  <a:pt x="1218307" y="260040"/>
                </a:lnTo>
                <a:lnTo>
                  <a:pt x="1218307" y="63662"/>
                </a:lnTo>
                <a:cubicBezTo>
                  <a:pt x="1213991" y="65820"/>
                  <a:pt x="1209316" y="68337"/>
                  <a:pt x="1204280" y="71215"/>
                </a:cubicBezTo>
                <a:lnTo>
                  <a:pt x="1202122" y="69057"/>
                </a:lnTo>
                <a:cubicBezTo>
                  <a:pt x="1215790" y="48915"/>
                  <a:pt x="1224422" y="26256"/>
                  <a:pt x="1228018" y="1079"/>
                </a:cubicBezTo>
                <a:close/>
                <a:moveTo>
                  <a:pt x="858776" y="1079"/>
                </a:moveTo>
                <a:lnTo>
                  <a:pt x="892225" y="9711"/>
                </a:lnTo>
                <a:lnTo>
                  <a:pt x="881435" y="23739"/>
                </a:lnTo>
                <a:lnTo>
                  <a:pt x="881435" y="118691"/>
                </a:lnTo>
                <a:lnTo>
                  <a:pt x="851223" y="118691"/>
                </a:lnTo>
                <a:lnTo>
                  <a:pt x="851223" y="107901"/>
                </a:lnTo>
                <a:lnTo>
                  <a:pt x="822090" y="107901"/>
                </a:lnTo>
                <a:lnTo>
                  <a:pt x="822090" y="134876"/>
                </a:lnTo>
                <a:lnTo>
                  <a:pt x="880356" y="134876"/>
                </a:lnTo>
                <a:lnTo>
                  <a:pt x="880356" y="153219"/>
                </a:lnTo>
                <a:lnTo>
                  <a:pt x="822090" y="153219"/>
                </a:lnTo>
                <a:lnTo>
                  <a:pt x="822090" y="173720"/>
                </a:lnTo>
                <a:lnTo>
                  <a:pt x="894383" y="173720"/>
                </a:lnTo>
                <a:lnTo>
                  <a:pt x="894383" y="190984"/>
                </a:lnTo>
                <a:lnTo>
                  <a:pt x="717426" y="190984"/>
                </a:lnTo>
                <a:lnTo>
                  <a:pt x="717426" y="173720"/>
                </a:lnTo>
                <a:lnTo>
                  <a:pt x="790799" y="173720"/>
                </a:lnTo>
                <a:lnTo>
                  <a:pt x="790799" y="153219"/>
                </a:lnTo>
                <a:lnTo>
                  <a:pt x="728216" y="153219"/>
                </a:lnTo>
                <a:lnTo>
                  <a:pt x="728216" y="134876"/>
                </a:lnTo>
                <a:lnTo>
                  <a:pt x="790799" y="134876"/>
                </a:lnTo>
                <a:lnTo>
                  <a:pt x="790799" y="107901"/>
                </a:lnTo>
                <a:lnTo>
                  <a:pt x="763823" y="107901"/>
                </a:lnTo>
                <a:lnTo>
                  <a:pt x="763823" y="119770"/>
                </a:lnTo>
                <a:lnTo>
                  <a:pt x="732532" y="119770"/>
                </a:lnTo>
                <a:lnTo>
                  <a:pt x="732532" y="4316"/>
                </a:lnTo>
                <a:lnTo>
                  <a:pt x="763823" y="4316"/>
                </a:lnTo>
                <a:lnTo>
                  <a:pt x="763823" y="12948"/>
                </a:lnTo>
                <a:lnTo>
                  <a:pt x="850144" y="12948"/>
                </a:lnTo>
                <a:close/>
                <a:moveTo>
                  <a:pt x="69057" y="1079"/>
                </a:moveTo>
                <a:cubicBezTo>
                  <a:pt x="97111" y="360"/>
                  <a:pt x="112576" y="7553"/>
                  <a:pt x="115454" y="22659"/>
                </a:cubicBezTo>
                <a:cubicBezTo>
                  <a:pt x="116173" y="34169"/>
                  <a:pt x="112217" y="41722"/>
                  <a:pt x="103585" y="45319"/>
                </a:cubicBezTo>
                <a:cubicBezTo>
                  <a:pt x="92795" y="48915"/>
                  <a:pt x="85961" y="46038"/>
                  <a:pt x="83084" y="36687"/>
                </a:cubicBezTo>
                <a:cubicBezTo>
                  <a:pt x="82364" y="34529"/>
                  <a:pt x="81645" y="32371"/>
                  <a:pt x="80926" y="30213"/>
                </a:cubicBezTo>
                <a:cubicBezTo>
                  <a:pt x="79487" y="20142"/>
                  <a:pt x="75171" y="11150"/>
                  <a:pt x="67978" y="3237"/>
                </a:cubicBezTo>
                <a:close/>
                <a:moveTo>
                  <a:pt x="495486" y="0"/>
                </a:moveTo>
                <a:cubicBezTo>
                  <a:pt x="539366" y="3597"/>
                  <a:pt x="555551" y="16185"/>
                  <a:pt x="544042" y="37766"/>
                </a:cubicBezTo>
                <a:lnTo>
                  <a:pt x="578570" y="37766"/>
                </a:lnTo>
                <a:cubicBezTo>
                  <a:pt x="587202" y="28414"/>
                  <a:pt x="595114" y="15826"/>
                  <a:pt x="602308" y="0"/>
                </a:cubicBezTo>
                <a:lnTo>
                  <a:pt x="648705" y="0"/>
                </a:lnTo>
                <a:cubicBezTo>
                  <a:pt x="635757" y="15826"/>
                  <a:pt x="619572" y="28414"/>
                  <a:pt x="600150" y="37766"/>
                </a:cubicBezTo>
                <a:lnTo>
                  <a:pt x="660574" y="37766"/>
                </a:lnTo>
                <a:lnTo>
                  <a:pt x="660574" y="56109"/>
                </a:lnTo>
                <a:lnTo>
                  <a:pt x="587202" y="56109"/>
                </a:lnTo>
                <a:lnTo>
                  <a:pt x="587202" y="74452"/>
                </a:lnTo>
                <a:lnTo>
                  <a:pt x="657337" y="74452"/>
                </a:lnTo>
                <a:lnTo>
                  <a:pt x="657337" y="92795"/>
                </a:lnTo>
                <a:lnTo>
                  <a:pt x="587202" y="92795"/>
                </a:lnTo>
                <a:lnTo>
                  <a:pt x="587202" y="116533"/>
                </a:lnTo>
                <a:lnTo>
                  <a:pt x="658416" y="116533"/>
                </a:lnTo>
                <a:lnTo>
                  <a:pt x="658416" y="133797"/>
                </a:lnTo>
                <a:lnTo>
                  <a:pt x="483617" y="133797"/>
                </a:lnTo>
                <a:lnTo>
                  <a:pt x="483617" y="116533"/>
                </a:lnTo>
                <a:lnTo>
                  <a:pt x="554832" y="116533"/>
                </a:lnTo>
                <a:lnTo>
                  <a:pt x="554832" y="92795"/>
                </a:lnTo>
                <a:lnTo>
                  <a:pt x="484696" y="92795"/>
                </a:lnTo>
                <a:lnTo>
                  <a:pt x="484696" y="74452"/>
                </a:lnTo>
                <a:lnTo>
                  <a:pt x="554832" y="74452"/>
                </a:lnTo>
                <a:lnTo>
                  <a:pt x="554832" y="56109"/>
                </a:lnTo>
                <a:lnTo>
                  <a:pt x="482538" y="56109"/>
                </a:lnTo>
                <a:lnTo>
                  <a:pt x="482538" y="37766"/>
                </a:lnTo>
                <a:lnTo>
                  <a:pt x="522462" y="37766"/>
                </a:lnTo>
                <a:cubicBezTo>
                  <a:pt x="519584" y="37046"/>
                  <a:pt x="515987" y="33450"/>
                  <a:pt x="511671" y="26976"/>
                </a:cubicBezTo>
                <a:cubicBezTo>
                  <a:pt x="508794" y="19782"/>
                  <a:pt x="503039" y="11510"/>
                  <a:pt x="494407" y="21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200" spc="-300" dirty="0">
              <a:latin typeface="方正美黑简体" panose="03000509000000000000" pitchFamily="65" charset="-122"/>
              <a:ea typeface="方正美黑简体" panose="03000509000000000000" pitchFamily="65" charset="-122"/>
            </a:endParaRPr>
          </a:p>
        </p:txBody>
      </p:sp>
      <p:sp>
        <p:nvSpPr>
          <p:cNvPr id="33" name="常用图形-45" hidden="1">
            <a:extLst>
              <a:ext uri="{FF2B5EF4-FFF2-40B4-BE49-F238E27FC236}">
                <a16:creationId xmlns:a16="http://schemas.microsoft.com/office/drawing/2014/main" id="{641D05F6-AF8A-4A61-BF24-39782A645F89}"/>
              </a:ext>
            </a:extLst>
          </p:cNvPr>
          <p:cNvSpPr/>
          <p:nvPr/>
        </p:nvSpPr>
        <p:spPr>
          <a:xfrm>
            <a:off x="875776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标 题</a:t>
            </a:r>
          </a:p>
        </p:txBody>
      </p:sp>
      <p:sp>
        <p:nvSpPr>
          <p:cNvPr id="36" name="常用图形-46" hidden="1">
            <a:extLst>
              <a:ext uri="{FF2B5EF4-FFF2-40B4-BE49-F238E27FC236}">
                <a16:creationId xmlns:a16="http://schemas.microsoft.com/office/drawing/2014/main" id="{C78AC8D5-DB8C-4CB5-985F-EBB8A9330B51}"/>
              </a:ext>
            </a:extLst>
          </p:cNvPr>
          <p:cNvSpPr/>
          <p:nvPr/>
        </p:nvSpPr>
        <p:spPr>
          <a:xfrm>
            <a:off x="4572402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副 标</a:t>
            </a:r>
          </a:p>
        </p:txBody>
      </p:sp>
      <p:sp>
        <p:nvSpPr>
          <p:cNvPr id="44" name="常用图形-47" hidden="1">
            <a:extLst>
              <a:ext uri="{FF2B5EF4-FFF2-40B4-BE49-F238E27FC236}">
                <a16:creationId xmlns:a16="http://schemas.microsoft.com/office/drawing/2014/main" id="{C52CB80C-53B1-46AB-9483-95627C6E5C16}"/>
              </a:ext>
            </a:extLst>
          </p:cNvPr>
          <p:cNvSpPr/>
          <p:nvPr/>
        </p:nvSpPr>
        <p:spPr>
          <a:xfrm>
            <a:off x="8373407" y="569466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zh-CN" altLang="en-US" sz="1200" dirty="0"/>
              <a:t>正 文</a:t>
            </a:r>
          </a:p>
        </p:txBody>
      </p:sp>
      <p:sp>
        <p:nvSpPr>
          <p:cNvPr id="52" name="自由线条-41" hidden="1">
            <a:extLst>
              <a:ext uri="{FF2B5EF4-FFF2-40B4-BE49-F238E27FC236}">
                <a16:creationId xmlns:a16="http://schemas.microsoft.com/office/drawing/2014/main" id="{6646BBCC-6534-4EA6-9CB4-FEF6E05DA4FC}"/>
              </a:ext>
            </a:extLst>
          </p:cNvPr>
          <p:cNvSpPr txBox="1"/>
          <p:nvPr/>
        </p:nvSpPr>
        <p:spPr>
          <a:xfrm>
            <a:off x="5912463" y="1001603"/>
            <a:ext cx="4259579" cy="871983"/>
          </a:xfrm>
          <a:custGeom>
            <a:avLst/>
            <a:gdLst/>
            <a:ahLst/>
            <a:cxnLst/>
            <a:rect l="l" t="t" r="r" b="b"/>
            <a:pathLst>
              <a:path w="4259579" h="871983">
                <a:moveTo>
                  <a:pt x="207169" y="732234"/>
                </a:moveTo>
                <a:lnTo>
                  <a:pt x="207169" y="771525"/>
                </a:lnTo>
                <a:lnTo>
                  <a:pt x="435769" y="771525"/>
                </a:lnTo>
                <a:lnTo>
                  <a:pt x="435769" y="732234"/>
                </a:lnTo>
                <a:close/>
                <a:moveTo>
                  <a:pt x="3081337" y="657225"/>
                </a:moveTo>
                <a:lnTo>
                  <a:pt x="3081337" y="750093"/>
                </a:lnTo>
                <a:lnTo>
                  <a:pt x="3302794" y="750093"/>
                </a:lnTo>
                <a:lnTo>
                  <a:pt x="3302794" y="657225"/>
                </a:lnTo>
                <a:close/>
                <a:moveTo>
                  <a:pt x="207169" y="625078"/>
                </a:moveTo>
                <a:lnTo>
                  <a:pt x="207169" y="671512"/>
                </a:lnTo>
                <a:lnTo>
                  <a:pt x="435769" y="671512"/>
                </a:lnTo>
                <a:lnTo>
                  <a:pt x="435769" y="625078"/>
                </a:lnTo>
                <a:close/>
                <a:moveTo>
                  <a:pt x="207169" y="521493"/>
                </a:moveTo>
                <a:lnTo>
                  <a:pt x="207169" y="567928"/>
                </a:lnTo>
                <a:lnTo>
                  <a:pt x="435769" y="567928"/>
                </a:lnTo>
                <a:lnTo>
                  <a:pt x="435769" y="521493"/>
                </a:lnTo>
                <a:close/>
                <a:moveTo>
                  <a:pt x="2286000" y="496490"/>
                </a:moveTo>
                <a:lnTo>
                  <a:pt x="2286000" y="728662"/>
                </a:lnTo>
                <a:lnTo>
                  <a:pt x="2364581" y="728662"/>
                </a:lnTo>
                <a:lnTo>
                  <a:pt x="2364581" y="496490"/>
                </a:lnTo>
                <a:close/>
                <a:moveTo>
                  <a:pt x="2486025" y="339328"/>
                </a:moveTo>
                <a:cubicBezTo>
                  <a:pt x="2566987" y="394097"/>
                  <a:pt x="2613422" y="450056"/>
                  <a:pt x="2625328" y="507206"/>
                </a:cubicBezTo>
                <a:cubicBezTo>
                  <a:pt x="2630091" y="540543"/>
                  <a:pt x="2620565" y="563165"/>
                  <a:pt x="2596753" y="575072"/>
                </a:cubicBezTo>
                <a:cubicBezTo>
                  <a:pt x="2568178" y="586978"/>
                  <a:pt x="2549128" y="579834"/>
                  <a:pt x="2539603" y="553640"/>
                </a:cubicBezTo>
                <a:cubicBezTo>
                  <a:pt x="2537222" y="548878"/>
                  <a:pt x="2534841" y="538162"/>
                  <a:pt x="2532459" y="521493"/>
                </a:cubicBezTo>
                <a:cubicBezTo>
                  <a:pt x="2522935" y="464343"/>
                  <a:pt x="2505075" y="406003"/>
                  <a:pt x="2478881" y="346472"/>
                </a:cubicBezTo>
                <a:close/>
                <a:moveTo>
                  <a:pt x="3117056" y="335756"/>
                </a:moveTo>
                <a:cubicBezTo>
                  <a:pt x="3112294" y="342900"/>
                  <a:pt x="3106341" y="350043"/>
                  <a:pt x="3099197" y="357187"/>
                </a:cubicBezTo>
                <a:cubicBezTo>
                  <a:pt x="3101578" y="359568"/>
                  <a:pt x="3106341" y="363140"/>
                  <a:pt x="3113485" y="367903"/>
                </a:cubicBezTo>
                <a:cubicBezTo>
                  <a:pt x="3153965" y="391715"/>
                  <a:pt x="3182541" y="406003"/>
                  <a:pt x="3199209" y="410765"/>
                </a:cubicBezTo>
                <a:cubicBezTo>
                  <a:pt x="3215878" y="396478"/>
                  <a:pt x="3237309" y="371475"/>
                  <a:pt x="3263503" y="335756"/>
                </a:cubicBezTo>
                <a:close/>
                <a:moveTo>
                  <a:pt x="1106091" y="282178"/>
                </a:moveTo>
                <a:cubicBezTo>
                  <a:pt x="1239441" y="396478"/>
                  <a:pt x="1316831" y="513159"/>
                  <a:pt x="1338263" y="632222"/>
                </a:cubicBezTo>
                <a:cubicBezTo>
                  <a:pt x="1343025" y="677465"/>
                  <a:pt x="1329928" y="708422"/>
                  <a:pt x="1298972" y="725090"/>
                </a:cubicBezTo>
                <a:cubicBezTo>
                  <a:pt x="1265635" y="734615"/>
                  <a:pt x="1245394" y="717947"/>
                  <a:pt x="1238250" y="675084"/>
                </a:cubicBezTo>
                <a:cubicBezTo>
                  <a:pt x="1216819" y="551259"/>
                  <a:pt x="1170385" y="422672"/>
                  <a:pt x="1098947" y="289322"/>
                </a:cubicBezTo>
                <a:close/>
                <a:moveTo>
                  <a:pt x="2286000" y="228600"/>
                </a:moveTo>
                <a:lnTo>
                  <a:pt x="2286000" y="435768"/>
                </a:lnTo>
                <a:lnTo>
                  <a:pt x="2364581" y="435768"/>
                </a:lnTo>
                <a:lnTo>
                  <a:pt x="2364581" y="228600"/>
                </a:lnTo>
                <a:close/>
                <a:moveTo>
                  <a:pt x="1722835" y="189309"/>
                </a:moveTo>
                <a:lnTo>
                  <a:pt x="1829991" y="189309"/>
                </a:lnTo>
                <a:lnTo>
                  <a:pt x="1829991" y="342900"/>
                </a:lnTo>
                <a:cubicBezTo>
                  <a:pt x="1829991" y="426243"/>
                  <a:pt x="1825228" y="486965"/>
                  <a:pt x="1815703" y="525065"/>
                </a:cubicBezTo>
                <a:lnTo>
                  <a:pt x="1887141" y="525065"/>
                </a:lnTo>
                <a:lnTo>
                  <a:pt x="1887141" y="753665"/>
                </a:lnTo>
                <a:cubicBezTo>
                  <a:pt x="1884760" y="765572"/>
                  <a:pt x="1897857" y="771525"/>
                  <a:pt x="1926431" y="771525"/>
                </a:cubicBezTo>
                <a:cubicBezTo>
                  <a:pt x="1959769" y="788193"/>
                  <a:pt x="2003822" y="744140"/>
                  <a:pt x="2058591" y="639365"/>
                </a:cubicBezTo>
                <a:lnTo>
                  <a:pt x="2065735" y="642937"/>
                </a:lnTo>
                <a:cubicBezTo>
                  <a:pt x="2039541" y="711993"/>
                  <a:pt x="2040732" y="751284"/>
                  <a:pt x="2069306" y="760809"/>
                </a:cubicBezTo>
                <a:cubicBezTo>
                  <a:pt x="2076450" y="763190"/>
                  <a:pt x="2080022" y="766762"/>
                  <a:pt x="2080022" y="771525"/>
                </a:cubicBezTo>
                <a:cubicBezTo>
                  <a:pt x="2056210" y="842962"/>
                  <a:pt x="1997869" y="876300"/>
                  <a:pt x="1905000" y="871537"/>
                </a:cubicBezTo>
                <a:cubicBezTo>
                  <a:pt x="1821656" y="871537"/>
                  <a:pt x="1782366" y="844153"/>
                  <a:pt x="1787128" y="789384"/>
                </a:cubicBezTo>
                <a:lnTo>
                  <a:pt x="1787128" y="614362"/>
                </a:lnTo>
                <a:cubicBezTo>
                  <a:pt x="1749028" y="709612"/>
                  <a:pt x="1649016" y="795337"/>
                  <a:pt x="1487091" y="871537"/>
                </a:cubicBezTo>
                <a:lnTo>
                  <a:pt x="1479947" y="860822"/>
                </a:lnTo>
                <a:cubicBezTo>
                  <a:pt x="1572816" y="789384"/>
                  <a:pt x="1635919" y="715565"/>
                  <a:pt x="1669256" y="639365"/>
                </a:cubicBezTo>
                <a:cubicBezTo>
                  <a:pt x="1704975" y="570309"/>
                  <a:pt x="1722835" y="475059"/>
                  <a:pt x="1722835" y="353615"/>
                </a:cubicBezTo>
                <a:close/>
                <a:moveTo>
                  <a:pt x="741760" y="25003"/>
                </a:moveTo>
                <a:lnTo>
                  <a:pt x="1331119" y="25003"/>
                </a:lnTo>
                <a:lnTo>
                  <a:pt x="1331119" y="89297"/>
                </a:lnTo>
                <a:lnTo>
                  <a:pt x="1109663" y="89297"/>
                </a:lnTo>
                <a:cubicBezTo>
                  <a:pt x="1095375" y="129778"/>
                  <a:pt x="1077516" y="184547"/>
                  <a:pt x="1056085" y="253603"/>
                </a:cubicBezTo>
                <a:lnTo>
                  <a:pt x="1088231" y="253603"/>
                </a:lnTo>
                <a:lnTo>
                  <a:pt x="1088231" y="860822"/>
                </a:lnTo>
                <a:lnTo>
                  <a:pt x="977503" y="860822"/>
                </a:lnTo>
                <a:lnTo>
                  <a:pt x="977503" y="421481"/>
                </a:lnTo>
                <a:cubicBezTo>
                  <a:pt x="915591" y="540543"/>
                  <a:pt x="831057" y="636984"/>
                  <a:pt x="723900" y="710803"/>
                </a:cubicBezTo>
                <a:lnTo>
                  <a:pt x="720328" y="700087"/>
                </a:lnTo>
                <a:cubicBezTo>
                  <a:pt x="832247" y="554831"/>
                  <a:pt x="921544" y="351234"/>
                  <a:pt x="988219" y="89297"/>
                </a:cubicBezTo>
                <a:lnTo>
                  <a:pt x="741760" y="89297"/>
                </a:lnTo>
                <a:close/>
                <a:moveTo>
                  <a:pt x="3138487" y="7143"/>
                </a:moveTo>
                <a:cubicBezTo>
                  <a:pt x="3200400" y="9525"/>
                  <a:pt x="3243263" y="21431"/>
                  <a:pt x="3267075" y="42862"/>
                </a:cubicBezTo>
                <a:cubicBezTo>
                  <a:pt x="3290887" y="71437"/>
                  <a:pt x="3286125" y="98822"/>
                  <a:pt x="3252787" y="125015"/>
                </a:cubicBezTo>
                <a:lnTo>
                  <a:pt x="3384947" y="125015"/>
                </a:lnTo>
                <a:lnTo>
                  <a:pt x="3417094" y="75009"/>
                </a:lnTo>
                <a:lnTo>
                  <a:pt x="3534965" y="117872"/>
                </a:lnTo>
                <a:lnTo>
                  <a:pt x="3506391" y="146447"/>
                </a:lnTo>
                <a:cubicBezTo>
                  <a:pt x="3484959" y="198834"/>
                  <a:pt x="3450431" y="239315"/>
                  <a:pt x="3402806" y="267890"/>
                </a:cubicBezTo>
                <a:lnTo>
                  <a:pt x="3424237" y="278606"/>
                </a:lnTo>
                <a:cubicBezTo>
                  <a:pt x="3409950" y="292893"/>
                  <a:pt x="3395663" y="303609"/>
                  <a:pt x="3381375" y="310753"/>
                </a:cubicBezTo>
                <a:cubicBezTo>
                  <a:pt x="3355181" y="365522"/>
                  <a:pt x="3324225" y="409575"/>
                  <a:pt x="3288506" y="442912"/>
                </a:cubicBezTo>
                <a:cubicBezTo>
                  <a:pt x="3345656" y="457200"/>
                  <a:pt x="3418285" y="464343"/>
                  <a:pt x="3506391" y="464343"/>
                </a:cubicBezTo>
                <a:cubicBezTo>
                  <a:pt x="3511153" y="466725"/>
                  <a:pt x="3513535" y="469106"/>
                  <a:pt x="3513535" y="471487"/>
                </a:cubicBezTo>
                <a:cubicBezTo>
                  <a:pt x="3513535" y="473868"/>
                  <a:pt x="3511153" y="475059"/>
                  <a:pt x="3506391" y="475059"/>
                </a:cubicBezTo>
                <a:cubicBezTo>
                  <a:pt x="3477815" y="498872"/>
                  <a:pt x="3469481" y="526256"/>
                  <a:pt x="3481387" y="557212"/>
                </a:cubicBezTo>
                <a:cubicBezTo>
                  <a:pt x="3483769" y="564356"/>
                  <a:pt x="3483769" y="569118"/>
                  <a:pt x="3481387" y="571500"/>
                </a:cubicBezTo>
                <a:cubicBezTo>
                  <a:pt x="3479006" y="573881"/>
                  <a:pt x="3474244" y="573881"/>
                  <a:pt x="3467100" y="571500"/>
                </a:cubicBezTo>
                <a:cubicBezTo>
                  <a:pt x="3333750" y="552450"/>
                  <a:pt x="3245644" y="529828"/>
                  <a:pt x="3202781" y="503634"/>
                </a:cubicBezTo>
                <a:cubicBezTo>
                  <a:pt x="3159919" y="527447"/>
                  <a:pt x="3099197" y="545306"/>
                  <a:pt x="3020615" y="557212"/>
                </a:cubicBezTo>
                <a:lnTo>
                  <a:pt x="3081337" y="557212"/>
                </a:lnTo>
                <a:lnTo>
                  <a:pt x="3081337" y="578643"/>
                </a:lnTo>
                <a:lnTo>
                  <a:pt x="3299222" y="578643"/>
                </a:lnTo>
                <a:lnTo>
                  <a:pt x="3320653" y="546497"/>
                </a:lnTo>
                <a:lnTo>
                  <a:pt x="3431381" y="575072"/>
                </a:lnTo>
                <a:lnTo>
                  <a:pt x="3402806" y="614362"/>
                </a:lnTo>
                <a:lnTo>
                  <a:pt x="3402806" y="867965"/>
                </a:lnTo>
                <a:lnTo>
                  <a:pt x="3302794" y="867965"/>
                </a:lnTo>
                <a:lnTo>
                  <a:pt x="3302794" y="825103"/>
                </a:lnTo>
                <a:lnTo>
                  <a:pt x="3081337" y="825103"/>
                </a:lnTo>
                <a:lnTo>
                  <a:pt x="3081337" y="871537"/>
                </a:lnTo>
                <a:lnTo>
                  <a:pt x="2981325" y="871537"/>
                </a:lnTo>
                <a:lnTo>
                  <a:pt x="2981325" y="560784"/>
                </a:lnTo>
                <a:cubicBezTo>
                  <a:pt x="2950369" y="565547"/>
                  <a:pt x="2913459" y="569118"/>
                  <a:pt x="2870597" y="571500"/>
                </a:cubicBezTo>
                <a:lnTo>
                  <a:pt x="2870597" y="560784"/>
                </a:lnTo>
                <a:cubicBezTo>
                  <a:pt x="2972991" y="534590"/>
                  <a:pt x="3062287" y="500062"/>
                  <a:pt x="3138487" y="457200"/>
                </a:cubicBezTo>
                <a:cubicBezTo>
                  <a:pt x="3121819" y="445293"/>
                  <a:pt x="3099197" y="420290"/>
                  <a:pt x="3070622" y="382190"/>
                </a:cubicBezTo>
                <a:cubicBezTo>
                  <a:pt x="3037285" y="415528"/>
                  <a:pt x="2989659" y="442912"/>
                  <a:pt x="2927747" y="464343"/>
                </a:cubicBezTo>
                <a:lnTo>
                  <a:pt x="2924175" y="453628"/>
                </a:lnTo>
                <a:cubicBezTo>
                  <a:pt x="2990850" y="386953"/>
                  <a:pt x="3036094" y="309562"/>
                  <a:pt x="3059906" y="221456"/>
                </a:cubicBezTo>
                <a:lnTo>
                  <a:pt x="3184922" y="221456"/>
                </a:lnTo>
                <a:cubicBezTo>
                  <a:pt x="3180159" y="228600"/>
                  <a:pt x="3175397" y="239315"/>
                  <a:pt x="3170635" y="253603"/>
                </a:cubicBezTo>
                <a:cubicBezTo>
                  <a:pt x="3165872" y="260747"/>
                  <a:pt x="3162300" y="266700"/>
                  <a:pt x="3159919" y="271462"/>
                </a:cubicBezTo>
                <a:lnTo>
                  <a:pt x="3284935" y="271462"/>
                </a:lnTo>
                <a:lnTo>
                  <a:pt x="3324225" y="225028"/>
                </a:lnTo>
                <a:lnTo>
                  <a:pt x="3370659" y="250031"/>
                </a:lnTo>
                <a:cubicBezTo>
                  <a:pt x="3373041" y="233362"/>
                  <a:pt x="3376613" y="214312"/>
                  <a:pt x="3381375" y="192881"/>
                </a:cubicBezTo>
                <a:lnTo>
                  <a:pt x="3038475" y="192881"/>
                </a:lnTo>
                <a:cubicBezTo>
                  <a:pt x="3038475" y="202406"/>
                  <a:pt x="3032522" y="221456"/>
                  <a:pt x="3020615" y="250031"/>
                </a:cubicBezTo>
                <a:cubicBezTo>
                  <a:pt x="3001565" y="280987"/>
                  <a:pt x="2976563" y="291703"/>
                  <a:pt x="2945606" y="282178"/>
                </a:cubicBezTo>
                <a:cubicBezTo>
                  <a:pt x="2919413" y="270272"/>
                  <a:pt x="2909887" y="246459"/>
                  <a:pt x="2917031" y="210740"/>
                </a:cubicBezTo>
                <a:cubicBezTo>
                  <a:pt x="2919413" y="201215"/>
                  <a:pt x="2926556" y="189309"/>
                  <a:pt x="2938463" y="175022"/>
                </a:cubicBezTo>
                <a:cubicBezTo>
                  <a:pt x="2959894" y="148828"/>
                  <a:pt x="2972991" y="115490"/>
                  <a:pt x="2977753" y="75009"/>
                </a:cubicBezTo>
                <a:lnTo>
                  <a:pt x="2988469" y="75009"/>
                </a:lnTo>
                <a:cubicBezTo>
                  <a:pt x="2995613" y="89297"/>
                  <a:pt x="3006328" y="105965"/>
                  <a:pt x="3020615" y="125015"/>
                </a:cubicBezTo>
                <a:lnTo>
                  <a:pt x="3206353" y="125015"/>
                </a:lnTo>
                <a:cubicBezTo>
                  <a:pt x="3192065" y="120253"/>
                  <a:pt x="3182541" y="108347"/>
                  <a:pt x="3177778" y="89297"/>
                </a:cubicBezTo>
                <a:cubicBezTo>
                  <a:pt x="3173015" y="60722"/>
                  <a:pt x="3158728" y="35718"/>
                  <a:pt x="3134915" y="14287"/>
                </a:cubicBezTo>
                <a:close/>
                <a:moveTo>
                  <a:pt x="2536031" y="7143"/>
                </a:moveTo>
                <a:lnTo>
                  <a:pt x="2646759" y="7143"/>
                </a:lnTo>
                <a:cubicBezTo>
                  <a:pt x="2637235" y="64293"/>
                  <a:pt x="2622947" y="115490"/>
                  <a:pt x="2603897" y="160734"/>
                </a:cubicBezTo>
                <a:lnTo>
                  <a:pt x="2653903" y="160734"/>
                </a:lnTo>
                <a:lnTo>
                  <a:pt x="2682478" y="125015"/>
                </a:lnTo>
                <a:lnTo>
                  <a:pt x="2786063" y="157162"/>
                </a:lnTo>
                <a:lnTo>
                  <a:pt x="2757487" y="196453"/>
                </a:lnTo>
                <a:lnTo>
                  <a:pt x="2757487" y="767953"/>
                </a:lnTo>
                <a:cubicBezTo>
                  <a:pt x="2762250" y="827484"/>
                  <a:pt x="2718197" y="859631"/>
                  <a:pt x="2625328" y="864393"/>
                </a:cubicBezTo>
                <a:cubicBezTo>
                  <a:pt x="2606278" y="864393"/>
                  <a:pt x="2596753" y="857250"/>
                  <a:pt x="2596753" y="842962"/>
                </a:cubicBezTo>
                <a:cubicBezTo>
                  <a:pt x="2596753" y="802481"/>
                  <a:pt x="2565797" y="777478"/>
                  <a:pt x="2503885" y="767953"/>
                </a:cubicBezTo>
                <a:lnTo>
                  <a:pt x="2503885" y="760809"/>
                </a:lnTo>
                <a:cubicBezTo>
                  <a:pt x="2620565" y="767953"/>
                  <a:pt x="2670572" y="757237"/>
                  <a:pt x="2653903" y="728662"/>
                </a:cubicBezTo>
                <a:lnTo>
                  <a:pt x="2653903" y="228600"/>
                </a:lnTo>
                <a:lnTo>
                  <a:pt x="2568178" y="228600"/>
                </a:lnTo>
                <a:cubicBezTo>
                  <a:pt x="2564606" y="232172"/>
                  <a:pt x="2562225" y="234553"/>
                  <a:pt x="2561035" y="235743"/>
                </a:cubicBezTo>
                <a:cubicBezTo>
                  <a:pt x="2532459" y="271462"/>
                  <a:pt x="2505075" y="301228"/>
                  <a:pt x="2478881" y="325040"/>
                </a:cubicBezTo>
                <a:lnTo>
                  <a:pt x="2471738" y="317897"/>
                </a:lnTo>
                <a:cubicBezTo>
                  <a:pt x="2502694" y="258365"/>
                  <a:pt x="2524125" y="154781"/>
                  <a:pt x="2536031" y="7143"/>
                </a:cubicBezTo>
                <a:close/>
                <a:moveTo>
                  <a:pt x="2293144" y="7143"/>
                </a:moveTo>
                <a:lnTo>
                  <a:pt x="2411016" y="7143"/>
                </a:lnTo>
                <a:cubicBezTo>
                  <a:pt x="2387203" y="80962"/>
                  <a:pt x="2351485" y="135731"/>
                  <a:pt x="2303860" y="171450"/>
                </a:cubicBezTo>
                <a:lnTo>
                  <a:pt x="2364581" y="171450"/>
                </a:lnTo>
                <a:lnTo>
                  <a:pt x="2393156" y="132159"/>
                </a:lnTo>
                <a:lnTo>
                  <a:pt x="2489597" y="164306"/>
                </a:lnTo>
                <a:lnTo>
                  <a:pt x="2461022" y="200025"/>
                </a:lnTo>
                <a:lnTo>
                  <a:pt x="2461022" y="842962"/>
                </a:lnTo>
                <a:lnTo>
                  <a:pt x="2364581" y="842962"/>
                </a:lnTo>
                <a:lnTo>
                  <a:pt x="2364581" y="782240"/>
                </a:lnTo>
                <a:lnTo>
                  <a:pt x="2286000" y="782240"/>
                </a:lnTo>
                <a:lnTo>
                  <a:pt x="2286000" y="842962"/>
                </a:lnTo>
                <a:lnTo>
                  <a:pt x="2193131" y="842962"/>
                </a:lnTo>
                <a:lnTo>
                  <a:pt x="2193131" y="150018"/>
                </a:lnTo>
                <a:lnTo>
                  <a:pt x="2275285" y="150018"/>
                </a:lnTo>
                <a:cubicBezTo>
                  <a:pt x="2284810" y="107156"/>
                  <a:pt x="2290763" y="59531"/>
                  <a:pt x="2293144" y="7143"/>
                </a:cubicBezTo>
                <a:close/>
                <a:moveTo>
                  <a:pt x="3873103" y="3572"/>
                </a:moveTo>
                <a:lnTo>
                  <a:pt x="3990975" y="3572"/>
                </a:lnTo>
                <a:cubicBezTo>
                  <a:pt x="3986213" y="60722"/>
                  <a:pt x="3981450" y="102393"/>
                  <a:pt x="3976687" y="128587"/>
                </a:cubicBezTo>
                <a:cubicBezTo>
                  <a:pt x="4043363" y="383381"/>
                  <a:pt x="4137422" y="583406"/>
                  <a:pt x="4258865" y="728662"/>
                </a:cubicBezTo>
                <a:cubicBezTo>
                  <a:pt x="4261247" y="738187"/>
                  <a:pt x="4257675" y="744140"/>
                  <a:pt x="4248150" y="746522"/>
                </a:cubicBezTo>
                <a:cubicBezTo>
                  <a:pt x="4217194" y="756047"/>
                  <a:pt x="4204097" y="788193"/>
                  <a:pt x="4208859" y="842962"/>
                </a:cubicBezTo>
                <a:cubicBezTo>
                  <a:pt x="4208859" y="850106"/>
                  <a:pt x="4207669" y="854868"/>
                  <a:pt x="4205287" y="857250"/>
                </a:cubicBezTo>
                <a:cubicBezTo>
                  <a:pt x="4202906" y="859631"/>
                  <a:pt x="4199335" y="857250"/>
                  <a:pt x="4194572" y="850106"/>
                </a:cubicBezTo>
                <a:cubicBezTo>
                  <a:pt x="4073128" y="704850"/>
                  <a:pt x="3994547" y="500062"/>
                  <a:pt x="3958828" y="235743"/>
                </a:cubicBezTo>
                <a:cubicBezTo>
                  <a:pt x="3906441" y="511968"/>
                  <a:pt x="3800475" y="723900"/>
                  <a:pt x="3640931" y="871537"/>
                </a:cubicBezTo>
                <a:lnTo>
                  <a:pt x="3630215" y="864393"/>
                </a:lnTo>
                <a:cubicBezTo>
                  <a:pt x="3765947" y="623887"/>
                  <a:pt x="3846909" y="336947"/>
                  <a:pt x="3873103" y="3572"/>
                </a:cubicBezTo>
                <a:close/>
                <a:moveTo>
                  <a:pt x="464344" y="3572"/>
                </a:moveTo>
                <a:lnTo>
                  <a:pt x="564357" y="85725"/>
                </a:lnTo>
                <a:cubicBezTo>
                  <a:pt x="502444" y="102393"/>
                  <a:pt x="433388" y="113109"/>
                  <a:pt x="357188" y="117872"/>
                </a:cubicBezTo>
                <a:cubicBezTo>
                  <a:pt x="354807" y="122634"/>
                  <a:pt x="352425" y="130968"/>
                  <a:pt x="350044" y="142875"/>
                </a:cubicBezTo>
                <a:cubicBezTo>
                  <a:pt x="347663" y="157162"/>
                  <a:pt x="346472" y="165497"/>
                  <a:pt x="346472" y="167878"/>
                </a:cubicBezTo>
                <a:lnTo>
                  <a:pt x="567928" y="167878"/>
                </a:lnTo>
                <a:lnTo>
                  <a:pt x="567928" y="232172"/>
                </a:lnTo>
                <a:lnTo>
                  <a:pt x="328613" y="232172"/>
                </a:lnTo>
                <a:cubicBezTo>
                  <a:pt x="323850" y="244078"/>
                  <a:pt x="317897" y="259556"/>
                  <a:pt x="310753" y="278606"/>
                </a:cubicBezTo>
                <a:cubicBezTo>
                  <a:pt x="303610" y="292893"/>
                  <a:pt x="300038" y="302418"/>
                  <a:pt x="300038" y="307181"/>
                </a:cubicBezTo>
                <a:lnTo>
                  <a:pt x="621507" y="307181"/>
                </a:lnTo>
                <a:lnTo>
                  <a:pt x="621507" y="367903"/>
                </a:lnTo>
                <a:lnTo>
                  <a:pt x="267891" y="367903"/>
                </a:lnTo>
                <a:cubicBezTo>
                  <a:pt x="239316" y="410765"/>
                  <a:pt x="215503" y="441722"/>
                  <a:pt x="196453" y="460772"/>
                </a:cubicBezTo>
                <a:lnTo>
                  <a:pt x="428625" y="460772"/>
                </a:lnTo>
                <a:lnTo>
                  <a:pt x="457200" y="417909"/>
                </a:lnTo>
                <a:lnTo>
                  <a:pt x="567928" y="450056"/>
                </a:lnTo>
                <a:lnTo>
                  <a:pt x="539353" y="492918"/>
                </a:lnTo>
                <a:lnTo>
                  <a:pt x="539353" y="871537"/>
                </a:lnTo>
                <a:lnTo>
                  <a:pt x="435769" y="871537"/>
                </a:lnTo>
                <a:lnTo>
                  <a:pt x="435769" y="832247"/>
                </a:lnTo>
                <a:lnTo>
                  <a:pt x="207169" y="832247"/>
                </a:lnTo>
                <a:lnTo>
                  <a:pt x="207169" y="871537"/>
                </a:lnTo>
                <a:lnTo>
                  <a:pt x="103585" y="871537"/>
                </a:lnTo>
                <a:lnTo>
                  <a:pt x="103585" y="542925"/>
                </a:lnTo>
                <a:cubicBezTo>
                  <a:pt x="94060" y="547687"/>
                  <a:pt x="85725" y="552450"/>
                  <a:pt x="78582" y="557212"/>
                </a:cubicBezTo>
                <a:cubicBezTo>
                  <a:pt x="52388" y="573881"/>
                  <a:pt x="27385" y="588168"/>
                  <a:pt x="3572" y="600075"/>
                </a:cubicBezTo>
                <a:lnTo>
                  <a:pt x="0" y="596503"/>
                </a:lnTo>
                <a:cubicBezTo>
                  <a:pt x="69057" y="520303"/>
                  <a:pt x="122635" y="444103"/>
                  <a:pt x="160735" y="367903"/>
                </a:cubicBezTo>
                <a:lnTo>
                  <a:pt x="7144" y="367903"/>
                </a:lnTo>
                <a:lnTo>
                  <a:pt x="7144" y="307181"/>
                </a:lnTo>
                <a:lnTo>
                  <a:pt x="189310" y="307181"/>
                </a:lnTo>
                <a:cubicBezTo>
                  <a:pt x="189310" y="304800"/>
                  <a:pt x="191691" y="296465"/>
                  <a:pt x="196453" y="282178"/>
                </a:cubicBezTo>
                <a:cubicBezTo>
                  <a:pt x="205978" y="260747"/>
                  <a:pt x="213122" y="244078"/>
                  <a:pt x="217885" y="232172"/>
                </a:cubicBezTo>
                <a:lnTo>
                  <a:pt x="60722" y="232172"/>
                </a:lnTo>
                <a:lnTo>
                  <a:pt x="60722" y="167878"/>
                </a:lnTo>
                <a:lnTo>
                  <a:pt x="235744" y="167878"/>
                </a:lnTo>
                <a:cubicBezTo>
                  <a:pt x="233363" y="167878"/>
                  <a:pt x="236935" y="150018"/>
                  <a:pt x="246460" y="114300"/>
                </a:cubicBezTo>
                <a:cubicBezTo>
                  <a:pt x="191691" y="111918"/>
                  <a:pt x="123825" y="102393"/>
                  <a:pt x="42863" y="85725"/>
                </a:cubicBezTo>
                <a:lnTo>
                  <a:pt x="42863" y="75009"/>
                </a:lnTo>
                <a:cubicBezTo>
                  <a:pt x="197644" y="67865"/>
                  <a:pt x="338138" y="44053"/>
                  <a:pt x="464344" y="3572"/>
                </a:cubicBezTo>
                <a:close/>
                <a:moveTo>
                  <a:pt x="1940719" y="0"/>
                </a:moveTo>
                <a:lnTo>
                  <a:pt x="2047875" y="28575"/>
                </a:lnTo>
                <a:lnTo>
                  <a:pt x="2015728" y="71437"/>
                </a:lnTo>
                <a:lnTo>
                  <a:pt x="2015728" y="557212"/>
                </a:lnTo>
                <a:lnTo>
                  <a:pt x="1915716" y="557212"/>
                </a:lnTo>
                <a:lnTo>
                  <a:pt x="1915716" y="107156"/>
                </a:lnTo>
                <a:lnTo>
                  <a:pt x="1633538" y="107156"/>
                </a:lnTo>
                <a:lnTo>
                  <a:pt x="1633538" y="557212"/>
                </a:lnTo>
                <a:lnTo>
                  <a:pt x="1529953" y="557212"/>
                </a:lnTo>
                <a:lnTo>
                  <a:pt x="1529953" y="14287"/>
                </a:lnTo>
                <a:lnTo>
                  <a:pt x="1633538" y="14287"/>
                </a:lnTo>
                <a:lnTo>
                  <a:pt x="1633538" y="42862"/>
                </a:lnTo>
                <a:lnTo>
                  <a:pt x="1912144" y="428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 spc="-1500" dirty="0">
              <a:solidFill>
                <a:schemeClr val="bg1"/>
              </a:solidFill>
              <a:latin typeface="方正美黑简体" panose="03000509000000000000" pitchFamily="65" charset="-122"/>
              <a:ea typeface="方正美黑简体" panose="03000509000000000000" pitchFamily="65" charset="-122"/>
            </a:endParaRPr>
          </a:p>
        </p:txBody>
      </p:sp>
      <p:sp>
        <p:nvSpPr>
          <p:cNvPr id="54" name="自由线条-50" hidden="1">
            <a:extLst>
              <a:ext uri="{FF2B5EF4-FFF2-40B4-BE49-F238E27FC236}">
                <a16:creationId xmlns:a16="http://schemas.microsoft.com/office/drawing/2014/main" id="{E8A8B534-09DC-418E-8D9B-59F3D359585D}"/>
              </a:ext>
            </a:extLst>
          </p:cNvPr>
          <p:cNvSpPr txBox="1"/>
          <p:nvPr/>
        </p:nvSpPr>
        <p:spPr>
          <a:xfrm>
            <a:off x="5940749" y="2848217"/>
            <a:ext cx="5205179" cy="1144126"/>
          </a:xfrm>
          <a:custGeom>
            <a:avLst/>
            <a:gdLst/>
            <a:ahLst/>
            <a:cxnLst/>
            <a:rect l="l" t="t" r="r" b="b"/>
            <a:pathLst>
              <a:path w="5205179" h="1144126">
                <a:moveTo>
                  <a:pt x="4533533" y="1119123"/>
                </a:moveTo>
                <a:cubicBezTo>
                  <a:pt x="4541476" y="1125309"/>
                  <a:pt x="4548606" y="1131331"/>
                  <a:pt x="4554921" y="1137192"/>
                </a:cubicBezTo>
                <a:lnTo>
                  <a:pt x="4547401" y="1144126"/>
                </a:lnTo>
                <a:cubicBezTo>
                  <a:pt x="4546295" y="1143084"/>
                  <a:pt x="4544699" y="1141619"/>
                  <a:pt x="4542615" y="1139731"/>
                </a:cubicBezTo>
                <a:cubicBezTo>
                  <a:pt x="4536039" y="1133741"/>
                  <a:pt x="4530765" y="1129020"/>
                  <a:pt x="4526793" y="1125569"/>
                </a:cubicBezTo>
                <a:close/>
                <a:moveTo>
                  <a:pt x="4660697" y="1099492"/>
                </a:moveTo>
                <a:cubicBezTo>
                  <a:pt x="4658548" y="1099492"/>
                  <a:pt x="4656529" y="1099996"/>
                  <a:pt x="4654641" y="1101005"/>
                </a:cubicBezTo>
                <a:cubicBezTo>
                  <a:pt x="4652753" y="1102015"/>
                  <a:pt x="4651109" y="1103301"/>
                  <a:pt x="4649709" y="1104863"/>
                </a:cubicBezTo>
                <a:cubicBezTo>
                  <a:pt x="4648309" y="1106426"/>
                  <a:pt x="4647202" y="1108168"/>
                  <a:pt x="4646388" y="1110089"/>
                </a:cubicBezTo>
                <a:cubicBezTo>
                  <a:pt x="4645575" y="1112009"/>
                  <a:pt x="4645167" y="1113849"/>
                  <a:pt x="4645167" y="1115607"/>
                </a:cubicBezTo>
                <a:cubicBezTo>
                  <a:pt x="4645167" y="1117560"/>
                  <a:pt x="4645591" y="1119530"/>
                  <a:pt x="4646437" y="1121516"/>
                </a:cubicBezTo>
                <a:cubicBezTo>
                  <a:pt x="4647283" y="1123502"/>
                  <a:pt x="4648423" y="1125276"/>
                  <a:pt x="4649855" y="1126839"/>
                </a:cubicBezTo>
                <a:cubicBezTo>
                  <a:pt x="4651288" y="1128401"/>
                  <a:pt x="4652965" y="1129687"/>
                  <a:pt x="4654885" y="1130697"/>
                </a:cubicBezTo>
                <a:cubicBezTo>
                  <a:pt x="4656806" y="1131706"/>
                  <a:pt x="4658841" y="1132210"/>
                  <a:pt x="4660989" y="1132210"/>
                </a:cubicBezTo>
                <a:cubicBezTo>
                  <a:pt x="4662878" y="1132210"/>
                  <a:pt x="4664783" y="1131820"/>
                  <a:pt x="4666703" y="1131038"/>
                </a:cubicBezTo>
                <a:cubicBezTo>
                  <a:pt x="4668624" y="1130257"/>
                  <a:pt x="4670349" y="1129166"/>
                  <a:pt x="4671879" y="1127767"/>
                </a:cubicBezTo>
                <a:cubicBezTo>
                  <a:pt x="4673410" y="1126367"/>
                  <a:pt x="4674663" y="1124723"/>
                  <a:pt x="4675640" y="1122834"/>
                </a:cubicBezTo>
                <a:cubicBezTo>
                  <a:pt x="4676617" y="1120946"/>
                  <a:pt x="4677105" y="1118895"/>
                  <a:pt x="4677105" y="1116681"/>
                </a:cubicBezTo>
                <a:cubicBezTo>
                  <a:pt x="4677105" y="1114012"/>
                  <a:pt x="4676649" y="1111602"/>
                  <a:pt x="4675737" y="1109454"/>
                </a:cubicBezTo>
                <a:cubicBezTo>
                  <a:pt x="4674826" y="1107305"/>
                  <a:pt x="4673605" y="1105498"/>
                  <a:pt x="4672075" y="1104033"/>
                </a:cubicBezTo>
                <a:cubicBezTo>
                  <a:pt x="4670545" y="1102568"/>
                  <a:pt x="4668787" y="1101445"/>
                  <a:pt x="4666801" y="1100664"/>
                </a:cubicBezTo>
                <a:cubicBezTo>
                  <a:pt x="4664815" y="1099882"/>
                  <a:pt x="4662781" y="1099492"/>
                  <a:pt x="4660697" y="1099492"/>
                </a:cubicBezTo>
                <a:close/>
                <a:moveTo>
                  <a:pt x="4660989" y="1090408"/>
                </a:moveTo>
                <a:cubicBezTo>
                  <a:pt x="4664375" y="1090408"/>
                  <a:pt x="4667583" y="1091076"/>
                  <a:pt x="4670610" y="1092411"/>
                </a:cubicBezTo>
                <a:cubicBezTo>
                  <a:pt x="4673637" y="1093745"/>
                  <a:pt x="4676307" y="1095552"/>
                  <a:pt x="4678619" y="1097831"/>
                </a:cubicBezTo>
                <a:cubicBezTo>
                  <a:pt x="4680931" y="1100110"/>
                  <a:pt x="4682769" y="1102812"/>
                  <a:pt x="4684137" y="1105938"/>
                </a:cubicBezTo>
                <a:cubicBezTo>
                  <a:pt x="4685505" y="1109063"/>
                  <a:pt x="4686188" y="1112384"/>
                  <a:pt x="4686188" y="1115900"/>
                </a:cubicBezTo>
                <a:cubicBezTo>
                  <a:pt x="4686188" y="1119155"/>
                  <a:pt x="4685569" y="1122313"/>
                  <a:pt x="4684333" y="1125374"/>
                </a:cubicBezTo>
                <a:cubicBezTo>
                  <a:pt x="4683095" y="1128434"/>
                  <a:pt x="4681353" y="1131136"/>
                  <a:pt x="4679107" y="1133480"/>
                </a:cubicBezTo>
                <a:cubicBezTo>
                  <a:pt x="4676861" y="1135824"/>
                  <a:pt x="4674207" y="1137712"/>
                  <a:pt x="4671147" y="1139145"/>
                </a:cubicBezTo>
                <a:cubicBezTo>
                  <a:pt x="4668087" y="1140577"/>
                  <a:pt x="4664766" y="1141294"/>
                  <a:pt x="4661185" y="1141294"/>
                </a:cubicBezTo>
                <a:cubicBezTo>
                  <a:pt x="4657669" y="1141294"/>
                  <a:pt x="4654397" y="1140626"/>
                  <a:pt x="4651369" y="1139291"/>
                </a:cubicBezTo>
                <a:cubicBezTo>
                  <a:pt x="4648341" y="1137957"/>
                  <a:pt x="4645689" y="1136133"/>
                  <a:pt x="4643409" y="1133822"/>
                </a:cubicBezTo>
                <a:cubicBezTo>
                  <a:pt x="4641131" y="1131510"/>
                  <a:pt x="4639340" y="1128808"/>
                  <a:pt x="4638037" y="1125715"/>
                </a:cubicBezTo>
                <a:cubicBezTo>
                  <a:pt x="4636735" y="1122623"/>
                  <a:pt x="4636084" y="1119318"/>
                  <a:pt x="4636084" y="1115802"/>
                </a:cubicBezTo>
                <a:cubicBezTo>
                  <a:pt x="4636084" y="1112351"/>
                  <a:pt x="4636735" y="1109096"/>
                  <a:pt x="4638037" y="1106035"/>
                </a:cubicBezTo>
                <a:cubicBezTo>
                  <a:pt x="4639340" y="1102975"/>
                  <a:pt x="4641114" y="1100289"/>
                  <a:pt x="4643361" y="1097978"/>
                </a:cubicBezTo>
                <a:cubicBezTo>
                  <a:pt x="4645607" y="1095666"/>
                  <a:pt x="4648244" y="1093827"/>
                  <a:pt x="4651271" y="1092459"/>
                </a:cubicBezTo>
                <a:cubicBezTo>
                  <a:pt x="4654299" y="1091092"/>
                  <a:pt x="4657539" y="1090408"/>
                  <a:pt x="4660989" y="1090408"/>
                </a:cubicBezTo>
                <a:close/>
                <a:moveTo>
                  <a:pt x="1438168" y="1080544"/>
                </a:moveTo>
                <a:lnTo>
                  <a:pt x="1438168" y="1097343"/>
                </a:lnTo>
                <a:lnTo>
                  <a:pt x="1551464" y="1097343"/>
                </a:lnTo>
                <a:lnTo>
                  <a:pt x="1551464" y="1080544"/>
                </a:lnTo>
                <a:close/>
                <a:moveTo>
                  <a:pt x="4243992" y="1066968"/>
                </a:moveTo>
                <a:cubicBezTo>
                  <a:pt x="4246857" y="1068465"/>
                  <a:pt x="4250341" y="1069996"/>
                  <a:pt x="4254443" y="1071558"/>
                </a:cubicBezTo>
                <a:cubicBezTo>
                  <a:pt x="4246759" y="1098124"/>
                  <a:pt x="4240411" y="1120848"/>
                  <a:pt x="4235397" y="1139731"/>
                </a:cubicBezTo>
                <a:lnTo>
                  <a:pt x="4224361" y="1135140"/>
                </a:lnTo>
                <a:cubicBezTo>
                  <a:pt x="4231197" y="1114956"/>
                  <a:pt x="4237741" y="1092231"/>
                  <a:pt x="4243992" y="1066968"/>
                </a:cubicBezTo>
                <a:close/>
                <a:moveTo>
                  <a:pt x="3848923" y="1062964"/>
                </a:moveTo>
                <a:cubicBezTo>
                  <a:pt x="3852699" y="1064787"/>
                  <a:pt x="3856379" y="1066317"/>
                  <a:pt x="3859959" y="1067554"/>
                </a:cubicBezTo>
                <a:cubicBezTo>
                  <a:pt x="3851821" y="1092166"/>
                  <a:pt x="3844300" y="1116356"/>
                  <a:pt x="3837398" y="1140122"/>
                </a:cubicBezTo>
                <a:lnTo>
                  <a:pt x="3825580" y="1135922"/>
                </a:lnTo>
                <a:cubicBezTo>
                  <a:pt x="3834045" y="1113588"/>
                  <a:pt x="3841826" y="1089269"/>
                  <a:pt x="3848923" y="1062964"/>
                </a:cubicBezTo>
                <a:close/>
                <a:moveTo>
                  <a:pt x="3018834" y="1058764"/>
                </a:moveTo>
                <a:lnTo>
                  <a:pt x="3018834" y="1112970"/>
                </a:lnTo>
                <a:lnTo>
                  <a:pt x="3068645" y="1112970"/>
                </a:lnTo>
                <a:lnTo>
                  <a:pt x="3068645" y="1058764"/>
                </a:lnTo>
                <a:close/>
                <a:moveTo>
                  <a:pt x="1218609" y="1058764"/>
                </a:moveTo>
                <a:lnTo>
                  <a:pt x="1218609" y="1112970"/>
                </a:lnTo>
                <a:lnTo>
                  <a:pt x="1268420" y="1112970"/>
                </a:lnTo>
                <a:lnTo>
                  <a:pt x="1268420" y="1058764"/>
                </a:lnTo>
                <a:close/>
                <a:moveTo>
                  <a:pt x="1438168" y="1055150"/>
                </a:moveTo>
                <a:lnTo>
                  <a:pt x="1438168" y="1071949"/>
                </a:lnTo>
                <a:lnTo>
                  <a:pt x="1551464" y="1071949"/>
                </a:lnTo>
                <a:lnTo>
                  <a:pt x="1551464" y="1055150"/>
                </a:lnTo>
                <a:close/>
                <a:moveTo>
                  <a:pt x="2665958" y="1049778"/>
                </a:moveTo>
                <a:lnTo>
                  <a:pt x="2665958" y="1089334"/>
                </a:lnTo>
                <a:lnTo>
                  <a:pt x="2723973" y="1089334"/>
                </a:lnTo>
                <a:lnTo>
                  <a:pt x="2723973" y="1049778"/>
                </a:lnTo>
                <a:close/>
                <a:moveTo>
                  <a:pt x="4280422" y="1048704"/>
                </a:moveTo>
                <a:lnTo>
                  <a:pt x="4280422" y="1094315"/>
                </a:lnTo>
                <a:lnTo>
                  <a:pt x="4314020" y="1094315"/>
                </a:lnTo>
                <a:lnTo>
                  <a:pt x="4314020" y="1048704"/>
                </a:lnTo>
                <a:close/>
                <a:moveTo>
                  <a:pt x="445075" y="1046555"/>
                </a:moveTo>
                <a:cubicBezTo>
                  <a:pt x="454061" y="1054108"/>
                  <a:pt x="460930" y="1060229"/>
                  <a:pt x="465683" y="1064917"/>
                </a:cubicBezTo>
                <a:lnTo>
                  <a:pt x="458260" y="1072535"/>
                </a:lnTo>
                <a:cubicBezTo>
                  <a:pt x="453442" y="1067456"/>
                  <a:pt x="446768" y="1061108"/>
                  <a:pt x="438238" y="1053490"/>
                </a:cubicBezTo>
                <a:close/>
                <a:moveTo>
                  <a:pt x="1427815" y="1046360"/>
                </a:moveTo>
                <a:lnTo>
                  <a:pt x="1561816" y="1046360"/>
                </a:lnTo>
                <a:lnTo>
                  <a:pt x="1561816" y="1118537"/>
                </a:lnTo>
                <a:cubicBezTo>
                  <a:pt x="1562207" y="1131950"/>
                  <a:pt x="1554947" y="1138884"/>
                  <a:pt x="1540036" y="1139340"/>
                </a:cubicBezTo>
                <a:cubicBezTo>
                  <a:pt x="1536585" y="1139470"/>
                  <a:pt x="1532841" y="1139568"/>
                  <a:pt x="1528804" y="1139633"/>
                </a:cubicBezTo>
                <a:cubicBezTo>
                  <a:pt x="1526851" y="1139698"/>
                  <a:pt x="1524670" y="1139731"/>
                  <a:pt x="1522261" y="1139731"/>
                </a:cubicBezTo>
                <a:cubicBezTo>
                  <a:pt x="1520242" y="1139731"/>
                  <a:pt x="1517149" y="1139731"/>
                  <a:pt x="1512982" y="1139731"/>
                </a:cubicBezTo>
                <a:cubicBezTo>
                  <a:pt x="1512591" y="1136606"/>
                  <a:pt x="1511875" y="1133089"/>
                  <a:pt x="1510833" y="1129183"/>
                </a:cubicBezTo>
                <a:cubicBezTo>
                  <a:pt x="1518451" y="1129573"/>
                  <a:pt x="1527307" y="1129769"/>
                  <a:pt x="1537399" y="1129769"/>
                </a:cubicBezTo>
                <a:cubicBezTo>
                  <a:pt x="1547296" y="1130159"/>
                  <a:pt x="1551984" y="1126285"/>
                  <a:pt x="1551464" y="1118146"/>
                </a:cubicBezTo>
                <a:lnTo>
                  <a:pt x="1551464" y="1105938"/>
                </a:lnTo>
                <a:lnTo>
                  <a:pt x="1438168" y="1105938"/>
                </a:lnTo>
                <a:lnTo>
                  <a:pt x="1438168" y="1141587"/>
                </a:lnTo>
                <a:lnTo>
                  <a:pt x="1427815" y="1141587"/>
                </a:lnTo>
                <a:close/>
                <a:moveTo>
                  <a:pt x="2655605" y="1039718"/>
                </a:moveTo>
                <a:lnTo>
                  <a:pt x="2734326" y="1039718"/>
                </a:lnTo>
                <a:lnTo>
                  <a:pt x="2734326" y="1099296"/>
                </a:lnTo>
                <a:lnTo>
                  <a:pt x="2655605" y="1099296"/>
                </a:lnTo>
                <a:close/>
                <a:moveTo>
                  <a:pt x="2338476" y="1038351"/>
                </a:moveTo>
                <a:cubicBezTo>
                  <a:pt x="2354298" y="1060619"/>
                  <a:pt x="2370706" y="1084744"/>
                  <a:pt x="2387701" y="1110723"/>
                </a:cubicBezTo>
                <a:lnTo>
                  <a:pt x="2377348" y="1117560"/>
                </a:lnTo>
                <a:cubicBezTo>
                  <a:pt x="2359572" y="1088781"/>
                  <a:pt x="2343620" y="1064233"/>
                  <a:pt x="2329490" y="1043918"/>
                </a:cubicBezTo>
                <a:close/>
                <a:moveTo>
                  <a:pt x="2251356" y="1037960"/>
                </a:moveTo>
                <a:lnTo>
                  <a:pt x="2262295" y="1042551"/>
                </a:lnTo>
                <a:cubicBezTo>
                  <a:pt x="2247449" y="1071461"/>
                  <a:pt x="2230975" y="1097864"/>
                  <a:pt x="2212874" y="1121760"/>
                </a:cubicBezTo>
                <a:cubicBezTo>
                  <a:pt x="2210725" y="1119872"/>
                  <a:pt x="2207405" y="1117528"/>
                  <a:pt x="2202912" y="1114728"/>
                </a:cubicBezTo>
                <a:cubicBezTo>
                  <a:pt x="2221925" y="1091483"/>
                  <a:pt x="2238073" y="1065894"/>
                  <a:pt x="2251356" y="1037960"/>
                </a:cubicBezTo>
                <a:close/>
                <a:moveTo>
                  <a:pt x="3409755" y="1036691"/>
                </a:moveTo>
                <a:lnTo>
                  <a:pt x="3599427" y="1036691"/>
                </a:lnTo>
                <a:lnTo>
                  <a:pt x="3599427" y="1048313"/>
                </a:lnTo>
                <a:lnTo>
                  <a:pt x="3409755" y="1048313"/>
                </a:lnTo>
                <a:close/>
                <a:moveTo>
                  <a:pt x="1642881" y="1034542"/>
                </a:moveTo>
                <a:lnTo>
                  <a:pt x="1642881" y="1080544"/>
                </a:lnTo>
                <a:lnTo>
                  <a:pt x="1701287" y="1080544"/>
                </a:lnTo>
                <a:lnTo>
                  <a:pt x="1701287" y="1034542"/>
                </a:lnTo>
                <a:close/>
                <a:moveTo>
                  <a:pt x="3112791" y="1032491"/>
                </a:moveTo>
                <a:cubicBezTo>
                  <a:pt x="3121842" y="1043625"/>
                  <a:pt x="3132390" y="1057299"/>
                  <a:pt x="3144436" y="1073512"/>
                </a:cubicBezTo>
                <a:lnTo>
                  <a:pt x="3135645" y="1080153"/>
                </a:lnTo>
                <a:cubicBezTo>
                  <a:pt x="3124902" y="1064722"/>
                  <a:pt x="3114614" y="1050722"/>
                  <a:pt x="3104782" y="1038156"/>
                </a:cubicBezTo>
                <a:close/>
                <a:moveTo>
                  <a:pt x="1312566" y="1032491"/>
                </a:moveTo>
                <a:cubicBezTo>
                  <a:pt x="1321617" y="1043625"/>
                  <a:pt x="1332165" y="1057299"/>
                  <a:pt x="1344211" y="1073512"/>
                </a:cubicBezTo>
                <a:lnTo>
                  <a:pt x="1335421" y="1080153"/>
                </a:lnTo>
                <a:cubicBezTo>
                  <a:pt x="1324677" y="1064722"/>
                  <a:pt x="1314390" y="1050722"/>
                  <a:pt x="1304558" y="1038156"/>
                </a:cubicBezTo>
                <a:close/>
                <a:moveTo>
                  <a:pt x="2067641" y="1030928"/>
                </a:moveTo>
                <a:lnTo>
                  <a:pt x="2078483" y="1030928"/>
                </a:lnTo>
                <a:lnTo>
                  <a:pt x="2078483" y="1083376"/>
                </a:lnTo>
                <a:cubicBezTo>
                  <a:pt x="2110322" y="1072307"/>
                  <a:pt x="2140534" y="1057820"/>
                  <a:pt x="2169119" y="1039914"/>
                </a:cubicBezTo>
                <a:lnTo>
                  <a:pt x="2175858" y="1048899"/>
                </a:lnTo>
                <a:cubicBezTo>
                  <a:pt x="2147664" y="1065568"/>
                  <a:pt x="2115206" y="1080772"/>
                  <a:pt x="2078483" y="1094510"/>
                </a:cubicBezTo>
                <a:lnTo>
                  <a:pt x="2078483" y="1110528"/>
                </a:lnTo>
                <a:cubicBezTo>
                  <a:pt x="2079068" y="1120751"/>
                  <a:pt x="2085743" y="1126090"/>
                  <a:pt x="2098504" y="1126546"/>
                </a:cubicBezTo>
                <a:lnTo>
                  <a:pt x="2153296" y="1126546"/>
                </a:lnTo>
                <a:cubicBezTo>
                  <a:pt x="2165603" y="1126676"/>
                  <a:pt x="2172797" y="1121597"/>
                  <a:pt x="2174881" y="1111309"/>
                </a:cubicBezTo>
                <a:cubicBezTo>
                  <a:pt x="2176183" y="1105514"/>
                  <a:pt x="2177453" y="1096594"/>
                  <a:pt x="2178690" y="1084548"/>
                </a:cubicBezTo>
                <a:cubicBezTo>
                  <a:pt x="2182988" y="1085981"/>
                  <a:pt x="2186536" y="1087055"/>
                  <a:pt x="2189336" y="1087771"/>
                </a:cubicBezTo>
                <a:cubicBezTo>
                  <a:pt x="2188034" y="1098189"/>
                  <a:pt x="2186634" y="1107110"/>
                  <a:pt x="2185136" y="1114532"/>
                </a:cubicBezTo>
                <a:cubicBezTo>
                  <a:pt x="2181946" y="1129313"/>
                  <a:pt x="2171918" y="1136736"/>
                  <a:pt x="2155054" y="1136801"/>
                </a:cubicBezTo>
                <a:lnTo>
                  <a:pt x="2094891" y="1136801"/>
                </a:lnTo>
                <a:cubicBezTo>
                  <a:pt x="2077245" y="1136345"/>
                  <a:pt x="2068162" y="1127978"/>
                  <a:pt x="2067641" y="1111700"/>
                </a:cubicBezTo>
                <a:close/>
                <a:moveTo>
                  <a:pt x="2401570" y="1023896"/>
                </a:moveTo>
                <a:lnTo>
                  <a:pt x="2434972" y="1023896"/>
                </a:lnTo>
                <a:lnTo>
                  <a:pt x="2434972" y="1105352"/>
                </a:lnTo>
                <a:cubicBezTo>
                  <a:pt x="2445976" y="1120067"/>
                  <a:pt x="2462417" y="1127327"/>
                  <a:pt x="2484295" y="1127132"/>
                </a:cubicBezTo>
                <a:cubicBezTo>
                  <a:pt x="2489178" y="1127197"/>
                  <a:pt x="2495364" y="1127262"/>
                  <a:pt x="2502852" y="1127327"/>
                </a:cubicBezTo>
                <a:cubicBezTo>
                  <a:pt x="2510405" y="1127327"/>
                  <a:pt x="2518935" y="1127327"/>
                  <a:pt x="2528441" y="1127327"/>
                </a:cubicBezTo>
                <a:cubicBezTo>
                  <a:pt x="2548886" y="1127262"/>
                  <a:pt x="2569201" y="1127132"/>
                  <a:pt x="2589386" y="1126936"/>
                </a:cubicBezTo>
                <a:cubicBezTo>
                  <a:pt x="2587367" y="1130583"/>
                  <a:pt x="2585903" y="1134001"/>
                  <a:pt x="2584991" y="1137192"/>
                </a:cubicBezTo>
                <a:cubicBezTo>
                  <a:pt x="2536938" y="1137192"/>
                  <a:pt x="2502917" y="1136964"/>
                  <a:pt x="2482927" y="1136508"/>
                </a:cubicBezTo>
                <a:cubicBezTo>
                  <a:pt x="2459943" y="1136964"/>
                  <a:pt x="2442069" y="1129508"/>
                  <a:pt x="2429307" y="1114142"/>
                </a:cubicBezTo>
                <a:cubicBezTo>
                  <a:pt x="2421689" y="1121044"/>
                  <a:pt x="2413973" y="1129248"/>
                  <a:pt x="2406160" y="1138754"/>
                </a:cubicBezTo>
                <a:lnTo>
                  <a:pt x="2399714" y="1129183"/>
                </a:lnTo>
                <a:cubicBezTo>
                  <a:pt x="2406095" y="1122151"/>
                  <a:pt x="2414299" y="1114272"/>
                  <a:pt x="2424326" y="1105547"/>
                </a:cubicBezTo>
                <a:lnTo>
                  <a:pt x="2424326" y="1034151"/>
                </a:lnTo>
                <a:lnTo>
                  <a:pt x="2401570" y="1034151"/>
                </a:lnTo>
                <a:close/>
                <a:moveTo>
                  <a:pt x="4352795" y="1022333"/>
                </a:moveTo>
                <a:lnTo>
                  <a:pt x="4352795" y="1031319"/>
                </a:lnTo>
                <a:cubicBezTo>
                  <a:pt x="4352795" y="1043625"/>
                  <a:pt x="4352535" y="1053750"/>
                  <a:pt x="4352013" y="1061694"/>
                </a:cubicBezTo>
                <a:lnTo>
                  <a:pt x="4385416" y="1061694"/>
                </a:lnTo>
                <a:lnTo>
                  <a:pt x="4385416" y="1022333"/>
                </a:lnTo>
                <a:close/>
                <a:moveTo>
                  <a:pt x="4543787" y="1018134"/>
                </a:moveTo>
                <a:cubicBezTo>
                  <a:pt x="4523733" y="1018980"/>
                  <a:pt x="4507911" y="1019501"/>
                  <a:pt x="4496321" y="1019696"/>
                </a:cubicBezTo>
                <a:lnTo>
                  <a:pt x="4496321" y="1057982"/>
                </a:lnTo>
                <a:lnTo>
                  <a:pt x="4545936" y="1057982"/>
                </a:lnTo>
                <a:cubicBezTo>
                  <a:pt x="4544895" y="1048411"/>
                  <a:pt x="4544178" y="1035128"/>
                  <a:pt x="4543787" y="1018134"/>
                </a:cubicBezTo>
                <a:close/>
                <a:moveTo>
                  <a:pt x="3899515" y="1016766"/>
                </a:moveTo>
                <a:lnTo>
                  <a:pt x="3968567" y="1016766"/>
                </a:lnTo>
                <a:lnTo>
                  <a:pt x="3968567" y="1116583"/>
                </a:lnTo>
                <a:cubicBezTo>
                  <a:pt x="3968307" y="1123811"/>
                  <a:pt x="3971627" y="1127262"/>
                  <a:pt x="3978529" y="1126936"/>
                </a:cubicBezTo>
                <a:lnTo>
                  <a:pt x="3984194" y="1126936"/>
                </a:lnTo>
                <a:cubicBezTo>
                  <a:pt x="3991877" y="1127327"/>
                  <a:pt x="3996077" y="1123746"/>
                  <a:pt x="3996793" y="1116193"/>
                </a:cubicBezTo>
                <a:cubicBezTo>
                  <a:pt x="3997770" y="1109030"/>
                  <a:pt x="3998551" y="1100826"/>
                  <a:pt x="3999137" y="1091580"/>
                </a:cubicBezTo>
                <a:cubicBezTo>
                  <a:pt x="4002653" y="1092883"/>
                  <a:pt x="4006007" y="1093990"/>
                  <a:pt x="4009197" y="1094901"/>
                </a:cubicBezTo>
                <a:cubicBezTo>
                  <a:pt x="4008546" y="1103301"/>
                  <a:pt x="4007537" y="1111863"/>
                  <a:pt x="4006169" y="1120588"/>
                </a:cubicBezTo>
                <a:cubicBezTo>
                  <a:pt x="4004671" y="1132048"/>
                  <a:pt x="3997933" y="1137647"/>
                  <a:pt x="3985952" y="1137387"/>
                </a:cubicBezTo>
                <a:lnTo>
                  <a:pt x="3975403" y="1137387"/>
                </a:lnTo>
                <a:cubicBezTo>
                  <a:pt x="3963488" y="1137582"/>
                  <a:pt x="3957595" y="1131299"/>
                  <a:pt x="3957726" y="1118537"/>
                </a:cubicBezTo>
                <a:lnTo>
                  <a:pt x="3957726" y="1026533"/>
                </a:lnTo>
                <a:lnTo>
                  <a:pt x="3910357" y="1026533"/>
                </a:lnTo>
                <a:lnTo>
                  <a:pt x="3910357" y="1052708"/>
                </a:lnTo>
                <a:cubicBezTo>
                  <a:pt x="3910552" y="1076214"/>
                  <a:pt x="3907817" y="1093729"/>
                  <a:pt x="3902152" y="1105254"/>
                </a:cubicBezTo>
                <a:cubicBezTo>
                  <a:pt x="3896813" y="1117300"/>
                  <a:pt x="3885809" y="1129411"/>
                  <a:pt x="3869140" y="1141587"/>
                </a:cubicBezTo>
                <a:cubicBezTo>
                  <a:pt x="3866536" y="1138461"/>
                  <a:pt x="3863866" y="1135661"/>
                  <a:pt x="3861131" y="1133187"/>
                </a:cubicBezTo>
                <a:cubicBezTo>
                  <a:pt x="3877280" y="1122248"/>
                  <a:pt x="3887633" y="1111602"/>
                  <a:pt x="3892190" y="1101250"/>
                </a:cubicBezTo>
                <a:cubicBezTo>
                  <a:pt x="3897269" y="1091418"/>
                  <a:pt x="3899711" y="1075302"/>
                  <a:pt x="3899515" y="1052904"/>
                </a:cubicBezTo>
                <a:close/>
                <a:moveTo>
                  <a:pt x="4226607" y="1010711"/>
                </a:moveTo>
                <a:cubicBezTo>
                  <a:pt x="4235723" y="1017808"/>
                  <a:pt x="4245066" y="1025556"/>
                  <a:pt x="4254637" y="1033956"/>
                </a:cubicBezTo>
                <a:lnTo>
                  <a:pt x="4247019" y="1042160"/>
                </a:lnTo>
                <a:cubicBezTo>
                  <a:pt x="4237448" y="1033240"/>
                  <a:pt x="4228300" y="1025296"/>
                  <a:pt x="4219575" y="1018329"/>
                </a:cubicBezTo>
                <a:close/>
                <a:moveTo>
                  <a:pt x="3827143" y="1008953"/>
                </a:moveTo>
                <a:cubicBezTo>
                  <a:pt x="3838668" y="1016897"/>
                  <a:pt x="3849672" y="1024905"/>
                  <a:pt x="3860155" y="1032979"/>
                </a:cubicBezTo>
                <a:lnTo>
                  <a:pt x="3852341" y="1042160"/>
                </a:lnTo>
                <a:cubicBezTo>
                  <a:pt x="3840556" y="1032263"/>
                  <a:pt x="3829813" y="1023864"/>
                  <a:pt x="3820111" y="1016962"/>
                </a:cubicBezTo>
                <a:close/>
                <a:moveTo>
                  <a:pt x="114663" y="1007097"/>
                </a:moveTo>
                <a:lnTo>
                  <a:pt x="125406" y="1007097"/>
                </a:lnTo>
                <a:lnTo>
                  <a:pt x="125406" y="1046165"/>
                </a:lnTo>
                <a:lnTo>
                  <a:pt x="177268" y="1046165"/>
                </a:lnTo>
                <a:lnTo>
                  <a:pt x="177268" y="1055931"/>
                </a:lnTo>
                <a:lnTo>
                  <a:pt x="125406" y="1055931"/>
                </a:lnTo>
                <a:lnTo>
                  <a:pt x="125406" y="1116974"/>
                </a:lnTo>
                <a:lnTo>
                  <a:pt x="188500" y="1116974"/>
                </a:lnTo>
                <a:lnTo>
                  <a:pt x="188500" y="1126741"/>
                </a:lnTo>
                <a:lnTo>
                  <a:pt x="53034" y="1126741"/>
                </a:lnTo>
                <a:lnTo>
                  <a:pt x="53034" y="1116974"/>
                </a:lnTo>
                <a:lnTo>
                  <a:pt x="114663" y="1116974"/>
                </a:lnTo>
                <a:lnTo>
                  <a:pt x="114663" y="1055931"/>
                </a:lnTo>
                <a:lnTo>
                  <a:pt x="63192" y="1055931"/>
                </a:lnTo>
                <a:lnTo>
                  <a:pt x="63192" y="1046165"/>
                </a:lnTo>
                <a:lnTo>
                  <a:pt x="114663" y="1046165"/>
                </a:lnTo>
                <a:close/>
                <a:moveTo>
                  <a:pt x="700088" y="1006511"/>
                </a:moveTo>
                <a:lnTo>
                  <a:pt x="700088" y="1060326"/>
                </a:lnTo>
                <a:lnTo>
                  <a:pt x="765721" y="1060326"/>
                </a:lnTo>
                <a:lnTo>
                  <a:pt x="765721" y="1006511"/>
                </a:lnTo>
                <a:close/>
                <a:moveTo>
                  <a:pt x="623711" y="1006511"/>
                </a:moveTo>
                <a:lnTo>
                  <a:pt x="623711" y="1060326"/>
                </a:lnTo>
                <a:lnTo>
                  <a:pt x="689149" y="1060326"/>
                </a:lnTo>
                <a:lnTo>
                  <a:pt x="689149" y="1006511"/>
                </a:lnTo>
                <a:close/>
                <a:moveTo>
                  <a:pt x="2292279" y="1005925"/>
                </a:moveTo>
                <a:lnTo>
                  <a:pt x="2303510" y="1005925"/>
                </a:lnTo>
                <a:lnTo>
                  <a:pt x="2303510" y="1114728"/>
                </a:lnTo>
                <a:cubicBezTo>
                  <a:pt x="2303576" y="1123974"/>
                  <a:pt x="2301752" y="1130387"/>
                  <a:pt x="2298041" y="1133968"/>
                </a:cubicBezTo>
                <a:cubicBezTo>
                  <a:pt x="2294395" y="1137680"/>
                  <a:pt x="2287753" y="1139601"/>
                  <a:pt x="2278117" y="1139731"/>
                </a:cubicBezTo>
                <a:cubicBezTo>
                  <a:pt x="2267764" y="1139991"/>
                  <a:pt x="2260699" y="1140122"/>
                  <a:pt x="2256923" y="1140122"/>
                </a:cubicBezTo>
                <a:cubicBezTo>
                  <a:pt x="2256337" y="1135759"/>
                  <a:pt x="2255523" y="1131755"/>
                  <a:pt x="2254481" y="1128108"/>
                </a:cubicBezTo>
                <a:cubicBezTo>
                  <a:pt x="2260276" y="1128564"/>
                  <a:pt x="2267406" y="1128792"/>
                  <a:pt x="2275870" y="1128792"/>
                </a:cubicBezTo>
                <a:cubicBezTo>
                  <a:pt x="2282251" y="1128857"/>
                  <a:pt x="2286581" y="1127848"/>
                  <a:pt x="2288860" y="1125764"/>
                </a:cubicBezTo>
                <a:cubicBezTo>
                  <a:pt x="2291204" y="1123811"/>
                  <a:pt x="2292344" y="1120067"/>
                  <a:pt x="2292279" y="1114532"/>
                </a:cubicBezTo>
                <a:close/>
                <a:moveTo>
                  <a:pt x="4604928" y="1003972"/>
                </a:moveTo>
                <a:lnTo>
                  <a:pt x="4608541" y="1013934"/>
                </a:lnTo>
                <a:cubicBezTo>
                  <a:pt x="4598384" y="1014846"/>
                  <a:pt x="4580315" y="1016050"/>
                  <a:pt x="4554335" y="1017548"/>
                </a:cubicBezTo>
                <a:cubicBezTo>
                  <a:pt x="4554531" y="1032393"/>
                  <a:pt x="4555149" y="1045872"/>
                  <a:pt x="4556191" y="1057982"/>
                </a:cubicBezTo>
                <a:lnTo>
                  <a:pt x="4614207" y="1057982"/>
                </a:lnTo>
                <a:lnTo>
                  <a:pt x="4614207" y="1067359"/>
                </a:lnTo>
                <a:lnTo>
                  <a:pt x="4557363" y="1067359"/>
                </a:lnTo>
                <a:cubicBezTo>
                  <a:pt x="4559903" y="1087088"/>
                  <a:pt x="4565437" y="1103431"/>
                  <a:pt x="4573967" y="1116388"/>
                </a:cubicBezTo>
                <a:cubicBezTo>
                  <a:pt x="4580023" y="1126025"/>
                  <a:pt x="4586436" y="1130615"/>
                  <a:pt x="4593208" y="1130159"/>
                </a:cubicBezTo>
                <a:cubicBezTo>
                  <a:pt x="4599068" y="1130485"/>
                  <a:pt x="4602975" y="1126806"/>
                  <a:pt x="4604928" y="1119123"/>
                </a:cubicBezTo>
                <a:cubicBezTo>
                  <a:pt x="4606751" y="1113002"/>
                  <a:pt x="4608314" y="1104733"/>
                  <a:pt x="4609616" y="1094315"/>
                </a:cubicBezTo>
                <a:cubicBezTo>
                  <a:pt x="4612155" y="1095813"/>
                  <a:pt x="4615411" y="1097017"/>
                  <a:pt x="4619383" y="1097929"/>
                </a:cubicBezTo>
                <a:cubicBezTo>
                  <a:pt x="4618081" y="1107891"/>
                  <a:pt x="4616551" y="1116030"/>
                  <a:pt x="4614793" y="1122346"/>
                </a:cubicBezTo>
                <a:cubicBezTo>
                  <a:pt x="4611472" y="1134717"/>
                  <a:pt x="4604212" y="1140773"/>
                  <a:pt x="4593013" y="1140512"/>
                </a:cubicBezTo>
                <a:cubicBezTo>
                  <a:pt x="4582855" y="1140838"/>
                  <a:pt x="4573772" y="1134847"/>
                  <a:pt x="4565763" y="1122541"/>
                </a:cubicBezTo>
                <a:cubicBezTo>
                  <a:pt x="4555931" y="1108803"/>
                  <a:pt x="4549680" y="1090408"/>
                  <a:pt x="4547011" y="1067359"/>
                </a:cubicBezTo>
                <a:lnTo>
                  <a:pt x="4496321" y="1067359"/>
                </a:lnTo>
                <a:lnTo>
                  <a:pt x="4496321" y="1118732"/>
                </a:lnTo>
                <a:cubicBezTo>
                  <a:pt x="4504134" y="1114760"/>
                  <a:pt x="4517743" y="1107500"/>
                  <a:pt x="4537146" y="1096952"/>
                </a:cubicBezTo>
                <a:cubicBezTo>
                  <a:pt x="4537277" y="1099492"/>
                  <a:pt x="4537960" y="1103008"/>
                  <a:pt x="4539197" y="1107500"/>
                </a:cubicBezTo>
                <a:cubicBezTo>
                  <a:pt x="4522984" y="1115639"/>
                  <a:pt x="4509181" y="1123192"/>
                  <a:pt x="4497785" y="1130159"/>
                </a:cubicBezTo>
                <a:cubicBezTo>
                  <a:pt x="4495051" y="1131852"/>
                  <a:pt x="4491697" y="1134392"/>
                  <a:pt x="4487726" y="1137778"/>
                </a:cubicBezTo>
                <a:lnTo>
                  <a:pt x="4479913" y="1128597"/>
                </a:lnTo>
                <a:cubicBezTo>
                  <a:pt x="4482257" y="1126122"/>
                  <a:pt x="4483851" y="1123648"/>
                  <a:pt x="4484698" y="1121174"/>
                </a:cubicBezTo>
                <a:cubicBezTo>
                  <a:pt x="4485545" y="1118765"/>
                  <a:pt x="4485968" y="1115542"/>
                  <a:pt x="4485968" y="1111505"/>
                </a:cubicBezTo>
                <a:lnTo>
                  <a:pt x="4485968" y="1010320"/>
                </a:lnTo>
                <a:cubicBezTo>
                  <a:pt x="4527379" y="1009930"/>
                  <a:pt x="4567033" y="1007813"/>
                  <a:pt x="4604928" y="1003972"/>
                </a:cubicBezTo>
                <a:close/>
                <a:moveTo>
                  <a:pt x="2639783" y="1002702"/>
                </a:moveTo>
                <a:lnTo>
                  <a:pt x="2749953" y="1002702"/>
                </a:lnTo>
                <a:lnTo>
                  <a:pt x="2749953" y="1012762"/>
                </a:lnTo>
                <a:lnTo>
                  <a:pt x="2639783" y="1012762"/>
                </a:lnTo>
                <a:close/>
                <a:moveTo>
                  <a:pt x="3018834" y="996354"/>
                </a:moveTo>
                <a:lnTo>
                  <a:pt x="3018834" y="1049290"/>
                </a:lnTo>
                <a:lnTo>
                  <a:pt x="3068645" y="1049290"/>
                </a:lnTo>
                <a:lnTo>
                  <a:pt x="3068645" y="996354"/>
                </a:lnTo>
                <a:close/>
                <a:moveTo>
                  <a:pt x="1218609" y="996354"/>
                </a:moveTo>
                <a:lnTo>
                  <a:pt x="1218609" y="1049290"/>
                </a:lnTo>
                <a:lnTo>
                  <a:pt x="1268420" y="1049290"/>
                </a:lnTo>
                <a:lnTo>
                  <a:pt x="1268420" y="996354"/>
                </a:lnTo>
                <a:close/>
                <a:moveTo>
                  <a:pt x="402882" y="992545"/>
                </a:moveTo>
                <a:lnTo>
                  <a:pt x="460312" y="992545"/>
                </a:lnTo>
                <a:lnTo>
                  <a:pt x="460312" y="1003776"/>
                </a:lnTo>
                <a:cubicBezTo>
                  <a:pt x="453475" y="1017190"/>
                  <a:pt x="445857" y="1029561"/>
                  <a:pt x="437457" y="1040890"/>
                </a:cubicBezTo>
                <a:lnTo>
                  <a:pt x="437457" y="1141782"/>
                </a:lnTo>
                <a:lnTo>
                  <a:pt x="427495" y="1141782"/>
                </a:lnTo>
                <a:lnTo>
                  <a:pt x="427495" y="1053490"/>
                </a:lnTo>
                <a:cubicBezTo>
                  <a:pt x="420072" y="1061954"/>
                  <a:pt x="412324" y="1069833"/>
                  <a:pt x="404250" y="1077125"/>
                </a:cubicBezTo>
                <a:cubicBezTo>
                  <a:pt x="402882" y="1073088"/>
                  <a:pt x="401352" y="1069572"/>
                  <a:pt x="399659" y="1066577"/>
                </a:cubicBezTo>
                <a:cubicBezTo>
                  <a:pt x="419519" y="1050429"/>
                  <a:pt x="436383" y="1028877"/>
                  <a:pt x="450252" y="1001921"/>
                </a:cubicBezTo>
                <a:lnTo>
                  <a:pt x="402882" y="1001921"/>
                </a:lnTo>
                <a:close/>
                <a:moveTo>
                  <a:pt x="1883829" y="991177"/>
                </a:moveTo>
                <a:cubicBezTo>
                  <a:pt x="1894312" y="1002311"/>
                  <a:pt x="1904665" y="1014032"/>
                  <a:pt x="1914888" y="1026338"/>
                </a:cubicBezTo>
                <a:lnTo>
                  <a:pt x="1905707" y="1032979"/>
                </a:lnTo>
                <a:cubicBezTo>
                  <a:pt x="1894443" y="1018850"/>
                  <a:pt x="1884415" y="1006902"/>
                  <a:pt x="1875625" y="997135"/>
                </a:cubicBezTo>
                <a:close/>
                <a:moveTo>
                  <a:pt x="2035508" y="974964"/>
                </a:moveTo>
                <a:lnTo>
                  <a:pt x="2035508" y="1012176"/>
                </a:lnTo>
                <a:lnTo>
                  <a:pt x="2164333" y="1012176"/>
                </a:lnTo>
                <a:lnTo>
                  <a:pt x="2164333" y="974964"/>
                </a:lnTo>
                <a:close/>
                <a:moveTo>
                  <a:pt x="1845445" y="974085"/>
                </a:moveTo>
                <a:lnTo>
                  <a:pt x="1845445" y="1030538"/>
                </a:lnTo>
                <a:cubicBezTo>
                  <a:pt x="1845445" y="1032686"/>
                  <a:pt x="1845413" y="1035779"/>
                  <a:pt x="1845348" y="1039816"/>
                </a:cubicBezTo>
                <a:cubicBezTo>
                  <a:pt x="1845283" y="1043462"/>
                  <a:pt x="1845250" y="1046165"/>
                  <a:pt x="1845250" y="1047923"/>
                </a:cubicBezTo>
                <a:lnTo>
                  <a:pt x="1946435" y="1047923"/>
                </a:lnTo>
                <a:lnTo>
                  <a:pt x="1946435" y="974085"/>
                </a:lnTo>
                <a:close/>
                <a:moveTo>
                  <a:pt x="4352795" y="973695"/>
                </a:moveTo>
                <a:lnTo>
                  <a:pt x="4352795" y="1013153"/>
                </a:lnTo>
                <a:lnTo>
                  <a:pt x="4385416" y="1013153"/>
                </a:lnTo>
                <a:lnTo>
                  <a:pt x="4385416" y="973695"/>
                </a:lnTo>
                <a:close/>
                <a:moveTo>
                  <a:pt x="488733" y="971741"/>
                </a:moveTo>
                <a:lnTo>
                  <a:pt x="488733" y="1011102"/>
                </a:lnTo>
                <a:lnTo>
                  <a:pt x="562668" y="1011102"/>
                </a:lnTo>
                <a:lnTo>
                  <a:pt x="562668" y="971741"/>
                </a:lnTo>
                <a:close/>
                <a:moveTo>
                  <a:pt x="804690" y="968909"/>
                </a:moveTo>
                <a:lnTo>
                  <a:pt x="986158" y="968909"/>
                </a:lnTo>
                <a:lnTo>
                  <a:pt x="986158" y="978773"/>
                </a:lnTo>
                <a:lnTo>
                  <a:pt x="924334" y="978773"/>
                </a:lnTo>
                <a:lnTo>
                  <a:pt x="924334" y="1054564"/>
                </a:lnTo>
                <a:cubicBezTo>
                  <a:pt x="941524" y="1042388"/>
                  <a:pt x="958714" y="1027445"/>
                  <a:pt x="975903" y="1009734"/>
                </a:cubicBezTo>
                <a:lnTo>
                  <a:pt x="984596" y="1018329"/>
                </a:lnTo>
                <a:cubicBezTo>
                  <a:pt x="965909" y="1035974"/>
                  <a:pt x="945821" y="1052318"/>
                  <a:pt x="924334" y="1067359"/>
                </a:cubicBezTo>
                <a:lnTo>
                  <a:pt x="924334" y="1109942"/>
                </a:lnTo>
                <a:cubicBezTo>
                  <a:pt x="924009" y="1118732"/>
                  <a:pt x="929022" y="1122997"/>
                  <a:pt x="939375" y="1122737"/>
                </a:cubicBezTo>
                <a:lnTo>
                  <a:pt x="958323" y="1122737"/>
                </a:lnTo>
                <a:cubicBezTo>
                  <a:pt x="968676" y="1123258"/>
                  <a:pt x="974406" y="1118342"/>
                  <a:pt x="975513" y="1107989"/>
                </a:cubicBezTo>
                <a:cubicBezTo>
                  <a:pt x="976945" y="1100045"/>
                  <a:pt x="978150" y="1090083"/>
                  <a:pt x="979126" y="1078102"/>
                </a:cubicBezTo>
                <a:cubicBezTo>
                  <a:pt x="982382" y="1079404"/>
                  <a:pt x="985865" y="1080544"/>
                  <a:pt x="989577" y="1081521"/>
                </a:cubicBezTo>
                <a:cubicBezTo>
                  <a:pt x="988275" y="1093241"/>
                  <a:pt x="986940" y="1103105"/>
                  <a:pt x="985572" y="1111114"/>
                </a:cubicBezTo>
                <a:cubicBezTo>
                  <a:pt x="983098" y="1125764"/>
                  <a:pt x="974275" y="1133057"/>
                  <a:pt x="959104" y="1132992"/>
                </a:cubicBezTo>
                <a:lnTo>
                  <a:pt x="937324" y="1132992"/>
                </a:lnTo>
                <a:cubicBezTo>
                  <a:pt x="921502" y="1133057"/>
                  <a:pt x="913656" y="1125764"/>
                  <a:pt x="913786" y="1111114"/>
                </a:cubicBezTo>
                <a:lnTo>
                  <a:pt x="913786" y="978773"/>
                </a:lnTo>
                <a:lnTo>
                  <a:pt x="857529" y="978773"/>
                </a:lnTo>
                <a:cubicBezTo>
                  <a:pt x="853818" y="991080"/>
                  <a:pt x="849683" y="1002279"/>
                  <a:pt x="845125" y="1012371"/>
                </a:cubicBezTo>
                <a:lnTo>
                  <a:pt x="897378" y="1012371"/>
                </a:lnTo>
                <a:lnTo>
                  <a:pt x="897378" y="1022724"/>
                </a:lnTo>
                <a:cubicBezTo>
                  <a:pt x="886439" y="1072991"/>
                  <a:pt x="857692" y="1112677"/>
                  <a:pt x="811137" y="1141782"/>
                </a:cubicBezTo>
                <a:cubicBezTo>
                  <a:pt x="808597" y="1138396"/>
                  <a:pt x="805928" y="1135336"/>
                  <a:pt x="803128" y="1132601"/>
                </a:cubicBezTo>
                <a:cubicBezTo>
                  <a:pt x="849032" y="1105059"/>
                  <a:pt x="876835" y="1068172"/>
                  <a:pt x="886537" y="1021943"/>
                </a:cubicBezTo>
                <a:lnTo>
                  <a:pt x="840730" y="1021943"/>
                </a:lnTo>
                <a:cubicBezTo>
                  <a:pt x="837409" y="1028649"/>
                  <a:pt x="833079" y="1036170"/>
                  <a:pt x="827740" y="1044504"/>
                </a:cubicBezTo>
                <a:cubicBezTo>
                  <a:pt x="836661" y="1050429"/>
                  <a:pt x="846134" y="1057103"/>
                  <a:pt x="856162" y="1064526"/>
                </a:cubicBezTo>
                <a:lnTo>
                  <a:pt x="848934" y="1073512"/>
                </a:lnTo>
                <a:cubicBezTo>
                  <a:pt x="840274" y="1066089"/>
                  <a:pt x="831419" y="1059089"/>
                  <a:pt x="822368" y="1052513"/>
                </a:cubicBezTo>
                <a:cubicBezTo>
                  <a:pt x="819178" y="1057396"/>
                  <a:pt x="814229" y="1064070"/>
                  <a:pt x="807523" y="1072535"/>
                </a:cubicBezTo>
                <a:cubicBezTo>
                  <a:pt x="805309" y="1069931"/>
                  <a:pt x="802770" y="1067326"/>
                  <a:pt x="799905" y="1064722"/>
                </a:cubicBezTo>
                <a:cubicBezTo>
                  <a:pt x="821327" y="1039588"/>
                  <a:pt x="836856" y="1010939"/>
                  <a:pt x="846493" y="978773"/>
                </a:cubicBezTo>
                <a:lnTo>
                  <a:pt x="804690" y="978773"/>
                </a:lnTo>
                <a:close/>
                <a:moveTo>
                  <a:pt x="3708815" y="966369"/>
                </a:moveTo>
                <a:lnTo>
                  <a:pt x="3783629" y="966369"/>
                </a:lnTo>
                <a:lnTo>
                  <a:pt x="3783629" y="1029756"/>
                </a:lnTo>
                <a:lnTo>
                  <a:pt x="3722587" y="1029756"/>
                </a:lnTo>
                <a:lnTo>
                  <a:pt x="3722587" y="1074977"/>
                </a:lnTo>
                <a:cubicBezTo>
                  <a:pt x="3722521" y="1080381"/>
                  <a:pt x="3723726" y="1084092"/>
                  <a:pt x="3726200" y="1086111"/>
                </a:cubicBezTo>
                <a:cubicBezTo>
                  <a:pt x="3728544" y="1088195"/>
                  <a:pt x="3732939" y="1089204"/>
                  <a:pt x="3739385" y="1089139"/>
                </a:cubicBezTo>
                <a:lnTo>
                  <a:pt x="3763021" y="1089139"/>
                </a:lnTo>
                <a:cubicBezTo>
                  <a:pt x="3774611" y="1089725"/>
                  <a:pt x="3781155" y="1085460"/>
                  <a:pt x="3782653" y="1076344"/>
                </a:cubicBezTo>
                <a:cubicBezTo>
                  <a:pt x="3784085" y="1070289"/>
                  <a:pt x="3785355" y="1062964"/>
                  <a:pt x="3786462" y="1054369"/>
                </a:cubicBezTo>
                <a:cubicBezTo>
                  <a:pt x="3788871" y="1055476"/>
                  <a:pt x="3792127" y="1056680"/>
                  <a:pt x="3796229" y="1057982"/>
                </a:cubicBezTo>
                <a:cubicBezTo>
                  <a:pt x="3795512" y="1064429"/>
                  <a:pt x="3794373" y="1071265"/>
                  <a:pt x="3792810" y="1078493"/>
                </a:cubicBezTo>
                <a:cubicBezTo>
                  <a:pt x="3790596" y="1092687"/>
                  <a:pt x="3781057" y="1099426"/>
                  <a:pt x="3764193" y="1098710"/>
                </a:cubicBezTo>
                <a:lnTo>
                  <a:pt x="3738213" y="1098710"/>
                </a:lnTo>
                <a:cubicBezTo>
                  <a:pt x="3720307" y="1099231"/>
                  <a:pt x="3711648" y="1092036"/>
                  <a:pt x="3712234" y="1077125"/>
                </a:cubicBezTo>
                <a:lnTo>
                  <a:pt x="3712234" y="1020087"/>
                </a:lnTo>
                <a:lnTo>
                  <a:pt x="3773179" y="1020087"/>
                </a:lnTo>
                <a:lnTo>
                  <a:pt x="3773179" y="975941"/>
                </a:lnTo>
                <a:lnTo>
                  <a:pt x="3708815" y="975941"/>
                </a:lnTo>
                <a:close/>
                <a:moveTo>
                  <a:pt x="3878126" y="965490"/>
                </a:moveTo>
                <a:lnTo>
                  <a:pt x="3998160" y="965490"/>
                </a:lnTo>
                <a:lnTo>
                  <a:pt x="3998160" y="1003483"/>
                </a:lnTo>
                <a:lnTo>
                  <a:pt x="3987417" y="1003483"/>
                </a:lnTo>
                <a:lnTo>
                  <a:pt x="3987417" y="975550"/>
                </a:lnTo>
                <a:lnTo>
                  <a:pt x="3888967" y="975550"/>
                </a:lnTo>
                <a:lnTo>
                  <a:pt x="3888967" y="1003483"/>
                </a:lnTo>
                <a:lnTo>
                  <a:pt x="3878126" y="1003483"/>
                </a:lnTo>
                <a:close/>
                <a:moveTo>
                  <a:pt x="2613803" y="964709"/>
                </a:moveTo>
                <a:lnTo>
                  <a:pt x="2775933" y="964709"/>
                </a:lnTo>
                <a:lnTo>
                  <a:pt x="2775933" y="1115314"/>
                </a:lnTo>
                <a:cubicBezTo>
                  <a:pt x="2776779" y="1130941"/>
                  <a:pt x="2769063" y="1138689"/>
                  <a:pt x="2752785" y="1138559"/>
                </a:cubicBezTo>
                <a:cubicBezTo>
                  <a:pt x="2747707" y="1138689"/>
                  <a:pt x="2743149" y="1138787"/>
                  <a:pt x="2739112" y="1138852"/>
                </a:cubicBezTo>
                <a:cubicBezTo>
                  <a:pt x="2737223" y="1138917"/>
                  <a:pt x="2735205" y="1138950"/>
                  <a:pt x="2733056" y="1138950"/>
                </a:cubicBezTo>
                <a:cubicBezTo>
                  <a:pt x="2731298" y="1138950"/>
                  <a:pt x="2728661" y="1138950"/>
                  <a:pt x="2725145" y="1138950"/>
                </a:cubicBezTo>
                <a:cubicBezTo>
                  <a:pt x="2724755" y="1135499"/>
                  <a:pt x="2724103" y="1131690"/>
                  <a:pt x="2723192" y="1127522"/>
                </a:cubicBezTo>
                <a:cubicBezTo>
                  <a:pt x="2726773" y="1127848"/>
                  <a:pt x="2733382" y="1127978"/>
                  <a:pt x="2743019" y="1127913"/>
                </a:cubicBezTo>
                <a:cubicBezTo>
                  <a:pt x="2745753" y="1127913"/>
                  <a:pt x="2747804" y="1127913"/>
                  <a:pt x="2749171" y="1127913"/>
                </a:cubicBezTo>
                <a:cubicBezTo>
                  <a:pt x="2755553" y="1127978"/>
                  <a:pt x="2759817" y="1126969"/>
                  <a:pt x="2761966" y="1124885"/>
                </a:cubicBezTo>
                <a:cubicBezTo>
                  <a:pt x="2764310" y="1122932"/>
                  <a:pt x="2765449" y="1119155"/>
                  <a:pt x="2765385" y="1113556"/>
                </a:cubicBezTo>
                <a:lnTo>
                  <a:pt x="2765385" y="974964"/>
                </a:lnTo>
                <a:lnTo>
                  <a:pt x="2624351" y="974964"/>
                </a:lnTo>
                <a:lnTo>
                  <a:pt x="2624351" y="1139926"/>
                </a:lnTo>
                <a:lnTo>
                  <a:pt x="2613803" y="1139926"/>
                </a:lnTo>
                <a:close/>
                <a:moveTo>
                  <a:pt x="2024667" y="964709"/>
                </a:moveTo>
                <a:lnTo>
                  <a:pt x="2174881" y="964709"/>
                </a:lnTo>
                <a:lnTo>
                  <a:pt x="2174881" y="1022333"/>
                </a:lnTo>
                <a:lnTo>
                  <a:pt x="2035508" y="1022333"/>
                </a:lnTo>
                <a:lnTo>
                  <a:pt x="2035508" y="1030928"/>
                </a:lnTo>
                <a:cubicBezTo>
                  <a:pt x="2035574" y="1033207"/>
                  <a:pt x="2035606" y="1036202"/>
                  <a:pt x="2035606" y="1039914"/>
                </a:cubicBezTo>
                <a:cubicBezTo>
                  <a:pt x="2035606" y="1081195"/>
                  <a:pt x="2027174" y="1114793"/>
                  <a:pt x="2010310" y="1140708"/>
                </a:cubicBezTo>
                <a:cubicBezTo>
                  <a:pt x="2006664" y="1138103"/>
                  <a:pt x="2003180" y="1135792"/>
                  <a:pt x="1999859" y="1133773"/>
                </a:cubicBezTo>
                <a:cubicBezTo>
                  <a:pt x="2009366" y="1118537"/>
                  <a:pt x="2015844" y="1103463"/>
                  <a:pt x="2019295" y="1088553"/>
                </a:cubicBezTo>
                <a:cubicBezTo>
                  <a:pt x="2022942" y="1073642"/>
                  <a:pt x="2024732" y="1054173"/>
                  <a:pt x="2024667" y="1030147"/>
                </a:cubicBezTo>
                <a:close/>
                <a:moveTo>
                  <a:pt x="4342833" y="964318"/>
                </a:moveTo>
                <a:lnTo>
                  <a:pt x="4395378" y="964318"/>
                </a:lnTo>
                <a:lnTo>
                  <a:pt x="4395378" y="1119709"/>
                </a:lnTo>
                <a:cubicBezTo>
                  <a:pt x="4395313" y="1131820"/>
                  <a:pt x="4389257" y="1138103"/>
                  <a:pt x="4377211" y="1138559"/>
                </a:cubicBezTo>
                <a:cubicBezTo>
                  <a:pt x="4374803" y="1138624"/>
                  <a:pt x="4372328" y="1138689"/>
                  <a:pt x="4369789" y="1138754"/>
                </a:cubicBezTo>
                <a:cubicBezTo>
                  <a:pt x="4368552" y="1138754"/>
                  <a:pt x="4367152" y="1138754"/>
                  <a:pt x="4365589" y="1138754"/>
                </a:cubicBezTo>
                <a:cubicBezTo>
                  <a:pt x="4364222" y="1138754"/>
                  <a:pt x="4361975" y="1138754"/>
                  <a:pt x="4358850" y="1138754"/>
                </a:cubicBezTo>
                <a:cubicBezTo>
                  <a:pt x="4358459" y="1135759"/>
                  <a:pt x="4357711" y="1132210"/>
                  <a:pt x="4356603" y="1128108"/>
                </a:cubicBezTo>
                <a:cubicBezTo>
                  <a:pt x="4362073" y="1128564"/>
                  <a:pt x="4368063" y="1128792"/>
                  <a:pt x="4374575" y="1128792"/>
                </a:cubicBezTo>
                <a:cubicBezTo>
                  <a:pt x="4381997" y="1128987"/>
                  <a:pt x="4385611" y="1125569"/>
                  <a:pt x="4385416" y="1118537"/>
                </a:cubicBezTo>
                <a:lnTo>
                  <a:pt x="4385416" y="1070972"/>
                </a:lnTo>
                <a:lnTo>
                  <a:pt x="4351232" y="1070972"/>
                </a:lnTo>
                <a:cubicBezTo>
                  <a:pt x="4349409" y="1097343"/>
                  <a:pt x="4339121" y="1121141"/>
                  <a:pt x="4320369" y="1142368"/>
                </a:cubicBezTo>
                <a:cubicBezTo>
                  <a:pt x="4318481" y="1140415"/>
                  <a:pt x="4315615" y="1138005"/>
                  <a:pt x="4311774" y="1135140"/>
                </a:cubicBezTo>
                <a:cubicBezTo>
                  <a:pt x="4324471" y="1121337"/>
                  <a:pt x="4332773" y="1107533"/>
                  <a:pt x="4336679" y="1093729"/>
                </a:cubicBezTo>
                <a:cubicBezTo>
                  <a:pt x="4340912" y="1080316"/>
                  <a:pt x="4342963" y="1059513"/>
                  <a:pt x="4342833" y="1031319"/>
                </a:cubicBezTo>
                <a:close/>
                <a:moveTo>
                  <a:pt x="1834507" y="963928"/>
                </a:moveTo>
                <a:lnTo>
                  <a:pt x="1957471" y="963928"/>
                </a:lnTo>
                <a:lnTo>
                  <a:pt x="1957471" y="1047923"/>
                </a:lnTo>
                <a:lnTo>
                  <a:pt x="1989506" y="1047923"/>
                </a:lnTo>
                <a:lnTo>
                  <a:pt x="1989506" y="1058373"/>
                </a:lnTo>
                <a:lnTo>
                  <a:pt x="1957471" y="1058373"/>
                </a:lnTo>
                <a:lnTo>
                  <a:pt x="1957471" y="1116193"/>
                </a:lnTo>
                <a:cubicBezTo>
                  <a:pt x="1958057" y="1130583"/>
                  <a:pt x="1950179" y="1137908"/>
                  <a:pt x="1933835" y="1138168"/>
                </a:cubicBezTo>
                <a:cubicBezTo>
                  <a:pt x="1929473" y="1138364"/>
                  <a:pt x="1925534" y="1138461"/>
                  <a:pt x="1922018" y="1138461"/>
                </a:cubicBezTo>
                <a:cubicBezTo>
                  <a:pt x="1920260" y="1138526"/>
                  <a:pt x="1918404" y="1138559"/>
                  <a:pt x="1916450" y="1138559"/>
                </a:cubicBezTo>
                <a:cubicBezTo>
                  <a:pt x="1914758" y="1138559"/>
                  <a:pt x="1912088" y="1138559"/>
                  <a:pt x="1908442" y="1138559"/>
                </a:cubicBezTo>
                <a:cubicBezTo>
                  <a:pt x="1908246" y="1136150"/>
                  <a:pt x="1907693" y="1132894"/>
                  <a:pt x="1906781" y="1128792"/>
                </a:cubicBezTo>
                <a:cubicBezTo>
                  <a:pt x="1906586" y="1127815"/>
                  <a:pt x="1906423" y="1127067"/>
                  <a:pt x="1906293" y="1126546"/>
                </a:cubicBezTo>
                <a:cubicBezTo>
                  <a:pt x="1910916" y="1126806"/>
                  <a:pt x="1914855" y="1126969"/>
                  <a:pt x="1918111" y="1127034"/>
                </a:cubicBezTo>
                <a:cubicBezTo>
                  <a:pt x="1919673" y="1127099"/>
                  <a:pt x="1921399" y="1127132"/>
                  <a:pt x="1923287" y="1127132"/>
                </a:cubicBezTo>
                <a:cubicBezTo>
                  <a:pt x="1924850" y="1127132"/>
                  <a:pt x="1927389" y="1127132"/>
                  <a:pt x="1930905" y="1127132"/>
                </a:cubicBezTo>
                <a:cubicBezTo>
                  <a:pt x="1941779" y="1127587"/>
                  <a:pt x="1946956" y="1122802"/>
                  <a:pt x="1946435" y="1112774"/>
                </a:cubicBezTo>
                <a:lnTo>
                  <a:pt x="1946435" y="1058373"/>
                </a:lnTo>
                <a:lnTo>
                  <a:pt x="1844859" y="1058373"/>
                </a:lnTo>
                <a:cubicBezTo>
                  <a:pt x="1844078" y="1092557"/>
                  <a:pt x="1834539" y="1120686"/>
                  <a:pt x="1816243" y="1142759"/>
                </a:cubicBezTo>
                <a:cubicBezTo>
                  <a:pt x="1812075" y="1139373"/>
                  <a:pt x="1808755" y="1137029"/>
                  <a:pt x="1806281" y="1135727"/>
                </a:cubicBezTo>
                <a:cubicBezTo>
                  <a:pt x="1824056" y="1115867"/>
                  <a:pt x="1833172" y="1090083"/>
                  <a:pt x="1833628" y="1058373"/>
                </a:cubicBezTo>
                <a:lnTo>
                  <a:pt x="1800420" y="1058373"/>
                </a:lnTo>
                <a:lnTo>
                  <a:pt x="1800420" y="1047923"/>
                </a:lnTo>
                <a:lnTo>
                  <a:pt x="1834214" y="1047923"/>
                </a:lnTo>
                <a:cubicBezTo>
                  <a:pt x="1834214" y="1046230"/>
                  <a:pt x="1834246" y="1043527"/>
                  <a:pt x="1834311" y="1039816"/>
                </a:cubicBezTo>
                <a:cubicBezTo>
                  <a:pt x="1834441" y="1035584"/>
                  <a:pt x="1834507" y="1032361"/>
                  <a:pt x="1834507" y="1030147"/>
                </a:cubicBezTo>
                <a:close/>
                <a:moveTo>
                  <a:pt x="478673" y="962560"/>
                </a:moveTo>
                <a:lnTo>
                  <a:pt x="572728" y="962560"/>
                </a:lnTo>
                <a:lnTo>
                  <a:pt x="572728" y="1020380"/>
                </a:lnTo>
                <a:lnTo>
                  <a:pt x="531707" y="1020380"/>
                </a:lnTo>
                <a:cubicBezTo>
                  <a:pt x="531512" y="1032426"/>
                  <a:pt x="531186" y="1041086"/>
                  <a:pt x="530730" y="1046360"/>
                </a:cubicBezTo>
                <a:lnTo>
                  <a:pt x="582299" y="1046360"/>
                </a:lnTo>
                <a:lnTo>
                  <a:pt x="582299" y="1115509"/>
                </a:lnTo>
                <a:cubicBezTo>
                  <a:pt x="582690" y="1131852"/>
                  <a:pt x="574942" y="1140122"/>
                  <a:pt x="559054" y="1140317"/>
                </a:cubicBezTo>
                <a:cubicBezTo>
                  <a:pt x="551045" y="1140577"/>
                  <a:pt x="543460" y="1140708"/>
                  <a:pt x="536298" y="1140708"/>
                </a:cubicBezTo>
                <a:cubicBezTo>
                  <a:pt x="535842" y="1137387"/>
                  <a:pt x="534963" y="1133871"/>
                  <a:pt x="533661" y="1130159"/>
                </a:cubicBezTo>
                <a:cubicBezTo>
                  <a:pt x="540497" y="1130550"/>
                  <a:pt x="547985" y="1130745"/>
                  <a:pt x="556124" y="1130745"/>
                </a:cubicBezTo>
                <a:cubicBezTo>
                  <a:pt x="567128" y="1131071"/>
                  <a:pt x="572467" y="1125797"/>
                  <a:pt x="572142" y="1114923"/>
                </a:cubicBezTo>
                <a:lnTo>
                  <a:pt x="572142" y="1055736"/>
                </a:lnTo>
                <a:lnTo>
                  <a:pt x="529656" y="1055736"/>
                </a:lnTo>
                <a:cubicBezTo>
                  <a:pt x="528940" y="1060685"/>
                  <a:pt x="527898" y="1065275"/>
                  <a:pt x="526531" y="1069507"/>
                </a:cubicBezTo>
                <a:cubicBezTo>
                  <a:pt x="540335" y="1080121"/>
                  <a:pt x="553390" y="1090604"/>
                  <a:pt x="565696" y="1100957"/>
                </a:cubicBezTo>
                <a:lnTo>
                  <a:pt x="558078" y="1108965"/>
                </a:lnTo>
                <a:cubicBezTo>
                  <a:pt x="545641" y="1097375"/>
                  <a:pt x="533986" y="1087088"/>
                  <a:pt x="523112" y="1078102"/>
                </a:cubicBezTo>
                <a:cubicBezTo>
                  <a:pt x="517317" y="1090864"/>
                  <a:pt x="505044" y="1102747"/>
                  <a:pt x="486291" y="1113751"/>
                </a:cubicBezTo>
                <a:cubicBezTo>
                  <a:pt x="484338" y="1110756"/>
                  <a:pt x="482124" y="1107956"/>
                  <a:pt x="479650" y="1105352"/>
                </a:cubicBezTo>
                <a:cubicBezTo>
                  <a:pt x="504067" y="1093371"/>
                  <a:pt x="517415" y="1076832"/>
                  <a:pt x="519694" y="1055736"/>
                </a:cubicBezTo>
                <a:lnTo>
                  <a:pt x="478087" y="1055736"/>
                </a:lnTo>
                <a:lnTo>
                  <a:pt x="478087" y="1142368"/>
                </a:lnTo>
                <a:lnTo>
                  <a:pt x="467930" y="1142368"/>
                </a:lnTo>
                <a:lnTo>
                  <a:pt x="467930" y="1046360"/>
                </a:lnTo>
                <a:lnTo>
                  <a:pt x="520866" y="1046360"/>
                </a:lnTo>
                <a:cubicBezTo>
                  <a:pt x="521387" y="1039263"/>
                  <a:pt x="521647" y="1030603"/>
                  <a:pt x="521647" y="1020380"/>
                </a:cubicBezTo>
                <a:lnTo>
                  <a:pt x="478673" y="1020380"/>
                </a:lnTo>
                <a:close/>
                <a:moveTo>
                  <a:pt x="4235397" y="959337"/>
                </a:moveTo>
                <a:cubicBezTo>
                  <a:pt x="4244578" y="966760"/>
                  <a:pt x="4253433" y="974476"/>
                  <a:pt x="4261963" y="982485"/>
                </a:cubicBezTo>
                <a:lnTo>
                  <a:pt x="4254051" y="990298"/>
                </a:lnTo>
                <a:cubicBezTo>
                  <a:pt x="4245131" y="981638"/>
                  <a:pt x="4236439" y="973727"/>
                  <a:pt x="4227975" y="966565"/>
                </a:cubicBezTo>
                <a:close/>
                <a:moveTo>
                  <a:pt x="2420713" y="959142"/>
                </a:moveTo>
                <a:cubicBezTo>
                  <a:pt x="2428982" y="969885"/>
                  <a:pt x="2436926" y="980694"/>
                  <a:pt x="2444544" y="991568"/>
                </a:cubicBezTo>
                <a:lnTo>
                  <a:pt x="2435168" y="997526"/>
                </a:lnTo>
                <a:cubicBezTo>
                  <a:pt x="2428201" y="986912"/>
                  <a:pt x="2420452" y="975908"/>
                  <a:pt x="2411922" y="964514"/>
                </a:cubicBezTo>
                <a:close/>
                <a:moveTo>
                  <a:pt x="3834175" y="957775"/>
                </a:moveTo>
                <a:cubicBezTo>
                  <a:pt x="3847198" y="967802"/>
                  <a:pt x="3857941" y="976332"/>
                  <a:pt x="3866405" y="983364"/>
                </a:cubicBezTo>
                <a:lnTo>
                  <a:pt x="3858201" y="991959"/>
                </a:lnTo>
                <a:cubicBezTo>
                  <a:pt x="3847133" y="981866"/>
                  <a:pt x="3836715" y="972913"/>
                  <a:pt x="3826947" y="965100"/>
                </a:cubicBezTo>
                <a:close/>
                <a:moveTo>
                  <a:pt x="4083815" y="957091"/>
                </a:moveTo>
                <a:cubicBezTo>
                  <a:pt x="4100484" y="969788"/>
                  <a:pt x="4115949" y="992284"/>
                  <a:pt x="4130208" y="1024580"/>
                </a:cubicBezTo>
                <a:cubicBezTo>
                  <a:pt x="4150523" y="1072763"/>
                  <a:pt x="4176601" y="1106100"/>
                  <a:pt x="4208441" y="1124592"/>
                </a:cubicBezTo>
                <a:cubicBezTo>
                  <a:pt x="4204989" y="1128369"/>
                  <a:pt x="4201962" y="1132015"/>
                  <a:pt x="4199357" y="1135531"/>
                </a:cubicBezTo>
                <a:cubicBezTo>
                  <a:pt x="4166997" y="1112937"/>
                  <a:pt x="4140887" y="1077939"/>
                  <a:pt x="4121027" y="1030538"/>
                </a:cubicBezTo>
                <a:cubicBezTo>
                  <a:pt x="4117447" y="1022919"/>
                  <a:pt x="4114646" y="1017124"/>
                  <a:pt x="4112628" y="1013153"/>
                </a:cubicBezTo>
                <a:cubicBezTo>
                  <a:pt x="4097587" y="1064852"/>
                  <a:pt x="4069556" y="1106133"/>
                  <a:pt x="4028535" y="1136996"/>
                </a:cubicBezTo>
                <a:cubicBezTo>
                  <a:pt x="4025931" y="1133545"/>
                  <a:pt x="4023001" y="1130192"/>
                  <a:pt x="4019745" y="1126936"/>
                </a:cubicBezTo>
                <a:cubicBezTo>
                  <a:pt x="4062329" y="1097701"/>
                  <a:pt x="4090881" y="1055248"/>
                  <a:pt x="4105400" y="999577"/>
                </a:cubicBezTo>
                <a:cubicBezTo>
                  <a:pt x="4096350" y="983820"/>
                  <a:pt x="4086420" y="971936"/>
                  <a:pt x="4075611" y="963928"/>
                </a:cubicBezTo>
                <a:close/>
                <a:moveTo>
                  <a:pt x="2917747" y="955919"/>
                </a:moveTo>
                <a:lnTo>
                  <a:pt x="2928393" y="955919"/>
                </a:lnTo>
                <a:lnTo>
                  <a:pt x="2928393" y="1008758"/>
                </a:lnTo>
                <a:lnTo>
                  <a:pt x="2979181" y="993326"/>
                </a:lnTo>
                <a:cubicBezTo>
                  <a:pt x="2978595" y="1019436"/>
                  <a:pt x="2977879" y="1038579"/>
                  <a:pt x="2977032" y="1050755"/>
                </a:cubicBezTo>
                <a:cubicBezTo>
                  <a:pt x="2976185" y="1061433"/>
                  <a:pt x="2974199" y="1068596"/>
                  <a:pt x="2971074" y="1072242"/>
                </a:cubicBezTo>
                <a:cubicBezTo>
                  <a:pt x="2968144" y="1076084"/>
                  <a:pt x="2962707" y="1078102"/>
                  <a:pt x="2954763" y="1078297"/>
                </a:cubicBezTo>
                <a:cubicBezTo>
                  <a:pt x="2951703" y="1078428"/>
                  <a:pt x="2947243" y="1078493"/>
                  <a:pt x="2941383" y="1078493"/>
                </a:cubicBezTo>
                <a:cubicBezTo>
                  <a:pt x="2941123" y="1075563"/>
                  <a:pt x="2940406" y="1072112"/>
                  <a:pt x="2939234" y="1068140"/>
                </a:cubicBezTo>
                <a:cubicBezTo>
                  <a:pt x="2941123" y="1068270"/>
                  <a:pt x="2943109" y="1068368"/>
                  <a:pt x="2945192" y="1068433"/>
                </a:cubicBezTo>
                <a:cubicBezTo>
                  <a:pt x="2946169" y="1068498"/>
                  <a:pt x="2947276" y="1068531"/>
                  <a:pt x="2948513" y="1068531"/>
                </a:cubicBezTo>
                <a:cubicBezTo>
                  <a:pt x="2949489" y="1068531"/>
                  <a:pt x="2951052" y="1068531"/>
                  <a:pt x="2953201" y="1068531"/>
                </a:cubicBezTo>
                <a:cubicBezTo>
                  <a:pt x="2961861" y="1069247"/>
                  <a:pt x="2966321" y="1063582"/>
                  <a:pt x="2966581" y="1051536"/>
                </a:cubicBezTo>
                <a:cubicBezTo>
                  <a:pt x="2967623" y="1032458"/>
                  <a:pt x="2968242" y="1017515"/>
                  <a:pt x="2968437" y="1006706"/>
                </a:cubicBezTo>
                <a:lnTo>
                  <a:pt x="2928393" y="1019110"/>
                </a:lnTo>
                <a:lnTo>
                  <a:pt x="2928393" y="1101738"/>
                </a:lnTo>
                <a:lnTo>
                  <a:pt x="2917747" y="1101738"/>
                </a:lnTo>
                <a:lnTo>
                  <a:pt x="2917747" y="1022333"/>
                </a:lnTo>
                <a:lnTo>
                  <a:pt x="2879754" y="1033956"/>
                </a:lnTo>
                <a:lnTo>
                  <a:pt x="2879754" y="1106719"/>
                </a:lnTo>
                <a:cubicBezTo>
                  <a:pt x="2879689" y="1114663"/>
                  <a:pt x="2881089" y="1119872"/>
                  <a:pt x="2883954" y="1122346"/>
                </a:cubicBezTo>
                <a:cubicBezTo>
                  <a:pt x="2886623" y="1125016"/>
                  <a:pt x="2892288" y="1126285"/>
                  <a:pt x="2900948" y="1126155"/>
                </a:cubicBezTo>
                <a:lnTo>
                  <a:pt x="2950369" y="1126155"/>
                </a:lnTo>
                <a:cubicBezTo>
                  <a:pt x="2965995" y="1126806"/>
                  <a:pt x="2974525" y="1121467"/>
                  <a:pt x="2975958" y="1110137"/>
                </a:cubicBezTo>
                <a:cubicBezTo>
                  <a:pt x="2977846" y="1101412"/>
                  <a:pt x="2979246" y="1092557"/>
                  <a:pt x="2980157" y="1083572"/>
                </a:cubicBezTo>
                <a:cubicBezTo>
                  <a:pt x="2983739" y="1085199"/>
                  <a:pt x="2987157" y="1086339"/>
                  <a:pt x="2990413" y="1086990"/>
                </a:cubicBezTo>
                <a:cubicBezTo>
                  <a:pt x="2989175" y="1097473"/>
                  <a:pt x="2987711" y="1106524"/>
                  <a:pt x="2986017" y="1114142"/>
                </a:cubicBezTo>
                <a:cubicBezTo>
                  <a:pt x="2984259" y="1122346"/>
                  <a:pt x="2980971" y="1128043"/>
                  <a:pt x="2976153" y="1131234"/>
                </a:cubicBezTo>
                <a:cubicBezTo>
                  <a:pt x="2971400" y="1134554"/>
                  <a:pt x="2963814" y="1136182"/>
                  <a:pt x="2953396" y="1136117"/>
                </a:cubicBezTo>
                <a:lnTo>
                  <a:pt x="2897627" y="1136117"/>
                </a:lnTo>
                <a:cubicBezTo>
                  <a:pt x="2877703" y="1137094"/>
                  <a:pt x="2868229" y="1128369"/>
                  <a:pt x="2869206" y="1109942"/>
                </a:cubicBezTo>
                <a:lnTo>
                  <a:pt x="2869206" y="1037179"/>
                </a:lnTo>
                <a:lnTo>
                  <a:pt x="2851430" y="1042551"/>
                </a:lnTo>
                <a:lnTo>
                  <a:pt x="2849770" y="1032491"/>
                </a:lnTo>
                <a:lnTo>
                  <a:pt x="2869206" y="1026729"/>
                </a:lnTo>
                <a:lnTo>
                  <a:pt x="2869206" y="978773"/>
                </a:lnTo>
                <a:lnTo>
                  <a:pt x="2879754" y="978773"/>
                </a:lnTo>
                <a:lnTo>
                  <a:pt x="2879754" y="1023505"/>
                </a:lnTo>
                <a:lnTo>
                  <a:pt x="2917747" y="1011981"/>
                </a:lnTo>
                <a:close/>
                <a:moveTo>
                  <a:pt x="2845961" y="955528"/>
                </a:moveTo>
                <a:lnTo>
                  <a:pt x="2856607" y="958556"/>
                </a:lnTo>
                <a:cubicBezTo>
                  <a:pt x="2850877" y="974248"/>
                  <a:pt x="2844268" y="989973"/>
                  <a:pt x="2836780" y="1005730"/>
                </a:cubicBezTo>
                <a:lnTo>
                  <a:pt x="2836780" y="1142173"/>
                </a:lnTo>
                <a:lnTo>
                  <a:pt x="2826134" y="1142173"/>
                </a:lnTo>
                <a:lnTo>
                  <a:pt x="2826134" y="1026338"/>
                </a:lnTo>
                <a:cubicBezTo>
                  <a:pt x="2818842" y="1039751"/>
                  <a:pt x="2811582" y="1051276"/>
                  <a:pt x="2804354" y="1060912"/>
                </a:cubicBezTo>
                <a:cubicBezTo>
                  <a:pt x="2803182" y="1057917"/>
                  <a:pt x="2801652" y="1054369"/>
                  <a:pt x="2799764" y="1050267"/>
                </a:cubicBezTo>
                <a:cubicBezTo>
                  <a:pt x="2799503" y="1049746"/>
                  <a:pt x="2799308" y="1049355"/>
                  <a:pt x="2799178" y="1049095"/>
                </a:cubicBezTo>
                <a:cubicBezTo>
                  <a:pt x="2818907" y="1021878"/>
                  <a:pt x="2834501" y="990689"/>
                  <a:pt x="2845961" y="955528"/>
                </a:cubicBezTo>
                <a:close/>
                <a:moveTo>
                  <a:pt x="3117186" y="954747"/>
                </a:moveTo>
                <a:lnTo>
                  <a:pt x="3127832" y="957482"/>
                </a:lnTo>
                <a:cubicBezTo>
                  <a:pt x="3124316" y="967834"/>
                  <a:pt x="3120702" y="977438"/>
                  <a:pt x="3116991" y="986294"/>
                </a:cubicBezTo>
                <a:lnTo>
                  <a:pt x="3181647" y="986294"/>
                </a:lnTo>
                <a:cubicBezTo>
                  <a:pt x="3180866" y="1031872"/>
                  <a:pt x="3179661" y="1071558"/>
                  <a:pt x="3178034" y="1105352"/>
                </a:cubicBezTo>
                <a:cubicBezTo>
                  <a:pt x="3178034" y="1127229"/>
                  <a:pt x="3166899" y="1138103"/>
                  <a:pt x="3144631" y="1137973"/>
                </a:cubicBezTo>
                <a:cubicBezTo>
                  <a:pt x="3140659" y="1138103"/>
                  <a:pt x="3136231" y="1138201"/>
                  <a:pt x="3131348" y="1138266"/>
                </a:cubicBezTo>
                <a:cubicBezTo>
                  <a:pt x="3129004" y="1138331"/>
                  <a:pt x="3126432" y="1138364"/>
                  <a:pt x="3123632" y="1138364"/>
                </a:cubicBezTo>
                <a:cubicBezTo>
                  <a:pt x="3121158" y="1138364"/>
                  <a:pt x="3117740" y="1138364"/>
                  <a:pt x="3113377" y="1138364"/>
                </a:cubicBezTo>
                <a:cubicBezTo>
                  <a:pt x="3112726" y="1134587"/>
                  <a:pt x="3111879" y="1130908"/>
                  <a:pt x="3110838" y="1127327"/>
                </a:cubicBezTo>
                <a:cubicBezTo>
                  <a:pt x="3121061" y="1127718"/>
                  <a:pt x="3131706" y="1127913"/>
                  <a:pt x="3142775" y="1127913"/>
                </a:cubicBezTo>
                <a:cubicBezTo>
                  <a:pt x="3159249" y="1128759"/>
                  <a:pt x="3167518" y="1120848"/>
                  <a:pt x="3167583" y="1104180"/>
                </a:cubicBezTo>
                <a:cubicBezTo>
                  <a:pt x="3168755" y="1083148"/>
                  <a:pt x="3169829" y="1047206"/>
                  <a:pt x="3170806" y="996354"/>
                </a:cubicBezTo>
                <a:lnTo>
                  <a:pt x="3112791" y="996354"/>
                </a:lnTo>
                <a:cubicBezTo>
                  <a:pt x="3107452" y="1009116"/>
                  <a:pt x="3101983" y="1020120"/>
                  <a:pt x="3096383" y="1029366"/>
                </a:cubicBezTo>
                <a:cubicBezTo>
                  <a:pt x="3094169" y="1027608"/>
                  <a:pt x="3091109" y="1025654"/>
                  <a:pt x="3087202" y="1023505"/>
                </a:cubicBezTo>
                <a:cubicBezTo>
                  <a:pt x="3099117" y="1004297"/>
                  <a:pt x="3109112" y="981378"/>
                  <a:pt x="3117186" y="954747"/>
                </a:cubicBezTo>
                <a:close/>
                <a:moveTo>
                  <a:pt x="3037977" y="954747"/>
                </a:moveTo>
                <a:lnTo>
                  <a:pt x="3048818" y="957091"/>
                </a:lnTo>
                <a:cubicBezTo>
                  <a:pt x="3048037" y="959435"/>
                  <a:pt x="3046702" y="963537"/>
                  <a:pt x="3044814" y="969397"/>
                </a:cubicBezTo>
                <a:cubicBezTo>
                  <a:pt x="3042275" y="977406"/>
                  <a:pt x="3040419" y="983168"/>
                  <a:pt x="3039247" y="986684"/>
                </a:cubicBezTo>
                <a:lnTo>
                  <a:pt x="3078998" y="986684"/>
                </a:lnTo>
                <a:lnTo>
                  <a:pt x="3078998" y="1138364"/>
                </a:lnTo>
                <a:lnTo>
                  <a:pt x="3068645" y="1138364"/>
                </a:lnTo>
                <a:lnTo>
                  <a:pt x="3068645" y="1122346"/>
                </a:lnTo>
                <a:lnTo>
                  <a:pt x="3018834" y="1122346"/>
                </a:lnTo>
                <a:lnTo>
                  <a:pt x="3018834" y="1139731"/>
                </a:lnTo>
                <a:lnTo>
                  <a:pt x="3008383" y="1139731"/>
                </a:lnTo>
                <a:lnTo>
                  <a:pt x="3008383" y="986684"/>
                </a:lnTo>
                <a:lnTo>
                  <a:pt x="3028796" y="986684"/>
                </a:lnTo>
                <a:cubicBezTo>
                  <a:pt x="3032638" y="974574"/>
                  <a:pt x="3035698" y="963928"/>
                  <a:pt x="3037977" y="954747"/>
                </a:cubicBezTo>
                <a:close/>
                <a:moveTo>
                  <a:pt x="1316961" y="954747"/>
                </a:moveTo>
                <a:lnTo>
                  <a:pt x="1327607" y="957482"/>
                </a:lnTo>
                <a:cubicBezTo>
                  <a:pt x="1324091" y="967834"/>
                  <a:pt x="1320477" y="977438"/>
                  <a:pt x="1316766" y="986294"/>
                </a:cubicBezTo>
                <a:lnTo>
                  <a:pt x="1381423" y="986294"/>
                </a:lnTo>
                <a:cubicBezTo>
                  <a:pt x="1380641" y="1031872"/>
                  <a:pt x="1379437" y="1071558"/>
                  <a:pt x="1377809" y="1105352"/>
                </a:cubicBezTo>
                <a:cubicBezTo>
                  <a:pt x="1377809" y="1127229"/>
                  <a:pt x="1366675" y="1138103"/>
                  <a:pt x="1344406" y="1137973"/>
                </a:cubicBezTo>
                <a:cubicBezTo>
                  <a:pt x="1340435" y="1138103"/>
                  <a:pt x="1336007" y="1138201"/>
                  <a:pt x="1331123" y="1138266"/>
                </a:cubicBezTo>
                <a:cubicBezTo>
                  <a:pt x="1328779" y="1138331"/>
                  <a:pt x="1326207" y="1138364"/>
                  <a:pt x="1323408" y="1138364"/>
                </a:cubicBezTo>
                <a:cubicBezTo>
                  <a:pt x="1320933" y="1138364"/>
                  <a:pt x="1317515" y="1138364"/>
                  <a:pt x="1313152" y="1138364"/>
                </a:cubicBezTo>
                <a:cubicBezTo>
                  <a:pt x="1312501" y="1134587"/>
                  <a:pt x="1311655" y="1130908"/>
                  <a:pt x="1310613" y="1127327"/>
                </a:cubicBezTo>
                <a:cubicBezTo>
                  <a:pt x="1320836" y="1127718"/>
                  <a:pt x="1331481" y="1127913"/>
                  <a:pt x="1342551" y="1127913"/>
                </a:cubicBezTo>
                <a:cubicBezTo>
                  <a:pt x="1359024" y="1128759"/>
                  <a:pt x="1367293" y="1120848"/>
                  <a:pt x="1367358" y="1104180"/>
                </a:cubicBezTo>
                <a:cubicBezTo>
                  <a:pt x="1368531" y="1083148"/>
                  <a:pt x="1369605" y="1047206"/>
                  <a:pt x="1370581" y="996354"/>
                </a:cubicBezTo>
                <a:lnTo>
                  <a:pt x="1312566" y="996354"/>
                </a:lnTo>
                <a:cubicBezTo>
                  <a:pt x="1307227" y="1009116"/>
                  <a:pt x="1301758" y="1020120"/>
                  <a:pt x="1296158" y="1029366"/>
                </a:cubicBezTo>
                <a:cubicBezTo>
                  <a:pt x="1293944" y="1027608"/>
                  <a:pt x="1290884" y="1025654"/>
                  <a:pt x="1286977" y="1023505"/>
                </a:cubicBezTo>
                <a:cubicBezTo>
                  <a:pt x="1298893" y="1004297"/>
                  <a:pt x="1308888" y="981378"/>
                  <a:pt x="1316961" y="954747"/>
                </a:cubicBezTo>
                <a:close/>
                <a:moveTo>
                  <a:pt x="1237752" y="954747"/>
                </a:moveTo>
                <a:lnTo>
                  <a:pt x="1248594" y="957091"/>
                </a:lnTo>
                <a:cubicBezTo>
                  <a:pt x="1247812" y="959435"/>
                  <a:pt x="1246478" y="963537"/>
                  <a:pt x="1244589" y="969397"/>
                </a:cubicBezTo>
                <a:cubicBezTo>
                  <a:pt x="1242050" y="977406"/>
                  <a:pt x="1240194" y="983168"/>
                  <a:pt x="1239022" y="986684"/>
                </a:cubicBezTo>
                <a:lnTo>
                  <a:pt x="1278773" y="986684"/>
                </a:lnTo>
                <a:lnTo>
                  <a:pt x="1278773" y="1138364"/>
                </a:lnTo>
                <a:lnTo>
                  <a:pt x="1268420" y="1138364"/>
                </a:lnTo>
                <a:lnTo>
                  <a:pt x="1268420" y="1122346"/>
                </a:lnTo>
                <a:lnTo>
                  <a:pt x="1218609" y="1122346"/>
                </a:lnTo>
                <a:lnTo>
                  <a:pt x="1218609" y="1139731"/>
                </a:lnTo>
                <a:lnTo>
                  <a:pt x="1208159" y="1139731"/>
                </a:lnTo>
                <a:lnTo>
                  <a:pt x="1208159" y="986684"/>
                </a:lnTo>
                <a:lnTo>
                  <a:pt x="1228571" y="986684"/>
                </a:lnTo>
                <a:cubicBezTo>
                  <a:pt x="1232413" y="974574"/>
                  <a:pt x="1235474" y="963928"/>
                  <a:pt x="1237752" y="954747"/>
                </a:cubicBezTo>
                <a:close/>
                <a:moveTo>
                  <a:pt x="429839" y="954747"/>
                </a:moveTo>
                <a:cubicBezTo>
                  <a:pt x="434853" y="962886"/>
                  <a:pt x="439801" y="971546"/>
                  <a:pt x="444685" y="980727"/>
                </a:cubicBezTo>
                <a:lnTo>
                  <a:pt x="435113" y="985708"/>
                </a:lnTo>
                <a:cubicBezTo>
                  <a:pt x="431271" y="977829"/>
                  <a:pt x="426453" y="968974"/>
                  <a:pt x="420658" y="959142"/>
                </a:cubicBezTo>
                <a:close/>
                <a:moveTo>
                  <a:pt x="4292240" y="954551"/>
                </a:moveTo>
                <a:lnTo>
                  <a:pt x="4302203" y="954551"/>
                </a:lnTo>
                <a:lnTo>
                  <a:pt x="4302203" y="993912"/>
                </a:lnTo>
                <a:lnTo>
                  <a:pt x="4329257" y="993912"/>
                </a:lnTo>
                <a:lnTo>
                  <a:pt x="4329257" y="1003288"/>
                </a:lnTo>
                <a:lnTo>
                  <a:pt x="4302203" y="1003288"/>
                </a:lnTo>
                <a:lnTo>
                  <a:pt x="4302203" y="1039523"/>
                </a:lnTo>
                <a:lnTo>
                  <a:pt x="4323983" y="1039523"/>
                </a:lnTo>
                <a:lnTo>
                  <a:pt x="4323983" y="1103496"/>
                </a:lnTo>
                <a:lnTo>
                  <a:pt x="4280422" y="1103496"/>
                </a:lnTo>
                <a:lnTo>
                  <a:pt x="4280422" y="1117756"/>
                </a:lnTo>
                <a:lnTo>
                  <a:pt x="4270363" y="1117756"/>
                </a:lnTo>
                <a:lnTo>
                  <a:pt x="4270363" y="1039523"/>
                </a:lnTo>
                <a:lnTo>
                  <a:pt x="4292240" y="1039523"/>
                </a:lnTo>
                <a:lnTo>
                  <a:pt x="4292240" y="1003288"/>
                </a:lnTo>
                <a:lnTo>
                  <a:pt x="4264014" y="1003288"/>
                </a:lnTo>
                <a:lnTo>
                  <a:pt x="4264014" y="993912"/>
                </a:lnTo>
                <a:lnTo>
                  <a:pt x="4292240" y="993912"/>
                </a:lnTo>
                <a:close/>
                <a:moveTo>
                  <a:pt x="3651386" y="954551"/>
                </a:moveTo>
                <a:lnTo>
                  <a:pt x="3661837" y="954551"/>
                </a:lnTo>
                <a:lnTo>
                  <a:pt x="3661837" y="983168"/>
                </a:lnTo>
                <a:lnTo>
                  <a:pt x="3693970" y="983168"/>
                </a:lnTo>
                <a:lnTo>
                  <a:pt x="3693970" y="992545"/>
                </a:lnTo>
                <a:lnTo>
                  <a:pt x="3661837" y="992545"/>
                </a:lnTo>
                <a:lnTo>
                  <a:pt x="3661837" y="1025361"/>
                </a:lnTo>
                <a:lnTo>
                  <a:pt x="3699635" y="1025361"/>
                </a:lnTo>
                <a:lnTo>
                  <a:pt x="3699635" y="1034737"/>
                </a:lnTo>
                <a:lnTo>
                  <a:pt x="3667599" y="1034737"/>
                </a:lnTo>
                <a:lnTo>
                  <a:pt x="3667599" y="1069312"/>
                </a:lnTo>
                <a:lnTo>
                  <a:pt x="3697193" y="1069312"/>
                </a:lnTo>
                <a:lnTo>
                  <a:pt x="3697193" y="1078786"/>
                </a:lnTo>
                <a:lnTo>
                  <a:pt x="3667599" y="1078786"/>
                </a:lnTo>
                <a:lnTo>
                  <a:pt x="3667599" y="1118342"/>
                </a:lnTo>
                <a:cubicBezTo>
                  <a:pt x="3676845" y="1122899"/>
                  <a:pt x="3690974" y="1125309"/>
                  <a:pt x="3709987" y="1125569"/>
                </a:cubicBezTo>
                <a:cubicBezTo>
                  <a:pt x="3725223" y="1125764"/>
                  <a:pt x="3740199" y="1125862"/>
                  <a:pt x="3754915" y="1125862"/>
                </a:cubicBezTo>
                <a:cubicBezTo>
                  <a:pt x="3769695" y="1125862"/>
                  <a:pt x="3784215" y="1125764"/>
                  <a:pt x="3798475" y="1125569"/>
                </a:cubicBezTo>
                <a:cubicBezTo>
                  <a:pt x="3796456" y="1129671"/>
                  <a:pt x="3795187" y="1133187"/>
                  <a:pt x="3794666" y="1136117"/>
                </a:cubicBezTo>
                <a:cubicBezTo>
                  <a:pt x="3750520" y="1136117"/>
                  <a:pt x="3721089" y="1135857"/>
                  <a:pt x="3706373" y="1135336"/>
                </a:cubicBezTo>
                <a:cubicBezTo>
                  <a:pt x="3668934" y="1135857"/>
                  <a:pt x="3644549" y="1122541"/>
                  <a:pt x="3633220" y="1095389"/>
                </a:cubicBezTo>
                <a:cubicBezTo>
                  <a:pt x="3631201" y="1110495"/>
                  <a:pt x="3625732" y="1125960"/>
                  <a:pt x="3616811" y="1141782"/>
                </a:cubicBezTo>
                <a:cubicBezTo>
                  <a:pt x="3615119" y="1139959"/>
                  <a:pt x="3612319" y="1137810"/>
                  <a:pt x="3608412" y="1135336"/>
                </a:cubicBezTo>
                <a:cubicBezTo>
                  <a:pt x="3615509" y="1122574"/>
                  <a:pt x="3620197" y="1110430"/>
                  <a:pt x="3622476" y="1098906"/>
                </a:cubicBezTo>
                <a:cubicBezTo>
                  <a:pt x="3624885" y="1087576"/>
                  <a:pt x="3626057" y="1071135"/>
                  <a:pt x="3625993" y="1049583"/>
                </a:cubicBezTo>
                <a:lnTo>
                  <a:pt x="3635759" y="1049583"/>
                </a:lnTo>
                <a:cubicBezTo>
                  <a:pt x="3635759" y="1060847"/>
                  <a:pt x="3635434" y="1070777"/>
                  <a:pt x="3634783" y="1079372"/>
                </a:cubicBezTo>
                <a:cubicBezTo>
                  <a:pt x="3641815" y="1094934"/>
                  <a:pt x="3649303" y="1105873"/>
                  <a:pt x="3657246" y="1112188"/>
                </a:cubicBezTo>
                <a:lnTo>
                  <a:pt x="3657246" y="1034737"/>
                </a:lnTo>
                <a:lnTo>
                  <a:pt x="3610756" y="1034737"/>
                </a:lnTo>
                <a:lnTo>
                  <a:pt x="3610756" y="1025361"/>
                </a:lnTo>
                <a:lnTo>
                  <a:pt x="3651386" y="1025361"/>
                </a:lnTo>
                <a:lnTo>
                  <a:pt x="3651386" y="992545"/>
                </a:lnTo>
                <a:lnTo>
                  <a:pt x="3617788" y="992545"/>
                </a:lnTo>
                <a:lnTo>
                  <a:pt x="3617788" y="983168"/>
                </a:lnTo>
                <a:lnTo>
                  <a:pt x="3651386" y="983168"/>
                </a:lnTo>
                <a:close/>
                <a:moveTo>
                  <a:pt x="2256141" y="954551"/>
                </a:moveTo>
                <a:lnTo>
                  <a:pt x="2267275" y="958165"/>
                </a:lnTo>
                <a:cubicBezTo>
                  <a:pt x="2262132" y="968323"/>
                  <a:pt x="2257932" y="976039"/>
                  <a:pt x="2254676" y="981313"/>
                </a:cubicBezTo>
                <a:lnTo>
                  <a:pt x="2385357" y="981313"/>
                </a:lnTo>
                <a:lnTo>
                  <a:pt x="2385357" y="993326"/>
                </a:lnTo>
                <a:lnTo>
                  <a:pt x="2364553" y="1027705"/>
                </a:lnTo>
                <a:cubicBezTo>
                  <a:pt x="2362209" y="1026143"/>
                  <a:pt x="2358595" y="1024547"/>
                  <a:pt x="2353712" y="1022919"/>
                </a:cubicBezTo>
                <a:lnTo>
                  <a:pt x="2373343" y="991763"/>
                </a:lnTo>
                <a:lnTo>
                  <a:pt x="2248132" y="991763"/>
                </a:lnTo>
                <a:cubicBezTo>
                  <a:pt x="2238040" y="1007260"/>
                  <a:pt x="2225376" y="1022724"/>
                  <a:pt x="2210140" y="1038156"/>
                </a:cubicBezTo>
                <a:cubicBezTo>
                  <a:pt x="2207991" y="1035812"/>
                  <a:pt x="2205191" y="1033207"/>
                  <a:pt x="2201740" y="1030342"/>
                </a:cubicBezTo>
                <a:cubicBezTo>
                  <a:pt x="2225831" y="1007944"/>
                  <a:pt x="2243965" y="982680"/>
                  <a:pt x="2256141" y="954551"/>
                </a:cubicBezTo>
                <a:close/>
                <a:moveTo>
                  <a:pt x="1489444" y="953770"/>
                </a:moveTo>
                <a:lnTo>
                  <a:pt x="1499992" y="953770"/>
                </a:lnTo>
                <a:lnTo>
                  <a:pt x="1499992" y="971350"/>
                </a:lnTo>
                <a:lnTo>
                  <a:pt x="1582424" y="971350"/>
                </a:lnTo>
                <a:lnTo>
                  <a:pt x="1582424" y="980336"/>
                </a:lnTo>
                <a:lnTo>
                  <a:pt x="1499992" y="980336"/>
                </a:lnTo>
                <a:lnTo>
                  <a:pt x="1499992" y="996549"/>
                </a:lnTo>
                <a:lnTo>
                  <a:pt x="1571583" y="996549"/>
                </a:lnTo>
                <a:lnTo>
                  <a:pt x="1571583" y="1005339"/>
                </a:lnTo>
                <a:lnTo>
                  <a:pt x="1499992" y="1005339"/>
                </a:lnTo>
                <a:lnTo>
                  <a:pt x="1499992" y="1021943"/>
                </a:lnTo>
                <a:lnTo>
                  <a:pt x="1586429" y="1021943"/>
                </a:lnTo>
                <a:lnTo>
                  <a:pt x="1586429" y="1030928"/>
                </a:lnTo>
                <a:lnTo>
                  <a:pt x="1403007" y="1030928"/>
                </a:lnTo>
                <a:lnTo>
                  <a:pt x="1403007" y="1021943"/>
                </a:lnTo>
                <a:lnTo>
                  <a:pt x="1489444" y="1021943"/>
                </a:lnTo>
                <a:lnTo>
                  <a:pt x="1489444" y="1005339"/>
                </a:lnTo>
                <a:lnTo>
                  <a:pt x="1417365" y="1005339"/>
                </a:lnTo>
                <a:lnTo>
                  <a:pt x="1417365" y="996549"/>
                </a:lnTo>
                <a:lnTo>
                  <a:pt x="1489444" y="996549"/>
                </a:lnTo>
                <a:lnTo>
                  <a:pt x="1489444" y="980336"/>
                </a:lnTo>
                <a:lnTo>
                  <a:pt x="1407012" y="980336"/>
                </a:lnTo>
                <a:lnTo>
                  <a:pt x="1407012" y="971350"/>
                </a:lnTo>
                <a:lnTo>
                  <a:pt x="1489444" y="971350"/>
                </a:lnTo>
                <a:close/>
                <a:moveTo>
                  <a:pt x="1089394" y="953770"/>
                </a:moveTo>
                <a:lnTo>
                  <a:pt x="1100138" y="953770"/>
                </a:lnTo>
                <a:lnTo>
                  <a:pt x="1100138" y="990103"/>
                </a:lnTo>
                <a:lnTo>
                  <a:pt x="1172412" y="990103"/>
                </a:lnTo>
                <a:lnTo>
                  <a:pt x="1172412" y="1000358"/>
                </a:lnTo>
                <a:lnTo>
                  <a:pt x="1100138" y="1000358"/>
                </a:lnTo>
                <a:lnTo>
                  <a:pt x="1100138" y="1046946"/>
                </a:lnTo>
                <a:lnTo>
                  <a:pt x="1188137" y="1046946"/>
                </a:lnTo>
                <a:lnTo>
                  <a:pt x="1188137" y="1057103"/>
                </a:lnTo>
                <a:lnTo>
                  <a:pt x="1083339" y="1057103"/>
                </a:lnTo>
                <a:lnTo>
                  <a:pt x="1091738" y="1060326"/>
                </a:lnTo>
                <a:cubicBezTo>
                  <a:pt x="1079757" y="1075823"/>
                  <a:pt x="1062307" y="1095910"/>
                  <a:pt x="1039388" y="1120588"/>
                </a:cubicBezTo>
                <a:cubicBezTo>
                  <a:pt x="1053452" y="1120132"/>
                  <a:pt x="1075883" y="1119481"/>
                  <a:pt x="1106681" y="1118635"/>
                </a:cubicBezTo>
                <a:cubicBezTo>
                  <a:pt x="1124652" y="1118179"/>
                  <a:pt x="1138098" y="1117821"/>
                  <a:pt x="1147018" y="1117560"/>
                </a:cubicBezTo>
                <a:cubicBezTo>
                  <a:pt x="1135819" y="1105189"/>
                  <a:pt x="1125336" y="1093924"/>
                  <a:pt x="1115569" y="1083767"/>
                </a:cubicBezTo>
                <a:lnTo>
                  <a:pt x="1124164" y="1077711"/>
                </a:lnTo>
                <a:cubicBezTo>
                  <a:pt x="1145260" y="1098938"/>
                  <a:pt x="1163069" y="1117560"/>
                  <a:pt x="1177589" y="1133578"/>
                </a:cubicBezTo>
                <a:lnTo>
                  <a:pt x="1168017" y="1140708"/>
                </a:lnTo>
                <a:cubicBezTo>
                  <a:pt x="1163850" y="1135954"/>
                  <a:pt x="1159846" y="1131364"/>
                  <a:pt x="1156004" y="1126936"/>
                </a:cubicBezTo>
                <a:cubicBezTo>
                  <a:pt x="1120192" y="1127848"/>
                  <a:pt x="1082232" y="1129248"/>
                  <a:pt x="1042122" y="1131136"/>
                </a:cubicBezTo>
                <a:cubicBezTo>
                  <a:pt x="1034439" y="1131397"/>
                  <a:pt x="1028449" y="1132015"/>
                  <a:pt x="1024151" y="1132992"/>
                </a:cubicBezTo>
                <a:lnTo>
                  <a:pt x="1018584" y="1120979"/>
                </a:lnTo>
                <a:cubicBezTo>
                  <a:pt x="1024445" y="1118179"/>
                  <a:pt x="1029719" y="1114435"/>
                  <a:pt x="1034407" y="1109747"/>
                </a:cubicBezTo>
                <a:cubicBezTo>
                  <a:pt x="1051596" y="1092166"/>
                  <a:pt x="1066377" y="1074619"/>
                  <a:pt x="1078748" y="1057103"/>
                </a:cubicBezTo>
                <a:lnTo>
                  <a:pt x="1001199" y="1057103"/>
                </a:lnTo>
                <a:lnTo>
                  <a:pt x="1001199" y="1046946"/>
                </a:lnTo>
                <a:lnTo>
                  <a:pt x="1089394" y="1046946"/>
                </a:lnTo>
                <a:lnTo>
                  <a:pt x="1089394" y="1000358"/>
                </a:lnTo>
                <a:lnTo>
                  <a:pt x="1016924" y="1000358"/>
                </a:lnTo>
                <a:lnTo>
                  <a:pt x="1016924" y="990103"/>
                </a:lnTo>
                <a:lnTo>
                  <a:pt x="1089394" y="990103"/>
                </a:lnTo>
                <a:close/>
                <a:moveTo>
                  <a:pt x="75400" y="953770"/>
                </a:moveTo>
                <a:lnTo>
                  <a:pt x="86241" y="955919"/>
                </a:lnTo>
                <a:cubicBezTo>
                  <a:pt x="82855" y="965100"/>
                  <a:pt x="79372" y="973695"/>
                  <a:pt x="75791" y="981703"/>
                </a:cubicBezTo>
                <a:lnTo>
                  <a:pt x="188500" y="981703"/>
                </a:lnTo>
                <a:lnTo>
                  <a:pt x="188500" y="991763"/>
                </a:lnTo>
                <a:lnTo>
                  <a:pt x="71396" y="991763"/>
                </a:lnTo>
                <a:cubicBezTo>
                  <a:pt x="63452" y="1008432"/>
                  <a:pt x="54271" y="1023701"/>
                  <a:pt x="43853" y="1037570"/>
                </a:cubicBezTo>
                <a:lnTo>
                  <a:pt x="43853" y="1141587"/>
                </a:lnTo>
                <a:lnTo>
                  <a:pt x="33012" y="1141587"/>
                </a:lnTo>
                <a:lnTo>
                  <a:pt x="33012" y="1050560"/>
                </a:lnTo>
                <a:cubicBezTo>
                  <a:pt x="25459" y="1059089"/>
                  <a:pt x="16929" y="1067619"/>
                  <a:pt x="7423" y="1076149"/>
                </a:cubicBezTo>
                <a:cubicBezTo>
                  <a:pt x="5730" y="1073609"/>
                  <a:pt x="3256" y="1070744"/>
                  <a:pt x="0" y="1067554"/>
                </a:cubicBezTo>
                <a:cubicBezTo>
                  <a:pt x="26826" y="1043983"/>
                  <a:pt x="46653" y="1018720"/>
                  <a:pt x="59480" y="991763"/>
                </a:cubicBezTo>
                <a:lnTo>
                  <a:pt x="8595" y="991763"/>
                </a:lnTo>
                <a:lnTo>
                  <a:pt x="8595" y="981703"/>
                </a:lnTo>
                <a:lnTo>
                  <a:pt x="64266" y="981703"/>
                </a:lnTo>
                <a:cubicBezTo>
                  <a:pt x="67196" y="975192"/>
                  <a:pt x="70907" y="965881"/>
                  <a:pt x="75400" y="953770"/>
                </a:cubicBezTo>
                <a:close/>
                <a:moveTo>
                  <a:pt x="689149" y="953477"/>
                </a:moveTo>
                <a:lnTo>
                  <a:pt x="700088" y="953477"/>
                </a:lnTo>
                <a:lnTo>
                  <a:pt x="700088" y="996354"/>
                </a:lnTo>
                <a:lnTo>
                  <a:pt x="776562" y="996354"/>
                </a:lnTo>
                <a:lnTo>
                  <a:pt x="776562" y="1081325"/>
                </a:lnTo>
                <a:lnTo>
                  <a:pt x="765721" y="1081325"/>
                </a:lnTo>
                <a:lnTo>
                  <a:pt x="765721" y="1070777"/>
                </a:lnTo>
                <a:lnTo>
                  <a:pt x="700088" y="1070777"/>
                </a:lnTo>
                <a:lnTo>
                  <a:pt x="700088" y="1143540"/>
                </a:lnTo>
                <a:lnTo>
                  <a:pt x="689149" y="1143540"/>
                </a:lnTo>
                <a:lnTo>
                  <a:pt x="689149" y="1070777"/>
                </a:lnTo>
                <a:lnTo>
                  <a:pt x="623711" y="1070777"/>
                </a:lnTo>
                <a:lnTo>
                  <a:pt x="623711" y="1081325"/>
                </a:lnTo>
                <a:lnTo>
                  <a:pt x="612870" y="1081325"/>
                </a:lnTo>
                <a:lnTo>
                  <a:pt x="612870" y="996354"/>
                </a:lnTo>
                <a:lnTo>
                  <a:pt x="689149" y="996354"/>
                </a:lnTo>
                <a:close/>
                <a:moveTo>
                  <a:pt x="3288548" y="953282"/>
                </a:moveTo>
                <a:lnTo>
                  <a:pt x="3299780" y="956896"/>
                </a:lnTo>
                <a:cubicBezTo>
                  <a:pt x="3294961" y="966597"/>
                  <a:pt x="3289947" y="975941"/>
                  <a:pt x="3284739" y="984926"/>
                </a:cubicBezTo>
                <a:lnTo>
                  <a:pt x="3392760" y="984926"/>
                </a:lnTo>
                <a:lnTo>
                  <a:pt x="3392760" y="994889"/>
                </a:lnTo>
                <a:lnTo>
                  <a:pt x="3278976" y="994889"/>
                </a:lnTo>
                <a:cubicBezTo>
                  <a:pt x="3269339" y="1011167"/>
                  <a:pt x="3258596" y="1027640"/>
                  <a:pt x="3246746" y="1044309"/>
                </a:cubicBezTo>
                <a:lnTo>
                  <a:pt x="3304761" y="1044309"/>
                </a:lnTo>
                <a:lnTo>
                  <a:pt x="3304761" y="1006511"/>
                </a:lnTo>
                <a:lnTo>
                  <a:pt x="3315602" y="1006511"/>
                </a:lnTo>
                <a:lnTo>
                  <a:pt x="3315602" y="1044309"/>
                </a:lnTo>
                <a:lnTo>
                  <a:pt x="3378989" y="1044309"/>
                </a:lnTo>
                <a:lnTo>
                  <a:pt x="3378989" y="1054369"/>
                </a:lnTo>
                <a:lnTo>
                  <a:pt x="3315602" y="1054369"/>
                </a:lnTo>
                <a:lnTo>
                  <a:pt x="3315602" y="1091776"/>
                </a:lnTo>
                <a:lnTo>
                  <a:pt x="3397741" y="1091776"/>
                </a:lnTo>
                <a:lnTo>
                  <a:pt x="3397741" y="1101738"/>
                </a:lnTo>
                <a:lnTo>
                  <a:pt x="3315602" y="1101738"/>
                </a:lnTo>
                <a:lnTo>
                  <a:pt x="3315602" y="1142954"/>
                </a:lnTo>
                <a:lnTo>
                  <a:pt x="3304761" y="1142954"/>
                </a:lnTo>
                <a:lnTo>
                  <a:pt x="3304761" y="1101738"/>
                </a:lnTo>
                <a:lnTo>
                  <a:pt x="3211585" y="1101738"/>
                </a:lnTo>
                <a:lnTo>
                  <a:pt x="3211585" y="1091776"/>
                </a:lnTo>
                <a:lnTo>
                  <a:pt x="3304761" y="1091776"/>
                </a:lnTo>
                <a:lnTo>
                  <a:pt x="3304761" y="1054369"/>
                </a:lnTo>
                <a:lnTo>
                  <a:pt x="3234733" y="1054369"/>
                </a:lnTo>
                <a:lnTo>
                  <a:pt x="3234733" y="1042746"/>
                </a:lnTo>
                <a:cubicBezTo>
                  <a:pt x="3246257" y="1026729"/>
                  <a:pt x="3256805" y="1010776"/>
                  <a:pt x="3266377" y="994889"/>
                </a:cubicBezTo>
                <a:lnTo>
                  <a:pt x="3219203" y="994889"/>
                </a:lnTo>
                <a:lnTo>
                  <a:pt x="3219203" y="984926"/>
                </a:lnTo>
                <a:lnTo>
                  <a:pt x="3272139" y="984926"/>
                </a:lnTo>
                <a:cubicBezTo>
                  <a:pt x="3278781" y="973271"/>
                  <a:pt x="3284251" y="962723"/>
                  <a:pt x="3288548" y="953282"/>
                </a:cubicBezTo>
                <a:close/>
                <a:moveTo>
                  <a:pt x="2502168" y="953282"/>
                </a:moveTo>
                <a:lnTo>
                  <a:pt x="2513497" y="956114"/>
                </a:lnTo>
                <a:cubicBezTo>
                  <a:pt x="2510633" y="963537"/>
                  <a:pt x="2507117" y="971806"/>
                  <a:pt x="2502949" y="980922"/>
                </a:cubicBezTo>
                <a:lnTo>
                  <a:pt x="2583917" y="980922"/>
                </a:lnTo>
                <a:lnTo>
                  <a:pt x="2583917" y="990494"/>
                </a:lnTo>
                <a:lnTo>
                  <a:pt x="2498749" y="990494"/>
                </a:lnTo>
                <a:cubicBezTo>
                  <a:pt x="2490936" y="1007162"/>
                  <a:pt x="2483253" y="1022431"/>
                  <a:pt x="2475700" y="1036300"/>
                </a:cubicBezTo>
                <a:lnTo>
                  <a:pt x="2518771" y="1036300"/>
                </a:lnTo>
                <a:lnTo>
                  <a:pt x="2518771" y="1002507"/>
                </a:lnTo>
                <a:lnTo>
                  <a:pt x="2529320" y="1002507"/>
                </a:lnTo>
                <a:lnTo>
                  <a:pt x="2529320" y="1036300"/>
                </a:lnTo>
                <a:lnTo>
                  <a:pt x="2577959" y="1036300"/>
                </a:lnTo>
                <a:lnTo>
                  <a:pt x="2577959" y="1045969"/>
                </a:lnTo>
                <a:lnTo>
                  <a:pt x="2529320" y="1045969"/>
                </a:lnTo>
                <a:lnTo>
                  <a:pt x="2529320" y="1076930"/>
                </a:lnTo>
                <a:lnTo>
                  <a:pt x="2587335" y="1076930"/>
                </a:lnTo>
                <a:lnTo>
                  <a:pt x="2587335" y="1086502"/>
                </a:lnTo>
                <a:lnTo>
                  <a:pt x="2529320" y="1086502"/>
                </a:lnTo>
                <a:lnTo>
                  <a:pt x="2529320" y="1115314"/>
                </a:lnTo>
                <a:lnTo>
                  <a:pt x="2518771" y="1115314"/>
                </a:lnTo>
                <a:lnTo>
                  <a:pt x="2518771" y="1086502"/>
                </a:lnTo>
                <a:lnTo>
                  <a:pt x="2451576" y="1086502"/>
                </a:lnTo>
                <a:lnTo>
                  <a:pt x="2451576" y="1076930"/>
                </a:lnTo>
                <a:lnTo>
                  <a:pt x="2518771" y="1076930"/>
                </a:lnTo>
                <a:lnTo>
                  <a:pt x="2518771" y="1045969"/>
                </a:lnTo>
                <a:lnTo>
                  <a:pt x="2463491" y="1045969"/>
                </a:lnTo>
                <a:lnTo>
                  <a:pt x="2463491" y="1034542"/>
                </a:lnTo>
                <a:cubicBezTo>
                  <a:pt x="2471500" y="1021454"/>
                  <a:pt x="2479313" y="1006772"/>
                  <a:pt x="2486932" y="990494"/>
                </a:cubicBezTo>
                <a:lnTo>
                  <a:pt x="2457143" y="990494"/>
                </a:lnTo>
                <a:lnTo>
                  <a:pt x="2457143" y="980922"/>
                </a:lnTo>
                <a:lnTo>
                  <a:pt x="2491327" y="980922"/>
                </a:lnTo>
                <a:cubicBezTo>
                  <a:pt x="2496015" y="969918"/>
                  <a:pt x="2499629" y="960705"/>
                  <a:pt x="2502168" y="953282"/>
                </a:cubicBezTo>
                <a:close/>
                <a:moveTo>
                  <a:pt x="278648" y="953282"/>
                </a:moveTo>
                <a:lnTo>
                  <a:pt x="289880" y="956896"/>
                </a:lnTo>
                <a:cubicBezTo>
                  <a:pt x="285062" y="966597"/>
                  <a:pt x="280048" y="975941"/>
                  <a:pt x="274839" y="984926"/>
                </a:cubicBezTo>
                <a:lnTo>
                  <a:pt x="382860" y="984926"/>
                </a:lnTo>
                <a:lnTo>
                  <a:pt x="382860" y="994889"/>
                </a:lnTo>
                <a:lnTo>
                  <a:pt x="269077" y="994889"/>
                </a:lnTo>
                <a:cubicBezTo>
                  <a:pt x="259440" y="1011167"/>
                  <a:pt x="248697" y="1027640"/>
                  <a:pt x="236846" y="1044309"/>
                </a:cubicBezTo>
                <a:lnTo>
                  <a:pt x="294861" y="1044309"/>
                </a:lnTo>
                <a:lnTo>
                  <a:pt x="294861" y="1006511"/>
                </a:lnTo>
                <a:lnTo>
                  <a:pt x="305702" y="1006511"/>
                </a:lnTo>
                <a:lnTo>
                  <a:pt x="305702" y="1044309"/>
                </a:lnTo>
                <a:lnTo>
                  <a:pt x="369089" y="1044309"/>
                </a:lnTo>
                <a:lnTo>
                  <a:pt x="369089" y="1054369"/>
                </a:lnTo>
                <a:lnTo>
                  <a:pt x="305702" y="1054369"/>
                </a:lnTo>
                <a:lnTo>
                  <a:pt x="305702" y="1091776"/>
                </a:lnTo>
                <a:lnTo>
                  <a:pt x="387842" y="1091776"/>
                </a:lnTo>
                <a:lnTo>
                  <a:pt x="387842" y="1101738"/>
                </a:lnTo>
                <a:lnTo>
                  <a:pt x="305702" y="1101738"/>
                </a:lnTo>
                <a:lnTo>
                  <a:pt x="305702" y="1142954"/>
                </a:lnTo>
                <a:lnTo>
                  <a:pt x="294861" y="1142954"/>
                </a:lnTo>
                <a:lnTo>
                  <a:pt x="294861" y="1101738"/>
                </a:lnTo>
                <a:lnTo>
                  <a:pt x="201685" y="1101738"/>
                </a:lnTo>
                <a:lnTo>
                  <a:pt x="201685" y="1091776"/>
                </a:lnTo>
                <a:lnTo>
                  <a:pt x="294861" y="1091776"/>
                </a:lnTo>
                <a:lnTo>
                  <a:pt x="294861" y="1054369"/>
                </a:lnTo>
                <a:lnTo>
                  <a:pt x="224833" y="1054369"/>
                </a:lnTo>
                <a:lnTo>
                  <a:pt x="224833" y="1042746"/>
                </a:lnTo>
                <a:cubicBezTo>
                  <a:pt x="236358" y="1026729"/>
                  <a:pt x="246906" y="1010776"/>
                  <a:pt x="256477" y="994889"/>
                </a:cubicBezTo>
                <a:lnTo>
                  <a:pt x="209304" y="994889"/>
                </a:lnTo>
                <a:lnTo>
                  <a:pt x="209304" y="984926"/>
                </a:lnTo>
                <a:lnTo>
                  <a:pt x="262240" y="984926"/>
                </a:lnTo>
                <a:cubicBezTo>
                  <a:pt x="268881" y="973271"/>
                  <a:pt x="274351" y="962723"/>
                  <a:pt x="278648" y="953282"/>
                </a:cubicBezTo>
                <a:close/>
                <a:moveTo>
                  <a:pt x="1648253" y="952891"/>
                </a:moveTo>
                <a:lnTo>
                  <a:pt x="1658996" y="956114"/>
                </a:lnTo>
                <a:cubicBezTo>
                  <a:pt x="1655480" y="963993"/>
                  <a:pt x="1652160" y="970732"/>
                  <a:pt x="1649034" y="976332"/>
                </a:cubicBezTo>
                <a:lnTo>
                  <a:pt x="1781277" y="976332"/>
                </a:lnTo>
                <a:lnTo>
                  <a:pt x="1781277" y="986098"/>
                </a:lnTo>
                <a:lnTo>
                  <a:pt x="1712226" y="986098"/>
                </a:lnTo>
                <a:lnTo>
                  <a:pt x="1712226" y="1024775"/>
                </a:lnTo>
                <a:lnTo>
                  <a:pt x="1777859" y="1024775"/>
                </a:lnTo>
                <a:lnTo>
                  <a:pt x="1777859" y="1034542"/>
                </a:lnTo>
                <a:lnTo>
                  <a:pt x="1712226" y="1034542"/>
                </a:lnTo>
                <a:lnTo>
                  <a:pt x="1712226" y="1080544"/>
                </a:lnTo>
                <a:lnTo>
                  <a:pt x="1789872" y="1080544"/>
                </a:lnTo>
                <a:lnTo>
                  <a:pt x="1789872" y="1090506"/>
                </a:lnTo>
                <a:lnTo>
                  <a:pt x="1712226" y="1090506"/>
                </a:lnTo>
                <a:lnTo>
                  <a:pt x="1712226" y="1143345"/>
                </a:lnTo>
                <a:lnTo>
                  <a:pt x="1701287" y="1143345"/>
                </a:lnTo>
                <a:lnTo>
                  <a:pt x="1701287" y="1090506"/>
                </a:lnTo>
                <a:lnTo>
                  <a:pt x="1600591" y="1090506"/>
                </a:lnTo>
                <a:lnTo>
                  <a:pt x="1600591" y="1080544"/>
                </a:lnTo>
                <a:lnTo>
                  <a:pt x="1632040" y="1080544"/>
                </a:lnTo>
                <a:lnTo>
                  <a:pt x="1632040" y="1024775"/>
                </a:lnTo>
                <a:lnTo>
                  <a:pt x="1701287" y="1024775"/>
                </a:lnTo>
                <a:lnTo>
                  <a:pt x="1701287" y="986098"/>
                </a:lnTo>
                <a:lnTo>
                  <a:pt x="1643467" y="986098"/>
                </a:lnTo>
                <a:cubicBezTo>
                  <a:pt x="1634677" y="1001009"/>
                  <a:pt x="1624259" y="1015073"/>
                  <a:pt x="1612213" y="1028291"/>
                </a:cubicBezTo>
                <a:cubicBezTo>
                  <a:pt x="1608893" y="1024970"/>
                  <a:pt x="1606028" y="1022399"/>
                  <a:pt x="1603618" y="1020575"/>
                </a:cubicBezTo>
                <a:cubicBezTo>
                  <a:pt x="1621980" y="1002409"/>
                  <a:pt x="1636858" y="979848"/>
                  <a:pt x="1648253" y="952891"/>
                </a:cubicBezTo>
                <a:close/>
                <a:moveTo>
                  <a:pt x="4533141" y="952305"/>
                </a:moveTo>
                <a:cubicBezTo>
                  <a:pt x="4535095" y="956798"/>
                  <a:pt x="4537667" y="963732"/>
                  <a:pt x="4540857" y="973108"/>
                </a:cubicBezTo>
                <a:cubicBezTo>
                  <a:pt x="4541248" y="974281"/>
                  <a:pt x="4541541" y="975160"/>
                  <a:pt x="4541737" y="975746"/>
                </a:cubicBezTo>
                <a:lnTo>
                  <a:pt x="4615769" y="975746"/>
                </a:lnTo>
                <a:lnTo>
                  <a:pt x="4615769" y="985317"/>
                </a:lnTo>
                <a:lnTo>
                  <a:pt x="4459402" y="985317"/>
                </a:lnTo>
                <a:lnTo>
                  <a:pt x="4459402" y="1031710"/>
                </a:lnTo>
                <a:cubicBezTo>
                  <a:pt x="4459532" y="1061857"/>
                  <a:pt x="4458067" y="1084060"/>
                  <a:pt x="4455007" y="1098319"/>
                </a:cubicBezTo>
                <a:cubicBezTo>
                  <a:pt x="4452272" y="1112709"/>
                  <a:pt x="4446249" y="1127522"/>
                  <a:pt x="4436938" y="1142759"/>
                </a:cubicBezTo>
                <a:cubicBezTo>
                  <a:pt x="4433292" y="1139047"/>
                  <a:pt x="4430427" y="1136443"/>
                  <a:pt x="4428343" y="1134945"/>
                </a:cubicBezTo>
                <a:cubicBezTo>
                  <a:pt x="4436938" y="1120816"/>
                  <a:pt x="4442407" y="1107468"/>
                  <a:pt x="4444751" y="1094901"/>
                </a:cubicBezTo>
                <a:cubicBezTo>
                  <a:pt x="4447487" y="1082400"/>
                  <a:pt x="4448821" y="1062540"/>
                  <a:pt x="4448756" y="1035323"/>
                </a:cubicBezTo>
                <a:lnTo>
                  <a:pt x="4448756" y="975746"/>
                </a:lnTo>
                <a:lnTo>
                  <a:pt x="4530603" y="975746"/>
                </a:lnTo>
                <a:cubicBezTo>
                  <a:pt x="4530081" y="974313"/>
                  <a:pt x="4529300" y="972197"/>
                  <a:pt x="4528258" y="969397"/>
                </a:cubicBezTo>
                <a:cubicBezTo>
                  <a:pt x="4526045" y="963407"/>
                  <a:pt x="4524287" y="958784"/>
                  <a:pt x="4522984" y="955528"/>
                </a:cubicBezTo>
                <a:close/>
                <a:moveTo>
                  <a:pt x="3574837" y="795617"/>
                </a:moveTo>
                <a:lnTo>
                  <a:pt x="3581283" y="804212"/>
                </a:lnTo>
                <a:cubicBezTo>
                  <a:pt x="3561489" y="812611"/>
                  <a:pt x="3539547" y="820620"/>
                  <a:pt x="3515455" y="828238"/>
                </a:cubicBezTo>
                <a:cubicBezTo>
                  <a:pt x="3513437" y="824332"/>
                  <a:pt x="3511483" y="821141"/>
                  <a:pt x="3509595" y="818667"/>
                </a:cubicBezTo>
                <a:cubicBezTo>
                  <a:pt x="3532515" y="812090"/>
                  <a:pt x="3554262" y="804407"/>
                  <a:pt x="3574837" y="795617"/>
                </a:cubicBezTo>
                <a:close/>
                <a:moveTo>
                  <a:pt x="3623476" y="795422"/>
                </a:moveTo>
                <a:cubicBezTo>
                  <a:pt x="3645679" y="802324"/>
                  <a:pt x="3667818" y="809779"/>
                  <a:pt x="3689891" y="817788"/>
                </a:cubicBezTo>
                <a:lnTo>
                  <a:pt x="3684421" y="827652"/>
                </a:lnTo>
                <a:cubicBezTo>
                  <a:pt x="3661958" y="818862"/>
                  <a:pt x="3639885" y="810918"/>
                  <a:pt x="3618202" y="803821"/>
                </a:cubicBezTo>
                <a:close/>
                <a:moveTo>
                  <a:pt x="3965711" y="779892"/>
                </a:moveTo>
                <a:lnTo>
                  <a:pt x="3976455" y="779892"/>
                </a:lnTo>
                <a:lnTo>
                  <a:pt x="3958093" y="829996"/>
                </a:lnTo>
                <a:lnTo>
                  <a:pt x="3949889" y="829996"/>
                </a:lnTo>
                <a:close/>
                <a:moveTo>
                  <a:pt x="1898786" y="779892"/>
                </a:moveTo>
                <a:lnTo>
                  <a:pt x="1909530" y="779892"/>
                </a:lnTo>
                <a:lnTo>
                  <a:pt x="1891168" y="829996"/>
                </a:lnTo>
                <a:lnTo>
                  <a:pt x="1882964" y="829996"/>
                </a:lnTo>
                <a:close/>
                <a:moveTo>
                  <a:pt x="2807940" y="766023"/>
                </a:moveTo>
                <a:lnTo>
                  <a:pt x="2807940" y="812025"/>
                </a:lnTo>
                <a:lnTo>
                  <a:pt x="2842710" y="812025"/>
                </a:lnTo>
                <a:lnTo>
                  <a:pt x="2842710" y="766023"/>
                </a:lnTo>
                <a:close/>
                <a:moveTo>
                  <a:pt x="2763110" y="766023"/>
                </a:moveTo>
                <a:lnTo>
                  <a:pt x="2763110" y="812025"/>
                </a:lnTo>
                <a:lnTo>
                  <a:pt x="2797880" y="812025"/>
                </a:lnTo>
                <a:lnTo>
                  <a:pt x="2797880" y="766023"/>
                </a:lnTo>
                <a:close/>
                <a:moveTo>
                  <a:pt x="2718280" y="766023"/>
                </a:moveTo>
                <a:lnTo>
                  <a:pt x="2718280" y="812025"/>
                </a:lnTo>
                <a:lnTo>
                  <a:pt x="2753050" y="812025"/>
                </a:lnTo>
                <a:lnTo>
                  <a:pt x="2753050" y="766023"/>
                </a:lnTo>
                <a:close/>
                <a:moveTo>
                  <a:pt x="3545244" y="765242"/>
                </a:moveTo>
                <a:lnTo>
                  <a:pt x="3545244" y="781260"/>
                </a:lnTo>
                <a:lnTo>
                  <a:pt x="3654242" y="781260"/>
                </a:lnTo>
                <a:lnTo>
                  <a:pt x="3654242" y="765242"/>
                </a:lnTo>
                <a:close/>
                <a:moveTo>
                  <a:pt x="511443" y="764656"/>
                </a:moveTo>
                <a:lnTo>
                  <a:pt x="511443" y="806068"/>
                </a:lnTo>
                <a:lnTo>
                  <a:pt x="571802" y="806068"/>
                </a:lnTo>
                <a:lnTo>
                  <a:pt x="571802" y="764656"/>
                </a:lnTo>
                <a:close/>
                <a:moveTo>
                  <a:pt x="2985306" y="764461"/>
                </a:moveTo>
                <a:lnTo>
                  <a:pt x="2985306" y="782822"/>
                </a:lnTo>
                <a:lnTo>
                  <a:pt x="3043126" y="782822"/>
                </a:lnTo>
                <a:lnTo>
                  <a:pt x="3043126" y="764461"/>
                </a:lnTo>
                <a:close/>
                <a:moveTo>
                  <a:pt x="3807828" y="763777"/>
                </a:moveTo>
                <a:lnTo>
                  <a:pt x="3807828" y="804798"/>
                </a:lnTo>
                <a:lnTo>
                  <a:pt x="3884791" y="804798"/>
                </a:lnTo>
                <a:lnTo>
                  <a:pt x="3884791" y="763777"/>
                </a:lnTo>
                <a:close/>
                <a:moveTo>
                  <a:pt x="5039827" y="762019"/>
                </a:moveTo>
                <a:cubicBezTo>
                  <a:pt x="5047966" y="769767"/>
                  <a:pt x="5057635" y="779371"/>
                  <a:pt x="5068835" y="790831"/>
                </a:cubicBezTo>
                <a:lnTo>
                  <a:pt x="5060045" y="797863"/>
                </a:lnTo>
                <a:cubicBezTo>
                  <a:pt x="5050213" y="786794"/>
                  <a:pt x="5040869" y="776897"/>
                  <a:pt x="5032013" y="768172"/>
                </a:cubicBezTo>
                <a:close/>
                <a:moveTo>
                  <a:pt x="2708123" y="757038"/>
                </a:moveTo>
                <a:lnTo>
                  <a:pt x="2852867" y="757038"/>
                </a:lnTo>
                <a:lnTo>
                  <a:pt x="2852867" y="812025"/>
                </a:lnTo>
                <a:lnTo>
                  <a:pt x="2874257" y="812025"/>
                </a:lnTo>
                <a:lnTo>
                  <a:pt x="2874257" y="821206"/>
                </a:lnTo>
                <a:lnTo>
                  <a:pt x="2686831" y="821206"/>
                </a:lnTo>
                <a:lnTo>
                  <a:pt x="2686831" y="812025"/>
                </a:lnTo>
                <a:lnTo>
                  <a:pt x="2708123" y="812025"/>
                </a:lnTo>
                <a:close/>
                <a:moveTo>
                  <a:pt x="2599367" y="755768"/>
                </a:moveTo>
                <a:lnTo>
                  <a:pt x="2599367" y="775986"/>
                </a:lnTo>
                <a:lnTo>
                  <a:pt x="2633551" y="775986"/>
                </a:lnTo>
                <a:lnTo>
                  <a:pt x="2633551" y="755768"/>
                </a:lnTo>
                <a:close/>
                <a:moveTo>
                  <a:pt x="2556099" y="755768"/>
                </a:moveTo>
                <a:lnTo>
                  <a:pt x="2556099" y="775986"/>
                </a:lnTo>
                <a:lnTo>
                  <a:pt x="2589111" y="775986"/>
                </a:lnTo>
                <a:lnTo>
                  <a:pt x="2589111" y="755768"/>
                </a:lnTo>
                <a:close/>
                <a:moveTo>
                  <a:pt x="501188" y="754987"/>
                </a:moveTo>
                <a:lnTo>
                  <a:pt x="582058" y="754987"/>
                </a:lnTo>
                <a:lnTo>
                  <a:pt x="582058" y="828043"/>
                </a:lnTo>
                <a:lnTo>
                  <a:pt x="571802" y="828043"/>
                </a:lnTo>
                <a:lnTo>
                  <a:pt x="571802" y="815639"/>
                </a:lnTo>
                <a:lnTo>
                  <a:pt x="511443" y="815639"/>
                </a:lnTo>
                <a:lnTo>
                  <a:pt x="511443" y="828043"/>
                </a:lnTo>
                <a:lnTo>
                  <a:pt x="501188" y="828043"/>
                </a:lnTo>
                <a:close/>
                <a:moveTo>
                  <a:pt x="3323634" y="744439"/>
                </a:moveTo>
                <a:lnTo>
                  <a:pt x="3323634" y="798645"/>
                </a:lnTo>
                <a:lnTo>
                  <a:pt x="3373445" y="798645"/>
                </a:lnTo>
                <a:lnTo>
                  <a:pt x="3373445" y="744439"/>
                </a:lnTo>
                <a:close/>
                <a:moveTo>
                  <a:pt x="3545244" y="740434"/>
                </a:moveTo>
                <a:lnTo>
                  <a:pt x="3545244" y="756452"/>
                </a:lnTo>
                <a:lnTo>
                  <a:pt x="3654242" y="756452"/>
                </a:lnTo>
                <a:lnTo>
                  <a:pt x="3654242" y="740434"/>
                </a:lnTo>
                <a:close/>
                <a:moveTo>
                  <a:pt x="2985306" y="737797"/>
                </a:moveTo>
                <a:lnTo>
                  <a:pt x="2985306" y="756061"/>
                </a:lnTo>
                <a:lnTo>
                  <a:pt x="3043126" y="756061"/>
                </a:lnTo>
                <a:lnTo>
                  <a:pt x="3043126" y="737797"/>
                </a:lnTo>
                <a:close/>
                <a:moveTo>
                  <a:pt x="2166886" y="732816"/>
                </a:moveTo>
                <a:cubicBezTo>
                  <a:pt x="2178802" y="744081"/>
                  <a:pt x="2189252" y="754466"/>
                  <a:pt x="2198238" y="763972"/>
                </a:cubicBezTo>
                <a:lnTo>
                  <a:pt x="2188862" y="771786"/>
                </a:lnTo>
                <a:cubicBezTo>
                  <a:pt x="2181634" y="763061"/>
                  <a:pt x="2171509" y="752187"/>
                  <a:pt x="2158487" y="739165"/>
                </a:cubicBezTo>
                <a:close/>
                <a:moveTo>
                  <a:pt x="895429" y="732816"/>
                </a:moveTo>
                <a:cubicBezTo>
                  <a:pt x="903373" y="754043"/>
                  <a:pt x="915907" y="771232"/>
                  <a:pt x="933031" y="784385"/>
                </a:cubicBezTo>
                <a:cubicBezTo>
                  <a:pt x="951719" y="770321"/>
                  <a:pt x="965034" y="753131"/>
                  <a:pt x="972978" y="732816"/>
                </a:cubicBezTo>
                <a:close/>
                <a:moveTo>
                  <a:pt x="1692850" y="732230"/>
                </a:moveTo>
                <a:cubicBezTo>
                  <a:pt x="1701836" y="739783"/>
                  <a:pt x="1708705" y="745904"/>
                  <a:pt x="1713458" y="750592"/>
                </a:cubicBezTo>
                <a:lnTo>
                  <a:pt x="1706035" y="758210"/>
                </a:lnTo>
                <a:cubicBezTo>
                  <a:pt x="1701217" y="753131"/>
                  <a:pt x="1694543" y="746783"/>
                  <a:pt x="1686013" y="739165"/>
                </a:cubicBezTo>
                <a:close/>
                <a:moveTo>
                  <a:pt x="2599367" y="726858"/>
                </a:moveTo>
                <a:lnTo>
                  <a:pt x="2599367" y="746978"/>
                </a:lnTo>
                <a:lnTo>
                  <a:pt x="2633551" y="746978"/>
                </a:lnTo>
                <a:lnTo>
                  <a:pt x="2633551" y="726858"/>
                </a:lnTo>
                <a:close/>
                <a:moveTo>
                  <a:pt x="2556099" y="726858"/>
                </a:moveTo>
                <a:lnTo>
                  <a:pt x="2556099" y="746978"/>
                </a:lnTo>
                <a:lnTo>
                  <a:pt x="2589111" y="746978"/>
                </a:lnTo>
                <a:lnTo>
                  <a:pt x="2589111" y="726858"/>
                </a:lnTo>
                <a:close/>
                <a:moveTo>
                  <a:pt x="4576437" y="723245"/>
                </a:moveTo>
                <a:cubicBezTo>
                  <a:pt x="4579887" y="725198"/>
                  <a:pt x="4583501" y="726989"/>
                  <a:pt x="4587278" y="728616"/>
                </a:cubicBezTo>
                <a:cubicBezTo>
                  <a:pt x="4576599" y="754271"/>
                  <a:pt x="4565986" y="781813"/>
                  <a:pt x="4555438" y="811244"/>
                </a:cubicBezTo>
                <a:lnTo>
                  <a:pt x="4544011" y="805189"/>
                </a:lnTo>
                <a:cubicBezTo>
                  <a:pt x="4556382" y="776409"/>
                  <a:pt x="4567191" y="749094"/>
                  <a:pt x="4576437" y="723245"/>
                </a:cubicBezTo>
                <a:close/>
                <a:moveTo>
                  <a:pt x="5103409" y="720998"/>
                </a:moveTo>
                <a:lnTo>
                  <a:pt x="5114055" y="720998"/>
                </a:lnTo>
                <a:lnTo>
                  <a:pt x="5114055" y="745415"/>
                </a:lnTo>
                <a:lnTo>
                  <a:pt x="5142867" y="745415"/>
                </a:lnTo>
                <a:lnTo>
                  <a:pt x="5142867" y="755182"/>
                </a:lnTo>
                <a:lnTo>
                  <a:pt x="5114055" y="755182"/>
                </a:lnTo>
                <a:lnTo>
                  <a:pt x="5114055" y="802063"/>
                </a:lnTo>
                <a:cubicBezTo>
                  <a:pt x="5114576" y="816844"/>
                  <a:pt x="5106763" y="824364"/>
                  <a:pt x="5090615" y="824625"/>
                </a:cubicBezTo>
                <a:cubicBezTo>
                  <a:pt x="5082215" y="825015"/>
                  <a:pt x="5074565" y="825211"/>
                  <a:pt x="5067663" y="825211"/>
                </a:cubicBezTo>
                <a:cubicBezTo>
                  <a:pt x="5067337" y="821629"/>
                  <a:pt x="5066588" y="817820"/>
                  <a:pt x="5065416" y="813783"/>
                </a:cubicBezTo>
                <a:cubicBezTo>
                  <a:pt x="5069779" y="814109"/>
                  <a:pt x="5073490" y="814304"/>
                  <a:pt x="5076551" y="814369"/>
                </a:cubicBezTo>
                <a:cubicBezTo>
                  <a:pt x="5078048" y="814434"/>
                  <a:pt x="5079643" y="814467"/>
                  <a:pt x="5081336" y="814467"/>
                </a:cubicBezTo>
                <a:cubicBezTo>
                  <a:pt x="5082769" y="814467"/>
                  <a:pt x="5085080" y="814467"/>
                  <a:pt x="5088271" y="814467"/>
                </a:cubicBezTo>
                <a:cubicBezTo>
                  <a:pt x="5098884" y="814923"/>
                  <a:pt x="5103930" y="810104"/>
                  <a:pt x="5103409" y="800012"/>
                </a:cubicBezTo>
                <a:lnTo>
                  <a:pt x="5103409" y="755182"/>
                </a:lnTo>
                <a:lnTo>
                  <a:pt x="5011601" y="755182"/>
                </a:lnTo>
                <a:lnTo>
                  <a:pt x="5011601" y="745415"/>
                </a:lnTo>
                <a:lnTo>
                  <a:pt x="5103409" y="745415"/>
                </a:lnTo>
                <a:close/>
                <a:moveTo>
                  <a:pt x="3417591" y="718166"/>
                </a:moveTo>
                <a:cubicBezTo>
                  <a:pt x="3426642" y="729300"/>
                  <a:pt x="3437190" y="742974"/>
                  <a:pt x="3449236" y="759187"/>
                </a:cubicBezTo>
                <a:lnTo>
                  <a:pt x="3440445" y="765828"/>
                </a:lnTo>
                <a:cubicBezTo>
                  <a:pt x="3429702" y="750397"/>
                  <a:pt x="3419414" y="736397"/>
                  <a:pt x="3409582" y="723831"/>
                </a:cubicBezTo>
                <a:close/>
                <a:moveTo>
                  <a:pt x="3545244" y="715627"/>
                </a:moveTo>
                <a:lnTo>
                  <a:pt x="3545244" y="731644"/>
                </a:lnTo>
                <a:lnTo>
                  <a:pt x="3654242" y="731644"/>
                </a:lnTo>
                <a:lnTo>
                  <a:pt x="3654242" y="715627"/>
                </a:lnTo>
                <a:close/>
                <a:moveTo>
                  <a:pt x="3807828" y="713380"/>
                </a:moveTo>
                <a:lnTo>
                  <a:pt x="3807828" y="754401"/>
                </a:lnTo>
                <a:lnTo>
                  <a:pt x="3884791" y="754401"/>
                </a:lnTo>
                <a:lnTo>
                  <a:pt x="3884791" y="713380"/>
                </a:lnTo>
                <a:close/>
                <a:moveTo>
                  <a:pt x="4747259" y="708985"/>
                </a:moveTo>
                <a:lnTo>
                  <a:pt x="4928531" y="708985"/>
                </a:lnTo>
                <a:lnTo>
                  <a:pt x="4928531" y="719045"/>
                </a:lnTo>
                <a:lnTo>
                  <a:pt x="4847857" y="719045"/>
                </a:lnTo>
                <a:lnTo>
                  <a:pt x="4847857" y="755378"/>
                </a:lnTo>
                <a:lnTo>
                  <a:pt x="4916323" y="755378"/>
                </a:lnTo>
                <a:lnTo>
                  <a:pt x="4916323" y="765242"/>
                </a:lnTo>
                <a:lnTo>
                  <a:pt x="4847857" y="765242"/>
                </a:lnTo>
                <a:lnTo>
                  <a:pt x="4847857" y="810658"/>
                </a:lnTo>
                <a:cubicBezTo>
                  <a:pt x="4860294" y="810984"/>
                  <a:pt x="4874553" y="811114"/>
                  <a:pt x="4890636" y="811049"/>
                </a:cubicBezTo>
                <a:cubicBezTo>
                  <a:pt x="4906393" y="811049"/>
                  <a:pt x="4920002" y="810853"/>
                  <a:pt x="4931461" y="810463"/>
                </a:cubicBezTo>
                <a:cubicBezTo>
                  <a:pt x="4929964" y="814825"/>
                  <a:pt x="4928922" y="818830"/>
                  <a:pt x="4928336" y="822476"/>
                </a:cubicBezTo>
                <a:cubicBezTo>
                  <a:pt x="4895910" y="822411"/>
                  <a:pt x="4867684" y="821987"/>
                  <a:pt x="4843657" y="821206"/>
                </a:cubicBezTo>
                <a:cubicBezTo>
                  <a:pt x="4817352" y="820490"/>
                  <a:pt x="4796483" y="807891"/>
                  <a:pt x="4781052" y="783408"/>
                </a:cubicBezTo>
                <a:cubicBezTo>
                  <a:pt x="4774736" y="799621"/>
                  <a:pt x="4764741" y="814500"/>
                  <a:pt x="4751068" y="828043"/>
                </a:cubicBezTo>
                <a:cubicBezTo>
                  <a:pt x="4749179" y="825178"/>
                  <a:pt x="4746705" y="822183"/>
                  <a:pt x="4743645" y="819057"/>
                </a:cubicBezTo>
                <a:cubicBezTo>
                  <a:pt x="4765588" y="799003"/>
                  <a:pt x="4778122" y="771656"/>
                  <a:pt x="4781247" y="737016"/>
                </a:cubicBezTo>
                <a:lnTo>
                  <a:pt x="4792479" y="737993"/>
                </a:lnTo>
                <a:cubicBezTo>
                  <a:pt x="4790721" y="750624"/>
                  <a:pt x="4788312" y="761824"/>
                  <a:pt x="4785252" y="771591"/>
                </a:cubicBezTo>
                <a:cubicBezTo>
                  <a:pt x="4799641" y="794966"/>
                  <a:pt x="4816929" y="807793"/>
                  <a:pt x="4837114" y="810072"/>
                </a:cubicBezTo>
                <a:lnTo>
                  <a:pt x="4837114" y="719045"/>
                </a:lnTo>
                <a:lnTo>
                  <a:pt x="4747259" y="719045"/>
                </a:lnTo>
                <a:close/>
                <a:moveTo>
                  <a:pt x="2589111" y="696191"/>
                </a:moveTo>
                <a:lnTo>
                  <a:pt x="2599367" y="696191"/>
                </a:lnTo>
                <a:lnTo>
                  <a:pt x="2599367" y="717775"/>
                </a:lnTo>
                <a:lnTo>
                  <a:pt x="2643513" y="717775"/>
                </a:lnTo>
                <a:lnTo>
                  <a:pt x="2643513" y="784971"/>
                </a:lnTo>
                <a:lnTo>
                  <a:pt x="2599367" y="784971"/>
                </a:lnTo>
                <a:lnTo>
                  <a:pt x="2599367" y="800793"/>
                </a:lnTo>
                <a:cubicBezTo>
                  <a:pt x="2598846" y="810039"/>
                  <a:pt x="2603892" y="814434"/>
                  <a:pt x="2614505" y="813979"/>
                </a:cubicBezTo>
                <a:lnTo>
                  <a:pt x="2636383" y="813979"/>
                </a:lnTo>
                <a:cubicBezTo>
                  <a:pt x="2646736" y="814304"/>
                  <a:pt x="2652726" y="810104"/>
                  <a:pt x="2654354" y="801379"/>
                </a:cubicBezTo>
                <a:cubicBezTo>
                  <a:pt x="2655396" y="796431"/>
                  <a:pt x="2656405" y="789855"/>
                  <a:pt x="2657382" y="781650"/>
                </a:cubicBezTo>
                <a:cubicBezTo>
                  <a:pt x="2660963" y="782953"/>
                  <a:pt x="2664219" y="783929"/>
                  <a:pt x="2667149" y="784580"/>
                </a:cubicBezTo>
                <a:cubicBezTo>
                  <a:pt x="2665977" y="792199"/>
                  <a:pt x="2664577" y="799361"/>
                  <a:pt x="2662949" y="806068"/>
                </a:cubicBezTo>
                <a:cubicBezTo>
                  <a:pt x="2660084" y="817788"/>
                  <a:pt x="2651685" y="823583"/>
                  <a:pt x="2637751" y="823453"/>
                </a:cubicBezTo>
                <a:lnTo>
                  <a:pt x="2611771" y="823453"/>
                </a:lnTo>
                <a:cubicBezTo>
                  <a:pt x="2596469" y="823648"/>
                  <a:pt x="2588916" y="816518"/>
                  <a:pt x="2589111" y="802063"/>
                </a:cubicBezTo>
                <a:lnTo>
                  <a:pt x="2589111" y="784971"/>
                </a:lnTo>
                <a:lnTo>
                  <a:pt x="2556099" y="784971"/>
                </a:lnTo>
                <a:lnTo>
                  <a:pt x="2556099" y="795226"/>
                </a:lnTo>
                <a:lnTo>
                  <a:pt x="2546137" y="795226"/>
                </a:lnTo>
                <a:lnTo>
                  <a:pt x="2546137" y="717775"/>
                </a:lnTo>
                <a:lnTo>
                  <a:pt x="2589111" y="717775"/>
                </a:lnTo>
                <a:close/>
                <a:moveTo>
                  <a:pt x="314688" y="692772"/>
                </a:moveTo>
                <a:lnTo>
                  <a:pt x="325431" y="692772"/>
                </a:lnTo>
                <a:lnTo>
                  <a:pt x="325431" y="731840"/>
                </a:lnTo>
                <a:lnTo>
                  <a:pt x="377293" y="731840"/>
                </a:lnTo>
                <a:lnTo>
                  <a:pt x="377293" y="741606"/>
                </a:lnTo>
                <a:lnTo>
                  <a:pt x="325431" y="741606"/>
                </a:lnTo>
                <a:lnTo>
                  <a:pt x="325431" y="802649"/>
                </a:lnTo>
                <a:lnTo>
                  <a:pt x="388525" y="802649"/>
                </a:lnTo>
                <a:lnTo>
                  <a:pt x="388525" y="812416"/>
                </a:lnTo>
                <a:lnTo>
                  <a:pt x="253059" y="812416"/>
                </a:lnTo>
                <a:lnTo>
                  <a:pt x="253059" y="802649"/>
                </a:lnTo>
                <a:lnTo>
                  <a:pt x="314688" y="802649"/>
                </a:lnTo>
                <a:lnTo>
                  <a:pt x="314688" y="741606"/>
                </a:lnTo>
                <a:lnTo>
                  <a:pt x="263217" y="741606"/>
                </a:lnTo>
                <a:lnTo>
                  <a:pt x="263217" y="731840"/>
                </a:lnTo>
                <a:lnTo>
                  <a:pt x="314688" y="731840"/>
                </a:lnTo>
                <a:close/>
                <a:moveTo>
                  <a:pt x="3545244" y="690819"/>
                </a:moveTo>
                <a:lnTo>
                  <a:pt x="3545244" y="706836"/>
                </a:lnTo>
                <a:lnTo>
                  <a:pt x="3654242" y="706836"/>
                </a:lnTo>
                <a:lnTo>
                  <a:pt x="3654242" y="690819"/>
                </a:lnTo>
                <a:close/>
                <a:moveTo>
                  <a:pt x="2985306" y="688182"/>
                </a:moveTo>
                <a:lnTo>
                  <a:pt x="2985306" y="706641"/>
                </a:lnTo>
                <a:lnTo>
                  <a:pt x="3039512" y="706641"/>
                </a:lnTo>
                <a:lnTo>
                  <a:pt x="3039512" y="688182"/>
                </a:lnTo>
                <a:close/>
                <a:moveTo>
                  <a:pt x="2921529" y="688182"/>
                </a:moveTo>
                <a:lnTo>
                  <a:pt x="2921529" y="706641"/>
                </a:lnTo>
                <a:lnTo>
                  <a:pt x="2975149" y="706641"/>
                </a:lnTo>
                <a:lnTo>
                  <a:pt x="2975149" y="688182"/>
                </a:lnTo>
                <a:close/>
                <a:moveTo>
                  <a:pt x="4656915" y="685838"/>
                </a:moveTo>
                <a:cubicBezTo>
                  <a:pt x="4656459" y="710125"/>
                  <a:pt x="4655776" y="727444"/>
                  <a:pt x="4654865" y="737797"/>
                </a:cubicBezTo>
                <a:lnTo>
                  <a:pt x="4698229" y="737797"/>
                </a:lnTo>
                <a:lnTo>
                  <a:pt x="4698229" y="685838"/>
                </a:lnTo>
                <a:close/>
                <a:moveTo>
                  <a:pt x="3323634" y="682029"/>
                </a:moveTo>
                <a:lnTo>
                  <a:pt x="3323634" y="734965"/>
                </a:lnTo>
                <a:lnTo>
                  <a:pt x="3373445" y="734965"/>
                </a:lnTo>
                <a:lnTo>
                  <a:pt x="3373445" y="682029"/>
                </a:lnTo>
                <a:close/>
                <a:moveTo>
                  <a:pt x="1650657" y="678220"/>
                </a:moveTo>
                <a:lnTo>
                  <a:pt x="1708086" y="678220"/>
                </a:lnTo>
                <a:lnTo>
                  <a:pt x="1708086" y="689451"/>
                </a:lnTo>
                <a:cubicBezTo>
                  <a:pt x="1701250" y="702865"/>
                  <a:pt x="1693631" y="715236"/>
                  <a:pt x="1685232" y="726565"/>
                </a:cubicBezTo>
                <a:lnTo>
                  <a:pt x="1685232" y="827457"/>
                </a:lnTo>
                <a:lnTo>
                  <a:pt x="1675270" y="827457"/>
                </a:lnTo>
                <a:lnTo>
                  <a:pt x="1675270" y="739165"/>
                </a:lnTo>
                <a:cubicBezTo>
                  <a:pt x="1667847" y="747629"/>
                  <a:pt x="1660099" y="755508"/>
                  <a:pt x="1652025" y="762800"/>
                </a:cubicBezTo>
                <a:cubicBezTo>
                  <a:pt x="1650657" y="758763"/>
                  <a:pt x="1649127" y="755247"/>
                  <a:pt x="1647434" y="752252"/>
                </a:cubicBezTo>
                <a:cubicBezTo>
                  <a:pt x="1667294" y="736104"/>
                  <a:pt x="1684158" y="714552"/>
                  <a:pt x="1698027" y="687596"/>
                </a:cubicBezTo>
                <a:lnTo>
                  <a:pt x="1650657" y="687596"/>
                </a:lnTo>
                <a:close/>
                <a:moveTo>
                  <a:pt x="4961790" y="670992"/>
                </a:moveTo>
                <a:cubicBezTo>
                  <a:pt x="4971101" y="686749"/>
                  <a:pt x="4979240" y="701302"/>
                  <a:pt x="4986207" y="714650"/>
                </a:cubicBezTo>
                <a:lnTo>
                  <a:pt x="4976245" y="719240"/>
                </a:lnTo>
                <a:cubicBezTo>
                  <a:pt x="4969539" y="705632"/>
                  <a:pt x="4961725" y="691079"/>
                  <a:pt x="4952805" y="675582"/>
                </a:cubicBezTo>
                <a:close/>
                <a:moveTo>
                  <a:pt x="517206" y="670406"/>
                </a:moveTo>
                <a:cubicBezTo>
                  <a:pt x="517010" y="670992"/>
                  <a:pt x="516685" y="671578"/>
                  <a:pt x="516229" y="672164"/>
                </a:cubicBezTo>
                <a:cubicBezTo>
                  <a:pt x="524173" y="687986"/>
                  <a:pt x="533386" y="700586"/>
                  <a:pt x="543869" y="709962"/>
                </a:cubicBezTo>
                <a:cubicBezTo>
                  <a:pt x="556240" y="699609"/>
                  <a:pt x="566496" y="686424"/>
                  <a:pt x="574635" y="670406"/>
                </a:cubicBezTo>
                <a:close/>
                <a:moveTo>
                  <a:pt x="3807828" y="662983"/>
                </a:moveTo>
                <a:lnTo>
                  <a:pt x="3807828" y="704004"/>
                </a:lnTo>
                <a:lnTo>
                  <a:pt x="3884791" y="704004"/>
                </a:lnTo>
                <a:lnTo>
                  <a:pt x="3884791" y="662983"/>
                </a:lnTo>
                <a:close/>
                <a:moveTo>
                  <a:pt x="4198357" y="662397"/>
                </a:moveTo>
                <a:cubicBezTo>
                  <a:pt x="4198162" y="675615"/>
                  <a:pt x="4197901" y="685805"/>
                  <a:pt x="4197576" y="692967"/>
                </a:cubicBezTo>
                <a:lnTo>
                  <a:pt x="4241136" y="692967"/>
                </a:lnTo>
                <a:cubicBezTo>
                  <a:pt x="4241331" y="688410"/>
                  <a:pt x="4241559" y="680401"/>
                  <a:pt x="4241820" y="668941"/>
                </a:cubicBezTo>
                <a:cubicBezTo>
                  <a:pt x="4241885" y="666076"/>
                  <a:pt x="4241950" y="663895"/>
                  <a:pt x="4242015" y="662397"/>
                </a:cubicBezTo>
                <a:close/>
                <a:moveTo>
                  <a:pt x="431160" y="660639"/>
                </a:moveTo>
                <a:lnTo>
                  <a:pt x="431160" y="698828"/>
                </a:lnTo>
                <a:lnTo>
                  <a:pt x="470422" y="698828"/>
                </a:lnTo>
                <a:lnTo>
                  <a:pt x="470422" y="660639"/>
                </a:lnTo>
                <a:close/>
                <a:moveTo>
                  <a:pt x="1736508" y="657416"/>
                </a:moveTo>
                <a:lnTo>
                  <a:pt x="1736508" y="696777"/>
                </a:lnTo>
                <a:lnTo>
                  <a:pt x="1810443" y="696777"/>
                </a:lnTo>
                <a:lnTo>
                  <a:pt x="1810443" y="657416"/>
                </a:lnTo>
                <a:close/>
                <a:moveTo>
                  <a:pt x="111049" y="656049"/>
                </a:moveTo>
                <a:lnTo>
                  <a:pt x="178440" y="656049"/>
                </a:lnTo>
                <a:lnTo>
                  <a:pt x="178440" y="764656"/>
                </a:lnTo>
                <a:cubicBezTo>
                  <a:pt x="179222" y="783539"/>
                  <a:pt x="170366" y="792785"/>
                  <a:pt x="151874" y="792394"/>
                </a:cubicBezTo>
                <a:cubicBezTo>
                  <a:pt x="148879" y="792459"/>
                  <a:pt x="146014" y="792524"/>
                  <a:pt x="143280" y="792589"/>
                </a:cubicBezTo>
                <a:cubicBezTo>
                  <a:pt x="141977" y="792589"/>
                  <a:pt x="140643" y="792589"/>
                  <a:pt x="139275" y="792589"/>
                </a:cubicBezTo>
                <a:cubicBezTo>
                  <a:pt x="138038" y="792589"/>
                  <a:pt x="136378" y="792589"/>
                  <a:pt x="134294" y="792589"/>
                </a:cubicBezTo>
                <a:cubicBezTo>
                  <a:pt x="133969" y="789659"/>
                  <a:pt x="133220" y="786013"/>
                  <a:pt x="132048" y="781650"/>
                </a:cubicBezTo>
                <a:cubicBezTo>
                  <a:pt x="135824" y="781911"/>
                  <a:pt x="138787" y="782074"/>
                  <a:pt x="140936" y="782139"/>
                </a:cubicBezTo>
                <a:cubicBezTo>
                  <a:pt x="143475" y="782204"/>
                  <a:pt x="146633" y="782236"/>
                  <a:pt x="150409" y="782236"/>
                </a:cubicBezTo>
                <a:cubicBezTo>
                  <a:pt x="157116" y="782302"/>
                  <a:pt x="161674" y="780902"/>
                  <a:pt x="164083" y="778037"/>
                </a:cubicBezTo>
                <a:cubicBezTo>
                  <a:pt x="166688" y="775367"/>
                  <a:pt x="167957" y="770288"/>
                  <a:pt x="167892" y="762800"/>
                </a:cubicBezTo>
                <a:lnTo>
                  <a:pt x="167892" y="665816"/>
                </a:lnTo>
                <a:lnTo>
                  <a:pt x="121597" y="665816"/>
                </a:lnTo>
                <a:lnTo>
                  <a:pt x="121597" y="828238"/>
                </a:lnTo>
                <a:lnTo>
                  <a:pt x="111049" y="828238"/>
                </a:lnTo>
                <a:close/>
                <a:moveTo>
                  <a:pt x="2274177" y="655170"/>
                </a:moveTo>
                <a:lnTo>
                  <a:pt x="2443827" y="655170"/>
                </a:lnTo>
                <a:lnTo>
                  <a:pt x="2443827" y="668648"/>
                </a:lnTo>
                <a:lnTo>
                  <a:pt x="2371357" y="717189"/>
                </a:lnTo>
                <a:lnTo>
                  <a:pt x="2371357" y="791027"/>
                </a:lnTo>
                <a:cubicBezTo>
                  <a:pt x="2372204" y="812969"/>
                  <a:pt x="2361884" y="823713"/>
                  <a:pt x="2340397" y="823257"/>
                </a:cubicBezTo>
                <a:cubicBezTo>
                  <a:pt x="2335448" y="823322"/>
                  <a:pt x="2330858" y="823387"/>
                  <a:pt x="2326625" y="823453"/>
                </a:cubicBezTo>
                <a:cubicBezTo>
                  <a:pt x="2324542" y="823453"/>
                  <a:pt x="2322295" y="823453"/>
                  <a:pt x="2319886" y="823453"/>
                </a:cubicBezTo>
                <a:cubicBezTo>
                  <a:pt x="2317803" y="823453"/>
                  <a:pt x="2314580" y="823453"/>
                  <a:pt x="2310217" y="823453"/>
                </a:cubicBezTo>
                <a:cubicBezTo>
                  <a:pt x="2309696" y="819090"/>
                  <a:pt x="2308947" y="814695"/>
                  <a:pt x="2307971" y="810267"/>
                </a:cubicBezTo>
                <a:cubicBezTo>
                  <a:pt x="2317086" y="810788"/>
                  <a:pt x="2327276" y="811049"/>
                  <a:pt x="2338541" y="811049"/>
                </a:cubicBezTo>
                <a:cubicBezTo>
                  <a:pt x="2346615" y="811114"/>
                  <a:pt x="2352149" y="809649"/>
                  <a:pt x="2355145" y="806654"/>
                </a:cubicBezTo>
                <a:cubicBezTo>
                  <a:pt x="2358335" y="803854"/>
                  <a:pt x="2359898" y="798645"/>
                  <a:pt x="2359833" y="791027"/>
                </a:cubicBezTo>
                <a:lnTo>
                  <a:pt x="2359833" y="711231"/>
                </a:lnTo>
                <a:lnTo>
                  <a:pt x="2428396" y="666011"/>
                </a:lnTo>
                <a:lnTo>
                  <a:pt x="2274177" y="666011"/>
                </a:lnTo>
                <a:close/>
                <a:moveTo>
                  <a:pt x="1245477" y="655170"/>
                </a:moveTo>
                <a:lnTo>
                  <a:pt x="1415128" y="655170"/>
                </a:lnTo>
                <a:lnTo>
                  <a:pt x="1415128" y="668648"/>
                </a:lnTo>
                <a:lnTo>
                  <a:pt x="1342658" y="717189"/>
                </a:lnTo>
                <a:lnTo>
                  <a:pt x="1342658" y="791027"/>
                </a:lnTo>
                <a:cubicBezTo>
                  <a:pt x="1343504" y="812969"/>
                  <a:pt x="1333184" y="823713"/>
                  <a:pt x="1311697" y="823257"/>
                </a:cubicBezTo>
                <a:cubicBezTo>
                  <a:pt x="1306748" y="823322"/>
                  <a:pt x="1302158" y="823387"/>
                  <a:pt x="1297925" y="823453"/>
                </a:cubicBezTo>
                <a:cubicBezTo>
                  <a:pt x="1295842" y="823453"/>
                  <a:pt x="1293595" y="823453"/>
                  <a:pt x="1291186" y="823453"/>
                </a:cubicBezTo>
                <a:cubicBezTo>
                  <a:pt x="1289103" y="823453"/>
                  <a:pt x="1285880" y="823453"/>
                  <a:pt x="1281517" y="823453"/>
                </a:cubicBezTo>
                <a:cubicBezTo>
                  <a:pt x="1280996" y="819090"/>
                  <a:pt x="1280247" y="814695"/>
                  <a:pt x="1279271" y="810267"/>
                </a:cubicBezTo>
                <a:cubicBezTo>
                  <a:pt x="1288386" y="810788"/>
                  <a:pt x="1298577" y="811049"/>
                  <a:pt x="1309841" y="811049"/>
                </a:cubicBezTo>
                <a:cubicBezTo>
                  <a:pt x="1317915" y="811114"/>
                  <a:pt x="1323449" y="809649"/>
                  <a:pt x="1326445" y="806654"/>
                </a:cubicBezTo>
                <a:cubicBezTo>
                  <a:pt x="1329635" y="803854"/>
                  <a:pt x="1331198" y="798645"/>
                  <a:pt x="1331133" y="791027"/>
                </a:cubicBezTo>
                <a:lnTo>
                  <a:pt x="1331133" y="711231"/>
                </a:lnTo>
                <a:lnTo>
                  <a:pt x="1399696" y="666011"/>
                </a:lnTo>
                <a:lnTo>
                  <a:pt x="1245477" y="666011"/>
                </a:lnTo>
                <a:close/>
                <a:moveTo>
                  <a:pt x="4556219" y="653998"/>
                </a:moveTo>
                <a:cubicBezTo>
                  <a:pt x="4568461" y="666109"/>
                  <a:pt x="4580279" y="678252"/>
                  <a:pt x="4591673" y="690428"/>
                </a:cubicBezTo>
                <a:lnTo>
                  <a:pt x="4582883" y="697851"/>
                </a:lnTo>
                <a:cubicBezTo>
                  <a:pt x="4570772" y="683982"/>
                  <a:pt x="4559279" y="671578"/>
                  <a:pt x="4548406" y="660639"/>
                </a:cubicBezTo>
                <a:close/>
                <a:moveTo>
                  <a:pt x="3797182" y="653412"/>
                </a:moveTo>
                <a:lnTo>
                  <a:pt x="3895437" y="653412"/>
                </a:lnTo>
                <a:lnTo>
                  <a:pt x="3895437" y="828043"/>
                </a:lnTo>
                <a:lnTo>
                  <a:pt x="3884791" y="828043"/>
                </a:lnTo>
                <a:lnTo>
                  <a:pt x="3884791" y="814467"/>
                </a:lnTo>
                <a:lnTo>
                  <a:pt x="3807828" y="814467"/>
                </a:lnTo>
                <a:lnTo>
                  <a:pt x="3807828" y="828238"/>
                </a:lnTo>
                <a:lnTo>
                  <a:pt x="3797182" y="828238"/>
                </a:lnTo>
                <a:close/>
                <a:moveTo>
                  <a:pt x="4125985" y="652435"/>
                </a:moveTo>
                <a:lnTo>
                  <a:pt x="4311751" y="652435"/>
                </a:lnTo>
                <a:lnTo>
                  <a:pt x="4311751" y="662397"/>
                </a:lnTo>
                <a:lnTo>
                  <a:pt x="4252563" y="662397"/>
                </a:lnTo>
                <a:cubicBezTo>
                  <a:pt x="4252368" y="675485"/>
                  <a:pt x="4252043" y="685675"/>
                  <a:pt x="4251587" y="692967"/>
                </a:cubicBezTo>
                <a:lnTo>
                  <a:pt x="4299737" y="692967"/>
                </a:lnTo>
                <a:lnTo>
                  <a:pt x="4299737" y="801868"/>
                </a:lnTo>
                <a:cubicBezTo>
                  <a:pt x="4300193" y="816583"/>
                  <a:pt x="4292803" y="824039"/>
                  <a:pt x="4277567" y="824234"/>
                </a:cubicBezTo>
                <a:cubicBezTo>
                  <a:pt x="4273725" y="824364"/>
                  <a:pt x="4269851" y="824462"/>
                  <a:pt x="4265944" y="824527"/>
                </a:cubicBezTo>
                <a:cubicBezTo>
                  <a:pt x="4263991" y="824592"/>
                  <a:pt x="4261907" y="824625"/>
                  <a:pt x="4259693" y="824625"/>
                </a:cubicBezTo>
                <a:cubicBezTo>
                  <a:pt x="4257805" y="824625"/>
                  <a:pt x="4255037" y="824625"/>
                  <a:pt x="4251391" y="824625"/>
                </a:cubicBezTo>
                <a:cubicBezTo>
                  <a:pt x="4250935" y="821434"/>
                  <a:pt x="4250187" y="817690"/>
                  <a:pt x="4249145" y="813393"/>
                </a:cubicBezTo>
                <a:cubicBezTo>
                  <a:pt x="4259237" y="813979"/>
                  <a:pt x="4267181" y="814272"/>
                  <a:pt x="4272976" y="814272"/>
                </a:cubicBezTo>
                <a:cubicBezTo>
                  <a:pt x="4279227" y="814337"/>
                  <a:pt x="4283525" y="813360"/>
                  <a:pt x="4285869" y="811342"/>
                </a:cubicBezTo>
                <a:cubicBezTo>
                  <a:pt x="4288277" y="809453"/>
                  <a:pt x="4289449" y="806002"/>
                  <a:pt x="4289385" y="800989"/>
                </a:cubicBezTo>
                <a:lnTo>
                  <a:pt x="4289385" y="702832"/>
                </a:lnTo>
                <a:lnTo>
                  <a:pt x="4251001" y="702832"/>
                </a:lnTo>
                <a:cubicBezTo>
                  <a:pt x="4249894" y="715464"/>
                  <a:pt x="4248201" y="726468"/>
                  <a:pt x="4245922" y="735844"/>
                </a:cubicBezTo>
                <a:cubicBezTo>
                  <a:pt x="4254712" y="744504"/>
                  <a:pt x="4266986" y="757364"/>
                  <a:pt x="4282743" y="774423"/>
                </a:cubicBezTo>
                <a:lnTo>
                  <a:pt x="4274734" y="782236"/>
                </a:lnTo>
                <a:cubicBezTo>
                  <a:pt x="4267441" y="773251"/>
                  <a:pt x="4258228" y="762573"/>
                  <a:pt x="4247094" y="750201"/>
                </a:cubicBezTo>
                <a:cubicBezTo>
                  <a:pt x="4245401" y="748248"/>
                  <a:pt x="4244099" y="746783"/>
                  <a:pt x="4243187" y="745806"/>
                </a:cubicBezTo>
                <a:cubicBezTo>
                  <a:pt x="4237783" y="763256"/>
                  <a:pt x="4228309" y="780055"/>
                  <a:pt x="4214766" y="796203"/>
                </a:cubicBezTo>
                <a:cubicBezTo>
                  <a:pt x="4211641" y="793143"/>
                  <a:pt x="4208775" y="790668"/>
                  <a:pt x="4206171" y="788780"/>
                </a:cubicBezTo>
                <a:cubicBezTo>
                  <a:pt x="4227528" y="766577"/>
                  <a:pt x="4238987" y="737928"/>
                  <a:pt x="4240550" y="702832"/>
                </a:cubicBezTo>
                <a:lnTo>
                  <a:pt x="4196990" y="702832"/>
                </a:lnTo>
                <a:cubicBezTo>
                  <a:pt x="4196209" y="712794"/>
                  <a:pt x="4194939" y="721910"/>
                  <a:pt x="4193181" y="730179"/>
                </a:cubicBezTo>
                <a:cubicBezTo>
                  <a:pt x="4201385" y="737407"/>
                  <a:pt x="4210566" y="745806"/>
                  <a:pt x="4220723" y="755378"/>
                </a:cubicBezTo>
                <a:lnTo>
                  <a:pt x="4213399" y="763386"/>
                </a:lnTo>
                <a:cubicBezTo>
                  <a:pt x="4203567" y="753034"/>
                  <a:pt x="4196013" y="745448"/>
                  <a:pt x="4190739" y="740630"/>
                </a:cubicBezTo>
                <a:cubicBezTo>
                  <a:pt x="4185791" y="758080"/>
                  <a:pt x="4176545" y="774683"/>
                  <a:pt x="4163001" y="790441"/>
                </a:cubicBezTo>
                <a:cubicBezTo>
                  <a:pt x="4160332" y="787966"/>
                  <a:pt x="4157434" y="785622"/>
                  <a:pt x="4154309" y="783408"/>
                </a:cubicBezTo>
                <a:cubicBezTo>
                  <a:pt x="4174559" y="762963"/>
                  <a:pt x="4185303" y="736104"/>
                  <a:pt x="4186539" y="702832"/>
                </a:cubicBezTo>
                <a:lnTo>
                  <a:pt x="4147961" y="702832"/>
                </a:lnTo>
                <a:lnTo>
                  <a:pt x="4147961" y="825601"/>
                </a:lnTo>
                <a:lnTo>
                  <a:pt x="4137510" y="825601"/>
                </a:lnTo>
                <a:lnTo>
                  <a:pt x="4137510" y="692967"/>
                </a:lnTo>
                <a:lnTo>
                  <a:pt x="4187125" y="692967"/>
                </a:lnTo>
                <a:cubicBezTo>
                  <a:pt x="4187581" y="681573"/>
                  <a:pt x="4187809" y="671383"/>
                  <a:pt x="4187809" y="662397"/>
                </a:cubicBezTo>
                <a:lnTo>
                  <a:pt x="4125985" y="662397"/>
                </a:lnTo>
                <a:close/>
                <a:moveTo>
                  <a:pt x="421393" y="651361"/>
                </a:moveTo>
                <a:lnTo>
                  <a:pt x="480189" y="651361"/>
                </a:lnTo>
                <a:lnTo>
                  <a:pt x="480189" y="708008"/>
                </a:lnTo>
                <a:lnTo>
                  <a:pt x="461632" y="708008"/>
                </a:lnTo>
                <a:lnTo>
                  <a:pt x="461632" y="744243"/>
                </a:lnTo>
                <a:lnTo>
                  <a:pt x="483022" y="744243"/>
                </a:lnTo>
                <a:lnTo>
                  <a:pt x="483022" y="753424"/>
                </a:lnTo>
                <a:lnTo>
                  <a:pt x="461632" y="753424"/>
                </a:lnTo>
                <a:lnTo>
                  <a:pt x="461632" y="798449"/>
                </a:lnTo>
                <a:cubicBezTo>
                  <a:pt x="465669" y="797798"/>
                  <a:pt x="471985" y="796691"/>
                  <a:pt x="480580" y="795129"/>
                </a:cubicBezTo>
                <a:cubicBezTo>
                  <a:pt x="483315" y="794673"/>
                  <a:pt x="485398" y="794315"/>
                  <a:pt x="486831" y="794054"/>
                </a:cubicBezTo>
                <a:cubicBezTo>
                  <a:pt x="486831" y="799003"/>
                  <a:pt x="486896" y="802519"/>
                  <a:pt x="487026" y="804603"/>
                </a:cubicBezTo>
                <a:cubicBezTo>
                  <a:pt x="462088" y="808444"/>
                  <a:pt x="437020" y="812644"/>
                  <a:pt x="411821" y="817202"/>
                </a:cubicBezTo>
                <a:lnTo>
                  <a:pt x="409770" y="806068"/>
                </a:lnTo>
                <a:cubicBezTo>
                  <a:pt x="411268" y="805807"/>
                  <a:pt x="413547" y="805482"/>
                  <a:pt x="416607" y="805091"/>
                </a:cubicBezTo>
                <a:cubicBezTo>
                  <a:pt x="418756" y="804765"/>
                  <a:pt x="420351" y="804537"/>
                  <a:pt x="421393" y="804407"/>
                </a:cubicBezTo>
                <a:lnTo>
                  <a:pt x="421393" y="731058"/>
                </a:lnTo>
                <a:lnTo>
                  <a:pt x="431160" y="731058"/>
                </a:lnTo>
                <a:lnTo>
                  <a:pt x="431160" y="803235"/>
                </a:lnTo>
                <a:cubicBezTo>
                  <a:pt x="433504" y="802910"/>
                  <a:pt x="437020" y="802356"/>
                  <a:pt x="441708" y="801575"/>
                </a:cubicBezTo>
                <a:cubicBezTo>
                  <a:pt x="446070" y="800859"/>
                  <a:pt x="449359" y="800338"/>
                  <a:pt x="451572" y="800012"/>
                </a:cubicBezTo>
                <a:lnTo>
                  <a:pt x="451572" y="708008"/>
                </a:lnTo>
                <a:lnTo>
                  <a:pt x="421393" y="708008"/>
                </a:lnTo>
                <a:close/>
                <a:moveTo>
                  <a:pt x="1726448" y="648235"/>
                </a:moveTo>
                <a:lnTo>
                  <a:pt x="1820503" y="648235"/>
                </a:lnTo>
                <a:lnTo>
                  <a:pt x="1820503" y="706055"/>
                </a:lnTo>
                <a:lnTo>
                  <a:pt x="1779482" y="706055"/>
                </a:lnTo>
                <a:cubicBezTo>
                  <a:pt x="1779287" y="718101"/>
                  <a:pt x="1778961" y="726761"/>
                  <a:pt x="1778505" y="732035"/>
                </a:cubicBezTo>
                <a:lnTo>
                  <a:pt x="1830074" y="732035"/>
                </a:lnTo>
                <a:lnTo>
                  <a:pt x="1830074" y="801184"/>
                </a:lnTo>
                <a:cubicBezTo>
                  <a:pt x="1830465" y="817527"/>
                  <a:pt x="1822717" y="825797"/>
                  <a:pt x="1806829" y="825992"/>
                </a:cubicBezTo>
                <a:cubicBezTo>
                  <a:pt x="1798820" y="826252"/>
                  <a:pt x="1791235" y="826383"/>
                  <a:pt x="1784072" y="826383"/>
                </a:cubicBezTo>
                <a:cubicBezTo>
                  <a:pt x="1783617" y="823062"/>
                  <a:pt x="1782738" y="819546"/>
                  <a:pt x="1781435" y="815834"/>
                </a:cubicBezTo>
                <a:cubicBezTo>
                  <a:pt x="1788272" y="816225"/>
                  <a:pt x="1795760" y="816420"/>
                  <a:pt x="1803899" y="816420"/>
                </a:cubicBezTo>
                <a:cubicBezTo>
                  <a:pt x="1814903" y="816746"/>
                  <a:pt x="1820242" y="811472"/>
                  <a:pt x="1819917" y="800598"/>
                </a:cubicBezTo>
                <a:lnTo>
                  <a:pt x="1819917" y="741411"/>
                </a:lnTo>
                <a:lnTo>
                  <a:pt x="1777431" y="741411"/>
                </a:lnTo>
                <a:cubicBezTo>
                  <a:pt x="1776715" y="746360"/>
                  <a:pt x="1775673" y="750950"/>
                  <a:pt x="1774306" y="755182"/>
                </a:cubicBezTo>
                <a:cubicBezTo>
                  <a:pt x="1788109" y="765796"/>
                  <a:pt x="1801164" y="776279"/>
                  <a:pt x="1813471" y="786632"/>
                </a:cubicBezTo>
                <a:lnTo>
                  <a:pt x="1805853" y="794640"/>
                </a:lnTo>
                <a:cubicBezTo>
                  <a:pt x="1793416" y="783050"/>
                  <a:pt x="1781761" y="772763"/>
                  <a:pt x="1770887" y="763777"/>
                </a:cubicBezTo>
                <a:cubicBezTo>
                  <a:pt x="1765092" y="776539"/>
                  <a:pt x="1752819" y="788422"/>
                  <a:pt x="1734066" y="799426"/>
                </a:cubicBezTo>
                <a:cubicBezTo>
                  <a:pt x="1732113" y="796431"/>
                  <a:pt x="1729899" y="793631"/>
                  <a:pt x="1727425" y="791027"/>
                </a:cubicBezTo>
                <a:cubicBezTo>
                  <a:pt x="1751842" y="779046"/>
                  <a:pt x="1765190" y="762507"/>
                  <a:pt x="1767469" y="741411"/>
                </a:cubicBezTo>
                <a:lnTo>
                  <a:pt x="1725862" y="741411"/>
                </a:lnTo>
                <a:lnTo>
                  <a:pt x="1725862" y="828043"/>
                </a:lnTo>
                <a:lnTo>
                  <a:pt x="1715705" y="828043"/>
                </a:lnTo>
                <a:lnTo>
                  <a:pt x="1715705" y="732035"/>
                </a:lnTo>
                <a:lnTo>
                  <a:pt x="1768641" y="732035"/>
                </a:lnTo>
                <a:cubicBezTo>
                  <a:pt x="1769162" y="724938"/>
                  <a:pt x="1769422" y="716278"/>
                  <a:pt x="1769422" y="706055"/>
                </a:cubicBezTo>
                <a:lnTo>
                  <a:pt x="1726448" y="706055"/>
                </a:lnTo>
                <a:close/>
                <a:moveTo>
                  <a:pt x="2088459" y="644036"/>
                </a:moveTo>
                <a:cubicBezTo>
                  <a:pt x="2096988" y="651263"/>
                  <a:pt x="2106722" y="660314"/>
                  <a:pt x="2117661" y="671187"/>
                </a:cubicBezTo>
                <a:lnTo>
                  <a:pt x="2108871" y="679196"/>
                </a:lnTo>
                <a:cubicBezTo>
                  <a:pt x="2100081" y="669625"/>
                  <a:pt x="2090607" y="660151"/>
                  <a:pt x="2080450" y="650775"/>
                </a:cubicBezTo>
                <a:close/>
                <a:moveTo>
                  <a:pt x="698529" y="643157"/>
                </a:moveTo>
                <a:lnTo>
                  <a:pt x="710152" y="643157"/>
                </a:lnTo>
                <a:lnTo>
                  <a:pt x="710152" y="702441"/>
                </a:lnTo>
                <a:lnTo>
                  <a:pt x="791217" y="702441"/>
                </a:lnTo>
                <a:lnTo>
                  <a:pt x="791217" y="713185"/>
                </a:lnTo>
                <a:lnTo>
                  <a:pt x="710152" y="713185"/>
                </a:lnTo>
                <a:lnTo>
                  <a:pt x="710152" y="805189"/>
                </a:lnTo>
                <a:lnTo>
                  <a:pt x="806746" y="805189"/>
                </a:lnTo>
                <a:lnTo>
                  <a:pt x="806746" y="816225"/>
                </a:lnTo>
                <a:lnTo>
                  <a:pt x="620785" y="816225"/>
                </a:lnTo>
                <a:lnTo>
                  <a:pt x="620785" y="805189"/>
                </a:lnTo>
                <a:lnTo>
                  <a:pt x="698529" y="805189"/>
                </a:lnTo>
                <a:close/>
                <a:moveTo>
                  <a:pt x="4423143" y="642766"/>
                </a:moveTo>
                <a:lnTo>
                  <a:pt x="4434669" y="642766"/>
                </a:lnTo>
                <a:cubicBezTo>
                  <a:pt x="4434603" y="644849"/>
                  <a:pt x="4434506" y="647845"/>
                  <a:pt x="4434375" y="651751"/>
                </a:cubicBezTo>
                <a:cubicBezTo>
                  <a:pt x="4434115" y="661128"/>
                  <a:pt x="4433822" y="668095"/>
                  <a:pt x="4433497" y="672652"/>
                </a:cubicBezTo>
                <a:cubicBezTo>
                  <a:pt x="4441441" y="744732"/>
                  <a:pt x="4470773" y="791710"/>
                  <a:pt x="4521496" y="813588"/>
                </a:cubicBezTo>
                <a:cubicBezTo>
                  <a:pt x="4518827" y="816453"/>
                  <a:pt x="4516222" y="819741"/>
                  <a:pt x="4513683" y="823453"/>
                </a:cubicBezTo>
                <a:cubicBezTo>
                  <a:pt x="4463676" y="797342"/>
                  <a:pt x="4435483" y="755801"/>
                  <a:pt x="4429101" y="698828"/>
                </a:cubicBezTo>
                <a:cubicBezTo>
                  <a:pt x="4422005" y="754694"/>
                  <a:pt x="4393550" y="797017"/>
                  <a:pt x="4343739" y="825797"/>
                </a:cubicBezTo>
                <a:cubicBezTo>
                  <a:pt x="4340223" y="821890"/>
                  <a:pt x="4337489" y="818895"/>
                  <a:pt x="4335535" y="816811"/>
                </a:cubicBezTo>
                <a:cubicBezTo>
                  <a:pt x="4385477" y="788097"/>
                  <a:pt x="4413735" y="746229"/>
                  <a:pt x="4420311" y="691209"/>
                </a:cubicBezTo>
                <a:cubicBezTo>
                  <a:pt x="4421419" y="684438"/>
                  <a:pt x="4422167" y="677503"/>
                  <a:pt x="4422557" y="670406"/>
                </a:cubicBezTo>
                <a:cubicBezTo>
                  <a:pt x="4422949" y="663895"/>
                  <a:pt x="4423143" y="654681"/>
                  <a:pt x="4423143" y="642766"/>
                </a:cubicBezTo>
                <a:close/>
                <a:moveTo>
                  <a:pt x="948365" y="642766"/>
                </a:moveTo>
                <a:cubicBezTo>
                  <a:pt x="958979" y="649603"/>
                  <a:pt x="970048" y="657286"/>
                  <a:pt x="981573" y="665816"/>
                </a:cubicBezTo>
                <a:lnTo>
                  <a:pt x="974443" y="674410"/>
                </a:lnTo>
                <a:cubicBezTo>
                  <a:pt x="963504" y="665620"/>
                  <a:pt x="952695" y="657611"/>
                  <a:pt x="942017" y="650384"/>
                </a:cubicBezTo>
                <a:close/>
                <a:moveTo>
                  <a:pt x="3137622" y="641789"/>
                </a:moveTo>
                <a:lnTo>
                  <a:pt x="3148854" y="644817"/>
                </a:lnTo>
                <a:cubicBezTo>
                  <a:pt x="3145013" y="657384"/>
                  <a:pt x="3139869" y="671383"/>
                  <a:pt x="3133423" y="686814"/>
                </a:cubicBezTo>
                <a:lnTo>
                  <a:pt x="3133423" y="828043"/>
                </a:lnTo>
                <a:lnTo>
                  <a:pt x="3122874" y="828043"/>
                </a:lnTo>
                <a:lnTo>
                  <a:pt x="3122874" y="709571"/>
                </a:lnTo>
                <a:cubicBezTo>
                  <a:pt x="3115321" y="724482"/>
                  <a:pt x="3107703" y="737309"/>
                  <a:pt x="3100020" y="748052"/>
                </a:cubicBezTo>
                <a:cubicBezTo>
                  <a:pt x="3098783" y="744732"/>
                  <a:pt x="3097057" y="740792"/>
                  <a:pt x="3094843" y="736235"/>
                </a:cubicBezTo>
                <a:cubicBezTo>
                  <a:pt x="3113465" y="709018"/>
                  <a:pt x="3127725" y="677536"/>
                  <a:pt x="3137622" y="641789"/>
                </a:cubicBezTo>
                <a:close/>
                <a:moveTo>
                  <a:pt x="3747176" y="641008"/>
                </a:moveTo>
                <a:lnTo>
                  <a:pt x="3757626" y="641008"/>
                </a:lnTo>
                <a:lnTo>
                  <a:pt x="3757626" y="680173"/>
                </a:lnTo>
                <a:lnTo>
                  <a:pt x="3785169" y="680173"/>
                </a:lnTo>
                <a:lnTo>
                  <a:pt x="3785169" y="689842"/>
                </a:lnTo>
                <a:lnTo>
                  <a:pt x="3757626" y="689842"/>
                </a:lnTo>
                <a:lnTo>
                  <a:pt x="3757626" y="723245"/>
                </a:lnTo>
                <a:lnTo>
                  <a:pt x="3763584" y="717775"/>
                </a:lnTo>
                <a:cubicBezTo>
                  <a:pt x="3772505" y="726305"/>
                  <a:pt x="3780643" y="734509"/>
                  <a:pt x="3788001" y="742388"/>
                </a:cubicBezTo>
                <a:lnTo>
                  <a:pt x="3780188" y="749224"/>
                </a:lnTo>
                <a:cubicBezTo>
                  <a:pt x="3773025" y="740955"/>
                  <a:pt x="3765505" y="732751"/>
                  <a:pt x="3757626" y="724612"/>
                </a:cubicBezTo>
                <a:lnTo>
                  <a:pt x="3757626" y="828043"/>
                </a:lnTo>
                <a:lnTo>
                  <a:pt x="3747176" y="828043"/>
                </a:lnTo>
                <a:lnTo>
                  <a:pt x="3747176" y="711622"/>
                </a:lnTo>
                <a:cubicBezTo>
                  <a:pt x="3740599" y="735193"/>
                  <a:pt x="3731321" y="755671"/>
                  <a:pt x="3719340" y="773056"/>
                </a:cubicBezTo>
                <a:cubicBezTo>
                  <a:pt x="3717582" y="769474"/>
                  <a:pt x="3715596" y="765991"/>
                  <a:pt x="3713383" y="762605"/>
                </a:cubicBezTo>
                <a:cubicBezTo>
                  <a:pt x="3728163" y="741899"/>
                  <a:pt x="3739232" y="717645"/>
                  <a:pt x="3746590" y="689842"/>
                </a:cubicBezTo>
                <a:lnTo>
                  <a:pt x="3717387" y="689842"/>
                </a:lnTo>
                <a:lnTo>
                  <a:pt x="3717387" y="680173"/>
                </a:lnTo>
                <a:lnTo>
                  <a:pt x="3747176" y="680173"/>
                </a:lnTo>
                <a:close/>
                <a:moveTo>
                  <a:pt x="4646075" y="640813"/>
                </a:moveTo>
                <a:lnTo>
                  <a:pt x="4657111" y="640813"/>
                </a:lnTo>
                <a:cubicBezTo>
                  <a:pt x="4657111" y="650514"/>
                  <a:pt x="4657111" y="657611"/>
                  <a:pt x="4657111" y="662104"/>
                </a:cubicBezTo>
                <a:cubicBezTo>
                  <a:pt x="4657045" y="667378"/>
                  <a:pt x="4656981" y="672001"/>
                  <a:pt x="4656915" y="675973"/>
                </a:cubicBezTo>
                <a:lnTo>
                  <a:pt x="4709071" y="675973"/>
                </a:lnTo>
                <a:lnTo>
                  <a:pt x="4709071" y="737797"/>
                </a:lnTo>
                <a:lnTo>
                  <a:pt x="4732511" y="737797"/>
                </a:lnTo>
                <a:lnTo>
                  <a:pt x="4732511" y="747857"/>
                </a:lnTo>
                <a:lnTo>
                  <a:pt x="4659064" y="747857"/>
                </a:lnTo>
                <a:cubicBezTo>
                  <a:pt x="4672412" y="779697"/>
                  <a:pt x="4696276" y="801965"/>
                  <a:pt x="4730655" y="814662"/>
                </a:cubicBezTo>
                <a:cubicBezTo>
                  <a:pt x="4728116" y="817788"/>
                  <a:pt x="4725641" y="821239"/>
                  <a:pt x="4723233" y="825015"/>
                </a:cubicBezTo>
                <a:cubicBezTo>
                  <a:pt x="4685858" y="808477"/>
                  <a:pt x="4661669" y="784157"/>
                  <a:pt x="4650665" y="752057"/>
                </a:cubicBezTo>
                <a:cubicBezTo>
                  <a:pt x="4645195" y="780251"/>
                  <a:pt x="4623187" y="805644"/>
                  <a:pt x="4584641" y="828238"/>
                </a:cubicBezTo>
                <a:cubicBezTo>
                  <a:pt x="4582297" y="824983"/>
                  <a:pt x="4579562" y="821857"/>
                  <a:pt x="4576437" y="818862"/>
                </a:cubicBezTo>
                <a:cubicBezTo>
                  <a:pt x="4614657" y="797245"/>
                  <a:pt x="4636405" y="773576"/>
                  <a:pt x="4641679" y="747857"/>
                </a:cubicBezTo>
                <a:lnTo>
                  <a:pt x="4592455" y="747857"/>
                </a:lnTo>
                <a:lnTo>
                  <a:pt x="4592455" y="737797"/>
                </a:lnTo>
                <a:lnTo>
                  <a:pt x="4643633" y="737797"/>
                </a:lnTo>
                <a:cubicBezTo>
                  <a:pt x="4645000" y="728356"/>
                  <a:pt x="4645749" y="711036"/>
                  <a:pt x="4645879" y="685838"/>
                </a:cubicBezTo>
                <a:lnTo>
                  <a:pt x="4603686" y="685838"/>
                </a:lnTo>
                <a:lnTo>
                  <a:pt x="4603686" y="675973"/>
                </a:lnTo>
                <a:lnTo>
                  <a:pt x="4645879" y="675973"/>
                </a:lnTo>
                <a:cubicBezTo>
                  <a:pt x="4645944" y="672066"/>
                  <a:pt x="4646009" y="667476"/>
                  <a:pt x="4646075" y="662202"/>
                </a:cubicBezTo>
                <a:cubicBezTo>
                  <a:pt x="4646075" y="659663"/>
                  <a:pt x="4646075" y="656798"/>
                  <a:pt x="4646075" y="653607"/>
                </a:cubicBezTo>
                <a:cubicBezTo>
                  <a:pt x="4646075" y="650807"/>
                  <a:pt x="4646075" y="646542"/>
                  <a:pt x="4646075" y="640813"/>
                </a:cubicBezTo>
                <a:close/>
                <a:moveTo>
                  <a:pt x="4991481" y="640617"/>
                </a:moveTo>
                <a:lnTo>
                  <a:pt x="5001834" y="640617"/>
                </a:lnTo>
                <a:lnTo>
                  <a:pt x="5001834" y="828824"/>
                </a:lnTo>
                <a:lnTo>
                  <a:pt x="4991481" y="828824"/>
                </a:lnTo>
                <a:lnTo>
                  <a:pt x="4991481" y="746587"/>
                </a:lnTo>
                <a:cubicBezTo>
                  <a:pt x="4979826" y="758633"/>
                  <a:pt x="4968594" y="770028"/>
                  <a:pt x="4957785" y="780771"/>
                </a:cubicBezTo>
                <a:lnTo>
                  <a:pt x="4951633" y="770614"/>
                </a:lnTo>
                <a:cubicBezTo>
                  <a:pt x="4967129" y="756745"/>
                  <a:pt x="4980412" y="743950"/>
                  <a:pt x="4991481" y="732230"/>
                </a:cubicBezTo>
                <a:close/>
                <a:moveTo>
                  <a:pt x="3221715" y="640617"/>
                </a:moveTo>
                <a:lnTo>
                  <a:pt x="3232263" y="640617"/>
                </a:lnTo>
                <a:lnTo>
                  <a:pt x="3232263" y="686033"/>
                </a:lnTo>
                <a:lnTo>
                  <a:pt x="3278851" y="686033"/>
                </a:lnTo>
                <a:lnTo>
                  <a:pt x="3278851" y="695995"/>
                </a:lnTo>
                <a:lnTo>
                  <a:pt x="3232263" y="695995"/>
                </a:lnTo>
                <a:lnTo>
                  <a:pt x="3232263" y="749029"/>
                </a:lnTo>
                <a:lnTo>
                  <a:pt x="3285492" y="749029"/>
                </a:lnTo>
                <a:lnTo>
                  <a:pt x="3285492" y="759187"/>
                </a:lnTo>
                <a:lnTo>
                  <a:pt x="3232263" y="759187"/>
                </a:lnTo>
                <a:lnTo>
                  <a:pt x="3232263" y="827848"/>
                </a:lnTo>
                <a:lnTo>
                  <a:pt x="3221715" y="827848"/>
                </a:lnTo>
                <a:lnTo>
                  <a:pt x="3221715" y="759187"/>
                </a:lnTo>
                <a:lnTo>
                  <a:pt x="3150026" y="759187"/>
                </a:lnTo>
                <a:lnTo>
                  <a:pt x="3150026" y="749029"/>
                </a:lnTo>
                <a:lnTo>
                  <a:pt x="3221715" y="749029"/>
                </a:lnTo>
                <a:lnTo>
                  <a:pt x="3221715" y="695995"/>
                </a:lnTo>
                <a:lnTo>
                  <a:pt x="3179913" y="695995"/>
                </a:lnTo>
                <a:cubicBezTo>
                  <a:pt x="3175290" y="708301"/>
                  <a:pt x="3169885" y="720380"/>
                  <a:pt x="3163700" y="732230"/>
                </a:cubicBezTo>
                <a:cubicBezTo>
                  <a:pt x="3161095" y="730537"/>
                  <a:pt x="3157612" y="728649"/>
                  <a:pt x="3153249" y="726565"/>
                </a:cubicBezTo>
                <a:cubicBezTo>
                  <a:pt x="3165230" y="706185"/>
                  <a:pt x="3174508" y="682322"/>
                  <a:pt x="3181085" y="654974"/>
                </a:cubicBezTo>
                <a:lnTo>
                  <a:pt x="3192023" y="657611"/>
                </a:lnTo>
                <a:cubicBezTo>
                  <a:pt x="3189159" y="668355"/>
                  <a:pt x="3186294" y="677829"/>
                  <a:pt x="3183429" y="686033"/>
                </a:cubicBezTo>
                <a:lnTo>
                  <a:pt x="3221715" y="686033"/>
                </a:lnTo>
                <a:close/>
                <a:moveTo>
                  <a:pt x="3421986" y="640422"/>
                </a:moveTo>
                <a:lnTo>
                  <a:pt x="3432632" y="643157"/>
                </a:lnTo>
                <a:cubicBezTo>
                  <a:pt x="3429116" y="653509"/>
                  <a:pt x="3425502" y="663113"/>
                  <a:pt x="3421791" y="671969"/>
                </a:cubicBezTo>
                <a:lnTo>
                  <a:pt x="3486447" y="671969"/>
                </a:lnTo>
                <a:cubicBezTo>
                  <a:pt x="3485666" y="717547"/>
                  <a:pt x="3484461" y="757233"/>
                  <a:pt x="3482834" y="791027"/>
                </a:cubicBezTo>
                <a:cubicBezTo>
                  <a:pt x="3482834" y="812904"/>
                  <a:pt x="3471699" y="823778"/>
                  <a:pt x="3449431" y="823648"/>
                </a:cubicBezTo>
                <a:cubicBezTo>
                  <a:pt x="3445459" y="823778"/>
                  <a:pt x="3441031" y="823876"/>
                  <a:pt x="3436148" y="823941"/>
                </a:cubicBezTo>
                <a:cubicBezTo>
                  <a:pt x="3433804" y="824006"/>
                  <a:pt x="3431232" y="824039"/>
                  <a:pt x="3428432" y="824039"/>
                </a:cubicBezTo>
                <a:cubicBezTo>
                  <a:pt x="3425958" y="824039"/>
                  <a:pt x="3422540" y="824039"/>
                  <a:pt x="3418177" y="824039"/>
                </a:cubicBezTo>
                <a:cubicBezTo>
                  <a:pt x="3417526" y="820262"/>
                  <a:pt x="3416679" y="816583"/>
                  <a:pt x="3415638" y="813002"/>
                </a:cubicBezTo>
                <a:cubicBezTo>
                  <a:pt x="3425861" y="813393"/>
                  <a:pt x="3436506" y="813588"/>
                  <a:pt x="3447575" y="813588"/>
                </a:cubicBezTo>
                <a:cubicBezTo>
                  <a:pt x="3464049" y="814434"/>
                  <a:pt x="3472318" y="806523"/>
                  <a:pt x="3472383" y="789855"/>
                </a:cubicBezTo>
                <a:cubicBezTo>
                  <a:pt x="3473555" y="768823"/>
                  <a:pt x="3474629" y="732881"/>
                  <a:pt x="3475606" y="682029"/>
                </a:cubicBezTo>
                <a:lnTo>
                  <a:pt x="3417591" y="682029"/>
                </a:lnTo>
                <a:cubicBezTo>
                  <a:pt x="3412252" y="694791"/>
                  <a:pt x="3406783" y="705795"/>
                  <a:pt x="3401183" y="715041"/>
                </a:cubicBezTo>
                <a:cubicBezTo>
                  <a:pt x="3398969" y="713282"/>
                  <a:pt x="3395909" y="711329"/>
                  <a:pt x="3392002" y="709180"/>
                </a:cubicBezTo>
                <a:cubicBezTo>
                  <a:pt x="3403917" y="689972"/>
                  <a:pt x="3413912" y="667053"/>
                  <a:pt x="3421986" y="640422"/>
                </a:cubicBezTo>
                <a:close/>
                <a:moveTo>
                  <a:pt x="3342777" y="640422"/>
                </a:moveTo>
                <a:lnTo>
                  <a:pt x="3353618" y="642766"/>
                </a:lnTo>
                <a:cubicBezTo>
                  <a:pt x="3352837" y="645110"/>
                  <a:pt x="3351502" y="649212"/>
                  <a:pt x="3349614" y="655072"/>
                </a:cubicBezTo>
                <a:cubicBezTo>
                  <a:pt x="3347075" y="663081"/>
                  <a:pt x="3345219" y="668843"/>
                  <a:pt x="3344047" y="672359"/>
                </a:cubicBezTo>
                <a:lnTo>
                  <a:pt x="3383798" y="672359"/>
                </a:lnTo>
                <a:lnTo>
                  <a:pt x="3383798" y="824039"/>
                </a:lnTo>
                <a:lnTo>
                  <a:pt x="3373445" y="824039"/>
                </a:lnTo>
                <a:lnTo>
                  <a:pt x="3373445" y="808021"/>
                </a:lnTo>
                <a:lnTo>
                  <a:pt x="3323634" y="808021"/>
                </a:lnTo>
                <a:lnTo>
                  <a:pt x="3323634" y="825406"/>
                </a:lnTo>
                <a:lnTo>
                  <a:pt x="3313183" y="825406"/>
                </a:lnTo>
                <a:lnTo>
                  <a:pt x="3313183" y="672359"/>
                </a:lnTo>
                <a:lnTo>
                  <a:pt x="3333596" y="672359"/>
                </a:lnTo>
                <a:cubicBezTo>
                  <a:pt x="3337438" y="660249"/>
                  <a:pt x="3340498" y="649603"/>
                  <a:pt x="3342777" y="640422"/>
                </a:cubicBezTo>
                <a:close/>
                <a:moveTo>
                  <a:pt x="2503163" y="640422"/>
                </a:moveTo>
                <a:lnTo>
                  <a:pt x="2513125" y="640422"/>
                </a:lnTo>
                <a:lnTo>
                  <a:pt x="2513125" y="682615"/>
                </a:lnTo>
                <a:lnTo>
                  <a:pt x="2534710" y="682615"/>
                </a:lnTo>
                <a:lnTo>
                  <a:pt x="2534710" y="691991"/>
                </a:lnTo>
                <a:lnTo>
                  <a:pt x="2513125" y="691991"/>
                </a:lnTo>
                <a:lnTo>
                  <a:pt x="2513125" y="735453"/>
                </a:lnTo>
                <a:cubicBezTo>
                  <a:pt x="2516707" y="734346"/>
                  <a:pt x="2522013" y="732621"/>
                  <a:pt x="2529045" y="730277"/>
                </a:cubicBezTo>
                <a:cubicBezTo>
                  <a:pt x="2531324" y="729561"/>
                  <a:pt x="2533017" y="729007"/>
                  <a:pt x="2534124" y="728616"/>
                </a:cubicBezTo>
                <a:cubicBezTo>
                  <a:pt x="2534124" y="732263"/>
                  <a:pt x="2534319" y="735649"/>
                  <a:pt x="2534710" y="738774"/>
                </a:cubicBezTo>
                <a:cubicBezTo>
                  <a:pt x="2527027" y="741183"/>
                  <a:pt x="2519832" y="743462"/>
                  <a:pt x="2513125" y="745611"/>
                </a:cubicBezTo>
                <a:lnTo>
                  <a:pt x="2513125" y="806458"/>
                </a:lnTo>
                <a:cubicBezTo>
                  <a:pt x="2513516" y="818830"/>
                  <a:pt x="2507526" y="825015"/>
                  <a:pt x="2495155" y="825015"/>
                </a:cubicBezTo>
                <a:cubicBezTo>
                  <a:pt x="2490597" y="825145"/>
                  <a:pt x="2485518" y="825211"/>
                  <a:pt x="2479918" y="825211"/>
                </a:cubicBezTo>
                <a:cubicBezTo>
                  <a:pt x="2479397" y="822020"/>
                  <a:pt x="2478518" y="818504"/>
                  <a:pt x="2477281" y="814662"/>
                </a:cubicBezTo>
                <a:cubicBezTo>
                  <a:pt x="2482490" y="815053"/>
                  <a:pt x="2487959" y="815248"/>
                  <a:pt x="2493689" y="815248"/>
                </a:cubicBezTo>
                <a:cubicBezTo>
                  <a:pt x="2500331" y="815574"/>
                  <a:pt x="2503489" y="812351"/>
                  <a:pt x="2503163" y="805579"/>
                </a:cubicBezTo>
                <a:lnTo>
                  <a:pt x="2503163" y="748834"/>
                </a:lnTo>
                <a:cubicBezTo>
                  <a:pt x="2496457" y="750852"/>
                  <a:pt x="2488122" y="753587"/>
                  <a:pt x="2478160" y="757038"/>
                </a:cubicBezTo>
                <a:lnTo>
                  <a:pt x="2476500" y="745806"/>
                </a:lnTo>
                <a:cubicBezTo>
                  <a:pt x="2482034" y="744439"/>
                  <a:pt x="2490401" y="742127"/>
                  <a:pt x="2501601" y="738872"/>
                </a:cubicBezTo>
                <a:cubicBezTo>
                  <a:pt x="2502317" y="738676"/>
                  <a:pt x="2502838" y="738514"/>
                  <a:pt x="2503163" y="738383"/>
                </a:cubicBezTo>
                <a:lnTo>
                  <a:pt x="2503163" y="691991"/>
                </a:lnTo>
                <a:lnTo>
                  <a:pt x="2478355" y="691991"/>
                </a:lnTo>
                <a:lnTo>
                  <a:pt x="2478355" y="682615"/>
                </a:lnTo>
                <a:lnTo>
                  <a:pt x="2503163" y="682615"/>
                </a:lnTo>
                <a:close/>
                <a:moveTo>
                  <a:pt x="1677614" y="640422"/>
                </a:moveTo>
                <a:cubicBezTo>
                  <a:pt x="1682627" y="648561"/>
                  <a:pt x="1687576" y="657221"/>
                  <a:pt x="1692459" y="666402"/>
                </a:cubicBezTo>
                <a:lnTo>
                  <a:pt x="1682888" y="671383"/>
                </a:lnTo>
                <a:cubicBezTo>
                  <a:pt x="1679046" y="663504"/>
                  <a:pt x="1674228" y="654649"/>
                  <a:pt x="1668433" y="644817"/>
                </a:cubicBezTo>
                <a:close/>
                <a:moveTo>
                  <a:pt x="2824739" y="640226"/>
                </a:moveTo>
                <a:lnTo>
                  <a:pt x="2832259" y="646966"/>
                </a:lnTo>
                <a:cubicBezTo>
                  <a:pt x="2825097" y="653607"/>
                  <a:pt x="2817967" y="659956"/>
                  <a:pt x="2810870" y="666011"/>
                </a:cubicBezTo>
                <a:lnTo>
                  <a:pt x="2868299" y="666011"/>
                </a:lnTo>
                <a:lnTo>
                  <a:pt x="2868299" y="675192"/>
                </a:lnTo>
                <a:lnTo>
                  <a:pt x="2785867" y="675192"/>
                </a:lnTo>
                <a:lnTo>
                  <a:pt x="2785867" y="696191"/>
                </a:lnTo>
                <a:lnTo>
                  <a:pt x="2859704" y="696191"/>
                </a:lnTo>
                <a:lnTo>
                  <a:pt x="2859704" y="705176"/>
                </a:lnTo>
                <a:lnTo>
                  <a:pt x="2785867" y="705176"/>
                </a:lnTo>
                <a:lnTo>
                  <a:pt x="2785867" y="727054"/>
                </a:lnTo>
                <a:lnTo>
                  <a:pt x="2870741" y="727054"/>
                </a:lnTo>
                <a:lnTo>
                  <a:pt x="2870741" y="736235"/>
                </a:lnTo>
                <a:lnTo>
                  <a:pt x="2690640" y="736235"/>
                </a:lnTo>
                <a:lnTo>
                  <a:pt x="2690640" y="727054"/>
                </a:lnTo>
                <a:lnTo>
                  <a:pt x="2775514" y="727054"/>
                </a:lnTo>
                <a:lnTo>
                  <a:pt x="2775514" y="705176"/>
                </a:lnTo>
                <a:lnTo>
                  <a:pt x="2701481" y="705176"/>
                </a:lnTo>
                <a:lnTo>
                  <a:pt x="2701481" y="696191"/>
                </a:lnTo>
                <a:lnTo>
                  <a:pt x="2775514" y="696191"/>
                </a:lnTo>
                <a:lnTo>
                  <a:pt x="2775514" y="675192"/>
                </a:lnTo>
                <a:lnTo>
                  <a:pt x="2692887" y="675192"/>
                </a:lnTo>
                <a:lnTo>
                  <a:pt x="2692887" y="666011"/>
                </a:lnTo>
                <a:lnTo>
                  <a:pt x="2796708" y="666011"/>
                </a:lnTo>
                <a:cubicBezTo>
                  <a:pt x="2803089" y="660476"/>
                  <a:pt x="2811749" y="652533"/>
                  <a:pt x="2822688" y="642180"/>
                </a:cubicBezTo>
                <a:cubicBezTo>
                  <a:pt x="2823599" y="641333"/>
                  <a:pt x="2824283" y="640682"/>
                  <a:pt x="2824739" y="640226"/>
                </a:cubicBezTo>
                <a:close/>
                <a:moveTo>
                  <a:pt x="2591553" y="640226"/>
                </a:moveTo>
                <a:lnTo>
                  <a:pt x="2601906" y="642766"/>
                </a:lnTo>
                <a:cubicBezTo>
                  <a:pt x="2598455" y="652728"/>
                  <a:pt x="2594874" y="661062"/>
                  <a:pt x="2591163" y="667769"/>
                </a:cubicBezTo>
                <a:lnTo>
                  <a:pt x="2659531" y="667769"/>
                </a:lnTo>
                <a:lnTo>
                  <a:pt x="2659531" y="677047"/>
                </a:lnTo>
                <a:lnTo>
                  <a:pt x="2617728" y="677047"/>
                </a:lnTo>
                <a:cubicBezTo>
                  <a:pt x="2628797" y="692479"/>
                  <a:pt x="2644392" y="703874"/>
                  <a:pt x="2664511" y="711231"/>
                </a:cubicBezTo>
                <a:cubicBezTo>
                  <a:pt x="2662363" y="714096"/>
                  <a:pt x="2660377" y="717157"/>
                  <a:pt x="2658554" y="720412"/>
                </a:cubicBezTo>
                <a:cubicBezTo>
                  <a:pt x="2635113" y="709734"/>
                  <a:pt x="2617989" y="695279"/>
                  <a:pt x="2607180" y="677047"/>
                </a:cubicBezTo>
                <a:lnTo>
                  <a:pt x="2585986" y="677047"/>
                </a:lnTo>
                <a:cubicBezTo>
                  <a:pt x="2576545" y="693065"/>
                  <a:pt x="2560137" y="708334"/>
                  <a:pt x="2536761" y="722854"/>
                </a:cubicBezTo>
                <a:cubicBezTo>
                  <a:pt x="2534157" y="719273"/>
                  <a:pt x="2531878" y="716538"/>
                  <a:pt x="2529925" y="714650"/>
                </a:cubicBezTo>
                <a:cubicBezTo>
                  <a:pt x="2549653" y="703776"/>
                  <a:pt x="2564467" y="691242"/>
                  <a:pt x="2574363" y="677047"/>
                </a:cubicBezTo>
                <a:lnTo>
                  <a:pt x="2538715" y="677047"/>
                </a:lnTo>
                <a:lnTo>
                  <a:pt x="2538715" y="667769"/>
                </a:lnTo>
                <a:lnTo>
                  <a:pt x="2580126" y="667769"/>
                </a:lnTo>
                <a:cubicBezTo>
                  <a:pt x="2584423" y="660151"/>
                  <a:pt x="2588233" y="650970"/>
                  <a:pt x="2591553" y="640226"/>
                </a:cubicBezTo>
                <a:close/>
                <a:moveTo>
                  <a:pt x="46588" y="640226"/>
                </a:moveTo>
                <a:lnTo>
                  <a:pt x="57234" y="640226"/>
                </a:lnTo>
                <a:lnTo>
                  <a:pt x="57234" y="676168"/>
                </a:lnTo>
                <a:lnTo>
                  <a:pt x="93859" y="676168"/>
                </a:lnTo>
                <a:lnTo>
                  <a:pt x="93859" y="685838"/>
                </a:lnTo>
                <a:lnTo>
                  <a:pt x="57234" y="685838"/>
                </a:lnTo>
                <a:lnTo>
                  <a:pt x="57234" y="725393"/>
                </a:lnTo>
                <a:lnTo>
                  <a:pt x="99231" y="725393"/>
                </a:lnTo>
                <a:lnTo>
                  <a:pt x="99231" y="734965"/>
                </a:lnTo>
                <a:lnTo>
                  <a:pt x="44635" y="734965"/>
                </a:lnTo>
                <a:lnTo>
                  <a:pt x="53425" y="737993"/>
                </a:lnTo>
                <a:cubicBezTo>
                  <a:pt x="41509" y="757917"/>
                  <a:pt x="29594" y="776051"/>
                  <a:pt x="17678" y="792394"/>
                </a:cubicBezTo>
                <a:cubicBezTo>
                  <a:pt x="25687" y="792133"/>
                  <a:pt x="38807" y="791613"/>
                  <a:pt x="57038" y="790831"/>
                </a:cubicBezTo>
                <a:cubicBezTo>
                  <a:pt x="66870" y="790375"/>
                  <a:pt x="74065" y="790050"/>
                  <a:pt x="78623" y="789855"/>
                </a:cubicBezTo>
                <a:cubicBezTo>
                  <a:pt x="73870" y="780348"/>
                  <a:pt x="68270" y="769995"/>
                  <a:pt x="61824" y="758796"/>
                </a:cubicBezTo>
                <a:lnTo>
                  <a:pt x="70810" y="754401"/>
                </a:lnTo>
                <a:cubicBezTo>
                  <a:pt x="79925" y="770028"/>
                  <a:pt x="90018" y="788585"/>
                  <a:pt x="101087" y="810072"/>
                </a:cubicBezTo>
                <a:lnTo>
                  <a:pt x="91222" y="814858"/>
                </a:lnTo>
                <a:cubicBezTo>
                  <a:pt x="88683" y="809193"/>
                  <a:pt x="86013" y="803854"/>
                  <a:pt x="83214" y="798840"/>
                </a:cubicBezTo>
                <a:cubicBezTo>
                  <a:pt x="61596" y="799491"/>
                  <a:pt x="41867" y="800500"/>
                  <a:pt x="24026" y="801868"/>
                </a:cubicBezTo>
                <a:cubicBezTo>
                  <a:pt x="17841" y="802258"/>
                  <a:pt x="12502" y="802844"/>
                  <a:pt x="8009" y="803626"/>
                </a:cubicBezTo>
                <a:lnTo>
                  <a:pt x="2832" y="792980"/>
                </a:lnTo>
                <a:cubicBezTo>
                  <a:pt x="6479" y="790506"/>
                  <a:pt x="10744" y="785980"/>
                  <a:pt x="15627" y="779404"/>
                </a:cubicBezTo>
                <a:cubicBezTo>
                  <a:pt x="26110" y="764754"/>
                  <a:pt x="34900" y="749941"/>
                  <a:pt x="41997" y="734965"/>
                </a:cubicBezTo>
                <a:lnTo>
                  <a:pt x="2246" y="734965"/>
                </a:lnTo>
                <a:lnTo>
                  <a:pt x="2246" y="725393"/>
                </a:lnTo>
                <a:lnTo>
                  <a:pt x="46588" y="725393"/>
                </a:lnTo>
                <a:lnTo>
                  <a:pt x="46588" y="685838"/>
                </a:lnTo>
                <a:lnTo>
                  <a:pt x="7618" y="685838"/>
                </a:lnTo>
                <a:lnTo>
                  <a:pt x="7618" y="676168"/>
                </a:lnTo>
                <a:lnTo>
                  <a:pt x="46588" y="676168"/>
                </a:lnTo>
                <a:close/>
                <a:moveTo>
                  <a:pt x="2735861" y="639836"/>
                </a:moveTo>
                <a:cubicBezTo>
                  <a:pt x="2744195" y="645956"/>
                  <a:pt x="2751878" y="652012"/>
                  <a:pt x="2758911" y="658002"/>
                </a:cubicBezTo>
                <a:lnTo>
                  <a:pt x="2751292" y="665034"/>
                </a:lnTo>
                <a:cubicBezTo>
                  <a:pt x="2743023" y="657546"/>
                  <a:pt x="2735568" y="651263"/>
                  <a:pt x="2728926" y="646184"/>
                </a:cubicBezTo>
                <a:close/>
                <a:moveTo>
                  <a:pt x="4841704" y="639640"/>
                </a:moveTo>
                <a:cubicBezTo>
                  <a:pt x="4844243" y="648821"/>
                  <a:pt x="4846229" y="656732"/>
                  <a:pt x="4847662" y="663374"/>
                </a:cubicBezTo>
                <a:lnTo>
                  <a:pt x="4922671" y="663374"/>
                </a:lnTo>
                <a:lnTo>
                  <a:pt x="4922671" y="696386"/>
                </a:lnTo>
                <a:lnTo>
                  <a:pt x="4912123" y="696386"/>
                </a:lnTo>
                <a:lnTo>
                  <a:pt x="4912123" y="673238"/>
                </a:lnTo>
                <a:lnTo>
                  <a:pt x="4764839" y="673238"/>
                </a:lnTo>
                <a:lnTo>
                  <a:pt x="4764839" y="696191"/>
                </a:lnTo>
                <a:lnTo>
                  <a:pt x="4754291" y="696191"/>
                </a:lnTo>
                <a:lnTo>
                  <a:pt x="4754291" y="663374"/>
                </a:lnTo>
                <a:lnTo>
                  <a:pt x="4836137" y="663374"/>
                </a:lnTo>
                <a:cubicBezTo>
                  <a:pt x="4833989" y="654323"/>
                  <a:pt x="4832100" y="647194"/>
                  <a:pt x="4830473" y="641985"/>
                </a:cubicBezTo>
                <a:close/>
                <a:moveTo>
                  <a:pt x="895429" y="639640"/>
                </a:moveTo>
                <a:lnTo>
                  <a:pt x="906368" y="641008"/>
                </a:lnTo>
                <a:cubicBezTo>
                  <a:pt x="903373" y="658783"/>
                  <a:pt x="900508" y="673173"/>
                  <a:pt x="897773" y="684177"/>
                </a:cubicBezTo>
                <a:lnTo>
                  <a:pt x="1006966" y="684177"/>
                </a:lnTo>
                <a:lnTo>
                  <a:pt x="1006966" y="694237"/>
                </a:lnTo>
                <a:lnTo>
                  <a:pt x="895429" y="694237"/>
                </a:lnTo>
                <a:cubicBezTo>
                  <a:pt x="892890" y="703809"/>
                  <a:pt x="889862" y="713478"/>
                  <a:pt x="886346" y="723245"/>
                </a:cubicBezTo>
                <a:lnTo>
                  <a:pt x="984210" y="723245"/>
                </a:lnTo>
                <a:lnTo>
                  <a:pt x="984210" y="732426"/>
                </a:lnTo>
                <a:cubicBezTo>
                  <a:pt x="975029" y="756322"/>
                  <a:pt x="960965" y="775790"/>
                  <a:pt x="942017" y="790831"/>
                </a:cubicBezTo>
                <a:cubicBezTo>
                  <a:pt x="956993" y="801184"/>
                  <a:pt x="978187" y="809323"/>
                  <a:pt x="1005599" y="815248"/>
                </a:cubicBezTo>
                <a:cubicBezTo>
                  <a:pt x="1003385" y="818699"/>
                  <a:pt x="1001399" y="822411"/>
                  <a:pt x="999641" y="826383"/>
                </a:cubicBezTo>
                <a:cubicBezTo>
                  <a:pt x="971317" y="818699"/>
                  <a:pt x="948984" y="809030"/>
                  <a:pt x="932641" y="797375"/>
                </a:cubicBezTo>
                <a:cubicBezTo>
                  <a:pt x="916428" y="807728"/>
                  <a:pt x="892271" y="818081"/>
                  <a:pt x="860171" y="828434"/>
                </a:cubicBezTo>
                <a:cubicBezTo>
                  <a:pt x="858413" y="824852"/>
                  <a:pt x="856231" y="821239"/>
                  <a:pt x="853627" y="817592"/>
                </a:cubicBezTo>
                <a:cubicBezTo>
                  <a:pt x="884165" y="809714"/>
                  <a:pt x="907540" y="800728"/>
                  <a:pt x="923753" y="790636"/>
                </a:cubicBezTo>
                <a:cubicBezTo>
                  <a:pt x="905847" y="775725"/>
                  <a:pt x="892792" y="756452"/>
                  <a:pt x="884588" y="732816"/>
                </a:cubicBezTo>
                <a:lnTo>
                  <a:pt x="882634" y="732816"/>
                </a:lnTo>
                <a:cubicBezTo>
                  <a:pt x="869807" y="765047"/>
                  <a:pt x="851055" y="793859"/>
                  <a:pt x="826377" y="819253"/>
                </a:cubicBezTo>
                <a:cubicBezTo>
                  <a:pt x="823122" y="815737"/>
                  <a:pt x="820257" y="812937"/>
                  <a:pt x="817783" y="810853"/>
                </a:cubicBezTo>
                <a:cubicBezTo>
                  <a:pt x="850339" y="778427"/>
                  <a:pt x="872412" y="739555"/>
                  <a:pt x="884002" y="694237"/>
                </a:cubicBezTo>
                <a:lnTo>
                  <a:pt x="828624" y="694237"/>
                </a:lnTo>
                <a:lnTo>
                  <a:pt x="828624" y="682029"/>
                </a:lnTo>
                <a:cubicBezTo>
                  <a:pt x="833247" y="672392"/>
                  <a:pt x="837967" y="660704"/>
                  <a:pt x="842786" y="646966"/>
                </a:cubicBezTo>
                <a:lnTo>
                  <a:pt x="853627" y="649993"/>
                </a:lnTo>
                <a:cubicBezTo>
                  <a:pt x="848418" y="663406"/>
                  <a:pt x="843665" y="674801"/>
                  <a:pt x="839367" y="684177"/>
                </a:cubicBezTo>
                <a:lnTo>
                  <a:pt x="886834" y="684177"/>
                </a:lnTo>
                <a:cubicBezTo>
                  <a:pt x="890546" y="668290"/>
                  <a:pt x="893411" y="653444"/>
                  <a:pt x="895429" y="639640"/>
                </a:cubicBezTo>
                <a:close/>
                <a:moveTo>
                  <a:pt x="3594469" y="639445"/>
                </a:moveTo>
                <a:lnTo>
                  <a:pt x="3604821" y="639445"/>
                </a:lnTo>
                <a:lnTo>
                  <a:pt x="3604821" y="655756"/>
                </a:lnTo>
                <a:lnTo>
                  <a:pt x="3689891" y="655756"/>
                </a:lnTo>
                <a:lnTo>
                  <a:pt x="3689891" y="665034"/>
                </a:lnTo>
                <a:lnTo>
                  <a:pt x="3604821" y="665034"/>
                </a:lnTo>
                <a:lnTo>
                  <a:pt x="3604821" y="681833"/>
                </a:lnTo>
                <a:lnTo>
                  <a:pt x="3664692" y="681833"/>
                </a:lnTo>
                <a:lnTo>
                  <a:pt x="3664692" y="781260"/>
                </a:lnTo>
                <a:lnTo>
                  <a:pt x="3693407" y="781260"/>
                </a:lnTo>
                <a:lnTo>
                  <a:pt x="3693407" y="790441"/>
                </a:lnTo>
                <a:lnTo>
                  <a:pt x="3506665" y="790441"/>
                </a:lnTo>
                <a:lnTo>
                  <a:pt x="3506665" y="781260"/>
                </a:lnTo>
                <a:lnTo>
                  <a:pt x="3534793" y="781260"/>
                </a:lnTo>
                <a:lnTo>
                  <a:pt x="3534793" y="681833"/>
                </a:lnTo>
                <a:lnTo>
                  <a:pt x="3594469" y="681833"/>
                </a:lnTo>
                <a:lnTo>
                  <a:pt x="3594469" y="665034"/>
                </a:lnTo>
                <a:lnTo>
                  <a:pt x="3510181" y="665034"/>
                </a:lnTo>
                <a:lnTo>
                  <a:pt x="3510181" y="655756"/>
                </a:lnTo>
                <a:lnTo>
                  <a:pt x="3594469" y="655756"/>
                </a:lnTo>
                <a:close/>
                <a:moveTo>
                  <a:pt x="2142469" y="639445"/>
                </a:moveTo>
                <a:lnTo>
                  <a:pt x="2153799" y="639445"/>
                </a:lnTo>
                <a:cubicBezTo>
                  <a:pt x="2153408" y="660216"/>
                  <a:pt x="2152431" y="677601"/>
                  <a:pt x="2150869" y="691600"/>
                </a:cubicBezTo>
                <a:lnTo>
                  <a:pt x="2234277" y="691600"/>
                </a:lnTo>
                <a:cubicBezTo>
                  <a:pt x="2233822" y="722594"/>
                  <a:pt x="2232747" y="753457"/>
                  <a:pt x="2231054" y="784190"/>
                </a:cubicBezTo>
                <a:cubicBezTo>
                  <a:pt x="2230664" y="810821"/>
                  <a:pt x="2218390" y="823843"/>
                  <a:pt x="2194233" y="823257"/>
                </a:cubicBezTo>
                <a:cubicBezTo>
                  <a:pt x="2182904" y="823518"/>
                  <a:pt x="2171379" y="823648"/>
                  <a:pt x="2159659" y="823648"/>
                </a:cubicBezTo>
                <a:cubicBezTo>
                  <a:pt x="2159008" y="819025"/>
                  <a:pt x="2157998" y="814695"/>
                  <a:pt x="2156631" y="810658"/>
                </a:cubicBezTo>
                <a:cubicBezTo>
                  <a:pt x="2163728" y="810984"/>
                  <a:pt x="2175676" y="811179"/>
                  <a:pt x="2192475" y="811244"/>
                </a:cubicBezTo>
                <a:cubicBezTo>
                  <a:pt x="2202503" y="811374"/>
                  <a:pt x="2209339" y="809518"/>
                  <a:pt x="2212986" y="805677"/>
                </a:cubicBezTo>
                <a:cubicBezTo>
                  <a:pt x="2216827" y="802161"/>
                  <a:pt x="2219106" y="795064"/>
                  <a:pt x="2219823" y="784385"/>
                </a:cubicBezTo>
                <a:cubicBezTo>
                  <a:pt x="2221515" y="759773"/>
                  <a:pt x="2222590" y="732393"/>
                  <a:pt x="2223046" y="702246"/>
                </a:cubicBezTo>
                <a:lnTo>
                  <a:pt x="2149404" y="702246"/>
                </a:lnTo>
                <a:cubicBezTo>
                  <a:pt x="2145302" y="756745"/>
                  <a:pt x="2119029" y="799003"/>
                  <a:pt x="2070585" y="829020"/>
                </a:cubicBezTo>
                <a:cubicBezTo>
                  <a:pt x="2068111" y="826024"/>
                  <a:pt x="2065181" y="822899"/>
                  <a:pt x="2061795" y="819643"/>
                </a:cubicBezTo>
                <a:cubicBezTo>
                  <a:pt x="2110108" y="790148"/>
                  <a:pt x="2135730" y="751015"/>
                  <a:pt x="2138660" y="702246"/>
                </a:cubicBezTo>
                <a:lnTo>
                  <a:pt x="2065213" y="702246"/>
                </a:lnTo>
                <a:lnTo>
                  <a:pt x="2065213" y="691600"/>
                </a:lnTo>
                <a:lnTo>
                  <a:pt x="2139832" y="691600"/>
                </a:lnTo>
                <a:cubicBezTo>
                  <a:pt x="2141590" y="676429"/>
                  <a:pt x="2142469" y="659044"/>
                  <a:pt x="2142469" y="639445"/>
                </a:cubicBezTo>
                <a:close/>
                <a:moveTo>
                  <a:pt x="275425" y="639445"/>
                </a:moveTo>
                <a:lnTo>
                  <a:pt x="286266" y="641594"/>
                </a:lnTo>
                <a:cubicBezTo>
                  <a:pt x="282880" y="650775"/>
                  <a:pt x="279397" y="659370"/>
                  <a:pt x="275816" y="667378"/>
                </a:cubicBezTo>
                <a:lnTo>
                  <a:pt x="388525" y="667378"/>
                </a:lnTo>
                <a:lnTo>
                  <a:pt x="388525" y="677438"/>
                </a:lnTo>
                <a:lnTo>
                  <a:pt x="271421" y="677438"/>
                </a:lnTo>
                <a:cubicBezTo>
                  <a:pt x="263477" y="694107"/>
                  <a:pt x="254296" y="709376"/>
                  <a:pt x="243878" y="723245"/>
                </a:cubicBezTo>
                <a:lnTo>
                  <a:pt x="243878" y="827262"/>
                </a:lnTo>
                <a:lnTo>
                  <a:pt x="233037" y="827262"/>
                </a:lnTo>
                <a:lnTo>
                  <a:pt x="233037" y="736235"/>
                </a:lnTo>
                <a:cubicBezTo>
                  <a:pt x="225484" y="744764"/>
                  <a:pt x="216954" y="753294"/>
                  <a:pt x="207448" y="761824"/>
                </a:cubicBezTo>
                <a:cubicBezTo>
                  <a:pt x="205755" y="759284"/>
                  <a:pt x="203281" y="756419"/>
                  <a:pt x="200025" y="753229"/>
                </a:cubicBezTo>
                <a:cubicBezTo>
                  <a:pt x="226851" y="729658"/>
                  <a:pt x="246678" y="704395"/>
                  <a:pt x="259505" y="677438"/>
                </a:cubicBezTo>
                <a:lnTo>
                  <a:pt x="208620" y="677438"/>
                </a:lnTo>
                <a:lnTo>
                  <a:pt x="208620" y="667378"/>
                </a:lnTo>
                <a:lnTo>
                  <a:pt x="264291" y="667378"/>
                </a:lnTo>
                <a:cubicBezTo>
                  <a:pt x="267221" y="660867"/>
                  <a:pt x="270932" y="651556"/>
                  <a:pt x="275425" y="639445"/>
                </a:cubicBezTo>
                <a:close/>
                <a:moveTo>
                  <a:pt x="2975149" y="639152"/>
                </a:moveTo>
                <a:lnTo>
                  <a:pt x="2985306" y="639152"/>
                </a:lnTo>
                <a:lnTo>
                  <a:pt x="2985306" y="657221"/>
                </a:lnTo>
                <a:lnTo>
                  <a:pt x="3073696" y="657221"/>
                </a:lnTo>
                <a:lnTo>
                  <a:pt x="3073696" y="665620"/>
                </a:lnTo>
                <a:lnTo>
                  <a:pt x="2985306" y="665620"/>
                </a:lnTo>
                <a:lnTo>
                  <a:pt x="2985306" y="680173"/>
                </a:lnTo>
                <a:lnTo>
                  <a:pt x="3049572" y="680173"/>
                </a:lnTo>
                <a:lnTo>
                  <a:pt x="3049572" y="714650"/>
                </a:lnTo>
                <a:lnTo>
                  <a:pt x="2985306" y="714650"/>
                </a:lnTo>
                <a:lnTo>
                  <a:pt x="2985306" y="729398"/>
                </a:lnTo>
                <a:lnTo>
                  <a:pt x="3053088" y="729398"/>
                </a:lnTo>
                <a:lnTo>
                  <a:pt x="3053088" y="756061"/>
                </a:lnTo>
                <a:lnTo>
                  <a:pt x="3075161" y="756061"/>
                </a:lnTo>
                <a:lnTo>
                  <a:pt x="3075161" y="764461"/>
                </a:lnTo>
                <a:lnTo>
                  <a:pt x="3053088" y="764461"/>
                </a:lnTo>
                <a:lnTo>
                  <a:pt x="3053088" y="801184"/>
                </a:lnTo>
                <a:lnTo>
                  <a:pt x="3043126" y="801184"/>
                </a:lnTo>
                <a:lnTo>
                  <a:pt x="3043126" y="791222"/>
                </a:lnTo>
                <a:lnTo>
                  <a:pt x="2985306" y="791222"/>
                </a:lnTo>
                <a:lnTo>
                  <a:pt x="2985306" y="801184"/>
                </a:lnTo>
                <a:cubicBezTo>
                  <a:pt x="2986217" y="817202"/>
                  <a:pt x="2978274" y="825080"/>
                  <a:pt x="2961475" y="824820"/>
                </a:cubicBezTo>
                <a:cubicBezTo>
                  <a:pt x="2952880" y="825015"/>
                  <a:pt x="2944481" y="825145"/>
                  <a:pt x="2936276" y="825211"/>
                </a:cubicBezTo>
                <a:cubicBezTo>
                  <a:pt x="2935951" y="821369"/>
                  <a:pt x="2935235" y="817788"/>
                  <a:pt x="2934128" y="814467"/>
                </a:cubicBezTo>
                <a:cubicBezTo>
                  <a:pt x="2938099" y="814793"/>
                  <a:pt x="2946629" y="814988"/>
                  <a:pt x="2959717" y="815053"/>
                </a:cubicBezTo>
                <a:cubicBezTo>
                  <a:pt x="2965903" y="815118"/>
                  <a:pt x="2970005" y="814076"/>
                  <a:pt x="2972023" y="811928"/>
                </a:cubicBezTo>
                <a:cubicBezTo>
                  <a:pt x="2974172" y="809974"/>
                  <a:pt x="2975213" y="806002"/>
                  <a:pt x="2975149" y="800012"/>
                </a:cubicBezTo>
                <a:lnTo>
                  <a:pt x="2975149" y="791222"/>
                </a:lnTo>
                <a:lnTo>
                  <a:pt x="2899260" y="791222"/>
                </a:lnTo>
                <a:lnTo>
                  <a:pt x="2899260" y="782822"/>
                </a:lnTo>
                <a:lnTo>
                  <a:pt x="2975149" y="782822"/>
                </a:lnTo>
                <a:lnTo>
                  <a:pt x="2975149" y="764461"/>
                </a:lnTo>
                <a:lnTo>
                  <a:pt x="2886856" y="764461"/>
                </a:lnTo>
                <a:lnTo>
                  <a:pt x="2886856" y="756061"/>
                </a:lnTo>
                <a:lnTo>
                  <a:pt x="2975149" y="756061"/>
                </a:lnTo>
                <a:lnTo>
                  <a:pt x="2975149" y="737797"/>
                </a:lnTo>
                <a:lnTo>
                  <a:pt x="2899944" y="737797"/>
                </a:lnTo>
                <a:lnTo>
                  <a:pt x="2899944" y="729398"/>
                </a:lnTo>
                <a:lnTo>
                  <a:pt x="2975149" y="729398"/>
                </a:lnTo>
                <a:lnTo>
                  <a:pt x="2975149" y="714650"/>
                </a:lnTo>
                <a:lnTo>
                  <a:pt x="2911469" y="714650"/>
                </a:lnTo>
                <a:lnTo>
                  <a:pt x="2911469" y="680173"/>
                </a:lnTo>
                <a:lnTo>
                  <a:pt x="2975149" y="680173"/>
                </a:lnTo>
                <a:lnTo>
                  <a:pt x="2975149" y="665620"/>
                </a:lnTo>
                <a:lnTo>
                  <a:pt x="2887735" y="665620"/>
                </a:lnTo>
                <a:lnTo>
                  <a:pt x="2887735" y="657221"/>
                </a:lnTo>
                <a:lnTo>
                  <a:pt x="2975149" y="657221"/>
                </a:lnTo>
                <a:close/>
                <a:moveTo>
                  <a:pt x="1120899" y="639152"/>
                </a:moveTo>
                <a:lnTo>
                  <a:pt x="1132131" y="639152"/>
                </a:lnTo>
                <a:lnTo>
                  <a:pt x="1132131" y="681443"/>
                </a:lnTo>
                <a:lnTo>
                  <a:pt x="1207336" y="681443"/>
                </a:lnTo>
                <a:lnTo>
                  <a:pt x="1207336" y="691795"/>
                </a:lnTo>
                <a:lnTo>
                  <a:pt x="1132131" y="691795"/>
                </a:lnTo>
                <a:lnTo>
                  <a:pt x="1132131" y="741411"/>
                </a:lnTo>
                <a:lnTo>
                  <a:pt x="1201768" y="741411"/>
                </a:lnTo>
                <a:lnTo>
                  <a:pt x="1201768" y="751862"/>
                </a:lnTo>
                <a:lnTo>
                  <a:pt x="1132131" y="751862"/>
                </a:lnTo>
                <a:lnTo>
                  <a:pt x="1132131" y="806458"/>
                </a:lnTo>
                <a:lnTo>
                  <a:pt x="1217786" y="806458"/>
                </a:lnTo>
                <a:lnTo>
                  <a:pt x="1217786" y="816811"/>
                </a:lnTo>
                <a:lnTo>
                  <a:pt x="1029286" y="816811"/>
                </a:lnTo>
                <a:lnTo>
                  <a:pt x="1029286" y="806458"/>
                </a:lnTo>
                <a:lnTo>
                  <a:pt x="1120899" y="806458"/>
                </a:lnTo>
                <a:lnTo>
                  <a:pt x="1120899" y="751862"/>
                </a:lnTo>
                <a:lnTo>
                  <a:pt x="1050968" y="751862"/>
                </a:lnTo>
                <a:lnTo>
                  <a:pt x="1050968" y="741411"/>
                </a:lnTo>
                <a:lnTo>
                  <a:pt x="1120899" y="741411"/>
                </a:lnTo>
                <a:lnTo>
                  <a:pt x="1120899" y="691795"/>
                </a:lnTo>
                <a:lnTo>
                  <a:pt x="1064154" y="691795"/>
                </a:lnTo>
                <a:cubicBezTo>
                  <a:pt x="1056601" y="705664"/>
                  <a:pt x="1047713" y="718752"/>
                  <a:pt x="1037490" y="731058"/>
                </a:cubicBezTo>
                <a:cubicBezTo>
                  <a:pt x="1035146" y="728454"/>
                  <a:pt x="1032281" y="725719"/>
                  <a:pt x="1028895" y="722854"/>
                </a:cubicBezTo>
                <a:cubicBezTo>
                  <a:pt x="1046801" y="702474"/>
                  <a:pt x="1061028" y="678057"/>
                  <a:pt x="1071576" y="649603"/>
                </a:cubicBezTo>
                <a:lnTo>
                  <a:pt x="1082515" y="652630"/>
                </a:lnTo>
                <a:cubicBezTo>
                  <a:pt x="1078283" y="662983"/>
                  <a:pt x="1073953" y="672587"/>
                  <a:pt x="1069525" y="681443"/>
                </a:cubicBezTo>
                <a:lnTo>
                  <a:pt x="1120899" y="681443"/>
                </a:lnTo>
                <a:close/>
                <a:moveTo>
                  <a:pt x="521601" y="639152"/>
                </a:moveTo>
                <a:lnTo>
                  <a:pt x="532247" y="642571"/>
                </a:lnTo>
                <a:cubicBezTo>
                  <a:pt x="529707" y="647649"/>
                  <a:pt x="526484" y="653737"/>
                  <a:pt x="522577" y="660835"/>
                </a:cubicBezTo>
                <a:lnTo>
                  <a:pt x="585867" y="660835"/>
                </a:lnTo>
                <a:lnTo>
                  <a:pt x="585867" y="671383"/>
                </a:lnTo>
                <a:cubicBezTo>
                  <a:pt x="575839" y="690526"/>
                  <a:pt x="564412" y="705534"/>
                  <a:pt x="551585" y="716408"/>
                </a:cubicBezTo>
                <a:cubicBezTo>
                  <a:pt x="563956" y="725914"/>
                  <a:pt x="579779" y="733435"/>
                  <a:pt x="599052" y="738969"/>
                </a:cubicBezTo>
                <a:cubicBezTo>
                  <a:pt x="597359" y="741444"/>
                  <a:pt x="595471" y="744732"/>
                  <a:pt x="593387" y="748834"/>
                </a:cubicBezTo>
                <a:cubicBezTo>
                  <a:pt x="572681" y="741346"/>
                  <a:pt x="556078" y="732686"/>
                  <a:pt x="543576" y="722854"/>
                </a:cubicBezTo>
                <a:cubicBezTo>
                  <a:pt x="531205" y="732360"/>
                  <a:pt x="514080" y="741671"/>
                  <a:pt x="492203" y="750787"/>
                </a:cubicBezTo>
                <a:cubicBezTo>
                  <a:pt x="490445" y="747662"/>
                  <a:pt x="488459" y="744602"/>
                  <a:pt x="486245" y="741606"/>
                </a:cubicBezTo>
                <a:cubicBezTo>
                  <a:pt x="506820" y="733858"/>
                  <a:pt x="523424" y="725393"/>
                  <a:pt x="536056" y="716213"/>
                </a:cubicBezTo>
                <a:cubicBezTo>
                  <a:pt x="526093" y="706967"/>
                  <a:pt x="517629" y="695377"/>
                  <a:pt x="510662" y="681443"/>
                </a:cubicBezTo>
                <a:cubicBezTo>
                  <a:pt x="504541" y="690949"/>
                  <a:pt x="499137" y="698730"/>
                  <a:pt x="494449" y="704785"/>
                </a:cubicBezTo>
                <a:cubicBezTo>
                  <a:pt x="493537" y="703744"/>
                  <a:pt x="492072" y="702311"/>
                  <a:pt x="490054" y="700488"/>
                </a:cubicBezTo>
                <a:cubicBezTo>
                  <a:pt x="488556" y="699121"/>
                  <a:pt x="487482" y="698079"/>
                  <a:pt x="486831" y="697363"/>
                </a:cubicBezTo>
                <a:cubicBezTo>
                  <a:pt x="499723" y="681084"/>
                  <a:pt x="511313" y="661681"/>
                  <a:pt x="521601" y="639152"/>
                </a:cubicBezTo>
                <a:close/>
                <a:moveTo>
                  <a:pt x="5067077" y="638957"/>
                </a:moveTo>
                <a:lnTo>
                  <a:pt x="5076648" y="643840"/>
                </a:lnTo>
                <a:cubicBezTo>
                  <a:pt x="5069877" y="651784"/>
                  <a:pt x="5063756" y="658295"/>
                  <a:pt x="5058287" y="663374"/>
                </a:cubicBezTo>
                <a:lnTo>
                  <a:pt x="5134077" y="663374"/>
                </a:lnTo>
                <a:lnTo>
                  <a:pt x="5134077" y="673629"/>
                </a:lnTo>
                <a:cubicBezTo>
                  <a:pt x="5110246" y="702669"/>
                  <a:pt x="5071895" y="723407"/>
                  <a:pt x="5019023" y="735844"/>
                </a:cubicBezTo>
                <a:cubicBezTo>
                  <a:pt x="5017721" y="733370"/>
                  <a:pt x="5015801" y="730212"/>
                  <a:pt x="5013261" y="726370"/>
                </a:cubicBezTo>
                <a:cubicBezTo>
                  <a:pt x="5062031" y="715952"/>
                  <a:pt x="5098103" y="698176"/>
                  <a:pt x="5121478" y="673043"/>
                </a:cubicBezTo>
                <a:lnTo>
                  <a:pt x="5048031" y="673043"/>
                </a:lnTo>
                <a:cubicBezTo>
                  <a:pt x="5045947" y="674801"/>
                  <a:pt x="5043831" y="676592"/>
                  <a:pt x="5041683" y="678415"/>
                </a:cubicBezTo>
                <a:cubicBezTo>
                  <a:pt x="5042529" y="679066"/>
                  <a:pt x="5043767" y="679978"/>
                  <a:pt x="5045394" y="681150"/>
                </a:cubicBezTo>
                <a:cubicBezTo>
                  <a:pt x="5054705" y="688051"/>
                  <a:pt x="5061998" y="693684"/>
                  <a:pt x="5067272" y="698046"/>
                </a:cubicBezTo>
                <a:lnTo>
                  <a:pt x="5058873" y="704981"/>
                </a:lnTo>
                <a:cubicBezTo>
                  <a:pt x="5050994" y="697818"/>
                  <a:pt x="5042855" y="690884"/>
                  <a:pt x="5034455" y="684177"/>
                </a:cubicBezTo>
                <a:cubicBezTo>
                  <a:pt x="5029441" y="688149"/>
                  <a:pt x="5024037" y="692154"/>
                  <a:pt x="5018243" y="696191"/>
                </a:cubicBezTo>
                <a:cubicBezTo>
                  <a:pt x="5016093" y="693651"/>
                  <a:pt x="5013685" y="690982"/>
                  <a:pt x="5011015" y="688182"/>
                </a:cubicBezTo>
                <a:cubicBezTo>
                  <a:pt x="5033218" y="674117"/>
                  <a:pt x="5051905" y="657709"/>
                  <a:pt x="5067077" y="638957"/>
                </a:cubicBezTo>
                <a:close/>
                <a:moveTo>
                  <a:pt x="1516898" y="638957"/>
                </a:moveTo>
                <a:lnTo>
                  <a:pt x="1528130" y="642571"/>
                </a:lnTo>
                <a:cubicBezTo>
                  <a:pt x="1523312" y="652272"/>
                  <a:pt x="1518298" y="661616"/>
                  <a:pt x="1513089" y="670601"/>
                </a:cubicBezTo>
                <a:lnTo>
                  <a:pt x="1621110" y="670601"/>
                </a:lnTo>
                <a:lnTo>
                  <a:pt x="1621110" y="680564"/>
                </a:lnTo>
                <a:lnTo>
                  <a:pt x="1507327" y="680564"/>
                </a:lnTo>
                <a:cubicBezTo>
                  <a:pt x="1497690" y="696842"/>
                  <a:pt x="1486946" y="713315"/>
                  <a:pt x="1475096" y="729984"/>
                </a:cubicBezTo>
                <a:lnTo>
                  <a:pt x="1533111" y="729984"/>
                </a:lnTo>
                <a:lnTo>
                  <a:pt x="1533111" y="692186"/>
                </a:lnTo>
                <a:lnTo>
                  <a:pt x="1543952" y="692186"/>
                </a:lnTo>
                <a:lnTo>
                  <a:pt x="1543952" y="729984"/>
                </a:lnTo>
                <a:lnTo>
                  <a:pt x="1607339" y="729984"/>
                </a:lnTo>
                <a:lnTo>
                  <a:pt x="1607339" y="740044"/>
                </a:lnTo>
                <a:lnTo>
                  <a:pt x="1543952" y="740044"/>
                </a:lnTo>
                <a:lnTo>
                  <a:pt x="1543952" y="777451"/>
                </a:lnTo>
                <a:lnTo>
                  <a:pt x="1626091" y="777451"/>
                </a:lnTo>
                <a:lnTo>
                  <a:pt x="1626091" y="787413"/>
                </a:lnTo>
                <a:lnTo>
                  <a:pt x="1543952" y="787413"/>
                </a:lnTo>
                <a:lnTo>
                  <a:pt x="1543952" y="828629"/>
                </a:lnTo>
                <a:lnTo>
                  <a:pt x="1533111" y="828629"/>
                </a:lnTo>
                <a:lnTo>
                  <a:pt x="1533111" y="787413"/>
                </a:lnTo>
                <a:lnTo>
                  <a:pt x="1439935" y="787413"/>
                </a:lnTo>
                <a:lnTo>
                  <a:pt x="1439935" y="777451"/>
                </a:lnTo>
                <a:lnTo>
                  <a:pt x="1533111" y="777451"/>
                </a:lnTo>
                <a:lnTo>
                  <a:pt x="1533111" y="740044"/>
                </a:lnTo>
                <a:lnTo>
                  <a:pt x="1463083" y="740044"/>
                </a:lnTo>
                <a:lnTo>
                  <a:pt x="1463083" y="728421"/>
                </a:lnTo>
                <a:cubicBezTo>
                  <a:pt x="1474608" y="712403"/>
                  <a:pt x="1485156" y="696451"/>
                  <a:pt x="1494727" y="680564"/>
                </a:cubicBezTo>
                <a:lnTo>
                  <a:pt x="1447553" y="680564"/>
                </a:lnTo>
                <a:lnTo>
                  <a:pt x="1447553" y="670601"/>
                </a:lnTo>
                <a:lnTo>
                  <a:pt x="1500490" y="670601"/>
                </a:lnTo>
                <a:cubicBezTo>
                  <a:pt x="1507131" y="658946"/>
                  <a:pt x="1512601" y="648398"/>
                  <a:pt x="1516898" y="638957"/>
                </a:cubicBezTo>
                <a:close/>
                <a:moveTo>
                  <a:pt x="2088947" y="461316"/>
                </a:moveTo>
                <a:cubicBezTo>
                  <a:pt x="2086798" y="461316"/>
                  <a:pt x="2084780" y="461821"/>
                  <a:pt x="2082891" y="462830"/>
                </a:cubicBezTo>
                <a:cubicBezTo>
                  <a:pt x="2081003" y="463840"/>
                  <a:pt x="2079359" y="465126"/>
                  <a:pt x="2077959" y="466688"/>
                </a:cubicBezTo>
                <a:cubicBezTo>
                  <a:pt x="2076559" y="468251"/>
                  <a:pt x="2075452" y="469993"/>
                  <a:pt x="2074638" y="471914"/>
                </a:cubicBezTo>
                <a:cubicBezTo>
                  <a:pt x="2073825" y="473834"/>
                  <a:pt x="2073418" y="475674"/>
                  <a:pt x="2073418" y="477432"/>
                </a:cubicBezTo>
                <a:cubicBezTo>
                  <a:pt x="2073418" y="479385"/>
                  <a:pt x="2073841" y="481355"/>
                  <a:pt x="2074687" y="483341"/>
                </a:cubicBezTo>
                <a:cubicBezTo>
                  <a:pt x="2075534" y="485327"/>
                  <a:pt x="2076673" y="487101"/>
                  <a:pt x="2078106" y="488664"/>
                </a:cubicBezTo>
                <a:cubicBezTo>
                  <a:pt x="2079538" y="490226"/>
                  <a:pt x="2081215" y="491512"/>
                  <a:pt x="2083136" y="492522"/>
                </a:cubicBezTo>
                <a:cubicBezTo>
                  <a:pt x="2085056" y="493531"/>
                  <a:pt x="2087091" y="494035"/>
                  <a:pt x="2089240" y="494035"/>
                </a:cubicBezTo>
                <a:cubicBezTo>
                  <a:pt x="2091128" y="494035"/>
                  <a:pt x="2093033" y="493645"/>
                  <a:pt x="2094953" y="492863"/>
                </a:cubicBezTo>
                <a:cubicBezTo>
                  <a:pt x="2096874" y="492082"/>
                  <a:pt x="2098600" y="490991"/>
                  <a:pt x="2100130" y="489591"/>
                </a:cubicBezTo>
                <a:cubicBezTo>
                  <a:pt x="2101660" y="488192"/>
                  <a:pt x="2102913" y="486547"/>
                  <a:pt x="2103890" y="484659"/>
                </a:cubicBezTo>
                <a:cubicBezTo>
                  <a:pt x="2104867" y="482771"/>
                  <a:pt x="2105355" y="480720"/>
                  <a:pt x="2105355" y="478506"/>
                </a:cubicBezTo>
                <a:cubicBezTo>
                  <a:pt x="2105355" y="475837"/>
                  <a:pt x="2104899" y="473427"/>
                  <a:pt x="2103988" y="471279"/>
                </a:cubicBezTo>
                <a:cubicBezTo>
                  <a:pt x="2103076" y="469130"/>
                  <a:pt x="2101855" y="467323"/>
                  <a:pt x="2100325" y="465858"/>
                </a:cubicBezTo>
                <a:cubicBezTo>
                  <a:pt x="2098795" y="464393"/>
                  <a:pt x="2097037" y="463270"/>
                  <a:pt x="2095051" y="462489"/>
                </a:cubicBezTo>
                <a:cubicBezTo>
                  <a:pt x="2093065" y="461707"/>
                  <a:pt x="2091030" y="461316"/>
                  <a:pt x="2088947" y="461316"/>
                </a:cubicBezTo>
                <a:close/>
                <a:moveTo>
                  <a:pt x="1353108" y="459949"/>
                </a:moveTo>
                <a:cubicBezTo>
                  <a:pt x="1358187" y="471214"/>
                  <a:pt x="1362777" y="481892"/>
                  <a:pt x="1366879" y="491984"/>
                </a:cubicBezTo>
                <a:lnTo>
                  <a:pt x="1357698" y="495598"/>
                </a:lnTo>
                <a:cubicBezTo>
                  <a:pt x="1353141" y="483292"/>
                  <a:pt x="1348680" y="472483"/>
                  <a:pt x="1344318" y="463172"/>
                </a:cubicBezTo>
                <a:close/>
                <a:moveTo>
                  <a:pt x="1382506" y="459363"/>
                </a:moveTo>
                <a:cubicBezTo>
                  <a:pt x="1388366" y="467958"/>
                  <a:pt x="1394682" y="478376"/>
                  <a:pt x="1401454" y="490617"/>
                </a:cubicBezTo>
                <a:lnTo>
                  <a:pt x="1393054" y="495598"/>
                </a:lnTo>
                <a:cubicBezTo>
                  <a:pt x="1386934" y="483943"/>
                  <a:pt x="1380748" y="473265"/>
                  <a:pt x="1374497" y="463563"/>
                </a:cubicBezTo>
                <a:close/>
                <a:moveTo>
                  <a:pt x="1290307" y="458972"/>
                </a:moveTo>
                <a:lnTo>
                  <a:pt x="1298902" y="463758"/>
                </a:lnTo>
                <a:cubicBezTo>
                  <a:pt x="1290047" y="477171"/>
                  <a:pt x="1281778" y="488371"/>
                  <a:pt x="1274094" y="497356"/>
                </a:cubicBezTo>
                <a:cubicBezTo>
                  <a:pt x="1272466" y="495663"/>
                  <a:pt x="1269667" y="493677"/>
                  <a:pt x="1265695" y="491398"/>
                </a:cubicBezTo>
                <a:cubicBezTo>
                  <a:pt x="1275462" y="480655"/>
                  <a:pt x="1283666" y="469846"/>
                  <a:pt x="1290307" y="458972"/>
                </a:cubicBezTo>
                <a:close/>
                <a:moveTo>
                  <a:pt x="1072553" y="457605"/>
                </a:moveTo>
                <a:cubicBezTo>
                  <a:pt x="1074376" y="460926"/>
                  <a:pt x="1076362" y="463921"/>
                  <a:pt x="1078511" y="466591"/>
                </a:cubicBezTo>
                <a:cubicBezTo>
                  <a:pt x="1063861" y="478701"/>
                  <a:pt x="1050057" y="490487"/>
                  <a:pt x="1037099" y="501947"/>
                </a:cubicBezTo>
                <a:lnTo>
                  <a:pt x="1029774" y="492961"/>
                </a:lnTo>
                <a:cubicBezTo>
                  <a:pt x="1046052" y="480590"/>
                  <a:pt x="1060312" y="468804"/>
                  <a:pt x="1072553" y="457605"/>
                </a:cubicBezTo>
                <a:close/>
                <a:moveTo>
                  <a:pt x="5194436" y="456042"/>
                </a:moveTo>
                <a:lnTo>
                  <a:pt x="5205179" y="456042"/>
                </a:lnTo>
                <a:lnTo>
                  <a:pt x="5186818" y="506146"/>
                </a:lnTo>
                <a:lnTo>
                  <a:pt x="5178614" y="506146"/>
                </a:lnTo>
                <a:close/>
                <a:moveTo>
                  <a:pt x="2089240" y="452233"/>
                </a:moveTo>
                <a:cubicBezTo>
                  <a:pt x="2092626" y="452233"/>
                  <a:pt x="2095832" y="452901"/>
                  <a:pt x="2098860" y="454236"/>
                </a:cubicBezTo>
                <a:cubicBezTo>
                  <a:pt x="2101888" y="455570"/>
                  <a:pt x="2104557" y="457377"/>
                  <a:pt x="2106869" y="459656"/>
                </a:cubicBezTo>
                <a:cubicBezTo>
                  <a:pt x="2109180" y="461935"/>
                  <a:pt x="2111020" y="464637"/>
                  <a:pt x="2112387" y="467763"/>
                </a:cubicBezTo>
                <a:cubicBezTo>
                  <a:pt x="2113755" y="470888"/>
                  <a:pt x="2114438" y="474209"/>
                  <a:pt x="2114438" y="477725"/>
                </a:cubicBezTo>
                <a:cubicBezTo>
                  <a:pt x="2114438" y="480980"/>
                  <a:pt x="2113820" y="484138"/>
                  <a:pt x="2112583" y="487199"/>
                </a:cubicBezTo>
                <a:cubicBezTo>
                  <a:pt x="2111345" y="490259"/>
                  <a:pt x="2109604" y="492961"/>
                  <a:pt x="2107357" y="495305"/>
                </a:cubicBezTo>
                <a:cubicBezTo>
                  <a:pt x="2105111" y="497649"/>
                  <a:pt x="2102458" y="499537"/>
                  <a:pt x="2099397" y="500970"/>
                </a:cubicBezTo>
                <a:cubicBezTo>
                  <a:pt x="2096337" y="502402"/>
                  <a:pt x="2093016" y="503119"/>
                  <a:pt x="2089435" y="503119"/>
                </a:cubicBezTo>
                <a:cubicBezTo>
                  <a:pt x="2085919" y="503119"/>
                  <a:pt x="2082647" y="502451"/>
                  <a:pt x="2079620" y="501116"/>
                </a:cubicBezTo>
                <a:cubicBezTo>
                  <a:pt x="2076592" y="499782"/>
                  <a:pt x="2073938" y="497958"/>
                  <a:pt x="2071660" y="495647"/>
                </a:cubicBezTo>
                <a:cubicBezTo>
                  <a:pt x="2069381" y="493335"/>
                  <a:pt x="2067590" y="490633"/>
                  <a:pt x="2066288" y="487540"/>
                </a:cubicBezTo>
                <a:cubicBezTo>
                  <a:pt x="2064986" y="484448"/>
                  <a:pt x="2064334" y="481143"/>
                  <a:pt x="2064334" y="477627"/>
                </a:cubicBezTo>
                <a:cubicBezTo>
                  <a:pt x="2064334" y="474176"/>
                  <a:pt x="2064986" y="470921"/>
                  <a:pt x="2066288" y="467860"/>
                </a:cubicBezTo>
                <a:cubicBezTo>
                  <a:pt x="2067590" y="464800"/>
                  <a:pt x="2069364" y="462114"/>
                  <a:pt x="2071611" y="459803"/>
                </a:cubicBezTo>
                <a:cubicBezTo>
                  <a:pt x="2073857" y="457491"/>
                  <a:pt x="2076494" y="455652"/>
                  <a:pt x="2079522" y="454284"/>
                </a:cubicBezTo>
                <a:cubicBezTo>
                  <a:pt x="2082550" y="452917"/>
                  <a:pt x="2085789" y="452233"/>
                  <a:pt x="2089240" y="452233"/>
                </a:cubicBezTo>
                <a:close/>
                <a:moveTo>
                  <a:pt x="1322733" y="446959"/>
                </a:moveTo>
                <a:lnTo>
                  <a:pt x="1332695" y="446959"/>
                </a:lnTo>
                <a:lnTo>
                  <a:pt x="1332695" y="482218"/>
                </a:lnTo>
                <a:cubicBezTo>
                  <a:pt x="1332760" y="489836"/>
                  <a:pt x="1331295" y="495012"/>
                  <a:pt x="1328300" y="497747"/>
                </a:cubicBezTo>
                <a:cubicBezTo>
                  <a:pt x="1325435" y="500677"/>
                  <a:pt x="1319836" y="502370"/>
                  <a:pt x="1311501" y="502826"/>
                </a:cubicBezTo>
                <a:cubicBezTo>
                  <a:pt x="1309287" y="502956"/>
                  <a:pt x="1305348" y="503021"/>
                  <a:pt x="1299683" y="503021"/>
                </a:cubicBezTo>
                <a:cubicBezTo>
                  <a:pt x="1298707" y="497747"/>
                  <a:pt x="1297763" y="494198"/>
                  <a:pt x="1296851" y="492375"/>
                </a:cubicBezTo>
                <a:cubicBezTo>
                  <a:pt x="1300497" y="492766"/>
                  <a:pt x="1304697" y="492961"/>
                  <a:pt x="1309450" y="492961"/>
                </a:cubicBezTo>
                <a:cubicBezTo>
                  <a:pt x="1314724" y="493026"/>
                  <a:pt x="1318240" y="492180"/>
                  <a:pt x="1319998" y="490422"/>
                </a:cubicBezTo>
                <a:cubicBezTo>
                  <a:pt x="1321887" y="488729"/>
                  <a:pt x="1322798" y="485375"/>
                  <a:pt x="1322733" y="480362"/>
                </a:cubicBezTo>
                <a:close/>
                <a:moveTo>
                  <a:pt x="3963414" y="440806"/>
                </a:moveTo>
                <a:cubicBezTo>
                  <a:pt x="3963153" y="443736"/>
                  <a:pt x="3963023" y="447187"/>
                  <a:pt x="3963023" y="451159"/>
                </a:cubicBezTo>
                <a:cubicBezTo>
                  <a:pt x="3948307" y="453177"/>
                  <a:pt x="3932778" y="455717"/>
                  <a:pt x="3916435" y="458777"/>
                </a:cubicBezTo>
                <a:lnTo>
                  <a:pt x="3914579" y="448327"/>
                </a:lnTo>
                <a:cubicBezTo>
                  <a:pt x="3928904" y="446373"/>
                  <a:pt x="3945182" y="443866"/>
                  <a:pt x="3963414" y="440806"/>
                </a:cubicBezTo>
                <a:close/>
                <a:moveTo>
                  <a:pt x="5042464" y="440122"/>
                </a:moveTo>
                <a:lnTo>
                  <a:pt x="5052427" y="440122"/>
                </a:lnTo>
                <a:lnTo>
                  <a:pt x="5052427" y="453601"/>
                </a:lnTo>
                <a:lnTo>
                  <a:pt x="5126069" y="453601"/>
                </a:lnTo>
                <a:lnTo>
                  <a:pt x="5126069" y="462195"/>
                </a:lnTo>
                <a:lnTo>
                  <a:pt x="5052427" y="462195"/>
                </a:lnTo>
                <a:lnTo>
                  <a:pt x="5052427" y="485538"/>
                </a:lnTo>
                <a:lnTo>
                  <a:pt x="5141011" y="485538"/>
                </a:lnTo>
                <a:lnTo>
                  <a:pt x="5141011" y="494426"/>
                </a:lnTo>
                <a:lnTo>
                  <a:pt x="4953781" y="494426"/>
                </a:lnTo>
                <a:lnTo>
                  <a:pt x="4953781" y="485538"/>
                </a:lnTo>
                <a:lnTo>
                  <a:pt x="5042464" y="485538"/>
                </a:lnTo>
                <a:lnTo>
                  <a:pt x="5042464" y="462195"/>
                </a:lnTo>
                <a:lnTo>
                  <a:pt x="4969017" y="462195"/>
                </a:lnTo>
                <a:lnTo>
                  <a:pt x="4969017" y="453601"/>
                </a:lnTo>
                <a:lnTo>
                  <a:pt x="5042464" y="453601"/>
                </a:lnTo>
                <a:close/>
                <a:moveTo>
                  <a:pt x="3362846" y="429770"/>
                </a:moveTo>
                <a:lnTo>
                  <a:pt x="3362846" y="479971"/>
                </a:lnTo>
                <a:lnTo>
                  <a:pt x="3454263" y="479971"/>
                </a:lnTo>
                <a:lnTo>
                  <a:pt x="3454263" y="429770"/>
                </a:lnTo>
                <a:close/>
                <a:moveTo>
                  <a:pt x="2893107" y="425570"/>
                </a:moveTo>
                <a:lnTo>
                  <a:pt x="3068129" y="425570"/>
                </a:lnTo>
                <a:lnTo>
                  <a:pt x="3068129" y="435923"/>
                </a:lnTo>
                <a:lnTo>
                  <a:pt x="2976321" y="435923"/>
                </a:lnTo>
                <a:cubicBezTo>
                  <a:pt x="2962321" y="452787"/>
                  <a:pt x="2946727" y="469195"/>
                  <a:pt x="2929537" y="485148"/>
                </a:cubicBezTo>
                <a:cubicBezTo>
                  <a:pt x="2950894" y="484106"/>
                  <a:pt x="2982636" y="482706"/>
                  <a:pt x="3024764" y="480948"/>
                </a:cubicBezTo>
                <a:cubicBezTo>
                  <a:pt x="3023071" y="479385"/>
                  <a:pt x="3020499" y="476911"/>
                  <a:pt x="3017048" y="473525"/>
                </a:cubicBezTo>
                <a:cubicBezTo>
                  <a:pt x="3010537" y="467079"/>
                  <a:pt x="3005361" y="462033"/>
                  <a:pt x="3001519" y="458386"/>
                </a:cubicBezTo>
                <a:lnTo>
                  <a:pt x="3010309" y="451940"/>
                </a:lnTo>
                <a:cubicBezTo>
                  <a:pt x="3025871" y="466591"/>
                  <a:pt x="3041335" y="481534"/>
                  <a:pt x="3056701" y="496770"/>
                </a:cubicBezTo>
                <a:lnTo>
                  <a:pt x="3047130" y="504193"/>
                </a:lnTo>
                <a:cubicBezTo>
                  <a:pt x="3041531" y="498333"/>
                  <a:pt x="3037265" y="493808"/>
                  <a:pt x="3034335" y="490617"/>
                </a:cubicBezTo>
                <a:cubicBezTo>
                  <a:pt x="2994487" y="491724"/>
                  <a:pt x="2960401" y="493384"/>
                  <a:pt x="2932077" y="495598"/>
                </a:cubicBezTo>
                <a:cubicBezTo>
                  <a:pt x="2925500" y="496054"/>
                  <a:pt x="2920096" y="496770"/>
                  <a:pt x="2915864" y="497747"/>
                </a:cubicBezTo>
                <a:lnTo>
                  <a:pt x="2908734" y="486222"/>
                </a:lnTo>
                <a:cubicBezTo>
                  <a:pt x="2913422" y="483878"/>
                  <a:pt x="2918077" y="480850"/>
                  <a:pt x="2922701" y="477139"/>
                </a:cubicBezTo>
                <a:cubicBezTo>
                  <a:pt x="2935007" y="466525"/>
                  <a:pt x="2947801" y="452787"/>
                  <a:pt x="2961084" y="435923"/>
                </a:cubicBezTo>
                <a:lnTo>
                  <a:pt x="2893107" y="435923"/>
                </a:lnTo>
                <a:close/>
                <a:moveTo>
                  <a:pt x="1456734" y="420589"/>
                </a:moveTo>
                <a:lnTo>
                  <a:pt x="1456734" y="474795"/>
                </a:lnTo>
                <a:lnTo>
                  <a:pt x="1506545" y="474795"/>
                </a:lnTo>
                <a:lnTo>
                  <a:pt x="1506545" y="420589"/>
                </a:lnTo>
                <a:close/>
                <a:moveTo>
                  <a:pt x="18459" y="420589"/>
                </a:moveTo>
                <a:lnTo>
                  <a:pt x="18459" y="474795"/>
                </a:lnTo>
                <a:lnTo>
                  <a:pt x="68270" y="474795"/>
                </a:lnTo>
                <a:lnTo>
                  <a:pt x="68270" y="420589"/>
                </a:lnTo>
                <a:close/>
                <a:moveTo>
                  <a:pt x="3352102" y="419612"/>
                </a:moveTo>
                <a:lnTo>
                  <a:pt x="3465105" y="419612"/>
                </a:lnTo>
                <a:lnTo>
                  <a:pt x="3465105" y="502533"/>
                </a:lnTo>
                <a:lnTo>
                  <a:pt x="3454263" y="502533"/>
                </a:lnTo>
                <a:lnTo>
                  <a:pt x="3454263" y="490129"/>
                </a:lnTo>
                <a:lnTo>
                  <a:pt x="3362846" y="490129"/>
                </a:lnTo>
                <a:lnTo>
                  <a:pt x="3362846" y="502826"/>
                </a:lnTo>
                <a:lnTo>
                  <a:pt x="3352102" y="502826"/>
                </a:lnTo>
                <a:close/>
                <a:moveTo>
                  <a:pt x="1047745" y="418342"/>
                </a:moveTo>
                <a:cubicBezTo>
                  <a:pt x="1055949" y="424788"/>
                  <a:pt x="1064805" y="432114"/>
                  <a:pt x="1074311" y="440318"/>
                </a:cubicBezTo>
                <a:lnTo>
                  <a:pt x="1066498" y="448131"/>
                </a:lnTo>
                <a:cubicBezTo>
                  <a:pt x="1058684" y="440774"/>
                  <a:pt x="1050024" y="433253"/>
                  <a:pt x="1040518" y="425570"/>
                </a:cubicBezTo>
                <a:close/>
                <a:moveTo>
                  <a:pt x="412798" y="414143"/>
                </a:moveTo>
                <a:lnTo>
                  <a:pt x="596610" y="414143"/>
                </a:lnTo>
                <a:lnTo>
                  <a:pt x="596610" y="423323"/>
                </a:lnTo>
                <a:lnTo>
                  <a:pt x="513006" y="423323"/>
                </a:lnTo>
                <a:lnTo>
                  <a:pt x="513006" y="448327"/>
                </a:lnTo>
                <a:lnTo>
                  <a:pt x="582839" y="448327"/>
                </a:lnTo>
                <a:lnTo>
                  <a:pt x="582839" y="457605"/>
                </a:lnTo>
                <a:lnTo>
                  <a:pt x="513006" y="457605"/>
                </a:lnTo>
                <a:lnTo>
                  <a:pt x="513006" y="485148"/>
                </a:lnTo>
                <a:cubicBezTo>
                  <a:pt x="513332" y="485148"/>
                  <a:pt x="513852" y="485180"/>
                  <a:pt x="514569" y="485245"/>
                </a:cubicBezTo>
                <a:cubicBezTo>
                  <a:pt x="515220" y="485310"/>
                  <a:pt x="515708" y="485343"/>
                  <a:pt x="516034" y="485343"/>
                </a:cubicBezTo>
                <a:cubicBezTo>
                  <a:pt x="525996" y="485668"/>
                  <a:pt x="537390" y="485864"/>
                  <a:pt x="550218" y="485929"/>
                </a:cubicBezTo>
                <a:cubicBezTo>
                  <a:pt x="561091" y="485994"/>
                  <a:pt x="577239" y="485929"/>
                  <a:pt x="598661" y="485734"/>
                </a:cubicBezTo>
                <a:cubicBezTo>
                  <a:pt x="597359" y="488664"/>
                  <a:pt x="596285" y="492277"/>
                  <a:pt x="595438" y="496575"/>
                </a:cubicBezTo>
                <a:cubicBezTo>
                  <a:pt x="562426" y="496575"/>
                  <a:pt x="535958" y="496314"/>
                  <a:pt x="516034" y="495793"/>
                </a:cubicBezTo>
                <a:cubicBezTo>
                  <a:pt x="484975" y="495859"/>
                  <a:pt x="463032" y="484236"/>
                  <a:pt x="450205" y="460926"/>
                </a:cubicBezTo>
                <a:cubicBezTo>
                  <a:pt x="444736" y="476618"/>
                  <a:pt x="433341" y="491236"/>
                  <a:pt x="416021" y="504779"/>
                </a:cubicBezTo>
                <a:cubicBezTo>
                  <a:pt x="413547" y="501914"/>
                  <a:pt x="411073" y="499310"/>
                  <a:pt x="408598" y="496965"/>
                </a:cubicBezTo>
                <a:cubicBezTo>
                  <a:pt x="430867" y="481143"/>
                  <a:pt x="443857" y="459265"/>
                  <a:pt x="447568" y="431332"/>
                </a:cubicBezTo>
                <a:lnTo>
                  <a:pt x="458019" y="433383"/>
                </a:lnTo>
                <a:cubicBezTo>
                  <a:pt x="456716" y="439309"/>
                  <a:pt x="455382" y="444778"/>
                  <a:pt x="454014" y="449792"/>
                </a:cubicBezTo>
                <a:cubicBezTo>
                  <a:pt x="464823" y="470888"/>
                  <a:pt x="480971" y="482413"/>
                  <a:pt x="502458" y="484366"/>
                </a:cubicBezTo>
                <a:lnTo>
                  <a:pt x="502458" y="423323"/>
                </a:lnTo>
                <a:lnTo>
                  <a:pt x="412798" y="423323"/>
                </a:lnTo>
                <a:close/>
                <a:moveTo>
                  <a:pt x="2514981" y="412189"/>
                </a:moveTo>
                <a:lnTo>
                  <a:pt x="2514981" y="478018"/>
                </a:lnTo>
                <a:lnTo>
                  <a:pt x="2627105" y="478018"/>
                </a:lnTo>
                <a:lnTo>
                  <a:pt x="2627105" y="412189"/>
                </a:lnTo>
                <a:close/>
                <a:moveTo>
                  <a:pt x="1115527" y="411603"/>
                </a:moveTo>
                <a:lnTo>
                  <a:pt x="1125782" y="414338"/>
                </a:lnTo>
                <a:cubicBezTo>
                  <a:pt x="1125587" y="414729"/>
                  <a:pt x="1125294" y="415347"/>
                  <a:pt x="1124903" y="416194"/>
                </a:cubicBezTo>
                <a:cubicBezTo>
                  <a:pt x="1122103" y="421989"/>
                  <a:pt x="1119922" y="426253"/>
                  <a:pt x="1118360" y="428988"/>
                </a:cubicBezTo>
                <a:lnTo>
                  <a:pt x="1205578" y="428988"/>
                </a:lnTo>
                <a:lnTo>
                  <a:pt x="1205578" y="438560"/>
                </a:lnTo>
                <a:lnTo>
                  <a:pt x="1193174" y="461805"/>
                </a:lnTo>
                <a:cubicBezTo>
                  <a:pt x="1190309" y="460307"/>
                  <a:pt x="1186955" y="458907"/>
                  <a:pt x="1183114" y="457605"/>
                </a:cubicBezTo>
                <a:lnTo>
                  <a:pt x="1194736" y="437778"/>
                </a:lnTo>
                <a:lnTo>
                  <a:pt x="1151372" y="437778"/>
                </a:lnTo>
                <a:cubicBezTo>
                  <a:pt x="1150981" y="440318"/>
                  <a:pt x="1150558" y="442792"/>
                  <a:pt x="1150102" y="445201"/>
                </a:cubicBezTo>
                <a:cubicBezTo>
                  <a:pt x="1158501" y="470269"/>
                  <a:pt x="1180705" y="485864"/>
                  <a:pt x="1216712" y="491984"/>
                </a:cubicBezTo>
                <a:cubicBezTo>
                  <a:pt x="1214758" y="495240"/>
                  <a:pt x="1212968" y="498626"/>
                  <a:pt x="1211340" y="502142"/>
                </a:cubicBezTo>
                <a:cubicBezTo>
                  <a:pt x="1176114" y="493808"/>
                  <a:pt x="1154530" y="479353"/>
                  <a:pt x="1146586" y="458777"/>
                </a:cubicBezTo>
                <a:cubicBezTo>
                  <a:pt x="1139879" y="479743"/>
                  <a:pt x="1117122" y="494947"/>
                  <a:pt x="1078316" y="504388"/>
                </a:cubicBezTo>
                <a:cubicBezTo>
                  <a:pt x="1076753" y="501133"/>
                  <a:pt x="1074767" y="497812"/>
                  <a:pt x="1072358" y="494426"/>
                </a:cubicBezTo>
                <a:cubicBezTo>
                  <a:pt x="1118392" y="485571"/>
                  <a:pt x="1141181" y="466688"/>
                  <a:pt x="1140726" y="437778"/>
                </a:cubicBezTo>
                <a:lnTo>
                  <a:pt x="1113183" y="437778"/>
                </a:lnTo>
                <a:cubicBezTo>
                  <a:pt x="1107584" y="446699"/>
                  <a:pt x="1101495" y="454903"/>
                  <a:pt x="1094919" y="462391"/>
                </a:cubicBezTo>
                <a:cubicBezTo>
                  <a:pt x="1092510" y="460372"/>
                  <a:pt x="1089385" y="458289"/>
                  <a:pt x="1085543" y="456140"/>
                </a:cubicBezTo>
                <a:cubicBezTo>
                  <a:pt x="1098500" y="442987"/>
                  <a:pt x="1108495" y="428142"/>
                  <a:pt x="1115527" y="411603"/>
                </a:cubicBezTo>
                <a:close/>
                <a:moveTo>
                  <a:pt x="4782322" y="396172"/>
                </a:moveTo>
                <a:lnTo>
                  <a:pt x="4792870" y="396172"/>
                </a:lnTo>
                <a:cubicBezTo>
                  <a:pt x="4792870" y="401511"/>
                  <a:pt x="4792740" y="408250"/>
                  <a:pt x="4792479" y="416389"/>
                </a:cubicBezTo>
                <a:lnTo>
                  <a:pt x="4843071" y="416389"/>
                </a:lnTo>
                <a:cubicBezTo>
                  <a:pt x="4842746" y="434751"/>
                  <a:pt x="4842030" y="452950"/>
                  <a:pt x="4840923" y="470986"/>
                </a:cubicBezTo>
                <a:cubicBezTo>
                  <a:pt x="4840467" y="490324"/>
                  <a:pt x="4830928" y="499798"/>
                  <a:pt x="4812306" y="499407"/>
                </a:cubicBezTo>
                <a:cubicBezTo>
                  <a:pt x="4808855" y="499472"/>
                  <a:pt x="4805339" y="499537"/>
                  <a:pt x="4801758" y="499603"/>
                </a:cubicBezTo>
                <a:cubicBezTo>
                  <a:pt x="4800000" y="499603"/>
                  <a:pt x="4798144" y="499603"/>
                  <a:pt x="4796191" y="499603"/>
                </a:cubicBezTo>
                <a:cubicBezTo>
                  <a:pt x="4794433" y="499603"/>
                  <a:pt x="4791991" y="499603"/>
                  <a:pt x="4788865" y="499603"/>
                </a:cubicBezTo>
                <a:cubicBezTo>
                  <a:pt x="4788410" y="495175"/>
                  <a:pt x="4787759" y="491301"/>
                  <a:pt x="4786912" y="487980"/>
                </a:cubicBezTo>
                <a:cubicBezTo>
                  <a:pt x="4793033" y="488501"/>
                  <a:pt x="4800683" y="488761"/>
                  <a:pt x="4809865" y="488761"/>
                </a:cubicBezTo>
                <a:cubicBezTo>
                  <a:pt x="4823213" y="489673"/>
                  <a:pt x="4830017" y="483292"/>
                  <a:pt x="4830277" y="469618"/>
                </a:cubicBezTo>
                <a:cubicBezTo>
                  <a:pt x="4831319" y="453405"/>
                  <a:pt x="4831937" y="438853"/>
                  <a:pt x="4832133" y="425960"/>
                </a:cubicBezTo>
                <a:lnTo>
                  <a:pt x="4791893" y="425960"/>
                </a:lnTo>
                <a:cubicBezTo>
                  <a:pt x="4791633" y="458972"/>
                  <a:pt x="4778089" y="484985"/>
                  <a:pt x="4751263" y="503998"/>
                </a:cubicBezTo>
                <a:cubicBezTo>
                  <a:pt x="4748659" y="501133"/>
                  <a:pt x="4745729" y="498528"/>
                  <a:pt x="4742473" y="496184"/>
                </a:cubicBezTo>
                <a:cubicBezTo>
                  <a:pt x="4768453" y="478604"/>
                  <a:pt x="4781377" y="455196"/>
                  <a:pt x="4781247" y="425960"/>
                </a:cubicBezTo>
                <a:lnTo>
                  <a:pt x="4749505" y="425960"/>
                </a:lnTo>
                <a:lnTo>
                  <a:pt x="4749505" y="416389"/>
                </a:lnTo>
                <a:lnTo>
                  <a:pt x="4781931" y="416389"/>
                </a:lnTo>
                <a:cubicBezTo>
                  <a:pt x="4782191" y="410334"/>
                  <a:pt x="4782322" y="403594"/>
                  <a:pt x="4782322" y="396172"/>
                </a:cubicBezTo>
                <a:close/>
                <a:moveTo>
                  <a:pt x="1550691" y="394316"/>
                </a:moveTo>
                <a:cubicBezTo>
                  <a:pt x="1559742" y="405450"/>
                  <a:pt x="1570290" y="419124"/>
                  <a:pt x="1582336" y="435337"/>
                </a:cubicBezTo>
                <a:lnTo>
                  <a:pt x="1573546" y="441978"/>
                </a:lnTo>
                <a:cubicBezTo>
                  <a:pt x="1562802" y="426546"/>
                  <a:pt x="1552514" y="412547"/>
                  <a:pt x="1542683" y="399981"/>
                </a:cubicBezTo>
                <a:close/>
                <a:moveTo>
                  <a:pt x="112416" y="394316"/>
                </a:moveTo>
                <a:cubicBezTo>
                  <a:pt x="121467" y="405450"/>
                  <a:pt x="132015" y="419124"/>
                  <a:pt x="144061" y="435337"/>
                </a:cubicBezTo>
                <a:lnTo>
                  <a:pt x="135271" y="441978"/>
                </a:lnTo>
                <a:cubicBezTo>
                  <a:pt x="124527" y="426546"/>
                  <a:pt x="114240" y="412547"/>
                  <a:pt x="104408" y="399981"/>
                </a:cubicBezTo>
                <a:close/>
                <a:moveTo>
                  <a:pt x="1750670" y="392558"/>
                </a:moveTo>
                <a:cubicBezTo>
                  <a:pt x="1758939" y="404799"/>
                  <a:pt x="1767404" y="418538"/>
                  <a:pt x="1776064" y="433774"/>
                </a:cubicBezTo>
                <a:lnTo>
                  <a:pt x="1765906" y="439146"/>
                </a:lnTo>
                <a:cubicBezTo>
                  <a:pt x="1759525" y="427100"/>
                  <a:pt x="1751516" y="413101"/>
                  <a:pt x="1741880" y="397148"/>
                </a:cubicBezTo>
                <a:close/>
                <a:moveTo>
                  <a:pt x="1276048" y="388553"/>
                </a:moveTo>
                <a:lnTo>
                  <a:pt x="1276048" y="403594"/>
                </a:lnTo>
                <a:lnTo>
                  <a:pt x="1389929" y="403594"/>
                </a:lnTo>
                <a:lnTo>
                  <a:pt x="1389929" y="388553"/>
                </a:lnTo>
                <a:close/>
                <a:moveTo>
                  <a:pt x="712008" y="387967"/>
                </a:moveTo>
                <a:cubicBezTo>
                  <a:pt x="715980" y="394479"/>
                  <a:pt x="720179" y="401804"/>
                  <a:pt x="724607" y="409943"/>
                </a:cubicBezTo>
                <a:lnTo>
                  <a:pt x="715328" y="414338"/>
                </a:lnTo>
                <a:lnTo>
                  <a:pt x="807137" y="414338"/>
                </a:lnTo>
                <a:lnTo>
                  <a:pt x="807137" y="423812"/>
                </a:lnTo>
                <a:lnTo>
                  <a:pt x="682805" y="423812"/>
                </a:lnTo>
                <a:cubicBezTo>
                  <a:pt x="682609" y="431690"/>
                  <a:pt x="682121" y="438755"/>
                  <a:pt x="681340" y="445006"/>
                </a:cubicBezTo>
                <a:lnTo>
                  <a:pt x="774613" y="445006"/>
                </a:lnTo>
                <a:cubicBezTo>
                  <a:pt x="774548" y="445722"/>
                  <a:pt x="774483" y="446894"/>
                  <a:pt x="774418" y="448522"/>
                </a:cubicBezTo>
                <a:cubicBezTo>
                  <a:pt x="773376" y="463954"/>
                  <a:pt x="772627" y="473427"/>
                  <a:pt x="772171" y="476943"/>
                </a:cubicBezTo>
                <a:cubicBezTo>
                  <a:pt x="771130" y="485994"/>
                  <a:pt x="768330" y="492115"/>
                  <a:pt x="763772" y="495305"/>
                </a:cubicBezTo>
                <a:cubicBezTo>
                  <a:pt x="759409" y="498756"/>
                  <a:pt x="751466" y="500644"/>
                  <a:pt x="739941" y="500970"/>
                </a:cubicBezTo>
                <a:cubicBezTo>
                  <a:pt x="728546" y="501230"/>
                  <a:pt x="720277" y="501361"/>
                  <a:pt x="715133" y="501361"/>
                </a:cubicBezTo>
                <a:cubicBezTo>
                  <a:pt x="715003" y="498300"/>
                  <a:pt x="714287" y="494719"/>
                  <a:pt x="712984" y="490617"/>
                </a:cubicBezTo>
                <a:cubicBezTo>
                  <a:pt x="720472" y="491008"/>
                  <a:pt x="729393" y="491203"/>
                  <a:pt x="739746" y="491203"/>
                </a:cubicBezTo>
                <a:cubicBezTo>
                  <a:pt x="754266" y="491919"/>
                  <a:pt x="761623" y="486906"/>
                  <a:pt x="761819" y="476162"/>
                </a:cubicBezTo>
                <a:cubicBezTo>
                  <a:pt x="762339" y="471214"/>
                  <a:pt x="762860" y="463888"/>
                  <a:pt x="763381" y="454187"/>
                </a:cubicBezTo>
                <a:lnTo>
                  <a:pt x="679777" y="454187"/>
                </a:lnTo>
                <a:cubicBezTo>
                  <a:pt x="676261" y="476195"/>
                  <a:pt x="658974" y="493449"/>
                  <a:pt x="627915" y="505951"/>
                </a:cubicBezTo>
                <a:cubicBezTo>
                  <a:pt x="625311" y="501979"/>
                  <a:pt x="622999" y="498984"/>
                  <a:pt x="620981" y="496965"/>
                </a:cubicBezTo>
                <a:cubicBezTo>
                  <a:pt x="641817" y="488175"/>
                  <a:pt x="655425" y="478962"/>
                  <a:pt x="661806" y="469325"/>
                </a:cubicBezTo>
                <a:cubicBezTo>
                  <a:pt x="668773" y="459949"/>
                  <a:pt x="672289" y="444778"/>
                  <a:pt x="672354" y="423812"/>
                </a:cubicBezTo>
                <a:lnTo>
                  <a:pt x="619906" y="423812"/>
                </a:lnTo>
                <a:lnTo>
                  <a:pt x="619906" y="414338"/>
                </a:lnTo>
                <a:lnTo>
                  <a:pt x="714352" y="414338"/>
                </a:lnTo>
                <a:cubicBezTo>
                  <a:pt x="710901" y="407306"/>
                  <a:pt x="707027" y="399981"/>
                  <a:pt x="702729" y="392363"/>
                </a:cubicBezTo>
                <a:close/>
                <a:moveTo>
                  <a:pt x="2928756" y="385526"/>
                </a:moveTo>
                <a:lnTo>
                  <a:pt x="3031894" y="385526"/>
                </a:lnTo>
                <a:lnTo>
                  <a:pt x="3031894" y="395781"/>
                </a:lnTo>
                <a:lnTo>
                  <a:pt x="2928756" y="395781"/>
                </a:lnTo>
                <a:close/>
                <a:moveTo>
                  <a:pt x="3097090" y="384158"/>
                </a:moveTo>
                <a:lnTo>
                  <a:pt x="3133032" y="384158"/>
                </a:lnTo>
                <a:lnTo>
                  <a:pt x="3133032" y="461121"/>
                </a:lnTo>
                <a:cubicBezTo>
                  <a:pt x="3146249" y="478441"/>
                  <a:pt x="3164449" y="486873"/>
                  <a:pt x="3187629" y="486417"/>
                </a:cubicBezTo>
                <a:cubicBezTo>
                  <a:pt x="3195703" y="486482"/>
                  <a:pt x="3204590" y="486515"/>
                  <a:pt x="3214292" y="486515"/>
                </a:cubicBezTo>
                <a:cubicBezTo>
                  <a:pt x="3223733" y="486515"/>
                  <a:pt x="3232849" y="486482"/>
                  <a:pt x="3241639" y="486417"/>
                </a:cubicBezTo>
                <a:cubicBezTo>
                  <a:pt x="3258894" y="486287"/>
                  <a:pt x="3273056" y="486059"/>
                  <a:pt x="3284125" y="485734"/>
                </a:cubicBezTo>
                <a:cubicBezTo>
                  <a:pt x="3282171" y="489185"/>
                  <a:pt x="3280674" y="492929"/>
                  <a:pt x="3279632" y="496965"/>
                </a:cubicBezTo>
                <a:cubicBezTo>
                  <a:pt x="3241541" y="496900"/>
                  <a:pt x="3210287" y="496705"/>
                  <a:pt x="3185871" y="496379"/>
                </a:cubicBezTo>
                <a:cubicBezTo>
                  <a:pt x="3161519" y="496705"/>
                  <a:pt x="3142115" y="488045"/>
                  <a:pt x="3127660" y="470400"/>
                </a:cubicBezTo>
                <a:cubicBezTo>
                  <a:pt x="3119065" y="480557"/>
                  <a:pt x="3110861" y="491268"/>
                  <a:pt x="3103047" y="502533"/>
                </a:cubicBezTo>
                <a:lnTo>
                  <a:pt x="3094257" y="494817"/>
                </a:lnTo>
                <a:cubicBezTo>
                  <a:pt x="3103047" y="483813"/>
                  <a:pt x="3112456" y="472874"/>
                  <a:pt x="3122483" y="462000"/>
                </a:cubicBezTo>
                <a:lnTo>
                  <a:pt x="3122483" y="394316"/>
                </a:lnTo>
                <a:lnTo>
                  <a:pt x="3097090" y="394316"/>
                </a:lnTo>
                <a:close/>
                <a:moveTo>
                  <a:pt x="3174248" y="380935"/>
                </a:moveTo>
                <a:cubicBezTo>
                  <a:pt x="3185708" y="393307"/>
                  <a:pt x="3197167" y="406199"/>
                  <a:pt x="3208627" y="419612"/>
                </a:cubicBezTo>
                <a:lnTo>
                  <a:pt x="3199446" y="426546"/>
                </a:lnTo>
                <a:cubicBezTo>
                  <a:pt x="3186815" y="410854"/>
                  <a:pt x="3175550" y="397669"/>
                  <a:pt x="3165653" y="386991"/>
                </a:cubicBezTo>
                <a:close/>
                <a:moveTo>
                  <a:pt x="2315784" y="379373"/>
                </a:moveTo>
                <a:lnTo>
                  <a:pt x="2315784" y="403008"/>
                </a:lnTo>
                <a:lnTo>
                  <a:pt x="2407397" y="403008"/>
                </a:lnTo>
                <a:lnTo>
                  <a:pt x="2407397" y="379373"/>
                </a:lnTo>
                <a:close/>
                <a:moveTo>
                  <a:pt x="1961392" y="370192"/>
                </a:moveTo>
                <a:cubicBezTo>
                  <a:pt x="1959048" y="379828"/>
                  <a:pt x="1956183" y="387544"/>
                  <a:pt x="1952797" y="393339"/>
                </a:cubicBezTo>
                <a:lnTo>
                  <a:pt x="2021849" y="393339"/>
                </a:lnTo>
                <a:lnTo>
                  <a:pt x="2021849" y="370192"/>
                </a:lnTo>
                <a:close/>
                <a:moveTo>
                  <a:pt x="1887359" y="370192"/>
                </a:moveTo>
                <a:lnTo>
                  <a:pt x="1887359" y="393339"/>
                </a:lnTo>
                <a:lnTo>
                  <a:pt x="1941663" y="393339"/>
                </a:lnTo>
                <a:cubicBezTo>
                  <a:pt x="1945830" y="387414"/>
                  <a:pt x="1948955" y="379698"/>
                  <a:pt x="1951039" y="370192"/>
                </a:cubicBezTo>
                <a:close/>
                <a:moveTo>
                  <a:pt x="1276048" y="365113"/>
                </a:moveTo>
                <a:lnTo>
                  <a:pt x="1276048" y="380154"/>
                </a:lnTo>
                <a:lnTo>
                  <a:pt x="1389929" y="380154"/>
                </a:lnTo>
                <a:lnTo>
                  <a:pt x="1389929" y="365113"/>
                </a:lnTo>
                <a:close/>
                <a:moveTo>
                  <a:pt x="450596" y="363746"/>
                </a:moveTo>
                <a:lnTo>
                  <a:pt x="450596" y="384744"/>
                </a:lnTo>
                <a:lnTo>
                  <a:pt x="557640" y="384744"/>
                </a:lnTo>
                <a:lnTo>
                  <a:pt x="557640" y="363746"/>
                </a:lnTo>
                <a:close/>
                <a:moveTo>
                  <a:pt x="1456734" y="358179"/>
                </a:moveTo>
                <a:lnTo>
                  <a:pt x="1456734" y="411115"/>
                </a:lnTo>
                <a:lnTo>
                  <a:pt x="1506545" y="411115"/>
                </a:lnTo>
                <a:lnTo>
                  <a:pt x="1506545" y="358179"/>
                </a:lnTo>
                <a:close/>
                <a:moveTo>
                  <a:pt x="18459" y="358179"/>
                </a:moveTo>
                <a:lnTo>
                  <a:pt x="18459" y="411115"/>
                </a:lnTo>
                <a:lnTo>
                  <a:pt x="68270" y="411115"/>
                </a:lnTo>
                <a:lnTo>
                  <a:pt x="68270" y="358179"/>
                </a:lnTo>
                <a:close/>
                <a:moveTo>
                  <a:pt x="5008671" y="357983"/>
                </a:moveTo>
                <a:lnTo>
                  <a:pt x="5008671" y="374978"/>
                </a:lnTo>
                <a:lnTo>
                  <a:pt x="5035237" y="374978"/>
                </a:lnTo>
                <a:lnTo>
                  <a:pt x="5035237" y="357983"/>
                </a:lnTo>
                <a:close/>
                <a:moveTo>
                  <a:pt x="4972631" y="357983"/>
                </a:moveTo>
                <a:lnTo>
                  <a:pt x="4972631" y="374978"/>
                </a:lnTo>
                <a:lnTo>
                  <a:pt x="4999197" y="374978"/>
                </a:lnTo>
                <a:lnTo>
                  <a:pt x="4999197" y="357983"/>
                </a:lnTo>
                <a:close/>
                <a:moveTo>
                  <a:pt x="1265890" y="356323"/>
                </a:moveTo>
                <a:lnTo>
                  <a:pt x="1400087" y="356323"/>
                </a:lnTo>
                <a:lnTo>
                  <a:pt x="1400087" y="412385"/>
                </a:lnTo>
                <a:lnTo>
                  <a:pt x="1328691" y="412385"/>
                </a:lnTo>
                <a:cubicBezTo>
                  <a:pt x="1325110" y="418114"/>
                  <a:pt x="1321236" y="423519"/>
                  <a:pt x="1317068" y="428598"/>
                </a:cubicBezTo>
                <a:lnTo>
                  <a:pt x="1424113" y="428598"/>
                </a:lnTo>
                <a:lnTo>
                  <a:pt x="1424113" y="436997"/>
                </a:lnTo>
                <a:lnTo>
                  <a:pt x="1366684" y="436997"/>
                </a:lnTo>
                <a:cubicBezTo>
                  <a:pt x="1382050" y="450085"/>
                  <a:pt x="1402268" y="458484"/>
                  <a:pt x="1427336" y="462195"/>
                </a:cubicBezTo>
                <a:cubicBezTo>
                  <a:pt x="1424927" y="465907"/>
                  <a:pt x="1423234" y="469228"/>
                  <a:pt x="1422257" y="472158"/>
                </a:cubicBezTo>
                <a:cubicBezTo>
                  <a:pt x="1391329" y="464995"/>
                  <a:pt x="1368605" y="453275"/>
                  <a:pt x="1354085" y="436997"/>
                </a:cubicBezTo>
                <a:lnTo>
                  <a:pt x="1309255" y="436997"/>
                </a:lnTo>
                <a:cubicBezTo>
                  <a:pt x="1294279" y="451843"/>
                  <a:pt x="1272499" y="464572"/>
                  <a:pt x="1243915" y="475185"/>
                </a:cubicBezTo>
                <a:cubicBezTo>
                  <a:pt x="1242092" y="471214"/>
                  <a:pt x="1240268" y="468023"/>
                  <a:pt x="1238445" y="465614"/>
                </a:cubicBezTo>
                <a:cubicBezTo>
                  <a:pt x="1262993" y="457345"/>
                  <a:pt x="1281810" y="447806"/>
                  <a:pt x="1294898" y="436997"/>
                </a:cubicBezTo>
                <a:lnTo>
                  <a:pt x="1241278" y="436997"/>
                </a:lnTo>
                <a:lnTo>
                  <a:pt x="1241278" y="428598"/>
                </a:lnTo>
                <a:lnTo>
                  <a:pt x="1304274" y="428598"/>
                </a:lnTo>
                <a:cubicBezTo>
                  <a:pt x="1309092" y="423779"/>
                  <a:pt x="1313487" y="418375"/>
                  <a:pt x="1317459" y="412385"/>
                </a:cubicBezTo>
                <a:lnTo>
                  <a:pt x="1265890" y="412385"/>
                </a:lnTo>
                <a:close/>
                <a:moveTo>
                  <a:pt x="4490145" y="355151"/>
                </a:moveTo>
                <a:lnTo>
                  <a:pt x="4500302" y="355151"/>
                </a:lnTo>
                <a:lnTo>
                  <a:pt x="4500302" y="409357"/>
                </a:lnTo>
                <a:lnTo>
                  <a:pt x="4434669" y="409357"/>
                </a:lnTo>
                <a:cubicBezTo>
                  <a:pt x="4432781" y="413394"/>
                  <a:pt x="4429655" y="419417"/>
                  <a:pt x="4425293" y="427426"/>
                </a:cubicBezTo>
                <a:cubicBezTo>
                  <a:pt x="4424837" y="428207"/>
                  <a:pt x="4424511" y="428793"/>
                  <a:pt x="4424316" y="429184"/>
                </a:cubicBezTo>
                <a:lnTo>
                  <a:pt x="4507529" y="429184"/>
                </a:lnTo>
                <a:lnTo>
                  <a:pt x="4507529" y="482413"/>
                </a:lnTo>
                <a:cubicBezTo>
                  <a:pt x="4507789" y="495631"/>
                  <a:pt x="4501669" y="502435"/>
                  <a:pt x="4489167" y="502826"/>
                </a:cubicBezTo>
                <a:cubicBezTo>
                  <a:pt x="4482657" y="503021"/>
                  <a:pt x="4475364" y="503151"/>
                  <a:pt x="4467290" y="503216"/>
                </a:cubicBezTo>
                <a:cubicBezTo>
                  <a:pt x="4466639" y="500026"/>
                  <a:pt x="4465727" y="496477"/>
                  <a:pt x="4464555" y="492570"/>
                </a:cubicBezTo>
                <a:cubicBezTo>
                  <a:pt x="4470481" y="492961"/>
                  <a:pt x="4477122" y="493156"/>
                  <a:pt x="4484479" y="493156"/>
                </a:cubicBezTo>
                <a:cubicBezTo>
                  <a:pt x="4489298" y="493222"/>
                  <a:pt x="4492619" y="492342"/>
                  <a:pt x="4494441" y="490519"/>
                </a:cubicBezTo>
                <a:cubicBezTo>
                  <a:pt x="4496265" y="488761"/>
                  <a:pt x="4497144" y="485506"/>
                  <a:pt x="4497079" y="480753"/>
                </a:cubicBezTo>
                <a:lnTo>
                  <a:pt x="4497079" y="438364"/>
                </a:lnTo>
                <a:lnTo>
                  <a:pt x="4419139" y="438364"/>
                </a:lnTo>
                <a:cubicBezTo>
                  <a:pt x="4411912" y="450736"/>
                  <a:pt x="4405629" y="460535"/>
                  <a:pt x="4400289" y="467763"/>
                </a:cubicBezTo>
                <a:cubicBezTo>
                  <a:pt x="4414549" y="467372"/>
                  <a:pt x="4432162" y="466558"/>
                  <a:pt x="4453128" y="465321"/>
                </a:cubicBezTo>
                <a:cubicBezTo>
                  <a:pt x="4448765" y="460307"/>
                  <a:pt x="4444305" y="455326"/>
                  <a:pt x="4439747" y="450378"/>
                </a:cubicBezTo>
                <a:lnTo>
                  <a:pt x="4447561" y="444615"/>
                </a:lnTo>
                <a:cubicBezTo>
                  <a:pt x="4458695" y="456335"/>
                  <a:pt x="4468820" y="467535"/>
                  <a:pt x="4477935" y="478213"/>
                </a:cubicBezTo>
                <a:lnTo>
                  <a:pt x="4469341" y="484757"/>
                </a:lnTo>
                <a:cubicBezTo>
                  <a:pt x="4468104" y="483194"/>
                  <a:pt x="4466313" y="481046"/>
                  <a:pt x="4463969" y="478311"/>
                </a:cubicBezTo>
                <a:cubicBezTo>
                  <a:pt x="4462602" y="476618"/>
                  <a:pt x="4461593" y="475381"/>
                  <a:pt x="4460941" y="474599"/>
                </a:cubicBezTo>
                <a:cubicBezTo>
                  <a:pt x="4446551" y="475055"/>
                  <a:pt x="4426660" y="475967"/>
                  <a:pt x="4401266" y="477334"/>
                </a:cubicBezTo>
                <a:cubicBezTo>
                  <a:pt x="4396903" y="477660"/>
                  <a:pt x="4392313" y="478213"/>
                  <a:pt x="4387495" y="478994"/>
                </a:cubicBezTo>
                <a:lnTo>
                  <a:pt x="4382905" y="468739"/>
                </a:lnTo>
                <a:cubicBezTo>
                  <a:pt x="4387267" y="466395"/>
                  <a:pt x="4391271" y="462749"/>
                  <a:pt x="4394917" y="457800"/>
                </a:cubicBezTo>
                <a:cubicBezTo>
                  <a:pt x="4398759" y="452266"/>
                  <a:pt x="4402894" y="445787"/>
                  <a:pt x="4407321" y="438364"/>
                </a:cubicBezTo>
                <a:lnTo>
                  <a:pt x="4359269" y="438364"/>
                </a:lnTo>
                <a:lnTo>
                  <a:pt x="4359269" y="504388"/>
                </a:lnTo>
                <a:lnTo>
                  <a:pt x="4348915" y="504388"/>
                </a:lnTo>
                <a:lnTo>
                  <a:pt x="4348915" y="429184"/>
                </a:lnTo>
                <a:lnTo>
                  <a:pt x="4412498" y="429184"/>
                </a:lnTo>
                <a:cubicBezTo>
                  <a:pt x="4416405" y="422151"/>
                  <a:pt x="4419693" y="415543"/>
                  <a:pt x="4422363" y="409357"/>
                </a:cubicBezTo>
                <a:lnTo>
                  <a:pt x="4356534" y="409357"/>
                </a:lnTo>
                <a:lnTo>
                  <a:pt x="4356534" y="355346"/>
                </a:lnTo>
                <a:lnTo>
                  <a:pt x="4366691" y="355346"/>
                </a:lnTo>
                <a:lnTo>
                  <a:pt x="4366691" y="400176"/>
                </a:lnTo>
                <a:lnTo>
                  <a:pt x="4490145" y="400176"/>
                </a:lnTo>
                <a:close/>
                <a:moveTo>
                  <a:pt x="4079835" y="353979"/>
                </a:moveTo>
                <a:lnTo>
                  <a:pt x="4089406" y="357593"/>
                </a:lnTo>
                <a:cubicBezTo>
                  <a:pt x="4080225" y="380317"/>
                  <a:pt x="4071956" y="398906"/>
                  <a:pt x="4064598" y="413361"/>
                </a:cubicBezTo>
                <a:cubicBezTo>
                  <a:pt x="4072412" y="426514"/>
                  <a:pt x="4081885" y="442987"/>
                  <a:pt x="4093020" y="462782"/>
                </a:cubicBezTo>
                <a:lnTo>
                  <a:pt x="4083643" y="468153"/>
                </a:lnTo>
                <a:cubicBezTo>
                  <a:pt x="4075114" y="452526"/>
                  <a:pt x="4066845" y="437811"/>
                  <a:pt x="4058836" y="424007"/>
                </a:cubicBezTo>
                <a:cubicBezTo>
                  <a:pt x="4050631" y="439048"/>
                  <a:pt x="4040832" y="454252"/>
                  <a:pt x="4029437" y="469618"/>
                </a:cubicBezTo>
                <a:lnTo>
                  <a:pt x="4020647" y="463172"/>
                </a:lnTo>
                <a:cubicBezTo>
                  <a:pt x="4033019" y="447350"/>
                  <a:pt x="4043795" y="430811"/>
                  <a:pt x="4052976" y="413557"/>
                </a:cubicBezTo>
                <a:cubicBezTo>
                  <a:pt x="4046985" y="403008"/>
                  <a:pt x="4038130" y="387935"/>
                  <a:pt x="4026410" y="368336"/>
                </a:cubicBezTo>
                <a:cubicBezTo>
                  <a:pt x="4024457" y="365015"/>
                  <a:pt x="4022991" y="362541"/>
                  <a:pt x="4022015" y="360913"/>
                </a:cubicBezTo>
                <a:lnTo>
                  <a:pt x="4030609" y="355932"/>
                </a:lnTo>
                <a:cubicBezTo>
                  <a:pt x="4033930" y="361597"/>
                  <a:pt x="4039335" y="370680"/>
                  <a:pt x="4046823" y="383182"/>
                </a:cubicBezTo>
                <a:cubicBezTo>
                  <a:pt x="4052031" y="391907"/>
                  <a:pt x="4055971" y="398516"/>
                  <a:pt x="4058641" y="403008"/>
                </a:cubicBezTo>
                <a:cubicBezTo>
                  <a:pt x="4065217" y="389986"/>
                  <a:pt x="4072281" y="373643"/>
                  <a:pt x="4079835" y="353979"/>
                </a:cubicBezTo>
                <a:close/>
                <a:moveTo>
                  <a:pt x="4385737" y="350170"/>
                </a:moveTo>
                <a:cubicBezTo>
                  <a:pt x="4387690" y="350886"/>
                  <a:pt x="4390685" y="351993"/>
                  <a:pt x="4394722" y="353490"/>
                </a:cubicBezTo>
                <a:cubicBezTo>
                  <a:pt x="4410349" y="359220"/>
                  <a:pt x="4422427" y="363713"/>
                  <a:pt x="4430957" y="366969"/>
                </a:cubicBezTo>
                <a:cubicBezTo>
                  <a:pt x="4444891" y="361369"/>
                  <a:pt x="4457197" y="355769"/>
                  <a:pt x="4467876" y="350170"/>
                </a:cubicBezTo>
                <a:lnTo>
                  <a:pt x="4473345" y="357788"/>
                </a:lnTo>
                <a:cubicBezTo>
                  <a:pt x="4465271" y="361825"/>
                  <a:pt x="4455049" y="366415"/>
                  <a:pt x="4442677" y="371559"/>
                </a:cubicBezTo>
                <a:cubicBezTo>
                  <a:pt x="4446779" y="373122"/>
                  <a:pt x="4452900" y="375498"/>
                  <a:pt x="4461039" y="378689"/>
                </a:cubicBezTo>
                <a:cubicBezTo>
                  <a:pt x="4467551" y="381228"/>
                  <a:pt x="4472433" y="383117"/>
                  <a:pt x="4475689" y="384354"/>
                </a:cubicBezTo>
                <a:lnTo>
                  <a:pt x="4471099" y="392753"/>
                </a:lnTo>
                <a:cubicBezTo>
                  <a:pt x="4456905" y="386958"/>
                  <a:pt x="4443361" y="381554"/>
                  <a:pt x="4430469" y="376540"/>
                </a:cubicBezTo>
                <a:cubicBezTo>
                  <a:pt x="4415819" y="382531"/>
                  <a:pt x="4400094" y="388195"/>
                  <a:pt x="4383295" y="393535"/>
                </a:cubicBezTo>
                <a:cubicBezTo>
                  <a:pt x="4381993" y="390865"/>
                  <a:pt x="4380267" y="388000"/>
                  <a:pt x="4378119" y="384940"/>
                </a:cubicBezTo>
                <a:cubicBezTo>
                  <a:pt x="4391337" y="381359"/>
                  <a:pt x="4404815" y="376963"/>
                  <a:pt x="4418553" y="371754"/>
                </a:cubicBezTo>
                <a:cubicBezTo>
                  <a:pt x="4415297" y="370517"/>
                  <a:pt x="4410545" y="368727"/>
                  <a:pt x="4404293" y="366383"/>
                </a:cubicBezTo>
                <a:cubicBezTo>
                  <a:pt x="4393876" y="362476"/>
                  <a:pt x="4386225" y="359611"/>
                  <a:pt x="4381341" y="357788"/>
                </a:cubicBezTo>
                <a:close/>
                <a:moveTo>
                  <a:pt x="671182" y="348509"/>
                </a:moveTo>
                <a:cubicBezTo>
                  <a:pt x="679517" y="357690"/>
                  <a:pt x="685572" y="364722"/>
                  <a:pt x="689349" y="369606"/>
                </a:cubicBezTo>
                <a:lnTo>
                  <a:pt x="681145" y="375368"/>
                </a:lnTo>
                <a:lnTo>
                  <a:pt x="734960" y="375368"/>
                </a:lnTo>
                <a:cubicBezTo>
                  <a:pt x="742643" y="365536"/>
                  <a:pt x="748991" y="356811"/>
                  <a:pt x="754005" y="349193"/>
                </a:cubicBezTo>
                <a:lnTo>
                  <a:pt x="763381" y="354760"/>
                </a:lnTo>
                <a:cubicBezTo>
                  <a:pt x="758042" y="362313"/>
                  <a:pt x="752703" y="369183"/>
                  <a:pt x="747364" y="375368"/>
                </a:cubicBezTo>
                <a:lnTo>
                  <a:pt x="800788" y="375368"/>
                </a:lnTo>
                <a:lnTo>
                  <a:pt x="800788" y="403399"/>
                </a:lnTo>
                <a:lnTo>
                  <a:pt x="790338" y="403399"/>
                </a:lnTo>
                <a:lnTo>
                  <a:pt x="790338" y="384744"/>
                </a:lnTo>
                <a:lnTo>
                  <a:pt x="636803" y="384744"/>
                </a:lnTo>
                <a:lnTo>
                  <a:pt x="636803" y="403399"/>
                </a:lnTo>
                <a:lnTo>
                  <a:pt x="626353" y="403399"/>
                </a:lnTo>
                <a:lnTo>
                  <a:pt x="626353" y="375368"/>
                </a:lnTo>
                <a:lnTo>
                  <a:pt x="679973" y="375368"/>
                </a:lnTo>
                <a:cubicBezTo>
                  <a:pt x="672419" y="365862"/>
                  <a:pt x="666755" y="358992"/>
                  <a:pt x="662978" y="354760"/>
                </a:cubicBezTo>
                <a:close/>
                <a:moveTo>
                  <a:pt x="2315784" y="346361"/>
                </a:moveTo>
                <a:lnTo>
                  <a:pt x="2315784" y="369996"/>
                </a:lnTo>
                <a:lnTo>
                  <a:pt x="2407397" y="369996"/>
                </a:lnTo>
                <a:lnTo>
                  <a:pt x="2407397" y="346361"/>
                </a:lnTo>
                <a:close/>
                <a:moveTo>
                  <a:pt x="1910214" y="342747"/>
                </a:moveTo>
                <a:cubicBezTo>
                  <a:pt x="1904418" y="348607"/>
                  <a:pt x="1897028" y="354825"/>
                  <a:pt x="1888043" y="361402"/>
                </a:cubicBezTo>
                <a:lnTo>
                  <a:pt x="1969205" y="361402"/>
                </a:lnTo>
                <a:lnTo>
                  <a:pt x="1989813" y="342747"/>
                </a:lnTo>
                <a:close/>
                <a:moveTo>
                  <a:pt x="4598557" y="341184"/>
                </a:moveTo>
                <a:lnTo>
                  <a:pt x="4598557" y="402520"/>
                </a:lnTo>
                <a:lnTo>
                  <a:pt x="4664580" y="402520"/>
                </a:lnTo>
                <a:lnTo>
                  <a:pt x="4664580" y="341184"/>
                </a:lnTo>
                <a:close/>
                <a:moveTo>
                  <a:pt x="2514981" y="339133"/>
                </a:moveTo>
                <a:lnTo>
                  <a:pt x="2514981" y="402129"/>
                </a:lnTo>
                <a:lnTo>
                  <a:pt x="2627105" y="402129"/>
                </a:lnTo>
                <a:lnTo>
                  <a:pt x="2627105" y="339133"/>
                </a:lnTo>
                <a:close/>
                <a:moveTo>
                  <a:pt x="3579233" y="338547"/>
                </a:moveTo>
                <a:cubicBezTo>
                  <a:pt x="3579037" y="351765"/>
                  <a:pt x="3578777" y="361955"/>
                  <a:pt x="3578451" y="369117"/>
                </a:cubicBezTo>
                <a:lnTo>
                  <a:pt x="3622011" y="369117"/>
                </a:lnTo>
                <a:cubicBezTo>
                  <a:pt x="3622207" y="364560"/>
                  <a:pt x="3622435" y="356551"/>
                  <a:pt x="3622695" y="345091"/>
                </a:cubicBezTo>
                <a:cubicBezTo>
                  <a:pt x="3622760" y="342226"/>
                  <a:pt x="3622825" y="340045"/>
                  <a:pt x="3622890" y="338547"/>
                </a:cubicBezTo>
                <a:close/>
                <a:moveTo>
                  <a:pt x="1652415" y="337766"/>
                </a:moveTo>
                <a:lnTo>
                  <a:pt x="1725276" y="337766"/>
                </a:lnTo>
                <a:lnTo>
                  <a:pt x="1725276" y="349779"/>
                </a:lnTo>
                <a:cubicBezTo>
                  <a:pt x="1720653" y="380447"/>
                  <a:pt x="1713653" y="406297"/>
                  <a:pt x="1704277" y="427328"/>
                </a:cubicBezTo>
                <a:cubicBezTo>
                  <a:pt x="1707663" y="432472"/>
                  <a:pt x="1712774" y="440155"/>
                  <a:pt x="1719611" y="450378"/>
                </a:cubicBezTo>
                <a:cubicBezTo>
                  <a:pt x="1726318" y="460470"/>
                  <a:pt x="1731266" y="467925"/>
                  <a:pt x="1734457" y="472744"/>
                </a:cubicBezTo>
                <a:lnTo>
                  <a:pt x="1724885" y="479190"/>
                </a:lnTo>
                <a:cubicBezTo>
                  <a:pt x="1716616" y="466493"/>
                  <a:pt x="1707793" y="453080"/>
                  <a:pt x="1698417" y="438950"/>
                </a:cubicBezTo>
                <a:cubicBezTo>
                  <a:pt x="1688520" y="458289"/>
                  <a:pt x="1674000" y="477497"/>
                  <a:pt x="1654857" y="496575"/>
                </a:cubicBezTo>
                <a:cubicBezTo>
                  <a:pt x="1652318" y="493580"/>
                  <a:pt x="1649518" y="490650"/>
                  <a:pt x="1646458" y="487785"/>
                </a:cubicBezTo>
                <a:cubicBezTo>
                  <a:pt x="1665926" y="469488"/>
                  <a:pt x="1681000" y="449759"/>
                  <a:pt x="1691678" y="428598"/>
                </a:cubicBezTo>
                <a:cubicBezTo>
                  <a:pt x="1683604" y="416422"/>
                  <a:pt x="1675856" y="404832"/>
                  <a:pt x="1668433" y="393828"/>
                </a:cubicBezTo>
                <a:cubicBezTo>
                  <a:pt x="1661792" y="383800"/>
                  <a:pt x="1657071" y="376703"/>
                  <a:pt x="1654271" y="372536"/>
                </a:cubicBezTo>
                <a:lnTo>
                  <a:pt x="1663257" y="367555"/>
                </a:lnTo>
                <a:cubicBezTo>
                  <a:pt x="1672047" y="380121"/>
                  <a:pt x="1683311" y="396530"/>
                  <a:pt x="1697050" y="416780"/>
                </a:cubicBezTo>
                <a:cubicBezTo>
                  <a:pt x="1705189" y="397832"/>
                  <a:pt x="1710919" y="375010"/>
                  <a:pt x="1714240" y="348314"/>
                </a:cubicBezTo>
                <a:lnTo>
                  <a:pt x="1652415" y="348314"/>
                </a:lnTo>
                <a:close/>
                <a:moveTo>
                  <a:pt x="4869931" y="336985"/>
                </a:moveTo>
                <a:lnTo>
                  <a:pt x="4880479" y="336985"/>
                </a:lnTo>
                <a:lnTo>
                  <a:pt x="4880479" y="457410"/>
                </a:lnTo>
                <a:lnTo>
                  <a:pt x="4869931" y="457410"/>
                </a:lnTo>
                <a:close/>
                <a:moveTo>
                  <a:pt x="4767671" y="336985"/>
                </a:moveTo>
                <a:lnTo>
                  <a:pt x="4767671" y="379177"/>
                </a:lnTo>
                <a:lnTo>
                  <a:pt x="4830667" y="379177"/>
                </a:lnTo>
                <a:lnTo>
                  <a:pt x="4830667" y="336985"/>
                </a:lnTo>
                <a:close/>
                <a:moveTo>
                  <a:pt x="450596" y="334152"/>
                </a:moveTo>
                <a:lnTo>
                  <a:pt x="450596" y="354956"/>
                </a:lnTo>
                <a:lnTo>
                  <a:pt x="557640" y="354956"/>
                </a:lnTo>
                <a:lnTo>
                  <a:pt x="557640" y="334152"/>
                </a:lnTo>
                <a:close/>
                <a:moveTo>
                  <a:pt x="5008671" y="333175"/>
                </a:moveTo>
                <a:lnTo>
                  <a:pt x="5008671" y="350170"/>
                </a:lnTo>
                <a:lnTo>
                  <a:pt x="5035237" y="350170"/>
                </a:lnTo>
                <a:lnTo>
                  <a:pt x="5035237" y="333175"/>
                </a:lnTo>
                <a:close/>
                <a:moveTo>
                  <a:pt x="4972631" y="333175"/>
                </a:moveTo>
                <a:lnTo>
                  <a:pt x="4972631" y="350170"/>
                </a:lnTo>
                <a:lnTo>
                  <a:pt x="4999197" y="350170"/>
                </a:lnTo>
                <a:lnTo>
                  <a:pt x="4999197" y="333175"/>
                </a:lnTo>
                <a:close/>
                <a:moveTo>
                  <a:pt x="4544937" y="330538"/>
                </a:moveTo>
                <a:lnTo>
                  <a:pt x="4715759" y="330538"/>
                </a:lnTo>
                <a:lnTo>
                  <a:pt x="4715759" y="341184"/>
                </a:lnTo>
                <a:lnTo>
                  <a:pt x="4675715" y="341184"/>
                </a:lnTo>
                <a:lnTo>
                  <a:pt x="4675715" y="402520"/>
                </a:lnTo>
                <a:lnTo>
                  <a:pt x="4724158" y="402520"/>
                </a:lnTo>
                <a:lnTo>
                  <a:pt x="4724158" y="413361"/>
                </a:lnTo>
                <a:lnTo>
                  <a:pt x="4675715" y="413361"/>
                </a:lnTo>
                <a:lnTo>
                  <a:pt x="4675715" y="503412"/>
                </a:lnTo>
                <a:lnTo>
                  <a:pt x="4664580" y="503412"/>
                </a:lnTo>
                <a:lnTo>
                  <a:pt x="4664580" y="413361"/>
                </a:lnTo>
                <a:lnTo>
                  <a:pt x="4598361" y="413361"/>
                </a:lnTo>
                <a:cubicBezTo>
                  <a:pt x="4598491" y="415770"/>
                  <a:pt x="4598557" y="418245"/>
                  <a:pt x="4598557" y="420784"/>
                </a:cubicBezTo>
                <a:cubicBezTo>
                  <a:pt x="4598557" y="459591"/>
                  <a:pt x="4581497" y="487589"/>
                  <a:pt x="4547378" y="504779"/>
                </a:cubicBezTo>
                <a:cubicBezTo>
                  <a:pt x="4544903" y="501328"/>
                  <a:pt x="4542234" y="498007"/>
                  <a:pt x="4539369" y="494817"/>
                </a:cubicBezTo>
                <a:cubicBezTo>
                  <a:pt x="4558643" y="484073"/>
                  <a:pt x="4571274" y="473297"/>
                  <a:pt x="4577265" y="462489"/>
                </a:cubicBezTo>
                <a:cubicBezTo>
                  <a:pt x="4583906" y="451810"/>
                  <a:pt x="4587259" y="435434"/>
                  <a:pt x="4587325" y="413361"/>
                </a:cubicBezTo>
                <a:lnTo>
                  <a:pt x="4536341" y="413361"/>
                </a:lnTo>
                <a:lnTo>
                  <a:pt x="4536341" y="402520"/>
                </a:lnTo>
                <a:lnTo>
                  <a:pt x="4587325" y="402520"/>
                </a:lnTo>
                <a:lnTo>
                  <a:pt x="4587325" y="341184"/>
                </a:lnTo>
                <a:lnTo>
                  <a:pt x="4544937" y="341184"/>
                </a:lnTo>
                <a:close/>
                <a:moveTo>
                  <a:pt x="2503945" y="328976"/>
                </a:moveTo>
                <a:lnTo>
                  <a:pt x="2638141" y="328976"/>
                </a:lnTo>
                <a:lnTo>
                  <a:pt x="2638141" y="502337"/>
                </a:lnTo>
                <a:lnTo>
                  <a:pt x="2627105" y="502337"/>
                </a:lnTo>
                <a:lnTo>
                  <a:pt x="2627105" y="487980"/>
                </a:lnTo>
                <a:lnTo>
                  <a:pt x="2514981" y="487980"/>
                </a:lnTo>
                <a:lnTo>
                  <a:pt x="2514981" y="502337"/>
                </a:lnTo>
                <a:lnTo>
                  <a:pt x="2503945" y="502337"/>
                </a:lnTo>
                <a:close/>
                <a:moveTo>
                  <a:pt x="3918975" y="328780"/>
                </a:moveTo>
                <a:lnTo>
                  <a:pt x="3978845" y="328780"/>
                </a:lnTo>
                <a:lnTo>
                  <a:pt x="3972399" y="410138"/>
                </a:lnTo>
                <a:lnTo>
                  <a:pt x="3986171" y="410138"/>
                </a:lnTo>
                <a:cubicBezTo>
                  <a:pt x="3985715" y="431951"/>
                  <a:pt x="3984803" y="452559"/>
                  <a:pt x="3983436" y="471962"/>
                </a:cubicBezTo>
                <a:cubicBezTo>
                  <a:pt x="3982980" y="491236"/>
                  <a:pt x="3973115" y="500579"/>
                  <a:pt x="3953842" y="499993"/>
                </a:cubicBezTo>
                <a:cubicBezTo>
                  <a:pt x="3951042" y="500058"/>
                  <a:pt x="3948015" y="500123"/>
                  <a:pt x="3944759" y="500189"/>
                </a:cubicBezTo>
                <a:cubicBezTo>
                  <a:pt x="3941764" y="500189"/>
                  <a:pt x="3937987" y="500189"/>
                  <a:pt x="3933429" y="500189"/>
                </a:cubicBezTo>
                <a:cubicBezTo>
                  <a:pt x="3933169" y="497258"/>
                  <a:pt x="3932485" y="493710"/>
                  <a:pt x="3931379" y="489543"/>
                </a:cubicBezTo>
                <a:cubicBezTo>
                  <a:pt x="3939062" y="489803"/>
                  <a:pt x="3946485" y="489933"/>
                  <a:pt x="3953647" y="489933"/>
                </a:cubicBezTo>
                <a:cubicBezTo>
                  <a:pt x="3966213" y="490519"/>
                  <a:pt x="3972790" y="484269"/>
                  <a:pt x="3973376" y="471181"/>
                </a:cubicBezTo>
                <a:cubicBezTo>
                  <a:pt x="3974678" y="456791"/>
                  <a:pt x="3975427" y="439602"/>
                  <a:pt x="3975622" y="419612"/>
                </a:cubicBezTo>
                <a:lnTo>
                  <a:pt x="3923760" y="419612"/>
                </a:lnTo>
                <a:lnTo>
                  <a:pt x="3929230" y="354956"/>
                </a:lnTo>
                <a:lnTo>
                  <a:pt x="3939192" y="354956"/>
                </a:lnTo>
                <a:lnTo>
                  <a:pt x="3934601" y="410138"/>
                </a:lnTo>
                <a:lnTo>
                  <a:pt x="3962437" y="410138"/>
                </a:lnTo>
                <a:lnTo>
                  <a:pt x="3968004" y="338157"/>
                </a:lnTo>
                <a:lnTo>
                  <a:pt x="3918975" y="338157"/>
                </a:lnTo>
                <a:close/>
                <a:moveTo>
                  <a:pt x="3506860" y="328585"/>
                </a:moveTo>
                <a:lnTo>
                  <a:pt x="3692625" y="328585"/>
                </a:lnTo>
                <a:lnTo>
                  <a:pt x="3692625" y="338547"/>
                </a:lnTo>
                <a:lnTo>
                  <a:pt x="3633439" y="338547"/>
                </a:lnTo>
                <a:cubicBezTo>
                  <a:pt x="3633243" y="351635"/>
                  <a:pt x="3632917" y="361825"/>
                  <a:pt x="3632462" y="369117"/>
                </a:cubicBezTo>
                <a:lnTo>
                  <a:pt x="3680612" y="369117"/>
                </a:lnTo>
                <a:lnTo>
                  <a:pt x="3680612" y="478018"/>
                </a:lnTo>
                <a:cubicBezTo>
                  <a:pt x="3681068" y="492733"/>
                  <a:pt x="3673678" y="500189"/>
                  <a:pt x="3658441" y="500384"/>
                </a:cubicBezTo>
                <a:cubicBezTo>
                  <a:pt x="3654600" y="500514"/>
                  <a:pt x="3650726" y="500612"/>
                  <a:pt x="3646819" y="500677"/>
                </a:cubicBezTo>
                <a:cubicBezTo>
                  <a:pt x="3644866" y="500742"/>
                  <a:pt x="3642782" y="500775"/>
                  <a:pt x="3640568" y="500775"/>
                </a:cubicBezTo>
                <a:cubicBezTo>
                  <a:pt x="3638680" y="500775"/>
                  <a:pt x="3635913" y="500775"/>
                  <a:pt x="3632267" y="500775"/>
                </a:cubicBezTo>
                <a:cubicBezTo>
                  <a:pt x="3631811" y="497584"/>
                  <a:pt x="3631062" y="493840"/>
                  <a:pt x="3630020" y="489543"/>
                </a:cubicBezTo>
                <a:cubicBezTo>
                  <a:pt x="3640113" y="490129"/>
                  <a:pt x="3648056" y="490422"/>
                  <a:pt x="3653851" y="490422"/>
                </a:cubicBezTo>
                <a:cubicBezTo>
                  <a:pt x="3660102" y="490487"/>
                  <a:pt x="3664399" y="489510"/>
                  <a:pt x="3666743" y="487492"/>
                </a:cubicBezTo>
                <a:cubicBezTo>
                  <a:pt x="3669153" y="485603"/>
                  <a:pt x="3670325" y="482152"/>
                  <a:pt x="3670259" y="477139"/>
                </a:cubicBezTo>
                <a:lnTo>
                  <a:pt x="3670259" y="378982"/>
                </a:lnTo>
                <a:lnTo>
                  <a:pt x="3631876" y="378982"/>
                </a:lnTo>
                <a:cubicBezTo>
                  <a:pt x="3630769" y="391614"/>
                  <a:pt x="3629076" y="402618"/>
                  <a:pt x="3626797" y="411994"/>
                </a:cubicBezTo>
                <a:cubicBezTo>
                  <a:pt x="3635587" y="420654"/>
                  <a:pt x="3647861" y="433514"/>
                  <a:pt x="3663618" y="450573"/>
                </a:cubicBezTo>
                <a:lnTo>
                  <a:pt x="3655609" y="458386"/>
                </a:lnTo>
                <a:cubicBezTo>
                  <a:pt x="3648317" y="449401"/>
                  <a:pt x="3639103" y="438722"/>
                  <a:pt x="3627969" y="426351"/>
                </a:cubicBezTo>
                <a:cubicBezTo>
                  <a:pt x="3626276" y="424398"/>
                  <a:pt x="3624974" y="422933"/>
                  <a:pt x="3624062" y="421956"/>
                </a:cubicBezTo>
                <a:cubicBezTo>
                  <a:pt x="3618658" y="439406"/>
                  <a:pt x="3609184" y="456205"/>
                  <a:pt x="3595641" y="472353"/>
                </a:cubicBezTo>
                <a:cubicBezTo>
                  <a:pt x="3592515" y="469293"/>
                  <a:pt x="3589651" y="466818"/>
                  <a:pt x="3587046" y="464930"/>
                </a:cubicBezTo>
                <a:cubicBezTo>
                  <a:pt x="3608403" y="442727"/>
                  <a:pt x="3619863" y="414077"/>
                  <a:pt x="3621425" y="378982"/>
                </a:cubicBezTo>
                <a:lnTo>
                  <a:pt x="3577865" y="378982"/>
                </a:lnTo>
                <a:cubicBezTo>
                  <a:pt x="3577084" y="388944"/>
                  <a:pt x="3575814" y="398060"/>
                  <a:pt x="3574056" y="406329"/>
                </a:cubicBezTo>
                <a:cubicBezTo>
                  <a:pt x="3582260" y="413557"/>
                  <a:pt x="3591441" y="421956"/>
                  <a:pt x="3601599" y="431528"/>
                </a:cubicBezTo>
                <a:lnTo>
                  <a:pt x="3594273" y="439536"/>
                </a:lnTo>
                <a:cubicBezTo>
                  <a:pt x="3584441" y="429184"/>
                  <a:pt x="3576889" y="421598"/>
                  <a:pt x="3571614" y="416780"/>
                </a:cubicBezTo>
                <a:cubicBezTo>
                  <a:pt x="3566666" y="434230"/>
                  <a:pt x="3557420" y="450833"/>
                  <a:pt x="3543877" y="466591"/>
                </a:cubicBezTo>
                <a:cubicBezTo>
                  <a:pt x="3541207" y="464116"/>
                  <a:pt x="3538309" y="461772"/>
                  <a:pt x="3535184" y="459558"/>
                </a:cubicBezTo>
                <a:cubicBezTo>
                  <a:pt x="3555434" y="439113"/>
                  <a:pt x="3566177" y="412254"/>
                  <a:pt x="3567415" y="378982"/>
                </a:cubicBezTo>
                <a:lnTo>
                  <a:pt x="3528835" y="378982"/>
                </a:lnTo>
                <a:lnTo>
                  <a:pt x="3528835" y="501751"/>
                </a:lnTo>
                <a:lnTo>
                  <a:pt x="3518385" y="501751"/>
                </a:lnTo>
                <a:lnTo>
                  <a:pt x="3518385" y="369117"/>
                </a:lnTo>
                <a:lnTo>
                  <a:pt x="3568001" y="369117"/>
                </a:lnTo>
                <a:cubicBezTo>
                  <a:pt x="3568456" y="357723"/>
                  <a:pt x="3568684" y="347533"/>
                  <a:pt x="3568684" y="338547"/>
                </a:cubicBezTo>
                <a:lnTo>
                  <a:pt x="3506860" y="338547"/>
                </a:lnTo>
                <a:close/>
                <a:moveTo>
                  <a:pt x="4002774" y="327999"/>
                </a:moveTo>
                <a:lnTo>
                  <a:pt x="4099857" y="327999"/>
                </a:lnTo>
                <a:lnTo>
                  <a:pt x="4099857" y="337571"/>
                </a:lnTo>
                <a:lnTo>
                  <a:pt x="4013029" y="337571"/>
                </a:lnTo>
                <a:lnTo>
                  <a:pt x="4013029" y="486613"/>
                </a:lnTo>
                <a:lnTo>
                  <a:pt x="4102591" y="486613"/>
                </a:lnTo>
                <a:lnTo>
                  <a:pt x="4102591" y="496184"/>
                </a:lnTo>
                <a:lnTo>
                  <a:pt x="4002774" y="496184"/>
                </a:lnTo>
                <a:close/>
                <a:moveTo>
                  <a:pt x="2730145" y="327315"/>
                </a:moveTo>
                <a:lnTo>
                  <a:pt x="2739521" y="330343"/>
                </a:lnTo>
                <a:cubicBezTo>
                  <a:pt x="2732879" y="349421"/>
                  <a:pt x="2724903" y="369020"/>
                  <a:pt x="2715592" y="389139"/>
                </a:cubicBezTo>
                <a:cubicBezTo>
                  <a:pt x="2722624" y="388619"/>
                  <a:pt x="2730275" y="388163"/>
                  <a:pt x="2738544" y="387772"/>
                </a:cubicBezTo>
                <a:cubicBezTo>
                  <a:pt x="2740628" y="383149"/>
                  <a:pt x="2743655" y="375922"/>
                  <a:pt x="2747627" y="366090"/>
                </a:cubicBezTo>
                <a:cubicBezTo>
                  <a:pt x="2748083" y="365048"/>
                  <a:pt x="2748409" y="364267"/>
                  <a:pt x="2748604" y="363746"/>
                </a:cubicBezTo>
                <a:lnTo>
                  <a:pt x="2757785" y="367359"/>
                </a:lnTo>
                <a:cubicBezTo>
                  <a:pt x="2745544" y="395618"/>
                  <a:pt x="2732684" y="421500"/>
                  <a:pt x="2719206" y="445006"/>
                </a:cubicBezTo>
                <a:cubicBezTo>
                  <a:pt x="2729429" y="443834"/>
                  <a:pt x="2738414" y="442955"/>
                  <a:pt x="2746163" y="442369"/>
                </a:cubicBezTo>
                <a:cubicBezTo>
                  <a:pt x="2743949" y="435662"/>
                  <a:pt x="2741800" y="429379"/>
                  <a:pt x="2739716" y="423519"/>
                </a:cubicBezTo>
                <a:lnTo>
                  <a:pt x="2747921" y="420979"/>
                </a:lnTo>
                <a:cubicBezTo>
                  <a:pt x="2754367" y="439927"/>
                  <a:pt x="2758794" y="453177"/>
                  <a:pt x="2761203" y="460730"/>
                </a:cubicBezTo>
                <a:lnTo>
                  <a:pt x="2752609" y="463368"/>
                </a:lnTo>
                <a:cubicBezTo>
                  <a:pt x="2752478" y="462847"/>
                  <a:pt x="2752251" y="462065"/>
                  <a:pt x="2751925" y="461023"/>
                </a:cubicBezTo>
                <a:cubicBezTo>
                  <a:pt x="2750623" y="456466"/>
                  <a:pt x="2749581" y="452982"/>
                  <a:pt x="2748799" y="450573"/>
                </a:cubicBezTo>
                <a:cubicBezTo>
                  <a:pt x="2730568" y="452005"/>
                  <a:pt x="2717220" y="453536"/>
                  <a:pt x="2708755" y="455163"/>
                </a:cubicBezTo>
                <a:lnTo>
                  <a:pt x="2705337" y="447155"/>
                </a:lnTo>
                <a:cubicBezTo>
                  <a:pt x="2707876" y="445462"/>
                  <a:pt x="2710221" y="442987"/>
                  <a:pt x="2712369" y="439732"/>
                </a:cubicBezTo>
                <a:cubicBezTo>
                  <a:pt x="2718750" y="429314"/>
                  <a:pt x="2726205" y="414859"/>
                  <a:pt x="2734735" y="396367"/>
                </a:cubicBezTo>
                <a:cubicBezTo>
                  <a:pt x="2721517" y="396823"/>
                  <a:pt x="2712043" y="397474"/>
                  <a:pt x="2706314" y="398320"/>
                </a:cubicBezTo>
                <a:lnTo>
                  <a:pt x="2703188" y="391581"/>
                </a:lnTo>
                <a:cubicBezTo>
                  <a:pt x="2705597" y="389693"/>
                  <a:pt x="2707518" y="387154"/>
                  <a:pt x="2708951" y="383963"/>
                </a:cubicBezTo>
                <a:cubicBezTo>
                  <a:pt x="2714550" y="372699"/>
                  <a:pt x="2721615" y="353816"/>
                  <a:pt x="2730145" y="327315"/>
                </a:cubicBezTo>
                <a:close/>
                <a:moveTo>
                  <a:pt x="4757123" y="327120"/>
                </a:moveTo>
                <a:lnTo>
                  <a:pt x="4841313" y="327120"/>
                </a:lnTo>
                <a:lnTo>
                  <a:pt x="4841313" y="388749"/>
                </a:lnTo>
                <a:lnTo>
                  <a:pt x="4757123" y="388749"/>
                </a:lnTo>
                <a:close/>
                <a:moveTo>
                  <a:pt x="5059263" y="326729"/>
                </a:moveTo>
                <a:lnTo>
                  <a:pt x="5135054" y="326729"/>
                </a:lnTo>
                <a:lnTo>
                  <a:pt x="5135054" y="336985"/>
                </a:lnTo>
                <a:lnTo>
                  <a:pt x="5100479" y="364332"/>
                </a:lnTo>
                <a:cubicBezTo>
                  <a:pt x="5101000" y="364722"/>
                  <a:pt x="5101749" y="365308"/>
                  <a:pt x="5102725" y="366090"/>
                </a:cubicBezTo>
                <a:cubicBezTo>
                  <a:pt x="5104288" y="367262"/>
                  <a:pt x="5105460" y="368141"/>
                  <a:pt x="5106241" y="368727"/>
                </a:cubicBezTo>
                <a:lnTo>
                  <a:pt x="5100675" y="373806"/>
                </a:lnTo>
                <a:lnTo>
                  <a:pt x="5139839" y="373806"/>
                </a:lnTo>
                <a:lnTo>
                  <a:pt x="5139839" y="382400"/>
                </a:lnTo>
                <a:lnTo>
                  <a:pt x="5128217" y="405548"/>
                </a:lnTo>
                <a:cubicBezTo>
                  <a:pt x="5125287" y="404246"/>
                  <a:pt x="5122227" y="403171"/>
                  <a:pt x="5119036" y="402325"/>
                </a:cubicBezTo>
                <a:lnTo>
                  <a:pt x="5130268" y="382205"/>
                </a:lnTo>
                <a:lnTo>
                  <a:pt x="5100284" y="382205"/>
                </a:lnTo>
                <a:lnTo>
                  <a:pt x="5100284" y="418928"/>
                </a:lnTo>
                <a:cubicBezTo>
                  <a:pt x="5100805" y="431169"/>
                  <a:pt x="5094391" y="437192"/>
                  <a:pt x="5081043" y="436997"/>
                </a:cubicBezTo>
                <a:cubicBezTo>
                  <a:pt x="5078895" y="437062"/>
                  <a:pt x="5076551" y="437127"/>
                  <a:pt x="5074011" y="437192"/>
                </a:cubicBezTo>
                <a:cubicBezTo>
                  <a:pt x="5072774" y="437192"/>
                  <a:pt x="5071439" y="437192"/>
                  <a:pt x="5070007" y="437192"/>
                </a:cubicBezTo>
                <a:cubicBezTo>
                  <a:pt x="5068769" y="437192"/>
                  <a:pt x="5066979" y="437192"/>
                  <a:pt x="5064635" y="437192"/>
                </a:cubicBezTo>
                <a:cubicBezTo>
                  <a:pt x="5063983" y="433611"/>
                  <a:pt x="5063203" y="430323"/>
                  <a:pt x="5062291" y="427328"/>
                </a:cubicBezTo>
                <a:cubicBezTo>
                  <a:pt x="5068346" y="427784"/>
                  <a:pt x="5074207" y="428012"/>
                  <a:pt x="5079871" y="428012"/>
                </a:cubicBezTo>
                <a:cubicBezTo>
                  <a:pt x="5087359" y="428272"/>
                  <a:pt x="5090940" y="425049"/>
                  <a:pt x="5090615" y="418342"/>
                </a:cubicBezTo>
                <a:lnTo>
                  <a:pt x="5090615" y="382205"/>
                </a:lnTo>
                <a:lnTo>
                  <a:pt x="5055454" y="382205"/>
                </a:lnTo>
                <a:lnTo>
                  <a:pt x="5055454" y="373806"/>
                </a:lnTo>
                <a:lnTo>
                  <a:pt x="5097451" y="373806"/>
                </a:lnTo>
                <a:cubicBezTo>
                  <a:pt x="5086903" y="365341"/>
                  <a:pt x="5077039" y="357723"/>
                  <a:pt x="5067858" y="350951"/>
                </a:cubicBezTo>
                <a:lnTo>
                  <a:pt x="5074011" y="344798"/>
                </a:lnTo>
                <a:cubicBezTo>
                  <a:pt x="5075248" y="345710"/>
                  <a:pt x="5077104" y="347044"/>
                  <a:pt x="5079578" y="348802"/>
                </a:cubicBezTo>
                <a:cubicBezTo>
                  <a:pt x="5085633" y="353100"/>
                  <a:pt x="5090191" y="356421"/>
                  <a:pt x="5093251" y="358765"/>
                </a:cubicBezTo>
                <a:lnTo>
                  <a:pt x="5123627" y="334933"/>
                </a:lnTo>
                <a:lnTo>
                  <a:pt x="5059263" y="334933"/>
                </a:lnTo>
                <a:close/>
                <a:moveTo>
                  <a:pt x="2809354" y="326729"/>
                </a:moveTo>
                <a:lnTo>
                  <a:pt x="2818925" y="329757"/>
                </a:lnTo>
                <a:cubicBezTo>
                  <a:pt x="2810786" y="350267"/>
                  <a:pt x="2802387" y="369410"/>
                  <a:pt x="2793727" y="387186"/>
                </a:cubicBezTo>
                <a:cubicBezTo>
                  <a:pt x="2802647" y="386470"/>
                  <a:pt x="2810656" y="385982"/>
                  <a:pt x="2817753" y="385721"/>
                </a:cubicBezTo>
                <a:cubicBezTo>
                  <a:pt x="2819641" y="381749"/>
                  <a:pt x="2822441" y="375564"/>
                  <a:pt x="2826153" y="367164"/>
                </a:cubicBezTo>
                <a:cubicBezTo>
                  <a:pt x="2827129" y="364885"/>
                  <a:pt x="2827878" y="363160"/>
                  <a:pt x="2828399" y="361988"/>
                </a:cubicBezTo>
                <a:lnTo>
                  <a:pt x="2837385" y="365601"/>
                </a:lnTo>
                <a:cubicBezTo>
                  <a:pt x="2825013" y="393014"/>
                  <a:pt x="2811795" y="418798"/>
                  <a:pt x="2797731" y="442955"/>
                </a:cubicBezTo>
                <a:cubicBezTo>
                  <a:pt x="2809191" y="441783"/>
                  <a:pt x="2818209" y="441001"/>
                  <a:pt x="2824785" y="440611"/>
                </a:cubicBezTo>
                <a:cubicBezTo>
                  <a:pt x="2823353" y="436053"/>
                  <a:pt x="2821204" y="429444"/>
                  <a:pt x="2818339" y="420784"/>
                </a:cubicBezTo>
                <a:lnTo>
                  <a:pt x="2826348" y="418342"/>
                </a:lnTo>
                <a:cubicBezTo>
                  <a:pt x="2832078" y="434751"/>
                  <a:pt x="2836538" y="448229"/>
                  <a:pt x="2839729" y="458777"/>
                </a:cubicBezTo>
                <a:lnTo>
                  <a:pt x="2831134" y="461414"/>
                </a:lnTo>
                <a:cubicBezTo>
                  <a:pt x="2830613" y="459851"/>
                  <a:pt x="2829897" y="457540"/>
                  <a:pt x="2828985" y="454480"/>
                </a:cubicBezTo>
                <a:cubicBezTo>
                  <a:pt x="2828269" y="452005"/>
                  <a:pt x="2827715" y="450182"/>
                  <a:pt x="2827325" y="449010"/>
                </a:cubicBezTo>
                <a:cubicBezTo>
                  <a:pt x="2807987" y="450182"/>
                  <a:pt x="2794671" y="451517"/>
                  <a:pt x="2787379" y="453015"/>
                </a:cubicBezTo>
                <a:lnTo>
                  <a:pt x="2783960" y="445201"/>
                </a:lnTo>
                <a:cubicBezTo>
                  <a:pt x="2786825" y="443118"/>
                  <a:pt x="2789169" y="440578"/>
                  <a:pt x="2790992" y="437583"/>
                </a:cubicBezTo>
                <a:cubicBezTo>
                  <a:pt x="2797569" y="426709"/>
                  <a:pt x="2805219" y="412222"/>
                  <a:pt x="2813944" y="394121"/>
                </a:cubicBezTo>
                <a:cubicBezTo>
                  <a:pt x="2801377" y="394641"/>
                  <a:pt x="2791513" y="395390"/>
                  <a:pt x="2784351" y="396367"/>
                </a:cubicBezTo>
                <a:lnTo>
                  <a:pt x="2781128" y="389530"/>
                </a:lnTo>
                <a:cubicBezTo>
                  <a:pt x="2783407" y="387902"/>
                  <a:pt x="2785360" y="385363"/>
                  <a:pt x="2786988" y="381912"/>
                </a:cubicBezTo>
                <a:cubicBezTo>
                  <a:pt x="2795778" y="363876"/>
                  <a:pt x="2803233" y="345482"/>
                  <a:pt x="2809354" y="326729"/>
                </a:cubicBezTo>
                <a:close/>
                <a:moveTo>
                  <a:pt x="4963451" y="325167"/>
                </a:moveTo>
                <a:lnTo>
                  <a:pt x="5044417" y="325167"/>
                </a:lnTo>
                <a:lnTo>
                  <a:pt x="5044417" y="382986"/>
                </a:lnTo>
                <a:lnTo>
                  <a:pt x="5008671" y="382986"/>
                </a:lnTo>
                <a:lnTo>
                  <a:pt x="5008671" y="399004"/>
                </a:lnTo>
                <a:lnTo>
                  <a:pt x="5047641" y="399004"/>
                </a:lnTo>
                <a:lnTo>
                  <a:pt x="5047641" y="406915"/>
                </a:lnTo>
                <a:lnTo>
                  <a:pt x="5008671" y="406915"/>
                </a:lnTo>
                <a:lnTo>
                  <a:pt x="5008671" y="425179"/>
                </a:lnTo>
                <a:cubicBezTo>
                  <a:pt x="5023581" y="424268"/>
                  <a:pt x="5037581" y="423258"/>
                  <a:pt x="5050668" y="422151"/>
                </a:cubicBezTo>
                <a:cubicBezTo>
                  <a:pt x="5050277" y="425342"/>
                  <a:pt x="5050082" y="428337"/>
                  <a:pt x="5050082" y="431137"/>
                </a:cubicBezTo>
                <a:cubicBezTo>
                  <a:pt x="5019154" y="432895"/>
                  <a:pt x="4988193" y="435044"/>
                  <a:pt x="4957199" y="437583"/>
                </a:cubicBezTo>
                <a:lnTo>
                  <a:pt x="4956027" y="428402"/>
                </a:lnTo>
                <a:cubicBezTo>
                  <a:pt x="4957655" y="428272"/>
                  <a:pt x="4960129" y="428109"/>
                  <a:pt x="4963451" y="427914"/>
                </a:cubicBezTo>
                <a:cubicBezTo>
                  <a:pt x="4979207" y="426937"/>
                  <a:pt x="4991123" y="426221"/>
                  <a:pt x="4999197" y="425765"/>
                </a:cubicBezTo>
                <a:lnTo>
                  <a:pt x="4999197" y="406915"/>
                </a:lnTo>
                <a:lnTo>
                  <a:pt x="4960618" y="406915"/>
                </a:lnTo>
                <a:lnTo>
                  <a:pt x="4960618" y="399004"/>
                </a:lnTo>
                <a:lnTo>
                  <a:pt x="4999197" y="399004"/>
                </a:lnTo>
                <a:lnTo>
                  <a:pt x="4999197" y="382986"/>
                </a:lnTo>
                <a:lnTo>
                  <a:pt x="4963451" y="382986"/>
                </a:lnTo>
                <a:close/>
                <a:moveTo>
                  <a:pt x="440048" y="325167"/>
                </a:moveTo>
                <a:lnTo>
                  <a:pt x="568189" y="325167"/>
                </a:lnTo>
                <a:lnTo>
                  <a:pt x="568189" y="393730"/>
                </a:lnTo>
                <a:lnTo>
                  <a:pt x="440048" y="393730"/>
                </a:lnTo>
                <a:close/>
                <a:moveTo>
                  <a:pt x="3467741" y="322139"/>
                </a:moveTo>
                <a:lnTo>
                  <a:pt x="3472137" y="333371"/>
                </a:lnTo>
                <a:cubicBezTo>
                  <a:pt x="3418549" y="338775"/>
                  <a:pt x="3371147" y="342226"/>
                  <a:pt x="3329931" y="343724"/>
                </a:cubicBezTo>
                <a:lnTo>
                  <a:pt x="3329931" y="374392"/>
                </a:lnTo>
                <a:lnTo>
                  <a:pt x="3483075" y="374392"/>
                </a:lnTo>
                <a:lnTo>
                  <a:pt x="3483075" y="384744"/>
                </a:lnTo>
                <a:lnTo>
                  <a:pt x="3329931" y="384744"/>
                </a:lnTo>
                <a:lnTo>
                  <a:pt x="3329931" y="390311"/>
                </a:lnTo>
                <a:cubicBezTo>
                  <a:pt x="3330061" y="417659"/>
                  <a:pt x="3328401" y="438657"/>
                  <a:pt x="3324950" y="453308"/>
                </a:cubicBezTo>
                <a:cubicBezTo>
                  <a:pt x="3321955" y="467958"/>
                  <a:pt x="3315346" y="484464"/>
                  <a:pt x="3305123" y="502826"/>
                </a:cubicBezTo>
                <a:cubicBezTo>
                  <a:pt x="3301803" y="499961"/>
                  <a:pt x="3298580" y="497421"/>
                  <a:pt x="3295455" y="495207"/>
                </a:cubicBezTo>
                <a:cubicBezTo>
                  <a:pt x="3304831" y="480622"/>
                  <a:pt x="3311049" y="466167"/>
                  <a:pt x="3314109" y="451843"/>
                </a:cubicBezTo>
                <a:cubicBezTo>
                  <a:pt x="3317365" y="437713"/>
                  <a:pt x="3318960" y="417203"/>
                  <a:pt x="3318895" y="390311"/>
                </a:cubicBezTo>
                <a:lnTo>
                  <a:pt x="3318895" y="333371"/>
                </a:lnTo>
                <a:cubicBezTo>
                  <a:pt x="3372222" y="331808"/>
                  <a:pt x="3421837" y="328064"/>
                  <a:pt x="3467741" y="322139"/>
                </a:cubicBezTo>
                <a:close/>
                <a:moveTo>
                  <a:pt x="3804019" y="318916"/>
                </a:moveTo>
                <a:lnTo>
                  <a:pt x="3815543" y="318916"/>
                </a:lnTo>
                <a:cubicBezTo>
                  <a:pt x="3815479" y="320999"/>
                  <a:pt x="3815381" y="323995"/>
                  <a:pt x="3815251" y="327901"/>
                </a:cubicBezTo>
                <a:cubicBezTo>
                  <a:pt x="3814990" y="337278"/>
                  <a:pt x="3814697" y="344245"/>
                  <a:pt x="3814371" y="348802"/>
                </a:cubicBezTo>
                <a:cubicBezTo>
                  <a:pt x="3822315" y="420882"/>
                  <a:pt x="3851649" y="467860"/>
                  <a:pt x="3902371" y="489738"/>
                </a:cubicBezTo>
                <a:cubicBezTo>
                  <a:pt x="3899701" y="492603"/>
                  <a:pt x="3897097" y="495891"/>
                  <a:pt x="3894557" y="499603"/>
                </a:cubicBezTo>
                <a:cubicBezTo>
                  <a:pt x="3844551" y="473492"/>
                  <a:pt x="3816357" y="431951"/>
                  <a:pt x="3809977" y="374978"/>
                </a:cubicBezTo>
                <a:cubicBezTo>
                  <a:pt x="3802879" y="430844"/>
                  <a:pt x="3774425" y="473167"/>
                  <a:pt x="3724614" y="501947"/>
                </a:cubicBezTo>
                <a:cubicBezTo>
                  <a:pt x="3721098" y="498040"/>
                  <a:pt x="3718363" y="495045"/>
                  <a:pt x="3716410" y="492961"/>
                </a:cubicBezTo>
                <a:cubicBezTo>
                  <a:pt x="3766351" y="464247"/>
                  <a:pt x="3794610" y="422379"/>
                  <a:pt x="3801186" y="367359"/>
                </a:cubicBezTo>
                <a:cubicBezTo>
                  <a:pt x="3802293" y="360588"/>
                  <a:pt x="3803042" y="353653"/>
                  <a:pt x="3803433" y="346556"/>
                </a:cubicBezTo>
                <a:cubicBezTo>
                  <a:pt x="3803823" y="340045"/>
                  <a:pt x="3804019" y="330831"/>
                  <a:pt x="3804019" y="318916"/>
                </a:cubicBezTo>
                <a:close/>
                <a:moveTo>
                  <a:pt x="908419" y="318916"/>
                </a:moveTo>
                <a:lnTo>
                  <a:pt x="919944" y="318916"/>
                </a:lnTo>
                <a:cubicBezTo>
                  <a:pt x="919879" y="320999"/>
                  <a:pt x="919781" y="323995"/>
                  <a:pt x="919651" y="327901"/>
                </a:cubicBezTo>
                <a:cubicBezTo>
                  <a:pt x="919390" y="337278"/>
                  <a:pt x="919097" y="344245"/>
                  <a:pt x="918772" y="348802"/>
                </a:cubicBezTo>
                <a:cubicBezTo>
                  <a:pt x="926716" y="420882"/>
                  <a:pt x="956049" y="467860"/>
                  <a:pt x="1006771" y="489738"/>
                </a:cubicBezTo>
                <a:cubicBezTo>
                  <a:pt x="1004101" y="492603"/>
                  <a:pt x="1001497" y="495891"/>
                  <a:pt x="998958" y="499603"/>
                </a:cubicBezTo>
                <a:cubicBezTo>
                  <a:pt x="948951" y="473492"/>
                  <a:pt x="920758" y="431951"/>
                  <a:pt x="914377" y="374978"/>
                </a:cubicBezTo>
                <a:cubicBezTo>
                  <a:pt x="907279" y="430844"/>
                  <a:pt x="878825" y="473167"/>
                  <a:pt x="829014" y="501947"/>
                </a:cubicBezTo>
                <a:cubicBezTo>
                  <a:pt x="825498" y="498040"/>
                  <a:pt x="822764" y="495045"/>
                  <a:pt x="820810" y="492961"/>
                </a:cubicBezTo>
                <a:cubicBezTo>
                  <a:pt x="870751" y="464247"/>
                  <a:pt x="899010" y="422379"/>
                  <a:pt x="905587" y="367359"/>
                </a:cubicBezTo>
                <a:cubicBezTo>
                  <a:pt x="906693" y="360588"/>
                  <a:pt x="907442" y="353653"/>
                  <a:pt x="907833" y="346556"/>
                </a:cubicBezTo>
                <a:cubicBezTo>
                  <a:pt x="908224" y="340045"/>
                  <a:pt x="908419" y="330831"/>
                  <a:pt x="908419" y="318916"/>
                </a:cubicBezTo>
                <a:close/>
                <a:moveTo>
                  <a:pt x="3117503" y="318525"/>
                </a:moveTo>
                <a:cubicBezTo>
                  <a:pt x="3126488" y="329724"/>
                  <a:pt x="3135213" y="341119"/>
                  <a:pt x="3143678" y="352709"/>
                </a:cubicBezTo>
                <a:lnTo>
                  <a:pt x="3133813" y="358960"/>
                </a:lnTo>
                <a:cubicBezTo>
                  <a:pt x="3124828" y="345937"/>
                  <a:pt x="3116428" y="334347"/>
                  <a:pt x="3108615" y="324190"/>
                </a:cubicBezTo>
                <a:close/>
                <a:moveTo>
                  <a:pt x="2765989" y="317744"/>
                </a:moveTo>
                <a:lnTo>
                  <a:pt x="2775951" y="317744"/>
                </a:lnTo>
                <a:lnTo>
                  <a:pt x="2775951" y="483194"/>
                </a:lnTo>
                <a:lnTo>
                  <a:pt x="2845589" y="483194"/>
                </a:lnTo>
                <a:lnTo>
                  <a:pt x="2845589" y="341966"/>
                </a:lnTo>
                <a:lnTo>
                  <a:pt x="2855551" y="341966"/>
                </a:lnTo>
                <a:lnTo>
                  <a:pt x="2855551" y="504193"/>
                </a:lnTo>
                <a:lnTo>
                  <a:pt x="2845589" y="504193"/>
                </a:lnTo>
                <a:lnTo>
                  <a:pt x="2845589" y="492766"/>
                </a:lnTo>
                <a:lnTo>
                  <a:pt x="2686975" y="492766"/>
                </a:lnTo>
                <a:lnTo>
                  <a:pt x="2686975" y="341966"/>
                </a:lnTo>
                <a:lnTo>
                  <a:pt x="2696937" y="341966"/>
                </a:lnTo>
                <a:lnTo>
                  <a:pt x="2696937" y="483194"/>
                </a:lnTo>
                <a:lnTo>
                  <a:pt x="2765989" y="483194"/>
                </a:lnTo>
                <a:close/>
                <a:moveTo>
                  <a:pt x="317423" y="317744"/>
                </a:moveTo>
                <a:lnTo>
                  <a:pt x="328068" y="317744"/>
                </a:lnTo>
                <a:lnTo>
                  <a:pt x="328068" y="370582"/>
                </a:lnTo>
                <a:lnTo>
                  <a:pt x="378856" y="355151"/>
                </a:lnTo>
                <a:cubicBezTo>
                  <a:pt x="378270" y="381261"/>
                  <a:pt x="377554" y="400404"/>
                  <a:pt x="376707" y="412580"/>
                </a:cubicBezTo>
                <a:cubicBezTo>
                  <a:pt x="375861" y="423258"/>
                  <a:pt x="373875" y="430421"/>
                  <a:pt x="370749" y="434067"/>
                </a:cubicBezTo>
                <a:cubicBezTo>
                  <a:pt x="367819" y="437909"/>
                  <a:pt x="362383" y="439927"/>
                  <a:pt x="354439" y="440122"/>
                </a:cubicBezTo>
                <a:cubicBezTo>
                  <a:pt x="351379" y="440253"/>
                  <a:pt x="346918" y="440318"/>
                  <a:pt x="341058" y="440318"/>
                </a:cubicBezTo>
                <a:cubicBezTo>
                  <a:pt x="340798" y="437388"/>
                  <a:pt x="340082" y="433937"/>
                  <a:pt x="338910" y="429965"/>
                </a:cubicBezTo>
                <a:cubicBezTo>
                  <a:pt x="340798" y="430095"/>
                  <a:pt x="342784" y="430193"/>
                  <a:pt x="344867" y="430258"/>
                </a:cubicBezTo>
                <a:cubicBezTo>
                  <a:pt x="345844" y="430323"/>
                  <a:pt x="346951" y="430356"/>
                  <a:pt x="348188" y="430356"/>
                </a:cubicBezTo>
                <a:cubicBezTo>
                  <a:pt x="349165" y="430356"/>
                  <a:pt x="350727" y="430356"/>
                  <a:pt x="352876" y="430356"/>
                </a:cubicBezTo>
                <a:cubicBezTo>
                  <a:pt x="361536" y="431072"/>
                  <a:pt x="365996" y="425407"/>
                  <a:pt x="366257" y="413361"/>
                </a:cubicBezTo>
                <a:cubicBezTo>
                  <a:pt x="367299" y="394283"/>
                  <a:pt x="367917" y="379340"/>
                  <a:pt x="368112" y="368531"/>
                </a:cubicBezTo>
                <a:lnTo>
                  <a:pt x="328068" y="380935"/>
                </a:lnTo>
                <a:lnTo>
                  <a:pt x="328068" y="463563"/>
                </a:lnTo>
                <a:lnTo>
                  <a:pt x="317423" y="463563"/>
                </a:lnTo>
                <a:lnTo>
                  <a:pt x="317423" y="384158"/>
                </a:lnTo>
                <a:lnTo>
                  <a:pt x="279429" y="395781"/>
                </a:lnTo>
                <a:lnTo>
                  <a:pt x="279429" y="468544"/>
                </a:lnTo>
                <a:cubicBezTo>
                  <a:pt x="279364" y="476488"/>
                  <a:pt x="280764" y="481697"/>
                  <a:pt x="283629" y="484171"/>
                </a:cubicBezTo>
                <a:cubicBezTo>
                  <a:pt x="286299" y="486841"/>
                  <a:pt x="291964" y="488110"/>
                  <a:pt x="300624" y="487980"/>
                </a:cubicBezTo>
                <a:lnTo>
                  <a:pt x="350044" y="487980"/>
                </a:lnTo>
                <a:cubicBezTo>
                  <a:pt x="365671" y="488631"/>
                  <a:pt x="374200" y="483292"/>
                  <a:pt x="375633" y="471962"/>
                </a:cubicBezTo>
                <a:cubicBezTo>
                  <a:pt x="377521" y="463237"/>
                  <a:pt x="378921" y="454382"/>
                  <a:pt x="379833" y="445397"/>
                </a:cubicBezTo>
                <a:cubicBezTo>
                  <a:pt x="383414" y="447024"/>
                  <a:pt x="386832" y="448164"/>
                  <a:pt x="390088" y="448815"/>
                </a:cubicBezTo>
                <a:cubicBezTo>
                  <a:pt x="388851" y="459298"/>
                  <a:pt x="387386" y="468349"/>
                  <a:pt x="385693" y="475967"/>
                </a:cubicBezTo>
                <a:cubicBezTo>
                  <a:pt x="383935" y="484171"/>
                  <a:pt x="380647" y="489868"/>
                  <a:pt x="375828" y="493059"/>
                </a:cubicBezTo>
                <a:cubicBezTo>
                  <a:pt x="371075" y="496379"/>
                  <a:pt x="363489" y="498007"/>
                  <a:pt x="353072" y="497942"/>
                </a:cubicBezTo>
                <a:lnTo>
                  <a:pt x="297303" y="497942"/>
                </a:lnTo>
                <a:cubicBezTo>
                  <a:pt x="277378" y="498919"/>
                  <a:pt x="267905" y="490194"/>
                  <a:pt x="268881" y="471767"/>
                </a:cubicBezTo>
                <a:lnTo>
                  <a:pt x="268881" y="399004"/>
                </a:lnTo>
                <a:lnTo>
                  <a:pt x="251106" y="404376"/>
                </a:lnTo>
                <a:lnTo>
                  <a:pt x="249445" y="394316"/>
                </a:lnTo>
                <a:lnTo>
                  <a:pt x="268881" y="388553"/>
                </a:lnTo>
                <a:lnTo>
                  <a:pt x="268881" y="340598"/>
                </a:lnTo>
                <a:lnTo>
                  <a:pt x="279429" y="340598"/>
                </a:lnTo>
                <a:lnTo>
                  <a:pt x="279429" y="385330"/>
                </a:lnTo>
                <a:lnTo>
                  <a:pt x="317423" y="373806"/>
                </a:lnTo>
                <a:close/>
                <a:moveTo>
                  <a:pt x="245636" y="317353"/>
                </a:moveTo>
                <a:lnTo>
                  <a:pt x="256282" y="320381"/>
                </a:lnTo>
                <a:cubicBezTo>
                  <a:pt x="250552" y="336073"/>
                  <a:pt x="243943" y="351798"/>
                  <a:pt x="236455" y="367555"/>
                </a:cubicBezTo>
                <a:lnTo>
                  <a:pt x="236455" y="503998"/>
                </a:lnTo>
                <a:lnTo>
                  <a:pt x="225809" y="503998"/>
                </a:lnTo>
                <a:lnTo>
                  <a:pt x="225809" y="388163"/>
                </a:lnTo>
                <a:cubicBezTo>
                  <a:pt x="218517" y="401576"/>
                  <a:pt x="211257" y="413101"/>
                  <a:pt x="204029" y="422737"/>
                </a:cubicBezTo>
                <a:cubicBezTo>
                  <a:pt x="202857" y="419742"/>
                  <a:pt x="201327" y="416194"/>
                  <a:pt x="199439" y="412092"/>
                </a:cubicBezTo>
                <a:cubicBezTo>
                  <a:pt x="199179" y="411571"/>
                  <a:pt x="198983" y="411180"/>
                  <a:pt x="198853" y="410920"/>
                </a:cubicBezTo>
                <a:cubicBezTo>
                  <a:pt x="218582" y="383703"/>
                  <a:pt x="234176" y="352514"/>
                  <a:pt x="245636" y="317353"/>
                </a:cubicBezTo>
                <a:close/>
                <a:moveTo>
                  <a:pt x="4910658" y="317158"/>
                </a:moveTo>
                <a:lnTo>
                  <a:pt x="4921499" y="317158"/>
                </a:lnTo>
                <a:lnTo>
                  <a:pt x="4921499" y="476748"/>
                </a:lnTo>
                <a:cubicBezTo>
                  <a:pt x="4922411" y="492831"/>
                  <a:pt x="4913947" y="500840"/>
                  <a:pt x="4896105" y="500775"/>
                </a:cubicBezTo>
                <a:cubicBezTo>
                  <a:pt x="4892655" y="500905"/>
                  <a:pt x="4888976" y="501002"/>
                  <a:pt x="4885069" y="501068"/>
                </a:cubicBezTo>
                <a:cubicBezTo>
                  <a:pt x="4883181" y="501133"/>
                  <a:pt x="4881129" y="501165"/>
                  <a:pt x="4878916" y="501165"/>
                </a:cubicBezTo>
                <a:cubicBezTo>
                  <a:pt x="4877027" y="501165"/>
                  <a:pt x="4874293" y="501165"/>
                  <a:pt x="4870712" y="501165"/>
                </a:cubicBezTo>
                <a:cubicBezTo>
                  <a:pt x="4870191" y="496803"/>
                  <a:pt x="4869507" y="493059"/>
                  <a:pt x="4868661" y="489933"/>
                </a:cubicBezTo>
                <a:cubicBezTo>
                  <a:pt x="4874195" y="490389"/>
                  <a:pt x="4882335" y="490617"/>
                  <a:pt x="4893078" y="490617"/>
                </a:cubicBezTo>
                <a:cubicBezTo>
                  <a:pt x="4899654" y="490682"/>
                  <a:pt x="4904212" y="489575"/>
                  <a:pt x="4906751" y="487296"/>
                </a:cubicBezTo>
                <a:cubicBezTo>
                  <a:pt x="4909421" y="485148"/>
                  <a:pt x="4910723" y="481371"/>
                  <a:pt x="4910658" y="475967"/>
                </a:cubicBezTo>
                <a:close/>
                <a:moveTo>
                  <a:pt x="1802825" y="317158"/>
                </a:moveTo>
                <a:lnTo>
                  <a:pt x="1813666" y="317158"/>
                </a:lnTo>
                <a:lnTo>
                  <a:pt x="1813666" y="359546"/>
                </a:lnTo>
                <a:lnTo>
                  <a:pt x="1837888" y="359546"/>
                </a:lnTo>
                <a:lnTo>
                  <a:pt x="1837888" y="369801"/>
                </a:lnTo>
                <a:lnTo>
                  <a:pt x="1813666" y="369801"/>
                </a:lnTo>
                <a:lnTo>
                  <a:pt x="1813666" y="471376"/>
                </a:lnTo>
                <a:cubicBezTo>
                  <a:pt x="1814382" y="491040"/>
                  <a:pt x="1805592" y="500709"/>
                  <a:pt x="1787296" y="500384"/>
                </a:cubicBezTo>
                <a:cubicBezTo>
                  <a:pt x="1781761" y="500514"/>
                  <a:pt x="1773101" y="500579"/>
                  <a:pt x="1761316" y="500579"/>
                </a:cubicBezTo>
                <a:cubicBezTo>
                  <a:pt x="1761251" y="498105"/>
                  <a:pt x="1760437" y="494101"/>
                  <a:pt x="1758874" y="488566"/>
                </a:cubicBezTo>
                <a:cubicBezTo>
                  <a:pt x="1766883" y="489087"/>
                  <a:pt x="1775347" y="489347"/>
                  <a:pt x="1784268" y="489347"/>
                </a:cubicBezTo>
                <a:cubicBezTo>
                  <a:pt x="1791625" y="489412"/>
                  <a:pt x="1796509" y="488078"/>
                  <a:pt x="1798918" y="485343"/>
                </a:cubicBezTo>
                <a:cubicBezTo>
                  <a:pt x="1801588" y="482738"/>
                  <a:pt x="1802890" y="477627"/>
                  <a:pt x="1802825" y="470009"/>
                </a:cubicBezTo>
                <a:lnTo>
                  <a:pt x="1802825" y="369801"/>
                </a:lnTo>
                <a:lnTo>
                  <a:pt x="1737680" y="369801"/>
                </a:lnTo>
                <a:lnTo>
                  <a:pt x="1737680" y="359546"/>
                </a:lnTo>
                <a:lnTo>
                  <a:pt x="1802825" y="359546"/>
                </a:lnTo>
                <a:close/>
                <a:moveTo>
                  <a:pt x="1555086" y="316572"/>
                </a:moveTo>
                <a:lnTo>
                  <a:pt x="1565732" y="319307"/>
                </a:lnTo>
                <a:cubicBezTo>
                  <a:pt x="1562216" y="329659"/>
                  <a:pt x="1558602" y="339263"/>
                  <a:pt x="1554891" y="348119"/>
                </a:cubicBezTo>
                <a:lnTo>
                  <a:pt x="1619548" y="348119"/>
                </a:lnTo>
                <a:cubicBezTo>
                  <a:pt x="1618766" y="393697"/>
                  <a:pt x="1617562" y="433383"/>
                  <a:pt x="1615934" y="467177"/>
                </a:cubicBezTo>
                <a:cubicBezTo>
                  <a:pt x="1615934" y="489054"/>
                  <a:pt x="1604800" y="499928"/>
                  <a:pt x="1582531" y="499798"/>
                </a:cubicBezTo>
                <a:cubicBezTo>
                  <a:pt x="1578559" y="499928"/>
                  <a:pt x="1574132" y="500026"/>
                  <a:pt x="1569248" y="500091"/>
                </a:cubicBezTo>
                <a:cubicBezTo>
                  <a:pt x="1566904" y="500156"/>
                  <a:pt x="1564332" y="500189"/>
                  <a:pt x="1561533" y="500189"/>
                </a:cubicBezTo>
                <a:cubicBezTo>
                  <a:pt x="1559058" y="500189"/>
                  <a:pt x="1555640" y="500189"/>
                  <a:pt x="1551277" y="500189"/>
                </a:cubicBezTo>
                <a:cubicBezTo>
                  <a:pt x="1550626" y="496412"/>
                  <a:pt x="1549780" y="492733"/>
                  <a:pt x="1548738" y="489152"/>
                </a:cubicBezTo>
                <a:cubicBezTo>
                  <a:pt x="1558961" y="489543"/>
                  <a:pt x="1569606" y="489738"/>
                  <a:pt x="1580676" y="489738"/>
                </a:cubicBezTo>
                <a:cubicBezTo>
                  <a:pt x="1597149" y="490584"/>
                  <a:pt x="1605418" y="482673"/>
                  <a:pt x="1605483" y="466005"/>
                </a:cubicBezTo>
                <a:cubicBezTo>
                  <a:pt x="1606655" y="444973"/>
                  <a:pt x="1607730" y="409031"/>
                  <a:pt x="1608706" y="358179"/>
                </a:cubicBezTo>
                <a:lnTo>
                  <a:pt x="1550691" y="358179"/>
                </a:lnTo>
                <a:cubicBezTo>
                  <a:pt x="1545352" y="370941"/>
                  <a:pt x="1539883" y="381945"/>
                  <a:pt x="1534283" y="391191"/>
                </a:cubicBezTo>
                <a:cubicBezTo>
                  <a:pt x="1532069" y="389432"/>
                  <a:pt x="1529009" y="387479"/>
                  <a:pt x="1525102" y="385330"/>
                </a:cubicBezTo>
                <a:cubicBezTo>
                  <a:pt x="1537018" y="366122"/>
                  <a:pt x="1547013" y="343203"/>
                  <a:pt x="1555086" y="316572"/>
                </a:cubicBezTo>
                <a:close/>
                <a:moveTo>
                  <a:pt x="1475877" y="316572"/>
                </a:moveTo>
                <a:lnTo>
                  <a:pt x="1486719" y="318916"/>
                </a:lnTo>
                <a:cubicBezTo>
                  <a:pt x="1485937" y="321260"/>
                  <a:pt x="1484602" y="325362"/>
                  <a:pt x="1482714" y="331222"/>
                </a:cubicBezTo>
                <a:cubicBezTo>
                  <a:pt x="1480175" y="339231"/>
                  <a:pt x="1478319" y="344993"/>
                  <a:pt x="1477147" y="348509"/>
                </a:cubicBezTo>
                <a:lnTo>
                  <a:pt x="1516898" y="348509"/>
                </a:lnTo>
                <a:lnTo>
                  <a:pt x="1516898" y="500189"/>
                </a:lnTo>
                <a:lnTo>
                  <a:pt x="1506545" y="500189"/>
                </a:lnTo>
                <a:lnTo>
                  <a:pt x="1506545" y="484171"/>
                </a:lnTo>
                <a:lnTo>
                  <a:pt x="1456734" y="484171"/>
                </a:lnTo>
                <a:lnTo>
                  <a:pt x="1456734" y="501556"/>
                </a:lnTo>
                <a:lnTo>
                  <a:pt x="1446284" y="501556"/>
                </a:lnTo>
                <a:lnTo>
                  <a:pt x="1446284" y="348509"/>
                </a:lnTo>
                <a:lnTo>
                  <a:pt x="1466696" y="348509"/>
                </a:lnTo>
                <a:cubicBezTo>
                  <a:pt x="1470538" y="336399"/>
                  <a:pt x="1473598" y="325753"/>
                  <a:pt x="1475877" y="316572"/>
                </a:cubicBezTo>
                <a:close/>
                <a:moveTo>
                  <a:pt x="116812" y="316572"/>
                </a:moveTo>
                <a:lnTo>
                  <a:pt x="127457" y="319307"/>
                </a:lnTo>
                <a:cubicBezTo>
                  <a:pt x="123941" y="329659"/>
                  <a:pt x="120328" y="339263"/>
                  <a:pt x="116616" y="348119"/>
                </a:cubicBezTo>
                <a:lnTo>
                  <a:pt x="181273" y="348119"/>
                </a:lnTo>
                <a:cubicBezTo>
                  <a:pt x="180491" y="393697"/>
                  <a:pt x="179287" y="433383"/>
                  <a:pt x="177659" y="467177"/>
                </a:cubicBezTo>
                <a:cubicBezTo>
                  <a:pt x="177659" y="489054"/>
                  <a:pt x="166525" y="499928"/>
                  <a:pt x="144256" y="499798"/>
                </a:cubicBezTo>
                <a:cubicBezTo>
                  <a:pt x="140285" y="499928"/>
                  <a:pt x="135857" y="500026"/>
                  <a:pt x="130973" y="500091"/>
                </a:cubicBezTo>
                <a:cubicBezTo>
                  <a:pt x="128629" y="500156"/>
                  <a:pt x="126057" y="500189"/>
                  <a:pt x="123258" y="500189"/>
                </a:cubicBezTo>
                <a:cubicBezTo>
                  <a:pt x="120783" y="500189"/>
                  <a:pt x="117365" y="500189"/>
                  <a:pt x="113002" y="500189"/>
                </a:cubicBezTo>
                <a:cubicBezTo>
                  <a:pt x="112351" y="496412"/>
                  <a:pt x="111505" y="492733"/>
                  <a:pt x="110463" y="489152"/>
                </a:cubicBezTo>
                <a:cubicBezTo>
                  <a:pt x="120686" y="489543"/>
                  <a:pt x="131332" y="489738"/>
                  <a:pt x="142401" y="489738"/>
                </a:cubicBezTo>
                <a:cubicBezTo>
                  <a:pt x="158874" y="490584"/>
                  <a:pt x="167143" y="482673"/>
                  <a:pt x="167208" y="466005"/>
                </a:cubicBezTo>
                <a:cubicBezTo>
                  <a:pt x="168380" y="444973"/>
                  <a:pt x="169455" y="409031"/>
                  <a:pt x="170431" y="358179"/>
                </a:cubicBezTo>
                <a:lnTo>
                  <a:pt x="112416" y="358179"/>
                </a:lnTo>
                <a:cubicBezTo>
                  <a:pt x="107077" y="370941"/>
                  <a:pt x="101608" y="381945"/>
                  <a:pt x="96008" y="391191"/>
                </a:cubicBezTo>
                <a:cubicBezTo>
                  <a:pt x="93794" y="389432"/>
                  <a:pt x="90734" y="387479"/>
                  <a:pt x="86827" y="385330"/>
                </a:cubicBezTo>
                <a:cubicBezTo>
                  <a:pt x="98743" y="366122"/>
                  <a:pt x="108738" y="343203"/>
                  <a:pt x="116812" y="316572"/>
                </a:cubicBezTo>
                <a:close/>
                <a:moveTo>
                  <a:pt x="37602" y="316572"/>
                </a:moveTo>
                <a:lnTo>
                  <a:pt x="48444" y="318916"/>
                </a:lnTo>
                <a:cubicBezTo>
                  <a:pt x="47662" y="321260"/>
                  <a:pt x="46327" y="325362"/>
                  <a:pt x="44439" y="331222"/>
                </a:cubicBezTo>
                <a:cubicBezTo>
                  <a:pt x="41900" y="339231"/>
                  <a:pt x="40044" y="344993"/>
                  <a:pt x="38872" y="348509"/>
                </a:cubicBezTo>
                <a:lnTo>
                  <a:pt x="78623" y="348509"/>
                </a:lnTo>
                <a:lnTo>
                  <a:pt x="78623" y="500189"/>
                </a:lnTo>
                <a:lnTo>
                  <a:pt x="68270" y="500189"/>
                </a:lnTo>
                <a:lnTo>
                  <a:pt x="68270" y="484171"/>
                </a:lnTo>
                <a:lnTo>
                  <a:pt x="18459" y="484171"/>
                </a:lnTo>
                <a:lnTo>
                  <a:pt x="18459" y="501556"/>
                </a:lnTo>
                <a:lnTo>
                  <a:pt x="8009" y="501556"/>
                </a:lnTo>
                <a:lnTo>
                  <a:pt x="8009" y="348509"/>
                </a:lnTo>
                <a:lnTo>
                  <a:pt x="28422" y="348509"/>
                </a:lnTo>
                <a:cubicBezTo>
                  <a:pt x="32263" y="336399"/>
                  <a:pt x="35323" y="325753"/>
                  <a:pt x="37602" y="316572"/>
                </a:cubicBezTo>
                <a:close/>
                <a:moveTo>
                  <a:pt x="3237830" y="316376"/>
                </a:moveTo>
                <a:lnTo>
                  <a:pt x="3248671" y="316376"/>
                </a:lnTo>
                <a:lnTo>
                  <a:pt x="3248671" y="353979"/>
                </a:lnTo>
                <a:lnTo>
                  <a:pt x="3282660" y="353979"/>
                </a:lnTo>
                <a:lnTo>
                  <a:pt x="3282660" y="363941"/>
                </a:lnTo>
                <a:lnTo>
                  <a:pt x="3248671" y="363941"/>
                </a:lnTo>
                <a:lnTo>
                  <a:pt x="3248671" y="444127"/>
                </a:lnTo>
                <a:cubicBezTo>
                  <a:pt x="3249387" y="460665"/>
                  <a:pt x="3240988" y="468870"/>
                  <a:pt x="3223473" y="468739"/>
                </a:cubicBezTo>
                <a:cubicBezTo>
                  <a:pt x="3216636" y="468870"/>
                  <a:pt x="3208562" y="468935"/>
                  <a:pt x="3199251" y="468935"/>
                </a:cubicBezTo>
                <a:cubicBezTo>
                  <a:pt x="3198665" y="464702"/>
                  <a:pt x="3197884" y="460926"/>
                  <a:pt x="3196907" y="457605"/>
                </a:cubicBezTo>
                <a:cubicBezTo>
                  <a:pt x="3201725" y="457866"/>
                  <a:pt x="3205697" y="458028"/>
                  <a:pt x="3208823" y="458093"/>
                </a:cubicBezTo>
                <a:cubicBezTo>
                  <a:pt x="3210320" y="458159"/>
                  <a:pt x="3211948" y="458191"/>
                  <a:pt x="3213706" y="458191"/>
                </a:cubicBezTo>
                <a:cubicBezTo>
                  <a:pt x="3215139" y="458191"/>
                  <a:pt x="3217515" y="458191"/>
                  <a:pt x="3220836" y="458191"/>
                </a:cubicBezTo>
                <a:cubicBezTo>
                  <a:pt x="3227738" y="458256"/>
                  <a:pt x="3232263" y="457247"/>
                  <a:pt x="3234412" y="455163"/>
                </a:cubicBezTo>
                <a:cubicBezTo>
                  <a:pt x="3236756" y="453210"/>
                  <a:pt x="3237895" y="449206"/>
                  <a:pt x="3237830" y="443150"/>
                </a:cubicBezTo>
                <a:lnTo>
                  <a:pt x="3237830" y="363941"/>
                </a:lnTo>
                <a:lnTo>
                  <a:pt x="3155886" y="363941"/>
                </a:lnTo>
                <a:lnTo>
                  <a:pt x="3155886" y="353979"/>
                </a:lnTo>
                <a:lnTo>
                  <a:pt x="3237830" y="353979"/>
                </a:lnTo>
                <a:close/>
                <a:moveTo>
                  <a:pt x="2305431" y="315790"/>
                </a:moveTo>
                <a:lnTo>
                  <a:pt x="2315784" y="315790"/>
                </a:lnTo>
                <a:lnTo>
                  <a:pt x="2315784" y="336789"/>
                </a:lnTo>
                <a:lnTo>
                  <a:pt x="2407397" y="336789"/>
                </a:lnTo>
                <a:lnTo>
                  <a:pt x="2407397" y="315790"/>
                </a:lnTo>
                <a:lnTo>
                  <a:pt x="2417750" y="315790"/>
                </a:lnTo>
                <a:lnTo>
                  <a:pt x="2417750" y="336789"/>
                </a:lnTo>
                <a:lnTo>
                  <a:pt x="2454961" y="336789"/>
                </a:lnTo>
                <a:lnTo>
                  <a:pt x="2454961" y="346361"/>
                </a:lnTo>
                <a:lnTo>
                  <a:pt x="2417750" y="346361"/>
                </a:lnTo>
                <a:lnTo>
                  <a:pt x="2417750" y="412385"/>
                </a:lnTo>
                <a:lnTo>
                  <a:pt x="2366767" y="412385"/>
                </a:lnTo>
                <a:lnTo>
                  <a:pt x="2366767" y="436411"/>
                </a:lnTo>
                <a:lnTo>
                  <a:pt x="2453789" y="436411"/>
                </a:lnTo>
                <a:lnTo>
                  <a:pt x="2453789" y="445983"/>
                </a:lnTo>
                <a:lnTo>
                  <a:pt x="2373409" y="445983"/>
                </a:lnTo>
                <a:cubicBezTo>
                  <a:pt x="2397370" y="465581"/>
                  <a:pt x="2424977" y="479385"/>
                  <a:pt x="2456231" y="487394"/>
                </a:cubicBezTo>
                <a:cubicBezTo>
                  <a:pt x="2454083" y="490519"/>
                  <a:pt x="2451934" y="494166"/>
                  <a:pt x="2449785" y="498333"/>
                </a:cubicBezTo>
                <a:cubicBezTo>
                  <a:pt x="2414494" y="486482"/>
                  <a:pt x="2386822" y="470562"/>
                  <a:pt x="2366767" y="450573"/>
                </a:cubicBezTo>
                <a:lnTo>
                  <a:pt x="2366767" y="504779"/>
                </a:lnTo>
                <a:lnTo>
                  <a:pt x="2356414" y="504779"/>
                </a:lnTo>
                <a:lnTo>
                  <a:pt x="2356414" y="450573"/>
                </a:lnTo>
                <a:cubicBezTo>
                  <a:pt x="2336229" y="470888"/>
                  <a:pt x="2308361" y="487361"/>
                  <a:pt x="2272810" y="499993"/>
                </a:cubicBezTo>
                <a:cubicBezTo>
                  <a:pt x="2270792" y="496086"/>
                  <a:pt x="2268708" y="492538"/>
                  <a:pt x="2266559" y="489347"/>
                </a:cubicBezTo>
                <a:cubicBezTo>
                  <a:pt x="2299115" y="479971"/>
                  <a:pt x="2326788" y="465516"/>
                  <a:pt x="2349577" y="445983"/>
                </a:cubicBezTo>
                <a:lnTo>
                  <a:pt x="2269587" y="445983"/>
                </a:lnTo>
                <a:lnTo>
                  <a:pt x="2269587" y="436411"/>
                </a:lnTo>
                <a:lnTo>
                  <a:pt x="2356414" y="436411"/>
                </a:lnTo>
                <a:lnTo>
                  <a:pt x="2356414" y="412385"/>
                </a:lnTo>
                <a:lnTo>
                  <a:pt x="2305431" y="412385"/>
                </a:lnTo>
                <a:lnTo>
                  <a:pt x="2305431" y="346361"/>
                </a:lnTo>
                <a:lnTo>
                  <a:pt x="2268220" y="346361"/>
                </a:lnTo>
                <a:lnTo>
                  <a:pt x="2268220" y="336789"/>
                </a:lnTo>
                <a:lnTo>
                  <a:pt x="2305431" y="336789"/>
                </a:lnTo>
                <a:close/>
                <a:moveTo>
                  <a:pt x="1299293" y="315790"/>
                </a:moveTo>
                <a:lnTo>
                  <a:pt x="1309450" y="315790"/>
                </a:lnTo>
                <a:lnTo>
                  <a:pt x="1309450" y="330343"/>
                </a:lnTo>
                <a:lnTo>
                  <a:pt x="1357308" y="330343"/>
                </a:lnTo>
                <a:lnTo>
                  <a:pt x="1357308" y="315790"/>
                </a:lnTo>
                <a:lnTo>
                  <a:pt x="1367465" y="315790"/>
                </a:lnTo>
                <a:lnTo>
                  <a:pt x="1367465" y="330343"/>
                </a:lnTo>
                <a:lnTo>
                  <a:pt x="1423722" y="330343"/>
                </a:lnTo>
                <a:lnTo>
                  <a:pt x="1423722" y="339133"/>
                </a:lnTo>
                <a:lnTo>
                  <a:pt x="1367465" y="339133"/>
                </a:lnTo>
                <a:lnTo>
                  <a:pt x="1367465" y="350756"/>
                </a:lnTo>
                <a:lnTo>
                  <a:pt x="1357308" y="350756"/>
                </a:lnTo>
                <a:lnTo>
                  <a:pt x="1357308" y="339133"/>
                </a:lnTo>
                <a:lnTo>
                  <a:pt x="1309450" y="339133"/>
                </a:lnTo>
                <a:lnTo>
                  <a:pt x="1309450" y="350756"/>
                </a:lnTo>
                <a:lnTo>
                  <a:pt x="1299293" y="350756"/>
                </a:lnTo>
                <a:lnTo>
                  <a:pt x="1299293" y="339133"/>
                </a:lnTo>
                <a:lnTo>
                  <a:pt x="1242645" y="339133"/>
                </a:lnTo>
                <a:lnTo>
                  <a:pt x="1242645" y="330343"/>
                </a:lnTo>
                <a:lnTo>
                  <a:pt x="1299293" y="330343"/>
                </a:lnTo>
                <a:close/>
                <a:moveTo>
                  <a:pt x="4432911" y="315302"/>
                </a:moveTo>
                <a:cubicBezTo>
                  <a:pt x="4433236" y="316604"/>
                  <a:pt x="4433725" y="318558"/>
                  <a:pt x="4434375" y="321162"/>
                </a:cubicBezTo>
                <a:cubicBezTo>
                  <a:pt x="4435873" y="326827"/>
                  <a:pt x="4436980" y="331287"/>
                  <a:pt x="4437697" y="334543"/>
                </a:cubicBezTo>
                <a:lnTo>
                  <a:pt x="4520129" y="334543"/>
                </a:lnTo>
                <a:lnTo>
                  <a:pt x="4520129" y="343919"/>
                </a:lnTo>
                <a:lnTo>
                  <a:pt x="4336707" y="343919"/>
                </a:lnTo>
                <a:lnTo>
                  <a:pt x="4336707" y="334543"/>
                </a:lnTo>
                <a:lnTo>
                  <a:pt x="4426757" y="334543"/>
                </a:lnTo>
                <a:cubicBezTo>
                  <a:pt x="4424935" y="327055"/>
                  <a:pt x="4423307" y="321260"/>
                  <a:pt x="4421874" y="317158"/>
                </a:cubicBezTo>
                <a:close/>
                <a:moveTo>
                  <a:pt x="4202948" y="315107"/>
                </a:moveTo>
                <a:lnTo>
                  <a:pt x="4214179" y="318721"/>
                </a:lnTo>
                <a:cubicBezTo>
                  <a:pt x="4209361" y="328422"/>
                  <a:pt x="4204348" y="337766"/>
                  <a:pt x="4199139" y="346751"/>
                </a:cubicBezTo>
                <a:lnTo>
                  <a:pt x="4307160" y="346751"/>
                </a:lnTo>
                <a:lnTo>
                  <a:pt x="4307160" y="356714"/>
                </a:lnTo>
                <a:lnTo>
                  <a:pt x="4193377" y="356714"/>
                </a:lnTo>
                <a:cubicBezTo>
                  <a:pt x="4183740" y="372992"/>
                  <a:pt x="4172996" y="389465"/>
                  <a:pt x="4161146" y="406134"/>
                </a:cubicBezTo>
                <a:lnTo>
                  <a:pt x="4219161" y="406134"/>
                </a:lnTo>
                <a:lnTo>
                  <a:pt x="4219161" y="368336"/>
                </a:lnTo>
                <a:lnTo>
                  <a:pt x="4230002" y="368336"/>
                </a:lnTo>
                <a:lnTo>
                  <a:pt x="4230002" y="406134"/>
                </a:lnTo>
                <a:lnTo>
                  <a:pt x="4293389" y="406134"/>
                </a:lnTo>
                <a:lnTo>
                  <a:pt x="4293389" y="416194"/>
                </a:lnTo>
                <a:lnTo>
                  <a:pt x="4230002" y="416194"/>
                </a:lnTo>
                <a:lnTo>
                  <a:pt x="4230002" y="453601"/>
                </a:lnTo>
                <a:lnTo>
                  <a:pt x="4312141" y="453601"/>
                </a:lnTo>
                <a:lnTo>
                  <a:pt x="4312141" y="463563"/>
                </a:lnTo>
                <a:lnTo>
                  <a:pt x="4230002" y="463563"/>
                </a:lnTo>
                <a:lnTo>
                  <a:pt x="4230002" y="504779"/>
                </a:lnTo>
                <a:lnTo>
                  <a:pt x="4219161" y="504779"/>
                </a:lnTo>
                <a:lnTo>
                  <a:pt x="4219161" y="463563"/>
                </a:lnTo>
                <a:lnTo>
                  <a:pt x="4125985" y="463563"/>
                </a:lnTo>
                <a:lnTo>
                  <a:pt x="4125985" y="453601"/>
                </a:lnTo>
                <a:lnTo>
                  <a:pt x="4219161" y="453601"/>
                </a:lnTo>
                <a:lnTo>
                  <a:pt x="4219161" y="416194"/>
                </a:lnTo>
                <a:lnTo>
                  <a:pt x="4149133" y="416194"/>
                </a:lnTo>
                <a:lnTo>
                  <a:pt x="4149133" y="404571"/>
                </a:lnTo>
                <a:cubicBezTo>
                  <a:pt x="4160657" y="388553"/>
                  <a:pt x="4171205" y="372601"/>
                  <a:pt x="4180777" y="356714"/>
                </a:cubicBezTo>
                <a:lnTo>
                  <a:pt x="4133603" y="356714"/>
                </a:lnTo>
                <a:lnTo>
                  <a:pt x="4133603" y="346751"/>
                </a:lnTo>
                <a:lnTo>
                  <a:pt x="4186539" y="346751"/>
                </a:lnTo>
                <a:cubicBezTo>
                  <a:pt x="4193181" y="335096"/>
                  <a:pt x="4198651" y="324548"/>
                  <a:pt x="4202948" y="315107"/>
                </a:cubicBezTo>
                <a:close/>
                <a:moveTo>
                  <a:pt x="1921250" y="315107"/>
                </a:moveTo>
                <a:lnTo>
                  <a:pt x="1932384" y="317744"/>
                </a:lnTo>
                <a:cubicBezTo>
                  <a:pt x="1927306" y="324450"/>
                  <a:pt x="1922780" y="329855"/>
                  <a:pt x="1918808" y="333957"/>
                </a:cubicBezTo>
                <a:lnTo>
                  <a:pt x="2002608" y="333957"/>
                </a:lnTo>
                <a:lnTo>
                  <a:pt x="2002608" y="343528"/>
                </a:lnTo>
                <a:lnTo>
                  <a:pt x="1982586" y="361402"/>
                </a:lnTo>
                <a:lnTo>
                  <a:pt x="2031811" y="361402"/>
                </a:lnTo>
                <a:lnTo>
                  <a:pt x="2031811" y="402129"/>
                </a:lnTo>
                <a:lnTo>
                  <a:pt x="1946839" y="402129"/>
                </a:lnTo>
                <a:cubicBezTo>
                  <a:pt x="1945146" y="404148"/>
                  <a:pt x="1943421" y="405971"/>
                  <a:pt x="1941663" y="407599"/>
                </a:cubicBezTo>
                <a:cubicBezTo>
                  <a:pt x="1952667" y="415673"/>
                  <a:pt x="1960773" y="424007"/>
                  <a:pt x="1965982" y="432602"/>
                </a:cubicBezTo>
                <a:cubicBezTo>
                  <a:pt x="1990920" y="422444"/>
                  <a:pt x="2009998" y="413557"/>
                  <a:pt x="2023216" y="405938"/>
                </a:cubicBezTo>
                <a:lnTo>
                  <a:pt x="2028978" y="414338"/>
                </a:lnTo>
                <a:cubicBezTo>
                  <a:pt x="2016868" y="420198"/>
                  <a:pt x="2005212" y="425602"/>
                  <a:pt x="1994013" y="430551"/>
                </a:cubicBezTo>
                <a:cubicBezTo>
                  <a:pt x="2003129" y="456726"/>
                  <a:pt x="2020937" y="474990"/>
                  <a:pt x="2047438" y="485343"/>
                </a:cubicBezTo>
                <a:cubicBezTo>
                  <a:pt x="2045289" y="487817"/>
                  <a:pt x="2043075" y="490845"/>
                  <a:pt x="2040796" y="494426"/>
                </a:cubicBezTo>
                <a:cubicBezTo>
                  <a:pt x="2013579" y="481794"/>
                  <a:pt x="1995250" y="461642"/>
                  <a:pt x="1985809" y="433969"/>
                </a:cubicBezTo>
                <a:cubicBezTo>
                  <a:pt x="1984311" y="434620"/>
                  <a:pt x="1982000" y="435630"/>
                  <a:pt x="1978875" y="436997"/>
                </a:cubicBezTo>
                <a:cubicBezTo>
                  <a:pt x="1975033" y="438625"/>
                  <a:pt x="1972070" y="439895"/>
                  <a:pt x="1969987" y="440806"/>
                </a:cubicBezTo>
                <a:cubicBezTo>
                  <a:pt x="1973047" y="448099"/>
                  <a:pt x="1974577" y="456889"/>
                  <a:pt x="1974577" y="467177"/>
                </a:cubicBezTo>
                <a:cubicBezTo>
                  <a:pt x="1974707" y="489575"/>
                  <a:pt x="1964127" y="501100"/>
                  <a:pt x="1942835" y="501751"/>
                </a:cubicBezTo>
                <a:cubicBezTo>
                  <a:pt x="1938863" y="501816"/>
                  <a:pt x="1935152" y="501881"/>
                  <a:pt x="1931701" y="501947"/>
                </a:cubicBezTo>
                <a:cubicBezTo>
                  <a:pt x="1930073" y="501947"/>
                  <a:pt x="1928315" y="501947"/>
                  <a:pt x="1926427" y="501947"/>
                </a:cubicBezTo>
                <a:cubicBezTo>
                  <a:pt x="1924864" y="501947"/>
                  <a:pt x="1922455" y="501947"/>
                  <a:pt x="1919199" y="501947"/>
                </a:cubicBezTo>
                <a:cubicBezTo>
                  <a:pt x="1918873" y="499668"/>
                  <a:pt x="1918255" y="496640"/>
                  <a:pt x="1917343" y="492863"/>
                </a:cubicBezTo>
                <a:cubicBezTo>
                  <a:pt x="1917213" y="492212"/>
                  <a:pt x="1917115" y="491724"/>
                  <a:pt x="1917050" y="491398"/>
                </a:cubicBezTo>
                <a:cubicBezTo>
                  <a:pt x="1920045" y="491789"/>
                  <a:pt x="1927761" y="491984"/>
                  <a:pt x="1940198" y="491984"/>
                </a:cubicBezTo>
                <a:cubicBezTo>
                  <a:pt x="1956997" y="492440"/>
                  <a:pt x="1965136" y="483976"/>
                  <a:pt x="1964615" y="466591"/>
                </a:cubicBezTo>
                <a:cubicBezTo>
                  <a:pt x="1964615" y="460275"/>
                  <a:pt x="1963801" y="454480"/>
                  <a:pt x="1962173" y="449206"/>
                </a:cubicBezTo>
                <a:cubicBezTo>
                  <a:pt x="1943812" y="469065"/>
                  <a:pt x="1910767" y="485734"/>
                  <a:pt x="1863040" y="499212"/>
                </a:cubicBezTo>
                <a:cubicBezTo>
                  <a:pt x="1861607" y="496152"/>
                  <a:pt x="1859784" y="492994"/>
                  <a:pt x="1857570" y="489738"/>
                </a:cubicBezTo>
                <a:cubicBezTo>
                  <a:pt x="1902888" y="478669"/>
                  <a:pt x="1936779" y="462423"/>
                  <a:pt x="1959243" y="441001"/>
                </a:cubicBezTo>
                <a:cubicBezTo>
                  <a:pt x="1957029" y="436639"/>
                  <a:pt x="1954360" y="432634"/>
                  <a:pt x="1951234" y="428988"/>
                </a:cubicBezTo>
                <a:cubicBezTo>
                  <a:pt x="1931831" y="445983"/>
                  <a:pt x="1903474" y="459591"/>
                  <a:pt x="1866165" y="469814"/>
                </a:cubicBezTo>
                <a:cubicBezTo>
                  <a:pt x="1864928" y="467274"/>
                  <a:pt x="1863007" y="464312"/>
                  <a:pt x="1860403" y="460926"/>
                </a:cubicBezTo>
                <a:cubicBezTo>
                  <a:pt x="1897386" y="451940"/>
                  <a:pt x="1925710" y="439146"/>
                  <a:pt x="1945374" y="422542"/>
                </a:cubicBezTo>
                <a:cubicBezTo>
                  <a:pt x="1942704" y="419872"/>
                  <a:pt x="1939254" y="416747"/>
                  <a:pt x="1935021" y="413166"/>
                </a:cubicBezTo>
                <a:cubicBezTo>
                  <a:pt x="1921478" y="422998"/>
                  <a:pt x="1897679" y="432146"/>
                  <a:pt x="1863626" y="440611"/>
                </a:cubicBezTo>
                <a:cubicBezTo>
                  <a:pt x="1862584" y="438136"/>
                  <a:pt x="1860858" y="435044"/>
                  <a:pt x="1858449" y="431332"/>
                </a:cubicBezTo>
                <a:cubicBezTo>
                  <a:pt x="1897647" y="423128"/>
                  <a:pt x="1922845" y="413394"/>
                  <a:pt x="1934045" y="402129"/>
                </a:cubicBezTo>
                <a:lnTo>
                  <a:pt x="1877397" y="402129"/>
                </a:lnTo>
                <a:lnTo>
                  <a:pt x="1877397" y="368727"/>
                </a:lnTo>
                <a:cubicBezTo>
                  <a:pt x="1876616" y="369183"/>
                  <a:pt x="1875444" y="369899"/>
                  <a:pt x="1873881" y="370875"/>
                </a:cubicBezTo>
                <a:cubicBezTo>
                  <a:pt x="1869258" y="373806"/>
                  <a:pt x="1865644" y="376019"/>
                  <a:pt x="1863040" y="377517"/>
                </a:cubicBezTo>
                <a:cubicBezTo>
                  <a:pt x="1861803" y="375564"/>
                  <a:pt x="1859849" y="372764"/>
                  <a:pt x="1857180" y="369117"/>
                </a:cubicBezTo>
                <a:cubicBezTo>
                  <a:pt x="1884657" y="354272"/>
                  <a:pt x="1906014" y="336268"/>
                  <a:pt x="1921250" y="315107"/>
                </a:cubicBezTo>
                <a:close/>
                <a:moveTo>
                  <a:pt x="1167389" y="315107"/>
                </a:moveTo>
                <a:lnTo>
                  <a:pt x="1174910" y="321748"/>
                </a:lnTo>
                <a:cubicBezTo>
                  <a:pt x="1166250" y="329431"/>
                  <a:pt x="1159250" y="335487"/>
                  <a:pt x="1153911" y="339915"/>
                </a:cubicBezTo>
                <a:lnTo>
                  <a:pt x="1211731" y="339915"/>
                </a:lnTo>
                <a:lnTo>
                  <a:pt x="1211731" y="348998"/>
                </a:lnTo>
                <a:lnTo>
                  <a:pt x="1128517" y="348998"/>
                </a:lnTo>
                <a:lnTo>
                  <a:pt x="1128517" y="368922"/>
                </a:lnTo>
                <a:lnTo>
                  <a:pt x="1200303" y="368922"/>
                </a:lnTo>
                <a:lnTo>
                  <a:pt x="1200303" y="377712"/>
                </a:lnTo>
                <a:lnTo>
                  <a:pt x="1128517" y="377712"/>
                </a:lnTo>
                <a:lnTo>
                  <a:pt x="1128517" y="397930"/>
                </a:lnTo>
                <a:lnTo>
                  <a:pt x="1215930" y="397930"/>
                </a:lnTo>
                <a:lnTo>
                  <a:pt x="1215930" y="406915"/>
                </a:lnTo>
                <a:lnTo>
                  <a:pt x="1031337" y="406915"/>
                </a:lnTo>
                <a:lnTo>
                  <a:pt x="1031337" y="397930"/>
                </a:lnTo>
                <a:lnTo>
                  <a:pt x="1117969" y="397930"/>
                </a:lnTo>
                <a:lnTo>
                  <a:pt x="1117969" y="377712"/>
                </a:lnTo>
                <a:lnTo>
                  <a:pt x="1046085" y="377712"/>
                </a:lnTo>
                <a:lnTo>
                  <a:pt x="1046085" y="368922"/>
                </a:lnTo>
                <a:lnTo>
                  <a:pt x="1117969" y="368922"/>
                </a:lnTo>
                <a:lnTo>
                  <a:pt x="1117969" y="348998"/>
                </a:lnTo>
                <a:lnTo>
                  <a:pt x="1034560" y="348998"/>
                </a:lnTo>
                <a:lnTo>
                  <a:pt x="1034560" y="339915"/>
                </a:lnTo>
                <a:lnTo>
                  <a:pt x="1140140" y="339915"/>
                </a:lnTo>
                <a:cubicBezTo>
                  <a:pt x="1144828" y="335878"/>
                  <a:pt x="1151925" y="329464"/>
                  <a:pt x="1161431" y="320674"/>
                </a:cubicBezTo>
                <a:cubicBezTo>
                  <a:pt x="1164101" y="318200"/>
                  <a:pt x="1166087" y="316344"/>
                  <a:pt x="1167389" y="315107"/>
                </a:cubicBezTo>
                <a:close/>
                <a:moveTo>
                  <a:pt x="714547" y="314911"/>
                </a:moveTo>
                <a:cubicBezTo>
                  <a:pt x="717542" y="322660"/>
                  <a:pt x="720147" y="330213"/>
                  <a:pt x="722361" y="337571"/>
                </a:cubicBezTo>
                <a:lnTo>
                  <a:pt x="798737" y="337571"/>
                </a:lnTo>
                <a:lnTo>
                  <a:pt x="798737" y="346947"/>
                </a:lnTo>
                <a:lnTo>
                  <a:pt x="628794" y="346947"/>
                </a:lnTo>
                <a:lnTo>
                  <a:pt x="628794" y="337571"/>
                </a:lnTo>
                <a:lnTo>
                  <a:pt x="711324" y="337571"/>
                </a:lnTo>
                <a:cubicBezTo>
                  <a:pt x="709892" y="332752"/>
                  <a:pt x="707580" y="326339"/>
                  <a:pt x="704390" y="318330"/>
                </a:cubicBezTo>
                <a:close/>
                <a:moveTo>
                  <a:pt x="1078511" y="314716"/>
                </a:moveTo>
                <a:cubicBezTo>
                  <a:pt x="1085738" y="319860"/>
                  <a:pt x="1092868" y="325395"/>
                  <a:pt x="1099900" y="331320"/>
                </a:cubicBezTo>
                <a:lnTo>
                  <a:pt x="1092380" y="338352"/>
                </a:lnTo>
                <a:cubicBezTo>
                  <a:pt x="1086064" y="332557"/>
                  <a:pt x="1079129" y="326762"/>
                  <a:pt x="1071576" y="320967"/>
                </a:cubicBezTo>
                <a:close/>
                <a:moveTo>
                  <a:pt x="2981692" y="314521"/>
                </a:moveTo>
                <a:lnTo>
                  <a:pt x="2994291" y="316376"/>
                </a:lnTo>
                <a:cubicBezTo>
                  <a:pt x="2993510" y="317353"/>
                  <a:pt x="2992305" y="318818"/>
                  <a:pt x="2990678" y="320772"/>
                </a:cubicBezTo>
                <a:cubicBezTo>
                  <a:pt x="2989766" y="321813"/>
                  <a:pt x="2989115" y="322595"/>
                  <a:pt x="2988724" y="323116"/>
                </a:cubicBezTo>
                <a:cubicBezTo>
                  <a:pt x="3007151" y="347793"/>
                  <a:pt x="3035898" y="368206"/>
                  <a:pt x="3074965" y="384354"/>
                </a:cubicBezTo>
                <a:cubicBezTo>
                  <a:pt x="3071580" y="388065"/>
                  <a:pt x="3068975" y="391386"/>
                  <a:pt x="3067152" y="394316"/>
                </a:cubicBezTo>
                <a:cubicBezTo>
                  <a:pt x="3029322" y="377126"/>
                  <a:pt x="3000900" y="355997"/>
                  <a:pt x="2981887" y="330929"/>
                </a:cubicBezTo>
                <a:cubicBezTo>
                  <a:pt x="2959424" y="356974"/>
                  <a:pt x="2929961" y="379177"/>
                  <a:pt x="2893497" y="397539"/>
                </a:cubicBezTo>
                <a:cubicBezTo>
                  <a:pt x="2890958" y="394348"/>
                  <a:pt x="2888223" y="391223"/>
                  <a:pt x="2885293" y="388163"/>
                </a:cubicBezTo>
                <a:cubicBezTo>
                  <a:pt x="2927031" y="368564"/>
                  <a:pt x="2959163" y="344017"/>
                  <a:pt x="2981692" y="314521"/>
                </a:cubicBezTo>
                <a:close/>
                <a:moveTo>
                  <a:pt x="2122056" y="158223"/>
                </a:moveTo>
                <a:cubicBezTo>
                  <a:pt x="2127917" y="168511"/>
                  <a:pt x="2132572" y="177269"/>
                  <a:pt x="2136023" y="184496"/>
                </a:cubicBezTo>
                <a:lnTo>
                  <a:pt x="2126647" y="188891"/>
                </a:lnTo>
                <a:cubicBezTo>
                  <a:pt x="2124238" y="183226"/>
                  <a:pt x="2119777" y="174274"/>
                  <a:pt x="2113266" y="162032"/>
                </a:cubicBezTo>
                <a:close/>
                <a:moveTo>
                  <a:pt x="1922031" y="158223"/>
                </a:moveTo>
                <a:cubicBezTo>
                  <a:pt x="1927892" y="168511"/>
                  <a:pt x="1932547" y="177269"/>
                  <a:pt x="1935998" y="184496"/>
                </a:cubicBezTo>
                <a:lnTo>
                  <a:pt x="1926622" y="188891"/>
                </a:lnTo>
                <a:cubicBezTo>
                  <a:pt x="1924213" y="183226"/>
                  <a:pt x="1919752" y="174274"/>
                  <a:pt x="1913241" y="162032"/>
                </a:cubicBezTo>
                <a:close/>
                <a:moveTo>
                  <a:pt x="2076250" y="156270"/>
                </a:moveTo>
                <a:lnTo>
                  <a:pt x="2085431" y="160079"/>
                </a:lnTo>
                <a:cubicBezTo>
                  <a:pt x="2080808" y="170106"/>
                  <a:pt x="2075599" y="180231"/>
                  <a:pt x="2069804" y="190454"/>
                </a:cubicBezTo>
                <a:cubicBezTo>
                  <a:pt x="2066418" y="188566"/>
                  <a:pt x="2063358" y="187036"/>
                  <a:pt x="2060623" y="185864"/>
                </a:cubicBezTo>
                <a:cubicBezTo>
                  <a:pt x="2066288" y="176748"/>
                  <a:pt x="2071497" y="166883"/>
                  <a:pt x="2076250" y="156270"/>
                </a:cubicBezTo>
                <a:close/>
                <a:moveTo>
                  <a:pt x="1876225" y="156270"/>
                </a:moveTo>
                <a:lnTo>
                  <a:pt x="1885406" y="160079"/>
                </a:lnTo>
                <a:cubicBezTo>
                  <a:pt x="1880783" y="170106"/>
                  <a:pt x="1875574" y="180231"/>
                  <a:pt x="1869779" y="190454"/>
                </a:cubicBezTo>
                <a:cubicBezTo>
                  <a:pt x="1866393" y="188566"/>
                  <a:pt x="1863333" y="187036"/>
                  <a:pt x="1860598" y="185864"/>
                </a:cubicBezTo>
                <a:cubicBezTo>
                  <a:pt x="1866263" y="176748"/>
                  <a:pt x="1871472" y="166883"/>
                  <a:pt x="1876225" y="156270"/>
                </a:cubicBezTo>
                <a:close/>
                <a:moveTo>
                  <a:pt x="2168254" y="155489"/>
                </a:moveTo>
                <a:cubicBezTo>
                  <a:pt x="2173788" y="163823"/>
                  <a:pt x="2179257" y="172678"/>
                  <a:pt x="2184662" y="182054"/>
                </a:cubicBezTo>
                <a:lnTo>
                  <a:pt x="2175676" y="187036"/>
                </a:lnTo>
                <a:cubicBezTo>
                  <a:pt x="2169491" y="175836"/>
                  <a:pt x="2164152" y="166720"/>
                  <a:pt x="2159659" y="159688"/>
                </a:cubicBezTo>
                <a:close/>
                <a:moveTo>
                  <a:pt x="1968229" y="155489"/>
                </a:moveTo>
                <a:cubicBezTo>
                  <a:pt x="1973763" y="163823"/>
                  <a:pt x="1979232" y="172678"/>
                  <a:pt x="1984637" y="182054"/>
                </a:cubicBezTo>
                <a:lnTo>
                  <a:pt x="1975651" y="187036"/>
                </a:lnTo>
                <a:cubicBezTo>
                  <a:pt x="1969466" y="175836"/>
                  <a:pt x="1964127" y="166720"/>
                  <a:pt x="1959634" y="159688"/>
                </a:cubicBezTo>
                <a:close/>
                <a:moveTo>
                  <a:pt x="2217478" y="155293"/>
                </a:moveTo>
                <a:cubicBezTo>
                  <a:pt x="2226464" y="165841"/>
                  <a:pt x="2234180" y="175413"/>
                  <a:pt x="2240626" y="184008"/>
                </a:cubicBezTo>
                <a:lnTo>
                  <a:pt x="2231640" y="190259"/>
                </a:lnTo>
                <a:cubicBezTo>
                  <a:pt x="2223436" y="178734"/>
                  <a:pt x="2215981" y="168934"/>
                  <a:pt x="2209274" y="160860"/>
                </a:cubicBezTo>
                <a:close/>
                <a:moveTo>
                  <a:pt x="2017454" y="155293"/>
                </a:moveTo>
                <a:cubicBezTo>
                  <a:pt x="2026439" y="165841"/>
                  <a:pt x="2034155" y="175413"/>
                  <a:pt x="2040601" y="184008"/>
                </a:cubicBezTo>
                <a:lnTo>
                  <a:pt x="2031615" y="190259"/>
                </a:lnTo>
                <a:cubicBezTo>
                  <a:pt x="2023411" y="178734"/>
                  <a:pt x="2015956" y="168934"/>
                  <a:pt x="2009249" y="160860"/>
                </a:cubicBezTo>
                <a:close/>
                <a:moveTo>
                  <a:pt x="3546611" y="141717"/>
                </a:moveTo>
                <a:lnTo>
                  <a:pt x="3557355" y="141717"/>
                </a:lnTo>
                <a:lnTo>
                  <a:pt x="3538993" y="191821"/>
                </a:lnTo>
                <a:lnTo>
                  <a:pt x="3530789" y="191821"/>
                </a:lnTo>
                <a:close/>
                <a:moveTo>
                  <a:pt x="2086407" y="137225"/>
                </a:moveTo>
                <a:lnTo>
                  <a:pt x="2213279" y="137225"/>
                </a:lnTo>
                <a:lnTo>
                  <a:pt x="2213279" y="146405"/>
                </a:lnTo>
                <a:lnTo>
                  <a:pt x="2086407" y="146405"/>
                </a:lnTo>
                <a:close/>
                <a:moveTo>
                  <a:pt x="1886382" y="137225"/>
                </a:moveTo>
                <a:lnTo>
                  <a:pt x="2013254" y="137225"/>
                </a:lnTo>
                <a:lnTo>
                  <a:pt x="2013254" y="146405"/>
                </a:lnTo>
                <a:lnTo>
                  <a:pt x="1886382" y="146405"/>
                </a:lnTo>
                <a:close/>
                <a:moveTo>
                  <a:pt x="262045" y="136053"/>
                </a:moveTo>
                <a:lnTo>
                  <a:pt x="271421" y="139276"/>
                </a:lnTo>
                <a:cubicBezTo>
                  <a:pt x="265951" y="153600"/>
                  <a:pt x="260645" y="165516"/>
                  <a:pt x="255501" y="175022"/>
                </a:cubicBezTo>
                <a:cubicBezTo>
                  <a:pt x="251138" y="172808"/>
                  <a:pt x="247980" y="171343"/>
                  <a:pt x="246027" y="170627"/>
                </a:cubicBezTo>
                <a:cubicBezTo>
                  <a:pt x="252668" y="158907"/>
                  <a:pt x="258008" y="147382"/>
                  <a:pt x="262045" y="136053"/>
                </a:cubicBezTo>
                <a:close/>
                <a:moveTo>
                  <a:pt x="283239" y="135076"/>
                </a:moveTo>
                <a:lnTo>
                  <a:pt x="293103" y="135076"/>
                </a:lnTo>
                <a:lnTo>
                  <a:pt x="293103" y="160470"/>
                </a:lnTo>
                <a:cubicBezTo>
                  <a:pt x="293038" y="165874"/>
                  <a:pt x="294210" y="169618"/>
                  <a:pt x="296619" y="171702"/>
                </a:cubicBezTo>
                <a:cubicBezTo>
                  <a:pt x="298963" y="173850"/>
                  <a:pt x="303195" y="174892"/>
                  <a:pt x="309316" y="174827"/>
                </a:cubicBezTo>
                <a:lnTo>
                  <a:pt x="329631" y="174827"/>
                </a:lnTo>
                <a:cubicBezTo>
                  <a:pt x="339268" y="175153"/>
                  <a:pt x="344802" y="171702"/>
                  <a:pt x="346235" y="164474"/>
                </a:cubicBezTo>
                <a:cubicBezTo>
                  <a:pt x="347667" y="158744"/>
                  <a:pt x="348807" y="152656"/>
                  <a:pt x="349653" y="146210"/>
                </a:cubicBezTo>
                <a:cubicBezTo>
                  <a:pt x="353430" y="147903"/>
                  <a:pt x="356783" y="149042"/>
                  <a:pt x="359713" y="149629"/>
                </a:cubicBezTo>
                <a:cubicBezTo>
                  <a:pt x="357890" y="159330"/>
                  <a:pt x="356425" y="165939"/>
                  <a:pt x="355318" y="169455"/>
                </a:cubicBezTo>
                <a:cubicBezTo>
                  <a:pt x="352909" y="179287"/>
                  <a:pt x="344965" y="184008"/>
                  <a:pt x="331487" y="183617"/>
                </a:cubicBezTo>
                <a:lnTo>
                  <a:pt x="306288" y="183617"/>
                </a:lnTo>
                <a:cubicBezTo>
                  <a:pt x="290466" y="183943"/>
                  <a:pt x="282783" y="177073"/>
                  <a:pt x="283239" y="163009"/>
                </a:cubicBezTo>
                <a:close/>
                <a:moveTo>
                  <a:pt x="370261" y="132439"/>
                </a:moveTo>
                <a:cubicBezTo>
                  <a:pt x="377749" y="143443"/>
                  <a:pt x="384358" y="153926"/>
                  <a:pt x="390088" y="163888"/>
                </a:cubicBezTo>
                <a:lnTo>
                  <a:pt x="381102" y="168869"/>
                </a:lnTo>
                <a:cubicBezTo>
                  <a:pt x="376349" y="160014"/>
                  <a:pt x="369871" y="149466"/>
                  <a:pt x="361666" y="137225"/>
                </a:cubicBezTo>
                <a:close/>
                <a:moveTo>
                  <a:pt x="3813981" y="126286"/>
                </a:moveTo>
                <a:lnTo>
                  <a:pt x="3813981" y="144647"/>
                </a:lnTo>
                <a:lnTo>
                  <a:pt x="3871801" y="144647"/>
                </a:lnTo>
                <a:lnTo>
                  <a:pt x="3871801" y="126286"/>
                </a:lnTo>
                <a:close/>
                <a:moveTo>
                  <a:pt x="1537506" y="126286"/>
                </a:moveTo>
                <a:lnTo>
                  <a:pt x="1537506" y="144647"/>
                </a:lnTo>
                <a:lnTo>
                  <a:pt x="1595326" y="144647"/>
                </a:lnTo>
                <a:lnTo>
                  <a:pt x="1595326" y="126286"/>
                </a:lnTo>
                <a:close/>
                <a:moveTo>
                  <a:pt x="312637" y="124039"/>
                </a:moveTo>
                <a:cubicBezTo>
                  <a:pt x="319474" y="131983"/>
                  <a:pt x="325822" y="139862"/>
                  <a:pt x="331682" y="147675"/>
                </a:cubicBezTo>
                <a:lnTo>
                  <a:pt x="322892" y="153242"/>
                </a:lnTo>
                <a:cubicBezTo>
                  <a:pt x="319636" y="148163"/>
                  <a:pt x="313776" y="140155"/>
                  <a:pt x="305312" y="129216"/>
                </a:cubicBezTo>
                <a:close/>
                <a:moveTo>
                  <a:pt x="1288452" y="116031"/>
                </a:moveTo>
                <a:lnTo>
                  <a:pt x="1288452" y="167209"/>
                </a:lnTo>
                <a:lnTo>
                  <a:pt x="1396864" y="167209"/>
                </a:lnTo>
                <a:lnTo>
                  <a:pt x="1396864" y="116031"/>
                </a:lnTo>
                <a:close/>
                <a:moveTo>
                  <a:pt x="253840" y="111440"/>
                </a:moveTo>
                <a:lnTo>
                  <a:pt x="387646" y="111440"/>
                </a:lnTo>
                <a:lnTo>
                  <a:pt x="387646" y="120230"/>
                </a:lnTo>
                <a:lnTo>
                  <a:pt x="253840" y="120230"/>
                </a:lnTo>
                <a:close/>
                <a:moveTo>
                  <a:pt x="2704509" y="106264"/>
                </a:moveTo>
                <a:lnTo>
                  <a:pt x="2704509" y="160470"/>
                </a:lnTo>
                <a:lnTo>
                  <a:pt x="2754320" y="160470"/>
                </a:lnTo>
                <a:lnTo>
                  <a:pt x="2754320" y="106264"/>
                </a:lnTo>
                <a:close/>
                <a:moveTo>
                  <a:pt x="822373" y="99818"/>
                </a:moveTo>
                <a:lnTo>
                  <a:pt x="1006185" y="99818"/>
                </a:lnTo>
                <a:lnTo>
                  <a:pt x="1006185" y="108998"/>
                </a:lnTo>
                <a:lnTo>
                  <a:pt x="922581" y="108998"/>
                </a:lnTo>
                <a:lnTo>
                  <a:pt x="922581" y="134002"/>
                </a:lnTo>
                <a:lnTo>
                  <a:pt x="992414" y="134002"/>
                </a:lnTo>
                <a:lnTo>
                  <a:pt x="992414" y="143280"/>
                </a:lnTo>
                <a:lnTo>
                  <a:pt x="922581" y="143280"/>
                </a:lnTo>
                <a:lnTo>
                  <a:pt x="922581" y="170823"/>
                </a:lnTo>
                <a:cubicBezTo>
                  <a:pt x="922907" y="170823"/>
                  <a:pt x="923427" y="170855"/>
                  <a:pt x="924144" y="170920"/>
                </a:cubicBezTo>
                <a:cubicBezTo>
                  <a:pt x="924795" y="170985"/>
                  <a:pt x="925283" y="171018"/>
                  <a:pt x="925609" y="171018"/>
                </a:cubicBezTo>
                <a:cubicBezTo>
                  <a:pt x="935571" y="171343"/>
                  <a:pt x="946965" y="171539"/>
                  <a:pt x="959793" y="171604"/>
                </a:cubicBezTo>
                <a:cubicBezTo>
                  <a:pt x="970666" y="171669"/>
                  <a:pt x="986814" y="171604"/>
                  <a:pt x="1008236" y="171409"/>
                </a:cubicBezTo>
                <a:cubicBezTo>
                  <a:pt x="1006934" y="174339"/>
                  <a:pt x="1005860" y="177952"/>
                  <a:pt x="1005013" y="182250"/>
                </a:cubicBezTo>
                <a:cubicBezTo>
                  <a:pt x="972001" y="182250"/>
                  <a:pt x="945533" y="181989"/>
                  <a:pt x="925609" y="181468"/>
                </a:cubicBezTo>
                <a:cubicBezTo>
                  <a:pt x="894550" y="181534"/>
                  <a:pt x="872607" y="169911"/>
                  <a:pt x="859780" y="146601"/>
                </a:cubicBezTo>
                <a:cubicBezTo>
                  <a:pt x="854311" y="162293"/>
                  <a:pt x="842916" y="176911"/>
                  <a:pt x="825596" y="190454"/>
                </a:cubicBezTo>
                <a:cubicBezTo>
                  <a:pt x="823122" y="187589"/>
                  <a:pt x="820648" y="184984"/>
                  <a:pt x="818173" y="182640"/>
                </a:cubicBezTo>
                <a:cubicBezTo>
                  <a:pt x="840442" y="166818"/>
                  <a:pt x="853432" y="144940"/>
                  <a:pt x="857143" y="117007"/>
                </a:cubicBezTo>
                <a:lnTo>
                  <a:pt x="867594" y="119058"/>
                </a:lnTo>
                <a:cubicBezTo>
                  <a:pt x="866291" y="124983"/>
                  <a:pt x="864957" y="130453"/>
                  <a:pt x="863589" y="135467"/>
                </a:cubicBezTo>
                <a:cubicBezTo>
                  <a:pt x="874398" y="156563"/>
                  <a:pt x="890546" y="168088"/>
                  <a:pt x="912033" y="170041"/>
                </a:cubicBezTo>
                <a:lnTo>
                  <a:pt x="912033" y="108998"/>
                </a:lnTo>
                <a:lnTo>
                  <a:pt x="822373" y="108998"/>
                </a:lnTo>
                <a:close/>
                <a:moveTo>
                  <a:pt x="3813981" y="99622"/>
                </a:moveTo>
                <a:lnTo>
                  <a:pt x="3813981" y="117886"/>
                </a:lnTo>
                <a:lnTo>
                  <a:pt x="3871801" y="117886"/>
                </a:lnTo>
                <a:lnTo>
                  <a:pt x="3871801" y="99622"/>
                </a:lnTo>
                <a:close/>
                <a:moveTo>
                  <a:pt x="1537506" y="99622"/>
                </a:moveTo>
                <a:lnTo>
                  <a:pt x="1537506" y="117886"/>
                </a:lnTo>
                <a:lnTo>
                  <a:pt x="1595326" y="117886"/>
                </a:lnTo>
                <a:lnTo>
                  <a:pt x="1595326" y="99622"/>
                </a:lnTo>
                <a:close/>
                <a:moveTo>
                  <a:pt x="2305431" y="97864"/>
                </a:moveTo>
                <a:lnTo>
                  <a:pt x="2305431" y="163693"/>
                </a:lnTo>
                <a:lnTo>
                  <a:pt x="2417555" y="163693"/>
                </a:lnTo>
                <a:lnTo>
                  <a:pt x="2417555" y="97864"/>
                </a:lnTo>
                <a:close/>
                <a:moveTo>
                  <a:pt x="684954" y="95423"/>
                </a:moveTo>
                <a:cubicBezTo>
                  <a:pt x="680526" y="102910"/>
                  <a:pt x="675057" y="111798"/>
                  <a:pt x="668545" y="122086"/>
                </a:cubicBezTo>
                <a:cubicBezTo>
                  <a:pt x="671345" y="123323"/>
                  <a:pt x="675675" y="125179"/>
                  <a:pt x="681535" y="127653"/>
                </a:cubicBezTo>
                <a:cubicBezTo>
                  <a:pt x="697683" y="134620"/>
                  <a:pt x="710152" y="140024"/>
                  <a:pt x="718942" y="143866"/>
                </a:cubicBezTo>
                <a:cubicBezTo>
                  <a:pt x="736327" y="130648"/>
                  <a:pt x="748666" y="114500"/>
                  <a:pt x="755959" y="95423"/>
                </a:cubicBezTo>
                <a:close/>
                <a:moveTo>
                  <a:pt x="1028505" y="84191"/>
                </a:moveTo>
                <a:lnTo>
                  <a:pt x="1218177" y="84191"/>
                </a:lnTo>
                <a:lnTo>
                  <a:pt x="1218177" y="95813"/>
                </a:lnTo>
                <a:lnTo>
                  <a:pt x="1028505" y="95813"/>
                </a:lnTo>
                <a:close/>
                <a:moveTo>
                  <a:pt x="2798466" y="79991"/>
                </a:moveTo>
                <a:cubicBezTo>
                  <a:pt x="2807517" y="91125"/>
                  <a:pt x="2818065" y="104799"/>
                  <a:pt x="2830111" y="121012"/>
                </a:cubicBezTo>
                <a:lnTo>
                  <a:pt x="2821321" y="127653"/>
                </a:lnTo>
                <a:cubicBezTo>
                  <a:pt x="2810577" y="112221"/>
                  <a:pt x="2800289" y="98222"/>
                  <a:pt x="2790457" y="85656"/>
                </a:cubicBezTo>
                <a:close/>
                <a:moveTo>
                  <a:pt x="2062186" y="76866"/>
                </a:moveTo>
                <a:lnTo>
                  <a:pt x="2125670" y="76866"/>
                </a:lnTo>
                <a:lnTo>
                  <a:pt x="2125670" y="86632"/>
                </a:lnTo>
                <a:cubicBezTo>
                  <a:pt x="2109913" y="105450"/>
                  <a:pt x="2089109" y="120523"/>
                  <a:pt x="2063260" y="131853"/>
                </a:cubicBezTo>
                <a:cubicBezTo>
                  <a:pt x="2061242" y="128272"/>
                  <a:pt x="2059353" y="125342"/>
                  <a:pt x="2057595" y="123063"/>
                </a:cubicBezTo>
                <a:cubicBezTo>
                  <a:pt x="2079408" y="114663"/>
                  <a:pt x="2098356" y="102259"/>
                  <a:pt x="2114438" y="85851"/>
                </a:cubicBezTo>
                <a:lnTo>
                  <a:pt x="2062186" y="85851"/>
                </a:lnTo>
                <a:close/>
                <a:moveTo>
                  <a:pt x="1862161" y="76866"/>
                </a:moveTo>
                <a:lnTo>
                  <a:pt x="1925645" y="76866"/>
                </a:lnTo>
                <a:lnTo>
                  <a:pt x="1925645" y="86632"/>
                </a:lnTo>
                <a:cubicBezTo>
                  <a:pt x="1909888" y="105450"/>
                  <a:pt x="1889084" y="120523"/>
                  <a:pt x="1863235" y="131853"/>
                </a:cubicBezTo>
                <a:cubicBezTo>
                  <a:pt x="1861217" y="128272"/>
                  <a:pt x="1859328" y="125342"/>
                  <a:pt x="1857570" y="123063"/>
                </a:cubicBezTo>
                <a:cubicBezTo>
                  <a:pt x="1879383" y="114663"/>
                  <a:pt x="1898331" y="102259"/>
                  <a:pt x="1914413" y="85851"/>
                </a:cubicBezTo>
                <a:lnTo>
                  <a:pt x="1862161" y="85851"/>
                </a:lnTo>
                <a:close/>
                <a:moveTo>
                  <a:pt x="139666" y="69247"/>
                </a:moveTo>
                <a:lnTo>
                  <a:pt x="149823" y="73642"/>
                </a:lnTo>
                <a:cubicBezTo>
                  <a:pt x="135629" y="102031"/>
                  <a:pt x="119969" y="124039"/>
                  <a:pt x="102845" y="139666"/>
                </a:cubicBezTo>
                <a:cubicBezTo>
                  <a:pt x="120556" y="153470"/>
                  <a:pt x="148489" y="165874"/>
                  <a:pt x="186644" y="176878"/>
                </a:cubicBezTo>
                <a:cubicBezTo>
                  <a:pt x="183519" y="181957"/>
                  <a:pt x="181663" y="185538"/>
                  <a:pt x="181077" y="187622"/>
                </a:cubicBezTo>
                <a:cubicBezTo>
                  <a:pt x="142336" y="175055"/>
                  <a:pt x="113588" y="161446"/>
                  <a:pt x="94836" y="146796"/>
                </a:cubicBezTo>
                <a:cubicBezTo>
                  <a:pt x="75107" y="163204"/>
                  <a:pt x="46360" y="177431"/>
                  <a:pt x="8595" y="189477"/>
                </a:cubicBezTo>
                <a:cubicBezTo>
                  <a:pt x="6902" y="186287"/>
                  <a:pt x="4656" y="182868"/>
                  <a:pt x="1856" y="179222"/>
                </a:cubicBezTo>
                <a:cubicBezTo>
                  <a:pt x="37993" y="168804"/>
                  <a:pt x="66122" y="155684"/>
                  <a:pt x="86241" y="139862"/>
                </a:cubicBezTo>
                <a:cubicBezTo>
                  <a:pt x="69312" y="125472"/>
                  <a:pt x="53034" y="104050"/>
                  <a:pt x="37407" y="75596"/>
                </a:cubicBezTo>
                <a:lnTo>
                  <a:pt x="47272" y="71005"/>
                </a:lnTo>
                <a:cubicBezTo>
                  <a:pt x="62378" y="98287"/>
                  <a:pt x="78102" y="118895"/>
                  <a:pt x="94445" y="132830"/>
                </a:cubicBezTo>
                <a:cubicBezTo>
                  <a:pt x="112351" y="117203"/>
                  <a:pt x="127425" y="96009"/>
                  <a:pt x="139666" y="69247"/>
                </a:cubicBezTo>
                <a:close/>
                <a:moveTo>
                  <a:pt x="509197" y="63192"/>
                </a:moveTo>
                <a:lnTo>
                  <a:pt x="509197" y="95032"/>
                </a:lnTo>
                <a:lnTo>
                  <a:pt x="569068" y="95032"/>
                </a:lnTo>
                <a:lnTo>
                  <a:pt x="569068" y="63192"/>
                </a:lnTo>
                <a:close/>
                <a:moveTo>
                  <a:pt x="439169" y="63192"/>
                </a:moveTo>
                <a:lnTo>
                  <a:pt x="439169" y="95032"/>
                </a:lnTo>
                <a:lnTo>
                  <a:pt x="498649" y="95032"/>
                </a:lnTo>
                <a:lnTo>
                  <a:pt x="498649" y="63192"/>
                </a:lnTo>
                <a:close/>
                <a:moveTo>
                  <a:pt x="2978274" y="61043"/>
                </a:moveTo>
                <a:lnTo>
                  <a:pt x="2989115" y="61043"/>
                </a:lnTo>
                <a:lnTo>
                  <a:pt x="2989115" y="104408"/>
                </a:lnTo>
                <a:lnTo>
                  <a:pt x="3048888" y="104408"/>
                </a:lnTo>
                <a:lnTo>
                  <a:pt x="3048888" y="114663"/>
                </a:lnTo>
                <a:lnTo>
                  <a:pt x="2989115" y="114663"/>
                </a:lnTo>
                <a:lnTo>
                  <a:pt x="2989115" y="169651"/>
                </a:lnTo>
                <a:lnTo>
                  <a:pt x="3069105" y="169651"/>
                </a:lnTo>
                <a:lnTo>
                  <a:pt x="3069105" y="180101"/>
                </a:lnTo>
                <a:lnTo>
                  <a:pt x="2889103" y="180101"/>
                </a:lnTo>
                <a:lnTo>
                  <a:pt x="2889103" y="169651"/>
                </a:lnTo>
                <a:lnTo>
                  <a:pt x="2920943" y="169651"/>
                </a:lnTo>
                <a:lnTo>
                  <a:pt x="2920943" y="94446"/>
                </a:lnTo>
                <a:lnTo>
                  <a:pt x="2931686" y="94446"/>
                </a:lnTo>
                <a:lnTo>
                  <a:pt x="2931686" y="169651"/>
                </a:lnTo>
                <a:lnTo>
                  <a:pt x="2978274" y="169651"/>
                </a:lnTo>
                <a:close/>
                <a:moveTo>
                  <a:pt x="4151379" y="58797"/>
                </a:moveTo>
                <a:lnTo>
                  <a:pt x="4286747" y="58797"/>
                </a:lnTo>
                <a:lnTo>
                  <a:pt x="4286747" y="68075"/>
                </a:lnTo>
                <a:lnTo>
                  <a:pt x="4223751" y="68075"/>
                </a:lnTo>
                <a:cubicBezTo>
                  <a:pt x="4219519" y="71917"/>
                  <a:pt x="4213789" y="76442"/>
                  <a:pt x="4206561" y="81651"/>
                </a:cubicBezTo>
                <a:cubicBezTo>
                  <a:pt x="4214375" y="90246"/>
                  <a:pt x="4220723" y="99590"/>
                  <a:pt x="4225607" y="109682"/>
                </a:cubicBezTo>
                <a:cubicBezTo>
                  <a:pt x="4248787" y="99329"/>
                  <a:pt x="4268711" y="89302"/>
                  <a:pt x="4285380" y="79600"/>
                </a:cubicBezTo>
                <a:lnTo>
                  <a:pt x="4291338" y="88390"/>
                </a:lnTo>
                <a:cubicBezTo>
                  <a:pt x="4280139" y="94381"/>
                  <a:pt x="4267669" y="100664"/>
                  <a:pt x="4253931" y="107240"/>
                </a:cubicBezTo>
                <a:cubicBezTo>
                  <a:pt x="4264023" y="135694"/>
                  <a:pt x="4283101" y="154772"/>
                  <a:pt x="4311165" y="164474"/>
                </a:cubicBezTo>
                <a:cubicBezTo>
                  <a:pt x="4308821" y="167404"/>
                  <a:pt x="4306541" y="170660"/>
                  <a:pt x="4304327" y="174241"/>
                </a:cubicBezTo>
                <a:cubicBezTo>
                  <a:pt x="4274507" y="161153"/>
                  <a:pt x="4254777" y="140220"/>
                  <a:pt x="4245141" y="111440"/>
                </a:cubicBezTo>
                <a:cubicBezTo>
                  <a:pt x="4243122" y="112417"/>
                  <a:pt x="4240029" y="113849"/>
                  <a:pt x="4235862" y="115738"/>
                </a:cubicBezTo>
                <a:cubicBezTo>
                  <a:pt x="4232932" y="117105"/>
                  <a:pt x="4230685" y="118147"/>
                  <a:pt x="4229123" y="118863"/>
                </a:cubicBezTo>
                <a:cubicBezTo>
                  <a:pt x="4233030" y="129281"/>
                  <a:pt x="4234983" y="139731"/>
                  <a:pt x="4234983" y="150215"/>
                </a:cubicBezTo>
                <a:cubicBezTo>
                  <a:pt x="4235634" y="175218"/>
                  <a:pt x="4226161" y="187556"/>
                  <a:pt x="4206561" y="187231"/>
                </a:cubicBezTo>
                <a:cubicBezTo>
                  <a:pt x="4198423" y="187491"/>
                  <a:pt x="4190479" y="187622"/>
                  <a:pt x="4182731" y="187622"/>
                </a:cubicBezTo>
                <a:cubicBezTo>
                  <a:pt x="4182014" y="183780"/>
                  <a:pt x="4181037" y="180003"/>
                  <a:pt x="4179801" y="176292"/>
                </a:cubicBezTo>
                <a:cubicBezTo>
                  <a:pt x="4189827" y="176683"/>
                  <a:pt x="4197869" y="176878"/>
                  <a:pt x="4203925" y="176878"/>
                </a:cubicBezTo>
                <a:cubicBezTo>
                  <a:pt x="4211543" y="176943"/>
                  <a:pt x="4216784" y="175022"/>
                  <a:pt x="4219649" y="171116"/>
                </a:cubicBezTo>
                <a:cubicBezTo>
                  <a:pt x="4222709" y="167339"/>
                  <a:pt x="4224207" y="160437"/>
                  <a:pt x="4224142" y="150410"/>
                </a:cubicBezTo>
                <a:cubicBezTo>
                  <a:pt x="4224142" y="144224"/>
                  <a:pt x="4223425" y="137908"/>
                  <a:pt x="4221993" y="131462"/>
                </a:cubicBezTo>
                <a:cubicBezTo>
                  <a:pt x="4199985" y="154251"/>
                  <a:pt x="4170229" y="171864"/>
                  <a:pt x="4132724" y="184301"/>
                </a:cubicBezTo>
                <a:cubicBezTo>
                  <a:pt x="4131422" y="181566"/>
                  <a:pt x="4129436" y="178213"/>
                  <a:pt x="4126767" y="174241"/>
                </a:cubicBezTo>
                <a:cubicBezTo>
                  <a:pt x="4165183" y="163172"/>
                  <a:pt x="4195851" y="145364"/>
                  <a:pt x="4218770" y="120816"/>
                </a:cubicBezTo>
                <a:cubicBezTo>
                  <a:pt x="4217012" y="115998"/>
                  <a:pt x="4214733" y="111277"/>
                  <a:pt x="4211933" y="106654"/>
                </a:cubicBezTo>
                <a:cubicBezTo>
                  <a:pt x="4192009" y="124756"/>
                  <a:pt x="4166225" y="139015"/>
                  <a:pt x="4134580" y="149433"/>
                </a:cubicBezTo>
                <a:cubicBezTo>
                  <a:pt x="4132692" y="145852"/>
                  <a:pt x="4130608" y="142531"/>
                  <a:pt x="4128329" y="139471"/>
                </a:cubicBezTo>
                <a:cubicBezTo>
                  <a:pt x="4160429" y="130355"/>
                  <a:pt x="4186572" y="116617"/>
                  <a:pt x="4206757" y="98255"/>
                </a:cubicBezTo>
                <a:cubicBezTo>
                  <a:pt x="4206367" y="97734"/>
                  <a:pt x="4205781" y="96920"/>
                  <a:pt x="4204999" y="95813"/>
                </a:cubicBezTo>
                <a:cubicBezTo>
                  <a:pt x="4202329" y="92037"/>
                  <a:pt x="4200115" y="89172"/>
                  <a:pt x="4198357" y="87218"/>
                </a:cubicBezTo>
                <a:cubicBezTo>
                  <a:pt x="4180191" y="98873"/>
                  <a:pt x="4158118" y="108673"/>
                  <a:pt x="4132138" y="116617"/>
                </a:cubicBezTo>
                <a:cubicBezTo>
                  <a:pt x="4130836" y="113817"/>
                  <a:pt x="4128915" y="110496"/>
                  <a:pt x="4126376" y="106654"/>
                </a:cubicBezTo>
                <a:cubicBezTo>
                  <a:pt x="4158802" y="98646"/>
                  <a:pt x="4186279" y="85786"/>
                  <a:pt x="4208808" y="68075"/>
                </a:cubicBezTo>
                <a:lnTo>
                  <a:pt x="4151379" y="68075"/>
                </a:lnTo>
                <a:close/>
                <a:moveTo>
                  <a:pt x="3332229" y="58797"/>
                </a:moveTo>
                <a:lnTo>
                  <a:pt x="3467597" y="58797"/>
                </a:lnTo>
                <a:lnTo>
                  <a:pt x="3467597" y="68075"/>
                </a:lnTo>
                <a:lnTo>
                  <a:pt x="3404601" y="68075"/>
                </a:lnTo>
                <a:cubicBezTo>
                  <a:pt x="3400369" y="71917"/>
                  <a:pt x="3394639" y="76442"/>
                  <a:pt x="3387411" y="81651"/>
                </a:cubicBezTo>
                <a:cubicBezTo>
                  <a:pt x="3395225" y="90246"/>
                  <a:pt x="3401573" y="99590"/>
                  <a:pt x="3406457" y="109682"/>
                </a:cubicBezTo>
                <a:cubicBezTo>
                  <a:pt x="3429637" y="99329"/>
                  <a:pt x="3449561" y="89302"/>
                  <a:pt x="3466230" y="79600"/>
                </a:cubicBezTo>
                <a:lnTo>
                  <a:pt x="3472188" y="88390"/>
                </a:lnTo>
                <a:cubicBezTo>
                  <a:pt x="3460989" y="94381"/>
                  <a:pt x="3448519" y="100664"/>
                  <a:pt x="3434781" y="107240"/>
                </a:cubicBezTo>
                <a:cubicBezTo>
                  <a:pt x="3444873" y="135694"/>
                  <a:pt x="3463951" y="154772"/>
                  <a:pt x="3492015" y="164474"/>
                </a:cubicBezTo>
                <a:cubicBezTo>
                  <a:pt x="3489671" y="167404"/>
                  <a:pt x="3487391" y="170660"/>
                  <a:pt x="3485178" y="174241"/>
                </a:cubicBezTo>
                <a:cubicBezTo>
                  <a:pt x="3455356" y="161153"/>
                  <a:pt x="3435627" y="140220"/>
                  <a:pt x="3425991" y="111440"/>
                </a:cubicBezTo>
                <a:cubicBezTo>
                  <a:pt x="3423972" y="112417"/>
                  <a:pt x="3420879" y="113849"/>
                  <a:pt x="3416712" y="115738"/>
                </a:cubicBezTo>
                <a:cubicBezTo>
                  <a:pt x="3413782" y="117105"/>
                  <a:pt x="3411536" y="118147"/>
                  <a:pt x="3409973" y="118863"/>
                </a:cubicBezTo>
                <a:cubicBezTo>
                  <a:pt x="3413880" y="129281"/>
                  <a:pt x="3415833" y="139731"/>
                  <a:pt x="3415833" y="150215"/>
                </a:cubicBezTo>
                <a:cubicBezTo>
                  <a:pt x="3416484" y="175218"/>
                  <a:pt x="3407011" y="187556"/>
                  <a:pt x="3387411" y="187231"/>
                </a:cubicBezTo>
                <a:cubicBezTo>
                  <a:pt x="3379273" y="187491"/>
                  <a:pt x="3371329" y="187622"/>
                  <a:pt x="3363581" y="187622"/>
                </a:cubicBezTo>
                <a:cubicBezTo>
                  <a:pt x="3362864" y="183780"/>
                  <a:pt x="3361887" y="180003"/>
                  <a:pt x="3360651" y="176292"/>
                </a:cubicBezTo>
                <a:cubicBezTo>
                  <a:pt x="3370678" y="176683"/>
                  <a:pt x="3378719" y="176878"/>
                  <a:pt x="3384775" y="176878"/>
                </a:cubicBezTo>
                <a:cubicBezTo>
                  <a:pt x="3392393" y="176943"/>
                  <a:pt x="3397634" y="175022"/>
                  <a:pt x="3400499" y="171116"/>
                </a:cubicBezTo>
                <a:cubicBezTo>
                  <a:pt x="3403559" y="167339"/>
                  <a:pt x="3405057" y="160437"/>
                  <a:pt x="3404992" y="150410"/>
                </a:cubicBezTo>
                <a:cubicBezTo>
                  <a:pt x="3404992" y="144224"/>
                  <a:pt x="3404276" y="137908"/>
                  <a:pt x="3402843" y="131462"/>
                </a:cubicBezTo>
                <a:cubicBezTo>
                  <a:pt x="3380835" y="154251"/>
                  <a:pt x="3351079" y="171864"/>
                  <a:pt x="3313574" y="184301"/>
                </a:cubicBezTo>
                <a:cubicBezTo>
                  <a:pt x="3312272" y="181566"/>
                  <a:pt x="3310286" y="178213"/>
                  <a:pt x="3307617" y="174241"/>
                </a:cubicBezTo>
                <a:cubicBezTo>
                  <a:pt x="3346033" y="163172"/>
                  <a:pt x="3376701" y="145364"/>
                  <a:pt x="3399620" y="120816"/>
                </a:cubicBezTo>
                <a:cubicBezTo>
                  <a:pt x="3397862" y="115998"/>
                  <a:pt x="3395583" y="111277"/>
                  <a:pt x="3392783" y="106654"/>
                </a:cubicBezTo>
                <a:cubicBezTo>
                  <a:pt x="3372859" y="124756"/>
                  <a:pt x="3347075" y="139015"/>
                  <a:pt x="3315430" y="149433"/>
                </a:cubicBezTo>
                <a:cubicBezTo>
                  <a:pt x="3313542" y="145852"/>
                  <a:pt x="3311458" y="142531"/>
                  <a:pt x="3309179" y="139471"/>
                </a:cubicBezTo>
                <a:cubicBezTo>
                  <a:pt x="3341279" y="130355"/>
                  <a:pt x="3367422" y="116617"/>
                  <a:pt x="3387607" y="98255"/>
                </a:cubicBezTo>
                <a:cubicBezTo>
                  <a:pt x="3387216" y="97734"/>
                  <a:pt x="3386630" y="96920"/>
                  <a:pt x="3385849" y="95813"/>
                </a:cubicBezTo>
                <a:cubicBezTo>
                  <a:pt x="3383179" y="92037"/>
                  <a:pt x="3380965" y="89172"/>
                  <a:pt x="3379207" y="87218"/>
                </a:cubicBezTo>
                <a:cubicBezTo>
                  <a:pt x="3361041" y="98873"/>
                  <a:pt x="3338968" y="108673"/>
                  <a:pt x="3312988" y="116617"/>
                </a:cubicBezTo>
                <a:cubicBezTo>
                  <a:pt x="3311686" y="113817"/>
                  <a:pt x="3309765" y="110496"/>
                  <a:pt x="3307226" y="106654"/>
                </a:cubicBezTo>
                <a:cubicBezTo>
                  <a:pt x="3339652" y="98646"/>
                  <a:pt x="3367129" y="85786"/>
                  <a:pt x="3389658" y="68075"/>
                </a:cubicBezTo>
                <a:lnTo>
                  <a:pt x="3332229" y="68075"/>
                </a:lnTo>
                <a:close/>
                <a:moveTo>
                  <a:pt x="341254" y="57429"/>
                </a:moveTo>
                <a:lnTo>
                  <a:pt x="341254" y="86046"/>
                </a:lnTo>
                <a:lnTo>
                  <a:pt x="366452" y="86046"/>
                </a:lnTo>
                <a:lnTo>
                  <a:pt x="366452" y="57429"/>
                </a:lnTo>
                <a:close/>
                <a:moveTo>
                  <a:pt x="306679" y="57429"/>
                </a:moveTo>
                <a:lnTo>
                  <a:pt x="306679" y="86046"/>
                </a:lnTo>
                <a:lnTo>
                  <a:pt x="331682" y="86046"/>
                </a:lnTo>
                <a:lnTo>
                  <a:pt x="331682" y="57429"/>
                </a:lnTo>
                <a:close/>
                <a:moveTo>
                  <a:pt x="272104" y="57429"/>
                </a:moveTo>
                <a:lnTo>
                  <a:pt x="272104" y="86046"/>
                </a:lnTo>
                <a:lnTo>
                  <a:pt x="297108" y="86046"/>
                </a:lnTo>
                <a:lnTo>
                  <a:pt x="297108" y="57429"/>
                </a:lnTo>
                <a:close/>
                <a:moveTo>
                  <a:pt x="244464" y="54792"/>
                </a:moveTo>
                <a:lnTo>
                  <a:pt x="253645" y="59871"/>
                </a:lnTo>
                <a:cubicBezTo>
                  <a:pt x="248111" y="70354"/>
                  <a:pt x="242576" y="79600"/>
                  <a:pt x="237041" y="87609"/>
                </a:cubicBezTo>
                <a:lnTo>
                  <a:pt x="237041" y="189868"/>
                </a:lnTo>
                <a:lnTo>
                  <a:pt x="227275" y="189868"/>
                </a:lnTo>
                <a:lnTo>
                  <a:pt x="227275" y="100990"/>
                </a:lnTo>
                <a:cubicBezTo>
                  <a:pt x="220828" y="109389"/>
                  <a:pt x="213341" y="117821"/>
                  <a:pt x="204811" y="126286"/>
                </a:cubicBezTo>
                <a:cubicBezTo>
                  <a:pt x="203834" y="123551"/>
                  <a:pt x="202109" y="120133"/>
                  <a:pt x="199634" y="116031"/>
                </a:cubicBezTo>
                <a:cubicBezTo>
                  <a:pt x="217280" y="99752"/>
                  <a:pt x="232223" y="79340"/>
                  <a:pt x="244464" y="54792"/>
                </a:cubicBezTo>
                <a:close/>
                <a:moveTo>
                  <a:pt x="4376263" y="52644"/>
                </a:moveTo>
                <a:lnTo>
                  <a:pt x="4421288" y="52644"/>
                </a:lnTo>
                <a:lnTo>
                  <a:pt x="4421288" y="63387"/>
                </a:lnTo>
                <a:lnTo>
                  <a:pt x="4390327" y="98255"/>
                </a:lnTo>
                <a:lnTo>
                  <a:pt x="4420897" y="98255"/>
                </a:lnTo>
                <a:lnTo>
                  <a:pt x="4420897" y="108022"/>
                </a:lnTo>
                <a:cubicBezTo>
                  <a:pt x="4417837" y="127621"/>
                  <a:pt x="4412563" y="143443"/>
                  <a:pt x="4405075" y="155489"/>
                </a:cubicBezTo>
                <a:cubicBezTo>
                  <a:pt x="4416469" y="166688"/>
                  <a:pt x="4433887" y="172222"/>
                  <a:pt x="4457327" y="172092"/>
                </a:cubicBezTo>
                <a:cubicBezTo>
                  <a:pt x="4465662" y="172157"/>
                  <a:pt x="4472173" y="172222"/>
                  <a:pt x="4476861" y="172288"/>
                </a:cubicBezTo>
                <a:cubicBezTo>
                  <a:pt x="4482265" y="172288"/>
                  <a:pt x="4487377" y="172288"/>
                  <a:pt x="4492195" y="172288"/>
                </a:cubicBezTo>
                <a:cubicBezTo>
                  <a:pt x="4502223" y="172222"/>
                  <a:pt x="4512283" y="172092"/>
                  <a:pt x="4522375" y="171897"/>
                </a:cubicBezTo>
                <a:cubicBezTo>
                  <a:pt x="4520812" y="175543"/>
                  <a:pt x="4519607" y="178994"/>
                  <a:pt x="4518761" y="182250"/>
                </a:cubicBezTo>
                <a:cubicBezTo>
                  <a:pt x="4503069" y="182250"/>
                  <a:pt x="4491381" y="182217"/>
                  <a:pt x="4483698" y="182152"/>
                </a:cubicBezTo>
                <a:cubicBezTo>
                  <a:pt x="4474517" y="182087"/>
                  <a:pt x="4465467" y="181924"/>
                  <a:pt x="4456547" y="181664"/>
                </a:cubicBezTo>
                <a:cubicBezTo>
                  <a:pt x="4431217" y="181273"/>
                  <a:pt x="4412205" y="175283"/>
                  <a:pt x="4399508" y="163693"/>
                </a:cubicBezTo>
                <a:cubicBezTo>
                  <a:pt x="4392931" y="172027"/>
                  <a:pt x="4383718" y="180687"/>
                  <a:pt x="4371868" y="189673"/>
                </a:cubicBezTo>
                <a:cubicBezTo>
                  <a:pt x="4370045" y="187263"/>
                  <a:pt x="4367603" y="184659"/>
                  <a:pt x="4364543" y="181859"/>
                </a:cubicBezTo>
                <a:cubicBezTo>
                  <a:pt x="4377370" y="172483"/>
                  <a:pt x="4386746" y="163953"/>
                  <a:pt x="4392671" y="156270"/>
                </a:cubicBezTo>
                <a:cubicBezTo>
                  <a:pt x="4385899" y="147805"/>
                  <a:pt x="4379779" y="136932"/>
                  <a:pt x="4374309" y="123649"/>
                </a:cubicBezTo>
                <a:lnTo>
                  <a:pt x="4383099" y="119449"/>
                </a:lnTo>
                <a:cubicBezTo>
                  <a:pt x="4387788" y="130909"/>
                  <a:pt x="4392867" y="140317"/>
                  <a:pt x="4398336" y="147675"/>
                </a:cubicBezTo>
                <a:cubicBezTo>
                  <a:pt x="4404066" y="138039"/>
                  <a:pt x="4408331" y="124625"/>
                  <a:pt x="4411131" y="107436"/>
                </a:cubicBezTo>
                <a:lnTo>
                  <a:pt x="4376067" y="107436"/>
                </a:lnTo>
                <a:lnTo>
                  <a:pt x="4376067" y="99232"/>
                </a:lnTo>
                <a:lnTo>
                  <a:pt x="4410154" y="61825"/>
                </a:lnTo>
                <a:lnTo>
                  <a:pt x="4376263" y="61825"/>
                </a:lnTo>
                <a:close/>
                <a:moveTo>
                  <a:pt x="4510947" y="52448"/>
                </a:moveTo>
                <a:lnTo>
                  <a:pt x="4513097" y="61825"/>
                </a:lnTo>
                <a:cubicBezTo>
                  <a:pt x="4498185" y="63062"/>
                  <a:pt x="4486531" y="63876"/>
                  <a:pt x="4478131" y="64266"/>
                </a:cubicBezTo>
                <a:lnTo>
                  <a:pt x="4478131" y="97278"/>
                </a:lnTo>
                <a:lnTo>
                  <a:pt x="4511533" y="97278"/>
                </a:lnTo>
                <a:lnTo>
                  <a:pt x="4511533" y="106459"/>
                </a:lnTo>
                <a:lnTo>
                  <a:pt x="4478131" y="106459"/>
                </a:lnTo>
                <a:lnTo>
                  <a:pt x="4478131" y="140252"/>
                </a:lnTo>
                <a:lnTo>
                  <a:pt x="4515538" y="140252"/>
                </a:lnTo>
                <a:lnTo>
                  <a:pt x="4515538" y="149629"/>
                </a:lnTo>
                <a:lnTo>
                  <a:pt x="4430273" y="149629"/>
                </a:lnTo>
                <a:lnTo>
                  <a:pt x="4430273" y="140252"/>
                </a:lnTo>
                <a:lnTo>
                  <a:pt x="4467876" y="140252"/>
                </a:lnTo>
                <a:lnTo>
                  <a:pt x="4467876" y="106459"/>
                </a:lnTo>
                <a:lnTo>
                  <a:pt x="4434473" y="106459"/>
                </a:lnTo>
                <a:lnTo>
                  <a:pt x="4434473" y="97278"/>
                </a:lnTo>
                <a:lnTo>
                  <a:pt x="4467876" y="97278"/>
                </a:lnTo>
                <a:lnTo>
                  <a:pt x="4467876" y="64852"/>
                </a:lnTo>
                <a:cubicBezTo>
                  <a:pt x="4465597" y="64917"/>
                  <a:pt x="4462179" y="65048"/>
                  <a:pt x="4457621" y="65243"/>
                </a:cubicBezTo>
                <a:cubicBezTo>
                  <a:pt x="4447854" y="65699"/>
                  <a:pt x="4440301" y="65959"/>
                  <a:pt x="4434961" y="66024"/>
                </a:cubicBezTo>
                <a:lnTo>
                  <a:pt x="4432911" y="56648"/>
                </a:lnTo>
                <a:cubicBezTo>
                  <a:pt x="4456025" y="56257"/>
                  <a:pt x="4482038" y="54858"/>
                  <a:pt x="4510947" y="52448"/>
                </a:cubicBezTo>
                <a:close/>
                <a:moveTo>
                  <a:pt x="5052621" y="50202"/>
                </a:moveTo>
                <a:cubicBezTo>
                  <a:pt x="5052361" y="50658"/>
                  <a:pt x="5052035" y="51341"/>
                  <a:pt x="5051645" y="52253"/>
                </a:cubicBezTo>
                <a:cubicBezTo>
                  <a:pt x="5051124" y="53295"/>
                  <a:pt x="5050733" y="54076"/>
                  <a:pt x="5050473" y="54597"/>
                </a:cubicBezTo>
                <a:cubicBezTo>
                  <a:pt x="5055812" y="90279"/>
                  <a:pt x="5064928" y="116682"/>
                  <a:pt x="5077820" y="133806"/>
                </a:cubicBezTo>
                <a:cubicBezTo>
                  <a:pt x="5092471" y="115249"/>
                  <a:pt x="5102205" y="87381"/>
                  <a:pt x="5107023" y="50202"/>
                </a:cubicBezTo>
                <a:close/>
                <a:moveTo>
                  <a:pt x="3813981" y="50007"/>
                </a:moveTo>
                <a:lnTo>
                  <a:pt x="3813981" y="68466"/>
                </a:lnTo>
                <a:lnTo>
                  <a:pt x="3868187" y="68466"/>
                </a:lnTo>
                <a:lnTo>
                  <a:pt x="3868187" y="50007"/>
                </a:lnTo>
                <a:close/>
                <a:moveTo>
                  <a:pt x="3750203" y="50007"/>
                </a:moveTo>
                <a:lnTo>
                  <a:pt x="3750203" y="68466"/>
                </a:lnTo>
                <a:lnTo>
                  <a:pt x="3803823" y="68466"/>
                </a:lnTo>
                <a:lnTo>
                  <a:pt x="3803823" y="50007"/>
                </a:lnTo>
                <a:close/>
                <a:moveTo>
                  <a:pt x="1537506" y="50007"/>
                </a:moveTo>
                <a:lnTo>
                  <a:pt x="1537506" y="68466"/>
                </a:lnTo>
                <a:lnTo>
                  <a:pt x="1591712" y="68466"/>
                </a:lnTo>
                <a:lnTo>
                  <a:pt x="1591712" y="50007"/>
                </a:lnTo>
                <a:close/>
                <a:moveTo>
                  <a:pt x="1473729" y="50007"/>
                </a:moveTo>
                <a:lnTo>
                  <a:pt x="1473729" y="68466"/>
                </a:lnTo>
                <a:lnTo>
                  <a:pt x="1527349" y="68466"/>
                </a:lnTo>
                <a:lnTo>
                  <a:pt x="1527349" y="50007"/>
                </a:lnTo>
                <a:close/>
                <a:moveTo>
                  <a:pt x="697944" y="49616"/>
                </a:moveTo>
                <a:lnTo>
                  <a:pt x="708394" y="54011"/>
                </a:lnTo>
                <a:cubicBezTo>
                  <a:pt x="701297" y="67164"/>
                  <a:pt x="695502" y="77517"/>
                  <a:pt x="691009" y="85070"/>
                </a:cubicBezTo>
                <a:lnTo>
                  <a:pt x="808407" y="85070"/>
                </a:lnTo>
                <a:lnTo>
                  <a:pt x="808407" y="95423"/>
                </a:lnTo>
                <a:lnTo>
                  <a:pt x="767581" y="95423"/>
                </a:lnTo>
                <a:cubicBezTo>
                  <a:pt x="759507" y="117170"/>
                  <a:pt x="747038" y="134978"/>
                  <a:pt x="730174" y="148847"/>
                </a:cubicBezTo>
                <a:cubicBezTo>
                  <a:pt x="758303" y="161284"/>
                  <a:pt x="779627" y="170888"/>
                  <a:pt x="794147" y="177659"/>
                </a:cubicBezTo>
                <a:lnTo>
                  <a:pt x="787798" y="188012"/>
                </a:lnTo>
                <a:cubicBezTo>
                  <a:pt x="758889" y="174078"/>
                  <a:pt x="736425" y="163497"/>
                  <a:pt x="720407" y="156270"/>
                </a:cubicBezTo>
                <a:cubicBezTo>
                  <a:pt x="698985" y="170725"/>
                  <a:pt x="669848" y="181924"/>
                  <a:pt x="632994" y="189868"/>
                </a:cubicBezTo>
                <a:cubicBezTo>
                  <a:pt x="631106" y="185505"/>
                  <a:pt x="629217" y="181696"/>
                  <a:pt x="627329" y="178441"/>
                </a:cubicBezTo>
                <a:cubicBezTo>
                  <a:pt x="660276" y="173427"/>
                  <a:pt x="687428" y="164214"/>
                  <a:pt x="708785" y="150801"/>
                </a:cubicBezTo>
                <a:cubicBezTo>
                  <a:pt x="705269" y="149173"/>
                  <a:pt x="699799" y="146666"/>
                  <a:pt x="692376" y="143280"/>
                </a:cubicBezTo>
                <a:cubicBezTo>
                  <a:pt x="676489" y="136053"/>
                  <a:pt x="663629" y="130160"/>
                  <a:pt x="653797" y="125602"/>
                </a:cubicBezTo>
                <a:cubicBezTo>
                  <a:pt x="661155" y="114728"/>
                  <a:pt x="667536" y="104668"/>
                  <a:pt x="672940" y="95423"/>
                </a:cubicBezTo>
                <a:lnTo>
                  <a:pt x="619125" y="95423"/>
                </a:lnTo>
                <a:lnTo>
                  <a:pt x="619125" y="85070"/>
                </a:lnTo>
                <a:lnTo>
                  <a:pt x="679191" y="85070"/>
                </a:lnTo>
                <a:cubicBezTo>
                  <a:pt x="685768" y="73415"/>
                  <a:pt x="692018" y="61597"/>
                  <a:pt x="697944" y="49616"/>
                </a:cubicBezTo>
                <a:close/>
                <a:moveTo>
                  <a:pt x="860171" y="49421"/>
                </a:moveTo>
                <a:lnTo>
                  <a:pt x="860171" y="70419"/>
                </a:lnTo>
                <a:lnTo>
                  <a:pt x="967215" y="70419"/>
                </a:lnTo>
                <a:lnTo>
                  <a:pt x="967215" y="49421"/>
                </a:lnTo>
                <a:close/>
                <a:moveTo>
                  <a:pt x="2086603" y="48639"/>
                </a:moveTo>
                <a:lnTo>
                  <a:pt x="2208688" y="48639"/>
                </a:lnTo>
                <a:lnTo>
                  <a:pt x="2208688" y="60067"/>
                </a:lnTo>
                <a:lnTo>
                  <a:pt x="2177434" y="75205"/>
                </a:lnTo>
                <a:cubicBezTo>
                  <a:pt x="2183295" y="83605"/>
                  <a:pt x="2189155" y="90474"/>
                  <a:pt x="2195015" y="95813"/>
                </a:cubicBezTo>
                <a:cubicBezTo>
                  <a:pt x="2209339" y="86828"/>
                  <a:pt x="2221678" y="78168"/>
                  <a:pt x="2232031" y="69833"/>
                </a:cubicBezTo>
                <a:lnTo>
                  <a:pt x="2238673" y="77452"/>
                </a:lnTo>
                <a:cubicBezTo>
                  <a:pt x="2226952" y="86046"/>
                  <a:pt x="2214744" y="94185"/>
                  <a:pt x="2202047" y="101869"/>
                </a:cubicBezTo>
                <a:cubicBezTo>
                  <a:pt x="2213572" y="110594"/>
                  <a:pt x="2228450" y="117333"/>
                  <a:pt x="2246681" y="122086"/>
                </a:cubicBezTo>
                <a:cubicBezTo>
                  <a:pt x="2245054" y="124560"/>
                  <a:pt x="2243296" y="127751"/>
                  <a:pt x="2241407" y="131658"/>
                </a:cubicBezTo>
                <a:cubicBezTo>
                  <a:pt x="2207484" y="120979"/>
                  <a:pt x="2183490" y="103431"/>
                  <a:pt x="2169426" y="79014"/>
                </a:cubicBezTo>
                <a:lnTo>
                  <a:pt x="2160635" y="83214"/>
                </a:lnTo>
                <a:lnTo>
                  <a:pt x="2160635" y="106850"/>
                </a:lnTo>
                <a:cubicBezTo>
                  <a:pt x="2161221" y="119351"/>
                  <a:pt x="2154547" y="125537"/>
                  <a:pt x="2140613" y="125407"/>
                </a:cubicBezTo>
                <a:cubicBezTo>
                  <a:pt x="2138074" y="125472"/>
                  <a:pt x="2135372" y="125537"/>
                  <a:pt x="2132507" y="125602"/>
                </a:cubicBezTo>
                <a:cubicBezTo>
                  <a:pt x="2131074" y="125602"/>
                  <a:pt x="2129544" y="125602"/>
                  <a:pt x="2127917" y="125602"/>
                </a:cubicBezTo>
                <a:cubicBezTo>
                  <a:pt x="2126484" y="125602"/>
                  <a:pt x="2124400" y="125602"/>
                  <a:pt x="2121666" y="125602"/>
                </a:cubicBezTo>
                <a:cubicBezTo>
                  <a:pt x="2121340" y="122542"/>
                  <a:pt x="2120787" y="119286"/>
                  <a:pt x="2120005" y="115835"/>
                </a:cubicBezTo>
                <a:cubicBezTo>
                  <a:pt x="2126386" y="116291"/>
                  <a:pt x="2132670" y="116551"/>
                  <a:pt x="2138855" y="116617"/>
                </a:cubicBezTo>
                <a:cubicBezTo>
                  <a:pt x="2147255" y="117007"/>
                  <a:pt x="2151194" y="113556"/>
                  <a:pt x="2150673" y="106264"/>
                </a:cubicBezTo>
                <a:lnTo>
                  <a:pt x="2150673" y="78233"/>
                </a:lnTo>
                <a:lnTo>
                  <a:pt x="2194819" y="57820"/>
                </a:lnTo>
                <a:lnTo>
                  <a:pt x="2086603" y="57820"/>
                </a:lnTo>
                <a:close/>
                <a:moveTo>
                  <a:pt x="1886578" y="48639"/>
                </a:moveTo>
                <a:lnTo>
                  <a:pt x="2008663" y="48639"/>
                </a:lnTo>
                <a:lnTo>
                  <a:pt x="2008663" y="60067"/>
                </a:lnTo>
                <a:lnTo>
                  <a:pt x="1977409" y="75205"/>
                </a:lnTo>
                <a:cubicBezTo>
                  <a:pt x="1983270" y="83605"/>
                  <a:pt x="1989130" y="90474"/>
                  <a:pt x="1994990" y="95813"/>
                </a:cubicBezTo>
                <a:cubicBezTo>
                  <a:pt x="2009314" y="86828"/>
                  <a:pt x="2021653" y="78168"/>
                  <a:pt x="2032006" y="69833"/>
                </a:cubicBezTo>
                <a:lnTo>
                  <a:pt x="2038648" y="77452"/>
                </a:lnTo>
                <a:cubicBezTo>
                  <a:pt x="2026927" y="86046"/>
                  <a:pt x="2014719" y="94185"/>
                  <a:pt x="2002022" y="101869"/>
                </a:cubicBezTo>
                <a:cubicBezTo>
                  <a:pt x="2013547" y="110594"/>
                  <a:pt x="2028425" y="117333"/>
                  <a:pt x="2046656" y="122086"/>
                </a:cubicBezTo>
                <a:cubicBezTo>
                  <a:pt x="2045029" y="124560"/>
                  <a:pt x="2043271" y="127751"/>
                  <a:pt x="2041382" y="131658"/>
                </a:cubicBezTo>
                <a:cubicBezTo>
                  <a:pt x="2007459" y="120979"/>
                  <a:pt x="1983465" y="103431"/>
                  <a:pt x="1969401" y="79014"/>
                </a:cubicBezTo>
                <a:lnTo>
                  <a:pt x="1960611" y="83214"/>
                </a:lnTo>
                <a:lnTo>
                  <a:pt x="1960611" y="106850"/>
                </a:lnTo>
                <a:cubicBezTo>
                  <a:pt x="1961197" y="119351"/>
                  <a:pt x="1954522" y="125537"/>
                  <a:pt x="1940588" y="125407"/>
                </a:cubicBezTo>
                <a:cubicBezTo>
                  <a:pt x="1938049" y="125472"/>
                  <a:pt x="1935347" y="125537"/>
                  <a:pt x="1932482" y="125602"/>
                </a:cubicBezTo>
                <a:cubicBezTo>
                  <a:pt x="1931050" y="125602"/>
                  <a:pt x="1929519" y="125602"/>
                  <a:pt x="1927892" y="125602"/>
                </a:cubicBezTo>
                <a:cubicBezTo>
                  <a:pt x="1926459" y="125602"/>
                  <a:pt x="1924376" y="125602"/>
                  <a:pt x="1921641" y="125602"/>
                </a:cubicBezTo>
                <a:cubicBezTo>
                  <a:pt x="1921315" y="122542"/>
                  <a:pt x="1920762" y="119286"/>
                  <a:pt x="1919980" y="115835"/>
                </a:cubicBezTo>
                <a:cubicBezTo>
                  <a:pt x="1926361" y="116291"/>
                  <a:pt x="1932645" y="116551"/>
                  <a:pt x="1938830" y="116617"/>
                </a:cubicBezTo>
                <a:cubicBezTo>
                  <a:pt x="1947230" y="117007"/>
                  <a:pt x="1951169" y="113556"/>
                  <a:pt x="1950648" y="106264"/>
                </a:cubicBezTo>
                <a:lnTo>
                  <a:pt x="1950648" y="78233"/>
                </a:lnTo>
                <a:lnTo>
                  <a:pt x="1994794" y="57820"/>
                </a:lnTo>
                <a:lnTo>
                  <a:pt x="1886578" y="57820"/>
                </a:lnTo>
                <a:close/>
                <a:moveTo>
                  <a:pt x="4094536" y="44049"/>
                </a:moveTo>
                <a:lnTo>
                  <a:pt x="4105182" y="47663"/>
                </a:lnTo>
                <a:cubicBezTo>
                  <a:pt x="4093917" y="76377"/>
                  <a:pt x="4082913" y="101966"/>
                  <a:pt x="4072170" y="124430"/>
                </a:cubicBezTo>
                <a:lnTo>
                  <a:pt x="4062110" y="119840"/>
                </a:lnTo>
                <a:cubicBezTo>
                  <a:pt x="4072789" y="98483"/>
                  <a:pt x="4083597" y="73219"/>
                  <a:pt x="4094536" y="44049"/>
                </a:cubicBezTo>
                <a:close/>
                <a:moveTo>
                  <a:pt x="3943931" y="44049"/>
                </a:moveTo>
                <a:cubicBezTo>
                  <a:pt x="3953568" y="67099"/>
                  <a:pt x="3963432" y="92427"/>
                  <a:pt x="3973525" y="120035"/>
                </a:cubicBezTo>
                <a:lnTo>
                  <a:pt x="3962488" y="123844"/>
                </a:lnTo>
                <a:cubicBezTo>
                  <a:pt x="3954935" y="101315"/>
                  <a:pt x="3945429" y="75856"/>
                  <a:pt x="3933969" y="47467"/>
                </a:cubicBezTo>
                <a:close/>
                <a:moveTo>
                  <a:pt x="3265861" y="44049"/>
                </a:moveTo>
                <a:lnTo>
                  <a:pt x="3276507" y="47663"/>
                </a:lnTo>
                <a:cubicBezTo>
                  <a:pt x="3265242" y="76377"/>
                  <a:pt x="3254238" y="101966"/>
                  <a:pt x="3243495" y="124430"/>
                </a:cubicBezTo>
                <a:lnTo>
                  <a:pt x="3233435" y="119840"/>
                </a:lnTo>
                <a:cubicBezTo>
                  <a:pt x="3244113" y="98483"/>
                  <a:pt x="3254922" y="73219"/>
                  <a:pt x="3265861" y="44049"/>
                </a:cubicBezTo>
                <a:close/>
                <a:moveTo>
                  <a:pt x="3115256" y="44049"/>
                </a:moveTo>
                <a:cubicBezTo>
                  <a:pt x="3124893" y="67099"/>
                  <a:pt x="3134757" y="92427"/>
                  <a:pt x="3144850" y="120035"/>
                </a:cubicBezTo>
                <a:lnTo>
                  <a:pt x="3133813" y="123844"/>
                </a:lnTo>
                <a:cubicBezTo>
                  <a:pt x="3126260" y="101315"/>
                  <a:pt x="3116754" y="75856"/>
                  <a:pt x="3105294" y="47467"/>
                </a:cubicBezTo>
                <a:close/>
                <a:moveTo>
                  <a:pt x="1818061" y="44049"/>
                </a:moveTo>
                <a:lnTo>
                  <a:pt x="1828707" y="47663"/>
                </a:lnTo>
                <a:cubicBezTo>
                  <a:pt x="1817443" y="76377"/>
                  <a:pt x="1806439" y="101966"/>
                  <a:pt x="1795695" y="124430"/>
                </a:cubicBezTo>
                <a:lnTo>
                  <a:pt x="1785635" y="119840"/>
                </a:lnTo>
                <a:cubicBezTo>
                  <a:pt x="1796314" y="98483"/>
                  <a:pt x="1807122" y="73219"/>
                  <a:pt x="1818061" y="44049"/>
                </a:cubicBezTo>
                <a:close/>
                <a:moveTo>
                  <a:pt x="1667456" y="44049"/>
                </a:moveTo>
                <a:cubicBezTo>
                  <a:pt x="1677093" y="67099"/>
                  <a:pt x="1686957" y="92427"/>
                  <a:pt x="1697050" y="120035"/>
                </a:cubicBezTo>
                <a:lnTo>
                  <a:pt x="1686013" y="123844"/>
                </a:lnTo>
                <a:cubicBezTo>
                  <a:pt x="1678460" y="101315"/>
                  <a:pt x="1668954" y="75856"/>
                  <a:pt x="1657494" y="47467"/>
                </a:cubicBezTo>
                <a:close/>
                <a:moveTo>
                  <a:pt x="2704509" y="43854"/>
                </a:moveTo>
                <a:lnTo>
                  <a:pt x="2704509" y="96790"/>
                </a:lnTo>
                <a:lnTo>
                  <a:pt x="2754320" y="96790"/>
                </a:lnTo>
                <a:lnTo>
                  <a:pt x="2754320" y="43854"/>
                </a:lnTo>
                <a:close/>
                <a:moveTo>
                  <a:pt x="4647247" y="27055"/>
                </a:moveTo>
                <a:cubicBezTo>
                  <a:pt x="4651479" y="69508"/>
                  <a:pt x="4661083" y="101836"/>
                  <a:pt x="4676059" y="124039"/>
                </a:cubicBezTo>
                <a:cubicBezTo>
                  <a:pt x="4692076" y="102943"/>
                  <a:pt x="4703145" y="70615"/>
                  <a:pt x="4709266" y="27055"/>
                </a:cubicBezTo>
                <a:close/>
                <a:moveTo>
                  <a:pt x="2305431" y="24808"/>
                </a:moveTo>
                <a:lnTo>
                  <a:pt x="2305431" y="87804"/>
                </a:lnTo>
                <a:lnTo>
                  <a:pt x="2417555" y="87804"/>
                </a:lnTo>
                <a:lnTo>
                  <a:pt x="2417555" y="24808"/>
                </a:lnTo>
                <a:close/>
                <a:moveTo>
                  <a:pt x="509197" y="22269"/>
                </a:moveTo>
                <a:lnTo>
                  <a:pt x="509197" y="53620"/>
                </a:lnTo>
                <a:lnTo>
                  <a:pt x="569068" y="53620"/>
                </a:lnTo>
                <a:lnTo>
                  <a:pt x="569068" y="22269"/>
                </a:lnTo>
                <a:close/>
                <a:moveTo>
                  <a:pt x="439169" y="22269"/>
                </a:moveTo>
                <a:lnTo>
                  <a:pt x="439169" y="53620"/>
                </a:lnTo>
                <a:lnTo>
                  <a:pt x="498649" y="53620"/>
                </a:lnTo>
                <a:lnTo>
                  <a:pt x="498649" y="22269"/>
                </a:lnTo>
                <a:close/>
                <a:moveTo>
                  <a:pt x="860171" y="19827"/>
                </a:moveTo>
                <a:lnTo>
                  <a:pt x="860171" y="40631"/>
                </a:lnTo>
                <a:lnTo>
                  <a:pt x="967215" y="40631"/>
                </a:lnTo>
                <a:lnTo>
                  <a:pt x="967215" y="19827"/>
                </a:lnTo>
                <a:close/>
                <a:moveTo>
                  <a:pt x="4629861" y="16799"/>
                </a:moveTo>
                <a:lnTo>
                  <a:pt x="4720107" y="16799"/>
                </a:lnTo>
                <a:lnTo>
                  <a:pt x="4720107" y="27250"/>
                </a:lnTo>
                <a:cubicBezTo>
                  <a:pt x="4712815" y="75107"/>
                  <a:pt x="4700281" y="110431"/>
                  <a:pt x="4682505" y="133220"/>
                </a:cubicBezTo>
                <a:cubicBezTo>
                  <a:pt x="4694876" y="150540"/>
                  <a:pt x="4711805" y="164962"/>
                  <a:pt x="4733292" y="176487"/>
                </a:cubicBezTo>
                <a:cubicBezTo>
                  <a:pt x="4730883" y="178831"/>
                  <a:pt x="4728343" y="182152"/>
                  <a:pt x="4725674" y="186450"/>
                </a:cubicBezTo>
                <a:cubicBezTo>
                  <a:pt x="4703731" y="172646"/>
                  <a:pt x="4687063" y="157898"/>
                  <a:pt x="4675668" y="142206"/>
                </a:cubicBezTo>
                <a:cubicBezTo>
                  <a:pt x="4661929" y="159721"/>
                  <a:pt x="4641875" y="175739"/>
                  <a:pt x="4615504" y="190259"/>
                </a:cubicBezTo>
                <a:cubicBezTo>
                  <a:pt x="4613355" y="186938"/>
                  <a:pt x="4610881" y="183747"/>
                  <a:pt x="4608081" y="180687"/>
                </a:cubicBezTo>
                <a:cubicBezTo>
                  <a:pt x="4635168" y="166427"/>
                  <a:pt x="4655548" y="150540"/>
                  <a:pt x="4669221" y="133025"/>
                </a:cubicBezTo>
                <a:cubicBezTo>
                  <a:pt x="4651577" y="107696"/>
                  <a:pt x="4640800" y="72373"/>
                  <a:pt x="4636893" y="27055"/>
                </a:cubicBezTo>
                <a:lnTo>
                  <a:pt x="4629861" y="27055"/>
                </a:lnTo>
                <a:close/>
                <a:moveTo>
                  <a:pt x="4545476" y="16799"/>
                </a:moveTo>
                <a:lnTo>
                  <a:pt x="4622439" y="16799"/>
                </a:lnTo>
                <a:lnTo>
                  <a:pt x="4622439" y="27445"/>
                </a:lnTo>
                <a:cubicBezTo>
                  <a:pt x="4618076" y="63062"/>
                  <a:pt x="4610686" y="92069"/>
                  <a:pt x="4600268" y="114468"/>
                </a:cubicBezTo>
                <a:cubicBezTo>
                  <a:pt x="4603914" y="120263"/>
                  <a:pt x="4609155" y="128630"/>
                  <a:pt x="4615993" y="139569"/>
                </a:cubicBezTo>
                <a:cubicBezTo>
                  <a:pt x="4620811" y="147447"/>
                  <a:pt x="4624425" y="153275"/>
                  <a:pt x="4626833" y="157051"/>
                </a:cubicBezTo>
                <a:lnTo>
                  <a:pt x="4617067" y="163400"/>
                </a:lnTo>
                <a:cubicBezTo>
                  <a:pt x="4609383" y="150573"/>
                  <a:pt x="4601863" y="138201"/>
                  <a:pt x="4594505" y="126286"/>
                </a:cubicBezTo>
                <a:cubicBezTo>
                  <a:pt x="4584153" y="146015"/>
                  <a:pt x="4569991" y="165060"/>
                  <a:pt x="4552019" y="183422"/>
                </a:cubicBezTo>
                <a:cubicBezTo>
                  <a:pt x="4549415" y="180622"/>
                  <a:pt x="4546550" y="177887"/>
                  <a:pt x="4543425" y="175218"/>
                </a:cubicBezTo>
                <a:cubicBezTo>
                  <a:pt x="4563479" y="154512"/>
                  <a:pt x="4578293" y="134588"/>
                  <a:pt x="4587864" y="115445"/>
                </a:cubicBezTo>
                <a:cubicBezTo>
                  <a:pt x="4575623" y="95585"/>
                  <a:pt x="4562405" y="74782"/>
                  <a:pt x="4548211" y="53034"/>
                </a:cubicBezTo>
                <a:lnTo>
                  <a:pt x="4557489" y="47467"/>
                </a:lnTo>
                <a:cubicBezTo>
                  <a:pt x="4569014" y="65308"/>
                  <a:pt x="4580929" y="83963"/>
                  <a:pt x="4593235" y="103431"/>
                </a:cubicBezTo>
                <a:cubicBezTo>
                  <a:pt x="4601635" y="84093"/>
                  <a:pt x="4607723" y="58634"/>
                  <a:pt x="4611499" y="27055"/>
                </a:cubicBezTo>
                <a:lnTo>
                  <a:pt x="4545476" y="27055"/>
                </a:lnTo>
                <a:close/>
                <a:moveTo>
                  <a:pt x="2294395" y="14651"/>
                </a:moveTo>
                <a:lnTo>
                  <a:pt x="2428591" y="14651"/>
                </a:lnTo>
                <a:lnTo>
                  <a:pt x="2428591" y="188012"/>
                </a:lnTo>
                <a:lnTo>
                  <a:pt x="2417555" y="188012"/>
                </a:lnTo>
                <a:lnTo>
                  <a:pt x="2417555" y="173655"/>
                </a:lnTo>
                <a:lnTo>
                  <a:pt x="2305431" y="173655"/>
                </a:lnTo>
                <a:lnTo>
                  <a:pt x="2305431" y="188012"/>
                </a:lnTo>
                <a:lnTo>
                  <a:pt x="2294395" y="188012"/>
                </a:lnTo>
                <a:close/>
                <a:moveTo>
                  <a:pt x="428620" y="12600"/>
                </a:moveTo>
                <a:lnTo>
                  <a:pt x="579616" y="12600"/>
                </a:lnTo>
                <a:lnTo>
                  <a:pt x="579616" y="104603"/>
                </a:lnTo>
                <a:lnTo>
                  <a:pt x="509197" y="104603"/>
                </a:lnTo>
                <a:lnTo>
                  <a:pt x="509197" y="131658"/>
                </a:lnTo>
                <a:lnTo>
                  <a:pt x="586843" y="131658"/>
                </a:lnTo>
                <a:lnTo>
                  <a:pt x="586843" y="141229"/>
                </a:lnTo>
                <a:lnTo>
                  <a:pt x="509197" y="141229"/>
                </a:lnTo>
                <a:lnTo>
                  <a:pt x="509197" y="169651"/>
                </a:lnTo>
                <a:lnTo>
                  <a:pt x="599052" y="169651"/>
                </a:lnTo>
                <a:lnTo>
                  <a:pt x="599052" y="179222"/>
                </a:lnTo>
                <a:lnTo>
                  <a:pt x="409380" y="179222"/>
                </a:lnTo>
                <a:lnTo>
                  <a:pt x="409380" y="169651"/>
                </a:lnTo>
                <a:lnTo>
                  <a:pt x="498649" y="169651"/>
                </a:lnTo>
                <a:lnTo>
                  <a:pt x="498649" y="141229"/>
                </a:lnTo>
                <a:lnTo>
                  <a:pt x="421393" y="141229"/>
                </a:lnTo>
                <a:lnTo>
                  <a:pt x="421393" y="131658"/>
                </a:lnTo>
                <a:lnTo>
                  <a:pt x="498649" y="131658"/>
                </a:lnTo>
                <a:lnTo>
                  <a:pt x="498649" y="104603"/>
                </a:lnTo>
                <a:lnTo>
                  <a:pt x="428620" y="104603"/>
                </a:lnTo>
                <a:close/>
                <a:moveTo>
                  <a:pt x="849623" y="10842"/>
                </a:moveTo>
                <a:lnTo>
                  <a:pt x="977764" y="10842"/>
                </a:lnTo>
                <a:lnTo>
                  <a:pt x="977764" y="79405"/>
                </a:lnTo>
                <a:lnTo>
                  <a:pt x="849623" y="79405"/>
                </a:lnTo>
                <a:close/>
                <a:moveTo>
                  <a:pt x="3988175" y="4982"/>
                </a:moveTo>
                <a:lnTo>
                  <a:pt x="3998919" y="4982"/>
                </a:lnTo>
                <a:lnTo>
                  <a:pt x="3998919" y="166623"/>
                </a:lnTo>
                <a:lnTo>
                  <a:pt x="4038181" y="166623"/>
                </a:lnTo>
                <a:lnTo>
                  <a:pt x="4038181" y="4982"/>
                </a:lnTo>
                <a:lnTo>
                  <a:pt x="4048925" y="4982"/>
                </a:lnTo>
                <a:lnTo>
                  <a:pt x="4048925" y="166623"/>
                </a:lnTo>
                <a:lnTo>
                  <a:pt x="4113386" y="166623"/>
                </a:lnTo>
                <a:lnTo>
                  <a:pt x="4113386" y="176878"/>
                </a:lnTo>
                <a:lnTo>
                  <a:pt x="3924691" y="176878"/>
                </a:lnTo>
                <a:lnTo>
                  <a:pt x="3924691" y="166623"/>
                </a:lnTo>
                <a:lnTo>
                  <a:pt x="3988175" y="166623"/>
                </a:lnTo>
                <a:close/>
                <a:moveTo>
                  <a:pt x="3159500" y="4982"/>
                </a:moveTo>
                <a:lnTo>
                  <a:pt x="3170243" y="4982"/>
                </a:lnTo>
                <a:lnTo>
                  <a:pt x="3170243" y="166623"/>
                </a:lnTo>
                <a:lnTo>
                  <a:pt x="3209506" y="166623"/>
                </a:lnTo>
                <a:lnTo>
                  <a:pt x="3209506" y="4982"/>
                </a:lnTo>
                <a:lnTo>
                  <a:pt x="3220250" y="4982"/>
                </a:lnTo>
                <a:lnTo>
                  <a:pt x="3220250" y="166623"/>
                </a:lnTo>
                <a:lnTo>
                  <a:pt x="3284711" y="166623"/>
                </a:lnTo>
                <a:lnTo>
                  <a:pt x="3284711" y="176878"/>
                </a:lnTo>
                <a:lnTo>
                  <a:pt x="3096015" y="176878"/>
                </a:lnTo>
                <a:lnTo>
                  <a:pt x="3096015" y="166623"/>
                </a:lnTo>
                <a:lnTo>
                  <a:pt x="3159500" y="166623"/>
                </a:lnTo>
                <a:close/>
                <a:moveTo>
                  <a:pt x="2555904" y="4982"/>
                </a:moveTo>
                <a:lnTo>
                  <a:pt x="2567527" y="4982"/>
                </a:lnTo>
                <a:lnTo>
                  <a:pt x="2567527" y="64266"/>
                </a:lnTo>
                <a:lnTo>
                  <a:pt x="2648591" y="64266"/>
                </a:lnTo>
                <a:lnTo>
                  <a:pt x="2648591" y="75010"/>
                </a:lnTo>
                <a:lnTo>
                  <a:pt x="2567527" y="75010"/>
                </a:lnTo>
                <a:lnTo>
                  <a:pt x="2567527" y="167013"/>
                </a:lnTo>
                <a:lnTo>
                  <a:pt x="2664121" y="167013"/>
                </a:lnTo>
                <a:lnTo>
                  <a:pt x="2664121" y="178050"/>
                </a:lnTo>
                <a:lnTo>
                  <a:pt x="2478160" y="178050"/>
                </a:lnTo>
                <a:lnTo>
                  <a:pt x="2478160" y="167013"/>
                </a:lnTo>
                <a:lnTo>
                  <a:pt x="2555904" y="167013"/>
                </a:lnTo>
                <a:close/>
                <a:moveTo>
                  <a:pt x="1711700" y="4982"/>
                </a:moveTo>
                <a:lnTo>
                  <a:pt x="1722444" y="4982"/>
                </a:lnTo>
                <a:lnTo>
                  <a:pt x="1722444" y="166623"/>
                </a:lnTo>
                <a:lnTo>
                  <a:pt x="1761706" y="166623"/>
                </a:lnTo>
                <a:lnTo>
                  <a:pt x="1761706" y="4982"/>
                </a:lnTo>
                <a:lnTo>
                  <a:pt x="1772450" y="4982"/>
                </a:lnTo>
                <a:lnTo>
                  <a:pt x="1772450" y="166623"/>
                </a:lnTo>
                <a:lnTo>
                  <a:pt x="1836911" y="166623"/>
                </a:lnTo>
                <a:lnTo>
                  <a:pt x="1836911" y="176878"/>
                </a:lnTo>
                <a:lnTo>
                  <a:pt x="1648216" y="176878"/>
                </a:lnTo>
                <a:lnTo>
                  <a:pt x="1648216" y="166623"/>
                </a:lnTo>
                <a:lnTo>
                  <a:pt x="1711700" y="166623"/>
                </a:lnTo>
                <a:close/>
                <a:moveTo>
                  <a:pt x="2114243" y="2637"/>
                </a:moveTo>
                <a:lnTo>
                  <a:pt x="2124205" y="2637"/>
                </a:lnTo>
                <a:lnTo>
                  <a:pt x="2124205" y="17581"/>
                </a:lnTo>
                <a:lnTo>
                  <a:pt x="2178802" y="17581"/>
                </a:lnTo>
                <a:lnTo>
                  <a:pt x="2178802" y="2637"/>
                </a:lnTo>
                <a:lnTo>
                  <a:pt x="2188862" y="2637"/>
                </a:lnTo>
                <a:lnTo>
                  <a:pt x="2188862" y="17581"/>
                </a:lnTo>
                <a:lnTo>
                  <a:pt x="2244044" y="17581"/>
                </a:lnTo>
                <a:lnTo>
                  <a:pt x="2244044" y="27055"/>
                </a:lnTo>
                <a:lnTo>
                  <a:pt x="2188862" y="27055"/>
                </a:lnTo>
                <a:lnTo>
                  <a:pt x="2188862" y="40631"/>
                </a:lnTo>
                <a:lnTo>
                  <a:pt x="2178802" y="40631"/>
                </a:lnTo>
                <a:lnTo>
                  <a:pt x="2178802" y="27055"/>
                </a:lnTo>
                <a:lnTo>
                  <a:pt x="2124205" y="27055"/>
                </a:lnTo>
                <a:lnTo>
                  <a:pt x="2124205" y="40631"/>
                </a:lnTo>
                <a:lnTo>
                  <a:pt x="2114243" y="40631"/>
                </a:lnTo>
                <a:lnTo>
                  <a:pt x="2114243" y="27055"/>
                </a:lnTo>
                <a:lnTo>
                  <a:pt x="2059842" y="27055"/>
                </a:lnTo>
                <a:lnTo>
                  <a:pt x="2059842" y="17581"/>
                </a:lnTo>
                <a:lnTo>
                  <a:pt x="2114243" y="17581"/>
                </a:lnTo>
                <a:close/>
                <a:moveTo>
                  <a:pt x="1914218" y="2637"/>
                </a:moveTo>
                <a:lnTo>
                  <a:pt x="1924180" y="2637"/>
                </a:lnTo>
                <a:lnTo>
                  <a:pt x="1924180" y="17581"/>
                </a:lnTo>
                <a:lnTo>
                  <a:pt x="1978777" y="17581"/>
                </a:lnTo>
                <a:lnTo>
                  <a:pt x="1978777" y="2637"/>
                </a:lnTo>
                <a:lnTo>
                  <a:pt x="1988837" y="2637"/>
                </a:lnTo>
                <a:lnTo>
                  <a:pt x="1988837" y="17581"/>
                </a:lnTo>
                <a:lnTo>
                  <a:pt x="2044019" y="17581"/>
                </a:lnTo>
                <a:lnTo>
                  <a:pt x="2044019" y="27055"/>
                </a:lnTo>
                <a:lnTo>
                  <a:pt x="1988837" y="27055"/>
                </a:lnTo>
                <a:lnTo>
                  <a:pt x="1988837" y="40631"/>
                </a:lnTo>
                <a:lnTo>
                  <a:pt x="1978777" y="40631"/>
                </a:lnTo>
                <a:lnTo>
                  <a:pt x="1978777" y="27055"/>
                </a:lnTo>
                <a:lnTo>
                  <a:pt x="1924180" y="27055"/>
                </a:lnTo>
                <a:lnTo>
                  <a:pt x="1924180" y="40631"/>
                </a:lnTo>
                <a:lnTo>
                  <a:pt x="1914218" y="40631"/>
                </a:lnTo>
                <a:lnTo>
                  <a:pt x="1914218" y="27055"/>
                </a:lnTo>
                <a:lnTo>
                  <a:pt x="1859817" y="27055"/>
                </a:lnTo>
                <a:lnTo>
                  <a:pt x="1859817" y="17581"/>
                </a:lnTo>
                <a:lnTo>
                  <a:pt x="1914218" y="17581"/>
                </a:lnTo>
                <a:close/>
                <a:moveTo>
                  <a:pt x="245636" y="2442"/>
                </a:moveTo>
                <a:lnTo>
                  <a:pt x="254817" y="7814"/>
                </a:lnTo>
                <a:cubicBezTo>
                  <a:pt x="243032" y="28520"/>
                  <a:pt x="228447" y="46198"/>
                  <a:pt x="211062" y="60848"/>
                </a:cubicBezTo>
                <a:cubicBezTo>
                  <a:pt x="209238" y="57918"/>
                  <a:pt x="207090" y="55053"/>
                  <a:pt x="204615" y="52253"/>
                </a:cubicBezTo>
                <a:cubicBezTo>
                  <a:pt x="221219" y="38970"/>
                  <a:pt x="234893" y="22367"/>
                  <a:pt x="245636" y="2442"/>
                </a:cubicBezTo>
                <a:close/>
                <a:moveTo>
                  <a:pt x="5002615" y="2247"/>
                </a:moveTo>
                <a:lnTo>
                  <a:pt x="5013261" y="2247"/>
                </a:lnTo>
                <a:lnTo>
                  <a:pt x="5013261" y="189868"/>
                </a:lnTo>
                <a:lnTo>
                  <a:pt x="5002615" y="189868"/>
                </a:lnTo>
                <a:lnTo>
                  <a:pt x="5002615" y="127262"/>
                </a:lnTo>
                <a:cubicBezTo>
                  <a:pt x="4992719" y="132732"/>
                  <a:pt x="4983245" y="138397"/>
                  <a:pt x="4974194" y="144257"/>
                </a:cubicBezTo>
                <a:cubicBezTo>
                  <a:pt x="4971003" y="146471"/>
                  <a:pt x="4968269" y="148880"/>
                  <a:pt x="4965989" y="151484"/>
                </a:cubicBezTo>
                <a:lnTo>
                  <a:pt x="4957395" y="141815"/>
                </a:lnTo>
                <a:cubicBezTo>
                  <a:pt x="4959543" y="139276"/>
                  <a:pt x="4961009" y="136801"/>
                  <a:pt x="4961790" y="134392"/>
                </a:cubicBezTo>
                <a:cubicBezTo>
                  <a:pt x="4962637" y="131918"/>
                  <a:pt x="4963059" y="128727"/>
                  <a:pt x="4963059" y="124821"/>
                </a:cubicBezTo>
                <a:lnTo>
                  <a:pt x="4963059" y="29789"/>
                </a:lnTo>
                <a:lnTo>
                  <a:pt x="4973608" y="29789"/>
                </a:lnTo>
                <a:lnTo>
                  <a:pt x="4973608" y="132634"/>
                </a:lnTo>
                <a:cubicBezTo>
                  <a:pt x="4977124" y="130746"/>
                  <a:pt x="4986793" y="125146"/>
                  <a:pt x="5002615" y="115835"/>
                </a:cubicBezTo>
                <a:close/>
                <a:moveTo>
                  <a:pt x="2802861" y="2247"/>
                </a:moveTo>
                <a:lnTo>
                  <a:pt x="2813507" y="4982"/>
                </a:lnTo>
                <a:cubicBezTo>
                  <a:pt x="2809991" y="15334"/>
                  <a:pt x="2806377" y="24938"/>
                  <a:pt x="2802666" y="33794"/>
                </a:cubicBezTo>
                <a:lnTo>
                  <a:pt x="2867323" y="33794"/>
                </a:lnTo>
                <a:cubicBezTo>
                  <a:pt x="2866541" y="79372"/>
                  <a:pt x="2865337" y="119058"/>
                  <a:pt x="2863709" y="152852"/>
                </a:cubicBezTo>
                <a:cubicBezTo>
                  <a:pt x="2863709" y="174729"/>
                  <a:pt x="2852575" y="185603"/>
                  <a:pt x="2830306" y="185473"/>
                </a:cubicBezTo>
                <a:cubicBezTo>
                  <a:pt x="2826334" y="185603"/>
                  <a:pt x="2821907" y="185701"/>
                  <a:pt x="2817023" y="185766"/>
                </a:cubicBezTo>
                <a:cubicBezTo>
                  <a:pt x="2814679" y="185831"/>
                  <a:pt x="2812107" y="185864"/>
                  <a:pt x="2809307" y="185864"/>
                </a:cubicBezTo>
                <a:cubicBezTo>
                  <a:pt x="2806833" y="185864"/>
                  <a:pt x="2803415" y="185864"/>
                  <a:pt x="2799052" y="185864"/>
                </a:cubicBezTo>
                <a:cubicBezTo>
                  <a:pt x="2798401" y="182087"/>
                  <a:pt x="2797555" y="178408"/>
                  <a:pt x="2796513" y="174827"/>
                </a:cubicBezTo>
                <a:cubicBezTo>
                  <a:pt x="2806735" y="175218"/>
                  <a:pt x="2817381" y="175413"/>
                  <a:pt x="2828451" y="175413"/>
                </a:cubicBezTo>
                <a:cubicBezTo>
                  <a:pt x="2844924" y="176259"/>
                  <a:pt x="2853193" y="168348"/>
                  <a:pt x="2853258" y="151680"/>
                </a:cubicBezTo>
                <a:cubicBezTo>
                  <a:pt x="2854430" y="130648"/>
                  <a:pt x="2855505" y="94706"/>
                  <a:pt x="2856481" y="43854"/>
                </a:cubicBezTo>
                <a:lnTo>
                  <a:pt x="2798466" y="43854"/>
                </a:lnTo>
                <a:cubicBezTo>
                  <a:pt x="2793127" y="56616"/>
                  <a:pt x="2787657" y="67620"/>
                  <a:pt x="2782058" y="76866"/>
                </a:cubicBezTo>
                <a:cubicBezTo>
                  <a:pt x="2779844" y="75107"/>
                  <a:pt x="2776784" y="73154"/>
                  <a:pt x="2772877" y="71005"/>
                </a:cubicBezTo>
                <a:cubicBezTo>
                  <a:pt x="2784793" y="51797"/>
                  <a:pt x="2794787" y="28878"/>
                  <a:pt x="2802861" y="2247"/>
                </a:cubicBezTo>
                <a:close/>
                <a:moveTo>
                  <a:pt x="2723652" y="2247"/>
                </a:moveTo>
                <a:lnTo>
                  <a:pt x="2734493" y="4591"/>
                </a:lnTo>
                <a:cubicBezTo>
                  <a:pt x="2733712" y="6935"/>
                  <a:pt x="2732377" y="11037"/>
                  <a:pt x="2730489" y="16897"/>
                </a:cubicBezTo>
                <a:cubicBezTo>
                  <a:pt x="2727949" y="24906"/>
                  <a:pt x="2726094" y="30668"/>
                  <a:pt x="2724922" y="34184"/>
                </a:cubicBezTo>
                <a:lnTo>
                  <a:pt x="2764673" y="34184"/>
                </a:lnTo>
                <a:lnTo>
                  <a:pt x="2764673" y="185864"/>
                </a:lnTo>
                <a:lnTo>
                  <a:pt x="2754320" y="185864"/>
                </a:lnTo>
                <a:lnTo>
                  <a:pt x="2754320" y="169846"/>
                </a:lnTo>
                <a:lnTo>
                  <a:pt x="2704509" y="169846"/>
                </a:lnTo>
                <a:lnTo>
                  <a:pt x="2704509" y="187231"/>
                </a:lnTo>
                <a:lnTo>
                  <a:pt x="2694059" y="187231"/>
                </a:lnTo>
                <a:lnTo>
                  <a:pt x="2694059" y="34184"/>
                </a:lnTo>
                <a:lnTo>
                  <a:pt x="2714471" y="34184"/>
                </a:lnTo>
                <a:cubicBezTo>
                  <a:pt x="2718313" y="22073"/>
                  <a:pt x="2721373" y="11428"/>
                  <a:pt x="2723652" y="2247"/>
                </a:cubicBezTo>
                <a:close/>
                <a:moveTo>
                  <a:pt x="56648" y="2051"/>
                </a:moveTo>
                <a:lnTo>
                  <a:pt x="67391" y="2051"/>
                </a:lnTo>
                <a:lnTo>
                  <a:pt x="67391" y="30864"/>
                </a:lnTo>
                <a:lnTo>
                  <a:pt x="121597" y="30864"/>
                </a:lnTo>
                <a:lnTo>
                  <a:pt x="121597" y="2051"/>
                </a:lnTo>
                <a:lnTo>
                  <a:pt x="132438" y="2051"/>
                </a:lnTo>
                <a:lnTo>
                  <a:pt x="132438" y="30864"/>
                </a:lnTo>
                <a:lnTo>
                  <a:pt x="188207" y="30864"/>
                </a:lnTo>
                <a:lnTo>
                  <a:pt x="188207" y="40826"/>
                </a:lnTo>
                <a:lnTo>
                  <a:pt x="132438" y="40826"/>
                </a:lnTo>
                <a:lnTo>
                  <a:pt x="132438" y="62801"/>
                </a:lnTo>
                <a:lnTo>
                  <a:pt x="121597" y="62801"/>
                </a:lnTo>
                <a:lnTo>
                  <a:pt x="121597" y="40826"/>
                </a:lnTo>
                <a:lnTo>
                  <a:pt x="67391" y="40826"/>
                </a:lnTo>
                <a:lnTo>
                  <a:pt x="67391" y="62801"/>
                </a:lnTo>
                <a:lnTo>
                  <a:pt x="56648" y="62801"/>
                </a:lnTo>
                <a:lnTo>
                  <a:pt x="56648" y="40826"/>
                </a:lnTo>
                <a:lnTo>
                  <a:pt x="586" y="40826"/>
                </a:lnTo>
                <a:lnTo>
                  <a:pt x="586" y="30864"/>
                </a:lnTo>
                <a:lnTo>
                  <a:pt x="56648" y="30864"/>
                </a:lnTo>
                <a:close/>
                <a:moveTo>
                  <a:pt x="5062877" y="1465"/>
                </a:moveTo>
                <a:lnTo>
                  <a:pt x="5073815" y="4005"/>
                </a:lnTo>
                <a:cubicBezTo>
                  <a:pt x="5069063" y="16767"/>
                  <a:pt x="5063789" y="28780"/>
                  <a:pt x="5057993" y="40044"/>
                </a:cubicBezTo>
                <a:lnTo>
                  <a:pt x="5139644" y="40044"/>
                </a:lnTo>
                <a:lnTo>
                  <a:pt x="5139644" y="50202"/>
                </a:lnTo>
                <a:lnTo>
                  <a:pt x="5117864" y="50202"/>
                </a:lnTo>
                <a:cubicBezTo>
                  <a:pt x="5111939" y="92460"/>
                  <a:pt x="5101000" y="123193"/>
                  <a:pt x="5085047" y="142401"/>
                </a:cubicBezTo>
                <a:cubicBezTo>
                  <a:pt x="5096963" y="155814"/>
                  <a:pt x="5115683" y="167762"/>
                  <a:pt x="5141207" y="178245"/>
                </a:cubicBezTo>
                <a:cubicBezTo>
                  <a:pt x="5138211" y="182022"/>
                  <a:pt x="5135900" y="185343"/>
                  <a:pt x="5134273" y="188208"/>
                </a:cubicBezTo>
                <a:cubicBezTo>
                  <a:pt x="5108357" y="175836"/>
                  <a:pt x="5089541" y="163367"/>
                  <a:pt x="5077820" y="150801"/>
                </a:cubicBezTo>
                <a:cubicBezTo>
                  <a:pt x="5066947" y="162911"/>
                  <a:pt x="5050277" y="175934"/>
                  <a:pt x="5027814" y="189868"/>
                </a:cubicBezTo>
                <a:cubicBezTo>
                  <a:pt x="5025665" y="186677"/>
                  <a:pt x="5023191" y="183617"/>
                  <a:pt x="5020391" y="180687"/>
                </a:cubicBezTo>
                <a:cubicBezTo>
                  <a:pt x="5043311" y="167274"/>
                  <a:pt x="5060077" y="154512"/>
                  <a:pt x="5070691" y="142401"/>
                </a:cubicBezTo>
                <a:cubicBezTo>
                  <a:pt x="5057537" y="126318"/>
                  <a:pt x="5048063" y="101608"/>
                  <a:pt x="5042269" y="68271"/>
                </a:cubicBezTo>
                <a:cubicBezTo>
                  <a:pt x="5036995" y="76670"/>
                  <a:pt x="5031395" y="84874"/>
                  <a:pt x="5025470" y="92883"/>
                </a:cubicBezTo>
                <a:cubicBezTo>
                  <a:pt x="5023647" y="90539"/>
                  <a:pt x="5021107" y="87739"/>
                  <a:pt x="5017851" y="84484"/>
                </a:cubicBezTo>
                <a:cubicBezTo>
                  <a:pt x="5038101" y="58895"/>
                  <a:pt x="5053110" y="31222"/>
                  <a:pt x="5062877" y="1465"/>
                </a:cubicBezTo>
                <a:close/>
                <a:moveTo>
                  <a:pt x="4832328" y="1465"/>
                </a:moveTo>
                <a:lnTo>
                  <a:pt x="4843463" y="1465"/>
                </a:lnTo>
                <a:lnTo>
                  <a:pt x="4843463" y="33012"/>
                </a:lnTo>
                <a:lnTo>
                  <a:pt x="4925113" y="33012"/>
                </a:lnTo>
                <a:lnTo>
                  <a:pt x="4925113" y="43463"/>
                </a:lnTo>
                <a:lnTo>
                  <a:pt x="4843463" y="43463"/>
                </a:lnTo>
                <a:lnTo>
                  <a:pt x="4843463" y="79991"/>
                </a:lnTo>
                <a:lnTo>
                  <a:pt x="4912514" y="79991"/>
                </a:lnTo>
                <a:lnTo>
                  <a:pt x="4912514" y="90246"/>
                </a:lnTo>
                <a:lnTo>
                  <a:pt x="4843463" y="90246"/>
                </a:lnTo>
                <a:lnTo>
                  <a:pt x="4843463" y="127262"/>
                </a:lnTo>
                <a:lnTo>
                  <a:pt x="4931071" y="127262"/>
                </a:lnTo>
                <a:lnTo>
                  <a:pt x="4931071" y="137615"/>
                </a:lnTo>
                <a:lnTo>
                  <a:pt x="4843463" y="137615"/>
                </a:lnTo>
                <a:lnTo>
                  <a:pt x="4843463" y="190649"/>
                </a:lnTo>
                <a:lnTo>
                  <a:pt x="4832328" y="190649"/>
                </a:lnTo>
                <a:lnTo>
                  <a:pt x="4832328" y="137615"/>
                </a:lnTo>
                <a:lnTo>
                  <a:pt x="4744915" y="137615"/>
                </a:lnTo>
                <a:lnTo>
                  <a:pt x="4744915" y="127262"/>
                </a:lnTo>
                <a:lnTo>
                  <a:pt x="4832328" y="127262"/>
                </a:lnTo>
                <a:lnTo>
                  <a:pt x="4832328" y="90246"/>
                </a:lnTo>
                <a:lnTo>
                  <a:pt x="4763277" y="90246"/>
                </a:lnTo>
                <a:lnTo>
                  <a:pt x="4763277" y="79991"/>
                </a:lnTo>
                <a:lnTo>
                  <a:pt x="4832328" y="79991"/>
                </a:lnTo>
                <a:lnTo>
                  <a:pt x="4832328" y="43463"/>
                </a:lnTo>
                <a:lnTo>
                  <a:pt x="4750873" y="43463"/>
                </a:lnTo>
                <a:lnTo>
                  <a:pt x="4750873" y="33012"/>
                </a:lnTo>
                <a:lnTo>
                  <a:pt x="4832328" y="33012"/>
                </a:lnTo>
                <a:close/>
                <a:moveTo>
                  <a:pt x="2979934" y="1270"/>
                </a:moveTo>
                <a:lnTo>
                  <a:pt x="2992338" y="2833"/>
                </a:lnTo>
                <a:cubicBezTo>
                  <a:pt x="2991491" y="3875"/>
                  <a:pt x="2990319" y="5405"/>
                  <a:pt x="2988822" y="7423"/>
                </a:cubicBezTo>
                <a:cubicBezTo>
                  <a:pt x="2988561" y="7684"/>
                  <a:pt x="2988399" y="7879"/>
                  <a:pt x="2988334" y="8009"/>
                </a:cubicBezTo>
                <a:cubicBezTo>
                  <a:pt x="3008844" y="34510"/>
                  <a:pt x="3037787" y="56127"/>
                  <a:pt x="3075161" y="72861"/>
                </a:cubicBezTo>
                <a:cubicBezTo>
                  <a:pt x="3072101" y="76442"/>
                  <a:pt x="3069626" y="79763"/>
                  <a:pt x="3067738" y="82823"/>
                </a:cubicBezTo>
                <a:cubicBezTo>
                  <a:pt x="3029582" y="63420"/>
                  <a:pt x="3000900" y="41217"/>
                  <a:pt x="2981692" y="16213"/>
                </a:cubicBezTo>
                <a:cubicBezTo>
                  <a:pt x="2961312" y="41607"/>
                  <a:pt x="2931849" y="64624"/>
                  <a:pt x="2893302" y="85265"/>
                </a:cubicBezTo>
                <a:cubicBezTo>
                  <a:pt x="2891805" y="83051"/>
                  <a:pt x="2889265" y="79828"/>
                  <a:pt x="2885684" y="75596"/>
                </a:cubicBezTo>
                <a:cubicBezTo>
                  <a:pt x="2928984" y="54239"/>
                  <a:pt x="2960401" y="29464"/>
                  <a:pt x="2979934" y="1270"/>
                </a:cubicBezTo>
                <a:close/>
                <a:moveTo>
                  <a:pt x="1318533" y="1270"/>
                </a:moveTo>
                <a:lnTo>
                  <a:pt x="1329472" y="5665"/>
                </a:lnTo>
                <a:cubicBezTo>
                  <a:pt x="1323938" y="12502"/>
                  <a:pt x="1318664" y="18362"/>
                  <a:pt x="1313650" y="23246"/>
                </a:cubicBezTo>
                <a:lnTo>
                  <a:pt x="1408095" y="23246"/>
                </a:lnTo>
                <a:lnTo>
                  <a:pt x="1408095" y="34477"/>
                </a:lnTo>
                <a:cubicBezTo>
                  <a:pt x="1381074" y="64755"/>
                  <a:pt x="1345815" y="88553"/>
                  <a:pt x="1302320" y="105873"/>
                </a:cubicBezTo>
                <a:lnTo>
                  <a:pt x="1407705" y="105873"/>
                </a:lnTo>
                <a:lnTo>
                  <a:pt x="1407705" y="190259"/>
                </a:lnTo>
                <a:lnTo>
                  <a:pt x="1396864" y="190259"/>
                </a:lnTo>
                <a:lnTo>
                  <a:pt x="1396864" y="177464"/>
                </a:lnTo>
                <a:lnTo>
                  <a:pt x="1288452" y="177464"/>
                </a:lnTo>
                <a:lnTo>
                  <a:pt x="1288452" y="190259"/>
                </a:lnTo>
                <a:lnTo>
                  <a:pt x="1277708" y="190259"/>
                </a:lnTo>
                <a:lnTo>
                  <a:pt x="1277708" y="115445"/>
                </a:lnTo>
                <a:cubicBezTo>
                  <a:pt x="1267290" y="119221"/>
                  <a:pt x="1256091" y="123095"/>
                  <a:pt x="1244110" y="127067"/>
                </a:cubicBezTo>
                <a:cubicBezTo>
                  <a:pt x="1242026" y="122965"/>
                  <a:pt x="1240073" y="119547"/>
                  <a:pt x="1238250" y="116812"/>
                </a:cubicBezTo>
                <a:cubicBezTo>
                  <a:pt x="1305706" y="99362"/>
                  <a:pt x="1357861" y="71559"/>
                  <a:pt x="1394715" y="33403"/>
                </a:cubicBezTo>
                <a:lnTo>
                  <a:pt x="1303492" y="33403"/>
                </a:lnTo>
                <a:cubicBezTo>
                  <a:pt x="1299716" y="36984"/>
                  <a:pt x="1295842" y="40403"/>
                  <a:pt x="1291870" y="43658"/>
                </a:cubicBezTo>
                <a:cubicBezTo>
                  <a:pt x="1297144" y="48216"/>
                  <a:pt x="1305316" y="55541"/>
                  <a:pt x="1316385" y="65634"/>
                </a:cubicBezTo>
                <a:cubicBezTo>
                  <a:pt x="1318794" y="67782"/>
                  <a:pt x="1320617" y="69443"/>
                  <a:pt x="1321854" y="70615"/>
                </a:cubicBezTo>
                <a:lnTo>
                  <a:pt x="1312673" y="78233"/>
                </a:lnTo>
                <a:cubicBezTo>
                  <a:pt x="1301148" y="66252"/>
                  <a:pt x="1291609" y="56843"/>
                  <a:pt x="1284056" y="50007"/>
                </a:cubicBezTo>
                <a:cubicBezTo>
                  <a:pt x="1273769" y="58015"/>
                  <a:pt x="1261853" y="66350"/>
                  <a:pt x="1248310" y="75010"/>
                </a:cubicBezTo>
                <a:cubicBezTo>
                  <a:pt x="1246096" y="71624"/>
                  <a:pt x="1243752" y="68629"/>
                  <a:pt x="1241278" y="66024"/>
                </a:cubicBezTo>
                <a:cubicBezTo>
                  <a:pt x="1273508" y="48184"/>
                  <a:pt x="1299260" y="26599"/>
                  <a:pt x="1318533" y="1270"/>
                </a:cubicBezTo>
                <a:close/>
                <a:moveTo>
                  <a:pt x="314688" y="1270"/>
                </a:moveTo>
                <a:lnTo>
                  <a:pt x="324455" y="1270"/>
                </a:lnTo>
                <a:lnTo>
                  <a:pt x="324455" y="21390"/>
                </a:lnTo>
                <a:lnTo>
                  <a:pt x="384716" y="21390"/>
                </a:lnTo>
                <a:lnTo>
                  <a:pt x="384716" y="29985"/>
                </a:lnTo>
                <a:lnTo>
                  <a:pt x="324455" y="29985"/>
                </a:lnTo>
                <a:lnTo>
                  <a:pt x="324455" y="48835"/>
                </a:lnTo>
                <a:lnTo>
                  <a:pt x="376317" y="48835"/>
                </a:lnTo>
                <a:lnTo>
                  <a:pt x="376317" y="94641"/>
                </a:lnTo>
                <a:lnTo>
                  <a:pt x="262240" y="94641"/>
                </a:lnTo>
                <a:lnTo>
                  <a:pt x="262240" y="48835"/>
                </a:lnTo>
                <a:lnTo>
                  <a:pt x="314688" y="48835"/>
                </a:lnTo>
                <a:lnTo>
                  <a:pt x="314688" y="29985"/>
                </a:lnTo>
                <a:lnTo>
                  <a:pt x="258821" y="29985"/>
                </a:lnTo>
                <a:lnTo>
                  <a:pt x="258821" y="21390"/>
                </a:lnTo>
                <a:lnTo>
                  <a:pt x="314688" y="21390"/>
                </a:lnTo>
                <a:close/>
                <a:moveTo>
                  <a:pt x="4440919" y="977"/>
                </a:moveTo>
                <a:cubicBezTo>
                  <a:pt x="4441049" y="1563"/>
                  <a:pt x="4441277" y="2442"/>
                  <a:pt x="4441603" y="3614"/>
                </a:cubicBezTo>
                <a:cubicBezTo>
                  <a:pt x="4443687" y="12339"/>
                  <a:pt x="4445249" y="19404"/>
                  <a:pt x="4446291" y="24808"/>
                </a:cubicBezTo>
                <a:lnTo>
                  <a:pt x="4520519" y="24808"/>
                </a:lnTo>
                <a:lnTo>
                  <a:pt x="4520519" y="34477"/>
                </a:lnTo>
                <a:lnTo>
                  <a:pt x="4363077" y="34477"/>
                </a:lnTo>
                <a:lnTo>
                  <a:pt x="4363077" y="89074"/>
                </a:lnTo>
                <a:cubicBezTo>
                  <a:pt x="4363143" y="114924"/>
                  <a:pt x="4361645" y="134457"/>
                  <a:pt x="4358585" y="147675"/>
                </a:cubicBezTo>
                <a:cubicBezTo>
                  <a:pt x="4355850" y="161023"/>
                  <a:pt x="4349957" y="175087"/>
                  <a:pt x="4340907" y="189868"/>
                </a:cubicBezTo>
                <a:cubicBezTo>
                  <a:pt x="4338303" y="187263"/>
                  <a:pt x="4335503" y="184854"/>
                  <a:pt x="4332507" y="182640"/>
                </a:cubicBezTo>
                <a:cubicBezTo>
                  <a:pt x="4341428" y="168120"/>
                  <a:pt x="4346963" y="155228"/>
                  <a:pt x="4349111" y="143964"/>
                </a:cubicBezTo>
                <a:cubicBezTo>
                  <a:pt x="4351651" y="132960"/>
                  <a:pt x="4352855" y="114240"/>
                  <a:pt x="4352725" y="87804"/>
                </a:cubicBezTo>
                <a:lnTo>
                  <a:pt x="4352725" y="24808"/>
                </a:lnTo>
                <a:lnTo>
                  <a:pt x="4435547" y="24808"/>
                </a:lnTo>
                <a:cubicBezTo>
                  <a:pt x="4435353" y="23832"/>
                  <a:pt x="4435059" y="22432"/>
                  <a:pt x="4434669" y="20608"/>
                </a:cubicBezTo>
                <a:cubicBezTo>
                  <a:pt x="4433041" y="13316"/>
                  <a:pt x="4431739" y="7456"/>
                  <a:pt x="4430762" y="3028"/>
                </a:cubicBezTo>
                <a:close/>
                <a:moveTo>
                  <a:pt x="3803823" y="977"/>
                </a:moveTo>
                <a:lnTo>
                  <a:pt x="3813981" y="977"/>
                </a:lnTo>
                <a:lnTo>
                  <a:pt x="3813981" y="19046"/>
                </a:lnTo>
                <a:lnTo>
                  <a:pt x="3902371" y="19046"/>
                </a:lnTo>
                <a:lnTo>
                  <a:pt x="3902371" y="27445"/>
                </a:lnTo>
                <a:lnTo>
                  <a:pt x="3813981" y="27445"/>
                </a:lnTo>
                <a:lnTo>
                  <a:pt x="3813981" y="41998"/>
                </a:lnTo>
                <a:lnTo>
                  <a:pt x="3878247" y="41998"/>
                </a:lnTo>
                <a:lnTo>
                  <a:pt x="3878247" y="76475"/>
                </a:lnTo>
                <a:lnTo>
                  <a:pt x="3813981" y="76475"/>
                </a:lnTo>
                <a:lnTo>
                  <a:pt x="3813981" y="91223"/>
                </a:lnTo>
                <a:lnTo>
                  <a:pt x="3881763" y="91223"/>
                </a:lnTo>
                <a:lnTo>
                  <a:pt x="3881763" y="117886"/>
                </a:lnTo>
                <a:lnTo>
                  <a:pt x="3903836" y="117886"/>
                </a:lnTo>
                <a:lnTo>
                  <a:pt x="3903836" y="126286"/>
                </a:lnTo>
                <a:lnTo>
                  <a:pt x="3881763" y="126286"/>
                </a:lnTo>
                <a:lnTo>
                  <a:pt x="3881763" y="163009"/>
                </a:lnTo>
                <a:lnTo>
                  <a:pt x="3871801" y="163009"/>
                </a:lnTo>
                <a:lnTo>
                  <a:pt x="3871801" y="153047"/>
                </a:lnTo>
                <a:lnTo>
                  <a:pt x="3813981" y="153047"/>
                </a:lnTo>
                <a:lnTo>
                  <a:pt x="3813981" y="163009"/>
                </a:lnTo>
                <a:cubicBezTo>
                  <a:pt x="3814893" y="179027"/>
                  <a:pt x="3806949" y="186905"/>
                  <a:pt x="3790150" y="186645"/>
                </a:cubicBezTo>
                <a:cubicBezTo>
                  <a:pt x="3781555" y="186840"/>
                  <a:pt x="3773155" y="186970"/>
                  <a:pt x="3764951" y="187036"/>
                </a:cubicBezTo>
                <a:cubicBezTo>
                  <a:pt x="3764626" y="183194"/>
                  <a:pt x="3763909" y="179613"/>
                  <a:pt x="3762803" y="176292"/>
                </a:cubicBezTo>
                <a:cubicBezTo>
                  <a:pt x="3766775" y="176618"/>
                  <a:pt x="3775304" y="176813"/>
                  <a:pt x="3788392" y="176878"/>
                </a:cubicBezTo>
                <a:cubicBezTo>
                  <a:pt x="3794577" y="176943"/>
                  <a:pt x="3798679" y="175901"/>
                  <a:pt x="3800698" y="173753"/>
                </a:cubicBezTo>
                <a:cubicBezTo>
                  <a:pt x="3802847" y="171799"/>
                  <a:pt x="3803889" y="167827"/>
                  <a:pt x="3803823" y="161837"/>
                </a:cubicBezTo>
                <a:lnTo>
                  <a:pt x="3803823" y="153047"/>
                </a:lnTo>
                <a:lnTo>
                  <a:pt x="3727935" y="153047"/>
                </a:lnTo>
                <a:lnTo>
                  <a:pt x="3727935" y="144647"/>
                </a:lnTo>
                <a:lnTo>
                  <a:pt x="3803823" y="144647"/>
                </a:lnTo>
                <a:lnTo>
                  <a:pt x="3803823" y="126286"/>
                </a:lnTo>
                <a:lnTo>
                  <a:pt x="3715531" y="126286"/>
                </a:lnTo>
                <a:lnTo>
                  <a:pt x="3715531" y="117886"/>
                </a:lnTo>
                <a:lnTo>
                  <a:pt x="3803823" y="117886"/>
                </a:lnTo>
                <a:lnTo>
                  <a:pt x="3803823" y="99622"/>
                </a:lnTo>
                <a:lnTo>
                  <a:pt x="3728619" y="99622"/>
                </a:lnTo>
                <a:lnTo>
                  <a:pt x="3728619" y="91223"/>
                </a:lnTo>
                <a:lnTo>
                  <a:pt x="3803823" y="91223"/>
                </a:lnTo>
                <a:lnTo>
                  <a:pt x="3803823" y="76475"/>
                </a:lnTo>
                <a:lnTo>
                  <a:pt x="3740143" y="76475"/>
                </a:lnTo>
                <a:lnTo>
                  <a:pt x="3740143" y="41998"/>
                </a:lnTo>
                <a:lnTo>
                  <a:pt x="3803823" y="41998"/>
                </a:lnTo>
                <a:lnTo>
                  <a:pt x="3803823" y="27445"/>
                </a:lnTo>
                <a:lnTo>
                  <a:pt x="3716410" y="27445"/>
                </a:lnTo>
                <a:lnTo>
                  <a:pt x="3716410" y="19046"/>
                </a:lnTo>
                <a:lnTo>
                  <a:pt x="3803823" y="19046"/>
                </a:lnTo>
                <a:close/>
                <a:moveTo>
                  <a:pt x="1527349" y="977"/>
                </a:moveTo>
                <a:lnTo>
                  <a:pt x="1537506" y="977"/>
                </a:lnTo>
                <a:lnTo>
                  <a:pt x="1537506" y="19046"/>
                </a:lnTo>
                <a:lnTo>
                  <a:pt x="1625896" y="19046"/>
                </a:lnTo>
                <a:lnTo>
                  <a:pt x="1625896" y="27445"/>
                </a:lnTo>
                <a:lnTo>
                  <a:pt x="1537506" y="27445"/>
                </a:lnTo>
                <a:lnTo>
                  <a:pt x="1537506" y="41998"/>
                </a:lnTo>
                <a:lnTo>
                  <a:pt x="1601772" y="41998"/>
                </a:lnTo>
                <a:lnTo>
                  <a:pt x="1601772" y="76475"/>
                </a:lnTo>
                <a:lnTo>
                  <a:pt x="1537506" y="76475"/>
                </a:lnTo>
                <a:lnTo>
                  <a:pt x="1537506" y="91223"/>
                </a:lnTo>
                <a:lnTo>
                  <a:pt x="1605288" y="91223"/>
                </a:lnTo>
                <a:lnTo>
                  <a:pt x="1605288" y="117886"/>
                </a:lnTo>
                <a:lnTo>
                  <a:pt x="1627361" y="117886"/>
                </a:lnTo>
                <a:lnTo>
                  <a:pt x="1627361" y="126286"/>
                </a:lnTo>
                <a:lnTo>
                  <a:pt x="1605288" y="126286"/>
                </a:lnTo>
                <a:lnTo>
                  <a:pt x="1605288" y="163009"/>
                </a:lnTo>
                <a:lnTo>
                  <a:pt x="1595326" y="163009"/>
                </a:lnTo>
                <a:lnTo>
                  <a:pt x="1595326" y="153047"/>
                </a:lnTo>
                <a:lnTo>
                  <a:pt x="1537506" y="153047"/>
                </a:lnTo>
                <a:lnTo>
                  <a:pt x="1537506" y="163009"/>
                </a:lnTo>
                <a:cubicBezTo>
                  <a:pt x="1538418" y="179027"/>
                  <a:pt x="1530474" y="186905"/>
                  <a:pt x="1513675" y="186645"/>
                </a:cubicBezTo>
                <a:cubicBezTo>
                  <a:pt x="1505080" y="186840"/>
                  <a:pt x="1496681" y="186970"/>
                  <a:pt x="1488477" y="187036"/>
                </a:cubicBezTo>
                <a:cubicBezTo>
                  <a:pt x="1488151" y="183194"/>
                  <a:pt x="1487435" y="179613"/>
                  <a:pt x="1486328" y="176292"/>
                </a:cubicBezTo>
                <a:cubicBezTo>
                  <a:pt x="1490300" y="176618"/>
                  <a:pt x="1498829" y="176813"/>
                  <a:pt x="1511917" y="176878"/>
                </a:cubicBezTo>
                <a:cubicBezTo>
                  <a:pt x="1518103" y="176943"/>
                  <a:pt x="1522205" y="175901"/>
                  <a:pt x="1524223" y="173753"/>
                </a:cubicBezTo>
                <a:cubicBezTo>
                  <a:pt x="1526372" y="171799"/>
                  <a:pt x="1527414" y="167827"/>
                  <a:pt x="1527349" y="161837"/>
                </a:cubicBezTo>
                <a:lnTo>
                  <a:pt x="1527349" y="153047"/>
                </a:lnTo>
                <a:lnTo>
                  <a:pt x="1451460" y="153047"/>
                </a:lnTo>
                <a:lnTo>
                  <a:pt x="1451460" y="144647"/>
                </a:lnTo>
                <a:lnTo>
                  <a:pt x="1527349" y="144647"/>
                </a:lnTo>
                <a:lnTo>
                  <a:pt x="1527349" y="126286"/>
                </a:lnTo>
                <a:lnTo>
                  <a:pt x="1439056" y="126286"/>
                </a:lnTo>
                <a:lnTo>
                  <a:pt x="1439056" y="117886"/>
                </a:lnTo>
                <a:lnTo>
                  <a:pt x="1527349" y="117886"/>
                </a:lnTo>
                <a:lnTo>
                  <a:pt x="1527349" y="99622"/>
                </a:lnTo>
                <a:lnTo>
                  <a:pt x="1452144" y="99622"/>
                </a:lnTo>
                <a:lnTo>
                  <a:pt x="1452144" y="91223"/>
                </a:lnTo>
                <a:lnTo>
                  <a:pt x="1527349" y="91223"/>
                </a:lnTo>
                <a:lnTo>
                  <a:pt x="1527349" y="76475"/>
                </a:lnTo>
                <a:lnTo>
                  <a:pt x="1463669" y="76475"/>
                </a:lnTo>
                <a:lnTo>
                  <a:pt x="1463669" y="41998"/>
                </a:lnTo>
                <a:lnTo>
                  <a:pt x="1527349" y="41998"/>
                </a:lnTo>
                <a:lnTo>
                  <a:pt x="1527349" y="27445"/>
                </a:lnTo>
                <a:lnTo>
                  <a:pt x="1439935" y="27445"/>
                </a:lnTo>
                <a:lnTo>
                  <a:pt x="1439935" y="19046"/>
                </a:lnTo>
                <a:lnTo>
                  <a:pt x="1527349" y="19046"/>
                </a:lnTo>
                <a:close/>
                <a:moveTo>
                  <a:pt x="712203" y="782"/>
                </a:moveTo>
                <a:cubicBezTo>
                  <a:pt x="717021" y="7879"/>
                  <a:pt x="722426" y="16148"/>
                  <a:pt x="728416" y="25590"/>
                </a:cubicBezTo>
                <a:lnTo>
                  <a:pt x="719724" y="30473"/>
                </a:lnTo>
                <a:lnTo>
                  <a:pt x="797761" y="30473"/>
                </a:lnTo>
                <a:lnTo>
                  <a:pt x="797761" y="63680"/>
                </a:lnTo>
                <a:lnTo>
                  <a:pt x="787017" y="63680"/>
                </a:lnTo>
                <a:lnTo>
                  <a:pt x="787017" y="40631"/>
                </a:lnTo>
                <a:lnTo>
                  <a:pt x="641003" y="40631"/>
                </a:lnTo>
                <a:lnTo>
                  <a:pt x="641003" y="63680"/>
                </a:lnTo>
                <a:lnTo>
                  <a:pt x="630162" y="63680"/>
                </a:lnTo>
                <a:lnTo>
                  <a:pt x="630162" y="30473"/>
                </a:lnTo>
                <a:lnTo>
                  <a:pt x="717965" y="30473"/>
                </a:lnTo>
                <a:cubicBezTo>
                  <a:pt x="712756" y="21422"/>
                  <a:pt x="707678" y="13218"/>
                  <a:pt x="702729" y="5861"/>
                </a:cubicBezTo>
                <a:close/>
                <a:moveTo>
                  <a:pt x="4219747" y="0"/>
                </a:moveTo>
                <a:cubicBezTo>
                  <a:pt x="4223523" y="7358"/>
                  <a:pt x="4227137" y="15172"/>
                  <a:pt x="4230588" y="23441"/>
                </a:cubicBezTo>
                <a:lnTo>
                  <a:pt x="4221798" y="26859"/>
                </a:lnTo>
                <a:lnTo>
                  <a:pt x="4306183" y="26859"/>
                </a:lnTo>
                <a:lnTo>
                  <a:pt x="4306183" y="55671"/>
                </a:lnTo>
                <a:lnTo>
                  <a:pt x="4295733" y="55671"/>
                </a:lnTo>
                <a:lnTo>
                  <a:pt x="4295733" y="36235"/>
                </a:lnTo>
                <a:lnTo>
                  <a:pt x="4141710" y="36235"/>
                </a:lnTo>
                <a:lnTo>
                  <a:pt x="4141710" y="55671"/>
                </a:lnTo>
                <a:lnTo>
                  <a:pt x="4131357" y="55671"/>
                </a:lnTo>
                <a:lnTo>
                  <a:pt x="4131357" y="26859"/>
                </a:lnTo>
                <a:lnTo>
                  <a:pt x="4220137" y="26859"/>
                </a:lnTo>
                <a:cubicBezTo>
                  <a:pt x="4216361" y="17678"/>
                  <a:pt x="4212910" y="9930"/>
                  <a:pt x="4209785" y="3614"/>
                </a:cubicBezTo>
                <a:close/>
                <a:moveTo>
                  <a:pt x="3400597" y="0"/>
                </a:moveTo>
                <a:cubicBezTo>
                  <a:pt x="3404373" y="7358"/>
                  <a:pt x="3407987" y="15172"/>
                  <a:pt x="3411438" y="23441"/>
                </a:cubicBezTo>
                <a:lnTo>
                  <a:pt x="3402648" y="26859"/>
                </a:lnTo>
                <a:lnTo>
                  <a:pt x="3487033" y="26859"/>
                </a:lnTo>
                <a:lnTo>
                  <a:pt x="3487033" y="55671"/>
                </a:lnTo>
                <a:lnTo>
                  <a:pt x="3476583" y="55671"/>
                </a:lnTo>
                <a:lnTo>
                  <a:pt x="3476583" y="36235"/>
                </a:lnTo>
                <a:lnTo>
                  <a:pt x="3322560" y="36235"/>
                </a:lnTo>
                <a:lnTo>
                  <a:pt x="3322560" y="55671"/>
                </a:lnTo>
                <a:lnTo>
                  <a:pt x="3312207" y="55671"/>
                </a:lnTo>
                <a:lnTo>
                  <a:pt x="3312207" y="26859"/>
                </a:lnTo>
                <a:lnTo>
                  <a:pt x="3400987" y="26859"/>
                </a:lnTo>
                <a:cubicBezTo>
                  <a:pt x="3397211" y="17678"/>
                  <a:pt x="3393760" y="9930"/>
                  <a:pt x="3390635" y="36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en-US" altLang="zh-CN" sz="1600" dirty="0">
              <a:solidFill>
                <a:schemeClr val="bg1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56" name="自由线条-43" hidden="1">
            <a:extLst>
              <a:ext uri="{FF2B5EF4-FFF2-40B4-BE49-F238E27FC236}">
                <a16:creationId xmlns:a16="http://schemas.microsoft.com/office/drawing/2014/main" id="{0CA6A0A6-183D-4C48-846A-827ABFD345F5}"/>
              </a:ext>
            </a:extLst>
          </p:cNvPr>
          <p:cNvSpPr txBox="1"/>
          <p:nvPr/>
        </p:nvSpPr>
        <p:spPr>
          <a:xfrm>
            <a:off x="5975694" y="2044738"/>
            <a:ext cx="4254014" cy="330399"/>
          </a:xfrm>
          <a:custGeom>
            <a:avLst/>
            <a:gdLst/>
            <a:ahLst/>
            <a:cxnLst/>
            <a:rect l="l" t="t" r="r" b="b"/>
            <a:pathLst>
              <a:path w="4254014" h="330399">
                <a:moveTo>
                  <a:pt x="4169866" y="272579"/>
                </a:moveTo>
                <a:lnTo>
                  <a:pt x="4197400" y="272579"/>
                </a:lnTo>
                <a:lnTo>
                  <a:pt x="4197400" y="306996"/>
                </a:lnTo>
                <a:lnTo>
                  <a:pt x="4169866" y="306996"/>
                </a:lnTo>
                <a:close/>
                <a:moveTo>
                  <a:pt x="2435163" y="272579"/>
                </a:moveTo>
                <a:lnTo>
                  <a:pt x="2435163" y="293229"/>
                </a:lnTo>
                <a:lnTo>
                  <a:pt x="2560439" y="293229"/>
                </a:lnTo>
                <a:lnTo>
                  <a:pt x="2560439" y="272579"/>
                </a:lnTo>
                <a:close/>
                <a:moveTo>
                  <a:pt x="1634691" y="269826"/>
                </a:moveTo>
                <a:cubicBezTo>
                  <a:pt x="1663142" y="280839"/>
                  <a:pt x="1693429" y="293229"/>
                  <a:pt x="1725551" y="306996"/>
                </a:cubicBezTo>
                <a:lnTo>
                  <a:pt x="1710407" y="329022"/>
                </a:lnTo>
                <a:cubicBezTo>
                  <a:pt x="1677368" y="312502"/>
                  <a:pt x="1647081" y="298736"/>
                  <a:pt x="1619548" y="287722"/>
                </a:cubicBezTo>
                <a:close/>
                <a:moveTo>
                  <a:pt x="1564481" y="268449"/>
                </a:moveTo>
                <a:lnTo>
                  <a:pt x="1581001" y="286346"/>
                </a:lnTo>
                <a:cubicBezTo>
                  <a:pt x="1547044" y="303784"/>
                  <a:pt x="1544291" y="304701"/>
                  <a:pt x="1572741" y="289099"/>
                </a:cubicBezTo>
                <a:cubicBezTo>
                  <a:pt x="1544291" y="304701"/>
                  <a:pt x="1517216" y="318468"/>
                  <a:pt x="1491518" y="330399"/>
                </a:cubicBezTo>
                <a:lnTo>
                  <a:pt x="1474998" y="309749"/>
                </a:lnTo>
                <a:cubicBezTo>
                  <a:pt x="1509874" y="296900"/>
                  <a:pt x="1539702" y="283134"/>
                  <a:pt x="1564481" y="268449"/>
                </a:cubicBezTo>
                <a:close/>
                <a:moveTo>
                  <a:pt x="3595725" y="243669"/>
                </a:moveTo>
                <a:lnTo>
                  <a:pt x="3595725" y="290476"/>
                </a:lnTo>
                <a:lnTo>
                  <a:pt x="3721001" y="290476"/>
                </a:lnTo>
                <a:lnTo>
                  <a:pt x="3721001" y="243669"/>
                </a:lnTo>
                <a:close/>
                <a:moveTo>
                  <a:pt x="108756" y="231279"/>
                </a:moveTo>
                <a:lnTo>
                  <a:pt x="108756" y="280839"/>
                </a:lnTo>
                <a:lnTo>
                  <a:pt x="161069" y="280839"/>
                </a:lnTo>
                <a:lnTo>
                  <a:pt x="161069" y="231279"/>
                </a:lnTo>
                <a:close/>
                <a:moveTo>
                  <a:pt x="2435163" y="228526"/>
                </a:moveTo>
                <a:lnTo>
                  <a:pt x="2435163" y="251929"/>
                </a:lnTo>
                <a:lnTo>
                  <a:pt x="2560439" y="251929"/>
                </a:lnTo>
                <a:lnTo>
                  <a:pt x="2560439" y="228526"/>
                </a:lnTo>
                <a:close/>
                <a:moveTo>
                  <a:pt x="3576452" y="221643"/>
                </a:moveTo>
                <a:lnTo>
                  <a:pt x="3740274" y="221643"/>
                </a:lnTo>
                <a:lnTo>
                  <a:pt x="3740274" y="327646"/>
                </a:lnTo>
                <a:lnTo>
                  <a:pt x="3721001" y="327646"/>
                </a:lnTo>
                <a:lnTo>
                  <a:pt x="3721001" y="312502"/>
                </a:lnTo>
                <a:lnTo>
                  <a:pt x="3595725" y="312502"/>
                </a:lnTo>
                <a:lnTo>
                  <a:pt x="3595725" y="327646"/>
                </a:lnTo>
                <a:lnTo>
                  <a:pt x="3576452" y="327646"/>
                </a:lnTo>
                <a:close/>
                <a:moveTo>
                  <a:pt x="1532818" y="220266"/>
                </a:moveTo>
                <a:lnTo>
                  <a:pt x="1532818" y="243669"/>
                </a:lnTo>
                <a:lnTo>
                  <a:pt x="1667731" y="243669"/>
                </a:lnTo>
                <a:lnTo>
                  <a:pt x="1667731" y="220266"/>
                </a:lnTo>
                <a:close/>
                <a:moveTo>
                  <a:pt x="3267410" y="188603"/>
                </a:moveTo>
                <a:lnTo>
                  <a:pt x="3267410" y="272579"/>
                </a:lnTo>
                <a:lnTo>
                  <a:pt x="3326606" y="272579"/>
                </a:lnTo>
                <a:lnTo>
                  <a:pt x="3326606" y="188603"/>
                </a:lnTo>
                <a:close/>
                <a:moveTo>
                  <a:pt x="2095835" y="188603"/>
                </a:moveTo>
                <a:lnTo>
                  <a:pt x="2095835" y="272579"/>
                </a:lnTo>
                <a:lnTo>
                  <a:pt x="2155031" y="272579"/>
                </a:lnTo>
                <a:lnTo>
                  <a:pt x="2155031" y="188603"/>
                </a:lnTo>
                <a:close/>
                <a:moveTo>
                  <a:pt x="2435163" y="184473"/>
                </a:moveTo>
                <a:lnTo>
                  <a:pt x="2435163" y="207876"/>
                </a:lnTo>
                <a:lnTo>
                  <a:pt x="2560439" y="207876"/>
                </a:lnTo>
                <a:lnTo>
                  <a:pt x="2560439" y="184473"/>
                </a:lnTo>
                <a:close/>
                <a:moveTo>
                  <a:pt x="1532818" y="178966"/>
                </a:moveTo>
                <a:lnTo>
                  <a:pt x="1532818" y="200993"/>
                </a:lnTo>
                <a:lnTo>
                  <a:pt x="1667731" y="200993"/>
                </a:lnTo>
                <a:lnTo>
                  <a:pt x="1667731" y="178966"/>
                </a:lnTo>
                <a:close/>
                <a:moveTo>
                  <a:pt x="594680" y="169330"/>
                </a:moveTo>
                <a:lnTo>
                  <a:pt x="835596" y="169330"/>
                </a:lnTo>
                <a:lnTo>
                  <a:pt x="835596" y="192733"/>
                </a:lnTo>
                <a:lnTo>
                  <a:pt x="728216" y="192733"/>
                </a:lnTo>
                <a:lnTo>
                  <a:pt x="728216" y="225773"/>
                </a:lnTo>
                <a:lnTo>
                  <a:pt x="817699" y="225773"/>
                </a:lnTo>
                <a:lnTo>
                  <a:pt x="817699" y="249176"/>
                </a:lnTo>
                <a:lnTo>
                  <a:pt x="728216" y="249176"/>
                </a:lnTo>
                <a:lnTo>
                  <a:pt x="728216" y="293229"/>
                </a:lnTo>
                <a:cubicBezTo>
                  <a:pt x="756667" y="293229"/>
                  <a:pt x="778235" y="293229"/>
                  <a:pt x="792919" y="293229"/>
                </a:cubicBezTo>
                <a:cubicBezTo>
                  <a:pt x="809439" y="293229"/>
                  <a:pt x="825041" y="292770"/>
                  <a:pt x="839726" y="291852"/>
                </a:cubicBezTo>
                <a:cubicBezTo>
                  <a:pt x="839726" y="294606"/>
                  <a:pt x="838808" y="298277"/>
                  <a:pt x="836972" y="302866"/>
                </a:cubicBezTo>
                <a:cubicBezTo>
                  <a:pt x="836055" y="309290"/>
                  <a:pt x="835137" y="314338"/>
                  <a:pt x="834219" y="318009"/>
                </a:cubicBezTo>
                <a:cubicBezTo>
                  <a:pt x="791084" y="318009"/>
                  <a:pt x="756667" y="318009"/>
                  <a:pt x="730970" y="318009"/>
                </a:cubicBezTo>
                <a:cubicBezTo>
                  <a:pt x="687834" y="318009"/>
                  <a:pt x="658924" y="301030"/>
                  <a:pt x="644240" y="267073"/>
                </a:cubicBezTo>
                <a:cubicBezTo>
                  <a:pt x="633227" y="289099"/>
                  <a:pt x="619001" y="310208"/>
                  <a:pt x="601564" y="330399"/>
                </a:cubicBezTo>
                <a:cubicBezTo>
                  <a:pt x="599728" y="328563"/>
                  <a:pt x="597434" y="325351"/>
                  <a:pt x="594680" y="320762"/>
                </a:cubicBezTo>
                <a:cubicBezTo>
                  <a:pt x="591009" y="317091"/>
                  <a:pt x="588256" y="313879"/>
                  <a:pt x="586420" y="311126"/>
                </a:cubicBezTo>
                <a:cubicBezTo>
                  <a:pt x="614871" y="288181"/>
                  <a:pt x="633686" y="253306"/>
                  <a:pt x="642863" y="206500"/>
                </a:cubicBezTo>
                <a:lnTo>
                  <a:pt x="662137" y="209253"/>
                </a:lnTo>
                <a:cubicBezTo>
                  <a:pt x="660301" y="214759"/>
                  <a:pt x="658007" y="222561"/>
                  <a:pt x="655253" y="232656"/>
                </a:cubicBezTo>
                <a:cubicBezTo>
                  <a:pt x="654336" y="237245"/>
                  <a:pt x="653418" y="240916"/>
                  <a:pt x="652500" y="243669"/>
                </a:cubicBezTo>
                <a:cubicBezTo>
                  <a:pt x="663513" y="273956"/>
                  <a:pt x="682328" y="290017"/>
                  <a:pt x="708943" y="291852"/>
                </a:cubicBezTo>
                <a:lnTo>
                  <a:pt x="708943" y="192733"/>
                </a:lnTo>
                <a:lnTo>
                  <a:pt x="594680" y="192733"/>
                </a:lnTo>
                <a:close/>
                <a:moveTo>
                  <a:pt x="108756" y="158316"/>
                </a:moveTo>
                <a:lnTo>
                  <a:pt x="108756" y="207876"/>
                </a:lnTo>
                <a:lnTo>
                  <a:pt x="161069" y="207876"/>
                </a:lnTo>
                <a:lnTo>
                  <a:pt x="161069" y="158316"/>
                </a:lnTo>
                <a:close/>
                <a:moveTo>
                  <a:pt x="1532818" y="136290"/>
                </a:moveTo>
                <a:lnTo>
                  <a:pt x="1532818" y="158316"/>
                </a:lnTo>
                <a:lnTo>
                  <a:pt x="1667731" y="158316"/>
                </a:lnTo>
                <a:lnTo>
                  <a:pt x="1667731" y="136290"/>
                </a:lnTo>
                <a:close/>
                <a:moveTo>
                  <a:pt x="3387179" y="134913"/>
                </a:moveTo>
                <a:cubicBezTo>
                  <a:pt x="3389015" y="138584"/>
                  <a:pt x="3392227" y="144091"/>
                  <a:pt x="3396816" y="151433"/>
                </a:cubicBezTo>
                <a:cubicBezTo>
                  <a:pt x="3410582" y="175295"/>
                  <a:pt x="3422514" y="196404"/>
                  <a:pt x="3432609" y="214759"/>
                </a:cubicBezTo>
                <a:lnTo>
                  <a:pt x="3410582" y="225773"/>
                </a:lnTo>
                <a:cubicBezTo>
                  <a:pt x="3405076" y="212924"/>
                  <a:pt x="3394062" y="192274"/>
                  <a:pt x="3377543" y="163823"/>
                </a:cubicBezTo>
                <a:cubicBezTo>
                  <a:pt x="3373872" y="155563"/>
                  <a:pt x="3370660" y="149139"/>
                  <a:pt x="3367906" y="144550"/>
                </a:cubicBezTo>
                <a:close/>
                <a:moveTo>
                  <a:pt x="2818544" y="134913"/>
                </a:moveTo>
                <a:cubicBezTo>
                  <a:pt x="2846996" y="158775"/>
                  <a:pt x="2878199" y="185391"/>
                  <a:pt x="2912157" y="214759"/>
                </a:cubicBezTo>
                <a:lnTo>
                  <a:pt x="2892884" y="235409"/>
                </a:lnTo>
                <a:cubicBezTo>
                  <a:pt x="2849749" y="194110"/>
                  <a:pt x="2819462" y="166576"/>
                  <a:pt x="2802024" y="152810"/>
                </a:cubicBezTo>
                <a:close/>
                <a:moveTo>
                  <a:pt x="2215604" y="134913"/>
                </a:moveTo>
                <a:cubicBezTo>
                  <a:pt x="2217440" y="138584"/>
                  <a:pt x="2220652" y="144091"/>
                  <a:pt x="2225241" y="151433"/>
                </a:cubicBezTo>
                <a:cubicBezTo>
                  <a:pt x="2239008" y="175295"/>
                  <a:pt x="2250939" y="196404"/>
                  <a:pt x="2261034" y="214759"/>
                </a:cubicBezTo>
                <a:lnTo>
                  <a:pt x="2239008" y="225773"/>
                </a:lnTo>
                <a:cubicBezTo>
                  <a:pt x="2233501" y="212924"/>
                  <a:pt x="2222488" y="192274"/>
                  <a:pt x="2205968" y="163823"/>
                </a:cubicBezTo>
                <a:cubicBezTo>
                  <a:pt x="2202297" y="155563"/>
                  <a:pt x="2199085" y="149139"/>
                  <a:pt x="2196331" y="144550"/>
                </a:cubicBezTo>
                <a:close/>
                <a:moveTo>
                  <a:pt x="945022" y="128030"/>
                </a:moveTo>
                <a:cubicBezTo>
                  <a:pt x="945022" y="147303"/>
                  <a:pt x="944563" y="165659"/>
                  <a:pt x="943645" y="183096"/>
                </a:cubicBezTo>
                <a:lnTo>
                  <a:pt x="989075" y="183096"/>
                </a:lnTo>
                <a:cubicBezTo>
                  <a:pt x="989992" y="164741"/>
                  <a:pt x="990451" y="146385"/>
                  <a:pt x="990451" y="128030"/>
                </a:cubicBezTo>
                <a:close/>
                <a:moveTo>
                  <a:pt x="1293986" y="123900"/>
                </a:moveTo>
                <a:lnTo>
                  <a:pt x="1316013" y="123900"/>
                </a:lnTo>
                <a:lnTo>
                  <a:pt x="1316013" y="327646"/>
                </a:lnTo>
                <a:lnTo>
                  <a:pt x="1293986" y="327646"/>
                </a:lnTo>
                <a:close/>
                <a:moveTo>
                  <a:pt x="0" y="118393"/>
                </a:moveTo>
                <a:lnTo>
                  <a:pt x="46807" y="118393"/>
                </a:lnTo>
                <a:lnTo>
                  <a:pt x="46807" y="271203"/>
                </a:lnTo>
                <a:cubicBezTo>
                  <a:pt x="55067" y="262943"/>
                  <a:pt x="64703" y="251470"/>
                  <a:pt x="75717" y="236786"/>
                </a:cubicBezTo>
                <a:cubicBezTo>
                  <a:pt x="75717" y="245964"/>
                  <a:pt x="77093" y="255600"/>
                  <a:pt x="79847" y="265696"/>
                </a:cubicBezTo>
                <a:cubicBezTo>
                  <a:pt x="77093" y="268449"/>
                  <a:pt x="72963" y="273497"/>
                  <a:pt x="67457" y="280839"/>
                </a:cubicBezTo>
                <a:cubicBezTo>
                  <a:pt x="59197" y="289099"/>
                  <a:pt x="52772" y="295982"/>
                  <a:pt x="48183" y="301489"/>
                </a:cubicBezTo>
                <a:cubicBezTo>
                  <a:pt x="44512" y="306996"/>
                  <a:pt x="40382" y="313420"/>
                  <a:pt x="35793" y="320762"/>
                </a:cubicBezTo>
                <a:lnTo>
                  <a:pt x="19274" y="302866"/>
                </a:lnTo>
                <a:cubicBezTo>
                  <a:pt x="25698" y="293688"/>
                  <a:pt x="28910" y="283134"/>
                  <a:pt x="28910" y="271203"/>
                </a:cubicBezTo>
                <a:lnTo>
                  <a:pt x="28910" y="141796"/>
                </a:lnTo>
                <a:lnTo>
                  <a:pt x="0" y="141796"/>
                </a:lnTo>
                <a:close/>
                <a:moveTo>
                  <a:pt x="3614998" y="115640"/>
                </a:moveTo>
                <a:cubicBezTo>
                  <a:pt x="3627846" y="133995"/>
                  <a:pt x="3642990" y="149139"/>
                  <a:pt x="3660428" y="161070"/>
                </a:cubicBezTo>
                <a:cubicBezTo>
                  <a:pt x="3677866" y="150974"/>
                  <a:pt x="3694844" y="135831"/>
                  <a:pt x="3711364" y="115640"/>
                </a:cubicBezTo>
                <a:close/>
                <a:moveTo>
                  <a:pt x="1532818" y="93613"/>
                </a:moveTo>
                <a:lnTo>
                  <a:pt x="1532818" y="117017"/>
                </a:lnTo>
                <a:lnTo>
                  <a:pt x="1667731" y="117017"/>
                </a:lnTo>
                <a:lnTo>
                  <a:pt x="1667731" y="93613"/>
                </a:lnTo>
                <a:close/>
                <a:moveTo>
                  <a:pt x="648370" y="89483"/>
                </a:moveTo>
                <a:lnTo>
                  <a:pt x="648370" y="119770"/>
                </a:lnTo>
                <a:lnTo>
                  <a:pt x="781906" y="119770"/>
                </a:lnTo>
                <a:lnTo>
                  <a:pt x="781906" y="89483"/>
                </a:lnTo>
                <a:close/>
                <a:moveTo>
                  <a:pt x="108756" y="86730"/>
                </a:moveTo>
                <a:lnTo>
                  <a:pt x="108756" y="136290"/>
                </a:lnTo>
                <a:lnTo>
                  <a:pt x="161069" y="136290"/>
                </a:lnTo>
                <a:lnTo>
                  <a:pt x="161069" y="86730"/>
                </a:lnTo>
                <a:close/>
                <a:moveTo>
                  <a:pt x="3267410" y="82600"/>
                </a:moveTo>
                <a:lnTo>
                  <a:pt x="3267410" y="163823"/>
                </a:lnTo>
                <a:lnTo>
                  <a:pt x="3326606" y="163823"/>
                </a:lnTo>
                <a:lnTo>
                  <a:pt x="3326606" y="82600"/>
                </a:lnTo>
                <a:close/>
                <a:moveTo>
                  <a:pt x="2095835" y="82600"/>
                </a:moveTo>
                <a:lnTo>
                  <a:pt x="2095835" y="163823"/>
                </a:lnTo>
                <a:lnTo>
                  <a:pt x="2155031" y="163823"/>
                </a:lnTo>
                <a:lnTo>
                  <a:pt x="2155031" y="82600"/>
                </a:lnTo>
                <a:close/>
                <a:moveTo>
                  <a:pt x="3617751" y="67457"/>
                </a:moveTo>
                <a:lnTo>
                  <a:pt x="3637024" y="72963"/>
                </a:lnTo>
                <a:cubicBezTo>
                  <a:pt x="3633353" y="81223"/>
                  <a:pt x="3629223" y="88107"/>
                  <a:pt x="3624634" y="93613"/>
                </a:cubicBezTo>
                <a:lnTo>
                  <a:pt x="3737521" y="93613"/>
                </a:lnTo>
                <a:lnTo>
                  <a:pt x="3737521" y="117017"/>
                </a:lnTo>
                <a:cubicBezTo>
                  <a:pt x="3721001" y="139043"/>
                  <a:pt x="3702646" y="157399"/>
                  <a:pt x="3682454" y="172083"/>
                </a:cubicBezTo>
                <a:cubicBezTo>
                  <a:pt x="3709070" y="182179"/>
                  <a:pt x="3742569" y="188603"/>
                  <a:pt x="3782950" y="191356"/>
                </a:cubicBezTo>
                <a:cubicBezTo>
                  <a:pt x="3782032" y="193192"/>
                  <a:pt x="3780656" y="196863"/>
                  <a:pt x="3778820" y="202370"/>
                </a:cubicBezTo>
                <a:cubicBezTo>
                  <a:pt x="3776067" y="208794"/>
                  <a:pt x="3774232" y="213842"/>
                  <a:pt x="3773314" y="217513"/>
                </a:cubicBezTo>
                <a:cubicBezTo>
                  <a:pt x="3721001" y="211088"/>
                  <a:pt x="3682913" y="200534"/>
                  <a:pt x="3659051" y="185850"/>
                </a:cubicBezTo>
                <a:cubicBezTo>
                  <a:pt x="3632436" y="200534"/>
                  <a:pt x="3593430" y="212924"/>
                  <a:pt x="3542035" y="223019"/>
                </a:cubicBezTo>
                <a:cubicBezTo>
                  <a:pt x="3539282" y="214759"/>
                  <a:pt x="3535610" y="206500"/>
                  <a:pt x="3531022" y="198240"/>
                </a:cubicBezTo>
                <a:cubicBezTo>
                  <a:pt x="3573240" y="192733"/>
                  <a:pt x="3609033" y="183555"/>
                  <a:pt x="3638401" y="170706"/>
                </a:cubicBezTo>
                <a:cubicBezTo>
                  <a:pt x="3624634" y="159693"/>
                  <a:pt x="3611786" y="145926"/>
                  <a:pt x="3599855" y="129407"/>
                </a:cubicBezTo>
                <a:cubicBezTo>
                  <a:pt x="3587924" y="144091"/>
                  <a:pt x="3574616" y="157399"/>
                  <a:pt x="3559932" y="169330"/>
                </a:cubicBezTo>
                <a:cubicBezTo>
                  <a:pt x="3554425" y="161070"/>
                  <a:pt x="3549377" y="155563"/>
                  <a:pt x="3544788" y="152810"/>
                </a:cubicBezTo>
                <a:cubicBezTo>
                  <a:pt x="3575993" y="128030"/>
                  <a:pt x="3600314" y="99579"/>
                  <a:pt x="3617751" y="67457"/>
                </a:cubicBezTo>
                <a:close/>
                <a:moveTo>
                  <a:pt x="3065636" y="66080"/>
                </a:moveTo>
                <a:lnTo>
                  <a:pt x="3086286" y="66080"/>
                </a:lnTo>
                <a:lnTo>
                  <a:pt x="3086286" y="100497"/>
                </a:lnTo>
                <a:cubicBezTo>
                  <a:pt x="3086286" y="130783"/>
                  <a:pt x="3084909" y="156940"/>
                  <a:pt x="3082156" y="178966"/>
                </a:cubicBezTo>
                <a:lnTo>
                  <a:pt x="3100052" y="178966"/>
                </a:lnTo>
                <a:lnTo>
                  <a:pt x="3100052" y="273956"/>
                </a:lnTo>
                <a:cubicBezTo>
                  <a:pt x="3100052" y="288640"/>
                  <a:pt x="3107854" y="295982"/>
                  <a:pt x="3123456" y="295982"/>
                </a:cubicBezTo>
                <a:lnTo>
                  <a:pt x="3145482" y="295982"/>
                </a:lnTo>
                <a:cubicBezTo>
                  <a:pt x="3163838" y="296900"/>
                  <a:pt x="3173933" y="290935"/>
                  <a:pt x="3175769" y="278086"/>
                </a:cubicBezTo>
                <a:cubicBezTo>
                  <a:pt x="3176687" y="272579"/>
                  <a:pt x="3177604" y="261107"/>
                  <a:pt x="3178522" y="243669"/>
                </a:cubicBezTo>
                <a:cubicBezTo>
                  <a:pt x="3179440" y="235409"/>
                  <a:pt x="3179899" y="229444"/>
                  <a:pt x="3179899" y="225773"/>
                </a:cubicBezTo>
                <a:cubicBezTo>
                  <a:pt x="3180816" y="225773"/>
                  <a:pt x="3181734" y="226232"/>
                  <a:pt x="3182652" y="227149"/>
                </a:cubicBezTo>
                <a:cubicBezTo>
                  <a:pt x="3191830" y="230821"/>
                  <a:pt x="3197795" y="232656"/>
                  <a:pt x="3200548" y="232656"/>
                </a:cubicBezTo>
                <a:cubicBezTo>
                  <a:pt x="3199631" y="254683"/>
                  <a:pt x="3197795" y="273038"/>
                  <a:pt x="3195042" y="287722"/>
                </a:cubicBezTo>
                <a:cubicBezTo>
                  <a:pt x="3193206" y="311585"/>
                  <a:pt x="3178063" y="322598"/>
                  <a:pt x="3149612" y="320762"/>
                </a:cubicBezTo>
                <a:lnTo>
                  <a:pt x="3119326" y="320762"/>
                </a:lnTo>
                <a:cubicBezTo>
                  <a:pt x="3092710" y="321680"/>
                  <a:pt x="3079402" y="307455"/>
                  <a:pt x="3079402" y="278086"/>
                </a:cubicBezTo>
                <a:lnTo>
                  <a:pt x="3079402" y="192733"/>
                </a:lnTo>
                <a:cubicBezTo>
                  <a:pt x="3071142" y="250553"/>
                  <a:pt x="3033973" y="296441"/>
                  <a:pt x="2967893" y="330399"/>
                </a:cubicBezTo>
                <a:cubicBezTo>
                  <a:pt x="2959633" y="319386"/>
                  <a:pt x="2953668" y="312502"/>
                  <a:pt x="2949996" y="309749"/>
                </a:cubicBezTo>
                <a:cubicBezTo>
                  <a:pt x="2997721" y="284969"/>
                  <a:pt x="3028925" y="258813"/>
                  <a:pt x="3043609" y="231279"/>
                </a:cubicBezTo>
                <a:cubicBezTo>
                  <a:pt x="3059212" y="204664"/>
                  <a:pt x="3066554" y="161070"/>
                  <a:pt x="3065636" y="100497"/>
                </a:cubicBezTo>
                <a:close/>
                <a:moveTo>
                  <a:pt x="946398" y="48184"/>
                </a:moveTo>
                <a:cubicBezTo>
                  <a:pt x="946398" y="67457"/>
                  <a:pt x="946398" y="86271"/>
                  <a:pt x="946398" y="104627"/>
                </a:cubicBezTo>
                <a:lnTo>
                  <a:pt x="990451" y="104627"/>
                </a:lnTo>
                <a:lnTo>
                  <a:pt x="990451" y="48184"/>
                </a:lnTo>
                <a:close/>
                <a:moveTo>
                  <a:pt x="648370" y="38547"/>
                </a:moveTo>
                <a:lnTo>
                  <a:pt x="648370" y="67457"/>
                </a:lnTo>
                <a:lnTo>
                  <a:pt x="781906" y="67457"/>
                </a:lnTo>
                <a:lnTo>
                  <a:pt x="781906" y="38547"/>
                </a:lnTo>
                <a:close/>
                <a:moveTo>
                  <a:pt x="1782663" y="31664"/>
                </a:moveTo>
                <a:lnTo>
                  <a:pt x="2009812" y="31664"/>
                </a:lnTo>
                <a:lnTo>
                  <a:pt x="2009812" y="56444"/>
                </a:lnTo>
                <a:lnTo>
                  <a:pt x="1917576" y="56444"/>
                </a:lnTo>
                <a:lnTo>
                  <a:pt x="1917576" y="144550"/>
                </a:lnTo>
                <a:lnTo>
                  <a:pt x="2001552" y="144550"/>
                </a:lnTo>
                <a:lnTo>
                  <a:pt x="2001552" y="169330"/>
                </a:lnTo>
                <a:lnTo>
                  <a:pt x="1917576" y="169330"/>
                </a:lnTo>
                <a:lnTo>
                  <a:pt x="1917576" y="283592"/>
                </a:lnTo>
                <a:lnTo>
                  <a:pt x="2019449" y="283592"/>
                </a:lnTo>
                <a:lnTo>
                  <a:pt x="2019449" y="306996"/>
                </a:lnTo>
                <a:lnTo>
                  <a:pt x="1771650" y="306996"/>
                </a:lnTo>
                <a:lnTo>
                  <a:pt x="1771650" y="283592"/>
                </a:lnTo>
                <a:lnTo>
                  <a:pt x="1811573" y="283592"/>
                </a:lnTo>
                <a:lnTo>
                  <a:pt x="1811573" y="104627"/>
                </a:lnTo>
                <a:lnTo>
                  <a:pt x="1832223" y="104627"/>
                </a:lnTo>
                <a:lnTo>
                  <a:pt x="1832223" y="283592"/>
                </a:lnTo>
                <a:lnTo>
                  <a:pt x="1896926" y="283592"/>
                </a:lnTo>
                <a:lnTo>
                  <a:pt x="1896926" y="56444"/>
                </a:lnTo>
                <a:lnTo>
                  <a:pt x="1782663" y="56444"/>
                </a:lnTo>
                <a:close/>
                <a:moveTo>
                  <a:pt x="2662982" y="30287"/>
                </a:moveTo>
                <a:lnTo>
                  <a:pt x="2901144" y="30287"/>
                </a:lnTo>
                <a:lnTo>
                  <a:pt x="2901144" y="56444"/>
                </a:lnTo>
                <a:lnTo>
                  <a:pt x="2808908" y="56444"/>
                </a:lnTo>
                <a:cubicBezTo>
                  <a:pt x="2799730" y="75717"/>
                  <a:pt x="2790093" y="94990"/>
                  <a:pt x="2779998" y="114263"/>
                </a:cubicBezTo>
                <a:lnTo>
                  <a:pt x="2791011" y="114263"/>
                </a:lnTo>
                <a:lnTo>
                  <a:pt x="2791011" y="329022"/>
                </a:lnTo>
                <a:lnTo>
                  <a:pt x="2770361" y="329022"/>
                </a:lnTo>
                <a:lnTo>
                  <a:pt x="2770361" y="130783"/>
                </a:lnTo>
                <a:cubicBezTo>
                  <a:pt x="2741910" y="177590"/>
                  <a:pt x="2707952" y="217972"/>
                  <a:pt x="2668488" y="251929"/>
                </a:cubicBezTo>
                <a:cubicBezTo>
                  <a:pt x="2663899" y="244587"/>
                  <a:pt x="2658852" y="237704"/>
                  <a:pt x="2653345" y="231279"/>
                </a:cubicBezTo>
                <a:cubicBezTo>
                  <a:pt x="2711165" y="181720"/>
                  <a:pt x="2754759" y="123441"/>
                  <a:pt x="2784128" y="56444"/>
                </a:cubicBezTo>
                <a:lnTo>
                  <a:pt x="2662982" y="56444"/>
                </a:lnTo>
                <a:close/>
                <a:moveTo>
                  <a:pt x="4194646" y="27534"/>
                </a:moveTo>
                <a:cubicBezTo>
                  <a:pt x="4231357" y="30287"/>
                  <a:pt x="4251090" y="54149"/>
                  <a:pt x="4253842" y="99120"/>
                </a:cubicBezTo>
                <a:cubicBezTo>
                  <a:pt x="4255678" y="128489"/>
                  <a:pt x="4242830" y="154645"/>
                  <a:pt x="4215296" y="177590"/>
                </a:cubicBezTo>
                <a:cubicBezTo>
                  <a:pt x="4200612" y="191356"/>
                  <a:pt x="4193728" y="207417"/>
                  <a:pt x="4194646" y="225773"/>
                </a:cubicBezTo>
                <a:lnTo>
                  <a:pt x="4194646" y="238163"/>
                </a:lnTo>
                <a:lnTo>
                  <a:pt x="4173996" y="238163"/>
                </a:lnTo>
                <a:lnTo>
                  <a:pt x="4173996" y="224396"/>
                </a:lnTo>
                <a:cubicBezTo>
                  <a:pt x="4173078" y="198698"/>
                  <a:pt x="4182256" y="177131"/>
                  <a:pt x="4201530" y="159693"/>
                </a:cubicBezTo>
                <a:cubicBezTo>
                  <a:pt x="4221720" y="140420"/>
                  <a:pt x="4230898" y="119770"/>
                  <a:pt x="4229063" y="97743"/>
                </a:cubicBezTo>
                <a:cubicBezTo>
                  <a:pt x="4226310" y="71128"/>
                  <a:pt x="4213920" y="56444"/>
                  <a:pt x="4191893" y="53690"/>
                </a:cubicBezTo>
                <a:cubicBezTo>
                  <a:pt x="4164360" y="51855"/>
                  <a:pt x="4147840" y="70669"/>
                  <a:pt x="4142333" y="110133"/>
                </a:cubicBezTo>
                <a:lnTo>
                  <a:pt x="4120306" y="100497"/>
                </a:lnTo>
                <a:cubicBezTo>
                  <a:pt x="4127649" y="50019"/>
                  <a:pt x="4152429" y="25698"/>
                  <a:pt x="4194646" y="27534"/>
                </a:cubicBezTo>
                <a:close/>
                <a:moveTo>
                  <a:pt x="889955" y="24780"/>
                </a:moveTo>
                <a:lnTo>
                  <a:pt x="1009725" y="24780"/>
                </a:lnTo>
                <a:cubicBezTo>
                  <a:pt x="1009725" y="131242"/>
                  <a:pt x="1008807" y="210630"/>
                  <a:pt x="1006971" y="262943"/>
                </a:cubicBezTo>
                <a:cubicBezTo>
                  <a:pt x="1007889" y="301489"/>
                  <a:pt x="995040" y="319386"/>
                  <a:pt x="968425" y="316632"/>
                </a:cubicBezTo>
                <a:cubicBezTo>
                  <a:pt x="956494" y="316632"/>
                  <a:pt x="946857" y="316632"/>
                  <a:pt x="939515" y="316632"/>
                </a:cubicBezTo>
                <a:cubicBezTo>
                  <a:pt x="938597" y="310208"/>
                  <a:pt x="937221" y="301489"/>
                  <a:pt x="935385" y="290476"/>
                </a:cubicBezTo>
                <a:cubicBezTo>
                  <a:pt x="937221" y="290476"/>
                  <a:pt x="940892" y="290476"/>
                  <a:pt x="946398" y="290476"/>
                </a:cubicBezTo>
                <a:cubicBezTo>
                  <a:pt x="955576" y="291394"/>
                  <a:pt x="962918" y="291852"/>
                  <a:pt x="968425" y="291852"/>
                </a:cubicBezTo>
                <a:cubicBezTo>
                  <a:pt x="982191" y="293688"/>
                  <a:pt x="988616" y="284051"/>
                  <a:pt x="987698" y="262943"/>
                </a:cubicBezTo>
                <a:cubicBezTo>
                  <a:pt x="988616" y="247340"/>
                  <a:pt x="989075" y="228985"/>
                  <a:pt x="989075" y="207876"/>
                </a:cubicBezTo>
                <a:lnTo>
                  <a:pt x="942268" y="207876"/>
                </a:lnTo>
                <a:cubicBezTo>
                  <a:pt x="941351" y="253765"/>
                  <a:pt x="927125" y="294606"/>
                  <a:pt x="899592" y="330399"/>
                </a:cubicBezTo>
                <a:cubicBezTo>
                  <a:pt x="897756" y="327646"/>
                  <a:pt x="892250" y="321680"/>
                  <a:pt x="883072" y="312502"/>
                </a:cubicBezTo>
                <a:cubicBezTo>
                  <a:pt x="908770" y="285887"/>
                  <a:pt x="922536" y="251012"/>
                  <a:pt x="924372" y="207876"/>
                </a:cubicBezTo>
                <a:lnTo>
                  <a:pt x="889955" y="207876"/>
                </a:lnTo>
                <a:lnTo>
                  <a:pt x="889955" y="183096"/>
                </a:lnTo>
                <a:lnTo>
                  <a:pt x="925748" y="183096"/>
                </a:lnTo>
                <a:cubicBezTo>
                  <a:pt x="925748" y="167494"/>
                  <a:pt x="926207" y="149139"/>
                  <a:pt x="927125" y="128030"/>
                </a:cubicBezTo>
                <a:lnTo>
                  <a:pt x="891332" y="128030"/>
                </a:lnTo>
                <a:lnTo>
                  <a:pt x="891332" y="104627"/>
                </a:lnTo>
                <a:lnTo>
                  <a:pt x="927125" y="104627"/>
                </a:lnTo>
                <a:cubicBezTo>
                  <a:pt x="927125" y="85353"/>
                  <a:pt x="927125" y="66539"/>
                  <a:pt x="927125" y="48184"/>
                </a:cubicBezTo>
                <a:lnTo>
                  <a:pt x="889955" y="48184"/>
                </a:lnTo>
                <a:close/>
                <a:moveTo>
                  <a:pt x="1038634" y="22027"/>
                </a:moveTo>
                <a:lnTo>
                  <a:pt x="1128117" y="22027"/>
                </a:lnTo>
                <a:lnTo>
                  <a:pt x="1128117" y="49560"/>
                </a:lnTo>
                <a:lnTo>
                  <a:pt x="1097831" y="136290"/>
                </a:lnTo>
                <a:cubicBezTo>
                  <a:pt x="1121693" y="162905"/>
                  <a:pt x="1133165" y="189980"/>
                  <a:pt x="1132247" y="217513"/>
                </a:cubicBezTo>
                <a:cubicBezTo>
                  <a:pt x="1134083" y="258813"/>
                  <a:pt x="1121693" y="279921"/>
                  <a:pt x="1095078" y="280839"/>
                </a:cubicBezTo>
                <a:cubicBezTo>
                  <a:pt x="1083147" y="280839"/>
                  <a:pt x="1073051" y="280839"/>
                  <a:pt x="1064791" y="280839"/>
                </a:cubicBezTo>
                <a:cubicBezTo>
                  <a:pt x="1064791" y="274415"/>
                  <a:pt x="1063873" y="265696"/>
                  <a:pt x="1062038" y="254683"/>
                </a:cubicBezTo>
                <a:cubicBezTo>
                  <a:pt x="1069380" y="254683"/>
                  <a:pt x="1079017" y="254683"/>
                  <a:pt x="1090948" y="254683"/>
                </a:cubicBezTo>
                <a:cubicBezTo>
                  <a:pt x="1107467" y="256518"/>
                  <a:pt x="1114810" y="242752"/>
                  <a:pt x="1112974" y="213383"/>
                </a:cubicBezTo>
                <a:cubicBezTo>
                  <a:pt x="1111139" y="188603"/>
                  <a:pt x="1098290" y="164741"/>
                  <a:pt x="1074428" y="141796"/>
                </a:cubicBezTo>
                <a:lnTo>
                  <a:pt x="1107467" y="46807"/>
                </a:lnTo>
                <a:lnTo>
                  <a:pt x="1057908" y="46807"/>
                </a:lnTo>
                <a:lnTo>
                  <a:pt x="1057908" y="327646"/>
                </a:lnTo>
                <a:lnTo>
                  <a:pt x="1038634" y="327646"/>
                </a:lnTo>
                <a:close/>
                <a:moveTo>
                  <a:pt x="2985790" y="16520"/>
                </a:moveTo>
                <a:lnTo>
                  <a:pt x="3168885" y="16520"/>
                </a:lnTo>
                <a:lnTo>
                  <a:pt x="3168885" y="224396"/>
                </a:lnTo>
                <a:lnTo>
                  <a:pt x="3148236" y="224396"/>
                </a:lnTo>
                <a:lnTo>
                  <a:pt x="3148236" y="41300"/>
                </a:lnTo>
                <a:lnTo>
                  <a:pt x="3005063" y="41300"/>
                </a:lnTo>
                <a:lnTo>
                  <a:pt x="3005063" y="225773"/>
                </a:lnTo>
                <a:lnTo>
                  <a:pt x="2985790" y="225773"/>
                </a:lnTo>
                <a:close/>
                <a:moveTo>
                  <a:pt x="630473" y="15144"/>
                </a:moveTo>
                <a:lnTo>
                  <a:pt x="799803" y="15144"/>
                </a:lnTo>
                <a:lnTo>
                  <a:pt x="799803" y="143173"/>
                </a:lnTo>
                <a:lnTo>
                  <a:pt x="630473" y="143173"/>
                </a:lnTo>
                <a:close/>
                <a:moveTo>
                  <a:pt x="2587972" y="12390"/>
                </a:moveTo>
                <a:lnTo>
                  <a:pt x="2593479" y="34417"/>
                </a:lnTo>
                <a:cubicBezTo>
                  <a:pt x="2581548" y="35335"/>
                  <a:pt x="2563192" y="36711"/>
                  <a:pt x="2538412" y="38547"/>
                </a:cubicBezTo>
                <a:cubicBezTo>
                  <a:pt x="2516386" y="39465"/>
                  <a:pt x="2499866" y="40382"/>
                  <a:pt x="2488853" y="41300"/>
                </a:cubicBezTo>
                <a:cubicBezTo>
                  <a:pt x="2487018" y="49560"/>
                  <a:pt x="2484723" y="58279"/>
                  <a:pt x="2481970" y="67457"/>
                </a:cubicBezTo>
                <a:lnTo>
                  <a:pt x="2590726" y="67457"/>
                </a:lnTo>
                <a:lnTo>
                  <a:pt x="2590726" y="89483"/>
                </a:lnTo>
                <a:lnTo>
                  <a:pt x="2475086" y="89483"/>
                </a:lnTo>
                <a:cubicBezTo>
                  <a:pt x="2474168" y="92237"/>
                  <a:pt x="2472333" y="96826"/>
                  <a:pt x="2469580" y="103250"/>
                </a:cubicBezTo>
                <a:cubicBezTo>
                  <a:pt x="2467744" y="108757"/>
                  <a:pt x="2465908" y="113346"/>
                  <a:pt x="2464073" y="117017"/>
                </a:cubicBezTo>
                <a:lnTo>
                  <a:pt x="2608622" y="117017"/>
                </a:lnTo>
                <a:lnTo>
                  <a:pt x="2608622" y="137667"/>
                </a:lnTo>
                <a:lnTo>
                  <a:pt x="2454436" y="137667"/>
                </a:lnTo>
                <a:cubicBezTo>
                  <a:pt x="2450765" y="145926"/>
                  <a:pt x="2446176" y="154186"/>
                  <a:pt x="2440670" y="162446"/>
                </a:cubicBezTo>
                <a:lnTo>
                  <a:pt x="2578336" y="162446"/>
                </a:lnTo>
                <a:lnTo>
                  <a:pt x="2578336" y="327646"/>
                </a:lnTo>
                <a:lnTo>
                  <a:pt x="2560439" y="327646"/>
                </a:lnTo>
                <a:lnTo>
                  <a:pt x="2560439" y="313879"/>
                </a:lnTo>
                <a:lnTo>
                  <a:pt x="2435163" y="313879"/>
                </a:lnTo>
                <a:lnTo>
                  <a:pt x="2435163" y="327646"/>
                </a:lnTo>
                <a:lnTo>
                  <a:pt x="2417266" y="327646"/>
                </a:lnTo>
                <a:lnTo>
                  <a:pt x="2417266" y="202370"/>
                </a:lnTo>
                <a:cubicBezTo>
                  <a:pt x="2403500" y="219807"/>
                  <a:pt x="2388815" y="237704"/>
                  <a:pt x="2373213" y="256059"/>
                </a:cubicBezTo>
                <a:cubicBezTo>
                  <a:pt x="2371378" y="254224"/>
                  <a:pt x="2368624" y="250553"/>
                  <a:pt x="2364953" y="245046"/>
                </a:cubicBezTo>
                <a:cubicBezTo>
                  <a:pt x="2362200" y="240457"/>
                  <a:pt x="2359906" y="237245"/>
                  <a:pt x="2358070" y="235409"/>
                </a:cubicBezTo>
                <a:cubicBezTo>
                  <a:pt x="2389274" y="207876"/>
                  <a:pt x="2414513" y="175295"/>
                  <a:pt x="2433786" y="137667"/>
                </a:cubicBezTo>
                <a:lnTo>
                  <a:pt x="2364953" y="137667"/>
                </a:lnTo>
                <a:lnTo>
                  <a:pt x="2364953" y="117017"/>
                </a:lnTo>
                <a:lnTo>
                  <a:pt x="2443423" y="117017"/>
                </a:lnTo>
                <a:cubicBezTo>
                  <a:pt x="2444341" y="115181"/>
                  <a:pt x="2445258" y="112887"/>
                  <a:pt x="2446176" y="110133"/>
                </a:cubicBezTo>
                <a:cubicBezTo>
                  <a:pt x="2448930" y="105544"/>
                  <a:pt x="2451683" y="98661"/>
                  <a:pt x="2454436" y="89483"/>
                </a:cubicBezTo>
                <a:lnTo>
                  <a:pt x="2381473" y="89483"/>
                </a:lnTo>
                <a:lnTo>
                  <a:pt x="2381473" y="67457"/>
                </a:lnTo>
                <a:lnTo>
                  <a:pt x="2461320" y="67457"/>
                </a:lnTo>
                <a:cubicBezTo>
                  <a:pt x="2464073" y="59197"/>
                  <a:pt x="2466368" y="50478"/>
                  <a:pt x="2468203" y="41300"/>
                </a:cubicBezTo>
                <a:cubicBezTo>
                  <a:pt x="2440670" y="43136"/>
                  <a:pt x="2412219" y="44054"/>
                  <a:pt x="2382850" y="44054"/>
                </a:cubicBezTo>
                <a:cubicBezTo>
                  <a:pt x="2381932" y="39465"/>
                  <a:pt x="2380555" y="33958"/>
                  <a:pt x="2378720" y="27534"/>
                </a:cubicBezTo>
                <a:cubicBezTo>
                  <a:pt x="2377802" y="24780"/>
                  <a:pt x="2377343" y="22945"/>
                  <a:pt x="2377343" y="22027"/>
                </a:cubicBezTo>
                <a:cubicBezTo>
                  <a:pt x="2450765" y="20191"/>
                  <a:pt x="2520975" y="16979"/>
                  <a:pt x="2587972" y="12390"/>
                </a:cubicBezTo>
                <a:close/>
                <a:moveTo>
                  <a:pt x="26157" y="11014"/>
                </a:moveTo>
                <a:cubicBezTo>
                  <a:pt x="38088" y="25698"/>
                  <a:pt x="52313" y="45889"/>
                  <a:pt x="68833" y="71587"/>
                </a:cubicBezTo>
                <a:lnTo>
                  <a:pt x="48183" y="82600"/>
                </a:lnTo>
                <a:cubicBezTo>
                  <a:pt x="36252" y="62409"/>
                  <a:pt x="22945" y="42218"/>
                  <a:pt x="8260" y="22027"/>
                </a:cubicBezTo>
                <a:close/>
                <a:moveTo>
                  <a:pt x="3944690" y="8260"/>
                </a:moveTo>
                <a:lnTo>
                  <a:pt x="3966716" y="8260"/>
                </a:lnTo>
                <a:cubicBezTo>
                  <a:pt x="3964880" y="33958"/>
                  <a:pt x="3963045" y="54608"/>
                  <a:pt x="3961210" y="70210"/>
                </a:cubicBezTo>
                <a:cubicBezTo>
                  <a:pt x="3982318" y="184932"/>
                  <a:pt x="4022242" y="260648"/>
                  <a:pt x="4080979" y="297359"/>
                </a:cubicBezTo>
                <a:cubicBezTo>
                  <a:pt x="4073636" y="305619"/>
                  <a:pt x="4067212" y="313879"/>
                  <a:pt x="4061706" y="322139"/>
                </a:cubicBezTo>
                <a:cubicBezTo>
                  <a:pt x="4007557" y="279004"/>
                  <a:pt x="3971305" y="212006"/>
                  <a:pt x="3952950" y="121147"/>
                </a:cubicBezTo>
                <a:cubicBezTo>
                  <a:pt x="3936430" y="212006"/>
                  <a:pt x="3900177" y="280380"/>
                  <a:pt x="3844194" y="326269"/>
                </a:cubicBezTo>
                <a:cubicBezTo>
                  <a:pt x="3836851" y="318009"/>
                  <a:pt x="3830427" y="310208"/>
                  <a:pt x="3824920" y="302866"/>
                </a:cubicBezTo>
                <a:cubicBezTo>
                  <a:pt x="3900177" y="245964"/>
                  <a:pt x="3940100" y="147762"/>
                  <a:pt x="3944690" y="8260"/>
                </a:cubicBezTo>
                <a:close/>
                <a:moveTo>
                  <a:pt x="1299493" y="4130"/>
                </a:moveTo>
                <a:lnTo>
                  <a:pt x="1325650" y="5507"/>
                </a:lnTo>
                <a:cubicBezTo>
                  <a:pt x="1322896" y="11014"/>
                  <a:pt x="1320143" y="16061"/>
                  <a:pt x="1317390" y="20650"/>
                </a:cubicBezTo>
                <a:cubicBezTo>
                  <a:pt x="1345841" y="77552"/>
                  <a:pt x="1384846" y="120229"/>
                  <a:pt x="1434406" y="148680"/>
                </a:cubicBezTo>
                <a:cubicBezTo>
                  <a:pt x="1432570" y="152351"/>
                  <a:pt x="1429358" y="156940"/>
                  <a:pt x="1424769" y="162446"/>
                </a:cubicBezTo>
                <a:cubicBezTo>
                  <a:pt x="1421098" y="167035"/>
                  <a:pt x="1418345" y="170706"/>
                  <a:pt x="1416509" y="173460"/>
                </a:cubicBezTo>
                <a:cubicBezTo>
                  <a:pt x="1366032" y="137667"/>
                  <a:pt x="1329321" y="94531"/>
                  <a:pt x="1306376" y="44054"/>
                </a:cubicBezTo>
                <a:cubicBezTo>
                  <a:pt x="1277008" y="96367"/>
                  <a:pt x="1239379" y="141338"/>
                  <a:pt x="1193490" y="178966"/>
                </a:cubicBezTo>
                <a:cubicBezTo>
                  <a:pt x="1187984" y="170706"/>
                  <a:pt x="1182477" y="162905"/>
                  <a:pt x="1176970" y="155563"/>
                </a:cubicBezTo>
                <a:cubicBezTo>
                  <a:pt x="1232037" y="115181"/>
                  <a:pt x="1272878" y="64704"/>
                  <a:pt x="1299493" y="4130"/>
                </a:cubicBezTo>
                <a:close/>
                <a:moveTo>
                  <a:pt x="454968" y="4130"/>
                </a:moveTo>
                <a:lnTo>
                  <a:pt x="475618" y="4130"/>
                </a:lnTo>
                <a:lnTo>
                  <a:pt x="475618" y="71587"/>
                </a:lnTo>
                <a:lnTo>
                  <a:pt x="540321" y="71587"/>
                </a:lnTo>
                <a:lnTo>
                  <a:pt x="540321" y="96367"/>
                </a:lnTo>
                <a:lnTo>
                  <a:pt x="475618" y="96367"/>
                </a:lnTo>
                <a:lnTo>
                  <a:pt x="475618" y="265696"/>
                </a:lnTo>
                <a:cubicBezTo>
                  <a:pt x="476536" y="301489"/>
                  <a:pt x="463228" y="318927"/>
                  <a:pt x="435695" y="318009"/>
                </a:cubicBezTo>
                <a:cubicBezTo>
                  <a:pt x="420092" y="318927"/>
                  <a:pt x="406785" y="319386"/>
                  <a:pt x="395771" y="319386"/>
                </a:cubicBezTo>
                <a:cubicBezTo>
                  <a:pt x="395771" y="318468"/>
                  <a:pt x="395313" y="316173"/>
                  <a:pt x="394395" y="312502"/>
                </a:cubicBezTo>
                <a:cubicBezTo>
                  <a:pt x="393477" y="301489"/>
                  <a:pt x="392100" y="294606"/>
                  <a:pt x="390265" y="291852"/>
                </a:cubicBezTo>
                <a:cubicBezTo>
                  <a:pt x="404031" y="291852"/>
                  <a:pt x="416880" y="291852"/>
                  <a:pt x="428811" y="291852"/>
                </a:cubicBezTo>
                <a:cubicBezTo>
                  <a:pt x="448084" y="293688"/>
                  <a:pt x="456803" y="284051"/>
                  <a:pt x="454968" y="262943"/>
                </a:cubicBezTo>
                <a:lnTo>
                  <a:pt x="454968" y="112887"/>
                </a:lnTo>
                <a:cubicBezTo>
                  <a:pt x="424681" y="185391"/>
                  <a:pt x="376498" y="245505"/>
                  <a:pt x="310418" y="293229"/>
                </a:cubicBezTo>
                <a:cubicBezTo>
                  <a:pt x="301241" y="283134"/>
                  <a:pt x="295275" y="276709"/>
                  <a:pt x="292522" y="273956"/>
                </a:cubicBezTo>
                <a:cubicBezTo>
                  <a:pt x="364108" y="224396"/>
                  <a:pt x="413668" y="165200"/>
                  <a:pt x="441201" y="96367"/>
                </a:cubicBezTo>
                <a:lnTo>
                  <a:pt x="303535" y="96367"/>
                </a:lnTo>
                <a:lnTo>
                  <a:pt x="303535" y="71587"/>
                </a:lnTo>
                <a:lnTo>
                  <a:pt x="454968" y="71587"/>
                </a:lnTo>
                <a:close/>
                <a:moveTo>
                  <a:pt x="3388556" y="2754"/>
                </a:moveTo>
                <a:lnTo>
                  <a:pt x="3410582" y="6884"/>
                </a:lnTo>
                <a:cubicBezTo>
                  <a:pt x="3409665" y="11473"/>
                  <a:pt x="3407829" y="18815"/>
                  <a:pt x="3405076" y="28910"/>
                </a:cubicBezTo>
                <a:cubicBezTo>
                  <a:pt x="3401405" y="41759"/>
                  <a:pt x="3398652" y="51396"/>
                  <a:pt x="3396816" y="57820"/>
                </a:cubicBezTo>
                <a:lnTo>
                  <a:pt x="3476662" y="57820"/>
                </a:lnTo>
                <a:cubicBezTo>
                  <a:pt x="3476662" y="114722"/>
                  <a:pt x="3475286" y="183555"/>
                  <a:pt x="3472532" y="264319"/>
                </a:cubicBezTo>
                <a:cubicBezTo>
                  <a:pt x="3472532" y="304701"/>
                  <a:pt x="3456012" y="323975"/>
                  <a:pt x="3422972" y="322139"/>
                </a:cubicBezTo>
                <a:cubicBezTo>
                  <a:pt x="3405535" y="322139"/>
                  <a:pt x="3392686" y="322139"/>
                  <a:pt x="3384426" y="322139"/>
                </a:cubicBezTo>
                <a:cubicBezTo>
                  <a:pt x="3383508" y="312043"/>
                  <a:pt x="3382132" y="302866"/>
                  <a:pt x="3380296" y="294606"/>
                </a:cubicBezTo>
                <a:cubicBezTo>
                  <a:pt x="3382132" y="294606"/>
                  <a:pt x="3385803" y="294606"/>
                  <a:pt x="3391309" y="294606"/>
                </a:cubicBezTo>
                <a:cubicBezTo>
                  <a:pt x="3404158" y="295524"/>
                  <a:pt x="3414712" y="295982"/>
                  <a:pt x="3422972" y="295982"/>
                </a:cubicBezTo>
                <a:cubicBezTo>
                  <a:pt x="3443164" y="297818"/>
                  <a:pt x="3453259" y="285428"/>
                  <a:pt x="3453259" y="258813"/>
                </a:cubicBezTo>
                <a:cubicBezTo>
                  <a:pt x="3455095" y="229444"/>
                  <a:pt x="3456012" y="170706"/>
                  <a:pt x="3456012" y="82600"/>
                </a:cubicBezTo>
                <a:lnTo>
                  <a:pt x="3388556" y="82600"/>
                </a:lnTo>
                <a:cubicBezTo>
                  <a:pt x="3386720" y="87189"/>
                  <a:pt x="3384426" y="93613"/>
                  <a:pt x="3381673" y="101873"/>
                </a:cubicBezTo>
                <a:cubicBezTo>
                  <a:pt x="3375248" y="120229"/>
                  <a:pt x="3370200" y="133078"/>
                  <a:pt x="3366530" y="140420"/>
                </a:cubicBezTo>
                <a:cubicBezTo>
                  <a:pt x="3361023" y="135831"/>
                  <a:pt x="3354598" y="131701"/>
                  <a:pt x="3347256" y="128030"/>
                </a:cubicBezTo>
                <a:cubicBezTo>
                  <a:pt x="3362858" y="96826"/>
                  <a:pt x="3376625" y="55067"/>
                  <a:pt x="3388556" y="2754"/>
                </a:cubicBezTo>
                <a:close/>
                <a:moveTo>
                  <a:pt x="3286683" y="2754"/>
                </a:moveTo>
                <a:lnTo>
                  <a:pt x="3310086" y="6884"/>
                </a:lnTo>
                <a:cubicBezTo>
                  <a:pt x="3308251" y="13308"/>
                  <a:pt x="3305956" y="22486"/>
                  <a:pt x="3303203" y="34417"/>
                </a:cubicBezTo>
                <a:cubicBezTo>
                  <a:pt x="3300450" y="45430"/>
                  <a:pt x="3298156" y="53231"/>
                  <a:pt x="3296320" y="57820"/>
                </a:cubicBezTo>
                <a:lnTo>
                  <a:pt x="3344503" y="57820"/>
                </a:lnTo>
                <a:lnTo>
                  <a:pt x="3344503" y="320762"/>
                </a:lnTo>
                <a:lnTo>
                  <a:pt x="3326606" y="320762"/>
                </a:lnTo>
                <a:lnTo>
                  <a:pt x="3326606" y="294606"/>
                </a:lnTo>
                <a:lnTo>
                  <a:pt x="3267410" y="294606"/>
                </a:lnTo>
                <a:lnTo>
                  <a:pt x="3267410" y="323516"/>
                </a:lnTo>
                <a:lnTo>
                  <a:pt x="3249513" y="323516"/>
                </a:lnTo>
                <a:lnTo>
                  <a:pt x="3249513" y="57820"/>
                </a:lnTo>
                <a:lnTo>
                  <a:pt x="3275670" y="57820"/>
                </a:lnTo>
                <a:cubicBezTo>
                  <a:pt x="3276588" y="55067"/>
                  <a:pt x="3277506" y="50019"/>
                  <a:pt x="3278423" y="42677"/>
                </a:cubicBezTo>
                <a:cubicBezTo>
                  <a:pt x="3283012" y="25239"/>
                  <a:pt x="3285766" y="11932"/>
                  <a:pt x="3286683" y="2754"/>
                </a:cubicBezTo>
                <a:close/>
                <a:moveTo>
                  <a:pt x="2216981" y="2754"/>
                </a:moveTo>
                <a:lnTo>
                  <a:pt x="2239008" y="6884"/>
                </a:lnTo>
                <a:cubicBezTo>
                  <a:pt x="2238090" y="11473"/>
                  <a:pt x="2236254" y="18815"/>
                  <a:pt x="2233501" y="28910"/>
                </a:cubicBezTo>
                <a:cubicBezTo>
                  <a:pt x="2229830" y="41759"/>
                  <a:pt x="2227077" y="51396"/>
                  <a:pt x="2225241" y="57820"/>
                </a:cubicBezTo>
                <a:lnTo>
                  <a:pt x="2305087" y="57820"/>
                </a:lnTo>
                <a:cubicBezTo>
                  <a:pt x="2305087" y="114722"/>
                  <a:pt x="2303711" y="183555"/>
                  <a:pt x="2300957" y="264319"/>
                </a:cubicBezTo>
                <a:cubicBezTo>
                  <a:pt x="2300957" y="304701"/>
                  <a:pt x="2284437" y="323975"/>
                  <a:pt x="2251398" y="322139"/>
                </a:cubicBezTo>
                <a:cubicBezTo>
                  <a:pt x="2233960" y="322139"/>
                  <a:pt x="2221111" y="322139"/>
                  <a:pt x="2212851" y="322139"/>
                </a:cubicBezTo>
                <a:cubicBezTo>
                  <a:pt x="2211933" y="312043"/>
                  <a:pt x="2210557" y="302866"/>
                  <a:pt x="2208721" y="294606"/>
                </a:cubicBezTo>
                <a:cubicBezTo>
                  <a:pt x="2210557" y="294606"/>
                  <a:pt x="2214228" y="294606"/>
                  <a:pt x="2219734" y="294606"/>
                </a:cubicBezTo>
                <a:cubicBezTo>
                  <a:pt x="2232583" y="295524"/>
                  <a:pt x="2243138" y="295982"/>
                  <a:pt x="2251398" y="295982"/>
                </a:cubicBezTo>
                <a:cubicBezTo>
                  <a:pt x="2271589" y="297818"/>
                  <a:pt x="2281684" y="285428"/>
                  <a:pt x="2281684" y="258813"/>
                </a:cubicBezTo>
                <a:cubicBezTo>
                  <a:pt x="2283520" y="229444"/>
                  <a:pt x="2284437" y="170706"/>
                  <a:pt x="2284437" y="82600"/>
                </a:cubicBezTo>
                <a:lnTo>
                  <a:pt x="2216981" y="82600"/>
                </a:lnTo>
                <a:cubicBezTo>
                  <a:pt x="2215145" y="87189"/>
                  <a:pt x="2212851" y="93613"/>
                  <a:pt x="2210098" y="101873"/>
                </a:cubicBezTo>
                <a:cubicBezTo>
                  <a:pt x="2203673" y="120229"/>
                  <a:pt x="2198626" y="133078"/>
                  <a:pt x="2194955" y="140420"/>
                </a:cubicBezTo>
                <a:cubicBezTo>
                  <a:pt x="2189448" y="135831"/>
                  <a:pt x="2183024" y="131701"/>
                  <a:pt x="2175681" y="128030"/>
                </a:cubicBezTo>
                <a:cubicBezTo>
                  <a:pt x="2191284" y="96826"/>
                  <a:pt x="2205050" y="55067"/>
                  <a:pt x="2216981" y="2754"/>
                </a:cubicBezTo>
                <a:close/>
                <a:moveTo>
                  <a:pt x="2115108" y="2754"/>
                </a:moveTo>
                <a:lnTo>
                  <a:pt x="2138511" y="6884"/>
                </a:lnTo>
                <a:cubicBezTo>
                  <a:pt x="2136676" y="13308"/>
                  <a:pt x="2134381" y="22486"/>
                  <a:pt x="2131628" y="34417"/>
                </a:cubicBezTo>
                <a:cubicBezTo>
                  <a:pt x="2128875" y="45430"/>
                  <a:pt x="2126581" y="53231"/>
                  <a:pt x="2124745" y="57820"/>
                </a:cubicBezTo>
                <a:lnTo>
                  <a:pt x="2172928" y="57820"/>
                </a:lnTo>
                <a:lnTo>
                  <a:pt x="2172928" y="320762"/>
                </a:lnTo>
                <a:lnTo>
                  <a:pt x="2155031" y="320762"/>
                </a:lnTo>
                <a:lnTo>
                  <a:pt x="2155031" y="294606"/>
                </a:lnTo>
                <a:lnTo>
                  <a:pt x="2095835" y="294606"/>
                </a:lnTo>
                <a:lnTo>
                  <a:pt x="2095835" y="323516"/>
                </a:lnTo>
                <a:lnTo>
                  <a:pt x="2077939" y="323516"/>
                </a:lnTo>
                <a:lnTo>
                  <a:pt x="2077939" y="57820"/>
                </a:lnTo>
                <a:lnTo>
                  <a:pt x="2104095" y="57820"/>
                </a:lnTo>
                <a:cubicBezTo>
                  <a:pt x="2105013" y="55067"/>
                  <a:pt x="2105931" y="50019"/>
                  <a:pt x="2106848" y="42677"/>
                </a:cubicBezTo>
                <a:cubicBezTo>
                  <a:pt x="2111437" y="25239"/>
                  <a:pt x="2114191" y="11932"/>
                  <a:pt x="2115108" y="2754"/>
                </a:cubicBezTo>
                <a:close/>
                <a:moveTo>
                  <a:pt x="115640" y="2754"/>
                </a:moveTo>
                <a:lnTo>
                  <a:pt x="133536" y="6884"/>
                </a:lnTo>
                <a:cubicBezTo>
                  <a:pt x="132619" y="10555"/>
                  <a:pt x="130783" y="16520"/>
                  <a:pt x="128030" y="24780"/>
                </a:cubicBezTo>
                <a:cubicBezTo>
                  <a:pt x="125276" y="33958"/>
                  <a:pt x="120687" y="46807"/>
                  <a:pt x="114263" y="63327"/>
                </a:cubicBezTo>
                <a:lnTo>
                  <a:pt x="176213" y="63327"/>
                </a:lnTo>
                <a:cubicBezTo>
                  <a:pt x="168871" y="44971"/>
                  <a:pt x="160152" y="27534"/>
                  <a:pt x="150056" y="11014"/>
                </a:cubicBezTo>
                <a:lnTo>
                  <a:pt x="169329" y="2754"/>
                </a:lnTo>
                <a:cubicBezTo>
                  <a:pt x="174836" y="12849"/>
                  <a:pt x="182637" y="28451"/>
                  <a:pt x="192733" y="49560"/>
                </a:cubicBezTo>
                <a:cubicBezTo>
                  <a:pt x="192733" y="48642"/>
                  <a:pt x="193650" y="50478"/>
                  <a:pt x="195486" y="55067"/>
                </a:cubicBezTo>
                <a:lnTo>
                  <a:pt x="177589" y="63327"/>
                </a:lnTo>
                <a:lnTo>
                  <a:pt x="243669" y="63327"/>
                </a:lnTo>
                <a:lnTo>
                  <a:pt x="243669" y="86730"/>
                </a:lnTo>
                <a:lnTo>
                  <a:pt x="180343" y="86730"/>
                </a:lnTo>
                <a:lnTo>
                  <a:pt x="180343" y="136290"/>
                </a:lnTo>
                <a:lnTo>
                  <a:pt x="240916" y="136290"/>
                </a:lnTo>
                <a:lnTo>
                  <a:pt x="240916" y="158316"/>
                </a:lnTo>
                <a:lnTo>
                  <a:pt x="180343" y="158316"/>
                </a:lnTo>
                <a:lnTo>
                  <a:pt x="180343" y="207876"/>
                </a:lnTo>
                <a:lnTo>
                  <a:pt x="240916" y="207876"/>
                </a:lnTo>
                <a:lnTo>
                  <a:pt x="240916" y="231279"/>
                </a:lnTo>
                <a:lnTo>
                  <a:pt x="180343" y="231279"/>
                </a:lnTo>
                <a:lnTo>
                  <a:pt x="180343" y="280839"/>
                </a:lnTo>
                <a:lnTo>
                  <a:pt x="246422" y="280839"/>
                </a:lnTo>
                <a:lnTo>
                  <a:pt x="246422" y="300112"/>
                </a:lnTo>
                <a:lnTo>
                  <a:pt x="108756" y="300112"/>
                </a:lnTo>
                <a:lnTo>
                  <a:pt x="108756" y="327646"/>
                </a:lnTo>
                <a:lnTo>
                  <a:pt x="89483" y="327646"/>
                </a:lnTo>
                <a:lnTo>
                  <a:pt x="89483" y="119770"/>
                </a:lnTo>
                <a:cubicBezTo>
                  <a:pt x="83977" y="131701"/>
                  <a:pt x="78470" y="143173"/>
                  <a:pt x="72963" y="154186"/>
                </a:cubicBezTo>
                <a:cubicBezTo>
                  <a:pt x="68374" y="148680"/>
                  <a:pt x="63327" y="143632"/>
                  <a:pt x="57820" y="139043"/>
                </a:cubicBezTo>
                <a:cubicBezTo>
                  <a:pt x="79847" y="102332"/>
                  <a:pt x="99120" y="56902"/>
                  <a:pt x="115640" y="2754"/>
                </a:cubicBezTo>
                <a:close/>
                <a:moveTo>
                  <a:pt x="1590638" y="1377"/>
                </a:moveTo>
                <a:lnTo>
                  <a:pt x="1609911" y="1377"/>
                </a:lnTo>
                <a:lnTo>
                  <a:pt x="1609911" y="27534"/>
                </a:lnTo>
                <a:lnTo>
                  <a:pt x="1718667" y="27534"/>
                </a:lnTo>
                <a:lnTo>
                  <a:pt x="1718667" y="48184"/>
                </a:lnTo>
                <a:lnTo>
                  <a:pt x="1609911" y="48184"/>
                </a:lnTo>
                <a:lnTo>
                  <a:pt x="1609911" y="72963"/>
                </a:lnTo>
                <a:lnTo>
                  <a:pt x="1685627" y="72963"/>
                </a:lnTo>
                <a:lnTo>
                  <a:pt x="1685627" y="243669"/>
                </a:lnTo>
                <a:lnTo>
                  <a:pt x="1722797" y="243669"/>
                </a:lnTo>
                <a:lnTo>
                  <a:pt x="1722797" y="265696"/>
                </a:lnTo>
                <a:lnTo>
                  <a:pt x="1477752" y="265696"/>
                </a:lnTo>
                <a:lnTo>
                  <a:pt x="1477752" y="243669"/>
                </a:lnTo>
                <a:lnTo>
                  <a:pt x="1514922" y="243669"/>
                </a:lnTo>
                <a:lnTo>
                  <a:pt x="1514922" y="72963"/>
                </a:lnTo>
                <a:lnTo>
                  <a:pt x="1590638" y="72963"/>
                </a:lnTo>
                <a:lnTo>
                  <a:pt x="1590638" y="48184"/>
                </a:lnTo>
                <a:lnTo>
                  <a:pt x="1483259" y="48184"/>
                </a:lnTo>
                <a:lnTo>
                  <a:pt x="1483259" y="27534"/>
                </a:lnTo>
                <a:lnTo>
                  <a:pt x="1590638" y="27534"/>
                </a:lnTo>
                <a:close/>
                <a:moveTo>
                  <a:pt x="3664558" y="0"/>
                </a:moveTo>
                <a:cubicBezTo>
                  <a:pt x="3665476" y="4589"/>
                  <a:pt x="3666852" y="11932"/>
                  <a:pt x="3668688" y="22027"/>
                </a:cubicBezTo>
                <a:cubicBezTo>
                  <a:pt x="3669606" y="30287"/>
                  <a:pt x="3670523" y="36711"/>
                  <a:pt x="3671441" y="41300"/>
                </a:cubicBezTo>
                <a:lnTo>
                  <a:pt x="3770560" y="41300"/>
                </a:lnTo>
                <a:lnTo>
                  <a:pt x="3770560" y="103250"/>
                </a:lnTo>
                <a:lnTo>
                  <a:pt x="3751287" y="103250"/>
                </a:lnTo>
                <a:lnTo>
                  <a:pt x="3751287" y="63327"/>
                </a:lnTo>
                <a:lnTo>
                  <a:pt x="3565438" y="63327"/>
                </a:lnTo>
                <a:lnTo>
                  <a:pt x="3565438" y="103250"/>
                </a:lnTo>
                <a:lnTo>
                  <a:pt x="3546165" y="103250"/>
                </a:lnTo>
                <a:lnTo>
                  <a:pt x="3546165" y="41300"/>
                </a:lnTo>
                <a:lnTo>
                  <a:pt x="3652168" y="41300"/>
                </a:lnTo>
                <a:cubicBezTo>
                  <a:pt x="3649414" y="27534"/>
                  <a:pt x="3646661" y="14685"/>
                  <a:pt x="3643908" y="27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2800" spc="200" dirty="0">
              <a:solidFill>
                <a:schemeClr val="bg1"/>
              </a:solidFill>
              <a:latin typeface="方正兰亭黑长简体" panose="02000000000000000000" pitchFamily="2" charset="-122"/>
              <a:ea typeface="方正兰亭黑长简体" panose="02000000000000000000" pitchFamily="2" charset="-122"/>
            </a:endParaRPr>
          </a:p>
        </p:txBody>
      </p:sp>
      <p:sp>
        <p:nvSpPr>
          <p:cNvPr id="58" name="自由线条-24" hidden="1">
            <a:extLst>
              <a:ext uri="{FF2B5EF4-FFF2-40B4-BE49-F238E27FC236}">
                <a16:creationId xmlns:a16="http://schemas.microsoft.com/office/drawing/2014/main" id="{7CC3E108-8029-4203-8BD7-8DA354BDEB1D}"/>
              </a:ext>
            </a:extLst>
          </p:cNvPr>
          <p:cNvSpPr txBox="1"/>
          <p:nvPr/>
        </p:nvSpPr>
        <p:spPr>
          <a:xfrm>
            <a:off x="5394178" y="2570742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0" name="自由线条-25" hidden="1">
            <a:extLst>
              <a:ext uri="{FF2B5EF4-FFF2-40B4-BE49-F238E27FC236}">
                <a16:creationId xmlns:a16="http://schemas.microsoft.com/office/drawing/2014/main" id="{05941CA7-B13E-4C50-9616-AAFA9A4A94F6}"/>
              </a:ext>
            </a:extLst>
          </p:cNvPr>
          <p:cNvSpPr txBox="1"/>
          <p:nvPr/>
        </p:nvSpPr>
        <p:spPr>
          <a:xfrm rot="10800000">
            <a:off x="11095290" y="4016658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endParaRPr lang="zh-CN" altLang="en-US" sz="6600" dirty="0"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2" name="自由线条-39" hidden="1">
            <a:extLst>
              <a:ext uri="{FF2B5EF4-FFF2-40B4-BE49-F238E27FC236}">
                <a16:creationId xmlns:a16="http://schemas.microsoft.com/office/drawing/2014/main" id="{21F3E12E-A887-4EC2-9020-57404BD380FA}"/>
              </a:ext>
            </a:extLst>
          </p:cNvPr>
          <p:cNvSpPr txBox="1"/>
          <p:nvPr/>
        </p:nvSpPr>
        <p:spPr>
          <a:xfrm>
            <a:off x="5329249" y="5688781"/>
            <a:ext cx="1520354" cy="242106"/>
          </a:xfrm>
          <a:custGeom>
            <a:avLst/>
            <a:gdLst/>
            <a:ahLst/>
            <a:cxnLst/>
            <a:rect l="l" t="t" r="r" b="b"/>
            <a:pathLst>
              <a:path w="1520354" h="242106">
                <a:moveTo>
                  <a:pt x="385018" y="204936"/>
                </a:moveTo>
                <a:lnTo>
                  <a:pt x="563835" y="204936"/>
                </a:lnTo>
                <a:lnTo>
                  <a:pt x="563835" y="222014"/>
                </a:lnTo>
                <a:lnTo>
                  <a:pt x="385018" y="222014"/>
                </a:lnTo>
                <a:close/>
                <a:moveTo>
                  <a:pt x="829307" y="193886"/>
                </a:moveTo>
                <a:cubicBezTo>
                  <a:pt x="834665" y="205941"/>
                  <a:pt x="840023" y="219000"/>
                  <a:pt x="845381" y="233065"/>
                </a:cubicBezTo>
                <a:lnTo>
                  <a:pt x="831317" y="238088"/>
                </a:lnTo>
                <a:cubicBezTo>
                  <a:pt x="829977" y="232730"/>
                  <a:pt x="826629" y="224023"/>
                  <a:pt x="821271" y="211968"/>
                </a:cubicBezTo>
                <a:cubicBezTo>
                  <a:pt x="819262" y="205941"/>
                  <a:pt x="817587" y="201253"/>
                  <a:pt x="816248" y="197904"/>
                </a:cubicBezTo>
                <a:close/>
                <a:moveTo>
                  <a:pt x="873509" y="192881"/>
                </a:moveTo>
                <a:cubicBezTo>
                  <a:pt x="876188" y="197569"/>
                  <a:pt x="880542" y="205941"/>
                  <a:pt x="886569" y="217996"/>
                </a:cubicBezTo>
                <a:cubicBezTo>
                  <a:pt x="889248" y="223354"/>
                  <a:pt x="891257" y="227707"/>
                  <a:pt x="892597" y="231055"/>
                </a:cubicBezTo>
                <a:lnTo>
                  <a:pt x="878532" y="236078"/>
                </a:lnTo>
                <a:cubicBezTo>
                  <a:pt x="873844" y="224023"/>
                  <a:pt x="867817" y="210964"/>
                  <a:pt x="860450" y="196899"/>
                </a:cubicBezTo>
                <a:close/>
                <a:moveTo>
                  <a:pt x="787115" y="191876"/>
                </a:moveTo>
                <a:lnTo>
                  <a:pt x="801179" y="196899"/>
                </a:lnTo>
                <a:cubicBezTo>
                  <a:pt x="789794" y="219000"/>
                  <a:pt x="782092" y="233734"/>
                  <a:pt x="778073" y="241101"/>
                </a:cubicBezTo>
                <a:lnTo>
                  <a:pt x="764009" y="234069"/>
                </a:lnTo>
                <a:cubicBezTo>
                  <a:pt x="764679" y="232730"/>
                  <a:pt x="766018" y="230386"/>
                  <a:pt x="768028" y="227037"/>
                </a:cubicBezTo>
                <a:cubicBezTo>
                  <a:pt x="777404" y="212303"/>
                  <a:pt x="783766" y="200583"/>
                  <a:pt x="787115" y="191876"/>
                </a:cubicBezTo>
                <a:close/>
                <a:moveTo>
                  <a:pt x="920725" y="189867"/>
                </a:moveTo>
                <a:cubicBezTo>
                  <a:pt x="922065" y="191876"/>
                  <a:pt x="924074" y="195560"/>
                  <a:pt x="926753" y="200918"/>
                </a:cubicBezTo>
                <a:cubicBezTo>
                  <a:pt x="934120" y="212303"/>
                  <a:pt x="939812" y="222349"/>
                  <a:pt x="943831" y="231055"/>
                </a:cubicBezTo>
                <a:lnTo>
                  <a:pt x="928762" y="238088"/>
                </a:lnTo>
                <a:cubicBezTo>
                  <a:pt x="926083" y="231390"/>
                  <a:pt x="920390" y="220005"/>
                  <a:pt x="911684" y="203932"/>
                </a:cubicBezTo>
                <a:cubicBezTo>
                  <a:pt x="909675" y="199913"/>
                  <a:pt x="908335" y="196899"/>
                  <a:pt x="907666" y="194890"/>
                </a:cubicBezTo>
                <a:close/>
                <a:moveTo>
                  <a:pt x="1211312" y="166762"/>
                </a:moveTo>
                <a:lnTo>
                  <a:pt x="1211312" y="191876"/>
                </a:lnTo>
                <a:lnTo>
                  <a:pt x="1262546" y="191876"/>
                </a:lnTo>
                <a:lnTo>
                  <a:pt x="1262546" y="166762"/>
                </a:lnTo>
                <a:close/>
                <a:moveTo>
                  <a:pt x="601638" y="162743"/>
                </a:moveTo>
                <a:lnTo>
                  <a:pt x="727211" y="162743"/>
                </a:lnTo>
                <a:lnTo>
                  <a:pt x="727211" y="178817"/>
                </a:lnTo>
                <a:lnTo>
                  <a:pt x="676982" y="178817"/>
                </a:lnTo>
                <a:lnTo>
                  <a:pt x="676982" y="210964"/>
                </a:lnTo>
                <a:cubicBezTo>
                  <a:pt x="677652" y="228377"/>
                  <a:pt x="669615" y="237083"/>
                  <a:pt x="652872" y="237083"/>
                </a:cubicBezTo>
                <a:cubicBezTo>
                  <a:pt x="645505" y="237083"/>
                  <a:pt x="637803" y="237083"/>
                  <a:pt x="629766" y="237083"/>
                </a:cubicBezTo>
                <a:cubicBezTo>
                  <a:pt x="629096" y="231055"/>
                  <a:pt x="628092" y="225028"/>
                  <a:pt x="626752" y="219000"/>
                </a:cubicBezTo>
                <a:cubicBezTo>
                  <a:pt x="634119" y="219000"/>
                  <a:pt x="642156" y="219000"/>
                  <a:pt x="650863" y="219000"/>
                </a:cubicBezTo>
                <a:cubicBezTo>
                  <a:pt x="659569" y="219670"/>
                  <a:pt x="663587" y="216321"/>
                  <a:pt x="662918" y="208954"/>
                </a:cubicBezTo>
                <a:lnTo>
                  <a:pt x="662918" y="178817"/>
                </a:lnTo>
                <a:lnTo>
                  <a:pt x="601638" y="178817"/>
                </a:lnTo>
                <a:close/>
                <a:moveTo>
                  <a:pt x="1211312" y="128587"/>
                </a:moveTo>
                <a:lnTo>
                  <a:pt x="1211312" y="152697"/>
                </a:lnTo>
                <a:lnTo>
                  <a:pt x="1262546" y="152697"/>
                </a:lnTo>
                <a:lnTo>
                  <a:pt x="1262546" y="128587"/>
                </a:lnTo>
                <a:close/>
                <a:moveTo>
                  <a:pt x="404106" y="128587"/>
                </a:moveTo>
                <a:lnTo>
                  <a:pt x="542739" y="128587"/>
                </a:lnTo>
                <a:lnTo>
                  <a:pt x="542739" y="147674"/>
                </a:lnTo>
                <a:lnTo>
                  <a:pt x="404106" y="147674"/>
                </a:lnTo>
                <a:close/>
                <a:moveTo>
                  <a:pt x="579537" y="124569"/>
                </a:moveTo>
                <a:lnTo>
                  <a:pt x="750317" y="124569"/>
                </a:lnTo>
                <a:lnTo>
                  <a:pt x="750317" y="169775"/>
                </a:lnTo>
                <a:lnTo>
                  <a:pt x="737257" y="169775"/>
                </a:lnTo>
                <a:lnTo>
                  <a:pt x="737257" y="141647"/>
                </a:lnTo>
                <a:lnTo>
                  <a:pt x="592596" y="141647"/>
                </a:lnTo>
                <a:lnTo>
                  <a:pt x="592596" y="169775"/>
                </a:lnTo>
                <a:lnTo>
                  <a:pt x="579537" y="169775"/>
                </a:lnTo>
                <a:close/>
                <a:moveTo>
                  <a:pt x="1198252" y="113518"/>
                </a:moveTo>
                <a:lnTo>
                  <a:pt x="1274601" y="113518"/>
                </a:lnTo>
                <a:lnTo>
                  <a:pt x="1274601" y="205941"/>
                </a:lnTo>
                <a:lnTo>
                  <a:pt x="1198252" y="205941"/>
                </a:lnTo>
                <a:close/>
                <a:moveTo>
                  <a:pt x="1160078" y="100459"/>
                </a:moveTo>
                <a:lnTo>
                  <a:pt x="1173138" y="100459"/>
                </a:lnTo>
                <a:lnTo>
                  <a:pt x="1173138" y="240097"/>
                </a:lnTo>
                <a:lnTo>
                  <a:pt x="1160078" y="240097"/>
                </a:lnTo>
                <a:close/>
                <a:moveTo>
                  <a:pt x="1210308" y="77353"/>
                </a:moveTo>
                <a:lnTo>
                  <a:pt x="1314785" y="77353"/>
                </a:lnTo>
                <a:lnTo>
                  <a:pt x="1314785" y="204936"/>
                </a:lnTo>
                <a:cubicBezTo>
                  <a:pt x="1315455" y="229046"/>
                  <a:pt x="1307753" y="240432"/>
                  <a:pt x="1291679" y="239092"/>
                </a:cubicBezTo>
                <a:lnTo>
                  <a:pt x="1269578" y="239092"/>
                </a:lnTo>
                <a:cubicBezTo>
                  <a:pt x="1269578" y="237753"/>
                  <a:pt x="1269243" y="234739"/>
                  <a:pt x="1268574" y="230051"/>
                </a:cubicBezTo>
                <a:cubicBezTo>
                  <a:pt x="1267904" y="225363"/>
                  <a:pt x="1267234" y="222349"/>
                  <a:pt x="1266565" y="221010"/>
                </a:cubicBezTo>
                <a:cubicBezTo>
                  <a:pt x="1269913" y="221679"/>
                  <a:pt x="1277615" y="222014"/>
                  <a:pt x="1289670" y="222014"/>
                </a:cubicBezTo>
                <a:cubicBezTo>
                  <a:pt x="1297707" y="222014"/>
                  <a:pt x="1301725" y="216321"/>
                  <a:pt x="1301725" y="204936"/>
                </a:cubicBezTo>
                <a:lnTo>
                  <a:pt x="1301725" y="92422"/>
                </a:lnTo>
                <a:lnTo>
                  <a:pt x="1210308" y="92422"/>
                </a:lnTo>
                <a:close/>
                <a:moveTo>
                  <a:pt x="618716" y="73335"/>
                </a:moveTo>
                <a:lnTo>
                  <a:pt x="618716" y="92422"/>
                </a:lnTo>
                <a:lnTo>
                  <a:pt x="711138" y="92422"/>
                </a:lnTo>
                <a:lnTo>
                  <a:pt x="711138" y="73335"/>
                </a:lnTo>
                <a:close/>
                <a:moveTo>
                  <a:pt x="1180170" y="65298"/>
                </a:moveTo>
                <a:cubicBezTo>
                  <a:pt x="1186197" y="71995"/>
                  <a:pt x="1193564" y="81706"/>
                  <a:pt x="1202271" y="94431"/>
                </a:cubicBezTo>
                <a:lnTo>
                  <a:pt x="1189211" y="103473"/>
                </a:lnTo>
                <a:cubicBezTo>
                  <a:pt x="1184523" y="96106"/>
                  <a:pt x="1177826" y="86060"/>
                  <a:pt x="1169119" y="73335"/>
                </a:cubicBezTo>
                <a:close/>
                <a:moveTo>
                  <a:pt x="605656" y="58266"/>
                </a:moveTo>
                <a:lnTo>
                  <a:pt x="724198" y="58266"/>
                </a:lnTo>
                <a:lnTo>
                  <a:pt x="724198" y="107491"/>
                </a:lnTo>
                <a:lnTo>
                  <a:pt x="605656" y="107491"/>
                </a:lnTo>
                <a:close/>
                <a:moveTo>
                  <a:pt x="1202271" y="44202"/>
                </a:moveTo>
                <a:cubicBezTo>
                  <a:pt x="1207629" y="49560"/>
                  <a:pt x="1212986" y="57596"/>
                  <a:pt x="1218344" y="68312"/>
                </a:cubicBezTo>
                <a:lnTo>
                  <a:pt x="1206289" y="74339"/>
                </a:lnTo>
                <a:cubicBezTo>
                  <a:pt x="1205619" y="73670"/>
                  <a:pt x="1204615" y="71995"/>
                  <a:pt x="1203275" y="69316"/>
                </a:cubicBezTo>
                <a:cubicBezTo>
                  <a:pt x="1197918" y="61280"/>
                  <a:pt x="1193564" y="54583"/>
                  <a:pt x="1190216" y="49225"/>
                </a:cubicBezTo>
                <a:close/>
                <a:moveTo>
                  <a:pt x="1279624" y="43197"/>
                </a:moveTo>
                <a:cubicBezTo>
                  <a:pt x="1284982" y="50564"/>
                  <a:pt x="1290675" y="58936"/>
                  <a:pt x="1296702" y="68312"/>
                </a:cubicBezTo>
                <a:lnTo>
                  <a:pt x="1283643" y="75344"/>
                </a:lnTo>
                <a:cubicBezTo>
                  <a:pt x="1281633" y="69986"/>
                  <a:pt x="1276276" y="61280"/>
                  <a:pt x="1267569" y="49225"/>
                </a:cubicBezTo>
                <a:close/>
                <a:moveTo>
                  <a:pt x="818257" y="41188"/>
                </a:moveTo>
                <a:cubicBezTo>
                  <a:pt x="818927" y="42527"/>
                  <a:pt x="820266" y="44537"/>
                  <a:pt x="822275" y="47216"/>
                </a:cubicBezTo>
                <a:cubicBezTo>
                  <a:pt x="829642" y="59940"/>
                  <a:pt x="835000" y="69316"/>
                  <a:pt x="838349" y="75344"/>
                </a:cubicBezTo>
                <a:lnTo>
                  <a:pt x="825289" y="81372"/>
                </a:lnTo>
                <a:cubicBezTo>
                  <a:pt x="819262" y="69986"/>
                  <a:pt x="812564" y="58266"/>
                  <a:pt x="805197" y="46211"/>
                </a:cubicBezTo>
                <a:close/>
                <a:moveTo>
                  <a:pt x="892597" y="40183"/>
                </a:moveTo>
                <a:lnTo>
                  <a:pt x="904652" y="46211"/>
                </a:lnTo>
                <a:cubicBezTo>
                  <a:pt x="894606" y="63624"/>
                  <a:pt x="887239" y="75679"/>
                  <a:pt x="882551" y="82376"/>
                </a:cubicBezTo>
                <a:lnTo>
                  <a:pt x="870496" y="75344"/>
                </a:lnTo>
                <a:cubicBezTo>
                  <a:pt x="880542" y="60610"/>
                  <a:pt x="887909" y="48890"/>
                  <a:pt x="892597" y="40183"/>
                </a:cubicBezTo>
                <a:close/>
                <a:moveTo>
                  <a:pt x="861454" y="31142"/>
                </a:moveTo>
                <a:lnTo>
                  <a:pt x="861454" y="91417"/>
                </a:lnTo>
                <a:lnTo>
                  <a:pt x="915702" y="91417"/>
                </a:lnTo>
                <a:lnTo>
                  <a:pt x="915702" y="31142"/>
                </a:lnTo>
                <a:close/>
                <a:moveTo>
                  <a:pt x="795151" y="31142"/>
                </a:moveTo>
                <a:lnTo>
                  <a:pt x="795151" y="91417"/>
                </a:lnTo>
                <a:lnTo>
                  <a:pt x="848395" y="91417"/>
                </a:lnTo>
                <a:lnTo>
                  <a:pt x="848395" y="31142"/>
                </a:lnTo>
                <a:close/>
                <a:moveTo>
                  <a:pt x="201551" y="24110"/>
                </a:moveTo>
                <a:lnTo>
                  <a:pt x="367308" y="24110"/>
                </a:lnTo>
                <a:lnTo>
                  <a:pt x="367308" y="42193"/>
                </a:lnTo>
                <a:lnTo>
                  <a:pt x="300000" y="42193"/>
                </a:lnTo>
                <a:lnTo>
                  <a:pt x="300000" y="106486"/>
                </a:lnTo>
                <a:lnTo>
                  <a:pt x="361280" y="106486"/>
                </a:lnTo>
                <a:lnTo>
                  <a:pt x="361280" y="124569"/>
                </a:lnTo>
                <a:lnTo>
                  <a:pt x="300000" y="124569"/>
                </a:lnTo>
                <a:lnTo>
                  <a:pt x="300000" y="207950"/>
                </a:lnTo>
                <a:lnTo>
                  <a:pt x="374340" y="207950"/>
                </a:lnTo>
                <a:lnTo>
                  <a:pt x="374340" y="225028"/>
                </a:lnTo>
                <a:lnTo>
                  <a:pt x="193514" y="225028"/>
                </a:lnTo>
                <a:lnTo>
                  <a:pt x="193514" y="207950"/>
                </a:lnTo>
                <a:lnTo>
                  <a:pt x="222647" y="207950"/>
                </a:lnTo>
                <a:lnTo>
                  <a:pt x="222647" y="77353"/>
                </a:lnTo>
                <a:lnTo>
                  <a:pt x="237716" y="77353"/>
                </a:lnTo>
                <a:lnTo>
                  <a:pt x="237716" y="207950"/>
                </a:lnTo>
                <a:lnTo>
                  <a:pt x="284931" y="207950"/>
                </a:lnTo>
                <a:lnTo>
                  <a:pt x="284931" y="42193"/>
                </a:lnTo>
                <a:lnTo>
                  <a:pt x="201551" y="42193"/>
                </a:lnTo>
                <a:close/>
                <a:moveTo>
                  <a:pt x="782092" y="14064"/>
                </a:moveTo>
                <a:lnTo>
                  <a:pt x="928762" y="14064"/>
                </a:lnTo>
                <a:lnTo>
                  <a:pt x="928762" y="107491"/>
                </a:lnTo>
                <a:lnTo>
                  <a:pt x="861454" y="107491"/>
                </a:lnTo>
                <a:lnTo>
                  <a:pt x="861454" y="129592"/>
                </a:lnTo>
                <a:lnTo>
                  <a:pt x="932780" y="129592"/>
                </a:lnTo>
                <a:lnTo>
                  <a:pt x="932780" y="145665"/>
                </a:lnTo>
                <a:lnTo>
                  <a:pt x="861454" y="145665"/>
                </a:lnTo>
                <a:lnTo>
                  <a:pt x="861454" y="169775"/>
                </a:lnTo>
                <a:lnTo>
                  <a:pt x="944835" y="169775"/>
                </a:lnTo>
                <a:lnTo>
                  <a:pt x="944835" y="185849"/>
                </a:lnTo>
                <a:lnTo>
                  <a:pt x="766018" y="185849"/>
                </a:lnTo>
                <a:lnTo>
                  <a:pt x="766018" y="169775"/>
                </a:lnTo>
                <a:lnTo>
                  <a:pt x="848395" y="169775"/>
                </a:lnTo>
                <a:lnTo>
                  <a:pt x="848395" y="145665"/>
                </a:lnTo>
                <a:lnTo>
                  <a:pt x="780083" y="145665"/>
                </a:lnTo>
                <a:lnTo>
                  <a:pt x="780083" y="129592"/>
                </a:lnTo>
                <a:lnTo>
                  <a:pt x="848395" y="129592"/>
                </a:lnTo>
                <a:lnTo>
                  <a:pt x="848395" y="107491"/>
                </a:lnTo>
                <a:lnTo>
                  <a:pt x="782092" y="107491"/>
                </a:lnTo>
                <a:close/>
                <a:moveTo>
                  <a:pt x="1101179" y="13059"/>
                </a:moveTo>
                <a:lnTo>
                  <a:pt x="1114239" y="25115"/>
                </a:lnTo>
                <a:cubicBezTo>
                  <a:pt x="1084101" y="51904"/>
                  <a:pt x="1053629" y="73335"/>
                  <a:pt x="1022821" y="89408"/>
                </a:cubicBezTo>
                <a:lnTo>
                  <a:pt x="1013780" y="74339"/>
                </a:lnTo>
                <a:cubicBezTo>
                  <a:pt x="1046597" y="58266"/>
                  <a:pt x="1075730" y="37839"/>
                  <a:pt x="1101179" y="13059"/>
                </a:cubicBezTo>
                <a:close/>
                <a:moveTo>
                  <a:pt x="1376697" y="3014"/>
                </a:moveTo>
                <a:lnTo>
                  <a:pt x="1391766" y="6027"/>
                </a:lnTo>
                <a:cubicBezTo>
                  <a:pt x="1385739" y="30137"/>
                  <a:pt x="1379376" y="51904"/>
                  <a:pt x="1372679" y="71326"/>
                </a:cubicBezTo>
                <a:lnTo>
                  <a:pt x="1372679" y="186854"/>
                </a:lnTo>
                <a:cubicBezTo>
                  <a:pt x="1400808" y="154707"/>
                  <a:pt x="1419895" y="116197"/>
                  <a:pt x="1429941" y="71326"/>
                </a:cubicBezTo>
                <a:lnTo>
                  <a:pt x="1387748" y="71326"/>
                </a:lnTo>
                <a:lnTo>
                  <a:pt x="1387748" y="53243"/>
                </a:lnTo>
                <a:lnTo>
                  <a:pt x="1439987" y="53243"/>
                </a:lnTo>
                <a:lnTo>
                  <a:pt x="1439987" y="4018"/>
                </a:lnTo>
                <a:lnTo>
                  <a:pt x="1454051" y="4018"/>
                </a:lnTo>
                <a:lnTo>
                  <a:pt x="1454051" y="53243"/>
                </a:lnTo>
                <a:lnTo>
                  <a:pt x="1510308" y="53243"/>
                </a:lnTo>
                <a:lnTo>
                  <a:pt x="1510308" y="71326"/>
                </a:lnTo>
                <a:lnTo>
                  <a:pt x="1464097" y="71326"/>
                </a:lnTo>
                <a:cubicBezTo>
                  <a:pt x="1474143" y="116197"/>
                  <a:pt x="1492895" y="153032"/>
                  <a:pt x="1520354" y="181831"/>
                </a:cubicBezTo>
                <a:cubicBezTo>
                  <a:pt x="1517675" y="184509"/>
                  <a:pt x="1513656" y="189867"/>
                  <a:pt x="1508299" y="197904"/>
                </a:cubicBezTo>
                <a:cubicBezTo>
                  <a:pt x="1481510" y="163748"/>
                  <a:pt x="1463427" y="121555"/>
                  <a:pt x="1454051" y="71326"/>
                </a:cubicBezTo>
                <a:lnTo>
                  <a:pt x="1454051" y="173794"/>
                </a:lnTo>
                <a:lnTo>
                  <a:pt x="1483184" y="173794"/>
                </a:lnTo>
                <a:lnTo>
                  <a:pt x="1483184" y="190872"/>
                </a:lnTo>
                <a:lnTo>
                  <a:pt x="1454051" y="190872"/>
                </a:lnTo>
                <a:lnTo>
                  <a:pt x="1454051" y="240097"/>
                </a:lnTo>
                <a:lnTo>
                  <a:pt x="1439987" y="240097"/>
                </a:lnTo>
                <a:lnTo>
                  <a:pt x="1439987" y="190872"/>
                </a:lnTo>
                <a:lnTo>
                  <a:pt x="1410853" y="190872"/>
                </a:lnTo>
                <a:lnTo>
                  <a:pt x="1410853" y="173794"/>
                </a:lnTo>
                <a:lnTo>
                  <a:pt x="1439987" y="173794"/>
                </a:lnTo>
                <a:lnTo>
                  <a:pt x="1439987" y="71326"/>
                </a:lnTo>
                <a:cubicBezTo>
                  <a:pt x="1431280" y="122225"/>
                  <a:pt x="1412863" y="165757"/>
                  <a:pt x="1384734" y="201922"/>
                </a:cubicBezTo>
                <a:cubicBezTo>
                  <a:pt x="1382055" y="197904"/>
                  <a:pt x="1378037" y="193216"/>
                  <a:pt x="1372679" y="187858"/>
                </a:cubicBezTo>
                <a:lnTo>
                  <a:pt x="1372679" y="240097"/>
                </a:lnTo>
                <a:lnTo>
                  <a:pt x="1358615" y="240097"/>
                </a:lnTo>
                <a:lnTo>
                  <a:pt x="1358615" y="106486"/>
                </a:lnTo>
                <a:cubicBezTo>
                  <a:pt x="1353257" y="118541"/>
                  <a:pt x="1347564" y="129927"/>
                  <a:pt x="1341537" y="140642"/>
                </a:cubicBezTo>
                <a:cubicBezTo>
                  <a:pt x="1341537" y="139973"/>
                  <a:pt x="1341202" y="139303"/>
                  <a:pt x="1340532" y="138633"/>
                </a:cubicBezTo>
                <a:cubicBezTo>
                  <a:pt x="1338523" y="129257"/>
                  <a:pt x="1336514" y="123564"/>
                  <a:pt x="1334505" y="121555"/>
                </a:cubicBezTo>
                <a:cubicBezTo>
                  <a:pt x="1353257" y="88739"/>
                  <a:pt x="1367321" y="49225"/>
                  <a:pt x="1376697" y="3014"/>
                </a:cubicBezTo>
                <a:close/>
                <a:moveTo>
                  <a:pt x="989670" y="3014"/>
                </a:moveTo>
                <a:lnTo>
                  <a:pt x="1004739" y="3014"/>
                </a:lnTo>
                <a:lnTo>
                  <a:pt x="1004739" y="102468"/>
                </a:lnTo>
                <a:lnTo>
                  <a:pt x="1133326" y="102468"/>
                </a:lnTo>
                <a:lnTo>
                  <a:pt x="1133326" y="121555"/>
                </a:lnTo>
                <a:lnTo>
                  <a:pt x="1051954" y="121555"/>
                </a:lnTo>
                <a:cubicBezTo>
                  <a:pt x="1066019" y="165757"/>
                  <a:pt x="1095152" y="196230"/>
                  <a:pt x="1139354" y="212973"/>
                </a:cubicBezTo>
                <a:cubicBezTo>
                  <a:pt x="1137345" y="214982"/>
                  <a:pt x="1135001" y="218665"/>
                  <a:pt x="1132322" y="224023"/>
                </a:cubicBezTo>
                <a:cubicBezTo>
                  <a:pt x="1130312" y="227372"/>
                  <a:pt x="1128638" y="230051"/>
                  <a:pt x="1127299" y="232060"/>
                </a:cubicBezTo>
                <a:cubicBezTo>
                  <a:pt x="1082427" y="209289"/>
                  <a:pt x="1052624" y="172454"/>
                  <a:pt x="1037890" y="121555"/>
                </a:cubicBezTo>
                <a:lnTo>
                  <a:pt x="1004739" y="121555"/>
                </a:lnTo>
                <a:lnTo>
                  <a:pt x="1004739" y="211968"/>
                </a:lnTo>
                <a:cubicBezTo>
                  <a:pt x="1009427" y="209289"/>
                  <a:pt x="1017463" y="204266"/>
                  <a:pt x="1028849" y="196899"/>
                </a:cubicBezTo>
                <a:cubicBezTo>
                  <a:pt x="1036886" y="191542"/>
                  <a:pt x="1043583" y="187188"/>
                  <a:pt x="1048941" y="183840"/>
                </a:cubicBezTo>
                <a:cubicBezTo>
                  <a:pt x="1048941" y="189867"/>
                  <a:pt x="1049275" y="196899"/>
                  <a:pt x="1049945" y="204936"/>
                </a:cubicBezTo>
                <a:cubicBezTo>
                  <a:pt x="1035881" y="212303"/>
                  <a:pt x="1021817" y="220340"/>
                  <a:pt x="1007752" y="229046"/>
                </a:cubicBezTo>
                <a:cubicBezTo>
                  <a:pt x="1006413" y="230386"/>
                  <a:pt x="1004069" y="232730"/>
                  <a:pt x="1000720" y="236078"/>
                </a:cubicBezTo>
                <a:cubicBezTo>
                  <a:pt x="997372" y="238757"/>
                  <a:pt x="995362" y="240432"/>
                  <a:pt x="994693" y="241101"/>
                </a:cubicBezTo>
                <a:lnTo>
                  <a:pt x="980628" y="225028"/>
                </a:lnTo>
                <a:cubicBezTo>
                  <a:pt x="987326" y="218331"/>
                  <a:pt x="990339" y="211968"/>
                  <a:pt x="989670" y="205941"/>
                </a:cubicBezTo>
                <a:lnTo>
                  <a:pt x="989670" y="121555"/>
                </a:lnTo>
                <a:lnTo>
                  <a:pt x="957523" y="121555"/>
                </a:lnTo>
                <a:lnTo>
                  <a:pt x="957523" y="102468"/>
                </a:lnTo>
                <a:lnTo>
                  <a:pt x="989670" y="102468"/>
                </a:lnTo>
                <a:close/>
                <a:moveTo>
                  <a:pt x="514610" y="3014"/>
                </a:moveTo>
                <a:lnTo>
                  <a:pt x="530684" y="10046"/>
                </a:lnTo>
                <a:cubicBezTo>
                  <a:pt x="529344" y="12725"/>
                  <a:pt x="527000" y="16743"/>
                  <a:pt x="523652" y="22101"/>
                </a:cubicBezTo>
                <a:cubicBezTo>
                  <a:pt x="518964" y="32147"/>
                  <a:pt x="512601" y="43532"/>
                  <a:pt x="504565" y="56257"/>
                </a:cubicBezTo>
                <a:lnTo>
                  <a:pt x="557808" y="56257"/>
                </a:lnTo>
                <a:lnTo>
                  <a:pt x="557808" y="75344"/>
                </a:lnTo>
                <a:lnTo>
                  <a:pt x="391046" y="75344"/>
                </a:lnTo>
                <a:lnTo>
                  <a:pt x="391046" y="56257"/>
                </a:lnTo>
                <a:lnTo>
                  <a:pt x="487486" y="56257"/>
                </a:lnTo>
                <a:cubicBezTo>
                  <a:pt x="497532" y="38844"/>
                  <a:pt x="506574" y="21096"/>
                  <a:pt x="514610" y="3014"/>
                </a:cubicBezTo>
                <a:close/>
                <a:moveTo>
                  <a:pt x="430225" y="3014"/>
                </a:moveTo>
                <a:cubicBezTo>
                  <a:pt x="438931" y="14399"/>
                  <a:pt x="448308" y="28128"/>
                  <a:pt x="458353" y="44202"/>
                </a:cubicBezTo>
                <a:lnTo>
                  <a:pt x="444289" y="53243"/>
                </a:lnTo>
                <a:cubicBezTo>
                  <a:pt x="434243" y="36500"/>
                  <a:pt x="425202" y="22436"/>
                  <a:pt x="417165" y="11050"/>
                </a:cubicBezTo>
                <a:close/>
                <a:moveTo>
                  <a:pt x="95436" y="2009"/>
                </a:moveTo>
                <a:cubicBezTo>
                  <a:pt x="96106" y="4688"/>
                  <a:pt x="97445" y="9041"/>
                  <a:pt x="99454" y="15069"/>
                </a:cubicBezTo>
                <a:cubicBezTo>
                  <a:pt x="102133" y="25784"/>
                  <a:pt x="104812" y="34491"/>
                  <a:pt x="107491" y="41188"/>
                </a:cubicBezTo>
                <a:lnTo>
                  <a:pt x="94431" y="45206"/>
                </a:lnTo>
                <a:lnTo>
                  <a:pt x="181831" y="45206"/>
                </a:lnTo>
                <a:lnTo>
                  <a:pt x="181831" y="63289"/>
                </a:lnTo>
                <a:lnTo>
                  <a:pt x="70321" y="63289"/>
                </a:lnTo>
                <a:cubicBezTo>
                  <a:pt x="70321" y="76014"/>
                  <a:pt x="69986" y="88739"/>
                  <a:pt x="69317" y="101463"/>
                </a:cubicBezTo>
                <a:lnTo>
                  <a:pt x="157721" y="101463"/>
                </a:lnTo>
                <a:cubicBezTo>
                  <a:pt x="156381" y="133610"/>
                  <a:pt x="155042" y="161404"/>
                  <a:pt x="153702" y="184844"/>
                </a:cubicBezTo>
                <a:cubicBezTo>
                  <a:pt x="152363" y="218331"/>
                  <a:pt x="139973" y="234404"/>
                  <a:pt x="116532" y="233065"/>
                </a:cubicBezTo>
                <a:cubicBezTo>
                  <a:pt x="113184" y="233065"/>
                  <a:pt x="108496" y="233065"/>
                  <a:pt x="102468" y="233065"/>
                </a:cubicBezTo>
                <a:cubicBezTo>
                  <a:pt x="94431" y="233734"/>
                  <a:pt x="88404" y="233734"/>
                  <a:pt x="84386" y="233065"/>
                </a:cubicBezTo>
                <a:cubicBezTo>
                  <a:pt x="84386" y="231055"/>
                  <a:pt x="84051" y="227707"/>
                  <a:pt x="83381" y="223019"/>
                </a:cubicBezTo>
                <a:cubicBezTo>
                  <a:pt x="82711" y="218331"/>
                  <a:pt x="82042" y="214982"/>
                  <a:pt x="81372" y="212973"/>
                </a:cubicBezTo>
                <a:cubicBezTo>
                  <a:pt x="83381" y="212973"/>
                  <a:pt x="87399" y="212973"/>
                  <a:pt x="93427" y="212973"/>
                </a:cubicBezTo>
                <a:cubicBezTo>
                  <a:pt x="103473" y="213643"/>
                  <a:pt x="110840" y="213977"/>
                  <a:pt x="115528" y="213977"/>
                </a:cubicBezTo>
                <a:cubicBezTo>
                  <a:pt x="130262" y="215987"/>
                  <a:pt x="137964" y="205271"/>
                  <a:pt x="138633" y="181831"/>
                </a:cubicBezTo>
                <a:cubicBezTo>
                  <a:pt x="139303" y="172454"/>
                  <a:pt x="139973" y="158390"/>
                  <a:pt x="140643" y="139638"/>
                </a:cubicBezTo>
                <a:cubicBezTo>
                  <a:pt x="141312" y="130931"/>
                  <a:pt x="141647" y="124234"/>
                  <a:pt x="141647" y="119546"/>
                </a:cubicBezTo>
                <a:lnTo>
                  <a:pt x="68312" y="119546"/>
                </a:lnTo>
                <a:cubicBezTo>
                  <a:pt x="66973" y="170445"/>
                  <a:pt x="48555" y="211299"/>
                  <a:pt x="13060" y="242106"/>
                </a:cubicBezTo>
                <a:cubicBezTo>
                  <a:pt x="9041" y="237418"/>
                  <a:pt x="4688" y="232395"/>
                  <a:pt x="0" y="227037"/>
                </a:cubicBezTo>
                <a:cubicBezTo>
                  <a:pt x="34826" y="199578"/>
                  <a:pt x="52908" y="161739"/>
                  <a:pt x="54248" y="113518"/>
                </a:cubicBezTo>
                <a:cubicBezTo>
                  <a:pt x="54918" y="101463"/>
                  <a:pt x="55252" y="84720"/>
                  <a:pt x="55252" y="63289"/>
                </a:cubicBezTo>
                <a:lnTo>
                  <a:pt x="6028" y="63289"/>
                </a:lnTo>
                <a:lnTo>
                  <a:pt x="6028" y="45206"/>
                </a:lnTo>
                <a:lnTo>
                  <a:pt x="91418" y="45206"/>
                </a:lnTo>
                <a:cubicBezTo>
                  <a:pt x="89409" y="37839"/>
                  <a:pt x="86060" y="26454"/>
                  <a:pt x="81372" y="11050"/>
                </a:cubicBezTo>
                <a:cubicBezTo>
                  <a:pt x="82042" y="12390"/>
                  <a:pt x="81707" y="10715"/>
                  <a:pt x="80367" y="6027"/>
                </a:cubicBezTo>
                <a:close/>
                <a:moveTo>
                  <a:pt x="667941" y="1004"/>
                </a:moveTo>
                <a:cubicBezTo>
                  <a:pt x="669950" y="7702"/>
                  <a:pt x="671959" y="15738"/>
                  <a:pt x="673968" y="25115"/>
                </a:cubicBezTo>
                <a:lnTo>
                  <a:pt x="751322" y="25115"/>
                </a:lnTo>
                <a:lnTo>
                  <a:pt x="751322" y="41188"/>
                </a:lnTo>
                <a:lnTo>
                  <a:pt x="578532" y="41188"/>
                </a:lnTo>
                <a:lnTo>
                  <a:pt x="578532" y="25115"/>
                </a:lnTo>
                <a:lnTo>
                  <a:pt x="657895" y="25115"/>
                </a:lnTo>
                <a:cubicBezTo>
                  <a:pt x="655886" y="17078"/>
                  <a:pt x="653876" y="10046"/>
                  <a:pt x="651867" y="4018"/>
                </a:cubicBezTo>
                <a:close/>
                <a:moveTo>
                  <a:pt x="1261542" y="0"/>
                </a:moveTo>
                <a:lnTo>
                  <a:pt x="1275606" y="2009"/>
                </a:lnTo>
                <a:cubicBezTo>
                  <a:pt x="1274936" y="4688"/>
                  <a:pt x="1273597" y="8371"/>
                  <a:pt x="1271588" y="13059"/>
                </a:cubicBezTo>
                <a:cubicBezTo>
                  <a:pt x="1269578" y="18417"/>
                  <a:pt x="1267904" y="22436"/>
                  <a:pt x="1266565" y="25115"/>
                </a:cubicBezTo>
                <a:lnTo>
                  <a:pt x="1324831" y="25115"/>
                </a:lnTo>
                <a:lnTo>
                  <a:pt x="1324831" y="40183"/>
                </a:lnTo>
                <a:lnTo>
                  <a:pt x="1260537" y="40183"/>
                </a:lnTo>
                <a:cubicBezTo>
                  <a:pt x="1254509" y="51569"/>
                  <a:pt x="1248482" y="62284"/>
                  <a:pt x="1242454" y="72330"/>
                </a:cubicBezTo>
                <a:cubicBezTo>
                  <a:pt x="1238436" y="69651"/>
                  <a:pt x="1234083" y="66972"/>
                  <a:pt x="1229395" y="64294"/>
                </a:cubicBezTo>
                <a:cubicBezTo>
                  <a:pt x="1243459" y="43532"/>
                  <a:pt x="1254175" y="22101"/>
                  <a:pt x="1261542" y="0"/>
                </a:cubicBezTo>
                <a:close/>
                <a:moveTo>
                  <a:pt x="1182179" y="0"/>
                </a:moveTo>
                <a:lnTo>
                  <a:pt x="1197248" y="2009"/>
                </a:lnTo>
                <a:cubicBezTo>
                  <a:pt x="1196578" y="4688"/>
                  <a:pt x="1194904" y="8371"/>
                  <a:pt x="1192225" y="13059"/>
                </a:cubicBezTo>
                <a:cubicBezTo>
                  <a:pt x="1190216" y="18417"/>
                  <a:pt x="1188541" y="22436"/>
                  <a:pt x="1187202" y="25115"/>
                </a:cubicBezTo>
                <a:lnTo>
                  <a:pt x="1239441" y="25115"/>
                </a:lnTo>
                <a:lnTo>
                  <a:pt x="1239441" y="40183"/>
                </a:lnTo>
                <a:lnTo>
                  <a:pt x="1179165" y="40183"/>
                </a:lnTo>
                <a:cubicBezTo>
                  <a:pt x="1171129" y="55587"/>
                  <a:pt x="1163092" y="67977"/>
                  <a:pt x="1155055" y="77353"/>
                </a:cubicBezTo>
                <a:cubicBezTo>
                  <a:pt x="1151037" y="71326"/>
                  <a:pt x="1147688" y="67307"/>
                  <a:pt x="1145009" y="65298"/>
                </a:cubicBezTo>
                <a:cubicBezTo>
                  <a:pt x="1161083" y="43867"/>
                  <a:pt x="1173473" y="22101"/>
                  <a:pt x="118217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endParaRPr lang="zh-CN" altLang="en-US" dirty="0">
              <a:solidFill>
                <a:schemeClr val="tx1"/>
              </a:solidFill>
              <a:latin typeface="方正兰亭黑长简体" panose="02000000000000000000" pitchFamily="2" charset="-122"/>
              <a:ea typeface="方正兰亭黑长简体" panose="02000000000000000000" pitchFamily="2" charset="-122"/>
            </a:endParaRPr>
          </a:p>
        </p:txBody>
      </p:sp>
      <p:sp>
        <p:nvSpPr>
          <p:cNvPr id="64" name="自由线条-40" hidden="1">
            <a:extLst>
              <a:ext uri="{FF2B5EF4-FFF2-40B4-BE49-F238E27FC236}">
                <a16:creationId xmlns:a16="http://schemas.microsoft.com/office/drawing/2014/main" id="{75226E5A-6E44-479F-8158-6061933BF47B}"/>
              </a:ext>
            </a:extLst>
          </p:cNvPr>
          <p:cNvSpPr txBox="1"/>
          <p:nvPr/>
        </p:nvSpPr>
        <p:spPr>
          <a:xfrm>
            <a:off x="9147856" y="5690798"/>
            <a:ext cx="1483296" cy="246125"/>
          </a:xfrm>
          <a:custGeom>
            <a:avLst/>
            <a:gdLst/>
            <a:ahLst/>
            <a:cxnLst/>
            <a:rect l="l" t="t" r="r" b="b"/>
            <a:pathLst>
              <a:path w="1483296" h="246125">
                <a:moveTo>
                  <a:pt x="767619" y="174687"/>
                </a:moveTo>
                <a:cubicBezTo>
                  <a:pt x="772977" y="188156"/>
                  <a:pt x="777255" y="199765"/>
                  <a:pt x="780455" y="209513"/>
                </a:cubicBezTo>
                <a:lnTo>
                  <a:pt x="768735" y="213308"/>
                </a:lnTo>
                <a:cubicBezTo>
                  <a:pt x="764940" y="200806"/>
                  <a:pt x="760921" y="189161"/>
                  <a:pt x="756680" y="178371"/>
                </a:cubicBezTo>
                <a:close/>
                <a:moveTo>
                  <a:pt x="820862" y="172901"/>
                </a:moveTo>
                <a:cubicBezTo>
                  <a:pt x="828229" y="186296"/>
                  <a:pt x="834331" y="197867"/>
                  <a:pt x="839168" y="207615"/>
                </a:cubicBezTo>
                <a:lnTo>
                  <a:pt x="827782" y="212415"/>
                </a:lnTo>
                <a:cubicBezTo>
                  <a:pt x="823020" y="202071"/>
                  <a:pt x="817216" y="190574"/>
                  <a:pt x="810370" y="177924"/>
                </a:cubicBezTo>
                <a:close/>
                <a:moveTo>
                  <a:pt x="719398" y="171450"/>
                </a:moveTo>
                <a:lnTo>
                  <a:pt x="730114" y="176808"/>
                </a:lnTo>
                <a:cubicBezTo>
                  <a:pt x="722821" y="189607"/>
                  <a:pt x="714227" y="202927"/>
                  <a:pt x="704330" y="216768"/>
                </a:cubicBezTo>
                <a:cubicBezTo>
                  <a:pt x="701130" y="214461"/>
                  <a:pt x="697558" y="212266"/>
                  <a:pt x="693614" y="210183"/>
                </a:cubicBezTo>
                <a:cubicBezTo>
                  <a:pt x="704925" y="195151"/>
                  <a:pt x="713520" y="182240"/>
                  <a:pt x="719398" y="171450"/>
                </a:cubicBezTo>
                <a:close/>
                <a:moveTo>
                  <a:pt x="874217" y="170780"/>
                </a:moveTo>
                <a:cubicBezTo>
                  <a:pt x="884114" y="184324"/>
                  <a:pt x="892262" y="196081"/>
                  <a:pt x="898662" y="206053"/>
                </a:cubicBezTo>
                <a:lnTo>
                  <a:pt x="888058" y="212415"/>
                </a:lnTo>
                <a:cubicBezTo>
                  <a:pt x="880096" y="199616"/>
                  <a:pt x="872170" y="187747"/>
                  <a:pt x="864283" y="176808"/>
                </a:cubicBezTo>
                <a:close/>
                <a:moveTo>
                  <a:pt x="568040" y="151358"/>
                </a:moveTo>
                <a:lnTo>
                  <a:pt x="568040" y="190984"/>
                </a:lnTo>
                <a:lnTo>
                  <a:pt x="614028" y="190984"/>
                </a:lnTo>
                <a:lnTo>
                  <a:pt x="614028" y="151358"/>
                </a:lnTo>
                <a:close/>
                <a:moveTo>
                  <a:pt x="66303" y="129704"/>
                </a:moveTo>
                <a:lnTo>
                  <a:pt x="123900" y="129704"/>
                </a:lnTo>
                <a:lnTo>
                  <a:pt x="123900" y="173571"/>
                </a:lnTo>
                <a:cubicBezTo>
                  <a:pt x="124495" y="173050"/>
                  <a:pt x="125388" y="172269"/>
                  <a:pt x="126579" y="171227"/>
                </a:cubicBezTo>
                <a:cubicBezTo>
                  <a:pt x="134616" y="164157"/>
                  <a:pt x="140792" y="158539"/>
                  <a:pt x="145108" y="154372"/>
                </a:cubicBezTo>
                <a:cubicBezTo>
                  <a:pt x="145554" y="156753"/>
                  <a:pt x="146150" y="159693"/>
                  <a:pt x="146894" y="163190"/>
                </a:cubicBezTo>
                <a:cubicBezTo>
                  <a:pt x="147266" y="164678"/>
                  <a:pt x="147526" y="165832"/>
                  <a:pt x="147675" y="166650"/>
                </a:cubicBezTo>
                <a:cubicBezTo>
                  <a:pt x="131825" y="180268"/>
                  <a:pt x="121147" y="189905"/>
                  <a:pt x="115640" y="195560"/>
                </a:cubicBezTo>
                <a:lnTo>
                  <a:pt x="107492" y="184733"/>
                </a:lnTo>
                <a:cubicBezTo>
                  <a:pt x="109724" y="182054"/>
                  <a:pt x="111175" y="179450"/>
                  <a:pt x="111845" y="176920"/>
                </a:cubicBezTo>
                <a:cubicBezTo>
                  <a:pt x="112589" y="174389"/>
                  <a:pt x="112961" y="170669"/>
                  <a:pt x="112961" y="165757"/>
                </a:cubicBezTo>
                <a:lnTo>
                  <a:pt x="112961" y="139973"/>
                </a:lnTo>
                <a:lnTo>
                  <a:pt x="77242" y="139973"/>
                </a:lnTo>
                <a:lnTo>
                  <a:pt x="77242" y="150689"/>
                </a:lnTo>
                <a:cubicBezTo>
                  <a:pt x="77317" y="152028"/>
                  <a:pt x="77354" y="153926"/>
                  <a:pt x="77354" y="156381"/>
                </a:cubicBezTo>
                <a:cubicBezTo>
                  <a:pt x="77354" y="178854"/>
                  <a:pt x="69615" y="196379"/>
                  <a:pt x="54137" y="208955"/>
                </a:cubicBezTo>
                <a:cubicBezTo>
                  <a:pt x="51830" y="206053"/>
                  <a:pt x="49039" y="203336"/>
                  <a:pt x="45765" y="200806"/>
                </a:cubicBezTo>
                <a:cubicBezTo>
                  <a:pt x="54620" y="192770"/>
                  <a:pt x="60201" y="185440"/>
                  <a:pt x="62508" y="178817"/>
                </a:cubicBezTo>
                <a:cubicBezTo>
                  <a:pt x="65187" y="172343"/>
                  <a:pt x="66452" y="161590"/>
                  <a:pt x="66303" y="146559"/>
                </a:cubicBezTo>
                <a:close/>
                <a:moveTo>
                  <a:pt x="568040" y="101129"/>
                </a:moveTo>
                <a:lnTo>
                  <a:pt x="568040" y="140866"/>
                </a:lnTo>
                <a:lnTo>
                  <a:pt x="614028" y="140866"/>
                </a:lnTo>
                <a:lnTo>
                  <a:pt x="614028" y="101129"/>
                </a:lnTo>
                <a:close/>
                <a:moveTo>
                  <a:pt x="63066" y="95101"/>
                </a:moveTo>
                <a:lnTo>
                  <a:pt x="132160" y="95101"/>
                </a:lnTo>
                <a:lnTo>
                  <a:pt x="132160" y="105705"/>
                </a:lnTo>
                <a:lnTo>
                  <a:pt x="63066" y="105705"/>
                </a:lnTo>
                <a:close/>
                <a:moveTo>
                  <a:pt x="1206066" y="71884"/>
                </a:moveTo>
                <a:cubicBezTo>
                  <a:pt x="1192449" y="71884"/>
                  <a:pt x="1181510" y="76981"/>
                  <a:pt x="1173250" y="87176"/>
                </a:cubicBezTo>
                <a:cubicBezTo>
                  <a:pt x="1164990" y="97371"/>
                  <a:pt x="1160860" y="110877"/>
                  <a:pt x="1160860" y="127695"/>
                </a:cubicBezTo>
                <a:cubicBezTo>
                  <a:pt x="1160860" y="144587"/>
                  <a:pt x="1164655" y="157702"/>
                  <a:pt x="1172245" y="167041"/>
                </a:cubicBezTo>
                <a:cubicBezTo>
                  <a:pt x="1179835" y="176380"/>
                  <a:pt x="1189844" y="181049"/>
                  <a:pt x="1202271" y="181049"/>
                </a:cubicBezTo>
                <a:cubicBezTo>
                  <a:pt x="1215591" y="181049"/>
                  <a:pt x="1226177" y="176752"/>
                  <a:pt x="1234028" y="168157"/>
                </a:cubicBezTo>
                <a:cubicBezTo>
                  <a:pt x="1241878" y="159562"/>
                  <a:pt x="1245804" y="149051"/>
                  <a:pt x="1245804" y="136624"/>
                </a:cubicBezTo>
                <a:lnTo>
                  <a:pt x="1245804" y="112179"/>
                </a:lnTo>
                <a:cubicBezTo>
                  <a:pt x="1245804" y="101240"/>
                  <a:pt x="1242139" y="91790"/>
                  <a:pt x="1234809" y="83828"/>
                </a:cubicBezTo>
                <a:cubicBezTo>
                  <a:pt x="1227479" y="75865"/>
                  <a:pt x="1217898" y="71884"/>
                  <a:pt x="1206066" y="71884"/>
                </a:cubicBezTo>
                <a:close/>
                <a:moveTo>
                  <a:pt x="373931" y="67308"/>
                </a:moveTo>
                <a:lnTo>
                  <a:pt x="386098" y="67308"/>
                </a:lnTo>
                <a:cubicBezTo>
                  <a:pt x="385875" y="80256"/>
                  <a:pt x="385502" y="89781"/>
                  <a:pt x="384982" y="95883"/>
                </a:cubicBezTo>
                <a:cubicBezTo>
                  <a:pt x="393614" y="146484"/>
                  <a:pt x="414189" y="181905"/>
                  <a:pt x="446708" y="202146"/>
                </a:cubicBezTo>
                <a:cubicBezTo>
                  <a:pt x="443508" y="205569"/>
                  <a:pt x="440457" y="209215"/>
                  <a:pt x="437555" y="213085"/>
                </a:cubicBezTo>
                <a:cubicBezTo>
                  <a:pt x="406599" y="189644"/>
                  <a:pt x="387549" y="158949"/>
                  <a:pt x="380405" y="120997"/>
                </a:cubicBezTo>
                <a:cubicBezTo>
                  <a:pt x="374229" y="158874"/>
                  <a:pt x="352500" y="190426"/>
                  <a:pt x="315218" y="215652"/>
                </a:cubicBezTo>
                <a:cubicBezTo>
                  <a:pt x="312540" y="211857"/>
                  <a:pt x="309637" y="208211"/>
                  <a:pt x="306512" y="204713"/>
                </a:cubicBezTo>
                <a:cubicBezTo>
                  <a:pt x="346621" y="180380"/>
                  <a:pt x="368722" y="145703"/>
                  <a:pt x="372815" y="100682"/>
                </a:cubicBezTo>
                <a:cubicBezTo>
                  <a:pt x="373559" y="91753"/>
                  <a:pt x="373931" y="80628"/>
                  <a:pt x="373931" y="67308"/>
                </a:cubicBezTo>
                <a:close/>
                <a:moveTo>
                  <a:pt x="1110556" y="64740"/>
                </a:moveTo>
                <a:lnTo>
                  <a:pt x="1121606" y="64740"/>
                </a:lnTo>
                <a:lnTo>
                  <a:pt x="1121606" y="188193"/>
                </a:lnTo>
                <a:lnTo>
                  <a:pt x="1110556" y="188193"/>
                </a:lnTo>
                <a:close/>
                <a:moveTo>
                  <a:pt x="1205843" y="61727"/>
                </a:moveTo>
                <a:cubicBezTo>
                  <a:pt x="1224000" y="61727"/>
                  <a:pt x="1237172" y="69242"/>
                  <a:pt x="1245357" y="84274"/>
                </a:cubicBezTo>
                <a:lnTo>
                  <a:pt x="1245804" y="84274"/>
                </a:lnTo>
                <a:lnTo>
                  <a:pt x="1245804" y="64740"/>
                </a:lnTo>
                <a:lnTo>
                  <a:pt x="1256966" y="64740"/>
                </a:lnTo>
                <a:lnTo>
                  <a:pt x="1256966" y="179040"/>
                </a:lnTo>
                <a:cubicBezTo>
                  <a:pt x="1256966" y="202257"/>
                  <a:pt x="1251887" y="219243"/>
                  <a:pt x="1241729" y="229995"/>
                </a:cubicBezTo>
                <a:cubicBezTo>
                  <a:pt x="1231572" y="240748"/>
                  <a:pt x="1215815" y="246125"/>
                  <a:pt x="1194458" y="246125"/>
                </a:cubicBezTo>
                <a:cubicBezTo>
                  <a:pt x="1182552" y="246125"/>
                  <a:pt x="1170310" y="242999"/>
                  <a:pt x="1157734" y="236748"/>
                </a:cubicBezTo>
                <a:lnTo>
                  <a:pt x="1157734" y="225251"/>
                </a:lnTo>
                <a:cubicBezTo>
                  <a:pt x="1170757" y="232470"/>
                  <a:pt x="1183072" y="236079"/>
                  <a:pt x="1194681" y="236079"/>
                </a:cubicBezTo>
                <a:cubicBezTo>
                  <a:pt x="1228763" y="236079"/>
                  <a:pt x="1245804" y="218070"/>
                  <a:pt x="1245804" y="182054"/>
                </a:cubicBezTo>
                <a:lnTo>
                  <a:pt x="1245804" y="165981"/>
                </a:lnTo>
                <a:lnTo>
                  <a:pt x="1245357" y="165981"/>
                </a:lnTo>
                <a:cubicBezTo>
                  <a:pt x="1235609" y="182798"/>
                  <a:pt x="1220763" y="191207"/>
                  <a:pt x="1200820" y="191207"/>
                </a:cubicBezTo>
                <a:cubicBezTo>
                  <a:pt x="1185640" y="191207"/>
                  <a:pt x="1173250" y="185700"/>
                  <a:pt x="1163650" y="174687"/>
                </a:cubicBezTo>
                <a:cubicBezTo>
                  <a:pt x="1154051" y="163674"/>
                  <a:pt x="1149251" y="148307"/>
                  <a:pt x="1149251" y="128588"/>
                </a:cubicBezTo>
                <a:cubicBezTo>
                  <a:pt x="1149251" y="108942"/>
                  <a:pt x="1154442" y="92887"/>
                  <a:pt x="1164822" y="80423"/>
                </a:cubicBezTo>
                <a:cubicBezTo>
                  <a:pt x="1175203" y="67959"/>
                  <a:pt x="1188877" y="61727"/>
                  <a:pt x="1205843" y="61727"/>
                </a:cubicBezTo>
                <a:close/>
                <a:moveTo>
                  <a:pt x="42305" y="60610"/>
                </a:moveTo>
                <a:lnTo>
                  <a:pt x="52797" y="66080"/>
                </a:lnTo>
                <a:cubicBezTo>
                  <a:pt x="48779" y="75382"/>
                  <a:pt x="43607" y="85688"/>
                  <a:pt x="37282" y="96999"/>
                </a:cubicBezTo>
                <a:lnTo>
                  <a:pt x="37282" y="216322"/>
                </a:lnTo>
                <a:lnTo>
                  <a:pt x="26231" y="216322"/>
                </a:lnTo>
                <a:lnTo>
                  <a:pt x="26231" y="114858"/>
                </a:lnTo>
                <a:cubicBezTo>
                  <a:pt x="20874" y="123118"/>
                  <a:pt x="14176" y="131862"/>
                  <a:pt x="6140" y="141089"/>
                </a:cubicBezTo>
                <a:cubicBezTo>
                  <a:pt x="4205" y="136624"/>
                  <a:pt x="2158" y="132904"/>
                  <a:pt x="0" y="129927"/>
                </a:cubicBezTo>
                <a:cubicBezTo>
                  <a:pt x="17265" y="110579"/>
                  <a:pt x="31366" y="87474"/>
                  <a:pt x="42305" y="60610"/>
                </a:cubicBezTo>
                <a:close/>
                <a:moveTo>
                  <a:pt x="164865" y="54025"/>
                </a:moveTo>
                <a:cubicBezTo>
                  <a:pt x="164493" y="54918"/>
                  <a:pt x="163935" y="56257"/>
                  <a:pt x="163191" y="58043"/>
                </a:cubicBezTo>
                <a:cubicBezTo>
                  <a:pt x="162000" y="61094"/>
                  <a:pt x="161107" y="63401"/>
                  <a:pt x="160512" y="64964"/>
                </a:cubicBezTo>
                <a:cubicBezTo>
                  <a:pt x="164009" y="99343"/>
                  <a:pt x="169702" y="125946"/>
                  <a:pt x="177590" y="144773"/>
                </a:cubicBezTo>
                <a:cubicBezTo>
                  <a:pt x="187710" y="123490"/>
                  <a:pt x="193886" y="93241"/>
                  <a:pt x="196119" y="54025"/>
                </a:cubicBezTo>
                <a:close/>
                <a:moveTo>
                  <a:pt x="568040" y="51011"/>
                </a:moveTo>
                <a:lnTo>
                  <a:pt x="568040" y="90636"/>
                </a:lnTo>
                <a:lnTo>
                  <a:pt x="614028" y="90636"/>
                </a:lnTo>
                <a:lnTo>
                  <a:pt x="614028" y="51011"/>
                </a:lnTo>
                <a:close/>
                <a:moveTo>
                  <a:pt x="841289" y="34156"/>
                </a:moveTo>
                <a:lnTo>
                  <a:pt x="850888" y="40519"/>
                </a:lnTo>
                <a:cubicBezTo>
                  <a:pt x="845530" y="47439"/>
                  <a:pt x="837605" y="56964"/>
                  <a:pt x="827113" y="69094"/>
                </a:cubicBezTo>
                <a:lnTo>
                  <a:pt x="817290" y="62061"/>
                </a:lnTo>
                <a:cubicBezTo>
                  <a:pt x="825327" y="53504"/>
                  <a:pt x="833326" y="44202"/>
                  <a:pt x="841289" y="34156"/>
                </a:cubicBezTo>
                <a:close/>
                <a:moveTo>
                  <a:pt x="748420" y="34156"/>
                </a:moveTo>
                <a:cubicBezTo>
                  <a:pt x="757201" y="44202"/>
                  <a:pt x="764828" y="53504"/>
                  <a:pt x="771302" y="62061"/>
                </a:cubicBezTo>
                <a:lnTo>
                  <a:pt x="761256" y="68870"/>
                </a:lnTo>
                <a:cubicBezTo>
                  <a:pt x="754485" y="59271"/>
                  <a:pt x="747155" y="49820"/>
                  <a:pt x="739267" y="40519"/>
                </a:cubicBezTo>
                <a:close/>
                <a:moveTo>
                  <a:pt x="1450703" y="28910"/>
                </a:moveTo>
                <a:lnTo>
                  <a:pt x="1450703" y="64740"/>
                </a:lnTo>
                <a:lnTo>
                  <a:pt x="1483296" y="64740"/>
                </a:lnTo>
                <a:lnTo>
                  <a:pt x="1483296" y="74898"/>
                </a:lnTo>
                <a:lnTo>
                  <a:pt x="1450703" y="74898"/>
                </a:lnTo>
                <a:lnTo>
                  <a:pt x="1450703" y="156381"/>
                </a:lnTo>
                <a:cubicBezTo>
                  <a:pt x="1450703" y="164864"/>
                  <a:pt x="1452042" y="171022"/>
                  <a:pt x="1454721" y="174855"/>
                </a:cubicBezTo>
                <a:cubicBezTo>
                  <a:pt x="1457400" y="178687"/>
                  <a:pt x="1461976" y="180603"/>
                  <a:pt x="1468450" y="180603"/>
                </a:cubicBezTo>
                <a:cubicBezTo>
                  <a:pt x="1472990" y="180603"/>
                  <a:pt x="1477938" y="179115"/>
                  <a:pt x="1483296" y="176138"/>
                </a:cubicBezTo>
                <a:lnTo>
                  <a:pt x="1483296" y="186519"/>
                </a:lnTo>
                <a:cubicBezTo>
                  <a:pt x="1477492" y="189272"/>
                  <a:pt x="1472060" y="190649"/>
                  <a:pt x="1466999" y="190649"/>
                </a:cubicBezTo>
                <a:cubicBezTo>
                  <a:pt x="1448768" y="190649"/>
                  <a:pt x="1439652" y="179710"/>
                  <a:pt x="1439652" y="157832"/>
                </a:cubicBezTo>
                <a:lnTo>
                  <a:pt x="1439652" y="74898"/>
                </a:lnTo>
                <a:lnTo>
                  <a:pt x="1417440" y="74898"/>
                </a:lnTo>
                <a:lnTo>
                  <a:pt x="1417440" y="64740"/>
                </a:lnTo>
                <a:lnTo>
                  <a:pt x="1439652" y="64740"/>
                </a:lnTo>
                <a:lnTo>
                  <a:pt x="1439652" y="32705"/>
                </a:lnTo>
                <a:cubicBezTo>
                  <a:pt x="1441364" y="32035"/>
                  <a:pt x="1443187" y="31403"/>
                  <a:pt x="1445122" y="30808"/>
                </a:cubicBezTo>
                <a:cubicBezTo>
                  <a:pt x="1447056" y="30212"/>
                  <a:pt x="1448917" y="29580"/>
                  <a:pt x="1450703" y="28910"/>
                </a:cubicBezTo>
                <a:close/>
                <a:moveTo>
                  <a:pt x="801217" y="23106"/>
                </a:moveTo>
                <a:lnTo>
                  <a:pt x="801217" y="81707"/>
                </a:lnTo>
                <a:lnTo>
                  <a:pt x="870980" y="81707"/>
                </a:lnTo>
                <a:lnTo>
                  <a:pt x="870980" y="23106"/>
                </a:lnTo>
                <a:close/>
                <a:moveTo>
                  <a:pt x="719622" y="23106"/>
                </a:moveTo>
                <a:lnTo>
                  <a:pt x="719622" y="81707"/>
                </a:lnTo>
                <a:lnTo>
                  <a:pt x="789385" y="81707"/>
                </a:lnTo>
                <a:lnTo>
                  <a:pt x="789385" y="23106"/>
                </a:lnTo>
                <a:close/>
                <a:moveTo>
                  <a:pt x="1116025" y="15292"/>
                </a:moveTo>
                <a:cubicBezTo>
                  <a:pt x="1118481" y="15292"/>
                  <a:pt x="1120658" y="16092"/>
                  <a:pt x="1122555" y="17692"/>
                </a:cubicBezTo>
                <a:cubicBezTo>
                  <a:pt x="1124453" y="19292"/>
                  <a:pt x="1125402" y="21469"/>
                  <a:pt x="1125402" y="24222"/>
                </a:cubicBezTo>
                <a:cubicBezTo>
                  <a:pt x="1125402" y="26826"/>
                  <a:pt x="1124471" y="29040"/>
                  <a:pt x="1122611" y="30863"/>
                </a:cubicBezTo>
                <a:cubicBezTo>
                  <a:pt x="1120751" y="32686"/>
                  <a:pt x="1118556" y="33598"/>
                  <a:pt x="1116025" y="33598"/>
                </a:cubicBezTo>
                <a:cubicBezTo>
                  <a:pt x="1113570" y="33598"/>
                  <a:pt x="1111430" y="32724"/>
                  <a:pt x="1109607" y="30975"/>
                </a:cubicBezTo>
                <a:cubicBezTo>
                  <a:pt x="1107784" y="29226"/>
                  <a:pt x="1106872" y="26975"/>
                  <a:pt x="1106872" y="24222"/>
                </a:cubicBezTo>
                <a:cubicBezTo>
                  <a:pt x="1106872" y="21617"/>
                  <a:pt x="1107803" y="19478"/>
                  <a:pt x="1109663" y="17804"/>
                </a:cubicBezTo>
                <a:cubicBezTo>
                  <a:pt x="1111523" y="16129"/>
                  <a:pt x="1113644" y="15292"/>
                  <a:pt x="1116025" y="15292"/>
                </a:cubicBezTo>
                <a:close/>
                <a:moveTo>
                  <a:pt x="998712" y="15292"/>
                </a:moveTo>
                <a:lnTo>
                  <a:pt x="1010655" y="15292"/>
                </a:lnTo>
                <a:lnTo>
                  <a:pt x="1010655" y="177366"/>
                </a:lnTo>
                <a:lnTo>
                  <a:pt x="1079972" y="177366"/>
                </a:lnTo>
                <a:lnTo>
                  <a:pt x="1079972" y="188193"/>
                </a:lnTo>
                <a:lnTo>
                  <a:pt x="998712" y="188193"/>
                </a:lnTo>
                <a:close/>
                <a:moveTo>
                  <a:pt x="464791" y="14734"/>
                </a:moveTo>
                <a:lnTo>
                  <a:pt x="541809" y="14734"/>
                </a:lnTo>
                <a:lnTo>
                  <a:pt x="541809" y="25226"/>
                </a:lnTo>
                <a:lnTo>
                  <a:pt x="520043" y="25226"/>
                </a:lnTo>
                <a:lnTo>
                  <a:pt x="520043" y="93762"/>
                </a:lnTo>
                <a:lnTo>
                  <a:pt x="540916" y="93762"/>
                </a:lnTo>
                <a:lnTo>
                  <a:pt x="540916" y="104254"/>
                </a:lnTo>
                <a:lnTo>
                  <a:pt x="520043" y="104254"/>
                </a:lnTo>
                <a:lnTo>
                  <a:pt x="520043" y="191430"/>
                </a:lnTo>
                <a:cubicBezTo>
                  <a:pt x="521010" y="206313"/>
                  <a:pt x="514016" y="213680"/>
                  <a:pt x="499058" y="213531"/>
                </a:cubicBezTo>
                <a:cubicBezTo>
                  <a:pt x="496231" y="213829"/>
                  <a:pt x="490203" y="213978"/>
                  <a:pt x="480976" y="213978"/>
                </a:cubicBezTo>
                <a:cubicBezTo>
                  <a:pt x="480827" y="211745"/>
                  <a:pt x="480455" y="208732"/>
                  <a:pt x="479860" y="204936"/>
                </a:cubicBezTo>
                <a:cubicBezTo>
                  <a:pt x="479636" y="203523"/>
                  <a:pt x="479487" y="202444"/>
                  <a:pt x="479413" y="201699"/>
                </a:cubicBezTo>
                <a:cubicBezTo>
                  <a:pt x="482092" y="201848"/>
                  <a:pt x="484585" y="201960"/>
                  <a:pt x="486892" y="202034"/>
                </a:cubicBezTo>
                <a:cubicBezTo>
                  <a:pt x="488008" y="202109"/>
                  <a:pt x="489236" y="202146"/>
                  <a:pt x="490575" y="202146"/>
                </a:cubicBezTo>
                <a:cubicBezTo>
                  <a:pt x="491617" y="202146"/>
                  <a:pt x="493291" y="202146"/>
                  <a:pt x="495598" y="202146"/>
                </a:cubicBezTo>
                <a:cubicBezTo>
                  <a:pt x="504974" y="202592"/>
                  <a:pt x="509402" y="198611"/>
                  <a:pt x="508881" y="190202"/>
                </a:cubicBezTo>
                <a:lnTo>
                  <a:pt x="508881" y="122560"/>
                </a:lnTo>
                <a:cubicBezTo>
                  <a:pt x="498984" y="146819"/>
                  <a:pt x="483952" y="168250"/>
                  <a:pt x="463786" y="186854"/>
                </a:cubicBezTo>
                <a:cubicBezTo>
                  <a:pt x="461182" y="183356"/>
                  <a:pt x="458391" y="180231"/>
                  <a:pt x="455415" y="177478"/>
                </a:cubicBezTo>
                <a:cubicBezTo>
                  <a:pt x="479227" y="156567"/>
                  <a:pt x="496677" y="132159"/>
                  <a:pt x="507765" y="104254"/>
                </a:cubicBezTo>
                <a:lnTo>
                  <a:pt x="464009" y="104254"/>
                </a:lnTo>
                <a:lnTo>
                  <a:pt x="464009" y="92646"/>
                </a:lnTo>
                <a:lnTo>
                  <a:pt x="472716" y="46211"/>
                </a:lnTo>
                <a:lnTo>
                  <a:pt x="483766" y="47327"/>
                </a:lnTo>
                <a:lnTo>
                  <a:pt x="475060" y="93762"/>
                </a:lnTo>
                <a:lnTo>
                  <a:pt x="508881" y="93762"/>
                </a:lnTo>
                <a:lnTo>
                  <a:pt x="508881" y="25226"/>
                </a:lnTo>
                <a:lnTo>
                  <a:pt x="464791" y="25226"/>
                </a:lnTo>
                <a:close/>
                <a:moveTo>
                  <a:pt x="708013" y="12613"/>
                </a:moveTo>
                <a:lnTo>
                  <a:pt x="882588" y="12613"/>
                </a:lnTo>
                <a:lnTo>
                  <a:pt x="882588" y="92199"/>
                </a:lnTo>
                <a:lnTo>
                  <a:pt x="801217" y="92199"/>
                </a:lnTo>
                <a:lnTo>
                  <a:pt x="801217" y="117091"/>
                </a:lnTo>
                <a:lnTo>
                  <a:pt x="887165" y="117091"/>
                </a:lnTo>
                <a:lnTo>
                  <a:pt x="887165" y="127360"/>
                </a:lnTo>
                <a:lnTo>
                  <a:pt x="801217" y="127360"/>
                </a:lnTo>
                <a:lnTo>
                  <a:pt x="801217" y="153702"/>
                </a:lnTo>
                <a:lnTo>
                  <a:pt x="902792" y="153702"/>
                </a:lnTo>
                <a:lnTo>
                  <a:pt x="902792" y="164195"/>
                </a:lnTo>
                <a:lnTo>
                  <a:pt x="688256" y="164195"/>
                </a:lnTo>
                <a:lnTo>
                  <a:pt x="688256" y="153702"/>
                </a:lnTo>
                <a:lnTo>
                  <a:pt x="789385" y="153702"/>
                </a:lnTo>
                <a:lnTo>
                  <a:pt x="789385" y="127360"/>
                </a:lnTo>
                <a:lnTo>
                  <a:pt x="705669" y="127360"/>
                </a:lnTo>
                <a:lnTo>
                  <a:pt x="705669" y="117091"/>
                </a:lnTo>
                <a:lnTo>
                  <a:pt x="789385" y="117091"/>
                </a:lnTo>
                <a:lnTo>
                  <a:pt x="789385" y="92199"/>
                </a:lnTo>
                <a:lnTo>
                  <a:pt x="708013" y="92199"/>
                </a:lnTo>
                <a:close/>
                <a:moveTo>
                  <a:pt x="1301056" y="5470"/>
                </a:moveTo>
                <a:lnTo>
                  <a:pt x="1312106" y="5470"/>
                </a:lnTo>
                <a:lnTo>
                  <a:pt x="1312106" y="86953"/>
                </a:lnTo>
                <a:lnTo>
                  <a:pt x="1312664" y="86953"/>
                </a:lnTo>
                <a:cubicBezTo>
                  <a:pt x="1322338" y="70135"/>
                  <a:pt x="1336477" y="61727"/>
                  <a:pt x="1355080" y="61727"/>
                </a:cubicBezTo>
                <a:cubicBezTo>
                  <a:pt x="1368401" y="61727"/>
                  <a:pt x="1378558" y="66024"/>
                  <a:pt x="1385553" y="74619"/>
                </a:cubicBezTo>
                <a:cubicBezTo>
                  <a:pt x="1392548" y="83214"/>
                  <a:pt x="1396046" y="95548"/>
                  <a:pt x="1396046" y="111621"/>
                </a:cubicBezTo>
                <a:lnTo>
                  <a:pt x="1396046" y="188193"/>
                </a:lnTo>
                <a:lnTo>
                  <a:pt x="1384995" y="188193"/>
                </a:lnTo>
                <a:lnTo>
                  <a:pt x="1384995" y="114188"/>
                </a:lnTo>
                <a:cubicBezTo>
                  <a:pt x="1384995" y="99529"/>
                  <a:pt x="1382335" y="88813"/>
                  <a:pt x="1377014" y="82042"/>
                </a:cubicBezTo>
                <a:cubicBezTo>
                  <a:pt x="1371694" y="75270"/>
                  <a:pt x="1363415" y="71884"/>
                  <a:pt x="1352178" y="71884"/>
                </a:cubicBezTo>
                <a:cubicBezTo>
                  <a:pt x="1341537" y="71884"/>
                  <a:pt x="1332198" y="76014"/>
                  <a:pt x="1324162" y="84274"/>
                </a:cubicBezTo>
                <a:cubicBezTo>
                  <a:pt x="1316125" y="92534"/>
                  <a:pt x="1312106" y="104403"/>
                  <a:pt x="1312106" y="119881"/>
                </a:cubicBezTo>
                <a:lnTo>
                  <a:pt x="1312106" y="188193"/>
                </a:lnTo>
                <a:lnTo>
                  <a:pt x="1301056" y="188193"/>
                </a:lnTo>
                <a:close/>
                <a:moveTo>
                  <a:pt x="93316" y="4353"/>
                </a:moveTo>
                <a:lnTo>
                  <a:pt x="104031" y="4353"/>
                </a:lnTo>
                <a:lnTo>
                  <a:pt x="104031" y="61727"/>
                </a:lnTo>
                <a:lnTo>
                  <a:pt x="126467" y="61727"/>
                </a:lnTo>
                <a:lnTo>
                  <a:pt x="126467" y="21096"/>
                </a:lnTo>
                <a:lnTo>
                  <a:pt x="137183" y="21096"/>
                </a:lnTo>
                <a:lnTo>
                  <a:pt x="137183" y="71884"/>
                </a:lnTo>
                <a:lnTo>
                  <a:pt x="60164" y="71884"/>
                </a:lnTo>
                <a:lnTo>
                  <a:pt x="60164" y="21320"/>
                </a:lnTo>
                <a:lnTo>
                  <a:pt x="70880" y="21320"/>
                </a:lnTo>
                <a:lnTo>
                  <a:pt x="70880" y="61727"/>
                </a:lnTo>
                <a:lnTo>
                  <a:pt x="93316" y="61727"/>
                </a:lnTo>
                <a:close/>
                <a:moveTo>
                  <a:pt x="612689" y="1674"/>
                </a:moveTo>
                <a:cubicBezTo>
                  <a:pt x="618791" y="10455"/>
                  <a:pt x="625488" y="20948"/>
                  <a:pt x="632780" y="33152"/>
                </a:cubicBezTo>
                <a:lnTo>
                  <a:pt x="621842" y="39179"/>
                </a:lnTo>
                <a:cubicBezTo>
                  <a:pt x="614177" y="25412"/>
                  <a:pt x="607926" y="14585"/>
                  <a:pt x="603089" y="6697"/>
                </a:cubicBezTo>
                <a:close/>
                <a:moveTo>
                  <a:pt x="168660" y="1228"/>
                </a:moveTo>
                <a:lnTo>
                  <a:pt x="180380" y="3237"/>
                </a:lnTo>
                <a:cubicBezTo>
                  <a:pt x="176734" y="17599"/>
                  <a:pt x="172753" y="31105"/>
                  <a:pt x="168437" y="43756"/>
                </a:cubicBezTo>
                <a:lnTo>
                  <a:pt x="219224" y="43756"/>
                </a:lnTo>
                <a:lnTo>
                  <a:pt x="219224" y="54025"/>
                </a:lnTo>
                <a:lnTo>
                  <a:pt x="207058" y="54025"/>
                </a:lnTo>
                <a:cubicBezTo>
                  <a:pt x="204007" y="99343"/>
                  <a:pt x="196082" y="133871"/>
                  <a:pt x="183282" y="157609"/>
                </a:cubicBezTo>
                <a:cubicBezTo>
                  <a:pt x="190873" y="172566"/>
                  <a:pt x="202704" y="188082"/>
                  <a:pt x="218778" y="204155"/>
                </a:cubicBezTo>
                <a:cubicBezTo>
                  <a:pt x="216173" y="206834"/>
                  <a:pt x="213420" y="209959"/>
                  <a:pt x="210518" y="213531"/>
                </a:cubicBezTo>
                <a:cubicBezTo>
                  <a:pt x="196007" y="198202"/>
                  <a:pt x="184808" y="183356"/>
                  <a:pt x="176920" y="168994"/>
                </a:cubicBezTo>
                <a:cubicBezTo>
                  <a:pt x="168288" y="183282"/>
                  <a:pt x="155563" y="198537"/>
                  <a:pt x="138746" y="214759"/>
                </a:cubicBezTo>
                <a:cubicBezTo>
                  <a:pt x="136513" y="212303"/>
                  <a:pt x="133611" y="209476"/>
                  <a:pt x="130039" y="206276"/>
                </a:cubicBezTo>
                <a:cubicBezTo>
                  <a:pt x="148791" y="188937"/>
                  <a:pt x="162521" y="172641"/>
                  <a:pt x="171227" y="157386"/>
                </a:cubicBezTo>
                <a:cubicBezTo>
                  <a:pt x="162149" y="137592"/>
                  <a:pt x="155972" y="112514"/>
                  <a:pt x="152698" y="82153"/>
                </a:cubicBezTo>
                <a:cubicBezTo>
                  <a:pt x="152475" y="82525"/>
                  <a:pt x="152177" y="83083"/>
                  <a:pt x="151805" y="83828"/>
                </a:cubicBezTo>
                <a:cubicBezTo>
                  <a:pt x="147787" y="91939"/>
                  <a:pt x="144513" y="98078"/>
                  <a:pt x="141983" y="102245"/>
                </a:cubicBezTo>
                <a:cubicBezTo>
                  <a:pt x="139378" y="98450"/>
                  <a:pt x="136774" y="95250"/>
                  <a:pt x="134169" y="92646"/>
                </a:cubicBezTo>
                <a:cubicBezTo>
                  <a:pt x="149424" y="67419"/>
                  <a:pt x="160921" y="36947"/>
                  <a:pt x="168660" y="1228"/>
                </a:cubicBezTo>
                <a:close/>
                <a:moveTo>
                  <a:pt x="43421" y="1228"/>
                </a:moveTo>
                <a:lnTo>
                  <a:pt x="53690" y="7367"/>
                </a:lnTo>
                <a:cubicBezTo>
                  <a:pt x="42305" y="30882"/>
                  <a:pt x="27683" y="51457"/>
                  <a:pt x="9823" y="69094"/>
                </a:cubicBezTo>
                <a:cubicBezTo>
                  <a:pt x="7888" y="65745"/>
                  <a:pt x="5619" y="62322"/>
                  <a:pt x="3014" y="58824"/>
                </a:cubicBezTo>
                <a:cubicBezTo>
                  <a:pt x="19981" y="42379"/>
                  <a:pt x="33450" y="23180"/>
                  <a:pt x="43421" y="1228"/>
                </a:cubicBezTo>
                <a:close/>
                <a:moveTo>
                  <a:pt x="357076" y="1005"/>
                </a:moveTo>
                <a:lnTo>
                  <a:pt x="369466" y="3907"/>
                </a:lnTo>
                <a:cubicBezTo>
                  <a:pt x="365374" y="16483"/>
                  <a:pt x="361318" y="27384"/>
                  <a:pt x="357300" y="36612"/>
                </a:cubicBezTo>
                <a:lnTo>
                  <a:pt x="443025" y="36612"/>
                </a:lnTo>
                <a:lnTo>
                  <a:pt x="443025" y="49002"/>
                </a:lnTo>
                <a:lnTo>
                  <a:pt x="422263" y="94208"/>
                </a:lnTo>
                <a:cubicBezTo>
                  <a:pt x="418766" y="92422"/>
                  <a:pt x="414933" y="90822"/>
                  <a:pt x="410766" y="89409"/>
                </a:cubicBezTo>
                <a:lnTo>
                  <a:pt x="431081" y="47551"/>
                </a:lnTo>
                <a:lnTo>
                  <a:pt x="352723" y="47551"/>
                </a:lnTo>
                <a:cubicBezTo>
                  <a:pt x="345654" y="63178"/>
                  <a:pt x="337208" y="79028"/>
                  <a:pt x="327385" y="95101"/>
                </a:cubicBezTo>
                <a:cubicBezTo>
                  <a:pt x="323962" y="92646"/>
                  <a:pt x="320204" y="90302"/>
                  <a:pt x="316111" y="88069"/>
                </a:cubicBezTo>
                <a:cubicBezTo>
                  <a:pt x="333748" y="62620"/>
                  <a:pt x="347402" y="33598"/>
                  <a:pt x="357076" y="1005"/>
                </a:cubicBezTo>
                <a:close/>
                <a:moveTo>
                  <a:pt x="577193" y="0"/>
                </a:moveTo>
                <a:lnTo>
                  <a:pt x="588690" y="3684"/>
                </a:lnTo>
                <a:cubicBezTo>
                  <a:pt x="582514" y="17525"/>
                  <a:pt x="576337" y="29803"/>
                  <a:pt x="570161" y="40519"/>
                </a:cubicBezTo>
                <a:lnTo>
                  <a:pt x="671178" y="40519"/>
                </a:lnTo>
                <a:lnTo>
                  <a:pt x="671178" y="51011"/>
                </a:lnTo>
                <a:lnTo>
                  <a:pt x="625413" y="51011"/>
                </a:lnTo>
                <a:lnTo>
                  <a:pt x="625413" y="90636"/>
                </a:lnTo>
                <a:lnTo>
                  <a:pt x="668164" y="90636"/>
                </a:lnTo>
                <a:lnTo>
                  <a:pt x="668164" y="101129"/>
                </a:lnTo>
                <a:lnTo>
                  <a:pt x="625413" y="101129"/>
                </a:lnTo>
                <a:lnTo>
                  <a:pt x="625413" y="140866"/>
                </a:lnTo>
                <a:lnTo>
                  <a:pt x="668164" y="140866"/>
                </a:lnTo>
                <a:lnTo>
                  <a:pt x="668164" y="151358"/>
                </a:lnTo>
                <a:lnTo>
                  <a:pt x="625413" y="151358"/>
                </a:lnTo>
                <a:lnTo>
                  <a:pt x="625413" y="190984"/>
                </a:lnTo>
                <a:lnTo>
                  <a:pt x="671625" y="190984"/>
                </a:lnTo>
                <a:lnTo>
                  <a:pt x="671625" y="201476"/>
                </a:lnTo>
                <a:lnTo>
                  <a:pt x="568040" y="201476"/>
                </a:lnTo>
                <a:lnTo>
                  <a:pt x="568040" y="215652"/>
                </a:lnTo>
                <a:lnTo>
                  <a:pt x="556655" y="215652"/>
                </a:lnTo>
                <a:lnTo>
                  <a:pt x="556655" y="61727"/>
                </a:lnTo>
                <a:cubicBezTo>
                  <a:pt x="551520" y="69242"/>
                  <a:pt x="545716" y="76721"/>
                  <a:pt x="539242" y="84162"/>
                </a:cubicBezTo>
                <a:cubicBezTo>
                  <a:pt x="537456" y="81930"/>
                  <a:pt x="534889" y="79251"/>
                  <a:pt x="531540" y="76126"/>
                </a:cubicBezTo>
                <a:cubicBezTo>
                  <a:pt x="531168" y="75828"/>
                  <a:pt x="530908" y="75605"/>
                  <a:pt x="530759" y="75456"/>
                </a:cubicBezTo>
                <a:cubicBezTo>
                  <a:pt x="550404" y="54769"/>
                  <a:pt x="565882" y="29617"/>
                  <a:pt x="577193" y="0"/>
                </a:cubicBezTo>
                <a:close/>
                <a:moveTo>
                  <a:pt x="271798" y="0"/>
                </a:moveTo>
                <a:lnTo>
                  <a:pt x="283965" y="2344"/>
                </a:lnTo>
                <a:cubicBezTo>
                  <a:pt x="283518" y="3609"/>
                  <a:pt x="282886" y="5581"/>
                  <a:pt x="282067" y="8260"/>
                </a:cubicBezTo>
                <a:cubicBezTo>
                  <a:pt x="278495" y="19497"/>
                  <a:pt x="275593" y="28352"/>
                  <a:pt x="273361" y="34826"/>
                </a:cubicBezTo>
                <a:lnTo>
                  <a:pt x="321581" y="34826"/>
                </a:lnTo>
                <a:lnTo>
                  <a:pt x="321581" y="45541"/>
                </a:lnTo>
                <a:lnTo>
                  <a:pt x="270012" y="45541"/>
                </a:lnTo>
                <a:cubicBezTo>
                  <a:pt x="262124" y="67940"/>
                  <a:pt x="254720" y="88069"/>
                  <a:pt x="247799" y="105928"/>
                </a:cubicBezTo>
                <a:lnTo>
                  <a:pt x="279835" y="105928"/>
                </a:lnTo>
                <a:lnTo>
                  <a:pt x="279835" y="60834"/>
                </a:lnTo>
                <a:lnTo>
                  <a:pt x="291666" y="60834"/>
                </a:lnTo>
                <a:lnTo>
                  <a:pt x="291666" y="105928"/>
                </a:lnTo>
                <a:lnTo>
                  <a:pt x="321581" y="105928"/>
                </a:lnTo>
                <a:lnTo>
                  <a:pt x="321581" y="116421"/>
                </a:lnTo>
                <a:lnTo>
                  <a:pt x="291666" y="116421"/>
                </a:lnTo>
                <a:lnTo>
                  <a:pt x="291666" y="154595"/>
                </a:lnTo>
                <a:cubicBezTo>
                  <a:pt x="302605" y="153405"/>
                  <a:pt x="314437" y="151954"/>
                  <a:pt x="327162" y="150242"/>
                </a:cubicBezTo>
                <a:cubicBezTo>
                  <a:pt x="326864" y="154558"/>
                  <a:pt x="326715" y="158353"/>
                  <a:pt x="326715" y="161627"/>
                </a:cubicBezTo>
                <a:cubicBezTo>
                  <a:pt x="317786" y="162595"/>
                  <a:pt x="306103" y="163897"/>
                  <a:pt x="291666" y="165534"/>
                </a:cubicBezTo>
                <a:lnTo>
                  <a:pt x="291666" y="216099"/>
                </a:lnTo>
                <a:lnTo>
                  <a:pt x="279835" y="216099"/>
                </a:lnTo>
                <a:lnTo>
                  <a:pt x="279835" y="166985"/>
                </a:lnTo>
                <a:cubicBezTo>
                  <a:pt x="263612" y="168771"/>
                  <a:pt x="247688" y="170743"/>
                  <a:pt x="232061" y="172901"/>
                </a:cubicBezTo>
                <a:lnTo>
                  <a:pt x="230386" y="160734"/>
                </a:lnTo>
                <a:cubicBezTo>
                  <a:pt x="246906" y="159395"/>
                  <a:pt x="263389" y="157795"/>
                  <a:pt x="279835" y="155935"/>
                </a:cubicBezTo>
                <a:lnTo>
                  <a:pt x="279835" y="116421"/>
                </a:lnTo>
                <a:lnTo>
                  <a:pt x="236191" y="116421"/>
                </a:lnTo>
                <a:lnTo>
                  <a:pt x="236191" y="104701"/>
                </a:lnTo>
                <a:cubicBezTo>
                  <a:pt x="244153" y="85130"/>
                  <a:pt x="251371" y="65410"/>
                  <a:pt x="257845" y="45541"/>
                </a:cubicBezTo>
                <a:lnTo>
                  <a:pt x="233847" y="45541"/>
                </a:lnTo>
                <a:lnTo>
                  <a:pt x="233847" y="34826"/>
                </a:lnTo>
                <a:lnTo>
                  <a:pt x="261305" y="34826"/>
                </a:lnTo>
                <a:cubicBezTo>
                  <a:pt x="264133" y="26343"/>
                  <a:pt x="267631" y="14734"/>
                  <a:pt x="2717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66" name="自由线条-34" hidden="1">
            <a:extLst>
              <a:ext uri="{FF2B5EF4-FFF2-40B4-BE49-F238E27FC236}">
                <a16:creationId xmlns:a16="http://schemas.microsoft.com/office/drawing/2014/main" id="{8782C485-AF71-4C9F-99A4-8CEF144FCBC8}"/>
              </a:ext>
            </a:extLst>
          </p:cNvPr>
          <p:cNvSpPr txBox="1"/>
          <p:nvPr/>
        </p:nvSpPr>
        <p:spPr>
          <a:xfrm>
            <a:off x="944397" y="4622194"/>
            <a:ext cx="365291" cy="607443"/>
          </a:xfrm>
          <a:custGeom>
            <a:avLst/>
            <a:gdLst>
              <a:gd name="connsiteX0" fmla="*/ 72095 w 236221"/>
              <a:gd name="connsiteY0" fmla="*/ 0 h 392812"/>
              <a:gd name="connsiteX1" fmla="*/ 73879 w 236221"/>
              <a:gd name="connsiteY1" fmla="*/ 4371 h 392812"/>
              <a:gd name="connsiteX2" fmla="*/ 235507 w 236221"/>
              <a:gd name="connsiteY2" fmla="*/ 263332 h 392812"/>
              <a:gd name="connsiteX3" fmla="*/ 224791 w 236221"/>
              <a:gd name="connsiteY3" fmla="*/ 281192 h 392812"/>
              <a:gd name="connsiteX4" fmla="*/ 185500 w 236221"/>
              <a:gd name="connsiteY4" fmla="*/ 377632 h 392812"/>
              <a:gd name="connsiteX5" fmla="*/ 181929 w 236221"/>
              <a:gd name="connsiteY5" fmla="*/ 391920 h 392812"/>
              <a:gd name="connsiteX6" fmla="*/ 171213 w 236221"/>
              <a:gd name="connsiteY6" fmla="*/ 384776 h 392812"/>
              <a:gd name="connsiteX7" fmla="*/ 21194 w 236221"/>
              <a:gd name="connsiteY7" fmla="*/ 122243 h 392812"/>
              <a:gd name="connsiteX8" fmla="*/ 0 w 236221"/>
              <a:gd name="connsiteY8" fmla="*/ 53641 h 392812"/>
              <a:gd name="connsiteX9" fmla="*/ 51395 w 236221"/>
              <a:gd name="connsiteY9" fmla="*/ 11236 h 392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6221" h="392812">
                <a:moveTo>
                  <a:pt x="72095" y="0"/>
                </a:moveTo>
                <a:lnTo>
                  <a:pt x="73879" y="4371"/>
                </a:lnTo>
                <a:cubicBezTo>
                  <a:pt x="120909" y="104384"/>
                  <a:pt x="174785" y="190704"/>
                  <a:pt x="235507" y="263332"/>
                </a:cubicBezTo>
                <a:cubicBezTo>
                  <a:pt x="237888" y="272857"/>
                  <a:pt x="234316" y="278810"/>
                  <a:pt x="224791" y="281192"/>
                </a:cubicBezTo>
                <a:cubicBezTo>
                  <a:pt x="193835" y="290717"/>
                  <a:pt x="180738" y="322864"/>
                  <a:pt x="185500" y="377632"/>
                </a:cubicBezTo>
                <a:cubicBezTo>
                  <a:pt x="185500" y="384776"/>
                  <a:pt x="184310" y="389539"/>
                  <a:pt x="181929" y="391920"/>
                </a:cubicBezTo>
                <a:cubicBezTo>
                  <a:pt x="179547" y="394301"/>
                  <a:pt x="175975" y="391920"/>
                  <a:pt x="171213" y="384776"/>
                </a:cubicBezTo>
                <a:cubicBezTo>
                  <a:pt x="110491" y="312148"/>
                  <a:pt x="60485" y="224637"/>
                  <a:pt x="21194" y="122243"/>
                </a:cubicBezTo>
                <a:lnTo>
                  <a:pt x="0" y="53641"/>
                </a:lnTo>
                <a:lnTo>
                  <a:pt x="51395" y="11236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 spc="-1500" dirty="0">
              <a:solidFill>
                <a:schemeClr val="tx1">
                  <a:lumMod val="95000"/>
                  <a:lumOff val="5000"/>
                </a:schemeClr>
              </a:solidFill>
              <a:latin typeface="方正美黑简体" panose="03000509000000000000" pitchFamily="65" charset="-122"/>
              <a:ea typeface="方正美黑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1858796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常用图形-2_矢量">
            <a:extLst>
              <a:ext uri="{FF2B5EF4-FFF2-40B4-BE49-F238E27FC236}">
                <a16:creationId xmlns:a16="http://schemas.microsoft.com/office/drawing/2014/main" id="{9AE56A5A-CED8-4426-9D7C-C6CD6B389A8E}"/>
              </a:ext>
            </a:extLst>
          </p:cNvPr>
          <p:cNvSpPr/>
          <p:nvPr/>
        </p:nvSpPr>
        <p:spPr>
          <a:xfrm>
            <a:off x="0" y="-32152"/>
            <a:ext cx="12192000" cy="6890151"/>
          </a:xfrm>
          <a:custGeom>
            <a:avLst/>
            <a:gdLst>
              <a:gd name="connsiteX0" fmla="*/ 0 w 12192000"/>
              <a:gd name="connsiteY0" fmla="*/ 0 h 6890151"/>
              <a:gd name="connsiteX1" fmla="*/ 12192000 w 12192000"/>
              <a:gd name="connsiteY1" fmla="*/ 0 h 6890151"/>
              <a:gd name="connsiteX2" fmla="*/ 12192000 w 12192000"/>
              <a:gd name="connsiteY2" fmla="*/ 6890151 h 6890151"/>
              <a:gd name="connsiteX3" fmla="*/ 0 w 12192000"/>
              <a:gd name="connsiteY3" fmla="*/ 6890151 h 6890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90151">
                <a:moveTo>
                  <a:pt x="0" y="0"/>
                </a:moveTo>
                <a:lnTo>
                  <a:pt x="12192000" y="0"/>
                </a:lnTo>
                <a:lnTo>
                  <a:pt x="12192000" y="6890151"/>
                </a:lnTo>
                <a:lnTo>
                  <a:pt x="0" y="6890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2B13C23F-3478-414F-824A-721310C5214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7294"/>
          <a:stretch/>
        </p:blipFill>
        <p:spPr>
          <a:xfrm>
            <a:off x="0" y="0"/>
            <a:ext cx="12192000" cy="5920670"/>
          </a:xfrm>
          <a:prstGeom prst="rect">
            <a:avLst/>
          </a:prstGeom>
        </p:spPr>
      </p:pic>
      <p:sp>
        <p:nvSpPr>
          <p:cNvPr id="13" name="文本框-4_矢量">
            <a:extLst>
              <a:ext uri="{FF2B5EF4-FFF2-40B4-BE49-F238E27FC236}">
                <a16:creationId xmlns:a16="http://schemas.microsoft.com/office/drawing/2014/main" id="{F5B24985-8A3C-4CE9-9F31-596E7A80F44E}"/>
              </a:ext>
            </a:extLst>
          </p:cNvPr>
          <p:cNvSpPr txBox="1"/>
          <p:nvPr/>
        </p:nvSpPr>
        <p:spPr>
          <a:xfrm>
            <a:off x="3373982" y="4291528"/>
            <a:ext cx="5455254" cy="882662"/>
          </a:xfrm>
          <a:custGeom>
            <a:avLst/>
            <a:gdLst/>
            <a:ahLst/>
            <a:cxnLst/>
            <a:rect l="l" t="t" r="r" b="b"/>
            <a:pathLst>
              <a:path w="5455254" h="882662">
                <a:moveTo>
                  <a:pt x="2961743" y="613828"/>
                </a:moveTo>
                <a:lnTo>
                  <a:pt x="3111705" y="624801"/>
                </a:lnTo>
                <a:cubicBezTo>
                  <a:pt x="3110867" y="631183"/>
                  <a:pt x="3108200" y="636250"/>
                  <a:pt x="3103704" y="640003"/>
                </a:cubicBezTo>
                <a:cubicBezTo>
                  <a:pt x="3099208" y="643756"/>
                  <a:pt x="3092426" y="646308"/>
                  <a:pt x="3083358" y="647661"/>
                </a:cubicBezTo>
                <a:lnTo>
                  <a:pt x="3083358" y="734578"/>
                </a:lnTo>
                <a:cubicBezTo>
                  <a:pt x="3082844" y="739991"/>
                  <a:pt x="3084559" y="743803"/>
                  <a:pt x="3088502" y="746014"/>
                </a:cubicBezTo>
                <a:cubicBezTo>
                  <a:pt x="3092445" y="748225"/>
                  <a:pt x="3101703" y="749293"/>
                  <a:pt x="3116277" y="749216"/>
                </a:cubicBezTo>
                <a:lnTo>
                  <a:pt x="3221433" y="749216"/>
                </a:lnTo>
                <a:cubicBezTo>
                  <a:pt x="3237835" y="749235"/>
                  <a:pt x="3253265" y="749197"/>
                  <a:pt x="3267724" y="749102"/>
                </a:cubicBezTo>
                <a:cubicBezTo>
                  <a:pt x="3282183" y="749007"/>
                  <a:pt x="3293270" y="748740"/>
                  <a:pt x="3300986" y="748301"/>
                </a:cubicBezTo>
                <a:cubicBezTo>
                  <a:pt x="3308110" y="747939"/>
                  <a:pt x="3313749" y="746834"/>
                  <a:pt x="3317902" y="744985"/>
                </a:cubicBezTo>
                <a:cubicBezTo>
                  <a:pt x="3322055" y="743136"/>
                  <a:pt x="3325865" y="739972"/>
                  <a:pt x="3329332" y="735493"/>
                </a:cubicBezTo>
                <a:cubicBezTo>
                  <a:pt x="3335199" y="728669"/>
                  <a:pt x="3341981" y="717614"/>
                  <a:pt x="3349678" y="702327"/>
                </a:cubicBezTo>
                <a:cubicBezTo>
                  <a:pt x="3357374" y="687041"/>
                  <a:pt x="3366441" y="667295"/>
                  <a:pt x="3376881" y="643089"/>
                </a:cubicBezTo>
                <a:lnTo>
                  <a:pt x="3386422" y="643089"/>
                </a:lnTo>
                <a:lnTo>
                  <a:pt x="3389225" y="738237"/>
                </a:lnTo>
                <a:cubicBezTo>
                  <a:pt x="3405818" y="744050"/>
                  <a:pt x="3417210" y="750715"/>
                  <a:pt x="3423401" y="758234"/>
                </a:cubicBezTo>
                <a:cubicBezTo>
                  <a:pt x="3429592" y="765752"/>
                  <a:pt x="3432526" y="774925"/>
                  <a:pt x="3432202" y="785752"/>
                </a:cubicBezTo>
                <a:cubicBezTo>
                  <a:pt x="3432728" y="802414"/>
                  <a:pt x="3426483" y="815776"/>
                  <a:pt x="3413469" y="825841"/>
                </a:cubicBezTo>
                <a:cubicBezTo>
                  <a:pt x="3400454" y="835905"/>
                  <a:pt x="3377513" y="843179"/>
                  <a:pt x="3344646" y="847661"/>
                </a:cubicBezTo>
                <a:cubicBezTo>
                  <a:pt x="3311780" y="852144"/>
                  <a:pt x="3265832" y="854343"/>
                  <a:pt x="3206803" y="854258"/>
                </a:cubicBezTo>
                <a:lnTo>
                  <a:pt x="3094331" y="854258"/>
                </a:lnTo>
                <a:cubicBezTo>
                  <a:pt x="3041601" y="855152"/>
                  <a:pt x="3006015" y="849025"/>
                  <a:pt x="2987575" y="835876"/>
                </a:cubicBezTo>
                <a:cubicBezTo>
                  <a:pt x="2969135" y="822726"/>
                  <a:pt x="2960524" y="797189"/>
                  <a:pt x="2961743" y="759264"/>
                </a:cubicBezTo>
                <a:close/>
                <a:moveTo>
                  <a:pt x="3415286" y="611999"/>
                </a:moveTo>
                <a:cubicBezTo>
                  <a:pt x="3484482" y="625346"/>
                  <a:pt x="3532684" y="645630"/>
                  <a:pt x="3559889" y="672850"/>
                </a:cubicBezTo>
                <a:cubicBezTo>
                  <a:pt x="3587095" y="700070"/>
                  <a:pt x="3599206" y="726840"/>
                  <a:pt x="3596222" y="753160"/>
                </a:cubicBezTo>
                <a:cubicBezTo>
                  <a:pt x="3593239" y="779480"/>
                  <a:pt x="3581061" y="797963"/>
                  <a:pt x="3559689" y="808609"/>
                </a:cubicBezTo>
                <a:cubicBezTo>
                  <a:pt x="3538318" y="819256"/>
                  <a:pt x="3513653" y="814679"/>
                  <a:pt x="3485695" y="794879"/>
                </a:cubicBezTo>
                <a:cubicBezTo>
                  <a:pt x="3483370" y="762685"/>
                  <a:pt x="3474989" y="730833"/>
                  <a:pt x="3460548" y="699324"/>
                </a:cubicBezTo>
                <a:cubicBezTo>
                  <a:pt x="3446109" y="667816"/>
                  <a:pt x="3428583" y="640536"/>
                  <a:pt x="3407971" y="617486"/>
                </a:cubicBezTo>
                <a:close/>
                <a:moveTo>
                  <a:pt x="3129079" y="587310"/>
                </a:moveTo>
                <a:cubicBezTo>
                  <a:pt x="3189019" y="590956"/>
                  <a:pt x="3230472" y="602296"/>
                  <a:pt x="3253437" y="621330"/>
                </a:cubicBezTo>
                <a:cubicBezTo>
                  <a:pt x="3276402" y="640363"/>
                  <a:pt x="3286079" y="660305"/>
                  <a:pt x="3282469" y="681155"/>
                </a:cubicBezTo>
                <a:cubicBezTo>
                  <a:pt x="3278859" y="702006"/>
                  <a:pt x="3267163" y="716978"/>
                  <a:pt x="3247379" y="726072"/>
                </a:cubicBezTo>
                <a:cubicBezTo>
                  <a:pt x="3227595" y="735167"/>
                  <a:pt x="3204926" y="731598"/>
                  <a:pt x="3179371" y="715364"/>
                </a:cubicBezTo>
                <a:cubicBezTo>
                  <a:pt x="3176227" y="692492"/>
                  <a:pt x="3169255" y="670079"/>
                  <a:pt x="3158453" y="648128"/>
                </a:cubicBezTo>
                <a:cubicBezTo>
                  <a:pt x="3147652" y="626176"/>
                  <a:pt x="3135422" y="607427"/>
                  <a:pt x="3121763" y="591882"/>
                </a:cubicBezTo>
                <a:close/>
                <a:moveTo>
                  <a:pt x="4155950" y="572623"/>
                </a:moveTo>
                <a:lnTo>
                  <a:pt x="4155950" y="655033"/>
                </a:lnTo>
                <a:lnTo>
                  <a:pt x="4272993" y="655033"/>
                </a:lnTo>
                <a:lnTo>
                  <a:pt x="4272993" y="572623"/>
                </a:lnTo>
                <a:close/>
                <a:moveTo>
                  <a:pt x="3021179" y="470210"/>
                </a:moveTo>
                <a:lnTo>
                  <a:pt x="3021179" y="547134"/>
                </a:lnTo>
                <a:lnTo>
                  <a:pt x="3332990" y="547134"/>
                </a:lnTo>
                <a:lnTo>
                  <a:pt x="3332990" y="470210"/>
                </a:lnTo>
                <a:close/>
                <a:moveTo>
                  <a:pt x="4155950" y="463809"/>
                </a:moveTo>
                <a:lnTo>
                  <a:pt x="4155950" y="547134"/>
                </a:lnTo>
                <a:lnTo>
                  <a:pt x="4272993" y="547134"/>
                </a:lnTo>
                <a:lnTo>
                  <a:pt x="4272993" y="463809"/>
                </a:lnTo>
                <a:close/>
                <a:moveTo>
                  <a:pt x="3021179" y="367797"/>
                </a:moveTo>
                <a:lnTo>
                  <a:pt x="3021179" y="444721"/>
                </a:lnTo>
                <a:lnTo>
                  <a:pt x="3332990" y="444721"/>
                </a:lnTo>
                <a:lnTo>
                  <a:pt x="3332990" y="367797"/>
                </a:lnTo>
                <a:close/>
                <a:moveTo>
                  <a:pt x="4155950" y="355910"/>
                </a:moveTo>
                <a:lnTo>
                  <a:pt x="4155950" y="438320"/>
                </a:lnTo>
                <a:lnTo>
                  <a:pt x="4263849" y="438320"/>
                </a:lnTo>
                <a:lnTo>
                  <a:pt x="4313226" y="386127"/>
                </a:lnTo>
                <a:cubicBezTo>
                  <a:pt x="4311436" y="386127"/>
                  <a:pt x="4309760" y="386127"/>
                  <a:pt x="4308197" y="386127"/>
                </a:cubicBezTo>
                <a:cubicBezTo>
                  <a:pt x="4306635" y="386127"/>
                  <a:pt x="4304959" y="386127"/>
                  <a:pt x="4303168" y="386127"/>
                </a:cubicBezTo>
                <a:lnTo>
                  <a:pt x="4279394" y="386127"/>
                </a:lnTo>
                <a:lnTo>
                  <a:pt x="4279394" y="355910"/>
                </a:lnTo>
                <a:close/>
                <a:moveTo>
                  <a:pt x="5097839" y="297446"/>
                </a:moveTo>
                <a:lnTo>
                  <a:pt x="5259684" y="328535"/>
                </a:lnTo>
                <a:cubicBezTo>
                  <a:pt x="5258346" y="335050"/>
                  <a:pt x="5254830" y="340308"/>
                  <a:pt x="5249136" y="344309"/>
                </a:cubicBezTo>
                <a:cubicBezTo>
                  <a:pt x="5243440" y="348309"/>
                  <a:pt x="5235338" y="350367"/>
                  <a:pt x="5224826" y="350481"/>
                </a:cubicBezTo>
                <a:cubicBezTo>
                  <a:pt x="5222676" y="410336"/>
                  <a:pt x="5219211" y="465047"/>
                  <a:pt x="5214434" y="514616"/>
                </a:cubicBezTo>
                <a:cubicBezTo>
                  <a:pt x="5209657" y="564184"/>
                  <a:pt x="5200026" y="608837"/>
                  <a:pt x="5185542" y="648575"/>
                </a:cubicBezTo>
                <a:cubicBezTo>
                  <a:pt x="5268586" y="657945"/>
                  <a:pt x="5329302" y="676695"/>
                  <a:pt x="5367688" y="704825"/>
                </a:cubicBezTo>
                <a:cubicBezTo>
                  <a:pt x="5406074" y="732955"/>
                  <a:pt x="5427190" y="762249"/>
                  <a:pt x="5431034" y="792708"/>
                </a:cubicBezTo>
                <a:cubicBezTo>
                  <a:pt x="5434880" y="823166"/>
                  <a:pt x="5426512" y="846574"/>
                  <a:pt x="5405931" y="862931"/>
                </a:cubicBezTo>
                <a:cubicBezTo>
                  <a:pt x="5385350" y="879287"/>
                  <a:pt x="5357616" y="880378"/>
                  <a:pt x="5322726" y="866202"/>
                </a:cubicBezTo>
                <a:cubicBezTo>
                  <a:pt x="5305191" y="833246"/>
                  <a:pt x="5282900" y="800404"/>
                  <a:pt x="5255852" y="767676"/>
                </a:cubicBezTo>
                <a:cubicBezTo>
                  <a:pt x="5228804" y="734948"/>
                  <a:pt x="5200800" y="705306"/>
                  <a:pt x="5171838" y="678750"/>
                </a:cubicBezTo>
                <a:cubicBezTo>
                  <a:pt x="5148102" y="727118"/>
                  <a:pt x="5107147" y="768000"/>
                  <a:pt x="5048972" y="801394"/>
                </a:cubicBezTo>
                <a:cubicBezTo>
                  <a:pt x="4990798" y="834789"/>
                  <a:pt x="4907081" y="861268"/>
                  <a:pt x="4797822" y="880833"/>
                </a:cubicBezTo>
                <a:lnTo>
                  <a:pt x="4790512" y="867117"/>
                </a:lnTo>
                <a:cubicBezTo>
                  <a:pt x="4867636" y="839518"/>
                  <a:pt x="4927416" y="808476"/>
                  <a:pt x="4969854" y="773991"/>
                </a:cubicBezTo>
                <a:cubicBezTo>
                  <a:pt x="5012293" y="739506"/>
                  <a:pt x="5042490" y="699834"/>
                  <a:pt x="5060448" y="654976"/>
                </a:cubicBezTo>
                <a:cubicBezTo>
                  <a:pt x="5078406" y="610118"/>
                  <a:pt x="5089226" y="558331"/>
                  <a:pt x="5092906" y="499614"/>
                </a:cubicBezTo>
                <a:cubicBezTo>
                  <a:pt x="5096586" y="440897"/>
                  <a:pt x="5098230" y="373508"/>
                  <a:pt x="5097839" y="297446"/>
                </a:cubicBezTo>
                <a:close/>
                <a:moveTo>
                  <a:pt x="1835203" y="238010"/>
                </a:moveTo>
                <a:cubicBezTo>
                  <a:pt x="1903121" y="240439"/>
                  <a:pt x="1950907" y="252097"/>
                  <a:pt x="1978563" y="272985"/>
                </a:cubicBezTo>
                <a:cubicBezTo>
                  <a:pt x="2006219" y="293874"/>
                  <a:pt x="2019087" y="316277"/>
                  <a:pt x="2017168" y="340194"/>
                </a:cubicBezTo>
                <a:cubicBezTo>
                  <a:pt x="2015249" y="364111"/>
                  <a:pt x="2003885" y="381828"/>
                  <a:pt x="1983078" y="393343"/>
                </a:cubicBezTo>
                <a:cubicBezTo>
                  <a:pt x="1962271" y="404859"/>
                  <a:pt x="1937363" y="402459"/>
                  <a:pt x="1908355" y="386142"/>
                </a:cubicBezTo>
                <a:cubicBezTo>
                  <a:pt x="1902297" y="359568"/>
                  <a:pt x="1891781" y="333622"/>
                  <a:pt x="1876808" y="308304"/>
                </a:cubicBezTo>
                <a:cubicBezTo>
                  <a:pt x="1861834" y="282987"/>
                  <a:pt x="1845832" y="261384"/>
                  <a:pt x="1828802" y="243496"/>
                </a:cubicBezTo>
                <a:close/>
                <a:moveTo>
                  <a:pt x="4155950" y="237952"/>
                </a:moveTo>
                <a:lnTo>
                  <a:pt x="4155950" y="330421"/>
                </a:lnTo>
                <a:lnTo>
                  <a:pt x="4279394" y="330421"/>
                </a:lnTo>
                <a:lnTo>
                  <a:pt x="4279394" y="237952"/>
                </a:lnTo>
                <a:close/>
                <a:moveTo>
                  <a:pt x="3906318" y="237952"/>
                </a:moveTo>
                <a:lnTo>
                  <a:pt x="3906318" y="330421"/>
                </a:lnTo>
                <a:lnTo>
                  <a:pt x="4021533" y="330421"/>
                </a:lnTo>
                <a:lnTo>
                  <a:pt x="4021533" y="237952"/>
                </a:lnTo>
                <a:close/>
                <a:moveTo>
                  <a:pt x="2580438" y="131939"/>
                </a:moveTo>
                <a:cubicBezTo>
                  <a:pt x="2581071" y="132430"/>
                  <a:pt x="2587833" y="138052"/>
                  <a:pt x="2600724" y="148805"/>
                </a:cubicBezTo>
                <a:cubicBezTo>
                  <a:pt x="2613616" y="159558"/>
                  <a:pt x="2628845" y="172495"/>
                  <a:pt x="2646411" y="187616"/>
                </a:cubicBezTo>
                <a:cubicBezTo>
                  <a:pt x="2663976" y="202737"/>
                  <a:pt x="2680086" y="217097"/>
                  <a:pt x="2694738" y="230694"/>
                </a:cubicBezTo>
                <a:cubicBezTo>
                  <a:pt x="2693291" y="235705"/>
                  <a:pt x="2690243" y="239400"/>
                  <a:pt x="2685595" y="241782"/>
                </a:cubicBezTo>
                <a:cubicBezTo>
                  <a:pt x="2680946" y="244163"/>
                  <a:pt x="2675155" y="245344"/>
                  <a:pt x="2668221" y="245325"/>
                </a:cubicBezTo>
                <a:lnTo>
                  <a:pt x="2451508" y="245325"/>
                </a:lnTo>
                <a:lnTo>
                  <a:pt x="2451508" y="485812"/>
                </a:lnTo>
                <a:lnTo>
                  <a:pt x="2504543" y="485812"/>
                </a:lnTo>
                <a:lnTo>
                  <a:pt x="2564894" y="403516"/>
                </a:lnTo>
                <a:cubicBezTo>
                  <a:pt x="2565486" y="403973"/>
                  <a:pt x="2571820" y="409256"/>
                  <a:pt x="2583893" y="419366"/>
                </a:cubicBezTo>
                <a:cubicBezTo>
                  <a:pt x="2595966" y="429475"/>
                  <a:pt x="2610224" y="441667"/>
                  <a:pt x="2626666" y="455942"/>
                </a:cubicBezTo>
                <a:cubicBezTo>
                  <a:pt x="2643109" y="470216"/>
                  <a:pt x="2658179" y="483831"/>
                  <a:pt x="2671879" y="496785"/>
                </a:cubicBezTo>
                <a:cubicBezTo>
                  <a:pt x="2670869" y="501795"/>
                  <a:pt x="2668087" y="505491"/>
                  <a:pt x="2663535" y="507872"/>
                </a:cubicBezTo>
                <a:cubicBezTo>
                  <a:pt x="2658982" y="510253"/>
                  <a:pt x="2653229" y="511434"/>
                  <a:pt x="2646275" y="511415"/>
                </a:cubicBezTo>
                <a:lnTo>
                  <a:pt x="2451508" y="511415"/>
                </a:lnTo>
                <a:lnTo>
                  <a:pt x="2451508" y="809510"/>
                </a:lnTo>
                <a:lnTo>
                  <a:pt x="2524660" y="809510"/>
                </a:lnTo>
                <a:lnTo>
                  <a:pt x="2591411" y="718070"/>
                </a:lnTo>
                <a:cubicBezTo>
                  <a:pt x="2592055" y="718572"/>
                  <a:pt x="2598998" y="724374"/>
                  <a:pt x="2612239" y="735477"/>
                </a:cubicBezTo>
                <a:cubicBezTo>
                  <a:pt x="2625481" y="746580"/>
                  <a:pt x="2641162" y="759968"/>
                  <a:pt x="2659280" y="775643"/>
                </a:cubicBezTo>
                <a:cubicBezTo>
                  <a:pt x="2677399" y="791318"/>
                  <a:pt x="2694095" y="806264"/>
                  <a:pt x="2709369" y="820482"/>
                </a:cubicBezTo>
                <a:cubicBezTo>
                  <a:pt x="2707921" y="825493"/>
                  <a:pt x="2704873" y="829188"/>
                  <a:pt x="2700225" y="831570"/>
                </a:cubicBezTo>
                <a:cubicBezTo>
                  <a:pt x="2695577" y="833951"/>
                  <a:pt x="2689785" y="835132"/>
                  <a:pt x="2682851" y="835113"/>
                </a:cubicBezTo>
                <a:lnTo>
                  <a:pt x="2093978" y="835113"/>
                </a:lnTo>
                <a:lnTo>
                  <a:pt x="2086663" y="809510"/>
                </a:lnTo>
                <a:lnTo>
                  <a:pt x="2316177" y="809510"/>
                </a:lnTo>
                <a:lnTo>
                  <a:pt x="2316177" y="511415"/>
                </a:lnTo>
                <a:lnTo>
                  <a:pt x="2137869" y="511415"/>
                </a:lnTo>
                <a:lnTo>
                  <a:pt x="2130554" y="485812"/>
                </a:lnTo>
                <a:lnTo>
                  <a:pt x="2316177" y="485812"/>
                </a:lnTo>
                <a:lnTo>
                  <a:pt x="2316177" y="245325"/>
                </a:lnTo>
                <a:lnTo>
                  <a:pt x="2136955" y="245325"/>
                </a:lnTo>
                <a:lnTo>
                  <a:pt x="2130554" y="222465"/>
                </a:lnTo>
                <a:cubicBezTo>
                  <a:pt x="2117786" y="263562"/>
                  <a:pt x="2104917" y="305624"/>
                  <a:pt x="2091946" y="348652"/>
                </a:cubicBezTo>
                <a:cubicBezTo>
                  <a:pt x="2078975" y="391680"/>
                  <a:pt x="2067528" y="430491"/>
                  <a:pt x="2057605" y="465086"/>
                </a:cubicBezTo>
                <a:cubicBezTo>
                  <a:pt x="2047682" y="499680"/>
                  <a:pt x="2040909" y="524877"/>
                  <a:pt x="2037285" y="540676"/>
                </a:cubicBezTo>
                <a:cubicBezTo>
                  <a:pt x="2032980" y="557916"/>
                  <a:pt x="2029246" y="574871"/>
                  <a:pt x="2026084" y="591540"/>
                </a:cubicBezTo>
                <a:cubicBezTo>
                  <a:pt x="2022921" y="608208"/>
                  <a:pt x="2021473" y="622648"/>
                  <a:pt x="2021740" y="634859"/>
                </a:cubicBezTo>
                <a:cubicBezTo>
                  <a:pt x="2022897" y="652018"/>
                  <a:pt x="2027085" y="667687"/>
                  <a:pt x="2034305" y="681866"/>
                </a:cubicBezTo>
                <a:cubicBezTo>
                  <a:pt x="2041524" y="696045"/>
                  <a:pt x="2048489" y="711849"/>
                  <a:pt x="2055200" y="729280"/>
                </a:cubicBezTo>
                <a:cubicBezTo>
                  <a:pt x="2061912" y="746710"/>
                  <a:pt x="2065084" y="768881"/>
                  <a:pt x="2064717" y="795794"/>
                </a:cubicBezTo>
                <a:cubicBezTo>
                  <a:pt x="2063821" y="820025"/>
                  <a:pt x="2055097" y="839685"/>
                  <a:pt x="2038542" y="854772"/>
                </a:cubicBezTo>
                <a:cubicBezTo>
                  <a:pt x="2021988" y="869860"/>
                  <a:pt x="2000233" y="877632"/>
                  <a:pt x="1973277" y="878090"/>
                </a:cubicBezTo>
                <a:cubicBezTo>
                  <a:pt x="1960514" y="878394"/>
                  <a:pt x="1948321" y="875042"/>
                  <a:pt x="1936701" y="868031"/>
                </a:cubicBezTo>
                <a:cubicBezTo>
                  <a:pt x="1925081" y="861021"/>
                  <a:pt x="1916546" y="848524"/>
                  <a:pt x="1911098" y="830541"/>
                </a:cubicBezTo>
                <a:cubicBezTo>
                  <a:pt x="1920623" y="782020"/>
                  <a:pt x="1924661" y="739158"/>
                  <a:pt x="1923214" y="701953"/>
                </a:cubicBezTo>
                <a:cubicBezTo>
                  <a:pt x="1921766" y="664749"/>
                  <a:pt x="1915289" y="641774"/>
                  <a:pt x="1903783" y="633030"/>
                </a:cubicBezTo>
                <a:cubicBezTo>
                  <a:pt x="1897325" y="628439"/>
                  <a:pt x="1889895" y="624820"/>
                  <a:pt x="1881494" y="622172"/>
                </a:cubicBezTo>
                <a:cubicBezTo>
                  <a:pt x="1873093" y="619524"/>
                  <a:pt x="1864063" y="617962"/>
                  <a:pt x="1854405" y="617486"/>
                </a:cubicBezTo>
                <a:lnTo>
                  <a:pt x="1854405" y="601026"/>
                </a:lnTo>
                <a:lnTo>
                  <a:pt x="1897382" y="601026"/>
                </a:lnTo>
                <a:cubicBezTo>
                  <a:pt x="1904754" y="601426"/>
                  <a:pt x="1910355" y="600626"/>
                  <a:pt x="1914184" y="598626"/>
                </a:cubicBezTo>
                <a:cubicBezTo>
                  <a:pt x="1918013" y="596626"/>
                  <a:pt x="1922471" y="591025"/>
                  <a:pt x="1927557" y="581824"/>
                </a:cubicBezTo>
                <a:cubicBezTo>
                  <a:pt x="1932941" y="573604"/>
                  <a:pt x="1938518" y="564269"/>
                  <a:pt x="1944288" y="553821"/>
                </a:cubicBezTo>
                <a:cubicBezTo>
                  <a:pt x="1950057" y="543372"/>
                  <a:pt x="1959378" y="524893"/>
                  <a:pt x="1972248" y="498385"/>
                </a:cubicBezTo>
                <a:cubicBezTo>
                  <a:pt x="1985119" y="471877"/>
                  <a:pt x="2004898" y="430424"/>
                  <a:pt x="2031584" y="374027"/>
                </a:cubicBezTo>
                <a:cubicBezTo>
                  <a:pt x="2058271" y="317629"/>
                  <a:pt x="2095223" y="239372"/>
                  <a:pt x="2142441" y="139254"/>
                </a:cubicBezTo>
                <a:lnTo>
                  <a:pt x="2155243" y="142912"/>
                </a:lnTo>
                <a:lnTo>
                  <a:pt x="2131468" y="219722"/>
                </a:lnTo>
                <a:lnTo>
                  <a:pt x="2516430" y="219722"/>
                </a:lnTo>
                <a:close/>
                <a:moveTo>
                  <a:pt x="4844460" y="51472"/>
                </a:moveTo>
                <a:cubicBezTo>
                  <a:pt x="4845020" y="51895"/>
                  <a:pt x="4851021" y="56840"/>
                  <a:pt x="4862462" y="66306"/>
                </a:cubicBezTo>
                <a:cubicBezTo>
                  <a:pt x="4873903" y="75771"/>
                  <a:pt x="4887428" y="87218"/>
                  <a:pt x="4903035" y="100646"/>
                </a:cubicBezTo>
                <a:cubicBezTo>
                  <a:pt x="4918642" y="114075"/>
                  <a:pt x="4932974" y="126944"/>
                  <a:pt x="4946030" y="139254"/>
                </a:cubicBezTo>
                <a:cubicBezTo>
                  <a:pt x="4944565" y="144265"/>
                  <a:pt x="4941557" y="147960"/>
                  <a:pt x="4937007" y="150341"/>
                </a:cubicBezTo>
                <a:cubicBezTo>
                  <a:pt x="4932457" y="152723"/>
                  <a:pt x="4926934" y="153904"/>
                  <a:pt x="4920440" y="153885"/>
                </a:cubicBezTo>
                <a:lnTo>
                  <a:pt x="4822490" y="153885"/>
                </a:lnTo>
                <a:lnTo>
                  <a:pt x="4822490" y="569937"/>
                </a:lnTo>
                <a:cubicBezTo>
                  <a:pt x="4838987" y="567632"/>
                  <a:pt x="4855426" y="565155"/>
                  <a:pt x="4871809" y="562507"/>
                </a:cubicBezTo>
                <a:cubicBezTo>
                  <a:pt x="4888190" y="559859"/>
                  <a:pt x="4904401" y="557154"/>
                  <a:pt x="4920440" y="554392"/>
                </a:cubicBezTo>
                <a:lnTo>
                  <a:pt x="4921355" y="562622"/>
                </a:lnTo>
                <a:cubicBezTo>
                  <a:pt x="4893834" y="584205"/>
                  <a:pt x="4858498" y="609389"/>
                  <a:pt x="4815348" y="638174"/>
                </a:cubicBezTo>
                <a:cubicBezTo>
                  <a:pt x="4772197" y="666958"/>
                  <a:pt x="4718837" y="698772"/>
                  <a:pt x="4655270" y="733614"/>
                </a:cubicBezTo>
                <a:cubicBezTo>
                  <a:pt x="4652450" y="740072"/>
                  <a:pt x="4648488" y="745444"/>
                  <a:pt x="4643382" y="749731"/>
                </a:cubicBezTo>
                <a:cubicBezTo>
                  <a:pt x="4638277" y="754017"/>
                  <a:pt x="4632486" y="756874"/>
                  <a:pt x="4626009" y="758303"/>
                </a:cubicBezTo>
                <a:lnTo>
                  <a:pt x="4572059" y="594626"/>
                </a:lnTo>
                <a:cubicBezTo>
                  <a:pt x="4585870" y="594168"/>
                  <a:pt x="4602368" y="593254"/>
                  <a:pt x="4621551" y="591882"/>
                </a:cubicBezTo>
                <a:cubicBezTo>
                  <a:pt x="4640734" y="590511"/>
                  <a:pt x="4662032" y="588682"/>
                  <a:pt x="4685444" y="586396"/>
                </a:cubicBezTo>
                <a:lnTo>
                  <a:pt x="4685444" y="153885"/>
                </a:lnTo>
                <a:lnTo>
                  <a:pt x="4580289" y="153885"/>
                </a:lnTo>
                <a:lnTo>
                  <a:pt x="4572973" y="128282"/>
                </a:lnTo>
                <a:lnTo>
                  <a:pt x="4788685" y="128282"/>
                </a:lnTo>
                <a:close/>
                <a:moveTo>
                  <a:pt x="1903783" y="26783"/>
                </a:moveTo>
                <a:cubicBezTo>
                  <a:pt x="1974246" y="28319"/>
                  <a:pt x="2024372" y="39535"/>
                  <a:pt x="2054159" y="60430"/>
                </a:cubicBezTo>
                <a:cubicBezTo>
                  <a:pt x="2083946" y="81326"/>
                  <a:pt x="2098552" y="104057"/>
                  <a:pt x="2097978" y="128625"/>
                </a:cubicBezTo>
                <a:cubicBezTo>
                  <a:pt x="2097404" y="153192"/>
                  <a:pt x="2086808" y="171751"/>
                  <a:pt x="2066188" y="184303"/>
                </a:cubicBezTo>
                <a:cubicBezTo>
                  <a:pt x="2045569" y="196854"/>
                  <a:pt x="2020085" y="195554"/>
                  <a:pt x="1989736" y="180402"/>
                </a:cubicBezTo>
                <a:cubicBezTo>
                  <a:pt x="1980859" y="153313"/>
                  <a:pt x="1967752" y="126567"/>
                  <a:pt x="1950417" y="100164"/>
                </a:cubicBezTo>
                <a:cubicBezTo>
                  <a:pt x="1933081" y="73761"/>
                  <a:pt x="1915403" y="51129"/>
                  <a:pt x="1897382" y="32270"/>
                </a:cubicBezTo>
                <a:close/>
                <a:moveTo>
                  <a:pt x="2236624" y="13067"/>
                </a:moveTo>
                <a:cubicBezTo>
                  <a:pt x="2313651" y="18561"/>
                  <a:pt x="2368767" y="33691"/>
                  <a:pt x="2401974" y="58459"/>
                </a:cubicBezTo>
                <a:cubicBezTo>
                  <a:pt x="2435180" y="83226"/>
                  <a:pt x="2452034" y="109358"/>
                  <a:pt x="2452537" y="136854"/>
                </a:cubicBezTo>
                <a:cubicBezTo>
                  <a:pt x="2453039" y="164350"/>
                  <a:pt x="2442747" y="184939"/>
                  <a:pt x="2421662" y="198619"/>
                </a:cubicBezTo>
                <a:cubicBezTo>
                  <a:pt x="2400576" y="212299"/>
                  <a:pt x="2374253" y="210799"/>
                  <a:pt x="2342695" y="194118"/>
                </a:cubicBezTo>
                <a:cubicBezTo>
                  <a:pt x="2332408" y="161943"/>
                  <a:pt x="2316863" y="130282"/>
                  <a:pt x="2296060" y="99135"/>
                </a:cubicBezTo>
                <a:cubicBezTo>
                  <a:pt x="2275257" y="67988"/>
                  <a:pt x="2253312" y="41128"/>
                  <a:pt x="2230224" y="18554"/>
                </a:cubicBezTo>
                <a:close/>
                <a:moveTo>
                  <a:pt x="383002" y="10737"/>
                </a:moveTo>
                <a:cubicBezTo>
                  <a:pt x="422160" y="11640"/>
                  <a:pt x="453003" y="16932"/>
                  <a:pt x="475533" y="26612"/>
                </a:cubicBezTo>
                <a:cubicBezTo>
                  <a:pt x="505572" y="39518"/>
                  <a:pt x="523960" y="55825"/>
                  <a:pt x="530697" y="75532"/>
                </a:cubicBezTo>
                <a:cubicBezTo>
                  <a:pt x="537433" y="95239"/>
                  <a:pt x="535647" y="113947"/>
                  <a:pt x="525339" y="131653"/>
                </a:cubicBezTo>
                <a:cubicBezTo>
                  <a:pt x="515030" y="149360"/>
                  <a:pt x="499329" y="161667"/>
                  <a:pt x="478233" y="168572"/>
                </a:cubicBezTo>
                <a:lnTo>
                  <a:pt x="691288" y="168572"/>
                </a:lnTo>
                <a:lnTo>
                  <a:pt x="757125" y="102736"/>
                </a:lnTo>
                <a:lnTo>
                  <a:pt x="870511" y="209623"/>
                </a:lnTo>
                <a:cubicBezTo>
                  <a:pt x="867025" y="213665"/>
                  <a:pt x="862567" y="216564"/>
                  <a:pt x="857137" y="218318"/>
                </a:cubicBezTo>
                <a:cubicBezTo>
                  <a:pt x="851708" y="220073"/>
                  <a:pt x="844279" y="221141"/>
                  <a:pt x="834849" y="221522"/>
                </a:cubicBezTo>
                <a:cubicBezTo>
                  <a:pt x="816942" y="236588"/>
                  <a:pt x="795835" y="252224"/>
                  <a:pt x="771527" y="268429"/>
                </a:cubicBezTo>
                <a:cubicBezTo>
                  <a:pt x="747219" y="284634"/>
                  <a:pt x="722911" y="298886"/>
                  <a:pt x="698604" y="311186"/>
                </a:cubicBezTo>
                <a:lnTo>
                  <a:pt x="726950" y="334858"/>
                </a:lnTo>
                <a:cubicBezTo>
                  <a:pt x="723426" y="338862"/>
                  <a:pt x="718816" y="341784"/>
                  <a:pt x="713120" y="343625"/>
                </a:cubicBezTo>
                <a:cubicBezTo>
                  <a:pt x="707424" y="345465"/>
                  <a:pt x="699842" y="346794"/>
                  <a:pt x="690374" y="347610"/>
                </a:cubicBezTo>
                <a:cubicBezTo>
                  <a:pt x="665971" y="362373"/>
                  <a:pt x="639796" y="377022"/>
                  <a:pt x="611850" y="391558"/>
                </a:cubicBezTo>
                <a:cubicBezTo>
                  <a:pt x="583903" y="406093"/>
                  <a:pt x="555214" y="419376"/>
                  <a:pt x="525782" y="431407"/>
                </a:cubicBezTo>
                <a:lnTo>
                  <a:pt x="533097" y="432328"/>
                </a:lnTo>
                <a:cubicBezTo>
                  <a:pt x="532259" y="439277"/>
                  <a:pt x="529363" y="444711"/>
                  <a:pt x="524410" y="448632"/>
                </a:cubicBezTo>
                <a:cubicBezTo>
                  <a:pt x="519457" y="452553"/>
                  <a:pt x="511990" y="455193"/>
                  <a:pt x="502007" y="456551"/>
                </a:cubicBezTo>
                <a:lnTo>
                  <a:pt x="502007" y="532504"/>
                </a:lnTo>
                <a:lnTo>
                  <a:pt x="683973" y="532504"/>
                </a:lnTo>
                <a:lnTo>
                  <a:pt x="748895" y="446303"/>
                </a:lnTo>
                <a:cubicBezTo>
                  <a:pt x="749528" y="446774"/>
                  <a:pt x="756391" y="452257"/>
                  <a:pt x="769486" y="462752"/>
                </a:cubicBezTo>
                <a:cubicBezTo>
                  <a:pt x="782582" y="473246"/>
                  <a:pt x="798115" y="485924"/>
                  <a:pt x="816087" y="500784"/>
                </a:cubicBezTo>
                <a:cubicBezTo>
                  <a:pt x="834059" y="515644"/>
                  <a:pt x="850676" y="529859"/>
                  <a:pt x="865939" y="543427"/>
                </a:cubicBezTo>
                <a:cubicBezTo>
                  <a:pt x="864472" y="548415"/>
                  <a:pt x="861462" y="552094"/>
                  <a:pt x="856909" y="554465"/>
                </a:cubicBezTo>
                <a:cubicBezTo>
                  <a:pt x="852356" y="556836"/>
                  <a:pt x="846831" y="558011"/>
                  <a:pt x="840335" y="557993"/>
                </a:cubicBezTo>
                <a:lnTo>
                  <a:pt x="502007" y="557993"/>
                </a:lnTo>
                <a:lnTo>
                  <a:pt x="502007" y="730922"/>
                </a:lnTo>
                <a:cubicBezTo>
                  <a:pt x="502679" y="760728"/>
                  <a:pt x="498796" y="785998"/>
                  <a:pt x="490357" y="806732"/>
                </a:cubicBezTo>
                <a:cubicBezTo>
                  <a:pt x="481919" y="827466"/>
                  <a:pt x="464895" y="843935"/>
                  <a:pt x="439286" y="856141"/>
                </a:cubicBezTo>
                <a:cubicBezTo>
                  <a:pt x="413677" y="868345"/>
                  <a:pt x="375454" y="876557"/>
                  <a:pt x="324614" y="880776"/>
                </a:cubicBezTo>
                <a:cubicBezTo>
                  <a:pt x="322614" y="859857"/>
                  <a:pt x="319527" y="841851"/>
                  <a:pt x="315356" y="826756"/>
                </a:cubicBezTo>
                <a:cubicBezTo>
                  <a:pt x="311184" y="811662"/>
                  <a:pt x="304211" y="798909"/>
                  <a:pt x="294439" y="788497"/>
                </a:cubicBezTo>
                <a:cubicBezTo>
                  <a:pt x="285142" y="778523"/>
                  <a:pt x="273103" y="769920"/>
                  <a:pt x="258320" y="762687"/>
                </a:cubicBezTo>
                <a:cubicBezTo>
                  <a:pt x="243537" y="755454"/>
                  <a:pt x="221439" y="749134"/>
                  <a:pt x="192026" y="743729"/>
                </a:cubicBezTo>
                <a:lnTo>
                  <a:pt x="192026" y="732752"/>
                </a:lnTo>
                <a:cubicBezTo>
                  <a:pt x="193493" y="732854"/>
                  <a:pt x="205087" y="733565"/>
                  <a:pt x="226807" y="734887"/>
                </a:cubicBezTo>
                <a:cubicBezTo>
                  <a:pt x="248527" y="736209"/>
                  <a:pt x="271568" y="737530"/>
                  <a:pt x="295929" y="738852"/>
                </a:cubicBezTo>
                <a:cubicBezTo>
                  <a:pt x="320290" y="740173"/>
                  <a:pt x="337167" y="740885"/>
                  <a:pt x="346560" y="740987"/>
                </a:cubicBezTo>
                <a:cubicBezTo>
                  <a:pt x="353322" y="740987"/>
                  <a:pt x="358085" y="739614"/>
                  <a:pt x="360847" y="736869"/>
                </a:cubicBezTo>
                <a:cubicBezTo>
                  <a:pt x="363609" y="734124"/>
                  <a:pt x="364943" y="730007"/>
                  <a:pt x="364847" y="724517"/>
                </a:cubicBezTo>
                <a:lnTo>
                  <a:pt x="364847" y="557993"/>
                </a:lnTo>
                <a:lnTo>
                  <a:pt x="21948" y="557993"/>
                </a:lnTo>
                <a:lnTo>
                  <a:pt x="14632" y="532504"/>
                </a:lnTo>
                <a:lnTo>
                  <a:pt x="364847" y="532504"/>
                </a:lnTo>
                <a:lnTo>
                  <a:pt x="364847" y="418655"/>
                </a:lnTo>
                <a:lnTo>
                  <a:pt x="470918" y="426853"/>
                </a:lnTo>
                <a:cubicBezTo>
                  <a:pt x="484291" y="411520"/>
                  <a:pt x="497093" y="395277"/>
                  <a:pt x="509323" y="378123"/>
                </a:cubicBezTo>
                <a:cubicBezTo>
                  <a:pt x="521553" y="360969"/>
                  <a:pt x="532526" y="344725"/>
                  <a:pt x="542241" y="329392"/>
                </a:cubicBezTo>
                <a:lnTo>
                  <a:pt x="183796" y="329392"/>
                </a:lnTo>
                <a:lnTo>
                  <a:pt x="175567" y="303904"/>
                </a:lnTo>
                <a:lnTo>
                  <a:pt x="545899" y="303904"/>
                </a:lnTo>
                <a:lnTo>
                  <a:pt x="612650" y="237083"/>
                </a:lnTo>
                <a:lnTo>
                  <a:pt x="683973" y="298411"/>
                </a:lnTo>
                <a:cubicBezTo>
                  <a:pt x="687212" y="282050"/>
                  <a:pt x="690107" y="264658"/>
                  <a:pt x="692660" y="246237"/>
                </a:cubicBezTo>
                <a:cubicBezTo>
                  <a:pt x="695213" y="227815"/>
                  <a:pt x="697194" y="210423"/>
                  <a:pt x="698604" y="194061"/>
                </a:cubicBezTo>
                <a:lnTo>
                  <a:pt x="160022" y="194061"/>
                </a:lnTo>
                <a:cubicBezTo>
                  <a:pt x="165166" y="230389"/>
                  <a:pt x="163337" y="261112"/>
                  <a:pt x="154536" y="286230"/>
                </a:cubicBezTo>
                <a:cubicBezTo>
                  <a:pt x="145734" y="311347"/>
                  <a:pt x="132019" y="329716"/>
                  <a:pt x="113388" y="341337"/>
                </a:cubicBezTo>
                <a:cubicBezTo>
                  <a:pt x="94147" y="352616"/>
                  <a:pt x="73192" y="354521"/>
                  <a:pt x="50523" y="347053"/>
                </a:cubicBezTo>
                <a:cubicBezTo>
                  <a:pt x="27853" y="339584"/>
                  <a:pt x="11927" y="323657"/>
                  <a:pt x="2745" y="299272"/>
                </a:cubicBezTo>
                <a:cubicBezTo>
                  <a:pt x="-2627" y="276305"/>
                  <a:pt x="-112" y="256597"/>
                  <a:pt x="10289" y="240149"/>
                </a:cubicBezTo>
                <a:cubicBezTo>
                  <a:pt x="20690" y="223701"/>
                  <a:pt x="35549" y="211084"/>
                  <a:pt x="54866" y="202300"/>
                </a:cubicBezTo>
                <a:cubicBezTo>
                  <a:pt x="70620" y="194560"/>
                  <a:pt x="85975" y="182426"/>
                  <a:pt x="100929" y="165898"/>
                </a:cubicBezTo>
                <a:cubicBezTo>
                  <a:pt x="115883" y="149371"/>
                  <a:pt x="123694" y="131060"/>
                  <a:pt x="124360" y="110965"/>
                </a:cubicBezTo>
                <a:lnTo>
                  <a:pt x="134419" y="110965"/>
                </a:lnTo>
                <a:cubicBezTo>
                  <a:pt x="143410" y="131082"/>
                  <a:pt x="150116" y="150284"/>
                  <a:pt x="154536" y="168572"/>
                </a:cubicBezTo>
                <a:lnTo>
                  <a:pt x="429770" y="168572"/>
                </a:lnTo>
                <a:cubicBezTo>
                  <a:pt x="423788" y="166782"/>
                  <a:pt x="417692" y="164419"/>
                  <a:pt x="411482" y="161486"/>
                </a:cubicBezTo>
                <a:cubicBezTo>
                  <a:pt x="405272" y="158552"/>
                  <a:pt x="399176" y="154818"/>
                  <a:pt x="393194" y="150284"/>
                </a:cubicBezTo>
                <a:cubicBezTo>
                  <a:pt x="393461" y="124167"/>
                  <a:pt x="388584" y="99135"/>
                  <a:pt x="378563" y="75189"/>
                </a:cubicBezTo>
                <a:cubicBezTo>
                  <a:pt x="368543" y="51243"/>
                  <a:pt x="354522" y="31470"/>
                  <a:pt x="336501" y="15868"/>
                </a:cubicBezTo>
                <a:lnTo>
                  <a:pt x="341073" y="11296"/>
                </a:lnTo>
                <a:cubicBezTo>
                  <a:pt x="355973" y="10622"/>
                  <a:pt x="369950" y="10435"/>
                  <a:pt x="383002" y="10737"/>
                </a:cubicBezTo>
                <a:close/>
                <a:moveTo>
                  <a:pt x="1386232" y="10324"/>
                </a:moveTo>
                <a:lnTo>
                  <a:pt x="1551739" y="25869"/>
                </a:lnTo>
                <a:cubicBezTo>
                  <a:pt x="1551129" y="32746"/>
                  <a:pt x="1548462" y="38423"/>
                  <a:pt x="1543738" y="42900"/>
                </a:cubicBezTo>
                <a:cubicBezTo>
                  <a:pt x="1539013" y="47376"/>
                  <a:pt x="1530403" y="50539"/>
                  <a:pt x="1517906" y="52386"/>
                </a:cubicBezTo>
                <a:lnTo>
                  <a:pt x="1517906" y="216064"/>
                </a:lnTo>
                <a:lnTo>
                  <a:pt x="1594715" y="216064"/>
                </a:lnTo>
                <a:lnTo>
                  <a:pt x="1657809" y="126453"/>
                </a:lnTo>
                <a:cubicBezTo>
                  <a:pt x="1658441" y="126950"/>
                  <a:pt x="1665102" y="132662"/>
                  <a:pt x="1677790" y="143589"/>
                </a:cubicBezTo>
                <a:cubicBezTo>
                  <a:pt x="1690479" y="154517"/>
                  <a:pt x="1705403" y="167680"/>
                  <a:pt x="1722562" y="183078"/>
                </a:cubicBezTo>
                <a:cubicBezTo>
                  <a:pt x="1739721" y="198476"/>
                  <a:pt x="1755322" y="213129"/>
                  <a:pt x="1769366" y="227037"/>
                </a:cubicBezTo>
                <a:cubicBezTo>
                  <a:pt x="1767899" y="232047"/>
                  <a:pt x="1764889" y="235743"/>
                  <a:pt x="1760336" y="238124"/>
                </a:cubicBezTo>
                <a:cubicBezTo>
                  <a:pt x="1755783" y="240505"/>
                  <a:pt x="1750259" y="241686"/>
                  <a:pt x="1743763" y="241667"/>
                </a:cubicBezTo>
                <a:lnTo>
                  <a:pt x="1533451" y="241667"/>
                </a:lnTo>
                <a:cubicBezTo>
                  <a:pt x="1560864" y="320820"/>
                  <a:pt x="1597935" y="389971"/>
                  <a:pt x="1644664" y="449122"/>
                </a:cubicBezTo>
                <a:cubicBezTo>
                  <a:pt x="1691394" y="508272"/>
                  <a:pt x="1742410" y="554335"/>
                  <a:pt x="1797712" y="587310"/>
                </a:cubicBezTo>
                <a:lnTo>
                  <a:pt x="1794055" y="597369"/>
                </a:lnTo>
                <a:cubicBezTo>
                  <a:pt x="1770052" y="602493"/>
                  <a:pt x="1748792" y="614419"/>
                  <a:pt x="1730275" y="633145"/>
                </a:cubicBezTo>
                <a:cubicBezTo>
                  <a:pt x="1711759" y="651871"/>
                  <a:pt x="1697357" y="676826"/>
                  <a:pt x="1687070" y="708011"/>
                </a:cubicBezTo>
                <a:cubicBezTo>
                  <a:pt x="1640588" y="656005"/>
                  <a:pt x="1604164" y="591311"/>
                  <a:pt x="1577799" y="513930"/>
                </a:cubicBezTo>
                <a:cubicBezTo>
                  <a:pt x="1551434" y="436549"/>
                  <a:pt x="1531469" y="345795"/>
                  <a:pt x="1517906" y="241667"/>
                </a:cubicBezTo>
                <a:lnTo>
                  <a:pt x="1517906" y="654976"/>
                </a:lnTo>
                <a:lnTo>
                  <a:pt x="1565455" y="582738"/>
                </a:lnTo>
                <a:cubicBezTo>
                  <a:pt x="1566002" y="583207"/>
                  <a:pt x="1571714" y="588569"/>
                  <a:pt x="1582591" y="598825"/>
                </a:cubicBezTo>
                <a:cubicBezTo>
                  <a:pt x="1593468" y="609081"/>
                  <a:pt x="1606224" y="621420"/>
                  <a:pt x="1620860" y="635841"/>
                </a:cubicBezTo>
                <a:cubicBezTo>
                  <a:pt x="1635497" y="650263"/>
                  <a:pt x="1648727" y="663956"/>
                  <a:pt x="1660552" y="676922"/>
                </a:cubicBezTo>
                <a:cubicBezTo>
                  <a:pt x="1659123" y="681932"/>
                  <a:pt x="1656266" y="685627"/>
                  <a:pt x="1651980" y="688009"/>
                </a:cubicBezTo>
                <a:cubicBezTo>
                  <a:pt x="1647693" y="690390"/>
                  <a:pt x="1642321" y="691571"/>
                  <a:pt x="1635863" y="691552"/>
                </a:cubicBezTo>
                <a:lnTo>
                  <a:pt x="1517906" y="691552"/>
                </a:lnTo>
                <a:lnTo>
                  <a:pt x="1517906" y="836942"/>
                </a:lnTo>
                <a:cubicBezTo>
                  <a:pt x="1516591" y="844447"/>
                  <a:pt x="1505047" y="853668"/>
                  <a:pt x="1483273" y="864602"/>
                </a:cubicBezTo>
                <a:cubicBezTo>
                  <a:pt x="1461499" y="875537"/>
                  <a:pt x="1437382" y="881557"/>
                  <a:pt x="1410921" y="882662"/>
                </a:cubicBezTo>
                <a:lnTo>
                  <a:pt x="1386232" y="882662"/>
                </a:lnTo>
                <a:lnTo>
                  <a:pt x="1386232" y="691552"/>
                </a:lnTo>
                <a:lnTo>
                  <a:pt x="1268275" y="691552"/>
                </a:lnTo>
                <a:lnTo>
                  <a:pt x="1260959" y="665949"/>
                </a:lnTo>
                <a:lnTo>
                  <a:pt x="1386232" y="665949"/>
                </a:lnTo>
                <a:lnTo>
                  <a:pt x="1386232" y="452894"/>
                </a:lnTo>
                <a:cubicBezTo>
                  <a:pt x="1357410" y="504157"/>
                  <a:pt x="1322929" y="551592"/>
                  <a:pt x="1282791" y="595197"/>
                </a:cubicBezTo>
                <a:cubicBezTo>
                  <a:pt x="1242652" y="638803"/>
                  <a:pt x="1196971" y="678236"/>
                  <a:pt x="1145745" y="713498"/>
                </a:cubicBezTo>
                <a:lnTo>
                  <a:pt x="1136601" y="705268"/>
                </a:lnTo>
                <a:cubicBezTo>
                  <a:pt x="1168639" y="664865"/>
                  <a:pt x="1197222" y="619179"/>
                  <a:pt x="1222352" y="568210"/>
                </a:cubicBezTo>
                <a:cubicBezTo>
                  <a:pt x="1247480" y="517240"/>
                  <a:pt x="1268952" y="463833"/>
                  <a:pt x="1286766" y="407986"/>
                </a:cubicBezTo>
                <a:cubicBezTo>
                  <a:pt x="1304580" y="352140"/>
                  <a:pt x="1318533" y="296701"/>
                  <a:pt x="1328625" y="241667"/>
                </a:cubicBezTo>
                <a:lnTo>
                  <a:pt x="1172263" y="241667"/>
                </a:lnTo>
                <a:lnTo>
                  <a:pt x="1164947" y="216064"/>
                </a:lnTo>
                <a:lnTo>
                  <a:pt x="1386232" y="216064"/>
                </a:lnTo>
                <a:close/>
                <a:moveTo>
                  <a:pt x="4021533" y="7638"/>
                </a:moveTo>
                <a:lnTo>
                  <a:pt x="4188868" y="23183"/>
                </a:lnTo>
                <a:cubicBezTo>
                  <a:pt x="4188525" y="30060"/>
                  <a:pt x="4185782" y="35737"/>
                  <a:pt x="4180639" y="40213"/>
                </a:cubicBezTo>
                <a:cubicBezTo>
                  <a:pt x="4175495" y="44690"/>
                  <a:pt x="4167266" y="47853"/>
                  <a:pt x="4155950" y="49700"/>
                </a:cubicBezTo>
                <a:lnTo>
                  <a:pt x="4155950" y="115537"/>
                </a:lnTo>
                <a:lnTo>
                  <a:pt x="4321456" y="115537"/>
                </a:lnTo>
                <a:lnTo>
                  <a:pt x="4390036" y="32327"/>
                </a:lnTo>
                <a:cubicBezTo>
                  <a:pt x="4390696" y="32762"/>
                  <a:pt x="4398012" y="37988"/>
                  <a:pt x="4411982" y="48005"/>
                </a:cubicBezTo>
                <a:cubicBezTo>
                  <a:pt x="4425952" y="58023"/>
                  <a:pt x="4442614" y="70222"/>
                  <a:pt x="4461969" y="84602"/>
                </a:cubicBezTo>
                <a:cubicBezTo>
                  <a:pt x="4481324" y="98983"/>
                  <a:pt x="4499409" y="112936"/>
                  <a:pt x="4516223" y="126461"/>
                </a:cubicBezTo>
                <a:cubicBezTo>
                  <a:pt x="4514776" y="131449"/>
                  <a:pt x="4511728" y="135128"/>
                  <a:pt x="4507080" y="137499"/>
                </a:cubicBezTo>
                <a:cubicBezTo>
                  <a:pt x="4502431" y="139869"/>
                  <a:pt x="4496640" y="141045"/>
                  <a:pt x="4489706" y="141026"/>
                </a:cubicBezTo>
                <a:lnTo>
                  <a:pt x="4155950" y="141026"/>
                </a:lnTo>
                <a:lnTo>
                  <a:pt x="4155950" y="212464"/>
                </a:lnTo>
                <a:lnTo>
                  <a:pt x="4270250" y="212464"/>
                </a:lnTo>
                <a:lnTo>
                  <a:pt x="4327857" y="152017"/>
                </a:lnTo>
                <a:lnTo>
                  <a:pt x="4445815" y="238868"/>
                </a:lnTo>
                <a:cubicBezTo>
                  <a:pt x="4443109" y="242168"/>
                  <a:pt x="4439147" y="245410"/>
                  <a:pt x="4433928" y="248596"/>
                </a:cubicBezTo>
                <a:cubicBezTo>
                  <a:pt x="4428707" y="251781"/>
                  <a:pt x="4422002" y="254337"/>
                  <a:pt x="4413811" y="256263"/>
                </a:cubicBezTo>
                <a:lnTo>
                  <a:pt x="4413811" y="354089"/>
                </a:lnTo>
                <a:cubicBezTo>
                  <a:pt x="4412306" y="357747"/>
                  <a:pt x="4402743" y="362780"/>
                  <a:pt x="4385121" y="369189"/>
                </a:cubicBezTo>
                <a:cubicBezTo>
                  <a:pt x="4367500" y="375597"/>
                  <a:pt x="4348107" y="380633"/>
                  <a:pt x="4326942" y="384296"/>
                </a:cubicBezTo>
                <a:lnTo>
                  <a:pt x="4433013" y="463809"/>
                </a:lnTo>
                <a:cubicBezTo>
                  <a:pt x="4430327" y="467110"/>
                  <a:pt x="4426327" y="470352"/>
                  <a:pt x="4421011" y="473535"/>
                </a:cubicBezTo>
                <a:cubicBezTo>
                  <a:pt x="4415697" y="476718"/>
                  <a:pt x="4408724" y="479268"/>
                  <a:pt x="4400095" y="481183"/>
                </a:cubicBezTo>
                <a:lnTo>
                  <a:pt x="4400095" y="540619"/>
                </a:lnTo>
                <a:lnTo>
                  <a:pt x="4448558" y="471135"/>
                </a:lnTo>
                <a:cubicBezTo>
                  <a:pt x="4449094" y="471564"/>
                  <a:pt x="4454727" y="476504"/>
                  <a:pt x="4465457" y="485952"/>
                </a:cubicBezTo>
                <a:cubicBezTo>
                  <a:pt x="4476187" y="495401"/>
                  <a:pt x="4488797" y="506779"/>
                  <a:pt x="4503286" y="520086"/>
                </a:cubicBezTo>
                <a:cubicBezTo>
                  <a:pt x="4517776" y="533394"/>
                  <a:pt x="4530927" y="546051"/>
                  <a:pt x="4542741" y="558058"/>
                </a:cubicBezTo>
                <a:cubicBezTo>
                  <a:pt x="4541713" y="563046"/>
                  <a:pt x="4538969" y="566725"/>
                  <a:pt x="4534512" y="569095"/>
                </a:cubicBezTo>
                <a:cubicBezTo>
                  <a:pt x="4530054" y="571466"/>
                  <a:pt x="4524568" y="572642"/>
                  <a:pt x="4518052" y="572623"/>
                </a:cubicBezTo>
                <a:lnTo>
                  <a:pt x="4400095" y="572623"/>
                </a:lnTo>
                <a:lnTo>
                  <a:pt x="4400095" y="704296"/>
                </a:lnTo>
                <a:cubicBezTo>
                  <a:pt x="4399304" y="707305"/>
                  <a:pt x="4393265" y="711448"/>
                  <a:pt x="4381976" y="716726"/>
                </a:cubicBezTo>
                <a:cubicBezTo>
                  <a:pt x="4370687" y="722003"/>
                  <a:pt x="4357062" y="726823"/>
                  <a:pt x="4341099" y="731187"/>
                </a:cubicBezTo>
                <a:cubicBezTo>
                  <a:pt x="4325136" y="735550"/>
                  <a:pt x="4309749" y="737864"/>
                  <a:pt x="4294939" y="738129"/>
                </a:cubicBezTo>
                <a:lnTo>
                  <a:pt x="4272993" y="738129"/>
                </a:lnTo>
                <a:lnTo>
                  <a:pt x="4272993" y="680522"/>
                </a:lnTo>
                <a:lnTo>
                  <a:pt x="4155950" y="680522"/>
                </a:lnTo>
                <a:lnTo>
                  <a:pt x="4155950" y="738223"/>
                </a:lnTo>
                <a:cubicBezTo>
                  <a:pt x="4156593" y="766487"/>
                  <a:pt x="4152868" y="790281"/>
                  <a:pt x="4144774" y="809606"/>
                </a:cubicBezTo>
                <a:cubicBezTo>
                  <a:pt x="4136679" y="828931"/>
                  <a:pt x="4120356" y="844194"/>
                  <a:pt x="4095803" y="855395"/>
                </a:cubicBezTo>
                <a:cubicBezTo>
                  <a:pt x="4071249" y="866596"/>
                  <a:pt x="4034606" y="874142"/>
                  <a:pt x="3985871" y="878032"/>
                </a:cubicBezTo>
                <a:cubicBezTo>
                  <a:pt x="3984271" y="858923"/>
                  <a:pt x="3981528" y="842555"/>
                  <a:pt x="3977642" y="828928"/>
                </a:cubicBezTo>
                <a:cubicBezTo>
                  <a:pt x="3973756" y="815300"/>
                  <a:pt x="3967355" y="803957"/>
                  <a:pt x="3958439" y="794897"/>
                </a:cubicBezTo>
                <a:cubicBezTo>
                  <a:pt x="3950438" y="786637"/>
                  <a:pt x="3939694" y="779176"/>
                  <a:pt x="3926207" y="772514"/>
                </a:cubicBezTo>
                <a:cubicBezTo>
                  <a:pt x="3912720" y="765853"/>
                  <a:pt x="3892374" y="760219"/>
                  <a:pt x="3865171" y="755613"/>
                </a:cubicBezTo>
                <a:lnTo>
                  <a:pt x="3865171" y="744634"/>
                </a:lnTo>
                <a:cubicBezTo>
                  <a:pt x="3866429" y="744713"/>
                  <a:pt x="3876510" y="745267"/>
                  <a:pt x="3895414" y="746296"/>
                </a:cubicBezTo>
                <a:cubicBezTo>
                  <a:pt x="3914317" y="747325"/>
                  <a:pt x="3934490" y="748354"/>
                  <a:pt x="3955933" y="749383"/>
                </a:cubicBezTo>
                <a:cubicBezTo>
                  <a:pt x="3977377" y="750412"/>
                  <a:pt x="3992537" y="750966"/>
                  <a:pt x="4001416" y="751045"/>
                </a:cubicBezTo>
                <a:cubicBezTo>
                  <a:pt x="4008655" y="751083"/>
                  <a:pt x="4013837" y="749862"/>
                  <a:pt x="4016961" y="747382"/>
                </a:cubicBezTo>
                <a:cubicBezTo>
                  <a:pt x="4020085" y="744901"/>
                  <a:pt x="4021609" y="740932"/>
                  <a:pt x="4021533" y="735475"/>
                </a:cubicBezTo>
                <a:lnTo>
                  <a:pt x="4021533" y="680522"/>
                </a:lnTo>
                <a:lnTo>
                  <a:pt x="3759100" y="680522"/>
                </a:lnTo>
                <a:lnTo>
                  <a:pt x="3750871" y="655033"/>
                </a:lnTo>
                <a:lnTo>
                  <a:pt x="4021533" y="655033"/>
                </a:lnTo>
                <a:lnTo>
                  <a:pt x="4021533" y="572623"/>
                </a:lnTo>
                <a:lnTo>
                  <a:pt x="3669489" y="572623"/>
                </a:lnTo>
                <a:lnTo>
                  <a:pt x="3662174" y="547134"/>
                </a:lnTo>
                <a:lnTo>
                  <a:pt x="4021533" y="547134"/>
                </a:lnTo>
                <a:lnTo>
                  <a:pt x="4021533" y="463809"/>
                </a:lnTo>
                <a:lnTo>
                  <a:pt x="3766415" y="463809"/>
                </a:lnTo>
                <a:lnTo>
                  <a:pt x="3758186" y="438320"/>
                </a:lnTo>
                <a:lnTo>
                  <a:pt x="4021533" y="438320"/>
                </a:lnTo>
                <a:lnTo>
                  <a:pt x="4021533" y="355910"/>
                </a:lnTo>
                <a:lnTo>
                  <a:pt x="3906318" y="355910"/>
                </a:lnTo>
                <a:lnTo>
                  <a:pt x="3906318" y="374224"/>
                </a:lnTo>
                <a:cubicBezTo>
                  <a:pt x="3904871" y="380633"/>
                  <a:pt x="3892450" y="388416"/>
                  <a:pt x="3869057" y="397573"/>
                </a:cubicBezTo>
                <a:cubicBezTo>
                  <a:pt x="3845663" y="406730"/>
                  <a:pt x="3819984" y="411766"/>
                  <a:pt x="3792018" y="412682"/>
                </a:cubicBezTo>
                <a:lnTo>
                  <a:pt x="3773730" y="412682"/>
                </a:lnTo>
                <a:lnTo>
                  <a:pt x="3773730" y="160259"/>
                </a:lnTo>
                <a:lnTo>
                  <a:pt x="3914548" y="212464"/>
                </a:lnTo>
                <a:lnTo>
                  <a:pt x="4021533" y="212464"/>
                </a:lnTo>
                <a:lnTo>
                  <a:pt x="4021533" y="141026"/>
                </a:lnTo>
                <a:lnTo>
                  <a:pt x="3672232" y="141026"/>
                </a:lnTo>
                <a:lnTo>
                  <a:pt x="3664917" y="115537"/>
                </a:lnTo>
                <a:lnTo>
                  <a:pt x="4021533" y="115537"/>
                </a:lnTo>
                <a:close/>
                <a:moveTo>
                  <a:pt x="1062535" y="7581"/>
                </a:moveTo>
                <a:lnTo>
                  <a:pt x="1240843" y="60616"/>
                </a:lnTo>
                <a:cubicBezTo>
                  <a:pt x="1239052" y="66617"/>
                  <a:pt x="1235089" y="71303"/>
                  <a:pt x="1228955" y="74675"/>
                </a:cubicBezTo>
                <a:cubicBezTo>
                  <a:pt x="1222821" y="78047"/>
                  <a:pt x="1214287" y="79761"/>
                  <a:pt x="1203352" y="79818"/>
                </a:cubicBezTo>
                <a:cubicBezTo>
                  <a:pt x="1191046" y="113613"/>
                  <a:pt x="1177940" y="145693"/>
                  <a:pt x="1164033" y="176059"/>
                </a:cubicBezTo>
                <a:cubicBezTo>
                  <a:pt x="1150126" y="206425"/>
                  <a:pt x="1135191" y="235305"/>
                  <a:pt x="1119227" y="262698"/>
                </a:cubicBezTo>
                <a:lnTo>
                  <a:pt x="1163119" y="278243"/>
                </a:lnTo>
                <a:cubicBezTo>
                  <a:pt x="1161442" y="282777"/>
                  <a:pt x="1158394" y="286511"/>
                  <a:pt x="1153975" y="289445"/>
                </a:cubicBezTo>
                <a:cubicBezTo>
                  <a:pt x="1149555" y="292378"/>
                  <a:pt x="1142849" y="294741"/>
                  <a:pt x="1133858" y="296531"/>
                </a:cubicBezTo>
                <a:lnTo>
                  <a:pt x="1133858" y="840599"/>
                </a:lnTo>
                <a:cubicBezTo>
                  <a:pt x="1132220" y="846086"/>
                  <a:pt x="1120866" y="853172"/>
                  <a:pt x="1099796" y="861859"/>
                </a:cubicBezTo>
                <a:cubicBezTo>
                  <a:pt x="1078727" y="870546"/>
                  <a:pt x="1055029" y="875346"/>
                  <a:pt x="1028702" y="876261"/>
                </a:cubicBezTo>
                <a:lnTo>
                  <a:pt x="1004927" y="876261"/>
                </a:lnTo>
                <a:lnTo>
                  <a:pt x="1004927" y="414489"/>
                </a:lnTo>
                <a:cubicBezTo>
                  <a:pt x="976581" y="443750"/>
                  <a:pt x="946406" y="470267"/>
                  <a:pt x="914402" y="494042"/>
                </a:cubicBezTo>
                <a:lnTo>
                  <a:pt x="905258" y="487641"/>
                </a:lnTo>
                <a:cubicBezTo>
                  <a:pt x="927130" y="447847"/>
                  <a:pt x="948308" y="401958"/>
                  <a:pt x="968792" y="349973"/>
                </a:cubicBezTo>
                <a:cubicBezTo>
                  <a:pt x="989275" y="297988"/>
                  <a:pt x="1007676" y="242751"/>
                  <a:pt x="1023994" y="184263"/>
                </a:cubicBezTo>
                <a:cubicBezTo>
                  <a:pt x="1040312" y="125775"/>
                  <a:pt x="1053159" y="66881"/>
                  <a:pt x="1062535" y="7581"/>
                </a:cubicBezTo>
                <a:close/>
                <a:moveTo>
                  <a:pt x="5341912" y="4838"/>
                </a:moveTo>
                <a:cubicBezTo>
                  <a:pt x="5342532" y="5272"/>
                  <a:pt x="5349211" y="10397"/>
                  <a:pt x="5361950" y="20213"/>
                </a:cubicBezTo>
                <a:cubicBezTo>
                  <a:pt x="5374688" y="30029"/>
                  <a:pt x="5389764" y="41927"/>
                  <a:pt x="5407175" y="55909"/>
                </a:cubicBezTo>
                <a:cubicBezTo>
                  <a:pt x="5424587" y="69890"/>
                  <a:pt x="5440614" y="83346"/>
                  <a:pt x="5455254" y="96278"/>
                </a:cubicBezTo>
                <a:cubicBezTo>
                  <a:pt x="5453788" y="101288"/>
                  <a:pt x="5450778" y="104983"/>
                  <a:pt x="5446225" y="107365"/>
                </a:cubicBezTo>
                <a:cubicBezTo>
                  <a:pt x="5441672" y="109746"/>
                  <a:pt x="5436147" y="110927"/>
                  <a:pt x="5429652" y="110908"/>
                </a:cubicBezTo>
                <a:lnTo>
                  <a:pt x="5235834" y="110908"/>
                </a:lnTo>
                <a:cubicBezTo>
                  <a:pt x="5217674" y="133273"/>
                  <a:pt x="5198210" y="155523"/>
                  <a:pt x="5177440" y="177659"/>
                </a:cubicBezTo>
                <a:cubicBezTo>
                  <a:pt x="5156670" y="199795"/>
                  <a:pt x="5136531" y="219303"/>
                  <a:pt x="5117024" y="236181"/>
                </a:cubicBezTo>
                <a:lnTo>
                  <a:pt x="5252346" y="236181"/>
                </a:lnTo>
                <a:lnTo>
                  <a:pt x="5308108" y="175830"/>
                </a:lnTo>
                <a:lnTo>
                  <a:pt x="5419593" y="261784"/>
                </a:lnTo>
                <a:cubicBezTo>
                  <a:pt x="5417307" y="265042"/>
                  <a:pt x="5413650" y="268128"/>
                  <a:pt x="5408620" y="271042"/>
                </a:cubicBezTo>
                <a:cubicBezTo>
                  <a:pt x="5403591" y="273957"/>
                  <a:pt x="5397190" y="276357"/>
                  <a:pt x="5389418" y="278243"/>
                </a:cubicBezTo>
                <a:lnTo>
                  <a:pt x="5389418" y="627544"/>
                </a:lnTo>
                <a:cubicBezTo>
                  <a:pt x="5388606" y="630242"/>
                  <a:pt x="5382414" y="634092"/>
                  <a:pt x="5370842" y="639092"/>
                </a:cubicBezTo>
                <a:cubicBezTo>
                  <a:pt x="5359270" y="644093"/>
                  <a:pt x="5345363" y="648688"/>
                  <a:pt x="5329121" y="652876"/>
                </a:cubicBezTo>
                <a:cubicBezTo>
                  <a:pt x="5312879" y="657064"/>
                  <a:pt x="5297348" y="659288"/>
                  <a:pt x="5282528" y="659548"/>
                </a:cubicBezTo>
                <a:lnTo>
                  <a:pt x="5260602" y="659548"/>
                </a:lnTo>
                <a:lnTo>
                  <a:pt x="5260602" y="261784"/>
                </a:lnTo>
                <a:lnTo>
                  <a:pt x="5052004" y="261784"/>
                </a:lnTo>
                <a:lnTo>
                  <a:pt x="5052004" y="628458"/>
                </a:lnTo>
                <a:cubicBezTo>
                  <a:pt x="5050824" y="635774"/>
                  <a:pt x="5039480" y="644232"/>
                  <a:pt x="5017974" y="653833"/>
                </a:cubicBezTo>
                <a:cubicBezTo>
                  <a:pt x="4996467" y="663434"/>
                  <a:pt x="4971876" y="668692"/>
                  <a:pt x="4944202" y="669606"/>
                </a:cubicBezTo>
                <a:lnTo>
                  <a:pt x="4925018" y="669606"/>
                </a:lnTo>
                <a:lnTo>
                  <a:pt x="4925018" y="184974"/>
                </a:lnTo>
                <a:lnTo>
                  <a:pt x="5056588" y="236181"/>
                </a:lnTo>
                <a:lnTo>
                  <a:pt x="5087755" y="236181"/>
                </a:lnTo>
                <a:cubicBezTo>
                  <a:pt x="5088194" y="218731"/>
                  <a:pt x="5088462" y="198767"/>
                  <a:pt x="5088558" y="176288"/>
                </a:cubicBezTo>
                <a:cubicBezTo>
                  <a:pt x="5088652" y="153809"/>
                  <a:pt x="5088691" y="132015"/>
                  <a:pt x="5088672" y="110908"/>
                </a:cubicBezTo>
                <a:lnTo>
                  <a:pt x="4921355" y="110908"/>
                </a:lnTo>
                <a:lnTo>
                  <a:pt x="4914032" y="85305"/>
                </a:lnTo>
                <a:lnTo>
                  <a:pt x="5279788" y="85305"/>
                </a:lnTo>
                <a:close/>
                <a:moveTo>
                  <a:pt x="3145288" y="313"/>
                </a:moveTo>
                <a:cubicBezTo>
                  <a:pt x="3166596" y="1340"/>
                  <a:pt x="3183996" y="4904"/>
                  <a:pt x="3197489" y="11004"/>
                </a:cubicBezTo>
                <a:cubicBezTo>
                  <a:pt x="3224475" y="23203"/>
                  <a:pt x="3239320" y="39216"/>
                  <a:pt x="3242024" y="59041"/>
                </a:cubicBezTo>
                <a:cubicBezTo>
                  <a:pt x="3244728" y="78867"/>
                  <a:pt x="3238778" y="96175"/>
                  <a:pt x="3224176" y="110965"/>
                </a:cubicBezTo>
                <a:lnTo>
                  <a:pt x="3374138" y="110965"/>
                </a:lnTo>
                <a:lnTo>
                  <a:pt x="3437231" y="33241"/>
                </a:lnTo>
                <a:cubicBezTo>
                  <a:pt x="3437841" y="33659"/>
                  <a:pt x="3444546" y="38614"/>
                  <a:pt x="3457348" y="48107"/>
                </a:cubicBezTo>
                <a:cubicBezTo>
                  <a:pt x="3470150" y="57599"/>
                  <a:pt x="3485390" y="69121"/>
                  <a:pt x="3503068" y="82672"/>
                </a:cubicBezTo>
                <a:cubicBezTo>
                  <a:pt x="3520746" y="96223"/>
                  <a:pt x="3537206" y="109295"/>
                  <a:pt x="3552446" y="121889"/>
                </a:cubicBezTo>
                <a:cubicBezTo>
                  <a:pt x="3550979" y="126877"/>
                  <a:pt x="3547969" y="130556"/>
                  <a:pt x="3543416" y="132927"/>
                </a:cubicBezTo>
                <a:cubicBezTo>
                  <a:pt x="3538863" y="135297"/>
                  <a:pt x="3533338" y="136473"/>
                  <a:pt x="3526842" y="136454"/>
                </a:cubicBezTo>
                <a:lnTo>
                  <a:pt x="3310130" y="136454"/>
                </a:lnTo>
                <a:lnTo>
                  <a:pt x="3423515" y="166657"/>
                </a:lnTo>
                <a:cubicBezTo>
                  <a:pt x="3422163" y="172282"/>
                  <a:pt x="3418696" y="176820"/>
                  <a:pt x="3413114" y="180271"/>
                </a:cubicBezTo>
                <a:cubicBezTo>
                  <a:pt x="3407532" y="183722"/>
                  <a:pt x="3399722" y="185286"/>
                  <a:pt x="3389682" y="184962"/>
                </a:cubicBezTo>
                <a:cubicBezTo>
                  <a:pt x="3373795" y="195811"/>
                  <a:pt x="3355278" y="207977"/>
                  <a:pt x="3334133" y="221457"/>
                </a:cubicBezTo>
                <a:cubicBezTo>
                  <a:pt x="3312987" y="234938"/>
                  <a:pt x="3291270" y="247790"/>
                  <a:pt x="3268982" y="260012"/>
                </a:cubicBezTo>
                <a:lnTo>
                  <a:pt x="3428087" y="260012"/>
                </a:lnTo>
                <a:lnTo>
                  <a:pt x="3491181" y="182288"/>
                </a:lnTo>
                <a:cubicBezTo>
                  <a:pt x="3491790" y="182706"/>
                  <a:pt x="3498496" y="187662"/>
                  <a:pt x="3511298" y="197154"/>
                </a:cubicBezTo>
                <a:cubicBezTo>
                  <a:pt x="3524099" y="206646"/>
                  <a:pt x="3539339" y="218168"/>
                  <a:pt x="3557018" y="231719"/>
                </a:cubicBezTo>
                <a:cubicBezTo>
                  <a:pt x="3574696" y="245270"/>
                  <a:pt x="3591155" y="258343"/>
                  <a:pt x="3606395" y="270936"/>
                </a:cubicBezTo>
                <a:cubicBezTo>
                  <a:pt x="3604947" y="275924"/>
                  <a:pt x="3601899" y="279603"/>
                  <a:pt x="3597251" y="281974"/>
                </a:cubicBezTo>
                <a:cubicBezTo>
                  <a:pt x="3592603" y="284344"/>
                  <a:pt x="3586812" y="285520"/>
                  <a:pt x="3579878" y="285501"/>
                </a:cubicBezTo>
                <a:lnTo>
                  <a:pt x="3387854" y="285501"/>
                </a:lnTo>
                <a:lnTo>
                  <a:pt x="3499411" y="368747"/>
                </a:lnTo>
                <a:cubicBezTo>
                  <a:pt x="3496686" y="372502"/>
                  <a:pt x="3492305" y="376199"/>
                  <a:pt x="3486266" y="379839"/>
                </a:cubicBezTo>
                <a:cubicBezTo>
                  <a:pt x="3480227" y="383479"/>
                  <a:pt x="3472417" y="386490"/>
                  <a:pt x="3462834" y="388873"/>
                </a:cubicBezTo>
                <a:lnTo>
                  <a:pt x="3462834" y="575370"/>
                </a:lnTo>
                <a:cubicBezTo>
                  <a:pt x="3462022" y="578084"/>
                  <a:pt x="3455824" y="582018"/>
                  <a:pt x="3444242" y="587174"/>
                </a:cubicBezTo>
                <a:cubicBezTo>
                  <a:pt x="3432659" y="592329"/>
                  <a:pt x="3418740" y="597078"/>
                  <a:pt x="3402484" y="601420"/>
                </a:cubicBezTo>
                <a:cubicBezTo>
                  <a:pt x="3386228" y="605761"/>
                  <a:pt x="3370683" y="608067"/>
                  <a:pt x="3355850" y="608339"/>
                </a:cubicBezTo>
                <a:lnTo>
                  <a:pt x="3332990" y="608339"/>
                </a:lnTo>
                <a:lnTo>
                  <a:pt x="3332990" y="572623"/>
                </a:lnTo>
                <a:lnTo>
                  <a:pt x="3021179" y="572623"/>
                </a:lnTo>
                <a:lnTo>
                  <a:pt x="3021179" y="581781"/>
                </a:lnTo>
                <a:cubicBezTo>
                  <a:pt x="3019865" y="588191"/>
                  <a:pt x="3008092" y="595972"/>
                  <a:pt x="2985861" y="605126"/>
                </a:cubicBezTo>
                <a:cubicBezTo>
                  <a:pt x="2963629" y="614279"/>
                  <a:pt x="2938826" y="619314"/>
                  <a:pt x="2911451" y="620229"/>
                </a:cubicBezTo>
                <a:lnTo>
                  <a:pt x="2893163" y="620229"/>
                </a:lnTo>
                <a:cubicBezTo>
                  <a:pt x="2912899" y="674655"/>
                  <a:pt x="2917090" y="719879"/>
                  <a:pt x="2905736" y="755903"/>
                </a:cubicBezTo>
                <a:cubicBezTo>
                  <a:pt x="2894382" y="791926"/>
                  <a:pt x="2875256" y="815891"/>
                  <a:pt x="2848358" y="827798"/>
                </a:cubicBezTo>
                <a:cubicBezTo>
                  <a:pt x="2829155" y="835913"/>
                  <a:pt x="2810410" y="836599"/>
                  <a:pt x="2792122" y="829855"/>
                </a:cubicBezTo>
                <a:cubicBezTo>
                  <a:pt x="2773834" y="823111"/>
                  <a:pt x="2761490" y="809624"/>
                  <a:pt x="2755089" y="789393"/>
                </a:cubicBezTo>
                <a:cubicBezTo>
                  <a:pt x="2751012" y="770133"/>
                  <a:pt x="2753679" y="753788"/>
                  <a:pt x="2763090" y="740358"/>
                </a:cubicBezTo>
                <a:cubicBezTo>
                  <a:pt x="2772501" y="726928"/>
                  <a:pt x="2785683" y="716755"/>
                  <a:pt x="2802638" y="709840"/>
                </a:cubicBezTo>
                <a:cubicBezTo>
                  <a:pt x="2821402" y="702658"/>
                  <a:pt x="2838509" y="690276"/>
                  <a:pt x="2853958" y="672693"/>
                </a:cubicBezTo>
                <a:cubicBezTo>
                  <a:pt x="2869408" y="655109"/>
                  <a:pt x="2877599" y="634269"/>
                  <a:pt x="2878533" y="610170"/>
                </a:cubicBezTo>
                <a:lnTo>
                  <a:pt x="2889506" y="610170"/>
                </a:lnTo>
                <a:lnTo>
                  <a:pt x="2893163" y="619314"/>
                </a:lnTo>
                <a:lnTo>
                  <a:pt x="2893163" y="290999"/>
                </a:lnTo>
                <a:lnTo>
                  <a:pt x="3027580" y="342308"/>
                </a:lnTo>
                <a:lnTo>
                  <a:pt x="3323846" y="342308"/>
                </a:lnTo>
                <a:lnTo>
                  <a:pt x="3375966" y="285501"/>
                </a:lnTo>
                <a:lnTo>
                  <a:pt x="2766062" y="285501"/>
                </a:lnTo>
                <a:lnTo>
                  <a:pt x="2758746" y="260012"/>
                </a:lnTo>
                <a:lnTo>
                  <a:pt x="3031238" y="260012"/>
                </a:lnTo>
                <a:cubicBezTo>
                  <a:pt x="3027542" y="258622"/>
                  <a:pt x="3023732" y="256831"/>
                  <a:pt x="3019808" y="254640"/>
                </a:cubicBezTo>
                <a:cubicBezTo>
                  <a:pt x="3015883" y="252450"/>
                  <a:pt x="3012073" y="249973"/>
                  <a:pt x="3008378" y="247211"/>
                </a:cubicBezTo>
                <a:cubicBezTo>
                  <a:pt x="3007520" y="227133"/>
                  <a:pt x="3003291" y="207624"/>
                  <a:pt x="2995690" y="188682"/>
                </a:cubicBezTo>
                <a:cubicBezTo>
                  <a:pt x="2988089" y="169740"/>
                  <a:pt x="2979517" y="153874"/>
                  <a:pt x="2969973" y="141083"/>
                </a:cubicBezTo>
                <a:lnTo>
                  <a:pt x="2976374" y="136511"/>
                </a:lnTo>
                <a:cubicBezTo>
                  <a:pt x="3035223" y="137883"/>
                  <a:pt x="3075513" y="146926"/>
                  <a:pt x="3097244" y="163641"/>
                </a:cubicBezTo>
                <a:cubicBezTo>
                  <a:pt x="3118975" y="180356"/>
                  <a:pt x="3127498" y="198344"/>
                  <a:pt x="3122813" y="217605"/>
                </a:cubicBezTo>
                <a:cubicBezTo>
                  <a:pt x="3118128" y="236866"/>
                  <a:pt x="3105586" y="251002"/>
                  <a:pt x="3085187" y="260012"/>
                </a:cubicBezTo>
                <a:lnTo>
                  <a:pt x="3237892" y="260012"/>
                </a:lnTo>
                <a:cubicBezTo>
                  <a:pt x="3242102" y="241192"/>
                  <a:pt x="3246255" y="220714"/>
                  <a:pt x="3250351" y="198576"/>
                </a:cubicBezTo>
                <a:cubicBezTo>
                  <a:pt x="3254446" y="176439"/>
                  <a:pt x="3257913" y="155731"/>
                  <a:pt x="3260752" y="136454"/>
                </a:cubicBezTo>
                <a:lnTo>
                  <a:pt x="2823669" y="136454"/>
                </a:lnTo>
                <a:lnTo>
                  <a:pt x="2816354" y="110965"/>
                </a:lnTo>
                <a:lnTo>
                  <a:pt x="3136394" y="110965"/>
                </a:lnTo>
                <a:cubicBezTo>
                  <a:pt x="3129555" y="90945"/>
                  <a:pt x="3119458" y="72007"/>
                  <a:pt x="3106104" y="54151"/>
                </a:cubicBezTo>
                <a:cubicBezTo>
                  <a:pt x="3092750" y="36295"/>
                  <a:pt x="3078767" y="21686"/>
                  <a:pt x="3064156" y="10324"/>
                </a:cubicBezTo>
                <a:lnTo>
                  <a:pt x="3069642" y="4838"/>
                </a:lnTo>
                <a:cubicBezTo>
                  <a:pt x="3098765" y="793"/>
                  <a:pt x="3123980" y="-715"/>
                  <a:pt x="3145288" y="313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16" name="文本框-5_矢量">
            <a:extLst>
              <a:ext uri="{FF2B5EF4-FFF2-40B4-BE49-F238E27FC236}">
                <a16:creationId xmlns:a16="http://schemas.microsoft.com/office/drawing/2014/main" id="{20AA72BF-EA5B-44D2-AE11-20D1A6238FBA}"/>
              </a:ext>
            </a:extLst>
          </p:cNvPr>
          <p:cNvSpPr txBox="1"/>
          <p:nvPr/>
        </p:nvSpPr>
        <p:spPr>
          <a:xfrm>
            <a:off x="5073910" y="5479172"/>
            <a:ext cx="2043001" cy="217438"/>
          </a:xfrm>
          <a:custGeom>
            <a:avLst/>
            <a:gdLst/>
            <a:ahLst/>
            <a:cxnLst/>
            <a:rect l="l" t="t" r="r" b="b"/>
            <a:pathLst>
              <a:path w="2043001" h="217438">
                <a:moveTo>
                  <a:pt x="744066" y="124346"/>
                </a:moveTo>
                <a:lnTo>
                  <a:pt x="744066" y="154372"/>
                </a:lnTo>
                <a:lnTo>
                  <a:pt x="861380" y="154372"/>
                </a:lnTo>
                <a:lnTo>
                  <a:pt x="861380" y="124346"/>
                </a:lnTo>
                <a:close/>
                <a:moveTo>
                  <a:pt x="1165213" y="121444"/>
                </a:moveTo>
                <a:lnTo>
                  <a:pt x="1165213" y="183393"/>
                </a:lnTo>
                <a:lnTo>
                  <a:pt x="1222140" y="183393"/>
                </a:lnTo>
                <a:lnTo>
                  <a:pt x="1222140" y="121444"/>
                </a:lnTo>
                <a:close/>
                <a:moveTo>
                  <a:pt x="1710817" y="99901"/>
                </a:moveTo>
                <a:cubicBezTo>
                  <a:pt x="1719895" y="128327"/>
                  <a:pt x="1731801" y="149758"/>
                  <a:pt x="1746535" y="164195"/>
                </a:cubicBezTo>
                <a:cubicBezTo>
                  <a:pt x="1763948" y="149237"/>
                  <a:pt x="1777715" y="127806"/>
                  <a:pt x="1787835" y="99901"/>
                </a:cubicBezTo>
                <a:close/>
                <a:moveTo>
                  <a:pt x="1272592" y="91418"/>
                </a:moveTo>
                <a:cubicBezTo>
                  <a:pt x="1282936" y="104142"/>
                  <a:pt x="1294991" y="119769"/>
                  <a:pt x="1308758" y="138298"/>
                </a:cubicBezTo>
                <a:lnTo>
                  <a:pt x="1298712" y="145889"/>
                </a:lnTo>
                <a:cubicBezTo>
                  <a:pt x="1286433" y="128252"/>
                  <a:pt x="1274676" y="112253"/>
                  <a:pt x="1263439" y="97892"/>
                </a:cubicBezTo>
                <a:close/>
                <a:moveTo>
                  <a:pt x="744066" y="83939"/>
                </a:moveTo>
                <a:lnTo>
                  <a:pt x="744066" y="113630"/>
                </a:lnTo>
                <a:lnTo>
                  <a:pt x="861380" y="113630"/>
                </a:lnTo>
                <a:lnTo>
                  <a:pt x="861380" y="83939"/>
                </a:lnTo>
                <a:close/>
                <a:moveTo>
                  <a:pt x="271128" y="76349"/>
                </a:moveTo>
                <a:lnTo>
                  <a:pt x="401390" y="76349"/>
                </a:lnTo>
                <a:lnTo>
                  <a:pt x="401390" y="89408"/>
                </a:lnTo>
                <a:lnTo>
                  <a:pt x="346584" y="123006"/>
                </a:lnTo>
                <a:lnTo>
                  <a:pt x="346584" y="133945"/>
                </a:lnTo>
                <a:lnTo>
                  <a:pt x="446038" y="133945"/>
                </a:lnTo>
                <a:lnTo>
                  <a:pt x="446038" y="145219"/>
                </a:lnTo>
                <a:lnTo>
                  <a:pt x="346584" y="145219"/>
                </a:lnTo>
                <a:lnTo>
                  <a:pt x="346584" y="185849"/>
                </a:lnTo>
                <a:cubicBezTo>
                  <a:pt x="347626" y="203932"/>
                  <a:pt x="338621" y="213233"/>
                  <a:pt x="319571" y="213754"/>
                </a:cubicBezTo>
                <a:cubicBezTo>
                  <a:pt x="306400" y="214052"/>
                  <a:pt x="296726" y="214201"/>
                  <a:pt x="290550" y="214201"/>
                </a:cubicBezTo>
                <a:cubicBezTo>
                  <a:pt x="290252" y="210406"/>
                  <a:pt x="289508" y="206090"/>
                  <a:pt x="288317" y="201253"/>
                </a:cubicBezTo>
                <a:cubicBezTo>
                  <a:pt x="291889" y="201476"/>
                  <a:pt x="295833" y="201662"/>
                  <a:pt x="300149" y="201811"/>
                </a:cubicBezTo>
                <a:cubicBezTo>
                  <a:pt x="302307" y="201811"/>
                  <a:pt x="304651" y="201848"/>
                  <a:pt x="307181" y="201922"/>
                </a:cubicBezTo>
                <a:cubicBezTo>
                  <a:pt x="309339" y="201922"/>
                  <a:pt x="312390" y="201922"/>
                  <a:pt x="316334" y="201922"/>
                </a:cubicBezTo>
                <a:cubicBezTo>
                  <a:pt x="323032" y="201997"/>
                  <a:pt x="327683" y="200657"/>
                  <a:pt x="330287" y="197904"/>
                </a:cubicBezTo>
                <a:cubicBezTo>
                  <a:pt x="332966" y="195374"/>
                  <a:pt x="334268" y="190760"/>
                  <a:pt x="334194" y="184063"/>
                </a:cubicBezTo>
                <a:lnTo>
                  <a:pt x="334194" y="145219"/>
                </a:lnTo>
                <a:lnTo>
                  <a:pt x="230386" y="145219"/>
                </a:lnTo>
                <a:lnTo>
                  <a:pt x="230386" y="133945"/>
                </a:lnTo>
                <a:lnTo>
                  <a:pt x="334194" y="133945"/>
                </a:lnTo>
                <a:lnTo>
                  <a:pt x="334194" y="117760"/>
                </a:lnTo>
                <a:lnTo>
                  <a:pt x="385205" y="87399"/>
                </a:lnTo>
                <a:lnTo>
                  <a:pt x="271128" y="87399"/>
                </a:lnTo>
                <a:close/>
                <a:moveTo>
                  <a:pt x="1535795" y="54917"/>
                </a:moveTo>
                <a:cubicBezTo>
                  <a:pt x="1553059" y="87808"/>
                  <a:pt x="1570732" y="122485"/>
                  <a:pt x="1588815" y="158948"/>
                </a:cubicBezTo>
                <a:lnTo>
                  <a:pt x="1575755" y="165087"/>
                </a:lnTo>
                <a:cubicBezTo>
                  <a:pt x="1558938" y="129071"/>
                  <a:pt x="1541636" y="93873"/>
                  <a:pt x="1523851" y="59494"/>
                </a:cubicBezTo>
                <a:close/>
                <a:moveTo>
                  <a:pt x="1422834" y="53801"/>
                </a:moveTo>
                <a:lnTo>
                  <a:pt x="1435894" y="57596"/>
                </a:lnTo>
                <a:cubicBezTo>
                  <a:pt x="1421086" y="98822"/>
                  <a:pt x="1404826" y="135954"/>
                  <a:pt x="1387116" y="168994"/>
                </a:cubicBezTo>
                <a:cubicBezTo>
                  <a:pt x="1383172" y="166390"/>
                  <a:pt x="1378781" y="164008"/>
                  <a:pt x="1373944" y="161850"/>
                </a:cubicBezTo>
                <a:cubicBezTo>
                  <a:pt x="1393590" y="129183"/>
                  <a:pt x="1409886" y="93166"/>
                  <a:pt x="1422834" y="53801"/>
                </a:cubicBezTo>
                <a:close/>
                <a:moveTo>
                  <a:pt x="1165213" y="50118"/>
                </a:moveTo>
                <a:lnTo>
                  <a:pt x="1165213" y="110616"/>
                </a:lnTo>
                <a:lnTo>
                  <a:pt x="1222140" y="110616"/>
                </a:lnTo>
                <a:lnTo>
                  <a:pt x="1222140" y="50118"/>
                </a:lnTo>
                <a:close/>
                <a:moveTo>
                  <a:pt x="126467" y="39849"/>
                </a:moveTo>
                <a:lnTo>
                  <a:pt x="126467" y="177477"/>
                </a:lnTo>
                <a:lnTo>
                  <a:pt x="195002" y="177477"/>
                </a:lnTo>
                <a:lnTo>
                  <a:pt x="195002" y="39849"/>
                </a:lnTo>
                <a:close/>
                <a:moveTo>
                  <a:pt x="237976" y="35495"/>
                </a:moveTo>
                <a:lnTo>
                  <a:pt x="437555" y="35495"/>
                </a:lnTo>
                <a:lnTo>
                  <a:pt x="437555" y="75679"/>
                </a:lnTo>
                <a:lnTo>
                  <a:pt x="425388" y="75679"/>
                </a:lnTo>
                <a:lnTo>
                  <a:pt x="425388" y="46657"/>
                </a:lnTo>
                <a:lnTo>
                  <a:pt x="250143" y="46657"/>
                </a:lnTo>
                <a:lnTo>
                  <a:pt x="250143" y="75679"/>
                </a:lnTo>
                <a:lnTo>
                  <a:pt x="237976" y="75679"/>
                </a:lnTo>
                <a:close/>
                <a:moveTo>
                  <a:pt x="114300" y="28352"/>
                </a:moveTo>
                <a:lnTo>
                  <a:pt x="207169" y="28352"/>
                </a:lnTo>
                <a:lnTo>
                  <a:pt x="207169" y="210294"/>
                </a:lnTo>
                <a:lnTo>
                  <a:pt x="195002" y="210294"/>
                </a:lnTo>
                <a:lnTo>
                  <a:pt x="195002" y="188863"/>
                </a:lnTo>
                <a:lnTo>
                  <a:pt x="126467" y="188863"/>
                </a:lnTo>
                <a:lnTo>
                  <a:pt x="126467" y="210629"/>
                </a:lnTo>
                <a:lnTo>
                  <a:pt x="114300" y="210629"/>
                </a:lnTo>
                <a:close/>
                <a:moveTo>
                  <a:pt x="1832037" y="26566"/>
                </a:moveTo>
                <a:lnTo>
                  <a:pt x="1908832" y="26566"/>
                </a:lnTo>
                <a:lnTo>
                  <a:pt x="1908832" y="38398"/>
                </a:lnTo>
                <a:lnTo>
                  <a:pt x="1877244" y="38398"/>
                </a:lnTo>
                <a:lnTo>
                  <a:pt x="1877244" y="164418"/>
                </a:lnTo>
                <a:cubicBezTo>
                  <a:pt x="1887810" y="162036"/>
                  <a:pt x="1901540" y="158762"/>
                  <a:pt x="1918432" y="154595"/>
                </a:cubicBezTo>
                <a:cubicBezTo>
                  <a:pt x="1918432" y="159134"/>
                  <a:pt x="1918655" y="163525"/>
                  <a:pt x="1919102" y="167766"/>
                </a:cubicBezTo>
                <a:cubicBezTo>
                  <a:pt x="1890080" y="174315"/>
                  <a:pt x="1861431" y="181273"/>
                  <a:pt x="1833153" y="188640"/>
                </a:cubicBezTo>
                <a:lnTo>
                  <a:pt x="1829470" y="174910"/>
                </a:lnTo>
                <a:cubicBezTo>
                  <a:pt x="1834381" y="173943"/>
                  <a:pt x="1842344" y="172231"/>
                  <a:pt x="1853357" y="169776"/>
                </a:cubicBezTo>
                <a:cubicBezTo>
                  <a:pt x="1858343" y="168734"/>
                  <a:pt x="1862138" y="167915"/>
                  <a:pt x="1864742" y="167320"/>
                </a:cubicBezTo>
                <a:lnTo>
                  <a:pt x="1864742" y="38398"/>
                </a:lnTo>
                <a:lnTo>
                  <a:pt x="1832037" y="38398"/>
                </a:lnTo>
                <a:close/>
                <a:moveTo>
                  <a:pt x="1920441" y="16520"/>
                </a:moveTo>
                <a:lnTo>
                  <a:pt x="2043001" y="16520"/>
                </a:lnTo>
                <a:lnTo>
                  <a:pt x="2043001" y="28575"/>
                </a:lnTo>
                <a:lnTo>
                  <a:pt x="1962969" y="28575"/>
                </a:lnTo>
                <a:lnTo>
                  <a:pt x="1952699" y="91418"/>
                </a:lnTo>
                <a:lnTo>
                  <a:pt x="2032285" y="91418"/>
                </a:lnTo>
                <a:cubicBezTo>
                  <a:pt x="2031690" y="118281"/>
                  <a:pt x="2030685" y="144438"/>
                  <a:pt x="2029271" y="169887"/>
                </a:cubicBezTo>
                <a:cubicBezTo>
                  <a:pt x="2029048" y="197941"/>
                  <a:pt x="2015170" y="211671"/>
                  <a:pt x="1987637" y="211075"/>
                </a:cubicBezTo>
                <a:cubicBezTo>
                  <a:pt x="1981460" y="211150"/>
                  <a:pt x="1975731" y="211224"/>
                  <a:pt x="1970447" y="211299"/>
                </a:cubicBezTo>
                <a:cubicBezTo>
                  <a:pt x="1967843" y="211299"/>
                  <a:pt x="1964941" y="211299"/>
                  <a:pt x="1961741" y="211299"/>
                </a:cubicBezTo>
                <a:cubicBezTo>
                  <a:pt x="1959062" y="211299"/>
                  <a:pt x="1954671" y="211299"/>
                  <a:pt x="1948570" y="211299"/>
                </a:cubicBezTo>
                <a:cubicBezTo>
                  <a:pt x="1948049" y="206090"/>
                  <a:pt x="1947305" y="201215"/>
                  <a:pt x="1946337" y="196676"/>
                </a:cubicBezTo>
                <a:cubicBezTo>
                  <a:pt x="1959880" y="197420"/>
                  <a:pt x="1973052" y="197792"/>
                  <a:pt x="1985851" y="197792"/>
                </a:cubicBezTo>
                <a:cubicBezTo>
                  <a:pt x="2006017" y="199057"/>
                  <a:pt x="2016137" y="189309"/>
                  <a:pt x="2016212" y="168548"/>
                </a:cubicBezTo>
                <a:cubicBezTo>
                  <a:pt x="2017626" y="146819"/>
                  <a:pt x="2018481" y="125090"/>
                  <a:pt x="2018779" y="103361"/>
                </a:cubicBezTo>
                <a:lnTo>
                  <a:pt x="1938077" y="103361"/>
                </a:lnTo>
                <a:lnTo>
                  <a:pt x="1950467" y="28575"/>
                </a:lnTo>
                <a:lnTo>
                  <a:pt x="1920441" y="28575"/>
                </a:lnTo>
                <a:close/>
                <a:moveTo>
                  <a:pt x="91641" y="13953"/>
                </a:moveTo>
                <a:lnTo>
                  <a:pt x="94878" y="25896"/>
                </a:lnTo>
                <a:cubicBezTo>
                  <a:pt x="92795" y="26045"/>
                  <a:pt x="89706" y="26305"/>
                  <a:pt x="85614" y="26677"/>
                </a:cubicBezTo>
                <a:cubicBezTo>
                  <a:pt x="73484" y="27794"/>
                  <a:pt x="64145" y="28649"/>
                  <a:pt x="57597" y="29245"/>
                </a:cubicBezTo>
                <a:lnTo>
                  <a:pt x="57597" y="69540"/>
                </a:lnTo>
                <a:lnTo>
                  <a:pt x="98338" y="69540"/>
                </a:lnTo>
                <a:lnTo>
                  <a:pt x="98338" y="80702"/>
                </a:lnTo>
                <a:lnTo>
                  <a:pt x="57597" y="80702"/>
                </a:lnTo>
                <a:lnTo>
                  <a:pt x="57597" y="112514"/>
                </a:lnTo>
                <a:lnTo>
                  <a:pt x="63513" y="106821"/>
                </a:lnTo>
                <a:cubicBezTo>
                  <a:pt x="70656" y="112774"/>
                  <a:pt x="81335" y="122523"/>
                  <a:pt x="95548" y="136066"/>
                </a:cubicBezTo>
                <a:cubicBezTo>
                  <a:pt x="96590" y="137033"/>
                  <a:pt x="97371" y="137777"/>
                  <a:pt x="97892" y="138298"/>
                </a:cubicBezTo>
                <a:lnTo>
                  <a:pt x="88739" y="147451"/>
                </a:lnTo>
                <a:cubicBezTo>
                  <a:pt x="76535" y="134578"/>
                  <a:pt x="66154" y="124160"/>
                  <a:pt x="57597" y="116197"/>
                </a:cubicBezTo>
                <a:lnTo>
                  <a:pt x="57597" y="216322"/>
                </a:lnTo>
                <a:lnTo>
                  <a:pt x="45765" y="216322"/>
                </a:lnTo>
                <a:lnTo>
                  <a:pt x="45765" y="102691"/>
                </a:lnTo>
                <a:cubicBezTo>
                  <a:pt x="36761" y="128439"/>
                  <a:pt x="23776" y="151916"/>
                  <a:pt x="6809" y="173124"/>
                </a:cubicBezTo>
                <a:cubicBezTo>
                  <a:pt x="4726" y="168362"/>
                  <a:pt x="2456" y="163934"/>
                  <a:pt x="0" y="159841"/>
                </a:cubicBezTo>
                <a:cubicBezTo>
                  <a:pt x="19273" y="137368"/>
                  <a:pt x="34193" y="110988"/>
                  <a:pt x="44760" y="80702"/>
                </a:cubicBezTo>
                <a:lnTo>
                  <a:pt x="4130" y="80702"/>
                </a:lnTo>
                <a:lnTo>
                  <a:pt x="4130" y="69540"/>
                </a:lnTo>
                <a:lnTo>
                  <a:pt x="45765" y="69540"/>
                </a:lnTo>
                <a:lnTo>
                  <a:pt x="45765" y="30249"/>
                </a:lnTo>
                <a:cubicBezTo>
                  <a:pt x="29245" y="31440"/>
                  <a:pt x="16743" y="32258"/>
                  <a:pt x="8260" y="32705"/>
                </a:cubicBezTo>
                <a:cubicBezTo>
                  <a:pt x="7665" y="29207"/>
                  <a:pt x="6660" y="25338"/>
                  <a:pt x="5246" y="21096"/>
                </a:cubicBezTo>
                <a:cubicBezTo>
                  <a:pt x="36054" y="19608"/>
                  <a:pt x="64852" y="17227"/>
                  <a:pt x="91641" y="13953"/>
                </a:cubicBezTo>
                <a:close/>
                <a:moveTo>
                  <a:pt x="1476747" y="4353"/>
                </a:moveTo>
                <a:lnTo>
                  <a:pt x="1489807" y="4353"/>
                </a:lnTo>
                <a:lnTo>
                  <a:pt x="1489807" y="185402"/>
                </a:lnTo>
                <a:cubicBezTo>
                  <a:pt x="1490477" y="204601"/>
                  <a:pt x="1481175" y="214126"/>
                  <a:pt x="1461902" y="213977"/>
                </a:cubicBezTo>
                <a:cubicBezTo>
                  <a:pt x="1451260" y="214275"/>
                  <a:pt x="1441140" y="214424"/>
                  <a:pt x="1431541" y="214424"/>
                </a:cubicBezTo>
                <a:cubicBezTo>
                  <a:pt x="1430945" y="210257"/>
                  <a:pt x="1429941" y="205531"/>
                  <a:pt x="1428527" y="200248"/>
                </a:cubicBezTo>
                <a:cubicBezTo>
                  <a:pt x="1435745" y="200546"/>
                  <a:pt x="1440768" y="200732"/>
                  <a:pt x="1443596" y="200806"/>
                </a:cubicBezTo>
                <a:cubicBezTo>
                  <a:pt x="1447317" y="200881"/>
                  <a:pt x="1451670" y="200918"/>
                  <a:pt x="1456655" y="200918"/>
                </a:cubicBezTo>
                <a:cubicBezTo>
                  <a:pt x="1464915" y="200992"/>
                  <a:pt x="1470310" y="199727"/>
                  <a:pt x="1472841" y="197123"/>
                </a:cubicBezTo>
                <a:cubicBezTo>
                  <a:pt x="1475519" y="194816"/>
                  <a:pt x="1476822" y="189756"/>
                  <a:pt x="1476747" y="181942"/>
                </a:cubicBezTo>
                <a:close/>
                <a:moveTo>
                  <a:pt x="1634021" y="3683"/>
                </a:moveTo>
                <a:lnTo>
                  <a:pt x="1645965" y="3683"/>
                </a:lnTo>
                <a:lnTo>
                  <a:pt x="1645965" y="47104"/>
                </a:lnTo>
                <a:lnTo>
                  <a:pt x="1673089" y="47104"/>
                </a:lnTo>
                <a:lnTo>
                  <a:pt x="1673089" y="57596"/>
                </a:lnTo>
                <a:lnTo>
                  <a:pt x="1645965" y="57596"/>
                </a:lnTo>
                <a:lnTo>
                  <a:pt x="1645965" y="108161"/>
                </a:lnTo>
                <a:cubicBezTo>
                  <a:pt x="1650653" y="106896"/>
                  <a:pt x="1657499" y="104924"/>
                  <a:pt x="1666503" y="102245"/>
                </a:cubicBezTo>
                <a:cubicBezTo>
                  <a:pt x="1670224" y="101203"/>
                  <a:pt x="1672977" y="100422"/>
                  <a:pt x="1674763" y="99901"/>
                </a:cubicBezTo>
                <a:cubicBezTo>
                  <a:pt x="1674763" y="104812"/>
                  <a:pt x="1674837" y="108719"/>
                  <a:pt x="1674986" y="111621"/>
                </a:cubicBezTo>
                <a:cubicBezTo>
                  <a:pt x="1666801" y="113853"/>
                  <a:pt x="1657127" y="116569"/>
                  <a:pt x="1645965" y="119769"/>
                </a:cubicBezTo>
                <a:lnTo>
                  <a:pt x="1645965" y="188863"/>
                </a:lnTo>
                <a:cubicBezTo>
                  <a:pt x="1646783" y="205457"/>
                  <a:pt x="1639379" y="213829"/>
                  <a:pt x="1623752" y="213977"/>
                </a:cubicBezTo>
                <a:cubicBezTo>
                  <a:pt x="1618915" y="214275"/>
                  <a:pt x="1613446" y="214424"/>
                  <a:pt x="1607344" y="214424"/>
                </a:cubicBezTo>
                <a:cubicBezTo>
                  <a:pt x="1606674" y="210406"/>
                  <a:pt x="1605670" y="206238"/>
                  <a:pt x="1604330" y="201922"/>
                </a:cubicBezTo>
                <a:cubicBezTo>
                  <a:pt x="1605893" y="201997"/>
                  <a:pt x="1608014" y="202071"/>
                  <a:pt x="1610693" y="202146"/>
                </a:cubicBezTo>
                <a:cubicBezTo>
                  <a:pt x="1611958" y="202146"/>
                  <a:pt x="1613409" y="202146"/>
                  <a:pt x="1615046" y="202146"/>
                </a:cubicBezTo>
                <a:cubicBezTo>
                  <a:pt x="1616460" y="202146"/>
                  <a:pt x="1618618" y="202146"/>
                  <a:pt x="1621520" y="202146"/>
                </a:cubicBezTo>
                <a:cubicBezTo>
                  <a:pt x="1626431" y="202220"/>
                  <a:pt x="1629743" y="201253"/>
                  <a:pt x="1631454" y="199244"/>
                </a:cubicBezTo>
                <a:cubicBezTo>
                  <a:pt x="1633240" y="197383"/>
                  <a:pt x="1634096" y="193700"/>
                  <a:pt x="1634021" y="188193"/>
                </a:cubicBezTo>
                <a:lnTo>
                  <a:pt x="1634021" y="123230"/>
                </a:lnTo>
                <a:cubicBezTo>
                  <a:pt x="1631715" y="123899"/>
                  <a:pt x="1628217" y="124941"/>
                  <a:pt x="1623529" y="126355"/>
                </a:cubicBezTo>
                <a:cubicBezTo>
                  <a:pt x="1620478" y="127248"/>
                  <a:pt x="1613297" y="129406"/>
                  <a:pt x="1601986" y="132829"/>
                </a:cubicBezTo>
                <a:lnTo>
                  <a:pt x="1600423" y="119993"/>
                </a:lnTo>
                <a:cubicBezTo>
                  <a:pt x="1605707" y="118802"/>
                  <a:pt x="1616906" y="115937"/>
                  <a:pt x="1634021" y="111398"/>
                </a:cubicBezTo>
                <a:lnTo>
                  <a:pt x="1634021" y="57596"/>
                </a:lnTo>
                <a:lnTo>
                  <a:pt x="1602991" y="57596"/>
                </a:lnTo>
                <a:lnTo>
                  <a:pt x="1602991" y="47104"/>
                </a:lnTo>
                <a:lnTo>
                  <a:pt x="1634021" y="47104"/>
                </a:lnTo>
                <a:close/>
                <a:moveTo>
                  <a:pt x="969095" y="3014"/>
                </a:moveTo>
                <a:cubicBezTo>
                  <a:pt x="978173" y="12836"/>
                  <a:pt x="988591" y="25040"/>
                  <a:pt x="1000348" y="39625"/>
                </a:cubicBezTo>
                <a:lnTo>
                  <a:pt x="989633" y="46657"/>
                </a:lnTo>
                <a:cubicBezTo>
                  <a:pt x="978396" y="32221"/>
                  <a:pt x="968239" y="19794"/>
                  <a:pt x="959160" y="9376"/>
                </a:cubicBezTo>
                <a:close/>
                <a:moveTo>
                  <a:pt x="1277615" y="2567"/>
                </a:moveTo>
                <a:lnTo>
                  <a:pt x="1289782" y="5693"/>
                </a:lnTo>
                <a:cubicBezTo>
                  <a:pt x="1285764" y="17524"/>
                  <a:pt x="1281634" y="28500"/>
                  <a:pt x="1277392" y="38621"/>
                </a:cubicBezTo>
                <a:lnTo>
                  <a:pt x="1351285" y="38621"/>
                </a:lnTo>
                <a:cubicBezTo>
                  <a:pt x="1350392" y="90711"/>
                  <a:pt x="1349016" y="136066"/>
                  <a:pt x="1347155" y="174687"/>
                </a:cubicBezTo>
                <a:cubicBezTo>
                  <a:pt x="1347155" y="199690"/>
                  <a:pt x="1334430" y="212117"/>
                  <a:pt x="1308981" y="211968"/>
                </a:cubicBezTo>
                <a:cubicBezTo>
                  <a:pt x="1304442" y="212117"/>
                  <a:pt x="1299381" y="212229"/>
                  <a:pt x="1293800" y="212303"/>
                </a:cubicBezTo>
                <a:cubicBezTo>
                  <a:pt x="1291121" y="212378"/>
                  <a:pt x="1288182" y="212415"/>
                  <a:pt x="1284982" y="212415"/>
                </a:cubicBezTo>
                <a:cubicBezTo>
                  <a:pt x="1282155" y="212415"/>
                  <a:pt x="1278248" y="212415"/>
                  <a:pt x="1273262" y="212415"/>
                </a:cubicBezTo>
                <a:cubicBezTo>
                  <a:pt x="1272518" y="208099"/>
                  <a:pt x="1271551" y="203894"/>
                  <a:pt x="1270360" y="199802"/>
                </a:cubicBezTo>
                <a:cubicBezTo>
                  <a:pt x="1282043" y="200248"/>
                  <a:pt x="1294210" y="200471"/>
                  <a:pt x="1306860" y="200471"/>
                </a:cubicBezTo>
                <a:cubicBezTo>
                  <a:pt x="1325687" y="201439"/>
                  <a:pt x="1335137" y="192397"/>
                  <a:pt x="1335212" y="173347"/>
                </a:cubicBezTo>
                <a:cubicBezTo>
                  <a:pt x="1336551" y="149312"/>
                  <a:pt x="1337779" y="108235"/>
                  <a:pt x="1338895" y="50118"/>
                </a:cubicBezTo>
                <a:lnTo>
                  <a:pt x="1272592" y="50118"/>
                </a:lnTo>
                <a:cubicBezTo>
                  <a:pt x="1266490" y="64703"/>
                  <a:pt x="1260240" y="77279"/>
                  <a:pt x="1253840" y="87846"/>
                </a:cubicBezTo>
                <a:cubicBezTo>
                  <a:pt x="1251310" y="85836"/>
                  <a:pt x="1247812" y="83604"/>
                  <a:pt x="1243348" y="81148"/>
                </a:cubicBezTo>
                <a:cubicBezTo>
                  <a:pt x="1256965" y="59196"/>
                  <a:pt x="1268388" y="33003"/>
                  <a:pt x="1277615" y="2567"/>
                </a:cubicBezTo>
                <a:close/>
                <a:moveTo>
                  <a:pt x="1187091" y="2567"/>
                </a:moveTo>
                <a:lnTo>
                  <a:pt x="1199480" y="5246"/>
                </a:lnTo>
                <a:cubicBezTo>
                  <a:pt x="1198588" y="7925"/>
                  <a:pt x="1197062" y="12613"/>
                  <a:pt x="1194904" y="19310"/>
                </a:cubicBezTo>
                <a:cubicBezTo>
                  <a:pt x="1192002" y="28463"/>
                  <a:pt x="1189881" y="35049"/>
                  <a:pt x="1188542" y="39067"/>
                </a:cubicBezTo>
                <a:lnTo>
                  <a:pt x="1233971" y="39067"/>
                </a:lnTo>
                <a:lnTo>
                  <a:pt x="1233971" y="212415"/>
                </a:lnTo>
                <a:lnTo>
                  <a:pt x="1222140" y="212415"/>
                </a:lnTo>
                <a:lnTo>
                  <a:pt x="1222140" y="194109"/>
                </a:lnTo>
                <a:lnTo>
                  <a:pt x="1165213" y="194109"/>
                </a:lnTo>
                <a:lnTo>
                  <a:pt x="1165213" y="213977"/>
                </a:lnTo>
                <a:lnTo>
                  <a:pt x="1153269" y="213977"/>
                </a:lnTo>
                <a:lnTo>
                  <a:pt x="1153269" y="39067"/>
                </a:lnTo>
                <a:lnTo>
                  <a:pt x="1176598" y="39067"/>
                </a:lnTo>
                <a:cubicBezTo>
                  <a:pt x="1180989" y="25226"/>
                  <a:pt x="1184486" y="13060"/>
                  <a:pt x="1187091" y="2567"/>
                </a:cubicBezTo>
                <a:close/>
                <a:moveTo>
                  <a:pt x="508434" y="2567"/>
                </a:moveTo>
                <a:lnTo>
                  <a:pt x="520266" y="5693"/>
                </a:lnTo>
                <a:cubicBezTo>
                  <a:pt x="514090" y="23924"/>
                  <a:pt x="506872" y="41932"/>
                  <a:pt x="498612" y="59717"/>
                </a:cubicBezTo>
                <a:lnTo>
                  <a:pt x="498612" y="216991"/>
                </a:lnTo>
                <a:lnTo>
                  <a:pt x="486668" y="216991"/>
                </a:lnTo>
                <a:lnTo>
                  <a:pt x="486668" y="83269"/>
                </a:lnTo>
                <a:cubicBezTo>
                  <a:pt x="479004" y="97185"/>
                  <a:pt x="470930" y="109686"/>
                  <a:pt x="462446" y="120774"/>
                </a:cubicBezTo>
                <a:cubicBezTo>
                  <a:pt x="460884" y="116458"/>
                  <a:pt x="459061" y="112105"/>
                  <a:pt x="456977" y="107714"/>
                </a:cubicBezTo>
                <a:cubicBezTo>
                  <a:pt x="478631" y="78246"/>
                  <a:pt x="495784" y="43197"/>
                  <a:pt x="508434" y="2567"/>
                </a:cubicBezTo>
                <a:close/>
                <a:moveTo>
                  <a:pt x="1741289" y="2344"/>
                </a:moveTo>
                <a:lnTo>
                  <a:pt x="1753344" y="2344"/>
                </a:lnTo>
                <a:lnTo>
                  <a:pt x="1753344" y="38398"/>
                </a:lnTo>
                <a:lnTo>
                  <a:pt x="1814178" y="38398"/>
                </a:lnTo>
                <a:lnTo>
                  <a:pt x="1814178" y="49671"/>
                </a:lnTo>
                <a:lnTo>
                  <a:pt x="1753344" y="49671"/>
                </a:lnTo>
                <a:lnTo>
                  <a:pt x="1753344" y="88962"/>
                </a:lnTo>
                <a:lnTo>
                  <a:pt x="1800895" y="88962"/>
                </a:lnTo>
                <a:lnTo>
                  <a:pt x="1800895" y="99677"/>
                </a:lnTo>
                <a:cubicBezTo>
                  <a:pt x="1789286" y="131378"/>
                  <a:pt x="1774143" y="155600"/>
                  <a:pt x="1755465" y="172343"/>
                </a:cubicBezTo>
                <a:cubicBezTo>
                  <a:pt x="1769381" y="183951"/>
                  <a:pt x="1789807" y="194481"/>
                  <a:pt x="1816745" y="203932"/>
                </a:cubicBezTo>
                <a:cubicBezTo>
                  <a:pt x="1813620" y="207727"/>
                  <a:pt x="1811015" y="211633"/>
                  <a:pt x="1808932" y="215652"/>
                </a:cubicBezTo>
                <a:cubicBezTo>
                  <a:pt x="1781845" y="204639"/>
                  <a:pt x="1760972" y="192881"/>
                  <a:pt x="1746312" y="180380"/>
                </a:cubicBezTo>
                <a:cubicBezTo>
                  <a:pt x="1729346" y="193625"/>
                  <a:pt x="1705496" y="205978"/>
                  <a:pt x="1674763" y="217438"/>
                </a:cubicBezTo>
                <a:cubicBezTo>
                  <a:pt x="1672903" y="214684"/>
                  <a:pt x="1670224" y="211113"/>
                  <a:pt x="1666726" y="206722"/>
                </a:cubicBezTo>
                <a:cubicBezTo>
                  <a:pt x="1697683" y="195188"/>
                  <a:pt x="1721160" y="183579"/>
                  <a:pt x="1737159" y="171896"/>
                </a:cubicBezTo>
                <a:cubicBezTo>
                  <a:pt x="1721086" y="156046"/>
                  <a:pt x="1708138" y="132048"/>
                  <a:pt x="1698315" y="99901"/>
                </a:cubicBezTo>
                <a:lnTo>
                  <a:pt x="1686818" y="99901"/>
                </a:lnTo>
                <a:lnTo>
                  <a:pt x="1686818" y="88962"/>
                </a:lnTo>
                <a:lnTo>
                  <a:pt x="1741289" y="88962"/>
                </a:lnTo>
                <a:lnTo>
                  <a:pt x="1741289" y="49671"/>
                </a:lnTo>
                <a:lnTo>
                  <a:pt x="1684586" y="49671"/>
                </a:lnTo>
                <a:lnTo>
                  <a:pt x="1684586" y="38398"/>
                </a:lnTo>
                <a:lnTo>
                  <a:pt x="1741289" y="38398"/>
                </a:lnTo>
                <a:close/>
                <a:moveTo>
                  <a:pt x="1075358" y="2344"/>
                </a:moveTo>
                <a:lnTo>
                  <a:pt x="1086743" y="8483"/>
                </a:lnTo>
                <a:cubicBezTo>
                  <a:pt x="1074837" y="24333"/>
                  <a:pt x="1063861" y="38137"/>
                  <a:pt x="1053815" y="49895"/>
                </a:cubicBezTo>
                <a:lnTo>
                  <a:pt x="1113755" y="49895"/>
                </a:lnTo>
                <a:lnTo>
                  <a:pt x="1113755" y="61280"/>
                </a:lnTo>
                <a:lnTo>
                  <a:pt x="1029816" y="61280"/>
                </a:lnTo>
                <a:cubicBezTo>
                  <a:pt x="1029593" y="80032"/>
                  <a:pt x="1028775" y="95585"/>
                  <a:pt x="1027361" y="107937"/>
                </a:cubicBezTo>
                <a:lnTo>
                  <a:pt x="1127262" y="107937"/>
                </a:lnTo>
                <a:lnTo>
                  <a:pt x="1127262" y="119323"/>
                </a:lnTo>
                <a:lnTo>
                  <a:pt x="1031491" y="119323"/>
                </a:lnTo>
                <a:cubicBezTo>
                  <a:pt x="1045332" y="162409"/>
                  <a:pt x="1077925" y="190314"/>
                  <a:pt x="1129271" y="203039"/>
                </a:cubicBezTo>
                <a:cubicBezTo>
                  <a:pt x="1126964" y="206164"/>
                  <a:pt x="1124397" y="210034"/>
                  <a:pt x="1121569" y="214647"/>
                </a:cubicBezTo>
                <a:cubicBezTo>
                  <a:pt x="1067396" y="197681"/>
                  <a:pt x="1034542" y="168585"/>
                  <a:pt x="1023008" y="127360"/>
                </a:cubicBezTo>
                <a:cubicBezTo>
                  <a:pt x="1015045" y="166725"/>
                  <a:pt x="982973" y="196676"/>
                  <a:pt x="926790" y="217215"/>
                </a:cubicBezTo>
                <a:cubicBezTo>
                  <a:pt x="925302" y="214908"/>
                  <a:pt x="923181" y="212043"/>
                  <a:pt x="920428" y="208620"/>
                </a:cubicBezTo>
                <a:cubicBezTo>
                  <a:pt x="919609" y="207578"/>
                  <a:pt x="918977" y="206797"/>
                  <a:pt x="918530" y="206276"/>
                </a:cubicBezTo>
                <a:cubicBezTo>
                  <a:pt x="976350" y="186035"/>
                  <a:pt x="1007901" y="157051"/>
                  <a:pt x="1013185" y="119323"/>
                </a:cubicBezTo>
                <a:lnTo>
                  <a:pt x="920986" y="119323"/>
                </a:lnTo>
                <a:lnTo>
                  <a:pt x="920986" y="107937"/>
                </a:lnTo>
                <a:lnTo>
                  <a:pt x="1014971" y="107937"/>
                </a:lnTo>
                <a:cubicBezTo>
                  <a:pt x="1016385" y="98561"/>
                  <a:pt x="1017166" y="83009"/>
                  <a:pt x="1017315" y="61280"/>
                </a:cubicBezTo>
                <a:lnTo>
                  <a:pt x="934046" y="61280"/>
                </a:lnTo>
                <a:lnTo>
                  <a:pt x="934046" y="49895"/>
                </a:lnTo>
                <a:lnTo>
                  <a:pt x="1038969" y="49895"/>
                </a:lnTo>
                <a:cubicBezTo>
                  <a:pt x="1051694" y="34863"/>
                  <a:pt x="1063824" y="19013"/>
                  <a:pt x="1075358" y="2344"/>
                </a:cubicBezTo>
                <a:close/>
                <a:moveTo>
                  <a:pt x="584783" y="2344"/>
                </a:moveTo>
                <a:lnTo>
                  <a:pt x="596615" y="2344"/>
                </a:lnTo>
                <a:lnTo>
                  <a:pt x="596615" y="48667"/>
                </a:lnTo>
                <a:lnTo>
                  <a:pt x="665932" y="48667"/>
                </a:lnTo>
                <a:lnTo>
                  <a:pt x="665932" y="59940"/>
                </a:lnTo>
                <a:lnTo>
                  <a:pt x="607219" y="59940"/>
                </a:lnTo>
                <a:cubicBezTo>
                  <a:pt x="621432" y="103175"/>
                  <a:pt x="644128" y="137852"/>
                  <a:pt x="675308" y="163971"/>
                </a:cubicBezTo>
                <a:cubicBezTo>
                  <a:pt x="671736" y="167245"/>
                  <a:pt x="668685" y="170669"/>
                  <a:pt x="666155" y="174240"/>
                </a:cubicBezTo>
                <a:cubicBezTo>
                  <a:pt x="633264" y="144400"/>
                  <a:pt x="610419" y="106300"/>
                  <a:pt x="597620" y="59940"/>
                </a:cubicBezTo>
                <a:lnTo>
                  <a:pt x="596615" y="59940"/>
                </a:lnTo>
                <a:lnTo>
                  <a:pt x="596615" y="158502"/>
                </a:lnTo>
                <a:lnTo>
                  <a:pt x="633896" y="158502"/>
                </a:lnTo>
                <a:lnTo>
                  <a:pt x="633896" y="169441"/>
                </a:lnTo>
                <a:lnTo>
                  <a:pt x="596615" y="169441"/>
                </a:lnTo>
                <a:lnTo>
                  <a:pt x="596615" y="216991"/>
                </a:lnTo>
                <a:lnTo>
                  <a:pt x="584783" y="216991"/>
                </a:lnTo>
                <a:lnTo>
                  <a:pt x="584783" y="169441"/>
                </a:lnTo>
                <a:lnTo>
                  <a:pt x="547502" y="169441"/>
                </a:lnTo>
                <a:lnTo>
                  <a:pt x="547502" y="158502"/>
                </a:lnTo>
                <a:lnTo>
                  <a:pt x="584783" y="158502"/>
                </a:lnTo>
                <a:lnTo>
                  <a:pt x="584783" y="59940"/>
                </a:lnTo>
                <a:lnTo>
                  <a:pt x="584113" y="59940"/>
                </a:lnTo>
                <a:cubicBezTo>
                  <a:pt x="570942" y="108012"/>
                  <a:pt x="547837" y="147414"/>
                  <a:pt x="514797" y="178147"/>
                </a:cubicBezTo>
                <a:cubicBezTo>
                  <a:pt x="512639" y="175543"/>
                  <a:pt x="509364" y="172417"/>
                  <a:pt x="504974" y="168771"/>
                </a:cubicBezTo>
                <a:cubicBezTo>
                  <a:pt x="538386" y="138633"/>
                  <a:pt x="561492" y="102356"/>
                  <a:pt x="574291" y="59940"/>
                </a:cubicBezTo>
                <a:lnTo>
                  <a:pt x="520266" y="59940"/>
                </a:lnTo>
                <a:lnTo>
                  <a:pt x="520266" y="48667"/>
                </a:lnTo>
                <a:lnTo>
                  <a:pt x="584783" y="48667"/>
                </a:lnTo>
                <a:close/>
                <a:moveTo>
                  <a:pt x="780232" y="1451"/>
                </a:moveTo>
                <a:lnTo>
                  <a:pt x="792510" y="4576"/>
                </a:lnTo>
                <a:cubicBezTo>
                  <a:pt x="786855" y="16111"/>
                  <a:pt x="782129" y="25263"/>
                  <a:pt x="778334" y="32035"/>
                </a:cubicBezTo>
                <a:lnTo>
                  <a:pt x="899555" y="32035"/>
                </a:lnTo>
                <a:lnTo>
                  <a:pt x="899555" y="42974"/>
                </a:lnTo>
                <a:lnTo>
                  <a:pt x="771972" y="42974"/>
                </a:lnTo>
                <a:cubicBezTo>
                  <a:pt x="766019" y="53094"/>
                  <a:pt x="759247" y="63177"/>
                  <a:pt x="751657" y="73223"/>
                </a:cubicBezTo>
                <a:lnTo>
                  <a:pt x="873435" y="73223"/>
                </a:lnTo>
                <a:lnTo>
                  <a:pt x="873435" y="186742"/>
                </a:lnTo>
                <a:cubicBezTo>
                  <a:pt x="874105" y="203857"/>
                  <a:pt x="865361" y="212415"/>
                  <a:pt x="847204" y="212415"/>
                </a:cubicBezTo>
                <a:cubicBezTo>
                  <a:pt x="838944" y="212712"/>
                  <a:pt x="828415" y="212861"/>
                  <a:pt x="815616" y="212861"/>
                </a:cubicBezTo>
                <a:cubicBezTo>
                  <a:pt x="814797" y="207876"/>
                  <a:pt x="813755" y="203746"/>
                  <a:pt x="812490" y="200471"/>
                </a:cubicBezTo>
                <a:cubicBezTo>
                  <a:pt x="821345" y="200769"/>
                  <a:pt x="831912" y="200918"/>
                  <a:pt x="844191" y="200918"/>
                </a:cubicBezTo>
                <a:cubicBezTo>
                  <a:pt x="850665" y="200992"/>
                  <a:pt x="855129" y="199802"/>
                  <a:pt x="857585" y="197346"/>
                </a:cubicBezTo>
                <a:cubicBezTo>
                  <a:pt x="860190" y="195114"/>
                  <a:pt x="861455" y="190984"/>
                  <a:pt x="861380" y="184956"/>
                </a:cubicBezTo>
                <a:lnTo>
                  <a:pt x="861380" y="165087"/>
                </a:lnTo>
                <a:lnTo>
                  <a:pt x="744066" y="165087"/>
                </a:lnTo>
                <a:lnTo>
                  <a:pt x="744066" y="216991"/>
                </a:lnTo>
                <a:lnTo>
                  <a:pt x="732011" y="216991"/>
                </a:lnTo>
                <a:lnTo>
                  <a:pt x="732011" y="97445"/>
                </a:lnTo>
                <a:cubicBezTo>
                  <a:pt x="721296" y="109202"/>
                  <a:pt x="708794" y="121444"/>
                  <a:pt x="694507" y="134168"/>
                </a:cubicBezTo>
                <a:cubicBezTo>
                  <a:pt x="691902" y="130894"/>
                  <a:pt x="689074" y="127620"/>
                  <a:pt x="686023" y="124346"/>
                </a:cubicBezTo>
                <a:cubicBezTo>
                  <a:pt x="715863" y="99938"/>
                  <a:pt x="739862" y="72814"/>
                  <a:pt x="758019" y="42974"/>
                </a:cubicBezTo>
                <a:lnTo>
                  <a:pt x="694507" y="42974"/>
                </a:lnTo>
                <a:lnTo>
                  <a:pt x="694507" y="32035"/>
                </a:lnTo>
                <a:lnTo>
                  <a:pt x="764493" y="32035"/>
                </a:lnTo>
                <a:cubicBezTo>
                  <a:pt x="770297" y="21840"/>
                  <a:pt x="775544" y="11646"/>
                  <a:pt x="780232" y="1451"/>
                </a:cubicBezTo>
                <a:close/>
                <a:moveTo>
                  <a:pt x="338770" y="0"/>
                </a:moveTo>
                <a:cubicBezTo>
                  <a:pt x="342119" y="6846"/>
                  <a:pt x="346621" y="17078"/>
                  <a:pt x="352276" y="30696"/>
                </a:cubicBezTo>
                <a:lnTo>
                  <a:pt x="340445" y="35272"/>
                </a:lnTo>
                <a:cubicBezTo>
                  <a:pt x="336203" y="23440"/>
                  <a:pt x="331775" y="13060"/>
                  <a:pt x="327162" y="413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id="{84101256-6249-459E-81ED-2E80B8A1727D}"/>
              </a:ext>
            </a:extLst>
          </p:cNvPr>
          <p:cNvCxnSpPr>
            <a:cxnSpLocks/>
          </p:cNvCxnSpPr>
          <p:nvPr/>
        </p:nvCxnSpPr>
        <p:spPr>
          <a:xfrm>
            <a:off x="4760213" y="5588352"/>
            <a:ext cx="16916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FC00068D-7C0D-4114-A208-2CDA7ECD92F5}"/>
              </a:ext>
            </a:extLst>
          </p:cNvPr>
          <p:cNvCxnSpPr>
            <a:cxnSpLocks/>
          </p:cNvCxnSpPr>
          <p:nvPr/>
        </p:nvCxnSpPr>
        <p:spPr>
          <a:xfrm>
            <a:off x="7247381" y="5588352"/>
            <a:ext cx="16916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常用图形-2" hidden="1">
            <a:extLst>
              <a:ext uri="{FF2B5EF4-FFF2-40B4-BE49-F238E27FC236}">
                <a16:creationId xmlns:a16="http://schemas.microsoft.com/office/drawing/2014/main" id="{4DAC1A2A-120D-4A32-AB70-E442F308C564}"/>
              </a:ext>
            </a:extLst>
          </p:cNvPr>
          <p:cNvSpPr/>
          <p:nvPr/>
        </p:nvSpPr>
        <p:spPr>
          <a:xfrm>
            <a:off x="0" y="-32152"/>
            <a:ext cx="12192000" cy="6890151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12" name="文本框-4" hidden="1">
            <a:extLst>
              <a:ext uri="{FF2B5EF4-FFF2-40B4-BE49-F238E27FC236}">
                <a16:creationId xmlns:a16="http://schemas.microsoft.com/office/drawing/2014/main" id="{A94BEA82-E763-45E2-86C7-9D678B11A622}"/>
              </a:ext>
            </a:extLst>
          </p:cNvPr>
          <p:cNvSpPr txBox="1"/>
          <p:nvPr/>
        </p:nvSpPr>
        <p:spPr>
          <a:xfrm>
            <a:off x="2993136" y="4159815"/>
            <a:ext cx="62057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字体注意事项</a:t>
            </a:r>
          </a:p>
        </p:txBody>
      </p:sp>
      <p:sp>
        <p:nvSpPr>
          <p:cNvPr id="14" name="文本框-5" hidden="1">
            <a:extLst>
              <a:ext uri="{FF2B5EF4-FFF2-40B4-BE49-F238E27FC236}">
                <a16:creationId xmlns:a16="http://schemas.microsoft.com/office/drawing/2014/main" id="{7B6F33E6-5F73-419F-8D15-3561B6D483B8}"/>
              </a:ext>
            </a:extLst>
          </p:cNvPr>
          <p:cNvSpPr txBox="1"/>
          <p:nvPr/>
        </p:nvSpPr>
        <p:spPr>
          <a:xfrm>
            <a:off x="4586477" y="5403686"/>
            <a:ext cx="30190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 Light" panose="020B0502040204020203" pitchFamily="34" charset="-122"/>
                <a:ea typeface="微软雅黑 Light" panose="020B0502040204020203" pitchFamily="34" charset="-122"/>
                <a:cs typeface="+mn-cs"/>
              </a:rPr>
              <a:t>和字体有关的小技巧</a:t>
            </a:r>
          </a:p>
        </p:txBody>
      </p:sp>
    </p:spTree>
    <p:extLst>
      <p:ext uri="{BB962C8B-B14F-4D97-AF65-F5344CB8AC3E}">
        <p14:creationId xmlns:p14="http://schemas.microsoft.com/office/powerpoint/2010/main" val="129401560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:a16="http://schemas.microsoft.com/office/drawing/2014/main" id="{A35E8EE2-C9E9-44D5-BCC2-A7ADC2E4409E}"/>
              </a:ext>
            </a:extLst>
          </p:cNvPr>
          <p:cNvGrpSpPr/>
          <p:nvPr/>
        </p:nvGrpSpPr>
        <p:grpSpPr>
          <a:xfrm>
            <a:off x="-116115" y="-9368"/>
            <a:ext cx="12192000" cy="6858000"/>
            <a:chOff x="0" y="0"/>
            <a:chExt cx="12192000" cy="68580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F1CEC9EC-9173-40E8-9A98-9FB284EE2F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0"/>
              <a:ext cx="12192000" cy="5203150"/>
            </a:xfrm>
            <a:prstGeom prst="rect">
              <a:avLst/>
            </a:prstGeom>
          </p:spPr>
        </p:pic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EE17504D-C4CD-4662-9860-29370B5CE162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>
              <a:gsLst>
                <a:gs pos="1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14" name="常用图形-6_矢量">
            <a:extLst>
              <a:ext uri="{FF2B5EF4-FFF2-40B4-BE49-F238E27FC236}">
                <a16:creationId xmlns:a16="http://schemas.microsoft.com/office/drawing/2014/main" id="{49FCEF0A-1FB8-4803-AED2-DBE8C672937A}"/>
              </a:ext>
            </a:extLst>
          </p:cNvPr>
          <p:cNvSpPr/>
          <p:nvPr/>
        </p:nvSpPr>
        <p:spPr>
          <a:xfrm>
            <a:off x="2403108" y="1800385"/>
            <a:ext cx="7385786" cy="4259442"/>
          </a:xfrm>
          <a:custGeom>
            <a:avLst/>
            <a:gdLst>
              <a:gd name="connsiteX0" fmla="*/ 0 w 7385786"/>
              <a:gd name="connsiteY0" fmla="*/ 0 h 4259442"/>
              <a:gd name="connsiteX1" fmla="*/ 7385786 w 7385786"/>
              <a:gd name="connsiteY1" fmla="*/ 0 h 4259442"/>
              <a:gd name="connsiteX2" fmla="*/ 7385786 w 7385786"/>
              <a:gd name="connsiteY2" fmla="*/ 4259442 h 4259442"/>
              <a:gd name="connsiteX3" fmla="*/ 0 w 7385786"/>
              <a:gd name="connsiteY3" fmla="*/ 4259442 h 4259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85786" h="4259442">
                <a:moveTo>
                  <a:pt x="0" y="0"/>
                </a:moveTo>
                <a:lnTo>
                  <a:pt x="7385786" y="0"/>
                </a:lnTo>
                <a:lnTo>
                  <a:pt x="7385786" y="4259442"/>
                </a:lnTo>
                <a:lnTo>
                  <a:pt x="0" y="42594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28600" dist="25400" dir="2700000" algn="tl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16" name="文本框-4_矢量">
            <a:extLst>
              <a:ext uri="{FF2B5EF4-FFF2-40B4-BE49-F238E27FC236}">
                <a16:creationId xmlns:a16="http://schemas.microsoft.com/office/drawing/2014/main" id="{B3DF059C-0C6E-46DC-B86B-2AC28FD7DC24}"/>
              </a:ext>
            </a:extLst>
          </p:cNvPr>
          <p:cNvSpPr txBox="1"/>
          <p:nvPr/>
        </p:nvSpPr>
        <p:spPr>
          <a:xfrm>
            <a:off x="3361999" y="670453"/>
            <a:ext cx="5468512" cy="444398"/>
          </a:xfrm>
          <a:custGeom>
            <a:avLst/>
            <a:gdLst/>
            <a:ahLst/>
            <a:cxnLst/>
            <a:rect l="l" t="t" r="r" b="b"/>
            <a:pathLst>
              <a:path w="5468512" h="444398">
                <a:moveTo>
                  <a:pt x="1655311" y="352752"/>
                </a:moveTo>
                <a:cubicBezTo>
                  <a:pt x="1684936" y="353158"/>
                  <a:pt x="1707971" y="356772"/>
                  <a:pt x="1724416" y="363595"/>
                </a:cubicBezTo>
                <a:cubicBezTo>
                  <a:pt x="1746342" y="372693"/>
                  <a:pt x="1759411" y="383530"/>
                  <a:pt x="1763621" y="396107"/>
                </a:cubicBezTo>
                <a:cubicBezTo>
                  <a:pt x="1767831" y="408683"/>
                  <a:pt x="1766040" y="419034"/>
                  <a:pt x="1758249" y="427160"/>
                </a:cubicBezTo>
                <a:cubicBezTo>
                  <a:pt x="1750457" y="435286"/>
                  <a:pt x="1739522" y="437222"/>
                  <a:pt x="1725444" y="432968"/>
                </a:cubicBezTo>
                <a:cubicBezTo>
                  <a:pt x="1717367" y="422881"/>
                  <a:pt x="1704261" y="410937"/>
                  <a:pt x="1686125" y="397135"/>
                </a:cubicBezTo>
                <a:cubicBezTo>
                  <a:pt x="1667990" y="383333"/>
                  <a:pt x="1646654" y="370589"/>
                  <a:pt x="1622117" y="358902"/>
                </a:cubicBezTo>
                <a:lnTo>
                  <a:pt x="1623489" y="353415"/>
                </a:lnTo>
                <a:cubicBezTo>
                  <a:pt x="1634828" y="352838"/>
                  <a:pt x="1645436" y="352616"/>
                  <a:pt x="1655311" y="352752"/>
                </a:cubicBezTo>
                <a:close/>
                <a:moveTo>
                  <a:pt x="1553537" y="338328"/>
                </a:moveTo>
                <a:cubicBezTo>
                  <a:pt x="1541850" y="339910"/>
                  <a:pt x="1529792" y="341435"/>
                  <a:pt x="1517361" y="342902"/>
                </a:cubicBezTo>
                <a:cubicBezTo>
                  <a:pt x="1504931" y="344370"/>
                  <a:pt x="1492301" y="345895"/>
                  <a:pt x="1479471" y="347477"/>
                </a:cubicBezTo>
                <a:lnTo>
                  <a:pt x="1540279" y="372180"/>
                </a:lnTo>
                <a:cubicBezTo>
                  <a:pt x="1539450" y="374705"/>
                  <a:pt x="1537792" y="376630"/>
                  <a:pt x="1535306" y="377955"/>
                </a:cubicBezTo>
                <a:cubicBezTo>
                  <a:pt x="1532821" y="379280"/>
                  <a:pt x="1528991" y="379947"/>
                  <a:pt x="1523819" y="379956"/>
                </a:cubicBezTo>
                <a:cubicBezTo>
                  <a:pt x="1522000" y="381119"/>
                  <a:pt x="1520152" y="382339"/>
                  <a:pt x="1518276" y="383616"/>
                </a:cubicBezTo>
                <a:cubicBezTo>
                  <a:pt x="1516399" y="384893"/>
                  <a:pt x="1514437" y="386113"/>
                  <a:pt x="1512389" y="387276"/>
                </a:cubicBezTo>
                <a:cubicBezTo>
                  <a:pt x="1518209" y="387752"/>
                  <a:pt x="1524400" y="388172"/>
                  <a:pt x="1530963" y="388534"/>
                </a:cubicBezTo>
                <a:cubicBezTo>
                  <a:pt x="1537526" y="388896"/>
                  <a:pt x="1542460" y="389087"/>
                  <a:pt x="1545765" y="389106"/>
                </a:cubicBezTo>
                <a:cubicBezTo>
                  <a:pt x="1548889" y="389077"/>
                  <a:pt x="1550985" y="388448"/>
                  <a:pt x="1552051" y="387219"/>
                </a:cubicBezTo>
                <a:cubicBezTo>
                  <a:pt x="1553118" y="385989"/>
                  <a:pt x="1553614" y="384331"/>
                  <a:pt x="1553537" y="382244"/>
                </a:cubicBezTo>
                <a:close/>
                <a:moveTo>
                  <a:pt x="188767" y="286178"/>
                </a:moveTo>
                <a:lnTo>
                  <a:pt x="188767" y="335613"/>
                </a:lnTo>
                <a:lnTo>
                  <a:pt x="238201" y="335613"/>
                </a:lnTo>
                <a:lnTo>
                  <a:pt x="238201" y="286178"/>
                </a:lnTo>
                <a:close/>
                <a:moveTo>
                  <a:pt x="4377633" y="277034"/>
                </a:moveTo>
                <a:lnTo>
                  <a:pt x="4377633" y="376304"/>
                </a:lnTo>
                <a:lnTo>
                  <a:pt x="4459529" y="376304"/>
                </a:lnTo>
                <a:lnTo>
                  <a:pt x="4459529" y="277034"/>
                </a:lnTo>
                <a:close/>
                <a:moveTo>
                  <a:pt x="188767" y="227657"/>
                </a:moveTo>
                <a:lnTo>
                  <a:pt x="188767" y="273434"/>
                </a:lnTo>
                <a:lnTo>
                  <a:pt x="238201" y="273434"/>
                </a:lnTo>
                <a:lnTo>
                  <a:pt x="238201" y="227657"/>
                </a:lnTo>
                <a:close/>
                <a:moveTo>
                  <a:pt x="4377633" y="169592"/>
                </a:moveTo>
                <a:lnTo>
                  <a:pt x="4377633" y="264290"/>
                </a:lnTo>
                <a:lnTo>
                  <a:pt x="4459529" y="264290"/>
                </a:lnTo>
                <a:lnTo>
                  <a:pt x="4459529" y="169592"/>
                </a:lnTo>
                <a:close/>
                <a:moveTo>
                  <a:pt x="3829936" y="164563"/>
                </a:moveTo>
                <a:cubicBezTo>
                  <a:pt x="3826241" y="186376"/>
                  <a:pt x="3822545" y="207818"/>
                  <a:pt x="3818849" y="228887"/>
                </a:cubicBezTo>
                <a:cubicBezTo>
                  <a:pt x="3815154" y="249957"/>
                  <a:pt x="3811686" y="268768"/>
                  <a:pt x="3808448" y="285321"/>
                </a:cubicBezTo>
                <a:lnTo>
                  <a:pt x="3914975" y="285321"/>
                </a:lnTo>
                <a:lnTo>
                  <a:pt x="3930063" y="164563"/>
                </a:lnTo>
                <a:close/>
                <a:moveTo>
                  <a:pt x="3404254" y="157705"/>
                </a:moveTo>
                <a:lnTo>
                  <a:pt x="3404254" y="276177"/>
                </a:lnTo>
                <a:lnTo>
                  <a:pt x="3434944" y="276177"/>
                </a:lnTo>
                <a:lnTo>
                  <a:pt x="3434944" y="157705"/>
                </a:lnTo>
                <a:close/>
                <a:moveTo>
                  <a:pt x="5334552" y="155905"/>
                </a:moveTo>
                <a:cubicBezTo>
                  <a:pt x="5335097" y="180842"/>
                  <a:pt x="5334583" y="204349"/>
                  <a:pt x="5333011" y="226428"/>
                </a:cubicBezTo>
                <a:cubicBezTo>
                  <a:pt x="5331441" y="248507"/>
                  <a:pt x="5328301" y="269043"/>
                  <a:pt x="5323589" y="288036"/>
                </a:cubicBezTo>
                <a:lnTo>
                  <a:pt x="5362041" y="288036"/>
                </a:lnTo>
                <a:lnTo>
                  <a:pt x="5362041" y="155905"/>
                </a:lnTo>
                <a:close/>
                <a:moveTo>
                  <a:pt x="5246769" y="155905"/>
                </a:moveTo>
                <a:lnTo>
                  <a:pt x="5246769" y="288036"/>
                </a:lnTo>
                <a:lnTo>
                  <a:pt x="5265554" y="288036"/>
                </a:lnTo>
                <a:cubicBezTo>
                  <a:pt x="5270011" y="268843"/>
                  <a:pt x="5272778" y="248250"/>
                  <a:pt x="5273857" y="226257"/>
                </a:cubicBezTo>
                <a:cubicBezTo>
                  <a:pt x="5274935" y="204263"/>
                  <a:pt x="5275069" y="180813"/>
                  <a:pt x="5274259" y="155905"/>
                </a:cubicBezTo>
                <a:close/>
                <a:moveTo>
                  <a:pt x="4665697" y="154991"/>
                </a:moveTo>
                <a:cubicBezTo>
                  <a:pt x="4662249" y="167173"/>
                  <a:pt x="4658859" y="178813"/>
                  <a:pt x="4655525" y="189909"/>
                </a:cubicBezTo>
                <a:cubicBezTo>
                  <a:pt x="4652191" y="201006"/>
                  <a:pt x="4649029" y="211160"/>
                  <a:pt x="4646038" y="220370"/>
                </a:cubicBezTo>
                <a:lnTo>
                  <a:pt x="4665697" y="220370"/>
                </a:lnTo>
                <a:close/>
                <a:moveTo>
                  <a:pt x="1477563" y="151883"/>
                </a:moveTo>
                <a:cubicBezTo>
                  <a:pt x="1482164" y="151588"/>
                  <a:pt x="1486515" y="151728"/>
                  <a:pt x="1490615" y="152305"/>
                </a:cubicBezTo>
                <a:cubicBezTo>
                  <a:pt x="1498816" y="153457"/>
                  <a:pt x="1505160" y="156638"/>
                  <a:pt x="1509646" y="161849"/>
                </a:cubicBezTo>
                <a:cubicBezTo>
                  <a:pt x="1513191" y="167216"/>
                  <a:pt x="1513569" y="172635"/>
                  <a:pt x="1510781" y="178105"/>
                </a:cubicBezTo>
                <a:cubicBezTo>
                  <a:pt x="1507992" y="183574"/>
                  <a:pt x="1503629" y="187062"/>
                  <a:pt x="1497691" y="188569"/>
                </a:cubicBezTo>
                <a:cubicBezTo>
                  <a:pt x="1491753" y="190076"/>
                  <a:pt x="1485832" y="187570"/>
                  <a:pt x="1479928" y="181051"/>
                </a:cubicBezTo>
                <a:cubicBezTo>
                  <a:pt x="1478499" y="177203"/>
                  <a:pt x="1476099" y="173126"/>
                  <a:pt x="1472727" y="168821"/>
                </a:cubicBezTo>
                <a:cubicBezTo>
                  <a:pt x="1469355" y="164516"/>
                  <a:pt x="1465355" y="161125"/>
                  <a:pt x="1460726" y="158648"/>
                </a:cubicBezTo>
                <a:lnTo>
                  <a:pt x="1463012" y="154076"/>
                </a:lnTo>
                <a:cubicBezTo>
                  <a:pt x="1468112" y="152909"/>
                  <a:pt x="1472963" y="152178"/>
                  <a:pt x="1477563" y="151883"/>
                </a:cubicBezTo>
                <a:close/>
                <a:moveTo>
                  <a:pt x="1450439" y="149476"/>
                </a:moveTo>
                <a:cubicBezTo>
                  <a:pt x="1448838" y="156620"/>
                  <a:pt x="1447238" y="163621"/>
                  <a:pt x="1445638" y="170480"/>
                </a:cubicBezTo>
                <a:cubicBezTo>
                  <a:pt x="1444038" y="177338"/>
                  <a:pt x="1442438" y="183767"/>
                  <a:pt x="1440838" y="189766"/>
                </a:cubicBezTo>
                <a:lnTo>
                  <a:pt x="1522676" y="189766"/>
                </a:lnTo>
                <a:lnTo>
                  <a:pt x="1525884" y="149476"/>
                </a:lnTo>
                <a:close/>
                <a:moveTo>
                  <a:pt x="2847870" y="131673"/>
                </a:moveTo>
                <a:cubicBezTo>
                  <a:pt x="2841641" y="156477"/>
                  <a:pt x="2835012" y="181394"/>
                  <a:pt x="2827982" y="206426"/>
                </a:cubicBezTo>
                <a:cubicBezTo>
                  <a:pt x="2820953" y="231457"/>
                  <a:pt x="2813866" y="254546"/>
                  <a:pt x="2806722" y="275691"/>
                </a:cubicBezTo>
                <a:cubicBezTo>
                  <a:pt x="2815381" y="277987"/>
                  <a:pt x="2823553" y="280368"/>
                  <a:pt x="2831240" y="282835"/>
                </a:cubicBezTo>
                <a:cubicBezTo>
                  <a:pt x="2838926" y="285302"/>
                  <a:pt x="2846299" y="287798"/>
                  <a:pt x="2853357" y="290322"/>
                </a:cubicBezTo>
                <a:cubicBezTo>
                  <a:pt x="2861939" y="266024"/>
                  <a:pt x="2868549" y="240554"/>
                  <a:pt x="2873188" y="213912"/>
                </a:cubicBezTo>
                <a:cubicBezTo>
                  <a:pt x="2877827" y="187271"/>
                  <a:pt x="2881122" y="159858"/>
                  <a:pt x="2883075" y="131673"/>
                </a:cubicBezTo>
                <a:close/>
                <a:moveTo>
                  <a:pt x="88656" y="125273"/>
                </a:moveTo>
                <a:cubicBezTo>
                  <a:pt x="121211" y="127652"/>
                  <a:pt x="143241" y="134273"/>
                  <a:pt x="154744" y="145136"/>
                </a:cubicBezTo>
                <a:cubicBezTo>
                  <a:pt x="166247" y="155999"/>
                  <a:pt x="170359" y="166888"/>
                  <a:pt x="167079" y="177803"/>
                </a:cubicBezTo>
                <a:cubicBezTo>
                  <a:pt x="163798" y="188718"/>
                  <a:pt x="156260" y="195442"/>
                  <a:pt x="144465" y="197975"/>
                </a:cubicBezTo>
                <a:lnTo>
                  <a:pt x="189225" y="214912"/>
                </a:lnTo>
                <a:lnTo>
                  <a:pt x="234540" y="214912"/>
                </a:lnTo>
                <a:lnTo>
                  <a:pt x="258755" y="190193"/>
                </a:lnTo>
                <a:lnTo>
                  <a:pt x="306753" y="226291"/>
                </a:lnTo>
                <a:cubicBezTo>
                  <a:pt x="305837" y="227470"/>
                  <a:pt x="304347" y="228650"/>
                  <a:pt x="302285" y="229832"/>
                </a:cubicBezTo>
                <a:cubicBezTo>
                  <a:pt x="300223" y="231014"/>
                  <a:pt x="297588" y="231967"/>
                  <a:pt x="294380" y="232692"/>
                </a:cubicBezTo>
                <a:lnTo>
                  <a:pt x="294380" y="351103"/>
                </a:lnTo>
                <a:cubicBezTo>
                  <a:pt x="293714" y="354125"/>
                  <a:pt x="288537" y="358033"/>
                  <a:pt x="278851" y="362828"/>
                </a:cubicBezTo>
                <a:cubicBezTo>
                  <a:pt x="269164" y="367623"/>
                  <a:pt x="258964" y="370274"/>
                  <a:pt x="248250" y="370779"/>
                </a:cubicBezTo>
                <a:lnTo>
                  <a:pt x="238201" y="370779"/>
                </a:lnTo>
                <a:lnTo>
                  <a:pt x="238201" y="348358"/>
                </a:lnTo>
                <a:lnTo>
                  <a:pt x="188767" y="348358"/>
                </a:lnTo>
                <a:lnTo>
                  <a:pt x="188767" y="368491"/>
                </a:lnTo>
                <a:cubicBezTo>
                  <a:pt x="188633" y="370722"/>
                  <a:pt x="184675" y="373696"/>
                  <a:pt x="176892" y="377414"/>
                </a:cubicBezTo>
                <a:cubicBezTo>
                  <a:pt x="169109" y="381131"/>
                  <a:pt x="158300" y="383190"/>
                  <a:pt x="144465" y="383591"/>
                </a:cubicBezTo>
                <a:lnTo>
                  <a:pt x="134417" y="383591"/>
                </a:lnTo>
                <a:lnTo>
                  <a:pt x="134417" y="197976"/>
                </a:lnTo>
                <a:cubicBezTo>
                  <a:pt x="131907" y="197728"/>
                  <a:pt x="129368" y="197080"/>
                  <a:pt x="126801" y="196031"/>
                </a:cubicBezTo>
                <a:cubicBezTo>
                  <a:pt x="124234" y="194982"/>
                  <a:pt x="121581" y="193647"/>
                  <a:pt x="118842" y="192026"/>
                </a:cubicBezTo>
                <a:cubicBezTo>
                  <a:pt x="118384" y="190195"/>
                  <a:pt x="117926" y="188366"/>
                  <a:pt x="117468" y="186537"/>
                </a:cubicBezTo>
                <a:cubicBezTo>
                  <a:pt x="116122" y="187452"/>
                  <a:pt x="114462" y="188252"/>
                  <a:pt x="112486" y="188938"/>
                </a:cubicBezTo>
                <a:cubicBezTo>
                  <a:pt x="110511" y="189624"/>
                  <a:pt x="108048" y="190195"/>
                  <a:pt x="105099" y="190652"/>
                </a:cubicBezTo>
                <a:lnTo>
                  <a:pt x="105099" y="428853"/>
                </a:lnTo>
                <a:cubicBezTo>
                  <a:pt x="104509" y="430987"/>
                  <a:pt x="99180" y="433578"/>
                  <a:pt x="89112" y="436626"/>
                </a:cubicBezTo>
                <a:cubicBezTo>
                  <a:pt x="79044" y="439674"/>
                  <a:pt x="67777" y="441350"/>
                  <a:pt x="55311" y="441655"/>
                </a:cubicBezTo>
                <a:lnTo>
                  <a:pt x="43891" y="441655"/>
                </a:lnTo>
                <a:lnTo>
                  <a:pt x="43891" y="170517"/>
                </a:lnTo>
                <a:lnTo>
                  <a:pt x="114252" y="176936"/>
                </a:lnTo>
                <a:cubicBezTo>
                  <a:pt x="110686" y="167686"/>
                  <a:pt x="106267" y="158773"/>
                  <a:pt x="100992" y="150199"/>
                </a:cubicBezTo>
                <a:cubicBezTo>
                  <a:pt x="95718" y="141624"/>
                  <a:pt x="90387" y="134078"/>
                  <a:pt x="85001" y="127559"/>
                </a:cubicBezTo>
                <a:close/>
                <a:moveTo>
                  <a:pt x="3457782" y="114300"/>
                </a:moveTo>
                <a:lnTo>
                  <a:pt x="3514478" y="158162"/>
                </a:lnTo>
                <a:cubicBezTo>
                  <a:pt x="3513113" y="160058"/>
                  <a:pt x="3510803" y="161983"/>
                  <a:pt x="3507549" y="163937"/>
                </a:cubicBezTo>
                <a:cubicBezTo>
                  <a:pt x="3504295" y="165891"/>
                  <a:pt x="3500038" y="167472"/>
                  <a:pt x="3494780" y="168683"/>
                </a:cubicBezTo>
                <a:lnTo>
                  <a:pt x="3494780" y="305850"/>
                </a:lnTo>
                <a:cubicBezTo>
                  <a:pt x="3493790" y="308119"/>
                  <a:pt x="3488004" y="311245"/>
                  <a:pt x="3477423" y="315230"/>
                </a:cubicBezTo>
                <a:cubicBezTo>
                  <a:pt x="3466841" y="319214"/>
                  <a:pt x="3456031" y="321425"/>
                  <a:pt x="3444993" y="321864"/>
                </a:cubicBezTo>
                <a:lnTo>
                  <a:pt x="3434944" y="321864"/>
                </a:lnTo>
                <a:lnTo>
                  <a:pt x="3434944" y="288922"/>
                </a:lnTo>
                <a:lnTo>
                  <a:pt x="3404254" y="288922"/>
                </a:lnTo>
                <a:lnTo>
                  <a:pt x="3404254" y="311798"/>
                </a:lnTo>
                <a:cubicBezTo>
                  <a:pt x="3403721" y="314982"/>
                  <a:pt x="3398506" y="318795"/>
                  <a:pt x="3388610" y="323236"/>
                </a:cubicBezTo>
                <a:cubicBezTo>
                  <a:pt x="3378714" y="327678"/>
                  <a:pt x="3367333" y="330118"/>
                  <a:pt x="3354468" y="330557"/>
                </a:cubicBezTo>
                <a:lnTo>
                  <a:pt x="3345790" y="330557"/>
                </a:lnTo>
                <a:lnTo>
                  <a:pt x="3345790" y="121164"/>
                </a:lnTo>
                <a:lnTo>
                  <a:pt x="3406086" y="144961"/>
                </a:lnTo>
                <a:lnTo>
                  <a:pt x="3429905" y="144961"/>
                </a:lnTo>
                <a:close/>
                <a:moveTo>
                  <a:pt x="1461183" y="99641"/>
                </a:moveTo>
                <a:cubicBezTo>
                  <a:pt x="1460031" y="105155"/>
                  <a:pt x="1458792" y="111043"/>
                  <a:pt x="1457468" y="117307"/>
                </a:cubicBezTo>
                <a:cubicBezTo>
                  <a:pt x="1456144" y="123571"/>
                  <a:pt x="1454792" y="130046"/>
                  <a:pt x="1453411" y="136731"/>
                </a:cubicBezTo>
                <a:lnTo>
                  <a:pt x="1493644" y="136731"/>
                </a:lnTo>
                <a:cubicBezTo>
                  <a:pt x="1492273" y="136283"/>
                  <a:pt x="1490901" y="135577"/>
                  <a:pt x="1489529" y="134614"/>
                </a:cubicBezTo>
                <a:cubicBezTo>
                  <a:pt x="1488158" y="133651"/>
                  <a:pt x="1486786" y="132374"/>
                  <a:pt x="1485415" y="130781"/>
                </a:cubicBezTo>
                <a:cubicBezTo>
                  <a:pt x="1483710" y="127187"/>
                  <a:pt x="1481062" y="123392"/>
                  <a:pt x="1477471" y="119396"/>
                </a:cubicBezTo>
                <a:cubicBezTo>
                  <a:pt x="1473880" y="115401"/>
                  <a:pt x="1469975" y="112178"/>
                  <a:pt x="1465755" y="109728"/>
                </a:cubicBezTo>
                <a:lnTo>
                  <a:pt x="1468041" y="105156"/>
                </a:lnTo>
                <a:cubicBezTo>
                  <a:pt x="1477566" y="102775"/>
                  <a:pt x="1486291" y="101936"/>
                  <a:pt x="1494216" y="102641"/>
                </a:cubicBezTo>
                <a:cubicBezTo>
                  <a:pt x="1502140" y="103346"/>
                  <a:pt x="1508351" y="106166"/>
                  <a:pt x="1512846" y="111101"/>
                </a:cubicBezTo>
                <a:cubicBezTo>
                  <a:pt x="1516333" y="115745"/>
                  <a:pt x="1517133" y="120646"/>
                  <a:pt x="1515247" y="125804"/>
                </a:cubicBezTo>
                <a:cubicBezTo>
                  <a:pt x="1513361" y="130963"/>
                  <a:pt x="1509818" y="134605"/>
                  <a:pt x="1504617" y="136731"/>
                </a:cubicBezTo>
                <a:lnTo>
                  <a:pt x="1527020" y="136731"/>
                </a:lnTo>
                <a:lnTo>
                  <a:pt x="1529770" y="99641"/>
                </a:lnTo>
                <a:close/>
                <a:moveTo>
                  <a:pt x="3033494" y="97383"/>
                </a:moveTo>
                <a:lnTo>
                  <a:pt x="3033494" y="344729"/>
                </a:lnTo>
                <a:lnTo>
                  <a:pt x="3089729" y="344729"/>
                </a:lnTo>
                <a:lnTo>
                  <a:pt x="3089729" y="97383"/>
                </a:lnTo>
                <a:close/>
                <a:moveTo>
                  <a:pt x="1664637" y="76809"/>
                </a:moveTo>
                <a:cubicBezTo>
                  <a:pt x="1659074" y="83591"/>
                  <a:pt x="1653283" y="89687"/>
                  <a:pt x="1647263" y="95097"/>
                </a:cubicBezTo>
                <a:cubicBezTo>
                  <a:pt x="1656865" y="113766"/>
                  <a:pt x="1670123" y="129464"/>
                  <a:pt x="1687040" y="142189"/>
                </a:cubicBezTo>
                <a:cubicBezTo>
                  <a:pt x="1692507" y="132121"/>
                  <a:pt x="1697003" y="121625"/>
                  <a:pt x="1700527" y="110699"/>
                </a:cubicBezTo>
                <a:cubicBezTo>
                  <a:pt x="1704051" y="99774"/>
                  <a:pt x="1706718" y="88478"/>
                  <a:pt x="1708528" y="76809"/>
                </a:cubicBezTo>
                <a:close/>
                <a:moveTo>
                  <a:pt x="5276086" y="73609"/>
                </a:moveTo>
                <a:cubicBezTo>
                  <a:pt x="5261880" y="96393"/>
                  <a:pt x="5246322" y="116662"/>
                  <a:pt x="5229413" y="134417"/>
                </a:cubicBezTo>
                <a:lnTo>
                  <a:pt x="5253184" y="143103"/>
                </a:lnTo>
                <a:lnTo>
                  <a:pt x="5295727" y="143103"/>
                </a:lnTo>
                <a:cubicBezTo>
                  <a:pt x="5300581" y="132693"/>
                  <a:pt x="5305147" y="121167"/>
                  <a:pt x="5309430" y="108528"/>
                </a:cubicBezTo>
                <a:cubicBezTo>
                  <a:pt x="5313712" y="95888"/>
                  <a:pt x="5317367" y="84248"/>
                  <a:pt x="5320393" y="73609"/>
                </a:cubicBezTo>
                <a:close/>
                <a:moveTo>
                  <a:pt x="1439695" y="66265"/>
                </a:moveTo>
                <a:lnTo>
                  <a:pt x="1435580" y="69933"/>
                </a:lnTo>
                <a:lnTo>
                  <a:pt x="1473985" y="86896"/>
                </a:lnTo>
                <a:lnTo>
                  <a:pt x="1526105" y="86896"/>
                </a:lnTo>
                <a:lnTo>
                  <a:pt x="1544393" y="66265"/>
                </a:lnTo>
                <a:close/>
                <a:moveTo>
                  <a:pt x="4377633" y="62150"/>
                </a:moveTo>
                <a:lnTo>
                  <a:pt x="4377633" y="156848"/>
                </a:lnTo>
                <a:lnTo>
                  <a:pt x="4459529" y="156848"/>
                </a:lnTo>
                <a:lnTo>
                  <a:pt x="4459529" y="62150"/>
                </a:lnTo>
                <a:close/>
                <a:moveTo>
                  <a:pt x="3115789" y="51206"/>
                </a:moveTo>
                <a:lnTo>
                  <a:pt x="3174768" y="97841"/>
                </a:lnTo>
                <a:cubicBezTo>
                  <a:pt x="3173197" y="99917"/>
                  <a:pt x="3170968" y="101822"/>
                  <a:pt x="3168082" y="103556"/>
                </a:cubicBezTo>
                <a:cubicBezTo>
                  <a:pt x="3165196" y="105289"/>
                  <a:pt x="3161481" y="106737"/>
                  <a:pt x="3156937" y="107899"/>
                </a:cubicBezTo>
                <a:lnTo>
                  <a:pt x="3156937" y="389077"/>
                </a:lnTo>
                <a:cubicBezTo>
                  <a:pt x="3155766" y="392211"/>
                  <a:pt x="3149422" y="396573"/>
                  <a:pt x="3137907" y="402164"/>
                </a:cubicBezTo>
                <a:cubicBezTo>
                  <a:pt x="3126391" y="407756"/>
                  <a:pt x="3113989" y="410861"/>
                  <a:pt x="3100702" y="411480"/>
                </a:cubicBezTo>
                <a:lnTo>
                  <a:pt x="3089729" y="411480"/>
                </a:lnTo>
                <a:lnTo>
                  <a:pt x="3089729" y="357530"/>
                </a:lnTo>
                <a:lnTo>
                  <a:pt x="3033494" y="357530"/>
                </a:lnTo>
                <a:lnTo>
                  <a:pt x="3033494" y="402336"/>
                </a:lnTo>
                <a:cubicBezTo>
                  <a:pt x="3033036" y="406689"/>
                  <a:pt x="3027664" y="411470"/>
                  <a:pt x="3017377" y="416681"/>
                </a:cubicBezTo>
                <a:cubicBezTo>
                  <a:pt x="3007090" y="421891"/>
                  <a:pt x="2994632" y="424729"/>
                  <a:pt x="2980001" y="425196"/>
                </a:cubicBezTo>
                <a:lnTo>
                  <a:pt x="2969486" y="425196"/>
                </a:lnTo>
                <a:lnTo>
                  <a:pt x="2969486" y="57607"/>
                </a:lnTo>
                <a:lnTo>
                  <a:pt x="3035322" y="84582"/>
                </a:lnTo>
                <a:lnTo>
                  <a:pt x="3085157" y="84582"/>
                </a:lnTo>
                <a:close/>
                <a:moveTo>
                  <a:pt x="3574347" y="20602"/>
                </a:moveTo>
                <a:cubicBezTo>
                  <a:pt x="3574711" y="20885"/>
                  <a:pt x="3578554" y="24079"/>
                  <a:pt x="3585875" y="30186"/>
                </a:cubicBezTo>
                <a:cubicBezTo>
                  <a:pt x="3593197" y="36292"/>
                  <a:pt x="3601813" y="43617"/>
                  <a:pt x="3611725" y="52159"/>
                </a:cubicBezTo>
                <a:cubicBezTo>
                  <a:pt x="3621637" y="60701"/>
                  <a:pt x="3630661" y="68767"/>
                  <a:pt x="3638798" y="76356"/>
                </a:cubicBezTo>
                <a:cubicBezTo>
                  <a:pt x="3638074" y="78850"/>
                  <a:pt x="3636550" y="80690"/>
                  <a:pt x="3634226" y="81875"/>
                </a:cubicBezTo>
                <a:cubicBezTo>
                  <a:pt x="3631902" y="83060"/>
                  <a:pt x="3629006" y="83648"/>
                  <a:pt x="3625539" y="83639"/>
                </a:cubicBezTo>
                <a:lnTo>
                  <a:pt x="3591706" y="83639"/>
                </a:lnTo>
                <a:lnTo>
                  <a:pt x="3591706" y="362126"/>
                </a:lnTo>
                <a:cubicBezTo>
                  <a:pt x="3592031" y="376681"/>
                  <a:pt x="3590113" y="389610"/>
                  <a:pt x="3585953" y="400914"/>
                </a:cubicBezTo>
                <a:cubicBezTo>
                  <a:pt x="3581792" y="412218"/>
                  <a:pt x="3573443" y="421389"/>
                  <a:pt x="3560903" y="428428"/>
                </a:cubicBezTo>
                <a:cubicBezTo>
                  <a:pt x="3548364" y="435467"/>
                  <a:pt x="3529689" y="439867"/>
                  <a:pt x="3504877" y="441627"/>
                </a:cubicBezTo>
                <a:cubicBezTo>
                  <a:pt x="3504476" y="430443"/>
                  <a:pt x="3503218" y="420831"/>
                  <a:pt x="3501102" y="412788"/>
                </a:cubicBezTo>
                <a:cubicBezTo>
                  <a:pt x="3498985" y="404746"/>
                  <a:pt x="3495668" y="398217"/>
                  <a:pt x="3491151" y="393201"/>
                </a:cubicBezTo>
                <a:cubicBezTo>
                  <a:pt x="3487150" y="388185"/>
                  <a:pt x="3481550" y="383826"/>
                  <a:pt x="3474349" y="380124"/>
                </a:cubicBezTo>
                <a:cubicBezTo>
                  <a:pt x="3467148" y="376421"/>
                  <a:pt x="3456289" y="373319"/>
                  <a:pt x="3441773" y="370816"/>
                </a:cubicBezTo>
                <a:lnTo>
                  <a:pt x="3441773" y="365329"/>
                </a:lnTo>
                <a:cubicBezTo>
                  <a:pt x="3442428" y="365368"/>
                  <a:pt x="3447723" y="365645"/>
                  <a:pt x="3457658" y="366159"/>
                </a:cubicBezTo>
                <a:cubicBezTo>
                  <a:pt x="3467594" y="366673"/>
                  <a:pt x="3478240" y="367187"/>
                  <a:pt x="3489598" y="367701"/>
                </a:cubicBezTo>
                <a:cubicBezTo>
                  <a:pt x="3500956" y="368215"/>
                  <a:pt x="3509097" y="368492"/>
                  <a:pt x="3514020" y="368532"/>
                </a:cubicBezTo>
                <a:cubicBezTo>
                  <a:pt x="3517646" y="368484"/>
                  <a:pt x="3520242" y="367664"/>
                  <a:pt x="3521807" y="366072"/>
                </a:cubicBezTo>
                <a:cubicBezTo>
                  <a:pt x="3523372" y="364481"/>
                  <a:pt x="3524136" y="362403"/>
                  <a:pt x="3524098" y="359839"/>
                </a:cubicBezTo>
                <a:lnTo>
                  <a:pt x="3524098" y="83639"/>
                </a:lnTo>
                <a:lnTo>
                  <a:pt x="3342125" y="83639"/>
                </a:lnTo>
                <a:lnTo>
                  <a:pt x="3338460" y="70894"/>
                </a:lnTo>
                <a:lnTo>
                  <a:pt x="3538259" y="70894"/>
                </a:lnTo>
                <a:close/>
                <a:moveTo>
                  <a:pt x="4485567" y="16030"/>
                </a:moveTo>
                <a:lnTo>
                  <a:pt x="4544054" y="63066"/>
                </a:lnTo>
                <a:cubicBezTo>
                  <a:pt x="4542491" y="65143"/>
                  <a:pt x="4540244" y="67049"/>
                  <a:pt x="4537310" y="68783"/>
                </a:cubicBezTo>
                <a:cubicBezTo>
                  <a:pt x="4534376" y="70518"/>
                  <a:pt x="4530528" y="71966"/>
                  <a:pt x="4525766" y="73129"/>
                </a:cubicBezTo>
                <a:lnTo>
                  <a:pt x="4525766" y="416480"/>
                </a:lnTo>
                <a:cubicBezTo>
                  <a:pt x="4524786" y="419300"/>
                  <a:pt x="4518524" y="423148"/>
                  <a:pt x="4506980" y="428025"/>
                </a:cubicBezTo>
                <a:cubicBezTo>
                  <a:pt x="4495436" y="432902"/>
                  <a:pt x="4483121" y="435607"/>
                  <a:pt x="4470035" y="436140"/>
                </a:cubicBezTo>
                <a:lnTo>
                  <a:pt x="4459529" y="436140"/>
                </a:lnTo>
                <a:lnTo>
                  <a:pt x="4459529" y="389049"/>
                </a:lnTo>
                <a:lnTo>
                  <a:pt x="4377633" y="389049"/>
                </a:lnTo>
                <a:lnTo>
                  <a:pt x="4377633" y="414195"/>
                </a:lnTo>
                <a:cubicBezTo>
                  <a:pt x="4377196" y="419024"/>
                  <a:pt x="4371790" y="424224"/>
                  <a:pt x="4361417" y="429796"/>
                </a:cubicBezTo>
                <a:cubicBezTo>
                  <a:pt x="4351044" y="435369"/>
                  <a:pt x="4338329" y="438398"/>
                  <a:pt x="4323274" y="438883"/>
                </a:cubicBezTo>
                <a:lnTo>
                  <a:pt x="4312768" y="438883"/>
                </a:lnTo>
                <a:lnTo>
                  <a:pt x="4312768" y="22431"/>
                </a:lnTo>
                <a:lnTo>
                  <a:pt x="4379921" y="49863"/>
                </a:lnTo>
                <a:lnTo>
                  <a:pt x="4454954" y="49863"/>
                </a:lnTo>
                <a:close/>
                <a:moveTo>
                  <a:pt x="4641923" y="9144"/>
                </a:moveTo>
                <a:lnTo>
                  <a:pt x="4717819" y="27432"/>
                </a:lnTo>
                <a:cubicBezTo>
                  <a:pt x="4716989" y="30508"/>
                  <a:pt x="4715104" y="33042"/>
                  <a:pt x="4712161" y="35033"/>
                </a:cubicBezTo>
                <a:cubicBezTo>
                  <a:pt x="4709217" y="37024"/>
                  <a:pt x="4704702" y="37843"/>
                  <a:pt x="4698616" y="37490"/>
                </a:cubicBezTo>
                <a:cubicBezTo>
                  <a:pt x="4696778" y="44853"/>
                  <a:pt x="4694625" y="53102"/>
                  <a:pt x="4692158" y="62236"/>
                </a:cubicBezTo>
                <a:cubicBezTo>
                  <a:pt x="4689691" y="71371"/>
                  <a:pt x="4686967" y="81105"/>
                  <a:pt x="4683986" y="91440"/>
                </a:cubicBezTo>
                <a:lnTo>
                  <a:pt x="4692215" y="91440"/>
                </a:lnTo>
                <a:lnTo>
                  <a:pt x="4719647" y="57607"/>
                </a:lnTo>
                <a:cubicBezTo>
                  <a:pt x="4719918" y="57788"/>
                  <a:pt x="4722882" y="59966"/>
                  <a:pt x="4728537" y="64143"/>
                </a:cubicBezTo>
                <a:cubicBezTo>
                  <a:pt x="4734193" y="68320"/>
                  <a:pt x="4740915" y="73411"/>
                  <a:pt x="4748705" y="79417"/>
                </a:cubicBezTo>
                <a:cubicBezTo>
                  <a:pt x="4756494" y="85423"/>
                  <a:pt x="4763724" y="91259"/>
                  <a:pt x="4770396" y="96926"/>
                </a:cubicBezTo>
                <a:cubicBezTo>
                  <a:pt x="4769882" y="99431"/>
                  <a:pt x="4768510" y="101279"/>
                  <a:pt x="4766282" y="102470"/>
                </a:cubicBezTo>
                <a:cubicBezTo>
                  <a:pt x="4764053" y="103660"/>
                  <a:pt x="4761309" y="104251"/>
                  <a:pt x="4758052" y="104241"/>
                </a:cubicBezTo>
                <a:lnTo>
                  <a:pt x="4680328" y="104241"/>
                </a:lnTo>
                <a:lnTo>
                  <a:pt x="4672099" y="133045"/>
                </a:lnTo>
                <a:lnTo>
                  <a:pt x="4734277" y="139446"/>
                </a:lnTo>
                <a:cubicBezTo>
                  <a:pt x="4733934" y="142694"/>
                  <a:pt x="4732563" y="145456"/>
                  <a:pt x="4730163" y="147733"/>
                </a:cubicBezTo>
                <a:cubicBezTo>
                  <a:pt x="4727763" y="150009"/>
                  <a:pt x="4723648" y="151514"/>
                  <a:pt x="4717819" y="152247"/>
                </a:cubicBezTo>
                <a:lnTo>
                  <a:pt x="4717819" y="213969"/>
                </a:lnTo>
                <a:lnTo>
                  <a:pt x="4736106" y="190195"/>
                </a:lnTo>
                <a:cubicBezTo>
                  <a:pt x="4736335" y="190356"/>
                  <a:pt x="4738824" y="192320"/>
                  <a:pt x="4743574" y="196088"/>
                </a:cubicBezTo>
                <a:cubicBezTo>
                  <a:pt x="4748324" y="199856"/>
                  <a:pt x="4753963" y="204461"/>
                  <a:pt x="4760490" y="209905"/>
                </a:cubicBezTo>
                <a:cubicBezTo>
                  <a:pt x="4767018" y="215350"/>
                  <a:pt x="4773063" y="220667"/>
                  <a:pt x="4778626" y="225857"/>
                </a:cubicBezTo>
                <a:cubicBezTo>
                  <a:pt x="4778131" y="228362"/>
                  <a:pt x="4776835" y="230210"/>
                  <a:pt x="4774740" y="231400"/>
                </a:cubicBezTo>
                <a:cubicBezTo>
                  <a:pt x="4772644" y="232591"/>
                  <a:pt x="4769977" y="233181"/>
                  <a:pt x="4766739" y="233172"/>
                </a:cubicBezTo>
                <a:lnTo>
                  <a:pt x="4717819" y="233172"/>
                </a:lnTo>
                <a:lnTo>
                  <a:pt x="4717819" y="293522"/>
                </a:lnTo>
                <a:cubicBezTo>
                  <a:pt x="4740297" y="290246"/>
                  <a:pt x="4763462" y="286740"/>
                  <a:pt x="4787313" y="283007"/>
                </a:cubicBezTo>
                <a:lnTo>
                  <a:pt x="4787770" y="288036"/>
                </a:lnTo>
                <a:cubicBezTo>
                  <a:pt x="4778883" y="293503"/>
                  <a:pt x="4768653" y="299371"/>
                  <a:pt x="4757081" y="305638"/>
                </a:cubicBezTo>
                <a:cubicBezTo>
                  <a:pt x="4745508" y="311905"/>
                  <a:pt x="4732420" y="318687"/>
                  <a:pt x="4717819" y="325983"/>
                </a:cubicBezTo>
                <a:lnTo>
                  <a:pt x="4717819" y="421995"/>
                </a:lnTo>
                <a:cubicBezTo>
                  <a:pt x="4717495" y="424043"/>
                  <a:pt x="4712998" y="427034"/>
                  <a:pt x="4704331" y="430968"/>
                </a:cubicBezTo>
                <a:cubicBezTo>
                  <a:pt x="4695663" y="434902"/>
                  <a:pt x="4683395" y="437093"/>
                  <a:pt x="4667526" y="437540"/>
                </a:cubicBezTo>
                <a:lnTo>
                  <a:pt x="4656096" y="437540"/>
                </a:lnTo>
                <a:lnTo>
                  <a:pt x="4656096" y="355244"/>
                </a:lnTo>
                <a:cubicBezTo>
                  <a:pt x="4644743" y="360350"/>
                  <a:pt x="4632703" y="365684"/>
                  <a:pt x="4619977" y="371246"/>
                </a:cubicBezTo>
                <a:cubicBezTo>
                  <a:pt x="4618568" y="374256"/>
                  <a:pt x="4616701" y="376809"/>
                  <a:pt x="4614377" y="378904"/>
                </a:cubicBezTo>
                <a:cubicBezTo>
                  <a:pt x="4612053" y="381000"/>
                  <a:pt x="4609500" y="382410"/>
                  <a:pt x="4606719" y="383133"/>
                </a:cubicBezTo>
                <a:lnTo>
                  <a:pt x="4574258" y="311810"/>
                </a:lnTo>
                <a:cubicBezTo>
                  <a:pt x="4583040" y="310877"/>
                  <a:pt x="4594393" y="309543"/>
                  <a:pt x="4608319" y="307810"/>
                </a:cubicBezTo>
                <a:cubicBezTo>
                  <a:pt x="4622244" y="306076"/>
                  <a:pt x="4638170" y="304057"/>
                  <a:pt x="4656096" y="301752"/>
                </a:cubicBezTo>
                <a:lnTo>
                  <a:pt x="4656096" y="233172"/>
                </a:lnTo>
                <a:lnTo>
                  <a:pt x="4645124" y="233172"/>
                </a:lnTo>
                <a:lnTo>
                  <a:pt x="4623635" y="259232"/>
                </a:lnTo>
                <a:lnTo>
                  <a:pt x="4567857" y="225399"/>
                </a:lnTo>
                <a:cubicBezTo>
                  <a:pt x="4569952" y="223552"/>
                  <a:pt x="4572505" y="221647"/>
                  <a:pt x="4575515" y="219684"/>
                </a:cubicBezTo>
                <a:cubicBezTo>
                  <a:pt x="4578525" y="217722"/>
                  <a:pt x="4581763" y="215817"/>
                  <a:pt x="4585230" y="213969"/>
                </a:cubicBezTo>
                <a:cubicBezTo>
                  <a:pt x="4590355" y="199253"/>
                  <a:pt x="4595879" y="182280"/>
                  <a:pt x="4601804" y="163049"/>
                </a:cubicBezTo>
                <a:cubicBezTo>
                  <a:pt x="4607728" y="143818"/>
                  <a:pt x="4613482" y="124215"/>
                  <a:pt x="4619063" y="104241"/>
                </a:cubicBezTo>
                <a:lnTo>
                  <a:pt x="4579287" y="104241"/>
                </a:lnTo>
                <a:lnTo>
                  <a:pt x="4575629" y="91440"/>
                </a:lnTo>
                <a:lnTo>
                  <a:pt x="4622263" y="91440"/>
                </a:lnTo>
                <a:cubicBezTo>
                  <a:pt x="4626883" y="74781"/>
                  <a:pt x="4630902" y="59293"/>
                  <a:pt x="4634322" y="44977"/>
                </a:cubicBezTo>
                <a:cubicBezTo>
                  <a:pt x="4637742" y="30661"/>
                  <a:pt x="4640275" y="18716"/>
                  <a:pt x="4641923" y="9144"/>
                </a:cubicBezTo>
                <a:close/>
                <a:moveTo>
                  <a:pt x="4178808" y="8715"/>
                </a:moveTo>
                <a:lnTo>
                  <a:pt x="4259689" y="16488"/>
                </a:lnTo>
                <a:cubicBezTo>
                  <a:pt x="4259384" y="19926"/>
                  <a:pt x="4258050" y="22765"/>
                  <a:pt x="4255686" y="25003"/>
                </a:cubicBezTo>
                <a:cubicBezTo>
                  <a:pt x="4253322" y="27241"/>
                  <a:pt x="4249013" y="28823"/>
                  <a:pt x="4242759" y="29746"/>
                </a:cubicBezTo>
                <a:lnTo>
                  <a:pt x="4242759" y="123901"/>
                </a:lnTo>
                <a:lnTo>
                  <a:pt x="4244132" y="123901"/>
                </a:lnTo>
                <a:lnTo>
                  <a:pt x="4269299" y="83192"/>
                </a:lnTo>
                <a:cubicBezTo>
                  <a:pt x="4269550" y="83432"/>
                  <a:pt x="4272149" y="86103"/>
                  <a:pt x="4277094" y="91205"/>
                </a:cubicBezTo>
                <a:cubicBezTo>
                  <a:pt x="4282040" y="96307"/>
                  <a:pt x="4287825" y="102400"/>
                  <a:pt x="4294448" y="109483"/>
                </a:cubicBezTo>
                <a:cubicBezTo>
                  <a:pt x="4301072" y="116567"/>
                  <a:pt x="4307026" y="123202"/>
                  <a:pt x="4312311" y="129387"/>
                </a:cubicBezTo>
                <a:cubicBezTo>
                  <a:pt x="4311596" y="131893"/>
                  <a:pt x="4310166" y="133740"/>
                  <a:pt x="4308021" y="134931"/>
                </a:cubicBezTo>
                <a:cubicBezTo>
                  <a:pt x="4305876" y="136122"/>
                  <a:pt x="4303188" y="136712"/>
                  <a:pt x="4299956" y="136703"/>
                </a:cubicBezTo>
                <a:lnTo>
                  <a:pt x="4242759" y="136703"/>
                </a:lnTo>
                <a:lnTo>
                  <a:pt x="4242759" y="175997"/>
                </a:lnTo>
                <a:cubicBezTo>
                  <a:pt x="4270984" y="184692"/>
                  <a:pt x="4290041" y="195261"/>
                  <a:pt x="4299933" y="207703"/>
                </a:cubicBezTo>
                <a:cubicBezTo>
                  <a:pt x="4309825" y="220146"/>
                  <a:pt x="4313366" y="231700"/>
                  <a:pt x="4310556" y="242364"/>
                </a:cubicBezTo>
                <a:cubicBezTo>
                  <a:pt x="4307747" y="253027"/>
                  <a:pt x="4301403" y="260039"/>
                  <a:pt x="4291524" y="263397"/>
                </a:cubicBezTo>
                <a:cubicBezTo>
                  <a:pt x="4281646" y="266756"/>
                  <a:pt x="4271048" y="263699"/>
                  <a:pt x="4259733" y="254225"/>
                </a:cubicBezTo>
                <a:cubicBezTo>
                  <a:pt x="4259169" y="242884"/>
                  <a:pt x="4257315" y="231485"/>
                  <a:pt x="4254170" y="220029"/>
                </a:cubicBezTo>
                <a:cubicBezTo>
                  <a:pt x="4251026" y="208573"/>
                  <a:pt x="4247222" y="197860"/>
                  <a:pt x="4242759" y="187891"/>
                </a:cubicBezTo>
                <a:lnTo>
                  <a:pt x="4242759" y="424253"/>
                </a:lnTo>
                <a:cubicBezTo>
                  <a:pt x="4242141" y="427196"/>
                  <a:pt x="4236640" y="430797"/>
                  <a:pt x="4226258" y="435054"/>
                </a:cubicBezTo>
                <a:cubicBezTo>
                  <a:pt x="4215875" y="439312"/>
                  <a:pt x="4204322" y="441655"/>
                  <a:pt x="4191598" y="442084"/>
                </a:cubicBezTo>
                <a:lnTo>
                  <a:pt x="4178808" y="442084"/>
                </a:lnTo>
                <a:lnTo>
                  <a:pt x="4178808" y="263833"/>
                </a:lnTo>
                <a:cubicBezTo>
                  <a:pt x="4160444" y="289396"/>
                  <a:pt x="4138651" y="312248"/>
                  <a:pt x="4113429" y="332387"/>
                </a:cubicBezTo>
                <a:lnTo>
                  <a:pt x="4107942" y="327813"/>
                </a:lnTo>
                <a:cubicBezTo>
                  <a:pt x="4124373" y="301635"/>
                  <a:pt x="4138032" y="271779"/>
                  <a:pt x="4148919" y="238245"/>
                </a:cubicBezTo>
                <a:cubicBezTo>
                  <a:pt x="4159806" y="204711"/>
                  <a:pt x="4168093" y="170864"/>
                  <a:pt x="4173779" y="136703"/>
                </a:cubicBezTo>
                <a:lnTo>
                  <a:pt x="4123030" y="136703"/>
                </a:lnTo>
                <a:lnTo>
                  <a:pt x="4119372" y="123901"/>
                </a:lnTo>
                <a:lnTo>
                  <a:pt x="4178808" y="123901"/>
                </a:lnTo>
                <a:close/>
                <a:moveTo>
                  <a:pt x="2455136" y="8715"/>
                </a:moveTo>
                <a:cubicBezTo>
                  <a:pt x="2484936" y="7367"/>
                  <a:pt x="2507346" y="9920"/>
                  <a:pt x="2522365" y="16373"/>
                </a:cubicBezTo>
                <a:cubicBezTo>
                  <a:pt x="2537385" y="22826"/>
                  <a:pt x="2546579" y="30980"/>
                  <a:pt x="2549948" y="40834"/>
                </a:cubicBezTo>
                <a:cubicBezTo>
                  <a:pt x="2553316" y="50687"/>
                  <a:pt x="2552423" y="60041"/>
                  <a:pt x="2547269" y="68894"/>
                </a:cubicBezTo>
                <a:cubicBezTo>
                  <a:pt x="2542114" y="77748"/>
                  <a:pt x="2534263" y="83901"/>
                  <a:pt x="2523716" y="87354"/>
                </a:cubicBezTo>
                <a:lnTo>
                  <a:pt x="2630243" y="87354"/>
                </a:lnTo>
                <a:lnTo>
                  <a:pt x="2663162" y="54435"/>
                </a:lnTo>
                <a:lnTo>
                  <a:pt x="2719854" y="107879"/>
                </a:lnTo>
                <a:cubicBezTo>
                  <a:pt x="2718111" y="109900"/>
                  <a:pt x="2715882" y="111349"/>
                  <a:pt x="2713168" y="112227"/>
                </a:cubicBezTo>
                <a:cubicBezTo>
                  <a:pt x="2710453" y="113104"/>
                  <a:pt x="2706739" y="113638"/>
                  <a:pt x="2702024" y="113829"/>
                </a:cubicBezTo>
                <a:cubicBezTo>
                  <a:pt x="2693070" y="121361"/>
                  <a:pt x="2682516" y="129179"/>
                  <a:pt x="2670363" y="137282"/>
                </a:cubicBezTo>
                <a:cubicBezTo>
                  <a:pt x="2658209" y="145384"/>
                  <a:pt x="2646055" y="152511"/>
                  <a:pt x="2633901" y="158661"/>
                </a:cubicBezTo>
                <a:lnTo>
                  <a:pt x="2648074" y="170496"/>
                </a:lnTo>
                <a:cubicBezTo>
                  <a:pt x="2646312" y="172498"/>
                  <a:pt x="2644007" y="173959"/>
                  <a:pt x="2641159" y="174880"/>
                </a:cubicBezTo>
                <a:cubicBezTo>
                  <a:pt x="2638311" y="175800"/>
                  <a:pt x="2634520" y="176464"/>
                  <a:pt x="2629786" y="176872"/>
                </a:cubicBezTo>
                <a:cubicBezTo>
                  <a:pt x="2617584" y="184254"/>
                  <a:pt x="2604497" y="191579"/>
                  <a:pt x="2590524" y="198846"/>
                </a:cubicBezTo>
                <a:cubicBezTo>
                  <a:pt x="2576551" y="206114"/>
                  <a:pt x="2562206" y="212756"/>
                  <a:pt x="2547490" y="218771"/>
                </a:cubicBezTo>
                <a:lnTo>
                  <a:pt x="2551147" y="219231"/>
                </a:lnTo>
                <a:cubicBezTo>
                  <a:pt x="2550729" y="222706"/>
                  <a:pt x="2549281" y="225423"/>
                  <a:pt x="2546804" y="227384"/>
                </a:cubicBezTo>
                <a:cubicBezTo>
                  <a:pt x="2544328" y="229344"/>
                  <a:pt x="2540594" y="230664"/>
                  <a:pt x="2535603" y="231343"/>
                </a:cubicBezTo>
                <a:lnTo>
                  <a:pt x="2535603" y="269319"/>
                </a:lnTo>
                <a:lnTo>
                  <a:pt x="2626586" y="269319"/>
                </a:lnTo>
                <a:lnTo>
                  <a:pt x="2659047" y="226219"/>
                </a:lnTo>
                <a:cubicBezTo>
                  <a:pt x="2659363" y="226455"/>
                  <a:pt x="2662795" y="229196"/>
                  <a:pt x="2669342" y="234443"/>
                </a:cubicBezTo>
                <a:cubicBezTo>
                  <a:pt x="2675890" y="239691"/>
                  <a:pt x="2683656" y="246029"/>
                  <a:pt x="2692643" y="253459"/>
                </a:cubicBezTo>
                <a:cubicBezTo>
                  <a:pt x="2701628" y="260890"/>
                  <a:pt x="2709937" y="267997"/>
                  <a:pt x="2717568" y="274781"/>
                </a:cubicBezTo>
                <a:cubicBezTo>
                  <a:pt x="2716835" y="277275"/>
                  <a:pt x="2715330" y="279115"/>
                  <a:pt x="2713054" y="280300"/>
                </a:cubicBezTo>
                <a:cubicBezTo>
                  <a:pt x="2710777" y="281485"/>
                  <a:pt x="2708015" y="282073"/>
                  <a:pt x="2704767" y="282064"/>
                </a:cubicBezTo>
                <a:lnTo>
                  <a:pt x="2535603" y="282064"/>
                </a:lnTo>
                <a:lnTo>
                  <a:pt x="2535603" y="368528"/>
                </a:lnTo>
                <a:cubicBezTo>
                  <a:pt x="2535938" y="383431"/>
                  <a:pt x="2533997" y="396066"/>
                  <a:pt x="2529778" y="406433"/>
                </a:cubicBezTo>
                <a:cubicBezTo>
                  <a:pt x="2525558" y="416800"/>
                  <a:pt x="2517047" y="425035"/>
                  <a:pt x="2504242" y="431138"/>
                </a:cubicBezTo>
                <a:cubicBezTo>
                  <a:pt x="2491438" y="437240"/>
                  <a:pt x="2472326" y="441346"/>
                  <a:pt x="2446906" y="443455"/>
                </a:cubicBezTo>
                <a:cubicBezTo>
                  <a:pt x="2445906" y="432996"/>
                  <a:pt x="2444363" y="423993"/>
                  <a:pt x="2442277" y="416446"/>
                </a:cubicBezTo>
                <a:cubicBezTo>
                  <a:pt x="2440191" y="408899"/>
                  <a:pt x="2436705" y="402522"/>
                  <a:pt x="2431818" y="397316"/>
                </a:cubicBezTo>
                <a:cubicBezTo>
                  <a:pt x="2427170" y="392329"/>
                  <a:pt x="2421150" y="388027"/>
                  <a:pt x="2413759" y="384411"/>
                </a:cubicBezTo>
                <a:cubicBezTo>
                  <a:pt x="2406368" y="380794"/>
                  <a:pt x="2395319" y="377635"/>
                  <a:pt x="2380612" y="374932"/>
                </a:cubicBezTo>
                <a:lnTo>
                  <a:pt x="2380612" y="369443"/>
                </a:lnTo>
                <a:cubicBezTo>
                  <a:pt x="2381346" y="369494"/>
                  <a:pt x="2387143" y="369850"/>
                  <a:pt x="2398002" y="370511"/>
                </a:cubicBezTo>
                <a:cubicBezTo>
                  <a:pt x="2408862" y="371172"/>
                  <a:pt x="2420383" y="371833"/>
                  <a:pt x="2432563" y="372493"/>
                </a:cubicBezTo>
                <a:cubicBezTo>
                  <a:pt x="2444744" y="373154"/>
                  <a:pt x="2453183" y="373510"/>
                  <a:pt x="2457879" y="373561"/>
                </a:cubicBezTo>
                <a:cubicBezTo>
                  <a:pt x="2461260" y="373561"/>
                  <a:pt x="2463641" y="372875"/>
                  <a:pt x="2465022" y="371502"/>
                </a:cubicBezTo>
                <a:cubicBezTo>
                  <a:pt x="2466404" y="370130"/>
                  <a:pt x="2467070" y="368071"/>
                  <a:pt x="2467023" y="365326"/>
                </a:cubicBezTo>
                <a:lnTo>
                  <a:pt x="2467023" y="282064"/>
                </a:lnTo>
                <a:lnTo>
                  <a:pt x="2295573" y="282064"/>
                </a:lnTo>
                <a:lnTo>
                  <a:pt x="2291915" y="269319"/>
                </a:lnTo>
                <a:lnTo>
                  <a:pt x="2467023" y="269319"/>
                </a:lnTo>
                <a:lnTo>
                  <a:pt x="2467023" y="212395"/>
                </a:lnTo>
                <a:lnTo>
                  <a:pt x="2520058" y="216494"/>
                </a:lnTo>
                <a:cubicBezTo>
                  <a:pt x="2526745" y="208828"/>
                  <a:pt x="2533145" y="200706"/>
                  <a:pt x="2539260" y="192129"/>
                </a:cubicBezTo>
                <a:cubicBezTo>
                  <a:pt x="2545375" y="183552"/>
                  <a:pt x="2550862" y="175430"/>
                  <a:pt x="2555720" y="167764"/>
                </a:cubicBezTo>
                <a:lnTo>
                  <a:pt x="2376497" y="167764"/>
                </a:lnTo>
                <a:lnTo>
                  <a:pt x="2372382" y="155019"/>
                </a:lnTo>
                <a:lnTo>
                  <a:pt x="2557548" y="155019"/>
                </a:lnTo>
                <a:lnTo>
                  <a:pt x="2590924" y="121609"/>
                </a:lnTo>
                <a:lnTo>
                  <a:pt x="2626586" y="152273"/>
                </a:lnTo>
                <a:cubicBezTo>
                  <a:pt x="2628205" y="144092"/>
                  <a:pt x="2629653" y="135396"/>
                  <a:pt x="2630929" y="126186"/>
                </a:cubicBezTo>
                <a:cubicBezTo>
                  <a:pt x="2632205" y="116975"/>
                  <a:pt x="2633196" y="108279"/>
                  <a:pt x="2633901" y="100098"/>
                </a:cubicBezTo>
                <a:lnTo>
                  <a:pt x="2364610" y="100098"/>
                </a:lnTo>
                <a:cubicBezTo>
                  <a:pt x="2367182" y="118262"/>
                  <a:pt x="2366267" y="133624"/>
                  <a:pt x="2361867" y="146182"/>
                </a:cubicBezTo>
                <a:cubicBezTo>
                  <a:pt x="2357466" y="158741"/>
                  <a:pt x="2350608" y="167926"/>
                  <a:pt x="2341293" y="173736"/>
                </a:cubicBezTo>
                <a:cubicBezTo>
                  <a:pt x="2331673" y="179375"/>
                  <a:pt x="2321195" y="180328"/>
                  <a:pt x="2309860" y="176594"/>
                </a:cubicBezTo>
                <a:cubicBezTo>
                  <a:pt x="2298526" y="172860"/>
                  <a:pt x="2290562" y="164896"/>
                  <a:pt x="2285971" y="152703"/>
                </a:cubicBezTo>
                <a:cubicBezTo>
                  <a:pt x="2283286" y="141220"/>
                  <a:pt x="2284543" y="131366"/>
                  <a:pt x="2289744" y="123142"/>
                </a:cubicBezTo>
                <a:cubicBezTo>
                  <a:pt x="2294944" y="114918"/>
                  <a:pt x="2302374" y="108610"/>
                  <a:pt x="2312032" y="104217"/>
                </a:cubicBezTo>
                <a:cubicBezTo>
                  <a:pt x="2319909" y="100347"/>
                  <a:pt x="2327586" y="94280"/>
                  <a:pt x="2335064" y="86017"/>
                </a:cubicBezTo>
                <a:cubicBezTo>
                  <a:pt x="2342540" y="77753"/>
                  <a:pt x="2346446" y="68597"/>
                  <a:pt x="2346779" y="58550"/>
                </a:cubicBezTo>
                <a:lnTo>
                  <a:pt x="2351808" y="58550"/>
                </a:lnTo>
                <a:cubicBezTo>
                  <a:pt x="2356304" y="68608"/>
                  <a:pt x="2359657" y="78210"/>
                  <a:pt x="2361867" y="87354"/>
                </a:cubicBezTo>
                <a:lnTo>
                  <a:pt x="2499484" y="87354"/>
                </a:lnTo>
                <a:cubicBezTo>
                  <a:pt x="2496493" y="86458"/>
                  <a:pt x="2493445" y="85277"/>
                  <a:pt x="2490340" y="83810"/>
                </a:cubicBezTo>
                <a:cubicBezTo>
                  <a:pt x="2487235" y="82343"/>
                  <a:pt x="2484187" y="80477"/>
                  <a:pt x="2481196" y="78210"/>
                </a:cubicBezTo>
                <a:cubicBezTo>
                  <a:pt x="2481329" y="65151"/>
                  <a:pt x="2478891" y="52635"/>
                  <a:pt x="2473881" y="40662"/>
                </a:cubicBezTo>
                <a:cubicBezTo>
                  <a:pt x="2468870" y="28689"/>
                  <a:pt x="2461860" y="18802"/>
                  <a:pt x="2452850" y="11001"/>
                </a:cubicBezTo>
                <a:close/>
                <a:moveTo>
                  <a:pt x="1083536" y="8715"/>
                </a:moveTo>
                <a:cubicBezTo>
                  <a:pt x="1113336" y="7367"/>
                  <a:pt x="1135746" y="9920"/>
                  <a:pt x="1150766" y="16373"/>
                </a:cubicBezTo>
                <a:cubicBezTo>
                  <a:pt x="1165785" y="22826"/>
                  <a:pt x="1174979" y="30980"/>
                  <a:pt x="1178348" y="40834"/>
                </a:cubicBezTo>
                <a:cubicBezTo>
                  <a:pt x="1181716" y="50687"/>
                  <a:pt x="1180823" y="60041"/>
                  <a:pt x="1175669" y="68894"/>
                </a:cubicBezTo>
                <a:cubicBezTo>
                  <a:pt x="1170514" y="77748"/>
                  <a:pt x="1162663" y="83901"/>
                  <a:pt x="1152116" y="87354"/>
                </a:cubicBezTo>
                <a:lnTo>
                  <a:pt x="1258643" y="87354"/>
                </a:lnTo>
                <a:lnTo>
                  <a:pt x="1291562" y="54435"/>
                </a:lnTo>
                <a:lnTo>
                  <a:pt x="1348254" y="107879"/>
                </a:lnTo>
                <a:cubicBezTo>
                  <a:pt x="1346511" y="109900"/>
                  <a:pt x="1344283" y="111349"/>
                  <a:pt x="1341568" y="112227"/>
                </a:cubicBezTo>
                <a:cubicBezTo>
                  <a:pt x="1338853" y="113104"/>
                  <a:pt x="1335139" y="113638"/>
                  <a:pt x="1330424" y="113829"/>
                </a:cubicBezTo>
                <a:cubicBezTo>
                  <a:pt x="1321470" y="121361"/>
                  <a:pt x="1310917" y="129179"/>
                  <a:pt x="1298762" y="137282"/>
                </a:cubicBezTo>
                <a:cubicBezTo>
                  <a:pt x="1286609" y="145384"/>
                  <a:pt x="1274455" y="152511"/>
                  <a:pt x="1262301" y="158661"/>
                </a:cubicBezTo>
                <a:lnTo>
                  <a:pt x="1276474" y="170496"/>
                </a:lnTo>
                <a:cubicBezTo>
                  <a:pt x="1274712" y="172498"/>
                  <a:pt x="1272407" y="173959"/>
                  <a:pt x="1269559" y="174880"/>
                </a:cubicBezTo>
                <a:cubicBezTo>
                  <a:pt x="1266711" y="175800"/>
                  <a:pt x="1262920" y="176464"/>
                  <a:pt x="1258186" y="176872"/>
                </a:cubicBezTo>
                <a:cubicBezTo>
                  <a:pt x="1245984" y="184254"/>
                  <a:pt x="1232897" y="191579"/>
                  <a:pt x="1218924" y="198846"/>
                </a:cubicBezTo>
                <a:cubicBezTo>
                  <a:pt x="1204951" y="206114"/>
                  <a:pt x="1190606" y="212756"/>
                  <a:pt x="1175890" y="218771"/>
                </a:cubicBezTo>
                <a:lnTo>
                  <a:pt x="1179548" y="219231"/>
                </a:lnTo>
                <a:cubicBezTo>
                  <a:pt x="1179128" y="222706"/>
                  <a:pt x="1177681" y="225423"/>
                  <a:pt x="1175204" y="227384"/>
                </a:cubicBezTo>
                <a:cubicBezTo>
                  <a:pt x="1172728" y="229344"/>
                  <a:pt x="1168994" y="230664"/>
                  <a:pt x="1164003" y="231343"/>
                </a:cubicBezTo>
                <a:lnTo>
                  <a:pt x="1164003" y="269319"/>
                </a:lnTo>
                <a:lnTo>
                  <a:pt x="1254986" y="269319"/>
                </a:lnTo>
                <a:lnTo>
                  <a:pt x="1287447" y="226219"/>
                </a:lnTo>
                <a:cubicBezTo>
                  <a:pt x="1287763" y="226455"/>
                  <a:pt x="1291195" y="229196"/>
                  <a:pt x="1297742" y="234443"/>
                </a:cubicBezTo>
                <a:cubicBezTo>
                  <a:pt x="1304290" y="239691"/>
                  <a:pt x="1312057" y="246029"/>
                  <a:pt x="1321043" y="253459"/>
                </a:cubicBezTo>
                <a:cubicBezTo>
                  <a:pt x="1330028" y="260890"/>
                  <a:pt x="1338337" y="267997"/>
                  <a:pt x="1345969" y="274781"/>
                </a:cubicBezTo>
                <a:cubicBezTo>
                  <a:pt x="1345235" y="277275"/>
                  <a:pt x="1343730" y="279115"/>
                  <a:pt x="1341454" y="280300"/>
                </a:cubicBezTo>
                <a:cubicBezTo>
                  <a:pt x="1339177" y="281485"/>
                  <a:pt x="1336415" y="282073"/>
                  <a:pt x="1333167" y="282064"/>
                </a:cubicBezTo>
                <a:lnTo>
                  <a:pt x="1164003" y="282064"/>
                </a:lnTo>
                <a:lnTo>
                  <a:pt x="1164003" y="368528"/>
                </a:lnTo>
                <a:cubicBezTo>
                  <a:pt x="1164339" y="383431"/>
                  <a:pt x="1162397" y="396066"/>
                  <a:pt x="1158178" y="406433"/>
                </a:cubicBezTo>
                <a:cubicBezTo>
                  <a:pt x="1153959" y="416800"/>
                  <a:pt x="1145447" y="425035"/>
                  <a:pt x="1132642" y="431138"/>
                </a:cubicBezTo>
                <a:cubicBezTo>
                  <a:pt x="1119838" y="437240"/>
                  <a:pt x="1100726" y="441346"/>
                  <a:pt x="1075306" y="443455"/>
                </a:cubicBezTo>
                <a:cubicBezTo>
                  <a:pt x="1074306" y="432996"/>
                  <a:pt x="1072763" y="423993"/>
                  <a:pt x="1070677" y="416446"/>
                </a:cubicBezTo>
                <a:cubicBezTo>
                  <a:pt x="1068591" y="408899"/>
                  <a:pt x="1065105" y="402522"/>
                  <a:pt x="1060219" y="397316"/>
                </a:cubicBezTo>
                <a:cubicBezTo>
                  <a:pt x="1055570" y="392329"/>
                  <a:pt x="1049550" y="388027"/>
                  <a:pt x="1042159" y="384411"/>
                </a:cubicBezTo>
                <a:cubicBezTo>
                  <a:pt x="1034768" y="380794"/>
                  <a:pt x="1023719" y="377635"/>
                  <a:pt x="1009012" y="374932"/>
                </a:cubicBezTo>
                <a:lnTo>
                  <a:pt x="1009012" y="369443"/>
                </a:lnTo>
                <a:cubicBezTo>
                  <a:pt x="1009746" y="369494"/>
                  <a:pt x="1015543" y="369850"/>
                  <a:pt x="1026403" y="370511"/>
                </a:cubicBezTo>
                <a:cubicBezTo>
                  <a:pt x="1037262" y="371172"/>
                  <a:pt x="1048783" y="371833"/>
                  <a:pt x="1060964" y="372493"/>
                </a:cubicBezTo>
                <a:cubicBezTo>
                  <a:pt x="1073144" y="373154"/>
                  <a:pt x="1081583" y="373510"/>
                  <a:pt x="1086279" y="373561"/>
                </a:cubicBezTo>
                <a:cubicBezTo>
                  <a:pt x="1089660" y="373561"/>
                  <a:pt x="1092042" y="372875"/>
                  <a:pt x="1093423" y="371502"/>
                </a:cubicBezTo>
                <a:cubicBezTo>
                  <a:pt x="1094804" y="370130"/>
                  <a:pt x="1095471" y="368071"/>
                  <a:pt x="1095423" y="365326"/>
                </a:cubicBezTo>
                <a:lnTo>
                  <a:pt x="1095423" y="282064"/>
                </a:lnTo>
                <a:lnTo>
                  <a:pt x="923973" y="282064"/>
                </a:lnTo>
                <a:lnTo>
                  <a:pt x="920315" y="269319"/>
                </a:lnTo>
                <a:lnTo>
                  <a:pt x="1095423" y="269319"/>
                </a:lnTo>
                <a:lnTo>
                  <a:pt x="1095423" y="212395"/>
                </a:lnTo>
                <a:lnTo>
                  <a:pt x="1148458" y="216494"/>
                </a:lnTo>
                <a:cubicBezTo>
                  <a:pt x="1155145" y="208828"/>
                  <a:pt x="1161546" y="200706"/>
                  <a:pt x="1167660" y="192129"/>
                </a:cubicBezTo>
                <a:cubicBezTo>
                  <a:pt x="1173775" y="183552"/>
                  <a:pt x="1179262" y="175430"/>
                  <a:pt x="1184120" y="167764"/>
                </a:cubicBezTo>
                <a:lnTo>
                  <a:pt x="1004897" y="167764"/>
                </a:lnTo>
                <a:lnTo>
                  <a:pt x="1000782" y="155019"/>
                </a:lnTo>
                <a:lnTo>
                  <a:pt x="1185948" y="155019"/>
                </a:lnTo>
                <a:lnTo>
                  <a:pt x="1219324" y="121609"/>
                </a:lnTo>
                <a:lnTo>
                  <a:pt x="1254986" y="152273"/>
                </a:lnTo>
                <a:cubicBezTo>
                  <a:pt x="1256605" y="144092"/>
                  <a:pt x="1258053" y="135396"/>
                  <a:pt x="1259329" y="126186"/>
                </a:cubicBezTo>
                <a:cubicBezTo>
                  <a:pt x="1260606" y="116975"/>
                  <a:pt x="1261596" y="108279"/>
                  <a:pt x="1262301" y="100098"/>
                </a:cubicBezTo>
                <a:lnTo>
                  <a:pt x="993010" y="100098"/>
                </a:lnTo>
                <a:cubicBezTo>
                  <a:pt x="995582" y="118262"/>
                  <a:pt x="994667" y="133624"/>
                  <a:pt x="990267" y="146182"/>
                </a:cubicBezTo>
                <a:cubicBezTo>
                  <a:pt x="985866" y="158741"/>
                  <a:pt x="979008" y="167926"/>
                  <a:pt x="969693" y="173736"/>
                </a:cubicBezTo>
                <a:cubicBezTo>
                  <a:pt x="960073" y="179375"/>
                  <a:pt x="949595" y="180328"/>
                  <a:pt x="938260" y="176594"/>
                </a:cubicBezTo>
                <a:cubicBezTo>
                  <a:pt x="926926" y="172860"/>
                  <a:pt x="918963" y="164896"/>
                  <a:pt x="914372" y="152703"/>
                </a:cubicBezTo>
                <a:cubicBezTo>
                  <a:pt x="911686" y="141220"/>
                  <a:pt x="912943" y="131366"/>
                  <a:pt x="918144" y="123142"/>
                </a:cubicBezTo>
                <a:cubicBezTo>
                  <a:pt x="923344" y="114918"/>
                  <a:pt x="930774" y="108610"/>
                  <a:pt x="940432" y="104217"/>
                </a:cubicBezTo>
                <a:cubicBezTo>
                  <a:pt x="948309" y="100347"/>
                  <a:pt x="955986" y="94280"/>
                  <a:pt x="963463" y="86017"/>
                </a:cubicBezTo>
                <a:cubicBezTo>
                  <a:pt x="970941" y="77753"/>
                  <a:pt x="974846" y="68597"/>
                  <a:pt x="975179" y="58550"/>
                </a:cubicBezTo>
                <a:lnTo>
                  <a:pt x="980209" y="58550"/>
                </a:lnTo>
                <a:cubicBezTo>
                  <a:pt x="984704" y="68608"/>
                  <a:pt x="988057" y="78210"/>
                  <a:pt x="990267" y="87354"/>
                </a:cubicBezTo>
                <a:lnTo>
                  <a:pt x="1127884" y="87354"/>
                </a:lnTo>
                <a:cubicBezTo>
                  <a:pt x="1124893" y="86458"/>
                  <a:pt x="1121845" y="85277"/>
                  <a:pt x="1118740" y="83810"/>
                </a:cubicBezTo>
                <a:cubicBezTo>
                  <a:pt x="1115635" y="82343"/>
                  <a:pt x="1112587" y="80477"/>
                  <a:pt x="1109596" y="78210"/>
                </a:cubicBezTo>
                <a:cubicBezTo>
                  <a:pt x="1109730" y="65151"/>
                  <a:pt x="1107291" y="52635"/>
                  <a:pt x="1102281" y="40662"/>
                </a:cubicBezTo>
                <a:cubicBezTo>
                  <a:pt x="1097271" y="28689"/>
                  <a:pt x="1090260" y="18802"/>
                  <a:pt x="1081250" y="11001"/>
                </a:cubicBezTo>
                <a:close/>
                <a:moveTo>
                  <a:pt x="4842634" y="8229"/>
                </a:moveTo>
                <a:lnTo>
                  <a:pt x="4918072" y="29718"/>
                </a:lnTo>
                <a:cubicBezTo>
                  <a:pt x="4917005" y="32575"/>
                  <a:pt x="4915024" y="34976"/>
                  <a:pt x="4912128" y="36919"/>
                </a:cubicBezTo>
                <a:cubicBezTo>
                  <a:pt x="4909233" y="38862"/>
                  <a:pt x="4904965" y="39662"/>
                  <a:pt x="4899327" y="39319"/>
                </a:cubicBezTo>
                <a:cubicBezTo>
                  <a:pt x="4897726" y="45996"/>
                  <a:pt x="4896012" y="53559"/>
                  <a:pt x="4894183" y="62008"/>
                </a:cubicBezTo>
                <a:cubicBezTo>
                  <a:pt x="4892354" y="70456"/>
                  <a:pt x="4890411" y="79505"/>
                  <a:pt x="4888354" y="89154"/>
                </a:cubicBezTo>
                <a:lnTo>
                  <a:pt x="4914872" y="89154"/>
                </a:lnTo>
                <a:lnTo>
                  <a:pt x="4942761" y="52578"/>
                </a:lnTo>
                <a:cubicBezTo>
                  <a:pt x="4943029" y="52775"/>
                  <a:pt x="4945946" y="55123"/>
                  <a:pt x="4951515" y="59622"/>
                </a:cubicBezTo>
                <a:cubicBezTo>
                  <a:pt x="4957084" y="64121"/>
                  <a:pt x="4963693" y="69585"/>
                  <a:pt x="4971344" y="76014"/>
                </a:cubicBezTo>
                <a:cubicBezTo>
                  <a:pt x="4978995" y="82443"/>
                  <a:pt x="4986079" y="88651"/>
                  <a:pt x="4992595" y="94640"/>
                </a:cubicBezTo>
                <a:cubicBezTo>
                  <a:pt x="4991862" y="97145"/>
                  <a:pt x="4990357" y="98993"/>
                  <a:pt x="4988080" y="100184"/>
                </a:cubicBezTo>
                <a:cubicBezTo>
                  <a:pt x="4985804" y="101374"/>
                  <a:pt x="4983042" y="101965"/>
                  <a:pt x="4979794" y="101955"/>
                </a:cubicBezTo>
                <a:lnTo>
                  <a:pt x="4885154" y="101955"/>
                </a:lnTo>
                <a:cubicBezTo>
                  <a:pt x="4882619" y="113890"/>
                  <a:pt x="4879915" y="126139"/>
                  <a:pt x="4877038" y="138703"/>
                </a:cubicBezTo>
                <a:cubicBezTo>
                  <a:pt x="4874161" y="151266"/>
                  <a:pt x="4871228" y="163858"/>
                  <a:pt x="4868237" y="176479"/>
                </a:cubicBezTo>
                <a:lnTo>
                  <a:pt x="4924473" y="176479"/>
                </a:lnTo>
                <a:lnTo>
                  <a:pt x="4953733" y="136703"/>
                </a:lnTo>
                <a:cubicBezTo>
                  <a:pt x="4954027" y="136923"/>
                  <a:pt x="4957148" y="139480"/>
                  <a:pt x="4963098" y="144373"/>
                </a:cubicBezTo>
                <a:cubicBezTo>
                  <a:pt x="4969047" y="149267"/>
                  <a:pt x="4976063" y="155177"/>
                  <a:pt x="4984146" y="162103"/>
                </a:cubicBezTo>
                <a:cubicBezTo>
                  <a:pt x="4992229" y="169028"/>
                  <a:pt x="4999617" y="175649"/>
                  <a:pt x="5006311" y="181965"/>
                </a:cubicBezTo>
                <a:cubicBezTo>
                  <a:pt x="5005797" y="184471"/>
                  <a:pt x="5004425" y="186318"/>
                  <a:pt x="5002196" y="187509"/>
                </a:cubicBezTo>
                <a:cubicBezTo>
                  <a:pt x="4999968" y="188700"/>
                  <a:pt x="4997225" y="189290"/>
                  <a:pt x="4993967" y="189281"/>
                </a:cubicBezTo>
                <a:lnTo>
                  <a:pt x="4865037" y="189281"/>
                </a:lnTo>
                <a:cubicBezTo>
                  <a:pt x="4862303" y="200777"/>
                  <a:pt x="4859655" y="211845"/>
                  <a:pt x="4857093" y="222485"/>
                </a:cubicBezTo>
                <a:cubicBezTo>
                  <a:pt x="4854531" y="233124"/>
                  <a:pt x="4851997" y="242935"/>
                  <a:pt x="4849492" y="251917"/>
                </a:cubicBezTo>
                <a:lnTo>
                  <a:pt x="4903898" y="251917"/>
                </a:lnTo>
                <a:lnTo>
                  <a:pt x="4937731" y="218999"/>
                </a:lnTo>
                <a:lnTo>
                  <a:pt x="4993510" y="272948"/>
                </a:lnTo>
                <a:cubicBezTo>
                  <a:pt x="4991776" y="274958"/>
                  <a:pt x="4989529" y="276425"/>
                  <a:pt x="4986766" y="277349"/>
                </a:cubicBezTo>
                <a:cubicBezTo>
                  <a:pt x="4984003" y="278273"/>
                  <a:pt x="4980156" y="278939"/>
                  <a:pt x="4975222" y="279349"/>
                </a:cubicBezTo>
                <a:cubicBezTo>
                  <a:pt x="4965868" y="289846"/>
                  <a:pt x="4954857" y="301085"/>
                  <a:pt x="4942189" y="313068"/>
                </a:cubicBezTo>
                <a:cubicBezTo>
                  <a:pt x="4929521" y="325050"/>
                  <a:pt x="4916452" y="336518"/>
                  <a:pt x="4902984" y="347472"/>
                </a:cubicBezTo>
                <a:cubicBezTo>
                  <a:pt x="4930143" y="360417"/>
                  <a:pt x="4947302" y="374963"/>
                  <a:pt x="4954462" y="391109"/>
                </a:cubicBezTo>
                <a:cubicBezTo>
                  <a:pt x="4961622" y="407255"/>
                  <a:pt x="4961339" y="420480"/>
                  <a:pt x="4953615" y="430784"/>
                </a:cubicBezTo>
                <a:cubicBezTo>
                  <a:pt x="4945891" y="441088"/>
                  <a:pt x="4933281" y="443950"/>
                  <a:pt x="4915786" y="439369"/>
                </a:cubicBezTo>
                <a:cubicBezTo>
                  <a:pt x="4906247" y="425484"/>
                  <a:pt x="4894032" y="411649"/>
                  <a:pt x="4879142" y="397865"/>
                </a:cubicBezTo>
                <a:cubicBezTo>
                  <a:pt x="4864252" y="384082"/>
                  <a:pt x="4848143" y="371365"/>
                  <a:pt x="4830815" y="359715"/>
                </a:cubicBezTo>
                <a:cubicBezTo>
                  <a:pt x="4813486" y="348065"/>
                  <a:pt x="4796395" y="338497"/>
                  <a:pt x="4779540" y="331013"/>
                </a:cubicBezTo>
                <a:lnTo>
                  <a:pt x="4782741" y="326441"/>
                </a:lnTo>
                <a:cubicBezTo>
                  <a:pt x="4803295" y="326479"/>
                  <a:pt x="4821851" y="327660"/>
                  <a:pt x="4838405" y="329984"/>
                </a:cubicBezTo>
                <a:cubicBezTo>
                  <a:pt x="4854959" y="332308"/>
                  <a:pt x="4869628" y="335547"/>
                  <a:pt x="4882410" y="339699"/>
                </a:cubicBezTo>
                <a:cubicBezTo>
                  <a:pt x="4887059" y="327174"/>
                  <a:pt x="4891478" y="314392"/>
                  <a:pt x="4895669" y="301352"/>
                </a:cubicBezTo>
                <a:cubicBezTo>
                  <a:pt x="4899860" y="288312"/>
                  <a:pt x="4903365" y="276101"/>
                  <a:pt x="4906184" y="264719"/>
                </a:cubicBezTo>
                <a:lnTo>
                  <a:pt x="4849492" y="264719"/>
                </a:lnTo>
                <a:lnTo>
                  <a:pt x="4827546" y="290779"/>
                </a:lnTo>
                <a:lnTo>
                  <a:pt x="4772225" y="257861"/>
                </a:lnTo>
                <a:cubicBezTo>
                  <a:pt x="4774339" y="255984"/>
                  <a:pt x="4776854" y="254022"/>
                  <a:pt x="4779769" y="251974"/>
                </a:cubicBezTo>
                <a:cubicBezTo>
                  <a:pt x="4782684" y="249926"/>
                  <a:pt x="4785656" y="248078"/>
                  <a:pt x="4788685" y="246431"/>
                </a:cubicBezTo>
                <a:cubicBezTo>
                  <a:pt x="4791437" y="238392"/>
                  <a:pt x="4794162" y="229552"/>
                  <a:pt x="4796857" y="219913"/>
                </a:cubicBezTo>
                <a:cubicBezTo>
                  <a:pt x="4799552" y="210274"/>
                  <a:pt x="4802162" y="200063"/>
                  <a:pt x="4804686" y="189281"/>
                </a:cubicBezTo>
                <a:lnTo>
                  <a:pt x="4758052" y="189281"/>
                </a:lnTo>
                <a:lnTo>
                  <a:pt x="4754394" y="176479"/>
                </a:lnTo>
                <a:lnTo>
                  <a:pt x="4808344" y="176479"/>
                </a:lnTo>
                <a:cubicBezTo>
                  <a:pt x="4811335" y="164316"/>
                  <a:pt x="4814268" y="151952"/>
                  <a:pt x="4817145" y="139389"/>
                </a:cubicBezTo>
                <a:cubicBezTo>
                  <a:pt x="4820022" y="126825"/>
                  <a:pt x="4822727" y="114347"/>
                  <a:pt x="4825260" y="101955"/>
                </a:cubicBezTo>
                <a:lnTo>
                  <a:pt x="4772225" y="101955"/>
                </a:lnTo>
                <a:lnTo>
                  <a:pt x="4768568" y="89154"/>
                </a:lnTo>
                <a:lnTo>
                  <a:pt x="4828004" y="89154"/>
                </a:lnTo>
                <a:cubicBezTo>
                  <a:pt x="4831470" y="72552"/>
                  <a:pt x="4834481" y="57293"/>
                  <a:pt x="4837033" y="43377"/>
                </a:cubicBezTo>
                <a:cubicBezTo>
                  <a:pt x="4839586" y="29461"/>
                  <a:pt x="4841453" y="17745"/>
                  <a:pt x="4842634" y="8229"/>
                </a:cubicBezTo>
                <a:close/>
                <a:moveTo>
                  <a:pt x="2063315" y="8229"/>
                </a:moveTo>
                <a:lnTo>
                  <a:pt x="2146068" y="16002"/>
                </a:lnTo>
                <a:cubicBezTo>
                  <a:pt x="2145764" y="19440"/>
                  <a:pt x="2144430" y="22279"/>
                  <a:pt x="2142068" y="24517"/>
                </a:cubicBezTo>
                <a:cubicBezTo>
                  <a:pt x="2139706" y="26756"/>
                  <a:pt x="2135400" y="28337"/>
                  <a:pt x="2129152" y="29261"/>
                </a:cubicBezTo>
                <a:lnTo>
                  <a:pt x="2129152" y="111099"/>
                </a:lnTo>
                <a:lnTo>
                  <a:pt x="2167557" y="111099"/>
                </a:lnTo>
                <a:lnTo>
                  <a:pt x="2199104" y="66294"/>
                </a:lnTo>
                <a:cubicBezTo>
                  <a:pt x="2199420" y="66542"/>
                  <a:pt x="2202750" y="69398"/>
                  <a:pt x="2209094" y="74862"/>
                </a:cubicBezTo>
                <a:cubicBezTo>
                  <a:pt x="2215439" y="80326"/>
                  <a:pt x="2222900" y="86907"/>
                  <a:pt x="2231480" y="94606"/>
                </a:cubicBezTo>
                <a:cubicBezTo>
                  <a:pt x="2240060" y="102305"/>
                  <a:pt x="2247860" y="109632"/>
                  <a:pt x="2254882" y="116586"/>
                </a:cubicBezTo>
                <a:cubicBezTo>
                  <a:pt x="2254149" y="119091"/>
                  <a:pt x="2252644" y="120939"/>
                  <a:pt x="2250367" y="122129"/>
                </a:cubicBezTo>
                <a:cubicBezTo>
                  <a:pt x="2248091" y="123320"/>
                  <a:pt x="2245328" y="123911"/>
                  <a:pt x="2242081" y="123901"/>
                </a:cubicBezTo>
                <a:lnTo>
                  <a:pt x="2136924" y="123901"/>
                </a:lnTo>
                <a:cubicBezTo>
                  <a:pt x="2150631" y="163477"/>
                  <a:pt x="2169167" y="198053"/>
                  <a:pt x="2192531" y="227628"/>
                </a:cubicBezTo>
                <a:cubicBezTo>
                  <a:pt x="2215896" y="257203"/>
                  <a:pt x="2241404" y="280235"/>
                  <a:pt x="2269055" y="296723"/>
                </a:cubicBezTo>
                <a:lnTo>
                  <a:pt x="2267226" y="301752"/>
                </a:lnTo>
                <a:cubicBezTo>
                  <a:pt x="2255225" y="304314"/>
                  <a:pt x="2244595" y="310277"/>
                  <a:pt x="2235336" y="319640"/>
                </a:cubicBezTo>
                <a:cubicBezTo>
                  <a:pt x="2226078" y="329003"/>
                  <a:pt x="2218877" y="341481"/>
                  <a:pt x="2213734" y="357073"/>
                </a:cubicBezTo>
                <a:cubicBezTo>
                  <a:pt x="2190493" y="331070"/>
                  <a:pt x="2172281" y="298723"/>
                  <a:pt x="2159099" y="260032"/>
                </a:cubicBezTo>
                <a:cubicBezTo>
                  <a:pt x="2145916" y="221342"/>
                  <a:pt x="2135934" y="175965"/>
                  <a:pt x="2129152" y="123901"/>
                </a:cubicBezTo>
                <a:lnTo>
                  <a:pt x="2129152" y="330555"/>
                </a:lnTo>
                <a:lnTo>
                  <a:pt x="2152926" y="294437"/>
                </a:lnTo>
                <a:cubicBezTo>
                  <a:pt x="2153200" y="294671"/>
                  <a:pt x="2156056" y="297352"/>
                  <a:pt x="2161495" y="302480"/>
                </a:cubicBezTo>
                <a:cubicBezTo>
                  <a:pt x="2166933" y="307608"/>
                  <a:pt x="2173311" y="313777"/>
                  <a:pt x="2180629" y="320988"/>
                </a:cubicBezTo>
                <a:cubicBezTo>
                  <a:pt x="2187947" y="328199"/>
                  <a:pt x="2194563" y="335046"/>
                  <a:pt x="2200475" y="341528"/>
                </a:cubicBezTo>
                <a:cubicBezTo>
                  <a:pt x="2199761" y="344033"/>
                  <a:pt x="2198332" y="345881"/>
                  <a:pt x="2196189" y="347072"/>
                </a:cubicBezTo>
                <a:cubicBezTo>
                  <a:pt x="2194046" y="348262"/>
                  <a:pt x="2191360" y="348853"/>
                  <a:pt x="2188131" y="348843"/>
                </a:cubicBezTo>
                <a:lnTo>
                  <a:pt x="2129152" y="348843"/>
                </a:lnTo>
                <a:lnTo>
                  <a:pt x="2129152" y="421538"/>
                </a:lnTo>
                <a:cubicBezTo>
                  <a:pt x="2128495" y="425291"/>
                  <a:pt x="2122722" y="429901"/>
                  <a:pt x="2111836" y="435369"/>
                </a:cubicBezTo>
                <a:cubicBezTo>
                  <a:pt x="2100948" y="440836"/>
                  <a:pt x="2088890" y="443846"/>
                  <a:pt x="2075660" y="444398"/>
                </a:cubicBezTo>
                <a:lnTo>
                  <a:pt x="2063315" y="444398"/>
                </a:lnTo>
                <a:lnTo>
                  <a:pt x="2063315" y="348843"/>
                </a:lnTo>
                <a:lnTo>
                  <a:pt x="2004336" y="348843"/>
                </a:lnTo>
                <a:lnTo>
                  <a:pt x="2000679" y="336042"/>
                </a:lnTo>
                <a:lnTo>
                  <a:pt x="2063315" y="336042"/>
                </a:lnTo>
                <a:lnTo>
                  <a:pt x="2063315" y="229514"/>
                </a:lnTo>
                <a:cubicBezTo>
                  <a:pt x="2048904" y="255146"/>
                  <a:pt x="2031664" y="278863"/>
                  <a:pt x="2011595" y="300666"/>
                </a:cubicBezTo>
                <a:cubicBezTo>
                  <a:pt x="1991525" y="322469"/>
                  <a:pt x="1968684" y="342185"/>
                  <a:pt x="1943072" y="359816"/>
                </a:cubicBezTo>
                <a:lnTo>
                  <a:pt x="1938500" y="355701"/>
                </a:lnTo>
                <a:cubicBezTo>
                  <a:pt x="1954519" y="335500"/>
                  <a:pt x="1968810" y="312657"/>
                  <a:pt x="1981375" y="287172"/>
                </a:cubicBezTo>
                <a:cubicBezTo>
                  <a:pt x="1993939" y="261688"/>
                  <a:pt x="2004675" y="234984"/>
                  <a:pt x="2013582" y="207061"/>
                </a:cubicBezTo>
                <a:cubicBezTo>
                  <a:pt x="2022489" y="179138"/>
                  <a:pt x="2029465" y="151418"/>
                  <a:pt x="2034512" y="123901"/>
                </a:cubicBezTo>
                <a:lnTo>
                  <a:pt x="1956331" y="123901"/>
                </a:lnTo>
                <a:lnTo>
                  <a:pt x="1952673" y="111099"/>
                </a:lnTo>
                <a:lnTo>
                  <a:pt x="2063315" y="111099"/>
                </a:lnTo>
                <a:close/>
                <a:moveTo>
                  <a:pt x="691715" y="8229"/>
                </a:moveTo>
                <a:lnTo>
                  <a:pt x="774468" y="16002"/>
                </a:lnTo>
                <a:cubicBezTo>
                  <a:pt x="774164" y="19440"/>
                  <a:pt x="772830" y="22279"/>
                  <a:pt x="770468" y="24517"/>
                </a:cubicBezTo>
                <a:cubicBezTo>
                  <a:pt x="768106" y="26756"/>
                  <a:pt x="763800" y="28337"/>
                  <a:pt x="757552" y="29261"/>
                </a:cubicBezTo>
                <a:lnTo>
                  <a:pt x="757552" y="111099"/>
                </a:lnTo>
                <a:lnTo>
                  <a:pt x="795957" y="111099"/>
                </a:lnTo>
                <a:lnTo>
                  <a:pt x="827504" y="66294"/>
                </a:lnTo>
                <a:cubicBezTo>
                  <a:pt x="827820" y="66542"/>
                  <a:pt x="831150" y="69398"/>
                  <a:pt x="837494" y="74862"/>
                </a:cubicBezTo>
                <a:cubicBezTo>
                  <a:pt x="843839" y="80326"/>
                  <a:pt x="851301" y="86907"/>
                  <a:pt x="859880" y="94606"/>
                </a:cubicBezTo>
                <a:cubicBezTo>
                  <a:pt x="868460" y="102305"/>
                  <a:pt x="876260" y="109632"/>
                  <a:pt x="883282" y="116586"/>
                </a:cubicBezTo>
                <a:cubicBezTo>
                  <a:pt x="882549" y="119091"/>
                  <a:pt x="881044" y="120939"/>
                  <a:pt x="878767" y="122129"/>
                </a:cubicBezTo>
                <a:cubicBezTo>
                  <a:pt x="876491" y="123320"/>
                  <a:pt x="873729" y="123911"/>
                  <a:pt x="870480" y="123901"/>
                </a:cubicBezTo>
                <a:lnTo>
                  <a:pt x="765324" y="123901"/>
                </a:lnTo>
                <a:cubicBezTo>
                  <a:pt x="779031" y="163477"/>
                  <a:pt x="797567" y="198053"/>
                  <a:pt x="820931" y="227628"/>
                </a:cubicBezTo>
                <a:cubicBezTo>
                  <a:pt x="844296" y="257203"/>
                  <a:pt x="869804" y="280235"/>
                  <a:pt x="897455" y="296723"/>
                </a:cubicBezTo>
                <a:lnTo>
                  <a:pt x="895626" y="301752"/>
                </a:lnTo>
                <a:cubicBezTo>
                  <a:pt x="883625" y="304314"/>
                  <a:pt x="872995" y="310277"/>
                  <a:pt x="863737" y="319640"/>
                </a:cubicBezTo>
                <a:cubicBezTo>
                  <a:pt x="854479" y="329003"/>
                  <a:pt x="847278" y="341481"/>
                  <a:pt x="842134" y="357073"/>
                </a:cubicBezTo>
                <a:cubicBezTo>
                  <a:pt x="818893" y="331070"/>
                  <a:pt x="800681" y="298723"/>
                  <a:pt x="787499" y="260032"/>
                </a:cubicBezTo>
                <a:cubicBezTo>
                  <a:pt x="774316" y="221342"/>
                  <a:pt x="764334" y="175965"/>
                  <a:pt x="757552" y="123901"/>
                </a:cubicBezTo>
                <a:lnTo>
                  <a:pt x="757552" y="330555"/>
                </a:lnTo>
                <a:lnTo>
                  <a:pt x="781326" y="294437"/>
                </a:lnTo>
                <a:cubicBezTo>
                  <a:pt x="781600" y="294671"/>
                  <a:pt x="784456" y="297352"/>
                  <a:pt x="789895" y="302480"/>
                </a:cubicBezTo>
                <a:cubicBezTo>
                  <a:pt x="795333" y="307608"/>
                  <a:pt x="801711" y="313777"/>
                  <a:pt x="809029" y="320988"/>
                </a:cubicBezTo>
                <a:cubicBezTo>
                  <a:pt x="816347" y="328199"/>
                  <a:pt x="822963" y="335046"/>
                  <a:pt x="828875" y="341528"/>
                </a:cubicBezTo>
                <a:cubicBezTo>
                  <a:pt x="828161" y="344033"/>
                  <a:pt x="826732" y="345881"/>
                  <a:pt x="824589" y="347072"/>
                </a:cubicBezTo>
                <a:cubicBezTo>
                  <a:pt x="822446" y="348262"/>
                  <a:pt x="819760" y="348853"/>
                  <a:pt x="816531" y="348843"/>
                </a:cubicBezTo>
                <a:lnTo>
                  <a:pt x="757552" y="348843"/>
                </a:lnTo>
                <a:lnTo>
                  <a:pt x="757552" y="421538"/>
                </a:lnTo>
                <a:cubicBezTo>
                  <a:pt x="756895" y="425291"/>
                  <a:pt x="751123" y="429901"/>
                  <a:pt x="740236" y="435369"/>
                </a:cubicBezTo>
                <a:cubicBezTo>
                  <a:pt x="729349" y="440836"/>
                  <a:pt x="717290" y="443846"/>
                  <a:pt x="704060" y="444398"/>
                </a:cubicBezTo>
                <a:lnTo>
                  <a:pt x="691715" y="444398"/>
                </a:lnTo>
                <a:lnTo>
                  <a:pt x="691715" y="348843"/>
                </a:lnTo>
                <a:lnTo>
                  <a:pt x="632736" y="348843"/>
                </a:lnTo>
                <a:lnTo>
                  <a:pt x="629079" y="336042"/>
                </a:lnTo>
                <a:lnTo>
                  <a:pt x="691715" y="336042"/>
                </a:lnTo>
                <a:lnTo>
                  <a:pt x="691715" y="229514"/>
                </a:lnTo>
                <a:cubicBezTo>
                  <a:pt x="677304" y="255146"/>
                  <a:pt x="660064" y="278863"/>
                  <a:pt x="639994" y="300666"/>
                </a:cubicBezTo>
                <a:cubicBezTo>
                  <a:pt x="619925" y="322469"/>
                  <a:pt x="597084" y="342185"/>
                  <a:pt x="571472" y="359816"/>
                </a:cubicBezTo>
                <a:lnTo>
                  <a:pt x="566900" y="355701"/>
                </a:lnTo>
                <a:cubicBezTo>
                  <a:pt x="582919" y="335500"/>
                  <a:pt x="597210" y="312657"/>
                  <a:pt x="609775" y="287172"/>
                </a:cubicBezTo>
                <a:cubicBezTo>
                  <a:pt x="622339" y="261688"/>
                  <a:pt x="633075" y="234984"/>
                  <a:pt x="641982" y="207061"/>
                </a:cubicBezTo>
                <a:cubicBezTo>
                  <a:pt x="650889" y="179138"/>
                  <a:pt x="657866" y="151418"/>
                  <a:pt x="662912" y="123901"/>
                </a:cubicBezTo>
                <a:lnTo>
                  <a:pt x="584730" y="123901"/>
                </a:lnTo>
                <a:lnTo>
                  <a:pt x="581073" y="111099"/>
                </a:lnTo>
                <a:lnTo>
                  <a:pt x="691715" y="111099"/>
                </a:lnTo>
                <a:close/>
                <a:moveTo>
                  <a:pt x="2810837" y="7772"/>
                </a:moveTo>
                <a:lnTo>
                  <a:pt x="2890390" y="17373"/>
                </a:lnTo>
                <a:cubicBezTo>
                  <a:pt x="2889914" y="20193"/>
                  <a:pt x="2888466" y="22784"/>
                  <a:pt x="2886046" y="25146"/>
                </a:cubicBezTo>
                <a:cubicBezTo>
                  <a:pt x="2883627" y="27508"/>
                  <a:pt x="2878979" y="29184"/>
                  <a:pt x="2872102" y="30175"/>
                </a:cubicBezTo>
                <a:cubicBezTo>
                  <a:pt x="2869568" y="41272"/>
                  <a:pt x="2866520" y="54397"/>
                  <a:pt x="2862958" y="69551"/>
                </a:cubicBezTo>
                <a:cubicBezTo>
                  <a:pt x="2859396" y="84706"/>
                  <a:pt x="2855433" y="101146"/>
                  <a:pt x="2851071" y="118872"/>
                </a:cubicBezTo>
                <a:lnTo>
                  <a:pt x="2878503" y="118872"/>
                </a:lnTo>
                <a:lnTo>
                  <a:pt x="2909135" y="85953"/>
                </a:lnTo>
                <a:lnTo>
                  <a:pt x="2964457" y="133959"/>
                </a:lnTo>
                <a:cubicBezTo>
                  <a:pt x="2963171" y="136626"/>
                  <a:pt x="2961170" y="138608"/>
                  <a:pt x="2958456" y="139903"/>
                </a:cubicBezTo>
                <a:cubicBezTo>
                  <a:pt x="2955741" y="141198"/>
                  <a:pt x="2951798" y="142265"/>
                  <a:pt x="2946626" y="143103"/>
                </a:cubicBezTo>
                <a:cubicBezTo>
                  <a:pt x="2943425" y="173155"/>
                  <a:pt x="2938396" y="202320"/>
                  <a:pt x="2931538" y="230600"/>
                </a:cubicBezTo>
                <a:cubicBezTo>
                  <a:pt x="2924680" y="258880"/>
                  <a:pt x="2914621" y="285645"/>
                  <a:pt x="2901363" y="310896"/>
                </a:cubicBezTo>
                <a:cubicBezTo>
                  <a:pt x="2927266" y="325187"/>
                  <a:pt x="2944011" y="338981"/>
                  <a:pt x="2951598" y="352280"/>
                </a:cubicBezTo>
                <a:cubicBezTo>
                  <a:pt x="2959184" y="365578"/>
                  <a:pt x="2960613" y="376986"/>
                  <a:pt x="2955884" y="386505"/>
                </a:cubicBezTo>
                <a:cubicBezTo>
                  <a:pt x="2951155" y="396024"/>
                  <a:pt x="2943268" y="402261"/>
                  <a:pt x="2932224" y="405215"/>
                </a:cubicBezTo>
                <a:cubicBezTo>
                  <a:pt x="2921180" y="408169"/>
                  <a:pt x="2909978" y="406447"/>
                  <a:pt x="2898620" y="400050"/>
                </a:cubicBezTo>
                <a:cubicBezTo>
                  <a:pt x="2894486" y="393420"/>
                  <a:pt x="2889723" y="386791"/>
                  <a:pt x="2884332" y="380162"/>
                </a:cubicBezTo>
                <a:cubicBezTo>
                  <a:pt x="2878941" y="373532"/>
                  <a:pt x="2873035" y="366903"/>
                  <a:pt x="2866616" y="360273"/>
                </a:cubicBezTo>
                <a:cubicBezTo>
                  <a:pt x="2852309" y="376761"/>
                  <a:pt x="2835088" y="391792"/>
                  <a:pt x="2814952" y="405365"/>
                </a:cubicBezTo>
                <a:cubicBezTo>
                  <a:pt x="2794816" y="418938"/>
                  <a:pt x="2771194" y="430882"/>
                  <a:pt x="2744086" y="441198"/>
                </a:cubicBezTo>
                <a:lnTo>
                  <a:pt x="2740428" y="436169"/>
                </a:lnTo>
                <a:cubicBezTo>
                  <a:pt x="2761860" y="422186"/>
                  <a:pt x="2780376" y="406374"/>
                  <a:pt x="2795978" y="388734"/>
                </a:cubicBezTo>
                <a:cubicBezTo>
                  <a:pt x="2811580" y="371094"/>
                  <a:pt x="2824610" y="351853"/>
                  <a:pt x="2835069" y="331013"/>
                </a:cubicBezTo>
                <a:cubicBezTo>
                  <a:pt x="2821438" y="319506"/>
                  <a:pt x="2807208" y="308800"/>
                  <a:pt x="2792378" y="298894"/>
                </a:cubicBezTo>
                <a:cubicBezTo>
                  <a:pt x="2777547" y="288988"/>
                  <a:pt x="2762974" y="280340"/>
                  <a:pt x="2748658" y="272948"/>
                </a:cubicBezTo>
                <a:cubicBezTo>
                  <a:pt x="2754497" y="255546"/>
                  <a:pt x="2760764" y="234343"/>
                  <a:pt x="2767460" y="209340"/>
                </a:cubicBezTo>
                <a:cubicBezTo>
                  <a:pt x="2774156" y="184337"/>
                  <a:pt x="2780538" y="158448"/>
                  <a:pt x="2786605" y="131673"/>
                </a:cubicBezTo>
                <a:lnTo>
                  <a:pt x="2745458" y="131673"/>
                </a:lnTo>
                <a:lnTo>
                  <a:pt x="2741343" y="118872"/>
                </a:lnTo>
                <a:lnTo>
                  <a:pt x="2789806" y="118872"/>
                </a:lnTo>
                <a:cubicBezTo>
                  <a:pt x="2794911" y="95926"/>
                  <a:pt x="2799331" y="74723"/>
                  <a:pt x="2803065" y="55264"/>
                </a:cubicBezTo>
                <a:cubicBezTo>
                  <a:pt x="2806798" y="35804"/>
                  <a:pt x="2809390" y="19974"/>
                  <a:pt x="2810837" y="7772"/>
                </a:cubicBezTo>
                <a:close/>
                <a:moveTo>
                  <a:pt x="4006872" y="6886"/>
                </a:moveTo>
                <a:cubicBezTo>
                  <a:pt x="4007231" y="7146"/>
                  <a:pt x="4011137" y="10132"/>
                  <a:pt x="4018591" y="15843"/>
                </a:cubicBezTo>
                <a:cubicBezTo>
                  <a:pt x="4026044" y="21555"/>
                  <a:pt x="4034894" y="28433"/>
                  <a:pt x="4045142" y="36479"/>
                </a:cubicBezTo>
                <a:cubicBezTo>
                  <a:pt x="4055389" y="44524"/>
                  <a:pt x="4064883" y="52178"/>
                  <a:pt x="4073624" y="59440"/>
                </a:cubicBezTo>
                <a:cubicBezTo>
                  <a:pt x="4072900" y="61934"/>
                  <a:pt x="4071376" y="63773"/>
                  <a:pt x="4069052" y="64959"/>
                </a:cubicBezTo>
                <a:cubicBezTo>
                  <a:pt x="4066728" y="66144"/>
                  <a:pt x="4063832" y="66732"/>
                  <a:pt x="4060365" y="66722"/>
                </a:cubicBezTo>
                <a:lnTo>
                  <a:pt x="3845481" y="66722"/>
                </a:lnTo>
                <a:cubicBezTo>
                  <a:pt x="3843852" y="77617"/>
                  <a:pt x="3841852" y="90370"/>
                  <a:pt x="3839480" y="104982"/>
                </a:cubicBezTo>
                <a:cubicBezTo>
                  <a:pt x="3837108" y="119593"/>
                  <a:pt x="3834537" y="135206"/>
                  <a:pt x="3831765" y="151819"/>
                </a:cubicBezTo>
                <a:lnTo>
                  <a:pt x="3926405" y="151819"/>
                </a:lnTo>
                <a:lnTo>
                  <a:pt x="3955209" y="117048"/>
                </a:lnTo>
                <a:lnTo>
                  <a:pt x="4019217" y="169137"/>
                </a:lnTo>
                <a:cubicBezTo>
                  <a:pt x="4017093" y="171567"/>
                  <a:pt x="4014597" y="173340"/>
                  <a:pt x="4011730" y="174455"/>
                </a:cubicBezTo>
                <a:cubicBezTo>
                  <a:pt x="4008863" y="175570"/>
                  <a:pt x="4004653" y="176542"/>
                  <a:pt x="3999100" y="177371"/>
                </a:cubicBezTo>
                <a:lnTo>
                  <a:pt x="3970754" y="402822"/>
                </a:lnTo>
                <a:lnTo>
                  <a:pt x="3990870" y="402822"/>
                </a:lnTo>
                <a:lnTo>
                  <a:pt x="4028361" y="354332"/>
                </a:lnTo>
                <a:cubicBezTo>
                  <a:pt x="4028731" y="354592"/>
                  <a:pt x="4032716" y="357630"/>
                  <a:pt x="4040316" y="363446"/>
                </a:cubicBezTo>
                <a:cubicBezTo>
                  <a:pt x="4047916" y="369262"/>
                  <a:pt x="4056913" y="376297"/>
                  <a:pt x="4067308" y="384549"/>
                </a:cubicBezTo>
                <a:cubicBezTo>
                  <a:pt x="4077702" y="392802"/>
                  <a:pt x="4087275" y="400714"/>
                  <a:pt x="4096027" y="408284"/>
                </a:cubicBezTo>
                <a:cubicBezTo>
                  <a:pt x="4095284" y="410777"/>
                  <a:pt x="4093683" y="412617"/>
                  <a:pt x="4091226" y="413802"/>
                </a:cubicBezTo>
                <a:cubicBezTo>
                  <a:pt x="4088769" y="414988"/>
                  <a:pt x="4085797" y="415576"/>
                  <a:pt x="4082310" y="415566"/>
                </a:cubicBezTo>
                <a:lnTo>
                  <a:pt x="3660315" y="415566"/>
                </a:lnTo>
                <a:lnTo>
                  <a:pt x="3656657" y="402822"/>
                </a:lnTo>
                <a:lnTo>
                  <a:pt x="3899888" y="402822"/>
                </a:lnTo>
                <a:lnTo>
                  <a:pt x="3913146" y="298066"/>
                </a:lnTo>
                <a:lnTo>
                  <a:pt x="3808905" y="298066"/>
                </a:lnTo>
                <a:lnTo>
                  <a:pt x="3786959" y="326885"/>
                </a:lnTo>
                <a:lnTo>
                  <a:pt x="3724323" y="294424"/>
                </a:lnTo>
                <a:cubicBezTo>
                  <a:pt x="3726190" y="292367"/>
                  <a:pt x="3728399" y="290337"/>
                  <a:pt x="3730952" y="288335"/>
                </a:cubicBezTo>
                <a:cubicBezTo>
                  <a:pt x="3733505" y="286333"/>
                  <a:pt x="3736172" y="284413"/>
                  <a:pt x="3738953" y="282577"/>
                </a:cubicBezTo>
                <a:cubicBezTo>
                  <a:pt x="3743782" y="262505"/>
                  <a:pt x="3748653" y="238769"/>
                  <a:pt x="3753566" y="211369"/>
                </a:cubicBezTo>
                <a:cubicBezTo>
                  <a:pt x="3758480" y="183970"/>
                  <a:pt x="3762809" y="157154"/>
                  <a:pt x="3766554" y="130922"/>
                </a:cubicBezTo>
                <a:cubicBezTo>
                  <a:pt x="3770299" y="104691"/>
                  <a:pt x="3772834" y="83291"/>
                  <a:pt x="3774158" y="66722"/>
                </a:cubicBezTo>
                <a:lnTo>
                  <a:pt x="3675402" y="66722"/>
                </a:lnTo>
                <a:lnTo>
                  <a:pt x="3671745" y="53978"/>
                </a:lnTo>
                <a:lnTo>
                  <a:pt x="3969839" y="53978"/>
                </a:lnTo>
                <a:close/>
                <a:moveTo>
                  <a:pt x="3279014" y="6886"/>
                </a:moveTo>
                <a:lnTo>
                  <a:pt x="3366800" y="32947"/>
                </a:lnTo>
                <a:cubicBezTo>
                  <a:pt x="3365677" y="35976"/>
                  <a:pt x="3363584" y="38376"/>
                  <a:pt x="3360520" y="40148"/>
                </a:cubicBezTo>
                <a:cubicBezTo>
                  <a:pt x="3357456" y="41919"/>
                  <a:pt x="3353307" y="42719"/>
                  <a:pt x="3348074" y="42548"/>
                </a:cubicBezTo>
                <a:cubicBezTo>
                  <a:pt x="3340966" y="60828"/>
                  <a:pt x="3333316" y="78174"/>
                  <a:pt x="3325123" y="94586"/>
                </a:cubicBezTo>
                <a:cubicBezTo>
                  <a:pt x="3316932" y="110998"/>
                  <a:pt x="3308261" y="126417"/>
                  <a:pt x="3299114" y="140842"/>
                </a:cubicBezTo>
                <a:lnTo>
                  <a:pt x="3330673" y="152243"/>
                </a:lnTo>
                <a:cubicBezTo>
                  <a:pt x="3330052" y="154500"/>
                  <a:pt x="3328659" y="156361"/>
                  <a:pt x="3326493" y="157824"/>
                </a:cubicBezTo>
                <a:cubicBezTo>
                  <a:pt x="3324326" y="159288"/>
                  <a:pt x="3320986" y="160468"/>
                  <a:pt x="3316472" y="161364"/>
                </a:cubicBezTo>
                <a:lnTo>
                  <a:pt x="3316472" y="422896"/>
                </a:lnTo>
                <a:cubicBezTo>
                  <a:pt x="3315454" y="425875"/>
                  <a:pt x="3309610" y="429625"/>
                  <a:pt x="3298942" y="434146"/>
                </a:cubicBezTo>
                <a:cubicBezTo>
                  <a:pt x="3288274" y="438667"/>
                  <a:pt x="3276149" y="441160"/>
                  <a:pt x="3262569" y="441627"/>
                </a:cubicBezTo>
                <a:lnTo>
                  <a:pt x="3250235" y="441627"/>
                </a:lnTo>
                <a:lnTo>
                  <a:pt x="3250235" y="202989"/>
                </a:lnTo>
                <a:cubicBezTo>
                  <a:pt x="3233242" y="220372"/>
                  <a:pt x="3215107" y="235924"/>
                  <a:pt x="3195828" y="249647"/>
                </a:cubicBezTo>
                <a:lnTo>
                  <a:pt x="3190799" y="246445"/>
                </a:lnTo>
                <a:cubicBezTo>
                  <a:pt x="3209277" y="216417"/>
                  <a:pt x="3226496" y="180310"/>
                  <a:pt x="3242456" y="138125"/>
                </a:cubicBezTo>
                <a:cubicBezTo>
                  <a:pt x="3258414" y="95940"/>
                  <a:pt x="3270601" y="52194"/>
                  <a:pt x="3279014" y="6886"/>
                </a:cubicBezTo>
                <a:close/>
                <a:moveTo>
                  <a:pt x="1901466" y="6858"/>
                </a:moveTo>
                <a:lnTo>
                  <a:pt x="1990620" y="33375"/>
                </a:lnTo>
                <a:cubicBezTo>
                  <a:pt x="1989725" y="36376"/>
                  <a:pt x="1987744" y="38719"/>
                  <a:pt x="1984677" y="40405"/>
                </a:cubicBezTo>
                <a:cubicBezTo>
                  <a:pt x="1981610" y="42091"/>
                  <a:pt x="1977343" y="42948"/>
                  <a:pt x="1971875" y="42977"/>
                </a:cubicBezTo>
                <a:cubicBezTo>
                  <a:pt x="1965722" y="59874"/>
                  <a:pt x="1959169" y="75914"/>
                  <a:pt x="1952216" y="91097"/>
                </a:cubicBezTo>
                <a:cubicBezTo>
                  <a:pt x="1945262" y="106280"/>
                  <a:pt x="1937795" y="120720"/>
                  <a:pt x="1929813" y="134417"/>
                </a:cubicBezTo>
                <a:lnTo>
                  <a:pt x="1951758" y="142189"/>
                </a:lnTo>
                <a:cubicBezTo>
                  <a:pt x="1950920" y="144456"/>
                  <a:pt x="1949396" y="146323"/>
                  <a:pt x="1947186" y="147790"/>
                </a:cubicBezTo>
                <a:cubicBezTo>
                  <a:pt x="1944976" y="149257"/>
                  <a:pt x="1941624" y="150438"/>
                  <a:pt x="1937128" y="151333"/>
                </a:cubicBezTo>
                <a:lnTo>
                  <a:pt x="1937128" y="423367"/>
                </a:lnTo>
                <a:cubicBezTo>
                  <a:pt x="1936309" y="426110"/>
                  <a:pt x="1930632" y="429654"/>
                  <a:pt x="1920097" y="433997"/>
                </a:cubicBezTo>
                <a:cubicBezTo>
                  <a:pt x="1909563" y="438340"/>
                  <a:pt x="1897713" y="440741"/>
                  <a:pt x="1884550" y="441198"/>
                </a:cubicBezTo>
                <a:lnTo>
                  <a:pt x="1872663" y="441198"/>
                </a:lnTo>
                <a:lnTo>
                  <a:pt x="1872663" y="210312"/>
                </a:lnTo>
                <a:cubicBezTo>
                  <a:pt x="1858490" y="224942"/>
                  <a:pt x="1843402" y="238201"/>
                  <a:pt x="1827400" y="250088"/>
                </a:cubicBezTo>
                <a:lnTo>
                  <a:pt x="1822828" y="246888"/>
                </a:lnTo>
                <a:cubicBezTo>
                  <a:pt x="1833764" y="226991"/>
                  <a:pt x="1844353" y="204047"/>
                  <a:pt x="1854595" y="178054"/>
                </a:cubicBezTo>
                <a:cubicBezTo>
                  <a:pt x="1864837" y="152061"/>
                  <a:pt x="1874037" y="124443"/>
                  <a:pt x="1882196" y="95199"/>
                </a:cubicBezTo>
                <a:cubicBezTo>
                  <a:pt x="1890355" y="65955"/>
                  <a:pt x="1896779" y="36508"/>
                  <a:pt x="1901466" y="6858"/>
                </a:cubicBezTo>
                <a:close/>
                <a:moveTo>
                  <a:pt x="1634919" y="6858"/>
                </a:moveTo>
                <a:lnTo>
                  <a:pt x="1708528" y="26975"/>
                </a:lnTo>
                <a:cubicBezTo>
                  <a:pt x="1707642" y="29965"/>
                  <a:pt x="1705756" y="32328"/>
                  <a:pt x="1702870" y="34061"/>
                </a:cubicBezTo>
                <a:cubicBezTo>
                  <a:pt x="1699984" y="35795"/>
                  <a:pt x="1695927" y="36785"/>
                  <a:pt x="1690697" y="37033"/>
                </a:cubicBezTo>
                <a:cubicBezTo>
                  <a:pt x="1685668" y="46710"/>
                  <a:pt x="1680182" y="55702"/>
                  <a:pt x="1674238" y="64008"/>
                </a:cubicBezTo>
                <a:lnTo>
                  <a:pt x="1728188" y="64008"/>
                </a:lnTo>
                <a:lnTo>
                  <a:pt x="1757448" y="23317"/>
                </a:lnTo>
                <a:cubicBezTo>
                  <a:pt x="1757739" y="23540"/>
                  <a:pt x="1760866" y="26142"/>
                  <a:pt x="1766830" y="31123"/>
                </a:cubicBezTo>
                <a:cubicBezTo>
                  <a:pt x="1772793" y="36105"/>
                  <a:pt x="1779849" y="42127"/>
                  <a:pt x="1787996" y="49191"/>
                </a:cubicBezTo>
                <a:cubicBezTo>
                  <a:pt x="1796144" y="56255"/>
                  <a:pt x="1803640" y="63023"/>
                  <a:pt x="1810484" y="69494"/>
                </a:cubicBezTo>
                <a:cubicBezTo>
                  <a:pt x="1809750" y="71999"/>
                  <a:pt x="1808245" y="73847"/>
                  <a:pt x="1805969" y="75038"/>
                </a:cubicBezTo>
                <a:cubicBezTo>
                  <a:pt x="1803692" y="76228"/>
                  <a:pt x="1800930" y="76819"/>
                  <a:pt x="1797682" y="76809"/>
                </a:cubicBezTo>
                <a:lnTo>
                  <a:pt x="1775279" y="76809"/>
                </a:lnTo>
                <a:cubicBezTo>
                  <a:pt x="1770688" y="93735"/>
                  <a:pt x="1764211" y="109490"/>
                  <a:pt x="1755848" y="124073"/>
                </a:cubicBezTo>
                <a:cubicBezTo>
                  <a:pt x="1747485" y="138655"/>
                  <a:pt x="1737351" y="152009"/>
                  <a:pt x="1725444" y="164135"/>
                </a:cubicBezTo>
                <a:cubicBezTo>
                  <a:pt x="1748686" y="173736"/>
                  <a:pt x="1776727" y="180594"/>
                  <a:pt x="1809569" y="184709"/>
                </a:cubicBezTo>
                <a:lnTo>
                  <a:pt x="1808655" y="189738"/>
                </a:lnTo>
                <a:cubicBezTo>
                  <a:pt x="1797539" y="194252"/>
                  <a:pt x="1789138" y="200997"/>
                  <a:pt x="1783452" y="209972"/>
                </a:cubicBezTo>
                <a:cubicBezTo>
                  <a:pt x="1777765" y="218947"/>
                  <a:pt x="1774279" y="230499"/>
                  <a:pt x="1772993" y="244627"/>
                </a:cubicBezTo>
                <a:cubicBezTo>
                  <a:pt x="1754096" y="239132"/>
                  <a:pt x="1737598" y="232153"/>
                  <a:pt x="1723501" y="223691"/>
                </a:cubicBezTo>
                <a:cubicBezTo>
                  <a:pt x="1709404" y="215229"/>
                  <a:pt x="1697250" y="205283"/>
                  <a:pt x="1687040" y="193853"/>
                </a:cubicBezTo>
                <a:cubicBezTo>
                  <a:pt x="1676048" y="200958"/>
                  <a:pt x="1663970" y="207435"/>
                  <a:pt x="1650807" y="213284"/>
                </a:cubicBezTo>
                <a:cubicBezTo>
                  <a:pt x="1637643" y="219132"/>
                  <a:pt x="1623508" y="224237"/>
                  <a:pt x="1608401" y="228600"/>
                </a:cubicBezTo>
                <a:lnTo>
                  <a:pt x="1606572" y="224028"/>
                </a:lnTo>
                <a:cubicBezTo>
                  <a:pt x="1605220" y="225962"/>
                  <a:pt x="1602896" y="227353"/>
                  <a:pt x="1599600" y="228201"/>
                </a:cubicBezTo>
                <a:cubicBezTo>
                  <a:pt x="1596305" y="229049"/>
                  <a:pt x="1591923" y="228725"/>
                  <a:pt x="1586456" y="227228"/>
                </a:cubicBezTo>
                <a:cubicBezTo>
                  <a:pt x="1576207" y="230738"/>
                  <a:pt x="1564129" y="234248"/>
                  <a:pt x="1550223" y="237758"/>
                </a:cubicBezTo>
                <a:cubicBezTo>
                  <a:pt x="1536316" y="241269"/>
                  <a:pt x="1521724" y="244322"/>
                  <a:pt x="1506446" y="246916"/>
                </a:cubicBezTo>
                <a:cubicBezTo>
                  <a:pt x="1519781" y="247116"/>
                  <a:pt x="1534259" y="247173"/>
                  <a:pt x="1549880" y="247087"/>
                </a:cubicBezTo>
                <a:cubicBezTo>
                  <a:pt x="1565501" y="247002"/>
                  <a:pt x="1581808" y="246945"/>
                  <a:pt x="1598800" y="246916"/>
                </a:cubicBezTo>
                <a:cubicBezTo>
                  <a:pt x="1610764" y="240935"/>
                  <a:pt x="1621698" y="235156"/>
                  <a:pt x="1631604" y="229579"/>
                </a:cubicBezTo>
                <a:cubicBezTo>
                  <a:pt x="1641510" y="224002"/>
                  <a:pt x="1649930" y="218799"/>
                  <a:pt x="1656865" y="213969"/>
                </a:cubicBezTo>
                <a:lnTo>
                  <a:pt x="1708985" y="254660"/>
                </a:lnTo>
                <a:cubicBezTo>
                  <a:pt x="1707356" y="256613"/>
                  <a:pt x="1704670" y="257965"/>
                  <a:pt x="1700927" y="258718"/>
                </a:cubicBezTo>
                <a:cubicBezTo>
                  <a:pt x="1697184" y="259470"/>
                  <a:pt x="1692554" y="258880"/>
                  <a:pt x="1687040" y="256946"/>
                </a:cubicBezTo>
                <a:cubicBezTo>
                  <a:pt x="1672136" y="263113"/>
                  <a:pt x="1653785" y="269525"/>
                  <a:pt x="1631990" y="276183"/>
                </a:cubicBezTo>
                <a:cubicBezTo>
                  <a:pt x="1610193" y="282840"/>
                  <a:pt x="1586594" y="289320"/>
                  <a:pt x="1561191" y="295622"/>
                </a:cubicBezTo>
                <a:cubicBezTo>
                  <a:pt x="1535788" y="301924"/>
                  <a:pt x="1510225" y="307625"/>
                  <a:pt x="1484500" y="312725"/>
                </a:cubicBezTo>
                <a:cubicBezTo>
                  <a:pt x="1511751" y="312048"/>
                  <a:pt x="1542746" y="311229"/>
                  <a:pt x="1577483" y="310267"/>
                </a:cubicBezTo>
                <a:cubicBezTo>
                  <a:pt x="1612221" y="309305"/>
                  <a:pt x="1649045" y="308143"/>
                  <a:pt x="1687954" y="306781"/>
                </a:cubicBezTo>
                <a:cubicBezTo>
                  <a:pt x="1682649" y="301285"/>
                  <a:pt x="1677258" y="296161"/>
                  <a:pt x="1671781" y="291408"/>
                </a:cubicBezTo>
                <a:cubicBezTo>
                  <a:pt x="1666304" y="286655"/>
                  <a:pt x="1661027" y="282330"/>
                  <a:pt x="1655950" y="278435"/>
                </a:cubicBezTo>
                <a:lnTo>
                  <a:pt x="1659608" y="275234"/>
                </a:lnTo>
                <a:cubicBezTo>
                  <a:pt x="1695150" y="275390"/>
                  <a:pt x="1721335" y="280393"/>
                  <a:pt x="1738160" y="290243"/>
                </a:cubicBezTo>
                <a:cubicBezTo>
                  <a:pt x="1754986" y="300093"/>
                  <a:pt x="1764540" y="311111"/>
                  <a:pt x="1766821" y="323297"/>
                </a:cubicBezTo>
                <a:cubicBezTo>
                  <a:pt x="1769102" y="335483"/>
                  <a:pt x="1766197" y="345158"/>
                  <a:pt x="1758106" y="352322"/>
                </a:cubicBezTo>
                <a:cubicBezTo>
                  <a:pt x="1750014" y="359486"/>
                  <a:pt x="1738822" y="360460"/>
                  <a:pt x="1724530" y="355244"/>
                </a:cubicBezTo>
                <a:cubicBezTo>
                  <a:pt x="1721530" y="349272"/>
                  <a:pt x="1717815" y="343157"/>
                  <a:pt x="1713386" y="336899"/>
                </a:cubicBezTo>
                <a:cubicBezTo>
                  <a:pt x="1708957" y="330641"/>
                  <a:pt x="1703985" y="324412"/>
                  <a:pt x="1698470" y="318211"/>
                </a:cubicBezTo>
                <a:cubicBezTo>
                  <a:pt x="1686554" y="320049"/>
                  <a:pt x="1673695" y="321973"/>
                  <a:pt x="1659893" y="323983"/>
                </a:cubicBezTo>
                <a:cubicBezTo>
                  <a:pt x="1646092" y="325993"/>
                  <a:pt x="1631518" y="328031"/>
                  <a:pt x="1616174" y="330098"/>
                </a:cubicBezTo>
                <a:lnTo>
                  <a:pt x="1616174" y="383159"/>
                </a:lnTo>
                <a:cubicBezTo>
                  <a:pt x="1616461" y="395471"/>
                  <a:pt x="1614921" y="405820"/>
                  <a:pt x="1611554" y="414205"/>
                </a:cubicBezTo>
                <a:cubicBezTo>
                  <a:pt x="1608186" y="422591"/>
                  <a:pt x="1601267" y="429149"/>
                  <a:pt x="1590796" y="433880"/>
                </a:cubicBezTo>
                <a:cubicBezTo>
                  <a:pt x="1580325" y="438611"/>
                  <a:pt x="1564577" y="441651"/>
                  <a:pt x="1543554" y="442998"/>
                </a:cubicBezTo>
                <a:cubicBezTo>
                  <a:pt x="1543181" y="435215"/>
                  <a:pt x="1542434" y="428402"/>
                  <a:pt x="1541314" y="422560"/>
                </a:cubicBezTo>
                <a:cubicBezTo>
                  <a:pt x="1540194" y="416718"/>
                  <a:pt x="1538184" y="411960"/>
                  <a:pt x="1535283" y="408287"/>
                </a:cubicBezTo>
                <a:cubicBezTo>
                  <a:pt x="1532966" y="405052"/>
                  <a:pt x="1529452" y="402046"/>
                  <a:pt x="1524741" y="399267"/>
                </a:cubicBezTo>
                <a:cubicBezTo>
                  <a:pt x="1520031" y="396489"/>
                  <a:pt x="1512865" y="394167"/>
                  <a:pt x="1503245" y="392302"/>
                </a:cubicBezTo>
                <a:cubicBezTo>
                  <a:pt x="1485377" y="401836"/>
                  <a:pt x="1464878" y="410286"/>
                  <a:pt x="1441752" y="417650"/>
                </a:cubicBezTo>
                <a:cubicBezTo>
                  <a:pt x="1418625" y="425015"/>
                  <a:pt x="1395841" y="430267"/>
                  <a:pt x="1373400" y="433407"/>
                </a:cubicBezTo>
                <a:lnTo>
                  <a:pt x="1369743" y="428383"/>
                </a:lnTo>
                <a:cubicBezTo>
                  <a:pt x="1389212" y="417888"/>
                  <a:pt x="1408110" y="405304"/>
                  <a:pt x="1426436" y="390631"/>
                </a:cubicBezTo>
                <a:cubicBezTo>
                  <a:pt x="1444762" y="375958"/>
                  <a:pt x="1459545" y="361879"/>
                  <a:pt x="1470784" y="348396"/>
                </a:cubicBezTo>
                <a:lnTo>
                  <a:pt x="1441066" y="352055"/>
                </a:lnTo>
                <a:cubicBezTo>
                  <a:pt x="1439447" y="355038"/>
                  <a:pt x="1437656" y="357534"/>
                  <a:pt x="1435694" y="359545"/>
                </a:cubicBezTo>
                <a:cubicBezTo>
                  <a:pt x="1433732" y="361556"/>
                  <a:pt x="1431713" y="363023"/>
                  <a:pt x="1429636" y="363948"/>
                </a:cubicBezTo>
                <a:lnTo>
                  <a:pt x="1404947" y="310887"/>
                </a:lnTo>
                <a:cubicBezTo>
                  <a:pt x="1405338" y="310859"/>
                  <a:pt x="1407757" y="310573"/>
                  <a:pt x="1412205" y="310030"/>
                </a:cubicBezTo>
                <a:cubicBezTo>
                  <a:pt x="1416654" y="309487"/>
                  <a:pt x="1420787" y="308858"/>
                  <a:pt x="1424607" y="308143"/>
                </a:cubicBezTo>
                <a:cubicBezTo>
                  <a:pt x="1444302" y="304560"/>
                  <a:pt x="1465262" y="299147"/>
                  <a:pt x="1487487" y="291905"/>
                </a:cubicBezTo>
                <a:cubicBezTo>
                  <a:pt x="1509713" y="284662"/>
                  <a:pt x="1531618" y="276505"/>
                  <a:pt x="1553203" y="267433"/>
                </a:cubicBezTo>
                <a:cubicBezTo>
                  <a:pt x="1540323" y="269282"/>
                  <a:pt x="1526953" y="271188"/>
                  <a:pt x="1513090" y="273151"/>
                </a:cubicBezTo>
                <a:cubicBezTo>
                  <a:pt x="1499228" y="275114"/>
                  <a:pt x="1484974" y="277020"/>
                  <a:pt x="1470327" y="278868"/>
                </a:cubicBezTo>
                <a:cubicBezTo>
                  <a:pt x="1468965" y="280708"/>
                  <a:pt x="1467574" y="282289"/>
                  <a:pt x="1466155" y="283614"/>
                </a:cubicBezTo>
                <a:cubicBezTo>
                  <a:pt x="1464736" y="284939"/>
                  <a:pt x="1463231" y="285949"/>
                  <a:pt x="1461640" y="286644"/>
                </a:cubicBezTo>
                <a:lnTo>
                  <a:pt x="1441066" y="243254"/>
                </a:lnTo>
                <a:cubicBezTo>
                  <a:pt x="1441295" y="243226"/>
                  <a:pt x="1442781" y="242939"/>
                  <a:pt x="1445524" y="242396"/>
                </a:cubicBezTo>
                <a:cubicBezTo>
                  <a:pt x="1448267" y="241852"/>
                  <a:pt x="1450896" y="241223"/>
                  <a:pt x="1453411" y="240507"/>
                </a:cubicBezTo>
                <a:cubicBezTo>
                  <a:pt x="1468240" y="237837"/>
                  <a:pt x="1483616" y="232763"/>
                  <a:pt x="1499539" y="225286"/>
                </a:cubicBezTo>
                <a:cubicBezTo>
                  <a:pt x="1515462" y="217809"/>
                  <a:pt x="1529367" y="210217"/>
                  <a:pt x="1541257" y="202511"/>
                </a:cubicBezTo>
                <a:lnTo>
                  <a:pt x="1441523" y="202511"/>
                </a:lnTo>
                <a:lnTo>
                  <a:pt x="1423235" y="224485"/>
                </a:lnTo>
                <a:lnTo>
                  <a:pt x="1376144" y="195228"/>
                </a:lnTo>
                <a:cubicBezTo>
                  <a:pt x="1378468" y="193398"/>
                  <a:pt x="1381135" y="191594"/>
                  <a:pt x="1384145" y="189816"/>
                </a:cubicBezTo>
                <a:cubicBezTo>
                  <a:pt x="1387154" y="188037"/>
                  <a:pt x="1390279" y="186342"/>
                  <a:pt x="1393517" y="184730"/>
                </a:cubicBezTo>
                <a:cubicBezTo>
                  <a:pt x="1394889" y="179656"/>
                  <a:pt x="1396261" y="174123"/>
                  <a:pt x="1397632" y="168133"/>
                </a:cubicBezTo>
                <a:cubicBezTo>
                  <a:pt x="1399004" y="162143"/>
                  <a:pt x="1400375" y="155924"/>
                  <a:pt x="1401747" y="149476"/>
                </a:cubicBezTo>
                <a:lnTo>
                  <a:pt x="1374315" y="149476"/>
                </a:lnTo>
                <a:lnTo>
                  <a:pt x="1370657" y="136731"/>
                </a:lnTo>
                <a:lnTo>
                  <a:pt x="1404490" y="136731"/>
                </a:lnTo>
                <a:cubicBezTo>
                  <a:pt x="1406109" y="128447"/>
                  <a:pt x="1407671" y="120192"/>
                  <a:pt x="1409176" y="111965"/>
                </a:cubicBezTo>
                <a:cubicBezTo>
                  <a:pt x="1410681" y="103739"/>
                  <a:pt x="1412015" y="95826"/>
                  <a:pt x="1413177" y="88229"/>
                </a:cubicBezTo>
                <a:cubicBezTo>
                  <a:pt x="1406519" y="93291"/>
                  <a:pt x="1399718" y="98038"/>
                  <a:pt x="1392774" y="102471"/>
                </a:cubicBezTo>
                <a:cubicBezTo>
                  <a:pt x="1385831" y="106903"/>
                  <a:pt x="1378916" y="110850"/>
                  <a:pt x="1372029" y="114310"/>
                </a:cubicBezTo>
                <a:lnTo>
                  <a:pt x="1367914" y="111565"/>
                </a:lnTo>
                <a:cubicBezTo>
                  <a:pt x="1377315" y="97926"/>
                  <a:pt x="1386288" y="81525"/>
                  <a:pt x="1394832" y="62361"/>
                </a:cubicBezTo>
                <a:cubicBezTo>
                  <a:pt x="1403376" y="43197"/>
                  <a:pt x="1409948" y="24858"/>
                  <a:pt x="1414548" y="7344"/>
                </a:cubicBezTo>
                <a:lnTo>
                  <a:pt x="1493644" y="21060"/>
                </a:lnTo>
                <a:cubicBezTo>
                  <a:pt x="1493082" y="23565"/>
                  <a:pt x="1491577" y="25413"/>
                  <a:pt x="1489129" y="26603"/>
                </a:cubicBezTo>
                <a:cubicBezTo>
                  <a:pt x="1486681" y="27794"/>
                  <a:pt x="1482548" y="28384"/>
                  <a:pt x="1476728" y="28375"/>
                </a:cubicBezTo>
                <a:cubicBezTo>
                  <a:pt x="1473270" y="32509"/>
                  <a:pt x="1469555" y="36700"/>
                  <a:pt x="1465584" y="40948"/>
                </a:cubicBezTo>
                <a:cubicBezTo>
                  <a:pt x="1461612" y="45196"/>
                  <a:pt x="1457554" y="49387"/>
                  <a:pt x="1453411" y="53521"/>
                </a:cubicBezTo>
                <a:lnTo>
                  <a:pt x="1540338" y="53521"/>
                </a:lnTo>
                <a:lnTo>
                  <a:pt x="1566528" y="21060"/>
                </a:lnTo>
                <a:cubicBezTo>
                  <a:pt x="1566782" y="21232"/>
                  <a:pt x="1569580" y="23326"/>
                  <a:pt x="1574920" y="27341"/>
                </a:cubicBezTo>
                <a:cubicBezTo>
                  <a:pt x="1580261" y="31356"/>
                  <a:pt x="1586617" y="36259"/>
                  <a:pt x="1593989" y="42050"/>
                </a:cubicBezTo>
                <a:cubicBezTo>
                  <a:pt x="1601362" y="47840"/>
                  <a:pt x="1608223" y="53485"/>
                  <a:pt x="1614574" y="58983"/>
                </a:cubicBezTo>
                <a:cubicBezTo>
                  <a:pt x="1613859" y="61477"/>
                  <a:pt x="1612430" y="63316"/>
                  <a:pt x="1610287" y="64502"/>
                </a:cubicBezTo>
                <a:cubicBezTo>
                  <a:pt x="1608144" y="65687"/>
                  <a:pt x="1605458" y="66275"/>
                  <a:pt x="1602229" y="66265"/>
                </a:cubicBezTo>
                <a:lnTo>
                  <a:pt x="1547689" y="66265"/>
                </a:lnTo>
                <a:lnTo>
                  <a:pt x="1591256" y="99211"/>
                </a:lnTo>
                <a:cubicBezTo>
                  <a:pt x="1589751" y="101022"/>
                  <a:pt x="1587846" y="102433"/>
                  <a:pt x="1585541" y="103443"/>
                </a:cubicBezTo>
                <a:cubicBezTo>
                  <a:pt x="1583236" y="104453"/>
                  <a:pt x="1579960" y="105178"/>
                  <a:pt x="1575711" y="105616"/>
                </a:cubicBezTo>
                <a:lnTo>
                  <a:pt x="1573420" y="136731"/>
                </a:lnTo>
                <a:lnTo>
                  <a:pt x="1581655" y="136731"/>
                </a:lnTo>
                <a:lnTo>
                  <a:pt x="1600400" y="105159"/>
                </a:lnTo>
                <a:cubicBezTo>
                  <a:pt x="1601081" y="105789"/>
                  <a:pt x="1605206" y="110134"/>
                  <a:pt x="1612773" y="118196"/>
                </a:cubicBezTo>
                <a:cubicBezTo>
                  <a:pt x="1620341" y="126258"/>
                  <a:pt x="1627266" y="134257"/>
                  <a:pt x="1633547" y="142193"/>
                </a:cubicBezTo>
                <a:cubicBezTo>
                  <a:pt x="1633071" y="144687"/>
                  <a:pt x="1631852" y="146527"/>
                  <a:pt x="1629890" y="147712"/>
                </a:cubicBezTo>
                <a:cubicBezTo>
                  <a:pt x="1627927" y="148897"/>
                  <a:pt x="1625337" y="149485"/>
                  <a:pt x="1622117" y="149476"/>
                </a:cubicBezTo>
                <a:lnTo>
                  <a:pt x="1572283" y="149476"/>
                </a:lnTo>
                <a:lnTo>
                  <a:pt x="1570449" y="174200"/>
                </a:lnTo>
                <a:lnTo>
                  <a:pt x="1576854" y="165500"/>
                </a:lnTo>
                <a:cubicBezTo>
                  <a:pt x="1577435" y="165968"/>
                  <a:pt x="1581303" y="169382"/>
                  <a:pt x="1588456" y="175741"/>
                </a:cubicBezTo>
                <a:cubicBezTo>
                  <a:pt x="1595609" y="182100"/>
                  <a:pt x="1602563" y="188595"/>
                  <a:pt x="1609316" y="195228"/>
                </a:cubicBezTo>
                <a:cubicBezTo>
                  <a:pt x="1608811" y="197722"/>
                  <a:pt x="1607535" y="199562"/>
                  <a:pt x="1605487" y="200747"/>
                </a:cubicBezTo>
                <a:cubicBezTo>
                  <a:pt x="1603439" y="201932"/>
                  <a:pt x="1600905" y="202520"/>
                  <a:pt x="1597886" y="202511"/>
                </a:cubicBezTo>
                <a:lnTo>
                  <a:pt x="1572283" y="202511"/>
                </a:lnTo>
                <a:lnTo>
                  <a:pt x="1606115" y="223571"/>
                </a:lnTo>
                <a:lnTo>
                  <a:pt x="1606115" y="223113"/>
                </a:lnTo>
                <a:cubicBezTo>
                  <a:pt x="1632252" y="207952"/>
                  <a:pt x="1653131" y="190274"/>
                  <a:pt x="1668752" y="170079"/>
                </a:cubicBezTo>
                <a:cubicBezTo>
                  <a:pt x="1662618" y="160219"/>
                  <a:pt x="1657169" y="149627"/>
                  <a:pt x="1652407" y="138303"/>
                </a:cubicBezTo>
                <a:cubicBezTo>
                  <a:pt x="1647644" y="126979"/>
                  <a:pt x="1643339" y="115020"/>
                  <a:pt x="1639491" y="102425"/>
                </a:cubicBezTo>
                <a:cubicBezTo>
                  <a:pt x="1635833" y="105427"/>
                  <a:pt x="1632061" y="108343"/>
                  <a:pt x="1628175" y="111173"/>
                </a:cubicBezTo>
                <a:cubicBezTo>
                  <a:pt x="1624289" y="114003"/>
                  <a:pt x="1620288" y="116576"/>
                  <a:pt x="1616174" y="118892"/>
                </a:cubicBezTo>
                <a:lnTo>
                  <a:pt x="1610230" y="115233"/>
                </a:lnTo>
                <a:cubicBezTo>
                  <a:pt x="1616231" y="101167"/>
                  <a:pt x="1621374" y="84589"/>
                  <a:pt x="1625661" y="65498"/>
                </a:cubicBezTo>
                <a:cubicBezTo>
                  <a:pt x="1629947" y="46407"/>
                  <a:pt x="1633033" y="26860"/>
                  <a:pt x="1634919" y="6858"/>
                </a:cubicBezTo>
                <a:close/>
                <a:moveTo>
                  <a:pt x="529866" y="6858"/>
                </a:moveTo>
                <a:lnTo>
                  <a:pt x="619020" y="33375"/>
                </a:lnTo>
                <a:cubicBezTo>
                  <a:pt x="618125" y="36376"/>
                  <a:pt x="616144" y="38719"/>
                  <a:pt x="613077" y="40405"/>
                </a:cubicBezTo>
                <a:cubicBezTo>
                  <a:pt x="610010" y="42091"/>
                  <a:pt x="605743" y="42948"/>
                  <a:pt x="600275" y="42977"/>
                </a:cubicBezTo>
                <a:cubicBezTo>
                  <a:pt x="594122" y="59874"/>
                  <a:pt x="587569" y="75914"/>
                  <a:pt x="580616" y="91097"/>
                </a:cubicBezTo>
                <a:cubicBezTo>
                  <a:pt x="573662" y="106280"/>
                  <a:pt x="566195" y="120720"/>
                  <a:pt x="558213" y="134417"/>
                </a:cubicBezTo>
                <a:lnTo>
                  <a:pt x="580158" y="142189"/>
                </a:lnTo>
                <a:cubicBezTo>
                  <a:pt x="579320" y="144456"/>
                  <a:pt x="577796" y="146323"/>
                  <a:pt x="575586" y="147790"/>
                </a:cubicBezTo>
                <a:cubicBezTo>
                  <a:pt x="573377" y="149257"/>
                  <a:pt x="570024" y="150438"/>
                  <a:pt x="565528" y="151333"/>
                </a:cubicBezTo>
                <a:lnTo>
                  <a:pt x="565528" y="423367"/>
                </a:lnTo>
                <a:cubicBezTo>
                  <a:pt x="564709" y="426110"/>
                  <a:pt x="559032" y="429654"/>
                  <a:pt x="548497" y="433997"/>
                </a:cubicBezTo>
                <a:cubicBezTo>
                  <a:pt x="537963" y="438340"/>
                  <a:pt x="526114" y="440741"/>
                  <a:pt x="512950" y="441198"/>
                </a:cubicBezTo>
                <a:lnTo>
                  <a:pt x="501063" y="441198"/>
                </a:lnTo>
                <a:lnTo>
                  <a:pt x="501063" y="210312"/>
                </a:lnTo>
                <a:cubicBezTo>
                  <a:pt x="486890" y="224942"/>
                  <a:pt x="471802" y="238201"/>
                  <a:pt x="455800" y="250088"/>
                </a:cubicBezTo>
                <a:lnTo>
                  <a:pt x="451228" y="246888"/>
                </a:lnTo>
                <a:cubicBezTo>
                  <a:pt x="462164" y="226991"/>
                  <a:pt x="472753" y="204047"/>
                  <a:pt x="482995" y="178054"/>
                </a:cubicBezTo>
                <a:cubicBezTo>
                  <a:pt x="493237" y="152061"/>
                  <a:pt x="502437" y="124443"/>
                  <a:pt x="510596" y="95199"/>
                </a:cubicBezTo>
                <a:cubicBezTo>
                  <a:pt x="518755" y="65955"/>
                  <a:pt x="525179" y="36508"/>
                  <a:pt x="529866" y="6858"/>
                </a:cubicBezTo>
                <a:close/>
                <a:moveTo>
                  <a:pt x="58052" y="4572"/>
                </a:moveTo>
                <a:lnTo>
                  <a:pt x="145361" y="27432"/>
                </a:lnTo>
                <a:cubicBezTo>
                  <a:pt x="144457" y="30442"/>
                  <a:pt x="142494" y="32880"/>
                  <a:pt x="139475" y="34747"/>
                </a:cubicBezTo>
                <a:cubicBezTo>
                  <a:pt x="136455" y="36614"/>
                  <a:pt x="132322" y="37681"/>
                  <a:pt x="127073" y="37947"/>
                </a:cubicBezTo>
                <a:cubicBezTo>
                  <a:pt x="122956" y="46558"/>
                  <a:pt x="118836" y="54940"/>
                  <a:pt x="114715" y="63093"/>
                </a:cubicBezTo>
                <a:lnTo>
                  <a:pt x="154963" y="63093"/>
                </a:lnTo>
                <a:lnTo>
                  <a:pt x="182396" y="25603"/>
                </a:lnTo>
                <a:cubicBezTo>
                  <a:pt x="182636" y="25795"/>
                  <a:pt x="185357" y="28104"/>
                  <a:pt x="190561" y="32529"/>
                </a:cubicBezTo>
                <a:cubicBezTo>
                  <a:pt x="195765" y="36954"/>
                  <a:pt x="202011" y="42344"/>
                  <a:pt x="209299" y="48700"/>
                </a:cubicBezTo>
                <a:cubicBezTo>
                  <a:pt x="216587" y="55056"/>
                  <a:pt x="223476" y="61225"/>
                  <a:pt x="229968" y="67208"/>
                </a:cubicBezTo>
                <a:cubicBezTo>
                  <a:pt x="232512" y="57102"/>
                  <a:pt x="234856" y="46796"/>
                  <a:pt x="236999" y="36290"/>
                </a:cubicBezTo>
                <a:cubicBezTo>
                  <a:pt x="239142" y="25784"/>
                  <a:pt x="240913" y="15364"/>
                  <a:pt x="242312" y="5029"/>
                </a:cubicBezTo>
                <a:lnTo>
                  <a:pt x="327804" y="31089"/>
                </a:lnTo>
                <a:cubicBezTo>
                  <a:pt x="326682" y="34090"/>
                  <a:pt x="324587" y="36433"/>
                  <a:pt x="321520" y="38119"/>
                </a:cubicBezTo>
                <a:cubicBezTo>
                  <a:pt x="318452" y="39805"/>
                  <a:pt x="314294" y="40662"/>
                  <a:pt x="309045" y="40691"/>
                </a:cubicBezTo>
                <a:cubicBezTo>
                  <a:pt x="307202" y="44348"/>
                  <a:pt x="305274" y="47892"/>
                  <a:pt x="303259" y="51321"/>
                </a:cubicBezTo>
                <a:cubicBezTo>
                  <a:pt x="301245" y="54750"/>
                  <a:pt x="299202" y="58064"/>
                  <a:pt x="297129" y="61265"/>
                </a:cubicBezTo>
                <a:lnTo>
                  <a:pt x="347903" y="61265"/>
                </a:lnTo>
                <a:lnTo>
                  <a:pt x="378533" y="21488"/>
                </a:lnTo>
                <a:cubicBezTo>
                  <a:pt x="378835" y="21708"/>
                  <a:pt x="382092" y="24265"/>
                  <a:pt x="388304" y="29159"/>
                </a:cubicBezTo>
                <a:cubicBezTo>
                  <a:pt x="394515" y="34053"/>
                  <a:pt x="401870" y="39962"/>
                  <a:pt x="410368" y="46888"/>
                </a:cubicBezTo>
                <a:cubicBezTo>
                  <a:pt x="418866" y="53814"/>
                  <a:pt x="426694" y="60435"/>
                  <a:pt x="433854" y="66751"/>
                </a:cubicBezTo>
                <a:cubicBezTo>
                  <a:pt x="433121" y="69256"/>
                  <a:pt x="431616" y="71104"/>
                  <a:pt x="429340" y="72295"/>
                </a:cubicBezTo>
                <a:cubicBezTo>
                  <a:pt x="427063" y="73485"/>
                  <a:pt x="424301" y="74076"/>
                  <a:pt x="421053" y="74066"/>
                </a:cubicBezTo>
                <a:lnTo>
                  <a:pt x="326870" y="74066"/>
                </a:lnTo>
                <a:cubicBezTo>
                  <a:pt x="347987" y="82629"/>
                  <a:pt x="359817" y="92592"/>
                  <a:pt x="362360" y="103956"/>
                </a:cubicBezTo>
                <a:cubicBezTo>
                  <a:pt x="364903" y="115319"/>
                  <a:pt x="361760" y="124711"/>
                  <a:pt x="352930" y="132131"/>
                </a:cubicBezTo>
                <a:lnTo>
                  <a:pt x="400907" y="169136"/>
                </a:lnTo>
                <a:cubicBezTo>
                  <a:pt x="399345" y="171024"/>
                  <a:pt x="397097" y="172855"/>
                  <a:pt x="394164" y="174629"/>
                </a:cubicBezTo>
                <a:cubicBezTo>
                  <a:pt x="391230" y="176403"/>
                  <a:pt x="387382" y="177776"/>
                  <a:pt x="382620" y="178749"/>
                </a:cubicBezTo>
                <a:lnTo>
                  <a:pt x="382620" y="379930"/>
                </a:lnTo>
                <a:cubicBezTo>
                  <a:pt x="382905" y="392569"/>
                  <a:pt x="381320" y="403311"/>
                  <a:pt x="377865" y="412156"/>
                </a:cubicBezTo>
                <a:cubicBezTo>
                  <a:pt x="374410" y="421002"/>
                  <a:pt x="367376" y="428018"/>
                  <a:pt x="356762" y="433205"/>
                </a:cubicBezTo>
                <a:cubicBezTo>
                  <a:pt x="346149" y="438393"/>
                  <a:pt x="330247" y="441819"/>
                  <a:pt x="309056" y="443484"/>
                </a:cubicBezTo>
                <a:cubicBezTo>
                  <a:pt x="308675" y="434549"/>
                  <a:pt x="307950" y="426815"/>
                  <a:pt x="306882" y="420281"/>
                </a:cubicBezTo>
                <a:cubicBezTo>
                  <a:pt x="305814" y="413747"/>
                  <a:pt x="303945" y="408527"/>
                  <a:pt x="301275" y="404622"/>
                </a:cubicBezTo>
                <a:cubicBezTo>
                  <a:pt x="298776" y="400679"/>
                  <a:pt x="295307" y="397135"/>
                  <a:pt x="290867" y="393992"/>
                </a:cubicBezTo>
                <a:cubicBezTo>
                  <a:pt x="286427" y="390849"/>
                  <a:pt x="279530" y="388448"/>
                  <a:pt x="270177" y="386791"/>
                </a:cubicBezTo>
                <a:lnTo>
                  <a:pt x="270177" y="380846"/>
                </a:lnTo>
                <a:cubicBezTo>
                  <a:pt x="270513" y="380874"/>
                  <a:pt x="273347" y="381072"/>
                  <a:pt x="278680" y="381439"/>
                </a:cubicBezTo>
                <a:cubicBezTo>
                  <a:pt x="284013" y="381806"/>
                  <a:pt x="289829" y="382173"/>
                  <a:pt x="296128" y="382540"/>
                </a:cubicBezTo>
                <a:cubicBezTo>
                  <a:pt x="302428" y="382908"/>
                  <a:pt x="307194" y="383105"/>
                  <a:pt x="310429" y="383133"/>
                </a:cubicBezTo>
                <a:cubicBezTo>
                  <a:pt x="313777" y="383105"/>
                  <a:pt x="316008" y="382361"/>
                  <a:pt x="317124" y="380903"/>
                </a:cubicBezTo>
                <a:cubicBezTo>
                  <a:pt x="318239" y="379444"/>
                  <a:pt x="318755" y="377442"/>
                  <a:pt x="318669" y="374897"/>
                </a:cubicBezTo>
                <a:lnTo>
                  <a:pt x="318669" y="168678"/>
                </a:lnTo>
                <a:lnTo>
                  <a:pt x="181459" y="168678"/>
                </a:lnTo>
                <a:lnTo>
                  <a:pt x="177349" y="155934"/>
                </a:lnTo>
                <a:lnTo>
                  <a:pt x="314068" y="155934"/>
                </a:lnTo>
                <a:lnTo>
                  <a:pt x="328241" y="139909"/>
                </a:lnTo>
                <a:cubicBezTo>
                  <a:pt x="324108" y="139680"/>
                  <a:pt x="319916" y="138536"/>
                  <a:pt x="315668" y="136477"/>
                </a:cubicBezTo>
                <a:cubicBezTo>
                  <a:pt x="311419" y="134418"/>
                  <a:pt x="307227" y="131445"/>
                  <a:pt x="303091" y="127559"/>
                </a:cubicBezTo>
                <a:cubicBezTo>
                  <a:pt x="304617" y="118043"/>
                  <a:pt x="304655" y="108613"/>
                  <a:pt x="303204" y="99269"/>
                </a:cubicBezTo>
                <a:cubicBezTo>
                  <a:pt x="301753" y="89925"/>
                  <a:pt x="299270" y="81524"/>
                  <a:pt x="295755" y="74066"/>
                </a:cubicBezTo>
                <a:lnTo>
                  <a:pt x="288899" y="74066"/>
                </a:lnTo>
                <a:cubicBezTo>
                  <a:pt x="276996" y="90973"/>
                  <a:pt x="264034" y="105852"/>
                  <a:pt x="250012" y="118703"/>
                </a:cubicBezTo>
                <a:cubicBezTo>
                  <a:pt x="235990" y="131555"/>
                  <a:pt x="221075" y="142439"/>
                  <a:pt x="205267" y="151355"/>
                </a:cubicBezTo>
                <a:lnTo>
                  <a:pt x="200693" y="148150"/>
                </a:lnTo>
                <a:cubicBezTo>
                  <a:pt x="205753" y="138007"/>
                  <a:pt x="210613" y="126610"/>
                  <a:pt x="215273" y="113959"/>
                </a:cubicBezTo>
                <a:cubicBezTo>
                  <a:pt x="219933" y="101308"/>
                  <a:pt x="224221" y="87858"/>
                  <a:pt x="228138" y="73609"/>
                </a:cubicBezTo>
                <a:cubicBezTo>
                  <a:pt x="226985" y="74304"/>
                  <a:pt x="225632" y="74857"/>
                  <a:pt x="224078" y="75266"/>
                </a:cubicBezTo>
                <a:cubicBezTo>
                  <a:pt x="222525" y="75676"/>
                  <a:pt x="220829" y="75886"/>
                  <a:pt x="218990" y="75895"/>
                </a:cubicBezTo>
                <a:lnTo>
                  <a:pt x="150848" y="75895"/>
                </a:lnTo>
                <a:cubicBezTo>
                  <a:pt x="166394" y="83181"/>
                  <a:pt x="175688" y="91299"/>
                  <a:pt x="178730" y="100250"/>
                </a:cubicBezTo>
                <a:cubicBezTo>
                  <a:pt x="181771" y="109200"/>
                  <a:pt x="180633" y="117105"/>
                  <a:pt x="175314" y="123962"/>
                </a:cubicBezTo>
                <a:cubicBezTo>
                  <a:pt x="169996" y="130820"/>
                  <a:pt x="162570" y="134751"/>
                  <a:pt x="153036" y="135757"/>
                </a:cubicBezTo>
                <a:cubicBezTo>
                  <a:pt x="143502" y="136763"/>
                  <a:pt x="133934" y="132963"/>
                  <a:pt x="124330" y="124358"/>
                </a:cubicBezTo>
                <a:cubicBezTo>
                  <a:pt x="125168" y="115795"/>
                  <a:pt x="124863" y="107318"/>
                  <a:pt x="123414" y="98926"/>
                </a:cubicBezTo>
                <a:cubicBezTo>
                  <a:pt x="121964" y="90535"/>
                  <a:pt x="119828" y="82858"/>
                  <a:pt x="117004" y="75895"/>
                </a:cubicBezTo>
                <a:lnTo>
                  <a:pt x="107389" y="75895"/>
                </a:lnTo>
                <a:cubicBezTo>
                  <a:pt x="93189" y="100336"/>
                  <a:pt x="77503" y="121977"/>
                  <a:pt x="60331" y="140817"/>
                </a:cubicBezTo>
                <a:cubicBezTo>
                  <a:pt x="43160" y="159657"/>
                  <a:pt x="24726" y="175811"/>
                  <a:pt x="5030" y="189278"/>
                </a:cubicBezTo>
                <a:lnTo>
                  <a:pt x="0" y="185615"/>
                </a:lnTo>
                <a:cubicBezTo>
                  <a:pt x="12135" y="162820"/>
                  <a:pt x="23412" y="135391"/>
                  <a:pt x="33830" y="103329"/>
                </a:cubicBezTo>
                <a:cubicBezTo>
                  <a:pt x="44249" y="71267"/>
                  <a:pt x="52323" y="38348"/>
                  <a:pt x="58052" y="4572"/>
                </a:cubicBezTo>
                <a:close/>
                <a:moveTo>
                  <a:pt x="5237177" y="0"/>
                </a:moveTo>
                <a:lnTo>
                  <a:pt x="5315368" y="27889"/>
                </a:lnTo>
                <a:cubicBezTo>
                  <a:pt x="5314473" y="30680"/>
                  <a:pt x="5312494" y="32871"/>
                  <a:pt x="5309430" y="34461"/>
                </a:cubicBezTo>
                <a:cubicBezTo>
                  <a:pt x="5306366" y="36052"/>
                  <a:pt x="5302103" y="36757"/>
                  <a:pt x="5296641" y="36576"/>
                </a:cubicBezTo>
                <a:cubicBezTo>
                  <a:pt x="5292453" y="44882"/>
                  <a:pt x="5288038" y="52959"/>
                  <a:pt x="5283394" y="60807"/>
                </a:cubicBezTo>
                <a:lnTo>
                  <a:pt x="5318109" y="60807"/>
                </a:lnTo>
                <a:lnTo>
                  <a:pt x="5348755" y="29718"/>
                </a:lnTo>
                <a:lnTo>
                  <a:pt x="5402235" y="75438"/>
                </a:lnTo>
                <a:cubicBezTo>
                  <a:pt x="5400475" y="77648"/>
                  <a:pt x="5398171" y="79172"/>
                  <a:pt x="5395327" y="80010"/>
                </a:cubicBezTo>
                <a:cubicBezTo>
                  <a:pt x="5392481" y="80848"/>
                  <a:pt x="5388694" y="81458"/>
                  <a:pt x="5383965" y="81839"/>
                </a:cubicBezTo>
                <a:cubicBezTo>
                  <a:pt x="5374475" y="91707"/>
                  <a:pt x="5363635" y="102146"/>
                  <a:pt x="5351443" y="113157"/>
                </a:cubicBezTo>
                <a:cubicBezTo>
                  <a:pt x="5339251" y="124168"/>
                  <a:pt x="5326464" y="134150"/>
                  <a:pt x="5313084" y="143103"/>
                </a:cubicBezTo>
                <a:lnTo>
                  <a:pt x="5357460" y="143103"/>
                </a:lnTo>
                <a:lnTo>
                  <a:pt x="5384879" y="114300"/>
                </a:lnTo>
                <a:lnTo>
                  <a:pt x="5438337" y="154991"/>
                </a:lnTo>
                <a:cubicBezTo>
                  <a:pt x="5436956" y="156858"/>
                  <a:pt x="5434689" y="158610"/>
                  <a:pt x="5431535" y="160248"/>
                </a:cubicBezTo>
                <a:cubicBezTo>
                  <a:pt x="5428383" y="161887"/>
                  <a:pt x="5424401" y="163182"/>
                  <a:pt x="5419591" y="164135"/>
                </a:cubicBezTo>
                <a:lnTo>
                  <a:pt x="5419591" y="274777"/>
                </a:lnTo>
                <a:lnTo>
                  <a:pt x="5433307" y="249631"/>
                </a:lnTo>
                <a:cubicBezTo>
                  <a:pt x="5433531" y="249860"/>
                  <a:pt x="5435726" y="252400"/>
                  <a:pt x="5439895" y="257251"/>
                </a:cubicBezTo>
                <a:cubicBezTo>
                  <a:pt x="5444063" y="262102"/>
                  <a:pt x="5448867" y="267894"/>
                  <a:pt x="5454305" y="274625"/>
                </a:cubicBezTo>
                <a:cubicBezTo>
                  <a:pt x="5459743" y="281356"/>
                  <a:pt x="5464479" y="287655"/>
                  <a:pt x="5468512" y="293522"/>
                </a:cubicBezTo>
                <a:cubicBezTo>
                  <a:pt x="5468007" y="296027"/>
                  <a:pt x="5466731" y="297875"/>
                  <a:pt x="5464683" y="299066"/>
                </a:cubicBezTo>
                <a:cubicBezTo>
                  <a:pt x="5462635" y="300256"/>
                  <a:pt x="5460101" y="300847"/>
                  <a:pt x="5457082" y="300837"/>
                </a:cubicBezTo>
                <a:lnTo>
                  <a:pt x="5329528" y="300837"/>
                </a:lnTo>
                <a:cubicBezTo>
                  <a:pt x="5343319" y="321926"/>
                  <a:pt x="5362413" y="339071"/>
                  <a:pt x="5386808" y="352272"/>
                </a:cubicBezTo>
                <a:cubicBezTo>
                  <a:pt x="5411205" y="365474"/>
                  <a:pt x="5437829" y="374390"/>
                  <a:pt x="5466683" y="379019"/>
                </a:cubicBezTo>
                <a:lnTo>
                  <a:pt x="5466226" y="384048"/>
                </a:lnTo>
                <a:cubicBezTo>
                  <a:pt x="5454957" y="387315"/>
                  <a:pt x="5445489" y="393925"/>
                  <a:pt x="5437822" y="403879"/>
                </a:cubicBezTo>
                <a:cubicBezTo>
                  <a:pt x="5430155" y="413833"/>
                  <a:pt x="5424687" y="426729"/>
                  <a:pt x="5421420" y="442570"/>
                </a:cubicBezTo>
                <a:cubicBezTo>
                  <a:pt x="5394069" y="428892"/>
                  <a:pt x="5372473" y="410642"/>
                  <a:pt x="5356635" y="387820"/>
                </a:cubicBezTo>
                <a:cubicBezTo>
                  <a:pt x="5340797" y="364998"/>
                  <a:pt x="5329021" y="336004"/>
                  <a:pt x="5321306" y="300837"/>
                </a:cubicBezTo>
                <a:lnTo>
                  <a:pt x="5319935" y="300837"/>
                </a:lnTo>
                <a:cubicBezTo>
                  <a:pt x="5309675" y="335166"/>
                  <a:pt x="5289979" y="364122"/>
                  <a:pt x="5260845" y="387705"/>
                </a:cubicBezTo>
                <a:cubicBezTo>
                  <a:pt x="5231710" y="411289"/>
                  <a:pt x="5188921" y="429273"/>
                  <a:pt x="5132478" y="441655"/>
                </a:cubicBezTo>
                <a:lnTo>
                  <a:pt x="5130193" y="436626"/>
                </a:lnTo>
                <a:cubicBezTo>
                  <a:pt x="5168639" y="418852"/>
                  <a:pt x="5198188" y="398735"/>
                  <a:pt x="5218843" y="376275"/>
                </a:cubicBezTo>
                <a:cubicBezTo>
                  <a:pt x="5239498" y="353816"/>
                  <a:pt x="5253847" y="328670"/>
                  <a:pt x="5261889" y="300837"/>
                </a:cubicBezTo>
                <a:lnTo>
                  <a:pt x="5156263" y="300837"/>
                </a:lnTo>
                <a:lnTo>
                  <a:pt x="5152601" y="288036"/>
                </a:lnTo>
                <a:lnTo>
                  <a:pt x="5187849" y="288036"/>
                </a:lnTo>
                <a:lnTo>
                  <a:pt x="5187849" y="171907"/>
                </a:lnTo>
                <a:cubicBezTo>
                  <a:pt x="5184653" y="174422"/>
                  <a:pt x="5181430" y="176822"/>
                  <a:pt x="5178178" y="179108"/>
                </a:cubicBezTo>
                <a:cubicBezTo>
                  <a:pt x="5174927" y="181394"/>
                  <a:pt x="5171588" y="183566"/>
                  <a:pt x="5168165" y="185623"/>
                </a:cubicBezTo>
                <a:lnTo>
                  <a:pt x="5163129" y="181965"/>
                </a:lnTo>
                <a:cubicBezTo>
                  <a:pt x="5167965" y="174412"/>
                  <a:pt x="5172827" y="166202"/>
                  <a:pt x="5177719" y="157334"/>
                </a:cubicBezTo>
                <a:cubicBezTo>
                  <a:pt x="5182611" y="148466"/>
                  <a:pt x="5187357" y="138998"/>
                  <a:pt x="5191959" y="128930"/>
                </a:cubicBezTo>
                <a:cubicBezTo>
                  <a:pt x="5191255" y="129168"/>
                  <a:pt x="5190379" y="129378"/>
                  <a:pt x="5189333" y="129559"/>
                </a:cubicBezTo>
                <a:cubicBezTo>
                  <a:pt x="5188285" y="129740"/>
                  <a:pt x="5187181" y="129835"/>
                  <a:pt x="5186017" y="129845"/>
                </a:cubicBezTo>
                <a:lnTo>
                  <a:pt x="5140699" y="129845"/>
                </a:lnTo>
                <a:lnTo>
                  <a:pt x="5140699" y="206654"/>
                </a:lnTo>
                <a:cubicBezTo>
                  <a:pt x="5147804" y="204806"/>
                  <a:pt x="5154995" y="202901"/>
                  <a:pt x="5162271" y="200939"/>
                </a:cubicBezTo>
                <a:cubicBezTo>
                  <a:pt x="5169547" y="198977"/>
                  <a:pt x="5176853" y="197072"/>
                  <a:pt x="5184187" y="195224"/>
                </a:cubicBezTo>
                <a:lnTo>
                  <a:pt x="5185559" y="199796"/>
                </a:lnTo>
                <a:cubicBezTo>
                  <a:pt x="5179829" y="204616"/>
                  <a:pt x="5173209" y="210064"/>
                  <a:pt x="5165705" y="216141"/>
                </a:cubicBezTo>
                <a:cubicBezTo>
                  <a:pt x="5158199" y="222218"/>
                  <a:pt x="5149864" y="228809"/>
                  <a:pt x="5140699" y="235915"/>
                </a:cubicBezTo>
                <a:lnTo>
                  <a:pt x="5140699" y="367589"/>
                </a:lnTo>
                <a:cubicBezTo>
                  <a:pt x="5140987" y="382061"/>
                  <a:pt x="5139499" y="394417"/>
                  <a:pt x="5136233" y="404656"/>
                </a:cubicBezTo>
                <a:cubicBezTo>
                  <a:pt x="5132967" y="414895"/>
                  <a:pt x="5126199" y="423051"/>
                  <a:pt x="5115929" y="429124"/>
                </a:cubicBezTo>
                <a:cubicBezTo>
                  <a:pt x="5105659" y="435198"/>
                  <a:pt x="5090161" y="439222"/>
                  <a:pt x="5069433" y="441198"/>
                </a:cubicBezTo>
                <a:cubicBezTo>
                  <a:pt x="5069043" y="430473"/>
                  <a:pt x="5068223" y="421176"/>
                  <a:pt x="5066976" y="413309"/>
                </a:cubicBezTo>
                <a:cubicBezTo>
                  <a:pt x="5065728" y="405441"/>
                  <a:pt x="5063652" y="398888"/>
                  <a:pt x="5060747" y="393649"/>
                </a:cubicBezTo>
                <a:cubicBezTo>
                  <a:pt x="5058165" y="388429"/>
                  <a:pt x="5054412" y="384124"/>
                  <a:pt x="5049488" y="380733"/>
                </a:cubicBezTo>
                <a:cubicBezTo>
                  <a:pt x="5044563" y="377342"/>
                  <a:pt x="5037496" y="374637"/>
                  <a:pt x="5028285" y="372618"/>
                </a:cubicBezTo>
                <a:lnTo>
                  <a:pt x="5028285" y="366217"/>
                </a:lnTo>
                <a:cubicBezTo>
                  <a:pt x="5028666" y="366245"/>
                  <a:pt x="5031816" y="366443"/>
                  <a:pt x="5037734" y="366810"/>
                </a:cubicBezTo>
                <a:cubicBezTo>
                  <a:pt x="5043653" y="367177"/>
                  <a:pt x="5050053" y="367543"/>
                  <a:pt x="5056937" y="367910"/>
                </a:cubicBezTo>
                <a:cubicBezTo>
                  <a:pt x="5063821" y="368277"/>
                  <a:pt x="5068899" y="368475"/>
                  <a:pt x="5072177" y="368503"/>
                </a:cubicBezTo>
                <a:cubicBezTo>
                  <a:pt x="5075319" y="368503"/>
                  <a:pt x="5077491" y="367932"/>
                  <a:pt x="5078691" y="366789"/>
                </a:cubicBezTo>
                <a:cubicBezTo>
                  <a:pt x="5079891" y="365646"/>
                  <a:pt x="5080463" y="363931"/>
                  <a:pt x="5080406" y="361645"/>
                </a:cubicBezTo>
                <a:lnTo>
                  <a:pt x="5080406" y="279806"/>
                </a:lnTo>
                <a:lnTo>
                  <a:pt x="5065319" y="290322"/>
                </a:lnTo>
                <a:cubicBezTo>
                  <a:pt x="5064347" y="293360"/>
                  <a:pt x="5062747" y="296084"/>
                  <a:pt x="5060517" y="298494"/>
                </a:cubicBezTo>
                <a:cubicBezTo>
                  <a:pt x="5058289" y="300904"/>
                  <a:pt x="5055775" y="302600"/>
                  <a:pt x="5052974" y="303581"/>
                </a:cubicBezTo>
                <a:lnTo>
                  <a:pt x="5025085" y="233172"/>
                </a:lnTo>
                <a:cubicBezTo>
                  <a:pt x="5031105" y="232019"/>
                  <a:pt x="5038839" y="230438"/>
                  <a:pt x="5048287" y="228428"/>
                </a:cubicBezTo>
                <a:cubicBezTo>
                  <a:pt x="5057737" y="226419"/>
                  <a:pt x="5068443" y="224037"/>
                  <a:pt x="5080406" y="221285"/>
                </a:cubicBezTo>
                <a:lnTo>
                  <a:pt x="5080406" y="129845"/>
                </a:lnTo>
                <a:lnTo>
                  <a:pt x="5031943" y="129845"/>
                </a:lnTo>
                <a:lnTo>
                  <a:pt x="5028285" y="117043"/>
                </a:lnTo>
                <a:lnTo>
                  <a:pt x="5080406" y="117043"/>
                </a:lnTo>
                <a:lnTo>
                  <a:pt x="5080406" y="7315"/>
                </a:lnTo>
                <a:lnTo>
                  <a:pt x="5157636" y="14630"/>
                </a:lnTo>
                <a:cubicBezTo>
                  <a:pt x="5157245" y="18078"/>
                  <a:pt x="5155739" y="20898"/>
                  <a:pt x="5153116" y="23088"/>
                </a:cubicBezTo>
                <a:cubicBezTo>
                  <a:pt x="5150493" y="25279"/>
                  <a:pt x="5146355" y="26727"/>
                  <a:pt x="5140699" y="27432"/>
                </a:cubicBezTo>
                <a:lnTo>
                  <a:pt x="5140699" y="105613"/>
                </a:lnTo>
                <a:lnTo>
                  <a:pt x="5157636" y="77267"/>
                </a:lnTo>
                <a:cubicBezTo>
                  <a:pt x="5158352" y="77952"/>
                  <a:pt x="5162986" y="82867"/>
                  <a:pt x="5171538" y="92011"/>
                </a:cubicBezTo>
                <a:cubicBezTo>
                  <a:pt x="5180091" y="101155"/>
                  <a:pt x="5188268" y="110414"/>
                  <a:pt x="5196070" y="119786"/>
                </a:cubicBezTo>
                <a:cubicBezTo>
                  <a:pt x="5204377" y="101365"/>
                  <a:pt x="5212085" y="81972"/>
                  <a:pt x="5219193" y="61608"/>
                </a:cubicBezTo>
                <a:cubicBezTo>
                  <a:pt x="5226301" y="41243"/>
                  <a:pt x="5232296" y="20707"/>
                  <a:pt x="5237177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46C7FC32-3DD9-4572-BB91-DDF40C239D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25206" y="3419632"/>
            <a:ext cx="6309358" cy="2155370"/>
          </a:xfrm>
          <a:prstGeom prst="rect">
            <a:avLst/>
          </a:prstGeom>
        </p:spPr>
      </p:pic>
      <p:sp>
        <p:nvSpPr>
          <p:cNvPr id="18" name="文本框-7_矢量">
            <a:extLst>
              <a:ext uri="{FF2B5EF4-FFF2-40B4-BE49-F238E27FC236}">
                <a16:creationId xmlns:a16="http://schemas.microsoft.com/office/drawing/2014/main" id="{0393E2B5-30A8-4759-B42C-41D48DC1FD70}"/>
              </a:ext>
            </a:extLst>
          </p:cNvPr>
          <p:cNvSpPr txBox="1"/>
          <p:nvPr/>
        </p:nvSpPr>
        <p:spPr>
          <a:xfrm>
            <a:off x="3950550" y="2809197"/>
            <a:ext cx="4042305" cy="189424"/>
          </a:xfrm>
          <a:custGeom>
            <a:avLst/>
            <a:gdLst/>
            <a:ahLst/>
            <a:cxnLst/>
            <a:rect l="l" t="t" r="r" b="b"/>
            <a:pathLst>
              <a:path w="4042305" h="189424">
                <a:moveTo>
                  <a:pt x="3656256" y="150619"/>
                </a:moveTo>
                <a:lnTo>
                  <a:pt x="3656256" y="161220"/>
                </a:lnTo>
                <a:lnTo>
                  <a:pt x="3737867" y="161220"/>
                </a:lnTo>
                <a:lnTo>
                  <a:pt x="3737867" y="150619"/>
                </a:lnTo>
                <a:close/>
                <a:moveTo>
                  <a:pt x="3456232" y="150619"/>
                </a:moveTo>
                <a:lnTo>
                  <a:pt x="3456232" y="161220"/>
                </a:lnTo>
                <a:lnTo>
                  <a:pt x="3537842" y="161220"/>
                </a:lnTo>
                <a:lnTo>
                  <a:pt x="3537842" y="150619"/>
                </a:lnTo>
                <a:close/>
                <a:moveTo>
                  <a:pt x="4029503" y="138217"/>
                </a:moveTo>
                <a:cubicBezTo>
                  <a:pt x="4034037" y="138217"/>
                  <a:pt x="4037304" y="138984"/>
                  <a:pt x="4039305" y="140517"/>
                </a:cubicBezTo>
                <a:cubicBezTo>
                  <a:pt x="4041304" y="142051"/>
                  <a:pt x="4042305" y="145485"/>
                  <a:pt x="4042305" y="150819"/>
                </a:cubicBezTo>
                <a:cubicBezTo>
                  <a:pt x="4042305" y="156286"/>
                  <a:pt x="4041304" y="159753"/>
                  <a:pt x="4039305" y="161220"/>
                </a:cubicBezTo>
                <a:cubicBezTo>
                  <a:pt x="4037304" y="162687"/>
                  <a:pt x="4034037" y="163420"/>
                  <a:pt x="4029503" y="163420"/>
                </a:cubicBezTo>
                <a:cubicBezTo>
                  <a:pt x="4027236" y="163420"/>
                  <a:pt x="4025302" y="163287"/>
                  <a:pt x="4023703" y="163020"/>
                </a:cubicBezTo>
                <a:cubicBezTo>
                  <a:pt x="4022102" y="162754"/>
                  <a:pt x="4020802" y="162153"/>
                  <a:pt x="4019802" y="161220"/>
                </a:cubicBezTo>
                <a:cubicBezTo>
                  <a:pt x="4018802" y="160287"/>
                  <a:pt x="4018069" y="159020"/>
                  <a:pt x="4017602" y="157420"/>
                </a:cubicBezTo>
                <a:cubicBezTo>
                  <a:pt x="4017135" y="155819"/>
                  <a:pt x="4016902" y="153619"/>
                  <a:pt x="4016902" y="150819"/>
                </a:cubicBezTo>
                <a:cubicBezTo>
                  <a:pt x="4016902" y="148152"/>
                  <a:pt x="4017135" y="145985"/>
                  <a:pt x="4017602" y="144318"/>
                </a:cubicBezTo>
                <a:cubicBezTo>
                  <a:pt x="4018069" y="142651"/>
                  <a:pt x="4018802" y="141384"/>
                  <a:pt x="4019802" y="140517"/>
                </a:cubicBezTo>
                <a:cubicBezTo>
                  <a:pt x="4020802" y="139651"/>
                  <a:pt x="4022102" y="139051"/>
                  <a:pt x="4023703" y="138717"/>
                </a:cubicBezTo>
                <a:cubicBezTo>
                  <a:pt x="4025302" y="138384"/>
                  <a:pt x="4027236" y="138217"/>
                  <a:pt x="4029503" y="138217"/>
                </a:cubicBezTo>
                <a:close/>
                <a:moveTo>
                  <a:pt x="2039654" y="136817"/>
                </a:moveTo>
                <a:lnTo>
                  <a:pt x="2056257" y="136817"/>
                </a:lnTo>
                <a:cubicBezTo>
                  <a:pt x="2056257" y="141084"/>
                  <a:pt x="2055590" y="145651"/>
                  <a:pt x="2054256" y="150519"/>
                </a:cubicBezTo>
                <a:cubicBezTo>
                  <a:pt x="2052923" y="155386"/>
                  <a:pt x="2051256" y="160153"/>
                  <a:pt x="2049256" y="164820"/>
                </a:cubicBezTo>
                <a:cubicBezTo>
                  <a:pt x="2047255" y="169488"/>
                  <a:pt x="2044988" y="173955"/>
                  <a:pt x="2042455" y="178222"/>
                </a:cubicBezTo>
                <a:cubicBezTo>
                  <a:pt x="2039921" y="182489"/>
                  <a:pt x="2037454" y="186223"/>
                  <a:pt x="2035054" y="189424"/>
                </a:cubicBezTo>
                <a:lnTo>
                  <a:pt x="2020852" y="189424"/>
                </a:lnTo>
                <a:cubicBezTo>
                  <a:pt x="2023519" y="185290"/>
                  <a:pt x="2026019" y="180922"/>
                  <a:pt x="2028353" y="176322"/>
                </a:cubicBezTo>
                <a:cubicBezTo>
                  <a:pt x="2030687" y="171721"/>
                  <a:pt x="2032687" y="167121"/>
                  <a:pt x="2034354" y="162520"/>
                </a:cubicBezTo>
                <a:cubicBezTo>
                  <a:pt x="2036021" y="157920"/>
                  <a:pt x="2037321" y="153419"/>
                  <a:pt x="2038254" y="149018"/>
                </a:cubicBezTo>
                <a:cubicBezTo>
                  <a:pt x="2039188" y="144618"/>
                  <a:pt x="2039654" y="140551"/>
                  <a:pt x="2039654" y="136817"/>
                </a:cubicBezTo>
                <a:close/>
                <a:moveTo>
                  <a:pt x="1039529" y="136817"/>
                </a:moveTo>
                <a:lnTo>
                  <a:pt x="1056132" y="136817"/>
                </a:lnTo>
                <a:cubicBezTo>
                  <a:pt x="1056132" y="141084"/>
                  <a:pt x="1055465" y="145651"/>
                  <a:pt x="1054131" y="150519"/>
                </a:cubicBezTo>
                <a:cubicBezTo>
                  <a:pt x="1052798" y="155386"/>
                  <a:pt x="1051131" y="160153"/>
                  <a:pt x="1049131" y="164820"/>
                </a:cubicBezTo>
                <a:cubicBezTo>
                  <a:pt x="1047130" y="169488"/>
                  <a:pt x="1044863" y="173955"/>
                  <a:pt x="1042330" y="178222"/>
                </a:cubicBezTo>
                <a:cubicBezTo>
                  <a:pt x="1039796" y="182489"/>
                  <a:pt x="1037329" y="186223"/>
                  <a:pt x="1034929" y="189424"/>
                </a:cubicBezTo>
                <a:lnTo>
                  <a:pt x="1020727" y="189424"/>
                </a:lnTo>
                <a:cubicBezTo>
                  <a:pt x="1023394" y="185290"/>
                  <a:pt x="1025894" y="180922"/>
                  <a:pt x="1028228" y="176322"/>
                </a:cubicBezTo>
                <a:cubicBezTo>
                  <a:pt x="1030562" y="171721"/>
                  <a:pt x="1032562" y="167121"/>
                  <a:pt x="1034229" y="162520"/>
                </a:cubicBezTo>
                <a:cubicBezTo>
                  <a:pt x="1035896" y="157920"/>
                  <a:pt x="1037196" y="153419"/>
                  <a:pt x="1038129" y="149018"/>
                </a:cubicBezTo>
                <a:cubicBezTo>
                  <a:pt x="1039063" y="144618"/>
                  <a:pt x="1039529" y="140551"/>
                  <a:pt x="1039529" y="136817"/>
                </a:cubicBezTo>
                <a:close/>
                <a:moveTo>
                  <a:pt x="3072984" y="134617"/>
                </a:moveTo>
                <a:cubicBezTo>
                  <a:pt x="3073784" y="137284"/>
                  <a:pt x="3074651" y="140517"/>
                  <a:pt x="3075584" y="144318"/>
                </a:cubicBezTo>
                <a:cubicBezTo>
                  <a:pt x="3076518" y="148118"/>
                  <a:pt x="3077418" y="152052"/>
                  <a:pt x="3078284" y="156119"/>
                </a:cubicBezTo>
                <a:cubicBezTo>
                  <a:pt x="3079151" y="160187"/>
                  <a:pt x="3079951" y="164154"/>
                  <a:pt x="3080685" y="168021"/>
                </a:cubicBezTo>
                <a:cubicBezTo>
                  <a:pt x="3081418" y="171888"/>
                  <a:pt x="3081918" y="175222"/>
                  <a:pt x="3082185" y="178022"/>
                </a:cubicBezTo>
                <a:lnTo>
                  <a:pt x="3067383" y="182223"/>
                </a:lnTo>
                <a:cubicBezTo>
                  <a:pt x="3067116" y="179156"/>
                  <a:pt x="3066650" y="175588"/>
                  <a:pt x="3065983" y="171521"/>
                </a:cubicBezTo>
                <a:cubicBezTo>
                  <a:pt x="3065316" y="167454"/>
                  <a:pt x="3064583" y="163354"/>
                  <a:pt x="3063783" y="159220"/>
                </a:cubicBezTo>
                <a:cubicBezTo>
                  <a:pt x="3062982" y="155086"/>
                  <a:pt x="3062149" y="151085"/>
                  <a:pt x="3061282" y="147218"/>
                </a:cubicBezTo>
                <a:cubicBezTo>
                  <a:pt x="3060416" y="143351"/>
                  <a:pt x="3059582" y="140084"/>
                  <a:pt x="3058782" y="137417"/>
                </a:cubicBezTo>
                <a:close/>
                <a:moveTo>
                  <a:pt x="3113389" y="132816"/>
                </a:moveTo>
                <a:cubicBezTo>
                  <a:pt x="3114589" y="135350"/>
                  <a:pt x="3115923" y="138484"/>
                  <a:pt x="3117389" y="142218"/>
                </a:cubicBezTo>
                <a:cubicBezTo>
                  <a:pt x="3118856" y="145951"/>
                  <a:pt x="3120290" y="149785"/>
                  <a:pt x="3121690" y="153719"/>
                </a:cubicBezTo>
                <a:cubicBezTo>
                  <a:pt x="3123090" y="157653"/>
                  <a:pt x="3124423" y="161520"/>
                  <a:pt x="3125690" y="165321"/>
                </a:cubicBezTo>
                <a:cubicBezTo>
                  <a:pt x="3126957" y="169121"/>
                  <a:pt x="3127924" y="172421"/>
                  <a:pt x="3128591" y="175222"/>
                </a:cubicBezTo>
                <a:lnTo>
                  <a:pt x="3114389" y="180422"/>
                </a:lnTo>
                <a:cubicBezTo>
                  <a:pt x="3113722" y="177355"/>
                  <a:pt x="3112822" y="173822"/>
                  <a:pt x="3111688" y="169821"/>
                </a:cubicBezTo>
                <a:cubicBezTo>
                  <a:pt x="3110555" y="165821"/>
                  <a:pt x="3109322" y="161820"/>
                  <a:pt x="3107988" y="157820"/>
                </a:cubicBezTo>
                <a:cubicBezTo>
                  <a:pt x="3106654" y="153819"/>
                  <a:pt x="3105288" y="149985"/>
                  <a:pt x="3103887" y="146318"/>
                </a:cubicBezTo>
                <a:cubicBezTo>
                  <a:pt x="3102488" y="142651"/>
                  <a:pt x="3101187" y="139551"/>
                  <a:pt x="3099987" y="137017"/>
                </a:cubicBezTo>
                <a:close/>
                <a:moveTo>
                  <a:pt x="3151994" y="129816"/>
                </a:moveTo>
                <a:cubicBezTo>
                  <a:pt x="3153994" y="132350"/>
                  <a:pt x="3156328" y="135450"/>
                  <a:pt x="3158995" y="139117"/>
                </a:cubicBezTo>
                <a:cubicBezTo>
                  <a:pt x="3161662" y="142784"/>
                  <a:pt x="3164329" y="146652"/>
                  <a:pt x="3166996" y="150719"/>
                </a:cubicBezTo>
                <a:cubicBezTo>
                  <a:pt x="3169663" y="154786"/>
                  <a:pt x="3172196" y="158786"/>
                  <a:pt x="3174597" y="162720"/>
                </a:cubicBezTo>
                <a:cubicBezTo>
                  <a:pt x="3176997" y="166654"/>
                  <a:pt x="3178930" y="170088"/>
                  <a:pt x="3180397" y="173021"/>
                </a:cubicBezTo>
                <a:lnTo>
                  <a:pt x="3168196" y="183223"/>
                </a:lnTo>
                <a:cubicBezTo>
                  <a:pt x="3166729" y="179756"/>
                  <a:pt x="3164795" y="175889"/>
                  <a:pt x="3162395" y="171621"/>
                </a:cubicBezTo>
                <a:cubicBezTo>
                  <a:pt x="3159995" y="167354"/>
                  <a:pt x="3157461" y="163120"/>
                  <a:pt x="3154794" y="158920"/>
                </a:cubicBezTo>
                <a:cubicBezTo>
                  <a:pt x="3152127" y="154719"/>
                  <a:pt x="3149460" y="150719"/>
                  <a:pt x="3146793" y="146918"/>
                </a:cubicBezTo>
                <a:cubicBezTo>
                  <a:pt x="3144126" y="143118"/>
                  <a:pt x="3141726" y="139884"/>
                  <a:pt x="3139592" y="137217"/>
                </a:cubicBezTo>
                <a:close/>
                <a:moveTo>
                  <a:pt x="3028978" y="129616"/>
                </a:moveTo>
                <a:lnTo>
                  <a:pt x="3042380" y="134617"/>
                </a:lnTo>
                <a:cubicBezTo>
                  <a:pt x="3041046" y="137950"/>
                  <a:pt x="3039313" y="141851"/>
                  <a:pt x="3037179" y="146318"/>
                </a:cubicBezTo>
                <a:cubicBezTo>
                  <a:pt x="3035046" y="150785"/>
                  <a:pt x="3032745" y="155286"/>
                  <a:pt x="3030278" y="159820"/>
                </a:cubicBezTo>
                <a:cubicBezTo>
                  <a:pt x="3027812" y="164354"/>
                  <a:pt x="3025344" y="168754"/>
                  <a:pt x="3022878" y="173021"/>
                </a:cubicBezTo>
                <a:cubicBezTo>
                  <a:pt x="3020411" y="177289"/>
                  <a:pt x="3018177" y="180889"/>
                  <a:pt x="3016177" y="183823"/>
                </a:cubicBezTo>
                <a:lnTo>
                  <a:pt x="3002175" y="175822"/>
                </a:lnTo>
                <a:cubicBezTo>
                  <a:pt x="3004442" y="173155"/>
                  <a:pt x="3006875" y="169821"/>
                  <a:pt x="3009476" y="165821"/>
                </a:cubicBezTo>
                <a:cubicBezTo>
                  <a:pt x="3012076" y="161820"/>
                  <a:pt x="3014610" y="157653"/>
                  <a:pt x="3017077" y="153319"/>
                </a:cubicBezTo>
                <a:cubicBezTo>
                  <a:pt x="3019544" y="148985"/>
                  <a:pt x="3021811" y="144718"/>
                  <a:pt x="3023878" y="140517"/>
                </a:cubicBezTo>
                <a:cubicBezTo>
                  <a:pt x="3025945" y="136317"/>
                  <a:pt x="3027645" y="132683"/>
                  <a:pt x="3028978" y="129616"/>
                </a:cubicBezTo>
                <a:close/>
                <a:moveTo>
                  <a:pt x="3656256" y="128216"/>
                </a:moveTo>
                <a:lnTo>
                  <a:pt x="3656256" y="139417"/>
                </a:lnTo>
                <a:lnTo>
                  <a:pt x="3737867" y="139417"/>
                </a:lnTo>
                <a:lnTo>
                  <a:pt x="3737867" y="128216"/>
                </a:lnTo>
                <a:close/>
                <a:moveTo>
                  <a:pt x="3456232" y="128216"/>
                </a:moveTo>
                <a:lnTo>
                  <a:pt x="3456232" y="139417"/>
                </a:lnTo>
                <a:lnTo>
                  <a:pt x="3537842" y="139417"/>
                </a:lnTo>
                <a:lnTo>
                  <a:pt x="3537842" y="128216"/>
                </a:lnTo>
                <a:close/>
                <a:moveTo>
                  <a:pt x="870108" y="114414"/>
                </a:moveTo>
                <a:lnTo>
                  <a:pt x="870108" y="154619"/>
                </a:lnTo>
                <a:lnTo>
                  <a:pt x="944718" y="154619"/>
                </a:lnTo>
                <a:lnTo>
                  <a:pt x="944718" y="114414"/>
                </a:lnTo>
                <a:close/>
                <a:moveTo>
                  <a:pt x="1699412" y="111414"/>
                </a:moveTo>
                <a:lnTo>
                  <a:pt x="1699412" y="136017"/>
                </a:lnTo>
                <a:lnTo>
                  <a:pt x="1743617" y="136017"/>
                </a:lnTo>
                <a:lnTo>
                  <a:pt x="1743617" y="111414"/>
                </a:lnTo>
                <a:close/>
                <a:moveTo>
                  <a:pt x="1640205" y="111414"/>
                </a:moveTo>
                <a:lnTo>
                  <a:pt x="1640205" y="136017"/>
                </a:lnTo>
                <a:lnTo>
                  <a:pt x="1684810" y="136017"/>
                </a:lnTo>
                <a:lnTo>
                  <a:pt x="1684810" y="111414"/>
                </a:lnTo>
                <a:close/>
                <a:moveTo>
                  <a:pt x="3656256" y="104613"/>
                </a:moveTo>
                <a:lnTo>
                  <a:pt x="3656256" y="117014"/>
                </a:lnTo>
                <a:lnTo>
                  <a:pt x="3737867" y="117014"/>
                </a:lnTo>
                <a:lnTo>
                  <a:pt x="3737867" y="104613"/>
                </a:lnTo>
                <a:close/>
                <a:moveTo>
                  <a:pt x="3456232" y="104613"/>
                </a:moveTo>
                <a:lnTo>
                  <a:pt x="3456232" y="117014"/>
                </a:lnTo>
                <a:lnTo>
                  <a:pt x="3537842" y="117014"/>
                </a:lnTo>
                <a:lnTo>
                  <a:pt x="3537842" y="104613"/>
                </a:lnTo>
                <a:close/>
                <a:moveTo>
                  <a:pt x="855306" y="100812"/>
                </a:moveTo>
                <a:lnTo>
                  <a:pt x="959519" y="100812"/>
                </a:lnTo>
                <a:lnTo>
                  <a:pt x="959519" y="181423"/>
                </a:lnTo>
                <a:lnTo>
                  <a:pt x="944718" y="181423"/>
                </a:lnTo>
                <a:lnTo>
                  <a:pt x="944718" y="168221"/>
                </a:lnTo>
                <a:lnTo>
                  <a:pt x="870108" y="168221"/>
                </a:lnTo>
                <a:lnTo>
                  <a:pt x="870108" y="181423"/>
                </a:lnTo>
                <a:lnTo>
                  <a:pt x="855306" y="181423"/>
                </a:lnTo>
                <a:close/>
                <a:moveTo>
                  <a:pt x="2603725" y="76209"/>
                </a:moveTo>
                <a:lnTo>
                  <a:pt x="2780547" y="76209"/>
                </a:lnTo>
                <a:lnTo>
                  <a:pt x="2780547" y="93212"/>
                </a:lnTo>
                <a:lnTo>
                  <a:pt x="2603725" y="93212"/>
                </a:lnTo>
                <a:close/>
                <a:moveTo>
                  <a:pt x="2203675" y="76209"/>
                </a:moveTo>
                <a:lnTo>
                  <a:pt x="2380497" y="76209"/>
                </a:lnTo>
                <a:lnTo>
                  <a:pt x="2380497" y="93212"/>
                </a:lnTo>
                <a:lnTo>
                  <a:pt x="2203675" y="93212"/>
                </a:lnTo>
                <a:close/>
                <a:moveTo>
                  <a:pt x="1863232" y="75209"/>
                </a:moveTo>
                <a:lnTo>
                  <a:pt x="1863232" y="103013"/>
                </a:lnTo>
                <a:lnTo>
                  <a:pt x="1917839" y="103013"/>
                </a:lnTo>
                <a:lnTo>
                  <a:pt x="1917839" y="75209"/>
                </a:lnTo>
                <a:close/>
                <a:moveTo>
                  <a:pt x="3044980" y="73609"/>
                </a:moveTo>
                <a:lnTo>
                  <a:pt x="3044980" y="108213"/>
                </a:lnTo>
                <a:lnTo>
                  <a:pt x="3140192" y="108213"/>
                </a:lnTo>
                <a:lnTo>
                  <a:pt x="3140192" y="73609"/>
                </a:lnTo>
                <a:close/>
                <a:moveTo>
                  <a:pt x="1699412" y="73409"/>
                </a:moveTo>
                <a:lnTo>
                  <a:pt x="1699412" y="98612"/>
                </a:lnTo>
                <a:lnTo>
                  <a:pt x="1743617" y="98612"/>
                </a:lnTo>
                <a:lnTo>
                  <a:pt x="1743617" y="73409"/>
                </a:lnTo>
                <a:close/>
                <a:moveTo>
                  <a:pt x="1640205" y="73409"/>
                </a:moveTo>
                <a:lnTo>
                  <a:pt x="1640205" y="98612"/>
                </a:lnTo>
                <a:lnTo>
                  <a:pt x="1684810" y="98612"/>
                </a:lnTo>
                <a:lnTo>
                  <a:pt x="1684810" y="73409"/>
                </a:lnTo>
                <a:close/>
                <a:moveTo>
                  <a:pt x="6600" y="67408"/>
                </a:moveTo>
                <a:lnTo>
                  <a:pt x="42605" y="67408"/>
                </a:lnTo>
                <a:lnTo>
                  <a:pt x="42605" y="140217"/>
                </a:lnTo>
                <a:cubicBezTo>
                  <a:pt x="47406" y="144885"/>
                  <a:pt x="52073" y="148585"/>
                  <a:pt x="56607" y="151319"/>
                </a:cubicBezTo>
                <a:cubicBezTo>
                  <a:pt x="61141" y="154052"/>
                  <a:pt x="66041" y="156219"/>
                  <a:pt x="71308" y="157820"/>
                </a:cubicBezTo>
                <a:cubicBezTo>
                  <a:pt x="76576" y="159420"/>
                  <a:pt x="82443" y="160520"/>
                  <a:pt x="88911" y="161120"/>
                </a:cubicBezTo>
                <a:cubicBezTo>
                  <a:pt x="95378" y="161720"/>
                  <a:pt x="103012" y="162087"/>
                  <a:pt x="111814" y="162220"/>
                </a:cubicBezTo>
                <a:cubicBezTo>
                  <a:pt x="123682" y="162487"/>
                  <a:pt x="135817" y="162487"/>
                  <a:pt x="148218" y="162220"/>
                </a:cubicBezTo>
                <a:cubicBezTo>
                  <a:pt x="160620" y="161953"/>
                  <a:pt x="172154" y="161487"/>
                  <a:pt x="182822" y="160820"/>
                </a:cubicBezTo>
                <a:lnTo>
                  <a:pt x="179422" y="175022"/>
                </a:lnTo>
                <a:cubicBezTo>
                  <a:pt x="175155" y="175155"/>
                  <a:pt x="170221" y="175288"/>
                  <a:pt x="164620" y="175422"/>
                </a:cubicBezTo>
                <a:cubicBezTo>
                  <a:pt x="159020" y="175555"/>
                  <a:pt x="153285" y="175688"/>
                  <a:pt x="147418" y="175822"/>
                </a:cubicBezTo>
                <a:cubicBezTo>
                  <a:pt x="141551" y="175955"/>
                  <a:pt x="135817" y="176022"/>
                  <a:pt x="130216" y="176022"/>
                </a:cubicBezTo>
                <a:cubicBezTo>
                  <a:pt x="124615" y="176022"/>
                  <a:pt x="119748" y="175955"/>
                  <a:pt x="115614" y="175822"/>
                </a:cubicBezTo>
                <a:cubicBezTo>
                  <a:pt x="105213" y="175555"/>
                  <a:pt x="96178" y="175155"/>
                  <a:pt x="88511" y="174622"/>
                </a:cubicBezTo>
                <a:cubicBezTo>
                  <a:pt x="80843" y="174088"/>
                  <a:pt x="73909" y="172955"/>
                  <a:pt x="67708" y="171221"/>
                </a:cubicBezTo>
                <a:cubicBezTo>
                  <a:pt x="61507" y="169488"/>
                  <a:pt x="55773" y="167021"/>
                  <a:pt x="50506" y="163820"/>
                </a:cubicBezTo>
                <a:cubicBezTo>
                  <a:pt x="45239" y="160620"/>
                  <a:pt x="39871" y="156219"/>
                  <a:pt x="34404" y="150619"/>
                </a:cubicBezTo>
                <a:cubicBezTo>
                  <a:pt x="32537" y="152752"/>
                  <a:pt x="30770" y="154786"/>
                  <a:pt x="29103" y="156719"/>
                </a:cubicBezTo>
                <a:cubicBezTo>
                  <a:pt x="27436" y="158653"/>
                  <a:pt x="25703" y="160653"/>
                  <a:pt x="23903" y="162720"/>
                </a:cubicBezTo>
                <a:cubicBezTo>
                  <a:pt x="22102" y="164787"/>
                  <a:pt x="20135" y="166987"/>
                  <a:pt x="18002" y="169321"/>
                </a:cubicBezTo>
                <a:cubicBezTo>
                  <a:pt x="15868" y="171655"/>
                  <a:pt x="13401" y="174222"/>
                  <a:pt x="10601" y="177022"/>
                </a:cubicBezTo>
                <a:lnTo>
                  <a:pt x="0" y="165821"/>
                </a:lnTo>
                <a:cubicBezTo>
                  <a:pt x="5467" y="160753"/>
                  <a:pt x="10601" y="155886"/>
                  <a:pt x="15402" y="151219"/>
                </a:cubicBezTo>
                <a:cubicBezTo>
                  <a:pt x="20202" y="146552"/>
                  <a:pt x="24469" y="141884"/>
                  <a:pt x="28203" y="137217"/>
                </a:cubicBezTo>
                <a:lnTo>
                  <a:pt x="28203" y="81610"/>
                </a:lnTo>
                <a:lnTo>
                  <a:pt x="6600" y="81610"/>
                </a:lnTo>
                <a:close/>
                <a:moveTo>
                  <a:pt x="2884160" y="64408"/>
                </a:moveTo>
                <a:lnTo>
                  <a:pt x="2900362" y="65208"/>
                </a:lnTo>
                <a:lnTo>
                  <a:pt x="2900362" y="182423"/>
                </a:lnTo>
                <a:lnTo>
                  <a:pt x="2884160" y="182423"/>
                </a:lnTo>
                <a:close/>
                <a:moveTo>
                  <a:pt x="2484110" y="64408"/>
                </a:moveTo>
                <a:lnTo>
                  <a:pt x="2500312" y="65208"/>
                </a:lnTo>
                <a:lnTo>
                  <a:pt x="2500312" y="182423"/>
                </a:lnTo>
                <a:lnTo>
                  <a:pt x="2484110" y="182423"/>
                </a:lnTo>
                <a:close/>
                <a:moveTo>
                  <a:pt x="299437" y="53607"/>
                </a:moveTo>
                <a:lnTo>
                  <a:pt x="299437" y="108613"/>
                </a:lnTo>
                <a:lnTo>
                  <a:pt x="351244" y="108613"/>
                </a:lnTo>
                <a:lnTo>
                  <a:pt x="351244" y="53607"/>
                </a:lnTo>
                <a:close/>
                <a:moveTo>
                  <a:pt x="232429" y="53607"/>
                </a:moveTo>
                <a:lnTo>
                  <a:pt x="232429" y="108613"/>
                </a:lnTo>
                <a:lnTo>
                  <a:pt x="283435" y="108613"/>
                </a:lnTo>
                <a:lnTo>
                  <a:pt x="283435" y="53607"/>
                </a:lnTo>
                <a:close/>
                <a:moveTo>
                  <a:pt x="454456" y="45406"/>
                </a:moveTo>
                <a:cubicBezTo>
                  <a:pt x="458457" y="60074"/>
                  <a:pt x="463557" y="73076"/>
                  <a:pt x="469758" y="84410"/>
                </a:cubicBezTo>
                <a:cubicBezTo>
                  <a:pt x="475959" y="95745"/>
                  <a:pt x="483593" y="105946"/>
                  <a:pt x="492661" y="115014"/>
                </a:cubicBezTo>
                <a:cubicBezTo>
                  <a:pt x="501462" y="105813"/>
                  <a:pt x="508663" y="95578"/>
                  <a:pt x="514264" y="84310"/>
                </a:cubicBezTo>
                <a:cubicBezTo>
                  <a:pt x="519864" y="73042"/>
                  <a:pt x="524398" y="60074"/>
                  <a:pt x="527866" y="45406"/>
                </a:cubicBezTo>
                <a:close/>
                <a:moveTo>
                  <a:pt x="1814827" y="41805"/>
                </a:moveTo>
                <a:lnTo>
                  <a:pt x="1829228" y="42405"/>
                </a:lnTo>
                <a:lnTo>
                  <a:pt x="1829228" y="181223"/>
                </a:lnTo>
                <a:lnTo>
                  <a:pt x="1814827" y="181223"/>
                </a:lnTo>
                <a:close/>
                <a:moveTo>
                  <a:pt x="1684810" y="41005"/>
                </a:moveTo>
                <a:lnTo>
                  <a:pt x="1699412" y="41605"/>
                </a:lnTo>
                <a:lnTo>
                  <a:pt x="1699412" y="60207"/>
                </a:lnTo>
                <a:lnTo>
                  <a:pt x="1758019" y="60207"/>
                </a:lnTo>
                <a:lnTo>
                  <a:pt x="1758019" y="149018"/>
                </a:lnTo>
                <a:lnTo>
                  <a:pt x="1699412" y="149018"/>
                </a:lnTo>
                <a:lnTo>
                  <a:pt x="1699412" y="182623"/>
                </a:lnTo>
                <a:lnTo>
                  <a:pt x="1684810" y="182623"/>
                </a:lnTo>
                <a:lnTo>
                  <a:pt x="1684810" y="149018"/>
                </a:lnTo>
                <a:lnTo>
                  <a:pt x="1625603" y="149018"/>
                </a:lnTo>
                <a:lnTo>
                  <a:pt x="1625603" y="60207"/>
                </a:lnTo>
                <a:lnTo>
                  <a:pt x="1684810" y="60207"/>
                </a:lnTo>
                <a:close/>
                <a:moveTo>
                  <a:pt x="3826278" y="36004"/>
                </a:moveTo>
                <a:lnTo>
                  <a:pt x="3826278" y="137217"/>
                </a:lnTo>
                <a:lnTo>
                  <a:pt x="3843680" y="137217"/>
                </a:lnTo>
                <a:lnTo>
                  <a:pt x="3843680" y="36004"/>
                </a:lnTo>
                <a:close/>
                <a:moveTo>
                  <a:pt x="1913439" y="34604"/>
                </a:moveTo>
                <a:lnTo>
                  <a:pt x="1925040" y="40605"/>
                </a:lnTo>
                <a:cubicBezTo>
                  <a:pt x="1923173" y="43805"/>
                  <a:pt x="1920906" y="47439"/>
                  <a:pt x="1918239" y="51506"/>
                </a:cubicBezTo>
                <a:cubicBezTo>
                  <a:pt x="1915572" y="55573"/>
                  <a:pt x="1912972" y="59474"/>
                  <a:pt x="1910438" y="63208"/>
                </a:cubicBezTo>
                <a:lnTo>
                  <a:pt x="1931041" y="63208"/>
                </a:lnTo>
                <a:lnTo>
                  <a:pt x="1931041" y="114614"/>
                </a:lnTo>
                <a:lnTo>
                  <a:pt x="1911038" y="114614"/>
                </a:lnTo>
                <a:lnTo>
                  <a:pt x="1911038" y="142618"/>
                </a:lnTo>
                <a:cubicBezTo>
                  <a:pt x="1911038" y="145685"/>
                  <a:pt x="1911572" y="147685"/>
                  <a:pt x="1912639" y="148618"/>
                </a:cubicBezTo>
                <a:cubicBezTo>
                  <a:pt x="1913705" y="149552"/>
                  <a:pt x="1915839" y="150019"/>
                  <a:pt x="1919039" y="150019"/>
                </a:cubicBezTo>
                <a:lnTo>
                  <a:pt x="1923240" y="150019"/>
                </a:lnTo>
                <a:cubicBezTo>
                  <a:pt x="1926707" y="150019"/>
                  <a:pt x="1928907" y="149519"/>
                  <a:pt x="1929841" y="148518"/>
                </a:cubicBezTo>
                <a:cubicBezTo>
                  <a:pt x="1930774" y="147518"/>
                  <a:pt x="1931441" y="145551"/>
                  <a:pt x="1931841" y="142618"/>
                </a:cubicBezTo>
                <a:cubicBezTo>
                  <a:pt x="1932241" y="139551"/>
                  <a:pt x="1932508" y="136884"/>
                  <a:pt x="1932641" y="134617"/>
                </a:cubicBezTo>
                <a:cubicBezTo>
                  <a:pt x="1932775" y="132350"/>
                  <a:pt x="1932841" y="130683"/>
                  <a:pt x="1932841" y="129616"/>
                </a:cubicBezTo>
                <a:lnTo>
                  <a:pt x="1945443" y="134217"/>
                </a:lnTo>
                <a:cubicBezTo>
                  <a:pt x="1945443" y="135417"/>
                  <a:pt x="1945309" y="137350"/>
                  <a:pt x="1945043" y="140017"/>
                </a:cubicBezTo>
                <a:cubicBezTo>
                  <a:pt x="1944776" y="142684"/>
                  <a:pt x="1944442" y="145551"/>
                  <a:pt x="1944042" y="148618"/>
                </a:cubicBezTo>
                <a:cubicBezTo>
                  <a:pt x="1943376" y="154086"/>
                  <a:pt x="1941709" y="157720"/>
                  <a:pt x="1939042" y="159520"/>
                </a:cubicBezTo>
                <a:cubicBezTo>
                  <a:pt x="1936375" y="161320"/>
                  <a:pt x="1931841" y="162220"/>
                  <a:pt x="1925440" y="162220"/>
                </a:cubicBezTo>
                <a:lnTo>
                  <a:pt x="1914839" y="162220"/>
                </a:lnTo>
                <a:cubicBezTo>
                  <a:pt x="1909105" y="162220"/>
                  <a:pt x="1904904" y="161220"/>
                  <a:pt x="1902237" y="159220"/>
                </a:cubicBezTo>
                <a:cubicBezTo>
                  <a:pt x="1899570" y="157220"/>
                  <a:pt x="1898237" y="153286"/>
                  <a:pt x="1898237" y="147418"/>
                </a:cubicBezTo>
                <a:lnTo>
                  <a:pt x="1898237" y="114614"/>
                </a:lnTo>
                <a:lnTo>
                  <a:pt x="1879235" y="114614"/>
                </a:lnTo>
                <a:cubicBezTo>
                  <a:pt x="1878835" y="122615"/>
                  <a:pt x="1877934" y="129416"/>
                  <a:pt x="1876534" y="135017"/>
                </a:cubicBezTo>
                <a:cubicBezTo>
                  <a:pt x="1875134" y="140617"/>
                  <a:pt x="1873034" y="145485"/>
                  <a:pt x="1870233" y="149619"/>
                </a:cubicBezTo>
                <a:cubicBezTo>
                  <a:pt x="1867433" y="153752"/>
                  <a:pt x="1863933" y="157486"/>
                  <a:pt x="1859732" y="160820"/>
                </a:cubicBezTo>
                <a:cubicBezTo>
                  <a:pt x="1855532" y="164154"/>
                  <a:pt x="1850497" y="167487"/>
                  <a:pt x="1844630" y="170821"/>
                </a:cubicBezTo>
                <a:lnTo>
                  <a:pt x="1836229" y="159020"/>
                </a:lnTo>
                <a:cubicBezTo>
                  <a:pt x="1841563" y="156353"/>
                  <a:pt x="1846064" y="153752"/>
                  <a:pt x="1849731" y="151219"/>
                </a:cubicBezTo>
                <a:cubicBezTo>
                  <a:pt x="1853398" y="148685"/>
                  <a:pt x="1856398" y="145751"/>
                  <a:pt x="1858732" y="142418"/>
                </a:cubicBezTo>
                <a:cubicBezTo>
                  <a:pt x="1861066" y="139084"/>
                  <a:pt x="1862799" y="135217"/>
                  <a:pt x="1863933" y="130816"/>
                </a:cubicBezTo>
                <a:cubicBezTo>
                  <a:pt x="1865066" y="126416"/>
                  <a:pt x="1865833" y="121015"/>
                  <a:pt x="1866233" y="114614"/>
                </a:cubicBezTo>
                <a:lnTo>
                  <a:pt x="1850231" y="114614"/>
                </a:lnTo>
                <a:lnTo>
                  <a:pt x="1850231" y="63208"/>
                </a:lnTo>
                <a:lnTo>
                  <a:pt x="1870233" y="63208"/>
                </a:lnTo>
                <a:cubicBezTo>
                  <a:pt x="1869300" y="61474"/>
                  <a:pt x="1868266" y="59541"/>
                  <a:pt x="1867133" y="57407"/>
                </a:cubicBezTo>
                <a:cubicBezTo>
                  <a:pt x="1866000" y="55273"/>
                  <a:pt x="1864799" y="53207"/>
                  <a:pt x="1863532" y="51206"/>
                </a:cubicBezTo>
                <a:cubicBezTo>
                  <a:pt x="1862266" y="49206"/>
                  <a:pt x="1861032" y="47306"/>
                  <a:pt x="1859832" y="45506"/>
                </a:cubicBezTo>
                <a:cubicBezTo>
                  <a:pt x="1858632" y="43705"/>
                  <a:pt x="1857565" y="42205"/>
                  <a:pt x="1856632" y="41005"/>
                </a:cubicBezTo>
                <a:lnTo>
                  <a:pt x="1866433" y="34804"/>
                </a:lnTo>
                <a:cubicBezTo>
                  <a:pt x="1867366" y="36004"/>
                  <a:pt x="1868533" y="37571"/>
                  <a:pt x="1869933" y="39505"/>
                </a:cubicBezTo>
                <a:cubicBezTo>
                  <a:pt x="1871333" y="41438"/>
                  <a:pt x="1872767" y="43539"/>
                  <a:pt x="1874234" y="45806"/>
                </a:cubicBezTo>
                <a:cubicBezTo>
                  <a:pt x="1875701" y="48073"/>
                  <a:pt x="1877167" y="50373"/>
                  <a:pt x="1878634" y="52706"/>
                </a:cubicBezTo>
                <a:cubicBezTo>
                  <a:pt x="1880101" y="55040"/>
                  <a:pt x="1881368" y="57140"/>
                  <a:pt x="1882435" y="59007"/>
                </a:cubicBezTo>
                <a:lnTo>
                  <a:pt x="1876634" y="63208"/>
                </a:lnTo>
                <a:lnTo>
                  <a:pt x="1895436" y="63208"/>
                </a:lnTo>
                <a:cubicBezTo>
                  <a:pt x="1897037" y="61074"/>
                  <a:pt x="1898737" y="58674"/>
                  <a:pt x="1900537" y="56007"/>
                </a:cubicBezTo>
                <a:cubicBezTo>
                  <a:pt x="1902337" y="53340"/>
                  <a:pt x="1904037" y="50706"/>
                  <a:pt x="1905638" y="48106"/>
                </a:cubicBezTo>
                <a:cubicBezTo>
                  <a:pt x="1907238" y="45506"/>
                  <a:pt x="1908738" y="43005"/>
                  <a:pt x="1910138" y="40605"/>
                </a:cubicBezTo>
                <a:cubicBezTo>
                  <a:pt x="1911538" y="38205"/>
                  <a:pt x="1912639" y="36204"/>
                  <a:pt x="1913439" y="34604"/>
                </a:cubicBezTo>
                <a:close/>
                <a:moveTo>
                  <a:pt x="4019902" y="23403"/>
                </a:moveTo>
                <a:lnTo>
                  <a:pt x="4039505" y="23403"/>
                </a:lnTo>
                <a:lnTo>
                  <a:pt x="4036504" y="121815"/>
                </a:lnTo>
                <a:lnTo>
                  <a:pt x="4022903" y="121815"/>
                </a:lnTo>
                <a:close/>
                <a:moveTo>
                  <a:pt x="3813076" y="21803"/>
                </a:moveTo>
                <a:lnTo>
                  <a:pt x="3856481" y="21803"/>
                </a:lnTo>
                <a:lnTo>
                  <a:pt x="3856481" y="151219"/>
                </a:lnTo>
                <a:lnTo>
                  <a:pt x="3813076" y="151219"/>
                </a:lnTo>
                <a:close/>
                <a:moveTo>
                  <a:pt x="1518389" y="20402"/>
                </a:moveTo>
                <a:lnTo>
                  <a:pt x="1532791" y="21002"/>
                </a:lnTo>
                <a:lnTo>
                  <a:pt x="1532791" y="138417"/>
                </a:lnTo>
                <a:lnTo>
                  <a:pt x="1518389" y="138417"/>
                </a:lnTo>
                <a:close/>
                <a:moveTo>
                  <a:pt x="1406175" y="14602"/>
                </a:moveTo>
                <a:lnTo>
                  <a:pt x="1507988" y="14602"/>
                </a:lnTo>
                <a:lnTo>
                  <a:pt x="1507988" y="28803"/>
                </a:lnTo>
                <a:lnTo>
                  <a:pt x="1459782" y="28803"/>
                </a:lnTo>
                <a:cubicBezTo>
                  <a:pt x="1457515" y="32271"/>
                  <a:pt x="1455115" y="35871"/>
                  <a:pt x="1452581" y="39605"/>
                </a:cubicBezTo>
                <a:cubicBezTo>
                  <a:pt x="1450047" y="43339"/>
                  <a:pt x="1447481" y="47006"/>
                  <a:pt x="1444880" y="50606"/>
                </a:cubicBezTo>
                <a:cubicBezTo>
                  <a:pt x="1442280" y="54207"/>
                  <a:pt x="1439779" y="57607"/>
                  <a:pt x="1437379" y="60807"/>
                </a:cubicBezTo>
                <a:cubicBezTo>
                  <a:pt x="1434979" y="64008"/>
                  <a:pt x="1432912" y="66675"/>
                  <a:pt x="1431178" y="68808"/>
                </a:cubicBezTo>
                <a:cubicBezTo>
                  <a:pt x="1433045" y="68675"/>
                  <a:pt x="1436046" y="68508"/>
                  <a:pt x="1440180" y="68308"/>
                </a:cubicBezTo>
                <a:cubicBezTo>
                  <a:pt x="1444313" y="68108"/>
                  <a:pt x="1448947" y="67908"/>
                  <a:pt x="1454081" y="67708"/>
                </a:cubicBezTo>
                <a:cubicBezTo>
                  <a:pt x="1459215" y="67508"/>
                  <a:pt x="1464449" y="67308"/>
                  <a:pt x="1469783" y="67108"/>
                </a:cubicBezTo>
                <a:cubicBezTo>
                  <a:pt x="1475117" y="66908"/>
                  <a:pt x="1479851" y="66675"/>
                  <a:pt x="1483985" y="66408"/>
                </a:cubicBezTo>
                <a:cubicBezTo>
                  <a:pt x="1481318" y="62408"/>
                  <a:pt x="1478684" y="58641"/>
                  <a:pt x="1476084" y="55107"/>
                </a:cubicBezTo>
                <a:cubicBezTo>
                  <a:pt x="1473484" y="51573"/>
                  <a:pt x="1471184" y="48606"/>
                  <a:pt x="1469183" y="46206"/>
                </a:cubicBezTo>
                <a:lnTo>
                  <a:pt x="1479984" y="38805"/>
                </a:lnTo>
                <a:cubicBezTo>
                  <a:pt x="1482118" y="41338"/>
                  <a:pt x="1484618" y="44472"/>
                  <a:pt x="1487485" y="48206"/>
                </a:cubicBezTo>
                <a:cubicBezTo>
                  <a:pt x="1490352" y="51940"/>
                  <a:pt x="1493186" y="55840"/>
                  <a:pt x="1495986" y="59907"/>
                </a:cubicBezTo>
                <a:cubicBezTo>
                  <a:pt x="1498787" y="63975"/>
                  <a:pt x="1501454" y="67975"/>
                  <a:pt x="1503987" y="71909"/>
                </a:cubicBezTo>
                <a:cubicBezTo>
                  <a:pt x="1506521" y="75843"/>
                  <a:pt x="1508588" y="79210"/>
                  <a:pt x="1510188" y="82010"/>
                </a:cubicBezTo>
                <a:lnTo>
                  <a:pt x="1498387" y="91211"/>
                </a:lnTo>
                <a:cubicBezTo>
                  <a:pt x="1497587" y="89344"/>
                  <a:pt x="1496620" y="87377"/>
                  <a:pt x="1495486" y="85311"/>
                </a:cubicBezTo>
                <a:cubicBezTo>
                  <a:pt x="1494353" y="83244"/>
                  <a:pt x="1493119" y="81077"/>
                  <a:pt x="1491786" y="78810"/>
                </a:cubicBezTo>
                <a:cubicBezTo>
                  <a:pt x="1489119" y="78943"/>
                  <a:pt x="1485385" y="79110"/>
                  <a:pt x="1480584" y="79310"/>
                </a:cubicBezTo>
                <a:cubicBezTo>
                  <a:pt x="1475784" y="79510"/>
                  <a:pt x="1470584" y="79743"/>
                  <a:pt x="1464982" y="80010"/>
                </a:cubicBezTo>
                <a:lnTo>
                  <a:pt x="1464982" y="109214"/>
                </a:lnTo>
                <a:lnTo>
                  <a:pt x="1504988" y="109214"/>
                </a:lnTo>
                <a:lnTo>
                  <a:pt x="1504988" y="123415"/>
                </a:lnTo>
                <a:lnTo>
                  <a:pt x="1464982" y="123415"/>
                </a:lnTo>
                <a:lnTo>
                  <a:pt x="1464982" y="152419"/>
                </a:lnTo>
                <a:cubicBezTo>
                  <a:pt x="1474051" y="151619"/>
                  <a:pt x="1482551" y="150819"/>
                  <a:pt x="1490486" y="150019"/>
                </a:cubicBezTo>
                <a:cubicBezTo>
                  <a:pt x="1498420" y="149219"/>
                  <a:pt x="1505054" y="148618"/>
                  <a:pt x="1510388" y="148218"/>
                </a:cubicBezTo>
                <a:lnTo>
                  <a:pt x="1510588" y="156019"/>
                </a:lnTo>
                <a:lnTo>
                  <a:pt x="1510788" y="162620"/>
                </a:lnTo>
                <a:cubicBezTo>
                  <a:pt x="1504788" y="163287"/>
                  <a:pt x="1497320" y="164020"/>
                  <a:pt x="1488385" y="164820"/>
                </a:cubicBezTo>
                <a:cubicBezTo>
                  <a:pt x="1479451" y="165621"/>
                  <a:pt x="1470050" y="166487"/>
                  <a:pt x="1460182" y="167421"/>
                </a:cubicBezTo>
                <a:cubicBezTo>
                  <a:pt x="1450314" y="168354"/>
                  <a:pt x="1440446" y="169254"/>
                  <a:pt x="1430578" y="170121"/>
                </a:cubicBezTo>
                <a:cubicBezTo>
                  <a:pt x="1420710" y="170988"/>
                  <a:pt x="1411843" y="171688"/>
                  <a:pt x="1403975" y="172221"/>
                </a:cubicBezTo>
                <a:lnTo>
                  <a:pt x="1401575" y="157820"/>
                </a:lnTo>
                <a:cubicBezTo>
                  <a:pt x="1408375" y="157420"/>
                  <a:pt x="1416010" y="156886"/>
                  <a:pt x="1424478" y="156219"/>
                </a:cubicBezTo>
                <a:cubicBezTo>
                  <a:pt x="1432945" y="155553"/>
                  <a:pt x="1441580" y="154753"/>
                  <a:pt x="1450381" y="153819"/>
                </a:cubicBezTo>
                <a:lnTo>
                  <a:pt x="1450381" y="123415"/>
                </a:lnTo>
                <a:lnTo>
                  <a:pt x="1410176" y="123415"/>
                </a:lnTo>
                <a:lnTo>
                  <a:pt x="1410176" y="109214"/>
                </a:lnTo>
                <a:lnTo>
                  <a:pt x="1450381" y="109214"/>
                </a:lnTo>
                <a:lnTo>
                  <a:pt x="1450381" y="80610"/>
                </a:lnTo>
                <a:lnTo>
                  <a:pt x="1424778" y="81810"/>
                </a:lnTo>
                <a:cubicBezTo>
                  <a:pt x="1422511" y="81943"/>
                  <a:pt x="1420444" y="82110"/>
                  <a:pt x="1418577" y="82310"/>
                </a:cubicBezTo>
                <a:cubicBezTo>
                  <a:pt x="1416710" y="82510"/>
                  <a:pt x="1414443" y="82944"/>
                  <a:pt x="1411776" y="83610"/>
                </a:cubicBezTo>
                <a:lnTo>
                  <a:pt x="1408375" y="70809"/>
                </a:lnTo>
                <a:cubicBezTo>
                  <a:pt x="1411176" y="70142"/>
                  <a:pt x="1413243" y="69075"/>
                  <a:pt x="1414576" y="67608"/>
                </a:cubicBezTo>
                <a:cubicBezTo>
                  <a:pt x="1416310" y="65741"/>
                  <a:pt x="1418377" y="63308"/>
                  <a:pt x="1420777" y="60307"/>
                </a:cubicBezTo>
                <a:cubicBezTo>
                  <a:pt x="1423177" y="57307"/>
                  <a:pt x="1425678" y="54040"/>
                  <a:pt x="1428278" y="50506"/>
                </a:cubicBezTo>
                <a:cubicBezTo>
                  <a:pt x="1430878" y="46972"/>
                  <a:pt x="1433479" y="43305"/>
                  <a:pt x="1436079" y="39505"/>
                </a:cubicBezTo>
                <a:cubicBezTo>
                  <a:pt x="1438679" y="35704"/>
                  <a:pt x="1441046" y="32137"/>
                  <a:pt x="1443180" y="28803"/>
                </a:cubicBezTo>
                <a:lnTo>
                  <a:pt x="1406175" y="28803"/>
                </a:lnTo>
                <a:close/>
                <a:moveTo>
                  <a:pt x="1859032" y="14402"/>
                </a:moveTo>
                <a:lnTo>
                  <a:pt x="1969846" y="14402"/>
                </a:lnTo>
                <a:lnTo>
                  <a:pt x="1969846" y="153819"/>
                </a:lnTo>
                <a:cubicBezTo>
                  <a:pt x="1969846" y="159286"/>
                  <a:pt x="1969446" y="163687"/>
                  <a:pt x="1968646" y="167021"/>
                </a:cubicBezTo>
                <a:cubicBezTo>
                  <a:pt x="1967845" y="170354"/>
                  <a:pt x="1966445" y="173021"/>
                  <a:pt x="1964445" y="175022"/>
                </a:cubicBezTo>
                <a:cubicBezTo>
                  <a:pt x="1962445" y="177022"/>
                  <a:pt x="1959745" y="178455"/>
                  <a:pt x="1956344" y="179322"/>
                </a:cubicBezTo>
                <a:cubicBezTo>
                  <a:pt x="1952944" y="180189"/>
                  <a:pt x="1948643" y="180822"/>
                  <a:pt x="1943443" y="181223"/>
                </a:cubicBezTo>
                <a:lnTo>
                  <a:pt x="1930841" y="182223"/>
                </a:lnTo>
                <a:lnTo>
                  <a:pt x="1926640" y="168021"/>
                </a:lnTo>
                <a:lnTo>
                  <a:pt x="1938642" y="167221"/>
                </a:lnTo>
                <a:cubicBezTo>
                  <a:pt x="1942242" y="166954"/>
                  <a:pt x="1945143" y="166654"/>
                  <a:pt x="1947343" y="166321"/>
                </a:cubicBezTo>
                <a:cubicBezTo>
                  <a:pt x="1949543" y="165987"/>
                  <a:pt x="1951243" y="165321"/>
                  <a:pt x="1952443" y="164320"/>
                </a:cubicBezTo>
                <a:cubicBezTo>
                  <a:pt x="1953644" y="163320"/>
                  <a:pt x="1954410" y="161887"/>
                  <a:pt x="1954744" y="160020"/>
                </a:cubicBezTo>
                <a:cubicBezTo>
                  <a:pt x="1955077" y="158153"/>
                  <a:pt x="1955244" y="155553"/>
                  <a:pt x="1955244" y="152219"/>
                </a:cubicBezTo>
                <a:lnTo>
                  <a:pt x="1955244" y="28603"/>
                </a:lnTo>
                <a:lnTo>
                  <a:pt x="1859032" y="28603"/>
                </a:lnTo>
                <a:close/>
                <a:moveTo>
                  <a:pt x="21002" y="8001"/>
                </a:moveTo>
                <a:cubicBezTo>
                  <a:pt x="25669" y="12935"/>
                  <a:pt x="30203" y="18335"/>
                  <a:pt x="34604" y="24203"/>
                </a:cubicBezTo>
                <a:cubicBezTo>
                  <a:pt x="39004" y="30070"/>
                  <a:pt x="42872" y="35538"/>
                  <a:pt x="46205" y="40605"/>
                </a:cubicBezTo>
                <a:lnTo>
                  <a:pt x="34604" y="51006"/>
                </a:lnTo>
                <a:cubicBezTo>
                  <a:pt x="31403" y="45139"/>
                  <a:pt x="27570" y="39038"/>
                  <a:pt x="23103" y="32704"/>
                </a:cubicBezTo>
                <a:cubicBezTo>
                  <a:pt x="18635" y="26370"/>
                  <a:pt x="14268" y="20869"/>
                  <a:pt x="10001" y="16202"/>
                </a:cubicBezTo>
                <a:close/>
                <a:moveTo>
                  <a:pt x="3952494" y="7801"/>
                </a:moveTo>
                <a:cubicBezTo>
                  <a:pt x="3954094" y="9401"/>
                  <a:pt x="3955994" y="11535"/>
                  <a:pt x="3958194" y="14202"/>
                </a:cubicBezTo>
                <a:cubicBezTo>
                  <a:pt x="3960395" y="16869"/>
                  <a:pt x="3962595" y="19636"/>
                  <a:pt x="3964795" y="22503"/>
                </a:cubicBezTo>
                <a:cubicBezTo>
                  <a:pt x="3966996" y="25370"/>
                  <a:pt x="3969029" y="28203"/>
                  <a:pt x="3970896" y="31004"/>
                </a:cubicBezTo>
                <a:cubicBezTo>
                  <a:pt x="3972763" y="33804"/>
                  <a:pt x="3974296" y="36204"/>
                  <a:pt x="3975496" y="38205"/>
                </a:cubicBezTo>
                <a:lnTo>
                  <a:pt x="3965295" y="48406"/>
                </a:lnTo>
                <a:cubicBezTo>
                  <a:pt x="3964095" y="46006"/>
                  <a:pt x="3962562" y="43272"/>
                  <a:pt x="3960695" y="40205"/>
                </a:cubicBezTo>
                <a:cubicBezTo>
                  <a:pt x="3958827" y="37138"/>
                  <a:pt x="3956827" y="34104"/>
                  <a:pt x="3954694" y="31104"/>
                </a:cubicBezTo>
                <a:cubicBezTo>
                  <a:pt x="3952560" y="28103"/>
                  <a:pt x="3950426" y="25236"/>
                  <a:pt x="3948293" y="22503"/>
                </a:cubicBezTo>
                <a:cubicBezTo>
                  <a:pt x="3946160" y="19769"/>
                  <a:pt x="3944292" y="17535"/>
                  <a:pt x="3942692" y="15802"/>
                </a:cubicBezTo>
                <a:close/>
                <a:moveTo>
                  <a:pt x="1330766" y="6801"/>
                </a:moveTo>
                <a:cubicBezTo>
                  <a:pt x="1332633" y="8268"/>
                  <a:pt x="1335033" y="10168"/>
                  <a:pt x="1337967" y="12501"/>
                </a:cubicBezTo>
                <a:cubicBezTo>
                  <a:pt x="1340900" y="14835"/>
                  <a:pt x="1343901" y="17335"/>
                  <a:pt x="1346968" y="20002"/>
                </a:cubicBezTo>
                <a:cubicBezTo>
                  <a:pt x="1350035" y="22669"/>
                  <a:pt x="1352936" y="25303"/>
                  <a:pt x="1355669" y="27903"/>
                </a:cubicBezTo>
                <a:cubicBezTo>
                  <a:pt x="1358403" y="30504"/>
                  <a:pt x="1360570" y="32671"/>
                  <a:pt x="1362170" y="34404"/>
                </a:cubicBezTo>
                <a:lnTo>
                  <a:pt x="1353569" y="46006"/>
                </a:lnTo>
                <a:cubicBezTo>
                  <a:pt x="1351968" y="43872"/>
                  <a:pt x="1349802" y="41372"/>
                  <a:pt x="1347068" y="38505"/>
                </a:cubicBezTo>
                <a:cubicBezTo>
                  <a:pt x="1344334" y="35638"/>
                  <a:pt x="1341434" y="32804"/>
                  <a:pt x="1338367" y="30004"/>
                </a:cubicBezTo>
                <a:cubicBezTo>
                  <a:pt x="1335300" y="27203"/>
                  <a:pt x="1332300" y="24570"/>
                  <a:pt x="1329366" y="22103"/>
                </a:cubicBezTo>
                <a:cubicBezTo>
                  <a:pt x="1326432" y="19636"/>
                  <a:pt x="1324098" y="17735"/>
                  <a:pt x="1322365" y="16402"/>
                </a:cubicBezTo>
                <a:close/>
                <a:moveTo>
                  <a:pt x="958719" y="6801"/>
                </a:moveTo>
                <a:lnTo>
                  <a:pt x="962520" y="21603"/>
                </a:lnTo>
                <a:cubicBezTo>
                  <a:pt x="952652" y="23069"/>
                  <a:pt x="942484" y="24403"/>
                  <a:pt x="932016" y="25603"/>
                </a:cubicBezTo>
                <a:cubicBezTo>
                  <a:pt x="921548" y="26803"/>
                  <a:pt x="911113" y="27803"/>
                  <a:pt x="900712" y="28603"/>
                </a:cubicBezTo>
                <a:cubicBezTo>
                  <a:pt x="890311" y="29404"/>
                  <a:pt x="880176" y="30070"/>
                  <a:pt x="870308" y="30604"/>
                </a:cubicBezTo>
                <a:cubicBezTo>
                  <a:pt x="860440" y="31137"/>
                  <a:pt x="851106" y="31537"/>
                  <a:pt x="842305" y="31804"/>
                </a:cubicBezTo>
                <a:lnTo>
                  <a:pt x="842305" y="59007"/>
                </a:lnTo>
                <a:lnTo>
                  <a:pt x="977522" y="59007"/>
                </a:lnTo>
                <a:lnTo>
                  <a:pt x="977522" y="72809"/>
                </a:lnTo>
                <a:lnTo>
                  <a:pt x="842305" y="72809"/>
                </a:lnTo>
                <a:cubicBezTo>
                  <a:pt x="842305" y="84677"/>
                  <a:pt x="841738" y="95178"/>
                  <a:pt x="840605" y="104313"/>
                </a:cubicBezTo>
                <a:cubicBezTo>
                  <a:pt x="839471" y="113447"/>
                  <a:pt x="837671" y="122015"/>
                  <a:pt x="835204" y="130016"/>
                </a:cubicBezTo>
                <a:cubicBezTo>
                  <a:pt x="832737" y="138017"/>
                  <a:pt x="829537" y="145818"/>
                  <a:pt x="825603" y="153419"/>
                </a:cubicBezTo>
                <a:cubicBezTo>
                  <a:pt x="821669" y="161020"/>
                  <a:pt x="816835" y="169088"/>
                  <a:pt x="811101" y="177622"/>
                </a:cubicBezTo>
                <a:lnTo>
                  <a:pt x="798699" y="171221"/>
                </a:lnTo>
                <a:cubicBezTo>
                  <a:pt x="804300" y="163087"/>
                  <a:pt x="809001" y="155419"/>
                  <a:pt x="812801" y="148218"/>
                </a:cubicBezTo>
                <a:cubicBezTo>
                  <a:pt x="816602" y="141017"/>
                  <a:pt x="819602" y="133483"/>
                  <a:pt x="821802" y="125616"/>
                </a:cubicBezTo>
                <a:cubicBezTo>
                  <a:pt x="824003" y="117748"/>
                  <a:pt x="825569" y="109147"/>
                  <a:pt x="826503" y="99812"/>
                </a:cubicBezTo>
                <a:cubicBezTo>
                  <a:pt x="827436" y="90478"/>
                  <a:pt x="827903" y="79610"/>
                  <a:pt x="827903" y="67208"/>
                </a:cubicBezTo>
                <a:lnTo>
                  <a:pt x="827903" y="17602"/>
                </a:lnTo>
                <a:cubicBezTo>
                  <a:pt x="849106" y="17335"/>
                  <a:pt x="870708" y="16402"/>
                  <a:pt x="892711" y="14802"/>
                </a:cubicBezTo>
                <a:cubicBezTo>
                  <a:pt x="914714" y="13202"/>
                  <a:pt x="936717" y="10535"/>
                  <a:pt x="958719" y="6801"/>
                </a:cubicBezTo>
                <a:close/>
                <a:moveTo>
                  <a:pt x="3759469" y="5801"/>
                </a:moveTo>
                <a:lnTo>
                  <a:pt x="3760870" y="19202"/>
                </a:lnTo>
                <a:cubicBezTo>
                  <a:pt x="3750335" y="20269"/>
                  <a:pt x="3739200" y="21269"/>
                  <a:pt x="3727465" y="22203"/>
                </a:cubicBezTo>
                <a:cubicBezTo>
                  <a:pt x="3715731" y="23136"/>
                  <a:pt x="3703662" y="23936"/>
                  <a:pt x="3691261" y="24603"/>
                </a:cubicBezTo>
                <a:cubicBezTo>
                  <a:pt x="3690061" y="30070"/>
                  <a:pt x="3688661" y="35271"/>
                  <a:pt x="3687060" y="40205"/>
                </a:cubicBezTo>
                <a:lnTo>
                  <a:pt x="3758669" y="40205"/>
                </a:lnTo>
                <a:lnTo>
                  <a:pt x="3758669" y="52406"/>
                </a:lnTo>
                <a:lnTo>
                  <a:pt x="3683060" y="52406"/>
                </a:lnTo>
                <a:cubicBezTo>
                  <a:pt x="3682126" y="54807"/>
                  <a:pt x="3681126" y="57207"/>
                  <a:pt x="3680060" y="59607"/>
                </a:cubicBezTo>
                <a:cubicBezTo>
                  <a:pt x="3678993" y="62008"/>
                  <a:pt x="3677926" y="64341"/>
                  <a:pt x="3676859" y="66608"/>
                </a:cubicBezTo>
                <a:lnTo>
                  <a:pt x="3775871" y="66608"/>
                </a:lnTo>
                <a:lnTo>
                  <a:pt x="3775871" y="78810"/>
                </a:lnTo>
                <a:lnTo>
                  <a:pt x="3670458" y="78810"/>
                </a:lnTo>
                <a:cubicBezTo>
                  <a:pt x="3668991" y="81210"/>
                  <a:pt x="3667491" y="83544"/>
                  <a:pt x="3665958" y="85811"/>
                </a:cubicBezTo>
                <a:cubicBezTo>
                  <a:pt x="3664424" y="88078"/>
                  <a:pt x="3662790" y="90344"/>
                  <a:pt x="3661057" y="92611"/>
                </a:cubicBezTo>
                <a:lnTo>
                  <a:pt x="3752069" y="92611"/>
                </a:lnTo>
                <a:lnTo>
                  <a:pt x="3752069" y="182023"/>
                </a:lnTo>
                <a:lnTo>
                  <a:pt x="3737867" y="182023"/>
                </a:lnTo>
                <a:lnTo>
                  <a:pt x="3737867" y="173021"/>
                </a:lnTo>
                <a:lnTo>
                  <a:pt x="3656256" y="173021"/>
                </a:lnTo>
                <a:lnTo>
                  <a:pt x="3656256" y="182223"/>
                </a:lnTo>
                <a:lnTo>
                  <a:pt x="3642055" y="182223"/>
                </a:lnTo>
                <a:lnTo>
                  <a:pt x="3642055" y="114014"/>
                </a:lnTo>
                <a:cubicBezTo>
                  <a:pt x="3637254" y="118548"/>
                  <a:pt x="3632087" y="123015"/>
                  <a:pt x="3626553" y="127416"/>
                </a:cubicBezTo>
                <a:cubicBezTo>
                  <a:pt x="3621019" y="131816"/>
                  <a:pt x="3614918" y="136284"/>
                  <a:pt x="3608251" y="140817"/>
                </a:cubicBezTo>
                <a:lnTo>
                  <a:pt x="3599049" y="129616"/>
                </a:lnTo>
                <a:cubicBezTo>
                  <a:pt x="3611584" y="121615"/>
                  <a:pt x="3622252" y="113447"/>
                  <a:pt x="3631053" y="105113"/>
                </a:cubicBezTo>
                <a:cubicBezTo>
                  <a:pt x="3639854" y="96779"/>
                  <a:pt x="3647322" y="88011"/>
                  <a:pt x="3653456" y="78810"/>
                </a:cubicBezTo>
                <a:lnTo>
                  <a:pt x="3607651" y="78810"/>
                </a:lnTo>
                <a:lnTo>
                  <a:pt x="3607651" y="66608"/>
                </a:lnTo>
                <a:lnTo>
                  <a:pt x="3660857" y="66608"/>
                </a:lnTo>
                <a:cubicBezTo>
                  <a:pt x="3663124" y="62208"/>
                  <a:pt x="3665324" y="57474"/>
                  <a:pt x="3667458" y="52406"/>
                </a:cubicBezTo>
                <a:lnTo>
                  <a:pt x="3625252" y="52406"/>
                </a:lnTo>
                <a:lnTo>
                  <a:pt x="3625252" y="40205"/>
                </a:lnTo>
                <a:lnTo>
                  <a:pt x="3671858" y="40205"/>
                </a:lnTo>
                <a:cubicBezTo>
                  <a:pt x="3672525" y="37805"/>
                  <a:pt x="3673192" y="35404"/>
                  <a:pt x="3673859" y="33004"/>
                </a:cubicBezTo>
                <a:cubicBezTo>
                  <a:pt x="3674526" y="30604"/>
                  <a:pt x="3675192" y="28137"/>
                  <a:pt x="3675859" y="25603"/>
                </a:cubicBezTo>
                <a:cubicBezTo>
                  <a:pt x="3666391" y="26136"/>
                  <a:pt x="3656990" y="26537"/>
                  <a:pt x="3647655" y="26803"/>
                </a:cubicBezTo>
                <a:cubicBezTo>
                  <a:pt x="3638321" y="27070"/>
                  <a:pt x="3629120" y="27337"/>
                  <a:pt x="3620052" y="27603"/>
                </a:cubicBezTo>
                <a:lnTo>
                  <a:pt x="3619052" y="14602"/>
                </a:lnTo>
                <a:cubicBezTo>
                  <a:pt x="3631053" y="14468"/>
                  <a:pt x="3643222" y="14135"/>
                  <a:pt x="3655556" y="13602"/>
                </a:cubicBezTo>
                <a:cubicBezTo>
                  <a:pt x="3667891" y="13068"/>
                  <a:pt x="3680060" y="12401"/>
                  <a:pt x="3692061" y="11601"/>
                </a:cubicBezTo>
                <a:cubicBezTo>
                  <a:pt x="3704063" y="10801"/>
                  <a:pt x="3715764" y="9901"/>
                  <a:pt x="3727165" y="8901"/>
                </a:cubicBezTo>
                <a:cubicBezTo>
                  <a:pt x="3738567" y="7901"/>
                  <a:pt x="3749335" y="6867"/>
                  <a:pt x="3759469" y="5801"/>
                </a:cubicBezTo>
                <a:close/>
                <a:moveTo>
                  <a:pt x="3559444" y="5801"/>
                </a:moveTo>
                <a:lnTo>
                  <a:pt x="3560845" y="19202"/>
                </a:lnTo>
                <a:cubicBezTo>
                  <a:pt x="3550310" y="20269"/>
                  <a:pt x="3539175" y="21269"/>
                  <a:pt x="3527440" y="22203"/>
                </a:cubicBezTo>
                <a:cubicBezTo>
                  <a:pt x="3515706" y="23136"/>
                  <a:pt x="3503638" y="23936"/>
                  <a:pt x="3491236" y="24603"/>
                </a:cubicBezTo>
                <a:cubicBezTo>
                  <a:pt x="3490036" y="30070"/>
                  <a:pt x="3488636" y="35271"/>
                  <a:pt x="3487036" y="40205"/>
                </a:cubicBezTo>
                <a:lnTo>
                  <a:pt x="3558644" y="40205"/>
                </a:lnTo>
                <a:lnTo>
                  <a:pt x="3558644" y="52406"/>
                </a:lnTo>
                <a:lnTo>
                  <a:pt x="3483035" y="52406"/>
                </a:lnTo>
                <a:cubicBezTo>
                  <a:pt x="3482102" y="54807"/>
                  <a:pt x="3481102" y="57207"/>
                  <a:pt x="3480035" y="59607"/>
                </a:cubicBezTo>
                <a:cubicBezTo>
                  <a:pt x="3478968" y="62008"/>
                  <a:pt x="3477901" y="64341"/>
                  <a:pt x="3476834" y="66608"/>
                </a:cubicBezTo>
                <a:lnTo>
                  <a:pt x="3575846" y="66608"/>
                </a:lnTo>
                <a:lnTo>
                  <a:pt x="3575846" y="78810"/>
                </a:lnTo>
                <a:lnTo>
                  <a:pt x="3470433" y="78810"/>
                </a:lnTo>
                <a:cubicBezTo>
                  <a:pt x="3468966" y="81210"/>
                  <a:pt x="3467466" y="83544"/>
                  <a:pt x="3465933" y="85811"/>
                </a:cubicBezTo>
                <a:cubicBezTo>
                  <a:pt x="3464399" y="88078"/>
                  <a:pt x="3462766" y="90344"/>
                  <a:pt x="3461032" y="92611"/>
                </a:cubicBezTo>
                <a:lnTo>
                  <a:pt x="3552044" y="92611"/>
                </a:lnTo>
                <a:lnTo>
                  <a:pt x="3552044" y="182023"/>
                </a:lnTo>
                <a:lnTo>
                  <a:pt x="3537842" y="182023"/>
                </a:lnTo>
                <a:lnTo>
                  <a:pt x="3537842" y="173021"/>
                </a:lnTo>
                <a:lnTo>
                  <a:pt x="3456232" y="173021"/>
                </a:lnTo>
                <a:lnTo>
                  <a:pt x="3456232" y="182223"/>
                </a:lnTo>
                <a:lnTo>
                  <a:pt x="3442030" y="182223"/>
                </a:lnTo>
                <a:lnTo>
                  <a:pt x="3442030" y="114014"/>
                </a:lnTo>
                <a:cubicBezTo>
                  <a:pt x="3437229" y="118548"/>
                  <a:pt x="3432062" y="123015"/>
                  <a:pt x="3426528" y="127416"/>
                </a:cubicBezTo>
                <a:cubicBezTo>
                  <a:pt x="3420994" y="131816"/>
                  <a:pt x="3414893" y="136284"/>
                  <a:pt x="3408226" y="140817"/>
                </a:cubicBezTo>
                <a:lnTo>
                  <a:pt x="3399024" y="129616"/>
                </a:lnTo>
                <a:cubicBezTo>
                  <a:pt x="3411559" y="121615"/>
                  <a:pt x="3422227" y="113447"/>
                  <a:pt x="3431029" y="105113"/>
                </a:cubicBezTo>
                <a:cubicBezTo>
                  <a:pt x="3439829" y="96779"/>
                  <a:pt x="3447297" y="88011"/>
                  <a:pt x="3453431" y="78810"/>
                </a:cubicBezTo>
                <a:lnTo>
                  <a:pt x="3407626" y="78810"/>
                </a:lnTo>
                <a:lnTo>
                  <a:pt x="3407626" y="66608"/>
                </a:lnTo>
                <a:lnTo>
                  <a:pt x="3460832" y="66608"/>
                </a:lnTo>
                <a:cubicBezTo>
                  <a:pt x="3463099" y="62208"/>
                  <a:pt x="3465300" y="57474"/>
                  <a:pt x="3467433" y="52406"/>
                </a:cubicBezTo>
                <a:lnTo>
                  <a:pt x="3425228" y="52406"/>
                </a:lnTo>
                <a:lnTo>
                  <a:pt x="3425228" y="40205"/>
                </a:lnTo>
                <a:lnTo>
                  <a:pt x="3471834" y="40205"/>
                </a:lnTo>
                <a:cubicBezTo>
                  <a:pt x="3472500" y="37805"/>
                  <a:pt x="3473167" y="35404"/>
                  <a:pt x="3473834" y="33004"/>
                </a:cubicBezTo>
                <a:cubicBezTo>
                  <a:pt x="3474501" y="30604"/>
                  <a:pt x="3475167" y="28137"/>
                  <a:pt x="3475834" y="25603"/>
                </a:cubicBezTo>
                <a:cubicBezTo>
                  <a:pt x="3466366" y="26136"/>
                  <a:pt x="3456965" y="26537"/>
                  <a:pt x="3447630" y="26803"/>
                </a:cubicBezTo>
                <a:cubicBezTo>
                  <a:pt x="3438296" y="27070"/>
                  <a:pt x="3429095" y="27337"/>
                  <a:pt x="3420027" y="27603"/>
                </a:cubicBezTo>
                <a:lnTo>
                  <a:pt x="3419027" y="14602"/>
                </a:lnTo>
                <a:cubicBezTo>
                  <a:pt x="3431029" y="14468"/>
                  <a:pt x="3443197" y="14135"/>
                  <a:pt x="3455531" y="13602"/>
                </a:cubicBezTo>
                <a:cubicBezTo>
                  <a:pt x="3467866" y="13068"/>
                  <a:pt x="3480035" y="12401"/>
                  <a:pt x="3492036" y="11601"/>
                </a:cubicBezTo>
                <a:cubicBezTo>
                  <a:pt x="3504038" y="10801"/>
                  <a:pt x="3515739" y="9901"/>
                  <a:pt x="3527140" y="8901"/>
                </a:cubicBezTo>
                <a:cubicBezTo>
                  <a:pt x="3538542" y="7901"/>
                  <a:pt x="3549310" y="6867"/>
                  <a:pt x="3559444" y="5801"/>
                </a:cubicBezTo>
                <a:close/>
                <a:moveTo>
                  <a:pt x="1554194" y="4800"/>
                </a:moveTo>
                <a:lnTo>
                  <a:pt x="1568996" y="5401"/>
                </a:lnTo>
                <a:lnTo>
                  <a:pt x="1568996" y="156619"/>
                </a:lnTo>
                <a:cubicBezTo>
                  <a:pt x="1568996" y="161020"/>
                  <a:pt x="1568562" y="164720"/>
                  <a:pt x="1567695" y="167721"/>
                </a:cubicBezTo>
                <a:cubicBezTo>
                  <a:pt x="1566829" y="170721"/>
                  <a:pt x="1565262" y="173188"/>
                  <a:pt x="1562995" y="175122"/>
                </a:cubicBezTo>
                <a:cubicBezTo>
                  <a:pt x="1560728" y="177055"/>
                  <a:pt x="1557661" y="178489"/>
                  <a:pt x="1553794" y="179422"/>
                </a:cubicBezTo>
                <a:cubicBezTo>
                  <a:pt x="1549926" y="180356"/>
                  <a:pt x="1544993" y="181022"/>
                  <a:pt x="1538992" y="181423"/>
                </a:cubicBezTo>
                <a:lnTo>
                  <a:pt x="1527390" y="182223"/>
                </a:lnTo>
                <a:lnTo>
                  <a:pt x="1521790" y="167221"/>
                </a:lnTo>
                <a:lnTo>
                  <a:pt x="1535991" y="166421"/>
                </a:lnTo>
                <a:cubicBezTo>
                  <a:pt x="1543192" y="166021"/>
                  <a:pt x="1548026" y="164787"/>
                  <a:pt x="1550493" y="162720"/>
                </a:cubicBezTo>
                <a:cubicBezTo>
                  <a:pt x="1552960" y="160653"/>
                  <a:pt x="1554194" y="156886"/>
                  <a:pt x="1554194" y="151419"/>
                </a:cubicBezTo>
                <a:close/>
                <a:moveTo>
                  <a:pt x="1821227" y="4000"/>
                </a:moveTo>
                <a:cubicBezTo>
                  <a:pt x="1823361" y="5734"/>
                  <a:pt x="1825794" y="7801"/>
                  <a:pt x="1828528" y="10201"/>
                </a:cubicBezTo>
                <a:cubicBezTo>
                  <a:pt x="1831262" y="12601"/>
                  <a:pt x="1833962" y="15168"/>
                  <a:pt x="1836629" y="17902"/>
                </a:cubicBezTo>
                <a:cubicBezTo>
                  <a:pt x="1839296" y="20636"/>
                  <a:pt x="1841863" y="23303"/>
                  <a:pt x="1844330" y="25903"/>
                </a:cubicBezTo>
                <a:cubicBezTo>
                  <a:pt x="1846797" y="28503"/>
                  <a:pt x="1848897" y="30870"/>
                  <a:pt x="1850631" y="33004"/>
                </a:cubicBezTo>
                <a:lnTo>
                  <a:pt x="1840630" y="44605"/>
                </a:lnTo>
                <a:cubicBezTo>
                  <a:pt x="1838896" y="42072"/>
                  <a:pt x="1836862" y="39371"/>
                  <a:pt x="1834529" y="36504"/>
                </a:cubicBezTo>
                <a:cubicBezTo>
                  <a:pt x="1832195" y="33637"/>
                  <a:pt x="1829762" y="30804"/>
                  <a:pt x="1827228" y="28003"/>
                </a:cubicBezTo>
                <a:cubicBezTo>
                  <a:pt x="1824694" y="25203"/>
                  <a:pt x="1822161" y="22536"/>
                  <a:pt x="1819627" y="20002"/>
                </a:cubicBezTo>
                <a:cubicBezTo>
                  <a:pt x="1817093" y="17469"/>
                  <a:pt x="1814760" y="15335"/>
                  <a:pt x="1812626" y="13602"/>
                </a:cubicBezTo>
                <a:close/>
                <a:moveTo>
                  <a:pt x="3078784" y="2400"/>
                </a:moveTo>
                <a:lnTo>
                  <a:pt x="3094386" y="3000"/>
                </a:lnTo>
                <a:lnTo>
                  <a:pt x="3094386" y="22203"/>
                </a:lnTo>
                <a:lnTo>
                  <a:pt x="3172396" y="22203"/>
                </a:lnTo>
                <a:lnTo>
                  <a:pt x="3172396" y="36804"/>
                </a:lnTo>
                <a:lnTo>
                  <a:pt x="3094386" y="36804"/>
                </a:lnTo>
                <a:lnTo>
                  <a:pt x="3094386" y="59407"/>
                </a:lnTo>
                <a:lnTo>
                  <a:pt x="3155194" y="59407"/>
                </a:lnTo>
                <a:lnTo>
                  <a:pt x="3155194" y="122815"/>
                </a:lnTo>
                <a:lnTo>
                  <a:pt x="3029978" y="122815"/>
                </a:lnTo>
                <a:lnTo>
                  <a:pt x="3029978" y="59407"/>
                </a:lnTo>
                <a:lnTo>
                  <a:pt x="3078784" y="59407"/>
                </a:lnTo>
                <a:close/>
                <a:moveTo>
                  <a:pt x="1234154" y="2400"/>
                </a:moveTo>
                <a:lnTo>
                  <a:pt x="1248556" y="3000"/>
                </a:lnTo>
                <a:lnTo>
                  <a:pt x="1248556" y="38805"/>
                </a:lnTo>
                <a:lnTo>
                  <a:pt x="1272758" y="38805"/>
                </a:lnTo>
                <a:lnTo>
                  <a:pt x="1272758" y="52006"/>
                </a:lnTo>
                <a:lnTo>
                  <a:pt x="1248556" y="52006"/>
                </a:lnTo>
                <a:lnTo>
                  <a:pt x="1248556" y="90411"/>
                </a:lnTo>
                <a:cubicBezTo>
                  <a:pt x="1253089" y="88944"/>
                  <a:pt x="1257390" y="87477"/>
                  <a:pt x="1261457" y="86011"/>
                </a:cubicBezTo>
                <a:cubicBezTo>
                  <a:pt x="1265525" y="84544"/>
                  <a:pt x="1269291" y="83144"/>
                  <a:pt x="1272758" y="81810"/>
                </a:cubicBezTo>
                <a:lnTo>
                  <a:pt x="1273359" y="90411"/>
                </a:lnTo>
                <a:lnTo>
                  <a:pt x="1273759" y="96212"/>
                </a:lnTo>
                <a:cubicBezTo>
                  <a:pt x="1270291" y="97679"/>
                  <a:pt x="1266391" y="99179"/>
                  <a:pt x="1262057" y="100712"/>
                </a:cubicBezTo>
                <a:cubicBezTo>
                  <a:pt x="1257723" y="102246"/>
                  <a:pt x="1253223" y="103746"/>
                  <a:pt x="1248556" y="105213"/>
                </a:cubicBezTo>
                <a:lnTo>
                  <a:pt x="1248556" y="157220"/>
                </a:lnTo>
                <a:cubicBezTo>
                  <a:pt x="1248556" y="161487"/>
                  <a:pt x="1248256" y="164954"/>
                  <a:pt x="1247655" y="167621"/>
                </a:cubicBezTo>
                <a:cubicBezTo>
                  <a:pt x="1247055" y="170288"/>
                  <a:pt x="1245955" y="172355"/>
                  <a:pt x="1244355" y="173822"/>
                </a:cubicBezTo>
                <a:cubicBezTo>
                  <a:pt x="1242755" y="175288"/>
                  <a:pt x="1240488" y="176355"/>
                  <a:pt x="1237554" y="177022"/>
                </a:cubicBezTo>
                <a:cubicBezTo>
                  <a:pt x="1234621" y="177689"/>
                  <a:pt x="1230887" y="178222"/>
                  <a:pt x="1226353" y="178622"/>
                </a:cubicBezTo>
                <a:lnTo>
                  <a:pt x="1214552" y="179622"/>
                </a:lnTo>
                <a:lnTo>
                  <a:pt x="1209351" y="164620"/>
                </a:lnTo>
                <a:lnTo>
                  <a:pt x="1221752" y="163820"/>
                </a:lnTo>
                <a:cubicBezTo>
                  <a:pt x="1224553" y="163554"/>
                  <a:pt x="1226786" y="163254"/>
                  <a:pt x="1228453" y="162920"/>
                </a:cubicBezTo>
                <a:cubicBezTo>
                  <a:pt x="1230120" y="162587"/>
                  <a:pt x="1231353" y="162053"/>
                  <a:pt x="1232153" y="161320"/>
                </a:cubicBezTo>
                <a:cubicBezTo>
                  <a:pt x="1232954" y="160587"/>
                  <a:pt x="1233487" y="159486"/>
                  <a:pt x="1233754" y="158020"/>
                </a:cubicBezTo>
                <a:cubicBezTo>
                  <a:pt x="1234020" y="156553"/>
                  <a:pt x="1234154" y="154619"/>
                  <a:pt x="1234154" y="152219"/>
                </a:cubicBezTo>
                <a:lnTo>
                  <a:pt x="1234154" y="110014"/>
                </a:lnTo>
                <a:cubicBezTo>
                  <a:pt x="1228686" y="111881"/>
                  <a:pt x="1223452" y="113547"/>
                  <a:pt x="1218452" y="115014"/>
                </a:cubicBezTo>
                <a:cubicBezTo>
                  <a:pt x="1213451" y="116481"/>
                  <a:pt x="1208817" y="117748"/>
                  <a:pt x="1204550" y="118815"/>
                </a:cubicBezTo>
                <a:lnTo>
                  <a:pt x="1200149" y="104813"/>
                </a:lnTo>
                <a:cubicBezTo>
                  <a:pt x="1205083" y="103613"/>
                  <a:pt x="1210484" y="102146"/>
                  <a:pt x="1216351" y="100412"/>
                </a:cubicBezTo>
                <a:cubicBezTo>
                  <a:pt x="1222219" y="98679"/>
                  <a:pt x="1228153" y="96879"/>
                  <a:pt x="1234154" y="95012"/>
                </a:cubicBezTo>
                <a:lnTo>
                  <a:pt x="1234154" y="52006"/>
                </a:lnTo>
                <a:lnTo>
                  <a:pt x="1206150" y="52006"/>
                </a:lnTo>
                <a:lnTo>
                  <a:pt x="1206150" y="38805"/>
                </a:lnTo>
                <a:lnTo>
                  <a:pt x="1234154" y="38805"/>
                </a:lnTo>
                <a:close/>
                <a:moveTo>
                  <a:pt x="2885360" y="2200"/>
                </a:moveTo>
                <a:lnTo>
                  <a:pt x="2899162" y="2200"/>
                </a:lnTo>
                <a:cubicBezTo>
                  <a:pt x="2909297" y="17402"/>
                  <a:pt x="2921431" y="31570"/>
                  <a:pt x="2935567" y="44705"/>
                </a:cubicBezTo>
                <a:cubicBezTo>
                  <a:pt x="2949702" y="57840"/>
                  <a:pt x="2965970" y="70009"/>
                  <a:pt x="2984373" y="81210"/>
                </a:cubicBezTo>
                <a:lnTo>
                  <a:pt x="2973171" y="95212"/>
                </a:lnTo>
                <a:cubicBezTo>
                  <a:pt x="2966237" y="90278"/>
                  <a:pt x="2959036" y="84810"/>
                  <a:pt x="2951569" y="78810"/>
                </a:cubicBezTo>
                <a:cubicBezTo>
                  <a:pt x="2944101" y="72809"/>
                  <a:pt x="2936767" y="66542"/>
                  <a:pt x="2929566" y="60007"/>
                </a:cubicBezTo>
                <a:cubicBezTo>
                  <a:pt x="2922365" y="53473"/>
                  <a:pt x="2915564" y="46739"/>
                  <a:pt x="2909163" y="39805"/>
                </a:cubicBezTo>
                <a:cubicBezTo>
                  <a:pt x="2902763" y="32871"/>
                  <a:pt x="2897162" y="25870"/>
                  <a:pt x="2892361" y="18802"/>
                </a:cubicBezTo>
                <a:cubicBezTo>
                  <a:pt x="2882360" y="33337"/>
                  <a:pt x="2870258" y="47072"/>
                  <a:pt x="2856057" y="60007"/>
                </a:cubicBezTo>
                <a:cubicBezTo>
                  <a:pt x="2841855" y="72942"/>
                  <a:pt x="2826619" y="84810"/>
                  <a:pt x="2810351" y="95612"/>
                </a:cubicBezTo>
                <a:lnTo>
                  <a:pt x="2799550" y="82210"/>
                </a:lnTo>
                <a:cubicBezTo>
                  <a:pt x="2808751" y="76876"/>
                  <a:pt x="2817552" y="71009"/>
                  <a:pt x="2825953" y="64608"/>
                </a:cubicBezTo>
                <a:cubicBezTo>
                  <a:pt x="2834354" y="58207"/>
                  <a:pt x="2842188" y="51573"/>
                  <a:pt x="2849456" y="44705"/>
                </a:cubicBezTo>
                <a:cubicBezTo>
                  <a:pt x="2856723" y="37838"/>
                  <a:pt x="2863391" y="30804"/>
                  <a:pt x="2869458" y="23603"/>
                </a:cubicBezTo>
                <a:cubicBezTo>
                  <a:pt x="2875526" y="16402"/>
                  <a:pt x="2880826" y="9268"/>
                  <a:pt x="2885360" y="2200"/>
                </a:cubicBezTo>
                <a:close/>
                <a:moveTo>
                  <a:pt x="2485310" y="2200"/>
                </a:moveTo>
                <a:lnTo>
                  <a:pt x="2499112" y="2200"/>
                </a:lnTo>
                <a:cubicBezTo>
                  <a:pt x="2509247" y="17402"/>
                  <a:pt x="2521381" y="31570"/>
                  <a:pt x="2535517" y="44705"/>
                </a:cubicBezTo>
                <a:cubicBezTo>
                  <a:pt x="2549652" y="57840"/>
                  <a:pt x="2565920" y="70009"/>
                  <a:pt x="2584323" y="81210"/>
                </a:cubicBezTo>
                <a:lnTo>
                  <a:pt x="2573121" y="95212"/>
                </a:lnTo>
                <a:cubicBezTo>
                  <a:pt x="2566187" y="90278"/>
                  <a:pt x="2558986" y="84810"/>
                  <a:pt x="2551518" y="78810"/>
                </a:cubicBezTo>
                <a:cubicBezTo>
                  <a:pt x="2544051" y="72809"/>
                  <a:pt x="2536717" y="66542"/>
                  <a:pt x="2529516" y="60007"/>
                </a:cubicBezTo>
                <a:cubicBezTo>
                  <a:pt x="2522315" y="53473"/>
                  <a:pt x="2515514" y="46739"/>
                  <a:pt x="2509113" y="39805"/>
                </a:cubicBezTo>
                <a:cubicBezTo>
                  <a:pt x="2502712" y="32871"/>
                  <a:pt x="2497112" y="25870"/>
                  <a:pt x="2492311" y="18802"/>
                </a:cubicBezTo>
                <a:cubicBezTo>
                  <a:pt x="2482310" y="33337"/>
                  <a:pt x="2470208" y="47072"/>
                  <a:pt x="2456007" y="60007"/>
                </a:cubicBezTo>
                <a:cubicBezTo>
                  <a:pt x="2441805" y="72942"/>
                  <a:pt x="2426569" y="84810"/>
                  <a:pt x="2410301" y="95612"/>
                </a:cubicBezTo>
                <a:lnTo>
                  <a:pt x="2399499" y="82210"/>
                </a:lnTo>
                <a:cubicBezTo>
                  <a:pt x="2408700" y="76876"/>
                  <a:pt x="2417502" y="71009"/>
                  <a:pt x="2425903" y="64608"/>
                </a:cubicBezTo>
                <a:cubicBezTo>
                  <a:pt x="2434304" y="58207"/>
                  <a:pt x="2442138" y="51573"/>
                  <a:pt x="2449406" y="44705"/>
                </a:cubicBezTo>
                <a:cubicBezTo>
                  <a:pt x="2456673" y="37838"/>
                  <a:pt x="2463341" y="30804"/>
                  <a:pt x="2469408" y="23603"/>
                </a:cubicBezTo>
                <a:cubicBezTo>
                  <a:pt x="2475475" y="16402"/>
                  <a:pt x="2480776" y="9268"/>
                  <a:pt x="2485310" y="2200"/>
                </a:cubicBezTo>
                <a:close/>
                <a:moveTo>
                  <a:pt x="683885" y="2200"/>
                </a:moveTo>
                <a:lnTo>
                  <a:pt x="699687" y="3000"/>
                </a:lnTo>
                <a:lnTo>
                  <a:pt x="699687" y="34404"/>
                </a:lnTo>
                <a:lnTo>
                  <a:pt x="771096" y="34404"/>
                </a:lnTo>
                <a:lnTo>
                  <a:pt x="771096" y="49406"/>
                </a:lnTo>
                <a:lnTo>
                  <a:pt x="711289" y="49406"/>
                </a:lnTo>
                <a:cubicBezTo>
                  <a:pt x="715022" y="58607"/>
                  <a:pt x="719256" y="67275"/>
                  <a:pt x="723990" y="75409"/>
                </a:cubicBezTo>
                <a:cubicBezTo>
                  <a:pt x="728724" y="83544"/>
                  <a:pt x="734091" y="91345"/>
                  <a:pt x="740092" y="98812"/>
                </a:cubicBezTo>
                <a:cubicBezTo>
                  <a:pt x="746093" y="106280"/>
                  <a:pt x="752794" y="113547"/>
                  <a:pt x="760195" y="120615"/>
                </a:cubicBezTo>
                <a:cubicBezTo>
                  <a:pt x="767596" y="127682"/>
                  <a:pt x="775830" y="134683"/>
                  <a:pt x="784898" y="141618"/>
                </a:cubicBezTo>
                <a:lnTo>
                  <a:pt x="773496" y="155419"/>
                </a:lnTo>
                <a:cubicBezTo>
                  <a:pt x="764295" y="147552"/>
                  <a:pt x="755961" y="139751"/>
                  <a:pt x="748493" y="132016"/>
                </a:cubicBezTo>
                <a:cubicBezTo>
                  <a:pt x="741025" y="124282"/>
                  <a:pt x="734291" y="116414"/>
                  <a:pt x="728291" y="108413"/>
                </a:cubicBezTo>
                <a:cubicBezTo>
                  <a:pt x="722290" y="100412"/>
                  <a:pt x="716923" y="92211"/>
                  <a:pt x="712189" y="83810"/>
                </a:cubicBezTo>
                <a:cubicBezTo>
                  <a:pt x="707455" y="75409"/>
                  <a:pt x="703287" y="66675"/>
                  <a:pt x="699687" y="57607"/>
                </a:cubicBezTo>
                <a:lnTo>
                  <a:pt x="699687" y="132416"/>
                </a:lnTo>
                <a:lnTo>
                  <a:pt x="740492" y="132416"/>
                </a:lnTo>
                <a:lnTo>
                  <a:pt x="740492" y="147218"/>
                </a:lnTo>
                <a:lnTo>
                  <a:pt x="699687" y="147218"/>
                </a:lnTo>
                <a:lnTo>
                  <a:pt x="699687" y="184423"/>
                </a:lnTo>
                <a:lnTo>
                  <a:pt x="683885" y="184423"/>
                </a:lnTo>
                <a:lnTo>
                  <a:pt x="683885" y="147218"/>
                </a:lnTo>
                <a:lnTo>
                  <a:pt x="643680" y="147218"/>
                </a:lnTo>
                <a:lnTo>
                  <a:pt x="643680" y="132416"/>
                </a:lnTo>
                <a:lnTo>
                  <a:pt x="683885" y="132416"/>
                </a:lnTo>
                <a:lnTo>
                  <a:pt x="683885" y="56807"/>
                </a:lnTo>
                <a:cubicBezTo>
                  <a:pt x="680018" y="66008"/>
                  <a:pt x="675751" y="74743"/>
                  <a:pt x="671083" y="83010"/>
                </a:cubicBezTo>
                <a:cubicBezTo>
                  <a:pt x="666416" y="91278"/>
                  <a:pt x="661116" y="99379"/>
                  <a:pt x="655182" y="107313"/>
                </a:cubicBezTo>
                <a:cubicBezTo>
                  <a:pt x="649247" y="115248"/>
                  <a:pt x="642613" y="123182"/>
                  <a:pt x="635279" y="131116"/>
                </a:cubicBezTo>
                <a:cubicBezTo>
                  <a:pt x="627945" y="139051"/>
                  <a:pt x="619677" y="147218"/>
                  <a:pt x="610476" y="155619"/>
                </a:cubicBezTo>
                <a:lnTo>
                  <a:pt x="598274" y="143018"/>
                </a:lnTo>
                <a:cubicBezTo>
                  <a:pt x="607609" y="135283"/>
                  <a:pt x="616043" y="127716"/>
                  <a:pt x="623577" y="120315"/>
                </a:cubicBezTo>
                <a:cubicBezTo>
                  <a:pt x="631112" y="112914"/>
                  <a:pt x="637846" y="105446"/>
                  <a:pt x="643780" y="97912"/>
                </a:cubicBezTo>
                <a:cubicBezTo>
                  <a:pt x="649714" y="90378"/>
                  <a:pt x="655015" y="82644"/>
                  <a:pt x="659682" y="74709"/>
                </a:cubicBezTo>
                <a:cubicBezTo>
                  <a:pt x="664349" y="66775"/>
                  <a:pt x="668616" y="58340"/>
                  <a:pt x="672484" y="49406"/>
                </a:cubicBezTo>
                <a:lnTo>
                  <a:pt x="612876" y="49406"/>
                </a:lnTo>
                <a:lnTo>
                  <a:pt x="612876" y="34404"/>
                </a:lnTo>
                <a:lnTo>
                  <a:pt x="683885" y="34404"/>
                </a:lnTo>
                <a:close/>
                <a:moveTo>
                  <a:pt x="1294961" y="2000"/>
                </a:moveTo>
                <a:lnTo>
                  <a:pt x="1309163" y="2000"/>
                </a:lnTo>
                <a:cubicBezTo>
                  <a:pt x="1309297" y="6001"/>
                  <a:pt x="1309497" y="10201"/>
                  <a:pt x="1309763" y="14602"/>
                </a:cubicBezTo>
                <a:cubicBezTo>
                  <a:pt x="1310030" y="18469"/>
                  <a:pt x="1310330" y="22736"/>
                  <a:pt x="1310663" y="27403"/>
                </a:cubicBezTo>
                <a:cubicBezTo>
                  <a:pt x="1310997" y="32071"/>
                  <a:pt x="1311363" y="36938"/>
                  <a:pt x="1311763" y="42005"/>
                </a:cubicBezTo>
                <a:cubicBezTo>
                  <a:pt x="1311897" y="43872"/>
                  <a:pt x="1312030" y="45672"/>
                  <a:pt x="1312164" y="47406"/>
                </a:cubicBezTo>
                <a:cubicBezTo>
                  <a:pt x="1312297" y="49139"/>
                  <a:pt x="1312430" y="50873"/>
                  <a:pt x="1312564" y="52606"/>
                </a:cubicBezTo>
                <a:lnTo>
                  <a:pt x="1378772" y="44605"/>
                </a:lnTo>
                <a:lnTo>
                  <a:pt x="1380372" y="58007"/>
                </a:lnTo>
                <a:lnTo>
                  <a:pt x="1313964" y="66408"/>
                </a:lnTo>
                <a:cubicBezTo>
                  <a:pt x="1315031" y="75609"/>
                  <a:pt x="1316164" y="83977"/>
                  <a:pt x="1317364" y="91511"/>
                </a:cubicBezTo>
                <a:cubicBezTo>
                  <a:pt x="1318564" y="99046"/>
                  <a:pt x="1319898" y="106013"/>
                  <a:pt x="1321365" y="112414"/>
                </a:cubicBezTo>
                <a:cubicBezTo>
                  <a:pt x="1328699" y="106280"/>
                  <a:pt x="1335367" y="99812"/>
                  <a:pt x="1341367" y="93011"/>
                </a:cubicBezTo>
                <a:cubicBezTo>
                  <a:pt x="1347368" y="86211"/>
                  <a:pt x="1352902" y="79010"/>
                  <a:pt x="1357969" y="71409"/>
                </a:cubicBezTo>
                <a:lnTo>
                  <a:pt x="1369171" y="79610"/>
                </a:lnTo>
                <a:cubicBezTo>
                  <a:pt x="1356769" y="97745"/>
                  <a:pt x="1342234" y="113681"/>
                  <a:pt x="1325565" y="127416"/>
                </a:cubicBezTo>
                <a:cubicBezTo>
                  <a:pt x="1327165" y="132483"/>
                  <a:pt x="1328899" y="137017"/>
                  <a:pt x="1330766" y="141017"/>
                </a:cubicBezTo>
                <a:cubicBezTo>
                  <a:pt x="1332633" y="145018"/>
                  <a:pt x="1334633" y="148685"/>
                  <a:pt x="1336766" y="152019"/>
                </a:cubicBezTo>
                <a:cubicBezTo>
                  <a:pt x="1339434" y="156286"/>
                  <a:pt x="1342034" y="159353"/>
                  <a:pt x="1344567" y="161220"/>
                </a:cubicBezTo>
                <a:cubicBezTo>
                  <a:pt x="1347101" y="163087"/>
                  <a:pt x="1349502" y="164020"/>
                  <a:pt x="1351768" y="164020"/>
                </a:cubicBezTo>
                <a:cubicBezTo>
                  <a:pt x="1352969" y="164020"/>
                  <a:pt x="1354002" y="163820"/>
                  <a:pt x="1354869" y="163420"/>
                </a:cubicBezTo>
                <a:cubicBezTo>
                  <a:pt x="1355736" y="163020"/>
                  <a:pt x="1356569" y="162253"/>
                  <a:pt x="1357369" y="161120"/>
                </a:cubicBezTo>
                <a:cubicBezTo>
                  <a:pt x="1358169" y="159987"/>
                  <a:pt x="1358903" y="158420"/>
                  <a:pt x="1359569" y="156419"/>
                </a:cubicBezTo>
                <a:cubicBezTo>
                  <a:pt x="1360236" y="154419"/>
                  <a:pt x="1360970" y="151886"/>
                  <a:pt x="1361770" y="148818"/>
                </a:cubicBezTo>
                <a:cubicBezTo>
                  <a:pt x="1362436" y="145351"/>
                  <a:pt x="1363037" y="142218"/>
                  <a:pt x="1363570" y="139417"/>
                </a:cubicBezTo>
                <a:cubicBezTo>
                  <a:pt x="1364103" y="136617"/>
                  <a:pt x="1364503" y="133683"/>
                  <a:pt x="1364770" y="130616"/>
                </a:cubicBezTo>
                <a:lnTo>
                  <a:pt x="1377772" y="137217"/>
                </a:lnTo>
                <a:cubicBezTo>
                  <a:pt x="1377105" y="140417"/>
                  <a:pt x="1376438" y="143418"/>
                  <a:pt x="1375771" y="146218"/>
                </a:cubicBezTo>
                <a:cubicBezTo>
                  <a:pt x="1375105" y="149018"/>
                  <a:pt x="1374238" y="152486"/>
                  <a:pt x="1373171" y="156619"/>
                </a:cubicBezTo>
                <a:cubicBezTo>
                  <a:pt x="1371038" y="165020"/>
                  <a:pt x="1368304" y="171055"/>
                  <a:pt x="1364970" y="174722"/>
                </a:cubicBezTo>
                <a:cubicBezTo>
                  <a:pt x="1361636" y="178389"/>
                  <a:pt x="1357236" y="180222"/>
                  <a:pt x="1351768" y="180222"/>
                </a:cubicBezTo>
                <a:cubicBezTo>
                  <a:pt x="1346701" y="180222"/>
                  <a:pt x="1341934" y="178656"/>
                  <a:pt x="1337467" y="175522"/>
                </a:cubicBezTo>
                <a:cubicBezTo>
                  <a:pt x="1333000" y="172388"/>
                  <a:pt x="1328366" y="166821"/>
                  <a:pt x="1323565" y="158820"/>
                </a:cubicBezTo>
                <a:cubicBezTo>
                  <a:pt x="1321698" y="155486"/>
                  <a:pt x="1319898" y="152052"/>
                  <a:pt x="1318164" y="148518"/>
                </a:cubicBezTo>
                <a:cubicBezTo>
                  <a:pt x="1316431" y="144985"/>
                  <a:pt x="1314831" y="141084"/>
                  <a:pt x="1313364" y="136817"/>
                </a:cubicBezTo>
                <a:cubicBezTo>
                  <a:pt x="1298962" y="147218"/>
                  <a:pt x="1282960" y="156353"/>
                  <a:pt x="1265358" y="164220"/>
                </a:cubicBezTo>
                <a:lnTo>
                  <a:pt x="1258157" y="150819"/>
                </a:lnTo>
                <a:cubicBezTo>
                  <a:pt x="1277626" y="142418"/>
                  <a:pt x="1294561" y="132883"/>
                  <a:pt x="1308963" y="122215"/>
                </a:cubicBezTo>
                <a:cubicBezTo>
                  <a:pt x="1307096" y="115014"/>
                  <a:pt x="1305429" y="107013"/>
                  <a:pt x="1303962" y="98212"/>
                </a:cubicBezTo>
                <a:cubicBezTo>
                  <a:pt x="1302496" y="89411"/>
                  <a:pt x="1301162" y="79410"/>
                  <a:pt x="1299962" y="68208"/>
                </a:cubicBezTo>
                <a:lnTo>
                  <a:pt x="1267758" y="72209"/>
                </a:lnTo>
                <a:lnTo>
                  <a:pt x="1265958" y="58407"/>
                </a:lnTo>
                <a:lnTo>
                  <a:pt x="1298762" y="54407"/>
                </a:lnTo>
                <a:lnTo>
                  <a:pt x="1297562" y="40405"/>
                </a:lnTo>
                <a:cubicBezTo>
                  <a:pt x="1297295" y="37071"/>
                  <a:pt x="1297028" y="33204"/>
                  <a:pt x="1296762" y="28803"/>
                </a:cubicBezTo>
                <a:cubicBezTo>
                  <a:pt x="1296495" y="24403"/>
                  <a:pt x="1296228" y="20202"/>
                  <a:pt x="1295961" y="16202"/>
                </a:cubicBezTo>
                <a:cubicBezTo>
                  <a:pt x="1295562" y="11535"/>
                  <a:pt x="1295228" y="6801"/>
                  <a:pt x="1294961" y="2000"/>
                </a:cubicBezTo>
                <a:close/>
                <a:moveTo>
                  <a:pt x="3924490" y="1800"/>
                </a:moveTo>
                <a:lnTo>
                  <a:pt x="3937692" y="2200"/>
                </a:lnTo>
                <a:cubicBezTo>
                  <a:pt x="3937825" y="6067"/>
                  <a:pt x="3937958" y="10134"/>
                  <a:pt x="3938092" y="14402"/>
                </a:cubicBezTo>
                <a:cubicBezTo>
                  <a:pt x="3938225" y="18135"/>
                  <a:pt x="3938358" y="22303"/>
                  <a:pt x="3938492" y="26903"/>
                </a:cubicBezTo>
                <a:cubicBezTo>
                  <a:pt x="3938625" y="31504"/>
                  <a:pt x="3938825" y="36271"/>
                  <a:pt x="3939092" y="41205"/>
                </a:cubicBezTo>
                <a:cubicBezTo>
                  <a:pt x="3939225" y="44139"/>
                  <a:pt x="3939359" y="47006"/>
                  <a:pt x="3939492" y="49806"/>
                </a:cubicBezTo>
                <a:cubicBezTo>
                  <a:pt x="3939625" y="52606"/>
                  <a:pt x="3939759" y="55340"/>
                  <a:pt x="3939892" y="58007"/>
                </a:cubicBezTo>
                <a:lnTo>
                  <a:pt x="3978897" y="58007"/>
                </a:lnTo>
                <a:lnTo>
                  <a:pt x="3978897" y="72009"/>
                </a:lnTo>
                <a:lnTo>
                  <a:pt x="3940692" y="72009"/>
                </a:lnTo>
                <a:cubicBezTo>
                  <a:pt x="3941359" y="80410"/>
                  <a:pt x="3942059" y="88078"/>
                  <a:pt x="3942792" y="95012"/>
                </a:cubicBezTo>
                <a:cubicBezTo>
                  <a:pt x="3943525" y="101946"/>
                  <a:pt x="3944292" y="108347"/>
                  <a:pt x="3945093" y="114214"/>
                </a:cubicBezTo>
                <a:cubicBezTo>
                  <a:pt x="3952960" y="104480"/>
                  <a:pt x="3959827" y="93678"/>
                  <a:pt x="3965695" y="81810"/>
                </a:cubicBezTo>
                <a:lnTo>
                  <a:pt x="3978097" y="87211"/>
                </a:lnTo>
                <a:cubicBezTo>
                  <a:pt x="3969962" y="103479"/>
                  <a:pt x="3959894" y="118215"/>
                  <a:pt x="3947893" y="131416"/>
                </a:cubicBezTo>
                <a:cubicBezTo>
                  <a:pt x="3949760" y="140084"/>
                  <a:pt x="3951760" y="147218"/>
                  <a:pt x="3953893" y="152819"/>
                </a:cubicBezTo>
                <a:cubicBezTo>
                  <a:pt x="3955361" y="156686"/>
                  <a:pt x="3956727" y="159420"/>
                  <a:pt x="3957994" y="161020"/>
                </a:cubicBezTo>
                <a:cubicBezTo>
                  <a:pt x="3959261" y="162620"/>
                  <a:pt x="3960495" y="163420"/>
                  <a:pt x="3961695" y="163420"/>
                </a:cubicBezTo>
                <a:cubicBezTo>
                  <a:pt x="3962895" y="163420"/>
                  <a:pt x="3964162" y="162920"/>
                  <a:pt x="3965495" y="161920"/>
                </a:cubicBezTo>
                <a:cubicBezTo>
                  <a:pt x="3966829" y="160920"/>
                  <a:pt x="3967962" y="158686"/>
                  <a:pt x="3968895" y="155219"/>
                </a:cubicBezTo>
                <a:cubicBezTo>
                  <a:pt x="3969829" y="151485"/>
                  <a:pt x="3970596" y="147785"/>
                  <a:pt x="3971196" y="144118"/>
                </a:cubicBezTo>
                <a:cubicBezTo>
                  <a:pt x="3971796" y="140451"/>
                  <a:pt x="3972363" y="136750"/>
                  <a:pt x="3972896" y="133016"/>
                </a:cubicBezTo>
                <a:lnTo>
                  <a:pt x="3984897" y="138817"/>
                </a:lnTo>
                <a:cubicBezTo>
                  <a:pt x="3984097" y="143484"/>
                  <a:pt x="3983297" y="148052"/>
                  <a:pt x="3982498" y="152519"/>
                </a:cubicBezTo>
                <a:cubicBezTo>
                  <a:pt x="3981697" y="156986"/>
                  <a:pt x="3980497" y="161353"/>
                  <a:pt x="3978897" y="165621"/>
                </a:cubicBezTo>
                <a:cubicBezTo>
                  <a:pt x="3977297" y="169888"/>
                  <a:pt x="3975029" y="173322"/>
                  <a:pt x="3972096" y="175922"/>
                </a:cubicBezTo>
                <a:cubicBezTo>
                  <a:pt x="3969162" y="178522"/>
                  <a:pt x="3965895" y="179822"/>
                  <a:pt x="3962295" y="179822"/>
                </a:cubicBezTo>
                <a:cubicBezTo>
                  <a:pt x="3958427" y="179822"/>
                  <a:pt x="3954827" y="178289"/>
                  <a:pt x="3951494" y="175222"/>
                </a:cubicBezTo>
                <a:cubicBezTo>
                  <a:pt x="3948160" y="172155"/>
                  <a:pt x="3944826" y="166487"/>
                  <a:pt x="3941492" y="158220"/>
                </a:cubicBezTo>
                <a:cubicBezTo>
                  <a:pt x="3939625" y="153819"/>
                  <a:pt x="3938025" y="148818"/>
                  <a:pt x="3936692" y="143218"/>
                </a:cubicBezTo>
                <a:cubicBezTo>
                  <a:pt x="3932158" y="147485"/>
                  <a:pt x="3927490" y="151519"/>
                  <a:pt x="3922690" y="155319"/>
                </a:cubicBezTo>
                <a:cubicBezTo>
                  <a:pt x="3917889" y="159120"/>
                  <a:pt x="3912955" y="162754"/>
                  <a:pt x="3907888" y="166221"/>
                </a:cubicBezTo>
                <a:lnTo>
                  <a:pt x="3900687" y="154019"/>
                </a:lnTo>
                <a:cubicBezTo>
                  <a:pt x="3912822" y="146018"/>
                  <a:pt x="3923690" y="137150"/>
                  <a:pt x="3933291" y="127416"/>
                </a:cubicBezTo>
                <a:cubicBezTo>
                  <a:pt x="3932091" y="120215"/>
                  <a:pt x="3931024" y="112114"/>
                  <a:pt x="3930091" y="103113"/>
                </a:cubicBezTo>
                <a:cubicBezTo>
                  <a:pt x="3929157" y="94112"/>
                  <a:pt x="3928357" y="83744"/>
                  <a:pt x="3927690" y="72009"/>
                </a:cubicBezTo>
                <a:lnTo>
                  <a:pt x="3900487" y="72009"/>
                </a:lnTo>
                <a:lnTo>
                  <a:pt x="3900487" y="101213"/>
                </a:lnTo>
                <a:cubicBezTo>
                  <a:pt x="3904621" y="99879"/>
                  <a:pt x="3908521" y="98546"/>
                  <a:pt x="3912188" y="97212"/>
                </a:cubicBezTo>
                <a:cubicBezTo>
                  <a:pt x="3915856" y="95879"/>
                  <a:pt x="3919022" y="94678"/>
                  <a:pt x="3921690" y="93612"/>
                </a:cubicBezTo>
                <a:lnTo>
                  <a:pt x="3923090" y="101413"/>
                </a:lnTo>
                <a:lnTo>
                  <a:pt x="3924290" y="107613"/>
                </a:lnTo>
                <a:cubicBezTo>
                  <a:pt x="3921223" y="108813"/>
                  <a:pt x="3917622" y="110180"/>
                  <a:pt x="3913489" y="111714"/>
                </a:cubicBezTo>
                <a:cubicBezTo>
                  <a:pt x="3909355" y="113247"/>
                  <a:pt x="3905021" y="114748"/>
                  <a:pt x="3900487" y="116214"/>
                </a:cubicBezTo>
                <a:lnTo>
                  <a:pt x="3900487" y="156619"/>
                </a:lnTo>
                <a:cubicBezTo>
                  <a:pt x="3900487" y="160620"/>
                  <a:pt x="3900120" y="163887"/>
                  <a:pt x="3899387" y="166421"/>
                </a:cubicBezTo>
                <a:cubicBezTo>
                  <a:pt x="3898654" y="168954"/>
                  <a:pt x="3897420" y="170988"/>
                  <a:pt x="3895687" y="172521"/>
                </a:cubicBezTo>
                <a:cubicBezTo>
                  <a:pt x="3893953" y="174055"/>
                  <a:pt x="3891552" y="175222"/>
                  <a:pt x="3888486" y="176022"/>
                </a:cubicBezTo>
                <a:cubicBezTo>
                  <a:pt x="3885419" y="176822"/>
                  <a:pt x="3881618" y="177422"/>
                  <a:pt x="3877084" y="177822"/>
                </a:cubicBezTo>
                <a:lnTo>
                  <a:pt x="3869283" y="178622"/>
                </a:lnTo>
                <a:lnTo>
                  <a:pt x="3864883" y="165020"/>
                </a:lnTo>
                <a:lnTo>
                  <a:pt x="3874684" y="164220"/>
                </a:lnTo>
                <a:cubicBezTo>
                  <a:pt x="3877484" y="163954"/>
                  <a:pt x="3879718" y="163587"/>
                  <a:pt x="3881385" y="163120"/>
                </a:cubicBezTo>
                <a:cubicBezTo>
                  <a:pt x="3883052" y="162654"/>
                  <a:pt x="3884318" y="161987"/>
                  <a:pt x="3885185" y="161120"/>
                </a:cubicBezTo>
                <a:cubicBezTo>
                  <a:pt x="3886052" y="160253"/>
                  <a:pt x="3886618" y="159120"/>
                  <a:pt x="3886885" y="157720"/>
                </a:cubicBezTo>
                <a:cubicBezTo>
                  <a:pt x="3887152" y="156319"/>
                  <a:pt x="3887285" y="154486"/>
                  <a:pt x="3887285" y="152219"/>
                </a:cubicBezTo>
                <a:lnTo>
                  <a:pt x="3887285" y="120415"/>
                </a:lnTo>
                <a:cubicBezTo>
                  <a:pt x="3883018" y="121748"/>
                  <a:pt x="3878951" y="122949"/>
                  <a:pt x="3875084" y="124015"/>
                </a:cubicBezTo>
                <a:cubicBezTo>
                  <a:pt x="3871217" y="125082"/>
                  <a:pt x="3867816" y="125949"/>
                  <a:pt x="3864883" y="126616"/>
                </a:cubicBezTo>
                <a:lnTo>
                  <a:pt x="3862682" y="112414"/>
                </a:lnTo>
                <a:cubicBezTo>
                  <a:pt x="3865883" y="111747"/>
                  <a:pt x="3869617" y="110814"/>
                  <a:pt x="3873884" y="109614"/>
                </a:cubicBezTo>
                <a:cubicBezTo>
                  <a:pt x="3878151" y="108413"/>
                  <a:pt x="3882618" y="107080"/>
                  <a:pt x="3887285" y="105613"/>
                </a:cubicBezTo>
                <a:lnTo>
                  <a:pt x="3887285" y="72009"/>
                </a:lnTo>
                <a:lnTo>
                  <a:pt x="3862882" y="72009"/>
                </a:lnTo>
                <a:lnTo>
                  <a:pt x="3862882" y="58007"/>
                </a:lnTo>
                <a:lnTo>
                  <a:pt x="3887285" y="58007"/>
                </a:lnTo>
                <a:lnTo>
                  <a:pt x="3887285" y="32404"/>
                </a:lnTo>
                <a:cubicBezTo>
                  <a:pt x="3884085" y="33071"/>
                  <a:pt x="3881018" y="33671"/>
                  <a:pt x="3878084" y="34204"/>
                </a:cubicBezTo>
                <a:cubicBezTo>
                  <a:pt x="3875151" y="34738"/>
                  <a:pt x="3872550" y="35071"/>
                  <a:pt x="3870283" y="35204"/>
                </a:cubicBezTo>
                <a:lnTo>
                  <a:pt x="3868083" y="21803"/>
                </a:lnTo>
                <a:cubicBezTo>
                  <a:pt x="3871017" y="21669"/>
                  <a:pt x="3874651" y="21169"/>
                  <a:pt x="3878984" y="20302"/>
                </a:cubicBezTo>
                <a:cubicBezTo>
                  <a:pt x="3883318" y="19436"/>
                  <a:pt x="3887752" y="18435"/>
                  <a:pt x="3892286" y="17302"/>
                </a:cubicBezTo>
                <a:cubicBezTo>
                  <a:pt x="3896820" y="16169"/>
                  <a:pt x="3901221" y="14935"/>
                  <a:pt x="3905488" y="13602"/>
                </a:cubicBezTo>
                <a:cubicBezTo>
                  <a:pt x="3909755" y="12268"/>
                  <a:pt x="3913355" y="11001"/>
                  <a:pt x="3916289" y="9801"/>
                </a:cubicBezTo>
                <a:lnTo>
                  <a:pt x="3919289" y="23203"/>
                </a:lnTo>
                <a:cubicBezTo>
                  <a:pt x="3916889" y="24270"/>
                  <a:pt x="3914056" y="25270"/>
                  <a:pt x="3910789" y="26203"/>
                </a:cubicBezTo>
                <a:cubicBezTo>
                  <a:pt x="3907521" y="27137"/>
                  <a:pt x="3904088" y="28137"/>
                  <a:pt x="3900487" y="29204"/>
                </a:cubicBezTo>
                <a:lnTo>
                  <a:pt x="3900487" y="58007"/>
                </a:lnTo>
                <a:lnTo>
                  <a:pt x="3926690" y="58007"/>
                </a:lnTo>
                <a:cubicBezTo>
                  <a:pt x="3926557" y="55207"/>
                  <a:pt x="3926424" y="52373"/>
                  <a:pt x="3926290" y="49506"/>
                </a:cubicBezTo>
                <a:cubicBezTo>
                  <a:pt x="3926157" y="46639"/>
                  <a:pt x="3926024" y="43672"/>
                  <a:pt x="3925890" y="40605"/>
                </a:cubicBezTo>
                <a:cubicBezTo>
                  <a:pt x="3925624" y="37271"/>
                  <a:pt x="3925423" y="33371"/>
                  <a:pt x="3925290" y="28903"/>
                </a:cubicBezTo>
                <a:cubicBezTo>
                  <a:pt x="3925157" y="24436"/>
                  <a:pt x="3925023" y="20202"/>
                  <a:pt x="3924890" y="16202"/>
                </a:cubicBezTo>
                <a:cubicBezTo>
                  <a:pt x="3924757" y="11535"/>
                  <a:pt x="3924623" y="6734"/>
                  <a:pt x="3924490" y="1800"/>
                </a:cubicBezTo>
                <a:close/>
                <a:moveTo>
                  <a:pt x="106813" y="1600"/>
                </a:moveTo>
                <a:lnTo>
                  <a:pt x="121015" y="2400"/>
                </a:lnTo>
                <a:lnTo>
                  <a:pt x="121015" y="31404"/>
                </a:lnTo>
                <a:lnTo>
                  <a:pt x="163820" y="31404"/>
                </a:lnTo>
                <a:lnTo>
                  <a:pt x="163820" y="44805"/>
                </a:lnTo>
                <a:lnTo>
                  <a:pt x="121015" y="44805"/>
                </a:lnTo>
                <a:lnTo>
                  <a:pt x="121015" y="74409"/>
                </a:lnTo>
                <a:lnTo>
                  <a:pt x="172421" y="74409"/>
                </a:lnTo>
                <a:lnTo>
                  <a:pt x="172421" y="87611"/>
                </a:lnTo>
                <a:lnTo>
                  <a:pt x="133816" y="87611"/>
                </a:lnTo>
                <a:lnTo>
                  <a:pt x="133816" y="124615"/>
                </a:lnTo>
                <a:cubicBezTo>
                  <a:pt x="133816" y="128483"/>
                  <a:pt x="134316" y="131116"/>
                  <a:pt x="135316" y="132516"/>
                </a:cubicBezTo>
                <a:cubicBezTo>
                  <a:pt x="136317" y="133917"/>
                  <a:pt x="138684" y="134750"/>
                  <a:pt x="142417" y="135017"/>
                </a:cubicBezTo>
                <a:cubicBezTo>
                  <a:pt x="145351" y="135283"/>
                  <a:pt x="148285" y="135283"/>
                  <a:pt x="151219" y="135017"/>
                </a:cubicBezTo>
                <a:cubicBezTo>
                  <a:pt x="153219" y="134883"/>
                  <a:pt x="154852" y="134683"/>
                  <a:pt x="156119" y="134417"/>
                </a:cubicBezTo>
                <a:cubicBezTo>
                  <a:pt x="157386" y="134150"/>
                  <a:pt x="158386" y="133650"/>
                  <a:pt x="159119" y="132916"/>
                </a:cubicBezTo>
                <a:cubicBezTo>
                  <a:pt x="159853" y="132183"/>
                  <a:pt x="160353" y="131183"/>
                  <a:pt x="160620" y="129916"/>
                </a:cubicBezTo>
                <a:cubicBezTo>
                  <a:pt x="160886" y="128649"/>
                  <a:pt x="161153" y="126949"/>
                  <a:pt x="161420" y="124815"/>
                </a:cubicBezTo>
                <a:cubicBezTo>
                  <a:pt x="161686" y="122415"/>
                  <a:pt x="161886" y="119848"/>
                  <a:pt x="162020" y="117115"/>
                </a:cubicBezTo>
                <a:cubicBezTo>
                  <a:pt x="162153" y="114381"/>
                  <a:pt x="162220" y="112014"/>
                  <a:pt x="162220" y="110014"/>
                </a:cubicBezTo>
                <a:lnTo>
                  <a:pt x="175422" y="114214"/>
                </a:lnTo>
                <a:cubicBezTo>
                  <a:pt x="175288" y="116348"/>
                  <a:pt x="175121" y="118815"/>
                  <a:pt x="174921" y="121615"/>
                </a:cubicBezTo>
                <a:cubicBezTo>
                  <a:pt x="174721" y="124415"/>
                  <a:pt x="174488" y="127149"/>
                  <a:pt x="174221" y="129816"/>
                </a:cubicBezTo>
                <a:cubicBezTo>
                  <a:pt x="173821" y="133683"/>
                  <a:pt x="173221" y="136750"/>
                  <a:pt x="172421" y="139017"/>
                </a:cubicBezTo>
                <a:cubicBezTo>
                  <a:pt x="171621" y="141284"/>
                  <a:pt x="170454" y="143018"/>
                  <a:pt x="168921" y="144218"/>
                </a:cubicBezTo>
                <a:cubicBezTo>
                  <a:pt x="167387" y="145418"/>
                  <a:pt x="165354" y="146251"/>
                  <a:pt x="162820" y="146718"/>
                </a:cubicBezTo>
                <a:cubicBezTo>
                  <a:pt x="160286" y="147185"/>
                  <a:pt x="157019" y="147618"/>
                  <a:pt x="153019" y="148018"/>
                </a:cubicBezTo>
                <a:cubicBezTo>
                  <a:pt x="150618" y="148285"/>
                  <a:pt x="147818" y="148418"/>
                  <a:pt x="144618" y="148418"/>
                </a:cubicBezTo>
                <a:cubicBezTo>
                  <a:pt x="141417" y="148418"/>
                  <a:pt x="138684" y="148285"/>
                  <a:pt x="136417" y="148018"/>
                </a:cubicBezTo>
                <a:cubicBezTo>
                  <a:pt x="133216" y="147752"/>
                  <a:pt x="130549" y="147285"/>
                  <a:pt x="128416" y="146618"/>
                </a:cubicBezTo>
                <a:cubicBezTo>
                  <a:pt x="126282" y="145951"/>
                  <a:pt x="124615" y="144851"/>
                  <a:pt x="123415" y="143318"/>
                </a:cubicBezTo>
                <a:cubicBezTo>
                  <a:pt x="122215" y="141784"/>
                  <a:pt x="121348" y="139784"/>
                  <a:pt x="120815" y="137317"/>
                </a:cubicBezTo>
                <a:cubicBezTo>
                  <a:pt x="120281" y="134850"/>
                  <a:pt x="120015" y="131683"/>
                  <a:pt x="120015" y="127816"/>
                </a:cubicBezTo>
                <a:lnTo>
                  <a:pt x="120015" y="87611"/>
                </a:lnTo>
                <a:lnTo>
                  <a:pt x="101612" y="87611"/>
                </a:lnTo>
                <a:lnTo>
                  <a:pt x="101612" y="91411"/>
                </a:lnTo>
                <a:cubicBezTo>
                  <a:pt x="101612" y="98212"/>
                  <a:pt x="101212" y="104246"/>
                  <a:pt x="100412" y="109514"/>
                </a:cubicBezTo>
                <a:cubicBezTo>
                  <a:pt x="99612" y="114781"/>
                  <a:pt x="97945" y="119715"/>
                  <a:pt x="95411" y="124315"/>
                </a:cubicBezTo>
                <a:cubicBezTo>
                  <a:pt x="92878" y="128916"/>
                  <a:pt x="89344" y="133417"/>
                  <a:pt x="84810" y="137817"/>
                </a:cubicBezTo>
                <a:cubicBezTo>
                  <a:pt x="80276" y="142218"/>
                  <a:pt x="74342" y="146952"/>
                  <a:pt x="67008" y="152019"/>
                </a:cubicBezTo>
                <a:lnTo>
                  <a:pt x="57407" y="140617"/>
                </a:lnTo>
                <a:cubicBezTo>
                  <a:pt x="63808" y="136617"/>
                  <a:pt x="68975" y="132983"/>
                  <a:pt x="72909" y="129716"/>
                </a:cubicBezTo>
                <a:cubicBezTo>
                  <a:pt x="76843" y="126449"/>
                  <a:pt x="79876" y="123015"/>
                  <a:pt x="82010" y="119415"/>
                </a:cubicBezTo>
                <a:cubicBezTo>
                  <a:pt x="84143" y="115814"/>
                  <a:pt x="85577" y="111814"/>
                  <a:pt x="86310" y="107413"/>
                </a:cubicBezTo>
                <a:cubicBezTo>
                  <a:pt x="87044" y="103013"/>
                  <a:pt x="87411" y="97612"/>
                  <a:pt x="87411" y="91211"/>
                </a:cubicBezTo>
                <a:lnTo>
                  <a:pt x="87411" y="87611"/>
                </a:lnTo>
                <a:lnTo>
                  <a:pt x="56207" y="87611"/>
                </a:lnTo>
                <a:lnTo>
                  <a:pt x="56207" y="74409"/>
                </a:lnTo>
                <a:lnTo>
                  <a:pt x="106813" y="74409"/>
                </a:lnTo>
                <a:lnTo>
                  <a:pt x="106813" y="44805"/>
                </a:lnTo>
                <a:lnTo>
                  <a:pt x="81210" y="44805"/>
                </a:lnTo>
                <a:cubicBezTo>
                  <a:pt x="78276" y="53473"/>
                  <a:pt x="75076" y="61608"/>
                  <a:pt x="71609" y="69209"/>
                </a:cubicBezTo>
                <a:lnTo>
                  <a:pt x="57207" y="64208"/>
                </a:lnTo>
                <a:cubicBezTo>
                  <a:pt x="61474" y="56340"/>
                  <a:pt x="65208" y="47739"/>
                  <a:pt x="68408" y="38405"/>
                </a:cubicBezTo>
                <a:cubicBezTo>
                  <a:pt x="71609" y="29070"/>
                  <a:pt x="73875" y="19536"/>
                  <a:pt x="75209" y="9801"/>
                </a:cubicBezTo>
                <a:lnTo>
                  <a:pt x="89411" y="12401"/>
                </a:lnTo>
                <a:cubicBezTo>
                  <a:pt x="88344" y="18536"/>
                  <a:pt x="86944" y="24870"/>
                  <a:pt x="85210" y="31404"/>
                </a:cubicBezTo>
                <a:lnTo>
                  <a:pt x="106813" y="31404"/>
                </a:lnTo>
                <a:close/>
                <a:moveTo>
                  <a:pt x="3285010" y="200"/>
                </a:moveTo>
                <a:lnTo>
                  <a:pt x="3299812" y="600"/>
                </a:lnTo>
                <a:lnTo>
                  <a:pt x="3299812" y="30804"/>
                </a:lnTo>
                <a:lnTo>
                  <a:pt x="3366420" y="30804"/>
                </a:lnTo>
                <a:lnTo>
                  <a:pt x="3366420" y="45406"/>
                </a:lnTo>
                <a:lnTo>
                  <a:pt x="3299812" y="45406"/>
                </a:lnTo>
                <a:lnTo>
                  <a:pt x="3299812" y="79210"/>
                </a:lnTo>
                <a:lnTo>
                  <a:pt x="3379422" y="79210"/>
                </a:lnTo>
                <a:lnTo>
                  <a:pt x="3379422" y="93612"/>
                </a:lnTo>
                <a:lnTo>
                  <a:pt x="3299812" y="93612"/>
                </a:lnTo>
                <a:lnTo>
                  <a:pt x="3299812" y="156219"/>
                </a:lnTo>
                <a:lnTo>
                  <a:pt x="3345418" y="156219"/>
                </a:lnTo>
                <a:lnTo>
                  <a:pt x="3345418" y="109214"/>
                </a:lnTo>
                <a:lnTo>
                  <a:pt x="3360620" y="109814"/>
                </a:lnTo>
                <a:lnTo>
                  <a:pt x="3360620" y="181423"/>
                </a:lnTo>
                <a:lnTo>
                  <a:pt x="3345418" y="181423"/>
                </a:lnTo>
                <a:lnTo>
                  <a:pt x="3345418" y="170621"/>
                </a:lnTo>
                <a:lnTo>
                  <a:pt x="3224003" y="170621"/>
                </a:lnTo>
                <a:lnTo>
                  <a:pt x="3224003" y="109414"/>
                </a:lnTo>
                <a:lnTo>
                  <a:pt x="3239005" y="110014"/>
                </a:lnTo>
                <a:lnTo>
                  <a:pt x="3239005" y="156219"/>
                </a:lnTo>
                <a:lnTo>
                  <a:pt x="3285010" y="156219"/>
                </a:lnTo>
                <a:lnTo>
                  <a:pt x="3285010" y="93612"/>
                </a:lnTo>
                <a:lnTo>
                  <a:pt x="3205200" y="93612"/>
                </a:lnTo>
                <a:lnTo>
                  <a:pt x="3205200" y="79210"/>
                </a:lnTo>
                <a:lnTo>
                  <a:pt x="3285010" y="79210"/>
                </a:lnTo>
                <a:lnTo>
                  <a:pt x="3285010" y="45406"/>
                </a:lnTo>
                <a:lnTo>
                  <a:pt x="3218202" y="45406"/>
                </a:lnTo>
                <a:lnTo>
                  <a:pt x="3218202" y="30804"/>
                </a:lnTo>
                <a:lnTo>
                  <a:pt x="3285010" y="30804"/>
                </a:lnTo>
                <a:close/>
                <a:moveTo>
                  <a:pt x="1695211" y="200"/>
                </a:moveTo>
                <a:cubicBezTo>
                  <a:pt x="1696145" y="2467"/>
                  <a:pt x="1697278" y="5534"/>
                  <a:pt x="1698612" y="9401"/>
                </a:cubicBezTo>
                <a:cubicBezTo>
                  <a:pt x="1699945" y="13268"/>
                  <a:pt x="1701212" y="17002"/>
                  <a:pt x="1702412" y="20602"/>
                </a:cubicBezTo>
                <a:lnTo>
                  <a:pt x="1770621" y="20602"/>
                </a:lnTo>
                <a:lnTo>
                  <a:pt x="1770621" y="55007"/>
                </a:lnTo>
                <a:lnTo>
                  <a:pt x="1755619" y="55007"/>
                </a:lnTo>
                <a:lnTo>
                  <a:pt x="1755619" y="34404"/>
                </a:lnTo>
                <a:lnTo>
                  <a:pt x="1628003" y="34404"/>
                </a:lnTo>
                <a:lnTo>
                  <a:pt x="1628003" y="55007"/>
                </a:lnTo>
                <a:lnTo>
                  <a:pt x="1613001" y="55007"/>
                </a:lnTo>
                <a:lnTo>
                  <a:pt x="1613001" y="20602"/>
                </a:lnTo>
                <a:lnTo>
                  <a:pt x="1686411" y="20602"/>
                </a:lnTo>
                <a:cubicBezTo>
                  <a:pt x="1685343" y="17269"/>
                  <a:pt x="1684277" y="14035"/>
                  <a:pt x="1683210" y="10901"/>
                </a:cubicBezTo>
                <a:cubicBezTo>
                  <a:pt x="1682143" y="7767"/>
                  <a:pt x="1681210" y="5134"/>
                  <a:pt x="1680410" y="3000"/>
                </a:cubicBezTo>
                <a:close/>
                <a:moveTo>
                  <a:pt x="491861" y="200"/>
                </a:moveTo>
                <a:cubicBezTo>
                  <a:pt x="492528" y="1800"/>
                  <a:pt x="493295" y="3900"/>
                  <a:pt x="494161" y="6501"/>
                </a:cubicBezTo>
                <a:cubicBezTo>
                  <a:pt x="495028" y="9101"/>
                  <a:pt x="495928" y="11835"/>
                  <a:pt x="496862" y="14702"/>
                </a:cubicBezTo>
                <a:cubicBezTo>
                  <a:pt x="497795" y="17569"/>
                  <a:pt x="498695" y="20436"/>
                  <a:pt x="499562" y="23303"/>
                </a:cubicBezTo>
                <a:cubicBezTo>
                  <a:pt x="500429" y="26170"/>
                  <a:pt x="501262" y="28737"/>
                  <a:pt x="502062" y="31004"/>
                </a:cubicBezTo>
                <a:lnTo>
                  <a:pt x="575472" y="31004"/>
                </a:lnTo>
                <a:lnTo>
                  <a:pt x="575472" y="45406"/>
                </a:lnTo>
                <a:lnTo>
                  <a:pt x="544068" y="45406"/>
                </a:lnTo>
                <a:cubicBezTo>
                  <a:pt x="539934" y="62341"/>
                  <a:pt x="534666" y="77243"/>
                  <a:pt x="528266" y="90111"/>
                </a:cubicBezTo>
                <a:cubicBezTo>
                  <a:pt x="521865" y="102979"/>
                  <a:pt x="513730" y="114614"/>
                  <a:pt x="503863" y="125015"/>
                </a:cubicBezTo>
                <a:cubicBezTo>
                  <a:pt x="513730" y="133016"/>
                  <a:pt x="525132" y="140217"/>
                  <a:pt x="538067" y="146618"/>
                </a:cubicBezTo>
                <a:cubicBezTo>
                  <a:pt x="551002" y="153019"/>
                  <a:pt x="565937" y="159020"/>
                  <a:pt x="582872" y="164620"/>
                </a:cubicBezTo>
                <a:lnTo>
                  <a:pt x="575672" y="180622"/>
                </a:lnTo>
                <a:cubicBezTo>
                  <a:pt x="558603" y="174222"/>
                  <a:pt x="543267" y="167387"/>
                  <a:pt x="529666" y="160120"/>
                </a:cubicBezTo>
                <a:cubicBezTo>
                  <a:pt x="516064" y="152852"/>
                  <a:pt x="503863" y="144618"/>
                  <a:pt x="493061" y="135417"/>
                </a:cubicBezTo>
                <a:cubicBezTo>
                  <a:pt x="482660" y="144351"/>
                  <a:pt x="470658" y="152519"/>
                  <a:pt x="457057" y="159920"/>
                </a:cubicBezTo>
                <a:cubicBezTo>
                  <a:pt x="443455" y="167321"/>
                  <a:pt x="427653" y="174488"/>
                  <a:pt x="409651" y="181423"/>
                </a:cubicBezTo>
                <a:lnTo>
                  <a:pt x="401250" y="166021"/>
                </a:lnTo>
                <a:cubicBezTo>
                  <a:pt x="418985" y="159887"/>
                  <a:pt x="434454" y="153486"/>
                  <a:pt x="447656" y="146818"/>
                </a:cubicBezTo>
                <a:cubicBezTo>
                  <a:pt x="460857" y="140151"/>
                  <a:pt x="472259" y="132883"/>
                  <a:pt x="481860" y="125015"/>
                </a:cubicBezTo>
                <a:cubicBezTo>
                  <a:pt x="471592" y="114614"/>
                  <a:pt x="462891" y="102913"/>
                  <a:pt x="455756" y="89911"/>
                </a:cubicBezTo>
                <a:cubicBezTo>
                  <a:pt x="448622" y="76909"/>
                  <a:pt x="442788" y="62074"/>
                  <a:pt x="438254" y="45406"/>
                </a:cubicBezTo>
                <a:lnTo>
                  <a:pt x="407651" y="45406"/>
                </a:lnTo>
                <a:lnTo>
                  <a:pt x="407651" y="31004"/>
                </a:lnTo>
                <a:lnTo>
                  <a:pt x="485260" y="31004"/>
                </a:lnTo>
                <a:cubicBezTo>
                  <a:pt x="484593" y="28603"/>
                  <a:pt x="483860" y="26136"/>
                  <a:pt x="483060" y="23603"/>
                </a:cubicBezTo>
                <a:cubicBezTo>
                  <a:pt x="482260" y="21069"/>
                  <a:pt x="481460" y="18569"/>
                  <a:pt x="480660" y="16102"/>
                </a:cubicBezTo>
                <a:cubicBezTo>
                  <a:pt x="479860" y="13635"/>
                  <a:pt x="479059" y="11335"/>
                  <a:pt x="478259" y="9201"/>
                </a:cubicBezTo>
                <a:cubicBezTo>
                  <a:pt x="477459" y="7067"/>
                  <a:pt x="476793" y="5200"/>
                  <a:pt x="476259" y="3600"/>
                </a:cubicBezTo>
                <a:close/>
                <a:moveTo>
                  <a:pt x="283435" y="0"/>
                </a:moveTo>
                <a:lnTo>
                  <a:pt x="299437" y="800"/>
                </a:lnTo>
                <a:lnTo>
                  <a:pt x="299437" y="38805"/>
                </a:lnTo>
                <a:lnTo>
                  <a:pt x="366645" y="38805"/>
                </a:lnTo>
                <a:lnTo>
                  <a:pt x="366645" y="123415"/>
                </a:lnTo>
                <a:lnTo>
                  <a:pt x="299437" y="123415"/>
                </a:lnTo>
                <a:lnTo>
                  <a:pt x="299437" y="182223"/>
                </a:lnTo>
                <a:lnTo>
                  <a:pt x="283435" y="182223"/>
                </a:lnTo>
                <a:lnTo>
                  <a:pt x="283435" y="123415"/>
                </a:lnTo>
                <a:lnTo>
                  <a:pt x="216827" y="123415"/>
                </a:lnTo>
                <a:lnTo>
                  <a:pt x="216827" y="38805"/>
                </a:lnTo>
                <a:lnTo>
                  <a:pt x="283435" y="38805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21" name="文本框-8_矢量">
            <a:extLst>
              <a:ext uri="{FF2B5EF4-FFF2-40B4-BE49-F238E27FC236}">
                <a16:creationId xmlns:a16="http://schemas.microsoft.com/office/drawing/2014/main" id="{40D622E8-AAFB-44C6-8DDC-4BADB7CD91C1}"/>
              </a:ext>
            </a:extLst>
          </p:cNvPr>
          <p:cNvSpPr txBox="1"/>
          <p:nvPr/>
        </p:nvSpPr>
        <p:spPr>
          <a:xfrm>
            <a:off x="5133865" y="2262227"/>
            <a:ext cx="1747206" cy="336037"/>
          </a:xfrm>
          <a:custGeom>
            <a:avLst/>
            <a:gdLst/>
            <a:ahLst/>
            <a:cxnLst/>
            <a:rect l="l" t="t" r="r" b="b"/>
            <a:pathLst>
              <a:path w="1747206" h="336037">
                <a:moveTo>
                  <a:pt x="175507" y="211962"/>
                </a:moveTo>
                <a:lnTo>
                  <a:pt x="175507" y="242667"/>
                </a:lnTo>
                <a:lnTo>
                  <a:pt x="253746" y="242667"/>
                </a:lnTo>
                <a:lnTo>
                  <a:pt x="253746" y="211962"/>
                </a:lnTo>
                <a:close/>
                <a:moveTo>
                  <a:pt x="175507" y="171785"/>
                </a:moveTo>
                <a:lnTo>
                  <a:pt x="175507" y="202138"/>
                </a:lnTo>
                <a:lnTo>
                  <a:pt x="253746" y="202138"/>
                </a:lnTo>
                <a:lnTo>
                  <a:pt x="253746" y="171785"/>
                </a:lnTo>
                <a:close/>
                <a:moveTo>
                  <a:pt x="1252870" y="90045"/>
                </a:moveTo>
                <a:lnTo>
                  <a:pt x="1252870" y="184847"/>
                </a:lnTo>
                <a:lnTo>
                  <a:pt x="1319831" y="184847"/>
                </a:lnTo>
                <a:lnTo>
                  <a:pt x="1319831" y="90045"/>
                </a:lnTo>
                <a:close/>
                <a:moveTo>
                  <a:pt x="1131989" y="90045"/>
                </a:moveTo>
                <a:lnTo>
                  <a:pt x="1131989" y="184847"/>
                </a:lnTo>
                <a:lnTo>
                  <a:pt x="1198245" y="184847"/>
                </a:lnTo>
                <a:lnTo>
                  <a:pt x="1198245" y="90045"/>
                </a:lnTo>
                <a:close/>
                <a:moveTo>
                  <a:pt x="65551" y="74527"/>
                </a:moveTo>
                <a:lnTo>
                  <a:pt x="105022" y="107315"/>
                </a:lnTo>
                <a:cubicBezTo>
                  <a:pt x="104193" y="108594"/>
                  <a:pt x="102592" y="109828"/>
                  <a:pt x="100220" y="111019"/>
                </a:cubicBezTo>
                <a:cubicBezTo>
                  <a:pt x="97849" y="112210"/>
                  <a:pt x="94398" y="113091"/>
                  <a:pt x="89868" y="113665"/>
                </a:cubicBezTo>
                <a:lnTo>
                  <a:pt x="89868" y="238785"/>
                </a:lnTo>
                <a:cubicBezTo>
                  <a:pt x="94472" y="236292"/>
                  <a:pt x="99185" y="233689"/>
                  <a:pt x="104009" y="230976"/>
                </a:cubicBezTo>
                <a:cubicBezTo>
                  <a:pt x="108833" y="228263"/>
                  <a:pt x="113635" y="225572"/>
                  <a:pt x="118414" y="222903"/>
                </a:cubicBezTo>
                <a:lnTo>
                  <a:pt x="120176" y="225373"/>
                </a:lnTo>
                <a:cubicBezTo>
                  <a:pt x="115889" y="232826"/>
                  <a:pt x="109663" y="242870"/>
                  <a:pt x="101498" y="255504"/>
                </a:cubicBezTo>
                <a:cubicBezTo>
                  <a:pt x="93334" y="268137"/>
                  <a:pt x="83583" y="282052"/>
                  <a:pt x="72247" y="297249"/>
                </a:cubicBezTo>
                <a:cubicBezTo>
                  <a:pt x="70940" y="303254"/>
                  <a:pt x="68972" y="308335"/>
                  <a:pt x="66344" y="312491"/>
                </a:cubicBezTo>
                <a:cubicBezTo>
                  <a:pt x="63715" y="316647"/>
                  <a:pt x="60866" y="319789"/>
                  <a:pt x="57797" y="321918"/>
                </a:cubicBezTo>
                <a:lnTo>
                  <a:pt x="22202" y="270464"/>
                </a:lnTo>
                <a:cubicBezTo>
                  <a:pt x="30932" y="265581"/>
                  <a:pt x="36644" y="261603"/>
                  <a:pt x="39339" y="258528"/>
                </a:cubicBezTo>
                <a:cubicBezTo>
                  <a:pt x="42034" y="255454"/>
                  <a:pt x="43252" y="251921"/>
                  <a:pt x="42995" y="247930"/>
                </a:cubicBezTo>
                <a:lnTo>
                  <a:pt x="42995" y="105904"/>
                </a:lnTo>
                <a:lnTo>
                  <a:pt x="3171" y="105904"/>
                </a:lnTo>
                <a:lnTo>
                  <a:pt x="0" y="96036"/>
                </a:lnTo>
                <a:lnTo>
                  <a:pt x="43700" y="96036"/>
                </a:lnTo>
                <a:close/>
                <a:moveTo>
                  <a:pt x="1568996" y="48811"/>
                </a:moveTo>
                <a:cubicBezTo>
                  <a:pt x="1559774" y="51278"/>
                  <a:pt x="1549319" y="53745"/>
                  <a:pt x="1537630" y="56212"/>
                </a:cubicBezTo>
                <a:lnTo>
                  <a:pt x="1537630" y="115067"/>
                </a:lnTo>
                <a:lnTo>
                  <a:pt x="1591903" y="115067"/>
                </a:lnTo>
                <a:cubicBezTo>
                  <a:pt x="1590853" y="104832"/>
                  <a:pt x="1590046" y="94377"/>
                  <a:pt x="1589480" y="83701"/>
                </a:cubicBezTo>
                <a:cubicBezTo>
                  <a:pt x="1588915" y="73026"/>
                  <a:pt x="1588548" y="62218"/>
                  <a:pt x="1588379" y="51278"/>
                </a:cubicBezTo>
                <a:cubicBezTo>
                  <a:pt x="1583504" y="52394"/>
                  <a:pt x="1577043" y="51572"/>
                  <a:pt x="1568996" y="48811"/>
                </a:cubicBezTo>
                <a:close/>
                <a:moveTo>
                  <a:pt x="896569" y="32269"/>
                </a:moveTo>
                <a:cubicBezTo>
                  <a:pt x="894454" y="35030"/>
                  <a:pt x="890578" y="36557"/>
                  <a:pt x="884939" y="36851"/>
                </a:cubicBezTo>
                <a:cubicBezTo>
                  <a:pt x="880298" y="49185"/>
                  <a:pt x="875130" y="60815"/>
                  <a:pt x="869432" y="71741"/>
                </a:cubicBezTo>
                <a:lnTo>
                  <a:pt x="896569" y="71741"/>
                </a:lnTo>
                <a:close/>
                <a:moveTo>
                  <a:pt x="723528" y="8657"/>
                </a:moveTo>
                <a:cubicBezTo>
                  <a:pt x="752821" y="14620"/>
                  <a:pt x="773355" y="23353"/>
                  <a:pt x="785131" y="34855"/>
                </a:cubicBezTo>
                <a:cubicBezTo>
                  <a:pt x="796907" y="46357"/>
                  <a:pt x="802320" y="57621"/>
                  <a:pt x="801370" y="68647"/>
                </a:cubicBezTo>
                <a:cubicBezTo>
                  <a:pt x="800420" y="79674"/>
                  <a:pt x="795503" y="87456"/>
                  <a:pt x="786618" y="91994"/>
                </a:cubicBezTo>
                <a:cubicBezTo>
                  <a:pt x="777733" y="96532"/>
                  <a:pt x="767275" y="94819"/>
                  <a:pt x="755246" y="86855"/>
                </a:cubicBezTo>
                <a:cubicBezTo>
                  <a:pt x="752552" y="73115"/>
                  <a:pt x="747985" y="59588"/>
                  <a:pt x="741546" y="46273"/>
                </a:cubicBezTo>
                <a:cubicBezTo>
                  <a:pt x="735107" y="32958"/>
                  <a:pt x="728161" y="21007"/>
                  <a:pt x="720709" y="10419"/>
                </a:cubicBezTo>
                <a:close/>
                <a:moveTo>
                  <a:pt x="896569" y="5815"/>
                </a:moveTo>
                <a:lnTo>
                  <a:pt x="957538" y="10749"/>
                </a:lnTo>
                <a:cubicBezTo>
                  <a:pt x="957450" y="13231"/>
                  <a:pt x="956481" y="15316"/>
                  <a:pt x="954631" y="17005"/>
                </a:cubicBezTo>
                <a:cubicBezTo>
                  <a:pt x="952780" y="18693"/>
                  <a:pt x="949521" y="19897"/>
                  <a:pt x="944851" y="20617"/>
                </a:cubicBezTo>
                <a:lnTo>
                  <a:pt x="944851" y="71741"/>
                </a:lnTo>
                <a:lnTo>
                  <a:pt x="964587" y="71741"/>
                </a:lnTo>
                <a:lnTo>
                  <a:pt x="988199" y="39318"/>
                </a:lnTo>
                <a:cubicBezTo>
                  <a:pt x="988433" y="39496"/>
                  <a:pt x="990941" y="41567"/>
                  <a:pt x="995724" y="45530"/>
                </a:cubicBezTo>
                <a:cubicBezTo>
                  <a:pt x="1000507" y="49493"/>
                  <a:pt x="1006161" y="54277"/>
                  <a:pt x="1012686" y="59883"/>
                </a:cubicBezTo>
                <a:cubicBezTo>
                  <a:pt x="1019212" y="65489"/>
                  <a:pt x="1025205" y="70845"/>
                  <a:pt x="1030666" y="75951"/>
                </a:cubicBezTo>
                <a:cubicBezTo>
                  <a:pt x="1030110" y="77873"/>
                  <a:pt x="1028932" y="79291"/>
                  <a:pt x="1027132" y="80205"/>
                </a:cubicBezTo>
                <a:cubicBezTo>
                  <a:pt x="1025333" y="81119"/>
                  <a:pt x="1023078" y="81572"/>
                  <a:pt x="1020369" y="81564"/>
                </a:cubicBezTo>
                <a:lnTo>
                  <a:pt x="944851" y="81564"/>
                </a:lnTo>
                <a:lnTo>
                  <a:pt x="944851" y="135177"/>
                </a:lnTo>
                <a:lnTo>
                  <a:pt x="974102" y="135177"/>
                </a:lnTo>
                <a:lnTo>
                  <a:pt x="998067" y="102022"/>
                </a:lnTo>
                <a:cubicBezTo>
                  <a:pt x="998306" y="102203"/>
                  <a:pt x="1000863" y="104310"/>
                  <a:pt x="1005736" y="108344"/>
                </a:cubicBezTo>
                <a:cubicBezTo>
                  <a:pt x="1010609" y="112378"/>
                  <a:pt x="1016363" y="117253"/>
                  <a:pt x="1022998" y="122969"/>
                </a:cubicBezTo>
                <a:cubicBezTo>
                  <a:pt x="1029633" y="128686"/>
                  <a:pt x="1035713" y="134158"/>
                  <a:pt x="1041239" y="139387"/>
                </a:cubicBezTo>
                <a:cubicBezTo>
                  <a:pt x="1040674" y="141310"/>
                  <a:pt x="1039514" y="142728"/>
                  <a:pt x="1037759" y="143641"/>
                </a:cubicBezTo>
                <a:cubicBezTo>
                  <a:pt x="1036004" y="144555"/>
                  <a:pt x="1033875" y="145008"/>
                  <a:pt x="1031371" y="145001"/>
                </a:cubicBezTo>
                <a:lnTo>
                  <a:pt x="968816" y="145001"/>
                </a:lnTo>
                <a:lnTo>
                  <a:pt x="968816" y="148527"/>
                </a:lnTo>
                <a:lnTo>
                  <a:pt x="968816" y="217642"/>
                </a:lnTo>
                <a:cubicBezTo>
                  <a:pt x="968735" y="219713"/>
                  <a:pt x="969073" y="221124"/>
                  <a:pt x="969829" y="221873"/>
                </a:cubicBezTo>
                <a:cubicBezTo>
                  <a:pt x="970585" y="222622"/>
                  <a:pt x="972245" y="222975"/>
                  <a:pt x="974807" y="222931"/>
                </a:cubicBezTo>
                <a:lnTo>
                  <a:pt x="986085" y="222931"/>
                </a:lnTo>
                <a:lnTo>
                  <a:pt x="995600" y="222931"/>
                </a:lnTo>
                <a:cubicBezTo>
                  <a:pt x="997135" y="222975"/>
                  <a:pt x="998383" y="222711"/>
                  <a:pt x="999345" y="222138"/>
                </a:cubicBezTo>
                <a:cubicBezTo>
                  <a:pt x="1000306" y="221565"/>
                  <a:pt x="1001290" y="220419"/>
                  <a:pt x="1002296" y="218699"/>
                </a:cubicBezTo>
                <a:cubicBezTo>
                  <a:pt x="1003911" y="215893"/>
                  <a:pt x="1006055" y="210751"/>
                  <a:pt x="1008728" y="203272"/>
                </a:cubicBezTo>
                <a:cubicBezTo>
                  <a:pt x="1011401" y="195794"/>
                  <a:pt x="1014426" y="186949"/>
                  <a:pt x="1017803" y="176737"/>
                </a:cubicBezTo>
                <a:lnTo>
                  <a:pt x="1021835" y="176737"/>
                </a:lnTo>
                <a:lnTo>
                  <a:pt x="1022913" y="220815"/>
                </a:lnTo>
                <a:cubicBezTo>
                  <a:pt x="1027884" y="223215"/>
                  <a:pt x="1031158" y="225901"/>
                  <a:pt x="1032737" y="228872"/>
                </a:cubicBezTo>
                <a:cubicBezTo>
                  <a:pt x="1034316" y="231843"/>
                  <a:pt x="1035035" y="235496"/>
                  <a:pt x="1034895" y="239831"/>
                </a:cubicBezTo>
                <a:cubicBezTo>
                  <a:pt x="1035152" y="248508"/>
                  <a:pt x="1031099" y="255182"/>
                  <a:pt x="1022735" y="259855"/>
                </a:cubicBezTo>
                <a:cubicBezTo>
                  <a:pt x="1014371" y="264527"/>
                  <a:pt x="1000158" y="266889"/>
                  <a:pt x="980093" y="266940"/>
                </a:cubicBezTo>
                <a:lnTo>
                  <a:pt x="959653" y="266940"/>
                </a:lnTo>
                <a:cubicBezTo>
                  <a:pt x="944109" y="267160"/>
                  <a:pt x="934051" y="264520"/>
                  <a:pt x="929476" y="259018"/>
                </a:cubicBezTo>
                <a:cubicBezTo>
                  <a:pt x="924902" y="253517"/>
                  <a:pt x="922861" y="243835"/>
                  <a:pt x="923353" y="229973"/>
                </a:cubicBezTo>
                <a:lnTo>
                  <a:pt x="923353" y="145001"/>
                </a:lnTo>
                <a:lnTo>
                  <a:pt x="910313" y="145001"/>
                </a:lnTo>
                <a:cubicBezTo>
                  <a:pt x="907699" y="175303"/>
                  <a:pt x="898654" y="200818"/>
                  <a:pt x="883177" y="221545"/>
                </a:cubicBezTo>
                <a:cubicBezTo>
                  <a:pt x="867699" y="242272"/>
                  <a:pt x="843499" y="258352"/>
                  <a:pt x="810577" y="269785"/>
                </a:cubicBezTo>
                <a:cubicBezTo>
                  <a:pt x="823418" y="275174"/>
                  <a:pt x="839850" y="278952"/>
                  <a:pt x="859872" y="281121"/>
                </a:cubicBezTo>
                <a:cubicBezTo>
                  <a:pt x="879895" y="283290"/>
                  <a:pt x="904696" y="284334"/>
                  <a:pt x="934278" y="284253"/>
                </a:cubicBezTo>
                <a:cubicBezTo>
                  <a:pt x="953063" y="284290"/>
                  <a:pt x="971176" y="284128"/>
                  <a:pt x="988618" y="283768"/>
                </a:cubicBezTo>
                <a:cubicBezTo>
                  <a:pt x="1006059" y="283407"/>
                  <a:pt x="1024304" y="282628"/>
                  <a:pt x="1043354" y="281430"/>
                </a:cubicBezTo>
                <a:lnTo>
                  <a:pt x="1043354" y="285309"/>
                </a:lnTo>
                <a:cubicBezTo>
                  <a:pt x="1033831" y="287700"/>
                  <a:pt x="1026401" y="292776"/>
                  <a:pt x="1021063" y="300536"/>
                </a:cubicBezTo>
                <a:cubicBezTo>
                  <a:pt x="1015725" y="308296"/>
                  <a:pt x="1012524" y="317068"/>
                  <a:pt x="1011459" y="326852"/>
                </a:cubicBezTo>
                <a:lnTo>
                  <a:pt x="918067" y="326852"/>
                </a:lnTo>
                <a:cubicBezTo>
                  <a:pt x="893545" y="326876"/>
                  <a:pt x="873200" y="324951"/>
                  <a:pt x="857032" y="321075"/>
                </a:cubicBezTo>
                <a:cubicBezTo>
                  <a:pt x="840864" y="317199"/>
                  <a:pt x="827280" y="311229"/>
                  <a:pt x="816281" y="303165"/>
                </a:cubicBezTo>
                <a:cubicBezTo>
                  <a:pt x="805282" y="295100"/>
                  <a:pt x="795275" y="284797"/>
                  <a:pt x="786260" y="272255"/>
                </a:cubicBezTo>
                <a:cubicBezTo>
                  <a:pt x="783631" y="268588"/>
                  <a:pt x="781223" y="266839"/>
                  <a:pt x="779035" y="267008"/>
                </a:cubicBezTo>
                <a:cubicBezTo>
                  <a:pt x="776847" y="267177"/>
                  <a:pt x="774791" y="269043"/>
                  <a:pt x="772868" y="272608"/>
                </a:cubicBezTo>
                <a:cubicBezTo>
                  <a:pt x="769865" y="278481"/>
                  <a:pt x="765826" y="286043"/>
                  <a:pt x="760753" y="295295"/>
                </a:cubicBezTo>
                <a:cubicBezTo>
                  <a:pt x="755680" y="304547"/>
                  <a:pt x="750672" y="314127"/>
                  <a:pt x="745731" y="324036"/>
                </a:cubicBezTo>
                <a:cubicBezTo>
                  <a:pt x="746047" y="325789"/>
                  <a:pt x="745856" y="327301"/>
                  <a:pt x="745158" y="328571"/>
                </a:cubicBezTo>
                <a:cubicBezTo>
                  <a:pt x="744461" y="329841"/>
                  <a:pt x="743477" y="330912"/>
                  <a:pt x="742207" y="331786"/>
                </a:cubicBezTo>
                <a:lnTo>
                  <a:pt x="710841" y="283547"/>
                </a:lnTo>
                <a:cubicBezTo>
                  <a:pt x="717111" y="280827"/>
                  <a:pt x="723778" y="277710"/>
                  <a:pt x="730841" y="274196"/>
                </a:cubicBezTo>
                <a:cubicBezTo>
                  <a:pt x="737904" y="270683"/>
                  <a:pt x="744747" y="267214"/>
                  <a:pt x="751370" y="263790"/>
                </a:cubicBezTo>
                <a:lnTo>
                  <a:pt x="751370" y="141146"/>
                </a:lnTo>
                <a:lnTo>
                  <a:pt x="710841" y="141146"/>
                </a:lnTo>
                <a:lnTo>
                  <a:pt x="709079" y="130926"/>
                </a:lnTo>
                <a:lnTo>
                  <a:pt x="745731" y="130926"/>
                </a:lnTo>
                <a:lnTo>
                  <a:pt x="767934" y="101662"/>
                </a:lnTo>
                <a:lnTo>
                  <a:pt x="814454" y="139032"/>
                </a:lnTo>
                <a:cubicBezTo>
                  <a:pt x="813095" y="140802"/>
                  <a:pt x="810966" y="142374"/>
                  <a:pt x="808066" y="143747"/>
                </a:cubicBezTo>
                <a:cubicBezTo>
                  <a:pt x="805166" y="145120"/>
                  <a:pt x="801186" y="146251"/>
                  <a:pt x="796128" y="147140"/>
                </a:cubicBezTo>
                <a:lnTo>
                  <a:pt x="796128" y="262028"/>
                </a:lnTo>
                <a:cubicBezTo>
                  <a:pt x="798653" y="263731"/>
                  <a:pt x="801355" y="265259"/>
                  <a:pt x="804233" y="266610"/>
                </a:cubicBezTo>
                <a:cubicBezTo>
                  <a:pt x="826076" y="251255"/>
                  <a:pt x="840893" y="233410"/>
                  <a:pt x="848683" y="213076"/>
                </a:cubicBezTo>
                <a:cubicBezTo>
                  <a:pt x="856473" y="192742"/>
                  <a:pt x="860453" y="170050"/>
                  <a:pt x="860621" y="145001"/>
                </a:cubicBezTo>
                <a:lnTo>
                  <a:pt x="826084" y="145001"/>
                </a:lnTo>
                <a:lnTo>
                  <a:pt x="823264" y="135177"/>
                </a:lnTo>
                <a:lnTo>
                  <a:pt x="896569" y="135177"/>
                </a:lnTo>
                <a:lnTo>
                  <a:pt x="896569" y="81564"/>
                </a:lnTo>
                <a:lnTo>
                  <a:pt x="863793" y="81564"/>
                </a:lnTo>
                <a:cubicBezTo>
                  <a:pt x="857802" y="91632"/>
                  <a:pt x="851282" y="100861"/>
                  <a:pt x="844234" y="109253"/>
                </a:cubicBezTo>
                <a:cubicBezTo>
                  <a:pt x="837185" y="117644"/>
                  <a:pt x="829608" y="125110"/>
                  <a:pt x="821502" y="131650"/>
                </a:cubicBezTo>
                <a:lnTo>
                  <a:pt x="816921" y="129181"/>
                </a:lnTo>
                <a:cubicBezTo>
                  <a:pt x="822633" y="113847"/>
                  <a:pt x="827508" y="96119"/>
                  <a:pt x="831546" y="75997"/>
                </a:cubicBezTo>
                <a:cubicBezTo>
                  <a:pt x="835585" y="55874"/>
                  <a:pt x="838345" y="35417"/>
                  <a:pt x="839828" y="14626"/>
                </a:cubicBezTo>
                <a:lnTo>
                  <a:pt x="896569" y="28021"/>
                </a:lnTo>
                <a:close/>
                <a:moveTo>
                  <a:pt x="26784" y="4405"/>
                </a:moveTo>
                <a:cubicBezTo>
                  <a:pt x="53735" y="7089"/>
                  <a:pt x="72652" y="12932"/>
                  <a:pt x="83535" y="21936"/>
                </a:cubicBezTo>
                <a:cubicBezTo>
                  <a:pt x="94418" y="30939"/>
                  <a:pt x="99437" y="40218"/>
                  <a:pt x="98590" y="49772"/>
                </a:cubicBezTo>
                <a:cubicBezTo>
                  <a:pt x="97744" y="59326"/>
                  <a:pt x="93203" y="66271"/>
                  <a:pt x="84967" y="70607"/>
                </a:cubicBezTo>
                <a:cubicBezTo>
                  <a:pt x="76731" y="74943"/>
                  <a:pt x="66969" y="73785"/>
                  <a:pt x="55683" y="67134"/>
                </a:cubicBezTo>
                <a:cubicBezTo>
                  <a:pt x="52819" y="56034"/>
                  <a:pt x="48414" y="45130"/>
                  <a:pt x="42467" y="34422"/>
                </a:cubicBezTo>
                <a:cubicBezTo>
                  <a:pt x="36520" y="23713"/>
                  <a:pt x="30352" y="14303"/>
                  <a:pt x="23964" y="6190"/>
                </a:cubicBezTo>
                <a:close/>
                <a:moveTo>
                  <a:pt x="1541859" y="2643"/>
                </a:moveTo>
                <a:lnTo>
                  <a:pt x="1588026" y="42820"/>
                </a:lnTo>
                <a:cubicBezTo>
                  <a:pt x="1587733" y="31131"/>
                  <a:pt x="1587615" y="19266"/>
                  <a:pt x="1587674" y="7225"/>
                </a:cubicBezTo>
                <a:lnTo>
                  <a:pt x="1650406" y="13216"/>
                </a:lnTo>
                <a:cubicBezTo>
                  <a:pt x="1650310" y="15558"/>
                  <a:pt x="1649356" y="17658"/>
                  <a:pt x="1647542" y="19516"/>
                </a:cubicBezTo>
                <a:cubicBezTo>
                  <a:pt x="1645729" y="21373"/>
                  <a:pt x="1642572" y="22680"/>
                  <a:pt x="1638071" y="23436"/>
                </a:cubicBezTo>
                <a:cubicBezTo>
                  <a:pt x="1637696" y="39325"/>
                  <a:pt x="1637652" y="54949"/>
                  <a:pt x="1637939" y="70309"/>
                </a:cubicBezTo>
                <a:cubicBezTo>
                  <a:pt x="1638225" y="85669"/>
                  <a:pt x="1638974" y="100588"/>
                  <a:pt x="1640185" y="115067"/>
                </a:cubicBezTo>
                <a:lnTo>
                  <a:pt x="1675428" y="115067"/>
                </a:lnTo>
                <a:lnTo>
                  <a:pt x="1699393" y="86520"/>
                </a:lnTo>
                <a:cubicBezTo>
                  <a:pt x="1695663" y="87093"/>
                  <a:pt x="1691757" y="86829"/>
                  <a:pt x="1687675" y="85727"/>
                </a:cubicBezTo>
                <a:cubicBezTo>
                  <a:pt x="1683592" y="84626"/>
                  <a:pt x="1679510" y="82424"/>
                  <a:pt x="1675428" y="79120"/>
                </a:cubicBezTo>
                <a:cubicBezTo>
                  <a:pt x="1675090" y="68517"/>
                  <a:pt x="1672858" y="58092"/>
                  <a:pt x="1668732" y="47842"/>
                </a:cubicBezTo>
                <a:cubicBezTo>
                  <a:pt x="1664606" y="37592"/>
                  <a:pt x="1659554" y="28752"/>
                  <a:pt x="1653578" y="21322"/>
                </a:cubicBezTo>
                <a:lnTo>
                  <a:pt x="1656397" y="19560"/>
                </a:lnTo>
                <a:cubicBezTo>
                  <a:pt x="1682298" y="23341"/>
                  <a:pt x="1699884" y="29954"/>
                  <a:pt x="1709156" y="39400"/>
                </a:cubicBezTo>
                <a:cubicBezTo>
                  <a:pt x="1718428" y="48846"/>
                  <a:pt x="1721865" y="58174"/>
                  <a:pt x="1719468" y="67385"/>
                </a:cubicBezTo>
                <a:cubicBezTo>
                  <a:pt x="1717071" y="76596"/>
                  <a:pt x="1711319" y="82740"/>
                  <a:pt x="1702212" y="85816"/>
                </a:cubicBezTo>
                <a:cubicBezTo>
                  <a:pt x="1705905" y="88444"/>
                  <a:pt x="1712264" y="93055"/>
                  <a:pt x="1721287" y="99648"/>
                </a:cubicBezTo>
                <a:cubicBezTo>
                  <a:pt x="1730311" y="106242"/>
                  <a:pt x="1738872" y="112791"/>
                  <a:pt x="1746970" y="119296"/>
                </a:cubicBezTo>
                <a:cubicBezTo>
                  <a:pt x="1746405" y="121227"/>
                  <a:pt x="1745245" y="122651"/>
                  <a:pt x="1743490" y="123569"/>
                </a:cubicBezTo>
                <a:cubicBezTo>
                  <a:pt x="1741735" y="124487"/>
                  <a:pt x="1739606" y="124942"/>
                  <a:pt x="1737102" y="124935"/>
                </a:cubicBezTo>
                <a:lnTo>
                  <a:pt x="1641243" y="124935"/>
                </a:lnTo>
                <a:cubicBezTo>
                  <a:pt x="1642476" y="136227"/>
                  <a:pt x="1644150" y="147123"/>
                  <a:pt x="1646265" y="157622"/>
                </a:cubicBezTo>
                <a:cubicBezTo>
                  <a:pt x="1648379" y="168122"/>
                  <a:pt x="1650934" y="178136"/>
                  <a:pt x="1653930" y="187666"/>
                </a:cubicBezTo>
                <a:cubicBezTo>
                  <a:pt x="1658864" y="178298"/>
                  <a:pt x="1663269" y="168929"/>
                  <a:pt x="1667146" y="159561"/>
                </a:cubicBezTo>
                <a:cubicBezTo>
                  <a:pt x="1671023" y="150192"/>
                  <a:pt x="1674371" y="140999"/>
                  <a:pt x="1677190" y="131983"/>
                </a:cubicBezTo>
                <a:lnTo>
                  <a:pt x="1736045" y="158768"/>
                </a:lnTo>
                <a:cubicBezTo>
                  <a:pt x="1735061" y="160750"/>
                  <a:pt x="1733505" y="162248"/>
                  <a:pt x="1731375" y="163261"/>
                </a:cubicBezTo>
                <a:cubicBezTo>
                  <a:pt x="1729246" y="164274"/>
                  <a:pt x="1726104" y="164539"/>
                  <a:pt x="1721948" y="164054"/>
                </a:cubicBezTo>
                <a:cubicBezTo>
                  <a:pt x="1715964" y="175544"/>
                  <a:pt x="1709077" y="187013"/>
                  <a:pt x="1701287" y="198459"/>
                </a:cubicBezTo>
                <a:cubicBezTo>
                  <a:pt x="1693497" y="209906"/>
                  <a:pt x="1684760" y="221110"/>
                  <a:pt x="1675076" y="232072"/>
                </a:cubicBezTo>
                <a:cubicBezTo>
                  <a:pt x="1678952" y="237902"/>
                  <a:pt x="1683269" y="243423"/>
                  <a:pt x="1688027" y="248636"/>
                </a:cubicBezTo>
                <a:cubicBezTo>
                  <a:pt x="1692785" y="253849"/>
                  <a:pt x="1697983" y="258665"/>
                  <a:pt x="1703622" y="263085"/>
                </a:cubicBezTo>
                <a:cubicBezTo>
                  <a:pt x="1706199" y="265398"/>
                  <a:pt x="1708358" y="266499"/>
                  <a:pt x="1710098" y="266389"/>
                </a:cubicBezTo>
                <a:cubicBezTo>
                  <a:pt x="1711838" y="266279"/>
                  <a:pt x="1713556" y="264826"/>
                  <a:pt x="1715252" y="262028"/>
                </a:cubicBezTo>
                <a:cubicBezTo>
                  <a:pt x="1718593" y="256977"/>
                  <a:pt x="1722572" y="250251"/>
                  <a:pt x="1727190" y="241852"/>
                </a:cubicBezTo>
                <a:cubicBezTo>
                  <a:pt x="1731809" y="233452"/>
                  <a:pt x="1736052" y="225141"/>
                  <a:pt x="1739922" y="216918"/>
                </a:cubicBezTo>
                <a:lnTo>
                  <a:pt x="1743093" y="217975"/>
                </a:lnTo>
                <a:lnTo>
                  <a:pt x="1734635" y="278945"/>
                </a:lnTo>
                <a:cubicBezTo>
                  <a:pt x="1741434" y="290472"/>
                  <a:pt x="1745458" y="299664"/>
                  <a:pt x="1746706" y="306522"/>
                </a:cubicBezTo>
                <a:cubicBezTo>
                  <a:pt x="1747954" y="313379"/>
                  <a:pt x="1746868" y="318519"/>
                  <a:pt x="1743446" y="321940"/>
                </a:cubicBezTo>
                <a:cubicBezTo>
                  <a:pt x="1737154" y="327949"/>
                  <a:pt x="1729845" y="330812"/>
                  <a:pt x="1721517" y="330529"/>
                </a:cubicBezTo>
                <a:cubicBezTo>
                  <a:pt x="1713189" y="330246"/>
                  <a:pt x="1704940" y="328123"/>
                  <a:pt x="1696769" y="324159"/>
                </a:cubicBezTo>
                <a:cubicBezTo>
                  <a:pt x="1688598" y="320196"/>
                  <a:pt x="1681602" y="315697"/>
                  <a:pt x="1675780" y="310663"/>
                </a:cubicBezTo>
                <a:cubicBezTo>
                  <a:pt x="1668225" y="304143"/>
                  <a:pt x="1661309" y="297271"/>
                  <a:pt x="1655031" y="290046"/>
                </a:cubicBezTo>
                <a:cubicBezTo>
                  <a:pt x="1648754" y="282821"/>
                  <a:pt x="1642983" y="275244"/>
                  <a:pt x="1637719" y="267314"/>
                </a:cubicBezTo>
                <a:cubicBezTo>
                  <a:pt x="1623996" y="278643"/>
                  <a:pt x="1608710" y="288937"/>
                  <a:pt x="1591859" y="298196"/>
                </a:cubicBezTo>
                <a:cubicBezTo>
                  <a:pt x="1575009" y="307454"/>
                  <a:pt x="1556462" y="315369"/>
                  <a:pt x="1536220" y="321940"/>
                </a:cubicBezTo>
                <a:lnTo>
                  <a:pt x="1533753" y="318064"/>
                </a:lnTo>
                <a:cubicBezTo>
                  <a:pt x="1551543" y="307403"/>
                  <a:pt x="1567770" y="295332"/>
                  <a:pt x="1582432" y="281852"/>
                </a:cubicBezTo>
                <a:cubicBezTo>
                  <a:pt x="1597094" y="268372"/>
                  <a:pt x="1610237" y="254010"/>
                  <a:pt x="1621859" y="238768"/>
                </a:cubicBezTo>
                <a:cubicBezTo>
                  <a:pt x="1614003" y="221822"/>
                  <a:pt x="1607777" y="203819"/>
                  <a:pt x="1603181" y="184759"/>
                </a:cubicBezTo>
                <a:cubicBezTo>
                  <a:pt x="1598585" y="165699"/>
                  <a:pt x="1595178" y="145757"/>
                  <a:pt x="1592960" y="124935"/>
                </a:cubicBezTo>
                <a:lnTo>
                  <a:pt x="1537630" y="124935"/>
                </a:lnTo>
                <a:lnTo>
                  <a:pt x="1537630" y="172160"/>
                </a:lnTo>
                <a:cubicBezTo>
                  <a:pt x="1546984" y="170919"/>
                  <a:pt x="1556470" y="169612"/>
                  <a:pt x="1566088" y="168239"/>
                </a:cubicBezTo>
                <a:cubicBezTo>
                  <a:pt x="1575706" y="166866"/>
                  <a:pt x="1585369" y="165471"/>
                  <a:pt x="1595075" y="164054"/>
                </a:cubicBezTo>
                <a:lnTo>
                  <a:pt x="1595427" y="167931"/>
                </a:lnTo>
                <a:cubicBezTo>
                  <a:pt x="1588041" y="171984"/>
                  <a:pt x="1579554" y="176389"/>
                  <a:pt x="1569965" y="181147"/>
                </a:cubicBezTo>
                <a:cubicBezTo>
                  <a:pt x="1560376" y="185904"/>
                  <a:pt x="1549598" y="191014"/>
                  <a:pt x="1537630" y="196477"/>
                </a:cubicBezTo>
                <a:lnTo>
                  <a:pt x="1537630" y="275420"/>
                </a:lnTo>
                <a:cubicBezTo>
                  <a:pt x="1537860" y="286402"/>
                  <a:pt x="1536459" y="296118"/>
                  <a:pt x="1533427" y="304567"/>
                </a:cubicBezTo>
                <a:cubicBezTo>
                  <a:pt x="1530394" y="313017"/>
                  <a:pt x="1524346" y="319861"/>
                  <a:pt x="1515283" y="325099"/>
                </a:cubicBezTo>
                <a:cubicBezTo>
                  <a:pt x="1506220" y="330338"/>
                  <a:pt x="1492759" y="333631"/>
                  <a:pt x="1474898" y="334980"/>
                </a:cubicBezTo>
                <a:cubicBezTo>
                  <a:pt x="1474582" y="326852"/>
                  <a:pt x="1473716" y="319760"/>
                  <a:pt x="1472299" y="313702"/>
                </a:cubicBezTo>
                <a:cubicBezTo>
                  <a:pt x="1470882" y="307645"/>
                  <a:pt x="1468694" y="302755"/>
                  <a:pt x="1465735" y="299033"/>
                </a:cubicBezTo>
                <a:cubicBezTo>
                  <a:pt x="1462974" y="295325"/>
                  <a:pt x="1459068" y="292080"/>
                  <a:pt x="1454017" y="289297"/>
                </a:cubicBezTo>
                <a:cubicBezTo>
                  <a:pt x="1448966" y="286514"/>
                  <a:pt x="1441359" y="284238"/>
                  <a:pt x="1431197" y="282469"/>
                </a:cubicBezTo>
                <a:lnTo>
                  <a:pt x="1431197" y="278240"/>
                </a:lnTo>
                <a:cubicBezTo>
                  <a:pt x="1431639" y="278270"/>
                  <a:pt x="1435220" y="278483"/>
                  <a:pt x="1441940" y="278879"/>
                </a:cubicBezTo>
                <a:cubicBezTo>
                  <a:pt x="1448660" y="279275"/>
                  <a:pt x="1455870" y="279671"/>
                  <a:pt x="1463568" y="280067"/>
                </a:cubicBezTo>
                <a:cubicBezTo>
                  <a:pt x="1471267" y="280463"/>
                  <a:pt x="1476806" y="280676"/>
                  <a:pt x="1480185" y="280707"/>
                </a:cubicBezTo>
                <a:cubicBezTo>
                  <a:pt x="1482960" y="280677"/>
                  <a:pt x="1484898" y="280031"/>
                  <a:pt x="1485999" y="278768"/>
                </a:cubicBezTo>
                <a:cubicBezTo>
                  <a:pt x="1487101" y="277505"/>
                  <a:pt x="1487629" y="275802"/>
                  <a:pt x="1487585" y="273658"/>
                </a:cubicBezTo>
                <a:lnTo>
                  <a:pt x="1487585" y="217975"/>
                </a:lnTo>
                <a:cubicBezTo>
                  <a:pt x="1473900" y="223614"/>
                  <a:pt x="1458980" y="229605"/>
                  <a:pt x="1442828" y="235949"/>
                </a:cubicBezTo>
                <a:cubicBezTo>
                  <a:pt x="1441726" y="238254"/>
                  <a:pt x="1440228" y="240163"/>
                  <a:pt x="1438334" y="241676"/>
                </a:cubicBezTo>
                <a:cubicBezTo>
                  <a:pt x="1436440" y="243188"/>
                  <a:pt x="1434413" y="244216"/>
                  <a:pt x="1432255" y="244759"/>
                </a:cubicBezTo>
                <a:lnTo>
                  <a:pt x="1410757" y="187314"/>
                </a:lnTo>
                <a:cubicBezTo>
                  <a:pt x="1418650" y="186594"/>
                  <a:pt x="1429208" y="185478"/>
                  <a:pt x="1442431" y="183966"/>
                </a:cubicBezTo>
                <a:cubicBezTo>
                  <a:pt x="1455654" y="182453"/>
                  <a:pt x="1470706" y="180633"/>
                  <a:pt x="1487585" y="178503"/>
                </a:cubicBezTo>
                <a:lnTo>
                  <a:pt x="1487585" y="124935"/>
                </a:lnTo>
                <a:lnTo>
                  <a:pt x="1413929" y="124935"/>
                </a:lnTo>
                <a:lnTo>
                  <a:pt x="1411109" y="115067"/>
                </a:lnTo>
                <a:lnTo>
                  <a:pt x="1487585" y="115067"/>
                </a:lnTo>
                <a:lnTo>
                  <a:pt x="1487585" y="64670"/>
                </a:lnTo>
                <a:cubicBezTo>
                  <a:pt x="1475008" y="66263"/>
                  <a:pt x="1462277" y="67658"/>
                  <a:pt x="1449391" y="68855"/>
                </a:cubicBezTo>
                <a:cubicBezTo>
                  <a:pt x="1436506" y="70052"/>
                  <a:pt x="1423863" y="71006"/>
                  <a:pt x="1411462" y="71719"/>
                </a:cubicBezTo>
                <a:lnTo>
                  <a:pt x="1410757" y="68194"/>
                </a:lnTo>
                <a:cubicBezTo>
                  <a:pt x="1426387" y="62660"/>
                  <a:pt x="1442469" y="56107"/>
                  <a:pt x="1459000" y="48537"/>
                </a:cubicBezTo>
                <a:cubicBezTo>
                  <a:pt x="1475531" y="40966"/>
                  <a:pt x="1491064" y="33161"/>
                  <a:pt x="1505598" y="25120"/>
                </a:cubicBezTo>
                <a:cubicBezTo>
                  <a:pt x="1520133" y="17080"/>
                  <a:pt x="1532219" y="9587"/>
                  <a:pt x="1541859" y="2643"/>
                </a:cubicBezTo>
                <a:close/>
                <a:moveTo>
                  <a:pt x="1198245" y="881"/>
                </a:moveTo>
                <a:lnTo>
                  <a:pt x="1265910" y="7225"/>
                </a:lnTo>
                <a:cubicBezTo>
                  <a:pt x="1265675" y="9721"/>
                  <a:pt x="1264647" y="11865"/>
                  <a:pt x="1262826" y="13657"/>
                </a:cubicBezTo>
                <a:cubicBezTo>
                  <a:pt x="1261006" y="15448"/>
                  <a:pt x="1257687" y="16711"/>
                  <a:pt x="1252870" y="17445"/>
                </a:cubicBezTo>
                <a:lnTo>
                  <a:pt x="1252870" y="80177"/>
                </a:lnTo>
                <a:lnTo>
                  <a:pt x="1316659" y="80177"/>
                </a:lnTo>
                <a:lnTo>
                  <a:pt x="1339919" y="54450"/>
                </a:lnTo>
                <a:lnTo>
                  <a:pt x="1388202" y="91102"/>
                </a:lnTo>
                <a:cubicBezTo>
                  <a:pt x="1387166" y="92570"/>
                  <a:pt x="1385536" y="94039"/>
                  <a:pt x="1383312" y="95507"/>
                </a:cubicBezTo>
                <a:cubicBezTo>
                  <a:pt x="1381087" y="96976"/>
                  <a:pt x="1378135" y="98092"/>
                  <a:pt x="1374457" y="98855"/>
                </a:cubicBezTo>
                <a:lnTo>
                  <a:pt x="1374457" y="212336"/>
                </a:lnTo>
                <a:cubicBezTo>
                  <a:pt x="1374115" y="213372"/>
                  <a:pt x="1371470" y="214825"/>
                  <a:pt x="1366521" y="216696"/>
                </a:cubicBezTo>
                <a:cubicBezTo>
                  <a:pt x="1361572" y="218567"/>
                  <a:pt x="1355663" y="220281"/>
                  <a:pt x="1348795" y="221839"/>
                </a:cubicBezTo>
                <a:cubicBezTo>
                  <a:pt x="1341927" y="223396"/>
                  <a:pt x="1335444" y="224223"/>
                  <a:pt x="1329347" y="224319"/>
                </a:cubicBezTo>
                <a:lnTo>
                  <a:pt x="1319831" y="224319"/>
                </a:lnTo>
                <a:lnTo>
                  <a:pt x="1319831" y="194715"/>
                </a:lnTo>
                <a:lnTo>
                  <a:pt x="1252870" y="194715"/>
                </a:lnTo>
                <a:lnTo>
                  <a:pt x="1252870" y="316654"/>
                </a:lnTo>
                <a:cubicBezTo>
                  <a:pt x="1252320" y="319745"/>
                  <a:pt x="1247518" y="323519"/>
                  <a:pt x="1238465" y="327976"/>
                </a:cubicBezTo>
                <a:cubicBezTo>
                  <a:pt x="1229412" y="332432"/>
                  <a:pt x="1219412" y="334885"/>
                  <a:pt x="1208465" y="335333"/>
                </a:cubicBezTo>
                <a:lnTo>
                  <a:pt x="1198245" y="335333"/>
                </a:lnTo>
                <a:lnTo>
                  <a:pt x="1198245" y="194715"/>
                </a:lnTo>
                <a:lnTo>
                  <a:pt x="1131989" y="194715"/>
                </a:lnTo>
                <a:lnTo>
                  <a:pt x="1131989" y="213041"/>
                </a:lnTo>
                <a:cubicBezTo>
                  <a:pt x="1131453" y="216073"/>
                  <a:pt x="1126533" y="219612"/>
                  <a:pt x="1117231" y="223658"/>
                </a:cubicBezTo>
                <a:cubicBezTo>
                  <a:pt x="1107928" y="227703"/>
                  <a:pt x="1097458" y="229921"/>
                  <a:pt x="1085821" y="230310"/>
                </a:cubicBezTo>
                <a:lnTo>
                  <a:pt x="1078068" y="230310"/>
                </a:lnTo>
                <a:lnTo>
                  <a:pt x="1078068" y="58326"/>
                </a:lnTo>
                <a:lnTo>
                  <a:pt x="1135865" y="80177"/>
                </a:lnTo>
                <a:lnTo>
                  <a:pt x="1198245" y="80177"/>
                </a:lnTo>
                <a:close/>
                <a:moveTo>
                  <a:pt x="182556" y="176"/>
                </a:moveTo>
                <a:lnTo>
                  <a:pt x="244230" y="5110"/>
                </a:lnTo>
                <a:cubicBezTo>
                  <a:pt x="244135" y="7408"/>
                  <a:pt x="243268" y="9332"/>
                  <a:pt x="241631" y="10881"/>
                </a:cubicBezTo>
                <a:cubicBezTo>
                  <a:pt x="239994" y="12430"/>
                  <a:pt x="237101" y="13561"/>
                  <a:pt x="232953" y="14273"/>
                </a:cubicBezTo>
                <a:lnTo>
                  <a:pt x="232953" y="43547"/>
                </a:lnTo>
                <a:lnTo>
                  <a:pt x="261499" y="43547"/>
                </a:lnTo>
                <a:lnTo>
                  <a:pt x="285816" y="11454"/>
                </a:lnTo>
                <a:cubicBezTo>
                  <a:pt x="286058" y="11628"/>
                  <a:pt x="288668" y="13670"/>
                  <a:pt x="293648" y="17579"/>
                </a:cubicBezTo>
                <a:cubicBezTo>
                  <a:pt x="298628" y="21488"/>
                  <a:pt x="304527" y="26219"/>
                  <a:pt x="311348" y="31771"/>
                </a:cubicBezTo>
                <a:cubicBezTo>
                  <a:pt x="318168" y="37324"/>
                  <a:pt x="324459" y="42652"/>
                  <a:pt x="330222" y="47757"/>
                </a:cubicBezTo>
                <a:cubicBezTo>
                  <a:pt x="329664" y="49679"/>
                  <a:pt x="328489" y="51097"/>
                  <a:pt x="326698" y="52011"/>
                </a:cubicBezTo>
                <a:cubicBezTo>
                  <a:pt x="324906" y="52925"/>
                  <a:pt x="322674" y="53378"/>
                  <a:pt x="320002" y="53370"/>
                </a:cubicBezTo>
                <a:lnTo>
                  <a:pt x="232953" y="53370"/>
                </a:lnTo>
                <a:lnTo>
                  <a:pt x="232953" y="85133"/>
                </a:lnTo>
                <a:lnTo>
                  <a:pt x="252688" y="85133"/>
                </a:lnTo>
                <a:lnTo>
                  <a:pt x="275244" y="55488"/>
                </a:lnTo>
                <a:cubicBezTo>
                  <a:pt x="275465" y="55652"/>
                  <a:pt x="277880" y="57560"/>
                  <a:pt x="282488" y="61212"/>
                </a:cubicBezTo>
                <a:cubicBezTo>
                  <a:pt x="287095" y="64865"/>
                  <a:pt x="292565" y="69280"/>
                  <a:pt x="298895" y="74460"/>
                </a:cubicBezTo>
                <a:cubicBezTo>
                  <a:pt x="305226" y="79639"/>
                  <a:pt x="311086" y="84600"/>
                  <a:pt x="316477" y="89343"/>
                </a:cubicBezTo>
                <a:cubicBezTo>
                  <a:pt x="315912" y="91265"/>
                  <a:pt x="314752" y="92683"/>
                  <a:pt x="312997" y="93597"/>
                </a:cubicBezTo>
                <a:cubicBezTo>
                  <a:pt x="311242" y="94511"/>
                  <a:pt x="309113" y="94964"/>
                  <a:pt x="306609" y="94957"/>
                </a:cubicBezTo>
                <a:lnTo>
                  <a:pt x="232953" y="94957"/>
                </a:lnTo>
                <a:lnTo>
                  <a:pt x="232953" y="128481"/>
                </a:lnTo>
                <a:lnTo>
                  <a:pt x="264318" y="128481"/>
                </a:lnTo>
                <a:lnTo>
                  <a:pt x="289341" y="96036"/>
                </a:lnTo>
                <a:cubicBezTo>
                  <a:pt x="289580" y="96214"/>
                  <a:pt x="292195" y="98286"/>
                  <a:pt x="297185" y="102252"/>
                </a:cubicBezTo>
                <a:cubicBezTo>
                  <a:pt x="302176" y="106217"/>
                  <a:pt x="308106" y="111004"/>
                  <a:pt x="314976" y="116613"/>
                </a:cubicBezTo>
                <a:cubicBezTo>
                  <a:pt x="321846" y="122222"/>
                  <a:pt x="328220" y="127582"/>
                  <a:pt x="334098" y="132691"/>
                </a:cubicBezTo>
                <a:cubicBezTo>
                  <a:pt x="333540" y="134614"/>
                  <a:pt x="332366" y="136032"/>
                  <a:pt x="330574" y="136945"/>
                </a:cubicBezTo>
                <a:cubicBezTo>
                  <a:pt x="328783" y="137859"/>
                  <a:pt x="326551" y="138312"/>
                  <a:pt x="323878" y="138305"/>
                </a:cubicBezTo>
                <a:lnTo>
                  <a:pt x="272777" y="138305"/>
                </a:lnTo>
                <a:lnTo>
                  <a:pt x="317887" y="172138"/>
                </a:lnTo>
                <a:cubicBezTo>
                  <a:pt x="316683" y="173587"/>
                  <a:pt x="314950" y="175013"/>
                  <a:pt x="312689" y="176418"/>
                </a:cubicBezTo>
                <a:cubicBezTo>
                  <a:pt x="310427" y="177822"/>
                  <a:pt x="307461" y="178984"/>
                  <a:pt x="303790" y="179903"/>
                </a:cubicBezTo>
                <a:lnTo>
                  <a:pt x="303790" y="281058"/>
                </a:lnTo>
                <a:cubicBezTo>
                  <a:pt x="304025" y="291744"/>
                  <a:pt x="302772" y="300877"/>
                  <a:pt x="300031" y="308457"/>
                </a:cubicBezTo>
                <a:cubicBezTo>
                  <a:pt x="297290" y="316036"/>
                  <a:pt x="291651" y="322088"/>
                  <a:pt x="283114" y="326613"/>
                </a:cubicBezTo>
                <a:cubicBezTo>
                  <a:pt x="274578" y="331138"/>
                  <a:pt x="261734" y="334162"/>
                  <a:pt x="244583" y="335685"/>
                </a:cubicBezTo>
                <a:cubicBezTo>
                  <a:pt x="244289" y="327587"/>
                  <a:pt x="243643" y="320611"/>
                  <a:pt x="242644" y="314760"/>
                </a:cubicBezTo>
                <a:cubicBezTo>
                  <a:pt x="241646" y="308908"/>
                  <a:pt x="239942" y="304136"/>
                  <a:pt x="237534" y="300442"/>
                </a:cubicBezTo>
                <a:cubicBezTo>
                  <a:pt x="235258" y="296757"/>
                  <a:pt x="232145" y="293643"/>
                  <a:pt x="228195" y="291100"/>
                </a:cubicBezTo>
                <a:cubicBezTo>
                  <a:pt x="224245" y="288558"/>
                  <a:pt x="218312" y="286496"/>
                  <a:pt x="210397" y="284914"/>
                </a:cubicBezTo>
                <a:lnTo>
                  <a:pt x="210397" y="280374"/>
                </a:lnTo>
                <a:cubicBezTo>
                  <a:pt x="210724" y="280395"/>
                  <a:pt x="213399" y="280548"/>
                  <a:pt x="218425" y="280831"/>
                </a:cubicBezTo>
                <a:cubicBezTo>
                  <a:pt x="223450" y="281114"/>
                  <a:pt x="228867" y="281398"/>
                  <a:pt x="234675" y="281681"/>
                </a:cubicBezTo>
                <a:cubicBezTo>
                  <a:pt x="240484" y="281964"/>
                  <a:pt x="244726" y="282117"/>
                  <a:pt x="247402" y="282138"/>
                </a:cubicBezTo>
                <a:cubicBezTo>
                  <a:pt x="249825" y="282124"/>
                  <a:pt x="251499" y="281535"/>
                  <a:pt x="252424" y="280374"/>
                </a:cubicBezTo>
                <a:cubicBezTo>
                  <a:pt x="253349" y="279212"/>
                  <a:pt x="253790" y="277565"/>
                  <a:pt x="253746" y="275432"/>
                </a:cubicBezTo>
                <a:lnTo>
                  <a:pt x="253746" y="252491"/>
                </a:lnTo>
                <a:lnTo>
                  <a:pt x="175507" y="252491"/>
                </a:lnTo>
                <a:lnTo>
                  <a:pt x="175507" y="318747"/>
                </a:lnTo>
                <a:cubicBezTo>
                  <a:pt x="175059" y="321566"/>
                  <a:pt x="170669" y="324826"/>
                  <a:pt x="162335" y="328526"/>
                </a:cubicBezTo>
                <a:cubicBezTo>
                  <a:pt x="154002" y="332227"/>
                  <a:pt x="144413" y="334253"/>
                  <a:pt x="133569" y="334606"/>
                </a:cubicBezTo>
                <a:lnTo>
                  <a:pt x="126168" y="334606"/>
                </a:lnTo>
                <a:lnTo>
                  <a:pt x="126168" y="141836"/>
                </a:lnTo>
                <a:lnTo>
                  <a:pt x="177622" y="161961"/>
                </a:lnTo>
                <a:lnTo>
                  <a:pt x="250221" y="161961"/>
                </a:lnTo>
                <a:lnTo>
                  <a:pt x="271014" y="138305"/>
                </a:lnTo>
                <a:lnTo>
                  <a:pt x="105022" y="138305"/>
                </a:lnTo>
                <a:lnTo>
                  <a:pt x="102203" y="128481"/>
                </a:lnTo>
                <a:lnTo>
                  <a:pt x="182556" y="128481"/>
                </a:lnTo>
                <a:lnTo>
                  <a:pt x="182556" y="94957"/>
                </a:lnTo>
                <a:lnTo>
                  <a:pt x="126168" y="94957"/>
                </a:lnTo>
                <a:lnTo>
                  <a:pt x="123348" y="85133"/>
                </a:lnTo>
                <a:lnTo>
                  <a:pt x="182556" y="85133"/>
                </a:lnTo>
                <a:lnTo>
                  <a:pt x="182556" y="53370"/>
                </a:lnTo>
                <a:lnTo>
                  <a:pt x="113480" y="53370"/>
                </a:lnTo>
                <a:lnTo>
                  <a:pt x="110661" y="43547"/>
                </a:lnTo>
                <a:lnTo>
                  <a:pt x="182556" y="43547"/>
                </a:lnTo>
                <a:close/>
                <a:moveTo>
                  <a:pt x="493395" y="0"/>
                </a:moveTo>
                <a:lnTo>
                  <a:pt x="559650" y="5323"/>
                </a:lnTo>
                <a:cubicBezTo>
                  <a:pt x="559415" y="7831"/>
                  <a:pt x="558388" y="9960"/>
                  <a:pt x="556567" y="11709"/>
                </a:cubicBezTo>
                <a:cubicBezTo>
                  <a:pt x="554746" y="13458"/>
                  <a:pt x="551427" y="14782"/>
                  <a:pt x="546611" y="15683"/>
                </a:cubicBezTo>
                <a:lnTo>
                  <a:pt x="546611" y="72776"/>
                </a:lnTo>
                <a:lnTo>
                  <a:pt x="591369" y="72776"/>
                </a:lnTo>
                <a:lnTo>
                  <a:pt x="617096" y="40705"/>
                </a:lnTo>
                <a:cubicBezTo>
                  <a:pt x="617339" y="40866"/>
                  <a:pt x="620063" y="42855"/>
                  <a:pt x="625267" y="46670"/>
                </a:cubicBezTo>
                <a:cubicBezTo>
                  <a:pt x="630470" y="50486"/>
                  <a:pt x="636692" y="55163"/>
                  <a:pt x="643932" y="60702"/>
                </a:cubicBezTo>
                <a:cubicBezTo>
                  <a:pt x="651172" y="66241"/>
                  <a:pt x="657968" y="71675"/>
                  <a:pt x="664321" y="77005"/>
                </a:cubicBezTo>
                <a:cubicBezTo>
                  <a:pt x="663763" y="78936"/>
                  <a:pt x="662588" y="80360"/>
                  <a:pt x="660796" y="81278"/>
                </a:cubicBezTo>
                <a:cubicBezTo>
                  <a:pt x="659005" y="82196"/>
                  <a:pt x="656773" y="82651"/>
                  <a:pt x="654100" y="82644"/>
                </a:cubicBezTo>
                <a:lnTo>
                  <a:pt x="546611" y="82644"/>
                </a:lnTo>
                <a:lnTo>
                  <a:pt x="546611" y="149605"/>
                </a:lnTo>
                <a:lnTo>
                  <a:pt x="611457" y="149605"/>
                </a:lnTo>
                <a:lnTo>
                  <a:pt x="637889" y="114714"/>
                </a:lnTo>
                <a:cubicBezTo>
                  <a:pt x="638147" y="114904"/>
                  <a:pt x="640959" y="117110"/>
                  <a:pt x="646327" y="121332"/>
                </a:cubicBezTo>
                <a:cubicBezTo>
                  <a:pt x="651695" y="125555"/>
                  <a:pt x="658072" y="130658"/>
                  <a:pt x="665456" y="136643"/>
                </a:cubicBezTo>
                <a:cubicBezTo>
                  <a:pt x="672841" y="142628"/>
                  <a:pt x="679687" y="148358"/>
                  <a:pt x="685995" y="153834"/>
                </a:cubicBezTo>
                <a:cubicBezTo>
                  <a:pt x="685437" y="155765"/>
                  <a:pt x="684262" y="157189"/>
                  <a:pt x="682471" y="158107"/>
                </a:cubicBezTo>
                <a:cubicBezTo>
                  <a:pt x="680679" y="159025"/>
                  <a:pt x="678447" y="159480"/>
                  <a:pt x="675774" y="159472"/>
                </a:cubicBezTo>
                <a:lnTo>
                  <a:pt x="584320" y="159472"/>
                </a:lnTo>
                <a:lnTo>
                  <a:pt x="584320" y="167578"/>
                </a:lnTo>
                <a:lnTo>
                  <a:pt x="584320" y="266962"/>
                </a:lnTo>
                <a:cubicBezTo>
                  <a:pt x="584217" y="269569"/>
                  <a:pt x="584864" y="271404"/>
                  <a:pt x="586258" y="272469"/>
                </a:cubicBezTo>
                <a:cubicBezTo>
                  <a:pt x="587654" y="273533"/>
                  <a:pt x="590414" y="274047"/>
                  <a:pt x="594541" y="274011"/>
                </a:cubicBezTo>
                <a:lnTo>
                  <a:pt x="620620" y="274011"/>
                </a:lnTo>
                <a:cubicBezTo>
                  <a:pt x="624555" y="274018"/>
                  <a:pt x="628226" y="274003"/>
                  <a:pt x="631633" y="273967"/>
                </a:cubicBezTo>
                <a:cubicBezTo>
                  <a:pt x="635040" y="273930"/>
                  <a:pt x="637830" y="273827"/>
                  <a:pt x="640003" y="273658"/>
                </a:cubicBezTo>
                <a:cubicBezTo>
                  <a:pt x="642397" y="273526"/>
                  <a:pt x="644306" y="273085"/>
                  <a:pt x="645730" y="272337"/>
                </a:cubicBezTo>
                <a:cubicBezTo>
                  <a:pt x="647155" y="271588"/>
                  <a:pt x="648535" y="270266"/>
                  <a:pt x="649871" y="268372"/>
                </a:cubicBezTo>
                <a:cubicBezTo>
                  <a:pt x="652147" y="264759"/>
                  <a:pt x="654908" y="258768"/>
                  <a:pt x="658153" y="250398"/>
                </a:cubicBezTo>
                <a:cubicBezTo>
                  <a:pt x="661398" y="242028"/>
                  <a:pt x="665216" y="231808"/>
                  <a:pt x="669607" y="219737"/>
                </a:cubicBezTo>
                <a:lnTo>
                  <a:pt x="673284" y="219737"/>
                </a:lnTo>
                <a:lnTo>
                  <a:pt x="674365" y="270839"/>
                </a:lnTo>
                <a:cubicBezTo>
                  <a:pt x="680730" y="273577"/>
                  <a:pt x="685004" y="276646"/>
                  <a:pt x="687184" y="280046"/>
                </a:cubicBezTo>
                <a:cubicBezTo>
                  <a:pt x="689365" y="283445"/>
                  <a:pt x="690378" y="287660"/>
                  <a:pt x="690224" y="292689"/>
                </a:cubicBezTo>
                <a:cubicBezTo>
                  <a:pt x="690747" y="303093"/>
                  <a:pt x="685466" y="310920"/>
                  <a:pt x="674378" y="316169"/>
                </a:cubicBezTo>
                <a:cubicBezTo>
                  <a:pt x="663291" y="321419"/>
                  <a:pt x="643257" y="324048"/>
                  <a:pt x="614276" y="324055"/>
                </a:cubicBezTo>
                <a:lnTo>
                  <a:pt x="581853" y="324055"/>
                </a:lnTo>
                <a:cubicBezTo>
                  <a:pt x="562220" y="324422"/>
                  <a:pt x="548975" y="321573"/>
                  <a:pt x="542117" y="315509"/>
                </a:cubicBezTo>
                <a:cubicBezTo>
                  <a:pt x="535260" y="309444"/>
                  <a:pt x="532059" y="297961"/>
                  <a:pt x="532514" y="281059"/>
                </a:cubicBezTo>
                <a:lnTo>
                  <a:pt x="532514" y="159472"/>
                </a:lnTo>
                <a:lnTo>
                  <a:pt x="500795" y="159472"/>
                </a:lnTo>
                <a:cubicBezTo>
                  <a:pt x="499099" y="187771"/>
                  <a:pt x="493525" y="213524"/>
                  <a:pt x="484075" y="236732"/>
                </a:cubicBezTo>
                <a:cubicBezTo>
                  <a:pt x="474625" y="259940"/>
                  <a:pt x="459497" y="279976"/>
                  <a:pt x="438690" y="296840"/>
                </a:cubicBezTo>
                <a:cubicBezTo>
                  <a:pt x="417884" y="313704"/>
                  <a:pt x="389599" y="326770"/>
                  <a:pt x="353834" y="336037"/>
                </a:cubicBezTo>
                <a:lnTo>
                  <a:pt x="352425" y="332513"/>
                </a:lnTo>
                <a:cubicBezTo>
                  <a:pt x="376024" y="318590"/>
                  <a:pt x="394220" y="302696"/>
                  <a:pt x="407011" y="284831"/>
                </a:cubicBezTo>
                <a:cubicBezTo>
                  <a:pt x="419803" y="266966"/>
                  <a:pt x="428679" y="247496"/>
                  <a:pt x="433639" y="226420"/>
                </a:cubicBezTo>
                <a:cubicBezTo>
                  <a:pt x="438599" y="205344"/>
                  <a:pt x="441131" y="183028"/>
                  <a:pt x="441236" y="159472"/>
                </a:cubicBezTo>
                <a:lnTo>
                  <a:pt x="358063" y="159472"/>
                </a:lnTo>
                <a:lnTo>
                  <a:pt x="355244" y="149605"/>
                </a:lnTo>
                <a:lnTo>
                  <a:pt x="493395" y="149605"/>
                </a:lnTo>
                <a:lnTo>
                  <a:pt x="493395" y="82644"/>
                </a:lnTo>
                <a:lnTo>
                  <a:pt x="441941" y="82644"/>
                </a:lnTo>
                <a:cubicBezTo>
                  <a:pt x="433291" y="95830"/>
                  <a:pt x="423717" y="107519"/>
                  <a:pt x="413218" y="117710"/>
                </a:cubicBezTo>
                <a:cubicBezTo>
                  <a:pt x="402719" y="127901"/>
                  <a:pt x="391382" y="136770"/>
                  <a:pt x="379209" y="144318"/>
                </a:cubicBezTo>
                <a:lnTo>
                  <a:pt x="375332" y="141499"/>
                </a:lnTo>
                <a:cubicBezTo>
                  <a:pt x="384848" y="124394"/>
                  <a:pt x="393306" y="104066"/>
                  <a:pt x="400707" y="80514"/>
                </a:cubicBezTo>
                <a:cubicBezTo>
                  <a:pt x="408108" y="56963"/>
                  <a:pt x="413394" y="32375"/>
                  <a:pt x="416566" y="6752"/>
                </a:cubicBezTo>
                <a:lnTo>
                  <a:pt x="482117" y="24846"/>
                </a:lnTo>
                <a:cubicBezTo>
                  <a:pt x="481419" y="27328"/>
                  <a:pt x="479907" y="29237"/>
                  <a:pt x="477580" y="30573"/>
                </a:cubicBezTo>
                <a:cubicBezTo>
                  <a:pt x="475252" y="31909"/>
                  <a:pt x="472065" y="32585"/>
                  <a:pt x="468020" y="32599"/>
                </a:cubicBezTo>
                <a:cubicBezTo>
                  <a:pt x="465039" y="39978"/>
                  <a:pt x="461926" y="46983"/>
                  <a:pt x="458681" y="53613"/>
                </a:cubicBezTo>
                <a:cubicBezTo>
                  <a:pt x="455435" y="60243"/>
                  <a:pt x="451970" y="66630"/>
                  <a:pt x="448284" y="72776"/>
                </a:cubicBezTo>
                <a:lnTo>
                  <a:pt x="493395" y="72776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13" name="常用图形-6" hidden="1">
            <a:extLst>
              <a:ext uri="{FF2B5EF4-FFF2-40B4-BE49-F238E27FC236}">
                <a16:creationId xmlns:a16="http://schemas.microsoft.com/office/drawing/2014/main" id="{44E05E5E-8F46-4AFB-8543-24332DACC08A}"/>
              </a:ext>
            </a:extLst>
          </p:cNvPr>
          <p:cNvSpPr/>
          <p:nvPr/>
        </p:nvSpPr>
        <p:spPr>
          <a:xfrm>
            <a:off x="2403108" y="1800385"/>
            <a:ext cx="7385786" cy="425944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28600" dist="25400" dir="2700000" algn="tl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15" name="文本框-4" hidden="1">
            <a:extLst>
              <a:ext uri="{FF2B5EF4-FFF2-40B4-BE49-F238E27FC236}">
                <a16:creationId xmlns:a16="http://schemas.microsoft.com/office/drawing/2014/main" id="{A515931F-CDCE-45C4-AEC0-F7B65F9339DD}"/>
              </a:ext>
            </a:extLst>
          </p:cNvPr>
          <p:cNvSpPr txBox="1"/>
          <p:nvPr/>
        </p:nvSpPr>
        <p:spPr>
          <a:xfrm>
            <a:off x="2953111" y="584804"/>
            <a:ext cx="62857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简体字繁体字如何互相转换</a:t>
            </a:r>
          </a:p>
        </p:txBody>
      </p:sp>
      <p:sp>
        <p:nvSpPr>
          <p:cNvPr id="17" name="文本框-7" hidden="1">
            <a:extLst>
              <a:ext uri="{FF2B5EF4-FFF2-40B4-BE49-F238E27FC236}">
                <a16:creationId xmlns:a16="http://schemas.microsoft.com/office/drawing/2014/main" id="{F4D25A40-7D25-4AFC-928C-067FFB6EF5F6}"/>
              </a:ext>
            </a:extLst>
          </p:cNvPr>
          <p:cNvSpPr txBox="1"/>
          <p:nvPr/>
        </p:nvSpPr>
        <p:spPr>
          <a:xfrm>
            <a:off x="2594389" y="2735197"/>
            <a:ext cx="67709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选中文本后，找到审阅，一个一个点击看看哦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!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19" name="文本框-8" hidden="1">
            <a:extLst>
              <a:ext uri="{FF2B5EF4-FFF2-40B4-BE49-F238E27FC236}">
                <a16:creationId xmlns:a16="http://schemas.microsoft.com/office/drawing/2014/main" id="{C88E9864-5971-4A51-A95A-3E0FCF72C374}"/>
              </a:ext>
            </a:extLst>
          </p:cNvPr>
          <p:cNvSpPr txBox="1"/>
          <p:nvPr/>
        </p:nvSpPr>
        <p:spPr>
          <a:xfrm>
            <a:off x="4615390" y="2175458"/>
            <a:ext cx="27867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请先选中我</a:t>
            </a:r>
          </a:p>
        </p:txBody>
      </p:sp>
    </p:spTree>
    <p:extLst>
      <p:ext uri="{BB962C8B-B14F-4D97-AF65-F5344CB8AC3E}">
        <p14:creationId xmlns:p14="http://schemas.microsoft.com/office/powerpoint/2010/main" val="96478002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679A1C7A-9755-4429-B438-42DCC9212BA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5203150"/>
          </a:xfrm>
          <a:prstGeom prst="rect">
            <a:avLst/>
          </a:prstGeom>
        </p:spPr>
      </p:pic>
      <p:sp>
        <p:nvSpPr>
          <p:cNvPr id="16" name="常用图形-12_矢量">
            <a:extLst>
              <a:ext uri="{FF2B5EF4-FFF2-40B4-BE49-F238E27FC236}">
                <a16:creationId xmlns:a16="http://schemas.microsoft.com/office/drawing/2014/main" id="{619F51EF-10F0-4E5A-8E3D-975D9892461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gradFill>
            <a:gsLst>
              <a:gs pos="1300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9" name="文本框-4_矢量">
            <a:extLst>
              <a:ext uri="{FF2B5EF4-FFF2-40B4-BE49-F238E27FC236}">
                <a16:creationId xmlns:a16="http://schemas.microsoft.com/office/drawing/2014/main" id="{05D928F0-F514-42B3-937F-1DF2B6BEB177}"/>
              </a:ext>
            </a:extLst>
          </p:cNvPr>
          <p:cNvSpPr txBox="1"/>
          <p:nvPr/>
        </p:nvSpPr>
        <p:spPr>
          <a:xfrm>
            <a:off x="4733240" y="677311"/>
            <a:ext cx="2729026" cy="437540"/>
          </a:xfrm>
          <a:custGeom>
            <a:avLst/>
            <a:gdLst/>
            <a:ahLst/>
            <a:cxnLst/>
            <a:rect l="l" t="t" r="r" b="b"/>
            <a:pathLst>
              <a:path w="2729026" h="437540">
                <a:moveTo>
                  <a:pt x="1618945" y="268376"/>
                </a:moveTo>
                <a:lnTo>
                  <a:pt x="1615287" y="271577"/>
                </a:lnTo>
                <a:cubicBezTo>
                  <a:pt x="1621031" y="281626"/>
                  <a:pt x="1627718" y="290674"/>
                  <a:pt x="1635347" y="298723"/>
                </a:cubicBezTo>
                <a:cubicBezTo>
                  <a:pt x="1642977" y="306772"/>
                  <a:pt x="1651378" y="313877"/>
                  <a:pt x="1660550" y="320040"/>
                </a:cubicBezTo>
                <a:cubicBezTo>
                  <a:pt x="1670361" y="312258"/>
                  <a:pt x="1679886" y="303704"/>
                  <a:pt x="1689125" y="294379"/>
                </a:cubicBezTo>
                <a:cubicBezTo>
                  <a:pt x="1698365" y="285055"/>
                  <a:pt x="1706061" y="276387"/>
                  <a:pt x="1712214" y="268376"/>
                </a:cubicBezTo>
                <a:close/>
                <a:moveTo>
                  <a:pt x="1104138" y="206197"/>
                </a:moveTo>
                <a:cubicBezTo>
                  <a:pt x="1095842" y="222828"/>
                  <a:pt x="1087288" y="239401"/>
                  <a:pt x="1078478" y="255918"/>
                </a:cubicBezTo>
                <a:cubicBezTo>
                  <a:pt x="1069667" y="272434"/>
                  <a:pt x="1060999" y="287864"/>
                  <a:pt x="1052474" y="302209"/>
                </a:cubicBezTo>
                <a:cubicBezTo>
                  <a:pt x="1067771" y="303571"/>
                  <a:pt x="1082211" y="305076"/>
                  <a:pt x="1095794" y="306724"/>
                </a:cubicBezTo>
                <a:cubicBezTo>
                  <a:pt x="1109377" y="308372"/>
                  <a:pt x="1122216" y="310220"/>
                  <a:pt x="1134313" y="312267"/>
                </a:cubicBezTo>
                <a:cubicBezTo>
                  <a:pt x="1145248" y="297675"/>
                  <a:pt x="1154582" y="281597"/>
                  <a:pt x="1162317" y="264033"/>
                </a:cubicBezTo>
                <a:cubicBezTo>
                  <a:pt x="1170051" y="246469"/>
                  <a:pt x="1176414" y="227190"/>
                  <a:pt x="1181405" y="206197"/>
                </a:cubicBezTo>
                <a:close/>
                <a:moveTo>
                  <a:pt x="1553566" y="204825"/>
                </a:moveTo>
                <a:cubicBezTo>
                  <a:pt x="1581319" y="203818"/>
                  <a:pt x="1600132" y="206747"/>
                  <a:pt x="1610004" y="213614"/>
                </a:cubicBezTo>
                <a:cubicBezTo>
                  <a:pt x="1619876" y="220480"/>
                  <a:pt x="1623449" y="228185"/>
                  <a:pt x="1620723" y="236728"/>
                </a:cubicBezTo>
                <a:cubicBezTo>
                  <a:pt x="1617997" y="245271"/>
                  <a:pt x="1611613" y="251553"/>
                  <a:pt x="1601571" y="255575"/>
                </a:cubicBezTo>
                <a:lnTo>
                  <a:pt x="1716786" y="255575"/>
                </a:lnTo>
                <a:lnTo>
                  <a:pt x="1748333" y="212598"/>
                </a:lnTo>
                <a:cubicBezTo>
                  <a:pt x="1748643" y="212832"/>
                  <a:pt x="1751985" y="215564"/>
                  <a:pt x="1758357" y="220794"/>
                </a:cubicBezTo>
                <a:cubicBezTo>
                  <a:pt x="1764730" y="226023"/>
                  <a:pt x="1772271" y="232345"/>
                  <a:pt x="1780980" y="239759"/>
                </a:cubicBezTo>
                <a:cubicBezTo>
                  <a:pt x="1789690" y="247173"/>
                  <a:pt x="1797705" y="254274"/>
                  <a:pt x="1805025" y="261061"/>
                </a:cubicBezTo>
                <a:cubicBezTo>
                  <a:pt x="1804292" y="263566"/>
                  <a:pt x="1802787" y="265414"/>
                  <a:pt x="1800511" y="266605"/>
                </a:cubicBezTo>
                <a:cubicBezTo>
                  <a:pt x="1798234" y="267795"/>
                  <a:pt x="1795472" y="268386"/>
                  <a:pt x="1792224" y="268376"/>
                </a:cubicBezTo>
                <a:lnTo>
                  <a:pt x="1722272" y="268376"/>
                </a:lnTo>
                <a:lnTo>
                  <a:pt x="1777594" y="308610"/>
                </a:lnTo>
                <a:cubicBezTo>
                  <a:pt x="1776327" y="310724"/>
                  <a:pt x="1774403" y="312210"/>
                  <a:pt x="1771821" y="313068"/>
                </a:cubicBezTo>
                <a:cubicBezTo>
                  <a:pt x="1769240" y="313925"/>
                  <a:pt x="1765373" y="313811"/>
                  <a:pt x="1760220" y="312725"/>
                </a:cubicBezTo>
                <a:cubicBezTo>
                  <a:pt x="1748818" y="316649"/>
                  <a:pt x="1735845" y="320116"/>
                  <a:pt x="1721301" y="323126"/>
                </a:cubicBezTo>
                <a:cubicBezTo>
                  <a:pt x="1706756" y="326136"/>
                  <a:pt x="1691840" y="328460"/>
                  <a:pt x="1676552" y="330098"/>
                </a:cubicBezTo>
                <a:cubicBezTo>
                  <a:pt x="1695688" y="340490"/>
                  <a:pt x="1716510" y="348624"/>
                  <a:pt x="1739017" y="354501"/>
                </a:cubicBezTo>
                <a:cubicBezTo>
                  <a:pt x="1761525" y="360378"/>
                  <a:pt x="1784747" y="364741"/>
                  <a:pt x="1808683" y="367589"/>
                </a:cubicBezTo>
                <a:lnTo>
                  <a:pt x="1808683" y="373075"/>
                </a:lnTo>
                <a:cubicBezTo>
                  <a:pt x="1795863" y="376609"/>
                  <a:pt x="1785271" y="383486"/>
                  <a:pt x="1776908" y="393706"/>
                </a:cubicBezTo>
                <a:cubicBezTo>
                  <a:pt x="1768545" y="403927"/>
                  <a:pt x="1762525" y="416862"/>
                  <a:pt x="1758848" y="432511"/>
                </a:cubicBezTo>
                <a:cubicBezTo>
                  <a:pt x="1733860" y="423294"/>
                  <a:pt x="1711649" y="412163"/>
                  <a:pt x="1692216" y="399119"/>
                </a:cubicBezTo>
                <a:cubicBezTo>
                  <a:pt x="1672782" y="386074"/>
                  <a:pt x="1656091" y="369728"/>
                  <a:pt x="1642144" y="350080"/>
                </a:cubicBezTo>
                <a:cubicBezTo>
                  <a:pt x="1628196" y="330431"/>
                  <a:pt x="1616958" y="306092"/>
                  <a:pt x="1608429" y="277063"/>
                </a:cubicBezTo>
                <a:cubicBezTo>
                  <a:pt x="1600648" y="283216"/>
                  <a:pt x="1592208" y="288969"/>
                  <a:pt x="1583112" y="294322"/>
                </a:cubicBezTo>
                <a:cubicBezTo>
                  <a:pt x="1574016" y="299675"/>
                  <a:pt x="1564319" y="304743"/>
                  <a:pt x="1554023" y="309524"/>
                </a:cubicBezTo>
                <a:lnTo>
                  <a:pt x="1554023" y="365303"/>
                </a:lnTo>
                <a:cubicBezTo>
                  <a:pt x="1566653" y="364150"/>
                  <a:pt x="1579797" y="362912"/>
                  <a:pt x="1593456" y="361588"/>
                </a:cubicBezTo>
                <a:cubicBezTo>
                  <a:pt x="1607115" y="360264"/>
                  <a:pt x="1620945" y="358911"/>
                  <a:pt x="1634947" y="357530"/>
                </a:cubicBezTo>
                <a:lnTo>
                  <a:pt x="1635862" y="362559"/>
                </a:lnTo>
                <a:cubicBezTo>
                  <a:pt x="1622822" y="369656"/>
                  <a:pt x="1605010" y="378895"/>
                  <a:pt x="1582426" y="390277"/>
                </a:cubicBezTo>
                <a:cubicBezTo>
                  <a:pt x="1559843" y="401660"/>
                  <a:pt x="1533915" y="413756"/>
                  <a:pt x="1504645" y="426567"/>
                </a:cubicBezTo>
                <a:cubicBezTo>
                  <a:pt x="1502807" y="428653"/>
                  <a:pt x="1500883" y="430539"/>
                  <a:pt x="1498873" y="432225"/>
                </a:cubicBezTo>
                <a:cubicBezTo>
                  <a:pt x="1496863" y="433911"/>
                  <a:pt x="1494825" y="435226"/>
                  <a:pt x="1492758" y="436169"/>
                </a:cubicBezTo>
                <a:lnTo>
                  <a:pt x="1458468" y="374447"/>
                </a:lnTo>
                <a:cubicBezTo>
                  <a:pt x="1471565" y="368274"/>
                  <a:pt x="1480118" y="363245"/>
                  <a:pt x="1484128" y="359359"/>
                </a:cubicBezTo>
                <a:cubicBezTo>
                  <a:pt x="1488138" y="355473"/>
                  <a:pt x="1489948" y="351358"/>
                  <a:pt x="1489558" y="347015"/>
                </a:cubicBezTo>
                <a:lnTo>
                  <a:pt x="1489558" y="332384"/>
                </a:lnTo>
                <a:cubicBezTo>
                  <a:pt x="1471917" y="337394"/>
                  <a:pt x="1453362" y="341776"/>
                  <a:pt x="1433893" y="345529"/>
                </a:cubicBezTo>
                <a:cubicBezTo>
                  <a:pt x="1414424" y="349282"/>
                  <a:pt x="1394269" y="352520"/>
                  <a:pt x="1373429" y="355244"/>
                </a:cubicBezTo>
                <a:lnTo>
                  <a:pt x="1371600" y="349758"/>
                </a:lnTo>
                <a:cubicBezTo>
                  <a:pt x="1403794" y="340195"/>
                  <a:pt x="1432903" y="328346"/>
                  <a:pt x="1458925" y="314211"/>
                </a:cubicBezTo>
                <a:cubicBezTo>
                  <a:pt x="1484947" y="300075"/>
                  <a:pt x="1506741" y="284797"/>
                  <a:pt x="1524305" y="268376"/>
                </a:cubicBezTo>
                <a:lnTo>
                  <a:pt x="1383944" y="268376"/>
                </a:lnTo>
                <a:lnTo>
                  <a:pt x="1380287" y="255575"/>
                </a:lnTo>
                <a:lnTo>
                  <a:pt x="1576883" y="255575"/>
                </a:lnTo>
                <a:cubicBezTo>
                  <a:pt x="1574844" y="254879"/>
                  <a:pt x="1572863" y="253984"/>
                  <a:pt x="1570939" y="252889"/>
                </a:cubicBezTo>
                <a:cubicBezTo>
                  <a:pt x="1569015" y="251793"/>
                  <a:pt x="1567034" y="250555"/>
                  <a:pt x="1564996" y="249174"/>
                </a:cubicBezTo>
                <a:cubicBezTo>
                  <a:pt x="1564872" y="240992"/>
                  <a:pt x="1563405" y="233124"/>
                  <a:pt x="1560595" y="225571"/>
                </a:cubicBezTo>
                <a:cubicBezTo>
                  <a:pt x="1557785" y="218018"/>
                  <a:pt x="1554375" y="211864"/>
                  <a:pt x="1550365" y="207111"/>
                </a:cubicBezTo>
                <a:close/>
                <a:moveTo>
                  <a:pt x="663826" y="150847"/>
                </a:moveTo>
                <a:lnTo>
                  <a:pt x="663826" y="269319"/>
                </a:lnTo>
                <a:lnTo>
                  <a:pt x="694515" y="269319"/>
                </a:lnTo>
                <a:lnTo>
                  <a:pt x="694515" y="150847"/>
                </a:lnTo>
                <a:close/>
                <a:moveTo>
                  <a:pt x="107442" y="124815"/>
                </a:moveTo>
                <a:cubicBezTo>
                  <a:pt x="101213" y="149619"/>
                  <a:pt x="94583" y="174536"/>
                  <a:pt x="87554" y="199568"/>
                </a:cubicBezTo>
                <a:cubicBezTo>
                  <a:pt x="80524" y="224599"/>
                  <a:pt x="73438" y="247688"/>
                  <a:pt x="66294" y="268833"/>
                </a:cubicBezTo>
                <a:cubicBezTo>
                  <a:pt x="74952" y="271129"/>
                  <a:pt x="83125" y="273510"/>
                  <a:pt x="90811" y="275977"/>
                </a:cubicBezTo>
                <a:cubicBezTo>
                  <a:pt x="98498" y="278444"/>
                  <a:pt x="105870" y="280940"/>
                  <a:pt x="112928" y="283464"/>
                </a:cubicBezTo>
                <a:cubicBezTo>
                  <a:pt x="121510" y="259166"/>
                  <a:pt x="128121" y="233696"/>
                  <a:pt x="132759" y="207054"/>
                </a:cubicBezTo>
                <a:cubicBezTo>
                  <a:pt x="137398" y="180413"/>
                  <a:pt x="140694" y="153000"/>
                  <a:pt x="142646" y="124815"/>
                </a:cubicBezTo>
                <a:close/>
                <a:moveTo>
                  <a:pt x="717353" y="107442"/>
                </a:moveTo>
                <a:lnTo>
                  <a:pt x="774049" y="151304"/>
                </a:lnTo>
                <a:cubicBezTo>
                  <a:pt x="772685" y="153200"/>
                  <a:pt x="770375" y="155125"/>
                  <a:pt x="767121" y="157079"/>
                </a:cubicBezTo>
                <a:cubicBezTo>
                  <a:pt x="763866" y="159033"/>
                  <a:pt x="759610" y="160614"/>
                  <a:pt x="754351" y="161825"/>
                </a:cubicBezTo>
                <a:lnTo>
                  <a:pt x="754351" y="298992"/>
                </a:lnTo>
                <a:cubicBezTo>
                  <a:pt x="753362" y="301261"/>
                  <a:pt x="747576" y="304387"/>
                  <a:pt x="736994" y="308372"/>
                </a:cubicBezTo>
                <a:cubicBezTo>
                  <a:pt x="726412" y="312356"/>
                  <a:pt x="715602" y="314567"/>
                  <a:pt x="704564" y="315006"/>
                </a:cubicBezTo>
                <a:lnTo>
                  <a:pt x="694515" y="315006"/>
                </a:lnTo>
                <a:lnTo>
                  <a:pt x="694515" y="282064"/>
                </a:lnTo>
                <a:lnTo>
                  <a:pt x="663826" y="282064"/>
                </a:lnTo>
                <a:lnTo>
                  <a:pt x="663826" y="304940"/>
                </a:lnTo>
                <a:cubicBezTo>
                  <a:pt x="663293" y="308124"/>
                  <a:pt x="658078" y="311937"/>
                  <a:pt x="648182" y="316378"/>
                </a:cubicBezTo>
                <a:cubicBezTo>
                  <a:pt x="638286" y="320820"/>
                  <a:pt x="626905" y="323260"/>
                  <a:pt x="614040" y="323699"/>
                </a:cubicBezTo>
                <a:lnTo>
                  <a:pt x="605361" y="323699"/>
                </a:lnTo>
                <a:lnTo>
                  <a:pt x="605361" y="114306"/>
                </a:lnTo>
                <a:lnTo>
                  <a:pt x="665658" y="138103"/>
                </a:lnTo>
                <a:lnTo>
                  <a:pt x="689477" y="138103"/>
                </a:lnTo>
                <a:close/>
                <a:moveTo>
                  <a:pt x="1077620" y="99212"/>
                </a:moveTo>
                <a:lnTo>
                  <a:pt x="1162202" y="119329"/>
                </a:lnTo>
                <a:cubicBezTo>
                  <a:pt x="1161726" y="122167"/>
                  <a:pt x="1160050" y="124606"/>
                  <a:pt x="1157173" y="126644"/>
                </a:cubicBezTo>
                <a:cubicBezTo>
                  <a:pt x="1154297" y="128683"/>
                  <a:pt x="1148963" y="129749"/>
                  <a:pt x="1141171" y="129845"/>
                </a:cubicBezTo>
                <a:cubicBezTo>
                  <a:pt x="1137266" y="138150"/>
                  <a:pt x="1132732" y="147714"/>
                  <a:pt x="1127569" y="158534"/>
                </a:cubicBezTo>
                <a:cubicBezTo>
                  <a:pt x="1122407" y="169354"/>
                  <a:pt x="1116730" y="180975"/>
                  <a:pt x="1110539" y="193395"/>
                </a:cubicBezTo>
                <a:lnTo>
                  <a:pt x="1255014" y="193395"/>
                </a:lnTo>
                <a:lnTo>
                  <a:pt x="1288390" y="148133"/>
                </a:lnTo>
                <a:cubicBezTo>
                  <a:pt x="1288720" y="148378"/>
                  <a:pt x="1292276" y="151240"/>
                  <a:pt x="1299058" y="156718"/>
                </a:cubicBezTo>
                <a:cubicBezTo>
                  <a:pt x="1305839" y="162196"/>
                  <a:pt x="1313866" y="168817"/>
                  <a:pt x="1323137" y="176581"/>
                </a:cubicBezTo>
                <a:cubicBezTo>
                  <a:pt x="1332408" y="184345"/>
                  <a:pt x="1340942" y="191778"/>
                  <a:pt x="1348740" y="198882"/>
                </a:cubicBezTo>
                <a:cubicBezTo>
                  <a:pt x="1348016" y="201387"/>
                  <a:pt x="1346492" y="203235"/>
                  <a:pt x="1344168" y="204425"/>
                </a:cubicBezTo>
                <a:cubicBezTo>
                  <a:pt x="1341844" y="205616"/>
                  <a:pt x="1338948" y="206207"/>
                  <a:pt x="1335481" y="206197"/>
                </a:cubicBezTo>
                <a:lnTo>
                  <a:pt x="1256386" y="206197"/>
                </a:lnTo>
                <a:cubicBezTo>
                  <a:pt x="1249413" y="230381"/>
                  <a:pt x="1241412" y="252308"/>
                  <a:pt x="1232383" y="271977"/>
                </a:cubicBezTo>
                <a:cubicBezTo>
                  <a:pt x="1223353" y="291646"/>
                  <a:pt x="1212609" y="309343"/>
                  <a:pt x="1200150" y="325069"/>
                </a:cubicBezTo>
                <a:cubicBezTo>
                  <a:pt x="1238254" y="334868"/>
                  <a:pt x="1266690" y="345482"/>
                  <a:pt x="1285460" y="356908"/>
                </a:cubicBezTo>
                <a:cubicBezTo>
                  <a:pt x="1304229" y="368335"/>
                  <a:pt x="1315687" y="379387"/>
                  <a:pt x="1319834" y="390065"/>
                </a:cubicBezTo>
                <a:cubicBezTo>
                  <a:pt x="1323980" y="400742"/>
                  <a:pt x="1323171" y="409855"/>
                  <a:pt x="1317405" y="417405"/>
                </a:cubicBezTo>
                <a:cubicBezTo>
                  <a:pt x="1311640" y="424955"/>
                  <a:pt x="1303274" y="429753"/>
                  <a:pt x="1292307" y="431798"/>
                </a:cubicBezTo>
                <a:cubicBezTo>
                  <a:pt x="1281340" y="433843"/>
                  <a:pt x="1270128" y="431947"/>
                  <a:pt x="1258671" y="426110"/>
                </a:cubicBezTo>
                <a:cubicBezTo>
                  <a:pt x="1246984" y="416433"/>
                  <a:pt x="1232754" y="406413"/>
                  <a:pt x="1215980" y="396049"/>
                </a:cubicBezTo>
                <a:cubicBezTo>
                  <a:pt x="1199207" y="385686"/>
                  <a:pt x="1180062" y="375437"/>
                  <a:pt x="1158545" y="365303"/>
                </a:cubicBezTo>
                <a:cubicBezTo>
                  <a:pt x="1133542" y="383495"/>
                  <a:pt x="1101595" y="398316"/>
                  <a:pt x="1062704" y="409765"/>
                </a:cubicBezTo>
                <a:cubicBezTo>
                  <a:pt x="1023814" y="421214"/>
                  <a:pt x="975750" y="429863"/>
                  <a:pt x="918515" y="435712"/>
                </a:cubicBezTo>
                <a:lnTo>
                  <a:pt x="916686" y="430225"/>
                </a:lnTo>
                <a:cubicBezTo>
                  <a:pt x="959739" y="419614"/>
                  <a:pt x="996848" y="407232"/>
                  <a:pt x="1028014" y="393078"/>
                </a:cubicBezTo>
                <a:cubicBezTo>
                  <a:pt x="1059180" y="378923"/>
                  <a:pt x="1085317" y="362197"/>
                  <a:pt x="1106424" y="342900"/>
                </a:cubicBezTo>
                <a:cubicBezTo>
                  <a:pt x="1088812" y="336023"/>
                  <a:pt x="1070086" y="329432"/>
                  <a:pt x="1050245" y="323126"/>
                </a:cubicBezTo>
                <a:cubicBezTo>
                  <a:pt x="1030405" y="316820"/>
                  <a:pt x="1009507" y="310915"/>
                  <a:pt x="987552" y="305409"/>
                </a:cubicBezTo>
                <a:cubicBezTo>
                  <a:pt x="994324" y="293246"/>
                  <a:pt x="1001925" y="278482"/>
                  <a:pt x="1010355" y="261118"/>
                </a:cubicBezTo>
                <a:cubicBezTo>
                  <a:pt x="1018785" y="243754"/>
                  <a:pt x="1027185" y="225447"/>
                  <a:pt x="1035558" y="206197"/>
                </a:cubicBezTo>
                <a:lnTo>
                  <a:pt x="924001" y="206197"/>
                </a:lnTo>
                <a:lnTo>
                  <a:pt x="920344" y="193395"/>
                </a:lnTo>
                <a:lnTo>
                  <a:pt x="1041044" y="193395"/>
                </a:lnTo>
                <a:cubicBezTo>
                  <a:pt x="1049398" y="174126"/>
                  <a:pt x="1056808" y="156200"/>
                  <a:pt x="1063276" y="139617"/>
                </a:cubicBezTo>
                <a:cubicBezTo>
                  <a:pt x="1069743" y="123034"/>
                  <a:pt x="1074525" y="109566"/>
                  <a:pt x="1077620" y="99212"/>
                </a:cubicBezTo>
                <a:close/>
                <a:moveTo>
                  <a:pt x="293065" y="90525"/>
                </a:moveTo>
                <a:lnTo>
                  <a:pt x="293065" y="337871"/>
                </a:lnTo>
                <a:lnTo>
                  <a:pt x="349301" y="337871"/>
                </a:lnTo>
                <a:lnTo>
                  <a:pt x="349301" y="90525"/>
                </a:lnTo>
                <a:close/>
                <a:moveTo>
                  <a:pt x="375361" y="44348"/>
                </a:moveTo>
                <a:lnTo>
                  <a:pt x="434340" y="90983"/>
                </a:lnTo>
                <a:cubicBezTo>
                  <a:pt x="432768" y="93059"/>
                  <a:pt x="430539" y="94964"/>
                  <a:pt x="427653" y="96698"/>
                </a:cubicBezTo>
                <a:cubicBezTo>
                  <a:pt x="424767" y="98431"/>
                  <a:pt x="421053" y="99879"/>
                  <a:pt x="416509" y="101041"/>
                </a:cubicBezTo>
                <a:lnTo>
                  <a:pt x="416509" y="382219"/>
                </a:lnTo>
                <a:cubicBezTo>
                  <a:pt x="415338" y="385353"/>
                  <a:pt x="408994" y="389715"/>
                  <a:pt x="397478" y="395306"/>
                </a:cubicBezTo>
                <a:cubicBezTo>
                  <a:pt x="385962" y="400898"/>
                  <a:pt x="373561" y="404003"/>
                  <a:pt x="360274" y="404622"/>
                </a:cubicBezTo>
                <a:lnTo>
                  <a:pt x="349301" y="404622"/>
                </a:lnTo>
                <a:lnTo>
                  <a:pt x="349301" y="350672"/>
                </a:lnTo>
                <a:lnTo>
                  <a:pt x="293065" y="350672"/>
                </a:lnTo>
                <a:lnTo>
                  <a:pt x="293065" y="395478"/>
                </a:lnTo>
                <a:cubicBezTo>
                  <a:pt x="292608" y="399831"/>
                  <a:pt x="287236" y="404612"/>
                  <a:pt x="276949" y="409823"/>
                </a:cubicBezTo>
                <a:cubicBezTo>
                  <a:pt x="266662" y="415033"/>
                  <a:pt x="254203" y="417871"/>
                  <a:pt x="239573" y="418338"/>
                </a:cubicBezTo>
                <a:lnTo>
                  <a:pt x="229057" y="418338"/>
                </a:lnTo>
                <a:lnTo>
                  <a:pt x="229057" y="50749"/>
                </a:lnTo>
                <a:lnTo>
                  <a:pt x="294894" y="77724"/>
                </a:lnTo>
                <a:lnTo>
                  <a:pt x="344729" y="77724"/>
                </a:lnTo>
                <a:close/>
                <a:moveTo>
                  <a:pt x="1402690" y="24689"/>
                </a:moveTo>
                <a:cubicBezTo>
                  <a:pt x="1432323" y="33183"/>
                  <a:pt x="1451894" y="43684"/>
                  <a:pt x="1461404" y="56193"/>
                </a:cubicBezTo>
                <a:cubicBezTo>
                  <a:pt x="1470914" y="68701"/>
                  <a:pt x="1473611" y="80260"/>
                  <a:pt x="1469498" y="90868"/>
                </a:cubicBezTo>
                <a:cubicBezTo>
                  <a:pt x="1465384" y="101477"/>
                  <a:pt x="1457709" y="108178"/>
                  <a:pt x="1446474" y="110971"/>
                </a:cubicBezTo>
                <a:cubicBezTo>
                  <a:pt x="1435238" y="113764"/>
                  <a:pt x="1423691" y="109692"/>
                  <a:pt x="1411833" y="98755"/>
                </a:cubicBezTo>
                <a:cubicBezTo>
                  <a:pt x="1412624" y="85972"/>
                  <a:pt x="1411729" y="73247"/>
                  <a:pt x="1409147" y="60579"/>
                </a:cubicBezTo>
                <a:cubicBezTo>
                  <a:pt x="1406566" y="47911"/>
                  <a:pt x="1403042" y="36557"/>
                  <a:pt x="1398575" y="26517"/>
                </a:cubicBezTo>
                <a:close/>
                <a:moveTo>
                  <a:pt x="833919" y="13744"/>
                </a:moveTo>
                <a:cubicBezTo>
                  <a:pt x="834283" y="14027"/>
                  <a:pt x="838126" y="17221"/>
                  <a:pt x="845447" y="23328"/>
                </a:cubicBezTo>
                <a:cubicBezTo>
                  <a:pt x="852768" y="29434"/>
                  <a:pt x="861385" y="36759"/>
                  <a:pt x="871297" y="45301"/>
                </a:cubicBezTo>
                <a:cubicBezTo>
                  <a:pt x="881209" y="53843"/>
                  <a:pt x="890233" y="61909"/>
                  <a:pt x="898369" y="69498"/>
                </a:cubicBezTo>
                <a:cubicBezTo>
                  <a:pt x="897645" y="71992"/>
                  <a:pt x="896121" y="73832"/>
                  <a:pt x="893797" y="75017"/>
                </a:cubicBezTo>
                <a:cubicBezTo>
                  <a:pt x="891473" y="76202"/>
                  <a:pt x="888578" y="76790"/>
                  <a:pt x="885110" y="76781"/>
                </a:cubicBezTo>
                <a:lnTo>
                  <a:pt x="851278" y="76781"/>
                </a:lnTo>
                <a:lnTo>
                  <a:pt x="851278" y="355268"/>
                </a:lnTo>
                <a:cubicBezTo>
                  <a:pt x="851602" y="369823"/>
                  <a:pt x="849684" y="382752"/>
                  <a:pt x="845524" y="394056"/>
                </a:cubicBezTo>
                <a:cubicBezTo>
                  <a:pt x="841364" y="405360"/>
                  <a:pt x="833014" y="414531"/>
                  <a:pt x="820475" y="421570"/>
                </a:cubicBezTo>
                <a:cubicBezTo>
                  <a:pt x="807936" y="428610"/>
                  <a:pt x="789260" y="433009"/>
                  <a:pt x="764448" y="434769"/>
                </a:cubicBezTo>
                <a:cubicBezTo>
                  <a:pt x="764048" y="423585"/>
                  <a:pt x="762789" y="413973"/>
                  <a:pt x="760673" y="405930"/>
                </a:cubicBezTo>
                <a:cubicBezTo>
                  <a:pt x="758557" y="397888"/>
                  <a:pt x="755240" y="391359"/>
                  <a:pt x="750722" y="386343"/>
                </a:cubicBezTo>
                <a:cubicBezTo>
                  <a:pt x="746722" y="381327"/>
                  <a:pt x="741121" y="376968"/>
                  <a:pt x="733920" y="373266"/>
                </a:cubicBezTo>
                <a:cubicBezTo>
                  <a:pt x="726719" y="369563"/>
                  <a:pt x="715861" y="366461"/>
                  <a:pt x="701345" y="363958"/>
                </a:cubicBezTo>
                <a:lnTo>
                  <a:pt x="701345" y="358471"/>
                </a:lnTo>
                <a:cubicBezTo>
                  <a:pt x="702000" y="358510"/>
                  <a:pt x="707295" y="358787"/>
                  <a:pt x="717230" y="359301"/>
                </a:cubicBezTo>
                <a:cubicBezTo>
                  <a:pt x="727165" y="359815"/>
                  <a:pt x="737812" y="360329"/>
                  <a:pt x="749170" y="360843"/>
                </a:cubicBezTo>
                <a:cubicBezTo>
                  <a:pt x="760528" y="361357"/>
                  <a:pt x="768668" y="361634"/>
                  <a:pt x="773591" y="361674"/>
                </a:cubicBezTo>
                <a:cubicBezTo>
                  <a:pt x="777218" y="361626"/>
                  <a:pt x="779814" y="360806"/>
                  <a:pt x="781379" y="359214"/>
                </a:cubicBezTo>
                <a:cubicBezTo>
                  <a:pt x="782944" y="357623"/>
                  <a:pt x="783707" y="355545"/>
                  <a:pt x="783669" y="352981"/>
                </a:cubicBezTo>
                <a:lnTo>
                  <a:pt x="783669" y="76781"/>
                </a:lnTo>
                <a:lnTo>
                  <a:pt x="601697" y="76781"/>
                </a:lnTo>
                <a:lnTo>
                  <a:pt x="598032" y="64036"/>
                </a:lnTo>
                <a:lnTo>
                  <a:pt x="797831" y="64036"/>
                </a:lnTo>
                <a:close/>
                <a:moveTo>
                  <a:pt x="1630375" y="2286"/>
                </a:moveTo>
                <a:lnTo>
                  <a:pt x="1711757" y="8687"/>
                </a:lnTo>
                <a:cubicBezTo>
                  <a:pt x="1711633" y="11668"/>
                  <a:pt x="1710509" y="14164"/>
                  <a:pt x="1708385" y="16173"/>
                </a:cubicBezTo>
                <a:cubicBezTo>
                  <a:pt x="1706261" y="18183"/>
                  <a:pt x="1702508" y="19650"/>
                  <a:pt x="1697126" y="20574"/>
                </a:cubicBezTo>
                <a:lnTo>
                  <a:pt x="1697126" y="82296"/>
                </a:lnTo>
                <a:lnTo>
                  <a:pt x="1718615" y="82296"/>
                </a:lnTo>
                <a:lnTo>
                  <a:pt x="1749704" y="40691"/>
                </a:lnTo>
                <a:cubicBezTo>
                  <a:pt x="1750009" y="40916"/>
                  <a:pt x="1753311" y="43564"/>
                  <a:pt x="1759610" y="48632"/>
                </a:cubicBezTo>
                <a:cubicBezTo>
                  <a:pt x="1765910" y="53701"/>
                  <a:pt x="1773377" y="59837"/>
                  <a:pt x="1782013" y="67039"/>
                </a:cubicBezTo>
                <a:cubicBezTo>
                  <a:pt x="1790649" y="74241"/>
                  <a:pt x="1798625" y="81156"/>
                  <a:pt x="1805940" y="87782"/>
                </a:cubicBezTo>
                <a:cubicBezTo>
                  <a:pt x="1805216" y="90287"/>
                  <a:pt x="1803692" y="92135"/>
                  <a:pt x="1801368" y="93326"/>
                </a:cubicBezTo>
                <a:cubicBezTo>
                  <a:pt x="1799044" y="94516"/>
                  <a:pt x="1796148" y="95107"/>
                  <a:pt x="1792681" y="95097"/>
                </a:cubicBezTo>
                <a:lnTo>
                  <a:pt x="1697126" y="95097"/>
                </a:lnTo>
                <a:lnTo>
                  <a:pt x="1697126" y="179222"/>
                </a:lnTo>
                <a:lnTo>
                  <a:pt x="1712214" y="179222"/>
                </a:lnTo>
                <a:lnTo>
                  <a:pt x="1741475" y="138989"/>
                </a:lnTo>
                <a:cubicBezTo>
                  <a:pt x="1741765" y="139214"/>
                  <a:pt x="1744893" y="141811"/>
                  <a:pt x="1750856" y="146778"/>
                </a:cubicBezTo>
                <a:cubicBezTo>
                  <a:pt x="1756819" y="151745"/>
                  <a:pt x="1763875" y="157728"/>
                  <a:pt x="1772023" y="164727"/>
                </a:cubicBezTo>
                <a:cubicBezTo>
                  <a:pt x="1780170" y="171726"/>
                  <a:pt x="1787666" y="178387"/>
                  <a:pt x="1794510" y="184709"/>
                </a:cubicBezTo>
                <a:cubicBezTo>
                  <a:pt x="1793776" y="187214"/>
                  <a:pt x="1792272" y="189062"/>
                  <a:pt x="1789995" y="190252"/>
                </a:cubicBezTo>
                <a:cubicBezTo>
                  <a:pt x="1787719" y="191443"/>
                  <a:pt x="1784956" y="192033"/>
                  <a:pt x="1781708" y="192024"/>
                </a:cubicBezTo>
                <a:lnTo>
                  <a:pt x="1560881" y="192024"/>
                </a:lnTo>
                <a:lnTo>
                  <a:pt x="1557223" y="179222"/>
                </a:lnTo>
                <a:lnTo>
                  <a:pt x="1630375" y="179222"/>
                </a:lnTo>
                <a:lnTo>
                  <a:pt x="1630375" y="95097"/>
                </a:lnTo>
                <a:lnTo>
                  <a:pt x="1550365" y="95097"/>
                </a:lnTo>
                <a:lnTo>
                  <a:pt x="1546708" y="82296"/>
                </a:lnTo>
                <a:lnTo>
                  <a:pt x="1630375" y="82296"/>
                </a:lnTo>
                <a:close/>
                <a:moveTo>
                  <a:pt x="2000707" y="1857"/>
                </a:moveTo>
                <a:cubicBezTo>
                  <a:pt x="2030507" y="509"/>
                  <a:pt x="2052917" y="3062"/>
                  <a:pt x="2067937" y="9515"/>
                </a:cubicBezTo>
                <a:cubicBezTo>
                  <a:pt x="2082957" y="15968"/>
                  <a:pt x="2092151" y="24122"/>
                  <a:pt x="2095519" y="33976"/>
                </a:cubicBezTo>
                <a:cubicBezTo>
                  <a:pt x="2098887" y="43829"/>
                  <a:pt x="2097994" y="53183"/>
                  <a:pt x="2092840" y="62036"/>
                </a:cubicBezTo>
                <a:cubicBezTo>
                  <a:pt x="2087686" y="70890"/>
                  <a:pt x="2079835" y="77043"/>
                  <a:pt x="2069287" y="80496"/>
                </a:cubicBezTo>
                <a:lnTo>
                  <a:pt x="2175815" y="80496"/>
                </a:lnTo>
                <a:lnTo>
                  <a:pt x="2208733" y="47577"/>
                </a:lnTo>
                <a:lnTo>
                  <a:pt x="2265426" y="101021"/>
                </a:lnTo>
                <a:cubicBezTo>
                  <a:pt x="2263683" y="103042"/>
                  <a:pt x="2261454" y="104491"/>
                  <a:pt x="2258739" y="105369"/>
                </a:cubicBezTo>
                <a:cubicBezTo>
                  <a:pt x="2256024" y="106246"/>
                  <a:pt x="2252310" y="106780"/>
                  <a:pt x="2247595" y="106971"/>
                </a:cubicBezTo>
                <a:cubicBezTo>
                  <a:pt x="2238642" y="114503"/>
                  <a:pt x="2228088" y="122321"/>
                  <a:pt x="2215934" y="130424"/>
                </a:cubicBezTo>
                <a:cubicBezTo>
                  <a:pt x="2203780" y="138526"/>
                  <a:pt x="2191626" y="145653"/>
                  <a:pt x="2179472" y="151803"/>
                </a:cubicBezTo>
                <a:lnTo>
                  <a:pt x="2193645" y="163638"/>
                </a:lnTo>
                <a:cubicBezTo>
                  <a:pt x="2191883" y="165640"/>
                  <a:pt x="2189578" y="167101"/>
                  <a:pt x="2186730" y="168022"/>
                </a:cubicBezTo>
                <a:cubicBezTo>
                  <a:pt x="2183882" y="168942"/>
                  <a:pt x="2180091" y="169606"/>
                  <a:pt x="2175357" y="170014"/>
                </a:cubicBezTo>
                <a:cubicBezTo>
                  <a:pt x="2163156" y="177396"/>
                  <a:pt x="2150069" y="184720"/>
                  <a:pt x="2136095" y="191988"/>
                </a:cubicBezTo>
                <a:cubicBezTo>
                  <a:pt x="2122122" y="199256"/>
                  <a:pt x="2107778" y="205898"/>
                  <a:pt x="2093061" y="211913"/>
                </a:cubicBezTo>
                <a:lnTo>
                  <a:pt x="2096719" y="212373"/>
                </a:lnTo>
                <a:cubicBezTo>
                  <a:pt x="2096300" y="215848"/>
                  <a:pt x="2094852" y="218565"/>
                  <a:pt x="2092376" y="220526"/>
                </a:cubicBezTo>
                <a:cubicBezTo>
                  <a:pt x="2089899" y="222486"/>
                  <a:pt x="2086165" y="223806"/>
                  <a:pt x="2081174" y="224485"/>
                </a:cubicBezTo>
                <a:lnTo>
                  <a:pt x="2081174" y="262461"/>
                </a:lnTo>
                <a:lnTo>
                  <a:pt x="2172157" y="262461"/>
                </a:lnTo>
                <a:lnTo>
                  <a:pt x="2204618" y="219361"/>
                </a:lnTo>
                <a:cubicBezTo>
                  <a:pt x="2204934" y="219597"/>
                  <a:pt x="2208366" y="222338"/>
                  <a:pt x="2214914" y="227585"/>
                </a:cubicBezTo>
                <a:cubicBezTo>
                  <a:pt x="2221461" y="232833"/>
                  <a:pt x="2229228" y="239171"/>
                  <a:pt x="2238214" y="246601"/>
                </a:cubicBezTo>
                <a:cubicBezTo>
                  <a:pt x="2247200" y="254032"/>
                  <a:pt x="2255509" y="261139"/>
                  <a:pt x="2263140" y="267923"/>
                </a:cubicBezTo>
                <a:cubicBezTo>
                  <a:pt x="2262406" y="270417"/>
                  <a:pt x="2260901" y="272257"/>
                  <a:pt x="2258625" y="273442"/>
                </a:cubicBezTo>
                <a:cubicBezTo>
                  <a:pt x="2256349" y="274627"/>
                  <a:pt x="2253586" y="275215"/>
                  <a:pt x="2250338" y="275206"/>
                </a:cubicBezTo>
                <a:lnTo>
                  <a:pt x="2081174" y="275206"/>
                </a:lnTo>
                <a:lnTo>
                  <a:pt x="2081174" y="361670"/>
                </a:lnTo>
                <a:cubicBezTo>
                  <a:pt x="2081510" y="376573"/>
                  <a:pt x="2079569" y="389208"/>
                  <a:pt x="2075349" y="399575"/>
                </a:cubicBezTo>
                <a:cubicBezTo>
                  <a:pt x="2071130" y="409942"/>
                  <a:pt x="2062618" y="418177"/>
                  <a:pt x="2049814" y="424280"/>
                </a:cubicBezTo>
                <a:cubicBezTo>
                  <a:pt x="2037009" y="430382"/>
                  <a:pt x="2017897" y="434488"/>
                  <a:pt x="1992477" y="436597"/>
                </a:cubicBezTo>
                <a:cubicBezTo>
                  <a:pt x="1991477" y="426138"/>
                  <a:pt x="1989934" y="417135"/>
                  <a:pt x="1987848" y="409588"/>
                </a:cubicBezTo>
                <a:cubicBezTo>
                  <a:pt x="1985762" y="402041"/>
                  <a:pt x="1982276" y="395664"/>
                  <a:pt x="1977390" y="390458"/>
                </a:cubicBezTo>
                <a:cubicBezTo>
                  <a:pt x="1972742" y="385471"/>
                  <a:pt x="1966722" y="381169"/>
                  <a:pt x="1959331" y="377553"/>
                </a:cubicBezTo>
                <a:cubicBezTo>
                  <a:pt x="1951939" y="373936"/>
                  <a:pt x="1940890" y="370777"/>
                  <a:pt x="1926183" y="368074"/>
                </a:cubicBezTo>
                <a:lnTo>
                  <a:pt x="1926183" y="362585"/>
                </a:lnTo>
                <a:cubicBezTo>
                  <a:pt x="1926917" y="362636"/>
                  <a:pt x="1932714" y="362992"/>
                  <a:pt x="1943574" y="363653"/>
                </a:cubicBezTo>
                <a:cubicBezTo>
                  <a:pt x="1954434" y="364314"/>
                  <a:pt x="1965954" y="364975"/>
                  <a:pt x="1978135" y="365635"/>
                </a:cubicBezTo>
                <a:cubicBezTo>
                  <a:pt x="1990316" y="366296"/>
                  <a:pt x="1998754" y="366652"/>
                  <a:pt x="2003450" y="366703"/>
                </a:cubicBezTo>
                <a:cubicBezTo>
                  <a:pt x="2006832" y="366703"/>
                  <a:pt x="2009213" y="366017"/>
                  <a:pt x="2010594" y="364644"/>
                </a:cubicBezTo>
                <a:cubicBezTo>
                  <a:pt x="2011975" y="363272"/>
                  <a:pt x="2012642" y="361213"/>
                  <a:pt x="2012594" y="358468"/>
                </a:cubicBezTo>
                <a:lnTo>
                  <a:pt x="2012594" y="275206"/>
                </a:lnTo>
                <a:lnTo>
                  <a:pt x="1841144" y="275206"/>
                </a:lnTo>
                <a:lnTo>
                  <a:pt x="1837487" y="262461"/>
                </a:lnTo>
                <a:lnTo>
                  <a:pt x="2012594" y="262461"/>
                </a:lnTo>
                <a:lnTo>
                  <a:pt x="2012594" y="205537"/>
                </a:lnTo>
                <a:lnTo>
                  <a:pt x="2065629" y="209636"/>
                </a:lnTo>
                <a:cubicBezTo>
                  <a:pt x="2072316" y="201970"/>
                  <a:pt x="2078717" y="193848"/>
                  <a:pt x="2084832" y="185271"/>
                </a:cubicBezTo>
                <a:cubicBezTo>
                  <a:pt x="2090947" y="176694"/>
                  <a:pt x="2096433" y="168572"/>
                  <a:pt x="2101291" y="160906"/>
                </a:cubicBezTo>
                <a:lnTo>
                  <a:pt x="1922069" y="160906"/>
                </a:lnTo>
                <a:lnTo>
                  <a:pt x="1917954" y="148161"/>
                </a:lnTo>
                <a:lnTo>
                  <a:pt x="2103120" y="148161"/>
                </a:lnTo>
                <a:lnTo>
                  <a:pt x="2136495" y="114751"/>
                </a:lnTo>
                <a:lnTo>
                  <a:pt x="2172157" y="145415"/>
                </a:lnTo>
                <a:cubicBezTo>
                  <a:pt x="2173776" y="137234"/>
                  <a:pt x="2175224" y="128538"/>
                  <a:pt x="2176500" y="119328"/>
                </a:cubicBezTo>
                <a:cubicBezTo>
                  <a:pt x="2177777" y="110117"/>
                  <a:pt x="2178768" y="101421"/>
                  <a:pt x="2179472" y="93240"/>
                </a:cubicBezTo>
                <a:lnTo>
                  <a:pt x="1910182" y="93240"/>
                </a:lnTo>
                <a:cubicBezTo>
                  <a:pt x="1912753" y="111404"/>
                  <a:pt x="1911839" y="126766"/>
                  <a:pt x="1907438" y="139324"/>
                </a:cubicBezTo>
                <a:cubicBezTo>
                  <a:pt x="1903038" y="151883"/>
                  <a:pt x="1896180" y="161068"/>
                  <a:pt x="1886864" y="166878"/>
                </a:cubicBezTo>
                <a:cubicBezTo>
                  <a:pt x="1877244" y="172517"/>
                  <a:pt x="1866766" y="173470"/>
                  <a:pt x="1855432" y="169736"/>
                </a:cubicBezTo>
                <a:cubicBezTo>
                  <a:pt x="1844097" y="166002"/>
                  <a:pt x="1836134" y="158038"/>
                  <a:pt x="1831543" y="145845"/>
                </a:cubicBezTo>
                <a:cubicBezTo>
                  <a:pt x="1828857" y="134362"/>
                  <a:pt x="1830114" y="124508"/>
                  <a:pt x="1835315" y="116284"/>
                </a:cubicBezTo>
                <a:cubicBezTo>
                  <a:pt x="1840516" y="108060"/>
                  <a:pt x="1847945" y="101752"/>
                  <a:pt x="1857604" y="97359"/>
                </a:cubicBezTo>
                <a:cubicBezTo>
                  <a:pt x="1865481" y="93489"/>
                  <a:pt x="1873158" y="87422"/>
                  <a:pt x="1880635" y="79159"/>
                </a:cubicBezTo>
                <a:cubicBezTo>
                  <a:pt x="1888112" y="70895"/>
                  <a:pt x="1892017" y="61739"/>
                  <a:pt x="1892351" y="51692"/>
                </a:cubicBezTo>
                <a:lnTo>
                  <a:pt x="1897380" y="51692"/>
                </a:lnTo>
                <a:cubicBezTo>
                  <a:pt x="1901876" y="61750"/>
                  <a:pt x="1905228" y="71352"/>
                  <a:pt x="1907438" y="80496"/>
                </a:cubicBezTo>
                <a:lnTo>
                  <a:pt x="2045056" y="80496"/>
                </a:lnTo>
                <a:cubicBezTo>
                  <a:pt x="2042065" y="79600"/>
                  <a:pt x="2039017" y="78419"/>
                  <a:pt x="2035911" y="76952"/>
                </a:cubicBezTo>
                <a:cubicBezTo>
                  <a:pt x="2032806" y="75485"/>
                  <a:pt x="2029758" y="73619"/>
                  <a:pt x="2026768" y="71352"/>
                </a:cubicBezTo>
                <a:cubicBezTo>
                  <a:pt x="2026901" y="58293"/>
                  <a:pt x="2024462" y="45777"/>
                  <a:pt x="2019452" y="33804"/>
                </a:cubicBezTo>
                <a:cubicBezTo>
                  <a:pt x="2014442" y="21831"/>
                  <a:pt x="2007432" y="11944"/>
                  <a:pt x="1998421" y="4143"/>
                </a:cubicBezTo>
                <a:close/>
                <a:moveTo>
                  <a:pt x="1086307" y="1829"/>
                </a:moveTo>
                <a:cubicBezTo>
                  <a:pt x="1116107" y="481"/>
                  <a:pt x="1138517" y="3034"/>
                  <a:pt x="1153537" y="9487"/>
                </a:cubicBezTo>
                <a:cubicBezTo>
                  <a:pt x="1168557" y="15940"/>
                  <a:pt x="1177751" y="24093"/>
                  <a:pt x="1181119" y="33947"/>
                </a:cubicBezTo>
                <a:cubicBezTo>
                  <a:pt x="1184487" y="43801"/>
                  <a:pt x="1183594" y="53154"/>
                  <a:pt x="1178440" y="62008"/>
                </a:cubicBezTo>
                <a:cubicBezTo>
                  <a:pt x="1173286" y="70861"/>
                  <a:pt x="1165435" y="77014"/>
                  <a:pt x="1154887" y="80467"/>
                </a:cubicBezTo>
                <a:lnTo>
                  <a:pt x="1260500" y="80467"/>
                </a:lnTo>
                <a:lnTo>
                  <a:pt x="1293876" y="47549"/>
                </a:lnTo>
                <a:lnTo>
                  <a:pt x="1350569" y="101041"/>
                </a:lnTo>
                <a:cubicBezTo>
                  <a:pt x="1348835" y="103060"/>
                  <a:pt x="1346587" y="104508"/>
                  <a:pt x="1343825" y="105384"/>
                </a:cubicBezTo>
                <a:cubicBezTo>
                  <a:pt x="1341063" y="106261"/>
                  <a:pt x="1337215" y="106794"/>
                  <a:pt x="1332281" y="106985"/>
                </a:cubicBezTo>
                <a:cubicBezTo>
                  <a:pt x="1321984" y="115500"/>
                  <a:pt x="1309430" y="124301"/>
                  <a:pt x="1294619" y="133388"/>
                </a:cubicBezTo>
                <a:cubicBezTo>
                  <a:pt x="1279808" y="142475"/>
                  <a:pt x="1265539" y="150133"/>
                  <a:pt x="1251814" y="156362"/>
                </a:cubicBezTo>
                <a:lnTo>
                  <a:pt x="1249070" y="153619"/>
                </a:lnTo>
                <a:cubicBezTo>
                  <a:pt x="1251880" y="144904"/>
                  <a:pt x="1254604" y="135131"/>
                  <a:pt x="1257243" y="124301"/>
                </a:cubicBezTo>
                <a:cubicBezTo>
                  <a:pt x="1259881" y="113471"/>
                  <a:pt x="1262034" y="103127"/>
                  <a:pt x="1263701" y="93269"/>
                </a:cubicBezTo>
                <a:lnTo>
                  <a:pt x="998525" y="93269"/>
                </a:lnTo>
                <a:cubicBezTo>
                  <a:pt x="1000858" y="110728"/>
                  <a:pt x="999849" y="125530"/>
                  <a:pt x="995496" y="137674"/>
                </a:cubicBezTo>
                <a:cubicBezTo>
                  <a:pt x="991143" y="149819"/>
                  <a:pt x="984532" y="158791"/>
                  <a:pt x="975665" y="164592"/>
                </a:cubicBezTo>
                <a:cubicBezTo>
                  <a:pt x="966044" y="170450"/>
                  <a:pt x="955567" y="171536"/>
                  <a:pt x="944232" y="167849"/>
                </a:cubicBezTo>
                <a:cubicBezTo>
                  <a:pt x="932897" y="164163"/>
                  <a:pt x="924935" y="156219"/>
                  <a:pt x="920344" y="144018"/>
                </a:cubicBezTo>
                <a:cubicBezTo>
                  <a:pt x="917410" y="132759"/>
                  <a:pt x="918477" y="123044"/>
                  <a:pt x="923544" y="114871"/>
                </a:cubicBezTo>
                <a:cubicBezTo>
                  <a:pt x="928611" y="106699"/>
                  <a:pt x="936079" y="100412"/>
                  <a:pt x="945947" y="96012"/>
                </a:cubicBezTo>
                <a:cubicBezTo>
                  <a:pt x="953805" y="91697"/>
                  <a:pt x="961406" y="85239"/>
                  <a:pt x="968750" y="76638"/>
                </a:cubicBezTo>
                <a:cubicBezTo>
                  <a:pt x="976093" y="68037"/>
                  <a:pt x="979922" y="58493"/>
                  <a:pt x="980237" y="48006"/>
                </a:cubicBezTo>
                <a:lnTo>
                  <a:pt x="985266" y="48006"/>
                </a:lnTo>
                <a:cubicBezTo>
                  <a:pt x="990295" y="59512"/>
                  <a:pt x="993953" y="70332"/>
                  <a:pt x="996239" y="80467"/>
                </a:cubicBezTo>
                <a:lnTo>
                  <a:pt x="1130656" y="80467"/>
                </a:lnTo>
                <a:cubicBezTo>
                  <a:pt x="1127665" y="79572"/>
                  <a:pt x="1124617" y="78391"/>
                  <a:pt x="1121512" y="76924"/>
                </a:cubicBezTo>
                <a:cubicBezTo>
                  <a:pt x="1118406" y="75457"/>
                  <a:pt x="1115358" y="73590"/>
                  <a:pt x="1112367" y="71323"/>
                </a:cubicBezTo>
                <a:cubicBezTo>
                  <a:pt x="1112501" y="58264"/>
                  <a:pt x="1110062" y="45748"/>
                  <a:pt x="1105052" y="33775"/>
                </a:cubicBezTo>
                <a:cubicBezTo>
                  <a:pt x="1100042" y="21803"/>
                  <a:pt x="1093032" y="11916"/>
                  <a:pt x="1084021" y="4115"/>
                </a:cubicBezTo>
                <a:close/>
                <a:moveTo>
                  <a:pt x="2523287" y="1371"/>
                </a:moveTo>
                <a:lnTo>
                  <a:pt x="2606040" y="9144"/>
                </a:lnTo>
                <a:cubicBezTo>
                  <a:pt x="2605735" y="12582"/>
                  <a:pt x="2604401" y="15421"/>
                  <a:pt x="2602039" y="17659"/>
                </a:cubicBezTo>
                <a:cubicBezTo>
                  <a:pt x="2599677" y="19898"/>
                  <a:pt x="2595372" y="21479"/>
                  <a:pt x="2589123" y="22403"/>
                </a:cubicBezTo>
                <a:lnTo>
                  <a:pt x="2589123" y="104241"/>
                </a:lnTo>
                <a:lnTo>
                  <a:pt x="2627528" y="104241"/>
                </a:lnTo>
                <a:lnTo>
                  <a:pt x="2659075" y="59436"/>
                </a:lnTo>
                <a:cubicBezTo>
                  <a:pt x="2659391" y="59684"/>
                  <a:pt x="2662721" y="62540"/>
                  <a:pt x="2669066" y="68004"/>
                </a:cubicBezTo>
                <a:cubicBezTo>
                  <a:pt x="2675410" y="73468"/>
                  <a:pt x="2682872" y="80049"/>
                  <a:pt x="2691451" y="87748"/>
                </a:cubicBezTo>
                <a:cubicBezTo>
                  <a:pt x="2700031" y="95447"/>
                  <a:pt x="2707832" y="102774"/>
                  <a:pt x="2714853" y="109728"/>
                </a:cubicBezTo>
                <a:cubicBezTo>
                  <a:pt x="2714120" y="112233"/>
                  <a:pt x="2712615" y="114081"/>
                  <a:pt x="2710339" y="115271"/>
                </a:cubicBezTo>
                <a:cubicBezTo>
                  <a:pt x="2708062" y="116462"/>
                  <a:pt x="2705300" y="117053"/>
                  <a:pt x="2702052" y="117043"/>
                </a:cubicBezTo>
                <a:lnTo>
                  <a:pt x="2596896" y="117043"/>
                </a:lnTo>
                <a:cubicBezTo>
                  <a:pt x="2610602" y="156619"/>
                  <a:pt x="2629138" y="191195"/>
                  <a:pt x="2652503" y="220770"/>
                </a:cubicBezTo>
                <a:cubicBezTo>
                  <a:pt x="2675867" y="250345"/>
                  <a:pt x="2701376" y="273377"/>
                  <a:pt x="2729026" y="289865"/>
                </a:cubicBezTo>
                <a:lnTo>
                  <a:pt x="2727198" y="294894"/>
                </a:lnTo>
                <a:cubicBezTo>
                  <a:pt x="2715196" y="297456"/>
                  <a:pt x="2704566" y="303419"/>
                  <a:pt x="2695308" y="312782"/>
                </a:cubicBezTo>
                <a:cubicBezTo>
                  <a:pt x="2686050" y="322145"/>
                  <a:pt x="2678849" y="334623"/>
                  <a:pt x="2673705" y="350215"/>
                </a:cubicBezTo>
                <a:cubicBezTo>
                  <a:pt x="2650464" y="324212"/>
                  <a:pt x="2632253" y="291865"/>
                  <a:pt x="2619070" y="253174"/>
                </a:cubicBezTo>
                <a:cubicBezTo>
                  <a:pt x="2605887" y="214484"/>
                  <a:pt x="2595905" y="169107"/>
                  <a:pt x="2589123" y="117043"/>
                </a:cubicBezTo>
                <a:lnTo>
                  <a:pt x="2589123" y="323697"/>
                </a:lnTo>
                <a:lnTo>
                  <a:pt x="2612898" y="287579"/>
                </a:lnTo>
                <a:cubicBezTo>
                  <a:pt x="2613171" y="287813"/>
                  <a:pt x="2616028" y="290494"/>
                  <a:pt x="2621466" y="295622"/>
                </a:cubicBezTo>
                <a:cubicBezTo>
                  <a:pt x="2626904" y="300750"/>
                  <a:pt x="2633283" y="306919"/>
                  <a:pt x="2640601" y="314130"/>
                </a:cubicBezTo>
                <a:cubicBezTo>
                  <a:pt x="2647919" y="321341"/>
                  <a:pt x="2654534" y="328188"/>
                  <a:pt x="2660447" y="334670"/>
                </a:cubicBezTo>
                <a:cubicBezTo>
                  <a:pt x="2659732" y="337175"/>
                  <a:pt x="2658303" y="339023"/>
                  <a:pt x="2656160" y="340214"/>
                </a:cubicBezTo>
                <a:cubicBezTo>
                  <a:pt x="2654017" y="341404"/>
                  <a:pt x="2651331" y="341995"/>
                  <a:pt x="2648102" y="341985"/>
                </a:cubicBezTo>
                <a:lnTo>
                  <a:pt x="2589123" y="341985"/>
                </a:lnTo>
                <a:lnTo>
                  <a:pt x="2589123" y="414680"/>
                </a:lnTo>
                <a:cubicBezTo>
                  <a:pt x="2588466" y="418433"/>
                  <a:pt x="2582694" y="423043"/>
                  <a:pt x="2571807" y="428511"/>
                </a:cubicBezTo>
                <a:cubicBezTo>
                  <a:pt x="2560920" y="433978"/>
                  <a:pt x="2548861" y="436988"/>
                  <a:pt x="2535631" y="437540"/>
                </a:cubicBezTo>
                <a:lnTo>
                  <a:pt x="2523287" y="437540"/>
                </a:lnTo>
                <a:lnTo>
                  <a:pt x="2523287" y="341985"/>
                </a:lnTo>
                <a:lnTo>
                  <a:pt x="2464308" y="341985"/>
                </a:lnTo>
                <a:lnTo>
                  <a:pt x="2460650" y="329184"/>
                </a:lnTo>
                <a:lnTo>
                  <a:pt x="2523287" y="329184"/>
                </a:lnTo>
                <a:lnTo>
                  <a:pt x="2523287" y="222656"/>
                </a:lnTo>
                <a:cubicBezTo>
                  <a:pt x="2508875" y="248288"/>
                  <a:pt x="2491635" y="272005"/>
                  <a:pt x="2471566" y="293808"/>
                </a:cubicBezTo>
                <a:cubicBezTo>
                  <a:pt x="2451497" y="315611"/>
                  <a:pt x="2428656" y="335327"/>
                  <a:pt x="2403043" y="352958"/>
                </a:cubicBezTo>
                <a:lnTo>
                  <a:pt x="2398471" y="348843"/>
                </a:lnTo>
                <a:cubicBezTo>
                  <a:pt x="2414490" y="328642"/>
                  <a:pt x="2428782" y="305799"/>
                  <a:pt x="2441346" y="280314"/>
                </a:cubicBezTo>
                <a:cubicBezTo>
                  <a:pt x="2453911" y="254830"/>
                  <a:pt x="2464646" y="228126"/>
                  <a:pt x="2473553" y="200203"/>
                </a:cubicBezTo>
                <a:cubicBezTo>
                  <a:pt x="2482460" y="172280"/>
                  <a:pt x="2489437" y="144560"/>
                  <a:pt x="2494483" y="117043"/>
                </a:cubicBezTo>
                <a:lnTo>
                  <a:pt x="2416302" y="117043"/>
                </a:lnTo>
                <a:lnTo>
                  <a:pt x="2412644" y="104241"/>
                </a:lnTo>
                <a:lnTo>
                  <a:pt x="2523287" y="104241"/>
                </a:lnTo>
                <a:close/>
                <a:moveTo>
                  <a:pt x="70409" y="914"/>
                </a:moveTo>
                <a:lnTo>
                  <a:pt x="149962" y="10515"/>
                </a:lnTo>
                <a:cubicBezTo>
                  <a:pt x="149485" y="13335"/>
                  <a:pt x="148038" y="15926"/>
                  <a:pt x="145618" y="18288"/>
                </a:cubicBezTo>
                <a:cubicBezTo>
                  <a:pt x="143199" y="20650"/>
                  <a:pt x="138551" y="22326"/>
                  <a:pt x="131674" y="23317"/>
                </a:cubicBezTo>
                <a:cubicBezTo>
                  <a:pt x="129140" y="34414"/>
                  <a:pt x="126092" y="47539"/>
                  <a:pt x="122530" y="62693"/>
                </a:cubicBezTo>
                <a:cubicBezTo>
                  <a:pt x="118967" y="77848"/>
                  <a:pt x="115005" y="94288"/>
                  <a:pt x="110642" y="112014"/>
                </a:cubicBezTo>
                <a:lnTo>
                  <a:pt x="138074" y="112014"/>
                </a:lnTo>
                <a:lnTo>
                  <a:pt x="168707" y="79095"/>
                </a:lnTo>
                <a:lnTo>
                  <a:pt x="224028" y="127101"/>
                </a:lnTo>
                <a:cubicBezTo>
                  <a:pt x="222742" y="129768"/>
                  <a:pt x="220742" y="131750"/>
                  <a:pt x="218027" y="133045"/>
                </a:cubicBezTo>
                <a:cubicBezTo>
                  <a:pt x="215313" y="134340"/>
                  <a:pt x="211369" y="135407"/>
                  <a:pt x="206197" y="136245"/>
                </a:cubicBezTo>
                <a:cubicBezTo>
                  <a:pt x="202997" y="166297"/>
                  <a:pt x="197968" y="195462"/>
                  <a:pt x="191110" y="223742"/>
                </a:cubicBezTo>
                <a:cubicBezTo>
                  <a:pt x="184252" y="252022"/>
                  <a:pt x="174193" y="278787"/>
                  <a:pt x="160934" y="304038"/>
                </a:cubicBezTo>
                <a:cubicBezTo>
                  <a:pt x="186838" y="318329"/>
                  <a:pt x="203583" y="332123"/>
                  <a:pt x="211169" y="345422"/>
                </a:cubicBezTo>
                <a:cubicBezTo>
                  <a:pt x="218756" y="358720"/>
                  <a:pt x="220185" y="370128"/>
                  <a:pt x="215455" y="379647"/>
                </a:cubicBezTo>
                <a:cubicBezTo>
                  <a:pt x="210726" y="389166"/>
                  <a:pt x="202840" y="395403"/>
                  <a:pt x="191795" y="398357"/>
                </a:cubicBezTo>
                <a:cubicBezTo>
                  <a:pt x="180751" y="401311"/>
                  <a:pt x="169550" y="399589"/>
                  <a:pt x="158191" y="393192"/>
                </a:cubicBezTo>
                <a:cubicBezTo>
                  <a:pt x="154057" y="386562"/>
                  <a:pt x="149295" y="379933"/>
                  <a:pt x="143904" y="373304"/>
                </a:cubicBezTo>
                <a:cubicBezTo>
                  <a:pt x="138513" y="366674"/>
                  <a:pt x="132607" y="360045"/>
                  <a:pt x="126187" y="353415"/>
                </a:cubicBezTo>
                <a:cubicBezTo>
                  <a:pt x="111881" y="369903"/>
                  <a:pt x="94659" y="384934"/>
                  <a:pt x="74524" y="398507"/>
                </a:cubicBezTo>
                <a:cubicBezTo>
                  <a:pt x="54388" y="412080"/>
                  <a:pt x="30766" y="424024"/>
                  <a:pt x="3658" y="434340"/>
                </a:cubicBezTo>
                <a:lnTo>
                  <a:pt x="0" y="429311"/>
                </a:lnTo>
                <a:cubicBezTo>
                  <a:pt x="21431" y="415328"/>
                  <a:pt x="39948" y="399516"/>
                  <a:pt x="55550" y="381876"/>
                </a:cubicBezTo>
                <a:cubicBezTo>
                  <a:pt x="71152" y="364236"/>
                  <a:pt x="84182" y="344995"/>
                  <a:pt x="94640" y="324155"/>
                </a:cubicBezTo>
                <a:cubicBezTo>
                  <a:pt x="81010" y="312648"/>
                  <a:pt x="66780" y="301942"/>
                  <a:pt x="51949" y="292036"/>
                </a:cubicBezTo>
                <a:cubicBezTo>
                  <a:pt x="37119" y="282130"/>
                  <a:pt x="22546" y="273482"/>
                  <a:pt x="8230" y="266090"/>
                </a:cubicBezTo>
                <a:cubicBezTo>
                  <a:pt x="14068" y="248688"/>
                  <a:pt x="20336" y="227485"/>
                  <a:pt x="27032" y="202482"/>
                </a:cubicBezTo>
                <a:cubicBezTo>
                  <a:pt x="33728" y="177479"/>
                  <a:pt x="40110" y="151590"/>
                  <a:pt x="46177" y="124815"/>
                </a:cubicBezTo>
                <a:lnTo>
                  <a:pt x="5029" y="124815"/>
                </a:lnTo>
                <a:lnTo>
                  <a:pt x="914" y="112014"/>
                </a:lnTo>
                <a:lnTo>
                  <a:pt x="49378" y="112014"/>
                </a:lnTo>
                <a:cubicBezTo>
                  <a:pt x="54483" y="89068"/>
                  <a:pt x="58903" y="67865"/>
                  <a:pt x="62636" y="48406"/>
                </a:cubicBezTo>
                <a:cubicBezTo>
                  <a:pt x="66370" y="28946"/>
                  <a:pt x="68961" y="13116"/>
                  <a:pt x="70409" y="914"/>
                </a:cubicBezTo>
                <a:close/>
                <a:moveTo>
                  <a:pt x="1479042" y="228"/>
                </a:moveTo>
                <a:lnTo>
                  <a:pt x="1557680" y="7133"/>
                </a:lnTo>
                <a:cubicBezTo>
                  <a:pt x="1557375" y="10397"/>
                  <a:pt x="1556042" y="13139"/>
                  <a:pt x="1553680" y="15360"/>
                </a:cubicBezTo>
                <a:cubicBezTo>
                  <a:pt x="1551318" y="17581"/>
                  <a:pt x="1547012" y="19164"/>
                  <a:pt x="1540764" y="20110"/>
                </a:cubicBezTo>
                <a:lnTo>
                  <a:pt x="1540764" y="217627"/>
                </a:lnTo>
                <a:cubicBezTo>
                  <a:pt x="1540135" y="220256"/>
                  <a:pt x="1534649" y="223342"/>
                  <a:pt x="1524305" y="226885"/>
                </a:cubicBezTo>
                <a:cubicBezTo>
                  <a:pt x="1513961" y="230429"/>
                  <a:pt x="1502531" y="232372"/>
                  <a:pt x="1490015" y="232715"/>
                </a:cubicBezTo>
                <a:lnTo>
                  <a:pt x="1479042" y="232715"/>
                </a:lnTo>
                <a:lnTo>
                  <a:pt x="1479042" y="142646"/>
                </a:lnTo>
                <a:cubicBezTo>
                  <a:pt x="1466774" y="157734"/>
                  <a:pt x="1449248" y="176479"/>
                  <a:pt x="1426464" y="198882"/>
                </a:cubicBezTo>
                <a:cubicBezTo>
                  <a:pt x="1425502" y="202111"/>
                  <a:pt x="1423997" y="204797"/>
                  <a:pt x="1421949" y="206940"/>
                </a:cubicBezTo>
                <a:cubicBezTo>
                  <a:pt x="1419901" y="209083"/>
                  <a:pt x="1417596" y="210512"/>
                  <a:pt x="1415034" y="211226"/>
                </a:cubicBezTo>
                <a:lnTo>
                  <a:pt x="1375715" y="146304"/>
                </a:lnTo>
                <a:cubicBezTo>
                  <a:pt x="1385564" y="144808"/>
                  <a:pt x="1399813" y="142199"/>
                  <a:pt x="1418463" y="138474"/>
                </a:cubicBezTo>
                <a:cubicBezTo>
                  <a:pt x="1437113" y="134750"/>
                  <a:pt x="1457306" y="130654"/>
                  <a:pt x="1479042" y="126187"/>
                </a:cubicBezTo>
                <a:close/>
                <a:moveTo>
                  <a:pt x="538586" y="28"/>
                </a:moveTo>
                <a:lnTo>
                  <a:pt x="626372" y="26089"/>
                </a:lnTo>
                <a:cubicBezTo>
                  <a:pt x="625249" y="29118"/>
                  <a:pt x="623156" y="31518"/>
                  <a:pt x="620092" y="33290"/>
                </a:cubicBezTo>
                <a:cubicBezTo>
                  <a:pt x="617028" y="35061"/>
                  <a:pt x="612879" y="35861"/>
                  <a:pt x="607645" y="35690"/>
                </a:cubicBezTo>
                <a:cubicBezTo>
                  <a:pt x="600537" y="53970"/>
                  <a:pt x="592887" y="71316"/>
                  <a:pt x="584695" y="87728"/>
                </a:cubicBezTo>
                <a:cubicBezTo>
                  <a:pt x="576503" y="104140"/>
                  <a:pt x="567833" y="119559"/>
                  <a:pt x="558685" y="133984"/>
                </a:cubicBezTo>
                <a:lnTo>
                  <a:pt x="590244" y="145385"/>
                </a:lnTo>
                <a:cubicBezTo>
                  <a:pt x="589624" y="147642"/>
                  <a:pt x="588231" y="149503"/>
                  <a:pt x="586064" y="150966"/>
                </a:cubicBezTo>
                <a:cubicBezTo>
                  <a:pt x="583898" y="152430"/>
                  <a:pt x="580558" y="153610"/>
                  <a:pt x="576043" y="154506"/>
                </a:cubicBezTo>
                <a:lnTo>
                  <a:pt x="576043" y="416038"/>
                </a:lnTo>
                <a:cubicBezTo>
                  <a:pt x="575025" y="419017"/>
                  <a:pt x="569182" y="422767"/>
                  <a:pt x="558514" y="427288"/>
                </a:cubicBezTo>
                <a:cubicBezTo>
                  <a:pt x="547845" y="431809"/>
                  <a:pt x="535721" y="434302"/>
                  <a:pt x="522140" y="434769"/>
                </a:cubicBezTo>
                <a:lnTo>
                  <a:pt x="509807" y="434769"/>
                </a:lnTo>
                <a:lnTo>
                  <a:pt x="509807" y="196131"/>
                </a:lnTo>
                <a:cubicBezTo>
                  <a:pt x="492814" y="213514"/>
                  <a:pt x="474678" y="229066"/>
                  <a:pt x="455400" y="242789"/>
                </a:cubicBezTo>
                <a:lnTo>
                  <a:pt x="450371" y="239587"/>
                </a:lnTo>
                <a:cubicBezTo>
                  <a:pt x="468849" y="209559"/>
                  <a:pt x="486068" y="173452"/>
                  <a:pt x="502027" y="131267"/>
                </a:cubicBezTo>
                <a:cubicBezTo>
                  <a:pt x="517986" y="89082"/>
                  <a:pt x="530172" y="45336"/>
                  <a:pt x="538586" y="28"/>
                </a:cubicBezTo>
                <a:close/>
                <a:moveTo>
                  <a:pt x="2361438" y="0"/>
                </a:moveTo>
                <a:lnTo>
                  <a:pt x="2450592" y="26517"/>
                </a:lnTo>
                <a:cubicBezTo>
                  <a:pt x="2449696" y="29518"/>
                  <a:pt x="2447715" y="31861"/>
                  <a:pt x="2444648" y="33547"/>
                </a:cubicBezTo>
                <a:cubicBezTo>
                  <a:pt x="2441581" y="35233"/>
                  <a:pt x="2437314" y="36090"/>
                  <a:pt x="2431847" y="36119"/>
                </a:cubicBezTo>
                <a:cubicBezTo>
                  <a:pt x="2425693" y="53016"/>
                  <a:pt x="2419140" y="69056"/>
                  <a:pt x="2412187" y="84239"/>
                </a:cubicBezTo>
                <a:cubicBezTo>
                  <a:pt x="2405234" y="99422"/>
                  <a:pt x="2397766" y="113862"/>
                  <a:pt x="2389784" y="127559"/>
                </a:cubicBezTo>
                <a:lnTo>
                  <a:pt x="2411730" y="135331"/>
                </a:lnTo>
                <a:cubicBezTo>
                  <a:pt x="2410891" y="137598"/>
                  <a:pt x="2409368" y="139465"/>
                  <a:pt x="2407158" y="140932"/>
                </a:cubicBezTo>
                <a:cubicBezTo>
                  <a:pt x="2404948" y="142399"/>
                  <a:pt x="2401595" y="143580"/>
                  <a:pt x="2397099" y="144475"/>
                </a:cubicBezTo>
                <a:lnTo>
                  <a:pt x="2397099" y="416509"/>
                </a:lnTo>
                <a:cubicBezTo>
                  <a:pt x="2396280" y="419252"/>
                  <a:pt x="2390603" y="422796"/>
                  <a:pt x="2380069" y="427139"/>
                </a:cubicBezTo>
                <a:cubicBezTo>
                  <a:pt x="2369534" y="431482"/>
                  <a:pt x="2357685" y="433883"/>
                  <a:pt x="2344521" y="434340"/>
                </a:cubicBezTo>
                <a:lnTo>
                  <a:pt x="2332634" y="434340"/>
                </a:lnTo>
                <a:lnTo>
                  <a:pt x="2332634" y="203454"/>
                </a:lnTo>
                <a:cubicBezTo>
                  <a:pt x="2318461" y="218084"/>
                  <a:pt x="2303373" y="231343"/>
                  <a:pt x="2287371" y="243230"/>
                </a:cubicBezTo>
                <a:lnTo>
                  <a:pt x="2282799" y="240030"/>
                </a:lnTo>
                <a:cubicBezTo>
                  <a:pt x="2293736" y="220133"/>
                  <a:pt x="2304324" y="197189"/>
                  <a:pt x="2314566" y="171196"/>
                </a:cubicBezTo>
                <a:cubicBezTo>
                  <a:pt x="2324808" y="145203"/>
                  <a:pt x="2334009" y="117585"/>
                  <a:pt x="2342168" y="88341"/>
                </a:cubicBezTo>
                <a:cubicBezTo>
                  <a:pt x="2350327" y="59097"/>
                  <a:pt x="2356750" y="29650"/>
                  <a:pt x="2361438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22" name="常用图形-11_矢量">
            <a:extLst>
              <a:ext uri="{FF2B5EF4-FFF2-40B4-BE49-F238E27FC236}">
                <a16:creationId xmlns:a16="http://schemas.microsoft.com/office/drawing/2014/main" id="{773C2193-38D9-498A-B77D-957F4E849E2C}"/>
              </a:ext>
            </a:extLst>
          </p:cNvPr>
          <p:cNvSpPr/>
          <p:nvPr/>
        </p:nvSpPr>
        <p:spPr>
          <a:xfrm>
            <a:off x="6259557" y="1600200"/>
            <a:ext cx="4914538" cy="4610100"/>
          </a:xfrm>
          <a:custGeom>
            <a:avLst/>
            <a:gdLst>
              <a:gd name="connsiteX0" fmla="*/ 0 w 4914538"/>
              <a:gd name="connsiteY0" fmla="*/ 0 h 4610100"/>
              <a:gd name="connsiteX1" fmla="*/ 4914538 w 4914538"/>
              <a:gd name="connsiteY1" fmla="*/ 0 h 4610100"/>
              <a:gd name="connsiteX2" fmla="*/ 4914538 w 4914538"/>
              <a:gd name="connsiteY2" fmla="*/ 4610100 h 4610100"/>
              <a:gd name="connsiteX3" fmla="*/ 0 w 4914538"/>
              <a:gd name="connsiteY3" fmla="*/ 4610100 h 461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14538" h="4610100">
                <a:moveTo>
                  <a:pt x="0" y="0"/>
                </a:moveTo>
                <a:lnTo>
                  <a:pt x="4914538" y="0"/>
                </a:lnTo>
                <a:lnTo>
                  <a:pt x="4914538" y="4610100"/>
                </a:lnTo>
                <a:lnTo>
                  <a:pt x="0" y="4610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28600" dist="25400" dir="2700000" algn="tl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5" name="常用图形-10_矢量">
            <a:extLst>
              <a:ext uri="{FF2B5EF4-FFF2-40B4-BE49-F238E27FC236}">
                <a16:creationId xmlns:a16="http://schemas.microsoft.com/office/drawing/2014/main" id="{5DA31A7E-A060-4443-A553-0B1D760B01EB}"/>
              </a:ext>
            </a:extLst>
          </p:cNvPr>
          <p:cNvSpPr/>
          <p:nvPr/>
        </p:nvSpPr>
        <p:spPr>
          <a:xfrm>
            <a:off x="1017905" y="1600200"/>
            <a:ext cx="4914900" cy="4610100"/>
          </a:xfrm>
          <a:custGeom>
            <a:avLst/>
            <a:gdLst>
              <a:gd name="connsiteX0" fmla="*/ 0 w 4914900"/>
              <a:gd name="connsiteY0" fmla="*/ 0 h 4610100"/>
              <a:gd name="connsiteX1" fmla="*/ 4914900 w 4914900"/>
              <a:gd name="connsiteY1" fmla="*/ 0 h 4610100"/>
              <a:gd name="connsiteX2" fmla="*/ 4914900 w 4914900"/>
              <a:gd name="connsiteY2" fmla="*/ 4610100 h 4610100"/>
              <a:gd name="connsiteX3" fmla="*/ 0 w 4914900"/>
              <a:gd name="connsiteY3" fmla="*/ 4610100 h 461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14900" h="4610100">
                <a:moveTo>
                  <a:pt x="0" y="0"/>
                </a:moveTo>
                <a:lnTo>
                  <a:pt x="4914900" y="0"/>
                </a:lnTo>
                <a:lnTo>
                  <a:pt x="4914900" y="4610100"/>
                </a:lnTo>
                <a:lnTo>
                  <a:pt x="0" y="4610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28600" dist="25400" dir="2700000" algn="tl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8" name="文本框-3_矢量">
            <a:extLst>
              <a:ext uri="{FF2B5EF4-FFF2-40B4-BE49-F238E27FC236}">
                <a16:creationId xmlns:a16="http://schemas.microsoft.com/office/drawing/2014/main" id="{A3B7CE1D-51D3-4F85-9FF7-95366DE02155}"/>
              </a:ext>
            </a:extLst>
          </p:cNvPr>
          <p:cNvSpPr txBox="1"/>
          <p:nvPr/>
        </p:nvSpPr>
        <p:spPr>
          <a:xfrm>
            <a:off x="2650256" y="1975831"/>
            <a:ext cx="1698836" cy="223465"/>
          </a:xfrm>
          <a:custGeom>
            <a:avLst/>
            <a:gdLst/>
            <a:ahLst/>
            <a:cxnLst/>
            <a:rect l="l" t="t" r="r" b="b"/>
            <a:pathLst>
              <a:path w="1698836" h="223465">
                <a:moveTo>
                  <a:pt x="1552836" y="168325"/>
                </a:moveTo>
                <a:cubicBezTo>
                  <a:pt x="1552241" y="176064"/>
                  <a:pt x="1551943" y="181421"/>
                  <a:pt x="1551943" y="184398"/>
                </a:cubicBezTo>
                <a:cubicBezTo>
                  <a:pt x="1525005" y="190351"/>
                  <a:pt x="1501490" y="196007"/>
                  <a:pt x="1481398" y="201364"/>
                </a:cubicBezTo>
                <a:lnTo>
                  <a:pt x="1476264" y="184398"/>
                </a:lnTo>
                <a:cubicBezTo>
                  <a:pt x="1500969" y="179636"/>
                  <a:pt x="1526493" y="174278"/>
                  <a:pt x="1552836" y="168325"/>
                </a:cubicBezTo>
                <a:close/>
                <a:moveTo>
                  <a:pt x="1304814" y="155600"/>
                </a:moveTo>
                <a:lnTo>
                  <a:pt x="1319325" y="166985"/>
                </a:lnTo>
                <a:cubicBezTo>
                  <a:pt x="1300275" y="184100"/>
                  <a:pt x="1280257" y="200620"/>
                  <a:pt x="1259272" y="216545"/>
                </a:cubicBezTo>
                <a:cubicBezTo>
                  <a:pt x="1255701" y="212229"/>
                  <a:pt x="1251608" y="207690"/>
                  <a:pt x="1246994" y="202927"/>
                </a:cubicBezTo>
                <a:cubicBezTo>
                  <a:pt x="1266342" y="189681"/>
                  <a:pt x="1285615" y="173906"/>
                  <a:pt x="1304814" y="155600"/>
                </a:cubicBezTo>
                <a:close/>
                <a:moveTo>
                  <a:pt x="1403487" y="155377"/>
                </a:moveTo>
                <a:cubicBezTo>
                  <a:pt x="1422239" y="167878"/>
                  <a:pt x="1442852" y="182835"/>
                  <a:pt x="1465325" y="200248"/>
                </a:cubicBezTo>
                <a:lnTo>
                  <a:pt x="1452154" y="214759"/>
                </a:lnTo>
                <a:cubicBezTo>
                  <a:pt x="1431318" y="197495"/>
                  <a:pt x="1411300" y="181719"/>
                  <a:pt x="1392102" y="167432"/>
                </a:cubicBezTo>
                <a:close/>
                <a:moveTo>
                  <a:pt x="245009" y="68870"/>
                </a:moveTo>
                <a:lnTo>
                  <a:pt x="266886" y="68870"/>
                </a:lnTo>
                <a:lnTo>
                  <a:pt x="266886" y="192323"/>
                </a:lnTo>
                <a:lnTo>
                  <a:pt x="245009" y="192323"/>
                </a:lnTo>
                <a:close/>
                <a:moveTo>
                  <a:pt x="365113" y="65968"/>
                </a:moveTo>
                <a:cubicBezTo>
                  <a:pt x="378656" y="65968"/>
                  <a:pt x="388963" y="70303"/>
                  <a:pt x="396032" y="78972"/>
                </a:cubicBezTo>
                <a:cubicBezTo>
                  <a:pt x="403101" y="87641"/>
                  <a:pt x="406636" y="100273"/>
                  <a:pt x="406636" y="116867"/>
                </a:cubicBezTo>
                <a:lnTo>
                  <a:pt x="406636" y="192323"/>
                </a:lnTo>
                <a:lnTo>
                  <a:pt x="384870" y="192323"/>
                </a:lnTo>
                <a:lnTo>
                  <a:pt x="384870" y="122113"/>
                </a:lnTo>
                <a:cubicBezTo>
                  <a:pt x="384870" y="96738"/>
                  <a:pt x="375605" y="84051"/>
                  <a:pt x="357076" y="84051"/>
                </a:cubicBezTo>
                <a:cubicBezTo>
                  <a:pt x="347477" y="84051"/>
                  <a:pt x="339589" y="87622"/>
                  <a:pt x="333413" y="94766"/>
                </a:cubicBezTo>
                <a:cubicBezTo>
                  <a:pt x="327236" y="101910"/>
                  <a:pt x="324148" y="110951"/>
                  <a:pt x="324148" y="121890"/>
                </a:cubicBezTo>
                <a:lnTo>
                  <a:pt x="324148" y="192323"/>
                </a:lnTo>
                <a:lnTo>
                  <a:pt x="302270" y="192323"/>
                </a:lnTo>
                <a:lnTo>
                  <a:pt x="302270" y="68870"/>
                </a:lnTo>
                <a:lnTo>
                  <a:pt x="324148" y="68870"/>
                </a:lnTo>
                <a:lnTo>
                  <a:pt x="324148" y="89297"/>
                </a:lnTo>
                <a:lnTo>
                  <a:pt x="324595" y="89297"/>
                </a:lnTo>
                <a:cubicBezTo>
                  <a:pt x="333896" y="73744"/>
                  <a:pt x="347402" y="65968"/>
                  <a:pt x="365113" y="65968"/>
                </a:cubicBezTo>
                <a:close/>
                <a:moveTo>
                  <a:pt x="636873" y="34602"/>
                </a:moveTo>
                <a:cubicBezTo>
                  <a:pt x="636724" y="42862"/>
                  <a:pt x="636464" y="50788"/>
                  <a:pt x="636092" y="58378"/>
                </a:cubicBezTo>
                <a:cubicBezTo>
                  <a:pt x="650900" y="101091"/>
                  <a:pt x="670546" y="134057"/>
                  <a:pt x="695028" y="157274"/>
                </a:cubicBezTo>
                <a:cubicBezTo>
                  <a:pt x="713631" y="139191"/>
                  <a:pt x="727361" y="118467"/>
                  <a:pt x="736216" y="95101"/>
                </a:cubicBezTo>
                <a:lnTo>
                  <a:pt x="693577" y="95101"/>
                </a:lnTo>
                <a:lnTo>
                  <a:pt x="693577" y="80590"/>
                </a:lnTo>
                <a:lnTo>
                  <a:pt x="716571" y="34602"/>
                </a:lnTo>
                <a:close/>
                <a:moveTo>
                  <a:pt x="438002" y="19422"/>
                </a:moveTo>
                <a:lnTo>
                  <a:pt x="547837" y="19422"/>
                </a:lnTo>
                <a:lnTo>
                  <a:pt x="547837" y="32928"/>
                </a:lnTo>
                <a:cubicBezTo>
                  <a:pt x="529680" y="64629"/>
                  <a:pt x="515411" y="93966"/>
                  <a:pt x="505030" y="120941"/>
                </a:cubicBezTo>
                <a:cubicBezTo>
                  <a:pt x="494649" y="147917"/>
                  <a:pt x="488231" y="171710"/>
                  <a:pt x="485775" y="192323"/>
                </a:cubicBezTo>
                <a:lnTo>
                  <a:pt x="463005" y="192323"/>
                </a:lnTo>
                <a:cubicBezTo>
                  <a:pt x="465758" y="172008"/>
                  <a:pt x="472269" y="148828"/>
                  <a:pt x="482538" y="122783"/>
                </a:cubicBezTo>
                <a:cubicBezTo>
                  <a:pt x="492808" y="96738"/>
                  <a:pt x="506537" y="68721"/>
                  <a:pt x="523727" y="38732"/>
                </a:cubicBezTo>
                <a:lnTo>
                  <a:pt x="438002" y="38732"/>
                </a:lnTo>
                <a:close/>
                <a:moveTo>
                  <a:pt x="0" y="19422"/>
                </a:moveTo>
                <a:lnTo>
                  <a:pt x="24669" y="19422"/>
                </a:lnTo>
                <a:lnTo>
                  <a:pt x="59941" y="150019"/>
                </a:lnTo>
                <a:cubicBezTo>
                  <a:pt x="61504" y="155897"/>
                  <a:pt x="62434" y="161813"/>
                  <a:pt x="62731" y="167766"/>
                </a:cubicBezTo>
                <a:lnTo>
                  <a:pt x="63401" y="167766"/>
                </a:lnTo>
                <a:cubicBezTo>
                  <a:pt x="63773" y="163302"/>
                  <a:pt x="65001" y="157386"/>
                  <a:pt x="67085" y="150019"/>
                </a:cubicBezTo>
                <a:lnTo>
                  <a:pt x="104478" y="19422"/>
                </a:lnTo>
                <a:lnTo>
                  <a:pt x="126467" y="19422"/>
                </a:lnTo>
                <a:lnTo>
                  <a:pt x="162186" y="151023"/>
                </a:lnTo>
                <a:cubicBezTo>
                  <a:pt x="163376" y="155339"/>
                  <a:pt x="164344" y="160846"/>
                  <a:pt x="165088" y="167543"/>
                </a:cubicBezTo>
                <a:lnTo>
                  <a:pt x="165535" y="167543"/>
                </a:lnTo>
                <a:cubicBezTo>
                  <a:pt x="165907" y="162706"/>
                  <a:pt x="166986" y="157051"/>
                  <a:pt x="168772" y="150577"/>
                </a:cubicBezTo>
                <a:lnTo>
                  <a:pt x="202704" y="19422"/>
                </a:lnTo>
                <a:lnTo>
                  <a:pt x="226703" y="19422"/>
                </a:lnTo>
                <a:lnTo>
                  <a:pt x="178259" y="192323"/>
                </a:lnTo>
                <a:lnTo>
                  <a:pt x="152252" y="192323"/>
                </a:lnTo>
                <a:lnTo>
                  <a:pt x="117426" y="67754"/>
                </a:lnTo>
                <a:cubicBezTo>
                  <a:pt x="115863" y="62098"/>
                  <a:pt x="114933" y="56145"/>
                  <a:pt x="114635" y="49895"/>
                </a:cubicBezTo>
                <a:lnTo>
                  <a:pt x="114189" y="49895"/>
                </a:lnTo>
                <a:cubicBezTo>
                  <a:pt x="113742" y="56071"/>
                  <a:pt x="112701" y="61950"/>
                  <a:pt x="111063" y="67531"/>
                </a:cubicBezTo>
                <a:lnTo>
                  <a:pt x="75903" y="192323"/>
                </a:lnTo>
                <a:lnTo>
                  <a:pt x="50118" y="192323"/>
                </a:lnTo>
                <a:close/>
                <a:moveTo>
                  <a:pt x="572803" y="17859"/>
                </a:moveTo>
                <a:lnTo>
                  <a:pt x="736886" y="17859"/>
                </a:lnTo>
                <a:lnTo>
                  <a:pt x="736886" y="34826"/>
                </a:lnTo>
                <a:lnTo>
                  <a:pt x="715231" y="78358"/>
                </a:lnTo>
                <a:lnTo>
                  <a:pt x="756531" y="78358"/>
                </a:lnTo>
                <a:lnTo>
                  <a:pt x="756531" y="94208"/>
                </a:lnTo>
                <a:cubicBezTo>
                  <a:pt x="744774" y="123899"/>
                  <a:pt x="729035" y="148828"/>
                  <a:pt x="709315" y="168994"/>
                </a:cubicBezTo>
                <a:cubicBezTo>
                  <a:pt x="731416" y="184770"/>
                  <a:pt x="756382" y="195337"/>
                  <a:pt x="784213" y="200695"/>
                </a:cubicBezTo>
                <a:cubicBezTo>
                  <a:pt x="779004" y="207987"/>
                  <a:pt x="775134" y="214387"/>
                  <a:pt x="772604" y="219894"/>
                </a:cubicBezTo>
                <a:cubicBezTo>
                  <a:pt x="740234" y="209624"/>
                  <a:pt x="714450" y="196937"/>
                  <a:pt x="695251" y="181831"/>
                </a:cubicBezTo>
                <a:cubicBezTo>
                  <a:pt x="675085" y="198276"/>
                  <a:pt x="650119" y="212080"/>
                  <a:pt x="620353" y="223242"/>
                </a:cubicBezTo>
                <a:cubicBezTo>
                  <a:pt x="617972" y="218926"/>
                  <a:pt x="614251" y="213494"/>
                  <a:pt x="609191" y="206945"/>
                </a:cubicBezTo>
                <a:cubicBezTo>
                  <a:pt x="638064" y="197346"/>
                  <a:pt x="662137" y="184807"/>
                  <a:pt x="681410" y="169329"/>
                </a:cubicBezTo>
                <a:cubicBezTo>
                  <a:pt x="661095" y="148791"/>
                  <a:pt x="645096" y="123304"/>
                  <a:pt x="633413" y="92869"/>
                </a:cubicBezTo>
                <a:cubicBezTo>
                  <a:pt x="631180" y="112663"/>
                  <a:pt x="628018" y="129183"/>
                  <a:pt x="623925" y="142428"/>
                </a:cubicBezTo>
                <a:cubicBezTo>
                  <a:pt x="616335" y="168325"/>
                  <a:pt x="600336" y="194370"/>
                  <a:pt x="575928" y="220563"/>
                </a:cubicBezTo>
                <a:cubicBezTo>
                  <a:pt x="572356" y="215801"/>
                  <a:pt x="567891" y="210592"/>
                  <a:pt x="562534" y="204936"/>
                </a:cubicBezTo>
                <a:cubicBezTo>
                  <a:pt x="584858" y="181570"/>
                  <a:pt x="599443" y="158055"/>
                  <a:pt x="606289" y="134392"/>
                </a:cubicBezTo>
                <a:cubicBezTo>
                  <a:pt x="612986" y="114077"/>
                  <a:pt x="616930" y="80814"/>
                  <a:pt x="618121" y="34602"/>
                </a:cubicBezTo>
                <a:lnTo>
                  <a:pt x="572803" y="34602"/>
                </a:lnTo>
                <a:close/>
                <a:moveTo>
                  <a:pt x="256171" y="11609"/>
                </a:moveTo>
                <a:cubicBezTo>
                  <a:pt x="260115" y="11609"/>
                  <a:pt x="263445" y="12911"/>
                  <a:pt x="266161" y="15515"/>
                </a:cubicBezTo>
                <a:cubicBezTo>
                  <a:pt x="268877" y="18120"/>
                  <a:pt x="270235" y="21394"/>
                  <a:pt x="270235" y="25338"/>
                </a:cubicBezTo>
                <a:cubicBezTo>
                  <a:pt x="270235" y="29207"/>
                  <a:pt x="268877" y="32426"/>
                  <a:pt x="266161" y="34993"/>
                </a:cubicBezTo>
                <a:cubicBezTo>
                  <a:pt x="263445" y="37560"/>
                  <a:pt x="260115" y="38844"/>
                  <a:pt x="256171" y="38844"/>
                </a:cubicBezTo>
                <a:cubicBezTo>
                  <a:pt x="252227" y="38844"/>
                  <a:pt x="248953" y="37560"/>
                  <a:pt x="246348" y="34993"/>
                </a:cubicBezTo>
                <a:cubicBezTo>
                  <a:pt x="243744" y="32426"/>
                  <a:pt x="242441" y="29207"/>
                  <a:pt x="242441" y="25338"/>
                </a:cubicBezTo>
                <a:cubicBezTo>
                  <a:pt x="242441" y="21468"/>
                  <a:pt x="243762" y="18213"/>
                  <a:pt x="246404" y="15571"/>
                </a:cubicBezTo>
                <a:cubicBezTo>
                  <a:pt x="249046" y="12929"/>
                  <a:pt x="252301" y="11609"/>
                  <a:pt x="256171" y="11609"/>
                </a:cubicBezTo>
                <a:close/>
                <a:moveTo>
                  <a:pt x="808993" y="10716"/>
                </a:moveTo>
                <a:lnTo>
                  <a:pt x="827299" y="10716"/>
                </a:lnTo>
                <a:lnTo>
                  <a:pt x="827299" y="170334"/>
                </a:lnTo>
                <a:cubicBezTo>
                  <a:pt x="843670" y="160511"/>
                  <a:pt x="864729" y="147489"/>
                  <a:pt x="890476" y="131266"/>
                </a:cubicBezTo>
                <a:cubicBezTo>
                  <a:pt x="890923" y="140940"/>
                  <a:pt x="891518" y="148010"/>
                  <a:pt x="892262" y="152474"/>
                </a:cubicBezTo>
                <a:cubicBezTo>
                  <a:pt x="856543" y="174947"/>
                  <a:pt x="834294" y="189086"/>
                  <a:pt x="825513" y="194890"/>
                </a:cubicBezTo>
                <a:cubicBezTo>
                  <a:pt x="820601" y="198313"/>
                  <a:pt x="815913" y="202034"/>
                  <a:pt x="811449" y="206053"/>
                </a:cubicBezTo>
                <a:lnTo>
                  <a:pt x="798724" y="188416"/>
                </a:lnTo>
                <a:cubicBezTo>
                  <a:pt x="805719" y="182166"/>
                  <a:pt x="809142" y="174650"/>
                  <a:pt x="808993" y="165869"/>
                </a:cubicBezTo>
                <a:close/>
                <a:moveTo>
                  <a:pt x="1450368" y="8930"/>
                </a:moveTo>
                <a:lnTo>
                  <a:pt x="1453716" y="24780"/>
                </a:lnTo>
                <a:cubicBezTo>
                  <a:pt x="1421421" y="27459"/>
                  <a:pt x="1388641" y="29877"/>
                  <a:pt x="1355378" y="32035"/>
                </a:cubicBezTo>
                <a:lnTo>
                  <a:pt x="1364419" y="38398"/>
                </a:lnTo>
                <a:cubicBezTo>
                  <a:pt x="1341053" y="54025"/>
                  <a:pt x="1319473" y="67196"/>
                  <a:pt x="1299679" y="77911"/>
                </a:cubicBezTo>
                <a:cubicBezTo>
                  <a:pt x="1333017" y="76051"/>
                  <a:pt x="1360624" y="74265"/>
                  <a:pt x="1382502" y="72554"/>
                </a:cubicBezTo>
                <a:cubicBezTo>
                  <a:pt x="1397385" y="63029"/>
                  <a:pt x="1411152" y="53429"/>
                  <a:pt x="1423802" y="43755"/>
                </a:cubicBezTo>
                <a:lnTo>
                  <a:pt x="1438313" y="55587"/>
                </a:lnTo>
                <a:cubicBezTo>
                  <a:pt x="1400957" y="82227"/>
                  <a:pt x="1357573" y="107156"/>
                  <a:pt x="1308162" y="130373"/>
                </a:cubicBezTo>
                <a:cubicBezTo>
                  <a:pt x="1337779" y="129332"/>
                  <a:pt x="1373684" y="127769"/>
                  <a:pt x="1415877" y="125685"/>
                </a:cubicBezTo>
                <a:cubicBezTo>
                  <a:pt x="1408435" y="118839"/>
                  <a:pt x="1400957" y="112142"/>
                  <a:pt x="1393441" y="105593"/>
                </a:cubicBezTo>
                <a:lnTo>
                  <a:pt x="1405273" y="94208"/>
                </a:lnTo>
                <a:cubicBezTo>
                  <a:pt x="1424323" y="109537"/>
                  <a:pt x="1443819" y="126355"/>
                  <a:pt x="1463762" y="144661"/>
                </a:cubicBezTo>
                <a:cubicBezTo>
                  <a:pt x="1458851" y="149423"/>
                  <a:pt x="1454312" y="153963"/>
                  <a:pt x="1450144" y="158279"/>
                </a:cubicBezTo>
                <a:cubicBezTo>
                  <a:pt x="1443968" y="152177"/>
                  <a:pt x="1437717" y="146149"/>
                  <a:pt x="1431392" y="140196"/>
                </a:cubicBezTo>
                <a:cubicBezTo>
                  <a:pt x="1411524" y="141015"/>
                  <a:pt x="1391209" y="141982"/>
                  <a:pt x="1370447" y="143098"/>
                </a:cubicBezTo>
                <a:lnTo>
                  <a:pt x="1370447" y="193328"/>
                </a:lnTo>
                <a:cubicBezTo>
                  <a:pt x="1370447" y="210294"/>
                  <a:pt x="1361517" y="218777"/>
                  <a:pt x="1343658" y="218777"/>
                </a:cubicBezTo>
                <a:cubicBezTo>
                  <a:pt x="1336365" y="218777"/>
                  <a:pt x="1326766" y="218629"/>
                  <a:pt x="1314860" y="218331"/>
                </a:cubicBezTo>
                <a:cubicBezTo>
                  <a:pt x="1314116" y="212824"/>
                  <a:pt x="1313148" y="206722"/>
                  <a:pt x="1311958" y="200025"/>
                </a:cubicBezTo>
                <a:cubicBezTo>
                  <a:pt x="1324459" y="201364"/>
                  <a:pt x="1334059" y="202034"/>
                  <a:pt x="1340756" y="202034"/>
                </a:cubicBezTo>
                <a:cubicBezTo>
                  <a:pt x="1348941" y="202034"/>
                  <a:pt x="1353034" y="198016"/>
                  <a:pt x="1353034" y="189979"/>
                </a:cubicBezTo>
                <a:lnTo>
                  <a:pt x="1353034" y="143991"/>
                </a:lnTo>
                <a:cubicBezTo>
                  <a:pt x="1334952" y="144959"/>
                  <a:pt x="1316571" y="146000"/>
                  <a:pt x="1297893" y="147117"/>
                </a:cubicBezTo>
                <a:cubicBezTo>
                  <a:pt x="1289410" y="147563"/>
                  <a:pt x="1281001" y="148530"/>
                  <a:pt x="1272667" y="150019"/>
                </a:cubicBezTo>
                <a:lnTo>
                  <a:pt x="1265300" y="130820"/>
                </a:lnTo>
                <a:cubicBezTo>
                  <a:pt x="1275123" y="129034"/>
                  <a:pt x="1284424" y="126132"/>
                  <a:pt x="1293205" y="122113"/>
                </a:cubicBezTo>
                <a:cubicBezTo>
                  <a:pt x="1315976" y="110951"/>
                  <a:pt x="1337110" y="99715"/>
                  <a:pt x="1356606" y="88404"/>
                </a:cubicBezTo>
                <a:cubicBezTo>
                  <a:pt x="1330710" y="90413"/>
                  <a:pt x="1308981" y="92199"/>
                  <a:pt x="1291419" y="93762"/>
                </a:cubicBezTo>
                <a:cubicBezTo>
                  <a:pt x="1283680" y="94506"/>
                  <a:pt x="1277802" y="95324"/>
                  <a:pt x="1273783" y="96217"/>
                </a:cubicBezTo>
                <a:lnTo>
                  <a:pt x="1266639" y="77465"/>
                </a:lnTo>
                <a:cubicBezTo>
                  <a:pt x="1273783" y="75679"/>
                  <a:pt x="1280480" y="73075"/>
                  <a:pt x="1286731" y="69651"/>
                </a:cubicBezTo>
                <a:cubicBezTo>
                  <a:pt x="1305409" y="59234"/>
                  <a:pt x="1324124" y="46918"/>
                  <a:pt x="1342877" y="32705"/>
                </a:cubicBezTo>
                <a:cubicBezTo>
                  <a:pt x="1317353" y="34268"/>
                  <a:pt x="1291494" y="35644"/>
                  <a:pt x="1265300" y="36835"/>
                </a:cubicBezTo>
                <a:cubicBezTo>
                  <a:pt x="1264258" y="31626"/>
                  <a:pt x="1262919" y="26417"/>
                  <a:pt x="1261282" y="21208"/>
                </a:cubicBezTo>
                <a:cubicBezTo>
                  <a:pt x="1332273" y="18529"/>
                  <a:pt x="1395301" y="14436"/>
                  <a:pt x="1450368" y="8930"/>
                </a:cubicBezTo>
                <a:close/>
                <a:moveTo>
                  <a:pt x="959681" y="7590"/>
                </a:moveTo>
                <a:lnTo>
                  <a:pt x="977987" y="7590"/>
                </a:lnTo>
                <a:lnTo>
                  <a:pt x="977987" y="47774"/>
                </a:lnTo>
                <a:cubicBezTo>
                  <a:pt x="977987" y="88925"/>
                  <a:pt x="972704" y="121593"/>
                  <a:pt x="962137" y="145777"/>
                </a:cubicBezTo>
                <a:cubicBezTo>
                  <a:pt x="980592" y="164827"/>
                  <a:pt x="998005" y="183579"/>
                  <a:pt x="1014376" y="202034"/>
                </a:cubicBezTo>
                <a:lnTo>
                  <a:pt x="998972" y="216098"/>
                </a:lnTo>
                <a:cubicBezTo>
                  <a:pt x="983717" y="197197"/>
                  <a:pt x="968499" y="179226"/>
                  <a:pt x="953319" y="162185"/>
                </a:cubicBezTo>
                <a:cubicBezTo>
                  <a:pt x="936129" y="188305"/>
                  <a:pt x="910271" y="208731"/>
                  <a:pt x="875742" y="223465"/>
                </a:cubicBezTo>
                <a:cubicBezTo>
                  <a:pt x="872319" y="218852"/>
                  <a:pt x="868301" y="213717"/>
                  <a:pt x="863687" y="208062"/>
                </a:cubicBezTo>
                <a:cubicBezTo>
                  <a:pt x="901192" y="190798"/>
                  <a:pt x="926418" y="170780"/>
                  <a:pt x="939366" y="148010"/>
                </a:cubicBezTo>
                <a:cubicBezTo>
                  <a:pt x="953207" y="125685"/>
                  <a:pt x="959979" y="92125"/>
                  <a:pt x="959681" y="47327"/>
                </a:cubicBezTo>
                <a:close/>
                <a:moveTo>
                  <a:pt x="1109477" y="6251"/>
                </a:moveTo>
                <a:lnTo>
                  <a:pt x="1129792" y="6251"/>
                </a:lnTo>
                <a:lnTo>
                  <a:pt x="1129792" y="73447"/>
                </a:lnTo>
                <a:lnTo>
                  <a:pt x="1221544" y="73447"/>
                </a:lnTo>
                <a:lnTo>
                  <a:pt x="1221544" y="91306"/>
                </a:lnTo>
                <a:lnTo>
                  <a:pt x="1129792" y="91306"/>
                </a:lnTo>
                <a:lnTo>
                  <a:pt x="1129792" y="190649"/>
                </a:lnTo>
                <a:lnTo>
                  <a:pt x="1239181" y="190649"/>
                </a:lnTo>
                <a:lnTo>
                  <a:pt x="1239181" y="208508"/>
                </a:lnTo>
                <a:lnTo>
                  <a:pt x="1021966" y="208508"/>
                </a:lnTo>
                <a:lnTo>
                  <a:pt x="1021966" y="190649"/>
                </a:lnTo>
                <a:lnTo>
                  <a:pt x="1109477" y="190649"/>
                </a:lnTo>
                <a:close/>
                <a:moveTo>
                  <a:pt x="1519350" y="2456"/>
                </a:moveTo>
                <a:lnTo>
                  <a:pt x="1536316" y="9153"/>
                </a:lnTo>
                <a:cubicBezTo>
                  <a:pt x="1521880" y="37430"/>
                  <a:pt x="1508708" y="61094"/>
                  <a:pt x="1496802" y="80144"/>
                </a:cubicBezTo>
                <a:cubicBezTo>
                  <a:pt x="1506550" y="79995"/>
                  <a:pt x="1515331" y="79772"/>
                  <a:pt x="1523145" y="79474"/>
                </a:cubicBezTo>
                <a:cubicBezTo>
                  <a:pt x="1527610" y="71512"/>
                  <a:pt x="1532298" y="62880"/>
                  <a:pt x="1537209" y="53578"/>
                </a:cubicBezTo>
                <a:lnTo>
                  <a:pt x="1553952" y="60945"/>
                </a:lnTo>
                <a:cubicBezTo>
                  <a:pt x="1536986" y="90562"/>
                  <a:pt x="1520763" y="116086"/>
                  <a:pt x="1505285" y="137517"/>
                </a:cubicBezTo>
                <a:cubicBezTo>
                  <a:pt x="1517192" y="135880"/>
                  <a:pt x="1532446" y="133648"/>
                  <a:pt x="1551050" y="130820"/>
                </a:cubicBezTo>
                <a:cubicBezTo>
                  <a:pt x="1550157" y="136773"/>
                  <a:pt x="1549413" y="142280"/>
                  <a:pt x="1548818" y="147340"/>
                </a:cubicBezTo>
                <a:cubicBezTo>
                  <a:pt x="1530214" y="149870"/>
                  <a:pt x="1508932" y="153070"/>
                  <a:pt x="1484970" y="156939"/>
                </a:cubicBezTo>
                <a:lnTo>
                  <a:pt x="1481398" y="140866"/>
                </a:lnTo>
                <a:cubicBezTo>
                  <a:pt x="1490700" y="131341"/>
                  <a:pt x="1501751" y="115825"/>
                  <a:pt x="1514550" y="94320"/>
                </a:cubicBezTo>
                <a:cubicBezTo>
                  <a:pt x="1499072" y="95362"/>
                  <a:pt x="1487947" y="96143"/>
                  <a:pt x="1481175" y="96664"/>
                </a:cubicBezTo>
                <a:lnTo>
                  <a:pt x="1476934" y="81483"/>
                </a:lnTo>
                <a:cubicBezTo>
                  <a:pt x="1490030" y="64219"/>
                  <a:pt x="1504169" y="37877"/>
                  <a:pt x="1519350" y="2456"/>
                </a:cubicBezTo>
                <a:close/>
                <a:moveTo>
                  <a:pt x="881323" y="2456"/>
                </a:moveTo>
                <a:cubicBezTo>
                  <a:pt x="891295" y="18231"/>
                  <a:pt x="902383" y="37133"/>
                  <a:pt x="914586" y="59159"/>
                </a:cubicBezTo>
                <a:lnTo>
                  <a:pt x="897174" y="68982"/>
                </a:lnTo>
                <a:cubicBezTo>
                  <a:pt x="885565" y="46062"/>
                  <a:pt x="874998" y="26715"/>
                  <a:pt x="865473" y="10939"/>
                </a:cubicBezTo>
                <a:close/>
                <a:moveTo>
                  <a:pt x="1618469" y="0"/>
                </a:moveTo>
                <a:cubicBezTo>
                  <a:pt x="1624125" y="6995"/>
                  <a:pt x="1630450" y="15329"/>
                  <a:pt x="1637445" y="25003"/>
                </a:cubicBezTo>
                <a:lnTo>
                  <a:pt x="1626841" y="31924"/>
                </a:lnTo>
                <a:lnTo>
                  <a:pt x="1694818" y="31924"/>
                </a:lnTo>
                <a:lnTo>
                  <a:pt x="1694818" y="47774"/>
                </a:lnTo>
                <a:lnTo>
                  <a:pt x="1604182" y="47774"/>
                </a:lnTo>
                <a:lnTo>
                  <a:pt x="1616460" y="53132"/>
                </a:lnTo>
                <a:cubicBezTo>
                  <a:pt x="1604107" y="69800"/>
                  <a:pt x="1591978" y="85130"/>
                  <a:pt x="1580071" y="99119"/>
                </a:cubicBezTo>
                <a:cubicBezTo>
                  <a:pt x="1608126" y="98152"/>
                  <a:pt x="1633910" y="97147"/>
                  <a:pt x="1657425" y="96106"/>
                </a:cubicBezTo>
                <a:cubicBezTo>
                  <a:pt x="1651769" y="87027"/>
                  <a:pt x="1646374" y="78730"/>
                  <a:pt x="1641240" y="71214"/>
                </a:cubicBezTo>
                <a:lnTo>
                  <a:pt x="1655527" y="62285"/>
                </a:lnTo>
                <a:cubicBezTo>
                  <a:pt x="1668029" y="79102"/>
                  <a:pt x="1680828" y="98078"/>
                  <a:pt x="1693925" y="119211"/>
                </a:cubicBezTo>
                <a:cubicBezTo>
                  <a:pt x="1688716" y="122188"/>
                  <a:pt x="1683209" y="125537"/>
                  <a:pt x="1677405" y="129257"/>
                </a:cubicBezTo>
                <a:cubicBezTo>
                  <a:pt x="1673684" y="122932"/>
                  <a:pt x="1670112" y="116867"/>
                  <a:pt x="1666689" y="111063"/>
                </a:cubicBezTo>
                <a:cubicBezTo>
                  <a:pt x="1659769" y="111509"/>
                  <a:pt x="1652625" y="111919"/>
                  <a:pt x="1645258" y="112291"/>
                </a:cubicBezTo>
                <a:lnTo>
                  <a:pt x="1645258" y="187970"/>
                </a:lnTo>
                <a:cubicBezTo>
                  <a:pt x="1645258" y="197048"/>
                  <a:pt x="1648607" y="201588"/>
                  <a:pt x="1655304" y="201588"/>
                </a:cubicBezTo>
                <a:lnTo>
                  <a:pt x="1666243" y="201588"/>
                </a:lnTo>
                <a:cubicBezTo>
                  <a:pt x="1673536" y="201588"/>
                  <a:pt x="1677703" y="197867"/>
                  <a:pt x="1678744" y="190426"/>
                </a:cubicBezTo>
                <a:cubicBezTo>
                  <a:pt x="1679935" y="181496"/>
                  <a:pt x="1680679" y="171822"/>
                  <a:pt x="1680977" y="161404"/>
                </a:cubicBezTo>
                <a:cubicBezTo>
                  <a:pt x="1685888" y="163488"/>
                  <a:pt x="1691841" y="165646"/>
                  <a:pt x="1698836" y="167878"/>
                </a:cubicBezTo>
                <a:cubicBezTo>
                  <a:pt x="1697646" y="180826"/>
                  <a:pt x="1696381" y="190872"/>
                  <a:pt x="1695041" y="198016"/>
                </a:cubicBezTo>
                <a:cubicBezTo>
                  <a:pt x="1692958" y="210964"/>
                  <a:pt x="1685144" y="217438"/>
                  <a:pt x="1671601" y="217438"/>
                </a:cubicBezTo>
                <a:lnTo>
                  <a:pt x="1652402" y="217438"/>
                </a:lnTo>
                <a:cubicBezTo>
                  <a:pt x="1636180" y="217438"/>
                  <a:pt x="1628069" y="208136"/>
                  <a:pt x="1628069" y="189533"/>
                </a:cubicBezTo>
                <a:lnTo>
                  <a:pt x="1628069" y="113295"/>
                </a:lnTo>
                <a:cubicBezTo>
                  <a:pt x="1619734" y="113742"/>
                  <a:pt x="1611102" y="114263"/>
                  <a:pt x="1602172" y="114858"/>
                </a:cubicBezTo>
                <a:cubicBezTo>
                  <a:pt x="1600982" y="147228"/>
                  <a:pt x="1596815" y="169813"/>
                  <a:pt x="1589671" y="182612"/>
                </a:cubicBezTo>
                <a:cubicBezTo>
                  <a:pt x="1581188" y="198983"/>
                  <a:pt x="1565337" y="212527"/>
                  <a:pt x="1542120" y="223242"/>
                </a:cubicBezTo>
                <a:cubicBezTo>
                  <a:pt x="1538846" y="218629"/>
                  <a:pt x="1535051" y="213643"/>
                  <a:pt x="1530735" y="208285"/>
                </a:cubicBezTo>
                <a:cubicBezTo>
                  <a:pt x="1552315" y="199504"/>
                  <a:pt x="1566751" y="187970"/>
                  <a:pt x="1574044" y="173682"/>
                </a:cubicBezTo>
                <a:cubicBezTo>
                  <a:pt x="1580741" y="162297"/>
                  <a:pt x="1584350" y="143061"/>
                  <a:pt x="1584871" y="115974"/>
                </a:cubicBezTo>
                <a:cubicBezTo>
                  <a:pt x="1581820" y="116197"/>
                  <a:pt x="1578732" y="116384"/>
                  <a:pt x="1575607" y="116532"/>
                </a:cubicBezTo>
                <a:cubicBezTo>
                  <a:pt x="1569207" y="117128"/>
                  <a:pt x="1563254" y="118095"/>
                  <a:pt x="1557747" y="119434"/>
                </a:cubicBezTo>
                <a:lnTo>
                  <a:pt x="1550157" y="102022"/>
                </a:lnTo>
                <a:cubicBezTo>
                  <a:pt x="1556557" y="99343"/>
                  <a:pt x="1561691" y="95771"/>
                  <a:pt x="1565561" y="91306"/>
                </a:cubicBezTo>
                <a:cubicBezTo>
                  <a:pt x="1576723" y="77986"/>
                  <a:pt x="1587215" y="63475"/>
                  <a:pt x="1597038" y="47774"/>
                </a:cubicBezTo>
                <a:lnTo>
                  <a:pt x="1548371" y="47774"/>
                </a:lnTo>
                <a:lnTo>
                  <a:pt x="1548371" y="31924"/>
                </a:lnTo>
                <a:lnTo>
                  <a:pt x="1619585" y="31924"/>
                </a:lnTo>
                <a:cubicBezTo>
                  <a:pt x="1614004" y="23366"/>
                  <a:pt x="1608721" y="15776"/>
                  <a:pt x="1603735" y="915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1" name="文本框-5_矢量">
            <a:extLst>
              <a:ext uri="{FF2B5EF4-FFF2-40B4-BE49-F238E27FC236}">
                <a16:creationId xmlns:a16="http://schemas.microsoft.com/office/drawing/2014/main" id="{4F745203-84B6-41F1-B416-1AF14F5B1ECD}"/>
              </a:ext>
            </a:extLst>
          </p:cNvPr>
          <p:cNvSpPr txBox="1"/>
          <p:nvPr/>
        </p:nvSpPr>
        <p:spPr>
          <a:xfrm>
            <a:off x="8136435" y="1975830"/>
            <a:ext cx="1165435" cy="223242"/>
          </a:xfrm>
          <a:custGeom>
            <a:avLst/>
            <a:gdLst/>
            <a:ahLst/>
            <a:cxnLst/>
            <a:rect l="l" t="t" r="r" b="b"/>
            <a:pathLst>
              <a:path w="1165435" h="223242">
                <a:moveTo>
                  <a:pt x="1019435" y="168325"/>
                </a:moveTo>
                <a:cubicBezTo>
                  <a:pt x="1018839" y="176064"/>
                  <a:pt x="1018542" y="181421"/>
                  <a:pt x="1018542" y="184398"/>
                </a:cubicBezTo>
                <a:cubicBezTo>
                  <a:pt x="991604" y="190351"/>
                  <a:pt x="968089" y="196007"/>
                  <a:pt x="947997" y="201364"/>
                </a:cubicBezTo>
                <a:lnTo>
                  <a:pt x="942863" y="184398"/>
                </a:lnTo>
                <a:cubicBezTo>
                  <a:pt x="967568" y="179636"/>
                  <a:pt x="993092" y="174278"/>
                  <a:pt x="1019435" y="168325"/>
                </a:cubicBezTo>
                <a:close/>
                <a:moveTo>
                  <a:pt x="771413" y="155600"/>
                </a:moveTo>
                <a:lnTo>
                  <a:pt x="785923" y="166985"/>
                </a:lnTo>
                <a:cubicBezTo>
                  <a:pt x="766873" y="184100"/>
                  <a:pt x="746856" y="200620"/>
                  <a:pt x="725871" y="216545"/>
                </a:cubicBezTo>
                <a:cubicBezTo>
                  <a:pt x="722299" y="212229"/>
                  <a:pt x="718207" y="207690"/>
                  <a:pt x="713593" y="202927"/>
                </a:cubicBezTo>
                <a:cubicBezTo>
                  <a:pt x="732941" y="189681"/>
                  <a:pt x="752214" y="173906"/>
                  <a:pt x="771413" y="155600"/>
                </a:cubicBezTo>
                <a:close/>
                <a:moveTo>
                  <a:pt x="870086" y="155377"/>
                </a:moveTo>
                <a:cubicBezTo>
                  <a:pt x="888838" y="167878"/>
                  <a:pt x="909451" y="182835"/>
                  <a:pt x="931924" y="200248"/>
                </a:cubicBezTo>
                <a:lnTo>
                  <a:pt x="918752" y="214759"/>
                </a:lnTo>
                <a:cubicBezTo>
                  <a:pt x="897917" y="197495"/>
                  <a:pt x="877899" y="181719"/>
                  <a:pt x="858700" y="167432"/>
                </a:cubicBezTo>
                <a:close/>
                <a:moveTo>
                  <a:pt x="245008" y="68870"/>
                </a:moveTo>
                <a:lnTo>
                  <a:pt x="266885" y="68870"/>
                </a:lnTo>
                <a:lnTo>
                  <a:pt x="266885" y="192323"/>
                </a:lnTo>
                <a:lnTo>
                  <a:pt x="245008" y="192323"/>
                </a:lnTo>
                <a:close/>
                <a:moveTo>
                  <a:pt x="365112" y="65968"/>
                </a:moveTo>
                <a:cubicBezTo>
                  <a:pt x="378655" y="65968"/>
                  <a:pt x="388962" y="70303"/>
                  <a:pt x="396031" y="78972"/>
                </a:cubicBezTo>
                <a:cubicBezTo>
                  <a:pt x="403100" y="87641"/>
                  <a:pt x="406635" y="100273"/>
                  <a:pt x="406635" y="116867"/>
                </a:cubicBezTo>
                <a:lnTo>
                  <a:pt x="406635" y="192323"/>
                </a:lnTo>
                <a:lnTo>
                  <a:pt x="384869" y="192323"/>
                </a:lnTo>
                <a:lnTo>
                  <a:pt x="384869" y="122113"/>
                </a:lnTo>
                <a:cubicBezTo>
                  <a:pt x="384869" y="96738"/>
                  <a:pt x="375604" y="84051"/>
                  <a:pt x="357075" y="84051"/>
                </a:cubicBezTo>
                <a:cubicBezTo>
                  <a:pt x="347476" y="84051"/>
                  <a:pt x="339588" y="87622"/>
                  <a:pt x="333412" y="94766"/>
                </a:cubicBezTo>
                <a:cubicBezTo>
                  <a:pt x="327235" y="101910"/>
                  <a:pt x="324147" y="110951"/>
                  <a:pt x="324147" y="121890"/>
                </a:cubicBezTo>
                <a:lnTo>
                  <a:pt x="324147" y="192323"/>
                </a:lnTo>
                <a:lnTo>
                  <a:pt x="302269" y="192323"/>
                </a:lnTo>
                <a:lnTo>
                  <a:pt x="302269" y="68870"/>
                </a:lnTo>
                <a:lnTo>
                  <a:pt x="324147" y="68870"/>
                </a:lnTo>
                <a:lnTo>
                  <a:pt x="324147" y="89297"/>
                </a:lnTo>
                <a:lnTo>
                  <a:pt x="324593" y="89297"/>
                </a:lnTo>
                <a:cubicBezTo>
                  <a:pt x="333895" y="73744"/>
                  <a:pt x="347401" y="65968"/>
                  <a:pt x="365112" y="65968"/>
                </a:cubicBezTo>
                <a:close/>
                <a:moveTo>
                  <a:pt x="613134" y="39067"/>
                </a:moveTo>
                <a:lnTo>
                  <a:pt x="613134" y="108049"/>
                </a:lnTo>
                <a:lnTo>
                  <a:pt x="633784" y="108049"/>
                </a:lnTo>
                <a:cubicBezTo>
                  <a:pt x="647402" y="108049"/>
                  <a:pt x="657745" y="104980"/>
                  <a:pt x="664814" y="98840"/>
                </a:cubicBezTo>
                <a:cubicBezTo>
                  <a:pt x="671884" y="92701"/>
                  <a:pt x="675418" y="83902"/>
                  <a:pt x="675418" y="72442"/>
                </a:cubicBezTo>
                <a:cubicBezTo>
                  <a:pt x="675418" y="50192"/>
                  <a:pt x="662247" y="39067"/>
                  <a:pt x="635905" y="39067"/>
                </a:cubicBezTo>
                <a:close/>
                <a:moveTo>
                  <a:pt x="590810" y="19422"/>
                </a:moveTo>
                <a:lnTo>
                  <a:pt x="639923" y="19422"/>
                </a:lnTo>
                <a:cubicBezTo>
                  <a:pt x="658601" y="19422"/>
                  <a:pt x="673093" y="23924"/>
                  <a:pt x="683399" y="32928"/>
                </a:cubicBezTo>
                <a:cubicBezTo>
                  <a:pt x="693706" y="41932"/>
                  <a:pt x="698859" y="54806"/>
                  <a:pt x="698859" y="71549"/>
                </a:cubicBezTo>
                <a:cubicBezTo>
                  <a:pt x="698859" y="88515"/>
                  <a:pt x="692831" y="102263"/>
                  <a:pt x="680776" y="112793"/>
                </a:cubicBezTo>
                <a:cubicBezTo>
                  <a:pt x="668721" y="123323"/>
                  <a:pt x="653652" y="128290"/>
                  <a:pt x="635570" y="127695"/>
                </a:cubicBezTo>
                <a:lnTo>
                  <a:pt x="613134" y="127695"/>
                </a:lnTo>
                <a:lnTo>
                  <a:pt x="613134" y="192323"/>
                </a:lnTo>
                <a:lnTo>
                  <a:pt x="590810" y="192323"/>
                </a:lnTo>
                <a:close/>
                <a:moveTo>
                  <a:pt x="433089" y="19422"/>
                </a:moveTo>
                <a:lnTo>
                  <a:pt x="460436" y="19422"/>
                </a:lnTo>
                <a:lnTo>
                  <a:pt x="494592" y="79251"/>
                </a:lnTo>
                <a:cubicBezTo>
                  <a:pt x="496602" y="82748"/>
                  <a:pt x="498611" y="86841"/>
                  <a:pt x="500620" y="91529"/>
                </a:cubicBezTo>
                <a:lnTo>
                  <a:pt x="501066" y="91529"/>
                </a:lnTo>
                <a:cubicBezTo>
                  <a:pt x="502852" y="87511"/>
                  <a:pt x="505048" y="83232"/>
                  <a:pt x="507652" y="78693"/>
                </a:cubicBezTo>
                <a:lnTo>
                  <a:pt x="543371" y="19422"/>
                </a:lnTo>
                <a:lnTo>
                  <a:pt x="568932" y="19422"/>
                </a:lnTo>
                <a:lnTo>
                  <a:pt x="514907" y="105147"/>
                </a:lnTo>
                <a:lnTo>
                  <a:pt x="569713" y="192323"/>
                </a:lnTo>
                <a:lnTo>
                  <a:pt x="542589" y="192323"/>
                </a:lnTo>
                <a:lnTo>
                  <a:pt x="503968" y="127248"/>
                </a:lnTo>
                <a:cubicBezTo>
                  <a:pt x="503076" y="125760"/>
                  <a:pt x="501773" y="122783"/>
                  <a:pt x="500062" y="118318"/>
                </a:cubicBezTo>
                <a:lnTo>
                  <a:pt x="499504" y="118318"/>
                </a:lnTo>
                <a:cubicBezTo>
                  <a:pt x="499355" y="118914"/>
                  <a:pt x="498015" y="121927"/>
                  <a:pt x="495485" y="127360"/>
                </a:cubicBezTo>
                <a:lnTo>
                  <a:pt x="455748" y="192323"/>
                </a:lnTo>
                <a:lnTo>
                  <a:pt x="428513" y="192323"/>
                </a:lnTo>
                <a:lnTo>
                  <a:pt x="485998" y="105482"/>
                </a:lnTo>
                <a:close/>
                <a:moveTo>
                  <a:pt x="0" y="19422"/>
                </a:moveTo>
                <a:lnTo>
                  <a:pt x="24668" y="19422"/>
                </a:lnTo>
                <a:lnTo>
                  <a:pt x="59940" y="150019"/>
                </a:lnTo>
                <a:cubicBezTo>
                  <a:pt x="61503" y="155897"/>
                  <a:pt x="62433" y="161813"/>
                  <a:pt x="62731" y="167766"/>
                </a:cubicBezTo>
                <a:lnTo>
                  <a:pt x="63400" y="167766"/>
                </a:lnTo>
                <a:cubicBezTo>
                  <a:pt x="63772" y="163302"/>
                  <a:pt x="65000" y="157386"/>
                  <a:pt x="67084" y="150019"/>
                </a:cubicBezTo>
                <a:lnTo>
                  <a:pt x="104477" y="19422"/>
                </a:lnTo>
                <a:lnTo>
                  <a:pt x="126466" y="19422"/>
                </a:lnTo>
                <a:lnTo>
                  <a:pt x="162185" y="151023"/>
                </a:lnTo>
                <a:cubicBezTo>
                  <a:pt x="163376" y="155339"/>
                  <a:pt x="164343" y="160846"/>
                  <a:pt x="165087" y="167543"/>
                </a:cubicBezTo>
                <a:lnTo>
                  <a:pt x="165534" y="167543"/>
                </a:lnTo>
                <a:cubicBezTo>
                  <a:pt x="165906" y="162706"/>
                  <a:pt x="166985" y="157051"/>
                  <a:pt x="168771" y="150577"/>
                </a:cubicBezTo>
                <a:lnTo>
                  <a:pt x="202703" y="19422"/>
                </a:lnTo>
                <a:lnTo>
                  <a:pt x="226702" y="19422"/>
                </a:lnTo>
                <a:lnTo>
                  <a:pt x="178258" y="192323"/>
                </a:lnTo>
                <a:lnTo>
                  <a:pt x="152251" y="192323"/>
                </a:lnTo>
                <a:lnTo>
                  <a:pt x="117425" y="67754"/>
                </a:lnTo>
                <a:cubicBezTo>
                  <a:pt x="115862" y="62098"/>
                  <a:pt x="114932" y="56145"/>
                  <a:pt x="114634" y="49895"/>
                </a:cubicBezTo>
                <a:lnTo>
                  <a:pt x="114188" y="49895"/>
                </a:lnTo>
                <a:cubicBezTo>
                  <a:pt x="113741" y="56071"/>
                  <a:pt x="112700" y="61950"/>
                  <a:pt x="111063" y="67531"/>
                </a:cubicBezTo>
                <a:lnTo>
                  <a:pt x="75902" y="192323"/>
                </a:lnTo>
                <a:lnTo>
                  <a:pt x="50117" y="192323"/>
                </a:lnTo>
                <a:close/>
                <a:moveTo>
                  <a:pt x="256170" y="11609"/>
                </a:moveTo>
                <a:cubicBezTo>
                  <a:pt x="260114" y="11609"/>
                  <a:pt x="263444" y="12911"/>
                  <a:pt x="266160" y="15515"/>
                </a:cubicBezTo>
                <a:cubicBezTo>
                  <a:pt x="268876" y="18120"/>
                  <a:pt x="270234" y="21394"/>
                  <a:pt x="270234" y="25338"/>
                </a:cubicBezTo>
                <a:cubicBezTo>
                  <a:pt x="270234" y="29207"/>
                  <a:pt x="268876" y="32426"/>
                  <a:pt x="266160" y="34993"/>
                </a:cubicBezTo>
                <a:cubicBezTo>
                  <a:pt x="263444" y="37560"/>
                  <a:pt x="260114" y="38844"/>
                  <a:pt x="256170" y="38844"/>
                </a:cubicBezTo>
                <a:cubicBezTo>
                  <a:pt x="252226" y="38844"/>
                  <a:pt x="248952" y="37560"/>
                  <a:pt x="246347" y="34993"/>
                </a:cubicBezTo>
                <a:cubicBezTo>
                  <a:pt x="243743" y="32426"/>
                  <a:pt x="242441" y="29207"/>
                  <a:pt x="242441" y="25338"/>
                </a:cubicBezTo>
                <a:cubicBezTo>
                  <a:pt x="242441" y="21468"/>
                  <a:pt x="243761" y="18213"/>
                  <a:pt x="246403" y="15571"/>
                </a:cubicBezTo>
                <a:cubicBezTo>
                  <a:pt x="249045" y="12929"/>
                  <a:pt x="252300" y="11609"/>
                  <a:pt x="256170" y="11609"/>
                </a:cubicBezTo>
                <a:close/>
                <a:moveTo>
                  <a:pt x="916967" y="8930"/>
                </a:moveTo>
                <a:lnTo>
                  <a:pt x="920315" y="24780"/>
                </a:lnTo>
                <a:cubicBezTo>
                  <a:pt x="888020" y="27459"/>
                  <a:pt x="855240" y="29877"/>
                  <a:pt x="821977" y="32035"/>
                </a:cubicBezTo>
                <a:lnTo>
                  <a:pt x="831018" y="38398"/>
                </a:lnTo>
                <a:cubicBezTo>
                  <a:pt x="807652" y="54025"/>
                  <a:pt x="786072" y="67196"/>
                  <a:pt x="766278" y="77911"/>
                </a:cubicBezTo>
                <a:cubicBezTo>
                  <a:pt x="799616" y="76051"/>
                  <a:pt x="827223" y="74265"/>
                  <a:pt x="849101" y="72554"/>
                </a:cubicBezTo>
                <a:cubicBezTo>
                  <a:pt x="863984" y="63029"/>
                  <a:pt x="877750" y="53429"/>
                  <a:pt x="890401" y="43755"/>
                </a:cubicBezTo>
                <a:lnTo>
                  <a:pt x="904912" y="55587"/>
                </a:lnTo>
                <a:cubicBezTo>
                  <a:pt x="867556" y="82227"/>
                  <a:pt x="824172" y="107156"/>
                  <a:pt x="774761" y="130373"/>
                </a:cubicBezTo>
                <a:cubicBezTo>
                  <a:pt x="804378" y="129332"/>
                  <a:pt x="840283" y="127769"/>
                  <a:pt x="882476" y="125685"/>
                </a:cubicBezTo>
                <a:cubicBezTo>
                  <a:pt x="875034" y="118839"/>
                  <a:pt x="867556" y="112142"/>
                  <a:pt x="860040" y="105593"/>
                </a:cubicBezTo>
                <a:lnTo>
                  <a:pt x="871872" y="94208"/>
                </a:lnTo>
                <a:cubicBezTo>
                  <a:pt x="890922" y="109537"/>
                  <a:pt x="910418" y="126355"/>
                  <a:pt x="930361" y="144661"/>
                </a:cubicBezTo>
                <a:cubicBezTo>
                  <a:pt x="925450" y="149423"/>
                  <a:pt x="920910" y="153963"/>
                  <a:pt x="916743" y="158279"/>
                </a:cubicBezTo>
                <a:cubicBezTo>
                  <a:pt x="910567" y="152177"/>
                  <a:pt x="904316" y="146149"/>
                  <a:pt x="897991" y="140196"/>
                </a:cubicBezTo>
                <a:cubicBezTo>
                  <a:pt x="878122" y="141015"/>
                  <a:pt x="857807" y="141982"/>
                  <a:pt x="837046" y="143098"/>
                </a:cubicBezTo>
                <a:lnTo>
                  <a:pt x="837046" y="193328"/>
                </a:lnTo>
                <a:cubicBezTo>
                  <a:pt x="837046" y="210294"/>
                  <a:pt x="828116" y="218777"/>
                  <a:pt x="810257" y="218777"/>
                </a:cubicBezTo>
                <a:cubicBezTo>
                  <a:pt x="802964" y="218777"/>
                  <a:pt x="793365" y="218629"/>
                  <a:pt x="781459" y="218331"/>
                </a:cubicBezTo>
                <a:cubicBezTo>
                  <a:pt x="780714" y="212824"/>
                  <a:pt x="779747" y="206722"/>
                  <a:pt x="778556" y="200025"/>
                </a:cubicBezTo>
                <a:cubicBezTo>
                  <a:pt x="791058" y="201364"/>
                  <a:pt x="800657" y="202034"/>
                  <a:pt x="807355" y="202034"/>
                </a:cubicBezTo>
                <a:cubicBezTo>
                  <a:pt x="815540" y="202034"/>
                  <a:pt x="819633" y="198016"/>
                  <a:pt x="819633" y="189979"/>
                </a:cubicBezTo>
                <a:lnTo>
                  <a:pt x="819633" y="143991"/>
                </a:lnTo>
                <a:cubicBezTo>
                  <a:pt x="801550" y="144959"/>
                  <a:pt x="783170" y="146000"/>
                  <a:pt x="764492" y="147117"/>
                </a:cubicBezTo>
                <a:cubicBezTo>
                  <a:pt x="756009" y="147563"/>
                  <a:pt x="747600" y="148530"/>
                  <a:pt x="739266" y="150019"/>
                </a:cubicBezTo>
                <a:lnTo>
                  <a:pt x="731899" y="130820"/>
                </a:lnTo>
                <a:cubicBezTo>
                  <a:pt x="741721" y="129034"/>
                  <a:pt x="751023" y="126132"/>
                  <a:pt x="759804" y="122113"/>
                </a:cubicBezTo>
                <a:cubicBezTo>
                  <a:pt x="782575" y="110951"/>
                  <a:pt x="803708" y="99715"/>
                  <a:pt x="823205" y="88404"/>
                </a:cubicBezTo>
                <a:cubicBezTo>
                  <a:pt x="797309" y="90413"/>
                  <a:pt x="775580" y="92199"/>
                  <a:pt x="758018" y="93762"/>
                </a:cubicBezTo>
                <a:cubicBezTo>
                  <a:pt x="750279" y="94506"/>
                  <a:pt x="744400" y="95324"/>
                  <a:pt x="740382" y="96217"/>
                </a:cubicBezTo>
                <a:lnTo>
                  <a:pt x="733238" y="77465"/>
                </a:lnTo>
                <a:cubicBezTo>
                  <a:pt x="740382" y="75679"/>
                  <a:pt x="747079" y="73075"/>
                  <a:pt x="753330" y="69651"/>
                </a:cubicBezTo>
                <a:cubicBezTo>
                  <a:pt x="772008" y="59234"/>
                  <a:pt x="790723" y="46918"/>
                  <a:pt x="809475" y="32705"/>
                </a:cubicBezTo>
                <a:cubicBezTo>
                  <a:pt x="783951" y="34268"/>
                  <a:pt x="758093" y="35644"/>
                  <a:pt x="731899" y="36835"/>
                </a:cubicBezTo>
                <a:cubicBezTo>
                  <a:pt x="730857" y="31626"/>
                  <a:pt x="729518" y="26417"/>
                  <a:pt x="727880" y="21208"/>
                </a:cubicBezTo>
                <a:cubicBezTo>
                  <a:pt x="798871" y="18529"/>
                  <a:pt x="861900" y="14436"/>
                  <a:pt x="916967" y="8930"/>
                </a:cubicBezTo>
                <a:close/>
                <a:moveTo>
                  <a:pt x="985948" y="2456"/>
                </a:moveTo>
                <a:lnTo>
                  <a:pt x="1002915" y="9153"/>
                </a:lnTo>
                <a:cubicBezTo>
                  <a:pt x="988478" y="37430"/>
                  <a:pt x="975307" y="61094"/>
                  <a:pt x="963401" y="80144"/>
                </a:cubicBezTo>
                <a:cubicBezTo>
                  <a:pt x="973149" y="79995"/>
                  <a:pt x="981930" y="79772"/>
                  <a:pt x="989744" y="79474"/>
                </a:cubicBezTo>
                <a:cubicBezTo>
                  <a:pt x="994208" y="71512"/>
                  <a:pt x="998896" y="62880"/>
                  <a:pt x="1003808" y="53578"/>
                </a:cubicBezTo>
                <a:lnTo>
                  <a:pt x="1020551" y="60945"/>
                </a:lnTo>
                <a:cubicBezTo>
                  <a:pt x="1003584" y="90562"/>
                  <a:pt x="987362" y="116086"/>
                  <a:pt x="971884" y="137517"/>
                </a:cubicBezTo>
                <a:cubicBezTo>
                  <a:pt x="983790" y="135880"/>
                  <a:pt x="999045" y="133648"/>
                  <a:pt x="1017649" y="130820"/>
                </a:cubicBezTo>
                <a:cubicBezTo>
                  <a:pt x="1016756" y="136773"/>
                  <a:pt x="1016012" y="142280"/>
                  <a:pt x="1015416" y="147340"/>
                </a:cubicBezTo>
                <a:cubicBezTo>
                  <a:pt x="996813" y="149870"/>
                  <a:pt x="975530" y="153070"/>
                  <a:pt x="951569" y="156939"/>
                </a:cubicBezTo>
                <a:lnTo>
                  <a:pt x="947997" y="140866"/>
                </a:lnTo>
                <a:cubicBezTo>
                  <a:pt x="957299" y="131341"/>
                  <a:pt x="968350" y="115825"/>
                  <a:pt x="981149" y="94320"/>
                </a:cubicBezTo>
                <a:cubicBezTo>
                  <a:pt x="965671" y="95362"/>
                  <a:pt x="954546" y="96143"/>
                  <a:pt x="947774" y="96664"/>
                </a:cubicBezTo>
                <a:lnTo>
                  <a:pt x="943532" y="81483"/>
                </a:lnTo>
                <a:cubicBezTo>
                  <a:pt x="956629" y="64219"/>
                  <a:pt x="970768" y="37877"/>
                  <a:pt x="985948" y="2456"/>
                </a:cubicBezTo>
                <a:close/>
                <a:moveTo>
                  <a:pt x="1085068" y="0"/>
                </a:moveTo>
                <a:cubicBezTo>
                  <a:pt x="1090723" y="6995"/>
                  <a:pt x="1097049" y="15329"/>
                  <a:pt x="1104044" y="25003"/>
                </a:cubicBezTo>
                <a:lnTo>
                  <a:pt x="1093440" y="31924"/>
                </a:lnTo>
                <a:lnTo>
                  <a:pt x="1161417" y="31924"/>
                </a:lnTo>
                <a:lnTo>
                  <a:pt x="1161417" y="47774"/>
                </a:lnTo>
                <a:lnTo>
                  <a:pt x="1070780" y="47774"/>
                </a:lnTo>
                <a:lnTo>
                  <a:pt x="1083059" y="53132"/>
                </a:lnTo>
                <a:cubicBezTo>
                  <a:pt x="1070706" y="69800"/>
                  <a:pt x="1058576" y="85130"/>
                  <a:pt x="1046670" y="99119"/>
                </a:cubicBezTo>
                <a:cubicBezTo>
                  <a:pt x="1074724" y="98152"/>
                  <a:pt x="1100509" y="97147"/>
                  <a:pt x="1124024" y="96106"/>
                </a:cubicBezTo>
                <a:cubicBezTo>
                  <a:pt x="1118368" y="87027"/>
                  <a:pt x="1112973" y="78730"/>
                  <a:pt x="1107839" y="71214"/>
                </a:cubicBezTo>
                <a:lnTo>
                  <a:pt x="1122126" y="62284"/>
                </a:lnTo>
                <a:cubicBezTo>
                  <a:pt x="1134628" y="79102"/>
                  <a:pt x="1147427" y="98078"/>
                  <a:pt x="1160524" y="119211"/>
                </a:cubicBezTo>
                <a:cubicBezTo>
                  <a:pt x="1155315" y="122188"/>
                  <a:pt x="1149808" y="125537"/>
                  <a:pt x="1144004" y="129257"/>
                </a:cubicBezTo>
                <a:cubicBezTo>
                  <a:pt x="1140283" y="122932"/>
                  <a:pt x="1136711" y="116867"/>
                  <a:pt x="1133288" y="111063"/>
                </a:cubicBezTo>
                <a:cubicBezTo>
                  <a:pt x="1126368" y="111509"/>
                  <a:pt x="1119224" y="111919"/>
                  <a:pt x="1111857" y="112291"/>
                </a:cubicBezTo>
                <a:lnTo>
                  <a:pt x="1111857" y="187970"/>
                </a:lnTo>
                <a:cubicBezTo>
                  <a:pt x="1111857" y="197048"/>
                  <a:pt x="1115206" y="201588"/>
                  <a:pt x="1121903" y="201588"/>
                </a:cubicBezTo>
                <a:lnTo>
                  <a:pt x="1132842" y="201588"/>
                </a:lnTo>
                <a:cubicBezTo>
                  <a:pt x="1140134" y="201588"/>
                  <a:pt x="1144302" y="197867"/>
                  <a:pt x="1145343" y="190426"/>
                </a:cubicBezTo>
                <a:cubicBezTo>
                  <a:pt x="1146534" y="181496"/>
                  <a:pt x="1147278" y="171822"/>
                  <a:pt x="1147576" y="161404"/>
                </a:cubicBezTo>
                <a:cubicBezTo>
                  <a:pt x="1152487" y="163488"/>
                  <a:pt x="1158440" y="165646"/>
                  <a:pt x="1165435" y="167878"/>
                </a:cubicBezTo>
                <a:cubicBezTo>
                  <a:pt x="1164244" y="180826"/>
                  <a:pt x="1162980" y="190872"/>
                  <a:pt x="1161640" y="198016"/>
                </a:cubicBezTo>
                <a:cubicBezTo>
                  <a:pt x="1159556" y="210964"/>
                  <a:pt x="1151743" y="217438"/>
                  <a:pt x="1138200" y="217438"/>
                </a:cubicBezTo>
                <a:lnTo>
                  <a:pt x="1119001" y="217438"/>
                </a:lnTo>
                <a:cubicBezTo>
                  <a:pt x="1102778" y="217438"/>
                  <a:pt x="1094667" y="208136"/>
                  <a:pt x="1094667" y="189533"/>
                </a:cubicBezTo>
                <a:lnTo>
                  <a:pt x="1094667" y="113295"/>
                </a:lnTo>
                <a:cubicBezTo>
                  <a:pt x="1086333" y="113742"/>
                  <a:pt x="1077701" y="114263"/>
                  <a:pt x="1068771" y="114858"/>
                </a:cubicBezTo>
                <a:cubicBezTo>
                  <a:pt x="1067581" y="147228"/>
                  <a:pt x="1063414" y="169813"/>
                  <a:pt x="1056270" y="182612"/>
                </a:cubicBezTo>
                <a:cubicBezTo>
                  <a:pt x="1047786" y="198983"/>
                  <a:pt x="1031936" y="212527"/>
                  <a:pt x="1008719" y="223242"/>
                </a:cubicBezTo>
                <a:cubicBezTo>
                  <a:pt x="1005445" y="218629"/>
                  <a:pt x="1001650" y="213643"/>
                  <a:pt x="997334" y="208285"/>
                </a:cubicBezTo>
                <a:cubicBezTo>
                  <a:pt x="1018914" y="199504"/>
                  <a:pt x="1033350" y="187970"/>
                  <a:pt x="1040643" y="173682"/>
                </a:cubicBezTo>
                <a:cubicBezTo>
                  <a:pt x="1047340" y="162297"/>
                  <a:pt x="1050949" y="143061"/>
                  <a:pt x="1051470" y="115974"/>
                </a:cubicBezTo>
                <a:cubicBezTo>
                  <a:pt x="1048419" y="116197"/>
                  <a:pt x="1045331" y="116384"/>
                  <a:pt x="1042205" y="116532"/>
                </a:cubicBezTo>
                <a:cubicBezTo>
                  <a:pt x="1035806" y="117128"/>
                  <a:pt x="1029853" y="118095"/>
                  <a:pt x="1024346" y="119434"/>
                </a:cubicBezTo>
                <a:lnTo>
                  <a:pt x="1016756" y="102022"/>
                </a:lnTo>
                <a:cubicBezTo>
                  <a:pt x="1023155" y="99343"/>
                  <a:pt x="1028290" y="95771"/>
                  <a:pt x="1032160" y="91306"/>
                </a:cubicBezTo>
                <a:cubicBezTo>
                  <a:pt x="1043322" y="77986"/>
                  <a:pt x="1053814" y="63475"/>
                  <a:pt x="1063637" y="47774"/>
                </a:cubicBezTo>
                <a:lnTo>
                  <a:pt x="1014970" y="47774"/>
                </a:lnTo>
                <a:lnTo>
                  <a:pt x="1014970" y="31924"/>
                </a:lnTo>
                <a:lnTo>
                  <a:pt x="1086184" y="31924"/>
                </a:lnTo>
                <a:cubicBezTo>
                  <a:pt x="1080603" y="23366"/>
                  <a:pt x="1075320" y="15776"/>
                  <a:pt x="1070334" y="915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F0D6FD59-DECB-4D6F-9EA2-F979394F33F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727" t="1782"/>
          <a:stretch/>
        </p:blipFill>
        <p:spPr>
          <a:xfrm>
            <a:off x="1398379" y="2429723"/>
            <a:ext cx="4197876" cy="27082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  <p:sp>
        <p:nvSpPr>
          <p:cNvPr id="34" name="文本框-6_矢量">
            <a:extLst>
              <a:ext uri="{FF2B5EF4-FFF2-40B4-BE49-F238E27FC236}">
                <a16:creationId xmlns:a16="http://schemas.microsoft.com/office/drawing/2014/main" id="{A652D2BE-C469-45A3-B047-DA6768D17884}"/>
              </a:ext>
            </a:extLst>
          </p:cNvPr>
          <p:cNvSpPr txBox="1"/>
          <p:nvPr/>
        </p:nvSpPr>
        <p:spPr>
          <a:xfrm>
            <a:off x="1907731" y="5443058"/>
            <a:ext cx="3181598" cy="190824"/>
          </a:xfrm>
          <a:custGeom>
            <a:avLst/>
            <a:gdLst/>
            <a:ahLst/>
            <a:cxnLst/>
            <a:rect l="l" t="t" r="r" b="b"/>
            <a:pathLst>
              <a:path w="3181598" h="190824">
                <a:moveTo>
                  <a:pt x="2238080" y="138217"/>
                </a:moveTo>
                <a:lnTo>
                  <a:pt x="2254682" y="138217"/>
                </a:lnTo>
                <a:cubicBezTo>
                  <a:pt x="2254682" y="142484"/>
                  <a:pt x="2254015" y="147051"/>
                  <a:pt x="2252682" y="151919"/>
                </a:cubicBezTo>
                <a:cubicBezTo>
                  <a:pt x="2251348" y="156786"/>
                  <a:pt x="2249681" y="161553"/>
                  <a:pt x="2247681" y="166221"/>
                </a:cubicBezTo>
                <a:cubicBezTo>
                  <a:pt x="2245681" y="170888"/>
                  <a:pt x="2243414" y="175355"/>
                  <a:pt x="2240880" y="179622"/>
                </a:cubicBezTo>
                <a:cubicBezTo>
                  <a:pt x="2238346" y="183889"/>
                  <a:pt x="2235880" y="187623"/>
                  <a:pt x="2233479" y="190824"/>
                </a:cubicBezTo>
                <a:lnTo>
                  <a:pt x="2219278" y="190824"/>
                </a:lnTo>
                <a:cubicBezTo>
                  <a:pt x="2221944" y="186690"/>
                  <a:pt x="2224445" y="182323"/>
                  <a:pt x="2226778" y="177722"/>
                </a:cubicBezTo>
                <a:cubicBezTo>
                  <a:pt x="2229112" y="173121"/>
                  <a:pt x="2231113" y="168521"/>
                  <a:pt x="2232779" y="163920"/>
                </a:cubicBezTo>
                <a:cubicBezTo>
                  <a:pt x="2234446" y="159320"/>
                  <a:pt x="2235746" y="154819"/>
                  <a:pt x="2236680" y="150419"/>
                </a:cubicBezTo>
                <a:cubicBezTo>
                  <a:pt x="2237613" y="146018"/>
                  <a:pt x="2238080" y="141951"/>
                  <a:pt x="2238080" y="138217"/>
                </a:cubicBezTo>
                <a:close/>
                <a:moveTo>
                  <a:pt x="2471309" y="136017"/>
                </a:moveTo>
                <a:cubicBezTo>
                  <a:pt x="2472109" y="138684"/>
                  <a:pt x="2472976" y="141918"/>
                  <a:pt x="2473909" y="145718"/>
                </a:cubicBezTo>
                <a:cubicBezTo>
                  <a:pt x="2474843" y="149518"/>
                  <a:pt x="2475743" y="153452"/>
                  <a:pt x="2476610" y="157519"/>
                </a:cubicBezTo>
                <a:cubicBezTo>
                  <a:pt x="2477477" y="161587"/>
                  <a:pt x="2478277" y="165554"/>
                  <a:pt x="2479010" y="169421"/>
                </a:cubicBezTo>
                <a:cubicBezTo>
                  <a:pt x="2479744" y="173288"/>
                  <a:pt x="2480244" y="176622"/>
                  <a:pt x="2480510" y="179422"/>
                </a:cubicBezTo>
                <a:lnTo>
                  <a:pt x="2465708" y="183623"/>
                </a:lnTo>
                <a:cubicBezTo>
                  <a:pt x="2465442" y="180556"/>
                  <a:pt x="2464975" y="176989"/>
                  <a:pt x="2464308" y="172921"/>
                </a:cubicBezTo>
                <a:cubicBezTo>
                  <a:pt x="2463642" y="168854"/>
                  <a:pt x="2462908" y="164754"/>
                  <a:pt x="2462108" y="160620"/>
                </a:cubicBezTo>
                <a:cubicBezTo>
                  <a:pt x="2461308" y="156486"/>
                  <a:pt x="2460474" y="152486"/>
                  <a:pt x="2459608" y="148618"/>
                </a:cubicBezTo>
                <a:cubicBezTo>
                  <a:pt x="2458741" y="144751"/>
                  <a:pt x="2457907" y="141484"/>
                  <a:pt x="2457107" y="138817"/>
                </a:cubicBezTo>
                <a:close/>
                <a:moveTo>
                  <a:pt x="2511714" y="134217"/>
                </a:moveTo>
                <a:cubicBezTo>
                  <a:pt x="2512914" y="136750"/>
                  <a:pt x="2514248" y="139884"/>
                  <a:pt x="2515715" y="143618"/>
                </a:cubicBezTo>
                <a:cubicBezTo>
                  <a:pt x="2517181" y="147352"/>
                  <a:pt x="2518615" y="151185"/>
                  <a:pt x="2520015" y="155119"/>
                </a:cubicBezTo>
                <a:cubicBezTo>
                  <a:pt x="2521415" y="159053"/>
                  <a:pt x="2522749" y="162920"/>
                  <a:pt x="2524016" y="166721"/>
                </a:cubicBezTo>
                <a:cubicBezTo>
                  <a:pt x="2525282" y="170521"/>
                  <a:pt x="2526249" y="173822"/>
                  <a:pt x="2526916" y="176622"/>
                </a:cubicBezTo>
                <a:lnTo>
                  <a:pt x="2512714" y="181823"/>
                </a:lnTo>
                <a:cubicBezTo>
                  <a:pt x="2512048" y="178755"/>
                  <a:pt x="2511147" y="175222"/>
                  <a:pt x="2510014" y="171221"/>
                </a:cubicBezTo>
                <a:cubicBezTo>
                  <a:pt x="2508880" y="167221"/>
                  <a:pt x="2507647" y="163220"/>
                  <a:pt x="2506313" y="159220"/>
                </a:cubicBezTo>
                <a:cubicBezTo>
                  <a:pt x="2504980" y="155219"/>
                  <a:pt x="2503613" y="151385"/>
                  <a:pt x="2502213" y="147718"/>
                </a:cubicBezTo>
                <a:cubicBezTo>
                  <a:pt x="2500813" y="144051"/>
                  <a:pt x="2499513" y="140951"/>
                  <a:pt x="2498313" y="138417"/>
                </a:cubicBezTo>
                <a:close/>
                <a:moveTo>
                  <a:pt x="2550319" y="131216"/>
                </a:moveTo>
                <a:cubicBezTo>
                  <a:pt x="2552319" y="133750"/>
                  <a:pt x="2554653" y="136850"/>
                  <a:pt x="2557320" y="140517"/>
                </a:cubicBezTo>
                <a:cubicBezTo>
                  <a:pt x="2559987" y="144184"/>
                  <a:pt x="2562654" y="148052"/>
                  <a:pt x="2565321" y="152119"/>
                </a:cubicBezTo>
                <a:cubicBezTo>
                  <a:pt x="2567988" y="156186"/>
                  <a:pt x="2570521" y="160186"/>
                  <a:pt x="2572922" y="164120"/>
                </a:cubicBezTo>
                <a:cubicBezTo>
                  <a:pt x="2575322" y="168054"/>
                  <a:pt x="2577256" y="171488"/>
                  <a:pt x="2578722" y="174422"/>
                </a:cubicBezTo>
                <a:lnTo>
                  <a:pt x="2566521" y="184623"/>
                </a:lnTo>
                <a:cubicBezTo>
                  <a:pt x="2565054" y="181156"/>
                  <a:pt x="2563120" y="177289"/>
                  <a:pt x="2560720" y="173021"/>
                </a:cubicBezTo>
                <a:cubicBezTo>
                  <a:pt x="2558320" y="168754"/>
                  <a:pt x="2555786" y="164520"/>
                  <a:pt x="2553119" y="160320"/>
                </a:cubicBezTo>
                <a:cubicBezTo>
                  <a:pt x="2550452" y="156119"/>
                  <a:pt x="2547785" y="152119"/>
                  <a:pt x="2545118" y="148318"/>
                </a:cubicBezTo>
                <a:cubicBezTo>
                  <a:pt x="2542451" y="144518"/>
                  <a:pt x="2540051" y="141284"/>
                  <a:pt x="2537917" y="138617"/>
                </a:cubicBezTo>
                <a:close/>
                <a:moveTo>
                  <a:pt x="2427303" y="131016"/>
                </a:moveTo>
                <a:lnTo>
                  <a:pt x="2440705" y="136017"/>
                </a:lnTo>
                <a:cubicBezTo>
                  <a:pt x="2439372" y="139351"/>
                  <a:pt x="2437638" y="143251"/>
                  <a:pt x="2435505" y="147718"/>
                </a:cubicBezTo>
                <a:cubicBezTo>
                  <a:pt x="2433371" y="152185"/>
                  <a:pt x="2431071" y="156686"/>
                  <a:pt x="2428604" y="161220"/>
                </a:cubicBezTo>
                <a:cubicBezTo>
                  <a:pt x="2426137" y="165754"/>
                  <a:pt x="2423670" y="170154"/>
                  <a:pt x="2421203" y="174422"/>
                </a:cubicBezTo>
                <a:cubicBezTo>
                  <a:pt x="2418736" y="178689"/>
                  <a:pt x="2416502" y="182289"/>
                  <a:pt x="2414502" y="185223"/>
                </a:cubicBezTo>
                <a:lnTo>
                  <a:pt x="2400500" y="177222"/>
                </a:lnTo>
                <a:cubicBezTo>
                  <a:pt x="2402767" y="174555"/>
                  <a:pt x="2405201" y="171221"/>
                  <a:pt x="2407801" y="167221"/>
                </a:cubicBezTo>
                <a:cubicBezTo>
                  <a:pt x="2410401" y="163220"/>
                  <a:pt x="2412935" y="159053"/>
                  <a:pt x="2415402" y="154719"/>
                </a:cubicBezTo>
                <a:cubicBezTo>
                  <a:pt x="2417869" y="150385"/>
                  <a:pt x="2420136" y="146118"/>
                  <a:pt x="2422203" y="141918"/>
                </a:cubicBezTo>
                <a:cubicBezTo>
                  <a:pt x="2424270" y="137717"/>
                  <a:pt x="2425970" y="134083"/>
                  <a:pt x="2427303" y="131016"/>
                </a:cubicBezTo>
                <a:close/>
                <a:moveTo>
                  <a:pt x="301838" y="121415"/>
                </a:moveTo>
                <a:cubicBezTo>
                  <a:pt x="303572" y="122215"/>
                  <a:pt x="305605" y="123249"/>
                  <a:pt x="307939" y="124515"/>
                </a:cubicBezTo>
                <a:cubicBezTo>
                  <a:pt x="310272" y="125782"/>
                  <a:pt x="312706" y="127116"/>
                  <a:pt x="315240" y="128516"/>
                </a:cubicBezTo>
                <a:cubicBezTo>
                  <a:pt x="317773" y="129916"/>
                  <a:pt x="320174" y="131316"/>
                  <a:pt x="322441" y="132716"/>
                </a:cubicBezTo>
                <a:cubicBezTo>
                  <a:pt x="324707" y="134117"/>
                  <a:pt x="326641" y="135417"/>
                  <a:pt x="328241" y="136617"/>
                </a:cubicBezTo>
                <a:lnTo>
                  <a:pt x="322841" y="148418"/>
                </a:lnTo>
                <a:cubicBezTo>
                  <a:pt x="321374" y="146951"/>
                  <a:pt x="319507" y="145385"/>
                  <a:pt x="317240" y="143718"/>
                </a:cubicBezTo>
                <a:cubicBezTo>
                  <a:pt x="314973" y="142051"/>
                  <a:pt x="312606" y="140417"/>
                  <a:pt x="310139" y="138817"/>
                </a:cubicBezTo>
                <a:cubicBezTo>
                  <a:pt x="307672" y="137217"/>
                  <a:pt x="305238" y="135750"/>
                  <a:pt x="302838" y="134417"/>
                </a:cubicBezTo>
                <a:cubicBezTo>
                  <a:pt x="300438" y="133083"/>
                  <a:pt x="298371" y="132016"/>
                  <a:pt x="296637" y="131216"/>
                </a:cubicBezTo>
                <a:close/>
                <a:moveTo>
                  <a:pt x="243831" y="121015"/>
                </a:moveTo>
                <a:cubicBezTo>
                  <a:pt x="245431" y="121815"/>
                  <a:pt x="247431" y="122882"/>
                  <a:pt x="249831" y="124215"/>
                </a:cubicBezTo>
                <a:cubicBezTo>
                  <a:pt x="252232" y="125549"/>
                  <a:pt x="254665" y="126916"/>
                  <a:pt x="257132" y="128316"/>
                </a:cubicBezTo>
                <a:cubicBezTo>
                  <a:pt x="259599" y="129716"/>
                  <a:pt x="261966" y="131150"/>
                  <a:pt x="264233" y="132616"/>
                </a:cubicBezTo>
                <a:cubicBezTo>
                  <a:pt x="266500" y="134083"/>
                  <a:pt x="268367" y="135417"/>
                  <a:pt x="269834" y="136617"/>
                </a:cubicBezTo>
                <a:lnTo>
                  <a:pt x="264633" y="148618"/>
                </a:lnTo>
                <a:cubicBezTo>
                  <a:pt x="263166" y="147152"/>
                  <a:pt x="261300" y="145585"/>
                  <a:pt x="259033" y="143918"/>
                </a:cubicBezTo>
                <a:cubicBezTo>
                  <a:pt x="256766" y="142251"/>
                  <a:pt x="254399" y="140617"/>
                  <a:pt x="251932" y="139017"/>
                </a:cubicBezTo>
                <a:cubicBezTo>
                  <a:pt x="249465" y="137417"/>
                  <a:pt x="247031" y="135917"/>
                  <a:pt x="244631" y="134517"/>
                </a:cubicBezTo>
                <a:cubicBezTo>
                  <a:pt x="242230" y="133116"/>
                  <a:pt x="240164" y="132016"/>
                  <a:pt x="238430" y="131216"/>
                </a:cubicBezTo>
                <a:close/>
                <a:moveTo>
                  <a:pt x="657482" y="101412"/>
                </a:moveTo>
                <a:lnTo>
                  <a:pt x="657482" y="153219"/>
                </a:lnTo>
                <a:lnTo>
                  <a:pt x="742893" y="153219"/>
                </a:lnTo>
                <a:lnTo>
                  <a:pt x="742893" y="101412"/>
                </a:lnTo>
                <a:close/>
                <a:moveTo>
                  <a:pt x="551669" y="97212"/>
                </a:moveTo>
                <a:cubicBezTo>
                  <a:pt x="554069" y="101079"/>
                  <a:pt x="556736" y="105846"/>
                  <a:pt x="559670" y="111514"/>
                </a:cubicBezTo>
                <a:cubicBezTo>
                  <a:pt x="562604" y="117181"/>
                  <a:pt x="565571" y="123049"/>
                  <a:pt x="568571" y="129116"/>
                </a:cubicBezTo>
                <a:cubicBezTo>
                  <a:pt x="571572" y="135183"/>
                  <a:pt x="574372" y="141151"/>
                  <a:pt x="576972" y="147018"/>
                </a:cubicBezTo>
                <a:cubicBezTo>
                  <a:pt x="579573" y="152886"/>
                  <a:pt x="581673" y="157886"/>
                  <a:pt x="583273" y="162020"/>
                </a:cubicBezTo>
                <a:lnTo>
                  <a:pt x="569671" y="170221"/>
                </a:lnTo>
                <a:cubicBezTo>
                  <a:pt x="568205" y="165554"/>
                  <a:pt x="566238" y="160120"/>
                  <a:pt x="563771" y="153919"/>
                </a:cubicBezTo>
                <a:cubicBezTo>
                  <a:pt x="561304" y="147718"/>
                  <a:pt x="558603" y="141517"/>
                  <a:pt x="555670" y="135317"/>
                </a:cubicBezTo>
                <a:cubicBezTo>
                  <a:pt x="552736" y="129116"/>
                  <a:pt x="549802" y="123182"/>
                  <a:pt x="546869" y="117514"/>
                </a:cubicBezTo>
                <a:cubicBezTo>
                  <a:pt x="543935" y="111847"/>
                  <a:pt x="541335" y="107213"/>
                  <a:pt x="539068" y="103613"/>
                </a:cubicBezTo>
                <a:close/>
                <a:moveTo>
                  <a:pt x="488261" y="96812"/>
                </a:moveTo>
                <a:lnTo>
                  <a:pt x="501863" y="102013"/>
                </a:lnTo>
                <a:cubicBezTo>
                  <a:pt x="497862" y="113081"/>
                  <a:pt x="493295" y="124282"/>
                  <a:pt x="488161" y="135617"/>
                </a:cubicBezTo>
                <a:cubicBezTo>
                  <a:pt x="483027" y="146951"/>
                  <a:pt x="476660" y="158420"/>
                  <a:pt x="469059" y="170021"/>
                </a:cubicBezTo>
                <a:lnTo>
                  <a:pt x="455057" y="163220"/>
                </a:lnTo>
                <a:cubicBezTo>
                  <a:pt x="458658" y="158020"/>
                  <a:pt x="462058" y="152586"/>
                  <a:pt x="465258" y="146918"/>
                </a:cubicBezTo>
                <a:cubicBezTo>
                  <a:pt x="468459" y="141251"/>
                  <a:pt x="471459" y="135517"/>
                  <a:pt x="474259" y="129716"/>
                </a:cubicBezTo>
                <a:cubicBezTo>
                  <a:pt x="477060" y="123915"/>
                  <a:pt x="479627" y="118248"/>
                  <a:pt x="481960" y="112714"/>
                </a:cubicBezTo>
                <a:cubicBezTo>
                  <a:pt x="484294" y="107180"/>
                  <a:pt x="486394" y="101879"/>
                  <a:pt x="488261" y="96812"/>
                </a:cubicBezTo>
                <a:close/>
                <a:moveTo>
                  <a:pt x="2869359" y="93411"/>
                </a:moveTo>
                <a:cubicBezTo>
                  <a:pt x="2864425" y="102613"/>
                  <a:pt x="2859624" y="110680"/>
                  <a:pt x="2854957" y="117614"/>
                </a:cubicBezTo>
                <a:cubicBezTo>
                  <a:pt x="2861224" y="119481"/>
                  <a:pt x="2868125" y="121848"/>
                  <a:pt x="2875660" y="124715"/>
                </a:cubicBezTo>
                <a:cubicBezTo>
                  <a:pt x="2883194" y="127582"/>
                  <a:pt x="2891028" y="130749"/>
                  <a:pt x="2899162" y="134217"/>
                </a:cubicBezTo>
                <a:cubicBezTo>
                  <a:pt x="2904630" y="128883"/>
                  <a:pt x="2909130" y="122882"/>
                  <a:pt x="2912664" y="116214"/>
                </a:cubicBezTo>
                <a:cubicBezTo>
                  <a:pt x="2916198" y="109547"/>
                  <a:pt x="2919498" y="101946"/>
                  <a:pt x="2922565" y="93411"/>
                </a:cubicBezTo>
                <a:close/>
                <a:moveTo>
                  <a:pt x="302038" y="92811"/>
                </a:moveTo>
                <a:cubicBezTo>
                  <a:pt x="303772" y="93611"/>
                  <a:pt x="305838" y="94645"/>
                  <a:pt x="308239" y="95912"/>
                </a:cubicBezTo>
                <a:cubicBezTo>
                  <a:pt x="310639" y="97179"/>
                  <a:pt x="313073" y="98512"/>
                  <a:pt x="315540" y="99912"/>
                </a:cubicBezTo>
                <a:cubicBezTo>
                  <a:pt x="318007" y="101312"/>
                  <a:pt x="320374" y="102713"/>
                  <a:pt x="322641" y="104113"/>
                </a:cubicBezTo>
                <a:cubicBezTo>
                  <a:pt x="324907" y="105513"/>
                  <a:pt x="326841" y="106746"/>
                  <a:pt x="328441" y="107813"/>
                </a:cubicBezTo>
                <a:lnTo>
                  <a:pt x="323241" y="119815"/>
                </a:lnTo>
                <a:cubicBezTo>
                  <a:pt x="321774" y="118481"/>
                  <a:pt x="319907" y="117014"/>
                  <a:pt x="317640" y="115414"/>
                </a:cubicBezTo>
                <a:cubicBezTo>
                  <a:pt x="315373" y="113814"/>
                  <a:pt x="312973" y="112247"/>
                  <a:pt x="310439" y="110714"/>
                </a:cubicBezTo>
                <a:cubicBezTo>
                  <a:pt x="307905" y="109180"/>
                  <a:pt x="305472" y="107780"/>
                  <a:pt x="303138" y="106513"/>
                </a:cubicBezTo>
                <a:cubicBezTo>
                  <a:pt x="300804" y="105246"/>
                  <a:pt x="298771" y="104213"/>
                  <a:pt x="297037" y="103413"/>
                </a:cubicBezTo>
                <a:close/>
                <a:moveTo>
                  <a:pt x="243231" y="92611"/>
                </a:moveTo>
                <a:cubicBezTo>
                  <a:pt x="244964" y="93411"/>
                  <a:pt x="247031" y="94445"/>
                  <a:pt x="249431" y="95712"/>
                </a:cubicBezTo>
                <a:cubicBezTo>
                  <a:pt x="251832" y="96979"/>
                  <a:pt x="254299" y="98345"/>
                  <a:pt x="256832" y="99812"/>
                </a:cubicBezTo>
                <a:cubicBezTo>
                  <a:pt x="259366" y="101279"/>
                  <a:pt x="261800" y="102713"/>
                  <a:pt x="264133" y="104113"/>
                </a:cubicBezTo>
                <a:cubicBezTo>
                  <a:pt x="266467" y="105513"/>
                  <a:pt x="268434" y="106746"/>
                  <a:pt x="270034" y="107813"/>
                </a:cubicBezTo>
                <a:lnTo>
                  <a:pt x="264633" y="119615"/>
                </a:lnTo>
                <a:cubicBezTo>
                  <a:pt x="263033" y="118148"/>
                  <a:pt x="261100" y="116581"/>
                  <a:pt x="258833" y="114914"/>
                </a:cubicBezTo>
                <a:cubicBezTo>
                  <a:pt x="256566" y="113247"/>
                  <a:pt x="254199" y="111647"/>
                  <a:pt x="251732" y="110114"/>
                </a:cubicBezTo>
                <a:cubicBezTo>
                  <a:pt x="249265" y="108580"/>
                  <a:pt x="246831" y="107180"/>
                  <a:pt x="244431" y="105913"/>
                </a:cubicBezTo>
                <a:cubicBezTo>
                  <a:pt x="242030" y="104646"/>
                  <a:pt x="239964" y="103613"/>
                  <a:pt x="238230" y="102813"/>
                </a:cubicBezTo>
                <a:close/>
                <a:moveTo>
                  <a:pt x="333642" y="87011"/>
                </a:moveTo>
                <a:lnTo>
                  <a:pt x="347044" y="87611"/>
                </a:lnTo>
                <a:cubicBezTo>
                  <a:pt x="347044" y="88811"/>
                  <a:pt x="347077" y="90811"/>
                  <a:pt x="347144" y="93611"/>
                </a:cubicBezTo>
                <a:cubicBezTo>
                  <a:pt x="347210" y="96412"/>
                  <a:pt x="347277" y="99479"/>
                  <a:pt x="347344" y="102813"/>
                </a:cubicBezTo>
                <a:cubicBezTo>
                  <a:pt x="347410" y="106146"/>
                  <a:pt x="347477" y="109480"/>
                  <a:pt x="347544" y="112814"/>
                </a:cubicBezTo>
                <a:cubicBezTo>
                  <a:pt x="347610" y="116148"/>
                  <a:pt x="347644" y="118815"/>
                  <a:pt x="347644" y="120815"/>
                </a:cubicBezTo>
                <a:cubicBezTo>
                  <a:pt x="347777" y="128949"/>
                  <a:pt x="348277" y="136083"/>
                  <a:pt x="349144" y="142218"/>
                </a:cubicBezTo>
                <a:cubicBezTo>
                  <a:pt x="350011" y="148352"/>
                  <a:pt x="351177" y="153486"/>
                  <a:pt x="352644" y="157619"/>
                </a:cubicBezTo>
                <a:cubicBezTo>
                  <a:pt x="353711" y="159886"/>
                  <a:pt x="355011" y="161753"/>
                  <a:pt x="356545" y="163220"/>
                </a:cubicBezTo>
                <a:cubicBezTo>
                  <a:pt x="358078" y="164687"/>
                  <a:pt x="359378" y="165420"/>
                  <a:pt x="360445" y="165420"/>
                </a:cubicBezTo>
                <a:cubicBezTo>
                  <a:pt x="362579" y="165420"/>
                  <a:pt x="364446" y="162753"/>
                  <a:pt x="366046" y="157419"/>
                </a:cubicBezTo>
                <a:cubicBezTo>
                  <a:pt x="366713" y="155019"/>
                  <a:pt x="367313" y="152419"/>
                  <a:pt x="367846" y="149618"/>
                </a:cubicBezTo>
                <a:cubicBezTo>
                  <a:pt x="368380" y="146818"/>
                  <a:pt x="368780" y="144018"/>
                  <a:pt x="369046" y="141217"/>
                </a:cubicBezTo>
                <a:lnTo>
                  <a:pt x="381248" y="147418"/>
                </a:lnTo>
                <a:cubicBezTo>
                  <a:pt x="380448" y="151685"/>
                  <a:pt x="379614" y="155686"/>
                  <a:pt x="378748" y="159420"/>
                </a:cubicBezTo>
                <a:cubicBezTo>
                  <a:pt x="377881" y="163154"/>
                  <a:pt x="376714" y="166821"/>
                  <a:pt x="375247" y="170421"/>
                </a:cubicBezTo>
                <a:cubicBezTo>
                  <a:pt x="373647" y="174155"/>
                  <a:pt x="371813" y="176955"/>
                  <a:pt x="369746" y="178822"/>
                </a:cubicBezTo>
                <a:cubicBezTo>
                  <a:pt x="367680" y="180689"/>
                  <a:pt x="364512" y="181756"/>
                  <a:pt x="360245" y="182023"/>
                </a:cubicBezTo>
                <a:cubicBezTo>
                  <a:pt x="357712" y="182156"/>
                  <a:pt x="354645" y="181089"/>
                  <a:pt x="351044" y="178822"/>
                </a:cubicBezTo>
                <a:cubicBezTo>
                  <a:pt x="347444" y="176555"/>
                  <a:pt x="344643" y="173221"/>
                  <a:pt x="342643" y="168821"/>
                </a:cubicBezTo>
                <a:cubicBezTo>
                  <a:pt x="340109" y="163220"/>
                  <a:pt x="338176" y="156553"/>
                  <a:pt x="336842" y="148818"/>
                </a:cubicBezTo>
                <a:cubicBezTo>
                  <a:pt x="335509" y="141084"/>
                  <a:pt x="334575" y="132350"/>
                  <a:pt x="334042" y="122615"/>
                </a:cubicBezTo>
                <a:cubicBezTo>
                  <a:pt x="334042" y="120482"/>
                  <a:pt x="334009" y="117681"/>
                  <a:pt x="333942" y="114214"/>
                </a:cubicBezTo>
                <a:cubicBezTo>
                  <a:pt x="333875" y="110747"/>
                  <a:pt x="333809" y="107213"/>
                  <a:pt x="333742" y="103613"/>
                </a:cubicBezTo>
                <a:cubicBezTo>
                  <a:pt x="333675" y="100012"/>
                  <a:pt x="333642" y="96645"/>
                  <a:pt x="333642" y="93511"/>
                </a:cubicBezTo>
                <a:cubicBezTo>
                  <a:pt x="333642" y="90378"/>
                  <a:pt x="333642" y="88211"/>
                  <a:pt x="333642" y="87011"/>
                </a:cubicBezTo>
                <a:close/>
                <a:moveTo>
                  <a:pt x="276635" y="86811"/>
                </a:moveTo>
                <a:lnTo>
                  <a:pt x="290637" y="87211"/>
                </a:lnTo>
                <a:lnTo>
                  <a:pt x="290637" y="163620"/>
                </a:lnTo>
                <a:cubicBezTo>
                  <a:pt x="291570" y="163354"/>
                  <a:pt x="293904" y="162687"/>
                  <a:pt x="297637" y="161620"/>
                </a:cubicBezTo>
                <a:cubicBezTo>
                  <a:pt x="301371" y="160553"/>
                  <a:pt x="305338" y="159420"/>
                  <a:pt x="309539" y="158220"/>
                </a:cubicBezTo>
                <a:cubicBezTo>
                  <a:pt x="313739" y="157019"/>
                  <a:pt x="317707" y="155886"/>
                  <a:pt x="321440" y="154819"/>
                </a:cubicBezTo>
                <a:cubicBezTo>
                  <a:pt x="325174" y="153752"/>
                  <a:pt x="327575" y="153019"/>
                  <a:pt x="328641" y="152619"/>
                </a:cubicBezTo>
                <a:lnTo>
                  <a:pt x="329041" y="166221"/>
                </a:lnTo>
                <a:cubicBezTo>
                  <a:pt x="327308" y="166621"/>
                  <a:pt x="324474" y="167321"/>
                  <a:pt x="320540" y="168321"/>
                </a:cubicBezTo>
                <a:cubicBezTo>
                  <a:pt x="316606" y="169321"/>
                  <a:pt x="312473" y="170388"/>
                  <a:pt x="308139" y="171521"/>
                </a:cubicBezTo>
                <a:cubicBezTo>
                  <a:pt x="303805" y="172655"/>
                  <a:pt x="299638" y="173755"/>
                  <a:pt x="295637" y="174822"/>
                </a:cubicBezTo>
                <a:cubicBezTo>
                  <a:pt x="291637" y="175888"/>
                  <a:pt x="288770" y="176689"/>
                  <a:pt x="287036" y="177222"/>
                </a:cubicBezTo>
                <a:lnTo>
                  <a:pt x="276035" y="181422"/>
                </a:lnTo>
                <a:lnTo>
                  <a:pt x="271034" y="168821"/>
                </a:lnTo>
                <a:cubicBezTo>
                  <a:pt x="273701" y="167354"/>
                  <a:pt x="275301" y="166187"/>
                  <a:pt x="275835" y="165320"/>
                </a:cubicBezTo>
                <a:cubicBezTo>
                  <a:pt x="276368" y="164454"/>
                  <a:pt x="276635" y="163154"/>
                  <a:pt x="276635" y="161420"/>
                </a:cubicBezTo>
                <a:close/>
                <a:moveTo>
                  <a:pt x="217827" y="86811"/>
                </a:moveTo>
                <a:lnTo>
                  <a:pt x="232029" y="87211"/>
                </a:lnTo>
                <a:lnTo>
                  <a:pt x="232029" y="163820"/>
                </a:lnTo>
                <a:cubicBezTo>
                  <a:pt x="233363" y="163420"/>
                  <a:pt x="235763" y="162720"/>
                  <a:pt x="239230" y="161720"/>
                </a:cubicBezTo>
                <a:cubicBezTo>
                  <a:pt x="242697" y="160720"/>
                  <a:pt x="246298" y="159720"/>
                  <a:pt x="250031" y="158720"/>
                </a:cubicBezTo>
                <a:cubicBezTo>
                  <a:pt x="253765" y="157720"/>
                  <a:pt x="257199" y="156786"/>
                  <a:pt x="260333" y="155919"/>
                </a:cubicBezTo>
                <a:cubicBezTo>
                  <a:pt x="263466" y="155052"/>
                  <a:pt x="265433" y="154486"/>
                  <a:pt x="266234" y="154219"/>
                </a:cubicBezTo>
                <a:lnTo>
                  <a:pt x="267034" y="167621"/>
                </a:lnTo>
                <a:cubicBezTo>
                  <a:pt x="265433" y="168021"/>
                  <a:pt x="262800" y="168688"/>
                  <a:pt x="259133" y="169621"/>
                </a:cubicBezTo>
                <a:cubicBezTo>
                  <a:pt x="255465" y="170554"/>
                  <a:pt x="251598" y="171555"/>
                  <a:pt x="247531" y="172621"/>
                </a:cubicBezTo>
                <a:cubicBezTo>
                  <a:pt x="243464" y="173688"/>
                  <a:pt x="239597" y="174722"/>
                  <a:pt x="235930" y="175722"/>
                </a:cubicBezTo>
                <a:cubicBezTo>
                  <a:pt x="232263" y="176722"/>
                  <a:pt x="229629" y="177489"/>
                  <a:pt x="228029" y="178022"/>
                </a:cubicBezTo>
                <a:cubicBezTo>
                  <a:pt x="226562" y="178555"/>
                  <a:pt x="224962" y="179089"/>
                  <a:pt x="223228" y="179622"/>
                </a:cubicBezTo>
                <a:cubicBezTo>
                  <a:pt x="221495" y="180156"/>
                  <a:pt x="219494" y="180889"/>
                  <a:pt x="217227" y="181823"/>
                </a:cubicBezTo>
                <a:lnTo>
                  <a:pt x="212227" y="169221"/>
                </a:lnTo>
                <a:cubicBezTo>
                  <a:pt x="213560" y="168421"/>
                  <a:pt x="214594" y="167754"/>
                  <a:pt x="215327" y="167221"/>
                </a:cubicBezTo>
                <a:cubicBezTo>
                  <a:pt x="216061" y="166687"/>
                  <a:pt x="216627" y="166187"/>
                  <a:pt x="217027" y="165721"/>
                </a:cubicBezTo>
                <a:cubicBezTo>
                  <a:pt x="217427" y="165254"/>
                  <a:pt x="217661" y="164720"/>
                  <a:pt x="217727" y="164120"/>
                </a:cubicBezTo>
                <a:cubicBezTo>
                  <a:pt x="217794" y="163520"/>
                  <a:pt x="217827" y="162753"/>
                  <a:pt x="217827" y="161820"/>
                </a:cubicBezTo>
                <a:close/>
                <a:moveTo>
                  <a:pt x="3094587" y="79210"/>
                </a:moveTo>
                <a:cubicBezTo>
                  <a:pt x="3095387" y="81477"/>
                  <a:pt x="3096220" y="84344"/>
                  <a:pt x="3097087" y="87811"/>
                </a:cubicBezTo>
                <a:cubicBezTo>
                  <a:pt x="3097954" y="91278"/>
                  <a:pt x="3098787" y="94745"/>
                  <a:pt x="3099588" y="98212"/>
                </a:cubicBezTo>
                <a:lnTo>
                  <a:pt x="3172797" y="98212"/>
                </a:lnTo>
                <a:lnTo>
                  <a:pt x="3172797" y="111214"/>
                </a:lnTo>
                <a:lnTo>
                  <a:pt x="3097187" y="111214"/>
                </a:lnTo>
                <a:cubicBezTo>
                  <a:pt x="3103188" y="121748"/>
                  <a:pt x="3110456" y="130749"/>
                  <a:pt x="3118990" y="138217"/>
                </a:cubicBezTo>
                <a:cubicBezTo>
                  <a:pt x="3121924" y="136617"/>
                  <a:pt x="3124891" y="134850"/>
                  <a:pt x="3127891" y="132916"/>
                </a:cubicBezTo>
                <a:cubicBezTo>
                  <a:pt x="3130892" y="130983"/>
                  <a:pt x="3133825" y="129049"/>
                  <a:pt x="3136692" y="127116"/>
                </a:cubicBezTo>
                <a:cubicBezTo>
                  <a:pt x="3139559" y="125182"/>
                  <a:pt x="3142293" y="123282"/>
                  <a:pt x="3144893" y="121415"/>
                </a:cubicBezTo>
                <a:cubicBezTo>
                  <a:pt x="3147494" y="119548"/>
                  <a:pt x="3149794" y="117815"/>
                  <a:pt x="3151794" y="116214"/>
                </a:cubicBezTo>
                <a:lnTo>
                  <a:pt x="3159795" y="127016"/>
                </a:lnTo>
                <a:cubicBezTo>
                  <a:pt x="3156195" y="129816"/>
                  <a:pt x="3151628" y="133050"/>
                  <a:pt x="3146093" y="136717"/>
                </a:cubicBezTo>
                <a:cubicBezTo>
                  <a:pt x="3140559" y="140384"/>
                  <a:pt x="3135259" y="143684"/>
                  <a:pt x="3130191" y="146618"/>
                </a:cubicBezTo>
                <a:cubicBezTo>
                  <a:pt x="3136992" y="151152"/>
                  <a:pt x="3144560" y="155052"/>
                  <a:pt x="3152894" y="158320"/>
                </a:cubicBezTo>
                <a:cubicBezTo>
                  <a:pt x="3161229" y="161587"/>
                  <a:pt x="3170796" y="164554"/>
                  <a:pt x="3181598" y="167221"/>
                </a:cubicBezTo>
                <a:lnTo>
                  <a:pt x="3174797" y="181222"/>
                </a:lnTo>
                <a:cubicBezTo>
                  <a:pt x="3163729" y="178022"/>
                  <a:pt x="3153761" y="174488"/>
                  <a:pt x="3144893" y="170621"/>
                </a:cubicBezTo>
                <a:cubicBezTo>
                  <a:pt x="3136026" y="166754"/>
                  <a:pt x="3128025" y="162320"/>
                  <a:pt x="3120890" y="157319"/>
                </a:cubicBezTo>
                <a:cubicBezTo>
                  <a:pt x="3113756" y="152319"/>
                  <a:pt x="3107389" y="146618"/>
                  <a:pt x="3101788" y="140217"/>
                </a:cubicBezTo>
                <a:cubicBezTo>
                  <a:pt x="3096187" y="133817"/>
                  <a:pt x="3091053" y="126616"/>
                  <a:pt x="3086386" y="118615"/>
                </a:cubicBezTo>
                <a:cubicBezTo>
                  <a:pt x="3083586" y="121282"/>
                  <a:pt x="3080585" y="123815"/>
                  <a:pt x="3077385" y="126216"/>
                </a:cubicBezTo>
                <a:cubicBezTo>
                  <a:pt x="3074184" y="128616"/>
                  <a:pt x="3070784" y="131016"/>
                  <a:pt x="3067184" y="133416"/>
                </a:cubicBezTo>
                <a:lnTo>
                  <a:pt x="3067184" y="166421"/>
                </a:lnTo>
                <a:cubicBezTo>
                  <a:pt x="3068650" y="165887"/>
                  <a:pt x="3071184" y="165020"/>
                  <a:pt x="3074785" y="163820"/>
                </a:cubicBezTo>
                <a:cubicBezTo>
                  <a:pt x="3078385" y="162620"/>
                  <a:pt x="3082219" y="161353"/>
                  <a:pt x="3086286" y="160020"/>
                </a:cubicBezTo>
                <a:cubicBezTo>
                  <a:pt x="3090353" y="158686"/>
                  <a:pt x="3094253" y="157419"/>
                  <a:pt x="3097988" y="156219"/>
                </a:cubicBezTo>
                <a:cubicBezTo>
                  <a:pt x="3101721" y="155019"/>
                  <a:pt x="3104455" y="154086"/>
                  <a:pt x="3106188" y="153419"/>
                </a:cubicBezTo>
                <a:lnTo>
                  <a:pt x="3107389" y="167221"/>
                </a:lnTo>
                <a:cubicBezTo>
                  <a:pt x="3106455" y="167487"/>
                  <a:pt x="3104922" y="167954"/>
                  <a:pt x="3102788" y="168621"/>
                </a:cubicBezTo>
                <a:cubicBezTo>
                  <a:pt x="3100655" y="169288"/>
                  <a:pt x="3098188" y="170054"/>
                  <a:pt x="3095387" y="170921"/>
                </a:cubicBezTo>
                <a:cubicBezTo>
                  <a:pt x="3092587" y="171788"/>
                  <a:pt x="3089586" y="172721"/>
                  <a:pt x="3086386" y="173722"/>
                </a:cubicBezTo>
                <a:cubicBezTo>
                  <a:pt x="3083186" y="174722"/>
                  <a:pt x="3080152" y="175655"/>
                  <a:pt x="3077285" y="176522"/>
                </a:cubicBezTo>
                <a:cubicBezTo>
                  <a:pt x="3074418" y="177389"/>
                  <a:pt x="3071818" y="178189"/>
                  <a:pt x="3069484" y="178922"/>
                </a:cubicBezTo>
                <a:cubicBezTo>
                  <a:pt x="3067150" y="179656"/>
                  <a:pt x="3065383" y="180222"/>
                  <a:pt x="3064183" y="180622"/>
                </a:cubicBezTo>
                <a:cubicBezTo>
                  <a:pt x="3062450" y="181289"/>
                  <a:pt x="3060249" y="182089"/>
                  <a:pt x="3057582" y="183023"/>
                </a:cubicBezTo>
                <a:cubicBezTo>
                  <a:pt x="3054915" y="183956"/>
                  <a:pt x="3052648" y="184890"/>
                  <a:pt x="3050782" y="185823"/>
                </a:cubicBezTo>
                <a:lnTo>
                  <a:pt x="3046181" y="174622"/>
                </a:lnTo>
                <a:cubicBezTo>
                  <a:pt x="3048981" y="172888"/>
                  <a:pt x="3050815" y="171455"/>
                  <a:pt x="3051682" y="170321"/>
                </a:cubicBezTo>
                <a:cubicBezTo>
                  <a:pt x="3052548" y="169188"/>
                  <a:pt x="3052982" y="167354"/>
                  <a:pt x="3052982" y="164820"/>
                </a:cubicBezTo>
                <a:lnTo>
                  <a:pt x="3052982" y="142018"/>
                </a:lnTo>
                <a:cubicBezTo>
                  <a:pt x="3038714" y="150019"/>
                  <a:pt x="3022511" y="157619"/>
                  <a:pt x="3004376" y="164820"/>
                </a:cubicBezTo>
                <a:lnTo>
                  <a:pt x="2997975" y="151419"/>
                </a:lnTo>
                <a:cubicBezTo>
                  <a:pt x="3014510" y="145418"/>
                  <a:pt x="3029046" y="139184"/>
                  <a:pt x="3041581" y="132716"/>
                </a:cubicBezTo>
                <a:cubicBezTo>
                  <a:pt x="3054115" y="126249"/>
                  <a:pt x="3065250" y="119081"/>
                  <a:pt x="3074985" y="111214"/>
                </a:cubicBezTo>
                <a:lnTo>
                  <a:pt x="3008776" y="111214"/>
                </a:lnTo>
                <a:lnTo>
                  <a:pt x="3008776" y="98212"/>
                </a:lnTo>
                <a:lnTo>
                  <a:pt x="3085186" y="98212"/>
                </a:lnTo>
                <a:cubicBezTo>
                  <a:pt x="3084386" y="94878"/>
                  <a:pt x="3083586" y="91711"/>
                  <a:pt x="3082786" y="88711"/>
                </a:cubicBezTo>
                <a:cubicBezTo>
                  <a:pt x="3081985" y="85711"/>
                  <a:pt x="3081252" y="83077"/>
                  <a:pt x="3080585" y="80810"/>
                </a:cubicBezTo>
                <a:close/>
                <a:moveTo>
                  <a:pt x="99213" y="78210"/>
                </a:moveTo>
                <a:lnTo>
                  <a:pt x="99213" y="110614"/>
                </a:lnTo>
                <a:lnTo>
                  <a:pt x="147619" y="110614"/>
                </a:lnTo>
                <a:lnTo>
                  <a:pt x="147619" y="78210"/>
                </a:lnTo>
                <a:close/>
                <a:moveTo>
                  <a:pt x="37405" y="78210"/>
                </a:moveTo>
                <a:lnTo>
                  <a:pt x="37405" y="100812"/>
                </a:lnTo>
                <a:cubicBezTo>
                  <a:pt x="37405" y="102546"/>
                  <a:pt x="37405" y="104213"/>
                  <a:pt x="37405" y="105813"/>
                </a:cubicBezTo>
                <a:cubicBezTo>
                  <a:pt x="37405" y="107413"/>
                  <a:pt x="37338" y="109013"/>
                  <a:pt x="37205" y="110614"/>
                </a:cubicBezTo>
                <a:lnTo>
                  <a:pt x="84011" y="110614"/>
                </a:lnTo>
                <a:lnTo>
                  <a:pt x="84011" y="78210"/>
                </a:lnTo>
                <a:close/>
                <a:moveTo>
                  <a:pt x="1097737" y="77609"/>
                </a:moveTo>
                <a:lnTo>
                  <a:pt x="1097737" y="99612"/>
                </a:lnTo>
                <a:lnTo>
                  <a:pt x="1140543" y="99612"/>
                </a:lnTo>
                <a:lnTo>
                  <a:pt x="1140543" y="77609"/>
                </a:lnTo>
                <a:close/>
                <a:moveTo>
                  <a:pt x="1039730" y="77609"/>
                </a:moveTo>
                <a:lnTo>
                  <a:pt x="1039730" y="99612"/>
                </a:lnTo>
                <a:lnTo>
                  <a:pt x="1082936" y="99612"/>
                </a:lnTo>
                <a:lnTo>
                  <a:pt x="1082936" y="77609"/>
                </a:lnTo>
                <a:close/>
                <a:moveTo>
                  <a:pt x="2443306" y="75009"/>
                </a:moveTo>
                <a:lnTo>
                  <a:pt x="2443306" y="109613"/>
                </a:lnTo>
                <a:lnTo>
                  <a:pt x="2538518" y="109613"/>
                </a:lnTo>
                <a:lnTo>
                  <a:pt x="2538518" y="75009"/>
                </a:lnTo>
                <a:close/>
                <a:moveTo>
                  <a:pt x="467259" y="67008"/>
                </a:moveTo>
                <a:lnTo>
                  <a:pt x="578473" y="67008"/>
                </a:lnTo>
                <a:lnTo>
                  <a:pt x="578473" y="81610"/>
                </a:lnTo>
                <a:lnTo>
                  <a:pt x="529066" y="81610"/>
                </a:lnTo>
                <a:lnTo>
                  <a:pt x="529066" y="162020"/>
                </a:lnTo>
                <a:cubicBezTo>
                  <a:pt x="529066" y="166021"/>
                  <a:pt x="528633" y="169321"/>
                  <a:pt x="527766" y="171921"/>
                </a:cubicBezTo>
                <a:cubicBezTo>
                  <a:pt x="526899" y="174522"/>
                  <a:pt x="525466" y="176622"/>
                  <a:pt x="523466" y="178222"/>
                </a:cubicBezTo>
                <a:cubicBezTo>
                  <a:pt x="521465" y="179822"/>
                  <a:pt x="518798" y="181022"/>
                  <a:pt x="515465" y="181823"/>
                </a:cubicBezTo>
                <a:cubicBezTo>
                  <a:pt x="512131" y="182623"/>
                  <a:pt x="507997" y="183223"/>
                  <a:pt x="503063" y="183623"/>
                </a:cubicBezTo>
                <a:lnTo>
                  <a:pt x="493462" y="184423"/>
                </a:lnTo>
                <a:lnTo>
                  <a:pt x="488261" y="169021"/>
                </a:lnTo>
                <a:lnTo>
                  <a:pt x="499863" y="168221"/>
                </a:lnTo>
                <a:cubicBezTo>
                  <a:pt x="502796" y="168087"/>
                  <a:pt x="505130" y="167787"/>
                  <a:pt x="506864" y="167321"/>
                </a:cubicBezTo>
                <a:cubicBezTo>
                  <a:pt x="508597" y="166854"/>
                  <a:pt x="509931" y="166154"/>
                  <a:pt x="510864" y="165220"/>
                </a:cubicBezTo>
                <a:cubicBezTo>
                  <a:pt x="511798" y="164287"/>
                  <a:pt x="512431" y="163053"/>
                  <a:pt x="512764" y="161520"/>
                </a:cubicBezTo>
                <a:cubicBezTo>
                  <a:pt x="513098" y="159986"/>
                  <a:pt x="513264" y="158020"/>
                  <a:pt x="513264" y="155619"/>
                </a:cubicBezTo>
                <a:lnTo>
                  <a:pt x="513264" y="81610"/>
                </a:lnTo>
                <a:lnTo>
                  <a:pt x="467259" y="81610"/>
                </a:lnTo>
                <a:close/>
                <a:moveTo>
                  <a:pt x="1435580" y="62808"/>
                </a:moveTo>
                <a:lnTo>
                  <a:pt x="1544193" y="62808"/>
                </a:lnTo>
                <a:lnTo>
                  <a:pt x="1544193" y="77009"/>
                </a:lnTo>
                <a:lnTo>
                  <a:pt x="1499788" y="105813"/>
                </a:lnTo>
                <a:lnTo>
                  <a:pt x="1499788" y="111214"/>
                </a:lnTo>
                <a:lnTo>
                  <a:pt x="1577197" y="111214"/>
                </a:lnTo>
                <a:lnTo>
                  <a:pt x="1577197" y="125615"/>
                </a:lnTo>
                <a:lnTo>
                  <a:pt x="1499788" y="125615"/>
                </a:lnTo>
                <a:lnTo>
                  <a:pt x="1499788" y="155219"/>
                </a:lnTo>
                <a:cubicBezTo>
                  <a:pt x="1499788" y="160286"/>
                  <a:pt x="1499454" y="164320"/>
                  <a:pt x="1498788" y="167321"/>
                </a:cubicBezTo>
                <a:cubicBezTo>
                  <a:pt x="1498121" y="170321"/>
                  <a:pt x="1496887" y="172655"/>
                  <a:pt x="1495087" y="174322"/>
                </a:cubicBezTo>
                <a:cubicBezTo>
                  <a:pt x="1493287" y="175988"/>
                  <a:pt x="1490786" y="177189"/>
                  <a:pt x="1487586" y="177922"/>
                </a:cubicBezTo>
                <a:cubicBezTo>
                  <a:pt x="1484386" y="178655"/>
                  <a:pt x="1480318" y="179222"/>
                  <a:pt x="1475385" y="179622"/>
                </a:cubicBezTo>
                <a:lnTo>
                  <a:pt x="1459983" y="181022"/>
                </a:lnTo>
                <a:lnTo>
                  <a:pt x="1454982" y="166421"/>
                </a:lnTo>
                <a:lnTo>
                  <a:pt x="1470184" y="165220"/>
                </a:lnTo>
                <a:cubicBezTo>
                  <a:pt x="1473118" y="164954"/>
                  <a:pt x="1475518" y="164620"/>
                  <a:pt x="1477385" y="164220"/>
                </a:cubicBezTo>
                <a:cubicBezTo>
                  <a:pt x="1479252" y="163820"/>
                  <a:pt x="1480652" y="163154"/>
                  <a:pt x="1481585" y="162220"/>
                </a:cubicBezTo>
                <a:cubicBezTo>
                  <a:pt x="1482519" y="161287"/>
                  <a:pt x="1483152" y="159953"/>
                  <a:pt x="1483486" y="158220"/>
                </a:cubicBezTo>
                <a:cubicBezTo>
                  <a:pt x="1483819" y="156486"/>
                  <a:pt x="1483986" y="154086"/>
                  <a:pt x="1483986" y="151019"/>
                </a:cubicBezTo>
                <a:lnTo>
                  <a:pt x="1483986" y="125615"/>
                </a:lnTo>
                <a:lnTo>
                  <a:pt x="1403376" y="125615"/>
                </a:lnTo>
                <a:lnTo>
                  <a:pt x="1403376" y="111214"/>
                </a:lnTo>
                <a:lnTo>
                  <a:pt x="1483986" y="111214"/>
                </a:lnTo>
                <a:lnTo>
                  <a:pt x="1483986" y="100012"/>
                </a:lnTo>
                <a:lnTo>
                  <a:pt x="1518790" y="77209"/>
                </a:lnTo>
                <a:lnTo>
                  <a:pt x="1435580" y="77209"/>
                </a:lnTo>
                <a:close/>
                <a:moveTo>
                  <a:pt x="810701" y="62608"/>
                </a:moveTo>
                <a:lnTo>
                  <a:pt x="851507" y="62608"/>
                </a:lnTo>
                <a:lnTo>
                  <a:pt x="851507" y="75409"/>
                </a:lnTo>
                <a:lnTo>
                  <a:pt x="832704" y="75409"/>
                </a:lnTo>
                <a:lnTo>
                  <a:pt x="832704" y="101412"/>
                </a:lnTo>
                <a:lnTo>
                  <a:pt x="852707" y="101412"/>
                </a:lnTo>
                <a:lnTo>
                  <a:pt x="852707" y="113614"/>
                </a:lnTo>
                <a:lnTo>
                  <a:pt x="832704" y="113614"/>
                </a:lnTo>
                <a:lnTo>
                  <a:pt x="832704" y="155619"/>
                </a:lnTo>
                <a:cubicBezTo>
                  <a:pt x="834038" y="154686"/>
                  <a:pt x="835571" y="153519"/>
                  <a:pt x="837305" y="152119"/>
                </a:cubicBezTo>
                <a:cubicBezTo>
                  <a:pt x="839038" y="150719"/>
                  <a:pt x="840805" y="149318"/>
                  <a:pt x="842606" y="147918"/>
                </a:cubicBezTo>
                <a:cubicBezTo>
                  <a:pt x="844406" y="146518"/>
                  <a:pt x="846106" y="145185"/>
                  <a:pt x="847706" y="143918"/>
                </a:cubicBezTo>
                <a:cubicBezTo>
                  <a:pt x="849306" y="142651"/>
                  <a:pt x="850640" y="141617"/>
                  <a:pt x="851707" y="140817"/>
                </a:cubicBezTo>
                <a:lnTo>
                  <a:pt x="854707" y="154819"/>
                </a:lnTo>
                <a:cubicBezTo>
                  <a:pt x="853640" y="155619"/>
                  <a:pt x="852007" y="156786"/>
                  <a:pt x="849807" y="158320"/>
                </a:cubicBezTo>
                <a:cubicBezTo>
                  <a:pt x="847606" y="159853"/>
                  <a:pt x="845239" y="161520"/>
                  <a:pt x="842706" y="163320"/>
                </a:cubicBezTo>
                <a:cubicBezTo>
                  <a:pt x="840172" y="165120"/>
                  <a:pt x="837705" y="166854"/>
                  <a:pt x="835305" y="168521"/>
                </a:cubicBezTo>
                <a:cubicBezTo>
                  <a:pt x="832904" y="170188"/>
                  <a:pt x="831037" y="171488"/>
                  <a:pt x="829704" y="172421"/>
                </a:cubicBezTo>
                <a:cubicBezTo>
                  <a:pt x="828637" y="173355"/>
                  <a:pt x="827470" y="174322"/>
                  <a:pt x="826203" y="175322"/>
                </a:cubicBezTo>
                <a:cubicBezTo>
                  <a:pt x="824937" y="176322"/>
                  <a:pt x="823703" y="177422"/>
                  <a:pt x="822503" y="178622"/>
                </a:cubicBezTo>
                <a:lnTo>
                  <a:pt x="814902" y="166621"/>
                </a:lnTo>
                <a:cubicBezTo>
                  <a:pt x="816769" y="165154"/>
                  <a:pt x="818169" y="163687"/>
                  <a:pt x="819103" y="162220"/>
                </a:cubicBezTo>
                <a:cubicBezTo>
                  <a:pt x="820036" y="160753"/>
                  <a:pt x="820503" y="158886"/>
                  <a:pt x="820503" y="156619"/>
                </a:cubicBezTo>
                <a:lnTo>
                  <a:pt x="820503" y="113614"/>
                </a:lnTo>
                <a:lnTo>
                  <a:pt x="799700" y="113614"/>
                </a:lnTo>
                <a:lnTo>
                  <a:pt x="799700" y="101412"/>
                </a:lnTo>
                <a:lnTo>
                  <a:pt x="820503" y="101412"/>
                </a:lnTo>
                <a:lnTo>
                  <a:pt x="820503" y="75409"/>
                </a:lnTo>
                <a:lnTo>
                  <a:pt x="810701" y="75409"/>
                </a:lnTo>
                <a:close/>
                <a:moveTo>
                  <a:pt x="934317" y="59007"/>
                </a:moveTo>
                <a:lnTo>
                  <a:pt x="934317" y="75209"/>
                </a:lnTo>
                <a:lnTo>
                  <a:pt x="953919" y="75209"/>
                </a:lnTo>
                <a:lnTo>
                  <a:pt x="953919" y="59007"/>
                </a:lnTo>
                <a:close/>
                <a:moveTo>
                  <a:pt x="2873959" y="47606"/>
                </a:moveTo>
                <a:lnTo>
                  <a:pt x="2889361" y="52806"/>
                </a:lnTo>
                <a:cubicBezTo>
                  <a:pt x="2887495" y="56807"/>
                  <a:pt x="2885528" y="61041"/>
                  <a:pt x="2883461" y="65508"/>
                </a:cubicBezTo>
                <a:cubicBezTo>
                  <a:pt x="2881394" y="69975"/>
                  <a:pt x="2879160" y="74542"/>
                  <a:pt x="2876760" y="79210"/>
                </a:cubicBezTo>
                <a:lnTo>
                  <a:pt x="2979973" y="79210"/>
                </a:lnTo>
                <a:lnTo>
                  <a:pt x="2979973" y="93411"/>
                </a:lnTo>
                <a:lnTo>
                  <a:pt x="2940368" y="93411"/>
                </a:lnTo>
                <a:cubicBezTo>
                  <a:pt x="2936501" y="103413"/>
                  <a:pt x="2932567" y="112247"/>
                  <a:pt x="2928566" y="119915"/>
                </a:cubicBezTo>
                <a:cubicBezTo>
                  <a:pt x="2924566" y="127582"/>
                  <a:pt x="2919699" y="134417"/>
                  <a:pt x="2913964" y="140417"/>
                </a:cubicBezTo>
                <a:cubicBezTo>
                  <a:pt x="2924366" y="145085"/>
                  <a:pt x="2934400" y="149852"/>
                  <a:pt x="2944068" y="154719"/>
                </a:cubicBezTo>
                <a:cubicBezTo>
                  <a:pt x="2953736" y="159586"/>
                  <a:pt x="2962171" y="164154"/>
                  <a:pt x="2969371" y="168421"/>
                </a:cubicBezTo>
                <a:lnTo>
                  <a:pt x="2962770" y="183623"/>
                </a:lnTo>
                <a:cubicBezTo>
                  <a:pt x="2954903" y="178555"/>
                  <a:pt x="2945635" y="173221"/>
                  <a:pt x="2934967" y="167621"/>
                </a:cubicBezTo>
                <a:cubicBezTo>
                  <a:pt x="2924299" y="162020"/>
                  <a:pt x="2913164" y="156619"/>
                  <a:pt x="2901563" y="151419"/>
                </a:cubicBezTo>
                <a:cubicBezTo>
                  <a:pt x="2896896" y="154752"/>
                  <a:pt x="2891628" y="157886"/>
                  <a:pt x="2885761" y="160820"/>
                </a:cubicBezTo>
                <a:cubicBezTo>
                  <a:pt x="2879894" y="163754"/>
                  <a:pt x="2873259" y="166521"/>
                  <a:pt x="2865858" y="169121"/>
                </a:cubicBezTo>
                <a:cubicBezTo>
                  <a:pt x="2858457" y="171721"/>
                  <a:pt x="2850190" y="174188"/>
                  <a:pt x="2841055" y="176522"/>
                </a:cubicBezTo>
                <a:cubicBezTo>
                  <a:pt x="2831921" y="178855"/>
                  <a:pt x="2821686" y="181222"/>
                  <a:pt x="2810352" y="183623"/>
                </a:cubicBezTo>
                <a:lnTo>
                  <a:pt x="2804751" y="169021"/>
                </a:lnTo>
                <a:cubicBezTo>
                  <a:pt x="2824487" y="165687"/>
                  <a:pt x="2840855" y="162053"/>
                  <a:pt x="2853857" y="158120"/>
                </a:cubicBezTo>
                <a:cubicBezTo>
                  <a:pt x="2866859" y="154186"/>
                  <a:pt x="2877560" y="149618"/>
                  <a:pt x="2885961" y="144418"/>
                </a:cubicBezTo>
                <a:cubicBezTo>
                  <a:pt x="2875960" y="140151"/>
                  <a:pt x="2866358" y="136283"/>
                  <a:pt x="2857157" y="132816"/>
                </a:cubicBezTo>
                <a:cubicBezTo>
                  <a:pt x="2847956" y="129349"/>
                  <a:pt x="2839688" y="126482"/>
                  <a:pt x="2832354" y="124215"/>
                </a:cubicBezTo>
                <a:cubicBezTo>
                  <a:pt x="2835555" y="119548"/>
                  <a:pt x="2838755" y="114647"/>
                  <a:pt x="2841955" y="109513"/>
                </a:cubicBezTo>
                <a:cubicBezTo>
                  <a:pt x="2845156" y="104380"/>
                  <a:pt x="2848290" y="99012"/>
                  <a:pt x="2851357" y="93411"/>
                </a:cubicBezTo>
                <a:lnTo>
                  <a:pt x="2801150" y="93411"/>
                </a:lnTo>
                <a:lnTo>
                  <a:pt x="2801150" y="79210"/>
                </a:lnTo>
                <a:lnTo>
                  <a:pt x="2858958" y="79210"/>
                </a:lnTo>
                <a:cubicBezTo>
                  <a:pt x="2861758" y="73609"/>
                  <a:pt x="2864425" y="68142"/>
                  <a:pt x="2866959" y="62808"/>
                </a:cubicBezTo>
                <a:cubicBezTo>
                  <a:pt x="2869492" y="57474"/>
                  <a:pt x="2871826" y="52406"/>
                  <a:pt x="2873959" y="47606"/>
                </a:cubicBezTo>
                <a:close/>
                <a:moveTo>
                  <a:pt x="1853032" y="46806"/>
                </a:moveTo>
                <a:cubicBezTo>
                  <a:pt x="1857032" y="61474"/>
                  <a:pt x="1862133" y="74476"/>
                  <a:pt x="1868334" y="85811"/>
                </a:cubicBezTo>
                <a:cubicBezTo>
                  <a:pt x="1874534" y="97145"/>
                  <a:pt x="1882169" y="107347"/>
                  <a:pt x="1891236" y="116414"/>
                </a:cubicBezTo>
                <a:cubicBezTo>
                  <a:pt x="1900038" y="107213"/>
                  <a:pt x="1907238" y="96979"/>
                  <a:pt x="1912839" y="85711"/>
                </a:cubicBezTo>
                <a:cubicBezTo>
                  <a:pt x="1918440" y="74442"/>
                  <a:pt x="1922974" y="61474"/>
                  <a:pt x="1926441" y="46806"/>
                </a:cubicBezTo>
                <a:close/>
                <a:moveTo>
                  <a:pt x="1097737" y="42605"/>
                </a:moveTo>
                <a:lnTo>
                  <a:pt x="1097737" y="64608"/>
                </a:lnTo>
                <a:lnTo>
                  <a:pt x="1140543" y="64608"/>
                </a:lnTo>
                <a:lnTo>
                  <a:pt x="1140543" y="42605"/>
                </a:lnTo>
                <a:close/>
                <a:moveTo>
                  <a:pt x="1039730" y="42605"/>
                </a:moveTo>
                <a:lnTo>
                  <a:pt x="1039730" y="64608"/>
                </a:lnTo>
                <a:lnTo>
                  <a:pt x="1082936" y="64608"/>
                </a:lnTo>
                <a:lnTo>
                  <a:pt x="1082936" y="42605"/>
                </a:lnTo>
                <a:close/>
                <a:moveTo>
                  <a:pt x="934317" y="31404"/>
                </a:moveTo>
                <a:lnTo>
                  <a:pt x="934317" y="47806"/>
                </a:lnTo>
                <a:lnTo>
                  <a:pt x="953919" y="47806"/>
                </a:lnTo>
                <a:lnTo>
                  <a:pt x="953919" y="31404"/>
                </a:lnTo>
                <a:close/>
                <a:moveTo>
                  <a:pt x="99213" y="28603"/>
                </a:moveTo>
                <a:lnTo>
                  <a:pt x="99213" y="63408"/>
                </a:lnTo>
                <a:lnTo>
                  <a:pt x="147619" y="63408"/>
                </a:lnTo>
                <a:lnTo>
                  <a:pt x="147619" y="28603"/>
                </a:lnTo>
                <a:close/>
                <a:moveTo>
                  <a:pt x="37405" y="28603"/>
                </a:moveTo>
                <a:lnTo>
                  <a:pt x="37405" y="63408"/>
                </a:lnTo>
                <a:lnTo>
                  <a:pt x="84011" y="63408"/>
                </a:lnTo>
                <a:lnTo>
                  <a:pt x="84011" y="28603"/>
                </a:lnTo>
                <a:close/>
                <a:moveTo>
                  <a:pt x="477260" y="18002"/>
                </a:moveTo>
                <a:lnTo>
                  <a:pt x="568271" y="18002"/>
                </a:lnTo>
                <a:lnTo>
                  <a:pt x="568271" y="32604"/>
                </a:lnTo>
                <a:lnTo>
                  <a:pt x="477260" y="32604"/>
                </a:lnTo>
                <a:close/>
                <a:moveTo>
                  <a:pt x="858307" y="17402"/>
                </a:moveTo>
                <a:lnTo>
                  <a:pt x="892512" y="17402"/>
                </a:lnTo>
                <a:lnTo>
                  <a:pt x="892512" y="30004"/>
                </a:lnTo>
                <a:cubicBezTo>
                  <a:pt x="889045" y="37605"/>
                  <a:pt x="885444" y="44905"/>
                  <a:pt x="881711" y="51906"/>
                </a:cubicBezTo>
                <a:cubicBezTo>
                  <a:pt x="877977" y="58907"/>
                  <a:pt x="873910" y="65675"/>
                  <a:pt x="869509" y="72209"/>
                </a:cubicBezTo>
                <a:lnTo>
                  <a:pt x="891912" y="72209"/>
                </a:lnTo>
                <a:lnTo>
                  <a:pt x="891912" y="85010"/>
                </a:lnTo>
                <a:cubicBezTo>
                  <a:pt x="890845" y="96212"/>
                  <a:pt x="889345" y="106180"/>
                  <a:pt x="887411" y="114914"/>
                </a:cubicBezTo>
                <a:cubicBezTo>
                  <a:pt x="885478" y="123649"/>
                  <a:pt x="882977" y="131950"/>
                  <a:pt x="879910" y="139817"/>
                </a:cubicBezTo>
                <a:cubicBezTo>
                  <a:pt x="884577" y="146618"/>
                  <a:pt x="890378" y="151952"/>
                  <a:pt x="897312" y="155819"/>
                </a:cubicBezTo>
                <a:cubicBezTo>
                  <a:pt x="904247" y="159686"/>
                  <a:pt x="912848" y="161953"/>
                  <a:pt x="923116" y="162620"/>
                </a:cubicBezTo>
                <a:cubicBezTo>
                  <a:pt x="932450" y="163154"/>
                  <a:pt x="941718" y="163387"/>
                  <a:pt x="950919" y="163320"/>
                </a:cubicBezTo>
                <a:cubicBezTo>
                  <a:pt x="960120" y="163254"/>
                  <a:pt x="969388" y="162953"/>
                  <a:pt x="978723" y="162420"/>
                </a:cubicBezTo>
                <a:lnTo>
                  <a:pt x="976522" y="174622"/>
                </a:lnTo>
                <a:cubicBezTo>
                  <a:pt x="967321" y="175155"/>
                  <a:pt x="958187" y="175455"/>
                  <a:pt x="949119" y="175522"/>
                </a:cubicBezTo>
                <a:cubicBezTo>
                  <a:pt x="940051" y="175588"/>
                  <a:pt x="930917" y="175355"/>
                  <a:pt x="921715" y="174822"/>
                </a:cubicBezTo>
                <a:cubicBezTo>
                  <a:pt x="911981" y="174288"/>
                  <a:pt x="903146" y="172455"/>
                  <a:pt x="895212" y="169321"/>
                </a:cubicBezTo>
                <a:cubicBezTo>
                  <a:pt x="887278" y="166187"/>
                  <a:pt x="880244" y="160687"/>
                  <a:pt x="874110" y="152819"/>
                </a:cubicBezTo>
                <a:cubicBezTo>
                  <a:pt x="871576" y="157619"/>
                  <a:pt x="868709" y="162420"/>
                  <a:pt x="865508" y="167221"/>
                </a:cubicBezTo>
                <a:cubicBezTo>
                  <a:pt x="862308" y="172021"/>
                  <a:pt x="858774" y="177022"/>
                  <a:pt x="854907" y="182223"/>
                </a:cubicBezTo>
                <a:lnTo>
                  <a:pt x="844706" y="173621"/>
                </a:lnTo>
                <a:cubicBezTo>
                  <a:pt x="849373" y="168288"/>
                  <a:pt x="853507" y="162953"/>
                  <a:pt x="857107" y="157619"/>
                </a:cubicBezTo>
                <a:cubicBezTo>
                  <a:pt x="860708" y="152285"/>
                  <a:pt x="863842" y="146751"/>
                  <a:pt x="866509" y="141017"/>
                </a:cubicBezTo>
                <a:cubicBezTo>
                  <a:pt x="863975" y="136217"/>
                  <a:pt x="861675" y="130749"/>
                  <a:pt x="859608" y="124615"/>
                </a:cubicBezTo>
                <a:cubicBezTo>
                  <a:pt x="857541" y="118481"/>
                  <a:pt x="855640" y="111480"/>
                  <a:pt x="853907" y="103613"/>
                </a:cubicBezTo>
                <a:lnTo>
                  <a:pt x="864508" y="99612"/>
                </a:lnTo>
                <a:cubicBezTo>
                  <a:pt x="865575" y="104546"/>
                  <a:pt x="866775" y="109247"/>
                  <a:pt x="868109" y="113714"/>
                </a:cubicBezTo>
                <a:cubicBezTo>
                  <a:pt x="869442" y="118181"/>
                  <a:pt x="870976" y="122348"/>
                  <a:pt x="872709" y="126216"/>
                </a:cubicBezTo>
                <a:cubicBezTo>
                  <a:pt x="874843" y="119815"/>
                  <a:pt x="876510" y="113214"/>
                  <a:pt x="877710" y="106413"/>
                </a:cubicBezTo>
                <a:cubicBezTo>
                  <a:pt x="878910" y="99612"/>
                  <a:pt x="879843" y="92278"/>
                  <a:pt x="880510" y="84410"/>
                </a:cubicBezTo>
                <a:lnTo>
                  <a:pt x="856507" y="84410"/>
                </a:lnTo>
                <a:lnTo>
                  <a:pt x="856507" y="72209"/>
                </a:lnTo>
                <a:cubicBezTo>
                  <a:pt x="860908" y="65675"/>
                  <a:pt x="865008" y="58874"/>
                  <a:pt x="868809" y="51806"/>
                </a:cubicBezTo>
                <a:cubicBezTo>
                  <a:pt x="872609" y="44739"/>
                  <a:pt x="876243" y="37404"/>
                  <a:pt x="879710" y="29804"/>
                </a:cubicBezTo>
                <a:lnTo>
                  <a:pt x="858307" y="29804"/>
                </a:lnTo>
                <a:close/>
                <a:moveTo>
                  <a:pt x="22203" y="14202"/>
                </a:moveTo>
                <a:lnTo>
                  <a:pt x="163020" y="14202"/>
                </a:lnTo>
                <a:lnTo>
                  <a:pt x="163020" y="158220"/>
                </a:lnTo>
                <a:cubicBezTo>
                  <a:pt x="163020" y="162487"/>
                  <a:pt x="162587" y="166021"/>
                  <a:pt x="161720" y="168821"/>
                </a:cubicBezTo>
                <a:cubicBezTo>
                  <a:pt x="160854" y="171621"/>
                  <a:pt x="159453" y="173822"/>
                  <a:pt x="157520" y="175422"/>
                </a:cubicBezTo>
                <a:cubicBezTo>
                  <a:pt x="155586" y="177022"/>
                  <a:pt x="153053" y="178222"/>
                  <a:pt x="149919" y="179022"/>
                </a:cubicBezTo>
                <a:cubicBezTo>
                  <a:pt x="146785" y="179822"/>
                  <a:pt x="143018" y="180356"/>
                  <a:pt x="138617" y="180622"/>
                </a:cubicBezTo>
                <a:lnTo>
                  <a:pt x="126416" y="181422"/>
                </a:lnTo>
                <a:lnTo>
                  <a:pt x="121415" y="166421"/>
                </a:lnTo>
                <a:lnTo>
                  <a:pt x="133617" y="165620"/>
                </a:lnTo>
                <a:cubicBezTo>
                  <a:pt x="136684" y="165487"/>
                  <a:pt x="139151" y="165220"/>
                  <a:pt x="141018" y="164820"/>
                </a:cubicBezTo>
                <a:cubicBezTo>
                  <a:pt x="142885" y="164420"/>
                  <a:pt x="144318" y="163787"/>
                  <a:pt x="145318" y="162920"/>
                </a:cubicBezTo>
                <a:cubicBezTo>
                  <a:pt x="146318" y="162053"/>
                  <a:pt x="146952" y="160853"/>
                  <a:pt x="147219" y="159320"/>
                </a:cubicBezTo>
                <a:cubicBezTo>
                  <a:pt x="147485" y="157786"/>
                  <a:pt x="147619" y="155753"/>
                  <a:pt x="147619" y="153219"/>
                </a:cubicBezTo>
                <a:lnTo>
                  <a:pt x="147619" y="125415"/>
                </a:lnTo>
                <a:lnTo>
                  <a:pt x="99213" y="125415"/>
                </a:lnTo>
                <a:lnTo>
                  <a:pt x="99213" y="180022"/>
                </a:lnTo>
                <a:lnTo>
                  <a:pt x="84011" y="180022"/>
                </a:lnTo>
                <a:lnTo>
                  <a:pt x="84011" y="125415"/>
                </a:lnTo>
                <a:lnTo>
                  <a:pt x="36405" y="125415"/>
                </a:lnTo>
                <a:cubicBezTo>
                  <a:pt x="35738" y="131283"/>
                  <a:pt x="34838" y="136717"/>
                  <a:pt x="33704" y="141718"/>
                </a:cubicBezTo>
                <a:cubicBezTo>
                  <a:pt x="32571" y="146718"/>
                  <a:pt x="31104" y="151552"/>
                  <a:pt x="29304" y="156219"/>
                </a:cubicBezTo>
                <a:cubicBezTo>
                  <a:pt x="27504" y="160887"/>
                  <a:pt x="25370" y="165587"/>
                  <a:pt x="22903" y="170321"/>
                </a:cubicBezTo>
                <a:cubicBezTo>
                  <a:pt x="20436" y="175055"/>
                  <a:pt x="17536" y="180022"/>
                  <a:pt x="14202" y="185223"/>
                </a:cubicBezTo>
                <a:lnTo>
                  <a:pt x="0" y="178622"/>
                </a:lnTo>
                <a:cubicBezTo>
                  <a:pt x="4401" y="171821"/>
                  <a:pt x="8035" y="165754"/>
                  <a:pt x="10901" y="160420"/>
                </a:cubicBezTo>
                <a:cubicBezTo>
                  <a:pt x="13769" y="155086"/>
                  <a:pt x="16036" y="149452"/>
                  <a:pt x="17702" y="143518"/>
                </a:cubicBezTo>
                <a:cubicBezTo>
                  <a:pt x="19369" y="137584"/>
                  <a:pt x="20536" y="130849"/>
                  <a:pt x="21203" y="123315"/>
                </a:cubicBezTo>
                <a:cubicBezTo>
                  <a:pt x="21870" y="115781"/>
                  <a:pt x="22203" y="106480"/>
                  <a:pt x="22203" y="95412"/>
                </a:cubicBezTo>
                <a:close/>
                <a:moveTo>
                  <a:pt x="3020978" y="9401"/>
                </a:moveTo>
                <a:cubicBezTo>
                  <a:pt x="3025645" y="13401"/>
                  <a:pt x="3030312" y="17802"/>
                  <a:pt x="3034979" y="22603"/>
                </a:cubicBezTo>
                <a:cubicBezTo>
                  <a:pt x="3039647" y="27403"/>
                  <a:pt x="3043514" y="31937"/>
                  <a:pt x="3046581" y="36204"/>
                </a:cubicBezTo>
                <a:lnTo>
                  <a:pt x="3037780" y="45605"/>
                </a:lnTo>
                <a:cubicBezTo>
                  <a:pt x="3033646" y="40271"/>
                  <a:pt x="3029379" y="35171"/>
                  <a:pt x="3024978" y="30304"/>
                </a:cubicBezTo>
                <a:cubicBezTo>
                  <a:pt x="3020578" y="25436"/>
                  <a:pt x="3016377" y="21269"/>
                  <a:pt x="3012377" y="17802"/>
                </a:cubicBezTo>
                <a:close/>
                <a:moveTo>
                  <a:pt x="2041055" y="5801"/>
                </a:moveTo>
                <a:lnTo>
                  <a:pt x="2056657" y="9001"/>
                </a:lnTo>
                <a:cubicBezTo>
                  <a:pt x="2052257" y="23269"/>
                  <a:pt x="2047523" y="35938"/>
                  <a:pt x="2042455" y="47006"/>
                </a:cubicBezTo>
                <a:lnTo>
                  <a:pt x="2042455" y="183223"/>
                </a:lnTo>
                <a:lnTo>
                  <a:pt x="2027854" y="183223"/>
                </a:lnTo>
                <a:lnTo>
                  <a:pt x="2027854" y="75009"/>
                </a:lnTo>
                <a:cubicBezTo>
                  <a:pt x="2021720" y="85410"/>
                  <a:pt x="2014918" y="95478"/>
                  <a:pt x="2007451" y="105213"/>
                </a:cubicBezTo>
                <a:lnTo>
                  <a:pt x="1995850" y="95412"/>
                </a:lnTo>
                <a:cubicBezTo>
                  <a:pt x="2005317" y="82877"/>
                  <a:pt x="2013952" y="69175"/>
                  <a:pt x="2021753" y="54307"/>
                </a:cubicBezTo>
                <a:cubicBezTo>
                  <a:pt x="2029554" y="39438"/>
                  <a:pt x="2035988" y="23269"/>
                  <a:pt x="2041055" y="5801"/>
                </a:cubicBezTo>
                <a:close/>
                <a:moveTo>
                  <a:pt x="430454" y="5600"/>
                </a:moveTo>
                <a:lnTo>
                  <a:pt x="445256" y="6201"/>
                </a:lnTo>
                <a:lnTo>
                  <a:pt x="445256" y="42605"/>
                </a:lnTo>
                <a:lnTo>
                  <a:pt x="468459" y="42605"/>
                </a:lnTo>
                <a:lnTo>
                  <a:pt x="468459" y="56807"/>
                </a:lnTo>
                <a:lnTo>
                  <a:pt x="445256" y="56807"/>
                </a:lnTo>
                <a:lnTo>
                  <a:pt x="445256" y="80410"/>
                </a:lnTo>
                <a:lnTo>
                  <a:pt x="450257" y="75809"/>
                </a:lnTo>
                <a:cubicBezTo>
                  <a:pt x="451857" y="77276"/>
                  <a:pt x="453690" y="79176"/>
                  <a:pt x="455757" y="81510"/>
                </a:cubicBezTo>
                <a:cubicBezTo>
                  <a:pt x="457824" y="83844"/>
                  <a:pt x="459958" y="86311"/>
                  <a:pt x="462158" y="88911"/>
                </a:cubicBezTo>
                <a:cubicBezTo>
                  <a:pt x="464358" y="91511"/>
                  <a:pt x="466459" y="94078"/>
                  <a:pt x="468459" y="96612"/>
                </a:cubicBezTo>
                <a:cubicBezTo>
                  <a:pt x="470459" y="99146"/>
                  <a:pt x="472059" y="101279"/>
                  <a:pt x="473259" y="103013"/>
                </a:cubicBezTo>
                <a:lnTo>
                  <a:pt x="463658" y="114014"/>
                </a:lnTo>
                <a:cubicBezTo>
                  <a:pt x="462725" y="112280"/>
                  <a:pt x="461525" y="110347"/>
                  <a:pt x="460058" y="108213"/>
                </a:cubicBezTo>
                <a:cubicBezTo>
                  <a:pt x="458591" y="106080"/>
                  <a:pt x="457024" y="103913"/>
                  <a:pt x="455357" y="101713"/>
                </a:cubicBezTo>
                <a:cubicBezTo>
                  <a:pt x="453690" y="99512"/>
                  <a:pt x="451990" y="97345"/>
                  <a:pt x="450257" y="95212"/>
                </a:cubicBezTo>
                <a:cubicBezTo>
                  <a:pt x="448523" y="93078"/>
                  <a:pt x="446856" y="91078"/>
                  <a:pt x="445256" y="89211"/>
                </a:cubicBezTo>
                <a:lnTo>
                  <a:pt x="445256" y="186423"/>
                </a:lnTo>
                <a:lnTo>
                  <a:pt x="430454" y="186423"/>
                </a:lnTo>
                <a:lnTo>
                  <a:pt x="430454" y="88011"/>
                </a:lnTo>
                <a:cubicBezTo>
                  <a:pt x="426987" y="96545"/>
                  <a:pt x="423253" y="104613"/>
                  <a:pt x="419253" y="112214"/>
                </a:cubicBezTo>
                <a:cubicBezTo>
                  <a:pt x="415252" y="119815"/>
                  <a:pt x="411118" y="126816"/>
                  <a:pt x="406851" y="133216"/>
                </a:cubicBezTo>
                <a:lnTo>
                  <a:pt x="395250" y="125015"/>
                </a:lnTo>
                <a:cubicBezTo>
                  <a:pt x="398583" y="120482"/>
                  <a:pt x="401884" y="115448"/>
                  <a:pt x="405151" y="109914"/>
                </a:cubicBezTo>
                <a:cubicBezTo>
                  <a:pt x="408418" y="104380"/>
                  <a:pt x="411552" y="98612"/>
                  <a:pt x="414552" y="92611"/>
                </a:cubicBezTo>
                <a:cubicBezTo>
                  <a:pt x="417552" y="86611"/>
                  <a:pt x="420353" y="80577"/>
                  <a:pt x="422953" y="74509"/>
                </a:cubicBezTo>
                <a:cubicBezTo>
                  <a:pt x="425553" y="68442"/>
                  <a:pt x="427787" y="62541"/>
                  <a:pt x="429654" y="56807"/>
                </a:cubicBezTo>
                <a:lnTo>
                  <a:pt x="404051" y="56807"/>
                </a:lnTo>
                <a:lnTo>
                  <a:pt x="404051" y="42605"/>
                </a:lnTo>
                <a:lnTo>
                  <a:pt x="430454" y="42605"/>
                </a:lnTo>
                <a:close/>
                <a:moveTo>
                  <a:pt x="2477110" y="3800"/>
                </a:moveTo>
                <a:lnTo>
                  <a:pt x="2492712" y="4400"/>
                </a:lnTo>
                <a:lnTo>
                  <a:pt x="2492712" y="23603"/>
                </a:lnTo>
                <a:lnTo>
                  <a:pt x="2570721" y="23603"/>
                </a:lnTo>
                <a:lnTo>
                  <a:pt x="2570721" y="38205"/>
                </a:lnTo>
                <a:lnTo>
                  <a:pt x="2492712" y="38205"/>
                </a:lnTo>
                <a:lnTo>
                  <a:pt x="2492712" y="60807"/>
                </a:lnTo>
                <a:lnTo>
                  <a:pt x="2553519" y="60807"/>
                </a:lnTo>
                <a:lnTo>
                  <a:pt x="2553519" y="124215"/>
                </a:lnTo>
                <a:lnTo>
                  <a:pt x="2428304" y="124215"/>
                </a:lnTo>
                <a:lnTo>
                  <a:pt x="2428304" y="60807"/>
                </a:lnTo>
                <a:lnTo>
                  <a:pt x="2477110" y="60807"/>
                </a:lnTo>
                <a:close/>
                <a:moveTo>
                  <a:pt x="1703013" y="3600"/>
                </a:moveTo>
                <a:lnTo>
                  <a:pt x="1718215" y="4200"/>
                </a:lnTo>
                <a:lnTo>
                  <a:pt x="1718215" y="37605"/>
                </a:lnTo>
                <a:lnTo>
                  <a:pt x="1772422" y="37605"/>
                </a:lnTo>
                <a:lnTo>
                  <a:pt x="1772422" y="51806"/>
                </a:lnTo>
                <a:lnTo>
                  <a:pt x="1727416" y="51806"/>
                </a:lnTo>
                <a:cubicBezTo>
                  <a:pt x="1731150" y="61007"/>
                  <a:pt x="1735117" y="69608"/>
                  <a:pt x="1739318" y="77609"/>
                </a:cubicBezTo>
                <a:cubicBezTo>
                  <a:pt x="1743518" y="85610"/>
                  <a:pt x="1748019" y="93078"/>
                  <a:pt x="1752819" y="100012"/>
                </a:cubicBezTo>
                <a:cubicBezTo>
                  <a:pt x="1757620" y="106946"/>
                  <a:pt x="1762787" y="113447"/>
                  <a:pt x="1768321" y="119515"/>
                </a:cubicBezTo>
                <a:cubicBezTo>
                  <a:pt x="1773855" y="125582"/>
                  <a:pt x="1779889" y="131350"/>
                  <a:pt x="1786423" y="136817"/>
                </a:cubicBezTo>
                <a:lnTo>
                  <a:pt x="1775822" y="149618"/>
                </a:lnTo>
                <a:cubicBezTo>
                  <a:pt x="1768354" y="142684"/>
                  <a:pt x="1761754" y="135650"/>
                  <a:pt x="1756020" y="128516"/>
                </a:cubicBezTo>
                <a:cubicBezTo>
                  <a:pt x="1750285" y="121382"/>
                  <a:pt x="1745152" y="114114"/>
                  <a:pt x="1740618" y="106713"/>
                </a:cubicBezTo>
                <a:cubicBezTo>
                  <a:pt x="1736084" y="99312"/>
                  <a:pt x="1732017" y="91678"/>
                  <a:pt x="1728416" y="83810"/>
                </a:cubicBezTo>
                <a:cubicBezTo>
                  <a:pt x="1724816" y="75943"/>
                  <a:pt x="1721415" y="67675"/>
                  <a:pt x="1718215" y="59007"/>
                </a:cubicBezTo>
                <a:lnTo>
                  <a:pt x="1718215" y="134817"/>
                </a:lnTo>
                <a:lnTo>
                  <a:pt x="1753019" y="134817"/>
                </a:lnTo>
                <a:lnTo>
                  <a:pt x="1753019" y="148618"/>
                </a:lnTo>
                <a:lnTo>
                  <a:pt x="1718215" y="148618"/>
                </a:lnTo>
                <a:lnTo>
                  <a:pt x="1718215" y="183623"/>
                </a:lnTo>
                <a:lnTo>
                  <a:pt x="1703013" y="183623"/>
                </a:lnTo>
                <a:lnTo>
                  <a:pt x="1703013" y="148618"/>
                </a:lnTo>
                <a:lnTo>
                  <a:pt x="1669409" y="148618"/>
                </a:lnTo>
                <a:lnTo>
                  <a:pt x="1669809" y="134817"/>
                </a:lnTo>
                <a:lnTo>
                  <a:pt x="1703013" y="134817"/>
                </a:lnTo>
                <a:lnTo>
                  <a:pt x="1703013" y="61607"/>
                </a:lnTo>
                <a:cubicBezTo>
                  <a:pt x="1697812" y="78010"/>
                  <a:pt x="1690745" y="93245"/>
                  <a:pt x="1681810" y="107313"/>
                </a:cubicBezTo>
                <a:cubicBezTo>
                  <a:pt x="1672876" y="121382"/>
                  <a:pt x="1662408" y="134883"/>
                  <a:pt x="1650406" y="147818"/>
                </a:cubicBezTo>
                <a:lnTo>
                  <a:pt x="1639205" y="137017"/>
                </a:lnTo>
                <a:lnTo>
                  <a:pt x="1639205" y="182023"/>
                </a:lnTo>
                <a:lnTo>
                  <a:pt x="1624603" y="182023"/>
                </a:lnTo>
                <a:lnTo>
                  <a:pt x="1624603" y="81010"/>
                </a:lnTo>
                <a:cubicBezTo>
                  <a:pt x="1622069" y="85277"/>
                  <a:pt x="1619369" y="89611"/>
                  <a:pt x="1616502" y="94012"/>
                </a:cubicBezTo>
                <a:cubicBezTo>
                  <a:pt x="1613635" y="98412"/>
                  <a:pt x="1610535" y="102746"/>
                  <a:pt x="1607201" y="107013"/>
                </a:cubicBezTo>
                <a:lnTo>
                  <a:pt x="1596000" y="97012"/>
                </a:lnTo>
                <a:cubicBezTo>
                  <a:pt x="1608401" y="80343"/>
                  <a:pt x="1618202" y="64041"/>
                  <a:pt x="1625403" y="48106"/>
                </a:cubicBezTo>
                <a:cubicBezTo>
                  <a:pt x="1632604" y="32170"/>
                  <a:pt x="1638005" y="17469"/>
                  <a:pt x="1641605" y="4000"/>
                </a:cubicBezTo>
                <a:lnTo>
                  <a:pt x="1655807" y="8401"/>
                </a:lnTo>
                <a:cubicBezTo>
                  <a:pt x="1654073" y="14135"/>
                  <a:pt x="1651873" y="20769"/>
                  <a:pt x="1649206" y="28303"/>
                </a:cubicBezTo>
                <a:cubicBezTo>
                  <a:pt x="1646539" y="35838"/>
                  <a:pt x="1643206" y="44005"/>
                  <a:pt x="1639205" y="52806"/>
                </a:cubicBezTo>
                <a:lnTo>
                  <a:pt x="1639205" y="136617"/>
                </a:lnTo>
                <a:cubicBezTo>
                  <a:pt x="1650273" y="125816"/>
                  <a:pt x="1660774" y="113281"/>
                  <a:pt x="1670709" y="99012"/>
                </a:cubicBezTo>
                <a:cubicBezTo>
                  <a:pt x="1680644" y="84744"/>
                  <a:pt x="1688544" y="69008"/>
                  <a:pt x="1694412" y="51806"/>
                </a:cubicBezTo>
                <a:lnTo>
                  <a:pt x="1654807" y="51806"/>
                </a:lnTo>
                <a:lnTo>
                  <a:pt x="1654807" y="37605"/>
                </a:lnTo>
                <a:lnTo>
                  <a:pt x="1703013" y="37605"/>
                </a:lnTo>
                <a:close/>
                <a:moveTo>
                  <a:pt x="278635" y="3600"/>
                </a:moveTo>
                <a:lnTo>
                  <a:pt x="281835" y="17202"/>
                </a:lnTo>
                <a:cubicBezTo>
                  <a:pt x="273568" y="19336"/>
                  <a:pt x="265367" y="21202"/>
                  <a:pt x="257232" y="22803"/>
                </a:cubicBezTo>
                <a:cubicBezTo>
                  <a:pt x="249098" y="24403"/>
                  <a:pt x="240630" y="25870"/>
                  <a:pt x="231829" y="27203"/>
                </a:cubicBezTo>
                <a:lnTo>
                  <a:pt x="231829" y="41605"/>
                </a:lnTo>
                <a:lnTo>
                  <a:pt x="279435" y="41605"/>
                </a:lnTo>
                <a:lnTo>
                  <a:pt x="279435" y="53807"/>
                </a:lnTo>
                <a:lnTo>
                  <a:pt x="231829" y="53807"/>
                </a:lnTo>
                <a:lnTo>
                  <a:pt x="231829" y="69608"/>
                </a:lnTo>
                <a:lnTo>
                  <a:pt x="340243" y="69608"/>
                </a:lnTo>
                <a:lnTo>
                  <a:pt x="340243" y="53807"/>
                </a:lnTo>
                <a:lnTo>
                  <a:pt x="292037" y="53807"/>
                </a:lnTo>
                <a:lnTo>
                  <a:pt x="292037" y="41605"/>
                </a:lnTo>
                <a:lnTo>
                  <a:pt x="340243" y="41605"/>
                </a:lnTo>
                <a:lnTo>
                  <a:pt x="340243" y="26003"/>
                </a:lnTo>
                <a:lnTo>
                  <a:pt x="290437" y="26003"/>
                </a:lnTo>
                <a:lnTo>
                  <a:pt x="290437" y="13802"/>
                </a:lnTo>
                <a:lnTo>
                  <a:pt x="354645" y="13802"/>
                </a:lnTo>
                <a:lnTo>
                  <a:pt x="354645" y="81610"/>
                </a:lnTo>
                <a:lnTo>
                  <a:pt x="217227" y="81610"/>
                </a:lnTo>
                <a:lnTo>
                  <a:pt x="217227" y="15202"/>
                </a:lnTo>
                <a:cubicBezTo>
                  <a:pt x="228162" y="13735"/>
                  <a:pt x="238963" y="12035"/>
                  <a:pt x="249631" y="10101"/>
                </a:cubicBezTo>
                <a:cubicBezTo>
                  <a:pt x="260299" y="8167"/>
                  <a:pt x="269967" y="6001"/>
                  <a:pt x="278635" y="3600"/>
                </a:cubicBezTo>
                <a:close/>
                <a:moveTo>
                  <a:pt x="820503" y="2800"/>
                </a:moveTo>
                <a:lnTo>
                  <a:pt x="833504" y="4800"/>
                </a:lnTo>
                <a:cubicBezTo>
                  <a:pt x="831237" y="12668"/>
                  <a:pt x="828771" y="20002"/>
                  <a:pt x="826103" y="26803"/>
                </a:cubicBezTo>
                <a:lnTo>
                  <a:pt x="855107" y="26803"/>
                </a:lnTo>
                <a:lnTo>
                  <a:pt x="855107" y="39405"/>
                </a:lnTo>
                <a:lnTo>
                  <a:pt x="820903" y="39405"/>
                </a:lnTo>
                <a:cubicBezTo>
                  <a:pt x="818903" y="44072"/>
                  <a:pt x="816702" y="48806"/>
                  <a:pt x="814302" y="53606"/>
                </a:cubicBezTo>
                <a:cubicBezTo>
                  <a:pt x="811902" y="58407"/>
                  <a:pt x="809301" y="63408"/>
                  <a:pt x="806501" y="68608"/>
                </a:cubicBezTo>
                <a:lnTo>
                  <a:pt x="795500" y="61808"/>
                </a:lnTo>
                <a:cubicBezTo>
                  <a:pt x="800567" y="53273"/>
                  <a:pt x="805368" y="43839"/>
                  <a:pt x="809902" y="33504"/>
                </a:cubicBezTo>
                <a:cubicBezTo>
                  <a:pt x="814435" y="23169"/>
                  <a:pt x="817969" y="12935"/>
                  <a:pt x="820503" y="2800"/>
                </a:cubicBezTo>
                <a:close/>
                <a:moveTo>
                  <a:pt x="922115" y="2400"/>
                </a:moveTo>
                <a:lnTo>
                  <a:pt x="934317" y="3000"/>
                </a:lnTo>
                <a:lnTo>
                  <a:pt x="934317" y="20402"/>
                </a:lnTo>
                <a:lnTo>
                  <a:pt x="965321" y="20402"/>
                </a:lnTo>
                <a:lnTo>
                  <a:pt x="965321" y="47806"/>
                </a:lnTo>
                <a:lnTo>
                  <a:pt x="976722" y="47806"/>
                </a:lnTo>
                <a:lnTo>
                  <a:pt x="976722" y="59007"/>
                </a:lnTo>
                <a:lnTo>
                  <a:pt x="965321" y="59007"/>
                </a:lnTo>
                <a:lnTo>
                  <a:pt x="965321" y="86611"/>
                </a:lnTo>
                <a:lnTo>
                  <a:pt x="934317" y="86611"/>
                </a:lnTo>
                <a:lnTo>
                  <a:pt x="934317" y="102213"/>
                </a:lnTo>
                <a:lnTo>
                  <a:pt x="968721" y="102213"/>
                </a:lnTo>
                <a:lnTo>
                  <a:pt x="968721" y="113614"/>
                </a:lnTo>
                <a:lnTo>
                  <a:pt x="934317" y="113614"/>
                </a:lnTo>
                <a:lnTo>
                  <a:pt x="934317" y="129016"/>
                </a:lnTo>
                <a:lnTo>
                  <a:pt x="973722" y="129016"/>
                </a:lnTo>
                <a:lnTo>
                  <a:pt x="973722" y="140417"/>
                </a:lnTo>
                <a:lnTo>
                  <a:pt x="934317" y="140417"/>
                </a:lnTo>
                <a:lnTo>
                  <a:pt x="934317" y="158020"/>
                </a:lnTo>
                <a:lnTo>
                  <a:pt x="922115" y="158020"/>
                </a:lnTo>
                <a:lnTo>
                  <a:pt x="922115" y="140417"/>
                </a:lnTo>
                <a:lnTo>
                  <a:pt x="891912" y="140417"/>
                </a:lnTo>
                <a:lnTo>
                  <a:pt x="891912" y="129016"/>
                </a:lnTo>
                <a:lnTo>
                  <a:pt x="922115" y="129016"/>
                </a:lnTo>
                <a:lnTo>
                  <a:pt x="922115" y="113614"/>
                </a:lnTo>
                <a:lnTo>
                  <a:pt x="898513" y="113614"/>
                </a:lnTo>
                <a:lnTo>
                  <a:pt x="898513" y="102213"/>
                </a:lnTo>
                <a:lnTo>
                  <a:pt x="922115" y="102213"/>
                </a:lnTo>
                <a:lnTo>
                  <a:pt x="922115" y="86611"/>
                </a:lnTo>
                <a:lnTo>
                  <a:pt x="899513" y="86611"/>
                </a:lnTo>
                <a:lnTo>
                  <a:pt x="899513" y="75209"/>
                </a:lnTo>
                <a:lnTo>
                  <a:pt x="922115" y="75209"/>
                </a:lnTo>
                <a:lnTo>
                  <a:pt x="922115" y="59007"/>
                </a:lnTo>
                <a:lnTo>
                  <a:pt x="894312" y="59007"/>
                </a:lnTo>
                <a:lnTo>
                  <a:pt x="894312" y="47806"/>
                </a:lnTo>
                <a:lnTo>
                  <a:pt x="922115" y="47806"/>
                </a:lnTo>
                <a:lnTo>
                  <a:pt x="922115" y="31404"/>
                </a:lnTo>
                <a:lnTo>
                  <a:pt x="899713" y="31404"/>
                </a:lnTo>
                <a:lnTo>
                  <a:pt x="899713" y="20402"/>
                </a:lnTo>
                <a:lnTo>
                  <a:pt x="922115" y="20402"/>
                </a:lnTo>
                <a:close/>
                <a:moveTo>
                  <a:pt x="681485" y="2400"/>
                </a:moveTo>
                <a:lnTo>
                  <a:pt x="698087" y="5200"/>
                </a:lnTo>
                <a:cubicBezTo>
                  <a:pt x="697021" y="9334"/>
                  <a:pt x="695854" y="13435"/>
                  <a:pt x="694587" y="17502"/>
                </a:cubicBezTo>
                <a:cubicBezTo>
                  <a:pt x="693320" y="21569"/>
                  <a:pt x="691887" y="25670"/>
                  <a:pt x="690287" y="29804"/>
                </a:cubicBezTo>
                <a:lnTo>
                  <a:pt x="776497" y="29804"/>
                </a:lnTo>
                <a:lnTo>
                  <a:pt x="776497" y="45005"/>
                </a:lnTo>
                <a:lnTo>
                  <a:pt x="683886" y="45005"/>
                </a:lnTo>
                <a:cubicBezTo>
                  <a:pt x="680685" y="51806"/>
                  <a:pt x="677018" y="58574"/>
                  <a:pt x="672884" y="65308"/>
                </a:cubicBezTo>
                <a:cubicBezTo>
                  <a:pt x="668751" y="72042"/>
                  <a:pt x="664017" y="78943"/>
                  <a:pt x="658683" y="86011"/>
                </a:cubicBezTo>
                <a:lnTo>
                  <a:pt x="758495" y="86011"/>
                </a:lnTo>
                <a:lnTo>
                  <a:pt x="758495" y="181823"/>
                </a:lnTo>
                <a:lnTo>
                  <a:pt x="742893" y="181823"/>
                </a:lnTo>
                <a:lnTo>
                  <a:pt x="742893" y="168021"/>
                </a:lnTo>
                <a:lnTo>
                  <a:pt x="657482" y="168021"/>
                </a:lnTo>
                <a:lnTo>
                  <a:pt x="657482" y="181823"/>
                </a:lnTo>
                <a:lnTo>
                  <a:pt x="642281" y="181823"/>
                </a:lnTo>
                <a:lnTo>
                  <a:pt x="642281" y="105413"/>
                </a:lnTo>
                <a:cubicBezTo>
                  <a:pt x="637213" y="110880"/>
                  <a:pt x="631746" y="116381"/>
                  <a:pt x="625879" y="121915"/>
                </a:cubicBezTo>
                <a:cubicBezTo>
                  <a:pt x="620011" y="127449"/>
                  <a:pt x="613610" y="133083"/>
                  <a:pt x="606676" y="138817"/>
                </a:cubicBezTo>
                <a:lnTo>
                  <a:pt x="597875" y="124615"/>
                </a:lnTo>
                <a:cubicBezTo>
                  <a:pt x="614811" y="111947"/>
                  <a:pt x="628679" y="98845"/>
                  <a:pt x="639480" y="85310"/>
                </a:cubicBezTo>
                <a:cubicBezTo>
                  <a:pt x="650282" y="71775"/>
                  <a:pt x="659016" y="58340"/>
                  <a:pt x="665684" y="45005"/>
                </a:cubicBezTo>
                <a:lnTo>
                  <a:pt x="606876" y="45005"/>
                </a:lnTo>
                <a:lnTo>
                  <a:pt x="606876" y="29804"/>
                </a:lnTo>
                <a:lnTo>
                  <a:pt x="672684" y="29804"/>
                </a:lnTo>
                <a:cubicBezTo>
                  <a:pt x="674551" y="25136"/>
                  <a:pt x="676218" y="20502"/>
                  <a:pt x="677685" y="15902"/>
                </a:cubicBezTo>
                <a:cubicBezTo>
                  <a:pt x="679152" y="11301"/>
                  <a:pt x="680419" y="6801"/>
                  <a:pt x="681485" y="2400"/>
                </a:cubicBezTo>
                <a:close/>
                <a:moveTo>
                  <a:pt x="3055182" y="2200"/>
                </a:moveTo>
                <a:lnTo>
                  <a:pt x="3068784" y="2800"/>
                </a:lnTo>
                <a:lnTo>
                  <a:pt x="3068784" y="85811"/>
                </a:lnTo>
                <a:lnTo>
                  <a:pt x="3055182" y="85811"/>
                </a:lnTo>
                <a:lnTo>
                  <a:pt x="3055182" y="58207"/>
                </a:lnTo>
                <a:cubicBezTo>
                  <a:pt x="3047981" y="61941"/>
                  <a:pt x="3040847" y="65708"/>
                  <a:pt x="3033780" y="69508"/>
                </a:cubicBezTo>
                <a:cubicBezTo>
                  <a:pt x="3026712" y="73309"/>
                  <a:pt x="3019711" y="76743"/>
                  <a:pt x="3012777" y="79810"/>
                </a:cubicBezTo>
                <a:lnTo>
                  <a:pt x="3006976" y="67208"/>
                </a:lnTo>
                <a:cubicBezTo>
                  <a:pt x="3014977" y="63874"/>
                  <a:pt x="3023045" y="60241"/>
                  <a:pt x="3031179" y="56307"/>
                </a:cubicBezTo>
                <a:cubicBezTo>
                  <a:pt x="3039313" y="52373"/>
                  <a:pt x="3047314" y="48206"/>
                  <a:pt x="3055182" y="43805"/>
                </a:cubicBezTo>
                <a:close/>
                <a:moveTo>
                  <a:pt x="2112464" y="2200"/>
                </a:moveTo>
                <a:lnTo>
                  <a:pt x="2127666" y="3000"/>
                </a:lnTo>
                <a:lnTo>
                  <a:pt x="2127666" y="44805"/>
                </a:lnTo>
                <a:lnTo>
                  <a:pt x="2172272" y="44805"/>
                </a:lnTo>
                <a:lnTo>
                  <a:pt x="2172272" y="59207"/>
                </a:lnTo>
                <a:lnTo>
                  <a:pt x="2127666" y="59207"/>
                </a:lnTo>
                <a:lnTo>
                  <a:pt x="2127666" y="106413"/>
                </a:lnTo>
                <a:lnTo>
                  <a:pt x="2180673" y="106413"/>
                </a:lnTo>
                <a:lnTo>
                  <a:pt x="2180673" y="120815"/>
                </a:lnTo>
                <a:lnTo>
                  <a:pt x="2127666" y="120815"/>
                </a:lnTo>
                <a:lnTo>
                  <a:pt x="2127666" y="183623"/>
                </a:lnTo>
                <a:lnTo>
                  <a:pt x="2112464" y="183623"/>
                </a:lnTo>
                <a:lnTo>
                  <a:pt x="2112464" y="120815"/>
                </a:lnTo>
                <a:lnTo>
                  <a:pt x="2053457" y="120815"/>
                </a:lnTo>
                <a:lnTo>
                  <a:pt x="2053457" y="106413"/>
                </a:lnTo>
                <a:lnTo>
                  <a:pt x="2112464" y="106413"/>
                </a:lnTo>
                <a:lnTo>
                  <a:pt x="2112464" y="59207"/>
                </a:lnTo>
                <a:lnTo>
                  <a:pt x="2083061" y="59207"/>
                </a:lnTo>
                <a:cubicBezTo>
                  <a:pt x="2079327" y="71209"/>
                  <a:pt x="2074993" y="82543"/>
                  <a:pt x="2070059" y="93211"/>
                </a:cubicBezTo>
                <a:lnTo>
                  <a:pt x="2055057" y="87811"/>
                </a:lnTo>
                <a:cubicBezTo>
                  <a:pt x="2057591" y="82477"/>
                  <a:pt x="2060058" y="76709"/>
                  <a:pt x="2062458" y="70509"/>
                </a:cubicBezTo>
                <a:cubicBezTo>
                  <a:pt x="2064858" y="64308"/>
                  <a:pt x="2067059" y="57940"/>
                  <a:pt x="2069059" y="51406"/>
                </a:cubicBezTo>
                <a:cubicBezTo>
                  <a:pt x="2071059" y="44872"/>
                  <a:pt x="2072893" y="38271"/>
                  <a:pt x="2074560" y="31604"/>
                </a:cubicBezTo>
                <a:cubicBezTo>
                  <a:pt x="2076226" y="24936"/>
                  <a:pt x="2077660" y="18469"/>
                  <a:pt x="2078860" y="12201"/>
                </a:cubicBezTo>
                <a:lnTo>
                  <a:pt x="2093862" y="15402"/>
                </a:lnTo>
                <a:cubicBezTo>
                  <a:pt x="2091995" y="25403"/>
                  <a:pt x="2089795" y="35204"/>
                  <a:pt x="2087261" y="44805"/>
                </a:cubicBezTo>
                <a:lnTo>
                  <a:pt x="2112464" y="44805"/>
                </a:lnTo>
                <a:close/>
                <a:moveTo>
                  <a:pt x="3114789" y="2000"/>
                </a:moveTo>
                <a:lnTo>
                  <a:pt x="3128991" y="2600"/>
                </a:lnTo>
                <a:lnTo>
                  <a:pt x="3128991" y="26603"/>
                </a:lnTo>
                <a:lnTo>
                  <a:pt x="3174997" y="26603"/>
                </a:lnTo>
                <a:lnTo>
                  <a:pt x="3174997" y="38605"/>
                </a:lnTo>
                <a:lnTo>
                  <a:pt x="3128991" y="38605"/>
                </a:lnTo>
                <a:lnTo>
                  <a:pt x="3128991" y="64008"/>
                </a:lnTo>
                <a:lnTo>
                  <a:pt x="3168796" y="64008"/>
                </a:lnTo>
                <a:lnTo>
                  <a:pt x="3168796" y="76209"/>
                </a:lnTo>
                <a:lnTo>
                  <a:pt x="3078785" y="76209"/>
                </a:lnTo>
                <a:lnTo>
                  <a:pt x="3078785" y="64008"/>
                </a:lnTo>
                <a:lnTo>
                  <a:pt x="3114789" y="64008"/>
                </a:lnTo>
                <a:lnTo>
                  <a:pt x="3114789" y="38605"/>
                </a:lnTo>
                <a:lnTo>
                  <a:pt x="3074385" y="38605"/>
                </a:lnTo>
                <a:lnTo>
                  <a:pt x="3074385" y="26603"/>
                </a:lnTo>
                <a:lnTo>
                  <a:pt x="3114789" y="26603"/>
                </a:lnTo>
                <a:close/>
                <a:moveTo>
                  <a:pt x="2892562" y="1600"/>
                </a:moveTo>
                <a:cubicBezTo>
                  <a:pt x="2893895" y="4800"/>
                  <a:pt x="2895362" y="8734"/>
                  <a:pt x="2896962" y="13401"/>
                </a:cubicBezTo>
                <a:cubicBezTo>
                  <a:pt x="2898562" y="18069"/>
                  <a:pt x="2899896" y="22536"/>
                  <a:pt x="2900963" y="26803"/>
                </a:cubicBezTo>
                <a:lnTo>
                  <a:pt x="2967571" y="26803"/>
                </a:lnTo>
                <a:lnTo>
                  <a:pt x="2967571" y="64208"/>
                </a:lnTo>
                <a:lnTo>
                  <a:pt x="2952569" y="64208"/>
                </a:lnTo>
                <a:lnTo>
                  <a:pt x="2952569" y="40805"/>
                </a:lnTo>
                <a:lnTo>
                  <a:pt x="2829954" y="40805"/>
                </a:lnTo>
                <a:lnTo>
                  <a:pt x="2829954" y="64208"/>
                </a:lnTo>
                <a:lnTo>
                  <a:pt x="2814752" y="64208"/>
                </a:lnTo>
                <a:lnTo>
                  <a:pt x="2814752" y="26803"/>
                </a:lnTo>
                <a:lnTo>
                  <a:pt x="2884561" y="26803"/>
                </a:lnTo>
                <a:cubicBezTo>
                  <a:pt x="2883494" y="22936"/>
                  <a:pt x="2882327" y="19136"/>
                  <a:pt x="2881060" y="15402"/>
                </a:cubicBezTo>
                <a:cubicBezTo>
                  <a:pt x="2879794" y="11668"/>
                  <a:pt x="2878627" y="8468"/>
                  <a:pt x="2877560" y="5801"/>
                </a:cubicBezTo>
                <a:close/>
                <a:moveTo>
                  <a:pt x="2683336" y="1600"/>
                </a:moveTo>
                <a:lnTo>
                  <a:pt x="2698138" y="2000"/>
                </a:lnTo>
                <a:lnTo>
                  <a:pt x="2698138" y="32204"/>
                </a:lnTo>
                <a:lnTo>
                  <a:pt x="2764746" y="32204"/>
                </a:lnTo>
                <a:lnTo>
                  <a:pt x="2764746" y="46806"/>
                </a:lnTo>
                <a:lnTo>
                  <a:pt x="2698138" y="46806"/>
                </a:lnTo>
                <a:lnTo>
                  <a:pt x="2698138" y="80610"/>
                </a:lnTo>
                <a:lnTo>
                  <a:pt x="2777747" y="80610"/>
                </a:lnTo>
                <a:lnTo>
                  <a:pt x="2777747" y="95012"/>
                </a:lnTo>
                <a:lnTo>
                  <a:pt x="2698138" y="95012"/>
                </a:lnTo>
                <a:lnTo>
                  <a:pt x="2698138" y="157619"/>
                </a:lnTo>
                <a:lnTo>
                  <a:pt x="2743743" y="157619"/>
                </a:lnTo>
                <a:lnTo>
                  <a:pt x="2743743" y="110614"/>
                </a:lnTo>
                <a:lnTo>
                  <a:pt x="2758945" y="111214"/>
                </a:lnTo>
                <a:lnTo>
                  <a:pt x="2758945" y="182823"/>
                </a:lnTo>
                <a:lnTo>
                  <a:pt x="2743743" y="182823"/>
                </a:lnTo>
                <a:lnTo>
                  <a:pt x="2743743" y="172021"/>
                </a:lnTo>
                <a:lnTo>
                  <a:pt x="2622328" y="172021"/>
                </a:lnTo>
                <a:lnTo>
                  <a:pt x="2622328" y="110814"/>
                </a:lnTo>
                <a:lnTo>
                  <a:pt x="2637330" y="111414"/>
                </a:lnTo>
                <a:lnTo>
                  <a:pt x="2637330" y="157619"/>
                </a:lnTo>
                <a:lnTo>
                  <a:pt x="2683336" y="157619"/>
                </a:lnTo>
                <a:lnTo>
                  <a:pt x="2683336" y="95012"/>
                </a:lnTo>
                <a:lnTo>
                  <a:pt x="2603526" y="95012"/>
                </a:lnTo>
                <a:lnTo>
                  <a:pt x="2603526" y="80610"/>
                </a:lnTo>
                <a:lnTo>
                  <a:pt x="2683336" y="80610"/>
                </a:lnTo>
                <a:lnTo>
                  <a:pt x="2683336" y="46806"/>
                </a:lnTo>
                <a:lnTo>
                  <a:pt x="2616527" y="46806"/>
                </a:lnTo>
                <a:lnTo>
                  <a:pt x="2616527" y="32204"/>
                </a:lnTo>
                <a:lnTo>
                  <a:pt x="2683336" y="32204"/>
                </a:lnTo>
                <a:close/>
                <a:moveTo>
                  <a:pt x="1890436" y="1600"/>
                </a:moveTo>
                <a:cubicBezTo>
                  <a:pt x="1891103" y="3200"/>
                  <a:pt x="1891870" y="5300"/>
                  <a:pt x="1892737" y="7901"/>
                </a:cubicBezTo>
                <a:cubicBezTo>
                  <a:pt x="1893603" y="10501"/>
                  <a:pt x="1894503" y="13235"/>
                  <a:pt x="1895437" y="16102"/>
                </a:cubicBezTo>
                <a:cubicBezTo>
                  <a:pt x="1896370" y="18969"/>
                  <a:pt x="1897271" y="21836"/>
                  <a:pt x="1898137" y="24703"/>
                </a:cubicBezTo>
                <a:cubicBezTo>
                  <a:pt x="1899004" y="27570"/>
                  <a:pt x="1899838" y="30137"/>
                  <a:pt x="1900638" y="32404"/>
                </a:cubicBezTo>
                <a:lnTo>
                  <a:pt x="1974047" y="32404"/>
                </a:lnTo>
                <a:lnTo>
                  <a:pt x="1974047" y="46806"/>
                </a:lnTo>
                <a:lnTo>
                  <a:pt x="1942643" y="46806"/>
                </a:lnTo>
                <a:cubicBezTo>
                  <a:pt x="1938509" y="63741"/>
                  <a:pt x="1933242" y="78643"/>
                  <a:pt x="1926841" y="91511"/>
                </a:cubicBezTo>
                <a:cubicBezTo>
                  <a:pt x="1920440" y="104380"/>
                  <a:pt x="1912306" y="116014"/>
                  <a:pt x="1902438" y="126416"/>
                </a:cubicBezTo>
                <a:cubicBezTo>
                  <a:pt x="1912306" y="134417"/>
                  <a:pt x="1923707" y="141617"/>
                  <a:pt x="1936642" y="148018"/>
                </a:cubicBezTo>
                <a:cubicBezTo>
                  <a:pt x="1949577" y="154419"/>
                  <a:pt x="1964512" y="160420"/>
                  <a:pt x="1981448" y="166021"/>
                </a:cubicBezTo>
                <a:lnTo>
                  <a:pt x="1974247" y="182023"/>
                </a:lnTo>
                <a:cubicBezTo>
                  <a:pt x="1957178" y="175622"/>
                  <a:pt x="1941843" y="168788"/>
                  <a:pt x="1928241" y="161520"/>
                </a:cubicBezTo>
                <a:cubicBezTo>
                  <a:pt x="1914639" y="154252"/>
                  <a:pt x="1902438" y="146018"/>
                  <a:pt x="1891636" y="136817"/>
                </a:cubicBezTo>
                <a:cubicBezTo>
                  <a:pt x="1881235" y="145751"/>
                  <a:pt x="1869234" y="153919"/>
                  <a:pt x="1855632" y="161320"/>
                </a:cubicBezTo>
                <a:cubicBezTo>
                  <a:pt x="1842030" y="168721"/>
                  <a:pt x="1826228" y="175888"/>
                  <a:pt x="1808226" y="182823"/>
                </a:cubicBezTo>
                <a:lnTo>
                  <a:pt x="1799825" y="167421"/>
                </a:lnTo>
                <a:cubicBezTo>
                  <a:pt x="1817561" y="161287"/>
                  <a:pt x="1833029" y="154886"/>
                  <a:pt x="1846231" y="148218"/>
                </a:cubicBezTo>
                <a:cubicBezTo>
                  <a:pt x="1859432" y="141551"/>
                  <a:pt x="1870834" y="134283"/>
                  <a:pt x="1880435" y="126416"/>
                </a:cubicBezTo>
                <a:cubicBezTo>
                  <a:pt x="1870167" y="116014"/>
                  <a:pt x="1861466" y="104313"/>
                  <a:pt x="1854332" y="91311"/>
                </a:cubicBezTo>
                <a:cubicBezTo>
                  <a:pt x="1847198" y="78310"/>
                  <a:pt x="1841364" y="63474"/>
                  <a:pt x="1836830" y="46806"/>
                </a:cubicBezTo>
                <a:lnTo>
                  <a:pt x="1806226" y="46806"/>
                </a:lnTo>
                <a:lnTo>
                  <a:pt x="1806226" y="32404"/>
                </a:lnTo>
                <a:lnTo>
                  <a:pt x="1883836" y="32404"/>
                </a:lnTo>
                <a:cubicBezTo>
                  <a:pt x="1883169" y="30004"/>
                  <a:pt x="1882435" y="27537"/>
                  <a:pt x="1881635" y="25003"/>
                </a:cubicBezTo>
                <a:cubicBezTo>
                  <a:pt x="1880835" y="22469"/>
                  <a:pt x="1880035" y="19969"/>
                  <a:pt x="1879235" y="17502"/>
                </a:cubicBezTo>
                <a:cubicBezTo>
                  <a:pt x="1878435" y="15035"/>
                  <a:pt x="1877635" y="12735"/>
                  <a:pt x="1876835" y="10601"/>
                </a:cubicBezTo>
                <a:cubicBezTo>
                  <a:pt x="1876035" y="8468"/>
                  <a:pt x="1875368" y="6601"/>
                  <a:pt x="1874834" y="5000"/>
                </a:cubicBezTo>
                <a:close/>
                <a:moveTo>
                  <a:pt x="1283161" y="1600"/>
                </a:moveTo>
                <a:lnTo>
                  <a:pt x="1297962" y="2000"/>
                </a:lnTo>
                <a:lnTo>
                  <a:pt x="1297962" y="32204"/>
                </a:lnTo>
                <a:lnTo>
                  <a:pt x="1364571" y="32204"/>
                </a:lnTo>
                <a:lnTo>
                  <a:pt x="1364571" y="46806"/>
                </a:lnTo>
                <a:lnTo>
                  <a:pt x="1297962" y="46806"/>
                </a:lnTo>
                <a:lnTo>
                  <a:pt x="1297962" y="80610"/>
                </a:lnTo>
                <a:lnTo>
                  <a:pt x="1377572" y="80610"/>
                </a:lnTo>
                <a:lnTo>
                  <a:pt x="1377572" y="95012"/>
                </a:lnTo>
                <a:lnTo>
                  <a:pt x="1297962" y="95012"/>
                </a:lnTo>
                <a:lnTo>
                  <a:pt x="1297962" y="157619"/>
                </a:lnTo>
                <a:lnTo>
                  <a:pt x="1343568" y="157619"/>
                </a:lnTo>
                <a:lnTo>
                  <a:pt x="1343568" y="110614"/>
                </a:lnTo>
                <a:lnTo>
                  <a:pt x="1358770" y="111214"/>
                </a:lnTo>
                <a:lnTo>
                  <a:pt x="1358770" y="182823"/>
                </a:lnTo>
                <a:lnTo>
                  <a:pt x="1343568" y="182823"/>
                </a:lnTo>
                <a:lnTo>
                  <a:pt x="1343568" y="172021"/>
                </a:lnTo>
                <a:lnTo>
                  <a:pt x="1222153" y="172021"/>
                </a:lnTo>
                <a:lnTo>
                  <a:pt x="1222153" y="110814"/>
                </a:lnTo>
                <a:lnTo>
                  <a:pt x="1237155" y="111414"/>
                </a:lnTo>
                <a:lnTo>
                  <a:pt x="1237155" y="157619"/>
                </a:lnTo>
                <a:lnTo>
                  <a:pt x="1283161" y="157619"/>
                </a:lnTo>
                <a:lnTo>
                  <a:pt x="1283161" y="95012"/>
                </a:lnTo>
                <a:lnTo>
                  <a:pt x="1203351" y="95012"/>
                </a:lnTo>
                <a:lnTo>
                  <a:pt x="1203351" y="80610"/>
                </a:lnTo>
                <a:lnTo>
                  <a:pt x="1283161" y="80610"/>
                </a:lnTo>
                <a:lnTo>
                  <a:pt x="1283161" y="46806"/>
                </a:lnTo>
                <a:lnTo>
                  <a:pt x="1216352" y="46806"/>
                </a:lnTo>
                <a:lnTo>
                  <a:pt x="1216352" y="32204"/>
                </a:lnTo>
                <a:lnTo>
                  <a:pt x="1283161" y="32204"/>
                </a:lnTo>
                <a:close/>
                <a:moveTo>
                  <a:pt x="1492987" y="1400"/>
                </a:moveTo>
                <a:cubicBezTo>
                  <a:pt x="1493520" y="2733"/>
                  <a:pt x="1494120" y="4367"/>
                  <a:pt x="1494787" y="6301"/>
                </a:cubicBezTo>
                <a:cubicBezTo>
                  <a:pt x="1495454" y="8234"/>
                  <a:pt x="1496154" y="10301"/>
                  <a:pt x="1496887" y="12501"/>
                </a:cubicBezTo>
                <a:cubicBezTo>
                  <a:pt x="1497621" y="14702"/>
                  <a:pt x="1498321" y="16935"/>
                  <a:pt x="1498988" y="19202"/>
                </a:cubicBezTo>
                <a:cubicBezTo>
                  <a:pt x="1499654" y="21469"/>
                  <a:pt x="1500321" y="23536"/>
                  <a:pt x="1500988" y="25403"/>
                </a:cubicBezTo>
                <a:lnTo>
                  <a:pt x="1568196" y="25403"/>
                </a:lnTo>
                <a:lnTo>
                  <a:pt x="1568196" y="68608"/>
                </a:lnTo>
                <a:lnTo>
                  <a:pt x="1552794" y="68608"/>
                </a:lnTo>
                <a:lnTo>
                  <a:pt x="1552794" y="39805"/>
                </a:lnTo>
                <a:lnTo>
                  <a:pt x="1427779" y="39805"/>
                </a:lnTo>
                <a:lnTo>
                  <a:pt x="1427779" y="68408"/>
                </a:lnTo>
                <a:lnTo>
                  <a:pt x="1412577" y="68408"/>
                </a:lnTo>
                <a:lnTo>
                  <a:pt x="1412577" y="25403"/>
                </a:lnTo>
                <a:lnTo>
                  <a:pt x="1484386" y="25403"/>
                </a:lnTo>
                <a:cubicBezTo>
                  <a:pt x="1483319" y="21669"/>
                  <a:pt x="1482152" y="17835"/>
                  <a:pt x="1480885" y="13902"/>
                </a:cubicBezTo>
                <a:cubicBezTo>
                  <a:pt x="1479618" y="9968"/>
                  <a:pt x="1478452" y="6734"/>
                  <a:pt x="1477385" y="4200"/>
                </a:cubicBezTo>
                <a:close/>
                <a:moveTo>
                  <a:pt x="1124141" y="0"/>
                </a:moveTo>
                <a:lnTo>
                  <a:pt x="1137542" y="5801"/>
                </a:lnTo>
                <a:cubicBezTo>
                  <a:pt x="1135942" y="8868"/>
                  <a:pt x="1133775" y="12601"/>
                  <a:pt x="1131042" y="17002"/>
                </a:cubicBezTo>
                <a:cubicBezTo>
                  <a:pt x="1128308" y="21402"/>
                  <a:pt x="1125541" y="25603"/>
                  <a:pt x="1122741" y="29604"/>
                </a:cubicBezTo>
                <a:lnTo>
                  <a:pt x="1155745" y="29604"/>
                </a:lnTo>
                <a:lnTo>
                  <a:pt x="1155745" y="113614"/>
                </a:lnTo>
                <a:lnTo>
                  <a:pt x="1097737" y="113614"/>
                </a:lnTo>
                <a:lnTo>
                  <a:pt x="1097737" y="135217"/>
                </a:lnTo>
                <a:lnTo>
                  <a:pt x="1176347" y="135217"/>
                </a:lnTo>
                <a:lnTo>
                  <a:pt x="1176347" y="149618"/>
                </a:lnTo>
                <a:lnTo>
                  <a:pt x="1097737" y="149618"/>
                </a:lnTo>
                <a:lnTo>
                  <a:pt x="1097737" y="185223"/>
                </a:lnTo>
                <a:lnTo>
                  <a:pt x="1082936" y="185223"/>
                </a:lnTo>
                <a:lnTo>
                  <a:pt x="1082936" y="149618"/>
                </a:lnTo>
                <a:lnTo>
                  <a:pt x="1004326" y="149618"/>
                </a:lnTo>
                <a:lnTo>
                  <a:pt x="1004326" y="135217"/>
                </a:lnTo>
                <a:lnTo>
                  <a:pt x="1082936" y="135217"/>
                </a:lnTo>
                <a:lnTo>
                  <a:pt x="1082936" y="113614"/>
                </a:lnTo>
                <a:lnTo>
                  <a:pt x="1024928" y="113614"/>
                </a:lnTo>
                <a:lnTo>
                  <a:pt x="1024928" y="29604"/>
                </a:lnTo>
                <a:lnTo>
                  <a:pt x="1057332" y="29604"/>
                </a:lnTo>
                <a:cubicBezTo>
                  <a:pt x="1055332" y="25603"/>
                  <a:pt x="1053065" y="21536"/>
                  <a:pt x="1050532" y="17402"/>
                </a:cubicBezTo>
                <a:cubicBezTo>
                  <a:pt x="1047998" y="13268"/>
                  <a:pt x="1045598" y="9801"/>
                  <a:pt x="1043331" y="7001"/>
                </a:cubicBezTo>
                <a:lnTo>
                  <a:pt x="1055332" y="200"/>
                </a:lnTo>
                <a:cubicBezTo>
                  <a:pt x="1056666" y="1800"/>
                  <a:pt x="1058132" y="3700"/>
                  <a:pt x="1059733" y="5901"/>
                </a:cubicBezTo>
                <a:cubicBezTo>
                  <a:pt x="1061333" y="8101"/>
                  <a:pt x="1062866" y="10334"/>
                  <a:pt x="1064333" y="12601"/>
                </a:cubicBezTo>
                <a:cubicBezTo>
                  <a:pt x="1065800" y="14868"/>
                  <a:pt x="1067234" y="17135"/>
                  <a:pt x="1068634" y="19402"/>
                </a:cubicBezTo>
                <a:cubicBezTo>
                  <a:pt x="1070034" y="21669"/>
                  <a:pt x="1071201" y="23736"/>
                  <a:pt x="1072134" y="25603"/>
                </a:cubicBezTo>
                <a:lnTo>
                  <a:pt x="1066333" y="29604"/>
                </a:lnTo>
                <a:lnTo>
                  <a:pt x="1104938" y="29604"/>
                </a:lnTo>
                <a:cubicBezTo>
                  <a:pt x="1106805" y="27337"/>
                  <a:pt x="1108672" y="24870"/>
                  <a:pt x="1110539" y="22203"/>
                </a:cubicBezTo>
                <a:cubicBezTo>
                  <a:pt x="1112406" y="19536"/>
                  <a:pt x="1114173" y="16902"/>
                  <a:pt x="1115840" y="14302"/>
                </a:cubicBezTo>
                <a:cubicBezTo>
                  <a:pt x="1117507" y="11701"/>
                  <a:pt x="1119073" y="9168"/>
                  <a:pt x="1120540" y="6701"/>
                </a:cubicBezTo>
                <a:cubicBezTo>
                  <a:pt x="1122007" y="4234"/>
                  <a:pt x="1123207" y="2000"/>
                  <a:pt x="1124141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zh-CN" altLang="en-US" sz="1600" dirty="0">
              <a:solidFill>
                <a:prstClr val="black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sp>
        <p:nvSpPr>
          <p:cNvPr id="37" name="文本框-8_矢量">
            <a:extLst>
              <a:ext uri="{FF2B5EF4-FFF2-40B4-BE49-F238E27FC236}">
                <a16:creationId xmlns:a16="http://schemas.microsoft.com/office/drawing/2014/main" id="{6C055A48-E3DE-4238-807B-63E90D4F4A5E}"/>
              </a:ext>
            </a:extLst>
          </p:cNvPr>
          <p:cNvSpPr txBox="1"/>
          <p:nvPr/>
        </p:nvSpPr>
        <p:spPr>
          <a:xfrm>
            <a:off x="6724958" y="5443058"/>
            <a:ext cx="3972972" cy="428949"/>
          </a:xfrm>
          <a:custGeom>
            <a:avLst/>
            <a:gdLst/>
            <a:ahLst/>
            <a:cxnLst/>
            <a:rect l="l" t="t" r="r" b="b"/>
            <a:pathLst>
              <a:path w="3972972" h="428949">
                <a:moveTo>
                  <a:pt x="1335405" y="376342"/>
                </a:moveTo>
                <a:lnTo>
                  <a:pt x="1352007" y="376342"/>
                </a:lnTo>
                <a:cubicBezTo>
                  <a:pt x="1352007" y="380609"/>
                  <a:pt x="1351340" y="385177"/>
                  <a:pt x="1350007" y="390044"/>
                </a:cubicBezTo>
                <a:cubicBezTo>
                  <a:pt x="1348673" y="394911"/>
                  <a:pt x="1347006" y="399678"/>
                  <a:pt x="1345006" y="404346"/>
                </a:cubicBezTo>
                <a:cubicBezTo>
                  <a:pt x="1343006" y="409013"/>
                  <a:pt x="1340739" y="413480"/>
                  <a:pt x="1338205" y="417747"/>
                </a:cubicBezTo>
                <a:cubicBezTo>
                  <a:pt x="1335672" y="422014"/>
                  <a:pt x="1333205" y="425748"/>
                  <a:pt x="1330804" y="428949"/>
                </a:cubicBezTo>
                <a:lnTo>
                  <a:pt x="1316603" y="428949"/>
                </a:lnTo>
                <a:cubicBezTo>
                  <a:pt x="1319270" y="424815"/>
                  <a:pt x="1321770" y="420448"/>
                  <a:pt x="1324104" y="415847"/>
                </a:cubicBezTo>
                <a:cubicBezTo>
                  <a:pt x="1326437" y="411246"/>
                  <a:pt x="1328437" y="406646"/>
                  <a:pt x="1330104" y="402045"/>
                </a:cubicBezTo>
                <a:cubicBezTo>
                  <a:pt x="1331771" y="397445"/>
                  <a:pt x="1333071" y="392944"/>
                  <a:pt x="1334005" y="388544"/>
                </a:cubicBezTo>
                <a:cubicBezTo>
                  <a:pt x="1334938" y="384143"/>
                  <a:pt x="1335405" y="380076"/>
                  <a:pt x="1335405" y="376342"/>
                </a:cubicBezTo>
                <a:close/>
                <a:moveTo>
                  <a:pt x="2136905" y="364941"/>
                </a:moveTo>
                <a:lnTo>
                  <a:pt x="2136905" y="393744"/>
                </a:lnTo>
                <a:lnTo>
                  <a:pt x="2239318" y="393744"/>
                </a:lnTo>
                <a:lnTo>
                  <a:pt x="2239318" y="364941"/>
                </a:lnTo>
                <a:close/>
                <a:moveTo>
                  <a:pt x="1906276" y="343138"/>
                </a:moveTo>
                <a:lnTo>
                  <a:pt x="2069696" y="343138"/>
                </a:lnTo>
                <a:lnTo>
                  <a:pt x="2069696" y="357140"/>
                </a:lnTo>
                <a:lnTo>
                  <a:pt x="1983686" y="357140"/>
                </a:lnTo>
                <a:cubicBezTo>
                  <a:pt x="1978218" y="364607"/>
                  <a:pt x="1972351" y="371908"/>
                  <a:pt x="1966084" y="379042"/>
                </a:cubicBezTo>
                <a:cubicBezTo>
                  <a:pt x="1959816" y="386177"/>
                  <a:pt x="1953882" y="392344"/>
                  <a:pt x="1948281" y="397545"/>
                </a:cubicBezTo>
                <a:cubicBezTo>
                  <a:pt x="1951348" y="397545"/>
                  <a:pt x="1956082" y="397445"/>
                  <a:pt x="1962483" y="397245"/>
                </a:cubicBezTo>
                <a:cubicBezTo>
                  <a:pt x="1968884" y="397045"/>
                  <a:pt x="1975885" y="396778"/>
                  <a:pt x="1983486" y="396445"/>
                </a:cubicBezTo>
                <a:cubicBezTo>
                  <a:pt x="1991087" y="396111"/>
                  <a:pt x="1998788" y="395811"/>
                  <a:pt x="2006589" y="395544"/>
                </a:cubicBezTo>
                <a:cubicBezTo>
                  <a:pt x="2014390" y="395278"/>
                  <a:pt x="2021224" y="395011"/>
                  <a:pt x="2027091" y="394744"/>
                </a:cubicBezTo>
                <a:cubicBezTo>
                  <a:pt x="2023357" y="390210"/>
                  <a:pt x="2019690" y="386010"/>
                  <a:pt x="2016090" y="382143"/>
                </a:cubicBezTo>
                <a:cubicBezTo>
                  <a:pt x="2012490" y="378276"/>
                  <a:pt x="2009289" y="375009"/>
                  <a:pt x="2006489" y="372342"/>
                </a:cubicBezTo>
                <a:lnTo>
                  <a:pt x="2017490" y="363540"/>
                </a:lnTo>
                <a:cubicBezTo>
                  <a:pt x="2020290" y="366207"/>
                  <a:pt x="2023624" y="369575"/>
                  <a:pt x="2027491" y="373642"/>
                </a:cubicBezTo>
                <a:cubicBezTo>
                  <a:pt x="2031358" y="377709"/>
                  <a:pt x="2035226" y="382009"/>
                  <a:pt x="2039093" y="386543"/>
                </a:cubicBezTo>
                <a:cubicBezTo>
                  <a:pt x="2042960" y="391077"/>
                  <a:pt x="2046660" y="395578"/>
                  <a:pt x="2050194" y="400045"/>
                </a:cubicBezTo>
                <a:cubicBezTo>
                  <a:pt x="2053728" y="404512"/>
                  <a:pt x="2056628" y="408413"/>
                  <a:pt x="2058895" y="411746"/>
                </a:cubicBezTo>
                <a:lnTo>
                  <a:pt x="2047894" y="423548"/>
                </a:lnTo>
                <a:cubicBezTo>
                  <a:pt x="2046560" y="421281"/>
                  <a:pt x="2045027" y="418847"/>
                  <a:pt x="2043293" y="416247"/>
                </a:cubicBezTo>
                <a:cubicBezTo>
                  <a:pt x="2041560" y="413647"/>
                  <a:pt x="2039626" y="410946"/>
                  <a:pt x="2037492" y="408146"/>
                </a:cubicBezTo>
                <a:cubicBezTo>
                  <a:pt x="2033759" y="408279"/>
                  <a:pt x="2029125" y="408446"/>
                  <a:pt x="2023591" y="408646"/>
                </a:cubicBezTo>
                <a:cubicBezTo>
                  <a:pt x="2018057" y="408846"/>
                  <a:pt x="2012089" y="409046"/>
                  <a:pt x="2005688" y="409246"/>
                </a:cubicBezTo>
                <a:cubicBezTo>
                  <a:pt x="1999288" y="409446"/>
                  <a:pt x="1992754" y="409680"/>
                  <a:pt x="1986086" y="409946"/>
                </a:cubicBezTo>
                <a:cubicBezTo>
                  <a:pt x="1979418" y="410213"/>
                  <a:pt x="1973184" y="410480"/>
                  <a:pt x="1967384" y="410746"/>
                </a:cubicBezTo>
                <a:cubicBezTo>
                  <a:pt x="1961583" y="411013"/>
                  <a:pt x="1956416" y="411280"/>
                  <a:pt x="1951882" y="411546"/>
                </a:cubicBezTo>
                <a:cubicBezTo>
                  <a:pt x="1947348" y="411813"/>
                  <a:pt x="1944014" y="412013"/>
                  <a:pt x="1941880" y="412147"/>
                </a:cubicBezTo>
                <a:cubicBezTo>
                  <a:pt x="1938013" y="412413"/>
                  <a:pt x="1934480" y="412713"/>
                  <a:pt x="1931279" y="413047"/>
                </a:cubicBezTo>
                <a:cubicBezTo>
                  <a:pt x="1928079" y="413380"/>
                  <a:pt x="1925078" y="413813"/>
                  <a:pt x="1922278" y="414347"/>
                </a:cubicBezTo>
                <a:lnTo>
                  <a:pt x="1919278" y="400545"/>
                </a:lnTo>
                <a:cubicBezTo>
                  <a:pt x="1922345" y="399478"/>
                  <a:pt x="1924645" y="398445"/>
                  <a:pt x="1926179" y="397445"/>
                </a:cubicBezTo>
                <a:cubicBezTo>
                  <a:pt x="1927712" y="396445"/>
                  <a:pt x="1929612" y="395144"/>
                  <a:pt x="1931879" y="393544"/>
                </a:cubicBezTo>
                <a:cubicBezTo>
                  <a:pt x="1934413" y="391411"/>
                  <a:pt x="1937113" y="388910"/>
                  <a:pt x="1939980" y="386043"/>
                </a:cubicBezTo>
                <a:cubicBezTo>
                  <a:pt x="1942848" y="383176"/>
                  <a:pt x="1945714" y="380143"/>
                  <a:pt x="1948581" y="376942"/>
                </a:cubicBezTo>
                <a:cubicBezTo>
                  <a:pt x="1951448" y="373742"/>
                  <a:pt x="1954282" y="370441"/>
                  <a:pt x="1957082" y="367041"/>
                </a:cubicBezTo>
                <a:cubicBezTo>
                  <a:pt x="1959883" y="363640"/>
                  <a:pt x="1962483" y="360340"/>
                  <a:pt x="1964884" y="357140"/>
                </a:cubicBezTo>
                <a:lnTo>
                  <a:pt x="1906276" y="357140"/>
                </a:lnTo>
                <a:close/>
                <a:moveTo>
                  <a:pt x="2566759" y="331536"/>
                </a:moveTo>
                <a:cubicBezTo>
                  <a:pt x="2561825" y="340738"/>
                  <a:pt x="2557024" y="348805"/>
                  <a:pt x="2552357" y="355739"/>
                </a:cubicBezTo>
                <a:cubicBezTo>
                  <a:pt x="2558624" y="357606"/>
                  <a:pt x="2565525" y="359973"/>
                  <a:pt x="2573060" y="362840"/>
                </a:cubicBezTo>
                <a:cubicBezTo>
                  <a:pt x="2580594" y="365707"/>
                  <a:pt x="2588428" y="368874"/>
                  <a:pt x="2596562" y="372342"/>
                </a:cubicBezTo>
                <a:cubicBezTo>
                  <a:pt x="2602030" y="367008"/>
                  <a:pt x="2606530" y="361007"/>
                  <a:pt x="2610064" y="354339"/>
                </a:cubicBezTo>
                <a:cubicBezTo>
                  <a:pt x="2613598" y="347672"/>
                  <a:pt x="2616898" y="340071"/>
                  <a:pt x="2619965" y="331536"/>
                </a:cubicBezTo>
                <a:close/>
                <a:moveTo>
                  <a:pt x="2136905" y="322335"/>
                </a:moveTo>
                <a:lnTo>
                  <a:pt x="2136905" y="350339"/>
                </a:lnTo>
                <a:lnTo>
                  <a:pt x="2239318" y="350339"/>
                </a:lnTo>
                <a:lnTo>
                  <a:pt x="2239318" y="322335"/>
                </a:lnTo>
                <a:close/>
                <a:moveTo>
                  <a:pt x="2791987" y="317335"/>
                </a:moveTo>
                <a:cubicBezTo>
                  <a:pt x="2792787" y="319602"/>
                  <a:pt x="2793620" y="322469"/>
                  <a:pt x="2794487" y="325936"/>
                </a:cubicBezTo>
                <a:cubicBezTo>
                  <a:pt x="2795354" y="329403"/>
                  <a:pt x="2796188" y="332870"/>
                  <a:pt x="2796987" y="336337"/>
                </a:cubicBezTo>
                <a:lnTo>
                  <a:pt x="2870196" y="336337"/>
                </a:lnTo>
                <a:lnTo>
                  <a:pt x="2870196" y="349339"/>
                </a:lnTo>
                <a:lnTo>
                  <a:pt x="2794587" y="349339"/>
                </a:lnTo>
                <a:cubicBezTo>
                  <a:pt x="2800588" y="359873"/>
                  <a:pt x="2807856" y="368874"/>
                  <a:pt x="2816390" y="376342"/>
                </a:cubicBezTo>
                <a:cubicBezTo>
                  <a:pt x="2819324" y="374742"/>
                  <a:pt x="2822291" y="372975"/>
                  <a:pt x="2825291" y="371041"/>
                </a:cubicBezTo>
                <a:cubicBezTo>
                  <a:pt x="2828292" y="369108"/>
                  <a:pt x="2831225" y="367174"/>
                  <a:pt x="2834092" y="365241"/>
                </a:cubicBezTo>
                <a:cubicBezTo>
                  <a:pt x="2836959" y="363307"/>
                  <a:pt x="2839693" y="361407"/>
                  <a:pt x="2842293" y="359540"/>
                </a:cubicBezTo>
                <a:cubicBezTo>
                  <a:pt x="2844894" y="357673"/>
                  <a:pt x="2847194" y="355940"/>
                  <a:pt x="2849194" y="354339"/>
                </a:cubicBezTo>
                <a:lnTo>
                  <a:pt x="2857195" y="365141"/>
                </a:lnTo>
                <a:cubicBezTo>
                  <a:pt x="2853595" y="367941"/>
                  <a:pt x="2849028" y="371175"/>
                  <a:pt x="2843493" y="374842"/>
                </a:cubicBezTo>
                <a:cubicBezTo>
                  <a:pt x="2837959" y="378509"/>
                  <a:pt x="2832658" y="381809"/>
                  <a:pt x="2827591" y="384743"/>
                </a:cubicBezTo>
                <a:cubicBezTo>
                  <a:pt x="2834392" y="389277"/>
                  <a:pt x="2841960" y="393178"/>
                  <a:pt x="2850294" y="396445"/>
                </a:cubicBezTo>
                <a:cubicBezTo>
                  <a:pt x="2858629" y="399712"/>
                  <a:pt x="2868196" y="402679"/>
                  <a:pt x="2878998" y="405346"/>
                </a:cubicBezTo>
                <a:lnTo>
                  <a:pt x="2872197" y="419347"/>
                </a:lnTo>
                <a:cubicBezTo>
                  <a:pt x="2861129" y="416147"/>
                  <a:pt x="2851161" y="412613"/>
                  <a:pt x="2842293" y="408746"/>
                </a:cubicBezTo>
                <a:cubicBezTo>
                  <a:pt x="2833426" y="404879"/>
                  <a:pt x="2825424" y="400445"/>
                  <a:pt x="2818290" y="395444"/>
                </a:cubicBezTo>
                <a:cubicBezTo>
                  <a:pt x="2811156" y="390444"/>
                  <a:pt x="2804788" y="384743"/>
                  <a:pt x="2799188" y="378342"/>
                </a:cubicBezTo>
                <a:cubicBezTo>
                  <a:pt x="2793587" y="371942"/>
                  <a:pt x="2788453" y="364741"/>
                  <a:pt x="2783786" y="356740"/>
                </a:cubicBezTo>
                <a:cubicBezTo>
                  <a:pt x="2780986" y="359407"/>
                  <a:pt x="2777985" y="361940"/>
                  <a:pt x="2774784" y="364341"/>
                </a:cubicBezTo>
                <a:cubicBezTo>
                  <a:pt x="2771584" y="366741"/>
                  <a:pt x="2768184" y="369141"/>
                  <a:pt x="2764584" y="371541"/>
                </a:cubicBezTo>
                <a:lnTo>
                  <a:pt x="2764584" y="404546"/>
                </a:lnTo>
                <a:cubicBezTo>
                  <a:pt x="2766050" y="404012"/>
                  <a:pt x="2768584" y="403145"/>
                  <a:pt x="2772184" y="401945"/>
                </a:cubicBezTo>
                <a:cubicBezTo>
                  <a:pt x="2775785" y="400745"/>
                  <a:pt x="2779619" y="399478"/>
                  <a:pt x="2783686" y="398145"/>
                </a:cubicBezTo>
                <a:cubicBezTo>
                  <a:pt x="2787753" y="396811"/>
                  <a:pt x="2791653" y="395544"/>
                  <a:pt x="2795387" y="394344"/>
                </a:cubicBezTo>
                <a:cubicBezTo>
                  <a:pt x="2799121" y="393144"/>
                  <a:pt x="2801855" y="392211"/>
                  <a:pt x="2803588" y="391544"/>
                </a:cubicBezTo>
                <a:lnTo>
                  <a:pt x="2804788" y="405346"/>
                </a:lnTo>
                <a:cubicBezTo>
                  <a:pt x="2803855" y="405612"/>
                  <a:pt x="2802322" y="406079"/>
                  <a:pt x="2800188" y="406746"/>
                </a:cubicBezTo>
                <a:cubicBezTo>
                  <a:pt x="2798054" y="407413"/>
                  <a:pt x="2795588" y="408179"/>
                  <a:pt x="2792787" y="409046"/>
                </a:cubicBezTo>
                <a:cubicBezTo>
                  <a:pt x="2789986" y="409913"/>
                  <a:pt x="2786986" y="410846"/>
                  <a:pt x="2783786" y="411847"/>
                </a:cubicBezTo>
                <a:cubicBezTo>
                  <a:pt x="2780586" y="412847"/>
                  <a:pt x="2777552" y="413780"/>
                  <a:pt x="2774684" y="414647"/>
                </a:cubicBezTo>
                <a:cubicBezTo>
                  <a:pt x="2771818" y="415514"/>
                  <a:pt x="2769218" y="416314"/>
                  <a:pt x="2766884" y="417047"/>
                </a:cubicBezTo>
                <a:cubicBezTo>
                  <a:pt x="2764550" y="417781"/>
                  <a:pt x="2762783" y="418347"/>
                  <a:pt x="2761583" y="418747"/>
                </a:cubicBezTo>
                <a:cubicBezTo>
                  <a:pt x="2759850" y="419414"/>
                  <a:pt x="2757649" y="420214"/>
                  <a:pt x="2754982" y="421148"/>
                </a:cubicBezTo>
                <a:cubicBezTo>
                  <a:pt x="2752315" y="422081"/>
                  <a:pt x="2750048" y="423015"/>
                  <a:pt x="2748181" y="423948"/>
                </a:cubicBezTo>
                <a:lnTo>
                  <a:pt x="2743581" y="412747"/>
                </a:lnTo>
                <a:cubicBezTo>
                  <a:pt x="2746381" y="411013"/>
                  <a:pt x="2748215" y="409580"/>
                  <a:pt x="2749082" y="408446"/>
                </a:cubicBezTo>
                <a:cubicBezTo>
                  <a:pt x="2749948" y="407313"/>
                  <a:pt x="2750382" y="405479"/>
                  <a:pt x="2750382" y="402945"/>
                </a:cubicBezTo>
                <a:lnTo>
                  <a:pt x="2750382" y="380143"/>
                </a:lnTo>
                <a:cubicBezTo>
                  <a:pt x="2736113" y="388144"/>
                  <a:pt x="2719911" y="395744"/>
                  <a:pt x="2701776" y="402945"/>
                </a:cubicBezTo>
                <a:lnTo>
                  <a:pt x="2695375" y="389544"/>
                </a:lnTo>
                <a:cubicBezTo>
                  <a:pt x="2711910" y="383543"/>
                  <a:pt x="2726446" y="377309"/>
                  <a:pt x="2738980" y="370841"/>
                </a:cubicBezTo>
                <a:cubicBezTo>
                  <a:pt x="2751515" y="364374"/>
                  <a:pt x="2762650" y="357206"/>
                  <a:pt x="2772384" y="349339"/>
                </a:cubicBezTo>
                <a:lnTo>
                  <a:pt x="2706176" y="349339"/>
                </a:lnTo>
                <a:lnTo>
                  <a:pt x="2706176" y="336337"/>
                </a:lnTo>
                <a:lnTo>
                  <a:pt x="2782586" y="336337"/>
                </a:lnTo>
                <a:cubicBezTo>
                  <a:pt x="2781786" y="333003"/>
                  <a:pt x="2780986" y="329836"/>
                  <a:pt x="2780186" y="326836"/>
                </a:cubicBezTo>
                <a:cubicBezTo>
                  <a:pt x="2779385" y="323835"/>
                  <a:pt x="2778652" y="321202"/>
                  <a:pt x="2777985" y="318935"/>
                </a:cubicBezTo>
                <a:close/>
                <a:moveTo>
                  <a:pt x="2300726" y="306333"/>
                </a:moveTo>
                <a:lnTo>
                  <a:pt x="2387936" y="306333"/>
                </a:lnTo>
                <a:lnTo>
                  <a:pt x="2387936" y="320735"/>
                </a:lnTo>
                <a:lnTo>
                  <a:pt x="2347731" y="320735"/>
                </a:lnTo>
                <a:cubicBezTo>
                  <a:pt x="2346264" y="325536"/>
                  <a:pt x="2344564" y="330870"/>
                  <a:pt x="2342631" y="336737"/>
                </a:cubicBezTo>
                <a:cubicBezTo>
                  <a:pt x="2340697" y="342605"/>
                  <a:pt x="2338664" y="348439"/>
                  <a:pt x="2336530" y="354239"/>
                </a:cubicBezTo>
                <a:cubicBezTo>
                  <a:pt x="2334396" y="360040"/>
                  <a:pt x="2332296" y="365474"/>
                  <a:pt x="2330229" y="370541"/>
                </a:cubicBezTo>
                <a:cubicBezTo>
                  <a:pt x="2328162" y="375609"/>
                  <a:pt x="2326262" y="379743"/>
                  <a:pt x="2324528" y="382943"/>
                </a:cubicBezTo>
                <a:cubicBezTo>
                  <a:pt x="2326128" y="382676"/>
                  <a:pt x="2328596" y="382309"/>
                  <a:pt x="2331930" y="381843"/>
                </a:cubicBezTo>
                <a:cubicBezTo>
                  <a:pt x="2335263" y="381376"/>
                  <a:pt x="2338897" y="380909"/>
                  <a:pt x="2342831" y="380443"/>
                </a:cubicBezTo>
                <a:cubicBezTo>
                  <a:pt x="2346764" y="379976"/>
                  <a:pt x="2350798" y="379442"/>
                  <a:pt x="2354932" y="378842"/>
                </a:cubicBezTo>
                <a:cubicBezTo>
                  <a:pt x="2359066" y="378242"/>
                  <a:pt x="2362733" y="377742"/>
                  <a:pt x="2365934" y="377342"/>
                </a:cubicBezTo>
                <a:cubicBezTo>
                  <a:pt x="2363533" y="370808"/>
                  <a:pt x="2361033" y="364407"/>
                  <a:pt x="2358433" y="358140"/>
                </a:cubicBezTo>
                <a:cubicBezTo>
                  <a:pt x="2355832" y="351872"/>
                  <a:pt x="2353399" y="346605"/>
                  <a:pt x="2351132" y="342338"/>
                </a:cubicBezTo>
                <a:lnTo>
                  <a:pt x="2364534" y="337137"/>
                </a:lnTo>
                <a:cubicBezTo>
                  <a:pt x="2366267" y="340604"/>
                  <a:pt x="2368201" y="344805"/>
                  <a:pt x="2370334" y="349739"/>
                </a:cubicBezTo>
                <a:cubicBezTo>
                  <a:pt x="2372468" y="354673"/>
                  <a:pt x="2374602" y="359773"/>
                  <a:pt x="2376735" y="365041"/>
                </a:cubicBezTo>
                <a:cubicBezTo>
                  <a:pt x="2378868" y="370308"/>
                  <a:pt x="2380836" y="375475"/>
                  <a:pt x="2382636" y="380543"/>
                </a:cubicBezTo>
                <a:cubicBezTo>
                  <a:pt x="2384436" y="385610"/>
                  <a:pt x="2385803" y="390010"/>
                  <a:pt x="2386736" y="393744"/>
                </a:cubicBezTo>
                <a:lnTo>
                  <a:pt x="2373735" y="402145"/>
                </a:lnTo>
                <a:cubicBezTo>
                  <a:pt x="2372934" y="398945"/>
                  <a:pt x="2371934" y="395344"/>
                  <a:pt x="2370734" y="391344"/>
                </a:cubicBezTo>
                <a:cubicBezTo>
                  <a:pt x="2366867" y="391877"/>
                  <a:pt x="2362366" y="392511"/>
                  <a:pt x="2357232" y="393244"/>
                </a:cubicBezTo>
                <a:cubicBezTo>
                  <a:pt x="2352098" y="393978"/>
                  <a:pt x="2347064" y="394711"/>
                  <a:pt x="2342130" y="395444"/>
                </a:cubicBezTo>
                <a:cubicBezTo>
                  <a:pt x="2337197" y="396178"/>
                  <a:pt x="2332729" y="396845"/>
                  <a:pt x="2328729" y="397445"/>
                </a:cubicBezTo>
                <a:cubicBezTo>
                  <a:pt x="2324728" y="398045"/>
                  <a:pt x="2321928" y="398411"/>
                  <a:pt x="2320328" y="398545"/>
                </a:cubicBezTo>
                <a:cubicBezTo>
                  <a:pt x="2318061" y="398812"/>
                  <a:pt x="2315927" y="399245"/>
                  <a:pt x="2313927" y="399845"/>
                </a:cubicBezTo>
                <a:cubicBezTo>
                  <a:pt x="2311927" y="400445"/>
                  <a:pt x="2309860" y="401078"/>
                  <a:pt x="2307726" y="401745"/>
                </a:cubicBezTo>
                <a:lnTo>
                  <a:pt x="2302126" y="386543"/>
                </a:lnTo>
                <a:cubicBezTo>
                  <a:pt x="2304793" y="385477"/>
                  <a:pt x="2306660" y="384210"/>
                  <a:pt x="2307726" y="382743"/>
                </a:cubicBezTo>
                <a:cubicBezTo>
                  <a:pt x="2308793" y="381276"/>
                  <a:pt x="2309860" y="379609"/>
                  <a:pt x="2310926" y="377742"/>
                </a:cubicBezTo>
                <a:cubicBezTo>
                  <a:pt x="2312260" y="374942"/>
                  <a:pt x="2313860" y="371308"/>
                  <a:pt x="2315727" y="366841"/>
                </a:cubicBezTo>
                <a:cubicBezTo>
                  <a:pt x="2317594" y="362374"/>
                  <a:pt x="2319528" y="357540"/>
                  <a:pt x="2321528" y="352339"/>
                </a:cubicBezTo>
                <a:cubicBezTo>
                  <a:pt x="2323528" y="347138"/>
                  <a:pt x="2325462" y="341804"/>
                  <a:pt x="2327329" y="336337"/>
                </a:cubicBezTo>
                <a:cubicBezTo>
                  <a:pt x="2329196" y="330870"/>
                  <a:pt x="2330862" y="325669"/>
                  <a:pt x="2332329" y="320735"/>
                </a:cubicBezTo>
                <a:lnTo>
                  <a:pt x="2300726" y="320735"/>
                </a:lnTo>
                <a:close/>
                <a:moveTo>
                  <a:pt x="1937680" y="303533"/>
                </a:moveTo>
                <a:lnTo>
                  <a:pt x="2038693" y="303533"/>
                </a:lnTo>
                <a:lnTo>
                  <a:pt x="2038693" y="317135"/>
                </a:lnTo>
                <a:lnTo>
                  <a:pt x="1937680" y="317135"/>
                </a:lnTo>
                <a:close/>
                <a:moveTo>
                  <a:pt x="1533030" y="300933"/>
                </a:moveTo>
                <a:lnTo>
                  <a:pt x="1641643" y="300933"/>
                </a:lnTo>
                <a:lnTo>
                  <a:pt x="1641643" y="315134"/>
                </a:lnTo>
                <a:lnTo>
                  <a:pt x="1597238" y="343938"/>
                </a:lnTo>
                <a:lnTo>
                  <a:pt x="1597238" y="349339"/>
                </a:lnTo>
                <a:lnTo>
                  <a:pt x="1674647" y="349339"/>
                </a:lnTo>
                <a:lnTo>
                  <a:pt x="1674647" y="363740"/>
                </a:lnTo>
                <a:lnTo>
                  <a:pt x="1597238" y="363740"/>
                </a:lnTo>
                <a:lnTo>
                  <a:pt x="1597238" y="393344"/>
                </a:lnTo>
                <a:cubicBezTo>
                  <a:pt x="1597238" y="398411"/>
                  <a:pt x="1596904" y="402445"/>
                  <a:pt x="1596238" y="405446"/>
                </a:cubicBezTo>
                <a:cubicBezTo>
                  <a:pt x="1595571" y="408446"/>
                  <a:pt x="1594337" y="410780"/>
                  <a:pt x="1592537" y="412447"/>
                </a:cubicBezTo>
                <a:cubicBezTo>
                  <a:pt x="1590737" y="414113"/>
                  <a:pt x="1588237" y="415314"/>
                  <a:pt x="1585036" y="416047"/>
                </a:cubicBezTo>
                <a:cubicBezTo>
                  <a:pt x="1581836" y="416780"/>
                  <a:pt x="1577769" y="417347"/>
                  <a:pt x="1572835" y="417747"/>
                </a:cubicBezTo>
                <a:lnTo>
                  <a:pt x="1557433" y="419147"/>
                </a:lnTo>
                <a:lnTo>
                  <a:pt x="1552432" y="404546"/>
                </a:lnTo>
                <a:lnTo>
                  <a:pt x="1567634" y="403345"/>
                </a:lnTo>
                <a:cubicBezTo>
                  <a:pt x="1570568" y="403079"/>
                  <a:pt x="1572968" y="402745"/>
                  <a:pt x="1574835" y="402345"/>
                </a:cubicBezTo>
                <a:cubicBezTo>
                  <a:pt x="1576702" y="401945"/>
                  <a:pt x="1578102" y="401279"/>
                  <a:pt x="1579035" y="400345"/>
                </a:cubicBezTo>
                <a:cubicBezTo>
                  <a:pt x="1579969" y="399412"/>
                  <a:pt x="1580602" y="398078"/>
                  <a:pt x="1580936" y="396345"/>
                </a:cubicBezTo>
                <a:cubicBezTo>
                  <a:pt x="1581269" y="394611"/>
                  <a:pt x="1581436" y="392211"/>
                  <a:pt x="1581436" y="389144"/>
                </a:cubicBezTo>
                <a:lnTo>
                  <a:pt x="1581436" y="363740"/>
                </a:lnTo>
                <a:lnTo>
                  <a:pt x="1500826" y="363740"/>
                </a:lnTo>
                <a:lnTo>
                  <a:pt x="1500826" y="349339"/>
                </a:lnTo>
                <a:lnTo>
                  <a:pt x="1581436" y="349339"/>
                </a:lnTo>
                <a:lnTo>
                  <a:pt x="1581436" y="338137"/>
                </a:lnTo>
                <a:lnTo>
                  <a:pt x="1616240" y="315334"/>
                </a:lnTo>
                <a:lnTo>
                  <a:pt x="1533030" y="315334"/>
                </a:lnTo>
                <a:close/>
                <a:moveTo>
                  <a:pt x="1203989" y="297732"/>
                </a:moveTo>
                <a:cubicBezTo>
                  <a:pt x="1208122" y="300799"/>
                  <a:pt x="1212823" y="304400"/>
                  <a:pt x="1218090" y="308534"/>
                </a:cubicBezTo>
                <a:cubicBezTo>
                  <a:pt x="1223358" y="312667"/>
                  <a:pt x="1228592" y="316935"/>
                  <a:pt x="1233792" y="321335"/>
                </a:cubicBezTo>
                <a:cubicBezTo>
                  <a:pt x="1238993" y="325736"/>
                  <a:pt x="1243927" y="330070"/>
                  <a:pt x="1248594" y="334337"/>
                </a:cubicBezTo>
                <a:cubicBezTo>
                  <a:pt x="1253261" y="338604"/>
                  <a:pt x="1257128" y="342338"/>
                  <a:pt x="1260196" y="345538"/>
                </a:cubicBezTo>
                <a:lnTo>
                  <a:pt x="1250594" y="359540"/>
                </a:lnTo>
                <a:cubicBezTo>
                  <a:pt x="1246994" y="355539"/>
                  <a:pt x="1242760" y="351206"/>
                  <a:pt x="1237893" y="346538"/>
                </a:cubicBezTo>
                <a:cubicBezTo>
                  <a:pt x="1233025" y="341871"/>
                  <a:pt x="1228025" y="337237"/>
                  <a:pt x="1222891" y="332637"/>
                </a:cubicBezTo>
                <a:cubicBezTo>
                  <a:pt x="1217757" y="328036"/>
                  <a:pt x="1212723" y="323669"/>
                  <a:pt x="1207789" y="319535"/>
                </a:cubicBezTo>
                <a:cubicBezTo>
                  <a:pt x="1202855" y="315401"/>
                  <a:pt x="1198388" y="311934"/>
                  <a:pt x="1194387" y="309134"/>
                </a:cubicBezTo>
                <a:close/>
                <a:moveTo>
                  <a:pt x="2571359" y="285731"/>
                </a:moveTo>
                <a:lnTo>
                  <a:pt x="2586761" y="290931"/>
                </a:lnTo>
                <a:cubicBezTo>
                  <a:pt x="2584894" y="294932"/>
                  <a:pt x="2582928" y="299166"/>
                  <a:pt x="2580860" y="303633"/>
                </a:cubicBezTo>
                <a:cubicBezTo>
                  <a:pt x="2578794" y="308100"/>
                  <a:pt x="2576560" y="312667"/>
                  <a:pt x="2574160" y="317335"/>
                </a:cubicBezTo>
                <a:lnTo>
                  <a:pt x="2677372" y="317335"/>
                </a:lnTo>
                <a:lnTo>
                  <a:pt x="2677372" y="331536"/>
                </a:lnTo>
                <a:lnTo>
                  <a:pt x="2637768" y="331536"/>
                </a:lnTo>
                <a:cubicBezTo>
                  <a:pt x="2633900" y="341538"/>
                  <a:pt x="2629967" y="350372"/>
                  <a:pt x="2625966" y="358040"/>
                </a:cubicBezTo>
                <a:cubicBezTo>
                  <a:pt x="2621966" y="365707"/>
                  <a:pt x="2617098" y="372542"/>
                  <a:pt x="2611364" y="378542"/>
                </a:cubicBezTo>
                <a:cubicBezTo>
                  <a:pt x="2621766" y="383210"/>
                  <a:pt x="2631800" y="387977"/>
                  <a:pt x="2641468" y="392844"/>
                </a:cubicBezTo>
                <a:cubicBezTo>
                  <a:pt x="2651136" y="397711"/>
                  <a:pt x="2659570" y="402279"/>
                  <a:pt x="2666771" y="406546"/>
                </a:cubicBezTo>
                <a:lnTo>
                  <a:pt x="2660170" y="421748"/>
                </a:lnTo>
                <a:cubicBezTo>
                  <a:pt x="2652302" y="416680"/>
                  <a:pt x="2643035" y="411346"/>
                  <a:pt x="2632367" y="405746"/>
                </a:cubicBezTo>
                <a:cubicBezTo>
                  <a:pt x="2621699" y="400145"/>
                  <a:pt x="2610564" y="394744"/>
                  <a:pt x="2598963" y="389544"/>
                </a:cubicBezTo>
                <a:cubicBezTo>
                  <a:pt x="2594295" y="392877"/>
                  <a:pt x="2589028" y="396011"/>
                  <a:pt x="2583161" y="398945"/>
                </a:cubicBezTo>
                <a:cubicBezTo>
                  <a:pt x="2577293" y="401879"/>
                  <a:pt x="2570659" y="404646"/>
                  <a:pt x="2563258" y="407246"/>
                </a:cubicBezTo>
                <a:cubicBezTo>
                  <a:pt x="2555857" y="409846"/>
                  <a:pt x="2547590" y="412313"/>
                  <a:pt x="2538455" y="414647"/>
                </a:cubicBezTo>
                <a:cubicBezTo>
                  <a:pt x="2529321" y="416980"/>
                  <a:pt x="2519086" y="419347"/>
                  <a:pt x="2507751" y="421748"/>
                </a:cubicBezTo>
                <a:lnTo>
                  <a:pt x="2502151" y="407146"/>
                </a:lnTo>
                <a:cubicBezTo>
                  <a:pt x="2521886" y="403812"/>
                  <a:pt x="2538255" y="400178"/>
                  <a:pt x="2551257" y="396245"/>
                </a:cubicBezTo>
                <a:cubicBezTo>
                  <a:pt x="2564258" y="392311"/>
                  <a:pt x="2574960" y="387743"/>
                  <a:pt x="2583361" y="382543"/>
                </a:cubicBezTo>
                <a:cubicBezTo>
                  <a:pt x="2573360" y="378276"/>
                  <a:pt x="2563758" y="374408"/>
                  <a:pt x="2554557" y="370941"/>
                </a:cubicBezTo>
                <a:cubicBezTo>
                  <a:pt x="2545356" y="367474"/>
                  <a:pt x="2537088" y="364607"/>
                  <a:pt x="2529754" y="362340"/>
                </a:cubicBezTo>
                <a:cubicBezTo>
                  <a:pt x="2532954" y="357673"/>
                  <a:pt x="2536155" y="352772"/>
                  <a:pt x="2539356" y="347638"/>
                </a:cubicBezTo>
                <a:cubicBezTo>
                  <a:pt x="2542556" y="342505"/>
                  <a:pt x="2545689" y="337137"/>
                  <a:pt x="2548756" y="331536"/>
                </a:cubicBezTo>
                <a:lnTo>
                  <a:pt x="2498550" y="331536"/>
                </a:lnTo>
                <a:lnTo>
                  <a:pt x="2498550" y="317335"/>
                </a:lnTo>
                <a:lnTo>
                  <a:pt x="2556358" y="317335"/>
                </a:lnTo>
                <a:cubicBezTo>
                  <a:pt x="2559158" y="311734"/>
                  <a:pt x="2561825" y="306267"/>
                  <a:pt x="2564358" y="300933"/>
                </a:cubicBezTo>
                <a:cubicBezTo>
                  <a:pt x="2566892" y="295599"/>
                  <a:pt x="2569226" y="290531"/>
                  <a:pt x="2571359" y="285731"/>
                </a:cubicBezTo>
                <a:close/>
                <a:moveTo>
                  <a:pt x="2136905" y="279330"/>
                </a:moveTo>
                <a:lnTo>
                  <a:pt x="2136905" y="308134"/>
                </a:lnTo>
                <a:lnTo>
                  <a:pt x="2239318" y="308134"/>
                </a:lnTo>
                <a:lnTo>
                  <a:pt x="2239318" y="279330"/>
                </a:lnTo>
                <a:close/>
                <a:moveTo>
                  <a:pt x="2310926" y="256727"/>
                </a:moveTo>
                <a:lnTo>
                  <a:pt x="2381736" y="256727"/>
                </a:lnTo>
                <a:lnTo>
                  <a:pt x="2381736" y="270929"/>
                </a:lnTo>
                <a:lnTo>
                  <a:pt x="2310926" y="270929"/>
                </a:lnTo>
                <a:close/>
                <a:moveTo>
                  <a:pt x="1100976" y="255327"/>
                </a:moveTo>
                <a:lnTo>
                  <a:pt x="1274597" y="255327"/>
                </a:lnTo>
                <a:lnTo>
                  <a:pt x="1274597" y="270329"/>
                </a:lnTo>
                <a:lnTo>
                  <a:pt x="1190987" y="270329"/>
                </a:lnTo>
                <a:lnTo>
                  <a:pt x="1190987" y="420748"/>
                </a:lnTo>
                <a:lnTo>
                  <a:pt x="1174985" y="420748"/>
                </a:lnTo>
                <a:lnTo>
                  <a:pt x="1174985" y="270329"/>
                </a:lnTo>
                <a:lnTo>
                  <a:pt x="1100976" y="270329"/>
                </a:lnTo>
                <a:close/>
                <a:moveTo>
                  <a:pt x="2718378" y="247526"/>
                </a:moveTo>
                <a:cubicBezTo>
                  <a:pt x="2723045" y="251526"/>
                  <a:pt x="2727712" y="255927"/>
                  <a:pt x="2732379" y="260728"/>
                </a:cubicBezTo>
                <a:cubicBezTo>
                  <a:pt x="2737046" y="265528"/>
                  <a:pt x="2740914" y="270062"/>
                  <a:pt x="2743981" y="274329"/>
                </a:cubicBezTo>
                <a:lnTo>
                  <a:pt x="2735180" y="283730"/>
                </a:lnTo>
                <a:cubicBezTo>
                  <a:pt x="2731046" y="278396"/>
                  <a:pt x="2726779" y="273296"/>
                  <a:pt x="2722378" y="268429"/>
                </a:cubicBezTo>
                <a:cubicBezTo>
                  <a:pt x="2717978" y="263561"/>
                  <a:pt x="2713777" y="259394"/>
                  <a:pt x="2709777" y="255927"/>
                </a:cubicBezTo>
                <a:close/>
                <a:moveTo>
                  <a:pt x="1800463" y="241725"/>
                </a:moveTo>
                <a:lnTo>
                  <a:pt x="1815665" y="242325"/>
                </a:lnTo>
                <a:lnTo>
                  <a:pt x="1815665" y="275729"/>
                </a:lnTo>
                <a:lnTo>
                  <a:pt x="1869872" y="275729"/>
                </a:lnTo>
                <a:lnTo>
                  <a:pt x="1869872" y="289931"/>
                </a:lnTo>
                <a:lnTo>
                  <a:pt x="1824866" y="289931"/>
                </a:lnTo>
                <a:cubicBezTo>
                  <a:pt x="1828600" y="299132"/>
                  <a:pt x="1832567" y="307733"/>
                  <a:pt x="1836768" y="315734"/>
                </a:cubicBezTo>
                <a:cubicBezTo>
                  <a:pt x="1840968" y="323735"/>
                  <a:pt x="1845468" y="331203"/>
                  <a:pt x="1850269" y="338137"/>
                </a:cubicBezTo>
                <a:cubicBezTo>
                  <a:pt x="1855070" y="345071"/>
                  <a:pt x="1860237" y="351572"/>
                  <a:pt x="1865771" y="357640"/>
                </a:cubicBezTo>
                <a:cubicBezTo>
                  <a:pt x="1871305" y="363707"/>
                  <a:pt x="1877339" y="369475"/>
                  <a:pt x="1883873" y="374942"/>
                </a:cubicBezTo>
                <a:lnTo>
                  <a:pt x="1873272" y="387743"/>
                </a:lnTo>
                <a:cubicBezTo>
                  <a:pt x="1865804" y="380809"/>
                  <a:pt x="1859204" y="373775"/>
                  <a:pt x="1853470" y="366641"/>
                </a:cubicBezTo>
                <a:cubicBezTo>
                  <a:pt x="1847735" y="359507"/>
                  <a:pt x="1842602" y="352239"/>
                  <a:pt x="1838068" y="344838"/>
                </a:cubicBezTo>
                <a:cubicBezTo>
                  <a:pt x="1833534" y="337437"/>
                  <a:pt x="1829466" y="329803"/>
                  <a:pt x="1825866" y="321935"/>
                </a:cubicBezTo>
                <a:cubicBezTo>
                  <a:pt x="1822266" y="314068"/>
                  <a:pt x="1818865" y="305800"/>
                  <a:pt x="1815665" y="297132"/>
                </a:cubicBezTo>
                <a:lnTo>
                  <a:pt x="1815665" y="372942"/>
                </a:lnTo>
                <a:lnTo>
                  <a:pt x="1850469" y="372942"/>
                </a:lnTo>
                <a:lnTo>
                  <a:pt x="1850469" y="386743"/>
                </a:lnTo>
                <a:lnTo>
                  <a:pt x="1815665" y="386743"/>
                </a:lnTo>
                <a:lnTo>
                  <a:pt x="1815665" y="421748"/>
                </a:lnTo>
                <a:lnTo>
                  <a:pt x="1800463" y="421748"/>
                </a:lnTo>
                <a:lnTo>
                  <a:pt x="1800463" y="386743"/>
                </a:lnTo>
                <a:lnTo>
                  <a:pt x="1766859" y="386743"/>
                </a:lnTo>
                <a:lnTo>
                  <a:pt x="1767259" y="372942"/>
                </a:lnTo>
                <a:lnTo>
                  <a:pt x="1800463" y="372942"/>
                </a:lnTo>
                <a:lnTo>
                  <a:pt x="1800463" y="299732"/>
                </a:lnTo>
                <a:cubicBezTo>
                  <a:pt x="1795262" y="316135"/>
                  <a:pt x="1788195" y="331370"/>
                  <a:pt x="1779260" y="345438"/>
                </a:cubicBezTo>
                <a:cubicBezTo>
                  <a:pt x="1770326" y="359507"/>
                  <a:pt x="1759858" y="373008"/>
                  <a:pt x="1747856" y="385943"/>
                </a:cubicBezTo>
                <a:lnTo>
                  <a:pt x="1736655" y="375142"/>
                </a:lnTo>
                <a:lnTo>
                  <a:pt x="1736655" y="420148"/>
                </a:lnTo>
                <a:lnTo>
                  <a:pt x="1722053" y="420148"/>
                </a:lnTo>
                <a:lnTo>
                  <a:pt x="1722053" y="319135"/>
                </a:lnTo>
                <a:cubicBezTo>
                  <a:pt x="1719519" y="323402"/>
                  <a:pt x="1716819" y="327736"/>
                  <a:pt x="1713952" y="332137"/>
                </a:cubicBezTo>
                <a:cubicBezTo>
                  <a:pt x="1711085" y="336537"/>
                  <a:pt x="1707985" y="340871"/>
                  <a:pt x="1704651" y="345138"/>
                </a:cubicBezTo>
                <a:lnTo>
                  <a:pt x="1693450" y="335137"/>
                </a:lnTo>
                <a:cubicBezTo>
                  <a:pt x="1705851" y="318468"/>
                  <a:pt x="1715652" y="302166"/>
                  <a:pt x="1722853" y="286231"/>
                </a:cubicBezTo>
                <a:cubicBezTo>
                  <a:pt x="1730054" y="270295"/>
                  <a:pt x="1735455" y="255594"/>
                  <a:pt x="1739055" y="242125"/>
                </a:cubicBezTo>
                <a:lnTo>
                  <a:pt x="1753257" y="246526"/>
                </a:lnTo>
                <a:cubicBezTo>
                  <a:pt x="1751523" y="252260"/>
                  <a:pt x="1749323" y="258894"/>
                  <a:pt x="1746656" y="266428"/>
                </a:cubicBezTo>
                <a:cubicBezTo>
                  <a:pt x="1743989" y="273963"/>
                  <a:pt x="1740656" y="282130"/>
                  <a:pt x="1736655" y="290931"/>
                </a:cubicBezTo>
                <a:lnTo>
                  <a:pt x="1736655" y="374742"/>
                </a:lnTo>
                <a:cubicBezTo>
                  <a:pt x="1747723" y="363941"/>
                  <a:pt x="1758224" y="351406"/>
                  <a:pt x="1768159" y="337137"/>
                </a:cubicBezTo>
                <a:cubicBezTo>
                  <a:pt x="1778093" y="322869"/>
                  <a:pt x="1785994" y="307133"/>
                  <a:pt x="1791862" y="289931"/>
                </a:cubicBezTo>
                <a:lnTo>
                  <a:pt x="1752257" y="289931"/>
                </a:lnTo>
                <a:lnTo>
                  <a:pt x="1752257" y="275729"/>
                </a:lnTo>
                <a:lnTo>
                  <a:pt x="1800463" y="275729"/>
                </a:lnTo>
                <a:close/>
                <a:moveTo>
                  <a:pt x="1981286" y="241325"/>
                </a:moveTo>
                <a:lnTo>
                  <a:pt x="1995487" y="241325"/>
                </a:lnTo>
                <a:cubicBezTo>
                  <a:pt x="2004155" y="253727"/>
                  <a:pt x="2015623" y="265495"/>
                  <a:pt x="2029892" y="276630"/>
                </a:cubicBezTo>
                <a:cubicBezTo>
                  <a:pt x="2044160" y="287764"/>
                  <a:pt x="2060629" y="297799"/>
                  <a:pt x="2079298" y="306733"/>
                </a:cubicBezTo>
                <a:lnTo>
                  <a:pt x="2071497" y="320535"/>
                </a:lnTo>
                <a:cubicBezTo>
                  <a:pt x="2064562" y="316801"/>
                  <a:pt x="2057162" y="312434"/>
                  <a:pt x="2049294" y="307433"/>
                </a:cubicBezTo>
                <a:cubicBezTo>
                  <a:pt x="2041426" y="302433"/>
                  <a:pt x="2033725" y="297099"/>
                  <a:pt x="2026191" y="291431"/>
                </a:cubicBezTo>
                <a:cubicBezTo>
                  <a:pt x="2018657" y="285764"/>
                  <a:pt x="2011556" y="279897"/>
                  <a:pt x="2004888" y="273829"/>
                </a:cubicBezTo>
                <a:cubicBezTo>
                  <a:pt x="1998221" y="267762"/>
                  <a:pt x="1992687" y="261728"/>
                  <a:pt x="1988286" y="255727"/>
                </a:cubicBezTo>
                <a:cubicBezTo>
                  <a:pt x="1979485" y="267728"/>
                  <a:pt x="1967817" y="279363"/>
                  <a:pt x="1953282" y="290631"/>
                </a:cubicBezTo>
                <a:cubicBezTo>
                  <a:pt x="1938747" y="301899"/>
                  <a:pt x="1922612" y="312134"/>
                  <a:pt x="1904876" y="321335"/>
                </a:cubicBezTo>
                <a:lnTo>
                  <a:pt x="1896675" y="308334"/>
                </a:lnTo>
                <a:cubicBezTo>
                  <a:pt x="1915744" y="299266"/>
                  <a:pt x="1932413" y="288964"/>
                  <a:pt x="1946681" y="277430"/>
                </a:cubicBezTo>
                <a:cubicBezTo>
                  <a:pt x="1960950" y="265895"/>
                  <a:pt x="1972484" y="253860"/>
                  <a:pt x="1981286" y="241325"/>
                </a:cubicBezTo>
                <a:close/>
                <a:moveTo>
                  <a:pt x="2407539" y="241125"/>
                </a:moveTo>
                <a:lnTo>
                  <a:pt x="2422141" y="241925"/>
                </a:lnTo>
                <a:cubicBezTo>
                  <a:pt x="2422007" y="245792"/>
                  <a:pt x="2421940" y="249860"/>
                  <a:pt x="2421940" y="254127"/>
                </a:cubicBezTo>
                <a:cubicBezTo>
                  <a:pt x="2421807" y="257727"/>
                  <a:pt x="2421740" y="261728"/>
                  <a:pt x="2421740" y="266128"/>
                </a:cubicBezTo>
                <a:cubicBezTo>
                  <a:pt x="2421740" y="270529"/>
                  <a:pt x="2421674" y="274863"/>
                  <a:pt x="2421540" y="279130"/>
                </a:cubicBezTo>
                <a:lnTo>
                  <a:pt x="2467146" y="279130"/>
                </a:lnTo>
                <a:cubicBezTo>
                  <a:pt x="2467013" y="281397"/>
                  <a:pt x="2466880" y="285364"/>
                  <a:pt x="2466746" y="291031"/>
                </a:cubicBezTo>
                <a:cubicBezTo>
                  <a:pt x="2466613" y="296699"/>
                  <a:pt x="2466413" y="303166"/>
                  <a:pt x="2466146" y="310434"/>
                </a:cubicBezTo>
                <a:cubicBezTo>
                  <a:pt x="2465879" y="317701"/>
                  <a:pt x="2465613" y="325436"/>
                  <a:pt x="2465346" y="333637"/>
                </a:cubicBezTo>
                <a:cubicBezTo>
                  <a:pt x="2465080" y="341838"/>
                  <a:pt x="2464812" y="349639"/>
                  <a:pt x="2464546" y="357040"/>
                </a:cubicBezTo>
                <a:cubicBezTo>
                  <a:pt x="2464279" y="364441"/>
                  <a:pt x="2464046" y="371108"/>
                  <a:pt x="2463846" y="377042"/>
                </a:cubicBezTo>
                <a:cubicBezTo>
                  <a:pt x="2463646" y="382976"/>
                  <a:pt x="2463479" y="387343"/>
                  <a:pt x="2463346" y="390144"/>
                </a:cubicBezTo>
                <a:cubicBezTo>
                  <a:pt x="2463212" y="394944"/>
                  <a:pt x="2462646" y="398878"/>
                  <a:pt x="2461646" y="401945"/>
                </a:cubicBezTo>
                <a:cubicBezTo>
                  <a:pt x="2460645" y="405012"/>
                  <a:pt x="2459045" y="407479"/>
                  <a:pt x="2456845" y="409346"/>
                </a:cubicBezTo>
                <a:cubicBezTo>
                  <a:pt x="2454644" y="411213"/>
                  <a:pt x="2451644" y="412647"/>
                  <a:pt x="2447844" y="413647"/>
                </a:cubicBezTo>
                <a:cubicBezTo>
                  <a:pt x="2444044" y="414647"/>
                  <a:pt x="2439276" y="415480"/>
                  <a:pt x="2433542" y="416147"/>
                </a:cubicBezTo>
                <a:lnTo>
                  <a:pt x="2421940" y="417547"/>
                </a:lnTo>
                <a:lnTo>
                  <a:pt x="2417340" y="401945"/>
                </a:lnTo>
                <a:lnTo>
                  <a:pt x="2430342" y="400745"/>
                </a:lnTo>
                <a:cubicBezTo>
                  <a:pt x="2434076" y="400345"/>
                  <a:pt x="2437142" y="399878"/>
                  <a:pt x="2439543" y="399345"/>
                </a:cubicBezTo>
                <a:cubicBezTo>
                  <a:pt x="2441943" y="398812"/>
                  <a:pt x="2443844" y="397911"/>
                  <a:pt x="2445244" y="396645"/>
                </a:cubicBezTo>
                <a:cubicBezTo>
                  <a:pt x="2446644" y="395378"/>
                  <a:pt x="2447644" y="393644"/>
                  <a:pt x="2448244" y="391444"/>
                </a:cubicBezTo>
                <a:cubicBezTo>
                  <a:pt x="2448844" y="389244"/>
                  <a:pt x="2449210" y="386410"/>
                  <a:pt x="2449344" y="382943"/>
                </a:cubicBezTo>
                <a:cubicBezTo>
                  <a:pt x="2449478" y="380809"/>
                  <a:pt x="2449644" y="377409"/>
                  <a:pt x="2449844" y="372742"/>
                </a:cubicBezTo>
                <a:cubicBezTo>
                  <a:pt x="2450044" y="368074"/>
                  <a:pt x="2450244" y="362807"/>
                  <a:pt x="2450444" y="356940"/>
                </a:cubicBezTo>
                <a:cubicBezTo>
                  <a:pt x="2450644" y="351072"/>
                  <a:pt x="2450878" y="344905"/>
                  <a:pt x="2451144" y="338437"/>
                </a:cubicBezTo>
                <a:cubicBezTo>
                  <a:pt x="2451411" y="331970"/>
                  <a:pt x="2451644" y="325769"/>
                  <a:pt x="2451844" y="319835"/>
                </a:cubicBezTo>
                <a:cubicBezTo>
                  <a:pt x="2452044" y="313901"/>
                  <a:pt x="2452211" y="308634"/>
                  <a:pt x="2452344" y="304033"/>
                </a:cubicBezTo>
                <a:cubicBezTo>
                  <a:pt x="2452478" y="299432"/>
                  <a:pt x="2452611" y="295999"/>
                  <a:pt x="2452744" y="293732"/>
                </a:cubicBezTo>
                <a:lnTo>
                  <a:pt x="2421140" y="293732"/>
                </a:lnTo>
                <a:cubicBezTo>
                  <a:pt x="2420740" y="305467"/>
                  <a:pt x="2420274" y="315968"/>
                  <a:pt x="2419740" y="325236"/>
                </a:cubicBezTo>
                <a:cubicBezTo>
                  <a:pt x="2419207" y="334504"/>
                  <a:pt x="2418474" y="342905"/>
                  <a:pt x="2417540" y="350439"/>
                </a:cubicBezTo>
                <a:cubicBezTo>
                  <a:pt x="2416607" y="357973"/>
                  <a:pt x="2415306" y="364874"/>
                  <a:pt x="2413640" y="371141"/>
                </a:cubicBezTo>
                <a:cubicBezTo>
                  <a:pt x="2411973" y="377409"/>
                  <a:pt x="2409806" y="383443"/>
                  <a:pt x="2407139" y="389244"/>
                </a:cubicBezTo>
                <a:cubicBezTo>
                  <a:pt x="2404472" y="395044"/>
                  <a:pt x="2401205" y="400812"/>
                  <a:pt x="2397338" y="406546"/>
                </a:cubicBezTo>
                <a:cubicBezTo>
                  <a:pt x="2393470" y="412280"/>
                  <a:pt x="2388870" y="418414"/>
                  <a:pt x="2383536" y="424948"/>
                </a:cubicBezTo>
                <a:lnTo>
                  <a:pt x="2370734" y="415947"/>
                </a:lnTo>
                <a:cubicBezTo>
                  <a:pt x="2375935" y="410080"/>
                  <a:pt x="2380368" y="404579"/>
                  <a:pt x="2384036" y="399445"/>
                </a:cubicBezTo>
                <a:cubicBezTo>
                  <a:pt x="2387703" y="394311"/>
                  <a:pt x="2390837" y="389110"/>
                  <a:pt x="2393437" y="383843"/>
                </a:cubicBezTo>
                <a:cubicBezTo>
                  <a:pt x="2396038" y="378576"/>
                  <a:pt x="2398104" y="373042"/>
                  <a:pt x="2399638" y="367241"/>
                </a:cubicBezTo>
                <a:cubicBezTo>
                  <a:pt x="2401172" y="361440"/>
                  <a:pt x="2402405" y="355006"/>
                  <a:pt x="2403338" y="347939"/>
                </a:cubicBezTo>
                <a:cubicBezTo>
                  <a:pt x="2404272" y="340871"/>
                  <a:pt x="2404938" y="332903"/>
                  <a:pt x="2405338" y="324036"/>
                </a:cubicBezTo>
                <a:cubicBezTo>
                  <a:pt x="2405738" y="315168"/>
                  <a:pt x="2406138" y="305066"/>
                  <a:pt x="2406539" y="293732"/>
                </a:cubicBezTo>
                <a:lnTo>
                  <a:pt x="2381136" y="293732"/>
                </a:lnTo>
                <a:lnTo>
                  <a:pt x="2381136" y="279130"/>
                </a:lnTo>
                <a:lnTo>
                  <a:pt x="2406739" y="279130"/>
                </a:lnTo>
                <a:cubicBezTo>
                  <a:pt x="2406872" y="275263"/>
                  <a:pt x="2406972" y="271129"/>
                  <a:pt x="2407039" y="266728"/>
                </a:cubicBezTo>
                <a:cubicBezTo>
                  <a:pt x="2407105" y="262328"/>
                  <a:pt x="2407206" y="258194"/>
                  <a:pt x="2407339" y="254327"/>
                </a:cubicBezTo>
                <a:cubicBezTo>
                  <a:pt x="2407472" y="249926"/>
                  <a:pt x="2407539" y="245526"/>
                  <a:pt x="2407539" y="241125"/>
                </a:cubicBezTo>
                <a:close/>
                <a:moveTo>
                  <a:pt x="2752582" y="240325"/>
                </a:moveTo>
                <a:lnTo>
                  <a:pt x="2766184" y="240925"/>
                </a:lnTo>
                <a:lnTo>
                  <a:pt x="2766184" y="323936"/>
                </a:lnTo>
                <a:lnTo>
                  <a:pt x="2752582" y="323936"/>
                </a:lnTo>
                <a:lnTo>
                  <a:pt x="2752582" y="296332"/>
                </a:lnTo>
                <a:cubicBezTo>
                  <a:pt x="2745381" y="300066"/>
                  <a:pt x="2738247" y="303833"/>
                  <a:pt x="2731179" y="307633"/>
                </a:cubicBezTo>
                <a:cubicBezTo>
                  <a:pt x="2724112" y="311434"/>
                  <a:pt x="2717111" y="314868"/>
                  <a:pt x="2710177" y="317935"/>
                </a:cubicBezTo>
                <a:lnTo>
                  <a:pt x="2704376" y="305333"/>
                </a:lnTo>
                <a:cubicBezTo>
                  <a:pt x="2712377" y="301999"/>
                  <a:pt x="2720444" y="298366"/>
                  <a:pt x="2728579" y="294432"/>
                </a:cubicBezTo>
                <a:cubicBezTo>
                  <a:pt x="2736714" y="290498"/>
                  <a:pt x="2744714" y="286331"/>
                  <a:pt x="2752582" y="281930"/>
                </a:cubicBezTo>
                <a:close/>
                <a:moveTo>
                  <a:pt x="2812189" y="240125"/>
                </a:moveTo>
                <a:lnTo>
                  <a:pt x="2826391" y="240725"/>
                </a:lnTo>
                <a:lnTo>
                  <a:pt x="2826391" y="264728"/>
                </a:lnTo>
                <a:lnTo>
                  <a:pt x="2872397" y="264728"/>
                </a:lnTo>
                <a:lnTo>
                  <a:pt x="2872397" y="276730"/>
                </a:lnTo>
                <a:lnTo>
                  <a:pt x="2826391" y="276730"/>
                </a:lnTo>
                <a:lnTo>
                  <a:pt x="2826391" y="302133"/>
                </a:lnTo>
                <a:lnTo>
                  <a:pt x="2866196" y="302133"/>
                </a:lnTo>
                <a:lnTo>
                  <a:pt x="2866196" y="314334"/>
                </a:lnTo>
                <a:lnTo>
                  <a:pt x="2776185" y="314334"/>
                </a:lnTo>
                <a:lnTo>
                  <a:pt x="2776185" y="302133"/>
                </a:lnTo>
                <a:lnTo>
                  <a:pt x="2812189" y="302133"/>
                </a:lnTo>
                <a:lnTo>
                  <a:pt x="2812189" y="276730"/>
                </a:lnTo>
                <a:lnTo>
                  <a:pt x="2771784" y="276730"/>
                </a:lnTo>
                <a:lnTo>
                  <a:pt x="2771784" y="264728"/>
                </a:lnTo>
                <a:lnTo>
                  <a:pt x="2812189" y="264728"/>
                </a:lnTo>
                <a:close/>
                <a:moveTo>
                  <a:pt x="2589962" y="239725"/>
                </a:moveTo>
                <a:cubicBezTo>
                  <a:pt x="2591295" y="242925"/>
                  <a:pt x="2592762" y="246859"/>
                  <a:pt x="2594362" y="251526"/>
                </a:cubicBezTo>
                <a:cubicBezTo>
                  <a:pt x="2595962" y="256194"/>
                  <a:pt x="2597296" y="260661"/>
                  <a:pt x="2598362" y="264928"/>
                </a:cubicBezTo>
                <a:lnTo>
                  <a:pt x="2664971" y="264928"/>
                </a:lnTo>
                <a:lnTo>
                  <a:pt x="2664971" y="302333"/>
                </a:lnTo>
                <a:lnTo>
                  <a:pt x="2649969" y="302333"/>
                </a:lnTo>
                <a:lnTo>
                  <a:pt x="2649969" y="278930"/>
                </a:lnTo>
                <a:lnTo>
                  <a:pt x="2527354" y="278930"/>
                </a:lnTo>
                <a:lnTo>
                  <a:pt x="2527354" y="302333"/>
                </a:lnTo>
                <a:lnTo>
                  <a:pt x="2512152" y="302333"/>
                </a:lnTo>
                <a:lnTo>
                  <a:pt x="2512152" y="264928"/>
                </a:lnTo>
                <a:lnTo>
                  <a:pt x="2581961" y="264928"/>
                </a:lnTo>
                <a:cubicBezTo>
                  <a:pt x="2580894" y="261061"/>
                  <a:pt x="2579727" y="257261"/>
                  <a:pt x="2578460" y="253527"/>
                </a:cubicBezTo>
                <a:cubicBezTo>
                  <a:pt x="2577193" y="249793"/>
                  <a:pt x="2576027" y="246593"/>
                  <a:pt x="2574960" y="243925"/>
                </a:cubicBezTo>
                <a:close/>
                <a:moveTo>
                  <a:pt x="1590437" y="239525"/>
                </a:moveTo>
                <a:cubicBezTo>
                  <a:pt x="1590970" y="240858"/>
                  <a:pt x="1591570" y="242492"/>
                  <a:pt x="1592237" y="244426"/>
                </a:cubicBezTo>
                <a:cubicBezTo>
                  <a:pt x="1592904" y="246359"/>
                  <a:pt x="1593604" y="248426"/>
                  <a:pt x="1594337" y="250626"/>
                </a:cubicBezTo>
                <a:cubicBezTo>
                  <a:pt x="1595071" y="252827"/>
                  <a:pt x="1595771" y="255060"/>
                  <a:pt x="1596438" y="257327"/>
                </a:cubicBezTo>
                <a:cubicBezTo>
                  <a:pt x="1597104" y="259594"/>
                  <a:pt x="1597771" y="261661"/>
                  <a:pt x="1598438" y="263528"/>
                </a:cubicBezTo>
                <a:lnTo>
                  <a:pt x="1665646" y="263528"/>
                </a:lnTo>
                <a:lnTo>
                  <a:pt x="1665646" y="306733"/>
                </a:lnTo>
                <a:lnTo>
                  <a:pt x="1650244" y="306733"/>
                </a:lnTo>
                <a:lnTo>
                  <a:pt x="1650244" y="277930"/>
                </a:lnTo>
                <a:lnTo>
                  <a:pt x="1525229" y="277930"/>
                </a:lnTo>
                <a:lnTo>
                  <a:pt x="1525229" y="306533"/>
                </a:lnTo>
                <a:lnTo>
                  <a:pt x="1510027" y="306533"/>
                </a:lnTo>
                <a:lnTo>
                  <a:pt x="1510027" y="263528"/>
                </a:lnTo>
                <a:lnTo>
                  <a:pt x="1581836" y="263528"/>
                </a:lnTo>
                <a:cubicBezTo>
                  <a:pt x="1580769" y="259794"/>
                  <a:pt x="1579602" y="255960"/>
                  <a:pt x="1578335" y="252027"/>
                </a:cubicBezTo>
                <a:cubicBezTo>
                  <a:pt x="1577069" y="248093"/>
                  <a:pt x="1575902" y="244859"/>
                  <a:pt x="1574835" y="242325"/>
                </a:cubicBezTo>
                <a:close/>
                <a:moveTo>
                  <a:pt x="2177910" y="238125"/>
                </a:moveTo>
                <a:lnTo>
                  <a:pt x="2195112" y="240725"/>
                </a:lnTo>
                <a:cubicBezTo>
                  <a:pt x="2194045" y="244192"/>
                  <a:pt x="2192645" y="248126"/>
                  <a:pt x="2190912" y="252527"/>
                </a:cubicBezTo>
                <a:cubicBezTo>
                  <a:pt x="2189178" y="256927"/>
                  <a:pt x="2187511" y="260994"/>
                  <a:pt x="2185911" y="264728"/>
                </a:cubicBezTo>
                <a:lnTo>
                  <a:pt x="2255120" y="264728"/>
                </a:lnTo>
                <a:lnTo>
                  <a:pt x="2255120" y="420548"/>
                </a:lnTo>
                <a:lnTo>
                  <a:pt x="2239318" y="420548"/>
                </a:lnTo>
                <a:lnTo>
                  <a:pt x="2239318" y="408146"/>
                </a:lnTo>
                <a:lnTo>
                  <a:pt x="2136905" y="408146"/>
                </a:lnTo>
                <a:lnTo>
                  <a:pt x="2136905" y="421148"/>
                </a:lnTo>
                <a:lnTo>
                  <a:pt x="2121303" y="421148"/>
                </a:lnTo>
                <a:lnTo>
                  <a:pt x="2121303" y="264728"/>
                </a:lnTo>
                <a:lnTo>
                  <a:pt x="2168309" y="264728"/>
                </a:lnTo>
                <a:cubicBezTo>
                  <a:pt x="2170176" y="260461"/>
                  <a:pt x="2171976" y="255827"/>
                  <a:pt x="2173710" y="250826"/>
                </a:cubicBezTo>
                <a:cubicBezTo>
                  <a:pt x="2175443" y="245826"/>
                  <a:pt x="2176843" y="241592"/>
                  <a:pt x="2177910" y="238125"/>
                </a:cubicBezTo>
                <a:close/>
                <a:moveTo>
                  <a:pt x="1755829" y="139617"/>
                </a:moveTo>
                <a:cubicBezTo>
                  <a:pt x="1760363" y="139617"/>
                  <a:pt x="1763630" y="140351"/>
                  <a:pt x="1765630" y="141818"/>
                </a:cubicBezTo>
                <a:cubicBezTo>
                  <a:pt x="1767630" y="143284"/>
                  <a:pt x="1768630" y="146685"/>
                  <a:pt x="1768630" y="152019"/>
                </a:cubicBezTo>
                <a:cubicBezTo>
                  <a:pt x="1768630" y="157619"/>
                  <a:pt x="1767630" y="161153"/>
                  <a:pt x="1765630" y="162620"/>
                </a:cubicBezTo>
                <a:cubicBezTo>
                  <a:pt x="1763630" y="164087"/>
                  <a:pt x="1760363" y="164820"/>
                  <a:pt x="1755829" y="164820"/>
                </a:cubicBezTo>
                <a:cubicBezTo>
                  <a:pt x="1751162" y="164820"/>
                  <a:pt x="1747861" y="164087"/>
                  <a:pt x="1745928" y="162620"/>
                </a:cubicBezTo>
                <a:cubicBezTo>
                  <a:pt x="1743994" y="161153"/>
                  <a:pt x="1743027" y="157619"/>
                  <a:pt x="1743027" y="152019"/>
                </a:cubicBezTo>
                <a:cubicBezTo>
                  <a:pt x="1743027" y="146685"/>
                  <a:pt x="1743994" y="143284"/>
                  <a:pt x="1745928" y="141818"/>
                </a:cubicBezTo>
                <a:cubicBezTo>
                  <a:pt x="1747861" y="140351"/>
                  <a:pt x="1751162" y="139617"/>
                  <a:pt x="1755829" y="139617"/>
                </a:cubicBezTo>
                <a:close/>
                <a:moveTo>
                  <a:pt x="1055332" y="131016"/>
                </a:moveTo>
                <a:cubicBezTo>
                  <a:pt x="1066933" y="139017"/>
                  <a:pt x="1080735" y="145885"/>
                  <a:pt x="1096737" y="151619"/>
                </a:cubicBezTo>
                <a:cubicBezTo>
                  <a:pt x="1105671" y="148418"/>
                  <a:pt x="1113539" y="145085"/>
                  <a:pt x="1120340" y="141617"/>
                </a:cubicBezTo>
                <a:cubicBezTo>
                  <a:pt x="1127141" y="138150"/>
                  <a:pt x="1133075" y="134617"/>
                  <a:pt x="1138142" y="131016"/>
                </a:cubicBezTo>
                <a:close/>
                <a:moveTo>
                  <a:pt x="86411" y="116814"/>
                </a:moveTo>
                <a:cubicBezTo>
                  <a:pt x="88411" y="118548"/>
                  <a:pt x="90778" y="120748"/>
                  <a:pt x="93512" y="123415"/>
                </a:cubicBezTo>
                <a:cubicBezTo>
                  <a:pt x="96245" y="126082"/>
                  <a:pt x="99046" y="128883"/>
                  <a:pt x="101913" y="131816"/>
                </a:cubicBezTo>
                <a:cubicBezTo>
                  <a:pt x="104780" y="134750"/>
                  <a:pt x="107480" y="137617"/>
                  <a:pt x="110014" y="140417"/>
                </a:cubicBezTo>
                <a:cubicBezTo>
                  <a:pt x="112547" y="143218"/>
                  <a:pt x="114614" y="145685"/>
                  <a:pt x="116215" y="147818"/>
                </a:cubicBezTo>
                <a:lnTo>
                  <a:pt x="105813" y="159420"/>
                </a:lnTo>
                <a:cubicBezTo>
                  <a:pt x="104213" y="156886"/>
                  <a:pt x="102179" y="154086"/>
                  <a:pt x="99712" y="151019"/>
                </a:cubicBezTo>
                <a:cubicBezTo>
                  <a:pt x="97245" y="147952"/>
                  <a:pt x="94645" y="144885"/>
                  <a:pt x="91912" y="141818"/>
                </a:cubicBezTo>
                <a:cubicBezTo>
                  <a:pt x="89178" y="138750"/>
                  <a:pt x="86477" y="135883"/>
                  <a:pt x="83810" y="133216"/>
                </a:cubicBezTo>
                <a:cubicBezTo>
                  <a:pt x="81143" y="130549"/>
                  <a:pt x="78810" y="128349"/>
                  <a:pt x="76810" y="126616"/>
                </a:cubicBezTo>
                <a:close/>
                <a:moveTo>
                  <a:pt x="1046331" y="81010"/>
                </a:moveTo>
                <a:lnTo>
                  <a:pt x="1046331" y="94812"/>
                </a:lnTo>
                <a:lnTo>
                  <a:pt x="1140743" y="94812"/>
                </a:lnTo>
                <a:lnTo>
                  <a:pt x="1140743" y="81010"/>
                </a:lnTo>
                <a:close/>
                <a:moveTo>
                  <a:pt x="142018" y="77409"/>
                </a:moveTo>
                <a:lnTo>
                  <a:pt x="156620" y="77810"/>
                </a:lnTo>
                <a:lnTo>
                  <a:pt x="156620" y="103213"/>
                </a:lnTo>
                <a:lnTo>
                  <a:pt x="182023" y="103213"/>
                </a:lnTo>
                <a:lnTo>
                  <a:pt x="182023" y="116614"/>
                </a:lnTo>
                <a:lnTo>
                  <a:pt x="156620" y="116614"/>
                </a:lnTo>
                <a:lnTo>
                  <a:pt x="156620" y="155619"/>
                </a:lnTo>
                <a:cubicBezTo>
                  <a:pt x="156620" y="160420"/>
                  <a:pt x="156253" y="164354"/>
                  <a:pt x="155519" y="167421"/>
                </a:cubicBezTo>
                <a:cubicBezTo>
                  <a:pt x="154786" y="170488"/>
                  <a:pt x="153386" y="172921"/>
                  <a:pt x="151319" y="174722"/>
                </a:cubicBezTo>
                <a:cubicBezTo>
                  <a:pt x="149252" y="176522"/>
                  <a:pt x="146452" y="177822"/>
                  <a:pt x="142918" y="178622"/>
                </a:cubicBezTo>
                <a:cubicBezTo>
                  <a:pt x="139384" y="179422"/>
                  <a:pt x="134817" y="180022"/>
                  <a:pt x="129216" y="180422"/>
                </a:cubicBezTo>
                <a:lnTo>
                  <a:pt x="118015" y="181222"/>
                </a:lnTo>
                <a:lnTo>
                  <a:pt x="113214" y="167421"/>
                </a:lnTo>
                <a:lnTo>
                  <a:pt x="126416" y="166621"/>
                </a:lnTo>
                <a:cubicBezTo>
                  <a:pt x="129750" y="166487"/>
                  <a:pt x="132450" y="166187"/>
                  <a:pt x="134517" y="165721"/>
                </a:cubicBezTo>
                <a:cubicBezTo>
                  <a:pt x="136584" y="165254"/>
                  <a:pt x="138184" y="164554"/>
                  <a:pt x="139317" y="163620"/>
                </a:cubicBezTo>
                <a:cubicBezTo>
                  <a:pt x="140451" y="162687"/>
                  <a:pt x="141184" y="161353"/>
                  <a:pt x="141518" y="159620"/>
                </a:cubicBezTo>
                <a:cubicBezTo>
                  <a:pt x="141851" y="157886"/>
                  <a:pt x="142018" y="155619"/>
                  <a:pt x="142018" y="152819"/>
                </a:cubicBezTo>
                <a:lnTo>
                  <a:pt x="142018" y="116614"/>
                </a:lnTo>
                <a:lnTo>
                  <a:pt x="61208" y="116614"/>
                </a:lnTo>
                <a:lnTo>
                  <a:pt x="61208" y="103213"/>
                </a:lnTo>
                <a:lnTo>
                  <a:pt x="142018" y="103213"/>
                </a:lnTo>
                <a:close/>
                <a:moveTo>
                  <a:pt x="3037132" y="68008"/>
                </a:moveTo>
                <a:cubicBezTo>
                  <a:pt x="3031131" y="68008"/>
                  <a:pt x="3026097" y="68708"/>
                  <a:pt x="3022030" y="70109"/>
                </a:cubicBezTo>
                <a:cubicBezTo>
                  <a:pt x="3017963" y="71509"/>
                  <a:pt x="3014696" y="73809"/>
                  <a:pt x="3012228" y="77009"/>
                </a:cubicBezTo>
                <a:cubicBezTo>
                  <a:pt x="3009762" y="80210"/>
                  <a:pt x="3008028" y="84477"/>
                  <a:pt x="3007028" y="89811"/>
                </a:cubicBezTo>
                <a:cubicBezTo>
                  <a:pt x="3006028" y="95145"/>
                  <a:pt x="3005528" y="101746"/>
                  <a:pt x="3005528" y="109613"/>
                </a:cubicBezTo>
                <a:cubicBezTo>
                  <a:pt x="3005528" y="117481"/>
                  <a:pt x="3006061" y="124082"/>
                  <a:pt x="3007128" y="129416"/>
                </a:cubicBezTo>
                <a:cubicBezTo>
                  <a:pt x="3008195" y="134750"/>
                  <a:pt x="3009995" y="139017"/>
                  <a:pt x="3012528" y="142218"/>
                </a:cubicBezTo>
                <a:cubicBezTo>
                  <a:pt x="3015062" y="145418"/>
                  <a:pt x="3018329" y="147685"/>
                  <a:pt x="3022330" y="149018"/>
                </a:cubicBezTo>
                <a:cubicBezTo>
                  <a:pt x="3026330" y="150352"/>
                  <a:pt x="3031264" y="151019"/>
                  <a:pt x="3037132" y="151019"/>
                </a:cubicBezTo>
                <a:cubicBezTo>
                  <a:pt x="3043266" y="151019"/>
                  <a:pt x="3048366" y="150352"/>
                  <a:pt x="3052434" y="149018"/>
                </a:cubicBezTo>
                <a:cubicBezTo>
                  <a:pt x="3056501" y="147685"/>
                  <a:pt x="3059735" y="145418"/>
                  <a:pt x="3062135" y="142218"/>
                </a:cubicBezTo>
                <a:cubicBezTo>
                  <a:pt x="3064535" y="139017"/>
                  <a:pt x="3066236" y="134750"/>
                  <a:pt x="3067235" y="129416"/>
                </a:cubicBezTo>
                <a:cubicBezTo>
                  <a:pt x="3068236" y="124082"/>
                  <a:pt x="3068736" y="117481"/>
                  <a:pt x="3068736" y="109613"/>
                </a:cubicBezTo>
                <a:cubicBezTo>
                  <a:pt x="3068736" y="101746"/>
                  <a:pt x="3068202" y="95145"/>
                  <a:pt x="3067136" y="89811"/>
                </a:cubicBezTo>
                <a:cubicBezTo>
                  <a:pt x="3066068" y="84477"/>
                  <a:pt x="3064302" y="80210"/>
                  <a:pt x="3061835" y="77009"/>
                </a:cubicBezTo>
                <a:cubicBezTo>
                  <a:pt x="3059368" y="73809"/>
                  <a:pt x="3056101" y="71509"/>
                  <a:pt x="3052034" y="70109"/>
                </a:cubicBezTo>
                <a:cubicBezTo>
                  <a:pt x="3047966" y="68708"/>
                  <a:pt x="3042999" y="68008"/>
                  <a:pt x="3037132" y="68008"/>
                </a:cubicBezTo>
                <a:close/>
                <a:moveTo>
                  <a:pt x="2446582" y="68008"/>
                </a:moveTo>
                <a:cubicBezTo>
                  <a:pt x="2440581" y="68008"/>
                  <a:pt x="2435547" y="68708"/>
                  <a:pt x="2431480" y="70109"/>
                </a:cubicBezTo>
                <a:cubicBezTo>
                  <a:pt x="2427412" y="71509"/>
                  <a:pt x="2424146" y="73809"/>
                  <a:pt x="2421678" y="77009"/>
                </a:cubicBezTo>
                <a:cubicBezTo>
                  <a:pt x="2419212" y="80210"/>
                  <a:pt x="2417478" y="84477"/>
                  <a:pt x="2416478" y="89811"/>
                </a:cubicBezTo>
                <a:cubicBezTo>
                  <a:pt x="2415478" y="95145"/>
                  <a:pt x="2414978" y="101746"/>
                  <a:pt x="2414978" y="109613"/>
                </a:cubicBezTo>
                <a:cubicBezTo>
                  <a:pt x="2414978" y="117481"/>
                  <a:pt x="2415511" y="124082"/>
                  <a:pt x="2416578" y="129416"/>
                </a:cubicBezTo>
                <a:cubicBezTo>
                  <a:pt x="2417645" y="134750"/>
                  <a:pt x="2419445" y="139017"/>
                  <a:pt x="2421978" y="142218"/>
                </a:cubicBezTo>
                <a:cubicBezTo>
                  <a:pt x="2424512" y="145418"/>
                  <a:pt x="2427779" y="147685"/>
                  <a:pt x="2431780" y="149018"/>
                </a:cubicBezTo>
                <a:cubicBezTo>
                  <a:pt x="2435780" y="150352"/>
                  <a:pt x="2440714" y="151019"/>
                  <a:pt x="2446582" y="151019"/>
                </a:cubicBezTo>
                <a:cubicBezTo>
                  <a:pt x="2452716" y="151019"/>
                  <a:pt x="2457816" y="150352"/>
                  <a:pt x="2461884" y="149018"/>
                </a:cubicBezTo>
                <a:cubicBezTo>
                  <a:pt x="2465951" y="147685"/>
                  <a:pt x="2469185" y="145418"/>
                  <a:pt x="2471585" y="142218"/>
                </a:cubicBezTo>
                <a:cubicBezTo>
                  <a:pt x="2473985" y="139017"/>
                  <a:pt x="2475686" y="134750"/>
                  <a:pt x="2476685" y="129416"/>
                </a:cubicBezTo>
                <a:cubicBezTo>
                  <a:pt x="2477686" y="124082"/>
                  <a:pt x="2478186" y="117481"/>
                  <a:pt x="2478186" y="109613"/>
                </a:cubicBezTo>
                <a:cubicBezTo>
                  <a:pt x="2478186" y="101746"/>
                  <a:pt x="2477652" y="95145"/>
                  <a:pt x="2476586" y="89811"/>
                </a:cubicBezTo>
                <a:cubicBezTo>
                  <a:pt x="2475518" y="84477"/>
                  <a:pt x="2473752" y="80210"/>
                  <a:pt x="2471285" y="77009"/>
                </a:cubicBezTo>
                <a:cubicBezTo>
                  <a:pt x="2468818" y="73809"/>
                  <a:pt x="2465551" y="71509"/>
                  <a:pt x="2461484" y="70109"/>
                </a:cubicBezTo>
                <a:cubicBezTo>
                  <a:pt x="2457416" y="68708"/>
                  <a:pt x="2452449" y="68008"/>
                  <a:pt x="2446582" y="68008"/>
                </a:cubicBezTo>
                <a:close/>
                <a:moveTo>
                  <a:pt x="2320156" y="68008"/>
                </a:moveTo>
                <a:cubicBezTo>
                  <a:pt x="2313622" y="68008"/>
                  <a:pt x="2308455" y="69175"/>
                  <a:pt x="2304654" y="71509"/>
                </a:cubicBezTo>
                <a:cubicBezTo>
                  <a:pt x="2300854" y="73842"/>
                  <a:pt x="2297954" y="76976"/>
                  <a:pt x="2295954" y="80910"/>
                </a:cubicBezTo>
                <a:cubicBezTo>
                  <a:pt x="2293953" y="84844"/>
                  <a:pt x="2292686" y="89311"/>
                  <a:pt x="2292153" y="94312"/>
                </a:cubicBezTo>
                <a:cubicBezTo>
                  <a:pt x="2291620" y="99312"/>
                  <a:pt x="2291353" y="104413"/>
                  <a:pt x="2291353" y="109613"/>
                </a:cubicBezTo>
                <a:cubicBezTo>
                  <a:pt x="2291353" y="115214"/>
                  <a:pt x="2291653" y="120548"/>
                  <a:pt x="2292253" y="125615"/>
                </a:cubicBezTo>
                <a:cubicBezTo>
                  <a:pt x="2292853" y="130683"/>
                  <a:pt x="2294153" y="135083"/>
                  <a:pt x="2296153" y="138817"/>
                </a:cubicBezTo>
                <a:cubicBezTo>
                  <a:pt x="2298154" y="142551"/>
                  <a:pt x="2301054" y="145518"/>
                  <a:pt x="2304854" y="147718"/>
                </a:cubicBezTo>
                <a:cubicBezTo>
                  <a:pt x="2308655" y="149919"/>
                  <a:pt x="2313756" y="151019"/>
                  <a:pt x="2320156" y="151019"/>
                </a:cubicBezTo>
                <a:cubicBezTo>
                  <a:pt x="2326690" y="151019"/>
                  <a:pt x="2332091" y="150085"/>
                  <a:pt x="2336358" y="148218"/>
                </a:cubicBezTo>
                <a:cubicBezTo>
                  <a:pt x="2340626" y="146351"/>
                  <a:pt x="2344026" y="143618"/>
                  <a:pt x="2346560" y="140017"/>
                </a:cubicBezTo>
                <a:cubicBezTo>
                  <a:pt x="2349094" y="136417"/>
                  <a:pt x="2350860" y="132050"/>
                  <a:pt x="2351860" y="126916"/>
                </a:cubicBezTo>
                <a:cubicBezTo>
                  <a:pt x="2352860" y="121782"/>
                  <a:pt x="2353361" y="116014"/>
                  <a:pt x="2353361" y="109613"/>
                </a:cubicBezTo>
                <a:cubicBezTo>
                  <a:pt x="2353361" y="103479"/>
                  <a:pt x="2352860" y="97845"/>
                  <a:pt x="2351860" y="92711"/>
                </a:cubicBezTo>
                <a:cubicBezTo>
                  <a:pt x="2350860" y="87577"/>
                  <a:pt x="2349094" y="83177"/>
                  <a:pt x="2346560" y="79510"/>
                </a:cubicBezTo>
                <a:cubicBezTo>
                  <a:pt x="2344026" y="75843"/>
                  <a:pt x="2340626" y="73009"/>
                  <a:pt x="2336358" y="71009"/>
                </a:cubicBezTo>
                <a:cubicBezTo>
                  <a:pt x="2332091" y="69008"/>
                  <a:pt x="2326690" y="68008"/>
                  <a:pt x="2320156" y="68008"/>
                </a:cubicBezTo>
                <a:close/>
                <a:moveTo>
                  <a:pt x="237630" y="62808"/>
                </a:moveTo>
                <a:lnTo>
                  <a:pt x="346243" y="62808"/>
                </a:lnTo>
                <a:lnTo>
                  <a:pt x="346243" y="77009"/>
                </a:lnTo>
                <a:lnTo>
                  <a:pt x="301838" y="105813"/>
                </a:lnTo>
                <a:lnTo>
                  <a:pt x="301838" y="111214"/>
                </a:lnTo>
                <a:lnTo>
                  <a:pt x="379247" y="111214"/>
                </a:lnTo>
                <a:lnTo>
                  <a:pt x="379247" y="125615"/>
                </a:lnTo>
                <a:lnTo>
                  <a:pt x="301838" y="125615"/>
                </a:lnTo>
                <a:lnTo>
                  <a:pt x="301838" y="155219"/>
                </a:lnTo>
                <a:cubicBezTo>
                  <a:pt x="301838" y="160286"/>
                  <a:pt x="301504" y="164320"/>
                  <a:pt x="300838" y="167321"/>
                </a:cubicBezTo>
                <a:cubicBezTo>
                  <a:pt x="300171" y="170321"/>
                  <a:pt x="298937" y="172655"/>
                  <a:pt x="297137" y="174322"/>
                </a:cubicBezTo>
                <a:cubicBezTo>
                  <a:pt x="295337" y="175988"/>
                  <a:pt x="292837" y="177189"/>
                  <a:pt x="289636" y="177922"/>
                </a:cubicBezTo>
                <a:cubicBezTo>
                  <a:pt x="286436" y="178655"/>
                  <a:pt x="282369" y="179222"/>
                  <a:pt x="277435" y="179622"/>
                </a:cubicBezTo>
                <a:lnTo>
                  <a:pt x="262033" y="181022"/>
                </a:lnTo>
                <a:lnTo>
                  <a:pt x="257032" y="166421"/>
                </a:lnTo>
                <a:lnTo>
                  <a:pt x="272234" y="165220"/>
                </a:lnTo>
                <a:cubicBezTo>
                  <a:pt x="275168" y="164954"/>
                  <a:pt x="277568" y="164620"/>
                  <a:pt x="279435" y="164220"/>
                </a:cubicBezTo>
                <a:cubicBezTo>
                  <a:pt x="281302" y="163820"/>
                  <a:pt x="282702" y="163154"/>
                  <a:pt x="283635" y="162220"/>
                </a:cubicBezTo>
                <a:cubicBezTo>
                  <a:pt x="284569" y="161287"/>
                  <a:pt x="285202" y="159953"/>
                  <a:pt x="285536" y="158220"/>
                </a:cubicBezTo>
                <a:cubicBezTo>
                  <a:pt x="285869" y="156486"/>
                  <a:pt x="286036" y="154086"/>
                  <a:pt x="286036" y="151019"/>
                </a:cubicBezTo>
                <a:lnTo>
                  <a:pt x="286036" y="125615"/>
                </a:lnTo>
                <a:lnTo>
                  <a:pt x="205426" y="125615"/>
                </a:lnTo>
                <a:lnTo>
                  <a:pt x="205426" y="111214"/>
                </a:lnTo>
                <a:lnTo>
                  <a:pt x="286036" y="111214"/>
                </a:lnTo>
                <a:lnTo>
                  <a:pt x="286036" y="100012"/>
                </a:lnTo>
                <a:lnTo>
                  <a:pt x="320840" y="77209"/>
                </a:lnTo>
                <a:lnTo>
                  <a:pt x="237630" y="77209"/>
                </a:lnTo>
                <a:close/>
                <a:moveTo>
                  <a:pt x="1046331" y="57807"/>
                </a:moveTo>
                <a:lnTo>
                  <a:pt x="1046331" y="71209"/>
                </a:lnTo>
                <a:lnTo>
                  <a:pt x="1140743" y="71209"/>
                </a:lnTo>
                <a:lnTo>
                  <a:pt x="1140743" y="57807"/>
                </a:lnTo>
                <a:close/>
                <a:moveTo>
                  <a:pt x="2513000" y="55607"/>
                </a:moveTo>
                <a:lnTo>
                  <a:pt x="2530202" y="55607"/>
                </a:lnTo>
                <a:lnTo>
                  <a:pt x="2553004" y="146218"/>
                </a:lnTo>
                <a:lnTo>
                  <a:pt x="2554205" y="146218"/>
                </a:lnTo>
                <a:lnTo>
                  <a:pt x="2581008" y="55607"/>
                </a:lnTo>
                <a:lnTo>
                  <a:pt x="2601410" y="55607"/>
                </a:lnTo>
                <a:lnTo>
                  <a:pt x="2629014" y="146218"/>
                </a:lnTo>
                <a:lnTo>
                  <a:pt x="2630214" y="146218"/>
                </a:lnTo>
                <a:lnTo>
                  <a:pt x="2653017" y="55607"/>
                </a:lnTo>
                <a:lnTo>
                  <a:pt x="2670019" y="55607"/>
                </a:lnTo>
                <a:lnTo>
                  <a:pt x="2640016" y="163620"/>
                </a:lnTo>
                <a:lnTo>
                  <a:pt x="2618613" y="163620"/>
                </a:lnTo>
                <a:lnTo>
                  <a:pt x="2591810" y="75009"/>
                </a:lnTo>
                <a:lnTo>
                  <a:pt x="2590609" y="75009"/>
                </a:lnTo>
                <a:lnTo>
                  <a:pt x="2563606" y="163620"/>
                </a:lnTo>
                <a:lnTo>
                  <a:pt x="2542203" y="163620"/>
                </a:lnTo>
                <a:close/>
                <a:moveTo>
                  <a:pt x="2098176" y="55607"/>
                </a:moveTo>
                <a:lnTo>
                  <a:pt x="2115378" y="55607"/>
                </a:lnTo>
                <a:lnTo>
                  <a:pt x="2115378" y="163620"/>
                </a:lnTo>
                <a:lnTo>
                  <a:pt x="2098176" y="163620"/>
                </a:lnTo>
                <a:close/>
                <a:moveTo>
                  <a:pt x="1755829" y="54407"/>
                </a:moveTo>
                <a:cubicBezTo>
                  <a:pt x="1760363" y="54407"/>
                  <a:pt x="1763630" y="55140"/>
                  <a:pt x="1765630" y="56607"/>
                </a:cubicBezTo>
                <a:cubicBezTo>
                  <a:pt x="1767630" y="58074"/>
                  <a:pt x="1768630" y="61541"/>
                  <a:pt x="1768630" y="67008"/>
                </a:cubicBezTo>
                <a:cubicBezTo>
                  <a:pt x="1768630" y="72476"/>
                  <a:pt x="1767630" y="75943"/>
                  <a:pt x="1765630" y="77409"/>
                </a:cubicBezTo>
                <a:cubicBezTo>
                  <a:pt x="1763630" y="78876"/>
                  <a:pt x="1760363" y="79610"/>
                  <a:pt x="1755829" y="79610"/>
                </a:cubicBezTo>
                <a:cubicBezTo>
                  <a:pt x="1751162" y="79610"/>
                  <a:pt x="1747861" y="78876"/>
                  <a:pt x="1745928" y="77409"/>
                </a:cubicBezTo>
                <a:cubicBezTo>
                  <a:pt x="1743994" y="75943"/>
                  <a:pt x="1743027" y="72476"/>
                  <a:pt x="1743027" y="67008"/>
                </a:cubicBezTo>
                <a:cubicBezTo>
                  <a:pt x="1743027" y="61541"/>
                  <a:pt x="1743994" y="58074"/>
                  <a:pt x="1745928" y="56607"/>
                </a:cubicBezTo>
                <a:cubicBezTo>
                  <a:pt x="1747861" y="55140"/>
                  <a:pt x="1751162" y="54407"/>
                  <a:pt x="1755829" y="54407"/>
                </a:cubicBezTo>
                <a:close/>
                <a:moveTo>
                  <a:pt x="3342056" y="53606"/>
                </a:moveTo>
                <a:cubicBezTo>
                  <a:pt x="3347256" y="53606"/>
                  <a:pt x="3352424" y="53940"/>
                  <a:pt x="3357558" y="54607"/>
                </a:cubicBezTo>
                <a:cubicBezTo>
                  <a:pt x="3362692" y="55273"/>
                  <a:pt x="3366592" y="56140"/>
                  <a:pt x="3369259" y="57207"/>
                </a:cubicBezTo>
                <a:lnTo>
                  <a:pt x="3368059" y="71809"/>
                </a:lnTo>
                <a:cubicBezTo>
                  <a:pt x="3364992" y="70609"/>
                  <a:pt x="3361191" y="69608"/>
                  <a:pt x="3356657" y="68808"/>
                </a:cubicBezTo>
                <a:cubicBezTo>
                  <a:pt x="3352124" y="68008"/>
                  <a:pt x="3347323" y="67608"/>
                  <a:pt x="3342256" y="67608"/>
                </a:cubicBezTo>
                <a:cubicBezTo>
                  <a:pt x="3334654" y="67608"/>
                  <a:pt x="3328954" y="68675"/>
                  <a:pt x="3325153" y="70809"/>
                </a:cubicBezTo>
                <a:cubicBezTo>
                  <a:pt x="3321353" y="72942"/>
                  <a:pt x="3319453" y="77076"/>
                  <a:pt x="3319453" y="83210"/>
                </a:cubicBezTo>
                <a:cubicBezTo>
                  <a:pt x="3319453" y="86011"/>
                  <a:pt x="3319753" y="88277"/>
                  <a:pt x="3320353" y="90011"/>
                </a:cubicBezTo>
                <a:cubicBezTo>
                  <a:pt x="3320953" y="91745"/>
                  <a:pt x="3321986" y="93245"/>
                  <a:pt x="3323453" y="94512"/>
                </a:cubicBezTo>
                <a:cubicBezTo>
                  <a:pt x="3324920" y="95778"/>
                  <a:pt x="3326987" y="96845"/>
                  <a:pt x="3329654" y="97712"/>
                </a:cubicBezTo>
                <a:cubicBezTo>
                  <a:pt x="3332321" y="98579"/>
                  <a:pt x="3335788" y="99479"/>
                  <a:pt x="3340055" y="100412"/>
                </a:cubicBezTo>
                <a:cubicBezTo>
                  <a:pt x="3346189" y="101879"/>
                  <a:pt x="3351423" y="103446"/>
                  <a:pt x="3355757" y="105113"/>
                </a:cubicBezTo>
                <a:cubicBezTo>
                  <a:pt x="3360091" y="106780"/>
                  <a:pt x="3363592" y="108847"/>
                  <a:pt x="3366259" y="111314"/>
                </a:cubicBezTo>
                <a:cubicBezTo>
                  <a:pt x="3368926" y="113781"/>
                  <a:pt x="3370859" y="116814"/>
                  <a:pt x="3372059" y="120415"/>
                </a:cubicBezTo>
                <a:cubicBezTo>
                  <a:pt x="3373260" y="124015"/>
                  <a:pt x="3373860" y="128416"/>
                  <a:pt x="3373860" y="133616"/>
                </a:cubicBezTo>
                <a:cubicBezTo>
                  <a:pt x="3373860" y="144418"/>
                  <a:pt x="3370359" y="152319"/>
                  <a:pt x="3363358" y="157319"/>
                </a:cubicBezTo>
                <a:cubicBezTo>
                  <a:pt x="3356357" y="162320"/>
                  <a:pt x="3346189" y="164820"/>
                  <a:pt x="3332854" y="164820"/>
                </a:cubicBezTo>
                <a:cubicBezTo>
                  <a:pt x="3330187" y="164820"/>
                  <a:pt x="3327354" y="164720"/>
                  <a:pt x="3324354" y="164520"/>
                </a:cubicBezTo>
                <a:cubicBezTo>
                  <a:pt x="3321353" y="164320"/>
                  <a:pt x="3318386" y="164087"/>
                  <a:pt x="3315452" y="163820"/>
                </a:cubicBezTo>
                <a:cubicBezTo>
                  <a:pt x="3312519" y="163554"/>
                  <a:pt x="3309818" y="163187"/>
                  <a:pt x="3307351" y="162720"/>
                </a:cubicBezTo>
                <a:cubicBezTo>
                  <a:pt x="3304884" y="162253"/>
                  <a:pt x="3302917" y="161820"/>
                  <a:pt x="3301450" y="161420"/>
                </a:cubicBezTo>
                <a:lnTo>
                  <a:pt x="3301450" y="146618"/>
                </a:lnTo>
                <a:cubicBezTo>
                  <a:pt x="3303318" y="147152"/>
                  <a:pt x="3305551" y="147685"/>
                  <a:pt x="3308151" y="148218"/>
                </a:cubicBezTo>
                <a:cubicBezTo>
                  <a:pt x="3310752" y="148752"/>
                  <a:pt x="3313452" y="149218"/>
                  <a:pt x="3316252" y="149618"/>
                </a:cubicBezTo>
                <a:cubicBezTo>
                  <a:pt x="3319052" y="150019"/>
                  <a:pt x="3321886" y="150319"/>
                  <a:pt x="3324753" y="150519"/>
                </a:cubicBezTo>
                <a:cubicBezTo>
                  <a:pt x="3327620" y="150719"/>
                  <a:pt x="3330254" y="150819"/>
                  <a:pt x="3332654" y="150819"/>
                </a:cubicBezTo>
                <a:cubicBezTo>
                  <a:pt x="3340922" y="150819"/>
                  <a:pt x="3347156" y="149652"/>
                  <a:pt x="3351357" y="147318"/>
                </a:cubicBezTo>
                <a:cubicBezTo>
                  <a:pt x="3355557" y="144985"/>
                  <a:pt x="3357658" y="140617"/>
                  <a:pt x="3357658" y="134217"/>
                </a:cubicBezTo>
                <a:cubicBezTo>
                  <a:pt x="3357658" y="131016"/>
                  <a:pt x="3357358" y="128383"/>
                  <a:pt x="3356757" y="126316"/>
                </a:cubicBezTo>
                <a:cubicBezTo>
                  <a:pt x="3356157" y="124249"/>
                  <a:pt x="3354990" y="122515"/>
                  <a:pt x="3353257" y="121115"/>
                </a:cubicBezTo>
                <a:cubicBezTo>
                  <a:pt x="3351524" y="119715"/>
                  <a:pt x="3349090" y="118481"/>
                  <a:pt x="3345956" y="117414"/>
                </a:cubicBezTo>
                <a:cubicBezTo>
                  <a:pt x="3342822" y="116348"/>
                  <a:pt x="3338655" y="115214"/>
                  <a:pt x="3333454" y="114014"/>
                </a:cubicBezTo>
                <a:cubicBezTo>
                  <a:pt x="3327454" y="112681"/>
                  <a:pt x="3322520" y="111147"/>
                  <a:pt x="3318652" y="109413"/>
                </a:cubicBezTo>
                <a:cubicBezTo>
                  <a:pt x="3314786" y="107680"/>
                  <a:pt x="3311718" y="105613"/>
                  <a:pt x="3309452" y="103213"/>
                </a:cubicBezTo>
                <a:cubicBezTo>
                  <a:pt x="3307184" y="100812"/>
                  <a:pt x="3305584" y="97945"/>
                  <a:pt x="3304651" y="94612"/>
                </a:cubicBezTo>
                <a:cubicBezTo>
                  <a:pt x="3303718" y="91278"/>
                  <a:pt x="3303250" y="87344"/>
                  <a:pt x="3303250" y="82810"/>
                </a:cubicBezTo>
                <a:cubicBezTo>
                  <a:pt x="3303250" y="74009"/>
                  <a:pt x="3306484" y="66941"/>
                  <a:pt x="3312952" y="61607"/>
                </a:cubicBezTo>
                <a:cubicBezTo>
                  <a:pt x="3319420" y="56273"/>
                  <a:pt x="3329120" y="53606"/>
                  <a:pt x="3342056" y="53606"/>
                </a:cubicBezTo>
                <a:close/>
                <a:moveTo>
                  <a:pt x="3169158" y="53606"/>
                </a:moveTo>
                <a:cubicBezTo>
                  <a:pt x="3176225" y="53606"/>
                  <a:pt x="3182092" y="54473"/>
                  <a:pt x="3186760" y="56207"/>
                </a:cubicBezTo>
                <a:cubicBezTo>
                  <a:pt x="3191427" y="57940"/>
                  <a:pt x="3195128" y="60374"/>
                  <a:pt x="3197862" y="63508"/>
                </a:cubicBezTo>
                <a:cubicBezTo>
                  <a:pt x="3200595" y="66641"/>
                  <a:pt x="3202528" y="70342"/>
                  <a:pt x="3203662" y="74609"/>
                </a:cubicBezTo>
                <a:cubicBezTo>
                  <a:pt x="3204796" y="78876"/>
                  <a:pt x="3205362" y="83610"/>
                  <a:pt x="3205362" y="88811"/>
                </a:cubicBezTo>
                <a:lnTo>
                  <a:pt x="3205362" y="163620"/>
                </a:lnTo>
                <a:lnTo>
                  <a:pt x="3187960" y="163620"/>
                </a:lnTo>
                <a:lnTo>
                  <a:pt x="3187960" y="95212"/>
                </a:lnTo>
                <a:cubicBezTo>
                  <a:pt x="3187960" y="91078"/>
                  <a:pt x="3187694" y="87377"/>
                  <a:pt x="3187160" y="84110"/>
                </a:cubicBezTo>
                <a:cubicBezTo>
                  <a:pt x="3186627" y="80843"/>
                  <a:pt x="3185593" y="78110"/>
                  <a:pt x="3184060" y="75909"/>
                </a:cubicBezTo>
                <a:cubicBezTo>
                  <a:pt x="3182526" y="73709"/>
                  <a:pt x="3180426" y="72009"/>
                  <a:pt x="3177759" y="70809"/>
                </a:cubicBezTo>
                <a:cubicBezTo>
                  <a:pt x="3175092" y="69608"/>
                  <a:pt x="3171625" y="69008"/>
                  <a:pt x="3167358" y="69008"/>
                </a:cubicBezTo>
                <a:cubicBezTo>
                  <a:pt x="3163890" y="69008"/>
                  <a:pt x="3160523" y="69242"/>
                  <a:pt x="3157256" y="69709"/>
                </a:cubicBezTo>
                <a:cubicBezTo>
                  <a:pt x="3153989" y="70175"/>
                  <a:pt x="3150922" y="71175"/>
                  <a:pt x="3148055" y="72709"/>
                </a:cubicBezTo>
                <a:cubicBezTo>
                  <a:pt x="3145188" y="74242"/>
                  <a:pt x="3142588" y="76409"/>
                  <a:pt x="3140254" y="79210"/>
                </a:cubicBezTo>
                <a:cubicBezTo>
                  <a:pt x="3137920" y="82010"/>
                  <a:pt x="3136020" y="85811"/>
                  <a:pt x="3134553" y="90611"/>
                </a:cubicBezTo>
                <a:lnTo>
                  <a:pt x="3134553" y="163620"/>
                </a:lnTo>
                <a:lnTo>
                  <a:pt x="3117351" y="163620"/>
                </a:lnTo>
                <a:lnTo>
                  <a:pt x="3117351" y="55607"/>
                </a:lnTo>
                <a:lnTo>
                  <a:pt x="3134553" y="55607"/>
                </a:lnTo>
                <a:lnTo>
                  <a:pt x="3134553" y="71009"/>
                </a:lnTo>
                <a:cubicBezTo>
                  <a:pt x="3136154" y="67542"/>
                  <a:pt x="3138254" y="64675"/>
                  <a:pt x="3140854" y="62408"/>
                </a:cubicBezTo>
                <a:cubicBezTo>
                  <a:pt x="3143454" y="60141"/>
                  <a:pt x="3146288" y="58374"/>
                  <a:pt x="3149355" y="57107"/>
                </a:cubicBezTo>
                <a:cubicBezTo>
                  <a:pt x="3152422" y="55840"/>
                  <a:pt x="3155656" y="54940"/>
                  <a:pt x="3159056" y="54407"/>
                </a:cubicBezTo>
                <a:cubicBezTo>
                  <a:pt x="3162457" y="53873"/>
                  <a:pt x="3165824" y="53606"/>
                  <a:pt x="3169158" y="53606"/>
                </a:cubicBezTo>
                <a:close/>
                <a:moveTo>
                  <a:pt x="3037132" y="53606"/>
                </a:moveTo>
                <a:cubicBezTo>
                  <a:pt x="3045133" y="53606"/>
                  <a:pt x="3052234" y="54507"/>
                  <a:pt x="3058434" y="56307"/>
                </a:cubicBezTo>
                <a:cubicBezTo>
                  <a:pt x="3064635" y="58107"/>
                  <a:pt x="3069836" y="61174"/>
                  <a:pt x="3074036" y="65508"/>
                </a:cubicBezTo>
                <a:cubicBezTo>
                  <a:pt x="3078237" y="69842"/>
                  <a:pt x="3081438" y="75576"/>
                  <a:pt x="3083638" y="82710"/>
                </a:cubicBezTo>
                <a:cubicBezTo>
                  <a:pt x="3085838" y="89844"/>
                  <a:pt x="3086938" y="98812"/>
                  <a:pt x="3086938" y="109613"/>
                </a:cubicBezTo>
                <a:cubicBezTo>
                  <a:pt x="3086938" y="120415"/>
                  <a:pt x="3085838" y="129383"/>
                  <a:pt x="3083638" y="136517"/>
                </a:cubicBezTo>
                <a:cubicBezTo>
                  <a:pt x="3081438" y="143651"/>
                  <a:pt x="3078237" y="149385"/>
                  <a:pt x="3074036" y="153719"/>
                </a:cubicBezTo>
                <a:cubicBezTo>
                  <a:pt x="3069836" y="158053"/>
                  <a:pt x="3064635" y="161120"/>
                  <a:pt x="3058434" y="162920"/>
                </a:cubicBezTo>
                <a:cubicBezTo>
                  <a:pt x="3052234" y="164720"/>
                  <a:pt x="3045133" y="165620"/>
                  <a:pt x="3037132" y="165620"/>
                </a:cubicBezTo>
                <a:cubicBezTo>
                  <a:pt x="3029131" y="165620"/>
                  <a:pt x="3022030" y="164720"/>
                  <a:pt x="3015829" y="162920"/>
                </a:cubicBezTo>
                <a:cubicBezTo>
                  <a:pt x="3009628" y="161120"/>
                  <a:pt x="3004394" y="158053"/>
                  <a:pt x="3000127" y="153719"/>
                </a:cubicBezTo>
                <a:cubicBezTo>
                  <a:pt x="2995860" y="149385"/>
                  <a:pt x="2992626" y="143651"/>
                  <a:pt x="2990426" y="136517"/>
                </a:cubicBezTo>
                <a:cubicBezTo>
                  <a:pt x="2988226" y="129383"/>
                  <a:pt x="2987126" y="120415"/>
                  <a:pt x="2987126" y="109613"/>
                </a:cubicBezTo>
                <a:cubicBezTo>
                  <a:pt x="2987126" y="98812"/>
                  <a:pt x="2988226" y="89844"/>
                  <a:pt x="2990426" y="82710"/>
                </a:cubicBezTo>
                <a:cubicBezTo>
                  <a:pt x="2992626" y="75576"/>
                  <a:pt x="2995860" y="69842"/>
                  <a:pt x="3000127" y="65508"/>
                </a:cubicBezTo>
                <a:cubicBezTo>
                  <a:pt x="3004394" y="61174"/>
                  <a:pt x="3009628" y="58107"/>
                  <a:pt x="3015829" y="56307"/>
                </a:cubicBezTo>
                <a:cubicBezTo>
                  <a:pt x="3022030" y="54507"/>
                  <a:pt x="3029131" y="53606"/>
                  <a:pt x="3037132" y="53606"/>
                </a:cubicBezTo>
                <a:close/>
                <a:moveTo>
                  <a:pt x="2722930" y="53606"/>
                </a:moveTo>
                <a:cubicBezTo>
                  <a:pt x="2728131" y="53606"/>
                  <a:pt x="2733298" y="53940"/>
                  <a:pt x="2738432" y="54607"/>
                </a:cubicBezTo>
                <a:cubicBezTo>
                  <a:pt x="2743566" y="55273"/>
                  <a:pt x="2747467" y="56140"/>
                  <a:pt x="2750134" y="57207"/>
                </a:cubicBezTo>
                <a:lnTo>
                  <a:pt x="2748934" y="71809"/>
                </a:lnTo>
                <a:cubicBezTo>
                  <a:pt x="2745867" y="70609"/>
                  <a:pt x="2742066" y="69608"/>
                  <a:pt x="2737532" y="68808"/>
                </a:cubicBezTo>
                <a:cubicBezTo>
                  <a:pt x="2732998" y="68008"/>
                  <a:pt x="2728198" y="67608"/>
                  <a:pt x="2723130" y="67608"/>
                </a:cubicBezTo>
                <a:cubicBezTo>
                  <a:pt x="2715530" y="67608"/>
                  <a:pt x="2709829" y="68675"/>
                  <a:pt x="2706028" y="70809"/>
                </a:cubicBezTo>
                <a:cubicBezTo>
                  <a:pt x="2702228" y="72942"/>
                  <a:pt x="2700328" y="77076"/>
                  <a:pt x="2700328" y="83210"/>
                </a:cubicBezTo>
                <a:cubicBezTo>
                  <a:pt x="2700328" y="86011"/>
                  <a:pt x="2700628" y="88277"/>
                  <a:pt x="2701228" y="90011"/>
                </a:cubicBezTo>
                <a:cubicBezTo>
                  <a:pt x="2701828" y="91745"/>
                  <a:pt x="2702862" y="93245"/>
                  <a:pt x="2704328" y="94512"/>
                </a:cubicBezTo>
                <a:cubicBezTo>
                  <a:pt x="2705795" y="95778"/>
                  <a:pt x="2707862" y="96845"/>
                  <a:pt x="2710529" y="97712"/>
                </a:cubicBezTo>
                <a:cubicBezTo>
                  <a:pt x="2713196" y="98579"/>
                  <a:pt x="2716663" y="99479"/>
                  <a:pt x="2720930" y="100412"/>
                </a:cubicBezTo>
                <a:cubicBezTo>
                  <a:pt x="2727064" y="101879"/>
                  <a:pt x="2732298" y="103446"/>
                  <a:pt x="2736632" y="105113"/>
                </a:cubicBezTo>
                <a:cubicBezTo>
                  <a:pt x="2740966" y="106780"/>
                  <a:pt x="2744467" y="108847"/>
                  <a:pt x="2747134" y="111314"/>
                </a:cubicBezTo>
                <a:cubicBezTo>
                  <a:pt x="2749801" y="113781"/>
                  <a:pt x="2751734" y="116814"/>
                  <a:pt x="2752934" y="120415"/>
                </a:cubicBezTo>
                <a:cubicBezTo>
                  <a:pt x="2754134" y="124015"/>
                  <a:pt x="2754735" y="128416"/>
                  <a:pt x="2754735" y="133616"/>
                </a:cubicBezTo>
                <a:cubicBezTo>
                  <a:pt x="2754735" y="144418"/>
                  <a:pt x="2751234" y="152319"/>
                  <a:pt x="2744233" y="157319"/>
                </a:cubicBezTo>
                <a:cubicBezTo>
                  <a:pt x="2737232" y="162320"/>
                  <a:pt x="2727064" y="164820"/>
                  <a:pt x="2713729" y="164820"/>
                </a:cubicBezTo>
                <a:cubicBezTo>
                  <a:pt x="2711062" y="164820"/>
                  <a:pt x="2708229" y="164720"/>
                  <a:pt x="2705228" y="164520"/>
                </a:cubicBezTo>
                <a:cubicBezTo>
                  <a:pt x="2702228" y="164320"/>
                  <a:pt x="2699261" y="164087"/>
                  <a:pt x="2696327" y="163820"/>
                </a:cubicBezTo>
                <a:cubicBezTo>
                  <a:pt x="2693394" y="163554"/>
                  <a:pt x="2690693" y="163187"/>
                  <a:pt x="2688226" y="162720"/>
                </a:cubicBezTo>
                <a:cubicBezTo>
                  <a:pt x="2685759" y="162253"/>
                  <a:pt x="2683792" y="161820"/>
                  <a:pt x="2682326" y="161420"/>
                </a:cubicBezTo>
                <a:lnTo>
                  <a:pt x="2682326" y="146618"/>
                </a:lnTo>
                <a:cubicBezTo>
                  <a:pt x="2684192" y="147152"/>
                  <a:pt x="2686426" y="147685"/>
                  <a:pt x="2689026" y="148218"/>
                </a:cubicBezTo>
                <a:cubicBezTo>
                  <a:pt x="2691626" y="148752"/>
                  <a:pt x="2694327" y="149218"/>
                  <a:pt x="2697128" y="149618"/>
                </a:cubicBezTo>
                <a:cubicBezTo>
                  <a:pt x="2699928" y="150019"/>
                  <a:pt x="2702762" y="150319"/>
                  <a:pt x="2705628" y="150519"/>
                </a:cubicBezTo>
                <a:cubicBezTo>
                  <a:pt x="2708495" y="150719"/>
                  <a:pt x="2711129" y="150819"/>
                  <a:pt x="2713529" y="150819"/>
                </a:cubicBezTo>
                <a:cubicBezTo>
                  <a:pt x="2721797" y="150819"/>
                  <a:pt x="2728031" y="149652"/>
                  <a:pt x="2732232" y="147318"/>
                </a:cubicBezTo>
                <a:cubicBezTo>
                  <a:pt x="2736432" y="144985"/>
                  <a:pt x="2738532" y="140617"/>
                  <a:pt x="2738532" y="134217"/>
                </a:cubicBezTo>
                <a:cubicBezTo>
                  <a:pt x="2738532" y="131016"/>
                  <a:pt x="2738232" y="128383"/>
                  <a:pt x="2737632" y="126316"/>
                </a:cubicBezTo>
                <a:cubicBezTo>
                  <a:pt x="2737032" y="124249"/>
                  <a:pt x="2735866" y="122515"/>
                  <a:pt x="2734132" y="121115"/>
                </a:cubicBezTo>
                <a:cubicBezTo>
                  <a:pt x="2732398" y="119715"/>
                  <a:pt x="2729965" y="118481"/>
                  <a:pt x="2726831" y="117414"/>
                </a:cubicBezTo>
                <a:cubicBezTo>
                  <a:pt x="2723697" y="116348"/>
                  <a:pt x="2719530" y="115214"/>
                  <a:pt x="2714330" y="114014"/>
                </a:cubicBezTo>
                <a:cubicBezTo>
                  <a:pt x="2708329" y="112681"/>
                  <a:pt x="2703395" y="111147"/>
                  <a:pt x="2699528" y="109413"/>
                </a:cubicBezTo>
                <a:cubicBezTo>
                  <a:pt x="2695660" y="107680"/>
                  <a:pt x="2692594" y="105613"/>
                  <a:pt x="2690326" y="103213"/>
                </a:cubicBezTo>
                <a:cubicBezTo>
                  <a:pt x="2688060" y="100812"/>
                  <a:pt x="2686460" y="97945"/>
                  <a:pt x="2685526" y="94612"/>
                </a:cubicBezTo>
                <a:cubicBezTo>
                  <a:pt x="2684592" y="91278"/>
                  <a:pt x="2684126" y="87344"/>
                  <a:pt x="2684126" y="82810"/>
                </a:cubicBezTo>
                <a:cubicBezTo>
                  <a:pt x="2684126" y="74009"/>
                  <a:pt x="2687360" y="66941"/>
                  <a:pt x="2693827" y="61607"/>
                </a:cubicBezTo>
                <a:cubicBezTo>
                  <a:pt x="2700294" y="56273"/>
                  <a:pt x="2709996" y="53606"/>
                  <a:pt x="2722930" y="53606"/>
                </a:cubicBezTo>
                <a:close/>
                <a:moveTo>
                  <a:pt x="2446582" y="53606"/>
                </a:moveTo>
                <a:cubicBezTo>
                  <a:pt x="2454583" y="53606"/>
                  <a:pt x="2461684" y="54507"/>
                  <a:pt x="2467884" y="56307"/>
                </a:cubicBezTo>
                <a:cubicBezTo>
                  <a:pt x="2474085" y="58107"/>
                  <a:pt x="2479286" y="61174"/>
                  <a:pt x="2483486" y="65508"/>
                </a:cubicBezTo>
                <a:cubicBezTo>
                  <a:pt x="2487687" y="69842"/>
                  <a:pt x="2490888" y="75576"/>
                  <a:pt x="2493088" y="82710"/>
                </a:cubicBezTo>
                <a:cubicBezTo>
                  <a:pt x="2495288" y="89844"/>
                  <a:pt x="2496388" y="98812"/>
                  <a:pt x="2496388" y="109613"/>
                </a:cubicBezTo>
                <a:cubicBezTo>
                  <a:pt x="2496388" y="120415"/>
                  <a:pt x="2495288" y="129383"/>
                  <a:pt x="2493088" y="136517"/>
                </a:cubicBezTo>
                <a:cubicBezTo>
                  <a:pt x="2490888" y="143651"/>
                  <a:pt x="2487687" y="149385"/>
                  <a:pt x="2483486" y="153719"/>
                </a:cubicBezTo>
                <a:cubicBezTo>
                  <a:pt x="2479286" y="158053"/>
                  <a:pt x="2474085" y="161120"/>
                  <a:pt x="2467884" y="162920"/>
                </a:cubicBezTo>
                <a:cubicBezTo>
                  <a:pt x="2461684" y="164720"/>
                  <a:pt x="2454583" y="165620"/>
                  <a:pt x="2446582" y="165620"/>
                </a:cubicBezTo>
                <a:cubicBezTo>
                  <a:pt x="2438581" y="165620"/>
                  <a:pt x="2431480" y="164720"/>
                  <a:pt x="2425279" y="162920"/>
                </a:cubicBezTo>
                <a:cubicBezTo>
                  <a:pt x="2419078" y="161120"/>
                  <a:pt x="2413844" y="158053"/>
                  <a:pt x="2409577" y="153719"/>
                </a:cubicBezTo>
                <a:cubicBezTo>
                  <a:pt x="2405310" y="149385"/>
                  <a:pt x="2402076" y="143651"/>
                  <a:pt x="2399876" y="136517"/>
                </a:cubicBezTo>
                <a:cubicBezTo>
                  <a:pt x="2397676" y="129383"/>
                  <a:pt x="2396576" y="120415"/>
                  <a:pt x="2396576" y="109613"/>
                </a:cubicBezTo>
                <a:cubicBezTo>
                  <a:pt x="2396576" y="98812"/>
                  <a:pt x="2397676" y="89844"/>
                  <a:pt x="2399876" y="82710"/>
                </a:cubicBezTo>
                <a:cubicBezTo>
                  <a:pt x="2402076" y="75576"/>
                  <a:pt x="2405310" y="69842"/>
                  <a:pt x="2409577" y="65508"/>
                </a:cubicBezTo>
                <a:cubicBezTo>
                  <a:pt x="2413844" y="61174"/>
                  <a:pt x="2419078" y="58107"/>
                  <a:pt x="2425279" y="56307"/>
                </a:cubicBezTo>
                <a:cubicBezTo>
                  <a:pt x="2431480" y="54507"/>
                  <a:pt x="2438581" y="53606"/>
                  <a:pt x="2446582" y="53606"/>
                </a:cubicBezTo>
                <a:close/>
                <a:moveTo>
                  <a:pt x="2207133" y="53606"/>
                </a:moveTo>
                <a:cubicBezTo>
                  <a:pt x="2214200" y="53606"/>
                  <a:pt x="2220068" y="54473"/>
                  <a:pt x="2224735" y="56207"/>
                </a:cubicBezTo>
                <a:cubicBezTo>
                  <a:pt x="2229402" y="57940"/>
                  <a:pt x="2233103" y="60374"/>
                  <a:pt x="2235836" y="63508"/>
                </a:cubicBezTo>
                <a:cubicBezTo>
                  <a:pt x="2238570" y="66641"/>
                  <a:pt x="2240504" y="70342"/>
                  <a:pt x="2241637" y="74609"/>
                </a:cubicBezTo>
                <a:cubicBezTo>
                  <a:pt x="2242770" y="78876"/>
                  <a:pt x="2243337" y="83610"/>
                  <a:pt x="2243337" y="88811"/>
                </a:cubicBezTo>
                <a:lnTo>
                  <a:pt x="2243337" y="163620"/>
                </a:lnTo>
                <a:lnTo>
                  <a:pt x="2225935" y="163620"/>
                </a:lnTo>
                <a:lnTo>
                  <a:pt x="2225935" y="95212"/>
                </a:lnTo>
                <a:cubicBezTo>
                  <a:pt x="2225935" y="91078"/>
                  <a:pt x="2225668" y="87377"/>
                  <a:pt x="2225135" y="84110"/>
                </a:cubicBezTo>
                <a:cubicBezTo>
                  <a:pt x="2224602" y="80843"/>
                  <a:pt x="2223568" y="78110"/>
                  <a:pt x="2222035" y="75909"/>
                </a:cubicBezTo>
                <a:cubicBezTo>
                  <a:pt x="2220501" y="73709"/>
                  <a:pt x="2218401" y="72009"/>
                  <a:pt x="2215734" y="70809"/>
                </a:cubicBezTo>
                <a:cubicBezTo>
                  <a:pt x="2213067" y="69608"/>
                  <a:pt x="2209600" y="69008"/>
                  <a:pt x="2205332" y="69008"/>
                </a:cubicBezTo>
                <a:cubicBezTo>
                  <a:pt x="2201865" y="69008"/>
                  <a:pt x="2198498" y="69242"/>
                  <a:pt x="2195231" y="69709"/>
                </a:cubicBezTo>
                <a:cubicBezTo>
                  <a:pt x="2191964" y="70175"/>
                  <a:pt x="2188897" y="71175"/>
                  <a:pt x="2186030" y="72709"/>
                </a:cubicBezTo>
                <a:cubicBezTo>
                  <a:pt x="2183163" y="74242"/>
                  <a:pt x="2180563" y="76409"/>
                  <a:pt x="2178229" y="79210"/>
                </a:cubicBezTo>
                <a:cubicBezTo>
                  <a:pt x="2175896" y="82010"/>
                  <a:pt x="2173995" y="85811"/>
                  <a:pt x="2172528" y="90611"/>
                </a:cubicBezTo>
                <a:lnTo>
                  <a:pt x="2172528" y="163620"/>
                </a:lnTo>
                <a:lnTo>
                  <a:pt x="2155326" y="163620"/>
                </a:lnTo>
                <a:lnTo>
                  <a:pt x="2155326" y="55607"/>
                </a:lnTo>
                <a:lnTo>
                  <a:pt x="2172528" y="55607"/>
                </a:lnTo>
                <a:lnTo>
                  <a:pt x="2172528" y="71009"/>
                </a:lnTo>
                <a:cubicBezTo>
                  <a:pt x="2174129" y="67542"/>
                  <a:pt x="2176229" y="64675"/>
                  <a:pt x="2178829" y="62408"/>
                </a:cubicBezTo>
                <a:cubicBezTo>
                  <a:pt x="2181430" y="60141"/>
                  <a:pt x="2184263" y="58374"/>
                  <a:pt x="2187330" y="57107"/>
                </a:cubicBezTo>
                <a:cubicBezTo>
                  <a:pt x="2190397" y="55840"/>
                  <a:pt x="2193631" y="54940"/>
                  <a:pt x="2197032" y="54407"/>
                </a:cubicBezTo>
                <a:cubicBezTo>
                  <a:pt x="2200432" y="53873"/>
                  <a:pt x="2203799" y="53606"/>
                  <a:pt x="2207133" y="53606"/>
                </a:cubicBezTo>
                <a:close/>
                <a:moveTo>
                  <a:pt x="3937368" y="47606"/>
                </a:moveTo>
                <a:lnTo>
                  <a:pt x="3948970" y="55807"/>
                </a:lnTo>
                <a:cubicBezTo>
                  <a:pt x="3947369" y="58474"/>
                  <a:pt x="3945302" y="61574"/>
                  <a:pt x="3942769" y="65108"/>
                </a:cubicBezTo>
                <a:cubicBezTo>
                  <a:pt x="3940235" y="68642"/>
                  <a:pt x="3937568" y="72242"/>
                  <a:pt x="3934768" y="75909"/>
                </a:cubicBezTo>
                <a:cubicBezTo>
                  <a:pt x="3931968" y="79576"/>
                  <a:pt x="3929200" y="83077"/>
                  <a:pt x="3926467" y="86411"/>
                </a:cubicBezTo>
                <a:cubicBezTo>
                  <a:pt x="3923733" y="89744"/>
                  <a:pt x="3921300" y="92411"/>
                  <a:pt x="3919166" y="94412"/>
                </a:cubicBezTo>
                <a:lnTo>
                  <a:pt x="3908164" y="85610"/>
                </a:lnTo>
                <a:cubicBezTo>
                  <a:pt x="3910298" y="83610"/>
                  <a:pt x="3912732" y="80977"/>
                  <a:pt x="3915465" y="77710"/>
                </a:cubicBezTo>
                <a:cubicBezTo>
                  <a:pt x="3918199" y="74442"/>
                  <a:pt x="3920933" y="71042"/>
                  <a:pt x="3923666" y="67508"/>
                </a:cubicBezTo>
                <a:cubicBezTo>
                  <a:pt x="3926400" y="63974"/>
                  <a:pt x="3929000" y="60441"/>
                  <a:pt x="3931467" y="56907"/>
                </a:cubicBezTo>
                <a:cubicBezTo>
                  <a:pt x="3933934" y="53373"/>
                  <a:pt x="3935901" y="50273"/>
                  <a:pt x="3937368" y="47606"/>
                </a:cubicBezTo>
                <a:close/>
                <a:moveTo>
                  <a:pt x="3828354" y="47606"/>
                </a:moveTo>
                <a:cubicBezTo>
                  <a:pt x="3830355" y="49606"/>
                  <a:pt x="3832722" y="52206"/>
                  <a:pt x="3835455" y="55407"/>
                </a:cubicBezTo>
                <a:cubicBezTo>
                  <a:pt x="3838189" y="58607"/>
                  <a:pt x="3840956" y="62008"/>
                  <a:pt x="3843756" y="65608"/>
                </a:cubicBezTo>
                <a:cubicBezTo>
                  <a:pt x="3846557" y="69208"/>
                  <a:pt x="3849224" y="72742"/>
                  <a:pt x="3851757" y="76209"/>
                </a:cubicBezTo>
                <a:cubicBezTo>
                  <a:pt x="3854291" y="79676"/>
                  <a:pt x="3856358" y="82677"/>
                  <a:pt x="3857958" y="85210"/>
                </a:cubicBezTo>
                <a:lnTo>
                  <a:pt x="3846757" y="95412"/>
                </a:lnTo>
                <a:cubicBezTo>
                  <a:pt x="3845156" y="92478"/>
                  <a:pt x="3843123" y="89178"/>
                  <a:pt x="3840656" y="85510"/>
                </a:cubicBezTo>
                <a:cubicBezTo>
                  <a:pt x="3838189" y="81843"/>
                  <a:pt x="3835589" y="78176"/>
                  <a:pt x="3832855" y="74509"/>
                </a:cubicBezTo>
                <a:cubicBezTo>
                  <a:pt x="3830121" y="70842"/>
                  <a:pt x="3827388" y="67375"/>
                  <a:pt x="3824654" y="64108"/>
                </a:cubicBezTo>
                <a:cubicBezTo>
                  <a:pt x="3821920" y="60841"/>
                  <a:pt x="3819486" y="58140"/>
                  <a:pt x="3817353" y="56007"/>
                </a:cubicBezTo>
                <a:close/>
                <a:moveTo>
                  <a:pt x="3445907" y="46806"/>
                </a:moveTo>
                <a:cubicBezTo>
                  <a:pt x="3449907" y="61474"/>
                  <a:pt x="3455008" y="74476"/>
                  <a:pt x="3461208" y="85811"/>
                </a:cubicBezTo>
                <a:cubicBezTo>
                  <a:pt x="3467409" y="97145"/>
                  <a:pt x="3475044" y="107347"/>
                  <a:pt x="3484112" y="116414"/>
                </a:cubicBezTo>
                <a:cubicBezTo>
                  <a:pt x="3492912" y="107213"/>
                  <a:pt x="3500113" y="96979"/>
                  <a:pt x="3505714" y="85711"/>
                </a:cubicBezTo>
                <a:cubicBezTo>
                  <a:pt x="3511315" y="74442"/>
                  <a:pt x="3515849" y="61474"/>
                  <a:pt x="3519316" y="46806"/>
                </a:cubicBezTo>
                <a:close/>
                <a:moveTo>
                  <a:pt x="655082" y="46806"/>
                </a:moveTo>
                <a:cubicBezTo>
                  <a:pt x="659082" y="61474"/>
                  <a:pt x="664183" y="74476"/>
                  <a:pt x="670384" y="85811"/>
                </a:cubicBezTo>
                <a:cubicBezTo>
                  <a:pt x="676584" y="97145"/>
                  <a:pt x="684219" y="107347"/>
                  <a:pt x="693287" y="116414"/>
                </a:cubicBezTo>
                <a:cubicBezTo>
                  <a:pt x="702088" y="107213"/>
                  <a:pt x="709289" y="96979"/>
                  <a:pt x="714889" y="85711"/>
                </a:cubicBezTo>
                <a:cubicBezTo>
                  <a:pt x="720490" y="74442"/>
                  <a:pt x="725024" y="61474"/>
                  <a:pt x="728491" y="46806"/>
                </a:cubicBezTo>
                <a:close/>
                <a:moveTo>
                  <a:pt x="3241976" y="30004"/>
                </a:moveTo>
                <a:lnTo>
                  <a:pt x="3259178" y="30004"/>
                </a:lnTo>
                <a:lnTo>
                  <a:pt x="3259178" y="55607"/>
                </a:lnTo>
                <a:lnTo>
                  <a:pt x="3285982" y="55607"/>
                </a:lnTo>
                <a:lnTo>
                  <a:pt x="3285982" y="70009"/>
                </a:lnTo>
                <a:lnTo>
                  <a:pt x="3259178" y="70009"/>
                </a:lnTo>
                <a:lnTo>
                  <a:pt x="3259178" y="129616"/>
                </a:lnTo>
                <a:cubicBezTo>
                  <a:pt x="3259178" y="133883"/>
                  <a:pt x="3259378" y="137350"/>
                  <a:pt x="3259778" y="140017"/>
                </a:cubicBezTo>
                <a:cubicBezTo>
                  <a:pt x="3260178" y="142684"/>
                  <a:pt x="3260945" y="144785"/>
                  <a:pt x="3262079" y="146318"/>
                </a:cubicBezTo>
                <a:cubicBezTo>
                  <a:pt x="3263212" y="147852"/>
                  <a:pt x="3264779" y="148918"/>
                  <a:pt x="3266780" y="149518"/>
                </a:cubicBezTo>
                <a:cubicBezTo>
                  <a:pt x="3268780" y="150119"/>
                  <a:pt x="3271447" y="150419"/>
                  <a:pt x="3274780" y="150419"/>
                </a:cubicBezTo>
                <a:cubicBezTo>
                  <a:pt x="3277181" y="150419"/>
                  <a:pt x="3279281" y="150319"/>
                  <a:pt x="3281081" y="150119"/>
                </a:cubicBezTo>
                <a:cubicBezTo>
                  <a:pt x="3282882" y="149919"/>
                  <a:pt x="3284715" y="149618"/>
                  <a:pt x="3286582" y="149218"/>
                </a:cubicBezTo>
                <a:lnTo>
                  <a:pt x="3286582" y="163820"/>
                </a:lnTo>
                <a:cubicBezTo>
                  <a:pt x="3284448" y="164087"/>
                  <a:pt x="3282448" y="164320"/>
                  <a:pt x="3280581" y="164520"/>
                </a:cubicBezTo>
                <a:cubicBezTo>
                  <a:pt x="3278714" y="164720"/>
                  <a:pt x="3276647" y="164820"/>
                  <a:pt x="3274380" y="164820"/>
                </a:cubicBezTo>
                <a:cubicBezTo>
                  <a:pt x="3268380" y="164820"/>
                  <a:pt x="3263346" y="164387"/>
                  <a:pt x="3259278" y="163520"/>
                </a:cubicBezTo>
                <a:cubicBezTo>
                  <a:pt x="3255212" y="162653"/>
                  <a:pt x="3251878" y="160953"/>
                  <a:pt x="3249277" y="158420"/>
                </a:cubicBezTo>
                <a:cubicBezTo>
                  <a:pt x="3246677" y="155886"/>
                  <a:pt x="3244810" y="152386"/>
                  <a:pt x="3243677" y="147918"/>
                </a:cubicBezTo>
                <a:cubicBezTo>
                  <a:pt x="3242543" y="143451"/>
                  <a:pt x="3241976" y="137684"/>
                  <a:pt x="3241976" y="130616"/>
                </a:cubicBezTo>
                <a:lnTo>
                  <a:pt x="3241976" y="70009"/>
                </a:lnTo>
                <a:lnTo>
                  <a:pt x="3225974" y="70009"/>
                </a:lnTo>
                <a:lnTo>
                  <a:pt x="3225974" y="55607"/>
                </a:lnTo>
                <a:lnTo>
                  <a:pt x="3241976" y="55607"/>
                </a:lnTo>
                <a:close/>
                <a:moveTo>
                  <a:pt x="18002" y="26403"/>
                </a:moveTo>
                <a:cubicBezTo>
                  <a:pt x="19602" y="29604"/>
                  <a:pt x="21336" y="33604"/>
                  <a:pt x="23203" y="38405"/>
                </a:cubicBezTo>
                <a:cubicBezTo>
                  <a:pt x="25070" y="43205"/>
                  <a:pt x="26870" y="48172"/>
                  <a:pt x="28604" y="53306"/>
                </a:cubicBezTo>
                <a:cubicBezTo>
                  <a:pt x="30337" y="58440"/>
                  <a:pt x="31937" y="63474"/>
                  <a:pt x="33404" y="68408"/>
                </a:cubicBezTo>
                <a:cubicBezTo>
                  <a:pt x="34871" y="73342"/>
                  <a:pt x="35938" y="77543"/>
                  <a:pt x="36605" y="81010"/>
                </a:cubicBezTo>
                <a:lnTo>
                  <a:pt x="23403" y="87811"/>
                </a:lnTo>
                <a:cubicBezTo>
                  <a:pt x="22736" y="83944"/>
                  <a:pt x="21669" y="79476"/>
                  <a:pt x="20203" y="74409"/>
                </a:cubicBezTo>
                <a:cubicBezTo>
                  <a:pt x="18736" y="69342"/>
                  <a:pt x="17169" y="64174"/>
                  <a:pt x="15502" y="58907"/>
                </a:cubicBezTo>
                <a:cubicBezTo>
                  <a:pt x="13835" y="53640"/>
                  <a:pt x="12068" y="48573"/>
                  <a:pt x="10201" y="43705"/>
                </a:cubicBezTo>
                <a:cubicBezTo>
                  <a:pt x="8334" y="38838"/>
                  <a:pt x="6668" y="34737"/>
                  <a:pt x="5201" y="31404"/>
                </a:cubicBezTo>
                <a:close/>
                <a:moveTo>
                  <a:pt x="2888951" y="24803"/>
                </a:moveTo>
                <a:lnTo>
                  <a:pt x="2966161" y="24803"/>
                </a:lnTo>
                <a:lnTo>
                  <a:pt x="2966161" y="40805"/>
                </a:lnTo>
                <a:lnTo>
                  <a:pt x="2906954" y="40805"/>
                </a:lnTo>
                <a:lnTo>
                  <a:pt x="2906954" y="85811"/>
                </a:lnTo>
                <a:lnTo>
                  <a:pt x="2962160" y="85811"/>
                </a:lnTo>
                <a:lnTo>
                  <a:pt x="2962160" y="101813"/>
                </a:lnTo>
                <a:lnTo>
                  <a:pt x="2906954" y="101813"/>
                </a:lnTo>
                <a:lnTo>
                  <a:pt x="2906954" y="163620"/>
                </a:lnTo>
                <a:lnTo>
                  <a:pt x="2888951" y="163620"/>
                </a:lnTo>
                <a:close/>
                <a:moveTo>
                  <a:pt x="1904200" y="24803"/>
                </a:moveTo>
                <a:lnTo>
                  <a:pt x="1923002" y="24803"/>
                </a:lnTo>
                <a:lnTo>
                  <a:pt x="1949005" y="142618"/>
                </a:lnTo>
                <a:lnTo>
                  <a:pt x="1950206" y="142618"/>
                </a:lnTo>
                <a:lnTo>
                  <a:pt x="1978409" y="41005"/>
                </a:lnTo>
                <a:lnTo>
                  <a:pt x="2000012" y="41005"/>
                </a:lnTo>
                <a:lnTo>
                  <a:pt x="2028215" y="142618"/>
                </a:lnTo>
                <a:lnTo>
                  <a:pt x="2029415" y="142618"/>
                </a:lnTo>
                <a:lnTo>
                  <a:pt x="2055218" y="24803"/>
                </a:lnTo>
                <a:lnTo>
                  <a:pt x="2073421" y="24803"/>
                </a:lnTo>
                <a:lnTo>
                  <a:pt x="2040417" y="163620"/>
                </a:lnTo>
                <a:lnTo>
                  <a:pt x="2017614" y="163620"/>
                </a:lnTo>
                <a:lnTo>
                  <a:pt x="1989410" y="60807"/>
                </a:lnTo>
                <a:lnTo>
                  <a:pt x="1988210" y="60807"/>
                </a:lnTo>
                <a:lnTo>
                  <a:pt x="1959407" y="163620"/>
                </a:lnTo>
                <a:lnTo>
                  <a:pt x="1936604" y="163620"/>
                </a:lnTo>
                <a:close/>
                <a:moveTo>
                  <a:pt x="1673809" y="22803"/>
                </a:moveTo>
                <a:cubicBezTo>
                  <a:pt x="1680210" y="22803"/>
                  <a:pt x="1685777" y="23136"/>
                  <a:pt x="1690511" y="23803"/>
                </a:cubicBezTo>
                <a:cubicBezTo>
                  <a:pt x="1695245" y="24470"/>
                  <a:pt x="1699679" y="25470"/>
                  <a:pt x="1703813" y="26803"/>
                </a:cubicBezTo>
                <a:lnTo>
                  <a:pt x="1703813" y="43405"/>
                </a:lnTo>
                <a:cubicBezTo>
                  <a:pt x="1699812" y="41938"/>
                  <a:pt x="1695412" y="40772"/>
                  <a:pt x="1690611" y="39905"/>
                </a:cubicBezTo>
                <a:cubicBezTo>
                  <a:pt x="1685810" y="39038"/>
                  <a:pt x="1680343" y="38605"/>
                  <a:pt x="1674209" y="38605"/>
                </a:cubicBezTo>
                <a:cubicBezTo>
                  <a:pt x="1666341" y="38605"/>
                  <a:pt x="1659474" y="39538"/>
                  <a:pt x="1653607" y="41405"/>
                </a:cubicBezTo>
                <a:cubicBezTo>
                  <a:pt x="1647739" y="43272"/>
                  <a:pt x="1642872" y="46372"/>
                  <a:pt x="1639005" y="50706"/>
                </a:cubicBezTo>
                <a:cubicBezTo>
                  <a:pt x="1635138" y="55040"/>
                  <a:pt x="1632237" y="60707"/>
                  <a:pt x="1630304" y="67708"/>
                </a:cubicBezTo>
                <a:cubicBezTo>
                  <a:pt x="1628370" y="74709"/>
                  <a:pt x="1627403" y="83410"/>
                  <a:pt x="1627403" y="93812"/>
                </a:cubicBezTo>
                <a:cubicBezTo>
                  <a:pt x="1627403" y="104880"/>
                  <a:pt x="1628303" y="113981"/>
                  <a:pt x="1630104" y="121115"/>
                </a:cubicBezTo>
                <a:cubicBezTo>
                  <a:pt x="1631904" y="128249"/>
                  <a:pt x="1634638" y="133917"/>
                  <a:pt x="1638305" y="138117"/>
                </a:cubicBezTo>
                <a:cubicBezTo>
                  <a:pt x="1641972" y="142318"/>
                  <a:pt x="1646639" y="145251"/>
                  <a:pt x="1652307" y="146918"/>
                </a:cubicBezTo>
                <a:cubicBezTo>
                  <a:pt x="1657974" y="148585"/>
                  <a:pt x="1664674" y="149418"/>
                  <a:pt x="1672409" y="149418"/>
                </a:cubicBezTo>
                <a:cubicBezTo>
                  <a:pt x="1678943" y="149418"/>
                  <a:pt x="1684744" y="148985"/>
                  <a:pt x="1689811" y="148118"/>
                </a:cubicBezTo>
                <a:cubicBezTo>
                  <a:pt x="1694878" y="147252"/>
                  <a:pt x="1700079" y="145885"/>
                  <a:pt x="1705413" y="144018"/>
                </a:cubicBezTo>
                <a:lnTo>
                  <a:pt x="1705413" y="159620"/>
                </a:lnTo>
                <a:cubicBezTo>
                  <a:pt x="1701546" y="161353"/>
                  <a:pt x="1696745" y="162787"/>
                  <a:pt x="1691011" y="163920"/>
                </a:cubicBezTo>
                <a:cubicBezTo>
                  <a:pt x="1685277" y="165054"/>
                  <a:pt x="1678876" y="165620"/>
                  <a:pt x="1671809" y="165620"/>
                </a:cubicBezTo>
                <a:cubicBezTo>
                  <a:pt x="1662208" y="165620"/>
                  <a:pt x="1653540" y="164620"/>
                  <a:pt x="1645806" y="162620"/>
                </a:cubicBezTo>
                <a:cubicBezTo>
                  <a:pt x="1638071" y="160620"/>
                  <a:pt x="1631437" y="156986"/>
                  <a:pt x="1625903" y="151719"/>
                </a:cubicBezTo>
                <a:cubicBezTo>
                  <a:pt x="1620369" y="146451"/>
                  <a:pt x="1616102" y="139184"/>
                  <a:pt x="1613101" y="129916"/>
                </a:cubicBezTo>
                <a:cubicBezTo>
                  <a:pt x="1610101" y="120648"/>
                  <a:pt x="1608601" y="108747"/>
                  <a:pt x="1608601" y="94212"/>
                </a:cubicBezTo>
                <a:cubicBezTo>
                  <a:pt x="1608601" y="80877"/>
                  <a:pt x="1610135" y="69642"/>
                  <a:pt x="1613201" y="60507"/>
                </a:cubicBezTo>
                <a:cubicBezTo>
                  <a:pt x="1616269" y="51373"/>
                  <a:pt x="1620602" y="44005"/>
                  <a:pt x="1626203" y="38405"/>
                </a:cubicBezTo>
                <a:cubicBezTo>
                  <a:pt x="1631804" y="32804"/>
                  <a:pt x="1638638" y="28803"/>
                  <a:pt x="1646706" y="26403"/>
                </a:cubicBezTo>
                <a:cubicBezTo>
                  <a:pt x="1654773" y="24003"/>
                  <a:pt x="1663808" y="22803"/>
                  <a:pt x="1673809" y="22803"/>
                </a:cubicBezTo>
                <a:close/>
                <a:moveTo>
                  <a:pt x="1323565" y="22603"/>
                </a:moveTo>
                <a:lnTo>
                  <a:pt x="1337367" y="23203"/>
                </a:lnTo>
                <a:lnTo>
                  <a:pt x="1337367" y="141617"/>
                </a:lnTo>
                <a:lnTo>
                  <a:pt x="1323565" y="141617"/>
                </a:lnTo>
                <a:close/>
                <a:moveTo>
                  <a:pt x="1518990" y="21803"/>
                </a:moveTo>
                <a:lnTo>
                  <a:pt x="1533392" y="22403"/>
                </a:lnTo>
                <a:lnTo>
                  <a:pt x="1533392" y="139817"/>
                </a:lnTo>
                <a:lnTo>
                  <a:pt x="1518990" y="139817"/>
                </a:lnTo>
                <a:close/>
                <a:moveTo>
                  <a:pt x="1406776" y="16002"/>
                </a:moveTo>
                <a:lnTo>
                  <a:pt x="1508588" y="16002"/>
                </a:lnTo>
                <a:lnTo>
                  <a:pt x="1508588" y="30204"/>
                </a:lnTo>
                <a:lnTo>
                  <a:pt x="1460382" y="30204"/>
                </a:lnTo>
                <a:cubicBezTo>
                  <a:pt x="1458115" y="33671"/>
                  <a:pt x="1455715" y="37271"/>
                  <a:pt x="1453182" y="41005"/>
                </a:cubicBezTo>
                <a:cubicBezTo>
                  <a:pt x="1450648" y="44739"/>
                  <a:pt x="1448081" y="48406"/>
                  <a:pt x="1445481" y="52006"/>
                </a:cubicBezTo>
                <a:cubicBezTo>
                  <a:pt x="1442880" y="55607"/>
                  <a:pt x="1440380" y="59007"/>
                  <a:pt x="1437980" y="62208"/>
                </a:cubicBezTo>
                <a:cubicBezTo>
                  <a:pt x="1435579" y="65408"/>
                  <a:pt x="1433512" y="68075"/>
                  <a:pt x="1431779" y="70209"/>
                </a:cubicBezTo>
                <a:cubicBezTo>
                  <a:pt x="1433646" y="70075"/>
                  <a:pt x="1436646" y="69909"/>
                  <a:pt x="1440780" y="69709"/>
                </a:cubicBezTo>
                <a:cubicBezTo>
                  <a:pt x="1444914" y="69508"/>
                  <a:pt x="1449548" y="69308"/>
                  <a:pt x="1454682" y="69108"/>
                </a:cubicBezTo>
                <a:cubicBezTo>
                  <a:pt x="1459816" y="68908"/>
                  <a:pt x="1465050" y="68708"/>
                  <a:pt x="1470384" y="68508"/>
                </a:cubicBezTo>
                <a:cubicBezTo>
                  <a:pt x="1475718" y="68308"/>
                  <a:pt x="1480452" y="68075"/>
                  <a:pt x="1484586" y="67808"/>
                </a:cubicBezTo>
                <a:cubicBezTo>
                  <a:pt x="1481918" y="63808"/>
                  <a:pt x="1479285" y="60041"/>
                  <a:pt x="1476685" y="56507"/>
                </a:cubicBezTo>
                <a:cubicBezTo>
                  <a:pt x="1474084" y="52973"/>
                  <a:pt x="1471784" y="50006"/>
                  <a:pt x="1469784" y="47606"/>
                </a:cubicBezTo>
                <a:lnTo>
                  <a:pt x="1480585" y="40205"/>
                </a:lnTo>
                <a:cubicBezTo>
                  <a:pt x="1482718" y="42738"/>
                  <a:pt x="1485219" y="45872"/>
                  <a:pt x="1488086" y="49606"/>
                </a:cubicBezTo>
                <a:cubicBezTo>
                  <a:pt x="1490953" y="53340"/>
                  <a:pt x="1493787" y="57240"/>
                  <a:pt x="1496587" y="61307"/>
                </a:cubicBezTo>
                <a:cubicBezTo>
                  <a:pt x="1499387" y="65375"/>
                  <a:pt x="1502054" y="69375"/>
                  <a:pt x="1504588" y="73309"/>
                </a:cubicBezTo>
                <a:cubicBezTo>
                  <a:pt x="1507122" y="77243"/>
                  <a:pt x="1509189" y="80610"/>
                  <a:pt x="1510789" y="83410"/>
                </a:cubicBezTo>
                <a:lnTo>
                  <a:pt x="1498987" y="92611"/>
                </a:lnTo>
                <a:cubicBezTo>
                  <a:pt x="1498187" y="90744"/>
                  <a:pt x="1497220" y="88778"/>
                  <a:pt x="1496087" y="86711"/>
                </a:cubicBezTo>
                <a:cubicBezTo>
                  <a:pt x="1494953" y="84644"/>
                  <a:pt x="1493720" y="82477"/>
                  <a:pt x="1492386" y="80210"/>
                </a:cubicBezTo>
                <a:cubicBezTo>
                  <a:pt x="1489719" y="80343"/>
                  <a:pt x="1485986" y="80510"/>
                  <a:pt x="1481185" y="80710"/>
                </a:cubicBezTo>
                <a:cubicBezTo>
                  <a:pt x="1476384" y="80910"/>
                  <a:pt x="1471184" y="81143"/>
                  <a:pt x="1465583" y="81410"/>
                </a:cubicBezTo>
                <a:lnTo>
                  <a:pt x="1465583" y="110614"/>
                </a:lnTo>
                <a:lnTo>
                  <a:pt x="1505588" y="110614"/>
                </a:lnTo>
                <a:lnTo>
                  <a:pt x="1505588" y="124815"/>
                </a:lnTo>
                <a:lnTo>
                  <a:pt x="1465583" y="124815"/>
                </a:lnTo>
                <a:lnTo>
                  <a:pt x="1465583" y="153819"/>
                </a:lnTo>
                <a:cubicBezTo>
                  <a:pt x="1474651" y="153019"/>
                  <a:pt x="1483152" y="152219"/>
                  <a:pt x="1491086" y="151419"/>
                </a:cubicBezTo>
                <a:cubicBezTo>
                  <a:pt x="1499021" y="150619"/>
                  <a:pt x="1505655" y="150019"/>
                  <a:pt x="1510989" y="149618"/>
                </a:cubicBezTo>
                <a:lnTo>
                  <a:pt x="1511189" y="157419"/>
                </a:lnTo>
                <a:lnTo>
                  <a:pt x="1511389" y="164020"/>
                </a:lnTo>
                <a:cubicBezTo>
                  <a:pt x="1505388" y="164687"/>
                  <a:pt x="1497920" y="165420"/>
                  <a:pt x="1488986" y="166221"/>
                </a:cubicBezTo>
                <a:cubicBezTo>
                  <a:pt x="1480052" y="167021"/>
                  <a:pt x="1470650" y="167887"/>
                  <a:pt x="1460782" y="168821"/>
                </a:cubicBezTo>
                <a:cubicBezTo>
                  <a:pt x="1450915" y="169754"/>
                  <a:pt x="1441047" y="170654"/>
                  <a:pt x="1431179" y="171521"/>
                </a:cubicBezTo>
                <a:cubicBezTo>
                  <a:pt x="1421311" y="172388"/>
                  <a:pt x="1412443" y="173088"/>
                  <a:pt x="1404575" y="173621"/>
                </a:cubicBezTo>
                <a:lnTo>
                  <a:pt x="1402175" y="159220"/>
                </a:lnTo>
                <a:cubicBezTo>
                  <a:pt x="1408976" y="158820"/>
                  <a:pt x="1416610" y="158286"/>
                  <a:pt x="1425078" y="157619"/>
                </a:cubicBezTo>
                <a:cubicBezTo>
                  <a:pt x="1433546" y="156953"/>
                  <a:pt x="1442180" y="156153"/>
                  <a:pt x="1450981" y="155219"/>
                </a:cubicBezTo>
                <a:lnTo>
                  <a:pt x="1450981" y="124815"/>
                </a:lnTo>
                <a:lnTo>
                  <a:pt x="1410776" y="124815"/>
                </a:lnTo>
                <a:lnTo>
                  <a:pt x="1410776" y="110614"/>
                </a:lnTo>
                <a:lnTo>
                  <a:pt x="1450981" y="110614"/>
                </a:lnTo>
                <a:lnTo>
                  <a:pt x="1450981" y="82010"/>
                </a:lnTo>
                <a:lnTo>
                  <a:pt x="1425378" y="83210"/>
                </a:lnTo>
                <a:cubicBezTo>
                  <a:pt x="1423111" y="83344"/>
                  <a:pt x="1421044" y="83510"/>
                  <a:pt x="1419177" y="83710"/>
                </a:cubicBezTo>
                <a:cubicBezTo>
                  <a:pt x="1417310" y="83910"/>
                  <a:pt x="1415044" y="84344"/>
                  <a:pt x="1412376" y="85010"/>
                </a:cubicBezTo>
                <a:lnTo>
                  <a:pt x="1408976" y="72209"/>
                </a:lnTo>
                <a:cubicBezTo>
                  <a:pt x="1411776" y="71542"/>
                  <a:pt x="1413843" y="70475"/>
                  <a:pt x="1415177" y="69008"/>
                </a:cubicBezTo>
                <a:cubicBezTo>
                  <a:pt x="1416910" y="67142"/>
                  <a:pt x="1418977" y="64708"/>
                  <a:pt x="1421378" y="61708"/>
                </a:cubicBezTo>
                <a:cubicBezTo>
                  <a:pt x="1423778" y="58707"/>
                  <a:pt x="1426278" y="55440"/>
                  <a:pt x="1428878" y="51906"/>
                </a:cubicBezTo>
                <a:cubicBezTo>
                  <a:pt x="1431479" y="48373"/>
                  <a:pt x="1434079" y="44705"/>
                  <a:pt x="1436679" y="40905"/>
                </a:cubicBezTo>
                <a:cubicBezTo>
                  <a:pt x="1439280" y="37104"/>
                  <a:pt x="1441647" y="33537"/>
                  <a:pt x="1443780" y="30204"/>
                </a:cubicBezTo>
                <a:lnTo>
                  <a:pt x="1406776" y="30204"/>
                </a:lnTo>
                <a:close/>
                <a:moveTo>
                  <a:pt x="2106978" y="15402"/>
                </a:moveTo>
                <a:cubicBezTo>
                  <a:pt x="2110578" y="15402"/>
                  <a:pt x="2113178" y="15968"/>
                  <a:pt x="2114778" y="17102"/>
                </a:cubicBezTo>
                <a:cubicBezTo>
                  <a:pt x="2116378" y="18235"/>
                  <a:pt x="2117179" y="21069"/>
                  <a:pt x="2117179" y="25603"/>
                </a:cubicBezTo>
                <a:cubicBezTo>
                  <a:pt x="2117179" y="30004"/>
                  <a:pt x="2116378" y="32804"/>
                  <a:pt x="2114778" y="34004"/>
                </a:cubicBezTo>
                <a:cubicBezTo>
                  <a:pt x="2113178" y="35204"/>
                  <a:pt x="2110578" y="35804"/>
                  <a:pt x="2106978" y="35804"/>
                </a:cubicBezTo>
                <a:cubicBezTo>
                  <a:pt x="2103110" y="35804"/>
                  <a:pt x="2100410" y="35204"/>
                  <a:pt x="2098876" y="34004"/>
                </a:cubicBezTo>
                <a:cubicBezTo>
                  <a:pt x="2097343" y="32804"/>
                  <a:pt x="2096576" y="30004"/>
                  <a:pt x="2096576" y="25603"/>
                </a:cubicBezTo>
                <a:cubicBezTo>
                  <a:pt x="2096576" y="21069"/>
                  <a:pt x="2097343" y="18235"/>
                  <a:pt x="2098876" y="17102"/>
                </a:cubicBezTo>
                <a:cubicBezTo>
                  <a:pt x="2100410" y="15968"/>
                  <a:pt x="2103110" y="15402"/>
                  <a:pt x="2106978" y="15402"/>
                </a:cubicBezTo>
                <a:close/>
                <a:moveTo>
                  <a:pt x="2770375" y="11601"/>
                </a:moveTo>
                <a:lnTo>
                  <a:pt x="2786577" y="11601"/>
                </a:lnTo>
                <a:lnTo>
                  <a:pt x="2862986" y="183623"/>
                </a:lnTo>
                <a:lnTo>
                  <a:pt x="2846784" y="183623"/>
                </a:lnTo>
                <a:close/>
                <a:moveTo>
                  <a:pt x="2352760" y="11601"/>
                </a:moveTo>
                <a:lnTo>
                  <a:pt x="2369962" y="11601"/>
                </a:lnTo>
                <a:lnTo>
                  <a:pt x="2369962" y="163620"/>
                </a:lnTo>
                <a:lnTo>
                  <a:pt x="2355361" y="163620"/>
                </a:lnTo>
                <a:lnTo>
                  <a:pt x="2352760" y="145818"/>
                </a:lnTo>
                <a:cubicBezTo>
                  <a:pt x="2350627" y="151552"/>
                  <a:pt x="2346693" y="156286"/>
                  <a:pt x="2340959" y="160020"/>
                </a:cubicBezTo>
                <a:cubicBezTo>
                  <a:pt x="2335225" y="163754"/>
                  <a:pt x="2327424" y="165620"/>
                  <a:pt x="2317556" y="165620"/>
                </a:cubicBezTo>
                <a:cubicBezTo>
                  <a:pt x="2308622" y="165620"/>
                  <a:pt x="2301254" y="164254"/>
                  <a:pt x="2295453" y="161520"/>
                </a:cubicBezTo>
                <a:cubicBezTo>
                  <a:pt x="2289652" y="158786"/>
                  <a:pt x="2285085" y="154952"/>
                  <a:pt x="2281752" y="150019"/>
                </a:cubicBezTo>
                <a:cubicBezTo>
                  <a:pt x="2278418" y="145085"/>
                  <a:pt x="2276118" y="139184"/>
                  <a:pt x="2274851" y="132316"/>
                </a:cubicBezTo>
                <a:cubicBezTo>
                  <a:pt x="2273584" y="125449"/>
                  <a:pt x="2272950" y="117881"/>
                  <a:pt x="2272950" y="109613"/>
                </a:cubicBezTo>
                <a:cubicBezTo>
                  <a:pt x="2272950" y="102279"/>
                  <a:pt x="2273584" y="95212"/>
                  <a:pt x="2274851" y="88411"/>
                </a:cubicBezTo>
                <a:cubicBezTo>
                  <a:pt x="2276118" y="81610"/>
                  <a:pt x="2278418" y="75643"/>
                  <a:pt x="2281752" y="70509"/>
                </a:cubicBezTo>
                <a:cubicBezTo>
                  <a:pt x="2285085" y="65375"/>
                  <a:pt x="2289652" y="61274"/>
                  <a:pt x="2295453" y="58207"/>
                </a:cubicBezTo>
                <a:cubicBezTo>
                  <a:pt x="2301254" y="55140"/>
                  <a:pt x="2308622" y="53606"/>
                  <a:pt x="2317556" y="53606"/>
                </a:cubicBezTo>
                <a:cubicBezTo>
                  <a:pt x="2322890" y="53606"/>
                  <a:pt x="2327491" y="54107"/>
                  <a:pt x="2331358" y="55107"/>
                </a:cubicBezTo>
                <a:cubicBezTo>
                  <a:pt x="2335225" y="56107"/>
                  <a:pt x="2338559" y="57507"/>
                  <a:pt x="2341359" y="59307"/>
                </a:cubicBezTo>
                <a:cubicBezTo>
                  <a:pt x="2344160" y="61107"/>
                  <a:pt x="2346493" y="63274"/>
                  <a:pt x="2348360" y="65808"/>
                </a:cubicBezTo>
                <a:cubicBezTo>
                  <a:pt x="2350227" y="68342"/>
                  <a:pt x="2351694" y="71209"/>
                  <a:pt x="2352760" y="74409"/>
                </a:cubicBezTo>
                <a:close/>
                <a:moveTo>
                  <a:pt x="1798825" y="11601"/>
                </a:moveTo>
                <a:lnTo>
                  <a:pt x="1815027" y="11601"/>
                </a:lnTo>
                <a:lnTo>
                  <a:pt x="1891436" y="183623"/>
                </a:lnTo>
                <a:lnTo>
                  <a:pt x="1875234" y="183623"/>
                </a:lnTo>
                <a:close/>
                <a:moveTo>
                  <a:pt x="1554794" y="6201"/>
                </a:moveTo>
                <a:lnTo>
                  <a:pt x="1569596" y="6801"/>
                </a:lnTo>
                <a:lnTo>
                  <a:pt x="1569596" y="158020"/>
                </a:lnTo>
                <a:cubicBezTo>
                  <a:pt x="1569596" y="162420"/>
                  <a:pt x="1569163" y="166121"/>
                  <a:pt x="1568296" y="169121"/>
                </a:cubicBezTo>
                <a:cubicBezTo>
                  <a:pt x="1567429" y="172121"/>
                  <a:pt x="1565862" y="174588"/>
                  <a:pt x="1563595" y="176522"/>
                </a:cubicBezTo>
                <a:cubicBezTo>
                  <a:pt x="1561328" y="178455"/>
                  <a:pt x="1558261" y="179889"/>
                  <a:pt x="1554394" y="180822"/>
                </a:cubicBezTo>
                <a:cubicBezTo>
                  <a:pt x="1550527" y="181756"/>
                  <a:pt x="1545593" y="182423"/>
                  <a:pt x="1539592" y="182823"/>
                </a:cubicBezTo>
                <a:lnTo>
                  <a:pt x="1527991" y="183623"/>
                </a:lnTo>
                <a:lnTo>
                  <a:pt x="1522390" y="168621"/>
                </a:lnTo>
                <a:lnTo>
                  <a:pt x="1536592" y="167821"/>
                </a:lnTo>
                <a:cubicBezTo>
                  <a:pt x="1543793" y="167421"/>
                  <a:pt x="1548627" y="166187"/>
                  <a:pt x="1551094" y="164120"/>
                </a:cubicBezTo>
                <a:cubicBezTo>
                  <a:pt x="1553561" y="162053"/>
                  <a:pt x="1554794" y="158286"/>
                  <a:pt x="1554794" y="152819"/>
                </a:cubicBezTo>
                <a:close/>
                <a:moveTo>
                  <a:pt x="1357370" y="6201"/>
                </a:moveTo>
                <a:lnTo>
                  <a:pt x="1371371" y="6801"/>
                </a:lnTo>
                <a:lnTo>
                  <a:pt x="1371371" y="157820"/>
                </a:lnTo>
                <a:cubicBezTo>
                  <a:pt x="1371371" y="162087"/>
                  <a:pt x="1371005" y="165587"/>
                  <a:pt x="1370271" y="168321"/>
                </a:cubicBezTo>
                <a:cubicBezTo>
                  <a:pt x="1369538" y="171055"/>
                  <a:pt x="1368271" y="173255"/>
                  <a:pt x="1366471" y="174922"/>
                </a:cubicBezTo>
                <a:cubicBezTo>
                  <a:pt x="1364670" y="176589"/>
                  <a:pt x="1362237" y="177889"/>
                  <a:pt x="1359170" y="178822"/>
                </a:cubicBezTo>
                <a:cubicBezTo>
                  <a:pt x="1356103" y="179756"/>
                  <a:pt x="1352169" y="180489"/>
                  <a:pt x="1347368" y="181022"/>
                </a:cubicBezTo>
                <a:lnTo>
                  <a:pt x="1334767" y="182423"/>
                </a:lnTo>
                <a:lnTo>
                  <a:pt x="1329566" y="168021"/>
                </a:lnTo>
                <a:lnTo>
                  <a:pt x="1342968" y="166621"/>
                </a:lnTo>
                <a:cubicBezTo>
                  <a:pt x="1345901" y="166354"/>
                  <a:pt x="1348302" y="165987"/>
                  <a:pt x="1350169" y="165520"/>
                </a:cubicBezTo>
                <a:cubicBezTo>
                  <a:pt x="1352036" y="165054"/>
                  <a:pt x="1353502" y="164354"/>
                  <a:pt x="1354569" y="163420"/>
                </a:cubicBezTo>
                <a:cubicBezTo>
                  <a:pt x="1355636" y="162487"/>
                  <a:pt x="1356369" y="161253"/>
                  <a:pt x="1356769" y="159720"/>
                </a:cubicBezTo>
                <a:cubicBezTo>
                  <a:pt x="1357170" y="158186"/>
                  <a:pt x="1357370" y="156086"/>
                  <a:pt x="1357370" y="153419"/>
                </a:cubicBezTo>
                <a:close/>
                <a:moveTo>
                  <a:pt x="3633930" y="5801"/>
                </a:moveTo>
                <a:lnTo>
                  <a:pt x="3649532" y="9001"/>
                </a:lnTo>
                <a:cubicBezTo>
                  <a:pt x="3645132" y="23269"/>
                  <a:pt x="3640398" y="35938"/>
                  <a:pt x="3635330" y="47006"/>
                </a:cubicBezTo>
                <a:lnTo>
                  <a:pt x="3635330" y="183223"/>
                </a:lnTo>
                <a:lnTo>
                  <a:pt x="3620728" y="183223"/>
                </a:lnTo>
                <a:lnTo>
                  <a:pt x="3620728" y="75009"/>
                </a:lnTo>
                <a:cubicBezTo>
                  <a:pt x="3614594" y="85410"/>
                  <a:pt x="3607794" y="95478"/>
                  <a:pt x="3600326" y="105213"/>
                </a:cubicBezTo>
                <a:lnTo>
                  <a:pt x="3588724" y="95412"/>
                </a:lnTo>
                <a:cubicBezTo>
                  <a:pt x="3598192" y="82877"/>
                  <a:pt x="3606827" y="69175"/>
                  <a:pt x="3614628" y="54307"/>
                </a:cubicBezTo>
                <a:cubicBezTo>
                  <a:pt x="3622429" y="39438"/>
                  <a:pt x="3628863" y="23269"/>
                  <a:pt x="3633930" y="5801"/>
                </a:cubicBezTo>
                <a:close/>
                <a:moveTo>
                  <a:pt x="843105" y="5801"/>
                </a:moveTo>
                <a:lnTo>
                  <a:pt x="858707" y="9001"/>
                </a:lnTo>
                <a:cubicBezTo>
                  <a:pt x="854307" y="23269"/>
                  <a:pt x="849573" y="35938"/>
                  <a:pt x="844505" y="47006"/>
                </a:cubicBezTo>
                <a:lnTo>
                  <a:pt x="844505" y="183223"/>
                </a:lnTo>
                <a:lnTo>
                  <a:pt x="829904" y="183223"/>
                </a:lnTo>
                <a:lnTo>
                  <a:pt x="829904" y="75009"/>
                </a:lnTo>
                <a:cubicBezTo>
                  <a:pt x="823770" y="85410"/>
                  <a:pt x="816969" y="95478"/>
                  <a:pt x="809501" y="105213"/>
                </a:cubicBezTo>
                <a:lnTo>
                  <a:pt x="797900" y="95412"/>
                </a:lnTo>
                <a:cubicBezTo>
                  <a:pt x="807367" y="82877"/>
                  <a:pt x="816002" y="69175"/>
                  <a:pt x="823803" y="54307"/>
                </a:cubicBezTo>
                <a:cubicBezTo>
                  <a:pt x="831604" y="39438"/>
                  <a:pt x="838038" y="23269"/>
                  <a:pt x="843105" y="5801"/>
                </a:cubicBezTo>
                <a:close/>
                <a:moveTo>
                  <a:pt x="41805" y="4200"/>
                </a:moveTo>
                <a:lnTo>
                  <a:pt x="56007" y="4600"/>
                </a:lnTo>
                <a:lnTo>
                  <a:pt x="56007" y="182623"/>
                </a:lnTo>
                <a:lnTo>
                  <a:pt x="41805" y="182623"/>
                </a:lnTo>
                <a:lnTo>
                  <a:pt x="41805" y="110614"/>
                </a:lnTo>
                <a:cubicBezTo>
                  <a:pt x="39405" y="112881"/>
                  <a:pt x="36738" y="115281"/>
                  <a:pt x="33804" y="117815"/>
                </a:cubicBezTo>
                <a:cubicBezTo>
                  <a:pt x="30871" y="120348"/>
                  <a:pt x="27837" y="122915"/>
                  <a:pt x="24703" y="125515"/>
                </a:cubicBezTo>
                <a:cubicBezTo>
                  <a:pt x="21569" y="128116"/>
                  <a:pt x="18502" y="130583"/>
                  <a:pt x="15502" y="132916"/>
                </a:cubicBezTo>
                <a:cubicBezTo>
                  <a:pt x="12502" y="135250"/>
                  <a:pt x="9801" y="137217"/>
                  <a:pt x="7401" y="138817"/>
                </a:cubicBezTo>
                <a:lnTo>
                  <a:pt x="0" y="125015"/>
                </a:lnTo>
                <a:cubicBezTo>
                  <a:pt x="2667" y="123415"/>
                  <a:pt x="5801" y="121315"/>
                  <a:pt x="9401" y="118715"/>
                </a:cubicBezTo>
                <a:cubicBezTo>
                  <a:pt x="13002" y="116114"/>
                  <a:pt x="16735" y="113314"/>
                  <a:pt x="20603" y="110314"/>
                </a:cubicBezTo>
                <a:cubicBezTo>
                  <a:pt x="24470" y="107313"/>
                  <a:pt x="28237" y="104246"/>
                  <a:pt x="31904" y="101112"/>
                </a:cubicBezTo>
                <a:cubicBezTo>
                  <a:pt x="35571" y="97979"/>
                  <a:pt x="38872" y="95012"/>
                  <a:pt x="41805" y="92211"/>
                </a:cubicBezTo>
                <a:close/>
                <a:moveTo>
                  <a:pt x="1254357" y="3800"/>
                </a:moveTo>
                <a:lnTo>
                  <a:pt x="1268158" y="4400"/>
                </a:lnTo>
                <a:lnTo>
                  <a:pt x="1268158" y="31604"/>
                </a:lnTo>
                <a:lnTo>
                  <a:pt x="1306963" y="31604"/>
                </a:lnTo>
                <a:lnTo>
                  <a:pt x="1306963" y="45005"/>
                </a:lnTo>
                <a:lnTo>
                  <a:pt x="1268158" y="45005"/>
                </a:lnTo>
                <a:lnTo>
                  <a:pt x="1268358" y="69408"/>
                </a:lnTo>
                <a:lnTo>
                  <a:pt x="1310964" y="69408"/>
                </a:lnTo>
                <a:lnTo>
                  <a:pt x="1310964" y="83010"/>
                </a:lnTo>
                <a:lnTo>
                  <a:pt x="1268358" y="83010"/>
                </a:lnTo>
                <a:lnTo>
                  <a:pt x="1268358" y="103413"/>
                </a:lnTo>
                <a:lnTo>
                  <a:pt x="1304963" y="103413"/>
                </a:lnTo>
                <a:lnTo>
                  <a:pt x="1304963" y="153219"/>
                </a:lnTo>
                <a:cubicBezTo>
                  <a:pt x="1304963" y="156153"/>
                  <a:pt x="1304630" y="158553"/>
                  <a:pt x="1303963" y="160420"/>
                </a:cubicBezTo>
                <a:cubicBezTo>
                  <a:pt x="1303296" y="162287"/>
                  <a:pt x="1302229" y="163820"/>
                  <a:pt x="1300762" y="165020"/>
                </a:cubicBezTo>
                <a:cubicBezTo>
                  <a:pt x="1299296" y="166221"/>
                  <a:pt x="1297429" y="167154"/>
                  <a:pt x="1295162" y="167821"/>
                </a:cubicBezTo>
                <a:cubicBezTo>
                  <a:pt x="1292895" y="168488"/>
                  <a:pt x="1290161" y="169021"/>
                  <a:pt x="1286961" y="169421"/>
                </a:cubicBezTo>
                <a:lnTo>
                  <a:pt x="1279960" y="170421"/>
                </a:lnTo>
                <a:lnTo>
                  <a:pt x="1275159" y="157219"/>
                </a:lnTo>
                <a:lnTo>
                  <a:pt x="1282160" y="156419"/>
                </a:lnTo>
                <a:cubicBezTo>
                  <a:pt x="1285894" y="155886"/>
                  <a:pt x="1288394" y="155186"/>
                  <a:pt x="1289661" y="154319"/>
                </a:cubicBezTo>
                <a:cubicBezTo>
                  <a:pt x="1290928" y="153452"/>
                  <a:pt x="1291561" y="151285"/>
                  <a:pt x="1291561" y="147818"/>
                </a:cubicBezTo>
                <a:lnTo>
                  <a:pt x="1291561" y="117014"/>
                </a:lnTo>
                <a:lnTo>
                  <a:pt x="1268358" y="117014"/>
                </a:lnTo>
                <a:lnTo>
                  <a:pt x="1268558" y="185023"/>
                </a:lnTo>
                <a:lnTo>
                  <a:pt x="1254357" y="185023"/>
                </a:lnTo>
                <a:lnTo>
                  <a:pt x="1254357" y="117014"/>
                </a:lnTo>
                <a:lnTo>
                  <a:pt x="1229954" y="117014"/>
                </a:lnTo>
                <a:lnTo>
                  <a:pt x="1229954" y="171421"/>
                </a:lnTo>
                <a:lnTo>
                  <a:pt x="1217152" y="171421"/>
                </a:lnTo>
                <a:lnTo>
                  <a:pt x="1217152" y="103413"/>
                </a:lnTo>
                <a:lnTo>
                  <a:pt x="1254357" y="103413"/>
                </a:lnTo>
                <a:lnTo>
                  <a:pt x="1254357" y="83010"/>
                </a:lnTo>
                <a:lnTo>
                  <a:pt x="1204350" y="83010"/>
                </a:lnTo>
                <a:lnTo>
                  <a:pt x="1204350" y="69408"/>
                </a:lnTo>
                <a:lnTo>
                  <a:pt x="1254357" y="69408"/>
                </a:lnTo>
                <a:lnTo>
                  <a:pt x="1254357" y="45005"/>
                </a:lnTo>
                <a:lnTo>
                  <a:pt x="1229554" y="45005"/>
                </a:lnTo>
                <a:cubicBezTo>
                  <a:pt x="1228220" y="48739"/>
                  <a:pt x="1226887" y="52306"/>
                  <a:pt x="1225553" y="55707"/>
                </a:cubicBezTo>
                <a:cubicBezTo>
                  <a:pt x="1224220" y="59107"/>
                  <a:pt x="1222820" y="62274"/>
                  <a:pt x="1221353" y="65208"/>
                </a:cubicBezTo>
                <a:lnTo>
                  <a:pt x="1208551" y="60807"/>
                </a:lnTo>
                <a:cubicBezTo>
                  <a:pt x="1212018" y="53073"/>
                  <a:pt x="1215185" y="44872"/>
                  <a:pt x="1218052" y="36204"/>
                </a:cubicBezTo>
                <a:cubicBezTo>
                  <a:pt x="1220919" y="27537"/>
                  <a:pt x="1223286" y="18936"/>
                  <a:pt x="1225153" y="10401"/>
                </a:cubicBezTo>
                <a:lnTo>
                  <a:pt x="1238355" y="12601"/>
                </a:lnTo>
                <a:cubicBezTo>
                  <a:pt x="1237688" y="15668"/>
                  <a:pt x="1236988" y="18802"/>
                  <a:pt x="1236254" y="22003"/>
                </a:cubicBezTo>
                <a:cubicBezTo>
                  <a:pt x="1235521" y="25203"/>
                  <a:pt x="1234688" y="28403"/>
                  <a:pt x="1233754" y="31604"/>
                </a:cubicBezTo>
                <a:lnTo>
                  <a:pt x="1254357" y="31604"/>
                </a:lnTo>
                <a:close/>
                <a:moveTo>
                  <a:pt x="505063" y="3600"/>
                </a:moveTo>
                <a:lnTo>
                  <a:pt x="520265" y="4200"/>
                </a:lnTo>
                <a:lnTo>
                  <a:pt x="520265" y="37605"/>
                </a:lnTo>
                <a:lnTo>
                  <a:pt x="574472" y="37605"/>
                </a:lnTo>
                <a:lnTo>
                  <a:pt x="574472" y="51806"/>
                </a:lnTo>
                <a:lnTo>
                  <a:pt x="529466" y="51806"/>
                </a:lnTo>
                <a:cubicBezTo>
                  <a:pt x="533200" y="61007"/>
                  <a:pt x="537167" y="69608"/>
                  <a:pt x="541368" y="77609"/>
                </a:cubicBezTo>
                <a:cubicBezTo>
                  <a:pt x="545568" y="85610"/>
                  <a:pt x="550069" y="93078"/>
                  <a:pt x="554869" y="100012"/>
                </a:cubicBezTo>
                <a:cubicBezTo>
                  <a:pt x="559670" y="106946"/>
                  <a:pt x="564837" y="113447"/>
                  <a:pt x="570371" y="119515"/>
                </a:cubicBezTo>
                <a:cubicBezTo>
                  <a:pt x="575905" y="125582"/>
                  <a:pt x="581939" y="131350"/>
                  <a:pt x="588474" y="136817"/>
                </a:cubicBezTo>
                <a:lnTo>
                  <a:pt x="577872" y="149618"/>
                </a:lnTo>
                <a:cubicBezTo>
                  <a:pt x="570405" y="142684"/>
                  <a:pt x="563804" y="135650"/>
                  <a:pt x="558070" y="128516"/>
                </a:cubicBezTo>
                <a:cubicBezTo>
                  <a:pt x="552336" y="121382"/>
                  <a:pt x="547202" y="114114"/>
                  <a:pt x="542668" y="106713"/>
                </a:cubicBezTo>
                <a:cubicBezTo>
                  <a:pt x="538134" y="99312"/>
                  <a:pt x="534067" y="91678"/>
                  <a:pt x="530466" y="83810"/>
                </a:cubicBezTo>
                <a:cubicBezTo>
                  <a:pt x="526866" y="75943"/>
                  <a:pt x="523465" y="67675"/>
                  <a:pt x="520265" y="59007"/>
                </a:cubicBezTo>
                <a:lnTo>
                  <a:pt x="520265" y="134817"/>
                </a:lnTo>
                <a:lnTo>
                  <a:pt x="555069" y="134817"/>
                </a:lnTo>
                <a:lnTo>
                  <a:pt x="555069" y="148618"/>
                </a:lnTo>
                <a:lnTo>
                  <a:pt x="520265" y="148618"/>
                </a:lnTo>
                <a:lnTo>
                  <a:pt x="520265" y="183623"/>
                </a:lnTo>
                <a:lnTo>
                  <a:pt x="505063" y="183623"/>
                </a:lnTo>
                <a:lnTo>
                  <a:pt x="505063" y="148618"/>
                </a:lnTo>
                <a:lnTo>
                  <a:pt x="471459" y="148618"/>
                </a:lnTo>
                <a:lnTo>
                  <a:pt x="471859" y="134817"/>
                </a:lnTo>
                <a:lnTo>
                  <a:pt x="505063" y="134817"/>
                </a:lnTo>
                <a:lnTo>
                  <a:pt x="505063" y="61607"/>
                </a:lnTo>
                <a:cubicBezTo>
                  <a:pt x="499863" y="78010"/>
                  <a:pt x="492795" y="93245"/>
                  <a:pt x="483860" y="107313"/>
                </a:cubicBezTo>
                <a:cubicBezTo>
                  <a:pt x="474926" y="121382"/>
                  <a:pt x="464458" y="134883"/>
                  <a:pt x="452457" y="147818"/>
                </a:cubicBezTo>
                <a:lnTo>
                  <a:pt x="441255" y="137017"/>
                </a:lnTo>
                <a:lnTo>
                  <a:pt x="441255" y="182023"/>
                </a:lnTo>
                <a:lnTo>
                  <a:pt x="426653" y="182023"/>
                </a:lnTo>
                <a:lnTo>
                  <a:pt x="426653" y="81010"/>
                </a:lnTo>
                <a:cubicBezTo>
                  <a:pt x="424120" y="85277"/>
                  <a:pt x="421419" y="89611"/>
                  <a:pt x="418552" y="94012"/>
                </a:cubicBezTo>
                <a:cubicBezTo>
                  <a:pt x="415685" y="98412"/>
                  <a:pt x="412585" y="102746"/>
                  <a:pt x="409251" y="107013"/>
                </a:cubicBezTo>
                <a:lnTo>
                  <a:pt x="398050" y="97012"/>
                </a:lnTo>
                <a:cubicBezTo>
                  <a:pt x="410451" y="80343"/>
                  <a:pt x="420253" y="64041"/>
                  <a:pt x="427453" y="48106"/>
                </a:cubicBezTo>
                <a:cubicBezTo>
                  <a:pt x="434654" y="32170"/>
                  <a:pt x="440055" y="17469"/>
                  <a:pt x="443655" y="4000"/>
                </a:cubicBezTo>
                <a:lnTo>
                  <a:pt x="457857" y="8401"/>
                </a:lnTo>
                <a:cubicBezTo>
                  <a:pt x="456124" y="14135"/>
                  <a:pt x="453923" y="20769"/>
                  <a:pt x="451256" y="28303"/>
                </a:cubicBezTo>
                <a:cubicBezTo>
                  <a:pt x="448589" y="35838"/>
                  <a:pt x="445256" y="44005"/>
                  <a:pt x="441255" y="52806"/>
                </a:cubicBezTo>
                <a:lnTo>
                  <a:pt x="441255" y="136617"/>
                </a:lnTo>
                <a:cubicBezTo>
                  <a:pt x="452323" y="125816"/>
                  <a:pt x="462825" y="113281"/>
                  <a:pt x="472759" y="99012"/>
                </a:cubicBezTo>
                <a:cubicBezTo>
                  <a:pt x="482694" y="84744"/>
                  <a:pt x="490595" y="69008"/>
                  <a:pt x="496462" y="51806"/>
                </a:cubicBezTo>
                <a:lnTo>
                  <a:pt x="456857" y="51806"/>
                </a:lnTo>
                <a:lnTo>
                  <a:pt x="456857" y="37605"/>
                </a:lnTo>
                <a:lnTo>
                  <a:pt x="505063" y="37605"/>
                </a:lnTo>
                <a:close/>
                <a:moveTo>
                  <a:pt x="3875760" y="2800"/>
                </a:moveTo>
                <a:lnTo>
                  <a:pt x="3890562" y="3200"/>
                </a:lnTo>
                <a:lnTo>
                  <a:pt x="3890562" y="28603"/>
                </a:lnTo>
                <a:lnTo>
                  <a:pt x="3961771" y="28603"/>
                </a:lnTo>
                <a:lnTo>
                  <a:pt x="3961771" y="42605"/>
                </a:lnTo>
                <a:lnTo>
                  <a:pt x="3890562" y="42605"/>
                </a:lnTo>
                <a:lnTo>
                  <a:pt x="3890562" y="99212"/>
                </a:lnTo>
                <a:lnTo>
                  <a:pt x="3966972" y="99212"/>
                </a:lnTo>
                <a:lnTo>
                  <a:pt x="3966972" y="113414"/>
                </a:lnTo>
                <a:lnTo>
                  <a:pt x="3891762" y="113414"/>
                </a:lnTo>
                <a:cubicBezTo>
                  <a:pt x="3894829" y="119948"/>
                  <a:pt x="3898663" y="126016"/>
                  <a:pt x="3903264" y="131616"/>
                </a:cubicBezTo>
                <a:cubicBezTo>
                  <a:pt x="3907864" y="137217"/>
                  <a:pt x="3913432" y="142351"/>
                  <a:pt x="3919966" y="147018"/>
                </a:cubicBezTo>
                <a:cubicBezTo>
                  <a:pt x="3926500" y="151685"/>
                  <a:pt x="3934134" y="155919"/>
                  <a:pt x="3942869" y="159720"/>
                </a:cubicBezTo>
                <a:cubicBezTo>
                  <a:pt x="3951603" y="163520"/>
                  <a:pt x="3961638" y="166954"/>
                  <a:pt x="3972972" y="170021"/>
                </a:cubicBezTo>
                <a:lnTo>
                  <a:pt x="3965772" y="183423"/>
                </a:lnTo>
                <a:cubicBezTo>
                  <a:pt x="3945236" y="177289"/>
                  <a:pt x="3928267" y="169621"/>
                  <a:pt x="3914865" y="160420"/>
                </a:cubicBezTo>
                <a:cubicBezTo>
                  <a:pt x="3901464" y="151219"/>
                  <a:pt x="3890962" y="139884"/>
                  <a:pt x="3883362" y="126416"/>
                </a:cubicBezTo>
                <a:cubicBezTo>
                  <a:pt x="3880961" y="130816"/>
                  <a:pt x="3877694" y="135350"/>
                  <a:pt x="3873560" y="140017"/>
                </a:cubicBezTo>
                <a:cubicBezTo>
                  <a:pt x="3869426" y="144685"/>
                  <a:pt x="3864159" y="149452"/>
                  <a:pt x="3857758" y="154319"/>
                </a:cubicBezTo>
                <a:cubicBezTo>
                  <a:pt x="3851357" y="159186"/>
                  <a:pt x="3843623" y="164054"/>
                  <a:pt x="3834555" y="168921"/>
                </a:cubicBezTo>
                <a:cubicBezTo>
                  <a:pt x="3825487" y="173788"/>
                  <a:pt x="3814886" y="178622"/>
                  <a:pt x="3802751" y="183423"/>
                </a:cubicBezTo>
                <a:lnTo>
                  <a:pt x="3794150" y="170221"/>
                </a:lnTo>
                <a:cubicBezTo>
                  <a:pt x="3807485" y="165287"/>
                  <a:pt x="3818820" y="160320"/>
                  <a:pt x="3828154" y="155319"/>
                </a:cubicBezTo>
                <a:cubicBezTo>
                  <a:pt x="3837489" y="150319"/>
                  <a:pt x="3845190" y="145418"/>
                  <a:pt x="3851257" y="140617"/>
                </a:cubicBezTo>
                <a:cubicBezTo>
                  <a:pt x="3857325" y="135817"/>
                  <a:pt x="3862059" y="131116"/>
                  <a:pt x="3865459" y="126516"/>
                </a:cubicBezTo>
                <a:cubicBezTo>
                  <a:pt x="3868860" y="121915"/>
                  <a:pt x="3871360" y="117548"/>
                  <a:pt x="3872960" y="113414"/>
                </a:cubicBezTo>
                <a:lnTo>
                  <a:pt x="3799551" y="113414"/>
                </a:lnTo>
                <a:lnTo>
                  <a:pt x="3799551" y="99212"/>
                </a:lnTo>
                <a:lnTo>
                  <a:pt x="3875760" y="99212"/>
                </a:lnTo>
                <a:lnTo>
                  <a:pt x="3875760" y="98412"/>
                </a:lnTo>
                <a:lnTo>
                  <a:pt x="3875760" y="42605"/>
                </a:lnTo>
                <a:lnTo>
                  <a:pt x="3804952" y="42605"/>
                </a:lnTo>
                <a:lnTo>
                  <a:pt x="3804952" y="28603"/>
                </a:lnTo>
                <a:lnTo>
                  <a:pt x="3875760" y="28603"/>
                </a:lnTo>
                <a:close/>
                <a:moveTo>
                  <a:pt x="3705339" y="2200"/>
                </a:moveTo>
                <a:lnTo>
                  <a:pt x="3720541" y="3000"/>
                </a:lnTo>
                <a:lnTo>
                  <a:pt x="3720541" y="44805"/>
                </a:lnTo>
                <a:lnTo>
                  <a:pt x="3765146" y="44805"/>
                </a:lnTo>
                <a:lnTo>
                  <a:pt x="3765146" y="59207"/>
                </a:lnTo>
                <a:lnTo>
                  <a:pt x="3720541" y="59207"/>
                </a:lnTo>
                <a:lnTo>
                  <a:pt x="3720541" y="106413"/>
                </a:lnTo>
                <a:lnTo>
                  <a:pt x="3773548" y="106413"/>
                </a:lnTo>
                <a:lnTo>
                  <a:pt x="3773548" y="120815"/>
                </a:lnTo>
                <a:lnTo>
                  <a:pt x="3720541" y="120815"/>
                </a:lnTo>
                <a:lnTo>
                  <a:pt x="3720541" y="183623"/>
                </a:lnTo>
                <a:lnTo>
                  <a:pt x="3705339" y="183623"/>
                </a:lnTo>
                <a:lnTo>
                  <a:pt x="3705339" y="120815"/>
                </a:lnTo>
                <a:lnTo>
                  <a:pt x="3646332" y="120815"/>
                </a:lnTo>
                <a:lnTo>
                  <a:pt x="3646332" y="106413"/>
                </a:lnTo>
                <a:lnTo>
                  <a:pt x="3705339" y="106413"/>
                </a:lnTo>
                <a:lnTo>
                  <a:pt x="3705339" y="59207"/>
                </a:lnTo>
                <a:lnTo>
                  <a:pt x="3675936" y="59207"/>
                </a:lnTo>
                <a:cubicBezTo>
                  <a:pt x="3672202" y="71209"/>
                  <a:pt x="3667868" y="82543"/>
                  <a:pt x="3662934" y="93211"/>
                </a:cubicBezTo>
                <a:lnTo>
                  <a:pt x="3647932" y="87811"/>
                </a:lnTo>
                <a:cubicBezTo>
                  <a:pt x="3650466" y="82477"/>
                  <a:pt x="3652932" y="76709"/>
                  <a:pt x="3655333" y="70509"/>
                </a:cubicBezTo>
                <a:cubicBezTo>
                  <a:pt x="3657733" y="64308"/>
                  <a:pt x="3659934" y="57940"/>
                  <a:pt x="3661934" y="51406"/>
                </a:cubicBezTo>
                <a:cubicBezTo>
                  <a:pt x="3663934" y="44872"/>
                  <a:pt x="3665768" y="38271"/>
                  <a:pt x="3667434" y="31604"/>
                </a:cubicBezTo>
                <a:cubicBezTo>
                  <a:pt x="3669101" y="24936"/>
                  <a:pt x="3670534" y="18469"/>
                  <a:pt x="3671735" y="12201"/>
                </a:cubicBezTo>
                <a:lnTo>
                  <a:pt x="3686737" y="15402"/>
                </a:lnTo>
                <a:cubicBezTo>
                  <a:pt x="3684870" y="25403"/>
                  <a:pt x="3682670" y="35204"/>
                  <a:pt x="3680136" y="44805"/>
                </a:cubicBezTo>
                <a:lnTo>
                  <a:pt x="3705339" y="44805"/>
                </a:lnTo>
                <a:close/>
                <a:moveTo>
                  <a:pt x="1047331" y="2200"/>
                </a:moveTo>
                <a:lnTo>
                  <a:pt x="1062133" y="6401"/>
                </a:lnTo>
                <a:cubicBezTo>
                  <a:pt x="1060799" y="8801"/>
                  <a:pt x="1059499" y="11101"/>
                  <a:pt x="1058232" y="13301"/>
                </a:cubicBezTo>
                <a:cubicBezTo>
                  <a:pt x="1056965" y="15502"/>
                  <a:pt x="1055665" y="17669"/>
                  <a:pt x="1054332" y="19802"/>
                </a:cubicBezTo>
                <a:lnTo>
                  <a:pt x="1173547" y="19802"/>
                </a:lnTo>
                <a:lnTo>
                  <a:pt x="1173547" y="32404"/>
                </a:lnTo>
                <a:lnTo>
                  <a:pt x="1045731" y="32404"/>
                </a:lnTo>
                <a:cubicBezTo>
                  <a:pt x="1043864" y="34938"/>
                  <a:pt x="1041997" y="37371"/>
                  <a:pt x="1040130" y="39705"/>
                </a:cubicBezTo>
                <a:cubicBezTo>
                  <a:pt x="1038263" y="42038"/>
                  <a:pt x="1036329" y="44339"/>
                  <a:pt x="1034329" y="46606"/>
                </a:cubicBezTo>
                <a:lnTo>
                  <a:pt x="1155944" y="46606"/>
                </a:lnTo>
                <a:lnTo>
                  <a:pt x="1155944" y="106413"/>
                </a:lnTo>
                <a:lnTo>
                  <a:pt x="1059932" y="106413"/>
                </a:lnTo>
                <a:lnTo>
                  <a:pt x="1068933" y="111214"/>
                </a:lnTo>
                <a:cubicBezTo>
                  <a:pt x="1066533" y="114281"/>
                  <a:pt x="1064133" y="117081"/>
                  <a:pt x="1061733" y="119615"/>
                </a:cubicBezTo>
                <a:lnTo>
                  <a:pt x="1159545" y="119615"/>
                </a:lnTo>
                <a:lnTo>
                  <a:pt x="1159545" y="131416"/>
                </a:lnTo>
                <a:cubicBezTo>
                  <a:pt x="1153011" y="136750"/>
                  <a:pt x="1146177" y="141551"/>
                  <a:pt x="1139042" y="145818"/>
                </a:cubicBezTo>
                <a:cubicBezTo>
                  <a:pt x="1131908" y="150085"/>
                  <a:pt x="1124274" y="153952"/>
                  <a:pt x="1116139" y="157419"/>
                </a:cubicBezTo>
                <a:cubicBezTo>
                  <a:pt x="1126007" y="160086"/>
                  <a:pt x="1136409" y="162353"/>
                  <a:pt x="1147343" y="164220"/>
                </a:cubicBezTo>
                <a:cubicBezTo>
                  <a:pt x="1158278" y="166087"/>
                  <a:pt x="1169813" y="167687"/>
                  <a:pt x="1181948" y="169021"/>
                </a:cubicBezTo>
                <a:lnTo>
                  <a:pt x="1177347" y="182423"/>
                </a:lnTo>
                <a:cubicBezTo>
                  <a:pt x="1161612" y="180022"/>
                  <a:pt x="1147210" y="177389"/>
                  <a:pt x="1134142" y="174522"/>
                </a:cubicBezTo>
                <a:cubicBezTo>
                  <a:pt x="1121073" y="171655"/>
                  <a:pt x="1108939" y="168287"/>
                  <a:pt x="1097737" y="164420"/>
                </a:cubicBezTo>
                <a:cubicBezTo>
                  <a:pt x="1086002" y="168421"/>
                  <a:pt x="1073067" y="171988"/>
                  <a:pt x="1058932" y="175122"/>
                </a:cubicBezTo>
                <a:cubicBezTo>
                  <a:pt x="1044797" y="178255"/>
                  <a:pt x="1028929" y="181289"/>
                  <a:pt x="1011326" y="184223"/>
                </a:cubicBezTo>
                <a:lnTo>
                  <a:pt x="1005926" y="172021"/>
                </a:lnTo>
                <a:cubicBezTo>
                  <a:pt x="1020461" y="170021"/>
                  <a:pt x="1033796" y="167787"/>
                  <a:pt x="1045931" y="165320"/>
                </a:cubicBezTo>
                <a:cubicBezTo>
                  <a:pt x="1058065" y="162853"/>
                  <a:pt x="1069134" y="160153"/>
                  <a:pt x="1079135" y="157219"/>
                </a:cubicBezTo>
                <a:cubicBezTo>
                  <a:pt x="1066200" y="151485"/>
                  <a:pt x="1054465" y="144618"/>
                  <a:pt x="1043930" y="136617"/>
                </a:cubicBezTo>
                <a:cubicBezTo>
                  <a:pt x="1039397" y="140484"/>
                  <a:pt x="1034563" y="144118"/>
                  <a:pt x="1029429" y="147518"/>
                </a:cubicBezTo>
                <a:cubicBezTo>
                  <a:pt x="1024295" y="150919"/>
                  <a:pt x="1018594" y="154352"/>
                  <a:pt x="1012326" y="157820"/>
                </a:cubicBezTo>
                <a:lnTo>
                  <a:pt x="1003925" y="147818"/>
                </a:lnTo>
                <a:cubicBezTo>
                  <a:pt x="1015660" y="141551"/>
                  <a:pt x="1025695" y="134950"/>
                  <a:pt x="1034029" y="128016"/>
                </a:cubicBezTo>
                <a:cubicBezTo>
                  <a:pt x="1042364" y="121082"/>
                  <a:pt x="1049398" y="113881"/>
                  <a:pt x="1055132" y="106413"/>
                </a:cubicBezTo>
                <a:lnTo>
                  <a:pt x="1031329" y="106413"/>
                </a:lnTo>
                <a:lnTo>
                  <a:pt x="1031329" y="49806"/>
                </a:lnTo>
                <a:cubicBezTo>
                  <a:pt x="1028395" y="53006"/>
                  <a:pt x="1025395" y="56173"/>
                  <a:pt x="1022328" y="59307"/>
                </a:cubicBezTo>
                <a:cubicBezTo>
                  <a:pt x="1019261" y="62441"/>
                  <a:pt x="1016060" y="65608"/>
                  <a:pt x="1012727" y="68808"/>
                </a:cubicBezTo>
                <a:lnTo>
                  <a:pt x="1000925" y="59407"/>
                </a:lnTo>
                <a:cubicBezTo>
                  <a:pt x="1005592" y="55407"/>
                  <a:pt x="1010226" y="51040"/>
                  <a:pt x="1014827" y="46306"/>
                </a:cubicBezTo>
                <a:cubicBezTo>
                  <a:pt x="1019427" y="41572"/>
                  <a:pt x="1023728" y="36704"/>
                  <a:pt x="1027728" y="31704"/>
                </a:cubicBezTo>
                <a:cubicBezTo>
                  <a:pt x="1031729" y="26703"/>
                  <a:pt x="1035429" y="21669"/>
                  <a:pt x="1038830" y="16602"/>
                </a:cubicBezTo>
                <a:cubicBezTo>
                  <a:pt x="1042230" y="11535"/>
                  <a:pt x="1045064" y="6734"/>
                  <a:pt x="1047331" y="2200"/>
                </a:cubicBezTo>
                <a:close/>
                <a:moveTo>
                  <a:pt x="914514" y="2200"/>
                </a:moveTo>
                <a:lnTo>
                  <a:pt x="929716" y="3000"/>
                </a:lnTo>
                <a:lnTo>
                  <a:pt x="929716" y="44805"/>
                </a:lnTo>
                <a:lnTo>
                  <a:pt x="974322" y="44805"/>
                </a:lnTo>
                <a:lnTo>
                  <a:pt x="974322" y="59207"/>
                </a:lnTo>
                <a:lnTo>
                  <a:pt x="929716" y="59207"/>
                </a:lnTo>
                <a:lnTo>
                  <a:pt x="929716" y="106413"/>
                </a:lnTo>
                <a:lnTo>
                  <a:pt x="982723" y="106413"/>
                </a:lnTo>
                <a:lnTo>
                  <a:pt x="982723" y="120815"/>
                </a:lnTo>
                <a:lnTo>
                  <a:pt x="929716" y="120815"/>
                </a:lnTo>
                <a:lnTo>
                  <a:pt x="929716" y="183623"/>
                </a:lnTo>
                <a:lnTo>
                  <a:pt x="914514" y="183623"/>
                </a:lnTo>
                <a:lnTo>
                  <a:pt x="914514" y="120815"/>
                </a:lnTo>
                <a:lnTo>
                  <a:pt x="855507" y="120815"/>
                </a:lnTo>
                <a:lnTo>
                  <a:pt x="855507" y="106413"/>
                </a:lnTo>
                <a:lnTo>
                  <a:pt x="914514" y="106413"/>
                </a:lnTo>
                <a:lnTo>
                  <a:pt x="914514" y="59207"/>
                </a:lnTo>
                <a:lnTo>
                  <a:pt x="885111" y="59207"/>
                </a:lnTo>
                <a:cubicBezTo>
                  <a:pt x="881377" y="71209"/>
                  <a:pt x="877043" y="82543"/>
                  <a:pt x="872109" y="93211"/>
                </a:cubicBezTo>
                <a:lnTo>
                  <a:pt x="857107" y="87811"/>
                </a:lnTo>
                <a:cubicBezTo>
                  <a:pt x="859641" y="82477"/>
                  <a:pt x="862108" y="76709"/>
                  <a:pt x="864508" y="70509"/>
                </a:cubicBezTo>
                <a:cubicBezTo>
                  <a:pt x="866908" y="64308"/>
                  <a:pt x="869109" y="57940"/>
                  <a:pt x="871109" y="51406"/>
                </a:cubicBezTo>
                <a:cubicBezTo>
                  <a:pt x="873109" y="44872"/>
                  <a:pt x="874943" y="38271"/>
                  <a:pt x="876609" y="31604"/>
                </a:cubicBezTo>
                <a:cubicBezTo>
                  <a:pt x="878276" y="24936"/>
                  <a:pt x="879710" y="18469"/>
                  <a:pt x="880910" y="12201"/>
                </a:cubicBezTo>
                <a:lnTo>
                  <a:pt x="895912" y="15402"/>
                </a:lnTo>
                <a:cubicBezTo>
                  <a:pt x="894045" y="25403"/>
                  <a:pt x="891845" y="35204"/>
                  <a:pt x="889311" y="44805"/>
                </a:cubicBezTo>
                <a:lnTo>
                  <a:pt x="914514" y="44805"/>
                </a:lnTo>
                <a:close/>
                <a:moveTo>
                  <a:pt x="3483312" y="1600"/>
                </a:moveTo>
                <a:cubicBezTo>
                  <a:pt x="3483978" y="3200"/>
                  <a:pt x="3484745" y="5300"/>
                  <a:pt x="3485612" y="7901"/>
                </a:cubicBezTo>
                <a:cubicBezTo>
                  <a:pt x="3486478" y="10501"/>
                  <a:pt x="3487378" y="13235"/>
                  <a:pt x="3488312" y="16102"/>
                </a:cubicBezTo>
                <a:cubicBezTo>
                  <a:pt x="3489245" y="18969"/>
                  <a:pt x="3490146" y="21836"/>
                  <a:pt x="3491012" y="24703"/>
                </a:cubicBezTo>
                <a:cubicBezTo>
                  <a:pt x="3491879" y="27570"/>
                  <a:pt x="3492712" y="30137"/>
                  <a:pt x="3493512" y="32404"/>
                </a:cubicBezTo>
                <a:lnTo>
                  <a:pt x="3566922" y="32404"/>
                </a:lnTo>
                <a:lnTo>
                  <a:pt x="3566922" y="46806"/>
                </a:lnTo>
                <a:lnTo>
                  <a:pt x="3535518" y="46806"/>
                </a:lnTo>
                <a:cubicBezTo>
                  <a:pt x="3531384" y="63741"/>
                  <a:pt x="3526117" y="78643"/>
                  <a:pt x="3519716" y="91511"/>
                </a:cubicBezTo>
                <a:cubicBezTo>
                  <a:pt x="3513315" y="104380"/>
                  <a:pt x="3505181" y="116014"/>
                  <a:pt x="3495313" y="126416"/>
                </a:cubicBezTo>
                <a:cubicBezTo>
                  <a:pt x="3505181" y="134417"/>
                  <a:pt x="3516582" y="141617"/>
                  <a:pt x="3529517" y="148018"/>
                </a:cubicBezTo>
                <a:cubicBezTo>
                  <a:pt x="3542452" y="154419"/>
                  <a:pt x="3557387" y="160420"/>
                  <a:pt x="3574323" y="166021"/>
                </a:cubicBezTo>
                <a:lnTo>
                  <a:pt x="3567122" y="182023"/>
                </a:lnTo>
                <a:cubicBezTo>
                  <a:pt x="3550053" y="175622"/>
                  <a:pt x="3534718" y="168788"/>
                  <a:pt x="3521116" y="161520"/>
                </a:cubicBezTo>
                <a:cubicBezTo>
                  <a:pt x="3507514" y="154252"/>
                  <a:pt x="3495313" y="146018"/>
                  <a:pt x="3484511" y="136817"/>
                </a:cubicBezTo>
                <a:cubicBezTo>
                  <a:pt x="3474110" y="145751"/>
                  <a:pt x="3462109" y="153919"/>
                  <a:pt x="3448507" y="161320"/>
                </a:cubicBezTo>
                <a:cubicBezTo>
                  <a:pt x="3434905" y="168721"/>
                  <a:pt x="3419104" y="175888"/>
                  <a:pt x="3401101" y="182823"/>
                </a:cubicBezTo>
                <a:lnTo>
                  <a:pt x="3392700" y="167421"/>
                </a:lnTo>
                <a:cubicBezTo>
                  <a:pt x="3410436" y="161287"/>
                  <a:pt x="3425904" y="154886"/>
                  <a:pt x="3439106" y="148218"/>
                </a:cubicBezTo>
                <a:cubicBezTo>
                  <a:pt x="3452308" y="141551"/>
                  <a:pt x="3463709" y="134283"/>
                  <a:pt x="3473310" y="126416"/>
                </a:cubicBezTo>
                <a:cubicBezTo>
                  <a:pt x="3463042" y="116014"/>
                  <a:pt x="3454341" y="104313"/>
                  <a:pt x="3447207" y="91311"/>
                </a:cubicBezTo>
                <a:cubicBezTo>
                  <a:pt x="3440072" y="78310"/>
                  <a:pt x="3434238" y="63474"/>
                  <a:pt x="3429704" y="46806"/>
                </a:cubicBezTo>
                <a:lnTo>
                  <a:pt x="3399101" y="46806"/>
                </a:lnTo>
                <a:lnTo>
                  <a:pt x="3399101" y="32404"/>
                </a:lnTo>
                <a:lnTo>
                  <a:pt x="3476710" y="32404"/>
                </a:lnTo>
                <a:cubicBezTo>
                  <a:pt x="3476044" y="30004"/>
                  <a:pt x="3475310" y="27537"/>
                  <a:pt x="3474510" y="25003"/>
                </a:cubicBezTo>
                <a:cubicBezTo>
                  <a:pt x="3473710" y="22469"/>
                  <a:pt x="3472910" y="19969"/>
                  <a:pt x="3472110" y="17502"/>
                </a:cubicBezTo>
                <a:cubicBezTo>
                  <a:pt x="3471310" y="15035"/>
                  <a:pt x="3470510" y="12735"/>
                  <a:pt x="3469710" y="10601"/>
                </a:cubicBezTo>
                <a:cubicBezTo>
                  <a:pt x="3468910" y="8468"/>
                  <a:pt x="3468243" y="6601"/>
                  <a:pt x="3467710" y="5000"/>
                </a:cubicBezTo>
                <a:close/>
                <a:moveTo>
                  <a:pt x="692487" y="1600"/>
                </a:moveTo>
                <a:cubicBezTo>
                  <a:pt x="693153" y="3200"/>
                  <a:pt x="693920" y="5300"/>
                  <a:pt x="694787" y="7901"/>
                </a:cubicBezTo>
                <a:cubicBezTo>
                  <a:pt x="695654" y="10501"/>
                  <a:pt x="696554" y="13235"/>
                  <a:pt x="697487" y="16102"/>
                </a:cubicBezTo>
                <a:cubicBezTo>
                  <a:pt x="698421" y="18969"/>
                  <a:pt x="699321" y="21836"/>
                  <a:pt x="700187" y="24703"/>
                </a:cubicBezTo>
                <a:cubicBezTo>
                  <a:pt x="701054" y="27570"/>
                  <a:pt x="701888" y="30137"/>
                  <a:pt x="702688" y="32404"/>
                </a:cubicBezTo>
                <a:lnTo>
                  <a:pt x="776097" y="32404"/>
                </a:lnTo>
                <a:lnTo>
                  <a:pt x="776097" y="46806"/>
                </a:lnTo>
                <a:lnTo>
                  <a:pt x="744693" y="46806"/>
                </a:lnTo>
                <a:cubicBezTo>
                  <a:pt x="740559" y="63741"/>
                  <a:pt x="735292" y="78643"/>
                  <a:pt x="728891" y="91511"/>
                </a:cubicBezTo>
                <a:cubicBezTo>
                  <a:pt x="722490" y="104380"/>
                  <a:pt x="714356" y="116014"/>
                  <a:pt x="704488" y="126416"/>
                </a:cubicBezTo>
                <a:cubicBezTo>
                  <a:pt x="714356" y="134417"/>
                  <a:pt x="725757" y="141617"/>
                  <a:pt x="738692" y="148018"/>
                </a:cubicBezTo>
                <a:cubicBezTo>
                  <a:pt x="751627" y="154419"/>
                  <a:pt x="766562" y="160420"/>
                  <a:pt x="783498" y="166021"/>
                </a:cubicBezTo>
                <a:lnTo>
                  <a:pt x="776297" y="182023"/>
                </a:lnTo>
                <a:cubicBezTo>
                  <a:pt x="759228" y="175622"/>
                  <a:pt x="743893" y="168788"/>
                  <a:pt x="730291" y="161520"/>
                </a:cubicBezTo>
                <a:cubicBezTo>
                  <a:pt x="716690" y="154252"/>
                  <a:pt x="704488" y="146018"/>
                  <a:pt x="693687" y="136817"/>
                </a:cubicBezTo>
                <a:cubicBezTo>
                  <a:pt x="683285" y="145751"/>
                  <a:pt x="671284" y="153919"/>
                  <a:pt x="657682" y="161320"/>
                </a:cubicBezTo>
                <a:cubicBezTo>
                  <a:pt x="644080" y="168721"/>
                  <a:pt x="628279" y="175888"/>
                  <a:pt x="610276" y="182823"/>
                </a:cubicBezTo>
                <a:lnTo>
                  <a:pt x="601875" y="167421"/>
                </a:lnTo>
                <a:cubicBezTo>
                  <a:pt x="619611" y="161287"/>
                  <a:pt x="635079" y="154886"/>
                  <a:pt x="648281" y="148218"/>
                </a:cubicBezTo>
                <a:cubicBezTo>
                  <a:pt x="661483" y="141551"/>
                  <a:pt x="672884" y="134283"/>
                  <a:pt x="682485" y="126416"/>
                </a:cubicBezTo>
                <a:cubicBezTo>
                  <a:pt x="672217" y="116014"/>
                  <a:pt x="663516" y="104313"/>
                  <a:pt x="656382" y="91311"/>
                </a:cubicBezTo>
                <a:cubicBezTo>
                  <a:pt x="649248" y="78310"/>
                  <a:pt x="643414" y="63474"/>
                  <a:pt x="638880" y="46806"/>
                </a:cubicBezTo>
                <a:lnTo>
                  <a:pt x="608276" y="46806"/>
                </a:lnTo>
                <a:lnTo>
                  <a:pt x="608276" y="32404"/>
                </a:lnTo>
                <a:lnTo>
                  <a:pt x="685886" y="32404"/>
                </a:lnTo>
                <a:cubicBezTo>
                  <a:pt x="685219" y="30004"/>
                  <a:pt x="684485" y="27537"/>
                  <a:pt x="683685" y="25003"/>
                </a:cubicBezTo>
                <a:cubicBezTo>
                  <a:pt x="682885" y="22469"/>
                  <a:pt x="682085" y="19969"/>
                  <a:pt x="681285" y="17502"/>
                </a:cubicBezTo>
                <a:cubicBezTo>
                  <a:pt x="680485" y="15035"/>
                  <a:pt x="679685" y="12735"/>
                  <a:pt x="678885" y="10601"/>
                </a:cubicBezTo>
                <a:cubicBezTo>
                  <a:pt x="678085" y="8468"/>
                  <a:pt x="677418" y="6601"/>
                  <a:pt x="676885" y="5000"/>
                </a:cubicBezTo>
                <a:close/>
                <a:moveTo>
                  <a:pt x="295037" y="1400"/>
                </a:moveTo>
                <a:cubicBezTo>
                  <a:pt x="295570" y="2733"/>
                  <a:pt x="296170" y="4367"/>
                  <a:pt x="296837" y="6301"/>
                </a:cubicBezTo>
                <a:cubicBezTo>
                  <a:pt x="297504" y="8234"/>
                  <a:pt x="298204" y="10301"/>
                  <a:pt x="298937" y="12501"/>
                </a:cubicBezTo>
                <a:cubicBezTo>
                  <a:pt x="299671" y="14702"/>
                  <a:pt x="300371" y="16935"/>
                  <a:pt x="301038" y="19202"/>
                </a:cubicBezTo>
                <a:cubicBezTo>
                  <a:pt x="301704" y="21469"/>
                  <a:pt x="302371" y="23536"/>
                  <a:pt x="303038" y="25403"/>
                </a:cubicBezTo>
                <a:lnTo>
                  <a:pt x="370246" y="25403"/>
                </a:lnTo>
                <a:lnTo>
                  <a:pt x="370246" y="68608"/>
                </a:lnTo>
                <a:lnTo>
                  <a:pt x="354844" y="68608"/>
                </a:lnTo>
                <a:lnTo>
                  <a:pt x="354844" y="39805"/>
                </a:lnTo>
                <a:lnTo>
                  <a:pt x="229829" y="39805"/>
                </a:lnTo>
                <a:lnTo>
                  <a:pt x="229829" y="68408"/>
                </a:lnTo>
                <a:lnTo>
                  <a:pt x="214627" y="68408"/>
                </a:lnTo>
                <a:lnTo>
                  <a:pt x="214627" y="25403"/>
                </a:lnTo>
                <a:lnTo>
                  <a:pt x="286436" y="25403"/>
                </a:lnTo>
                <a:cubicBezTo>
                  <a:pt x="285369" y="21669"/>
                  <a:pt x="284202" y="17835"/>
                  <a:pt x="282935" y="13902"/>
                </a:cubicBezTo>
                <a:cubicBezTo>
                  <a:pt x="281669" y="9968"/>
                  <a:pt x="280502" y="6734"/>
                  <a:pt x="279435" y="4200"/>
                </a:cubicBezTo>
                <a:close/>
                <a:moveTo>
                  <a:pt x="111814" y="0"/>
                </a:moveTo>
                <a:lnTo>
                  <a:pt x="124416" y="7001"/>
                </a:lnTo>
                <a:cubicBezTo>
                  <a:pt x="122682" y="9534"/>
                  <a:pt x="120848" y="12035"/>
                  <a:pt x="118915" y="14502"/>
                </a:cubicBezTo>
                <a:cubicBezTo>
                  <a:pt x="116981" y="16969"/>
                  <a:pt x="114948" y="19469"/>
                  <a:pt x="112814" y="22003"/>
                </a:cubicBezTo>
                <a:lnTo>
                  <a:pt x="173222" y="22003"/>
                </a:lnTo>
                <a:lnTo>
                  <a:pt x="173222" y="36604"/>
                </a:lnTo>
                <a:cubicBezTo>
                  <a:pt x="168021" y="43805"/>
                  <a:pt x="162254" y="50406"/>
                  <a:pt x="155919" y="56407"/>
                </a:cubicBezTo>
                <a:cubicBezTo>
                  <a:pt x="149585" y="62408"/>
                  <a:pt x="142318" y="67975"/>
                  <a:pt x="134117" y="73109"/>
                </a:cubicBezTo>
                <a:cubicBezTo>
                  <a:pt x="125916" y="78243"/>
                  <a:pt x="116681" y="83077"/>
                  <a:pt x="106413" y="87611"/>
                </a:cubicBezTo>
                <a:cubicBezTo>
                  <a:pt x="96145" y="92145"/>
                  <a:pt x="84477" y="96545"/>
                  <a:pt x="71409" y="100812"/>
                </a:cubicBezTo>
                <a:lnTo>
                  <a:pt x="64208" y="88811"/>
                </a:lnTo>
                <a:cubicBezTo>
                  <a:pt x="76210" y="85210"/>
                  <a:pt x="86878" y="81443"/>
                  <a:pt x="96212" y="77509"/>
                </a:cubicBezTo>
                <a:cubicBezTo>
                  <a:pt x="105547" y="73576"/>
                  <a:pt x="113914" y="69408"/>
                  <a:pt x="121315" y="65008"/>
                </a:cubicBezTo>
                <a:cubicBezTo>
                  <a:pt x="128716" y="60607"/>
                  <a:pt x="135317" y="55873"/>
                  <a:pt x="141118" y="50806"/>
                </a:cubicBezTo>
                <a:cubicBezTo>
                  <a:pt x="146918" y="45739"/>
                  <a:pt x="152286" y="40138"/>
                  <a:pt x="157220" y="34004"/>
                </a:cubicBezTo>
                <a:lnTo>
                  <a:pt x="101813" y="34004"/>
                </a:lnTo>
                <a:cubicBezTo>
                  <a:pt x="100613" y="35204"/>
                  <a:pt x="99412" y="36371"/>
                  <a:pt x="98212" y="37504"/>
                </a:cubicBezTo>
                <a:cubicBezTo>
                  <a:pt x="97012" y="38638"/>
                  <a:pt x="95745" y="39805"/>
                  <a:pt x="94412" y="41005"/>
                </a:cubicBezTo>
                <a:cubicBezTo>
                  <a:pt x="96279" y="42205"/>
                  <a:pt x="98246" y="43539"/>
                  <a:pt x="100313" y="45005"/>
                </a:cubicBezTo>
                <a:cubicBezTo>
                  <a:pt x="102379" y="46472"/>
                  <a:pt x="104413" y="48006"/>
                  <a:pt x="106413" y="49606"/>
                </a:cubicBezTo>
                <a:cubicBezTo>
                  <a:pt x="108414" y="51206"/>
                  <a:pt x="110280" y="52740"/>
                  <a:pt x="112014" y="54207"/>
                </a:cubicBezTo>
                <a:cubicBezTo>
                  <a:pt x="113748" y="55673"/>
                  <a:pt x="115214" y="57007"/>
                  <a:pt x="116415" y="58207"/>
                </a:cubicBezTo>
                <a:lnTo>
                  <a:pt x="107213" y="70209"/>
                </a:lnTo>
                <a:cubicBezTo>
                  <a:pt x="106013" y="68608"/>
                  <a:pt x="104446" y="66875"/>
                  <a:pt x="102513" y="65008"/>
                </a:cubicBezTo>
                <a:cubicBezTo>
                  <a:pt x="100579" y="63141"/>
                  <a:pt x="98546" y="61274"/>
                  <a:pt x="96412" y="59407"/>
                </a:cubicBezTo>
                <a:cubicBezTo>
                  <a:pt x="94278" y="57540"/>
                  <a:pt x="92112" y="55773"/>
                  <a:pt x="89911" y="54107"/>
                </a:cubicBezTo>
                <a:cubicBezTo>
                  <a:pt x="87711" y="52440"/>
                  <a:pt x="85677" y="51006"/>
                  <a:pt x="83810" y="49806"/>
                </a:cubicBezTo>
                <a:cubicBezTo>
                  <a:pt x="81277" y="51806"/>
                  <a:pt x="78677" y="53807"/>
                  <a:pt x="76010" y="55807"/>
                </a:cubicBezTo>
                <a:cubicBezTo>
                  <a:pt x="73343" y="57807"/>
                  <a:pt x="70542" y="59741"/>
                  <a:pt x="67608" y="61607"/>
                </a:cubicBezTo>
                <a:lnTo>
                  <a:pt x="59407" y="50406"/>
                </a:lnTo>
                <a:cubicBezTo>
                  <a:pt x="64475" y="47072"/>
                  <a:pt x="69509" y="43439"/>
                  <a:pt x="74509" y="39505"/>
                </a:cubicBezTo>
                <a:cubicBezTo>
                  <a:pt x="79510" y="35571"/>
                  <a:pt x="84277" y="31404"/>
                  <a:pt x="88811" y="27003"/>
                </a:cubicBezTo>
                <a:cubicBezTo>
                  <a:pt x="93345" y="22603"/>
                  <a:pt x="97579" y="18135"/>
                  <a:pt x="101513" y="13601"/>
                </a:cubicBezTo>
                <a:cubicBezTo>
                  <a:pt x="105447" y="9068"/>
                  <a:pt x="108880" y="4534"/>
                  <a:pt x="111814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zh-CN" altLang="en-US" sz="1600" dirty="0">
              <a:solidFill>
                <a:prstClr val="black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D32266A7-D8C2-4D73-98B8-E0454320C27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36125" y="2852306"/>
            <a:ext cx="2101762" cy="1902946"/>
          </a:xfrm>
          <a:prstGeom prst="rect">
            <a:avLst/>
          </a:prstGeom>
        </p:spPr>
      </p:pic>
      <p:sp>
        <p:nvSpPr>
          <p:cNvPr id="40" name="文本框-14_矢量">
            <a:extLst>
              <a:ext uri="{FF2B5EF4-FFF2-40B4-BE49-F238E27FC236}">
                <a16:creationId xmlns:a16="http://schemas.microsoft.com/office/drawing/2014/main" id="{E9E16AB1-781A-489A-87EC-964684756FDE}"/>
              </a:ext>
            </a:extLst>
          </p:cNvPr>
          <p:cNvSpPr txBox="1"/>
          <p:nvPr/>
        </p:nvSpPr>
        <p:spPr>
          <a:xfrm>
            <a:off x="7678004" y="5030085"/>
            <a:ext cx="2107082" cy="211912"/>
          </a:xfrm>
          <a:custGeom>
            <a:avLst/>
            <a:gdLst/>
            <a:ahLst/>
            <a:cxnLst/>
            <a:rect l="l" t="t" r="r" b="b"/>
            <a:pathLst>
              <a:path w="2107082" h="211912">
                <a:moveTo>
                  <a:pt x="1181405" y="159105"/>
                </a:moveTo>
                <a:cubicBezTo>
                  <a:pt x="1186586" y="159105"/>
                  <a:pt x="1190320" y="159943"/>
                  <a:pt x="1192606" y="161620"/>
                </a:cubicBezTo>
                <a:cubicBezTo>
                  <a:pt x="1194892" y="163296"/>
                  <a:pt x="1196035" y="167182"/>
                  <a:pt x="1196035" y="173278"/>
                </a:cubicBezTo>
                <a:cubicBezTo>
                  <a:pt x="1196035" y="179679"/>
                  <a:pt x="1194892" y="183718"/>
                  <a:pt x="1192606" y="185394"/>
                </a:cubicBezTo>
                <a:cubicBezTo>
                  <a:pt x="1190320" y="187071"/>
                  <a:pt x="1186586" y="187909"/>
                  <a:pt x="1181405" y="187909"/>
                </a:cubicBezTo>
                <a:cubicBezTo>
                  <a:pt x="1176071" y="187909"/>
                  <a:pt x="1172299" y="187071"/>
                  <a:pt x="1170089" y="185394"/>
                </a:cubicBezTo>
                <a:cubicBezTo>
                  <a:pt x="1167880" y="183718"/>
                  <a:pt x="1166775" y="179679"/>
                  <a:pt x="1166775" y="173278"/>
                </a:cubicBezTo>
                <a:cubicBezTo>
                  <a:pt x="1166775" y="167182"/>
                  <a:pt x="1167880" y="163296"/>
                  <a:pt x="1170089" y="161620"/>
                </a:cubicBezTo>
                <a:cubicBezTo>
                  <a:pt x="1172299" y="159943"/>
                  <a:pt x="1176071" y="159105"/>
                  <a:pt x="1181405" y="159105"/>
                </a:cubicBezTo>
                <a:close/>
                <a:moveTo>
                  <a:pt x="1625118" y="157505"/>
                </a:moveTo>
                <a:cubicBezTo>
                  <a:pt x="1628623" y="159791"/>
                  <a:pt x="1632204" y="162496"/>
                  <a:pt x="1635862" y="165620"/>
                </a:cubicBezTo>
                <a:cubicBezTo>
                  <a:pt x="1639519" y="168745"/>
                  <a:pt x="1643101" y="172135"/>
                  <a:pt x="1646606" y="175793"/>
                </a:cubicBezTo>
                <a:cubicBezTo>
                  <a:pt x="1650111" y="179451"/>
                  <a:pt x="1653464" y="183261"/>
                  <a:pt x="1656664" y="187223"/>
                </a:cubicBezTo>
                <a:cubicBezTo>
                  <a:pt x="1659865" y="191185"/>
                  <a:pt x="1662760" y="195072"/>
                  <a:pt x="1665351" y="198882"/>
                </a:cubicBezTo>
                <a:lnTo>
                  <a:pt x="1649349" y="208483"/>
                </a:lnTo>
                <a:cubicBezTo>
                  <a:pt x="1647216" y="204825"/>
                  <a:pt x="1644663" y="200939"/>
                  <a:pt x="1641691" y="196824"/>
                </a:cubicBezTo>
                <a:cubicBezTo>
                  <a:pt x="1638719" y="192709"/>
                  <a:pt x="1635557" y="188747"/>
                  <a:pt x="1632204" y="184937"/>
                </a:cubicBezTo>
                <a:cubicBezTo>
                  <a:pt x="1628851" y="181127"/>
                  <a:pt x="1625460" y="177584"/>
                  <a:pt x="1622031" y="174307"/>
                </a:cubicBezTo>
                <a:cubicBezTo>
                  <a:pt x="1618602" y="171031"/>
                  <a:pt x="1615440" y="168249"/>
                  <a:pt x="1612544" y="165963"/>
                </a:cubicBezTo>
                <a:close/>
                <a:moveTo>
                  <a:pt x="550012" y="141503"/>
                </a:moveTo>
                <a:lnTo>
                  <a:pt x="550012" y="180594"/>
                </a:lnTo>
                <a:lnTo>
                  <a:pt x="611277" y="180594"/>
                </a:lnTo>
                <a:lnTo>
                  <a:pt x="611277" y="141503"/>
                </a:lnTo>
                <a:close/>
                <a:moveTo>
                  <a:pt x="534010" y="126415"/>
                </a:moveTo>
                <a:lnTo>
                  <a:pt x="627279" y="126415"/>
                </a:lnTo>
                <a:lnTo>
                  <a:pt x="627279" y="208254"/>
                </a:lnTo>
                <a:lnTo>
                  <a:pt x="611277" y="208254"/>
                </a:lnTo>
                <a:lnTo>
                  <a:pt x="611277" y="195453"/>
                </a:lnTo>
                <a:lnTo>
                  <a:pt x="550012" y="195453"/>
                </a:lnTo>
                <a:lnTo>
                  <a:pt x="550012" y="208254"/>
                </a:lnTo>
                <a:lnTo>
                  <a:pt x="534010" y="208254"/>
                </a:lnTo>
                <a:close/>
                <a:moveTo>
                  <a:pt x="963092" y="123672"/>
                </a:moveTo>
                <a:lnTo>
                  <a:pt x="963092" y="148590"/>
                </a:lnTo>
                <a:lnTo>
                  <a:pt x="1062533" y="148590"/>
                </a:lnTo>
                <a:lnTo>
                  <a:pt x="1062533" y="123672"/>
                </a:lnTo>
                <a:close/>
                <a:moveTo>
                  <a:pt x="686258" y="93954"/>
                </a:moveTo>
                <a:lnTo>
                  <a:pt x="781355" y="93954"/>
                </a:lnTo>
                <a:lnTo>
                  <a:pt x="781355" y="110185"/>
                </a:lnTo>
                <a:lnTo>
                  <a:pt x="742950" y="110185"/>
                </a:lnTo>
                <a:lnTo>
                  <a:pt x="742950" y="168021"/>
                </a:lnTo>
                <a:cubicBezTo>
                  <a:pt x="751789" y="166801"/>
                  <a:pt x="760248" y="165582"/>
                  <a:pt x="768325" y="164363"/>
                </a:cubicBezTo>
                <a:cubicBezTo>
                  <a:pt x="776402" y="163144"/>
                  <a:pt x="783412" y="162001"/>
                  <a:pt x="789356" y="160934"/>
                </a:cubicBezTo>
                <a:lnTo>
                  <a:pt x="789584" y="170078"/>
                </a:lnTo>
                <a:lnTo>
                  <a:pt x="789813" y="177850"/>
                </a:lnTo>
                <a:cubicBezTo>
                  <a:pt x="782955" y="178917"/>
                  <a:pt x="774611" y="180175"/>
                  <a:pt x="764781" y="181622"/>
                </a:cubicBezTo>
                <a:cubicBezTo>
                  <a:pt x="754952" y="183070"/>
                  <a:pt x="744893" y="184518"/>
                  <a:pt x="734606" y="185966"/>
                </a:cubicBezTo>
                <a:cubicBezTo>
                  <a:pt x="724319" y="187414"/>
                  <a:pt x="714299" y="188747"/>
                  <a:pt x="704545" y="189966"/>
                </a:cubicBezTo>
                <a:cubicBezTo>
                  <a:pt x="694792" y="191185"/>
                  <a:pt x="686486" y="192176"/>
                  <a:pt x="679628" y="192938"/>
                </a:cubicBezTo>
                <a:lnTo>
                  <a:pt x="676885" y="176250"/>
                </a:lnTo>
                <a:cubicBezTo>
                  <a:pt x="683286" y="175488"/>
                  <a:pt x="690677" y="174612"/>
                  <a:pt x="699059" y="173621"/>
                </a:cubicBezTo>
                <a:cubicBezTo>
                  <a:pt x="707441" y="172631"/>
                  <a:pt x="716128" y="171526"/>
                  <a:pt x="725119" y="170307"/>
                </a:cubicBezTo>
                <a:lnTo>
                  <a:pt x="725119" y="110185"/>
                </a:lnTo>
                <a:lnTo>
                  <a:pt x="686258" y="110185"/>
                </a:lnTo>
                <a:close/>
                <a:moveTo>
                  <a:pt x="330556" y="88925"/>
                </a:moveTo>
                <a:lnTo>
                  <a:pt x="330556" y="125958"/>
                </a:lnTo>
                <a:lnTo>
                  <a:pt x="385877" y="125958"/>
                </a:lnTo>
                <a:lnTo>
                  <a:pt x="385877" y="88925"/>
                </a:lnTo>
                <a:close/>
                <a:moveTo>
                  <a:pt x="259919" y="88925"/>
                </a:moveTo>
                <a:lnTo>
                  <a:pt x="259919" y="114757"/>
                </a:lnTo>
                <a:cubicBezTo>
                  <a:pt x="259919" y="116738"/>
                  <a:pt x="259919" y="118643"/>
                  <a:pt x="259919" y="120472"/>
                </a:cubicBezTo>
                <a:cubicBezTo>
                  <a:pt x="259919" y="122301"/>
                  <a:pt x="259842" y="124129"/>
                  <a:pt x="259690" y="125958"/>
                </a:cubicBezTo>
                <a:lnTo>
                  <a:pt x="313182" y="125958"/>
                </a:lnTo>
                <a:lnTo>
                  <a:pt x="313182" y="88925"/>
                </a:lnTo>
                <a:close/>
                <a:moveTo>
                  <a:pt x="46178" y="84124"/>
                </a:moveTo>
                <a:lnTo>
                  <a:pt x="46178" y="103098"/>
                </a:lnTo>
                <a:lnTo>
                  <a:pt x="137618" y="103098"/>
                </a:lnTo>
                <a:lnTo>
                  <a:pt x="137618" y="84124"/>
                </a:lnTo>
                <a:close/>
                <a:moveTo>
                  <a:pt x="963092" y="83439"/>
                </a:moveTo>
                <a:lnTo>
                  <a:pt x="963092" y="109042"/>
                </a:lnTo>
                <a:lnTo>
                  <a:pt x="1062533" y="109042"/>
                </a:lnTo>
                <a:lnTo>
                  <a:pt x="1062533" y="83439"/>
                </a:lnTo>
                <a:close/>
                <a:moveTo>
                  <a:pt x="1878635" y="77266"/>
                </a:moveTo>
                <a:cubicBezTo>
                  <a:pt x="1871777" y="77266"/>
                  <a:pt x="1866024" y="78067"/>
                  <a:pt x="1861376" y="79667"/>
                </a:cubicBezTo>
                <a:cubicBezTo>
                  <a:pt x="1856727" y="81267"/>
                  <a:pt x="1852994" y="83896"/>
                  <a:pt x="1850174" y="87553"/>
                </a:cubicBezTo>
                <a:cubicBezTo>
                  <a:pt x="1847355" y="91211"/>
                  <a:pt x="1845374" y="96088"/>
                  <a:pt x="1844230" y="102184"/>
                </a:cubicBezTo>
                <a:cubicBezTo>
                  <a:pt x="1843088" y="108280"/>
                  <a:pt x="1842516" y="115824"/>
                  <a:pt x="1842516" y="124815"/>
                </a:cubicBezTo>
                <a:cubicBezTo>
                  <a:pt x="1842516" y="133807"/>
                  <a:pt x="1843126" y="141351"/>
                  <a:pt x="1844345" y="147447"/>
                </a:cubicBezTo>
                <a:cubicBezTo>
                  <a:pt x="1845564" y="153543"/>
                  <a:pt x="1847622" y="158419"/>
                  <a:pt x="1850517" y="162077"/>
                </a:cubicBezTo>
                <a:cubicBezTo>
                  <a:pt x="1853413" y="165735"/>
                  <a:pt x="1857146" y="168325"/>
                  <a:pt x="1861718" y="169849"/>
                </a:cubicBezTo>
                <a:cubicBezTo>
                  <a:pt x="1866290" y="171373"/>
                  <a:pt x="1871929" y="172135"/>
                  <a:pt x="1878635" y="172135"/>
                </a:cubicBezTo>
                <a:cubicBezTo>
                  <a:pt x="1885645" y="172135"/>
                  <a:pt x="1891475" y="171373"/>
                  <a:pt x="1896123" y="169849"/>
                </a:cubicBezTo>
                <a:cubicBezTo>
                  <a:pt x="1900771" y="168325"/>
                  <a:pt x="1904467" y="165735"/>
                  <a:pt x="1907210" y="162077"/>
                </a:cubicBezTo>
                <a:cubicBezTo>
                  <a:pt x="1909953" y="158419"/>
                  <a:pt x="1911896" y="153543"/>
                  <a:pt x="1913039" y="147447"/>
                </a:cubicBezTo>
                <a:cubicBezTo>
                  <a:pt x="1914182" y="141351"/>
                  <a:pt x="1914754" y="133807"/>
                  <a:pt x="1914754" y="124815"/>
                </a:cubicBezTo>
                <a:cubicBezTo>
                  <a:pt x="1914754" y="115824"/>
                  <a:pt x="1914144" y="108280"/>
                  <a:pt x="1912925" y="102184"/>
                </a:cubicBezTo>
                <a:cubicBezTo>
                  <a:pt x="1911706" y="96088"/>
                  <a:pt x="1909686" y="91211"/>
                  <a:pt x="1906867" y="87553"/>
                </a:cubicBezTo>
                <a:cubicBezTo>
                  <a:pt x="1904048" y="83896"/>
                  <a:pt x="1900314" y="81267"/>
                  <a:pt x="1895666" y="79667"/>
                </a:cubicBezTo>
                <a:cubicBezTo>
                  <a:pt x="1891018" y="78067"/>
                  <a:pt x="1885340" y="77266"/>
                  <a:pt x="1878635" y="77266"/>
                </a:cubicBezTo>
                <a:close/>
                <a:moveTo>
                  <a:pt x="30176" y="70637"/>
                </a:moveTo>
                <a:lnTo>
                  <a:pt x="153620" y="70637"/>
                </a:lnTo>
                <a:lnTo>
                  <a:pt x="153620" y="116357"/>
                </a:lnTo>
                <a:lnTo>
                  <a:pt x="100356" y="116357"/>
                </a:lnTo>
                <a:lnTo>
                  <a:pt x="100356" y="134416"/>
                </a:lnTo>
                <a:lnTo>
                  <a:pt x="169850" y="134416"/>
                </a:lnTo>
                <a:lnTo>
                  <a:pt x="169850" y="174421"/>
                </a:lnTo>
                <a:cubicBezTo>
                  <a:pt x="169850" y="178841"/>
                  <a:pt x="169469" y="182384"/>
                  <a:pt x="168707" y="185051"/>
                </a:cubicBezTo>
                <a:cubicBezTo>
                  <a:pt x="167945" y="187718"/>
                  <a:pt x="166535" y="189890"/>
                  <a:pt x="164478" y="191566"/>
                </a:cubicBezTo>
                <a:cubicBezTo>
                  <a:pt x="162421" y="193243"/>
                  <a:pt x="159487" y="194500"/>
                  <a:pt x="155677" y="195338"/>
                </a:cubicBezTo>
                <a:cubicBezTo>
                  <a:pt x="151867" y="196177"/>
                  <a:pt x="146914" y="196977"/>
                  <a:pt x="140818" y="197739"/>
                </a:cubicBezTo>
                <a:lnTo>
                  <a:pt x="129388" y="199110"/>
                </a:lnTo>
                <a:lnTo>
                  <a:pt x="123673" y="182880"/>
                </a:lnTo>
                <a:lnTo>
                  <a:pt x="136475" y="181737"/>
                </a:lnTo>
                <a:cubicBezTo>
                  <a:pt x="140285" y="181432"/>
                  <a:pt x="143256" y="181051"/>
                  <a:pt x="145390" y="180594"/>
                </a:cubicBezTo>
                <a:cubicBezTo>
                  <a:pt x="147524" y="180136"/>
                  <a:pt x="149124" y="179451"/>
                  <a:pt x="150191" y="178536"/>
                </a:cubicBezTo>
                <a:cubicBezTo>
                  <a:pt x="151257" y="177622"/>
                  <a:pt x="151943" y="176403"/>
                  <a:pt x="152248" y="174879"/>
                </a:cubicBezTo>
                <a:cubicBezTo>
                  <a:pt x="152553" y="173355"/>
                  <a:pt x="152705" y="171373"/>
                  <a:pt x="152705" y="168935"/>
                </a:cubicBezTo>
                <a:lnTo>
                  <a:pt x="152705" y="149733"/>
                </a:lnTo>
                <a:lnTo>
                  <a:pt x="100356" y="149733"/>
                </a:lnTo>
                <a:lnTo>
                  <a:pt x="100356" y="211683"/>
                </a:lnTo>
                <a:lnTo>
                  <a:pt x="83668" y="211912"/>
                </a:lnTo>
                <a:lnTo>
                  <a:pt x="83668" y="149733"/>
                </a:lnTo>
                <a:lnTo>
                  <a:pt x="31090" y="149733"/>
                </a:lnTo>
                <a:lnTo>
                  <a:pt x="31090" y="197967"/>
                </a:lnTo>
                <a:lnTo>
                  <a:pt x="14859" y="197967"/>
                </a:lnTo>
                <a:lnTo>
                  <a:pt x="14859" y="134416"/>
                </a:lnTo>
                <a:lnTo>
                  <a:pt x="83668" y="134416"/>
                </a:lnTo>
                <a:lnTo>
                  <a:pt x="83668" y="116357"/>
                </a:lnTo>
                <a:lnTo>
                  <a:pt x="30176" y="116357"/>
                </a:lnTo>
                <a:close/>
                <a:moveTo>
                  <a:pt x="1181405" y="61722"/>
                </a:moveTo>
                <a:cubicBezTo>
                  <a:pt x="1186586" y="61722"/>
                  <a:pt x="1190320" y="62560"/>
                  <a:pt x="1192606" y="64236"/>
                </a:cubicBezTo>
                <a:cubicBezTo>
                  <a:pt x="1194892" y="65913"/>
                  <a:pt x="1196035" y="69875"/>
                  <a:pt x="1196035" y="76123"/>
                </a:cubicBezTo>
                <a:cubicBezTo>
                  <a:pt x="1196035" y="82372"/>
                  <a:pt x="1194892" y="86334"/>
                  <a:pt x="1192606" y="88011"/>
                </a:cubicBezTo>
                <a:cubicBezTo>
                  <a:pt x="1190320" y="89687"/>
                  <a:pt x="1186586" y="90525"/>
                  <a:pt x="1181405" y="90525"/>
                </a:cubicBezTo>
                <a:cubicBezTo>
                  <a:pt x="1176071" y="90525"/>
                  <a:pt x="1172299" y="89687"/>
                  <a:pt x="1170089" y="88011"/>
                </a:cubicBezTo>
                <a:cubicBezTo>
                  <a:pt x="1167880" y="86334"/>
                  <a:pt x="1166775" y="82372"/>
                  <a:pt x="1166775" y="76123"/>
                </a:cubicBezTo>
                <a:cubicBezTo>
                  <a:pt x="1166775" y="69875"/>
                  <a:pt x="1167880" y="65913"/>
                  <a:pt x="1170089" y="64236"/>
                </a:cubicBezTo>
                <a:cubicBezTo>
                  <a:pt x="1172299" y="62560"/>
                  <a:pt x="1176071" y="61722"/>
                  <a:pt x="1181405" y="61722"/>
                </a:cubicBezTo>
                <a:close/>
                <a:moveTo>
                  <a:pt x="1878635" y="60807"/>
                </a:moveTo>
                <a:cubicBezTo>
                  <a:pt x="1887779" y="60807"/>
                  <a:pt x="1895894" y="61836"/>
                  <a:pt x="1902981" y="63893"/>
                </a:cubicBezTo>
                <a:cubicBezTo>
                  <a:pt x="1910068" y="65951"/>
                  <a:pt x="1916011" y="69456"/>
                  <a:pt x="1920812" y="74409"/>
                </a:cubicBezTo>
                <a:cubicBezTo>
                  <a:pt x="1925612" y="79362"/>
                  <a:pt x="1929270" y="85915"/>
                  <a:pt x="1931784" y="94069"/>
                </a:cubicBezTo>
                <a:cubicBezTo>
                  <a:pt x="1934299" y="102222"/>
                  <a:pt x="1935556" y="112471"/>
                  <a:pt x="1935556" y="124815"/>
                </a:cubicBezTo>
                <a:cubicBezTo>
                  <a:pt x="1935556" y="137160"/>
                  <a:pt x="1934299" y="147409"/>
                  <a:pt x="1931784" y="155562"/>
                </a:cubicBezTo>
                <a:cubicBezTo>
                  <a:pt x="1929270" y="163715"/>
                  <a:pt x="1925612" y="170269"/>
                  <a:pt x="1920812" y="175222"/>
                </a:cubicBezTo>
                <a:cubicBezTo>
                  <a:pt x="1916011" y="180175"/>
                  <a:pt x="1910068" y="183680"/>
                  <a:pt x="1902981" y="185737"/>
                </a:cubicBezTo>
                <a:cubicBezTo>
                  <a:pt x="1895894" y="187795"/>
                  <a:pt x="1887779" y="188823"/>
                  <a:pt x="1878635" y="188823"/>
                </a:cubicBezTo>
                <a:cubicBezTo>
                  <a:pt x="1869491" y="188823"/>
                  <a:pt x="1861376" y="187795"/>
                  <a:pt x="1854289" y="185737"/>
                </a:cubicBezTo>
                <a:cubicBezTo>
                  <a:pt x="1847202" y="183680"/>
                  <a:pt x="1841221" y="180175"/>
                  <a:pt x="1836344" y="175222"/>
                </a:cubicBezTo>
                <a:cubicBezTo>
                  <a:pt x="1831467" y="170269"/>
                  <a:pt x="1827772" y="163715"/>
                  <a:pt x="1825257" y="155562"/>
                </a:cubicBezTo>
                <a:cubicBezTo>
                  <a:pt x="1822742" y="147409"/>
                  <a:pt x="1821485" y="137160"/>
                  <a:pt x="1821485" y="124815"/>
                </a:cubicBezTo>
                <a:cubicBezTo>
                  <a:pt x="1821485" y="112471"/>
                  <a:pt x="1822742" y="102222"/>
                  <a:pt x="1825257" y="94069"/>
                </a:cubicBezTo>
                <a:cubicBezTo>
                  <a:pt x="1827772" y="85915"/>
                  <a:pt x="1831467" y="79362"/>
                  <a:pt x="1836344" y="74409"/>
                </a:cubicBezTo>
                <a:cubicBezTo>
                  <a:pt x="1841221" y="69456"/>
                  <a:pt x="1847202" y="65951"/>
                  <a:pt x="1854289" y="63893"/>
                </a:cubicBezTo>
                <a:cubicBezTo>
                  <a:pt x="1861376" y="61836"/>
                  <a:pt x="1869491" y="60807"/>
                  <a:pt x="1878635" y="60807"/>
                </a:cubicBezTo>
                <a:close/>
                <a:moveTo>
                  <a:pt x="558470" y="37033"/>
                </a:moveTo>
                <a:cubicBezTo>
                  <a:pt x="557708" y="38557"/>
                  <a:pt x="556870" y="40005"/>
                  <a:pt x="555956" y="41376"/>
                </a:cubicBezTo>
                <a:cubicBezTo>
                  <a:pt x="555041" y="42748"/>
                  <a:pt x="554127" y="44196"/>
                  <a:pt x="553212" y="45720"/>
                </a:cubicBezTo>
                <a:cubicBezTo>
                  <a:pt x="557175" y="51358"/>
                  <a:pt x="561404" y="56616"/>
                  <a:pt x="565900" y="61493"/>
                </a:cubicBezTo>
                <a:cubicBezTo>
                  <a:pt x="570395" y="66370"/>
                  <a:pt x="575310" y="70942"/>
                  <a:pt x="580644" y="75209"/>
                </a:cubicBezTo>
                <a:cubicBezTo>
                  <a:pt x="586588" y="69875"/>
                  <a:pt x="591998" y="64084"/>
                  <a:pt x="596875" y="57835"/>
                </a:cubicBezTo>
                <a:cubicBezTo>
                  <a:pt x="601752" y="51587"/>
                  <a:pt x="606476" y="44653"/>
                  <a:pt x="611048" y="37033"/>
                </a:cubicBezTo>
                <a:close/>
                <a:moveTo>
                  <a:pt x="1972590" y="33832"/>
                </a:moveTo>
                <a:lnTo>
                  <a:pt x="1992249" y="33832"/>
                </a:lnTo>
                <a:lnTo>
                  <a:pt x="1992249" y="63093"/>
                </a:lnTo>
                <a:lnTo>
                  <a:pt x="2022882" y="63093"/>
                </a:lnTo>
                <a:lnTo>
                  <a:pt x="2022882" y="79552"/>
                </a:lnTo>
                <a:lnTo>
                  <a:pt x="1992249" y="79552"/>
                </a:lnTo>
                <a:lnTo>
                  <a:pt x="1992249" y="147675"/>
                </a:lnTo>
                <a:cubicBezTo>
                  <a:pt x="1992249" y="152552"/>
                  <a:pt x="1992478" y="156514"/>
                  <a:pt x="1992935" y="159562"/>
                </a:cubicBezTo>
                <a:cubicBezTo>
                  <a:pt x="1993392" y="162610"/>
                  <a:pt x="1994268" y="165011"/>
                  <a:pt x="1995564" y="166763"/>
                </a:cubicBezTo>
                <a:cubicBezTo>
                  <a:pt x="1996859" y="168516"/>
                  <a:pt x="1998650" y="169735"/>
                  <a:pt x="2000936" y="170421"/>
                </a:cubicBezTo>
                <a:cubicBezTo>
                  <a:pt x="2003222" y="171107"/>
                  <a:pt x="2006270" y="171450"/>
                  <a:pt x="2010080" y="171450"/>
                </a:cubicBezTo>
                <a:cubicBezTo>
                  <a:pt x="2012823" y="171450"/>
                  <a:pt x="2015223" y="171335"/>
                  <a:pt x="2017281" y="171107"/>
                </a:cubicBezTo>
                <a:cubicBezTo>
                  <a:pt x="2019338" y="170878"/>
                  <a:pt x="2021434" y="170535"/>
                  <a:pt x="2023567" y="170078"/>
                </a:cubicBezTo>
                <a:lnTo>
                  <a:pt x="2023567" y="186766"/>
                </a:lnTo>
                <a:cubicBezTo>
                  <a:pt x="2021129" y="187071"/>
                  <a:pt x="2018843" y="187337"/>
                  <a:pt x="2016709" y="187566"/>
                </a:cubicBezTo>
                <a:cubicBezTo>
                  <a:pt x="2014576" y="187795"/>
                  <a:pt x="2012214" y="187909"/>
                  <a:pt x="2009623" y="187909"/>
                </a:cubicBezTo>
                <a:cubicBezTo>
                  <a:pt x="2002765" y="187909"/>
                  <a:pt x="1997012" y="187414"/>
                  <a:pt x="1992364" y="186423"/>
                </a:cubicBezTo>
                <a:cubicBezTo>
                  <a:pt x="1987715" y="185432"/>
                  <a:pt x="1983905" y="183489"/>
                  <a:pt x="1980934" y="180594"/>
                </a:cubicBezTo>
                <a:cubicBezTo>
                  <a:pt x="1977962" y="177698"/>
                  <a:pt x="1975828" y="173698"/>
                  <a:pt x="1974532" y="168592"/>
                </a:cubicBezTo>
                <a:cubicBezTo>
                  <a:pt x="1973237" y="163487"/>
                  <a:pt x="1972590" y="156895"/>
                  <a:pt x="1972590" y="148818"/>
                </a:cubicBezTo>
                <a:lnTo>
                  <a:pt x="1972590" y="79552"/>
                </a:lnTo>
                <a:lnTo>
                  <a:pt x="1954302" y="79552"/>
                </a:lnTo>
                <a:lnTo>
                  <a:pt x="1954302" y="63093"/>
                </a:lnTo>
                <a:lnTo>
                  <a:pt x="1972590" y="63093"/>
                </a:lnTo>
                <a:close/>
                <a:moveTo>
                  <a:pt x="1448714" y="33832"/>
                </a:moveTo>
                <a:lnTo>
                  <a:pt x="1468374" y="33832"/>
                </a:lnTo>
                <a:lnTo>
                  <a:pt x="1468374" y="63093"/>
                </a:lnTo>
                <a:lnTo>
                  <a:pt x="1499006" y="63093"/>
                </a:lnTo>
                <a:lnTo>
                  <a:pt x="1499006" y="79552"/>
                </a:lnTo>
                <a:lnTo>
                  <a:pt x="1468374" y="79552"/>
                </a:lnTo>
                <a:lnTo>
                  <a:pt x="1468374" y="147675"/>
                </a:lnTo>
                <a:cubicBezTo>
                  <a:pt x="1468374" y="152552"/>
                  <a:pt x="1468603" y="156514"/>
                  <a:pt x="1469060" y="159562"/>
                </a:cubicBezTo>
                <a:cubicBezTo>
                  <a:pt x="1469517" y="162610"/>
                  <a:pt x="1470393" y="165011"/>
                  <a:pt x="1471689" y="166763"/>
                </a:cubicBezTo>
                <a:cubicBezTo>
                  <a:pt x="1472984" y="168516"/>
                  <a:pt x="1474775" y="169735"/>
                  <a:pt x="1477061" y="170421"/>
                </a:cubicBezTo>
                <a:cubicBezTo>
                  <a:pt x="1479347" y="171107"/>
                  <a:pt x="1482395" y="171450"/>
                  <a:pt x="1486205" y="171450"/>
                </a:cubicBezTo>
                <a:cubicBezTo>
                  <a:pt x="1488948" y="171450"/>
                  <a:pt x="1491348" y="171335"/>
                  <a:pt x="1493406" y="171107"/>
                </a:cubicBezTo>
                <a:cubicBezTo>
                  <a:pt x="1495463" y="170878"/>
                  <a:pt x="1497559" y="170535"/>
                  <a:pt x="1499692" y="170078"/>
                </a:cubicBezTo>
                <a:lnTo>
                  <a:pt x="1499692" y="186766"/>
                </a:lnTo>
                <a:cubicBezTo>
                  <a:pt x="1497254" y="187071"/>
                  <a:pt x="1494968" y="187337"/>
                  <a:pt x="1492834" y="187566"/>
                </a:cubicBezTo>
                <a:cubicBezTo>
                  <a:pt x="1490701" y="187795"/>
                  <a:pt x="1488338" y="187909"/>
                  <a:pt x="1485748" y="187909"/>
                </a:cubicBezTo>
                <a:cubicBezTo>
                  <a:pt x="1478890" y="187909"/>
                  <a:pt x="1473136" y="187414"/>
                  <a:pt x="1468488" y="186423"/>
                </a:cubicBezTo>
                <a:cubicBezTo>
                  <a:pt x="1463840" y="185432"/>
                  <a:pt x="1460030" y="183489"/>
                  <a:pt x="1457058" y="180594"/>
                </a:cubicBezTo>
                <a:cubicBezTo>
                  <a:pt x="1454086" y="177698"/>
                  <a:pt x="1451953" y="173698"/>
                  <a:pt x="1450658" y="168592"/>
                </a:cubicBezTo>
                <a:cubicBezTo>
                  <a:pt x="1449362" y="163487"/>
                  <a:pt x="1448714" y="156895"/>
                  <a:pt x="1448714" y="148818"/>
                </a:cubicBezTo>
                <a:lnTo>
                  <a:pt x="1448714" y="79552"/>
                </a:lnTo>
                <a:lnTo>
                  <a:pt x="1430426" y="79552"/>
                </a:lnTo>
                <a:lnTo>
                  <a:pt x="1430426" y="63093"/>
                </a:lnTo>
                <a:lnTo>
                  <a:pt x="1448714" y="63093"/>
                </a:lnTo>
                <a:close/>
                <a:moveTo>
                  <a:pt x="1372514" y="33832"/>
                </a:moveTo>
                <a:lnTo>
                  <a:pt x="1392174" y="33832"/>
                </a:lnTo>
                <a:lnTo>
                  <a:pt x="1392174" y="63093"/>
                </a:lnTo>
                <a:lnTo>
                  <a:pt x="1422806" y="63093"/>
                </a:lnTo>
                <a:lnTo>
                  <a:pt x="1422806" y="79552"/>
                </a:lnTo>
                <a:lnTo>
                  <a:pt x="1392174" y="79552"/>
                </a:lnTo>
                <a:lnTo>
                  <a:pt x="1392174" y="147675"/>
                </a:lnTo>
                <a:cubicBezTo>
                  <a:pt x="1392174" y="152552"/>
                  <a:pt x="1392403" y="156514"/>
                  <a:pt x="1392860" y="159562"/>
                </a:cubicBezTo>
                <a:cubicBezTo>
                  <a:pt x="1393317" y="162610"/>
                  <a:pt x="1394193" y="165011"/>
                  <a:pt x="1395489" y="166763"/>
                </a:cubicBezTo>
                <a:cubicBezTo>
                  <a:pt x="1396784" y="168516"/>
                  <a:pt x="1398575" y="169735"/>
                  <a:pt x="1400861" y="170421"/>
                </a:cubicBezTo>
                <a:cubicBezTo>
                  <a:pt x="1403147" y="171107"/>
                  <a:pt x="1406195" y="171450"/>
                  <a:pt x="1410005" y="171450"/>
                </a:cubicBezTo>
                <a:cubicBezTo>
                  <a:pt x="1412748" y="171450"/>
                  <a:pt x="1415148" y="171335"/>
                  <a:pt x="1417206" y="171107"/>
                </a:cubicBezTo>
                <a:cubicBezTo>
                  <a:pt x="1419263" y="170878"/>
                  <a:pt x="1421359" y="170535"/>
                  <a:pt x="1423492" y="170078"/>
                </a:cubicBezTo>
                <a:lnTo>
                  <a:pt x="1423492" y="186766"/>
                </a:lnTo>
                <a:cubicBezTo>
                  <a:pt x="1421054" y="187071"/>
                  <a:pt x="1418768" y="187337"/>
                  <a:pt x="1416634" y="187566"/>
                </a:cubicBezTo>
                <a:cubicBezTo>
                  <a:pt x="1414501" y="187795"/>
                  <a:pt x="1412138" y="187909"/>
                  <a:pt x="1409548" y="187909"/>
                </a:cubicBezTo>
                <a:cubicBezTo>
                  <a:pt x="1402690" y="187909"/>
                  <a:pt x="1396936" y="187414"/>
                  <a:pt x="1392288" y="186423"/>
                </a:cubicBezTo>
                <a:cubicBezTo>
                  <a:pt x="1387640" y="185432"/>
                  <a:pt x="1383830" y="183489"/>
                  <a:pt x="1380858" y="180594"/>
                </a:cubicBezTo>
                <a:cubicBezTo>
                  <a:pt x="1377886" y="177698"/>
                  <a:pt x="1375753" y="173698"/>
                  <a:pt x="1374458" y="168592"/>
                </a:cubicBezTo>
                <a:cubicBezTo>
                  <a:pt x="1373162" y="163487"/>
                  <a:pt x="1372514" y="156895"/>
                  <a:pt x="1372514" y="148818"/>
                </a:cubicBezTo>
                <a:lnTo>
                  <a:pt x="1372514" y="79552"/>
                </a:lnTo>
                <a:lnTo>
                  <a:pt x="1354226" y="79552"/>
                </a:lnTo>
                <a:lnTo>
                  <a:pt x="1354226" y="63093"/>
                </a:lnTo>
                <a:lnTo>
                  <a:pt x="1372514" y="63093"/>
                </a:lnTo>
                <a:close/>
                <a:moveTo>
                  <a:pt x="330556" y="32232"/>
                </a:moveTo>
                <a:lnTo>
                  <a:pt x="330556" y="72009"/>
                </a:lnTo>
                <a:lnTo>
                  <a:pt x="385877" y="72009"/>
                </a:lnTo>
                <a:lnTo>
                  <a:pt x="385877" y="32232"/>
                </a:lnTo>
                <a:close/>
                <a:moveTo>
                  <a:pt x="259919" y="32232"/>
                </a:moveTo>
                <a:lnTo>
                  <a:pt x="259919" y="72009"/>
                </a:lnTo>
                <a:lnTo>
                  <a:pt x="313182" y="72009"/>
                </a:lnTo>
                <a:lnTo>
                  <a:pt x="313182" y="32232"/>
                </a:lnTo>
                <a:close/>
                <a:moveTo>
                  <a:pt x="242545" y="15773"/>
                </a:moveTo>
                <a:lnTo>
                  <a:pt x="403479" y="15773"/>
                </a:lnTo>
                <a:lnTo>
                  <a:pt x="403479" y="180365"/>
                </a:lnTo>
                <a:cubicBezTo>
                  <a:pt x="403479" y="185242"/>
                  <a:pt x="402984" y="189280"/>
                  <a:pt x="401993" y="192481"/>
                </a:cubicBezTo>
                <a:cubicBezTo>
                  <a:pt x="401003" y="195681"/>
                  <a:pt x="399403" y="198196"/>
                  <a:pt x="397193" y="200025"/>
                </a:cubicBezTo>
                <a:cubicBezTo>
                  <a:pt x="394983" y="201853"/>
                  <a:pt x="392087" y="203225"/>
                  <a:pt x="388506" y="204139"/>
                </a:cubicBezTo>
                <a:cubicBezTo>
                  <a:pt x="384925" y="205054"/>
                  <a:pt x="380619" y="205663"/>
                  <a:pt x="375590" y="205968"/>
                </a:cubicBezTo>
                <a:lnTo>
                  <a:pt x="361646" y="206883"/>
                </a:lnTo>
                <a:lnTo>
                  <a:pt x="355931" y="189738"/>
                </a:lnTo>
                <a:lnTo>
                  <a:pt x="369875" y="188823"/>
                </a:lnTo>
                <a:cubicBezTo>
                  <a:pt x="373380" y="188671"/>
                  <a:pt x="376200" y="188366"/>
                  <a:pt x="378333" y="187909"/>
                </a:cubicBezTo>
                <a:cubicBezTo>
                  <a:pt x="380467" y="187452"/>
                  <a:pt x="382105" y="186728"/>
                  <a:pt x="383248" y="185737"/>
                </a:cubicBezTo>
                <a:cubicBezTo>
                  <a:pt x="384391" y="184747"/>
                  <a:pt x="385115" y="183375"/>
                  <a:pt x="385420" y="181622"/>
                </a:cubicBezTo>
                <a:cubicBezTo>
                  <a:pt x="385725" y="179870"/>
                  <a:pt x="385877" y="177546"/>
                  <a:pt x="385877" y="174650"/>
                </a:cubicBezTo>
                <a:lnTo>
                  <a:pt x="385877" y="142875"/>
                </a:lnTo>
                <a:lnTo>
                  <a:pt x="330556" y="142875"/>
                </a:lnTo>
                <a:lnTo>
                  <a:pt x="330556" y="205282"/>
                </a:lnTo>
                <a:lnTo>
                  <a:pt x="313182" y="205282"/>
                </a:lnTo>
                <a:lnTo>
                  <a:pt x="313182" y="142875"/>
                </a:lnTo>
                <a:lnTo>
                  <a:pt x="258776" y="142875"/>
                </a:lnTo>
                <a:cubicBezTo>
                  <a:pt x="258014" y="149580"/>
                  <a:pt x="256985" y="155791"/>
                  <a:pt x="255689" y="161506"/>
                </a:cubicBezTo>
                <a:cubicBezTo>
                  <a:pt x="254394" y="167221"/>
                  <a:pt x="252718" y="172745"/>
                  <a:pt x="250660" y="178079"/>
                </a:cubicBezTo>
                <a:cubicBezTo>
                  <a:pt x="248603" y="183413"/>
                  <a:pt x="246164" y="188785"/>
                  <a:pt x="243345" y="194195"/>
                </a:cubicBezTo>
                <a:cubicBezTo>
                  <a:pt x="240526" y="199606"/>
                  <a:pt x="237211" y="205282"/>
                  <a:pt x="233401" y="211226"/>
                </a:cubicBezTo>
                <a:lnTo>
                  <a:pt x="217170" y="203682"/>
                </a:lnTo>
                <a:cubicBezTo>
                  <a:pt x="222200" y="195910"/>
                  <a:pt x="226352" y="188976"/>
                  <a:pt x="229629" y="182880"/>
                </a:cubicBezTo>
                <a:cubicBezTo>
                  <a:pt x="232906" y="176784"/>
                  <a:pt x="235496" y="170345"/>
                  <a:pt x="237401" y="163563"/>
                </a:cubicBezTo>
                <a:cubicBezTo>
                  <a:pt x="239306" y="156781"/>
                  <a:pt x="240640" y="149085"/>
                  <a:pt x="241402" y="140474"/>
                </a:cubicBezTo>
                <a:cubicBezTo>
                  <a:pt x="242164" y="131864"/>
                  <a:pt x="242545" y="121234"/>
                  <a:pt x="242545" y="108585"/>
                </a:cubicBezTo>
                <a:close/>
                <a:moveTo>
                  <a:pt x="2093366" y="11887"/>
                </a:moveTo>
                <a:cubicBezTo>
                  <a:pt x="2095652" y="11887"/>
                  <a:pt x="2097976" y="12001"/>
                  <a:pt x="2100339" y="12230"/>
                </a:cubicBezTo>
                <a:cubicBezTo>
                  <a:pt x="2102701" y="12458"/>
                  <a:pt x="2104949" y="12725"/>
                  <a:pt x="2107082" y="13030"/>
                </a:cubicBezTo>
                <a:lnTo>
                  <a:pt x="2107082" y="28803"/>
                </a:lnTo>
                <a:cubicBezTo>
                  <a:pt x="2103272" y="28041"/>
                  <a:pt x="2098700" y="27660"/>
                  <a:pt x="2093366" y="27660"/>
                </a:cubicBezTo>
                <a:cubicBezTo>
                  <a:pt x="2089099" y="27660"/>
                  <a:pt x="2085594" y="28194"/>
                  <a:pt x="2082851" y="29260"/>
                </a:cubicBezTo>
                <a:cubicBezTo>
                  <a:pt x="2080108" y="30327"/>
                  <a:pt x="2077898" y="32194"/>
                  <a:pt x="2076222" y="34861"/>
                </a:cubicBezTo>
                <a:cubicBezTo>
                  <a:pt x="2074545" y="37528"/>
                  <a:pt x="2073326" y="41148"/>
                  <a:pt x="2072564" y="45720"/>
                </a:cubicBezTo>
                <a:cubicBezTo>
                  <a:pt x="2071802" y="50292"/>
                  <a:pt x="2071421" y="56083"/>
                  <a:pt x="2071421" y="63093"/>
                </a:cubicBezTo>
                <a:lnTo>
                  <a:pt x="2100453" y="63093"/>
                </a:lnTo>
                <a:lnTo>
                  <a:pt x="2100453" y="79324"/>
                </a:lnTo>
                <a:lnTo>
                  <a:pt x="2071421" y="79324"/>
                </a:lnTo>
                <a:lnTo>
                  <a:pt x="2071421" y="186537"/>
                </a:lnTo>
                <a:lnTo>
                  <a:pt x="2051761" y="186537"/>
                </a:lnTo>
                <a:lnTo>
                  <a:pt x="2051761" y="79324"/>
                </a:lnTo>
                <a:lnTo>
                  <a:pt x="2031187" y="79324"/>
                </a:lnTo>
                <a:lnTo>
                  <a:pt x="2031187" y="63093"/>
                </a:lnTo>
                <a:lnTo>
                  <a:pt x="2051761" y="63093"/>
                </a:lnTo>
                <a:lnTo>
                  <a:pt x="2051761" y="61950"/>
                </a:lnTo>
                <a:cubicBezTo>
                  <a:pt x="2051761" y="51282"/>
                  <a:pt x="2052752" y="42672"/>
                  <a:pt x="2054733" y="36118"/>
                </a:cubicBezTo>
                <a:cubicBezTo>
                  <a:pt x="2056714" y="29565"/>
                  <a:pt x="2059534" y="24498"/>
                  <a:pt x="2063191" y="20917"/>
                </a:cubicBezTo>
                <a:cubicBezTo>
                  <a:pt x="2066849" y="17335"/>
                  <a:pt x="2071230" y="14935"/>
                  <a:pt x="2076336" y="13716"/>
                </a:cubicBezTo>
                <a:cubicBezTo>
                  <a:pt x="2081441" y="12496"/>
                  <a:pt x="2087118" y="11887"/>
                  <a:pt x="2093366" y="11887"/>
                </a:cubicBezTo>
                <a:close/>
                <a:moveTo>
                  <a:pt x="1569492" y="11887"/>
                </a:moveTo>
                <a:cubicBezTo>
                  <a:pt x="1571778" y="11887"/>
                  <a:pt x="1574102" y="12001"/>
                  <a:pt x="1576464" y="12230"/>
                </a:cubicBezTo>
                <a:cubicBezTo>
                  <a:pt x="1578826" y="12458"/>
                  <a:pt x="1581074" y="12725"/>
                  <a:pt x="1583207" y="13030"/>
                </a:cubicBezTo>
                <a:lnTo>
                  <a:pt x="1583207" y="28803"/>
                </a:lnTo>
                <a:cubicBezTo>
                  <a:pt x="1579398" y="28041"/>
                  <a:pt x="1574826" y="27660"/>
                  <a:pt x="1569492" y="27660"/>
                </a:cubicBezTo>
                <a:cubicBezTo>
                  <a:pt x="1565224" y="27660"/>
                  <a:pt x="1561719" y="28194"/>
                  <a:pt x="1558976" y="29260"/>
                </a:cubicBezTo>
                <a:cubicBezTo>
                  <a:pt x="1556233" y="30327"/>
                  <a:pt x="1554023" y="32194"/>
                  <a:pt x="1552346" y="34861"/>
                </a:cubicBezTo>
                <a:cubicBezTo>
                  <a:pt x="1550670" y="37528"/>
                  <a:pt x="1549451" y="41148"/>
                  <a:pt x="1548689" y="45720"/>
                </a:cubicBezTo>
                <a:cubicBezTo>
                  <a:pt x="1547927" y="50292"/>
                  <a:pt x="1547546" y="56083"/>
                  <a:pt x="1547546" y="63093"/>
                </a:cubicBezTo>
                <a:lnTo>
                  <a:pt x="1576578" y="63093"/>
                </a:lnTo>
                <a:lnTo>
                  <a:pt x="1576578" y="79324"/>
                </a:lnTo>
                <a:lnTo>
                  <a:pt x="1547546" y="79324"/>
                </a:lnTo>
                <a:lnTo>
                  <a:pt x="1547546" y="186537"/>
                </a:lnTo>
                <a:lnTo>
                  <a:pt x="1527886" y="186537"/>
                </a:lnTo>
                <a:lnTo>
                  <a:pt x="1527886" y="79324"/>
                </a:lnTo>
                <a:lnTo>
                  <a:pt x="1507312" y="79324"/>
                </a:lnTo>
                <a:lnTo>
                  <a:pt x="1507312" y="63093"/>
                </a:lnTo>
                <a:lnTo>
                  <a:pt x="1527886" y="63093"/>
                </a:lnTo>
                <a:lnTo>
                  <a:pt x="1527886" y="61950"/>
                </a:lnTo>
                <a:cubicBezTo>
                  <a:pt x="1527886" y="51282"/>
                  <a:pt x="1528877" y="42672"/>
                  <a:pt x="1530858" y="36118"/>
                </a:cubicBezTo>
                <a:cubicBezTo>
                  <a:pt x="1532839" y="29565"/>
                  <a:pt x="1535659" y="24498"/>
                  <a:pt x="1539316" y="20917"/>
                </a:cubicBezTo>
                <a:cubicBezTo>
                  <a:pt x="1542974" y="17335"/>
                  <a:pt x="1547355" y="14935"/>
                  <a:pt x="1552461" y="13716"/>
                </a:cubicBezTo>
                <a:cubicBezTo>
                  <a:pt x="1557566" y="12496"/>
                  <a:pt x="1563243" y="11887"/>
                  <a:pt x="1569492" y="11887"/>
                </a:cubicBezTo>
                <a:close/>
                <a:moveTo>
                  <a:pt x="787756" y="2971"/>
                </a:moveTo>
                <a:lnTo>
                  <a:pt x="805815" y="3657"/>
                </a:lnTo>
                <a:cubicBezTo>
                  <a:pt x="805815" y="7620"/>
                  <a:pt x="805891" y="12992"/>
                  <a:pt x="806044" y="19774"/>
                </a:cubicBezTo>
                <a:cubicBezTo>
                  <a:pt x="806196" y="26555"/>
                  <a:pt x="806425" y="33832"/>
                  <a:pt x="806730" y="41605"/>
                </a:cubicBezTo>
                <a:lnTo>
                  <a:pt x="846277" y="41605"/>
                </a:lnTo>
                <a:cubicBezTo>
                  <a:pt x="844601" y="39166"/>
                  <a:pt x="842734" y="36576"/>
                  <a:pt x="840677" y="33832"/>
                </a:cubicBezTo>
                <a:cubicBezTo>
                  <a:pt x="838619" y="31089"/>
                  <a:pt x="836486" y="28384"/>
                  <a:pt x="834276" y="25717"/>
                </a:cubicBezTo>
                <a:cubicBezTo>
                  <a:pt x="832066" y="23050"/>
                  <a:pt x="829932" y="20612"/>
                  <a:pt x="827875" y="18402"/>
                </a:cubicBezTo>
                <a:cubicBezTo>
                  <a:pt x="825818" y="16192"/>
                  <a:pt x="824027" y="14325"/>
                  <a:pt x="822503" y="12801"/>
                </a:cubicBezTo>
                <a:lnTo>
                  <a:pt x="833933" y="3200"/>
                </a:lnTo>
                <a:cubicBezTo>
                  <a:pt x="835762" y="4724"/>
                  <a:pt x="837895" y="6781"/>
                  <a:pt x="840334" y="9372"/>
                </a:cubicBezTo>
                <a:cubicBezTo>
                  <a:pt x="842772" y="11963"/>
                  <a:pt x="845210" y="14668"/>
                  <a:pt x="847649" y="17488"/>
                </a:cubicBezTo>
                <a:cubicBezTo>
                  <a:pt x="850087" y="20307"/>
                  <a:pt x="852411" y="23126"/>
                  <a:pt x="854621" y="25946"/>
                </a:cubicBezTo>
                <a:cubicBezTo>
                  <a:pt x="856831" y="28765"/>
                  <a:pt x="858622" y="31242"/>
                  <a:pt x="859993" y="33375"/>
                </a:cubicBezTo>
                <a:lnTo>
                  <a:pt x="852221" y="41605"/>
                </a:lnTo>
                <a:lnTo>
                  <a:pt x="873938" y="41605"/>
                </a:lnTo>
                <a:lnTo>
                  <a:pt x="873938" y="58293"/>
                </a:lnTo>
                <a:lnTo>
                  <a:pt x="807644" y="58293"/>
                </a:lnTo>
                <a:cubicBezTo>
                  <a:pt x="808711" y="73380"/>
                  <a:pt x="810006" y="86982"/>
                  <a:pt x="811530" y="99098"/>
                </a:cubicBezTo>
                <a:cubicBezTo>
                  <a:pt x="813054" y="111214"/>
                  <a:pt x="814807" y="122110"/>
                  <a:pt x="816788" y="131788"/>
                </a:cubicBezTo>
                <a:cubicBezTo>
                  <a:pt x="818769" y="141465"/>
                  <a:pt x="821017" y="149961"/>
                  <a:pt x="823532" y="157276"/>
                </a:cubicBezTo>
                <a:cubicBezTo>
                  <a:pt x="826046" y="164592"/>
                  <a:pt x="828904" y="170916"/>
                  <a:pt x="832104" y="176250"/>
                </a:cubicBezTo>
                <a:cubicBezTo>
                  <a:pt x="834695" y="180670"/>
                  <a:pt x="837133" y="183489"/>
                  <a:pt x="839419" y="184708"/>
                </a:cubicBezTo>
                <a:cubicBezTo>
                  <a:pt x="841705" y="185928"/>
                  <a:pt x="843763" y="186537"/>
                  <a:pt x="845592" y="186537"/>
                </a:cubicBezTo>
                <a:cubicBezTo>
                  <a:pt x="846506" y="186537"/>
                  <a:pt x="847382" y="186309"/>
                  <a:pt x="848220" y="185851"/>
                </a:cubicBezTo>
                <a:cubicBezTo>
                  <a:pt x="849059" y="185394"/>
                  <a:pt x="849897" y="184556"/>
                  <a:pt x="850735" y="183337"/>
                </a:cubicBezTo>
                <a:cubicBezTo>
                  <a:pt x="851573" y="182118"/>
                  <a:pt x="852411" y="180403"/>
                  <a:pt x="853250" y="178193"/>
                </a:cubicBezTo>
                <a:cubicBezTo>
                  <a:pt x="854088" y="175984"/>
                  <a:pt x="854888" y="173126"/>
                  <a:pt x="855650" y="169621"/>
                </a:cubicBezTo>
                <a:cubicBezTo>
                  <a:pt x="856412" y="166573"/>
                  <a:pt x="857136" y="163334"/>
                  <a:pt x="857822" y="159905"/>
                </a:cubicBezTo>
                <a:cubicBezTo>
                  <a:pt x="858507" y="156476"/>
                  <a:pt x="859079" y="152781"/>
                  <a:pt x="859536" y="148818"/>
                </a:cubicBezTo>
                <a:lnTo>
                  <a:pt x="874166" y="155676"/>
                </a:lnTo>
                <a:cubicBezTo>
                  <a:pt x="873557" y="159486"/>
                  <a:pt x="872833" y="163334"/>
                  <a:pt x="871995" y="167221"/>
                </a:cubicBezTo>
                <a:cubicBezTo>
                  <a:pt x="871157" y="171107"/>
                  <a:pt x="870204" y="175031"/>
                  <a:pt x="869137" y="178993"/>
                </a:cubicBezTo>
                <a:cubicBezTo>
                  <a:pt x="867766" y="184480"/>
                  <a:pt x="866204" y="188976"/>
                  <a:pt x="864451" y="192481"/>
                </a:cubicBezTo>
                <a:cubicBezTo>
                  <a:pt x="862698" y="195986"/>
                  <a:pt x="860832" y="198767"/>
                  <a:pt x="858850" y="200825"/>
                </a:cubicBezTo>
                <a:cubicBezTo>
                  <a:pt x="856869" y="202882"/>
                  <a:pt x="854736" y="204292"/>
                  <a:pt x="852450" y="205054"/>
                </a:cubicBezTo>
                <a:cubicBezTo>
                  <a:pt x="850164" y="205816"/>
                  <a:pt x="847801" y="206197"/>
                  <a:pt x="845363" y="206197"/>
                </a:cubicBezTo>
                <a:cubicBezTo>
                  <a:pt x="840181" y="206197"/>
                  <a:pt x="835076" y="204482"/>
                  <a:pt x="830047" y="201053"/>
                </a:cubicBezTo>
                <a:cubicBezTo>
                  <a:pt x="825018" y="197624"/>
                  <a:pt x="819912" y="191185"/>
                  <a:pt x="814730" y="181737"/>
                </a:cubicBezTo>
                <a:cubicBezTo>
                  <a:pt x="808787" y="170916"/>
                  <a:pt x="803567" y="155333"/>
                  <a:pt x="799071" y="134988"/>
                </a:cubicBezTo>
                <a:cubicBezTo>
                  <a:pt x="794576" y="114643"/>
                  <a:pt x="791490" y="89077"/>
                  <a:pt x="789813" y="58293"/>
                </a:cubicBezTo>
                <a:lnTo>
                  <a:pt x="679400" y="58293"/>
                </a:lnTo>
                <a:lnTo>
                  <a:pt x="679400" y="41605"/>
                </a:lnTo>
                <a:lnTo>
                  <a:pt x="789127" y="41605"/>
                </a:lnTo>
                <a:close/>
                <a:moveTo>
                  <a:pt x="478232" y="2743"/>
                </a:moveTo>
                <a:lnTo>
                  <a:pt x="494005" y="3657"/>
                </a:lnTo>
                <a:lnTo>
                  <a:pt x="494005" y="43891"/>
                </a:lnTo>
                <a:lnTo>
                  <a:pt x="518008" y="43891"/>
                </a:lnTo>
                <a:lnTo>
                  <a:pt x="518008" y="60121"/>
                </a:lnTo>
                <a:lnTo>
                  <a:pt x="494005" y="60121"/>
                </a:lnTo>
                <a:lnTo>
                  <a:pt x="494005" y="80010"/>
                </a:lnTo>
                <a:lnTo>
                  <a:pt x="498806" y="75895"/>
                </a:lnTo>
                <a:cubicBezTo>
                  <a:pt x="502463" y="79705"/>
                  <a:pt x="506159" y="83782"/>
                  <a:pt x="509893" y="88125"/>
                </a:cubicBezTo>
                <a:cubicBezTo>
                  <a:pt x="513626" y="92468"/>
                  <a:pt x="517246" y="96850"/>
                  <a:pt x="520751" y="101269"/>
                </a:cubicBezTo>
                <a:lnTo>
                  <a:pt x="509778" y="112014"/>
                </a:lnTo>
                <a:cubicBezTo>
                  <a:pt x="507188" y="108204"/>
                  <a:pt x="504559" y="104584"/>
                  <a:pt x="501892" y="101155"/>
                </a:cubicBezTo>
                <a:cubicBezTo>
                  <a:pt x="499225" y="97726"/>
                  <a:pt x="496596" y="94488"/>
                  <a:pt x="494005" y="91440"/>
                </a:cubicBezTo>
                <a:lnTo>
                  <a:pt x="494005" y="206654"/>
                </a:lnTo>
                <a:lnTo>
                  <a:pt x="478232" y="206654"/>
                </a:lnTo>
                <a:lnTo>
                  <a:pt x="478232" y="98983"/>
                </a:lnTo>
                <a:cubicBezTo>
                  <a:pt x="475184" y="107670"/>
                  <a:pt x="471640" y="116357"/>
                  <a:pt x="467602" y="125044"/>
                </a:cubicBezTo>
                <a:cubicBezTo>
                  <a:pt x="463563" y="133731"/>
                  <a:pt x="458648" y="142494"/>
                  <a:pt x="452857" y="151333"/>
                </a:cubicBezTo>
                <a:lnTo>
                  <a:pt x="439598" y="140589"/>
                </a:lnTo>
                <a:cubicBezTo>
                  <a:pt x="447675" y="128092"/>
                  <a:pt x="454724" y="115366"/>
                  <a:pt x="460744" y="102412"/>
                </a:cubicBezTo>
                <a:cubicBezTo>
                  <a:pt x="466763" y="89458"/>
                  <a:pt x="471755" y="75361"/>
                  <a:pt x="475717" y="60121"/>
                </a:cubicBezTo>
                <a:lnTo>
                  <a:pt x="450114" y="60121"/>
                </a:lnTo>
                <a:lnTo>
                  <a:pt x="450114" y="43891"/>
                </a:lnTo>
                <a:lnTo>
                  <a:pt x="478232" y="43891"/>
                </a:lnTo>
                <a:close/>
                <a:moveTo>
                  <a:pt x="83668" y="2286"/>
                </a:moveTo>
                <a:lnTo>
                  <a:pt x="100356" y="2743"/>
                </a:lnTo>
                <a:lnTo>
                  <a:pt x="100356" y="39090"/>
                </a:lnTo>
                <a:lnTo>
                  <a:pt x="130302" y="39090"/>
                </a:lnTo>
                <a:lnTo>
                  <a:pt x="122073" y="33375"/>
                </a:lnTo>
                <a:cubicBezTo>
                  <a:pt x="124359" y="31242"/>
                  <a:pt x="126645" y="28879"/>
                  <a:pt x="128931" y="26289"/>
                </a:cubicBezTo>
                <a:cubicBezTo>
                  <a:pt x="131217" y="23698"/>
                  <a:pt x="133427" y="21031"/>
                  <a:pt x="135560" y="18288"/>
                </a:cubicBezTo>
                <a:cubicBezTo>
                  <a:pt x="137694" y="15544"/>
                  <a:pt x="139713" y="12877"/>
                  <a:pt x="141618" y="10287"/>
                </a:cubicBezTo>
                <a:cubicBezTo>
                  <a:pt x="143523" y="7696"/>
                  <a:pt x="145238" y="5257"/>
                  <a:pt x="146762" y="2971"/>
                </a:cubicBezTo>
                <a:lnTo>
                  <a:pt x="160020" y="11430"/>
                </a:lnTo>
                <a:cubicBezTo>
                  <a:pt x="158801" y="13258"/>
                  <a:pt x="157277" y="15392"/>
                  <a:pt x="155448" y="17830"/>
                </a:cubicBezTo>
                <a:cubicBezTo>
                  <a:pt x="153620" y="20269"/>
                  <a:pt x="151753" y="22745"/>
                  <a:pt x="149848" y="25260"/>
                </a:cubicBezTo>
                <a:cubicBezTo>
                  <a:pt x="147943" y="27775"/>
                  <a:pt x="145961" y="30251"/>
                  <a:pt x="143904" y="32689"/>
                </a:cubicBezTo>
                <a:cubicBezTo>
                  <a:pt x="141847" y="35128"/>
                  <a:pt x="139980" y="37261"/>
                  <a:pt x="138303" y="39090"/>
                </a:cubicBezTo>
                <a:lnTo>
                  <a:pt x="184023" y="39090"/>
                </a:lnTo>
                <a:lnTo>
                  <a:pt x="184023" y="82981"/>
                </a:lnTo>
                <a:lnTo>
                  <a:pt x="167107" y="82981"/>
                </a:lnTo>
                <a:lnTo>
                  <a:pt x="167107" y="54178"/>
                </a:lnTo>
                <a:lnTo>
                  <a:pt x="16688" y="54178"/>
                </a:lnTo>
                <a:lnTo>
                  <a:pt x="16688" y="82753"/>
                </a:lnTo>
                <a:lnTo>
                  <a:pt x="0" y="82753"/>
                </a:lnTo>
                <a:lnTo>
                  <a:pt x="0" y="39090"/>
                </a:lnTo>
                <a:lnTo>
                  <a:pt x="44806" y="39090"/>
                </a:lnTo>
                <a:cubicBezTo>
                  <a:pt x="43282" y="36804"/>
                  <a:pt x="41567" y="34480"/>
                  <a:pt x="39662" y="32118"/>
                </a:cubicBezTo>
                <a:cubicBezTo>
                  <a:pt x="37757" y="29756"/>
                  <a:pt x="35814" y="27432"/>
                  <a:pt x="33833" y="25146"/>
                </a:cubicBezTo>
                <a:cubicBezTo>
                  <a:pt x="31852" y="22860"/>
                  <a:pt x="29947" y="20726"/>
                  <a:pt x="28118" y="18745"/>
                </a:cubicBezTo>
                <a:cubicBezTo>
                  <a:pt x="26289" y="16764"/>
                  <a:pt x="24613" y="15087"/>
                  <a:pt x="23089" y="13716"/>
                </a:cubicBezTo>
                <a:lnTo>
                  <a:pt x="36119" y="3657"/>
                </a:lnTo>
                <a:cubicBezTo>
                  <a:pt x="37643" y="5181"/>
                  <a:pt x="39510" y="7124"/>
                  <a:pt x="41720" y="9487"/>
                </a:cubicBezTo>
                <a:cubicBezTo>
                  <a:pt x="43930" y="11849"/>
                  <a:pt x="46178" y="14401"/>
                  <a:pt x="48464" y="17145"/>
                </a:cubicBezTo>
                <a:cubicBezTo>
                  <a:pt x="50750" y="19888"/>
                  <a:pt x="52997" y="22631"/>
                  <a:pt x="55207" y="25374"/>
                </a:cubicBezTo>
                <a:cubicBezTo>
                  <a:pt x="57417" y="28117"/>
                  <a:pt x="59360" y="30556"/>
                  <a:pt x="61037" y="32689"/>
                </a:cubicBezTo>
                <a:lnTo>
                  <a:pt x="53950" y="39090"/>
                </a:lnTo>
                <a:lnTo>
                  <a:pt x="83668" y="39090"/>
                </a:lnTo>
                <a:close/>
                <a:moveTo>
                  <a:pt x="988924" y="1828"/>
                </a:moveTo>
                <a:lnTo>
                  <a:pt x="1006983" y="5715"/>
                </a:lnTo>
                <a:cubicBezTo>
                  <a:pt x="1005459" y="9677"/>
                  <a:pt x="1003859" y="13563"/>
                  <a:pt x="1002183" y="17373"/>
                </a:cubicBezTo>
                <a:cubicBezTo>
                  <a:pt x="1000506" y="21183"/>
                  <a:pt x="998830" y="24917"/>
                  <a:pt x="997153" y="28575"/>
                </a:cubicBezTo>
                <a:lnTo>
                  <a:pt x="1107338" y="28575"/>
                </a:lnTo>
                <a:lnTo>
                  <a:pt x="1107338" y="44577"/>
                </a:lnTo>
                <a:lnTo>
                  <a:pt x="988695" y="44577"/>
                </a:lnTo>
                <a:cubicBezTo>
                  <a:pt x="986257" y="48691"/>
                  <a:pt x="983780" y="52730"/>
                  <a:pt x="981266" y="56692"/>
                </a:cubicBezTo>
                <a:cubicBezTo>
                  <a:pt x="978751" y="60655"/>
                  <a:pt x="976122" y="64541"/>
                  <a:pt x="973379" y="68351"/>
                </a:cubicBezTo>
                <a:lnTo>
                  <a:pt x="1079678" y="68351"/>
                </a:lnTo>
                <a:lnTo>
                  <a:pt x="1079678" y="181279"/>
                </a:lnTo>
                <a:cubicBezTo>
                  <a:pt x="1079678" y="185851"/>
                  <a:pt x="1079221" y="189585"/>
                  <a:pt x="1078306" y="192481"/>
                </a:cubicBezTo>
                <a:cubicBezTo>
                  <a:pt x="1077392" y="195376"/>
                  <a:pt x="1075868" y="197701"/>
                  <a:pt x="1073734" y="199453"/>
                </a:cubicBezTo>
                <a:cubicBezTo>
                  <a:pt x="1071601" y="201206"/>
                  <a:pt x="1068781" y="202577"/>
                  <a:pt x="1065276" y="203568"/>
                </a:cubicBezTo>
                <a:cubicBezTo>
                  <a:pt x="1061771" y="204559"/>
                  <a:pt x="1057428" y="205359"/>
                  <a:pt x="1052246" y="205968"/>
                </a:cubicBezTo>
                <a:lnTo>
                  <a:pt x="1036930" y="207797"/>
                </a:lnTo>
                <a:lnTo>
                  <a:pt x="1031443" y="191338"/>
                </a:lnTo>
                <a:lnTo>
                  <a:pt x="1046302" y="190195"/>
                </a:lnTo>
                <a:cubicBezTo>
                  <a:pt x="1049808" y="189890"/>
                  <a:pt x="1052627" y="189547"/>
                  <a:pt x="1054760" y="189166"/>
                </a:cubicBezTo>
                <a:cubicBezTo>
                  <a:pt x="1056894" y="188785"/>
                  <a:pt x="1058532" y="188137"/>
                  <a:pt x="1059676" y="187223"/>
                </a:cubicBezTo>
                <a:cubicBezTo>
                  <a:pt x="1060818" y="186309"/>
                  <a:pt x="1061580" y="185013"/>
                  <a:pt x="1061962" y="183337"/>
                </a:cubicBezTo>
                <a:cubicBezTo>
                  <a:pt x="1062342" y="181660"/>
                  <a:pt x="1062533" y="179451"/>
                  <a:pt x="1062533" y="176707"/>
                </a:cubicBezTo>
                <a:lnTo>
                  <a:pt x="1062533" y="163449"/>
                </a:lnTo>
                <a:lnTo>
                  <a:pt x="963092" y="163449"/>
                </a:lnTo>
                <a:lnTo>
                  <a:pt x="963092" y="208026"/>
                </a:lnTo>
                <a:lnTo>
                  <a:pt x="946176" y="208026"/>
                </a:lnTo>
                <a:lnTo>
                  <a:pt x="946176" y="100126"/>
                </a:lnTo>
                <a:cubicBezTo>
                  <a:pt x="940842" y="105460"/>
                  <a:pt x="935279" y="110642"/>
                  <a:pt x="929488" y="115671"/>
                </a:cubicBezTo>
                <a:cubicBezTo>
                  <a:pt x="923696" y="120700"/>
                  <a:pt x="917524" y="125730"/>
                  <a:pt x="910971" y="130759"/>
                </a:cubicBezTo>
                <a:lnTo>
                  <a:pt x="899770" y="117271"/>
                </a:lnTo>
                <a:cubicBezTo>
                  <a:pt x="914095" y="106451"/>
                  <a:pt x="926935" y="95097"/>
                  <a:pt x="938289" y="83210"/>
                </a:cubicBezTo>
                <a:cubicBezTo>
                  <a:pt x="949643" y="71323"/>
                  <a:pt x="959663" y="58445"/>
                  <a:pt x="968350" y="44577"/>
                </a:cubicBezTo>
                <a:lnTo>
                  <a:pt x="909600" y="44577"/>
                </a:lnTo>
                <a:lnTo>
                  <a:pt x="909600" y="28575"/>
                </a:lnTo>
                <a:lnTo>
                  <a:pt x="977265" y="28575"/>
                </a:lnTo>
                <a:cubicBezTo>
                  <a:pt x="981532" y="20193"/>
                  <a:pt x="985418" y="11277"/>
                  <a:pt x="988924" y="1828"/>
                </a:cubicBezTo>
                <a:close/>
                <a:moveTo>
                  <a:pt x="557556" y="0"/>
                </a:moveTo>
                <a:lnTo>
                  <a:pt x="574244" y="4343"/>
                </a:lnTo>
                <a:cubicBezTo>
                  <a:pt x="573024" y="7239"/>
                  <a:pt x="571805" y="10134"/>
                  <a:pt x="570586" y="13030"/>
                </a:cubicBezTo>
                <a:cubicBezTo>
                  <a:pt x="569367" y="15925"/>
                  <a:pt x="567995" y="18897"/>
                  <a:pt x="566471" y="21945"/>
                </a:cubicBezTo>
                <a:lnTo>
                  <a:pt x="630479" y="21945"/>
                </a:lnTo>
                <a:lnTo>
                  <a:pt x="630479" y="37033"/>
                </a:lnTo>
                <a:cubicBezTo>
                  <a:pt x="625145" y="46329"/>
                  <a:pt x="619621" y="54940"/>
                  <a:pt x="613906" y="62865"/>
                </a:cubicBezTo>
                <a:cubicBezTo>
                  <a:pt x="608191" y="70789"/>
                  <a:pt x="601523" y="78181"/>
                  <a:pt x="593903" y="85039"/>
                </a:cubicBezTo>
                <a:cubicBezTo>
                  <a:pt x="609600" y="95250"/>
                  <a:pt x="629412" y="103403"/>
                  <a:pt x="653339" y="109499"/>
                </a:cubicBezTo>
                <a:lnTo>
                  <a:pt x="646938" y="124815"/>
                </a:lnTo>
                <a:cubicBezTo>
                  <a:pt x="632765" y="120853"/>
                  <a:pt x="620383" y="116471"/>
                  <a:pt x="609791" y="111671"/>
                </a:cubicBezTo>
                <a:cubicBezTo>
                  <a:pt x="599199" y="106870"/>
                  <a:pt x="589636" y="101498"/>
                  <a:pt x="581102" y="95554"/>
                </a:cubicBezTo>
                <a:cubicBezTo>
                  <a:pt x="573024" y="101498"/>
                  <a:pt x="563880" y="107099"/>
                  <a:pt x="553670" y="112357"/>
                </a:cubicBezTo>
                <a:cubicBezTo>
                  <a:pt x="543459" y="117614"/>
                  <a:pt x="531648" y="122682"/>
                  <a:pt x="518237" y="127558"/>
                </a:cubicBezTo>
                <a:lnTo>
                  <a:pt x="510693" y="113385"/>
                </a:lnTo>
                <a:cubicBezTo>
                  <a:pt x="523190" y="108966"/>
                  <a:pt x="534048" y="104470"/>
                  <a:pt x="543268" y="99898"/>
                </a:cubicBezTo>
                <a:cubicBezTo>
                  <a:pt x="552488" y="95326"/>
                  <a:pt x="560756" y="90449"/>
                  <a:pt x="568071" y="85267"/>
                </a:cubicBezTo>
                <a:cubicBezTo>
                  <a:pt x="559689" y="77800"/>
                  <a:pt x="551765" y="69037"/>
                  <a:pt x="544297" y="58978"/>
                </a:cubicBezTo>
                <a:cubicBezTo>
                  <a:pt x="538811" y="66751"/>
                  <a:pt x="532943" y="73990"/>
                  <a:pt x="526695" y="80695"/>
                </a:cubicBezTo>
                <a:lnTo>
                  <a:pt x="514350" y="70180"/>
                </a:lnTo>
                <a:cubicBezTo>
                  <a:pt x="518922" y="65608"/>
                  <a:pt x="523380" y="60312"/>
                  <a:pt x="527723" y="54292"/>
                </a:cubicBezTo>
                <a:cubicBezTo>
                  <a:pt x="532067" y="48272"/>
                  <a:pt x="536144" y="42100"/>
                  <a:pt x="539954" y="35776"/>
                </a:cubicBezTo>
                <a:cubicBezTo>
                  <a:pt x="543764" y="29451"/>
                  <a:pt x="547193" y="23203"/>
                  <a:pt x="550241" y="17030"/>
                </a:cubicBezTo>
                <a:cubicBezTo>
                  <a:pt x="553289" y="10858"/>
                  <a:pt x="555727" y="5181"/>
                  <a:pt x="557556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black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  <p:sp>
        <p:nvSpPr>
          <p:cNvPr id="15" name="常用图形-12" hidden="1">
            <a:extLst>
              <a:ext uri="{FF2B5EF4-FFF2-40B4-BE49-F238E27FC236}">
                <a16:creationId xmlns:a16="http://schemas.microsoft.com/office/drawing/2014/main" id="{04ED0042-2A9A-4080-BED2-05B90733338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300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文本框-4" hidden="1">
            <a:extLst>
              <a:ext uri="{FF2B5EF4-FFF2-40B4-BE49-F238E27FC236}">
                <a16:creationId xmlns:a16="http://schemas.microsoft.com/office/drawing/2014/main" id="{18D8AD88-61FC-4790-AEE4-121B6E349391}"/>
              </a:ext>
            </a:extLst>
          </p:cNvPr>
          <p:cNvSpPr txBox="1"/>
          <p:nvPr/>
        </p:nvSpPr>
        <p:spPr>
          <a:xfrm>
            <a:off x="4508269" y="584804"/>
            <a:ext cx="317546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如何安装字体</a:t>
            </a:r>
          </a:p>
        </p:txBody>
      </p:sp>
      <p:sp>
        <p:nvSpPr>
          <p:cNvPr id="20" name="常用图形-11" hidden="1">
            <a:extLst>
              <a:ext uri="{FF2B5EF4-FFF2-40B4-BE49-F238E27FC236}">
                <a16:creationId xmlns:a16="http://schemas.microsoft.com/office/drawing/2014/main" id="{766F6D30-5F2F-4CDC-803F-8378847E2257}"/>
              </a:ext>
            </a:extLst>
          </p:cNvPr>
          <p:cNvSpPr/>
          <p:nvPr/>
        </p:nvSpPr>
        <p:spPr>
          <a:xfrm>
            <a:off x="6259557" y="1600200"/>
            <a:ext cx="4914538" cy="46101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28600" dist="25400" dir="2700000" algn="tl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3" name="常用图形-10" hidden="1">
            <a:extLst>
              <a:ext uri="{FF2B5EF4-FFF2-40B4-BE49-F238E27FC236}">
                <a16:creationId xmlns:a16="http://schemas.microsoft.com/office/drawing/2014/main" id="{E148FDB3-7035-4ED1-9FCE-321780622345}"/>
              </a:ext>
            </a:extLst>
          </p:cNvPr>
          <p:cNvSpPr/>
          <p:nvPr/>
        </p:nvSpPr>
        <p:spPr>
          <a:xfrm>
            <a:off x="1017905" y="1600200"/>
            <a:ext cx="4914900" cy="46101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28600" dist="25400" dir="2700000" algn="tl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" name="文本框-3" hidden="1">
            <a:extLst>
              <a:ext uri="{FF2B5EF4-FFF2-40B4-BE49-F238E27FC236}">
                <a16:creationId xmlns:a16="http://schemas.microsoft.com/office/drawing/2014/main" id="{5A165F15-36C1-49B3-B2AE-5B109E73C5AE}"/>
              </a:ext>
            </a:extLst>
          </p:cNvPr>
          <p:cNvSpPr txBox="1"/>
          <p:nvPr/>
        </p:nvSpPr>
        <p:spPr>
          <a:xfrm>
            <a:off x="2536677" y="1903358"/>
            <a:ext cx="19212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Win7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及以上系统</a:t>
            </a:r>
          </a:p>
        </p:txBody>
      </p:sp>
      <p:sp>
        <p:nvSpPr>
          <p:cNvPr id="29" name="文本框-5" hidden="1">
            <a:extLst>
              <a:ext uri="{FF2B5EF4-FFF2-40B4-BE49-F238E27FC236}">
                <a16:creationId xmlns:a16="http://schemas.microsoft.com/office/drawing/2014/main" id="{97662056-1EE0-4F53-917F-8C1CAFF26830}"/>
              </a:ext>
            </a:extLst>
          </p:cNvPr>
          <p:cNvSpPr txBox="1"/>
          <p:nvPr/>
        </p:nvSpPr>
        <p:spPr>
          <a:xfrm>
            <a:off x="7984786" y="1903358"/>
            <a:ext cx="1464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WinXP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系统</a:t>
            </a:r>
          </a:p>
        </p:txBody>
      </p:sp>
      <p:sp>
        <p:nvSpPr>
          <p:cNvPr id="32" name="文本框-6" hidden="1">
            <a:extLst>
              <a:ext uri="{FF2B5EF4-FFF2-40B4-BE49-F238E27FC236}">
                <a16:creationId xmlns:a16="http://schemas.microsoft.com/office/drawing/2014/main" id="{BAEC3755-B165-4475-867F-582B61E4928B}"/>
              </a:ext>
            </a:extLst>
          </p:cNvPr>
          <p:cNvSpPr txBox="1"/>
          <p:nvPr/>
        </p:nvSpPr>
        <p:spPr>
          <a:xfrm>
            <a:off x="1398379" y="5370458"/>
            <a:ext cx="41978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sz="1600" dirty="0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rPr>
              <a:t>用鼠标右键单击字体文件，点击安装</a:t>
            </a:r>
          </a:p>
        </p:txBody>
      </p:sp>
      <p:sp>
        <p:nvSpPr>
          <p:cNvPr id="35" name="文本框-8" hidden="1">
            <a:extLst>
              <a:ext uri="{FF2B5EF4-FFF2-40B4-BE49-F238E27FC236}">
                <a16:creationId xmlns:a16="http://schemas.microsoft.com/office/drawing/2014/main" id="{CF2BBED3-8E33-4AC1-9B65-6D99B2BE8057}"/>
              </a:ext>
            </a:extLst>
          </p:cNvPr>
          <p:cNvSpPr txBox="1"/>
          <p:nvPr/>
        </p:nvSpPr>
        <p:spPr>
          <a:xfrm>
            <a:off x="6617888" y="5370458"/>
            <a:ext cx="41978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sz="1600" dirty="0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rPr>
              <a:t>将字体文件复制到</a:t>
            </a:r>
            <a:r>
              <a:rPr lang="en-US" altLang="zh-CN" sz="1600" dirty="0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rPr>
              <a:t>C:\Windows\Fonts</a:t>
            </a:r>
            <a:r>
              <a:rPr lang="zh-CN" altLang="en-US" sz="1600" dirty="0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rPr>
              <a:t>文件夹下，字体会自动安装</a:t>
            </a:r>
          </a:p>
        </p:txBody>
      </p:sp>
      <p:sp>
        <p:nvSpPr>
          <p:cNvPr id="38" name="文本框-14" hidden="1">
            <a:extLst>
              <a:ext uri="{FF2B5EF4-FFF2-40B4-BE49-F238E27FC236}">
                <a16:creationId xmlns:a16="http://schemas.microsoft.com/office/drawing/2014/main" id="{6C661ADE-9611-4AB7-B682-AF4CE3FC9F16}"/>
              </a:ext>
            </a:extLst>
          </p:cNvPr>
          <p:cNvSpPr txBox="1"/>
          <p:nvPr/>
        </p:nvSpPr>
        <p:spPr>
          <a:xfrm>
            <a:off x="7317467" y="4961352"/>
            <a:ext cx="27987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dirty="0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rPr>
              <a:t>常用格式有：</a:t>
            </a:r>
            <a:r>
              <a:rPr lang="en-US" altLang="zh-CN" dirty="0" err="1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rPr>
              <a:t>ttf</a:t>
            </a:r>
            <a:r>
              <a:rPr lang="zh-CN" altLang="en-US" dirty="0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rPr>
              <a:t>、</a:t>
            </a:r>
            <a:r>
              <a:rPr lang="en-US" altLang="zh-CN" dirty="0" err="1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</a:rPr>
              <a:t>otf</a:t>
            </a:r>
            <a:endParaRPr lang="zh-CN" altLang="en-US" dirty="0">
              <a:solidFill>
                <a:prstClr val="black"/>
              </a:solidFill>
              <a:latin typeface="阿里巴巴普惠体 R" panose="00020600040101010101" pitchFamily="18" charset="-122"/>
              <a:ea typeface="阿里巴巴普惠体 R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0014969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>
            <a:extLst>
              <a:ext uri="{FF2B5EF4-FFF2-40B4-BE49-F238E27FC236}">
                <a16:creationId xmlns:a16="http://schemas.microsoft.com/office/drawing/2014/main" id="{1FB6FD44-C657-4C58-919B-0379037F12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5203150"/>
          </a:xfrm>
          <a:prstGeom prst="rect">
            <a:avLst/>
          </a:prstGeom>
        </p:spPr>
      </p:pic>
      <p:sp>
        <p:nvSpPr>
          <p:cNvPr id="20" name="常用图形-19_矢量">
            <a:extLst>
              <a:ext uri="{FF2B5EF4-FFF2-40B4-BE49-F238E27FC236}">
                <a16:creationId xmlns:a16="http://schemas.microsoft.com/office/drawing/2014/main" id="{69D9EB0D-3333-47C3-B992-1D1CB32776F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gradFill>
            <a:gsLst>
              <a:gs pos="1300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2" name="文本框-4_矢量">
            <a:extLst>
              <a:ext uri="{FF2B5EF4-FFF2-40B4-BE49-F238E27FC236}">
                <a16:creationId xmlns:a16="http://schemas.microsoft.com/office/drawing/2014/main" id="{4334D51E-E62B-4A41-BCED-F14D5555B39F}"/>
              </a:ext>
            </a:extLst>
          </p:cNvPr>
          <p:cNvSpPr txBox="1"/>
          <p:nvPr/>
        </p:nvSpPr>
        <p:spPr>
          <a:xfrm>
            <a:off x="3342559" y="659032"/>
            <a:ext cx="5500801" cy="439340"/>
          </a:xfrm>
          <a:custGeom>
            <a:avLst/>
            <a:gdLst/>
            <a:ahLst/>
            <a:cxnLst/>
            <a:rect l="l" t="t" r="r" b="b"/>
            <a:pathLst>
              <a:path w="5500801" h="439340">
                <a:moveTo>
                  <a:pt x="3867683" y="250059"/>
                </a:moveTo>
                <a:cubicBezTo>
                  <a:pt x="3902037" y="255351"/>
                  <a:pt x="3925740" y="264199"/>
                  <a:pt x="3938792" y="276606"/>
                </a:cubicBezTo>
                <a:cubicBezTo>
                  <a:pt x="3951843" y="289012"/>
                  <a:pt x="3957287" y="301347"/>
                  <a:pt x="3955122" y="313610"/>
                </a:cubicBezTo>
                <a:cubicBezTo>
                  <a:pt x="3952958" y="325874"/>
                  <a:pt x="3946228" y="334437"/>
                  <a:pt x="3934934" y="339299"/>
                </a:cubicBezTo>
                <a:cubicBezTo>
                  <a:pt x="3923640" y="344162"/>
                  <a:pt x="3910824" y="341695"/>
                  <a:pt x="3896486" y="331898"/>
                </a:cubicBezTo>
                <a:cubicBezTo>
                  <a:pt x="3894191" y="317496"/>
                  <a:pt x="3889981" y="303323"/>
                  <a:pt x="3883856" y="289379"/>
                </a:cubicBezTo>
                <a:cubicBezTo>
                  <a:pt x="3877732" y="275434"/>
                  <a:pt x="3871121" y="263090"/>
                  <a:pt x="3864025" y="252345"/>
                </a:cubicBezTo>
                <a:close/>
                <a:moveTo>
                  <a:pt x="3994327" y="173132"/>
                </a:moveTo>
                <a:lnTo>
                  <a:pt x="4074337" y="179930"/>
                </a:lnTo>
                <a:cubicBezTo>
                  <a:pt x="4073928" y="183391"/>
                  <a:pt x="4072461" y="186098"/>
                  <a:pt x="4069937" y="188051"/>
                </a:cubicBezTo>
                <a:cubicBezTo>
                  <a:pt x="4067413" y="190004"/>
                  <a:pt x="4063546" y="191318"/>
                  <a:pt x="4058335" y="191995"/>
                </a:cubicBezTo>
                <a:lnTo>
                  <a:pt x="4058335" y="230857"/>
                </a:lnTo>
                <a:lnTo>
                  <a:pt x="4083481" y="190139"/>
                </a:lnTo>
                <a:cubicBezTo>
                  <a:pt x="4083752" y="190382"/>
                  <a:pt x="4086512" y="193101"/>
                  <a:pt x="4091762" y="198295"/>
                </a:cubicBezTo>
                <a:cubicBezTo>
                  <a:pt x="4097011" y="203490"/>
                  <a:pt x="4103124" y="209699"/>
                  <a:pt x="4110101" y="216924"/>
                </a:cubicBezTo>
                <a:cubicBezTo>
                  <a:pt x="4117077" y="224148"/>
                  <a:pt x="4123292" y="230928"/>
                  <a:pt x="4128744" y="237262"/>
                </a:cubicBezTo>
                <a:cubicBezTo>
                  <a:pt x="4128030" y="239756"/>
                  <a:pt x="4126601" y="241595"/>
                  <a:pt x="4124458" y="242781"/>
                </a:cubicBezTo>
                <a:cubicBezTo>
                  <a:pt x="4122315" y="243966"/>
                  <a:pt x="4119629" y="244554"/>
                  <a:pt x="4116400" y="244544"/>
                </a:cubicBezTo>
                <a:lnTo>
                  <a:pt x="4058335" y="244544"/>
                </a:lnTo>
                <a:lnTo>
                  <a:pt x="4058335" y="365300"/>
                </a:lnTo>
                <a:cubicBezTo>
                  <a:pt x="4058666" y="379300"/>
                  <a:pt x="4056837" y="391252"/>
                  <a:pt x="4052849" y="401156"/>
                </a:cubicBezTo>
                <a:cubicBezTo>
                  <a:pt x="4048861" y="411060"/>
                  <a:pt x="4040733" y="418984"/>
                  <a:pt x="4028465" y="424928"/>
                </a:cubicBezTo>
                <a:cubicBezTo>
                  <a:pt x="4016197" y="430873"/>
                  <a:pt x="3997807" y="434905"/>
                  <a:pt x="3973296" y="437026"/>
                </a:cubicBezTo>
                <a:cubicBezTo>
                  <a:pt x="3972267" y="427004"/>
                  <a:pt x="3970667" y="418382"/>
                  <a:pt x="3968495" y="411159"/>
                </a:cubicBezTo>
                <a:cubicBezTo>
                  <a:pt x="3966324" y="403936"/>
                  <a:pt x="3962895" y="397940"/>
                  <a:pt x="3958208" y="393172"/>
                </a:cubicBezTo>
                <a:cubicBezTo>
                  <a:pt x="3953513" y="388613"/>
                  <a:pt x="3947359" y="384597"/>
                  <a:pt x="3939749" y="381124"/>
                </a:cubicBezTo>
                <a:cubicBezTo>
                  <a:pt x="3932139" y="377650"/>
                  <a:pt x="3921070" y="374662"/>
                  <a:pt x="3906545" y="372159"/>
                </a:cubicBezTo>
                <a:lnTo>
                  <a:pt x="3906545" y="366215"/>
                </a:lnTo>
                <a:cubicBezTo>
                  <a:pt x="3907284" y="366266"/>
                  <a:pt x="3913121" y="366622"/>
                  <a:pt x="3924054" y="367282"/>
                </a:cubicBezTo>
                <a:cubicBezTo>
                  <a:pt x="3934987" y="367943"/>
                  <a:pt x="3946581" y="368604"/>
                  <a:pt x="3958835" y="369264"/>
                </a:cubicBezTo>
                <a:cubicBezTo>
                  <a:pt x="3971089" y="369925"/>
                  <a:pt x="3979567" y="370281"/>
                  <a:pt x="3984269" y="370332"/>
                </a:cubicBezTo>
                <a:cubicBezTo>
                  <a:pt x="3987889" y="370332"/>
                  <a:pt x="3990479" y="369646"/>
                  <a:pt x="3992041" y="368273"/>
                </a:cubicBezTo>
                <a:cubicBezTo>
                  <a:pt x="3993603" y="366901"/>
                  <a:pt x="3994365" y="364843"/>
                  <a:pt x="3994327" y="362098"/>
                </a:cubicBezTo>
                <a:lnTo>
                  <a:pt x="3994327" y="244544"/>
                </a:lnTo>
                <a:lnTo>
                  <a:pt x="3850766" y="244544"/>
                </a:lnTo>
                <a:lnTo>
                  <a:pt x="3847109" y="231800"/>
                </a:lnTo>
                <a:lnTo>
                  <a:pt x="3994327" y="231800"/>
                </a:lnTo>
                <a:close/>
                <a:moveTo>
                  <a:pt x="663825" y="152647"/>
                </a:moveTo>
                <a:lnTo>
                  <a:pt x="663825" y="271119"/>
                </a:lnTo>
                <a:lnTo>
                  <a:pt x="694515" y="271119"/>
                </a:lnTo>
                <a:lnTo>
                  <a:pt x="694515" y="152647"/>
                </a:lnTo>
                <a:close/>
                <a:moveTo>
                  <a:pt x="4241215" y="143532"/>
                </a:moveTo>
                <a:cubicBezTo>
                  <a:pt x="4237339" y="152695"/>
                  <a:pt x="4233090" y="161686"/>
                  <a:pt x="4228471" y="170507"/>
                </a:cubicBezTo>
                <a:cubicBezTo>
                  <a:pt x="4223851" y="179327"/>
                  <a:pt x="4218803" y="187861"/>
                  <a:pt x="4213326" y="196110"/>
                </a:cubicBezTo>
                <a:cubicBezTo>
                  <a:pt x="4223346" y="198663"/>
                  <a:pt x="4231767" y="201787"/>
                  <a:pt x="4238586" y="205482"/>
                </a:cubicBezTo>
                <a:cubicBezTo>
                  <a:pt x="4245406" y="209178"/>
                  <a:pt x="4250855" y="213217"/>
                  <a:pt x="4254931" y="217598"/>
                </a:cubicBezTo>
                <a:cubicBezTo>
                  <a:pt x="4257208" y="205454"/>
                  <a:pt x="4259170" y="193167"/>
                  <a:pt x="4260818" y="180736"/>
                </a:cubicBezTo>
                <a:cubicBezTo>
                  <a:pt x="4262465" y="168306"/>
                  <a:pt x="4263856" y="155905"/>
                  <a:pt x="4264990" y="143532"/>
                </a:cubicBezTo>
                <a:close/>
                <a:moveTo>
                  <a:pt x="1151229" y="130993"/>
                </a:moveTo>
                <a:lnTo>
                  <a:pt x="1233068" y="137868"/>
                </a:lnTo>
                <a:cubicBezTo>
                  <a:pt x="1232944" y="140894"/>
                  <a:pt x="1231820" y="143427"/>
                  <a:pt x="1229696" y="145466"/>
                </a:cubicBezTo>
                <a:cubicBezTo>
                  <a:pt x="1227572" y="147506"/>
                  <a:pt x="1223819" y="148995"/>
                  <a:pt x="1218437" y="149933"/>
                </a:cubicBezTo>
                <a:lnTo>
                  <a:pt x="1218437" y="239544"/>
                </a:lnTo>
                <a:lnTo>
                  <a:pt x="1230782" y="239544"/>
                </a:lnTo>
                <a:lnTo>
                  <a:pt x="1263243" y="198396"/>
                </a:lnTo>
                <a:cubicBezTo>
                  <a:pt x="1263559" y="198616"/>
                  <a:pt x="1266991" y="201224"/>
                  <a:pt x="1273538" y="206219"/>
                </a:cubicBezTo>
                <a:cubicBezTo>
                  <a:pt x="1280086" y="211214"/>
                  <a:pt x="1287853" y="217277"/>
                  <a:pt x="1296839" y="224405"/>
                </a:cubicBezTo>
                <a:cubicBezTo>
                  <a:pt x="1305825" y="231534"/>
                  <a:pt x="1314133" y="238409"/>
                  <a:pt x="1321765" y="245030"/>
                </a:cubicBezTo>
                <a:cubicBezTo>
                  <a:pt x="1321231" y="247535"/>
                  <a:pt x="1319783" y="249383"/>
                  <a:pt x="1317421" y="250574"/>
                </a:cubicBezTo>
                <a:cubicBezTo>
                  <a:pt x="1315059" y="251764"/>
                  <a:pt x="1312240" y="252355"/>
                  <a:pt x="1308963" y="252345"/>
                </a:cubicBezTo>
                <a:lnTo>
                  <a:pt x="1218437" y="252345"/>
                </a:lnTo>
                <a:lnTo>
                  <a:pt x="1218437" y="392706"/>
                </a:lnTo>
                <a:lnTo>
                  <a:pt x="1251356" y="392706"/>
                </a:lnTo>
                <a:lnTo>
                  <a:pt x="1286560" y="348357"/>
                </a:lnTo>
                <a:cubicBezTo>
                  <a:pt x="1286896" y="348600"/>
                  <a:pt x="1290593" y="351417"/>
                  <a:pt x="1297652" y="356807"/>
                </a:cubicBezTo>
                <a:cubicBezTo>
                  <a:pt x="1304710" y="362198"/>
                  <a:pt x="1313115" y="368706"/>
                  <a:pt x="1322865" y="376331"/>
                </a:cubicBezTo>
                <a:cubicBezTo>
                  <a:pt x="1332616" y="383957"/>
                  <a:pt x="1341698" y="391244"/>
                  <a:pt x="1350111" y="398192"/>
                </a:cubicBezTo>
                <a:cubicBezTo>
                  <a:pt x="1349368" y="400697"/>
                  <a:pt x="1347768" y="402545"/>
                  <a:pt x="1345310" y="403736"/>
                </a:cubicBezTo>
                <a:cubicBezTo>
                  <a:pt x="1342853" y="404926"/>
                  <a:pt x="1339881" y="405517"/>
                  <a:pt x="1336395" y="405507"/>
                </a:cubicBezTo>
                <a:lnTo>
                  <a:pt x="1061618" y="405507"/>
                </a:lnTo>
                <a:lnTo>
                  <a:pt x="1057960" y="392706"/>
                </a:lnTo>
                <a:lnTo>
                  <a:pt x="1151229" y="392706"/>
                </a:lnTo>
                <a:lnTo>
                  <a:pt x="1151229" y="252345"/>
                </a:lnTo>
                <a:lnTo>
                  <a:pt x="1073048" y="252345"/>
                </a:lnTo>
                <a:lnTo>
                  <a:pt x="1069390" y="239544"/>
                </a:lnTo>
                <a:lnTo>
                  <a:pt x="1151229" y="239544"/>
                </a:lnTo>
                <a:close/>
                <a:moveTo>
                  <a:pt x="107442" y="126615"/>
                </a:moveTo>
                <a:cubicBezTo>
                  <a:pt x="101212" y="151419"/>
                  <a:pt x="94583" y="176336"/>
                  <a:pt x="87553" y="201368"/>
                </a:cubicBezTo>
                <a:cubicBezTo>
                  <a:pt x="80524" y="226399"/>
                  <a:pt x="73437" y="249488"/>
                  <a:pt x="66293" y="270633"/>
                </a:cubicBezTo>
                <a:cubicBezTo>
                  <a:pt x="74952" y="272929"/>
                  <a:pt x="83124" y="275310"/>
                  <a:pt x="90811" y="277777"/>
                </a:cubicBezTo>
                <a:cubicBezTo>
                  <a:pt x="98497" y="280244"/>
                  <a:pt x="105870" y="282740"/>
                  <a:pt x="112928" y="285264"/>
                </a:cubicBezTo>
                <a:cubicBezTo>
                  <a:pt x="121510" y="260966"/>
                  <a:pt x="128120" y="235496"/>
                  <a:pt x="132759" y="208854"/>
                </a:cubicBezTo>
                <a:cubicBezTo>
                  <a:pt x="137398" y="182213"/>
                  <a:pt x="140693" y="154800"/>
                  <a:pt x="142646" y="126615"/>
                </a:cubicBezTo>
                <a:close/>
                <a:moveTo>
                  <a:pt x="2568778" y="118386"/>
                </a:moveTo>
                <a:lnTo>
                  <a:pt x="2568778" y="241373"/>
                </a:lnTo>
                <a:lnTo>
                  <a:pt x="2655646" y="241373"/>
                </a:lnTo>
                <a:lnTo>
                  <a:pt x="2655646" y="118386"/>
                </a:lnTo>
                <a:close/>
                <a:moveTo>
                  <a:pt x="2411958" y="118386"/>
                </a:moveTo>
                <a:lnTo>
                  <a:pt x="2411958" y="241373"/>
                </a:lnTo>
                <a:lnTo>
                  <a:pt x="2497912" y="241373"/>
                </a:lnTo>
                <a:lnTo>
                  <a:pt x="2497912" y="118386"/>
                </a:lnTo>
                <a:close/>
                <a:moveTo>
                  <a:pt x="3577818" y="115178"/>
                </a:moveTo>
                <a:lnTo>
                  <a:pt x="3634511" y="169079"/>
                </a:lnTo>
                <a:cubicBezTo>
                  <a:pt x="3632777" y="171081"/>
                  <a:pt x="3630529" y="172543"/>
                  <a:pt x="3627767" y="173463"/>
                </a:cubicBezTo>
                <a:cubicBezTo>
                  <a:pt x="3625005" y="174384"/>
                  <a:pt x="3621157" y="175049"/>
                  <a:pt x="3616223" y="175457"/>
                </a:cubicBezTo>
                <a:cubicBezTo>
                  <a:pt x="3606374" y="182176"/>
                  <a:pt x="3594753" y="189124"/>
                  <a:pt x="3581361" y="196299"/>
                </a:cubicBezTo>
                <a:cubicBezTo>
                  <a:pt x="3567969" y="203474"/>
                  <a:pt x="3554291" y="210194"/>
                  <a:pt x="3540328" y="216458"/>
                </a:cubicBezTo>
                <a:lnTo>
                  <a:pt x="3557701" y="217830"/>
                </a:lnTo>
                <a:cubicBezTo>
                  <a:pt x="3557273" y="221450"/>
                  <a:pt x="3555844" y="224192"/>
                  <a:pt x="3553415" y="226056"/>
                </a:cubicBezTo>
                <a:cubicBezTo>
                  <a:pt x="3550986" y="227920"/>
                  <a:pt x="3547386" y="229215"/>
                  <a:pt x="3542614" y="229943"/>
                </a:cubicBezTo>
                <a:lnTo>
                  <a:pt x="3542614" y="264718"/>
                </a:lnTo>
                <a:lnTo>
                  <a:pt x="3559073" y="264718"/>
                </a:lnTo>
                <a:lnTo>
                  <a:pt x="3591991" y="222960"/>
                </a:lnTo>
                <a:cubicBezTo>
                  <a:pt x="3592316" y="223188"/>
                  <a:pt x="3595832" y="225847"/>
                  <a:pt x="3602541" y="230938"/>
                </a:cubicBezTo>
                <a:cubicBezTo>
                  <a:pt x="3609249" y="236029"/>
                  <a:pt x="3617202" y="242186"/>
                  <a:pt x="3626400" y="249409"/>
                </a:cubicBezTo>
                <a:cubicBezTo>
                  <a:pt x="3635597" y="256633"/>
                  <a:pt x="3644092" y="263556"/>
                  <a:pt x="3651884" y="270180"/>
                </a:cubicBezTo>
                <a:cubicBezTo>
                  <a:pt x="3651160" y="272674"/>
                  <a:pt x="3649636" y="274514"/>
                  <a:pt x="3647312" y="275699"/>
                </a:cubicBezTo>
                <a:cubicBezTo>
                  <a:pt x="3644988" y="276884"/>
                  <a:pt x="3642093" y="277472"/>
                  <a:pt x="3638626" y="277463"/>
                </a:cubicBezTo>
                <a:lnTo>
                  <a:pt x="3542614" y="277463"/>
                </a:lnTo>
                <a:lnTo>
                  <a:pt x="3542614" y="362099"/>
                </a:lnTo>
                <a:cubicBezTo>
                  <a:pt x="3542938" y="376703"/>
                  <a:pt x="3541121" y="389123"/>
                  <a:pt x="3537161" y="399360"/>
                </a:cubicBezTo>
                <a:cubicBezTo>
                  <a:pt x="3533201" y="409598"/>
                  <a:pt x="3525152" y="417753"/>
                  <a:pt x="3513014" y="423828"/>
                </a:cubicBezTo>
                <a:cubicBezTo>
                  <a:pt x="3500876" y="429902"/>
                  <a:pt x="3482701" y="433996"/>
                  <a:pt x="3458489" y="436111"/>
                </a:cubicBezTo>
                <a:cubicBezTo>
                  <a:pt x="3457670" y="425623"/>
                  <a:pt x="3456336" y="416563"/>
                  <a:pt x="3454488" y="408930"/>
                </a:cubicBezTo>
                <a:cubicBezTo>
                  <a:pt x="3452641" y="401298"/>
                  <a:pt x="3449707" y="394978"/>
                  <a:pt x="3445687" y="389972"/>
                </a:cubicBezTo>
                <a:cubicBezTo>
                  <a:pt x="3441658" y="385166"/>
                  <a:pt x="3436343" y="380959"/>
                  <a:pt x="3429742" y="377352"/>
                </a:cubicBezTo>
                <a:cubicBezTo>
                  <a:pt x="3423141" y="373745"/>
                  <a:pt x="3413369" y="370795"/>
                  <a:pt x="3400424" y="368501"/>
                </a:cubicBezTo>
                <a:lnTo>
                  <a:pt x="3400424" y="362557"/>
                </a:lnTo>
                <a:cubicBezTo>
                  <a:pt x="3401048" y="362602"/>
                  <a:pt x="3405998" y="362918"/>
                  <a:pt x="3415275" y="363506"/>
                </a:cubicBezTo>
                <a:cubicBezTo>
                  <a:pt x="3424552" y="364093"/>
                  <a:pt x="3434413" y="364681"/>
                  <a:pt x="3444857" y="365268"/>
                </a:cubicBezTo>
                <a:cubicBezTo>
                  <a:pt x="3455303" y="365855"/>
                  <a:pt x="3462590" y="366172"/>
                  <a:pt x="3466718" y="366217"/>
                </a:cubicBezTo>
                <a:cubicBezTo>
                  <a:pt x="3469881" y="366226"/>
                  <a:pt x="3472129" y="365635"/>
                  <a:pt x="3473462" y="364444"/>
                </a:cubicBezTo>
                <a:cubicBezTo>
                  <a:pt x="3474796" y="363253"/>
                  <a:pt x="3475443" y="361404"/>
                  <a:pt x="3475405" y="358897"/>
                </a:cubicBezTo>
                <a:lnTo>
                  <a:pt x="3475405" y="277463"/>
                </a:lnTo>
                <a:lnTo>
                  <a:pt x="3388537" y="277463"/>
                </a:lnTo>
                <a:lnTo>
                  <a:pt x="3384880" y="264718"/>
                </a:lnTo>
                <a:lnTo>
                  <a:pt x="3475405" y="264718"/>
                </a:lnTo>
                <a:lnTo>
                  <a:pt x="3475405" y="211446"/>
                </a:lnTo>
                <a:lnTo>
                  <a:pt x="3515181" y="214635"/>
                </a:lnTo>
                <a:cubicBezTo>
                  <a:pt x="3520506" y="206293"/>
                  <a:pt x="3525631" y="197466"/>
                  <a:pt x="3530555" y="188156"/>
                </a:cubicBezTo>
                <a:cubicBezTo>
                  <a:pt x="3535479" y="178845"/>
                  <a:pt x="3539804" y="169904"/>
                  <a:pt x="3543528" y="161334"/>
                </a:cubicBezTo>
                <a:lnTo>
                  <a:pt x="3409111" y="161334"/>
                </a:lnTo>
                <a:lnTo>
                  <a:pt x="3404996" y="148590"/>
                </a:lnTo>
                <a:lnTo>
                  <a:pt x="3543528" y="148590"/>
                </a:lnTo>
                <a:close/>
                <a:moveTo>
                  <a:pt x="717353" y="109242"/>
                </a:moveTo>
                <a:lnTo>
                  <a:pt x="774049" y="153104"/>
                </a:lnTo>
                <a:cubicBezTo>
                  <a:pt x="772684" y="155000"/>
                  <a:pt x="770374" y="156925"/>
                  <a:pt x="767120" y="158879"/>
                </a:cubicBezTo>
                <a:cubicBezTo>
                  <a:pt x="763866" y="160833"/>
                  <a:pt x="759609" y="162414"/>
                  <a:pt x="754351" y="163625"/>
                </a:cubicBezTo>
                <a:lnTo>
                  <a:pt x="754351" y="300792"/>
                </a:lnTo>
                <a:cubicBezTo>
                  <a:pt x="753361" y="303061"/>
                  <a:pt x="747575" y="306187"/>
                  <a:pt x="736993" y="310172"/>
                </a:cubicBezTo>
                <a:cubicBezTo>
                  <a:pt x="726412" y="314156"/>
                  <a:pt x="715602" y="316367"/>
                  <a:pt x="704563" y="316806"/>
                </a:cubicBezTo>
                <a:lnTo>
                  <a:pt x="694515" y="316806"/>
                </a:lnTo>
                <a:lnTo>
                  <a:pt x="694515" y="283864"/>
                </a:lnTo>
                <a:lnTo>
                  <a:pt x="663825" y="283864"/>
                </a:lnTo>
                <a:lnTo>
                  <a:pt x="663825" y="306740"/>
                </a:lnTo>
                <a:cubicBezTo>
                  <a:pt x="663292" y="309924"/>
                  <a:pt x="658078" y="313737"/>
                  <a:pt x="648181" y="318178"/>
                </a:cubicBezTo>
                <a:cubicBezTo>
                  <a:pt x="638285" y="322620"/>
                  <a:pt x="626904" y="325060"/>
                  <a:pt x="614039" y="325499"/>
                </a:cubicBezTo>
                <a:lnTo>
                  <a:pt x="605361" y="325499"/>
                </a:lnTo>
                <a:lnTo>
                  <a:pt x="605361" y="116106"/>
                </a:lnTo>
                <a:lnTo>
                  <a:pt x="665657" y="139903"/>
                </a:lnTo>
                <a:lnTo>
                  <a:pt x="689476" y="139903"/>
                </a:lnTo>
                <a:close/>
                <a:moveTo>
                  <a:pt x="293065" y="92325"/>
                </a:moveTo>
                <a:lnTo>
                  <a:pt x="293065" y="339671"/>
                </a:lnTo>
                <a:lnTo>
                  <a:pt x="349300" y="339671"/>
                </a:lnTo>
                <a:lnTo>
                  <a:pt x="349300" y="92325"/>
                </a:lnTo>
                <a:close/>
                <a:moveTo>
                  <a:pt x="1806216" y="68980"/>
                </a:moveTo>
                <a:cubicBezTo>
                  <a:pt x="1805778" y="92543"/>
                  <a:pt x="1805511" y="116306"/>
                  <a:pt x="1805416" y="140270"/>
                </a:cubicBezTo>
                <a:cubicBezTo>
                  <a:pt x="1805320" y="164233"/>
                  <a:pt x="1805282" y="188339"/>
                  <a:pt x="1805301" y="212589"/>
                </a:cubicBezTo>
                <a:lnTo>
                  <a:pt x="1805301" y="239572"/>
                </a:lnTo>
                <a:lnTo>
                  <a:pt x="1820398" y="239572"/>
                </a:lnTo>
                <a:cubicBezTo>
                  <a:pt x="1846894" y="239153"/>
                  <a:pt x="1866641" y="231073"/>
                  <a:pt x="1879642" y="215333"/>
                </a:cubicBezTo>
                <a:cubicBezTo>
                  <a:pt x="1892641" y="199592"/>
                  <a:pt x="1899122" y="178706"/>
                  <a:pt x="1899084" y="152675"/>
                </a:cubicBezTo>
                <a:cubicBezTo>
                  <a:pt x="1898989" y="124977"/>
                  <a:pt x="1892546" y="104110"/>
                  <a:pt x="1879756" y="90075"/>
                </a:cubicBezTo>
                <a:cubicBezTo>
                  <a:pt x="1866966" y="76040"/>
                  <a:pt x="1848400" y="69008"/>
                  <a:pt x="1824058" y="68980"/>
                </a:cubicBezTo>
                <a:close/>
                <a:moveTo>
                  <a:pt x="1501416" y="68980"/>
                </a:moveTo>
                <a:cubicBezTo>
                  <a:pt x="1500978" y="92543"/>
                  <a:pt x="1500711" y="116306"/>
                  <a:pt x="1500616" y="140270"/>
                </a:cubicBezTo>
                <a:cubicBezTo>
                  <a:pt x="1500520" y="164233"/>
                  <a:pt x="1500482" y="188339"/>
                  <a:pt x="1500501" y="212589"/>
                </a:cubicBezTo>
                <a:lnTo>
                  <a:pt x="1500501" y="239572"/>
                </a:lnTo>
                <a:lnTo>
                  <a:pt x="1515598" y="239572"/>
                </a:lnTo>
                <a:cubicBezTo>
                  <a:pt x="1542094" y="239153"/>
                  <a:pt x="1561841" y="231073"/>
                  <a:pt x="1574842" y="215333"/>
                </a:cubicBezTo>
                <a:cubicBezTo>
                  <a:pt x="1587841" y="199592"/>
                  <a:pt x="1594322" y="178706"/>
                  <a:pt x="1594284" y="152675"/>
                </a:cubicBezTo>
                <a:cubicBezTo>
                  <a:pt x="1594189" y="124977"/>
                  <a:pt x="1587746" y="104110"/>
                  <a:pt x="1574956" y="90075"/>
                </a:cubicBezTo>
                <a:cubicBezTo>
                  <a:pt x="1562166" y="76040"/>
                  <a:pt x="1543600" y="69008"/>
                  <a:pt x="1519258" y="68980"/>
                </a:cubicBezTo>
                <a:close/>
                <a:moveTo>
                  <a:pt x="4416323" y="65808"/>
                </a:moveTo>
                <a:cubicBezTo>
                  <a:pt x="4414570" y="66189"/>
                  <a:pt x="4412589" y="66341"/>
                  <a:pt x="4410379" y="66265"/>
                </a:cubicBezTo>
                <a:cubicBezTo>
                  <a:pt x="4406264" y="81353"/>
                  <a:pt x="4401235" y="95526"/>
                  <a:pt x="4395292" y="108785"/>
                </a:cubicBezTo>
                <a:lnTo>
                  <a:pt x="4416323" y="108785"/>
                </a:lnTo>
                <a:close/>
                <a:moveTo>
                  <a:pt x="3760698" y="62630"/>
                </a:moveTo>
                <a:cubicBezTo>
                  <a:pt x="3758412" y="72461"/>
                  <a:pt x="3755897" y="82128"/>
                  <a:pt x="3753154" y="91632"/>
                </a:cubicBezTo>
                <a:cubicBezTo>
                  <a:pt x="3750411" y="101135"/>
                  <a:pt x="3747439" y="110358"/>
                  <a:pt x="3744239" y="119300"/>
                </a:cubicBezTo>
                <a:lnTo>
                  <a:pt x="3762527" y="119300"/>
                </a:lnTo>
                <a:lnTo>
                  <a:pt x="3762527" y="62630"/>
                </a:lnTo>
                <a:close/>
                <a:moveTo>
                  <a:pt x="1993494" y="51663"/>
                </a:moveTo>
                <a:lnTo>
                  <a:pt x="2295193" y="51663"/>
                </a:lnTo>
                <a:lnTo>
                  <a:pt x="2297020" y="149447"/>
                </a:lnTo>
                <a:lnTo>
                  <a:pt x="2270559" y="149447"/>
                </a:lnTo>
                <a:lnTo>
                  <a:pt x="2247242" y="69437"/>
                </a:lnTo>
                <a:lnTo>
                  <a:pt x="2183635" y="69437"/>
                </a:lnTo>
                <a:cubicBezTo>
                  <a:pt x="2183196" y="92978"/>
                  <a:pt x="2182930" y="116662"/>
                  <a:pt x="2182834" y="140488"/>
                </a:cubicBezTo>
                <a:cubicBezTo>
                  <a:pt x="2182739" y="164315"/>
                  <a:pt x="2182701" y="188341"/>
                  <a:pt x="2182720" y="212568"/>
                </a:cubicBezTo>
                <a:lnTo>
                  <a:pt x="2182720" y="232231"/>
                </a:lnTo>
                <a:cubicBezTo>
                  <a:pt x="2182701" y="255591"/>
                  <a:pt x="2182739" y="279064"/>
                  <a:pt x="2182834" y="302653"/>
                </a:cubicBezTo>
                <a:cubicBezTo>
                  <a:pt x="2182930" y="326241"/>
                  <a:pt x="2183196" y="349715"/>
                  <a:pt x="2183635" y="373074"/>
                </a:cubicBezTo>
                <a:lnTo>
                  <a:pt x="2230311" y="377639"/>
                </a:lnTo>
                <a:lnTo>
                  <a:pt x="2230311" y="393135"/>
                </a:lnTo>
                <a:lnTo>
                  <a:pt x="2058377" y="393135"/>
                </a:lnTo>
                <a:lnTo>
                  <a:pt x="2058377" y="377639"/>
                </a:lnTo>
                <a:lnTo>
                  <a:pt x="2104595" y="373074"/>
                </a:lnTo>
                <a:cubicBezTo>
                  <a:pt x="2105034" y="350191"/>
                  <a:pt x="2105300" y="327022"/>
                  <a:pt x="2105396" y="303567"/>
                </a:cubicBezTo>
                <a:cubicBezTo>
                  <a:pt x="2105491" y="280112"/>
                  <a:pt x="2105529" y="256486"/>
                  <a:pt x="2105510" y="232688"/>
                </a:cubicBezTo>
                <a:lnTo>
                  <a:pt x="2105510" y="212568"/>
                </a:lnTo>
                <a:cubicBezTo>
                  <a:pt x="2105529" y="188541"/>
                  <a:pt x="2105491" y="164572"/>
                  <a:pt x="2105396" y="140660"/>
                </a:cubicBezTo>
                <a:cubicBezTo>
                  <a:pt x="2105300" y="116748"/>
                  <a:pt x="2105034" y="93007"/>
                  <a:pt x="2104595" y="69437"/>
                </a:cubicBezTo>
                <a:lnTo>
                  <a:pt x="2041445" y="69437"/>
                </a:lnTo>
                <a:lnTo>
                  <a:pt x="2018585" y="149447"/>
                </a:lnTo>
                <a:lnTo>
                  <a:pt x="1991667" y="149447"/>
                </a:lnTo>
                <a:close/>
                <a:moveTo>
                  <a:pt x="1685572" y="51663"/>
                </a:moveTo>
                <a:lnTo>
                  <a:pt x="1824973" y="51663"/>
                </a:lnTo>
                <a:cubicBezTo>
                  <a:pt x="1876445" y="51861"/>
                  <a:pt x="1913650" y="60711"/>
                  <a:pt x="1936589" y="78215"/>
                </a:cubicBezTo>
                <a:cubicBezTo>
                  <a:pt x="1959527" y="95719"/>
                  <a:pt x="1970781" y="120692"/>
                  <a:pt x="1970350" y="153133"/>
                </a:cubicBezTo>
                <a:cubicBezTo>
                  <a:pt x="1971000" y="182448"/>
                  <a:pt x="1959993" y="206811"/>
                  <a:pt x="1937331" y="226221"/>
                </a:cubicBezTo>
                <a:cubicBezTo>
                  <a:pt x="1914668" y="245630"/>
                  <a:pt x="1876453" y="255701"/>
                  <a:pt x="1822685" y="256432"/>
                </a:cubicBezTo>
                <a:lnTo>
                  <a:pt x="1805301" y="256432"/>
                </a:lnTo>
                <a:cubicBezTo>
                  <a:pt x="1805282" y="273742"/>
                  <a:pt x="1805320" y="292284"/>
                  <a:pt x="1805416" y="312058"/>
                </a:cubicBezTo>
                <a:cubicBezTo>
                  <a:pt x="1805511" y="331832"/>
                  <a:pt x="1805778" y="352092"/>
                  <a:pt x="1806216" y="372840"/>
                </a:cubicBezTo>
                <a:lnTo>
                  <a:pt x="1855166" y="377836"/>
                </a:lnTo>
                <a:lnTo>
                  <a:pt x="1855166" y="393135"/>
                </a:lnTo>
                <a:lnTo>
                  <a:pt x="1685572" y="393135"/>
                </a:lnTo>
                <a:lnTo>
                  <a:pt x="1685572" y="377471"/>
                </a:lnTo>
                <a:lnTo>
                  <a:pt x="1726720" y="373349"/>
                </a:lnTo>
                <a:cubicBezTo>
                  <a:pt x="1727377" y="350275"/>
                  <a:pt x="1727777" y="327003"/>
                  <a:pt x="1727920" y="303533"/>
                </a:cubicBezTo>
                <a:cubicBezTo>
                  <a:pt x="1728063" y="280064"/>
                  <a:pt x="1728120" y="256457"/>
                  <a:pt x="1728092" y="232712"/>
                </a:cubicBezTo>
                <a:lnTo>
                  <a:pt x="1728092" y="212589"/>
                </a:lnTo>
                <a:cubicBezTo>
                  <a:pt x="1728120" y="188816"/>
                  <a:pt x="1728063" y="165129"/>
                  <a:pt x="1727920" y="141527"/>
                </a:cubicBezTo>
                <a:cubicBezTo>
                  <a:pt x="1727777" y="117926"/>
                  <a:pt x="1727377" y="94353"/>
                  <a:pt x="1726720" y="70809"/>
                </a:cubicBezTo>
                <a:lnTo>
                  <a:pt x="1685572" y="67157"/>
                </a:lnTo>
                <a:close/>
                <a:moveTo>
                  <a:pt x="1380772" y="51663"/>
                </a:moveTo>
                <a:lnTo>
                  <a:pt x="1520173" y="51663"/>
                </a:lnTo>
                <a:cubicBezTo>
                  <a:pt x="1571645" y="51861"/>
                  <a:pt x="1608850" y="60711"/>
                  <a:pt x="1631789" y="78215"/>
                </a:cubicBezTo>
                <a:cubicBezTo>
                  <a:pt x="1654727" y="95719"/>
                  <a:pt x="1665981" y="120692"/>
                  <a:pt x="1665550" y="153133"/>
                </a:cubicBezTo>
                <a:cubicBezTo>
                  <a:pt x="1666200" y="182448"/>
                  <a:pt x="1655193" y="206811"/>
                  <a:pt x="1632531" y="226221"/>
                </a:cubicBezTo>
                <a:cubicBezTo>
                  <a:pt x="1609868" y="245630"/>
                  <a:pt x="1571653" y="255701"/>
                  <a:pt x="1517885" y="256432"/>
                </a:cubicBezTo>
                <a:lnTo>
                  <a:pt x="1500501" y="256432"/>
                </a:lnTo>
                <a:cubicBezTo>
                  <a:pt x="1500482" y="273742"/>
                  <a:pt x="1500520" y="292284"/>
                  <a:pt x="1500616" y="312058"/>
                </a:cubicBezTo>
                <a:cubicBezTo>
                  <a:pt x="1500711" y="331832"/>
                  <a:pt x="1500978" y="352092"/>
                  <a:pt x="1501416" y="372840"/>
                </a:cubicBezTo>
                <a:lnTo>
                  <a:pt x="1550366" y="377836"/>
                </a:lnTo>
                <a:lnTo>
                  <a:pt x="1550366" y="393135"/>
                </a:lnTo>
                <a:lnTo>
                  <a:pt x="1380772" y="393135"/>
                </a:lnTo>
                <a:lnTo>
                  <a:pt x="1380772" y="377471"/>
                </a:lnTo>
                <a:lnTo>
                  <a:pt x="1421920" y="373349"/>
                </a:lnTo>
                <a:cubicBezTo>
                  <a:pt x="1422577" y="350275"/>
                  <a:pt x="1422977" y="327003"/>
                  <a:pt x="1423120" y="303533"/>
                </a:cubicBezTo>
                <a:cubicBezTo>
                  <a:pt x="1423263" y="280064"/>
                  <a:pt x="1423320" y="256457"/>
                  <a:pt x="1423292" y="232712"/>
                </a:cubicBezTo>
                <a:lnTo>
                  <a:pt x="1423292" y="212589"/>
                </a:lnTo>
                <a:cubicBezTo>
                  <a:pt x="1423320" y="188816"/>
                  <a:pt x="1423263" y="165129"/>
                  <a:pt x="1423120" y="141527"/>
                </a:cubicBezTo>
                <a:cubicBezTo>
                  <a:pt x="1422977" y="117926"/>
                  <a:pt x="1422577" y="94353"/>
                  <a:pt x="1421920" y="70809"/>
                </a:cubicBezTo>
                <a:lnTo>
                  <a:pt x="1380772" y="67157"/>
                </a:lnTo>
                <a:close/>
                <a:moveTo>
                  <a:pt x="2997174" y="47977"/>
                </a:moveTo>
                <a:lnTo>
                  <a:pt x="2997174" y="155419"/>
                </a:lnTo>
                <a:lnTo>
                  <a:pt x="3102330" y="155419"/>
                </a:lnTo>
                <a:lnTo>
                  <a:pt x="3102330" y="47977"/>
                </a:lnTo>
                <a:close/>
                <a:moveTo>
                  <a:pt x="375361" y="46148"/>
                </a:moveTo>
                <a:lnTo>
                  <a:pt x="434340" y="92783"/>
                </a:lnTo>
                <a:cubicBezTo>
                  <a:pt x="432768" y="94859"/>
                  <a:pt x="430539" y="96764"/>
                  <a:pt x="427653" y="98498"/>
                </a:cubicBezTo>
                <a:cubicBezTo>
                  <a:pt x="424767" y="100231"/>
                  <a:pt x="421052" y="101679"/>
                  <a:pt x="416509" y="102841"/>
                </a:cubicBezTo>
                <a:lnTo>
                  <a:pt x="416509" y="384019"/>
                </a:lnTo>
                <a:cubicBezTo>
                  <a:pt x="415337" y="387153"/>
                  <a:pt x="408993" y="391515"/>
                  <a:pt x="397478" y="397106"/>
                </a:cubicBezTo>
                <a:cubicBezTo>
                  <a:pt x="385962" y="402698"/>
                  <a:pt x="373560" y="405803"/>
                  <a:pt x="360273" y="406422"/>
                </a:cubicBezTo>
                <a:lnTo>
                  <a:pt x="349300" y="406422"/>
                </a:lnTo>
                <a:lnTo>
                  <a:pt x="349300" y="352472"/>
                </a:lnTo>
                <a:lnTo>
                  <a:pt x="293065" y="352472"/>
                </a:lnTo>
                <a:lnTo>
                  <a:pt x="293065" y="397278"/>
                </a:lnTo>
                <a:cubicBezTo>
                  <a:pt x="292607" y="401631"/>
                  <a:pt x="287235" y="406412"/>
                  <a:pt x="276948" y="411623"/>
                </a:cubicBezTo>
                <a:cubicBezTo>
                  <a:pt x="266661" y="416833"/>
                  <a:pt x="254203" y="419671"/>
                  <a:pt x="239572" y="420138"/>
                </a:cubicBezTo>
                <a:lnTo>
                  <a:pt x="229057" y="420138"/>
                </a:lnTo>
                <a:lnTo>
                  <a:pt x="229057" y="52549"/>
                </a:lnTo>
                <a:lnTo>
                  <a:pt x="294894" y="79524"/>
                </a:lnTo>
                <a:lnTo>
                  <a:pt x="344728" y="79524"/>
                </a:lnTo>
                <a:close/>
                <a:moveTo>
                  <a:pt x="833919" y="15544"/>
                </a:moveTo>
                <a:cubicBezTo>
                  <a:pt x="834282" y="15827"/>
                  <a:pt x="838125" y="19021"/>
                  <a:pt x="845446" y="25128"/>
                </a:cubicBezTo>
                <a:cubicBezTo>
                  <a:pt x="852768" y="31234"/>
                  <a:pt x="861384" y="38559"/>
                  <a:pt x="871296" y="47101"/>
                </a:cubicBezTo>
                <a:cubicBezTo>
                  <a:pt x="881208" y="55643"/>
                  <a:pt x="890232" y="63709"/>
                  <a:pt x="898369" y="71298"/>
                </a:cubicBezTo>
                <a:cubicBezTo>
                  <a:pt x="897645" y="73792"/>
                  <a:pt x="896121" y="75632"/>
                  <a:pt x="893797" y="76817"/>
                </a:cubicBezTo>
                <a:cubicBezTo>
                  <a:pt x="891473" y="78002"/>
                  <a:pt x="888577" y="78590"/>
                  <a:pt x="885110" y="78581"/>
                </a:cubicBezTo>
                <a:lnTo>
                  <a:pt x="851277" y="78581"/>
                </a:lnTo>
                <a:lnTo>
                  <a:pt x="851277" y="357068"/>
                </a:lnTo>
                <a:cubicBezTo>
                  <a:pt x="851602" y="371623"/>
                  <a:pt x="849684" y="384552"/>
                  <a:pt x="845523" y="395856"/>
                </a:cubicBezTo>
                <a:cubicBezTo>
                  <a:pt x="841363" y="407160"/>
                  <a:pt x="833013" y="416331"/>
                  <a:pt x="820474" y="423370"/>
                </a:cubicBezTo>
                <a:cubicBezTo>
                  <a:pt x="807935" y="430409"/>
                  <a:pt x="789260" y="434809"/>
                  <a:pt x="764448" y="436569"/>
                </a:cubicBezTo>
                <a:cubicBezTo>
                  <a:pt x="764047" y="425385"/>
                  <a:pt x="762789" y="415773"/>
                  <a:pt x="760672" y="407730"/>
                </a:cubicBezTo>
                <a:cubicBezTo>
                  <a:pt x="758556" y="399688"/>
                  <a:pt x="755239" y="393159"/>
                  <a:pt x="750722" y="388143"/>
                </a:cubicBezTo>
                <a:cubicBezTo>
                  <a:pt x="746721" y="383127"/>
                  <a:pt x="741121" y="378768"/>
                  <a:pt x="733920" y="375066"/>
                </a:cubicBezTo>
                <a:cubicBezTo>
                  <a:pt x="726719" y="371363"/>
                  <a:pt x="715860" y="368261"/>
                  <a:pt x="701344" y="365758"/>
                </a:cubicBezTo>
                <a:lnTo>
                  <a:pt x="701344" y="360271"/>
                </a:lnTo>
                <a:cubicBezTo>
                  <a:pt x="701999" y="360310"/>
                  <a:pt x="707294" y="360587"/>
                  <a:pt x="717229" y="361101"/>
                </a:cubicBezTo>
                <a:cubicBezTo>
                  <a:pt x="727165" y="361615"/>
                  <a:pt x="737811" y="362129"/>
                  <a:pt x="749169" y="362643"/>
                </a:cubicBezTo>
                <a:cubicBezTo>
                  <a:pt x="760527" y="363157"/>
                  <a:pt x="768668" y="363434"/>
                  <a:pt x="773591" y="363474"/>
                </a:cubicBezTo>
                <a:cubicBezTo>
                  <a:pt x="777217" y="363426"/>
                  <a:pt x="779813" y="362606"/>
                  <a:pt x="781378" y="361014"/>
                </a:cubicBezTo>
                <a:cubicBezTo>
                  <a:pt x="782943" y="359423"/>
                  <a:pt x="783707" y="357345"/>
                  <a:pt x="783669" y="354781"/>
                </a:cubicBezTo>
                <a:lnTo>
                  <a:pt x="783669" y="78581"/>
                </a:lnTo>
                <a:lnTo>
                  <a:pt x="601696" y="78581"/>
                </a:lnTo>
                <a:lnTo>
                  <a:pt x="598031" y="65836"/>
                </a:lnTo>
                <a:lnTo>
                  <a:pt x="797830" y="65836"/>
                </a:lnTo>
                <a:close/>
                <a:moveTo>
                  <a:pt x="4295165" y="4086"/>
                </a:moveTo>
                <a:cubicBezTo>
                  <a:pt x="4295464" y="4289"/>
                  <a:pt x="4298777" y="6727"/>
                  <a:pt x="4305105" y="11401"/>
                </a:cubicBezTo>
                <a:cubicBezTo>
                  <a:pt x="4311432" y="16075"/>
                  <a:pt x="4318979" y="21764"/>
                  <a:pt x="4327745" y="28470"/>
                </a:cubicBezTo>
                <a:cubicBezTo>
                  <a:pt x="4336511" y="35175"/>
                  <a:pt x="4344700" y="41678"/>
                  <a:pt x="4352315" y="47977"/>
                </a:cubicBezTo>
                <a:cubicBezTo>
                  <a:pt x="4351591" y="50482"/>
                  <a:pt x="4350067" y="52330"/>
                  <a:pt x="4347743" y="53521"/>
                </a:cubicBezTo>
                <a:cubicBezTo>
                  <a:pt x="4345419" y="54711"/>
                  <a:pt x="4342523" y="55302"/>
                  <a:pt x="4339056" y="55292"/>
                </a:cubicBezTo>
                <a:lnTo>
                  <a:pt x="4268190" y="55292"/>
                </a:lnTo>
                <a:cubicBezTo>
                  <a:pt x="4263085" y="81810"/>
                  <a:pt x="4255922" y="106956"/>
                  <a:pt x="4246702" y="130730"/>
                </a:cubicBezTo>
                <a:lnTo>
                  <a:pt x="4260418" y="130730"/>
                </a:lnTo>
                <a:lnTo>
                  <a:pt x="4291050" y="98269"/>
                </a:lnTo>
                <a:lnTo>
                  <a:pt x="4342256" y="142617"/>
                </a:lnTo>
                <a:cubicBezTo>
                  <a:pt x="4345714" y="126044"/>
                  <a:pt x="4348400" y="108785"/>
                  <a:pt x="4350315" y="90840"/>
                </a:cubicBezTo>
                <a:cubicBezTo>
                  <a:pt x="4352229" y="72894"/>
                  <a:pt x="4353201" y="54949"/>
                  <a:pt x="4353229" y="37004"/>
                </a:cubicBezTo>
                <a:lnTo>
                  <a:pt x="4416323" y="53006"/>
                </a:lnTo>
                <a:lnTo>
                  <a:pt x="4416323" y="6829"/>
                </a:lnTo>
                <a:lnTo>
                  <a:pt x="4496790" y="14601"/>
                </a:lnTo>
                <a:cubicBezTo>
                  <a:pt x="4496485" y="17840"/>
                  <a:pt x="4495152" y="20621"/>
                  <a:pt x="4492790" y="22945"/>
                </a:cubicBezTo>
                <a:cubicBezTo>
                  <a:pt x="4490427" y="25269"/>
                  <a:pt x="4486122" y="26908"/>
                  <a:pt x="4479874" y="27860"/>
                </a:cubicBezTo>
                <a:lnTo>
                  <a:pt x="4479874" y="108785"/>
                </a:lnTo>
                <a:lnTo>
                  <a:pt x="4490389" y="108785"/>
                </a:lnTo>
                <a:lnTo>
                  <a:pt x="4519650" y="69923"/>
                </a:lnTo>
                <a:cubicBezTo>
                  <a:pt x="4519935" y="70140"/>
                  <a:pt x="4523023" y="72652"/>
                  <a:pt x="4528913" y="77458"/>
                </a:cubicBezTo>
                <a:cubicBezTo>
                  <a:pt x="4534803" y="82264"/>
                  <a:pt x="4541785" y="88061"/>
                  <a:pt x="4549859" y="94849"/>
                </a:cubicBezTo>
                <a:cubicBezTo>
                  <a:pt x="4557933" y="101636"/>
                  <a:pt x="4565390" y="108110"/>
                  <a:pt x="4572228" y="114271"/>
                </a:cubicBezTo>
                <a:cubicBezTo>
                  <a:pt x="4571495" y="116776"/>
                  <a:pt x="4569990" y="118624"/>
                  <a:pt x="4567713" y="119815"/>
                </a:cubicBezTo>
                <a:cubicBezTo>
                  <a:pt x="4565437" y="121005"/>
                  <a:pt x="4562674" y="121596"/>
                  <a:pt x="4559427" y="121586"/>
                </a:cubicBezTo>
                <a:lnTo>
                  <a:pt x="4479874" y="121586"/>
                </a:lnTo>
                <a:lnTo>
                  <a:pt x="4479874" y="203425"/>
                </a:lnTo>
                <a:lnTo>
                  <a:pt x="4498619" y="203425"/>
                </a:lnTo>
                <a:lnTo>
                  <a:pt x="4529251" y="162277"/>
                </a:lnTo>
                <a:cubicBezTo>
                  <a:pt x="4529551" y="162506"/>
                  <a:pt x="4532762" y="165147"/>
                  <a:pt x="4538886" y="170202"/>
                </a:cubicBezTo>
                <a:cubicBezTo>
                  <a:pt x="4545011" y="175256"/>
                  <a:pt x="4552252" y="181352"/>
                  <a:pt x="4560612" y="188490"/>
                </a:cubicBezTo>
                <a:cubicBezTo>
                  <a:pt x="4568971" y="195627"/>
                  <a:pt x="4576653" y="202434"/>
                  <a:pt x="4583658" y="208911"/>
                </a:cubicBezTo>
                <a:cubicBezTo>
                  <a:pt x="4582925" y="211417"/>
                  <a:pt x="4581420" y="213264"/>
                  <a:pt x="4579143" y="214455"/>
                </a:cubicBezTo>
                <a:cubicBezTo>
                  <a:pt x="4576867" y="215646"/>
                  <a:pt x="4574104" y="216236"/>
                  <a:pt x="4570856" y="216227"/>
                </a:cubicBezTo>
                <a:lnTo>
                  <a:pt x="4485360" y="216227"/>
                </a:lnTo>
                <a:cubicBezTo>
                  <a:pt x="4496923" y="241268"/>
                  <a:pt x="4511859" y="263080"/>
                  <a:pt x="4530166" y="281663"/>
                </a:cubicBezTo>
                <a:cubicBezTo>
                  <a:pt x="4548473" y="300247"/>
                  <a:pt x="4567980" y="314858"/>
                  <a:pt x="4588687" y="325497"/>
                </a:cubicBezTo>
                <a:lnTo>
                  <a:pt x="4587316" y="330527"/>
                </a:lnTo>
                <a:cubicBezTo>
                  <a:pt x="4575610" y="333298"/>
                  <a:pt x="4565532" y="339528"/>
                  <a:pt x="4557083" y="349215"/>
                </a:cubicBezTo>
                <a:cubicBezTo>
                  <a:pt x="4548635" y="358902"/>
                  <a:pt x="4542100" y="371875"/>
                  <a:pt x="4537481" y="388134"/>
                </a:cubicBezTo>
                <a:cubicBezTo>
                  <a:pt x="4522136" y="369846"/>
                  <a:pt x="4509963" y="347900"/>
                  <a:pt x="4500962" y="322297"/>
                </a:cubicBezTo>
                <a:cubicBezTo>
                  <a:pt x="4491961" y="296694"/>
                  <a:pt x="4484931" y="267433"/>
                  <a:pt x="4479874" y="234515"/>
                </a:cubicBezTo>
                <a:lnTo>
                  <a:pt x="4479874" y="414651"/>
                </a:lnTo>
                <a:cubicBezTo>
                  <a:pt x="4479236" y="418366"/>
                  <a:pt x="4473654" y="422824"/>
                  <a:pt x="4463129" y="428025"/>
                </a:cubicBezTo>
                <a:cubicBezTo>
                  <a:pt x="4452603" y="433225"/>
                  <a:pt x="4440964" y="436083"/>
                  <a:pt x="4428210" y="436597"/>
                </a:cubicBezTo>
                <a:lnTo>
                  <a:pt x="4416323" y="436597"/>
                </a:lnTo>
                <a:lnTo>
                  <a:pt x="4416323" y="295779"/>
                </a:lnTo>
                <a:cubicBezTo>
                  <a:pt x="4399149" y="317516"/>
                  <a:pt x="4378747" y="337251"/>
                  <a:pt x="4355115" y="354987"/>
                </a:cubicBezTo>
                <a:cubicBezTo>
                  <a:pt x="4331484" y="372722"/>
                  <a:pt x="4304795" y="388343"/>
                  <a:pt x="4275048" y="401850"/>
                </a:cubicBezTo>
                <a:lnTo>
                  <a:pt x="4271390" y="396821"/>
                </a:lnTo>
                <a:cubicBezTo>
                  <a:pt x="4299813" y="373923"/>
                  <a:pt x="4323892" y="346681"/>
                  <a:pt x="4343628" y="315096"/>
                </a:cubicBezTo>
                <a:cubicBezTo>
                  <a:pt x="4363364" y="283511"/>
                  <a:pt x="4378299" y="250555"/>
                  <a:pt x="4388434" y="216227"/>
                </a:cubicBezTo>
                <a:lnTo>
                  <a:pt x="4330369" y="216227"/>
                </a:lnTo>
                <a:lnTo>
                  <a:pt x="4326712" y="203425"/>
                </a:lnTo>
                <a:lnTo>
                  <a:pt x="4416323" y="203425"/>
                </a:lnTo>
                <a:lnTo>
                  <a:pt x="4416323" y="121586"/>
                </a:lnTo>
                <a:lnTo>
                  <a:pt x="4389348" y="121586"/>
                </a:lnTo>
                <a:cubicBezTo>
                  <a:pt x="4382509" y="135312"/>
                  <a:pt x="4374699" y="147751"/>
                  <a:pt x="4365917" y="158905"/>
                </a:cubicBezTo>
                <a:cubicBezTo>
                  <a:pt x="4357135" y="170059"/>
                  <a:pt x="4347267" y="179870"/>
                  <a:pt x="4336313" y="188337"/>
                </a:cubicBezTo>
                <a:lnTo>
                  <a:pt x="4330369" y="185137"/>
                </a:lnTo>
                <a:cubicBezTo>
                  <a:pt x="4332217" y="179860"/>
                  <a:pt x="4334008" y="174298"/>
                  <a:pt x="4335741" y="168449"/>
                </a:cubicBezTo>
                <a:cubicBezTo>
                  <a:pt x="4337475" y="162601"/>
                  <a:pt x="4339037" y="156581"/>
                  <a:pt x="4340428" y="150390"/>
                </a:cubicBezTo>
                <a:cubicBezTo>
                  <a:pt x="4337760" y="151838"/>
                  <a:pt x="4333494" y="153057"/>
                  <a:pt x="4327626" y="154047"/>
                </a:cubicBezTo>
                <a:cubicBezTo>
                  <a:pt x="4322888" y="191213"/>
                  <a:pt x="4314534" y="227270"/>
                  <a:pt x="4302565" y="262218"/>
                </a:cubicBezTo>
                <a:cubicBezTo>
                  <a:pt x="4290596" y="297165"/>
                  <a:pt x="4272353" y="329293"/>
                  <a:pt x="4247836" y="358602"/>
                </a:cubicBezTo>
                <a:cubicBezTo>
                  <a:pt x="4223320" y="387911"/>
                  <a:pt x="4189871" y="412690"/>
                  <a:pt x="4147489" y="432939"/>
                </a:cubicBezTo>
                <a:lnTo>
                  <a:pt x="4143832" y="428367"/>
                </a:lnTo>
                <a:cubicBezTo>
                  <a:pt x="4168587" y="408060"/>
                  <a:pt x="4188913" y="384552"/>
                  <a:pt x="4204811" y="357844"/>
                </a:cubicBezTo>
                <a:cubicBezTo>
                  <a:pt x="4220708" y="331136"/>
                  <a:pt x="4233148" y="302371"/>
                  <a:pt x="4242130" y="271548"/>
                </a:cubicBezTo>
                <a:cubicBezTo>
                  <a:pt x="4237053" y="272986"/>
                  <a:pt x="4231547" y="273081"/>
                  <a:pt x="4225613" y="271834"/>
                </a:cubicBezTo>
                <a:cubicBezTo>
                  <a:pt x="4219679" y="270586"/>
                  <a:pt x="4213602" y="267595"/>
                  <a:pt x="4207382" y="262861"/>
                </a:cubicBezTo>
                <a:cubicBezTo>
                  <a:pt x="4207144" y="255727"/>
                  <a:pt x="4206135" y="248507"/>
                  <a:pt x="4204354" y="241201"/>
                </a:cubicBezTo>
                <a:cubicBezTo>
                  <a:pt x="4202572" y="233896"/>
                  <a:pt x="4200077" y="226790"/>
                  <a:pt x="4196867" y="219884"/>
                </a:cubicBezTo>
                <a:cubicBezTo>
                  <a:pt x="4182694" y="239010"/>
                  <a:pt x="4166692" y="256536"/>
                  <a:pt x="4148861" y="272462"/>
                </a:cubicBezTo>
                <a:lnTo>
                  <a:pt x="4143374" y="267890"/>
                </a:lnTo>
                <a:cubicBezTo>
                  <a:pt x="4159281" y="238915"/>
                  <a:pt x="4172045" y="205768"/>
                  <a:pt x="4181665" y="168449"/>
                </a:cubicBezTo>
                <a:cubicBezTo>
                  <a:pt x="4191285" y="131130"/>
                  <a:pt x="4198334" y="93411"/>
                  <a:pt x="4202811" y="55292"/>
                </a:cubicBezTo>
                <a:lnTo>
                  <a:pt x="4153433" y="55292"/>
                </a:lnTo>
                <a:lnTo>
                  <a:pt x="4149775" y="42491"/>
                </a:lnTo>
                <a:lnTo>
                  <a:pt x="4264075" y="42491"/>
                </a:lnTo>
                <a:close/>
                <a:moveTo>
                  <a:pt x="4772482" y="3657"/>
                </a:moveTo>
                <a:cubicBezTo>
                  <a:pt x="4802282" y="2309"/>
                  <a:pt x="4824692" y="4862"/>
                  <a:pt x="4839712" y="11315"/>
                </a:cubicBezTo>
                <a:cubicBezTo>
                  <a:pt x="4854731" y="17768"/>
                  <a:pt x="4863925" y="25922"/>
                  <a:pt x="4867294" y="35776"/>
                </a:cubicBezTo>
                <a:cubicBezTo>
                  <a:pt x="4870662" y="45629"/>
                  <a:pt x="4869769" y="54983"/>
                  <a:pt x="4864615" y="63836"/>
                </a:cubicBezTo>
                <a:cubicBezTo>
                  <a:pt x="4859461" y="72690"/>
                  <a:pt x="4851609" y="78843"/>
                  <a:pt x="4841062" y="82296"/>
                </a:cubicBezTo>
                <a:lnTo>
                  <a:pt x="4947590" y="82296"/>
                </a:lnTo>
                <a:lnTo>
                  <a:pt x="4980508" y="49377"/>
                </a:lnTo>
                <a:lnTo>
                  <a:pt x="5037200" y="102821"/>
                </a:lnTo>
                <a:cubicBezTo>
                  <a:pt x="5035457" y="104842"/>
                  <a:pt x="5033228" y="106291"/>
                  <a:pt x="5030514" y="107169"/>
                </a:cubicBezTo>
                <a:cubicBezTo>
                  <a:pt x="5027799" y="108046"/>
                  <a:pt x="5024085" y="108580"/>
                  <a:pt x="5019370" y="108771"/>
                </a:cubicBezTo>
                <a:cubicBezTo>
                  <a:pt x="5010416" y="116303"/>
                  <a:pt x="4999863" y="124121"/>
                  <a:pt x="4987709" y="132224"/>
                </a:cubicBezTo>
                <a:cubicBezTo>
                  <a:pt x="4975555" y="140326"/>
                  <a:pt x="4963401" y="147453"/>
                  <a:pt x="4951247" y="153603"/>
                </a:cubicBezTo>
                <a:lnTo>
                  <a:pt x="4965420" y="165438"/>
                </a:lnTo>
                <a:cubicBezTo>
                  <a:pt x="4963658" y="167440"/>
                  <a:pt x="4961353" y="168901"/>
                  <a:pt x="4958505" y="169822"/>
                </a:cubicBezTo>
                <a:cubicBezTo>
                  <a:pt x="4955657" y="170742"/>
                  <a:pt x="4951866" y="171406"/>
                  <a:pt x="4947132" y="171814"/>
                </a:cubicBezTo>
                <a:cubicBezTo>
                  <a:pt x="4934930" y="179196"/>
                  <a:pt x="4921843" y="186520"/>
                  <a:pt x="4907870" y="193788"/>
                </a:cubicBezTo>
                <a:cubicBezTo>
                  <a:pt x="4893897" y="201056"/>
                  <a:pt x="4879552" y="207698"/>
                  <a:pt x="4864836" y="213713"/>
                </a:cubicBezTo>
                <a:lnTo>
                  <a:pt x="4868494" y="214173"/>
                </a:lnTo>
                <a:cubicBezTo>
                  <a:pt x="4868075" y="217648"/>
                  <a:pt x="4866627" y="220365"/>
                  <a:pt x="4864150" y="222326"/>
                </a:cubicBezTo>
                <a:cubicBezTo>
                  <a:pt x="4861674" y="224286"/>
                  <a:pt x="4857940" y="225606"/>
                  <a:pt x="4852949" y="226285"/>
                </a:cubicBezTo>
                <a:lnTo>
                  <a:pt x="4852949" y="264261"/>
                </a:lnTo>
                <a:lnTo>
                  <a:pt x="4943932" y="264261"/>
                </a:lnTo>
                <a:lnTo>
                  <a:pt x="4976393" y="221161"/>
                </a:lnTo>
                <a:cubicBezTo>
                  <a:pt x="4976709" y="221397"/>
                  <a:pt x="4980141" y="224138"/>
                  <a:pt x="4986688" y="229385"/>
                </a:cubicBezTo>
                <a:cubicBezTo>
                  <a:pt x="4993236" y="234633"/>
                  <a:pt x="5001003" y="240971"/>
                  <a:pt x="5009989" y="248401"/>
                </a:cubicBezTo>
                <a:cubicBezTo>
                  <a:pt x="5018975" y="255832"/>
                  <a:pt x="5027284" y="262939"/>
                  <a:pt x="5034914" y="269723"/>
                </a:cubicBezTo>
                <a:cubicBezTo>
                  <a:pt x="5034181" y="272217"/>
                  <a:pt x="5032676" y="274057"/>
                  <a:pt x="5030400" y="275242"/>
                </a:cubicBezTo>
                <a:cubicBezTo>
                  <a:pt x="5028124" y="276427"/>
                  <a:pt x="5025361" y="277015"/>
                  <a:pt x="5022113" y="277006"/>
                </a:cubicBezTo>
                <a:lnTo>
                  <a:pt x="4852949" y="277006"/>
                </a:lnTo>
                <a:lnTo>
                  <a:pt x="4852949" y="363470"/>
                </a:lnTo>
                <a:cubicBezTo>
                  <a:pt x="4853285" y="378373"/>
                  <a:pt x="4851343" y="391008"/>
                  <a:pt x="4847124" y="401375"/>
                </a:cubicBezTo>
                <a:cubicBezTo>
                  <a:pt x="4842905" y="411742"/>
                  <a:pt x="4834393" y="419977"/>
                  <a:pt x="4821589" y="426080"/>
                </a:cubicBezTo>
                <a:cubicBezTo>
                  <a:pt x="4808784" y="432182"/>
                  <a:pt x="4789672" y="436288"/>
                  <a:pt x="4764252" y="438397"/>
                </a:cubicBezTo>
                <a:cubicBezTo>
                  <a:pt x="4763252" y="427938"/>
                  <a:pt x="4761709" y="418935"/>
                  <a:pt x="4759623" y="411388"/>
                </a:cubicBezTo>
                <a:cubicBezTo>
                  <a:pt x="4757537" y="403841"/>
                  <a:pt x="4754051" y="397464"/>
                  <a:pt x="4749164" y="392258"/>
                </a:cubicBezTo>
                <a:cubicBezTo>
                  <a:pt x="4744516" y="387271"/>
                  <a:pt x="4738496" y="382969"/>
                  <a:pt x="4731105" y="379353"/>
                </a:cubicBezTo>
                <a:cubicBezTo>
                  <a:pt x="4723714" y="375736"/>
                  <a:pt x="4712664" y="372577"/>
                  <a:pt x="4697958" y="369874"/>
                </a:cubicBezTo>
                <a:lnTo>
                  <a:pt x="4697958" y="364385"/>
                </a:lnTo>
                <a:cubicBezTo>
                  <a:pt x="4698692" y="364436"/>
                  <a:pt x="4704489" y="364792"/>
                  <a:pt x="4715348" y="365453"/>
                </a:cubicBezTo>
                <a:cubicBezTo>
                  <a:pt x="4726208" y="366114"/>
                  <a:pt x="4737729" y="366775"/>
                  <a:pt x="4749910" y="367435"/>
                </a:cubicBezTo>
                <a:cubicBezTo>
                  <a:pt x="4762090" y="368096"/>
                  <a:pt x="4770529" y="368452"/>
                  <a:pt x="4775225" y="368503"/>
                </a:cubicBezTo>
                <a:cubicBezTo>
                  <a:pt x="4778606" y="368503"/>
                  <a:pt x="4780987" y="367817"/>
                  <a:pt x="4782369" y="366444"/>
                </a:cubicBezTo>
                <a:cubicBezTo>
                  <a:pt x="4783750" y="365072"/>
                  <a:pt x="4784416" y="363013"/>
                  <a:pt x="4784369" y="360268"/>
                </a:cubicBezTo>
                <a:lnTo>
                  <a:pt x="4784369" y="277006"/>
                </a:lnTo>
                <a:lnTo>
                  <a:pt x="4612919" y="277006"/>
                </a:lnTo>
                <a:lnTo>
                  <a:pt x="4609261" y="264261"/>
                </a:lnTo>
                <a:lnTo>
                  <a:pt x="4784369" y="264261"/>
                </a:lnTo>
                <a:lnTo>
                  <a:pt x="4784369" y="207337"/>
                </a:lnTo>
                <a:lnTo>
                  <a:pt x="4837404" y="211436"/>
                </a:lnTo>
                <a:cubicBezTo>
                  <a:pt x="4844091" y="203770"/>
                  <a:pt x="4850491" y="195648"/>
                  <a:pt x="4856607" y="187071"/>
                </a:cubicBezTo>
                <a:cubicBezTo>
                  <a:pt x="4862721" y="178494"/>
                  <a:pt x="4868208" y="170372"/>
                  <a:pt x="4873066" y="162706"/>
                </a:cubicBezTo>
                <a:lnTo>
                  <a:pt x="4693843" y="162706"/>
                </a:lnTo>
                <a:lnTo>
                  <a:pt x="4689729" y="149961"/>
                </a:lnTo>
                <a:lnTo>
                  <a:pt x="4874895" y="149961"/>
                </a:lnTo>
                <a:lnTo>
                  <a:pt x="4908270" y="116551"/>
                </a:lnTo>
                <a:lnTo>
                  <a:pt x="4943932" y="147215"/>
                </a:lnTo>
                <a:cubicBezTo>
                  <a:pt x="4945551" y="139034"/>
                  <a:pt x="4946999" y="130338"/>
                  <a:pt x="4948275" y="121128"/>
                </a:cubicBezTo>
                <a:cubicBezTo>
                  <a:pt x="4949552" y="111917"/>
                  <a:pt x="4950542" y="103221"/>
                  <a:pt x="4951247" y="95040"/>
                </a:cubicBezTo>
                <a:lnTo>
                  <a:pt x="4681956" y="95040"/>
                </a:lnTo>
                <a:cubicBezTo>
                  <a:pt x="4684528" y="113204"/>
                  <a:pt x="4683613" y="128566"/>
                  <a:pt x="4679213" y="141124"/>
                </a:cubicBezTo>
                <a:cubicBezTo>
                  <a:pt x="4674813" y="153683"/>
                  <a:pt x="4667954" y="162868"/>
                  <a:pt x="4658639" y="168678"/>
                </a:cubicBezTo>
                <a:cubicBezTo>
                  <a:pt x="4649019" y="174317"/>
                  <a:pt x="4638541" y="175270"/>
                  <a:pt x="4627206" y="171536"/>
                </a:cubicBezTo>
                <a:cubicBezTo>
                  <a:pt x="4615872" y="167802"/>
                  <a:pt x="4607909" y="159838"/>
                  <a:pt x="4603318" y="147645"/>
                </a:cubicBezTo>
                <a:cubicBezTo>
                  <a:pt x="4600632" y="136162"/>
                  <a:pt x="4601889" y="126308"/>
                  <a:pt x="4607090" y="118084"/>
                </a:cubicBezTo>
                <a:cubicBezTo>
                  <a:pt x="4612290" y="109860"/>
                  <a:pt x="4619720" y="103552"/>
                  <a:pt x="4629378" y="99159"/>
                </a:cubicBezTo>
                <a:cubicBezTo>
                  <a:pt x="4637255" y="95289"/>
                  <a:pt x="4644932" y="89222"/>
                  <a:pt x="4652410" y="80959"/>
                </a:cubicBezTo>
                <a:cubicBezTo>
                  <a:pt x="4659886" y="72695"/>
                  <a:pt x="4663792" y="63539"/>
                  <a:pt x="4664125" y="53492"/>
                </a:cubicBezTo>
                <a:lnTo>
                  <a:pt x="4669154" y="53492"/>
                </a:lnTo>
                <a:cubicBezTo>
                  <a:pt x="4673650" y="63550"/>
                  <a:pt x="4677003" y="73152"/>
                  <a:pt x="4679213" y="82296"/>
                </a:cubicBezTo>
                <a:lnTo>
                  <a:pt x="4816830" y="82296"/>
                </a:lnTo>
                <a:cubicBezTo>
                  <a:pt x="4813840" y="81400"/>
                  <a:pt x="4810791" y="80219"/>
                  <a:pt x="4807686" y="78752"/>
                </a:cubicBezTo>
                <a:cubicBezTo>
                  <a:pt x="4804581" y="77285"/>
                  <a:pt x="4801533" y="75419"/>
                  <a:pt x="4798542" y="73152"/>
                </a:cubicBezTo>
                <a:cubicBezTo>
                  <a:pt x="4798675" y="60093"/>
                  <a:pt x="4796237" y="47577"/>
                  <a:pt x="4791227" y="35604"/>
                </a:cubicBezTo>
                <a:cubicBezTo>
                  <a:pt x="4786217" y="23631"/>
                  <a:pt x="4779206" y="13744"/>
                  <a:pt x="4770196" y="5943"/>
                </a:cubicBezTo>
                <a:close/>
                <a:moveTo>
                  <a:pt x="5295061" y="3171"/>
                </a:moveTo>
                <a:lnTo>
                  <a:pt x="5377814" y="10944"/>
                </a:lnTo>
                <a:cubicBezTo>
                  <a:pt x="5377510" y="14382"/>
                  <a:pt x="5376176" y="17221"/>
                  <a:pt x="5373814" y="19459"/>
                </a:cubicBezTo>
                <a:cubicBezTo>
                  <a:pt x="5371452" y="21698"/>
                  <a:pt x="5367146" y="23279"/>
                  <a:pt x="5360898" y="24203"/>
                </a:cubicBezTo>
                <a:lnTo>
                  <a:pt x="5360898" y="106041"/>
                </a:lnTo>
                <a:lnTo>
                  <a:pt x="5399303" y="106041"/>
                </a:lnTo>
                <a:lnTo>
                  <a:pt x="5430850" y="61236"/>
                </a:lnTo>
                <a:cubicBezTo>
                  <a:pt x="5431166" y="61484"/>
                  <a:pt x="5434496" y="64340"/>
                  <a:pt x="5440840" y="69804"/>
                </a:cubicBezTo>
                <a:cubicBezTo>
                  <a:pt x="5447184" y="75268"/>
                  <a:pt x="5454646" y="81849"/>
                  <a:pt x="5463226" y="89548"/>
                </a:cubicBezTo>
                <a:cubicBezTo>
                  <a:pt x="5471806" y="97247"/>
                  <a:pt x="5479606" y="104574"/>
                  <a:pt x="5486628" y="111528"/>
                </a:cubicBezTo>
                <a:cubicBezTo>
                  <a:pt x="5485895" y="114033"/>
                  <a:pt x="5484390" y="115881"/>
                  <a:pt x="5482113" y="117071"/>
                </a:cubicBezTo>
                <a:cubicBezTo>
                  <a:pt x="5479836" y="118262"/>
                  <a:pt x="5477074" y="118853"/>
                  <a:pt x="5473826" y="118843"/>
                </a:cubicBezTo>
                <a:lnTo>
                  <a:pt x="5368670" y="118843"/>
                </a:lnTo>
                <a:cubicBezTo>
                  <a:pt x="5382376" y="158419"/>
                  <a:pt x="5400913" y="192995"/>
                  <a:pt x="5424277" y="222570"/>
                </a:cubicBezTo>
                <a:cubicBezTo>
                  <a:pt x="5447642" y="252145"/>
                  <a:pt x="5473150" y="275177"/>
                  <a:pt x="5500801" y="291665"/>
                </a:cubicBezTo>
                <a:lnTo>
                  <a:pt x="5498972" y="296694"/>
                </a:lnTo>
                <a:cubicBezTo>
                  <a:pt x="5486971" y="299256"/>
                  <a:pt x="5476340" y="305219"/>
                  <a:pt x="5467082" y="314582"/>
                </a:cubicBezTo>
                <a:cubicBezTo>
                  <a:pt x="5457824" y="323945"/>
                  <a:pt x="5450624" y="336423"/>
                  <a:pt x="5445480" y="352015"/>
                </a:cubicBezTo>
                <a:cubicBezTo>
                  <a:pt x="5422239" y="326012"/>
                  <a:pt x="5404027" y="293665"/>
                  <a:pt x="5390845" y="254974"/>
                </a:cubicBezTo>
                <a:cubicBezTo>
                  <a:pt x="5377662" y="216284"/>
                  <a:pt x="5367680" y="170907"/>
                  <a:pt x="5360898" y="118843"/>
                </a:cubicBezTo>
                <a:lnTo>
                  <a:pt x="5360898" y="325497"/>
                </a:lnTo>
                <a:lnTo>
                  <a:pt x="5384672" y="289379"/>
                </a:lnTo>
                <a:cubicBezTo>
                  <a:pt x="5384946" y="289613"/>
                  <a:pt x="5387802" y="292294"/>
                  <a:pt x="5393240" y="297422"/>
                </a:cubicBezTo>
                <a:cubicBezTo>
                  <a:pt x="5398679" y="302550"/>
                  <a:pt x="5405058" y="308719"/>
                  <a:pt x="5412376" y="315930"/>
                </a:cubicBezTo>
                <a:cubicBezTo>
                  <a:pt x="5419693" y="323141"/>
                  <a:pt x="5426308" y="329988"/>
                  <a:pt x="5432222" y="336470"/>
                </a:cubicBezTo>
                <a:cubicBezTo>
                  <a:pt x="5431507" y="338975"/>
                  <a:pt x="5430078" y="340823"/>
                  <a:pt x="5427935" y="342014"/>
                </a:cubicBezTo>
                <a:cubicBezTo>
                  <a:pt x="5425792" y="343204"/>
                  <a:pt x="5423106" y="343795"/>
                  <a:pt x="5419876" y="343785"/>
                </a:cubicBezTo>
                <a:lnTo>
                  <a:pt x="5360898" y="343785"/>
                </a:lnTo>
                <a:lnTo>
                  <a:pt x="5360898" y="416480"/>
                </a:lnTo>
                <a:cubicBezTo>
                  <a:pt x="5360241" y="420233"/>
                  <a:pt x="5354468" y="424843"/>
                  <a:pt x="5343582" y="430311"/>
                </a:cubicBezTo>
                <a:cubicBezTo>
                  <a:pt x="5332694" y="435778"/>
                  <a:pt x="5320636" y="438788"/>
                  <a:pt x="5307406" y="439340"/>
                </a:cubicBezTo>
                <a:lnTo>
                  <a:pt x="5295061" y="439340"/>
                </a:lnTo>
                <a:lnTo>
                  <a:pt x="5295061" y="343785"/>
                </a:lnTo>
                <a:lnTo>
                  <a:pt x="5236082" y="343785"/>
                </a:lnTo>
                <a:lnTo>
                  <a:pt x="5232425" y="330984"/>
                </a:lnTo>
                <a:lnTo>
                  <a:pt x="5295061" y="330984"/>
                </a:lnTo>
                <a:lnTo>
                  <a:pt x="5295061" y="224456"/>
                </a:lnTo>
                <a:cubicBezTo>
                  <a:pt x="5280650" y="250088"/>
                  <a:pt x="5263410" y="273805"/>
                  <a:pt x="5243340" y="295608"/>
                </a:cubicBezTo>
                <a:cubicBezTo>
                  <a:pt x="5223272" y="317411"/>
                  <a:pt x="5200430" y="337127"/>
                  <a:pt x="5174818" y="354758"/>
                </a:cubicBezTo>
                <a:lnTo>
                  <a:pt x="5170246" y="350643"/>
                </a:lnTo>
                <a:cubicBezTo>
                  <a:pt x="5186264" y="330442"/>
                  <a:pt x="5200556" y="307599"/>
                  <a:pt x="5213121" y="282114"/>
                </a:cubicBezTo>
                <a:cubicBezTo>
                  <a:pt x="5225685" y="256630"/>
                  <a:pt x="5236421" y="229926"/>
                  <a:pt x="5245328" y="202003"/>
                </a:cubicBezTo>
                <a:cubicBezTo>
                  <a:pt x="5254234" y="174080"/>
                  <a:pt x="5261212" y="146360"/>
                  <a:pt x="5266258" y="118843"/>
                </a:cubicBezTo>
                <a:lnTo>
                  <a:pt x="5188076" y="118843"/>
                </a:lnTo>
                <a:lnTo>
                  <a:pt x="5184418" y="106041"/>
                </a:lnTo>
                <a:lnTo>
                  <a:pt x="5295061" y="106041"/>
                </a:lnTo>
                <a:close/>
                <a:moveTo>
                  <a:pt x="3762527" y="2714"/>
                </a:moveTo>
                <a:lnTo>
                  <a:pt x="3839336" y="10029"/>
                </a:lnTo>
                <a:cubicBezTo>
                  <a:pt x="3839031" y="13468"/>
                  <a:pt x="3837698" y="16306"/>
                  <a:pt x="3835336" y="18545"/>
                </a:cubicBezTo>
                <a:cubicBezTo>
                  <a:pt x="3832974" y="20783"/>
                  <a:pt x="3828668" y="22365"/>
                  <a:pt x="3822420" y="23289"/>
                </a:cubicBezTo>
                <a:lnTo>
                  <a:pt x="3822420" y="112436"/>
                </a:lnTo>
                <a:lnTo>
                  <a:pt x="3846194" y="73150"/>
                </a:lnTo>
                <a:cubicBezTo>
                  <a:pt x="3846485" y="73414"/>
                  <a:pt x="3849460" y="76386"/>
                  <a:pt x="3855118" y="82064"/>
                </a:cubicBezTo>
                <a:cubicBezTo>
                  <a:pt x="3860777" y="87742"/>
                  <a:pt x="3867375" y="94538"/>
                  <a:pt x="3874913" y="102453"/>
                </a:cubicBezTo>
                <a:cubicBezTo>
                  <a:pt x="3882452" y="110368"/>
                  <a:pt x="3889185" y="117812"/>
                  <a:pt x="3895115" y="124787"/>
                </a:cubicBezTo>
                <a:cubicBezTo>
                  <a:pt x="3894401" y="127292"/>
                  <a:pt x="3892972" y="129140"/>
                  <a:pt x="3890829" y="130330"/>
                </a:cubicBezTo>
                <a:cubicBezTo>
                  <a:pt x="3888685" y="131521"/>
                  <a:pt x="3885999" y="132111"/>
                  <a:pt x="3882770" y="132102"/>
                </a:cubicBezTo>
                <a:lnTo>
                  <a:pt x="3822420" y="132102"/>
                </a:lnTo>
                <a:lnTo>
                  <a:pt x="3822420" y="206631"/>
                </a:lnTo>
                <a:cubicBezTo>
                  <a:pt x="3833650" y="204552"/>
                  <a:pt x="3845023" y="202302"/>
                  <a:pt x="3856539" y="199881"/>
                </a:cubicBezTo>
                <a:cubicBezTo>
                  <a:pt x="3868054" y="197459"/>
                  <a:pt x="3879542" y="194980"/>
                  <a:pt x="3891000" y="192444"/>
                </a:cubicBezTo>
                <a:lnTo>
                  <a:pt x="3891914" y="197020"/>
                </a:lnTo>
                <a:cubicBezTo>
                  <a:pt x="3883247" y="202999"/>
                  <a:pt x="3873150" y="209690"/>
                  <a:pt x="3861625" y="217093"/>
                </a:cubicBezTo>
                <a:cubicBezTo>
                  <a:pt x="3850100" y="224495"/>
                  <a:pt x="3837031" y="232432"/>
                  <a:pt x="3822420" y="240903"/>
                </a:cubicBezTo>
                <a:lnTo>
                  <a:pt x="3822420" y="415537"/>
                </a:lnTo>
                <a:cubicBezTo>
                  <a:pt x="3821829" y="419214"/>
                  <a:pt x="3816610" y="423519"/>
                  <a:pt x="3806761" y="428453"/>
                </a:cubicBezTo>
                <a:cubicBezTo>
                  <a:pt x="3796912" y="433387"/>
                  <a:pt x="3785977" y="436092"/>
                  <a:pt x="3773957" y="436569"/>
                </a:cubicBezTo>
                <a:lnTo>
                  <a:pt x="3762527" y="436569"/>
                </a:lnTo>
                <a:lnTo>
                  <a:pt x="3762527" y="274720"/>
                </a:lnTo>
                <a:cubicBezTo>
                  <a:pt x="3751478" y="280587"/>
                  <a:pt x="3739743" y="286683"/>
                  <a:pt x="3727322" y="293008"/>
                </a:cubicBezTo>
                <a:cubicBezTo>
                  <a:pt x="3725922" y="296027"/>
                  <a:pt x="3724036" y="298675"/>
                  <a:pt x="3721665" y="300952"/>
                </a:cubicBezTo>
                <a:cubicBezTo>
                  <a:pt x="3719293" y="303228"/>
                  <a:pt x="3716607" y="304847"/>
                  <a:pt x="3713606" y="305809"/>
                </a:cubicBezTo>
                <a:lnTo>
                  <a:pt x="3685717" y="231800"/>
                </a:lnTo>
                <a:cubicBezTo>
                  <a:pt x="3693833" y="230618"/>
                  <a:pt x="3704462" y="228864"/>
                  <a:pt x="3717607" y="226537"/>
                </a:cubicBezTo>
                <a:cubicBezTo>
                  <a:pt x="3730751" y="224211"/>
                  <a:pt x="3745725" y="221542"/>
                  <a:pt x="3762527" y="218529"/>
                </a:cubicBezTo>
                <a:lnTo>
                  <a:pt x="3762527" y="132102"/>
                </a:lnTo>
                <a:lnTo>
                  <a:pt x="3739667" y="132102"/>
                </a:lnTo>
                <a:cubicBezTo>
                  <a:pt x="3733980" y="146538"/>
                  <a:pt x="3727522" y="159968"/>
                  <a:pt x="3720293" y="172393"/>
                </a:cubicBezTo>
                <a:cubicBezTo>
                  <a:pt x="3713063" y="184819"/>
                  <a:pt x="3704891" y="196079"/>
                  <a:pt x="3695776" y="206173"/>
                </a:cubicBezTo>
                <a:lnTo>
                  <a:pt x="3689375" y="202970"/>
                </a:lnTo>
                <a:cubicBezTo>
                  <a:pt x="3695118" y="179596"/>
                  <a:pt x="3699519" y="153212"/>
                  <a:pt x="3702576" y="123819"/>
                </a:cubicBezTo>
                <a:cubicBezTo>
                  <a:pt x="3705634" y="94425"/>
                  <a:pt x="3707177" y="65185"/>
                  <a:pt x="3707206" y="36098"/>
                </a:cubicBezTo>
                <a:lnTo>
                  <a:pt x="3762527" y="48449"/>
                </a:lnTo>
                <a:close/>
                <a:moveTo>
                  <a:pt x="2497912" y="2714"/>
                </a:moveTo>
                <a:lnTo>
                  <a:pt x="2585694" y="10944"/>
                </a:lnTo>
                <a:cubicBezTo>
                  <a:pt x="2585389" y="14182"/>
                  <a:pt x="2584056" y="16964"/>
                  <a:pt x="2581693" y="19288"/>
                </a:cubicBezTo>
                <a:cubicBezTo>
                  <a:pt x="2579331" y="21612"/>
                  <a:pt x="2575026" y="23250"/>
                  <a:pt x="2568778" y="24203"/>
                </a:cubicBezTo>
                <a:lnTo>
                  <a:pt x="2568778" y="105584"/>
                </a:lnTo>
                <a:lnTo>
                  <a:pt x="2651531" y="105584"/>
                </a:lnTo>
                <a:lnTo>
                  <a:pt x="2681706" y="72209"/>
                </a:lnTo>
                <a:lnTo>
                  <a:pt x="2744342" y="119757"/>
                </a:lnTo>
                <a:cubicBezTo>
                  <a:pt x="2742999" y="121662"/>
                  <a:pt x="2740885" y="123567"/>
                  <a:pt x="2737999" y="125472"/>
                </a:cubicBezTo>
                <a:cubicBezTo>
                  <a:pt x="2735113" y="127377"/>
                  <a:pt x="2731284" y="128825"/>
                  <a:pt x="2726512" y="129816"/>
                </a:cubicBezTo>
                <a:lnTo>
                  <a:pt x="2726512" y="277034"/>
                </a:lnTo>
                <a:cubicBezTo>
                  <a:pt x="2726069" y="278378"/>
                  <a:pt x="2722637" y="280263"/>
                  <a:pt x="2716216" y="282690"/>
                </a:cubicBezTo>
                <a:cubicBezTo>
                  <a:pt x="2709795" y="285117"/>
                  <a:pt x="2702130" y="287341"/>
                  <a:pt x="2693221" y="289362"/>
                </a:cubicBezTo>
                <a:cubicBezTo>
                  <a:pt x="2684311" y="291382"/>
                  <a:pt x="2675901" y="292455"/>
                  <a:pt x="2667990" y="292579"/>
                </a:cubicBezTo>
                <a:lnTo>
                  <a:pt x="2655646" y="292579"/>
                </a:lnTo>
                <a:lnTo>
                  <a:pt x="2655646" y="254174"/>
                </a:lnTo>
                <a:lnTo>
                  <a:pt x="2568778" y="254174"/>
                </a:lnTo>
                <a:lnTo>
                  <a:pt x="2568778" y="412365"/>
                </a:lnTo>
                <a:cubicBezTo>
                  <a:pt x="2568063" y="416375"/>
                  <a:pt x="2561834" y="421271"/>
                  <a:pt x="2550090" y="427053"/>
                </a:cubicBezTo>
                <a:cubicBezTo>
                  <a:pt x="2538345" y="432835"/>
                  <a:pt x="2525372" y="436016"/>
                  <a:pt x="2511170" y="436597"/>
                </a:cubicBezTo>
                <a:lnTo>
                  <a:pt x="2497912" y="436597"/>
                </a:lnTo>
                <a:lnTo>
                  <a:pt x="2497912" y="254174"/>
                </a:lnTo>
                <a:lnTo>
                  <a:pt x="2411958" y="254174"/>
                </a:lnTo>
                <a:lnTo>
                  <a:pt x="2411958" y="277949"/>
                </a:lnTo>
                <a:cubicBezTo>
                  <a:pt x="2411263" y="281882"/>
                  <a:pt x="2404881" y="286474"/>
                  <a:pt x="2392813" y="291722"/>
                </a:cubicBezTo>
                <a:cubicBezTo>
                  <a:pt x="2380745" y="296970"/>
                  <a:pt x="2367162" y="299847"/>
                  <a:pt x="2352065" y="300351"/>
                </a:cubicBezTo>
                <a:lnTo>
                  <a:pt x="2342006" y="300351"/>
                </a:lnTo>
                <a:lnTo>
                  <a:pt x="2342006" y="77238"/>
                </a:lnTo>
                <a:lnTo>
                  <a:pt x="2416987" y="105584"/>
                </a:lnTo>
                <a:lnTo>
                  <a:pt x="2497912" y="105584"/>
                </a:lnTo>
                <a:close/>
                <a:moveTo>
                  <a:pt x="70408" y="2714"/>
                </a:moveTo>
                <a:lnTo>
                  <a:pt x="149961" y="12315"/>
                </a:lnTo>
                <a:cubicBezTo>
                  <a:pt x="149485" y="15135"/>
                  <a:pt x="148037" y="17726"/>
                  <a:pt x="145618" y="20088"/>
                </a:cubicBezTo>
                <a:cubicBezTo>
                  <a:pt x="143198" y="22450"/>
                  <a:pt x="138550" y="24126"/>
                  <a:pt x="131673" y="25117"/>
                </a:cubicBezTo>
                <a:cubicBezTo>
                  <a:pt x="129139" y="36214"/>
                  <a:pt x="126092" y="49339"/>
                  <a:pt x="122529" y="64493"/>
                </a:cubicBezTo>
                <a:cubicBezTo>
                  <a:pt x="118967" y="79648"/>
                  <a:pt x="115004" y="96088"/>
                  <a:pt x="110642" y="113814"/>
                </a:cubicBezTo>
                <a:lnTo>
                  <a:pt x="138074" y="113814"/>
                </a:lnTo>
                <a:lnTo>
                  <a:pt x="168706" y="80895"/>
                </a:lnTo>
                <a:lnTo>
                  <a:pt x="224027" y="128901"/>
                </a:lnTo>
                <a:cubicBezTo>
                  <a:pt x="222742" y="131568"/>
                  <a:pt x="220741" y="133550"/>
                  <a:pt x="218027" y="134845"/>
                </a:cubicBezTo>
                <a:cubicBezTo>
                  <a:pt x="215312" y="136140"/>
                  <a:pt x="211369" y="137207"/>
                  <a:pt x="206197" y="138045"/>
                </a:cubicBezTo>
                <a:cubicBezTo>
                  <a:pt x="202996" y="168097"/>
                  <a:pt x="197967" y="197262"/>
                  <a:pt x="191109" y="225542"/>
                </a:cubicBezTo>
                <a:cubicBezTo>
                  <a:pt x="184251" y="253822"/>
                  <a:pt x="174193" y="280587"/>
                  <a:pt x="160934" y="305838"/>
                </a:cubicBezTo>
                <a:cubicBezTo>
                  <a:pt x="186837" y="320129"/>
                  <a:pt x="203582" y="333923"/>
                  <a:pt x="211169" y="347222"/>
                </a:cubicBezTo>
                <a:cubicBezTo>
                  <a:pt x="218755" y="360520"/>
                  <a:pt x="220184" y="371928"/>
                  <a:pt x="215455" y="381447"/>
                </a:cubicBezTo>
                <a:cubicBezTo>
                  <a:pt x="210726" y="390966"/>
                  <a:pt x="202839" y="397203"/>
                  <a:pt x="191795" y="400157"/>
                </a:cubicBezTo>
                <a:cubicBezTo>
                  <a:pt x="180751" y="403111"/>
                  <a:pt x="169549" y="401389"/>
                  <a:pt x="158191" y="394992"/>
                </a:cubicBezTo>
                <a:cubicBezTo>
                  <a:pt x="154057" y="388362"/>
                  <a:pt x="149294" y="381733"/>
                  <a:pt x="143903" y="375104"/>
                </a:cubicBezTo>
                <a:cubicBezTo>
                  <a:pt x="138512" y="368474"/>
                  <a:pt x="132606" y="361845"/>
                  <a:pt x="126187" y="355215"/>
                </a:cubicBezTo>
                <a:cubicBezTo>
                  <a:pt x="111880" y="371703"/>
                  <a:pt x="94659" y="386734"/>
                  <a:pt x="74523" y="400307"/>
                </a:cubicBezTo>
                <a:cubicBezTo>
                  <a:pt x="54387" y="413880"/>
                  <a:pt x="30765" y="425824"/>
                  <a:pt x="3657" y="436140"/>
                </a:cubicBezTo>
                <a:lnTo>
                  <a:pt x="0" y="431111"/>
                </a:lnTo>
                <a:cubicBezTo>
                  <a:pt x="21431" y="417128"/>
                  <a:pt x="39947" y="401316"/>
                  <a:pt x="55549" y="383676"/>
                </a:cubicBezTo>
                <a:cubicBezTo>
                  <a:pt x="71151" y="366036"/>
                  <a:pt x="84181" y="346795"/>
                  <a:pt x="94640" y="325955"/>
                </a:cubicBezTo>
                <a:cubicBezTo>
                  <a:pt x="81010" y="314448"/>
                  <a:pt x="66779" y="303742"/>
                  <a:pt x="51949" y="293836"/>
                </a:cubicBezTo>
                <a:cubicBezTo>
                  <a:pt x="37119" y="283930"/>
                  <a:pt x="22545" y="275282"/>
                  <a:pt x="8229" y="267890"/>
                </a:cubicBezTo>
                <a:cubicBezTo>
                  <a:pt x="14068" y="250488"/>
                  <a:pt x="20335" y="229285"/>
                  <a:pt x="27032" y="204282"/>
                </a:cubicBezTo>
                <a:cubicBezTo>
                  <a:pt x="33727" y="179279"/>
                  <a:pt x="40109" y="153390"/>
                  <a:pt x="46177" y="126615"/>
                </a:cubicBezTo>
                <a:lnTo>
                  <a:pt x="5029" y="126615"/>
                </a:lnTo>
                <a:lnTo>
                  <a:pt x="914" y="113814"/>
                </a:lnTo>
                <a:lnTo>
                  <a:pt x="49377" y="113814"/>
                </a:lnTo>
                <a:cubicBezTo>
                  <a:pt x="54483" y="90868"/>
                  <a:pt x="58902" y="69665"/>
                  <a:pt x="62636" y="50206"/>
                </a:cubicBezTo>
                <a:cubicBezTo>
                  <a:pt x="66370" y="30746"/>
                  <a:pt x="68961" y="14916"/>
                  <a:pt x="70408" y="2714"/>
                </a:cubicBezTo>
                <a:close/>
                <a:moveTo>
                  <a:pt x="3943121" y="2257"/>
                </a:moveTo>
                <a:lnTo>
                  <a:pt x="4024503" y="8658"/>
                </a:lnTo>
                <a:cubicBezTo>
                  <a:pt x="4024198" y="11868"/>
                  <a:pt x="4022864" y="14592"/>
                  <a:pt x="4020502" y="16830"/>
                </a:cubicBezTo>
                <a:cubicBezTo>
                  <a:pt x="4018140" y="19069"/>
                  <a:pt x="4013835" y="20764"/>
                  <a:pt x="4007586" y="21917"/>
                </a:cubicBezTo>
                <a:lnTo>
                  <a:pt x="4007586" y="72694"/>
                </a:lnTo>
                <a:lnTo>
                  <a:pt x="4028617" y="72694"/>
                </a:lnTo>
                <a:lnTo>
                  <a:pt x="4057878" y="29718"/>
                </a:lnTo>
                <a:cubicBezTo>
                  <a:pt x="4058169" y="29960"/>
                  <a:pt x="4061245" y="32726"/>
                  <a:pt x="4067107" y="38014"/>
                </a:cubicBezTo>
                <a:cubicBezTo>
                  <a:pt x="4072969" y="43302"/>
                  <a:pt x="4079872" y="49656"/>
                  <a:pt x="4087816" y="57075"/>
                </a:cubicBezTo>
                <a:cubicBezTo>
                  <a:pt x="4095761" y="64494"/>
                  <a:pt x="4103003" y="71521"/>
                  <a:pt x="4109542" y="78156"/>
                </a:cubicBezTo>
                <a:cubicBezTo>
                  <a:pt x="4108808" y="80650"/>
                  <a:pt x="4107303" y="82490"/>
                  <a:pt x="4105027" y="83675"/>
                </a:cubicBezTo>
                <a:cubicBezTo>
                  <a:pt x="4102750" y="84860"/>
                  <a:pt x="4099988" y="85448"/>
                  <a:pt x="4096740" y="85439"/>
                </a:cubicBezTo>
                <a:lnTo>
                  <a:pt x="4007586" y="85439"/>
                </a:lnTo>
                <a:lnTo>
                  <a:pt x="4007586" y="157734"/>
                </a:lnTo>
                <a:lnTo>
                  <a:pt x="4039133" y="157734"/>
                </a:lnTo>
                <a:lnTo>
                  <a:pt x="4070222" y="111064"/>
                </a:lnTo>
                <a:cubicBezTo>
                  <a:pt x="4070541" y="111326"/>
                  <a:pt x="4073866" y="114308"/>
                  <a:pt x="4080196" y="120009"/>
                </a:cubicBezTo>
                <a:cubicBezTo>
                  <a:pt x="4086526" y="125710"/>
                  <a:pt x="4093949" y="132553"/>
                  <a:pt x="4102464" y="140539"/>
                </a:cubicBezTo>
                <a:cubicBezTo>
                  <a:pt x="4110978" y="148525"/>
                  <a:pt x="4118672" y="156077"/>
                  <a:pt x="4125544" y="163196"/>
                </a:cubicBezTo>
                <a:cubicBezTo>
                  <a:pt x="4124810" y="165689"/>
                  <a:pt x="4123305" y="167529"/>
                  <a:pt x="4121029" y="168714"/>
                </a:cubicBezTo>
                <a:cubicBezTo>
                  <a:pt x="4118752" y="169900"/>
                  <a:pt x="4115990" y="170488"/>
                  <a:pt x="4112742" y="170478"/>
                </a:cubicBezTo>
                <a:lnTo>
                  <a:pt x="3847109" y="170478"/>
                </a:lnTo>
                <a:lnTo>
                  <a:pt x="3843451" y="157734"/>
                </a:lnTo>
                <a:lnTo>
                  <a:pt x="3943121" y="157734"/>
                </a:lnTo>
                <a:lnTo>
                  <a:pt x="3943121" y="85439"/>
                </a:lnTo>
                <a:lnTo>
                  <a:pt x="3873169" y="85439"/>
                </a:lnTo>
                <a:lnTo>
                  <a:pt x="3869512" y="72694"/>
                </a:lnTo>
                <a:lnTo>
                  <a:pt x="3943121" y="72694"/>
                </a:lnTo>
                <a:close/>
                <a:moveTo>
                  <a:pt x="538585" y="1828"/>
                </a:moveTo>
                <a:lnTo>
                  <a:pt x="626371" y="27889"/>
                </a:lnTo>
                <a:cubicBezTo>
                  <a:pt x="625248" y="30918"/>
                  <a:pt x="623155" y="33318"/>
                  <a:pt x="620091" y="35090"/>
                </a:cubicBezTo>
                <a:cubicBezTo>
                  <a:pt x="617027" y="36861"/>
                  <a:pt x="612878" y="37661"/>
                  <a:pt x="607644" y="37490"/>
                </a:cubicBezTo>
                <a:cubicBezTo>
                  <a:pt x="600537" y="55770"/>
                  <a:pt x="592887" y="73116"/>
                  <a:pt x="584695" y="89528"/>
                </a:cubicBezTo>
                <a:cubicBezTo>
                  <a:pt x="576503" y="105940"/>
                  <a:pt x="567833" y="121359"/>
                  <a:pt x="558685" y="135784"/>
                </a:cubicBezTo>
                <a:lnTo>
                  <a:pt x="590244" y="147185"/>
                </a:lnTo>
                <a:cubicBezTo>
                  <a:pt x="589623" y="149442"/>
                  <a:pt x="588230" y="151303"/>
                  <a:pt x="586064" y="152766"/>
                </a:cubicBezTo>
                <a:cubicBezTo>
                  <a:pt x="583897" y="154230"/>
                  <a:pt x="580557" y="155410"/>
                  <a:pt x="576043" y="156306"/>
                </a:cubicBezTo>
                <a:lnTo>
                  <a:pt x="576043" y="417838"/>
                </a:lnTo>
                <a:cubicBezTo>
                  <a:pt x="575025" y="420817"/>
                  <a:pt x="569182" y="424567"/>
                  <a:pt x="558513" y="429088"/>
                </a:cubicBezTo>
                <a:cubicBezTo>
                  <a:pt x="547845" y="433609"/>
                  <a:pt x="535720" y="436102"/>
                  <a:pt x="522140" y="436569"/>
                </a:cubicBezTo>
                <a:lnTo>
                  <a:pt x="509806" y="436569"/>
                </a:lnTo>
                <a:lnTo>
                  <a:pt x="509806" y="197931"/>
                </a:lnTo>
                <a:cubicBezTo>
                  <a:pt x="492813" y="215314"/>
                  <a:pt x="474678" y="230866"/>
                  <a:pt x="455399" y="244589"/>
                </a:cubicBezTo>
                <a:lnTo>
                  <a:pt x="450370" y="241387"/>
                </a:lnTo>
                <a:cubicBezTo>
                  <a:pt x="468848" y="211359"/>
                  <a:pt x="486067" y="175252"/>
                  <a:pt x="502026" y="133067"/>
                </a:cubicBezTo>
                <a:cubicBezTo>
                  <a:pt x="517986" y="90882"/>
                  <a:pt x="530172" y="47136"/>
                  <a:pt x="538585" y="1828"/>
                </a:cubicBezTo>
                <a:close/>
                <a:moveTo>
                  <a:pt x="5133212" y="1800"/>
                </a:moveTo>
                <a:lnTo>
                  <a:pt x="5222366" y="28317"/>
                </a:lnTo>
                <a:cubicBezTo>
                  <a:pt x="5221471" y="31318"/>
                  <a:pt x="5219490" y="33661"/>
                  <a:pt x="5216423" y="35347"/>
                </a:cubicBezTo>
                <a:cubicBezTo>
                  <a:pt x="5213356" y="37033"/>
                  <a:pt x="5209088" y="37890"/>
                  <a:pt x="5203622" y="37919"/>
                </a:cubicBezTo>
                <a:cubicBezTo>
                  <a:pt x="5197468" y="54816"/>
                  <a:pt x="5190915" y="70856"/>
                  <a:pt x="5183962" y="86039"/>
                </a:cubicBezTo>
                <a:cubicBezTo>
                  <a:pt x="5177008" y="101222"/>
                  <a:pt x="5169541" y="115662"/>
                  <a:pt x="5161559" y="129359"/>
                </a:cubicBezTo>
                <a:lnTo>
                  <a:pt x="5183504" y="137131"/>
                </a:lnTo>
                <a:cubicBezTo>
                  <a:pt x="5182666" y="139398"/>
                  <a:pt x="5181142" y="141265"/>
                  <a:pt x="5178932" y="142732"/>
                </a:cubicBezTo>
                <a:cubicBezTo>
                  <a:pt x="5176722" y="144199"/>
                  <a:pt x="5173370" y="145380"/>
                  <a:pt x="5168874" y="146275"/>
                </a:cubicBezTo>
                <a:lnTo>
                  <a:pt x="5168874" y="418309"/>
                </a:lnTo>
                <a:cubicBezTo>
                  <a:pt x="5168055" y="421052"/>
                  <a:pt x="5162378" y="424596"/>
                  <a:pt x="5151843" y="428939"/>
                </a:cubicBezTo>
                <a:cubicBezTo>
                  <a:pt x="5141309" y="433282"/>
                  <a:pt x="5129460" y="435683"/>
                  <a:pt x="5116296" y="436140"/>
                </a:cubicBezTo>
                <a:lnTo>
                  <a:pt x="5104409" y="436140"/>
                </a:lnTo>
                <a:lnTo>
                  <a:pt x="5104409" y="205254"/>
                </a:lnTo>
                <a:cubicBezTo>
                  <a:pt x="5090235" y="219884"/>
                  <a:pt x="5075148" y="233143"/>
                  <a:pt x="5059146" y="245030"/>
                </a:cubicBezTo>
                <a:lnTo>
                  <a:pt x="5054574" y="241830"/>
                </a:lnTo>
                <a:cubicBezTo>
                  <a:pt x="5065510" y="221933"/>
                  <a:pt x="5076099" y="198989"/>
                  <a:pt x="5086340" y="172996"/>
                </a:cubicBezTo>
                <a:cubicBezTo>
                  <a:pt x="5096582" y="147003"/>
                  <a:pt x="5105783" y="119385"/>
                  <a:pt x="5113942" y="90141"/>
                </a:cubicBezTo>
                <a:cubicBezTo>
                  <a:pt x="5122102" y="60897"/>
                  <a:pt x="5128525" y="31450"/>
                  <a:pt x="5133212" y="1800"/>
                </a:cubicBezTo>
                <a:close/>
                <a:moveTo>
                  <a:pt x="2849498" y="1800"/>
                </a:moveTo>
                <a:lnTo>
                  <a:pt x="2931794" y="27403"/>
                </a:lnTo>
                <a:lnTo>
                  <a:pt x="2931794" y="9115"/>
                </a:lnTo>
                <a:lnTo>
                  <a:pt x="2999917" y="35175"/>
                </a:lnTo>
                <a:lnTo>
                  <a:pt x="3097301" y="35175"/>
                </a:lnTo>
                <a:lnTo>
                  <a:pt x="3126562" y="2714"/>
                </a:lnTo>
                <a:lnTo>
                  <a:pt x="3188284" y="48891"/>
                </a:lnTo>
                <a:cubicBezTo>
                  <a:pt x="3186722" y="51016"/>
                  <a:pt x="3184359" y="53054"/>
                  <a:pt x="3181197" y="55007"/>
                </a:cubicBezTo>
                <a:cubicBezTo>
                  <a:pt x="3178035" y="56959"/>
                  <a:pt x="3173844" y="58426"/>
                  <a:pt x="3168624" y="59407"/>
                </a:cubicBezTo>
                <a:lnTo>
                  <a:pt x="3168624" y="173707"/>
                </a:lnTo>
                <a:cubicBezTo>
                  <a:pt x="3168192" y="174884"/>
                  <a:pt x="3164941" y="176543"/>
                  <a:pt x="3158870" y="178685"/>
                </a:cubicBezTo>
                <a:cubicBezTo>
                  <a:pt x="3152800" y="180828"/>
                  <a:pt x="3145586" y="182792"/>
                  <a:pt x="3137230" y="184578"/>
                </a:cubicBezTo>
                <a:cubicBezTo>
                  <a:pt x="3128873" y="186365"/>
                  <a:pt x="3121050" y="187313"/>
                  <a:pt x="3113760" y="187423"/>
                </a:cubicBezTo>
                <a:lnTo>
                  <a:pt x="3102330" y="187423"/>
                </a:lnTo>
                <a:lnTo>
                  <a:pt x="3102330" y="168221"/>
                </a:lnTo>
                <a:lnTo>
                  <a:pt x="3082670" y="168221"/>
                </a:lnTo>
                <a:lnTo>
                  <a:pt x="3082670" y="232686"/>
                </a:lnTo>
                <a:lnTo>
                  <a:pt x="3107817" y="232686"/>
                </a:lnTo>
                <a:lnTo>
                  <a:pt x="3142106" y="187880"/>
                </a:lnTo>
                <a:cubicBezTo>
                  <a:pt x="3142439" y="188129"/>
                  <a:pt x="3146041" y="190985"/>
                  <a:pt x="3152910" y="196449"/>
                </a:cubicBezTo>
                <a:cubicBezTo>
                  <a:pt x="3159779" y="201912"/>
                  <a:pt x="3167918" y="208494"/>
                  <a:pt x="3177328" y="216193"/>
                </a:cubicBezTo>
                <a:cubicBezTo>
                  <a:pt x="3186737" y="223892"/>
                  <a:pt x="3195418" y="231218"/>
                  <a:pt x="3203371" y="238172"/>
                </a:cubicBezTo>
                <a:cubicBezTo>
                  <a:pt x="3202647" y="240677"/>
                  <a:pt x="3201123" y="242525"/>
                  <a:pt x="3198799" y="243716"/>
                </a:cubicBezTo>
                <a:cubicBezTo>
                  <a:pt x="3196475" y="244906"/>
                  <a:pt x="3193580" y="245497"/>
                  <a:pt x="3190112" y="245487"/>
                </a:cubicBezTo>
                <a:lnTo>
                  <a:pt x="3088157" y="245487"/>
                </a:lnTo>
                <a:cubicBezTo>
                  <a:pt x="3102635" y="268224"/>
                  <a:pt x="3120999" y="287788"/>
                  <a:pt x="3143249" y="304180"/>
                </a:cubicBezTo>
                <a:cubicBezTo>
                  <a:pt x="3165500" y="320573"/>
                  <a:pt x="3188436" y="333165"/>
                  <a:pt x="3212058" y="341957"/>
                </a:cubicBezTo>
                <a:lnTo>
                  <a:pt x="3211144" y="346986"/>
                </a:lnTo>
                <a:cubicBezTo>
                  <a:pt x="3199180" y="349996"/>
                  <a:pt x="3188931" y="356435"/>
                  <a:pt x="3180397" y="366303"/>
                </a:cubicBezTo>
                <a:cubicBezTo>
                  <a:pt x="3171862" y="376170"/>
                  <a:pt x="3165500" y="389239"/>
                  <a:pt x="3161309" y="405507"/>
                </a:cubicBezTo>
                <a:cubicBezTo>
                  <a:pt x="3141373" y="388572"/>
                  <a:pt x="3125123" y="367808"/>
                  <a:pt x="3112560" y="343214"/>
                </a:cubicBezTo>
                <a:cubicBezTo>
                  <a:pt x="3099996" y="318620"/>
                  <a:pt x="3090033" y="290312"/>
                  <a:pt x="3082670" y="258289"/>
                </a:cubicBezTo>
                <a:lnTo>
                  <a:pt x="3082670" y="418766"/>
                </a:lnTo>
                <a:cubicBezTo>
                  <a:pt x="3082499" y="421109"/>
                  <a:pt x="3077698" y="424538"/>
                  <a:pt x="3068269" y="429053"/>
                </a:cubicBezTo>
                <a:cubicBezTo>
                  <a:pt x="3058839" y="433568"/>
                  <a:pt x="3045809" y="436083"/>
                  <a:pt x="3029178" y="436597"/>
                </a:cubicBezTo>
                <a:lnTo>
                  <a:pt x="3016834" y="436597"/>
                </a:lnTo>
                <a:lnTo>
                  <a:pt x="3016834" y="323669"/>
                </a:lnTo>
                <a:cubicBezTo>
                  <a:pt x="3001013" y="340823"/>
                  <a:pt x="2982934" y="356463"/>
                  <a:pt x="2962598" y="370589"/>
                </a:cubicBezTo>
                <a:cubicBezTo>
                  <a:pt x="2942262" y="384714"/>
                  <a:pt x="2919955" y="397268"/>
                  <a:pt x="2895675" y="408251"/>
                </a:cubicBezTo>
                <a:lnTo>
                  <a:pt x="2892018" y="403679"/>
                </a:lnTo>
                <a:cubicBezTo>
                  <a:pt x="2914468" y="383286"/>
                  <a:pt x="2933690" y="359149"/>
                  <a:pt x="2949682" y="331270"/>
                </a:cubicBezTo>
                <a:cubicBezTo>
                  <a:pt x="2965675" y="303390"/>
                  <a:pt x="2978153" y="274796"/>
                  <a:pt x="2987115" y="245487"/>
                </a:cubicBezTo>
                <a:lnTo>
                  <a:pt x="2894761" y="245487"/>
                </a:lnTo>
                <a:lnTo>
                  <a:pt x="2891104" y="232686"/>
                </a:lnTo>
                <a:lnTo>
                  <a:pt x="2990773" y="232686"/>
                </a:lnTo>
                <a:lnTo>
                  <a:pt x="2990773" y="232229"/>
                </a:lnTo>
                <a:lnTo>
                  <a:pt x="3016834" y="232229"/>
                </a:lnTo>
                <a:lnTo>
                  <a:pt x="3016834" y="168221"/>
                </a:lnTo>
                <a:lnTo>
                  <a:pt x="2997174" y="168221"/>
                </a:lnTo>
                <a:lnTo>
                  <a:pt x="2997174" y="181937"/>
                </a:lnTo>
                <a:cubicBezTo>
                  <a:pt x="2996545" y="185375"/>
                  <a:pt x="2990602" y="189471"/>
                  <a:pt x="2979343" y="194224"/>
                </a:cubicBezTo>
                <a:cubicBezTo>
                  <a:pt x="2968085" y="198977"/>
                  <a:pt x="2955283" y="201587"/>
                  <a:pt x="2940938" y="202053"/>
                </a:cubicBezTo>
                <a:lnTo>
                  <a:pt x="2931794" y="202053"/>
                </a:lnTo>
                <a:lnTo>
                  <a:pt x="2931794" y="36547"/>
                </a:lnTo>
                <a:cubicBezTo>
                  <a:pt x="2928594" y="37995"/>
                  <a:pt x="2924479" y="38757"/>
                  <a:pt x="2919450" y="38833"/>
                </a:cubicBezTo>
                <a:cubicBezTo>
                  <a:pt x="2907106" y="72132"/>
                  <a:pt x="2892932" y="102003"/>
                  <a:pt x="2876930" y="128444"/>
                </a:cubicBezTo>
                <a:lnTo>
                  <a:pt x="2900705" y="137131"/>
                </a:lnTo>
                <a:cubicBezTo>
                  <a:pt x="2899866" y="139398"/>
                  <a:pt x="2898343" y="141265"/>
                  <a:pt x="2896133" y="142732"/>
                </a:cubicBezTo>
                <a:cubicBezTo>
                  <a:pt x="2893923" y="144199"/>
                  <a:pt x="2890570" y="145380"/>
                  <a:pt x="2886074" y="146275"/>
                </a:cubicBezTo>
                <a:lnTo>
                  <a:pt x="2886074" y="418309"/>
                </a:lnTo>
                <a:cubicBezTo>
                  <a:pt x="2885255" y="421052"/>
                  <a:pt x="2879578" y="424596"/>
                  <a:pt x="2869044" y="428939"/>
                </a:cubicBezTo>
                <a:cubicBezTo>
                  <a:pt x="2858509" y="433282"/>
                  <a:pt x="2846660" y="435683"/>
                  <a:pt x="2833496" y="436140"/>
                </a:cubicBezTo>
                <a:lnTo>
                  <a:pt x="2821609" y="436140"/>
                </a:lnTo>
                <a:lnTo>
                  <a:pt x="2821609" y="200682"/>
                </a:lnTo>
                <a:cubicBezTo>
                  <a:pt x="2813627" y="208902"/>
                  <a:pt x="2805359" y="216693"/>
                  <a:pt x="2796806" y="224056"/>
                </a:cubicBezTo>
                <a:cubicBezTo>
                  <a:pt x="2788253" y="231419"/>
                  <a:pt x="2779299" y="238410"/>
                  <a:pt x="2769946" y="245030"/>
                </a:cubicBezTo>
                <a:lnTo>
                  <a:pt x="2765373" y="241830"/>
                </a:lnTo>
                <a:cubicBezTo>
                  <a:pt x="2777072" y="222086"/>
                  <a:pt x="2788372" y="199242"/>
                  <a:pt x="2799274" y="173301"/>
                </a:cubicBezTo>
                <a:cubicBezTo>
                  <a:pt x="2810176" y="147359"/>
                  <a:pt x="2819986" y="119740"/>
                  <a:pt x="2828704" y="90446"/>
                </a:cubicBezTo>
                <a:cubicBezTo>
                  <a:pt x="2837422" y="61151"/>
                  <a:pt x="2844354" y="31603"/>
                  <a:pt x="2849498" y="1800"/>
                </a:cubicBezTo>
                <a:close/>
                <a:moveTo>
                  <a:pt x="1070762" y="885"/>
                </a:moveTo>
                <a:lnTo>
                  <a:pt x="1163116" y="24203"/>
                </a:lnTo>
                <a:cubicBezTo>
                  <a:pt x="1162535" y="26984"/>
                  <a:pt x="1160954" y="29308"/>
                  <a:pt x="1158373" y="31175"/>
                </a:cubicBezTo>
                <a:cubicBezTo>
                  <a:pt x="1155792" y="33042"/>
                  <a:pt x="1151581" y="34223"/>
                  <a:pt x="1145743" y="34718"/>
                </a:cubicBezTo>
                <a:cubicBezTo>
                  <a:pt x="1142076" y="45043"/>
                  <a:pt x="1137980" y="55597"/>
                  <a:pt x="1133455" y="66379"/>
                </a:cubicBezTo>
                <a:cubicBezTo>
                  <a:pt x="1128931" y="77162"/>
                  <a:pt x="1124035" y="87944"/>
                  <a:pt x="1118768" y="98726"/>
                </a:cubicBezTo>
                <a:lnTo>
                  <a:pt x="1241755" y="98726"/>
                </a:lnTo>
                <a:lnTo>
                  <a:pt x="1278788" y="51635"/>
                </a:lnTo>
                <a:cubicBezTo>
                  <a:pt x="1279146" y="51894"/>
                  <a:pt x="1283052" y="54880"/>
                  <a:pt x="1290506" y="60592"/>
                </a:cubicBezTo>
                <a:cubicBezTo>
                  <a:pt x="1297959" y="66305"/>
                  <a:pt x="1306810" y="73185"/>
                  <a:pt x="1317057" y="81234"/>
                </a:cubicBezTo>
                <a:cubicBezTo>
                  <a:pt x="1327304" y="89283"/>
                  <a:pt x="1336799" y="96943"/>
                  <a:pt x="1345539" y="104213"/>
                </a:cubicBezTo>
                <a:cubicBezTo>
                  <a:pt x="1344815" y="106718"/>
                  <a:pt x="1343291" y="108566"/>
                  <a:pt x="1340967" y="109756"/>
                </a:cubicBezTo>
                <a:cubicBezTo>
                  <a:pt x="1338643" y="110947"/>
                  <a:pt x="1335747" y="111537"/>
                  <a:pt x="1332280" y="111528"/>
                </a:cubicBezTo>
                <a:lnTo>
                  <a:pt x="1112367" y="111528"/>
                </a:lnTo>
                <a:cubicBezTo>
                  <a:pt x="1104156" y="127304"/>
                  <a:pt x="1094974" y="142969"/>
                  <a:pt x="1084821" y="158524"/>
                </a:cubicBezTo>
                <a:cubicBezTo>
                  <a:pt x="1074667" y="174078"/>
                  <a:pt x="1063428" y="189198"/>
                  <a:pt x="1051102" y="203882"/>
                </a:cubicBezTo>
                <a:lnTo>
                  <a:pt x="1068933" y="210283"/>
                </a:lnTo>
                <a:cubicBezTo>
                  <a:pt x="1068066" y="212550"/>
                  <a:pt x="1066485" y="214417"/>
                  <a:pt x="1064190" y="215884"/>
                </a:cubicBezTo>
                <a:cubicBezTo>
                  <a:pt x="1061894" y="217351"/>
                  <a:pt x="1058598" y="218532"/>
                  <a:pt x="1054303" y="219427"/>
                </a:cubicBezTo>
                <a:lnTo>
                  <a:pt x="1054303" y="417852"/>
                </a:lnTo>
                <a:cubicBezTo>
                  <a:pt x="1053264" y="420576"/>
                  <a:pt x="1047340" y="424043"/>
                  <a:pt x="1036529" y="428253"/>
                </a:cubicBezTo>
                <a:cubicBezTo>
                  <a:pt x="1025718" y="432463"/>
                  <a:pt x="1013507" y="434787"/>
                  <a:pt x="999896" y="435225"/>
                </a:cubicBezTo>
                <a:lnTo>
                  <a:pt x="987094" y="435225"/>
                </a:lnTo>
                <a:lnTo>
                  <a:pt x="987094" y="265604"/>
                </a:lnTo>
                <a:cubicBezTo>
                  <a:pt x="966063" y="282063"/>
                  <a:pt x="942746" y="296694"/>
                  <a:pt x="917143" y="309495"/>
                </a:cubicBezTo>
                <a:lnTo>
                  <a:pt x="913485" y="305381"/>
                </a:lnTo>
                <a:cubicBezTo>
                  <a:pt x="942441" y="279101"/>
                  <a:pt x="967282" y="249136"/>
                  <a:pt x="988009" y="215484"/>
                </a:cubicBezTo>
                <a:cubicBezTo>
                  <a:pt x="1008735" y="181832"/>
                  <a:pt x="1025804" y="147180"/>
                  <a:pt x="1039215" y="111528"/>
                </a:cubicBezTo>
                <a:lnTo>
                  <a:pt x="928115" y="111528"/>
                </a:lnTo>
                <a:lnTo>
                  <a:pt x="924458" y="98726"/>
                </a:lnTo>
                <a:lnTo>
                  <a:pt x="1043787" y="98726"/>
                </a:lnTo>
                <a:cubicBezTo>
                  <a:pt x="1049940" y="81534"/>
                  <a:pt x="1055236" y="64712"/>
                  <a:pt x="1059675" y="48263"/>
                </a:cubicBezTo>
                <a:cubicBezTo>
                  <a:pt x="1064113" y="31813"/>
                  <a:pt x="1067809" y="16021"/>
                  <a:pt x="1070762" y="885"/>
                </a:cubicBezTo>
                <a:close/>
                <a:moveTo>
                  <a:pt x="3378936" y="0"/>
                </a:moveTo>
                <a:lnTo>
                  <a:pt x="3463975" y="27889"/>
                </a:lnTo>
                <a:cubicBezTo>
                  <a:pt x="3463175" y="30470"/>
                  <a:pt x="3461461" y="32623"/>
                  <a:pt x="3458832" y="34347"/>
                </a:cubicBezTo>
                <a:cubicBezTo>
                  <a:pt x="3456203" y="36071"/>
                  <a:pt x="3451974" y="36966"/>
                  <a:pt x="3446144" y="37033"/>
                </a:cubicBezTo>
                <a:cubicBezTo>
                  <a:pt x="3440658" y="51663"/>
                  <a:pt x="3434257" y="66751"/>
                  <a:pt x="3426942" y="82296"/>
                </a:cubicBezTo>
                <a:lnTo>
                  <a:pt x="3556330" y="82296"/>
                </a:lnTo>
                <a:lnTo>
                  <a:pt x="3592906" y="35661"/>
                </a:lnTo>
                <a:cubicBezTo>
                  <a:pt x="3593267" y="35915"/>
                  <a:pt x="3597167" y="38861"/>
                  <a:pt x="3604607" y="44500"/>
                </a:cubicBezTo>
                <a:cubicBezTo>
                  <a:pt x="3612046" y="50138"/>
                  <a:pt x="3620857" y="56943"/>
                  <a:pt x="3631040" y="64915"/>
                </a:cubicBezTo>
                <a:cubicBezTo>
                  <a:pt x="3641222" y="72887"/>
                  <a:pt x="3650609" y="80501"/>
                  <a:pt x="3659199" y="87758"/>
                </a:cubicBezTo>
                <a:cubicBezTo>
                  <a:pt x="3658457" y="90251"/>
                  <a:pt x="3656856" y="92091"/>
                  <a:pt x="3654399" y="93276"/>
                </a:cubicBezTo>
                <a:cubicBezTo>
                  <a:pt x="3651941" y="94462"/>
                  <a:pt x="3648970" y="95050"/>
                  <a:pt x="3645483" y="95040"/>
                </a:cubicBezTo>
                <a:lnTo>
                  <a:pt x="3420998" y="95040"/>
                </a:lnTo>
                <a:cubicBezTo>
                  <a:pt x="3413940" y="109278"/>
                  <a:pt x="3406111" y="123477"/>
                  <a:pt x="3397510" y="137636"/>
                </a:cubicBezTo>
                <a:cubicBezTo>
                  <a:pt x="3388909" y="151795"/>
                  <a:pt x="3379364" y="165616"/>
                  <a:pt x="3368878" y="179101"/>
                </a:cubicBezTo>
                <a:lnTo>
                  <a:pt x="3393109" y="188213"/>
                </a:lnTo>
                <a:cubicBezTo>
                  <a:pt x="3392261" y="190253"/>
                  <a:pt x="3390757" y="191980"/>
                  <a:pt x="3388594" y="193395"/>
                </a:cubicBezTo>
                <a:cubicBezTo>
                  <a:pt x="3386432" y="194809"/>
                  <a:pt x="3383213" y="195967"/>
                  <a:pt x="3378936" y="196868"/>
                </a:cubicBezTo>
                <a:lnTo>
                  <a:pt x="3378936" y="410072"/>
                </a:lnTo>
                <a:cubicBezTo>
                  <a:pt x="3378383" y="414174"/>
                  <a:pt x="3373202" y="419447"/>
                  <a:pt x="3363391" y="425890"/>
                </a:cubicBezTo>
                <a:cubicBezTo>
                  <a:pt x="3353581" y="432333"/>
                  <a:pt x="3341084" y="435893"/>
                  <a:pt x="3325901" y="436569"/>
                </a:cubicBezTo>
                <a:lnTo>
                  <a:pt x="3313556" y="436569"/>
                </a:lnTo>
                <a:lnTo>
                  <a:pt x="3313556" y="239552"/>
                </a:lnTo>
                <a:cubicBezTo>
                  <a:pt x="3302603" y="249196"/>
                  <a:pt x="3290906" y="258375"/>
                  <a:pt x="3278466" y="267088"/>
                </a:cubicBezTo>
                <a:cubicBezTo>
                  <a:pt x="3266027" y="275801"/>
                  <a:pt x="3252730" y="283835"/>
                  <a:pt x="3238576" y="291188"/>
                </a:cubicBezTo>
                <a:lnTo>
                  <a:pt x="3234461" y="287071"/>
                </a:lnTo>
                <a:cubicBezTo>
                  <a:pt x="3261836" y="260792"/>
                  <a:pt x="3285267" y="230961"/>
                  <a:pt x="3304755" y="197577"/>
                </a:cubicBezTo>
                <a:cubicBezTo>
                  <a:pt x="3324243" y="164192"/>
                  <a:pt x="3340131" y="130013"/>
                  <a:pt x="3352418" y="95040"/>
                </a:cubicBezTo>
                <a:lnTo>
                  <a:pt x="3249091" y="95040"/>
                </a:lnTo>
                <a:lnTo>
                  <a:pt x="3245434" y="82296"/>
                </a:lnTo>
                <a:lnTo>
                  <a:pt x="3356990" y="82296"/>
                </a:lnTo>
                <a:cubicBezTo>
                  <a:pt x="3361791" y="67865"/>
                  <a:pt x="3366020" y="53749"/>
                  <a:pt x="3369678" y="39947"/>
                </a:cubicBezTo>
                <a:cubicBezTo>
                  <a:pt x="3373335" y="26146"/>
                  <a:pt x="3376421" y="12830"/>
                  <a:pt x="3378936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24" name="文本框-5_矢量">
            <a:extLst>
              <a:ext uri="{FF2B5EF4-FFF2-40B4-BE49-F238E27FC236}">
                <a16:creationId xmlns:a16="http://schemas.microsoft.com/office/drawing/2014/main" id="{E53F3FA1-2BA8-4BEA-ADF3-5643FDC8C17B}"/>
              </a:ext>
            </a:extLst>
          </p:cNvPr>
          <p:cNvSpPr txBox="1"/>
          <p:nvPr/>
        </p:nvSpPr>
        <p:spPr>
          <a:xfrm>
            <a:off x="5192574" y="1272465"/>
            <a:ext cx="1811426" cy="211912"/>
          </a:xfrm>
          <a:custGeom>
            <a:avLst/>
            <a:gdLst/>
            <a:ahLst/>
            <a:cxnLst/>
            <a:rect l="l" t="t" r="r" b="b"/>
            <a:pathLst>
              <a:path w="1811426" h="211912">
                <a:moveTo>
                  <a:pt x="734035" y="158420"/>
                </a:moveTo>
                <a:cubicBezTo>
                  <a:pt x="739216" y="158420"/>
                  <a:pt x="742950" y="159258"/>
                  <a:pt x="745236" y="160935"/>
                </a:cubicBezTo>
                <a:cubicBezTo>
                  <a:pt x="747522" y="162611"/>
                  <a:pt x="748665" y="166497"/>
                  <a:pt x="748665" y="172593"/>
                </a:cubicBezTo>
                <a:cubicBezTo>
                  <a:pt x="748665" y="178994"/>
                  <a:pt x="747522" y="183033"/>
                  <a:pt x="745236" y="184709"/>
                </a:cubicBezTo>
                <a:cubicBezTo>
                  <a:pt x="742950" y="186385"/>
                  <a:pt x="739216" y="187224"/>
                  <a:pt x="734035" y="187224"/>
                </a:cubicBezTo>
                <a:cubicBezTo>
                  <a:pt x="728701" y="187224"/>
                  <a:pt x="724929" y="186385"/>
                  <a:pt x="722719" y="184709"/>
                </a:cubicBezTo>
                <a:cubicBezTo>
                  <a:pt x="720509" y="183033"/>
                  <a:pt x="719404" y="178994"/>
                  <a:pt x="719404" y="172593"/>
                </a:cubicBezTo>
                <a:cubicBezTo>
                  <a:pt x="719404" y="166497"/>
                  <a:pt x="720509" y="162611"/>
                  <a:pt x="722719" y="160935"/>
                </a:cubicBezTo>
                <a:cubicBezTo>
                  <a:pt x="724929" y="159258"/>
                  <a:pt x="728701" y="158420"/>
                  <a:pt x="734035" y="158420"/>
                </a:cubicBezTo>
                <a:close/>
                <a:moveTo>
                  <a:pt x="950290" y="144933"/>
                </a:moveTo>
                <a:lnTo>
                  <a:pt x="950290" y="178537"/>
                </a:lnTo>
                <a:lnTo>
                  <a:pt x="984123" y="178537"/>
                </a:lnTo>
                <a:lnTo>
                  <a:pt x="984123" y="144933"/>
                </a:lnTo>
                <a:close/>
                <a:moveTo>
                  <a:pt x="263347" y="123901"/>
                </a:moveTo>
                <a:lnTo>
                  <a:pt x="270662" y="126873"/>
                </a:lnTo>
                <a:lnTo>
                  <a:pt x="278892" y="130074"/>
                </a:lnTo>
                <a:cubicBezTo>
                  <a:pt x="277520" y="135103"/>
                  <a:pt x="275615" y="141161"/>
                  <a:pt x="273177" y="148247"/>
                </a:cubicBezTo>
                <a:cubicBezTo>
                  <a:pt x="270739" y="155334"/>
                  <a:pt x="268034" y="162535"/>
                  <a:pt x="265062" y="169850"/>
                </a:cubicBezTo>
                <a:cubicBezTo>
                  <a:pt x="262090" y="177165"/>
                  <a:pt x="259118" y="184252"/>
                  <a:pt x="256146" y="191110"/>
                </a:cubicBezTo>
                <a:cubicBezTo>
                  <a:pt x="253175" y="197968"/>
                  <a:pt x="250546" y="203683"/>
                  <a:pt x="248260" y="208255"/>
                </a:cubicBezTo>
                <a:lnTo>
                  <a:pt x="230429" y="202083"/>
                </a:lnTo>
                <a:cubicBezTo>
                  <a:pt x="233172" y="197511"/>
                  <a:pt x="236144" y="191834"/>
                  <a:pt x="239344" y="185052"/>
                </a:cubicBezTo>
                <a:cubicBezTo>
                  <a:pt x="242545" y="178270"/>
                  <a:pt x="245707" y="171184"/>
                  <a:pt x="248831" y="163792"/>
                </a:cubicBezTo>
                <a:cubicBezTo>
                  <a:pt x="251955" y="156401"/>
                  <a:pt x="254813" y="149162"/>
                  <a:pt x="257404" y="142075"/>
                </a:cubicBezTo>
                <a:cubicBezTo>
                  <a:pt x="259994" y="134989"/>
                  <a:pt x="261976" y="128931"/>
                  <a:pt x="263347" y="123901"/>
                </a:cubicBezTo>
                <a:close/>
                <a:moveTo>
                  <a:pt x="950290" y="97841"/>
                </a:moveTo>
                <a:lnTo>
                  <a:pt x="950290" y="129845"/>
                </a:lnTo>
                <a:lnTo>
                  <a:pt x="984123" y="129845"/>
                </a:lnTo>
                <a:lnTo>
                  <a:pt x="984123" y="97841"/>
                </a:lnTo>
                <a:close/>
                <a:moveTo>
                  <a:pt x="457657" y="87554"/>
                </a:moveTo>
                <a:lnTo>
                  <a:pt x="659740" y="87554"/>
                </a:lnTo>
                <a:lnTo>
                  <a:pt x="659740" y="106985"/>
                </a:lnTo>
                <a:lnTo>
                  <a:pt x="457657" y="106985"/>
                </a:lnTo>
                <a:close/>
                <a:moveTo>
                  <a:pt x="1410462" y="70638"/>
                </a:moveTo>
                <a:lnTo>
                  <a:pt x="1534592" y="70638"/>
                </a:lnTo>
                <a:lnTo>
                  <a:pt x="1534592" y="86868"/>
                </a:lnTo>
                <a:lnTo>
                  <a:pt x="1483843" y="119787"/>
                </a:lnTo>
                <a:lnTo>
                  <a:pt x="1483843" y="125959"/>
                </a:lnTo>
                <a:lnTo>
                  <a:pt x="1572311" y="125959"/>
                </a:lnTo>
                <a:lnTo>
                  <a:pt x="1572311" y="142418"/>
                </a:lnTo>
                <a:lnTo>
                  <a:pt x="1483843" y="142418"/>
                </a:lnTo>
                <a:lnTo>
                  <a:pt x="1483843" y="176251"/>
                </a:lnTo>
                <a:cubicBezTo>
                  <a:pt x="1483843" y="182042"/>
                  <a:pt x="1483462" y="186652"/>
                  <a:pt x="1482700" y="190081"/>
                </a:cubicBezTo>
                <a:cubicBezTo>
                  <a:pt x="1481938" y="193510"/>
                  <a:pt x="1480528" y="196177"/>
                  <a:pt x="1478470" y="198082"/>
                </a:cubicBezTo>
                <a:cubicBezTo>
                  <a:pt x="1476413" y="199987"/>
                  <a:pt x="1473556" y="201359"/>
                  <a:pt x="1469898" y="202197"/>
                </a:cubicBezTo>
                <a:cubicBezTo>
                  <a:pt x="1466240" y="203035"/>
                  <a:pt x="1461592" y="203683"/>
                  <a:pt x="1455953" y="204140"/>
                </a:cubicBezTo>
                <a:lnTo>
                  <a:pt x="1438351" y="205740"/>
                </a:lnTo>
                <a:lnTo>
                  <a:pt x="1432636" y="189052"/>
                </a:lnTo>
                <a:lnTo>
                  <a:pt x="1450010" y="187681"/>
                </a:lnTo>
                <a:cubicBezTo>
                  <a:pt x="1453363" y="187376"/>
                  <a:pt x="1456106" y="186995"/>
                  <a:pt x="1458239" y="186538"/>
                </a:cubicBezTo>
                <a:cubicBezTo>
                  <a:pt x="1460373" y="186081"/>
                  <a:pt x="1461973" y="185319"/>
                  <a:pt x="1463040" y="184252"/>
                </a:cubicBezTo>
                <a:cubicBezTo>
                  <a:pt x="1464107" y="183185"/>
                  <a:pt x="1464831" y="181661"/>
                  <a:pt x="1465212" y="179680"/>
                </a:cubicBezTo>
                <a:cubicBezTo>
                  <a:pt x="1465593" y="177699"/>
                  <a:pt x="1465783" y="174955"/>
                  <a:pt x="1465783" y="171450"/>
                </a:cubicBezTo>
                <a:lnTo>
                  <a:pt x="1465783" y="142418"/>
                </a:lnTo>
                <a:lnTo>
                  <a:pt x="1373657" y="142418"/>
                </a:lnTo>
                <a:lnTo>
                  <a:pt x="1373657" y="125959"/>
                </a:lnTo>
                <a:lnTo>
                  <a:pt x="1465783" y="125959"/>
                </a:lnTo>
                <a:lnTo>
                  <a:pt x="1465783" y="113157"/>
                </a:lnTo>
                <a:lnTo>
                  <a:pt x="1505560" y="87097"/>
                </a:lnTo>
                <a:lnTo>
                  <a:pt x="1410462" y="87097"/>
                </a:lnTo>
                <a:close/>
                <a:moveTo>
                  <a:pt x="984123" y="61494"/>
                </a:moveTo>
                <a:lnTo>
                  <a:pt x="1000354" y="61951"/>
                </a:lnTo>
                <a:lnTo>
                  <a:pt x="1000354" y="82068"/>
                </a:lnTo>
                <a:lnTo>
                  <a:pt x="1018413" y="82068"/>
                </a:lnTo>
                <a:lnTo>
                  <a:pt x="1018413" y="97841"/>
                </a:lnTo>
                <a:lnTo>
                  <a:pt x="1000354" y="97841"/>
                </a:lnTo>
                <a:lnTo>
                  <a:pt x="1000354" y="193441"/>
                </a:lnTo>
                <a:lnTo>
                  <a:pt x="1017613" y="181166"/>
                </a:lnTo>
                <a:cubicBezTo>
                  <a:pt x="1023328" y="176060"/>
                  <a:pt x="1028014" y="170764"/>
                  <a:pt x="1031672" y="165278"/>
                </a:cubicBezTo>
                <a:cubicBezTo>
                  <a:pt x="1035329" y="159792"/>
                  <a:pt x="1038225" y="154039"/>
                  <a:pt x="1040359" y="148019"/>
                </a:cubicBezTo>
                <a:cubicBezTo>
                  <a:pt x="1042492" y="141999"/>
                  <a:pt x="1044245" y="135560"/>
                  <a:pt x="1045616" y="128702"/>
                </a:cubicBezTo>
                <a:cubicBezTo>
                  <a:pt x="1046683" y="124282"/>
                  <a:pt x="1047483" y="119787"/>
                  <a:pt x="1048017" y="115215"/>
                </a:cubicBezTo>
                <a:cubicBezTo>
                  <a:pt x="1048550" y="110643"/>
                  <a:pt x="1048969" y="106833"/>
                  <a:pt x="1049274" y="103785"/>
                </a:cubicBezTo>
                <a:lnTo>
                  <a:pt x="1064590" y="105156"/>
                </a:lnTo>
                <a:cubicBezTo>
                  <a:pt x="1064438" y="106985"/>
                  <a:pt x="1064247" y="108928"/>
                  <a:pt x="1064019" y="110986"/>
                </a:cubicBezTo>
                <a:cubicBezTo>
                  <a:pt x="1063790" y="113043"/>
                  <a:pt x="1063447" y="115138"/>
                  <a:pt x="1062990" y="117272"/>
                </a:cubicBezTo>
                <a:cubicBezTo>
                  <a:pt x="1064209" y="133579"/>
                  <a:pt x="1069467" y="148095"/>
                  <a:pt x="1078763" y="160820"/>
                </a:cubicBezTo>
                <a:cubicBezTo>
                  <a:pt x="1088060" y="173546"/>
                  <a:pt x="1102081" y="184557"/>
                  <a:pt x="1120826" y="193853"/>
                </a:cubicBezTo>
                <a:lnTo>
                  <a:pt x="1110767" y="208483"/>
                </a:lnTo>
                <a:cubicBezTo>
                  <a:pt x="1097509" y="200711"/>
                  <a:pt x="1086345" y="192329"/>
                  <a:pt x="1077278" y="183337"/>
                </a:cubicBezTo>
                <a:cubicBezTo>
                  <a:pt x="1068210" y="174346"/>
                  <a:pt x="1061237" y="163983"/>
                  <a:pt x="1056361" y="152248"/>
                </a:cubicBezTo>
                <a:cubicBezTo>
                  <a:pt x="1054532" y="157887"/>
                  <a:pt x="1052246" y="163183"/>
                  <a:pt x="1049503" y="168136"/>
                </a:cubicBezTo>
                <a:cubicBezTo>
                  <a:pt x="1046759" y="173089"/>
                  <a:pt x="1043407" y="177889"/>
                  <a:pt x="1039444" y="182537"/>
                </a:cubicBezTo>
                <a:cubicBezTo>
                  <a:pt x="1035482" y="187186"/>
                  <a:pt x="1030795" y="191719"/>
                  <a:pt x="1025385" y="196139"/>
                </a:cubicBezTo>
                <a:cubicBezTo>
                  <a:pt x="1019975" y="200559"/>
                  <a:pt x="1013765" y="205054"/>
                  <a:pt x="1006754" y="209626"/>
                </a:cubicBezTo>
                <a:lnTo>
                  <a:pt x="996239" y="196368"/>
                </a:lnTo>
                <a:lnTo>
                  <a:pt x="999774" y="193853"/>
                </a:lnTo>
                <a:lnTo>
                  <a:pt x="934288" y="193853"/>
                </a:lnTo>
                <a:lnTo>
                  <a:pt x="934288" y="97841"/>
                </a:lnTo>
                <a:lnTo>
                  <a:pt x="913486" y="97841"/>
                </a:lnTo>
                <a:lnTo>
                  <a:pt x="913486" y="82068"/>
                </a:lnTo>
                <a:lnTo>
                  <a:pt x="934288" y="82068"/>
                </a:lnTo>
                <a:lnTo>
                  <a:pt x="934288" y="61951"/>
                </a:lnTo>
                <a:lnTo>
                  <a:pt x="950290" y="62408"/>
                </a:lnTo>
                <a:lnTo>
                  <a:pt x="950290" y="82068"/>
                </a:lnTo>
                <a:lnTo>
                  <a:pt x="984123" y="82068"/>
                </a:lnTo>
                <a:close/>
                <a:moveTo>
                  <a:pt x="734035" y="61036"/>
                </a:moveTo>
                <a:cubicBezTo>
                  <a:pt x="739216" y="61036"/>
                  <a:pt x="742950" y="61875"/>
                  <a:pt x="745236" y="63551"/>
                </a:cubicBezTo>
                <a:cubicBezTo>
                  <a:pt x="747522" y="65227"/>
                  <a:pt x="748665" y="69190"/>
                  <a:pt x="748665" y="75438"/>
                </a:cubicBezTo>
                <a:cubicBezTo>
                  <a:pt x="748665" y="81687"/>
                  <a:pt x="747522" y="85649"/>
                  <a:pt x="745236" y="87325"/>
                </a:cubicBezTo>
                <a:cubicBezTo>
                  <a:pt x="742950" y="89002"/>
                  <a:pt x="739216" y="89840"/>
                  <a:pt x="734035" y="89840"/>
                </a:cubicBezTo>
                <a:cubicBezTo>
                  <a:pt x="728701" y="89840"/>
                  <a:pt x="724929" y="89002"/>
                  <a:pt x="722719" y="87325"/>
                </a:cubicBezTo>
                <a:cubicBezTo>
                  <a:pt x="720509" y="85649"/>
                  <a:pt x="719404" y="81687"/>
                  <a:pt x="719404" y="75438"/>
                </a:cubicBezTo>
                <a:cubicBezTo>
                  <a:pt x="719404" y="69190"/>
                  <a:pt x="720509" y="65227"/>
                  <a:pt x="722719" y="63551"/>
                </a:cubicBezTo>
                <a:cubicBezTo>
                  <a:pt x="724929" y="61875"/>
                  <a:pt x="728701" y="61036"/>
                  <a:pt x="734035" y="61036"/>
                </a:cubicBezTo>
                <a:close/>
                <a:moveTo>
                  <a:pt x="236830" y="58065"/>
                </a:moveTo>
                <a:cubicBezTo>
                  <a:pt x="239573" y="59893"/>
                  <a:pt x="243002" y="62179"/>
                  <a:pt x="247117" y="64923"/>
                </a:cubicBezTo>
                <a:cubicBezTo>
                  <a:pt x="251231" y="67666"/>
                  <a:pt x="255384" y="70600"/>
                  <a:pt x="259575" y="73724"/>
                </a:cubicBezTo>
                <a:cubicBezTo>
                  <a:pt x="263766" y="76848"/>
                  <a:pt x="267805" y="79934"/>
                  <a:pt x="271691" y="82982"/>
                </a:cubicBezTo>
                <a:cubicBezTo>
                  <a:pt x="275577" y="86030"/>
                  <a:pt x="278816" y="88697"/>
                  <a:pt x="281407" y="90983"/>
                </a:cubicBezTo>
                <a:lnTo>
                  <a:pt x="271577" y="107442"/>
                </a:lnTo>
                <a:cubicBezTo>
                  <a:pt x="269138" y="104699"/>
                  <a:pt x="266014" y="101613"/>
                  <a:pt x="262204" y="98184"/>
                </a:cubicBezTo>
                <a:cubicBezTo>
                  <a:pt x="258394" y="94755"/>
                  <a:pt x="254394" y="91402"/>
                  <a:pt x="250203" y="88126"/>
                </a:cubicBezTo>
                <a:cubicBezTo>
                  <a:pt x="246012" y="84849"/>
                  <a:pt x="241897" y="81763"/>
                  <a:pt x="237858" y="78867"/>
                </a:cubicBezTo>
                <a:cubicBezTo>
                  <a:pt x="233820" y="75972"/>
                  <a:pt x="230353" y="73609"/>
                  <a:pt x="227457" y="71781"/>
                </a:cubicBezTo>
                <a:close/>
                <a:moveTo>
                  <a:pt x="1038073" y="55321"/>
                </a:moveTo>
                <a:lnTo>
                  <a:pt x="1053617" y="58293"/>
                </a:lnTo>
                <a:cubicBezTo>
                  <a:pt x="1052398" y="62256"/>
                  <a:pt x="1051179" y="66104"/>
                  <a:pt x="1049960" y="69838"/>
                </a:cubicBezTo>
                <a:cubicBezTo>
                  <a:pt x="1048741" y="73571"/>
                  <a:pt x="1047445" y="77191"/>
                  <a:pt x="1046074" y="80696"/>
                </a:cubicBezTo>
                <a:lnTo>
                  <a:pt x="1105052" y="80696"/>
                </a:lnTo>
                <a:lnTo>
                  <a:pt x="1105052" y="95326"/>
                </a:lnTo>
                <a:cubicBezTo>
                  <a:pt x="1102919" y="101118"/>
                  <a:pt x="1100747" y="106871"/>
                  <a:pt x="1098537" y="112586"/>
                </a:cubicBezTo>
                <a:cubicBezTo>
                  <a:pt x="1096328" y="118301"/>
                  <a:pt x="1093851" y="123825"/>
                  <a:pt x="1091108" y="129159"/>
                </a:cubicBezTo>
                <a:lnTo>
                  <a:pt x="1076477" y="122758"/>
                </a:lnTo>
                <a:cubicBezTo>
                  <a:pt x="1078916" y="118644"/>
                  <a:pt x="1081087" y="114415"/>
                  <a:pt x="1082992" y="110071"/>
                </a:cubicBezTo>
                <a:cubicBezTo>
                  <a:pt x="1084898" y="105728"/>
                  <a:pt x="1086688" y="101194"/>
                  <a:pt x="1088365" y="96469"/>
                </a:cubicBezTo>
                <a:lnTo>
                  <a:pt x="1039901" y="96469"/>
                </a:lnTo>
                <a:cubicBezTo>
                  <a:pt x="1037158" y="102870"/>
                  <a:pt x="1034186" y="109119"/>
                  <a:pt x="1030986" y="115215"/>
                </a:cubicBezTo>
                <a:cubicBezTo>
                  <a:pt x="1027786" y="121311"/>
                  <a:pt x="1024204" y="127559"/>
                  <a:pt x="1020242" y="133960"/>
                </a:cubicBezTo>
                <a:lnTo>
                  <a:pt x="1007669" y="125273"/>
                </a:lnTo>
                <a:cubicBezTo>
                  <a:pt x="1014527" y="114757"/>
                  <a:pt x="1020432" y="103708"/>
                  <a:pt x="1025385" y="92126"/>
                </a:cubicBezTo>
                <a:cubicBezTo>
                  <a:pt x="1030338" y="80544"/>
                  <a:pt x="1034567" y="68275"/>
                  <a:pt x="1038073" y="55321"/>
                </a:cubicBezTo>
                <a:close/>
                <a:moveTo>
                  <a:pt x="252146" y="9144"/>
                </a:moveTo>
                <a:cubicBezTo>
                  <a:pt x="254889" y="10668"/>
                  <a:pt x="258128" y="12688"/>
                  <a:pt x="261861" y="15202"/>
                </a:cubicBezTo>
                <a:cubicBezTo>
                  <a:pt x="265595" y="17717"/>
                  <a:pt x="269443" y="20422"/>
                  <a:pt x="273406" y="23317"/>
                </a:cubicBezTo>
                <a:cubicBezTo>
                  <a:pt x="277368" y="26213"/>
                  <a:pt x="281178" y="29071"/>
                  <a:pt x="284836" y="31890"/>
                </a:cubicBezTo>
                <a:cubicBezTo>
                  <a:pt x="288493" y="34709"/>
                  <a:pt x="291541" y="37186"/>
                  <a:pt x="293980" y="39319"/>
                </a:cubicBezTo>
                <a:lnTo>
                  <a:pt x="284607" y="55093"/>
                </a:lnTo>
                <a:cubicBezTo>
                  <a:pt x="282169" y="52350"/>
                  <a:pt x="279159" y="49416"/>
                  <a:pt x="275577" y="46292"/>
                </a:cubicBezTo>
                <a:cubicBezTo>
                  <a:pt x="271996" y="43168"/>
                  <a:pt x="268224" y="40120"/>
                  <a:pt x="264262" y="37148"/>
                </a:cubicBezTo>
                <a:cubicBezTo>
                  <a:pt x="260299" y="34176"/>
                  <a:pt x="256451" y="31395"/>
                  <a:pt x="252717" y="28804"/>
                </a:cubicBezTo>
                <a:cubicBezTo>
                  <a:pt x="248984" y="26213"/>
                  <a:pt x="245745" y="24079"/>
                  <a:pt x="243002" y="22403"/>
                </a:cubicBezTo>
                <a:close/>
                <a:moveTo>
                  <a:pt x="1213409" y="8458"/>
                </a:moveTo>
                <a:cubicBezTo>
                  <a:pt x="1219048" y="11964"/>
                  <a:pt x="1224001" y="15469"/>
                  <a:pt x="1228268" y="18974"/>
                </a:cubicBezTo>
                <a:cubicBezTo>
                  <a:pt x="1232535" y="22479"/>
                  <a:pt x="1236459" y="26670"/>
                  <a:pt x="1240041" y="31547"/>
                </a:cubicBezTo>
                <a:cubicBezTo>
                  <a:pt x="1243622" y="36424"/>
                  <a:pt x="1247127" y="42329"/>
                  <a:pt x="1250556" y="49264"/>
                </a:cubicBezTo>
                <a:cubicBezTo>
                  <a:pt x="1253985" y="56198"/>
                  <a:pt x="1257681" y="64923"/>
                  <a:pt x="1261643" y="75438"/>
                </a:cubicBezTo>
                <a:cubicBezTo>
                  <a:pt x="1265758" y="86259"/>
                  <a:pt x="1270711" y="97041"/>
                  <a:pt x="1276502" y="107785"/>
                </a:cubicBezTo>
                <a:cubicBezTo>
                  <a:pt x="1282294" y="118529"/>
                  <a:pt x="1288847" y="128893"/>
                  <a:pt x="1296162" y="138875"/>
                </a:cubicBezTo>
                <a:cubicBezTo>
                  <a:pt x="1303477" y="148857"/>
                  <a:pt x="1311440" y="158306"/>
                  <a:pt x="1320051" y="167221"/>
                </a:cubicBezTo>
                <a:cubicBezTo>
                  <a:pt x="1328661" y="176137"/>
                  <a:pt x="1337843" y="184023"/>
                  <a:pt x="1347597" y="190881"/>
                </a:cubicBezTo>
                <a:lnTo>
                  <a:pt x="1334110" y="206197"/>
                </a:lnTo>
                <a:cubicBezTo>
                  <a:pt x="1323594" y="198273"/>
                  <a:pt x="1314069" y="189738"/>
                  <a:pt x="1305535" y="180594"/>
                </a:cubicBezTo>
                <a:cubicBezTo>
                  <a:pt x="1297000" y="171450"/>
                  <a:pt x="1289190" y="161620"/>
                  <a:pt x="1282103" y="151105"/>
                </a:cubicBezTo>
                <a:cubicBezTo>
                  <a:pt x="1275016" y="140589"/>
                  <a:pt x="1268540" y="129388"/>
                  <a:pt x="1262672" y="117501"/>
                </a:cubicBezTo>
                <a:cubicBezTo>
                  <a:pt x="1256805" y="105613"/>
                  <a:pt x="1251204" y="92964"/>
                  <a:pt x="1245870" y="79553"/>
                </a:cubicBezTo>
                <a:cubicBezTo>
                  <a:pt x="1238098" y="103175"/>
                  <a:pt x="1226591" y="125730"/>
                  <a:pt x="1211351" y="147219"/>
                </a:cubicBezTo>
                <a:cubicBezTo>
                  <a:pt x="1196111" y="168707"/>
                  <a:pt x="1177442" y="187833"/>
                  <a:pt x="1155344" y="204597"/>
                </a:cubicBezTo>
                <a:lnTo>
                  <a:pt x="1142314" y="190881"/>
                </a:lnTo>
                <a:cubicBezTo>
                  <a:pt x="1167003" y="172441"/>
                  <a:pt x="1187082" y="151295"/>
                  <a:pt x="1202550" y="127445"/>
                </a:cubicBezTo>
                <a:cubicBezTo>
                  <a:pt x="1218019" y="103594"/>
                  <a:pt x="1228649" y="78943"/>
                  <a:pt x="1234440" y="53493"/>
                </a:cubicBezTo>
                <a:cubicBezTo>
                  <a:pt x="1232611" y="50140"/>
                  <a:pt x="1230668" y="47054"/>
                  <a:pt x="1228611" y="44234"/>
                </a:cubicBezTo>
                <a:cubicBezTo>
                  <a:pt x="1226553" y="41415"/>
                  <a:pt x="1224267" y="38748"/>
                  <a:pt x="1221753" y="36233"/>
                </a:cubicBezTo>
                <a:cubicBezTo>
                  <a:pt x="1219238" y="33719"/>
                  <a:pt x="1216419" y="31242"/>
                  <a:pt x="1213295" y="28804"/>
                </a:cubicBezTo>
                <a:cubicBezTo>
                  <a:pt x="1210170" y="26365"/>
                  <a:pt x="1206627" y="23775"/>
                  <a:pt x="1202665" y="21031"/>
                </a:cubicBezTo>
                <a:close/>
                <a:moveTo>
                  <a:pt x="1716100" y="2972"/>
                </a:moveTo>
                <a:lnTo>
                  <a:pt x="1733474" y="3658"/>
                </a:lnTo>
                <a:lnTo>
                  <a:pt x="1733474" y="41834"/>
                </a:lnTo>
                <a:lnTo>
                  <a:pt x="1795424" y="41834"/>
                </a:lnTo>
                <a:lnTo>
                  <a:pt x="1795424" y="58065"/>
                </a:lnTo>
                <a:lnTo>
                  <a:pt x="1743989" y="58065"/>
                </a:lnTo>
                <a:cubicBezTo>
                  <a:pt x="1748257" y="68580"/>
                  <a:pt x="1752791" y="78410"/>
                  <a:pt x="1757591" y="87554"/>
                </a:cubicBezTo>
                <a:cubicBezTo>
                  <a:pt x="1762392" y="96698"/>
                  <a:pt x="1767535" y="105232"/>
                  <a:pt x="1773022" y="113157"/>
                </a:cubicBezTo>
                <a:cubicBezTo>
                  <a:pt x="1778508" y="121082"/>
                  <a:pt x="1784414" y="128512"/>
                  <a:pt x="1790738" y="135446"/>
                </a:cubicBezTo>
                <a:cubicBezTo>
                  <a:pt x="1797063" y="142380"/>
                  <a:pt x="1803959" y="148971"/>
                  <a:pt x="1811426" y="155220"/>
                </a:cubicBezTo>
                <a:lnTo>
                  <a:pt x="1799311" y="169850"/>
                </a:lnTo>
                <a:cubicBezTo>
                  <a:pt x="1790776" y="161925"/>
                  <a:pt x="1783232" y="153886"/>
                  <a:pt x="1776679" y="145733"/>
                </a:cubicBezTo>
                <a:cubicBezTo>
                  <a:pt x="1770126" y="137579"/>
                  <a:pt x="1764259" y="129274"/>
                  <a:pt x="1759077" y="120815"/>
                </a:cubicBezTo>
                <a:cubicBezTo>
                  <a:pt x="1753896" y="112357"/>
                  <a:pt x="1749247" y="103632"/>
                  <a:pt x="1745132" y="94641"/>
                </a:cubicBezTo>
                <a:cubicBezTo>
                  <a:pt x="1741018" y="85649"/>
                  <a:pt x="1737131" y="76200"/>
                  <a:pt x="1733474" y="66294"/>
                </a:cubicBezTo>
                <a:lnTo>
                  <a:pt x="1733474" y="152934"/>
                </a:lnTo>
                <a:lnTo>
                  <a:pt x="1773250" y="152934"/>
                </a:lnTo>
                <a:lnTo>
                  <a:pt x="1773250" y="168707"/>
                </a:lnTo>
                <a:lnTo>
                  <a:pt x="1733474" y="168707"/>
                </a:lnTo>
                <a:lnTo>
                  <a:pt x="1733474" y="208712"/>
                </a:lnTo>
                <a:lnTo>
                  <a:pt x="1716100" y="208712"/>
                </a:lnTo>
                <a:lnTo>
                  <a:pt x="1716100" y="168707"/>
                </a:lnTo>
                <a:lnTo>
                  <a:pt x="1677695" y="168707"/>
                </a:lnTo>
                <a:lnTo>
                  <a:pt x="1678153" y="152934"/>
                </a:lnTo>
                <a:lnTo>
                  <a:pt x="1716100" y="152934"/>
                </a:lnTo>
                <a:lnTo>
                  <a:pt x="1716100" y="69266"/>
                </a:lnTo>
                <a:cubicBezTo>
                  <a:pt x="1710157" y="88011"/>
                  <a:pt x="1702079" y="105423"/>
                  <a:pt x="1691869" y="121501"/>
                </a:cubicBezTo>
                <a:cubicBezTo>
                  <a:pt x="1681658" y="137579"/>
                  <a:pt x="1669694" y="153010"/>
                  <a:pt x="1655978" y="167793"/>
                </a:cubicBezTo>
                <a:lnTo>
                  <a:pt x="1643177" y="155448"/>
                </a:lnTo>
                <a:lnTo>
                  <a:pt x="1643177" y="206883"/>
                </a:lnTo>
                <a:lnTo>
                  <a:pt x="1626489" y="206883"/>
                </a:lnTo>
                <a:lnTo>
                  <a:pt x="1626489" y="91440"/>
                </a:lnTo>
                <a:cubicBezTo>
                  <a:pt x="1623593" y="96317"/>
                  <a:pt x="1620507" y="101270"/>
                  <a:pt x="1617231" y="106299"/>
                </a:cubicBezTo>
                <a:cubicBezTo>
                  <a:pt x="1613954" y="111328"/>
                  <a:pt x="1610411" y="116281"/>
                  <a:pt x="1606601" y="121158"/>
                </a:cubicBezTo>
                <a:lnTo>
                  <a:pt x="1593799" y="109728"/>
                </a:lnTo>
                <a:cubicBezTo>
                  <a:pt x="1607972" y="90678"/>
                  <a:pt x="1619174" y="72047"/>
                  <a:pt x="1627403" y="53836"/>
                </a:cubicBezTo>
                <a:cubicBezTo>
                  <a:pt x="1635633" y="35624"/>
                  <a:pt x="1641805" y="18822"/>
                  <a:pt x="1645920" y="3429"/>
                </a:cubicBezTo>
                <a:lnTo>
                  <a:pt x="1662151" y="8458"/>
                </a:lnTo>
                <a:cubicBezTo>
                  <a:pt x="1660169" y="15012"/>
                  <a:pt x="1657655" y="22594"/>
                  <a:pt x="1654607" y="31204"/>
                </a:cubicBezTo>
                <a:cubicBezTo>
                  <a:pt x="1651559" y="39815"/>
                  <a:pt x="1647749" y="49149"/>
                  <a:pt x="1643177" y="59208"/>
                </a:cubicBezTo>
                <a:lnTo>
                  <a:pt x="1643177" y="154991"/>
                </a:lnTo>
                <a:cubicBezTo>
                  <a:pt x="1655826" y="142647"/>
                  <a:pt x="1667828" y="128321"/>
                  <a:pt x="1679181" y="112014"/>
                </a:cubicBezTo>
                <a:cubicBezTo>
                  <a:pt x="1690535" y="95707"/>
                  <a:pt x="1699565" y="77724"/>
                  <a:pt x="1706270" y="58065"/>
                </a:cubicBezTo>
                <a:lnTo>
                  <a:pt x="1661008" y="58065"/>
                </a:lnTo>
                <a:lnTo>
                  <a:pt x="1661008" y="41834"/>
                </a:lnTo>
                <a:lnTo>
                  <a:pt x="1716100" y="41834"/>
                </a:lnTo>
                <a:close/>
                <a:moveTo>
                  <a:pt x="345872" y="2743"/>
                </a:moveTo>
                <a:lnTo>
                  <a:pt x="363703" y="3429"/>
                </a:lnTo>
                <a:lnTo>
                  <a:pt x="363703" y="39319"/>
                </a:lnTo>
                <a:lnTo>
                  <a:pt x="418567" y="39319"/>
                </a:lnTo>
                <a:lnTo>
                  <a:pt x="418567" y="56236"/>
                </a:lnTo>
                <a:lnTo>
                  <a:pt x="363703" y="56236"/>
                </a:lnTo>
                <a:lnTo>
                  <a:pt x="363703" y="99670"/>
                </a:lnTo>
                <a:lnTo>
                  <a:pt x="431140" y="99670"/>
                </a:lnTo>
                <a:lnTo>
                  <a:pt x="431140" y="116358"/>
                </a:lnTo>
                <a:lnTo>
                  <a:pt x="356159" y="116358"/>
                </a:lnTo>
                <a:cubicBezTo>
                  <a:pt x="353568" y="121539"/>
                  <a:pt x="350634" y="127102"/>
                  <a:pt x="347358" y="133045"/>
                </a:cubicBezTo>
                <a:cubicBezTo>
                  <a:pt x="344081" y="138989"/>
                  <a:pt x="340652" y="144856"/>
                  <a:pt x="337071" y="150648"/>
                </a:cubicBezTo>
                <a:cubicBezTo>
                  <a:pt x="333489" y="156439"/>
                  <a:pt x="329984" y="161887"/>
                  <a:pt x="326555" y="166993"/>
                </a:cubicBezTo>
                <a:cubicBezTo>
                  <a:pt x="323126" y="172098"/>
                  <a:pt x="320040" y="176403"/>
                  <a:pt x="317297" y="179908"/>
                </a:cubicBezTo>
                <a:cubicBezTo>
                  <a:pt x="318364" y="179908"/>
                  <a:pt x="320421" y="179794"/>
                  <a:pt x="323469" y="179566"/>
                </a:cubicBezTo>
                <a:cubicBezTo>
                  <a:pt x="326517" y="179337"/>
                  <a:pt x="330175" y="179070"/>
                  <a:pt x="334442" y="178765"/>
                </a:cubicBezTo>
                <a:cubicBezTo>
                  <a:pt x="338709" y="178461"/>
                  <a:pt x="343357" y="178156"/>
                  <a:pt x="348386" y="177851"/>
                </a:cubicBezTo>
                <a:cubicBezTo>
                  <a:pt x="353416" y="177546"/>
                  <a:pt x="358483" y="177241"/>
                  <a:pt x="363588" y="176937"/>
                </a:cubicBezTo>
                <a:cubicBezTo>
                  <a:pt x="368694" y="176632"/>
                  <a:pt x="373571" y="176327"/>
                  <a:pt x="378219" y="176022"/>
                </a:cubicBezTo>
                <a:cubicBezTo>
                  <a:pt x="382867" y="175717"/>
                  <a:pt x="386944" y="175489"/>
                  <a:pt x="390449" y="175336"/>
                </a:cubicBezTo>
                <a:cubicBezTo>
                  <a:pt x="386486" y="168326"/>
                  <a:pt x="382448" y="161697"/>
                  <a:pt x="378333" y="155448"/>
                </a:cubicBezTo>
                <a:cubicBezTo>
                  <a:pt x="374218" y="149200"/>
                  <a:pt x="370637" y="143942"/>
                  <a:pt x="367589" y="139675"/>
                </a:cubicBezTo>
                <a:lnTo>
                  <a:pt x="381305" y="130302"/>
                </a:lnTo>
                <a:cubicBezTo>
                  <a:pt x="384353" y="134265"/>
                  <a:pt x="387858" y="139218"/>
                  <a:pt x="391820" y="145161"/>
                </a:cubicBezTo>
                <a:cubicBezTo>
                  <a:pt x="395783" y="151105"/>
                  <a:pt x="399783" y="157277"/>
                  <a:pt x="403822" y="163678"/>
                </a:cubicBezTo>
                <a:cubicBezTo>
                  <a:pt x="407861" y="170079"/>
                  <a:pt x="411671" y="176441"/>
                  <a:pt x="415252" y="182766"/>
                </a:cubicBezTo>
                <a:cubicBezTo>
                  <a:pt x="418833" y="189091"/>
                  <a:pt x="421767" y="194539"/>
                  <a:pt x="424053" y="199111"/>
                </a:cubicBezTo>
                <a:lnTo>
                  <a:pt x="409651" y="211912"/>
                </a:lnTo>
                <a:cubicBezTo>
                  <a:pt x="408432" y="208864"/>
                  <a:pt x="406984" y="205626"/>
                  <a:pt x="405308" y="202197"/>
                </a:cubicBezTo>
                <a:cubicBezTo>
                  <a:pt x="403631" y="198768"/>
                  <a:pt x="401726" y="195148"/>
                  <a:pt x="399593" y="191338"/>
                </a:cubicBezTo>
                <a:cubicBezTo>
                  <a:pt x="395021" y="191643"/>
                  <a:pt x="388925" y="192062"/>
                  <a:pt x="381305" y="192596"/>
                </a:cubicBezTo>
                <a:cubicBezTo>
                  <a:pt x="373685" y="193129"/>
                  <a:pt x="365646" y="193663"/>
                  <a:pt x="357188" y="194196"/>
                </a:cubicBezTo>
                <a:cubicBezTo>
                  <a:pt x="348729" y="194729"/>
                  <a:pt x="340500" y="195339"/>
                  <a:pt x="332499" y="196025"/>
                </a:cubicBezTo>
                <a:cubicBezTo>
                  <a:pt x="324498" y="196711"/>
                  <a:pt x="317830" y="197282"/>
                  <a:pt x="312496" y="197739"/>
                </a:cubicBezTo>
                <a:cubicBezTo>
                  <a:pt x="309143" y="198044"/>
                  <a:pt x="306172" y="198387"/>
                  <a:pt x="303581" y="198768"/>
                </a:cubicBezTo>
                <a:cubicBezTo>
                  <a:pt x="300990" y="199149"/>
                  <a:pt x="297713" y="199720"/>
                  <a:pt x="293751" y="200482"/>
                </a:cubicBezTo>
                <a:lnTo>
                  <a:pt x="288722" y="182880"/>
                </a:lnTo>
                <a:cubicBezTo>
                  <a:pt x="292075" y="181661"/>
                  <a:pt x="294589" y="180518"/>
                  <a:pt x="296266" y="179451"/>
                </a:cubicBezTo>
                <a:cubicBezTo>
                  <a:pt x="297942" y="178384"/>
                  <a:pt x="299542" y="176937"/>
                  <a:pt x="301066" y="175108"/>
                </a:cubicBezTo>
                <a:cubicBezTo>
                  <a:pt x="303200" y="172517"/>
                  <a:pt x="305753" y="169012"/>
                  <a:pt x="308724" y="164592"/>
                </a:cubicBezTo>
                <a:cubicBezTo>
                  <a:pt x="311696" y="160173"/>
                  <a:pt x="314820" y="155258"/>
                  <a:pt x="318097" y="149848"/>
                </a:cubicBezTo>
                <a:cubicBezTo>
                  <a:pt x="321374" y="144437"/>
                  <a:pt x="324650" y="138837"/>
                  <a:pt x="327927" y="133045"/>
                </a:cubicBezTo>
                <a:cubicBezTo>
                  <a:pt x="331203" y="127254"/>
                  <a:pt x="334213" y="121692"/>
                  <a:pt x="336956" y="116358"/>
                </a:cubicBezTo>
                <a:lnTo>
                  <a:pt x="284607" y="116358"/>
                </a:lnTo>
                <a:lnTo>
                  <a:pt x="284607" y="99670"/>
                </a:lnTo>
                <a:lnTo>
                  <a:pt x="345872" y="99670"/>
                </a:lnTo>
                <a:lnTo>
                  <a:pt x="345872" y="56236"/>
                </a:lnTo>
                <a:lnTo>
                  <a:pt x="300380" y="56236"/>
                </a:lnTo>
                <a:lnTo>
                  <a:pt x="300380" y="39319"/>
                </a:lnTo>
                <a:lnTo>
                  <a:pt x="345872" y="39319"/>
                </a:lnTo>
                <a:close/>
                <a:moveTo>
                  <a:pt x="1007440" y="1600"/>
                </a:moveTo>
                <a:lnTo>
                  <a:pt x="1024585" y="2515"/>
                </a:lnTo>
                <a:lnTo>
                  <a:pt x="1024585" y="35890"/>
                </a:lnTo>
                <a:lnTo>
                  <a:pt x="1076935" y="35890"/>
                </a:lnTo>
                <a:lnTo>
                  <a:pt x="1076935" y="10059"/>
                </a:lnTo>
                <a:lnTo>
                  <a:pt x="1093851" y="10516"/>
                </a:lnTo>
                <a:lnTo>
                  <a:pt x="1093851" y="51435"/>
                </a:lnTo>
                <a:lnTo>
                  <a:pt x="937946" y="51435"/>
                </a:lnTo>
                <a:lnTo>
                  <a:pt x="938174" y="10287"/>
                </a:lnTo>
                <a:lnTo>
                  <a:pt x="955091" y="10744"/>
                </a:lnTo>
                <a:lnTo>
                  <a:pt x="955091" y="35890"/>
                </a:lnTo>
                <a:lnTo>
                  <a:pt x="1007440" y="35890"/>
                </a:lnTo>
                <a:close/>
                <a:moveTo>
                  <a:pt x="1476070" y="457"/>
                </a:moveTo>
                <a:cubicBezTo>
                  <a:pt x="1476680" y="1981"/>
                  <a:pt x="1477366" y="3848"/>
                  <a:pt x="1478128" y="6058"/>
                </a:cubicBezTo>
                <a:cubicBezTo>
                  <a:pt x="1478890" y="8268"/>
                  <a:pt x="1479690" y="10630"/>
                  <a:pt x="1480528" y="13145"/>
                </a:cubicBezTo>
                <a:cubicBezTo>
                  <a:pt x="1481366" y="15659"/>
                  <a:pt x="1482166" y="18212"/>
                  <a:pt x="1482928" y="20803"/>
                </a:cubicBezTo>
                <a:cubicBezTo>
                  <a:pt x="1483690" y="23394"/>
                  <a:pt x="1484452" y="25756"/>
                  <a:pt x="1485214" y="27889"/>
                </a:cubicBezTo>
                <a:lnTo>
                  <a:pt x="1562024" y="27889"/>
                </a:lnTo>
                <a:lnTo>
                  <a:pt x="1562024" y="77267"/>
                </a:lnTo>
                <a:lnTo>
                  <a:pt x="1544422" y="77267"/>
                </a:lnTo>
                <a:lnTo>
                  <a:pt x="1544422" y="44349"/>
                </a:lnTo>
                <a:lnTo>
                  <a:pt x="1401547" y="44349"/>
                </a:lnTo>
                <a:lnTo>
                  <a:pt x="1401547" y="77038"/>
                </a:lnTo>
                <a:lnTo>
                  <a:pt x="1384173" y="77038"/>
                </a:lnTo>
                <a:lnTo>
                  <a:pt x="1384173" y="27889"/>
                </a:lnTo>
                <a:lnTo>
                  <a:pt x="1466240" y="27889"/>
                </a:lnTo>
                <a:cubicBezTo>
                  <a:pt x="1465021" y="23622"/>
                  <a:pt x="1463688" y="19241"/>
                  <a:pt x="1462240" y="14745"/>
                </a:cubicBezTo>
                <a:cubicBezTo>
                  <a:pt x="1460792" y="10249"/>
                  <a:pt x="1459459" y="6553"/>
                  <a:pt x="1458239" y="3658"/>
                </a:cubicBezTo>
                <a:close/>
                <a:moveTo>
                  <a:pt x="105842" y="0"/>
                </a:moveTo>
                <a:cubicBezTo>
                  <a:pt x="106604" y="2134"/>
                  <a:pt x="107480" y="4610"/>
                  <a:pt x="108471" y="7430"/>
                </a:cubicBezTo>
                <a:cubicBezTo>
                  <a:pt x="109461" y="10249"/>
                  <a:pt x="110452" y="13221"/>
                  <a:pt x="111443" y="16345"/>
                </a:cubicBezTo>
                <a:cubicBezTo>
                  <a:pt x="112433" y="19469"/>
                  <a:pt x="113348" y="22594"/>
                  <a:pt x="114186" y="25718"/>
                </a:cubicBezTo>
                <a:cubicBezTo>
                  <a:pt x="115024" y="28842"/>
                  <a:pt x="115748" y="31623"/>
                  <a:pt x="116357" y="34062"/>
                </a:cubicBezTo>
                <a:lnTo>
                  <a:pt x="199339" y="34062"/>
                </a:lnTo>
                <a:lnTo>
                  <a:pt x="199339" y="50749"/>
                </a:lnTo>
                <a:lnTo>
                  <a:pt x="78638" y="50749"/>
                </a:lnTo>
                <a:cubicBezTo>
                  <a:pt x="78334" y="54712"/>
                  <a:pt x="78067" y="59360"/>
                  <a:pt x="77838" y="64694"/>
                </a:cubicBezTo>
                <a:cubicBezTo>
                  <a:pt x="77610" y="70028"/>
                  <a:pt x="77343" y="75210"/>
                  <a:pt x="77038" y="80239"/>
                </a:cubicBezTo>
                <a:cubicBezTo>
                  <a:pt x="77038" y="81153"/>
                  <a:pt x="77000" y="82106"/>
                  <a:pt x="76924" y="83096"/>
                </a:cubicBezTo>
                <a:cubicBezTo>
                  <a:pt x="76848" y="84087"/>
                  <a:pt x="76810" y="85039"/>
                  <a:pt x="76810" y="85954"/>
                </a:cubicBezTo>
                <a:lnTo>
                  <a:pt x="170536" y="85954"/>
                </a:lnTo>
                <a:cubicBezTo>
                  <a:pt x="170383" y="87173"/>
                  <a:pt x="170193" y="89840"/>
                  <a:pt x="169964" y="93955"/>
                </a:cubicBezTo>
                <a:cubicBezTo>
                  <a:pt x="169736" y="98070"/>
                  <a:pt x="169469" y="102946"/>
                  <a:pt x="169164" y="108585"/>
                </a:cubicBezTo>
                <a:cubicBezTo>
                  <a:pt x="168859" y="114224"/>
                  <a:pt x="168516" y="120168"/>
                  <a:pt x="168135" y="126416"/>
                </a:cubicBezTo>
                <a:cubicBezTo>
                  <a:pt x="167754" y="132664"/>
                  <a:pt x="167373" y="138608"/>
                  <a:pt x="166992" y="144247"/>
                </a:cubicBezTo>
                <a:cubicBezTo>
                  <a:pt x="166611" y="149886"/>
                  <a:pt x="166307" y="154801"/>
                  <a:pt x="166078" y="158992"/>
                </a:cubicBezTo>
                <a:cubicBezTo>
                  <a:pt x="165849" y="163183"/>
                  <a:pt x="165659" y="165964"/>
                  <a:pt x="165506" y="167335"/>
                </a:cubicBezTo>
                <a:cubicBezTo>
                  <a:pt x="164897" y="174193"/>
                  <a:pt x="163792" y="179832"/>
                  <a:pt x="162192" y="184252"/>
                </a:cubicBezTo>
                <a:cubicBezTo>
                  <a:pt x="160592" y="188671"/>
                  <a:pt x="158115" y="192253"/>
                  <a:pt x="154762" y="194996"/>
                </a:cubicBezTo>
                <a:cubicBezTo>
                  <a:pt x="151409" y="197739"/>
                  <a:pt x="146990" y="199720"/>
                  <a:pt x="141503" y="200940"/>
                </a:cubicBezTo>
                <a:cubicBezTo>
                  <a:pt x="136017" y="202159"/>
                  <a:pt x="129083" y="202921"/>
                  <a:pt x="120701" y="203226"/>
                </a:cubicBezTo>
                <a:lnTo>
                  <a:pt x="103556" y="204140"/>
                </a:lnTo>
                <a:lnTo>
                  <a:pt x="96926" y="186081"/>
                </a:lnTo>
                <a:lnTo>
                  <a:pt x="119558" y="185166"/>
                </a:lnTo>
                <a:cubicBezTo>
                  <a:pt x="125197" y="185014"/>
                  <a:pt x="129845" y="184519"/>
                  <a:pt x="133502" y="183680"/>
                </a:cubicBezTo>
                <a:cubicBezTo>
                  <a:pt x="137160" y="182842"/>
                  <a:pt x="140056" y="181509"/>
                  <a:pt x="142189" y="179680"/>
                </a:cubicBezTo>
                <a:cubicBezTo>
                  <a:pt x="144323" y="177851"/>
                  <a:pt x="145885" y="175413"/>
                  <a:pt x="146876" y="172365"/>
                </a:cubicBezTo>
                <a:cubicBezTo>
                  <a:pt x="147866" y="169317"/>
                  <a:pt x="148514" y="165430"/>
                  <a:pt x="148819" y="160706"/>
                </a:cubicBezTo>
                <a:cubicBezTo>
                  <a:pt x="148819" y="159792"/>
                  <a:pt x="148933" y="157849"/>
                  <a:pt x="149162" y="154877"/>
                </a:cubicBezTo>
                <a:cubicBezTo>
                  <a:pt x="149390" y="151905"/>
                  <a:pt x="149619" y="148438"/>
                  <a:pt x="149847" y="144475"/>
                </a:cubicBezTo>
                <a:cubicBezTo>
                  <a:pt x="150076" y="140513"/>
                  <a:pt x="150343" y="136284"/>
                  <a:pt x="150647" y="131788"/>
                </a:cubicBezTo>
                <a:cubicBezTo>
                  <a:pt x="150952" y="127292"/>
                  <a:pt x="151219" y="123063"/>
                  <a:pt x="151448" y="119101"/>
                </a:cubicBezTo>
                <a:cubicBezTo>
                  <a:pt x="151676" y="115138"/>
                  <a:pt x="151867" y="111671"/>
                  <a:pt x="152019" y="108700"/>
                </a:cubicBezTo>
                <a:cubicBezTo>
                  <a:pt x="152171" y="105728"/>
                  <a:pt x="152324" y="103785"/>
                  <a:pt x="152476" y="102870"/>
                </a:cubicBezTo>
                <a:lnTo>
                  <a:pt x="75209" y="102870"/>
                </a:lnTo>
                <a:cubicBezTo>
                  <a:pt x="73838" y="113995"/>
                  <a:pt x="71704" y="124206"/>
                  <a:pt x="68809" y="133503"/>
                </a:cubicBezTo>
                <a:cubicBezTo>
                  <a:pt x="65913" y="142799"/>
                  <a:pt x="62027" y="151638"/>
                  <a:pt x="57150" y="160020"/>
                </a:cubicBezTo>
                <a:cubicBezTo>
                  <a:pt x="52273" y="168402"/>
                  <a:pt x="46253" y="176632"/>
                  <a:pt x="39091" y="184709"/>
                </a:cubicBezTo>
                <a:cubicBezTo>
                  <a:pt x="31928" y="192786"/>
                  <a:pt x="23317" y="201168"/>
                  <a:pt x="13259" y="209855"/>
                </a:cubicBezTo>
                <a:lnTo>
                  <a:pt x="0" y="196596"/>
                </a:lnTo>
                <a:cubicBezTo>
                  <a:pt x="11125" y="187605"/>
                  <a:pt x="20384" y="179032"/>
                  <a:pt x="27775" y="170879"/>
                </a:cubicBezTo>
                <a:cubicBezTo>
                  <a:pt x="35166" y="162725"/>
                  <a:pt x="41110" y="154115"/>
                  <a:pt x="45606" y="145047"/>
                </a:cubicBezTo>
                <a:cubicBezTo>
                  <a:pt x="50102" y="135979"/>
                  <a:pt x="53454" y="126073"/>
                  <a:pt x="55664" y="115329"/>
                </a:cubicBezTo>
                <a:cubicBezTo>
                  <a:pt x="57874" y="104585"/>
                  <a:pt x="59436" y="92126"/>
                  <a:pt x="60350" y="77953"/>
                </a:cubicBezTo>
                <a:lnTo>
                  <a:pt x="61722" y="50749"/>
                </a:lnTo>
                <a:lnTo>
                  <a:pt x="5486" y="50749"/>
                </a:lnTo>
                <a:lnTo>
                  <a:pt x="5486" y="34062"/>
                </a:lnTo>
                <a:lnTo>
                  <a:pt x="98298" y="34062"/>
                </a:lnTo>
                <a:cubicBezTo>
                  <a:pt x="97079" y="29032"/>
                  <a:pt x="95631" y="23660"/>
                  <a:pt x="93955" y="17945"/>
                </a:cubicBezTo>
                <a:cubicBezTo>
                  <a:pt x="92278" y="12230"/>
                  <a:pt x="90678" y="7773"/>
                  <a:pt x="89154" y="4572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619A4444-CE81-4D17-90FD-3A08CF5481F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51"/>
          <a:stretch/>
        </p:blipFill>
        <p:spPr>
          <a:xfrm>
            <a:off x="892803" y="2011268"/>
            <a:ext cx="4780410" cy="388241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28600" dist="25400" dir="2700000" algn="tl" rotWithShape="0">
              <a:prstClr val="black">
                <a:alpha val="12000"/>
              </a:prstClr>
            </a:outerShdw>
          </a:effectLst>
        </p:spPr>
      </p:pic>
      <p:sp>
        <p:nvSpPr>
          <p:cNvPr id="27" name="文本框-8_矢量">
            <a:extLst>
              <a:ext uri="{FF2B5EF4-FFF2-40B4-BE49-F238E27FC236}">
                <a16:creationId xmlns:a16="http://schemas.microsoft.com/office/drawing/2014/main" id="{82740B1F-9064-4410-A8C7-AE4B4E81048A}"/>
              </a:ext>
            </a:extLst>
          </p:cNvPr>
          <p:cNvSpPr txBox="1"/>
          <p:nvPr/>
        </p:nvSpPr>
        <p:spPr>
          <a:xfrm>
            <a:off x="7360871" y="4354516"/>
            <a:ext cx="3721760" cy="216484"/>
          </a:xfrm>
          <a:custGeom>
            <a:avLst/>
            <a:gdLst/>
            <a:ahLst/>
            <a:cxnLst/>
            <a:rect l="l" t="t" r="r" b="b"/>
            <a:pathLst>
              <a:path w="3721760" h="216484">
                <a:moveTo>
                  <a:pt x="1209293" y="172135"/>
                </a:moveTo>
                <a:lnTo>
                  <a:pt x="1209293" y="184251"/>
                </a:lnTo>
                <a:lnTo>
                  <a:pt x="1302562" y="184251"/>
                </a:lnTo>
                <a:lnTo>
                  <a:pt x="1302562" y="172135"/>
                </a:lnTo>
                <a:close/>
                <a:moveTo>
                  <a:pt x="3691356" y="165277"/>
                </a:moveTo>
                <a:cubicBezTo>
                  <a:pt x="3686479" y="165277"/>
                  <a:pt x="3682402" y="166687"/>
                  <a:pt x="3679126" y="169507"/>
                </a:cubicBezTo>
                <a:cubicBezTo>
                  <a:pt x="3675849" y="172326"/>
                  <a:pt x="3674211" y="176479"/>
                  <a:pt x="3674211" y="181965"/>
                </a:cubicBezTo>
                <a:cubicBezTo>
                  <a:pt x="3674211" y="187452"/>
                  <a:pt x="3675849" y="191605"/>
                  <a:pt x="3679126" y="194424"/>
                </a:cubicBezTo>
                <a:cubicBezTo>
                  <a:pt x="3682402" y="197243"/>
                  <a:pt x="3686479" y="198653"/>
                  <a:pt x="3691356" y="198653"/>
                </a:cubicBezTo>
                <a:cubicBezTo>
                  <a:pt x="3696233" y="198653"/>
                  <a:pt x="3700309" y="197243"/>
                  <a:pt x="3703586" y="194424"/>
                </a:cubicBezTo>
                <a:cubicBezTo>
                  <a:pt x="3706863" y="191605"/>
                  <a:pt x="3708501" y="187452"/>
                  <a:pt x="3708501" y="181965"/>
                </a:cubicBezTo>
                <a:cubicBezTo>
                  <a:pt x="3708501" y="176479"/>
                  <a:pt x="3706863" y="172326"/>
                  <a:pt x="3703586" y="169507"/>
                </a:cubicBezTo>
                <a:cubicBezTo>
                  <a:pt x="3700309" y="166687"/>
                  <a:pt x="3696233" y="165277"/>
                  <a:pt x="3691356" y="165277"/>
                </a:cubicBezTo>
                <a:close/>
                <a:moveTo>
                  <a:pt x="310210" y="160477"/>
                </a:moveTo>
                <a:lnTo>
                  <a:pt x="311124" y="170307"/>
                </a:lnTo>
                <a:lnTo>
                  <a:pt x="312038" y="177850"/>
                </a:lnTo>
                <a:cubicBezTo>
                  <a:pt x="307162" y="179070"/>
                  <a:pt x="301447" y="180327"/>
                  <a:pt x="294893" y="181622"/>
                </a:cubicBezTo>
                <a:cubicBezTo>
                  <a:pt x="288340" y="182918"/>
                  <a:pt x="281520" y="184251"/>
                  <a:pt x="274434" y="185623"/>
                </a:cubicBezTo>
                <a:cubicBezTo>
                  <a:pt x="267347" y="186994"/>
                  <a:pt x="260261" y="188290"/>
                  <a:pt x="253174" y="189509"/>
                </a:cubicBezTo>
                <a:cubicBezTo>
                  <a:pt x="246087" y="190728"/>
                  <a:pt x="239725" y="191795"/>
                  <a:pt x="234086" y="192709"/>
                </a:cubicBezTo>
                <a:lnTo>
                  <a:pt x="229285" y="176250"/>
                </a:lnTo>
                <a:cubicBezTo>
                  <a:pt x="235381" y="175336"/>
                  <a:pt x="242087" y="174269"/>
                  <a:pt x="249402" y="173050"/>
                </a:cubicBezTo>
                <a:cubicBezTo>
                  <a:pt x="256717" y="171831"/>
                  <a:pt x="264071" y="170497"/>
                  <a:pt x="271462" y="169049"/>
                </a:cubicBezTo>
                <a:cubicBezTo>
                  <a:pt x="278853" y="167602"/>
                  <a:pt x="285940" y="166154"/>
                  <a:pt x="292722" y="164706"/>
                </a:cubicBezTo>
                <a:cubicBezTo>
                  <a:pt x="299504" y="163258"/>
                  <a:pt x="305333" y="161848"/>
                  <a:pt x="310210" y="160477"/>
                </a:cubicBezTo>
                <a:close/>
                <a:moveTo>
                  <a:pt x="1647748" y="156362"/>
                </a:moveTo>
                <a:lnTo>
                  <a:pt x="1666722" y="156362"/>
                </a:lnTo>
                <a:cubicBezTo>
                  <a:pt x="1666722" y="161239"/>
                  <a:pt x="1665960" y="166459"/>
                  <a:pt x="1664436" y="172021"/>
                </a:cubicBezTo>
                <a:cubicBezTo>
                  <a:pt x="1662912" y="177584"/>
                  <a:pt x="1661007" y="183032"/>
                  <a:pt x="1658721" y="188366"/>
                </a:cubicBezTo>
                <a:cubicBezTo>
                  <a:pt x="1656435" y="193700"/>
                  <a:pt x="1653844" y="198805"/>
                  <a:pt x="1650949" y="203682"/>
                </a:cubicBezTo>
                <a:cubicBezTo>
                  <a:pt x="1648053" y="208559"/>
                  <a:pt x="1645233" y="212826"/>
                  <a:pt x="1642490" y="216484"/>
                </a:cubicBezTo>
                <a:lnTo>
                  <a:pt x="1626260" y="216484"/>
                </a:lnTo>
                <a:cubicBezTo>
                  <a:pt x="1629308" y="211759"/>
                  <a:pt x="1632165" y="206768"/>
                  <a:pt x="1634832" y="201511"/>
                </a:cubicBezTo>
                <a:cubicBezTo>
                  <a:pt x="1637499" y="196253"/>
                  <a:pt x="1639785" y="190995"/>
                  <a:pt x="1641690" y="185737"/>
                </a:cubicBezTo>
                <a:cubicBezTo>
                  <a:pt x="1643595" y="180479"/>
                  <a:pt x="1645081" y="175336"/>
                  <a:pt x="1646148" y="170307"/>
                </a:cubicBezTo>
                <a:cubicBezTo>
                  <a:pt x="1647215" y="165277"/>
                  <a:pt x="1647748" y="160629"/>
                  <a:pt x="1647748" y="156362"/>
                </a:cubicBezTo>
                <a:close/>
                <a:moveTo>
                  <a:pt x="3691356" y="153162"/>
                </a:moveTo>
                <a:cubicBezTo>
                  <a:pt x="3695471" y="153162"/>
                  <a:pt x="3699357" y="153771"/>
                  <a:pt x="3703015" y="154990"/>
                </a:cubicBezTo>
                <a:cubicBezTo>
                  <a:pt x="3706672" y="156210"/>
                  <a:pt x="3709911" y="158000"/>
                  <a:pt x="3712730" y="160363"/>
                </a:cubicBezTo>
                <a:cubicBezTo>
                  <a:pt x="3715549" y="162725"/>
                  <a:pt x="3717759" y="165735"/>
                  <a:pt x="3719359" y="169392"/>
                </a:cubicBezTo>
                <a:cubicBezTo>
                  <a:pt x="3720959" y="173050"/>
                  <a:pt x="3721760" y="177241"/>
                  <a:pt x="3721760" y="181965"/>
                </a:cubicBezTo>
                <a:cubicBezTo>
                  <a:pt x="3721760" y="186842"/>
                  <a:pt x="3720921" y="191071"/>
                  <a:pt x="3719245" y="194653"/>
                </a:cubicBezTo>
                <a:cubicBezTo>
                  <a:pt x="3717569" y="198234"/>
                  <a:pt x="3715359" y="201206"/>
                  <a:pt x="3712616" y="203568"/>
                </a:cubicBezTo>
                <a:cubicBezTo>
                  <a:pt x="3709873" y="205930"/>
                  <a:pt x="3706672" y="207721"/>
                  <a:pt x="3703015" y="208940"/>
                </a:cubicBezTo>
                <a:cubicBezTo>
                  <a:pt x="3699357" y="210159"/>
                  <a:pt x="3695471" y="210769"/>
                  <a:pt x="3691356" y="210769"/>
                </a:cubicBezTo>
                <a:cubicBezTo>
                  <a:pt x="3687241" y="210769"/>
                  <a:pt x="3683355" y="210159"/>
                  <a:pt x="3679697" y="208940"/>
                </a:cubicBezTo>
                <a:cubicBezTo>
                  <a:pt x="3676040" y="207721"/>
                  <a:pt x="3672801" y="205930"/>
                  <a:pt x="3669982" y="203568"/>
                </a:cubicBezTo>
                <a:cubicBezTo>
                  <a:pt x="3667162" y="201206"/>
                  <a:pt x="3664953" y="198234"/>
                  <a:pt x="3663353" y="194653"/>
                </a:cubicBezTo>
                <a:cubicBezTo>
                  <a:pt x="3661752" y="191071"/>
                  <a:pt x="3660952" y="186842"/>
                  <a:pt x="3660952" y="181965"/>
                </a:cubicBezTo>
                <a:cubicBezTo>
                  <a:pt x="3660952" y="177241"/>
                  <a:pt x="3661752" y="173050"/>
                  <a:pt x="3663353" y="169392"/>
                </a:cubicBezTo>
                <a:cubicBezTo>
                  <a:pt x="3664953" y="165735"/>
                  <a:pt x="3667162" y="162725"/>
                  <a:pt x="3669982" y="160363"/>
                </a:cubicBezTo>
                <a:cubicBezTo>
                  <a:pt x="3672801" y="158000"/>
                  <a:pt x="3676040" y="156210"/>
                  <a:pt x="3679697" y="154990"/>
                </a:cubicBezTo>
                <a:cubicBezTo>
                  <a:pt x="3683355" y="153771"/>
                  <a:pt x="3687241" y="153162"/>
                  <a:pt x="3691356" y="153162"/>
                </a:cubicBezTo>
                <a:close/>
                <a:moveTo>
                  <a:pt x="1209293" y="146532"/>
                </a:moveTo>
                <a:lnTo>
                  <a:pt x="1209293" y="159334"/>
                </a:lnTo>
                <a:lnTo>
                  <a:pt x="1302562" y="159334"/>
                </a:lnTo>
                <a:lnTo>
                  <a:pt x="1302562" y="146532"/>
                </a:lnTo>
                <a:close/>
                <a:moveTo>
                  <a:pt x="1931669" y="135331"/>
                </a:moveTo>
                <a:cubicBezTo>
                  <a:pt x="1933651" y="137160"/>
                  <a:pt x="1936089" y="139484"/>
                  <a:pt x="1938984" y="142303"/>
                </a:cubicBezTo>
                <a:cubicBezTo>
                  <a:pt x="1941880" y="145123"/>
                  <a:pt x="1944814" y="148094"/>
                  <a:pt x="1947786" y="151219"/>
                </a:cubicBezTo>
                <a:cubicBezTo>
                  <a:pt x="1950757" y="154343"/>
                  <a:pt x="1953577" y="157429"/>
                  <a:pt x="1956244" y="160477"/>
                </a:cubicBezTo>
                <a:cubicBezTo>
                  <a:pt x="1958911" y="163525"/>
                  <a:pt x="1961006" y="166116"/>
                  <a:pt x="1962530" y="168249"/>
                </a:cubicBezTo>
                <a:lnTo>
                  <a:pt x="1950872" y="181508"/>
                </a:lnTo>
                <a:cubicBezTo>
                  <a:pt x="1949195" y="178917"/>
                  <a:pt x="1947061" y="175945"/>
                  <a:pt x="1944471" y="172593"/>
                </a:cubicBezTo>
                <a:cubicBezTo>
                  <a:pt x="1941880" y="169240"/>
                  <a:pt x="1939137" y="165887"/>
                  <a:pt x="1936241" y="162534"/>
                </a:cubicBezTo>
                <a:cubicBezTo>
                  <a:pt x="1933346" y="159181"/>
                  <a:pt x="1930488" y="156019"/>
                  <a:pt x="1927669" y="153047"/>
                </a:cubicBezTo>
                <a:cubicBezTo>
                  <a:pt x="1924849" y="150076"/>
                  <a:pt x="1922449" y="147675"/>
                  <a:pt x="1920468" y="145846"/>
                </a:cubicBezTo>
                <a:close/>
                <a:moveTo>
                  <a:pt x="334441" y="131902"/>
                </a:moveTo>
                <a:lnTo>
                  <a:pt x="334441" y="179679"/>
                </a:lnTo>
                <a:lnTo>
                  <a:pt x="400278" y="179679"/>
                </a:lnTo>
                <a:lnTo>
                  <a:pt x="400278" y="131902"/>
                </a:lnTo>
                <a:close/>
                <a:moveTo>
                  <a:pt x="1209293" y="119557"/>
                </a:moveTo>
                <a:lnTo>
                  <a:pt x="1209293" y="133731"/>
                </a:lnTo>
                <a:lnTo>
                  <a:pt x="1302562" y="133731"/>
                </a:lnTo>
                <a:lnTo>
                  <a:pt x="1302562" y="119557"/>
                </a:lnTo>
                <a:close/>
                <a:moveTo>
                  <a:pt x="2976447" y="118414"/>
                </a:moveTo>
                <a:lnTo>
                  <a:pt x="3163213" y="118414"/>
                </a:lnTo>
                <a:lnTo>
                  <a:pt x="3163213" y="134416"/>
                </a:lnTo>
                <a:lnTo>
                  <a:pt x="3064915" y="134416"/>
                </a:lnTo>
                <a:cubicBezTo>
                  <a:pt x="3058667" y="142951"/>
                  <a:pt x="3051962" y="151295"/>
                  <a:pt x="3044799" y="159448"/>
                </a:cubicBezTo>
                <a:cubicBezTo>
                  <a:pt x="3037636" y="167602"/>
                  <a:pt x="3030854" y="174650"/>
                  <a:pt x="3024453" y="180594"/>
                </a:cubicBezTo>
                <a:cubicBezTo>
                  <a:pt x="3027959" y="180594"/>
                  <a:pt x="3033369" y="180479"/>
                  <a:pt x="3040684" y="180251"/>
                </a:cubicBezTo>
                <a:cubicBezTo>
                  <a:pt x="3047999" y="180022"/>
                  <a:pt x="3056000" y="179717"/>
                  <a:pt x="3064687" y="179336"/>
                </a:cubicBezTo>
                <a:cubicBezTo>
                  <a:pt x="3073374" y="178955"/>
                  <a:pt x="3082175" y="178612"/>
                  <a:pt x="3091091" y="178308"/>
                </a:cubicBezTo>
                <a:cubicBezTo>
                  <a:pt x="3100006" y="178003"/>
                  <a:pt x="3107817" y="177698"/>
                  <a:pt x="3114522" y="177393"/>
                </a:cubicBezTo>
                <a:cubicBezTo>
                  <a:pt x="3110255" y="172212"/>
                  <a:pt x="3106063" y="167411"/>
                  <a:pt x="3101949" y="162991"/>
                </a:cubicBezTo>
                <a:cubicBezTo>
                  <a:pt x="3097834" y="158572"/>
                  <a:pt x="3094177" y="154838"/>
                  <a:pt x="3090976" y="151790"/>
                </a:cubicBezTo>
                <a:lnTo>
                  <a:pt x="3103549" y="141732"/>
                </a:lnTo>
                <a:cubicBezTo>
                  <a:pt x="3106749" y="144780"/>
                  <a:pt x="3110559" y="148628"/>
                  <a:pt x="3114979" y="153276"/>
                </a:cubicBezTo>
                <a:cubicBezTo>
                  <a:pt x="3119399" y="157924"/>
                  <a:pt x="3123818" y="162839"/>
                  <a:pt x="3128238" y="168021"/>
                </a:cubicBezTo>
                <a:cubicBezTo>
                  <a:pt x="3132657" y="173202"/>
                  <a:pt x="3136887" y="178346"/>
                  <a:pt x="3140925" y="183451"/>
                </a:cubicBezTo>
                <a:cubicBezTo>
                  <a:pt x="3144964" y="188557"/>
                  <a:pt x="3148279" y="193014"/>
                  <a:pt x="3150869" y="196824"/>
                </a:cubicBezTo>
                <a:lnTo>
                  <a:pt x="3138296" y="210312"/>
                </a:lnTo>
                <a:cubicBezTo>
                  <a:pt x="3136773" y="207721"/>
                  <a:pt x="3135020" y="204940"/>
                  <a:pt x="3133039" y="201968"/>
                </a:cubicBezTo>
                <a:cubicBezTo>
                  <a:pt x="3131057" y="198996"/>
                  <a:pt x="3128847" y="195910"/>
                  <a:pt x="3126409" y="192709"/>
                </a:cubicBezTo>
                <a:cubicBezTo>
                  <a:pt x="3122142" y="192862"/>
                  <a:pt x="3116846" y="193052"/>
                  <a:pt x="3110521" y="193281"/>
                </a:cubicBezTo>
                <a:cubicBezTo>
                  <a:pt x="3104197" y="193510"/>
                  <a:pt x="3097377" y="193738"/>
                  <a:pt x="3090062" y="193967"/>
                </a:cubicBezTo>
                <a:cubicBezTo>
                  <a:pt x="3082747" y="194195"/>
                  <a:pt x="3075279" y="194462"/>
                  <a:pt x="3067659" y="194767"/>
                </a:cubicBezTo>
                <a:cubicBezTo>
                  <a:pt x="3060039" y="195072"/>
                  <a:pt x="3052914" y="195376"/>
                  <a:pt x="3046285" y="195681"/>
                </a:cubicBezTo>
                <a:cubicBezTo>
                  <a:pt x="3039655" y="195986"/>
                  <a:pt x="3033750" y="196291"/>
                  <a:pt x="3028568" y="196596"/>
                </a:cubicBezTo>
                <a:cubicBezTo>
                  <a:pt x="3023387" y="196900"/>
                  <a:pt x="3019577" y="197129"/>
                  <a:pt x="3017138" y="197281"/>
                </a:cubicBezTo>
                <a:cubicBezTo>
                  <a:pt x="3012719" y="197586"/>
                  <a:pt x="3008680" y="197929"/>
                  <a:pt x="3005022" y="198310"/>
                </a:cubicBezTo>
                <a:cubicBezTo>
                  <a:pt x="3001365" y="198691"/>
                  <a:pt x="2997936" y="199186"/>
                  <a:pt x="2994735" y="199796"/>
                </a:cubicBezTo>
                <a:lnTo>
                  <a:pt x="2991306" y="184023"/>
                </a:lnTo>
                <a:cubicBezTo>
                  <a:pt x="2994812" y="182803"/>
                  <a:pt x="2997441" y="181622"/>
                  <a:pt x="2999193" y="180479"/>
                </a:cubicBezTo>
                <a:cubicBezTo>
                  <a:pt x="3000946" y="179336"/>
                  <a:pt x="3003117" y="177850"/>
                  <a:pt x="3005708" y="176022"/>
                </a:cubicBezTo>
                <a:cubicBezTo>
                  <a:pt x="3008604" y="173583"/>
                  <a:pt x="3011690" y="170726"/>
                  <a:pt x="3014967" y="167449"/>
                </a:cubicBezTo>
                <a:cubicBezTo>
                  <a:pt x="3018243" y="164173"/>
                  <a:pt x="3021519" y="160705"/>
                  <a:pt x="3024796" y="157048"/>
                </a:cubicBezTo>
                <a:cubicBezTo>
                  <a:pt x="3028073" y="153390"/>
                  <a:pt x="3031311" y="149618"/>
                  <a:pt x="3034512" y="145732"/>
                </a:cubicBezTo>
                <a:cubicBezTo>
                  <a:pt x="3037712" y="141846"/>
                  <a:pt x="3040684" y="138074"/>
                  <a:pt x="3043427" y="134416"/>
                </a:cubicBezTo>
                <a:lnTo>
                  <a:pt x="2976447" y="134416"/>
                </a:lnTo>
                <a:close/>
                <a:moveTo>
                  <a:pt x="319811" y="116128"/>
                </a:moveTo>
                <a:lnTo>
                  <a:pt x="415594" y="116128"/>
                </a:lnTo>
                <a:lnTo>
                  <a:pt x="415594" y="207340"/>
                </a:lnTo>
                <a:lnTo>
                  <a:pt x="400278" y="207340"/>
                </a:lnTo>
                <a:lnTo>
                  <a:pt x="400278" y="194767"/>
                </a:lnTo>
                <a:lnTo>
                  <a:pt x="334441" y="194767"/>
                </a:lnTo>
                <a:lnTo>
                  <a:pt x="334441" y="207111"/>
                </a:lnTo>
                <a:lnTo>
                  <a:pt x="319811" y="207111"/>
                </a:lnTo>
                <a:close/>
                <a:moveTo>
                  <a:pt x="1406118" y="111785"/>
                </a:moveTo>
                <a:lnTo>
                  <a:pt x="1406118" y="170535"/>
                </a:lnTo>
                <a:lnTo>
                  <a:pt x="1442008" y="170535"/>
                </a:lnTo>
                <a:lnTo>
                  <a:pt x="1442008" y="111785"/>
                </a:lnTo>
                <a:close/>
                <a:moveTo>
                  <a:pt x="87782" y="106756"/>
                </a:moveTo>
                <a:cubicBezTo>
                  <a:pt x="92354" y="115595"/>
                  <a:pt x="97574" y="123710"/>
                  <a:pt x="103441" y="131102"/>
                </a:cubicBezTo>
                <a:cubicBezTo>
                  <a:pt x="109308" y="138493"/>
                  <a:pt x="116052" y="145313"/>
                  <a:pt x="123672" y="151561"/>
                </a:cubicBezTo>
                <a:cubicBezTo>
                  <a:pt x="131444" y="145161"/>
                  <a:pt x="138150" y="138341"/>
                  <a:pt x="143789" y="131102"/>
                </a:cubicBezTo>
                <a:cubicBezTo>
                  <a:pt x="149428" y="123863"/>
                  <a:pt x="154457" y="115747"/>
                  <a:pt x="158877" y="106756"/>
                </a:cubicBezTo>
                <a:close/>
                <a:moveTo>
                  <a:pt x="1988133" y="96469"/>
                </a:moveTo>
                <a:lnTo>
                  <a:pt x="2004593" y="96926"/>
                </a:lnTo>
                <a:lnTo>
                  <a:pt x="2004593" y="114985"/>
                </a:lnTo>
                <a:lnTo>
                  <a:pt x="2032025" y="114985"/>
                </a:lnTo>
                <a:lnTo>
                  <a:pt x="2032025" y="130302"/>
                </a:lnTo>
                <a:lnTo>
                  <a:pt x="2004593" y="130302"/>
                </a:lnTo>
                <a:lnTo>
                  <a:pt x="2004593" y="177393"/>
                </a:lnTo>
                <a:cubicBezTo>
                  <a:pt x="2004593" y="182422"/>
                  <a:pt x="2004250" y="186575"/>
                  <a:pt x="2003564" y="189852"/>
                </a:cubicBezTo>
                <a:cubicBezTo>
                  <a:pt x="2002878" y="193129"/>
                  <a:pt x="2001468" y="195796"/>
                  <a:pt x="1999335" y="197853"/>
                </a:cubicBezTo>
                <a:cubicBezTo>
                  <a:pt x="1997201" y="199910"/>
                  <a:pt x="1994191" y="201472"/>
                  <a:pt x="1990305" y="202539"/>
                </a:cubicBezTo>
                <a:cubicBezTo>
                  <a:pt x="1986419" y="203606"/>
                  <a:pt x="1981275" y="204444"/>
                  <a:pt x="1974875" y="205054"/>
                </a:cubicBezTo>
                <a:lnTo>
                  <a:pt x="1962302" y="206197"/>
                </a:lnTo>
                <a:lnTo>
                  <a:pt x="1957044" y="190195"/>
                </a:lnTo>
                <a:lnTo>
                  <a:pt x="1972360" y="188823"/>
                </a:lnTo>
                <a:cubicBezTo>
                  <a:pt x="1976170" y="188518"/>
                  <a:pt x="1979104" y="188023"/>
                  <a:pt x="1981161" y="187337"/>
                </a:cubicBezTo>
                <a:cubicBezTo>
                  <a:pt x="1983219" y="186652"/>
                  <a:pt x="1984781" y="185661"/>
                  <a:pt x="1985847" y="184366"/>
                </a:cubicBezTo>
                <a:cubicBezTo>
                  <a:pt x="1986914" y="183070"/>
                  <a:pt x="1987562" y="181394"/>
                  <a:pt x="1987791" y="179336"/>
                </a:cubicBezTo>
                <a:cubicBezTo>
                  <a:pt x="1988019" y="177279"/>
                  <a:pt x="1988133" y="174650"/>
                  <a:pt x="1988133" y="171450"/>
                </a:cubicBezTo>
                <a:lnTo>
                  <a:pt x="1988133" y="130302"/>
                </a:lnTo>
                <a:lnTo>
                  <a:pt x="1917725" y="130302"/>
                </a:lnTo>
                <a:lnTo>
                  <a:pt x="1917725" y="114985"/>
                </a:lnTo>
                <a:lnTo>
                  <a:pt x="1988133" y="114985"/>
                </a:lnTo>
                <a:close/>
                <a:moveTo>
                  <a:pt x="2870377" y="79552"/>
                </a:moveTo>
                <a:cubicBezTo>
                  <a:pt x="2875711" y="83667"/>
                  <a:pt x="2881579" y="88430"/>
                  <a:pt x="2887979" y="93840"/>
                </a:cubicBezTo>
                <a:cubicBezTo>
                  <a:pt x="2894380" y="99250"/>
                  <a:pt x="2900819" y="104851"/>
                  <a:pt x="2907296" y="110642"/>
                </a:cubicBezTo>
                <a:cubicBezTo>
                  <a:pt x="2913773" y="116433"/>
                  <a:pt x="2919945" y="122186"/>
                  <a:pt x="2925813" y="127901"/>
                </a:cubicBezTo>
                <a:cubicBezTo>
                  <a:pt x="2931680" y="133616"/>
                  <a:pt x="2936747" y="138912"/>
                  <a:pt x="2941014" y="143789"/>
                </a:cubicBezTo>
                <a:lnTo>
                  <a:pt x="2928213" y="159334"/>
                </a:lnTo>
                <a:cubicBezTo>
                  <a:pt x="2923793" y="154000"/>
                  <a:pt x="2918612" y="148247"/>
                  <a:pt x="2912668" y="142075"/>
                </a:cubicBezTo>
                <a:cubicBezTo>
                  <a:pt x="2906724" y="135902"/>
                  <a:pt x="2900629" y="129768"/>
                  <a:pt x="2894380" y="123672"/>
                </a:cubicBezTo>
                <a:cubicBezTo>
                  <a:pt x="2888131" y="117576"/>
                  <a:pt x="2881921" y="111823"/>
                  <a:pt x="2875749" y="106413"/>
                </a:cubicBezTo>
                <a:cubicBezTo>
                  <a:pt x="2869577" y="101003"/>
                  <a:pt x="2863976" y="96316"/>
                  <a:pt x="2858947" y="92354"/>
                </a:cubicBezTo>
                <a:close/>
                <a:moveTo>
                  <a:pt x="1487271" y="79324"/>
                </a:moveTo>
                <a:cubicBezTo>
                  <a:pt x="1489557" y="82677"/>
                  <a:pt x="1492186" y="86830"/>
                  <a:pt x="1495157" y="91783"/>
                </a:cubicBezTo>
                <a:cubicBezTo>
                  <a:pt x="1498129" y="96736"/>
                  <a:pt x="1501063" y="101917"/>
                  <a:pt x="1503959" y="107327"/>
                </a:cubicBezTo>
                <a:cubicBezTo>
                  <a:pt x="1506854" y="112738"/>
                  <a:pt x="1509559" y="118033"/>
                  <a:pt x="1512074" y="123215"/>
                </a:cubicBezTo>
                <a:cubicBezTo>
                  <a:pt x="1514589" y="128397"/>
                  <a:pt x="1516608" y="132816"/>
                  <a:pt x="1518132" y="136474"/>
                </a:cubicBezTo>
                <a:lnTo>
                  <a:pt x="1503730" y="146075"/>
                </a:lnTo>
                <a:cubicBezTo>
                  <a:pt x="1502206" y="141960"/>
                  <a:pt x="1500187" y="137160"/>
                  <a:pt x="1497672" y="131673"/>
                </a:cubicBezTo>
                <a:cubicBezTo>
                  <a:pt x="1495157" y="126187"/>
                  <a:pt x="1492491" y="120700"/>
                  <a:pt x="1489671" y="115214"/>
                </a:cubicBezTo>
                <a:cubicBezTo>
                  <a:pt x="1486852" y="109728"/>
                  <a:pt x="1483994" y="104508"/>
                  <a:pt x="1481099" y="99555"/>
                </a:cubicBezTo>
                <a:cubicBezTo>
                  <a:pt x="1478203" y="94602"/>
                  <a:pt x="1475612" y="90449"/>
                  <a:pt x="1473326" y="87096"/>
                </a:cubicBezTo>
                <a:close/>
                <a:moveTo>
                  <a:pt x="329869" y="74980"/>
                </a:moveTo>
                <a:lnTo>
                  <a:pt x="405307" y="74980"/>
                </a:lnTo>
                <a:lnTo>
                  <a:pt x="405307" y="90068"/>
                </a:lnTo>
                <a:lnTo>
                  <a:pt x="329869" y="90068"/>
                </a:lnTo>
                <a:close/>
                <a:moveTo>
                  <a:pt x="3012338" y="73152"/>
                </a:moveTo>
                <a:lnTo>
                  <a:pt x="3127781" y="73152"/>
                </a:lnTo>
                <a:lnTo>
                  <a:pt x="3127781" y="88696"/>
                </a:lnTo>
                <a:lnTo>
                  <a:pt x="3012338" y="88696"/>
                </a:lnTo>
                <a:close/>
                <a:moveTo>
                  <a:pt x="2330805" y="70180"/>
                </a:moveTo>
                <a:lnTo>
                  <a:pt x="2454935" y="70180"/>
                </a:lnTo>
                <a:lnTo>
                  <a:pt x="2454935" y="86410"/>
                </a:lnTo>
                <a:lnTo>
                  <a:pt x="2404185" y="119329"/>
                </a:lnTo>
                <a:lnTo>
                  <a:pt x="2404185" y="125501"/>
                </a:lnTo>
                <a:lnTo>
                  <a:pt x="2492654" y="125501"/>
                </a:lnTo>
                <a:lnTo>
                  <a:pt x="2492654" y="141960"/>
                </a:lnTo>
                <a:lnTo>
                  <a:pt x="2404185" y="141960"/>
                </a:lnTo>
                <a:lnTo>
                  <a:pt x="2404185" y="175793"/>
                </a:lnTo>
                <a:cubicBezTo>
                  <a:pt x="2404185" y="181584"/>
                  <a:pt x="2403805" y="186194"/>
                  <a:pt x="2403042" y="189623"/>
                </a:cubicBezTo>
                <a:cubicBezTo>
                  <a:pt x="2402281" y="193052"/>
                  <a:pt x="2400871" y="195719"/>
                  <a:pt x="2398813" y="197624"/>
                </a:cubicBezTo>
                <a:cubicBezTo>
                  <a:pt x="2396756" y="199529"/>
                  <a:pt x="2393898" y="200901"/>
                  <a:pt x="2390241" y="201739"/>
                </a:cubicBezTo>
                <a:cubicBezTo>
                  <a:pt x="2386583" y="202577"/>
                  <a:pt x="2381935" y="203225"/>
                  <a:pt x="2376296" y="203682"/>
                </a:cubicBezTo>
                <a:lnTo>
                  <a:pt x="2358694" y="205282"/>
                </a:lnTo>
                <a:lnTo>
                  <a:pt x="2352979" y="188595"/>
                </a:lnTo>
                <a:lnTo>
                  <a:pt x="2370353" y="187223"/>
                </a:lnTo>
                <a:cubicBezTo>
                  <a:pt x="2373705" y="186918"/>
                  <a:pt x="2376449" y="186537"/>
                  <a:pt x="2378582" y="186080"/>
                </a:cubicBezTo>
                <a:cubicBezTo>
                  <a:pt x="2380716" y="185623"/>
                  <a:pt x="2382316" y="184861"/>
                  <a:pt x="2383383" y="183794"/>
                </a:cubicBezTo>
                <a:cubicBezTo>
                  <a:pt x="2384450" y="182727"/>
                  <a:pt x="2385173" y="181203"/>
                  <a:pt x="2385554" y="179222"/>
                </a:cubicBezTo>
                <a:cubicBezTo>
                  <a:pt x="2385935" y="177241"/>
                  <a:pt x="2386126" y="174498"/>
                  <a:pt x="2386126" y="170992"/>
                </a:cubicBezTo>
                <a:lnTo>
                  <a:pt x="2386126" y="141960"/>
                </a:lnTo>
                <a:lnTo>
                  <a:pt x="2294000" y="141960"/>
                </a:lnTo>
                <a:lnTo>
                  <a:pt x="2294000" y="125501"/>
                </a:lnTo>
                <a:lnTo>
                  <a:pt x="2386126" y="125501"/>
                </a:lnTo>
                <a:lnTo>
                  <a:pt x="2386126" y="112699"/>
                </a:lnTo>
                <a:lnTo>
                  <a:pt x="2425903" y="86639"/>
                </a:lnTo>
                <a:lnTo>
                  <a:pt x="2330805" y="86639"/>
                </a:lnTo>
                <a:close/>
                <a:moveTo>
                  <a:pt x="3326053" y="53721"/>
                </a:moveTo>
                <a:cubicBezTo>
                  <a:pt x="3326053" y="58902"/>
                  <a:pt x="3326053" y="63970"/>
                  <a:pt x="3326053" y="68923"/>
                </a:cubicBezTo>
                <a:cubicBezTo>
                  <a:pt x="3326053" y="73876"/>
                  <a:pt x="3326015" y="78448"/>
                  <a:pt x="3325939" y="82639"/>
                </a:cubicBezTo>
                <a:cubicBezTo>
                  <a:pt x="3325863" y="86830"/>
                  <a:pt x="3325825" y="90525"/>
                  <a:pt x="3325825" y="93726"/>
                </a:cubicBezTo>
                <a:cubicBezTo>
                  <a:pt x="3325825" y="96926"/>
                  <a:pt x="3325825" y="99288"/>
                  <a:pt x="3325825" y="100812"/>
                </a:cubicBezTo>
                <a:lnTo>
                  <a:pt x="3325825" y="106527"/>
                </a:lnTo>
                <a:lnTo>
                  <a:pt x="3355085" y="106527"/>
                </a:lnTo>
                <a:lnTo>
                  <a:pt x="3355085" y="53721"/>
                </a:lnTo>
                <a:close/>
                <a:moveTo>
                  <a:pt x="1044930" y="43662"/>
                </a:moveTo>
                <a:lnTo>
                  <a:pt x="1061846" y="44348"/>
                </a:lnTo>
                <a:cubicBezTo>
                  <a:pt x="1061846" y="46177"/>
                  <a:pt x="1061808" y="49225"/>
                  <a:pt x="1061732" y="53492"/>
                </a:cubicBezTo>
                <a:cubicBezTo>
                  <a:pt x="1061656" y="57759"/>
                  <a:pt x="1061580" y="62293"/>
                  <a:pt x="1061503" y="67094"/>
                </a:cubicBezTo>
                <a:cubicBezTo>
                  <a:pt x="1061427" y="71894"/>
                  <a:pt x="1061351" y="76428"/>
                  <a:pt x="1061275" y="80695"/>
                </a:cubicBezTo>
                <a:cubicBezTo>
                  <a:pt x="1061199" y="84963"/>
                  <a:pt x="1061160" y="88087"/>
                  <a:pt x="1061160" y="90068"/>
                </a:cubicBezTo>
                <a:cubicBezTo>
                  <a:pt x="1061008" y="96316"/>
                  <a:pt x="1060703" y="102222"/>
                  <a:pt x="1060246" y="107785"/>
                </a:cubicBezTo>
                <a:cubicBezTo>
                  <a:pt x="1059789" y="113347"/>
                  <a:pt x="1059027" y="118719"/>
                  <a:pt x="1057960" y="123901"/>
                </a:cubicBezTo>
                <a:lnTo>
                  <a:pt x="1068704" y="124358"/>
                </a:lnTo>
                <a:lnTo>
                  <a:pt x="1068704" y="173050"/>
                </a:lnTo>
                <a:cubicBezTo>
                  <a:pt x="1068704" y="175945"/>
                  <a:pt x="1068857" y="178231"/>
                  <a:pt x="1069161" y="179908"/>
                </a:cubicBezTo>
                <a:cubicBezTo>
                  <a:pt x="1069466" y="181584"/>
                  <a:pt x="1070076" y="182918"/>
                  <a:pt x="1070990" y="183908"/>
                </a:cubicBezTo>
                <a:cubicBezTo>
                  <a:pt x="1071905" y="184899"/>
                  <a:pt x="1073124" y="185623"/>
                  <a:pt x="1074648" y="186080"/>
                </a:cubicBezTo>
                <a:cubicBezTo>
                  <a:pt x="1076172" y="186537"/>
                  <a:pt x="1078153" y="186842"/>
                  <a:pt x="1080591" y="186994"/>
                </a:cubicBezTo>
                <a:cubicBezTo>
                  <a:pt x="1082115" y="187147"/>
                  <a:pt x="1083868" y="187223"/>
                  <a:pt x="1085849" y="187223"/>
                </a:cubicBezTo>
                <a:cubicBezTo>
                  <a:pt x="1087830" y="187223"/>
                  <a:pt x="1089583" y="187147"/>
                  <a:pt x="1091107" y="186994"/>
                </a:cubicBezTo>
                <a:cubicBezTo>
                  <a:pt x="1095831" y="186690"/>
                  <a:pt x="1099070" y="185890"/>
                  <a:pt x="1100823" y="184594"/>
                </a:cubicBezTo>
                <a:cubicBezTo>
                  <a:pt x="1102575" y="183299"/>
                  <a:pt x="1103832" y="180670"/>
                  <a:pt x="1104595" y="176707"/>
                </a:cubicBezTo>
                <a:cubicBezTo>
                  <a:pt x="1105357" y="172593"/>
                  <a:pt x="1105928" y="168325"/>
                  <a:pt x="1106309" y="163906"/>
                </a:cubicBezTo>
                <a:cubicBezTo>
                  <a:pt x="1106690" y="159486"/>
                  <a:pt x="1106957" y="155295"/>
                  <a:pt x="1107109" y="151333"/>
                </a:cubicBezTo>
                <a:lnTo>
                  <a:pt x="1122883" y="157048"/>
                </a:lnTo>
                <a:cubicBezTo>
                  <a:pt x="1122425" y="162382"/>
                  <a:pt x="1121892" y="167640"/>
                  <a:pt x="1121282" y="172821"/>
                </a:cubicBezTo>
                <a:cubicBezTo>
                  <a:pt x="1120673" y="178003"/>
                  <a:pt x="1119834" y="183108"/>
                  <a:pt x="1118768" y="188137"/>
                </a:cubicBezTo>
                <a:cubicBezTo>
                  <a:pt x="1117701" y="193167"/>
                  <a:pt x="1115453" y="196900"/>
                  <a:pt x="1112024" y="199339"/>
                </a:cubicBezTo>
                <a:cubicBezTo>
                  <a:pt x="1108595" y="201777"/>
                  <a:pt x="1102461" y="203149"/>
                  <a:pt x="1093622" y="203454"/>
                </a:cubicBezTo>
                <a:cubicBezTo>
                  <a:pt x="1087373" y="203758"/>
                  <a:pt x="1081125" y="203758"/>
                  <a:pt x="1074877" y="203454"/>
                </a:cubicBezTo>
                <a:cubicBezTo>
                  <a:pt x="1070914" y="203301"/>
                  <a:pt x="1067561" y="202844"/>
                  <a:pt x="1064818" y="202082"/>
                </a:cubicBezTo>
                <a:cubicBezTo>
                  <a:pt x="1062075" y="201320"/>
                  <a:pt x="1059827" y="200025"/>
                  <a:pt x="1058074" y="198196"/>
                </a:cubicBezTo>
                <a:cubicBezTo>
                  <a:pt x="1056322" y="196367"/>
                  <a:pt x="1055065" y="193929"/>
                  <a:pt x="1054303" y="190881"/>
                </a:cubicBezTo>
                <a:cubicBezTo>
                  <a:pt x="1053540" y="187833"/>
                  <a:pt x="1053159" y="183946"/>
                  <a:pt x="1053159" y="179222"/>
                </a:cubicBezTo>
                <a:lnTo>
                  <a:pt x="1053159" y="141960"/>
                </a:lnTo>
                <a:cubicBezTo>
                  <a:pt x="1050873" y="148513"/>
                  <a:pt x="1047940" y="154724"/>
                  <a:pt x="1044358" y="160591"/>
                </a:cubicBezTo>
                <a:cubicBezTo>
                  <a:pt x="1040777" y="166459"/>
                  <a:pt x="1036395" y="172212"/>
                  <a:pt x="1031214" y="177850"/>
                </a:cubicBezTo>
                <a:cubicBezTo>
                  <a:pt x="1026032" y="183489"/>
                  <a:pt x="1020051" y="189052"/>
                  <a:pt x="1013269" y="194538"/>
                </a:cubicBezTo>
                <a:cubicBezTo>
                  <a:pt x="1006487" y="200025"/>
                  <a:pt x="998753" y="205587"/>
                  <a:pt x="990066" y="211226"/>
                </a:cubicBezTo>
                <a:lnTo>
                  <a:pt x="979550" y="196824"/>
                </a:lnTo>
                <a:cubicBezTo>
                  <a:pt x="992504" y="188595"/>
                  <a:pt x="1003096" y="180708"/>
                  <a:pt x="1011326" y="173164"/>
                </a:cubicBezTo>
                <a:cubicBezTo>
                  <a:pt x="1019555" y="165620"/>
                  <a:pt x="1026071" y="157657"/>
                  <a:pt x="1030871" y="149275"/>
                </a:cubicBezTo>
                <a:cubicBezTo>
                  <a:pt x="1035672" y="140893"/>
                  <a:pt x="1039024" y="131749"/>
                  <a:pt x="1040929" y="121843"/>
                </a:cubicBezTo>
                <a:cubicBezTo>
                  <a:pt x="1042834" y="111937"/>
                  <a:pt x="1044015" y="100584"/>
                  <a:pt x="1044473" y="87782"/>
                </a:cubicBezTo>
                <a:cubicBezTo>
                  <a:pt x="1044473" y="85953"/>
                  <a:pt x="1044511" y="82981"/>
                  <a:pt x="1044587" y="78867"/>
                </a:cubicBezTo>
                <a:cubicBezTo>
                  <a:pt x="1044663" y="74752"/>
                  <a:pt x="1044739" y="70408"/>
                  <a:pt x="1044815" y="65836"/>
                </a:cubicBezTo>
                <a:cubicBezTo>
                  <a:pt x="1044892" y="61264"/>
                  <a:pt x="1044930" y="56883"/>
                  <a:pt x="1044930" y="52692"/>
                </a:cubicBezTo>
                <a:cubicBezTo>
                  <a:pt x="1044930" y="48501"/>
                  <a:pt x="1044930" y="45491"/>
                  <a:pt x="1044930" y="43662"/>
                </a:cubicBezTo>
                <a:close/>
                <a:moveTo>
                  <a:pt x="1406118" y="38176"/>
                </a:moveTo>
                <a:lnTo>
                  <a:pt x="1406118" y="95326"/>
                </a:lnTo>
                <a:lnTo>
                  <a:pt x="1442008" y="95326"/>
                </a:lnTo>
                <a:lnTo>
                  <a:pt x="1442008" y="38176"/>
                </a:lnTo>
                <a:close/>
                <a:moveTo>
                  <a:pt x="924229" y="24003"/>
                </a:moveTo>
                <a:lnTo>
                  <a:pt x="994181" y="24003"/>
                </a:lnTo>
                <a:lnTo>
                  <a:pt x="994181" y="40233"/>
                </a:lnTo>
                <a:cubicBezTo>
                  <a:pt x="992504" y="55016"/>
                  <a:pt x="990142" y="68846"/>
                  <a:pt x="987094" y="81724"/>
                </a:cubicBezTo>
                <a:cubicBezTo>
                  <a:pt x="984046" y="94602"/>
                  <a:pt x="980084" y="107213"/>
                  <a:pt x="975207" y="119557"/>
                </a:cubicBezTo>
                <a:cubicBezTo>
                  <a:pt x="980084" y="129006"/>
                  <a:pt x="984656" y="138112"/>
                  <a:pt x="988923" y="146875"/>
                </a:cubicBezTo>
                <a:cubicBezTo>
                  <a:pt x="993190" y="155638"/>
                  <a:pt x="996695" y="163449"/>
                  <a:pt x="999439" y="170307"/>
                </a:cubicBezTo>
                <a:lnTo>
                  <a:pt x="985494" y="180594"/>
                </a:lnTo>
                <a:cubicBezTo>
                  <a:pt x="983360" y="174802"/>
                  <a:pt x="980693" y="168287"/>
                  <a:pt x="977493" y="161048"/>
                </a:cubicBezTo>
                <a:cubicBezTo>
                  <a:pt x="974293" y="153809"/>
                  <a:pt x="970864" y="146304"/>
                  <a:pt x="967206" y="138531"/>
                </a:cubicBezTo>
                <a:cubicBezTo>
                  <a:pt x="962329" y="148894"/>
                  <a:pt x="956728" y="159181"/>
                  <a:pt x="950404" y="169392"/>
                </a:cubicBezTo>
                <a:cubicBezTo>
                  <a:pt x="944079" y="179603"/>
                  <a:pt x="936955" y="190042"/>
                  <a:pt x="929030" y="200710"/>
                </a:cubicBezTo>
                <a:lnTo>
                  <a:pt x="915085" y="190195"/>
                </a:lnTo>
                <a:cubicBezTo>
                  <a:pt x="924991" y="177393"/>
                  <a:pt x="933335" y="165201"/>
                  <a:pt x="940117" y="153619"/>
                </a:cubicBezTo>
                <a:cubicBezTo>
                  <a:pt x="946899" y="142036"/>
                  <a:pt x="952728" y="130530"/>
                  <a:pt x="957605" y="119100"/>
                </a:cubicBezTo>
                <a:cubicBezTo>
                  <a:pt x="951814" y="107975"/>
                  <a:pt x="946061" y="97383"/>
                  <a:pt x="940346" y="87325"/>
                </a:cubicBezTo>
                <a:cubicBezTo>
                  <a:pt x="934631" y="77266"/>
                  <a:pt x="929487" y="68884"/>
                  <a:pt x="924915" y="62179"/>
                </a:cubicBezTo>
                <a:lnTo>
                  <a:pt x="937259" y="54635"/>
                </a:lnTo>
                <a:cubicBezTo>
                  <a:pt x="941222" y="60121"/>
                  <a:pt x="945565" y="66789"/>
                  <a:pt x="950290" y="74638"/>
                </a:cubicBezTo>
                <a:cubicBezTo>
                  <a:pt x="955014" y="82486"/>
                  <a:pt x="959815" y="90906"/>
                  <a:pt x="964691" y="99898"/>
                </a:cubicBezTo>
                <a:cubicBezTo>
                  <a:pt x="967740" y="90297"/>
                  <a:pt x="970292" y="80581"/>
                  <a:pt x="972350" y="70751"/>
                </a:cubicBezTo>
                <a:cubicBezTo>
                  <a:pt x="974407" y="60922"/>
                  <a:pt x="976121" y="50749"/>
                  <a:pt x="977493" y="40233"/>
                </a:cubicBezTo>
                <a:lnTo>
                  <a:pt x="924229" y="40233"/>
                </a:lnTo>
                <a:close/>
                <a:moveTo>
                  <a:pt x="1390345" y="20802"/>
                </a:moveTo>
                <a:lnTo>
                  <a:pt x="1457781" y="20802"/>
                </a:lnTo>
                <a:lnTo>
                  <a:pt x="1457781" y="188137"/>
                </a:lnTo>
                <a:lnTo>
                  <a:pt x="1390345" y="188137"/>
                </a:lnTo>
                <a:close/>
                <a:moveTo>
                  <a:pt x="2068829" y="19888"/>
                </a:moveTo>
                <a:lnTo>
                  <a:pt x="2147011" y="19888"/>
                </a:lnTo>
                <a:lnTo>
                  <a:pt x="2147011" y="34975"/>
                </a:lnTo>
                <a:lnTo>
                  <a:pt x="2108834" y="34975"/>
                </a:lnTo>
                <a:cubicBezTo>
                  <a:pt x="2107920" y="40309"/>
                  <a:pt x="2106929" y="45529"/>
                  <a:pt x="2105863" y="50635"/>
                </a:cubicBezTo>
                <a:cubicBezTo>
                  <a:pt x="2104796" y="55740"/>
                  <a:pt x="2103577" y="60807"/>
                  <a:pt x="2102205" y="65836"/>
                </a:cubicBezTo>
                <a:lnTo>
                  <a:pt x="2137867" y="65836"/>
                </a:lnTo>
                <a:lnTo>
                  <a:pt x="2137867" y="81153"/>
                </a:lnTo>
                <a:cubicBezTo>
                  <a:pt x="2136038" y="95021"/>
                  <a:pt x="2133675" y="107480"/>
                  <a:pt x="2130780" y="118529"/>
                </a:cubicBezTo>
                <a:cubicBezTo>
                  <a:pt x="2127884" y="129578"/>
                  <a:pt x="2124151" y="140017"/>
                  <a:pt x="2119579" y="149847"/>
                </a:cubicBezTo>
                <a:cubicBezTo>
                  <a:pt x="2115007" y="159677"/>
                  <a:pt x="2109406" y="169278"/>
                  <a:pt x="2102777" y="178651"/>
                </a:cubicBezTo>
                <a:cubicBezTo>
                  <a:pt x="2096147" y="188023"/>
                  <a:pt x="2088032" y="197967"/>
                  <a:pt x="2078431" y="208483"/>
                </a:cubicBezTo>
                <a:lnTo>
                  <a:pt x="2066086" y="197739"/>
                </a:lnTo>
                <a:cubicBezTo>
                  <a:pt x="2075840" y="187223"/>
                  <a:pt x="2083955" y="177165"/>
                  <a:pt x="2090432" y="167563"/>
                </a:cubicBezTo>
                <a:cubicBezTo>
                  <a:pt x="2096909" y="157962"/>
                  <a:pt x="2102281" y="148437"/>
                  <a:pt x="2106548" y="138988"/>
                </a:cubicBezTo>
                <a:cubicBezTo>
                  <a:pt x="2110815" y="129540"/>
                  <a:pt x="2114130" y="120053"/>
                  <a:pt x="2116492" y="110528"/>
                </a:cubicBezTo>
                <a:cubicBezTo>
                  <a:pt x="2118855" y="101003"/>
                  <a:pt x="2120797" y="91135"/>
                  <a:pt x="2122321" y="80924"/>
                </a:cubicBezTo>
                <a:lnTo>
                  <a:pt x="2097633" y="80924"/>
                </a:lnTo>
                <a:cubicBezTo>
                  <a:pt x="2096414" y="84429"/>
                  <a:pt x="2095157" y="87858"/>
                  <a:pt x="2093861" y="91211"/>
                </a:cubicBezTo>
                <a:cubicBezTo>
                  <a:pt x="2092565" y="94564"/>
                  <a:pt x="2091232" y="97993"/>
                  <a:pt x="2089861" y="101498"/>
                </a:cubicBezTo>
                <a:cubicBezTo>
                  <a:pt x="2091385" y="102870"/>
                  <a:pt x="2093137" y="104356"/>
                  <a:pt x="2095118" y="105956"/>
                </a:cubicBezTo>
                <a:cubicBezTo>
                  <a:pt x="2097099" y="107556"/>
                  <a:pt x="2099043" y="109194"/>
                  <a:pt x="2100947" y="110871"/>
                </a:cubicBezTo>
                <a:cubicBezTo>
                  <a:pt x="2102853" y="112547"/>
                  <a:pt x="2104605" y="114185"/>
                  <a:pt x="2106205" y="115786"/>
                </a:cubicBezTo>
                <a:cubicBezTo>
                  <a:pt x="2107806" y="117386"/>
                  <a:pt x="2109139" y="118795"/>
                  <a:pt x="2110206" y="120015"/>
                </a:cubicBezTo>
                <a:lnTo>
                  <a:pt x="2100833" y="134188"/>
                </a:lnTo>
                <a:cubicBezTo>
                  <a:pt x="2099005" y="131445"/>
                  <a:pt x="2096414" y="128320"/>
                  <a:pt x="2093061" y="124815"/>
                </a:cubicBezTo>
                <a:cubicBezTo>
                  <a:pt x="2089708" y="121310"/>
                  <a:pt x="2086584" y="118186"/>
                  <a:pt x="2083688" y="115443"/>
                </a:cubicBezTo>
                <a:cubicBezTo>
                  <a:pt x="2082012" y="118948"/>
                  <a:pt x="2080297" y="122377"/>
                  <a:pt x="2078545" y="125730"/>
                </a:cubicBezTo>
                <a:cubicBezTo>
                  <a:pt x="2076792" y="129082"/>
                  <a:pt x="2074925" y="132511"/>
                  <a:pt x="2072944" y="136017"/>
                </a:cubicBezTo>
                <a:lnTo>
                  <a:pt x="2059685" y="126873"/>
                </a:lnTo>
                <a:cubicBezTo>
                  <a:pt x="2067915" y="113461"/>
                  <a:pt x="2074849" y="98755"/>
                  <a:pt x="2080488" y="82753"/>
                </a:cubicBezTo>
                <a:cubicBezTo>
                  <a:pt x="2086127" y="66751"/>
                  <a:pt x="2090241" y="50825"/>
                  <a:pt x="2092832" y="34975"/>
                </a:cubicBezTo>
                <a:lnTo>
                  <a:pt x="2068829" y="34975"/>
                </a:lnTo>
                <a:close/>
                <a:moveTo>
                  <a:pt x="2751277" y="16916"/>
                </a:moveTo>
                <a:lnTo>
                  <a:pt x="2931871" y="16916"/>
                </a:lnTo>
                <a:lnTo>
                  <a:pt x="2931871" y="34290"/>
                </a:lnTo>
                <a:lnTo>
                  <a:pt x="2864433" y="34290"/>
                </a:lnTo>
                <a:cubicBezTo>
                  <a:pt x="2856509" y="48920"/>
                  <a:pt x="2847822" y="62788"/>
                  <a:pt x="2838373" y="75895"/>
                </a:cubicBezTo>
                <a:lnTo>
                  <a:pt x="2850031" y="76581"/>
                </a:lnTo>
                <a:lnTo>
                  <a:pt x="2850031" y="208254"/>
                </a:lnTo>
                <a:lnTo>
                  <a:pt x="2832429" y="208254"/>
                </a:lnTo>
                <a:lnTo>
                  <a:pt x="2832429" y="83896"/>
                </a:lnTo>
                <a:cubicBezTo>
                  <a:pt x="2821761" y="97764"/>
                  <a:pt x="2809836" y="111023"/>
                  <a:pt x="2796653" y="123672"/>
                </a:cubicBezTo>
                <a:cubicBezTo>
                  <a:pt x="2783471" y="136321"/>
                  <a:pt x="2768650" y="148590"/>
                  <a:pt x="2752191" y="160477"/>
                </a:cubicBezTo>
                <a:lnTo>
                  <a:pt x="2739389" y="146075"/>
                </a:lnTo>
                <a:cubicBezTo>
                  <a:pt x="2763621" y="129616"/>
                  <a:pt x="2784195" y="112090"/>
                  <a:pt x="2801111" y="93497"/>
                </a:cubicBezTo>
                <a:cubicBezTo>
                  <a:pt x="2818028" y="74904"/>
                  <a:pt x="2832201" y="55168"/>
                  <a:pt x="2843631" y="34290"/>
                </a:cubicBezTo>
                <a:lnTo>
                  <a:pt x="2751277" y="34290"/>
                </a:lnTo>
                <a:close/>
                <a:moveTo>
                  <a:pt x="1004925" y="13716"/>
                </a:moveTo>
                <a:lnTo>
                  <a:pt x="1104137" y="13716"/>
                </a:lnTo>
                <a:lnTo>
                  <a:pt x="1104137" y="141046"/>
                </a:lnTo>
                <a:lnTo>
                  <a:pt x="1087678" y="141046"/>
                </a:lnTo>
                <a:lnTo>
                  <a:pt x="1087678" y="30175"/>
                </a:lnTo>
                <a:lnTo>
                  <a:pt x="1020927" y="30175"/>
                </a:lnTo>
                <a:lnTo>
                  <a:pt x="1020927" y="141503"/>
                </a:lnTo>
                <a:lnTo>
                  <a:pt x="1004925" y="141503"/>
                </a:lnTo>
                <a:close/>
                <a:moveTo>
                  <a:pt x="1327251" y="6629"/>
                </a:moveTo>
                <a:lnTo>
                  <a:pt x="1328851" y="21945"/>
                </a:lnTo>
                <a:cubicBezTo>
                  <a:pt x="1316811" y="23164"/>
                  <a:pt x="1304086" y="24307"/>
                  <a:pt x="1290675" y="25374"/>
                </a:cubicBezTo>
                <a:cubicBezTo>
                  <a:pt x="1277264" y="26441"/>
                  <a:pt x="1263471" y="27355"/>
                  <a:pt x="1249298" y="28117"/>
                </a:cubicBezTo>
                <a:cubicBezTo>
                  <a:pt x="1247927" y="34366"/>
                  <a:pt x="1246327" y="40309"/>
                  <a:pt x="1244498" y="45948"/>
                </a:cubicBezTo>
                <a:lnTo>
                  <a:pt x="1326337" y="45948"/>
                </a:lnTo>
                <a:lnTo>
                  <a:pt x="1326337" y="59893"/>
                </a:lnTo>
                <a:lnTo>
                  <a:pt x="1239926" y="59893"/>
                </a:lnTo>
                <a:cubicBezTo>
                  <a:pt x="1238859" y="62636"/>
                  <a:pt x="1237716" y="65379"/>
                  <a:pt x="1236497" y="68122"/>
                </a:cubicBezTo>
                <a:cubicBezTo>
                  <a:pt x="1235277" y="70866"/>
                  <a:pt x="1234058" y="73533"/>
                  <a:pt x="1232839" y="76123"/>
                </a:cubicBezTo>
                <a:lnTo>
                  <a:pt x="1345996" y="76123"/>
                </a:lnTo>
                <a:lnTo>
                  <a:pt x="1345996" y="90068"/>
                </a:lnTo>
                <a:lnTo>
                  <a:pt x="1225524" y="90068"/>
                </a:lnTo>
                <a:cubicBezTo>
                  <a:pt x="1223847" y="92811"/>
                  <a:pt x="1222133" y="95478"/>
                  <a:pt x="1220380" y="98069"/>
                </a:cubicBezTo>
                <a:cubicBezTo>
                  <a:pt x="1218628" y="100660"/>
                  <a:pt x="1216761" y="103251"/>
                  <a:pt x="1214780" y="105841"/>
                </a:cubicBezTo>
                <a:lnTo>
                  <a:pt x="1318793" y="105841"/>
                </a:lnTo>
                <a:lnTo>
                  <a:pt x="1318793" y="208026"/>
                </a:lnTo>
                <a:lnTo>
                  <a:pt x="1302562" y="208026"/>
                </a:lnTo>
                <a:lnTo>
                  <a:pt x="1302562" y="197739"/>
                </a:lnTo>
                <a:lnTo>
                  <a:pt x="1209293" y="197739"/>
                </a:lnTo>
                <a:lnTo>
                  <a:pt x="1209293" y="208254"/>
                </a:lnTo>
                <a:lnTo>
                  <a:pt x="1193063" y="208254"/>
                </a:lnTo>
                <a:lnTo>
                  <a:pt x="1193063" y="130302"/>
                </a:lnTo>
                <a:cubicBezTo>
                  <a:pt x="1187576" y="135483"/>
                  <a:pt x="1181671" y="140589"/>
                  <a:pt x="1175346" y="145618"/>
                </a:cubicBezTo>
                <a:cubicBezTo>
                  <a:pt x="1169022" y="150647"/>
                  <a:pt x="1162049" y="155752"/>
                  <a:pt x="1154429" y="160934"/>
                </a:cubicBezTo>
                <a:lnTo>
                  <a:pt x="1143914" y="148132"/>
                </a:lnTo>
                <a:cubicBezTo>
                  <a:pt x="1158239" y="138988"/>
                  <a:pt x="1170431" y="129654"/>
                  <a:pt x="1180490" y="120129"/>
                </a:cubicBezTo>
                <a:cubicBezTo>
                  <a:pt x="1190548" y="110604"/>
                  <a:pt x="1199083" y="100584"/>
                  <a:pt x="1206093" y="90068"/>
                </a:cubicBezTo>
                <a:lnTo>
                  <a:pt x="1153743" y="90068"/>
                </a:lnTo>
                <a:lnTo>
                  <a:pt x="1153743" y="76123"/>
                </a:lnTo>
                <a:lnTo>
                  <a:pt x="1214551" y="76123"/>
                </a:lnTo>
                <a:cubicBezTo>
                  <a:pt x="1217142" y="71094"/>
                  <a:pt x="1219657" y="65684"/>
                  <a:pt x="1222095" y="59893"/>
                </a:cubicBezTo>
                <a:lnTo>
                  <a:pt x="1173860" y="59893"/>
                </a:lnTo>
                <a:lnTo>
                  <a:pt x="1173860" y="45948"/>
                </a:lnTo>
                <a:lnTo>
                  <a:pt x="1227124" y="45948"/>
                </a:lnTo>
                <a:cubicBezTo>
                  <a:pt x="1227886" y="43205"/>
                  <a:pt x="1228648" y="40462"/>
                  <a:pt x="1229410" y="37719"/>
                </a:cubicBezTo>
                <a:cubicBezTo>
                  <a:pt x="1230172" y="34975"/>
                  <a:pt x="1230934" y="32156"/>
                  <a:pt x="1231696" y="29260"/>
                </a:cubicBezTo>
                <a:cubicBezTo>
                  <a:pt x="1220876" y="29870"/>
                  <a:pt x="1210131" y="30327"/>
                  <a:pt x="1199463" y="30632"/>
                </a:cubicBezTo>
                <a:cubicBezTo>
                  <a:pt x="1188796" y="30937"/>
                  <a:pt x="1178280" y="31242"/>
                  <a:pt x="1167917" y="31546"/>
                </a:cubicBezTo>
                <a:lnTo>
                  <a:pt x="1166774" y="16687"/>
                </a:lnTo>
                <a:cubicBezTo>
                  <a:pt x="1180490" y="16535"/>
                  <a:pt x="1194396" y="16154"/>
                  <a:pt x="1208493" y="15544"/>
                </a:cubicBezTo>
                <a:cubicBezTo>
                  <a:pt x="1222590" y="14935"/>
                  <a:pt x="1236497" y="14173"/>
                  <a:pt x="1250213" y="13258"/>
                </a:cubicBezTo>
                <a:cubicBezTo>
                  <a:pt x="1263929" y="12344"/>
                  <a:pt x="1277302" y="11315"/>
                  <a:pt x="1290332" y="10172"/>
                </a:cubicBezTo>
                <a:cubicBezTo>
                  <a:pt x="1303362" y="9029"/>
                  <a:pt x="1315669" y="7848"/>
                  <a:pt x="1327251" y="6629"/>
                </a:cubicBezTo>
                <a:close/>
                <a:moveTo>
                  <a:pt x="510463" y="5715"/>
                </a:moveTo>
                <a:lnTo>
                  <a:pt x="527608" y="9601"/>
                </a:lnTo>
                <a:cubicBezTo>
                  <a:pt x="521665" y="28651"/>
                  <a:pt x="515340" y="45262"/>
                  <a:pt x="508634" y="59436"/>
                </a:cubicBezTo>
                <a:lnTo>
                  <a:pt x="508634" y="207340"/>
                </a:lnTo>
                <a:lnTo>
                  <a:pt x="492861" y="207340"/>
                </a:lnTo>
                <a:lnTo>
                  <a:pt x="492861" y="88468"/>
                </a:lnTo>
                <a:cubicBezTo>
                  <a:pt x="486460" y="98679"/>
                  <a:pt x="479298" y="108889"/>
                  <a:pt x="471373" y="119100"/>
                </a:cubicBezTo>
                <a:lnTo>
                  <a:pt x="458114" y="107899"/>
                </a:lnTo>
                <a:cubicBezTo>
                  <a:pt x="469239" y="93878"/>
                  <a:pt x="479298" y="78333"/>
                  <a:pt x="488289" y="61264"/>
                </a:cubicBezTo>
                <a:cubicBezTo>
                  <a:pt x="497281" y="44196"/>
                  <a:pt x="504672" y="25679"/>
                  <a:pt x="510463" y="5715"/>
                </a:cubicBezTo>
                <a:close/>
                <a:moveTo>
                  <a:pt x="783640" y="4343"/>
                </a:moveTo>
                <a:lnTo>
                  <a:pt x="800785" y="5029"/>
                </a:lnTo>
                <a:cubicBezTo>
                  <a:pt x="800785" y="5638"/>
                  <a:pt x="800785" y="7162"/>
                  <a:pt x="800785" y="9601"/>
                </a:cubicBezTo>
                <a:cubicBezTo>
                  <a:pt x="800785" y="12039"/>
                  <a:pt x="800747" y="14744"/>
                  <a:pt x="800671" y="17716"/>
                </a:cubicBezTo>
                <a:cubicBezTo>
                  <a:pt x="800595" y="20688"/>
                  <a:pt x="800519" y="23622"/>
                  <a:pt x="800442" y="26517"/>
                </a:cubicBezTo>
                <a:cubicBezTo>
                  <a:pt x="800366" y="29413"/>
                  <a:pt x="800328" y="31546"/>
                  <a:pt x="800328" y="32918"/>
                </a:cubicBezTo>
                <a:cubicBezTo>
                  <a:pt x="800328" y="34137"/>
                  <a:pt x="800328" y="35242"/>
                  <a:pt x="800328" y="36233"/>
                </a:cubicBezTo>
                <a:cubicBezTo>
                  <a:pt x="800328" y="37223"/>
                  <a:pt x="800252" y="38252"/>
                  <a:pt x="800099" y="39319"/>
                </a:cubicBezTo>
                <a:cubicBezTo>
                  <a:pt x="801624" y="55778"/>
                  <a:pt x="804710" y="71094"/>
                  <a:pt x="809358" y="85267"/>
                </a:cubicBezTo>
                <a:cubicBezTo>
                  <a:pt x="814006" y="99441"/>
                  <a:pt x="820216" y="112776"/>
                  <a:pt x="827989" y="125272"/>
                </a:cubicBezTo>
                <a:cubicBezTo>
                  <a:pt x="835761" y="137769"/>
                  <a:pt x="845019" y="149542"/>
                  <a:pt x="855764" y="160591"/>
                </a:cubicBezTo>
                <a:cubicBezTo>
                  <a:pt x="866508" y="171640"/>
                  <a:pt x="878662" y="182194"/>
                  <a:pt x="892225" y="192252"/>
                </a:cubicBezTo>
                <a:lnTo>
                  <a:pt x="879424" y="207797"/>
                </a:lnTo>
                <a:cubicBezTo>
                  <a:pt x="857783" y="190271"/>
                  <a:pt x="839723" y="171602"/>
                  <a:pt x="825245" y="151790"/>
                </a:cubicBezTo>
                <a:cubicBezTo>
                  <a:pt x="810768" y="131978"/>
                  <a:pt x="800099" y="110413"/>
                  <a:pt x="793241" y="87096"/>
                </a:cubicBezTo>
                <a:cubicBezTo>
                  <a:pt x="787298" y="109804"/>
                  <a:pt x="777239" y="130835"/>
                  <a:pt x="763066" y="150190"/>
                </a:cubicBezTo>
                <a:cubicBezTo>
                  <a:pt x="748893" y="169545"/>
                  <a:pt x="730072" y="188137"/>
                  <a:pt x="706602" y="205968"/>
                </a:cubicBezTo>
                <a:lnTo>
                  <a:pt x="694029" y="191109"/>
                </a:lnTo>
                <a:cubicBezTo>
                  <a:pt x="710031" y="179527"/>
                  <a:pt x="723633" y="167830"/>
                  <a:pt x="734834" y="156019"/>
                </a:cubicBezTo>
                <a:cubicBezTo>
                  <a:pt x="746035" y="144208"/>
                  <a:pt x="755180" y="131711"/>
                  <a:pt x="762266" y="118529"/>
                </a:cubicBezTo>
                <a:cubicBezTo>
                  <a:pt x="769353" y="105346"/>
                  <a:pt x="774534" y="91211"/>
                  <a:pt x="777811" y="76123"/>
                </a:cubicBezTo>
                <a:cubicBezTo>
                  <a:pt x="781088" y="61036"/>
                  <a:pt x="782878" y="44424"/>
                  <a:pt x="783183" y="26289"/>
                </a:cubicBezTo>
                <a:cubicBezTo>
                  <a:pt x="783183" y="25374"/>
                  <a:pt x="783221" y="23812"/>
                  <a:pt x="783297" y="21602"/>
                </a:cubicBezTo>
                <a:cubicBezTo>
                  <a:pt x="783374" y="19393"/>
                  <a:pt x="783450" y="17107"/>
                  <a:pt x="783526" y="14744"/>
                </a:cubicBezTo>
                <a:cubicBezTo>
                  <a:pt x="783602" y="12382"/>
                  <a:pt x="783640" y="10210"/>
                  <a:pt x="783640" y="8229"/>
                </a:cubicBezTo>
                <a:cubicBezTo>
                  <a:pt x="783640" y="6248"/>
                  <a:pt x="783640" y="4953"/>
                  <a:pt x="783640" y="4343"/>
                </a:cubicBezTo>
                <a:close/>
                <a:moveTo>
                  <a:pt x="1873833" y="3429"/>
                </a:moveTo>
                <a:lnTo>
                  <a:pt x="1889835" y="3886"/>
                </a:lnTo>
                <a:lnTo>
                  <a:pt x="1889835" y="50520"/>
                </a:lnTo>
                <a:lnTo>
                  <a:pt x="1914753" y="50520"/>
                </a:lnTo>
                <a:lnTo>
                  <a:pt x="1914753" y="66522"/>
                </a:lnTo>
                <a:lnTo>
                  <a:pt x="1889835" y="66522"/>
                </a:lnTo>
                <a:lnTo>
                  <a:pt x="1889835" y="110185"/>
                </a:lnTo>
                <a:cubicBezTo>
                  <a:pt x="1893341" y="108661"/>
                  <a:pt x="1896579" y="107213"/>
                  <a:pt x="1899551" y="105841"/>
                </a:cubicBezTo>
                <a:cubicBezTo>
                  <a:pt x="1902523" y="104470"/>
                  <a:pt x="1905228" y="103174"/>
                  <a:pt x="1907666" y="101955"/>
                </a:cubicBezTo>
                <a:lnTo>
                  <a:pt x="1910409" y="112014"/>
                </a:lnTo>
                <a:lnTo>
                  <a:pt x="1911781" y="118643"/>
                </a:lnTo>
                <a:cubicBezTo>
                  <a:pt x="1908885" y="120015"/>
                  <a:pt x="1905571" y="121539"/>
                  <a:pt x="1901837" y="123215"/>
                </a:cubicBezTo>
                <a:cubicBezTo>
                  <a:pt x="1898103" y="124891"/>
                  <a:pt x="1894103" y="126568"/>
                  <a:pt x="1889835" y="128244"/>
                </a:cubicBezTo>
                <a:lnTo>
                  <a:pt x="1889835" y="207111"/>
                </a:lnTo>
                <a:lnTo>
                  <a:pt x="1873833" y="207111"/>
                </a:lnTo>
                <a:lnTo>
                  <a:pt x="1873833" y="134645"/>
                </a:lnTo>
                <a:cubicBezTo>
                  <a:pt x="1866213" y="137541"/>
                  <a:pt x="1858898" y="140284"/>
                  <a:pt x="1851888" y="142875"/>
                </a:cubicBezTo>
                <a:cubicBezTo>
                  <a:pt x="1844877" y="145465"/>
                  <a:pt x="1838934" y="147599"/>
                  <a:pt x="1834057" y="149275"/>
                </a:cubicBezTo>
                <a:lnTo>
                  <a:pt x="1829028" y="132130"/>
                </a:lnTo>
                <a:cubicBezTo>
                  <a:pt x="1834362" y="130454"/>
                  <a:pt x="1841067" y="128244"/>
                  <a:pt x="1849145" y="125501"/>
                </a:cubicBezTo>
                <a:cubicBezTo>
                  <a:pt x="1857222" y="122758"/>
                  <a:pt x="1865451" y="119786"/>
                  <a:pt x="1873833" y="116586"/>
                </a:cubicBezTo>
                <a:lnTo>
                  <a:pt x="1873833" y="66522"/>
                </a:lnTo>
                <a:lnTo>
                  <a:pt x="1855545" y="66522"/>
                </a:lnTo>
                <a:cubicBezTo>
                  <a:pt x="1854326" y="74295"/>
                  <a:pt x="1852993" y="81610"/>
                  <a:pt x="1851545" y="88468"/>
                </a:cubicBezTo>
                <a:cubicBezTo>
                  <a:pt x="1850097" y="95326"/>
                  <a:pt x="1848687" y="101041"/>
                  <a:pt x="1847316" y="105613"/>
                </a:cubicBezTo>
                <a:lnTo>
                  <a:pt x="1832000" y="99898"/>
                </a:lnTo>
                <a:cubicBezTo>
                  <a:pt x="1833371" y="95478"/>
                  <a:pt x="1834781" y="89878"/>
                  <a:pt x="1836229" y="83096"/>
                </a:cubicBezTo>
                <a:cubicBezTo>
                  <a:pt x="1837677" y="76314"/>
                  <a:pt x="1839048" y="69189"/>
                  <a:pt x="1840344" y="61722"/>
                </a:cubicBezTo>
                <a:cubicBezTo>
                  <a:pt x="1841639" y="54254"/>
                  <a:pt x="1842706" y="46901"/>
                  <a:pt x="1843544" y="39662"/>
                </a:cubicBezTo>
                <a:cubicBezTo>
                  <a:pt x="1844382" y="32423"/>
                  <a:pt x="1844801" y="26136"/>
                  <a:pt x="1844801" y="20802"/>
                </a:cubicBezTo>
                <a:lnTo>
                  <a:pt x="1860346" y="22402"/>
                </a:lnTo>
                <a:cubicBezTo>
                  <a:pt x="1860346" y="26212"/>
                  <a:pt x="1860155" y="30518"/>
                  <a:pt x="1859775" y="35318"/>
                </a:cubicBezTo>
                <a:cubicBezTo>
                  <a:pt x="1859394" y="40119"/>
                  <a:pt x="1858822" y="45186"/>
                  <a:pt x="1858060" y="50520"/>
                </a:cubicBezTo>
                <a:lnTo>
                  <a:pt x="1873833" y="50520"/>
                </a:lnTo>
                <a:close/>
                <a:moveTo>
                  <a:pt x="360044" y="3200"/>
                </a:moveTo>
                <a:lnTo>
                  <a:pt x="375589" y="3200"/>
                </a:lnTo>
                <a:cubicBezTo>
                  <a:pt x="382447" y="17983"/>
                  <a:pt x="391477" y="31889"/>
                  <a:pt x="402678" y="44920"/>
                </a:cubicBezTo>
                <a:cubicBezTo>
                  <a:pt x="413880" y="57950"/>
                  <a:pt x="427177" y="69723"/>
                  <a:pt x="442569" y="80238"/>
                </a:cubicBezTo>
                <a:lnTo>
                  <a:pt x="431596" y="93726"/>
                </a:lnTo>
                <a:cubicBezTo>
                  <a:pt x="423824" y="87630"/>
                  <a:pt x="416775" y="81648"/>
                  <a:pt x="410451" y="75781"/>
                </a:cubicBezTo>
                <a:cubicBezTo>
                  <a:pt x="404126" y="69913"/>
                  <a:pt x="398373" y="64046"/>
                  <a:pt x="393191" y="58178"/>
                </a:cubicBezTo>
                <a:cubicBezTo>
                  <a:pt x="388010" y="52311"/>
                  <a:pt x="383324" y="46329"/>
                  <a:pt x="379133" y="40233"/>
                </a:cubicBezTo>
                <a:cubicBezTo>
                  <a:pt x="374942" y="34137"/>
                  <a:pt x="371170" y="27736"/>
                  <a:pt x="367817" y="21031"/>
                </a:cubicBezTo>
                <a:cubicBezTo>
                  <a:pt x="361569" y="33832"/>
                  <a:pt x="353415" y="46672"/>
                  <a:pt x="343357" y="59550"/>
                </a:cubicBezTo>
                <a:cubicBezTo>
                  <a:pt x="333298" y="72428"/>
                  <a:pt x="321792" y="83667"/>
                  <a:pt x="308838" y="93268"/>
                </a:cubicBezTo>
                <a:lnTo>
                  <a:pt x="297865" y="80467"/>
                </a:lnTo>
                <a:cubicBezTo>
                  <a:pt x="312496" y="70408"/>
                  <a:pt x="324954" y="58559"/>
                  <a:pt x="335241" y="44920"/>
                </a:cubicBezTo>
                <a:cubicBezTo>
                  <a:pt x="345528" y="31280"/>
                  <a:pt x="353796" y="17373"/>
                  <a:pt x="360044" y="3200"/>
                </a:cubicBezTo>
                <a:close/>
                <a:moveTo>
                  <a:pt x="2626918" y="2514"/>
                </a:moveTo>
                <a:lnTo>
                  <a:pt x="2644291" y="3200"/>
                </a:lnTo>
                <a:lnTo>
                  <a:pt x="2644291" y="41376"/>
                </a:lnTo>
                <a:lnTo>
                  <a:pt x="2706242" y="41376"/>
                </a:lnTo>
                <a:lnTo>
                  <a:pt x="2706242" y="57607"/>
                </a:lnTo>
                <a:lnTo>
                  <a:pt x="2654807" y="57607"/>
                </a:lnTo>
                <a:cubicBezTo>
                  <a:pt x="2659075" y="68122"/>
                  <a:pt x="2663608" y="77952"/>
                  <a:pt x="2668409" y="87096"/>
                </a:cubicBezTo>
                <a:cubicBezTo>
                  <a:pt x="2673209" y="96240"/>
                  <a:pt x="2678353" y="104775"/>
                  <a:pt x="2683839" y="112699"/>
                </a:cubicBezTo>
                <a:cubicBezTo>
                  <a:pt x="2689326" y="120624"/>
                  <a:pt x="2695231" y="128054"/>
                  <a:pt x="2701556" y="134988"/>
                </a:cubicBezTo>
                <a:cubicBezTo>
                  <a:pt x="2707881" y="141922"/>
                  <a:pt x="2714777" y="148513"/>
                  <a:pt x="2722244" y="154762"/>
                </a:cubicBezTo>
                <a:lnTo>
                  <a:pt x="2710129" y="169392"/>
                </a:lnTo>
                <a:cubicBezTo>
                  <a:pt x="2701594" y="161467"/>
                  <a:pt x="2694050" y="153428"/>
                  <a:pt x="2687497" y="145275"/>
                </a:cubicBezTo>
                <a:cubicBezTo>
                  <a:pt x="2680944" y="137122"/>
                  <a:pt x="2675077" y="128816"/>
                  <a:pt x="2669895" y="120358"/>
                </a:cubicBezTo>
                <a:cubicBezTo>
                  <a:pt x="2664713" y="111899"/>
                  <a:pt x="2660065" y="103174"/>
                  <a:pt x="2655950" y="94183"/>
                </a:cubicBezTo>
                <a:cubicBezTo>
                  <a:pt x="2651835" y="85191"/>
                  <a:pt x="2647949" y="75742"/>
                  <a:pt x="2644291" y="65836"/>
                </a:cubicBezTo>
                <a:lnTo>
                  <a:pt x="2644291" y="152476"/>
                </a:lnTo>
                <a:lnTo>
                  <a:pt x="2684068" y="152476"/>
                </a:lnTo>
                <a:lnTo>
                  <a:pt x="2684068" y="168249"/>
                </a:lnTo>
                <a:lnTo>
                  <a:pt x="2644291" y="168249"/>
                </a:lnTo>
                <a:lnTo>
                  <a:pt x="2644291" y="208254"/>
                </a:lnTo>
                <a:lnTo>
                  <a:pt x="2626918" y="208254"/>
                </a:lnTo>
                <a:lnTo>
                  <a:pt x="2626918" y="168249"/>
                </a:lnTo>
                <a:lnTo>
                  <a:pt x="2588513" y="168249"/>
                </a:lnTo>
                <a:lnTo>
                  <a:pt x="2588971" y="152476"/>
                </a:lnTo>
                <a:lnTo>
                  <a:pt x="2626918" y="152476"/>
                </a:lnTo>
                <a:lnTo>
                  <a:pt x="2626918" y="68808"/>
                </a:lnTo>
                <a:cubicBezTo>
                  <a:pt x="2620974" y="87553"/>
                  <a:pt x="2612897" y="104965"/>
                  <a:pt x="2602687" y="121043"/>
                </a:cubicBezTo>
                <a:cubicBezTo>
                  <a:pt x="2592476" y="137122"/>
                  <a:pt x="2580512" y="152552"/>
                  <a:pt x="2566796" y="167335"/>
                </a:cubicBezTo>
                <a:lnTo>
                  <a:pt x="2553995" y="154990"/>
                </a:lnTo>
                <a:lnTo>
                  <a:pt x="2553995" y="206425"/>
                </a:lnTo>
                <a:lnTo>
                  <a:pt x="2537307" y="206425"/>
                </a:lnTo>
                <a:lnTo>
                  <a:pt x="2537307" y="90982"/>
                </a:lnTo>
                <a:cubicBezTo>
                  <a:pt x="2534411" y="95859"/>
                  <a:pt x="2531325" y="100812"/>
                  <a:pt x="2528049" y="105841"/>
                </a:cubicBezTo>
                <a:cubicBezTo>
                  <a:pt x="2524772" y="110871"/>
                  <a:pt x="2521229" y="115824"/>
                  <a:pt x="2517419" y="120700"/>
                </a:cubicBezTo>
                <a:lnTo>
                  <a:pt x="2504617" y="109270"/>
                </a:lnTo>
                <a:cubicBezTo>
                  <a:pt x="2518790" y="90220"/>
                  <a:pt x="2529991" y="71590"/>
                  <a:pt x="2538221" y="53378"/>
                </a:cubicBezTo>
                <a:cubicBezTo>
                  <a:pt x="2546451" y="35166"/>
                  <a:pt x="2552623" y="18364"/>
                  <a:pt x="2556738" y="2971"/>
                </a:cubicBezTo>
                <a:lnTo>
                  <a:pt x="2572969" y="8001"/>
                </a:lnTo>
                <a:cubicBezTo>
                  <a:pt x="2570987" y="14554"/>
                  <a:pt x="2568473" y="22136"/>
                  <a:pt x="2565425" y="30746"/>
                </a:cubicBezTo>
                <a:cubicBezTo>
                  <a:pt x="2562377" y="39357"/>
                  <a:pt x="2558567" y="48691"/>
                  <a:pt x="2553995" y="58750"/>
                </a:cubicBezTo>
                <a:lnTo>
                  <a:pt x="2553995" y="154533"/>
                </a:lnTo>
                <a:cubicBezTo>
                  <a:pt x="2566644" y="142189"/>
                  <a:pt x="2578645" y="127863"/>
                  <a:pt x="2589999" y="111556"/>
                </a:cubicBezTo>
                <a:cubicBezTo>
                  <a:pt x="2601353" y="95250"/>
                  <a:pt x="2610383" y="77266"/>
                  <a:pt x="2617088" y="57607"/>
                </a:cubicBezTo>
                <a:lnTo>
                  <a:pt x="2571825" y="57607"/>
                </a:lnTo>
                <a:lnTo>
                  <a:pt x="2571825" y="41376"/>
                </a:lnTo>
                <a:lnTo>
                  <a:pt x="2626918" y="41376"/>
                </a:lnTo>
                <a:close/>
                <a:moveTo>
                  <a:pt x="84582" y="2514"/>
                </a:moveTo>
                <a:lnTo>
                  <a:pt x="102184" y="4114"/>
                </a:lnTo>
                <a:cubicBezTo>
                  <a:pt x="101269" y="11887"/>
                  <a:pt x="100279" y="19278"/>
                  <a:pt x="99212" y="26289"/>
                </a:cubicBezTo>
                <a:cubicBezTo>
                  <a:pt x="98145" y="33299"/>
                  <a:pt x="97002" y="40081"/>
                  <a:pt x="95783" y="46634"/>
                </a:cubicBezTo>
                <a:lnTo>
                  <a:pt x="202996" y="46634"/>
                </a:lnTo>
                <a:lnTo>
                  <a:pt x="202996" y="62407"/>
                </a:lnTo>
                <a:lnTo>
                  <a:pt x="92354" y="62407"/>
                </a:lnTo>
                <a:cubicBezTo>
                  <a:pt x="91135" y="67284"/>
                  <a:pt x="89877" y="72085"/>
                  <a:pt x="88582" y="76809"/>
                </a:cubicBezTo>
                <a:cubicBezTo>
                  <a:pt x="87287" y="81534"/>
                  <a:pt x="85877" y="86106"/>
                  <a:pt x="84353" y="90525"/>
                </a:cubicBezTo>
                <a:lnTo>
                  <a:pt x="178079" y="90525"/>
                </a:lnTo>
                <a:lnTo>
                  <a:pt x="178079" y="106527"/>
                </a:lnTo>
                <a:cubicBezTo>
                  <a:pt x="172288" y="118414"/>
                  <a:pt x="166115" y="128778"/>
                  <a:pt x="159562" y="137617"/>
                </a:cubicBezTo>
                <a:cubicBezTo>
                  <a:pt x="153009" y="146456"/>
                  <a:pt x="145541" y="154533"/>
                  <a:pt x="137159" y="161848"/>
                </a:cubicBezTo>
                <a:cubicBezTo>
                  <a:pt x="146761" y="168249"/>
                  <a:pt x="157429" y="174002"/>
                  <a:pt x="169163" y="179108"/>
                </a:cubicBezTo>
                <a:cubicBezTo>
                  <a:pt x="180898" y="184213"/>
                  <a:pt x="194157" y="188976"/>
                  <a:pt x="208940" y="193395"/>
                </a:cubicBezTo>
                <a:lnTo>
                  <a:pt x="200939" y="210083"/>
                </a:lnTo>
                <a:cubicBezTo>
                  <a:pt x="185242" y="205206"/>
                  <a:pt x="170802" y="199796"/>
                  <a:pt x="157619" y="193852"/>
                </a:cubicBezTo>
                <a:cubicBezTo>
                  <a:pt x="144437" y="187909"/>
                  <a:pt x="132435" y="181051"/>
                  <a:pt x="121615" y="173278"/>
                </a:cubicBezTo>
                <a:cubicBezTo>
                  <a:pt x="111556" y="179984"/>
                  <a:pt x="100126" y="186118"/>
                  <a:pt x="87325" y="191681"/>
                </a:cubicBezTo>
                <a:cubicBezTo>
                  <a:pt x="74523" y="197243"/>
                  <a:pt x="59588" y="202996"/>
                  <a:pt x="42519" y="208940"/>
                </a:cubicBezTo>
                <a:lnTo>
                  <a:pt x="34747" y="192938"/>
                </a:lnTo>
                <a:cubicBezTo>
                  <a:pt x="50444" y="188061"/>
                  <a:pt x="64274" y="183184"/>
                  <a:pt x="76238" y="178308"/>
                </a:cubicBezTo>
                <a:cubicBezTo>
                  <a:pt x="88201" y="173431"/>
                  <a:pt x="98755" y="168173"/>
                  <a:pt x="107899" y="162534"/>
                </a:cubicBezTo>
                <a:cubicBezTo>
                  <a:pt x="100736" y="156133"/>
                  <a:pt x="94335" y="149199"/>
                  <a:pt x="88696" y="141732"/>
                </a:cubicBezTo>
                <a:cubicBezTo>
                  <a:pt x="83057" y="134264"/>
                  <a:pt x="78028" y="126034"/>
                  <a:pt x="73609" y="117043"/>
                </a:cubicBezTo>
                <a:cubicBezTo>
                  <a:pt x="66751" y="131673"/>
                  <a:pt x="58407" y="145618"/>
                  <a:pt x="48577" y="158877"/>
                </a:cubicBezTo>
                <a:cubicBezTo>
                  <a:pt x="38747" y="172135"/>
                  <a:pt x="27051" y="185623"/>
                  <a:pt x="13487" y="199339"/>
                </a:cubicBezTo>
                <a:lnTo>
                  <a:pt x="0" y="187452"/>
                </a:lnTo>
                <a:cubicBezTo>
                  <a:pt x="9296" y="178155"/>
                  <a:pt x="17792" y="168745"/>
                  <a:pt x="25488" y="159220"/>
                </a:cubicBezTo>
                <a:cubicBezTo>
                  <a:pt x="33185" y="149695"/>
                  <a:pt x="40043" y="139827"/>
                  <a:pt x="46062" y="129616"/>
                </a:cubicBezTo>
                <a:cubicBezTo>
                  <a:pt x="52082" y="119405"/>
                  <a:pt x="57416" y="108737"/>
                  <a:pt x="62064" y="97612"/>
                </a:cubicBezTo>
                <a:cubicBezTo>
                  <a:pt x="66713" y="86487"/>
                  <a:pt x="70637" y="74752"/>
                  <a:pt x="73837" y="62407"/>
                </a:cubicBezTo>
                <a:lnTo>
                  <a:pt x="22860" y="62407"/>
                </a:lnTo>
                <a:lnTo>
                  <a:pt x="22860" y="48006"/>
                </a:lnTo>
                <a:cubicBezTo>
                  <a:pt x="23622" y="45262"/>
                  <a:pt x="24498" y="42024"/>
                  <a:pt x="25488" y="38290"/>
                </a:cubicBezTo>
                <a:cubicBezTo>
                  <a:pt x="26479" y="34556"/>
                  <a:pt x="27470" y="30708"/>
                  <a:pt x="28460" y="26746"/>
                </a:cubicBezTo>
                <a:cubicBezTo>
                  <a:pt x="29451" y="22783"/>
                  <a:pt x="30403" y="18973"/>
                  <a:pt x="31318" y="15316"/>
                </a:cubicBezTo>
                <a:cubicBezTo>
                  <a:pt x="32232" y="11658"/>
                  <a:pt x="32918" y="8534"/>
                  <a:pt x="33375" y="5943"/>
                </a:cubicBezTo>
                <a:lnTo>
                  <a:pt x="50520" y="9601"/>
                </a:lnTo>
                <a:cubicBezTo>
                  <a:pt x="50063" y="11887"/>
                  <a:pt x="49415" y="14668"/>
                  <a:pt x="48577" y="17945"/>
                </a:cubicBezTo>
                <a:cubicBezTo>
                  <a:pt x="47739" y="21221"/>
                  <a:pt x="46901" y="24612"/>
                  <a:pt x="46062" y="28117"/>
                </a:cubicBezTo>
                <a:cubicBezTo>
                  <a:pt x="45224" y="31623"/>
                  <a:pt x="44424" y="35014"/>
                  <a:pt x="43662" y="38290"/>
                </a:cubicBezTo>
                <a:cubicBezTo>
                  <a:pt x="42900" y="41567"/>
                  <a:pt x="42214" y="44348"/>
                  <a:pt x="41605" y="46634"/>
                </a:cubicBezTo>
                <a:lnTo>
                  <a:pt x="77723" y="46634"/>
                </a:lnTo>
                <a:cubicBezTo>
                  <a:pt x="80771" y="32918"/>
                  <a:pt x="83057" y="18211"/>
                  <a:pt x="84582" y="2514"/>
                </a:cubicBezTo>
                <a:close/>
                <a:moveTo>
                  <a:pt x="1960930" y="2286"/>
                </a:moveTo>
                <a:lnTo>
                  <a:pt x="1977389" y="2743"/>
                </a:lnTo>
                <a:lnTo>
                  <a:pt x="1977389" y="31089"/>
                </a:lnTo>
                <a:lnTo>
                  <a:pt x="2025167" y="31089"/>
                </a:lnTo>
                <a:lnTo>
                  <a:pt x="2025167" y="46634"/>
                </a:lnTo>
                <a:lnTo>
                  <a:pt x="1977389" y="46634"/>
                </a:lnTo>
                <a:lnTo>
                  <a:pt x="1977389" y="74523"/>
                </a:lnTo>
                <a:lnTo>
                  <a:pt x="2036597" y="74523"/>
                </a:lnTo>
                <a:lnTo>
                  <a:pt x="2036597" y="89611"/>
                </a:lnTo>
                <a:lnTo>
                  <a:pt x="1906066" y="89611"/>
                </a:lnTo>
                <a:lnTo>
                  <a:pt x="1906066" y="74523"/>
                </a:lnTo>
                <a:lnTo>
                  <a:pt x="1960930" y="74523"/>
                </a:lnTo>
                <a:lnTo>
                  <a:pt x="1960930" y="46634"/>
                </a:lnTo>
                <a:lnTo>
                  <a:pt x="1917953" y="46634"/>
                </a:lnTo>
                <a:lnTo>
                  <a:pt x="1917953" y="31089"/>
                </a:lnTo>
                <a:lnTo>
                  <a:pt x="1960930" y="31089"/>
                </a:lnTo>
                <a:close/>
                <a:moveTo>
                  <a:pt x="582930" y="2286"/>
                </a:moveTo>
                <a:lnTo>
                  <a:pt x="599160" y="2743"/>
                </a:lnTo>
                <a:lnTo>
                  <a:pt x="599160" y="56007"/>
                </a:lnTo>
                <a:lnTo>
                  <a:pt x="648995" y="40233"/>
                </a:lnTo>
                <a:cubicBezTo>
                  <a:pt x="648995" y="40843"/>
                  <a:pt x="648919" y="43091"/>
                  <a:pt x="648766" y="46977"/>
                </a:cubicBezTo>
                <a:cubicBezTo>
                  <a:pt x="648614" y="50863"/>
                  <a:pt x="648461" y="55549"/>
                  <a:pt x="648309" y="61036"/>
                </a:cubicBezTo>
                <a:cubicBezTo>
                  <a:pt x="648157" y="66522"/>
                  <a:pt x="648004" y="72466"/>
                  <a:pt x="647852" y="78867"/>
                </a:cubicBezTo>
                <a:cubicBezTo>
                  <a:pt x="647699" y="85267"/>
                  <a:pt x="647509" y="91287"/>
                  <a:pt x="647280" y="96926"/>
                </a:cubicBezTo>
                <a:cubicBezTo>
                  <a:pt x="647052" y="102565"/>
                  <a:pt x="646861" y="107442"/>
                  <a:pt x="646709" y="111556"/>
                </a:cubicBezTo>
                <a:cubicBezTo>
                  <a:pt x="646556" y="115671"/>
                  <a:pt x="646480" y="118186"/>
                  <a:pt x="646480" y="119100"/>
                </a:cubicBezTo>
                <a:cubicBezTo>
                  <a:pt x="646176" y="123367"/>
                  <a:pt x="645490" y="126949"/>
                  <a:pt x="644423" y="129844"/>
                </a:cubicBezTo>
                <a:cubicBezTo>
                  <a:pt x="643356" y="132740"/>
                  <a:pt x="641794" y="135102"/>
                  <a:pt x="639737" y="136931"/>
                </a:cubicBezTo>
                <a:cubicBezTo>
                  <a:pt x="637679" y="138760"/>
                  <a:pt x="635012" y="140131"/>
                  <a:pt x="631736" y="141046"/>
                </a:cubicBezTo>
                <a:cubicBezTo>
                  <a:pt x="628459" y="141960"/>
                  <a:pt x="624535" y="142646"/>
                  <a:pt x="619963" y="143103"/>
                </a:cubicBezTo>
                <a:lnTo>
                  <a:pt x="611047" y="144018"/>
                </a:lnTo>
                <a:lnTo>
                  <a:pt x="606247" y="128016"/>
                </a:lnTo>
                <a:lnTo>
                  <a:pt x="617220" y="126644"/>
                </a:lnTo>
                <a:cubicBezTo>
                  <a:pt x="619963" y="126339"/>
                  <a:pt x="622172" y="125920"/>
                  <a:pt x="623849" y="125387"/>
                </a:cubicBezTo>
                <a:cubicBezTo>
                  <a:pt x="625525" y="124853"/>
                  <a:pt x="626821" y="124053"/>
                  <a:pt x="627735" y="122986"/>
                </a:cubicBezTo>
                <a:cubicBezTo>
                  <a:pt x="628649" y="121920"/>
                  <a:pt x="629259" y="120510"/>
                  <a:pt x="629564" y="118757"/>
                </a:cubicBezTo>
                <a:cubicBezTo>
                  <a:pt x="629869" y="117005"/>
                  <a:pt x="630097" y="114681"/>
                  <a:pt x="630250" y="111785"/>
                </a:cubicBezTo>
                <a:cubicBezTo>
                  <a:pt x="630250" y="111175"/>
                  <a:pt x="630288" y="109651"/>
                  <a:pt x="630364" y="107213"/>
                </a:cubicBezTo>
                <a:cubicBezTo>
                  <a:pt x="630440" y="104775"/>
                  <a:pt x="630554" y="101841"/>
                  <a:pt x="630707" y="98412"/>
                </a:cubicBezTo>
                <a:cubicBezTo>
                  <a:pt x="630859" y="94983"/>
                  <a:pt x="631012" y="91363"/>
                  <a:pt x="631164" y="87553"/>
                </a:cubicBezTo>
                <a:cubicBezTo>
                  <a:pt x="631316" y="83743"/>
                  <a:pt x="631469" y="80086"/>
                  <a:pt x="631621" y="76581"/>
                </a:cubicBezTo>
                <a:cubicBezTo>
                  <a:pt x="631774" y="73075"/>
                  <a:pt x="631888" y="70027"/>
                  <a:pt x="631964" y="67437"/>
                </a:cubicBezTo>
                <a:cubicBezTo>
                  <a:pt x="632040" y="64846"/>
                  <a:pt x="632078" y="63093"/>
                  <a:pt x="632078" y="62179"/>
                </a:cubicBezTo>
                <a:lnTo>
                  <a:pt x="599160" y="72923"/>
                </a:lnTo>
                <a:lnTo>
                  <a:pt x="599160" y="163677"/>
                </a:lnTo>
                <a:lnTo>
                  <a:pt x="582930" y="163677"/>
                </a:lnTo>
                <a:lnTo>
                  <a:pt x="582930" y="78181"/>
                </a:lnTo>
                <a:lnTo>
                  <a:pt x="553669" y="87553"/>
                </a:lnTo>
                <a:lnTo>
                  <a:pt x="553669" y="165963"/>
                </a:lnTo>
                <a:cubicBezTo>
                  <a:pt x="553669" y="169773"/>
                  <a:pt x="553897" y="172859"/>
                  <a:pt x="554354" y="175222"/>
                </a:cubicBezTo>
                <a:cubicBezTo>
                  <a:pt x="554812" y="177584"/>
                  <a:pt x="555726" y="179451"/>
                  <a:pt x="557098" y="180822"/>
                </a:cubicBezTo>
                <a:cubicBezTo>
                  <a:pt x="558469" y="182194"/>
                  <a:pt x="560451" y="183146"/>
                  <a:pt x="563041" y="183680"/>
                </a:cubicBezTo>
                <a:cubicBezTo>
                  <a:pt x="565632" y="184213"/>
                  <a:pt x="569061" y="184556"/>
                  <a:pt x="573328" y="184708"/>
                </a:cubicBezTo>
                <a:cubicBezTo>
                  <a:pt x="589940" y="185470"/>
                  <a:pt x="606551" y="185470"/>
                  <a:pt x="623163" y="184708"/>
                </a:cubicBezTo>
                <a:cubicBezTo>
                  <a:pt x="631088" y="184404"/>
                  <a:pt x="636727" y="183527"/>
                  <a:pt x="640079" y="182080"/>
                </a:cubicBezTo>
                <a:cubicBezTo>
                  <a:pt x="643432" y="180632"/>
                  <a:pt x="645413" y="178231"/>
                  <a:pt x="646023" y="174879"/>
                </a:cubicBezTo>
                <a:cubicBezTo>
                  <a:pt x="646785" y="171221"/>
                  <a:pt x="647357" y="167487"/>
                  <a:pt x="647738" y="163677"/>
                </a:cubicBezTo>
                <a:cubicBezTo>
                  <a:pt x="648119" y="159867"/>
                  <a:pt x="648385" y="156133"/>
                  <a:pt x="648538" y="152476"/>
                </a:cubicBezTo>
                <a:lnTo>
                  <a:pt x="664768" y="157734"/>
                </a:lnTo>
                <a:cubicBezTo>
                  <a:pt x="664311" y="162458"/>
                  <a:pt x="663854" y="167221"/>
                  <a:pt x="663397" y="172021"/>
                </a:cubicBezTo>
                <a:cubicBezTo>
                  <a:pt x="662939" y="176822"/>
                  <a:pt x="662178" y="181432"/>
                  <a:pt x="661111" y="185851"/>
                </a:cubicBezTo>
                <a:cubicBezTo>
                  <a:pt x="660653" y="188137"/>
                  <a:pt x="659815" y="190157"/>
                  <a:pt x="658596" y="191909"/>
                </a:cubicBezTo>
                <a:cubicBezTo>
                  <a:pt x="657377" y="193662"/>
                  <a:pt x="655586" y="195148"/>
                  <a:pt x="653224" y="196367"/>
                </a:cubicBezTo>
                <a:cubicBezTo>
                  <a:pt x="650862" y="197586"/>
                  <a:pt x="647814" y="198577"/>
                  <a:pt x="644080" y="199339"/>
                </a:cubicBezTo>
                <a:cubicBezTo>
                  <a:pt x="640346" y="200101"/>
                  <a:pt x="635736" y="200558"/>
                  <a:pt x="630250" y="200710"/>
                </a:cubicBezTo>
                <a:cubicBezTo>
                  <a:pt x="609371" y="201472"/>
                  <a:pt x="588492" y="201472"/>
                  <a:pt x="567613" y="200710"/>
                </a:cubicBezTo>
                <a:cubicBezTo>
                  <a:pt x="562127" y="200558"/>
                  <a:pt x="557479" y="199987"/>
                  <a:pt x="553669" y="198996"/>
                </a:cubicBezTo>
                <a:cubicBezTo>
                  <a:pt x="549859" y="198005"/>
                  <a:pt x="546734" y="196367"/>
                  <a:pt x="544296" y="194081"/>
                </a:cubicBezTo>
                <a:cubicBezTo>
                  <a:pt x="541858" y="191795"/>
                  <a:pt x="540105" y="188785"/>
                  <a:pt x="539038" y="185051"/>
                </a:cubicBezTo>
                <a:cubicBezTo>
                  <a:pt x="537971" y="181318"/>
                  <a:pt x="537438" y="176631"/>
                  <a:pt x="537438" y="170992"/>
                </a:cubicBezTo>
                <a:lnTo>
                  <a:pt x="537438" y="92811"/>
                </a:lnTo>
                <a:lnTo>
                  <a:pt x="517778" y="99212"/>
                </a:lnTo>
                <a:lnTo>
                  <a:pt x="514121" y="83210"/>
                </a:lnTo>
                <a:lnTo>
                  <a:pt x="537438" y="75666"/>
                </a:lnTo>
                <a:lnTo>
                  <a:pt x="537438" y="25146"/>
                </a:lnTo>
                <a:lnTo>
                  <a:pt x="553669" y="25603"/>
                </a:lnTo>
                <a:lnTo>
                  <a:pt x="553669" y="70637"/>
                </a:lnTo>
                <a:lnTo>
                  <a:pt x="582930" y="61264"/>
                </a:lnTo>
                <a:close/>
                <a:moveTo>
                  <a:pt x="3510991" y="2057"/>
                </a:moveTo>
                <a:lnTo>
                  <a:pt x="3529279" y="2743"/>
                </a:lnTo>
                <a:cubicBezTo>
                  <a:pt x="3529279" y="2743"/>
                  <a:pt x="3529279" y="3848"/>
                  <a:pt x="3529279" y="6058"/>
                </a:cubicBezTo>
                <a:cubicBezTo>
                  <a:pt x="3529279" y="8267"/>
                  <a:pt x="3529241" y="11125"/>
                  <a:pt x="3529164" y="14630"/>
                </a:cubicBezTo>
                <a:cubicBezTo>
                  <a:pt x="3529088" y="18135"/>
                  <a:pt x="3529050" y="22250"/>
                  <a:pt x="3529050" y="26974"/>
                </a:cubicBezTo>
                <a:cubicBezTo>
                  <a:pt x="3529050" y="31699"/>
                  <a:pt x="3529050" y="36576"/>
                  <a:pt x="3529050" y="41605"/>
                </a:cubicBezTo>
                <a:lnTo>
                  <a:pt x="3601287" y="41605"/>
                </a:lnTo>
                <a:lnTo>
                  <a:pt x="3601287" y="58521"/>
                </a:lnTo>
                <a:lnTo>
                  <a:pt x="3528821" y="58521"/>
                </a:lnTo>
                <a:lnTo>
                  <a:pt x="3528364" y="97612"/>
                </a:lnTo>
                <a:lnTo>
                  <a:pt x="3528364" y="100355"/>
                </a:lnTo>
                <a:lnTo>
                  <a:pt x="3611575" y="100355"/>
                </a:lnTo>
                <a:lnTo>
                  <a:pt x="3611575" y="117500"/>
                </a:lnTo>
                <a:lnTo>
                  <a:pt x="3529965" y="117500"/>
                </a:lnTo>
                <a:cubicBezTo>
                  <a:pt x="3533317" y="126034"/>
                  <a:pt x="3537508" y="133883"/>
                  <a:pt x="3542537" y="141046"/>
                </a:cubicBezTo>
                <a:cubicBezTo>
                  <a:pt x="3547567" y="148209"/>
                  <a:pt x="3553624" y="154762"/>
                  <a:pt x="3560711" y="160705"/>
                </a:cubicBezTo>
                <a:cubicBezTo>
                  <a:pt x="3567797" y="166649"/>
                  <a:pt x="3576103" y="172135"/>
                  <a:pt x="3585629" y="177165"/>
                </a:cubicBezTo>
                <a:cubicBezTo>
                  <a:pt x="3595153" y="182194"/>
                  <a:pt x="3606012" y="186918"/>
                  <a:pt x="3618204" y="191338"/>
                </a:cubicBezTo>
                <a:lnTo>
                  <a:pt x="3607460" y="207797"/>
                </a:lnTo>
                <a:cubicBezTo>
                  <a:pt x="3585362" y="198958"/>
                  <a:pt x="3567112" y="188785"/>
                  <a:pt x="3552710" y="177279"/>
                </a:cubicBezTo>
                <a:cubicBezTo>
                  <a:pt x="3538308" y="165773"/>
                  <a:pt x="3527145" y="151790"/>
                  <a:pt x="3519220" y="135331"/>
                </a:cubicBezTo>
                <a:cubicBezTo>
                  <a:pt x="3512362" y="148742"/>
                  <a:pt x="3501656" y="161696"/>
                  <a:pt x="3487102" y="174193"/>
                </a:cubicBezTo>
                <a:cubicBezTo>
                  <a:pt x="3472547" y="186690"/>
                  <a:pt x="3453383" y="198196"/>
                  <a:pt x="3429609" y="208711"/>
                </a:cubicBezTo>
                <a:lnTo>
                  <a:pt x="3418407" y="193167"/>
                </a:lnTo>
                <a:cubicBezTo>
                  <a:pt x="3444163" y="182803"/>
                  <a:pt x="3464204" y="171297"/>
                  <a:pt x="3478529" y="158648"/>
                </a:cubicBezTo>
                <a:cubicBezTo>
                  <a:pt x="3492855" y="145999"/>
                  <a:pt x="3502227" y="132283"/>
                  <a:pt x="3506647" y="117500"/>
                </a:cubicBezTo>
                <a:lnTo>
                  <a:pt x="3422523" y="117500"/>
                </a:lnTo>
                <a:lnTo>
                  <a:pt x="3422523" y="100355"/>
                </a:lnTo>
                <a:lnTo>
                  <a:pt x="3509619" y="100355"/>
                </a:lnTo>
                <a:lnTo>
                  <a:pt x="3509619" y="98983"/>
                </a:lnTo>
                <a:cubicBezTo>
                  <a:pt x="3509771" y="96850"/>
                  <a:pt x="3509885" y="91973"/>
                  <a:pt x="3509962" y="84353"/>
                </a:cubicBezTo>
                <a:cubicBezTo>
                  <a:pt x="3510038" y="76733"/>
                  <a:pt x="3510229" y="68122"/>
                  <a:pt x="3510533" y="58521"/>
                </a:cubicBezTo>
                <a:lnTo>
                  <a:pt x="3461156" y="58521"/>
                </a:lnTo>
                <a:cubicBezTo>
                  <a:pt x="3455669" y="71018"/>
                  <a:pt x="3449802" y="82296"/>
                  <a:pt x="3443553" y="92354"/>
                </a:cubicBezTo>
                <a:lnTo>
                  <a:pt x="3428466" y="84124"/>
                </a:lnTo>
                <a:cubicBezTo>
                  <a:pt x="3431971" y="78790"/>
                  <a:pt x="3435286" y="73037"/>
                  <a:pt x="3438410" y="66865"/>
                </a:cubicBezTo>
                <a:cubicBezTo>
                  <a:pt x="3441534" y="60693"/>
                  <a:pt x="3444468" y="54368"/>
                  <a:pt x="3447211" y="47891"/>
                </a:cubicBezTo>
                <a:cubicBezTo>
                  <a:pt x="3449954" y="41414"/>
                  <a:pt x="3452431" y="34937"/>
                  <a:pt x="3454641" y="28460"/>
                </a:cubicBezTo>
                <a:cubicBezTo>
                  <a:pt x="3456850" y="21983"/>
                  <a:pt x="3458793" y="15621"/>
                  <a:pt x="3460470" y="9372"/>
                </a:cubicBezTo>
                <a:lnTo>
                  <a:pt x="3477158" y="13258"/>
                </a:lnTo>
                <a:cubicBezTo>
                  <a:pt x="3474415" y="22707"/>
                  <a:pt x="3471290" y="32156"/>
                  <a:pt x="3467785" y="41605"/>
                </a:cubicBezTo>
                <a:lnTo>
                  <a:pt x="3510533" y="41605"/>
                </a:lnTo>
                <a:close/>
                <a:moveTo>
                  <a:pt x="3062172" y="2057"/>
                </a:moveTo>
                <a:lnTo>
                  <a:pt x="3078403" y="2057"/>
                </a:lnTo>
                <a:cubicBezTo>
                  <a:pt x="3088309" y="16230"/>
                  <a:pt x="3101415" y="29680"/>
                  <a:pt x="3117722" y="42405"/>
                </a:cubicBezTo>
                <a:cubicBezTo>
                  <a:pt x="3134029" y="55130"/>
                  <a:pt x="3152851" y="66598"/>
                  <a:pt x="3174187" y="76809"/>
                </a:cubicBezTo>
                <a:lnTo>
                  <a:pt x="3165271" y="92583"/>
                </a:lnTo>
                <a:cubicBezTo>
                  <a:pt x="3157346" y="88315"/>
                  <a:pt x="3148888" y="83324"/>
                  <a:pt x="3139897" y="77609"/>
                </a:cubicBezTo>
                <a:cubicBezTo>
                  <a:pt x="3130905" y="71894"/>
                  <a:pt x="3122104" y="65798"/>
                  <a:pt x="3113493" y="59321"/>
                </a:cubicBezTo>
                <a:cubicBezTo>
                  <a:pt x="3104883" y="52844"/>
                  <a:pt x="3096767" y="46139"/>
                  <a:pt x="3089147" y="39205"/>
                </a:cubicBezTo>
                <a:cubicBezTo>
                  <a:pt x="3081527" y="32270"/>
                  <a:pt x="3075203" y="25374"/>
                  <a:pt x="3070173" y="18516"/>
                </a:cubicBezTo>
                <a:cubicBezTo>
                  <a:pt x="3060115" y="32232"/>
                  <a:pt x="3046780" y="45529"/>
                  <a:pt x="3030169" y="58407"/>
                </a:cubicBezTo>
                <a:cubicBezTo>
                  <a:pt x="3013557" y="71285"/>
                  <a:pt x="2995117" y="82981"/>
                  <a:pt x="2974847" y="93497"/>
                </a:cubicBezTo>
                <a:lnTo>
                  <a:pt x="2965475" y="78638"/>
                </a:lnTo>
                <a:cubicBezTo>
                  <a:pt x="2987268" y="68275"/>
                  <a:pt x="3006318" y="56502"/>
                  <a:pt x="3022625" y="43319"/>
                </a:cubicBezTo>
                <a:cubicBezTo>
                  <a:pt x="3038932" y="30137"/>
                  <a:pt x="3052114" y="16383"/>
                  <a:pt x="3062172" y="2057"/>
                </a:cubicBezTo>
                <a:close/>
                <a:moveTo>
                  <a:pt x="1533905" y="2057"/>
                </a:moveTo>
                <a:lnTo>
                  <a:pt x="1552422" y="2743"/>
                </a:lnTo>
                <a:lnTo>
                  <a:pt x="1552422" y="47091"/>
                </a:lnTo>
                <a:lnTo>
                  <a:pt x="1582140" y="47091"/>
                </a:lnTo>
                <a:lnTo>
                  <a:pt x="1582140" y="63779"/>
                </a:lnTo>
                <a:lnTo>
                  <a:pt x="1552422" y="63779"/>
                </a:lnTo>
                <a:lnTo>
                  <a:pt x="1552422" y="174193"/>
                </a:lnTo>
                <a:cubicBezTo>
                  <a:pt x="1552422" y="179832"/>
                  <a:pt x="1551927" y="184518"/>
                  <a:pt x="1550936" y="188252"/>
                </a:cubicBezTo>
                <a:cubicBezTo>
                  <a:pt x="1549945" y="191986"/>
                  <a:pt x="1548079" y="194995"/>
                  <a:pt x="1545335" y="197281"/>
                </a:cubicBezTo>
                <a:cubicBezTo>
                  <a:pt x="1542592" y="199567"/>
                  <a:pt x="1538897" y="201320"/>
                  <a:pt x="1534248" y="202539"/>
                </a:cubicBezTo>
                <a:cubicBezTo>
                  <a:pt x="1529600" y="203758"/>
                  <a:pt x="1523619" y="204597"/>
                  <a:pt x="1516303" y="205054"/>
                </a:cubicBezTo>
                <a:lnTo>
                  <a:pt x="1503730" y="205968"/>
                </a:lnTo>
                <a:lnTo>
                  <a:pt x="1497787" y="187452"/>
                </a:lnTo>
                <a:lnTo>
                  <a:pt x="1513788" y="186537"/>
                </a:lnTo>
                <a:cubicBezTo>
                  <a:pt x="1518513" y="186232"/>
                  <a:pt x="1522209" y="185775"/>
                  <a:pt x="1524876" y="185166"/>
                </a:cubicBezTo>
                <a:cubicBezTo>
                  <a:pt x="1527543" y="184556"/>
                  <a:pt x="1529562" y="183604"/>
                  <a:pt x="1530933" y="182308"/>
                </a:cubicBezTo>
                <a:cubicBezTo>
                  <a:pt x="1532305" y="181013"/>
                  <a:pt x="1533143" y="179260"/>
                  <a:pt x="1533448" y="177050"/>
                </a:cubicBezTo>
                <a:cubicBezTo>
                  <a:pt x="1533753" y="174841"/>
                  <a:pt x="1533905" y="171983"/>
                  <a:pt x="1533905" y="168478"/>
                </a:cubicBezTo>
                <a:lnTo>
                  <a:pt x="1533905" y="63779"/>
                </a:lnTo>
                <a:lnTo>
                  <a:pt x="1465097" y="63779"/>
                </a:lnTo>
                <a:lnTo>
                  <a:pt x="1465097" y="47091"/>
                </a:lnTo>
                <a:lnTo>
                  <a:pt x="1533905" y="47091"/>
                </a:lnTo>
                <a:close/>
                <a:moveTo>
                  <a:pt x="2191587" y="1600"/>
                </a:moveTo>
                <a:lnTo>
                  <a:pt x="2208047" y="2057"/>
                </a:lnTo>
                <a:lnTo>
                  <a:pt x="2208047" y="41605"/>
                </a:lnTo>
                <a:lnTo>
                  <a:pt x="2256053" y="41605"/>
                </a:lnTo>
                <a:lnTo>
                  <a:pt x="2256053" y="57150"/>
                </a:lnTo>
                <a:lnTo>
                  <a:pt x="2208047" y="57150"/>
                </a:lnTo>
                <a:lnTo>
                  <a:pt x="2208047" y="95783"/>
                </a:lnTo>
                <a:lnTo>
                  <a:pt x="2262682" y="95783"/>
                </a:lnTo>
                <a:lnTo>
                  <a:pt x="2262682" y="110642"/>
                </a:lnTo>
                <a:lnTo>
                  <a:pt x="2214219" y="110642"/>
                </a:lnTo>
                <a:cubicBezTo>
                  <a:pt x="2221381" y="123596"/>
                  <a:pt x="2230068" y="135521"/>
                  <a:pt x="2240279" y="146418"/>
                </a:cubicBezTo>
                <a:cubicBezTo>
                  <a:pt x="2250490" y="157315"/>
                  <a:pt x="2261844" y="167411"/>
                  <a:pt x="2274341" y="176707"/>
                </a:cubicBezTo>
                <a:lnTo>
                  <a:pt x="2263597" y="190195"/>
                </a:lnTo>
                <a:cubicBezTo>
                  <a:pt x="2251709" y="180441"/>
                  <a:pt x="2241079" y="170345"/>
                  <a:pt x="2231707" y="159905"/>
                </a:cubicBezTo>
                <a:cubicBezTo>
                  <a:pt x="2222334" y="149466"/>
                  <a:pt x="2214447" y="138303"/>
                  <a:pt x="2208047" y="126415"/>
                </a:cubicBezTo>
                <a:lnTo>
                  <a:pt x="2208047" y="207340"/>
                </a:lnTo>
                <a:lnTo>
                  <a:pt x="2191587" y="207340"/>
                </a:lnTo>
                <a:lnTo>
                  <a:pt x="2191587" y="126644"/>
                </a:lnTo>
                <a:cubicBezTo>
                  <a:pt x="2184882" y="138988"/>
                  <a:pt x="2176881" y="150380"/>
                  <a:pt x="2167585" y="160820"/>
                </a:cubicBezTo>
                <a:cubicBezTo>
                  <a:pt x="2158288" y="171259"/>
                  <a:pt x="2147163" y="181737"/>
                  <a:pt x="2134209" y="192252"/>
                </a:cubicBezTo>
                <a:lnTo>
                  <a:pt x="2122550" y="178993"/>
                </a:lnTo>
                <a:cubicBezTo>
                  <a:pt x="2129561" y="173507"/>
                  <a:pt x="2136076" y="168097"/>
                  <a:pt x="2142095" y="162763"/>
                </a:cubicBezTo>
                <a:cubicBezTo>
                  <a:pt x="2148115" y="157429"/>
                  <a:pt x="2153678" y="152019"/>
                  <a:pt x="2158783" y="146532"/>
                </a:cubicBezTo>
                <a:cubicBezTo>
                  <a:pt x="2163889" y="141046"/>
                  <a:pt x="2168575" y="135369"/>
                  <a:pt x="2172842" y="129502"/>
                </a:cubicBezTo>
                <a:cubicBezTo>
                  <a:pt x="2177109" y="123634"/>
                  <a:pt x="2181072" y="117348"/>
                  <a:pt x="2184729" y="110642"/>
                </a:cubicBezTo>
                <a:lnTo>
                  <a:pt x="2141753" y="110642"/>
                </a:lnTo>
                <a:lnTo>
                  <a:pt x="2141753" y="95783"/>
                </a:lnTo>
                <a:lnTo>
                  <a:pt x="2191587" y="95783"/>
                </a:lnTo>
                <a:lnTo>
                  <a:pt x="2191587" y="57150"/>
                </a:lnTo>
                <a:lnTo>
                  <a:pt x="2165984" y="57150"/>
                </a:lnTo>
                <a:cubicBezTo>
                  <a:pt x="2164460" y="62026"/>
                  <a:pt x="2162898" y="66865"/>
                  <a:pt x="2161298" y="71666"/>
                </a:cubicBezTo>
                <a:cubicBezTo>
                  <a:pt x="2159698" y="76466"/>
                  <a:pt x="2157983" y="81076"/>
                  <a:pt x="2156155" y="85496"/>
                </a:cubicBezTo>
                <a:lnTo>
                  <a:pt x="2140610" y="79324"/>
                </a:lnTo>
                <a:cubicBezTo>
                  <a:pt x="2144725" y="70180"/>
                  <a:pt x="2148496" y="59893"/>
                  <a:pt x="2151925" y="48463"/>
                </a:cubicBezTo>
                <a:cubicBezTo>
                  <a:pt x="2155354" y="37033"/>
                  <a:pt x="2158136" y="25374"/>
                  <a:pt x="2160269" y="13487"/>
                </a:cubicBezTo>
                <a:lnTo>
                  <a:pt x="2176043" y="16230"/>
                </a:lnTo>
                <a:cubicBezTo>
                  <a:pt x="2175128" y="20650"/>
                  <a:pt x="2174214" y="24955"/>
                  <a:pt x="2173299" y="29146"/>
                </a:cubicBezTo>
                <a:cubicBezTo>
                  <a:pt x="2172385" y="33337"/>
                  <a:pt x="2171395" y="37490"/>
                  <a:pt x="2170328" y="41605"/>
                </a:cubicBezTo>
                <a:lnTo>
                  <a:pt x="2191587" y="41605"/>
                </a:lnTo>
                <a:close/>
                <a:moveTo>
                  <a:pt x="139217" y="1143"/>
                </a:moveTo>
                <a:cubicBezTo>
                  <a:pt x="141655" y="2362"/>
                  <a:pt x="144627" y="3924"/>
                  <a:pt x="148132" y="5829"/>
                </a:cubicBezTo>
                <a:cubicBezTo>
                  <a:pt x="151637" y="7734"/>
                  <a:pt x="155219" y="9753"/>
                  <a:pt x="158877" y="11887"/>
                </a:cubicBezTo>
                <a:cubicBezTo>
                  <a:pt x="162534" y="14020"/>
                  <a:pt x="166039" y="16154"/>
                  <a:pt x="169392" y="18288"/>
                </a:cubicBezTo>
                <a:cubicBezTo>
                  <a:pt x="172745" y="20421"/>
                  <a:pt x="175564" y="22326"/>
                  <a:pt x="177850" y="24003"/>
                </a:cubicBezTo>
                <a:lnTo>
                  <a:pt x="169849" y="40233"/>
                </a:lnTo>
                <a:cubicBezTo>
                  <a:pt x="167563" y="38100"/>
                  <a:pt x="164706" y="35814"/>
                  <a:pt x="161277" y="33375"/>
                </a:cubicBezTo>
                <a:cubicBezTo>
                  <a:pt x="157848" y="30937"/>
                  <a:pt x="154305" y="28575"/>
                  <a:pt x="150647" y="26289"/>
                </a:cubicBezTo>
                <a:cubicBezTo>
                  <a:pt x="146989" y="24003"/>
                  <a:pt x="143370" y="21869"/>
                  <a:pt x="139788" y="19888"/>
                </a:cubicBezTo>
                <a:cubicBezTo>
                  <a:pt x="136207" y="17907"/>
                  <a:pt x="133121" y="16306"/>
                  <a:pt x="130530" y="15087"/>
                </a:cubicBezTo>
                <a:close/>
                <a:moveTo>
                  <a:pt x="3214953" y="228"/>
                </a:moveTo>
                <a:lnTo>
                  <a:pt x="3230499" y="2286"/>
                </a:lnTo>
                <a:cubicBezTo>
                  <a:pt x="3229279" y="6400"/>
                  <a:pt x="3227984" y="10782"/>
                  <a:pt x="3226612" y="15430"/>
                </a:cubicBezTo>
                <a:cubicBezTo>
                  <a:pt x="3225241" y="20078"/>
                  <a:pt x="3223641" y="24841"/>
                  <a:pt x="3221811" y="29718"/>
                </a:cubicBezTo>
                <a:lnTo>
                  <a:pt x="3275990" y="29718"/>
                </a:lnTo>
                <a:lnTo>
                  <a:pt x="3275990" y="45720"/>
                </a:lnTo>
                <a:lnTo>
                  <a:pt x="3242843" y="45720"/>
                </a:lnTo>
                <a:lnTo>
                  <a:pt x="3242843" y="85039"/>
                </a:lnTo>
                <a:lnTo>
                  <a:pt x="3281019" y="85039"/>
                </a:lnTo>
                <a:lnTo>
                  <a:pt x="3281019" y="100812"/>
                </a:lnTo>
                <a:lnTo>
                  <a:pt x="3242843" y="100812"/>
                </a:lnTo>
                <a:lnTo>
                  <a:pt x="3242843" y="173964"/>
                </a:lnTo>
                <a:lnTo>
                  <a:pt x="3256559" y="173507"/>
                </a:lnTo>
                <a:lnTo>
                  <a:pt x="3256559" y="115671"/>
                </a:lnTo>
                <a:lnTo>
                  <a:pt x="3271646" y="116357"/>
                </a:lnTo>
                <a:lnTo>
                  <a:pt x="3271646" y="188586"/>
                </a:lnTo>
                <a:lnTo>
                  <a:pt x="3281591" y="180251"/>
                </a:lnTo>
                <a:cubicBezTo>
                  <a:pt x="3287001" y="174688"/>
                  <a:pt x="3291497" y="168859"/>
                  <a:pt x="3295078" y="162763"/>
                </a:cubicBezTo>
                <a:cubicBezTo>
                  <a:pt x="3298659" y="156667"/>
                  <a:pt x="3301479" y="150304"/>
                  <a:pt x="3303536" y="143675"/>
                </a:cubicBezTo>
                <a:cubicBezTo>
                  <a:pt x="3305593" y="137045"/>
                  <a:pt x="3307079" y="129921"/>
                  <a:pt x="3307994" y="122301"/>
                </a:cubicBezTo>
                <a:lnTo>
                  <a:pt x="3279190" y="122301"/>
                </a:lnTo>
                <a:lnTo>
                  <a:pt x="3279190" y="106527"/>
                </a:lnTo>
                <a:lnTo>
                  <a:pt x="3309137" y="106527"/>
                </a:lnTo>
                <a:cubicBezTo>
                  <a:pt x="3309289" y="105765"/>
                  <a:pt x="3309365" y="104698"/>
                  <a:pt x="3309365" y="103327"/>
                </a:cubicBezTo>
                <a:cubicBezTo>
                  <a:pt x="3309365" y="101650"/>
                  <a:pt x="3309403" y="99136"/>
                  <a:pt x="3309480" y="95783"/>
                </a:cubicBezTo>
                <a:cubicBezTo>
                  <a:pt x="3309556" y="92430"/>
                  <a:pt x="3309632" y="88506"/>
                  <a:pt x="3309708" y="84010"/>
                </a:cubicBezTo>
                <a:cubicBezTo>
                  <a:pt x="3309784" y="79514"/>
                  <a:pt x="3309823" y="74676"/>
                  <a:pt x="3309823" y="69494"/>
                </a:cubicBezTo>
                <a:cubicBezTo>
                  <a:pt x="3309823" y="64312"/>
                  <a:pt x="3309823" y="59055"/>
                  <a:pt x="3309823" y="53721"/>
                </a:cubicBezTo>
                <a:lnTo>
                  <a:pt x="3282848" y="53721"/>
                </a:lnTo>
                <a:lnTo>
                  <a:pt x="3282848" y="38176"/>
                </a:lnTo>
                <a:lnTo>
                  <a:pt x="3310051" y="38176"/>
                </a:lnTo>
                <a:lnTo>
                  <a:pt x="3310051" y="1600"/>
                </a:lnTo>
                <a:lnTo>
                  <a:pt x="3326282" y="2057"/>
                </a:lnTo>
                <a:lnTo>
                  <a:pt x="3326282" y="38176"/>
                </a:lnTo>
                <a:lnTo>
                  <a:pt x="3370630" y="38176"/>
                </a:lnTo>
                <a:lnTo>
                  <a:pt x="3370630" y="106527"/>
                </a:lnTo>
                <a:lnTo>
                  <a:pt x="3388918" y="106527"/>
                </a:lnTo>
                <a:lnTo>
                  <a:pt x="3388918" y="122301"/>
                </a:lnTo>
                <a:lnTo>
                  <a:pt x="3331540" y="122301"/>
                </a:lnTo>
                <a:cubicBezTo>
                  <a:pt x="3336264" y="137541"/>
                  <a:pt x="3343617" y="150876"/>
                  <a:pt x="3353599" y="162306"/>
                </a:cubicBezTo>
                <a:cubicBezTo>
                  <a:pt x="3363581" y="173736"/>
                  <a:pt x="3376879" y="183870"/>
                  <a:pt x="3393490" y="192709"/>
                </a:cubicBezTo>
                <a:lnTo>
                  <a:pt x="3382517" y="208026"/>
                </a:lnTo>
                <a:cubicBezTo>
                  <a:pt x="3369259" y="200101"/>
                  <a:pt x="3357295" y="190462"/>
                  <a:pt x="3346627" y="179108"/>
                </a:cubicBezTo>
                <a:cubicBezTo>
                  <a:pt x="3335959" y="167754"/>
                  <a:pt x="3327805" y="154686"/>
                  <a:pt x="3322167" y="139903"/>
                </a:cubicBezTo>
                <a:cubicBezTo>
                  <a:pt x="3320643" y="146608"/>
                  <a:pt x="3318585" y="153009"/>
                  <a:pt x="3315995" y="159105"/>
                </a:cubicBezTo>
                <a:cubicBezTo>
                  <a:pt x="3313404" y="165201"/>
                  <a:pt x="3310165" y="171107"/>
                  <a:pt x="3306279" y="176822"/>
                </a:cubicBezTo>
                <a:cubicBezTo>
                  <a:pt x="3302393" y="182537"/>
                  <a:pt x="3297745" y="188099"/>
                  <a:pt x="3292335" y="193510"/>
                </a:cubicBezTo>
                <a:cubicBezTo>
                  <a:pt x="3286924" y="198920"/>
                  <a:pt x="3280638" y="204368"/>
                  <a:pt x="3273475" y="209854"/>
                </a:cubicBezTo>
                <a:lnTo>
                  <a:pt x="3261817" y="196824"/>
                </a:lnTo>
                <a:lnTo>
                  <a:pt x="3270775" y="189315"/>
                </a:lnTo>
                <a:lnTo>
                  <a:pt x="3197809" y="192252"/>
                </a:lnTo>
                <a:lnTo>
                  <a:pt x="3197809" y="115671"/>
                </a:lnTo>
                <a:lnTo>
                  <a:pt x="3212667" y="116357"/>
                </a:lnTo>
                <a:lnTo>
                  <a:pt x="3212667" y="175336"/>
                </a:lnTo>
                <a:lnTo>
                  <a:pt x="3227527" y="174650"/>
                </a:lnTo>
                <a:lnTo>
                  <a:pt x="3227527" y="100812"/>
                </a:lnTo>
                <a:lnTo>
                  <a:pt x="3185921" y="100812"/>
                </a:lnTo>
                <a:lnTo>
                  <a:pt x="3185921" y="85039"/>
                </a:lnTo>
                <a:lnTo>
                  <a:pt x="3227527" y="85039"/>
                </a:lnTo>
                <a:lnTo>
                  <a:pt x="3227527" y="45720"/>
                </a:lnTo>
                <a:lnTo>
                  <a:pt x="3215411" y="45720"/>
                </a:lnTo>
                <a:cubicBezTo>
                  <a:pt x="3213277" y="50596"/>
                  <a:pt x="3210953" y="55473"/>
                  <a:pt x="3208439" y="60350"/>
                </a:cubicBezTo>
                <a:cubicBezTo>
                  <a:pt x="3205924" y="65227"/>
                  <a:pt x="3203219" y="69951"/>
                  <a:pt x="3200323" y="74523"/>
                </a:cubicBezTo>
                <a:lnTo>
                  <a:pt x="3187065" y="66065"/>
                </a:lnTo>
                <a:cubicBezTo>
                  <a:pt x="3194227" y="55092"/>
                  <a:pt x="3200133" y="43738"/>
                  <a:pt x="3204781" y="32004"/>
                </a:cubicBezTo>
                <a:cubicBezTo>
                  <a:pt x="3209429" y="20269"/>
                  <a:pt x="3212820" y="9677"/>
                  <a:pt x="3214953" y="228"/>
                </a:cubicBezTo>
                <a:close/>
                <a:moveTo>
                  <a:pt x="274319" y="228"/>
                </a:moveTo>
                <a:lnTo>
                  <a:pt x="288950" y="6172"/>
                </a:lnTo>
                <a:cubicBezTo>
                  <a:pt x="286664" y="12268"/>
                  <a:pt x="284073" y="18326"/>
                  <a:pt x="281177" y="24346"/>
                </a:cubicBezTo>
                <a:cubicBezTo>
                  <a:pt x="278282" y="30365"/>
                  <a:pt x="275424" y="36118"/>
                  <a:pt x="272605" y="41605"/>
                </a:cubicBezTo>
                <a:cubicBezTo>
                  <a:pt x="269786" y="47091"/>
                  <a:pt x="267004" y="52120"/>
                  <a:pt x="264261" y="56692"/>
                </a:cubicBezTo>
                <a:cubicBezTo>
                  <a:pt x="261518" y="61264"/>
                  <a:pt x="259156" y="64998"/>
                  <a:pt x="257174" y="67894"/>
                </a:cubicBezTo>
                <a:lnTo>
                  <a:pt x="283235" y="66522"/>
                </a:lnTo>
                <a:cubicBezTo>
                  <a:pt x="286283" y="60883"/>
                  <a:pt x="289179" y="55359"/>
                  <a:pt x="291922" y="49949"/>
                </a:cubicBezTo>
                <a:cubicBezTo>
                  <a:pt x="294665" y="44539"/>
                  <a:pt x="297103" y="39395"/>
                  <a:pt x="299237" y="34518"/>
                </a:cubicBezTo>
                <a:lnTo>
                  <a:pt x="313410" y="41376"/>
                </a:lnTo>
                <a:cubicBezTo>
                  <a:pt x="310210" y="48082"/>
                  <a:pt x="306476" y="55473"/>
                  <a:pt x="302209" y="63550"/>
                </a:cubicBezTo>
                <a:cubicBezTo>
                  <a:pt x="297941" y="71628"/>
                  <a:pt x="293598" y="79552"/>
                  <a:pt x="289179" y="87325"/>
                </a:cubicBezTo>
                <a:cubicBezTo>
                  <a:pt x="284759" y="95097"/>
                  <a:pt x="280492" y="102260"/>
                  <a:pt x="276377" y="108813"/>
                </a:cubicBezTo>
                <a:cubicBezTo>
                  <a:pt x="272262" y="115366"/>
                  <a:pt x="268833" y="120548"/>
                  <a:pt x="266090" y="124358"/>
                </a:cubicBezTo>
                <a:cubicBezTo>
                  <a:pt x="268223" y="124053"/>
                  <a:pt x="271195" y="123634"/>
                  <a:pt x="275005" y="123101"/>
                </a:cubicBezTo>
                <a:cubicBezTo>
                  <a:pt x="278815" y="122567"/>
                  <a:pt x="282740" y="121996"/>
                  <a:pt x="286778" y="121386"/>
                </a:cubicBezTo>
                <a:cubicBezTo>
                  <a:pt x="290817" y="120777"/>
                  <a:pt x="294627" y="120243"/>
                  <a:pt x="298208" y="119786"/>
                </a:cubicBezTo>
                <a:cubicBezTo>
                  <a:pt x="301790" y="119329"/>
                  <a:pt x="304418" y="118948"/>
                  <a:pt x="306095" y="118643"/>
                </a:cubicBezTo>
                <a:lnTo>
                  <a:pt x="306552" y="135102"/>
                </a:lnTo>
                <a:cubicBezTo>
                  <a:pt x="305790" y="135255"/>
                  <a:pt x="304114" y="135483"/>
                  <a:pt x="301523" y="135788"/>
                </a:cubicBezTo>
                <a:cubicBezTo>
                  <a:pt x="298932" y="136093"/>
                  <a:pt x="295922" y="136474"/>
                  <a:pt x="292493" y="136931"/>
                </a:cubicBezTo>
                <a:cubicBezTo>
                  <a:pt x="289064" y="137388"/>
                  <a:pt x="285369" y="137922"/>
                  <a:pt x="281406" y="138531"/>
                </a:cubicBezTo>
                <a:cubicBezTo>
                  <a:pt x="277444" y="139141"/>
                  <a:pt x="273710" y="139712"/>
                  <a:pt x="270205" y="140246"/>
                </a:cubicBezTo>
                <a:cubicBezTo>
                  <a:pt x="266699" y="140779"/>
                  <a:pt x="263575" y="141274"/>
                  <a:pt x="260832" y="141732"/>
                </a:cubicBezTo>
                <a:cubicBezTo>
                  <a:pt x="258089" y="142189"/>
                  <a:pt x="256184" y="142494"/>
                  <a:pt x="255117" y="142646"/>
                </a:cubicBezTo>
                <a:cubicBezTo>
                  <a:pt x="252831" y="143103"/>
                  <a:pt x="250774" y="143560"/>
                  <a:pt x="248945" y="144018"/>
                </a:cubicBezTo>
                <a:cubicBezTo>
                  <a:pt x="247116" y="144475"/>
                  <a:pt x="245059" y="145084"/>
                  <a:pt x="242773" y="145846"/>
                </a:cubicBezTo>
                <a:lnTo>
                  <a:pt x="238201" y="128930"/>
                </a:lnTo>
                <a:cubicBezTo>
                  <a:pt x="241249" y="127711"/>
                  <a:pt x="243725" y="126454"/>
                  <a:pt x="245630" y="125158"/>
                </a:cubicBezTo>
                <a:cubicBezTo>
                  <a:pt x="247535" y="123863"/>
                  <a:pt x="249402" y="121996"/>
                  <a:pt x="251231" y="119557"/>
                </a:cubicBezTo>
                <a:cubicBezTo>
                  <a:pt x="254279" y="115443"/>
                  <a:pt x="257937" y="110032"/>
                  <a:pt x="262204" y="103327"/>
                </a:cubicBezTo>
                <a:cubicBezTo>
                  <a:pt x="266471" y="96621"/>
                  <a:pt x="270814" y="89306"/>
                  <a:pt x="275234" y="81381"/>
                </a:cubicBezTo>
                <a:cubicBezTo>
                  <a:pt x="272796" y="81534"/>
                  <a:pt x="270205" y="81686"/>
                  <a:pt x="267462" y="81838"/>
                </a:cubicBezTo>
                <a:cubicBezTo>
                  <a:pt x="264718" y="81991"/>
                  <a:pt x="262089" y="82143"/>
                  <a:pt x="259575" y="82296"/>
                </a:cubicBezTo>
                <a:cubicBezTo>
                  <a:pt x="257060" y="82448"/>
                  <a:pt x="254850" y="82600"/>
                  <a:pt x="252945" y="82753"/>
                </a:cubicBezTo>
                <a:cubicBezTo>
                  <a:pt x="251040" y="82905"/>
                  <a:pt x="249707" y="83058"/>
                  <a:pt x="248945" y="83210"/>
                </a:cubicBezTo>
                <a:cubicBezTo>
                  <a:pt x="247116" y="83362"/>
                  <a:pt x="245440" y="83553"/>
                  <a:pt x="243916" y="83782"/>
                </a:cubicBezTo>
                <a:cubicBezTo>
                  <a:pt x="242392" y="84010"/>
                  <a:pt x="240487" y="84353"/>
                  <a:pt x="238201" y="84810"/>
                </a:cubicBezTo>
                <a:lnTo>
                  <a:pt x="234543" y="69265"/>
                </a:lnTo>
                <a:cubicBezTo>
                  <a:pt x="236524" y="68503"/>
                  <a:pt x="238163" y="67589"/>
                  <a:pt x="239458" y="66522"/>
                </a:cubicBezTo>
                <a:cubicBezTo>
                  <a:pt x="240753" y="65455"/>
                  <a:pt x="242087" y="64084"/>
                  <a:pt x="243458" y="62407"/>
                </a:cubicBezTo>
                <a:cubicBezTo>
                  <a:pt x="245440" y="59817"/>
                  <a:pt x="247764" y="56235"/>
                  <a:pt x="250431" y="51663"/>
                </a:cubicBezTo>
                <a:cubicBezTo>
                  <a:pt x="253098" y="47091"/>
                  <a:pt x="255841" y="41986"/>
                  <a:pt x="258660" y="36347"/>
                </a:cubicBezTo>
                <a:cubicBezTo>
                  <a:pt x="261480" y="30708"/>
                  <a:pt x="264261" y="24765"/>
                  <a:pt x="267004" y="18516"/>
                </a:cubicBezTo>
                <a:cubicBezTo>
                  <a:pt x="269747" y="12268"/>
                  <a:pt x="272186" y="6172"/>
                  <a:pt x="274319" y="228"/>
                </a:cubicBezTo>
                <a:close/>
                <a:moveTo>
                  <a:pt x="2396413" y="0"/>
                </a:moveTo>
                <a:cubicBezTo>
                  <a:pt x="2397023" y="1524"/>
                  <a:pt x="2397709" y="3391"/>
                  <a:pt x="2398471" y="5600"/>
                </a:cubicBezTo>
                <a:cubicBezTo>
                  <a:pt x="2399232" y="7810"/>
                  <a:pt x="2400032" y="10172"/>
                  <a:pt x="2400871" y="12687"/>
                </a:cubicBezTo>
                <a:cubicBezTo>
                  <a:pt x="2401709" y="15202"/>
                  <a:pt x="2402509" y="17754"/>
                  <a:pt x="2403271" y="20345"/>
                </a:cubicBezTo>
                <a:cubicBezTo>
                  <a:pt x="2404033" y="22936"/>
                  <a:pt x="2404795" y="25298"/>
                  <a:pt x="2405557" y="27432"/>
                </a:cubicBezTo>
                <a:lnTo>
                  <a:pt x="2482367" y="27432"/>
                </a:lnTo>
                <a:lnTo>
                  <a:pt x="2482367" y="76809"/>
                </a:lnTo>
                <a:lnTo>
                  <a:pt x="2464764" y="76809"/>
                </a:lnTo>
                <a:lnTo>
                  <a:pt x="2464764" y="43891"/>
                </a:lnTo>
                <a:lnTo>
                  <a:pt x="2321889" y="43891"/>
                </a:lnTo>
                <a:lnTo>
                  <a:pt x="2321889" y="76581"/>
                </a:lnTo>
                <a:lnTo>
                  <a:pt x="2304516" y="76581"/>
                </a:lnTo>
                <a:lnTo>
                  <a:pt x="2304516" y="27432"/>
                </a:lnTo>
                <a:lnTo>
                  <a:pt x="2386583" y="27432"/>
                </a:lnTo>
                <a:cubicBezTo>
                  <a:pt x="2385364" y="23164"/>
                  <a:pt x="2384030" y="18783"/>
                  <a:pt x="2382583" y="14287"/>
                </a:cubicBezTo>
                <a:cubicBezTo>
                  <a:pt x="2381135" y="9791"/>
                  <a:pt x="2379801" y="6096"/>
                  <a:pt x="2378582" y="320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30" name="文本框-9_矢量">
            <a:extLst>
              <a:ext uri="{FF2B5EF4-FFF2-40B4-BE49-F238E27FC236}">
                <a16:creationId xmlns:a16="http://schemas.microsoft.com/office/drawing/2014/main" id="{0F835691-AA9F-4D08-9300-0F1E463E4345}"/>
              </a:ext>
            </a:extLst>
          </p:cNvPr>
          <p:cNvSpPr txBox="1"/>
          <p:nvPr/>
        </p:nvSpPr>
        <p:spPr>
          <a:xfrm>
            <a:off x="7362014" y="4826748"/>
            <a:ext cx="3920643" cy="216713"/>
          </a:xfrm>
          <a:custGeom>
            <a:avLst/>
            <a:gdLst/>
            <a:ahLst/>
            <a:cxnLst/>
            <a:rect l="l" t="t" r="r" b="b"/>
            <a:pathLst>
              <a:path w="3920643" h="216713">
                <a:moveTo>
                  <a:pt x="466116" y="180594"/>
                </a:moveTo>
                <a:lnTo>
                  <a:pt x="661569" y="180594"/>
                </a:lnTo>
                <a:lnTo>
                  <a:pt x="661569" y="197053"/>
                </a:lnTo>
                <a:lnTo>
                  <a:pt x="466116" y="197053"/>
                </a:lnTo>
                <a:close/>
                <a:moveTo>
                  <a:pt x="3890239" y="165506"/>
                </a:moveTo>
                <a:cubicBezTo>
                  <a:pt x="3885362" y="165506"/>
                  <a:pt x="3881285" y="166916"/>
                  <a:pt x="3878009" y="169736"/>
                </a:cubicBezTo>
                <a:cubicBezTo>
                  <a:pt x="3874732" y="172555"/>
                  <a:pt x="3873094" y="176708"/>
                  <a:pt x="3873094" y="182194"/>
                </a:cubicBezTo>
                <a:cubicBezTo>
                  <a:pt x="3873094" y="187681"/>
                  <a:pt x="3874732" y="191834"/>
                  <a:pt x="3878009" y="194653"/>
                </a:cubicBezTo>
                <a:cubicBezTo>
                  <a:pt x="3881285" y="197472"/>
                  <a:pt x="3885362" y="198882"/>
                  <a:pt x="3890239" y="198882"/>
                </a:cubicBezTo>
                <a:cubicBezTo>
                  <a:pt x="3895116" y="198882"/>
                  <a:pt x="3899192" y="197472"/>
                  <a:pt x="3902469" y="194653"/>
                </a:cubicBezTo>
                <a:cubicBezTo>
                  <a:pt x="3905746" y="191834"/>
                  <a:pt x="3907384" y="187681"/>
                  <a:pt x="3907384" y="182194"/>
                </a:cubicBezTo>
                <a:cubicBezTo>
                  <a:pt x="3907384" y="176708"/>
                  <a:pt x="3905746" y="172555"/>
                  <a:pt x="3902469" y="169736"/>
                </a:cubicBezTo>
                <a:cubicBezTo>
                  <a:pt x="3899192" y="166916"/>
                  <a:pt x="3895116" y="165506"/>
                  <a:pt x="3890239" y="165506"/>
                </a:cubicBezTo>
                <a:close/>
                <a:moveTo>
                  <a:pt x="2303831" y="156591"/>
                </a:moveTo>
                <a:lnTo>
                  <a:pt x="2322805" y="156591"/>
                </a:lnTo>
                <a:cubicBezTo>
                  <a:pt x="2322805" y="161468"/>
                  <a:pt x="2322043" y="166688"/>
                  <a:pt x="2320519" y="172250"/>
                </a:cubicBezTo>
                <a:cubicBezTo>
                  <a:pt x="2318995" y="177813"/>
                  <a:pt x="2317090" y="183261"/>
                  <a:pt x="2314804" y="188595"/>
                </a:cubicBezTo>
                <a:cubicBezTo>
                  <a:pt x="2312518" y="193929"/>
                  <a:pt x="2309927" y="199034"/>
                  <a:pt x="2307031" y="203911"/>
                </a:cubicBezTo>
                <a:cubicBezTo>
                  <a:pt x="2304136" y="208788"/>
                  <a:pt x="2301317" y="213055"/>
                  <a:pt x="2298573" y="216713"/>
                </a:cubicBezTo>
                <a:lnTo>
                  <a:pt x="2282343" y="216713"/>
                </a:lnTo>
                <a:cubicBezTo>
                  <a:pt x="2285391" y="211988"/>
                  <a:pt x="2288248" y="206997"/>
                  <a:pt x="2290915" y="201740"/>
                </a:cubicBezTo>
                <a:cubicBezTo>
                  <a:pt x="2293582" y="196482"/>
                  <a:pt x="2295868" y="191224"/>
                  <a:pt x="2297773" y="185966"/>
                </a:cubicBezTo>
                <a:cubicBezTo>
                  <a:pt x="2299678" y="180708"/>
                  <a:pt x="2301164" y="175565"/>
                  <a:pt x="2302231" y="170536"/>
                </a:cubicBezTo>
                <a:cubicBezTo>
                  <a:pt x="2303297" y="165506"/>
                  <a:pt x="2303831" y="160858"/>
                  <a:pt x="2303831" y="156591"/>
                </a:cubicBezTo>
                <a:close/>
                <a:moveTo>
                  <a:pt x="3890239" y="153391"/>
                </a:moveTo>
                <a:cubicBezTo>
                  <a:pt x="3894354" y="153391"/>
                  <a:pt x="3898240" y="154000"/>
                  <a:pt x="3901898" y="155219"/>
                </a:cubicBezTo>
                <a:cubicBezTo>
                  <a:pt x="3905555" y="156439"/>
                  <a:pt x="3908793" y="158229"/>
                  <a:pt x="3911613" y="160592"/>
                </a:cubicBezTo>
                <a:cubicBezTo>
                  <a:pt x="3914432" y="162954"/>
                  <a:pt x="3916642" y="165964"/>
                  <a:pt x="3918242" y="169621"/>
                </a:cubicBezTo>
                <a:cubicBezTo>
                  <a:pt x="3919843" y="173279"/>
                  <a:pt x="3920643" y="177470"/>
                  <a:pt x="3920643" y="182194"/>
                </a:cubicBezTo>
                <a:cubicBezTo>
                  <a:pt x="3920643" y="187071"/>
                  <a:pt x="3919805" y="191300"/>
                  <a:pt x="3918128" y="194882"/>
                </a:cubicBezTo>
                <a:cubicBezTo>
                  <a:pt x="3916452" y="198463"/>
                  <a:pt x="3914242" y="201435"/>
                  <a:pt x="3911499" y="203797"/>
                </a:cubicBezTo>
                <a:cubicBezTo>
                  <a:pt x="3908756" y="206159"/>
                  <a:pt x="3905555" y="207950"/>
                  <a:pt x="3901898" y="209169"/>
                </a:cubicBezTo>
                <a:cubicBezTo>
                  <a:pt x="3898240" y="210388"/>
                  <a:pt x="3894354" y="210998"/>
                  <a:pt x="3890239" y="210998"/>
                </a:cubicBezTo>
                <a:cubicBezTo>
                  <a:pt x="3886124" y="210998"/>
                  <a:pt x="3882238" y="210388"/>
                  <a:pt x="3878581" y="209169"/>
                </a:cubicBezTo>
                <a:cubicBezTo>
                  <a:pt x="3874923" y="207950"/>
                  <a:pt x="3871684" y="206159"/>
                  <a:pt x="3868865" y="203797"/>
                </a:cubicBezTo>
                <a:cubicBezTo>
                  <a:pt x="3866045" y="201435"/>
                  <a:pt x="3863836" y="198463"/>
                  <a:pt x="3862235" y="194882"/>
                </a:cubicBezTo>
                <a:cubicBezTo>
                  <a:pt x="3860635" y="191300"/>
                  <a:pt x="3859835" y="187071"/>
                  <a:pt x="3859835" y="182194"/>
                </a:cubicBezTo>
                <a:cubicBezTo>
                  <a:pt x="3859835" y="177470"/>
                  <a:pt x="3860635" y="173279"/>
                  <a:pt x="3862235" y="169621"/>
                </a:cubicBezTo>
                <a:cubicBezTo>
                  <a:pt x="3863836" y="165964"/>
                  <a:pt x="3866045" y="162954"/>
                  <a:pt x="3868865" y="160592"/>
                </a:cubicBezTo>
                <a:cubicBezTo>
                  <a:pt x="3871684" y="158229"/>
                  <a:pt x="3874923" y="156439"/>
                  <a:pt x="3878581" y="155219"/>
                </a:cubicBezTo>
                <a:cubicBezTo>
                  <a:pt x="3882238" y="154000"/>
                  <a:pt x="3886124" y="153391"/>
                  <a:pt x="3890239" y="153391"/>
                </a:cubicBezTo>
                <a:close/>
                <a:moveTo>
                  <a:pt x="3690900" y="149962"/>
                </a:moveTo>
                <a:lnTo>
                  <a:pt x="3690900" y="168021"/>
                </a:lnTo>
                <a:lnTo>
                  <a:pt x="3742563" y="168021"/>
                </a:lnTo>
                <a:lnTo>
                  <a:pt x="3742563" y="149962"/>
                </a:lnTo>
                <a:close/>
                <a:moveTo>
                  <a:pt x="1850441" y="144704"/>
                </a:moveTo>
                <a:lnTo>
                  <a:pt x="1850441" y="178308"/>
                </a:lnTo>
                <a:lnTo>
                  <a:pt x="1884274" y="178308"/>
                </a:lnTo>
                <a:lnTo>
                  <a:pt x="1884274" y="144704"/>
                </a:lnTo>
                <a:close/>
                <a:moveTo>
                  <a:pt x="492405" y="138760"/>
                </a:moveTo>
                <a:lnTo>
                  <a:pt x="634823" y="138760"/>
                </a:lnTo>
                <a:lnTo>
                  <a:pt x="634823" y="155448"/>
                </a:lnTo>
                <a:lnTo>
                  <a:pt x="492405" y="155448"/>
                </a:lnTo>
                <a:close/>
                <a:moveTo>
                  <a:pt x="1678534" y="138532"/>
                </a:moveTo>
                <a:cubicBezTo>
                  <a:pt x="1680972" y="140665"/>
                  <a:pt x="1683525" y="143066"/>
                  <a:pt x="1686192" y="145733"/>
                </a:cubicBezTo>
                <a:cubicBezTo>
                  <a:pt x="1688859" y="148400"/>
                  <a:pt x="1691488" y="151105"/>
                  <a:pt x="1694079" y="153848"/>
                </a:cubicBezTo>
                <a:cubicBezTo>
                  <a:pt x="1696669" y="156591"/>
                  <a:pt x="1699070" y="159296"/>
                  <a:pt x="1701279" y="161963"/>
                </a:cubicBezTo>
                <a:cubicBezTo>
                  <a:pt x="1703489" y="164630"/>
                  <a:pt x="1705280" y="166954"/>
                  <a:pt x="1706651" y="168935"/>
                </a:cubicBezTo>
                <a:lnTo>
                  <a:pt x="1694765" y="181966"/>
                </a:lnTo>
                <a:cubicBezTo>
                  <a:pt x="1692936" y="179070"/>
                  <a:pt x="1690878" y="176098"/>
                  <a:pt x="1688592" y="173050"/>
                </a:cubicBezTo>
                <a:cubicBezTo>
                  <a:pt x="1686306" y="170002"/>
                  <a:pt x="1683906" y="166992"/>
                  <a:pt x="1681391" y="164021"/>
                </a:cubicBezTo>
                <a:cubicBezTo>
                  <a:pt x="1678877" y="161049"/>
                  <a:pt x="1676362" y="158229"/>
                  <a:pt x="1673847" y="155562"/>
                </a:cubicBezTo>
                <a:cubicBezTo>
                  <a:pt x="1671333" y="152895"/>
                  <a:pt x="1668933" y="150571"/>
                  <a:pt x="1666647" y="148590"/>
                </a:cubicBezTo>
                <a:close/>
                <a:moveTo>
                  <a:pt x="3674441" y="137160"/>
                </a:moveTo>
                <a:lnTo>
                  <a:pt x="3759023" y="137160"/>
                </a:lnTo>
                <a:lnTo>
                  <a:pt x="3759023" y="180823"/>
                </a:lnTo>
                <a:lnTo>
                  <a:pt x="3674441" y="180823"/>
                </a:lnTo>
                <a:close/>
                <a:moveTo>
                  <a:pt x="3261284" y="133502"/>
                </a:moveTo>
                <a:lnTo>
                  <a:pt x="3277972" y="133960"/>
                </a:lnTo>
                <a:lnTo>
                  <a:pt x="3277972" y="151790"/>
                </a:lnTo>
                <a:lnTo>
                  <a:pt x="3368269" y="151790"/>
                </a:lnTo>
                <a:lnTo>
                  <a:pt x="3368269" y="167335"/>
                </a:lnTo>
                <a:lnTo>
                  <a:pt x="3277972" y="167335"/>
                </a:lnTo>
                <a:lnTo>
                  <a:pt x="3277972" y="208712"/>
                </a:lnTo>
                <a:lnTo>
                  <a:pt x="3261284" y="208712"/>
                </a:lnTo>
                <a:lnTo>
                  <a:pt x="3261284" y="167335"/>
                </a:lnTo>
                <a:lnTo>
                  <a:pt x="3169158" y="167335"/>
                </a:lnTo>
                <a:lnTo>
                  <a:pt x="3169158" y="151790"/>
                </a:lnTo>
                <a:lnTo>
                  <a:pt x="3261284" y="151790"/>
                </a:lnTo>
                <a:close/>
                <a:moveTo>
                  <a:pt x="63323" y="122758"/>
                </a:moveTo>
                <a:lnTo>
                  <a:pt x="63323" y="147676"/>
                </a:lnTo>
                <a:lnTo>
                  <a:pt x="162764" y="147676"/>
                </a:lnTo>
                <a:lnTo>
                  <a:pt x="162764" y="122758"/>
                </a:lnTo>
                <a:close/>
                <a:moveTo>
                  <a:pt x="2517115" y="120244"/>
                </a:moveTo>
                <a:lnTo>
                  <a:pt x="2517115" y="175793"/>
                </a:lnTo>
                <a:lnTo>
                  <a:pt x="2560549" y="175793"/>
                </a:lnTo>
                <a:lnTo>
                  <a:pt x="2560549" y="120244"/>
                </a:lnTo>
                <a:close/>
                <a:moveTo>
                  <a:pt x="3631692" y="109042"/>
                </a:moveTo>
                <a:lnTo>
                  <a:pt x="3801542" y="109042"/>
                </a:lnTo>
                <a:lnTo>
                  <a:pt x="3801542" y="179451"/>
                </a:lnTo>
                <a:cubicBezTo>
                  <a:pt x="3801542" y="184480"/>
                  <a:pt x="3801199" y="188557"/>
                  <a:pt x="3800513" y="191681"/>
                </a:cubicBezTo>
                <a:cubicBezTo>
                  <a:pt x="3799828" y="194805"/>
                  <a:pt x="3798570" y="197282"/>
                  <a:pt x="3796741" y="199111"/>
                </a:cubicBezTo>
                <a:cubicBezTo>
                  <a:pt x="3794913" y="200939"/>
                  <a:pt x="3792436" y="202273"/>
                  <a:pt x="3789312" y="203111"/>
                </a:cubicBezTo>
                <a:cubicBezTo>
                  <a:pt x="3786188" y="203949"/>
                  <a:pt x="3782187" y="204597"/>
                  <a:pt x="3777311" y="205054"/>
                </a:cubicBezTo>
                <a:lnTo>
                  <a:pt x="3760623" y="206654"/>
                </a:lnTo>
                <a:lnTo>
                  <a:pt x="3755365" y="190881"/>
                </a:lnTo>
                <a:lnTo>
                  <a:pt x="3771595" y="189509"/>
                </a:lnTo>
                <a:cubicBezTo>
                  <a:pt x="3774339" y="189357"/>
                  <a:pt x="3776548" y="189090"/>
                  <a:pt x="3778225" y="188709"/>
                </a:cubicBezTo>
                <a:cubicBezTo>
                  <a:pt x="3779901" y="188328"/>
                  <a:pt x="3781197" y="187757"/>
                  <a:pt x="3782111" y="186995"/>
                </a:cubicBezTo>
                <a:cubicBezTo>
                  <a:pt x="3783025" y="186233"/>
                  <a:pt x="3783635" y="185128"/>
                  <a:pt x="3783940" y="183680"/>
                </a:cubicBezTo>
                <a:cubicBezTo>
                  <a:pt x="3784245" y="182232"/>
                  <a:pt x="3784397" y="180213"/>
                  <a:pt x="3784397" y="177622"/>
                </a:cubicBezTo>
                <a:lnTo>
                  <a:pt x="3784397" y="122301"/>
                </a:lnTo>
                <a:lnTo>
                  <a:pt x="3648609" y="122301"/>
                </a:lnTo>
                <a:lnTo>
                  <a:pt x="3648609" y="206426"/>
                </a:lnTo>
                <a:lnTo>
                  <a:pt x="3631692" y="206426"/>
                </a:lnTo>
                <a:close/>
                <a:moveTo>
                  <a:pt x="1850441" y="97612"/>
                </a:moveTo>
                <a:lnTo>
                  <a:pt x="1850441" y="129616"/>
                </a:lnTo>
                <a:lnTo>
                  <a:pt x="1884274" y="129616"/>
                </a:lnTo>
                <a:lnTo>
                  <a:pt x="1884274" y="97612"/>
                </a:lnTo>
                <a:close/>
                <a:moveTo>
                  <a:pt x="1737741" y="97612"/>
                </a:moveTo>
                <a:lnTo>
                  <a:pt x="1754886" y="98298"/>
                </a:lnTo>
                <a:lnTo>
                  <a:pt x="1754886" y="116357"/>
                </a:lnTo>
                <a:lnTo>
                  <a:pt x="1782547" y="116357"/>
                </a:lnTo>
                <a:lnTo>
                  <a:pt x="1782547" y="131674"/>
                </a:lnTo>
                <a:lnTo>
                  <a:pt x="1754886" y="131674"/>
                </a:lnTo>
                <a:lnTo>
                  <a:pt x="1754886" y="178994"/>
                </a:lnTo>
                <a:cubicBezTo>
                  <a:pt x="1754886" y="183566"/>
                  <a:pt x="1754467" y="187452"/>
                  <a:pt x="1753629" y="190652"/>
                </a:cubicBezTo>
                <a:cubicBezTo>
                  <a:pt x="1752791" y="193853"/>
                  <a:pt x="1751267" y="196520"/>
                  <a:pt x="1749057" y="198653"/>
                </a:cubicBezTo>
                <a:cubicBezTo>
                  <a:pt x="1746847" y="200787"/>
                  <a:pt x="1743761" y="202425"/>
                  <a:pt x="1739799" y="203568"/>
                </a:cubicBezTo>
                <a:cubicBezTo>
                  <a:pt x="1735836" y="204711"/>
                  <a:pt x="1730731" y="205511"/>
                  <a:pt x="1724483" y="205969"/>
                </a:cubicBezTo>
                <a:lnTo>
                  <a:pt x="1712138" y="206883"/>
                </a:lnTo>
                <a:lnTo>
                  <a:pt x="1705966" y="190424"/>
                </a:lnTo>
                <a:lnTo>
                  <a:pt x="1720139" y="189509"/>
                </a:lnTo>
                <a:cubicBezTo>
                  <a:pt x="1723949" y="189357"/>
                  <a:pt x="1727035" y="189014"/>
                  <a:pt x="1729397" y="188481"/>
                </a:cubicBezTo>
                <a:cubicBezTo>
                  <a:pt x="1731760" y="187947"/>
                  <a:pt x="1733550" y="187109"/>
                  <a:pt x="1734769" y="185966"/>
                </a:cubicBezTo>
                <a:cubicBezTo>
                  <a:pt x="1735989" y="184823"/>
                  <a:pt x="1736789" y="183299"/>
                  <a:pt x="1737170" y="181394"/>
                </a:cubicBezTo>
                <a:cubicBezTo>
                  <a:pt x="1737551" y="179489"/>
                  <a:pt x="1737741" y="177013"/>
                  <a:pt x="1737741" y="173965"/>
                </a:cubicBezTo>
                <a:lnTo>
                  <a:pt x="1737741" y="131674"/>
                </a:lnTo>
                <a:lnTo>
                  <a:pt x="1656817" y="131674"/>
                </a:lnTo>
                <a:lnTo>
                  <a:pt x="1656817" y="116357"/>
                </a:lnTo>
                <a:lnTo>
                  <a:pt x="1737741" y="116357"/>
                </a:lnTo>
                <a:close/>
                <a:moveTo>
                  <a:pt x="1424483" y="96469"/>
                </a:moveTo>
                <a:cubicBezTo>
                  <a:pt x="1429969" y="107137"/>
                  <a:pt x="1436065" y="116815"/>
                  <a:pt x="1442771" y="125501"/>
                </a:cubicBezTo>
                <a:cubicBezTo>
                  <a:pt x="1449477" y="134188"/>
                  <a:pt x="1457401" y="142189"/>
                  <a:pt x="1466545" y="149504"/>
                </a:cubicBezTo>
                <a:cubicBezTo>
                  <a:pt x="1477671" y="141884"/>
                  <a:pt x="1486853" y="133769"/>
                  <a:pt x="1494092" y="125159"/>
                </a:cubicBezTo>
                <a:cubicBezTo>
                  <a:pt x="1501331" y="116548"/>
                  <a:pt x="1507617" y="106985"/>
                  <a:pt x="1512951" y="96469"/>
                </a:cubicBezTo>
                <a:close/>
                <a:moveTo>
                  <a:pt x="3321177" y="93726"/>
                </a:moveTo>
                <a:cubicBezTo>
                  <a:pt x="3324073" y="95098"/>
                  <a:pt x="3327464" y="96965"/>
                  <a:pt x="3331350" y="99327"/>
                </a:cubicBezTo>
                <a:cubicBezTo>
                  <a:pt x="3335236" y="101689"/>
                  <a:pt x="3339199" y="104204"/>
                  <a:pt x="3343237" y="106871"/>
                </a:cubicBezTo>
                <a:cubicBezTo>
                  <a:pt x="3347276" y="109538"/>
                  <a:pt x="3351162" y="112205"/>
                  <a:pt x="3354895" y="114872"/>
                </a:cubicBezTo>
                <a:cubicBezTo>
                  <a:pt x="3358630" y="117539"/>
                  <a:pt x="3361792" y="119939"/>
                  <a:pt x="3364383" y="122072"/>
                </a:cubicBezTo>
                <a:lnTo>
                  <a:pt x="3355924" y="135788"/>
                </a:lnTo>
                <a:cubicBezTo>
                  <a:pt x="3353334" y="133350"/>
                  <a:pt x="3350171" y="130645"/>
                  <a:pt x="3346437" y="127673"/>
                </a:cubicBezTo>
                <a:cubicBezTo>
                  <a:pt x="3342704" y="124701"/>
                  <a:pt x="3338779" y="121844"/>
                  <a:pt x="3334665" y="119101"/>
                </a:cubicBezTo>
                <a:cubicBezTo>
                  <a:pt x="3330550" y="116357"/>
                  <a:pt x="3326549" y="113805"/>
                  <a:pt x="3322663" y="111443"/>
                </a:cubicBezTo>
                <a:cubicBezTo>
                  <a:pt x="3318777" y="109080"/>
                  <a:pt x="3315386" y="107213"/>
                  <a:pt x="3312490" y="105842"/>
                </a:cubicBezTo>
                <a:close/>
                <a:moveTo>
                  <a:pt x="3222193" y="91211"/>
                </a:moveTo>
                <a:lnTo>
                  <a:pt x="3225851" y="98069"/>
                </a:lnTo>
                <a:lnTo>
                  <a:pt x="3229966" y="105156"/>
                </a:lnTo>
                <a:cubicBezTo>
                  <a:pt x="3226918" y="107290"/>
                  <a:pt x="3223184" y="109766"/>
                  <a:pt x="3218764" y="112586"/>
                </a:cubicBezTo>
                <a:cubicBezTo>
                  <a:pt x="3214345" y="115405"/>
                  <a:pt x="3209811" y="118262"/>
                  <a:pt x="3205163" y="121158"/>
                </a:cubicBezTo>
                <a:cubicBezTo>
                  <a:pt x="3200515" y="124054"/>
                  <a:pt x="3195905" y="126835"/>
                  <a:pt x="3191332" y="129502"/>
                </a:cubicBezTo>
                <a:cubicBezTo>
                  <a:pt x="3186761" y="132169"/>
                  <a:pt x="3182874" y="134341"/>
                  <a:pt x="3179674" y="136017"/>
                </a:cubicBezTo>
                <a:lnTo>
                  <a:pt x="3171901" y="121615"/>
                </a:lnTo>
                <a:cubicBezTo>
                  <a:pt x="3175254" y="120091"/>
                  <a:pt x="3179179" y="118034"/>
                  <a:pt x="3183674" y="115443"/>
                </a:cubicBezTo>
                <a:cubicBezTo>
                  <a:pt x="3188170" y="112852"/>
                  <a:pt x="3192781" y="110147"/>
                  <a:pt x="3197505" y="107328"/>
                </a:cubicBezTo>
                <a:cubicBezTo>
                  <a:pt x="3202229" y="104508"/>
                  <a:pt x="3206763" y="101651"/>
                  <a:pt x="3211107" y="98755"/>
                </a:cubicBezTo>
                <a:cubicBezTo>
                  <a:pt x="3215450" y="95860"/>
                  <a:pt x="3219145" y="93345"/>
                  <a:pt x="3222193" y="91211"/>
                </a:cubicBezTo>
                <a:close/>
                <a:moveTo>
                  <a:pt x="233858" y="87325"/>
                </a:moveTo>
                <a:lnTo>
                  <a:pt x="435941" y="87325"/>
                </a:lnTo>
                <a:lnTo>
                  <a:pt x="435941" y="106756"/>
                </a:lnTo>
                <a:lnTo>
                  <a:pt x="233858" y="106756"/>
                </a:lnTo>
                <a:close/>
                <a:moveTo>
                  <a:pt x="63323" y="82525"/>
                </a:moveTo>
                <a:lnTo>
                  <a:pt x="63323" y="108128"/>
                </a:lnTo>
                <a:lnTo>
                  <a:pt x="162764" y="108128"/>
                </a:lnTo>
                <a:lnTo>
                  <a:pt x="162764" y="82525"/>
                </a:lnTo>
                <a:close/>
                <a:moveTo>
                  <a:pt x="3526460" y="79781"/>
                </a:moveTo>
                <a:cubicBezTo>
                  <a:pt x="3531794" y="83896"/>
                  <a:pt x="3537661" y="88659"/>
                  <a:pt x="3544062" y="94069"/>
                </a:cubicBezTo>
                <a:cubicBezTo>
                  <a:pt x="3550463" y="99479"/>
                  <a:pt x="3556902" y="105080"/>
                  <a:pt x="3563379" y="110871"/>
                </a:cubicBezTo>
                <a:cubicBezTo>
                  <a:pt x="3569856" y="116662"/>
                  <a:pt x="3576028" y="122415"/>
                  <a:pt x="3581895" y="128130"/>
                </a:cubicBezTo>
                <a:cubicBezTo>
                  <a:pt x="3587763" y="133845"/>
                  <a:pt x="3592831" y="139141"/>
                  <a:pt x="3597097" y="144018"/>
                </a:cubicBezTo>
                <a:lnTo>
                  <a:pt x="3584296" y="159563"/>
                </a:lnTo>
                <a:cubicBezTo>
                  <a:pt x="3579876" y="154229"/>
                  <a:pt x="3574695" y="148476"/>
                  <a:pt x="3568751" y="142304"/>
                </a:cubicBezTo>
                <a:cubicBezTo>
                  <a:pt x="3562807" y="136131"/>
                  <a:pt x="3556711" y="129997"/>
                  <a:pt x="3550463" y="123901"/>
                </a:cubicBezTo>
                <a:cubicBezTo>
                  <a:pt x="3544215" y="117805"/>
                  <a:pt x="3538004" y="112052"/>
                  <a:pt x="3531832" y="106642"/>
                </a:cubicBezTo>
                <a:cubicBezTo>
                  <a:pt x="3525660" y="101232"/>
                  <a:pt x="3520059" y="96545"/>
                  <a:pt x="3515030" y="92583"/>
                </a:cubicBezTo>
                <a:close/>
                <a:moveTo>
                  <a:pt x="1269035" y="79781"/>
                </a:moveTo>
                <a:cubicBezTo>
                  <a:pt x="1274369" y="83896"/>
                  <a:pt x="1280237" y="88659"/>
                  <a:pt x="1286637" y="94069"/>
                </a:cubicBezTo>
                <a:cubicBezTo>
                  <a:pt x="1293038" y="99479"/>
                  <a:pt x="1299477" y="105080"/>
                  <a:pt x="1305954" y="110871"/>
                </a:cubicBezTo>
                <a:cubicBezTo>
                  <a:pt x="1312431" y="116662"/>
                  <a:pt x="1318603" y="122415"/>
                  <a:pt x="1324471" y="128130"/>
                </a:cubicBezTo>
                <a:cubicBezTo>
                  <a:pt x="1330338" y="133845"/>
                  <a:pt x="1335405" y="139141"/>
                  <a:pt x="1339673" y="144018"/>
                </a:cubicBezTo>
                <a:lnTo>
                  <a:pt x="1326871" y="159563"/>
                </a:lnTo>
                <a:cubicBezTo>
                  <a:pt x="1322451" y="154229"/>
                  <a:pt x="1317270" y="148476"/>
                  <a:pt x="1311326" y="142304"/>
                </a:cubicBezTo>
                <a:cubicBezTo>
                  <a:pt x="1305383" y="136131"/>
                  <a:pt x="1299287" y="129997"/>
                  <a:pt x="1293038" y="123901"/>
                </a:cubicBezTo>
                <a:cubicBezTo>
                  <a:pt x="1286790" y="117805"/>
                  <a:pt x="1280579" y="112052"/>
                  <a:pt x="1274407" y="106642"/>
                </a:cubicBezTo>
                <a:cubicBezTo>
                  <a:pt x="1268235" y="101232"/>
                  <a:pt x="1262634" y="96545"/>
                  <a:pt x="1257605" y="92583"/>
                </a:cubicBezTo>
                <a:close/>
                <a:moveTo>
                  <a:pt x="729463" y="70409"/>
                </a:moveTo>
                <a:lnTo>
                  <a:pt x="853593" y="70409"/>
                </a:lnTo>
                <a:lnTo>
                  <a:pt x="853593" y="86639"/>
                </a:lnTo>
                <a:lnTo>
                  <a:pt x="802844" y="119558"/>
                </a:lnTo>
                <a:lnTo>
                  <a:pt x="802844" y="125730"/>
                </a:lnTo>
                <a:lnTo>
                  <a:pt x="891312" y="125730"/>
                </a:lnTo>
                <a:lnTo>
                  <a:pt x="891312" y="142189"/>
                </a:lnTo>
                <a:lnTo>
                  <a:pt x="802844" y="142189"/>
                </a:lnTo>
                <a:lnTo>
                  <a:pt x="802844" y="176022"/>
                </a:lnTo>
                <a:cubicBezTo>
                  <a:pt x="802844" y="181813"/>
                  <a:pt x="802463" y="186423"/>
                  <a:pt x="801701" y="189852"/>
                </a:cubicBezTo>
                <a:cubicBezTo>
                  <a:pt x="800939" y="193281"/>
                  <a:pt x="799529" y="195948"/>
                  <a:pt x="797472" y="197853"/>
                </a:cubicBezTo>
                <a:cubicBezTo>
                  <a:pt x="795414" y="199758"/>
                  <a:pt x="792557" y="201130"/>
                  <a:pt x="788899" y="201968"/>
                </a:cubicBezTo>
                <a:cubicBezTo>
                  <a:pt x="785241" y="202806"/>
                  <a:pt x="780593" y="203454"/>
                  <a:pt x="774954" y="203911"/>
                </a:cubicBezTo>
                <a:lnTo>
                  <a:pt x="757352" y="205511"/>
                </a:lnTo>
                <a:lnTo>
                  <a:pt x="751637" y="188824"/>
                </a:lnTo>
                <a:lnTo>
                  <a:pt x="769011" y="187452"/>
                </a:lnTo>
                <a:cubicBezTo>
                  <a:pt x="772364" y="187147"/>
                  <a:pt x="775107" y="186766"/>
                  <a:pt x="777240" y="186309"/>
                </a:cubicBezTo>
                <a:cubicBezTo>
                  <a:pt x="779374" y="185852"/>
                  <a:pt x="780974" y="185090"/>
                  <a:pt x="782041" y="184023"/>
                </a:cubicBezTo>
                <a:cubicBezTo>
                  <a:pt x="783108" y="182956"/>
                  <a:pt x="783832" y="181432"/>
                  <a:pt x="784213" y="179451"/>
                </a:cubicBezTo>
                <a:cubicBezTo>
                  <a:pt x="784594" y="177470"/>
                  <a:pt x="784784" y="174727"/>
                  <a:pt x="784784" y="171221"/>
                </a:cubicBezTo>
                <a:lnTo>
                  <a:pt x="784784" y="142189"/>
                </a:lnTo>
                <a:lnTo>
                  <a:pt x="692658" y="142189"/>
                </a:lnTo>
                <a:lnTo>
                  <a:pt x="692658" y="125730"/>
                </a:lnTo>
                <a:lnTo>
                  <a:pt x="784784" y="125730"/>
                </a:lnTo>
                <a:lnTo>
                  <a:pt x="784784" y="112928"/>
                </a:lnTo>
                <a:lnTo>
                  <a:pt x="824561" y="86868"/>
                </a:lnTo>
                <a:lnTo>
                  <a:pt x="729463" y="86868"/>
                </a:lnTo>
                <a:close/>
                <a:moveTo>
                  <a:pt x="3669640" y="64237"/>
                </a:moveTo>
                <a:lnTo>
                  <a:pt x="3669640" y="81839"/>
                </a:lnTo>
                <a:lnTo>
                  <a:pt x="3763595" y="81839"/>
                </a:lnTo>
                <a:lnTo>
                  <a:pt x="3763595" y="64237"/>
                </a:lnTo>
                <a:close/>
                <a:moveTo>
                  <a:pt x="1884274" y="61265"/>
                </a:moveTo>
                <a:lnTo>
                  <a:pt x="1900504" y="61722"/>
                </a:lnTo>
                <a:lnTo>
                  <a:pt x="1900504" y="81839"/>
                </a:lnTo>
                <a:lnTo>
                  <a:pt x="1918564" y="81839"/>
                </a:lnTo>
                <a:lnTo>
                  <a:pt x="1918564" y="97612"/>
                </a:lnTo>
                <a:lnTo>
                  <a:pt x="1900504" y="97612"/>
                </a:lnTo>
                <a:lnTo>
                  <a:pt x="1900504" y="193212"/>
                </a:lnTo>
                <a:lnTo>
                  <a:pt x="1917764" y="180937"/>
                </a:lnTo>
                <a:cubicBezTo>
                  <a:pt x="1923479" y="175832"/>
                  <a:pt x="1928165" y="170536"/>
                  <a:pt x="1931823" y="165049"/>
                </a:cubicBezTo>
                <a:cubicBezTo>
                  <a:pt x="1935480" y="159563"/>
                  <a:pt x="1938376" y="153810"/>
                  <a:pt x="1940509" y="147790"/>
                </a:cubicBezTo>
                <a:cubicBezTo>
                  <a:pt x="1942643" y="141770"/>
                  <a:pt x="1944396" y="135331"/>
                  <a:pt x="1945767" y="128473"/>
                </a:cubicBezTo>
                <a:cubicBezTo>
                  <a:pt x="1946834" y="124054"/>
                  <a:pt x="1947634" y="119558"/>
                  <a:pt x="1948167" y="114986"/>
                </a:cubicBezTo>
                <a:cubicBezTo>
                  <a:pt x="1948701" y="110414"/>
                  <a:pt x="1949120" y="106604"/>
                  <a:pt x="1949425" y="103556"/>
                </a:cubicBezTo>
                <a:lnTo>
                  <a:pt x="1964741" y="104927"/>
                </a:lnTo>
                <a:cubicBezTo>
                  <a:pt x="1964589" y="106756"/>
                  <a:pt x="1964398" y="108699"/>
                  <a:pt x="1964170" y="110757"/>
                </a:cubicBezTo>
                <a:cubicBezTo>
                  <a:pt x="1963941" y="112814"/>
                  <a:pt x="1963598" y="114910"/>
                  <a:pt x="1963141" y="117043"/>
                </a:cubicBezTo>
                <a:cubicBezTo>
                  <a:pt x="1964360" y="133350"/>
                  <a:pt x="1969618" y="147866"/>
                  <a:pt x="1978914" y="160592"/>
                </a:cubicBezTo>
                <a:cubicBezTo>
                  <a:pt x="1988211" y="173317"/>
                  <a:pt x="2002231" y="184328"/>
                  <a:pt x="2020977" y="193624"/>
                </a:cubicBezTo>
                <a:lnTo>
                  <a:pt x="2010918" y="208255"/>
                </a:lnTo>
                <a:cubicBezTo>
                  <a:pt x="1997659" y="200482"/>
                  <a:pt x="1986496" y="192100"/>
                  <a:pt x="1977428" y="183109"/>
                </a:cubicBezTo>
                <a:cubicBezTo>
                  <a:pt x="1968361" y="174117"/>
                  <a:pt x="1961388" y="163754"/>
                  <a:pt x="1956511" y="152019"/>
                </a:cubicBezTo>
                <a:cubicBezTo>
                  <a:pt x="1954683" y="157658"/>
                  <a:pt x="1952397" y="162954"/>
                  <a:pt x="1949653" y="167907"/>
                </a:cubicBezTo>
                <a:cubicBezTo>
                  <a:pt x="1946910" y="172860"/>
                  <a:pt x="1943557" y="177660"/>
                  <a:pt x="1939595" y="182309"/>
                </a:cubicBezTo>
                <a:cubicBezTo>
                  <a:pt x="1935633" y="186957"/>
                  <a:pt x="1930947" y="191491"/>
                  <a:pt x="1925536" y="195910"/>
                </a:cubicBezTo>
                <a:cubicBezTo>
                  <a:pt x="1920126" y="200330"/>
                  <a:pt x="1913916" y="204826"/>
                  <a:pt x="1906905" y="209398"/>
                </a:cubicBezTo>
                <a:lnTo>
                  <a:pt x="1896390" y="196139"/>
                </a:lnTo>
                <a:lnTo>
                  <a:pt x="1899925" y="193624"/>
                </a:lnTo>
                <a:lnTo>
                  <a:pt x="1834439" y="193624"/>
                </a:lnTo>
                <a:lnTo>
                  <a:pt x="1834439" y="97612"/>
                </a:lnTo>
                <a:lnTo>
                  <a:pt x="1813637" y="97612"/>
                </a:lnTo>
                <a:lnTo>
                  <a:pt x="1813637" y="81839"/>
                </a:lnTo>
                <a:lnTo>
                  <a:pt x="1834439" y="81839"/>
                </a:lnTo>
                <a:lnTo>
                  <a:pt x="1834439" y="61722"/>
                </a:lnTo>
                <a:lnTo>
                  <a:pt x="1850441" y="62179"/>
                </a:lnTo>
                <a:lnTo>
                  <a:pt x="1850441" y="81839"/>
                </a:lnTo>
                <a:lnTo>
                  <a:pt x="1884274" y="81839"/>
                </a:lnTo>
                <a:close/>
                <a:moveTo>
                  <a:pt x="2614727" y="55778"/>
                </a:moveTo>
                <a:lnTo>
                  <a:pt x="2610612" y="65380"/>
                </a:lnTo>
                <a:cubicBezTo>
                  <a:pt x="2612898" y="78334"/>
                  <a:pt x="2616099" y="90373"/>
                  <a:pt x="2620213" y="101498"/>
                </a:cubicBezTo>
                <a:cubicBezTo>
                  <a:pt x="2624328" y="112624"/>
                  <a:pt x="2629586" y="123139"/>
                  <a:pt x="2635987" y="133045"/>
                </a:cubicBezTo>
                <a:cubicBezTo>
                  <a:pt x="2642083" y="122225"/>
                  <a:pt x="2646617" y="110604"/>
                  <a:pt x="2649589" y="98184"/>
                </a:cubicBezTo>
                <a:cubicBezTo>
                  <a:pt x="2652560" y="85763"/>
                  <a:pt x="2654961" y="71628"/>
                  <a:pt x="2656789" y="55778"/>
                </a:cubicBezTo>
                <a:close/>
                <a:moveTo>
                  <a:pt x="1938223" y="55093"/>
                </a:moveTo>
                <a:lnTo>
                  <a:pt x="1953768" y="58064"/>
                </a:lnTo>
                <a:cubicBezTo>
                  <a:pt x="1952549" y="62027"/>
                  <a:pt x="1951330" y="65875"/>
                  <a:pt x="1950111" y="69609"/>
                </a:cubicBezTo>
                <a:cubicBezTo>
                  <a:pt x="1948891" y="73343"/>
                  <a:pt x="1947596" y="76962"/>
                  <a:pt x="1946225" y="80467"/>
                </a:cubicBezTo>
                <a:lnTo>
                  <a:pt x="2005203" y="80467"/>
                </a:lnTo>
                <a:lnTo>
                  <a:pt x="2005203" y="95098"/>
                </a:lnTo>
                <a:cubicBezTo>
                  <a:pt x="2003070" y="100889"/>
                  <a:pt x="2000898" y="106642"/>
                  <a:pt x="1998688" y="112357"/>
                </a:cubicBezTo>
                <a:cubicBezTo>
                  <a:pt x="1996478" y="118072"/>
                  <a:pt x="1994002" y="123596"/>
                  <a:pt x="1991259" y="128930"/>
                </a:cubicBezTo>
                <a:lnTo>
                  <a:pt x="1976628" y="122530"/>
                </a:lnTo>
                <a:cubicBezTo>
                  <a:pt x="1979067" y="118415"/>
                  <a:pt x="1981238" y="114186"/>
                  <a:pt x="1983143" y="109842"/>
                </a:cubicBezTo>
                <a:cubicBezTo>
                  <a:pt x="1985048" y="105499"/>
                  <a:pt x="1986839" y="100965"/>
                  <a:pt x="1988515" y="96241"/>
                </a:cubicBezTo>
                <a:lnTo>
                  <a:pt x="1940052" y="96241"/>
                </a:lnTo>
                <a:cubicBezTo>
                  <a:pt x="1937309" y="102641"/>
                  <a:pt x="1934337" y="108890"/>
                  <a:pt x="1931137" y="114986"/>
                </a:cubicBezTo>
                <a:cubicBezTo>
                  <a:pt x="1927937" y="121082"/>
                  <a:pt x="1924355" y="127330"/>
                  <a:pt x="1920393" y="133731"/>
                </a:cubicBezTo>
                <a:lnTo>
                  <a:pt x="1907820" y="125044"/>
                </a:lnTo>
                <a:cubicBezTo>
                  <a:pt x="1914678" y="114529"/>
                  <a:pt x="1920583" y="103480"/>
                  <a:pt x="1925536" y="91897"/>
                </a:cubicBezTo>
                <a:cubicBezTo>
                  <a:pt x="1930489" y="80315"/>
                  <a:pt x="1934718" y="68047"/>
                  <a:pt x="1938223" y="55093"/>
                </a:cubicBezTo>
                <a:close/>
                <a:moveTo>
                  <a:pt x="3652723" y="52121"/>
                </a:moveTo>
                <a:lnTo>
                  <a:pt x="3780740" y="52121"/>
                </a:lnTo>
                <a:lnTo>
                  <a:pt x="3780740" y="93955"/>
                </a:lnTo>
                <a:lnTo>
                  <a:pt x="3652723" y="93955"/>
                </a:lnTo>
                <a:close/>
                <a:moveTo>
                  <a:pt x="3186989" y="48692"/>
                </a:moveTo>
                <a:cubicBezTo>
                  <a:pt x="3189427" y="50368"/>
                  <a:pt x="3192247" y="52464"/>
                  <a:pt x="3195447" y="54978"/>
                </a:cubicBezTo>
                <a:cubicBezTo>
                  <a:pt x="3198647" y="57493"/>
                  <a:pt x="3201848" y="60160"/>
                  <a:pt x="3205048" y="62979"/>
                </a:cubicBezTo>
                <a:cubicBezTo>
                  <a:pt x="3208249" y="65799"/>
                  <a:pt x="3211335" y="68618"/>
                  <a:pt x="3214307" y="71438"/>
                </a:cubicBezTo>
                <a:cubicBezTo>
                  <a:pt x="3217279" y="74257"/>
                  <a:pt x="3219755" y="76657"/>
                  <a:pt x="3221736" y="78638"/>
                </a:cubicBezTo>
                <a:lnTo>
                  <a:pt x="3211449" y="92354"/>
                </a:lnTo>
                <a:cubicBezTo>
                  <a:pt x="3209621" y="89916"/>
                  <a:pt x="3207220" y="87135"/>
                  <a:pt x="3204249" y="84011"/>
                </a:cubicBezTo>
                <a:cubicBezTo>
                  <a:pt x="3201277" y="80886"/>
                  <a:pt x="3198190" y="77762"/>
                  <a:pt x="3194990" y="74638"/>
                </a:cubicBezTo>
                <a:cubicBezTo>
                  <a:pt x="3191789" y="71514"/>
                  <a:pt x="3188627" y="68656"/>
                  <a:pt x="3185503" y="66065"/>
                </a:cubicBezTo>
                <a:cubicBezTo>
                  <a:pt x="3182379" y="63475"/>
                  <a:pt x="3179674" y="61341"/>
                  <a:pt x="3177388" y="59665"/>
                </a:cubicBezTo>
                <a:close/>
                <a:moveTo>
                  <a:pt x="3349981" y="47092"/>
                </a:moveTo>
                <a:lnTo>
                  <a:pt x="3359353" y="58750"/>
                </a:lnTo>
                <a:cubicBezTo>
                  <a:pt x="3357067" y="61189"/>
                  <a:pt x="3354134" y="63932"/>
                  <a:pt x="3350552" y="66980"/>
                </a:cubicBezTo>
                <a:cubicBezTo>
                  <a:pt x="3346971" y="70028"/>
                  <a:pt x="3343237" y="73038"/>
                  <a:pt x="3339351" y="76010"/>
                </a:cubicBezTo>
                <a:cubicBezTo>
                  <a:pt x="3335465" y="78981"/>
                  <a:pt x="3331655" y="81763"/>
                  <a:pt x="3327921" y="84353"/>
                </a:cubicBezTo>
                <a:cubicBezTo>
                  <a:pt x="3324187" y="86944"/>
                  <a:pt x="3320949" y="89002"/>
                  <a:pt x="3318205" y="90526"/>
                </a:cubicBezTo>
                <a:lnTo>
                  <a:pt x="3309290" y="78410"/>
                </a:lnTo>
                <a:cubicBezTo>
                  <a:pt x="3312033" y="76886"/>
                  <a:pt x="3315272" y="74828"/>
                  <a:pt x="3319005" y="72238"/>
                </a:cubicBezTo>
                <a:cubicBezTo>
                  <a:pt x="3322739" y="69647"/>
                  <a:pt x="3326511" y="66866"/>
                  <a:pt x="3330321" y="63894"/>
                </a:cubicBezTo>
                <a:cubicBezTo>
                  <a:pt x="3334131" y="60922"/>
                  <a:pt x="3337789" y="57950"/>
                  <a:pt x="3341294" y="54978"/>
                </a:cubicBezTo>
                <a:cubicBezTo>
                  <a:pt x="3344799" y="52007"/>
                  <a:pt x="3347695" y="49378"/>
                  <a:pt x="3349981" y="47092"/>
                </a:cubicBezTo>
                <a:close/>
                <a:moveTo>
                  <a:pt x="2943073" y="29261"/>
                </a:moveTo>
                <a:lnTo>
                  <a:pt x="3019425" y="29261"/>
                </a:lnTo>
                <a:lnTo>
                  <a:pt x="3019425" y="45491"/>
                </a:lnTo>
                <a:lnTo>
                  <a:pt x="2990621" y="45491"/>
                </a:lnTo>
                <a:lnTo>
                  <a:pt x="2990621" y="141961"/>
                </a:lnTo>
                <a:cubicBezTo>
                  <a:pt x="2997175" y="140132"/>
                  <a:pt x="3003347" y="138341"/>
                  <a:pt x="3009138" y="136589"/>
                </a:cubicBezTo>
                <a:cubicBezTo>
                  <a:pt x="3014929" y="134836"/>
                  <a:pt x="3019959" y="133121"/>
                  <a:pt x="3024226" y="131445"/>
                </a:cubicBezTo>
                <a:lnTo>
                  <a:pt x="3025597" y="140589"/>
                </a:lnTo>
                <a:lnTo>
                  <a:pt x="3026512" y="149276"/>
                </a:lnTo>
                <a:cubicBezTo>
                  <a:pt x="3021178" y="151105"/>
                  <a:pt x="3014701" y="153124"/>
                  <a:pt x="3007081" y="155334"/>
                </a:cubicBezTo>
                <a:cubicBezTo>
                  <a:pt x="2999461" y="157544"/>
                  <a:pt x="2991612" y="159753"/>
                  <a:pt x="2983535" y="161963"/>
                </a:cubicBezTo>
                <a:cubicBezTo>
                  <a:pt x="2975458" y="164173"/>
                  <a:pt x="2967571" y="166192"/>
                  <a:pt x="2959875" y="168021"/>
                </a:cubicBezTo>
                <a:cubicBezTo>
                  <a:pt x="2952179" y="169850"/>
                  <a:pt x="2945740" y="171298"/>
                  <a:pt x="2940558" y="172364"/>
                </a:cubicBezTo>
                <a:lnTo>
                  <a:pt x="2934843" y="154991"/>
                </a:lnTo>
                <a:cubicBezTo>
                  <a:pt x="2940025" y="154229"/>
                  <a:pt x="2945969" y="153086"/>
                  <a:pt x="2952674" y="151562"/>
                </a:cubicBezTo>
                <a:cubicBezTo>
                  <a:pt x="2959379" y="150038"/>
                  <a:pt x="2966390" y="148361"/>
                  <a:pt x="2973705" y="146533"/>
                </a:cubicBezTo>
                <a:lnTo>
                  <a:pt x="2973705" y="45491"/>
                </a:lnTo>
                <a:lnTo>
                  <a:pt x="2943073" y="45491"/>
                </a:lnTo>
                <a:close/>
                <a:moveTo>
                  <a:pt x="3407359" y="17145"/>
                </a:moveTo>
                <a:lnTo>
                  <a:pt x="3587953" y="17145"/>
                </a:lnTo>
                <a:lnTo>
                  <a:pt x="3587953" y="34519"/>
                </a:lnTo>
                <a:lnTo>
                  <a:pt x="3520516" y="34519"/>
                </a:lnTo>
                <a:cubicBezTo>
                  <a:pt x="3512592" y="49149"/>
                  <a:pt x="3503905" y="63017"/>
                  <a:pt x="3494456" y="76124"/>
                </a:cubicBezTo>
                <a:lnTo>
                  <a:pt x="3506115" y="76810"/>
                </a:lnTo>
                <a:lnTo>
                  <a:pt x="3506115" y="208483"/>
                </a:lnTo>
                <a:lnTo>
                  <a:pt x="3488513" y="208483"/>
                </a:lnTo>
                <a:lnTo>
                  <a:pt x="3488513" y="84125"/>
                </a:lnTo>
                <a:cubicBezTo>
                  <a:pt x="3477845" y="97993"/>
                  <a:pt x="3465919" y="111252"/>
                  <a:pt x="3452737" y="123901"/>
                </a:cubicBezTo>
                <a:cubicBezTo>
                  <a:pt x="3439554" y="136550"/>
                  <a:pt x="3424733" y="148819"/>
                  <a:pt x="3408274" y="160706"/>
                </a:cubicBezTo>
                <a:lnTo>
                  <a:pt x="3395472" y="146304"/>
                </a:lnTo>
                <a:cubicBezTo>
                  <a:pt x="3419704" y="129845"/>
                  <a:pt x="3440278" y="112319"/>
                  <a:pt x="3457194" y="93726"/>
                </a:cubicBezTo>
                <a:cubicBezTo>
                  <a:pt x="3474111" y="75133"/>
                  <a:pt x="3488284" y="55397"/>
                  <a:pt x="3499714" y="34519"/>
                </a:cubicBezTo>
                <a:lnTo>
                  <a:pt x="3407359" y="34519"/>
                </a:lnTo>
                <a:close/>
                <a:moveTo>
                  <a:pt x="1149934" y="17145"/>
                </a:moveTo>
                <a:lnTo>
                  <a:pt x="1330529" y="17145"/>
                </a:lnTo>
                <a:lnTo>
                  <a:pt x="1330529" y="34519"/>
                </a:lnTo>
                <a:lnTo>
                  <a:pt x="1263091" y="34519"/>
                </a:lnTo>
                <a:cubicBezTo>
                  <a:pt x="1255167" y="49149"/>
                  <a:pt x="1246480" y="63017"/>
                  <a:pt x="1237031" y="76124"/>
                </a:cubicBezTo>
                <a:lnTo>
                  <a:pt x="1248690" y="76810"/>
                </a:lnTo>
                <a:lnTo>
                  <a:pt x="1248690" y="208483"/>
                </a:lnTo>
                <a:lnTo>
                  <a:pt x="1231087" y="208483"/>
                </a:lnTo>
                <a:lnTo>
                  <a:pt x="1231087" y="84125"/>
                </a:lnTo>
                <a:cubicBezTo>
                  <a:pt x="1220419" y="97993"/>
                  <a:pt x="1208494" y="111252"/>
                  <a:pt x="1195311" y="123901"/>
                </a:cubicBezTo>
                <a:cubicBezTo>
                  <a:pt x="1182129" y="136550"/>
                  <a:pt x="1167308" y="148819"/>
                  <a:pt x="1150849" y="160706"/>
                </a:cubicBezTo>
                <a:lnTo>
                  <a:pt x="1138047" y="146304"/>
                </a:lnTo>
                <a:cubicBezTo>
                  <a:pt x="1162279" y="129845"/>
                  <a:pt x="1182853" y="112319"/>
                  <a:pt x="1199769" y="93726"/>
                </a:cubicBezTo>
                <a:cubicBezTo>
                  <a:pt x="1216686" y="75133"/>
                  <a:pt x="1230859" y="55397"/>
                  <a:pt x="1242289" y="34519"/>
                </a:cubicBezTo>
                <a:lnTo>
                  <a:pt x="1149934" y="34519"/>
                </a:lnTo>
                <a:close/>
                <a:moveTo>
                  <a:pt x="2113559" y="8230"/>
                </a:moveTo>
                <a:cubicBezTo>
                  <a:pt x="2119199" y="11735"/>
                  <a:pt x="2124151" y="15240"/>
                  <a:pt x="2128419" y="18745"/>
                </a:cubicBezTo>
                <a:cubicBezTo>
                  <a:pt x="2132686" y="22250"/>
                  <a:pt x="2136610" y="26441"/>
                  <a:pt x="2140191" y="31318"/>
                </a:cubicBezTo>
                <a:cubicBezTo>
                  <a:pt x="2143773" y="36195"/>
                  <a:pt x="2147278" y="42101"/>
                  <a:pt x="2150707" y="49035"/>
                </a:cubicBezTo>
                <a:cubicBezTo>
                  <a:pt x="2154136" y="55969"/>
                  <a:pt x="2157832" y="64694"/>
                  <a:pt x="2161794" y="75209"/>
                </a:cubicBezTo>
                <a:cubicBezTo>
                  <a:pt x="2165909" y="86030"/>
                  <a:pt x="2170862" y="96812"/>
                  <a:pt x="2176653" y="107556"/>
                </a:cubicBezTo>
                <a:cubicBezTo>
                  <a:pt x="2182445" y="118301"/>
                  <a:pt x="2188997" y="128664"/>
                  <a:pt x="2196313" y="138646"/>
                </a:cubicBezTo>
                <a:cubicBezTo>
                  <a:pt x="2203628" y="148628"/>
                  <a:pt x="2211591" y="158077"/>
                  <a:pt x="2220201" y="166992"/>
                </a:cubicBezTo>
                <a:cubicBezTo>
                  <a:pt x="2228812" y="175908"/>
                  <a:pt x="2237994" y="183794"/>
                  <a:pt x="2247748" y="190652"/>
                </a:cubicBezTo>
                <a:lnTo>
                  <a:pt x="2234261" y="205969"/>
                </a:lnTo>
                <a:cubicBezTo>
                  <a:pt x="2223745" y="198044"/>
                  <a:pt x="2214220" y="189509"/>
                  <a:pt x="2205685" y="180365"/>
                </a:cubicBezTo>
                <a:cubicBezTo>
                  <a:pt x="2197151" y="171221"/>
                  <a:pt x="2189341" y="161392"/>
                  <a:pt x="2182254" y="150876"/>
                </a:cubicBezTo>
                <a:cubicBezTo>
                  <a:pt x="2175167" y="140360"/>
                  <a:pt x="2168690" y="129159"/>
                  <a:pt x="2162823" y="117272"/>
                </a:cubicBezTo>
                <a:cubicBezTo>
                  <a:pt x="2156955" y="105385"/>
                  <a:pt x="2151355" y="92735"/>
                  <a:pt x="2146021" y="79324"/>
                </a:cubicBezTo>
                <a:cubicBezTo>
                  <a:pt x="2138249" y="102946"/>
                  <a:pt x="2126742" y="125501"/>
                  <a:pt x="2111502" y="146990"/>
                </a:cubicBezTo>
                <a:cubicBezTo>
                  <a:pt x="2096262" y="168478"/>
                  <a:pt x="2077593" y="187604"/>
                  <a:pt x="2055495" y="204368"/>
                </a:cubicBezTo>
                <a:lnTo>
                  <a:pt x="2042465" y="190652"/>
                </a:lnTo>
                <a:cubicBezTo>
                  <a:pt x="2067154" y="172212"/>
                  <a:pt x="2087233" y="151067"/>
                  <a:pt x="2102701" y="127216"/>
                </a:cubicBezTo>
                <a:cubicBezTo>
                  <a:pt x="2118170" y="103365"/>
                  <a:pt x="2128800" y="78715"/>
                  <a:pt x="2134591" y="53264"/>
                </a:cubicBezTo>
                <a:cubicBezTo>
                  <a:pt x="2132762" y="49911"/>
                  <a:pt x="2130819" y="46825"/>
                  <a:pt x="2128761" y="44006"/>
                </a:cubicBezTo>
                <a:cubicBezTo>
                  <a:pt x="2126704" y="41186"/>
                  <a:pt x="2124418" y="38519"/>
                  <a:pt x="2121903" y="36005"/>
                </a:cubicBezTo>
                <a:cubicBezTo>
                  <a:pt x="2119389" y="33490"/>
                  <a:pt x="2116569" y="31013"/>
                  <a:pt x="2113445" y="28575"/>
                </a:cubicBezTo>
                <a:cubicBezTo>
                  <a:pt x="2110321" y="26137"/>
                  <a:pt x="2106778" y="23546"/>
                  <a:pt x="2102815" y="20803"/>
                </a:cubicBezTo>
                <a:close/>
                <a:moveTo>
                  <a:pt x="2530831" y="3429"/>
                </a:moveTo>
                <a:lnTo>
                  <a:pt x="2547519" y="4115"/>
                </a:lnTo>
                <a:lnTo>
                  <a:pt x="2547519" y="42062"/>
                </a:lnTo>
                <a:lnTo>
                  <a:pt x="2584780" y="42062"/>
                </a:lnTo>
                <a:lnTo>
                  <a:pt x="2584780" y="58522"/>
                </a:lnTo>
                <a:lnTo>
                  <a:pt x="2547519" y="58522"/>
                </a:lnTo>
                <a:lnTo>
                  <a:pt x="2547519" y="102870"/>
                </a:lnTo>
                <a:lnTo>
                  <a:pt x="2576094" y="102870"/>
                </a:lnTo>
                <a:lnTo>
                  <a:pt x="2576094" y="192710"/>
                </a:lnTo>
                <a:lnTo>
                  <a:pt x="2501341" y="192710"/>
                </a:lnTo>
                <a:lnTo>
                  <a:pt x="2501341" y="102870"/>
                </a:lnTo>
                <a:lnTo>
                  <a:pt x="2530831" y="102870"/>
                </a:lnTo>
                <a:lnTo>
                  <a:pt x="2530831" y="58522"/>
                </a:lnTo>
                <a:lnTo>
                  <a:pt x="2491969" y="58522"/>
                </a:lnTo>
                <a:lnTo>
                  <a:pt x="2491969" y="42062"/>
                </a:lnTo>
                <a:lnTo>
                  <a:pt x="2530831" y="42062"/>
                </a:lnTo>
                <a:close/>
                <a:moveTo>
                  <a:pt x="1025576" y="2743"/>
                </a:moveTo>
                <a:lnTo>
                  <a:pt x="1042950" y="3429"/>
                </a:lnTo>
                <a:lnTo>
                  <a:pt x="1042950" y="41605"/>
                </a:lnTo>
                <a:lnTo>
                  <a:pt x="1104900" y="41605"/>
                </a:lnTo>
                <a:lnTo>
                  <a:pt x="1104900" y="57836"/>
                </a:lnTo>
                <a:lnTo>
                  <a:pt x="1053465" y="57836"/>
                </a:lnTo>
                <a:cubicBezTo>
                  <a:pt x="1057733" y="68351"/>
                  <a:pt x="1062266" y="78181"/>
                  <a:pt x="1067067" y="87325"/>
                </a:cubicBezTo>
                <a:cubicBezTo>
                  <a:pt x="1071867" y="96469"/>
                  <a:pt x="1077011" y="105004"/>
                  <a:pt x="1082497" y="112928"/>
                </a:cubicBezTo>
                <a:cubicBezTo>
                  <a:pt x="1087984" y="120853"/>
                  <a:pt x="1093889" y="128283"/>
                  <a:pt x="1100214" y="135217"/>
                </a:cubicBezTo>
                <a:cubicBezTo>
                  <a:pt x="1106539" y="142151"/>
                  <a:pt x="1113435" y="148742"/>
                  <a:pt x="1120902" y="154991"/>
                </a:cubicBezTo>
                <a:lnTo>
                  <a:pt x="1108787" y="169621"/>
                </a:lnTo>
                <a:cubicBezTo>
                  <a:pt x="1100252" y="161696"/>
                  <a:pt x="1092708" y="153657"/>
                  <a:pt x="1086155" y="145504"/>
                </a:cubicBezTo>
                <a:cubicBezTo>
                  <a:pt x="1079602" y="137351"/>
                  <a:pt x="1073735" y="129045"/>
                  <a:pt x="1068553" y="120587"/>
                </a:cubicBezTo>
                <a:cubicBezTo>
                  <a:pt x="1063371" y="112128"/>
                  <a:pt x="1058723" y="103403"/>
                  <a:pt x="1054608" y="94412"/>
                </a:cubicBezTo>
                <a:cubicBezTo>
                  <a:pt x="1050493" y="85420"/>
                  <a:pt x="1046607" y="75971"/>
                  <a:pt x="1042950" y="66065"/>
                </a:cubicBezTo>
                <a:lnTo>
                  <a:pt x="1042950" y="152705"/>
                </a:lnTo>
                <a:lnTo>
                  <a:pt x="1082726" y="152705"/>
                </a:lnTo>
                <a:lnTo>
                  <a:pt x="1082726" y="168478"/>
                </a:lnTo>
                <a:lnTo>
                  <a:pt x="1042950" y="168478"/>
                </a:lnTo>
                <a:lnTo>
                  <a:pt x="1042950" y="208483"/>
                </a:lnTo>
                <a:lnTo>
                  <a:pt x="1025576" y="208483"/>
                </a:lnTo>
                <a:lnTo>
                  <a:pt x="1025576" y="168478"/>
                </a:lnTo>
                <a:lnTo>
                  <a:pt x="987171" y="168478"/>
                </a:lnTo>
                <a:lnTo>
                  <a:pt x="987629" y="152705"/>
                </a:lnTo>
                <a:lnTo>
                  <a:pt x="1025576" y="152705"/>
                </a:lnTo>
                <a:lnTo>
                  <a:pt x="1025576" y="69037"/>
                </a:lnTo>
                <a:cubicBezTo>
                  <a:pt x="1019633" y="87782"/>
                  <a:pt x="1011555" y="105194"/>
                  <a:pt x="1001345" y="121272"/>
                </a:cubicBezTo>
                <a:cubicBezTo>
                  <a:pt x="991134" y="137351"/>
                  <a:pt x="979170" y="152781"/>
                  <a:pt x="965454" y="167564"/>
                </a:cubicBezTo>
                <a:lnTo>
                  <a:pt x="952653" y="155219"/>
                </a:lnTo>
                <a:lnTo>
                  <a:pt x="952653" y="206654"/>
                </a:lnTo>
                <a:lnTo>
                  <a:pt x="935965" y="206654"/>
                </a:lnTo>
                <a:lnTo>
                  <a:pt x="935965" y="91211"/>
                </a:lnTo>
                <a:cubicBezTo>
                  <a:pt x="933069" y="96088"/>
                  <a:pt x="929983" y="101041"/>
                  <a:pt x="926707" y="106070"/>
                </a:cubicBezTo>
                <a:cubicBezTo>
                  <a:pt x="923430" y="111100"/>
                  <a:pt x="919887" y="116053"/>
                  <a:pt x="916077" y="120929"/>
                </a:cubicBezTo>
                <a:lnTo>
                  <a:pt x="903275" y="109499"/>
                </a:lnTo>
                <a:cubicBezTo>
                  <a:pt x="917448" y="90449"/>
                  <a:pt x="928650" y="71819"/>
                  <a:pt x="936879" y="53607"/>
                </a:cubicBezTo>
                <a:cubicBezTo>
                  <a:pt x="945109" y="35395"/>
                  <a:pt x="951281" y="18593"/>
                  <a:pt x="955396" y="3200"/>
                </a:cubicBezTo>
                <a:lnTo>
                  <a:pt x="971627" y="8230"/>
                </a:lnTo>
                <a:cubicBezTo>
                  <a:pt x="969645" y="14783"/>
                  <a:pt x="967131" y="22365"/>
                  <a:pt x="964083" y="30975"/>
                </a:cubicBezTo>
                <a:cubicBezTo>
                  <a:pt x="961035" y="39586"/>
                  <a:pt x="957225" y="48920"/>
                  <a:pt x="952653" y="58979"/>
                </a:cubicBezTo>
                <a:lnTo>
                  <a:pt x="952653" y="154762"/>
                </a:lnTo>
                <a:cubicBezTo>
                  <a:pt x="965302" y="142418"/>
                  <a:pt x="977304" y="128092"/>
                  <a:pt x="988657" y="111785"/>
                </a:cubicBezTo>
                <a:cubicBezTo>
                  <a:pt x="1000011" y="95479"/>
                  <a:pt x="1009041" y="77495"/>
                  <a:pt x="1015746" y="57836"/>
                </a:cubicBezTo>
                <a:lnTo>
                  <a:pt x="970484" y="57836"/>
                </a:lnTo>
                <a:lnTo>
                  <a:pt x="970484" y="41605"/>
                </a:lnTo>
                <a:lnTo>
                  <a:pt x="1025576" y="41605"/>
                </a:lnTo>
                <a:close/>
                <a:moveTo>
                  <a:pt x="577673" y="2743"/>
                </a:moveTo>
                <a:lnTo>
                  <a:pt x="594818" y="3200"/>
                </a:lnTo>
                <a:lnTo>
                  <a:pt x="594818" y="50063"/>
                </a:lnTo>
                <a:cubicBezTo>
                  <a:pt x="599237" y="48235"/>
                  <a:pt x="603923" y="46063"/>
                  <a:pt x="608876" y="43548"/>
                </a:cubicBezTo>
                <a:cubicBezTo>
                  <a:pt x="613830" y="41034"/>
                  <a:pt x="618744" y="38481"/>
                  <a:pt x="623621" y="35890"/>
                </a:cubicBezTo>
                <a:cubicBezTo>
                  <a:pt x="628498" y="33299"/>
                  <a:pt x="633108" y="30671"/>
                  <a:pt x="637451" y="28004"/>
                </a:cubicBezTo>
                <a:cubicBezTo>
                  <a:pt x="641795" y="25337"/>
                  <a:pt x="645491" y="22860"/>
                  <a:pt x="648539" y="20574"/>
                </a:cubicBezTo>
                <a:lnTo>
                  <a:pt x="655854" y="37033"/>
                </a:lnTo>
                <a:cubicBezTo>
                  <a:pt x="652349" y="39319"/>
                  <a:pt x="648005" y="41834"/>
                  <a:pt x="642824" y="44577"/>
                </a:cubicBezTo>
                <a:cubicBezTo>
                  <a:pt x="637642" y="47320"/>
                  <a:pt x="632270" y="50102"/>
                  <a:pt x="626707" y="52921"/>
                </a:cubicBezTo>
                <a:cubicBezTo>
                  <a:pt x="621145" y="55740"/>
                  <a:pt x="615544" y="58484"/>
                  <a:pt x="609905" y="61151"/>
                </a:cubicBezTo>
                <a:cubicBezTo>
                  <a:pt x="604266" y="63818"/>
                  <a:pt x="599237" y="66142"/>
                  <a:pt x="594818" y="68123"/>
                </a:cubicBezTo>
                <a:lnTo>
                  <a:pt x="594818" y="89383"/>
                </a:lnTo>
                <a:cubicBezTo>
                  <a:pt x="594818" y="92431"/>
                  <a:pt x="595084" y="94907"/>
                  <a:pt x="595618" y="96812"/>
                </a:cubicBezTo>
                <a:cubicBezTo>
                  <a:pt x="596151" y="98717"/>
                  <a:pt x="596989" y="100241"/>
                  <a:pt x="598132" y="101384"/>
                </a:cubicBezTo>
                <a:cubicBezTo>
                  <a:pt x="599275" y="102527"/>
                  <a:pt x="600723" y="103327"/>
                  <a:pt x="602476" y="103784"/>
                </a:cubicBezTo>
                <a:cubicBezTo>
                  <a:pt x="604228" y="104242"/>
                  <a:pt x="606324" y="104546"/>
                  <a:pt x="608762" y="104699"/>
                </a:cubicBezTo>
                <a:cubicBezTo>
                  <a:pt x="612267" y="105004"/>
                  <a:pt x="615392" y="105156"/>
                  <a:pt x="618135" y="105156"/>
                </a:cubicBezTo>
                <a:cubicBezTo>
                  <a:pt x="620878" y="105156"/>
                  <a:pt x="624002" y="105004"/>
                  <a:pt x="627507" y="104699"/>
                </a:cubicBezTo>
                <a:cubicBezTo>
                  <a:pt x="632994" y="104394"/>
                  <a:pt x="636804" y="103518"/>
                  <a:pt x="638937" y="102070"/>
                </a:cubicBezTo>
                <a:cubicBezTo>
                  <a:pt x="641071" y="100622"/>
                  <a:pt x="642595" y="98603"/>
                  <a:pt x="643509" y="96012"/>
                </a:cubicBezTo>
                <a:cubicBezTo>
                  <a:pt x="644424" y="93269"/>
                  <a:pt x="645110" y="90564"/>
                  <a:pt x="645567" y="87897"/>
                </a:cubicBezTo>
                <a:cubicBezTo>
                  <a:pt x="646024" y="85230"/>
                  <a:pt x="646405" y="82144"/>
                  <a:pt x="646710" y="78638"/>
                </a:cubicBezTo>
                <a:lnTo>
                  <a:pt x="662255" y="84125"/>
                </a:lnTo>
                <a:cubicBezTo>
                  <a:pt x="661797" y="88240"/>
                  <a:pt x="661226" y="92316"/>
                  <a:pt x="660540" y="96355"/>
                </a:cubicBezTo>
                <a:cubicBezTo>
                  <a:pt x="659854" y="100394"/>
                  <a:pt x="658902" y="104242"/>
                  <a:pt x="657683" y="107899"/>
                </a:cubicBezTo>
                <a:cubicBezTo>
                  <a:pt x="656463" y="111557"/>
                  <a:pt x="654063" y="114300"/>
                  <a:pt x="650482" y="116129"/>
                </a:cubicBezTo>
                <a:cubicBezTo>
                  <a:pt x="646900" y="117958"/>
                  <a:pt x="640995" y="119253"/>
                  <a:pt x="632765" y="120015"/>
                </a:cubicBezTo>
                <a:cubicBezTo>
                  <a:pt x="626974" y="120472"/>
                  <a:pt x="621526" y="120701"/>
                  <a:pt x="616420" y="120701"/>
                </a:cubicBezTo>
                <a:cubicBezTo>
                  <a:pt x="611315" y="120701"/>
                  <a:pt x="605867" y="120472"/>
                  <a:pt x="600075" y="120015"/>
                </a:cubicBezTo>
                <a:cubicBezTo>
                  <a:pt x="592608" y="119405"/>
                  <a:pt x="587007" y="117424"/>
                  <a:pt x="583273" y="114071"/>
                </a:cubicBezTo>
                <a:cubicBezTo>
                  <a:pt x="579540" y="110719"/>
                  <a:pt x="577673" y="104394"/>
                  <a:pt x="577673" y="95098"/>
                </a:cubicBezTo>
                <a:close/>
                <a:moveTo>
                  <a:pt x="523952" y="2515"/>
                </a:moveTo>
                <a:lnTo>
                  <a:pt x="540639" y="3200"/>
                </a:lnTo>
                <a:lnTo>
                  <a:pt x="540639" y="41834"/>
                </a:lnTo>
                <a:lnTo>
                  <a:pt x="571958" y="41834"/>
                </a:lnTo>
                <a:lnTo>
                  <a:pt x="571958" y="57150"/>
                </a:lnTo>
                <a:lnTo>
                  <a:pt x="540639" y="57150"/>
                </a:lnTo>
                <a:lnTo>
                  <a:pt x="540639" y="95098"/>
                </a:lnTo>
                <a:cubicBezTo>
                  <a:pt x="547650" y="93878"/>
                  <a:pt x="553860" y="92774"/>
                  <a:pt x="559270" y="91783"/>
                </a:cubicBezTo>
                <a:cubicBezTo>
                  <a:pt x="564681" y="90792"/>
                  <a:pt x="568681" y="89992"/>
                  <a:pt x="571272" y="89383"/>
                </a:cubicBezTo>
                <a:lnTo>
                  <a:pt x="571729" y="98069"/>
                </a:lnTo>
                <a:lnTo>
                  <a:pt x="572643" y="106756"/>
                </a:lnTo>
                <a:cubicBezTo>
                  <a:pt x="570357" y="107213"/>
                  <a:pt x="566547" y="107899"/>
                  <a:pt x="561213" y="108814"/>
                </a:cubicBezTo>
                <a:cubicBezTo>
                  <a:pt x="555879" y="109728"/>
                  <a:pt x="549745" y="110757"/>
                  <a:pt x="542811" y="111900"/>
                </a:cubicBezTo>
                <a:cubicBezTo>
                  <a:pt x="535877" y="113043"/>
                  <a:pt x="528562" y="114262"/>
                  <a:pt x="520866" y="115557"/>
                </a:cubicBezTo>
                <a:cubicBezTo>
                  <a:pt x="513169" y="116853"/>
                  <a:pt x="505816" y="118072"/>
                  <a:pt x="498806" y="119215"/>
                </a:cubicBezTo>
                <a:cubicBezTo>
                  <a:pt x="491795" y="120358"/>
                  <a:pt x="485547" y="121387"/>
                  <a:pt x="480060" y="122301"/>
                </a:cubicBezTo>
                <a:cubicBezTo>
                  <a:pt x="474574" y="123215"/>
                  <a:pt x="470535" y="123901"/>
                  <a:pt x="467945" y="124358"/>
                </a:cubicBezTo>
                <a:lnTo>
                  <a:pt x="465201" y="107671"/>
                </a:lnTo>
                <a:cubicBezTo>
                  <a:pt x="466725" y="107518"/>
                  <a:pt x="468973" y="107213"/>
                  <a:pt x="471945" y="106756"/>
                </a:cubicBezTo>
                <a:cubicBezTo>
                  <a:pt x="474917" y="106299"/>
                  <a:pt x="478460" y="105766"/>
                  <a:pt x="482575" y="105156"/>
                </a:cubicBezTo>
                <a:lnTo>
                  <a:pt x="482575" y="21260"/>
                </a:lnTo>
                <a:lnTo>
                  <a:pt x="499263" y="21946"/>
                </a:lnTo>
                <a:lnTo>
                  <a:pt x="499263" y="102184"/>
                </a:lnTo>
                <a:cubicBezTo>
                  <a:pt x="503225" y="101575"/>
                  <a:pt x="507302" y="100927"/>
                  <a:pt x="511493" y="100241"/>
                </a:cubicBezTo>
                <a:cubicBezTo>
                  <a:pt x="515684" y="99555"/>
                  <a:pt x="519837" y="98831"/>
                  <a:pt x="523952" y="98069"/>
                </a:cubicBezTo>
                <a:close/>
                <a:moveTo>
                  <a:pt x="3049600" y="2057"/>
                </a:moveTo>
                <a:lnTo>
                  <a:pt x="3066745" y="2743"/>
                </a:lnTo>
                <a:cubicBezTo>
                  <a:pt x="3066745" y="4877"/>
                  <a:pt x="3066707" y="7734"/>
                  <a:pt x="3066631" y="11316"/>
                </a:cubicBezTo>
                <a:cubicBezTo>
                  <a:pt x="3066555" y="14897"/>
                  <a:pt x="3066441" y="18783"/>
                  <a:pt x="3066288" y="22974"/>
                </a:cubicBezTo>
                <a:cubicBezTo>
                  <a:pt x="3066136" y="27165"/>
                  <a:pt x="3066022" y="31433"/>
                  <a:pt x="3065945" y="35776"/>
                </a:cubicBezTo>
                <a:cubicBezTo>
                  <a:pt x="3065869" y="40119"/>
                  <a:pt x="3065755" y="44044"/>
                  <a:pt x="3065602" y="47549"/>
                </a:cubicBezTo>
                <a:lnTo>
                  <a:pt x="3126867" y="47549"/>
                </a:lnTo>
                <a:cubicBezTo>
                  <a:pt x="3126715" y="50444"/>
                  <a:pt x="3126563" y="54978"/>
                  <a:pt x="3126410" y="61151"/>
                </a:cubicBezTo>
                <a:cubicBezTo>
                  <a:pt x="3126258" y="67323"/>
                  <a:pt x="3126029" y="74333"/>
                  <a:pt x="3125724" y="82182"/>
                </a:cubicBezTo>
                <a:cubicBezTo>
                  <a:pt x="3125419" y="90030"/>
                  <a:pt x="3125115" y="98336"/>
                  <a:pt x="3124810" y="107099"/>
                </a:cubicBezTo>
                <a:cubicBezTo>
                  <a:pt x="3124505" y="115862"/>
                  <a:pt x="3124238" y="124206"/>
                  <a:pt x="3124010" y="132131"/>
                </a:cubicBezTo>
                <a:cubicBezTo>
                  <a:pt x="3123781" y="140056"/>
                  <a:pt x="3123553" y="147142"/>
                  <a:pt x="3123324" y="153391"/>
                </a:cubicBezTo>
                <a:cubicBezTo>
                  <a:pt x="3123095" y="159639"/>
                  <a:pt x="3122905" y="164211"/>
                  <a:pt x="3122753" y="167107"/>
                </a:cubicBezTo>
                <a:cubicBezTo>
                  <a:pt x="3122447" y="174269"/>
                  <a:pt x="3121647" y="179984"/>
                  <a:pt x="3120352" y="184252"/>
                </a:cubicBezTo>
                <a:cubicBezTo>
                  <a:pt x="3119057" y="188519"/>
                  <a:pt x="3116961" y="191910"/>
                  <a:pt x="3114065" y="194424"/>
                </a:cubicBezTo>
                <a:cubicBezTo>
                  <a:pt x="3111170" y="196939"/>
                  <a:pt x="3107284" y="198768"/>
                  <a:pt x="3102407" y="199911"/>
                </a:cubicBezTo>
                <a:cubicBezTo>
                  <a:pt x="3097530" y="201054"/>
                  <a:pt x="3091358" y="201930"/>
                  <a:pt x="3083890" y="202540"/>
                </a:cubicBezTo>
                <a:lnTo>
                  <a:pt x="3068803" y="203911"/>
                </a:lnTo>
                <a:lnTo>
                  <a:pt x="3062859" y="186309"/>
                </a:lnTo>
                <a:lnTo>
                  <a:pt x="3082062" y="184709"/>
                </a:lnTo>
                <a:cubicBezTo>
                  <a:pt x="3086786" y="184252"/>
                  <a:pt x="3090634" y="183718"/>
                  <a:pt x="3093606" y="183109"/>
                </a:cubicBezTo>
                <a:cubicBezTo>
                  <a:pt x="3096577" y="182499"/>
                  <a:pt x="3098863" y="181394"/>
                  <a:pt x="3100464" y="179794"/>
                </a:cubicBezTo>
                <a:cubicBezTo>
                  <a:pt x="3102064" y="178194"/>
                  <a:pt x="3103207" y="175832"/>
                  <a:pt x="3103893" y="172707"/>
                </a:cubicBezTo>
                <a:cubicBezTo>
                  <a:pt x="3104579" y="169583"/>
                  <a:pt x="3105074" y="165354"/>
                  <a:pt x="3105379" y="160020"/>
                </a:cubicBezTo>
                <a:cubicBezTo>
                  <a:pt x="3105531" y="157277"/>
                  <a:pt x="3105721" y="153391"/>
                  <a:pt x="3105950" y="148361"/>
                </a:cubicBezTo>
                <a:cubicBezTo>
                  <a:pt x="3106179" y="143332"/>
                  <a:pt x="3106407" y="137732"/>
                  <a:pt x="3106636" y="131559"/>
                </a:cubicBezTo>
                <a:cubicBezTo>
                  <a:pt x="3106865" y="125387"/>
                  <a:pt x="3107093" y="118948"/>
                  <a:pt x="3107322" y="112243"/>
                </a:cubicBezTo>
                <a:cubicBezTo>
                  <a:pt x="3107551" y="105537"/>
                  <a:pt x="3107779" y="99136"/>
                  <a:pt x="3108008" y="93040"/>
                </a:cubicBezTo>
                <a:cubicBezTo>
                  <a:pt x="3108236" y="86944"/>
                  <a:pt x="3108427" y="81382"/>
                  <a:pt x="3108579" y="76352"/>
                </a:cubicBezTo>
                <a:cubicBezTo>
                  <a:pt x="3108731" y="71323"/>
                  <a:pt x="3108808" y="67437"/>
                  <a:pt x="3108808" y="64694"/>
                </a:cubicBezTo>
                <a:lnTo>
                  <a:pt x="3065145" y="64694"/>
                </a:lnTo>
                <a:cubicBezTo>
                  <a:pt x="3064688" y="77800"/>
                  <a:pt x="3064079" y="89459"/>
                  <a:pt x="3063316" y="99670"/>
                </a:cubicBezTo>
                <a:cubicBezTo>
                  <a:pt x="3062555" y="109880"/>
                  <a:pt x="3061335" y="119139"/>
                  <a:pt x="3059659" y="127445"/>
                </a:cubicBezTo>
                <a:cubicBezTo>
                  <a:pt x="3057982" y="135750"/>
                  <a:pt x="3055811" y="143332"/>
                  <a:pt x="3053144" y="150190"/>
                </a:cubicBezTo>
                <a:cubicBezTo>
                  <a:pt x="3050477" y="157048"/>
                  <a:pt x="3047048" y="163678"/>
                  <a:pt x="3042857" y="170078"/>
                </a:cubicBezTo>
                <a:cubicBezTo>
                  <a:pt x="3038666" y="176479"/>
                  <a:pt x="3033713" y="182918"/>
                  <a:pt x="3027997" y="189395"/>
                </a:cubicBezTo>
                <a:cubicBezTo>
                  <a:pt x="3022283" y="195872"/>
                  <a:pt x="3015539" y="202844"/>
                  <a:pt x="3007767" y="210312"/>
                </a:cubicBezTo>
                <a:lnTo>
                  <a:pt x="2992907" y="199568"/>
                </a:lnTo>
                <a:cubicBezTo>
                  <a:pt x="3000832" y="192253"/>
                  <a:pt x="3007652" y="185471"/>
                  <a:pt x="3013367" y="179222"/>
                </a:cubicBezTo>
                <a:cubicBezTo>
                  <a:pt x="3019082" y="172974"/>
                  <a:pt x="3023845" y="166878"/>
                  <a:pt x="3027655" y="160934"/>
                </a:cubicBezTo>
                <a:cubicBezTo>
                  <a:pt x="3031465" y="154991"/>
                  <a:pt x="3034551" y="148895"/>
                  <a:pt x="3036913" y="142646"/>
                </a:cubicBezTo>
                <a:cubicBezTo>
                  <a:pt x="3039275" y="136398"/>
                  <a:pt x="3041142" y="129502"/>
                  <a:pt x="3042514" y="121958"/>
                </a:cubicBezTo>
                <a:cubicBezTo>
                  <a:pt x="3043885" y="114414"/>
                  <a:pt x="3044952" y="105994"/>
                  <a:pt x="3045714" y="96698"/>
                </a:cubicBezTo>
                <a:cubicBezTo>
                  <a:pt x="3046476" y="87401"/>
                  <a:pt x="3047162" y="76733"/>
                  <a:pt x="3047771" y="64694"/>
                </a:cubicBezTo>
                <a:lnTo>
                  <a:pt x="3021711" y="64694"/>
                </a:lnTo>
                <a:lnTo>
                  <a:pt x="3021711" y="47549"/>
                </a:lnTo>
                <a:lnTo>
                  <a:pt x="3048457" y="47549"/>
                </a:lnTo>
                <a:cubicBezTo>
                  <a:pt x="3048610" y="43739"/>
                  <a:pt x="3048724" y="39548"/>
                  <a:pt x="3048800" y="34976"/>
                </a:cubicBezTo>
                <a:cubicBezTo>
                  <a:pt x="3048877" y="30404"/>
                  <a:pt x="3048991" y="25946"/>
                  <a:pt x="3049143" y="21603"/>
                </a:cubicBezTo>
                <a:cubicBezTo>
                  <a:pt x="3049296" y="17259"/>
                  <a:pt x="3049410" y="13335"/>
                  <a:pt x="3049486" y="9830"/>
                </a:cubicBezTo>
                <a:cubicBezTo>
                  <a:pt x="3049563" y="6325"/>
                  <a:pt x="3049600" y="3734"/>
                  <a:pt x="3049600" y="2057"/>
                </a:cubicBezTo>
                <a:close/>
                <a:moveTo>
                  <a:pt x="2614727" y="2057"/>
                </a:moveTo>
                <a:lnTo>
                  <a:pt x="2631643" y="5258"/>
                </a:lnTo>
                <a:cubicBezTo>
                  <a:pt x="2629967" y="11201"/>
                  <a:pt x="2628253" y="17031"/>
                  <a:pt x="2626500" y="22746"/>
                </a:cubicBezTo>
                <a:cubicBezTo>
                  <a:pt x="2624747" y="28461"/>
                  <a:pt x="2622880" y="34061"/>
                  <a:pt x="2620899" y="39548"/>
                </a:cubicBezTo>
                <a:lnTo>
                  <a:pt x="2692908" y="39548"/>
                </a:lnTo>
                <a:lnTo>
                  <a:pt x="2692908" y="55778"/>
                </a:lnTo>
                <a:lnTo>
                  <a:pt x="2673020" y="55778"/>
                </a:lnTo>
                <a:cubicBezTo>
                  <a:pt x="2671801" y="65684"/>
                  <a:pt x="2670429" y="74828"/>
                  <a:pt x="2668905" y="83210"/>
                </a:cubicBezTo>
                <a:cubicBezTo>
                  <a:pt x="2667381" y="91592"/>
                  <a:pt x="2665552" y="99479"/>
                  <a:pt x="2663419" y="106871"/>
                </a:cubicBezTo>
                <a:cubicBezTo>
                  <a:pt x="2661285" y="114262"/>
                  <a:pt x="2658809" y="121272"/>
                  <a:pt x="2655989" y="127902"/>
                </a:cubicBezTo>
                <a:cubicBezTo>
                  <a:pt x="2653170" y="134531"/>
                  <a:pt x="2649855" y="140970"/>
                  <a:pt x="2646045" y="147218"/>
                </a:cubicBezTo>
                <a:cubicBezTo>
                  <a:pt x="2652751" y="155600"/>
                  <a:pt x="2660371" y="163525"/>
                  <a:pt x="2668905" y="170993"/>
                </a:cubicBezTo>
                <a:cubicBezTo>
                  <a:pt x="2677439" y="178460"/>
                  <a:pt x="2687117" y="185852"/>
                  <a:pt x="2697937" y="193167"/>
                </a:cubicBezTo>
                <a:lnTo>
                  <a:pt x="2686736" y="208255"/>
                </a:lnTo>
                <a:cubicBezTo>
                  <a:pt x="2676373" y="200482"/>
                  <a:pt x="2667038" y="192748"/>
                  <a:pt x="2658733" y="185052"/>
                </a:cubicBezTo>
                <a:cubicBezTo>
                  <a:pt x="2650427" y="177356"/>
                  <a:pt x="2642921" y="169393"/>
                  <a:pt x="2636215" y="161163"/>
                </a:cubicBezTo>
                <a:cubicBezTo>
                  <a:pt x="2630119" y="169088"/>
                  <a:pt x="2622995" y="176975"/>
                  <a:pt x="2614841" y="184823"/>
                </a:cubicBezTo>
                <a:cubicBezTo>
                  <a:pt x="2606688" y="192672"/>
                  <a:pt x="2597125" y="201016"/>
                  <a:pt x="2586152" y="209855"/>
                </a:cubicBezTo>
                <a:lnTo>
                  <a:pt x="2574722" y="195910"/>
                </a:lnTo>
                <a:cubicBezTo>
                  <a:pt x="2586609" y="187223"/>
                  <a:pt x="2596743" y="178994"/>
                  <a:pt x="2605126" y="171221"/>
                </a:cubicBezTo>
                <a:cubicBezTo>
                  <a:pt x="2613508" y="163449"/>
                  <a:pt x="2620595" y="155677"/>
                  <a:pt x="2626386" y="147904"/>
                </a:cubicBezTo>
                <a:cubicBezTo>
                  <a:pt x="2619985" y="138760"/>
                  <a:pt x="2614613" y="129197"/>
                  <a:pt x="2610269" y="119215"/>
                </a:cubicBezTo>
                <a:cubicBezTo>
                  <a:pt x="2605926" y="109233"/>
                  <a:pt x="2602306" y="98374"/>
                  <a:pt x="2599411" y="86639"/>
                </a:cubicBezTo>
                <a:cubicBezTo>
                  <a:pt x="2597429" y="89687"/>
                  <a:pt x="2595372" y="92697"/>
                  <a:pt x="2593239" y="95669"/>
                </a:cubicBezTo>
                <a:cubicBezTo>
                  <a:pt x="2591105" y="98641"/>
                  <a:pt x="2588895" y="101575"/>
                  <a:pt x="2586609" y="104470"/>
                </a:cubicBezTo>
                <a:lnTo>
                  <a:pt x="2573350" y="92812"/>
                </a:lnTo>
                <a:cubicBezTo>
                  <a:pt x="2578989" y="86411"/>
                  <a:pt x="2584019" y="79362"/>
                  <a:pt x="2588438" y="71666"/>
                </a:cubicBezTo>
                <a:cubicBezTo>
                  <a:pt x="2592857" y="63970"/>
                  <a:pt x="2596706" y="56121"/>
                  <a:pt x="2599982" y="48120"/>
                </a:cubicBezTo>
                <a:cubicBezTo>
                  <a:pt x="2603259" y="40119"/>
                  <a:pt x="2606079" y="32156"/>
                  <a:pt x="2608441" y="24232"/>
                </a:cubicBezTo>
                <a:cubicBezTo>
                  <a:pt x="2610803" y="16307"/>
                  <a:pt x="2612898" y="8915"/>
                  <a:pt x="2614727" y="2057"/>
                </a:cubicBezTo>
                <a:close/>
                <a:moveTo>
                  <a:pt x="1708938" y="2057"/>
                </a:moveTo>
                <a:lnTo>
                  <a:pt x="1725854" y="2743"/>
                </a:lnTo>
                <a:lnTo>
                  <a:pt x="1725854" y="31547"/>
                </a:lnTo>
                <a:lnTo>
                  <a:pt x="1774089" y="31547"/>
                </a:lnTo>
                <a:lnTo>
                  <a:pt x="1774089" y="47092"/>
                </a:lnTo>
                <a:lnTo>
                  <a:pt x="1725854" y="47092"/>
                </a:lnTo>
                <a:lnTo>
                  <a:pt x="1725854" y="75209"/>
                </a:lnTo>
                <a:lnTo>
                  <a:pt x="1788719" y="75209"/>
                </a:lnTo>
                <a:lnTo>
                  <a:pt x="1788719" y="90297"/>
                </a:lnTo>
                <a:lnTo>
                  <a:pt x="1651331" y="90297"/>
                </a:lnTo>
                <a:lnTo>
                  <a:pt x="1651331" y="75209"/>
                </a:lnTo>
                <a:lnTo>
                  <a:pt x="1708938" y="75209"/>
                </a:lnTo>
                <a:lnTo>
                  <a:pt x="1708938" y="47092"/>
                </a:lnTo>
                <a:lnTo>
                  <a:pt x="1665504" y="47092"/>
                </a:lnTo>
                <a:lnTo>
                  <a:pt x="1665504" y="31547"/>
                </a:lnTo>
                <a:lnTo>
                  <a:pt x="1708938" y="31547"/>
                </a:lnTo>
                <a:close/>
                <a:moveTo>
                  <a:pt x="1907591" y="1372"/>
                </a:moveTo>
                <a:lnTo>
                  <a:pt x="1924736" y="2286"/>
                </a:lnTo>
                <a:lnTo>
                  <a:pt x="1924736" y="35662"/>
                </a:lnTo>
                <a:lnTo>
                  <a:pt x="1977085" y="35662"/>
                </a:lnTo>
                <a:lnTo>
                  <a:pt x="1977085" y="9830"/>
                </a:lnTo>
                <a:lnTo>
                  <a:pt x="1994002" y="10287"/>
                </a:lnTo>
                <a:lnTo>
                  <a:pt x="1994002" y="51206"/>
                </a:lnTo>
                <a:lnTo>
                  <a:pt x="1838097" y="51206"/>
                </a:lnTo>
                <a:lnTo>
                  <a:pt x="1838325" y="10058"/>
                </a:lnTo>
                <a:lnTo>
                  <a:pt x="1855242" y="10516"/>
                </a:lnTo>
                <a:lnTo>
                  <a:pt x="1855242" y="35662"/>
                </a:lnTo>
                <a:lnTo>
                  <a:pt x="1907591" y="35662"/>
                </a:lnTo>
                <a:close/>
                <a:moveTo>
                  <a:pt x="1458773" y="1143"/>
                </a:moveTo>
                <a:lnTo>
                  <a:pt x="1477061" y="1829"/>
                </a:lnTo>
                <a:lnTo>
                  <a:pt x="1477061" y="31547"/>
                </a:lnTo>
                <a:lnTo>
                  <a:pt x="1564386" y="31547"/>
                </a:lnTo>
                <a:lnTo>
                  <a:pt x="1564386" y="48235"/>
                </a:lnTo>
                <a:lnTo>
                  <a:pt x="1477061" y="48235"/>
                </a:lnTo>
                <a:lnTo>
                  <a:pt x="1477061" y="79553"/>
                </a:lnTo>
                <a:lnTo>
                  <a:pt x="1533297" y="79553"/>
                </a:lnTo>
                <a:lnTo>
                  <a:pt x="1533297" y="96469"/>
                </a:lnTo>
                <a:cubicBezTo>
                  <a:pt x="1526591" y="109880"/>
                  <a:pt x="1519238" y="121768"/>
                  <a:pt x="1511237" y="132131"/>
                </a:cubicBezTo>
                <a:cubicBezTo>
                  <a:pt x="1503236" y="142494"/>
                  <a:pt x="1493597" y="151943"/>
                  <a:pt x="1482319" y="160477"/>
                </a:cubicBezTo>
                <a:cubicBezTo>
                  <a:pt x="1493292" y="167183"/>
                  <a:pt x="1505865" y="173165"/>
                  <a:pt x="1520038" y="178422"/>
                </a:cubicBezTo>
                <a:cubicBezTo>
                  <a:pt x="1534211" y="183680"/>
                  <a:pt x="1550670" y="188366"/>
                  <a:pt x="1569415" y="192481"/>
                </a:cubicBezTo>
                <a:lnTo>
                  <a:pt x="1563015" y="210541"/>
                </a:lnTo>
                <a:cubicBezTo>
                  <a:pt x="1541374" y="205207"/>
                  <a:pt x="1522781" y="199301"/>
                  <a:pt x="1507236" y="192824"/>
                </a:cubicBezTo>
                <a:cubicBezTo>
                  <a:pt x="1491691" y="186347"/>
                  <a:pt x="1478128" y="179070"/>
                  <a:pt x="1466545" y="170993"/>
                </a:cubicBezTo>
                <a:cubicBezTo>
                  <a:pt x="1454963" y="177851"/>
                  <a:pt x="1441514" y="184404"/>
                  <a:pt x="1426198" y="190652"/>
                </a:cubicBezTo>
                <a:cubicBezTo>
                  <a:pt x="1410881" y="196901"/>
                  <a:pt x="1392860" y="203302"/>
                  <a:pt x="1372134" y="209855"/>
                </a:cubicBezTo>
                <a:lnTo>
                  <a:pt x="1364590" y="191795"/>
                </a:lnTo>
                <a:cubicBezTo>
                  <a:pt x="1383335" y="186461"/>
                  <a:pt x="1399756" y="181089"/>
                  <a:pt x="1413853" y="175679"/>
                </a:cubicBezTo>
                <a:cubicBezTo>
                  <a:pt x="1427950" y="170269"/>
                  <a:pt x="1440333" y="164668"/>
                  <a:pt x="1451001" y="158877"/>
                </a:cubicBezTo>
                <a:cubicBezTo>
                  <a:pt x="1442619" y="151257"/>
                  <a:pt x="1435113" y="143066"/>
                  <a:pt x="1428483" y="134303"/>
                </a:cubicBezTo>
                <a:cubicBezTo>
                  <a:pt x="1421854" y="125540"/>
                  <a:pt x="1415568" y="115900"/>
                  <a:pt x="1409624" y="105385"/>
                </a:cubicBezTo>
                <a:lnTo>
                  <a:pt x="1423111" y="96469"/>
                </a:lnTo>
                <a:lnTo>
                  <a:pt x="1393165" y="96469"/>
                </a:lnTo>
                <a:lnTo>
                  <a:pt x="1393165" y="79553"/>
                </a:lnTo>
                <a:lnTo>
                  <a:pt x="1458773" y="79553"/>
                </a:lnTo>
                <a:lnTo>
                  <a:pt x="1458773" y="48235"/>
                </a:lnTo>
                <a:lnTo>
                  <a:pt x="1372362" y="48235"/>
                </a:lnTo>
                <a:lnTo>
                  <a:pt x="1372362" y="31547"/>
                </a:lnTo>
                <a:lnTo>
                  <a:pt x="1458773" y="31547"/>
                </a:lnTo>
                <a:close/>
                <a:moveTo>
                  <a:pt x="3271799" y="914"/>
                </a:moveTo>
                <a:cubicBezTo>
                  <a:pt x="3272867" y="3505"/>
                  <a:pt x="3274162" y="7010"/>
                  <a:pt x="3275686" y="11430"/>
                </a:cubicBezTo>
                <a:cubicBezTo>
                  <a:pt x="3277210" y="15850"/>
                  <a:pt x="3278657" y="20041"/>
                  <a:pt x="3280029" y="24003"/>
                </a:cubicBezTo>
                <a:lnTo>
                  <a:pt x="3362097" y="24003"/>
                </a:lnTo>
                <a:lnTo>
                  <a:pt x="3362097" y="38862"/>
                </a:lnTo>
                <a:lnTo>
                  <a:pt x="3263799" y="38862"/>
                </a:lnTo>
                <a:lnTo>
                  <a:pt x="3271114" y="44120"/>
                </a:lnTo>
                <a:cubicBezTo>
                  <a:pt x="3266999" y="49454"/>
                  <a:pt x="3263037" y="54293"/>
                  <a:pt x="3259227" y="58636"/>
                </a:cubicBezTo>
                <a:cubicBezTo>
                  <a:pt x="3255417" y="62979"/>
                  <a:pt x="3251911" y="66523"/>
                  <a:pt x="3248711" y="69266"/>
                </a:cubicBezTo>
                <a:cubicBezTo>
                  <a:pt x="3249625" y="69266"/>
                  <a:pt x="3251302" y="69228"/>
                  <a:pt x="3253740" y="69152"/>
                </a:cubicBezTo>
                <a:cubicBezTo>
                  <a:pt x="3256179" y="69075"/>
                  <a:pt x="3258998" y="68961"/>
                  <a:pt x="3262198" y="68809"/>
                </a:cubicBezTo>
                <a:cubicBezTo>
                  <a:pt x="3265399" y="68656"/>
                  <a:pt x="3268675" y="68466"/>
                  <a:pt x="3272028" y="68237"/>
                </a:cubicBezTo>
                <a:cubicBezTo>
                  <a:pt x="3275381" y="68009"/>
                  <a:pt x="3278429" y="67818"/>
                  <a:pt x="3281172" y="67666"/>
                </a:cubicBezTo>
                <a:cubicBezTo>
                  <a:pt x="3284830" y="63703"/>
                  <a:pt x="3288259" y="59931"/>
                  <a:pt x="3291459" y="56350"/>
                </a:cubicBezTo>
                <a:cubicBezTo>
                  <a:pt x="3294660" y="52769"/>
                  <a:pt x="3297555" y="49454"/>
                  <a:pt x="3300146" y="46406"/>
                </a:cubicBezTo>
                <a:lnTo>
                  <a:pt x="3310662" y="55550"/>
                </a:lnTo>
                <a:cubicBezTo>
                  <a:pt x="3307004" y="59817"/>
                  <a:pt x="3302432" y="64846"/>
                  <a:pt x="3296946" y="70637"/>
                </a:cubicBezTo>
                <a:cubicBezTo>
                  <a:pt x="3291459" y="76429"/>
                  <a:pt x="3285782" y="82220"/>
                  <a:pt x="3279915" y="88011"/>
                </a:cubicBezTo>
                <a:cubicBezTo>
                  <a:pt x="3274047" y="93802"/>
                  <a:pt x="3268333" y="99251"/>
                  <a:pt x="3262770" y="104356"/>
                </a:cubicBezTo>
                <a:cubicBezTo>
                  <a:pt x="3257207" y="109461"/>
                  <a:pt x="3252597" y="113462"/>
                  <a:pt x="3248939" y="116357"/>
                </a:cubicBezTo>
                <a:cubicBezTo>
                  <a:pt x="3250311" y="116357"/>
                  <a:pt x="3252788" y="116243"/>
                  <a:pt x="3256369" y="116015"/>
                </a:cubicBezTo>
                <a:cubicBezTo>
                  <a:pt x="3259951" y="115786"/>
                  <a:pt x="3263989" y="115481"/>
                  <a:pt x="3268485" y="115100"/>
                </a:cubicBezTo>
                <a:cubicBezTo>
                  <a:pt x="3272981" y="114719"/>
                  <a:pt x="3277591" y="114376"/>
                  <a:pt x="3282315" y="114071"/>
                </a:cubicBezTo>
                <a:cubicBezTo>
                  <a:pt x="3287039" y="113767"/>
                  <a:pt x="3291307" y="113462"/>
                  <a:pt x="3295117" y="113157"/>
                </a:cubicBezTo>
                <a:cubicBezTo>
                  <a:pt x="3290545" y="105994"/>
                  <a:pt x="3286430" y="100203"/>
                  <a:pt x="3282772" y="95783"/>
                </a:cubicBezTo>
                <a:lnTo>
                  <a:pt x="3293974" y="87782"/>
                </a:lnTo>
                <a:cubicBezTo>
                  <a:pt x="3295955" y="90221"/>
                  <a:pt x="3298241" y="93269"/>
                  <a:pt x="3300832" y="96926"/>
                </a:cubicBezTo>
                <a:cubicBezTo>
                  <a:pt x="3303423" y="100584"/>
                  <a:pt x="3306052" y="104394"/>
                  <a:pt x="3308719" y="108356"/>
                </a:cubicBezTo>
                <a:cubicBezTo>
                  <a:pt x="3311385" y="112319"/>
                  <a:pt x="3313900" y="116243"/>
                  <a:pt x="3316262" y="120129"/>
                </a:cubicBezTo>
                <a:cubicBezTo>
                  <a:pt x="3318625" y="124016"/>
                  <a:pt x="3320491" y="127406"/>
                  <a:pt x="3321863" y="130302"/>
                </a:cubicBezTo>
                <a:lnTo>
                  <a:pt x="3309747" y="139675"/>
                </a:lnTo>
                <a:cubicBezTo>
                  <a:pt x="3308985" y="137693"/>
                  <a:pt x="3308033" y="135560"/>
                  <a:pt x="3306890" y="133274"/>
                </a:cubicBezTo>
                <a:cubicBezTo>
                  <a:pt x="3305747" y="130988"/>
                  <a:pt x="3304489" y="128626"/>
                  <a:pt x="3303118" y="126187"/>
                </a:cubicBezTo>
                <a:cubicBezTo>
                  <a:pt x="3299613" y="126492"/>
                  <a:pt x="3294622" y="126835"/>
                  <a:pt x="3288145" y="127216"/>
                </a:cubicBezTo>
                <a:cubicBezTo>
                  <a:pt x="3281667" y="127597"/>
                  <a:pt x="3274962" y="128016"/>
                  <a:pt x="3268027" y="128473"/>
                </a:cubicBezTo>
                <a:cubicBezTo>
                  <a:pt x="3261093" y="128930"/>
                  <a:pt x="3254693" y="129388"/>
                  <a:pt x="3248825" y="129845"/>
                </a:cubicBezTo>
                <a:cubicBezTo>
                  <a:pt x="3242958" y="130302"/>
                  <a:pt x="3238881" y="130607"/>
                  <a:pt x="3236595" y="130759"/>
                </a:cubicBezTo>
                <a:cubicBezTo>
                  <a:pt x="3234005" y="130912"/>
                  <a:pt x="3231528" y="131102"/>
                  <a:pt x="3229166" y="131331"/>
                </a:cubicBezTo>
                <a:cubicBezTo>
                  <a:pt x="3226804" y="131559"/>
                  <a:pt x="3224327" y="131826"/>
                  <a:pt x="3221736" y="132131"/>
                </a:cubicBezTo>
                <a:lnTo>
                  <a:pt x="3218993" y="116815"/>
                </a:lnTo>
                <a:cubicBezTo>
                  <a:pt x="3222956" y="116053"/>
                  <a:pt x="3225927" y="115291"/>
                  <a:pt x="3227908" y="114529"/>
                </a:cubicBezTo>
                <a:cubicBezTo>
                  <a:pt x="3229889" y="113767"/>
                  <a:pt x="3231719" y="112776"/>
                  <a:pt x="3233395" y="111557"/>
                </a:cubicBezTo>
                <a:cubicBezTo>
                  <a:pt x="3238271" y="108052"/>
                  <a:pt x="3243682" y="103594"/>
                  <a:pt x="3249625" y="98184"/>
                </a:cubicBezTo>
                <a:cubicBezTo>
                  <a:pt x="3255569" y="92774"/>
                  <a:pt x="3261589" y="87097"/>
                  <a:pt x="3267685" y="81153"/>
                </a:cubicBezTo>
                <a:cubicBezTo>
                  <a:pt x="3264332" y="81458"/>
                  <a:pt x="3260865" y="81725"/>
                  <a:pt x="3257283" y="81953"/>
                </a:cubicBezTo>
                <a:cubicBezTo>
                  <a:pt x="3253702" y="82182"/>
                  <a:pt x="3250273" y="82410"/>
                  <a:pt x="3246996" y="82639"/>
                </a:cubicBezTo>
                <a:cubicBezTo>
                  <a:pt x="3243720" y="82868"/>
                  <a:pt x="3240863" y="83058"/>
                  <a:pt x="3238424" y="83210"/>
                </a:cubicBezTo>
                <a:cubicBezTo>
                  <a:pt x="3235986" y="83363"/>
                  <a:pt x="3234233" y="83515"/>
                  <a:pt x="3233166" y="83668"/>
                </a:cubicBezTo>
                <a:cubicBezTo>
                  <a:pt x="3232099" y="83820"/>
                  <a:pt x="3230842" y="84049"/>
                  <a:pt x="3229394" y="84353"/>
                </a:cubicBezTo>
                <a:cubicBezTo>
                  <a:pt x="3227947" y="84658"/>
                  <a:pt x="3226613" y="84963"/>
                  <a:pt x="3225394" y="85268"/>
                </a:cubicBezTo>
                <a:lnTo>
                  <a:pt x="3222422" y="71552"/>
                </a:lnTo>
                <a:cubicBezTo>
                  <a:pt x="3225318" y="70942"/>
                  <a:pt x="3227223" y="70371"/>
                  <a:pt x="3228137" y="69837"/>
                </a:cubicBezTo>
                <a:cubicBezTo>
                  <a:pt x="3229051" y="69304"/>
                  <a:pt x="3230347" y="68428"/>
                  <a:pt x="3232023" y="67208"/>
                </a:cubicBezTo>
                <a:cubicBezTo>
                  <a:pt x="3235529" y="64465"/>
                  <a:pt x="3239415" y="60617"/>
                  <a:pt x="3243682" y="55664"/>
                </a:cubicBezTo>
                <a:cubicBezTo>
                  <a:pt x="3247949" y="50711"/>
                  <a:pt x="3252445" y="45110"/>
                  <a:pt x="3257169" y="38862"/>
                </a:cubicBezTo>
                <a:lnTo>
                  <a:pt x="3175102" y="38862"/>
                </a:lnTo>
                <a:lnTo>
                  <a:pt x="3175102" y="24003"/>
                </a:lnTo>
                <a:lnTo>
                  <a:pt x="3261741" y="24003"/>
                </a:lnTo>
                <a:cubicBezTo>
                  <a:pt x="3260522" y="20345"/>
                  <a:pt x="3259303" y="16688"/>
                  <a:pt x="3258083" y="13030"/>
                </a:cubicBezTo>
                <a:cubicBezTo>
                  <a:pt x="3256864" y="9373"/>
                  <a:pt x="3255797" y="6401"/>
                  <a:pt x="3254883" y="4115"/>
                </a:cubicBezTo>
                <a:close/>
                <a:moveTo>
                  <a:pt x="1616126" y="914"/>
                </a:moveTo>
                <a:lnTo>
                  <a:pt x="1632585" y="1600"/>
                </a:lnTo>
                <a:lnTo>
                  <a:pt x="1632585" y="44806"/>
                </a:lnTo>
                <a:lnTo>
                  <a:pt x="1656817" y="44806"/>
                </a:lnTo>
                <a:lnTo>
                  <a:pt x="1656817" y="59665"/>
                </a:lnTo>
                <a:lnTo>
                  <a:pt x="1632585" y="59665"/>
                </a:lnTo>
                <a:lnTo>
                  <a:pt x="1632585" y="102413"/>
                </a:lnTo>
                <a:cubicBezTo>
                  <a:pt x="1636243" y="101194"/>
                  <a:pt x="1639634" y="100013"/>
                  <a:pt x="1642758" y="98870"/>
                </a:cubicBezTo>
                <a:cubicBezTo>
                  <a:pt x="1645882" y="97727"/>
                  <a:pt x="1648740" y="96622"/>
                  <a:pt x="1651331" y="95555"/>
                </a:cubicBezTo>
                <a:lnTo>
                  <a:pt x="1652931" y="105842"/>
                </a:lnTo>
                <a:lnTo>
                  <a:pt x="1653616" y="111785"/>
                </a:lnTo>
                <a:cubicBezTo>
                  <a:pt x="1651483" y="112700"/>
                  <a:pt x="1648549" y="113767"/>
                  <a:pt x="1644815" y="114986"/>
                </a:cubicBezTo>
                <a:cubicBezTo>
                  <a:pt x="1641082" y="116205"/>
                  <a:pt x="1637005" y="117500"/>
                  <a:pt x="1632585" y="118872"/>
                </a:cubicBezTo>
                <a:lnTo>
                  <a:pt x="1632585" y="182880"/>
                </a:lnTo>
                <a:cubicBezTo>
                  <a:pt x="1632585" y="187300"/>
                  <a:pt x="1632166" y="190881"/>
                  <a:pt x="1631328" y="193624"/>
                </a:cubicBezTo>
                <a:cubicBezTo>
                  <a:pt x="1630490" y="196367"/>
                  <a:pt x="1629118" y="198539"/>
                  <a:pt x="1627213" y="200139"/>
                </a:cubicBezTo>
                <a:cubicBezTo>
                  <a:pt x="1625308" y="201740"/>
                  <a:pt x="1622717" y="202883"/>
                  <a:pt x="1619441" y="203568"/>
                </a:cubicBezTo>
                <a:cubicBezTo>
                  <a:pt x="1616164" y="204254"/>
                  <a:pt x="1612088" y="204749"/>
                  <a:pt x="1607211" y="205054"/>
                </a:cubicBezTo>
                <a:lnTo>
                  <a:pt x="1595095" y="205969"/>
                </a:lnTo>
                <a:lnTo>
                  <a:pt x="1590066" y="190195"/>
                </a:lnTo>
                <a:lnTo>
                  <a:pt x="1602410" y="189509"/>
                </a:lnTo>
                <a:cubicBezTo>
                  <a:pt x="1605153" y="189357"/>
                  <a:pt x="1607401" y="189090"/>
                  <a:pt x="1609154" y="188709"/>
                </a:cubicBezTo>
                <a:cubicBezTo>
                  <a:pt x="1610906" y="188328"/>
                  <a:pt x="1612278" y="187719"/>
                  <a:pt x="1613269" y="186881"/>
                </a:cubicBezTo>
                <a:cubicBezTo>
                  <a:pt x="1614259" y="186042"/>
                  <a:pt x="1614983" y="184899"/>
                  <a:pt x="1615440" y="183452"/>
                </a:cubicBezTo>
                <a:cubicBezTo>
                  <a:pt x="1615897" y="182004"/>
                  <a:pt x="1616126" y="180061"/>
                  <a:pt x="1616126" y="177622"/>
                </a:cubicBezTo>
                <a:lnTo>
                  <a:pt x="1616126" y="123901"/>
                </a:lnTo>
                <a:cubicBezTo>
                  <a:pt x="1609878" y="125882"/>
                  <a:pt x="1603896" y="127673"/>
                  <a:pt x="1598181" y="129273"/>
                </a:cubicBezTo>
                <a:cubicBezTo>
                  <a:pt x="1592466" y="130874"/>
                  <a:pt x="1587627" y="132207"/>
                  <a:pt x="1583665" y="133274"/>
                </a:cubicBezTo>
                <a:lnTo>
                  <a:pt x="1579550" y="117043"/>
                </a:lnTo>
                <a:cubicBezTo>
                  <a:pt x="1584579" y="115976"/>
                  <a:pt x="1590294" y="114643"/>
                  <a:pt x="1596695" y="113043"/>
                </a:cubicBezTo>
                <a:cubicBezTo>
                  <a:pt x="1603096" y="111443"/>
                  <a:pt x="1609573" y="109576"/>
                  <a:pt x="1616126" y="107442"/>
                </a:cubicBezTo>
                <a:lnTo>
                  <a:pt x="1616126" y="59665"/>
                </a:lnTo>
                <a:lnTo>
                  <a:pt x="1587551" y="59665"/>
                </a:lnTo>
                <a:lnTo>
                  <a:pt x="1587551" y="44806"/>
                </a:lnTo>
                <a:lnTo>
                  <a:pt x="1616126" y="44806"/>
                </a:lnTo>
                <a:close/>
                <a:moveTo>
                  <a:pt x="89154" y="914"/>
                </a:moveTo>
                <a:lnTo>
                  <a:pt x="107214" y="4801"/>
                </a:lnTo>
                <a:cubicBezTo>
                  <a:pt x="105690" y="8763"/>
                  <a:pt x="104090" y="12649"/>
                  <a:pt x="102413" y="16459"/>
                </a:cubicBezTo>
                <a:cubicBezTo>
                  <a:pt x="100737" y="20269"/>
                  <a:pt x="99060" y="24003"/>
                  <a:pt x="97384" y="27661"/>
                </a:cubicBezTo>
                <a:lnTo>
                  <a:pt x="207569" y="27661"/>
                </a:lnTo>
                <a:lnTo>
                  <a:pt x="207569" y="43663"/>
                </a:lnTo>
                <a:lnTo>
                  <a:pt x="88926" y="43663"/>
                </a:lnTo>
                <a:cubicBezTo>
                  <a:pt x="86487" y="47777"/>
                  <a:pt x="84011" y="51816"/>
                  <a:pt x="81496" y="55778"/>
                </a:cubicBezTo>
                <a:cubicBezTo>
                  <a:pt x="78982" y="59741"/>
                  <a:pt x="76353" y="63627"/>
                  <a:pt x="73610" y="67437"/>
                </a:cubicBezTo>
                <a:lnTo>
                  <a:pt x="179909" y="67437"/>
                </a:lnTo>
                <a:lnTo>
                  <a:pt x="179909" y="180365"/>
                </a:lnTo>
                <a:cubicBezTo>
                  <a:pt x="179909" y="184937"/>
                  <a:pt x="179451" y="188671"/>
                  <a:pt x="178537" y="191567"/>
                </a:cubicBezTo>
                <a:cubicBezTo>
                  <a:pt x="177623" y="194462"/>
                  <a:pt x="176099" y="196787"/>
                  <a:pt x="173965" y="198539"/>
                </a:cubicBezTo>
                <a:cubicBezTo>
                  <a:pt x="171831" y="200292"/>
                  <a:pt x="169012" y="201663"/>
                  <a:pt x="165507" y="202654"/>
                </a:cubicBezTo>
                <a:cubicBezTo>
                  <a:pt x="162002" y="203645"/>
                  <a:pt x="157658" y="204445"/>
                  <a:pt x="152477" y="205054"/>
                </a:cubicBezTo>
                <a:lnTo>
                  <a:pt x="137160" y="206883"/>
                </a:lnTo>
                <a:lnTo>
                  <a:pt x="131674" y="190424"/>
                </a:lnTo>
                <a:lnTo>
                  <a:pt x="146533" y="189281"/>
                </a:lnTo>
                <a:cubicBezTo>
                  <a:pt x="150038" y="188976"/>
                  <a:pt x="152858" y="188633"/>
                  <a:pt x="154991" y="188252"/>
                </a:cubicBezTo>
                <a:cubicBezTo>
                  <a:pt x="157125" y="187871"/>
                  <a:pt x="158763" y="187223"/>
                  <a:pt x="159906" y="186309"/>
                </a:cubicBezTo>
                <a:cubicBezTo>
                  <a:pt x="161049" y="185395"/>
                  <a:pt x="161811" y="184099"/>
                  <a:pt x="162192" y="182423"/>
                </a:cubicBezTo>
                <a:cubicBezTo>
                  <a:pt x="162573" y="180746"/>
                  <a:pt x="162764" y="178537"/>
                  <a:pt x="162764" y="175793"/>
                </a:cubicBezTo>
                <a:lnTo>
                  <a:pt x="162764" y="162535"/>
                </a:lnTo>
                <a:lnTo>
                  <a:pt x="63323" y="162535"/>
                </a:lnTo>
                <a:lnTo>
                  <a:pt x="63323" y="207112"/>
                </a:lnTo>
                <a:lnTo>
                  <a:pt x="46406" y="207112"/>
                </a:lnTo>
                <a:lnTo>
                  <a:pt x="46406" y="99212"/>
                </a:lnTo>
                <a:cubicBezTo>
                  <a:pt x="41072" y="104546"/>
                  <a:pt x="35510" y="109728"/>
                  <a:pt x="29718" y="114757"/>
                </a:cubicBezTo>
                <a:cubicBezTo>
                  <a:pt x="23927" y="119786"/>
                  <a:pt x="17755" y="124816"/>
                  <a:pt x="11202" y="129845"/>
                </a:cubicBezTo>
                <a:lnTo>
                  <a:pt x="0" y="116357"/>
                </a:lnTo>
                <a:cubicBezTo>
                  <a:pt x="14326" y="105537"/>
                  <a:pt x="27166" y="94183"/>
                  <a:pt x="38520" y="82296"/>
                </a:cubicBezTo>
                <a:cubicBezTo>
                  <a:pt x="49873" y="70409"/>
                  <a:pt x="59894" y="57531"/>
                  <a:pt x="68580" y="43663"/>
                </a:cubicBezTo>
                <a:lnTo>
                  <a:pt x="9830" y="43663"/>
                </a:lnTo>
                <a:lnTo>
                  <a:pt x="9830" y="27661"/>
                </a:lnTo>
                <a:lnTo>
                  <a:pt x="77496" y="27661"/>
                </a:lnTo>
                <a:cubicBezTo>
                  <a:pt x="81763" y="19279"/>
                  <a:pt x="85649" y="10363"/>
                  <a:pt x="89154" y="914"/>
                </a:cubicBezTo>
                <a:close/>
                <a:moveTo>
                  <a:pt x="795071" y="229"/>
                </a:moveTo>
                <a:cubicBezTo>
                  <a:pt x="795681" y="1753"/>
                  <a:pt x="796367" y="3620"/>
                  <a:pt x="797129" y="5829"/>
                </a:cubicBezTo>
                <a:cubicBezTo>
                  <a:pt x="797891" y="8039"/>
                  <a:pt x="798691" y="10401"/>
                  <a:pt x="799529" y="12916"/>
                </a:cubicBezTo>
                <a:cubicBezTo>
                  <a:pt x="800367" y="15431"/>
                  <a:pt x="801167" y="17983"/>
                  <a:pt x="801929" y="20574"/>
                </a:cubicBezTo>
                <a:cubicBezTo>
                  <a:pt x="802691" y="23165"/>
                  <a:pt x="803453" y="25527"/>
                  <a:pt x="804215" y="27661"/>
                </a:cubicBezTo>
                <a:lnTo>
                  <a:pt x="881025" y="27661"/>
                </a:lnTo>
                <a:lnTo>
                  <a:pt x="881025" y="77038"/>
                </a:lnTo>
                <a:lnTo>
                  <a:pt x="863423" y="77038"/>
                </a:lnTo>
                <a:lnTo>
                  <a:pt x="863423" y="44120"/>
                </a:lnTo>
                <a:lnTo>
                  <a:pt x="720548" y="44120"/>
                </a:lnTo>
                <a:lnTo>
                  <a:pt x="720548" y="76810"/>
                </a:lnTo>
                <a:lnTo>
                  <a:pt x="703174" y="76810"/>
                </a:lnTo>
                <a:lnTo>
                  <a:pt x="703174" y="27661"/>
                </a:lnTo>
                <a:lnTo>
                  <a:pt x="785241" y="27661"/>
                </a:lnTo>
                <a:cubicBezTo>
                  <a:pt x="784022" y="23393"/>
                  <a:pt x="782689" y="19012"/>
                  <a:pt x="781241" y="14516"/>
                </a:cubicBezTo>
                <a:cubicBezTo>
                  <a:pt x="779793" y="10020"/>
                  <a:pt x="778460" y="6325"/>
                  <a:pt x="777240" y="3429"/>
                </a:cubicBezTo>
                <a:close/>
                <a:moveTo>
                  <a:pt x="3719932" y="0"/>
                </a:moveTo>
                <a:cubicBezTo>
                  <a:pt x="3720999" y="2591"/>
                  <a:pt x="3722141" y="5944"/>
                  <a:pt x="3723361" y="10058"/>
                </a:cubicBezTo>
                <a:cubicBezTo>
                  <a:pt x="3724580" y="14173"/>
                  <a:pt x="3725799" y="18136"/>
                  <a:pt x="3727019" y="21946"/>
                </a:cubicBezTo>
                <a:lnTo>
                  <a:pt x="3816629" y="21946"/>
                </a:lnTo>
                <a:lnTo>
                  <a:pt x="3816629" y="35662"/>
                </a:lnTo>
                <a:lnTo>
                  <a:pt x="3616833" y="35662"/>
                </a:lnTo>
                <a:lnTo>
                  <a:pt x="3616833" y="21946"/>
                </a:lnTo>
                <a:lnTo>
                  <a:pt x="3710331" y="21946"/>
                </a:lnTo>
                <a:cubicBezTo>
                  <a:pt x="3709264" y="18440"/>
                  <a:pt x="3708159" y="14897"/>
                  <a:pt x="3707016" y="11316"/>
                </a:cubicBezTo>
                <a:cubicBezTo>
                  <a:pt x="3705873" y="7734"/>
                  <a:pt x="3704921" y="4877"/>
                  <a:pt x="3704159" y="2743"/>
                </a:cubicBezTo>
                <a:close/>
                <a:moveTo>
                  <a:pt x="2868473" y="0"/>
                </a:moveTo>
                <a:cubicBezTo>
                  <a:pt x="2870302" y="1524"/>
                  <a:pt x="2872512" y="3429"/>
                  <a:pt x="2875103" y="5715"/>
                </a:cubicBezTo>
                <a:cubicBezTo>
                  <a:pt x="2877693" y="8001"/>
                  <a:pt x="2880284" y="10401"/>
                  <a:pt x="2882875" y="12916"/>
                </a:cubicBezTo>
                <a:cubicBezTo>
                  <a:pt x="2885465" y="15431"/>
                  <a:pt x="2887942" y="17907"/>
                  <a:pt x="2890304" y="20345"/>
                </a:cubicBezTo>
                <a:cubicBezTo>
                  <a:pt x="2892667" y="22784"/>
                  <a:pt x="2894533" y="24917"/>
                  <a:pt x="2895905" y="26746"/>
                </a:cubicBezTo>
                <a:lnTo>
                  <a:pt x="2886761" y="36347"/>
                </a:lnTo>
                <a:lnTo>
                  <a:pt x="2914879" y="36347"/>
                </a:lnTo>
                <a:lnTo>
                  <a:pt x="2914879" y="52121"/>
                </a:lnTo>
                <a:lnTo>
                  <a:pt x="2845613" y="52121"/>
                </a:lnTo>
                <a:cubicBezTo>
                  <a:pt x="2847137" y="68732"/>
                  <a:pt x="2848966" y="83896"/>
                  <a:pt x="2851099" y="97612"/>
                </a:cubicBezTo>
                <a:cubicBezTo>
                  <a:pt x="2853233" y="111328"/>
                  <a:pt x="2855824" y="123673"/>
                  <a:pt x="2858872" y="134645"/>
                </a:cubicBezTo>
                <a:cubicBezTo>
                  <a:pt x="2865577" y="124892"/>
                  <a:pt x="2871292" y="114681"/>
                  <a:pt x="2876017" y="104013"/>
                </a:cubicBezTo>
                <a:cubicBezTo>
                  <a:pt x="2880741" y="93345"/>
                  <a:pt x="2885161" y="81610"/>
                  <a:pt x="2889275" y="68809"/>
                </a:cubicBezTo>
                <a:lnTo>
                  <a:pt x="2904821" y="74295"/>
                </a:lnTo>
                <a:cubicBezTo>
                  <a:pt x="2899181" y="90145"/>
                  <a:pt x="2893352" y="104432"/>
                  <a:pt x="2887333" y="117158"/>
                </a:cubicBezTo>
                <a:cubicBezTo>
                  <a:pt x="2881313" y="129883"/>
                  <a:pt x="2873883" y="141961"/>
                  <a:pt x="2865044" y="153391"/>
                </a:cubicBezTo>
                <a:cubicBezTo>
                  <a:pt x="2866568" y="157353"/>
                  <a:pt x="2868168" y="161049"/>
                  <a:pt x="2869845" y="164478"/>
                </a:cubicBezTo>
                <a:cubicBezTo>
                  <a:pt x="2871521" y="167907"/>
                  <a:pt x="2873273" y="171145"/>
                  <a:pt x="2875103" y="174193"/>
                </a:cubicBezTo>
                <a:cubicBezTo>
                  <a:pt x="2878303" y="179375"/>
                  <a:pt x="2881198" y="182956"/>
                  <a:pt x="2883789" y="184937"/>
                </a:cubicBezTo>
                <a:cubicBezTo>
                  <a:pt x="2886380" y="186919"/>
                  <a:pt x="2888666" y="187909"/>
                  <a:pt x="2890647" y="187909"/>
                </a:cubicBezTo>
                <a:cubicBezTo>
                  <a:pt x="2893695" y="187909"/>
                  <a:pt x="2895981" y="187033"/>
                  <a:pt x="2897505" y="185280"/>
                </a:cubicBezTo>
                <a:cubicBezTo>
                  <a:pt x="2899029" y="183528"/>
                  <a:pt x="2900477" y="180670"/>
                  <a:pt x="2901849" y="176708"/>
                </a:cubicBezTo>
                <a:cubicBezTo>
                  <a:pt x="2903220" y="172745"/>
                  <a:pt x="2904287" y="168783"/>
                  <a:pt x="2905049" y="164821"/>
                </a:cubicBezTo>
                <a:cubicBezTo>
                  <a:pt x="2905811" y="160858"/>
                  <a:pt x="2906573" y="156439"/>
                  <a:pt x="2907335" y="151562"/>
                </a:cubicBezTo>
                <a:lnTo>
                  <a:pt x="2922194" y="160020"/>
                </a:lnTo>
                <a:cubicBezTo>
                  <a:pt x="2920975" y="165964"/>
                  <a:pt x="2919717" y="171336"/>
                  <a:pt x="2918422" y="176136"/>
                </a:cubicBezTo>
                <a:cubicBezTo>
                  <a:pt x="2917127" y="180937"/>
                  <a:pt x="2915489" y="185776"/>
                  <a:pt x="2913507" y="190652"/>
                </a:cubicBezTo>
                <a:cubicBezTo>
                  <a:pt x="2912136" y="194005"/>
                  <a:pt x="2910688" y="196672"/>
                  <a:pt x="2909164" y="198653"/>
                </a:cubicBezTo>
                <a:cubicBezTo>
                  <a:pt x="2907640" y="200635"/>
                  <a:pt x="2906001" y="202197"/>
                  <a:pt x="2904249" y="203340"/>
                </a:cubicBezTo>
                <a:cubicBezTo>
                  <a:pt x="2902496" y="204483"/>
                  <a:pt x="2900553" y="205245"/>
                  <a:pt x="2898420" y="205626"/>
                </a:cubicBezTo>
                <a:cubicBezTo>
                  <a:pt x="2896286" y="206007"/>
                  <a:pt x="2894000" y="206197"/>
                  <a:pt x="2891562" y="206197"/>
                </a:cubicBezTo>
                <a:cubicBezTo>
                  <a:pt x="2886228" y="206197"/>
                  <a:pt x="2880970" y="204254"/>
                  <a:pt x="2875788" y="200368"/>
                </a:cubicBezTo>
                <a:cubicBezTo>
                  <a:pt x="2870607" y="196482"/>
                  <a:pt x="2865197" y="189738"/>
                  <a:pt x="2859557" y="180137"/>
                </a:cubicBezTo>
                <a:cubicBezTo>
                  <a:pt x="2858339" y="178156"/>
                  <a:pt x="2857195" y="176136"/>
                  <a:pt x="2856129" y="174079"/>
                </a:cubicBezTo>
                <a:cubicBezTo>
                  <a:pt x="2855062" y="172022"/>
                  <a:pt x="2854071" y="169774"/>
                  <a:pt x="2853157" y="167335"/>
                </a:cubicBezTo>
                <a:cubicBezTo>
                  <a:pt x="2847823" y="172974"/>
                  <a:pt x="2842069" y="178613"/>
                  <a:pt x="2835897" y="184252"/>
                </a:cubicBezTo>
                <a:cubicBezTo>
                  <a:pt x="2829725" y="189890"/>
                  <a:pt x="2822753" y="195605"/>
                  <a:pt x="2814981" y="201397"/>
                </a:cubicBezTo>
                <a:lnTo>
                  <a:pt x="2803551" y="189052"/>
                </a:lnTo>
                <a:cubicBezTo>
                  <a:pt x="2821077" y="176251"/>
                  <a:pt x="2835402" y="163373"/>
                  <a:pt x="2846527" y="150419"/>
                </a:cubicBezTo>
                <a:cubicBezTo>
                  <a:pt x="2842565" y="138074"/>
                  <a:pt x="2839136" y="123749"/>
                  <a:pt x="2836240" y="107442"/>
                </a:cubicBezTo>
                <a:cubicBezTo>
                  <a:pt x="2833345" y="91135"/>
                  <a:pt x="2830906" y="72695"/>
                  <a:pt x="2828925" y="52121"/>
                </a:cubicBezTo>
                <a:lnTo>
                  <a:pt x="2758059" y="52121"/>
                </a:lnTo>
                <a:lnTo>
                  <a:pt x="2758059" y="85039"/>
                </a:lnTo>
                <a:lnTo>
                  <a:pt x="2814066" y="85039"/>
                </a:lnTo>
                <a:cubicBezTo>
                  <a:pt x="2814066" y="86411"/>
                  <a:pt x="2813990" y="88887"/>
                  <a:pt x="2813837" y="92469"/>
                </a:cubicBezTo>
                <a:cubicBezTo>
                  <a:pt x="2813685" y="96050"/>
                  <a:pt x="2813533" y="100165"/>
                  <a:pt x="2813380" y="104813"/>
                </a:cubicBezTo>
                <a:cubicBezTo>
                  <a:pt x="2813228" y="109461"/>
                  <a:pt x="2813037" y="114414"/>
                  <a:pt x="2812809" y="119672"/>
                </a:cubicBezTo>
                <a:cubicBezTo>
                  <a:pt x="2812581" y="124930"/>
                  <a:pt x="2812352" y="129921"/>
                  <a:pt x="2812123" y="134645"/>
                </a:cubicBezTo>
                <a:cubicBezTo>
                  <a:pt x="2811895" y="139370"/>
                  <a:pt x="2811666" y="143561"/>
                  <a:pt x="2811437" y="147218"/>
                </a:cubicBezTo>
                <a:cubicBezTo>
                  <a:pt x="2811209" y="150876"/>
                  <a:pt x="2811018" y="153467"/>
                  <a:pt x="2810866" y="154991"/>
                </a:cubicBezTo>
                <a:cubicBezTo>
                  <a:pt x="2810409" y="160325"/>
                  <a:pt x="2809685" y="164706"/>
                  <a:pt x="2808694" y="168135"/>
                </a:cubicBezTo>
                <a:cubicBezTo>
                  <a:pt x="2807704" y="171564"/>
                  <a:pt x="2806179" y="174384"/>
                  <a:pt x="2804122" y="176594"/>
                </a:cubicBezTo>
                <a:cubicBezTo>
                  <a:pt x="2802065" y="178803"/>
                  <a:pt x="2799245" y="180518"/>
                  <a:pt x="2795664" y="181737"/>
                </a:cubicBezTo>
                <a:cubicBezTo>
                  <a:pt x="2792083" y="182956"/>
                  <a:pt x="2787472" y="183871"/>
                  <a:pt x="2781833" y="184480"/>
                </a:cubicBezTo>
                <a:lnTo>
                  <a:pt x="2769032" y="185852"/>
                </a:lnTo>
                <a:lnTo>
                  <a:pt x="2764231" y="168935"/>
                </a:lnTo>
                <a:lnTo>
                  <a:pt x="2779319" y="167564"/>
                </a:lnTo>
                <a:cubicBezTo>
                  <a:pt x="2782519" y="167259"/>
                  <a:pt x="2785072" y="166840"/>
                  <a:pt x="2786977" y="166307"/>
                </a:cubicBezTo>
                <a:cubicBezTo>
                  <a:pt x="2788882" y="165773"/>
                  <a:pt x="2790330" y="164897"/>
                  <a:pt x="2791321" y="163678"/>
                </a:cubicBezTo>
                <a:cubicBezTo>
                  <a:pt x="2792311" y="162458"/>
                  <a:pt x="2793035" y="160820"/>
                  <a:pt x="2793492" y="158763"/>
                </a:cubicBezTo>
                <a:cubicBezTo>
                  <a:pt x="2793949" y="156705"/>
                  <a:pt x="2794330" y="153924"/>
                  <a:pt x="2794635" y="150419"/>
                </a:cubicBezTo>
                <a:cubicBezTo>
                  <a:pt x="2794787" y="148590"/>
                  <a:pt x="2795017" y="145275"/>
                  <a:pt x="2795321" y="140475"/>
                </a:cubicBezTo>
                <a:cubicBezTo>
                  <a:pt x="2795626" y="135674"/>
                  <a:pt x="2795893" y="130607"/>
                  <a:pt x="2796121" y="125273"/>
                </a:cubicBezTo>
                <a:cubicBezTo>
                  <a:pt x="2796350" y="119939"/>
                  <a:pt x="2796540" y="114948"/>
                  <a:pt x="2796693" y="110300"/>
                </a:cubicBezTo>
                <a:cubicBezTo>
                  <a:pt x="2796845" y="105651"/>
                  <a:pt x="2796921" y="102641"/>
                  <a:pt x="2796921" y="101270"/>
                </a:cubicBezTo>
                <a:lnTo>
                  <a:pt x="2758059" y="101270"/>
                </a:lnTo>
                <a:cubicBezTo>
                  <a:pt x="2757907" y="113614"/>
                  <a:pt x="2757297" y="124701"/>
                  <a:pt x="2756230" y="134531"/>
                </a:cubicBezTo>
                <a:cubicBezTo>
                  <a:pt x="2755163" y="144361"/>
                  <a:pt x="2753563" y="153505"/>
                  <a:pt x="2751430" y="161963"/>
                </a:cubicBezTo>
                <a:cubicBezTo>
                  <a:pt x="2749296" y="170421"/>
                  <a:pt x="2746591" y="178499"/>
                  <a:pt x="2743315" y="186195"/>
                </a:cubicBezTo>
                <a:cubicBezTo>
                  <a:pt x="2740038" y="193891"/>
                  <a:pt x="2736113" y="201854"/>
                  <a:pt x="2731541" y="210083"/>
                </a:cubicBezTo>
                <a:lnTo>
                  <a:pt x="2714625" y="201854"/>
                </a:lnTo>
                <a:cubicBezTo>
                  <a:pt x="2719807" y="193929"/>
                  <a:pt x="2724150" y="186385"/>
                  <a:pt x="2727655" y="179222"/>
                </a:cubicBezTo>
                <a:cubicBezTo>
                  <a:pt x="2731161" y="172060"/>
                  <a:pt x="2733980" y="164478"/>
                  <a:pt x="2736113" y="156477"/>
                </a:cubicBezTo>
                <a:cubicBezTo>
                  <a:pt x="2738247" y="148476"/>
                  <a:pt x="2739809" y="139598"/>
                  <a:pt x="2740800" y="129845"/>
                </a:cubicBezTo>
                <a:cubicBezTo>
                  <a:pt x="2741790" y="120091"/>
                  <a:pt x="2742286" y="108661"/>
                  <a:pt x="2742286" y="95555"/>
                </a:cubicBezTo>
                <a:lnTo>
                  <a:pt x="2742286" y="36347"/>
                </a:lnTo>
                <a:lnTo>
                  <a:pt x="2827554" y="36347"/>
                </a:lnTo>
                <a:cubicBezTo>
                  <a:pt x="2827249" y="32385"/>
                  <a:pt x="2826944" y="28423"/>
                  <a:pt x="2826639" y="24460"/>
                </a:cubicBezTo>
                <a:cubicBezTo>
                  <a:pt x="2826335" y="20498"/>
                  <a:pt x="2826029" y="16764"/>
                  <a:pt x="2825725" y="13259"/>
                </a:cubicBezTo>
                <a:cubicBezTo>
                  <a:pt x="2825420" y="9296"/>
                  <a:pt x="2825115" y="5410"/>
                  <a:pt x="2824811" y="1600"/>
                </a:cubicBezTo>
                <a:lnTo>
                  <a:pt x="2841727" y="1600"/>
                </a:lnTo>
                <a:lnTo>
                  <a:pt x="2844241" y="36347"/>
                </a:lnTo>
                <a:lnTo>
                  <a:pt x="2882418" y="36347"/>
                </a:lnTo>
                <a:cubicBezTo>
                  <a:pt x="2880589" y="34214"/>
                  <a:pt x="2878569" y="31890"/>
                  <a:pt x="2876360" y="29375"/>
                </a:cubicBezTo>
                <a:cubicBezTo>
                  <a:pt x="2874150" y="26861"/>
                  <a:pt x="2871940" y="24460"/>
                  <a:pt x="2869731" y="22174"/>
                </a:cubicBezTo>
                <a:cubicBezTo>
                  <a:pt x="2867521" y="19888"/>
                  <a:pt x="2865387" y="17717"/>
                  <a:pt x="2863329" y="15659"/>
                </a:cubicBezTo>
                <a:cubicBezTo>
                  <a:pt x="2861272" y="13602"/>
                  <a:pt x="2859557" y="11963"/>
                  <a:pt x="2858186" y="10744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33" name="常用图形-7_矢量">
            <a:extLst>
              <a:ext uri="{FF2B5EF4-FFF2-40B4-BE49-F238E27FC236}">
                <a16:creationId xmlns:a16="http://schemas.microsoft.com/office/drawing/2014/main" id="{D765B80F-4983-405D-BBE5-DA43695EB625}"/>
              </a:ext>
            </a:extLst>
          </p:cNvPr>
          <p:cNvSpPr/>
          <p:nvPr/>
        </p:nvSpPr>
        <p:spPr>
          <a:xfrm>
            <a:off x="6277887" y="4759060"/>
            <a:ext cx="933451" cy="365412"/>
          </a:xfrm>
          <a:custGeom>
            <a:avLst/>
            <a:gdLst>
              <a:gd name="connsiteX0" fmla="*/ 0 w 933451"/>
              <a:gd name="connsiteY0" fmla="*/ 182705 h 365412"/>
              <a:gd name="connsiteX1" fmla="*/ 0 w 933451"/>
              <a:gd name="connsiteY1" fmla="*/ 182706 h 365412"/>
              <a:gd name="connsiteX2" fmla="*/ 0 w 933451"/>
              <a:gd name="connsiteY2" fmla="*/ 182706 h 365412"/>
              <a:gd name="connsiteX3" fmla="*/ 182706 w 933451"/>
              <a:gd name="connsiteY3" fmla="*/ 0 h 365412"/>
              <a:gd name="connsiteX4" fmla="*/ 750745 w 933451"/>
              <a:gd name="connsiteY4" fmla="*/ 0 h 365412"/>
              <a:gd name="connsiteX5" fmla="*/ 933451 w 933451"/>
              <a:gd name="connsiteY5" fmla="*/ 182706 h 365412"/>
              <a:gd name="connsiteX6" fmla="*/ 933450 w 933451"/>
              <a:gd name="connsiteY6" fmla="*/ 182706 h 365412"/>
              <a:gd name="connsiteX7" fmla="*/ 750744 w 933451"/>
              <a:gd name="connsiteY7" fmla="*/ 365412 h 365412"/>
              <a:gd name="connsiteX8" fmla="*/ 182706 w 933451"/>
              <a:gd name="connsiteY8" fmla="*/ 365411 h 365412"/>
              <a:gd name="connsiteX9" fmla="*/ 14358 w 933451"/>
              <a:gd name="connsiteY9" fmla="*/ 253823 h 365412"/>
              <a:gd name="connsiteX10" fmla="*/ 0 w 933451"/>
              <a:gd name="connsiteY10" fmla="*/ 182706 h 365412"/>
              <a:gd name="connsiteX11" fmla="*/ 14358 w 933451"/>
              <a:gd name="connsiteY11" fmla="*/ 111589 h 365412"/>
              <a:gd name="connsiteX12" fmla="*/ 182706 w 933451"/>
              <a:gd name="connsiteY12" fmla="*/ 0 h 36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3451" h="365412">
                <a:moveTo>
                  <a:pt x="0" y="182705"/>
                </a:moveTo>
                <a:lnTo>
                  <a:pt x="0" y="182706"/>
                </a:lnTo>
                <a:lnTo>
                  <a:pt x="0" y="182706"/>
                </a:lnTo>
                <a:close/>
                <a:moveTo>
                  <a:pt x="182706" y="0"/>
                </a:moveTo>
                <a:lnTo>
                  <a:pt x="750745" y="0"/>
                </a:lnTo>
                <a:cubicBezTo>
                  <a:pt x="851651" y="0"/>
                  <a:pt x="933451" y="81800"/>
                  <a:pt x="933451" y="182706"/>
                </a:cubicBezTo>
                <a:lnTo>
                  <a:pt x="933450" y="182706"/>
                </a:lnTo>
                <a:cubicBezTo>
                  <a:pt x="933450" y="283612"/>
                  <a:pt x="851650" y="365412"/>
                  <a:pt x="750744" y="365412"/>
                </a:cubicBezTo>
                <a:lnTo>
                  <a:pt x="182706" y="365411"/>
                </a:lnTo>
                <a:cubicBezTo>
                  <a:pt x="107027" y="365411"/>
                  <a:pt x="42094" y="319399"/>
                  <a:pt x="14358" y="253823"/>
                </a:cubicBezTo>
                <a:lnTo>
                  <a:pt x="0" y="182706"/>
                </a:lnTo>
                <a:lnTo>
                  <a:pt x="14358" y="111589"/>
                </a:lnTo>
                <a:cubicBezTo>
                  <a:pt x="42094" y="46013"/>
                  <a:pt x="107027" y="0"/>
                  <a:pt x="182706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36" name="常用图形-11_矢量">
            <a:extLst>
              <a:ext uri="{FF2B5EF4-FFF2-40B4-BE49-F238E27FC236}">
                <a16:creationId xmlns:a16="http://schemas.microsoft.com/office/drawing/2014/main" id="{DC939C83-0D12-45C7-ABFE-B642B01A4C09}"/>
              </a:ext>
            </a:extLst>
          </p:cNvPr>
          <p:cNvSpPr/>
          <p:nvPr/>
        </p:nvSpPr>
        <p:spPr>
          <a:xfrm>
            <a:off x="6277887" y="4286600"/>
            <a:ext cx="933451" cy="365412"/>
          </a:xfrm>
          <a:custGeom>
            <a:avLst/>
            <a:gdLst>
              <a:gd name="connsiteX0" fmla="*/ 0 w 933451"/>
              <a:gd name="connsiteY0" fmla="*/ 182705 h 365412"/>
              <a:gd name="connsiteX1" fmla="*/ 0 w 933451"/>
              <a:gd name="connsiteY1" fmla="*/ 182706 h 365412"/>
              <a:gd name="connsiteX2" fmla="*/ 0 w 933451"/>
              <a:gd name="connsiteY2" fmla="*/ 182706 h 365412"/>
              <a:gd name="connsiteX3" fmla="*/ 182706 w 933451"/>
              <a:gd name="connsiteY3" fmla="*/ 0 h 365412"/>
              <a:gd name="connsiteX4" fmla="*/ 750745 w 933451"/>
              <a:gd name="connsiteY4" fmla="*/ 0 h 365412"/>
              <a:gd name="connsiteX5" fmla="*/ 933451 w 933451"/>
              <a:gd name="connsiteY5" fmla="*/ 182706 h 365412"/>
              <a:gd name="connsiteX6" fmla="*/ 933450 w 933451"/>
              <a:gd name="connsiteY6" fmla="*/ 182706 h 365412"/>
              <a:gd name="connsiteX7" fmla="*/ 750744 w 933451"/>
              <a:gd name="connsiteY7" fmla="*/ 365412 h 365412"/>
              <a:gd name="connsiteX8" fmla="*/ 182706 w 933451"/>
              <a:gd name="connsiteY8" fmla="*/ 365411 h 365412"/>
              <a:gd name="connsiteX9" fmla="*/ 14358 w 933451"/>
              <a:gd name="connsiteY9" fmla="*/ 253823 h 365412"/>
              <a:gd name="connsiteX10" fmla="*/ 0 w 933451"/>
              <a:gd name="connsiteY10" fmla="*/ 182706 h 365412"/>
              <a:gd name="connsiteX11" fmla="*/ 14358 w 933451"/>
              <a:gd name="connsiteY11" fmla="*/ 111589 h 365412"/>
              <a:gd name="connsiteX12" fmla="*/ 182706 w 933451"/>
              <a:gd name="connsiteY12" fmla="*/ 0 h 36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3451" h="365412">
                <a:moveTo>
                  <a:pt x="0" y="182705"/>
                </a:moveTo>
                <a:lnTo>
                  <a:pt x="0" y="182706"/>
                </a:lnTo>
                <a:lnTo>
                  <a:pt x="0" y="182706"/>
                </a:lnTo>
                <a:close/>
                <a:moveTo>
                  <a:pt x="182706" y="0"/>
                </a:moveTo>
                <a:lnTo>
                  <a:pt x="750745" y="0"/>
                </a:lnTo>
                <a:cubicBezTo>
                  <a:pt x="851651" y="0"/>
                  <a:pt x="933451" y="81800"/>
                  <a:pt x="933451" y="182706"/>
                </a:cubicBezTo>
                <a:lnTo>
                  <a:pt x="933450" y="182706"/>
                </a:lnTo>
                <a:cubicBezTo>
                  <a:pt x="933450" y="283612"/>
                  <a:pt x="851650" y="365412"/>
                  <a:pt x="750744" y="365412"/>
                </a:cubicBezTo>
                <a:lnTo>
                  <a:pt x="182706" y="365411"/>
                </a:lnTo>
                <a:cubicBezTo>
                  <a:pt x="107027" y="365411"/>
                  <a:pt x="42094" y="319399"/>
                  <a:pt x="14358" y="253823"/>
                </a:cubicBezTo>
                <a:lnTo>
                  <a:pt x="0" y="182706"/>
                </a:lnTo>
                <a:lnTo>
                  <a:pt x="14358" y="111589"/>
                </a:lnTo>
                <a:cubicBezTo>
                  <a:pt x="42094" y="46013"/>
                  <a:pt x="107027" y="0"/>
                  <a:pt x="182706" y="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39" name="常用图形-2_矢量">
            <a:extLst>
              <a:ext uri="{FF2B5EF4-FFF2-40B4-BE49-F238E27FC236}">
                <a16:creationId xmlns:a16="http://schemas.microsoft.com/office/drawing/2014/main" id="{D7D9C971-55D0-49C5-BC52-AD07D4D1E379}"/>
              </a:ext>
            </a:extLst>
          </p:cNvPr>
          <p:cNvSpPr/>
          <p:nvPr/>
        </p:nvSpPr>
        <p:spPr>
          <a:xfrm>
            <a:off x="6524592" y="4825700"/>
            <a:ext cx="440268" cy="213356"/>
          </a:xfrm>
          <a:custGeom>
            <a:avLst/>
            <a:gdLst/>
            <a:ahLst/>
            <a:cxnLst/>
            <a:rect l="l" t="t" r="r" b="b"/>
            <a:pathLst>
              <a:path w="440268" h="213356">
                <a:moveTo>
                  <a:pt x="322532" y="150476"/>
                </a:moveTo>
                <a:cubicBezTo>
                  <a:pt x="324001" y="155206"/>
                  <a:pt x="325236" y="159569"/>
                  <a:pt x="326236" y="163566"/>
                </a:cubicBezTo>
                <a:cubicBezTo>
                  <a:pt x="327236" y="167562"/>
                  <a:pt x="328212" y="171779"/>
                  <a:pt x="329162" y="176214"/>
                </a:cubicBezTo>
                <a:cubicBezTo>
                  <a:pt x="330112" y="180649"/>
                  <a:pt x="330879" y="184762"/>
                  <a:pt x="331464" y="188554"/>
                </a:cubicBezTo>
                <a:cubicBezTo>
                  <a:pt x="332048" y="192347"/>
                  <a:pt x="332510" y="196480"/>
                  <a:pt x="332848" y="200954"/>
                </a:cubicBezTo>
                <a:lnTo>
                  <a:pt x="307234" y="206855"/>
                </a:lnTo>
                <a:cubicBezTo>
                  <a:pt x="306317" y="197920"/>
                  <a:pt x="305023" y="189236"/>
                  <a:pt x="303351" y="180802"/>
                </a:cubicBezTo>
                <a:cubicBezTo>
                  <a:pt x="301680" y="172367"/>
                  <a:pt x="299971" y="163934"/>
                  <a:pt x="298226" y="155502"/>
                </a:cubicBezTo>
                <a:close/>
                <a:moveTo>
                  <a:pt x="367599" y="148458"/>
                </a:moveTo>
                <a:cubicBezTo>
                  <a:pt x="369932" y="152742"/>
                  <a:pt x="371893" y="156797"/>
                  <a:pt x="373481" y="160622"/>
                </a:cubicBezTo>
                <a:cubicBezTo>
                  <a:pt x="375070" y="164448"/>
                  <a:pt x="376581" y="168693"/>
                  <a:pt x="378016" y="173358"/>
                </a:cubicBezTo>
                <a:cubicBezTo>
                  <a:pt x="379451" y="178023"/>
                  <a:pt x="380759" y="182126"/>
                  <a:pt x="381941" y="185667"/>
                </a:cubicBezTo>
                <a:cubicBezTo>
                  <a:pt x="383124" y="189207"/>
                  <a:pt x="384102" y="193091"/>
                  <a:pt x="384876" y="197318"/>
                </a:cubicBezTo>
                <a:lnTo>
                  <a:pt x="360858" y="205058"/>
                </a:lnTo>
                <a:cubicBezTo>
                  <a:pt x="359958" y="200624"/>
                  <a:pt x="359001" y="196521"/>
                  <a:pt x="357985" y="192750"/>
                </a:cubicBezTo>
                <a:cubicBezTo>
                  <a:pt x="356969" y="188978"/>
                  <a:pt x="355754" y="185081"/>
                  <a:pt x="354338" y="181059"/>
                </a:cubicBezTo>
                <a:cubicBezTo>
                  <a:pt x="352922" y="177037"/>
                  <a:pt x="351364" y="172874"/>
                  <a:pt x="349664" y="168570"/>
                </a:cubicBezTo>
                <a:cubicBezTo>
                  <a:pt x="347964" y="164266"/>
                  <a:pt x="346366" y="159934"/>
                  <a:pt x="344871" y="155573"/>
                </a:cubicBezTo>
                <a:close/>
                <a:moveTo>
                  <a:pt x="61983" y="106610"/>
                </a:moveTo>
                <a:lnTo>
                  <a:pt x="61983" y="162589"/>
                </a:lnTo>
                <a:lnTo>
                  <a:pt x="68173" y="162306"/>
                </a:lnTo>
                <a:lnTo>
                  <a:pt x="68173" y="114147"/>
                </a:lnTo>
                <a:lnTo>
                  <a:pt x="90687" y="115418"/>
                </a:lnTo>
                <a:lnTo>
                  <a:pt x="90687" y="180356"/>
                </a:lnTo>
                <a:lnTo>
                  <a:pt x="94612" y="177024"/>
                </a:lnTo>
                <a:cubicBezTo>
                  <a:pt x="99475" y="172089"/>
                  <a:pt x="103483" y="166908"/>
                  <a:pt x="106637" y="161481"/>
                </a:cubicBezTo>
                <a:cubicBezTo>
                  <a:pt x="109791" y="156055"/>
                  <a:pt x="112244" y="150347"/>
                  <a:pt x="113997" y="144358"/>
                </a:cubicBezTo>
                <a:cubicBezTo>
                  <a:pt x="115749" y="138369"/>
                  <a:pt x="117070" y="132814"/>
                  <a:pt x="117958" y="127691"/>
                </a:cubicBezTo>
                <a:lnTo>
                  <a:pt x="92394" y="127691"/>
                </a:lnTo>
                <a:lnTo>
                  <a:pt x="92394" y="106610"/>
                </a:lnTo>
                <a:close/>
                <a:moveTo>
                  <a:pt x="290464" y="91137"/>
                </a:moveTo>
                <a:lnTo>
                  <a:pt x="290464" y="119758"/>
                </a:lnTo>
                <a:lnTo>
                  <a:pt x="391966" y="119758"/>
                </a:lnTo>
                <a:lnTo>
                  <a:pt x="391966" y="91137"/>
                </a:lnTo>
                <a:close/>
                <a:moveTo>
                  <a:pt x="144508" y="60415"/>
                </a:moveTo>
                <a:lnTo>
                  <a:pt x="144508" y="101185"/>
                </a:lnTo>
                <a:lnTo>
                  <a:pt x="144508" y="102267"/>
                </a:lnTo>
                <a:lnTo>
                  <a:pt x="163035" y="102267"/>
                </a:lnTo>
                <a:lnTo>
                  <a:pt x="163035" y="60415"/>
                </a:lnTo>
                <a:close/>
                <a:moveTo>
                  <a:pt x="321771" y="2469"/>
                </a:moveTo>
                <a:lnTo>
                  <a:pt x="348996" y="3715"/>
                </a:lnTo>
                <a:lnTo>
                  <a:pt x="348996" y="21982"/>
                </a:lnTo>
                <a:lnTo>
                  <a:pt x="432192" y="21982"/>
                </a:lnTo>
                <a:lnTo>
                  <a:pt x="432192" y="48978"/>
                </a:lnTo>
                <a:lnTo>
                  <a:pt x="348996" y="48978"/>
                </a:lnTo>
                <a:lnTo>
                  <a:pt x="348996" y="64369"/>
                </a:lnTo>
                <a:lnTo>
                  <a:pt x="418291" y="64369"/>
                </a:lnTo>
                <a:lnTo>
                  <a:pt x="418291" y="146079"/>
                </a:lnTo>
                <a:lnTo>
                  <a:pt x="413707" y="146079"/>
                </a:lnTo>
                <a:lnTo>
                  <a:pt x="428067" y="170007"/>
                </a:lnTo>
                <a:cubicBezTo>
                  <a:pt x="432744" y="178692"/>
                  <a:pt x="436811" y="186964"/>
                  <a:pt x="440268" y="194825"/>
                </a:cubicBezTo>
                <a:lnTo>
                  <a:pt x="418033" y="209094"/>
                </a:lnTo>
                <a:cubicBezTo>
                  <a:pt x="416114" y="204992"/>
                  <a:pt x="414093" y="200626"/>
                  <a:pt x="411970" y="195996"/>
                </a:cubicBezTo>
                <a:cubicBezTo>
                  <a:pt x="409847" y="191367"/>
                  <a:pt x="407696" y="187008"/>
                  <a:pt x="405518" y="182920"/>
                </a:cubicBezTo>
                <a:cubicBezTo>
                  <a:pt x="403339" y="178831"/>
                  <a:pt x="400941" y="174407"/>
                  <a:pt x="398324" y="169648"/>
                </a:cubicBezTo>
                <a:cubicBezTo>
                  <a:pt x="395707" y="164890"/>
                  <a:pt x="393139" y="159974"/>
                  <a:pt x="390619" y="154902"/>
                </a:cubicBezTo>
                <a:lnTo>
                  <a:pt x="408724" y="146079"/>
                </a:lnTo>
                <a:lnTo>
                  <a:pt x="269212" y="146079"/>
                </a:lnTo>
                <a:lnTo>
                  <a:pt x="289342" y="154130"/>
                </a:lnTo>
                <a:cubicBezTo>
                  <a:pt x="287737" y="159743"/>
                  <a:pt x="285883" y="164953"/>
                  <a:pt x="283779" y="169761"/>
                </a:cubicBezTo>
                <a:cubicBezTo>
                  <a:pt x="281675" y="174569"/>
                  <a:pt x="279494" y="179383"/>
                  <a:pt x="277236" y="184204"/>
                </a:cubicBezTo>
                <a:cubicBezTo>
                  <a:pt x="274977" y="189025"/>
                  <a:pt x="272644" y="193762"/>
                  <a:pt x="270238" y="198415"/>
                </a:cubicBezTo>
                <a:cubicBezTo>
                  <a:pt x="267832" y="203068"/>
                  <a:pt x="265262" y="207450"/>
                  <a:pt x="262528" y="211563"/>
                </a:cubicBezTo>
                <a:lnTo>
                  <a:pt x="239693" y="198622"/>
                </a:lnTo>
                <a:cubicBezTo>
                  <a:pt x="242570" y="193712"/>
                  <a:pt x="245206" y="189115"/>
                  <a:pt x="247601" y="184831"/>
                </a:cubicBezTo>
                <a:cubicBezTo>
                  <a:pt x="249997" y="180547"/>
                  <a:pt x="252323" y="176147"/>
                  <a:pt x="254581" y="171631"/>
                </a:cubicBezTo>
                <a:cubicBezTo>
                  <a:pt x="256838" y="167115"/>
                  <a:pt x="258910" y="162580"/>
                  <a:pt x="260796" y="158026"/>
                </a:cubicBezTo>
                <a:lnTo>
                  <a:pt x="265698" y="146079"/>
                </a:lnTo>
                <a:lnTo>
                  <a:pt x="264139" y="146079"/>
                </a:lnTo>
                <a:lnTo>
                  <a:pt x="264139" y="64369"/>
                </a:lnTo>
                <a:lnTo>
                  <a:pt x="321771" y="64369"/>
                </a:lnTo>
                <a:close/>
                <a:moveTo>
                  <a:pt x="27186" y="0"/>
                </a:moveTo>
                <a:lnTo>
                  <a:pt x="50096" y="4558"/>
                </a:lnTo>
                <a:cubicBezTo>
                  <a:pt x="49315" y="9292"/>
                  <a:pt x="48378" y="13687"/>
                  <a:pt x="47287" y="17744"/>
                </a:cubicBezTo>
                <a:cubicBezTo>
                  <a:pt x="46195" y="21800"/>
                  <a:pt x="44963" y="24932"/>
                  <a:pt x="43591" y="27140"/>
                </a:cubicBezTo>
                <a:lnTo>
                  <a:pt x="93155" y="27140"/>
                </a:lnTo>
                <a:lnTo>
                  <a:pt x="93155" y="52564"/>
                </a:lnTo>
                <a:lnTo>
                  <a:pt x="61983" y="52564"/>
                </a:lnTo>
                <a:lnTo>
                  <a:pt x="61983" y="81186"/>
                </a:lnTo>
                <a:lnTo>
                  <a:pt x="96069" y="81186"/>
                </a:lnTo>
                <a:lnTo>
                  <a:pt x="96069" y="102267"/>
                </a:lnTo>
                <a:lnTo>
                  <a:pt x="119304" y="102267"/>
                </a:lnTo>
                <a:cubicBezTo>
                  <a:pt x="119304" y="101845"/>
                  <a:pt x="119304" y="100059"/>
                  <a:pt x="119304" y="96909"/>
                </a:cubicBezTo>
                <a:cubicBezTo>
                  <a:pt x="119304" y="93759"/>
                  <a:pt x="119342" y="90128"/>
                  <a:pt x="119417" y="86017"/>
                </a:cubicBezTo>
                <a:cubicBezTo>
                  <a:pt x="119492" y="81905"/>
                  <a:pt x="119567" y="77463"/>
                  <a:pt x="119642" y="72688"/>
                </a:cubicBezTo>
                <a:cubicBezTo>
                  <a:pt x="119717" y="67914"/>
                  <a:pt x="119755" y="63823"/>
                  <a:pt x="119755" y="60415"/>
                </a:cubicBezTo>
                <a:lnTo>
                  <a:pt x="95084" y="60415"/>
                </a:lnTo>
                <a:lnTo>
                  <a:pt x="95084" y="35216"/>
                </a:lnTo>
                <a:lnTo>
                  <a:pt x="119755" y="35216"/>
                </a:lnTo>
                <a:lnTo>
                  <a:pt x="119755" y="1797"/>
                </a:lnTo>
                <a:lnTo>
                  <a:pt x="144733" y="3051"/>
                </a:lnTo>
                <a:lnTo>
                  <a:pt x="144733" y="35216"/>
                </a:lnTo>
                <a:lnTo>
                  <a:pt x="187342" y="35216"/>
                </a:lnTo>
                <a:lnTo>
                  <a:pt x="187342" y="102267"/>
                </a:lnTo>
                <a:lnTo>
                  <a:pt x="203040" y="102267"/>
                </a:lnTo>
                <a:lnTo>
                  <a:pt x="203040" y="127691"/>
                </a:lnTo>
                <a:lnTo>
                  <a:pt x="149665" y="127691"/>
                </a:lnTo>
                <a:cubicBezTo>
                  <a:pt x="153552" y="139274"/>
                  <a:pt x="160261" y="150087"/>
                  <a:pt x="169795" y="160131"/>
                </a:cubicBezTo>
                <a:cubicBezTo>
                  <a:pt x="179328" y="170175"/>
                  <a:pt x="191680" y="179535"/>
                  <a:pt x="206851" y="188210"/>
                </a:cubicBezTo>
                <a:lnTo>
                  <a:pt x="192031" y="212013"/>
                </a:lnTo>
                <a:cubicBezTo>
                  <a:pt x="177865" y="203445"/>
                  <a:pt x="166142" y="194217"/>
                  <a:pt x="156861" y="184329"/>
                </a:cubicBezTo>
                <a:cubicBezTo>
                  <a:pt x="147580" y="174441"/>
                  <a:pt x="140986" y="163709"/>
                  <a:pt x="137078" y="152134"/>
                </a:cubicBezTo>
                <a:cubicBezTo>
                  <a:pt x="134849" y="162845"/>
                  <a:pt x="130161" y="173219"/>
                  <a:pt x="123012" y="183257"/>
                </a:cubicBezTo>
                <a:cubicBezTo>
                  <a:pt x="115864" y="193295"/>
                  <a:pt x="105384" y="203328"/>
                  <a:pt x="91572" y="213356"/>
                </a:cubicBezTo>
                <a:lnTo>
                  <a:pt x="75799" y="192992"/>
                </a:lnTo>
                <a:lnTo>
                  <a:pt x="82252" y="187516"/>
                </a:lnTo>
                <a:lnTo>
                  <a:pt x="10091" y="189585"/>
                </a:lnTo>
                <a:lnTo>
                  <a:pt x="10091" y="114147"/>
                </a:lnTo>
                <a:lnTo>
                  <a:pt x="32604" y="115418"/>
                </a:lnTo>
                <a:lnTo>
                  <a:pt x="32604" y="164157"/>
                </a:lnTo>
                <a:lnTo>
                  <a:pt x="39470" y="163871"/>
                </a:lnTo>
                <a:lnTo>
                  <a:pt x="39470" y="106610"/>
                </a:lnTo>
                <a:lnTo>
                  <a:pt x="1122" y="106610"/>
                </a:lnTo>
                <a:lnTo>
                  <a:pt x="1122" y="81186"/>
                </a:lnTo>
                <a:lnTo>
                  <a:pt x="39470" y="81186"/>
                </a:lnTo>
                <a:lnTo>
                  <a:pt x="39470" y="52564"/>
                </a:lnTo>
                <a:lnTo>
                  <a:pt x="34712" y="52564"/>
                </a:lnTo>
                <a:cubicBezTo>
                  <a:pt x="30868" y="61349"/>
                  <a:pt x="25973" y="70319"/>
                  <a:pt x="20024" y="79475"/>
                </a:cubicBezTo>
                <a:lnTo>
                  <a:pt x="0" y="66445"/>
                </a:lnTo>
                <a:cubicBezTo>
                  <a:pt x="3589" y="60134"/>
                  <a:pt x="6796" y="54191"/>
                  <a:pt x="9623" y="48614"/>
                </a:cubicBezTo>
                <a:cubicBezTo>
                  <a:pt x="12449" y="43037"/>
                  <a:pt x="14916" y="37601"/>
                  <a:pt x="17022" y="32306"/>
                </a:cubicBezTo>
                <a:cubicBezTo>
                  <a:pt x="19128" y="27012"/>
                  <a:pt x="21017" y="21702"/>
                  <a:pt x="22687" y="16378"/>
                </a:cubicBezTo>
                <a:cubicBezTo>
                  <a:pt x="24357" y="11053"/>
                  <a:pt x="25857" y="5594"/>
                  <a:pt x="27186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+mn-cs"/>
              <a:sym typeface="阿里巴巴普惠体 M" panose="00020600040101010101" pitchFamily="18" charset="-122"/>
            </a:endParaRPr>
          </a:p>
        </p:txBody>
      </p:sp>
      <p:sp>
        <p:nvSpPr>
          <p:cNvPr id="42" name="常用图形-3_矢量">
            <a:extLst>
              <a:ext uri="{FF2B5EF4-FFF2-40B4-BE49-F238E27FC236}">
                <a16:creationId xmlns:a16="http://schemas.microsoft.com/office/drawing/2014/main" id="{5B8A9BFF-15D6-4DC2-AC39-F5F183C949D3}"/>
              </a:ext>
            </a:extLst>
          </p:cNvPr>
          <p:cNvSpPr/>
          <p:nvPr/>
        </p:nvSpPr>
        <p:spPr>
          <a:xfrm>
            <a:off x="6519434" y="4354363"/>
            <a:ext cx="445426" cy="210441"/>
          </a:xfrm>
          <a:custGeom>
            <a:avLst/>
            <a:gdLst/>
            <a:ahLst/>
            <a:cxnLst/>
            <a:rect l="l" t="t" r="r" b="b"/>
            <a:pathLst>
              <a:path w="445426" h="210441">
                <a:moveTo>
                  <a:pt x="327690" y="149354"/>
                </a:moveTo>
                <a:cubicBezTo>
                  <a:pt x="329159" y="154084"/>
                  <a:pt x="330394" y="158447"/>
                  <a:pt x="331394" y="162444"/>
                </a:cubicBezTo>
                <a:cubicBezTo>
                  <a:pt x="332394" y="166440"/>
                  <a:pt x="333370" y="170657"/>
                  <a:pt x="334320" y="175092"/>
                </a:cubicBezTo>
                <a:cubicBezTo>
                  <a:pt x="335270" y="179527"/>
                  <a:pt x="336037" y="183640"/>
                  <a:pt x="336622" y="187432"/>
                </a:cubicBezTo>
                <a:cubicBezTo>
                  <a:pt x="337206" y="191225"/>
                  <a:pt x="337668" y="195358"/>
                  <a:pt x="338006" y="199832"/>
                </a:cubicBezTo>
                <a:lnTo>
                  <a:pt x="312392" y="205733"/>
                </a:lnTo>
                <a:cubicBezTo>
                  <a:pt x="311475" y="196798"/>
                  <a:pt x="310181" y="188114"/>
                  <a:pt x="308509" y="179680"/>
                </a:cubicBezTo>
                <a:cubicBezTo>
                  <a:pt x="306838" y="171245"/>
                  <a:pt x="305129" y="162812"/>
                  <a:pt x="303384" y="154380"/>
                </a:cubicBezTo>
                <a:close/>
                <a:moveTo>
                  <a:pt x="372757" y="147336"/>
                </a:moveTo>
                <a:cubicBezTo>
                  <a:pt x="375090" y="151620"/>
                  <a:pt x="377051" y="155675"/>
                  <a:pt x="378639" y="159500"/>
                </a:cubicBezTo>
                <a:cubicBezTo>
                  <a:pt x="380228" y="163326"/>
                  <a:pt x="381739" y="167571"/>
                  <a:pt x="383174" y="172236"/>
                </a:cubicBezTo>
                <a:cubicBezTo>
                  <a:pt x="384609" y="176901"/>
                  <a:pt x="385917" y="181004"/>
                  <a:pt x="387099" y="184545"/>
                </a:cubicBezTo>
                <a:cubicBezTo>
                  <a:pt x="388282" y="188085"/>
                  <a:pt x="389260" y="191969"/>
                  <a:pt x="390034" y="196196"/>
                </a:cubicBezTo>
                <a:lnTo>
                  <a:pt x="366016" y="203936"/>
                </a:lnTo>
                <a:cubicBezTo>
                  <a:pt x="365116" y="199502"/>
                  <a:pt x="364159" y="195399"/>
                  <a:pt x="363143" y="191628"/>
                </a:cubicBezTo>
                <a:cubicBezTo>
                  <a:pt x="362127" y="187856"/>
                  <a:pt x="360912" y="183959"/>
                  <a:pt x="359496" y="179937"/>
                </a:cubicBezTo>
                <a:cubicBezTo>
                  <a:pt x="358080" y="175915"/>
                  <a:pt x="356522" y="171752"/>
                  <a:pt x="354822" y="167448"/>
                </a:cubicBezTo>
                <a:cubicBezTo>
                  <a:pt x="353122" y="163144"/>
                  <a:pt x="351524" y="158812"/>
                  <a:pt x="350029" y="154451"/>
                </a:cubicBezTo>
                <a:close/>
                <a:moveTo>
                  <a:pt x="295622" y="90015"/>
                </a:moveTo>
                <a:lnTo>
                  <a:pt x="295622" y="118636"/>
                </a:lnTo>
                <a:lnTo>
                  <a:pt x="397124" y="118636"/>
                </a:lnTo>
                <a:lnTo>
                  <a:pt x="397124" y="90015"/>
                </a:lnTo>
                <a:close/>
                <a:moveTo>
                  <a:pt x="130742" y="77145"/>
                </a:moveTo>
                <a:lnTo>
                  <a:pt x="157738" y="78392"/>
                </a:lnTo>
                <a:lnTo>
                  <a:pt x="157738" y="168014"/>
                </a:lnTo>
                <a:cubicBezTo>
                  <a:pt x="157738" y="172114"/>
                  <a:pt x="158303" y="174703"/>
                  <a:pt x="159433" y="175779"/>
                </a:cubicBezTo>
                <a:cubicBezTo>
                  <a:pt x="160563" y="176855"/>
                  <a:pt x="162899" y="177394"/>
                  <a:pt x="166443" y="177394"/>
                </a:cubicBezTo>
                <a:lnTo>
                  <a:pt x="176533" y="177394"/>
                </a:lnTo>
                <a:cubicBezTo>
                  <a:pt x="179134" y="177394"/>
                  <a:pt x="180906" y="176726"/>
                  <a:pt x="181852" y="175392"/>
                </a:cubicBezTo>
                <a:cubicBezTo>
                  <a:pt x="182797" y="174057"/>
                  <a:pt x="183484" y="171531"/>
                  <a:pt x="183913" y="167814"/>
                </a:cubicBezTo>
                <a:cubicBezTo>
                  <a:pt x="184503" y="163537"/>
                  <a:pt x="184909" y="159104"/>
                  <a:pt x="185131" y="154516"/>
                </a:cubicBezTo>
                <a:cubicBezTo>
                  <a:pt x="185352" y="149927"/>
                  <a:pt x="185563" y="144095"/>
                  <a:pt x="185763" y="137021"/>
                </a:cubicBezTo>
                <a:lnTo>
                  <a:pt x="211113" y="145340"/>
                </a:lnTo>
                <a:cubicBezTo>
                  <a:pt x="210784" y="151812"/>
                  <a:pt x="210545" y="157270"/>
                  <a:pt x="210395" y="161713"/>
                </a:cubicBezTo>
                <a:cubicBezTo>
                  <a:pt x="210245" y="166157"/>
                  <a:pt x="209874" y="170744"/>
                  <a:pt x="209284" y="175476"/>
                </a:cubicBezTo>
                <a:cubicBezTo>
                  <a:pt x="208665" y="180729"/>
                  <a:pt x="207797" y="185191"/>
                  <a:pt x="206680" y="188863"/>
                </a:cubicBezTo>
                <a:cubicBezTo>
                  <a:pt x="205563" y="192535"/>
                  <a:pt x="203862" y="195513"/>
                  <a:pt x="201577" y="197798"/>
                </a:cubicBezTo>
                <a:cubicBezTo>
                  <a:pt x="199293" y="200083"/>
                  <a:pt x="196357" y="201715"/>
                  <a:pt x="192769" y="202693"/>
                </a:cubicBezTo>
                <a:cubicBezTo>
                  <a:pt x="189182" y="203672"/>
                  <a:pt x="184816" y="204161"/>
                  <a:pt x="179673" y="204161"/>
                </a:cubicBezTo>
                <a:lnTo>
                  <a:pt x="161731" y="204161"/>
                </a:lnTo>
                <a:cubicBezTo>
                  <a:pt x="157257" y="204161"/>
                  <a:pt x="153161" y="203687"/>
                  <a:pt x="149442" y="202738"/>
                </a:cubicBezTo>
                <a:cubicBezTo>
                  <a:pt x="145724" y="201789"/>
                  <a:pt x="142447" y="200147"/>
                  <a:pt x="139611" y="197812"/>
                </a:cubicBezTo>
                <a:cubicBezTo>
                  <a:pt x="136775" y="195477"/>
                  <a:pt x="134588" y="192326"/>
                  <a:pt x="133049" y="188358"/>
                </a:cubicBezTo>
                <a:cubicBezTo>
                  <a:pt x="131511" y="184389"/>
                  <a:pt x="130742" y="179551"/>
                  <a:pt x="130742" y="173843"/>
                </a:cubicBezTo>
                <a:close/>
                <a:moveTo>
                  <a:pt x="326929" y="1347"/>
                </a:moveTo>
                <a:lnTo>
                  <a:pt x="354154" y="2593"/>
                </a:lnTo>
                <a:lnTo>
                  <a:pt x="354154" y="20860"/>
                </a:lnTo>
                <a:lnTo>
                  <a:pt x="437350" y="20860"/>
                </a:lnTo>
                <a:lnTo>
                  <a:pt x="437350" y="47856"/>
                </a:lnTo>
                <a:lnTo>
                  <a:pt x="354154" y="47856"/>
                </a:lnTo>
                <a:lnTo>
                  <a:pt x="354154" y="63247"/>
                </a:lnTo>
                <a:lnTo>
                  <a:pt x="423449" y="63247"/>
                </a:lnTo>
                <a:lnTo>
                  <a:pt x="423449" y="144957"/>
                </a:lnTo>
                <a:lnTo>
                  <a:pt x="418865" y="144957"/>
                </a:lnTo>
                <a:lnTo>
                  <a:pt x="433225" y="168885"/>
                </a:lnTo>
                <a:cubicBezTo>
                  <a:pt x="437902" y="177570"/>
                  <a:pt x="441969" y="185842"/>
                  <a:pt x="445426" y="193703"/>
                </a:cubicBezTo>
                <a:lnTo>
                  <a:pt x="423191" y="207972"/>
                </a:lnTo>
                <a:cubicBezTo>
                  <a:pt x="421272" y="203870"/>
                  <a:pt x="419251" y="199504"/>
                  <a:pt x="417128" y="194874"/>
                </a:cubicBezTo>
                <a:cubicBezTo>
                  <a:pt x="415005" y="190245"/>
                  <a:pt x="412854" y="185886"/>
                  <a:pt x="410676" y="181798"/>
                </a:cubicBezTo>
                <a:cubicBezTo>
                  <a:pt x="408497" y="177709"/>
                  <a:pt x="406099" y="173285"/>
                  <a:pt x="403482" y="168526"/>
                </a:cubicBezTo>
                <a:cubicBezTo>
                  <a:pt x="400865" y="163768"/>
                  <a:pt x="398297" y="158852"/>
                  <a:pt x="395777" y="153780"/>
                </a:cubicBezTo>
                <a:lnTo>
                  <a:pt x="413882" y="144957"/>
                </a:lnTo>
                <a:lnTo>
                  <a:pt x="274370" y="144957"/>
                </a:lnTo>
                <a:lnTo>
                  <a:pt x="294500" y="153008"/>
                </a:lnTo>
                <a:cubicBezTo>
                  <a:pt x="292895" y="158621"/>
                  <a:pt x="291041" y="163831"/>
                  <a:pt x="288937" y="168639"/>
                </a:cubicBezTo>
                <a:cubicBezTo>
                  <a:pt x="286833" y="173447"/>
                  <a:pt x="284652" y="178261"/>
                  <a:pt x="282394" y="183082"/>
                </a:cubicBezTo>
                <a:cubicBezTo>
                  <a:pt x="280135" y="187903"/>
                  <a:pt x="277802" y="192640"/>
                  <a:pt x="275396" y="197293"/>
                </a:cubicBezTo>
                <a:cubicBezTo>
                  <a:pt x="272990" y="201946"/>
                  <a:pt x="270420" y="206328"/>
                  <a:pt x="267686" y="210441"/>
                </a:cubicBezTo>
                <a:lnTo>
                  <a:pt x="244851" y="197500"/>
                </a:lnTo>
                <a:cubicBezTo>
                  <a:pt x="247728" y="192590"/>
                  <a:pt x="250364" y="187993"/>
                  <a:pt x="252759" y="183709"/>
                </a:cubicBezTo>
                <a:cubicBezTo>
                  <a:pt x="255155" y="179425"/>
                  <a:pt x="257481" y="175025"/>
                  <a:pt x="259739" y="170509"/>
                </a:cubicBezTo>
                <a:cubicBezTo>
                  <a:pt x="261996" y="165993"/>
                  <a:pt x="264068" y="161458"/>
                  <a:pt x="265954" y="156904"/>
                </a:cubicBezTo>
                <a:lnTo>
                  <a:pt x="270856" y="144957"/>
                </a:lnTo>
                <a:lnTo>
                  <a:pt x="269297" y="144957"/>
                </a:lnTo>
                <a:lnTo>
                  <a:pt x="269297" y="63247"/>
                </a:lnTo>
                <a:lnTo>
                  <a:pt x="326929" y="63247"/>
                </a:lnTo>
                <a:close/>
                <a:moveTo>
                  <a:pt x="51325" y="0"/>
                </a:moveTo>
                <a:lnTo>
                  <a:pt x="77232" y="7237"/>
                </a:lnTo>
                <a:cubicBezTo>
                  <a:pt x="74691" y="16293"/>
                  <a:pt x="71947" y="24809"/>
                  <a:pt x="69000" y="32785"/>
                </a:cubicBezTo>
                <a:cubicBezTo>
                  <a:pt x="66053" y="40761"/>
                  <a:pt x="63042" y="48174"/>
                  <a:pt x="59965" y="55025"/>
                </a:cubicBezTo>
                <a:lnTo>
                  <a:pt x="59965" y="184566"/>
                </a:lnTo>
                <a:cubicBezTo>
                  <a:pt x="65568" y="176603"/>
                  <a:pt x="71100" y="168562"/>
                  <a:pt x="76562" y="160443"/>
                </a:cubicBezTo>
                <a:cubicBezTo>
                  <a:pt x="82023" y="152324"/>
                  <a:pt x="86526" y="143872"/>
                  <a:pt x="90071" y="135085"/>
                </a:cubicBezTo>
                <a:cubicBezTo>
                  <a:pt x="93615" y="126298"/>
                  <a:pt x="96309" y="116974"/>
                  <a:pt x="98152" y="107113"/>
                </a:cubicBezTo>
                <a:cubicBezTo>
                  <a:pt x="99995" y="97253"/>
                  <a:pt x="101514" y="86844"/>
                  <a:pt x="102710" y="75888"/>
                </a:cubicBezTo>
                <a:lnTo>
                  <a:pt x="65034" y="75888"/>
                </a:lnTo>
                <a:lnTo>
                  <a:pt x="65034" y="49342"/>
                </a:lnTo>
                <a:lnTo>
                  <a:pt x="104381" y="49342"/>
                </a:lnTo>
                <a:cubicBezTo>
                  <a:pt x="104462" y="47830"/>
                  <a:pt x="104578" y="44949"/>
                  <a:pt x="104728" y="40698"/>
                </a:cubicBezTo>
                <a:cubicBezTo>
                  <a:pt x="104878" y="36447"/>
                  <a:pt x="104990" y="32043"/>
                  <a:pt x="105065" y="27484"/>
                </a:cubicBezTo>
                <a:cubicBezTo>
                  <a:pt x="105140" y="22925"/>
                  <a:pt x="105215" y="18483"/>
                  <a:pt x="105289" y="14157"/>
                </a:cubicBezTo>
                <a:cubicBezTo>
                  <a:pt x="105362" y="9832"/>
                  <a:pt x="105399" y="5338"/>
                  <a:pt x="105399" y="675"/>
                </a:cubicBezTo>
                <a:lnTo>
                  <a:pt x="132624" y="1918"/>
                </a:lnTo>
                <a:lnTo>
                  <a:pt x="131724" y="49342"/>
                </a:lnTo>
                <a:lnTo>
                  <a:pt x="173797" y="49342"/>
                </a:lnTo>
                <a:cubicBezTo>
                  <a:pt x="172433" y="49542"/>
                  <a:pt x="170527" y="48260"/>
                  <a:pt x="168080" y="45497"/>
                </a:cubicBezTo>
                <a:cubicBezTo>
                  <a:pt x="165634" y="42733"/>
                  <a:pt x="162687" y="39756"/>
                  <a:pt x="159240" y="36564"/>
                </a:cubicBezTo>
                <a:cubicBezTo>
                  <a:pt x="155793" y="33371"/>
                  <a:pt x="152636" y="30417"/>
                  <a:pt x="149769" y="27700"/>
                </a:cubicBezTo>
                <a:cubicBezTo>
                  <a:pt x="146902" y="24983"/>
                  <a:pt x="144447" y="22524"/>
                  <a:pt x="142404" y="20324"/>
                </a:cubicBezTo>
                <a:lnTo>
                  <a:pt x="158374" y="2693"/>
                </a:lnTo>
                <a:cubicBezTo>
                  <a:pt x="161415" y="4808"/>
                  <a:pt x="164436" y="7204"/>
                  <a:pt x="167437" y="9882"/>
                </a:cubicBezTo>
                <a:cubicBezTo>
                  <a:pt x="170439" y="12559"/>
                  <a:pt x="173321" y="15209"/>
                  <a:pt x="176083" y="17831"/>
                </a:cubicBezTo>
                <a:cubicBezTo>
                  <a:pt x="178845" y="20453"/>
                  <a:pt x="181567" y="23181"/>
                  <a:pt x="184247" y="26016"/>
                </a:cubicBezTo>
                <a:cubicBezTo>
                  <a:pt x="186927" y="28851"/>
                  <a:pt x="189528" y="31840"/>
                  <a:pt x="192049" y="34983"/>
                </a:cubicBezTo>
                <a:lnTo>
                  <a:pt x="179491" y="49342"/>
                </a:lnTo>
                <a:lnTo>
                  <a:pt x="205505" y="49342"/>
                </a:lnTo>
                <a:lnTo>
                  <a:pt x="205505" y="75888"/>
                </a:lnTo>
                <a:lnTo>
                  <a:pt x="130881" y="75888"/>
                </a:lnTo>
                <a:cubicBezTo>
                  <a:pt x="130064" y="88952"/>
                  <a:pt x="128524" y="101409"/>
                  <a:pt x="126259" y="113261"/>
                </a:cubicBezTo>
                <a:cubicBezTo>
                  <a:pt x="123995" y="125112"/>
                  <a:pt x="120626" y="136308"/>
                  <a:pt x="116152" y="146847"/>
                </a:cubicBezTo>
                <a:cubicBezTo>
                  <a:pt x="111679" y="157386"/>
                  <a:pt x="105996" y="167655"/>
                  <a:pt x="99102" y="177653"/>
                </a:cubicBezTo>
                <a:cubicBezTo>
                  <a:pt x="92208" y="187650"/>
                  <a:pt x="83329" y="198281"/>
                  <a:pt x="72463" y="209544"/>
                </a:cubicBezTo>
                <a:lnTo>
                  <a:pt x="59965" y="197435"/>
                </a:lnTo>
                <a:lnTo>
                  <a:pt x="59965" y="207076"/>
                </a:lnTo>
                <a:lnTo>
                  <a:pt x="33415" y="207076"/>
                </a:lnTo>
                <a:lnTo>
                  <a:pt x="33415" y="97191"/>
                </a:lnTo>
                <a:cubicBezTo>
                  <a:pt x="33253" y="101232"/>
                  <a:pt x="31473" y="105608"/>
                  <a:pt x="28075" y="110321"/>
                </a:cubicBezTo>
                <a:cubicBezTo>
                  <a:pt x="24677" y="115033"/>
                  <a:pt x="20675" y="119777"/>
                  <a:pt x="16067" y="124551"/>
                </a:cubicBezTo>
                <a:lnTo>
                  <a:pt x="0" y="102806"/>
                </a:lnTo>
                <a:cubicBezTo>
                  <a:pt x="4644" y="96298"/>
                  <a:pt x="9418" y="89159"/>
                  <a:pt x="14322" y="81389"/>
                </a:cubicBezTo>
                <a:cubicBezTo>
                  <a:pt x="19226" y="73619"/>
                  <a:pt x="23934" y="65334"/>
                  <a:pt x="28445" y="56534"/>
                </a:cubicBezTo>
                <a:cubicBezTo>
                  <a:pt x="32956" y="47734"/>
                  <a:pt x="37163" y="38694"/>
                  <a:pt x="41066" y="29414"/>
                </a:cubicBezTo>
                <a:cubicBezTo>
                  <a:pt x="44969" y="20135"/>
                  <a:pt x="48389" y="10330"/>
                  <a:pt x="51325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+mn-cs"/>
              <a:sym typeface="阿里巴巴普惠体 M" panose="00020600040101010101" pitchFamily="18" charset="-122"/>
            </a:endParaRPr>
          </a:p>
        </p:txBody>
      </p:sp>
      <p:sp>
        <p:nvSpPr>
          <p:cNvPr id="45" name="文本框-14_矢量">
            <a:extLst>
              <a:ext uri="{FF2B5EF4-FFF2-40B4-BE49-F238E27FC236}">
                <a16:creationId xmlns:a16="http://schemas.microsoft.com/office/drawing/2014/main" id="{A853E7BD-57AA-470A-9B14-23F2A58B41FB}"/>
              </a:ext>
            </a:extLst>
          </p:cNvPr>
          <p:cNvSpPr txBox="1"/>
          <p:nvPr/>
        </p:nvSpPr>
        <p:spPr>
          <a:xfrm>
            <a:off x="7364986" y="2886721"/>
            <a:ext cx="3967201" cy="873481"/>
          </a:xfrm>
          <a:custGeom>
            <a:avLst/>
            <a:gdLst/>
            <a:ahLst/>
            <a:cxnLst/>
            <a:rect l="l" t="t" r="r" b="b"/>
            <a:pathLst>
              <a:path w="3967201" h="873481">
                <a:moveTo>
                  <a:pt x="2782367" y="822274"/>
                </a:moveTo>
                <a:cubicBezTo>
                  <a:pt x="2777490" y="822274"/>
                  <a:pt x="2773413" y="823684"/>
                  <a:pt x="2770137" y="826503"/>
                </a:cubicBezTo>
                <a:cubicBezTo>
                  <a:pt x="2766860" y="829323"/>
                  <a:pt x="2765222" y="833476"/>
                  <a:pt x="2765222" y="838962"/>
                </a:cubicBezTo>
                <a:cubicBezTo>
                  <a:pt x="2765222" y="844449"/>
                  <a:pt x="2766860" y="848601"/>
                  <a:pt x="2770137" y="851421"/>
                </a:cubicBezTo>
                <a:cubicBezTo>
                  <a:pt x="2773413" y="854240"/>
                  <a:pt x="2777490" y="855650"/>
                  <a:pt x="2782367" y="855650"/>
                </a:cubicBezTo>
                <a:cubicBezTo>
                  <a:pt x="2787243" y="855650"/>
                  <a:pt x="2791320" y="854240"/>
                  <a:pt x="2794597" y="851421"/>
                </a:cubicBezTo>
                <a:cubicBezTo>
                  <a:pt x="2797873" y="848601"/>
                  <a:pt x="2799512" y="844449"/>
                  <a:pt x="2799512" y="838962"/>
                </a:cubicBezTo>
                <a:cubicBezTo>
                  <a:pt x="2799512" y="833476"/>
                  <a:pt x="2797873" y="829323"/>
                  <a:pt x="2794597" y="826503"/>
                </a:cubicBezTo>
                <a:cubicBezTo>
                  <a:pt x="2791320" y="823684"/>
                  <a:pt x="2787243" y="822274"/>
                  <a:pt x="2782367" y="822274"/>
                </a:cubicBezTo>
                <a:close/>
                <a:moveTo>
                  <a:pt x="957834" y="813359"/>
                </a:moveTo>
                <a:lnTo>
                  <a:pt x="976808" y="813359"/>
                </a:lnTo>
                <a:cubicBezTo>
                  <a:pt x="976808" y="818236"/>
                  <a:pt x="976046" y="823455"/>
                  <a:pt x="974522" y="829018"/>
                </a:cubicBezTo>
                <a:cubicBezTo>
                  <a:pt x="972998" y="834581"/>
                  <a:pt x="971093" y="840029"/>
                  <a:pt x="968807" y="845363"/>
                </a:cubicBezTo>
                <a:cubicBezTo>
                  <a:pt x="966521" y="850697"/>
                  <a:pt x="963930" y="855802"/>
                  <a:pt x="961035" y="860679"/>
                </a:cubicBezTo>
                <a:cubicBezTo>
                  <a:pt x="958139" y="865556"/>
                  <a:pt x="955320" y="869823"/>
                  <a:pt x="952576" y="873481"/>
                </a:cubicBezTo>
                <a:lnTo>
                  <a:pt x="936346" y="873481"/>
                </a:lnTo>
                <a:cubicBezTo>
                  <a:pt x="939394" y="868756"/>
                  <a:pt x="942251" y="863765"/>
                  <a:pt x="944918" y="858507"/>
                </a:cubicBezTo>
                <a:cubicBezTo>
                  <a:pt x="947585" y="853250"/>
                  <a:pt x="949871" y="847992"/>
                  <a:pt x="951776" y="842734"/>
                </a:cubicBezTo>
                <a:cubicBezTo>
                  <a:pt x="953681" y="837476"/>
                  <a:pt x="955167" y="832333"/>
                  <a:pt x="956234" y="827304"/>
                </a:cubicBezTo>
                <a:cubicBezTo>
                  <a:pt x="957301" y="822274"/>
                  <a:pt x="957834" y="817626"/>
                  <a:pt x="957834" y="813359"/>
                </a:cubicBezTo>
                <a:close/>
                <a:moveTo>
                  <a:pt x="270663" y="812902"/>
                </a:moveTo>
                <a:lnTo>
                  <a:pt x="270663" y="834619"/>
                </a:lnTo>
                <a:cubicBezTo>
                  <a:pt x="277521" y="833857"/>
                  <a:pt x="284188" y="833057"/>
                  <a:pt x="290665" y="832218"/>
                </a:cubicBezTo>
                <a:cubicBezTo>
                  <a:pt x="297142" y="831380"/>
                  <a:pt x="303657" y="830352"/>
                  <a:pt x="310210" y="829132"/>
                </a:cubicBezTo>
                <a:lnTo>
                  <a:pt x="310210" y="812902"/>
                </a:lnTo>
                <a:close/>
                <a:moveTo>
                  <a:pt x="2782367" y="810159"/>
                </a:moveTo>
                <a:cubicBezTo>
                  <a:pt x="2786482" y="810159"/>
                  <a:pt x="2790368" y="810768"/>
                  <a:pt x="2794025" y="811987"/>
                </a:cubicBezTo>
                <a:cubicBezTo>
                  <a:pt x="2797683" y="813207"/>
                  <a:pt x="2800921" y="814997"/>
                  <a:pt x="2803741" y="817359"/>
                </a:cubicBezTo>
                <a:cubicBezTo>
                  <a:pt x="2806560" y="819722"/>
                  <a:pt x="2808770" y="822732"/>
                  <a:pt x="2810370" y="826389"/>
                </a:cubicBezTo>
                <a:cubicBezTo>
                  <a:pt x="2811971" y="830047"/>
                  <a:pt x="2812771" y="834238"/>
                  <a:pt x="2812771" y="838962"/>
                </a:cubicBezTo>
                <a:cubicBezTo>
                  <a:pt x="2812771" y="843839"/>
                  <a:pt x="2811933" y="848068"/>
                  <a:pt x="2810256" y="851649"/>
                </a:cubicBezTo>
                <a:cubicBezTo>
                  <a:pt x="2808580" y="855231"/>
                  <a:pt x="2806370" y="858203"/>
                  <a:pt x="2803627" y="860565"/>
                </a:cubicBezTo>
                <a:cubicBezTo>
                  <a:pt x="2800883" y="862927"/>
                  <a:pt x="2797683" y="864718"/>
                  <a:pt x="2794025" y="865937"/>
                </a:cubicBezTo>
                <a:cubicBezTo>
                  <a:pt x="2790368" y="867156"/>
                  <a:pt x="2786482" y="867766"/>
                  <a:pt x="2782367" y="867766"/>
                </a:cubicBezTo>
                <a:cubicBezTo>
                  <a:pt x="2778252" y="867766"/>
                  <a:pt x="2774366" y="867156"/>
                  <a:pt x="2770708" y="865937"/>
                </a:cubicBezTo>
                <a:cubicBezTo>
                  <a:pt x="2767051" y="864718"/>
                  <a:pt x="2763812" y="862927"/>
                  <a:pt x="2760993" y="860565"/>
                </a:cubicBezTo>
                <a:cubicBezTo>
                  <a:pt x="2758173" y="858203"/>
                  <a:pt x="2755963" y="855231"/>
                  <a:pt x="2754363" y="851649"/>
                </a:cubicBezTo>
                <a:cubicBezTo>
                  <a:pt x="2752763" y="848068"/>
                  <a:pt x="2751963" y="843839"/>
                  <a:pt x="2751963" y="838962"/>
                </a:cubicBezTo>
                <a:cubicBezTo>
                  <a:pt x="2751963" y="834238"/>
                  <a:pt x="2752763" y="830047"/>
                  <a:pt x="2754363" y="826389"/>
                </a:cubicBezTo>
                <a:cubicBezTo>
                  <a:pt x="2755963" y="822732"/>
                  <a:pt x="2758173" y="819722"/>
                  <a:pt x="2760993" y="817359"/>
                </a:cubicBezTo>
                <a:cubicBezTo>
                  <a:pt x="2763812" y="814997"/>
                  <a:pt x="2767051" y="813207"/>
                  <a:pt x="2770708" y="811987"/>
                </a:cubicBezTo>
                <a:cubicBezTo>
                  <a:pt x="2774366" y="810768"/>
                  <a:pt x="2778252" y="810159"/>
                  <a:pt x="2782367" y="810159"/>
                </a:cubicBezTo>
                <a:close/>
                <a:moveTo>
                  <a:pt x="1866519" y="801472"/>
                </a:moveTo>
                <a:lnTo>
                  <a:pt x="1866519" y="835076"/>
                </a:lnTo>
                <a:lnTo>
                  <a:pt x="1900352" y="835076"/>
                </a:lnTo>
                <a:lnTo>
                  <a:pt x="1900352" y="801472"/>
                </a:lnTo>
                <a:close/>
                <a:moveTo>
                  <a:pt x="1239469" y="788899"/>
                </a:moveTo>
                <a:cubicBezTo>
                  <a:pt x="1241755" y="790880"/>
                  <a:pt x="1244460" y="793395"/>
                  <a:pt x="1247585" y="796443"/>
                </a:cubicBezTo>
                <a:cubicBezTo>
                  <a:pt x="1250709" y="799491"/>
                  <a:pt x="1253909" y="802691"/>
                  <a:pt x="1257186" y="806044"/>
                </a:cubicBezTo>
                <a:cubicBezTo>
                  <a:pt x="1260462" y="809397"/>
                  <a:pt x="1263548" y="812673"/>
                  <a:pt x="1266444" y="815874"/>
                </a:cubicBezTo>
                <a:cubicBezTo>
                  <a:pt x="1269340" y="819074"/>
                  <a:pt x="1271702" y="821893"/>
                  <a:pt x="1273531" y="824332"/>
                </a:cubicBezTo>
                <a:lnTo>
                  <a:pt x="1261643" y="837591"/>
                </a:lnTo>
                <a:cubicBezTo>
                  <a:pt x="1259815" y="834695"/>
                  <a:pt x="1257491" y="831495"/>
                  <a:pt x="1254671" y="827989"/>
                </a:cubicBezTo>
                <a:cubicBezTo>
                  <a:pt x="1251852" y="824484"/>
                  <a:pt x="1248880" y="820979"/>
                  <a:pt x="1245756" y="817474"/>
                </a:cubicBezTo>
                <a:cubicBezTo>
                  <a:pt x="1242631" y="813969"/>
                  <a:pt x="1239545" y="810692"/>
                  <a:pt x="1236497" y="807644"/>
                </a:cubicBezTo>
                <a:cubicBezTo>
                  <a:pt x="1233449" y="804596"/>
                  <a:pt x="1230782" y="802081"/>
                  <a:pt x="1228496" y="800100"/>
                </a:cubicBezTo>
                <a:close/>
                <a:moveTo>
                  <a:pt x="270663" y="784098"/>
                </a:moveTo>
                <a:lnTo>
                  <a:pt x="270663" y="800786"/>
                </a:lnTo>
                <a:lnTo>
                  <a:pt x="310210" y="800786"/>
                </a:lnTo>
                <a:lnTo>
                  <a:pt x="310210" y="784098"/>
                </a:lnTo>
                <a:close/>
                <a:moveTo>
                  <a:pt x="335128" y="769011"/>
                </a:moveTo>
                <a:lnTo>
                  <a:pt x="416052" y="769011"/>
                </a:lnTo>
                <a:lnTo>
                  <a:pt x="416052" y="782041"/>
                </a:lnTo>
                <a:cubicBezTo>
                  <a:pt x="412395" y="790118"/>
                  <a:pt x="408280" y="797967"/>
                  <a:pt x="403708" y="805587"/>
                </a:cubicBezTo>
                <a:cubicBezTo>
                  <a:pt x="399136" y="813207"/>
                  <a:pt x="393726" y="820598"/>
                  <a:pt x="387477" y="827761"/>
                </a:cubicBezTo>
                <a:cubicBezTo>
                  <a:pt x="392811" y="832180"/>
                  <a:pt x="399060" y="836295"/>
                  <a:pt x="406222" y="840105"/>
                </a:cubicBezTo>
                <a:cubicBezTo>
                  <a:pt x="413385" y="843915"/>
                  <a:pt x="421843" y="847573"/>
                  <a:pt x="431597" y="851078"/>
                </a:cubicBezTo>
                <a:lnTo>
                  <a:pt x="423825" y="864337"/>
                </a:lnTo>
                <a:cubicBezTo>
                  <a:pt x="413766" y="860222"/>
                  <a:pt x="404965" y="855993"/>
                  <a:pt x="397421" y="851649"/>
                </a:cubicBezTo>
                <a:cubicBezTo>
                  <a:pt x="389878" y="847306"/>
                  <a:pt x="383210" y="842696"/>
                  <a:pt x="377419" y="837819"/>
                </a:cubicBezTo>
                <a:cubicBezTo>
                  <a:pt x="372085" y="842696"/>
                  <a:pt x="366256" y="847268"/>
                  <a:pt x="359931" y="851535"/>
                </a:cubicBezTo>
                <a:cubicBezTo>
                  <a:pt x="353606" y="855802"/>
                  <a:pt x="346482" y="859841"/>
                  <a:pt x="338557" y="863651"/>
                </a:cubicBezTo>
                <a:lnTo>
                  <a:pt x="330556" y="850849"/>
                </a:lnTo>
                <a:cubicBezTo>
                  <a:pt x="338176" y="847649"/>
                  <a:pt x="345034" y="844182"/>
                  <a:pt x="351130" y="840448"/>
                </a:cubicBezTo>
                <a:cubicBezTo>
                  <a:pt x="357226" y="836714"/>
                  <a:pt x="362712" y="832638"/>
                  <a:pt x="367589" y="828218"/>
                </a:cubicBezTo>
                <a:cubicBezTo>
                  <a:pt x="362103" y="822427"/>
                  <a:pt x="357340" y="816255"/>
                  <a:pt x="353302" y="809701"/>
                </a:cubicBezTo>
                <a:cubicBezTo>
                  <a:pt x="349263" y="803148"/>
                  <a:pt x="345491" y="796138"/>
                  <a:pt x="341986" y="788670"/>
                </a:cubicBezTo>
                <a:lnTo>
                  <a:pt x="354559" y="782955"/>
                </a:lnTo>
                <a:cubicBezTo>
                  <a:pt x="358064" y="789966"/>
                  <a:pt x="361569" y="796366"/>
                  <a:pt x="365074" y="802158"/>
                </a:cubicBezTo>
                <a:cubicBezTo>
                  <a:pt x="368580" y="807949"/>
                  <a:pt x="372771" y="813435"/>
                  <a:pt x="377647" y="818617"/>
                </a:cubicBezTo>
                <a:cubicBezTo>
                  <a:pt x="382524" y="812978"/>
                  <a:pt x="386791" y="807149"/>
                  <a:pt x="390449" y="801129"/>
                </a:cubicBezTo>
                <a:cubicBezTo>
                  <a:pt x="394107" y="795109"/>
                  <a:pt x="397307" y="788746"/>
                  <a:pt x="400050" y="782041"/>
                </a:cubicBezTo>
                <a:lnTo>
                  <a:pt x="335128" y="782041"/>
                </a:lnTo>
                <a:close/>
                <a:moveTo>
                  <a:pt x="270663" y="755523"/>
                </a:moveTo>
                <a:lnTo>
                  <a:pt x="270663" y="771982"/>
                </a:lnTo>
                <a:lnTo>
                  <a:pt x="310210" y="771982"/>
                </a:lnTo>
                <a:lnTo>
                  <a:pt x="310210" y="755523"/>
                </a:lnTo>
                <a:close/>
                <a:moveTo>
                  <a:pt x="1866519" y="754380"/>
                </a:moveTo>
                <a:lnTo>
                  <a:pt x="1866519" y="786384"/>
                </a:lnTo>
                <a:lnTo>
                  <a:pt x="1900352" y="786384"/>
                </a:lnTo>
                <a:lnTo>
                  <a:pt x="1900352" y="754380"/>
                </a:lnTo>
                <a:close/>
                <a:moveTo>
                  <a:pt x="1303020" y="743865"/>
                </a:moveTo>
                <a:lnTo>
                  <a:pt x="1319708" y="744322"/>
                </a:lnTo>
                <a:lnTo>
                  <a:pt x="1319708" y="773354"/>
                </a:lnTo>
                <a:lnTo>
                  <a:pt x="1348740" y="773354"/>
                </a:lnTo>
                <a:lnTo>
                  <a:pt x="1348740" y="788670"/>
                </a:lnTo>
                <a:lnTo>
                  <a:pt x="1319708" y="788670"/>
                </a:lnTo>
                <a:lnTo>
                  <a:pt x="1319708" y="833247"/>
                </a:lnTo>
                <a:cubicBezTo>
                  <a:pt x="1319708" y="838734"/>
                  <a:pt x="1319289" y="843229"/>
                  <a:pt x="1318451" y="846735"/>
                </a:cubicBezTo>
                <a:cubicBezTo>
                  <a:pt x="1317612" y="850240"/>
                  <a:pt x="1316012" y="853021"/>
                  <a:pt x="1313650" y="855078"/>
                </a:cubicBezTo>
                <a:cubicBezTo>
                  <a:pt x="1311288" y="857136"/>
                  <a:pt x="1308087" y="858622"/>
                  <a:pt x="1304049" y="859536"/>
                </a:cubicBezTo>
                <a:cubicBezTo>
                  <a:pt x="1300010" y="860451"/>
                  <a:pt x="1294790" y="861136"/>
                  <a:pt x="1288390" y="861594"/>
                </a:cubicBezTo>
                <a:lnTo>
                  <a:pt x="1275588" y="862508"/>
                </a:lnTo>
                <a:lnTo>
                  <a:pt x="1270102" y="846735"/>
                </a:lnTo>
                <a:lnTo>
                  <a:pt x="1285189" y="845820"/>
                </a:lnTo>
                <a:cubicBezTo>
                  <a:pt x="1288999" y="845668"/>
                  <a:pt x="1292085" y="845325"/>
                  <a:pt x="1294448" y="844791"/>
                </a:cubicBezTo>
                <a:cubicBezTo>
                  <a:pt x="1296810" y="844258"/>
                  <a:pt x="1298639" y="843458"/>
                  <a:pt x="1299934" y="842391"/>
                </a:cubicBezTo>
                <a:cubicBezTo>
                  <a:pt x="1301229" y="841324"/>
                  <a:pt x="1302068" y="839800"/>
                  <a:pt x="1302449" y="837819"/>
                </a:cubicBezTo>
                <a:cubicBezTo>
                  <a:pt x="1302829" y="835838"/>
                  <a:pt x="1303020" y="833247"/>
                  <a:pt x="1303020" y="830047"/>
                </a:cubicBezTo>
                <a:lnTo>
                  <a:pt x="1303020" y="788670"/>
                </a:lnTo>
                <a:lnTo>
                  <a:pt x="1210666" y="788670"/>
                </a:lnTo>
                <a:lnTo>
                  <a:pt x="1210666" y="773354"/>
                </a:lnTo>
                <a:lnTo>
                  <a:pt x="1303020" y="773354"/>
                </a:lnTo>
                <a:close/>
                <a:moveTo>
                  <a:pt x="229286" y="742036"/>
                </a:moveTo>
                <a:lnTo>
                  <a:pt x="434797" y="742036"/>
                </a:lnTo>
                <a:lnTo>
                  <a:pt x="434797" y="755523"/>
                </a:lnTo>
                <a:lnTo>
                  <a:pt x="325755" y="755523"/>
                </a:lnTo>
                <a:lnTo>
                  <a:pt x="325755" y="826618"/>
                </a:lnTo>
                <a:cubicBezTo>
                  <a:pt x="327889" y="826161"/>
                  <a:pt x="330061" y="825741"/>
                  <a:pt x="332270" y="825360"/>
                </a:cubicBezTo>
                <a:cubicBezTo>
                  <a:pt x="334480" y="824979"/>
                  <a:pt x="336652" y="824560"/>
                  <a:pt x="338785" y="824103"/>
                </a:cubicBezTo>
                <a:lnTo>
                  <a:pt x="339243" y="831418"/>
                </a:lnTo>
                <a:lnTo>
                  <a:pt x="339700" y="837819"/>
                </a:lnTo>
                <a:cubicBezTo>
                  <a:pt x="337414" y="838276"/>
                  <a:pt x="335090" y="838734"/>
                  <a:pt x="332728" y="839191"/>
                </a:cubicBezTo>
                <a:cubicBezTo>
                  <a:pt x="330365" y="839648"/>
                  <a:pt x="328041" y="840029"/>
                  <a:pt x="325755" y="840334"/>
                </a:cubicBezTo>
                <a:lnTo>
                  <a:pt x="325755" y="865937"/>
                </a:lnTo>
                <a:lnTo>
                  <a:pt x="310210" y="865937"/>
                </a:lnTo>
                <a:lnTo>
                  <a:pt x="310210" y="842848"/>
                </a:lnTo>
                <a:cubicBezTo>
                  <a:pt x="298323" y="844677"/>
                  <a:pt x="286284" y="846392"/>
                  <a:pt x="274092" y="847992"/>
                </a:cubicBezTo>
                <a:cubicBezTo>
                  <a:pt x="261900" y="849592"/>
                  <a:pt x="249250" y="851383"/>
                  <a:pt x="236144" y="853364"/>
                </a:cubicBezTo>
                <a:lnTo>
                  <a:pt x="233629" y="838962"/>
                </a:lnTo>
                <a:cubicBezTo>
                  <a:pt x="237287" y="838505"/>
                  <a:pt x="240868" y="838086"/>
                  <a:pt x="244374" y="837705"/>
                </a:cubicBezTo>
                <a:cubicBezTo>
                  <a:pt x="247879" y="837324"/>
                  <a:pt x="251384" y="836905"/>
                  <a:pt x="254889" y="836448"/>
                </a:cubicBezTo>
                <a:lnTo>
                  <a:pt x="254889" y="755523"/>
                </a:lnTo>
                <a:lnTo>
                  <a:pt x="229286" y="755523"/>
                </a:lnTo>
                <a:close/>
                <a:moveTo>
                  <a:pt x="756209" y="737692"/>
                </a:moveTo>
                <a:lnTo>
                  <a:pt x="886968" y="737692"/>
                </a:lnTo>
                <a:lnTo>
                  <a:pt x="886968" y="751637"/>
                </a:lnTo>
                <a:lnTo>
                  <a:pt x="825018" y="751637"/>
                </a:lnTo>
                <a:cubicBezTo>
                  <a:pt x="823951" y="754990"/>
                  <a:pt x="822732" y="758571"/>
                  <a:pt x="821360" y="762381"/>
                </a:cubicBezTo>
                <a:cubicBezTo>
                  <a:pt x="819988" y="766191"/>
                  <a:pt x="818617" y="769773"/>
                  <a:pt x="817245" y="773125"/>
                </a:cubicBezTo>
                <a:lnTo>
                  <a:pt x="876910" y="773125"/>
                </a:lnTo>
                <a:lnTo>
                  <a:pt x="876910" y="843534"/>
                </a:lnTo>
                <a:cubicBezTo>
                  <a:pt x="876910" y="847649"/>
                  <a:pt x="876491" y="850964"/>
                  <a:pt x="875652" y="853478"/>
                </a:cubicBezTo>
                <a:cubicBezTo>
                  <a:pt x="874814" y="855993"/>
                  <a:pt x="873443" y="857974"/>
                  <a:pt x="871538" y="859422"/>
                </a:cubicBezTo>
                <a:cubicBezTo>
                  <a:pt x="869633" y="860870"/>
                  <a:pt x="867118" y="861936"/>
                  <a:pt x="863994" y="862622"/>
                </a:cubicBezTo>
                <a:cubicBezTo>
                  <a:pt x="860870" y="863308"/>
                  <a:pt x="857022" y="863880"/>
                  <a:pt x="852450" y="864337"/>
                </a:cubicBezTo>
                <a:lnTo>
                  <a:pt x="843534" y="865251"/>
                </a:lnTo>
                <a:lnTo>
                  <a:pt x="839191" y="851764"/>
                </a:lnTo>
                <a:lnTo>
                  <a:pt x="849706" y="850849"/>
                </a:lnTo>
                <a:cubicBezTo>
                  <a:pt x="852297" y="850697"/>
                  <a:pt x="854393" y="850430"/>
                  <a:pt x="855993" y="850049"/>
                </a:cubicBezTo>
                <a:cubicBezTo>
                  <a:pt x="857593" y="849668"/>
                  <a:pt x="858850" y="849135"/>
                  <a:pt x="859765" y="848449"/>
                </a:cubicBezTo>
                <a:cubicBezTo>
                  <a:pt x="860679" y="847763"/>
                  <a:pt x="861289" y="846735"/>
                  <a:pt x="861594" y="845363"/>
                </a:cubicBezTo>
                <a:cubicBezTo>
                  <a:pt x="861898" y="843991"/>
                  <a:pt x="862051" y="842163"/>
                  <a:pt x="862051" y="839877"/>
                </a:cubicBezTo>
                <a:lnTo>
                  <a:pt x="862051" y="787527"/>
                </a:lnTo>
                <a:lnTo>
                  <a:pt x="840791" y="787527"/>
                </a:lnTo>
                <a:lnTo>
                  <a:pt x="840791" y="849021"/>
                </a:lnTo>
                <a:lnTo>
                  <a:pt x="827075" y="849021"/>
                </a:lnTo>
                <a:lnTo>
                  <a:pt x="827075" y="787527"/>
                </a:lnTo>
                <a:lnTo>
                  <a:pt x="808330" y="787527"/>
                </a:lnTo>
                <a:lnTo>
                  <a:pt x="808330" y="853135"/>
                </a:lnTo>
                <a:lnTo>
                  <a:pt x="794614" y="853135"/>
                </a:lnTo>
                <a:lnTo>
                  <a:pt x="794614" y="787527"/>
                </a:lnTo>
                <a:lnTo>
                  <a:pt x="775640" y="787527"/>
                </a:lnTo>
                <a:lnTo>
                  <a:pt x="775640" y="863880"/>
                </a:lnTo>
                <a:lnTo>
                  <a:pt x="761238" y="863880"/>
                </a:lnTo>
                <a:lnTo>
                  <a:pt x="761238" y="773125"/>
                </a:lnTo>
                <a:lnTo>
                  <a:pt x="800100" y="773125"/>
                </a:lnTo>
                <a:cubicBezTo>
                  <a:pt x="801624" y="770077"/>
                  <a:pt x="803072" y="766610"/>
                  <a:pt x="804444" y="762724"/>
                </a:cubicBezTo>
                <a:cubicBezTo>
                  <a:pt x="805815" y="758838"/>
                  <a:pt x="807034" y="755142"/>
                  <a:pt x="808101" y="751637"/>
                </a:cubicBezTo>
                <a:lnTo>
                  <a:pt x="756209" y="751637"/>
                </a:lnTo>
                <a:close/>
                <a:moveTo>
                  <a:pt x="581787" y="734263"/>
                </a:moveTo>
                <a:cubicBezTo>
                  <a:pt x="573558" y="735025"/>
                  <a:pt x="565823" y="735673"/>
                  <a:pt x="558584" y="736206"/>
                </a:cubicBezTo>
                <a:cubicBezTo>
                  <a:pt x="551345" y="736740"/>
                  <a:pt x="544678" y="737159"/>
                  <a:pt x="538582" y="737464"/>
                </a:cubicBezTo>
                <a:lnTo>
                  <a:pt x="538582" y="768553"/>
                </a:lnTo>
                <a:lnTo>
                  <a:pt x="584073" y="768553"/>
                </a:lnTo>
                <a:cubicBezTo>
                  <a:pt x="583464" y="763524"/>
                  <a:pt x="583006" y="758190"/>
                  <a:pt x="582702" y="752551"/>
                </a:cubicBezTo>
                <a:cubicBezTo>
                  <a:pt x="582397" y="746913"/>
                  <a:pt x="582092" y="740817"/>
                  <a:pt x="581787" y="734263"/>
                </a:cubicBezTo>
                <a:close/>
                <a:moveTo>
                  <a:pt x="1412291" y="727177"/>
                </a:moveTo>
                <a:lnTo>
                  <a:pt x="1536421" y="727177"/>
                </a:lnTo>
                <a:lnTo>
                  <a:pt x="1536421" y="743407"/>
                </a:lnTo>
                <a:lnTo>
                  <a:pt x="1485671" y="776326"/>
                </a:lnTo>
                <a:lnTo>
                  <a:pt x="1485671" y="782498"/>
                </a:lnTo>
                <a:lnTo>
                  <a:pt x="1574140" y="782498"/>
                </a:lnTo>
                <a:lnTo>
                  <a:pt x="1574140" y="798957"/>
                </a:lnTo>
                <a:lnTo>
                  <a:pt x="1485671" y="798957"/>
                </a:lnTo>
                <a:lnTo>
                  <a:pt x="1485671" y="832790"/>
                </a:lnTo>
                <a:cubicBezTo>
                  <a:pt x="1485671" y="838581"/>
                  <a:pt x="1485290" y="843191"/>
                  <a:pt x="1484528" y="846620"/>
                </a:cubicBezTo>
                <a:cubicBezTo>
                  <a:pt x="1483766" y="850049"/>
                  <a:pt x="1482357" y="852716"/>
                  <a:pt x="1480299" y="854621"/>
                </a:cubicBezTo>
                <a:cubicBezTo>
                  <a:pt x="1478242" y="856526"/>
                  <a:pt x="1475384" y="857898"/>
                  <a:pt x="1471727" y="858736"/>
                </a:cubicBezTo>
                <a:cubicBezTo>
                  <a:pt x="1468069" y="859574"/>
                  <a:pt x="1463421" y="860222"/>
                  <a:pt x="1457782" y="860679"/>
                </a:cubicBezTo>
                <a:lnTo>
                  <a:pt x="1440180" y="862279"/>
                </a:lnTo>
                <a:lnTo>
                  <a:pt x="1434465" y="845592"/>
                </a:lnTo>
                <a:lnTo>
                  <a:pt x="1451839" y="844220"/>
                </a:lnTo>
                <a:cubicBezTo>
                  <a:pt x="1455191" y="843915"/>
                  <a:pt x="1457935" y="843534"/>
                  <a:pt x="1460068" y="843077"/>
                </a:cubicBezTo>
                <a:cubicBezTo>
                  <a:pt x="1462202" y="842620"/>
                  <a:pt x="1463802" y="841858"/>
                  <a:pt x="1464869" y="840791"/>
                </a:cubicBezTo>
                <a:cubicBezTo>
                  <a:pt x="1465936" y="839724"/>
                  <a:pt x="1466660" y="838200"/>
                  <a:pt x="1467041" y="836219"/>
                </a:cubicBezTo>
                <a:cubicBezTo>
                  <a:pt x="1467421" y="834238"/>
                  <a:pt x="1467612" y="831495"/>
                  <a:pt x="1467612" y="827989"/>
                </a:cubicBezTo>
                <a:lnTo>
                  <a:pt x="1467612" y="798957"/>
                </a:lnTo>
                <a:lnTo>
                  <a:pt x="1375486" y="798957"/>
                </a:lnTo>
                <a:lnTo>
                  <a:pt x="1375486" y="782498"/>
                </a:lnTo>
                <a:lnTo>
                  <a:pt x="1467612" y="782498"/>
                </a:lnTo>
                <a:lnTo>
                  <a:pt x="1467612" y="769696"/>
                </a:lnTo>
                <a:lnTo>
                  <a:pt x="1507388" y="743636"/>
                </a:lnTo>
                <a:lnTo>
                  <a:pt x="1412291" y="743636"/>
                </a:lnTo>
                <a:close/>
                <a:moveTo>
                  <a:pt x="706146" y="725577"/>
                </a:moveTo>
                <a:cubicBezTo>
                  <a:pt x="707212" y="730758"/>
                  <a:pt x="708432" y="736740"/>
                  <a:pt x="709803" y="743522"/>
                </a:cubicBezTo>
                <a:cubicBezTo>
                  <a:pt x="711175" y="750303"/>
                  <a:pt x="712508" y="757314"/>
                  <a:pt x="713804" y="764553"/>
                </a:cubicBezTo>
                <a:cubicBezTo>
                  <a:pt x="715099" y="771792"/>
                  <a:pt x="716356" y="778878"/>
                  <a:pt x="717576" y="785813"/>
                </a:cubicBezTo>
                <a:cubicBezTo>
                  <a:pt x="718795" y="792747"/>
                  <a:pt x="719785" y="799033"/>
                  <a:pt x="720547" y="804672"/>
                </a:cubicBezTo>
                <a:lnTo>
                  <a:pt x="706831" y="807644"/>
                </a:lnTo>
                <a:cubicBezTo>
                  <a:pt x="706069" y="802158"/>
                  <a:pt x="705079" y="795909"/>
                  <a:pt x="703860" y="788899"/>
                </a:cubicBezTo>
                <a:cubicBezTo>
                  <a:pt x="702640" y="781888"/>
                  <a:pt x="701345" y="774764"/>
                  <a:pt x="699973" y="767525"/>
                </a:cubicBezTo>
                <a:cubicBezTo>
                  <a:pt x="698602" y="760286"/>
                  <a:pt x="697192" y="753275"/>
                  <a:pt x="695744" y="746493"/>
                </a:cubicBezTo>
                <a:cubicBezTo>
                  <a:pt x="694297" y="739712"/>
                  <a:pt x="693039" y="733730"/>
                  <a:pt x="691972" y="728548"/>
                </a:cubicBezTo>
                <a:close/>
                <a:moveTo>
                  <a:pt x="735864" y="723976"/>
                </a:moveTo>
                <a:lnTo>
                  <a:pt x="751180" y="726491"/>
                </a:lnTo>
                <a:cubicBezTo>
                  <a:pt x="750570" y="732282"/>
                  <a:pt x="749656" y="739216"/>
                  <a:pt x="748437" y="747294"/>
                </a:cubicBezTo>
                <a:cubicBezTo>
                  <a:pt x="747217" y="755371"/>
                  <a:pt x="745808" y="763753"/>
                  <a:pt x="744208" y="772440"/>
                </a:cubicBezTo>
                <a:cubicBezTo>
                  <a:pt x="742607" y="781126"/>
                  <a:pt x="740855" y="789699"/>
                  <a:pt x="738950" y="798157"/>
                </a:cubicBezTo>
                <a:cubicBezTo>
                  <a:pt x="737045" y="806615"/>
                  <a:pt x="735178" y="814197"/>
                  <a:pt x="733349" y="820903"/>
                </a:cubicBezTo>
                <a:cubicBezTo>
                  <a:pt x="737769" y="819684"/>
                  <a:pt x="741883" y="818579"/>
                  <a:pt x="745693" y="817588"/>
                </a:cubicBezTo>
                <a:cubicBezTo>
                  <a:pt x="749503" y="816597"/>
                  <a:pt x="752932" y="815645"/>
                  <a:pt x="755980" y="814731"/>
                </a:cubicBezTo>
                <a:lnTo>
                  <a:pt x="756666" y="823646"/>
                </a:lnTo>
                <a:lnTo>
                  <a:pt x="757352" y="830961"/>
                </a:lnTo>
                <a:cubicBezTo>
                  <a:pt x="752932" y="832333"/>
                  <a:pt x="747560" y="833781"/>
                  <a:pt x="741236" y="835305"/>
                </a:cubicBezTo>
                <a:cubicBezTo>
                  <a:pt x="734911" y="836829"/>
                  <a:pt x="728358" y="838353"/>
                  <a:pt x="721576" y="839877"/>
                </a:cubicBezTo>
                <a:cubicBezTo>
                  <a:pt x="714794" y="841401"/>
                  <a:pt x="708279" y="842848"/>
                  <a:pt x="702031" y="844220"/>
                </a:cubicBezTo>
                <a:cubicBezTo>
                  <a:pt x="695782" y="845592"/>
                  <a:pt x="690525" y="846658"/>
                  <a:pt x="686257" y="847420"/>
                </a:cubicBezTo>
                <a:lnTo>
                  <a:pt x="681685" y="831647"/>
                </a:lnTo>
                <a:cubicBezTo>
                  <a:pt x="686257" y="830885"/>
                  <a:pt x="691629" y="829894"/>
                  <a:pt x="697802" y="828675"/>
                </a:cubicBezTo>
                <a:cubicBezTo>
                  <a:pt x="703974" y="827456"/>
                  <a:pt x="710413" y="826084"/>
                  <a:pt x="717118" y="824560"/>
                </a:cubicBezTo>
                <a:cubicBezTo>
                  <a:pt x="719252" y="818160"/>
                  <a:pt x="721309" y="810501"/>
                  <a:pt x="723291" y="801586"/>
                </a:cubicBezTo>
                <a:cubicBezTo>
                  <a:pt x="725272" y="792671"/>
                  <a:pt x="727139" y="783450"/>
                  <a:pt x="728891" y="773925"/>
                </a:cubicBezTo>
                <a:cubicBezTo>
                  <a:pt x="730644" y="764400"/>
                  <a:pt x="732130" y="755218"/>
                  <a:pt x="733349" y="746379"/>
                </a:cubicBezTo>
                <a:cubicBezTo>
                  <a:pt x="734568" y="737540"/>
                  <a:pt x="735406" y="730072"/>
                  <a:pt x="735864" y="723976"/>
                </a:cubicBezTo>
                <a:close/>
                <a:moveTo>
                  <a:pt x="1900352" y="718033"/>
                </a:moveTo>
                <a:lnTo>
                  <a:pt x="1916582" y="718490"/>
                </a:lnTo>
                <a:lnTo>
                  <a:pt x="1916582" y="738607"/>
                </a:lnTo>
                <a:lnTo>
                  <a:pt x="1934642" y="738607"/>
                </a:lnTo>
                <a:lnTo>
                  <a:pt x="1934642" y="754380"/>
                </a:lnTo>
                <a:lnTo>
                  <a:pt x="1916582" y="754380"/>
                </a:lnTo>
                <a:lnTo>
                  <a:pt x="1916582" y="849980"/>
                </a:lnTo>
                <a:lnTo>
                  <a:pt x="1933842" y="837705"/>
                </a:lnTo>
                <a:cubicBezTo>
                  <a:pt x="1939557" y="832599"/>
                  <a:pt x="1944243" y="827304"/>
                  <a:pt x="1947901" y="821817"/>
                </a:cubicBezTo>
                <a:cubicBezTo>
                  <a:pt x="1951558" y="816331"/>
                  <a:pt x="1954454" y="810578"/>
                  <a:pt x="1956587" y="804558"/>
                </a:cubicBezTo>
                <a:cubicBezTo>
                  <a:pt x="1958721" y="798538"/>
                  <a:pt x="1960474" y="792099"/>
                  <a:pt x="1961845" y="785241"/>
                </a:cubicBezTo>
                <a:cubicBezTo>
                  <a:pt x="1962912" y="780822"/>
                  <a:pt x="1963712" y="776326"/>
                  <a:pt x="1964245" y="771754"/>
                </a:cubicBezTo>
                <a:cubicBezTo>
                  <a:pt x="1964779" y="767182"/>
                  <a:pt x="1965198" y="763372"/>
                  <a:pt x="1965503" y="760324"/>
                </a:cubicBezTo>
                <a:lnTo>
                  <a:pt x="1980819" y="761695"/>
                </a:lnTo>
                <a:cubicBezTo>
                  <a:pt x="1980667" y="763524"/>
                  <a:pt x="1980476" y="765467"/>
                  <a:pt x="1980248" y="767525"/>
                </a:cubicBezTo>
                <a:cubicBezTo>
                  <a:pt x="1980019" y="769582"/>
                  <a:pt x="1979676" y="771678"/>
                  <a:pt x="1979219" y="773811"/>
                </a:cubicBezTo>
                <a:cubicBezTo>
                  <a:pt x="1980438" y="790118"/>
                  <a:pt x="1985696" y="804634"/>
                  <a:pt x="1994992" y="817359"/>
                </a:cubicBezTo>
                <a:cubicBezTo>
                  <a:pt x="2004289" y="830085"/>
                  <a:pt x="2018309" y="841096"/>
                  <a:pt x="2037055" y="850392"/>
                </a:cubicBezTo>
                <a:lnTo>
                  <a:pt x="2026996" y="865023"/>
                </a:lnTo>
                <a:cubicBezTo>
                  <a:pt x="2013737" y="857250"/>
                  <a:pt x="2002574" y="848868"/>
                  <a:pt x="1993506" y="839877"/>
                </a:cubicBezTo>
                <a:cubicBezTo>
                  <a:pt x="1984439" y="830885"/>
                  <a:pt x="1977466" y="820522"/>
                  <a:pt x="1972589" y="808787"/>
                </a:cubicBezTo>
                <a:cubicBezTo>
                  <a:pt x="1970761" y="814426"/>
                  <a:pt x="1968475" y="819722"/>
                  <a:pt x="1965731" y="824675"/>
                </a:cubicBezTo>
                <a:cubicBezTo>
                  <a:pt x="1962988" y="829628"/>
                  <a:pt x="1959635" y="834428"/>
                  <a:pt x="1955673" y="839076"/>
                </a:cubicBezTo>
                <a:cubicBezTo>
                  <a:pt x="1951711" y="843725"/>
                  <a:pt x="1947024" y="848259"/>
                  <a:pt x="1941614" y="852678"/>
                </a:cubicBezTo>
                <a:cubicBezTo>
                  <a:pt x="1936204" y="857098"/>
                  <a:pt x="1929994" y="861594"/>
                  <a:pt x="1922983" y="866166"/>
                </a:cubicBezTo>
                <a:lnTo>
                  <a:pt x="1912468" y="852907"/>
                </a:lnTo>
                <a:lnTo>
                  <a:pt x="1916003" y="850392"/>
                </a:lnTo>
                <a:lnTo>
                  <a:pt x="1850517" y="850392"/>
                </a:lnTo>
                <a:lnTo>
                  <a:pt x="1850517" y="754380"/>
                </a:lnTo>
                <a:lnTo>
                  <a:pt x="1829715" y="754380"/>
                </a:lnTo>
                <a:lnTo>
                  <a:pt x="1829715" y="738607"/>
                </a:lnTo>
                <a:lnTo>
                  <a:pt x="1850517" y="738607"/>
                </a:lnTo>
                <a:lnTo>
                  <a:pt x="1850517" y="718490"/>
                </a:lnTo>
                <a:lnTo>
                  <a:pt x="1866519" y="718947"/>
                </a:lnTo>
                <a:lnTo>
                  <a:pt x="1866519" y="738607"/>
                </a:lnTo>
                <a:lnTo>
                  <a:pt x="1900352" y="738607"/>
                </a:lnTo>
                <a:close/>
                <a:moveTo>
                  <a:pt x="1954301" y="711861"/>
                </a:moveTo>
                <a:lnTo>
                  <a:pt x="1969846" y="714832"/>
                </a:lnTo>
                <a:cubicBezTo>
                  <a:pt x="1968627" y="718795"/>
                  <a:pt x="1967408" y="722643"/>
                  <a:pt x="1966189" y="726377"/>
                </a:cubicBezTo>
                <a:cubicBezTo>
                  <a:pt x="1964969" y="730110"/>
                  <a:pt x="1963674" y="733730"/>
                  <a:pt x="1962303" y="737235"/>
                </a:cubicBezTo>
                <a:lnTo>
                  <a:pt x="2021281" y="737235"/>
                </a:lnTo>
                <a:lnTo>
                  <a:pt x="2021281" y="751866"/>
                </a:lnTo>
                <a:cubicBezTo>
                  <a:pt x="2019148" y="757657"/>
                  <a:pt x="2016976" y="763410"/>
                  <a:pt x="2014766" y="769125"/>
                </a:cubicBezTo>
                <a:cubicBezTo>
                  <a:pt x="2012556" y="774840"/>
                  <a:pt x="2010080" y="780364"/>
                  <a:pt x="2007337" y="785698"/>
                </a:cubicBezTo>
                <a:lnTo>
                  <a:pt x="1992706" y="779298"/>
                </a:lnTo>
                <a:cubicBezTo>
                  <a:pt x="1995145" y="775183"/>
                  <a:pt x="1997316" y="770954"/>
                  <a:pt x="1999221" y="766610"/>
                </a:cubicBezTo>
                <a:cubicBezTo>
                  <a:pt x="2001126" y="762267"/>
                  <a:pt x="2002917" y="757733"/>
                  <a:pt x="2004593" y="753009"/>
                </a:cubicBezTo>
                <a:lnTo>
                  <a:pt x="1956130" y="753009"/>
                </a:lnTo>
                <a:cubicBezTo>
                  <a:pt x="1953387" y="759409"/>
                  <a:pt x="1950415" y="765658"/>
                  <a:pt x="1947215" y="771754"/>
                </a:cubicBezTo>
                <a:cubicBezTo>
                  <a:pt x="1944015" y="777850"/>
                  <a:pt x="1940433" y="784098"/>
                  <a:pt x="1936471" y="790499"/>
                </a:cubicBezTo>
                <a:lnTo>
                  <a:pt x="1923898" y="781812"/>
                </a:lnTo>
                <a:cubicBezTo>
                  <a:pt x="1930756" y="771297"/>
                  <a:pt x="1936661" y="760248"/>
                  <a:pt x="1941614" y="748665"/>
                </a:cubicBezTo>
                <a:cubicBezTo>
                  <a:pt x="1946567" y="737083"/>
                  <a:pt x="1950796" y="724815"/>
                  <a:pt x="1954301" y="711861"/>
                </a:cubicBezTo>
                <a:close/>
                <a:moveTo>
                  <a:pt x="640995" y="711632"/>
                </a:moveTo>
                <a:lnTo>
                  <a:pt x="644652" y="726720"/>
                </a:lnTo>
                <a:cubicBezTo>
                  <a:pt x="637032" y="727939"/>
                  <a:pt x="629260" y="729044"/>
                  <a:pt x="621335" y="730034"/>
                </a:cubicBezTo>
                <a:cubicBezTo>
                  <a:pt x="613410" y="731025"/>
                  <a:pt x="605333" y="731901"/>
                  <a:pt x="597103" y="732663"/>
                </a:cubicBezTo>
                <a:cubicBezTo>
                  <a:pt x="597408" y="739521"/>
                  <a:pt x="597751" y="745884"/>
                  <a:pt x="598132" y="751751"/>
                </a:cubicBezTo>
                <a:cubicBezTo>
                  <a:pt x="598513" y="757619"/>
                  <a:pt x="599008" y="763219"/>
                  <a:pt x="599618" y="768553"/>
                </a:cubicBezTo>
                <a:lnTo>
                  <a:pt x="656539" y="768553"/>
                </a:lnTo>
                <a:lnTo>
                  <a:pt x="656539" y="785013"/>
                </a:lnTo>
                <a:lnTo>
                  <a:pt x="601904" y="785013"/>
                </a:lnTo>
                <a:cubicBezTo>
                  <a:pt x="603580" y="795071"/>
                  <a:pt x="605600" y="803682"/>
                  <a:pt x="607962" y="810844"/>
                </a:cubicBezTo>
                <a:cubicBezTo>
                  <a:pt x="610324" y="818007"/>
                  <a:pt x="613258" y="824484"/>
                  <a:pt x="616763" y="830275"/>
                </a:cubicBezTo>
                <a:cubicBezTo>
                  <a:pt x="619659" y="835000"/>
                  <a:pt x="622402" y="838353"/>
                  <a:pt x="624993" y="840334"/>
                </a:cubicBezTo>
                <a:cubicBezTo>
                  <a:pt x="627583" y="842315"/>
                  <a:pt x="629793" y="843306"/>
                  <a:pt x="631622" y="843306"/>
                </a:cubicBezTo>
                <a:cubicBezTo>
                  <a:pt x="635127" y="843306"/>
                  <a:pt x="637947" y="840410"/>
                  <a:pt x="640080" y="834619"/>
                </a:cubicBezTo>
                <a:cubicBezTo>
                  <a:pt x="641299" y="831418"/>
                  <a:pt x="642404" y="828180"/>
                  <a:pt x="643395" y="824903"/>
                </a:cubicBezTo>
                <a:cubicBezTo>
                  <a:pt x="644385" y="821627"/>
                  <a:pt x="645262" y="818236"/>
                  <a:pt x="646024" y="814731"/>
                </a:cubicBezTo>
                <a:lnTo>
                  <a:pt x="660197" y="822960"/>
                </a:lnTo>
                <a:cubicBezTo>
                  <a:pt x="658978" y="827380"/>
                  <a:pt x="657644" y="831609"/>
                  <a:pt x="656196" y="835647"/>
                </a:cubicBezTo>
                <a:cubicBezTo>
                  <a:pt x="654749" y="839686"/>
                  <a:pt x="653110" y="843687"/>
                  <a:pt x="651282" y="847649"/>
                </a:cubicBezTo>
                <a:cubicBezTo>
                  <a:pt x="649453" y="851611"/>
                  <a:pt x="646976" y="854926"/>
                  <a:pt x="643852" y="857593"/>
                </a:cubicBezTo>
                <a:cubicBezTo>
                  <a:pt x="640728" y="860260"/>
                  <a:pt x="636880" y="861594"/>
                  <a:pt x="632308" y="861594"/>
                </a:cubicBezTo>
                <a:cubicBezTo>
                  <a:pt x="627888" y="861594"/>
                  <a:pt x="623278" y="860222"/>
                  <a:pt x="618477" y="857479"/>
                </a:cubicBezTo>
                <a:cubicBezTo>
                  <a:pt x="613677" y="854736"/>
                  <a:pt x="609067" y="849706"/>
                  <a:pt x="604647" y="842391"/>
                </a:cubicBezTo>
                <a:cubicBezTo>
                  <a:pt x="602514" y="839038"/>
                  <a:pt x="600571" y="835457"/>
                  <a:pt x="598818" y="831647"/>
                </a:cubicBezTo>
                <a:cubicBezTo>
                  <a:pt x="597065" y="827837"/>
                  <a:pt x="595389" y="823646"/>
                  <a:pt x="593789" y="819074"/>
                </a:cubicBezTo>
                <a:cubicBezTo>
                  <a:pt x="592189" y="814502"/>
                  <a:pt x="590741" y="809397"/>
                  <a:pt x="589445" y="803758"/>
                </a:cubicBezTo>
                <a:cubicBezTo>
                  <a:pt x="588150" y="798119"/>
                  <a:pt x="587045" y="791871"/>
                  <a:pt x="586131" y="785013"/>
                </a:cubicBezTo>
                <a:lnTo>
                  <a:pt x="538582" y="785013"/>
                </a:lnTo>
                <a:lnTo>
                  <a:pt x="538582" y="831876"/>
                </a:lnTo>
                <a:cubicBezTo>
                  <a:pt x="540411" y="831114"/>
                  <a:pt x="543382" y="829780"/>
                  <a:pt x="547497" y="827875"/>
                </a:cubicBezTo>
                <a:cubicBezTo>
                  <a:pt x="551612" y="825970"/>
                  <a:pt x="555879" y="823989"/>
                  <a:pt x="560299" y="821931"/>
                </a:cubicBezTo>
                <a:cubicBezTo>
                  <a:pt x="564718" y="819874"/>
                  <a:pt x="568909" y="817931"/>
                  <a:pt x="572872" y="816102"/>
                </a:cubicBezTo>
                <a:cubicBezTo>
                  <a:pt x="576834" y="814273"/>
                  <a:pt x="579654" y="812902"/>
                  <a:pt x="581330" y="811987"/>
                </a:cubicBezTo>
                <a:lnTo>
                  <a:pt x="584530" y="826846"/>
                </a:lnTo>
                <a:cubicBezTo>
                  <a:pt x="583311" y="827456"/>
                  <a:pt x="581063" y="828523"/>
                  <a:pt x="577787" y="830047"/>
                </a:cubicBezTo>
                <a:cubicBezTo>
                  <a:pt x="574510" y="831571"/>
                  <a:pt x="570891" y="833247"/>
                  <a:pt x="566928" y="835076"/>
                </a:cubicBezTo>
                <a:cubicBezTo>
                  <a:pt x="568757" y="836448"/>
                  <a:pt x="570853" y="838010"/>
                  <a:pt x="573215" y="839762"/>
                </a:cubicBezTo>
                <a:cubicBezTo>
                  <a:pt x="575577" y="841515"/>
                  <a:pt x="577939" y="843382"/>
                  <a:pt x="580301" y="845363"/>
                </a:cubicBezTo>
                <a:cubicBezTo>
                  <a:pt x="582663" y="847344"/>
                  <a:pt x="584911" y="849287"/>
                  <a:pt x="587045" y="851192"/>
                </a:cubicBezTo>
                <a:cubicBezTo>
                  <a:pt x="589179" y="853097"/>
                  <a:pt x="591007" y="854812"/>
                  <a:pt x="592531" y="856336"/>
                </a:cubicBezTo>
                <a:lnTo>
                  <a:pt x="583845" y="868909"/>
                </a:lnTo>
                <a:cubicBezTo>
                  <a:pt x="581863" y="866470"/>
                  <a:pt x="579654" y="864032"/>
                  <a:pt x="577215" y="861594"/>
                </a:cubicBezTo>
                <a:cubicBezTo>
                  <a:pt x="574777" y="859155"/>
                  <a:pt x="572262" y="856869"/>
                  <a:pt x="569671" y="854736"/>
                </a:cubicBezTo>
                <a:cubicBezTo>
                  <a:pt x="567081" y="852602"/>
                  <a:pt x="564604" y="850621"/>
                  <a:pt x="562242" y="848792"/>
                </a:cubicBezTo>
                <a:cubicBezTo>
                  <a:pt x="559880" y="846963"/>
                  <a:pt x="557784" y="845439"/>
                  <a:pt x="555955" y="844220"/>
                </a:cubicBezTo>
                <a:lnTo>
                  <a:pt x="561213" y="837819"/>
                </a:lnTo>
                <a:cubicBezTo>
                  <a:pt x="555879" y="840258"/>
                  <a:pt x="550926" y="842505"/>
                  <a:pt x="546354" y="844563"/>
                </a:cubicBezTo>
                <a:cubicBezTo>
                  <a:pt x="541782" y="846620"/>
                  <a:pt x="538582" y="848030"/>
                  <a:pt x="536753" y="848792"/>
                </a:cubicBezTo>
                <a:cubicBezTo>
                  <a:pt x="534010" y="850011"/>
                  <a:pt x="531648" y="851078"/>
                  <a:pt x="529666" y="851992"/>
                </a:cubicBezTo>
                <a:cubicBezTo>
                  <a:pt x="527685" y="852907"/>
                  <a:pt x="525171" y="854202"/>
                  <a:pt x="522123" y="855879"/>
                </a:cubicBezTo>
                <a:lnTo>
                  <a:pt x="514807" y="840791"/>
                </a:lnTo>
                <a:cubicBezTo>
                  <a:pt x="517551" y="838810"/>
                  <a:pt x="519418" y="837133"/>
                  <a:pt x="520408" y="835762"/>
                </a:cubicBezTo>
                <a:cubicBezTo>
                  <a:pt x="521399" y="834390"/>
                  <a:pt x="521894" y="832638"/>
                  <a:pt x="521894" y="830504"/>
                </a:cubicBezTo>
                <a:lnTo>
                  <a:pt x="521894" y="722148"/>
                </a:lnTo>
                <a:cubicBezTo>
                  <a:pt x="531648" y="721843"/>
                  <a:pt x="541668" y="721386"/>
                  <a:pt x="551955" y="720776"/>
                </a:cubicBezTo>
                <a:cubicBezTo>
                  <a:pt x="562242" y="720166"/>
                  <a:pt x="572491" y="719404"/>
                  <a:pt x="582702" y="718490"/>
                </a:cubicBezTo>
                <a:cubicBezTo>
                  <a:pt x="592912" y="717576"/>
                  <a:pt x="602971" y="716547"/>
                  <a:pt x="612877" y="715404"/>
                </a:cubicBezTo>
                <a:cubicBezTo>
                  <a:pt x="622783" y="714261"/>
                  <a:pt x="632155" y="713004"/>
                  <a:pt x="640995" y="711632"/>
                </a:cubicBezTo>
                <a:close/>
                <a:moveTo>
                  <a:pt x="2346579" y="708889"/>
                </a:moveTo>
                <a:cubicBezTo>
                  <a:pt x="2351151" y="725653"/>
                  <a:pt x="2356980" y="740512"/>
                  <a:pt x="2364067" y="753466"/>
                </a:cubicBezTo>
                <a:cubicBezTo>
                  <a:pt x="2371153" y="766420"/>
                  <a:pt x="2379878" y="778078"/>
                  <a:pt x="2390241" y="788442"/>
                </a:cubicBezTo>
                <a:cubicBezTo>
                  <a:pt x="2400300" y="777926"/>
                  <a:pt x="2408530" y="766229"/>
                  <a:pt x="2414931" y="753351"/>
                </a:cubicBezTo>
                <a:cubicBezTo>
                  <a:pt x="2421331" y="740474"/>
                  <a:pt x="2426513" y="725653"/>
                  <a:pt x="2430475" y="708889"/>
                </a:cubicBezTo>
                <a:close/>
                <a:moveTo>
                  <a:pt x="279349" y="704088"/>
                </a:moveTo>
                <a:lnTo>
                  <a:pt x="279349" y="716661"/>
                </a:lnTo>
                <a:lnTo>
                  <a:pt x="384963" y="716661"/>
                </a:lnTo>
                <a:lnTo>
                  <a:pt x="384963" y="704088"/>
                </a:lnTo>
                <a:close/>
                <a:moveTo>
                  <a:pt x="1161288" y="685572"/>
                </a:moveTo>
                <a:cubicBezTo>
                  <a:pt x="1163117" y="689229"/>
                  <a:pt x="1165098" y="693801"/>
                  <a:pt x="1167232" y="699288"/>
                </a:cubicBezTo>
                <a:cubicBezTo>
                  <a:pt x="1169365" y="704774"/>
                  <a:pt x="1171423" y="710451"/>
                  <a:pt x="1173404" y="716318"/>
                </a:cubicBezTo>
                <a:cubicBezTo>
                  <a:pt x="1175385" y="722186"/>
                  <a:pt x="1177214" y="727939"/>
                  <a:pt x="1178890" y="733578"/>
                </a:cubicBezTo>
                <a:cubicBezTo>
                  <a:pt x="1180567" y="739216"/>
                  <a:pt x="1181786" y="744017"/>
                  <a:pt x="1182548" y="747979"/>
                </a:cubicBezTo>
                <a:lnTo>
                  <a:pt x="1167460" y="755752"/>
                </a:lnTo>
                <a:cubicBezTo>
                  <a:pt x="1166698" y="751332"/>
                  <a:pt x="1165479" y="746227"/>
                  <a:pt x="1163803" y="740436"/>
                </a:cubicBezTo>
                <a:cubicBezTo>
                  <a:pt x="1162126" y="734644"/>
                  <a:pt x="1160335" y="728739"/>
                  <a:pt x="1158431" y="722719"/>
                </a:cubicBezTo>
                <a:cubicBezTo>
                  <a:pt x="1156525" y="716699"/>
                  <a:pt x="1154506" y="710908"/>
                  <a:pt x="1152373" y="705345"/>
                </a:cubicBezTo>
                <a:cubicBezTo>
                  <a:pt x="1150239" y="699783"/>
                  <a:pt x="1148334" y="695097"/>
                  <a:pt x="1146658" y="691287"/>
                </a:cubicBezTo>
                <a:close/>
                <a:moveTo>
                  <a:pt x="133503" y="680314"/>
                </a:moveTo>
                <a:lnTo>
                  <a:pt x="149962" y="681000"/>
                </a:lnTo>
                <a:lnTo>
                  <a:pt x="149962" y="815188"/>
                </a:lnTo>
                <a:lnTo>
                  <a:pt x="133503" y="815188"/>
                </a:lnTo>
                <a:close/>
                <a:moveTo>
                  <a:pt x="279349" y="679857"/>
                </a:moveTo>
                <a:lnTo>
                  <a:pt x="279349" y="692201"/>
                </a:lnTo>
                <a:lnTo>
                  <a:pt x="384963" y="692201"/>
                </a:lnTo>
                <a:lnTo>
                  <a:pt x="384963" y="679857"/>
                </a:lnTo>
                <a:close/>
                <a:moveTo>
                  <a:pt x="5258" y="673684"/>
                </a:moveTo>
                <a:lnTo>
                  <a:pt x="121615" y="673684"/>
                </a:lnTo>
                <a:lnTo>
                  <a:pt x="121615" y="689915"/>
                </a:lnTo>
                <a:lnTo>
                  <a:pt x="66523" y="689915"/>
                </a:lnTo>
                <a:cubicBezTo>
                  <a:pt x="63932" y="693877"/>
                  <a:pt x="61189" y="697992"/>
                  <a:pt x="58293" y="702259"/>
                </a:cubicBezTo>
                <a:cubicBezTo>
                  <a:pt x="55398" y="706527"/>
                  <a:pt x="52464" y="710718"/>
                  <a:pt x="49492" y="714832"/>
                </a:cubicBezTo>
                <a:cubicBezTo>
                  <a:pt x="46520" y="718947"/>
                  <a:pt x="43663" y="722833"/>
                  <a:pt x="40920" y="726491"/>
                </a:cubicBezTo>
                <a:cubicBezTo>
                  <a:pt x="38176" y="730149"/>
                  <a:pt x="35814" y="733197"/>
                  <a:pt x="33833" y="735635"/>
                </a:cubicBezTo>
                <a:cubicBezTo>
                  <a:pt x="35967" y="735483"/>
                  <a:pt x="39396" y="735292"/>
                  <a:pt x="44120" y="735063"/>
                </a:cubicBezTo>
                <a:cubicBezTo>
                  <a:pt x="48844" y="734835"/>
                  <a:pt x="54140" y="734606"/>
                  <a:pt x="60008" y="734378"/>
                </a:cubicBezTo>
                <a:cubicBezTo>
                  <a:pt x="65875" y="734149"/>
                  <a:pt x="71857" y="733920"/>
                  <a:pt x="77953" y="733692"/>
                </a:cubicBezTo>
                <a:cubicBezTo>
                  <a:pt x="84049" y="733463"/>
                  <a:pt x="89459" y="733197"/>
                  <a:pt x="94183" y="732892"/>
                </a:cubicBezTo>
                <a:cubicBezTo>
                  <a:pt x="91135" y="728320"/>
                  <a:pt x="88126" y="724014"/>
                  <a:pt x="85154" y="719976"/>
                </a:cubicBezTo>
                <a:cubicBezTo>
                  <a:pt x="82182" y="715937"/>
                  <a:pt x="79553" y="712546"/>
                  <a:pt x="77267" y="709803"/>
                </a:cubicBezTo>
                <a:lnTo>
                  <a:pt x="89611" y="701345"/>
                </a:lnTo>
                <a:cubicBezTo>
                  <a:pt x="92050" y="704241"/>
                  <a:pt x="94907" y="707822"/>
                  <a:pt x="98184" y="712089"/>
                </a:cubicBezTo>
                <a:cubicBezTo>
                  <a:pt x="101461" y="716356"/>
                  <a:pt x="104699" y="720814"/>
                  <a:pt x="107899" y="725462"/>
                </a:cubicBezTo>
                <a:cubicBezTo>
                  <a:pt x="111100" y="730110"/>
                  <a:pt x="114148" y="734682"/>
                  <a:pt x="117043" y="739178"/>
                </a:cubicBezTo>
                <a:cubicBezTo>
                  <a:pt x="119939" y="743674"/>
                  <a:pt x="122301" y="747522"/>
                  <a:pt x="124130" y="750723"/>
                </a:cubicBezTo>
                <a:lnTo>
                  <a:pt x="110643" y="761238"/>
                </a:lnTo>
                <a:cubicBezTo>
                  <a:pt x="109728" y="759105"/>
                  <a:pt x="108623" y="756857"/>
                  <a:pt x="107328" y="754494"/>
                </a:cubicBezTo>
                <a:cubicBezTo>
                  <a:pt x="106033" y="752132"/>
                  <a:pt x="104623" y="749656"/>
                  <a:pt x="103099" y="747065"/>
                </a:cubicBezTo>
                <a:cubicBezTo>
                  <a:pt x="100051" y="747217"/>
                  <a:pt x="95784" y="747408"/>
                  <a:pt x="90297" y="747636"/>
                </a:cubicBezTo>
                <a:cubicBezTo>
                  <a:pt x="84811" y="747865"/>
                  <a:pt x="78867" y="748132"/>
                  <a:pt x="72466" y="748437"/>
                </a:cubicBezTo>
                <a:lnTo>
                  <a:pt x="72466" y="781812"/>
                </a:lnTo>
                <a:lnTo>
                  <a:pt x="118186" y="781812"/>
                </a:lnTo>
                <a:lnTo>
                  <a:pt x="118186" y="798043"/>
                </a:lnTo>
                <a:lnTo>
                  <a:pt x="72466" y="798043"/>
                </a:lnTo>
                <a:lnTo>
                  <a:pt x="72466" y="831190"/>
                </a:lnTo>
                <a:cubicBezTo>
                  <a:pt x="82830" y="830275"/>
                  <a:pt x="92545" y="829361"/>
                  <a:pt x="101613" y="828447"/>
                </a:cubicBezTo>
                <a:cubicBezTo>
                  <a:pt x="110681" y="827532"/>
                  <a:pt x="118263" y="826846"/>
                  <a:pt x="124359" y="826389"/>
                </a:cubicBezTo>
                <a:lnTo>
                  <a:pt x="124587" y="835305"/>
                </a:lnTo>
                <a:lnTo>
                  <a:pt x="124816" y="842848"/>
                </a:lnTo>
                <a:cubicBezTo>
                  <a:pt x="117958" y="843610"/>
                  <a:pt x="109423" y="844449"/>
                  <a:pt x="99213" y="845363"/>
                </a:cubicBezTo>
                <a:cubicBezTo>
                  <a:pt x="89002" y="846277"/>
                  <a:pt x="78258" y="847268"/>
                  <a:pt x="66980" y="848335"/>
                </a:cubicBezTo>
                <a:cubicBezTo>
                  <a:pt x="55702" y="849402"/>
                  <a:pt x="44425" y="850430"/>
                  <a:pt x="33147" y="851421"/>
                </a:cubicBezTo>
                <a:cubicBezTo>
                  <a:pt x="21870" y="852411"/>
                  <a:pt x="11735" y="853212"/>
                  <a:pt x="2743" y="853821"/>
                </a:cubicBezTo>
                <a:lnTo>
                  <a:pt x="0" y="837362"/>
                </a:lnTo>
                <a:cubicBezTo>
                  <a:pt x="7773" y="836905"/>
                  <a:pt x="16498" y="836295"/>
                  <a:pt x="26175" y="835533"/>
                </a:cubicBezTo>
                <a:cubicBezTo>
                  <a:pt x="35852" y="834771"/>
                  <a:pt x="45720" y="833857"/>
                  <a:pt x="55779" y="832790"/>
                </a:cubicBezTo>
                <a:lnTo>
                  <a:pt x="55779" y="798043"/>
                </a:lnTo>
                <a:lnTo>
                  <a:pt x="9830" y="798043"/>
                </a:lnTo>
                <a:lnTo>
                  <a:pt x="9830" y="781812"/>
                </a:lnTo>
                <a:lnTo>
                  <a:pt x="55779" y="781812"/>
                </a:lnTo>
                <a:lnTo>
                  <a:pt x="55779" y="749122"/>
                </a:lnTo>
                <a:lnTo>
                  <a:pt x="26518" y="750494"/>
                </a:lnTo>
                <a:cubicBezTo>
                  <a:pt x="23927" y="750646"/>
                  <a:pt x="21565" y="750837"/>
                  <a:pt x="19431" y="751065"/>
                </a:cubicBezTo>
                <a:cubicBezTo>
                  <a:pt x="17298" y="751294"/>
                  <a:pt x="14707" y="751789"/>
                  <a:pt x="11659" y="752551"/>
                </a:cubicBezTo>
                <a:lnTo>
                  <a:pt x="7773" y="737921"/>
                </a:lnTo>
                <a:cubicBezTo>
                  <a:pt x="10973" y="737159"/>
                  <a:pt x="13335" y="735940"/>
                  <a:pt x="14859" y="734263"/>
                </a:cubicBezTo>
                <a:cubicBezTo>
                  <a:pt x="16840" y="732130"/>
                  <a:pt x="19203" y="729348"/>
                  <a:pt x="21946" y="725919"/>
                </a:cubicBezTo>
                <a:cubicBezTo>
                  <a:pt x="24689" y="722490"/>
                  <a:pt x="27547" y="718757"/>
                  <a:pt x="30518" y="714718"/>
                </a:cubicBezTo>
                <a:cubicBezTo>
                  <a:pt x="33490" y="710679"/>
                  <a:pt x="36462" y="706488"/>
                  <a:pt x="39434" y="702145"/>
                </a:cubicBezTo>
                <a:cubicBezTo>
                  <a:pt x="42406" y="697802"/>
                  <a:pt x="45111" y="693725"/>
                  <a:pt x="47549" y="689915"/>
                </a:cubicBezTo>
                <a:lnTo>
                  <a:pt x="5258" y="689915"/>
                </a:lnTo>
                <a:close/>
                <a:moveTo>
                  <a:pt x="263119" y="666598"/>
                </a:moveTo>
                <a:lnTo>
                  <a:pt x="401193" y="666598"/>
                </a:lnTo>
                <a:lnTo>
                  <a:pt x="401193" y="729920"/>
                </a:lnTo>
                <a:lnTo>
                  <a:pt x="263119" y="729920"/>
                </a:lnTo>
                <a:close/>
                <a:moveTo>
                  <a:pt x="2129637" y="664998"/>
                </a:moveTo>
                <a:cubicBezTo>
                  <a:pt x="2135276" y="668503"/>
                  <a:pt x="2140229" y="672008"/>
                  <a:pt x="2144497" y="675513"/>
                </a:cubicBezTo>
                <a:cubicBezTo>
                  <a:pt x="2148764" y="679018"/>
                  <a:pt x="2152688" y="683209"/>
                  <a:pt x="2156269" y="688086"/>
                </a:cubicBezTo>
                <a:cubicBezTo>
                  <a:pt x="2159851" y="692963"/>
                  <a:pt x="2163356" y="698868"/>
                  <a:pt x="2166785" y="705803"/>
                </a:cubicBezTo>
                <a:cubicBezTo>
                  <a:pt x="2170214" y="712737"/>
                  <a:pt x="2173910" y="721462"/>
                  <a:pt x="2177872" y="731977"/>
                </a:cubicBezTo>
                <a:cubicBezTo>
                  <a:pt x="2181987" y="742798"/>
                  <a:pt x="2186940" y="753580"/>
                  <a:pt x="2192731" y="764324"/>
                </a:cubicBezTo>
                <a:cubicBezTo>
                  <a:pt x="2198523" y="775068"/>
                  <a:pt x="2205075" y="785432"/>
                  <a:pt x="2212391" y="795414"/>
                </a:cubicBezTo>
                <a:cubicBezTo>
                  <a:pt x="2219706" y="805396"/>
                  <a:pt x="2227669" y="814845"/>
                  <a:pt x="2236279" y="823760"/>
                </a:cubicBezTo>
                <a:cubicBezTo>
                  <a:pt x="2244890" y="832676"/>
                  <a:pt x="2254072" y="840562"/>
                  <a:pt x="2263826" y="847420"/>
                </a:cubicBezTo>
                <a:lnTo>
                  <a:pt x="2250339" y="862737"/>
                </a:lnTo>
                <a:cubicBezTo>
                  <a:pt x="2239823" y="854812"/>
                  <a:pt x="2230298" y="846277"/>
                  <a:pt x="2221763" y="837133"/>
                </a:cubicBezTo>
                <a:cubicBezTo>
                  <a:pt x="2213229" y="827989"/>
                  <a:pt x="2205419" y="818160"/>
                  <a:pt x="2198332" y="807644"/>
                </a:cubicBezTo>
                <a:cubicBezTo>
                  <a:pt x="2191245" y="797128"/>
                  <a:pt x="2184768" y="785927"/>
                  <a:pt x="2178901" y="774040"/>
                </a:cubicBezTo>
                <a:cubicBezTo>
                  <a:pt x="2173033" y="762153"/>
                  <a:pt x="2167433" y="749503"/>
                  <a:pt x="2162099" y="736092"/>
                </a:cubicBezTo>
                <a:cubicBezTo>
                  <a:pt x="2154327" y="759714"/>
                  <a:pt x="2142820" y="782269"/>
                  <a:pt x="2127580" y="803758"/>
                </a:cubicBezTo>
                <a:cubicBezTo>
                  <a:pt x="2112340" y="825246"/>
                  <a:pt x="2093671" y="844372"/>
                  <a:pt x="2071573" y="861136"/>
                </a:cubicBezTo>
                <a:lnTo>
                  <a:pt x="2058543" y="847420"/>
                </a:lnTo>
                <a:cubicBezTo>
                  <a:pt x="2083232" y="828980"/>
                  <a:pt x="2103311" y="807834"/>
                  <a:pt x="2118779" y="783984"/>
                </a:cubicBezTo>
                <a:cubicBezTo>
                  <a:pt x="2134248" y="760133"/>
                  <a:pt x="2144878" y="735483"/>
                  <a:pt x="2150669" y="710032"/>
                </a:cubicBezTo>
                <a:cubicBezTo>
                  <a:pt x="2148840" y="706679"/>
                  <a:pt x="2146897" y="703593"/>
                  <a:pt x="2144839" y="700773"/>
                </a:cubicBezTo>
                <a:cubicBezTo>
                  <a:pt x="2142782" y="697954"/>
                  <a:pt x="2140496" y="695287"/>
                  <a:pt x="2137981" y="692772"/>
                </a:cubicBezTo>
                <a:cubicBezTo>
                  <a:pt x="2135467" y="690258"/>
                  <a:pt x="2132647" y="687781"/>
                  <a:pt x="2129523" y="685343"/>
                </a:cubicBezTo>
                <a:cubicBezTo>
                  <a:pt x="2126399" y="682905"/>
                  <a:pt x="2122856" y="680314"/>
                  <a:pt x="2118893" y="677571"/>
                </a:cubicBezTo>
                <a:close/>
                <a:moveTo>
                  <a:pt x="174422" y="662483"/>
                </a:moveTo>
                <a:lnTo>
                  <a:pt x="191338" y="663169"/>
                </a:lnTo>
                <a:lnTo>
                  <a:pt x="191338" y="835990"/>
                </a:lnTo>
                <a:cubicBezTo>
                  <a:pt x="191338" y="841020"/>
                  <a:pt x="190843" y="845249"/>
                  <a:pt x="189853" y="848678"/>
                </a:cubicBezTo>
                <a:cubicBezTo>
                  <a:pt x="188862" y="852107"/>
                  <a:pt x="187071" y="854926"/>
                  <a:pt x="184480" y="857136"/>
                </a:cubicBezTo>
                <a:cubicBezTo>
                  <a:pt x="181890" y="859346"/>
                  <a:pt x="178384" y="860984"/>
                  <a:pt x="173965" y="862051"/>
                </a:cubicBezTo>
                <a:cubicBezTo>
                  <a:pt x="169545" y="863118"/>
                  <a:pt x="163906" y="863880"/>
                  <a:pt x="157048" y="864337"/>
                </a:cubicBezTo>
                <a:lnTo>
                  <a:pt x="143790" y="865251"/>
                </a:lnTo>
                <a:lnTo>
                  <a:pt x="137389" y="848106"/>
                </a:lnTo>
                <a:lnTo>
                  <a:pt x="153619" y="847192"/>
                </a:lnTo>
                <a:cubicBezTo>
                  <a:pt x="161849" y="846735"/>
                  <a:pt x="167374" y="845325"/>
                  <a:pt x="170193" y="842963"/>
                </a:cubicBezTo>
                <a:cubicBezTo>
                  <a:pt x="173012" y="840600"/>
                  <a:pt x="174422" y="836295"/>
                  <a:pt x="174422" y="830047"/>
                </a:cubicBezTo>
                <a:close/>
                <a:moveTo>
                  <a:pt x="2551938" y="662026"/>
                </a:moveTo>
                <a:lnTo>
                  <a:pt x="2569769" y="665683"/>
                </a:lnTo>
                <a:cubicBezTo>
                  <a:pt x="2564740" y="681990"/>
                  <a:pt x="2559329" y="696468"/>
                  <a:pt x="2553538" y="709117"/>
                </a:cubicBezTo>
                <a:lnTo>
                  <a:pt x="2553538" y="864794"/>
                </a:lnTo>
                <a:lnTo>
                  <a:pt x="2536850" y="864794"/>
                </a:lnTo>
                <a:lnTo>
                  <a:pt x="2536850" y="741121"/>
                </a:lnTo>
                <a:cubicBezTo>
                  <a:pt x="2529840" y="753009"/>
                  <a:pt x="2522067" y="764515"/>
                  <a:pt x="2513533" y="775640"/>
                </a:cubicBezTo>
                <a:lnTo>
                  <a:pt x="2500275" y="764439"/>
                </a:lnTo>
                <a:cubicBezTo>
                  <a:pt x="2511095" y="750113"/>
                  <a:pt x="2520963" y="734454"/>
                  <a:pt x="2529878" y="717461"/>
                </a:cubicBezTo>
                <a:cubicBezTo>
                  <a:pt x="2538793" y="700469"/>
                  <a:pt x="2546147" y="681990"/>
                  <a:pt x="2551938" y="662026"/>
                </a:cubicBezTo>
                <a:close/>
                <a:moveTo>
                  <a:pt x="1188491" y="660197"/>
                </a:moveTo>
                <a:lnTo>
                  <a:pt x="1204722" y="660654"/>
                </a:lnTo>
                <a:lnTo>
                  <a:pt x="1204722" y="864108"/>
                </a:lnTo>
                <a:lnTo>
                  <a:pt x="1188491" y="864108"/>
                </a:lnTo>
                <a:lnTo>
                  <a:pt x="1188491" y="781812"/>
                </a:lnTo>
                <a:cubicBezTo>
                  <a:pt x="1185748" y="784403"/>
                  <a:pt x="1182700" y="787146"/>
                  <a:pt x="1179347" y="790042"/>
                </a:cubicBezTo>
                <a:cubicBezTo>
                  <a:pt x="1175995" y="792937"/>
                  <a:pt x="1172527" y="795871"/>
                  <a:pt x="1168946" y="798843"/>
                </a:cubicBezTo>
                <a:cubicBezTo>
                  <a:pt x="1165365" y="801815"/>
                  <a:pt x="1161860" y="804634"/>
                  <a:pt x="1158431" y="807301"/>
                </a:cubicBezTo>
                <a:cubicBezTo>
                  <a:pt x="1155002" y="809968"/>
                  <a:pt x="1151915" y="812216"/>
                  <a:pt x="1149172" y="814045"/>
                </a:cubicBezTo>
                <a:lnTo>
                  <a:pt x="1140714" y="798271"/>
                </a:lnTo>
                <a:cubicBezTo>
                  <a:pt x="1143762" y="796443"/>
                  <a:pt x="1147343" y="794042"/>
                  <a:pt x="1151458" y="791070"/>
                </a:cubicBezTo>
                <a:cubicBezTo>
                  <a:pt x="1155573" y="788099"/>
                  <a:pt x="1159840" y="784898"/>
                  <a:pt x="1164260" y="781469"/>
                </a:cubicBezTo>
                <a:cubicBezTo>
                  <a:pt x="1168679" y="778040"/>
                  <a:pt x="1172985" y="774535"/>
                  <a:pt x="1177176" y="770954"/>
                </a:cubicBezTo>
                <a:cubicBezTo>
                  <a:pt x="1181367" y="767372"/>
                  <a:pt x="1185139" y="763981"/>
                  <a:pt x="1188491" y="760781"/>
                </a:cubicBezTo>
                <a:close/>
                <a:moveTo>
                  <a:pt x="1717929" y="659511"/>
                </a:moveTo>
                <a:lnTo>
                  <a:pt x="1735303" y="660197"/>
                </a:lnTo>
                <a:lnTo>
                  <a:pt x="1735303" y="698373"/>
                </a:lnTo>
                <a:lnTo>
                  <a:pt x="1797253" y="698373"/>
                </a:lnTo>
                <a:lnTo>
                  <a:pt x="1797253" y="714604"/>
                </a:lnTo>
                <a:lnTo>
                  <a:pt x="1745818" y="714604"/>
                </a:lnTo>
                <a:cubicBezTo>
                  <a:pt x="1750085" y="725119"/>
                  <a:pt x="1754619" y="734949"/>
                  <a:pt x="1759420" y="744093"/>
                </a:cubicBezTo>
                <a:cubicBezTo>
                  <a:pt x="1764221" y="753237"/>
                  <a:pt x="1769364" y="761772"/>
                  <a:pt x="1774850" y="769696"/>
                </a:cubicBezTo>
                <a:cubicBezTo>
                  <a:pt x="1780337" y="777621"/>
                  <a:pt x="1786242" y="785051"/>
                  <a:pt x="1792567" y="791985"/>
                </a:cubicBezTo>
                <a:cubicBezTo>
                  <a:pt x="1798891" y="798919"/>
                  <a:pt x="1805788" y="805510"/>
                  <a:pt x="1813255" y="811759"/>
                </a:cubicBezTo>
                <a:lnTo>
                  <a:pt x="1801139" y="826389"/>
                </a:lnTo>
                <a:cubicBezTo>
                  <a:pt x="1792605" y="818464"/>
                  <a:pt x="1785061" y="810425"/>
                  <a:pt x="1778508" y="802272"/>
                </a:cubicBezTo>
                <a:cubicBezTo>
                  <a:pt x="1771955" y="794118"/>
                  <a:pt x="1766087" y="785813"/>
                  <a:pt x="1760906" y="777354"/>
                </a:cubicBezTo>
                <a:cubicBezTo>
                  <a:pt x="1755724" y="768896"/>
                  <a:pt x="1751076" y="760171"/>
                  <a:pt x="1746961" y="751180"/>
                </a:cubicBezTo>
                <a:cubicBezTo>
                  <a:pt x="1742847" y="742188"/>
                  <a:pt x="1738960" y="732739"/>
                  <a:pt x="1735303" y="722833"/>
                </a:cubicBezTo>
                <a:lnTo>
                  <a:pt x="1735303" y="809473"/>
                </a:lnTo>
                <a:lnTo>
                  <a:pt x="1775079" y="809473"/>
                </a:lnTo>
                <a:lnTo>
                  <a:pt x="1775079" y="825246"/>
                </a:lnTo>
                <a:lnTo>
                  <a:pt x="1735303" y="825246"/>
                </a:lnTo>
                <a:lnTo>
                  <a:pt x="1735303" y="865251"/>
                </a:lnTo>
                <a:lnTo>
                  <a:pt x="1717929" y="865251"/>
                </a:lnTo>
                <a:lnTo>
                  <a:pt x="1717929" y="825246"/>
                </a:lnTo>
                <a:lnTo>
                  <a:pt x="1679524" y="825246"/>
                </a:lnTo>
                <a:lnTo>
                  <a:pt x="1679981" y="809473"/>
                </a:lnTo>
                <a:lnTo>
                  <a:pt x="1717929" y="809473"/>
                </a:lnTo>
                <a:lnTo>
                  <a:pt x="1717929" y="725805"/>
                </a:lnTo>
                <a:cubicBezTo>
                  <a:pt x="1711985" y="744550"/>
                  <a:pt x="1703908" y="761962"/>
                  <a:pt x="1693697" y="778040"/>
                </a:cubicBezTo>
                <a:cubicBezTo>
                  <a:pt x="1683487" y="794118"/>
                  <a:pt x="1671523" y="809549"/>
                  <a:pt x="1657807" y="824332"/>
                </a:cubicBezTo>
                <a:lnTo>
                  <a:pt x="1645006" y="811987"/>
                </a:lnTo>
                <a:lnTo>
                  <a:pt x="1645006" y="863422"/>
                </a:lnTo>
                <a:lnTo>
                  <a:pt x="1628318" y="863422"/>
                </a:lnTo>
                <a:lnTo>
                  <a:pt x="1628318" y="747979"/>
                </a:lnTo>
                <a:cubicBezTo>
                  <a:pt x="1625422" y="752856"/>
                  <a:pt x="1622336" y="757809"/>
                  <a:pt x="1619060" y="762838"/>
                </a:cubicBezTo>
                <a:cubicBezTo>
                  <a:pt x="1615783" y="767868"/>
                  <a:pt x="1612240" y="772821"/>
                  <a:pt x="1608430" y="777697"/>
                </a:cubicBezTo>
                <a:lnTo>
                  <a:pt x="1595628" y="766267"/>
                </a:lnTo>
                <a:cubicBezTo>
                  <a:pt x="1609801" y="747217"/>
                  <a:pt x="1621003" y="728586"/>
                  <a:pt x="1629232" y="710375"/>
                </a:cubicBezTo>
                <a:cubicBezTo>
                  <a:pt x="1637462" y="692163"/>
                  <a:pt x="1643634" y="675361"/>
                  <a:pt x="1647749" y="659968"/>
                </a:cubicBezTo>
                <a:lnTo>
                  <a:pt x="1663979" y="664998"/>
                </a:lnTo>
                <a:cubicBezTo>
                  <a:pt x="1661998" y="671551"/>
                  <a:pt x="1659484" y="679133"/>
                  <a:pt x="1656436" y="687743"/>
                </a:cubicBezTo>
                <a:cubicBezTo>
                  <a:pt x="1653388" y="696354"/>
                  <a:pt x="1649578" y="705688"/>
                  <a:pt x="1645006" y="715747"/>
                </a:cubicBezTo>
                <a:lnTo>
                  <a:pt x="1645006" y="811530"/>
                </a:lnTo>
                <a:cubicBezTo>
                  <a:pt x="1657655" y="799186"/>
                  <a:pt x="1669656" y="784860"/>
                  <a:pt x="1681010" y="768553"/>
                </a:cubicBezTo>
                <a:cubicBezTo>
                  <a:pt x="1692364" y="752247"/>
                  <a:pt x="1701394" y="734263"/>
                  <a:pt x="1708099" y="714604"/>
                </a:cubicBezTo>
                <a:lnTo>
                  <a:pt x="1662836" y="714604"/>
                </a:lnTo>
                <a:lnTo>
                  <a:pt x="1662836" y="698373"/>
                </a:lnTo>
                <a:lnTo>
                  <a:pt x="1717929" y="698373"/>
                </a:lnTo>
                <a:close/>
                <a:moveTo>
                  <a:pt x="724662" y="659283"/>
                </a:moveTo>
                <a:cubicBezTo>
                  <a:pt x="725272" y="660959"/>
                  <a:pt x="725958" y="663207"/>
                  <a:pt x="726720" y="666026"/>
                </a:cubicBezTo>
                <a:cubicBezTo>
                  <a:pt x="727482" y="668846"/>
                  <a:pt x="728244" y="671932"/>
                  <a:pt x="729006" y="675285"/>
                </a:cubicBezTo>
                <a:cubicBezTo>
                  <a:pt x="729768" y="678637"/>
                  <a:pt x="730568" y="682066"/>
                  <a:pt x="731406" y="685572"/>
                </a:cubicBezTo>
                <a:cubicBezTo>
                  <a:pt x="732244" y="689077"/>
                  <a:pt x="732968" y="692430"/>
                  <a:pt x="733578" y="695630"/>
                </a:cubicBezTo>
                <a:lnTo>
                  <a:pt x="754837" y="695630"/>
                </a:lnTo>
                <a:lnTo>
                  <a:pt x="754837" y="710946"/>
                </a:lnTo>
                <a:lnTo>
                  <a:pt x="689229" y="710946"/>
                </a:lnTo>
                <a:lnTo>
                  <a:pt x="689229" y="695630"/>
                </a:lnTo>
                <a:lnTo>
                  <a:pt x="718033" y="695630"/>
                </a:lnTo>
                <a:cubicBezTo>
                  <a:pt x="717423" y="692430"/>
                  <a:pt x="716737" y="689191"/>
                  <a:pt x="715975" y="685914"/>
                </a:cubicBezTo>
                <a:cubicBezTo>
                  <a:pt x="715213" y="682638"/>
                  <a:pt x="714451" y="679476"/>
                  <a:pt x="713689" y="676428"/>
                </a:cubicBezTo>
                <a:cubicBezTo>
                  <a:pt x="712927" y="673380"/>
                  <a:pt x="712165" y="670598"/>
                  <a:pt x="711403" y="668084"/>
                </a:cubicBezTo>
                <a:cubicBezTo>
                  <a:pt x="710641" y="665569"/>
                  <a:pt x="710032" y="663474"/>
                  <a:pt x="709575" y="661797"/>
                </a:cubicBezTo>
                <a:close/>
                <a:moveTo>
                  <a:pt x="810387" y="658597"/>
                </a:moveTo>
                <a:lnTo>
                  <a:pt x="825475" y="659283"/>
                </a:lnTo>
                <a:lnTo>
                  <a:pt x="825475" y="703860"/>
                </a:lnTo>
                <a:lnTo>
                  <a:pt x="857479" y="703860"/>
                </a:lnTo>
                <a:lnTo>
                  <a:pt x="857479" y="670713"/>
                </a:lnTo>
                <a:lnTo>
                  <a:pt x="872338" y="671398"/>
                </a:lnTo>
                <a:lnTo>
                  <a:pt x="872338" y="717804"/>
                </a:lnTo>
                <a:lnTo>
                  <a:pt x="764210" y="717804"/>
                </a:lnTo>
                <a:lnTo>
                  <a:pt x="764210" y="670713"/>
                </a:lnTo>
                <a:lnTo>
                  <a:pt x="778840" y="671398"/>
                </a:lnTo>
                <a:lnTo>
                  <a:pt x="778840" y="703860"/>
                </a:lnTo>
                <a:lnTo>
                  <a:pt x="810387" y="703860"/>
                </a:lnTo>
                <a:close/>
                <a:moveTo>
                  <a:pt x="1923669" y="658140"/>
                </a:moveTo>
                <a:lnTo>
                  <a:pt x="1940814" y="659054"/>
                </a:lnTo>
                <a:lnTo>
                  <a:pt x="1940814" y="692430"/>
                </a:lnTo>
                <a:lnTo>
                  <a:pt x="1993163" y="692430"/>
                </a:lnTo>
                <a:lnTo>
                  <a:pt x="1993163" y="666598"/>
                </a:lnTo>
                <a:lnTo>
                  <a:pt x="2010080" y="667055"/>
                </a:lnTo>
                <a:lnTo>
                  <a:pt x="2010080" y="707974"/>
                </a:lnTo>
                <a:lnTo>
                  <a:pt x="1854175" y="707974"/>
                </a:lnTo>
                <a:lnTo>
                  <a:pt x="1854403" y="666826"/>
                </a:lnTo>
                <a:lnTo>
                  <a:pt x="1871320" y="667284"/>
                </a:lnTo>
                <a:lnTo>
                  <a:pt x="1871320" y="692430"/>
                </a:lnTo>
                <a:lnTo>
                  <a:pt x="1923669" y="692430"/>
                </a:lnTo>
                <a:close/>
                <a:moveTo>
                  <a:pt x="2633548" y="657911"/>
                </a:moveTo>
                <a:lnTo>
                  <a:pt x="2650922" y="658825"/>
                </a:lnTo>
                <a:lnTo>
                  <a:pt x="2650922" y="706603"/>
                </a:lnTo>
                <a:lnTo>
                  <a:pt x="2701899" y="706603"/>
                </a:lnTo>
                <a:lnTo>
                  <a:pt x="2701899" y="723062"/>
                </a:lnTo>
                <a:lnTo>
                  <a:pt x="2650922" y="723062"/>
                </a:lnTo>
                <a:lnTo>
                  <a:pt x="2650922" y="777012"/>
                </a:lnTo>
                <a:lnTo>
                  <a:pt x="2711501" y="777012"/>
                </a:lnTo>
                <a:lnTo>
                  <a:pt x="2711501" y="793471"/>
                </a:lnTo>
                <a:lnTo>
                  <a:pt x="2650922" y="793471"/>
                </a:lnTo>
                <a:lnTo>
                  <a:pt x="2650922" y="865251"/>
                </a:lnTo>
                <a:lnTo>
                  <a:pt x="2633548" y="865251"/>
                </a:lnTo>
                <a:lnTo>
                  <a:pt x="2633548" y="793471"/>
                </a:lnTo>
                <a:lnTo>
                  <a:pt x="2566111" y="793471"/>
                </a:lnTo>
                <a:lnTo>
                  <a:pt x="2566111" y="777012"/>
                </a:lnTo>
                <a:lnTo>
                  <a:pt x="2633548" y="777012"/>
                </a:lnTo>
                <a:lnTo>
                  <a:pt x="2633548" y="723062"/>
                </a:lnTo>
                <a:lnTo>
                  <a:pt x="2599944" y="723062"/>
                </a:lnTo>
                <a:cubicBezTo>
                  <a:pt x="2595677" y="736778"/>
                  <a:pt x="2590724" y="749732"/>
                  <a:pt x="2585085" y="761924"/>
                </a:cubicBezTo>
                <a:lnTo>
                  <a:pt x="2567940" y="755752"/>
                </a:lnTo>
                <a:cubicBezTo>
                  <a:pt x="2570835" y="749656"/>
                  <a:pt x="2573655" y="743064"/>
                  <a:pt x="2576398" y="735978"/>
                </a:cubicBezTo>
                <a:cubicBezTo>
                  <a:pt x="2579141" y="728891"/>
                  <a:pt x="2581656" y="721614"/>
                  <a:pt x="2583942" y="714147"/>
                </a:cubicBezTo>
                <a:cubicBezTo>
                  <a:pt x="2586228" y="706679"/>
                  <a:pt x="2588323" y="699135"/>
                  <a:pt x="2590229" y="691515"/>
                </a:cubicBezTo>
                <a:cubicBezTo>
                  <a:pt x="2592133" y="683895"/>
                  <a:pt x="2593772" y="676504"/>
                  <a:pt x="2595143" y="669341"/>
                </a:cubicBezTo>
                <a:lnTo>
                  <a:pt x="2612289" y="672999"/>
                </a:lnTo>
                <a:cubicBezTo>
                  <a:pt x="2610155" y="684429"/>
                  <a:pt x="2607640" y="695630"/>
                  <a:pt x="2604745" y="706603"/>
                </a:cubicBezTo>
                <a:lnTo>
                  <a:pt x="2633548" y="706603"/>
                </a:lnTo>
                <a:close/>
                <a:moveTo>
                  <a:pt x="2389327" y="657225"/>
                </a:moveTo>
                <a:cubicBezTo>
                  <a:pt x="2390089" y="659054"/>
                  <a:pt x="2390965" y="661454"/>
                  <a:pt x="2391956" y="664426"/>
                </a:cubicBezTo>
                <a:cubicBezTo>
                  <a:pt x="2392947" y="667398"/>
                  <a:pt x="2393975" y="670522"/>
                  <a:pt x="2395042" y="673799"/>
                </a:cubicBezTo>
                <a:cubicBezTo>
                  <a:pt x="2396109" y="677075"/>
                  <a:pt x="2397138" y="680352"/>
                  <a:pt x="2398128" y="683628"/>
                </a:cubicBezTo>
                <a:cubicBezTo>
                  <a:pt x="2399119" y="686905"/>
                  <a:pt x="2400071" y="689839"/>
                  <a:pt x="2400986" y="692430"/>
                </a:cubicBezTo>
                <a:lnTo>
                  <a:pt x="2484882" y="692430"/>
                </a:lnTo>
                <a:lnTo>
                  <a:pt x="2484882" y="708889"/>
                </a:lnTo>
                <a:lnTo>
                  <a:pt x="2448992" y="708889"/>
                </a:lnTo>
                <a:cubicBezTo>
                  <a:pt x="2444267" y="728244"/>
                  <a:pt x="2438248" y="745274"/>
                  <a:pt x="2430933" y="759981"/>
                </a:cubicBezTo>
                <a:cubicBezTo>
                  <a:pt x="2423617" y="774687"/>
                  <a:pt x="2414321" y="787984"/>
                  <a:pt x="2403043" y="799872"/>
                </a:cubicBezTo>
                <a:cubicBezTo>
                  <a:pt x="2414321" y="809016"/>
                  <a:pt x="2427351" y="817245"/>
                  <a:pt x="2442134" y="824560"/>
                </a:cubicBezTo>
                <a:cubicBezTo>
                  <a:pt x="2456917" y="831876"/>
                  <a:pt x="2473985" y="838734"/>
                  <a:pt x="2493340" y="845134"/>
                </a:cubicBezTo>
                <a:lnTo>
                  <a:pt x="2485111" y="863422"/>
                </a:lnTo>
                <a:cubicBezTo>
                  <a:pt x="2465603" y="856107"/>
                  <a:pt x="2448077" y="848297"/>
                  <a:pt x="2432533" y="839991"/>
                </a:cubicBezTo>
                <a:cubicBezTo>
                  <a:pt x="2416988" y="831685"/>
                  <a:pt x="2403043" y="822274"/>
                  <a:pt x="2390699" y="811759"/>
                </a:cubicBezTo>
                <a:cubicBezTo>
                  <a:pt x="2378811" y="821970"/>
                  <a:pt x="2365096" y="831304"/>
                  <a:pt x="2349551" y="839762"/>
                </a:cubicBezTo>
                <a:cubicBezTo>
                  <a:pt x="2334006" y="848220"/>
                  <a:pt x="2315947" y="856412"/>
                  <a:pt x="2295373" y="864337"/>
                </a:cubicBezTo>
                <a:lnTo>
                  <a:pt x="2285771" y="846735"/>
                </a:lnTo>
                <a:cubicBezTo>
                  <a:pt x="2306041" y="839724"/>
                  <a:pt x="2323719" y="832409"/>
                  <a:pt x="2338807" y="824789"/>
                </a:cubicBezTo>
                <a:cubicBezTo>
                  <a:pt x="2353894" y="817169"/>
                  <a:pt x="2366925" y="808863"/>
                  <a:pt x="2377897" y="799872"/>
                </a:cubicBezTo>
                <a:cubicBezTo>
                  <a:pt x="2366162" y="787984"/>
                  <a:pt x="2356218" y="774611"/>
                  <a:pt x="2348065" y="759752"/>
                </a:cubicBezTo>
                <a:cubicBezTo>
                  <a:pt x="2339911" y="744893"/>
                  <a:pt x="2333244" y="727939"/>
                  <a:pt x="2328063" y="708889"/>
                </a:cubicBezTo>
                <a:lnTo>
                  <a:pt x="2293087" y="708889"/>
                </a:lnTo>
                <a:lnTo>
                  <a:pt x="2293087" y="692430"/>
                </a:lnTo>
                <a:lnTo>
                  <a:pt x="2381783" y="692430"/>
                </a:lnTo>
                <a:cubicBezTo>
                  <a:pt x="2381021" y="689686"/>
                  <a:pt x="2380183" y="686867"/>
                  <a:pt x="2379269" y="683971"/>
                </a:cubicBezTo>
                <a:cubicBezTo>
                  <a:pt x="2378355" y="681076"/>
                  <a:pt x="2377440" y="678218"/>
                  <a:pt x="2376525" y="675399"/>
                </a:cubicBezTo>
                <a:cubicBezTo>
                  <a:pt x="2375611" y="672579"/>
                  <a:pt x="2374697" y="669951"/>
                  <a:pt x="2373783" y="667512"/>
                </a:cubicBezTo>
                <a:cubicBezTo>
                  <a:pt x="2372868" y="665074"/>
                  <a:pt x="2372106" y="662940"/>
                  <a:pt x="2371497" y="661111"/>
                </a:cubicBezTo>
                <a:close/>
                <a:moveTo>
                  <a:pt x="574701" y="657225"/>
                </a:moveTo>
                <a:cubicBezTo>
                  <a:pt x="575767" y="659664"/>
                  <a:pt x="577025" y="662978"/>
                  <a:pt x="578473" y="667169"/>
                </a:cubicBezTo>
                <a:cubicBezTo>
                  <a:pt x="579920" y="671360"/>
                  <a:pt x="581254" y="675437"/>
                  <a:pt x="582473" y="679399"/>
                </a:cubicBezTo>
                <a:lnTo>
                  <a:pt x="657911" y="679399"/>
                </a:lnTo>
                <a:lnTo>
                  <a:pt x="657911" y="695401"/>
                </a:lnTo>
                <a:lnTo>
                  <a:pt x="501777" y="695401"/>
                </a:lnTo>
                <a:lnTo>
                  <a:pt x="501777" y="748665"/>
                </a:lnTo>
                <a:cubicBezTo>
                  <a:pt x="501777" y="762686"/>
                  <a:pt x="501282" y="774992"/>
                  <a:pt x="500291" y="785584"/>
                </a:cubicBezTo>
                <a:cubicBezTo>
                  <a:pt x="499301" y="796176"/>
                  <a:pt x="497739" y="805968"/>
                  <a:pt x="495605" y="814959"/>
                </a:cubicBezTo>
                <a:cubicBezTo>
                  <a:pt x="493471" y="823951"/>
                  <a:pt x="490728" y="832561"/>
                  <a:pt x="487375" y="840791"/>
                </a:cubicBezTo>
                <a:cubicBezTo>
                  <a:pt x="484023" y="849021"/>
                  <a:pt x="479984" y="857631"/>
                  <a:pt x="475260" y="866623"/>
                </a:cubicBezTo>
                <a:lnTo>
                  <a:pt x="458572" y="857936"/>
                </a:lnTo>
                <a:cubicBezTo>
                  <a:pt x="463906" y="848944"/>
                  <a:pt x="468287" y="840600"/>
                  <a:pt x="471716" y="832904"/>
                </a:cubicBezTo>
                <a:cubicBezTo>
                  <a:pt x="475145" y="825208"/>
                  <a:pt x="477889" y="817283"/>
                  <a:pt x="479946" y="809130"/>
                </a:cubicBezTo>
                <a:cubicBezTo>
                  <a:pt x="482003" y="800976"/>
                  <a:pt x="483413" y="792213"/>
                  <a:pt x="484175" y="782841"/>
                </a:cubicBezTo>
                <a:cubicBezTo>
                  <a:pt x="484937" y="773468"/>
                  <a:pt x="485318" y="762610"/>
                  <a:pt x="485318" y="750265"/>
                </a:cubicBezTo>
                <a:lnTo>
                  <a:pt x="485318" y="679399"/>
                </a:lnTo>
                <a:lnTo>
                  <a:pt x="564185" y="679399"/>
                </a:lnTo>
                <a:cubicBezTo>
                  <a:pt x="563118" y="675894"/>
                  <a:pt x="562013" y="672427"/>
                  <a:pt x="560870" y="668998"/>
                </a:cubicBezTo>
                <a:cubicBezTo>
                  <a:pt x="559727" y="665569"/>
                  <a:pt x="558699" y="662712"/>
                  <a:pt x="557784" y="660426"/>
                </a:cubicBezTo>
                <a:close/>
                <a:moveTo>
                  <a:pt x="1477899" y="656997"/>
                </a:moveTo>
                <a:cubicBezTo>
                  <a:pt x="1478509" y="658521"/>
                  <a:pt x="1479194" y="660387"/>
                  <a:pt x="1479957" y="662597"/>
                </a:cubicBezTo>
                <a:cubicBezTo>
                  <a:pt x="1480718" y="664807"/>
                  <a:pt x="1481519" y="667169"/>
                  <a:pt x="1482357" y="669684"/>
                </a:cubicBezTo>
                <a:cubicBezTo>
                  <a:pt x="1483195" y="672198"/>
                  <a:pt x="1483995" y="674751"/>
                  <a:pt x="1484757" y="677342"/>
                </a:cubicBezTo>
                <a:cubicBezTo>
                  <a:pt x="1485519" y="679933"/>
                  <a:pt x="1486281" y="682295"/>
                  <a:pt x="1487043" y="684429"/>
                </a:cubicBezTo>
                <a:lnTo>
                  <a:pt x="1563853" y="684429"/>
                </a:lnTo>
                <a:lnTo>
                  <a:pt x="1563853" y="733806"/>
                </a:lnTo>
                <a:lnTo>
                  <a:pt x="1546251" y="733806"/>
                </a:lnTo>
                <a:lnTo>
                  <a:pt x="1546251" y="700888"/>
                </a:lnTo>
                <a:lnTo>
                  <a:pt x="1403375" y="700888"/>
                </a:lnTo>
                <a:lnTo>
                  <a:pt x="1403375" y="733578"/>
                </a:lnTo>
                <a:lnTo>
                  <a:pt x="1386002" y="733578"/>
                </a:lnTo>
                <a:lnTo>
                  <a:pt x="1386002" y="684429"/>
                </a:lnTo>
                <a:lnTo>
                  <a:pt x="1468069" y="684429"/>
                </a:lnTo>
                <a:cubicBezTo>
                  <a:pt x="1466850" y="680161"/>
                  <a:pt x="1465517" y="675780"/>
                  <a:pt x="1464069" y="671284"/>
                </a:cubicBezTo>
                <a:cubicBezTo>
                  <a:pt x="1462621" y="666788"/>
                  <a:pt x="1461287" y="663093"/>
                  <a:pt x="1460068" y="660197"/>
                </a:cubicBezTo>
                <a:close/>
                <a:moveTo>
                  <a:pt x="1268501" y="655396"/>
                </a:moveTo>
                <a:lnTo>
                  <a:pt x="1282903" y="663397"/>
                </a:lnTo>
                <a:cubicBezTo>
                  <a:pt x="1280922" y="666293"/>
                  <a:pt x="1278827" y="669150"/>
                  <a:pt x="1276617" y="671970"/>
                </a:cubicBezTo>
                <a:cubicBezTo>
                  <a:pt x="1274407" y="674789"/>
                  <a:pt x="1272083" y="677647"/>
                  <a:pt x="1269644" y="680542"/>
                </a:cubicBezTo>
                <a:lnTo>
                  <a:pt x="1338682" y="680542"/>
                </a:lnTo>
                <a:lnTo>
                  <a:pt x="1338682" y="697230"/>
                </a:lnTo>
                <a:cubicBezTo>
                  <a:pt x="1332738" y="705460"/>
                  <a:pt x="1326147" y="713004"/>
                  <a:pt x="1318908" y="719862"/>
                </a:cubicBezTo>
                <a:cubicBezTo>
                  <a:pt x="1311669" y="726720"/>
                  <a:pt x="1303363" y="733082"/>
                  <a:pt x="1293990" y="738950"/>
                </a:cubicBezTo>
                <a:cubicBezTo>
                  <a:pt x="1284618" y="744817"/>
                  <a:pt x="1274064" y="750342"/>
                  <a:pt x="1262329" y="755523"/>
                </a:cubicBezTo>
                <a:cubicBezTo>
                  <a:pt x="1250594" y="760705"/>
                  <a:pt x="1237259" y="765734"/>
                  <a:pt x="1222324" y="770611"/>
                </a:cubicBezTo>
                <a:lnTo>
                  <a:pt x="1214095" y="756895"/>
                </a:lnTo>
                <a:cubicBezTo>
                  <a:pt x="1227811" y="752780"/>
                  <a:pt x="1240003" y="748475"/>
                  <a:pt x="1250671" y="743979"/>
                </a:cubicBezTo>
                <a:cubicBezTo>
                  <a:pt x="1261339" y="739483"/>
                  <a:pt x="1270902" y="734721"/>
                  <a:pt x="1279360" y="729691"/>
                </a:cubicBezTo>
                <a:cubicBezTo>
                  <a:pt x="1287818" y="724662"/>
                  <a:pt x="1295362" y="719252"/>
                  <a:pt x="1301991" y="713461"/>
                </a:cubicBezTo>
                <a:cubicBezTo>
                  <a:pt x="1308621" y="707670"/>
                  <a:pt x="1314755" y="701269"/>
                  <a:pt x="1320394" y="694258"/>
                </a:cubicBezTo>
                <a:lnTo>
                  <a:pt x="1257071" y="694258"/>
                </a:lnTo>
                <a:cubicBezTo>
                  <a:pt x="1255700" y="695630"/>
                  <a:pt x="1254328" y="696963"/>
                  <a:pt x="1252957" y="698259"/>
                </a:cubicBezTo>
                <a:cubicBezTo>
                  <a:pt x="1251585" y="699554"/>
                  <a:pt x="1250137" y="700888"/>
                  <a:pt x="1248613" y="702259"/>
                </a:cubicBezTo>
                <a:cubicBezTo>
                  <a:pt x="1250747" y="703631"/>
                  <a:pt x="1252995" y="705155"/>
                  <a:pt x="1255357" y="706831"/>
                </a:cubicBezTo>
                <a:cubicBezTo>
                  <a:pt x="1257719" y="708508"/>
                  <a:pt x="1260043" y="710260"/>
                  <a:pt x="1262329" y="712089"/>
                </a:cubicBezTo>
                <a:cubicBezTo>
                  <a:pt x="1264615" y="713918"/>
                  <a:pt x="1266749" y="715671"/>
                  <a:pt x="1268730" y="717347"/>
                </a:cubicBezTo>
                <a:cubicBezTo>
                  <a:pt x="1270711" y="719023"/>
                  <a:pt x="1272388" y="720547"/>
                  <a:pt x="1273759" y="721919"/>
                </a:cubicBezTo>
                <a:lnTo>
                  <a:pt x="1263244" y="735635"/>
                </a:lnTo>
                <a:cubicBezTo>
                  <a:pt x="1261872" y="733806"/>
                  <a:pt x="1260081" y="731825"/>
                  <a:pt x="1257871" y="729691"/>
                </a:cubicBezTo>
                <a:cubicBezTo>
                  <a:pt x="1255662" y="727558"/>
                  <a:pt x="1253338" y="725424"/>
                  <a:pt x="1250899" y="723291"/>
                </a:cubicBezTo>
                <a:cubicBezTo>
                  <a:pt x="1248461" y="721157"/>
                  <a:pt x="1245984" y="719138"/>
                  <a:pt x="1243470" y="717233"/>
                </a:cubicBezTo>
                <a:cubicBezTo>
                  <a:pt x="1240955" y="715328"/>
                  <a:pt x="1238631" y="713689"/>
                  <a:pt x="1236497" y="712318"/>
                </a:cubicBezTo>
                <a:cubicBezTo>
                  <a:pt x="1233602" y="714604"/>
                  <a:pt x="1230630" y="716890"/>
                  <a:pt x="1227582" y="719176"/>
                </a:cubicBezTo>
                <a:cubicBezTo>
                  <a:pt x="1224534" y="721462"/>
                  <a:pt x="1221334" y="723672"/>
                  <a:pt x="1217981" y="725805"/>
                </a:cubicBezTo>
                <a:lnTo>
                  <a:pt x="1208608" y="713004"/>
                </a:lnTo>
                <a:cubicBezTo>
                  <a:pt x="1214399" y="709194"/>
                  <a:pt x="1220153" y="705041"/>
                  <a:pt x="1225867" y="700545"/>
                </a:cubicBezTo>
                <a:cubicBezTo>
                  <a:pt x="1231583" y="696049"/>
                  <a:pt x="1237031" y="691287"/>
                  <a:pt x="1242212" y="686257"/>
                </a:cubicBezTo>
                <a:cubicBezTo>
                  <a:pt x="1247394" y="681228"/>
                  <a:pt x="1252233" y="676123"/>
                  <a:pt x="1256729" y="670941"/>
                </a:cubicBezTo>
                <a:cubicBezTo>
                  <a:pt x="1261224" y="665760"/>
                  <a:pt x="1265149" y="660578"/>
                  <a:pt x="1268501" y="655396"/>
                </a:cubicBezTo>
                <a:close/>
                <a:moveTo>
                  <a:pt x="3567684" y="479984"/>
                </a:moveTo>
                <a:lnTo>
                  <a:pt x="3586658" y="479984"/>
                </a:lnTo>
                <a:cubicBezTo>
                  <a:pt x="3586658" y="484861"/>
                  <a:pt x="3585896" y="490080"/>
                  <a:pt x="3584372" y="495643"/>
                </a:cubicBezTo>
                <a:cubicBezTo>
                  <a:pt x="3582848" y="501206"/>
                  <a:pt x="3580943" y="506654"/>
                  <a:pt x="3578657" y="511988"/>
                </a:cubicBezTo>
                <a:cubicBezTo>
                  <a:pt x="3576371" y="517322"/>
                  <a:pt x="3573780" y="522427"/>
                  <a:pt x="3570884" y="527304"/>
                </a:cubicBezTo>
                <a:cubicBezTo>
                  <a:pt x="3567989" y="532181"/>
                  <a:pt x="3565169" y="536448"/>
                  <a:pt x="3562426" y="540106"/>
                </a:cubicBezTo>
                <a:lnTo>
                  <a:pt x="3546196" y="540106"/>
                </a:lnTo>
                <a:cubicBezTo>
                  <a:pt x="3549243" y="535381"/>
                  <a:pt x="3552101" y="530390"/>
                  <a:pt x="3554768" y="525132"/>
                </a:cubicBezTo>
                <a:cubicBezTo>
                  <a:pt x="3557435" y="519875"/>
                  <a:pt x="3559721" y="514617"/>
                  <a:pt x="3561626" y="509359"/>
                </a:cubicBezTo>
                <a:cubicBezTo>
                  <a:pt x="3563531" y="504101"/>
                  <a:pt x="3565017" y="498958"/>
                  <a:pt x="3566084" y="493929"/>
                </a:cubicBezTo>
                <a:cubicBezTo>
                  <a:pt x="3567151" y="488899"/>
                  <a:pt x="3567684" y="484251"/>
                  <a:pt x="3567684" y="479984"/>
                </a:cubicBezTo>
                <a:close/>
                <a:moveTo>
                  <a:pt x="1929384" y="479984"/>
                </a:moveTo>
                <a:lnTo>
                  <a:pt x="1948358" y="479984"/>
                </a:lnTo>
                <a:cubicBezTo>
                  <a:pt x="1948358" y="484861"/>
                  <a:pt x="1947596" y="490080"/>
                  <a:pt x="1946072" y="495643"/>
                </a:cubicBezTo>
                <a:cubicBezTo>
                  <a:pt x="1944548" y="501206"/>
                  <a:pt x="1942643" y="506654"/>
                  <a:pt x="1940357" y="511988"/>
                </a:cubicBezTo>
                <a:cubicBezTo>
                  <a:pt x="1938071" y="517322"/>
                  <a:pt x="1935480" y="522427"/>
                  <a:pt x="1932584" y="527304"/>
                </a:cubicBezTo>
                <a:cubicBezTo>
                  <a:pt x="1929689" y="532181"/>
                  <a:pt x="1926869" y="536448"/>
                  <a:pt x="1924126" y="540106"/>
                </a:cubicBezTo>
                <a:lnTo>
                  <a:pt x="1907896" y="540106"/>
                </a:lnTo>
                <a:cubicBezTo>
                  <a:pt x="1910944" y="535381"/>
                  <a:pt x="1913801" y="530390"/>
                  <a:pt x="1916468" y="525132"/>
                </a:cubicBezTo>
                <a:cubicBezTo>
                  <a:pt x="1919135" y="519875"/>
                  <a:pt x="1921421" y="514617"/>
                  <a:pt x="1923326" y="509359"/>
                </a:cubicBezTo>
                <a:cubicBezTo>
                  <a:pt x="1925231" y="504101"/>
                  <a:pt x="1926717" y="498958"/>
                  <a:pt x="1927784" y="493929"/>
                </a:cubicBezTo>
                <a:cubicBezTo>
                  <a:pt x="1928851" y="488899"/>
                  <a:pt x="1929384" y="484251"/>
                  <a:pt x="1929384" y="479984"/>
                </a:cubicBezTo>
                <a:close/>
                <a:moveTo>
                  <a:pt x="2195932" y="477469"/>
                </a:moveTo>
                <a:cubicBezTo>
                  <a:pt x="2196846" y="480517"/>
                  <a:pt x="2197837" y="484213"/>
                  <a:pt x="2198903" y="488556"/>
                </a:cubicBezTo>
                <a:cubicBezTo>
                  <a:pt x="2199970" y="492900"/>
                  <a:pt x="2200999" y="497396"/>
                  <a:pt x="2201989" y="502044"/>
                </a:cubicBezTo>
                <a:cubicBezTo>
                  <a:pt x="2202980" y="506692"/>
                  <a:pt x="2203895" y="511226"/>
                  <a:pt x="2204733" y="515646"/>
                </a:cubicBezTo>
                <a:cubicBezTo>
                  <a:pt x="2205571" y="520065"/>
                  <a:pt x="2206142" y="523875"/>
                  <a:pt x="2206447" y="527076"/>
                </a:cubicBezTo>
                <a:lnTo>
                  <a:pt x="2189531" y="531876"/>
                </a:lnTo>
                <a:cubicBezTo>
                  <a:pt x="2189226" y="528371"/>
                  <a:pt x="2188693" y="524294"/>
                  <a:pt x="2187931" y="519646"/>
                </a:cubicBezTo>
                <a:cubicBezTo>
                  <a:pt x="2187169" y="514998"/>
                  <a:pt x="2186331" y="510312"/>
                  <a:pt x="2185416" y="505587"/>
                </a:cubicBezTo>
                <a:cubicBezTo>
                  <a:pt x="2184502" y="500863"/>
                  <a:pt x="2183549" y="496291"/>
                  <a:pt x="2182559" y="491871"/>
                </a:cubicBezTo>
                <a:cubicBezTo>
                  <a:pt x="2181568" y="487452"/>
                  <a:pt x="2180615" y="483718"/>
                  <a:pt x="2179701" y="480670"/>
                </a:cubicBezTo>
                <a:close/>
                <a:moveTo>
                  <a:pt x="2242109" y="475412"/>
                </a:moveTo>
                <a:cubicBezTo>
                  <a:pt x="2243481" y="478308"/>
                  <a:pt x="2245004" y="481889"/>
                  <a:pt x="2246681" y="486156"/>
                </a:cubicBezTo>
                <a:cubicBezTo>
                  <a:pt x="2248357" y="490423"/>
                  <a:pt x="2249995" y="494805"/>
                  <a:pt x="2251596" y="499301"/>
                </a:cubicBezTo>
                <a:cubicBezTo>
                  <a:pt x="2253196" y="503796"/>
                  <a:pt x="2254720" y="508216"/>
                  <a:pt x="2256168" y="512559"/>
                </a:cubicBezTo>
                <a:cubicBezTo>
                  <a:pt x="2257615" y="516903"/>
                  <a:pt x="2258721" y="520675"/>
                  <a:pt x="2259483" y="523875"/>
                </a:cubicBezTo>
                <a:lnTo>
                  <a:pt x="2243252" y="529819"/>
                </a:lnTo>
                <a:cubicBezTo>
                  <a:pt x="2242490" y="526314"/>
                  <a:pt x="2241461" y="522275"/>
                  <a:pt x="2240166" y="517703"/>
                </a:cubicBezTo>
                <a:cubicBezTo>
                  <a:pt x="2238870" y="513131"/>
                  <a:pt x="2237461" y="508559"/>
                  <a:pt x="2235937" y="503987"/>
                </a:cubicBezTo>
                <a:cubicBezTo>
                  <a:pt x="2234413" y="499415"/>
                  <a:pt x="2232851" y="495033"/>
                  <a:pt x="2231250" y="490842"/>
                </a:cubicBezTo>
                <a:cubicBezTo>
                  <a:pt x="2229650" y="486651"/>
                  <a:pt x="2228164" y="483108"/>
                  <a:pt x="2226793" y="480213"/>
                </a:cubicBezTo>
                <a:close/>
                <a:moveTo>
                  <a:pt x="2286229" y="471983"/>
                </a:moveTo>
                <a:cubicBezTo>
                  <a:pt x="2288515" y="474879"/>
                  <a:pt x="2291182" y="478422"/>
                  <a:pt x="2294229" y="482613"/>
                </a:cubicBezTo>
                <a:cubicBezTo>
                  <a:pt x="2297278" y="486804"/>
                  <a:pt x="2300325" y="491223"/>
                  <a:pt x="2303374" y="495872"/>
                </a:cubicBezTo>
                <a:cubicBezTo>
                  <a:pt x="2306421" y="500520"/>
                  <a:pt x="2309317" y="505092"/>
                  <a:pt x="2312061" y="509588"/>
                </a:cubicBezTo>
                <a:cubicBezTo>
                  <a:pt x="2314803" y="514083"/>
                  <a:pt x="2317013" y="518008"/>
                  <a:pt x="2318690" y="521361"/>
                </a:cubicBezTo>
                <a:lnTo>
                  <a:pt x="2304745" y="533019"/>
                </a:lnTo>
                <a:cubicBezTo>
                  <a:pt x="2303069" y="529057"/>
                  <a:pt x="2300859" y="524637"/>
                  <a:pt x="2298116" y="519760"/>
                </a:cubicBezTo>
                <a:cubicBezTo>
                  <a:pt x="2295373" y="514884"/>
                  <a:pt x="2292477" y="510045"/>
                  <a:pt x="2289429" y="505244"/>
                </a:cubicBezTo>
                <a:cubicBezTo>
                  <a:pt x="2286381" y="500444"/>
                  <a:pt x="2283333" y="495872"/>
                  <a:pt x="2280285" y="491528"/>
                </a:cubicBezTo>
                <a:cubicBezTo>
                  <a:pt x="2277237" y="487185"/>
                  <a:pt x="2274494" y="483489"/>
                  <a:pt x="2272055" y="480441"/>
                </a:cubicBezTo>
                <a:close/>
                <a:moveTo>
                  <a:pt x="2145640" y="471754"/>
                </a:moveTo>
                <a:lnTo>
                  <a:pt x="2160956" y="477469"/>
                </a:lnTo>
                <a:cubicBezTo>
                  <a:pt x="2159432" y="481279"/>
                  <a:pt x="2157451" y="485737"/>
                  <a:pt x="2155012" y="490842"/>
                </a:cubicBezTo>
                <a:cubicBezTo>
                  <a:pt x="2152574" y="495948"/>
                  <a:pt x="2149945" y="501091"/>
                  <a:pt x="2147125" y="506273"/>
                </a:cubicBezTo>
                <a:cubicBezTo>
                  <a:pt x="2144306" y="511455"/>
                  <a:pt x="2141487" y="516484"/>
                  <a:pt x="2138667" y="521361"/>
                </a:cubicBezTo>
                <a:cubicBezTo>
                  <a:pt x="2135848" y="526237"/>
                  <a:pt x="2133295" y="530352"/>
                  <a:pt x="2131009" y="533705"/>
                </a:cubicBezTo>
                <a:lnTo>
                  <a:pt x="2115007" y="524561"/>
                </a:lnTo>
                <a:cubicBezTo>
                  <a:pt x="2117598" y="521513"/>
                  <a:pt x="2120379" y="517703"/>
                  <a:pt x="2123351" y="513131"/>
                </a:cubicBezTo>
                <a:cubicBezTo>
                  <a:pt x="2126323" y="508559"/>
                  <a:pt x="2129219" y="503796"/>
                  <a:pt x="2132038" y="498843"/>
                </a:cubicBezTo>
                <a:cubicBezTo>
                  <a:pt x="2134857" y="493890"/>
                  <a:pt x="2137448" y="489014"/>
                  <a:pt x="2139810" y="484213"/>
                </a:cubicBezTo>
                <a:cubicBezTo>
                  <a:pt x="2142173" y="479412"/>
                  <a:pt x="2144115" y="475260"/>
                  <a:pt x="2145640" y="471754"/>
                </a:cubicBezTo>
                <a:close/>
                <a:moveTo>
                  <a:pt x="1557147" y="471754"/>
                </a:moveTo>
                <a:cubicBezTo>
                  <a:pt x="1560805" y="474040"/>
                  <a:pt x="1565491" y="477279"/>
                  <a:pt x="1571206" y="481470"/>
                </a:cubicBezTo>
                <a:cubicBezTo>
                  <a:pt x="1576921" y="485661"/>
                  <a:pt x="1582636" y="489966"/>
                  <a:pt x="1588351" y="494386"/>
                </a:cubicBezTo>
                <a:cubicBezTo>
                  <a:pt x="1594066" y="498805"/>
                  <a:pt x="1599324" y="502958"/>
                  <a:pt x="1604124" y="506844"/>
                </a:cubicBezTo>
                <a:cubicBezTo>
                  <a:pt x="1608925" y="510731"/>
                  <a:pt x="1612163" y="513512"/>
                  <a:pt x="1613840" y="515188"/>
                </a:cubicBezTo>
                <a:lnTo>
                  <a:pt x="1604696" y="530276"/>
                </a:lnTo>
                <a:cubicBezTo>
                  <a:pt x="1600276" y="526161"/>
                  <a:pt x="1595476" y="521856"/>
                  <a:pt x="1590294" y="517360"/>
                </a:cubicBezTo>
                <a:cubicBezTo>
                  <a:pt x="1585113" y="512864"/>
                  <a:pt x="1579969" y="508521"/>
                  <a:pt x="1574864" y="504330"/>
                </a:cubicBezTo>
                <a:cubicBezTo>
                  <a:pt x="1569758" y="500139"/>
                  <a:pt x="1564843" y="496291"/>
                  <a:pt x="1560119" y="492786"/>
                </a:cubicBezTo>
                <a:cubicBezTo>
                  <a:pt x="1555394" y="489280"/>
                  <a:pt x="1551432" y="486385"/>
                  <a:pt x="1548232" y="484099"/>
                </a:cubicBezTo>
                <a:close/>
                <a:moveTo>
                  <a:pt x="769468" y="466497"/>
                </a:moveTo>
                <a:cubicBezTo>
                  <a:pt x="775107" y="466954"/>
                  <a:pt x="782003" y="467868"/>
                  <a:pt x="790156" y="469240"/>
                </a:cubicBezTo>
                <a:cubicBezTo>
                  <a:pt x="798310" y="470611"/>
                  <a:pt x="806653" y="472173"/>
                  <a:pt x="815188" y="473926"/>
                </a:cubicBezTo>
                <a:cubicBezTo>
                  <a:pt x="823722" y="475679"/>
                  <a:pt x="831952" y="477546"/>
                  <a:pt x="839877" y="479527"/>
                </a:cubicBezTo>
                <a:cubicBezTo>
                  <a:pt x="847801" y="481508"/>
                  <a:pt x="854507" y="483413"/>
                  <a:pt x="859993" y="485242"/>
                </a:cubicBezTo>
                <a:lnTo>
                  <a:pt x="857479" y="499415"/>
                </a:lnTo>
                <a:cubicBezTo>
                  <a:pt x="851992" y="497281"/>
                  <a:pt x="845287" y="495110"/>
                  <a:pt x="837362" y="492900"/>
                </a:cubicBezTo>
                <a:cubicBezTo>
                  <a:pt x="829437" y="490690"/>
                  <a:pt x="821246" y="488671"/>
                  <a:pt x="812788" y="486842"/>
                </a:cubicBezTo>
                <a:cubicBezTo>
                  <a:pt x="804329" y="485013"/>
                  <a:pt x="796100" y="483413"/>
                  <a:pt x="788099" y="482041"/>
                </a:cubicBezTo>
                <a:cubicBezTo>
                  <a:pt x="780098" y="480670"/>
                  <a:pt x="773278" y="479755"/>
                  <a:pt x="767639" y="479298"/>
                </a:cubicBezTo>
                <a:close/>
                <a:moveTo>
                  <a:pt x="972922" y="448894"/>
                </a:moveTo>
                <a:lnTo>
                  <a:pt x="972922" y="506502"/>
                </a:lnTo>
                <a:lnTo>
                  <a:pt x="1018870" y="506502"/>
                </a:lnTo>
                <a:lnTo>
                  <a:pt x="1018870" y="448894"/>
                </a:lnTo>
                <a:close/>
                <a:moveTo>
                  <a:pt x="785698" y="438150"/>
                </a:moveTo>
                <a:cubicBezTo>
                  <a:pt x="789508" y="438607"/>
                  <a:pt x="794271" y="439407"/>
                  <a:pt x="799986" y="440550"/>
                </a:cubicBezTo>
                <a:cubicBezTo>
                  <a:pt x="805701" y="441693"/>
                  <a:pt x="811568" y="442913"/>
                  <a:pt x="817588" y="444208"/>
                </a:cubicBezTo>
                <a:cubicBezTo>
                  <a:pt x="823608" y="445503"/>
                  <a:pt x="829475" y="446875"/>
                  <a:pt x="835190" y="448323"/>
                </a:cubicBezTo>
                <a:cubicBezTo>
                  <a:pt x="840905" y="449771"/>
                  <a:pt x="845820" y="451104"/>
                  <a:pt x="849935" y="452323"/>
                </a:cubicBezTo>
                <a:lnTo>
                  <a:pt x="847878" y="466268"/>
                </a:lnTo>
                <a:cubicBezTo>
                  <a:pt x="843915" y="464744"/>
                  <a:pt x="839115" y="463144"/>
                  <a:pt x="833476" y="461467"/>
                </a:cubicBezTo>
                <a:cubicBezTo>
                  <a:pt x="827837" y="459791"/>
                  <a:pt x="822008" y="458229"/>
                  <a:pt x="815988" y="456781"/>
                </a:cubicBezTo>
                <a:cubicBezTo>
                  <a:pt x="809968" y="455333"/>
                  <a:pt x="804101" y="454076"/>
                  <a:pt x="798386" y="453009"/>
                </a:cubicBezTo>
                <a:cubicBezTo>
                  <a:pt x="792671" y="451942"/>
                  <a:pt x="787832" y="451180"/>
                  <a:pt x="783870" y="450723"/>
                </a:cubicBezTo>
                <a:close/>
                <a:moveTo>
                  <a:pt x="2941473" y="415062"/>
                </a:moveTo>
                <a:lnTo>
                  <a:pt x="2957703" y="415976"/>
                </a:lnTo>
                <a:lnTo>
                  <a:pt x="2957703" y="433807"/>
                </a:lnTo>
                <a:lnTo>
                  <a:pt x="3020111" y="433807"/>
                </a:lnTo>
                <a:lnTo>
                  <a:pt x="3020111" y="449123"/>
                </a:lnTo>
                <a:lnTo>
                  <a:pt x="2960903" y="449123"/>
                </a:lnTo>
                <a:cubicBezTo>
                  <a:pt x="2968828" y="459791"/>
                  <a:pt x="2978544" y="469697"/>
                  <a:pt x="2990050" y="478841"/>
                </a:cubicBezTo>
                <a:cubicBezTo>
                  <a:pt x="3001556" y="487985"/>
                  <a:pt x="3014701" y="496215"/>
                  <a:pt x="3029483" y="503530"/>
                </a:cubicBezTo>
                <a:lnTo>
                  <a:pt x="3018968" y="518389"/>
                </a:lnTo>
                <a:cubicBezTo>
                  <a:pt x="3005709" y="510921"/>
                  <a:pt x="2994127" y="502920"/>
                  <a:pt x="2984221" y="494386"/>
                </a:cubicBezTo>
                <a:cubicBezTo>
                  <a:pt x="2974315" y="485851"/>
                  <a:pt x="2965475" y="476631"/>
                  <a:pt x="2957703" y="466725"/>
                </a:cubicBezTo>
                <a:lnTo>
                  <a:pt x="2957703" y="531876"/>
                </a:lnTo>
                <a:lnTo>
                  <a:pt x="2941473" y="531876"/>
                </a:lnTo>
                <a:lnTo>
                  <a:pt x="2941473" y="467411"/>
                </a:lnTo>
                <a:cubicBezTo>
                  <a:pt x="2937967" y="472288"/>
                  <a:pt x="2934233" y="476898"/>
                  <a:pt x="2930271" y="481241"/>
                </a:cubicBezTo>
                <a:cubicBezTo>
                  <a:pt x="2926309" y="485585"/>
                  <a:pt x="2921889" y="489890"/>
                  <a:pt x="2917012" y="494157"/>
                </a:cubicBezTo>
                <a:cubicBezTo>
                  <a:pt x="2912135" y="498424"/>
                  <a:pt x="2906763" y="502653"/>
                  <a:pt x="2900896" y="506844"/>
                </a:cubicBezTo>
                <a:cubicBezTo>
                  <a:pt x="2895029" y="511035"/>
                  <a:pt x="2888437" y="515265"/>
                  <a:pt x="2881122" y="519532"/>
                </a:cubicBezTo>
                <a:lnTo>
                  <a:pt x="2869692" y="505359"/>
                </a:lnTo>
                <a:cubicBezTo>
                  <a:pt x="2883713" y="498196"/>
                  <a:pt x="2896515" y="489852"/>
                  <a:pt x="2908097" y="480327"/>
                </a:cubicBezTo>
                <a:cubicBezTo>
                  <a:pt x="2919679" y="470802"/>
                  <a:pt x="2929281" y="460401"/>
                  <a:pt x="2936900" y="449123"/>
                </a:cubicBezTo>
                <a:lnTo>
                  <a:pt x="2879522" y="449123"/>
                </a:lnTo>
                <a:lnTo>
                  <a:pt x="2879522" y="433807"/>
                </a:lnTo>
                <a:lnTo>
                  <a:pt x="2941473" y="433807"/>
                </a:lnTo>
                <a:close/>
                <a:moveTo>
                  <a:pt x="143561" y="412318"/>
                </a:moveTo>
                <a:lnTo>
                  <a:pt x="143561" y="437464"/>
                </a:lnTo>
                <a:lnTo>
                  <a:pt x="174651" y="437464"/>
                </a:lnTo>
                <a:lnTo>
                  <a:pt x="174651" y="412318"/>
                </a:lnTo>
                <a:close/>
                <a:moveTo>
                  <a:pt x="97155" y="412318"/>
                </a:moveTo>
                <a:lnTo>
                  <a:pt x="97155" y="437464"/>
                </a:lnTo>
                <a:lnTo>
                  <a:pt x="127330" y="437464"/>
                </a:lnTo>
                <a:lnTo>
                  <a:pt x="127330" y="412318"/>
                </a:lnTo>
                <a:close/>
                <a:moveTo>
                  <a:pt x="1535887" y="409347"/>
                </a:moveTo>
                <a:lnTo>
                  <a:pt x="1552804" y="409804"/>
                </a:lnTo>
                <a:lnTo>
                  <a:pt x="1552804" y="445008"/>
                </a:lnTo>
                <a:cubicBezTo>
                  <a:pt x="1552804" y="454762"/>
                  <a:pt x="1551813" y="463563"/>
                  <a:pt x="1549832" y="471411"/>
                </a:cubicBezTo>
                <a:cubicBezTo>
                  <a:pt x="1547851" y="479260"/>
                  <a:pt x="1544155" y="486537"/>
                  <a:pt x="1538745" y="493243"/>
                </a:cubicBezTo>
                <a:cubicBezTo>
                  <a:pt x="1533335" y="499948"/>
                  <a:pt x="1525829" y="506349"/>
                  <a:pt x="1516228" y="512445"/>
                </a:cubicBezTo>
                <a:cubicBezTo>
                  <a:pt x="1506627" y="518541"/>
                  <a:pt x="1494206" y="524637"/>
                  <a:pt x="1478966" y="530733"/>
                </a:cubicBezTo>
                <a:lnTo>
                  <a:pt x="1469136" y="515417"/>
                </a:lnTo>
                <a:cubicBezTo>
                  <a:pt x="1483919" y="509931"/>
                  <a:pt x="1495730" y="504673"/>
                  <a:pt x="1504569" y="499644"/>
                </a:cubicBezTo>
                <a:cubicBezTo>
                  <a:pt x="1513408" y="494614"/>
                  <a:pt x="1520152" y="489318"/>
                  <a:pt x="1524800" y="483756"/>
                </a:cubicBezTo>
                <a:cubicBezTo>
                  <a:pt x="1529448" y="478193"/>
                  <a:pt x="1532458" y="472059"/>
                  <a:pt x="1533830" y="465354"/>
                </a:cubicBezTo>
                <a:cubicBezTo>
                  <a:pt x="1535201" y="458648"/>
                  <a:pt x="1535887" y="450723"/>
                  <a:pt x="1535887" y="441579"/>
                </a:cubicBezTo>
                <a:close/>
                <a:moveTo>
                  <a:pt x="2163928" y="407746"/>
                </a:moveTo>
                <a:lnTo>
                  <a:pt x="2163928" y="447294"/>
                </a:lnTo>
                <a:lnTo>
                  <a:pt x="2272741" y="447294"/>
                </a:lnTo>
                <a:lnTo>
                  <a:pt x="2272741" y="407746"/>
                </a:lnTo>
                <a:close/>
                <a:moveTo>
                  <a:pt x="1068248" y="405003"/>
                </a:moveTo>
                <a:cubicBezTo>
                  <a:pt x="1073429" y="411861"/>
                  <a:pt x="1078954" y="419976"/>
                  <a:pt x="1084821" y="429349"/>
                </a:cubicBezTo>
                <a:cubicBezTo>
                  <a:pt x="1090689" y="438722"/>
                  <a:pt x="1096137" y="448437"/>
                  <a:pt x="1101166" y="458496"/>
                </a:cubicBezTo>
                <a:lnTo>
                  <a:pt x="1086536" y="468325"/>
                </a:lnTo>
                <a:cubicBezTo>
                  <a:pt x="1081202" y="457353"/>
                  <a:pt x="1075677" y="447180"/>
                  <a:pt x="1069962" y="437807"/>
                </a:cubicBezTo>
                <a:cubicBezTo>
                  <a:pt x="1064247" y="428435"/>
                  <a:pt x="1059180" y="420548"/>
                  <a:pt x="1054760" y="414147"/>
                </a:cubicBezTo>
                <a:close/>
                <a:moveTo>
                  <a:pt x="2358619" y="400660"/>
                </a:moveTo>
                <a:lnTo>
                  <a:pt x="2399767" y="400660"/>
                </a:lnTo>
                <a:lnTo>
                  <a:pt x="2399767" y="483870"/>
                </a:lnTo>
                <a:cubicBezTo>
                  <a:pt x="2405253" y="489204"/>
                  <a:pt x="2410587" y="493433"/>
                  <a:pt x="2415769" y="496557"/>
                </a:cubicBezTo>
                <a:cubicBezTo>
                  <a:pt x="2420950" y="499682"/>
                  <a:pt x="2426551" y="502158"/>
                  <a:pt x="2432571" y="503987"/>
                </a:cubicBezTo>
                <a:cubicBezTo>
                  <a:pt x="2438590" y="505816"/>
                  <a:pt x="2445296" y="507073"/>
                  <a:pt x="2452687" y="507759"/>
                </a:cubicBezTo>
                <a:cubicBezTo>
                  <a:pt x="2460079" y="508445"/>
                  <a:pt x="2468804" y="508864"/>
                  <a:pt x="2478862" y="509016"/>
                </a:cubicBezTo>
                <a:cubicBezTo>
                  <a:pt x="2492426" y="509321"/>
                  <a:pt x="2506294" y="509321"/>
                  <a:pt x="2520467" y="509016"/>
                </a:cubicBezTo>
                <a:cubicBezTo>
                  <a:pt x="2534641" y="508711"/>
                  <a:pt x="2547823" y="508178"/>
                  <a:pt x="2560015" y="507416"/>
                </a:cubicBezTo>
                <a:lnTo>
                  <a:pt x="2556129" y="523647"/>
                </a:lnTo>
                <a:cubicBezTo>
                  <a:pt x="2551252" y="523799"/>
                  <a:pt x="2545613" y="523951"/>
                  <a:pt x="2539213" y="524104"/>
                </a:cubicBezTo>
                <a:cubicBezTo>
                  <a:pt x="2532812" y="524256"/>
                  <a:pt x="2526259" y="524409"/>
                  <a:pt x="2519553" y="524561"/>
                </a:cubicBezTo>
                <a:cubicBezTo>
                  <a:pt x="2512847" y="524713"/>
                  <a:pt x="2506294" y="524790"/>
                  <a:pt x="2499893" y="524790"/>
                </a:cubicBezTo>
                <a:cubicBezTo>
                  <a:pt x="2493493" y="524790"/>
                  <a:pt x="2487930" y="524713"/>
                  <a:pt x="2483206" y="524561"/>
                </a:cubicBezTo>
                <a:cubicBezTo>
                  <a:pt x="2471318" y="524256"/>
                  <a:pt x="2460993" y="523799"/>
                  <a:pt x="2452230" y="523189"/>
                </a:cubicBezTo>
                <a:cubicBezTo>
                  <a:pt x="2443467" y="522580"/>
                  <a:pt x="2435543" y="521284"/>
                  <a:pt x="2428456" y="519303"/>
                </a:cubicBezTo>
                <a:cubicBezTo>
                  <a:pt x="2421369" y="517322"/>
                  <a:pt x="2414816" y="514503"/>
                  <a:pt x="2408796" y="510845"/>
                </a:cubicBezTo>
                <a:cubicBezTo>
                  <a:pt x="2402777" y="507187"/>
                  <a:pt x="2396642" y="502158"/>
                  <a:pt x="2390394" y="495757"/>
                </a:cubicBezTo>
                <a:cubicBezTo>
                  <a:pt x="2388260" y="498196"/>
                  <a:pt x="2386241" y="500520"/>
                  <a:pt x="2384336" y="502730"/>
                </a:cubicBezTo>
                <a:cubicBezTo>
                  <a:pt x="2382431" y="504939"/>
                  <a:pt x="2380450" y="507225"/>
                  <a:pt x="2378393" y="509588"/>
                </a:cubicBezTo>
                <a:cubicBezTo>
                  <a:pt x="2376335" y="511950"/>
                  <a:pt x="2374087" y="514464"/>
                  <a:pt x="2371649" y="517131"/>
                </a:cubicBezTo>
                <a:cubicBezTo>
                  <a:pt x="2369210" y="519798"/>
                  <a:pt x="2366391" y="522732"/>
                  <a:pt x="2363191" y="525933"/>
                </a:cubicBezTo>
                <a:lnTo>
                  <a:pt x="2351075" y="513131"/>
                </a:lnTo>
                <a:cubicBezTo>
                  <a:pt x="2357323" y="507340"/>
                  <a:pt x="2363191" y="501777"/>
                  <a:pt x="2368677" y="496443"/>
                </a:cubicBezTo>
                <a:cubicBezTo>
                  <a:pt x="2374163" y="491109"/>
                  <a:pt x="2379040" y="485775"/>
                  <a:pt x="2383307" y="480441"/>
                </a:cubicBezTo>
                <a:lnTo>
                  <a:pt x="2383307" y="416890"/>
                </a:lnTo>
                <a:lnTo>
                  <a:pt x="2358619" y="416890"/>
                </a:lnTo>
                <a:close/>
                <a:moveTo>
                  <a:pt x="1187044" y="400660"/>
                </a:moveTo>
                <a:lnTo>
                  <a:pt x="1228192" y="400660"/>
                </a:lnTo>
                <a:lnTo>
                  <a:pt x="1228192" y="483870"/>
                </a:lnTo>
                <a:cubicBezTo>
                  <a:pt x="1233678" y="489204"/>
                  <a:pt x="1239012" y="493433"/>
                  <a:pt x="1244194" y="496557"/>
                </a:cubicBezTo>
                <a:cubicBezTo>
                  <a:pt x="1249375" y="499682"/>
                  <a:pt x="1254976" y="502158"/>
                  <a:pt x="1260996" y="503987"/>
                </a:cubicBezTo>
                <a:cubicBezTo>
                  <a:pt x="1267015" y="505816"/>
                  <a:pt x="1273721" y="507073"/>
                  <a:pt x="1281113" y="507759"/>
                </a:cubicBezTo>
                <a:cubicBezTo>
                  <a:pt x="1288504" y="508445"/>
                  <a:pt x="1297229" y="508864"/>
                  <a:pt x="1307287" y="509016"/>
                </a:cubicBezTo>
                <a:cubicBezTo>
                  <a:pt x="1320851" y="509321"/>
                  <a:pt x="1334719" y="509321"/>
                  <a:pt x="1348892" y="509016"/>
                </a:cubicBezTo>
                <a:cubicBezTo>
                  <a:pt x="1363066" y="508711"/>
                  <a:pt x="1376248" y="508178"/>
                  <a:pt x="1388440" y="507416"/>
                </a:cubicBezTo>
                <a:lnTo>
                  <a:pt x="1384554" y="523647"/>
                </a:lnTo>
                <a:cubicBezTo>
                  <a:pt x="1379677" y="523799"/>
                  <a:pt x="1374039" y="523951"/>
                  <a:pt x="1367638" y="524104"/>
                </a:cubicBezTo>
                <a:cubicBezTo>
                  <a:pt x="1361237" y="524256"/>
                  <a:pt x="1354684" y="524409"/>
                  <a:pt x="1347978" y="524561"/>
                </a:cubicBezTo>
                <a:cubicBezTo>
                  <a:pt x="1341273" y="524713"/>
                  <a:pt x="1334719" y="524790"/>
                  <a:pt x="1328319" y="524790"/>
                </a:cubicBezTo>
                <a:cubicBezTo>
                  <a:pt x="1321918" y="524790"/>
                  <a:pt x="1316355" y="524713"/>
                  <a:pt x="1311631" y="524561"/>
                </a:cubicBezTo>
                <a:cubicBezTo>
                  <a:pt x="1299743" y="524256"/>
                  <a:pt x="1289418" y="523799"/>
                  <a:pt x="1280655" y="523189"/>
                </a:cubicBezTo>
                <a:cubicBezTo>
                  <a:pt x="1271892" y="522580"/>
                  <a:pt x="1263968" y="521284"/>
                  <a:pt x="1256881" y="519303"/>
                </a:cubicBezTo>
                <a:cubicBezTo>
                  <a:pt x="1249794" y="517322"/>
                  <a:pt x="1243241" y="514503"/>
                  <a:pt x="1237221" y="510845"/>
                </a:cubicBezTo>
                <a:cubicBezTo>
                  <a:pt x="1231202" y="507187"/>
                  <a:pt x="1225067" y="502158"/>
                  <a:pt x="1218819" y="495757"/>
                </a:cubicBezTo>
                <a:cubicBezTo>
                  <a:pt x="1216685" y="498196"/>
                  <a:pt x="1214666" y="500520"/>
                  <a:pt x="1212761" y="502730"/>
                </a:cubicBezTo>
                <a:cubicBezTo>
                  <a:pt x="1210856" y="504939"/>
                  <a:pt x="1208875" y="507225"/>
                  <a:pt x="1206817" y="509588"/>
                </a:cubicBezTo>
                <a:cubicBezTo>
                  <a:pt x="1204760" y="511950"/>
                  <a:pt x="1202512" y="514464"/>
                  <a:pt x="1200074" y="517131"/>
                </a:cubicBezTo>
                <a:cubicBezTo>
                  <a:pt x="1197635" y="519798"/>
                  <a:pt x="1194816" y="522732"/>
                  <a:pt x="1191616" y="525933"/>
                </a:cubicBezTo>
                <a:lnTo>
                  <a:pt x="1179500" y="513131"/>
                </a:lnTo>
                <a:cubicBezTo>
                  <a:pt x="1185748" y="507340"/>
                  <a:pt x="1191616" y="501777"/>
                  <a:pt x="1197102" y="496443"/>
                </a:cubicBezTo>
                <a:cubicBezTo>
                  <a:pt x="1202588" y="491109"/>
                  <a:pt x="1207465" y="485775"/>
                  <a:pt x="1211732" y="480441"/>
                </a:cubicBezTo>
                <a:lnTo>
                  <a:pt x="1211732" y="416890"/>
                </a:lnTo>
                <a:lnTo>
                  <a:pt x="1187044" y="416890"/>
                </a:lnTo>
                <a:close/>
                <a:moveTo>
                  <a:pt x="3139135" y="392659"/>
                </a:moveTo>
                <a:lnTo>
                  <a:pt x="3246120" y="392659"/>
                </a:lnTo>
                <a:lnTo>
                  <a:pt x="3246120" y="407746"/>
                </a:lnTo>
                <a:lnTo>
                  <a:pt x="3202229" y="439979"/>
                </a:lnTo>
                <a:lnTo>
                  <a:pt x="3202229" y="449123"/>
                </a:lnTo>
                <a:lnTo>
                  <a:pt x="3261436" y="449123"/>
                </a:lnTo>
                <a:lnTo>
                  <a:pt x="3261436" y="464896"/>
                </a:lnTo>
                <a:lnTo>
                  <a:pt x="3202229" y="464896"/>
                </a:lnTo>
                <a:lnTo>
                  <a:pt x="3202457" y="503530"/>
                </a:lnTo>
                <a:cubicBezTo>
                  <a:pt x="3202457" y="508559"/>
                  <a:pt x="3202038" y="512750"/>
                  <a:pt x="3201200" y="516103"/>
                </a:cubicBezTo>
                <a:cubicBezTo>
                  <a:pt x="3200362" y="519456"/>
                  <a:pt x="3198800" y="522161"/>
                  <a:pt x="3196514" y="524218"/>
                </a:cubicBezTo>
                <a:cubicBezTo>
                  <a:pt x="3194228" y="526275"/>
                  <a:pt x="3191027" y="527838"/>
                  <a:pt x="3186913" y="528904"/>
                </a:cubicBezTo>
                <a:cubicBezTo>
                  <a:pt x="3182798" y="529971"/>
                  <a:pt x="3177388" y="530809"/>
                  <a:pt x="3170682" y="531419"/>
                </a:cubicBezTo>
                <a:lnTo>
                  <a:pt x="3157652" y="532562"/>
                </a:lnTo>
                <a:lnTo>
                  <a:pt x="3151937" y="516103"/>
                </a:lnTo>
                <a:lnTo>
                  <a:pt x="3167482" y="514731"/>
                </a:lnTo>
                <a:cubicBezTo>
                  <a:pt x="3171444" y="514426"/>
                  <a:pt x="3174606" y="514007"/>
                  <a:pt x="3176969" y="513474"/>
                </a:cubicBezTo>
                <a:cubicBezTo>
                  <a:pt x="3179331" y="512940"/>
                  <a:pt x="3181159" y="512102"/>
                  <a:pt x="3182455" y="510959"/>
                </a:cubicBezTo>
                <a:cubicBezTo>
                  <a:pt x="3183751" y="509816"/>
                  <a:pt x="3184589" y="508368"/>
                  <a:pt x="3184969" y="506616"/>
                </a:cubicBezTo>
                <a:cubicBezTo>
                  <a:pt x="3185351" y="504863"/>
                  <a:pt x="3185541" y="502539"/>
                  <a:pt x="3185541" y="499644"/>
                </a:cubicBezTo>
                <a:lnTo>
                  <a:pt x="3185313" y="464896"/>
                </a:lnTo>
                <a:lnTo>
                  <a:pt x="3125648" y="464896"/>
                </a:lnTo>
                <a:lnTo>
                  <a:pt x="3125648" y="449123"/>
                </a:lnTo>
                <a:lnTo>
                  <a:pt x="3185313" y="449123"/>
                </a:lnTo>
                <a:lnTo>
                  <a:pt x="3185313" y="432207"/>
                </a:lnTo>
                <a:lnTo>
                  <a:pt x="3219374" y="407746"/>
                </a:lnTo>
                <a:lnTo>
                  <a:pt x="3139135" y="407746"/>
                </a:lnTo>
                <a:close/>
                <a:moveTo>
                  <a:pt x="3863416" y="391973"/>
                </a:moveTo>
                <a:cubicBezTo>
                  <a:pt x="3865702" y="397307"/>
                  <a:pt x="3868103" y="403974"/>
                  <a:pt x="3870617" y="411975"/>
                </a:cubicBezTo>
                <a:cubicBezTo>
                  <a:pt x="3873131" y="419976"/>
                  <a:pt x="3875532" y="428244"/>
                  <a:pt x="3877818" y="436779"/>
                </a:cubicBezTo>
                <a:cubicBezTo>
                  <a:pt x="3880104" y="445313"/>
                  <a:pt x="3882161" y="453695"/>
                  <a:pt x="3883990" y="461925"/>
                </a:cubicBezTo>
                <a:cubicBezTo>
                  <a:pt x="3885819" y="470154"/>
                  <a:pt x="3887115" y="477165"/>
                  <a:pt x="3887876" y="482956"/>
                </a:cubicBezTo>
                <a:lnTo>
                  <a:pt x="3871875" y="489357"/>
                </a:lnTo>
                <a:cubicBezTo>
                  <a:pt x="3871113" y="483261"/>
                  <a:pt x="3869855" y="476022"/>
                  <a:pt x="3868103" y="467640"/>
                </a:cubicBezTo>
                <a:cubicBezTo>
                  <a:pt x="3866350" y="459258"/>
                  <a:pt x="3864369" y="450723"/>
                  <a:pt x="3862159" y="442036"/>
                </a:cubicBezTo>
                <a:cubicBezTo>
                  <a:pt x="3859949" y="433350"/>
                  <a:pt x="3857625" y="425006"/>
                  <a:pt x="3855187" y="417005"/>
                </a:cubicBezTo>
                <a:cubicBezTo>
                  <a:pt x="3852748" y="409004"/>
                  <a:pt x="3850462" y="402260"/>
                  <a:pt x="3848329" y="396774"/>
                </a:cubicBezTo>
                <a:close/>
                <a:moveTo>
                  <a:pt x="3928110" y="391059"/>
                </a:moveTo>
                <a:lnTo>
                  <a:pt x="3945941" y="394259"/>
                </a:lnTo>
                <a:cubicBezTo>
                  <a:pt x="3944265" y="401117"/>
                  <a:pt x="3942169" y="409156"/>
                  <a:pt x="3939654" y="418376"/>
                </a:cubicBezTo>
                <a:cubicBezTo>
                  <a:pt x="3937139" y="427596"/>
                  <a:pt x="3934435" y="437198"/>
                  <a:pt x="3931539" y="447180"/>
                </a:cubicBezTo>
                <a:cubicBezTo>
                  <a:pt x="3928643" y="457162"/>
                  <a:pt x="3925672" y="467068"/>
                  <a:pt x="3922624" y="476898"/>
                </a:cubicBezTo>
                <a:cubicBezTo>
                  <a:pt x="3919575" y="486728"/>
                  <a:pt x="3916756" y="495605"/>
                  <a:pt x="3914165" y="503530"/>
                </a:cubicBezTo>
                <a:lnTo>
                  <a:pt x="3967201" y="503530"/>
                </a:lnTo>
                <a:lnTo>
                  <a:pt x="3967201" y="519532"/>
                </a:lnTo>
                <a:lnTo>
                  <a:pt x="3825697" y="519532"/>
                </a:lnTo>
                <a:lnTo>
                  <a:pt x="3825697" y="503530"/>
                </a:lnTo>
                <a:lnTo>
                  <a:pt x="3896335" y="503530"/>
                </a:lnTo>
                <a:cubicBezTo>
                  <a:pt x="3898925" y="495910"/>
                  <a:pt x="3901745" y="487032"/>
                  <a:pt x="3904793" y="476898"/>
                </a:cubicBezTo>
                <a:cubicBezTo>
                  <a:pt x="3907841" y="466763"/>
                  <a:pt x="3910851" y="456514"/>
                  <a:pt x="3913823" y="446151"/>
                </a:cubicBezTo>
                <a:cubicBezTo>
                  <a:pt x="3916794" y="435788"/>
                  <a:pt x="3919537" y="425730"/>
                  <a:pt x="3922052" y="415976"/>
                </a:cubicBezTo>
                <a:cubicBezTo>
                  <a:pt x="3924567" y="406222"/>
                  <a:pt x="3926586" y="397917"/>
                  <a:pt x="3928110" y="391059"/>
                </a:cubicBezTo>
                <a:close/>
                <a:moveTo>
                  <a:pt x="787984" y="386258"/>
                </a:moveTo>
                <a:cubicBezTo>
                  <a:pt x="796671" y="395554"/>
                  <a:pt x="806349" y="403174"/>
                  <a:pt x="817017" y="409118"/>
                </a:cubicBezTo>
                <a:cubicBezTo>
                  <a:pt x="829361" y="402412"/>
                  <a:pt x="839572" y="394792"/>
                  <a:pt x="847649" y="386258"/>
                </a:cubicBezTo>
                <a:close/>
                <a:moveTo>
                  <a:pt x="972922" y="378028"/>
                </a:moveTo>
                <a:lnTo>
                  <a:pt x="972922" y="432207"/>
                </a:lnTo>
                <a:lnTo>
                  <a:pt x="1018870" y="432207"/>
                </a:lnTo>
                <a:lnTo>
                  <a:pt x="1018870" y="378028"/>
                </a:lnTo>
                <a:close/>
                <a:moveTo>
                  <a:pt x="1751152" y="377114"/>
                </a:moveTo>
                <a:lnTo>
                  <a:pt x="1841221" y="377114"/>
                </a:lnTo>
                <a:lnTo>
                  <a:pt x="1841221" y="391973"/>
                </a:lnTo>
                <a:lnTo>
                  <a:pt x="1803730" y="391973"/>
                </a:lnTo>
                <a:lnTo>
                  <a:pt x="1803730" y="421234"/>
                </a:lnTo>
                <a:lnTo>
                  <a:pt x="1838020" y="421234"/>
                </a:lnTo>
                <a:lnTo>
                  <a:pt x="1838020" y="436321"/>
                </a:lnTo>
                <a:lnTo>
                  <a:pt x="1803730" y="436321"/>
                </a:lnTo>
                <a:lnTo>
                  <a:pt x="1803730" y="467640"/>
                </a:lnTo>
                <a:lnTo>
                  <a:pt x="1843964" y="467640"/>
                </a:lnTo>
                <a:lnTo>
                  <a:pt x="1843964" y="482499"/>
                </a:lnTo>
                <a:lnTo>
                  <a:pt x="1748638" y="482499"/>
                </a:lnTo>
                <a:lnTo>
                  <a:pt x="1748638" y="467640"/>
                </a:lnTo>
                <a:lnTo>
                  <a:pt x="1787728" y="467640"/>
                </a:lnTo>
                <a:lnTo>
                  <a:pt x="1787728" y="436321"/>
                </a:lnTo>
                <a:lnTo>
                  <a:pt x="1754124" y="436321"/>
                </a:lnTo>
                <a:lnTo>
                  <a:pt x="1754124" y="421234"/>
                </a:lnTo>
                <a:lnTo>
                  <a:pt x="1787728" y="421234"/>
                </a:lnTo>
                <a:lnTo>
                  <a:pt x="1787728" y="391973"/>
                </a:lnTo>
                <a:lnTo>
                  <a:pt x="1751152" y="391973"/>
                </a:lnTo>
                <a:close/>
                <a:moveTo>
                  <a:pt x="143561" y="373228"/>
                </a:moveTo>
                <a:lnTo>
                  <a:pt x="143561" y="397917"/>
                </a:lnTo>
                <a:lnTo>
                  <a:pt x="174651" y="397917"/>
                </a:lnTo>
                <a:lnTo>
                  <a:pt x="174651" y="373228"/>
                </a:lnTo>
                <a:close/>
                <a:moveTo>
                  <a:pt x="97155" y="373228"/>
                </a:moveTo>
                <a:lnTo>
                  <a:pt x="97155" y="397917"/>
                </a:lnTo>
                <a:lnTo>
                  <a:pt x="127330" y="397917"/>
                </a:lnTo>
                <a:lnTo>
                  <a:pt x="127330" y="373228"/>
                </a:lnTo>
                <a:close/>
                <a:moveTo>
                  <a:pt x="793242" y="353340"/>
                </a:moveTo>
                <a:lnTo>
                  <a:pt x="805815" y="358597"/>
                </a:lnTo>
                <a:cubicBezTo>
                  <a:pt x="802920" y="363627"/>
                  <a:pt x="799643" y="368808"/>
                  <a:pt x="795985" y="374142"/>
                </a:cubicBezTo>
                <a:lnTo>
                  <a:pt x="867080" y="374142"/>
                </a:lnTo>
                <a:lnTo>
                  <a:pt x="867080" y="386258"/>
                </a:lnTo>
                <a:cubicBezTo>
                  <a:pt x="861289" y="392049"/>
                  <a:pt x="855460" y="397383"/>
                  <a:pt x="849592" y="402260"/>
                </a:cubicBezTo>
                <a:cubicBezTo>
                  <a:pt x="843725" y="407137"/>
                  <a:pt x="837362" y="411709"/>
                  <a:pt x="830504" y="415976"/>
                </a:cubicBezTo>
                <a:cubicBezTo>
                  <a:pt x="838886" y="419634"/>
                  <a:pt x="847801" y="422796"/>
                  <a:pt x="857250" y="425463"/>
                </a:cubicBezTo>
                <a:cubicBezTo>
                  <a:pt x="866699" y="428130"/>
                  <a:pt x="876834" y="430683"/>
                  <a:pt x="887654" y="433121"/>
                </a:cubicBezTo>
                <a:lnTo>
                  <a:pt x="881253" y="447294"/>
                </a:lnTo>
                <a:cubicBezTo>
                  <a:pt x="867842" y="443637"/>
                  <a:pt x="855955" y="439903"/>
                  <a:pt x="845592" y="436093"/>
                </a:cubicBezTo>
                <a:cubicBezTo>
                  <a:pt x="835228" y="432283"/>
                  <a:pt x="825780" y="428092"/>
                  <a:pt x="817245" y="423520"/>
                </a:cubicBezTo>
                <a:cubicBezTo>
                  <a:pt x="808711" y="427939"/>
                  <a:pt x="799262" y="432168"/>
                  <a:pt x="788899" y="436207"/>
                </a:cubicBezTo>
                <a:cubicBezTo>
                  <a:pt x="778536" y="440246"/>
                  <a:pt x="766725" y="444246"/>
                  <a:pt x="753466" y="448209"/>
                </a:cubicBezTo>
                <a:lnTo>
                  <a:pt x="747294" y="435407"/>
                </a:lnTo>
                <a:cubicBezTo>
                  <a:pt x="758724" y="432207"/>
                  <a:pt x="769087" y="428968"/>
                  <a:pt x="778383" y="425691"/>
                </a:cubicBezTo>
                <a:cubicBezTo>
                  <a:pt x="787680" y="422415"/>
                  <a:pt x="796214" y="419024"/>
                  <a:pt x="803986" y="415519"/>
                </a:cubicBezTo>
                <a:cubicBezTo>
                  <a:pt x="795300" y="409728"/>
                  <a:pt x="787070" y="402717"/>
                  <a:pt x="779298" y="394488"/>
                </a:cubicBezTo>
                <a:cubicBezTo>
                  <a:pt x="776250" y="397840"/>
                  <a:pt x="773049" y="401003"/>
                  <a:pt x="769696" y="403974"/>
                </a:cubicBezTo>
                <a:cubicBezTo>
                  <a:pt x="766344" y="406946"/>
                  <a:pt x="762915" y="409880"/>
                  <a:pt x="759409" y="412776"/>
                </a:cubicBezTo>
                <a:lnTo>
                  <a:pt x="751637" y="402717"/>
                </a:lnTo>
                <a:cubicBezTo>
                  <a:pt x="755752" y="399364"/>
                  <a:pt x="759829" y="395631"/>
                  <a:pt x="763867" y="391516"/>
                </a:cubicBezTo>
                <a:cubicBezTo>
                  <a:pt x="767906" y="387401"/>
                  <a:pt x="771716" y="383172"/>
                  <a:pt x="775297" y="378828"/>
                </a:cubicBezTo>
                <a:cubicBezTo>
                  <a:pt x="778879" y="374485"/>
                  <a:pt x="782193" y="370142"/>
                  <a:pt x="785241" y="365798"/>
                </a:cubicBezTo>
                <a:cubicBezTo>
                  <a:pt x="788289" y="361455"/>
                  <a:pt x="790956" y="357302"/>
                  <a:pt x="793242" y="353340"/>
                </a:cubicBezTo>
                <a:close/>
                <a:moveTo>
                  <a:pt x="2914498" y="353111"/>
                </a:moveTo>
                <a:lnTo>
                  <a:pt x="2914498" y="391516"/>
                </a:lnTo>
                <a:lnTo>
                  <a:pt x="2986049" y="391516"/>
                </a:lnTo>
                <a:lnTo>
                  <a:pt x="2986049" y="353111"/>
                </a:lnTo>
                <a:close/>
                <a:moveTo>
                  <a:pt x="746379" y="351511"/>
                </a:moveTo>
                <a:lnTo>
                  <a:pt x="746379" y="505359"/>
                </a:lnTo>
                <a:lnTo>
                  <a:pt x="888568" y="505359"/>
                </a:lnTo>
                <a:lnTo>
                  <a:pt x="888568" y="351511"/>
                </a:lnTo>
                <a:close/>
                <a:moveTo>
                  <a:pt x="1415186" y="344196"/>
                </a:moveTo>
                <a:lnTo>
                  <a:pt x="1483081" y="344196"/>
                </a:lnTo>
                <a:lnTo>
                  <a:pt x="1483081" y="360883"/>
                </a:lnTo>
                <a:lnTo>
                  <a:pt x="1457706" y="360883"/>
                </a:lnTo>
                <a:lnTo>
                  <a:pt x="1457706" y="471983"/>
                </a:lnTo>
                <a:cubicBezTo>
                  <a:pt x="1462888" y="470764"/>
                  <a:pt x="1467726" y="469506"/>
                  <a:pt x="1472222" y="468211"/>
                </a:cubicBezTo>
                <a:cubicBezTo>
                  <a:pt x="1476718" y="466916"/>
                  <a:pt x="1480642" y="465735"/>
                  <a:pt x="1483995" y="464668"/>
                </a:cubicBezTo>
                <a:lnTo>
                  <a:pt x="1485367" y="473583"/>
                </a:lnTo>
                <a:lnTo>
                  <a:pt x="1486281" y="482041"/>
                </a:lnTo>
                <a:cubicBezTo>
                  <a:pt x="1481709" y="483261"/>
                  <a:pt x="1476070" y="484708"/>
                  <a:pt x="1469365" y="486385"/>
                </a:cubicBezTo>
                <a:cubicBezTo>
                  <a:pt x="1462659" y="488061"/>
                  <a:pt x="1455763" y="489776"/>
                  <a:pt x="1448676" y="491528"/>
                </a:cubicBezTo>
                <a:cubicBezTo>
                  <a:pt x="1441590" y="493281"/>
                  <a:pt x="1434770" y="494881"/>
                  <a:pt x="1428217" y="496329"/>
                </a:cubicBezTo>
                <a:cubicBezTo>
                  <a:pt x="1421663" y="497777"/>
                  <a:pt x="1416177" y="498958"/>
                  <a:pt x="1411757" y="499872"/>
                </a:cubicBezTo>
                <a:lnTo>
                  <a:pt x="1408557" y="482499"/>
                </a:lnTo>
                <a:cubicBezTo>
                  <a:pt x="1412519" y="481889"/>
                  <a:pt x="1417320" y="481013"/>
                  <a:pt x="1422959" y="479870"/>
                </a:cubicBezTo>
                <a:cubicBezTo>
                  <a:pt x="1428598" y="478727"/>
                  <a:pt x="1434541" y="477469"/>
                  <a:pt x="1440790" y="476098"/>
                </a:cubicBezTo>
                <a:lnTo>
                  <a:pt x="1440790" y="360883"/>
                </a:lnTo>
                <a:lnTo>
                  <a:pt x="1415186" y="360883"/>
                </a:lnTo>
                <a:close/>
                <a:moveTo>
                  <a:pt x="9373" y="340081"/>
                </a:moveTo>
                <a:lnTo>
                  <a:pt x="66066" y="340081"/>
                </a:lnTo>
                <a:lnTo>
                  <a:pt x="66066" y="405003"/>
                </a:lnTo>
                <a:lnTo>
                  <a:pt x="29032" y="405003"/>
                </a:lnTo>
                <a:lnTo>
                  <a:pt x="26746" y="436779"/>
                </a:lnTo>
                <a:lnTo>
                  <a:pt x="63780" y="436779"/>
                </a:lnTo>
                <a:cubicBezTo>
                  <a:pt x="63780" y="438150"/>
                  <a:pt x="63742" y="440436"/>
                  <a:pt x="63665" y="443637"/>
                </a:cubicBezTo>
                <a:cubicBezTo>
                  <a:pt x="63589" y="446837"/>
                  <a:pt x="63475" y="450495"/>
                  <a:pt x="63322" y="454609"/>
                </a:cubicBezTo>
                <a:cubicBezTo>
                  <a:pt x="63170" y="458724"/>
                  <a:pt x="63018" y="463068"/>
                  <a:pt x="62865" y="467640"/>
                </a:cubicBezTo>
                <a:cubicBezTo>
                  <a:pt x="62713" y="472212"/>
                  <a:pt x="62560" y="476555"/>
                  <a:pt x="62408" y="480670"/>
                </a:cubicBezTo>
                <a:cubicBezTo>
                  <a:pt x="62256" y="484785"/>
                  <a:pt x="62103" y="488442"/>
                  <a:pt x="61951" y="491643"/>
                </a:cubicBezTo>
                <a:cubicBezTo>
                  <a:pt x="61798" y="494843"/>
                  <a:pt x="61722" y="497129"/>
                  <a:pt x="61722" y="498501"/>
                </a:cubicBezTo>
                <a:cubicBezTo>
                  <a:pt x="61417" y="503835"/>
                  <a:pt x="60655" y="508254"/>
                  <a:pt x="59436" y="511759"/>
                </a:cubicBezTo>
                <a:cubicBezTo>
                  <a:pt x="58217" y="515265"/>
                  <a:pt x="56388" y="518084"/>
                  <a:pt x="53950" y="520218"/>
                </a:cubicBezTo>
                <a:cubicBezTo>
                  <a:pt x="51511" y="522351"/>
                  <a:pt x="48311" y="523951"/>
                  <a:pt x="44349" y="525018"/>
                </a:cubicBezTo>
                <a:cubicBezTo>
                  <a:pt x="40386" y="526085"/>
                  <a:pt x="35509" y="526847"/>
                  <a:pt x="29718" y="527304"/>
                </a:cubicBezTo>
                <a:lnTo>
                  <a:pt x="18060" y="528219"/>
                </a:lnTo>
                <a:lnTo>
                  <a:pt x="13259" y="511759"/>
                </a:lnTo>
                <a:lnTo>
                  <a:pt x="26975" y="510845"/>
                </a:lnTo>
                <a:cubicBezTo>
                  <a:pt x="33985" y="510388"/>
                  <a:pt x="38786" y="508940"/>
                  <a:pt x="41377" y="506502"/>
                </a:cubicBezTo>
                <a:cubicBezTo>
                  <a:pt x="43968" y="504063"/>
                  <a:pt x="45492" y="499720"/>
                  <a:pt x="45949" y="493471"/>
                </a:cubicBezTo>
                <a:cubicBezTo>
                  <a:pt x="46101" y="492100"/>
                  <a:pt x="46254" y="489471"/>
                  <a:pt x="46406" y="485585"/>
                </a:cubicBezTo>
                <a:cubicBezTo>
                  <a:pt x="46558" y="481698"/>
                  <a:pt x="46749" y="477584"/>
                  <a:pt x="46978" y="473240"/>
                </a:cubicBezTo>
                <a:cubicBezTo>
                  <a:pt x="47206" y="468897"/>
                  <a:pt x="47435" y="464820"/>
                  <a:pt x="47663" y="461010"/>
                </a:cubicBezTo>
                <a:cubicBezTo>
                  <a:pt x="47892" y="457200"/>
                  <a:pt x="48006" y="454533"/>
                  <a:pt x="48006" y="453009"/>
                </a:cubicBezTo>
                <a:lnTo>
                  <a:pt x="10973" y="453009"/>
                </a:lnTo>
                <a:lnTo>
                  <a:pt x="15316" y="389230"/>
                </a:lnTo>
                <a:lnTo>
                  <a:pt x="50292" y="389230"/>
                </a:lnTo>
                <a:lnTo>
                  <a:pt x="50292" y="355854"/>
                </a:lnTo>
                <a:lnTo>
                  <a:pt x="9373" y="355854"/>
                </a:lnTo>
                <a:close/>
                <a:moveTo>
                  <a:pt x="1488796" y="338938"/>
                </a:moveTo>
                <a:lnTo>
                  <a:pt x="1613840" y="338938"/>
                </a:lnTo>
                <a:lnTo>
                  <a:pt x="1613840" y="354711"/>
                </a:lnTo>
                <a:lnTo>
                  <a:pt x="1555775" y="354711"/>
                </a:lnTo>
                <a:cubicBezTo>
                  <a:pt x="1555013" y="358978"/>
                  <a:pt x="1554099" y="363741"/>
                  <a:pt x="1553032" y="368999"/>
                </a:cubicBezTo>
                <a:cubicBezTo>
                  <a:pt x="1551965" y="374256"/>
                  <a:pt x="1550823" y="379095"/>
                  <a:pt x="1549603" y="383515"/>
                </a:cubicBezTo>
                <a:lnTo>
                  <a:pt x="1597838" y="383515"/>
                </a:lnTo>
                <a:lnTo>
                  <a:pt x="1597838" y="480670"/>
                </a:lnTo>
                <a:lnTo>
                  <a:pt x="1581607" y="480670"/>
                </a:lnTo>
                <a:lnTo>
                  <a:pt x="1581607" y="398602"/>
                </a:lnTo>
                <a:lnTo>
                  <a:pt x="1508684" y="398602"/>
                </a:lnTo>
                <a:lnTo>
                  <a:pt x="1508684" y="480441"/>
                </a:lnTo>
                <a:lnTo>
                  <a:pt x="1492682" y="480441"/>
                </a:lnTo>
                <a:lnTo>
                  <a:pt x="1492682" y="383515"/>
                </a:lnTo>
                <a:lnTo>
                  <a:pt x="1532001" y="383515"/>
                </a:lnTo>
                <a:cubicBezTo>
                  <a:pt x="1533220" y="379095"/>
                  <a:pt x="1534363" y="374256"/>
                  <a:pt x="1535430" y="368999"/>
                </a:cubicBezTo>
                <a:cubicBezTo>
                  <a:pt x="1536497" y="363741"/>
                  <a:pt x="1537411" y="358978"/>
                  <a:pt x="1538173" y="354711"/>
                </a:cubicBezTo>
                <a:lnTo>
                  <a:pt x="1488796" y="354711"/>
                </a:lnTo>
                <a:close/>
                <a:moveTo>
                  <a:pt x="1724406" y="338023"/>
                </a:moveTo>
                <a:lnTo>
                  <a:pt x="1847393" y="338023"/>
                </a:lnTo>
                <a:lnTo>
                  <a:pt x="1847393" y="354254"/>
                </a:lnTo>
                <a:lnTo>
                  <a:pt x="1740865" y="354254"/>
                </a:lnTo>
                <a:lnTo>
                  <a:pt x="1740865" y="506273"/>
                </a:lnTo>
                <a:lnTo>
                  <a:pt x="1850593" y="506273"/>
                </a:lnTo>
                <a:lnTo>
                  <a:pt x="1850593" y="522504"/>
                </a:lnTo>
                <a:lnTo>
                  <a:pt x="1724406" y="522504"/>
                </a:lnTo>
                <a:close/>
                <a:moveTo>
                  <a:pt x="2897353" y="337109"/>
                </a:moveTo>
                <a:lnTo>
                  <a:pt x="3003194" y="337109"/>
                </a:lnTo>
                <a:lnTo>
                  <a:pt x="3003194" y="407518"/>
                </a:lnTo>
                <a:lnTo>
                  <a:pt x="2897353" y="407518"/>
                </a:lnTo>
                <a:close/>
                <a:moveTo>
                  <a:pt x="730377" y="336423"/>
                </a:moveTo>
                <a:lnTo>
                  <a:pt x="904570" y="336423"/>
                </a:lnTo>
                <a:lnTo>
                  <a:pt x="904570" y="533019"/>
                </a:lnTo>
                <a:lnTo>
                  <a:pt x="888568" y="533019"/>
                </a:lnTo>
                <a:lnTo>
                  <a:pt x="888568" y="520218"/>
                </a:lnTo>
                <a:lnTo>
                  <a:pt x="746379" y="520218"/>
                </a:lnTo>
                <a:lnTo>
                  <a:pt x="746379" y="533019"/>
                </a:lnTo>
                <a:lnTo>
                  <a:pt x="730377" y="533019"/>
                </a:lnTo>
                <a:close/>
                <a:moveTo>
                  <a:pt x="3316986" y="332994"/>
                </a:moveTo>
                <a:lnTo>
                  <a:pt x="3363621" y="332994"/>
                </a:lnTo>
                <a:lnTo>
                  <a:pt x="3363621" y="534162"/>
                </a:lnTo>
                <a:lnTo>
                  <a:pt x="3316986" y="534162"/>
                </a:lnTo>
                <a:cubicBezTo>
                  <a:pt x="3320186" y="530200"/>
                  <a:pt x="3323273" y="524790"/>
                  <a:pt x="3326244" y="517932"/>
                </a:cubicBezTo>
                <a:cubicBezTo>
                  <a:pt x="3329216" y="511074"/>
                  <a:pt x="3331921" y="503225"/>
                  <a:pt x="3334359" y="494386"/>
                </a:cubicBezTo>
                <a:cubicBezTo>
                  <a:pt x="3336798" y="485547"/>
                  <a:pt x="3338741" y="475907"/>
                  <a:pt x="3340189" y="465468"/>
                </a:cubicBezTo>
                <a:cubicBezTo>
                  <a:pt x="3341637" y="455028"/>
                  <a:pt x="3342361" y="444246"/>
                  <a:pt x="3342361" y="433121"/>
                </a:cubicBezTo>
                <a:cubicBezTo>
                  <a:pt x="3342361" y="423063"/>
                  <a:pt x="3341637" y="413157"/>
                  <a:pt x="3340189" y="403403"/>
                </a:cubicBezTo>
                <a:cubicBezTo>
                  <a:pt x="3338741" y="393649"/>
                  <a:pt x="3336798" y="384391"/>
                  <a:pt x="3334359" y="375628"/>
                </a:cubicBezTo>
                <a:cubicBezTo>
                  <a:pt x="3331921" y="366865"/>
                  <a:pt x="3329216" y="358826"/>
                  <a:pt x="3326244" y="351511"/>
                </a:cubicBezTo>
                <a:cubicBezTo>
                  <a:pt x="3323273" y="344196"/>
                  <a:pt x="3320186" y="338023"/>
                  <a:pt x="3316986" y="332994"/>
                </a:cubicBezTo>
                <a:close/>
                <a:moveTo>
                  <a:pt x="2719959" y="332994"/>
                </a:moveTo>
                <a:lnTo>
                  <a:pt x="2766593" y="332994"/>
                </a:lnTo>
                <a:cubicBezTo>
                  <a:pt x="2763393" y="338023"/>
                  <a:pt x="2760307" y="344196"/>
                  <a:pt x="2757335" y="351511"/>
                </a:cubicBezTo>
                <a:cubicBezTo>
                  <a:pt x="2754363" y="358826"/>
                  <a:pt x="2751658" y="366865"/>
                  <a:pt x="2749220" y="375628"/>
                </a:cubicBezTo>
                <a:cubicBezTo>
                  <a:pt x="2746781" y="384391"/>
                  <a:pt x="2744838" y="393649"/>
                  <a:pt x="2743390" y="403403"/>
                </a:cubicBezTo>
                <a:cubicBezTo>
                  <a:pt x="2741943" y="413157"/>
                  <a:pt x="2741219" y="423063"/>
                  <a:pt x="2741219" y="433121"/>
                </a:cubicBezTo>
                <a:cubicBezTo>
                  <a:pt x="2741219" y="444246"/>
                  <a:pt x="2741943" y="455028"/>
                  <a:pt x="2743390" y="465468"/>
                </a:cubicBezTo>
                <a:cubicBezTo>
                  <a:pt x="2744838" y="475907"/>
                  <a:pt x="2746781" y="485547"/>
                  <a:pt x="2749220" y="494386"/>
                </a:cubicBezTo>
                <a:cubicBezTo>
                  <a:pt x="2751658" y="503225"/>
                  <a:pt x="2754363" y="511074"/>
                  <a:pt x="2757335" y="517932"/>
                </a:cubicBezTo>
                <a:cubicBezTo>
                  <a:pt x="2760307" y="524790"/>
                  <a:pt x="2763393" y="530200"/>
                  <a:pt x="2766593" y="534162"/>
                </a:cubicBezTo>
                <a:lnTo>
                  <a:pt x="2719959" y="534162"/>
                </a:lnTo>
                <a:close/>
                <a:moveTo>
                  <a:pt x="2375078" y="332766"/>
                </a:moveTo>
                <a:cubicBezTo>
                  <a:pt x="2380412" y="338404"/>
                  <a:pt x="2385593" y="344577"/>
                  <a:pt x="2390623" y="351282"/>
                </a:cubicBezTo>
                <a:cubicBezTo>
                  <a:pt x="2395652" y="357988"/>
                  <a:pt x="2400071" y="364236"/>
                  <a:pt x="2403881" y="370027"/>
                </a:cubicBezTo>
                <a:lnTo>
                  <a:pt x="2390623" y="381915"/>
                </a:lnTo>
                <a:cubicBezTo>
                  <a:pt x="2386965" y="375209"/>
                  <a:pt x="2382583" y="368237"/>
                  <a:pt x="2377478" y="360998"/>
                </a:cubicBezTo>
                <a:cubicBezTo>
                  <a:pt x="2372373" y="353759"/>
                  <a:pt x="2367382" y="347472"/>
                  <a:pt x="2362505" y="342138"/>
                </a:cubicBezTo>
                <a:close/>
                <a:moveTo>
                  <a:pt x="1203503" y="332766"/>
                </a:moveTo>
                <a:cubicBezTo>
                  <a:pt x="1208837" y="338404"/>
                  <a:pt x="1214019" y="344577"/>
                  <a:pt x="1219048" y="351282"/>
                </a:cubicBezTo>
                <a:cubicBezTo>
                  <a:pt x="1224077" y="357988"/>
                  <a:pt x="1228497" y="364236"/>
                  <a:pt x="1232307" y="370027"/>
                </a:cubicBezTo>
                <a:lnTo>
                  <a:pt x="1219048" y="381915"/>
                </a:lnTo>
                <a:cubicBezTo>
                  <a:pt x="1215390" y="375209"/>
                  <a:pt x="1211009" y="368237"/>
                  <a:pt x="1205903" y="360998"/>
                </a:cubicBezTo>
                <a:cubicBezTo>
                  <a:pt x="1200798" y="353759"/>
                  <a:pt x="1195807" y="347472"/>
                  <a:pt x="1190930" y="342138"/>
                </a:cubicBezTo>
                <a:close/>
                <a:moveTo>
                  <a:pt x="2868092" y="328422"/>
                </a:moveTo>
                <a:lnTo>
                  <a:pt x="2884094" y="331394"/>
                </a:lnTo>
                <a:cubicBezTo>
                  <a:pt x="2881503" y="339624"/>
                  <a:pt x="2878836" y="347625"/>
                  <a:pt x="2876093" y="355397"/>
                </a:cubicBezTo>
                <a:cubicBezTo>
                  <a:pt x="2873349" y="363169"/>
                  <a:pt x="2870378" y="370789"/>
                  <a:pt x="2867177" y="378257"/>
                </a:cubicBezTo>
                <a:lnTo>
                  <a:pt x="2867177" y="532562"/>
                </a:lnTo>
                <a:lnTo>
                  <a:pt x="2850947" y="532562"/>
                </a:lnTo>
                <a:lnTo>
                  <a:pt x="2850947" y="410947"/>
                </a:lnTo>
                <a:cubicBezTo>
                  <a:pt x="2844546" y="422224"/>
                  <a:pt x="2837231" y="432969"/>
                  <a:pt x="2829001" y="443179"/>
                </a:cubicBezTo>
                <a:lnTo>
                  <a:pt x="2815971" y="431749"/>
                </a:lnTo>
                <a:cubicBezTo>
                  <a:pt x="2828773" y="415900"/>
                  <a:pt x="2839441" y="399174"/>
                  <a:pt x="2847975" y="381572"/>
                </a:cubicBezTo>
                <a:cubicBezTo>
                  <a:pt x="2856509" y="363969"/>
                  <a:pt x="2863215" y="346253"/>
                  <a:pt x="2868092" y="328422"/>
                </a:cubicBezTo>
                <a:close/>
                <a:moveTo>
                  <a:pt x="2202561" y="326365"/>
                </a:moveTo>
                <a:lnTo>
                  <a:pt x="2220392" y="327051"/>
                </a:lnTo>
                <a:lnTo>
                  <a:pt x="2220392" y="348996"/>
                </a:lnTo>
                <a:lnTo>
                  <a:pt x="2309546" y="348996"/>
                </a:lnTo>
                <a:lnTo>
                  <a:pt x="2309546" y="365684"/>
                </a:lnTo>
                <a:lnTo>
                  <a:pt x="2220392" y="365684"/>
                </a:lnTo>
                <a:lnTo>
                  <a:pt x="2220392" y="391516"/>
                </a:lnTo>
                <a:lnTo>
                  <a:pt x="2289886" y="391516"/>
                </a:lnTo>
                <a:lnTo>
                  <a:pt x="2289886" y="463982"/>
                </a:lnTo>
                <a:lnTo>
                  <a:pt x="2146783" y="463982"/>
                </a:lnTo>
                <a:lnTo>
                  <a:pt x="2146783" y="391516"/>
                </a:lnTo>
                <a:lnTo>
                  <a:pt x="2202561" y="391516"/>
                </a:lnTo>
                <a:close/>
                <a:moveTo>
                  <a:pt x="3897021" y="325679"/>
                </a:moveTo>
                <a:cubicBezTo>
                  <a:pt x="3897630" y="327508"/>
                  <a:pt x="3898430" y="329870"/>
                  <a:pt x="3899421" y="332766"/>
                </a:cubicBezTo>
                <a:cubicBezTo>
                  <a:pt x="3900411" y="335661"/>
                  <a:pt x="3901402" y="338823"/>
                  <a:pt x="3902393" y="342252"/>
                </a:cubicBezTo>
                <a:cubicBezTo>
                  <a:pt x="3903383" y="345681"/>
                  <a:pt x="3904373" y="349149"/>
                  <a:pt x="3905364" y="352654"/>
                </a:cubicBezTo>
                <a:cubicBezTo>
                  <a:pt x="3906355" y="356159"/>
                  <a:pt x="3907231" y="359359"/>
                  <a:pt x="3907993" y="362255"/>
                </a:cubicBezTo>
                <a:lnTo>
                  <a:pt x="3960343" y="362255"/>
                </a:lnTo>
                <a:lnTo>
                  <a:pt x="3960343" y="378028"/>
                </a:lnTo>
                <a:lnTo>
                  <a:pt x="3842385" y="378028"/>
                </a:lnTo>
                <a:lnTo>
                  <a:pt x="3842385" y="362255"/>
                </a:lnTo>
                <a:lnTo>
                  <a:pt x="3889934" y="362255"/>
                </a:lnTo>
                <a:cubicBezTo>
                  <a:pt x="3889172" y="359359"/>
                  <a:pt x="3888333" y="356349"/>
                  <a:pt x="3887419" y="353225"/>
                </a:cubicBezTo>
                <a:cubicBezTo>
                  <a:pt x="3886505" y="350101"/>
                  <a:pt x="3885591" y="347015"/>
                  <a:pt x="3884676" y="343967"/>
                </a:cubicBezTo>
                <a:cubicBezTo>
                  <a:pt x="3883761" y="340919"/>
                  <a:pt x="3882847" y="338023"/>
                  <a:pt x="3881933" y="335280"/>
                </a:cubicBezTo>
                <a:cubicBezTo>
                  <a:pt x="3881018" y="332537"/>
                  <a:pt x="3880257" y="330251"/>
                  <a:pt x="3879647" y="328422"/>
                </a:cubicBezTo>
                <a:close/>
                <a:moveTo>
                  <a:pt x="1678686" y="325679"/>
                </a:moveTo>
                <a:lnTo>
                  <a:pt x="1694231" y="326136"/>
                </a:lnTo>
                <a:lnTo>
                  <a:pt x="1694231" y="368199"/>
                </a:lnTo>
                <a:lnTo>
                  <a:pt x="1718463" y="368199"/>
                </a:lnTo>
                <a:lnTo>
                  <a:pt x="1718463" y="384429"/>
                </a:lnTo>
                <a:lnTo>
                  <a:pt x="1694231" y="384429"/>
                </a:lnTo>
                <a:lnTo>
                  <a:pt x="1694231" y="416433"/>
                </a:lnTo>
                <a:lnTo>
                  <a:pt x="1699489" y="411633"/>
                </a:lnTo>
                <a:cubicBezTo>
                  <a:pt x="1701165" y="413461"/>
                  <a:pt x="1703108" y="415671"/>
                  <a:pt x="1705318" y="418262"/>
                </a:cubicBezTo>
                <a:cubicBezTo>
                  <a:pt x="1707528" y="420853"/>
                  <a:pt x="1709776" y="423558"/>
                  <a:pt x="1712062" y="426377"/>
                </a:cubicBezTo>
                <a:cubicBezTo>
                  <a:pt x="1714348" y="429197"/>
                  <a:pt x="1716519" y="431978"/>
                  <a:pt x="1718577" y="434721"/>
                </a:cubicBezTo>
                <a:cubicBezTo>
                  <a:pt x="1720634" y="437464"/>
                  <a:pt x="1722273" y="439827"/>
                  <a:pt x="1723492" y="441808"/>
                </a:cubicBezTo>
                <a:lnTo>
                  <a:pt x="1711833" y="453009"/>
                </a:lnTo>
                <a:cubicBezTo>
                  <a:pt x="1710004" y="449047"/>
                  <a:pt x="1707375" y="444589"/>
                  <a:pt x="1703946" y="439636"/>
                </a:cubicBezTo>
                <a:cubicBezTo>
                  <a:pt x="1700517" y="434683"/>
                  <a:pt x="1697279" y="430225"/>
                  <a:pt x="1694231" y="426263"/>
                </a:cubicBezTo>
                <a:lnTo>
                  <a:pt x="1694231" y="530733"/>
                </a:lnTo>
                <a:lnTo>
                  <a:pt x="1678686" y="530733"/>
                </a:lnTo>
                <a:lnTo>
                  <a:pt x="1678686" y="420548"/>
                </a:lnTo>
                <a:cubicBezTo>
                  <a:pt x="1672133" y="436550"/>
                  <a:pt x="1664056" y="452323"/>
                  <a:pt x="1654455" y="467868"/>
                </a:cubicBezTo>
                <a:lnTo>
                  <a:pt x="1641653" y="458496"/>
                </a:lnTo>
                <a:cubicBezTo>
                  <a:pt x="1644853" y="453619"/>
                  <a:pt x="1648092" y="448209"/>
                  <a:pt x="1651368" y="442265"/>
                </a:cubicBezTo>
                <a:cubicBezTo>
                  <a:pt x="1654645" y="436321"/>
                  <a:pt x="1657883" y="430149"/>
                  <a:pt x="1661084" y="423748"/>
                </a:cubicBezTo>
                <a:cubicBezTo>
                  <a:pt x="1664284" y="417348"/>
                  <a:pt x="1667294" y="410794"/>
                  <a:pt x="1670114" y="404089"/>
                </a:cubicBezTo>
                <a:cubicBezTo>
                  <a:pt x="1672933" y="397383"/>
                  <a:pt x="1675409" y="390830"/>
                  <a:pt x="1677543" y="384429"/>
                </a:cubicBezTo>
                <a:lnTo>
                  <a:pt x="1651254" y="384429"/>
                </a:lnTo>
                <a:lnTo>
                  <a:pt x="1651254" y="368199"/>
                </a:lnTo>
                <a:lnTo>
                  <a:pt x="1678686" y="368199"/>
                </a:lnTo>
                <a:close/>
                <a:moveTo>
                  <a:pt x="557175" y="325679"/>
                </a:moveTo>
                <a:lnTo>
                  <a:pt x="575005" y="327279"/>
                </a:lnTo>
                <a:cubicBezTo>
                  <a:pt x="574091" y="332613"/>
                  <a:pt x="573177" y="337833"/>
                  <a:pt x="572262" y="342938"/>
                </a:cubicBezTo>
                <a:cubicBezTo>
                  <a:pt x="571348" y="348044"/>
                  <a:pt x="570281" y="353035"/>
                  <a:pt x="569062" y="357912"/>
                </a:cubicBezTo>
                <a:lnTo>
                  <a:pt x="678790" y="357912"/>
                </a:lnTo>
                <a:lnTo>
                  <a:pt x="678790" y="375285"/>
                </a:lnTo>
                <a:lnTo>
                  <a:pt x="564490" y="375285"/>
                </a:lnTo>
                <a:cubicBezTo>
                  <a:pt x="562204" y="383667"/>
                  <a:pt x="559651" y="391630"/>
                  <a:pt x="556832" y="399174"/>
                </a:cubicBezTo>
                <a:cubicBezTo>
                  <a:pt x="554012" y="406718"/>
                  <a:pt x="550850" y="414147"/>
                  <a:pt x="547345" y="421462"/>
                </a:cubicBezTo>
                <a:lnTo>
                  <a:pt x="665988" y="421462"/>
                </a:lnTo>
                <a:lnTo>
                  <a:pt x="665988" y="438379"/>
                </a:lnTo>
                <a:lnTo>
                  <a:pt x="605866" y="438379"/>
                </a:lnTo>
                <a:lnTo>
                  <a:pt x="605866" y="503073"/>
                </a:lnTo>
                <a:lnTo>
                  <a:pt x="679247" y="503073"/>
                </a:lnTo>
                <a:lnTo>
                  <a:pt x="679247" y="519532"/>
                </a:lnTo>
                <a:lnTo>
                  <a:pt x="508940" y="519532"/>
                </a:lnTo>
                <a:lnTo>
                  <a:pt x="508940" y="503073"/>
                </a:lnTo>
                <a:lnTo>
                  <a:pt x="588036" y="503073"/>
                </a:lnTo>
                <a:lnTo>
                  <a:pt x="588036" y="438379"/>
                </a:lnTo>
                <a:lnTo>
                  <a:pt x="538658" y="438379"/>
                </a:lnTo>
                <a:cubicBezTo>
                  <a:pt x="531800" y="450723"/>
                  <a:pt x="523990" y="462610"/>
                  <a:pt x="515227" y="474040"/>
                </a:cubicBezTo>
                <a:cubicBezTo>
                  <a:pt x="506464" y="485470"/>
                  <a:pt x="496519" y="497205"/>
                  <a:pt x="485394" y="509245"/>
                </a:cubicBezTo>
                <a:lnTo>
                  <a:pt x="471907" y="496215"/>
                </a:lnTo>
                <a:cubicBezTo>
                  <a:pt x="480441" y="486918"/>
                  <a:pt x="488404" y="477622"/>
                  <a:pt x="495796" y="468325"/>
                </a:cubicBezTo>
                <a:cubicBezTo>
                  <a:pt x="503187" y="459029"/>
                  <a:pt x="509931" y="449466"/>
                  <a:pt x="516027" y="439636"/>
                </a:cubicBezTo>
                <a:cubicBezTo>
                  <a:pt x="522123" y="429806"/>
                  <a:pt x="527647" y="419595"/>
                  <a:pt x="532600" y="409004"/>
                </a:cubicBezTo>
                <a:cubicBezTo>
                  <a:pt x="537553" y="398412"/>
                  <a:pt x="541858" y="387172"/>
                  <a:pt x="545516" y="375285"/>
                </a:cubicBezTo>
                <a:lnTo>
                  <a:pt x="485851" y="375285"/>
                </a:lnTo>
                <a:lnTo>
                  <a:pt x="485851" y="357912"/>
                </a:lnTo>
                <a:lnTo>
                  <a:pt x="550545" y="357912"/>
                </a:lnTo>
                <a:cubicBezTo>
                  <a:pt x="551764" y="352730"/>
                  <a:pt x="552946" y="347472"/>
                  <a:pt x="554088" y="342138"/>
                </a:cubicBezTo>
                <a:cubicBezTo>
                  <a:pt x="555231" y="336804"/>
                  <a:pt x="556260" y="331318"/>
                  <a:pt x="557175" y="325679"/>
                </a:cubicBezTo>
                <a:close/>
                <a:moveTo>
                  <a:pt x="2473147" y="325450"/>
                </a:moveTo>
                <a:lnTo>
                  <a:pt x="2489378" y="326365"/>
                </a:lnTo>
                <a:lnTo>
                  <a:pt x="2489378" y="359512"/>
                </a:lnTo>
                <a:lnTo>
                  <a:pt x="2538298" y="359512"/>
                </a:lnTo>
                <a:lnTo>
                  <a:pt x="2538298" y="374828"/>
                </a:lnTo>
                <a:lnTo>
                  <a:pt x="2489378" y="374828"/>
                </a:lnTo>
                <a:lnTo>
                  <a:pt x="2489378" y="408661"/>
                </a:lnTo>
                <a:lnTo>
                  <a:pt x="2548128" y="408661"/>
                </a:lnTo>
                <a:lnTo>
                  <a:pt x="2548128" y="423748"/>
                </a:lnTo>
                <a:lnTo>
                  <a:pt x="2504008" y="423748"/>
                </a:lnTo>
                <a:lnTo>
                  <a:pt x="2504008" y="466039"/>
                </a:lnTo>
                <a:cubicBezTo>
                  <a:pt x="2504008" y="470459"/>
                  <a:pt x="2504580" y="473469"/>
                  <a:pt x="2505723" y="475069"/>
                </a:cubicBezTo>
                <a:cubicBezTo>
                  <a:pt x="2506865" y="476669"/>
                  <a:pt x="2509571" y="477622"/>
                  <a:pt x="2513838" y="477927"/>
                </a:cubicBezTo>
                <a:cubicBezTo>
                  <a:pt x="2517191" y="478231"/>
                  <a:pt x="2520543" y="478231"/>
                  <a:pt x="2523897" y="477927"/>
                </a:cubicBezTo>
                <a:cubicBezTo>
                  <a:pt x="2526183" y="477774"/>
                  <a:pt x="2528049" y="477546"/>
                  <a:pt x="2529497" y="477241"/>
                </a:cubicBezTo>
                <a:cubicBezTo>
                  <a:pt x="2530945" y="476936"/>
                  <a:pt x="2532088" y="476364"/>
                  <a:pt x="2532926" y="475526"/>
                </a:cubicBezTo>
                <a:cubicBezTo>
                  <a:pt x="2533764" y="474688"/>
                  <a:pt x="2534336" y="473545"/>
                  <a:pt x="2534641" y="472097"/>
                </a:cubicBezTo>
                <a:cubicBezTo>
                  <a:pt x="2534945" y="470649"/>
                  <a:pt x="2535250" y="468706"/>
                  <a:pt x="2535555" y="466268"/>
                </a:cubicBezTo>
                <a:cubicBezTo>
                  <a:pt x="2535860" y="463525"/>
                  <a:pt x="2536089" y="460591"/>
                  <a:pt x="2536241" y="457467"/>
                </a:cubicBezTo>
                <a:cubicBezTo>
                  <a:pt x="2536393" y="454343"/>
                  <a:pt x="2536469" y="451638"/>
                  <a:pt x="2536469" y="449352"/>
                </a:cubicBezTo>
                <a:lnTo>
                  <a:pt x="2551557" y="454152"/>
                </a:lnTo>
                <a:cubicBezTo>
                  <a:pt x="2551405" y="456591"/>
                  <a:pt x="2551214" y="459410"/>
                  <a:pt x="2550985" y="462610"/>
                </a:cubicBezTo>
                <a:cubicBezTo>
                  <a:pt x="2550757" y="465811"/>
                  <a:pt x="2550490" y="468935"/>
                  <a:pt x="2550185" y="471983"/>
                </a:cubicBezTo>
                <a:cubicBezTo>
                  <a:pt x="2549728" y="476403"/>
                  <a:pt x="2549042" y="479908"/>
                  <a:pt x="2548128" y="482499"/>
                </a:cubicBezTo>
                <a:cubicBezTo>
                  <a:pt x="2547214" y="485089"/>
                  <a:pt x="2545880" y="487071"/>
                  <a:pt x="2544127" y="488442"/>
                </a:cubicBezTo>
                <a:cubicBezTo>
                  <a:pt x="2542375" y="489814"/>
                  <a:pt x="2540051" y="490766"/>
                  <a:pt x="2537155" y="491300"/>
                </a:cubicBezTo>
                <a:cubicBezTo>
                  <a:pt x="2534259" y="491833"/>
                  <a:pt x="2530526" y="492328"/>
                  <a:pt x="2525954" y="492786"/>
                </a:cubicBezTo>
                <a:cubicBezTo>
                  <a:pt x="2523211" y="493090"/>
                  <a:pt x="2520010" y="493243"/>
                  <a:pt x="2516353" y="493243"/>
                </a:cubicBezTo>
                <a:cubicBezTo>
                  <a:pt x="2512695" y="493243"/>
                  <a:pt x="2509571" y="493090"/>
                  <a:pt x="2506980" y="492786"/>
                </a:cubicBezTo>
                <a:cubicBezTo>
                  <a:pt x="2503323" y="492481"/>
                  <a:pt x="2500275" y="491947"/>
                  <a:pt x="2497836" y="491185"/>
                </a:cubicBezTo>
                <a:cubicBezTo>
                  <a:pt x="2495398" y="490423"/>
                  <a:pt x="2493493" y="489166"/>
                  <a:pt x="2492121" y="487413"/>
                </a:cubicBezTo>
                <a:cubicBezTo>
                  <a:pt x="2490749" y="485661"/>
                  <a:pt x="2489759" y="483375"/>
                  <a:pt x="2489149" y="480555"/>
                </a:cubicBezTo>
                <a:cubicBezTo>
                  <a:pt x="2488540" y="477736"/>
                  <a:pt x="2488235" y="474117"/>
                  <a:pt x="2488235" y="469697"/>
                </a:cubicBezTo>
                <a:lnTo>
                  <a:pt x="2488235" y="423748"/>
                </a:lnTo>
                <a:lnTo>
                  <a:pt x="2467203" y="423748"/>
                </a:lnTo>
                <a:lnTo>
                  <a:pt x="2467203" y="428092"/>
                </a:lnTo>
                <a:cubicBezTo>
                  <a:pt x="2467203" y="435864"/>
                  <a:pt x="2466747" y="442760"/>
                  <a:pt x="2465832" y="448780"/>
                </a:cubicBezTo>
                <a:cubicBezTo>
                  <a:pt x="2464917" y="454800"/>
                  <a:pt x="2463013" y="460439"/>
                  <a:pt x="2460117" y="465696"/>
                </a:cubicBezTo>
                <a:cubicBezTo>
                  <a:pt x="2457221" y="470954"/>
                  <a:pt x="2453183" y="476098"/>
                  <a:pt x="2448001" y="481127"/>
                </a:cubicBezTo>
                <a:cubicBezTo>
                  <a:pt x="2442819" y="486156"/>
                  <a:pt x="2436038" y="491566"/>
                  <a:pt x="2427656" y="497358"/>
                </a:cubicBezTo>
                <a:lnTo>
                  <a:pt x="2416683" y="484327"/>
                </a:lnTo>
                <a:cubicBezTo>
                  <a:pt x="2423998" y="479755"/>
                  <a:pt x="2429904" y="475602"/>
                  <a:pt x="2434400" y="471869"/>
                </a:cubicBezTo>
                <a:cubicBezTo>
                  <a:pt x="2438895" y="468135"/>
                  <a:pt x="2442363" y="464211"/>
                  <a:pt x="2444801" y="460096"/>
                </a:cubicBezTo>
                <a:cubicBezTo>
                  <a:pt x="2447239" y="455981"/>
                  <a:pt x="2448877" y="451409"/>
                  <a:pt x="2449715" y="446380"/>
                </a:cubicBezTo>
                <a:cubicBezTo>
                  <a:pt x="2450554" y="441351"/>
                  <a:pt x="2450973" y="435178"/>
                  <a:pt x="2450973" y="427863"/>
                </a:cubicBezTo>
                <a:lnTo>
                  <a:pt x="2450973" y="423748"/>
                </a:lnTo>
                <a:lnTo>
                  <a:pt x="2415311" y="423748"/>
                </a:lnTo>
                <a:lnTo>
                  <a:pt x="2415311" y="408661"/>
                </a:lnTo>
                <a:lnTo>
                  <a:pt x="2473147" y="408661"/>
                </a:lnTo>
                <a:lnTo>
                  <a:pt x="2473147" y="374828"/>
                </a:lnTo>
                <a:lnTo>
                  <a:pt x="2443886" y="374828"/>
                </a:lnTo>
                <a:cubicBezTo>
                  <a:pt x="2440533" y="384734"/>
                  <a:pt x="2436876" y="394030"/>
                  <a:pt x="2432914" y="402717"/>
                </a:cubicBezTo>
                <a:lnTo>
                  <a:pt x="2416455" y="397002"/>
                </a:lnTo>
                <a:cubicBezTo>
                  <a:pt x="2421331" y="388011"/>
                  <a:pt x="2425599" y="378181"/>
                  <a:pt x="2429256" y="367513"/>
                </a:cubicBezTo>
                <a:cubicBezTo>
                  <a:pt x="2432914" y="356845"/>
                  <a:pt x="2435505" y="345948"/>
                  <a:pt x="2437028" y="334823"/>
                </a:cubicBezTo>
                <a:lnTo>
                  <a:pt x="2453259" y="337795"/>
                </a:lnTo>
                <a:cubicBezTo>
                  <a:pt x="2452040" y="344805"/>
                  <a:pt x="2450440" y="352044"/>
                  <a:pt x="2448458" y="359512"/>
                </a:cubicBezTo>
                <a:lnTo>
                  <a:pt x="2473147" y="359512"/>
                </a:lnTo>
                <a:close/>
                <a:moveTo>
                  <a:pt x="1301572" y="325450"/>
                </a:moveTo>
                <a:lnTo>
                  <a:pt x="1317803" y="326365"/>
                </a:lnTo>
                <a:lnTo>
                  <a:pt x="1317803" y="359512"/>
                </a:lnTo>
                <a:lnTo>
                  <a:pt x="1366723" y="359512"/>
                </a:lnTo>
                <a:lnTo>
                  <a:pt x="1366723" y="374828"/>
                </a:lnTo>
                <a:lnTo>
                  <a:pt x="1317803" y="374828"/>
                </a:lnTo>
                <a:lnTo>
                  <a:pt x="1317803" y="408661"/>
                </a:lnTo>
                <a:lnTo>
                  <a:pt x="1376553" y="408661"/>
                </a:lnTo>
                <a:lnTo>
                  <a:pt x="1376553" y="423748"/>
                </a:lnTo>
                <a:lnTo>
                  <a:pt x="1332433" y="423748"/>
                </a:lnTo>
                <a:lnTo>
                  <a:pt x="1332433" y="466039"/>
                </a:lnTo>
                <a:cubicBezTo>
                  <a:pt x="1332433" y="470459"/>
                  <a:pt x="1333005" y="473469"/>
                  <a:pt x="1334148" y="475069"/>
                </a:cubicBezTo>
                <a:cubicBezTo>
                  <a:pt x="1335291" y="476669"/>
                  <a:pt x="1337996" y="477622"/>
                  <a:pt x="1342263" y="477927"/>
                </a:cubicBezTo>
                <a:cubicBezTo>
                  <a:pt x="1345616" y="478231"/>
                  <a:pt x="1348969" y="478231"/>
                  <a:pt x="1352321" y="477927"/>
                </a:cubicBezTo>
                <a:cubicBezTo>
                  <a:pt x="1354607" y="477774"/>
                  <a:pt x="1356475" y="477546"/>
                  <a:pt x="1357922" y="477241"/>
                </a:cubicBezTo>
                <a:cubicBezTo>
                  <a:pt x="1359370" y="476936"/>
                  <a:pt x="1360513" y="476364"/>
                  <a:pt x="1361351" y="475526"/>
                </a:cubicBezTo>
                <a:cubicBezTo>
                  <a:pt x="1362189" y="474688"/>
                  <a:pt x="1362761" y="473545"/>
                  <a:pt x="1363066" y="472097"/>
                </a:cubicBezTo>
                <a:cubicBezTo>
                  <a:pt x="1363370" y="470649"/>
                  <a:pt x="1363675" y="468706"/>
                  <a:pt x="1363980" y="466268"/>
                </a:cubicBezTo>
                <a:cubicBezTo>
                  <a:pt x="1364285" y="463525"/>
                  <a:pt x="1364513" y="460591"/>
                  <a:pt x="1364666" y="457467"/>
                </a:cubicBezTo>
                <a:cubicBezTo>
                  <a:pt x="1364818" y="454343"/>
                  <a:pt x="1364894" y="451638"/>
                  <a:pt x="1364894" y="449352"/>
                </a:cubicBezTo>
                <a:lnTo>
                  <a:pt x="1379982" y="454152"/>
                </a:lnTo>
                <a:cubicBezTo>
                  <a:pt x="1379830" y="456591"/>
                  <a:pt x="1379639" y="459410"/>
                  <a:pt x="1379411" y="462610"/>
                </a:cubicBezTo>
                <a:cubicBezTo>
                  <a:pt x="1379182" y="465811"/>
                  <a:pt x="1378915" y="468935"/>
                  <a:pt x="1378611" y="471983"/>
                </a:cubicBezTo>
                <a:cubicBezTo>
                  <a:pt x="1378153" y="476403"/>
                  <a:pt x="1377467" y="479908"/>
                  <a:pt x="1376553" y="482499"/>
                </a:cubicBezTo>
                <a:cubicBezTo>
                  <a:pt x="1375639" y="485089"/>
                  <a:pt x="1374305" y="487071"/>
                  <a:pt x="1372553" y="488442"/>
                </a:cubicBezTo>
                <a:cubicBezTo>
                  <a:pt x="1370800" y="489814"/>
                  <a:pt x="1368476" y="490766"/>
                  <a:pt x="1365580" y="491300"/>
                </a:cubicBezTo>
                <a:cubicBezTo>
                  <a:pt x="1362685" y="491833"/>
                  <a:pt x="1358951" y="492328"/>
                  <a:pt x="1354379" y="492786"/>
                </a:cubicBezTo>
                <a:cubicBezTo>
                  <a:pt x="1351636" y="493090"/>
                  <a:pt x="1348435" y="493243"/>
                  <a:pt x="1344778" y="493243"/>
                </a:cubicBezTo>
                <a:cubicBezTo>
                  <a:pt x="1341120" y="493243"/>
                  <a:pt x="1337996" y="493090"/>
                  <a:pt x="1335405" y="492786"/>
                </a:cubicBezTo>
                <a:cubicBezTo>
                  <a:pt x="1331747" y="492481"/>
                  <a:pt x="1328699" y="491947"/>
                  <a:pt x="1326261" y="491185"/>
                </a:cubicBezTo>
                <a:cubicBezTo>
                  <a:pt x="1323823" y="490423"/>
                  <a:pt x="1321918" y="489166"/>
                  <a:pt x="1320546" y="487413"/>
                </a:cubicBezTo>
                <a:cubicBezTo>
                  <a:pt x="1319174" y="485661"/>
                  <a:pt x="1318184" y="483375"/>
                  <a:pt x="1317574" y="480555"/>
                </a:cubicBezTo>
                <a:cubicBezTo>
                  <a:pt x="1316965" y="477736"/>
                  <a:pt x="1316660" y="474117"/>
                  <a:pt x="1316660" y="469697"/>
                </a:cubicBezTo>
                <a:lnTo>
                  <a:pt x="1316660" y="423748"/>
                </a:lnTo>
                <a:lnTo>
                  <a:pt x="1295629" y="423748"/>
                </a:lnTo>
                <a:lnTo>
                  <a:pt x="1295629" y="428092"/>
                </a:lnTo>
                <a:cubicBezTo>
                  <a:pt x="1295629" y="435864"/>
                  <a:pt x="1295171" y="442760"/>
                  <a:pt x="1294257" y="448780"/>
                </a:cubicBezTo>
                <a:cubicBezTo>
                  <a:pt x="1293343" y="454800"/>
                  <a:pt x="1291438" y="460439"/>
                  <a:pt x="1288542" y="465696"/>
                </a:cubicBezTo>
                <a:cubicBezTo>
                  <a:pt x="1285647" y="470954"/>
                  <a:pt x="1281608" y="476098"/>
                  <a:pt x="1276426" y="481127"/>
                </a:cubicBezTo>
                <a:cubicBezTo>
                  <a:pt x="1271245" y="486156"/>
                  <a:pt x="1264463" y="491566"/>
                  <a:pt x="1256081" y="497358"/>
                </a:cubicBezTo>
                <a:lnTo>
                  <a:pt x="1245108" y="484327"/>
                </a:lnTo>
                <a:cubicBezTo>
                  <a:pt x="1252423" y="479755"/>
                  <a:pt x="1258329" y="475602"/>
                  <a:pt x="1262825" y="471869"/>
                </a:cubicBezTo>
                <a:cubicBezTo>
                  <a:pt x="1267321" y="468135"/>
                  <a:pt x="1270787" y="464211"/>
                  <a:pt x="1273226" y="460096"/>
                </a:cubicBezTo>
                <a:cubicBezTo>
                  <a:pt x="1275664" y="455981"/>
                  <a:pt x="1277303" y="451409"/>
                  <a:pt x="1278141" y="446380"/>
                </a:cubicBezTo>
                <a:cubicBezTo>
                  <a:pt x="1278979" y="441351"/>
                  <a:pt x="1279398" y="435178"/>
                  <a:pt x="1279398" y="427863"/>
                </a:cubicBezTo>
                <a:lnTo>
                  <a:pt x="1279398" y="423748"/>
                </a:lnTo>
                <a:lnTo>
                  <a:pt x="1243736" y="423748"/>
                </a:lnTo>
                <a:lnTo>
                  <a:pt x="1243736" y="408661"/>
                </a:lnTo>
                <a:lnTo>
                  <a:pt x="1301572" y="408661"/>
                </a:lnTo>
                <a:lnTo>
                  <a:pt x="1301572" y="374828"/>
                </a:lnTo>
                <a:lnTo>
                  <a:pt x="1272311" y="374828"/>
                </a:lnTo>
                <a:cubicBezTo>
                  <a:pt x="1268959" y="384734"/>
                  <a:pt x="1265301" y="394030"/>
                  <a:pt x="1261339" y="402717"/>
                </a:cubicBezTo>
                <a:lnTo>
                  <a:pt x="1244879" y="397002"/>
                </a:lnTo>
                <a:cubicBezTo>
                  <a:pt x="1249756" y="388011"/>
                  <a:pt x="1254023" y="378181"/>
                  <a:pt x="1257681" y="367513"/>
                </a:cubicBezTo>
                <a:cubicBezTo>
                  <a:pt x="1261339" y="356845"/>
                  <a:pt x="1263929" y="345948"/>
                  <a:pt x="1265453" y="334823"/>
                </a:cubicBezTo>
                <a:lnTo>
                  <a:pt x="1281684" y="337795"/>
                </a:lnTo>
                <a:cubicBezTo>
                  <a:pt x="1280465" y="344805"/>
                  <a:pt x="1278865" y="352044"/>
                  <a:pt x="1276883" y="359512"/>
                </a:cubicBezTo>
                <a:lnTo>
                  <a:pt x="1301572" y="359512"/>
                </a:lnTo>
                <a:close/>
                <a:moveTo>
                  <a:pt x="3795979" y="325222"/>
                </a:moveTo>
                <a:lnTo>
                  <a:pt x="3812210" y="325679"/>
                </a:lnTo>
                <a:lnTo>
                  <a:pt x="3812210" y="367741"/>
                </a:lnTo>
                <a:lnTo>
                  <a:pt x="3835070" y="367741"/>
                </a:lnTo>
                <a:lnTo>
                  <a:pt x="3835070" y="383743"/>
                </a:lnTo>
                <a:lnTo>
                  <a:pt x="3812210" y="383743"/>
                </a:lnTo>
                <a:lnTo>
                  <a:pt x="3812210" y="424663"/>
                </a:lnTo>
                <a:cubicBezTo>
                  <a:pt x="3817087" y="422986"/>
                  <a:pt x="3821735" y="421348"/>
                  <a:pt x="3826155" y="419748"/>
                </a:cubicBezTo>
                <a:cubicBezTo>
                  <a:pt x="3830574" y="418148"/>
                  <a:pt x="3834460" y="416586"/>
                  <a:pt x="3837813" y="415062"/>
                </a:cubicBezTo>
                <a:lnTo>
                  <a:pt x="3838956" y="425349"/>
                </a:lnTo>
                <a:lnTo>
                  <a:pt x="3839871" y="431521"/>
                </a:lnTo>
                <a:cubicBezTo>
                  <a:pt x="3832555" y="434569"/>
                  <a:pt x="3823335" y="437998"/>
                  <a:pt x="3812210" y="441808"/>
                </a:cubicBezTo>
                <a:lnTo>
                  <a:pt x="3812210" y="504673"/>
                </a:lnTo>
                <a:cubicBezTo>
                  <a:pt x="3812210" y="509092"/>
                  <a:pt x="3811829" y="512788"/>
                  <a:pt x="3811067" y="515760"/>
                </a:cubicBezTo>
                <a:cubicBezTo>
                  <a:pt x="3810305" y="518732"/>
                  <a:pt x="3808933" y="521094"/>
                  <a:pt x="3806952" y="522846"/>
                </a:cubicBezTo>
                <a:cubicBezTo>
                  <a:pt x="3804971" y="524599"/>
                  <a:pt x="3802342" y="525933"/>
                  <a:pt x="3799065" y="526847"/>
                </a:cubicBezTo>
                <a:cubicBezTo>
                  <a:pt x="3795789" y="527761"/>
                  <a:pt x="3791636" y="528371"/>
                  <a:pt x="3786607" y="528676"/>
                </a:cubicBezTo>
                <a:lnTo>
                  <a:pt x="3776777" y="529590"/>
                </a:lnTo>
                <a:lnTo>
                  <a:pt x="3771519" y="513360"/>
                </a:lnTo>
                <a:lnTo>
                  <a:pt x="3782492" y="512445"/>
                </a:lnTo>
                <a:cubicBezTo>
                  <a:pt x="3787978" y="511988"/>
                  <a:pt x="3791597" y="510959"/>
                  <a:pt x="3793351" y="509359"/>
                </a:cubicBezTo>
                <a:cubicBezTo>
                  <a:pt x="3795103" y="507759"/>
                  <a:pt x="3795979" y="504597"/>
                  <a:pt x="3795979" y="499872"/>
                </a:cubicBezTo>
                <a:lnTo>
                  <a:pt x="3795979" y="447294"/>
                </a:lnTo>
                <a:cubicBezTo>
                  <a:pt x="3790188" y="449275"/>
                  <a:pt x="3784473" y="451104"/>
                  <a:pt x="3778834" y="452781"/>
                </a:cubicBezTo>
                <a:cubicBezTo>
                  <a:pt x="3773195" y="454457"/>
                  <a:pt x="3768090" y="455981"/>
                  <a:pt x="3763518" y="457353"/>
                </a:cubicBezTo>
                <a:lnTo>
                  <a:pt x="3759632" y="441122"/>
                </a:lnTo>
                <a:cubicBezTo>
                  <a:pt x="3764813" y="439598"/>
                  <a:pt x="3770528" y="437922"/>
                  <a:pt x="3776777" y="436093"/>
                </a:cubicBezTo>
                <a:cubicBezTo>
                  <a:pt x="3783025" y="434264"/>
                  <a:pt x="3789426" y="432283"/>
                  <a:pt x="3795979" y="430149"/>
                </a:cubicBezTo>
                <a:lnTo>
                  <a:pt x="3795979" y="383743"/>
                </a:lnTo>
                <a:lnTo>
                  <a:pt x="3768090" y="383743"/>
                </a:lnTo>
                <a:lnTo>
                  <a:pt x="3768090" y="367741"/>
                </a:lnTo>
                <a:lnTo>
                  <a:pt x="3795979" y="367741"/>
                </a:lnTo>
                <a:close/>
                <a:moveTo>
                  <a:pt x="332766" y="324993"/>
                </a:moveTo>
                <a:lnTo>
                  <a:pt x="349911" y="325450"/>
                </a:lnTo>
                <a:lnTo>
                  <a:pt x="349911" y="405460"/>
                </a:lnTo>
                <a:lnTo>
                  <a:pt x="399288" y="405460"/>
                </a:lnTo>
                <a:lnTo>
                  <a:pt x="399288" y="345110"/>
                </a:lnTo>
                <a:lnTo>
                  <a:pt x="416890" y="345796"/>
                </a:lnTo>
                <a:lnTo>
                  <a:pt x="416890" y="422377"/>
                </a:lnTo>
                <a:lnTo>
                  <a:pt x="349911" y="422377"/>
                </a:lnTo>
                <a:lnTo>
                  <a:pt x="349911" y="503987"/>
                </a:lnTo>
                <a:lnTo>
                  <a:pt x="408661" y="503987"/>
                </a:lnTo>
                <a:lnTo>
                  <a:pt x="408661" y="439979"/>
                </a:lnTo>
                <a:lnTo>
                  <a:pt x="426720" y="440665"/>
                </a:lnTo>
                <a:lnTo>
                  <a:pt x="426720" y="532105"/>
                </a:lnTo>
                <a:lnTo>
                  <a:pt x="408661" y="532105"/>
                </a:lnTo>
                <a:lnTo>
                  <a:pt x="408661" y="521132"/>
                </a:lnTo>
                <a:lnTo>
                  <a:pt x="256870" y="521132"/>
                </a:lnTo>
                <a:lnTo>
                  <a:pt x="256870" y="440436"/>
                </a:lnTo>
                <a:lnTo>
                  <a:pt x="274701" y="441351"/>
                </a:lnTo>
                <a:lnTo>
                  <a:pt x="274701" y="503987"/>
                </a:lnTo>
                <a:lnTo>
                  <a:pt x="332766" y="503987"/>
                </a:lnTo>
                <a:lnTo>
                  <a:pt x="332766" y="422377"/>
                </a:lnTo>
                <a:lnTo>
                  <a:pt x="266243" y="422377"/>
                </a:lnTo>
                <a:lnTo>
                  <a:pt x="266243" y="345110"/>
                </a:lnTo>
                <a:lnTo>
                  <a:pt x="283845" y="345796"/>
                </a:lnTo>
                <a:lnTo>
                  <a:pt x="283845" y="405460"/>
                </a:lnTo>
                <a:lnTo>
                  <a:pt x="332766" y="405460"/>
                </a:lnTo>
                <a:close/>
                <a:moveTo>
                  <a:pt x="3138221" y="324536"/>
                </a:moveTo>
                <a:lnTo>
                  <a:pt x="3156280" y="327508"/>
                </a:lnTo>
                <a:cubicBezTo>
                  <a:pt x="3153842" y="335128"/>
                  <a:pt x="3151099" y="342748"/>
                  <a:pt x="3148051" y="350368"/>
                </a:cubicBezTo>
                <a:lnTo>
                  <a:pt x="3256635" y="350368"/>
                </a:lnTo>
                <a:lnTo>
                  <a:pt x="3256635" y="365913"/>
                </a:lnTo>
                <a:lnTo>
                  <a:pt x="3141421" y="365913"/>
                </a:lnTo>
                <a:cubicBezTo>
                  <a:pt x="3133191" y="382829"/>
                  <a:pt x="3123591" y="398450"/>
                  <a:pt x="3112617" y="412776"/>
                </a:cubicBezTo>
                <a:lnTo>
                  <a:pt x="3112617" y="532791"/>
                </a:lnTo>
                <a:lnTo>
                  <a:pt x="3096158" y="532791"/>
                </a:lnTo>
                <a:lnTo>
                  <a:pt x="3096158" y="432207"/>
                </a:lnTo>
                <a:cubicBezTo>
                  <a:pt x="3091586" y="437083"/>
                  <a:pt x="3086786" y="441960"/>
                  <a:pt x="3081757" y="446837"/>
                </a:cubicBezTo>
                <a:cubicBezTo>
                  <a:pt x="3076727" y="451714"/>
                  <a:pt x="3071393" y="456591"/>
                  <a:pt x="3065755" y="461467"/>
                </a:cubicBezTo>
                <a:lnTo>
                  <a:pt x="3054096" y="447980"/>
                </a:lnTo>
                <a:cubicBezTo>
                  <a:pt x="3067812" y="436550"/>
                  <a:pt x="3080309" y="424053"/>
                  <a:pt x="3091586" y="410490"/>
                </a:cubicBezTo>
                <a:cubicBezTo>
                  <a:pt x="3102864" y="396926"/>
                  <a:pt x="3112694" y="382067"/>
                  <a:pt x="3121076" y="365913"/>
                </a:cubicBezTo>
                <a:lnTo>
                  <a:pt x="3068269" y="365913"/>
                </a:lnTo>
                <a:lnTo>
                  <a:pt x="3068269" y="350368"/>
                </a:lnTo>
                <a:lnTo>
                  <a:pt x="3128619" y="350368"/>
                </a:lnTo>
                <a:cubicBezTo>
                  <a:pt x="3132125" y="342291"/>
                  <a:pt x="3135325" y="333680"/>
                  <a:pt x="3138221" y="324536"/>
                </a:cubicBezTo>
                <a:close/>
                <a:moveTo>
                  <a:pt x="162306" y="323622"/>
                </a:moveTo>
                <a:lnTo>
                  <a:pt x="176479" y="328879"/>
                </a:lnTo>
                <a:cubicBezTo>
                  <a:pt x="174955" y="332537"/>
                  <a:pt x="172936" y="337109"/>
                  <a:pt x="170422" y="342595"/>
                </a:cubicBezTo>
                <a:cubicBezTo>
                  <a:pt x="167907" y="348082"/>
                  <a:pt x="165354" y="353263"/>
                  <a:pt x="162763" y="358140"/>
                </a:cubicBezTo>
                <a:lnTo>
                  <a:pt x="189738" y="358140"/>
                </a:lnTo>
                <a:lnTo>
                  <a:pt x="189738" y="453466"/>
                </a:lnTo>
                <a:lnTo>
                  <a:pt x="143561" y="453466"/>
                </a:lnTo>
                <a:lnTo>
                  <a:pt x="143561" y="476784"/>
                </a:lnTo>
                <a:lnTo>
                  <a:pt x="205969" y="476784"/>
                </a:lnTo>
                <a:lnTo>
                  <a:pt x="205969" y="492557"/>
                </a:lnTo>
                <a:lnTo>
                  <a:pt x="143561" y="492557"/>
                </a:lnTo>
                <a:lnTo>
                  <a:pt x="143561" y="533705"/>
                </a:lnTo>
                <a:lnTo>
                  <a:pt x="127330" y="533705"/>
                </a:lnTo>
                <a:lnTo>
                  <a:pt x="127330" y="492557"/>
                </a:lnTo>
                <a:lnTo>
                  <a:pt x="70180" y="492557"/>
                </a:lnTo>
                <a:lnTo>
                  <a:pt x="70180" y="476784"/>
                </a:lnTo>
                <a:lnTo>
                  <a:pt x="127330" y="476784"/>
                </a:lnTo>
                <a:lnTo>
                  <a:pt x="127330" y="453466"/>
                </a:lnTo>
                <a:lnTo>
                  <a:pt x="81610" y="453466"/>
                </a:lnTo>
                <a:lnTo>
                  <a:pt x="81610" y="358140"/>
                </a:lnTo>
                <a:lnTo>
                  <a:pt x="110643" y="358140"/>
                </a:lnTo>
                <a:cubicBezTo>
                  <a:pt x="108509" y="353416"/>
                  <a:pt x="105956" y="348501"/>
                  <a:pt x="102985" y="343395"/>
                </a:cubicBezTo>
                <a:cubicBezTo>
                  <a:pt x="100013" y="338290"/>
                  <a:pt x="97536" y="334137"/>
                  <a:pt x="95555" y="330937"/>
                </a:cubicBezTo>
                <a:lnTo>
                  <a:pt x="107899" y="324307"/>
                </a:lnTo>
                <a:cubicBezTo>
                  <a:pt x="110338" y="328270"/>
                  <a:pt x="113195" y="333032"/>
                  <a:pt x="116472" y="338595"/>
                </a:cubicBezTo>
                <a:cubicBezTo>
                  <a:pt x="119749" y="344157"/>
                  <a:pt x="122682" y="349377"/>
                  <a:pt x="125273" y="354254"/>
                </a:cubicBezTo>
                <a:lnTo>
                  <a:pt x="119558" y="358140"/>
                </a:lnTo>
                <a:lnTo>
                  <a:pt x="145390" y="358140"/>
                </a:lnTo>
                <a:cubicBezTo>
                  <a:pt x="146914" y="355397"/>
                  <a:pt x="148514" y="352501"/>
                  <a:pt x="150190" y="349453"/>
                </a:cubicBezTo>
                <a:cubicBezTo>
                  <a:pt x="151867" y="346405"/>
                  <a:pt x="153429" y="343319"/>
                  <a:pt x="154877" y="340195"/>
                </a:cubicBezTo>
                <a:cubicBezTo>
                  <a:pt x="156325" y="337071"/>
                  <a:pt x="157696" y="334099"/>
                  <a:pt x="158992" y="331280"/>
                </a:cubicBezTo>
                <a:cubicBezTo>
                  <a:pt x="160287" y="328460"/>
                  <a:pt x="161392" y="325908"/>
                  <a:pt x="162306" y="323622"/>
                </a:cubicBezTo>
                <a:close/>
                <a:moveTo>
                  <a:pt x="991210" y="322479"/>
                </a:moveTo>
                <a:lnTo>
                  <a:pt x="1009726" y="326365"/>
                </a:lnTo>
                <a:cubicBezTo>
                  <a:pt x="1008507" y="331394"/>
                  <a:pt x="1007059" y="336918"/>
                  <a:pt x="1005383" y="342938"/>
                </a:cubicBezTo>
                <a:cubicBezTo>
                  <a:pt x="1003707" y="348958"/>
                  <a:pt x="1001725" y="355168"/>
                  <a:pt x="999439" y="361569"/>
                </a:cubicBezTo>
                <a:lnTo>
                  <a:pt x="1034872" y="361569"/>
                </a:lnTo>
                <a:lnTo>
                  <a:pt x="1034872" y="522504"/>
                </a:lnTo>
                <a:lnTo>
                  <a:pt x="956920" y="522504"/>
                </a:lnTo>
                <a:lnTo>
                  <a:pt x="956920" y="361569"/>
                </a:lnTo>
                <a:lnTo>
                  <a:pt x="980466" y="361569"/>
                </a:lnTo>
                <a:cubicBezTo>
                  <a:pt x="982752" y="355473"/>
                  <a:pt x="984733" y="349149"/>
                  <a:pt x="986409" y="342595"/>
                </a:cubicBezTo>
                <a:cubicBezTo>
                  <a:pt x="988086" y="336042"/>
                  <a:pt x="989686" y="329337"/>
                  <a:pt x="991210" y="322479"/>
                </a:cubicBezTo>
                <a:close/>
                <a:moveTo>
                  <a:pt x="1069162" y="320421"/>
                </a:moveTo>
                <a:lnTo>
                  <a:pt x="1085850" y="323850"/>
                </a:lnTo>
                <a:cubicBezTo>
                  <a:pt x="1084021" y="330251"/>
                  <a:pt x="1082116" y="336537"/>
                  <a:pt x="1080135" y="342710"/>
                </a:cubicBezTo>
                <a:cubicBezTo>
                  <a:pt x="1078154" y="348882"/>
                  <a:pt x="1076020" y="355016"/>
                  <a:pt x="1073734" y="361112"/>
                </a:cubicBezTo>
                <a:lnTo>
                  <a:pt x="1137285" y="361112"/>
                </a:lnTo>
                <a:cubicBezTo>
                  <a:pt x="1136980" y="379857"/>
                  <a:pt x="1136599" y="397917"/>
                  <a:pt x="1136142" y="415290"/>
                </a:cubicBezTo>
                <a:cubicBezTo>
                  <a:pt x="1135990" y="422758"/>
                  <a:pt x="1135799" y="430378"/>
                  <a:pt x="1135571" y="438150"/>
                </a:cubicBezTo>
                <a:cubicBezTo>
                  <a:pt x="1135342" y="445923"/>
                  <a:pt x="1135113" y="453543"/>
                  <a:pt x="1134885" y="461010"/>
                </a:cubicBezTo>
                <a:cubicBezTo>
                  <a:pt x="1134656" y="468478"/>
                  <a:pt x="1134427" y="475488"/>
                  <a:pt x="1134199" y="482041"/>
                </a:cubicBezTo>
                <a:cubicBezTo>
                  <a:pt x="1133970" y="488595"/>
                  <a:pt x="1133704" y="494386"/>
                  <a:pt x="1133399" y="499415"/>
                </a:cubicBezTo>
                <a:cubicBezTo>
                  <a:pt x="1133094" y="504292"/>
                  <a:pt x="1132485" y="508330"/>
                  <a:pt x="1131570" y="511531"/>
                </a:cubicBezTo>
                <a:cubicBezTo>
                  <a:pt x="1130656" y="514731"/>
                  <a:pt x="1129170" y="517360"/>
                  <a:pt x="1127112" y="519417"/>
                </a:cubicBezTo>
                <a:cubicBezTo>
                  <a:pt x="1125055" y="521475"/>
                  <a:pt x="1122388" y="522999"/>
                  <a:pt x="1119111" y="523989"/>
                </a:cubicBezTo>
                <a:cubicBezTo>
                  <a:pt x="1115835" y="524980"/>
                  <a:pt x="1111682" y="525704"/>
                  <a:pt x="1106653" y="526161"/>
                </a:cubicBezTo>
                <a:lnTo>
                  <a:pt x="1086993" y="527761"/>
                </a:lnTo>
                <a:lnTo>
                  <a:pt x="1081507" y="510388"/>
                </a:lnTo>
                <a:lnTo>
                  <a:pt x="1103681" y="509016"/>
                </a:lnTo>
                <a:cubicBezTo>
                  <a:pt x="1107491" y="508711"/>
                  <a:pt x="1110386" y="507645"/>
                  <a:pt x="1112368" y="505816"/>
                </a:cubicBezTo>
                <a:cubicBezTo>
                  <a:pt x="1114349" y="503987"/>
                  <a:pt x="1115568" y="500101"/>
                  <a:pt x="1116025" y="494157"/>
                </a:cubicBezTo>
                <a:cubicBezTo>
                  <a:pt x="1116482" y="486080"/>
                  <a:pt x="1116901" y="476745"/>
                  <a:pt x="1117283" y="466154"/>
                </a:cubicBezTo>
                <a:cubicBezTo>
                  <a:pt x="1117663" y="455562"/>
                  <a:pt x="1118006" y="444818"/>
                  <a:pt x="1118311" y="433921"/>
                </a:cubicBezTo>
                <a:cubicBezTo>
                  <a:pt x="1118616" y="423024"/>
                  <a:pt x="1118845" y="412585"/>
                  <a:pt x="1118997" y="402603"/>
                </a:cubicBezTo>
                <a:cubicBezTo>
                  <a:pt x="1119149" y="392621"/>
                  <a:pt x="1119302" y="384201"/>
                  <a:pt x="1119454" y="377343"/>
                </a:cubicBezTo>
                <a:lnTo>
                  <a:pt x="1067333" y="377571"/>
                </a:lnTo>
                <a:cubicBezTo>
                  <a:pt x="1065200" y="382600"/>
                  <a:pt x="1062990" y="387553"/>
                  <a:pt x="1060704" y="392430"/>
                </a:cubicBezTo>
                <a:cubicBezTo>
                  <a:pt x="1058418" y="397307"/>
                  <a:pt x="1055980" y="402184"/>
                  <a:pt x="1053389" y="407061"/>
                </a:cubicBezTo>
                <a:lnTo>
                  <a:pt x="1037844" y="398831"/>
                </a:lnTo>
                <a:cubicBezTo>
                  <a:pt x="1044550" y="387553"/>
                  <a:pt x="1050607" y="375018"/>
                  <a:pt x="1056018" y="361226"/>
                </a:cubicBezTo>
                <a:cubicBezTo>
                  <a:pt x="1061428" y="347434"/>
                  <a:pt x="1065809" y="333832"/>
                  <a:pt x="1069162" y="320421"/>
                </a:cubicBezTo>
                <a:close/>
                <a:moveTo>
                  <a:pt x="3805809" y="156134"/>
                </a:moveTo>
                <a:lnTo>
                  <a:pt x="3824783" y="156134"/>
                </a:lnTo>
                <a:cubicBezTo>
                  <a:pt x="3824783" y="161011"/>
                  <a:pt x="3824021" y="166230"/>
                  <a:pt x="3822497" y="171793"/>
                </a:cubicBezTo>
                <a:cubicBezTo>
                  <a:pt x="3820973" y="177356"/>
                  <a:pt x="3819068" y="182804"/>
                  <a:pt x="3816782" y="188138"/>
                </a:cubicBezTo>
                <a:cubicBezTo>
                  <a:pt x="3814496" y="193472"/>
                  <a:pt x="3811905" y="198577"/>
                  <a:pt x="3809009" y="203454"/>
                </a:cubicBezTo>
                <a:cubicBezTo>
                  <a:pt x="3806114" y="208331"/>
                  <a:pt x="3803294" y="212598"/>
                  <a:pt x="3800551" y="216256"/>
                </a:cubicBezTo>
                <a:lnTo>
                  <a:pt x="3784321" y="216256"/>
                </a:lnTo>
                <a:cubicBezTo>
                  <a:pt x="3787369" y="211531"/>
                  <a:pt x="3790226" y="206540"/>
                  <a:pt x="3792893" y="201282"/>
                </a:cubicBezTo>
                <a:cubicBezTo>
                  <a:pt x="3795560" y="196025"/>
                  <a:pt x="3797846" y="190767"/>
                  <a:pt x="3799751" y="185509"/>
                </a:cubicBezTo>
                <a:cubicBezTo>
                  <a:pt x="3801656" y="180251"/>
                  <a:pt x="3803142" y="175108"/>
                  <a:pt x="3804209" y="170079"/>
                </a:cubicBezTo>
                <a:cubicBezTo>
                  <a:pt x="3805275" y="165049"/>
                  <a:pt x="3805809" y="160401"/>
                  <a:pt x="3805809" y="156134"/>
                </a:cubicBezTo>
                <a:close/>
                <a:moveTo>
                  <a:pt x="2157984" y="156134"/>
                </a:moveTo>
                <a:lnTo>
                  <a:pt x="2176958" y="156134"/>
                </a:lnTo>
                <a:cubicBezTo>
                  <a:pt x="2176958" y="161011"/>
                  <a:pt x="2176196" y="166230"/>
                  <a:pt x="2174672" y="171793"/>
                </a:cubicBezTo>
                <a:cubicBezTo>
                  <a:pt x="2173148" y="177356"/>
                  <a:pt x="2171243" y="182804"/>
                  <a:pt x="2168957" y="188138"/>
                </a:cubicBezTo>
                <a:cubicBezTo>
                  <a:pt x="2166671" y="193472"/>
                  <a:pt x="2164080" y="198577"/>
                  <a:pt x="2161184" y="203454"/>
                </a:cubicBezTo>
                <a:cubicBezTo>
                  <a:pt x="2158289" y="208331"/>
                  <a:pt x="2155469" y="212598"/>
                  <a:pt x="2152726" y="216256"/>
                </a:cubicBezTo>
                <a:lnTo>
                  <a:pt x="2136495" y="216256"/>
                </a:lnTo>
                <a:cubicBezTo>
                  <a:pt x="2139544" y="211531"/>
                  <a:pt x="2142401" y="206540"/>
                  <a:pt x="2145068" y="201282"/>
                </a:cubicBezTo>
                <a:cubicBezTo>
                  <a:pt x="2147735" y="196025"/>
                  <a:pt x="2150021" y="190767"/>
                  <a:pt x="2151926" y="185509"/>
                </a:cubicBezTo>
                <a:cubicBezTo>
                  <a:pt x="2153831" y="180251"/>
                  <a:pt x="2155317" y="175108"/>
                  <a:pt x="2156384" y="170079"/>
                </a:cubicBezTo>
                <a:cubicBezTo>
                  <a:pt x="2157451" y="165049"/>
                  <a:pt x="2157984" y="160401"/>
                  <a:pt x="2157984" y="156134"/>
                </a:cubicBezTo>
                <a:close/>
                <a:moveTo>
                  <a:pt x="81382" y="153619"/>
                </a:moveTo>
                <a:cubicBezTo>
                  <a:pt x="82296" y="156667"/>
                  <a:pt x="83287" y="160363"/>
                  <a:pt x="84354" y="164706"/>
                </a:cubicBezTo>
                <a:cubicBezTo>
                  <a:pt x="85420" y="169050"/>
                  <a:pt x="86449" y="173546"/>
                  <a:pt x="87440" y="178194"/>
                </a:cubicBezTo>
                <a:cubicBezTo>
                  <a:pt x="88430" y="182842"/>
                  <a:pt x="89345" y="187376"/>
                  <a:pt x="90183" y="191796"/>
                </a:cubicBezTo>
                <a:cubicBezTo>
                  <a:pt x="91021" y="196215"/>
                  <a:pt x="91593" y="200025"/>
                  <a:pt x="91897" y="203226"/>
                </a:cubicBezTo>
                <a:lnTo>
                  <a:pt x="74981" y="208026"/>
                </a:lnTo>
                <a:cubicBezTo>
                  <a:pt x="74676" y="204521"/>
                  <a:pt x="74143" y="200444"/>
                  <a:pt x="73381" y="195796"/>
                </a:cubicBezTo>
                <a:cubicBezTo>
                  <a:pt x="72619" y="191148"/>
                  <a:pt x="71781" y="186462"/>
                  <a:pt x="70866" y="181737"/>
                </a:cubicBezTo>
                <a:cubicBezTo>
                  <a:pt x="69952" y="177013"/>
                  <a:pt x="68999" y="172441"/>
                  <a:pt x="68009" y="168021"/>
                </a:cubicBezTo>
                <a:cubicBezTo>
                  <a:pt x="67018" y="163602"/>
                  <a:pt x="66066" y="159868"/>
                  <a:pt x="65151" y="156820"/>
                </a:cubicBezTo>
                <a:close/>
                <a:moveTo>
                  <a:pt x="127559" y="151562"/>
                </a:moveTo>
                <a:cubicBezTo>
                  <a:pt x="128931" y="154458"/>
                  <a:pt x="130455" y="158039"/>
                  <a:pt x="132131" y="162306"/>
                </a:cubicBezTo>
                <a:cubicBezTo>
                  <a:pt x="133807" y="166573"/>
                  <a:pt x="135446" y="170955"/>
                  <a:pt x="137046" y="175451"/>
                </a:cubicBezTo>
                <a:cubicBezTo>
                  <a:pt x="138646" y="179946"/>
                  <a:pt x="140170" y="184366"/>
                  <a:pt x="141618" y="188709"/>
                </a:cubicBezTo>
                <a:cubicBezTo>
                  <a:pt x="143066" y="193053"/>
                  <a:pt x="144171" y="196825"/>
                  <a:pt x="144933" y="200025"/>
                </a:cubicBezTo>
                <a:lnTo>
                  <a:pt x="128702" y="205969"/>
                </a:lnTo>
                <a:cubicBezTo>
                  <a:pt x="127940" y="202464"/>
                  <a:pt x="126911" y="198425"/>
                  <a:pt x="125616" y="193853"/>
                </a:cubicBezTo>
                <a:cubicBezTo>
                  <a:pt x="124321" y="189281"/>
                  <a:pt x="122911" y="184709"/>
                  <a:pt x="121387" y="180137"/>
                </a:cubicBezTo>
                <a:cubicBezTo>
                  <a:pt x="119863" y="175565"/>
                  <a:pt x="118301" y="171183"/>
                  <a:pt x="116701" y="166992"/>
                </a:cubicBezTo>
                <a:cubicBezTo>
                  <a:pt x="115100" y="162801"/>
                  <a:pt x="113614" y="159258"/>
                  <a:pt x="112243" y="156363"/>
                </a:cubicBezTo>
                <a:close/>
                <a:moveTo>
                  <a:pt x="171679" y="148133"/>
                </a:moveTo>
                <a:cubicBezTo>
                  <a:pt x="173965" y="151029"/>
                  <a:pt x="176632" y="154572"/>
                  <a:pt x="179680" y="158763"/>
                </a:cubicBezTo>
                <a:cubicBezTo>
                  <a:pt x="182728" y="162954"/>
                  <a:pt x="185776" y="167373"/>
                  <a:pt x="188824" y="172022"/>
                </a:cubicBezTo>
                <a:cubicBezTo>
                  <a:pt x="191872" y="176670"/>
                  <a:pt x="194767" y="181242"/>
                  <a:pt x="197511" y="185738"/>
                </a:cubicBezTo>
                <a:cubicBezTo>
                  <a:pt x="200254" y="190233"/>
                  <a:pt x="202464" y="194158"/>
                  <a:pt x="204140" y="197511"/>
                </a:cubicBezTo>
                <a:lnTo>
                  <a:pt x="190195" y="209169"/>
                </a:lnTo>
                <a:cubicBezTo>
                  <a:pt x="188519" y="205207"/>
                  <a:pt x="186309" y="200787"/>
                  <a:pt x="183566" y="195910"/>
                </a:cubicBezTo>
                <a:cubicBezTo>
                  <a:pt x="180823" y="191034"/>
                  <a:pt x="177927" y="186195"/>
                  <a:pt x="174879" y="181394"/>
                </a:cubicBezTo>
                <a:cubicBezTo>
                  <a:pt x="171831" y="176594"/>
                  <a:pt x="168783" y="172022"/>
                  <a:pt x="165735" y="167678"/>
                </a:cubicBezTo>
                <a:cubicBezTo>
                  <a:pt x="162687" y="163335"/>
                  <a:pt x="159944" y="159639"/>
                  <a:pt x="157506" y="156591"/>
                </a:cubicBezTo>
                <a:close/>
                <a:moveTo>
                  <a:pt x="3433572" y="147904"/>
                </a:moveTo>
                <a:cubicBezTo>
                  <a:pt x="3437230" y="150190"/>
                  <a:pt x="3441916" y="153429"/>
                  <a:pt x="3447631" y="157620"/>
                </a:cubicBezTo>
                <a:cubicBezTo>
                  <a:pt x="3453346" y="161811"/>
                  <a:pt x="3459061" y="166116"/>
                  <a:pt x="3464776" y="170536"/>
                </a:cubicBezTo>
                <a:cubicBezTo>
                  <a:pt x="3470491" y="174955"/>
                  <a:pt x="3475749" y="179108"/>
                  <a:pt x="3480549" y="182994"/>
                </a:cubicBezTo>
                <a:cubicBezTo>
                  <a:pt x="3485350" y="186881"/>
                  <a:pt x="3488589" y="189662"/>
                  <a:pt x="3490265" y="191338"/>
                </a:cubicBezTo>
                <a:lnTo>
                  <a:pt x="3481121" y="206426"/>
                </a:lnTo>
                <a:cubicBezTo>
                  <a:pt x="3476701" y="202311"/>
                  <a:pt x="3471901" y="198006"/>
                  <a:pt x="3466719" y="193510"/>
                </a:cubicBezTo>
                <a:cubicBezTo>
                  <a:pt x="3461537" y="189014"/>
                  <a:pt x="3456394" y="184671"/>
                  <a:pt x="3451289" y="180480"/>
                </a:cubicBezTo>
                <a:cubicBezTo>
                  <a:pt x="3446183" y="176289"/>
                  <a:pt x="3441268" y="172441"/>
                  <a:pt x="3436544" y="168936"/>
                </a:cubicBezTo>
                <a:cubicBezTo>
                  <a:pt x="3431819" y="165430"/>
                  <a:pt x="3427857" y="162535"/>
                  <a:pt x="3424657" y="160249"/>
                </a:cubicBezTo>
                <a:close/>
                <a:moveTo>
                  <a:pt x="1795272" y="147904"/>
                </a:moveTo>
                <a:cubicBezTo>
                  <a:pt x="1798929" y="150190"/>
                  <a:pt x="1803616" y="153429"/>
                  <a:pt x="1809331" y="157620"/>
                </a:cubicBezTo>
                <a:cubicBezTo>
                  <a:pt x="1815046" y="161811"/>
                  <a:pt x="1820761" y="166116"/>
                  <a:pt x="1826476" y="170536"/>
                </a:cubicBezTo>
                <a:cubicBezTo>
                  <a:pt x="1832191" y="174955"/>
                  <a:pt x="1837449" y="179108"/>
                  <a:pt x="1842249" y="182994"/>
                </a:cubicBezTo>
                <a:cubicBezTo>
                  <a:pt x="1847050" y="186881"/>
                  <a:pt x="1850288" y="189662"/>
                  <a:pt x="1851965" y="191338"/>
                </a:cubicBezTo>
                <a:lnTo>
                  <a:pt x="1842821" y="206426"/>
                </a:lnTo>
                <a:cubicBezTo>
                  <a:pt x="1838401" y="202311"/>
                  <a:pt x="1833601" y="198006"/>
                  <a:pt x="1828419" y="193510"/>
                </a:cubicBezTo>
                <a:cubicBezTo>
                  <a:pt x="1823237" y="189014"/>
                  <a:pt x="1818094" y="184671"/>
                  <a:pt x="1812989" y="180480"/>
                </a:cubicBezTo>
                <a:cubicBezTo>
                  <a:pt x="1807883" y="176289"/>
                  <a:pt x="1802968" y="172441"/>
                  <a:pt x="1798244" y="168936"/>
                </a:cubicBezTo>
                <a:cubicBezTo>
                  <a:pt x="1793519" y="165430"/>
                  <a:pt x="1789557" y="162535"/>
                  <a:pt x="1786357" y="160249"/>
                </a:cubicBezTo>
                <a:close/>
                <a:moveTo>
                  <a:pt x="31090" y="147904"/>
                </a:moveTo>
                <a:lnTo>
                  <a:pt x="46406" y="153619"/>
                </a:lnTo>
                <a:cubicBezTo>
                  <a:pt x="44882" y="157429"/>
                  <a:pt x="42901" y="161887"/>
                  <a:pt x="40462" y="166992"/>
                </a:cubicBezTo>
                <a:cubicBezTo>
                  <a:pt x="38024" y="172098"/>
                  <a:pt x="35395" y="177241"/>
                  <a:pt x="32576" y="182423"/>
                </a:cubicBezTo>
                <a:cubicBezTo>
                  <a:pt x="29756" y="187605"/>
                  <a:pt x="26937" y="192634"/>
                  <a:pt x="24118" y="197511"/>
                </a:cubicBezTo>
                <a:cubicBezTo>
                  <a:pt x="21298" y="202387"/>
                  <a:pt x="18745" y="206502"/>
                  <a:pt x="16459" y="209855"/>
                </a:cubicBezTo>
                <a:lnTo>
                  <a:pt x="457" y="200711"/>
                </a:lnTo>
                <a:cubicBezTo>
                  <a:pt x="3048" y="197663"/>
                  <a:pt x="5830" y="193853"/>
                  <a:pt x="8801" y="189281"/>
                </a:cubicBezTo>
                <a:cubicBezTo>
                  <a:pt x="11773" y="184709"/>
                  <a:pt x="14669" y="179946"/>
                  <a:pt x="17488" y="174993"/>
                </a:cubicBezTo>
                <a:cubicBezTo>
                  <a:pt x="20308" y="170040"/>
                  <a:pt x="22898" y="165164"/>
                  <a:pt x="25261" y="160363"/>
                </a:cubicBezTo>
                <a:cubicBezTo>
                  <a:pt x="27623" y="155562"/>
                  <a:pt x="29566" y="151410"/>
                  <a:pt x="31090" y="147904"/>
                </a:cubicBezTo>
                <a:close/>
                <a:moveTo>
                  <a:pt x="2001850" y="118644"/>
                </a:moveTo>
                <a:cubicBezTo>
                  <a:pt x="2006879" y="120930"/>
                  <a:pt x="2012823" y="123863"/>
                  <a:pt x="2019681" y="127445"/>
                </a:cubicBezTo>
                <a:cubicBezTo>
                  <a:pt x="2026539" y="131026"/>
                  <a:pt x="2033511" y="134798"/>
                  <a:pt x="2040598" y="138760"/>
                </a:cubicBezTo>
                <a:cubicBezTo>
                  <a:pt x="2047685" y="142723"/>
                  <a:pt x="2054390" y="146685"/>
                  <a:pt x="2060715" y="150648"/>
                </a:cubicBezTo>
                <a:cubicBezTo>
                  <a:pt x="2067039" y="154610"/>
                  <a:pt x="2072259" y="158115"/>
                  <a:pt x="2076374" y="161163"/>
                </a:cubicBezTo>
                <a:lnTo>
                  <a:pt x="2068373" y="176937"/>
                </a:lnTo>
                <a:cubicBezTo>
                  <a:pt x="2062429" y="172669"/>
                  <a:pt x="2056105" y="168326"/>
                  <a:pt x="2049399" y="163906"/>
                </a:cubicBezTo>
                <a:cubicBezTo>
                  <a:pt x="2042693" y="159487"/>
                  <a:pt x="2036026" y="155334"/>
                  <a:pt x="2029397" y="151448"/>
                </a:cubicBezTo>
                <a:cubicBezTo>
                  <a:pt x="2022767" y="147561"/>
                  <a:pt x="2016404" y="144018"/>
                  <a:pt x="2010308" y="140818"/>
                </a:cubicBezTo>
                <a:cubicBezTo>
                  <a:pt x="2004213" y="137617"/>
                  <a:pt x="1998802" y="134950"/>
                  <a:pt x="1994078" y="132817"/>
                </a:cubicBezTo>
                <a:close/>
                <a:moveTo>
                  <a:pt x="1973961" y="108128"/>
                </a:moveTo>
                <a:lnTo>
                  <a:pt x="1991335" y="108814"/>
                </a:lnTo>
                <a:lnTo>
                  <a:pt x="1991335" y="207798"/>
                </a:lnTo>
                <a:lnTo>
                  <a:pt x="1973961" y="207798"/>
                </a:lnTo>
                <a:close/>
                <a:moveTo>
                  <a:pt x="2717444" y="94641"/>
                </a:moveTo>
                <a:lnTo>
                  <a:pt x="2733675" y="95555"/>
                </a:lnTo>
                <a:lnTo>
                  <a:pt x="2733675" y="117501"/>
                </a:lnTo>
                <a:lnTo>
                  <a:pt x="2779395" y="117501"/>
                </a:lnTo>
                <a:lnTo>
                  <a:pt x="2779395" y="132131"/>
                </a:lnTo>
                <a:lnTo>
                  <a:pt x="2733675" y="132131"/>
                </a:lnTo>
                <a:lnTo>
                  <a:pt x="2733675" y="156820"/>
                </a:lnTo>
                <a:lnTo>
                  <a:pt x="2791511" y="156820"/>
                </a:lnTo>
                <a:lnTo>
                  <a:pt x="2791511" y="171679"/>
                </a:lnTo>
                <a:lnTo>
                  <a:pt x="2733675" y="171679"/>
                </a:lnTo>
                <a:lnTo>
                  <a:pt x="2733675" y="207569"/>
                </a:lnTo>
                <a:lnTo>
                  <a:pt x="2717444" y="207569"/>
                </a:lnTo>
                <a:lnTo>
                  <a:pt x="2717444" y="171679"/>
                </a:lnTo>
                <a:lnTo>
                  <a:pt x="2661437" y="171679"/>
                </a:lnTo>
                <a:lnTo>
                  <a:pt x="2661437" y="156820"/>
                </a:lnTo>
                <a:lnTo>
                  <a:pt x="2717444" y="156820"/>
                </a:lnTo>
                <a:lnTo>
                  <a:pt x="2717444" y="132131"/>
                </a:lnTo>
                <a:lnTo>
                  <a:pt x="2673782" y="132131"/>
                </a:lnTo>
                <a:lnTo>
                  <a:pt x="2673782" y="117501"/>
                </a:lnTo>
                <a:lnTo>
                  <a:pt x="2717444" y="117501"/>
                </a:lnTo>
                <a:close/>
                <a:moveTo>
                  <a:pt x="3412312" y="85497"/>
                </a:moveTo>
                <a:lnTo>
                  <a:pt x="3429229" y="85954"/>
                </a:lnTo>
                <a:lnTo>
                  <a:pt x="3429229" y="121158"/>
                </a:lnTo>
                <a:cubicBezTo>
                  <a:pt x="3429229" y="130912"/>
                  <a:pt x="3428238" y="139713"/>
                  <a:pt x="3426257" y="147561"/>
                </a:cubicBezTo>
                <a:cubicBezTo>
                  <a:pt x="3424275" y="155410"/>
                  <a:pt x="3420580" y="162687"/>
                  <a:pt x="3415170" y="169393"/>
                </a:cubicBezTo>
                <a:cubicBezTo>
                  <a:pt x="3409759" y="176098"/>
                  <a:pt x="3402254" y="182499"/>
                  <a:pt x="3392653" y="188595"/>
                </a:cubicBezTo>
                <a:cubicBezTo>
                  <a:pt x="3383051" y="194691"/>
                  <a:pt x="3370631" y="200787"/>
                  <a:pt x="3355391" y="206883"/>
                </a:cubicBezTo>
                <a:lnTo>
                  <a:pt x="3345561" y="191567"/>
                </a:lnTo>
                <a:cubicBezTo>
                  <a:pt x="3360344" y="186081"/>
                  <a:pt x="3372155" y="180823"/>
                  <a:pt x="3380994" y="175794"/>
                </a:cubicBezTo>
                <a:cubicBezTo>
                  <a:pt x="3389833" y="170764"/>
                  <a:pt x="3396577" y="165468"/>
                  <a:pt x="3401225" y="159906"/>
                </a:cubicBezTo>
                <a:cubicBezTo>
                  <a:pt x="3405873" y="154343"/>
                  <a:pt x="3408883" y="148209"/>
                  <a:pt x="3410255" y="141504"/>
                </a:cubicBezTo>
                <a:cubicBezTo>
                  <a:pt x="3411626" y="134798"/>
                  <a:pt x="3412312" y="126873"/>
                  <a:pt x="3412312" y="117729"/>
                </a:cubicBezTo>
                <a:close/>
                <a:moveTo>
                  <a:pt x="1774012" y="85497"/>
                </a:moveTo>
                <a:lnTo>
                  <a:pt x="1790929" y="85954"/>
                </a:lnTo>
                <a:lnTo>
                  <a:pt x="1790929" y="121158"/>
                </a:lnTo>
                <a:cubicBezTo>
                  <a:pt x="1790929" y="130912"/>
                  <a:pt x="1789938" y="139713"/>
                  <a:pt x="1787957" y="147561"/>
                </a:cubicBezTo>
                <a:cubicBezTo>
                  <a:pt x="1785975" y="155410"/>
                  <a:pt x="1782280" y="162687"/>
                  <a:pt x="1776870" y="169393"/>
                </a:cubicBezTo>
                <a:cubicBezTo>
                  <a:pt x="1771459" y="176098"/>
                  <a:pt x="1763954" y="182499"/>
                  <a:pt x="1754353" y="188595"/>
                </a:cubicBezTo>
                <a:cubicBezTo>
                  <a:pt x="1744751" y="194691"/>
                  <a:pt x="1732331" y="200787"/>
                  <a:pt x="1717091" y="206883"/>
                </a:cubicBezTo>
                <a:lnTo>
                  <a:pt x="1707261" y="191567"/>
                </a:lnTo>
                <a:cubicBezTo>
                  <a:pt x="1722044" y="186081"/>
                  <a:pt x="1733855" y="180823"/>
                  <a:pt x="1742694" y="175794"/>
                </a:cubicBezTo>
                <a:cubicBezTo>
                  <a:pt x="1751533" y="170764"/>
                  <a:pt x="1758277" y="165468"/>
                  <a:pt x="1762925" y="159906"/>
                </a:cubicBezTo>
                <a:cubicBezTo>
                  <a:pt x="1767573" y="154343"/>
                  <a:pt x="1770583" y="148209"/>
                  <a:pt x="1771955" y="141504"/>
                </a:cubicBezTo>
                <a:cubicBezTo>
                  <a:pt x="1773326" y="134798"/>
                  <a:pt x="1774012" y="126873"/>
                  <a:pt x="1774012" y="117729"/>
                </a:cubicBezTo>
                <a:close/>
                <a:moveTo>
                  <a:pt x="49378" y="83896"/>
                </a:moveTo>
                <a:lnTo>
                  <a:pt x="49378" y="123444"/>
                </a:lnTo>
                <a:lnTo>
                  <a:pt x="158191" y="123444"/>
                </a:lnTo>
                <a:lnTo>
                  <a:pt x="158191" y="83896"/>
                </a:lnTo>
                <a:close/>
                <a:moveTo>
                  <a:pt x="3063469" y="76810"/>
                </a:moveTo>
                <a:lnTo>
                  <a:pt x="3104617" y="76810"/>
                </a:lnTo>
                <a:lnTo>
                  <a:pt x="3104617" y="160020"/>
                </a:lnTo>
                <a:cubicBezTo>
                  <a:pt x="3110103" y="165354"/>
                  <a:pt x="3115437" y="169583"/>
                  <a:pt x="3120619" y="172707"/>
                </a:cubicBezTo>
                <a:cubicBezTo>
                  <a:pt x="3125800" y="175832"/>
                  <a:pt x="3131401" y="178308"/>
                  <a:pt x="3137421" y="180137"/>
                </a:cubicBezTo>
                <a:cubicBezTo>
                  <a:pt x="3143440" y="181966"/>
                  <a:pt x="3150146" y="183223"/>
                  <a:pt x="3157537" y="183909"/>
                </a:cubicBezTo>
                <a:cubicBezTo>
                  <a:pt x="3164929" y="184595"/>
                  <a:pt x="3173654" y="185014"/>
                  <a:pt x="3183712" y="185166"/>
                </a:cubicBezTo>
                <a:cubicBezTo>
                  <a:pt x="3197276" y="185471"/>
                  <a:pt x="3211144" y="185471"/>
                  <a:pt x="3225317" y="185166"/>
                </a:cubicBezTo>
                <a:cubicBezTo>
                  <a:pt x="3239491" y="184861"/>
                  <a:pt x="3252673" y="184328"/>
                  <a:pt x="3264865" y="183566"/>
                </a:cubicBezTo>
                <a:lnTo>
                  <a:pt x="3260979" y="199797"/>
                </a:lnTo>
                <a:cubicBezTo>
                  <a:pt x="3256102" y="199949"/>
                  <a:pt x="3250463" y="200101"/>
                  <a:pt x="3244063" y="200254"/>
                </a:cubicBezTo>
                <a:cubicBezTo>
                  <a:pt x="3237662" y="200406"/>
                  <a:pt x="3231109" y="200559"/>
                  <a:pt x="3224403" y="200711"/>
                </a:cubicBezTo>
                <a:cubicBezTo>
                  <a:pt x="3217697" y="200863"/>
                  <a:pt x="3211144" y="200940"/>
                  <a:pt x="3204743" y="200940"/>
                </a:cubicBezTo>
                <a:cubicBezTo>
                  <a:pt x="3198343" y="200940"/>
                  <a:pt x="3192780" y="200863"/>
                  <a:pt x="3188056" y="200711"/>
                </a:cubicBezTo>
                <a:cubicBezTo>
                  <a:pt x="3176168" y="200406"/>
                  <a:pt x="3165843" y="199949"/>
                  <a:pt x="3157080" y="199339"/>
                </a:cubicBezTo>
                <a:cubicBezTo>
                  <a:pt x="3148317" y="198730"/>
                  <a:pt x="3140393" y="197434"/>
                  <a:pt x="3133306" y="195453"/>
                </a:cubicBezTo>
                <a:cubicBezTo>
                  <a:pt x="3126219" y="193472"/>
                  <a:pt x="3119666" y="190653"/>
                  <a:pt x="3113646" y="186995"/>
                </a:cubicBezTo>
                <a:cubicBezTo>
                  <a:pt x="3107627" y="183337"/>
                  <a:pt x="3101492" y="178308"/>
                  <a:pt x="3095244" y="171907"/>
                </a:cubicBezTo>
                <a:cubicBezTo>
                  <a:pt x="3093110" y="174346"/>
                  <a:pt x="3091091" y="176670"/>
                  <a:pt x="3089186" y="178880"/>
                </a:cubicBezTo>
                <a:cubicBezTo>
                  <a:pt x="3087281" y="181089"/>
                  <a:pt x="3085300" y="183375"/>
                  <a:pt x="3083243" y="185738"/>
                </a:cubicBezTo>
                <a:cubicBezTo>
                  <a:pt x="3081185" y="188100"/>
                  <a:pt x="3078937" y="190614"/>
                  <a:pt x="3076499" y="193281"/>
                </a:cubicBezTo>
                <a:cubicBezTo>
                  <a:pt x="3074060" y="195948"/>
                  <a:pt x="3071241" y="198882"/>
                  <a:pt x="3068041" y="202083"/>
                </a:cubicBezTo>
                <a:lnTo>
                  <a:pt x="3055925" y="189281"/>
                </a:lnTo>
                <a:cubicBezTo>
                  <a:pt x="3062173" y="183490"/>
                  <a:pt x="3068041" y="177927"/>
                  <a:pt x="3073527" y="172593"/>
                </a:cubicBezTo>
                <a:cubicBezTo>
                  <a:pt x="3079013" y="167259"/>
                  <a:pt x="3083890" y="161925"/>
                  <a:pt x="3088157" y="156591"/>
                </a:cubicBezTo>
                <a:lnTo>
                  <a:pt x="3088157" y="93040"/>
                </a:lnTo>
                <a:lnTo>
                  <a:pt x="3063469" y="93040"/>
                </a:lnTo>
                <a:close/>
                <a:moveTo>
                  <a:pt x="2358619" y="76810"/>
                </a:moveTo>
                <a:lnTo>
                  <a:pt x="2399767" y="76810"/>
                </a:lnTo>
                <a:lnTo>
                  <a:pt x="2399767" y="160020"/>
                </a:lnTo>
                <a:cubicBezTo>
                  <a:pt x="2405253" y="165354"/>
                  <a:pt x="2410587" y="169583"/>
                  <a:pt x="2415769" y="172707"/>
                </a:cubicBezTo>
                <a:cubicBezTo>
                  <a:pt x="2420950" y="175832"/>
                  <a:pt x="2426551" y="178308"/>
                  <a:pt x="2432571" y="180137"/>
                </a:cubicBezTo>
                <a:cubicBezTo>
                  <a:pt x="2438590" y="181966"/>
                  <a:pt x="2445296" y="183223"/>
                  <a:pt x="2452687" y="183909"/>
                </a:cubicBezTo>
                <a:cubicBezTo>
                  <a:pt x="2460079" y="184595"/>
                  <a:pt x="2468804" y="185014"/>
                  <a:pt x="2478862" y="185166"/>
                </a:cubicBezTo>
                <a:cubicBezTo>
                  <a:pt x="2492426" y="185471"/>
                  <a:pt x="2506294" y="185471"/>
                  <a:pt x="2520467" y="185166"/>
                </a:cubicBezTo>
                <a:cubicBezTo>
                  <a:pt x="2534641" y="184861"/>
                  <a:pt x="2547823" y="184328"/>
                  <a:pt x="2560015" y="183566"/>
                </a:cubicBezTo>
                <a:lnTo>
                  <a:pt x="2556129" y="199797"/>
                </a:lnTo>
                <a:cubicBezTo>
                  <a:pt x="2551252" y="199949"/>
                  <a:pt x="2545613" y="200101"/>
                  <a:pt x="2539213" y="200254"/>
                </a:cubicBezTo>
                <a:cubicBezTo>
                  <a:pt x="2532812" y="200406"/>
                  <a:pt x="2526259" y="200559"/>
                  <a:pt x="2519553" y="200711"/>
                </a:cubicBezTo>
                <a:cubicBezTo>
                  <a:pt x="2512847" y="200863"/>
                  <a:pt x="2506294" y="200940"/>
                  <a:pt x="2499893" y="200940"/>
                </a:cubicBezTo>
                <a:cubicBezTo>
                  <a:pt x="2493493" y="200940"/>
                  <a:pt x="2487930" y="200863"/>
                  <a:pt x="2483206" y="200711"/>
                </a:cubicBezTo>
                <a:cubicBezTo>
                  <a:pt x="2471318" y="200406"/>
                  <a:pt x="2460993" y="199949"/>
                  <a:pt x="2452230" y="199339"/>
                </a:cubicBezTo>
                <a:cubicBezTo>
                  <a:pt x="2443467" y="198730"/>
                  <a:pt x="2435543" y="197434"/>
                  <a:pt x="2428456" y="195453"/>
                </a:cubicBezTo>
                <a:cubicBezTo>
                  <a:pt x="2421369" y="193472"/>
                  <a:pt x="2414816" y="190653"/>
                  <a:pt x="2408796" y="186995"/>
                </a:cubicBezTo>
                <a:cubicBezTo>
                  <a:pt x="2402777" y="183337"/>
                  <a:pt x="2396642" y="178308"/>
                  <a:pt x="2390394" y="171907"/>
                </a:cubicBezTo>
                <a:cubicBezTo>
                  <a:pt x="2388260" y="174346"/>
                  <a:pt x="2386241" y="176670"/>
                  <a:pt x="2384336" y="178880"/>
                </a:cubicBezTo>
                <a:cubicBezTo>
                  <a:pt x="2382431" y="181089"/>
                  <a:pt x="2380450" y="183375"/>
                  <a:pt x="2378393" y="185738"/>
                </a:cubicBezTo>
                <a:cubicBezTo>
                  <a:pt x="2376335" y="188100"/>
                  <a:pt x="2374087" y="190614"/>
                  <a:pt x="2371649" y="193281"/>
                </a:cubicBezTo>
                <a:cubicBezTo>
                  <a:pt x="2369210" y="195948"/>
                  <a:pt x="2366391" y="198882"/>
                  <a:pt x="2363191" y="202083"/>
                </a:cubicBezTo>
                <a:lnTo>
                  <a:pt x="2351075" y="189281"/>
                </a:lnTo>
                <a:cubicBezTo>
                  <a:pt x="2357323" y="183490"/>
                  <a:pt x="2363191" y="177927"/>
                  <a:pt x="2368677" y="172593"/>
                </a:cubicBezTo>
                <a:cubicBezTo>
                  <a:pt x="2374163" y="167259"/>
                  <a:pt x="2379040" y="161925"/>
                  <a:pt x="2383307" y="156591"/>
                </a:cubicBezTo>
                <a:lnTo>
                  <a:pt x="2383307" y="93040"/>
                </a:lnTo>
                <a:lnTo>
                  <a:pt x="2358619" y="93040"/>
                </a:lnTo>
                <a:close/>
                <a:moveTo>
                  <a:pt x="1415644" y="76810"/>
                </a:moveTo>
                <a:lnTo>
                  <a:pt x="1456792" y="76810"/>
                </a:lnTo>
                <a:lnTo>
                  <a:pt x="1456792" y="160020"/>
                </a:lnTo>
                <a:cubicBezTo>
                  <a:pt x="1462278" y="165354"/>
                  <a:pt x="1467612" y="169583"/>
                  <a:pt x="1472794" y="172707"/>
                </a:cubicBezTo>
                <a:cubicBezTo>
                  <a:pt x="1477975" y="175832"/>
                  <a:pt x="1483576" y="178308"/>
                  <a:pt x="1489596" y="180137"/>
                </a:cubicBezTo>
                <a:cubicBezTo>
                  <a:pt x="1495615" y="181966"/>
                  <a:pt x="1502321" y="183223"/>
                  <a:pt x="1509713" y="183909"/>
                </a:cubicBezTo>
                <a:cubicBezTo>
                  <a:pt x="1517104" y="184595"/>
                  <a:pt x="1525829" y="185014"/>
                  <a:pt x="1535887" y="185166"/>
                </a:cubicBezTo>
                <a:cubicBezTo>
                  <a:pt x="1549451" y="185471"/>
                  <a:pt x="1563319" y="185471"/>
                  <a:pt x="1577492" y="185166"/>
                </a:cubicBezTo>
                <a:cubicBezTo>
                  <a:pt x="1591666" y="184861"/>
                  <a:pt x="1604848" y="184328"/>
                  <a:pt x="1617040" y="183566"/>
                </a:cubicBezTo>
                <a:lnTo>
                  <a:pt x="1613154" y="199797"/>
                </a:lnTo>
                <a:cubicBezTo>
                  <a:pt x="1608277" y="199949"/>
                  <a:pt x="1602638" y="200101"/>
                  <a:pt x="1596238" y="200254"/>
                </a:cubicBezTo>
                <a:cubicBezTo>
                  <a:pt x="1589837" y="200406"/>
                  <a:pt x="1583284" y="200559"/>
                  <a:pt x="1576578" y="200711"/>
                </a:cubicBezTo>
                <a:cubicBezTo>
                  <a:pt x="1569873" y="200863"/>
                  <a:pt x="1563319" y="200940"/>
                  <a:pt x="1556919" y="200940"/>
                </a:cubicBezTo>
                <a:cubicBezTo>
                  <a:pt x="1550517" y="200940"/>
                  <a:pt x="1544955" y="200863"/>
                  <a:pt x="1540231" y="200711"/>
                </a:cubicBezTo>
                <a:cubicBezTo>
                  <a:pt x="1528343" y="200406"/>
                  <a:pt x="1518018" y="199949"/>
                  <a:pt x="1509255" y="199339"/>
                </a:cubicBezTo>
                <a:cubicBezTo>
                  <a:pt x="1500492" y="198730"/>
                  <a:pt x="1492567" y="197434"/>
                  <a:pt x="1485481" y="195453"/>
                </a:cubicBezTo>
                <a:cubicBezTo>
                  <a:pt x="1478394" y="193472"/>
                  <a:pt x="1471841" y="190653"/>
                  <a:pt x="1465821" y="186995"/>
                </a:cubicBezTo>
                <a:cubicBezTo>
                  <a:pt x="1459802" y="183337"/>
                  <a:pt x="1453667" y="178308"/>
                  <a:pt x="1447419" y="171907"/>
                </a:cubicBezTo>
                <a:cubicBezTo>
                  <a:pt x="1445285" y="174346"/>
                  <a:pt x="1443266" y="176670"/>
                  <a:pt x="1441361" y="178880"/>
                </a:cubicBezTo>
                <a:cubicBezTo>
                  <a:pt x="1439456" y="181089"/>
                  <a:pt x="1437475" y="183375"/>
                  <a:pt x="1435417" y="185738"/>
                </a:cubicBezTo>
                <a:cubicBezTo>
                  <a:pt x="1433360" y="188100"/>
                  <a:pt x="1431112" y="190614"/>
                  <a:pt x="1428674" y="193281"/>
                </a:cubicBezTo>
                <a:cubicBezTo>
                  <a:pt x="1426235" y="195948"/>
                  <a:pt x="1423416" y="198882"/>
                  <a:pt x="1420216" y="202083"/>
                </a:cubicBezTo>
                <a:lnTo>
                  <a:pt x="1408100" y="189281"/>
                </a:lnTo>
                <a:cubicBezTo>
                  <a:pt x="1414348" y="183490"/>
                  <a:pt x="1420216" y="177927"/>
                  <a:pt x="1425702" y="172593"/>
                </a:cubicBezTo>
                <a:cubicBezTo>
                  <a:pt x="1431188" y="167259"/>
                  <a:pt x="1436065" y="161925"/>
                  <a:pt x="1440332" y="156591"/>
                </a:cubicBezTo>
                <a:lnTo>
                  <a:pt x="1440332" y="93040"/>
                </a:lnTo>
                <a:lnTo>
                  <a:pt x="1415644" y="93040"/>
                </a:lnTo>
                <a:close/>
                <a:moveTo>
                  <a:pt x="774954" y="51664"/>
                </a:moveTo>
                <a:cubicBezTo>
                  <a:pt x="779526" y="68428"/>
                  <a:pt x="785356" y="83287"/>
                  <a:pt x="792442" y="96241"/>
                </a:cubicBezTo>
                <a:cubicBezTo>
                  <a:pt x="799529" y="109195"/>
                  <a:pt x="808254" y="120853"/>
                  <a:pt x="818617" y="131217"/>
                </a:cubicBezTo>
                <a:cubicBezTo>
                  <a:pt x="828675" y="120701"/>
                  <a:pt x="836905" y="109004"/>
                  <a:pt x="843306" y="96126"/>
                </a:cubicBezTo>
                <a:cubicBezTo>
                  <a:pt x="849706" y="83249"/>
                  <a:pt x="854888" y="68428"/>
                  <a:pt x="858850" y="51664"/>
                </a:cubicBezTo>
                <a:close/>
                <a:moveTo>
                  <a:pt x="3291611" y="20346"/>
                </a:moveTo>
                <a:lnTo>
                  <a:pt x="3359506" y="20346"/>
                </a:lnTo>
                <a:lnTo>
                  <a:pt x="3359506" y="37033"/>
                </a:lnTo>
                <a:lnTo>
                  <a:pt x="3334131" y="37033"/>
                </a:lnTo>
                <a:lnTo>
                  <a:pt x="3334131" y="148133"/>
                </a:lnTo>
                <a:cubicBezTo>
                  <a:pt x="3339313" y="146914"/>
                  <a:pt x="3344151" y="145656"/>
                  <a:pt x="3348647" y="144361"/>
                </a:cubicBezTo>
                <a:cubicBezTo>
                  <a:pt x="3353143" y="143066"/>
                  <a:pt x="3357067" y="141885"/>
                  <a:pt x="3360420" y="140818"/>
                </a:cubicBezTo>
                <a:lnTo>
                  <a:pt x="3361791" y="149733"/>
                </a:lnTo>
                <a:lnTo>
                  <a:pt x="3362706" y="158191"/>
                </a:lnTo>
                <a:cubicBezTo>
                  <a:pt x="3358134" y="159411"/>
                  <a:pt x="3352495" y="160858"/>
                  <a:pt x="3345790" y="162535"/>
                </a:cubicBezTo>
                <a:cubicBezTo>
                  <a:pt x="3339084" y="164211"/>
                  <a:pt x="3332188" y="165926"/>
                  <a:pt x="3325101" y="167678"/>
                </a:cubicBezTo>
                <a:cubicBezTo>
                  <a:pt x="3318015" y="169431"/>
                  <a:pt x="3311195" y="171031"/>
                  <a:pt x="3304641" y="172479"/>
                </a:cubicBezTo>
                <a:cubicBezTo>
                  <a:pt x="3298089" y="173927"/>
                  <a:pt x="3292602" y="175108"/>
                  <a:pt x="3288183" y="176022"/>
                </a:cubicBezTo>
                <a:lnTo>
                  <a:pt x="3284982" y="158649"/>
                </a:lnTo>
                <a:cubicBezTo>
                  <a:pt x="3288944" y="158039"/>
                  <a:pt x="3293745" y="157163"/>
                  <a:pt x="3299384" y="156020"/>
                </a:cubicBezTo>
                <a:cubicBezTo>
                  <a:pt x="3305023" y="154877"/>
                  <a:pt x="3310966" y="153619"/>
                  <a:pt x="3317215" y="152248"/>
                </a:cubicBezTo>
                <a:lnTo>
                  <a:pt x="3317215" y="37033"/>
                </a:lnTo>
                <a:lnTo>
                  <a:pt x="3291611" y="37033"/>
                </a:lnTo>
                <a:close/>
                <a:moveTo>
                  <a:pt x="1653311" y="20346"/>
                </a:moveTo>
                <a:lnTo>
                  <a:pt x="1721205" y="20346"/>
                </a:lnTo>
                <a:lnTo>
                  <a:pt x="1721205" y="37033"/>
                </a:lnTo>
                <a:lnTo>
                  <a:pt x="1695831" y="37033"/>
                </a:lnTo>
                <a:lnTo>
                  <a:pt x="1695831" y="148133"/>
                </a:lnTo>
                <a:cubicBezTo>
                  <a:pt x="1701013" y="146914"/>
                  <a:pt x="1705851" y="145656"/>
                  <a:pt x="1710347" y="144361"/>
                </a:cubicBezTo>
                <a:cubicBezTo>
                  <a:pt x="1714843" y="143066"/>
                  <a:pt x="1718767" y="141885"/>
                  <a:pt x="1722120" y="140818"/>
                </a:cubicBezTo>
                <a:lnTo>
                  <a:pt x="1723492" y="149733"/>
                </a:lnTo>
                <a:lnTo>
                  <a:pt x="1724406" y="158191"/>
                </a:lnTo>
                <a:cubicBezTo>
                  <a:pt x="1719834" y="159411"/>
                  <a:pt x="1714195" y="160858"/>
                  <a:pt x="1707490" y="162535"/>
                </a:cubicBezTo>
                <a:cubicBezTo>
                  <a:pt x="1700784" y="164211"/>
                  <a:pt x="1693888" y="165926"/>
                  <a:pt x="1686801" y="167678"/>
                </a:cubicBezTo>
                <a:cubicBezTo>
                  <a:pt x="1679715" y="169431"/>
                  <a:pt x="1672895" y="171031"/>
                  <a:pt x="1666342" y="172479"/>
                </a:cubicBezTo>
                <a:cubicBezTo>
                  <a:pt x="1659788" y="173927"/>
                  <a:pt x="1654302" y="175108"/>
                  <a:pt x="1649882" y="176022"/>
                </a:cubicBezTo>
                <a:lnTo>
                  <a:pt x="1646682" y="158649"/>
                </a:lnTo>
                <a:cubicBezTo>
                  <a:pt x="1650644" y="158039"/>
                  <a:pt x="1655445" y="157163"/>
                  <a:pt x="1661084" y="156020"/>
                </a:cubicBezTo>
                <a:cubicBezTo>
                  <a:pt x="1666723" y="154877"/>
                  <a:pt x="1672666" y="153619"/>
                  <a:pt x="1678915" y="152248"/>
                </a:cubicBezTo>
                <a:lnTo>
                  <a:pt x="1678915" y="37033"/>
                </a:lnTo>
                <a:lnTo>
                  <a:pt x="1653311" y="37033"/>
                </a:lnTo>
                <a:close/>
                <a:moveTo>
                  <a:pt x="3365221" y="15088"/>
                </a:moveTo>
                <a:lnTo>
                  <a:pt x="3490265" y="15088"/>
                </a:lnTo>
                <a:lnTo>
                  <a:pt x="3490265" y="30861"/>
                </a:lnTo>
                <a:lnTo>
                  <a:pt x="3432200" y="30861"/>
                </a:lnTo>
                <a:cubicBezTo>
                  <a:pt x="3431439" y="35128"/>
                  <a:pt x="3430524" y="39891"/>
                  <a:pt x="3429457" y="45149"/>
                </a:cubicBezTo>
                <a:cubicBezTo>
                  <a:pt x="3428391" y="50406"/>
                  <a:pt x="3427247" y="55245"/>
                  <a:pt x="3426028" y="59665"/>
                </a:cubicBezTo>
                <a:lnTo>
                  <a:pt x="3474263" y="59665"/>
                </a:lnTo>
                <a:lnTo>
                  <a:pt x="3474263" y="156820"/>
                </a:lnTo>
                <a:lnTo>
                  <a:pt x="3458032" y="156820"/>
                </a:lnTo>
                <a:lnTo>
                  <a:pt x="3458032" y="74752"/>
                </a:lnTo>
                <a:lnTo>
                  <a:pt x="3385109" y="74752"/>
                </a:lnTo>
                <a:lnTo>
                  <a:pt x="3385109" y="156591"/>
                </a:lnTo>
                <a:lnTo>
                  <a:pt x="3369107" y="156591"/>
                </a:lnTo>
                <a:lnTo>
                  <a:pt x="3369107" y="59665"/>
                </a:lnTo>
                <a:lnTo>
                  <a:pt x="3408426" y="59665"/>
                </a:lnTo>
                <a:cubicBezTo>
                  <a:pt x="3409645" y="55245"/>
                  <a:pt x="3410788" y="50406"/>
                  <a:pt x="3411855" y="45149"/>
                </a:cubicBezTo>
                <a:cubicBezTo>
                  <a:pt x="3412922" y="39891"/>
                  <a:pt x="3413836" y="35128"/>
                  <a:pt x="3414598" y="30861"/>
                </a:cubicBezTo>
                <a:lnTo>
                  <a:pt x="3365221" y="30861"/>
                </a:lnTo>
                <a:close/>
                <a:moveTo>
                  <a:pt x="1726921" y="15088"/>
                </a:moveTo>
                <a:lnTo>
                  <a:pt x="1851965" y="15088"/>
                </a:lnTo>
                <a:lnTo>
                  <a:pt x="1851965" y="30861"/>
                </a:lnTo>
                <a:lnTo>
                  <a:pt x="1793900" y="30861"/>
                </a:lnTo>
                <a:cubicBezTo>
                  <a:pt x="1793138" y="35128"/>
                  <a:pt x="1792224" y="39891"/>
                  <a:pt x="1791157" y="45149"/>
                </a:cubicBezTo>
                <a:cubicBezTo>
                  <a:pt x="1790090" y="50406"/>
                  <a:pt x="1788947" y="55245"/>
                  <a:pt x="1787728" y="59665"/>
                </a:cubicBezTo>
                <a:lnTo>
                  <a:pt x="1835963" y="59665"/>
                </a:lnTo>
                <a:lnTo>
                  <a:pt x="1835963" y="156820"/>
                </a:lnTo>
                <a:lnTo>
                  <a:pt x="1819732" y="156820"/>
                </a:lnTo>
                <a:lnTo>
                  <a:pt x="1819732" y="74752"/>
                </a:lnTo>
                <a:lnTo>
                  <a:pt x="1746809" y="74752"/>
                </a:lnTo>
                <a:lnTo>
                  <a:pt x="1746809" y="156591"/>
                </a:lnTo>
                <a:lnTo>
                  <a:pt x="1730807" y="156591"/>
                </a:lnTo>
                <a:lnTo>
                  <a:pt x="1730807" y="59665"/>
                </a:lnTo>
                <a:lnTo>
                  <a:pt x="1770126" y="59665"/>
                </a:lnTo>
                <a:cubicBezTo>
                  <a:pt x="1771345" y="55245"/>
                  <a:pt x="1772488" y="50406"/>
                  <a:pt x="1773555" y="45149"/>
                </a:cubicBezTo>
                <a:cubicBezTo>
                  <a:pt x="1774622" y="39891"/>
                  <a:pt x="1775536" y="35128"/>
                  <a:pt x="1776298" y="30861"/>
                </a:cubicBezTo>
                <a:lnTo>
                  <a:pt x="1726921" y="30861"/>
                </a:lnTo>
                <a:close/>
                <a:moveTo>
                  <a:pt x="2672639" y="12802"/>
                </a:moveTo>
                <a:lnTo>
                  <a:pt x="2778023" y="12802"/>
                </a:lnTo>
                <a:lnTo>
                  <a:pt x="2778023" y="28118"/>
                </a:lnTo>
                <a:cubicBezTo>
                  <a:pt x="2773147" y="36652"/>
                  <a:pt x="2767851" y="44425"/>
                  <a:pt x="2762136" y="51435"/>
                </a:cubicBezTo>
                <a:cubicBezTo>
                  <a:pt x="2756421" y="58446"/>
                  <a:pt x="2749449" y="64999"/>
                  <a:pt x="2741219" y="71095"/>
                </a:cubicBezTo>
                <a:cubicBezTo>
                  <a:pt x="2748686" y="74600"/>
                  <a:pt x="2757145" y="77953"/>
                  <a:pt x="2766593" y="81153"/>
                </a:cubicBezTo>
                <a:cubicBezTo>
                  <a:pt x="2776042" y="84354"/>
                  <a:pt x="2786939" y="87478"/>
                  <a:pt x="2799283" y="90526"/>
                </a:cubicBezTo>
                <a:lnTo>
                  <a:pt x="2792654" y="104928"/>
                </a:lnTo>
                <a:cubicBezTo>
                  <a:pt x="2777719" y="100660"/>
                  <a:pt x="2764955" y="96584"/>
                  <a:pt x="2754363" y="92697"/>
                </a:cubicBezTo>
                <a:cubicBezTo>
                  <a:pt x="2743771" y="88811"/>
                  <a:pt x="2734589" y="84811"/>
                  <a:pt x="2726817" y="80696"/>
                </a:cubicBezTo>
                <a:cubicBezTo>
                  <a:pt x="2712187" y="89383"/>
                  <a:pt x="2692756" y="97612"/>
                  <a:pt x="2668524" y="105385"/>
                </a:cubicBezTo>
                <a:lnTo>
                  <a:pt x="2661895" y="91897"/>
                </a:lnTo>
                <a:cubicBezTo>
                  <a:pt x="2671801" y="89002"/>
                  <a:pt x="2680868" y="85878"/>
                  <a:pt x="2689098" y="82525"/>
                </a:cubicBezTo>
                <a:cubicBezTo>
                  <a:pt x="2697327" y="79172"/>
                  <a:pt x="2704948" y="75514"/>
                  <a:pt x="2711958" y="71552"/>
                </a:cubicBezTo>
                <a:cubicBezTo>
                  <a:pt x="2704948" y="66523"/>
                  <a:pt x="2698813" y="61074"/>
                  <a:pt x="2693555" y="55207"/>
                </a:cubicBezTo>
                <a:cubicBezTo>
                  <a:pt x="2688298" y="49340"/>
                  <a:pt x="2683002" y="42596"/>
                  <a:pt x="2677668" y="34976"/>
                </a:cubicBezTo>
                <a:lnTo>
                  <a:pt x="2689784" y="27432"/>
                </a:lnTo>
                <a:cubicBezTo>
                  <a:pt x="2694508" y="34290"/>
                  <a:pt x="2699690" y="40615"/>
                  <a:pt x="2705329" y="46406"/>
                </a:cubicBezTo>
                <a:cubicBezTo>
                  <a:pt x="2710967" y="52197"/>
                  <a:pt x="2717901" y="57607"/>
                  <a:pt x="2726131" y="62637"/>
                </a:cubicBezTo>
                <a:cubicBezTo>
                  <a:pt x="2733751" y="57303"/>
                  <a:pt x="2740381" y="51702"/>
                  <a:pt x="2746019" y="45834"/>
                </a:cubicBezTo>
                <a:cubicBezTo>
                  <a:pt x="2751658" y="39967"/>
                  <a:pt x="2756535" y="33833"/>
                  <a:pt x="2760650" y="27432"/>
                </a:cubicBezTo>
                <a:lnTo>
                  <a:pt x="2689784" y="27432"/>
                </a:lnTo>
                <a:lnTo>
                  <a:pt x="2672639" y="27432"/>
                </a:lnTo>
                <a:close/>
                <a:moveTo>
                  <a:pt x="3555111" y="9144"/>
                </a:moveTo>
                <a:lnTo>
                  <a:pt x="3601745" y="9144"/>
                </a:lnTo>
                <a:lnTo>
                  <a:pt x="3601745" y="210312"/>
                </a:lnTo>
                <a:lnTo>
                  <a:pt x="3555111" y="210312"/>
                </a:lnTo>
                <a:cubicBezTo>
                  <a:pt x="3558311" y="206350"/>
                  <a:pt x="3561397" y="200940"/>
                  <a:pt x="3564369" y="194082"/>
                </a:cubicBezTo>
                <a:cubicBezTo>
                  <a:pt x="3567341" y="187224"/>
                  <a:pt x="3570046" y="179375"/>
                  <a:pt x="3572485" y="170536"/>
                </a:cubicBezTo>
                <a:cubicBezTo>
                  <a:pt x="3574923" y="161697"/>
                  <a:pt x="3576866" y="152057"/>
                  <a:pt x="3578314" y="141618"/>
                </a:cubicBezTo>
                <a:cubicBezTo>
                  <a:pt x="3579762" y="131178"/>
                  <a:pt x="3580485" y="120396"/>
                  <a:pt x="3580485" y="109271"/>
                </a:cubicBezTo>
                <a:cubicBezTo>
                  <a:pt x="3580485" y="99213"/>
                  <a:pt x="3579762" y="89307"/>
                  <a:pt x="3578314" y="79553"/>
                </a:cubicBezTo>
                <a:cubicBezTo>
                  <a:pt x="3576866" y="69799"/>
                  <a:pt x="3574923" y="60541"/>
                  <a:pt x="3572485" y="51778"/>
                </a:cubicBezTo>
                <a:cubicBezTo>
                  <a:pt x="3570046" y="43015"/>
                  <a:pt x="3567341" y="34976"/>
                  <a:pt x="3564369" y="27661"/>
                </a:cubicBezTo>
                <a:cubicBezTo>
                  <a:pt x="3561397" y="20346"/>
                  <a:pt x="3558311" y="14173"/>
                  <a:pt x="3555111" y="9144"/>
                </a:cubicBezTo>
                <a:close/>
                <a:moveTo>
                  <a:pt x="2948559" y="9144"/>
                </a:moveTo>
                <a:lnTo>
                  <a:pt x="2995193" y="9144"/>
                </a:lnTo>
                <a:cubicBezTo>
                  <a:pt x="2991993" y="14173"/>
                  <a:pt x="2988907" y="20346"/>
                  <a:pt x="2985935" y="27661"/>
                </a:cubicBezTo>
                <a:cubicBezTo>
                  <a:pt x="2982963" y="34976"/>
                  <a:pt x="2980258" y="43015"/>
                  <a:pt x="2977820" y="51778"/>
                </a:cubicBezTo>
                <a:cubicBezTo>
                  <a:pt x="2975381" y="60541"/>
                  <a:pt x="2973438" y="69799"/>
                  <a:pt x="2971990" y="79553"/>
                </a:cubicBezTo>
                <a:cubicBezTo>
                  <a:pt x="2970543" y="89307"/>
                  <a:pt x="2969819" y="99213"/>
                  <a:pt x="2969819" y="109271"/>
                </a:cubicBezTo>
                <a:cubicBezTo>
                  <a:pt x="2969819" y="120396"/>
                  <a:pt x="2970543" y="131178"/>
                  <a:pt x="2971990" y="141618"/>
                </a:cubicBezTo>
                <a:cubicBezTo>
                  <a:pt x="2973438" y="152057"/>
                  <a:pt x="2975381" y="161697"/>
                  <a:pt x="2977820" y="170536"/>
                </a:cubicBezTo>
                <a:cubicBezTo>
                  <a:pt x="2980258" y="179375"/>
                  <a:pt x="2982963" y="187224"/>
                  <a:pt x="2985935" y="194082"/>
                </a:cubicBezTo>
                <a:cubicBezTo>
                  <a:pt x="2988907" y="200940"/>
                  <a:pt x="2991993" y="206350"/>
                  <a:pt x="2995193" y="210312"/>
                </a:cubicBezTo>
                <a:lnTo>
                  <a:pt x="2948559" y="210312"/>
                </a:lnTo>
                <a:close/>
                <a:moveTo>
                  <a:pt x="1211961" y="9144"/>
                </a:moveTo>
                <a:lnTo>
                  <a:pt x="1258595" y="9144"/>
                </a:lnTo>
                <a:lnTo>
                  <a:pt x="1258595" y="210312"/>
                </a:lnTo>
                <a:lnTo>
                  <a:pt x="1211961" y="210312"/>
                </a:lnTo>
                <a:cubicBezTo>
                  <a:pt x="1215161" y="206350"/>
                  <a:pt x="1218248" y="200940"/>
                  <a:pt x="1221219" y="194082"/>
                </a:cubicBezTo>
                <a:cubicBezTo>
                  <a:pt x="1224191" y="187224"/>
                  <a:pt x="1226896" y="179375"/>
                  <a:pt x="1229335" y="170536"/>
                </a:cubicBezTo>
                <a:cubicBezTo>
                  <a:pt x="1231773" y="161697"/>
                  <a:pt x="1233716" y="152057"/>
                  <a:pt x="1235164" y="141618"/>
                </a:cubicBezTo>
                <a:cubicBezTo>
                  <a:pt x="1236612" y="131178"/>
                  <a:pt x="1237336" y="120396"/>
                  <a:pt x="1237336" y="109271"/>
                </a:cubicBezTo>
                <a:cubicBezTo>
                  <a:pt x="1237336" y="99213"/>
                  <a:pt x="1236612" y="89307"/>
                  <a:pt x="1235164" y="79553"/>
                </a:cubicBezTo>
                <a:cubicBezTo>
                  <a:pt x="1233716" y="69799"/>
                  <a:pt x="1231773" y="60541"/>
                  <a:pt x="1229335" y="51778"/>
                </a:cubicBezTo>
                <a:cubicBezTo>
                  <a:pt x="1226896" y="43015"/>
                  <a:pt x="1224191" y="34976"/>
                  <a:pt x="1221219" y="27661"/>
                </a:cubicBezTo>
                <a:cubicBezTo>
                  <a:pt x="1218248" y="20346"/>
                  <a:pt x="1215161" y="14173"/>
                  <a:pt x="1211961" y="9144"/>
                </a:cubicBezTo>
                <a:close/>
                <a:moveTo>
                  <a:pt x="605409" y="9144"/>
                </a:moveTo>
                <a:lnTo>
                  <a:pt x="652044" y="9144"/>
                </a:lnTo>
                <a:cubicBezTo>
                  <a:pt x="648843" y="14173"/>
                  <a:pt x="645757" y="20346"/>
                  <a:pt x="642785" y="27661"/>
                </a:cubicBezTo>
                <a:cubicBezTo>
                  <a:pt x="639814" y="34976"/>
                  <a:pt x="637108" y="43015"/>
                  <a:pt x="634670" y="51778"/>
                </a:cubicBezTo>
                <a:cubicBezTo>
                  <a:pt x="632232" y="60541"/>
                  <a:pt x="630289" y="69799"/>
                  <a:pt x="628841" y="79553"/>
                </a:cubicBezTo>
                <a:cubicBezTo>
                  <a:pt x="627393" y="89307"/>
                  <a:pt x="626669" y="99213"/>
                  <a:pt x="626669" y="109271"/>
                </a:cubicBezTo>
                <a:cubicBezTo>
                  <a:pt x="626669" y="120396"/>
                  <a:pt x="627393" y="131178"/>
                  <a:pt x="628841" y="141618"/>
                </a:cubicBezTo>
                <a:cubicBezTo>
                  <a:pt x="630289" y="152057"/>
                  <a:pt x="632232" y="161697"/>
                  <a:pt x="634670" y="170536"/>
                </a:cubicBezTo>
                <a:cubicBezTo>
                  <a:pt x="637108" y="179375"/>
                  <a:pt x="639814" y="187224"/>
                  <a:pt x="642785" y="194082"/>
                </a:cubicBezTo>
                <a:cubicBezTo>
                  <a:pt x="645757" y="200940"/>
                  <a:pt x="648843" y="206350"/>
                  <a:pt x="652044" y="210312"/>
                </a:cubicBezTo>
                <a:lnTo>
                  <a:pt x="605409" y="210312"/>
                </a:lnTo>
                <a:close/>
                <a:moveTo>
                  <a:pt x="3079928" y="8916"/>
                </a:moveTo>
                <a:cubicBezTo>
                  <a:pt x="3085262" y="14554"/>
                  <a:pt x="3090443" y="20727"/>
                  <a:pt x="3095473" y="27432"/>
                </a:cubicBezTo>
                <a:cubicBezTo>
                  <a:pt x="3100502" y="34138"/>
                  <a:pt x="3104921" y="40386"/>
                  <a:pt x="3108731" y="46177"/>
                </a:cubicBezTo>
                <a:lnTo>
                  <a:pt x="3095473" y="58065"/>
                </a:lnTo>
                <a:cubicBezTo>
                  <a:pt x="3091815" y="51359"/>
                  <a:pt x="3087433" y="44387"/>
                  <a:pt x="3082328" y="37148"/>
                </a:cubicBezTo>
                <a:cubicBezTo>
                  <a:pt x="3077223" y="29909"/>
                  <a:pt x="3072232" y="23622"/>
                  <a:pt x="3067355" y="18288"/>
                </a:cubicBezTo>
                <a:close/>
                <a:moveTo>
                  <a:pt x="2375078" y="8916"/>
                </a:moveTo>
                <a:cubicBezTo>
                  <a:pt x="2380412" y="14554"/>
                  <a:pt x="2385593" y="20727"/>
                  <a:pt x="2390623" y="27432"/>
                </a:cubicBezTo>
                <a:cubicBezTo>
                  <a:pt x="2395652" y="34138"/>
                  <a:pt x="2400071" y="40386"/>
                  <a:pt x="2403881" y="46177"/>
                </a:cubicBezTo>
                <a:lnTo>
                  <a:pt x="2390623" y="58065"/>
                </a:lnTo>
                <a:cubicBezTo>
                  <a:pt x="2386965" y="51359"/>
                  <a:pt x="2382583" y="44387"/>
                  <a:pt x="2377478" y="37148"/>
                </a:cubicBezTo>
                <a:cubicBezTo>
                  <a:pt x="2372373" y="29909"/>
                  <a:pt x="2367382" y="23622"/>
                  <a:pt x="2362505" y="18288"/>
                </a:cubicBezTo>
                <a:close/>
                <a:moveTo>
                  <a:pt x="1432103" y="8916"/>
                </a:moveTo>
                <a:cubicBezTo>
                  <a:pt x="1437437" y="14554"/>
                  <a:pt x="1442619" y="20727"/>
                  <a:pt x="1447648" y="27432"/>
                </a:cubicBezTo>
                <a:cubicBezTo>
                  <a:pt x="1452677" y="34138"/>
                  <a:pt x="1457096" y="40386"/>
                  <a:pt x="1460907" y="46177"/>
                </a:cubicBezTo>
                <a:lnTo>
                  <a:pt x="1447648" y="58065"/>
                </a:lnTo>
                <a:cubicBezTo>
                  <a:pt x="1443990" y="51359"/>
                  <a:pt x="1439609" y="44387"/>
                  <a:pt x="1434503" y="37148"/>
                </a:cubicBezTo>
                <a:cubicBezTo>
                  <a:pt x="1429398" y="29909"/>
                  <a:pt x="1424407" y="23622"/>
                  <a:pt x="1419530" y="18288"/>
                </a:cubicBezTo>
                <a:close/>
                <a:moveTo>
                  <a:pt x="989838" y="4801"/>
                </a:moveTo>
                <a:lnTo>
                  <a:pt x="1007669" y="8458"/>
                </a:lnTo>
                <a:cubicBezTo>
                  <a:pt x="1002640" y="24765"/>
                  <a:pt x="997230" y="39243"/>
                  <a:pt x="991438" y="51892"/>
                </a:cubicBezTo>
                <a:lnTo>
                  <a:pt x="991438" y="207569"/>
                </a:lnTo>
                <a:lnTo>
                  <a:pt x="974751" y="207569"/>
                </a:lnTo>
                <a:lnTo>
                  <a:pt x="974751" y="83896"/>
                </a:lnTo>
                <a:cubicBezTo>
                  <a:pt x="967740" y="95784"/>
                  <a:pt x="959968" y="107290"/>
                  <a:pt x="951433" y="118415"/>
                </a:cubicBezTo>
                <a:lnTo>
                  <a:pt x="938175" y="107214"/>
                </a:lnTo>
                <a:cubicBezTo>
                  <a:pt x="948995" y="92888"/>
                  <a:pt x="958863" y="77229"/>
                  <a:pt x="967778" y="60236"/>
                </a:cubicBezTo>
                <a:cubicBezTo>
                  <a:pt x="976694" y="43244"/>
                  <a:pt x="984047" y="24765"/>
                  <a:pt x="989838" y="4801"/>
                </a:cubicBezTo>
                <a:close/>
                <a:moveTo>
                  <a:pt x="2627376" y="2972"/>
                </a:moveTo>
                <a:lnTo>
                  <a:pt x="2643378" y="3886"/>
                </a:lnTo>
                <a:lnTo>
                  <a:pt x="2643378" y="42520"/>
                </a:lnTo>
                <a:lnTo>
                  <a:pt x="2666009" y="42520"/>
                </a:lnTo>
                <a:lnTo>
                  <a:pt x="2666009" y="58522"/>
                </a:lnTo>
                <a:lnTo>
                  <a:pt x="2643378" y="58522"/>
                </a:lnTo>
                <a:lnTo>
                  <a:pt x="2643378" y="95098"/>
                </a:lnTo>
                <a:cubicBezTo>
                  <a:pt x="2645969" y="94031"/>
                  <a:pt x="2648407" y="93002"/>
                  <a:pt x="2650693" y="92012"/>
                </a:cubicBezTo>
                <a:cubicBezTo>
                  <a:pt x="2652979" y="91021"/>
                  <a:pt x="2655189" y="90069"/>
                  <a:pt x="2657323" y="89154"/>
                </a:cubicBezTo>
                <a:lnTo>
                  <a:pt x="2659380" y="98298"/>
                </a:lnTo>
                <a:lnTo>
                  <a:pt x="2661209" y="105842"/>
                </a:lnTo>
                <a:cubicBezTo>
                  <a:pt x="2658618" y="107061"/>
                  <a:pt x="2655837" y="108280"/>
                  <a:pt x="2652865" y="109500"/>
                </a:cubicBezTo>
                <a:cubicBezTo>
                  <a:pt x="2649893" y="110719"/>
                  <a:pt x="2646731" y="112014"/>
                  <a:pt x="2643378" y="113386"/>
                </a:cubicBezTo>
                <a:lnTo>
                  <a:pt x="2643378" y="179680"/>
                </a:lnTo>
                <a:cubicBezTo>
                  <a:pt x="2643378" y="183642"/>
                  <a:pt x="2643073" y="186957"/>
                  <a:pt x="2642464" y="189624"/>
                </a:cubicBezTo>
                <a:cubicBezTo>
                  <a:pt x="2641854" y="192291"/>
                  <a:pt x="2640787" y="194424"/>
                  <a:pt x="2639263" y="196025"/>
                </a:cubicBezTo>
                <a:cubicBezTo>
                  <a:pt x="2637739" y="197625"/>
                  <a:pt x="2635606" y="198882"/>
                  <a:pt x="2632863" y="199797"/>
                </a:cubicBezTo>
                <a:cubicBezTo>
                  <a:pt x="2630119" y="200711"/>
                  <a:pt x="2626690" y="201397"/>
                  <a:pt x="2622575" y="201854"/>
                </a:cubicBezTo>
                <a:lnTo>
                  <a:pt x="2607488" y="203683"/>
                </a:lnTo>
                <a:lnTo>
                  <a:pt x="2601773" y="187452"/>
                </a:lnTo>
                <a:lnTo>
                  <a:pt x="2620061" y="185395"/>
                </a:lnTo>
                <a:cubicBezTo>
                  <a:pt x="2623261" y="185090"/>
                  <a:pt x="2625281" y="183985"/>
                  <a:pt x="2626119" y="182080"/>
                </a:cubicBezTo>
                <a:cubicBezTo>
                  <a:pt x="2626957" y="180175"/>
                  <a:pt x="2627376" y="177241"/>
                  <a:pt x="2627376" y="173279"/>
                </a:cubicBezTo>
                <a:lnTo>
                  <a:pt x="2627376" y="120015"/>
                </a:lnTo>
                <a:cubicBezTo>
                  <a:pt x="2621127" y="122454"/>
                  <a:pt x="2615146" y="124778"/>
                  <a:pt x="2609431" y="126987"/>
                </a:cubicBezTo>
                <a:cubicBezTo>
                  <a:pt x="2603716" y="129197"/>
                  <a:pt x="2598649" y="131140"/>
                  <a:pt x="2594229" y="132817"/>
                </a:cubicBezTo>
                <a:lnTo>
                  <a:pt x="2589428" y="116586"/>
                </a:lnTo>
                <a:cubicBezTo>
                  <a:pt x="2594305" y="114757"/>
                  <a:pt x="2600059" y="112548"/>
                  <a:pt x="2606688" y="109957"/>
                </a:cubicBezTo>
                <a:cubicBezTo>
                  <a:pt x="2613317" y="107366"/>
                  <a:pt x="2620213" y="104623"/>
                  <a:pt x="2627376" y="101727"/>
                </a:cubicBezTo>
                <a:lnTo>
                  <a:pt x="2627376" y="58522"/>
                </a:lnTo>
                <a:lnTo>
                  <a:pt x="2599944" y="58522"/>
                </a:lnTo>
                <a:lnTo>
                  <a:pt x="2599944" y="42520"/>
                </a:lnTo>
                <a:lnTo>
                  <a:pt x="2627376" y="42520"/>
                </a:lnTo>
                <a:close/>
                <a:moveTo>
                  <a:pt x="88011" y="2515"/>
                </a:moveTo>
                <a:lnTo>
                  <a:pt x="105842" y="3201"/>
                </a:lnTo>
                <a:lnTo>
                  <a:pt x="105842" y="25146"/>
                </a:lnTo>
                <a:lnTo>
                  <a:pt x="194996" y="25146"/>
                </a:lnTo>
                <a:lnTo>
                  <a:pt x="194996" y="41834"/>
                </a:lnTo>
                <a:lnTo>
                  <a:pt x="105842" y="41834"/>
                </a:lnTo>
                <a:lnTo>
                  <a:pt x="105842" y="67666"/>
                </a:lnTo>
                <a:lnTo>
                  <a:pt x="175336" y="67666"/>
                </a:lnTo>
                <a:lnTo>
                  <a:pt x="175336" y="140132"/>
                </a:lnTo>
                <a:lnTo>
                  <a:pt x="32233" y="140132"/>
                </a:lnTo>
                <a:lnTo>
                  <a:pt x="32233" y="67666"/>
                </a:lnTo>
                <a:lnTo>
                  <a:pt x="88011" y="67666"/>
                </a:lnTo>
                <a:close/>
                <a:moveTo>
                  <a:pt x="3177997" y="1600"/>
                </a:moveTo>
                <a:lnTo>
                  <a:pt x="3194228" y="2515"/>
                </a:lnTo>
                <a:lnTo>
                  <a:pt x="3194228" y="35662"/>
                </a:lnTo>
                <a:lnTo>
                  <a:pt x="3243148" y="35662"/>
                </a:lnTo>
                <a:lnTo>
                  <a:pt x="3243148" y="50978"/>
                </a:lnTo>
                <a:lnTo>
                  <a:pt x="3194228" y="50978"/>
                </a:lnTo>
                <a:lnTo>
                  <a:pt x="3194228" y="84811"/>
                </a:lnTo>
                <a:lnTo>
                  <a:pt x="3252978" y="84811"/>
                </a:lnTo>
                <a:lnTo>
                  <a:pt x="3252978" y="99898"/>
                </a:lnTo>
                <a:lnTo>
                  <a:pt x="3208858" y="99898"/>
                </a:lnTo>
                <a:lnTo>
                  <a:pt x="3208858" y="142189"/>
                </a:lnTo>
                <a:cubicBezTo>
                  <a:pt x="3208858" y="146609"/>
                  <a:pt x="3209430" y="149619"/>
                  <a:pt x="3210573" y="151219"/>
                </a:cubicBezTo>
                <a:cubicBezTo>
                  <a:pt x="3211715" y="152819"/>
                  <a:pt x="3214421" y="153772"/>
                  <a:pt x="3218688" y="154077"/>
                </a:cubicBezTo>
                <a:cubicBezTo>
                  <a:pt x="3222041" y="154381"/>
                  <a:pt x="3225393" y="154381"/>
                  <a:pt x="3228747" y="154077"/>
                </a:cubicBezTo>
                <a:cubicBezTo>
                  <a:pt x="3231033" y="153924"/>
                  <a:pt x="3232899" y="153696"/>
                  <a:pt x="3234347" y="153391"/>
                </a:cubicBezTo>
                <a:cubicBezTo>
                  <a:pt x="3235795" y="153086"/>
                  <a:pt x="3236938" y="152514"/>
                  <a:pt x="3237776" y="151676"/>
                </a:cubicBezTo>
                <a:cubicBezTo>
                  <a:pt x="3238614" y="150838"/>
                  <a:pt x="3239186" y="149695"/>
                  <a:pt x="3239491" y="148247"/>
                </a:cubicBezTo>
                <a:cubicBezTo>
                  <a:pt x="3239795" y="146799"/>
                  <a:pt x="3240100" y="144856"/>
                  <a:pt x="3240405" y="142418"/>
                </a:cubicBezTo>
                <a:cubicBezTo>
                  <a:pt x="3240710" y="139675"/>
                  <a:pt x="3240939" y="136741"/>
                  <a:pt x="3241091" y="133617"/>
                </a:cubicBezTo>
                <a:cubicBezTo>
                  <a:pt x="3241243" y="130493"/>
                  <a:pt x="3241319" y="127788"/>
                  <a:pt x="3241319" y="125502"/>
                </a:cubicBezTo>
                <a:lnTo>
                  <a:pt x="3256407" y="130302"/>
                </a:lnTo>
                <a:cubicBezTo>
                  <a:pt x="3256255" y="132741"/>
                  <a:pt x="3256064" y="135560"/>
                  <a:pt x="3255835" y="138760"/>
                </a:cubicBezTo>
                <a:cubicBezTo>
                  <a:pt x="3255607" y="141961"/>
                  <a:pt x="3255340" y="145085"/>
                  <a:pt x="3255035" y="148133"/>
                </a:cubicBezTo>
                <a:cubicBezTo>
                  <a:pt x="3254578" y="152553"/>
                  <a:pt x="3253892" y="156058"/>
                  <a:pt x="3252978" y="158649"/>
                </a:cubicBezTo>
                <a:cubicBezTo>
                  <a:pt x="3252064" y="161239"/>
                  <a:pt x="3250730" y="163221"/>
                  <a:pt x="3248977" y="164592"/>
                </a:cubicBezTo>
                <a:cubicBezTo>
                  <a:pt x="3247225" y="165964"/>
                  <a:pt x="3244901" y="166916"/>
                  <a:pt x="3242005" y="167450"/>
                </a:cubicBezTo>
                <a:cubicBezTo>
                  <a:pt x="3239109" y="167983"/>
                  <a:pt x="3235376" y="168478"/>
                  <a:pt x="3230804" y="168936"/>
                </a:cubicBezTo>
                <a:cubicBezTo>
                  <a:pt x="3228061" y="169240"/>
                  <a:pt x="3224860" y="169393"/>
                  <a:pt x="3221203" y="169393"/>
                </a:cubicBezTo>
                <a:cubicBezTo>
                  <a:pt x="3217545" y="169393"/>
                  <a:pt x="3214421" y="169240"/>
                  <a:pt x="3211830" y="168936"/>
                </a:cubicBezTo>
                <a:cubicBezTo>
                  <a:pt x="3208173" y="168631"/>
                  <a:pt x="3205125" y="168097"/>
                  <a:pt x="3202686" y="167335"/>
                </a:cubicBezTo>
                <a:cubicBezTo>
                  <a:pt x="3200248" y="166573"/>
                  <a:pt x="3198343" y="165316"/>
                  <a:pt x="3196971" y="163563"/>
                </a:cubicBezTo>
                <a:cubicBezTo>
                  <a:pt x="3195599" y="161811"/>
                  <a:pt x="3194609" y="159525"/>
                  <a:pt x="3193999" y="156705"/>
                </a:cubicBezTo>
                <a:cubicBezTo>
                  <a:pt x="3193390" y="153886"/>
                  <a:pt x="3193085" y="150267"/>
                  <a:pt x="3193085" y="145847"/>
                </a:cubicBezTo>
                <a:lnTo>
                  <a:pt x="3193085" y="99898"/>
                </a:lnTo>
                <a:lnTo>
                  <a:pt x="3172054" y="99898"/>
                </a:lnTo>
                <a:lnTo>
                  <a:pt x="3172054" y="104242"/>
                </a:lnTo>
                <a:cubicBezTo>
                  <a:pt x="3172054" y="112014"/>
                  <a:pt x="3171597" y="118910"/>
                  <a:pt x="3170682" y="124930"/>
                </a:cubicBezTo>
                <a:cubicBezTo>
                  <a:pt x="3169767" y="130950"/>
                  <a:pt x="3167863" y="136589"/>
                  <a:pt x="3164967" y="141846"/>
                </a:cubicBezTo>
                <a:cubicBezTo>
                  <a:pt x="3162071" y="147104"/>
                  <a:pt x="3158033" y="152248"/>
                  <a:pt x="3152851" y="157277"/>
                </a:cubicBezTo>
                <a:cubicBezTo>
                  <a:pt x="3147669" y="162306"/>
                  <a:pt x="3140888" y="167716"/>
                  <a:pt x="3132506" y="173508"/>
                </a:cubicBezTo>
                <a:lnTo>
                  <a:pt x="3121533" y="160477"/>
                </a:lnTo>
                <a:cubicBezTo>
                  <a:pt x="3128848" y="155905"/>
                  <a:pt x="3134754" y="151752"/>
                  <a:pt x="3139250" y="148019"/>
                </a:cubicBezTo>
                <a:cubicBezTo>
                  <a:pt x="3143745" y="144285"/>
                  <a:pt x="3147213" y="140361"/>
                  <a:pt x="3149651" y="136246"/>
                </a:cubicBezTo>
                <a:cubicBezTo>
                  <a:pt x="3152089" y="132131"/>
                  <a:pt x="3153727" y="127559"/>
                  <a:pt x="3154565" y="122530"/>
                </a:cubicBezTo>
                <a:cubicBezTo>
                  <a:pt x="3155404" y="117501"/>
                  <a:pt x="3155823" y="111328"/>
                  <a:pt x="3155823" y="104013"/>
                </a:cubicBezTo>
                <a:lnTo>
                  <a:pt x="3155823" y="99898"/>
                </a:lnTo>
                <a:lnTo>
                  <a:pt x="3120161" y="99898"/>
                </a:lnTo>
                <a:lnTo>
                  <a:pt x="3120161" y="84811"/>
                </a:lnTo>
                <a:lnTo>
                  <a:pt x="3177997" y="84811"/>
                </a:lnTo>
                <a:lnTo>
                  <a:pt x="3177997" y="50978"/>
                </a:lnTo>
                <a:lnTo>
                  <a:pt x="3148736" y="50978"/>
                </a:lnTo>
                <a:cubicBezTo>
                  <a:pt x="3145383" y="60884"/>
                  <a:pt x="3141726" y="70180"/>
                  <a:pt x="3137764" y="78867"/>
                </a:cubicBezTo>
                <a:lnTo>
                  <a:pt x="3121305" y="73152"/>
                </a:lnTo>
                <a:cubicBezTo>
                  <a:pt x="3126181" y="64161"/>
                  <a:pt x="3130449" y="54331"/>
                  <a:pt x="3134106" y="43663"/>
                </a:cubicBezTo>
                <a:cubicBezTo>
                  <a:pt x="3137764" y="32995"/>
                  <a:pt x="3140355" y="22098"/>
                  <a:pt x="3141879" y="10973"/>
                </a:cubicBezTo>
                <a:lnTo>
                  <a:pt x="3158109" y="13945"/>
                </a:lnTo>
                <a:cubicBezTo>
                  <a:pt x="3156890" y="20955"/>
                  <a:pt x="3155290" y="28194"/>
                  <a:pt x="3153308" y="35662"/>
                </a:cubicBezTo>
                <a:lnTo>
                  <a:pt x="3177997" y="35662"/>
                </a:lnTo>
                <a:close/>
                <a:moveTo>
                  <a:pt x="2473147" y="1600"/>
                </a:moveTo>
                <a:lnTo>
                  <a:pt x="2489378" y="2515"/>
                </a:lnTo>
                <a:lnTo>
                  <a:pt x="2489378" y="35662"/>
                </a:lnTo>
                <a:lnTo>
                  <a:pt x="2538298" y="35662"/>
                </a:lnTo>
                <a:lnTo>
                  <a:pt x="2538298" y="50978"/>
                </a:lnTo>
                <a:lnTo>
                  <a:pt x="2489378" y="50978"/>
                </a:lnTo>
                <a:lnTo>
                  <a:pt x="2489378" y="84811"/>
                </a:lnTo>
                <a:lnTo>
                  <a:pt x="2548128" y="84811"/>
                </a:lnTo>
                <a:lnTo>
                  <a:pt x="2548128" y="99898"/>
                </a:lnTo>
                <a:lnTo>
                  <a:pt x="2504008" y="99898"/>
                </a:lnTo>
                <a:lnTo>
                  <a:pt x="2504008" y="142189"/>
                </a:lnTo>
                <a:cubicBezTo>
                  <a:pt x="2504008" y="146609"/>
                  <a:pt x="2504580" y="149619"/>
                  <a:pt x="2505723" y="151219"/>
                </a:cubicBezTo>
                <a:cubicBezTo>
                  <a:pt x="2506865" y="152819"/>
                  <a:pt x="2509571" y="153772"/>
                  <a:pt x="2513838" y="154077"/>
                </a:cubicBezTo>
                <a:cubicBezTo>
                  <a:pt x="2517191" y="154381"/>
                  <a:pt x="2520543" y="154381"/>
                  <a:pt x="2523897" y="154077"/>
                </a:cubicBezTo>
                <a:cubicBezTo>
                  <a:pt x="2526183" y="153924"/>
                  <a:pt x="2528049" y="153696"/>
                  <a:pt x="2529497" y="153391"/>
                </a:cubicBezTo>
                <a:cubicBezTo>
                  <a:pt x="2530945" y="153086"/>
                  <a:pt x="2532088" y="152514"/>
                  <a:pt x="2532926" y="151676"/>
                </a:cubicBezTo>
                <a:cubicBezTo>
                  <a:pt x="2533764" y="150838"/>
                  <a:pt x="2534336" y="149695"/>
                  <a:pt x="2534641" y="148247"/>
                </a:cubicBezTo>
                <a:cubicBezTo>
                  <a:pt x="2534945" y="146799"/>
                  <a:pt x="2535250" y="144856"/>
                  <a:pt x="2535555" y="142418"/>
                </a:cubicBezTo>
                <a:cubicBezTo>
                  <a:pt x="2535860" y="139675"/>
                  <a:pt x="2536089" y="136741"/>
                  <a:pt x="2536241" y="133617"/>
                </a:cubicBezTo>
                <a:cubicBezTo>
                  <a:pt x="2536393" y="130493"/>
                  <a:pt x="2536469" y="127788"/>
                  <a:pt x="2536469" y="125502"/>
                </a:cubicBezTo>
                <a:lnTo>
                  <a:pt x="2551557" y="130302"/>
                </a:lnTo>
                <a:cubicBezTo>
                  <a:pt x="2551405" y="132741"/>
                  <a:pt x="2551214" y="135560"/>
                  <a:pt x="2550985" y="138760"/>
                </a:cubicBezTo>
                <a:cubicBezTo>
                  <a:pt x="2550757" y="141961"/>
                  <a:pt x="2550490" y="145085"/>
                  <a:pt x="2550185" y="148133"/>
                </a:cubicBezTo>
                <a:cubicBezTo>
                  <a:pt x="2549728" y="152553"/>
                  <a:pt x="2549042" y="156058"/>
                  <a:pt x="2548128" y="158649"/>
                </a:cubicBezTo>
                <a:cubicBezTo>
                  <a:pt x="2547214" y="161239"/>
                  <a:pt x="2545880" y="163221"/>
                  <a:pt x="2544127" y="164592"/>
                </a:cubicBezTo>
                <a:cubicBezTo>
                  <a:pt x="2542375" y="165964"/>
                  <a:pt x="2540051" y="166916"/>
                  <a:pt x="2537155" y="167450"/>
                </a:cubicBezTo>
                <a:cubicBezTo>
                  <a:pt x="2534259" y="167983"/>
                  <a:pt x="2530526" y="168478"/>
                  <a:pt x="2525954" y="168936"/>
                </a:cubicBezTo>
                <a:cubicBezTo>
                  <a:pt x="2523211" y="169240"/>
                  <a:pt x="2520010" y="169393"/>
                  <a:pt x="2516353" y="169393"/>
                </a:cubicBezTo>
                <a:cubicBezTo>
                  <a:pt x="2512695" y="169393"/>
                  <a:pt x="2509571" y="169240"/>
                  <a:pt x="2506980" y="168936"/>
                </a:cubicBezTo>
                <a:cubicBezTo>
                  <a:pt x="2503323" y="168631"/>
                  <a:pt x="2500275" y="168097"/>
                  <a:pt x="2497836" y="167335"/>
                </a:cubicBezTo>
                <a:cubicBezTo>
                  <a:pt x="2495398" y="166573"/>
                  <a:pt x="2493493" y="165316"/>
                  <a:pt x="2492121" y="163563"/>
                </a:cubicBezTo>
                <a:cubicBezTo>
                  <a:pt x="2490749" y="161811"/>
                  <a:pt x="2489759" y="159525"/>
                  <a:pt x="2489149" y="156705"/>
                </a:cubicBezTo>
                <a:cubicBezTo>
                  <a:pt x="2488540" y="153886"/>
                  <a:pt x="2488235" y="150267"/>
                  <a:pt x="2488235" y="145847"/>
                </a:cubicBezTo>
                <a:lnTo>
                  <a:pt x="2488235" y="99898"/>
                </a:lnTo>
                <a:lnTo>
                  <a:pt x="2467204" y="99898"/>
                </a:lnTo>
                <a:lnTo>
                  <a:pt x="2467204" y="104242"/>
                </a:lnTo>
                <a:cubicBezTo>
                  <a:pt x="2467204" y="112014"/>
                  <a:pt x="2466747" y="118910"/>
                  <a:pt x="2465832" y="124930"/>
                </a:cubicBezTo>
                <a:cubicBezTo>
                  <a:pt x="2464917" y="130950"/>
                  <a:pt x="2463013" y="136589"/>
                  <a:pt x="2460117" y="141846"/>
                </a:cubicBezTo>
                <a:cubicBezTo>
                  <a:pt x="2457221" y="147104"/>
                  <a:pt x="2453183" y="152248"/>
                  <a:pt x="2448001" y="157277"/>
                </a:cubicBezTo>
                <a:cubicBezTo>
                  <a:pt x="2442819" y="162306"/>
                  <a:pt x="2436038" y="167716"/>
                  <a:pt x="2427656" y="173508"/>
                </a:cubicBezTo>
                <a:lnTo>
                  <a:pt x="2416683" y="160477"/>
                </a:lnTo>
                <a:cubicBezTo>
                  <a:pt x="2423998" y="155905"/>
                  <a:pt x="2429904" y="151752"/>
                  <a:pt x="2434400" y="148019"/>
                </a:cubicBezTo>
                <a:cubicBezTo>
                  <a:pt x="2438895" y="144285"/>
                  <a:pt x="2442363" y="140361"/>
                  <a:pt x="2444801" y="136246"/>
                </a:cubicBezTo>
                <a:cubicBezTo>
                  <a:pt x="2447239" y="132131"/>
                  <a:pt x="2448877" y="127559"/>
                  <a:pt x="2449715" y="122530"/>
                </a:cubicBezTo>
                <a:cubicBezTo>
                  <a:pt x="2450554" y="117501"/>
                  <a:pt x="2450973" y="111328"/>
                  <a:pt x="2450973" y="104013"/>
                </a:cubicBezTo>
                <a:lnTo>
                  <a:pt x="2450973" y="99898"/>
                </a:lnTo>
                <a:lnTo>
                  <a:pt x="2415311" y="99898"/>
                </a:lnTo>
                <a:lnTo>
                  <a:pt x="2415311" y="84811"/>
                </a:lnTo>
                <a:lnTo>
                  <a:pt x="2473147" y="84811"/>
                </a:lnTo>
                <a:lnTo>
                  <a:pt x="2473147" y="50978"/>
                </a:lnTo>
                <a:lnTo>
                  <a:pt x="2443886" y="50978"/>
                </a:lnTo>
                <a:cubicBezTo>
                  <a:pt x="2440533" y="60884"/>
                  <a:pt x="2436876" y="70180"/>
                  <a:pt x="2432914" y="78867"/>
                </a:cubicBezTo>
                <a:lnTo>
                  <a:pt x="2416455" y="73152"/>
                </a:lnTo>
                <a:cubicBezTo>
                  <a:pt x="2421331" y="64161"/>
                  <a:pt x="2425599" y="54331"/>
                  <a:pt x="2429256" y="43663"/>
                </a:cubicBezTo>
                <a:cubicBezTo>
                  <a:pt x="2432914" y="32995"/>
                  <a:pt x="2435505" y="22098"/>
                  <a:pt x="2437029" y="10973"/>
                </a:cubicBezTo>
                <a:lnTo>
                  <a:pt x="2453259" y="13945"/>
                </a:lnTo>
                <a:cubicBezTo>
                  <a:pt x="2452040" y="20955"/>
                  <a:pt x="2450440" y="28194"/>
                  <a:pt x="2448458" y="35662"/>
                </a:cubicBezTo>
                <a:lnTo>
                  <a:pt x="2473147" y="35662"/>
                </a:lnTo>
                <a:close/>
                <a:moveTo>
                  <a:pt x="1973961" y="1600"/>
                </a:moveTo>
                <a:lnTo>
                  <a:pt x="1991335" y="2286"/>
                </a:lnTo>
                <a:lnTo>
                  <a:pt x="1991335" y="31318"/>
                </a:lnTo>
                <a:lnTo>
                  <a:pt x="2068601" y="31318"/>
                </a:lnTo>
                <a:lnTo>
                  <a:pt x="2068601" y="48006"/>
                </a:lnTo>
                <a:lnTo>
                  <a:pt x="1991335" y="48006"/>
                </a:lnTo>
                <a:lnTo>
                  <a:pt x="1991335" y="86182"/>
                </a:lnTo>
                <a:lnTo>
                  <a:pt x="2087347" y="86182"/>
                </a:lnTo>
                <a:lnTo>
                  <a:pt x="2087347" y="102642"/>
                </a:lnTo>
                <a:lnTo>
                  <a:pt x="1890751" y="102642"/>
                </a:lnTo>
                <a:lnTo>
                  <a:pt x="1890751" y="86182"/>
                </a:lnTo>
                <a:lnTo>
                  <a:pt x="1973961" y="86182"/>
                </a:lnTo>
                <a:close/>
                <a:moveTo>
                  <a:pt x="1530172" y="1600"/>
                </a:moveTo>
                <a:lnTo>
                  <a:pt x="1546403" y="2515"/>
                </a:lnTo>
                <a:lnTo>
                  <a:pt x="1546403" y="35662"/>
                </a:lnTo>
                <a:lnTo>
                  <a:pt x="1595323" y="35662"/>
                </a:lnTo>
                <a:lnTo>
                  <a:pt x="1595323" y="50978"/>
                </a:lnTo>
                <a:lnTo>
                  <a:pt x="1546403" y="50978"/>
                </a:lnTo>
                <a:lnTo>
                  <a:pt x="1546403" y="84811"/>
                </a:lnTo>
                <a:lnTo>
                  <a:pt x="1605153" y="84811"/>
                </a:lnTo>
                <a:lnTo>
                  <a:pt x="1605153" y="99898"/>
                </a:lnTo>
                <a:lnTo>
                  <a:pt x="1561033" y="99898"/>
                </a:lnTo>
                <a:lnTo>
                  <a:pt x="1561033" y="142189"/>
                </a:lnTo>
                <a:cubicBezTo>
                  <a:pt x="1561033" y="146609"/>
                  <a:pt x="1561605" y="149619"/>
                  <a:pt x="1562748" y="151219"/>
                </a:cubicBezTo>
                <a:cubicBezTo>
                  <a:pt x="1563891" y="152819"/>
                  <a:pt x="1566596" y="153772"/>
                  <a:pt x="1570863" y="154077"/>
                </a:cubicBezTo>
                <a:cubicBezTo>
                  <a:pt x="1574216" y="154381"/>
                  <a:pt x="1577569" y="154381"/>
                  <a:pt x="1580921" y="154077"/>
                </a:cubicBezTo>
                <a:cubicBezTo>
                  <a:pt x="1583207" y="153924"/>
                  <a:pt x="1585074" y="153696"/>
                  <a:pt x="1586522" y="153391"/>
                </a:cubicBezTo>
                <a:cubicBezTo>
                  <a:pt x="1587970" y="153086"/>
                  <a:pt x="1589113" y="152514"/>
                  <a:pt x="1589951" y="151676"/>
                </a:cubicBezTo>
                <a:cubicBezTo>
                  <a:pt x="1590789" y="150838"/>
                  <a:pt x="1591361" y="149695"/>
                  <a:pt x="1591666" y="148247"/>
                </a:cubicBezTo>
                <a:cubicBezTo>
                  <a:pt x="1591970" y="146799"/>
                  <a:pt x="1592275" y="144856"/>
                  <a:pt x="1592580" y="142418"/>
                </a:cubicBezTo>
                <a:cubicBezTo>
                  <a:pt x="1592885" y="139675"/>
                  <a:pt x="1593113" y="136741"/>
                  <a:pt x="1593266" y="133617"/>
                </a:cubicBezTo>
                <a:cubicBezTo>
                  <a:pt x="1593418" y="130493"/>
                  <a:pt x="1593494" y="127788"/>
                  <a:pt x="1593494" y="125502"/>
                </a:cubicBezTo>
                <a:lnTo>
                  <a:pt x="1608582" y="130302"/>
                </a:lnTo>
                <a:cubicBezTo>
                  <a:pt x="1608429" y="132741"/>
                  <a:pt x="1608239" y="135560"/>
                  <a:pt x="1608011" y="138760"/>
                </a:cubicBezTo>
                <a:cubicBezTo>
                  <a:pt x="1607782" y="141961"/>
                  <a:pt x="1607515" y="145085"/>
                  <a:pt x="1607211" y="148133"/>
                </a:cubicBezTo>
                <a:cubicBezTo>
                  <a:pt x="1606753" y="152553"/>
                  <a:pt x="1606067" y="156058"/>
                  <a:pt x="1605153" y="158649"/>
                </a:cubicBezTo>
                <a:cubicBezTo>
                  <a:pt x="1604239" y="161239"/>
                  <a:pt x="1602905" y="163221"/>
                  <a:pt x="1601153" y="164592"/>
                </a:cubicBezTo>
                <a:cubicBezTo>
                  <a:pt x="1599400" y="165964"/>
                  <a:pt x="1597076" y="166916"/>
                  <a:pt x="1594180" y="167450"/>
                </a:cubicBezTo>
                <a:cubicBezTo>
                  <a:pt x="1591285" y="167983"/>
                  <a:pt x="1587551" y="168478"/>
                  <a:pt x="1582979" y="168936"/>
                </a:cubicBezTo>
                <a:cubicBezTo>
                  <a:pt x="1580236" y="169240"/>
                  <a:pt x="1577035" y="169393"/>
                  <a:pt x="1573378" y="169393"/>
                </a:cubicBezTo>
                <a:cubicBezTo>
                  <a:pt x="1569720" y="169393"/>
                  <a:pt x="1566596" y="169240"/>
                  <a:pt x="1564005" y="168936"/>
                </a:cubicBezTo>
                <a:cubicBezTo>
                  <a:pt x="1560347" y="168631"/>
                  <a:pt x="1557299" y="168097"/>
                  <a:pt x="1554861" y="167335"/>
                </a:cubicBezTo>
                <a:cubicBezTo>
                  <a:pt x="1552423" y="166573"/>
                  <a:pt x="1550517" y="165316"/>
                  <a:pt x="1549146" y="163563"/>
                </a:cubicBezTo>
                <a:cubicBezTo>
                  <a:pt x="1547774" y="161811"/>
                  <a:pt x="1546784" y="159525"/>
                  <a:pt x="1546174" y="156705"/>
                </a:cubicBezTo>
                <a:cubicBezTo>
                  <a:pt x="1545565" y="153886"/>
                  <a:pt x="1545260" y="150267"/>
                  <a:pt x="1545260" y="145847"/>
                </a:cubicBezTo>
                <a:lnTo>
                  <a:pt x="1545260" y="99898"/>
                </a:lnTo>
                <a:lnTo>
                  <a:pt x="1524229" y="99898"/>
                </a:lnTo>
                <a:lnTo>
                  <a:pt x="1524229" y="104242"/>
                </a:lnTo>
                <a:cubicBezTo>
                  <a:pt x="1524229" y="112014"/>
                  <a:pt x="1523771" y="118910"/>
                  <a:pt x="1522857" y="124930"/>
                </a:cubicBezTo>
                <a:cubicBezTo>
                  <a:pt x="1521943" y="130950"/>
                  <a:pt x="1520038" y="136589"/>
                  <a:pt x="1517142" y="141846"/>
                </a:cubicBezTo>
                <a:cubicBezTo>
                  <a:pt x="1514246" y="147104"/>
                  <a:pt x="1510208" y="152248"/>
                  <a:pt x="1505026" y="157277"/>
                </a:cubicBezTo>
                <a:cubicBezTo>
                  <a:pt x="1499845" y="162306"/>
                  <a:pt x="1493063" y="167716"/>
                  <a:pt x="1484681" y="173508"/>
                </a:cubicBezTo>
                <a:lnTo>
                  <a:pt x="1473708" y="160477"/>
                </a:lnTo>
                <a:cubicBezTo>
                  <a:pt x="1481023" y="155905"/>
                  <a:pt x="1486929" y="151752"/>
                  <a:pt x="1491425" y="148019"/>
                </a:cubicBezTo>
                <a:cubicBezTo>
                  <a:pt x="1495920" y="144285"/>
                  <a:pt x="1499387" y="140361"/>
                  <a:pt x="1501826" y="136246"/>
                </a:cubicBezTo>
                <a:cubicBezTo>
                  <a:pt x="1504264" y="132131"/>
                  <a:pt x="1505903" y="127559"/>
                  <a:pt x="1506741" y="122530"/>
                </a:cubicBezTo>
                <a:cubicBezTo>
                  <a:pt x="1507579" y="117501"/>
                  <a:pt x="1507998" y="111328"/>
                  <a:pt x="1507998" y="104013"/>
                </a:cubicBezTo>
                <a:lnTo>
                  <a:pt x="1507998" y="99898"/>
                </a:lnTo>
                <a:lnTo>
                  <a:pt x="1472336" y="99898"/>
                </a:lnTo>
                <a:lnTo>
                  <a:pt x="1472336" y="84811"/>
                </a:lnTo>
                <a:lnTo>
                  <a:pt x="1530172" y="84811"/>
                </a:lnTo>
                <a:lnTo>
                  <a:pt x="1530172" y="50978"/>
                </a:lnTo>
                <a:lnTo>
                  <a:pt x="1500911" y="50978"/>
                </a:lnTo>
                <a:cubicBezTo>
                  <a:pt x="1497559" y="60884"/>
                  <a:pt x="1493901" y="70180"/>
                  <a:pt x="1489939" y="78867"/>
                </a:cubicBezTo>
                <a:lnTo>
                  <a:pt x="1473479" y="73152"/>
                </a:lnTo>
                <a:cubicBezTo>
                  <a:pt x="1478356" y="64161"/>
                  <a:pt x="1482623" y="54331"/>
                  <a:pt x="1486281" y="43663"/>
                </a:cubicBezTo>
                <a:cubicBezTo>
                  <a:pt x="1489939" y="32995"/>
                  <a:pt x="1492529" y="22098"/>
                  <a:pt x="1494053" y="10973"/>
                </a:cubicBezTo>
                <a:lnTo>
                  <a:pt x="1510284" y="13945"/>
                </a:lnTo>
                <a:cubicBezTo>
                  <a:pt x="1509065" y="20955"/>
                  <a:pt x="1507465" y="28194"/>
                  <a:pt x="1505483" y="35662"/>
                </a:cubicBezTo>
                <a:lnTo>
                  <a:pt x="1530172" y="35662"/>
                </a:lnTo>
                <a:close/>
                <a:moveTo>
                  <a:pt x="1071448" y="686"/>
                </a:moveTo>
                <a:lnTo>
                  <a:pt x="1088822" y="1600"/>
                </a:lnTo>
                <a:lnTo>
                  <a:pt x="1088822" y="49378"/>
                </a:lnTo>
                <a:lnTo>
                  <a:pt x="1139800" y="49378"/>
                </a:lnTo>
                <a:lnTo>
                  <a:pt x="1139800" y="65837"/>
                </a:lnTo>
                <a:lnTo>
                  <a:pt x="1088822" y="65837"/>
                </a:lnTo>
                <a:lnTo>
                  <a:pt x="1088822" y="119787"/>
                </a:lnTo>
                <a:lnTo>
                  <a:pt x="1149401" y="119787"/>
                </a:lnTo>
                <a:lnTo>
                  <a:pt x="1149401" y="136246"/>
                </a:lnTo>
                <a:lnTo>
                  <a:pt x="1088822" y="136246"/>
                </a:lnTo>
                <a:lnTo>
                  <a:pt x="1088822" y="208026"/>
                </a:lnTo>
                <a:lnTo>
                  <a:pt x="1071448" y="208026"/>
                </a:lnTo>
                <a:lnTo>
                  <a:pt x="1071448" y="136246"/>
                </a:lnTo>
                <a:lnTo>
                  <a:pt x="1004011" y="136246"/>
                </a:lnTo>
                <a:lnTo>
                  <a:pt x="1004011" y="119787"/>
                </a:lnTo>
                <a:lnTo>
                  <a:pt x="1071448" y="119787"/>
                </a:lnTo>
                <a:lnTo>
                  <a:pt x="1071448" y="65837"/>
                </a:lnTo>
                <a:lnTo>
                  <a:pt x="1037844" y="65837"/>
                </a:lnTo>
                <a:cubicBezTo>
                  <a:pt x="1033577" y="79553"/>
                  <a:pt x="1028624" y="92507"/>
                  <a:pt x="1022985" y="104699"/>
                </a:cubicBezTo>
                <a:lnTo>
                  <a:pt x="1005840" y="98527"/>
                </a:lnTo>
                <a:cubicBezTo>
                  <a:pt x="1008736" y="92431"/>
                  <a:pt x="1011555" y="85839"/>
                  <a:pt x="1014298" y="78753"/>
                </a:cubicBezTo>
                <a:cubicBezTo>
                  <a:pt x="1017042" y="71666"/>
                  <a:pt x="1019556" y="64389"/>
                  <a:pt x="1021842" y="56922"/>
                </a:cubicBezTo>
                <a:cubicBezTo>
                  <a:pt x="1024128" y="49454"/>
                  <a:pt x="1026223" y="41910"/>
                  <a:pt x="1028129" y="34290"/>
                </a:cubicBezTo>
                <a:cubicBezTo>
                  <a:pt x="1030033" y="26670"/>
                  <a:pt x="1031672" y="19279"/>
                  <a:pt x="1033043" y="12116"/>
                </a:cubicBezTo>
                <a:lnTo>
                  <a:pt x="1050188" y="15774"/>
                </a:lnTo>
                <a:cubicBezTo>
                  <a:pt x="1048055" y="27204"/>
                  <a:pt x="1045540" y="38405"/>
                  <a:pt x="1042645" y="49378"/>
                </a:cubicBezTo>
                <a:lnTo>
                  <a:pt x="1071448" y="49378"/>
                </a:lnTo>
                <a:close/>
                <a:moveTo>
                  <a:pt x="817702" y="0"/>
                </a:moveTo>
                <a:cubicBezTo>
                  <a:pt x="818464" y="1829"/>
                  <a:pt x="819341" y="4229"/>
                  <a:pt x="820331" y="7201"/>
                </a:cubicBezTo>
                <a:cubicBezTo>
                  <a:pt x="821322" y="10173"/>
                  <a:pt x="822351" y="13297"/>
                  <a:pt x="823417" y="16574"/>
                </a:cubicBezTo>
                <a:cubicBezTo>
                  <a:pt x="824484" y="19850"/>
                  <a:pt x="825513" y="23127"/>
                  <a:pt x="826504" y="26403"/>
                </a:cubicBezTo>
                <a:cubicBezTo>
                  <a:pt x="827494" y="29680"/>
                  <a:pt x="828447" y="32614"/>
                  <a:pt x="829361" y="35205"/>
                </a:cubicBezTo>
                <a:lnTo>
                  <a:pt x="913257" y="35205"/>
                </a:lnTo>
                <a:lnTo>
                  <a:pt x="913257" y="51664"/>
                </a:lnTo>
                <a:lnTo>
                  <a:pt x="877367" y="51664"/>
                </a:lnTo>
                <a:cubicBezTo>
                  <a:pt x="872643" y="71019"/>
                  <a:pt x="866623" y="88049"/>
                  <a:pt x="859308" y="102756"/>
                </a:cubicBezTo>
                <a:cubicBezTo>
                  <a:pt x="851992" y="117462"/>
                  <a:pt x="842696" y="130759"/>
                  <a:pt x="831418" y="142647"/>
                </a:cubicBezTo>
                <a:cubicBezTo>
                  <a:pt x="842696" y="151791"/>
                  <a:pt x="855726" y="160020"/>
                  <a:pt x="870509" y="167335"/>
                </a:cubicBezTo>
                <a:cubicBezTo>
                  <a:pt x="885292" y="174651"/>
                  <a:pt x="902361" y="181509"/>
                  <a:pt x="921715" y="187909"/>
                </a:cubicBezTo>
                <a:lnTo>
                  <a:pt x="913486" y="206197"/>
                </a:lnTo>
                <a:cubicBezTo>
                  <a:pt x="893979" y="198882"/>
                  <a:pt x="876453" y="191072"/>
                  <a:pt x="860908" y="182766"/>
                </a:cubicBezTo>
                <a:cubicBezTo>
                  <a:pt x="845363" y="174460"/>
                  <a:pt x="831418" y="165049"/>
                  <a:pt x="819074" y="154534"/>
                </a:cubicBezTo>
                <a:cubicBezTo>
                  <a:pt x="807187" y="164745"/>
                  <a:pt x="793471" y="174079"/>
                  <a:pt x="777926" y="182537"/>
                </a:cubicBezTo>
                <a:cubicBezTo>
                  <a:pt x="762381" y="190995"/>
                  <a:pt x="744322" y="199187"/>
                  <a:pt x="723748" y="207112"/>
                </a:cubicBezTo>
                <a:lnTo>
                  <a:pt x="714147" y="189510"/>
                </a:lnTo>
                <a:cubicBezTo>
                  <a:pt x="734416" y="182499"/>
                  <a:pt x="752094" y="175184"/>
                  <a:pt x="767182" y="167564"/>
                </a:cubicBezTo>
                <a:cubicBezTo>
                  <a:pt x="782269" y="159944"/>
                  <a:pt x="795300" y="151638"/>
                  <a:pt x="806272" y="142647"/>
                </a:cubicBezTo>
                <a:cubicBezTo>
                  <a:pt x="794538" y="130759"/>
                  <a:pt x="784594" y="117386"/>
                  <a:pt x="776440" y="102527"/>
                </a:cubicBezTo>
                <a:cubicBezTo>
                  <a:pt x="768287" y="87668"/>
                  <a:pt x="761619" y="70714"/>
                  <a:pt x="756438" y="51664"/>
                </a:cubicBezTo>
                <a:lnTo>
                  <a:pt x="721462" y="51664"/>
                </a:lnTo>
                <a:lnTo>
                  <a:pt x="721462" y="35205"/>
                </a:lnTo>
                <a:lnTo>
                  <a:pt x="810159" y="35205"/>
                </a:lnTo>
                <a:cubicBezTo>
                  <a:pt x="809397" y="32461"/>
                  <a:pt x="808558" y="29642"/>
                  <a:pt x="807644" y="26746"/>
                </a:cubicBezTo>
                <a:cubicBezTo>
                  <a:pt x="806730" y="23851"/>
                  <a:pt x="805815" y="20993"/>
                  <a:pt x="804901" y="18174"/>
                </a:cubicBezTo>
                <a:cubicBezTo>
                  <a:pt x="803986" y="15354"/>
                  <a:pt x="803072" y="12726"/>
                  <a:pt x="802158" y="10287"/>
                </a:cubicBezTo>
                <a:cubicBezTo>
                  <a:pt x="801243" y="7849"/>
                  <a:pt x="800481" y="5715"/>
                  <a:pt x="799872" y="3886"/>
                </a:cubicBezTo>
                <a:close/>
                <a:moveTo>
                  <a:pt x="333223" y="0"/>
                </a:moveTo>
                <a:lnTo>
                  <a:pt x="350139" y="457"/>
                </a:lnTo>
                <a:lnTo>
                  <a:pt x="350139" y="34976"/>
                </a:lnTo>
                <a:lnTo>
                  <a:pt x="426263" y="34976"/>
                </a:lnTo>
                <a:lnTo>
                  <a:pt x="426263" y="51664"/>
                </a:lnTo>
                <a:lnTo>
                  <a:pt x="350139" y="51664"/>
                </a:lnTo>
                <a:lnTo>
                  <a:pt x="350139" y="90297"/>
                </a:lnTo>
                <a:lnTo>
                  <a:pt x="441122" y="90297"/>
                </a:lnTo>
                <a:lnTo>
                  <a:pt x="441122" y="106756"/>
                </a:lnTo>
                <a:lnTo>
                  <a:pt x="350139" y="106756"/>
                </a:lnTo>
                <a:lnTo>
                  <a:pt x="350139" y="178308"/>
                </a:lnTo>
                <a:lnTo>
                  <a:pt x="402260" y="178308"/>
                </a:lnTo>
                <a:lnTo>
                  <a:pt x="402260" y="124587"/>
                </a:lnTo>
                <a:lnTo>
                  <a:pt x="419634" y="125273"/>
                </a:lnTo>
                <a:lnTo>
                  <a:pt x="419634" y="207112"/>
                </a:lnTo>
                <a:lnTo>
                  <a:pt x="402260" y="207112"/>
                </a:lnTo>
                <a:lnTo>
                  <a:pt x="402260" y="194767"/>
                </a:lnTo>
                <a:lnTo>
                  <a:pt x="263500" y="194767"/>
                </a:lnTo>
                <a:lnTo>
                  <a:pt x="263500" y="124816"/>
                </a:lnTo>
                <a:lnTo>
                  <a:pt x="280645" y="125502"/>
                </a:lnTo>
                <a:lnTo>
                  <a:pt x="280645" y="178308"/>
                </a:lnTo>
                <a:lnTo>
                  <a:pt x="333223" y="178308"/>
                </a:lnTo>
                <a:lnTo>
                  <a:pt x="333223" y="106756"/>
                </a:lnTo>
                <a:lnTo>
                  <a:pt x="242011" y="106756"/>
                </a:lnTo>
                <a:lnTo>
                  <a:pt x="242011" y="90297"/>
                </a:lnTo>
                <a:lnTo>
                  <a:pt x="333223" y="90297"/>
                </a:lnTo>
                <a:lnTo>
                  <a:pt x="333223" y="51664"/>
                </a:lnTo>
                <a:lnTo>
                  <a:pt x="256870" y="51664"/>
                </a:lnTo>
                <a:lnTo>
                  <a:pt x="256870" y="34976"/>
                </a:lnTo>
                <a:lnTo>
                  <a:pt x="333223" y="34976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48" name="常用图形-15_矢量">
            <a:extLst>
              <a:ext uri="{FF2B5EF4-FFF2-40B4-BE49-F238E27FC236}">
                <a16:creationId xmlns:a16="http://schemas.microsoft.com/office/drawing/2014/main" id="{6B20549B-EFCE-4E1D-A629-668F4DF7CD12}"/>
              </a:ext>
            </a:extLst>
          </p:cNvPr>
          <p:cNvSpPr/>
          <p:nvPr/>
        </p:nvSpPr>
        <p:spPr>
          <a:xfrm>
            <a:off x="6219071" y="2885442"/>
            <a:ext cx="1004402" cy="212234"/>
          </a:xfrm>
          <a:custGeom>
            <a:avLst/>
            <a:gdLst/>
            <a:ahLst/>
            <a:cxnLst/>
            <a:rect l="l" t="t" r="r" b="b"/>
            <a:pathLst>
              <a:path w="1004402" h="212234">
                <a:moveTo>
                  <a:pt x="984399" y="147565"/>
                </a:moveTo>
                <a:cubicBezTo>
                  <a:pt x="988093" y="147565"/>
                  <a:pt x="991251" y="147777"/>
                  <a:pt x="993876" y="148199"/>
                </a:cubicBezTo>
                <a:cubicBezTo>
                  <a:pt x="996500" y="148622"/>
                  <a:pt x="998655" y="149631"/>
                  <a:pt x="1000343" y="151226"/>
                </a:cubicBezTo>
                <a:cubicBezTo>
                  <a:pt x="1002030" y="152822"/>
                  <a:pt x="1003128" y="154975"/>
                  <a:pt x="1003638" y="157686"/>
                </a:cubicBezTo>
                <a:cubicBezTo>
                  <a:pt x="1004147" y="160397"/>
                  <a:pt x="1004402" y="163690"/>
                  <a:pt x="1004402" y="167564"/>
                </a:cubicBezTo>
                <a:cubicBezTo>
                  <a:pt x="1004402" y="171515"/>
                  <a:pt x="1004143" y="174828"/>
                  <a:pt x="1003625" y="177503"/>
                </a:cubicBezTo>
                <a:cubicBezTo>
                  <a:pt x="1003107" y="180178"/>
                  <a:pt x="1002006" y="182311"/>
                  <a:pt x="1000321" y="183902"/>
                </a:cubicBezTo>
                <a:cubicBezTo>
                  <a:pt x="998636" y="185493"/>
                  <a:pt x="996499" y="186539"/>
                  <a:pt x="993908" y="187040"/>
                </a:cubicBezTo>
                <a:cubicBezTo>
                  <a:pt x="991317" y="187541"/>
                  <a:pt x="988148" y="187792"/>
                  <a:pt x="984399" y="187792"/>
                </a:cubicBezTo>
                <a:cubicBezTo>
                  <a:pt x="980475" y="187792"/>
                  <a:pt x="977218" y="187541"/>
                  <a:pt x="974629" y="187040"/>
                </a:cubicBezTo>
                <a:cubicBezTo>
                  <a:pt x="972039" y="186539"/>
                  <a:pt x="969902" y="185493"/>
                  <a:pt x="968217" y="183902"/>
                </a:cubicBezTo>
                <a:cubicBezTo>
                  <a:pt x="966532" y="182311"/>
                  <a:pt x="965437" y="180208"/>
                  <a:pt x="964931" y="177592"/>
                </a:cubicBezTo>
                <a:cubicBezTo>
                  <a:pt x="964425" y="174976"/>
                  <a:pt x="964172" y="171634"/>
                  <a:pt x="964172" y="167564"/>
                </a:cubicBezTo>
                <a:cubicBezTo>
                  <a:pt x="964172" y="163568"/>
                  <a:pt x="964421" y="160245"/>
                  <a:pt x="964918" y="157593"/>
                </a:cubicBezTo>
                <a:cubicBezTo>
                  <a:pt x="965416" y="154942"/>
                  <a:pt x="966508" y="152820"/>
                  <a:pt x="968194" y="151226"/>
                </a:cubicBezTo>
                <a:cubicBezTo>
                  <a:pt x="969880" y="149633"/>
                  <a:pt x="972034" y="148625"/>
                  <a:pt x="974657" y="148201"/>
                </a:cubicBezTo>
                <a:cubicBezTo>
                  <a:pt x="977280" y="147777"/>
                  <a:pt x="980528" y="147565"/>
                  <a:pt x="984399" y="147565"/>
                </a:cubicBezTo>
                <a:close/>
                <a:moveTo>
                  <a:pt x="58840" y="127016"/>
                </a:moveTo>
                <a:lnTo>
                  <a:pt x="58840" y="136353"/>
                </a:lnTo>
                <a:lnTo>
                  <a:pt x="146887" y="136353"/>
                </a:lnTo>
                <a:lnTo>
                  <a:pt x="146887" y="127016"/>
                </a:lnTo>
                <a:close/>
                <a:moveTo>
                  <a:pt x="539040" y="112681"/>
                </a:moveTo>
                <a:lnTo>
                  <a:pt x="532709" y="115383"/>
                </a:lnTo>
                <a:cubicBezTo>
                  <a:pt x="530222" y="116364"/>
                  <a:pt x="527577" y="117388"/>
                  <a:pt x="524774" y="118454"/>
                </a:cubicBezTo>
                <a:lnTo>
                  <a:pt x="524774" y="180123"/>
                </a:lnTo>
                <a:lnTo>
                  <a:pt x="524741" y="180478"/>
                </a:lnTo>
                <a:lnTo>
                  <a:pt x="582324" y="154152"/>
                </a:lnTo>
                <a:lnTo>
                  <a:pt x="533882" y="154152"/>
                </a:lnTo>
                <a:lnTo>
                  <a:pt x="533882" y="130970"/>
                </a:lnTo>
                <a:lnTo>
                  <a:pt x="590622" y="130970"/>
                </a:lnTo>
                <a:lnTo>
                  <a:pt x="590622" y="120962"/>
                </a:lnTo>
                <a:lnTo>
                  <a:pt x="539040" y="120962"/>
                </a:lnTo>
                <a:close/>
                <a:moveTo>
                  <a:pt x="58840" y="95173"/>
                </a:moveTo>
                <a:lnTo>
                  <a:pt x="58840" y="104510"/>
                </a:lnTo>
                <a:lnTo>
                  <a:pt x="146887" y="104510"/>
                </a:lnTo>
                <a:lnTo>
                  <a:pt x="146887" y="95173"/>
                </a:lnTo>
                <a:close/>
                <a:moveTo>
                  <a:pt x="349357" y="89344"/>
                </a:moveTo>
                <a:cubicBezTo>
                  <a:pt x="345954" y="103641"/>
                  <a:pt x="339724" y="117657"/>
                  <a:pt x="330667" y="131392"/>
                </a:cubicBezTo>
                <a:lnTo>
                  <a:pt x="317093" y="147565"/>
                </a:lnTo>
                <a:lnTo>
                  <a:pt x="349357" y="147565"/>
                </a:lnTo>
                <a:close/>
                <a:moveTo>
                  <a:pt x="628159" y="89119"/>
                </a:moveTo>
                <a:lnTo>
                  <a:pt x="628159" y="100474"/>
                </a:lnTo>
                <a:lnTo>
                  <a:pt x="645564" y="100474"/>
                </a:lnTo>
                <a:lnTo>
                  <a:pt x="645564" y="89119"/>
                </a:lnTo>
                <a:close/>
                <a:moveTo>
                  <a:pt x="561554" y="89119"/>
                </a:moveTo>
                <a:lnTo>
                  <a:pt x="561554" y="100474"/>
                </a:lnTo>
                <a:lnTo>
                  <a:pt x="578063" y="100474"/>
                </a:lnTo>
                <a:lnTo>
                  <a:pt x="578063" y="89119"/>
                </a:lnTo>
                <a:close/>
                <a:moveTo>
                  <a:pt x="58840" y="64001"/>
                </a:moveTo>
                <a:lnTo>
                  <a:pt x="58840" y="73113"/>
                </a:lnTo>
                <a:lnTo>
                  <a:pt x="146887" y="73113"/>
                </a:lnTo>
                <a:lnTo>
                  <a:pt x="146887" y="64001"/>
                </a:lnTo>
                <a:close/>
                <a:moveTo>
                  <a:pt x="984399" y="59658"/>
                </a:moveTo>
                <a:cubicBezTo>
                  <a:pt x="988093" y="59658"/>
                  <a:pt x="991251" y="59869"/>
                  <a:pt x="993876" y="60292"/>
                </a:cubicBezTo>
                <a:cubicBezTo>
                  <a:pt x="996500" y="60715"/>
                  <a:pt x="998655" y="61722"/>
                  <a:pt x="1000343" y="63315"/>
                </a:cubicBezTo>
                <a:cubicBezTo>
                  <a:pt x="1002030" y="64909"/>
                  <a:pt x="1003128" y="67061"/>
                  <a:pt x="1003638" y="69773"/>
                </a:cubicBezTo>
                <a:cubicBezTo>
                  <a:pt x="1004147" y="72486"/>
                  <a:pt x="1004402" y="75780"/>
                  <a:pt x="1004402" y="79657"/>
                </a:cubicBezTo>
                <a:cubicBezTo>
                  <a:pt x="1004402" y="83607"/>
                  <a:pt x="1004143" y="86920"/>
                  <a:pt x="1003625" y="89594"/>
                </a:cubicBezTo>
                <a:cubicBezTo>
                  <a:pt x="1003107" y="92268"/>
                  <a:pt x="1002006" y="94401"/>
                  <a:pt x="1000321" y="95993"/>
                </a:cubicBezTo>
                <a:cubicBezTo>
                  <a:pt x="998636" y="97585"/>
                  <a:pt x="996499" y="98631"/>
                  <a:pt x="993908" y="99131"/>
                </a:cubicBezTo>
                <a:cubicBezTo>
                  <a:pt x="991317" y="99631"/>
                  <a:pt x="988148" y="99881"/>
                  <a:pt x="984399" y="99881"/>
                </a:cubicBezTo>
                <a:cubicBezTo>
                  <a:pt x="980475" y="99881"/>
                  <a:pt x="977218" y="99631"/>
                  <a:pt x="974629" y="99131"/>
                </a:cubicBezTo>
                <a:cubicBezTo>
                  <a:pt x="972039" y="98631"/>
                  <a:pt x="969902" y="97584"/>
                  <a:pt x="968217" y="95991"/>
                </a:cubicBezTo>
                <a:cubicBezTo>
                  <a:pt x="966532" y="94398"/>
                  <a:pt x="965437" y="92295"/>
                  <a:pt x="964931" y="89681"/>
                </a:cubicBezTo>
                <a:cubicBezTo>
                  <a:pt x="964425" y="87068"/>
                  <a:pt x="964172" y="83726"/>
                  <a:pt x="964172" y="79657"/>
                </a:cubicBezTo>
                <a:cubicBezTo>
                  <a:pt x="964172" y="75659"/>
                  <a:pt x="964421" y="72334"/>
                  <a:pt x="964918" y="69682"/>
                </a:cubicBezTo>
                <a:cubicBezTo>
                  <a:pt x="965416" y="67031"/>
                  <a:pt x="966508" y="64909"/>
                  <a:pt x="968194" y="63317"/>
                </a:cubicBezTo>
                <a:cubicBezTo>
                  <a:pt x="969880" y="61725"/>
                  <a:pt x="972034" y="60718"/>
                  <a:pt x="974657" y="60294"/>
                </a:cubicBezTo>
                <a:cubicBezTo>
                  <a:pt x="977280" y="59870"/>
                  <a:pt x="980528" y="59658"/>
                  <a:pt x="984399" y="59658"/>
                </a:cubicBezTo>
                <a:close/>
                <a:moveTo>
                  <a:pt x="295757" y="42831"/>
                </a:moveTo>
                <a:lnTo>
                  <a:pt x="290239" y="56997"/>
                </a:lnTo>
                <a:lnTo>
                  <a:pt x="290239" y="142404"/>
                </a:lnTo>
                <a:cubicBezTo>
                  <a:pt x="311573" y="119475"/>
                  <a:pt x="328587" y="93266"/>
                  <a:pt x="341281" y="63776"/>
                </a:cubicBezTo>
                <a:lnTo>
                  <a:pt x="295757" y="63776"/>
                </a:lnTo>
                <a:close/>
                <a:moveTo>
                  <a:pt x="58840" y="32604"/>
                </a:moveTo>
                <a:lnTo>
                  <a:pt x="58840" y="41491"/>
                </a:lnTo>
                <a:lnTo>
                  <a:pt x="146887" y="41491"/>
                </a:lnTo>
                <a:lnTo>
                  <a:pt x="146887" y="32604"/>
                </a:lnTo>
                <a:close/>
                <a:moveTo>
                  <a:pt x="574784" y="30586"/>
                </a:moveTo>
                <a:lnTo>
                  <a:pt x="574784" y="41045"/>
                </a:lnTo>
                <a:lnTo>
                  <a:pt x="631659" y="41045"/>
                </a:lnTo>
                <a:lnTo>
                  <a:pt x="631659" y="30586"/>
                </a:lnTo>
                <a:close/>
                <a:moveTo>
                  <a:pt x="32069" y="9648"/>
                </a:moveTo>
                <a:lnTo>
                  <a:pt x="173661" y="9648"/>
                </a:lnTo>
                <a:lnTo>
                  <a:pt x="173661" y="136353"/>
                </a:lnTo>
                <a:lnTo>
                  <a:pt x="205730" y="136353"/>
                </a:lnTo>
                <a:lnTo>
                  <a:pt x="205730" y="159981"/>
                </a:lnTo>
                <a:lnTo>
                  <a:pt x="130602" y="159981"/>
                </a:lnTo>
                <a:cubicBezTo>
                  <a:pt x="135089" y="159522"/>
                  <a:pt x="140121" y="160392"/>
                  <a:pt x="145699" y="162592"/>
                </a:cubicBezTo>
                <a:cubicBezTo>
                  <a:pt x="151277" y="164792"/>
                  <a:pt x="157199" y="167197"/>
                  <a:pt x="163465" y="169807"/>
                </a:cubicBezTo>
                <a:cubicBezTo>
                  <a:pt x="169732" y="172417"/>
                  <a:pt x="175798" y="175039"/>
                  <a:pt x="181666" y="177673"/>
                </a:cubicBezTo>
                <a:cubicBezTo>
                  <a:pt x="187533" y="180306"/>
                  <a:pt x="193088" y="182876"/>
                  <a:pt x="198329" y="185381"/>
                </a:cubicBezTo>
                <a:lnTo>
                  <a:pt x="188913" y="210441"/>
                </a:lnTo>
                <a:cubicBezTo>
                  <a:pt x="182308" y="207498"/>
                  <a:pt x="176092" y="204594"/>
                  <a:pt x="170266" y="201729"/>
                </a:cubicBezTo>
                <a:cubicBezTo>
                  <a:pt x="164441" y="198865"/>
                  <a:pt x="158251" y="195958"/>
                  <a:pt x="151698" y="193008"/>
                </a:cubicBezTo>
                <a:cubicBezTo>
                  <a:pt x="145145" y="190059"/>
                  <a:pt x="138713" y="187260"/>
                  <a:pt x="132404" y="184611"/>
                </a:cubicBezTo>
                <a:cubicBezTo>
                  <a:pt x="126095" y="181962"/>
                  <a:pt x="120457" y="179540"/>
                  <a:pt x="115490" y="177344"/>
                </a:cubicBezTo>
                <a:lnTo>
                  <a:pt x="124012" y="159981"/>
                </a:lnTo>
                <a:lnTo>
                  <a:pt x="79475" y="159981"/>
                </a:lnTo>
                <a:lnTo>
                  <a:pt x="89565" y="174622"/>
                </a:lnTo>
                <a:cubicBezTo>
                  <a:pt x="84067" y="178389"/>
                  <a:pt x="78251" y="181862"/>
                  <a:pt x="72116" y="185041"/>
                </a:cubicBezTo>
                <a:cubicBezTo>
                  <a:pt x="65982" y="188220"/>
                  <a:pt x="59880" y="191350"/>
                  <a:pt x="53809" y="194430"/>
                </a:cubicBezTo>
                <a:cubicBezTo>
                  <a:pt x="47738" y="197510"/>
                  <a:pt x="41563" y="200510"/>
                  <a:pt x="35285" y="203429"/>
                </a:cubicBezTo>
                <a:cubicBezTo>
                  <a:pt x="29007" y="206349"/>
                  <a:pt x="21863" y="209284"/>
                  <a:pt x="13852" y="212234"/>
                </a:cubicBezTo>
                <a:lnTo>
                  <a:pt x="4262" y="188681"/>
                </a:lnTo>
                <a:cubicBezTo>
                  <a:pt x="17030" y="183559"/>
                  <a:pt x="29011" y="178274"/>
                  <a:pt x="40204" y="172827"/>
                </a:cubicBezTo>
                <a:cubicBezTo>
                  <a:pt x="51397" y="167380"/>
                  <a:pt x="61318" y="163098"/>
                  <a:pt x="69966" y="159981"/>
                </a:cubicBezTo>
                <a:lnTo>
                  <a:pt x="0" y="159981"/>
                </a:lnTo>
                <a:lnTo>
                  <a:pt x="0" y="136353"/>
                </a:lnTo>
                <a:lnTo>
                  <a:pt x="32069" y="136353"/>
                </a:lnTo>
                <a:close/>
                <a:moveTo>
                  <a:pt x="550477" y="8526"/>
                </a:moveTo>
                <a:lnTo>
                  <a:pt x="656637" y="8526"/>
                </a:lnTo>
                <a:lnTo>
                  <a:pt x="656637" y="62655"/>
                </a:lnTo>
                <a:lnTo>
                  <a:pt x="550477" y="62655"/>
                </a:lnTo>
                <a:close/>
                <a:moveTo>
                  <a:pt x="500693" y="2694"/>
                </a:moveTo>
                <a:lnTo>
                  <a:pt x="524774" y="3951"/>
                </a:lnTo>
                <a:lnTo>
                  <a:pt x="524774" y="39473"/>
                </a:lnTo>
                <a:lnTo>
                  <a:pt x="544959" y="39473"/>
                </a:lnTo>
                <a:lnTo>
                  <a:pt x="544959" y="65123"/>
                </a:lnTo>
                <a:lnTo>
                  <a:pt x="524774" y="65123"/>
                </a:lnTo>
                <a:lnTo>
                  <a:pt x="524774" y="91498"/>
                </a:lnTo>
                <a:lnTo>
                  <a:pt x="537083" y="86115"/>
                </a:lnTo>
                <a:lnTo>
                  <a:pt x="539040" y="98475"/>
                </a:lnTo>
                <a:lnTo>
                  <a:pt x="539040" y="68627"/>
                </a:lnTo>
                <a:lnTo>
                  <a:pt x="600351" y="68627"/>
                </a:lnTo>
                <a:lnTo>
                  <a:pt x="600351" y="117991"/>
                </a:lnTo>
                <a:lnTo>
                  <a:pt x="605645" y="118252"/>
                </a:lnTo>
                <a:lnTo>
                  <a:pt x="605645" y="68627"/>
                </a:lnTo>
                <a:lnTo>
                  <a:pt x="667853" y="68627"/>
                </a:lnTo>
                <a:lnTo>
                  <a:pt x="667853" y="120962"/>
                </a:lnTo>
                <a:lnTo>
                  <a:pt x="616046" y="120962"/>
                </a:lnTo>
                <a:lnTo>
                  <a:pt x="616046" y="130970"/>
                </a:lnTo>
                <a:lnTo>
                  <a:pt x="672786" y="130970"/>
                </a:lnTo>
                <a:lnTo>
                  <a:pt x="672786" y="154152"/>
                </a:lnTo>
                <a:lnTo>
                  <a:pt x="624794" y="154152"/>
                </a:lnTo>
                <a:cubicBezTo>
                  <a:pt x="631904" y="157783"/>
                  <a:pt x="640273" y="162005"/>
                  <a:pt x="649901" y="166818"/>
                </a:cubicBezTo>
                <a:cubicBezTo>
                  <a:pt x="659528" y="171630"/>
                  <a:pt x="670371" y="176203"/>
                  <a:pt x="682430" y="180537"/>
                </a:cubicBezTo>
                <a:lnTo>
                  <a:pt x="673068" y="203937"/>
                </a:lnTo>
                <a:cubicBezTo>
                  <a:pt x="660280" y="198974"/>
                  <a:pt x="649006" y="193865"/>
                  <a:pt x="639244" y="188608"/>
                </a:cubicBezTo>
                <a:cubicBezTo>
                  <a:pt x="629482" y="183351"/>
                  <a:pt x="621749" y="177473"/>
                  <a:pt x="616046" y="170972"/>
                </a:cubicBezTo>
                <a:lnTo>
                  <a:pt x="616046" y="207973"/>
                </a:lnTo>
                <a:lnTo>
                  <a:pt x="590622" y="207973"/>
                </a:lnTo>
                <a:lnTo>
                  <a:pt x="590622" y="171197"/>
                </a:lnTo>
                <a:cubicBezTo>
                  <a:pt x="584947" y="177207"/>
                  <a:pt x="577199" y="183008"/>
                  <a:pt x="567376" y="188599"/>
                </a:cubicBezTo>
                <a:cubicBezTo>
                  <a:pt x="557553" y="194190"/>
                  <a:pt x="545963" y="199677"/>
                  <a:pt x="532604" y="205058"/>
                </a:cubicBezTo>
                <a:lnTo>
                  <a:pt x="524112" y="187299"/>
                </a:lnTo>
                <a:lnTo>
                  <a:pt x="523654" y="192260"/>
                </a:lnTo>
                <a:cubicBezTo>
                  <a:pt x="522908" y="195411"/>
                  <a:pt x="521573" y="197991"/>
                  <a:pt x="519650" y="200002"/>
                </a:cubicBezTo>
                <a:cubicBezTo>
                  <a:pt x="517728" y="202013"/>
                  <a:pt x="515175" y="203467"/>
                  <a:pt x="511992" y="204363"/>
                </a:cubicBezTo>
                <a:cubicBezTo>
                  <a:pt x="508810" y="205260"/>
                  <a:pt x="504830" y="205940"/>
                  <a:pt x="500053" y="206405"/>
                </a:cubicBezTo>
                <a:lnTo>
                  <a:pt x="487916" y="207526"/>
                </a:lnTo>
                <a:lnTo>
                  <a:pt x="480061" y="181684"/>
                </a:lnTo>
                <a:lnTo>
                  <a:pt x="493588" y="180566"/>
                </a:lnTo>
                <a:cubicBezTo>
                  <a:pt x="496619" y="180311"/>
                  <a:pt x="498561" y="179807"/>
                  <a:pt x="499414" y="179055"/>
                </a:cubicBezTo>
                <a:cubicBezTo>
                  <a:pt x="500266" y="178302"/>
                  <a:pt x="500693" y="176191"/>
                  <a:pt x="500693" y="172722"/>
                </a:cubicBezTo>
                <a:lnTo>
                  <a:pt x="500693" y="126570"/>
                </a:lnTo>
                <a:cubicBezTo>
                  <a:pt x="497947" y="128339"/>
                  <a:pt x="494529" y="129940"/>
                  <a:pt x="490438" y="131372"/>
                </a:cubicBezTo>
                <a:cubicBezTo>
                  <a:pt x="486347" y="132805"/>
                  <a:pt x="482168" y="133970"/>
                  <a:pt x="477900" y="134867"/>
                </a:cubicBezTo>
                <a:lnTo>
                  <a:pt x="473111" y="109457"/>
                </a:lnTo>
                <a:cubicBezTo>
                  <a:pt x="477785" y="107966"/>
                  <a:pt x="482471" y="106426"/>
                  <a:pt x="487169" y="104835"/>
                </a:cubicBezTo>
                <a:cubicBezTo>
                  <a:pt x="491868" y="103244"/>
                  <a:pt x="496375" y="101586"/>
                  <a:pt x="500693" y="99859"/>
                </a:cubicBezTo>
                <a:lnTo>
                  <a:pt x="500693" y="65123"/>
                </a:lnTo>
                <a:lnTo>
                  <a:pt x="481408" y="65123"/>
                </a:lnTo>
                <a:lnTo>
                  <a:pt x="481408" y="39473"/>
                </a:lnTo>
                <a:lnTo>
                  <a:pt x="500693" y="39473"/>
                </a:lnTo>
                <a:close/>
                <a:moveTo>
                  <a:pt x="349357" y="1347"/>
                </a:moveTo>
                <a:lnTo>
                  <a:pt x="375903" y="2594"/>
                </a:lnTo>
                <a:lnTo>
                  <a:pt x="375903" y="36784"/>
                </a:lnTo>
                <a:lnTo>
                  <a:pt x="436904" y="36784"/>
                </a:lnTo>
                <a:lnTo>
                  <a:pt x="436904" y="63776"/>
                </a:lnTo>
                <a:lnTo>
                  <a:pt x="385101" y="63776"/>
                </a:lnTo>
                <a:cubicBezTo>
                  <a:pt x="392116" y="78833"/>
                  <a:pt x="401262" y="93595"/>
                  <a:pt x="412538" y="108062"/>
                </a:cubicBezTo>
                <a:cubicBezTo>
                  <a:pt x="423815" y="122529"/>
                  <a:pt x="436645" y="136467"/>
                  <a:pt x="451030" y="149876"/>
                </a:cubicBezTo>
                <a:lnTo>
                  <a:pt x="433771" y="173215"/>
                </a:lnTo>
                <a:cubicBezTo>
                  <a:pt x="420227" y="160801"/>
                  <a:pt x="408245" y="147325"/>
                  <a:pt x="397827" y="132785"/>
                </a:cubicBezTo>
                <a:cubicBezTo>
                  <a:pt x="387409" y="118245"/>
                  <a:pt x="380101" y="103391"/>
                  <a:pt x="375903" y="88222"/>
                </a:cubicBezTo>
                <a:lnTo>
                  <a:pt x="375903" y="147565"/>
                </a:lnTo>
                <a:lnTo>
                  <a:pt x="410665" y="147565"/>
                </a:lnTo>
                <a:lnTo>
                  <a:pt x="410665" y="172540"/>
                </a:lnTo>
                <a:lnTo>
                  <a:pt x="375903" y="172540"/>
                </a:lnTo>
                <a:lnTo>
                  <a:pt x="375903" y="209094"/>
                </a:lnTo>
                <a:lnTo>
                  <a:pt x="349357" y="209094"/>
                </a:lnTo>
                <a:lnTo>
                  <a:pt x="349357" y="172540"/>
                </a:lnTo>
                <a:lnTo>
                  <a:pt x="316389" y="172540"/>
                </a:lnTo>
                <a:lnTo>
                  <a:pt x="316389" y="148404"/>
                </a:lnTo>
                <a:lnTo>
                  <a:pt x="295565" y="173215"/>
                </a:lnTo>
                <a:lnTo>
                  <a:pt x="290239" y="162674"/>
                </a:lnTo>
                <a:lnTo>
                  <a:pt x="290239" y="207526"/>
                </a:lnTo>
                <a:lnTo>
                  <a:pt x="264139" y="207526"/>
                </a:lnTo>
                <a:lnTo>
                  <a:pt x="264139" y="100106"/>
                </a:lnTo>
                <a:cubicBezTo>
                  <a:pt x="264230" y="103554"/>
                  <a:pt x="262741" y="107518"/>
                  <a:pt x="259674" y="111998"/>
                </a:cubicBezTo>
                <a:cubicBezTo>
                  <a:pt x="256607" y="116479"/>
                  <a:pt x="252926" y="121037"/>
                  <a:pt x="248630" y="125673"/>
                </a:cubicBezTo>
                <a:lnTo>
                  <a:pt x="232517" y="103513"/>
                </a:lnTo>
                <a:cubicBezTo>
                  <a:pt x="236680" y="97048"/>
                  <a:pt x="240974" y="90028"/>
                  <a:pt x="245399" y="82454"/>
                </a:cubicBezTo>
                <a:cubicBezTo>
                  <a:pt x="249825" y="74879"/>
                  <a:pt x="254158" y="66777"/>
                  <a:pt x="258397" y="58147"/>
                </a:cubicBezTo>
                <a:cubicBezTo>
                  <a:pt x="262637" y="49517"/>
                  <a:pt x="266569" y="40619"/>
                  <a:pt x="270192" y="31453"/>
                </a:cubicBezTo>
                <a:cubicBezTo>
                  <a:pt x="273815" y="22286"/>
                  <a:pt x="277155" y="12550"/>
                  <a:pt x="280213" y="2244"/>
                </a:cubicBezTo>
                <a:lnTo>
                  <a:pt x="307505" y="6966"/>
                </a:lnTo>
                <a:cubicBezTo>
                  <a:pt x="304991" y="16275"/>
                  <a:pt x="302295" y="25099"/>
                  <a:pt x="299417" y="33438"/>
                </a:cubicBezTo>
                <a:lnTo>
                  <a:pt x="298113" y="36784"/>
                </a:lnTo>
                <a:lnTo>
                  <a:pt x="349357" y="36784"/>
                </a:lnTo>
                <a:close/>
                <a:moveTo>
                  <a:pt x="803859" y="0"/>
                </a:moveTo>
                <a:lnTo>
                  <a:pt x="829173" y="7741"/>
                </a:lnTo>
                <a:cubicBezTo>
                  <a:pt x="827585" y="13301"/>
                  <a:pt x="826067" y="18065"/>
                  <a:pt x="824619" y="22032"/>
                </a:cubicBezTo>
                <a:cubicBezTo>
                  <a:pt x="823171" y="25999"/>
                  <a:pt x="821624" y="29122"/>
                  <a:pt x="819979" y="31401"/>
                </a:cubicBezTo>
                <a:lnTo>
                  <a:pt x="904750" y="31401"/>
                </a:lnTo>
                <a:lnTo>
                  <a:pt x="904750" y="57490"/>
                </a:lnTo>
                <a:lnTo>
                  <a:pt x="839714" y="57715"/>
                </a:lnTo>
                <a:lnTo>
                  <a:pt x="839714" y="84325"/>
                </a:lnTo>
                <a:lnTo>
                  <a:pt x="893760" y="84325"/>
                </a:lnTo>
                <a:lnTo>
                  <a:pt x="893760" y="111096"/>
                </a:lnTo>
                <a:lnTo>
                  <a:pt x="839714" y="111096"/>
                </a:lnTo>
                <a:lnTo>
                  <a:pt x="839714" y="137475"/>
                </a:lnTo>
                <a:lnTo>
                  <a:pt x="898471" y="137475"/>
                </a:lnTo>
                <a:lnTo>
                  <a:pt x="898471" y="164242"/>
                </a:lnTo>
                <a:lnTo>
                  <a:pt x="839714" y="164242"/>
                </a:lnTo>
                <a:lnTo>
                  <a:pt x="839714" y="209319"/>
                </a:lnTo>
                <a:lnTo>
                  <a:pt x="812717" y="209319"/>
                </a:lnTo>
                <a:lnTo>
                  <a:pt x="812717" y="57722"/>
                </a:lnTo>
                <a:lnTo>
                  <a:pt x="808974" y="57722"/>
                </a:lnTo>
                <a:cubicBezTo>
                  <a:pt x="804635" y="66123"/>
                  <a:pt x="799834" y="74476"/>
                  <a:pt x="794569" y="82780"/>
                </a:cubicBezTo>
                <a:cubicBezTo>
                  <a:pt x="789304" y="91085"/>
                  <a:pt x="782808" y="99402"/>
                  <a:pt x="775080" y="107732"/>
                </a:cubicBezTo>
                <a:lnTo>
                  <a:pt x="758982" y="89447"/>
                </a:lnTo>
                <a:lnTo>
                  <a:pt x="758982" y="207973"/>
                </a:lnTo>
                <a:lnTo>
                  <a:pt x="731536" y="207973"/>
                </a:lnTo>
                <a:lnTo>
                  <a:pt x="731536" y="101677"/>
                </a:lnTo>
                <a:cubicBezTo>
                  <a:pt x="731879" y="104744"/>
                  <a:pt x="730605" y="108179"/>
                  <a:pt x="727716" y="111980"/>
                </a:cubicBezTo>
                <a:cubicBezTo>
                  <a:pt x="724826" y="115782"/>
                  <a:pt x="721218" y="119898"/>
                  <a:pt x="716891" y="124327"/>
                </a:cubicBezTo>
                <a:lnTo>
                  <a:pt x="700139" y="102349"/>
                </a:lnTo>
                <a:cubicBezTo>
                  <a:pt x="705016" y="95741"/>
                  <a:pt x="709721" y="88795"/>
                  <a:pt x="714253" y="81511"/>
                </a:cubicBezTo>
                <a:cubicBezTo>
                  <a:pt x="718786" y="74226"/>
                  <a:pt x="723142" y="66516"/>
                  <a:pt x="727321" y="58379"/>
                </a:cubicBezTo>
                <a:cubicBezTo>
                  <a:pt x="731500" y="50242"/>
                  <a:pt x="735489" y="41616"/>
                  <a:pt x="739287" y="32499"/>
                </a:cubicBezTo>
                <a:cubicBezTo>
                  <a:pt x="743085" y="23383"/>
                  <a:pt x="746659" y="13746"/>
                  <a:pt x="750009" y="3590"/>
                </a:cubicBezTo>
                <a:lnTo>
                  <a:pt x="776473" y="11534"/>
                </a:lnTo>
                <a:cubicBezTo>
                  <a:pt x="773752" y="21266"/>
                  <a:pt x="770897" y="29961"/>
                  <a:pt x="767908" y="37619"/>
                </a:cubicBezTo>
                <a:cubicBezTo>
                  <a:pt x="764920" y="45277"/>
                  <a:pt x="761944" y="52352"/>
                  <a:pt x="758982" y="58843"/>
                </a:cubicBezTo>
                <a:lnTo>
                  <a:pt x="758982" y="86367"/>
                </a:lnTo>
                <a:lnTo>
                  <a:pt x="771305" y="68926"/>
                </a:lnTo>
                <a:cubicBezTo>
                  <a:pt x="775583" y="62238"/>
                  <a:pt x="779631" y="55244"/>
                  <a:pt x="783448" y="47946"/>
                </a:cubicBezTo>
                <a:cubicBezTo>
                  <a:pt x="791081" y="33349"/>
                  <a:pt x="797885" y="17367"/>
                  <a:pt x="803859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+mn-cs"/>
            </a:endParaRPr>
          </a:p>
        </p:txBody>
      </p:sp>
      <p:sp>
        <p:nvSpPr>
          <p:cNvPr id="51" name="文本框-17_矢量">
            <a:extLst>
              <a:ext uri="{FF2B5EF4-FFF2-40B4-BE49-F238E27FC236}">
                <a16:creationId xmlns:a16="http://schemas.microsoft.com/office/drawing/2014/main" id="{215CFF19-5C02-406B-93DC-DEE9F20B17AF}"/>
              </a:ext>
            </a:extLst>
          </p:cNvPr>
          <p:cNvSpPr txBox="1"/>
          <p:nvPr/>
        </p:nvSpPr>
        <p:spPr>
          <a:xfrm>
            <a:off x="4746987" y="6267799"/>
            <a:ext cx="2691812" cy="166497"/>
          </a:xfrm>
          <a:custGeom>
            <a:avLst/>
            <a:gdLst/>
            <a:ahLst/>
            <a:cxnLst/>
            <a:rect l="l" t="t" r="r" b="b"/>
            <a:pathLst>
              <a:path w="2691812" h="166497">
                <a:moveTo>
                  <a:pt x="736063" y="103518"/>
                </a:moveTo>
                <a:lnTo>
                  <a:pt x="749274" y="103880"/>
                </a:lnTo>
                <a:lnTo>
                  <a:pt x="749274" y="120168"/>
                </a:lnTo>
                <a:lnTo>
                  <a:pt x="783479" y="120168"/>
                </a:lnTo>
                <a:lnTo>
                  <a:pt x="783479" y="131026"/>
                </a:lnTo>
                <a:lnTo>
                  <a:pt x="749274" y="131026"/>
                </a:lnTo>
                <a:lnTo>
                  <a:pt x="749274" y="148219"/>
                </a:lnTo>
                <a:lnTo>
                  <a:pt x="814968" y="148219"/>
                </a:lnTo>
                <a:lnTo>
                  <a:pt x="814968" y="159439"/>
                </a:lnTo>
                <a:lnTo>
                  <a:pt x="669827" y="159439"/>
                </a:lnTo>
                <a:lnTo>
                  <a:pt x="669827" y="148219"/>
                </a:lnTo>
                <a:lnTo>
                  <a:pt x="736063" y="148219"/>
                </a:lnTo>
                <a:lnTo>
                  <a:pt x="736063" y="131026"/>
                </a:lnTo>
                <a:lnTo>
                  <a:pt x="700954" y="131026"/>
                </a:lnTo>
                <a:lnTo>
                  <a:pt x="700954" y="120168"/>
                </a:lnTo>
                <a:lnTo>
                  <a:pt x="736063" y="120168"/>
                </a:lnTo>
                <a:close/>
                <a:moveTo>
                  <a:pt x="213770" y="94107"/>
                </a:moveTo>
                <a:lnTo>
                  <a:pt x="226438" y="94650"/>
                </a:lnTo>
                <a:lnTo>
                  <a:pt x="226438" y="105690"/>
                </a:lnTo>
                <a:lnTo>
                  <a:pt x="274577" y="105690"/>
                </a:lnTo>
                <a:lnTo>
                  <a:pt x="274577" y="117272"/>
                </a:lnTo>
                <a:lnTo>
                  <a:pt x="232048" y="117272"/>
                </a:lnTo>
                <a:cubicBezTo>
                  <a:pt x="238684" y="123546"/>
                  <a:pt x="246164" y="129217"/>
                  <a:pt x="254489" y="134284"/>
                </a:cubicBezTo>
                <a:cubicBezTo>
                  <a:pt x="262814" y="139351"/>
                  <a:pt x="272224" y="143574"/>
                  <a:pt x="282721" y="146952"/>
                </a:cubicBezTo>
                <a:lnTo>
                  <a:pt x="276387" y="158354"/>
                </a:lnTo>
                <a:cubicBezTo>
                  <a:pt x="265408" y="153528"/>
                  <a:pt x="255967" y="148521"/>
                  <a:pt x="248064" y="143333"/>
                </a:cubicBezTo>
                <a:cubicBezTo>
                  <a:pt x="240162" y="138145"/>
                  <a:pt x="232953" y="132293"/>
                  <a:pt x="226438" y="125778"/>
                </a:cubicBezTo>
                <a:lnTo>
                  <a:pt x="226438" y="164869"/>
                </a:lnTo>
                <a:lnTo>
                  <a:pt x="213770" y="164869"/>
                </a:lnTo>
                <a:lnTo>
                  <a:pt x="213770" y="126140"/>
                </a:lnTo>
                <a:cubicBezTo>
                  <a:pt x="207013" y="132414"/>
                  <a:pt x="199533" y="138265"/>
                  <a:pt x="191329" y="143695"/>
                </a:cubicBezTo>
                <a:cubicBezTo>
                  <a:pt x="183124" y="149124"/>
                  <a:pt x="173352" y="154131"/>
                  <a:pt x="162011" y="158716"/>
                </a:cubicBezTo>
                <a:lnTo>
                  <a:pt x="155134" y="147314"/>
                </a:lnTo>
                <a:cubicBezTo>
                  <a:pt x="167319" y="143212"/>
                  <a:pt x="177605" y="138657"/>
                  <a:pt x="185990" y="133651"/>
                </a:cubicBezTo>
                <a:cubicBezTo>
                  <a:pt x="194375" y="128644"/>
                  <a:pt x="201825" y="123184"/>
                  <a:pt x="208340" y="117272"/>
                </a:cubicBezTo>
                <a:lnTo>
                  <a:pt x="165992" y="117272"/>
                </a:lnTo>
                <a:lnTo>
                  <a:pt x="165992" y="105690"/>
                </a:lnTo>
                <a:lnTo>
                  <a:pt x="213770" y="105690"/>
                </a:lnTo>
                <a:close/>
                <a:moveTo>
                  <a:pt x="611553" y="85240"/>
                </a:moveTo>
                <a:lnTo>
                  <a:pt x="613724" y="92298"/>
                </a:lnTo>
                <a:lnTo>
                  <a:pt x="615534" y="98270"/>
                </a:lnTo>
                <a:cubicBezTo>
                  <a:pt x="611553" y="100683"/>
                  <a:pt x="606727" y="103458"/>
                  <a:pt x="601056" y="106595"/>
                </a:cubicBezTo>
                <a:cubicBezTo>
                  <a:pt x="595385" y="109732"/>
                  <a:pt x="589504" y="112899"/>
                  <a:pt x="583411" y="116096"/>
                </a:cubicBezTo>
                <a:cubicBezTo>
                  <a:pt x="577318" y="119293"/>
                  <a:pt x="571346" y="122279"/>
                  <a:pt x="565494" y="125054"/>
                </a:cubicBezTo>
                <a:cubicBezTo>
                  <a:pt x="559643" y="127829"/>
                  <a:pt x="554666" y="130121"/>
                  <a:pt x="550564" y="131931"/>
                </a:cubicBezTo>
                <a:lnTo>
                  <a:pt x="545859" y="118539"/>
                </a:lnTo>
                <a:cubicBezTo>
                  <a:pt x="550081" y="116850"/>
                  <a:pt x="555119" y="114618"/>
                  <a:pt x="560970" y="111843"/>
                </a:cubicBezTo>
                <a:cubicBezTo>
                  <a:pt x="566822" y="109068"/>
                  <a:pt x="572824" y="106082"/>
                  <a:pt x="578977" y="102885"/>
                </a:cubicBezTo>
                <a:cubicBezTo>
                  <a:pt x="585130" y="99688"/>
                  <a:pt x="591102" y="96551"/>
                  <a:pt x="596894" y="93474"/>
                </a:cubicBezTo>
                <a:cubicBezTo>
                  <a:pt x="602685" y="90397"/>
                  <a:pt x="607571" y="87653"/>
                  <a:pt x="611553" y="85240"/>
                </a:cubicBezTo>
                <a:close/>
                <a:moveTo>
                  <a:pt x="2638425" y="84335"/>
                </a:moveTo>
                <a:lnTo>
                  <a:pt x="2691812" y="84335"/>
                </a:lnTo>
                <a:lnTo>
                  <a:pt x="2691812" y="97365"/>
                </a:lnTo>
                <a:lnTo>
                  <a:pt x="2638425" y="97365"/>
                </a:lnTo>
                <a:close/>
                <a:moveTo>
                  <a:pt x="0" y="84335"/>
                </a:moveTo>
                <a:lnTo>
                  <a:pt x="53388" y="84335"/>
                </a:lnTo>
                <a:lnTo>
                  <a:pt x="53388" y="97365"/>
                </a:lnTo>
                <a:lnTo>
                  <a:pt x="0" y="97365"/>
                </a:lnTo>
                <a:close/>
                <a:moveTo>
                  <a:pt x="708555" y="72752"/>
                </a:moveTo>
                <a:lnTo>
                  <a:pt x="708555" y="85059"/>
                </a:lnTo>
                <a:lnTo>
                  <a:pt x="776421" y="85059"/>
                </a:lnTo>
                <a:lnTo>
                  <a:pt x="776421" y="72752"/>
                </a:lnTo>
                <a:close/>
                <a:moveTo>
                  <a:pt x="235848" y="64428"/>
                </a:moveTo>
                <a:lnTo>
                  <a:pt x="235848" y="79629"/>
                </a:lnTo>
                <a:lnTo>
                  <a:pt x="257927" y="79629"/>
                </a:lnTo>
                <a:lnTo>
                  <a:pt x="257927" y="64428"/>
                </a:lnTo>
                <a:close/>
                <a:moveTo>
                  <a:pt x="182461" y="64428"/>
                </a:moveTo>
                <a:lnTo>
                  <a:pt x="182461" y="79629"/>
                </a:lnTo>
                <a:lnTo>
                  <a:pt x="203454" y="79629"/>
                </a:lnTo>
                <a:lnTo>
                  <a:pt x="203454" y="64428"/>
                </a:lnTo>
                <a:close/>
                <a:moveTo>
                  <a:pt x="567757" y="54112"/>
                </a:moveTo>
                <a:cubicBezTo>
                  <a:pt x="569566" y="55439"/>
                  <a:pt x="571708" y="57189"/>
                  <a:pt x="574181" y="59360"/>
                </a:cubicBezTo>
                <a:cubicBezTo>
                  <a:pt x="576655" y="61532"/>
                  <a:pt x="579218" y="63824"/>
                  <a:pt x="581873" y="66237"/>
                </a:cubicBezTo>
                <a:cubicBezTo>
                  <a:pt x="584527" y="68650"/>
                  <a:pt x="587000" y="71063"/>
                  <a:pt x="589293" y="73476"/>
                </a:cubicBezTo>
                <a:cubicBezTo>
                  <a:pt x="591585" y="75889"/>
                  <a:pt x="593455" y="77940"/>
                  <a:pt x="594903" y="79629"/>
                </a:cubicBezTo>
                <a:lnTo>
                  <a:pt x="586035" y="90307"/>
                </a:lnTo>
                <a:cubicBezTo>
                  <a:pt x="584708" y="88256"/>
                  <a:pt x="582928" y="85964"/>
                  <a:pt x="580696" y="83430"/>
                </a:cubicBezTo>
                <a:cubicBezTo>
                  <a:pt x="578464" y="80896"/>
                  <a:pt x="576112" y="78363"/>
                  <a:pt x="573638" y="75829"/>
                </a:cubicBezTo>
                <a:cubicBezTo>
                  <a:pt x="571165" y="73295"/>
                  <a:pt x="568722" y="70913"/>
                  <a:pt x="566309" y="68680"/>
                </a:cubicBezTo>
                <a:cubicBezTo>
                  <a:pt x="563896" y="66448"/>
                  <a:pt x="561845" y="64669"/>
                  <a:pt x="560156" y="63342"/>
                </a:cubicBezTo>
                <a:close/>
                <a:moveTo>
                  <a:pt x="225171" y="54112"/>
                </a:moveTo>
                <a:lnTo>
                  <a:pt x="268605" y="54112"/>
                </a:lnTo>
                <a:lnTo>
                  <a:pt x="268605" y="90126"/>
                </a:lnTo>
                <a:lnTo>
                  <a:pt x="225171" y="90126"/>
                </a:lnTo>
                <a:close/>
                <a:moveTo>
                  <a:pt x="171602" y="54112"/>
                </a:moveTo>
                <a:lnTo>
                  <a:pt x="214312" y="54112"/>
                </a:lnTo>
                <a:lnTo>
                  <a:pt x="214312" y="90126"/>
                </a:lnTo>
                <a:lnTo>
                  <a:pt x="171602" y="90126"/>
                </a:lnTo>
                <a:close/>
                <a:moveTo>
                  <a:pt x="708555" y="50493"/>
                </a:moveTo>
                <a:lnTo>
                  <a:pt x="708555" y="62437"/>
                </a:lnTo>
                <a:lnTo>
                  <a:pt x="776421" y="62437"/>
                </a:lnTo>
                <a:lnTo>
                  <a:pt x="776421" y="50493"/>
                </a:lnTo>
                <a:close/>
                <a:moveTo>
                  <a:pt x="1153382" y="34929"/>
                </a:moveTo>
                <a:lnTo>
                  <a:pt x="1153382" y="88316"/>
                </a:lnTo>
                <a:lnTo>
                  <a:pt x="1170575" y="88316"/>
                </a:lnTo>
                <a:cubicBezTo>
                  <a:pt x="1176366" y="88316"/>
                  <a:pt x="1181252" y="87894"/>
                  <a:pt x="1185234" y="87049"/>
                </a:cubicBezTo>
                <a:cubicBezTo>
                  <a:pt x="1189215" y="86205"/>
                  <a:pt x="1192382" y="84727"/>
                  <a:pt x="1194735" y="82616"/>
                </a:cubicBezTo>
                <a:cubicBezTo>
                  <a:pt x="1197088" y="80504"/>
                  <a:pt x="1198777" y="77699"/>
                  <a:pt x="1199802" y="74200"/>
                </a:cubicBezTo>
                <a:cubicBezTo>
                  <a:pt x="1200828" y="70701"/>
                  <a:pt x="1201341" y="66298"/>
                  <a:pt x="1201341" y="60989"/>
                </a:cubicBezTo>
                <a:cubicBezTo>
                  <a:pt x="1201341" y="56163"/>
                  <a:pt x="1200828" y="52091"/>
                  <a:pt x="1199802" y="48773"/>
                </a:cubicBezTo>
                <a:cubicBezTo>
                  <a:pt x="1198777" y="45455"/>
                  <a:pt x="1197088" y="42771"/>
                  <a:pt x="1194735" y="40720"/>
                </a:cubicBezTo>
                <a:cubicBezTo>
                  <a:pt x="1192382" y="38669"/>
                  <a:pt x="1189215" y="37191"/>
                  <a:pt x="1185234" y="36286"/>
                </a:cubicBezTo>
                <a:cubicBezTo>
                  <a:pt x="1181252" y="35381"/>
                  <a:pt x="1176366" y="34929"/>
                  <a:pt x="1170575" y="34929"/>
                </a:cubicBezTo>
                <a:close/>
                <a:moveTo>
                  <a:pt x="1048607" y="34929"/>
                </a:moveTo>
                <a:lnTo>
                  <a:pt x="1048607" y="88316"/>
                </a:lnTo>
                <a:lnTo>
                  <a:pt x="1065800" y="88316"/>
                </a:lnTo>
                <a:cubicBezTo>
                  <a:pt x="1071591" y="88316"/>
                  <a:pt x="1076477" y="87894"/>
                  <a:pt x="1080459" y="87049"/>
                </a:cubicBezTo>
                <a:cubicBezTo>
                  <a:pt x="1084440" y="86205"/>
                  <a:pt x="1087607" y="84727"/>
                  <a:pt x="1089960" y="82616"/>
                </a:cubicBezTo>
                <a:cubicBezTo>
                  <a:pt x="1092313" y="80504"/>
                  <a:pt x="1094002" y="77699"/>
                  <a:pt x="1095027" y="74200"/>
                </a:cubicBezTo>
                <a:cubicBezTo>
                  <a:pt x="1096053" y="70701"/>
                  <a:pt x="1096566" y="66298"/>
                  <a:pt x="1096566" y="60989"/>
                </a:cubicBezTo>
                <a:cubicBezTo>
                  <a:pt x="1096566" y="56163"/>
                  <a:pt x="1096053" y="52091"/>
                  <a:pt x="1095027" y="48773"/>
                </a:cubicBezTo>
                <a:cubicBezTo>
                  <a:pt x="1094002" y="45455"/>
                  <a:pt x="1092313" y="42771"/>
                  <a:pt x="1089960" y="40720"/>
                </a:cubicBezTo>
                <a:cubicBezTo>
                  <a:pt x="1087607" y="38669"/>
                  <a:pt x="1084440" y="37191"/>
                  <a:pt x="1080459" y="36286"/>
                </a:cubicBezTo>
                <a:cubicBezTo>
                  <a:pt x="1076477" y="35381"/>
                  <a:pt x="1071591" y="34929"/>
                  <a:pt x="1065800" y="34929"/>
                </a:cubicBezTo>
                <a:close/>
                <a:moveTo>
                  <a:pt x="1467659" y="32757"/>
                </a:moveTo>
                <a:cubicBezTo>
                  <a:pt x="1463316" y="32757"/>
                  <a:pt x="1459516" y="33511"/>
                  <a:pt x="1456258" y="35019"/>
                </a:cubicBezTo>
                <a:cubicBezTo>
                  <a:pt x="1453001" y="36527"/>
                  <a:pt x="1450316" y="39212"/>
                  <a:pt x="1448205" y="43073"/>
                </a:cubicBezTo>
                <a:cubicBezTo>
                  <a:pt x="1446093" y="46933"/>
                  <a:pt x="1444525" y="52151"/>
                  <a:pt x="1443499" y="58727"/>
                </a:cubicBezTo>
                <a:cubicBezTo>
                  <a:pt x="1442474" y="65302"/>
                  <a:pt x="1441961" y="73597"/>
                  <a:pt x="1441961" y="83611"/>
                </a:cubicBezTo>
                <a:cubicBezTo>
                  <a:pt x="1441961" y="93746"/>
                  <a:pt x="1442474" y="102101"/>
                  <a:pt x="1443499" y="108676"/>
                </a:cubicBezTo>
                <a:cubicBezTo>
                  <a:pt x="1444525" y="115251"/>
                  <a:pt x="1446093" y="120470"/>
                  <a:pt x="1448205" y="124330"/>
                </a:cubicBezTo>
                <a:cubicBezTo>
                  <a:pt x="1450316" y="128191"/>
                  <a:pt x="1453001" y="130876"/>
                  <a:pt x="1456258" y="132384"/>
                </a:cubicBezTo>
                <a:cubicBezTo>
                  <a:pt x="1459516" y="133892"/>
                  <a:pt x="1463316" y="134646"/>
                  <a:pt x="1467659" y="134646"/>
                </a:cubicBezTo>
                <a:cubicBezTo>
                  <a:pt x="1472124" y="134646"/>
                  <a:pt x="1475984" y="133892"/>
                  <a:pt x="1479242" y="132384"/>
                </a:cubicBezTo>
                <a:cubicBezTo>
                  <a:pt x="1482499" y="130876"/>
                  <a:pt x="1485214" y="128191"/>
                  <a:pt x="1487386" y="124330"/>
                </a:cubicBezTo>
                <a:cubicBezTo>
                  <a:pt x="1489558" y="120470"/>
                  <a:pt x="1491156" y="115251"/>
                  <a:pt x="1492182" y="108676"/>
                </a:cubicBezTo>
                <a:cubicBezTo>
                  <a:pt x="1493207" y="102101"/>
                  <a:pt x="1493720" y="93746"/>
                  <a:pt x="1493720" y="83611"/>
                </a:cubicBezTo>
                <a:cubicBezTo>
                  <a:pt x="1493720" y="73597"/>
                  <a:pt x="1493207" y="65302"/>
                  <a:pt x="1492182" y="58727"/>
                </a:cubicBezTo>
                <a:cubicBezTo>
                  <a:pt x="1491156" y="52151"/>
                  <a:pt x="1489558" y="46933"/>
                  <a:pt x="1487386" y="43073"/>
                </a:cubicBezTo>
                <a:cubicBezTo>
                  <a:pt x="1485214" y="39212"/>
                  <a:pt x="1482499" y="36527"/>
                  <a:pt x="1479242" y="35019"/>
                </a:cubicBezTo>
                <a:cubicBezTo>
                  <a:pt x="1475984" y="33511"/>
                  <a:pt x="1472124" y="32757"/>
                  <a:pt x="1467659" y="32757"/>
                </a:cubicBezTo>
                <a:close/>
                <a:moveTo>
                  <a:pt x="708555" y="27690"/>
                </a:moveTo>
                <a:lnTo>
                  <a:pt x="708555" y="39996"/>
                </a:lnTo>
                <a:lnTo>
                  <a:pt x="776421" y="39996"/>
                </a:lnTo>
                <a:lnTo>
                  <a:pt x="776421" y="27690"/>
                </a:lnTo>
                <a:close/>
                <a:moveTo>
                  <a:pt x="1783318" y="24794"/>
                </a:moveTo>
                <a:lnTo>
                  <a:pt x="1782775" y="35472"/>
                </a:lnTo>
                <a:cubicBezTo>
                  <a:pt x="1787481" y="51759"/>
                  <a:pt x="1793453" y="66147"/>
                  <a:pt x="1800692" y="78634"/>
                </a:cubicBezTo>
                <a:cubicBezTo>
                  <a:pt x="1807931" y="91121"/>
                  <a:pt x="1816859" y="102251"/>
                  <a:pt x="1827476" y="112024"/>
                </a:cubicBezTo>
                <a:cubicBezTo>
                  <a:pt x="1833629" y="106112"/>
                  <a:pt x="1839088" y="99688"/>
                  <a:pt x="1843854" y="92750"/>
                </a:cubicBezTo>
                <a:cubicBezTo>
                  <a:pt x="1848620" y="85813"/>
                  <a:pt x="1852933" y="78121"/>
                  <a:pt x="1856794" y="69676"/>
                </a:cubicBezTo>
                <a:lnTo>
                  <a:pt x="1820237" y="69676"/>
                </a:lnTo>
                <a:lnTo>
                  <a:pt x="1820237" y="58274"/>
                </a:lnTo>
                <a:cubicBezTo>
                  <a:pt x="1824098" y="53207"/>
                  <a:pt x="1827717" y="47838"/>
                  <a:pt x="1831095" y="42168"/>
                </a:cubicBezTo>
                <a:cubicBezTo>
                  <a:pt x="1834474" y="36497"/>
                  <a:pt x="1837731" y="30706"/>
                  <a:pt x="1840868" y="24794"/>
                </a:cubicBezTo>
                <a:close/>
                <a:moveTo>
                  <a:pt x="1575511" y="20813"/>
                </a:moveTo>
                <a:lnTo>
                  <a:pt x="1586189" y="20813"/>
                </a:lnTo>
                <a:lnTo>
                  <a:pt x="1586189" y="146409"/>
                </a:lnTo>
                <a:lnTo>
                  <a:pt x="1569901" y="146409"/>
                </a:lnTo>
                <a:lnTo>
                  <a:pt x="1569901" y="35653"/>
                </a:lnTo>
                <a:lnTo>
                  <a:pt x="1538773" y="41625"/>
                </a:lnTo>
                <a:lnTo>
                  <a:pt x="1538773" y="28414"/>
                </a:lnTo>
                <a:close/>
                <a:moveTo>
                  <a:pt x="1228115" y="20813"/>
                </a:moveTo>
                <a:lnTo>
                  <a:pt x="1317698" y="20813"/>
                </a:lnTo>
                <a:lnTo>
                  <a:pt x="1317698" y="35291"/>
                </a:lnTo>
                <a:lnTo>
                  <a:pt x="1281141" y="35291"/>
                </a:lnTo>
                <a:lnTo>
                  <a:pt x="1281141" y="146409"/>
                </a:lnTo>
                <a:lnTo>
                  <a:pt x="1264853" y="146409"/>
                </a:lnTo>
                <a:lnTo>
                  <a:pt x="1264853" y="35291"/>
                </a:lnTo>
                <a:lnTo>
                  <a:pt x="1228115" y="35291"/>
                </a:lnTo>
                <a:close/>
                <a:moveTo>
                  <a:pt x="1137094" y="20813"/>
                </a:moveTo>
                <a:lnTo>
                  <a:pt x="1172023" y="20813"/>
                </a:lnTo>
                <a:cubicBezTo>
                  <a:pt x="1180830" y="20813"/>
                  <a:pt x="1188190" y="21597"/>
                  <a:pt x="1194101" y="23165"/>
                </a:cubicBezTo>
                <a:cubicBezTo>
                  <a:pt x="1200013" y="24734"/>
                  <a:pt x="1204749" y="27147"/>
                  <a:pt x="1208308" y="30404"/>
                </a:cubicBezTo>
                <a:cubicBezTo>
                  <a:pt x="1211867" y="33662"/>
                  <a:pt x="1214371" y="37824"/>
                  <a:pt x="1215818" y="42892"/>
                </a:cubicBezTo>
                <a:cubicBezTo>
                  <a:pt x="1217266" y="47959"/>
                  <a:pt x="1217990" y="53991"/>
                  <a:pt x="1217990" y="60989"/>
                </a:cubicBezTo>
                <a:cubicBezTo>
                  <a:pt x="1217990" y="68349"/>
                  <a:pt x="1217115" y="74622"/>
                  <a:pt x="1215366" y="79810"/>
                </a:cubicBezTo>
                <a:cubicBezTo>
                  <a:pt x="1213617" y="84998"/>
                  <a:pt x="1210902" y="89221"/>
                  <a:pt x="1207222" y="92479"/>
                </a:cubicBezTo>
                <a:cubicBezTo>
                  <a:pt x="1203542" y="95736"/>
                  <a:pt x="1198777" y="98119"/>
                  <a:pt x="1192925" y="99627"/>
                </a:cubicBezTo>
                <a:cubicBezTo>
                  <a:pt x="1187074" y="101135"/>
                  <a:pt x="1180106" y="101889"/>
                  <a:pt x="1172023" y="101889"/>
                </a:cubicBezTo>
                <a:lnTo>
                  <a:pt x="1153382" y="101889"/>
                </a:lnTo>
                <a:lnTo>
                  <a:pt x="1153382" y="146409"/>
                </a:lnTo>
                <a:lnTo>
                  <a:pt x="1137094" y="146409"/>
                </a:lnTo>
                <a:close/>
                <a:moveTo>
                  <a:pt x="1032319" y="20813"/>
                </a:moveTo>
                <a:lnTo>
                  <a:pt x="1067248" y="20813"/>
                </a:lnTo>
                <a:cubicBezTo>
                  <a:pt x="1076055" y="20813"/>
                  <a:pt x="1083415" y="21597"/>
                  <a:pt x="1089326" y="23165"/>
                </a:cubicBezTo>
                <a:cubicBezTo>
                  <a:pt x="1095238" y="24734"/>
                  <a:pt x="1099974" y="27147"/>
                  <a:pt x="1103533" y="30404"/>
                </a:cubicBezTo>
                <a:cubicBezTo>
                  <a:pt x="1107092" y="33662"/>
                  <a:pt x="1109596" y="37824"/>
                  <a:pt x="1111043" y="42892"/>
                </a:cubicBezTo>
                <a:cubicBezTo>
                  <a:pt x="1112491" y="47959"/>
                  <a:pt x="1113215" y="53991"/>
                  <a:pt x="1113215" y="60989"/>
                </a:cubicBezTo>
                <a:cubicBezTo>
                  <a:pt x="1113215" y="68349"/>
                  <a:pt x="1112340" y="74622"/>
                  <a:pt x="1110591" y="79810"/>
                </a:cubicBezTo>
                <a:cubicBezTo>
                  <a:pt x="1108842" y="84998"/>
                  <a:pt x="1106127" y="89221"/>
                  <a:pt x="1102447" y="92479"/>
                </a:cubicBezTo>
                <a:cubicBezTo>
                  <a:pt x="1098767" y="95736"/>
                  <a:pt x="1094002" y="98119"/>
                  <a:pt x="1088150" y="99627"/>
                </a:cubicBezTo>
                <a:cubicBezTo>
                  <a:pt x="1082299" y="101135"/>
                  <a:pt x="1075331" y="101889"/>
                  <a:pt x="1067248" y="101889"/>
                </a:cubicBezTo>
                <a:lnTo>
                  <a:pt x="1048607" y="101889"/>
                </a:lnTo>
                <a:lnTo>
                  <a:pt x="1048607" y="146409"/>
                </a:lnTo>
                <a:lnTo>
                  <a:pt x="1032319" y="146409"/>
                </a:lnTo>
                <a:close/>
                <a:moveTo>
                  <a:pt x="1670151" y="19003"/>
                </a:moveTo>
                <a:cubicBezTo>
                  <a:pt x="1683664" y="19003"/>
                  <a:pt x="1693889" y="21597"/>
                  <a:pt x="1700827" y="26785"/>
                </a:cubicBezTo>
                <a:cubicBezTo>
                  <a:pt x="1707764" y="31973"/>
                  <a:pt x="1711233" y="40358"/>
                  <a:pt x="1711233" y="51940"/>
                </a:cubicBezTo>
                <a:cubicBezTo>
                  <a:pt x="1711233" y="60145"/>
                  <a:pt x="1709242" y="66448"/>
                  <a:pt x="1705261" y="70852"/>
                </a:cubicBezTo>
                <a:cubicBezTo>
                  <a:pt x="1701279" y="75256"/>
                  <a:pt x="1695850" y="78483"/>
                  <a:pt x="1688973" y="80534"/>
                </a:cubicBezTo>
                <a:lnTo>
                  <a:pt x="1688973" y="81620"/>
                </a:lnTo>
                <a:cubicBezTo>
                  <a:pt x="1697901" y="83189"/>
                  <a:pt x="1704386" y="86537"/>
                  <a:pt x="1708428" y="91664"/>
                </a:cubicBezTo>
                <a:cubicBezTo>
                  <a:pt x="1712469" y="96792"/>
                  <a:pt x="1714490" y="103518"/>
                  <a:pt x="1714490" y="111843"/>
                </a:cubicBezTo>
                <a:cubicBezTo>
                  <a:pt x="1714490" y="123425"/>
                  <a:pt x="1710599" y="132384"/>
                  <a:pt x="1702818" y="138718"/>
                </a:cubicBezTo>
                <a:cubicBezTo>
                  <a:pt x="1695036" y="145052"/>
                  <a:pt x="1682820" y="148219"/>
                  <a:pt x="1666170" y="148219"/>
                </a:cubicBezTo>
                <a:cubicBezTo>
                  <a:pt x="1661103" y="148219"/>
                  <a:pt x="1656186" y="148038"/>
                  <a:pt x="1651421" y="147676"/>
                </a:cubicBezTo>
                <a:cubicBezTo>
                  <a:pt x="1646655" y="147314"/>
                  <a:pt x="1642161" y="146711"/>
                  <a:pt x="1637938" y="145866"/>
                </a:cubicBezTo>
                <a:lnTo>
                  <a:pt x="1637938" y="131569"/>
                </a:lnTo>
                <a:cubicBezTo>
                  <a:pt x="1642764" y="132776"/>
                  <a:pt x="1647439" y="133590"/>
                  <a:pt x="1651964" y="134012"/>
                </a:cubicBezTo>
                <a:cubicBezTo>
                  <a:pt x="1656488" y="134435"/>
                  <a:pt x="1661163" y="134646"/>
                  <a:pt x="1665989" y="134646"/>
                </a:cubicBezTo>
                <a:cubicBezTo>
                  <a:pt x="1670694" y="134646"/>
                  <a:pt x="1675068" y="134284"/>
                  <a:pt x="1679110" y="133560"/>
                </a:cubicBezTo>
                <a:cubicBezTo>
                  <a:pt x="1683152" y="132836"/>
                  <a:pt x="1686620" y="131569"/>
                  <a:pt x="1689516" y="129760"/>
                </a:cubicBezTo>
                <a:cubicBezTo>
                  <a:pt x="1692411" y="127950"/>
                  <a:pt x="1694704" y="125567"/>
                  <a:pt x="1696393" y="122611"/>
                </a:cubicBezTo>
                <a:cubicBezTo>
                  <a:pt x="1698082" y="119655"/>
                  <a:pt x="1698926" y="116005"/>
                  <a:pt x="1698926" y="111662"/>
                </a:cubicBezTo>
                <a:cubicBezTo>
                  <a:pt x="1698926" y="102734"/>
                  <a:pt x="1695910" y="96520"/>
                  <a:pt x="1689878" y="93022"/>
                </a:cubicBezTo>
                <a:cubicBezTo>
                  <a:pt x="1683845" y="89523"/>
                  <a:pt x="1674857" y="87773"/>
                  <a:pt x="1662913" y="87773"/>
                </a:cubicBezTo>
                <a:lnTo>
                  <a:pt x="1652959" y="87773"/>
                </a:lnTo>
                <a:lnTo>
                  <a:pt x="1652959" y="75286"/>
                </a:lnTo>
                <a:lnTo>
                  <a:pt x="1662731" y="75286"/>
                </a:lnTo>
                <a:cubicBezTo>
                  <a:pt x="1673711" y="75286"/>
                  <a:pt x="1682036" y="73265"/>
                  <a:pt x="1687706" y="69223"/>
                </a:cubicBezTo>
                <a:cubicBezTo>
                  <a:pt x="1693377" y="65182"/>
                  <a:pt x="1696212" y="59722"/>
                  <a:pt x="1696212" y="52845"/>
                </a:cubicBezTo>
                <a:cubicBezTo>
                  <a:pt x="1696212" y="45486"/>
                  <a:pt x="1694010" y="40237"/>
                  <a:pt x="1689606" y="37100"/>
                </a:cubicBezTo>
                <a:cubicBezTo>
                  <a:pt x="1685203" y="33963"/>
                  <a:pt x="1678476" y="32395"/>
                  <a:pt x="1669428" y="32395"/>
                </a:cubicBezTo>
                <a:cubicBezTo>
                  <a:pt x="1665808" y="32395"/>
                  <a:pt x="1661646" y="32697"/>
                  <a:pt x="1656940" y="33300"/>
                </a:cubicBezTo>
                <a:cubicBezTo>
                  <a:pt x="1652235" y="33903"/>
                  <a:pt x="1647892" y="34808"/>
                  <a:pt x="1643910" y="36014"/>
                </a:cubicBezTo>
                <a:lnTo>
                  <a:pt x="1643910" y="22622"/>
                </a:lnTo>
                <a:cubicBezTo>
                  <a:pt x="1647047" y="21657"/>
                  <a:pt x="1650998" y="20813"/>
                  <a:pt x="1655764" y="20089"/>
                </a:cubicBezTo>
                <a:cubicBezTo>
                  <a:pt x="1660530" y="19365"/>
                  <a:pt x="1665325" y="19003"/>
                  <a:pt x="1670151" y="19003"/>
                </a:cubicBezTo>
                <a:close/>
                <a:moveTo>
                  <a:pt x="1467659" y="19003"/>
                </a:moveTo>
                <a:cubicBezTo>
                  <a:pt x="1473933" y="19003"/>
                  <a:pt x="1479694" y="19938"/>
                  <a:pt x="1484943" y="21808"/>
                </a:cubicBezTo>
                <a:cubicBezTo>
                  <a:pt x="1490191" y="23678"/>
                  <a:pt x="1494685" y="27056"/>
                  <a:pt x="1498425" y="31943"/>
                </a:cubicBezTo>
                <a:cubicBezTo>
                  <a:pt x="1502165" y="36829"/>
                  <a:pt x="1505061" y="43434"/>
                  <a:pt x="1507112" y="51759"/>
                </a:cubicBezTo>
                <a:cubicBezTo>
                  <a:pt x="1509163" y="60084"/>
                  <a:pt x="1510189" y="70701"/>
                  <a:pt x="1510189" y="83611"/>
                </a:cubicBezTo>
                <a:cubicBezTo>
                  <a:pt x="1510189" y="96520"/>
                  <a:pt x="1509163" y="107168"/>
                  <a:pt x="1507112" y="115553"/>
                </a:cubicBezTo>
                <a:cubicBezTo>
                  <a:pt x="1505061" y="123938"/>
                  <a:pt x="1502165" y="130544"/>
                  <a:pt x="1498425" y="135370"/>
                </a:cubicBezTo>
                <a:cubicBezTo>
                  <a:pt x="1494685" y="140196"/>
                  <a:pt x="1490191" y="143544"/>
                  <a:pt x="1484943" y="145414"/>
                </a:cubicBezTo>
                <a:cubicBezTo>
                  <a:pt x="1479694" y="147284"/>
                  <a:pt x="1473933" y="148219"/>
                  <a:pt x="1467659" y="148219"/>
                </a:cubicBezTo>
                <a:cubicBezTo>
                  <a:pt x="1461386" y="148219"/>
                  <a:pt x="1455655" y="147284"/>
                  <a:pt x="1450467" y="145414"/>
                </a:cubicBezTo>
                <a:cubicBezTo>
                  <a:pt x="1445279" y="143544"/>
                  <a:pt x="1440815" y="140196"/>
                  <a:pt x="1437075" y="135370"/>
                </a:cubicBezTo>
                <a:cubicBezTo>
                  <a:pt x="1433335" y="130544"/>
                  <a:pt x="1430439" y="123938"/>
                  <a:pt x="1428388" y="115553"/>
                </a:cubicBezTo>
                <a:cubicBezTo>
                  <a:pt x="1426337" y="107168"/>
                  <a:pt x="1425311" y="96520"/>
                  <a:pt x="1425311" y="83611"/>
                </a:cubicBezTo>
                <a:cubicBezTo>
                  <a:pt x="1425311" y="70701"/>
                  <a:pt x="1426337" y="60084"/>
                  <a:pt x="1428388" y="51759"/>
                </a:cubicBezTo>
                <a:cubicBezTo>
                  <a:pt x="1430439" y="43434"/>
                  <a:pt x="1433335" y="36829"/>
                  <a:pt x="1437075" y="31943"/>
                </a:cubicBezTo>
                <a:cubicBezTo>
                  <a:pt x="1440815" y="27056"/>
                  <a:pt x="1445279" y="23678"/>
                  <a:pt x="1450467" y="21808"/>
                </a:cubicBezTo>
                <a:cubicBezTo>
                  <a:pt x="1455655" y="19938"/>
                  <a:pt x="1461386" y="19003"/>
                  <a:pt x="1467659" y="19003"/>
                </a:cubicBezTo>
                <a:close/>
                <a:moveTo>
                  <a:pt x="1368066" y="19003"/>
                </a:moveTo>
                <a:cubicBezTo>
                  <a:pt x="1374219" y="19003"/>
                  <a:pt x="1379769" y="19666"/>
                  <a:pt x="1384716" y="20994"/>
                </a:cubicBezTo>
                <a:cubicBezTo>
                  <a:pt x="1389663" y="22321"/>
                  <a:pt x="1393915" y="24432"/>
                  <a:pt x="1397475" y="27328"/>
                </a:cubicBezTo>
                <a:cubicBezTo>
                  <a:pt x="1401034" y="30223"/>
                  <a:pt x="1403748" y="33963"/>
                  <a:pt x="1405618" y="38548"/>
                </a:cubicBezTo>
                <a:cubicBezTo>
                  <a:pt x="1407488" y="43133"/>
                  <a:pt x="1408424" y="48622"/>
                  <a:pt x="1408424" y="55017"/>
                </a:cubicBezTo>
                <a:cubicBezTo>
                  <a:pt x="1408424" y="60687"/>
                  <a:pt x="1407579" y="66026"/>
                  <a:pt x="1405890" y="71033"/>
                </a:cubicBezTo>
                <a:cubicBezTo>
                  <a:pt x="1404201" y="76040"/>
                  <a:pt x="1401366" y="81228"/>
                  <a:pt x="1397384" y="86597"/>
                </a:cubicBezTo>
                <a:cubicBezTo>
                  <a:pt x="1393403" y="91966"/>
                  <a:pt x="1388034" y="97757"/>
                  <a:pt x="1381277" y="103971"/>
                </a:cubicBezTo>
                <a:cubicBezTo>
                  <a:pt x="1374521" y="110184"/>
                  <a:pt x="1366075" y="117333"/>
                  <a:pt x="1355941" y="125416"/>
                </a:cubicBezTo>
                <a:lnTo>
                  <a:pt x="1348702" y="131026"/>
                </a:lnTo>
                <a:lnTo>
                  <a:pt x="1348702" y="132655"/>
                </a:lnTo>
                <a:lnTo>
                  <a:pt x="1413491" y="132655"/>
                </a:lnTo>
                <a:lnTo>
                  <a:pt x="1413491" y="146409"/>
                </a:lnTo>
                <a:lnTo>
                  <a:pt x="1330785" y="146409"/>
                </a:lnTo>
                <a:lnTo>
                  <a:pt x="1330785" y="129217"/>
                </a:lnTo>
                <a:cubicBezTo>
                  <a:pt x="1344177" y="118720"/>
                  <a:pt x="1354915" y="109792"/>
                  <a:pt x="1362999" y="102432"/>
                </a:cubicBezTo>
                <a:cubicBezTo>
                  <a:pt x="1371082" y="95073"/>
                  <a:pt x="1377356" y="88618"/>
                  <a:pt x="1381820" y="83068"/>
                </a:cubicBezTo>
                <a:cubicBezTo>
                  <a:pt x="1386284" y="77518"/>
                  <a:pt x="1389240" y="72541"/>
                  <a:pt x="1390688" y="68138"/>
                </a:cubicBezTo>
                <a:cubicBezTo>
                  <a:pt x="1392136" y="63734"/>
                  <a:pt x="1392860" y="59300"/>
                  <a:pt x="1392860" y="54836"/>
                </a:cubicBezTo>
                <a:cubicBezTo>
                  <a:pt x="1392860" y="50372"/>
                  <a:pt x="1392045" y="46692"/>
                  <a:pt x="1390417" y="43796"/>
                </a:cubicBezTo>
                <a:cubicBezTo>
                  <a:pt x="1388788" y="40901"/>
                  <a:pt x="1386707" y="38608"/>
                  <a:pt x="1384173" y="36919"/>
                </a:cubicBezTo>
                <a:cubicBezTo>
                  <a:pt x="1381639" y="35230"/>
                  <a:pt x="1378774" y="34084"/>
                  <a:pt x="1375577" y="33481"/>
                </a:cubicBezTo>
                <a:cubicBezTo>
                  <a:pt x="1372379" y="32878"/>
                  <a:pt x="1369273" y="32576"/>
                  <a:pt x="1366256" y="32576"/>
                </a:cubicBezTo>
                <a:cubicBezTo>
                  <a:pt x="1362275" y="32576"/>
                  <a:pt x="1358052" y="32787"/>
                  <a:pt x="1353588" y="33209"/>
                </a:cubicBezTo>
                <a:cubicBezTo>
                  <a:pt x="1349124" y="33632"/>
                  <a:pt x="1344419" y="34506"/>
                  <a:pt x="1339472" y="35834"/>
                </a:cubicBezTo>
                <a:lnTo>
                  <a:pt x="1339472" y="21898"/>
                </a:lnTo>
                <a:cubicBezTo>
                  <a:pt x="1343695" y="20933"/>
                  <a:pt x="1348189" y="20209"/>
                  <a:pt x="1352955" y="19727"/>
                </a:cubicBezTo>
                <a:cubicBezTo>
                  <a:pt x="1357720" y="19244"/>
                  <a:pt x="1362757" y="19003"/>
                  <a:pt x="1368066" y="19003"/>
                </a:cubicBezTo>
                <a:close/>
                <a:moveTo>
                  <a:pt x="195129" y="18822"/>
                </a:moveTo>
                <a:lnTo>
                  <a:pt x="195129" y="33662"/>
                </a:lnTo>
                <a:lnTo>
                  <a:pt x="245259" y="33662"/>
                </a:lnTo>
                <a:lnTo>
                  <a:pt x="245259" y="18822"/>
                </a:lnTo>
                <a:close/>
                <a:moveTo>
                  <a:pt x="860936" y="12850"/>
                </a:moveTo>
                <a:lnTo>
                  <a:pt x="986352" y="12850"/>
                </a:lnTo>
                <a:lnTo>
                  <a:pt x="986352" y="26242"/>
                </a:lnTo>
                <a:lnTo>
                  <a:pt x="932783" y="26242"/>
                </a:lnTo>
                <a:lnTo>
                  <a:pt x="932783" y="69676"/>
                </a:lnTo>
                <a:lnTo>
                  <a:pt x="1000830" y="69676"/>
                </a:lnTo>
                <a:lnTo>
                  <a:pt x="1000830" y="82887"/>
                </a:lnTo>
                <a:lnTo>
                  <a:pt x="932783" y="82887"/>
                </a:lnTo>
                <a:lnTo>
                  <a:pt x="932783" y="137360"/>
                </a:lnTo>
                <a:cubicBezTo>
                  <a:pt x="932783" y="141583"/>
                  <a:pt x="932451" y="145052"/>
                  <a:pt x="931788" y="147767"/>
                </a:cubicBezTo>
                <a:cubicBezTo>
                  <a:pt x="931124" y="150481"/>
                  <a:pt x="929888" y="152653"/>
                  <a:pt x="928078" y="154282"/>
                </a:cubicBezTo>
                <a:cubicBezTo>
                  <a:pt x="926268" y="155910"/>
                  <a:pt x="923795" y="157147"/>
                  <a:pt x="920658" y="157992"/>
                </a:cubicBezTo>
                <a:cubicBezTo>
                  <a:pt x="917521" y="158836"/>
                  <a:pt x="913479" y="159439"/>
                  <a:pt x="908533" y="159801"/>
                </a:cubicBezTo>
                <a:lnTo>
                  <a:pt x="890254" y="161249"/>
                </a:lnTo>
                <a:lnTo>
                  <a:pt x="885911" y="147314"/>
                </a:lnTo>
                <a:lnTo>
                  <a:pt x="902922" y="146228"/>
                </a:lnTo>
                <a:cubicBezTo>
                  <a:pt x="906059" y="146108"/>
                  <a:pt x="908593" y="145806"/>
                  <a:pt x="910523" y="145323"/>
                </a:cubicBezTo>
                <a:cubicBezTo>
                  <a:pt x="912454" y="144841"/>
                  <a:pt x="913962" y="144117"/>
                  <a:pt x="915048" y="143152"/>
                </a:cubicBezTo>
                <a:cubicBezTo>
                  <a:pt x="916133" y="142186"/>
                  <a:pt x="916857" y="140920"/>
                  <a:pt x="917219" y="139351"/>
                </a:cubicBezTo>
                <a:cubicBezTo>
                  <a:pt x="917581" y="137783"/>
                  <a:pt x="917762" y="135732"/>
                  <a:pt x="917762" y="133198"/>
                </a:cubicBezTo>
                <a:lnTo>
                  <a:pt x="917762" y="82887"/>
                </a:lnTo>
                <a:lnTo>
                  <a:pt x="846277" y="82887"/>
                </a:lnTo>
                <a:lnTo>
                  <a:pt x="846277" y="69676"/>
                </a:lnTo>
                <a:lnTo>
                  <a:pt x="917762" y="69676"/>
                </a:lnTo>
                <a:lnTo>
                  <a:pt x="917762" y="26242"/>
                </a:lnTo>
                <a:lnTo>
                  <a:pt x="860936" y="26242"/>
                </a:lnTo>
                <a:close/>
                <a:moveTo>
                  <a:pt x="1739884" y="11583"/>
                </a:moveTo>
                <a:lnTo>
                  <a:pt x="1857337" y="11583"/>
                </a:lnTo>
                <a:lnTo>
                  <a:pt x="1857337" y="24975"/>
                </a:lnTo>
                <a:cubicBezTo>
                  <a:pt x="1854441" y="30766"/>
                  <a:pt x="1851304" y="36286"/>
                  <a:pt x="1847926" y="41534"/>
                </a:cubicBezTo>
                <a:cubicBezTo>
                  <a:pt x="1844548" y="46783"/>
                  <a:pt x="1840989" y="51880"/>
                  <a:pt x="1837248" y="56827"/>
                </a:cubicBezTo>
                <a:lnTo>
                  <a:pt x="1871453" y="56827"/>
                </a:lnTo>
                <a:lnTo>
                  <a:pt x="1871453" y="69676"/>
                </a:lnTo>
                <a:cubicBezTo>
                  <a:pt x="1866868" y="80052"/>
                  <a:pt x="1861861" y="89402"/>
                  <a:pt x="1856432" y="97727"/>
                </a:cubicBezTo>
                <a:cubicBezTo>
                  <a:pt x="1851003" y="106052"/>
                  <a:pt x="1844789" y="113713"/>
                  <a:pt x="1837791" y="120711"/>
                </a:cubicBezTo>
                <a:cubicBezTo>
                  <a:pt x="1852390" y="131931"/>
                  <a:pt x="1870367" y="141885"/>
                  <a:pt x="1891722" y="150572"/>
                </a:cubicBezTo>
                <a:lnTo>
                  <a:pt x="1883759" y="163783"/>
                </a:lnTo>
                <a:cubicBezTo>
                  <a:pt x="1872418" y="158354"/>
                  <a:pt x="1862133" y="152864"/>
                  <a:pt x="1852903" y="147314"/>
                </a:cubicBezTo>
                <a:cubicBezTo>
                  <a:pt x="1843673" y="141764"/>
                  <a:pt x="1835258" y="135913"/>
                  <a:pt x="1827657" y="129760"/>
                </a:cubicBezTo>
                <a:cubicBezTo>
                  <a:pt x="1819573" y="136516"/>
                  <a:pt x="1810404" y="142729"/>
                  <a:pt x="1800149" y="148400"/>
                </a:cubicBezTo>
                <a:cubicBezTo>
                  <a:pt x="1789893" y="154071"/>
                  <a:pt x="1778009" y="159741"/>
                  <a:pt x="1764497" y="165412"/>
                </a:cubicBezTo>
                <a:lnTo>
                  <a:pt x="1756896" y="152743"/>
                </a:lnTo>
                <a:cubicBezTo>
                  <a:pt x="1769685" y="147917"/>
                  <a:pt x="1781026" y="142941"/>
                  <a:pt x="1790919" y="137813"/>
                </a:cubicBezTo>
                <a:cubicBezTo>
                  <a:pt x="1800812" y="132685"/>
                  <a:pt x="1809620" y="127045"/>
                  <a:pt x="1817341" y="120892"/>
                </a:cubicBezTo>
                <a:cubicBezTo>
                  <a:pt x="1809016" y="113050"/>
                  <a:pt x="1801928" y="104725"/>
                  <a:pt x="1796077" y="95917"/>
                </a:cubicBezTo>
                <a:cubicBezTo>
                  <a:pt x="1790225" y="87110"/>
                  <a:pt x="1785188" y="77397"/>
                  <a:pt x="1780965" y="66780"/>
                </a:cubicBezTo>
                <a:cubicBezTo>
                  <a:pt x="1779880" y="76432"/>
                  <a:pt x="1778190" y="85391"/>
                  <a:pt x="1775898" y="93655"/>
                </a:cubicBezTo>
                <a:cubicBezTo>
                  <a:pt x="1773606" y="101920"/>
                  <a:pt x="1770680" y="109913"/>
                  <a:pt x="1767121" y="117634"/>
                </a:cubicBezTo>
                <a:cubicBezTo>
                  <a:pt x="1763562" y="125356"/>
                  <a:pt x="1759339" y="132927"/>
                  <a:pt x="1754452" y="140347"/>
                </a:cubicBezTo>
                <a:cubicBezTo>
                  <a:pt x="1749566" y="147767"/>
                  <a:pt x="1743986" y="155398"/>
                  <a:pt x="1737712" y="163240"/>
                </a:cubicBezTo>
                <a:lnTo>
                  <a:pt x="1726311" y="154915"/>
                </a:lnTo>
                <a:cubicBezTo>
                  <a:pt x="1732826" y="147073"/>
                  <a:pt x="1738587" y="139442"/>
                  <a:pt x="1743594" y="132022"/>
                </a:cubicBezTo>
                <a:cubicBezTo>
                  <a:pt x="1748601" y="124602"/>
                  <a:pt x="1752854" y="117001"/>
                  <a:pt x="1756353" y="109219"/>
                </a:cubicBezTo>
                <a:cubicBezTo>
                  <a:pt x="1759852" y="101437"/>
                  <a:pt x="1762627" y="93203"/>
                  <a:pt x="1764678" y="84516"/>
                </a:cubicBezTo>
                <a:cubicBezTo>
                  <a:pt x="1766729" y="75829"/>
                  <a:pt x="1768116" y="66237"/>
                  <a:pt x="1768840" y="55741"/>
                </a:cubicBezTo>
                <a:cubicBezTo>
                  <a:pt x="1768961" y="54172"/>
                  <a:pt x="1769081" y="52091"/>
                  <a:pt x="1769202" y="49497"/>
                </a:cubicBezTo>
                <a:cubicBezTo>
                  <a:pt x="1769323" y="46903"/>
                  <a:pt x="1769443" y="44158"/>
                  <a:pt x="1769564" y="41263"/>
                </a:cubicBezTo>
                <a:cubicBezTo>
                  <a:pt x="1769685" y="38367"/>
                  <a:pt x="1769805" y="35472"/>
                  <a:pt x="1769926" y="32576"/>
                </a:cubicBezTo>
                <a:cubicBezTo>
                  <a:pt x="1770047" y="29680"/>
                  <a:pt x="1770167" y="27086"/>
                  <a:pt x="1770288" y="24794"/>
                </a:cubicBezTo>
                <a:lnTo>
                  <a:pt x="1739884" y="24794"/>
                </a:lnTo>
                <a:close/>
                <a:moveTo>
                  <a:pt x="1924659" y="9773"/>
                </a:moveTo>
                <a:lnTo>
                  <a:pt x="1938594" y="10316"/>
                </a:lnTo>
                <a:lnTo>
                  <a:pt x="1938594" y="124149"/>
                </a:lnTo>
                <a:cubicBezTo>
                  <a:pt x="1939439" y="123425"/>
                  <a:pt x="1941068" y="122068"/>
                  <a:pt x="1943481" y="120077"/>
                </a:cubicBezTo>
                <a:cubicBezTo>
                  <a:pt x="1945894" y="118087"/>
                  <a:pt x="1948669" y="115794"/>
                  <a:pt x="1951806" y="113200"/>
                </a:cubicBezTo>
                <a:cubicBezTo>
                  <a:pt x="1954943" y="110606"/>
                  <a:pt x="1958260" y="107831"/>
                  <a:pt x="1961759" y="104875"/>
                </a:cubicBezTo>
                <a:cubicBezTo>
                  <a:pt x="1965258" y="101920"/>
                  <a:pt x="1968546" y="99175"/>
                  <a:pt x="1971622" y="96641"/>
                </a:cubicBezTo>
                <a:cubicBezTo>
                  <a:pt x="1974699" y="94107"/>
                  <a:pt x="1977353" y="91906"/>
                  <a:pt x="1979585" y="90036"/>
                </a:cubicBezTo>
                <a:cubicBezTo>
                  <a:pt x="1981817" y="88165"/>
                  <a:pt x="1983235" y="86929"/>
                  <a:pt x="1983838" y="86326"/>
                </a:cubicBezTo>
                <a:lnTo>
                  <a:pt x="1992163" y="97908"/>
                </a:lnTo>
                <a:cubicBezTo>
                  <a:pt x="1990836" y="98994"/>
                  <a:pt x="1988845" y="100623"/>
                  <a:pt x="1986191" y="102794"/>
                </a:cubicBezTo>
                <a:cubicBezTo>
                  <a:pt x="1983537" y="104966"/>
                  <a:pt x="1980520" y="107439"/>
                  <a:pt x="1977142" y="110214"/>
                </a:cubicBezTo>
                <a:cubicBezTo>
                  <a:pt x="1973764" y="112989"/>
                  <a:pt x="1970205" y="115945"/>
                  <a:pt x="1966465" y="119082"/>
                </a:cubicBezTo>
                <a:cubicBezTo>
                  <a:pt x="1962725" y="122219"/>
                  <a:pt x="1959135" y="125205"/>
                  <a:pt x="1955697" y="128040"/>
                </a:cubicBezTo>
                <a:cubicBezTo>
                  <a:pt x="1952258" y="130876"/>
                  <a:pt x="1949121" y="133500"/>
                  <a:pt x="1946286" y="135913"/>
                </a:cubicBezTo>
                <a:cubicBezTo>
                  <a:pt x="1943451" y="138326"/>
                  <a:pt x="1941249" y="140196"/>
                  <a:pt x="1939680" y="141523"/>
                </a:cubicBezTo>
                <a:cubicBezTo>
                  <a:pt x="1938233" y="142850"/>
                  <a:pt x="1936272" y="144660"/>
                  <a:pt x="1933799" y="146952"/>
                </a:cubicBezTo>
                <a:cubicBezTo>
                  <a:pt x="1931325" y="149245"/>
                  <a:pt x="1929184" y="151416"/>
                  <a:pt x="1927374" y="153467"/>
                </a:cubicBezTo>
                <a:lnTo>
                  <a:pt x="1918144" y="142247"/>
                </a:lnTo>
                <a:cubicBezTo>
                  <a:pt x="1920557" y="139834"/>
                  <a:pt x="1922246" y="137783"/>
                  <a:pt x="1923212" y="136094"/>
                </a:cubicBezTo>
                <a:cubicBezTo>
                  <a:pt x="1924177" y="134405"/>
                  <a:pt x="1924659" y="132535"/>
                  <a:pt x="1924659" y="130483"/>
                </a:cubicBezTo>
                <a:close/>
                <a:moveTo>
                  <a:pt x="183004" y="8325"/>
                </a:moveTo>
                <a:lnTo>
                  <a:pt x="257565" y="8325"/>
                </a:lnTo>
                <a:lnTo>
                  <a:pt x="257565" y="44520"/>
                </a:lnTo>
                <a:lnTo>
                  <a:pt x="183004" y="44520"/>
                </a:lnTo>
                <a:close/>
                <a:moveTo>
                  <a:pt x="2033606" y="5611"/>
                </a:moveTo>
                <a:lnTo>
                  <a:pt x="2047541" y="6154"/>
                </a:lnTo>
                <a:lnTo>
                  <a:pt x="2047541" y="22984"/>
                </a:lnTo>
                <a:cubicBezTo>
                  <a:pt x="2047541" y="27690"/>
                  <a:pt x="2047511" y="32576"/>
                  <a:pt x="2047451" y="37643"/>
                </a:cubicBezTo>
                <a:cubicBezTo>
                  <a:pt x="2047391" y="42711"/>
                  <a:pt x="2047240" y="46994"/>
                  <a:pt x="2046998" y="50493"/>
                </a:cubicBezTo>
                <a:cubicBezTo>
                  <a:pt x="2046275" y="62316"/>
                  <a:pt x="2045038" y="72843"/>
                  <a:pt x="2043289" y="82073"/>
                </a:cubicBezTo>
                <a:cubicBezTo>
                  <a:pt x="2041539" y="91302"/>
                  <a:pt x="2038915" y="99718"/>
                  <a:pt x="2035416" y="107319"/>
                </a:cubicBezTo>
                <a:cubicBezTo>
                  <a:pt x="2038432" y="110094"/>
                  <a:pt x="2041539" y="113050"/>
                  <a:pt x="2044736" y="116186"/>
                </a:cubicBezTo>
                <a:cubicBezTo>
                  <a:pt x="2047934" y="119323"/>
                  <a:pt x="2051101" y="122641"/>
                  <a:pt x="2054238" y="126140"/>
                </a:cubicBezTo>
                <a:cubicBezTo>
                  <a:pt x="2057374" y="129639"/>
                  <a:pt x="2060451" y="133198"/>
                  <a:pt x="2063467" y="136818"/>
                </a:cubicBezTo>
                <a:cubicBezTo>
                  <a:pt x="2066483" y="140437"/>
                  <a:pt x="2069258" y="144057"/>
                  <a:pt x="2071792" y="147676"/>
                </a:cubicBezTo>
                <a:lnTo>
                  <a:pt x="2061838" y="159078"/>
                </a:lnTo>
                <a:cubicBezTo>
                  <a:pt x="2059546" y="155337"/>
                  <a:pt x="2057012" y="151567"/>
                  <a:pt x="2054238" y="147767"/>
                </a:cubicBezTo>
                <a:cubicBezTo>
                  <a:pt x="2051463" y="143966"/>
                  <a:pt x="2048597" y="140316"/>
                  <a:pt x="2045641" y="136818"/>
                </a:cubicBezTo>
                <a:cubicBezTo>
                  <a:pt x="2042685" y="133319"/>
                  <a:pt x="2039790" y="130061"/>
                  <a:pt x="2036954" y="127045"/>
                </a:cubicBezTo>
                <a:cubicBezTo>
                  <a:pt x="2034119" y="124029"/>
                  <a:pt x="2031435" y="121314"/>
                  <a:pt x="2028901" y="118901"/>
                </a:cubicBezTo>
                <a:cubicBezTo>
                  <a:pt x="2023472" y="127105"/>
                  <a:pt x="2016293" y="134827"/>
                  <a:pt x="2007365" y="142066"/>
                </a:cubicBezTo>
                <a:cubicBezTo>
                  <a:pt x="1998437" y="149305"/>
                  <a:pt x="1987156" y="156664"/>
                  <a:pt x="1973523" y="164145"/>
                </a:cubicBezTo>
                <a:lnTo>
                  <a:pt x="1964655" y="152019"/>
                </a:lnTo>
                <a:cubicBezTo>
                  <a:pt x="1977685" y="145142"/>
                  <a:pt x="1988423" y="138265"/>
                  <a:pt x="1996868" y="131388"/>
                </a:cubicBezTo>
                <a:cubicBezTo>
                  <a:pt x="2005314" y="124511"/>
                  <a:pt x="2012070" y="117091"/>
                  <a:pt x="2017138" y="109128"/>
                </a:cubicBezTo>
                <a:cubicBezTo>
                  <a:pt x="2022205" y="101165"/>
                  <a:pt x="2025885" y="92358"/>
                  <a:pt x="2028177" y="82706"/>
                </a:cubicBezTo>
                <a:cubicBezTo>
                  <a:pt x="2030470" y="73054"/>
                  <a:pt x="2032038" y="61954"/>
                  <a:pt x="2032882" y="49407"/>
                </a:cubicBezTo>
                <a:cubicBezTo>
                  <a:pt x="2033124" y="46632"/>
                  <a:pt x="2033244" y="42801"/>
                  <a:pt x="2033244" y="37915"/>
                </a:cubicBezTo>
                <a:cubicBezTo>
                  <a:pt x="2033244" y="33028"/>
                  <a:pt x="2033305" y="28172"/>
                  <a:pt x="2033425" y="23346"/>
                </a:cubicBezTo>
                <a:cubicBezTo>
                  <a:pt x="2033425" y="17676"/>
                  <a:pt x="2033486" y="11764"/>
                  <a:pt x="2033606" y="5611"/>
                </a:cubicBezTo>
                <a:close/>
                <a:moveTo>
                  <a:pt x="1972437" y="4525"/>
                </a:moveTo>
                <a:cubicBezTo>
                  <a:pt x="1974488" y="7058"/>
                  <a:pt x="1976750" y="10165"/>
                  <a:pt x="1979223" y="13845"/>
                </a:cubicBezTo>
                <a:cubicBezTo>
                  <a:pt x="1981697" y="17525"/>
                  <a:pt x="1984230" y="21446"/>
                  <a:pt x="1986824" y="25608"/>
                </a:cubicBezTo>
                <a:cubicBezTo>
                  <a:pt x="1989418" y="29771"/>
                  <a:pt x="1991952" y="34054"/>
                  <a:pt x="1994425" y="38458"/>
                </a:cubicBezTo>
                <a:cubicBezTo>
                  <a:pt x="1996899" y="42861"/>
                  <a:pt x="1999221" y="47175"/>
                  <a:pt x="2001393" y="51397"/>
                </a:cubicBezTo>
                <a:lnTo>
                  <a:pt x="1989991" y="60446"/>
                </a:lnTo>
                <a:cubicBezTo>
                  <a:pt x="1987820" y="55741"/>
                  <a:pt x="1985497" y="51005"/>
                  <a:pt x="1983024" y="46240"/>
                </a:cubicBezTo>
                <a:cubicBezTo>
                  <a:pt x="1980551" y="41474"/>
                  <a:pt x="1978077" y="36919"/>
                  <a:pt x="1975604" y="32576"/>
                </a:cubicBezTo>
                <a:cubicBezTo>
                  <a:pt x="1973131" y="28233"/>
                  <a:pt x="1970687" y="24221"/>
                  <a:pt x="1968274" y="20541"/>
                </a:cubicBezTo>
                <a:cubicBezTo>
                  <a:pt x="1965861" y="16861"/>
                  <a:pt x="1963629" y="13694"/>
                  <a:pt x="1961578" y="11040"/>
                </a:cubicBezTo>
                <a:close/>
                <a:moveTo>
                  <a:pt x="339185" y="4163"/>
                </a:moveTo>
                <a:lnTo>
                  <a:pt x="352577" y="9411"/>
                </a:lnTo>
                <a:cubicBezTo>
                  <a:pt x="350526" y="14478"/>
                  <a:pt x="348264" y="19938"/>
                  <a:pt x="345791" y="25789"/>
                </a:cubicBezTo>
                <a:cubicBezTo>
                  <a:pt x="343317" y="31641"/>
                  <a:pt x="340452" y="37824"/>
                  <a:pt x="337194" y="44339"/>
                </a:cubicBezTo>
                <a:lnTo>
                  <a:pt x="337194" y="164145"/>
                </a:lnTo>
                <a:lnTo>
                  <a:pt x="323440" y="164145"/>
                </a:lnTo>
                <a:lnTo>
                  <a:pt x="323440" y="68590"/>
                </a:lnTo>
                <a:cubicBezTo>
                  <a:pt x="318011" y="76915"/>
                  <a:pt x="311918" y="85119"/>
                  <a:pt x="305162" y="93203"/>
                </a:cubicBezTo>
                <a:lnTo>
                  <a:pt x="295389" y="83068"/>
                </a:lnTo>
                <a:cubicBezTo>
                  <a:pt x="301180" y="76432"/>
                  <a:pt x="306338" y="69676"/>
                  <a:pt x="310863" y="62799"/>
                </a:cubicBezTo>
                <a:cubicBezTo>
                  <a:pt x="315387" y="55922"/>
                  <a:pt x="319429" y="49135"/>
                  <a:pt x="322988" y="42439"/>
                </a:cubicBezTo>
                <a:cubicBezTo>
                  <a:pt x="326547" y="35743"/>
                  <a:pt x="329624" y="29168"/>
                  <a:pt x="332218" y="22713"/>
                </a:cubicBezTo>
                <a:cubicBezTo>
                  <a:pt x="334812" y="16258"/>
                  <a:pt x="337134" y="10075"/>
                  <a:pt x="339185" y="4163"/>
                </a:cubicBezTo>
                <a:close/>
                <a:moveTo>
                  <a:pt x="508035" y="3439"/>
                </a:moveTo>
                <a:lnTo>
                  <a:pt x="521970" y="3982"/>
                </a:lnTo>
                <a:lnTo>
                  <a:pt x="521970" y="48502"/>
                </a:lnTo>
                <a:lnTo>
                  <a:pt x="540429" y="48502"/>
                </a:lnTo>
                <a:lnTo>
                  <a:pt x="540429" y="62437"/>
                </a:lnTo>
                <a:lnTo>
                  <a:pt x="521970" y="62437"/>
                </a:lnTo>
                <a:lnTo>
                  <a:pt x="521970" y="117996"/>
                </a:lnTo>
                <a:cubicBezTo>
                  <a:pt x="525831" y="116548"/>
                  <a:pt x="529420" y="115161"/>
                  <a:pt x="532738" y="113834"/>
                </a:cubicBezTo>
                <a:cubicBezTo>
                  <a:pt x="536056" y="112507"/>
                  <a:pt x="538921" y="111300"/>
                  <a:pt x="541334" y="110214"/>
                </a:cubicBezTo>
                <a:lnTo>
                  <a:pt x="542420" y="117634"/>
                </a:lnTo>
                <a:lnTo>
                  <a:pt x="543325" y="123606"/>
                </a:lnTo>
                <a:cubicBezTo>
                  <a:pt x="539585" y="125175"/>
                  <a:pt x="535091" y="126985"/>
                  <a:pt x="529842" y="129036"/>
                </a:cubicBezTo>
                <a:cubicBezTo>
                  <a:pt x="524594" y="131087"/>
                  <a:pt x="519195" y="133168"/>
                  <a:pt x="513645" y="135279"/>
                </a:cubicBezTo>
                <a:cubicBezTo>
                  <a:pt x="508095" y="137391"/>
                  <a:pt x="502726" y="139381"/>
                  <a:pt x="497538" y="141251"/>
                </a:cubicBezTo>
                <a:cubicBezTo>
                  <a:pt x="492350" y="143122"/>
                  <a:pt x="488007" y="144599"/>
                  <a:pt x="484508" y="145685"/>
                </a:cubicBezTo>
                <a:lnTo>
                  <a:pt x="480346" y="132293"/>
                </a:lnTo>
                <a:cubicBezTo>
                  <a:pt x="483724" y="131328"/>
                  <a:pt x="487856" y="130031"/>
                  <a:pt x="492742" y="128402"/>
                </a:cubicBezTo>
                <a:cubicBezTo>
                  <a:pt x="497629" y="126773"/>
                  <a:pt x="502726" y="124994"/>
                  <a:pt x="508035" y="123063"/>
                </a:cubicBezTo>
                <a:lnTo>
                  <a:pt x="508035" y="62437"/>
                </a:lnTo>
                <a:lnTo>
                  <a:pt x="486861" y="62437"/>
                </a:lnTo>
                <a:lnTo>
                  <a:pt x="486861" y="48502"/>
                </a:lnTo>
                <a:lnTo>
                  <a:pt x="508035" y="48502"/>
                </a:lnTo>
                <a:close/>
                <a:moveTo>
                  <a:pt x="2297058" y="2896"/>
                </a:moveTo>
                <a:lnTo>
                  <a:pt x="2309546" y="3439"/>
                </a:lnTo>
                <a:lnTo>
                  <a:pt x="2309546" y="51578"/>
                </a:lnTo>
                <a:lnTo>
                  <a:pt x="2322214" y="51578"/>
                </a:lnTo>
                <a:lnTo>
                  <a:pt x="2322214" y="64247"/>
                </a:lnTo>
                <a:lnTo>
                  <a:pt x="2281132" y="64247"/>
                </a:lnTo>
                <a:lnTo>
                  <a:pt x="2281132" y="79991"/>
                </a:lnTo>
                <a:lnTo>
                  <a:pt x="2281132" y="86145"/>
                </a:lnTo>
                <a:lnTo>
                  <a:pt x="2309184" y="86145"/>
                </a:lnTo>
                <a:lnTo>
                  <a:pt x="2309184" y="151839"/>
                </a:lnTo>
                <a:cubicBezTo>
                  <a:pt x="2312803" y="146168"/>
                  <a:pt x="2315850" y="140286"/>
                  <a:pt x="2318323" y="134193"/>
                </a:cubicBezTo>
                <a:cubicBezTo>
                  <a:pt x="2320796" y="128101"/>
                  <a:pt x="2322787" y="121555"/>
                  <a:pt x="2324295" y="114558"/>
                </a:cubicBezTo>
                <a:cubicBezTo>
                  <a:pt x="2325803" y="107560"/>
                  <a:pt x="2326889" y="100019"/>
                  <a:pt x="2327553" y="91936"/>
                </a:cubicBezTo>
                <a:cubicBezTo>
                  <a:pt x="2328216" y="83852"/>
                  <a:pt x="2328548" y="74984"/>
                  <a:pt x="2328548" y="65332"/>
                </a:cubicBezTo>
                <a:lnTo>
                  <a:pt x="2328548" y="17374"/>
                </a:lnTo>
                <a:cubicBezTo>
                  <a:pt x="2341216" y="16771"/>
                  <a:pt x="2353673" y="15594"/>
                  <a:pt x="2365919" y="13845"/>
                </a:cubicBezTo>
                <a:cubicBezTo>
                  <a:pt x="2378165" y="12096"/>
                  <a:pt x="2390803" y="9652"/>
                  <a:pt x="2403834" y="6516"/>
                </a:cubicBezTo>
                <a:lnTo>
                  <a:pt x="2406367" y="19546"/>
                </a:lnTo>
                <a:cubicBezTo>
                  <a:pt x="2395388" y="21959"/>
                  <a:pt x="2384469" y="24040"/>
                  <a:pt x="2373611" y="25789"/>
                </a:cubicBezTo>
                <a:cubicBezTo>
                  <a:pt x="2362752" y="27539"/>
                  <a:pt x="2351894" y="28896"/>
                  <a:pt x="2341035" y="29861"/>
                </a:cubicBezTo>
                <a:lnTo>
                  <a:pt x="2341035" y="51759"/>
                </a:lnTo>
                <a:lnTo>
                  <a:pt x="2403834" y="51759"/>
                </a:lnTo>
                <a:lnTo>
                  <a:pt x="2403834" y="64247"/>
                </a:lnTo>
                <a:cubicBezTo>
                  <a:pt x="2401179" y="76070"/>
                  <a:pt x="2398223" y="86718"/>
                  <a:pt x="2394966" y="96189"/>
                </a:cubicBezTo>
                <a:cubicBezTo>
                  <a:pt x="2391708" y="105660"/>
                  <a:pt x="2387486" y="114437"/>
                  <a:pt x="2382297" y="122521"/>
                </a:cubicBezTo>
                <a:cubicBezTo>
                  <a:pt x="2386882" y="128432"/>
                  <a:pt x="2392100" y="133952"/>
                  <a:pt x="2397952" y="139080"/>
                </a:cubicBezTo>
                <a:cubicBezTo>
                  <a:pt x="2403803" y="144207"/>
                  <a:pt x="2410469" y="149124"/>
                  <a:pt x="2417950" y="153829"/>
                </a:cubicBezTo>
                <a:lnTo>
                  <a:pt x="2410530" y="165231"/>
                </a:lnTo>
                <a:cubicBezTo>
                  <a:pt x="2403170" y="160284"/>
                  <a:pt x="2396564" y="155096"/>
                  <a:pt x="2390713" y="149667"/>
                </a:cubicBezTo>
                <a:cubicBezTo>
                  <a:pt x="2384861" y="144238"/>
                  <a:pt x="2379643" y="138446"/>
                  <a:pt x="2375059" y="132293"/>
                </a:cubicBezTo>
                <a:cubicBezTo>
                  <a:pt x="2370233" y="138084"/>
                  <a:pt x="2364592" y="143634"/>
                  <a:pt x="2358137" y="148943"/>
                </a:cubicBezTo>
                <a:cubicBezTo>
                  <a:pt x="2351683" y="154251"/>
                  <a:pt x="2344112" y="159560"/>
                  <a:pt x="2335425" y="164869"/>
                </a:cubicBezTo>
                <a:lnTo>
                  <a:pt x="2327281" y="154191"/>
                </a:lnTo>
                <a:cubicBezTo>
                  <a:pt x="2336692" y="149124"/>
                  <a:pt x="2344655" y="143966"/>
                  <a:pt x="2351170" y="138718"/>
                </a:cubicBezTo>
                <a:cubicBezTo>
                  <a:pt x="2357685" y="133470"/>
                  <a:pt x="2363235" y="127829"/>
                  <a:pt x="2367820" y="121797"/>
                </a:cubicBezTo>
                <a:cubicBezTo>
                  <a:pt x="2362752" y="113834"/>
                  <a:pt x="2358499" y="105449"/>
                  <a:pt x="2355061" y="96641"/>
                </a:cubicBezTo>
                <a:cubicBezTo>
                  <a:pt x="2351622" y="87834"/>
                  <a:pt x="2348636" y="78544"/>
                  <a:pt x="2346103" y="68771"/>
                </a:cubicBezTo>
                <a:lnTo>
                  <a:pt x="2357323" y="65875"/>
                </a:lnTo>
                <a:cubicBezTo>
                  <a:pt x="2359374" y="74683"/>
                  <a:pt x="2361817" y="82827"/>
                  <a:pt x="2364652" y="90307"/>
                </a:cubicBezTo>
                <a:cubicBezTo>
                  <a:pt x="2367488" y="97787"/>
                  <a:pt x="2370836" y="104785"/>
                  <a:pt x="2374697" y="111300"/>
                </a:cubicBezTo>
                <a:cubicBezTo>
                  <a:pt x="2378437" y="104544"/>
                  <a:pt x="2381513" y="97275"/>
                  <a:pt x="2383926" y="89493"/>
                </a:cubicBezTo>
                <a:cubicBezTo>
                  <a:pt x="2386339" y="81711"/>
                  <a:pt x="2388571" y="73114"/>
                  <a:pt x="2390622" y="63704"/>
                </a:cubicBezTo>
                <a:lnTo>
                  <a:pt x="2341035" y="63704"/>
                </a:lnTo>
                <a:lnTo>
                  <a:pt x="2341035" y="66418"/>
                </a:lnTo>
                <a:cubicBezTo>
                  <a:pt x="2341035" y="77156"/>
                  <a:pt x="2340673" y="86838"/>
                  <a:pt x="2339949" y="95465"/>
                </a:cubicBezTo>
                <a:cubicBezTo>
                  <a:pt x="2339225" y="104091"/>
                  <a:pt x="2338019" y="112084"/>
                  <a:pt x="2336330" y="119444"/>
                </a:cubicBezTo>
                <a:cubicBezTo>
                  <a:pt x="2334641" y="126804"/>
                  <a:pt x="2332469" y="133711"/>
                  <a:pt x="2329815" y="140166"/>
                </a:cubicBezTo>
                <a:cubicBezTo>
                  <a:pt x="2327160" y="146620"/>
                  <a:pt x="2323843" y="152985"/>
                  <a:pt x="2319861" y="159258"/>
                </a:cubicBezTo>
                <a:lnTo>
                  <a:pt x="2309184" y="153105"/>
                </a:lnTo>
                <a:lnTo>
                  <a:pt x="2309184" y="162697"/>
                </a:lnTo>
                <a:lnTo>
                  <a:pt x="2296516" y="162697"/>
                </a:lnTo>
                <a:lnTo>
                  <a:pt x="2296516" y="98813"/>
                </a:lnTo>
                <a:lnTo>
                  <a:pt x="2280771" y="98813"/>
                </a:lnTo>
                <a:cubicBezTo>
                  <a:pt x="2280409" y="106172"/>
                  <a:pt x="2279805" y="112869"/>
                  <a:pt x="2278961" y="118901"/>
                </a:cubicBezTo>
                <a:cubicBezTo>
                  <a:pt x="2278116" y="124934"/>
                  <a:pt x="2276970" y="130634"/>
                  <a:pt x="2275522" y="136003"/>
                </a:cubicBezTo>
                <a:cubicBezTo>
                  <a:pt x="2274074" y="141372"/>
                  <a:pt x="2272325" y="146500"/>
                  <a:pt x="2270274" y="151386"/>
                </a:cubicBezTo>
                <a:cubicBezTo>
                  <a:pt x="2268223" y="156272"/>
                  <a:pt x="2265750" y="161249"/>
                  <a:pt x="2262854" y="166316"/>
                </a:cubicBezTo>
                <a:lnTo>
                  <a:pt x="2250186" y="161973"/>
                </a:lnTo>
                <a:cubicBezTo>
                  <a:pt x="2253564" y="156423"/>
                  <a:pt x="2256399" y="150843"/>
                  <a:pt x="2258692" y="145233"/>
                </a:cubicBezTo>
                <a:cubicBezTo>
                  <a:pt x="2260984" y="139623"/>
                  <a:pt x="2262854" y="133470"/>
                  <a:pt x="2264302" y="126773"/>
                </a:cubicBezTo>
                <a:cubicBezTo>
                  <a:pt x="2265750" y="120077"/>
                  <a:pt x="2266775" y="112597"/>
                  <a:pt x="2267378" y="104333"/>
                </a:cubicBezTo>
                <a:cubicBezTo>
                  <a:pt x="2267982" y="96068"/>
                  <a:pt x="2268283" y="86507"/>
                  <a:pt x="2268283" y="75648"/>
                </a:cubicBezTo>
                <a:lnTo>
                  <a:pt x="2268283" y="5973"/>
                </a:lnTo>
                <a:lnTo>
                  <a:pt x="2281132" y="6516"/>
                </a:lnTo>
                <a:lnTo>
                  <a:pt x="2281132" y="51578"/>
                </a:lnTo>
                <a:lnTo>
                  <a:pt x="2297058" y="51578"/>
                </a:lnTo>
                <a:close/>
                <a:moveTo>
                  <a:pt x="695525" y="2896"/>
                </a:moveTo>
                <a:lnTo>
                  <a:pt x="708555" y="3258"/>
                </a:lnTo>
                <a:lnTo>
                  <a:pt x="708555" y="17012"/>
                </a:lnTo>
                <a:lnTo>
                  <a:pt x="776421" y="17012"/>
                </a:lnTo>
                <a:lnTo>
                  <a:pt x="776421" y="2896"/>
                </a:lnTo>
                <a:lnTo>
                  <a:pt x="789451" y="3258"/>
                </a:lnTo>
                <a:lnTo>
                  <a:pt x="789451" y="17012"/>
                </a:lnTo>
                <a:lnTo>
                  <a:pt x="815692" y="17012"/>
                </a:lnTo>
                <a:lnTo>
                  <a:pt x="815692" y="27690"/>
                </a:lnTo>
                <a:lnTo>
                  <a:pt x="789451" y="27690"/>
                </a:lnTo>
                <a:lnTo>
                  <a:pt x="789451" y="85059"/>
                </a:lnTo>
                <a:lnTo>
                  <a:pt x="821484" y="85059"/>
                </a:lnTo>
                <a:lnTo>
                  <a:pt x="821484" y="95917"/>
                </a:lnTo>
                <a:lnTo>
                  <a:pt x="778230" y="95917"/>
                </a:lnTo>
                <a:cubicBezTo>
                  <a:pt x="784263" y="103036"/>
                  <a:pt x="791261" y="109038"/>
                  <a:pt x="799224" y="113924"/>
                </a:cubicBezTo>
                <a:cubicBezTo>
                  <a:pt x="807187" y="118811"/>
                  <a:pt x="816477" y="123365"/>
                  <a:pt x="827094" y="127588"/>
                </a:cubicBezTo>
                <a:lnTo>
                  <a:pt x="819855" y="138446"/>
                </a:lnTo>
                <a:cubicBezTo>
                  <a:pt x="813460" y="135551"/>
                  <a:pt x="807579" y="132625"/>
                  <a:pt x="802210" y="129669"/>
                </a:cubicBezTo>
                <a:cubicBezTo>
                  <a:pt x="796841" y="126713"/>
                  <a:pt x="791864" y="123546"/>
                  <a:pt x="787279" y="120168"/>
                </a:cubicBezTo>
                <a:cubicBezTo>
                  <a:pt x="782695" y="116790"/>
                  <a:pt x="778442" y="113110"/>
                  <a:pt x="774521" y="109128"/>
                </a:cubicBezTo>
                <a:cubicBezTo>
                  <a:pt x="770599" y="105147"/>
                  <a:pt x="766889" y="100743"/>
                  <a:pt x="763391" y="95917"/>
                </a:cubicBezTo>
                <a:lnTo>
                  <a:pt x="721404" y="95917"/>
                </a:lnTo>
                <a:cubicBezTo>
                  <a:pt x="715975" y="104121"/>
                  <a:pt x="708314" y="112024"/>
                  <a:pt x="698421" y="119625"/>
                </a:cubicBezTo>
                <a:cubicBezTo>
                  <a:pt x="688527" y="127226"/>
                  <a:pt x="677367" y="134103"/>
                  <a:pt x="664940" y="140256"/>
                </a:cubicBezTo>
                <a:lnTo>
                  <a:pt x="657520" y="128493"/>
                </a:lnTo>
                <a:cubicBezTo>
                  <a:pt x="667775" y="123908"/>
                  <a:pt x="677216" y="118871"/>
                  <a:pt x="685843" y="113381"/>
                </a:cubicBezTo>
                <a:cubicBezTo>
                  <a:pt x="694469" y="107892"/>
                  <a:pt x="701497" y="102070"/>
                  <a:pt x="706926" y="95917"/>
                </a:cubicBezTo>
                <a:lnTo>
                  <a:pt x="663854" y="95917"/>
                </a:lnTo>
                <a:lnTo>
                  <a:pt x="663854" y="85059"/>
                </a:lnTo>
                <a:lnTo>
                  <a:pt x="695525" y="85059"/>
                </a:lnTo>
                <a:lnTo>
                  <a:pt x="695525" y="27690"/>
                </a:lnTo>
                <a:lnTo>
                  <a:pt x="669465" y="27690"/>
                </a:lnTo>
                <a:lnTo>
                  <a:pt x="669465" y="17012"/>
                </a:lnTo>
                <a:lnTo>
                  <a:pt x="695525" y="17012"/>
                </a:lnTo>
                <a:close/>
                <a:moveTo>
                  <a:pt x="139932" y="2534"/>
                </a:moveTo>
                <a:lnTo>
                  <a:pt x="152238" y="3077"/>
                </a:lnTo>
                <a:lnTo>
                  <a:pt x="152238" y="33300"/>
                </a:lnTo>
                <a:lnTo>
                  <a:pt x="170336" y="33300"/>
                </a:lnTo>
                <a:lnTo>
                  <a:pt x="170336" y="45606"/>
                </a:lnTo>
                <a:lnTo>
                  <a:pt x="152238" y="45606"/>
                </a:lnTo>
                <a:lnTo>
                  <a:pt x="152238" y="76553"/>
                </a:lnTo>
                <a:cubicBezTo>
                  <a:pt x="154651" y="75588"/>
                  <a:pt x="157004" y="74653"/>
                  <a:pt x="159296" y="73748"/>
                </a:cubicBezTo>
                <a:cubicBezTo>
                  <a:pt x="161588" y="72843"/>
                  <a:pt x="163700" y="71908"/>
                  <a:pt x="165630" y="70943"/>
                </a:cubicBezTo>
                <a:lnTo>
                  <a:pt x="166716" y="78001"/>
                </a:lnTo>
                <a:lnTo>
                  <a:pt x="167802" y="83249"/>
                </a:lnTo>
                <a:cubicBezTo>
                  <a:pt x="165751" y="84094"/>
                  <a:pt x="163398" y="85059"/>
                  <a:pt x="160744" y="86145"/>
                </a:cubicBezTo>
                <a:cubicBezTo>
                  <a:pt x="158090" y="87230"/>
                  <a:pt x="155254" y="88377"/>
                  <a:pt x="152238" y="89583"/>
                </a:cubicBezTo>
                <a:lnTo>
                  <a:pt x="152238" y="141704"/>
                </a:lnTo>
                <a:cubicBezTo>
                  <a:pt x="152238" y="145323"/>
                  <a:pt x="151997" y="148309"/>
                  <a:pt x="151514" y="150662"/>
                </a:cubicBezTo>
                <a:cubicBezTo>
                  <a:pt x="151032" y="153015"/>
                  <a:pt x="150096" y="154915"/>
                  <a:pt x="148709" y="156363"/>
                </a:cubicBezTo>
                <a:cubicBezTo>
                  <a:pt x="147322" y="157811"/>
                  <a:pt x="145451" y="158866"/>
                  <a:pt x="143099" y="159530"/>
                </a:cubicBezTo>
                <a:cubicBezTo>
                  <a:pt x="140746" y="160193"/>
                  <a:pt x="137700" y="160706"/>
                  <a:pt x="133960" y="161068"/>
                </a:cubicBezTo>
                <a:lnTo>
                  <a:pt x="125635" y="161792"/>
                </a:lnTo>
                <a:lnTo>
                  <a:pt x="121653" y="148400"/>
                </a:lnTo>
                <a:lnTo>
                  <a:pt x="130521" y="147676"/>
                </a:lnTo>
                <a:cubicBezTo>
                  <a:pt x="132572" y="147555"/>
                  <a:pt x="134201" y="147284"/>
                  <a:pt x="135407" y="146862"/>
                </a:cubicBezTo>
                <a:cubicBezTo>
                  <a:pt x="136614" y="146439"/>
                  <a:pt x="137549" y="145836"/>
                  <a:pt x="138212" y="145052"/>
                </a:cubicBezTo>
                <a:cubicBezTo>
                  <a:pt x="138876" y="144268"/>
                  <a:pt x="139328" y="143242"/>
                  <a:pt x="139570" y="141975"/>
                </a:cubicBezTo>
                <a:cubicBezTo>
                  <a:pt x="139811" y="140709"/>
                  <a:pt x="139932" y="139110"/>
                  <a:pt x="139932" y="137180"/>
                </a:cubicBezTo>
                <a:lnTo>
                  <a:pt x="139932" y="94288"/>
                </a:lnTo>
                <a:cubicBezTo>
                  <a:pt x="135709" y="95857"/>
                  <a:pt x="131667" y="97305"/>
                  <a:pt x="127806" y="98632"/>
                </a:cubicBezTo>
                <a:cubicBezTo>
                  <a:pt x="123946" y="99959"/>
                  <a:pt x="120628" y="101045"/>
                  <a:pt x="117853" y="101889"/>
                </a:cubicBezTo>
                <a:lnTo>
                  <a:pt x="113690" y="89040"/>
                </a:lnTo>
                <a:cubicBezTo>
                  <a:pt x="117189" y="88075"/>
                  <a:pt x="121201" y="86899"/>
                  <a:pt x="125725" y="85511"/>
                </a:cubicBezTo>
                <a:cubicBezTo>
                  <a:pt x="130250" y="84124"/>
                  <a:pt x="134985" y="82585"/>
                  <a:pt x="139932" y="80896"/>
                </a:cubicBezTo>
                <a:lnTo>
                  <a:pt x="139932" y="45606"/>
                </a:lnTo>
                <a:lnTo>
                  <a:pt x="121472" y="45606"/>
                </a:lnTo>
                <a:lnTo>
                  <a:pt x="121472" y="33300"/>
                </a:lnTo>
                <a:lnTo>
                  <a:pt x="139932" y="33300"/>
                </a:lnTo>
                <a:close/>
                <a:moveTo>
                  <a:pt x="2507170" y="1629"/>
                </a:moveTo>
                <a:lnTo>
                  <a:pt x="2521467" y="2353"/>
                </a:lnTo>
                <a:lnTo>
                  <a:pt x="2521467" y="30766"/>
                </a:lnTo>
                <a:lnTo>
                  <a:pt x="2586075" y="30766"/>
                </a:lnTo>
                <a:lnTo>
                  <a:pt x="2586075" y="44339"/>
                </a:lnTo>
                <a:lnTo>
                  <a:pt x="2531964" y="44339"/>
                </a:lnTo>
                <a:cubicBezTo>
                  <a:pt x="2535342" y="52664"/>
                  <a:pt x="2539173" y="60506"/>
                  <a:pt x="2543456" y="67866"/>
                </a:cubicBezTo>
                <a:cubicBezTo>
                  <a:pt x="2547739" y="75226"/>
                  <a:pt x="2552595" y="82284"/>
                  <a:pt x="2558024" y="89040"/>
                </a:cubicBezTo>
                <a:cubicBezTo>
                  <a:pt x="2563454" y="95797"/>
                  <a:pt x="2569516" y="102372"/>
                  <a:pt x="2576212" y="108766"/>
                </a:cubicBezTo>
                <a:cubicBezTo>
                  <a:pt x="2582908" y="115161"/>
                  <a:pt x="2590358" y="121495"/>
                  <a:pt x="2598563" y="127769"/>
                </a:cubicBezTo>
                <a:lnTo>
                  <a:pt x="2588247" y="140256"/>
                </a:lnTo>
                <a:cubicBezTo>
                  <a:pt x="2579922" y="133138"/>
                  <a:pt x="2572382" y="126080"/>
                  <a:pt x="2565625" y="119082"/>
                </a:cubicBezTo>
                <a:cubicBezTo>
                  <a:pt x="2558869" y="112084"/>
                  <a:pt x="2552776" y="104966"/>
                  <a:pt x="2547347" y="97727"/>
                </a:cubicBezTo>
                <a:cubicBezTo>
                  <a:pt x="2541917" y="90488"/>
                  <a:pt x="2537061" y="83068"/>
                  <a:pt x="2532778" y="75467"/>
                </a:cubicBezTo>
                <a:cubicBezTo>
                  <a:pt x="2528495" y="67866"/>
                  <a:pt x="2524725" y="59964"/>
                  <a:pt x="2521467" y="51759"/>
                </a:cubicBezTo>
                <a:lnTo>
                  <a:pt x="2521467" y="119444"/>
                </a:lnTo>
                <a:lnTo>
                  <a:pt x="2558386" y="119444"/>
                </a:lnTo>
                <a:lnTo>
                  <a:pt x="2558386" y="132836"/>
                </a:lnTo>
                <a:lnTo>
                  <a:pt x="2521467" y="132836"/>
                </a:lnTo>
                <a:lnTo>
                  <a:pt x="2521467" y="166497"/>
                </a:lnTo>
                <a:lnTo>
                  <a:pt x="2507170" y="166497"/>
                </a:lnTo>
                <a:lnTo>
                  <a:pt x="2507170" y="132836"/>
                </a:lnTo>
                <a:lnTo>
                  <a:pt x="2470794" y="132836"/>
                </a:lnTo>
                <a:lnTo>
                  <a:pt x="2470794" y="119444"/>
                </a:lnTo>
                <a:lnTo>
                  <a:pt x="2507170" y="119444"/>
                </a:lnTo>
                <a:lnTo>
                  <a:pt x="2507170" y="51035"/>
                </a:lnTo>
                <a:cubicBezTo>
                  <a:pt x="2503671" y="59360"/>
                  <a:pt x="2499811" y="67263"/>
                  <a:pt x="2495588" y="74743"/>
                </a:cubicBezTo>
                <a:cubicBezTo>
                  <a:pt x="2491365" y="82223"/>
                  <a:pt x="2486569" y="89553"/>
                  <a:pt x="2481200" y="96732"/>
                </a:cubicBezTo>
                <a:cubicBezTo>
                  <a:pt x="2475832" y="103910"/>
                  <a:pt x="2469829" y="111089"/>
                  <a:pt x="2463193" y="118268"/>
                </a:cubicBezTo>
                <a:cubicBezTo>
                  <a:pt x="2456557" y="125446"/>
                  <a:pt x="2449077" y="132836"/>
                  <a:pt x="2440752" y="140437"/>
                </a:cubicBezTo>
                <a:lnTo>
                  <a:pt x="2429713" y="129036"/>
                </a:lnTo>
                <a:cubicBezTo>
                  <a:pt x="2438159" y="122038"/>
                  <a:pt x="2445790" y="115191"/>
                  <a:pt x="2452606" y="108495"/>
                </a:cubicBezTo>
                <a:cubicBezTo>
                  <a:pt x="2459423" y="101799"/>
                  <a:pt x="2465516" y="95042"/>
                  <a:pt x="2470885" y="88226"/>
                </a:cubicBezTo>
                <a:cubicBezTo>
                  <a:pt x="2476254" y="81409"/>
                  <a:pt x="2481050" y="74411"/>
                  <a:pt x="2485272" y="67233"/>
                </a:cubicBezTo>
                <a:cubicBezTo>
                  <a:pt x="2489495" y="60054"/>
                  <a:pt x="2493356" y="52423"/>
                  <a:pt x="2496855" y="44339"/>
                </a:cubicBezTo>
                <a:lnTo>
                  <a:pt x="2442924" y="44339"/>
                </a:lnTo>
                <a:lnTo>
                  <a:pt x="2442924" y="30766"/>
                </a:lnTo>
                <a:lnTo>
                  <a:pt x="2507170" y="30766"/>
                </a:lnTo>
                <a:close/>
                <a:moveTo>
                  <a:pt x="382438" y="1267"/>
                </a:moveTo>
                <a:lnTo>
                  <a:pt x="395106" y="6516"/>
                </a:lnTo>
                <a:cubicBezTo>
                  <a:pt x="393900" y="9894"/>
                  <a:pt x="392603" y="13302"/>
                  <a:pt x="391215" y="16741"/>
                </a:cubicBezTo>
                <a:cubicBezTo>
                  <a:pt x="389828" y="20179"/>
                  <a:pt x="388290" y="23829"/>
                  <a:pt x="386601" y="27690"/>
                </a:cubicBezTo>
                <a:lnTo>
                  <a:pt x="458267" y="27690"/>
                </a:lnTo>
                <a:lnTo>
                  <a:pt x="458267" y="41444"/>
                </a:lnTo>
                <a:lnTo>
                  <a:pt x="401802" y="41444"/>
                </a:lnTo>
                <a:lnTo>
                  <a:pt x="401802" y="69857"/>
                </a:lnTo>
                <a:lnTo>
                  <a:pt x="448313" y="69857"/>
                </a:lnTo>
                <a:lnTo>
                  <a:pt x="448313" y="82887"/>
                </a:lnTo>
                <a:lnTo>
                  <a:pt x="401802" y="82887"/>
                </a:lnTo>
                <a:lnTo>
                  <a:pt x="401802" y="112205"/>
                </a:lnTo>
                <a:lnTo>
                  <a:pt x="451571" y="112205"/>
                </a:lnTo>
                <a:lnTo>
                  <a:pt x="451571" y="125416"/>
                </a:lnTo>
                <a:lnTo>
                  <a:pt x="401802" y="125416"/>
                </a:lnTo>
                <a:lnTo>
                  <a:pt x="401802" y="164869"/>
                </a:lnTo>
                <a:lnTo>
                  <a:pt x="387867" y="164869"/>
                </a:lnTo>
                <a:lnTo>
                  <a:pt x="387867" y="41444"/>
                </a:lnTo>
                <a:lnTo>
                  <a:pt x="379724" y="41444"/>
                </a:lnTo>
                <a:cubicBezTo>
                  <a:pt x="376345" y="47597"/>
                  <a:pt x="372485" y="53991"/>
                  <a:pt x="368141" y="60627"/>
                </a:cubicBezTo>
                <a:cubicBezTo>
                  <a:pt x="363798" y="67263"/>
                  <a:pt x="358610" y="74381"/>
                  <a:pt x="352577" y="81982"/>
                </a:cubicBezTo>
                <a:lnTo>
                  <a:pt x="342624" y="72390"/>
                </a:lnTo>
                <a:cubicBezTo>
                  <a:pt x="347812" y="66117"/>
                  <a:pt x="352396" y="60024"/>
                  <a:pt x="356378" y="54112"/>
                </a:cubicBezTo>
                <a:cubicBezTo>
                  <a:pt x="360359" y="48200"/>
                  <a:pt x="363949" y="42318"/>
                  <a:pt x="367146" y="36467"/>
                </a:cubicBezTo>
                <a:cubicBezTo>
                  <a:pt x="370343" y="30615"/>
                  <a:pt x="373178" y="24794"/>
                  <a:pt x="375652" y="19003"/>
                </a:cubicBezTo>
                <a:cubicBezTo>
                  <a:pt x="378125" y="13212"/>
                  <a:pt x="380387" y="7300"/>
                  <a:pt x="382438" y="1267"/>
                </a:cubicBezTo>
                <a:close/>
                <a:moveTo>
                  <a:pt x="2150764" y="1086"/>
                </a:moveTo>
                <a:lnTo>
                  <a:pt x="2164880" y="1810"/>
                </a:lnTo>
                <a:lnTo>
                  <a:pt x="2164880" y="51940"/>
                </a:lnTo>
                <a:lnTo>
                  <a:pt x="2230936" y="51940"/>
                </a:lnTo>
                <a:lnTo>
                  <a:pt x="2230936" y="65151"/>
                </a:lnTo>
                <a:lnTo>
                  <a:pt x="2164880" y="65151"/>
                </a:lnTo>
                <a:lnTo>
                  <a:pt x="2164880" y="142066"/>
                </a:lnTo>
                <a:lnTo>
                  <a:pt x="2242880" y="142066"/>
                </a:lnTo>
                <a:lnTo>
                  <a:pt x="2242880" y="155096"/>
                </a:lnTo>
                <a:lnTo>
                  <a:pt x="2081812" y="155096"/>
                </a:lnTo>
                <a:lnTo>
                  <a:pt x="2081812" y="142066"/>
                </a:lnTo>
                <a:lnTo>
                  <a:pt x="2150764" y="142066"/>
                </a:lnTo>
                <a:close/>
                <a:moveTo>
                  <a:pt x="569566" y="0"/>
                </a:moveTo>
                <a:lnTo>
                  <a:pt x="583501" y="2534"/>
                </a:lnTo>
                <a:cubicBezTo>
                  <a:pt x="582174" y="6395"/>
                  <a:pt x="580817" y="10286"/>
                  <a:pt x="579430" y="14207"/>
                </a:cubicBezTo>
                <a:cubicBezTo>
                  <a:pt x="578042" y="18128"/>
                  <a:pt x="576504" y="22019"/>
                  <a:pt x="574815" y="25880"/>
                </a:cubicBezTo>
                <a:lnTo>
                  <a:pt x="634355" y="25880"/>
                </a:lnTo>
                <a:lnTo>
                  <a:pt x="631279" y="136456"/>
                </a:lnTo>
                <a:cubicBezTo>
                  <a:pt x="631158" y="140799"/>
                  <a:pt x="630585" y="144388"/>
                  <a:pt x="629560" y="147224"/>
                </a:cubicBezTo>
                <a:cubicBezTo>
                  <a:pt x="628534" y="150059"/>
                  <a:pt x="626845" y="152381"/>
                  <a:pt x="624492" y="154191"/>
                </a:cubicBezTo>
                <a:cubicBezTo>
                  <a:pt x="622140" y="156001"/>
                  <a:pt x="618973" y="157388"/>
                  <a:pt x="614991" y="158354"/>
                </a:cubicBezTo>
                <a:cubicBezTo>
                  <a:pt x="611010" y="159319"/>
                  <a:pt x="606063" y="160103"/>
                  <a:pt x="600151" y="160706"/>
                </a:cubicBezTo>
                <a:lnTo>
                  <a:pt x="588207" y="161973"/>
                </a:lnTo>
                <a:lnTo>
                  <a:pt x="583320" y="147676"/>
                </a:lnTo>
                <a:lnTo>
                  <a:pt x="597979" y="146590"/>
                </a:lnTo>
                <a:cubicBezTo>
                  <a:pt x="601840" y="146228"/>
                  <a:pt x="604977" y="145806"/>
                  <a:pt x="607390" y="145323"/>
                </a:cubicBezTo>
                <a:cubicBezTo>
                  <a:pt x="609803" y="144841"/>
                  <a:pt x="611733" y="143996"/>
                  <a:pt x="613181" y="142790"/>
                </a:cubicBezTo>
                <a:cubicBezTo>
                  <a:pt x="614629" y="141583"/>
                  <a:pt x="615624" y="139954"/>
                  <a:pt x="616167" y="137903"/>
                </a:cubicBezTo>
                <a:cubicBezTo>
                  <a:pt x="616710" y="135852"/>
                  <a:pt x="617102" y="133198"/>
                  <a:pt x="617344" y="129941"/>
                </a:cubicBezTo>
                <a:cubicBezTo>
                  <a:pt x="617344" y="128855"/>
                  <a:pt x="617434" y="126019"/>
                  <a:pt x="617615" y="121435"/>
                </a:cubicBezTo>
                <a:cubicBezTo>
                  <a:pt x="617796" y="116850"/>
                  <a:pt x="617977" y="111421"/>
                  <a:pt x="618158" y="105147"/>
                </a:cubicBezTo>
                <a:cubicBezTo>
                  <a:pt x="618339" y="98873"/>
                  <a:pt x="618520" y="92147"/>
                  <a:pt x="618701" y="84968"/>
                </a:cubicBezTo>
                <a:cubicBezTo>
                  <a:pt x="618882" y="77790"/>
                  <a:pt x="619033" y="71033"/>
                  <a:pt x="619153" y="64699"/>
                </a:cubicBezTo>
                <a:cubicBezTo>
                  <a:pt x="619274" y="58365"/>
                  <a:pt x="619365" y="52905"/>
                  <a:pt x="619425" y="48321"/>
                </a:cubicBezTo>
                <a:cubicBezTo>
                  <a:pt x="619485" y="43736"/>
                  <a:pt x="619515" y="40901"/>
                  <a:pt x="619515" y="39815"/>
                </a:cubicBezTo>
                <a:lnTo>
                  <a:pt x="568661" y="39815"/>
                </a:lnTo>
                <a:cubicBezTo>
                  <a:pt x="566248" y="44882"/>
                  <a:pt x="563835" y="49678"/>
                  <a:pt x="561422" y="54202"/>
                </a:cubicBezTo>
                <a:cubicBezTo>
                  <a:pt x="559009" y="58727"/>
                  <a:pt x="556536" y="62919"/>
                  <a:pt x="554003" y="66780"/>
                </a:cubicBezTo>
                <a:lnTo>
                  <a:pt x="542601" y="60084"/>
                </a:lnTo>
                <a:cubicBezTo>
                  <a:pt x="545497" y="55620"/>
                  <a:pt x="548241" y="50824"/>
                  <a:pt x="550835" y="45697"/>
                </a:cubicBezTo>
                <a:cubicBezTo>
                  <a:pt x="553429" y="40569"/>
                  <a:pt x="555873" y="35411"/>
                  <a:pt x="558165" y="30223"/>
                </a:cubicBezTo>
                <a:cubicBezTo>
                  <a:pt x="560457" y="25035"/>
                  <a:pt x="562569" y="19878"/>
                  <a:pt x="564499" y="14750"/>
                </a:cubicBezTo>
                <a:cubicBezTo>
                  <a:pt x="566429" y="9622"/>
                  <a:pt x="568119" y="4706"/>
                  <a:pt x="569566" y="0"/>
                </a:cubicBezTo>
                <a:close/>
              </a:path>
            </a:pathLst>
          </a:custGeom>
          <a:solidFill>
            <a:prstClr val="white">
              <a:lumMod val="65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16" name="常用图形-19" hidden="1">
            <a:extLst>
              <a:ext uri="{FF2B5EF4-FFF2-40B4-BE49-F238E27FC236}">
                <a16:creationId xmlns:a16="http://schemas.microsoft.com/office/drawing/2014/main" id="{305159FA-0DDD-4DB2-9550-09F1E3EA15B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300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文本框-4" hidden="1">
            <a:extLst>
              <a:ext uri="{FF2B5EF4-FFF2-40B4-BE49-F238E27FC236}">
                <a16:creationId xmlns:a16="http://schemas.microsoft.com/office/drawing/2014/main" id="{C1BC5A3D-C8ED-45DA-8B2E-57C57CBE3071}"/>
              </a:ext>
            </a:extLst>
          </p:cNvPr>
          <p:cNvSpPr txBox="1"/>
          <p:nvPr/>
        </p:nvSpPr>
        <p:spPr>
          <a:xfrm>
            <a:off x="3126970" y="568325"/>
            <a:ext cx="5938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如何在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PPT</a:t>
            </a: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中保存特殊字体</a:t>
            </a:r>
          </a:p>
        </p:txBody>
      </p:sp>
      <p:sp>
        <p:nvSpPr>
          <p:cNvPr id="23" name="文本框-5" hidden="1">
            <a:extLst>
              <a:ext uri="{FF2B5EF4-FFF2-40B4-BE49-F238E27FC236}">
                <a16:creationId xmlns:a16="http://schemas.microsoft.com/office/drawing/2014/main" id="{FE210041-0628-491F-A9EB-A24D0173BE1A}"/>
              </a:ext>
            </a:extLst>
          </p:cNvPr>
          <p:cNvSpPr txBox="1"/>
          <p:nvPr/>
        </p:nvSpPr>
        <p:spPr>
          <a:xfrm>
            <a:off x="4927601" y="1203047"/>
            <a:ext cx="233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方法一：嵌入字体</a:t>
            </a:r>
          </a:p>
        </p:txBody>
      </p:sp>
      <p:sp>
        <p:nvSpPr>
          <p:cNvPr id="25" name="文本框-8" hidden="1">
            <a:extLst>
              <a:ext uri="{FF2B5EF4-FFF2-40B4-BE49-F238E27FC236}">
                <a16:creationId xmlns:a16="http://schemas.microsoft.com/office/drawing/2014/main" id="{3993692C-CBA7-4AAF-9584-BD82C6092DD3}"/>
              </a:ext>
            </a:extLst>
          </p:cNvPr>
          <p:cNvSpPr txBox="1"/>
          <p:nvPr/>
        </p:nvSpPr>
        <p:spPr>
          <a:xfrm>
            <a:off x="7264401" y="4284640"/>
            <a:ext cx="41621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发给他人观看时，特殊字体不会缺失。</a:t>
            </a:r>
          </a:p>
        </p:txBody>
      </p:sp>
      <p:sp>
        <p:nvSpPr>
          <p:cNvPr id="28" name="文本框-9" hidden="1">
            <a:extLst>
              <a:ext uri="{FF2B5EF4-FFF2-40B4-BE49-F238E27FC236}">
                <a16:creationId xmlns:a16="http://schemas.microsoft.com/office/drawing/2014/main" id="{7FCEE65F-813C-4038-8995-B65A7FD7C272}"/>
              </a:ext>
            </a:extLst>
          </p:cNvPr>
          <p:cNvSpPr txBox="1"/>
          <p:nvPr/>
        </p:nvSpPr>
        <p:spPr>
          <a:xfrm>
            <a:off x="7264401" y="4757100"/>
            <a:ext cx="41621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有一些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字体不支持嵌入，故成功率不高。</a:t>
            </a:r>
          </a:p>
        </p:txBody>
      </p:sp>
      <p:sp>
        <p:nvSpPr>
          <p:cNvPr id="31" name="常用图形-7" hidden="1">
            <a:extLst>
              <a:ext uri="{FF2B5EF4-FFF2-40B4-BE49-F238E27FC236}">
                <a16:creationId xmlns:a16="http://schemas.microsoft.com/office/drawing/2014/main" id="{05D0BA51-56AA-4B71-BC0E-AFBEEB9AFBEA}"/>
              </a:ext>
            </a:extLst>
          </p:cNvPr>
          <p:cNvSpPr/>
          <p:nvPr/>
        </p:nvSpPr>
        <p:spPr>
          <a:xfrm>
            <a:off x="6277887" y="4759061"/>
            <a:ext cx="933450" cy="365411"/>
          </a:xfrm>
          <a:prstGeom prst="roundRect">
            <a:avLst>
              <a:gd name="adj" fmla="val 50000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34" name="常用图形-11" hidden="1">
            <a:extLst>
              <a:ext uri="{FF2B5EF4-FFF2-40B4-BE49-F238E27FC236}">
                <a16:creationId xmlns:a16="http://schemas.microsoft.com/office/drawing/2014/main" id="{DCE3220E-7923-44C2-BC1D-C9B0449DF65E}"/>
              </a:ext>
            </a:extLst>
          </p:cNvPr>
          <p:cNvSpPr/>
          <p:nvPr/>
        </p:nvSpPr>
        <p:spPr>
          <a:xfrm>
            <a:off x="6277887" y="4286601"/>
            <a:ext cx="933450" cy="365411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37" name="常用图形-2" hidden="1">
            <a:extLst>
              <a:ext uri="{FF2B5EF4-FFF2-40B4-BE49-F238E27FC236}">
                <a16:creationId xmlns:a16="http://schemas.microsoft.com/office/drawing/2014/main" id="{5D4309E8-BBAB-40AC-9584-CD3DB43FC893}"/>
              </a:ext>
            </a:extLst>
          </p:cNvPr>
          <p:cNvSpPr/>
          <p:nvPr/>
        </p:nvSpPr>
        <p:spPr>
          <a:xfrm>
            <a:off x="6365873" y="4757100"/>
            <a:ext cx="7859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M" panose="00020600040101010101" pitchFamily="18" charset="-122"/>
                <a:ea typeface="阿里巴巴普惠体 M" panose="00020600040101010101" pitchFamily="18" charset="-122"/>
                <a:cs typeface="+mn-cs"/>
                <a:sym typeface="阿里巴巴普惠体 M" panose="00020600040101010101" pitchFamily="18" charset="-122"/>
              </a:rPr>
              <a:t>缺点</a:t>
            </a:r>
          </a:p>
        </p:txBody>
      </p:sp>
      <p:sp>
        <p:nvSpPr>
          <p:cNvPr id="40" name="常用图形-3" hidden="1">
            <a:extLst>
              <a:ext uri="{FF2B5EF4-FFF2-40B4-BE49-F238E27FC236}">
                <a16:creationId xmlns:a16="http://schemas.microsoft.com/office/drawing/2014/main" id="{809D4FE2-1FF1-44AB-8C89-56BF1F0E239A}"/>
              </a:ext>
            </a:extLst>
          </p:cNvPr>
          <p:cNvSpPr/>
          <p:nvPr/>
        </p:nvSpPr>
        <p:spPr>
          <a:xfrm>
            <a:off x="6365873" y="4284640"/>
            <a:ext cx="7859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M" panose="00020600040101010101" pitchFamily="18" charset="-122"/>
                <a:ea typeface="阿里巴巴普惠体 M" panose="00020600040101010101" pitchFamily="18" charset="-122"/>
                <a:cs typeface="+mn-cs"/>
                <a:sym typeface="阿里巴巴普惠体 M" panose="00020600040101010101" pitchFamily="18" charset="-122"/>
              </a:rPr>
              <a:t>优点</a:t>
            </a:r>
          </a:p>
        </p:txBody>
      </p:sp>
      <p:sp>
        <p:nvSpPr>
          <p:cNvPr id="43" name="文本框-14" hidden="1">
            <a:extLst>
              <a:ext uri="{FF2B5EF4-FFF2-40B4-BE49-F238E27FC236}">
                <a16:creationId xmlns:a16="http://schemas.microsoft.com/office/drawing/2014/main" id="{C6749DB8-E473-4B2C-BC91-B7C4127B07A7}"/>
              </a:ext>
            </a:extLst>
          </p:cNvPr>
          <p:cNvSpPr txBox="1"/>
          <p:nvPr/>
        </p:nvSpPr>
        <p:spPr>
          <a:xfrm>
            <a:off x="7264401" y="2778517"/>
            <a:ext cx="416212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点击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【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文件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】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选项卡，选择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【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选项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】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，弹出左图的选项框，点选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【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保存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】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，拉到最底端，将字体嵌入文件。</a:t>
            </a:r>
          </a:p>
        </p:txBody>
      </p:sp>
      <p:sp>
        <p:nvSpPr>
          <p:cNvPr id="46" name="常用图形-15" hidden="1">
            <a:extLst>
              <a:ext uri="{FF2B5EF4-FFF2-40B4-BE49-F238E27FC236}">
                <a16:creationId xmlns:a16="http://schemas.microsoft.com/office/drawing/2014/main" id="{19AB5EE9-B292-47C9-A525-655257A8D8E9}"/>
              </a:ext>
            </a:extLst>
          </p:cNvPr>
          <p:cNvSpPr/>
          <p:nvPr/>
        </p:nvSpPr>
        <p:spPr>
          <a:xfrm>
            <a:off x="6117987" y="2778517"/>
            <a:ext cx="1338828" cy="4043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M" panose="00020600040101010101" pitchFamily="18" charset="-122"/>
                <a:ea typeface="阿里巴巴普惠体 M" panose="00020600040101010101" pitchFamily="18" charset="-122"/>
                <a:cs typeface="+mn-cs"/>
              </a:rPr>
              <a:t>具体操作：</a:t>
            </a:r>
          </a:p>
        </p:txBody>
      </p:sp>
      <p:sp>
        <p:nvSpPr>
          <p:cNvPr id="49" name="文本框-17" hidden="1">
            <a:extLst>
              <a:ext uri="{FF2B5EF4-FFF2-40B4-BE49-F238E27FC236}">
                <a16:creationId xmlns:a16="http://schemas.microsoft.com/office/drawing/2014/main" id="{53493E9A-5B83-4169-8371-84F997852AAA}"/>
              </a:ext>
            </a:extLst>
          </p:cNvPr>
          <p:cNvSpPr txBox="1"/>
          <p:nvPr/>
        </p:nvSpPr>
        <p:spPr>
          <a:xfrm>
            <a:off x="4442460" y="6206563"/>
            <a:ext cx="33070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- 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操作均基于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PPT2013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及以上版本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-</a:t>
            </a: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5838338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id="{1F91D27D-7661-429C-AA2B-3C25979CB1C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5203150"/>
          </a:xfrm>
          <a:prstGeom prst="rect">
            <a:avLst/>
          </a:prstGeom>
        </p:spPr>
      </p:pic>
      <p:sp>
        <p:nvSpPr>
          <p:cNvPr id="19" name="常用图形-27_矢量">
            <a:extLst>
              <a:ext uri="{FF2B5EF4-FFF2-40B4-BE49-F238E27FC236}">
                <a16:creationId xmlns:a16="http://schemas.microsoft.com/office/drawing/2014/main" id="{2099AC9D-232E-46BE-8257-B572B854AA7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gradFill>
            <a:gsLst>
              <a:gs pos="1300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文本框-4_矢量">
            <a:extLst>
              <a:ext uri="{FF2B5EF4-FFF2-40B4-BE49-F238E27FC236}">
                <a16:creationId xmlns:a16="http://schemas.microsoft.com/office/drawing/2014/main" id="{D01893EF-5327-485D-B64F-EFFB6B7B8AEC}"/>
              </a:ext>
            </a:extLst>
          </p:cNvPr>
          <p:cNvSpPr txBox="1"/>
          <p:nvPr/>
        </p:nvSpPr>
        <p:spPr>
          <a:xfrm>
            <a:off x="3348909" y="664271"/>
            <a:ext cx="5500801" cy="439340"/>
          </a:xfrm>
          <a:custGeom>
            <a:avLst/>
            <a:gdLst/>
            <a:ahLst/>
            <a:cxnLst/>
            <a:rect l="l" t="t" r="r" b="b"/>
            <a:pathLst>
              <a:path w="5500801" h="439340">
                <a:moveTo>
                  <a:pt x="3867683" y="250059"/>
                </a:moveTo>
                <a:cubicBezTo>
                  <a:pt x="3902037" y="255351"/>
                  <a:pt x="3925740" y="264199"/>
                  <a:pt x="3938792" y="276606"/>
                </a:cubicBezTo>
                <a:cubicBezTo>
                  <a:pt x="3951843" y="289012"/>
                  <a:pt x="3957287" y="301347"/>
                  <a:pt x="3955122" y="313610"/>
                </a:cubicBezTo>
                <a:cubicBezTo>
                  <a:pt x="3952958" y="325874"/>
                  <a:pt x="3946228" y="334437"/>
                  <a:pt x="3934934" y="339299"/>
                </a:cubicBezTo>
                <a:cubicBezTo>
                  <a:pt x="3923640" y="344162"/>
                  <a:pt x="3910824" y="341695"/>
                  <a:pt x="3896486" y="331898"/>
                </a:cubicBezTo>
                <a:cubicBezTo>
                  <a:pt x="3894191" y="317496"/>
                  <a:pt x="3889981" y="303323"/>
                  <a:pt x="3883856" y="289379"/>
                </a:cubicBezTo>
                <a:cubicBezTo>
                  <a:pt x="3877732" y="275434"/>
                  <a:pt x="3871121" y="263090"/>
                  <a:pt x="3864025" y="252345"/>
                </a:cubicBezTo>
                <a:close/>
                <a:moveTo>
                  <a:pt x="3994327" y="173132"/>
                </a:moveTo>
                <a:lnTo>
                  <a:pt x="4074337" y="179930"/>
                </a:lnTo>
                <a:cubicBezTo>
                  <a:pt x="4073928" y="183391"/>
                  <a:pt x="4072461" y="186098"/>
                  <a:pt x="4069937" y="188051"/>
                </a:cubicBezTo>
                <a:cubicBezTo>
                  <a:pt x="4067413" y="190004"/>
                  <a:pt x="4063545" y="191318"/>
                  <a:pt x="4058335" y="191995"/>
                </a:cubicBezTo>
                <a:lnTo>
                  <a:pt x="4058335" y="230857"/>
                </a:lnTo>
                <a:lnTo>
                  <a:pt x="4083481" y="190139"/>
                </a:lnTo>
                <a:cubicBezTo>
                  <a:pt x="4083752" y="190382"/>
                  <a:pt x="4086512" y="193101"/>
                  <a:pt x="4091762" y="198295"/>
                </a:cubicBezTo>
                <a:cubicBezTo>
                  <a:pt x="4097011" y="203490"/>
                  <a:pt x="4103124" y="209699"/>
                  <a:pt x="4110101" y="216924"/>
                </a:cubicBezTo>
                <a:cubicBezTo>
                  <a:pt x="4117077" y="224148"/>
                  <a:pt x="4123292" y="230928"/>
                  <a:pt x="4128744" y="237262"/>
                </a:cubicBezTo>
                <a:cubicBezTo>
                  <a:pt x="4128030" y="239756"/>
                  <a:pt x="4126601" y="241595"/>
                  <a:pt x="4124458" y="242781"/>
                </a:cubicBezTo>
                <a:cubicBezTo>
                  <a:pt x="4122315" y="243966"/>
                  <a:pt x="4119629" y="244554"/>
                  <a:pt x="4116400" y="244544"/>
                </a:cubicBezTo>
                <a:lnTo>
                  <a:pt x="4058335" y="244544"/>
                </a:lnTo>
                <a:lnTo>
                  <a:pt x="4058335" y="365300"/>
                </a:lnTo>
                <a:cubicBezTo>
                  <a:pt x="4058665" y="379300"/>
                  <a:pt x="4056837" y="391252"/>
                  <a:pt x="4052849" y="401156"/>
                </a:cubicBezTo>
                <a:cubicBezTo>
                  <a:pt x="4048861" y="411060"/>
                  <a:pt x="4040733" y="418984"/>
                  <a:pt x="4028465" y="424928"/>
                </a:cubicBezTo>
                <a:cubicBezTo>
                  <a:pt x="4016197" y="430873"/>
                  <a:pt x="3997807" y="434905"/>
                  <a:pt x="3973296" y="437026"/>
                </a:cubicBezTo>
                <a:cubicBezTo>
                  <a:pt x="3972267" y="427004"/>
                  <a:pt x="3970667" y="418382"/>
                  <a:pt x="3968495" y="411159"/>
                </a:cubicBezTo>
                <a:cubicBezTo>
                  <a:pt x="3966324" y="403936"/>
                  <a:pt x="3962895" y="397940"/>
                  <a:pt x="3958208" y="393172"/>
                </a:cubicBezTo>
                <a:cubicBezTo>
                  <a:pt x="3953513" y="388613"/>
                  <a:pt x="3947359" y="384597"/>
                  <a:pt x="3939749" y="381124"/>
                </a:cubicBezTo>
                <a:cubicBezTo>
                  <a:pt x="3932139" y="377650"/>
                  <a:pt x="3921070" y="374662"/>
                  <a:pt x="3906545" y="372159"/>
                </a:cubicBezTo>
                <a:lnTo>
                  <a:pt x="3906545" y="366215"/>
                </a:lnTo>
                <a:cubicBezTo>
                  <a:pt x="3907284" y="366266"/>
                  <a:pt x="3913121" y="366622"/>
                  <a:pt x="3924054" y="367282"/>
                </a:cubicBezTo>
                <a:cubicBezTo>
                  <a:pt x="3934987" y="367943"/>
                  <a:pt x="3946581" y="368604"/>
                  <a:pt x="3958835" y="369264"/>
                </a:cubicBezTo>
                <a:cubicBezTo>
                  <a:pt x="3971089" y="369925"/>
                  <a:pt x="3979567" y="370281"/>
                  <a:pt x="3984269" y="370332"/>
                </a:cubicBezTo>
                <a:cubicBezTo>
                  <a:pt x="3987888" y="370332"/>
                  <a:pt x="3990479" y="369646"/>
                  <a:pt x="3992041" y="368273"/>
                </a:cubicBezTo>
                <a:cubicBezTo>
                  <a:pt x="3993603" y="366901"/>
                  <a:pt x="3994365" y="364843"/>
                  <a:pt x="3994327" y="362098"/>
                </a:cubicBezTo>
                <a:lnTo>
                  <a:pt x="3994327" y="244544"/>
                </a:lnTo>
                <a:lnTo>
                  <a:pt x="3850766" y="244544"/>
                </a:lnTo>
                <a:lnTo>
                  <a:pt x="3847109" y="231800"/>
                </a:lnTo>
                <a:lnTo>
                  <a:pt x="3994327" y="231800"/>
                </a:lnTo>
                <a:close/>
                <a:moveTo>
                  <a:pt x="663825" y="152647"/>
                </a:moveTo>
                <a:lnTo>
                  <a:pt x="663825" y="271119"/>
                </a:lnTo>
                <a:lnTo>
                  <a:pt x="694515" y="271119"/>
                </a:lnTo>
                <a:lnTo>
                  <a:pt x="694515" y="152647"/>
                </a:lnTo>
                <a:close/>
                <a:moveTo>
                  <a:pt x="4241215" y="143532"/>
                </a:moveTo>
                <a:cubicBezTo>
                  <a:pt x="4237339" y="152695"/>
                  <a:pt x="4233090" y="161686"/>
                  <a:pt x="4228471" y="170507"/>
                </a:cubicBezTo>
                <a:cubicBezTo>
                  <a:pt x="4223851" y="179327"/>
                  <a:pt x="4218803" y="187861"/>
                  <a:pt x="4213326" y="196110"/>
                </a:cubicBezTo>
                <a:cubicBezTo>
                  <a:pt x="4223346" y="198663"/>
                  <a:pt x="4231767" y="201787"/>
                  <a:pt x="4238586" y="205482"/>
                </a:cubicBezTo>
                <a:cubicBezTo>
                  <a:pt x="4245406" y="209178"/>
                  <a:pt x="4250855" y="213217"/>
                  <a:pt x="4254931" y="217598"/>
                </a:cubicBezTo>
                <a:cubicBezTo>
                  <a:pt x="4257208" y="205454"/>
                  <a:pt x="4259170" y="193167"/>
                  <a:pt x="4260818" y="180736"/>
                </a:cubicBezTo>
                <a:cubicBezTo>
                  <a:pt x="4262465" y="168306"/>
                  <a:pt x="4263856" y="155905"/>
                  <a:pt x="4264990" y="143532"/>
                </a:cubicBezTo>
                <a:close/>
                <a:moveTo>
                  <a:pt x="1151229" y="130993"/>
                </a:moveTo>
                <a:lnTo>
                  <a:pt x="1233068" y="137868"/>
                </a:lnTo>
                <a:cubicBezTo>
                  <a:pt x="1232944" y="140894"/>
                  <a:pt x="1231820" y="143427"/>
                  <a:pt x="1229696" y="145466"/>
                </a:cubicBezTo>
                <a:cubicBezTo>
                  <a:pt x="1227572" y="147506"/>
                  <a:pt x="1223819" y="148995"/>
                  <a:pt x="1218437" y="149933"/>
                </a:cubicBezTo>
                <a:lnTo>
                  <a:pt x="1218437" y="239544"/>
                </a:lnTo>
                <a:lnTo>
                  <a:pt x="1230782" y="239544"/>
                </a:lnTo>
                <a:lnTo>
                  <a:pt x="1263243" y="198396"/>
                </a:lnTo>
                <a:cubicBezTo>
                  <a:pt x="1263559" y="198616"/>
                  <a:pt x="1266991" y="201224"/>
                  <a:pt x="1273538" y="206219"/>
                </a:cubicBezTo>
                <a:cubicBezTo>
                  <a:pt x="1280086" y="211214"/>
                  <a:pt x="1287853" y="217277"/>
                  <a:pt x="1296839" y="224405"/>
                </a:cubicBezTo>
                <a:cubicBezTo>
                  <a:pt x="1305825" y="231534"/>
                  <a:pt x="1314133" y="238409"/>
                  <a:pt x="1321765" y="245030"/>
                </a:cubicBezTo>
                <a:cubicBezTo>
                  <a:pt x="1321231" y="247535"/>
                  <a:pt x="1319783" y="249383"/>
                  <a:pt x="1317421" y="250574"/>
                </a:cubicBezTo>
                <a:cubicBezTo>
                  <a:pt x="1315059" y="251764"/>
                  <a:pt x="1312240" y="252355"/>
                  <a:pt x="1308963" y="252345"/>
                </a:cubicBezTo>
                <a:lnTo>
                  <a:pt x="1218437" y="252345"/>
                </a:lnTo>
                <a:lnTo>
                  <a:pt x="1218437" y="392706"/>
                </a:lnTo>
                <a:lnTo>
                  <a:pt x="1251356" y="392706"/>
                </a:lnTo>
                <a:lnTo>
                  <a:pt x="1286560" y="348357"/>
                </a:lnTo>
                <a:cubicBezTo>
                  <a:pt x="1286896" y="348600"/>
                  <a:pt x="1290593" y="351417"/>
                  <a:pt x="1297652" y="356807"/>
                </a:cubicBezTo>
                <a:cubicBezTo>
                  <a:pt x="1304710" y="362198"/>
                  <a:pt x="1313115" y="368706"/>
                  <a:pt x="1322865" y="376331"/>
                </a:cubicBezTo>
                <a:cubicBezTo>
                  <a:pt x="1332616" y="383957"/>
                  <a:pt x="1341698" y="391244"/>
                  <a:pt x="1350111" y="398192"/>
                </a:cubicBezTo>
                <a:cubicBezTo>
                  <a:pt x="1349368" y="400697"/>
                  <a:pt x="1347768" y="402545"/>
                  <a:pt x="1345310" y="403736"/>
                </a:cubicBezTo>
                <a:cubicBezTo>
                  <a:pt x="1342853" y="404926"/>
                  <a:pt x="1339881" y="405517"/>
                  <a:pt x="1336395" y="405507"/>
                </a:cubicBezTo>
                <a:lnTo>
                  <a:pt x="1061618" y="405507"/>
                </a:lnTo>
                <a:lnTo>
                  <a:pt x="1057960" y="392706"/>
                </a:lnTo>
                <a:lnTo>
                  <a:pt x="1151229" y="392706"/>
                </a:lnTo>
                <a:lnTo>
                  <a:pt x="1151229" y="252345"/>
                </a:lnTo>
                <a:lnTo>
                  <a:pt x="1073048" y="252345"/>
                </a:lnTo>
                <a:lnTo>
                  <a:pt x="1069390" y="239544"/>
                </a:lnTo>
                <a:lnTo>
                  <a:pt x="1151229" y="239544"/>
                </a:lnTo>
                <a:close/>
                <a:moveTo>
                  <a:pt x="107442" y="126615"/>
                </a:moveTo>
                <a:cubicBezTo>
                  <a:pt x="101212" y="151419"/>
                  <a:pt x="94583" y="176336"/>
                  <a:pt x="87553" y="201368"/>
                </a:cubicBezTo>
                <a:cubicBezTo>
                  <a:pt x="80524" y="226399"/>
                  <a:pt x="73437" y="249488"/>
                  <a:pt x="66294" y="270633"/>
                </a:cubicBezTo>
                <a:cubicBezTo>
                  <a:pt x="74952" y="272929"/>
                  <a:pt x="83124" y="275310"/>
                  <a:pt x="90811" y="277777"/>
                </a:cubicBezTo>
                <a:cubicBezTo>
                  <a:pt x="98498" y="280244"/>
                  <a:pt x="105870" y="282740"/>
                  <a:pt x="112928" y="285264"/>
                </a:cubicBezTo>
                <a:cubicBezTo>
                  <a:pt x="121510" y="260966"/>
                  <a:pt x="128120" y="235496"/>
                  <a:pt x="132759" y="208854"/>
                </a:cubicBezTo>
                <a:cubicBezTo>
                  <a:pt x="137398" y="182213"/>
                  <a:pt x="140693" y="154800"/>
                  <a:pt x="142646" y="126615"/>
                </a:cubicBezTo>
                <a:close/>
                <a:moveTo>
                  <a:pt x="2568778" y="118386"/>
                </a:moveTo>
                <a:lnTo>
                  <a:pt x="2568778" y="241373"/>
                </a:lnTo>
                <a:lnTo>
                  <a:pt x="2655646" y="241373"/>
                </a:lnTo>
                <a:lnTo>
                  <a:pt x="2655646" y="118386"/>
                </a:lnTo>
                <a:close/>
                <a:moveTo>
                  <a:pt x="2411958" y="118386"/>
                </a:moveTo>
                <a:lnTo>
                  <a:pt x="2411958" y="241373"/>
                </a:lnTo>
                <a:lnTo>
                  <a:pt x="2497912" y="241373"/>
                </a:lnTo>
                <a:lnTo>
                  <a:pt x="2497912" y="118386"/>
                </a:lnTo>
                <a:close/>
                <a:moveTo>
                  <a:pt x="3577818" y="115178"/>
                </a:moveTo>
                <a:lnTo>
                  <a:pt x="3634511" y="169079"/>
                </a:lnTo>
                <a:cubicBezTo>
                  <a:pt x="3632777" y="171081"/>
                  <a:pt x="3630529" y="172543"/>
                  <a:pt x="3627767" y="173463"/>
                </a:cubicBezTo>
                <a:cubicBezTo>
                  <a:pt x="3625005" y="174384"/>
                  <a:pt x="3621157" y="175049"/>
                  <a:pt x="3616223" y="175457"/>
                </a:cubicBezTo>
                <a:cubicBezTo>
                  <a:pt x="3606374" y="182176"/>
                  <a:pt x="3594753" y="189124"/>
                  <a:pt x="3581361" y="196299"/>
                </a:cubicBezTo>
                <a:cubicBezTo>
                  <a:pt x="3567969" y="203474"/>
                  <a:pt x="3554291" y="210194"/>
                  <a:pt x="3540328" y="216458"/>
                </a:cubicBezTo>
                <a:lnTo>
                  <a:pt x="3557701" y="217830"/>
                </a:lnTo>
                <a:cubicBezTo>
                  <a:pt x="3557273" y="221450"/>
                  <a:pt x="3555844" y="224192"/>
                  <a:pt x="3553415" y="226056"/>
                </a:cubicBezTo>
                <a:cubicBezTo>
                  <a:pt x="3550986" y="227920"/>
                  <a:pt x="3547386" y="229215"/>
                  <a:pt x="3542614" y="229943"/>
                </a:cubicBezTo>
                <a:lnTo>
                  <a:pt x="3542614" y="264718"/>
                </a:lnTo>
                <a:lnTo>
                  <a:pt x="3559073" y="264718"/>
                </a:lnTo>
                <a:lnTo>
                  <a:pt x="3591991" y="222960"/>
                </a:lnTo>
                <a:cubicBezTo>
                  <a:pt x="3592316" y="223188"/>
                  <a:pt x="3595832" y="225847"/>
                  <a:pt x="3602541" y="230938"/>
                </a:cubicBezTo>
                <a:cubicBezTo>
                  <a:pt x="3609249" y="236029"/>
                  <a:pt x="3617202" y="242186"/>
                  <a:pt x="3626400" y="249409"/>
                </a:cubicBezTo>
                <a:cubicBezTo>
                  <a:pt x="3635597" y="256633"/>
                  <a:pt x="3644092" y="263556"/>
                  <a:pt x="3651884" y="270180"/>
                </a:cubicBezTo>
                <a:cubicBezTo>
                  <a:pt x="3651160" y="272674"/>
                  <a:pt x="3649636" y="274514"/>
                  <a:pt x="3647312" y="275699"/>
                </a:cubicBezTo>
                <a:cubicBezTo>
                  <a:pt x="3644988" y="276884"/>
                  <a:pt x="3642093" y="277472"/>
                  <a:pt x="3638626" y="277463"/>
                </a:cubicBezTo>
                <a:lnTo>
                  <a:pt x="3542614" y="277463"/>
                </a:lnTo>
                <a:lnTo>
                  <a:pt x="3542614" y="362099"/>
                </a:lnTo>
                <a:cubicBezTo>
                  <a:pt x="3542938" y="376703"/>
                  <a:pt x="3541121" y="389123"/>
                  <a:pt x="3537161" y="399360"/>
                </a:cubicBezTo>
                <a:cubicBezTo>
                  <a:pt x="3533201" y="409598"/>
                  <a:pt x="3525152" y="417753"/>
                  <a:pt x="3513014" y="423828"/>
                </a:cubicBezTo>
                <a:cubicBezTo>
                  <a:pt x="3500876" y="429902"/>
                  <a:pt x="3482701" y="433996"/>
                  <a:pt x="3458489" y="436111"/>
                </a:cubicBezTo>
                <a:cubicBezTo>
                  <a:pt x="3457670" y="425623"/>
                  <a:pt x="3456336" y="416563"/>
                  <a:pt x="3454488" y="408930"/>
                </a:cubicBezTo>
                <a:cubicBezTo>
                  <a:pt x="3452641" y="401298"/>
                  <a:pt x="3449707" y="394978"/>
                  <a:pt x="3445687" y="389972"/>
                </a:cubicBezTo>
                <a:cubicBezTo>
                  <a:pt x="3441658" y="385166"/>
                  <a:pt x="3436343" y="380959"/>
                  <a:pt x="3429742" y="377352"/>
                </a:cubicBezTo>
                <a:cubicBezTo>
                  <a:pt x="3423141" y="373745"/>
                  <a:pt x="3413369" y="370795"/>
                  <a:pt x="3400424" y="368501"/>
                </a:cubicBezTo>
                <a:lnTo>
                  <a:pt x="3400424" y="362557"/>
                </a:lnTo>
                <a:cubicBezTo>
                  <a:pt x="3401048" y="362602"/>
                  <a:pt x="3405998" y="362918"/>
                  <a:pt x="3415275" y="363506"/>
                </a:cubicBezTo>
                <a:cubicBezTo>
                  <a:pt x="3424552" y="364093"/>
                  <a:pt x="3434413" y="364681"/>
                  <a:pt x="3444857" y="365268"/>
                </a:cubicBezTo>
                <a:cubicBezTo>
                  <a:pt x="3455303" y="365855"/>
                  <a:pt x="3462590" y="366172"/>
                  <a:pt x="3466718" y="366217"/>
                </a:cubicBezTo>
                <a:cubicBezTo>
                  <a:pt x="3469881" y="366226"/>
                  <a:pt x="3472129" y="365635"/>
                  <a:pt x="3473462" y="364444"/>
                </a:cubicBezTo>
                <a:cubicBezTo>
                  <a:pt x="3474796" y="363253"/>
                  <a:pt x="3475443" y="361404"/>
                  <a:pt x="3475405" y="358897"/>
                </a:cubicBezTo>
                <a:lnTo>
                  <a:pt x="3475405" y="277463"/>
                </a:lnTo>
                <a:lnTo>
                  <a:pt x="3388537" y="277463"/>
                </a:lnTo>
                <a:lnTo>
                  <a:pt x="3384880" y="264718"/>
                </a:lnTo>
                <a:lnTo>
                  <a:pt x="3475405" y="264718"/>
                </a:lnTo>
                <a:lnTo>
                  <a:pt x="3475405" y="211446"/>
                </a:lnTo>
                <a:lnTo>
                  <a:pt x="3515181" y="214635"/>
                </a:lnTo>
                <a:cubicBezTo>
                  <a:pt x="3520506" y="206293"/>
                  <a:pt x="3525631" y="197466"/>
                  <a:pt x="3530555" y="188156"/>
                </a:cubicBezTo>
                <a:cubicBezTo>
                  <a:pt x="3535479" y="178845"/>
                  <a:pt x="3539804" y="169904"/>
                  <a:pt x="3543528" y="161334"/>
                </a:cubicBezTo>
                <a:lnTo>
                  <a:pt x="3409111" y="161334"/>
                </a:lnTo>
                <a:lnTo>
                  <a:pt x="3404996" y="148590"/>
                </a:lnTo>
                <a:lnTo>
                  <a:pt x="3543528" y="148590"/>
                </a:lnTo>
                <a:close/>
                <a:moveTo>
                  <a:pt x="717353" y="109242"/>
                </a:moveTo>
                <a:lnTo>
                  <a:pt x="774049" y="153104"/>
                </a:lnTo>
                <a:cubicBezTo>
                  <a:pt x="772684" y="155000"/>
                  <a:pt x="770374" y="156925"/>
                  <a:pt x="767120" y="158879"/>
                </a:cubicBezTo>
                <a:cubicBezTo>
                  <a:pt x="763866" y="160833"/>
                  <a:pt x="759609" y="162414"/>
                  <a:pt x="754351" y="163625"/>
                </a:cubicBezTo>
                <a:lnTo>
                  <a:pt x="754351" y="300792"/>
                </a:lnTo>
                <a:cubicBezTo>
                  <a:pt x="753361" y="303061"/>
                  <a:pt x="747575" y="306187"/>
                  <a:pt x="736993" y="310172"/>
                </a:cubicBezTo>
                <a:cubicBezTo>
                  <a:pt x="726412" y="314156"/>
                  <a:pt x="715602" y="316367"/>
                  <a:pt x="704563" y="316806"/>
                </a:cubicBezTo>
                <a:lnTo>
                  <a:pt x="694515" y="316806"/>
                </a:lnTo>
                <a:lnTo>
                  <a:pt x="694515" y="283864"/>
                </a:lnTo>
                <a:lnTo>
                  <a:pt x="663825" y="283864"/>
                </a:lnTo>
                <a:lnTo>
                  <a:pt x="663825" y="306740"/>
                </a:lnTo>
                <a:cubicBezTo>
                  <a:pt x="663292" y="309924"/>
                  <a:pt x="658078" y="313737"/>
                  <a:pt x="648181" y="318178"/>
                </a:cubicBezTo>
                <a:cubicBezTo>
                  <a:pt x="638285" y="322620"/>
                  <a:pt x="626904" y="325060"/>
                  <a:pt x="614039" y="325499"/>
                </a:cubicBezTo>
                <a:lnTo>
                  <a:pt x="605361" y="325499"/>
                </a:lnTo>
                <a:lnTo>
                  <a:pt x="605361" y="116106"/>
                </a:lnTo>
                <a:lnTo>
                  <a:pt x="665657" y="139903"/>
                </a:lnTo>
                <a:lnTo>
                  <a:pt x="689476" y="139903"/>
                </a:lnTo>
                <a:close/>
                <a:moveTo>
                  <a:pt x="293065" y="92325"/>
                </a:moveTo>
                <a:lnTo>
                  <a:pt x="293065" y="339671"/>
                </a:lnTo>
                <a:lnTo>
                  <a:pt x="349300" y="339671"/>
                </a:lnTo>
                <a:lnTo>
                  <a:pt x="349300" y="92325"/>
                </a:lnTo>
                <a:close/>
                <a:moveTo>
                  <a:pt x="1806216" y="68980"/>
                </a:moveTo>
                <a:cubicBezTo>
                  <a:pt x="1805778" y="92543"/>
                  <a:pt x="1805511" y="116306"/>
                  <a:pt x="1805416" y="140270"/>
                </a:cubicBezTo>
                <a:cubicBezTo>
                  <a:pt x="1805320" y="164233"/>
                  <a:pt x="1805282" y="188339"/>
                  <a:pt x="1805301" y="212589"/>
                </a:cubicBezTo>
                <a:lnTo>
                  <a:pt x="1805301" y="239572"/>
                </a:lnTo>
                <a:lnTo>
                  <a:pt x="1820398" y="239572"/>
                </a:lnTo>
                <a:cubicBezTo>
                  <a:pt x="1846894" y="239153"/>
                  <a:pt x="1866641" y="231073"/>
                  <a:pt x="1879642" y="215333"/>
                </a:cubicBezTo>
                <a:cubicBezTo>
                  <a:pt x="1892641" y="199592"/>
                  <a:pt x="1899122" y="178706"/>
                  <a:pt x="1899084" y="152675"/>
                </a:cubicBezTo>
                <a:cubicBezTo>
                  <a:pt x="1898989" y="124977"/>
                  <a:pt x="1892546" y="104110"/>
                  <a:pt x="1879756" y="90075"/>
                </a:cubicBezTo>
                <a:cubicBezTo>
                  <a:pt x="1866966" y="76040"/>
                  <a:pt x="1848400" y="69008"/>
                  <a:pt x="1824058" y="68980"/>
                </a:cubicBezTo>
                <a:close/>
                <a:moveTo>
                  <a:pt x="1501416" y="68980"/>
                </a:moveTo>
                <a:cubicBezTo>
                  <a:pt x="1500978" y="92543"/>
                  <a:pt x="1500711" y="116306"/>
                  <a:pt x="1500616" y="140270"/>
                </a:cubicBezTo>
                <a:cubicBezTo>
                  <a:pt x="1500520" y="164233"/>
                  <a:pt x="1500482" y="188339"/>
                  <a:pt x="1500501" y="212589"/>
                </a:cubicBezTo>
                <a:lnTo>
                  <a:pt x="1500501" y="239572"/>
                </a:lnTo>
                <a:lnTo>
                  <a:pt x="1515598" y="239572"/>
                </a:lnTo>
                <a:cubicBezTo>
                  <a:pt x="1542094" y="239153"/>
                  <a:pt x="1561841" y="231073"/>
                  <a:pt x="1574842" y="215333"/>
                </a:cubicBezTo>
                <a:cubicBezTo>
                  <a:pt x="1587841" y="199592"/>
                  <a:pt x="1594322" y="178706"/>
                  <a:pt x="1594284" y="152675"/>
                </a:cubicBezTo>
                <a:cubicBezTo>
                  <a:pt x="1594189" y="124977"/>
                  <a:pt x="1587746" y="104110"/>
                  <a:pt x="1574956" y="90075"/>
                </a:cubicBezTo>
                <a:cubicBezTo>
                  <a:pt x="1562166" y="76040"/>
                  <a:pt x="1543600" y="69008"/>
                  <a:pt x="1519258" y="68980"/>
                </a:cubicBezTo>
                <a:close/>
                <a:moveTo>
                  <a:pt x="4416323" y="65808"/>
                </a:moveTo>
                <a:cubicBezTo>
                  <a:pt x="4414570" y="66189"/>
                  <a:pt x="4412589" y="66341"/>
                  <a:pt x="4410379" y="66265"/>
                </a:cubicBezTo>
                <a:cubicBezTo>
                  <a:pt x="4406264" y="81353"/>
                  <a:pt x="4401235" y="95526"/>
                  <a:pt x="4395292" y="108785"/>
                </a:cubicBezTo>
                <a:lnTo>
                  <a:pt x="4416323" y="108785"/>
                </a:lnTo>
                <a:close/>
                <a:moveTo>
                  <a:pt x="3760698" y="62630"/>
                </a:moveTo>
                <a:cubicBezTo>
                  <a:pt x="3758412" y="72461"/>
                  <a:pt x="3755897" y="82128"/>
                  <a:pt x="3753154" y="91632"/>
                </a:cubicBezTo>
                <a:cubicBezTo>
                  <a:pt x="3750411" y="101135"/>
                  <a:pt x="3747439" y="110358"/>
                  <a:pt x="3744239" y="119300"/>
                </a:cubicBezTo>
                <a:lnTo>
                  <a:pt x="3762527" y="119300"/>
                </a:lnTo>
                <a:lnTo>
                  <a:pt x="3762527" y="62630"/>
                </a:lnTo>
                <a:close/>
                <a:moveTo>
                  <a:pt x="1993494" y="51663"/>
                </a:moveTo>
                <a:lnTo>
                  <a:pt x="2295193" y="51663"/>
                </a:lnTo>
                <a:lnTo>
                  <a:pt x="2297020" y="149447"/>
                </a:lnTo>
                <a:lnTo>
                  <a:pt x="2270559" y="149447"/>
                </a:lnTo>
                <a:lnTo>
                  <a:pt x="2247242" y="69437"/>
                </a:lnTo>
                <a:lnTo>
                  <a:pt x="2183635" y="69437"/>
                </a:lnTo>
                <a:cubicBezTo>
                  <a:pt x="2183196" y="92978"/>
                  <a:pt x="2182930" y="116662"/>
                  <a:pt x="2182834" y="140488"/>
                </a:cubicBezTo>
                <a:cubicBezTo>
                  <a:pt x="2182739" y="164315"/>
                  <a:pt x="2182701" y="188341"/>
                  <a:pt x="2182720" y="212568"/>
                </a:cubicBezTo>
                <a:lnTo>
                  <a:pt x="2182720" y="232231"/>
                </a:lnTo>
                <a:cubicBezTo>
                  <a:pt x="2182701" y="255591"/>
                  <a:pt x="2182739" y="279064"/>
                  <a:pt x="2182834" y="302653"/>
                </a:cubicBezTo>
                <a:cubicBezTo>
                  <a:pt x="2182930" y="326241"/>
                  <a:pt x="2183196" y="349715"/>
                  <a:pt x="2183635" y="373074"/>
                </a:cubicBezTo>
                <a:lnTo>
                  <a:pt x="2230311" y="377639"/>
                </a:lnTo>
                <a:lnTo>
                  <a:pt x="2230311" y="393135"/>
                </a:lnTo>
                <a:lnTo>
                  <a:pt x="2058377" y="393135"/>
                </a:lnTo>
                <a:lnTo>
                  <a:pt x="2058377" y="377639"/>
                </a:lnTo>
                <a:lnTo>
                  <a:pt x="2104595" y="373074"/>
                </a:lnTo>
                <a:cubicBezTo>
                  <a:pt x="2105034" y="350191"/>
                  <a:pt x="2105300" y="327022"/>
                  <a:pt x="2105396" y="303567"/>
                </a:cubicBezTo>
                <a:cubicBezTo>
                  <a:pt x="2105491" y="280112"/>
                  <a:pt x="2105529" y="256486"/>
                  <a:pt x="2105510" y="232688"/>
                </a:cubicBezTo>
                <a:lnTo>
                  <a:pt x="2105510" y="212568"/>
                </a:lnTo>
                <a:cubicBezTo>
                  <a:pt x="2105529" y="188541"/>
                  <a:pt x="2105491" y="164572"/>
                  <a:pt x="2105396" y="140660"/>
                </a:cubicBezTo>
                <a:cubicBezTo>
                  <a:pt x="2105300" y="116748"/>
                  <a:pt x="2105034" y="93007"/>
                  <a:pt x="2104595" y="69437"/>
                </a:cubicBezTo>
                <a:lnTo>
                  <a:pt x="2041445" y="69437"/>
                </a:lnTo>
                <a:lnTo>
                  <a:pt x="2018585" y="149447"/>
                </a:lnTo>
                <a:lnTo>
                  <a:pt x="1991667" y="149447"/>
                </a:lnTo>
                <a:close/>
                <a:moveTo>
                  <a:pt x="1685572" y="51663"/>
                </a:moveTo>
                <a:lnTo>
                  <a:pt x="1824973" y="51663"/>
                </a:lnTo>
                <a:cubicBezTo>
                  <a:pt x="1876445" y="51861"/>
                  <a:pt x="1913650" y="60711"/>
                  <a:pt x="1936589" y="78215"/>
                </a:cubicBezTo>
                <a:cubicBezTo>
                  <a:pt x="1959527" y="95719"/>
                  <a:pt x="1970781" y="120692"/>
                  <a:pt x="1970350" y="153133"/>
                </a:cubicBezTo>
                <a:cubicBezTo>
                  <a:pt x="1971000" y="182448"/>
                  <a:pt x="1959993" y="206811"/>
                  <a:pt x="1937331" y="226221"/>
                </a:cubicBezTo>
                <a:cubicBezTo>
                  <a:pt x="1914668" y="245630"/>
                  <a:pt x="1876453" y="255701"/>
                  <a:pt x="1822685" y="256432"/>
                </a:cubicBezTo>
                <a:lnTo>
                  <a:pt x="1805301" y="256432"/>
                </a:lnTo>
                <a:cubicBezTo>
                  <a:pt x="1805282" y="273742"/>
                  <a:pt x="1805320" y="292284"/>
                  <a:pt x="1805416" y="312058"/>
                </a:cubicBezTo>
                <a:cubicBezTo>
                  <a:pt x="1805511" y="331832"/>
                  <a:pt x="1805778" y="352092"/>
                  <a:pt x="1806216" y="372840"/>
                </a:cubicBezTo>
                <a:lnTo>
                  <a:pt x="1855166" y="377836"/>
                </a:lnTo>
                <a:lnTo>
                  <a:pt x="1855166" y="393135"/>
                </a:lnTo>
                <a:lnTo>
                  <a:pt x="1685572" y="393135"/>
                </a:lnTo>
                <a:lnTo>
                  <a:pt x="1685572" y="377471"/>
                </a:lnTo>
                <a:lnTo>
                  <a:pt x="1726720" y="373349"/>
                </a:lnTo>
                <a:cubicBezTo>
                  <a:pt x="1727377" y="350275"/>
                  <a:pt x="1727777" y="327003"/>
                  <a:pt x="1727920" y="303533"/>
                </a:cubicBezTo>
                <a:cubicBezTo>
                  <a:pt x="1728063" y="280064"/>
                  <a:pt x="1728120" y="256457"/>
                  <a:pt x="1728092" y="232712"/>
                </a:cubicBezTo>
                <a:lnTo>
                  <a:pt x="1728092" y="212589"/>
                </a:lnTo>
                <a:cubicBezTo>
                  <a:pt x="1728120" y="188816"/>
                  <a:pt x="1728063" y="165129"/>
                  <a:pt x="1727920" y="141527"/>
                </a:cubicBezTo>
                <a:cubicBezTo>
                  <a:pt x="1727777" y="117926"/>
                  <a:pt x="1727377" y="94353"/>
                  <a:pt x="1726720" y="70809"/>
                </a:cubicBezTo>
                <a:lnTo>
                  <a:pt x="1685572" y="67157"/>
                </a:lnTo>
                <a:close/>
                <a:moveTo>
                  <a:pt x="1380772" y="51663"/>
                </a:moveTo>
                <a:lnTo>
                  <a:pt x="1520173" y="51663"/>
                </a:lnTo>
                <a:cubicBezTo>
                  <a:pt x="1571645" y="51861"/>
                  <a:pt x="1608850" y="60711"/>
                  <a:pt x="1631789" y="78215"/>
                </a:cubicBezTo>
                <a:cubicBezTo>
                  <a:pt x="1654727" y="95719"/>
                  <a:pt x="1665981" y="120692"/>
                  <a:pt x="1665550" y="153133"/>
                </a:cubicBezTo>
                <a:cubicBezTo>
                  <a:pt x="1666200" y="182448"/>
                  <a:pt x="1655193" y="206811"/>
                  <a:pt x="1632531" y="226221"/>
                </a:cubicBezTo>
                <a:cubicBezTo>
                  <a:pt x="1609868" y="245630"/>
                  <a:pt x="1571653" y="255701"/>
                  <a:pt x="1517885" y="256432"/>
                </a:cubicBezTo>
                <a:lnTo>
                  <a:pt x="1500501" y="256432"/>
                </a:lnTo>
                <a:cubicBezTo>
                  <a:pt x="1500482" y="273742"/>
                  <a:pt x="1500520" y="292284"/>
                  <a:pt x="1500616" y="312058"/>
                </a:cubicBezTo>
                <a:cubicBezTo>
                  <a:pt x="1500711" y="331832"/>
                  <a:pt x="1500978" y="352092"/>
                  <a:pt x="1501416" y="372840"/>
                </a:cubicBezTo>
                <a:lnTo>
                  <a:pt x="1550366" y="377836"/>
                </a:lnTo>
                <a:lnTo>
                  <a:pt x="1550366" y="393135"/>
                </a:lnTo>
                <a:lnTo>
                  <a:pt x="1380772" y="393135"/>
                </a:lnTo>
                <a:lnTo>
                  <a:pt x="1380772" y="377471"/>
                </a:lnTo>
                <a:lnTo>
                  <a:pt x="1421920" y="373349"/>
                </a:lnTo>
                <a:cubicBezTo>
                  <a:pt x="1422577" y="350275"/>
                  <a:pt x="1422977" y="327003"/>
                  <a:pt x="1423120" y="303533"/>
                </a:cubicBezTo>
                <a:cubicBezTo>
                  <a:pt x="1423263" y="280064"/>
                  <a:pt x="1423320" y="256457"/>
                  <a:pt x="1423292" y="232712"/>
                </a:cubicBezTo>
                <a:lnTo>
                  <a:pt x="1423292" y="212589"/>
                </a:lnTo>
                <a:cubicBezTo>
                  <a:pt x="1423320" y="188816"/>
                  <a:pt x="1423263" y="165129"/>
                  <a:pt x="1423120" y="141527"/>
                </a:cubicBezTo>
                <a:cubicBezTo>
                  <a:pt x="1422977" y="117926"/>
                  <a:pt x="1422577" y="94353"/>
                  <a:pt x="1421920" y="70809"/>
                </a:cubicBezTo>
                <a:lnTo>
                  <a:pt x="1380772" y="67157"/>
                </a:lnTo>
                <a:close/>
                <a:moveTo>
                  <a:pt x="2997174" y="47977"/>
                </a:moveTo>
                <a:lnTo>
                  <a:pt x="2997174" y="155419"/>
                </a:lnTo>
                <a:lnTo>
                  <a:pt x="3102330" y="155419"/>
                </a:lnTo>
                <a:lnTo>
                  <a:pt x="3102330" y="47977"/>
                </a:lnTo>
                <a:close/>
                <a:moveTo>
                  <a:pt x="375361" y="46148"/>
                </a:moveTo>
                <a:lnTo>
                  <a:pt x="434339" y="92783"/>
                </a:lnTo>
                <a:cubicBezTo>
                  <a:pt x="432768" y="94859"/>
                  <a:pt x="430539" y="96764"/>
                  <a:pt x="427653" y="98498"/>
                </a:cubicBezTo>
                <a:cubicBezTo>
                  <a:pt x="424767" y="100231"/>
                  <a:pt x="421052" y="101679"/>
                  <a:pt x="416509" y="102841"/>
                </a:cubicBezTo>
                <a:lnTo>
                  <a:pt x="416509" y="384019"/>
                </a:lnTo>
                <a:cubicBezTo>
                  <a:pt x="415337" y="387153"/>
                  <a:pt x="408993" y="391515"/>
                  <a:pt x="397478" y="397106"/>
                </a:cubicBezTo>
                <a:cubicBezTo>
                  <a:pt x="385962" y="402698"/>
                  <a:pt x="373560" y="405803"/>
                  <a:pt x="360273" y="406422"/>
                </a:cubicBezTo>
                <a:lnTo>
                  <a:pt x="349300" y="406422"/>
                </a:lnTo>
                <a:lnTo>
                  <a:pt x="349300" y="352472"/>
                </a:lnTo>
                <a:lnTo>
                  <a:pt x="293065" y="352472"/>
                </a:lnTo>
                <a:lnTo>
                  <a:pt x="293065" y="397278"/>
                </a:lnTo>
                <a:cubicBezTo>
                  <a:pt x="292607" y="401631"/>
                  <a:pt x="287235" y="406412"/>
                  <a:pt x="276948" y="411623"/>
                </a:cubicBezTo>
                <a:cubicBezTo>
                  <a:pt x="266661" y="416833"/>
                  <a:pt x="254203" y="419671"/>
                  <a:pt x="239572" y="420138"/>
                </a:cubicBezTo>
                <a:lnTo>
                  <a:pt x="229057" y="420138"/>
                </a:lnTo>
                <a:lnTo>
                  <a:pt x="229057" y="52549"/>
                </a:lnTo>
                <a:lnTo>
                  <a:pt x="294894" y="79524"/>
                </a:lnTo>
                <a:lnTo>
                  <a:pt x="344728" y="79524"/>
                </a:lnTo>
                <a:close/>
                <a:moveTo>
                  <a:pt x="833919" y="15544"/>
                </a:moveTo>
                <a:cubicBezTo>
                  <a:pt x="834282" y="15827"/>
                  <a:pt x="838125" y="19021"/>
                  <a:pt x="845446" y="25128"/>
                </a:cubicBezTo>
                <a:cubicBezTo>
                  <a:pt x="852768" y="31234"/>
                  <a:pt x="861384" y="38559"/>
                  <a:pt x="871296" y="47101"/>
                </a:cubicBezTo>
                <a:cubicBezTo>
                  <a:pt x="881208" y="55643"/>
                  <a:pt x="890233" y="63709"/>
                  <a:pt x="898369" y="71298"/>
                </a:cubicBezTo>
                <a:cubicBezTo>
                  <a:pt x="897645" y="73792"/>
                  <a:pt x="896121" y="75632"/>
                  <a:pt x="893797" y="76817"/>
                </a:cubicBezTo>
                <a:cubicBezTo>
                  <a:pt x="891473" y="78002"/>
                  <a:pt x="888577" y="78590"/>
                  <a:pt x="885110" y="78581"/>
                </a:cubicBezTo>
                <a:lnTo>
                  <a:pt x="851277" y="78581"/>
                </a:lnTo>
                <a:lnTo>
                  <a:pt x="851277" y="357068"/>
                </a:lnTo>
                <a:cubicBezTo>
                  <a:pt x="851602" y="371623"/>
                  <a:pt x="849684" y="384552"/>
                  <a:pt x="845523" y="395856"/>
                </a:cubicBezTo>
                <a:cubicBezTo>
                  <a:pt x="841363" y="407160"/>
                  <a:pt x="833013" y="416331"/>
                  <a:pt x="820474" y="423370"/>
                </a:cubicBezTo>
                <a:cubicBezTo>
                  <a:pt x="807935" y="430409"/>
                  <a:pt x="789260" y="434809"/>
                  <a:pt x="764448" y="436569"/>
                </a:cubicBezTo>
                <a:cubicBezTo>
                  <a:pt x="764047" y="425385"/>
                  <a:pt x="762789" y="415773"/>
                  <a:pt x="760672" y="407730"/>
                </a:cubicBezTo>
                <a:cubicBezTo>
                  <a:pt x="758556" y="399688"/>
                  <a:pt x="755239" y="393159"/>
                  <a:pt x="750722" y="388143"/>
                </a:cubicBezTo>
                <a:cubicBezTo>
                  <a:pt x="746721" y="383127"/>
                  <a:pt x="741121" y="378768"/>
                  <a:pt x="733920" y="375066"/>
                </a:cubicBezTo>
                <a:cubicBezTo>
                  <a:pt x="726719" y="371363"/>
                  <a:pt x="715860" y="368261"/>
                  <a:pt x="701344" y="365758"/>
                </a:cubicBezTo>
                <a:lnTo>
                  <a:pt x="701344" y="360271"/>
                </a:lnTo>
                <a:cubicBezTo>
                  <a:pt x="701999" y="360310"/>
                  <a:pt x="707294" y="360587"/>
                  <a:pt x="717229" y="361101"/>
                </a:cubicBezTo>
                <a:cubicBezTo>
                  <a:pt x="727165" y="361615"/>
                  <a:pt x="737811" y="362129"/>
                  <a:pt x="749169" y="362643"/>
                </a:cubicBezTo>
                <a:cubicBezTo>
                  <a:pt x="760527" y="363157"/>
                  <a:pt x="768668" y="363434"/>
                  <a:pt x="773591" y="363474"/>
                </a:cubicBezTo>
                <a:cubicBezTo>
                  <a:pt x="777217" y="363426"/>
                  <a:pt x="779813" y="362606"/>
                  <a:pt x="781378" y="361014"/>
                </a:cubicBezTo>
                <a:cubicBezTo>
                  <a:pt x="782943" y="359423"/>
                  <a:pt x="783707" y="357345"/>
                  <a:pt x="783669" y="354781"/>
                </a:cubicBezTo>
                <a:lnTo>
                  <a:pt x="783669" y="78581"/>
                </a:lnTo>
                <a:lnTo>
                  <a:pt x="601696" y="78581"/>
                </a:lnTo>
                <a:lnTo>
                  <a:pt x="598031" y="65836"/>
                </a:lnTo>
                <a:lnTo>
                  <a:pt x="797830" y="65836"/>
                </a:lnTo>
                <a:close/>
                <a:moveTo>
                  <a:pt x="4295165" y="4086"/>
                </a:moveTo>
                <a:cubicBezTo>
                  <a:pt x="4295464" y="4289"/>
                  <a:pt x="4298777" y="6727"/>
                  <a:pt x="4305105" y="11401"/>
                </a:cubicBezTo>
                <a:cubicBezTo>
                  <a:pt x="4311432" y="16075"/>
                  <a:pt x="4318979" y="21764"/>
                  <a:pt x="4327745" y="28470"/>
                </a:cubicBezTo>
                <a:cubicBezTo>
                  <a:pt x="4336511" y="35175"/>
                  <a:pt x="4344700" y="41678"/>
                  <a:pt x="4352315" y="47977"/>
                </a:cubicBezTo>
                <a:cubicBezTo>
                  <a:pt x="4351591" y="50482"/>
                  <a:pt x="4350067" y="52330"/>
                  <a:pt x="4347743" y="53521"/>
                </a:cubicBezTo>
                <a:cubicBezTo>
                  <a:pt x="4345419" y="54711"/>
                  <a:pt x="4342523" y="55302"/>
                  <a:pt x="4339056" y="55292"/>
                </a:cubicBezTo>
                <a:lnTo>
                  <a:pt x="4268190" y="55292"/>
                </a:lnTo>
                <a:cubicBezTo>
                  <a:pt x="4263085" y="81810"/>
                  <a:pt x="4255922" y="106956"/>
                  <a:pt x="4246702" y="130730"/>
                </a:cubicBezTo>
                <a:lnTo>
                  <a:pt x="4260418" y="130730"/>
                </a:lnTo>
                <a:lnTo>
                  <a:pt x="4291050" y="98269"/>
                </a:lnTo>
                <a:lnTo>
                  <a:pt x="4342256" y="142617"/>
                </a:lnTo>
                <a:cubicBezTo>
                  <a:pt x="4345714" y="126044"/>
                  <a:pt x="4348400" y="108785"/>
                  <a:pt x="4350315" y="90840"/>
                </a:cubicBezTo>
                <a:cubicBezTo>
                  <a:pt x="4352229" y="72894"/>
                  <a:pt x="4353201" y="54949"/>
                  <a:pt x="4353229" y="37004"/>
                </a:cubicBezTo>
                <a:lnTo>
                  <a:pt x="4416323" y="53006"/>
                </a:lnTo>
                <a:lnTo>
                  <a:pt x="4416323" y="6829"/>
                </a:lnTo>
                <a:lnTo>
                  <a:pt x="4496790" y="14601"/>
                </a:lnTo>
                <a:cubicBezTo>
                  <a:pt x="4496485" y="17840"/>
                  <a:pt x="4495152" y="20621"/>
                  <a:pt x="4492790" y="22945"/>
                </a:cubicBezTo>
                <a:cubicBezTo>
                  <a:pt x="4490427" y="25269"/>
                  <a:pt x="4486122" y="26908"/>
                  <a:pt x="4479874" y="27860"/>
                </a:cubicBezTo>
                <a:lnTo>
                  <a:pt x="4479874" y="108785"/>
                </a:lnTo>
                <a:lnTo>
                  <a:pt x="4490389" y="108785"/>
                </a:lnTo>
                <a:lnTo>
                  <a:pt x="4519650" y="69923"/>
                </a:lnTo>
                <a:cubicBezTo>
                  <a:pt x="4519935" y="70140"/>
                  <a:pt x="4523023" y="72652"/>
                  <a:pt x="4528913" y="77458"/>
                </a:cubicBezTo>
                <a:cubicBezTo>
                  <a:pt x="4534803" y="82264"/>
                  <a:pt x="4541785" y="88061"/>
                  <a:pt x="4549859" y="94849"/>
                </a:cubicBezTo>
                <a:cubicBezTo>
                  <a:pt x="4557933" y="101636"/>
                  <a:pt x="4565390" y="108110"/>
                  <a:pt x="4572228" y="114271"/>
                </a:cubicBezTo>
                <a:cubicBezTo>
                  <a:pt x="4571495" y="116776"/>
                  <a:pt x="4569990" y="118624"/>
                  <a:pt x="4567713" y="119815"/>
                </a:cubicBezTo>
                <a:cubicBezTo>
                  <a:pt x="4565437" y="121005"/>
                  <a:pt x="4562674" y="121596"/>
                  <a:pt x="4559427" y="121586"/>
                </a:cubicBezTo>
                <a:lnTo>
                  <a:pt x="4479874" y="121586"/>
                </a:lnTo>
                <a:lnTo>
                  <a:pt x="4479874" y="203425"/>
                </a:lnTo>
                <a:lnTo>
                  <a:pt x="4498619" y="203425"/>
                </a:lnTo>
                <a:lnTo>
                  <a:pt x="4529251" y="162277"/>
                </a:lnTo>
                <a:cubicBezTo>
                  <a:pt x="4529551" y="162506"/>
                  <a:pt x="4532762" y="165147"/>
                  <a:pt x="4538886" y="170202"/>
                </a:cubicBezTo>
                <a:cubicBezTo>
                  <a:pt x="4545011" y="175256"/>
                  <a:pt x="4552252" y="181352"/>
                  <a:pt x="4560612" y="188490"/>
                </a:cubicBezTo>
                <a:cubicBezTo>
                  <a:pt x="4568971" y="195627"/>
                  <a:pt x="4576653" y="202434"/>
                  <a:pt x="4583658" y="208911"/>
                </a:cubicBezTo>
                <a:cubicBezTo>
                  <a:pt x="4582925" y="211417"/>
                  <a:pt x="4581420" y="213264"/>
                  <a:pt x="4579143" y="214455"/>
                </a:cubicBezTo>
                <a:cubicBezTo>
                  <a:pt x="4576867" y="215646"/>
                  <a:pt x="4574104" y="216236"/>
                  <a:pt x="4570856" y="216227"/>
                </a:cubicBezTo>
                <a:lnTo>
                  <a:pt x="4485360" y="216227"/>
                </a:lnTo>
                <a:cubicBezTo>
                  <a:pt x="4496923" y="241268"/>
                  <a:pt x="4511859" y="263080"/>
                  <a:pt x="4530166" y="281663"/>
                </a:cubicBezTo>
                <a:cubicBezTo>
                  <a:pt x="4548473" y="300247"/>
                  <a:pt x="4567980" y="314858"/>
                  <a:pt x="4588687" y="325497"/>
                </a:cubicBezTo>
                <a:lnTo>
                  <a:pt x="4587316" y="330527"/>
                </a:lnTo>
                <a:cubicBezTo>
                  <a:pt x="4575610" y="333298"/>
                  <a:pt x="4565532" y="339528"/>
                  <a:pt x="4557083" y="349215"/>
                </a:cubicBezTo>
                <a:cubicBezTo>
                  <a:pt x="4548635" y="358902"/>
                  <a:pt x="4542100" y="371875"/>
                  <a:pt x="4537481" y="388134"/>
                </a:cubicBezTo>
                <a:cubicBezTo>
                  <a:pt x="4522136" y="369846"/>
                  <a:pt x="4509963" y="347900"/>
                  <a:pt x="4500962" y="322297"/>
                </a:cubicBezTo>
                <a:cubicBezTo>
                  <a:pt x="4491961" y="296694"/>
                  <a:pt x="4484931" y="267433"/>
                  <a:pt x="4479874" y="234515"/>
                </a:cubicBezTo>
                <a:lnTo>
                  <a:pt x="4479874" y="414651"/>
                </a:lnTo>
                <a:cubicBezTo>
                  <a:pt x="4479236" y="418366"/>
                  <a:pt x="4473654" y="422824"/>
                  <a:pt x="4463129" y="428025"/>
                </a:cubicBezTo>
                <a:cubicBezTo>
                  <a:pt x="4452603" y="433225"/>
                  <a:pt x="4440964" y="436083"/>
                  <a:pt x="4428210" y="436597"/>
                </a:cubicBezTo>
                <a:lnTo>
                  <a:pt x="4416323" y="436597"/>
                </a:lnTo>
                <a:lnTo>
                  <a:pt x="4416323" y="295779"/>
                </a:lnTo>
                <a:cubicBezTo>
                  <a:pt x="4399149" y="317516"/>
                  <a:pt x="4378747" y="337251"/>
                  <a:pt x="4355115" y="354987"/>
                </a:cubicBezTo>
                <a:cubicBezTo>
                  <a:pt x="4331484" y="372722"/>
                  <a:pt x="4304795" y="388343"/>
                  <a:pt x="4275048" y="401850"/>
                </a:cubicBezTo>
                <a:lnTo>
                  <a:pt x="4271390" y="396821"/>
                </a:lnTo>
                <a:cubicBezTo>
                  <a:pt x="4299813" y="373923"/>
                  <a:pt x="4323892" y="346681"/>
                  <a:pt x="4343628" y="315096"/>
                </a:cubicBezTo>
                <a:cubicBezTo>
                  <a:pt x="4363364" y="283511"/>
                  <a:pt x="4378299" y="250555"/>
                  <a:pt x="4388434" y="216227"/>
                </a:cubicBezTo>
                <a:lnTo>
                  <a:pt x="4330369" y="216227"/>
                </a:lnTo>
                <a:lnTo>
                  <a:pt x="4326712" y="203425"/>
                </a:lnTo>
                <a:lnTo>
                  <a:pt x="4416323" y="203425"/>
                </a:lnTo>
                <a:lnTo>
                  <a:pt x="4416323" y="121586"/>
                </a:lnTo>
                <a:lnTo>
                  <a:pt x="4389348" y="121586"/>
                </a:lnTo>
                <a:cubicBezTo>
                  <a:pt x="4382509" y="135312"/>
                  <a:pt x="4374699" y="147751"/>
                  <a:pt x="4365917" y="158905"/>
                </a:cubicBezTo>
                <a:cubicBezTo>
                  <a:pt x="4357135" y="170059"/>
                  <a:pt x="4347267" y="179870"/>
                  <a:pt x="4336313" y="188337"/>
                </a:cubicBezTo>
                <a:lnTo>
                  <a:pt x="4330369" y="185137"/>
                </a:lnTo>
                <a:cubicBezTo>
                  <a:pt x="4332217" y="179860"/>
                  <a:pt x="4334008" y="174298"/>
                  <a:pt x="4335741" y="168449"/>
                </a:cubicBezTo>
                <a:cubicBezTo>
                  <a:pt x="4337475" y="162601"/>
                  <a:pt x="4339037" y="156581"/>
                  <a:pt x="4340428" y="150390"/>
                </a:cubicBezTo>
                <a:cubicBezTo>
                  <a:pt x="4337760" y="151838"/>
                  <a:pt x="4333494" y="153057"/>
                  <a:pt x="4327626" y="154047"/>
                </a:cubicBezTo>
                <a:cubicBezTo>
                  <a:pt x="4322888" y="191213"/>
                  <a:pt x="4314534" y="227270"/>
                  <a:pt x="4302565" y="262218"/>
                </a:cubicBezTo>
                <a:cubicBezTo>
                  <a:pt x="4290596" y="297165"/>
                  <a:pt x="4272353" y="329293"/>
                  <a:pt x="4247836" y="358602"/>
                </a:cubicBezTo>
                <a:cubicBezTo>
                  <a:pt x="4223320" y="387911"/>
                  <a:pt x="4189871" y="412690"/>
                  <a:pt x="4147489" y="432939"/>
                </a:cubicBezTo>
                <a:lnTo>
                  <a:pt x="4143832" y="428367"/>
                </a:lnTo>
                <a:cubicBezTo>
                  <a:pt x="4168587" y="408060"/>
                  <a:pt x="4188913" y="384552"/>
                  <a:pt x="4204811" y="357844"/>
                </a:cubicBezTo>
                <a:cubicBezTo>
                  <a:pt x="4220708" y="331136"/>
                  <a:pt x="4233148" y="302371"/>
                  <a:pt x="4242130" y="271548"/>
                </a:cubicBezTo>
                <a:cubicBezTo>
                  <a:pt x="4237053" y="272986"/>
                  <a:pt x="4231547" y="273081"/>
                  <a:pt x="4225613" y="271834"/>
                </a:cubicBezTo>
                <a:cubicBezTo>
                  <a:pt x="4219679" y="270586"/>
                  <a:pt x="4213602" y="267595"/>
                  <a:pt x="4207382" y="262861"/>
                </a:cubicBezTo>
                <a:cubicBezTo>
                  <a:pt x="4207144" y="255727"/>
                  <a:pt x="4206135" y="248507"/>
                  <a:pt x="4204354" y="241201"/>
                </a:cubicBezTo>
                <a:cubicBezTo>
                  <a:pt x="4202572" y="233896"/>
                  <a:pt x="4200077" y="226790"/>
                  <a:pt x="4196867" y="219884"/>
                </a:cubicBezTo>
                <a:cubicBezTo>
                  <a:pt x="4182694" y="239010"/>
                  <a:pt x="4166692" y="256536"/>
                  <a:pt x="4148861" y="272462"/>
                </a:cubicBezTo>
                <a:lnTo>
                  <a:pt x="4143374" y="267890"/>
                </a:lnTo>
                <a:cubicBezTo>
                  <a:pt x="4159281" y="238915"/>
                  <a:pt x="4172045" y="205768"/>
                  <a:pt x="4181665" y="168449"/>
                </a:cubicBezTo>
                <a:cubicBezTo>
                  <a:pt x="4191285" y="131130"/>
                  <a:pt x="4198334" y="93411"/>
                  <a:pt x="4202811" y="55292"/>
                </a:cubicBezTo>
                <a:lnTo>
                  <a:pt x="4153433" y="55292"/>
                </a:lnTo>
                <a:lnTo>
                  <a:pt x="4149775" y="42491"/>
                </a:lnTo>
                <a:lnTo>
                  <a:pt x="4264075" y="42491"/>
                </a:lnTo>
                <a:close/>
                <a:moveTo>
                  <a:pt x="4772482" y="3657"/>
                </a:moveTo>
                <a:cubicBezTo>
                  <a:pt x="4802282" y="2309"/>
                  <a:pt x="4824692" y="4862"/>
                  <a:pt x="4839712" y="11315"/>
                </a:cubicBezTo>
                <a:cubicBezTo>
                  <a:pt x="4854731" y="17768"/>
                  <a:pt x="4863925" y="25922"/>
                  <a:pt x="4867294" y="35776"/>
                </a:cubicBezTo>
                <a:cubicBezTo>
                  <a:pt x="4870662" y="45629"/>
                  <a:pt x="4869769" y="54983"/>
                  <a:pt x="4864615" y="63836"/>
                </a:cubicBezTo>
                <a:cubicBezTo>
                  <a:pt x="4859461" y="72690"/>
                  <a:pt x="4851609" y="78843"/>
                  <a:pt x="4841062" y="82296"/>
                </a:cubicBezTo>
                <a:lnTo>
                  <a:pt x="4947590" y="82296"/>
                </a:lnTo>
                <a:lnTo>
                  <a:pt x="4980508" y="49377"/>
                </a:lnTo>
                <a:lnTo>
                  <a:pt x="5037200" y="102821"/>
                </a:lnTo>
                <a:cubicBezTo>
                  <a:pt x="5035457" y="104842"/>
                  <a:pt x="5033228" y="106291"/>
                  <a:pt x="5030514" y="107169"/>
                </a:cubicBezTo>
                <a:cubicBezTo>
                  <a:pt x="5027799" y="108046"/>
                  <a:pt x="5024085" y="108580"/>
                  <a:pt x="5019370" y="108771"/>
                </a:cubicBezTo>
                <a:cubicBezTo>
                  <a:pt x="5010416" y="116303"/>
                  <a:pt x="4999863" y="124121"/>
                  <a:pt x="4987709" y="132224"/>
                </a:cubicBezTo>
                <a:cubicBezTo>
                  <a:pt x="4975555" y="140326"/>
                  <a:pt x="4963401" y="147453"/>
                  <a:pt x="4951247" y="153603"/>
                </a:cubicBezTo>
                <a:lnTo>
                  <a:pt x="4965420" y="165438"/>
                </a:lnTo>
                <a:cubicBezTo>
                  <a:pt x="4963658" y="167440"/>
                  <a:pt x="4961353" y="168901"/>
                  <a:pt x="4958505" y="169822"/>
                </a:cubicBezTo>
                <a:cubicBezTo>
                  <a:pt x="4955657" y="170742"/>
                  <a:pt x="4951866" y="171406"/>
                  <a:pt x="4947132" y="171814"/>
                </a:cubicBezTo>
                <a:cubicBezTo>
                  <a:pt x="4934930" y="179196"/>
                  <a:pt x="4921843" y="186520"/>
                  <a:pt x="4907870" y="193788"/>
                </a:cubicBezTo>
                <a:cubicBezTo>
                  <a:pt x="4893897" y="201056"/>
                  <a:pt x="4879552" y="207698"/>
                  <a:pt x="4864836" y="213713"/>
                </a:cubicBezTo>
                <a:lnTo>
                  <a:pt x="4868494" y="214173"/>
                </a:lnTo>
                <a:cubicBezTo>
                  <a:pt x="4868075" y="217648"/>
                  <a:pt x="4866627" y="220365"/>
                  <a:pt x="4864150" y="222326"/>
                </a:cubicBezTo>
                <a:cubicBezTo>
                  <a:pt x="4861674" y="224286"/>
                  <a:pt x="4857940" y="225606"/>
                  <a:pt x="4852949" y="226285"/>
                </a:cubicBezTo>
                <a:lnTo>
                  <a:pt x="4852949" y="264261"/>
                </a:lnTo>
                <a:lnTo>
                  <a:pt x="4943932" y="264261"/>
                </a:lnTo>
                <a:lnTo>
                  <a:pt x="4976393" y="221161"/>
                </a:lnTo>
                <a:cubicBezTo>
                  <a:pt x="4976709" y="221397"/>
                  <a:pt x="4980141" y="224138"/>
                  <a:pt x="4986688" y="229385"/>
                </a:cubicBezTo>
                <a:cubicBezTo>
                  <a:pt x="4993236" y="234633"/>
                  <a:pt x="5001003" y="240971"/>
                  <a:pt x="5009989" y="248401"/>
                </a:cubicBezTo>
                <a:cubicBezTo>
                  <a:pt x="5018975" y="255832"/>
                  <a:pt x="5027284" y="262939"/>
                  <a:pt x="5034914" y="269723"/>
                </a:cubicBezTo>
                <a:cubicBezTo>
                  <a:pt x="5034181" y="272217"/>
                  <a:pt x="5032676" y="274057"/>
                  <a:pt x="5030400" y="275242"/>
                </a:cubicBezTo>
                <a:cubicBezTo>
                  <a:pt x="5028124" y="276427"/>
                  <a:pt x="5025361" y="277015"/>
                  <a:pt x="5022113" y="277006"/>
                </a:cubicBezTo>
                <a:lnTo>
                  <a:pt x="4852949" y="277006"/>
                </a:lnTo>
                <a:lnTo>
                  <a:pt x="4852949" y="363470"/>
                </a:lnTo>
                <a:cubicBezTo>
                  <a:pt x="4853285" y="378373"/>
                  <a:pt x="4851343" y="391008"/>
                  <a:pt x="4847124" y="401375"/>
                </a:cubicBezTo>
                <a:cubicBezTo>
                  <a:pt x="4842905" y="411742"/>
                  <a:pt x="4834393" y="419977"/>
                  <a:pt x="4821589" y="426080"/>
                </a:cubicBezTo>
                <a:cubicBezTo>
                  <a:pt x="4808784" y="432182"/>
                  <a:pt x="4789672" y="436288"/>
                  <a:pt x="4764252" y="438397"/>
                </a:cubicBezTo>
                <a:cubicBezTo>
                  <a:pt x="4763252" y="427938"/>
                  <a:pt x="4761709" y="418935"/>
                  <a:pt x="4759623" y="411388"/>
                </a:cubicBezTo>
                <a:cubicBezTo>
                  <a:pt x="4757537" y="403841"/>
                  <a:pt x="4754051" y="397464"/>
                  <a:pt x="4749164" y="392258"/>
                </a:cubicBezTo>
                <a:cubicBezTo>
                  <a:pt x="4744516" y="387271"/>
                  <a:pt x="4738496" y="382969"/>
                  <a:pt x="4731105" y="379353"/>
                </a:cubicBezTo>
                <a:cubicBezTo>
                  <a:pt x="4723714" y="375736"/>
                  <a:pt x="4712665" y="372577"/>
                  <a:pt x="4697958" y="369874"/>
                </a:cubicBezTo>
                <a:lnTo>
                  <a:pt x="4697958" y="364385"/>
                </a:lnTo>
                <a:cubicBezTo>
                  <a:pt x="4698692" y="364436"/>
                  <a:pt x="4704489" y="364792"/>
                  <a:pt x="4715349" y="365453"/>
                </a:cubicBezTo>
                <a:cubicBezTo>
                  <a:pt x="4726209" y="366114"/>
                  <a:pt x="4737729" y="366775"/>
                  <a:pt x="4749909" y="367435"/>
                </a:cubicBezTo>
                <a:cubicBezTo>
                  <a:pt x="4762090" y="368096"/>
                  <a:pt x="4770529" y="368452"/>
                  <a:pt x="4775225" y="368503"/>
                </a:cubicBezTo>
                <a:cubicBezTo>
                  <a:pt x="4778606" y="368503"/>
                  <a:pt x="4780987" y="367817"/>
                  <a:pt x="4782369" y="366444"/>
                </a:cubicBezTo>
                <a:cubicBezTo>
                  <a:pt x="4783750" y="365072"/>
                  <a:pt x="4784416" y="363013"/>
                  <a:pt x="4784369" y="360268"/>
                </a:cubicBezTo>
                <a:lnTo>
                  <a:pt x="4784369" y="277006"/>
                </a:lnTo>
                <a:lnTo>
                  <a:pt x="4612919" y="277006"/>
                </a:lnTo>
                <a:lnTo>
                  <a:pt x="4609261" y="264261"/>
                </a:lnTo>
                <a:lnTo>
                  <a:pt x="4784369" y="264261"/>
                </a:lnTo>
                <a:lnTo>
                  <a:pt x="4784369" y="207337"/>
                </a:lnTo>
                <a:lnTo>
                  <a:pt x="4837404" y="211436"/>
                </a:lnTo>
                <a:cubicBezTo>
                  <a:pt x="4844091" y="203770"/>
                  <a:pt x="4850491" y="195648"/>
                  <a:pt x="4856607" y="187071"/>
                </a:cubicBezTo>
                <a:cubicBezTo>
                  <a:pt x="4862721" y="178494"/>
                  <a:pt x="4868208" y="170372"/>
                  <a:pt x="4873066" y="162706"/>
                </a:cubicBezTo>
                <a:lnTo>
                  <a:pt x="4693843" y="162706"/>
                </a:lnTo>
                <a:lnTo>
                  <a:pt x="4689729" y="149961"/>
                </a:lnTo>
                <a:lnTo>
                  <a:pt x="4874895" y="149961"/>
                </a:lnTo>
                <a:lnTo>
                  <a:pt x="4908270" y="116551"/>
                </a:lnTo>
                <a:lnTo>
                  <a:pt x="4943932" y="147215"/>
                </a:lnTo>
                <a:cubicBezTo>
                  <a:pt x="4945551" y="139034"/>
                  <a:pt x="4946999" y="130338"/>
                  <a:pt x="4948275" y="121128"/>
                </a:cubicBezTo>
                <a:cubicBezTo>
                  <a:pt x="4949552" y="111917"/>
                  <a:pt x="4950542" y="103221"/>
                  <a:pt x="4951247" y="95040"/>
                </a:cubicBezTo>
                <a:lnTo>
                  <a:pt x="4681956" y="95040"/>
                </a:lnTo>
                <a:cubicBezTo>
                  <a:pt x="4684528" y="113204"/>
                  <a:pt x="4683613" y="128566"/>
                  <a:pt x="4679213" y="141124"/>
                </a:cubicBezTo>
                <a:cubicBezTo>
                  <a:pt x="4674812" y="153683"/>
                  <a:pt x="4667954" y="162868"/>
                  <a:pt x="4658639" y="168678"/>
                </a:cubicBezTo>
                <a:cubicBezTo>
                  <a:pt x="4649019" y="174317"/>
                  <a:pt x="4638541" y="175270"/>
                  <a:pt x="4627206" y="171536"/>
                </a:cubicBezTo>
                <a:cubicBezTo>
                  <a:pt x="4615872" y="167802"/>
                  <a:pt x="4607909" y="159838"/>
                  <a:pt x="4603318" y="147645"/>
                </a:cubicBezTo>
                <a:cubicBezTo>
                  <a:pt x="4600632" y="136162"/>
                  <a:pt x="4601889" y="126308"/>
                  <a:pt x="4607090" y="118084"/>
                </a:cubicBezTo>
                <a:cubicBezTo>
                  <a:pt x="4612290" y="109860"/>
                  <a:pt x="4619720" y="103552"/>
                  <a:pt x="4629378" y="99159"/>
                </a:cubicBezTo>
                <a:cubicBezTo>
                  <a:pt x="4637255" y="95289"/>
                  <a:pt x="4644932" y="89222"/>
                  <a:pt x="4652410" y="80959"/>
                </a:cubicBezTo>
                <a:cubicBezTo>
                  <a:pt x="4659886" y="72695"/>
                  <a:pt x="4663792" y="63539"/>
                  <a:pt x="4664125" y="53492"/>
                </a:cubicBezTo>
                <a:lnTo>
                  <a:pt x="4669154" y="53492"/>
                </a:lnTo>
                <a:cubicBezTo>
                  <a:pt x="4673650" y="63550"/>
                  <a:pt x="4677003" y="73152"/>
                  <a:pt x="4679213" y="82296"/>
                </a:cubicBezTo>
                <a:lnTo>
                  <a:pt x="4816830" y="82296"/>
                </a:lnTo>
                <a:cubicBezTo>
                  <a:pt x="4813840" y="81400"/>
                  <a:pt x="4810791" y="80219"/>
                  <a:pt x="4807686" y="78752"/>
                </a:cubicBezTo>
                <a:cubicBezTo>
                  <a:pt x="4804581" y="77285"/>
                  <a:pt x="4801533" y="75419"/>
                  <a:pt x="4798542" y="73152"/>
                </a:cubicBezTo>
                <a:cubicBezTo>
                  <a:pt x="4798675" y="60093"/>
                  <a:pt x="4796237" y="47577"/>
                  <a:pt x="4791227" y="35604"/>
                </a:cubicBezTo>
                <a:cubicBezTo>
                  <a:pt x="4786217" y="23631"/>
                  <a:pt x="4779206" y="13744"/>
                  <a:pt x="4770196" y="5943"/>
                </a:cubicBezTo>
                <a:close/>
                <a:moveTo>
                  <a:pt x="5295061" y="3171"/>
                </a:moveTo>
                <a:lnTo>
                  <a:pt x="5377814" y="10944"/>
                </a:lnTo>
                <a:cubicBezTo>
                  <a:pt x="5377510" y="14382"/>
                  <a:pt x="5376176" y="17221"/>
                  <a:pt x="5373814" y="19459"/>
                </a:cubicBezTo>
                <a:cubicBezTo>
                  <a:pt x="5371452" y="21698"/>
                  <a:pt x="5367146" y="23279"/>
                  <a:pt x="5360898" y="24203"/>
                </a:cubicBezTo>
                <a:lnTo>
                  <a:pt x="5360898" y="106041"/>
                </a:lnTo>
                <a:lnTo>
                  <a:pt x="5399303" y="106041"/>
                </a:lnTo>
                <a:lnTo>
                  <a:pt x="5430850" y="61236"/>
                </a:lnTo>
                <a:cubicBezTo>
                  <a:pt x="5431166" y="61484"/>
                  <a:pt x="5434496" y="64340"/>
                  <a:pt x="5440840" y="69804"/>
                </a:cubicBezTo>
                <a:cubicBezTo>
                  <a:pt x="5447184" y="75268"/>
                  <a:pt x="5454646" y="81849"/>
                  <a:pt x="5463226" y="89548"/>
                </a:cubicBezTo>
                <a:cubicBezTo>
                  <a:pt x="5471806" y="97247"/>
                  <a:pt x="5479606" y="104574"/>
                  <a:pt x="5486628" y="111528"/>
                </a:cubicBezTo>
                <a:cubicBezTo>
                  <a:pt x="5485895" y="114033"/>
                  <a:pt x="5484390" y="115881"/>
                  <a:pt x="5482113" y="117071"/>
                </a:cubicBezTo>
                <a:cubicBezTo>
                  <a:pt x="5479836" y="118262"/>
                  <a:pt x="5477074" y="118853"/>
                  <a:pt x="5473826" y="118843"/>
                </a:cubicBezTo>
                <a:lnTo>
                  <a:pt x="5368670" y="118843"/>
                </a:lnTo>
                <a:cubicBezTo>
                  <a:pt x="5382376" y="158419"/>
                  <a:pt x="5400913" y="192995"/>
                  <a:pt x="5424277" y="222570"/>
                </a:cubicBezTo>
                <a:cubicBezTo>
                  <a:pt x="5447642" y="252145"/>
                  <a:pt x="5473150" y="275177"/>
                  <a:pt x="5500801" y="291665"/>
                </a:cubicBezTo>
                <a:lnTo>
                  <a:pt x="5498972" y="296694"/>
                </a:lnTo>
                <a:cubicBezTo>
                  <a:pt x="5486971" y="299256"/>
                  <a:pt x="5476340" y="305219"/>
                  <a:pt x="5467082" y="314582"/>
                </a:cubicBezTo>
                <a:cubicBezTo>
                  <a:pt x="5457824" y="323945"/>
                  <a:pt x="5450624" y="336423"/>
                  <a:pt x="5445480" y="352015"/>
                </a:cubicBezTo>
                <a:cubicBezTo>
                  <a:pt x="5422239" y="326012"/>
                  <a:pt x="5404027" y="293665"/>
                  <a:pt x="5390845" y="254974"/>
                </a:cubicBezTo>
                <a:cubicBezTo>
                  <a:pt x="5377662" y="216284"/>
                  <a:pt x="5367680" y="170907"/>
                  <a:pt x="5360898" y="118843"/>
                </a:cubicBezTo>
                <a:lnTo>
                  <a:pt x="5360898" y="325497"/>
                </a:lnTo>
                <a:lnTo>
                  <a:pt x="5384672" y="289379"/>
                </a:lnTo>
                <a:cubicBezTo>
                  <a:pt x="5384946" y="289613"/>
                  <a:pt x="5387802" y="292294"/>
                  <a:pt x="5393240" y="297422"/>
                </a:cubicBezTo>
                <a:cubicBezTo>
                  <a:pt x="5398679" y="302550"/>
                  <a:pt x="5405058" y="308719"/>
                  <a:pt x="5412376" y="315930"/>
                </a:cubicBezTo>
                <a:cubicBezTo>
                  <a:pt x="5419693" y="323141"/>
                  <a:pt x="5426308" y="329988"/>
                  <a:pt x="5432222" y="336470"/>
                </a:cubicBezTo>
                <a:cubicBezTo>
                  <a:pt x="5431507" y="338975"/>
                  <a:pt x="5430078" y="340823"/>
                  <a:pt x="5427935" y="342014"/>
                </a:cubicBezTo>
                <a:cubicBezTo>
                  <a:pt x="5425792" y="343204"/>
                  <a:pt x="5423106" y="343795"/>
                  <a:pt x="5419876" y="343785"/>
                </a:cubicBezTo>
                <a:lnTo>
                  <a:pt x="5360898" y="343785"/>
                </a:lnTo>
                <a:lnTo>
                  <a:pt x="5360898" y="416480"/>
                </a:lnTo>
                <a:cubicBezTo>
                  <a:pt x="5360241" y="420233"/>
                  <a:pt x="5354468" y="424843"/>
                  <a:pt x="5343582" y="430311"/>
                </a:cubicBezTo>
                <a:cubicBezTo>
                  <a:pt x="5332694" y="435778"/>
                  <a:pt x="5320636" y="438788"/>
                  <a:pt x="5307406" y="439340"/>
                </a:cubicBezTo>
                <a:lnTo>
                  <a:pt x="5295061" y="439340"/>
                </a:lnTo>
                <a:lnTo>
                  <a:pt x="5295061" y="343785"/>
                </a:lnTo>
                <a:lnTo>
                  <a:pt x="5236082" y="343785"/>
                </a:lnTo>
                <a:lnTo>
                  <a:pt x="5232425" y="330984"/>
                </a:lnTo>
                <a:lnTo>
                  <a:pt x="5295061" y="330984"/>
                </a:lnTo>
                <a:lnTo>
                  <a:pt x="5295061" y="224456"/>
                </a:lnTo>
                <a:cubicBezTo>
                  <a:pt x="5280650" y="250088"/>
                  <a:pt x="5263410" y="273805"/>
                  <a:pt x="5243340" y="295608"/>
                </a:cubicBezTo>
                <a:cubicBezTo>
                  <a:pt x="5223272" y="317411"/>
                  <a:pt x="5200430" y="337127"/>
                  <a:pt x="5174818" y="354758"/>
                </a:cubicBezTo>
                <a:lnTo>
                  <a:pt x="5170246" y="350643"/>
                </a:lnTo>
                <a:cubicBezTo>
                  <a:pt x="5186264" y="330442"/>
                  <a:pt x="5200556" y="307599"/>
                  <a:pt x="5213121" y="282114"/>
                </a:cubicBezTo>
                <a:cubicBezTo>
                  <a:pt x="5225685" y="256630"/>
                  <a:pt x="5236421" y="229926"/>
                  <a:pt x="5245328" y="202003"/>
                </a:cubicBezTo>
                <a:cubicBezTo>
                  <a:pt x="5254234" y="174080"/>
                  <a:pt x="5261212" y="146360"/>
                  <a:pt x="5266258" y="118843"/>
                </a:cubicBezTo>
                <a:lnTo>
                  <a:pt x="5188076" y="118843"/>
                </a:lnTo>
                <a:lnTo>
                  <a:pt x="5184418" y="106041"/>
                </a:lnTo>
                <a:lnTo>
                  <a:pt x="5295061" y="106041"/>
                </a:lnTo>
                <a:close/>
                <a:moveTo>
                  <a:pt x="3762527" y="2714"/>
                </a:moveTo>
                <a:lnTo>
                  <a:pt x="3839336" y="10029"/>
                </a:lnTo>
                <a:cubicBezTo>
                  <a:pt x="3839031" y="13468"/>
                  <a:pt x="3837698" y="16306"/>
                  <a:pt x="3835336" y="18545"/>
                </a:cubicBezTo>
                <a:cubicBezTo>
                  <a:pt x="3832974" y="20783"/>
                  <a:pt x="3828668" y="22365"/>
                  <a:pt x="3822420" y="23289"/>
                </a:cubicBezTo>
                <a:lnTo>
                  <a:pt x="3822420" y="112436"/>
                </a:lnTo>
                <a:lnTo>
                  <a:pt x="3846194" y="73150"/>
                </a:lnTo>
                <a:cubicBezTo>
                  <a:pt x="3846485" y="73414"/>
                  <a:pt x="3849460" y="76386"/>
                  <a:pt x="3855118" y="82064"/>
                </a:cubicBezTo>
                <a:cubicBezTo>
                  <a:pt x="3860777" y="87742"/>
                  <a:pt x="3867375" y="94538"/>
                  <a:pt x="3874913" y="102453"/>
                </a:cubicBezTo>
                <a:cubicBezTo>
                  <a:pt x="3882452" y="110368"/>
                  <a:pt x="3889185" y="117812"/>
                  <a:pt x="3895115" y="124787"/>
                </a:cubicBezTo>
                <a:cubicBezTo>
                  <a:pt x="3894401" y="127292"/>
                  <a:pt x="3892972" y="129140"/>
                  <a:pt x="3890829" y="130330"/>
                </a:cubicBezTo>
                <a:cubicBezTo>
                  <a:pt x="3888685" y="131521"/>
                  <a:pt x="3885999" y="132111"/>
                  <a:pt x="3882770" y="132102"/>
                </a:cubicBezTo>
                <a:lnTo>
                  <a:pt x="3822420" y="132102"/>
                </a:lnTo>
                <a:lnTo>
                  <a:pt x="3822420" y="206631"/>
                </a:lnTo>
                <a:cubicBezTo>
                  <a:pt x="3833650" y="204552"/>
                  <a:pt x="3845023" y="202302"/>
                  <a:pt x="3856539" y="199881"/>
                </a:cubicBezTo>
                <a:cubicBezTo>
                  <a:pt x="3868054" y="197459"/>
                  <a:pt x="3879542" y="194980"/>
                  <a:pt x="3891000" y="192444"/>
                </a:cubicBezTo>
                <a:lnTo>
                  <a:pt x="3891914" y="197020"/>
                </a:lnTo>
                <a:cubicBezTo>
                  <a:pt x="3883247" y="202999"/>
                  <a:pt x="3873150" y="209690"/>
                  <a:pt x="3861625" y="217093"/>
                </a:cubicBezTo>
                <a:cubicBezTo>
                  <a:pt x="3850100" y="224495"/>
                  <a:pt x="3837031" y="232432"/>
                  <a:pt x="3822420" y="240903"/>
                </a:cubicBezTo>
                <a:lnTo>
                  <a:pt x="3822420" y="415537"/>
                </a:lnTo>
                <a:cubicBezTo>
                  <a:pt x="3821829" y="419214"/>
                  <a:pt x="3816610" y="423519"/>
                  <a:pt x="3806761" y="428453"/>
                </a:cubicBezTo>
                <a:cubicBezTo>
                  <a:pt x="3796912" y="433387"/>
                  <a:pt x="3785977" y="436092"/>
                  <a:pt x="3773957" y="436569"/>
                </a:cubicBezTo>
                <a:lnTo>
                  <a:pt x="3762527" y="436569"/>
                </a:lnTo>
                <a:lnTo>
                  <a:pt x="3762527" y="274720"/>
                </a:lnTo>
                <a:cubicBezTo>
                  <a:pt x="3751478" y="280587"/>
                  <a:pt x="3739743" y="286683"/>
                  <a:pt x="3727322" y="293008"/>
                </a:cubicBezTo>
                <a:cubicBezTo>
                  <a:pt x="3725922" y="296027"/>
                  <a:pt x="3724036" y="298675"/>
                  <a:pt x="3721665" y="300952"/>
                </a:cubicBezTo>
                <a:cubicBezTo>
                  <a:pt x="3719293" y="303228"/>
                  <a:pt x="3716607" y="304847"/>
                  <a:pt x="3713606" y="305809"/>
                </a:cubicBezTo>
                <a:lnTo>
                  <a:pt x="3685717" y="231800"/>
                </a:lnTo>
                <a:cubicBezTo>
                  <a:pt x="3693833" y="230618"/>
                  <a:pt x="3704462" y="228864"/>
                  <a:pt x="3717607" y="226537"/>
                </a:cubicBezTo>
                <a:cubicBezTo>
                  <a:pt x="3730751" y="224211"/>
                  <a:pt x="3745725" y="221542"/>
                  <a:pt x="3762527" y="218529"/>
                </a:cubicBezTo>
                <a:lnTo>
                  <a:pt x="3762527" y="132102"/>
                </a:lnTo>
                <a:lnTo>
                  <a:pt x="3739667" y="132102"/>
                </a:lnTo>
                <a:cubicBezTo>
                  <a:pt x="3733980" y="146538"/>
                  <a:pt x="3727522" y="159968"/>
                  <a:pt x="3720293" y="172393"/>
                </a:cubicBezTo>
                <a:cubicBezTo>
                  <a:pt x="3713063" y="184819"/>
                  <a:pt x="3704891" y="196079"/>
                  <a:pt x="3695776" y="206173"/>
                </a:cubicBezTo>
                <a:lnTo>
                  <a:pt x="3689375" y="202970"/>
                </a:lnTo>
                <a:cubicBezTo>
                  <a:pt x="3695118" y="179596"/>
                  <a:pt x="3699519" y="153212"/>
                  <a:pt x="3702576" y="123819"/>
                </a:cubicBezTo>
                <a:cubicBezTo>
                  <a:pt x="3705634" y="94425"/>
                  <a:pt x="3707177" y="65185"/>
                  <a:pt x="3707206" y="36098"/>
                </a:cubicBezTo>
                <a:lnTo>
                  <a:pt x="3762527" y="48449"/>
                </a:lnTo>
                <a:close/>
                <a:moveTo>
                  <a:pt x="2497912" y="2714"/>
                </a:moveTo>
                <a:lnTo>
                  <a:pt x="2585694" y="10944"/>
                </a:lnTo>
                <a:cubicBezTo>
                  <a:pt x="2585389" y="14182"/>
                  <a:pt x="2584056" y="16964"/>
                  <a:pt x="2581693" y="19288"/>
                </a:cubicBezTo>
                <a:cubicBezTo>
                  <a:pt x="2579331" y="21612"/>
                  <a:pt x="2575026" y="23250"/>
                  <a:pt x="2568778" y="24203"/>
                </a:cubicBezTo>
                <a:lnTo>
                  <a:pt x="2568778" y="105584"/>
                </a:lnTo>
                <a:lnTo>
                  <a:pt x="2651531" y="105584"/>
                </a:lnTo>
                <a:lnTo>
                  <a:pt x="2681706" y="72209"/>
                </a:lnTo>
                <a:lnTo>
                  <a:pt x="2744342" y="119757"/>
                </a:lnTo>
                <a:cubicBezTo>
                  <a:pt x="2742999" y="121662"/>
                  <a:pt x="2740885" y="123567"/>
                  <a:pt x="2737999" y="125472"/>
                </a:cubicBezTo>
                <a:cubicBezTo>
                  <a:pt x="2735113" y="127377"/>
                  <a:pt x="2731284" y="128825"/>
                  <a:pt x="2726512" y="129816"/>
                </a:cubicBezTo>
                <a:lnTo>
                  <a:pt x="2726512" y="277034"/>
                </a:lnTo>
                <a:cubicBezTo>
                  <a:pt x="2726069" y="278378"/>
                  <a:pt x="2722637" y="280263"/>
                  <a:pt x="2716216" y="282690"/>
                </a:cubicBezTo>
                <a:cubicBezTo>
                  <a:pt x="2709795" y="285117"/>
                  <a:pt x="2702130" y="287341"/>
                  <a:pt x="2693221" y="289362"/>
                </a:cubicBezTo>
                <a:cubicBezTo>
                  <a:pt x="2684311" y="291382"/>
                  <a:pt x="2675901" y="292455"/>
                  <a:pt x="2667990" y="292579"/>
                </a:cubicBezTo>
                <a:lnTo>
                  <a:pt x="2655646" y="292579"/>
                </a:lnTo>
                <a:lnTo>
                  <a:pt x="2655646" y="254174"/>
                </a:lnTo>
                <a:lnTo>
                  <a:pt x="2568778" y="254174"/>
                </a:lnTo>
                <a:lnTo>
                  <a:pt x="2568778" y="412365"/>
                </a:lnTo>
                <a:cubicBezTo>
                  <a:pt x="2568063" y="416375"/>
                  <a:pt x="2561834" y="421271"/>
                  <a:pt x="2550090" y="427053"/>
                </a:cubicBezTo>
                <a:cubicBezTo>
                  <a:pt x="2538345" y="432835"/>
                  <a:pt x="2525372" y="436016"/>
                  <a:pt x="2511170" y="436597"/>
                </a:cubicBezTo>
                <a:lnTo>
                  <a:pt x="2497912" y="436597"/>
                </a:lnTo>
                <a:lnTo>
                  <a:pt x="2497912" y="254174"/>
                </a:lnTo>
                <a:lnTo>
                  <a:pt x="2411958" y="254174"/>
                </a:lnTo>
                <a:lnTo>
                  <a:pt x="2411958" y="277949"/>
                </a:lnTo>
                <a:cubicBezTo>
                  <a:pt x="2411263" y="281882"/>
                  <a:pt x="2404881" y="286474"/>
                  <a:pt x="2392813" y="291722"/>
                </a:cubicBezTo>
                <a:cubicBezTo>
                  <a:pt x="2380745" y="296970"/>
                  <a:pt x="2367162" y="299847"/>
                  <a:pt x="2352065" y="300351"/>
                </a:cubicBezTo>
                <a:lnTo>
                  <a:pt x="2342006" y="300351"/>
                </a:lnTo>
                <a:lnTo>
                  <a:pt x="2342006" y="77238"/>
                </a:lnTo>
                <a:lnTo>
                  <a:pt x="2416987" y="105584"/>
                </a:lnTo>
                <a:lnTo>
                  <a:pt x="2497912" y="105584"/>
                </a:lnTo>
                <a:close/>
                <a:moveTo>
                  <a:pt x="70408" y="2714"/>
                </a:moveTo>
                <a:lnTo>
                  <a:pt x="149961" y="12315"/>
                </a:lnTo>
                <a:cubicBezTo>
                  <a:pt x="149485" y="15135"/>
                  <a:pt x="148037" y="17726"/>
                  <a:pt x="145618" y="20088"/>
                </a:cubicBezTo>
                <a:cubicBezTo>
                  <a:pt x="143198" y="22450"/>
                  <a:pt x="138550" y="24126"/>
                  <a:pt x="131673" y="25117"/>
                </a:cubicBezTo>
                <a:cubicBezTo>
                  <a:pt x="129140" y="36214"/>
                  <a:pt x="126091" y="49339"/>
                  <a:pt x="122529" y="64493"/>
                </a:cubicBezTo>
                <a:cubicBezTo>
                  <a:pt x="118967" y="79648"/>
                  <a:pt x="115004" y="96088"/>
                  <a:pt x="110642" y="113814"/>
                </a:cubicBezTo>
                <a:lnTo>
                  <a:pt x="138074" y="113814"/>
                </a:lnTo>
                <a:lnTo>
                  <a:pt x="168706" y="80895"/>
                </a:lnTo>
                <a:lnTo>
                  <a:pt x="224028" y="128901"/>
                </a:lnTo>
                <a:cubicBezTo>
                  <a:pt x="222742" y="131568"/>
                  <a:pt x="220741" y="133550"/>
                  <a:pt x="218027" y="134845"/>
                </a:cubicBezTo>
                <a:cubicBezTo>
                  <a:pt x="215312" y="136140"/>
                  <a:pt x="211369" y="137207"/>
                  <a:pt x="206197" y="138045"/>
                </a:cubicBezTo>
                <a:cubicBezTo>
                  <a:pt x="202996" y="168097"/>
                  <a:pt x="197967" y="197262"/>
                  <a:pt x="191109" y="225542"/>
                </a:cubicBezTo>
                <a:cubicBezTo>
                  <a:pt x="184251" y="253822"/>
                  <a:pt x="174193" y="280587"/>
                  <a:pt x="160934" y="305838"/>
                </a:cubicBezTo>
                <a:cubicBezTo>
                  <a:pt x="186837" y="320129"/>
                  <a:pt x="203582" y="333923"/>
                  <a:pt x="211169" y="347222"/>
                </a:cubicBezTo>
                <a:cubicBezTo>
                  <a:pt x="218756" y="360520"/>
                  <a:pt x="220184" y="371928"/>
                  <a:pt x="215455" y="381447"/>
                </a:cubicBezTo>
                <a:cubicBezTo>
                  <a:pt x="210726" y="390966"/>
                  <a:pt x="202839" y="397203"/>
                  <a:pt x="191795" y="400157"/>
                </a:cubicBezTo>
                <a:cubicBezTo>
                  <a:pt x="180751" y="403111"/>
                  <a:pt x="169549" y="401389"/>
                  <a:pt x="158191" y="394992"/>
                </a:cubicBezTo>
                <a:cubicBezTo>
                  <a:pt x="154057" y="388362"/>
                  <a:pt x="149294" y="381733"/>
                  <a:pt x="143903" y="375104"/>
                </a:cubicBezTo>
                <a:cubicBezTo>
                  <a:pt x="138512" y="368474"/>
                  <a:pt x="132606" y="361845"/>
                  <a:pt x="126187" y="355215"/>
                </a:cubicBezTo>
                <a:cubicBezTo>
                  <a:pt x="111880" y="371703"/>
                  <a:pt x="94659" y="386734"/>
                  <a:pt x="74523" y="400307"/>
                </a:cubicBezTo>
                <a:cubicBezTo>
                  <a:pt x="54387" y="413880"/>
                  <a:pt x="30765" y="425824"/>
                  <a:pt x="3657" y="436140"/>
                </a:cubicBezTo>
                <a:lnTo>
                  <a:pt x="0" y="431111"/>
                </a:lnTo>
                <a:cubicBezTo>
                  <a:pt x="21431" y="417128"/>
                  <a:pt x="39947" y="401316"/>
                  <a:pt x="55549" y="383676"/>
                </a:cubicBezTo>
                <a:cubicBezTo>
                  <a:pt x="71151" y="366036"/>
                  <a:pt x="84182" y="346795"/>
                  <a:pt x="94640" y="325955"/>
                </a:cubicBezTo>
                <a:cubicBezTo>
                  <a:pt x="81010" y="314448"/>
                  <a:pt x="66779" y="303742"/>
                  <a:pt x="51949" y="293836"/>
                </a:cubicBezTo>
                <a:cubicBezTo>
                  <a:pt x="37119" y="283930"/>
                  <a:pt x="22545" y="275282"/>
                  <a:pt x="8229" y="267890"/>
                </a:cubicBezTo>
                <a:cubicBezTo>
                  <a:pt x="14068" y="250488"/>
                  <a:pt x="20335" y="229285"/>
                  <a:pt x="27032" y="204282"/>
                </a:cubicBezTo>
                <a:cubicBezTo>
                  <a:pt x="33727" y="179279"/>
                  <a:pt x="40109" y="153390"/>
                  <a:pt x="46177" y="126615"/>
                </a:cubicBezTo>
                <a:lnTo>
                  <a:pt x="5029" y="126615"/>
                </a:lnTo>
                <a:lnTo>
                  <a:pt x="914" y="113814"/>
                </a:lnTo>
                <a:lnTo>
                  <a:pt x="49377" y="113814"/>
                </a:lnTo>
                <a:cubicBezTo>
                  <a:pt x="54483" y="90868"/>
                  <a:pt x="58902" y="69665"/>
                  <a:pt x="62636" y="50206"/>
                </a:cubicBezTo>
                <a:cubicBezTo>
                  <a:pt x="66370" y="30746"/>
                  <a:pt x="68961" y="14916"/>
                  <a:pt x="70408" y="2714"/>
                </a:cubicBezTo>
                <a:close/>
                <a:moveTo>
                  <a:pt x="3943121" y="2257"/>
                </a:moveTo>
                <a:lnTo>
                  <a:pt x="4024502" y="8658"/>
                </a:lnTo>
                <a:cubicBezTo>
                  <a:pt x="4024198" y="11868"/>
                  <a:pt x="4022864" y="14592"/>
                  <a:pt x="4020502" y="16830"/>
                </a:cubicBezTo>
                <a:cubicBezTo>
                  <a:pt x="4018140" y="19069"/>
                  <a:pt x="4013834" y="20764"/>
                  <a:pt x="4007586" y="21917"/>
                </a:cubicBezTo>
                <a:lnTo>
                  <a:pt x="4007586" y="72694"/>
                </a:lnTo>
                <a:lnTo>
                  <a:pt x="4028617" y="72694"/>
                </a:lnTo>
                <a:lnTo>
                  <a:pt x="4057878" y="29718"/>
                </a:lnTo>
                <a:cubicBezTo>
                  <a:pt x="4058169" y="29960"/>
                  <a:pt x="4061245" y="32726"/>
                  <a:pt x="4067107" y="38014"/>
                </a:cubicBezTo>
                <a:cubicBezTo>
                  <a:pt x="4072968" y="43302"/>
                  <a:pt x="4079872" y="49656"/>
                  <a:pt x="4087816" y="57075"/>
                </a:cubicBezTo>
                <a:cubicBezTo>
                  <a:pt x="4095761" y="64494"/>
                  <a:pt x="4103003" y="71521"/>
                  <a:pt x="4109542" y="78156"/>
                </a:cubicBezTo>
                <a:cubicBezTo>
                  <a:pt x="4108808" y="80650"/>
                  <a:pt x="4107303" y="82490"/>
                  <a:pt x="4105027" y="83675"/>
                </a:cubicBezTo>
                <a:cubicBezTo>
                  <a:pt x="4102750" y="84860"/>
                  <a:pt x="4099988" y="85448"/>
                  <a:pt x="4096740" y="85439"/>
                </a:cubicBezTo>
                <a:lnTo>
                  <a:pt x="4007586" y="85439"/>
                </a:lnTo>
                <a:lnTo>
                  <a:pt x="4007586" y="157734"/>
                </a:lnTo>
                <a:lnTo>
                  <a:pt x="4039133" y="157734"/>
                </a:lnTo>
                <a:lnTo>
                  <a:pt x="4070222" y="111064"/>
                </a:lnTo>
                <a:cubicBezTo>
                  <a:pt x="4070541" y="111326"/>
                  <a:pt x="4073866" y="114308"/>
                  <a:pt x="4080196" y="120009"/>
                </a:cubicBezTo>
                <a:cubicBezTo>
                  <a:pt x="4086526" y="125710"/>
                  <a:pt x="4093949" y="132553"/>
                  <a:pt x="4102464" y="140539"/>
                </a:cubicBezTo>
                <a:cubicBezTo>
                  <a:pt x="4110978" y="148525"/>
                  <a:pt x="4118672" y="156077"/>
                  <a:pt x="4125544" y="163196"/>
                </a:cubicBezTo>
                <a:cubicBezTo>
                  <a:pt x="4124810" y="165689"/>
                  <a:pt x="4123305" y="167529"/>
                  <a:pt x="4121029" y="168714"/>
                </a:cubicBezTo>
                <a:cubicBezTo>
                  <a:pt x="4118752" y="169900"/>
                  <a:pt x="4115990" y="170488"/>
                  <a:pt x="4112742" y="170478"/>
                </a:cubicBezTo>
                <a:lnTo>
                  <a:pt x="3847109" y="170478"/>
                </a:lnTo>
                <a:lnTo>
                  <a:pt x="3843451" y="157734"/>
                </a:lnTo>
                <a:lnTo>
                  <a:pt x="3943121" y="157734"/>
                </a:lnTo>
                <a:lnTo>
                  <a:pt x="3943121" y="85439"/>
                </a:lnTo>
                <a:lnTo>
                  <a:pt x="3873169" y="85439"/>
                </a:lnTo>
                <a:lnTo>
                  <a:pt x="3869512" y="72694"/>
                </a:lnTo>
                <a:lnTo>
                  <a:pt x="3943121" y="72694"/>
                </a:lnTo>
                <a:close/>
                <a:moveTo>
                  <a:pt x="538585" y="1828"/>
                </a:moveTo>
                <a:lnTo>
                  <a:pt x="626371" y="27889"/>
                </a:lnTo>
                <a:cubicBezTo>
                  <a:pt x="625248" y="30918"/>
                  <a:pt x="623155" y="33318"/>
                  <a:pt x="620091" y="35090"/>
                </a:cubicBezTo>
                <a:cubicBezTo>
                  <a:pt x="617027" y="36861"/>
                  <a:pt x="612878" y="37661"/>
                  <a:pt x="607644" y="37490"/>
                </a:cubicBezTo>
                <a:cubicBezTo>
                  <a:pt x="600537" y="55770"/>
                  <a:pt x="592887" y="73116"/>
                  <a:pt x="584695" y="89528"/>
                </a:cubicBezTo>
                <a:cubicBezTo>
                  <a:pt x="576503" y="105940"/>
                  <a:pt x="567833" y="121359"/>
                  <a:pt x="558685" y="135784"/>
                </a:cubicBezTo>
                <a:lnTo>
                  <a:pt x="590244" y="147185"/>
                </a:lnTo>
                <a:cubicBezTo>
                  <a:pt x="589623" y="149442"/>
                  <a:pt x="588230" y="151303"/>
                  <a:pt x="586064" y="152766"/>
                </a:cubicBezTo>
                <a:cubicBezTo>
                  <a:pt x="583897" y="154230"/>
                  <a:pt x="580557" y="155410"/>
                  <a:pt x="576043" y="156306"/>
                </a:cubicBezTo>
                <a:lnTo>
                  <a:pt x="576043" y="417838"/>
                </a:lnTo>
                <a:cubicBezTo>
                  <a:pt x="575025" y="420817"/>
                  <a:pt x="569182" y="424567"/>
                  <a:pt x="558513" y="429088"/>
                </a:cubicBezTo>
                <a:cubicBezTo>
                  <a:pt x="547845" y="433609"/>
                  <a:pt x="535720" y="436102"/>
                  <a:pt x="522140" y="436569"/>
                </a:cubicBezTo>
                <a:lnTo>
                  <a:pt x="509806" y="436569"/>
                </a:lnTo>
                <a:lnTo>
                  <a:pt x="509806" y="197931"/>
                </a:lnTo>
                <a:cubicBezTo>
                  <a:pt x="492813" y="215314"/>
                  <a:pt x="474678" y="230866"/>
                  <a:pt x="455399" y="244589"/>
                </a:cubicBezTo>
                <a:lnTo>
                  <a:pt x="450370" y="241387"/>
                </a:lnTo>
                <a:cubicBezTo>
                  <a:pt x="468848" y="211359"/>
                  <a:pt x="486067" y="175252"/>
                  <a:pt x="502026" y="133067"/>
                </a:cubicBezTo>
                <a:cubicBezTo>
                  <a:pt x="517986" y="90882"/>
                  <a:pt x="530172" y="47136"/>
                  <a:pt x="538585" y="1828"/>
                </a:cubicBezTo>
                <a:close/>
                <a:moveTo>
                  <a:pt x="5133212" y="1800"/>
                </a:moveTo>
                <a:lnTo>
                  <a:pt x="5222366" y="28317"/>
                </a:lnTo>
                <a:cubicBezTo>
                  <a:pt x="5221471" y="31318"/>
                  <a:pt x="5219490" y="33661"/>
                  <a:pt x="5216423" y="35347"/>
                </a:cubicBezTo>
                <a:cubicBezTo>
                  <a:pt x="5213356" y="37033"/>
                  <a:pt x="5209088" y="37890"/>
                  <a:pt x="5203622" y="37919"/>
                </a:cubicBezTo>
                <a:cubicBezTo>
                  <a:pt x="5197468" y="54816"/>
                  <a:pt x="5190915" y="70856"/>
                  <a:pt x="5183962" y="86039"/>
                </a:cubicBezTo>
                <a:cubicBezTo>
                  <a:pt x="5177008" y="101222"/>
                  <a:pt x="5169541" y="115662"/>
                  <a:pt x="5161559" y="129359"/>
                </a:cubicBezTo>
                <a:lnTo>
                  <a:pt x="5183504" y="137131"/>
                </a:lnTo>
                <a:cubicBezTo>
                  <a:pt x="5182666" y="139398"/>
                  <a:pt x="5181142" y="141265"/>
                  <a:pt x="5178932" y="142732"/>
                </a:cubicBezTo>
                <a:cubicBezTo>
                  <a:pt x="5176722" y="144199"/>
                  <a:pt x="5173370" y="145380"/>
                  <a:pt x="5168874" y="146275"/>
                </a:cubicBezTo>
                <a:lnTo>
                  <a:pt x="5168874" y="418309"/>
                </a:lnTo>
                <a:cubicBezTo>
                  <a:pt x="5168055" y="421052"/>
                  <a:pt x="5162378" y="424596"/>
                  <a:pt x="5151843" y="428939"/>
                </a:cubicBezTo>
                <a:cubicBezTo>
                  <a:pt x="5141309" y="433282"/>
                  <a:pt x="5129460" y="435683"/>
                  <a:pt x="5116296" y="436140"/>
                </a:cubicBezTo>
                <a:lnTo>
                  <a:pt x="5104409" y="436140"/>
                </a:lnTo>
                <a:lnTo>
                  <a:pt x="5104409" y="205254"/>
                </a:lnTo>
                <a:cubicBezTo>
                  <a:pt x="5090235" y="219884"/>
                  <a:pt x="5075148" y="233143"/>
                  <a:pt x="5059146" y="245030"/>
                </a:cubicBezTo>
                <a:lnTo>
                  <a:pt x="5054574" y="241830"/>
                </a:lnTo>
                <a:cubicBezTo>
                  <a:pt x="5065510" y="221933"/>
                  <a:pt x="5076099" y="198989"/>
                  <a:pt x="5086340" y="172996"/>
                </a:cubicBezTo>
                <a:cubicBezTo>
                  <a:pt x="5096582" y="147003"/>
                  <a:pt x="5105783" y="119385"/>
                  <a:pt x="5113942" y="90141"/>
                </a:cubicBezTo>
                <a:cubicBezTo>
                  <a:pt x="5122102" y="60897"/>
                  <a:pt x="5128525" y="31450"/>
                  <a:pt x="5133212" y="1800"/>
                </a:cubicBezTo>
                <a:close/>
                <a:moveTo>
                  <a:pt x="2849498" y="1800"/>
                </a:moveTo>
                <a:lnTo>
                  <a:pt x="2931794" y="27403"/>
                </a:lnTo>
                <a:lnTo>
                  <a:pt x="2931794" y="9115"/>
                </a:lnTo>
                <a:lnTo>
                  <a:pt x="2999917" y="35175"/>
                </a:lnTo>
                <a:lnTo>
                  <a:pt x="3097301" y="35175"/>
                </a:lnTo>
                <a:lnTo>
                  <a:pt x="3126562" y="2714"/>
                </a:lnTo>
                <a:lnTo>
                  <a:pt x="3188284" y="48891"/>
                </a:lnTo>
                <a:cubicBezTo>
                  <a:pt x="3186722" y="51016"/>
                  <a:pt x="3184359" y="53054"/>
                  <a:pt x="3181197" y="55007"/>
                </a:cubicBezTo>
                <a:cubicBezTo>
                  <a:pt x="3178035" y="56959"/>
                  <a:pt x="3173844" y="58426"/>
                  <a:pt x="3168624" y="59407"/>
                </a:cubicBezTo>
                <a:lnTo>
                  <a:pt x="3168624" y="173707"/>
                </a:lnTo>
                <a:cubicBezTo>
                  <a:pt x="3168192" y="174884"/>
                  <a:pt x="3164941" y="176543"/>
                  <a:pt x="3158870" y="178685"/>
                </a:cubicBezTo>
                <a:cubicBezTo>
                  <a:pt x="3152800" y="180828"/>
                  <a:pt x="3145586" y="182792"/>
                  <a:pt x="3137230" y="184578"/>
                </a:cubicBezTo>
                <a:cubicBezTo>
                  <a:pt x="3128873" y="186365"/>
                  <a:pt x="3121050" y="187313"/>
                  <a:pt x="3113760" y="187423"/>
                </a:cubicBezTo>
                <a:lnTo>
                  <a:pt x="3102330" y="187423"/>
                </a:lnTo>
                <a:lnTo>
                  <a:pt x="3102330" y="168221"/>
                </a:lnTo>
                <a:lnTo>
                  <a:pt x="3082670" y="168221"/>
                </a:lnTo>
                <a:lnTo>
                  <a:pt x="3082670" y="232686"/>
                </a:lnTo>
                <a:lnTo>
                  <a:pt x="3107817" y="232686"/>
                </a:lnTo>
                <a:lnTo>
                  <a:pt x="3142106" y="187880"/>
                </a:lnTo>
                <a:cubicBezTo>
                  <a:pt x="3142439" y="188129"/>
                  <a:pt x="3146041" y="190985"/>
                  <a:pt x="3152910" y="196449"/>
                </a:cubicBezTo>
                <a:cubicBezTo>
                  <a:pt x="3159779" y="201912"/>
                  <a:pt x="3167918" y="208494"/>
                  <a:pt x="3177328" y="216193"/>
                </a:cubicBezTo>
                <a:cubicBezTo>
                  <a:pt x="3186737" y="223892"/>
                  <a:pt x="3195418" y="231218"/>
                  <a:pt x="3203371" y="238172"/>
                </a:cubicBezTo>
                <a:cubicBezTo>
                  <a:pt x="3202647" y="240677"/>
                  <a:pt x="3201123" y="242525"/>
                  <a:pt x="3198799" y="243716"/>
                </a:cubicBezTo>
                <a:cubicBezTo>
                  <a:pt x="3196475" y="244906"/>
                  <a:pt x="3193580" y="245497"/>
                  <a:pt x="3190112" y="245487"/>
                </a:cubicBezTo>
                <a:lnTo>
                  <a:pt x="3088157" y="245487"/>
                </a:lnTo>
                <a:cubicBezTo>
                  <a:pt x="3102635" y="268224"/>
                  <a:pt x="3120999" y="287788"/>
                  <a:pt x="3143249" y="304180"/>
                </a:cubicBezTo>
                <a:cubicBezTo>
                  <a:pt x="3165500" y="320573"/>
                  <a:pt x="3188436" y="333165"/>
                  <a:pt x="3212058" y="341957"/>
                </a:cubicBezTo>
                <a:lnTo>
                  <a:pt x="3211144" y="346986"/>
                </a:lnTo>
                <a:cubicBezTo>
                  <a:pt x="3199180" y="349996"/>
                  <a:pt x="3188931" y="356435"/>
                  <a:pt x="3180397" y="366303"/>
                </a:cubicBezTo>
                <a:cubicBezTo>
                  <a:pt x="3171862" y="376170"/>
                  <a:pt x="3165500" y="389239"/>
                  <a:pt x="3161309" y="405507"/>
                </a:cubicBezTo>
                <a:cubicBezTo>
                  <a:pt x="3141373" y="388572"/>
                  <a:pt x="3125123" y="367808"/>
                  <a:pt x="3112560" y="343214"/>
                </a:cubicBezTo>
                <a:cubicBezTo>
                  <a:pt x="3099996" y="318620"/>
                  <a:pt x="3090033" y="290312"/>
                  <a:pt x="3082670" y="258289"/>
                </a:cubicBezTo>
                <a:lnTo>
                  <a:pt x="3082670" y="418766"/>
                </a:lnTo>
                <a:cubicBezTo>
                  <a:pt x="3082499" y="421109"/>
                  <a:pt x="3077698" y="424538"/>
                  <a:pt x="3068269" y="429053"/>
                </a:cubicBezTo>
                <a:cubicBezTo>
                  <a:pt x="3058839" y="433568"/>
                  <a:pt x="3045809" y="436083"/>
                  <a:pt x="3029178" y="436597"/>
                </a:cubicBezTo>
                <a:lnTo>
                  <a:pt x="3016834" y="436597"/>
                </a:lnTo>
                <a:lnTo>
                  <a:pt x="3016834" y="323669"/>
                </a:lnTo>
                <a:cubicBezTo>
                  <a:pt x="3001013" y="340823"/>
                  <a:pt x="2982934" y="356463"/>
                  <a:pt x="2962598" y="370589"/>
                </a:cubicBezTo>
                <a:cubicBezTo>
                  <a:pt x="2942262" y="384714"/>
                  <a:pt x="2919955" y="397268"/>
                  <a:pt x="2895675" y="408251"/>
                </a:cubicBezTo>
                <a:lnTo>
                  <a:pt x="2892018" y="403679"/>
                </a:lnTo>
                <a:cubicBezTo>
                  <a:pt x="2914468" y="383286"/>
                  <a:pt x="2933690" y="359149"/>
                  <a:pt x="2949682" y="331270"/>
                </a:cubicBezTo>
                <a:cubicBezTo>
                  <a:pt x="2965675" y="303390"/>
                  <a:pt x="2978153" y="274796"/>
                  <a:pt x="2987115" y="245487"/>
                </a:cubicBezTo>
                <a:lnTo>
                  <a:pt x="2894761" y="245487"/>
                </a:lnTo>
                <a:lnTo>
                  <a:pt x="2891104" y="232686"/>
                </a:lnTo>
                <a:lnTo>
                  <a:pt x="2990773" y="232686"/>
                </a:lnTo>
                <a:lnTo>
                  <a:pt x="2990773" y="232229"/>
                </a:lnTo>
                <a:lnTo>
                  <a:pt x="3016834" y="232229"/>
                </a:lnTo>
                <a:lnTo>
                  <a:pt x="3016834" y="168221"/>
                </a:lnTo>
                <a:lnTo>
                  <a:pt x="2997174" y="168221"/>
                </a:lnTo>
                <a:lnTo>
                  <a:pt x="2997174" y="181937"/>
                </a:lnTo>
                <a:cubicBezTo>
                  <a:pt x="2996545" y="185375"/>
                  <a:pt x="2990602" y="189471"/>
                  <a:pt x="2979343" y="194224"/>
                </a:cubicBezTo>
                <a:cubicBezTo>
                  <a:pt x="2968085" y="198977"/>
                  <a:pt x="2955283" y="201587"/>
                  <a:pt x="2940938" y="202053"/>
                </a:cubicBezTo>
                <a:lnTo>
                  <a:pt x="2931794" y="202053"/>
                </a:lnTo>
                <a:lnTo>
                  <a:pt x="2931794" y="36547"/>
                </a:lnTo>
                <a:cubicBezTo>
                  <a:pt x="2928594" y="37995"/>
                  <a:pt x="2924479" y="38757"/>
                  <a:pt x="2919450" y="38833"/>
                </a:cubicBezTo>
                <a:cubicBezTo>
                  <a:pt x="2907106" y="72132"/>
                  <a:pt x="2892932" y="102003"/>
                  <a:pt x="2876930" y="128444"/>
                </a:cubicBezTo>
                <a:lnTo>
                  <a:pt x="2900705" y="137131"/>
                </a:lnTo>
                <a:cubicBezTo>
                  <a:pt x="2899866" y="139398"/>
                  <a:pt x="2898343" y="141265"/>
                  <a:pt x="2896133" y="142732"/>
                </a:cubicBezTo>
                <a:cubicBezTo>
                  <a:pt x="2893923" y="144199"/>
                  <a:pt x="2890570" y="145380"/>
                  <a:pt x="2886074" y="146275"/>
                </a:cubicBezTo>
                <a:lnTo>
                  <a:pt x="2886074" y="418309"/>
                </a:lnTo>
                <a:cubicBezTo>
                  <a:pt x="2885255" y="421052"/>
                  <a:pt x="2879578" y="424596"/>
                  <a:pt x="2869044" y="428939"/>
                </a:cubicBezTo>
                <a:cubicBezTo>
                  <a:pt x="2858509" y="433282"/>
                  <a:pt x="2846660" y="435683"/>
                  <a:pt x="2833496" y="436140"/>
                </a:cubicBezTo>
                <a:lnTo>
                  <a:pt x="2821609" y="436140"/>
                </a:lnTo>
                <a:lnTo>
                  <a:pt x="2821609" y="200682"/>
                </a:lnTo>
                <a:cubicBezTo>
                  <a:pt x="2813627" y="208902"/>
                  <a:pt x="2805359" y="216693"/>
                  <a:pt x="2796806" y="224056"/>
                </a:cubicBezTo>
                <a:cubicBezTo>
                  <a:pt x="2788253" y="231419"/>
                  <a:pt x="2779299" y="238410"/>
                  <a:pt x="2769946" y="245030"/>
                </a:cubicBezTo>
                <a:lnTo>
                  <a:pt x="2765373" y="241830"/>
                </a:lnTo>
                <a:cubicBezTo>
                  <a:pt x="2777072" y="222086"/>
                  <a:pt x="2788372" y="199242"/>
                  <a:pt x="2799274" y="173301"/>
                </a:cubicBezTo>
                <a:cubicBezTo>
                  <a:pt x="2810176" y="147359"/>
                  <a:pt x="2819986" y="119740"/>
                  <a:pt x="2828704" y="90446"/>
                </a:cubicBezTo>
                <a:cubicBezTo>
                  <a:pt x="2837422" y="61151"/>
                  <a:pt x="2844354" y="31603"/>
                  <a:pt x="2849498" y="1800"/>
                </a:cubicBezTo>
                <a:close/>
                <a:moveTo>
                  <a:pt x="1070762" y="885"/>
                </a:moveTo>
                <a:lnTo>
                  <a:pt x="1163116" y="24203"/>
                </a:lnTo>
                <a:cubicBezTo>
                  <a:pt x="1162535" y="26984"/>
                  <a:pt x="1160954" y="29308"/>
                  <a:pt x="1158373" y="31175"/>
                </a:cubicBezTo>
                <a:cubicBezTo>
                  <a:pt x="1155792" y="33042"/>
                  <a:pt x="1151581" y="34223"/>
                  <a:pt x="1145743" y="34718"/>
                </a:cubicBezTo>
                <a:cubicBezTo>
                  <a:pt x="1142076" y="45043"/>
                  <a:pt x="1137980" y="55597"/>
                  <a:pt x="1133455" y="66379"/>
                </a:cubicBezTo>
                <a:cubicBezTo>
                  <a:pt x="1128931" y="77162"/>
                  <a:pt x="1124035" y="87944"/>
                  <a:pt x="1118768" y="98726"/>
                </a:cubicBezTo>
                <a:lnTo>
                  <a:pt x="1241755" y="98726"/>
                </a:lnTo>
                <a:lnTo>
                  <a:pt x="1278788" y="51635"/>
                </a:lnTo>
                <a:cubicBezTo>
                  <a:pt x="1279146" y="51894"/>
                  <a:pt x="1283052" y="54880"/>
                  <a:pt x="1290506" y="60592"/>
                </a:cubicBezTo>
                <a:cubicBezTo>
                  <a:pt x="1297959" y="66305"/>
                  <a:pt x="1306810" y="73185"/>
                  <a:pt x="1317057" y="81234"/>
                </a:cubicBezTo>
                <a:cubicBezTo>
                  <a:pt x="1327304" y="89283"/>
                  <a:pt x="1336799" y="96943"/>
                  <a:pt x="1345539" y="104213"/>
                </a:cubicBezTo>
                <a:cubicBezTo>
                  <a:pt x="1344815" y="106718"/>
                  <a:pt x="1343291" y="108566"/>
                  <a:pt x="1340967" y="109756"/>
                </a:cubicBezTo>
                <a:cubicBezTo>
                  <a:pt x="1338643" y="110947"/>
                  <a:pt x="1335747" y="111537"/>
                  <a:pt x="1332280" y="111528"/>
                </a:cubicBezTo>
                <a:lnTo>
                  <a:pt x="1112367" y="111528"/>
                </a:lnTo>
                <a:cubicBezTo>
                  <a:pt x="1104156" y="127304"/>
                  <a:pt x="1094974" y="142969"/>
                  <a:pt x="1084821" y="158524"/>
                </a:cubicBezTo>
                <a:cubicBezTo>
                  <a:pt x="1074667" y="174078"/>
                  <a:pt x="1063428" y="189198"/>
                  <a:pt x="1051102" y="203882"/>
                </a:cubicBezTo>
                <a:lnTo>
                  <a:pt x="1068933" y="210283"/>
                </a:lnTo>
                <a:cubicBezTo>
                  <a:pt x="1068066" y="212550"/>
                  <a:pt x="1066485" y="214417"/>
                  <a:pt x="1064190" y="215884"/>
                </a:cubicBezTo>
                <a:cubicBezTo>
                  <a:pt x="1061894" y="217351"/>
                  <a:pt x="1058598" y="218532"/>
                  <a:pt x="1054303" y="219427"/>
                </a:cubicBezTo>
                <a:lnTo>
                  <a:pt x="1054303" y="417852"/>
                </a:lnTo>
                <a:cubicBezTo>
                  <a:pt x="1053264" y="420576"/>
                  <a:pt x="1047340" y="424043"/>
                  <a:pt x="1036529" y="428253"/>
                </a:cubicBezTo>
                <a:cubicBezTo>
                  <a:pt x="1025718" y="432463"/>
                  <a:pt x="1013507" y="434787"/>
                  <a:pt x="999896" y="435225"/>
                </a:cubicBezTo>
                <a:lnTo>
                  <a:pt x="987094" y="435225"/>
                </a:lnTo>
                <a:lnTo>
                  <a:pt x="987094" y="265604"/>
                </a:lnTo>
                <a:cubicBezTo>
                  <a:pt x="966063" y="282063"/>
                  <a:pt x="942746" y="296694"/>
                  <a:pt x="917143" y="309495"/>
                </a:cubicBezTo>
                <a:lnTo>
                  <a:pt x="913485" y="305381"/>
                </a:lnTo>
                <a:cubicBezTo>
                  <a:pt x="942441" y="279101"/>
                  <a:pt x="967282" y="249136"/>
                  <a:pt x="988009" y="215484"/>
                </a:cubicBezTo>
                <a:cubicBezTo>
                  <a:pt x="1008735" y="181832"/>
                  <a:pt x="1025804" y="147180"/>
                  <a:pt x="1039215" y="111528"/>
                </a:cubicBezTo>
                <a:lnTo>
                  <a:pt x="928115" y="111528"/>
                </a:lnTo>
                <a:lnTo>
                  <a:pt x="924458" y="98726"/>
                </a:lnTo>
                <a:lnTo>
                  <a:pt x="1043787" y="98726"/>
                </a:lnTo>
                <a:cubicBezTo>
                  <a:pt x="1049940" y="81534"/>
                  <a:pt x="1055236" y="64712"/>
                  <a:pt x="1059675" y="48263"/>
                </a:cubicBezTo>
                <a:cubicBezTo>
                  <a:pt x="1064113" y="31813"/>
                  <a:pt x="1067809" y="16021"/>
                  <a:pt x="1070762" y="885"/>
                </a:cubicBezTo>
                <a:close/>
                <a:moveTo>
                  <a:pt x="3378936" y="0"/>
                </a:moveTo>
                <a:lnTo>
                  <a:pt x="3463975" y="27889"/>
                </a:lnTo>
                <a:cubicBezTo>
                  <a:pt x="3463175" y="30470"/>
                  <a:pt x="3461461" y="32623"/>
                  <a:pt x="3458832" y="34347"/>
                </a:cubicBezTo>
                <a:cubicBezTo>
                  <a:pt x="3456203" y="36071"/>
                  <a:pt x="3451974" y="36966"/>
                  <a:pt x="3446144" y="37033"/>
                </a:cubicBezTo>
                <a:cubicBezTo>
                  <a:pt x="3440658" y="51663"/>
                  <a:pt x="3434257" y="66751"/>
                  <a:pt x="3426942" y="82296"/>
                </a:cubicBezTo>
                <a:lnTo>
                  <a:pt x="3556330" y="82296"/>
                </a:lnTo>
                <a:lnTo>
                  <a:pt x="3592906" y="35661"/>
                </a:lnTo>
                <a:cubicBezTo>
                  <a:pt x="3593267" y="35915"/>
                  <a:pt x="3597167" y="38861"/>
                  <a:pt x="3604607" y="44500"/>
                </a:cubicBezTo>
                <a:cubicBezTo>
                  <a:pt x="3612046" y="50138"/>
                  <a:pt x="3620857" y="56943"/>
                  <a:pt x="3631040" y="64915"/>
                </a:cubicBezTo>
                <a:cubicBezTo>
                  <a:pt x="3641222" y="72887"/>
                  <a:pt x="3650609" y="80501"/>
                  <a:pt x="3659199" y="87758"/>
                </a:cubicBezTo>
                <a:cubicBezTo>
                  <a:pt x="3658457" y="90251"/>
                  <a:pt x="3656856" y="92091"/>
                  <a:pt x="3654399" y="93276"/>
                </a:cubicBezTo>
                <a:cubicBezTo>
                  <a:pt x="3651941" y="94462"/>
                  <a:pt x="3648970" y="95050"/>
                  <a:pt x="3645483" y="95040"/>
                </a:cubicBezTo>
                <a:lnTo>
                  <a:pt x="3420998" y="95040"/>
                </a:lnTo>
                <a:cubicBezTo>
                  <a:pt x="3413940" y="109278"/>
                  <a:pt x="3406111" y="123477"/>
                  <a:pt x="3397510" y="137636"/>
                </a:cubicBezTo>
                <a:cubicBezTo>
                  <a:pt x="3388909" y="151795"/>
                  <a:pt x="3379364" y="165616"/>
                  <a:pt x="3368878" y="179101"/>
                </a:cubicBezTo>
                <a:lnTo>
                  <a:pt x="3393109" y="188213"/>
                </a:lnTo>
                <a:cubicBezTo>
                  <a:pt x="3392261" y="190253"/>
                  <a:pt x="3390757" y="191980"/>
                  <a:pt x="3388594" y="193395"/>
                </a:cubicBezTo>
                <a:cubicBezTo>
                  <a:pt x="3386432" y="194809"/>
                  <a:pt x="3383213" y="195967"/>
                  <a:pt x="3378936" y="196868"/>
                </a:cubicBezTo>
                <a:lnTo>
                  <a:pt x="3378936" y="410072"/>
                </a:lnTo>
                <a:cubicBezTo>
                  <a:pt x="3378383" y="414174"/>
                  <a:pt x="3373202" y="419447"/>
                  <a:pt x="3363391" y="425890"/>
                </a:cubicBezTo>
                <a:cubicBezTo>
                  <a:pt x="3353581" y="432333"/>
                  <a:pt x="3341084" y="435893"/>
                  <a:pt x="3325901" y="436569"/>
                </a:cubicBezTo>
                <a:lnTo>
                  <a:pt x="3313556" y="436569"/>
                </a:lnTo>
                <a:lnTo>
                  <a:pt x="3313556" y="239552"/>
                </a:lnTo>
                <a:cubicBezTo>
                  <a:pt x="3302603" y="249196"/>
                  <a:pt x="3290906" y="258375"/>
                  <a:pt x="3278466" y="267088"/>
                </a:cubicBezTo>
                <a:cubicBezTo>
                  <a:pt x="3266027" y="275801"/>
                  <a:pt x="3252730" y="283835"/>
                  <a:pt x="3238576" y="291188"/>
                </a:cubicBezTo>
                <a:lnTo>
                  <a:pt x="3234461" y="287071"/>
                </a:lnTo>
                <a:cubicBezTo>
                  <a:pt x="3261836" y="260792"/>
                  <a:pt x="3285267" y="230961"/>
                  <a:pt x="3304755" y="197577"/>
                </a:cubicBezTo>
                <a:cubicBezTo>
                  <a:pt x="3324243" y="164192"/>
                  <a:pt x="3340131" y="130013"/>
                  <a:pt x="3352418" y="95040"/>
                </a:cubicBezTo>
                <a:lnTo>
                  <a:pt x="3249091" y="95040"/>
                </a:lnTo>
                <a:lnTo>
                  <a:pt x="3245434" y="82296"/>
                </a:lnTo>
                <a:lnTo>
                  <a:pt x="3356990" y="82296"/>
                </a:lnTo>
                <a:cubicBezTo>
                  <a:pt x="3361791" y="67865"/>
                  <a:pt x="3366020" y="53749"/>
                  <a:pt x="3369678" y="39947"/>
                </a:cubicBezTo>
                <a:cubicBezTo>
                  <a:pt x="3373335" y="26146"/>
                  <a:pt x="3376421" y="12830"/>
                  <a:pt x="3378936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32" name="文本框-6_矢量">
            <a:extLst>
              <a:ext uri="{FF2B5EF4-FFF2-40B4-BE49-F238E27FC236}">
                <a16:creationId xmlns:a16="http://schemas.microsoft.com/office/drawing/2014/main" id="{376653EC-E89A-44C3-8466-ECA2ED71987D}"/>
              </a:ext>
            </a:extLst>
          </p:cNvPr>
          <p:cNvSpPr txBox="1"/>
          <p:nvPr/>
        </p:nvSpPr>
        <p:spPr>
          <a:xfrm>
            <a:off x="5062960" y="1280345"/>
            <a:ext cx="2050480" cy="223465"/>
          </a:xfrm>
          <a:custGeom>
            <a:avLst/>
            <a:gdLst/>
            <a:ahLst/>
            <a:cxnLst/>
            <a:rect l="l" t="t" r="r" b="b"/>
            <a:pathLst>
              <a:path w="2050480" h="223465">
                <a:moveTo>
                  <a:pt x="461889" y="177254"/>
                </a:moveTo>
                <a:lnTo>
                  <a:pt x="676424" y="177254"/>
                </a:lnTo>
                <a:lnTo>
                  <a:pt x="676424" y="196007"/>
                </a:lnTo>
                <a:lnTo>
                  <a:pt x="461889" y="196007"/>
                </a:lnTo>
                <a:close/>
                <a:moveTo>
                  <a:pt x="741164" y="166762"/>
                </a:moveTo>
                <a:cubicBezTo>
                  <a:pt x="745108" y="166762"/>
                  <a:pt x="748494" y="168138"/>
                  <a:pt x="751322" y="170892"/>
                </a:cubicBezTo>
                <a:cubicBezTo>
                  <a:pt x="754150" y="173645"/>
                  <a:pt x="755564" y="176994"/>
                  <a:pt x="755564" y="180938"/>
                </a:cubicBezTo>
                <a:cubicBezTo>
                  <a:pt x="755564" y="184956"/>
                  <a:pt x="754150" y="188323"/>
                  <a:pt x="751322" y="191039"/>
                </a:cubicBezTo>
                <a:cubicBezTo>
                  <a:pt x="748494" y="193756"/>
                  <a:pt x="745108" y="195114"/>
                  <a:pt x="741164" y="195114"/>
                </a:cubicBezTo>
                <a:cubicBezTo>
                  <a:pt x="737220" y="195114"/>
                  <a:pt x="733835" y="193756"/>
                  <a:pt x="731007" y="191039"/>
                </a:cubicBezTo>
                <a:cubicBezTo>
                  <a:pt x="728179" y="188323"/>
                  <a:pt x="726765" y="184956"/>
                  <a:pt x="726765" y="180938"/>
                </a:cubicBezTo>
                <a:cubicBezTo>
                  <a:pt x="726765" y="176994"/>
                  <a:pt x="728179" y="173645"/>
                  <a:pt x="731007" y="170892"/>
                </a:cubicBezTo>
                <a:cubicBezTo>
                  <a:pt x="733835" y="168138"/>
                  <a:pt x="737220" y="166762"/>
                  <a:pt x="741164" y="166762"/>
                </a:cubicBezTo>
                <a:close/>
                <a:moveTo>
                  <a:pt x="1658690" y="152921"/>
                </a:moveTo>
                <a:cubicBezTo>
                  <a:pt x="1695897" y="157832"/>
                  <a:pt x="1731690" y="163562"/>
                  <a:pt x="1766069" y="170110"/>
                </a:cubicBezTo>
                <a:lnTo>
                  <a:pt x="1760042" y="187077"/>
                </a:lnTo>
                <a:cubicBezTo>
                  <a:pt x="1727151" y="179784"/>
                  <a:pt x="1691804" y="173534"/>
                  <a:pt x="1654002" y="168325"/>
                </a:cubicBezTo>
                <a:close/>
                <a:moveTo>
                  <a:pt x="262756" y="127025"/>
                </a:moveTo>
                <a:cubicBezTo>
                  <a:pt x="268263" y="129406"/>
                  <a:pt x="274142" y="131862"/>
                  <a:pt x="280393" y="134392"/>
                </a:cubicBezTo>
                <a:cubicBezTo>
                  <a:pt x="269826" y="166092"/>
                  <a:pt x="260598" y="194742"/>
                  <a:pt x="252711" y="220340"/>
                </a:cubicBezTo>
                <a:lnTo>
                  <a:pt x="233512" y="213866"/>
                </a:lnTo>
                <a:cubicBezTo>
                  <a:pt x="243334" y="187672"/>
                  <a:pt x="253083" y="158725"/>
                  <a:pt x="262756" y="127025"/>
                </a:cubicBezTo>
                <a:close/>
                <a:moveTo>
                  <a:pt x="1681907" y="123676"/>
                </a:moveTo>
                <a:cubicBezTo>
                  <a:pt x="1703785" y="126950"/>
                  <a:pt x="1726779" y="130671"/>
                  <a:pt x="1750889" y="134838"/>
                </a:cubicBezTo>
                <a:lnTo>
                  <a:pt x="1746201" y="150465"/>
                </a:lnTo>
                <a:cubicBezTo>
                  <a:pt x="1721793" y="145554"/>
                  <a:pt x="1698873" y="141610"/>
                  <a:pt x="1677442" y="138633"/>
                </a:cubicBezTo>
                <a:close/>
                <a:moveTo>
                  <a:pt x="1186086" y="76126"/>
                </a:moveTo>
                <a:lnTo>
                  <a:pt x="1321371" y="76126"/>
                </a:lnTo>
                <a:lnTo>
                  <a:pt x="1321371" y="94208"/>
                </a:lnTo>
                <a:lnTo>
                  <a:pt x="1268463" y="128141"/>
                </a:lnTo>
                <a:lnTo>
                  <a:pt x="1268463" y="134168"/>
                </a:lnTo>
                <a:lnTo>
                  <a:pt x="1366019" y="134168"/>
                </a:lnTo>
                <a:lnTo>
                  <a:pt x="1366019" y="150688"/>
                </a:lnTo>
                <a:lnTo>
                  <a:pt x="1268463" y="150688"/>
                </a:lnTo>
                <a:lnTo>
                  <a:pt x="1268463" y="191765"/>
                </a:lnTo>
                <a:cubicBezTo>
                  <a:pt x="1268463" y="210666"/>
                  <a:pt x="1259012" y="220117"/>
                  <a:pt x="1240111" y="220117"/>
                </a:cubicBezTo>
                <a:cubicBezTo>
                  <a:pt x="1232521" y="220117"/>
                  <a:pt x="1221433" y="219968"/>
                  <a:pt x="1206848" y="219670"/>
                </a:cubicBezTo>
                <a:cubicBezTo>
                  <a:pt x="1206252" y="214015"/>
                  <a:pt x="1205359" y="207392"/>
                  <a:pt x="1204169" y="199802"/>
                </a:cubicBezTo>
                <a:cubicBezTo>
                  <a:pt x="1215926" y="201439"/>
                  <a:pt x="1226344" y="202257"/>
                  <a:pt x="1235423" y="202257"/>
                </a:cubicBezTo>
                <a:cubicBezTo>
                  <a:pt x="1245245" y="202257"/>
                  <a:pt x="1250157" y="196974"/>
                  <a:pt x="1250157" y="186407"/>
                </a:cubicBezTo>
                <a:lnTo>
                  <a:pt x="1250157" y="150688"/>
                </a:lnTo>
                <a:lnTo>
                  <a:pt x="1145456" y="150688"/>
                </a:lnTo>
                <a:lnTo>
                  <a:pt x="1145456" y="134168"/>
                </a:lnTo>
                <a:lnTo>
                  <a:pt x="1250157" y="134168"/>
                </a:lnTo>
                <a:lnTo>
                  <a:pt x="1250157" y="120104"/>
                </a:lnTo>
                <a:lnTo>
                  <a:pt x="1294135" y="92422"/>
                </a:lnTo>
                <a:lnTo>
                  <a:pt x="1186086" y="92422"/>
                </a:lnTo>
                <a:close/>
                <a:moveTo>
                  <a:pt x="741164" y="66191"/>
                </a:moveTo>
                <a:cubicBezTo>
                  <a:pt x="745108" y="66191"/>
                  <a:pt x="748494" y="67568"/>
                  <a:pt x="751322" y="70321"/>
                </a:cubicBezTo>
                <a:cubicBezTo>
                  <a:pt x="754150" y="73075"/>
                  <a:pt x="755564" y="76386"/>
                  <a:pt x="755564" y="80255"/>
                </a:cubicBezTo>
                <a:cubicBezTo>
                  <a:pt x="755564" y="84125"/>
                  <a:pt x="754187" y="87455"/>
                  <a:pt x="751434" y="90246"/>
                </a:cubicBezTo>
                <a:cubicBezTo>
                  <a:pt x="748680" y="93036"/>
                  <a:pt x="745257" y="94431"/>
                  <a:pt x="741164" y="94431"/>
                </a:cubicBezTo>
                <a:cubicBezTo>
                  <a:pt x="737072" y="94431"/>
                  <a:pt x="733649" y="93036"/>
                  <a:pt x="730895" y="90246"/>
                </a:cubicBezTo>
                <a:cubicBezTo>
                  <a:pt x="728142" y="87455"/>
                  <a:pt x="726765" y="84125"/>
                  <a:pt x="726765" y="80255"/>
                </a:cubicBezTo>
                <a:cubicBezTo>
                  <a:pt x="726765" y="76386"/>
                  <a:pt x="728179" y="73075"/>
                  <a:pt x="731007" y="70321"/>
                </a:cubicBezTo>
                <a:cubicBezTo>
                  <a:pt x="733835" y="67568"/>
                  <a:pt x="737220" y="66191"/>
                  <a:pt x="741164" y="66191"/>
                </a:cubicBezTo>
                <a:close/>
                <a:moveTo>
                  <a:pt x="240879" y="62954"/>
                </a:moveTo>
                <a:cubicBezTo>
                  <a:pt x="252041" y="70842"/>
                  <a:pt x="265138" y="80962"/>
                  <a:pt x="280169" y="93315"/>
                </a:cubicBezTo>
                <a:cubicBezTo>
                  <a:pt x="274663" y="99566"/>
                  <a:pt x="270347" y="104403"/>
                  <a:pt x="267221" y="107826"/>
                </a:cubicBezTo>
                <a:cubicBezTo>
                  <a:pt x="250404" y="92794"/>
                  <a:pt x="237902" y="82153"/>
                  <a:pt x="229717" y="75902"/>
                </a:cubicBezTo>
                <a:close/>
                <a:moveTo>
                  <a:pt x="1682019" y="62731"/>
                </a:moveTo>
                <a:cubicBezTo>
                  <a:pt x="1681795" y="63029"/>
                  <a:pt x="1681572" y="63289"/>
                  <a:pt x="1681349" y="63512"/>
                </a:cubicBezTo>
                <a:cubicBezTo>
                  <a:pt x="1689981" y="74600"/>
                  <a:pt x="1700883" y="83716"/>
                  <a:pt x="1714054" y="90859"/>
                </a:cubicBezTo>
                <a:cubicBezTo>
                  <a:pt x="1729458" y="82600"/>
                  <a:pt x="1741736" y="73223"/>
                  <a:pt x="1750889" y="62731"/>
                </a:cubicBezTo>
                <a:close/>
                <a:moveTo>
                  <a:pt x="979252" y="57373"/>
                </a:moveTo>
                <a:cubicBezTo>
                  <a:pt x="985950" y="93985"/>
                  <a:pt x="1001949" y="124234"/>
                  <a:pt x="1027249" y="148121"/>
                </a:cubicBezTo>
                <a:cubicBezTo>
                  <a:pt x="1051434" y="125648"/>
                  <a:pt x="1066800" y="95399"/>
                  <a:pt x="1073349" y="57373"/>
                </a:cubicBezTo>
                <a:close/>
                <a:moveTo>
                  <a:pt x="478408" y="31031"/>
                </a:moveTo>
                <a:lnTo>
                  <a:pt x="660574" y="31031"/>
                </a:lnTo>
                <a:lnTo>
                  <a:pt x="660574" y="50229"/>
                </a:lnTo>
                <a:lnTo>
                  <a:pt x="478408" y="50229"/>
                </a:lnTo>
                <a:close/>
                <a:moveTo>
                  <a:pt x="1688158" y="29914"/>
                </a:moveTo>
                <a:lnTo>
                  <a:pt x="1702892" y="36835"/>
                </a:lnTo>
                <a:cubicBezTo>
                  <a:pt x="1700139" y="40928"/>
                  <a:pt x="1697162" y="44946"/>
                  <a:pt x="1693962" y="48890"/>
                </a:cubicBezTo>
                <a:lnTo>
                  <a:pt x="1772990" y="48890"/>
                </a:lnTo>
                <a:lnTo>
                  <a:pt x="1772990" y="62061"/>
                </a:lnTo>
                <a:cubicBezTo>
                  <a:pt x="1762051" y="75307"/>
                  <a:pt x="1748098" y="87250"/>
                  <a:pt x="1731132" y="97892"/>
                </a:cubicBezTo>
                <a:cubicBezTo>
                  <a:pt x="1746833" y="103175"/>
                  <a:pt x="1766069" y="107305"/>
                  <a:pt x="1788840" y="110282"/>
                </a:cubicBezTo>
                <a:cubicBezTo>
                  <a:pt x="1785417" y="116979"/>
                  <a:pt x="1782961" y="122560"/>
                  <a:pt x="1781473" y="127025"/>
                </a:cubicBezTo>
                <a:cubicBezTo>
                  <a:pt x="1755056" y="120997"/>
                  <a:pt x="1732732" y="114188"/>
                  <a:pt x="1714500" y="106598"/>
                </a:cubicBezTo>
                <a:cubicBezTo>
                  <a:pt x="1696269" y="114784"/>
                  <a:pt x="1672084" y="122783"/>
                  <a:pt x="1641947" y="130597"/>
                </a:cubicBezTo>
                <a:cubicBezTo>
                  <a:pt x="1639863" y="125685"/>
                  <a:pt x="1637333" y="120923"/>
                  <a:pt x="1634356" y="116309"/>
                </a:cubicBezTo>
                <a:cubicBezTo>
                  <a:pt x="1660476" y="110951"/>
                  <a:pt x="1682056" y="104812"/>
                  <a:pt x="1699097" y="97892"/>
                </a:cubicBezTo>
                <a:cubicBezTo>
                  <a:pt x="1688604" y="90673"/>
                  <a:pt x="1679563" y="82376"/>
                  <a:pt x="1671973" y="73000"/>
                </a:cubicBezTo>
                <a:cubicBezTo>
                  <a:pt x="1664903" y="79772"/>
                  <a:pt x="1657202" y="86395"/>
                  <a:pt x="1648867" y="92869"/>
                </a:cubicBezTo>
                <a:cubicBezTo>
                  <a:pt x="1645891" y="89743"/>
                  <a:pt x="1642244" y="86097"/>
                  <a:pt x="1637928" y="81930"/>
                </a:cubicBezTo>
                <a:cubicBezTo>
                  <a:pt x="1658318" y="67196"/>
                  <a:pt x="1675061" y="49857"/>
                  <a:pt x="1688158" y="29914"/>
                </a:cubicBezTo>
                <a:close/>
                <a:moveTo>
                  <a:pt x="1630338" y="27235"/>
                </a:moveTo>
                <a:lnTo>
                  <a:pt x="1630338" y="194444"/>
                </a:lnTo>
                <a:lnTo>
                  <a:pt x="1793751" y="194444"/>
                </a:lnTo>
                <a:lnTo>
                  <a:pt x="1793751" y="27235"/>
                </a:lnTo>
                <a:close/>
                <a:moveTo>
                  <a:pt x="1613595" y="11162"/>
                </a:moveTo>
                <a:lnTo>
                  <a:pt x="1810494" y="11162"/>
                </a:lnTo>
                <a:lnTo>
                  <a:pt x="1810494" y="221233"/>
                </a:lnTo>
                <a:lnTo>
                  <a:pt x="1793751" y="221233"/>
                </a:lnTo>
                <a:lnTo>
                  <a:pt x="1793751" y="210517"/>
                </a:lnTo>
                <a:lnTo>
                  <a:pt x="1630338" y="210517"/>
                </a:lnTo>
                <a:lnTo>
                  <a:pt x="1630338" y="221233"/>
                </a:lnTo>
                <a:lnTo>
                  <a:pt x="1613595" y="221233"/>
                </a:lnTo>
                <a:close/>
                <a:moveTo>
                  <a:pt x="249585" y="5134"/>
                </a:moveTo>
                <a:cubicBezTo>
                  <a:pt x="261491" y="14659"/>
                  <a:pt x="274291" y="25524"/>
                  <a:pt x="287983" y="37728"/>
                </a:cubicBezTo>
                <a:cubicBezTo>
                  <a:pt x="282923" y="42937"/>
                  <a:pt x="278532" y="47551"/>
                  <a:pt x="274812" y="51569"/>
                </a:cubicBezTo>
                <a:cubicBezTo>
                  <a:pt x="261119" y="38026"/>
                  <a:pt x="248915" y="26640"/>
                  <a:pt x="238200" y="17413"/>
                </a:cubicBezTo>
                <a:close/>
                <a:moveTo>
                  <a:pt x="1971675" y="3349"/>
                </a:moveTo>
                <a:lnTo>
                  <a:pt x="1990651" y="3349"/>
                </a:lnTo>
                <a:lnTo>
                  <a:pt x="1990651" y="67866"/>
                </a:lnTo>
                <a:lnTo>
                  <a:pt x="2050480" y="67866"/>
                </a:lnTo>
                <a:lnTo>
                  <a:pt x="2050480" y="84609"/>
                </a:lnTo>
                <a:lnTo>
                  <a:pt x="1890862" y="84609"/>
                </a:lnTo>
                <a:cubicBezTo>
                  <a:pt x="1890862" y="94134"/>
                  <a:pt x="1890638" y="107231"/>
                  <a:pt x="1890192" y="123899"/>
                </a:cubicBezTo>
                <a:lnTo>
                  <a:pt x="2000250" y="123899"/>
                </a:lnTo>
                <a:lnTo>
                  <a:pt x="2000250" y="221233"/>
                </a:lnTo>
                <a:lnTo>
                  <a:pt x="1981052" y="221233"/>
                </a:lnTo>
                <a:lnTo>
                  <a:pt x="1981052" y="140866"/>
                </a:lnTo>
                <a:lnTo>
                  <a:pt x="1888853" y="140866"/>
                </a:lnTo>
                <a:cubicBezTo>
                  <a:pt x="1885876" y="173013"/>
                  <a:pt x="1873449" y="200174"/>
                  <a:pt x="1851571" y="222349"/>
                </a:cubicBezTo>
                <a:cubicBezTo>
                  <a:pt x="1847553" y="216991"/>
                  <a:pt x="1842865" y="211708"/>
                  <a:pt x="1837507" y="206499"/>
                </a:cubicBezTo>
                <a:cubicBezTo>
                  <a:pt x="1851199" y="192063"/>
                  <a:pt x="1860352" y="177552"/>
                  <a:pt x="1864966" y="162967"/>
                </a:cubicBezTo>
                <a:cubicBezTo>
                  <a:pt x="1869579" y="149870"/>
                  <a:pt x="1871886" y="128885"/>
                  <a:pt x="1871886" y="100012"/>
                </a:cubicBezTo>
                <a:lnTo>
                  <a:pt x="1871886" y="7367"/>
                </a:lnTo>
                <a:lnTo>
                  <a:pt x="1890862" y="7367"/>
                </a:lnTo>
                <a:lnTo>
                  <a:pt x="1890862" y="67866"/>
                </a:lnTo>
                <a:lnTo>
                  <a:pt x="1971675" y="67866"/>
                </a:lnTo>
                <a:close/>
                <a:moveTo>
                  <a:pt x="1517154" y="3125"/>
                </a:moveTo>
                <a:lnTo>
                  <a:pt x="1534344" y="3125"/>
                </a:lnTo>
                <a:cubicBezTo>
                  <a:pt x="1531814" y="14808"/>
                  <a:pt x="1529209" y="26194"/>
                  <a:pt x="1526530" y="37281"/>
                </a:cubicBezTo>
                <a:lnTo>
                  <a:pt x="1586583" y="37281"/>
                </a:lnTo>
                <a:lnTo>
                  <a:pt x="1586583" y="52462"/>
                </a:lnTo>
                <a:lnTo>
                  <a:pt x="1522959" y="52462"/>
                </a:lnTo>
                <a:cubicBezTo>
                  <a:pt x="1520429" y="62582"/>
                  <a:pt x="1517936" y="72405"/>
                  <a:pt x="1515480" y="81930"/>
                </a:cubicBezTo>
                <a:lnTo>
                  <a:pt x="1594619" y="81930"/>
                </a:lnTo>
                <a:lnTo>
                  <a:pt x="1594619" y="97110"/>
                </a:lnTo>
                <a:lnTo>
                  <a:pt x="1511350" y="97110"/>
                </a:lnTo>
                <a:cubicBezTo>
                  <a:pt x="1508597" y="107082"/>
                  <a:pt x="1505843" y="116756"/>
                  <a:pt x="1503090" y="126132"/>
                </a:cubicBezTo>
                <a:lnTo>
                  <a:pt x="1584127" y="126132"/>
                </a:lnTo>
                <a:lnTo>
                  <a:pt x="1584127" y="141982"/>
                </a:lnTo>
                <a:lnTo>
                  <a:pt x="1541711" y="190537"/>
                </a:lnTo>
                <a:cubicBezTo>
                  <a:pt x="1550566" y="196416"/>
                  <a:pt x="1559347" y="202332"/>
                  <a:pt x="1568054" y="208285"/>
                </a:cubicBezTo>
                <a:lnTo>
                  <a:pt x="1556445" y="223019"/>
                </a:lnTo>
                <a:cubicBezTo>
                  <a:pt x="1532335" y="205011"/>
                  <a:pt x="1507257" y="187821"/>
                  <a:pt x="1481212" y="171450"/>
                </a:cubicBezTo>
                <a:lnTo>
                  <a:pt x="1491258" y="158055"/>
                </a:lnTo>
                <a:cubicBezTo>
                  <a:pt x="1503611" y="165794"/>
                  <a:pt x="1515815" y="173608"/>
                  <a:pt x="1527870" y="181496"/>
                </a:cubicBezTo>
                <a:lnTo>
                  <a:pt x="1562472" y="141312"/>
                </a:lnTo>
                <a:lnTo>
                  <a:pt x="1485454" y="141312"/>
                </a:lnTo>
                <a:lnTo>
                  <a:pt x="1485454" y="125909"/>
                </a:lnTo>
                <a:cubicBezTo>
                  <a:pt x="1488282" y="116904"/>
                  <a:pt x="1491109" y="107305"/>
                  <a:pt x="1493937" y="97110"/>
                </a:cubicBezTo>
                <a:lnTo>
                  <a:pt x="1468488" y="97110"/>
                </a:lnTo>
                <a:lnTo>
                  <a:pt x="1468488" y="81930"/>
                </a:lnTo>
                <a:lnTo>
                  <a:pt x="1498179" y="81930"/>
                </a:lnTo>
                <a:cubicBezTo>
                  <a:pt x="1500634" y="72554"/>
                  <a:pt x="1503127" y="62731"/>
                  <a:pt x="1505657" y="52462"/>
                </a:cubicBezTo>
                <a:lnTo>
                  <a:pt x="1478980" y="52462"/>
                </a:lnTo>
                <a:lnTo>
                  <a:pt x="1478980" y="37281"/>
                </a:lnTo>
                <a:lnTo>
                  <a:pt x="1509341" y="37281"/>
                </a:lnTo>
                <a:cubicBezTo>
                  <a:pt x="1511945" y="26343"/>
                  <a:pt x="1514550" y="14957"/>
                  <a:pt x="1517154" y="3125"/>
                </a:cubicBezTo>
                <a:close/>
                <a:moveTo>
                  <a:pt x="360983" y="2232"/>
                </a:moveTo>
                <a:lnTo>
                  <a:pt x="378842" y="2232"/>
                </a:lnTo>
                <a:lnTo>
                  <a:pt x="378842" y="43086"/>
                </a:lnTo>
                <a:lnTo>
                  <a:pt x="440681" y="43086"/>
                </a:lnTo>
                <a:lnTo>
                  <a:pt x="440681" y="59159"/>
                </a:lnTo>
                <a:lnTo>
                  <a:pt x="378842" y="59159"/>
                </a:lnTo>
                <a:lnTo>
                  <a:pt x="378842" y="106486"/>
                </a:lnTo>
                <a:lnTo>
                  <a:pt x="451173" y="106486"/>
                </a:lnTo>
                <a:lnTo>
                  <a:pt x="451173" y="122560"/>
                </a:lnTo>
                <a:lnTo>
                  <a:pt x="371922" y="122560"/>
                </a:lnTo>
                <a:cubicBezTo>
                  <a:pt x="355328" y="149870"/>
                  <a:pt x="339105" y="173459"/>
                  <a:pt x="323255" y="193328"/>
                </a:cubicBezTo>
                <a:cubicBezTo>
                  <a:pt x="351607" y="191988"/>
                  <a:pt x="379959" y="189979"/>
                  <a:pt x="408310" y="187300"/>
                </a:cubicBezTo>
                <a:cubicBezTo>
                  <a:pt x="400646" y="175319"/>
                  <a:pt x="393353" y="164306"/>
                  <a:pt x="386433" y="154260"/>
                </a:cubicBezTo>
                <a:lnTo>
                  <a:pt x="401167" y="144884"/>
                </a:lnTo>
                <a:cubicBezTo>
                  <a:pt x="415454" y="164381"/>
                  <a:pt x="430858" y="186779"/>
                  <a:pt x="447378" y="212080"/>
                </a:cubicBezTo>
                <a:cubicBezTo>
                  <a:pt x="441425" y="215503"/>
                  <a:pt x="435620" y="218926"/>
                  <a:pt x="429965" y="222349"/>
                </a:cubicBezTo>
                <a:cubicBezTo>
                  <a:pt x="425798" y="215429"/>
                  <a:pt x="421705" y="208731"/>
                  <a:pt x="417687" y="202257"/>
                </a:cubicBezTo>
                <a:cubicBezTo>
                  <a:pt x="368871" y="206276"/>
                  <a:pt x="330622" y="209624"/>
                  <a:pt x="302940" y="212303"/>
                </a:cubicBezTo>
                <a:lnTo>
                  <a:pt x="294680" y="192881"/>
                </a:lnTo>
                <a:cubicBezTo>
                  <a:pt x="304056" y="188714"/>
                  <a:pt x="313209" y="180008"/>
                  <a:pt x="322139" y="166762"/>
                </a:cubicBezTo>
                <a:cubicBezTo>
                  <a:pt x="331962" y="152772"/>
                  <a:pt x="341077" y="138038"/>
                  <a:pt x="349486" y="122560"/>
                </a:cubicBezTo>
                <a:lnTo>
                  <a:pt x="290885" y="122560"/>
                </a:lnTo>
                <a:lnTo>
                  <a:pt x="290885" y="106486"/>
                </a:lnTo>
                <a:lnTo>
                  <a:pt x="360983" y="106486"/>
                </a:lnTo>
                <a:lnTo>
                  <a:pt x="360983" y="59159"/>
                </a:lnTo>
                <a:lnTo>
                  <a:pt x="301824" y="59159"/>
                </a:lnTo>
                <a:lnTo>
                  <a:pt x="301824" y="43086"/>
                </a:lnTo>
                <a:lnTo>
                  <a:pt x="360983" y="43086"/>
                </a:lnTo>
                <a:close/>
                <a:moveTo>
                  <a:pt x="1026022" y="1563"/>
                </a:moveTo>
                <a:cubicBezTo>
                  <a:pt x="1030189" y="7962"/>
                  <a:pt x="1036439" y="18380"/>
                  <a:pt x="1044774" y="32817"/>
                </a:cubicBezTo>
                <a:lnTo>
                  <a:pt x="1028700" y="40853"/>
                </a:lnTo>
                <a:lnTo>
                  <a:pt x="1133624" y="40853"/>
                </a:lnTo>
                <a:lnTo>
                  <a:pt x="1133624" y="57373"/>
                </a:lnTo>
                <a:lnTo>
                  <a:pt x="1092436" y="57373"/>
                </a:lnTo>
                <a:cubicBezTo>
                  <a:pt x="1084474" y="99864"/>
                  <a:pt x="1067359" y="134020"/>
                  <a:pt x="1041090" y="159841"/>
                </a:cubicBezTo>
                <a:cubicBezTo>
                  <a:pt x="1060884" y="174278"/>
                  <a:pt x="1092324" y="187226"/>
                  <a:pt x="1135410" y="198685"/>
                </a:cubicBezTo>
                <a:cubicBezTo>
                  <a:pt x="1128564" y="206425"/>
                  <a:pt x="1123355" y="212899"/>
                  <a:pt x="1119783" y="218108"/>
                </a:cubicBezTo>
                <a:cubicBezTo>
                  <a:pt x="1077814" y="203597"/>
                  <a:pt x="1046820" y="188416"/>
                  <a:pt x="1026803" y="172566"/>
                </a:cubicBezTo>
                <a:cubicBezTo>
                  <a:pt x="1006711" y="188193"/>
                  <a:pt x="974601" y="203969"/>
                  <a:pt x="930474" y="219893"/>
                </a:cubicBezTo>
                <a:cubicBezTo>
                  <a:pt x="926604" y="214684"/>
                  <a:pt x="922139" y="208880"/>
                  <a:pt x="917079" y="202481"/>
                </a:cubicBezTo>
                <a:cubicBezTo>
                  <a:pt x="959644" y="189681"/>
                  <a:pt x="991679" y="175431"/>
                  <a:pt x="1013185" y="159730"/>
                </a:cubicBezTo>
                <a:cubicBezTo>
                  <a:pt x="986024" y="130708"/>
                  <a:pt x="968760" y="96589"/>
                  <a:pt x="961393" y="57373"/>
                </a:cubicBezTo>
                <a:lnTo>
                  <a:pt x="919312" y="57373"/>
                </a:lnTo>
                <a:lnTo>
                  <a:pt x="919312" y="40853"/>
                </a:lnTo>
                <a:lnTo>
                  <a:pt x="1026468" y="40853"/>
                </a:lnTo>
                <a:cubicBezTo>
                  <a:pt x="1018952" y="26566"/>
                  <a:pt x="1013073" y="16148"/>
                  <a:pt x="1008832" y="9599"/>
                </a:cubicBezTo>
                <a:close/>
                <a:moveTo>
                  <a:pt x="1413793" y="1339"/>
                </a:moveTo>
                <a:lnTo>
                  <a:pt x="1432099" y="4911"/>
                </a:lnTo>
                <a:cubicBezTo>
                  <a:pt x="1428750" y="15850"/>
                  <a:pt x="1425365" y="26566"/>
                  <a:pt x="1421942" y="37058"/>
                </a:cubicBezTo>
                <a:lnTo>
                  <a:pt x="1470050" y="37058"/>
                </a:lnTo>
                <a:lnTo>
                  <a:pt x="1470050" y="52239"/>
                </a:lnTo>
                <a:lnTo>
                  <a:pt x="1416919" y="52239"/>
                </a:lnTo>
                <a:cubicBezTo>
                  <a:pt x="1410221" y="72182"/>
                  <a:pt x="1403301" y="91455"/>
                  <a:pt x="1396157" y="110058"/>
                </a:cubicBezTo>
                <a:lnTo>
                  <a:pt x="1423393" y="110058"/>
                </a:lnTo>
                <a:lnTo>
                  <a:pt x="1423393" y="66080"/>
                </a:lnTo>
                <a:lnTo>
                  <a:pt x="1439913" y="66080"/>
                </a:lnTo>
                <a:lnTo>
                  <a:pt x="1439913" y="110058"/>
                </a:lnTo>
                <a:lnTo>
                  <a:pt x="1470050" y="110058"/>
                </a:lnTo>
                <a:lnTo>
                  <a:pt x="1470050" y="125239"/>
                </a:lnTo>
                <a:lnTo>
                  <a:pt x="1439913" y="125239"/>
                </a:lnTo>
                <a:lnTo>
                  <a:pt x="1439913" y="155376"/>
                </a:lnTo>
                <a:cubicBezTo>
                  <a:pt x="1451149" y="153814"/>
                  <a:pt x="1462758" y="152177"/>
                  <a:pt x="1474738" y="150465"/>
                </a:cubicBezTo>
                <a:cubicBezTo>
                  <a:pt x="1474143" y="155674"/>
                  <a:pt x="1473622" y="161032"/>
                  <a:pt x="1473176" y="166539"/>
                </a:cubicBezTo>
                <a:cubicBezTo>
                  <a:pt x="1462014" y="168176"/>
                  <a:pt x="1450926" y="169813"/>
                  <a:pt x="1439913" y="171450"/>
                </a:cubicBezTo>
                <a:lnTo>
                  <a:pt x="1439913" y="222349"/>
                </a:lnTo>
                <a:lnTo>
                  <a:pt x="1423393" y="222349"/>
                </a:lnTo>
                <a:lnTo>
                  <a:pt x="1423393" y="173906"/>
                </a:lnTo>
                <a:cubicBezTo>
                  <a:pt x="1407170" y="176361"/>
                  <a:pt x="1391022" y="178817"/>
                  <a:pt x="1374949" y="181273"/>
                </a:cubicBezTo>
                <a:lnTo>
                  <a:pt x="1372493" y="164083"/>
                </a:lnTo>
                <a:cubicBezTo>
                  <a:pt x="1388567" y="162148"/>
                  <a:pt x="1405533" y="159990"/>
                  <a:pt x="1423393" y="157609"/>
                </a:cubicBezTo>
                <a:lnTo>
                  <a:pt x="1423393" y="125239"/>
                </a:lnTo>
                <a:lnTo>
                  <a:pt x="1377628" y="125239"/>
                </a:lnTo>
                <a:lnTo>
                  <a:pt x="1377628" y="110282"/>
                </a:lnTo>
                <a:cubicBezTo>
                  <a:pt x="1385441" y="93687"/>
                  <a:pt x="1392808" y="74340"/>
                  <a:pt x="1399729" y="52239"/>
                </a:cubicBezTo>
                <a:lnTo>
                  <a:pt x="1375172" y="52239"/>
                </a:lnTo>
                <a:lnTo>
                  <a:pt x="1375172" y="37058"/>
                </a:lnTo>
                <a:lnTo>
                  <a:pt x="1404305" y="37058"/>
                </a:lnTo>
                <a:cubicBezTo>
                  <a:pt x="1407580" y="25822"/>
                  <a:pt x="1410742" y="13915"/>
                  <a:pt x="1413793" y="1339"/>
                </a:cubicBezTo>
                <a:close/>
                <a:moveTo>
                  <a:pt x="111845" y="1339"/>
                </a:moveTo>
                <a:cubicBezTo>
                  <a:pt x="116012" y="7739"/>
                  <a:pt x="122263" y="18157"/>
                  <a:pt x="130597" y="32593"/>
                </a:cubicBezTo>
                <a:lnTo>
                  <a:pt x="114300" y="40853"/>
                </a:lnTo>
                <a:lnTo>
                  <a:pt x="220117" y="40853"/>
                </a:lnTo>
                <a:lnTo>
                  <a:pt x="220117" y="57820"/>
                </a:lnTo>
                <a:lnTo>
                  <a:pt x="84721" y="57820"/>
                </a:lnTo>
                <a:cubicBezTo>
                  <a:pt x="84200" y="71363"/>
                  <a:pt x="83642" y="82897"/>
                  <a:pt x="83047" y="92422"/>
                </a:cubicBezTo>
                <a:lnTo>
                  <a:pt x="190873" y="92422"/>
                </a:lnTo>
                <a:cubicBezTo>
                  <a:pt x="189087" y="124718"/>
                  <a:pt x="187152" y="152772"/>
                  <a:pt x="185068" y="176584"/>
                </a:cubicBezTo>
                <a:cubicBezTo>
                  <a:pt x="183431" y="203522"/>
                  <a:pt x="170334" y="216991"/>
                  <a:pt x="145778" y="216991"/>
                </a:cubicBezTo>
                <a:cubicBezTo>
                  <a:pt x="134467" y="216991"/>
                  <a:pt x="119361" y="216396"/>
                  <a:pt x="100459" y="215205"/>
                </a:cubicBezTo>
                <a:cubicBezTo>
                  <a:pt x="99715" y="209550"/>
                  <a:pt x="98599" y="202704"/>
                  <a:pt x="97111" y="194667"/>
                </a:cubicBezTo>
                <a:cubicBezTo>
                  <a:pt x="116012" y="197197"/>
                  <a:pt x="131341" y="198462"/>
                  <a:pt x="143099" y="198462"/>
                </a:cubicBezTo>
                <a:cubicBezTo>
                  <a:pt x="156791" y="198462"/>
                  <a:pt x="164456" y="190351"/>
                  <a:pt x="166093" y="174129"/>
                </a:cubicBezTo>
                <a:cubicBezTo>
                  <a:pt x="167879" y="156418"/>
                  <a:pt x="169441" y="134764"/>
                  <a:pt x="170781" y="109165"/>
                </a:cubicBezTo>
                <a:lnTo>
                  <a:pt x="81819" y="109165"/>
                </a:lnTo>
                <a:cubicBezTo>
                  <a:pt x="77652" y="158279"/>
                  <a:pt x="54918" y="196379"/>
                  <a:pt x="13618" y="223465"/>
                </a:cubicBezTo>
                <a:cubicBezTo>
                  <a:pt x="9600" y="218703"/>
                  <a:pt x="5061" y="213643"/>
                  <a:pt x="0" y="208285"/>
                </a:cubicBezTo>
                <a:cubicBezTo>
                  <a:pt x="39291" y="182389"/>
                  <a:pt x="60350" y="147712"/>
                  <a:pt x="63178" y="104254"/>
                </a:cubicBezTo>
                <a:cubicBezTo>
                  <a:pt x="64220" y="92497"/>
                  <a:pt x="65076" y="77018"/>
                  <a:pt x="65745" y="57820"/>
                </a:cubicBezTo>
                <a:lnTo>
                  <a:pt x="4912" y="57820"/>
                </a:lnTo>
                <a:lnTo>
                  <a:pt x="4912" y="40853"/>
                </a:lnTo>
                <a:lnTo>
                  <a:pt x="112068" y="40853"/>
                </a:lnTo>
                <a:cubicBezTo>
                  <a:pt x="104552" y="26566"/>
                  <a:pt x="98674" y="16148"/>
                  <a:pt x="94432" y="9599"/>
                </a:cubicBezTo>
                <a:close/>
                <a:moveTo>
                  <a:pt x="1251719" y="0"/>
                </a:moveTo>
                <a:cubicBezTo>
                  <a:pt x="1261096" y="10269"/>
                  <a:pt x="1268835" y="19794"/>
                  <a:pt x="1274937" y="28575"/>
                </a:cubicBezTo>
                <a:lnTo>
                  <a:pt x="1264333" y="35719"/>
                </a:lnTo>
                <a:lnTo>
                  <a:pt x="1358429" y="35719"/>
                </a:lnTo>
                <a:lnTo>
                  <a:pt x="1358429" y="81037"/>
                </a:lnTo>
                <a:lnTo>
                  <a:pt x="1340347" y="81037"/>
                </a:lnTo>
                <a:lnTo>
                  <a:pt x="1340347" y="52015"/>
                </a:lnTo>
                <a:lnTo>
                  <a:pt x="1171799" y="52015"/>
                </a:lnTo>
                <a:lnTo>
                  <a:pt x="1171799" y="81037"/>
                </a:lnTo>
                <a:lnTo>
                  <a:pt x="1153939" y="81037"/>
                </a:lnTo>
                <a:lnTo>
                  <a:pt x="1153939" y="35719"/>
                </a:lnTo>
                <a:lnTo>
                  <a:pt x="1256631" y="35719"/>
                </a:lnTo>
                <a:cubicBezTo>
                  <a:pt x="1251124" y="27905"/>
                  <a:pt x="1244501" y="19348"/>
                  <a:pt x="1236762" y="10046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34" name="文本框-16_矢量">
            <a:extLst>
              <a:ext uri="{FF2B5EF4-FFF2-40B4-BE49-F238E27FC236}">
                <a16:creationId xmlns:a16="http://schemas.microsoft.com/office/drawing/2014/main" id="{DE7173B8-58FB-4C75-A942-12753330ABEA}"/>
              </a:ext>
            </a:extLst>
          </p:cNvPr>
          <p:cNvSpPr txBox="1"/>
          <p:nvPr/>
        </p:nvSpPr>
        <p:spPr>
          <a:xfrm>
            <a:off x="7361100" y="4107532"/>
            <a:ext cx="3795369" cy="534619"/>
          </a:xfrm>
          <a:custGeom>
            <a:avLst/>
            <a:gdLst/>
            <a:ahLst/>
            <a:cxnLst/>
            <a:rect l="l" t="t" r="r" b="b"/>
            <a:pathLst>
              <a:path w="3795369" h="534619">
                <a:moveTo>
                  <a:pt x="334670" y="393115"/>
                </a:moveTo>
                <a:lnTo>
                  <a:pt x="334670" y="419176"/>
                </a:lnTo>
                <a:lnTo>
                  <a:pt x="402336" y="419176"/>
                </a:lnTo>
                <a:lnTo>
                  <a:pt x="402336" y="393115"/>
                </a:lnTo>
                <a:close/>
                <a:moveTo>
                  <a:pt x="334670" y="351967"/>
                </a:moveTo>
                <a:lnTo>
                  <a:pt x="334670" y="378256"/>
                </a:lnTo>
                <a:lnTo>
                  <a:pt x="402336" y="378256"/>
                </a:lnTo>
                <a:lnTo>
                  <a:pt x="402336" y="351967"/>
                </a:lnTo>
                <a:close/>
                <a:moveTo>
                  <a:pt x="599846" y="348081"/>
                </a:moveTo>
                <a:lnTo>
                  <a:pt x="615620" y="348767"/>
                </a:lnTo>
                <a:lnTo>
                  <a:pt x="615620" y="484098"/>
                </a:lnTo>
                <a:lnTo>
                  <a:pt x="599846" y="484098"/>
                </a:lnTo>
                <a:close/>
                <a:moveTo>
                  <a:pt x="318668" y="337337"/>
                </a:moveTo>
                <a:lnTo>
                  <a:pt x="418338" y="337337"/>
                </a:lnTo>
                <a:lnTo>
                  <a:pt x="418338" y="433806"/>
                </a:lnTo>
                <a:lnTo>
                  <a:pt x="369418" y="433806"/>
                </a:lnTo>
                <a:cubicBezTo>
                  <a:pt x="371551" y="440207"/>
                  <a:pt x="373799" y="446151"/>
                  <a:pt x="376161" y="451637"/>
                </a:cubicBezTo>
                <a:cubicBezTo>
                  <a:pt x="378524" y="457123"/>
                  <a:pt x="381229" y="462229"/>
                  <a:pt x="384277" y="466953"/>
                </a:cubicBezTo>
                <a:cubicBezTo>
                  <a:pt x="389611" y="463905"/>
                  <a:pt x="395516" y="460019"/>
                  <a:pt x="401993" y="455295"/>
                </a:cubicBezTo>
                <a:cubicBezTo>
                  <a:pt x="408470" y="450570"/>
                  <a:pt x="414604" y="445389"/>
                  <a:pt x="420395" y="439750"/>
                </a:cubicBezTo>
                <a:lnTo>
                  <a:pt x="430225" y="451408"/>
                </a:lnTo>
                <a:cubicBezTo>
                  <a:pt x="423977" y="456895"/>
                  <a:pt x="417690" y="461924"/>
                  <a:pt x="411366" y="466496"/>
                </a:cubicBezTo>
                <a:cubicBezTo>
                  <a:pt x="405041" y="471068"/>
                  <a:pt x="398907" y="475107"/>
                  <a:pt x="392963" y="478612"/>
                </a:cubicBezTo>
                <a:cubicBezTo>
                  <a:pt x="398755" y="485165"/>
                  <a:pt x="405498" y="490994"/>
                  <a:pt x="413195" y="496100"/>
                </a:cubicBezTo>
                <a:cubicBezTo>
                  <a:pt x="420891" y="501205"/>
                  <a:pt x="430073" y="506044"/>
                  <a:pt x="440741" y="510616"/>
                </a:cubicBezTo>
                <a:lnTo>
                  <a:pt x="430225" y="525018"/>
                </a:lnTo>
                <a:cubicBezTo>
                  <a:pt x="419405" y="519531"/>
                  <a:pt x="409994" y="513854"/>
                  <a:pt x="401993" y="507987"/>
                </a:cubicBezTo>
                <a:cubicBezTo>
                  <a:pt x="393992" y="502120"/>
                  <a:pt x="386982" y="495604"/>
                  <a:pt x="380962" y="488442"/>
                </a:cubicBezTo>
                <a:cubicBezTo>
                  <a:pt x="374942" y="481279"/>
                  <a:pt x="369799" y="473278"/>
                  <a:pt x="365531" y="464439"/>
                </a:cubicBezTo>
                <a:cubicBezTo>
                  <a:pt x="361264" y="455599"/>
                  <a:pt x="357454" y="445389"/>
                  <a:pt x="354101" y="433806"/>
                </a:cubicBezTo>
                <a:lnTo>
                  <a:pt x="334670" y="433806"/>
                </a:lnTo>
                <a:lnTo>
                  <a:pt x="334670" y="509016"/>
                </a:lnTo>
                <a:cubicBezTo>
                  <a:pt x="336652" y="508254"/>
                  <a:pt x="339242" y="507187"/>
                  <a:pt x="342443" y="505815"/>
                </a:cubicBezTo>
                <a:cubicBezTo>
                  <a:pt x="345643" y="504444"/>
                  <a:pt x="349034" y="502958"/>
                  <a:pt x="352616" y="501358"/>
                </a:cubicBezTo>
                <a:cubicBezTo>
                  <a:pt x="356197" y="499757"/>
                  <a:pt x="359740" y="498081"/>
                  <a:pt x="363245" y="496328"/>
                </a:cubicBezTo>
                <a:cubicBezTo>
                  <a:pt x="366751" y="494576"/>
                  <a:pt x="369799" y="492937"/>
                  <a:pt x="372389" y="491413"/>
                </a:cubicBezTo>
                <a:lnTo>
                  <a:pt x="374904" y="506730"/>
                </a:lnTo>
                <a:cubicBezTo>
                  <a:pt x="371704" y="508406"/>
                  <a:pt x="367894" y="510273"/>
                  <a:pt x="363474" y="512330"/>
                </a:cubicBezTo>
                <a:cubicBezTo>
                  <a:pt x="359054" y="514388"/>
                  <a:pt x="354673" y="516369"/>
                  <a:pt x="350330" y="518274"/>
                </a:cubicBezTo>
                <a:cubicBezTo>
                  <a:pt x="345986" y="520179"/>
                  <a:pt x="341948" y="521893"/>
                  <a:pt x="338214" y="523417"/>
                </a:cubicBezTo>
                <a:cubicBezTo>
                  <a:pt x="334480" y="524941"/>
                  <a:pt x="331775" y="526084"/>
                  <a:pt x="330098" y="526846"/>
                </a:cubicBezTo>
                <a:cubicBezTo>
                  <a:pt x="328270" y="527608"/>
                  <a:pt x="326403" y="528447"/>
                  <a:pt x="324498" y="529361"/>
                </a:cubicBezTo>
                <a:cubicBezTo>
                  <a:pt x="322593" y="530275"/>
                  <a:pt x="320573" y="531342"/>
                  <a:pt x="318440" y="532561"/>
                </a:cubicBezTo>
                <a:lnTo>
                  <a:pt x="310896" y="517702"/>
                </a:lnTo>
                <a:cubicBezTo>
                  <a:pt x="314096" y="516026"/>
                  <a:pt x="316192" y="514540"/>
                  <a:pt x="317183" y="513245"/>
                </a:cubicBezTo>
                <a:cubicBezTo>
                  <a:pt x="318173" y="511949"/>
                  <a:pt x="318668" y="510006"/>
                  <a:pt x="318668" y="507415"/>
                </a:cubicBezTo>
                <a:close/>
                <a:moveTo>
                  <a:pt x="245288" y="336194"/>
                </a:moveTo>
                <a:lnTo>
                  <a:pt x="306324" y="336194"/>
                </a:lnTo>
                <a:lnTo>
                  <a:pt x="306324" y="351739"/>
                </a:lnTo>
                <a:cubicBezTo>
                  <a:pt x="304343" y="362407"/>
                  <a:pt x="301790" y="372122"/>
                  <a:pt x="298666" y="380885"/>
                </a:cubicBezTo>
                <a:cubicBezTo>
                  <a:pt x="295542" y="389648"/>
                  <a:pt x="291998" y="398526"/>
                  <a:pt x="288036" y="407517"/>
                </a:cubicBezTo>
                <a:cubicBezTo>
                  <a:pt x="289712" y="411022"/>
                  <a:pt x="291541" y="414528"/>
                  <a:pt x="293522" y="418033"/>
                </a:cubicBezTo>
                <a:cubicBezTo>
                  <a:pt x="295504" y="421538"/>
                  <a:pt x="297294" y="425424"/>
                  <a:pt x="298895" y="429691"/>
                </a:cubicBezTo>
                <a:cubicBezTo>
                  <a:pt x="300495" y="433959"/>
                  <a:pt x="301828" y="438683"/>
                  <a:pt x="302895" y="443865"/>
                </a:cubicBezTo>
                <a:cubicBezTo>
                  <a:pt x="303962" y="449046"/>
                  <a:pt x="304495" y="455066"/>
                  <a:pt x="304495" y="461924"/>
                </a:cubicBezTo>
                <a:cubicBezTo>
                  <a:pt x="304495" y="466496"/>
                  <a:pt x="304229" y="470382"/>
                  <a:pt x="303695" y="473583"/>
                </a:cubicBezTo>
                <a:cubicBezTo>
                  <a:pt x="303162" y="476783"/>
                  <a:pt x="302209" y="479488"/>
                  <a:pt x="300838" y="481698"/>
                </a:cubicBezTo>
                <a:cubicBezTo>
                  <a:pt x="299466" y="483908"/>
                  <a:pt x="297523" y="485622"/>
                  <a:pt x="295008" y="486841"/>
                </a:cubicBezTo>
                <a:cubicBezTo>
                  <a:pt x="292494" y="488061"/>
                  <a:pt x="289331" y="488899"/>
                  <a:pt x="285521" y="489356"/>
                </a:cubicBezTo>
                <a:lnTo>
                  <a:pt x="271805" y="491185"/>
                </a:lnTo>
                <a:lnTo>
                  <a:pt x="266548" y="475869"/>
                </a:lnTo>
                <a:lnTo>
                  <a:pt x="277292" y="474726"/>
                </a:lnTo>
                <a:cubicBezTo>
                  <a:pt x="279578" y="474268"/>
                  <a:pt x="281521" y="473773"/>
                  <a:pt x="283121" y="473240"/>
                </a:cubicBezTo>
                <a:cubicBezTo>
                  <a:pt x="284721" y="472706"/>
                  <a:pt x="285979" y="471906"/>
                  <a:pt x="286893" y="470839"/>
                </a:cubicBezTo>
                <a:cubicBezTo>
                  <a:pt x="287807" y="469773"/>
                  <a:pt x="288493" y="468363"/>
                  <a:pt x="288950" y="466610"/>
                </a:cubicBezTo>
                <a:cubicBezTo>
                  <a:pt x="289408" y="464858"/>
                  <a:pt x="289636" y="462610"/>
                  <a:pt x="289636" y="459867"/>
                </a:cubicBezTo>
                <a:cubicBezTo>
                  <a:pt x="289636" y="453771"/>
                  <a:pt x="289103" y="448322"/>
                  <a:pt x="288036" y="443522"/>
                </a:cubicBezTo>
                <a:cubicBezTo>
                  <a:pt x="286969" y="438721"/>
                  <a:pt x="285560" y="434340"/>
                  <a:pt x="283807" y="430377"/>
                </a:cubicBezTo>
                <a:cubicBezTo>
                  <a:pt x="282054" y="426415"/>
                  <a:pt x="280111" y="422757"/>
                  <a:pt x="277978" y="419404"/>
                </a:cubicBezTo>
                <a:cubicBezTo>
                  <a:pt x="275844" y="416052"/>
                  <a:pt x="273710" y="412775"/>
                  <a:pt x="271577" y="409575"/>
                </a:cubicBezTo>
                <a:cubicBezTo>
                  <a:pt x="275539" y="400735"/>
                  <a:pt x="279387" y="391210"/>
                  <a:pt x="283121" y="381000"/>
                </a:cubicBezTo>
                <a:cubicBezTo>
                  <a:pt x="286855" y="370789"/>
                  <a:pt x="289560" y="361035"/>
                  <a:pt x="291236" y="351739"/>
                </a:cubicBezTo>
                <a:lnTo>
                  <a:pt x="260833" y="351739"/>
                </a:lnTo>
                <a:lnTo>
                  <a:pt x="260833" y="529590"/>
                </a:lnTo>
                <a:lnTo>
                  <a:pt x="245288" y="529590"/>
                </a:lnTo>
                <a:close/>
                <a:moveTo>
                  <a:pt x="638480" y="329336"/>
                </a:moveTo>
                <a:lnTo>
                  <a:pt x="654482" y="330022"/>
                </a:lnTo>
                <a:lnTo>
                  <a:pt x="654482" y="502615"/>
                </a:lnTo>
                <a:cubicBezTo>
                  <a:pt x="654482" y="507492"/>
                  <a:pt x="654063" y="511492"/>
                  <a:pt x="653225" y="514616"/>
                </a:cubicBezTo>
                <a:cubicBezTo>
                  <a:pt x="652386" y="517741"/>
                  <a:pt x="650938" y="520255"/>
                  <a:pt x="648881" y="522160"/>
                </a:cubicBezTo>
                <a:cubicBezTo>
                  <a:pt x="646824" y="524065"/>
                  <a:pt x="644042" y="525551"/>
                  <a:pt x="640537" y="526618"/>
                </a:cubicBezTo>
                <a:cubicBezTo>
                  <a:pt x="637032" y="527685"/>
                  <a:pt x="632536" y="528523"/>
                  <a:pt x="627050" y="529132"/>
                </a:cubicBezTo>
                <a:lnTo>
                  <a:pt x="612648" y="530733"/>
                </a:lnTo>
                <a:lnTo>
                  <a:pt x="606704" y="514273"/>
                </a:lnTo>
                <a:lnTo>
                  <a:pt x="622021" y="512673"/>
                </a:lnTo>
                <a:cubicBezTo>
                  <a:pt x="625373" y="512368"/>
                  <a:pt x="628117" y="511949"/>
                  <a:pt x="630250" y="511416"/>
                </a:cubicBezTo>
                <a:cubicBezTo>
                  <a:pt x="632384" y="510883"/>
                  <a:pt x="634060" y="510082"/>
                  <a:pt x="635279" y="509016"/>
                </a:cubicBezTo>
                <a:cubicBezTo>
                  <a:pt x="636499" y="507949"/>
                  <a:pt x="637337" y="506539"/>
                  <a:pt x="637794" y="504787"/>
                </a:cubicBezTo>
                <a:cubicBezTo>
                  <a:pt x="638251" y="503034"/>
                  <a:pt x="638480" y="500634"/>
                  <a:pt x="638480" y="497586"/>
                </a:cubicBezTo>
                <a:close/>
                <a:moveTo>
                  <a:pt x="520751" y="326593"/>
                </a:moveTo>
                <a:lnTo>
                  <a:pt x="536524" y="327279"/>
                </a:lnTo>
                <a:lnTo>
                  <a:pt x="536524" y="358368"/>
                </a:lnTo>
                <a:lnTo>
                  <a:pt x="580873" y="358368"/>
                </a:lnTo>
                <a:lnTo>
                  <a:pt x="580873" y="373684"/>
                </a:lnTo>
                <a:lnTo>
                  <a:pt x="536524" y="373684"/>
                </a:lnTo>
                <a:lnTo>
                  <a:pt x="536753" y="401574"/>
                </a:lnTo>
                <a:lnTo>
                  <a:pt x="585445" y="401574"/>
                </a:lnTo>
                <a:lnTo>
                  <a:pt x="585445" y="417118"/>
                </a:lnTo>
                <a:lnTo>
                  <a:pt x="536753" y="417118"/>
                </a:lnTo>
                <a:lnTo>
                  <a:pt x="536753" y="440436"/>
                </a:lnTo>
                <a:lnTo>
                  <a:pt x="578587" y="440436"/>
                </a:lnTo>
                <a:lnTo>
                  <a:pt x="578587" y="497357"/>
                </a:lnTo>
                <a:cubicBezTo>
                  <a:pt x="578587" y="500710"/>
                  <a:pt x="578206" y="503453"/>
                  <a:pt x="577444" y="505587"/>
                </a:cubicBezTo>
                <a:cubicBezTo>
                  <a:pt x="576682" y="507720"/>
                  <a:pt x="575462" y="509473"/>
                  <a:pt x="573786" y="510844"/>
                </a:cubicBezTo>
                <a:cubicBezTo>
                  <a:pt x="572110" y="512216"/>
                  <a:pt x="569976" y="513283"/>
                  <a:pt x="567385" y="514045"/>
                </a:cubicBezTo>
                <a:cubicBezTo>
                  <a:pt x="564794" y="514807"/>
                  <a:pt x="561670" y="515416"/>
                  <a:pt x="558013" y="515874"/>
                </a:cubicBezTo>
                <a:lnTo>
                  <a:pt x="550012" y="517017"/>
                </a:lnTo>
                <a:lnTo>
                  <a:pt x="544525" y="501929"/>
                </a:lnTo>
                <a:lnTo>
                  <a:pt x="552526" y="501015"/>
                </a:lnTo>
                <a:cubicBezTo>
                  <a:pt x="556793" y="500405"/>
                  <a:pt x="559651" y="499605"/>
                  <a:pt x="561099" y="498614"/>
                </a:cubicBezTo>
                <a:cubicBezTo>
                  <a:pt x="562546" y="497624"/>
                  <a:pt x="563270" y="495147"/>
                  <a:pt x="563270" y="491185"/>
                </a:cubicBezTo>
                <a:lnTo>
                  <a:pt x="563270" y="455980"/>
                </a:lnTo>
                <a:lnTo>
                  <a:pt x="536753" y="455980"/>
                </a:lnTo>
                <a:lnTo>
                  <a:pt x="536981" y="533704"/>
                </a:lnTo>
                <a:lnTo>
                  <a:pt x="520751" y="533704"/>
                </a:lnTo>
                <a:lnTo>
                  <a:pt x="520751" y="455980"/>
                </a:lnTo>
                <a:lnTo>
                  <a:pt x="492862" y="455980"/>
                </a:lnTo>
                <a:lnTo>
                  <a:pt x="492862" y="518160"/>
                </a:lnTo>
                <a:lnTo>
                  <a:pt x="478231" y="518160"/>
                </a:lnTo>
                <a:lnTo>
                  <a:pt x="478231" y="440436"/>
                </a:lnTo>
                <a:lnTo>
                  <a:pt x="520751" y="440436"/>
                </a:lnTo>
                <a:lnTo>
                  <a:pt x="520751" y="417118"/>
                </a:lnTo>
                <a:lnTo>
                  <a:pt x="463601" y="417118"/>
                </a:lnTo>
                <a:lnTo>
                  <a:pt x="463601" y="401574"/>
                </a:lnTo>
                <a:lnTo>
                  <a:pt x="520751" y="401574"/>
                </a:lnTo>
                <a:lnTo>
                  <a:pt x="520751" y="373684"/>
                </a:lnTo>
                <a:lnTo>
                  <a:pt x="492404" y="373684"/>
                </a:lnTo>
                <a:cubicBezTo>
                  <a:pt x="490880" y="377952"/>
                  <a:pt x="489356" y="382028"/>
                  <a:pt x="487832" y="385915"/>
                </a:cubicBezTo>
                <a:cubicBezTo>
                  <a:pt x="486308" y="389801"/>
                  <a:pt x="484708" y="393420"/>
                  <a:pt x="483032" y="396773"/>
                </a:cubicBezTo>
                <a:lnTo>
                  <a:pt x="468401" y="391744"/>
                </a:lnTo>
                <a:cubicBezTo>
                  <a:pt x="472364" y="382905"/>
                  <a:pt x="475983" y="373532"/>
                  <a:pt x="479260" y="363626"/>
                </a:cubicBezTo>
                <a:cubicBezTo>
                  <a:pt x="482536" y="353720"/>
                  <a:pt x="485242" y="343890"/>
                  <a:pt x="487375" y="334137"/>
                </a:cubicBezTo>
                <a:lnTo>
                  <a:pt x="502463" y="336651"/>
                </a:lnTo>
                <a:cubicBezTo>
                  <a:pt x="501701" y="340156"/>
                  <a:pt x="500901" y="343738"/>
                  <a:pt x="500062" y="347395"/>
                </a:cubicBezTo>
                <a:cubicBezTo>
                  <a:pt x="499224" y="351053"/>
                  <a:pt x="498272" y="354711"/>
                  <a:pt x="497205" y="358368"/>
                </a:cubicBezTo>
                <a:lnTo>
                  <a:pt x="520751" y="358368"/>
                </a:lnTo>
                <a:close/>
                <a:moveTo>
                  <a:pt x="98069" y="326364"/>
                </a:moveTo>
                <a:lnTo>
                  <a:pt x="116129" y="327279"/>
                </a:lnTo>
                <a:lnTo>
                  <a:pt x="116129" y="363169"/>
                </a:lnTo>
                <a:lnTo>
                  <a:pt x="197739" y="363169"/>
                </a:lnTo>
                <a:lnTo>
                  <a:pt x="197739" y="380314"/>
                </a:lnTo>
                <a:lnTo>
                  <a:pt x="129388" y="380314"/>
                </a:lnTo>
                <a:cubicBezTo>
                  <a:pt x="133655" y="390829"/>
                  <a:pt x="138494" y="400735"/>
                  <a:pt x="143904" y="410032"/>
                </a:cubicBezTo>
                <a:cubicBezTo>
                  <a:pt x="149314" y="419328"/>
                  <a:pt x="155448" y="428244"/>
                  <a:pt x="162306" y="436778"/>
                </a:cubicBezTo>
                <a:cubicBezTo>
                  <a:pt x="169164" y="445312"/>
                  <a:pt x="176822" y="453618"/>
                  <a:pt x="185280" y="461695"/>
                </a:cubicBezTo>
                <a:cubicBezTo>
                  <a:pt x="193739" y="469773"/>
                  <a:pt x="203149" y="477774"/>
                  <a:pt x="213512" y="485698"/>
                </a:cubicBezTo>
                <a:lnTo>
                  <a:pt x="200482" y="501472"/>
                </a:lnTo>
                <a:cubicBezTo>
                  <a:pt x="189967" y="492480"/>
                  <a:pt x="180442" y="483565"/>
                  <a:pt x="171907" y="474726"/>
                </a:cubicBezTo>
                <a:cubicBezTo>
                  <a:pt x="163373" y="465886"/>
                  <a:pt x="155677" y="456895"/>
                  <a:pt x="148819" y="447751"/>
                </a:cubicBezTo>
                <a:cubicBezTo>
                  <a:pt x="141961" y="438607"/>
                  <a:pt x="135827" y="429234"/>
                  <a:pt x="130416" y="419633"/>
                </a:cubicBezTo>
                <a:cubicBezTo>
                  <a:pt x="125006" y="410032"/>
                  <a:pt x="120244" y="400050"/>
                  <a:pt x="116129" y="389686"/>
                </a:cubicBezTo>
                <a:lnTo>
                  <a:pt x="116129" y="475183"/>
                </a:lnTo>
                <a:lnTo>
                  <a:pt x="162763" y="475183"/>
                </a:lnTo>
                <a:lnTo>
                  <a:pt x="162763" y="492099"/>
                </a:lnTo>
                <a:lnTo>
                  <a:pt x="116129" y="492099"/>
                </a:lnTo>
                <a:lnTo>
                  <a:pt x="116129" y="534619"/>
                </a:lnTo>
                <a:lnTo>
                  <a:pt x="98069" y="534619"/>
                </a:lnTo>
                <a:lnTo>
                  <a:pt x="98069" y="492099"/>
                </a:lnTo>
                <a:lnTo>
                  <a:pt x="52121" y="492099"/>
                </a:lnTo>
                <a:lnTo>
                  <a:pt x="52121" y="475183"/>
                </a:lnTo>
                <a:lnTo>
                  <a:pt x="98069" y="475183"/>
                </a:lnTo>
                <a:lnTo>
                  <a:pt x="98069" y="388772"/>
                </a:lnTo>
                <a:cubicBezTo>
                  <a:pt x="93650" y="399288"/>
                  <a:pt x="88773" y="409270"/>
                  <a:pt x="83439" y="418719"/>
                </a:cubicBezTo>
                <a:cubicBezTo>
                  <a:pt x="78105" y="428167"/>
                  <a:pt x="72047" y="437426"/>
                  <a:pt x="65265" y="446494"/>
                </a:cubicBezTo>
                <a:cubicBezTo>
                  <a:pt x="58484" y="455561"/>
                  <a:pt x="50902" y="464629"/>
                  <a:pt x="42520" y="473697"/>
                </a:cubicBezTo>
                <a:cubicBezTo>
                  <a:pt x="34138" y="482765"/>
                  <a:pt x="24689" y="492099"/>
                  <a:pt x="14173" y="501700"/>
                </a:cubicBezTo>
                <a:lnTo>
                  <a:pt x="229" y="487299"/>
                </a:lnTo>
                <a:cubicBezTo>
                  <a:pt x="10897" y="478459"/>
                  <a:pt x="20536" y="469811"/>
                  <a:pt x="29147" y="461353"/>
                </a:cubicBezTo>
                <a:cubicBezTo>
                  <a:pt x="37757" y="452894"/>
                  <a:pt x="45453" y="444360"/>
                  <a:pt x="52235" y="435749"/>
                </a:cubicBezTo>
                <a:cubicBezTo>
                  <a:pt x="59017" y="427139"/>
                  <a:pt x="65075" y="418300"/>
                  <a:pt x="70409" y="409232"/>
                </a:cubicBezTo>
                <a:cubicBezTo>
                  <a:pt x="75743" y="400164"/>
                  <a:pt x="80620" y="390525"/>
                  <a:pt x="85039" y="380314"/>
                </a:cubicBezTo>
                <a:lnTo>
                  <a:pt x="16916" y="380314"/>
                </a:lnTo>
                <a:lnTo>
                  <a:pt x="16916" y="363169"/>
                </a:lnTo>
                <a:lnTo>
                  <a:pt x="98069" y="363169"/>
                </a:lnTo>
                <a:close/>
                <a:moveTo>
                  <a:pt x="1647520" y="156362"/>
                </a:moveTo>
                <a:lnTo>
                  <a:pt x="1666494" y="156362"/>
                </a:lnTo>
                <a:cubicBezTo>
                  <a:pt x="1666494" y="161239"/>
                  <a:pt x="1665732" y="166459"/>
                  <a:pt x="1664208" y="172021"/>
                </a:cubicBezTo>
                <a:cubicBezTo>
                  <a:pt x="1662684" y="177584"/>
                  <a:pt x="1660779" y="183032"/>
                  <a:pt x="1658493" y="188366"/>
                </a:cubicBezTo>
                <a:cubicBezTo>
                  <a:pt x="1656207" y="193700"/>
                  <a:pt x="1653616" y="198805"/>
                  <a:pt x="1650721" y="203682"/>
                </a:cubicBezTo>
                <a:cubicBezTo>
                  <a:pt x="1647825" y="208559"/>
                  <a:pt x="1645005" y="212826"/>
                  <a:pt x="1642262" y="216484"/>
                </a:cubicBezTo>
                <a:lnTo>
                  <a:pt x="1626032" y="216484"/>
                </a:lnTo>
                <a:cubicBezTo>
                  <a:pt x="1629080" y="211759"/>
                  <a:pt x="1631937" y="206768"/>
                  <a:pt x="1634604" y="201511"/>
                </a:cubicBezTo>
                <a:cubicBezTo>
                  <a:pt x="1637271" y="196253"/>
                  <a:pt x="1639557" y="190995"/>
                  <a:pt x="1641462" y="185737"/>
                </a:cubicBezTo>
                <a:cubicBezTo>
                  <a:pt x="1643367" y="180479"/>
                  <a:pt x="1644853" y="175336"/>
                  <a:pt x="1645920" y="170307"/>
                </a:cubicBezTo>
                <a:cubicBezTo>
                  <a:pt x="1646987" y="165277"/>
                  <a:pt x="1647520" y="160629"/>
                  <a:pt x="1647520" y="156362"/>
                </a:cubicBezTo>
                <a:close/>
                <a:moveTo>
                  <a:pt x="102641" y="135331"/>
                </a:moveTo>
                <a:cubicBezTo>
                  <a:pt x="104623" y="137160"/>
                  <a:pt x="107061" y="139484"/>
                  <a:pt x="109957" y="142303"/>
                </a:cubicBezTo>
                <a:cubicBezTo>
                  <a:pt x="112852" y="145123"/>
                  <a:pt x="115786" y="148094"/>
                  <a:pt x="118758" y="151219"/>
                </a:cubicBezTo>
                <a:cubicBezTo>
                  <a:pt x="121730" y="154343"/>
                  <a:pt x="124549" y="157429"/>
                  <a:pt x="127216" y="160477"/>
                </a:cubicBezTo>
                <a:cubicBezTo>
                  <a:pt x="129883" y="163525"/>
                  <a:pt x="131978" y="166116"/>
                  <a:pt x="133502" y="168249"/>
                </a:cubicBezTo>
                <a:lnTo>
                  <a:pt x="121844" y="181508"/>
                </a:lnTo>
                <a:cubicBezTo>
                  <a:pt x="120167" y="178917"/>
                  <a:pt x="118034" y="175945"/>
                  <a:pt x="115443" y="172593"/>
                </a:cubicBezTo>
                <a:cubicBezTo>
                  <a:pt x="112852" y="169240"/>
                  <a:pt x="110109" y="165887"/>
                  <a:pt x="107213" y="162534"/>
                </a:cubicBezTo>
                <a:cubicBezTo>
                  <a:pt x="104318" y="159181"/>
                  <a:pt x="101460" y="156019"/>
                  <a:pt x="98641" y="153047"/>
                </a:cubicBezTo>
                <a:cubicBezTo>
                  <a:pt x="95822" y="150076"/>
                  <a:pt x="93421" y="147675"/>
                  <a:pt x="91440" y="145846"/>
                </a:cubicBezTo>
                <a:close/>
                <a:moveTo>
                  <a:pt x="2569311" y="125044"/>
                </a:moveTo>
                <a:cubicBezTo>
                  <a:pt x="2575103" y="131902"/>
                  <a:pt x="2581465" y="138150"/>
                  <a:pt x="2588399" y="143789"/>
                </a:cubicBezTo>
                <a:cubicBezTo>
                  <a:pt x="2595334" y="149428"/>
                  <a:pt x="2603144" y="154686"/>
                  <a:pt x="2611831" y="159562"/>
                </a:cubicBezTo>
                <a:cubicBezTo>
                  <a:pt x="2620061" y="154838"/>
                  <a:pt x="2627452" y="149656"/>
                  <a:pt x="2634005" y="144018"/>
                </a:cubicBezTo>
                <a:cubicBezTo>
                  <a:pt x="2640559" y="138379"/>
                  <a:pt x="2646731" y="132054"/>
                  <a:pt x="2652522" y="125044"/>
                </a:cubicBezTo>
                <a:close/>
                <a:moveTo>
                  <a:pt x="1953615" y="119329"/>
                </a:moveTo>
                <a:lnTo>
                  <a:pt x="1969617" y="120015"/>
                </a:lnTo>
                <a:lnTo>
                  <a:pt x="1969617" y="133959"/>
                </a:lnTo>
                <a:lnTo>
                  <a:pt x="2030425" y="133959"/>
                </a:lnTo>
                <a:lnTo>
                  <a:pt x="2030425" y="148590"/>
                </a:lnTo>
                <a:lnTo>
                  <a:pt x="1976704" y="148590"/>
                </a:lnTo>
                <a:cubicBezTo>
                  <a:pt x="1985086" y="156514"/>
                  <a:pt x="1994535" y="163677"/>
                  <a:pt x="2005051" y="170078"/>
                </a:cubicBezTo>
                <a:cubicBezTo>
                  <a:pt x="2015566" y="176479"/>
                  <a:pt x="2027453" y="181813"/>
                  <a:pt x="2040712" y="186080"/>
                </a:cubicBezTo>
                <a:lnTo>
                  <a:pt x="2032711" y="200482"/>
                </a:lnTo>
                <a:cubicBezTo>
                  <a:pt x="2018843" y="194386"/>
                  <a:pt x="2006917" y="188061"/>
                  <a:pt x="1996935" y="181508"/>
                </a:cubicBezTo>
                <a:cubicBezTo>
                  <a:pt x="1986953" y="174955"/>
                  <a:pt x="1977847" y="167563"/>
                  <a:pt x="1969617" y="159334"/>
                </a:cubicBezTo>
                <a:lnTo>
                  <a:pt x="1969617" y="208711"/>
                </a:lnTo>
                <a:lnTo>
                  <a:pt x="1953615" y="208711"/>
                </a:lnTo>
                <a:lnTo>
                  <a:pt x="1953615" y="159791"/>
                </a:lnTo>
                <a:cubicBezTo>
                  <a:pt x="1945081" y="167716"/>
                  <a:pt x="1935632" y="175107"/>
                  <a:pt x="1925269" y="181965"/>
                </a:cubicBezTo>
                <a:cubicBezTo>
                  <a:pt x="1914906" y="188823"/>
                  <a:pt x="1902561" y="195148"/>
                  <a:pt x="1888236" y="200939"/>
                </a:cubicBezTo>
                <a:lnTo>
                  <a:pt x="1879549" y="186537"/>
                </a:lnTo>
                <a:cubicBezTo>
                  <a:pt x="1894941" y="181356"/>
                  <a:pt x="1907934" y="175603"/>
                  <a:pt x="1918525" y="169278"/>
                </a:cubicBezTo>
                <a:cubicBezTo>
                  <a:pt x="1929117" y="162953"/>
                  <a:pt x="1938528" y="156057"/>
                  <a:pt x="1946757" y="148590"/>
                </a:cubicBezTo>
                <a:lnTo>
                  <a:pt x="1893265" y="148590"/>
                </a:lnTo>
                <a:lnTo>
                  <a:pt x="1893265" y="133959"/>
                </a:lnTo>
                <a:lnTo>
                  <a:pt x="1953615" y="133959"/>
                </a:lnTo>
                <a:close/>
                <a:moveTo>
                  <a:pt x="2546223" y="109956"/>
                </a:moveTo>
                <a:lnTo>
                  <a:pt x="2676068" y="109956"/>
                </a:lnTo>
                <a:lnTo>
                  <a:pt x="2676068" y="125044"/>
                </a:lnTo>
                <a:cubicBezTo>
                  <a:pt x="2669362" y="133883"/>
                  <a:pt x="2662237" y="141808"/>
                  <a:pt x="2654693" y="148818"/>
                </a:cubicBezTo>
                <a:cubicBezTo>
                  <a:pt x="2647150" y="155829"/>
                  <a:pt x="2638730" y="162229"/>
                  <a:pt x="2629433" y="168021"/>
                </a:cubicBezTo>
                <a:cubicBezTo>
                  <a:pt x="2640711" y="172897"/>
                  <a:pt x="2653360" y="177165"/>
                  <a:pt x="2667381" y="180822"/>
                </a:cubicBezTo>
                <a:cubicBezTo>
                  <a:pt x="2681401" y="184480"/>
                  <a:pt x="2697404" y="187833"/>
                  <a:pt x="2715387" y="190881"/>
                </a:cubicBezTo>
                <a:lnTo>
                  <a:pt x="2708757" y="206425"/>
                </a:lnTo>
                <a:cubicBezTo>
                  <a:pt x="2688183" y="202311"/>
                  <a:pt x="2670086" y="197967"/>
                  <a:pt x="2654465" y="193395"/>
                </a:cubicBezTo>
                <a:cubicBezTo>
                  <a:pt x="2638844" y="188823"/>
                  <a:pt x="2624861" y="183489"/>
                  <a:pt x="2612517" y="177393"/>
                </a:cubicBezTo>
                <a:cubicBezTo>
                  <a:pt x="2600172" y="183489"/>
                  <a:pt x="2586381" y="188899"/>
                  <a:pt x="2571140" y="193624"/>
                </a:cubicBezTo>
                <a:cubicBezTo>
                  <a:pt x="2555900" y="198348"/>
                  <a:pt x="2538451" y="202844"/>
                  <a:pt x="2518791" y="207111"/>
                </a:cubicBezTo>
                <a:lnTo>
                  <a:pt x="2511019" y="191109"/>
                </a:lnTo>
                <a:cubicBezTo>
                  <a:pt x="2528849" y="187756"/>
                  <a:pt x="2544585" y="184213"/>
                  <a:pt x="2558224" y="180479"/>
                </a:cubicBezTo>
                <a:cubicBezTo>
                  <a:pt x="2571864" y="176746"/>
                  <a:pt x="2584094" y="172516"/>
                  <a:pt x="2594915" y="167792"/>
                </a:cubicBezTo>
                <a:cubicBezTo>
                  <a:pt x="2586837" y="162763"/>
                  <a:pt x="2579446" y="157238"/>
                  <a:pt x="2572741" y="151219"/>
                </a:cubicBezTo>
                <a:cubicBezTo>
                  <a:pt x="2566035" y="145199"/>
                  <a:pt x="2559481" y="138303"/>
                  <a:pt x="2553081" y="130530"/>
                </a:cubicBezTo>
                <a:lnTo>
                  <a:pt x="2559939" y="125044"/>
                </a:lnTo>
                <a:lnTo>
                  <a:pt x="2546223" y="125044"/>
                </a:lnTo>
                <a:close/>
                <a:moveTo>
                  <a:pt x="159106" y="96469"/>
                </a:moveTo>
                <a:lnTo>
                  <a:pt x="175565" y="96926"/>
                </a:lnTo>
                <a:lnTo>
                  <a:pt x="175565" y="114985"/>
                </a:lnTo>
                <a:lnTo>
                  <a:pt x="202997" y="114985"/>
                </a:lnTo>
                <a:lnTo>
                  <a:pt x="202997" y="130302"/>
                </a:lnTo>
                <a:lnTo>
                  <a:pt x="175565" y="130302"/>
                </a:lnTo>
                <a:lnTo>
                  <a:pt x="175565" y="177393"/>
                </a:lnTo>
                <a:cubicBezTo>
                  <a:pt x="175565" y="182422"/>
                  <a:pt x="175222" y="186575"/>
                  <a:pt x="174536" y="189852"/>
                </a:cubicBezTo>
                <a:cubicBezTo>
                  <a:pt x="173850" y="193129"/>
                  <a:pt x="172441" y="195796"/>
                  <a:pt x="170307" y="197853"/>
                </a:cubicBezTo>
                <a:cubicBezTo>
                  <a:pt x="168173" y="199910"/>
                  <a:pt x="165164" y="201472"/>
                  <a:pt x="161277" y="202539"/>
                </a:cubicBezTo>
                <a:cubicBezTo>
                  <a:pt x="157391" y="203606"/>
                  <a:pt x="152248" y="204444"/>
                  <a:pt x="145847" y="205054"/>
                </a:cubicBezTo>
                <a:lnTo>
                  <a:pt x="133274" y="206197"/>
                </a:lnTo>
                <a:lnTo>
                  <a:pt x="128016" y="190195"/>
                </a:lnTo>
                <a:lnTo>
                  <a:pt x="143332" y="188823"/>
                </a:lnTo>
                <a:cubicBezTo>
                  <a:pt x="147142" y="188518"/>
                  <a:pt x="150076" y="188023"/>
                  <a:pt x="152133" y="187337"/>
                </a:cubicBezTo>
                <a:cubicBezTo>
                  <a:pt x="154191" y="186652"/>
                  <a:pt x="155753" y="185661"/>
                  <a:pt x="156820" y="184366"/>
                </a:cubicBezTo>
                <a:cubicBezTo>
                  <a:pt x="157886" y="183070"/>
                  <a:pt x="158534" y="181394"/>
                  <a:pt x="158763" y="179336"/>
                </a:cubicBezTo>
                <a:cubicBezTo>
                  <a:pt x="158991" y="177279"/>
                  <a:pt x="159106" y="174650"/>
                  <a:pt x="159106" y="171450"/>
                </a:cubicBezTo>
                <a:lnTo>
                  <a:pt x="159106" y="130302"/>
                </a:lnTo>
                <a:lnTo>
                  <a:pt x="88697" y="130302"/>
                </a:lnTo>
                <a:lnTo>
                  <a:pt x="88697" y="114985"/>
                </a:lnTo>
                <a:lnTo>
                  <a:pt x="159106" y="114985"/>
                </a:lnTo>
                <a:close/>
                <a:moveTo>
                  <a:pt x="1981505" y="81838"/>
                </a:moveTo>
                <a:lnTo>
                  <a:pt x="1981505" y="101041"/>
                </a:lnTo>
                <a:lnTo>
                  <a:pt x="2009394" y="101041"/>
                </a:lnTo>
                <a:lnTo>
                  <a:pt x="2009394" y="81838"/>
                </a:lnTo>
                <a:close/>
                <a:moveTo>
                  <a:pt x="1914068" y="81838"/>
                </a:moveTo>
                <a:lnTo>
                  <a:pt x="1914068" y="101041"/>
                </a:lnTo>
                <a:lnTo>
                  <a:pt x="1940585" y="101041"/>
                </a:lnTo>
                <a:lnTo>
                  <a:pt x="1940585" y="81838"/>
                </a:lnTo>
                <a:close/>
                <a:moveTo>
                  <a:pt x="2422474" y="79552"/>
                </a:moveTo>
                <a:cubicBezTo>
                  <a:pt x="2427808" y="83667"/>
                  <a:pt x="2433675" y="88430"/>
                  <a:pt x="2440076" y="93840"/>
                </a:cubicBezTo>
                <a:cubicBezTo>
                  <a:pt x="2446477" y="99250"/>
                  <a:pt x="2452916" y="104851"/>
                  <a:pt x="2459393" y="110642"/>
                </a:cubicBezTo>
                <a:cubicBezTo>
                  <a:pt x="2465870" y="116433"/>
                  <a:pt x="2472042" y="122186"/>
                  <a:pt x="2477910" y="127901"/>
                </a:cubicBezTo>
                <a:cubicBezTo>
                  <a:pt x="2483777" y="133616"/>
                  <a:pt x="2488844" y="138912"/>
                  <a:pt x="2493111" y="143789"/>
                </a:cubicBezTo>
                <a:lnTo>
                  <a:pt x="2480310" y="159334"/>
                </a:lnTo>
                <a:cubicBezTo>
                  <a:pt x="2475890" y="154000"/>
                  <a:pt x="2470709" y="148247"/>
                  <a:pt x="2464765" y="142075"/>
                </a:cubicBezTo>
                <a:cubicBezTo>
                  <a:pt x="2458821" y="135902"/>
                  <a:pt x="2452725" y="129768"/>
                  <a:pt x="2446477" y="123672"/>
                </a:cubicBezTo>
                <a:cubicBezTo>
                  <a:pt x="2440229" y="117576"/>
                  <a:pt x="2434019" y="111823"/>
                  <a:pt x="2427846" y="106413"/>
                </a:cubicBezTo>
                <a:cubicBezTo>
                  <a:pt x="2421674" y="101003"/>
                  <a:pt x="2416073" y="96316"/>
                  <a:pt x="2411044" y="92354"/>
                </a:cubicBezTo>
                <a:close/>
                <a:moveTo>
                  <a:pt x="1050874" y="79552"/>
                </a:moveTo>
                <a:cubicBezTo>
                  <a:pt x="1056208" y="83667"/>
                  <a:pt x="1062075" y="88430"/>
                  <a:pt x="1068476" y="93840"/>
                </a:cubicBezTo>
                <a:cubicBezTo>
                  <a:pt x="1074877" y="99250"/>
                  <a:pt x="1081316" y="104851"/>
                  <a:pt x="1087793" y="110642"/>
                </a:cubicBezTo>
                <a:cubicBezTo>
                  <a:pt x="1094270" y="116433"/>
                  <a:pt x="1100442" y="122186"/>
                  <a:pt x="1106309" y="127901"/>
                </a:cubicBezTo>
                <a:cubicBezTo>
                  <a:pt x="1112177" y="133616"/>
                  <a:pt x="1117244" y="138912"/>
                  <a:pt x="1121511" y="143789"/>
                </a:cubicBezTo>
                <a:lnTo>
                  <a:pt x="1108710" y="159334"/>
                </a:lnTo>
                <a:cubicBezTo>
                  <a:pt x="1104290" y="154000"/>
                  <a:pt x="1099109" y="148247"/>
                  <a:pt x="1093165" y="142075"/>
                </a:cubicBezTo>
                <a:cubicBezTo>
                  <a:pt x="1087221" y="135902"/>
                  <a:pt x="1081125" y="129768"/>
                  <a:pt x="1074877" y="123672"/>
                </a:cubicBezTo>
                <a:cubicBezTo>
                  <a:pt x="1068629" y="117576"/>
                  <a:pt x="1062418" y="111823"/>
                  <a:pt x="1056246" y="106413"/>
                </a:cubicBezTo>
                <a:cubicBezTo>
                  <a:pt x="1050074" y="101003"/>
                  <a:pt x="1044473" y="96316"/>
                  <a:pt x="1039444" y="92354"/>
                </a:cubicBezTo>
                <a:close/>
                <a:moveTo>
                  <a:pt x="501777" y="70180"/>
                </a:moveTo>
                <a:lnTo>
                  <a:pt x="625907" y="70180"/>
                </a:lnTo>
                <a:lnTo>
                  <a:pt x="625907" y="86410"/>
                </a:lnTo>
                <a:lnTo>
                  <a:pt x="575158" y="119329"/>
                </a:lnTo>
                <a:lnTo>
                  <a:pt x="575158" y="125501"/>
                </a:lnTo>
                <a:lnTo>
                  <a:pt x="663626" y="125501"/>
                </a:lnTo>
                <a:lnTo>
                  <a:pt x="663626" y="141960"/>
                </a:lnTo>
                <a:lnTo>
                  <a:pt x="575158" y="141960"/>
                </a:lnTo>
                <a:lnTo>
                  <a:pt x="575158" y="175793"/>
                </a:lnTo>
                <a:cubicBezTo>
                  <a:pt x="575158" y="181584"/>
                  <a:pt x="574777" y="186194"/>
                  <a:pt x="574015" y="189623"/>
                </a:cubicBezTo>
                <a:cubicBezTo>
                  <a:pt x="573253" y="193052"/>
                  <a:pt x="571843" y="195719"/>
                  <a:pt x="569786" y="197624"/>
                </a:cubicBezTo>
                <a:cubicBezTo>
                  <a:pt x="567728" y="199529"/>
                  <a:pt x="564871" y="200901"/>
                  <a:pt x="561213" y="201739"/>
                </a:cubicBezTo>
                <a:cubicBezTo>
                  <a:pt x="557555" y="202577"/>
                  <a:pt x="552907" y="203225"/>
                  <a:pt x="547269" y="203682"/>
                </a:cubicBezTo>
                <a:lnTo>
                  <a:pt x="529666" y="205282"/>
                </a:lnTo>
                <a:lnTo>
                  <a:pt x="523951" y="188595"/>
                </a:lnTo>
                <a:lnTo>
                  <a:pt x="541325" y="187223"/>
                </a:lnTo>
                <a:cubicBezTo>
                  <a:pt x="544678" y="186918"/>
                  <a:pt x="547421" y="186537"/>
                  <a:pt x="549554" y="186080"/>
                </a:cubicBezTo>
                <a:cubicBezTo>
                  <a:pt x="551688" y="185623"/>
                  <a:pt x="553288" y="184861"/>
                  <a:pt x="554355" y="183794"/>
                </a:cubicBezTo>
                <a:cubicBezTo>
                  <a:pt x="555422" y="182727"/>
                  <a:pt x="556146" y="181203"/>
                  <a:pt x="556527" y="179222"/>
                </a:cubicBezTo>
                <a:cubicBezTo>
                  <a:pt x="556908" y="177241"/>
                  <a:pt x="557098" y="174498"/>
                  <a:pt x="557098" y="170992"/>
                </a:cubicBezTo>
                <a:lnTo>
                  <a:pt x="557098" y="141960"/>
                </a:lnTo>
                <a:lnTo>
                  <a:pt x="464972" y="141960"/>
                </a:lnTo>
                <a:lnTo>
                  <a:pt x="464972" y="125501"/>
                </a:lnTo>
                <a:lnTo>
                  <a:pt x="557098" y="125501"/>
                </a:lnTo>
                <a:lnTo>
                  <a:pt x="557098" y="112699"/>
                </a:lnTo>
                <a:lnTo>
                  <a:pt x="596875" y="86639"/>
                </a:lnTo>
                <a:lnTo>
                  <a:pt x="501777" y="86639"/>
                </a:lnTo>
                <a:close/>
                <a:moveTo>
                  <a:pt x="1968017" y="68808"/>
                </a:moveTo>
                <a:lnTo>
                  <a:pt x="2022881" y="68808"/>
                </a:lnTo>
                <a:lnTo>
                  <a:pt x="2022881" y="114300"/>
                </a:lnTo>
                <a:lnTo>
                  <a:pt x="1968017" y="114300"/>
                </a:lnTo>
                <a:close/>
                <a:moveTo>
                  <a:pt x="1900352" y="68808"/>
                </a:moveTo>
                <a:lnTo>
                  <a:pt x="1954301" y="68808"/>
                </a:lnTo>
                <a:lnTo>
                  <a:pt x="1954301" y="114300"/>
                </a:lnTo>
                <a:lnTo>
                  <a:pt x="1900352" y="114300"/>
                </a:lnTo>
                <a:close/>
                <a:moveTo>
                  <a:pt x="3259988" y="64693"/>
                </a:moveTo>
                <a:lnTo>
                  <a:pt x="3275533" y="65151"/>
                </a:lnTo>
                <a:cubicBezTo>
                  <a:pt x="3275533" y="65608"/>
                  <a:pt x="3275533" y="66865"/>
                  <a:pt x="3275533" y="68922"/>
                </a:cubicBezTo>
                <a:cubicBezTo>
                  <a:pt x="3275533" y="70980"/>
                  <a:pt x="3275533" y="73304"/>
                  <a:pt x="3275533" y="75895"/>
                </a:cubicBezTo>
                <a:cubicBezTo>
                  <a:pt x="3275533" y="78486"/>
                  <a:pt x="3275495" y="81038"/>
                  <a:pt x="3275419" y="83553"/>
                </a:cubicBezTo>
                <a:cubicBezTo>
                  <a:pt x="3275343" y="86067"/>
                  <a:pt x="3275304" y="87858"/>
                  <a:pt x="3275304" y="88925"/>
                </a:cubicBezTo>
                <a:cubicBezTo>
                  <a:pt x="3275304" y="90144"/>
                  <a:pt x="3275304" y="91325"/>
                  <a:pt x="3275304" y="92468"/>
                </a:cubicBezTo>
                <a:cubicBezTo>
                  <a:pt x="3275304" y="93611"/>
                  <a:pt x="3275228" y="94792"/>
                  <a:pt x="3275076" y="96012"/>
                </a:cubicBezTo>
                <a:cubicBezTo>
                  <a:pt x="3276295" y="106070"/>
                  <a:pt x="3278657" y="115709"/>
                  <a:pt x="3282162" y="124930"/>
                </a:cubicBezTo>
                <a:cubicBezTo>
                  <a:pt x="3285668" y="134150"/>
                  <a:pt x="3290125" y="142837"/>
                  <a:pt x="3295536" y="150990"/>
                </a:cubicBezTo>
                <a:cubicBezTo>
                  <a:pt x="3300946" y="159143"/>
                  <a:pt x="3307118" y="166687"/>
                  <a:pt x="3314052" y="173621"/>
                </a:cubicBezTo>
                <a:cubicBezTo>
                  <a:pt x="3320987" y="180556"/>
                  <a:pt x="3328492" y="186766"/>
                  <a:pt x="3336569" y="192252"/>
                </a:cubicBezTo>
                <a:lnTo>
                  <a:pt x="3324682" y="207111"/>
                </a:lnTo>
                <a:cubicBezTo>
                  <a:pt x="3312643" y="197967"/>
                  <a:pt x="3301631" y="187109"/>
                  <a:pt x="3291649" y="174536"/>
                </a:cubicBezTo>
                <a:cubicBezTo>
                  <a:pt x="3281667" y="161963"/>
                  <a:pt x="3274009" y="148132"/>
                  <a:pt x="3268675" y="133045"/>
                </a:cubicBezTo>
                <a:cubicBezTo>
                  <a:pt x="3264255" y="146913"/>
                  <a:pt x="3257359" y="159982"/>
                  <a:pt x="3247987" y="172250"/>
                </a:cubicBezTo>
                <a:cubicBezTo>
                  <a:pt x="3238614" y="184518"/>
                  <a:pt x="3226384" y="196519"/>
                  <a:pt x="3211296" y="208254"/>
                </a:cubicBezTo>
                <a:lnTo>
                  <a:pt x="3199867" y="194767"/>
                </a:lnTo>
                <a:cubicBezTo>
                  <a:pt x="3210535" y="186994"/>
                  <a:pt x="3219602" y="179184"/>
                  <a:pt x="3227070" y="171335"/>
                </a:cubicBezTo>
                <a:cubicBezTo>
                  <a:pt x="3234537" y="163487"/>
                  <a:pt x="3240671" y="155257"/>
                  <a:pt x="3245472" y="146647"/>
                </a:cubicBezTo>
                <a:cubicBezTo>
                  <a:pt x="3250273" y="138036"/>
                  <a:pt x="3253816" y="128968"/>
                  <a:pt x="3256102" y="119443"/>
                </a:cubicBezTo>
                <a:cubicBezTo>
                  <a:pt x="3258388" y="109918"/>
                  <a:pt x="3259607" y="99593"/>
                  <a:pt x="3259760" y="88468"/>
                </a:cubicBezTo>
                <a:cubicBezTo>
                  <a:pt x="3259760" y="87401"/>
                  <a:pt x="3259798" y="85648"/>
                  <a:pt x="3259874" y="83210"/>
                </a:cubicBezTo>
                <a:cubicBezTo>
                  <a:pt x="3259950" y="80772"/>
                  <a:pt x="3259988" y="78257"/>
                  <a:pt x="3259988" y="75666"/>
                </a:cubicBezTo>
                <a:cubicBezTo>
                  <a:pt x="3259988" y="73075"/>
                  <a:pt x="3259988" y="70713"/>
                  <a:pt x="3259988" y="68580"/>
                </a:cubicBezTo>
                <a:cubicBezTo>
                  <a:pt x="3259988" y="66446"/>
                  <a:pt x="3259988" y="65151"/>
                  <a:pt x="3259988" y="64693"/>
                </a:cubicBezTo>
                <a:close/>
                <a:moveTo>
                  <a:pt x="1287475" y="53721"/>
                </a:moveTo>
                <a:cubicBezTo>
                  <a:pt x="1287475" y="58902"/>
                  <a:pt x="1287475" y="63969"/>
                  <a:pt x="1287475" y="68922"/>
                </a:cubicBezTo>
                <a:cubicBezTo>
                  <a:pt x="1287475" y="73875"/>
                  <a:pt x="1287437" y="78447"/>
                  <a:pt x="1287361" y="82638"/>
                </a:cubicBezTo>
                <a:cubicBezTo>
                  <a:pt x="1287285" y="86830"/>
                  <a:pt x="1287247" y="90525"/>
                  <a:pt x="1287247" y="93726"/>
                </a:cubicBezTo>
                <a:cubicBezTo>
                  <a:pt x="1287247" y="96926"/>
                  <a:pt x="1287247" y="99288"/>
                  <a:pt x="1287247" y="100812"/>
                </a:cubicBezTo>
                <a:lnTo>
                  <a:pt x="1287247" y="106527"/>
                </a:lnTo>
                <a:lnTo>
                  <a:pt x="1316507" y="106527"/>
                </a:lnTo>
                <a:lnTo>
                  <a:pt x="1316507" y="53721"/>
                </a:lnTo>
                <a:close/>
                <a:moveTo>
                  <a:pt x="2903372" y="44577"/>
                </a:moveTo>
                <a:lnTo>
                  <a:pt x="2903372" y="112014"/>
                </a:lnTo>
                <a:lnTo>
                  <a:pt x="2925089" y="112014"/>
                </a:lnTo>
                <a:cubicBezTo>
                  <a:pt x="2932404" y="112014"/>
                  <a:pt x="2938577" y="111480"/>
                  <a:pt x="2943606" y="110413"/>
                </a:cubicBezTo>
                <a:cubicBezTo>
                  <a:pt x="2948635" y="109347"/>
                  <a:pt x="2952635" y="107480"/>
                  <a:pt x="2955607" y="104813"/>
                </a:cubicBezTo>
                <a:cubicBezTo>
                  <a:pt x="2958579" y="102146"/>
                  <a:pt x="2960713" y="98602"/>
                  <a:pt x="2962008" y="94183"/>
                </a:cubicBezTo>
                <a:cubicBezTo>
                  <a:pt x="2963303" y="89763"/>
                  <a:pt x="2963951" y="84201"/>
                  <a:pt x="2963951" y="77495"/>
                </a:cubicBezTo>
                <a:cubicBezTo>
                  <a:pt x="2963951" y="71399"/>
                  <a:pt x="2963303" y="66255"/>
                  <a:pt x="2962008" y="62064"/>
                </a:cubicBezTo>
                <a:cubicBezTo>
                  <a:pt x="2960713" y="57873"/>
                  <a:pt x="2958579" y="54483"/>
                  <a:pt x="2955607" y="51892"/>
                </a:cubicBezTo>
                <a:cubicBezTo>
                  <a:pt x="2952635" y="49301"/>
                  <a:pt x="2948635" y="47434"/>
                  <a:pt x="2943606" y="46291"/>
                </a:cubicBezTo>
                <a:cubicBezTo>
                  <a:pt x="2938577" y="45148"/>
                  <a:pt x="2932404" y="44577"/>
                  <a:pt x="2925089" y="44577"/>
                </a:cubicBezTo>
                <a:close/>
                <a:moveTo>
                  <a:pt x="2770022" y="44577"/>
                </a:moveTo>
                <a:lnTo>
                  <a:pt x="2770022" y="112014"/>
                </a:lnTo>
                <a:lnTo>
                  <a:pt x="2791739" y="112014"/>
                </a:lnTo>
                <a:cubicBezTo>
                  <a:pt x="2799054" y="112014"/>
                  <a:pt x="2805227" y="111480"/>
                  <a:pt x="2810256" y="110413"/>
                </a:cubicBezTo>
                <a:cubicBezTo>
                  <a:pt x="2815285" y="109347"/>
                  <a:pt x="2819286" y="107480"/>
                  <a:pt x="2822257" y="104813"/>
                </a:cubicBezTo>
                <a:cubicBezTo>
                  <a:pt x="2825229" y="102146"/>
                  <a:pt x="2827363" y="98602"/>
                  <a:pt x="2828658" y="94183"/>
                </a:cubicBezTo>
                <a:cubicBezTo>
                  <a:pt x="2829953" y="89763"/>
                  <a:pt x="2830601" y="84201"/>
                  <a:pt x="2830601" y="77495"/>
                </a:cubicBezTo>
                <a:cubicBezTo>
                  <a:pt x="2830601" y="71399"/>
                  <a:pt x="2829953" y="66255"/>
                  <a:pt x="2828658" y="62064"/>
                </a:cubicBezTo>
                <a:cubicBezTo>
                  <a:pt x="2827363" y="57873"/>
                  <a:pt x="2825229" y="54483"/>
                  <a:pt x="2822257" y="51892"/>
                </a:cubicBezTo>
                <a:cubicBezTo>
                  <a:pt x="2819286" y="49301"/>
                  <a:pt x="2815285" y="47434"/>
                  <a:pt x="2810256" y="46291"/>
                </a:cubicBezTo>
                <a:cubicBezTo>
                  <a:pt x="2805227" y="45148"/>
                  <a:pt x="2799054" y="44577"/>
                  <a:pt x="2791739" y="44577"/>
                </a:cubicBezTo>
                <a:close/>
                <a:moveTo>
                  <a:pt x="2610917" y="29946"/>
                </a:moveTo>
                <a:cubicBezTo>
                  <a:pt x="2601773" y="30403"/>
                  <a:pt x="2592591" y="30861"/>
                  <a:pt x="2583371" y="31318"/>
                </a:cubicBezTo>
                <a:cubicBezTo>
                  <a:pt x="2574150" y="31775"/>
                  <a:pt x="2564968" y="32156"/>
                  <a:pt x="2555824" y="32461"/>
                </a:cubicBezTo>
                <a:cubicBezTo>
                  <a:pt x="2557195" y="34290"/>
                  <a:pt x="2558796" y="36576"/>
                  <a:pt x="2560625" y="39319"/>
                </a:cubicBezTo>
                <a:cubicBezTo>
                  <a:pt x="2562453" y="42062"/>
                  <a:pt x="2564282" y="44919"/>
                  <a:pt x="2566111" y="47891"/>
                </a:cubicBezTo>
                <a:cubicBezTo>
                  <a:pt x="2567940" y="50863"/>
                  <a:pt x="2569654" y="53797"/>
                  <a:pt x="2571255" y="56692"/>
                </a:cubicBezTo>
                <a:cubicBezTo>
                  <a:pt x="2572855" y="59588"/>
                  <a:pt x="2574112" y="62026"/>
                  <a:pt x="2575027" y="64008"/>
                </a:cubicBezTo>
                <a:lnTo>
                  <a:pt x="2566111" y="69723"/>
                </a:lnTo>
                <a:lnTo>
                  <a:pt x="2614117" y="69723"/>
                </a:lnTo>
                <a:cubicBezTo>
                  <a:pt x="2613203" y="67132"/>
                  <a:pt x="2611983" y="64274"/>
                  <a:pt x="2610459" y="61150"/>
                </a:cubicBezTo>
                <a:cubicBezTo>
                  <a:pt x="2608935" y="58026"/>
                  <a:pt x="2607373" y="54978"/>
                  <a:pt x="2605773" y="52006"/>
                </a:cubicBezTo>
                <a:cubicBezTo>
                  <a:pt x="2604173" y="49034"/>
                  <a:pt x="2602573" y="46253"/>
                  <a:pt x="2600973" y="43662"/>
                </a:cubicBezTo>
                <a:cubicBezTo>
                  <a:pt x="2599372" y="41071"/>
                  <a:pt x="2598039" y="38862"/>
                  <a:pt x="2596972" y="37033"/>
                </a:cubicBezTo>
                <a:close/>
                <a:moveTo>
                  <a:pt x="2998775" y="26746"/>
                </a:moveTo>
                <a:lnTo>
                  <a:pt x="3111932" y="26746"/>
                </a:lnTo>
                <a:lnTo>
                  <a:pt x="3111932" y="45034"/>
                </a:lnTo>
                <a:lnTo>
                  <a:pt x="3065754" y="45034"/>
                </a:lnTo>
                <a:lnTo>
                  <a:pt x="3065754" y="185394"/>
                </a:lnTo>
                <a:lnTo>
                  <a:pt x="3045180" y="185394"/>
                </a:lnTo>
                <a:lnTo>
                  <a:pt x="3045180" y="45034"/>
                </a:lnTo>
                <a:lnTo>
                  <a:pt x="2998775" y="45034"/>
                </a:lnTo>
                <a:close/>
                <a:moveTo>
                  <a:pt x="2882798" y="26746"/>
                </a:moveTo>
                <a:lnTo>
                  <a:pt x="2926918" y="26746"/>
                </a:lnTo>
                <a:cubicBezTo>
                  <a:pt x="2938043" y="26746"/>
                  <a:pt x="2947340" y="27736"/>
                  <a:pt x="2954807" y="29718"/>
                </a:cubicBezTo>
                <a:cubicBezTo>
                  <a:pt x="2962275" y="31699"/>
                  <a:pt x="2968257" y="34747"/>
                  <a:pt x="2972753" y="38862"/>
                </a:cubicBezTo>
                <a:cubicBezTo>
                  <a:pt x="2977248" y="42976"/>
                  <a:pt x="2980411" y="48234"/>
                  <a:pt x="2982239" y="54635"/>
                </a:cubicBezTo>
                <a:cubicBezTo>
                  <a:pt x="2984068" y="61036"/>
                  <a:pt x="2984983" y="68656"/>
                  <a:pt x="2984983" y="77495"/>
                </a:cubicBezTo>
                <a:cubicBezTo>
                  <a:pt x="2984983" y="86791"/>
                  <a:pt x="2983878" y="94716"/>
                  <a:pt x="2981667" y="101269"/>
                </a:cubicBezTo>
                <a:cubicBezTo>
                  <a:pt x="2979458" y="107823"/>
                  <a:pt x="2976029" y="113157"/>
                  <a:pt x="2971381" y="117271"/>
                </a:cubicBezTo>
                <a:cubicBezTo>
                  <a:pt x="2966733" y="121386"/>
                  <a:pt x="2960713" y="124396"/>
                  <a:pt x="2953321" y="126301"/>
                </a:cubicBezTo>
                <a:cubicBezTo>
                  <a:pt x="2945930" y="128206"/>
                  <a:pt x="2937129" y="129159"/>
                  <a:pt x="2926918" y="129159"/>
                </a:cubicBezTo>
                <a:lnTo>
                  <a:pt x="2903372" y="129159"/>
                </a:lnTo>
                <a:lnTo>
                  <a:pt x="2903372" y="185394"/>
                </a:lnTo>
                <a:lnTo>
                  <a:pt x="2882798" y="185394"/>
                </a:lnTo>
                <a:close/>
                <a:moveTo>
                  <a:pt x="2749448" y="26746"/>
                </a:moveTo>
                <a:lnTo>
                  <a:pt x="2793568" y="26746"/>
                </a:lnTo>
                <a:cubicBezTo>
                  <a:pt x="2804693" y="26746"/>
                  <a:pt x="2813990" y="27736"/>
                  <a:pt x="2821457" y="29718"/>
                </a:cubicBezTo>
                <a:cubicBezTo>
                  <a:pt x="2828925" y="31699"/>
                  <a:pt x="2834907" y="34747"/>
                  <a:pt x="2839403" y="38862"/>
                </a:cubicBezTo>
                <a:cubicBezTo>
                  <a:pt x="2843898" y="42976"/>
                  <a:pt x="2847061" y="48234"/>
                  <a:pt x="2848889" y="54635"/>
                </a:cubicBezTo>
                <a:cubicBezTo>
                  <a:pt x="2850718" y="61036"/>
                  <a:pt x="2851633" y="68656"/>
                  <a:pt x="2851633" y="77495"/>
                </a:cubicBezTo>
                <a:cubicBezTo>
                  <a:pt x="2851633" y="86791"/>
                  <a:pt x="2850528" y="94716"/>
                  <a:pt x="2848317" y="101269"/>
                </a:cubicBezTo>
                <a:cubicBezTo>
                  <a:pt x="2846108" y="107823"/>
                  <a:pt x="2842679" y="113157"/>
                  <a:pt x="2838031" y="117271"/>
                </a:cubicBezTo>
                <a:cubicBezTo>
                  <a:pt x="2833383" y="121386"/>
                  <a:pt x="2827363" y="124396"/>
                  <a:pt x="2819971" y="126301"/>
                </a:cubicBezTo>
                <a:cubicBezTo>
                  <a:pt x="2812580" y="128206"/>
                  <a:pt x="2803779" y="129159"/>
                  <a:pt x="2793568" y="129159"/>
                </a:cubicBezTo>
                <a:lnTo>
                  <a:pt x="2770022" y="129159"/>
                </a:lnTo>
                <a:lnTo>
                  <a:pt x="2770022" y="185394"/>
                </a:lnTo>
                <a:lnTo>
                  <a:pt x="2749448" y="185394"/>
                </a:lnTo>
                <a:close/>
                <a:moveTo>
                  <a:pt x="1930070" y="24231"/>
                </a:moveTo>
                <a:lnTo>
                  <a:pt x="1930070" y="42976"/>
                </a:lnTo>
                <a:lnTo>
                  <a:pt x="1993392" y="42976"/>
                </a:lnTo>
                <a:lnTo>
                  <a:pt x="1993392" y="24231"/>
                </a:lnTo>
                <a:close/>
                <a:moveTo>
                  <a:pt x="239801" y="19888"/>
                </a:moveTo>
                <a:lnTo>
                  <a:pt x="317983" y="19888"/>
                </a:lnTo>
                <a:lnTo>
                  <a:pt x="317983" y="34975"/>
                </a:lnTo>
                <a:lnTo>
                  <a:pt x="279806" y="34975"/>
                </a:lnTo>
                <a:cubicBezTo>
                  <a:pt x="278892" y="40309"/>
                  <a:pt x="277901" y="45529"/>
                  <a:pt x="276835" y="50634"/>
                </a:cubicBezTo>
                <a:cubicBezTo>
                  <a:pt x="275768" y="55740"/>
                  <a:pt x="274549" y="60807"/>
                  <a:pt x="273177" y="65836"/>
                </a:cubicBezTo>
                <a:lnTo>
                  <a:pt x="308839" y="65836"/>
                </a:lnTo>
                <a:lnTo>
                  <a:pt x="308839" y="81153"/>
                </a:lnTo>
                <a:cubicBezTo>
                  <a:pt x="307010" y="95021"/>
                  <a:pt x="304648" y="107480"/>
                  <a:pt x="301752" y="118529"/>
                </a:cubicBezTo>
                <a:cubicBezTo>
                  <a:pt x="298856" y="129578"/>
                  <a:pt x="295123" y="140017"/>
                  <a:pt x="290551" y="149847"/>
                </a:cubicBezTo>
                <a:cubicBezTo>
                  <a:pt x="285979" y="159677"/>
                  <a:pt x="280378" y="169278"/>
                  <a:pt x="273749" y="178651"/>
                </a:cubicBezTo>
                <a:cubicBezTo>
                  <a:pt x="267119" y="188023"/>
                  <a:pt x="259004" y="197967"/>
                  <a:pt x="249403" y="208483"/>
                </a:cubicBezTo>
                <a:lnTo>
                  <a:pt x="237058" y="197739"/>
                </a:lnTo>
                <a:cubicBezTo>
                  <a:pt x="246812" y="187223"/>
                  <a:pt x="254927" y="177165"/>
                  <a:pt x="261404" y="167563"/>
                </a:cubicBezTo>
                <a:cubicBezTo>
                  <a:pt x="267881" y="157962"/>
                  <a:pt x="273253" y="148437"/>
                  <a:pt x="277520" y="138988"/>
                </a:cubicBezTo>
                <a:cubicBezTo>
                  <a:pt x="281788" y="129540"/>
                  <a:pt x="285102" y="120053"/>
                  <a:pt x="287465" y="110528"/>
                </a:cubicBezTo>
                <a:cubicBezTo>
                  <a:pt x="289827" y="101003"/>
                  <a:pt x="291770" y="91135"/>
                  <a:pt x="293294" y="80924"/>
                </a:cubicBezTo>
                <a:lnTo>
                  <a:pt x="268605" y="80924"/>
                </a:lnTo>
                <a:cubicBezTo>
                  <a:pt x="267386" y="84429"/>
                  <a:pt x="266129" y="87858"/>
                  <a:pt x="264833" y="91211"/>
                </a:cubicBezTo>
                <a:cubicBezTo>
                  <a:pt x="263538" y="94564"/>
                  <a:pt x="262204" y="97993"/>
                  <a:pt x="260833" y="101498"/>
                </a:cubicBezTo>
                <a:cubicBezTo>
                  <a:pt x="262357" y="102870"/>
                  <a:pt x="264109" y="104356"/>
                  <a:pt x="266090" y="105956"/>
                </a:cubicBezTo>
                <a:cubicBezTo>
                  <a:pt x="268072" y="107556"/>
                  <a:pt x="270015" y="109194"/>
                  <a:pt x="271920" y="110871"/>
                </a:cubicBezTo>
                <a:cubicBezTo>
                  <a:pt x="273825" y="112547"/>
                  <a:pt x="275577" y="114185"/>
                  <a:pt x="277178" y="115786"/>
                </a:cubicBezTo>
                <a:cubicBezTo>
                  <a:pt x="278778" y="117386"/>
                  <a:pt x="280111" y="118795"/>
                  <a:pt x="281178" y="120015"/>
                </a:cubicBezTo>
                <a:lnTo>
                  <a:pt x="271805" y="134188"/>
                </a:lnTo>
                <a:cubicBezTo>
                  <a:pt x="269977" y="131445"/>
                  <a:pt x="267386" y="128320"/>
                  <a:pt x="264033" y="124815"/>
                </a:cubicBezTo>
                <a:cubicBezTo>
                  <a:pt x="260680" y="121310"/>
                  <a:pt x="257556" y="118186"/>
                  <a:pt x="254660" y="115443"/>
                </a:cubicBezTo>
                <a:cubicBezTo>
                  <a:pt x="252984" y="118948"/>
                  <a:pt x="251270" y="122377"/>
                  <a:pt x="249517" y="125730"/>
                </a:cubicBezTo>
                <a:cubicBezTo>
                  <a:pt x="247764" y="129082"/>
                  <a:pt x="245897" y="132511"/>
                  <a:pt x="243916" y="136017"/>
                </a:cubicBezTo>
                <a:lnTo>
                  <a:pt x="230657" y="126873"/>
                </a:lnTo>
                <a:cubicBezTo>
                  <a:pt x="238887" y="113461"/>
                  <a:pt x="245821" y="98755"/>
                  <a:pt x="251460" y="82753"/>
                </a:cubicBezTo>
                <a:cubicBezTo>
                  <a:pt x="257099" y="66751"/>
                  <a:pt x="261214" y="50825"/>
                  <a:pt x="263804" y="34975"/>
                </a:cubicBezTo>
                <a:lnTo>
                  <a:pt x="239801" y="34975"/>
                </a:lnTo>
                <a:close/>
                <a:moveTo>
                  <a:pt x="2303373" y="16916"/>
                </a:moveTo>
                <a:lnTo>
                  <a:pt x="2483967" y="16916"/>
                </a:lnTo>
                <a:lnTo>
                  <a:pt x="2483967" y="34290"/>
                </a:lnTo>
                <a:lnTo>
                  <a:pt x="2416530" y="34290"/>
                </a:lnTo>
                <a:cubicBezTo>
                  <a:pt x="2408605" y="48920"/>
                  <a:pt x="2399919" y="62788"/>
                  <a:pt x="2390470" y="75895"/>
                </a:cubicBezTo>
                <a:lnTo>
                  <a:pt x="2402129" y="76581"/>
                </a:lnTo>
                <a:lnTo>
                  <a:pt x="2402129" y="208254"/>
                </a:lnTo>
                <a:lnTo>
                  <a:pt x="2384527" y="208254"/>
                </a:lnTo>
                <a:lnTo>
                  <a:pt x="2384527" y="83896"/>
                </a:lnTo>
                <a:cubicBezTo>
                  <a:pt x="2373858" y="97764"/>
                  <a:pt x="2361933" y="111023"/>
                  <a:pt x="2348751" y="123672"/>
                </a:cubicBezTo>
                <a:cubicBezTo>
                  <a:pt x="2335568" y="136321"/>
                  <a:pt x="2320747" y="148590"/>
                  <a:pt x="2304288" y="160477"/>
                </a:cubicBezTo>
                <a:lnTo>
                  <a:pt x="2291486" y="146075"/>
                </a:lnTo>
                <a:cubicBezTo>
                  <a:pt x="2315718" y="129616"/>
                  <a:pt x="2336292" y="112090"/>
                  <a:pt x="2353208" y="93497"/>
                </a:cubicBezTo>
                <a:cubicBezTo>
                  <a:pt x="2370125" y="74904"/>
                  <a:pt x="2384298" y="55168"/>
                  <a:pt x="2395728" y="34290"/>
                </a:cubicBezTo>
                <a:lnTo>
                  <a:pt x="2303373" y="34290"/>
                </a:lnTo>
                <a:close/>
                <a:moveTo>
                  <a:pt x="931774" y="16916"/>
                </a:moveTo>
                <a:lnTo>
                  <a:pt x="1112367" y="16916"/>
                </a:lnTo>
                <a:lnTo>
                  <a:pt x="1112367" y="34290"/>
                </a:lnTo>
                <a:lnTo>
                  <a:pt x="1044930" y="34290"/>
                </a:lnTo>
                <a:cubicBezTo>
                  <a:pt x="1037006" y="48920"/>
                  <a:pt x="1028319" y="62788"/>
                  <a:pt x="1018870" y="75895"/>
                </a:cubicBezTo>
                <a:lnTo>
                  <a:pt x="1030529" y="76581"/>
                </a:lnTo>
                <a:lnTo>
                  <a:pt x="1030529" y="208254"/>
                </a:lnTo>
                <a:lnTo>
                  <a:pt x="1012927" y="208254"/>
                </a:lnTo>
                <a:lnTo>
                  <a:pt x="1012927" y="83896"/>
                </a:lnTo>
                <a:cubicBezTo>
                  <a:pt x="1002259" y="97764"/>
                  <a:pt x="990333" y="111023"/>
                  <a:pt x="977151" y="123672"/>
                </a:cubicBezTo>
                <a:cubicBezTo>
                  <a:pt x="963968" y="136321"/>
                  <a:pt x="949147" y="148590"/>
                  <a:pt x="932688" y="160477"/>
                </a:cubicBezTo>
                <a:lnTo>
                  <a:pt x="919886" y="146075"/>
                </a:lnTo>
                <a:cubicBezTo>
                  <a:pt x="944118" y="129616"/>
                  <a:pt x="964692" y="112090"/>
                  <a:pt x="981608" y="93497"/>
                </a:cubicBezTo>
                <a:cubicBezTo>
                  <a:pt x="998525" y="74904"/>
                  <a:pt x="1012698" y="55168"/>
                  <a:pt x="1024128" y="34290"/>
                </a:cubicBezTo>
                <a:lnTo>
                  <a:pt x="931774" y="34290"/>
                </a:lnTo>
                <a:close/>
                <a:moveTo>
                  <a:pt x="1914753" y="10972"/>
                </a:moveTo>
                <a:lnTo>
                  <a:pt x="2008937" y="10972"/>
                </a:lnTo>
                <a:lnTo>
                  <a:pt x="2008937" y="56692"/>
                </a:lnTo>
                <a:lnTo>
                  <a:pt x="1914753" y="56692"/>
                </a:lnTo>
                <a:close/>
                <a:moveTo>
                  <a:pt x="2693213" y="7543"/>
                </a:moveTo>
                <a:lnTo>
                  <a:pt x="2696642" y="23317"/>
                </a:lnTo>
                <a:cubicBezTo>
                  <a:pt x="2685059" y="24536"/>
                  <a:pt x="2671953" y="25679"/>
                  <a:pt x="2657322" y="26746"/>
                </a:cubicBezTo>
                <a:cubicBezTo>
                  <a:pt x="2642692" y="27813"/>
                  <a:pt x="2627300" y="28879"/>
                  <a:pt x="2611145" y="29946"/>
                </a:cubicBezTo>
                <a:cubicBezTo>
                  <a:pt x="2612517" y="31927"/>
                  <a:pt x="2614041" y="34366"/>
                  <a:pt x="2615717" y="37261"/>
                </a:cubicBezTo>
                <a:cubicBezTo>
                  <a:pt x="2617393" y="40157"/>
                  <a:pt x="2619108" y="43205"/>
                  <a:pt x="2620861" y="46405"/>
                </a:cubicBezTo>
                <a:cubicBezTo>
                  <a:pt x="2622613" y="49606"/>
                  <a:pt x="2624213" y="52692"/>
                  <a:pt x="2625661" y="55664"/>
                </a:cubicBezTo>
                <a:cubicBezTo>
                  <a:pt x="2627109" y="58635"/>
                  <a:pt x="2628290" y="61188"/>
                  <a:pt x="2629205" y="63322"/>
                </a:cubicBezTo>
                <a:lnTo>
                  <a:pt x="2618918" y="69723"/>
                </a:lnTo>
                <a:lnTo>
                  <a:pt x="2657094" y="69723"/>
                </a:lnTo>
                <a:lnTo>
                  <a:pt x="2647950" y="64465"/>
                </a:lnTo>
                <a:cubicBezTo>
                  <a:pt x="2649779" y="62484"/>
                  <a:pt x="2651760" y="59893"/>
                  <a:pt x="2653893" y="56692"/>
                </a:cubicBezTo>
                <a:cubicBezTo>
                  <a:pt x="2656027" y="53492"/>
                  <a:pt x="2658161" y="50101"/>
                  <a:pt x="2660294" y="46520"/>
                </a:cubicBezTo>
                <a:cubicBezTo>
                  <a:pt x="2662428" y="42938"/>
                  <a:pt x="2664447" y="39395"/>
                  <a:pt x="2666352" y="35890"/>
                </a:cubicBezTo>
                <a:cubicBezTo>
                  <a:pt x="2668257" y="32385"/>
                  <a:pt x="2669819" y="29337"/>
                  <a:pt x="2671038" y="26746"/>
                </a:cubicBezTo>
                <a:lnTo>
                  <a:pt x="2685440" y="32461"/>
                </a:lnTo>
                <a:cubicBezTo>
                  <a:pt x="2684069" y="35052"/>
                  <a:pt x="2682469" y="37947"/>
                  <a:pt x="2680639" y="41148"/>
                </a:cubicBezTo>
                <a:cubicBezTo>
                  <a:pt x="2678811" y="44348"/>
                  <a:pt x="2676906" y="47625"/>
                  <a:pt x="2674925" y="50977"/>
                </a:cubicBezTo>
                <a:cubicBezTo>
                  <a:pt x="2672943" y="54330"/>
                  <a:pt x="2670962" y="57645"/>
                  <a:pt x="2668981" y="60921"/>
                </a:cubicBezTo>
                <a:cubicBezTo>
                  <a:pt x="2667000" y="64198"/>
                  <a:pt x="2665095" y="67132"/>
                  <a:pt x="2663266" y="69723"/>
                </a:cubicBezTo>
                <a:lnTo>
                  <a:pt x="2702128" y="69723"/>
                </a:lnTo>
                <a:lnTo>
                  <a:pt x="2702128" y="114757"/>
                </a:lnTo>
                <a:lnTo>
                  <a:pt x="2686583" y="114757"/>
                </a:lnTo>
                <a:lnTo>
                  <a:pt x="2686583" y="84810"/>
                </a:lnTo>
                <a:lnTo>
                  <a:pt x="2537765" y="84810"/>
                </a:lnTo>
                <a:lnTo>
                  <a:pt x="2537765" y="114757"/>
                </a:lnTo>
                <a:lnTo>
                  <a:pt x="2521991" y="114757"/>
                </a:lnTo>
                <a:lnTo>
                  <a:pt x="2521991" y="69723"/>
                </a:lnTo>
                <a:lnTo>
                  <a:pt x="2559253" y="69723"/>
                </a:lnTo>
                <a:cubicBezTo>
                  <a:pt x="2558187" y="67284"/>
                  <a:pt x="2556929" y="64655"/>
                  <a:pt x="2555481" y="61836"/>
                </a:cubicBezTo>
                <a:cubicBezTo>
                  <a:pt x="2554033" y="59016"/>
                  <a:pt x="2552509" y="56273"/>
                  <a:pt x="2550909" y="53606"/>
                </a:cubicBezTo>
                <a:cubicBezTo>
                  <a:pt x="2549309" y="50939"/>
                  <a:pt x="2547747" y="48425"/>
                  <a:pt x="2546223" y="46062"/>
                </a:cubicBezTo>
                <a:cubicBezTo>
                  <a:pt x="2544699" y="43700"/>
                  <a:pt x="2543403" y="41681"/>
                  <a:pt x="2542337" y="40005"/>
                </a:cubicBezTo>
                <a:lnTo>
                  <a:pt x="2555595" y="32461"/>
                </a:lnTo>
                <a:cubicBezTo>
                  <a:pt x="2550719" y="32766"/>
                  <a:pt x="2545918" y="32956"/>
                  <a:pt x="2541193" y="33032"/>
                </a:cubicBezTo>
                <a:cubicBezTo>
                  <a:pt x="2536469" y="33108"/>
                  <a:pt x="2531821" y="33223"/>
                  <a:pt x="2527249" y="33375"/>
                </a:cubicBezTo>
                <a:lnTo>
                  <a:pt x="2523591" y="18059"/>
                </a:lnTo>
                <a:cubicBezTo>
                  <a:pt x="2537765" y="17754"/>
                  <a:pt x="2552547" y="17335"/>
                  <a:pt x="2567940" y="16802"/>
                </a:cubicBezTo>
                <a:cubicBezTo>
                  <a:pt x="2583332" y="16268"/>
                  <a:pt x="2598534" y="15582"/>
                  <a:pt x="2613545" y="14744"/>
                </a:cubicBezTo>
                <a:cubicBezTo>
                  <a:pt x="2628557" y="13906"/>
                  <a:pt x="2642883" y="12877"/>
                  <a:pt x="2656522" y="11658"/>
                </a:cubicBezTo>
                <a:cubicBezTo>
                  <a:pt x="2670162" y="10439"/>
                  <a:pt x="2682392" y="9067"/>
                  <a:pt x="2693213" y="7543"/>
                </a:cubicBezTo>
                <a:close/>
                <a:moveTo>
                  <a:pt x="2112035" y="5715"/>
                </a:moveTo>
                <a:lnTo>
                  <a:pt x="2128951" y="12344"/>
                </a:lnTo>
                <a:cubicBezTo>
                  <a:pt x="2126361" y="18745"/>
                  <a:pt x="2123503" y="25641"/>
                  <a:pt x="2120379" y="33032"/>
                </a:cubicBezTo>
                <a:cubicBezTo>
                  <a:pt x="2117255" y="40424"/>
                  <a:pt x="2113635" y="48234"/>
                  <a:pt x="2109521" y="56464"/>
                </a:cubicBezTo>
                <a:lnTo>
                  <a:pt x="2109521" y="207797"/>
                </a:lnTo>
                <a:lnTo>
                  <a:pt x="2092147" y="207797"/>
                </a:lnTo>
                <a:lnTo>
                  <a:pt x="2092147" y="87096"/>
                </a:lnTo>
                <a:cubicBezTo>
                  <a:pt x="2085289" y="97612"/>
                  <a:pt x="2077593" y="107975"/>
                  <a:pt x="2069059" y="118186"/>
                </a:cubicBezTo>
                <a:lnTo>
                  <a:pt x="2056714" y="105384"/>
                </a:lnTo>
                <a:cubicBezTo>
                  <a:pt x="2064029" y="97002"/>
                  <a:pt x="2070545" y="88468"/>
                  <a:pt x="2076259" y="79781"/>
                </a:cubicBezTo>
                <a:cubicBezTo>
                  <a:pt x="2081975" y="71094"/>
                  <a:pt x="2087080" y="62522"/>
                  <a:pt x="2091575" y="54063"/>
                </a:cubicBezTo>
                <a:cubicBezTo>
                  <a:pt x="2096071" y="45605"/>
                  <a:pt x="2099957" y="37299"/>
                  <a:pt x="2103234" y="29146"/>
                </a:cubicBezTo>
                <a:cubicBezTo>
                  <a:pt x="2106511" y="20993"/>
                  <a:pt x="2109445" y="13182"/>
                  <a:pt x="2112035" y="5715"/>
                </a:cubicBezTo>
                <a:close/>
                <a:moveTo>
                  <a:pt x="3403549" y="5029"/>
                </a:moveTo>
                <a:lnTo>
                  <a:pt x="3421380" y="8686"/>
                </a:lnTo>
                <a:cubicBezTo>
                  <a:pt x="3416351" y="24993"/>
                  <a:pt x="3410941" y="39471"/>
                  <a:pt x="3405149" y="52120"/>
                </a:cubicBezTo>
                <a:lnTo>
                  <a:pt x="3405149" y="207797"/>
                </a:lnTo>
                <a:lnTo>
                  <a:pt x="3388461" y="207797"/>
                </a:lnTo>
                <a:lnTo>
                  <a:pt x="3388461" y="84124"/>
                </a:lnTo>
                <a:cubicBezTo>
                  <a:pt x="3381451" y="96012"/>
                  <a:pt x="3373679" y="107518"/>
                  <a:pt x="3365144" y="118643"/>
                </a:cubicBezTo>
                <a:lnTo>
                  <a:pt x="3351885" y="107442"/>
                </a:lnTo>
                <a:cubicBezTo>
                  <a:pt x="3362706" y="93116"/>
                  <a:pt x="3372574" y="77457"/>
                  <a:pt x="3381489" y="60464"/>
                </a:cubicBezTo>
                <a:cubicBezTo>
                  <a:pt x="3390405" y="43472"/>
                  <a:pt x="3397758" y="24993"/>
                  <a:pt x="3403549" y="5029"/>
                </a:cubicBezTo>
                <a:close/>
                <a:moveTo>
                  <a:pt x="3642665" y="4114"/>
                </a:moveTo>
                <a:lnTo>
                  <a:pt x="3658438" y="4800"/>
                </a:lnTo>
                <a:lnTo>
                  <a:pt x="3658438" y="65608"/>
                </a:lnTo>
                <a:lnTo>
                  <a:pt x="3674440" y="65608"/>
                </a:lnTo>
                <a:lnTo>
                  <a:pt x="3674440" y="81610"/>
                </a:lnTo>
                <a:lnTo>
                  <a:pt x="3622548" y="81610"/>
                </a:lnTo>
                <a:lnTo>
                  <a:pt x="3622548" y="101498"/>
                </a:lnTo>
                <a:lnTo>
                  <a:pt x="3622548" y="109270"/>
                </a:lnTo>
                <a:lnTo>
                  <a:pt x="3657981" y="109270"/>
                </a:lnTo>
                <a:lnTo>
                  <a:pt x="3657981" y="192252"/>
                </a:lnTo>
                <a:cubicBezTo>
                  <a:pt x="3662553" y="185089"/>
                  <a:pt x="3666401" y="177660"/>
                  <a:pt x="3669525" y="169964"/>
                </a:cubicBezTo>
                <a:cubicBezTo>
                  <a:pt x="3672649" y="162268"/>
                  <a:pt x="3675164" y="154000"/>
                  <a:pt x="3677069" y="145161"/>
                </a:cubicBezTo>
                <a:cubicBezTo>
                  <a:pt x="3678974" y="136321"/>
                  <a:pt x="3680345" y="126796"/>
                  <a:pt x="3681183" y="116586"/>
                </a:cubicBezTo>
                <a:cubicBezTo>
                  <a:pt x="3682022" y="106375"/>
                  <a:pt x="3682441" y="95173"/>
                  <a:pt x="3682441" y="82981"/>
                </a:cubicBezTo>
                <a:lnTo>
                  <a:pt x="3682441" y="22402"/>
                </a:lnTo>
                <a:cubicBezTo>
                  <a:pt x="3698443" y="21640"/>
                  <a:pt x="3714179" y="20154"/>
                  <a:pt x="3729647" y="17945"/>
                </a:cubicBezTo>
                <a:cubicBezTo>
                  <a:pt x="3745115" y="15735"/>
                  <a:pt x="3761079" y="12649"/>
                  <a:pt x="3777539" y="8686"/>
                </a:cubicBezTo>
                <a:lnTo>
                  <a:pt x="3780739" y="25146"/>
                </a:lnTo>
                <a:cubicBezTo>
                  <a:pt x="3766871" y="28194"/>
                  <a:pt x="3753078" y="30822"/>
                  <a:pt x="3739362" y="33032"/>
                </a:cubicBezTo>
                <a:cubicBezTo>
                  <a:pt x="3725646" y="35242"/>
                  <a:pt x="3711930" y="36957"/>
                  <a:pt x="3698215" y="38176"/>
                </a:cubicBezTo>
                <a:lnTo>
                  <a:pt x="3698215" y="65836"/>
                </a:lnTo>
                <a:lnTo>
                  <a:pt x="3777539" y="65836"/>
                </a:lnTo>
                <a:lnTo>
                  <a:pt x="3777539" y="81610"/>
                </a:lnTo>
                <a:cubicBezTo>
                  <a:pt x="3774186" y="96545"/>
                  <a:pt x="3770452" y="109994"/>
                  <a:pt x="3766337" y="121958"/>
                </a:cubicBezTo>
                <a:cubicBezTo>
                  <a:pt x="3762223" y="133921"/>
                  <a:pt x="3756889" y="145008"/>
                  <a:pt x="3750335" y="155219"/>
                </a:cubicBezTo>
                <a:cubicBezTo>
                  <a:pt x="3756127" y="162687"/>
                  <a:pt x="3762718" y="169659"/>
                  <a:pt x="3770109" y="176136"/>
                </a:cubicBezTo>
                <a:cubicBezTo>
                  <a:pt x="3777501" y="182613"/>
                  <a:pt x="3785921" y="188823"/>
                  <a:pt x="3795369" y="194767"/>
                </a:cubicBezTo>
                <a:lnTo>
                  <a:pt x="3785997" y="209169"/>
                </a:lnTo>
                <a:cubicBezTo>
                  <a:pt x="3776701" y="202920"/>
                  <a:pt x="3768357" y="196367"/>
                  <a:pt x="3760965" y="189509"/>
                </a:cubicBezTo>
                <a:cubicBezTo>
                  <a:pt x="3753574" y="182651"/>
                  <a:pt x="3746983" y="175336"/>
                  <a:pt x="3741191" y="167563"/>
                </a:cubicBezTo>
                <a:cubicBezTo>
                  <a:pt x="3735095" y="174879"/>
                  <a:pt x="3727971" y="181889"/>
                  <a:pt x="3719817" y="188595"/>
                </a:cubicBezTo>
                <a:cubicBezTo>
                  <a:pt x="3711664" y="195300"/>
                  <a:pt x="3702101" y="202006"/>
                  <a:pt x="3691128" y="208711"/>
                </a:cubicBezTo>
                <a:lnTo>
                  <a:pt x="3680841" y="195224"/>
                </a:lnTo>
                <a:cubicBezTo>
                  <a:pt x="3692728" y="188823"/>
                  <a:pt x="3702786" y="182308"/>
                  <a:pt x="3711016" y="175679"/>
                </a:cubicBezTo>
                <a:cubicBezTo>
                  <a:pt x="3719245" y="169049"/>
                  <a:pt x="3726256" y="161925"/>
                  <a:pt x="3732047" y="154305"/>
                </a:cubicBezTo>
                <a:cubicBezTo>
                  <a:pt x="3725646" y="144246"/>
                  <a:pt x="3720274" y="133654"/>
                  <a:pt x="3715931" y="122529"/>
                </a:cubicBezTo>
                <a:cubicBezTo>
                  <a:pt x="3711587" y="111404"/>
                  <a:pt x="3707816" y="99669"/>
                  <a:pt x="3704615" y="87325"/>
                </a:cubicBezTo>
                <a:lnTo>
                  <a:pt x="3718788" y="83667"/>
                </a:lnTo>
                <a:cubicBezTo>
                  <a:pt x="3721379" y="94792"/>
                  <a:pt x="3724465" y="105079"/>
                  <a:pt x="3728047" y="114528"/>
                </a:cubicBezTo>
                <a:cubicBezTo>
                  <a:pt x="3731628" y="123977"/>
                  <a:pt x="3735857" y="132816"/>
                  <a:pt x="3740734" y="141046"/>
                </a:cubicBezTo>
                <a:cubicBezTo>
                  <a:pt x="3745459" y="132511"/>
                  <a:pt x="3749345" y="123329"/>
                  <a:pt x="3752393" y="113500"/>
                </a:cubicBezTo>
                <a:cubicBezTo>
                  <a:pt x="3755441" y="103670"/>
                  <a:pt x="3758260" y="92811"/>
                  <a:pt x="3760851" y="80924"/>
                </a:cubicBezTo>
                <a:lnTo>
                  <a:pt x="3698215" y="80924"/>
                </a:lnTo>
                <a:lnTo>
                  <a:pt x="3698215" y="84353"/>
                </a:lnTo>
                <a:cubicBezTo>
                  <a:pt x="3698215" y="97917"/>
                  <a:pt x="3697757" y="110147"/>
                  <a:pt x="3696843" y="121043"/>
                </a:cubicBezTo>
                <a:cubicBezTo>
                  <a:pt x="3695928" y="131940"/>
                  <a:pt x="3694404" y="142036"/>
                  <a:pt x="3692271" y="151333"/>
                </a:cubicBezTo>
                <a:cubicBezTo>
                  <a:pt x="3690137" y="160629"/>
                  <a:pt x="3687394" y="169354"/>
                  <a:pt x="3684041" y="177508"/>
                </a:cubicBezTo>
                <a:cubicBezTo>
                  <a:pt x="3680688" y="185661"/>
                  <a:pt x="3676497" y="193700"/>
                  <a:pt x="3671468" y="201625"/>
                </a:cubicBezTo>
                <a:lnTo>
                  <a:pt x="3657981" y="193852"/>
                </a:lnTo>
                <a:lnTo>
                  <a:pt x="3657981" y="205968"/>
                </a:lnTo>
                <a:lnTo>
                  <a:pt x="3641979" y="205968"/>
                </a:lnTo>
                <a:lnTo>
                  <a:pt x="3641979" y="125272"/>
                </a:lnTo>
                <a:lnTo>
                  <a:pt x="3622091" y="125272"/>
                </a:lnTo>
                <a:cubicBezTo>
                  <a:pt x="3621633" y="134569"/>
                  <a:pt x="3620871" y="143027"/>
                  <a:pt x="3619805" y="150647"/>
                </a:cubicBezTo>
                <a:cubicBezTo>
                  <a:pt x="3618738" y="158267"/>
                  <a:pt x="3617290" y="165468"/>
                  <a:pt x="3615461" y="172250"/>
                </a:cubicBezTo>
                <a:cubicBezTo>
                  <a:pt x="3613633" y="179032"/>
                  <a:pt x="3611423" y="185509"/>
                  <a:pt x="3608832" y="191681"/>
                </a:cubicBezTo>
                <a:cubicBezTo>
                  <a:pt x="3606241" y="197853"/>
                  <a:pt x="3603117" y="204139"/>
                  <a:pt x="3599459" y="210540"/>
                </a:cubicBezTo>
                <a:lnTo>
                  <a:pt x="3583457" y="205054"/>
                </a:lnTo>
                <a:cubicBezTo>
                  <a:pt x="3587725" y="198043"/>
                  <a:pt x="3591306" y="190995"/>
                  <a:pt x="3594201" y="183908"/>
                </a:cubicBezTo>
                <a:cubicBezTo>
                  <a:pt x="3597097" y="176822"/>
                  <a:pt x="3599459" y="169049"/>
                  <a:pt x="3601288" y="160591"/>
                </a:cubicBezTo>
                <a:cubicBezTo>
                  <a:pt x="3603117" y="152133"/>
                  <a:pt x="3604412" y="142684"/>
                  <a:pt x="3605174" y="132245"/>
                </a:cubicBezTo>
                <a:cubicBezTo>
                  <a:pt x="3605936" y="121805"/>
                  <a:pt x="3606317" y="109728"/>
                  <a:pt x="3606317" y="96012"/>
                </a:cubicBezTo>
                <a:lnTo>
                  <a:pt x="3606317" y="8001"/>
                </a:lnTo>
                <a:lnTo>
                  <a:pt x="3622548" y="8686"/>
                </a:lnTo>
                <a:lnTo>
                  <a:pt x="3622548" y="65608"/>
                </a:lnTo>
                <a:lnTo>
                  <a:pt x="3642665" y="65608"/>
                </a:lnTo>
                <a:close/>
                <a:moveTo>
                  <a:pt x="1860347" y="3657"/>
                </a:moveTo>
                <a:lnTo>
                  <a:pt x="1875891" y="4343"/>
                </a:lnTo>
                <a:lnTo>
                  <a:pt x="1875891" y="42519"/>
                </a:lnTo>
                <a:lnTo>
                  <a:pt x="1898751" y="42519"/>
                </a:lnTo>
                <a:lnTo>
                  <a:pt x="1898751" y="58064"/>
                </a:lnTo>
                <a:lnTo>
                  <a:pt x="1875891" y="58064"/>
                </a:lnTo>
                <a:lnTo>
                  <a:pt x="1875891" y="97155"/>
                </a:lnTo>
                <a:cubicBezTo>
                  <a:pt x="1878939" y="95935"/>
                  <a:pt x="1881911" y="94754"/>
                  <a:pt x="1884807" y="93611"/>
                </a:cubicBezTo>
                <a:cubicBezTo>
                  <a:pt x="1887703" y="92468"/>
                  <a:pt x="1890369" y="91287"/>
                  <a:pt x="1892808" y="90068"/>
                </a:cubicBezTo>
                <a:lnTo>
                  <a:pt x="1894179" y="98983"/>
                </a:lnTo>
                <a:lnTo>
                  <a:pt x="1895551" y="105613"/>
                </a:lnTo>
                <a:cubicBezTo>
                  <a:pt x="1892960" y="106680"/>
                  <a:pt x="1889989" y="107899"/>
                  <a:pt x="1886636" y="109270"/>
                </a:cubicBezTo>
                <a:cubicBezTo>
                  <a:pt x="1883283" y="110642"/>
                  <a:pt x="1879702" y="112090"/>
                  <a:pt x="1875891" y="113614"/>
                </a:cubicBezTo>
                <a:lnTo>
                  <a:pt x="1875891" y="179451"/>
                </a:lnTo>
                <a:cubicBezTo>
                  <a:pt x="1875891" y="184023"/>
                  <a:pt x="1875587" y="187795"/>
                  <a:pt x="1874977" y="190766"/>
                </a:cubicBezTo>
                <a:cubicBezTo>
                  <a:pt x="1874367" y="193738"/>
                  <a:pt x="1873186" y="196138"/>
                  <a:pt x="1871434" y="197967"/>
                </a:cubicBezTo>
                <a:cubicBezTo>
                  <a:pt x="1869681" y="199796"/>
                  <a:pt x="1867319" y="201130"/>
                  <a:pt x="1864347" y="201968"/>
                </a:cubicBezTo>
                <a:cubicBezTo>
                  <a:pt x="1861375" y="202806"/>
                  <a:pt x="1857527" y="203454"/>
                  <a:pt x="1852803" y="203911"/>
                </a:cubicBezTo>
                <a:lnTo>
                  <a:pt x="1842287" y="204825"/>
                </a:lnTo>
                <a:lnTo>
                  <a:pt x="1837258" y="187909"/>
                </a:lnTo>
                <a:lnTo>
                  <a:pt x="1848459" y="186994"/>
                </a:lnTo>
                <a:cubicBezTo>
                  <a:pt x="1851050" y="186842"/>
                  <a:pt x="1853108" y="186499"/>
                  <a:pt x="1854632" y="185966"/>
                </a:cubicBezTo>
                <a:cubicBezTo>
                  <a:pt x="1856156" y="185432"/>
                  <a:pt x="1857337" y="184670"/>
                  <a:pt x="1858175" y="183680"/>
                </a:cubicBezTo>
                <a:cubicBezTo>
                  <a:pt x="1859013" y="182689"/>
                  <a:pt x="1859585" y="181394"/>
                  <a:pt x="1859889" y="179794"/>
                </a:cubicBezTo>
                <a:cubicBezTo>
                  <a:pt x="1860194" y="178193"/>
                  <a:pt x="1860347" y="176174"/>
                  <a:pt x="1860347" y="173736"/>
                </a:cubicBezTo>
                <a:lnTo>
                  <a:pt x="1860347" y="119557"/>
                </a:lnTo>
                <a:cubicBezTo>
                  <a:pt x="1855013" y="121539"/>
                  <a:pt x="1849907" y="123367"/>
                  <a:pt x="1845030" y="125044"/>
                </a:cubicBezTo>
                <a:cubicBezTo>
                  <a:pt x="1840154" y="126720"/>
                  <a:pt x="1835963" y="128092"/>
                  <a:pt x="1832457" y="129159"/>
                </a:cubicBezTo>
                <a:lnTo>
                  <a:pt x="1827200" y="112928"/>
                </a:lnTo>
                <a:cubicBezTo>
                  <a:pt x="1831619" y="111709"/>
                  <a:pt x="1836687" y="110223"/>
                  <a:pt x="1842401" y="108470"/>
                </a:cubicBezTo>
                <a:cubicBezTo>
                  <a:pt x="1848117" y="106718"/>
                  <a:pt x="1854098" y="104775"/>
                  <a:pt x="1860347" y="102641"/>
                </a:cubicBezTo>
                <a:lnTo>
                  <a:pt x="1860347" y="58064"/>
                </a:lnTo>
                <a:lnTo>
                  <a:pt x="1837029" y="58064"/>
                </a:lnTo>
                <a:lnTo>
                  <a:pt x="1837029" y="42519"/>
                </a:lnTo>
                <a:lnTo>
                  <a:pt x="1860347" y="42519"/>
                </a:lnTo>
                <a:close/>
                <a:moveTo>
                  <a:pt x="44806" y="3429"/>
                </a:moveTo>
                <a:lnTo>
                  <a:pt x="60808" y="3886"/>
                </a:lnTo>
                <a:lnTo>
                  <a:pt x="60808" y="50520"/>
                </a:lnTo>
                <a:lnTo>
                  <a:pt x="85725" y="50520"/>
                </a:lnTo>
                <a:lnTo>
                  <a:pt x="85725" y="66522"/>
                </a:lnTo>
                <a:lnTo>
                  <a:pt x="60808" y="66522"/>
                </a:lnTo>
                <a:lnTo>
                  <a:pt x="60808" y="110185"/>
                </a:lnTo>
                <a:cubicBezTo>
                  <a:pt x="64313" y="108661"/>
                  <a:pt x="67551" y="107213"/>
                  <a:pt x="70523" y="105841"/>
                </a:cubicBezTo>
                <a:cubicBezTo>
                  <a:pt x="73495" y="104470"/>
                  <a:pt x="76200" y="103174"/>
                  <a:pt x="78638" y="101955"/>
                </a:cubicBezTo>
                <a:lnTo>
                  <a:pt x="81382" y="112014"/>
                </a:lnTo>
                <a:lnTo>
                  <a:pt x="82753" y="118643"/>
                </a:lnTo>
                <a:cubicBezTo>
                  <a:pt x="79858" y="120015"/>
                  <a:pt x="76543" y="121539"/>
                  <a:pt x="72809" y="123215"/>
                </a:cubicBezTo>
                <a:cubicBezTo>
                  <a:pt x="69075" y="124891"/>
                  <a:pt x="65075" y="126568"/>
                  <a:pt x="60808" y="128244"/>
                </a:cubicBezTo>
                <a:lnTo>
                  <a:pt x="60808" y="207111"/>
                </a:lnTo>
                <a:lnTo>
                  <a:pt x="44806" y="207111"/>
                </a:lnTo>
                <a:lnTo>
                  <a:pt x="44806" y="134645"/>
                </a:lnTo>
                <a:cubicBezTo>
                  <a:pt x="37186" y="137541"/>
                  <a:pt x="29871" y="140284"/>
                  <a:pt x="22860" y="142875"/>
                </a:cubicBezTo>
                <a:cubicBezTo>
                  <a:pt x="15850" y="145465"/>
                  <a:pt x="9906" y="147599"/>
                  <a:pt x="5029" y="149275"/>
                </a:cubicBezTo>
                <a:lnTo>
                  <a:pt x="0" y="132130"/>
                </a:lnTo>
                <a:cubicBezTo>
                  <a:pt x="5334" y="130454"/>
                  <a:pt x="12040" y="128244"/>
                  <a:pt x="20117" y="125501"/>
                </a:cubicBezTo>
                <a:cubicBezTo>
                  <a:pt x="28194" y="122758"/>
                  <a:pt x="36424" y="119786"/>
                  <a:pt x="44806" y="116586"/>
                </a:cubicBezTo>
                <a:lnTo>
                  <a:pt x="44806" y="66522"/>
                </a:lnTo>
                <a:lnTo>
                  <a:pt x="26518" y="66522"/>
                </a:lnTo>
                <a:cubicBezTo>
                  <a:pt x="25298" y="74295"/>
                  <a:pt x="23965" y="81610"/>
                  <a:pt x="22517" y="88468"/>
                </a:cubicBezTo>
                <a:cubicBezTo>
                  <a:pt x="21069" y="95326"/>
                  <a:pt x="19660" y="101041"/>
                  <a:pt x="18288" y="105613"/>
                </a:cubicBezTo>
                <a:lnTo>
                  <a:pt x="2972" y="99898"/>
                </a:lnTo>
                <a:cubicBezTo>
                  <a:pt x="4343" y="95478"/>
                  <a:pt x="5753" y="89878"/>
                  <a:pt x="7201" y="83096"/>
                </a:cubicBezTo>
                <a:cubicBezTo>
                  <a:pt x="8649" y="76314"/>
                  <a:pt x="10020" y="69189"/>
                  <a:pt x="11316" y="61722"/>
                </a:cubicBezTo>
                <a:cubicBezTo>
                  <a:pt x="12611" y="54254"/>
                  <a:pt x="13678" y="46901"/>
                  <a:pt x="14516" y="39662"/>
                </a:cubicBezTo>
                <a:cubicBezTo>
                  <a:pt x="15354" y="32423"/>
                  <a:pt x="15773" y="26136"/>
                  <a:pt x="15773" y="20802"/>
                </a:cubicBezTo>
                <a:lnTo>
                  <a:pt x="31318" y="22402"/>
                </a:lnTo>
                <a:cubicBezTo>
                  <a:pt x="31318" y="26212"/>
                  <a:pt x="31128" y="30518"/>
                  <a:pt x="30747" y="35318"/>
                </a:cubicBezTo>
                <a:cubicBezTo>
                  <a:pt x="30366" y="40119"/>
                  <a:pt x="29794" y="45186"/>
                  <a:pt x="29032" y="50520"/>
                </a:cubicBezTo>
                <a:lnTo>
                  <a:pt x="44806" y="50520"/>
                </a:lnTo>
                <a:close/>
                <a:moveTo>
                  <a:pt x="807415" y="2514"/>
                </a:moveTo>
                <a:lnTo>
                  <a:pt x="824789" y="3200"/>
                </a:lnTo>
                <a:lnTo>
                  <a:pt x="824789" y="41376"/>
                </a:lnTo>
                <a:lnTo>
                  <a:pt x="886740" y="41376"/>
                </a:lnTo>
                <a:lnTo>
                  <a:pt x="886740" y="57607"/>
                </a:lnTo>
                <a:lnTo>
                  <a:pt x="835304" y="57607"/>
                </a:lnTo>
                <a:cubicBezTo>
                  <a:pt x="839572" y="68122"/>
                  <a:pt x="844106" y="77952"/>
                  <a:pt x="848906" y="87096"/>
                </a:cubicBezTo>
                <a:cubicBezTo>
                  <a:pt x="853707" y="96240"/>
                  <a:pt x="858850" y="104775"/>
                  <a:pt x="864337" y="112699"/>
                </a:cubicBezTo>
                <a:cubicBezTo>
                  <a:pt x="869823" y="120624"/>
                  <a:pt x="875729" y="128054"/>
                  <a:pt x="882053" y="134988"/>
                </a:cubicBezTo>
                <a:cubicBezTo>
                  <a:pt x="888378" y="141922"/>
                  <a:pt x="895274" y="148513"/>
                  <a:pt x="902742" y="154762"/>
                </a:cubicBezTo>
                <a:lnTo>
                  <a:pt x="890626" y="169392"/>
                </a:lnTo>
                <a:cubicBezTo>
                  <a:pt x="882091" y="161467"/>
                  <a:pt x="874547" y="153428"/>
                  <a:pt x="867994" y="145275"/>
                </a:cubicBezTo>
                <a:cubicBezTo>
                  <a:pt x="861441" y="137122"/>
                  <a:pt x="855574" y="128816"/>
                  <a:pt x="850392" y="120358"/>
                </a:cubicBezTo>
                <a:cubicBezTo>
                  <a:pt x="845210" y="111899"/>
                  <a:pt x="840562" y="103174"/>
                  <a:pt x="836447" y="94183"/>
                </a:cubicBezTo>
                <a:cubicBezTo>
                  <a:pt x="832333" y="85191"/>
                  <a:pt x="828446" y="75742"/>
                  <a:pt x="824789" y="65836"/>
                </a:cubicBezTo>
                <a:lnTo>
                  <a:pt x="824789" y="152476"/>
                </a:lnTo>
                <a:lnTo>
                  <a:pt x="864565" y="152476"/>
                </a:lnTo>
                <a:lnTo>
                  <a:pt x="864565" y="168249"/>
                </a:lnTo>
                <a:lnTo>
                  <a:pt x="824789" y="168249"/>
                </a:lnTo>
                <a:lnTo>
                  <a:pt x="824789" y="208254"/>
                </a:lnTo>
                <a:lnTo>
                  <a:pt x="807415" y="208254"/>
                </a:lnTo>
                <a:lnTo>
                  <a:pt x="807415" y="168249"/>
                </a:lnTo>
                <a:lnTo>
                  <a:pt x="769010" y="168249"/>
                </a:lnTo>
                <a:lnTo>
                  <a:pt x="769468" y="152476"/>
                </a:lnTo>
                <a:lnTo>
                  <a:pt x="807415" y="152476"/>
                </a:lnTo>
                <a:lnTo>
                  <a:pt x="807415" y="68808"/>
                </a:lnTo>
                <a:cubicBezTo>
                  <a:pt x="801472" y="87553"/>
                  <a:pt x="793394" y="104965"/>
                  <a:pt x="783184" y="121043"/>
                </a:cubicBezTo>
                <a:cubicBezTo>
                  <a:pt x="772973" y="137122"/>
                  <a:pt x="761009" y="152552"/>
                  <a:pt x="747294" y="167335"/>
                </a:cubicBezTo>
                <a:lnTo>
                  <a:pt x="734492" y="154990"/>
                </a:lnTo>
                <a:lnTo>
                  <a:pt x="734492" y="206425"/>
                </a:lnTo>
                <a:lnTo>
                  <a:pt x="717804" y="206425"/>
                </a:lnTo>
                <a:lnTo>
                  <a:pt x="717804" y="90982"/>
                </a:lnTo>
                <a:cubicBezTo>
                  <a:pt x="714908" y="95859"/>
                  <a:pt x="711822" y="100812"/>
                  <a:pt x="708546" y="105841"/>
                </a:cubicBezTo>
                <a:cubicBezTo>
                  <a:pt x="705269" y="110871"/>
                  <a:pt x="701726" y="115824"/>
                  <a:pt x="697916" y="120700"/>
                </a:cubicBezTo>
                <a:lnTo>
                  <a:pt x="685114" y="109270"/>
                </a:lnTo>
                <a:cubicBezTo>
                  <a:pt x="699287" y="90220"/>
                  <a:pt x="710489" y="71589"/>
                  <a:pt x="718719" y="53378"/>
                </a:cubicBezTo>
                <a:cubicBezTo>
                  <a:pt x="726948" y="35166"/>
                  <a:pt x="733120" y="18364"/>
                  <a:pt x="737235" y="2971"/>
                </a:cubicBezTo>
                <a:lnTo>
                  <a:pt x="753466" y="8001"/>
                </a:lnTo>
                <a:cubicBezTo>
                  <a:pt x="751484" y="14554"/>
                  <a:pt x="748970" y="22136"/>
                  <a:pt x="745922" y="30746"/>
                </a:cubicBezTo>
                <a:cubicBezTo>
                  <a:pt x="742874" y="39357"/>
                  <a:pt x="739064" y="48691"/>
                  <a:pt x="734492" y="58750"/>
                </a:cubicBezTo>
                <a:lnTo>
                  <a:pt x="734492" y="154533"/>
                </a:lnTo>
                <a:cubicBezTo>
                  <a:pt x="747141" y="142189"/>
                  <a:pt x="759143" y="127863"/>
                  <a:pt x="770496" y="111556"/>
                </a:cubicBezTo>
                <a:cubicBezTo>
                  <a:pt x="781850" y="95250"/>
                  <a:pt x="790880" y="77266"/>
                  <a:pt x="797585" y="57607"/>
                </a:cubicBezTo>
                <a:lnTo>
                  <a:pt x="752323" y="57607"/>
                </a:lnTo>
                <a:lnTo>
                  <a:pt x="752323" y="41376"/>
                </a:lnTo>
                <a:lnTo>
                  <a:pt x="807415" y="41376"/>
                </a:lnTo>
                <a:close/>
                <a:moveTo>
                  <a:pt x="131902" y="2286"/>
                </a:moveTo>
                <a:lnTo>
                  <a:pt x="148362" y="2743"/>
                </a:lnTo>
                <a:lnTo>
                  <a:pt x="148362" y="31089"/>
                </a:lnTo>
                <a:lnTo>
                  <a:pt x="196139" y="31089"/>
                </a:lnTo>
                <a:lnTo>
                  <a:pt x="196139" y="46634"/>
                </a:lnTo>
                <a:lnTo>
                  <a:pt x="148362" y="46634"/>
                </a:lnTo>
                <a:lnTo>
                  <a:pt x="148362" y="74523"/>
                </a:lnTo>
                <a:lnTo>
                  <a:pt x="207569" y="74523"/>
                </a:lnTo>
                <a:lnTo>
                  <a:pt x="207569" y="89611"/>
                </a:lnTo>
                <a:lnTo>
                  <a:pt x="77038" y="89611"/>
                </a:lnTo>
                <a:lnTo>
                  <a:pt x="77038" y="74523"/>
                </a:lnTo>
                <a:lnTo>
                  <a:pt x="131902" y="74523"/>
                </a:lnTo>
                <a:lnTo>
                  <a:pt x="131902" y="46634"/>
                </a:lnTo>
                <a:lnTo>
                  <a:pt x="88925" y="46634"/>
                </a:lnTo>
                <a:lnTo>
                  <a:pt x="88925" y="31089"/>
                </a:lnTo>
                <a:lnTo>
                  <a:pt x="131902" y="31089"/>
                </a:lnTo>
                <a:close/>
                <a:moveTo>
                  <a:pt x="2166671" y="2057"/>
                </a:moveTo>
                <a:lnTo>
                  <a:pt x="2182673" y="8686"/>
                </a:lnTo>
                <a:cubicBezTo>
                  <a:pt x="2181149" y="12954"/>
                  <a:pt x="2179511" y="17259"/>
                  <a:pt x="2177758" y="21602"/>
                </a:cubicBezTo>
                <a:cubicBezTo>
                  <a:pt x="2176005" y="25946"/>
                  <a:pt x="2174062" y="30556"/>
                  <a:pt x="2171929" y="35433"/>
                </a:cubicBezTo>
                <a:lnTo>
                  <a:pt x="2262454" y="35433"/>
                </a:lnTo>
                <a:lnTo>
                  <a:pt x="2262454" y="52806"/>
                </a:lnTo>
                <a:lnTo>
                  <a:pt x="2191131" y="52806"/>
                </a:lnTo>
                <a:lnTo>
                  <a:pt x="2191131" y="88696"/>
                </a:lnTo>
                <a:lnTo>
                  <a:pt x="2249881" y="88696"/>
                </a:lnTo>
                <a:lnTo>
                  <a:pt x="2249881" y="105156"/>
                </a:lnTo>
                <a:lnTo>
                  <a:pt x="2191131" y="105156"/>
                </a:lnTo>
                <a:lnTo>
                  <a:pt x="2191131" y="142189"/>
                </a:lnTo>
                <a:lnTo>
                  <a:pt x="2253996" y="142189"/>
                </a:lnTo>
                <a:lnTo>
                  <a:pt x="2253996" y="158877"/>
                </a:lnTo>
                <a:lnTo>
                  <a:pt x="2191131" y="158877"/>
                </a:lnTo>
                <a:lnTo>
                  <a:pt x="2191131" y="208711"/>
                </a:lnTo>
                <a:lnTo>
                  <a:pt x="2173529" y="208711"/>
                </a:lnTo>
                <a:lnTo>
                  <a:pt x="2173529" y="52806"/>
                </a:lnTo>
                <a:lnTo>
                  <a:pt x="2163242" y="52806"/>
                </a:lnTo>
                <a:cubicBezTo>
                  <a:pt x="2158974" y="60579"/>
                  <a:pt x="2154097" y="68656"/>
                  <a:pt x="2148611" y="77038"/>
                </a:cubicBezTo>
                <a:cubicBezTo>
                  <a:pt x="2143125" y="85420"/>
                  <a:pt x="2136572" y="94411"/>
                  <a:pt x="2128951" y="104013"/>
                </a:cubicBezTo>
                <a:lnTo>
                  <a:pt x="2116379" y="91897"/>
                </a:lnTo>
                <a:cubicBezTo>
                  <a:pt x="2122932" y="83972"/>
                  <a:pt x="2128723" y="76276"/>
                  <a:pt x="2133752" y="68808"/>
                </a:cubicBezTo>
                <a:cubicBezTo>
                  <a:pt x="2138781" y="61341"/>
                  <a:pt x="2143315" y="53911"/>
                  <a:pt x="2147354" y="46520"/>
                </a:cubicBezTo>
                <a:cubicBezTo>
                  <a:pt x="2151393" y="39128"/>
                  <a:pt x="2154974" y="31775"/>
                  <a:pt x="2158098" y="24460"/>
                </a:cubicBezTo>
                <a:cubicBezTo>
                  <a:pt x="2161223" y="17145"/>
                  <a:pt x="2164080" y="9677"/>
                  <a:pt x="2166671" y="2057"/>
                </a:cubicBezTo>
                <a:close/>
                <a:moveTo>
                  <a:pt x="1472413" y="2057"/>
                </a:moveTo>
                <a:lnTo>
                  <a:pt x="1490701" y="2743"/>
                </a:lnTo>
                <a:cubicBezTo>
                  <a:pt x="1490701" y="2743"/>
                  <a:pt x="1490701" y="3848"/>
                  <a:pt x="1490701" y="6057"/>
                </a:cubicBezTo>
                <a:cubicBezTo>
                  <a:pt x="1490701" y="8267"/>
                  <a:pt x="1490662" y="11125"/>
                  <a:pt x="1490586" y="14630"/>
                </a:cubicBezTo>
                <a:cubicBezTo>
                  <a:pt x="1490510" y="18135"/>
                  <a:pt x="1490472" y="22250"/>
                  <a:pt x="1490472" y="26974"/>
                </a:cubicBezTo>
                <a:cubicBezTo>
                  <a:pt x="1490472" y="31699"/>
                  <a:pt x="1490472" y="36576"/>
                  <a:pt x="1490472" y="41605"/>
                </a:cubicBezTo>
                <a:lnTo>
                  <a:pt x="1562709" y="41605"/>
                </a:lnTo>
                <a:lnTo>
                  <a:pt x="1562709" y="58521"/>
                </a:lnTo>
                <a:lnTo>
                  <a:pt x="1490243" y="58521"/>
                </a:lnTo>
                <a:lnTo>
                  <a:pt x="1489786" y="97612"/>
                </a:lnTo>
                <a:lnTo>
                  <a:pt x="1489786" y="100355"/>
                </a:lnTo>
                <a:lnTo>
                  <a:pt x="1572997" y="100355"/>
                </a:lnTo>
                <a:lnTo>
                  <a:pt x="1572997" y="117500"/>
                </a:lnTo>
                <a:lnTo>
                  <a:pt x="1491386" y="117500"/>
                </a:lnTo>
                <a:cubicBezTo>
                  <a:pt x="1494739" y="126034"/>
                  <a:pt x="1498930" y="133883"/>
                  <a:pt x="1503959" y="141046"/>
                </a:cubicBezTo>
                <a:cubicBezTo>
                  <a:pt x="1508989" y="148209"/>
                  <a:pt x="1515046" y="154762"/>
                  <a:pt x="1522133" y="160705"/>
                </a:cubicBezTo>
                <a:cubicBezTo>
                  <a:pt x="1529220" y="166649"/>
                  <a:pt x="1537525" y="172135"/>
                  <a:pt x="1547050" y="177165"/>
                </a:cubicBezTo>
                <a:cubicBezTo>
                  <a:pt x="1556575" y="182194"/>
                  <a:pt x="1567434" y="186918"/>
                  <a:pt x="1579626" y="191338"/>
                </a:cubicBezTo>
                <a:lnTo>
                  <a:pt x="1568882" y="207797"/>
                </a:lnTo>
                <a:cubicBezTo>
                  <a:pt x="1546784" y="198958"/>
                  <a:pt x="1528534" y="188785"/>
                  <a:pt x="1514132" y="177279"/>
                </a:cubicBezTo>
                <a:cubicBezTo>
                  <a:pt x="1499730" y="165773"/>
                  <a:pt x="1488567" y="151790"/>
                  <a:pt x="1480642" y="135331"/>
                </a:cubicBezTo>
                <a:cubicBezTo>
                  <a:pt x="1473784" y="148742"/>
                  <a:pt x="1463078" y="161696"/>
                  <a:pt x="1448524" y="174193"/>
                </a:cubicBezTo>
                <a:cubicBezTo>
                  <a:pt x="1433970" y="186690"/>
                  <a:pt x="1414805" y="198196"/>
                  <a:pt x="1391031" y="208711"/>
                </a:cubicBezTo>
                <a:lnTo>
                  <a:pt x="1379829" y="193167"/>
                </a:lnTo>
                <a:cubicBezTo>
                  <a:pt x="1405585" y="182803"/>
                  <a:pt x="1425626" y="171297"/>
                  <a:pt x="1439951" y="158648"/>
                </a:cubicBezTo>
                <a:cubicBezTo>
                  <a:pt x="1454277" y="145999"/>
                  <a:pt x="1463649" y="132283"/>
                  <a:pt x="1468069" y="117500"/>
                </a:cubicBezTo>
                <a:lnTo>
                  <a:pt x="1383944" y="117500"/>
                </a:lnTo>
                <a:lnTo>
                  <a:pt x="1383944" y="100355"/>
                </a:lnTo>
                <a:lnTo>
                  <a:pt x="1471041" y="100355"/>
                </a:lnTo>
                <a:lnTo>
                  <a:pt x="1471041" y="98983"/>
                </a:lnTo>
                <a:cubicBezTo>
                  <a:pt x="1471193" y="96850"/>
                  <a:pt x="1471307" y="91973"/>
                  <a:pt x="1471384" y="84353"/>
                </a:cubicBezTo>
                <a:cubicBezTo>
                  <a:pt x="1471460" y="76733"/>
                  <a:pt x="1471651" y="68122"/>
                  <a:pt x="1471955" y="58521"/>
                </a:cubicBezTo>
                <a:lnTo>
                  <a:pt x="1422578" y="58521"/>
                </a:lnTo>
                <a:cubicBezTo>
                  <a:pt x="1417091" y="71018"/>
                  <a:pt x="1411224" y="82296"/>
                  <a:pt x="1404975" y="92354"/>
                </a:cubicBezTo>
                <a:lnTo>
                  <a:pt x="1389888" y="84124"/>
                </a:lnTo>
                <a:cubicBezTo>
                  <a:pt x="1393393" y="78790"/>
                  <a:pt x="1396708" y="73037"/>
                  <a:pt x="1399832" y="66865"/>
                </a:cubicBezTo>
                <a:cubicBezTo>
                  <a:pt x="1402956" y="60693"/>
                  <a:pt x="1405890" y="54368"/>
                  <a:pt x="1408633" y="47891"/>
                </a:cubicBezTo>
                <a:cubicBezTo>
                  <a:pt x="1411376" y="41414"/>
                  <a:pt x="1413853" y="34937"/>
                  <a:pt x="1416063" y="28460"/>
                </a:cubicBezTo>
                <a:cubicBezTo>
                  <a:pt x="1418272" y="21983"/>
                  <a:pt x="1420215" y="15621"/>
                  <a:pt x="1421892" y="9372"/>
                </a:cubicBezTo>
                <a:lnTo>
                  <a:pt x="1438580" y="13258"/>
                </a:lnTo>
                <a:cubicBezTo>
                  <a:pt x="1435837" y="22707"/>
                  <a:pt x="1432712" y="32156"/>
                  <a:pt x="1429207" y="41605"/>
                </a:cubicBezTo>
                <a:lnTo>
                  <a:pt x="1471955" y="41605"/>
                </a:lnTo>
                <a:close/>
                <a:moveTo>
                  <a:pt x="362560" y="1600"/>
                </a:moveTo>
                <a:lnTo>
                  <a:pt x="379019" y="2057"/>
                </a:lnTo>
                <a:lnTo>
                  <a:pt x="379019" y="41605"/>
                </a:lnTo>
                <a:lnTo>
                  <a:pt x="427025" y="41605"/>
                </a:lnTo>
                <a:lnTo>
                  <a:pt x="427025" y="57150"/>
                </a:lnTo>
                <a:lnTo>
                  <a:pt x="379019" y="57150"/>
                </a:lnTo>
                <a:lnTo>
                  <a:pt x="379019" y="95783"/>
                </a:lnTo>
                <a:lnTo>
                  <a:pt x="433654" y="95783"/>
                </a:lnTo>
                <a:lnTo>
                  <a:pt x="433654" y="110642"/>
                </a:lnTo>
                <a:lnTo>
                  <a:pt x="385191" y="110642"/>
                </a:lnTo>
                <a:cubicBezTo>
                  <a:pt x="392354" y="123596"/>
                  <a:pt x="401041" y="135521"/>
                  <a:pt x="411251" y="146418"/>
                </a:cubicBezTo>
                <a:cubicBezTo>
                  <a:pt x="421462" y="157315"/>
                  <a:pt x="432816" y="167411"/>
                  <a:pt x="445313" y="176707"/>
                </a:cubicBezTo>
                <a:lnTo>
                  <a:pt x="434569" y="190195"/>
                </a:lnTo>
                <a:cubicBezTo>
                  <a:pt x="422682" y="180441"/>
                  <a:pt x="412052" y="170345"/>
                  <a:pt x="402679" y="159905"/>
                </a:cubicBezTo>
                <a:cubicBezTo>
                  <a:pt x="393306" y="149466"/>
                  <a:pt x="385420" y="138303"/>
                  <a:pt x="379019" y="126415"/>
                </a:cubicBezTo>
                <a:lnTo>
                  <a:pt x="379019" y="207340"/>
                </a:lnTo>
                <a:lnTo>
                  <a:pt x="362560" y="207340"/>
                </a:lnTo>
                <a:lnTo>
                  <a:pt x="362560" y="126644"/>
                </a:lnTo>
                <a:cubicBezTo>
                  <a:pt x="355854" y="138988"/>
                  <a:pt x="347853" y="150380"/>
                  <a:pt x="338557" y="160820"/>
                </a:cubicBezTo>
                <a:cubicBezTo>
                  <a:pt x="329260" y="171259"/>
                  <a:pt x="318135" y="181737"/>
                  <a:pt x="305181" y="192252"/>
                </a:cubicBezTo>
                <a:lnTo>
                  <a:pt x="293522" y="178993"/>
                </a:lnTo>
                <a:cubicBezTo>
                  <a:pt x="300533" y="173507"/>
                  <a:pt x="307048" y="168097"/>
                  <a:pt x="313068" y="162763"/>
                </a:cubicBezTo>
                <a:cubicBezTo>
                  <a:pt x="319088" y="157429"/>
                  <a:pt x="324650" y="152019"/>
                  <a:pt x="329756" y="146532"/>
                </a:cubicBezTo>
                <a:cubicBezTo>
                  <a:pt x="334861" y="141046"/>
                  <a:pt x="339547" y="135369"/>
                  <a:pt x="343814" y="129502"/>
                </a:cubicBezTo>
                <a:cubicBezTo>
                  <a:pt x="348082" y="123634"/>
                  <a:pt x="352044" y="117348"/>
                  <a:pt x="355702" y="110642"/>
                </a:cubicBezTo>
                <a:lnTo>
                  <a:pt x="312725" y="110642"/>
                </a:lnTo>
                <a:lnTo>
                  <a:pt x="312725" y="95783"/>
                </a:lnTo>
                <a:lnTo>
                  <a:pt x="362560" y="95783"/>
                </a:lnTo>
                <a:lnTo>
                  <a:pt x="362560" y="57150"/>
                </a:lnTo>
                <a:lnTo>
                  <a:pt x="336956" y="57150"/>
                </a:lnTo>
                <a:cubicBezTo>
                  <a:pt x="335432" y="62026"/>
                  <a:pt x="333870" y="66865"/>
                  <a:pt x="332270" y="71666"/>
                </a:cubicBezTo>
                <a:cubicBezTo>
                  <a:pt x="330670" y="76466"/>
                  <a:pt x="328955" y="81076"/>
                  <a:pt x="327127" y="85496"/>
                </a:cubicBezTo>
                <a:lnTo>
                  <a:pt x="311582" y="79324"/>
                </a:lnTo>
                <a:cubicBezTo>
                  <a:pt x="315697" y="70180"/>
                  <a:pt x="319469" y="59893"/>
                  <a:pt x="322898" y="48463"/>
                </a:cubicBezTo>
                <a:cubicBezTo>
                  <a:pt x="326327" y="37033"/>
                  <a:pt x="329108" y="25374"/>
                  <a:pt x="331241" y="13487"/>
                </a:cubicBezTo>
                <a:lnTo>
                  <a:pt x="347015" y="16230"/>
                </a:lnTo>
                <a:cubicBezTo>
                  <a:pt x="346100" y="20650"/>
                  <a:pt x="345186" y="24955"/>
                  <a:pt x="344272" y="29146"/>
                </a:cubicBezTo>
                <a:cubicBezTo>
                  <a:pt x="343357" y="33337"/>
                  <a:pt x="342367" y="37490"/>
                  <a:pt x="341300" y="41605"/>
                </a:cubicBezTo>
                <a:lnTo>
                  <a:pt x="362560" y="41605"/>
                </a:lnTo>
                <a:close/>
                <a:moveTo>
                  <a:pt x="3485159" y="914"/>
                </a:moveTo>
                <a:lnTo>
                  <a:pt x="3502533" y="1828"/>
                </a:lnTo>
                <a:lnTo>
                  <a:pt x="3502533" y="49606"/>
                </a:lnTo>
                <a:lnTo>
                  <a:pt x="3553511" y="49606"/>
                </a:lnTo>
                <a:lnTo>
                  <a:pt x="3553511" y="66065"/>
                </a:lnTo>
                <a:lnTo>
                  <a:pt x="3502533" y="66065"/>
                </a:lnTo>
                <a:lnTo>
                  <a:pt x="3502533" y="120015"/>
                </a:lnTo>
                <a:lnTo>
                  <a:pt x="3563112" y="120015"/>
                </a:lnTo>
                <a:lnTo>
                  <a:pt x="3563112" y="136474"/>
                </a:lnTo>
                <a:lnTo>
                  <a:pt x="3502533" y="136474"/>
                </a:lnTo>
                <a:lnTo>
                  <a:pt x="3502533" y="208254"/>
                </a:lnTo>
                <a:lnTo>
                  <a:pt x="3485159" y="208254"/>
                </a:lnTo>
                <a:lnTo>
                  <a:pt x="3485159" y="136474"/>
                </a:lnTo>
                <a:lnTo>
                  <a:pt x="3417722" y="136474"/>
                </a:lnTo>
                <a:lnTo>
                  <a:pt x="3417722" y="120015"/>
                </a:lnTo>
                <a:lnTo>
                  <a:pt x="3485159" y="120015"/>
                </a:lnTo>
                <a:lnTo>
                  <a:pt x="3485159" y="66065"/>
                </a:lnTo>
                <a:lnTo>
                  <a:pt x="3451555" y="66065"/>
                </a:lnTo>
                <a:cubicBezTo>
                  <a:pt x="3447288" y="79781"/>
                  <a:pt x="3442335" y="92735"/>
                  <a:pt x="3436696" y="104927"/>
                </a:cubicBezTo>
                <a:lnTo>
                  <a:pt x="3419551" y="98755"/>
                </a:lnTo>
                <a:cubicBezTo>
                  <a:pt x="3422447" y="92659"/>
                  <a:pt x="3425266" y="86067"/>
                  <a:pt x="3428009" y="78981"/>
                </a:cubicBezTo>
                <a:cubicBezTo>
                  <a:pt x="3430753" y="71894"/>
                  <a:pt x="3433267" y="64617"/>
                  <a:pt x="3435553" y="57150"/>
                </a:cubicBezTo>
                <a:cubicBezTo>
                  <a:pt x="3437839" y="49682"/>
                  <a:pt x="3439935" y="42138"/>
                  <a:pt x="3441839" y="34518"/>
                </a:cubicBezTo>
                <a:cubicBezTo>
                  <a:pt x="3443745" y="26898"/>
                  <a:pt x="3445383" y="19507"/>
                  <a:pt x="3446754" y="12344"/>
                </a:cubicBezTo>
                <a:lnTo>
                  <a:pt x="3463899" y="16002"/>
                </a:lnTo>
                <a:cubicBezTo>
                  <a:pt x="3461766" y="27432"/>
                  <a:pt x="3459251" y="38633"/>
                  <a:pt x="3456355" y="49606"/>
                </a:cubicBezTo>
                <a:lnTo>
                  <a:pt x="3485159" y="49606"/>
                </a:lnTo>
                <a:close/>
                <a:moveTo>
                  <a:pt x="3168091" y="914"/>
                </a:moveTo>
                <a:lnTo>
                  <a:pt x="3183865" y="3429"/>
                </a:lnTo>
                <a:cubicBezTo>
                  <a:pt x="3183103" y="7391"/>
                  <a:pt x="3182112" y="11582"/>
                  <a:pt x="3180893" y="16002"/>
                </a:cubicBezTo>
                <a:cubicBezTo>
                  <a:pt x="3179673" y="20421"/>
                  <a:pt x="3178454" y="25069"/>
                  <a:pt x="3177235" y="29946"/>
                </a:cubicBezTo>
                <a:lnTo>
                  <a:pt x="3223869" y="29946"/>
                </a:lnTo>
                <a:lnTo>
                  <a:pt x="3223869" y="46177"/>
                </a:lnTo>
                <a:lnTo>
                  <a:pt x="3172435" y="46177"/>
                </a:lnTo>
                <a:cubicBezTo>
                  <a:pt x="3169386" y="56235"/>
                  <a:pt x="3166300" y="65913"/>
                  <a:pt x="3163176" y="75209"/>
                </a:cubicBezTo>
                <a:cubicBezTo>
                  <a:pt x="3160052" y="84505"/>
                  <a:pt x="3157194" y="92125"/>
                  <a:pt x="3154603" y="98069"/>
                </a:cubicBezTo>
                <a:lnTo>
                  <a:pt x="3176778" y="98069"/>
                </a:lnTo>
                <a:lnTo>
                  <a:pt x="3176778" y="59207"/>
                </a:lnTo>
                <a:lnTo>
                  <a:pt x="3192780" y="59664"/>
                </a:lnTo>
                <a:lnTo>
                  <a:pt x="3192780" y="98069"/>
                </a:lnTo>
                <a:lnTo>
                  <a:pt x="3221812" y="98069"/>
                </a:lnTo>
                <a:lnTo>
                  <a:pt x="3221812" y="113842"/>
                </a:lnTo>
                <a:lnTo>
                  <a:pt x="3192780" y="113842"/>
                </a:lnTo>
                <a:lnTo>
                  <a:pt x="3192780" y="145618"/>
                </a:lnTo>
                <a:cubicBezTo>
                  <a:pt x="3199485" y="144399"/>
                  <a:pt x="3205772" y="143256"/>
                  <a:pt x="3211639" y="142189"/>
                </a:cubicBezTo>
                <a:cubicBezTo>
                  <a:pt x="3217507" y="141122"/>
                  <a:pt x="3222650" y="140131"/>
                  <a:pt x="3227070" y="139217"/>
                </a:cubicBezTo>
                <a:lnTo>
                  <a:pt x="3227070" y="146075"/>
                </a:lnTo>
                <a:lnTo>
                  <a:pt x="3226841" y="154990"/>
                </a:lnTo>
                <a:cubicBezTo>
                  <a:pt x="3222421" y="155905"/>
                  <a:pt x="3217278" y="156895"/>
                  <a:pt x="3211411" y="157962"/>
                </a:cubicBezTo>
                <a:cubicBezTo>
                  <a:pt x="3205543" y="159029"/>
                  <a:pt x="3199333" y="160172"/>
                  <a:pt x="3192780" y="161391"/>
                </a:cubicBezTo>
                <a:lnTo>
                  <a:pt x="3192780" y="208483"/>
                </a:lnTo>
                <a:lnTo>
                  <a:pt x="3176778" y="208483"/>
                </a:lnTo>
                <a:lnTo>
                  <a:pt x="3176778" y="164134"/>
                </a:lnTo>
                <a:cubicBezTo>
                  <a:pt x="3167786" y="165506"/>
                  <a:pt x="3159099" y="166801"/>
                  <a:pt x="3150717" y="168021"/>
                </a:cubicBezTo>
                <a:cubicBezTo>
                  <a:pt x="3142335" y="169240"/>
                  <a:pt x="3135020" y="170230"/>
                  <a:pt x="3128772" y="170992"/>
                </a:cubicBezTo>
                <a:lnTo>
                  <a:pt x="3125571" y="155219"/>
                </a:lnTo>
                <a:cubicBezTo>
                  <a:pt x="3132429" y="154457"/>
                  <a:pt x="3140354" y="153466"/>
                  <a:pt x="3149346" y="152247"/>
                </a:cubicBezTo>
                <a:cubicBezTo>
                  <a:pt x="3158337" y="151028"/>
                  <a:pt x="3167481" y="149656"/>
                  <a:pt x="3176778" y="148132"/>
                </a:cubicBezTo>
                <a:lnTo>
                  <a:pt x="3176778" y="113842"/>
                </a:lnTo>
                <a:lnTo>
                  <a:pt x="3138144" y="113842"/>
                </a:lnTo>
                <a:lnTo>
                  <a:pt x="3138144" y="97840"/>
                </a:lnTo>
                <a:cubicBezTo>
                  <a:pt x="3141040" y="91287"/>
                  <a:pt x="3144088" y="83515"/>
                  <a:pt x="3147288" y="74523"/>
                </a:cubicBezTo>
                <a:cubicBezTo>
                  <a:pt x="3150489" y="65532"/>
                  <a:pt x="3153613" y="56083"/>
                  <a:pt x="3156661" y="46177"/>
                </a:cubicBezTo>
                <a:lnTo>
                  <a:pt x="3132887" y="46177"/>
                </a:lnTo>
                <a:lnTo>
                  <a:pt x="3132887" y="29946"/>
                </a:lnTo>
                <a:lnTo>
                  <a:pt x="3161233" y="29946"/>
                </a:lnTo>
                <a:cubicBezTo>
                  <a:pt x="3162605" y="24917"/>
                  <a:pt x="3163862" y="19926"/>
                  <a:pt x="3165005" y="14973"/>
                </a:cubicBezTo>
                <a:cubicBezTo>
                  <a:pt x="3166148" y="10020"/>
                  <a:pt x="3167177" y="5334"/>
                  <a:pt x="3168091" y="914"/>
                </a:cubicBezTo>
                <a:close/>
                <a:moveTo>
                  <a:pt x="3248101" y="457"/>
                </a:moveTo>
                <a:lnTo>
                  <a:pt x="3264332" y="2743"/>
                </a:lnTo>
                <a:cubicBezTo>
                  <a:pt x="3262808" y="8382"/>
                  <a:pt x="3261207" y="13868"/>
                  <a:pt x="3259531" y="19202"/>
                </a:cubicBezTo>
                <a:cubicBezTo>
                  <a:pt x="3257855" y="24536"/>
                  <a:pt x="3256178" y="29718"/>
                  <a:pt x="3254502" y="34747"/>
                </a:cubicBezTo>
                <a:lnTo>
                  <a:pt x="3325825" y="34747"/>
                </a:lnTo>
                <a:lnTo>
                  <a:pt x="3325825" y="50977"/>
                </a:lnTo>
                <a:cubicBezTo>
                  <a:pt x="3323234" y="59207"/>
                  <a:pt x="3320377" y="67322"/>
                  <a:pt x="3317253" y="75323"/>
                </a:cubicBezTo>
                <a:cubicBezTo>
                  <a:pt x="3314129" y="83324"/>
                  <a:pt x="3310661" y="90982"/>
                  <a:pt x="3306851" y="98298"/>
                </a:cubicBezTo>
                <a:lnTo>
                  <a:pt x="3292221" y="92125"/>
                </a:lnTo>
                <a:cubicBezTo>
                  <a:pt x="3295726" y="85725"/>
                  <a:pt x="3298888" y="79095"/>
                  <a:pt x="3301708" y="72237"/>
                </a:cubicBezTo>
                <a:cubicBezTo>
                  <a:pt x="3304527" y="65379"/>
                  <a:pt x="3307080" y="58369"/>
                  <a:pt x="3309366" y="51206"/>
                </a:cubicBezTo>
                <a:lnTo>
                  <a:pt x="3248329" y="51206"/>
                </a:lnTo>
                <a:cubicBezTo>
                  <a:pt x="3245282" y="58978"/>
                  <a:pt x="3242043" y="66408"/>
                  <a:pt x="3238614" y="73494"/>
                </a:cubicBezTo>
                <a:cubicBezTo>
                  <a:pt x="3235185" y="80581"/>
                  <a:pt x="3231489" y="87706"/>
                  <a:pt x="3227527" y="94869"/>
                </a:cubicBezTo>
                <a:lnTo>
                  <a:pt x="3214497" y="85953"/>
                </a:lnTo>
                <a:cubicBezTo>
                  <a:pt x="3221812" y="73304"/>
                  <a:pt x="3228327" y="59702"/>
                  <a:pt x="3234042" y="45148"/>
                </a:cubicBezTo>
                <a:cubicBezTo>
                  <a:pt x="3239757" y="30594"/>
                  <a:pt x="3244443" y="15697"/>
                  <a:pt x="3248101" y="457"/>
                </a:cubicBezTo>
                <a:close/>
                <a:moveTo>
                  <a:pt x="1176375" y="228"/>
                </a:moveTo>
                <a:lnTo>
                  <a:pt x="1191920" y="2286"/>
                </a:lnTo>
                <a:cubicBezTo>
                  <a:pt x="1190701" y="6400"/>
                  <a:pt x="1189406" y="10782"/>
                  <a:pt x="1188034" y="15430"/>
                </a:cubicBezTo>
                <a:cubicBezTo>
                  <a:pt x="1186663" y="20078"/>
                  <a:pt x="1185062" y="24841"/>
                  <a:pt x="1183233" y="29718"/>
                </a:cubicBezTo>
                <a:lnTo>
                  <a:pt x="1237412" y="29718"/>
                </a:lnTo>
                <a:lnTo>
                  <a:pt x="1237412" y="45720"/>
                </a:lnTo>
                <a:lnTo>
                  <a:pt x="1204265" y="45720"/>
                </a:lnTo>
                <a:lnTo>
                  <a:pt x="1204265" y="85039"/>
                </a:lnTo>
                <a:lnTo>
                  <a:pt x="1242441" y="85039"/>
                </a:lnTo>
                <a:lnTo>
                  <a:pt x="1242441" y="100812"/>
                </a:lnTo>
                <a:lnTo>
                  <a:pt x="1204265" y="100812"/>
                </a:lnTo>
                <a:lnTo>
                  <a:pt x="1204265" y="173964"/>
                </a:lnTo>
                <a:lnTo>
                  <a:pt x="1217981" y="173507"/>
                </a:lnTo>
                <a:lnTo>
                  <a:pt x="1217981" y="115671"/>
                </a:lnTo>
                <a:lnTo>
                  <a:pt x="1233068" y="116357"/>
                </a:lnTo>
                <a:lnTo>
                  <a:pt x="1233068" y="188585"/>
                </a:lnTo>
                <a:lnTo>
                  <a:pt x="1243012" y="180251"/>
                </a:lnTo>
                <a:cubicBezTo>
                  <a:pt x="1248423" y="174688"/>
                  <a:pt x="1252919" y="168859"/>
                  <a:pt x="1256500" y="162763"/>
                </a:cubicBezTo>
                <a:cubicBezTo>
                  <a:pt x="1260081" y="156667"/>
                  <a:pt x="1262901" y="150304"/>
                  <a:pt x="1264958" y="143675"/>
                </a:cubicBezTo>
                <a:cubicBezTo>
                  <a:pt x="1267015" y="137045"/>
                  <a:pt x="1268501" y="129921"/>
                  <a:pt x="1269416" y="122301"/>
                </a:cubicBezTo>
                <a:lnTo>
                  <a:pt x="1240612" y="122301"/>
                </a:lnTo>
                <a:lnTo>
                  <a:pt x="1240612" y="106527"/>
                </a:lnTo>
                <a:lnTo>
                  <a:pt x="1270559" y="106527"/>
                </a:lnTo>
                <a:cubicBezTo>
                  <a:pt x="1270711" y="105765"/>
                  <a:pt x="1270787" y="104698"/>
                  <a:pt x="1270787" y="103327"/>
                </a:cubicBezTo>
                <a:cubicBezTo>
                  <a:pt x="1270787" y="101650"/>
                  <a:pt x="1270825" y="99136"/>
                  <a:pt x="1270901" y="95783"/>
                </a:cubicBezTo>
                <a:cubicBezTo>
                  <a:pt x="1270978" y="92430"/>
                  <a:pt x="1271054" y="88506"/>
                  <a:pt x="1271130" y="84010"/>
                </a:cubicBezTo>
                <a:cubicBezTo>
                  <a:pt x="1271207" y="79514"/>
                  <a:pt x="1271245" y="74676"/>
                  <a:pt x="1271245" y="69494"/>
                </a:cubicBezTo>
                <a:cubicBezTo>
                  <a:pt x="1271245" y="64312"/>
                  <a:pt x="1271245" y="59055"/>
                  <a:pt x="1271245" y="53721"/>
                </a:cubicBezTo>
                <a:lnTo>
                  <a:pt x="1244270" y="53721"/>
                </a:lnTo>
                <a:lnTo>
                  <a:pt x="1244270" y="38176"/>
                </a:lnTo>
                <a:lnTo>
                  <a:pt x="1271473" y="38176"/>
                </a:lnTo>
                <a:lnTo>
                  <a:pt x="1271473" y="1600"/>
                </a:lnTo>
                <a:lnTo>
                  <a:pt x="1287704" y="2057"/>
                </a:lnTo>
                <a:lnTo>
                  <a:pt x="1287704" y="38176"/>
                </a:lnTo>
                <a:lnTo>
                  <a:pt x="1332052" y="38176"/>
                </a:lnTo>
                <a:lnTo>
                  <a:pt x="1332052" y="106527"/>
                </a:lnTo>
                <a:lnTo>
                  <a:pt x="1350340" y="106527"/>
                </a:lnTo>
                <a:lnTo>
                  <a:pt x="1350340" y="122301"/>
                </a:lnTo>
                <a:lnTo>
                  <a:pt x="1292961" y="122301"/>
                </a:lnTo>
                <a:cubicBezTo>
                  <a:pt x="1297686" y="137541"/>
                  <a:pt x="1305039" y="150876"/>
                  <a:pt x="1315021" y="162306"/>
                </a:cubicBezTo>
                <a:cubicBezTo>
                  <a:pt x="1325004" y="173736"/>
                  <a:pt x="1338301" y="183870"/>
                  <a:pt x="1354912" y="192709"/>
                </a:cubicBezTo>
                <a:lnTo>
                  <a:pt x="1343939" y="208026"/>
                </a:lnTo>
                <a:cubicBezTo>
                  <a:pt x="1330680" y="200101"/>
                  <a:pt x="1318717" y="190462"/>
                  <a:pt x="1308049" y="179108"/>
                </a:cubicBezTo>
                <a:cubicBezTo>
                  <a:pt x="1297381" y="167754"/>
                  <a:pt x="1289228" y="154686"/>
                  <a:pt x="1283589" y="139903"/>
                </a:cubicBezTo>
                <a:cubicBezTo>
                  <a:pt x="1282065" y="146608"/>
                  <a:pt x="1280007" y="153009"/>
                  <a:pt x="1277417" y="159105"/>
                </a:cubicBezTo>
                <a:cubicBezTo>
                  <a:pt x="1274826" y="165201"/>
                  <a:pt x="1271587" y="171107"/>
                  <a:pt x="1267701" y="176822"/>
                </a:cubicBezTo>
                <a:cubicBezTo>
                  <a:pt x="1263815" y="182537"/>
                  <a:pt x="1259167" y="188099"/>
                  <a:pt x="1253757" y="193510"/>
                </a:cubicBezTo>
                <a:cubicBezTo>
                  <a:pt x="1248346" y="198920"/>
                  <a:pt x="1242060" y="204368"/>
                  <a:pt x="1234897" y="209854"/>
                </a:cubicBezTo>
                <a:lnTo>
                  <a:pt x="1223239" y="196824"/>
                </a:lnTo>
                <a:lnTo>
                  <a:pt x="1232197" y="189315"/>
                </a:lnTo>
                <a:lnTo>
                  <a:pt x="1159230" y="192252"/>
                </a:lnTo>
                <a:lnTo>
                  <a:pt x="1159230" y="115671"/>
                </a:lnTo>
                <a:lnTo>
                  <a:pt x="1174089" y="116357"/>
                </a:lnTo>
                <a:lnTo>
                  <a:pt x="1174089" y="175336"/>
                </a:lnTo>
                <a:lnTo>
                  <a:pt x="1188948" y="174650"/>
                </a:lnTo>
                <a:lnTo>
                  <a:pt x="1188948" y="100812"/>
                </a:lnTo>
                <a:lnTo>
                  <a:pt x="1147343" y="100812"/>
                </a:lnTo>
                <a:lnTo>
                  <a:pt x="1147343" y="85039"/>
                </a:lnTo>
                <a:lnTo>
                  <a:pt x="1188948" y="85039"/>
                </a:lnTo>
                <a:lnTo>
                  <a:pt x="1188948" y="45720"/>
                </a:lnTo>
                <a:lnTo>
                  <a:pt x="1176833" y="45720"/>
                </a:lnTo>
                <a:cubicBezTo>
                  <a:pt x="1174699" y="50596"/>
                  <a:pt x="1172375" y="55473"/>
                  <a:pt x="1169861" y="60350"/>
                </a:cubicBezTo>
                <a:cubicBezTo>
                  <a:pt x="1167346" y="65227"/>
                  <a:pt x="1164641" y="69951"/>
                  <a:pt x="1161745" y="74523"/>
                </a:cubicBezTo>
                <a:lnTo>
                  <a:pt x="1148486" y="66065"/>
                </a:lnTo>
                <a:cubicBezTo>
                  <a:pt x="1155649" y="55092"/>
                  <a:pt x="1161555" y="43738"/>
                  <a:pt x="1166203" y="32004"/>
                </a:cubicBezTo>
                <a:cubicBezTo>
                  <a:pt x="1170851" y="20269"/>
                  <a:pt x="1174242" y="9677"/>
                  <a:pt x="1176375" y="228"/>
                </a:cubicBezTo>
                <a:close/>
                <a:moveTo>
                  <a:pt x="567385" y="0"/>
                </a:moveTo>
                <a:cubicBezTo>
                  <a:pt x="567995" y="1524"/>
                  <a:pt x="568681" y="3390"/>
                  <a:pt x="569443" y="5600"/>
                </a:cubicBezTo>
                <a:cubicBezTo>
                  <a:pt x="570205" y="7810"/>
                  <a:pt x="571005" y="10172"/>
                  <a:pt x="571843" y="12687"/>
                </a:cubicBezTo>
                <a:cubicBezTo>
                  <a:pt x="572681" y="15201"/>
                  <a:pt x="573481" y="17754"/>
                  <a:pt x="574243" y="20345"/>
                </a:cubicBezTo>
                <a:cubicBezTo>
                  <a:pt x="575005" y="22936"/>
                  <a:pt x="575767" y="25298"/>
                  <a:pt x="576529" y="27432"/>
                </a:cubicBezTo>
                <a:lnTo>
                  <a:pt x="653339" y="27432"/>
                </a:lnTo>
                <a:lnTo>
                  <a:pt x="653339" y="76809"/>
                </a:lnTo>
                <a:lnTo>
                  <a:pt x="635737" y="76809"/>
                </a:lnTo>
                <a:lnTo>
                  <a:pt x="635737" y="43891"/>
                </a:lnTo>
                <a:lnTo>
                  <a:pt x="492862" y="43891"/>
                </a:lnTo>
                <a:lnTo>
                  <a:pt x="492862" y="76581"/>
                </a:lnTo>
                <a:lnTo>
                  <a:pt x="475488" y="76581"/>
                </a:lnTo>
                <a:lnTo>
                  <a:pt x="475488" y="27432"/>
                </a:lnTo>
                <a:lnTo>
                  <a:pt x="557555" y="27432"/>
                </a:lnTo>
                <a:cubicBezTo>
                  <a:pt x="556336" y="23164"/>
                  <a:pt x="555003" y="18783"/>
                  <a:pt x="553555" y="14287"/>
                </a:cubicBezTo>
                <a:cubicBezTo>
                  <a:pt x="552107" y="9791"/>
                  <a:pt x="550774" y="6096"/>
                  <a:pt x="549554" y="320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36" name="文本框-17_矢量">
            <a:extLst>
              <a:ext uri="{FF2B5EF4-FFF2-40B4-BE49-F238E27FC236}">
                <a16:creationId xmlns:a16="http://schemas.microsoft.com/office/drawing/2014/main" id="{029916E7-4233-4B3D-9DB0-CB96905FBA0C}"/>
              </a:ext>
            </a:extLst>
          </p:cNvPr>
          <p:cNvSpPr txBox="1"/>
          <p:nvPr/>
        </p:nvSpPr>
        <p:spPr>
          <a:xfrm>
            <a:off x="7360871" y="4854880"/>
            <a:ext cx="3850005" cy="532790"/>
          </a:xfrm>
          <a:custGeom>
            <a:avLst/>
            <a:gdLst/>
            <a:ahLst/>
            <a:cxnLst/>
            <a:rect l="l" t="t" r="r" b="b"/>
            <a:pathLst>
              <a:path w="3850005" h="532790">
                <a:moveTo>
                  <a:pt x="494691" y="453009"/>
                </a:moveTo>
                <a:lnTo>
                  <a:pt x="494691" y="470840"/>
                </a:lnTo>
                <a:lnTo>
                  <a:pt x="543840" y="470840"/>
                </a:lnTo>
                <a:lnTo>
                  <a:pt x="543840" y="453009"/>
                </a:lnTo>
                <a:close/>
                <a:moveTo>
                  <a:pt x="581559" y="428092"/>
                </a:moveTo>
                <a:lnTo>
                  <a:pt x="597104" y="428549"/>
                </a:lnTo>
                <a:lnTo>
                  <a:pt x="597104" y="464896"/>
                </a:lnTo>
                <a:cubicBezTo>
                  <a:pt x="601676" y="463067"/>
                  <a:pt x="606514" y="460972"/>
                  <a:pt x="611620" y="458610"/>
                </a:cubicBezTo>
                <a:cubicBezTo>
                  <a:pt x="616725" y="456248"/>
                  <a:pt x="621754" y="453771"/>
                  <a:pt x="626707" y="451180"/>
                </a:cubicBezTo>
                <a:cubicBezTo>
                  <a:pt x="631660" y="448589"/>
                  <a:pt x="636385" y="446037"/>
                  <a:pt x="640880" y="443522"/>
                </a:cubicBezTo>
                <a:cubicBezTo>
                  <a:pt x="645376" y="441008"/>
                  <a:pt x="649224" y="438683"/>
                  <a:pt x="652425" y="436550"/>
                </a:cubicBezTo>
                <a:lnTo>
                  <a:pt x="660197" y="451637"/>
                </a:lnTo>
                <a:cubicBezTo>
                  <a:pt x="656540" y="453923"/>
                  <a:pt x="652044" y="456514"/>
                  <a:pt x="646710" y="459410"/>
                </a:cubicBezTo>
                <a:cubicBezTo>
                  <a:pt x="641376" y="462305"/>
                  <a:pt x="635813" y="465163"/>
                  <a:pt x="630022" y="467982"/>
                </a:cubicBezTo>
                <a:cubicBezTo>
                  <a:pt x="624231" y="470802"/>
                  <a:pt x="618478" y="473469"/>
                  <a:pt x="612763" y="475983"/>
                </a:cubicBezTo>
                <a:cubicBezTo>
                  <a:pt x="607048" y="478498"/>
                  <a:pt x="601828" y="480517"/>
                  <a:pt x="597104" y="482041"/>
                </a:cubicBezTo>
                <a:lnTo>
                  <a:pt x="597104" y="496214"/>
                </a:lnTo>
                <a:cubicBezTo>
                  <a:pt x="597104" y="501091"/>
                  <a:pt x="598132" y="504330"/>
                  <a:pt x="600190" y="505930"/>
                </a:cubicBezTo>
                <a:cubicBezTo>
                  <a:pt x="602247" y="507530"/>
                  <a:pt x="605562" y="508635"/>
                  <a:pt x="610134" y="509245"/>
                </a:cubicBezTo>
                <a:cubicBezTo>
                  <a:pt x="616992" y="510159"/>
                  <a:pt x="623926" y="510159"/>
                  <a:pt x="630936" y="509245"/>
                </a:cubicBezTo>
                <a:cubicBezTo>
                  <a:pt x="636270" y="508483"/>
                  <a:pt x="640080" y="507492"/>
                  <a:pt x="642366" y="506273"/>
                </a:cubicBezTo>
                <a:cubicBezTo>
                  <a:pt x="644652" y="505054"/>
                  <a:pt x="646176" y="502768"/>
                  <a:pt x="646938" y="499415"/>
                </a:cubicBezTo>
                <a:cubicBezTo>
                  <a:pt x="647700" y="496062"/>
                  <a:pt x="648386" y="492595"/>
                  <a:pt x="648996" y="489014"/>
                </a:cubicBezTo>
                <a:cubicBezTo>
                  <a:pt x="649605" y="485432"/>
                  <a:pt x="650063" y="482041"/>
                  <a:pt x="650367" y="478841"/>
                </a:cubicBezTo>
                <a:lnTo>
                  <a:pt x="665684" y="484556"/>
                </a:lnTo>
                <a:cubicBezTo>
                  <a:pt x="664922" y="488975"/>
                  <a:pt x="664236" y="493357"/>
                  <a:pt x="663626" y="497700"/>
                </a:cubicBezTo>
                <a:cubicBezTo>
                  <a:pt x="663017" y="502044"/>
                  <a:pt x="662102" y="506273"/>
                  <a:pt x="660883" y="510388"/>
                </a:cubicBezTo>
                <a:cubicBezTo>
                  <a:pt x="659664" y="514502"/>
                  <a:pt x="657225" y="517665"/>
                  <a:pt x="653568" y="519875"/>
                </a:cubicBezTo>
                <a:cubicBezTo>
                  <a:pt x="649910" y="522084"/>
                  <a:pt x="644043" y="523570"/>
                  <a:pt x="635966" y="524332"/>
                </a:cubicBezTo>
                <a:cubicBezTo>
                  <a:pt x="624536" y="525247"/>
                  <a:pt x="613106" y="525247"/>
                  <a:pt x="601676" y="524332"/>
                </a:cubicBezTo>
                <a:cubicBezTo>
                  <a:pt x="594818" y="523723"/>
                  <a:pt x="589750" y="521741"/>
                  <a:pt x="586474" y="518389"/>
                </a:cubicBezTo>
                <a:cubicBezTo>
                  <a:pt x="583197" y="515036"/>
                  <a:pt x="581559" y="509473"/>
                  <a:pt x="581559" y="501701"/>
                </a:cubicBezTo>
                <a:close/>
                <a:moveTo>
                  <a:pt x="494691" y="420319"/>
                </a:moveTo>
                <a:lnTo>
                  <a:pt x="494691" y="438150"/>
                </a:lnTo>
                <a:lnTo>
                  <a:pt x="543840" y="438150"/>
                </a:lnTo>
                <a:lnTo>
                  <a:pt x="543840" y="420319"/>
                </a:lnTo>
                <a:close/>
                <a:moveTo>
                  <a:pt x="1030529" y="405232"/>
                </a:moveTo>
                <a:lnTo>
                  <a:pt x="1030529" y="443636"/>
                </a:lnTo>
                <a:lnTo>
                  <a:pt x="1081964" y="443636"/>
                </a:lnTo>
                <a:lnTo>
                  <a:pt x="1081964" y="405232"/>
                </a:lnTo>
                <a:close/>
                <a:moveTo>
                  <a:pt x="963321" y="405232"/>
                </a:moveTo>
                <a:lnTo>
                  <a:pt x="963321" y="443636"/>
                </a:lnTo>
                <a:lnTo>
                  <a:pt x="1013841" y="443636"/>
                </a:lnTo>
                <a:lnTo>
                  <a:pt x="1013841" y="405232"/>
                </a:lnTo>
                <a:close/>
                <a:moveTo>
                  <a:pt x="479375" y="403860"/>
                </a:moveTo>
                <a:lnTo>
                  <a:pt x="559385" y="403860"/>
                </a:lnTo>
                <a:lnTo>
                  <a:pt x="559385" y="507187"/>
                </a:lnTo>
                <a:cubicBezTo>
                  <a:pt x="559385" y="511454"/>
                  <a:pt x="559004" y="514883"/>
                  <a:pt x="558242" y="517474"/>
                </a:cubicBezTo>
                <a:cubicBezTo>
                  <a:pt x="557480" y="520065"/>
                  <a:pt x="556184" y="522161"/>
                  <a:pt x="554355" y="523761"/>
                </a:cubicBezTo>
                <a:cubicBezTo>
                  <a:pt x="552527" y="525361"/>
                  <a:pt x="550088" y="526542"/>
                  <a:pt x="547040" y="527304"/>
                </a:cubicBezTo>
                <a:cubicBezTo>
                  <a:pt x="543992" y="528066"/>
                  <a:pt x="540106" y="528676"/>
                  <a:pt x="535382" y="529133"/>
                </a:cubicBezTo>
                <a:lnTo>
                  <a:pt x="526009" y="530047"/>
                </a:lnTo>
                <a:lnTo>
                  <a:pt x="521437" y="514045"/>
                </a:lnTo>
                <a:lnTo>
                  <a:pt x="532410" y="513131"/>
                </a:lnTo>
                <a:cubicBezTo>
                  <a:pt x="535153" y="512978"/>
                  <a:pt x="537325" y="512674"/>
                  <a:pt x="538925" y="512216"/>
                </a:cubicBezTo>
                <a:cubicBezTo>
                  <a:pt x="540525" y="511759"/>
                  <a:pt x="541668" y="511073"/>
                  <a:pt x="542354" y="510159"/>
                </a:cubicBezTo>
                <a:cubicBezTo>
                  <a:pt x="543040" y="509245"/>
                  <a:pt x="543459" y="508025"/>
                  <a:pt x="543611" y="506501"/>
                </a:cubicBezTo>
                <a:cubicBezTo>
                  <a:pt x="543764" y="504977"/>
                  <a:pt x="543840" y="503072"/>
                  <a:pt x="543840" y="500786"/>
                </a:cubicBezTo>
                <a:lnTo>
                  <a:pt x="543840" y="485470"/>
                </a:lnTo>
                <a:lnTo>
                  <a:pt x="494691" y="485470"/>
                </a:lnTo>
                <a:lnTo>
                  <a:pt x="494691" y="529819"/>
                </a:lnTo>
                <a:lnTo>
                  <a:pt x="479375" y="529819"/>
                </a:lnTo>
                <a:close/>
                <a:moveTo>
                  <a:pt x="365303" y="403631"/>
                </a:moveTo>
                <a:cubicBezTo>
                  <a:pt x="370637" y="407746"/>
                  <a:pt x="376505" y="412509"/>
                  <a:pt x="382905" y="417919"/>
                </a:cubicBezTo>
                <a:cubicBezTo>
                  <a:pt x="389306" y="423329"/>
                  <a:pt x="395745" y="428930"/>
                  <a:pt x="402222" y="434721"/>
                </a:cubicBezTo>
                <a:cubicBezTo>
                  <a:pt x="408699" y="440512"/>
                  <a:pt x="414871" y="446265"/>
                  <a:pt x="420739" y="451980"/>
                </a:cubicBezTo>
                <a:cubicBezTo>
                  <a:pt x="426606" y="457695"/>
                  <a:pt x="431673" y="462991"/>
                  <a:pt x="435941" y="467868"/>
                </a:cubicBezTo>
                <a:lnTo>
                  <a:pt x="423139" y="483413"/>
                </a:lnTo>
                <a:cubicBezTo>
                  <a:pt x="418719" y="478079"/>
                  <a:pt x="413538" y="472326"/>
                  <a:pt x="407594" y="466154"/>
                </a:cubicBezTo>
                <a:cubicBezTo>
                  <a:pt x="401651" y="459981"/>
                  <a:pt x="395555" y="453847"/>
                  <a:pt x="389306" y="447751"/>
                </a:cubicBezTo>
                <a:cubicBezTo>
                  <a:pt x="383058" y="441655"/>
                  <a:pt x="376848" y="435902"/>
                  <a:pt x="370675" y="430492"/>
                </a:cubicBezTo>
                <a:cubicBezTo>
                  <a:pt x="364503" y="425082"/>
                  <a:pt x="358902" y="420395"/>
                  <a:pt x="353873" y="416433"/>
                </a:cubicBezTo>
                <a:close/>
                <a:moveTo>
                  <a:pt x="44806" y="394259"/>
                </a:moveTo>
                <a:lnTo>
                  <a:pt x="168936" y="394259"/>
                </a:lnTo>
                <a:lnTo>
                  <a:pt x="168936" y="410489"/>
                </a:lnTo>
                <a:lnTo>
                  <a:pt x="118187" y="443408"/>
                </a:lnTo>
                <a:lnTo>
                  <a:pt x="118187" y="449580"/>
                </a:lnTo>
                <a:lnTo>
                  <a:pt x="206655" y="449580"/>
                </a:lnTo>
                <a:lnTo>
                  <a:pt x="206655" y="466039"/>
                </a:lnTo>
                <a:lnTo>
                  <a:pt x="118187" y="466039"/>
                </a:lnTo>
                <a:lnTo>
                  <a:pt x="118187" y="499872"/>
                </a:lnTo>
                <a:cubicBezTo>
                  <a:pt x="118187" y="505663"/>
                  <a:pt x="117806" y="510273"/>
                  <a:pt x="117044" y="513702"/>
                </a:cubicBezTo>
                <a:cubicBezTo>
                  <a:pt x="116282" y="517131"/>
                  <a:pt x="114872" y="519798"/>
                  <a:pt x="112815" y="521703"/>
                </a:cubicBezTo>
                <a:cubicBezTo>
                  <a:pt x="110757" y="523608"/>
                  <a:pt x="107900" y="524980"/>
                  <a:pt x="104242" y="525818"/>
                </a:cubicBezTo>
                <a:cubicBezTo>
                  <a:pt x="100584" y="526656"/>
                  <a:pt x="95936" y="527304"/>
                  <a:pt x="90297" y="527761"/>
                </a:cubicBezTo>
                <a:lnTo>
                  <a:pt x="72695" y="529361"/>
                </a:lnTo>
                <a:lnTo>
                  <a:pt x="66980" y="512674"/>
                </a:lnTo>
                <a:lnTo>
                  <a:pt x="84354" y="511302"/>
                </a:lnTo>
                <a:cubicBezTo>
                  <a:pt x="87707" y="510997"/>
                  <a:pt x="90450" y="510616"/>
                  <a:pt x="92583" y="510159"/>
                </a:cubicBezTo>
                <a:cubicBezTo>
                  <a:pt x="94717" y="509702"/>
                  <a:pt x="96317" y="508940"/>
                  <a:pt x="97384" y="507873"/>
                </a:cubicBezTo>
                <a:cubicBezTo>
                  <a:pt x="98451" y="506806"/>
                  <a:pt x="99175" y="505282"/>
                  <a:pt x="99556" y="503301"/>
                </a:cubicBezTo>
                <a:cubicBezTo>
                  <a:pt x="99937" y="501320"/>
                  <a:pt x="100127" y="498577"/>
                  <a:pt x="100127" y="495071"/>
                </a:cubicBezTo>
                <a:lnTo>
                  <a:pt x="100127" y="466039"/>
                </a:lnTo>
                <a:lnTo>
                  <a:pt x="8001" y="466039"/>
                </a:lnTo>
                <a:lnTo>
                  <a:pt x="8001" y="449580"/>
                </a:lnTo>
                <a:lnTo>
                  <a:pt x="100127" y="449580"/>
                </a:lnTo>
                <a:lnTo>
                  <a:pt x="100127" y="436778"/>
                </a:lnTo>
                <a:lnTo>
                  <a:pt x="139904" y="410718"/>
                </a:lnTo>
                <a:lnTo>
                  <a:pt x="44806" y="410718"/>
                </a:lnTo>
                <a:close/>
                <a:moveTo>
                  <a:pt x="810616" y="378257"/>
                </a:moveTo>
                <a:cubicBezTo>
                  <a:pt x="809854" y="380390"/>
                  <a:pt x="809016" y="382410"/>
                  <a:pt x="808101" y="384315"/>
                </a:cubicBezTo>
                <a:cubicBezTo>
                  <a:pt x="807187" y="386220"/>
                  <a:pt x="806196" y="388239"/>
                  <a:pt x="805130" y="390373"/>
                </a:cubicBezTo>
                <a:cubicBezTo>
                  <a:pt x="809244" y="415519"/>
                  <a:pt x="817931" y="437540"/>
                  <a:pt x="831190" y="456438"/>
                </a:cubicBezTo>
                <a:cubicBezTo>
                  <a:pt x="838505" y="445465"/>
                  <a:pt x="844106" y="433654"/>
                  <a:pt x="847992" y="421005"/>
                </a:cubicBezTo>
                <a:cubicBezTo>
                  <a:pt x="851878" y="408356"/>
                  <a:pt x="854736" y="394106"/>
                  <a:pt x="856565" y="378257"/>
                </a:cubicBezTo>
                <a:close/>
                <a:moveTo>
                  <a:pt x="985952" y="359283"/>
                </a:moveTo>
                <a:cubicBezTo>
                  <a:pt x="977875" y="369799"/>
                  <a:pt x="968655" y="380009"/>
                  <a:pt x="958292" y="389915"/>
                </a:cubicBezTo>
                <a:lnTo>
                  <a:pt x="1026414" y="389915"/>
                </a:lnTo>
                <a:cubicBezTo>
                  <a:pt x="1028395" y="387934"/>
                  <a:pt x="1030605" y="385572"/>
                  <a:pt x="1033044" y="382829"/>
                </a:cubicBezTo>
                <a:cubicBezTo>
                  <a:pt x="1035482" y="380086"/>
                  <a:pt x="1037882" y="377304"/>
                  <a:pt x="1040244" y="374485"/>
                </a:cubicBezTo>
                <a:cubicBezTo>
                  <a:pt x="1042607" y="371666"/>
                  <a:pt x="1044855" y="368884"/>
                  <a:pt x="1046988" y="366141"/>
                </a:cubicBezTo>
                <a:cubicBezTo>
                  <a:pt x="1049122" y="363398"/>
                  <a:pt x="1050798" y="361112"/>
                  <a:pt x="1052017" y="359283"/>
                </a:cubicBezTo>
                <a:close/>
                <a:moveTo>
                  <a:pt x="701574" y="343510"/>
                </a:moveTo>
                <a:lnTo>
                  <a:pt x="770382" y="343510"/>
                </a:lnTo>
                <a:lnTo>
                  <a:pt x="770382" y="429235"/>
                </a:lnTo>
                <a:lnTo>
                  <a:pt x="723291" y="429235"/>
                </a:lnTo>
                <a:lnTo>
                  <a:pt x="723291" y="497357"/>
                </a:lnTo>
                <a:cubicBezTo>
                  <a:pt x="724358" y="496900"/>
                  <a:pt x="726263" y="495986"/>
                  <a:pt x="729006" y="494614"/>
                </a:cubicBezTo>
                <a:cubicBezTo>
                  <a:pt x="731749" y="493243"/>
                  <a:pt x="734949" y="491681"/>
                  <a:pt x="738607" y="489928"/>
                </a:cubicBezTo>
                <a:cubicBezTo>
                  <a:pt x="742265" y="488175"/>
                  <a:pt x="746113" y="486347"/>
                  <a:pt x="750151" y="484442"/>
                </a:cubicBezTo>
                <a:cubicBezTo>
                  <a:pt x="754190" y="482537"/>
                  <a:pt x="758038" y="480746"/>
                  <a:pt x="761696" y="479069"/>
                </a:cubicBezTo>
                <a:cubicBezTo>
                  <a:pt x="765353" y="477393"/>
                  <a:pt x="768554" y="475907"/>
                  <a:pt x="771297" y="474612"/>
                </a:cubicBezTo>
                <a:cubicBezTo>
                  <a:pt x="774040" y="473316"/>
                  <a:pt x="775869" y="472440"/>
                  <a:pt x="776783" y="471983"/>
                </a:cubicBezTo>
                <a:lnTo>
                  <a:pt x="779526" y="490042"/>
                </a:lnTo>
                <a:cubicBezTo>
                  <a:pt x="778764" y="490499"/>
                  <a:pt x="777012" y="491376"/>
                  <a:pt x="774269" y="492671"/>
                </a:cubicBezTo>
                <a:cubicBezTo>
                  <a:pt x="771525" y="493967"/>
                  <a:pt x="768287" y="495491"/>
                  <a:pt x="764553" y="497243"/>
                </a:cubicBezTo>
                <a:cubicBezTo>
                  <a:pt x="760819" y="498996"/>
                  <a:pt x="756781" y="500901"/>
                  <a:pt x="752437" y="502958"/>
                </a:cubicBezTo>
                <a:cubicBezTo>
                  <a:pt x="748094" y="505016"/>
                  <a:pt x="743941" y="506997"/>
                  <a:pt x="739979" y="508902"/>
                </a:cubicBezTo>
                <a:cubicBezTo>
                  <a:pt x="736016" y="510807"/>
                  <a:pt x="732473" y="512521"/>
                  <a:pt x="729349" y="514045"/>
                </a:cubicBezTo>
                <a:cubicBezTo>
                  <a:pt x="726224" y="515569"/>
                  <a:pt x="723977" y="516636"/>
                  <a:pt x="722605" y="517246"/>
                </a:cubicBezTo>
                <a:cubicBezTo>
                  <a:pt x="719862" y="518770"/>
                  <a:pt x="717423" y="520141"/>
                  <a:pt x="715290" y="521360"/>
                </a:cubicBezTo>
                <a:cubicBezTo>
                  <a:pt x="713156" y="522580"/>
                  <a:pt x="710565" y="524256"/>
                  <a:pt x="707517" y="526390"/>
                </a:cubicBezTo>
                <a:lnTo>
                  <a:pt x="698831" y="509702"/>
                </a:lnTo>
                <a:cubicBezTo>
                  <a:pt x="702336" y="506959"/>
                  <a:pt x="704546" y="504863"/>
                  <a:pt x="705460" y="503415"/>
                </a:cubicBezTo>
                <a:cubicBezTo>
                  <a:pt x="706374" y="501968"/>
                  <a:pt x="706832" y="500177"/>
                  <a:pt x="706832" y="498043"/>
                </a:cubicBezTo>
                <a:lnTo>
                  <a:pt x="706832" y="413004"/>
                </a:lnTo>
                <a:lnTo>
                  <a:pt x="753009" y="413004"/>
                </a:lnTo>
                <a:lnTo>
                  <a:pt x="753009" y="360655"/>
                </a:lnTo>
                <a:lnTo>
                  <a:pt x="701574" y="360655"/>
                </a:lnTo>
                <a:close/>
                <a:moveTo>
                  <a:pt x="246203" y="340995"/>
                </a:moveTo>
                <a:lnTo>
                  <a:pt x="426797" y="340995"/>
                </a:lnTo>
                <a:lnTo>
                  <a:pt x="426797" y="358369"/>
                </a:lnTo>
                <a:lnTo>
                  <a:pt x="359360" y="358369"/>
                </a:lnTo>
                <a:cubicBezTo>
                  <a:pt x="351435" y="372999"/>
                  <a:pt x="342748" y="386867"/>
                  <a:pt x="333299" y="399974"/>
                </a:cubicBezTo>
                <a:lnTo>
                  <a:pt x="344958" y="400660"/>
                </a:lnTo>
                <a:lnTo>
                  <a:pt x="344958" y="532333"/>
                </a:lnTo>
                <a:lnTo>
                  <a:pt x="327356" y="532333"/>
                </a:lnTo>
                <a:lnTo>
                  <a:pt x="327356" y="407975"/>
                </a:lnTo>
                <a:cubicBezTo>
                  <a:pt x="316688" y="421843"/>
                  <a:pt x="304762" y="435102"/>
                  <a:pt x="291580" y="447751"/>
                </a:cubicBezTo>
                <a:cubicBezTo>
                  <a:pt x="278397" y="460400"/>
                  <a:pt x="263576" y="472669"/>
                  <a:pt x="247117" y="484556"/>
                </a:cubicBezTo>
                <a:lnTo>
                  <a:pt x="234315" y="470154"/>
                </a:lnTo>
                <a:cubicBezTo>
                  <a:pt x="258547" y="453695"/>
                  <a:pt x="279121" y="436169"/>
                  <a:pt x="296037" y="417576"/>
                </a:cubicBezTo>
                <a:cubicBezTo>
                  <a:pt x="312954" y="398983"/>
                  <a:pt x="327127" y="379247"/>
                  <a:pt x="338557" y="358369"/>
                </a:cubicBezTo>
                <a:lnTo>
                  <a:pt x="246203" y="358369"/>
                </a:lnTo>
                <a:close/>
                <a:moveTo>
                  <a:pt x="581330" y="326822"/>
                </a:moveTo>
                <a:lnTo>
                  <a:pt x="597104" y="327279"/>
                </a:lnTo>
                <a:lnTo>
                  <a:pt x="597104" y="364312"/>
                </a:lnTo>
                <a:cubicBezTo>
                  <a:pt x="601523" y="362636"/>
                  <a:pt x="606209" y="360731"/>
                  <a:pt x="611163" y="358597"/>
                </a:cubicBezTo>
                <a:cubicBezTo>
                  <a:pt x="616116" y="356464"/>
                  <a:pt x="620992" y="354216"/>
                  <a:pt x="625793" y="351854"/>
                </a:cubicBezTo>
                <a:cubicBezTo>
                  <a:pt x="630594" y="349491"/>
                  <a:pt x="635165" y="347167"/>
                  <a:pt x="639509" y="344881"/>
                </a:cubicBezTo>
                <a:cubicBezTo>
                  <a:pt x="643852" y="342595"/>
                  <a:pt x="647548" y="340462"/>
                  <a:pt x="650596" y="338480"/>
                </a:cubicBezTo>
                <a:lnTo>
                  <a:pt x="657911" y="353339"/>
                </a:lnTo>
                <a:cubicBezTo>
                  <a:pt x="654406" y="355625"/>
                  <a:pt x="650139" y="358064"/>
                  <a:pt x="645110" y="360655"/>
                </a:cubicBezTo>
                <a:cubicBezTo>
                  <a:pt x="640080" y="363245"/>
                  <a:pt x="634784" y="365836"/>
                  <a:pt x="629222" y="368427"/>
                </a:cubicBezTo>
                <a:cubicBezTo>
                  <a:pt x="623659" y="371018"/>
                  <a:pt x="618059" y="373418"/>
                  <a:pt x="612420" y="375628"/>
                </a:cubicBezTo>
                <a:cubicBezTo>
                  <a:pt x="606781" y="377838"/>
                  <a:pt x="601676" y="379705"/>
                  <a:pt x="597104" y="381229"/>
                </a:cubicBezTo>
                <a:lnTo>
                  <a:pt x="597104" y="393344"/>
                </a:lnTo>
                <a:cubicBezTo>
                  <a:pt x="597104" y="398221"/>
                  <a:pt x="597904" y="401384"/>
                  <a:pt x="599504" y="402831"/>
                </a:cubicBezTo>
                <a:cubicBezTo>
                  <a:pt x="601104" y="404279"/>
                  <a:pt x="604038" y="405232"/>
                  <a:pt x="608305" y="405689"/>
                </a:cubicBezTo>
                <a:cubicBezTo>
                  <a:pt x="615925" y="406603"/>
                  <a:pt x="623621" y="406603"/>
                  <a:pt x="631394" y="405689"/>
                </a:cubicBezTo>
                <a:cubicBezTo>
                  <a:pt x="636270" y="405079"/>
                  <a:pt x="639776" y="404393"/>
                  <a:pt x="641909" y="403631"/>
                </a:cubicBezTo>
                <a:cubicBezTo>
                  <a:pt x="644043" y="402869"/>
                  <a:pt x="645491" y="401193"/>
                  <a:pt x="646253" y="398602"/>
                </a:cubicBezTo>
                <a:cubicBezTo>
                  <a:pt x="647319" y="395554"/>
                  <a:pt x="647967" y="392316"/>
                  <a:pt x="648196" y="388887"/>
                </a:cubicBezTo>
                <a:cubicBezTo>
                  <a:pt x="648424" y="385458"/>
                  <a:pt x="648691" y="382067"/>
                  <a:pt x="648996" y="378714"/>
                </a:cubicBezTo>
                <a:lnTo>
                  <a:pt x="664541" y="385115"/>
                </a:lnTo>
                <a:cubicBezTo>
                  <a:pt x="663779" y="388925"/>
                  <a:pt x="663131" y="392887"/>
                  <a:pt x="662598" y="397002"/>
                </a:cubicBezTo>
                <a:cubicBezTo>
                  <a:pt x="662064" y="401117"/>
                  <a:pt x="661188" y="405079"/>
                  <a:pt x="659969" y="408889"/>
                </a:cubicBezTo>
                <a:cubicBezTo>
                  <a:pt x="659054" y="412547"/>
                  <a:pt x="656844" y="415366"/>
                  <a:pt x="653339" y="417347"/>
                </a:cubicBezTo>
                <a:cubicBezTo>
                  <a:pt x="649834" y="419329"/>
                  <a:pt x="644271" y="420624"/>
                  <a:pt x="636651" y="421234"/>
                </a:cubicBezTo>
                <a:cubicBezTo>
                  <a:pt x="624459" y="422148"/>
                  <a:pt x="612344" y="422148"/>
                  <a:pt x="600304" y="421234"/>
                </a:cubicBezTo>
                <a:cubicBezTo>
                  <a:pt x="593903" y="420776"/>
                  <a:pt x="589141" y="418910"/>
                  <a:pt x="586017" y="415633"/>
                </a:cubicBezTo>
                <a:cubicBezTo>
                  <a:pt x="582892" y="412356"/>
                  <a:pt x="581330" y="406832"/>
                  <a:pt x="581330" y="399059"/>
                </a:cubicBezTo>
                <a:close/>
                <a:moveTo>
                  <a:pt x="811302" y="324079"/>
                </a:moveTo>
                <a:lnTo>
                  <a:pt x="827990" y="327508"/>
                </a:lnTo>
                <a:cubicBezTo>
                  <a:pt x="826466" y="333299"/>
                  <a:pt x="824827" y="339052"/>
                  <a:pt x="823075" y="344767"/>
                </a:cubicBezTo>
                <a:cubicBezTo>
                  <a:pt x="821322" y="350482"/>
                  <a:pt x="819379" y="356159"/>
                  <a:pt x="817245" y="361798"/>
                </a:cubicBezTo>
                <a:lnTo>
                  <a:pt x="892912" y="361798"/>
                </a:lnTo>
                <a:lnTo>
                  <a:pt x="892912" y="378257"/>
                </a:lnTo>
                <a:lnTo>
                  <a:pt x="873024" y="378257"/>
                </a:lnTo>
                <a:cubicBezTo>
                  <a:pt x="870585" y="397307"/>
                  <a:pt x="866928" y="414223"/>
                  <a:pt x="862051" y="429006"/>
                </a:cubicBezTo>
                <a:cubicBezTo>
                  <a:pt x="857174" y="443789"/>
                  <a:pt x="850392" y="457352"/>
                  <a:pt x="841706" y="469697"/>
                </a:cubicBezTo>
                <a:cubicBezTo>
                  <a:pt x="849173" y="478231"/>
                  <a:pt x="857669" y="486347"/>
                  <a:pt x="867194" y="494043"/>
                </a:cubicBezTo>
                <a:cubicBezTo>
                  <a:pt x="876719" y="501739"/>
                  <a:pt x="887502" y="509321"/>
                  <a:pt x="899541" y="516788"/>
                </a:cubicBezTo>
                <a:lnTo>
                  <a:pt x="888111" y="532105"/>
                </a:lnTo>
                <a:cubicBezTo>
                  <a:pt x="876377" y="524180"/>
                  <a:pt x="865785" y="516217"/>
                  <a:pt x="856336" y="508216"/>
                </a:cubicBezTo>
                <a:cubicBezTo>
                  <a:pt x="846887" y="500215"/>
                  <a:pt x="838505" y="491871"/>
                  <a:pt x="831190" y="483184"/>
                </a:cubicBezTo>
                <a:cubicBezTo>
                  <a:pt x="823418" y="491871"/>
                  <a:pt x="814388" y="500253"/>
                  <a:pt x="804101" y="508330"/>
                </a:cubicBezTo>
                <a:cubicBezTo>
                  <a:pt x="793814" y="516407"/>
                  <a:pt x="781889" y="524561"/>
                  <a:pt x="768325" y="532790"/>
                </a:cubicBezTo>
                <a:lnTo>
                  <a:pt x="757581" y="517703"/>
                </a:lnTo>
                <a:cubicBezTo>
                  <a:pt x="771754" y="509778"/>
                  <a:pt x="783984" y="501929"/>
                  <a:pt x="794271" y="494157"/>
                </a:cubicBezTo>
                <a:cubicBezTo>
                  <a:pt x="804558" y="486385"/>
                  <a:pt x="813359" y="478307"/>
                  <a:pt x="820674" y="469925"/>
                </a:cubicBezTo>
                <a:cubicBezTo>
                  <a:pt x="814274" y="460781"/>
                  <a:pt x="808863" y="451409"/>
                  <a:pt x="804444" y="441808"/>
                </a:cubicBezTo>
                <a:cubicBezTo>
                  <a:pt x="800024" y="432206"/>
                  <a:pt x="796519" y="421919"/>
                  <a:pt x="793928" y="410947"/>
                </a:cubicBezTo>
                <a:cubicBezTo>
                  <a:pt x="792252" y="413690"/>
                  <a:pt x="790499" y="416433"/>
                  <a:pt x="788670" y="419176"/>
                </a:cubicBezTo>
                <a:cubicBezTo>
                  <a:pt x="786842" y="421919"/>
                  <a:pt x="785013" y="424586"/>
                  <a:pt x="783184" y="427177"/>
                </a:cubicBezTo>
                <a:lnTo>
                  <a:pt x="771983" y="414833"/>
                </a:lnTo>
                <a:cubicBezTo>
                  <a:pt x="776402" y="408737"/>
                  <a:pt x="780669" y="401955"/>
                  <a:pt x="784784" y="394487"/>
                </a:cubicBezTo>
                <a:cubicBezTo>
                  <a:pt x="788899" y="387020"/>
                  <a:pt x="792671" y="379286"/>
                  <a:pt x="796100" y="371285"/>
                </a:cubicBezTo>
                <a:cubicBezTo>
                  <a:pt x="799529" y="363284"/>
                  <a:pt x="802577" y="355244"/>
                  <a:pt x="805244" y="347167"/>
                </a:cubicBezTo>
                <a:cubicBezTo>
                  <a:pt x="807911" y="339090"/>
                  <a:pt x="809930" y="331394"/>
                  <a:pt x="811302" y="324079"/>
                </a:cubicBezTo>
                <a:close/>
                <a:moveTo>
                  <a:pt x="510921" y="324079"/>
                </a:moveTo>
                <a:lnTo>
                  <a:pt x="526466" y="331622"/>
                </a:lnTo>
                <a:cubicBezTo>
                  <a:pt x="524333" y="335128"/>
                  <a:pt x="521970" y="338823"/>
                  <a:pt x="519380" y="342710"/>
                </a:cubicBezTo>
                <a:cubicBezTo>
                  <a:pt x="516789" y="346596"/>
                  <a:pt x="514122" y="350444"/>
                  <a:pt x="511379" y="354254"/>
                </a:cubicBezTo>
                <a:cubicBezTo>
                  <a:pt x="508635" y="358064"/>
                  <a:pt x="505854" y="361683"/>
                  <a:pt x="503035" y="365112"/>
                </a:cubicBezTo>
                <a:cubicBezTo>
                  <a:pt x="500215" y="368541"/>
                  <a:pt x="497663" y="371627"/>
                  <a:pt x="495377" y="374371"/>
                </a:cubicBezTo>
                <a:cubicBezTo>
                  <a:pt x="497815" y="374371"/>
                  <a:pt x="501015" y="374256"/>
                  <a:pt x="504978" y="374028"/>
                </a:cubicBezTo>
                <a:cubicBezTo>
                  <a:pt x="508940" y="373799"/>
                  <a:pt x="513131" y="373571"/>
                  <a:pt x="517551" y="373342"/>
                </a:cubicBezTo>
                <a:cubicBezTo>
                  <a:pt x="521970" y="373113"/>
                  <a:pt x="526466" y="372847"/>
                  <a:pt x="531038" y="372542"/>
                </a:cubicBezTo>
                <a:cubicBezTo>
                  <a:pt x="535610" y="372237"/>
                  <a:pt x="539725" y="371932"/>
                  <a:pt x="543383" y="371627"/>
                </a:cubicBezTo>
                <a:cubicBezTo>
                  <a:pt x="540487" y="367665"/>
                  <a:pt x="537630" y="363893"/>
                  <a:pt x="534810" y="360312"/>
                </a:cubicBezTo>
                <a:cubicBezTo>
                  <a:pt x="531991" y="356730"/>
                  <a:pt x="529514" y="353720"/>
                  <a:pt x="527381" y="351282"/>
                </a:cubicBezTo>
                <a:lnTo>
                  <a:pt x="538582" y="342595"/>
                </a:lnTo>
                <a:cubicBezTo>
                  <a:pt x="541021" y="345186"/>
                  <a:pt x="543840" y="348425"/>
                  <a:pt x="547040" y="352311"/>
                </a:cubicBezTo>
                <a:cubicBezTo>
                  <a:pt x="550241" y="356197"/>
                  <a:pt x="553479" y="360312"/>
                  <a:pt x="556756" y="364655"/>
                </a:cubicBezTo>
                <a:cubicBezTo>
                  <a:pt x="560032" y="368999"/>
                  <a:pt x="563157" y="373266"/>
                  <a:pt x="566128" y="377457"/>
                </a:cubicBezTo>
                <a:cubicBezTo>
                  <a:pt x="569100" y="381648"/>
                  <a:pt x="571500" y="385267"/>
                  <a:pt x="573329" y="388315"/>
                </a:cubicBezTo>
                <a:lnTo>
                  <a:pt x="560985" y="399517"/>
                </a:lnTo>
                <a:cubicBezTo>
                  <a:pt x="559918" y="397383"/>
                  <a:pt x="558699" y="395135"/>
                  <a:pt x="557327" y="392773"/>
                </a:cubicBezTo>
                <a:cubicBezTo>
                  <a:pt x="555956" y="390411"/>
                  <a:pt x="554432" y="387934"/>
                  <a:pt x="552755" y="385343"/>
                </a:cubicBezTo>
                <a:cubicBezTo>
                  <a:pt x="548793" y="385496"/>
                  <a:pt x="543497" y="385724"/>
                  <a:pt x="536867" y="386029"/>
                </a:cubicBezTo>
                <a:cubicBezTo>
                  <a:pt x="530238" y="386334"/>
                  <a:pt x="523533" y="386677"/>
                  <a:pt x="516751" y="387058"/>
                </a:cubicBezTo>
                <a:cubicBezTo>
                  <a:pt x="509969" y="387439"/>
                  <a:pt x="503682" y="387782"/>
                  <a:pt x="497891" y="388087"/>
                </a:cubicBezTo>
                <a:cubicBezTo>
                  <a:pt x="492100" y="388391"/>
                  <a:pt x="487985" y="388620"/>
                  <a:pt x="485547" y="388772"/>
                </a:cubicBezTo>
                <a:cubicBezTo>
                  <a:pt x="483566" y="388925"/>
                  <a:pt x="481584" y="389115"/>
                  <a:pt x="479603" y="389344"/>
                </a:cubicBezTo>
                <a:cubicBezTo>
                  <a:pt x="477622" y="389573"/>
                  <a:pt x="475107" y="390068"/>
                  <a:pt x="472059" y="390830"/>
                </a:cubicBezTo>
                <a:lnTo>
                  <a:pt x="468173" y="375056"/>
                </a:lnTo>
                <a:cubicBezTo>
                  <a:pt x="470612" y="374447"/>
                  <a:pt x="472517" y="373761"/>
                  <a:pt x="473888" y="372999"/>
                </a:cubicBezTo>
                <a:cubicBezTo>
                  <a:pt x="475260" y="372237"/>
                  <a:pt x="476327" y="371399"/>
                  <a:pt x="477089" y="370484"/>
                </a:cubicBezTo>
                <a:cubicBezTo>
                  <a:pt x="479679" y="368046"/>
                  <a:pt x="482537" y="364960"/>
                  <a:pt x="485661" y="361226"/>
                </a:cubicBezTo>
                <a:cubicBezTo>
                  <a:pt x="488785" y="357492"/>
                  <a:pt x="491909" y="353530"/>
                  <a:pt x="495034" y="349339"/>
                </a:cubicBezTo>
                <a:cubicBezTo>
                  <a:pt x="498158" y="345148"/>
                  <a:pt x="501130" y="340881"/>
                  <a:pt x="503949" y="336537"/>
                </a:cubicBezTo>
                <a:cubicBezTo>
                  <a:pt x="506768" y="332194"/>
                  <a:pt x="509093" y="328041"/>
                  <a:pt x="510921" y="324079"/>
                </a:cubicBezTo>
                <a:close/>
                <a:moveTo>
                  <a:pt x="110414" y="324079"/>
                </a:moveTo>
                <a:cubicBezTo>
                  <a:pt x="111024" y="325603"/>
                  <a:pt x="111710" y="327470"/>
                  <a:pt x="112472" y="329679"/>
                </a:cubicBezTo>
                <a:cubicBezTo>
                  <a:pt x="113234" y="331889"/>
                  <a:pt x="114034" y="334251"/>
                  <a:pt x="114872" y="336766"/>
                </a:cubicBezTo>
                <a:cubicBezTo>
                  <a:pt x="115710" y="339281"/>
                  <a:pt x="116510" y="341833"/>
                  <a:pt x="117272" y="344424"/>
                </a:cubicBezTo>
                <a:cubicBezTo>
                  <a:pt x="118034" y="347015"/>
                  <a:pt x="118796" y="349377"/>
                  <a:pt x="119558" y="351511"/>
                </a:cubicBezTo>
                <a:lnTo>
                  <a:pt x="196368" y="351511"/>
                </a:lnTo>
                <a:lnTo>
                  <a:pt x="196368" y="400888"/>
                </a:lnTo>
                <a:lnTo>
                  <a:pt x="178766" y="400888"/>
                </a:lnTo>
                <a:lnTo>
                  <a:pt x="178766" y="367970"/>
                </a:lnTo>
                <a:lnTo>
                  <a:pt x="35891" y="367970"/>
                </a:lnTo>
                <a:lnTo>
                  <a:pt x="35891" y="400660"/>
                </a:lnTo>
                <a:lnTo>
                  <a:pt x="18517" y="400660"/>
                </a:lnTo>
                <a:lnTo>
                  <a:pt x="18517" y="351511"/>
                </a:lnTo>
                <a:lnTo>
                  <a:pt x="100584" y="351511"/>
                </a:lnTo>
                <a:cubicBezTo>
                  <a:pt x="99365" y="347243"/>
                  <a:pt x="98032" y="342862"/>
                  <a:pt x="96584" y="338366"/>
                </a:cubicBezTo>
                <a:cubicBezTo>
                  <a:pt x="95136" y="333870"/>
                  <a:pt x="93803" y="330175"/>
                  <a:pt x="92583" y="327279"/>
                </a:cubicBezTo>
                <a:close/>
                <a:moveTo>
                  <a:pt x="988695" y="323393"/>
                </a:moveTo>
                <a:lnTo>
                  <a:pt x="1005155" y="330708"/>
                </a:lnTo>
                <a:cubicBezTo>
                  <a:pt x="1003783" y="332994"/>
                  <a:pt x="1002411" y="335242"/>
                  <a:pt x="1001040" y="337452"/>
                </a:cubicBezTo>
                <a:cubicBezTo>
                  <a:pt x="999668" y="339662"/>
                  <a:pt x="998297" y="341833"/>
                  <a:pt x="996925" y="343967"/>
                </a:cubicBezTo>
                <a:lnTo>
                  <a:pt x="1074877" y="343967"/>
                </a:lnTo>
                <a:lnTo>
                  <a:pt x="1074877" y="357683"/>
                </a:lnTo>
                <a:cubicBezTo>
                  <a:pt x="1073353" y="359816"/>
                  <a:pt x="1071601" y="362217"/>
                  <a:pt x="1069620" y="364884"/>
                </a:cubicBezTo>
                <a:cubicBezTo>
                  <a:pt x="1067638" y="367551"/>
                  <a:pt x="1065505" y="370332"/>
                  <a:pt x="1063219" y="373228"/>
                </a:cubicBezTo>
                <a:cubicBezTo>
                  <a:pt x="1060933" y="376123"/>
                  <a:pt x="1058609" y="379019"/>
                  <a:pt x="1056246" y="381914"/>
                </a:cubicBezTo>
                <a:cubicBezTo>
                  <a:pt x="1053884" y="384810"/>
                  <a:pt x="1051636" y="387477"/>
                  <a:pt x="1049503" y="389915"/>
                </a:cubicBezTo>
                <a:lnTo>
                  <a:pt x="1098880" y="389915"/>
                </a:lnTo>
                <a:lnTo>
                  <a:pt x="1098880" y="458953"/>
                </a:lnTo>
                <a:lnTo>
                  <a:pt x="963321" y="458953"/>
                </a:lnTo>
                <a:lnTo>
                  <a:pt x="963321" y="487985"/>
                </a:lnTo>
                <a:cubicBezTo>
                  <a:pt x="963321" y="492252"/>
                  <a:pt x="963664" y="495719"/>
                  <a:pt x="964350" y="498386"/>
                </a:cubicBezTo>
                <a:cubicBezTo>
                  <a:pt x="965035" y="501053"/>
                  <a:pt x="966216" y="503149"/>
                  <a:pt x="967893" y="504673"/>
                </a:cubicBezTo>
                <a:cubicBezTo>
                  <a:pt x="969569" y="506197"/>
                  <a:pt x="971931" y="507302"/>
                  <a:pt x="974979" y="507987"/>
                </a:cubicBezTo>
                <a:cubicBezTo>
                  <a:pt x="978027" y="508673"/>
                  <a:pt x="981837" y="509092"/>
                  <a:pt x="986409" y="509245"/>
                </a:cubicBezTo>
                <a:cubicBezTo>
                  <a:pt x="1001954" y="510007"/>
                  <a:pt x="1016775" y="510350"/>
                  <a:pt x="1030872" y="510273"/>
                </a:cubicBezTo>
                <a:cubicBezTo>
                  <a:pt x="1044969" y="510197"/>
                  <a:pt x="1059790" y="509854"/>
                  <a:pt x="1075335" y="509245"/>
                </a:cubicBezTo>
                <a:cubicBezTo>
                  <a:pt x="1079602" y="509092"/>
                  <a:pt x="1083069" y="508749"/>
                  <a:pt x="1085736" y="508216"/>
                </a:cubicBezTo>
                <a:cubicBezTo>
                  <a:pt x="1088403" y="507683"/>
                  <a:pt x="1090536" y="506844"/>
                  <a:pt x="1092137" y="505701"/>
                </a:cubicBezTo>
                <a:cubicBezTo>
                  <a:pt x="1093737" y="504558"/>
                  <a:pt x="1094918" y="502958"/>
                  <a:pt x="1095680" y="500901"/>
                </a:cubicBezTo>
                <a:cubicBezTo>
                  <a:pt x="1096442" y="498843"/>
                  <a:pt x="1097128" y="496214"/>
                  <a:pt x="1097737" y="493014"/>
                </a:cubicBezTo>
                <a:cubicBezTo>
                  <a:pt x="1097890" y="492100"/>
                  <a:pt x="1098080" y="490842"/>
                  <a:pt x="1098309" y="489242"/>
                </a:cubicBezTo>
                <a:cubicBezTo>
                  <a:pt x="1098538" y="487642"/>
                  <a:pt x="1098728" y="485966"/>
                  <a:pt x="1098880" y="484213"/>
                </a:cubicBezTo>
                <a:cubicBezTo>
                  <a:pt x="1099033" y="482460"/>
                  <a:pt x="1099185" y="480784"/>
                  <a:pt x="1099338" y="479184"/>
                </a:cubicBezTo>
                <a:cubicBezTo>
                  <a:pt x="1099490" y="477584"/>
                  <a:pt x="1099566" y="476326"/>
                  <a:pt x="1099566" y="475412"/>
                </a:cubicBezTo>
                <a:lnTo>
                  <a:pt x="1116254" y="481127"/>
                </a:lnTo>
                <a:cubicBezTo>
                  <a:pt x="1116102" y="484175"/>
                  <a:pt x="1115797" y="487375"/>
                  <a:pt x="1115340" y="490728"/>
                </a:cubicBezTo>
                <a:cubicBezTo>
                  <a:pt x="1114882" y="494081"/>
                  <a:pt x="1114425" y="496976"/>
                  <a:pt x="1113968" y="499415"/>
                </a:cubicBezTo>
                <a:cubicBezTo>
                  <a:pt x="1113054" y="504444"/>
                  <a:pt x="1111911" y="508559"/>
                  <a:pt x="1110539" y="511759"/>
                </a:cubicBezTo>
                <a:cubicBezTo>
                  <a:pt x="1109167" y="514960"/>
                  <a:pt x="1107224" y="517512"/>
                  <a:pt x="1104710" y="519417"/>
                </a:cubicBezTo>
                <a:cubicBezTo>
                  <a:pt x="1102195" y="521322"/>
                  <a:pt x="1098880" y="522694"/>
                  <a:pt x="1094766" y="523532"/>
                </a:cubicBezTo>
                <a:cubicBezTo>
                  <a:pt x="1090651" y="524370"/>
                  <a:pt x="1085393" y="524866"/>
                  <a:pt x="1078992" y="525018"/>
                </a:cubicBezTo>
                <a:cubicBezTo>
                  <a:pt x="1070458" y="525323"/>
                  <a:pt x="1062228" y="525513"/>
                  <a:pt x="1054303" y="525589"/>
                </a:cubicBezTo>
                <a:cubicBezTo>
                  <a:pt x="1046379" y="525666"/>
                  <a:pt x="1038416" y="525704"/>
                  <a:pt x="1030415" y="525704"/>
                </a:cubicBezTo>
                <a:cubicBezTo>
                  <a:pt x="1022414" y="525704"/>
                  <a:pt x="1014299" y="525666"/>
                  <a:pt x="1006069" y="525589"/>
                </a:cubicBezTo>
                <a:cubicBezTo>
                  <a:pt x="997839" y="525513"/>
                  <a:pt x="989229" y="525323"/>
                  <a:pt x="980237" y="525018"/>
                </a:cubicBezTo>
                <a:cubicBezTo>
                  <a:pt x="974141" y="524866"/>
                  <a:pt x="968960" y="524218"/>
                  <a:pt x="964692" y="523075"/>
                </a:cubicBezTo>
                <a:cubicBezTo>
                  <a:pt x="960425" y="521932"/>
                  <a:pt x="956920" y="520065"/>
                  <a:pt x="954177" y="517474"/>
                </a:cubicBezTo>
                <a:cubicBezTo>
                  <a:pt x="951434" y="514883"/>
                  <a:pt x="949452" y="511531"/>
                  <a:pt x="948233" y="507416"/>
                </a:cubicBezTo>
                <a:cubicBezTo>
                  <a:pt x="947014" y="503301"/>
                  <a:pt x="946404" y="498119"/>
                  <a:pt x="946404" y="491871"/>
                </a:cubicBezTo>
                <a:lnTo>
                  <a:pt x="946404" y="400888"/>
                </a:lnTo>
                <a:cubicBezTo>
                  <a:pt x="944118" y="403022"/>
                  <a:pt x="941756" y="405041"/>
                  <a:pt x="939318" y="406946"/>
                </a:cubicBezTo>
                <a:cubicBezTo>
                  <a:pt x="936879" y="408851"/>
                  <a:pt x="934365" y="410870"/>
                  <a:pt x="931774" y="413004"/>
                </a:cubicBezTo>
                <a:lnTo>
                  <a:pt x="919430" y="399974"/>
                </a:lnTo>
                <a:cubicBezTo>
                  <a:pt x="934670" y="388544"/>
                  <a:pt x="948043" y="376276"/>
                  <a:pt x="959549" y="363169"/>
                </a:cubicBezTo>
                <a:cubicBezTo>
                  <a:pt x="971055" y="350063"/>
                  <a:pt x="980771" y="336804"/>
                  <a:pt x="988695" y="323393"/>
                </a:cubicBezTo>
                <a:close/>
                <a:moveTo>
                  <a:pt x="2112722" y="171679"/>
                </a:moveTo>
                <a:lnTo>
                  <a:pt x="2112722" y="184709"/>
                </a:lnTo>
                <a:lnTo>
                  <a:pt x="2216963" y="184709"/>
                </a:lnTo>
                <a:lnTo>
                  <a:pt x="2216963" y="171679"/>
                </a:lnTo>
                <a:close/>
                <a:moveTo>
                  <a:pt x="1190549" y="156591"/>
                </a:moveTo>
                <a:lnTo>
                  <a:pt x="1209523" y="156591"/>
                </a:lnTo>
                <a:cubicBezTo>
                  <a:pt x="1209523" y="161468"/>
                  <a:pt x="1208761" y="166688"/>
                  <a:pt x="1207237" y="172250"/>
                </a:cubicBezTo>
                <a:cubicBezTo>
                  <a:pt x="1205713" y="177813"/>
                  <a:pt x="1203808" y="183261"/>
                  <a:pt x="1201522" y="188595"/>
                </a:cubicBezTo>
                <a:cubicBezTo>
                  <a:pt x="1199236" y="193929"/>
                  <a:pt x="1196645" y="199034"/>
                  <a:pt x="1193750" y="203911"/>
                </a:cubicBezTo>
                <a:cubicBezTo>
                  <a:pt x="1190854" y="208788"/>
                  <a:pt x="1188034" y="213055"/>
                  <a:pt x="1185291" y="216713"/>
                </a:cubicBezTo>
                <a:lnTo>
                  <a:pt x="1169061" y="216713"/>
                </a:lnTo>
                <a:cubicBezTo>
                  <a:pt x="1172109" y="211988"/>
                  <a:pt x="1174966" y="206997"/>
                  <a:pt x="1177633" y="201740"/>
                </a:cubicBezTo>
                <a:cubicBezTo>
                  <a:pt x="1180300" y="196482"/>
                  <a:pt x="1182586" y="191224"/>
                  <a:pt x="1184491" y="185966"/>
                </a:cubicBezTo>
                <a:cubicBezTo>
                  <a:pt x="1186396" y="180708"/>
                  <a:pt x="1187882" y="175565"/>
                  <a:pt x="1188949" y="170536"/>
                </a:cubicBezTo>
                <a:cubicBezTo>
                  <a:pt x="1190016" y="165506"/>
                  <a:pt x="1190549" y="160858"/>
                  <a:pt x="1190549" y="156591"/>
                </a:cubicBezTo>
                <a:close/>
                <a:moveTo>
                  <a:pt x="296266" y="155219"/>
                </a:moveTo>
                <a:cubicBezTo>
                  <a:pt x="298704" y="157353"/>
                  <a:pt x="301638" y="160058"/>
                  <a:pt x="305067" y="163335"/>
                </a:cubicBezTo>
                <a:cubicBezTo>
                  <a:pt x="308496" y="166611"/>
                  <a:pt x="311963" y="170078"/>
                  <a:pt x="315468" y="173736"/>
                </a:cubicBezTo>
                <a:cubicBezTo>
                  <a:pt x="318974" y="177394"/>
                  <a:pt x="322250" y="180937"/>
                  <a:pt x="325298" y="184366"/>
                </a:cubicBezTo>
                <a:cubicBezTo>
                  <a:pt x="328346" y="187795"/>
                  <a:pt x="330708" y="190652"/>
                  <a:pt x="332385" y="192938"/>
                </a:cubicBezTo>
                <a:lnTo>
                  <a:pt x="319812" y="205511"/>
                </a:lnTo>
                <a:cubicBezTo>
                  <a:pt x="318135" y="203073"/>
                  <a:pt x="315849" y="200063"/>
                  <a:pt x="312954" y="196482"/>
                </a:cubicBezTo>
                <a:cubicBezTo>
                  <a:pt x="310058" y="192900"/>
                  <a:pt x="306972" y="189205"/>
                  <a:pt x="303696" y="185395"/>
                </a:cubicBezTo>
                <a:cubicBezTo>
                  <a:pt x="300419" y="181585"/>
                  <a:pt x="297180" y="177965"/>
                  <a:pt x="293980" y="174536"/>
                </a:cubicBezTo>
                <a:cubicBezTo>
                  <a:pt x="290780" y="171107"/>
                  <a:pt x="288037" y="168326"/>
                  <a:pt x="285750" y="166192"/>
                </a:cubicBezTo>
                <a:close/>
                <a:moveTo>
                  <a:pt x="2112722" y="148819"/>
                </a:moveTo>
                <a:lnTo>
                  <a:pt x="2112722" y="160934"/>
                </a:lnTo>
                <a:lnTo>
                  <a:pt x="2216963" y="160934"/>
                </a:lnTo>
                <a:lnTo>
                  <a:pt x="2216963" y="148819"/>
                </a:lnTo>
                <a:close/>
                <a:moveTo>
                  <a:pt x="516408" y="143104"/>
                </a:moveTo>
                <a:cubicBezTo>
                  <a:pt x="522047" y="143561"/>
                  <a:pt x="528943" y="144475"/>
                  <a:pt x="537096" y="145847"/>
                </a:cubicBezTo>
                <a:cubicBezTo>
                  <a:pt x="545250" y="147218"/>
                  <a:pt x="553594" y="148781"/>
                  <a:pt x="562128" y="150533"/>
                </a:cubicBezTo>
                <a:cubicBezTo>
                  <a:pt x="570662" y="152286"/>
                  <a:pt x="578892" y="154153"/>
                  <a:pt x="586817" y="156134"/>
                </a:cubicBezTo>
                <a:cubicBezTo>
                  <a:pt x="594741" y="158115"/>
                  <a:pt x="601447" y="160020"/>
                  <a:pt x="606933" y="161849"/>
                </a:cubicBezTo>
                <a:lnTo>
                  <a:pt x="604419" y="176022"/>
                </a:lnTo>
                <a:cubicBezTo>
                  <a:pt x="598933" y="173888"/>
                  <a:pt x="592227" y="171717"/>
                  <a:pt x="584302" y="169507"/>
                </a:cubicBezTo>
                <a:cubicBezTo>
                  <a:pt x="576377" y="167297"/>
                  <a:pt x="568186" y="165278"/>
                  <a:pt x="559728" y="163449"/>
                </a:cubicBezTo>
                <a:cubicBezTo>
                  <a:pt x="551269" y="161620"/>
                  <a:pt x="543040" y="160020"/>
                  <a:pt x="535039" y="158648"/>
                </a:cubicBezTo>
                <a:cubicBezTo>
                  <a:pt x="527038" y="157277"/>
                  <a:pt x="520218" y="156362"/>
                  <a:pt x="514579" y="155905"/>
                </a:cubicBezTo>
                <a:close/>
                <a:moveTo>
                  <a:pt x="3468243" y="140360"/>
                </a:moveTo>
                <a:lnTo>
                  <a:pt x="3468243" y="181737"/>
                </a:lnTo>
                <a:lnTo>
                  <a:pt x="3566313" y="181737"/>
                </a:lnTo>
                <a:lnTo>
                  <a:pt x="3566313" y="140360"/>
                </a:lnTo>
                <a:close/>
                <a:moveTo>
                  <a:pt x="996925" y="130988"/>
                </a:moveTo>
                <a:lnTo>
                  <a:pt x="996925" y="176936"/>
                </a:lnTo>
                <a:lnTo>
                  <a:pt x="1082193" y="176936"/>
                </a:lnTo>
                <a:lnTo>
                  <a:pt x="1082193" y="130988"/>
                </a:lnTo>
                <a:close/>
                <a:moveTo>
                  <a:pt x="2112722" y="126187"/>
                </a:moveTo>
                <a:lnTo>
                  <a:pt x="2112722" y="137846"/>
                </a:lnTo>
                <a:lnTo>
                  <a:pt x="2216963" y="137846"/>
                </a:lnTo>
                <a:lnTo>
                  <a:pt x="2216963" y="126187"/>
                </a:lnTo>
                <a:close/>
                <a:moveTo>
                  <a:pt x="113615" y="119558"/>
                </a:moveTo>
                <a:lnTo>
                  <a:pt x="113615" y="178537"/>
                </a:lnTo>
                <a:lnTo>
                  <a:pt x="177394" y="178537"/>
                </a:lnTo>
                <a:lnTo>
                  <a:pt x="177394" y="119558"/>
                </a:lnTo>
                <a:close/>
                <a:moveTo>
                  <a:pt x="2300174" y="118643"/>
                </a:moveTo>
                <a:lnTo>
                  <a:pt x="2486940" y="118643"/>
                </a:lnTo>
                <a:lnTo>
                  <a:pt x="2486940" y="134645"/>
                </a:lnTo>
                <a:lnTo>
                  <a:pt x="2388642" y="134645"/>
                </a:lnTo>
                <a:cubicBezTo>
                  <a:pt x="2382393" y="143180"/>
                  <a:pt x="2375687" y="151524"/>
                  <a:pt x="2368525" y="159677"/>
                </a:cubicBezTo>
                <a:cubicBezTo>
                  <a:pt x="2361362" y="167831"/>
                  <a:pt x="2354580" y="174879"/>
                  <a:pt x="2348180" y="180823"/>
                </a:cubicBezTo>
                <a:cubicBezTo>
                  <a:pt x="2351684" y="180823"/>
                  <a:pt x="2357095" y="180708"/>
                  <a:pt x="2364410" y="180480"/>
                </a:cubicBezTo>
                <a:cubicBezTo>
                  <a:pt x="2371725" y="180251"/>
                  <a:pt x="2379726" y="179946"/>
                  <a:pt x="2388413" y="179565"/>
                </a:cubicBezTo>
                <a:cubicBezTo>
                  <a:pt x="2397100" y="179184"/>
                  <a:pt x="2405901" y="178841"/>
                  <a:pt x="2414816" y="178537"/>
                </a:cubicBezTo>
                <a:cubicBezTo>
                  <a:pt x="2423732" y="178232"/>
                  <a:pt x="2431542" y="177927"/>
                  <a:pt x="2438248" y="177622"/>
                </a:cubicBezTo>
                <a:cubicBezTo>
                  <a:pt x="2433980" y="172441"/>
                  <a:pt x="2429790" y="167640"/>
                  <a:pt x="2425675" y="163220"/>
                </a:cubicBezTo>
                <a:cubicBezTo>
                  <a:pt x="2421560" y="158801"/>
                  <a:pt x="2417902" y="155067"/>
                  <a:pt x="2414702" y="152019"/>
                </a:cubicBezTo>
                <a:lnTo>
                  <a:pt x="2427275" y="141961"/>
                </a:lnTo>
                <a:cubicBezTo>
                  <a:pt x="2430475" y="145009"/>
                  <a:pt x="2434286" y="148857"/>
                  <a:pt x="2438705" y="153505"/>
                </a:cubicBezTo>
                <a:cubicBezTo>
                  <a:pt x="2443124" y="158153"/>
                  <a:pt x="2447544" y="163068"/>
                  <a:pt x="2451964" y="168250"/>
                </a:cubicBezTo>
                <a:cubicBezTo>
                  <a:pt x="2456383" y="173431"/>
                  <a:pt x="2460612" y="178575"/>
                  <a:pt x="2464651" y="183680"/>
                </a:cubicBezTo>
                <a:cubicBezTo>
                  <a:pt x="2468690" y="188786"/>
                  <a:pt x="2472004" y="193243"/>
                  <a:pt x="2474595" y="197053"/>
                </a:cubicBezTo>
                <a:lnTo>
                  <a:pt x="2462022" y="210541"/>
                </a:lnTo>
                <a:cubicBezTo>
                  <a:pt x="2460498" y="207950"/>
                  <a:pt x="2458746" y="205169"/>
                  <a:pt x="2456764" y="202197"/>
                </a:cubicBezTo>
                <a:cubicBezTo>
                  <a:pt x="2454783" y="199225"/>
                  <a:pt x="2452574" y="196139"/>
                  <a:pt x="2450135" y="192938"/>
                </a:cubicBezTo>
                <a:cubicBezTo>
                  <a:pt x="2445868" y="193091"/>
                  <a:pt x="2440572" y="193281"/>
                  <a:pt x="2434248" y="193510"/>
                </a:cubicBezTo>
                <a:cubicBezTo>
                  <a:pt x="2427922" y="193739"/>
                  <a:pt x="2421103" y="193967"/>
                  <a:pt x="2413788" y="194196"/>
                </a:cubicBezTo>
                <a:cubicBezTo>
                  <a:pt x="2406472" y="194424"/>
                  <a:pt x="2399005" y="194691"/>
                  <a:pt x="2391385" y="194996"/>
                </a:cubicBezTo>
                <a:cubicBezTo>
                  <a:pt x="2383765" y="195301"/>
                  <a:pt x="2376640" y="195605"/>
                  <a:pt x="2370011" y="195910"/>
                </a:cubicBezTo>
                <a:cubicBezTo>
                  <a:pt x="2363381" y="196215"/>
                  <a:pt x="2357476" y="196520"/>
                  <a:pt x="2352294" y="196825"/>
                </a:cubicBezTo>
                <a:cubicBezTo>
                  <a:pt x="2347112" y="197129"/>
                  <a:pt x="2343303" y="197358"/>
                  <a:pt x="2340864" y="197510"/>
                </a:cubicBezTo>
                <a:cubicBezTo>
                  <a:pt x="2336445" y="197815"/>
                  <a:pt x="2332406" y="198158"/>
                  <a:pt x="2328748" y="198539"/>
                </a:cubicBezTo>
                <a:cubicBezTo>
                  <a:pt x="2325091" y="198920"/>
                  <a:pt x="2321662" y="199415"/>
                  <a:pt x="2318462" y="200025"/>
                </a:cubicBezTo>
                <a:lnTo>
                  <a:pt x="2315032" y="184252"/>
                </a:lnTo>
                <a:cubicBezTo>
                  <a:pt x="2318538" y="183032"/>
                  <a:pt x="2321166" y="181851"/>
                  <a:pt x="2322919" y="180708"/>
                </a:cubicBezTo>
                <a:cubicBezTo>
                  <a:pt x="2324672" y="179565"/>
                  <a:pt x="2326844" y="178079"/>
                  <a:pt x="2329434" y="176251"/>
                </a:cubicBezTo>
                <a:cubicBezTo>
                  <a:pt x="2332330" y="173812"/>
                  <a:pt x="2335416" y="170955"/>
                  <a:pt x="2338692" y="167678"/>
                </a:cubicBezTo>
                <a:cubicBezTo>
                  <a:pt x="2341969" y="164402"/>
                  <a:pt x="2345246" y="160934"/>
                  <a:pt x="2348522" y="157277"/>
                </a:cubicBezTo>
                <a:cubicBezTo>
                  <a:pt x="2351799" y="153619"/>
                  <a:pt x="2355038" y="149847"/>
                  <a:pt x="2358238" y="145961"/>
                </a:cubicBezTo>
                <a:cubicBezTo>
                  <a:pt x="2361438" y="142075"/>
                  <a:pt x="2364410" y="138303"/>
                  <a:pt x="2367153" y="134645"/>
                </a:cubicBezTo>
                <a:lnTo>
                  <a:pt x="2300174" y="134645"/>
                </a:lnTo>
                <a:close/>
                <a:moveTo>
                  <a:pt x="350901" y="117958"/>
                </a:moveTo>
                <a:lnTo>
                  <a:pt x="350901" y="177394"/>
                </a:lnTo>
                <a:lnTo>
                  <a:pt x="406223" y="177394"/>
                </a:lnTo>
                <a:lnTo>
                  <a:pt x="406223" y="117958"/>
                </a:lnTo>
                <a:close/>
                <a:moveTo>
                  <a:pt x="980009" y="115443"/>
                </a:moveTo>
                <a:lnTo>
                  <a:pt x="1099109" y="115443"/>
                </a:lnTo>
                <a:lnTo>
                  <a:pt x="1099109" y="207569"/>
                </a:lnTo>
                <a:lnTo>
                  <a:pt x="1082193" y="207569"/>
                </a:lnTo>
                <a:lnTo>
                  <a:pt x="1082193" y="192481"/>
                </a:lnTo>
                <a:lnTo>
                  <a:pt x="996925" y="192481"/>
                </a:lnTo>
                <a:lnTo>
                  <a:pt x="996925" y="207569"/>
                </a:lnTo>
                <a:lnTo>
                  <a:pt x="980009" y="207569"/>
                </a:lnTo>
                <a:close/>
                <a:moveTo>
                  <a:pt x="532638" y="114757"/>
                </a:moveTo>
                <a:cubicBezTo>
                  <a:pt x="536448" y="115214"/>
                  <a:pt x="541211" y="116015"/>
                  <a:pt x="546926" y="117158"/>
                </a:cubicBezTo>
                <a:cubicBezTo>
                  <a:pt x="552641" y="118301"/>
                  <a:pt x="558508" y="119520"/>
                  <a:pt x="564528" y="120815"/>
                </a:cubicBezTo>
                <a:cubicBezTo>
                  <a:pt x="570548" y="122111"/>
                  <a:pt x="576415" y="123482"/>
                  <a:pt x="582130" y="124930"/>
                </a:cubicBezTo>
                <a:cubicBezTo>
                  <a:pt x="587845" y="126378"/>
                  <a:pt x="592760" y="127711"/>
                  <a:pt x="596875" y="128930"/>
                </a:cubicBezTo>
                <a:lnTo>
                  <a:pt x="594818" y="142875"/>
                </a:lnTo>
                <a:cubicBezTo>
                  <a:pt x="590855" y="141351"/>
                  <a:pt x="586055" y="139751"/>
                  <a:pt x="580416" y="138074"/>
                </a:cubicBezTo>
                <a:cubicBezTo>
                  <a:pt x="574777" y="136398"/>
                  <a:pt x="568948" y="134836"/>
                  <a:pt x="562928" y="133388"/>
                </a:cubicBezTo>
                <a:cubicBezTo>
                  <a:pt x="556908" y="131940"/>
                  <a:pt x="551041" y="130683"/>
                  <a:pt x="545326" y="129616"/>
                </a:cubicBezTo>
                <a:cubicBezTo>
                  <a:pt x="539611" y="128549"/>
                  <a:pt x="534772" y="127787"/>
                  <a:pt x="530810" y="127330"/>
                </a:cubicBezTo>
                <a:close/>
                <a:moveTo>
                  <a:pt x="2592858" y="106985"/>
                </a:moveTo>
                <a:cubicBezTo>
                  <a:pt x="2597430" y="115824"/>
                  <a:pt x="2602650" y="123939"/>
                  <a:pt x="2608517" y="131331"/>
                </a:cubicBezTo>
                <a:cubicBezTo>
                  <a:pt x="2614384" y="138722"/>
                  <a:pt x="2621128" y="145542"/>
                  <a:pt x="2628748" y="151790"/>
                </a:cubicBezTo>
                <a:cubicBezTo>
                  <a:pt x="2636520" y="145390"/>
                  <a:pt x="2643226" y="138570"/>
                  <a:pt x="2648864" y="131331"/>
                </a:cubicBezTo>
                <a:cubicBezTo>
                  <a:pt x="2654504" y="124092"/>
                  <a:pt x="2659532" y="115976"/>
                  <a:pt x="2663952" y="106985"/>
                </a:cubicBezTo>
                <a:close/>
                <a:moveTo>
                  <a:pt x="2112722" y="103099"/>
                </a:moveTo>
                <a:lnTo>
                  <a:pt x="2112722" y="115214"/>
                </a:lnTo>
                <a:lnTo>
                  <a:pt x="2216963" y="115214"/>
                </a:lnTo>
                <a:lnTo>
                  <a:pt x="2216963" y="103099"/>
                </a:lnTo>
                <a:close/>
                <a:moveTo>
                  <a:pt x="3468243" y="84353"/>
                </a:moveTo>
                <a:lnTo>
                  <a:pt x="3468243" y="123673"/>
                </a:lnTo>
                <a:lnTo>
                  <a:pt x="3566313" y="123673"/>
                </a:lnTo>
                <a:lnTo>
                  <a:pt x="3566313" y="84353"/>
                </a:lnTo>
                <a:close/>
                <a:moveTo>
                  <a:pt x="3189122" y="76581"/>
                </a:moveTo>
                <a:lnTo>
                  <a:pt x="3288792" y="76581"/>
                </a:lnTo>
                <a:lnTo>
                  <a:pt x="3288792" y="93040"/>
                </a:lnTo>
                <a:lnTo>
                  <a:pt x="3242844" y="93040"/>
                </a:lnTo>
                <a:cubicBezTo>
                  <a:pt x="3241167" y="98527"/>
                  <a:pt x="3239224" y="104623"/>
                  <a:pt x="3237014" y="111328"/>
                </a:cubicBezTo>
                <a:cubicBezTo>
                  <a:pt x="3234805" y="118034"/>
                  <a:pt x="3232480" y="124701"/>
                  <a:pt x="3230042" y="131331"/>
                </a:cubicBezTo>
                <a:cubicBezTo>
                  <a:pt x="3227604" y="137960"/>
                  <a:pt x="3225203" y="144170"/>
                  <a:pt x="3222841" y="149962"/>
                </a:cubicBezTo>
                <a:cubicBezTo>
                  <a:pt x="3220479" y="155753"/>
                  <a:pt x="3218307" y="160477"/>
                  <a:pt x="3216326" y="164135"/>
                </a:cubicBezTo>
                <a:cubicBezTo>
                  <a:pt x="3218155" y="163830"/>
                  <a:pt x="3220974" y="163411"/>
                  <a:pt x="3224784" y="162878"/>
                </a:cubicBezTo>
                <a:cubicBezTo>
                  <a:pt x="3228594" y="162344"/>
                  <a:pt x="3232747" y="161811"/>
                  <a:pt x="3237243" y="161277"/>
                </a:cubicBezTo>
                <a:cubicBezTo>
                  <a:pt x="3241738" y="160744"/>
                  <a:pt x="3246349" y="160134"/>
                  <a:pt x="3251074" y="159449"/>
                </a:cubicBezTo>
                <a:cubicBezTo>
                  <a:pt x="3255798" y="158763"/>
                  <a:pt x="3259989" y="158191"/>
                  <a:pt x="3263646" y="157734"/>
                </a:cubicBezTo>
                <a:cubicBezTo>
                  <a:pt x="3260903" y="150266"/>
                  <a:pt x="3258046" y="142951"/>
                  <a:pt x="3255074" y="135788"/>
                </a:cubicBezTo>
                <a:cubicBezTo>
                  <a:pt x="3252102" y="128626"/>
                  <a:pt x="3249321" y="122606"/>
                  <a:pt x="3246730" y="117729"/>
                </a:cubicBezTo>
                <a:lnTo>
                  <a:pt x="3262046" y="111785"/>
                </a:lnTo>
                <a:cubicBezTo>
                  <a:pt x="3264027" y="115748"/>
                  <a:pt x="3266237" y="120548"/>
                  <a:pt x="3268676" y="126187"/>
                </a:cubicBezTo>
                <a:cubicBezTo>
                  <a:pt x="3271114" y="131826"/>
                  <a:pt x="3273552" y="137655"/>
                  <a:pt x="3275991" y="143675"/>
                </a:cubicBezTo>
                <a:cubicBezTo>
                  <a:pt x="3278429" y="149695"/>
                  <a:pt x="3280677" y="155600"/>
                  <a:pt x="3282734" y="161392"/>
                </a:cubicBezTo>
                <a:cubicBezTo>
                  <a:pt x="3284792" y="167183"/>
                  <a:pt x="3286354" y="172212"/>
                  <a:pt x="3287421" y="176479"/>
                </a:cubicBezTo>
                <a:lnTo>
                  <a:pt x="3272562" y="186080"/>
                </a:lnTo>
                <a:cubicBezTo>
                  <a:pt x="3271647" y="182423"/>
                  <a:pt x="3270504" y="178308"/>
                  <a:pt x="3269133" y="173736"/>
                </a:cubicBezTo>
                <a:cubicBezTo>
                  <a:pt x="3264713" y="174346"/>
                  <a:pt x="3259570" y="175070"/>
                  <a:pt x="3253702" y="175908"/>
                </a:cubicBezTo>
                <a:cubicBezTo>
                  <a:pt x="3247835" y="176746"/>
                  <a:pt x="3242082" y="177584"/>
                  <a:pt x="3236443" y="178422"/>
                </a:cubicBezTo>
                <a:cubicBezTo>
                  <a:pt x="3230804" y="179261"/>
                  <a:pt x="3225699" y="180023"/>
                  <a:pt x="3221127" y="180708"/>
                </a:cubicBezTo>
                <a:cubicBezTo>
                  <a:pt x="3216555" y="181394"/>
                  <a:pt x="3213354" y="181813"/>
                  <a:pt x="3211526" y="181966"/>
                </a:cubicBezTo>
                <a:cubicBezTo>
                  <a:pt x="3208934" y="182270"/>
                  <a:pt x="3206496" y="182766"/>
                  <a:pt x="3204210" y="183452"/>
                </a:cubicBezTo>
                <a:cubicBezTo>
                  <a:pt x="3201924" y="184137"/>
                  <a:pt x="3199562" y="184861"/>
                  <a:pt x="3197124" y="185623"/>
                </a:cubicBezTo>
                <a:lnTo>
                  <a:pt x="3190723" y="168250"/>
                </a:lnTo>
                <a:cubicBezTo>
                  <a:pt x="3193771" y="167030"/>
                  <a:pt x="3195904" y="165583"/>
                  <a:pt x="3197124" y="163906"/>
                </a:cubicBezTo>
                <a:cubicBezTo>
                  <a:pt x="3198343" y="162230"/>
                  <a:pt x="3199562" y="160325"/>
                  <a:pt x="3200781" y="158191"/>
                </a:cubicBezTo>
                <a:cubicBezTo>
                  <a:pt x="3202305" y="154991"/>
                  <a:pt x="3204134" y="150838"/>
                  <a:pt x="3206268" y="145733"/>
                </a:cubicBezTo>
                <a:cubicBezTo>
                  <a:pt x="3208401" y="140627"/>
                  <a:pt x="3210611" y="135103"/>
                  <a:pt x="3212897" y="129159"/>
                </a:cubicBezTo>
                <a:cubicBezTo>
                  <a:pt x="3215183" y="123215"/>
                  <a:pt x="3217393" y="117119"/>
                  <a:pt x="3219526" y="110871"/>
                </a:cubicBezTo>
                <a:cubicBezTo>
                  <a:pt x="3221660" y="104623"/>
                  <a:pt x="3223565" y="98679"/>
                  <a:pt x="3225242" y="93040"/>
                </a:cubicBezTo>
                <a:lnTo>
                  <a:pt x="3189122" y="93040"/>
                </a:lnTo>
                <a:close/>
                <a:moveTo>
                  <a:pt x="2336064" y="73381"/>
                </a:moveTo>
                <a:lnTo>
                  <a:pt x="2451506" y="73381"/>
                </a:lnTo>
                <a:lnTo>
                  <a:pt x="2451506" y="88925"/>
                </a:lnTo>
                <a:lnTo>
                  <a:pt x="2336064" y="88925"/>
                </a:lnTo>
                <a:close/>
                <a:moveTo>
                  <a:pt x="1645006" y="70409"/>
                </a:moveTo>
                <a:lnTo>
                  <a:pt x="1769136" y="70409"/>
                </a:lnTo>
                <a:lnTo>
                  <a:pt x="1769136" y="86639"/>
                </a:lnTo>
                <a:lnTo>
                  <a:pt x="1718386" y="119558"/>
                </a:lnTo>
                <a:lnTo>
                  <a:pt x="1718386" y="125730"/>
                </a:lnTo>
                <a:lnTo>
                  <a:pt x="1806855" y="125730"/>
                </a:lnTo>
                <a:lnTo>
                  <a:pt x="1806855" y="142189"/>
                </a:lnTo>
                <a:lnTo>
                  <a:pt x="1718386" y="142189"/>
                </a:lnTo>
                <a:lnTo>
                  <a:pt x="1718386" y="176022"/>
                </a:lnTo>
                <a:cubicBezTo>
                  <a:pt x="1718386" y="181813"/>
                  <a:pt x="1718006" y="186423"/>
                  <a:pt x="1717243" y="189852"/>
                </a:cubicBezTo>
                <a:cubicBezTo>
                  <a:pt x="1716481" y="193281"/>
                  <a:pt x="1715072" y="195948"/>
                  <a:pt x="1713014" y="197853"/>
                </a:cubicBezTo>
                <a:cubicBezTo>
                  <a:pt x="1710957" y="199758"/>
                  <a:pt x="1708100" y="201130"/>
                  <a:pt x="1704442" y="201968"/>
                </a:cubicBezTo>
                <a:cubicBezTo>
                  <a:pt x="1700784" y="202806"/>
                  <a:pt x="1696136" y="203454"/>
                  <a:pt x="1690497" y="203911"/>
                </a:cubicBezTo>
                <a:lnTo>
                  <a:pt x="1672895" y="205511"/>
                </a:lnTo>
                <a:lnTo>
                  <a:pt x="1667180" y="188824"/>
                </a:lnTo>
                <a:lnTo>
                  <a:pt x="1684554" y="187452"/>
                </a:lnTo>
                <a:cubicBezTo>
                  <a:pt x="1687906" y="187147"/>
                  <a:pt x="1690650" y="186766"/>
                  <a:pt x="1692783" y="186309"/>
                </a:cubicBezTo>
                <a:cubicBezTo>
                  <a:pt x="1694917" y="185852"/>
                  <a:pt x="1696517" y="185090"/>
                  <a:pt x="1697584" y="184023"/>
                </a:cubicBezTo>
                <a:cubicBezTo>
                  <a:pt x="1698651" y="182956"/>
                  <a:pt x="1699375" y="181432"/>
                  <a:pt x="1699756" y="179451"/>
                </a:cubicBezTo>
                <a:cubicBezTo>
                  <a:pt x="1700136" y="177470"/>
                  <a:pt x="1700327" y="174727"/>
                  <a:pt x="1700327" y="171221"/>
                </a:cubicBezTo>
                <a:lnTo>
                  <a:pt x="1700327" y="142189"/>
                </a:lnTo>
                <a:lnTo>
                  <a:pt x="1608201" y="142189"/>
                </a:lnTo>
                <a:lnTo>
                  <a:pt x="1608201" y="125730"/>
                </a:lnTo>
                <a:lnTo>
                  <a:pt x="1700327" y="125730"/>
                </a:lnTo>
                <a:lnTo>
                  <a:pt x="1700327" y="112928"/>
                </a:lnTo>
                <a:lnTo>
                  <a:pt x="1740104" y="86868"/>
                </a:lnTo>
                <a:lnTo>
                  <a:pt x="1645006" y="86868"/>
                </a:lnTo>
                <a:close/>
                <a:moveTo>
                  <a:pt x="1928927" y="68351"/>
                </a:moveTo>
                <a:cubicBezTo>
                  <a:pt x="1931213" y="73685"/>
                  <a:pt x="1933652" y="80353"/>
                  <a:pt x="1936242" y="88354"/>
                </a:cubicBezTo>
                <a:cubicBezTo>
                  <a:pt x="1938833" y="96355"/>
                  <a:pt x="1941348" y="104623"/>
                  <a:pt x="1943786" y="113157"/>
                </a:cubicBezTo>
                <a:cubicBezTo>
                  <a:pt x="1946224" y="121691"/>
                  <a:pt x="1948396" y="130035"/>
                  <a:pt x="1950301" y="138189"/>
                </a:cubicBezTo>
                <a:cubicBezTo>
                  <a:pt x="1952206" y="146342"/>
                  <a:pt x="1953540" y="153314"/>
                  <a:pt x="1954302" y="159106"/>
                </a:cubicBezTo>
                <a:lnTo>
                  <a:pt x="1938300" y="165506"/>
                </a:lnTo>
                <a:cubicBezTo>
                  <a:pt x="1937538" y="159410"/>
                  <a:pt x="1936204" y="152171"/>
                  <a:pt x="1934299" y="143789"/>
                </a:cubicBezTo>
                <a:cubicBezTo>
                  <a:pt x="1932394" y="135407"/>
                  <a:pt x="1930222" y="126873"/>
                  <a:pt x="1927784" y="118186"/>
                </a:cubicBezTo>
                <a:cubicBezTo>
                  <a:pt x="1925346" y="109499"/>
                  <a:pt x="1922831" y="101156"/>
                  <a:pt x="1920240" y="93155"/>
                </a:cubicBezTo>
                <a:cubicBezTo>
                  <a:pt x="1917650" y="85154"/>
                  <a:pt x="1915211" y="78410"/>
                  <a:pt x="1912925" y="72923"/>
                </a:cubicBezTo>
                <a:close/>
                <a:moveTo>
                  <a:pt x="1997278" y="66980"/>
                </a:moveTo>
                <a:lnTo>
                  <a:pt x="2015338" y="70637"/>
                </a:lnTo>
                <a:cubicBezTo>
                  <a:pt x="2013814" y="77648"/>
                  <a:pt x="2011794" y="85839"/>
                  <a:pt x="2009280" y="95212"/>
                </a:cubicBezTo>
                <a:cubicBezTo>
                  <a:pt x="2006766" y="104585"/>
                  <a:pt x="2004022" y="114262"/>
                  <a:pt x="2001050" y="124244"/>
                </a:cubicBezTo>
                <a:cubicBezTo>
                  <a:pt x="1998079" y="134226"/>
                  <a:pt x="1995031" y="144094"/>
                  <a:pt x="1991906" y="153848"/>
                </a:cubicBezTo>
                <a:cubicBezTo>
                  <a:pt x="1988782" y="163601"/>
                  <a:pt x="1985772" y="172288"/>
                  <a:pt x="1982877" y="179908"/>
                </a:cubicBezTo>
                <a:lnTo>
                  <a:pt x="2037284" y="179908"/>
                </a:lnTo>
                <a:lnTo>
                  <a:pt x="2037284" y="196139"/>
                </a:lnTo>
                <a:lnTo>
                  <a:pt x="1893266" y="196139"/>
                </a:lnTo>
                <a:lnTo>
                  <a:pt x="1893266" y="179908"/>
                </a:lnTo>
                <a:lnTo>
                  <a:pt x="1965046" y="179908"/>
                </a:lnTo>
                <a:cubicBezTo>
                  <a:pt x="1967789" y="172593"/>
                  <a:pt x="1970761" y="163982"/>
                  <a:pt x="1973961" y="154076"/>
                </a:cubicBezTo>
                <a:cubicBezTo>
                  <a:pt x="1977162" y="144170"/>
                  <a:pt x="1980248" y="133998"/>
                  <a:pt x="1983220" y="123558"/>
                </a:cubicBezTo>
                <a:cubicBezTo>
                  <a:pt x="1986191" y="113119"/>
                  <a:pt x="1988934" y="102908"/>
                  <a:pt x="1991449" y="92926"/>
                </a:cubicBezTo>
                <a:cubicBezTo>
                  <a:pt x="1993964" y="82944"/>
                  <a:pt x="1995907" y="74295"/>
                  <a:pt x="1997278" y="66980"/>
                </a:cubicBezTo>
                <a:close/>
                <a:moveTo>
                  <a:pt x="534925" y="62865"/>
                </a:moveTo>
                <a:cubicBezTo>
                  <a:pt x="543611" y="72161"/>
                  <a:pt x="553289" y="79781"/>
                  <a:pt x="563957" y="85725"/>
                </a:cubicBezTo>
                <a:cubicBezTo>
                  <a:pt x="576301" y="79019"/>
                  <a:pt x="586512" y="71399"/>
                  <a:pt x="594589" y="62865"/>
                </a:cubicBezTo>
                <a:close/>
                <a:moveTo>
                  <a:pt x="2156841" y="55093"/>
                </a:moveTo>
                <a:lnTo>
                  <a:pt x="2173072" y="55778"/>
                </a:lnTo>
                <a:lnTo>
                  <a:pt x="2173072" y="65608"/>
                </a:lnTo>
                <a:lnTo>
                  <a:pt x="2256282" y="65608"/>
                </a:lnTo>
                <a:lnTo>
                  <a:pt x="2256282" y="78181"/>
                </a:lnTo>
                <a:lnTo>
                  <a:pt x="2173072" y="78181"/>
                </a:lnTo>
                <a:lnTo>
                  <a:pt x="2173072" y="90526"/>
                </a:lnTo>
                <a:lnTo>
                  <a:pt x="2233651" y="90526"/>
                </a:lnTo>
                <a:lnTo>
                  <a:pt x="2233651" y="184709"/>
                </a:lnTo>
                <a:lnTo>
                  <a:pt x="2266569" y="184709"/>
                </a:lnTo>
                <a:lnTo>
                  <a:pt x="2266569" y="198196"/>
                </a:lnTo>
                <a:lnTo>
                  <a:pt x="2063344" y="198196"/>
                </a:lnTo>
                <a:lnTo>
                  <a:pt x="2063344" y="184709"/>
                </a:lnTo>
                <a:lnTo>
                  <a:pt x="2096034" y="184709"/>
                </a:lnTo>
                <a:lnTo>
                  <a:pt x="2096034" y="90526"/>
                </a:lnTo>
                <a:lnTo>
                  <a:pt x="2156841" y="90526"/>
                </a:lnTo>
                <a:lnTo>
                  <a:pt x="2156841" y="78181"/>
                </a:lnTo>
                <a:lnTo>
                  <a:pt x="2073402" y="78181"/>
                </a:lnTo>
                <a:lnTo>
                  <a:pt x="2073402" y="65608"/>
                </a:lnTo>
                <a:lnTo>
                  <a:pt x="2156841" y="65608"/>
                </a:lnTo>
                <a:close/>
                <a:moveTo>
                  <a:pt x="3703244" y="52121"/>
                </a:moveTo>
                <a:cubicBezTo>
                  <a:pt x="3707816" y="68885"/>
                  <a:pt x="3713646" y="83744"/>
                  <a:pt x="3720732" y="96698"/>
                </a:cubicBezTo>
                <a:cubicBezTo>
                  <a:pt x="3727818" y="109652"/>
                  <a:pt x="3736543" y="121310"/>
                  <a:pt x="3746906" y="131674"/>
                </a:cubicBezTo>
                <a:cubicBezTo>
                  <a:pt x="3756965" y="121158"/>
                  <a:pt x="3765194" y="109461"/>
                  <a:pt x="3771595" y="96584"/>
                </a:cubicBezTo>
                <a:cubicBezTo>
                  <a:pt x="3777996" y="83706"/>
                  <a:pt x="3783178" y="68885"/>
                  <a:pt x="3787140" y="52121"/>
                </a:cubicBezTo>
                <a:close/>
                <a:moveTo>
                  <a:pt x="1436294" y="52121"/>
                </a:moveTo>
                <a:cubicBezTo>
                  <a:pt x="1440866" y="68885"/>
                  <a:pt x="1446695" y="83744"/>
                  <a:pt x="1453782" y="96698"/>
                </a:cubicBezTo>
                <a:cubicBezTo>
                  <a:pt x="1460868" y="109652"/>
                  <a:pt x="1469593" y="121310"/>
                  <a:pt x="1479957" y="131674"/>
                </a:cubicBezTo>
                <a:cubicBezTo>
                  <a:pt x="1490015" y="121158"/>
                  <a:pt x="1498245" y="109461"/>
                  <a:pt x="1504646" y="96584"/>
                </a:cubicBezTo>
                <a:cubicBezTo>
                  <a:pt x="1511046" y="83706"/>
                  <a:pt x="1516228" y="68885"/>
                  <a:pt x="1520190" y="52121"/>
                </a:cubicBezTo>
                <a:close/>
                <a:moveTo>
                  <a:pt x="277064" y="47320"/>
                </a:moveTo>
                <a:lnTo>
                  <a:pt x="292151" y="48006"/>
                </a:lnTo>
                <a:lnTo>
                  <a:pt x="292151" y="120015"/>
                </a:lnTo>
                <a:cubicBezTo>
                  <a:pt x="292151" y="129159"/>
                  <a:pt x="291465" y="137503"/>
                  <a:pt x="290094" y="145047"/>
                </a:cubicBezTo>
                <a:cubicBezTo>
                  <a:pt x="288722" y="152591"/>
                  <a:pt x="286208" y="159830"/>
                  <a:pt x="282550" y="166764"/>
                </a:cubicBezTo>
                <a:cubicBezTo>
                  <a:pt x="278892" y="173698"/>
                  <a:pt x="273901" y="180632"/>
                  <a:pt x="267577" y="187566"/>
                </a:cubicBezTo>
                <a:cubicBezTo>
                  <a:pt x="261252" y="194501"/>
                  <a:pt x="253137" y="201854"/>
                  <a:pt x="243231" y="209626"/>
                </a:cubicBezTo>
                <a:lnTo>
                  <a:pt x="232715" y="196139"/>
                </a:lnTo>
                <a:cubicBezTo>
                  <a:pt x="241707" y="189586"/>
                  <a:pt x="249098" y="183299"/>
                  <a:pt x="254890" y="177279"/>
                </a:cubicBezTo>
                <a:cubicBezTo>
                  <a:pt x="260681" y="171260"/>
                  <a:pt x="265215" y="165202"/>
                  <a:pt x="268491" y="159106"/>
                </a:cubicBezTo>
                <a:cubicBezTo>
                  <a:pt x="271768" y="153010"/>
                  <a:pt x="274016" y="146761"/>
                  <a:pt x="275235" y="140360"/>
                </a:cubicBezTo>
                <a:cubicBezTo>
                  <a:pt x="276454" y="133960"/>
                  <a:pt x="277064" y="126949"/>
                  <a:pt x="277064" y="119329"/>
                </a:cubicBezTo>
                <a:close/>
                <a:moveTo>
                  <a:pt x="540182" y="29947"/>
                </a:moveTo>
                <a:lnTo>
                  <a:pt x="552755" y="35204"/>
                </a:lnTo>
                <a:cubicBezTo>
                  <a:pt x="549860" y="40234"/>
                  <a:pt x="546583" y="45415"/>
                  <a:pt x="542925" y="50749"/>
                </a:cubicBezTo>
                <a:lnTo>
                  <a:pt x="614020" y="50749"/>
                </a:lnTo>
                <a:lnTo>
                  <a:pt x="614020" y="62865"/>
                </a:lnTo>
                <a:cubicBezTo>
                  <a:pt x="608229" y="68656"/>
                  <a:pt x="602400" y="73990"/>
                  <a:pt x="596532" y="78867"/>
                </a:cubicBezTo>
                <a:cubicBezTo>
                  <a:pt x="590665" y="83744"/>
                  <a:pt x="584302" y="88316"/>
                  <a:pt x="577444" y="92583"/>
                </a:cubicBezTo>
                <a:cubicBezTo>
                  <a:pt x="585826" y="96241"/>
                  <a:pt x="594741" y="99403"/>
                  <a:pt x="604190" y="102070"/>
                </a:cubicBezTo>
                <a:cubicBezTo>
                  <a:pt x="613639" y="104737"/>
                  <a:pt x="623774" y="107290"/>
                  <a:pt x="634594" y="109728"/>
                </a:cubicBezTo>
                <a:lnTo>
                  <a:pt x="628193" y="123901"/>
                </a:lnTo>
                <a:cubicBezTo>
                  <a:pt x="614782" y="120244"/>
                  <a:pt x="602895" y="116510"/>
                  <a:pt x="592532" y="112700"/>
                </a:cubicBezTo>
                <a:cubicBezTo>
                  <a:pt x="582169" y="108890"/>
                  <a:pt x="572720" y="104699"/>
                  <a:pt x="564185" y="100127"/>
                </a:cubicBezTo>
                <a:cubicBezTo>
                  <a:pt x="555651" y="104546"/>
                  <a:pt x="546202" y="108776"/>
                  <a:pt x="535839" y="112814"/>
                </a:cubicBezTo>
                <a:cubicBezTo>
                  <a:pt x="525476" y="116853"/>
                  <a:pt x="513665" y="120853"/>
                  <a:pt x="500406" y="124816"/>
                </a:cubicBezTo>
                <a:lnTo>
                  <a:pt x="494234" y="112014"/>
                </a:lnTo>
                <a:cubicBezTo>
                  <a:pt x="505664" y="108814"/>
                  <a:pt x="516027" y="105575"/>
                  <a:pt x="525323" y="102299"/>
                </a:cubicBezTo>
                <a:cubicBezTo>
                  <a:pt x="534620" y="99022"/>
                  <a:pt x="543154" y="95631"/>
                  <a:pt x="550926" y="92126"/>
                </a:cubicBezTo>
                <a:cubicBezTo>
                  <a:pt x="542240" y="86335"/>
                  <a:pt x="534010" y="79324"/>
                  <a:pt x="526238" y="71095"/>
                </a:cubicBezTo>
                <a:cubicBezTo>
                  <a:pt x="523190" y="74447"/>
                  <a:pt x="519989" y="77610"/>
                  <a:pt x="516637" y="80582"/>
                </a:cubicBezTo>
                <a:cubicBezTo>
                  <a:pt x="513284" y="83553"/>
                  <a:pt x="509855" y="86487"/>
                  <a:pt x="506349" y="89383"/>
                </a:cubicBezTo>
                <a:lnTo>
                  <a:pt x="498577" y="79324"/>
                </a:lnTo>
                <a:cubicBezTo>
                  <a:pt x="502692" y="75971"/>
                  <a:pt x="506769" y="72238"/>
                  <a:pt x="510807" y="68123"/>
                </a:cubicBezTo>
                <a:cubicBezTo>
                  <a:pt x="514846" y="64008"/>
                  <a:pt x="518656" y="59779"/>
                  <a:pt x="522237" y="55436"/>
                </a:cubicBezTo>
                <a:cubicBezTo>
                  <a:pt x="525819" y="51092"/>
                  <a:pt x="529133" y="46749"/>
                  <a:pt x="532181" y="42405"/>
                </a:cubicBezTo>
                <a:cubicBezTo>
                  <a:pt x="535229" y="38062"/>
                  <a:pt x="537896" y="33909"/>
                  <a:pt x="540182" y="29947"/>
                </a:cubicBezTo>
                <a:close/>
                <a:moveTo>
                  <a:pt x="3468243" y="29489"/>
                </a:moveTo>
                <a:lnTo>
                  <a:pt x="3468243" y="67894"/>
                </a:lnTo>
                <a:lnTo>
                  <a:pt x="3566313" y="67894"/>
                </a:lnTo>
                <a:lnTo>
                  <a:pt x="3566313" y="29489"/>
                </a:lnTo>
                <a:close/>
                <a:moveTo>
                  <a:pt x="493319" y="28118"/>
                </a:moveTo>
                <a:lnTo>
                  <a:pt x="493319" y="181966"/>
                </a:lnTo>
                <a:lnTo>
                  <a:pt x="635508" y="181966"/>
                </a:lnTo>
                <a:lnTo>
                  <a:pt x="635508" y="28118"/>
                </a:lnTo>
                <a:close/>
                <a:moveTo>
                  <a:pt x="2196846" y="20574"/>
                </a:moveTo>
                <a:lnTo>
                  <a:pt x="2196846" y="39548"/>
                </a:lnTo>
                <a:lnTo>
                  <a:pt x="2232051" y="39548"/>
                </a:lnTo>
                <a:lnTo>
                  <a:pt x="2232051" y="20574"/>
                </a:lnTo>
                <a:close/>
                <a:moveTo>
                  <a:pt x="2147926" y="20574"/>
                </a:moveTo>
                <a:lnTo>
                  <a:pt x="2147926" y="39548"/>
                </a:lnTo>
                <a:lnTo>
                  <a:pt x="2182216" y="39548"/>
                </a:lnTo>
                <a:lnTo>
                  <a:pt x="2182216" y="20574"/>
                </a:lnTo>
                <a:close/>
                <a:moveTo>
                  <a:pt x="2097862" y="20574"/>
                </a:moveTo>
                <a:lnTo>
                  <a:pt x="2097862" y="39548"/>
                </a:lnTo>
                <a:lnTo>
                  <a:pt x="2133296" y="39548"/>
                </a:lnTo>
                <a:lnTo>
                  <a:pt x="2133296" y="20574"/>
                </a:lnTo>
                <a:close/>
                <a:moveTo>
                  <a:pt x="3200781" y="19888"/>
                </a:moveTo>
                <a:lnTo>
                  <a:pt x="3281706" y="19888"/>
                </a:lnTo>
                <a:lnTo>
                  <a:pt x="3281706" y="36119"/>
                </a:lnTo>
                <a:lnTo>
                  <a:pt x="3200781" y="36119"/>
                </a:lnTo>
                <a:close/>
                <a:moveTo>
                  <a:pt x="20803" y="19202"/>
                </a:moveTo>
                <a:cubicBezTo>
                  <a:pt x="22022" y="21946"/>
                  <a:pt x="23432" y="25413"/>
                  <a:pt x="25032" y="29604"/>
                </a:cubicBezTo>
                <a:cubicBezTo>
                  <a:pt x="26632" y="33795"/>
                  <a:pt x="28195" y="38100"/>
                  <a:pt x="29718" y="42520"/>
                </a:cubicBezTo>
                <a:cubicBezTo>
                  <a:pt x="31243" y="46939"/>
                  <a:pt x="32614" y="51283"/>
                  <a:pt x="33833" y="55550"/>
                </a:cubicBezTo>
                <a:cubicBezTo>
                  <a:pt x="35052" y="59817"/>
                  <a:pt x="35967" y="63398"/>
                  <a:pt x="36577" y="66294"/>
                </a:cubicBezTo>
                <a:lnTo>
                  <a:pt x="21946" y="73609"/>
                </a:lnTo>
                <a:cubicBezTo>
                  <a:pt x="21337" y="70256"/>
                  <a:pt x="20460" y="66370"/>
                  <a:pt x="19317" y="61951"/>
                </a:cubicBezTo>
                <a:cubicBezTo>
                  <a:pt x="18174" y="57531"/>
                  <a:pt x="16917" y="53035"/>
                  <a:pt x="15545" y="48463"/>
                </a:cubicBezTo>
                <a:cubicBezTo>
                  <a:pt x="14174" y="43891"/>
                  <a:pt x="12764" y="39548"/>
                  <a:pt x="11316" y="35433"/>
                </a:cubicBezTo>
                <a:cubicBezTo>
                  <a:pt x="9868" y="31318"/>
                  <a:pt x="8459" y="27813"/>
                  <a:pt x="7087" y="24917"/>
                </a:cubicBezTo>
                <a:close/>
                <a:moveTo>
                  <a:pt x="81839" y="18974"/>
                </a:moveTo>
                <a:lnTo>
                  <a:pt x="96698" y="22631"/>
                </a:lnTo>
                <a:cubicBezTo>
                  <a:pt x="95784" y="25984"/>
                  <a:pt x="94603" y="29985"/>
                  <a:pt x="93155" y="34633"/>
                </a:cubicBezTo>
                <a:cubicBezTo>
                  <a:pt x="91707" y="39281"/>
                  <a:pt x="90069" y="43967"/>
                  <a:pt x="88240" y="48692"/>
                </a:cubicBezTo>
                <a:cubicBezTo>
                  <a:pt x="86411" y="53416"/>
                  <a:pt x="84582" y="57950"/>
                  <a:pt x="82754" y="62294"/>
                </a:cubicBezTo>
                <a:cubicBezTo>
                  <a:pt x="80925" y="66637"/>
                  <a:pt x="79248" y="70180"/>
                  <a:pt x="77725" y="72923"/>
                </a:cubicBezTo>
                <a:lnTo>
                  <a:pt x="64466" y="67437"/>
                </a:lnTo>
                <a:cubicBezTo>
                  <a:pt x="65990" y="64694"/>
                  <a:pt x="67590" y="61189"/>
                  <a:pt x="69266" y="56921"/>
                </a:cubicBezTo>
                <a:cubicBezTo>
                  <a:pt x="70943" y="52654"/>
                  <a:pt x="72581" y="48235"/>
                  <a:pt x="74181" y="43663"/>
                </a:cubicBezTo>
                <a:cubicBezTo>
                  <a:pt x="75781" y="39091"/>
                  <a:pt x="77267" y="34633"/>
                  <a:pt x="78639" y="30290"/>
                </a:cubicBezTo>
                <a:cubicBezTo>
                  <a:pt x="80011" y="25946"/>
                  <a:pt x="81077" y="22174"/>
                  <a:pt x="81839" y="18974"/>
                </a:cubicBezTo>
                <a:close/>
                <a:moveTo>
                  <a:pt x="247346" y="18059"/>
                </a:moveTo>
                <a:lnTo>
                  <a:pt x="321869" y="18059"/>
                </a:lnTo>
                <a:lnTo>
                  <a:pt x="321869" y="149733"/>
                </a:lnTo>
                <a:lnTo>
                  <a:pt x="306553" y="149733"/>
                </a:lnTo>
                <a:lnTo>
                  <a:pt x="306553" y="34290"/>
                </a:lnTo>
                <a:lnTo>
                  <a:pt x="262662" y="34290"/>
                </a:lnTo>
                <a:lnTo>
                  <a:pt x="262662" y="150647"/>
                </a:lnTo>
                <a:lnTo>
                  <a:pt x="247346" y="150647"/>
                </a:lnTo>
                <a:close/>
                <a:moveTo>
                  <a:pt x="477317" y="13030"/>
                </a:moveTo>
                <a:lnTo>
                  <a:pt x="651510" y="13030"/>
                </a:lnTo>
                <a:lnTo>
                  <a:pt x="651510" y="209626"/>
                </a:lnTo>
                <a:lnTo>
                  <a:pt x="635508" y="209626"/>
                </a:lnTo>
                <a:lnTo>
                  <a:pt x="635508" y="196825"/>
                </a:lnTo>
                <a:lnTo>
                  <a:pt x="493319" y="196825"/>
                </a:lnTo>
                <a:lnTo>
                  <a:pt x="493319" y="209626"/>
                </a:lnTo>
                <a:lnTo>
                  <a:pt x="477317" y="209626"/>
                </a:lnTo>
                <a:close/>
                <a:moveTo>
                  <a:pt x="3450870" y="12573"/>
                </a:moveTo>
                <a:lnTo>
                  <a:pt x="3583915" y="12573"/>
                </a:lnTo>
                <a:lnTo>
                  <a:pt x="3583915" y="181737"/>
                </a:lnTo>
                <a:lnTo>
                  <a:pt x="3619805" y="181737"/>
                </a:lnTo>
                <a:lnTo>
                  <a:pt x="3619805" y="198196"/>
                </a:lnTo>
                <a:lnTo>
                  <a:pt x="3414980" y="198196"/>
                </a:lnTo>
                <a:lnTo>
                  <a:pt x="3414980" y="181737"/>
                </a:lnTo>
                <a:lnTo>
                  <a:pt x="3450870" y="181737"/>
                </a:lnTo>
                <a:close/>
                <a:moveTo>
                  <a:pt x="3044342" y="9373"/>
                </a:moveTo>
                <a:lnTo>
                  <a:pt x="3047314" y="24917"/>
                </a:lnTo>
                <a:cubicBezTo>
                  <a:pt x="3043200" y="26137"/>
                  <a:pt x="3038628" y="27318"/>
                  <a:pt x="3033598" y="28461"/>
                </a:cubicBezTo>
                <a:cubicBezTo>
                  <a:pt x="3028569" y="29604"/>
                  <a:pt x="3023312" y="30709"/>
                  <a:pt x="3017825" y="31775"/>
                </a:cubicBezTo>
                <a:lnTo>
                  <a:pt x="3017825" y="67208"/>
                </a:lnTo>
                <a:lnTo>
                  <a:pt x="3045486" y="67208"/>
                </a:lnTo>
                <a:lnTo>
                  <a:pt x="3045486" y="82067"/>
                </a:lnTo>
                <a:lnTo>
                  <a:pt x="3017825" y="82067"/>
                </a:lnTo>
                <a:lnTo>
                  <a:pt x="3017825" y="106070"/>
                </a:lnTo>
                <a:lnTo>
                  <a:pt x="3022397" y="101498"/>
                </a:lnTo>
                <a:cubicBezTo>
                  <a:pt x="3026817" y="105613"/>
                  <a:pt x="3031427" y="110566"/>
                  <a:pt x="3036227" y="116357"/>
                </a:cubicBezTo>
                <a:cubicBezTo>
                  <a:pt x="3041028" y="122149"/>
                  <a:pt x="3045181" y="127483"/>
                  <a:pt x="3048686" y="132359"/>
                </a:cubicBezTo>
                <a:lnTo>
                  <a:pt x="3038170" y="142646"/>
                </a:lnTo>
                <a:cubicBezTo>
                  <a:pt x="3035275" y="138532"/>
                  <a:pt x="3032036" y="134112"/>
                  <a:pt x="3028455" y="129388"/>
                </a:cubicBezTo>
                <a:cubicBezTo>
                  <a:pt x="3024874" y="124663"/>
                  <a:pt x="3021330" y="120320"/>
                  <a:pt x="3017825" y="116357"/>
                </a:cubicBezTo>
                <a:lnTo>
                  <a:pt x="3017825" y="208255"/>
                </a:lnTo>
                <a:lnTo>
                  <a:pt x="3002966" y="208255"/>
                </a:lnTo>
                <a:lnTo>
                  <a:pt x="3002966" y="109042"/>
                </a:lnTo>
                <a:cubicBezTo>
                  <a:pt x="2998851" y="118948"/>
                  <a:pt x="2994279" y="128588"/>
                  <a:pt x="2989250" y="137960"/>
                </a:cubicBezTo>
                <a:cubicBezTo>
                  <a:pt x="2984221" y="147333"/>
                  <a:pt x="2979268" y="155829"/>
                  <a:pt x="2974391" y="163449"/>
                </a:cubicBezTo>
                <a:lnTo>
                  <a:pt x="2962504" y="153391"/>
                </a:lnTo>
                <a:cubicBezTo>
                  <a:pt x="2969362" y="143332"/>
                  <a:pt x="2976258" y="132093"/>
                  <a:pt x="2983192" y="119672"/>
                </a:cubicBezTo>
                <a:cubicBezTo>
                  <a:pt x="2990126" y="107252"/>
                  <a:pt x="2995803" y="94717"/>
                  <a:pt x="3000223" y="82067"/>
                </a:cubicBezTo>
                <a:lnTo>
                  <a:pt x="2971190" y="82067"/>
                </a:lnTo>
                <a:lnTo>
                  <a:pt x="2971190" y="67208"/>
                </a:lnTo>
                <a:lnTo>
                  <a:pt x="3002966" y="67208"/>
                </a:lnTo>
                <a:lnTo>
                  <a:pt x="3002966" y="34747"/>
                </a:lnTo>
                <a:cubicBezTo>
                  <a:pt x="2997632" y="35662"/>
                  <a:pt x="2992450" y="36500"/>
                  <a:pt x="2987421" y="37262"/>
                </a:cubicBezTo>
                <a:cubicBezTo>
                  <a:pt x="2982392" y="38024"/>
                  <a:pt x="2977820" y="38710"/>
                  <a:pt x="2973705" y="39319"/>
                </a:cubicBezTo>
                <a:lnTo>
                  <a:pt x="2972105" y="24003"/>
                </a:lnTo>
                <a:cubicBezTo>
                  <a:pt x="2977287" y="23241"/>
                  <a:pt x="2983002" y="22327"/>
                  <a:pt x="2989250" y="21260"/>
                </a:cubicBezTo>
                <a:cubicBezTo>
                  <a:pt x="2995499" y="20193"/>
                  <a:pt x="3001861" y="19012"/>
                  <a:pt x="3008338" y="17717"/>
                </a:cubicBezTo>
                <a:cubicBezTo>
                  <a:pt x="3014815" y="16421"/>
                  <a:pt x="3021140" y="15088"/>
                  <a:pt x="3027312" y="13716"/>
                </a:cubicBezTo>
                <a:cubicBezTo>
                  <a:pt x="3033484" y="12344"/>
                  <a:pt x="3039161" y="10897"/>
                  <a:pt x="3044342" y="9373"/>
                </a:cubicBezTo>
                <a:close/>
                <a:moveTo>
                  <a:pt x="2081860" y="8915"/>
                </a:moveTo>
                <a:lnTo>
                  <a:pt x="2247824" y="8915"/>
                </a:lnTo>
                <a:lnTo>
                  <a:pt x="2247824" y="51206"/>
                </a:lnTo>
                <a:lnTo>
                  <a:pt x="2081860" y="51206"/>
                </a:lnTo>
                <a:close/>
                <a:moveTo>
                  <a:pt x="1098195" y="8001"/>
                </a:moveTo>
                <a:lnTo>
                  <a:pt x="1102538" y="24917"/>
                </a:lnTo>
                <a:cubicBezTo>
                  <a:pt x="1091260" y="26594"/>
                  <a:pt x="1079640" y="28118"/>
                  <a:pt x="1067676" y="29489"/>
                </a:cubicBezTo>
                <a:cubicBezTo>
                  <a:pt x="1055713" y="30861"/>
                  <a:pt x="1043788" y="32004"/>
                  <a:pt x="1031901" y="32918"/>
                </a:cubicBezTo>
                <a:cubicBezTo>
                  <a:pt x="1020014" y="33833"/>
                  <a:pt x="1008431" y="34595"/>
                  <a:pt x="997154" y="35204"/>
                </a:cubicBezTo>
                <a:cubicBezTo>
                  <a:pt x="985876" y="35814"/>
                  <a:pt x="975208" y="36271"/>
                  <a:pt x="965150" y="36576"/>
                </a:cubicBezTo>
                <a:lnTo>
                  <a:pt x="965150" y="67666"/>
                </a:lnTo>
                <a:lnTo>
                  <a:pt x="1119683" y="67666"/>
                </a:lnTo>
                <a:lnTo>
                  <a:pt x="1119683" y="83439"/>
                </a:lnTo>
                <a:lnTo>
                  <a:pt x="965150" y="83439"/>
                </a:lnTo>
                <a:cubicBezTo>
                  <a:pt x="965150" y="97003"/>
                  <a:pt x="964502" y="109004"/>
                  <a:pt x="963207" y="119444"/>
                </a:cubicBezTo>
                <a:cubicBezTo>
                  <a:pt x="961911" y="129883"/>
                  <a:pt x="959854" y="139675"/>
                  <a:pt x="957034" y="148819"/>
                </a:cubicBezTo>
                <a:cubicBezTo>
                  <a:pt x="954215" y="157963"/>
                  <a:pt x="950557" y="166878"/>
                  <a:pt x="946062" y="175565"/>
                </a:cubicBezTo>
                <a:cubicBezTo>
                  <a:pt x="941566" y="184252"/>
                  <a:pt x="936041" y="193472"/>
                  <a:pt x="929488" y="203225"/>
                </a:cubicBezTo>
                <a:lnTo>
                  <a:pt x="915315" y="195910"/>
                </a:lnTo>
                <a:cubicBezTo>
                  <a:pt x="921716" y="186614"/>
                  <a:pt x="927088" y="177851"/>
                  <a:pt x="931431" y="169621"/>
                </a:cubicBezTo>
                <a:cubicBezTo>
                  <a:pt x="935775" y="161392"/>
                  <a:pt x="939204" y="152781"/>
                  <a:pt x="941718" y="143789"/>
                </a:cubicBezTo>
                <a:cubicBezTo>
                  <a:pt x="944233" y="134798"/>
                  <a:pt x="946024" y="124968"/>
                  <a:pt x="947090" y="114300"/>
                </a:cubicBezTo>
                <a:cubicBezTo>
                  <a:pt x="948157" y="103632"/>
                  <a:pt x="948690" y="91211"/>
                  <a:pt x="948690" y="77038"/>
                </a:cubicBezTo>
                <a:lnTo>
                  <a:pt x="948690" y="20345"/>
                </a:lnTo>
                <a:cubicBezTo>
                  <a:pt x="972922" y="20041"/>
                  <a:pt x="997611" y="18974"/>
                  <a:pt x="1022757" y="17145"/>
                </a:cubicBezTo>
                <a:cubicBezTo>
                  <a:pt x="1047903" y="15316"/>
                  <a:pt x="1073049" y="12268"/>
                  <a:pt x="1098195" y="8001"/>
                </a:cubicBezTo>
                <a:close/>
                <a:moveTo>
                  <a:pt x="44349" y="2972"/>
                </a:moveTo>
                <a:lnTo>
                  <a:pt x="59894" y="3658"/>
                </a:lnTo>
                <a:lnTo>
                  <a:pt x="59894" y="81610"/>
                </a:lnTo>
                <a:lnTo>
                  <a:pt x="95098" y="81610"/>
                </a:lnTo>
                <a:lnTo>
                  <a:pt x="95098" y="97841"/>
                </a:lnTo>
                <a:lnTo>
                  <a:pt x="59894" y="97841"/>
                </a:lnTo>
                <a:lnTo>
                  <a:pt x="59894" y="120929"/>
                </a:lnTo>
                <a:lnTo>
                  <a:pt x="66066" y="114986"/>
                </a:lnTo>
                <a:cubicBezTo>
                  <a:pt x="68047" y="116967"/>
                  <a:pt x="70409" y="119520"/>
                  <a:pt x="73153" y="122644"/>
                </a:cubicBezTo>
                <a:cubicBezTo>
                  <a:pt x="75896" y="125768"/>
                  <a:pt x="78677" y="129007"/>
                  <a:pt x="81496" y="132359"/>
                </a:cubicBezTo>
                <a:cubicBezTo>
                  <a:pt x="84316" y="135712"/>
                  <a:pt x="86945" y="139027"/>
                  <a:pt x="89383" y="142304"/>
                </a:cubicBezTo>
                <a:cubicBezTo>
                  <a:pt x="91821" y="145580"/>
                  <a:pt x="93879" y="148438"/>
                  <a:pt x="95555" y="150876"/>
                </a:cubicBezTo>
                <a:lnTo>
                  <a:pt x="83668" y="164135"/>
                </a:lnTo>
                <a:cubicBezTo>
                  <a:pt x="82449" y="161849"/>
                  <a:pt x="80925" y="159258"/>
                  <a:pt x="79096" y="156362"/>
                </a:cubicBezTo>
                <a:cubicBezTo>
                  <a:pt x="77267" y="153467"/>
                  <a:pt x="75248" y="150533"/>
                  <a:pt x="73038" y="147561"/>
                </a:cubicBezTo>
                <a:cubicBezTo>
                  <a:pt x="70828" y="144590"/>
                  <a:pt x="68581" y="141656"/>
                  <a:pt x="66294" y="138760"/>
                </a:cubicBezTo>
                <a:cubicBezTo>
                  <a:pt x="64008" y="135865"/>
                  <a:pt x="61875" y="133274"/>
                  <a:pt x="59894" y="130988"/>
                </a:cubicBezTo>
                <a:lnTo>
                  <a:pt x="59894" y="208026"/>
                </a:lnTo>
                <a:lnTo>
                  <a:pt x="44349" y="208026"/>
                </a:lnTo>
                <a:lnTo>
                  <a:pt x="44349" y="115443"/>
                </a:lnTo>
                <a:cubicBezTo>
                  <a:pt x="40234" y="126873"/>
                  <a:pt x="35700" y="137351"/>
                  <a:pt x="30747" y="146876"/>
                </a:cubicBezTo>
                <a:cubicBezTo>
                  <a:pt x="25794" y="156401"/>
                  <a:pt x="19431" y="165964"/>
                  <a:pt x="11659" y="175565"/>
                </a:cubicBezTo>
                <a:lnTo>
                  <a:pt x="0" y="164135"/>
                </a:lnTo>
                <a:cubicBezTo>
                  <a:pt x="3811" y="159563"/>
                  <a:pt x="7506" y="154534"/>
                  <a:pt x="11088" y="149047"/>
                </a:cubicBezTo>
                <a:cubicBezTo>
                  <a:pt x="14669" y="143561"/>
                  <a:pt x="18098" y="137960"/>
                  <a:pt x="21375" y="132245"/>
                </a:cubicBezTo>
                <a:cubicBezTo>
                  <a:pt x="24651" y="126530"/>
                  <a:pt x="27623" y="120739"/>
                  <a:pt x="30290" y="114872"/>
                </a:cubicBezTo>
                <a:cubicBezTo>
                  <a:pt x="32957" y="109004"/>
                  <a:pt x="35281" y="103327"/>
                  <a:pt x="37262" y="97841"/>
                </a:cubicBezTo>
                <a:lnTo>
                  <a:pt x="7316" y="97841"/>
                </a:lnTo>
                <a:lnTo>
                  <a:pt x="7316" y="81610"/>
                </a:lnTo>
                <a:lnTo>
                  <a:pt x="44349" y="81610"/>
                </a:lnTo>
                <a:close/>
                <a:moveTo>
                  <a:pt x="2589657" y="2743"/>
                </a:moveTo>
                <a:lnTo>
                  <a:pt x="2607259" y="4343"/>
                </a:lnTo>
                <a:cubicBezTo>
                  <a:pt x="2606345" y="12116"/>
                  <a:pt x="2605354" y="19507"/>
                  <a:pt x="2604288" y="26518"/>
                </a:cubicBezTo>
                <a:cubicBezTo>
                  <a:pt x="2603221" y="33528"/>
                  <a:pt x="2602078" y="40310"/>
                  <a:pt x="2600858" y="46863"/>
                </a:cubicBezTo>
                <a:lnTo>
                  <a:pt x="2708072" y="46863"/>
                </a:lnTo>
                <a:lnTo>
                  <a:pt x="2708072" y="62636"/>
                </a:lnTo>
                <a:lnTo>
                  <a:pt x="2597430" y="62636"/>
                </a:lnTo>
                <a:cubicBezTo>
                  <a:pt x="2596210" y="67513"/>
                  <a:pt x="2594953" y="72314"/>
                  <a:pt x="2593658" y="77038"/>
                </a:cubicBezTo>
                <a:cubicBezTo>
                  <a:pt x="2592362" y="81763"/>
                  <a:pt x="2590953" y="86335"/>
                  <a:pt x="2589429" y="90754"/>
                </a:cubicBezTo>
                <a:lnTo>
                  <a:pt x="2683155" y="90754"/>
                </a:lnTo>
                <a:lnTo>
                  <a:pt x="2683155" y="106756"/>
                </a:lnTo>
                <a:cubicBezTo>
                  <a:pt x="2677364" y="118643"/>
                  <a:pt x="2671191" y="129007"/>
                  <a:pt x="2664638" y="137846"/>
                </a:cubicBezTo>
                <a:cubicBezTo>
                  <a:pt x="2658085" y="146685"/>
                  <a:pt x="2650618" y="154762"/>
                  <a:pt x="2642235" y="162077"/>
                </a:cubicBezTo>
                <a:cubicBezTo>
                  <a:pt x="2651836" y="168478"/>
                  <a:pt x="2662504" y="174231"/>
                  <a:pt x="2674239" y="179337"/>
                </a:cubicBezTo>
                <a:cubicBezTo>
                  <a:pt x="2685974" y="184442"/>
                  <a:pt x="2699233" y="189205"/>
                  <a:pt x="2714016" y="193624"/>
                </a:cubicBezTo>
                <a:lnTo>
                  <a:pt x="2706014" y="210312"/>
                </a:lnTo>
                <a:cubicBezTo>
                  <a:pt x="2690318" y="205435"/>
                  <a:pt x="2675878" y="200025"/>
                  <a:pt x="2662695" y="194081"/>
                </a:cubicBezTo>
                <a:cubicBezTo>
                  <a:pt x="2649512" y="188138"/>
                  <a:pt x="2637511" y="181280"/>
                  <a:pt x="2626690" y="173507"/>
                </a:cubicBezTo>
                <a:cubicBezTo>
                  <a:pt x="2616632" y="180213"/>
                  <a:pt x="2605202" y="186347"/>
                  <a:pt x="2592400" y="191910"/>
                </a:cubicBezTo>
                <a:cubicBezTo>
                  <a:pt x="2579599" y="197472"/>
                  <a:pt x="2564664" y="203225"/>
                  <a:pt x="2547595" y="209169"/>
                </a:cubicBezTo>
                <a:lnTo>
                  <a:pt x="2539822" y="193167"/>
                </a:lnTo>
                <a:cubicBezTo>
                  <a:pt x="2555520" y="188290"/>
                  <a:pt x="2569350" y="183413"/>
                  <a:pt x="2581313" y="178537"/>
                </a:cubicBezTo>
                <a:cubicBezTo>
                  <a:pt x="2593277" y="173660"/>
                  <a:pt x="2603830" y="168402"/>
                  <a:pt x="2612974" y="162763"/>
                </a:cubicBezTo>
                <a:cubicBezTo>
                  <a:pt x="2605812" y="156362"/>
                  <a:pt x="2599411" y="149428"/>
                  <a:pt x="2593772" y="141961"/>
                </a:cubicBezTo>
                <a:cubicBezTo>
                  <a:pt x="2588134" y="134493"/>
                  <a:pt x="2583104" y="126263"/>
                  <a:pt x="2578684" y="117272"/>
                </a:cubicBezTo>
                <a:cubicBezTo>
                  <a:pt x="2571826" y="131902"/>
                  <a:pt x="2563482" y="145847"/>
                  <a:pt x="2553653" y="159106"/>
                </a:cubicBezTo>
                <a:cubicBezTo>
                  <a:pt x="2543823" y="172364"/>
                  <a:pt x="2532126" y="185852"/>
                  <a:pt x="2518563" y="199568"/>
                </a:cubicBezTo>
                <a:lnTo>
                  <a:pt x="2505075" y="187681"/>
                </a:lnTo>
                <a:cubicBezTo>
                  <a:pt x="2514372" y="178384"/>
                  <a:pt x="2522868" y="168974"/>
                  <a:pt x="2530564" y="159449"/>
                </a:cubicBezTo>
                <a:cubicBezTo>
                  <a:pt x="2538260" y="149924"/>
                  <a:pt x="2545118" y="140056"/>
                  <a:pt x="2551138" y="129845"/>
                </a:cubicBezTo>
                <a:cubicBezTo>
                  <a:pt x="2557158" y="119634"/>
                  <a:pt x="2562492" y="108966"/>
                  <a:pt x="2567140" y="97841"/>
                </a:cubicBezTo>
                <a:cubicBezTo>
                  <a:pt x="2571788" y="86716"/>
                  <a:pt x="2575713" y="74981"/>
                  <a:pt x="2578913" y="62636"/>
                </a:cubicBezTo>
                <a:lnTo>
                  <a:pt x="2527935" y="62636"/>
                </a:lnTo>
                <a:lnTo>
                  <a:pt x="2527935" y="48235"/>
                </a:lnTo>
                <a:cubicBezTo>
                  <a:pt x="2528697" y="45491"/>
                  <a:pt x="2529574" y="42253"/>
                  <a:pt x="2530564" y="38519"/>
                </a:cubicBezTo>
                <a:cubicBezTo>
                  <a:pt x="2531555" y="34785"/>
                  <a:pt x="2532545" y="30937"/>
                  <a:pt x="2533536" y="26975"/>
                </a:cubicBezTo>
                <a:cubicBezTo>
                  <a:pt x="2534526" y="23012"/>
                  <a:pt x="2535479" y="19202"/>
                  <a:pt x="2536393" y="15545"/>
                </a:cubicBezTo>
                <a:cubicBezTo>
                  <a:pt x="2537308" y="11887"/>
                  <a:pt x="2537994" y="8763"/>
                  <a:pt x="2538451" y="6172"/>
                </a:cubicBezTo>
                <a:lnTo>
                  <a:pt x="2555596" y="9830"/>
                </a:lnTo>
                <a:cubicBezTo>
                  <a:pt x="2555139" y="12116"/>
                  <a:pt x="2554491" y="14897"/>
                  <a:pt x="2553653" y="18174"/>
                </a:cubicBezTo>
                <a:cubicBezTo>
                  <a:pt x="2552815" y="21450"/>
                  <a:pt x="2551976" y="24841"/>
                  <a:pt x="2551138" y="28346"/>
                </a:cubicBezTo>
                <a:cubicBezTo>
                  <a:pt x="2550300" y="31852"/>
                  <a:pt x="2549500" y="35243"/>
                  <a:pt x="2548738" y="38519"/>
                </a:cubicBezTo>
                <a:cubicBezTo>
                  <a:pt x="2547976" y="41796"/>
                  <a:pt x="2547290" y="44577"/>
                  <a:pt x="2546680" y="46863"/>
                </a:cubicBezTo>
                <a:lnTo>
                  <a:pt x="2582799" y="46863"/>
                </a:lnTo>
                <a:cubicBezTo>
                  <a:pt x="2585847" y="33147"/>
                  <a:pt x="2588134" y="18440"/>
                  <a:pt x="2589657" y="2743"/>
                </a:cubicBezTo>
                <a:close/>
                <a:moveTo>
                  <a:pt x="132131" y="2743"/>
                </a:moveTo>
                <a:lnTo>
                  <a:pt x="149048" y="3429"/>
                </a:lnTo>
                <a:lnTo>
                  <a:pt x="149048" y="40919"/>
                </a:lnTo>
                <a:lnTo>
                  <a:pt x="207569" y="40919"/>
                </a:lnTo>
                <a:lnTo>
                  <a:pt x="207569" y="57379"/>
                </a:lnTo>
                <a:lnTo>
                  <a:pt x="149048" y="57379"/>
                </a:lnTo>
                <a:lnTo>
                  <a:pt x="149048" y="102641"/>
                </a:lnTo>
                <a:lnTo>
                  <a:pt x="193853" y="102641"/>
                </a:lnTo>
                <a:lnTo>
                  <a:pt x="193853" y="208940"/>
                </a:lnTo>
                <a:lnTo>
                  <a:pt x="177394" y="208940"/>
                </a:lnTo>
                <a:lnTo>
                  <a:pt x="177394" y="195453"/>
                </a:lnTo>
                <a:lnTo>
                  <a:pt x="113615" y="195453"/>
                </a:lnTo>
                <a:lnTo>
                  <a:pt x="113615" y="209169"/>
                </a:lnTo>
                <a:lnTo>
                  <a:pt x="97384" y="209169"/>
                </a:lnTo>
                <a:lnTo>
                  <a:pt x="97384" y="102641"/>
                </a:lnTo>
                <a:lnTo>
                  <a:pt x="132131" y="102641"/>
                </a:lnTo>
                <a:close/>
                <a:moveTo>
                  <a:pt x="365761" y="2515"/>
                </a:moveTo>
                <a:lnTo>
                  <a:pt x="382220" y="2972"/>
                </a:lnTo>
                <a:lnTo>
                  <a:pt x="382220" y="40691"/>
                </a:lnTo>
                <a:lnTo>
                  <a:pt x="433883" y="40691"/>
                </a:lnTo>
                <a:lnTo>
                  <a:pt x="433883" y="56921"/>
                </a:lnTo>
                <a:lnTo>
                  <a:pt x="382220" y="56921"/>
                </a:lnTo>
                <a:lnTo>
                  <a:pt x="382220" y="101498"/>
                </a:lnTo>
                <a:lnTo>
                  <a:pt x="422453" y="101498"/>
                </a:lnTo>
                <a:lnTo>
                  <a:pt x="422453" y="207340"/>
                </a:lnTo>
                <a:lnTo>
                  <a:pt x="406223" y="207340"/>
                </a:lnTo>
                <a:lnTo>
                  <a:pt x="406223" y="193396"/>
                </a:lnTo>
                <a:lnTo>
                  <a:pt x="350901" y="193396"/>
                </a:lnTo>
                <a:lnTo>
                  <a:pt x="350901" y="207112"/>
                </a:lnTo>
                <a:lnTo>
                  <a:pt x="334671" y="207112"/>
                </a:lnTo>
                <a:lnTo>
                  <a:pt x="334671" y="101498"/>
                </a:lnTo>
                <a:lnTo>
                  <a:pt x="365761" y="101498"/>
                </a:lnTo>
                <a:close/>
                <a:moveTo>
                  <a:pt x="2385898" y="2286"/>
                </a:moveTo>
                <a:lnTo>
                  <a:pt x="2402129" y="2286"/>
                </a:lnTo>
                <a:cubicBezTo>
                  <a:pt x="2412035" y="16459"/>
                  <a:pt x="2425141" y="29909"/>
                  <a:pt x="2441448" y="42634"/>
                </a:cubicBezTo>
                <a:cubicBezTo>
                  <a:pt x="2457755" y="55359"/>
                  <a:pt x="2476576" y="66827"/>
                  <a:pt x="2497912" y="77038"/>
                </a:cubicBezTo>
                <a:lnTo>
                  <a:pt x="2488997" y="92812"/>
                </a:lnTo>
                <a:cubicBezTo>
                  <a:pt x="2481072" y="88544"/>
                  <a:pt x="2472614" y="83553"/>
                  <a:pt x="2463622" y="77838"/>
                </a:cubicBezTo>
                <a:cubicBezTo>
                  <a:pt x="2454631" y="72123"/>
                  <a:pt x="2445830" y="66027"/>
                  <a:pt x="2437219" y="59550"/>
                </a:cubicBezTo>
                <a:cubicBezTo>
                  <a:pt x="2428608" y="53073"/>
                  <a:pt x="2420493" y="46368"/>
                  <a:pt x="2412873" y="39434"/>
                </a:cubicBezTo>
                <a:cubicBezTo>
                  <a:pt x="2405253" y="32499"/>
                  <a:pt x="2398929" y="25603"/>
                  <a:pt x="2393899" y="18745"/>
                </a:cubicBezTo>
                <a:cubicBezTo>
                  <a:pt x="2383841" y="32461"/>
                  <a:pt x="2370506" y="45758"/>
                  <a:pt x="2353894" y="58636"/>
                </a:cubicBezTo>
                <a:cubicBezTo>
                  <a:pt x="2337283" y="71514"/>
                  <a:pt x="2318842" y="83210"/>
                  <a:pt x="2298573" y="93726"/>
                </a:cubicBezTo>
                <a:lnTo>
                  <a:pt x="2289201" y="78867"/>
                </a:lnTo>
                <a:cubicBezTo>
                  <a:pt x="2310994" y="68504"/>
                  <a:pt x="2330044" y="56731"/>
                  <a:pt x="2346350" y="43548"/>
                </a:cubicBezTo>
                <a:cubicBezTo>
                  <a:pt x="2362657" y="30366"/>
                  <a:pt x="2375840" y="16612"/>
                  <a:pt x="2385898" y="2286"/>
                </a:cubicBezTo>
                <a:close/>
                <a:moveTo>
                  <a:pt x="815188" y="2286"/>
                </a:moveTo>
                <a:lnTo>
                  <a:pt x="831876" y="2743"/>
                </a:lnTo>
                <a:lnTo>
                  <a:pt x="831876" y="61265"/>
                </a:lnTo>
                <a:lnTo>
                  <a:pt x="889940" y="61265"/>
                </a:lnTo>
                <a:lnTo>
                  <a:pt x="889940" y="77267"/>
                </a:lnTo>
                <a:lnTo>
                  <a:pt x="746608" y="77267"/>
                </a:lnTo>
                <a:cubicBezTo>
                  <a:pt x="746608" y="84125"/>
                  <a:pt x="746494" y="90602"/>
                  <a:pt x="746265" y="96698"/>
                </a:cubicBezTo>
                <a:cubicBezTo>
                  <a:pt x="746037" y="102794"/>
                  <a:pt x="745770" y="108509"/>
                  <a:pt x="745465" y="113843"/>
                </a:cubicBezTo>
                <a:lnTo>
                  <a:pt x="841706" y="113843"/>
                </a:lnTo>
                <a:lnTo>
                  <a:pt x="841706" y="207569"/>
                </a:lnTo>
                <a:lnTo>
                  <a:pt x="824332" y="207569"/>
                </a:lnTo>
                <a:lnTo>
                  <a:pt x="824332" y="130302"/>
                </a:lnTo>
                <a:lnTo>
                  <a:pt x="743636" y="130302"/>
                </a:lnTo>
                <a:cubicBezTo>
                  <a:pt x="742417" y="138532"/>
                  <a:pt x="740855" y="146075"/>
                  <a:pt x="738950" y="152933"/>
                </a:cubicBezTo>
                <a:cubicBezTo>
                  <a:pt x="737045" y="159791"/>
                  <a:pt x="734683" y="166307"/>
                  <a:pt x="731863" y="172479"/>
                </a:cubicBezTo>
                <a:cubicBezTo>
                  <a:pt x="729044" y="178651"/>
                  <a:pt x="725729" y="184709"/>
                  <a:pt x="721919" y="190652"/>
                </a:cubicBezTo>
                <a:cubicBezTo>
                  <a:pt x="718109" y="196596"/>
                  <a:pt x="713842" y="202768"/>
                  <a:pt x="709118" y="209169"/>
                </a:cubicBezTo>
                <a:lnTo>
                  <a:pt x="692658" y="200482"/>
                </a:lnTo>
                <a:cubicBezTo>
                  <a:pt x="699516" y="191795"/>
                  <a:pt x="705308" y="183528"/>
                  <a:pt x="710032" y="175679"/>
                </a:cubicBezTo>
                <a:cubicBezTo>
                  <a:pt x="714756" y="167831"/>
                  <a:pt x="718528" y="159296"/>
                  <a:pt x="721348" y="150076"/>
                </a:cubicBezTo>
                <a:cubicBezTo>
                  <a:pt x="724167" y="140856"/>
                  <a:pt x="726225" y="130454"/>
                  <a:pt x="727520" y="118872"/>
                </a:cubicBezTo>
                <a:cubicBezTo>
                  <a:pt x="728815" y="107290"/>
                  <a:pt x="729463" y="93574"/>
                  <a:pt x="729463" y="77724"/>
                </a:cubicBezTo>
                <a:lnTo>
                  <a:pt x="729463" y="5944"/>
                </a:lnTo>
                <a:lnTo>
                  <a:pt x="746608" y="6401"/>
                </a:lnTo>
                <a:lnTo>
                  <a:pt x="746608" y="61265"/>
                </a:lnTo>
                <a:lnTo>
                  <a:pt x="815188" y="61265"/>
                </a:lnTo>
                <a:close/>
                <a:moveTo>
                  <a:pt x="3311195" y="2057"/>
                </a:moveTo>
                <a:lnTo>
                  <a:pt x="3327883" y="2972"/>
                </a:lnTo>
                <a:cubicBezTo>
                  <a:pt x="3327730" y="7391"/>
                  <a:pt x="3327654" y="12040"/>
                  <a:pt x="3327654" y="16916"/>
                </a:cubicBezTo>
                <a:cubicBezTo>
                  <a:pt x="3327502" y="21031"/>
                  <a:pt x="3327426" y="25603"/>
                  <a:pt x="3327426" y="30632"/>
                </a:cubicBezTo>
                <a:cubicBezTo>
                  <a:pt x="3327426" y="35662"/>
                  <a:pt x="3327349" y="40615"/>
                  <a:pt x="3327197" y="45491"/>
                </a:cubicBezTo>
                <a:lnTo>
                  <a:pt x="3379318" y="45491"/>
                </a:lnTo>
                <a:cubicBezTo>
                  <a:pt x="3379165" y="48082"/>
                  <a:pt x="3379013" y="52616"/>
                  <a:pt x="3378861" y="59093"/>
                </a:cubicBezTo>
                <a:cubicBezTo>
                  <a:pt x="3378708" y="65570"/>
                  <a:pt x="3378480" y="72962"/>
                  <a:pt x="3378175" y="81267"/>
                </a:cubicBezTo>
                <a:cubicBezTo>
                  <a:pt x="3377870" y="89573"/>
                  <a:pt x="3377565" y="98412"/>
                  <a:pt x="3377260" y="107785"/>
                </a:cubicBezTo>
                <a:cubicBezTo>
                  <a:pt x="3376956" y="117158"/>
                  <a:pt x="3376651" y="126073"/>
                  <a:pt x="3376346" y="134531"/>
                </a:cubicBezTo>
                <a:cubicBezTo>
                  <a:pt x="3376041" y="142989"/>
                  <a:pt x="3375774" y="150609"/>
                  <a:pt x="3375546" y="157391"/>
                </a:cubicBezTo>
                <a:cubicBezTo>
                  <a:pt x="3375317" y="164173"/>
                  <a:pt x="3375127" y="169164"/>
                  <a:pt x="3374975" y="172364"/>
                </a:cubicBezTo>
                <a:cubicBezTo>
                  <a:pt x="3374822" y="177851"/>
                  <a:pt x="3374174" y="182347"/>
                  <a:pt x="3373032" y="185852"/>
                </a:cubicBezTo>
                <a:cubicBezTo>
                  <a:pt x="3371888" y="189357"/>
                  <a:pt x="3370060" y="192176"/>
                  <a:pt x="3367545" y="194310"/>
                </a:cubicBezTo>
                <a:cubicBezTo>
                  <a:pt x="3365030" y="196444"/>
                  <a:pt x="3361601" y="198082"/>
                  <a:pt x="3357258" y="199225"/>
                </a:cubicBezTo>
                <a:cubicBezTo>
                  <a:pt x="3352915" y="200368"/>
                  <a:pt x="3347466" y="201320"/>
                  <a:pt x="3340913" y="202082"/>
                </a:cubicBezTo>
                <a:lnTo>
                  <a:pt x="3327654" y="203683"/>
                </a:lnTo>
                <a:lnTo>
                  <a:pt x="3322396" y="185852"/>
                </a:lnTo>
                <a:lnTo>
                  <a:pt x="3337256" y="184480"/>
                </a:lnTo>
                <a:cubicBezTo>
                  <a:pt x="3341522" y="184023"/>
                  <a:pt x="3345028" y="183490"/>
                  <a:pt x="3347771" y="182880"/>
                </a:cubicBezTo>
                <a:cubicBezTo>
                  <a:pt x="3350514" y="182270"/>
                  <a:pt x="3352686" y="181242"/>
                  <a:pt x="3354286" y="179794"/>
                </a:cubicBezTo>
                <a:cubicBezTo>
                  <a:pt x="3355886" y="178346"/>
                  <a:pt x="3357030" y="176365"/>
                  <a:pt x="3357715" y="173850"/>
                </a:cubicBezTo>
                <a:cubicBezTo>
                  <a:pt x="3358401" y="171336"/>
                  <a:pt x="3358820" y="168097"/>
                  <a:pt x="3358972" y="164135"/>
                </a:cubicBezTo>
                <a:cubicBezTo>
                  <a:pt x="3359125" y="161696"/>
                  <a:pt x="3359316" y="157810"/>
                  <a:pt x="3359544" y="152476"/>
                </a:cubicBezTo>
                <a:cubicBezTo>
                  <a:pt x="3359773" y="147142"/>
                  <a:pt x="3360001" y="141122"/>
                  <a:pt x="3360230" y="134417"/>
                </a:cubicBezTo>
                <a:cubicBezTo>
                  <a:pt x="3360458" y="127711"/>
                  <a:pt x="3360725" y="120663"/>
                  <a:pt x="3361030" y="113271"/>
                </a:cubicBezTo>
                <a:cubicBezTo>
                  <a:pt x="3361335" y="105880"/>
                  <a:pt x="3361601" y="98793"/>
                  <a:pt x="3361830" y="92012"/>
                </a:cubicBezTo>
                <a:cubicBezTo>
                  <a:pt x="3362058" y="85230"/>
                  <a:pt x="3362249" y="79210"/>
                  <a:pt x="3362402" y="73952"/>
                </a:cubicBezTo>
                <a:cubicBezTo>
                  <a:pt x="3362554" y="68694"/>
                  <a:pt x="3362706" y="64770"/>
                  <a:pt x="3362859" y="62179"/>
                </a:cubicBezTo>
                <a:lnTo>
                  <a:pt x="3326740" y="62179"/>
                </a:lnTo>
                <a:cubicBezTo>
                  <a:pt x="3326283" y="75590"/>
                  <a:pt x="3325749" y="87592"/>
                  <a:pt x="3325140" y="98184"/>
                </a:cubicBezTo>
                <a:cubicBezTo>
                  <a:pt x="3324530" y="108776"/>
                  <a:pt x="3323692" y="118377"/>
                  <a:pt x="3322625" y="126987"/>
                </a:cubicBezTo>
                <a:cubicBezTo>
                  <a:pt x="3321558" y="135598"/>
                  <a:pt x="3320072" y="143485"/>
                  <a:pt x="3318167" y="150647"/>
                </a:cubicBezTo>
                <a:cubicBezTo>
                  <a:pt x="3316262" y="157810"/>
                  <a:pt x="3313786" y="164706"/>
                  <a:pt x="3310738" y="171336"/>
                </a:cubicBezTo>
                <a:cubicBezTo>
                  <a:pt x="3307690" y="177965"/>
                  <a:pt x="3303956" y="184556"/>
                  <a:pt x="3299536" y="191110"/>
                </a:cubicBezTo>
                <a:cubicBezTo>
                  <a:pt x="3295117" y="197663"/>
                  <a:pt x="3289859" y="204673"/>
                  <a:pt x="3283763" y="212141"/>
                </a:cubicBezTo>
                <a:lnTo>
                  <a:pt x="3269133" y="201854"/>
                </a:lnTo>
                <a:cubicBezTo>
                  <a:pt x="3275076" y="195148"/>
                  <a:pt x="3280144" y="188862"/>
                  <a:pt x="3284334" y="182994"/>
                </a:cubicBezTo>
                <a:cubicBezTo>
                  <a:pt x="3288526" y="177127"/>
                  <a:pt x="3292107" y="171183"/>
                  <a:pt x="3295079" y="165164"/>
                </a:cubicBezTo>
                <a:cubicBezTo>
                  <a:pt x="3298050" y="159144"/>
                  <a:pt x="3300413" y="152819"/>
                  <a:pt x="3302166" y="146190"/>
                </a:cubicBezTo>
                <a:cubicBezTo>
                  <a:pt x="3303918" y="139560"/>
                  <a:pt x="3305328" y="132207"/>
                  <a:pt x="3306394" y="124130"/>
                </a:cubicBezTo>
                <a:cubicBezTo>
                  <a:pt x="3307461" y="116053"/>
                  <a:pt x="3308224" y="106947"/>
                  <a:pt x="3308680" y="96812"/>
                </a:cubicBezTo>
                <a:cubicBezTo>
                  <a:pt x="3309138" y="86678"/>
                  <a:pt x="3309595" y="75133"/>
                  <a:pt x="3310052" y="62179"/>
                </a:cubicBezTo>
                <a:lnTo>
                  <a:pt x="3281020" y="62179"/>
                </a:lnTo>
                <a:lnTo>
                  <a:pt x="3281020" y="45491"/>
                </a:lnTo>
                <a:lnTo>
                  <a:pt x="3310280" y="45491"/>
                </a:lnTo>
                <a:cubicBezTo>
                  <a:pt x="3310433" y="41072"/>
                  <a:pt x="3310547" y="36347"/>
                  <a:pt x="3310624" y="31318"/>
                </a:cubicBezTo>
                <a:cubicBezTo>
                  <a:pt x="3310700" y="26289"/>
                  <a:pt x="3310814" y="21565"/>
                  <a:pt x="3310966" y="17145"/>
                </a:cubicBezTo>
                <a:cubicBezTo>
                  <a:pt x="3311119" y="12116"/>
                  <a:pt x="3311195" y="7087"/>
                  <a:pt x="3311195" y="2057"/>
                </a:cubicBezTo>
                <a:close/>
                <a:moveTo>
                  <a:pt x="2836774" y="2057"/>
                </a:moveTo>
                <a:lnTo>
                  <a:pt x="2854833" y="2743"/>
                </a:lnTo>
                <a:lnTo>
                  <a:pt x="2854833" y="46406"/>
                </a:lnTo>
                <a:lnTo>
                  <a:pt x="2931186" y="46406"/>
                </a:lnTo>
                <a:lnTo>
                  <a:pt x="2931186" y="63551"/>
                </a:lnTo>
                <a:lnTo>
                  <a:pt x="2854833" y="63551"/>
                </a:lnTo>
                <a:lnTo>
                  <a:pt x="2854833" y="109728"/>
                </a:lnTo>
                <a:lnTo>
                  <a:pt x="2923642" y="109728"/>
                </a:lnTo>
                <a:lnTo>
                  <a:pt x="2923642" y="126416"/>
                </a:lnTo>
                <a:lnTo>
                  <a:pt x="2854833" y="126416"/>
                </a:lnTo>
                <a:lnTo>
                  <a:pt x="2854833" y="180137"/>
                </a:lnTo>
                <a:lnTo>
                  <a:pt x="2941015" y="180137"/>
                </a:lnTo>
                <a:lnTo>
                  <a:pt x="2941015" y="197282"/>
                </a:lnTo>
                <a:lnTo>
                  <a:pt x="2747163" y="197282"/>
                </a:lnTo>
                <a:lnTo>
                  <a:pt x="2747163" y="180137"/>
                </a:lnTo>
                <a:lnTo>
                  <a:pt x="2836774" y="180137"/>
                </a:lnTo>
                <a:lnTo>
                  <a:pt x="2836774" y="126416"/>
                </a:lnTo>
                <a:lnTo>
                  <a:pt x="2766594" y="126416"/>
                </a:lnTo>
                <a:lnTo>
                  <a:pt x="2766594" y="109728"/>
                </a:lnTo>
                <a:lnTo>
                  <a:pt x="2836774" y="109728"/>
                </a:lnTo>
                <a:lnTo>
                  <a:pt x="2836774" y="63551"/>
                </a:lnTo>
                <a:lnTo>
                  <a:pt x="2781681" y="63551"/>
                </a:lnTo>
                <a:cubicBezTo>
                  <a:pt x="2778024" y="71323"/>
                  <a:pt x="2774100" y="78753"/>
                  <a:pt x="2769908" y="85839"/>
                </a:cubicBezTo>
                <a:cubicBezTo>
                  <a:pt x="2765717" y="92926"/>
                  <a:pt x="2761184" y="100203"/>
                  <a:pt x="2756306" y="107671"/>
                </a:cubicBezTo>
                <a:lnTo>
                  <a:pt x="2741219" y="96698"/>
                </a:lnTo>
                <a:cubicBezTo>
                  <a:pt x="2750668" y="83287"/>
                  <a:pt x="2759050" y="69761"/>
                  <a:pt x="2766365" y="56121"/>
                </a:cubicBezTo>
                <a:cubicBezTo>
                  <a:pt x="2773680" y="42482"/>
                  <a:pt x="2779472" y="27280"/>
                  <a:pt x="2783739" y="10516"/>
                </a:cubicBezTo>
                <a:lnTo>
                  <a:pt x="2799969" y="14859"/>
                </a:lnTo>
                <a:cubicBezTo>
                  <a:pt x="2798293" y="20650"/>
                  <a:pt x="2796578" y="26137"/>
                  <a:pt x="2794826" y="31318"/>
                </a:cubicBezTo>
                <a:cubicBezTo>
                  <a:pt x="2793073" y="36500"/>
                  <a:pt x="2791206" y="41529"/>
                  <a:pt x="2789225" y="46406"/>
                </a:cubicBezTo>
                <a:lnTo>
                  <a:pt x="2836774" y="46406"/>
                </a:lnTo>
                <a:close/>
                <a:moveTo>
                  <a:pt x="1963903" y="1600"/>
                </a:moveTo>
                <a:cubicBezTo>
                  <a:pt x="1964665" y="3277"/>
                  <a:pt x="1965732" y="5753"/>
                  <a:pt x="1967103" y="9030"/>
                </a:cubicBezTo>
                <a:cubicBezTo>
                  <a:pt x="1968475" y="12306"/>
                  <a:pt x="1969846" y="15850"/>
                  <a:pt x="1971218" y="19660"/>
                </a:cubicBezTo>
                <a:cubicBezTo>
                  <a:pt x="1972590" y="23470"/>
                  <a:pt x="1973885" y="27165"/>
                  <a:pt x="1975104" y="30747"/>
                </a:cubicBezTo>
                <a:cubicBezTo>
                  <a:pt x="1976323" y="34328"/>
                  <a:pt x="1977314" y="37262"/>
                  <a:pt x="1978076" y="39548"/>
                </a:cubicBezTo>
                <a:lnTo>
                  <a:pt x="2033168" y="39548"/>
                </a:lnTo>
                <a:lnTo>
                  <a:pt x="2033168" y="55778"/>
                </a:lnTo>
                <a:lnTo>
                  <a:pt x="1899666" y="55778"/>
                </a:lnTo>
                <a:lnTo>
                  <a:pt x="1899666" y="39548"/>
                </a:lnTo>
                <a:lnTo>
                  <a:pt x="1960245" y="39548"/>
                </a:lnTo>
                <a:cubicBezTo>
                  <a:pt x="1959483" y="36805"/>
                  <a:pt x="1958531" y="33795"/>
                  <a:pt x="1957388" y="30518"/>
                </a:cubicBezTo>
                <a:cubicBezTo>
                  <a:pt x="1956245" y="27242"/>
                  <a:pt x="1955064" y="24041"/>
                  <a:pt x="1953844" y="20917"/>
                </a:cubicBezTo>
                <a:cubicBezTo>
                  <a:pt x="1952625" y="17793"/>
                  <a:pt x="1951482" y="14897"/>
                  <a:pt x="1950416" y="12230"/>
                </a:cubicBezTo>
                <a:cubicBezTo>
                  <a:pt x="1949349" y="9563"/>
                  <a:pt x="1948510" y="7544"/>
                  <a:pt x="1947901" y="6172"/>
                </a:cubicBezTo>
                <a:close/>
                <a:moveTo>
                  <a:pt x="2644292" y="1372"/>
                </a:moveTo>
                <a:cubicBezTo>
                  <a:pt x="2646731" y="2591"/>
                  <a:pt x="2649703" y="4153"/>
                  <a:pt x="2653208" y="6058"/>
                </a:cubicBezTo>
                <a:cubicBezTo>
                  <a:pt x="2656713" y="7963"/>
                  <a:pt x="2660295" y="9982"/>
                  <a:pt x="2663952" y="12116"/>
                </a:cubicBezTo>
                <a:cubicBezTo>
                  <a:pt x="2667610" y="14249"/>
                  <a:pt x="2671115" y="16383"/>
                  <a:pt x="2674468" y="18517"/>
                </a:cubicBezTo>
                <a:cubicBezTo>
                  <a:pt x="2677821" y="20650"/>
                  <a:pt x="2680640" y="22555"/>
                  <a:pt x="2682926" y="24232"/>
                </a:cubicBezTo>
                <a:lnTo>
                  <a:pt x="2674925" y="40462"/>
                </a:lnTo>
                <a:cubicBezTo>
                  <a:pt x="2672639" y="38329"/>
                  <a:pt x="2669782" y="36043"/>
                  <a:pt x="2666352" y="33604"/>
                </a:cubicBezTo>
                <a:cubicBezTo>
                  <a:pt x="2662924" y="31166"/>
                  <a:pt x="2659380" y="28804"/>
                  <a:pt x="2655722" y="26518"/>
                </a:cubicBezTo>
                <a:cubicBezTo>
                  <a:pt x="2652065" y="24232"/>
                  <a:pt x="2648446" y="22098"/>
                  <a:pt x="2644864" y="20117"/>
                </a:cubicBezTo>
                <a:cubicBezTo>
                  <a:pt x="2641283" y="18136"/>
                  <a:pt x="2638197" y="16535"/>
                  <a:pt x="2635606" y="15316"/>
                </a:cubicBezTo>
                <a:close/>
                <a:moveTo>
                  <a:pt x="1880692" y="1372"/>
                </a:moveTo>
                <a:lnTo>
                  <a:pt x="1898752" y="4343"/>
                </a:lnTo>
                <a:cubicBezTo>
                  <a:pt x="1895856" y="13335"/>
                  <a:pt x="1892922" y="21831"/>
                  <a:pt x="1889951" y="29832"/>
                </a:cubicBezTo>
                <a:cubicBezTo>
                  <a:pt x="1886979" y="37833"/>
                  <a:pt x="1883817" y="45644"/>
                  <a:pt x="1880464" y="53264"/>
                </a:cubicBezTo>
                <a:lnTo>
                  <a:pt x="1880464" y="206197"/>
                </a:lnTo>
                <a:lnTo>
                  <a:pt x="1864005" y="206197"/>
                </a:lnTo>
                <a:lnTo>
                  <a:pt x="1864005" y="85496"/>
                </a:lnTo>
                <a:cubicBezTo>
                  <a:pt x="1857147" y="97231"/>
                  <a:pt x="1849527" y="108509"/>
                  <a:pt x="1841145" y="119329"/>
                </a:cubicBezTo>
                <a:lnTo>
                  <a:pt x="1827657" y="107213"/>
                </a:lnTo>
                <a:cubicBezTo>
                  <a:pt x="1838935" y="91973"/>
                  <a:pt x="1849146" y="75438"/>
                  <a:pt x="1858290" y="57607"/>
                </a:cubicBezTo>
                <a:cubicBezTo>
                  <a:pt x="1867434" y="39776"/>
                  <a:pt x="1874902" y="21031"/>
                  <a:pt x="1880692" y="1372"/>
                </a:cubicBezTo>
                <a:close/>
                <a:moveTo>
                  <a:pt x="3745992" y="457"/>
                </a:moveTo>
                <a:cubicBezTo>
                  <a:pt x="3746754" y="2286"/>
                  <a:pt x="3747631" y="4686"/>
                  <a:pt x="3748621" y="7658"/>
                </a:cubicBezTo>
                <a:cubicBezTo>
                  <a:pt x="3749612" y="10630"/>
                  <a:pt x="3750640" y="13754"/>
                  <a:pt x="3751707" y="17031"/>
                </a:cubicBezTo>
                <a:cubicBezTo>
                  <a:pt x="3752774" y="20307"/>
                  <a:pt x="3753803" y="23584"/>
                  <a:pt x="3754793" y="26861"/>
                </a:cubicBezTo>
                <a:cubicBezTo>
                  <a:pt x="3755784" y="30137"/>
                  <a:pt x="3756736" y="33071"/>
                  <a:pt x="3757651" y="35662"/>
                </a:cubicBezTo>
                <a:lnTo>
                  <a:pt x="3841547" y="35662"/>
                </a:lnTo>
                <a:lnTo>
                  <a:pt x="3841547" y="52121"/>
                </a:lnTo>
                <a:lnTo>
                  <a:pt x="3805657" y="52121"/>
                </a:lnTo>
                <a:cubicBezTo>
                  <a:pt x="3800932" y="71476"/>
                  <a:pt x="3794912" y="88506"/>
                  <a:pt x="3787598" y="103213"/>
                </a:cubicBezTo>
                <a:cubicBezTo>
                  <a:pt x="3780282" y="117920"/>
                  <a:pt x="3770986" y="131216"/>
                  <a:pt x="3759708" y="143104"/>
                </a:cubicBezTo>
                <a:cubicBezTo>
                  <a:pt x="3770986" y="152248"/>
                  <a:pt x="3784016" y="160477"/>
                  <a:pt x="3798799" y="167792"/>
                </a:cubicBezTo>
                <a:cubicBezTo>
                  <a:pt x="3813582" y="175108"/>
                  <a:pt x="3830650" y="181966"/>
                  <a:pt x="3850005" y="188366"/>
                </a:cubicBezTo>
                <a:lnTo>
                  <a:pt x="3841776" y="206654"/>
                </a:lnTo>
                <a:cubicBezTo>
                  <a:pt x="3822268" y="199339"/>
                  <a:pt x="3804742" y="191529"/>
                  <a:pt x="3789198" y="183223"/>
                </a:cubicBezTo>
                <a:cubicBezTo>
                  <a:pt x="3773652" y="174917"/>
                  <a:pt x="3759708" y="165506"/>
                  <a:pt x="3747364" y="154991"/>
                </a:cubicBezTo>
                <a:cubicBezTo>
                  <a:pt x="3735477" y="165202"/>
                  <a:pt x="3721761" y="174536"/>
                  <a:pt x="3706216" y="182994"/>
                </a:cubicBezTo>
                <a:cubicBezTo>
                  <a:pt x="3690671" y="191453"/>
                  <a:pt x="3672612" y="199644"/>
                  <a:pt x="3652038" y="207569"/>
                </a:cubicBezTo>
                <a:lnTo>
                  <a:pt x="3642436" y="189967"/>
                </a:lnTo>
                <a:cubicBezTo>
                  <a:pt x="3662706" y="182956"/>
                  <a:pt x="3680384" y="175641"/>
                  <a:pt x="3695472" y="168021"/>
                </a:cubicBezTo>
                <a:cubicBezTo>
                  <a:pt x="3710560" y="160401"/>
                  <a:pt x="3723590" y="152095"/>
                  <a:pt x="3734562" y="143104"/>
                </a:cubicBezTo>
                <a:cubicBezTo>
                  <a:pt x="3722828" y="131216"/>
                  <a:pt x="3712883" y="117843"/>
                  <a:pt x="3704730" y="102984"/>
                </a:cubicBezTo>
                <a:cubicBezTo>
                  <a:pt x="3696576" y="88125"/>
                  <a:pt x="3689909" y="71171"/>
                  <a:pt x="3684728" y="52121"/>
                </a:cubicBezTo>
                <a:lnTo>
                  <a:pt x="3649752" y="52121"/>
                </a:lnTo>
                <a:lnTo>
                  <a:pt x="3649752" y="35662"/>
                </a:lnTo>
                <a:lnTo>
                  <a:pt x="3738449" y="35662"/>
                </a:lnTo>
                <a:cubicBezTo>
                  <a:pt x="3737686" y="32918"/>
                  <a:pt x="3736848" y="30099"/>
                  <a:pt x="3735934" y="27203"/>
                </a:cubicBezTo>
                <a:cubicBezTo>
                  <a:pt x="3735020" y="24308"/>
                  <a:pt x="3734105" y="21450"/>
                  <a:pt x="3733191" y="18631"/>
                </a:cubicBezTo>
                <a:cubicBezTo>
                  <a:pt x="3732276" y="15812"/>
                  <a:pt x="3731362" y="13183"/>
                  <a:pt x="3730448" y="10744"/>
                </a:cubicBezTo>
                <a:cubicBezTo>
                  <a:pt x="3729533" y="8306"/>
                  <a:pt x="3728771" y="6172"/>
                  <a:pt x="3728162" y="4343"/>
                </a:cubicBezTo>
                <a:close/>
                <a:moveTo>
                  <a:pt x="1479042" y="457"/>
                </a:moveTo>
                <a:cubicBezTo>
                  <a:pt x="1479804" y="2286"/>
                  <a:pt x="1480681" y="4686"/>
                  <a:pt x="1481671" y="7658"/>
                </a:cubicBezTo>
                <a:cubicBezTo>
                  <a:pt x="1482662" y="10630"/>
                  <a:pt x="1483690" y="13754"/>
                  <a:pt x="1484757" y="17031"/>
                </a:cubicBezTo>
                <a:cubicBezTo>
                  <a:pt x="1485824" y="20307"/>
                  <a:pt x="1486853" y="23584"/>
                  <a:pt x="1487843" y="26861"/>
                </a:cubicBezTo>
                <a:cubicBezTo>
                  <a:pt x="1488834" y="30137"/>
                  <a:pt x="1489787" y="33071"/>
                  <a:pt x="1490701" y="35662"/>
                </a:cubicBezTo>
                <a:lnTo>
                  <a:pt x="1574597" y="35662"/>
                </a:lnTo>
                <a:lnTo>
                  <a:pt x="1574597" y="52121"/>
                </a:lnTo>
                <a:lnTo>
                  <a:pt x="1538707" y="52121"/>
                </a:lnTo>
                <a:cubicBezTo>
                  <a:pt x="1533982" y="71476"/>
                  <a:pt x="1527963" y="88506"/>
                  <a:pt x="1520648" y="103213"/>
                </a:cubicBezTo>
                <a:cubicBezTo>
                  <a:pt x="1513332" y="117920"/>
                  <a:pt x="1504036" y="131216"/>
                  <a:pt x="1492758" y="143104"/>
                </a:cubicBezTo>
                <a:cubicBezTo>
                  <a:pt x="1504036" y="152248"/>
                  <a:pt x="1517066" y="160477"/>
                  <a:pt x="1531849" y="167792"/>
                </a:cubicBezTo>
                <a:cubicBezTo>
                  <a:pt x="1546632" y="175108"/>
                  <a:pt x="1563701" y="181966"/>
                  <a:pt x="1583055" y="188366"/>
                </a:cubicBezTo>
                <a:lnTo>
                  <a:pt x="1574826" y="206654"/>
                </a:lnTo>
                <a:cubicBezTo>
                  <a:pt x="1555318" y="199339"/>
                  <a:pt x="1537792" y="191529"/>
                  <a:pt x="1522248" y="183223"/>
                </a:cubicBezTo>
                <a:cubicBezTo>
                  <a:pt x="1506703" y="174917"/>
                  <a:pt x="1492758" y="165506"/>
                  <a:pt x="1480414" y="154991"/>
                </a:cubicBezTo>
                <a:cubicBezTo>
                  <a:pt x="1468527" y="165202"/>
                  <a:pt x="1454811" y="174536"/>
                  <a:pt x="1439266" y="182994"/>
                </a:cubicBezTo>
                <a:cubicBezTo>
                  <a:pt x="1423721" y="191453"/>
                  <a:pt x="1405662" y="199644"/>
                  <a:pt x="1385088" y="207569"/>
                </a:cubicBezTo>
                <a:lnTo>
                  <a:pt x="1375486" y="189967"/>
                </a:lnTo>
                <a:cubicBezTo>
                  <a:pt x="1395756" y="182956"/>
                  <a:pt x="1413434" y="175641"/>
                  <a:pt x="1428522" y="168021"/>
                </a:cubicBezTo>
                <a:cubicBezTo>
                  <a:pt x="1443609" y="160401"/>
                  <a:pt x="1456639" y="152095"/>
                  <a:pt x="1467612" y="143104"/>
                </a:cubicBezTo>
                <a:cubicBezTo>
                  <a:pt x="1455877" y="131216"/>
                  <a:pt x="1445933" y="117843"/>
                  <a:pt x="1437780" y="102984"/>
                </a:cubicBezTo>
                <a:cubicBezTo>
                  <a:pt x="1429627" y="88125"/>
                  <a:pt x="1422959" y="71171"/>
                  <a:pt x="1417778" y="52121"/>
                </a:cubicBezTo>
                <a:lnTo>
                  <a:pt x="1382802" y="52121"/>
                </a:lnTo>
                <a:lnTo>
                  <a:pt x="1382802" y="35662"/>
                </a:lnTo>
                <a:lnTo>
                  <a:pt x="1471499" y="35662"/>
                </a:lnTo>
                <a:cubicBezTo>
                  <a:pt x="1470736" y="32918"/>
                  <a:pt x="1469898" y="30099"/>
                  <a:pt x="1468984" y="27203"/>
                </a:cubicBezTo>
                <a:cubicBezTo>
                  <a:pt x="1468070" y="24308"/>
                  <a:pt x="1467155" y="21450"/>
                  <a:pt x="1466241" y="18631"/>
                </a:cubicBezTo>
                <a:cubicBezTo>
                  <a:pt x="1465326" y="15812"/>
                  <a:pt x="1464412" y="13183"/>
                  <a:pt x="1463497" y="10744"/>
                </a:cubicBezTo>
                <a:cubicBezTo>
                  <a:pt x="1462583" y="8306"/>
                  <a:pt x="1461821" y="6172"/>
                  <a:pt x="1461212" y="4343"/>
                </a:cubicBezTo>
                <a:close/>
                <a:moveTo>
                  <a:pt x="1710614" y="229"/>
                </a:moveTo>
                <a:cubicBezTo>
                  <a:pt x="1711224" y="1753"/>
                  <a:pt x="1711909" y="3620"/>
                  <a:pt x="1712672" y="5829"/>
                </a:cubicBezTo>
                <a:cubicBezTo>
                  <a:pt x="1713434" y="8039"/>
                  <a:pt x="1714234" y="10401"/>
                  <a:pt x="1715072" y="12916"/>
                </a:cubicBezTo>
                <a:cubicBezTo>
                  <a:pt x="1715910" y="15431"/>
                  <a:pt x="1716710" y="17983"/>
                  <a:pt x="1717472" y="20574"/>
                </a:cubicBezTo>
                <a:cubicBezTo>
                  <a:pt x="1718234" y="23165"/>
                  <a:pt x="1718996" y="25527"/>
                  <a:pt x="1719758" y="27661"/>
                </a:cubicBezTo>
                <a:lnTo>
                  <a:pt x="1796568" y="27661"/>
                </a:lnTo>
                <a:lnTo>
                  <a:pt x="1796568" y="77038"/>
                </a:lnTo>
                <a:lnTo>
                  <a:pt x="1778966" y="77038"/>
                </a:lnTo>
                <a:lnTo>
                  <a:pt x="1778966" y="44120"/>
                </a:lnTo>
                <a:lnTo>
                  <a:pt x="1636090" y="44120"/>
                </a:lnTo>
                <a:lnTo>
                  <a:pt x="1636090" y="76810"/>
                </a:lnTo>
                <a:lnTo>
                  <a:pt x="1618717" y="76810"/>
                </a:lnTo>
                <a:lnTo>
                  <a:pt x="1618717" y="27661"/>
                </a:lnTo>
                <a:lnTo>
                  <a:pt x="1700784" y="27661"/>
                </a:lnTo>
                <a:cubicBezTo>
                  <a:pt x="1699565" y="23393"/>
                  <a:pt x="1698232" y="19012"/>
                  <a:pt x="1696784" y="14516"/>
                </a:cubicBezTo>
                <a:cubicBezTo>
                  <a:pt x="1695336" y="10020"/>
                  <a:pt x="1694002" y="6325"/>
                  <a:pt x="1692783" y="3429"/>
                </a:cubicBezTo>
                <a:close/>
                <a:moveTo>
                  <a:pt x="3098521" y="0"/>
                </a:moveTo>
                <a:lnTo>
                  <a:pt x="3111551" y="6401"/>
                </a:lnTo>
                <a:cubicBezTo>
                  <a:pt x="3109874" y="9296"/>
                  <a:pt x="3108122" y="12154"/>
                  <a:pt x="3106293" y="14973"/>
                </a:cubicBezTo>
                <a:cubicBezTo>
                  <a:pt x="3104464" y="17793"/>
                  <a:pt x="3102484" y="20574"/>
                  <a:pt x="3100350" y="23317"/>
                </a:cubicBezTo>
                <a:lnTo>
                  <a:pt x="3161386" y="23317"/>
                </a:lnTo>
                <a:lnTo>
                  <a:pt x="3161386" y="37948"/>
                </a:lnTo>
                <a:cubicBezTo>
                  <a:pt x="3154223" y="47854"/>
                  <a:pt x="3146298" y="56769"/>
                  <a:pt x="3137612" y="64694"/>
                </a:cubicBezTo>
                <a:cubicBezTo>
                  <a:pt x="3128924" y="72619"/>
                  <a:pt x="3119019" y="80010"/>
                  <a:pt x="3107893" y="86868"/>
                </a:cubicBezTo>
                <a:lnTo>
                  <a:pt x="3120238" y="91669"/>
                </a:lnTo>
                <a:cubicBezTo>
                  <a:pt x="3118409" y="94564"/>
                  <a:pt x="3116466" y="97384"/>
                  <a:pt x="3114408" y="100127"/>
                </a:cubicBezTo>
                <a:cubicBezTo>
                  <a:pt x="3112351" y="102870"/>
                  <a:pt x="3110256" y="105613"/>
                  <a:pt x="3108122" y="108356"/>
                </a:cubicBezTo>
                <a:lnTo>
                  <a:pt x="3166872" y="108356"/>
                </a:lnTo>
                <a:lnTo>
                  <a:pt x="3166872" y="123215"/>
                </a:lnTo>
                <a:cubicBezTo>
                  <a:pt x="3161081" y="132359"/>
                  <a:pt x="3154642" y="140932"/>
                  <a:pt x="3147555" y="148933"/>
                </a:cubicBezTo>
                <a:cubicBezTo>
                  <a:pt x="3140469" y="156934"/>
                  <a:pt x="3132049" y="164516"/>
                  <a:pt x="3122295" y="171679"/>
                </a:cubicBezTo>
                <a:cubicBezTo>
                  <a:pt x="3112542" y="178841"/>
                  <a:pt x="3101112" y="185661"/>
                  <a:pt x="3088005" y="192138"/>
                </a:cubicBezTo>
                <a:cubicBezTo>
                  <a:pt x="3074899" y="198615"/>
                  <a:pt x="3059507" y="204826"/>
                  <a:pt x="3041828" y="210769"/>
                </a:cubicBezTo>
                <a:lnTo>
                  <a:pt x="3033827" y="196596"/>
                </a:lnTo>
                <a:cubicBezTo>
                  <a:pt x="3050134" y="191567"/>
                  <a:pt x="3064193" y="186423"/>
                  <a:pt x="3076004" y="181166"/>
                </a:cubicBezTo>
                <a:cubicBezTo>
                  <a:pt x="3087815" y="175908"/>
                  <a:pt x="3098102" y="170345"/>
                  <a:pt x="3106864" y="164478"/>
                </a:cubicBezTo>
                <a:cubicBezTo>
                  <a:pt x="3115628" y="158610"/>
                  <a:pt x="3123210" y="152286"/>
                  <a:pt x="3129610" y="145504"/>
                </a:cubicBezTo>
                <a:cubicBezTo>
                  <a:pt x="3136011" y="138722"/>
                  <a:pt x="3142031" y="131293"/>
                  <a:pt x="3147670" y="123215"/>
                </a:cubicBezTo>
                <a:lnTo>
                  <a:pt x="3095320" y="123215"/>
                </a:lnTo>
                <a:cubicBezTo>
                  <a:pt x="3093644" y="125044"/>
                  <a:pt x="3091891" y="126911"/>
                  <a:pt x="3090063" y="128816"/>
                </a:cubicBezTo>
                <a:cubicBezTo>
                  <a:pt x="3088234" y="130721"/>
                  <a:pt x="3086329" y="132512"/>
                  <a:pt x="3084348" y="134188"/>
                </a:cubicBezTo>
                <a:cubicBezTo>
                  <a:pt x="3088310" y="136931"/>
                  <a:pt x="3092234" y="139941"/>
                  <a:pt x="3096120" y="143218"/>
                </a:cubicBezTo>
                <a:cubicBezTo>
                  <a:pt x="3100007" y="146495"/>
                  <a:pt x="3103474" y="149733"/>
                  <a:pt x="3106522" y="152933"/>
                </a:cubicBezTo>
                <a:lnTo>
                  <a:pt x="3097149" y="164592"/>
                </a:lnTo>
                <a:cubicBezTo>
                  <a:pt x="3094254" y="161087"/>
                  <a:pt x="3090710" y="157467"/>
                  <a:pt x="3086519" y="153734"/>
                </a:cubicBezTo>
                <a:cubicBezTo>
                  <a:pt x="3082328" y="150000"/>
                  <a:pt x="3078175" y="146609"/>
                  <a:pt x="3074060" y="143561"/>
                </a:cubicBezTo>
                <a:cubicBezTo>
                  <a:pt x="3069946" y="147218"/>
                  <a:pt x="3065640" y="150762"/>
                  <a:pt x="3061145" y="154191"/>
                </a:cubicBezTo>
                <a:cubicBezTo>
                  <a:pt x="3056649" y="157620"/>
                  <a:pt x="3051963" y="160934"/>
                  <a:pt x="3047086" y="164135"/>
                </a:cubicBezTo>
                <a:lnTo>
                  <a:pt x="3037713" y="152476"/>
                </a:lnTo>
                <a:cubicBezTo>
                  <a:pt x="3052801" y="142875"/>
                  <a:pt x="3065908" y="132740"/>
                  <a:pt x="3077032" y="122072"/>
                </a:cubicBezTo>
                <a:cubicBezTo>
                  <a:pt x="3088158" y="111404"/>
                  <a:pt x="3097606" y="100203"/>
                  <a:pt x="3105379" y="88468"/>
                </a:cubicBezTo>
                <a:cubicBezTo>
                  <a:pt x="3089529" y="97765"/>
                  <a:pt x="3070708" y="106147"/>
                  <a:pt x="3048914" y="113614"/>
                </a:cubicBezTo>
                <a:lnTo>
                  <a:pt x="3042514" y="99441"/>
                </a:lnTo>
                <a:cubicBezTo>
                  <a:pt x="3065222" y="92431"/>
                  <a:pt x="3084919" y="83972"/>
                  <a:pt x="3101607" y="74066"/>
                </a:cubicBezTo>
                <a:cubicBezTo>
                  <a:pt x="3118295" y="64160"/>
                  <a:pt x="3132125" y="52121"/>
                  <a:pt x="3143098" y="37948"/>
                </a:cubicBezTo>
                <a:lnTo>
                  <a:pt x="3088462" y="37948"/>
                </a:lnTo>
                <a:cubicBezTo>
                  <a:pt x="3087091" y="39624"/>
                  <a:pt x="3085681" y="41224"/>
                  <a:pt x="3084233" y="42748"/>
                </a:cubicBezTo>
                <a:cubicBezTo>
                  <a:pt x="3082786" y="44272"/>
                  <a:pt x="3081224" y="45796"/>
                  <a:pt x="3079547" y="47320"/>
                </a:cubicBezTo>
                <a:cubicBezTo>
                  <a:pt x="3082900" y="49606"/>
                  <a:pt x="3086291" y="52159"/>
                  <a:pt x="3089720" y="54978"/>
                </a:cubicBezTo>
                <a:cubicBezTo>
                  <a:pt x="3093149" y="57798"/>
                  <a:pt x="3096387" y="60579"/>
                  <a:pt x="3099435" y="63322"/>
                </a:cubicBezTo>
                <a:lnTo>
                  <a:pt x="3089606" y="74752"/>
                </a:lnTo>
                <a:cubicBezTo>
                  <a:pt x="3086710" y="71704"/>
                  <a:pt x="3083510" y="68656"/>
                  <a:pt x="3080004" y="65608"/>
                </a:cubicBezTo>
                <a:cubicBezTo>
                  <a:pt x="3076499" y="62560"/>
                  <a:pt x="3072918" y="59741"/>
                  <a:pt x="3069260" y="57150"/>
                </a:cubicBezTo>
                <a:cubicBezTo>
                  <a:pt x="3064536" y="61417"/>
                  <a:pt x="3059430" y="65608"/>
                  <a:pt x="3053944" y="69723"/>
                </a:cubicBezTo>
                <a:lnTo>
                  <a:pt x="3044571" y="57836"/>
                </a:lnTo>
                <a:cubicBezTo>
                  <a:pt x="3056458" y="49454"/>
                  <a:pt x="3066974" y="40234"/>
                  <a:pt x="3076118" y="30175"/>
                </a:cubicBezTo>
                <a:cubicBezTo>
                  <a:pt x="3085262" y="20117"/>
                  <a:pt x="3092730" y="10058"/>
                  <a:pt x="3098521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38" name="文本框-22_矢量">
            <a:extLst>
              <a:ext uri="{FF2B5EF4-FFF2-40B4-BE49-F238E27FC236}">
                <a16:creationId xmlns:a16="http://schemas.microsoft.com/office/drawing/2014/main" id="{01370AB9-8D49-48A4-AB46-A31CC0A6F486}"/>
              </a:ext>
            </a:extLst>
          </p:cNvPr>
          <p:cNvSpPr txBox="1"/>
          <p:nvPr/>
        </p:nvSpPr>
        <p:spPr>
          <a:xfrm>
            <a:off x="7360413" y="2622888"/>
            <a:ext cx="4048430" cy="869137"/>
          </a:xfrm>
          <a:custGeom>
            <a:avLst/>
            <a:gdLst/>
            <a:ahLst/>
            <a:cxnLst/>
            <a:rect l="l" t="t" r="r" b="b"/>
            <a:pathLst>
              <a:path w="4048430" h="869137">
                <a:moveTo>
                  <a:pt x="2339264" y="823645"/>
                </a:moveTo>
                <a:cubicBezTo>
                  <a:pt x="2334387" y="823645"/>
                  <a:pt x="2330310" y="825055"/>
                  <a:pt x="2327034" y="827874"/>
                </a:cubicBezTo>
                <a:cubicBezTo>
                  <a:pt x="2323757" y="830694"/>
                  <a:pt x="2322119" y="834847"/>
                  <a:pt x="2322119" y="840333"/>
                </a:cubicBezTo>
                <a:cubicBezTo>
                  <a:pt x="2322119" y="845820"/>
                  <a:pt x="2323757" y="849972"/>
                  <a:pt x="2327034" y="852792"/>
                </a:cubicBezTo>
                <a:cubicBezTo>
                  <a:pt x="2330310" y="855611"/>
                  <a:pt x="2334387" y="857021"/>
                  <a:pt x="2339264" y="857021"/>
                </a:cubicBezTo>
                <a:cubicBezTo>
                  <a:pt x="2344141" y="857021"/>
                  <a:pt x="2348217" y="855611"/>
                  <a:pt x="2351494" y="852792"/>
                </a:cubicBezTo>
                <a:cubicBezTo>
                  <a:pt x="2354771" y="849972"/>
                  <a:pt x="2356409" y="845820"/>
                  <a:pt x="2356409" y="840333"/>
                </a:cubicBezTo>
                <a:cubicBezTo>
                  <a:pt x="2356409" y="834847"/>
                  <a:pt x="2354771" y="830694"/>
                  <a:pt x="2351494" y="827874"/>
                </a:cubicBezTo>
                <a:cubicBezTo>
                  <a:pt x="2348217" y="825055"/>
                  <a:pt x="2344141" y="823645"/>
                  <a:pt x="2339264" y="823645"/>
                </a:cubicBezTo>
                <a:close/>
                <a:moveTo>
                  <a:pt x="2339264" y="811530"/>
                </a:moveTo>
                <a:cubicBezTo>
                  <a:pt x="2343379" y="811530"/>
                  <a:pt x="2347265" y="812139"/>
                  <a:pt x="2350922" y="813358"/>
                </a:cubicBezTo>
                <a:cubicBezTo>
                  <a:pt x="2354580" y="814578"/>
                  <a:pt x="2357819" y="816368"/>
                  <a:pt x="2360638" y="818730"/>
                </a:cubicBezTo>
                <a:cubicBezTo>
                  <a:pt x="2363457" y="821093"/>
                  <a:pt x="2365667" y="824103"/>
                  <a:pt x="2367267" y="827760"/>
                </a:cubicBezTo>
                <a:cubicBezTo>
                  <a:pt x="2368867" y="831418"/>
                  <a:pt x="2369668" y="835609"/>
                  <a:pt x="2369668" y="840333"/>
                </a:cubicBezTo>
                <a:cubicBezTo>
                  <a:pt x="2369668" y="845210"/>
                  <a:pt x="2368829" y="849439"/>
                  <a:pt x="2367153" y="853020"/>
                </a:cubicBezTo>
                <a:cubicBezTo>
                  <a:pt x="2365477" y="856602"/>
                  <a:pt x="2363267" y="859574"/>
                  <a:pt x="2360523" y="861936"/>
                </a:cubicBezTo>
                <a:cubicBezTo>
                  <a:pt x="2357780" y="864298"/>
                  <a:pt x="2354580" y="866089"/>
                  <a:pt x="2350922" y="867308"/>
                </a:cubicBezTo>
                <a:cubicBezTo>
                  <a:pt x="2347265" y="868527"/>
                  <a:pt x="2343379" y="869137"/>
                  <a:pt x="2339264" y="869137"/>
                </a:cubicBezTo>
                <a:cubicBezTo>
                  <a:pt x="2335149" y="869137"/>
                  <a:pt x="2331263" y="868527"/>
                  <a:pt x="2327605" y="867308"/>
                </a:cubicBezTo>
                <a:cubicBezTo>
                  <a:pt x="2323947" y="866089"/>
                  <a:pt x="2320709" y="864298"/>
                  <a:pt x="2317890" y="861936"/>
                </a:cubicBezTo>
                <a:cubicBezTo>
                  <a:pt x="2315070" y="859574"/>
                  <a:pt x="2312861" y="856602"/>
                  <a:pt x="2311260" y="853020"/>
                </a:cubicBezTo>
                <a:cubicBezTo>
                  <a:pt x="2309660" y="849439"/>
                  <a:pt x="2308860" y="845210"/>
                  <a:pt x="2308860" y="840333"/>
                </a:cubicBezTo>
                <a:cubicBezTo>
                  <a:pt x="2308860" y="835609"/>
                  <a:pt x="2309660" y="831418"/>
                  <a:pt x="2311260" y="827760"/>
                </a:cubicBezTo>
                <a:cubicBezTo>
                  <a:pt x="2312861" y="824103"/>
                  <a:pt x="2315070" y="821093"/>
                  <a:pt x="2317890" y="818730"/>
                </a:cubicBezTo>
                <a:cubicBezTo>
                  <a:pt x="2320709" y="816368"/>
                  <a:pt x="2323947" y="814578"/>
                  <a:pt x="2327605" y="813358"/>
                </a:cubicBezTo>
                <a:cubicBezTo>
                  <a:pt x="2331263" y="812139"/>
                  <a:pt x="2335149" y="811530"/>
                  <a:pt x="2339264" y="811530"/>
                </a:cubicBezTo>
                <a:close/>
                <a:moveTo>
                  <a:pt x="1888465" y="801243"/>
                </a:moveTo>
                <a:cubicBezTo>
                  <a:pt x="1894104" y="801700"/>
                  <a:pt x="1900999" y="802614"/>
                  <a:pt x="1909153" y="803986"/>
                </a:cubicBezTo>
                <a:cubicBezTo>
                  <a:pt x="1917306" y="805357"/>
                  <a:pt x="1925650" y="806919"/>
                  <a:pt x="1934185" y="808672"/>
                </a:cubicBezTo>
                <a:cubicBezTo>
                  <a:pt x="1942719" y="810425"/>
                  <a:pt x="1950949" y="812292"/>
                  <a:pt x="1958873" y="814273"/>
                </a:cubicBezTo>
                <a:cubicBezTo>
                  <a:pt x="1966798" y="816254"/>
                  <a:pt x="1973504" y="818159"/>
                  <a:pt x="1978990" y="819988"/>
                </a:cubicBezTo>
                <a:lnTo>
                  <a:pt x="1976476" y="834161"/>
                </a:lnTo>
                <a:cubicBezTo>
                  <a:pt x="1970989" y="832027"/>
                  <a:pt x="1964284" y="829856"/>
                  <a:pt x="1956359" y="827646"/>
                </a:cubicBezTo>
                <a:cubicBezTo>
                  <a:pt x="1948434" y="825436"/>
                  <a:pt x="1940243" y="823417"/>
                  <a:pt x="1931784" y="821588"/>
                </a:cubicBezTo>
                <a:cubicBezTo>
                  <a:pt x="1923326" y="819759"/>
                  <a:pt x="1915097" y="818159"/>
                  <a:pt x="1907095" y="816787"/>
                </a:cubicBezTo>
                <a:cubicBezTo>
                  <a:pt x="1899095" y="815416"/>
                  <a:pt x="1892275" y="814501"/>
                  <a:pt x="1886636" y="814044"/>
                </a:cubicBezTo>
                <a:close/>
                <a:moveTo>
                  <a:pt x="786841" y="790270"/>
                </a:moveTo>
                <a:cubicBezTo>
                  <a:pt x="789127" y="792251"/>
                  <a:pt x="791832" y="794766"/>
                  <a:pt x="794957" y="797814"/>
                </a:cubicBezTo>
                <a:cubicBezTo>
                  <a:pt x="798081" y="800862"/>
                  <a:pt x="801281" y="804062"/>
                  <a:pt x="804558" y="807415"/>
                </a:cubicBezTo>
                <a:cubicBezTo>
                  <a:pt x="807835" y="810768"/>
                  <a:pt x="810921" y="814044"/>
                  <a:pt x="813816" y="817245"/>
                </a:cubicBezTo>
                <a:cubicBezTo>
                  <a:pt x="816712" y="820445"/>
                  <a:pt x="819074" y="823264"/>
                  <a:pt x="820903" y="825703"/>
                </a:cubicBezTo>
                <a:lnTo>
                  <a:pt x="809016" y="838962"/>
                </a:lnTo>
                <a:cubicBezTo>
                  <a:pt x="807187" y="836066"/>
                  <a:pt x="804863" y="832866"/>
                  <a:pt x="802043" y="829360"/>
                </a:cubicBezTo>
                <a:cubicBezTo>
                  <a:pt x="799224" y="825855"/>
                  <a:pt x="796252" y="822350"/>
                  <a:pt x="793128" y="818845"/>
                </a:cubicBezTo>
                <a:cubicBezTo>
                  <a:pt x="790004" y="815340"/>
                  <a:pt x="786918" y="812063"/>
                  <a:pt x="783870" y="809015"/>
                </a:cubicBezTo>
                <a:cubicBezTo>
                  <a:pt x="780822" y="805967"/>
                  <a:pt x="778155" y="803452"/>
                  <a:pt x="775869" y="801471"/>
                </a:cubicBezTo>
                <a:close/>
                <a:moveTo>
                  <a:pt x="29718" y="788898"/>
                </a:moveTo>
                <a:lnTo>
                  <a:pt x="44120" y="792784"/>
                </a:lnTo>
                <a:cubicBezTo>
                  <a:pt x="40462" y="803757"/>
                  <a:pt x="36119" y="814311"/>
                  <a:pt x="31090" y="824445"/>
                </a:cubicBezTo>
                <a:cubicBezTo>
                  <a:pt x="26061" y="834580"/>
                  <a:pt x="21336" y="843534"/>
                  <a:pt x="16917" y="851306"/>
                </a:cubicBezTo>
                <a:lnTo>
                  <a:pt x="3658" y="843991"/>
                </a:lnTo>
                <a:cubicBezTo>
                  <a:pt x="5791" y="840181"/>
                  <a:pt x="8116" y="835990"/>
                  <a:pt x="10630" y="831418"/>
                </a:cubicBezTo>
                <a:cubicBezTo>
                  <a:pt x="13145" y="826846"/>
                  <a:pt x="15583" y="822083"/>
                  <a:pt x="17945" y="817130"/>
                </a:cubicBezTo>
                <a:cubicBezTo>
                  <a:pt x="20308" y="812177"/>
                  <a:pt x="22517" y="807300"/>
                  <a:pt x="24575" y="802500"/>
                </a:cubicBezTo>
                <a:cubicBezTo>
                  <a:pt x="26632" y="797699"/>
                  <a:pt x="28347" y="793165"/>
                  <a:pt x="29718" y="788898"/>
                </a:cubicBezTo>
                <a:close/>
                <a:moveTo>
                  <a:pt x="92355" y="788441"/>
                </a:moveTo>
                <a:cubicBezTo>
                  <a:pt x="93726" y="790270"/>
                  <a:pt x="95326" y="792518"/>
                  <a:pt x="97155" y="795185"/>
                </a:cubicBezTo>
                <a:cubicBezTo>
                  <a:pt x="98984" y="797852"/>
                  <a:pt x="100775" y="800671"/>
                  <a:pt x="102527" y="803643"/>
                </a:cubicBezTo>
                <a:cubicBezTo>
                  <a:pt x="104280" y="806615"/>
                  <a:pt x="105956" y="809510"/>
                  <a:pt x="107557" y="812330"/>
                </a:cubicBezTo>
                <a:cubicBezTo>
                  <a:pt x="109157" y="815149"/>
                  <a:pt x="110414" y="817549"/>
                  <a:pt x="111328" y="819531"/>
                </a:cubicBezTo>
                <a:lnTo>
                  <a:pt x="99670" y="829818"/>
                </a:lnTo>
                <a:cubicBezTo>
                  <a:pt x="98755" y="827227"/>
                  <a:pt x="97536" y="824369"/>
                  <a:pt x="96012" y="821245"/>
                </a:cubicBezTo>
                <a:cubicBezTo>
                  <a:pt x="94488" y="818121"/>
                  <a:pt x="92812" y="814997"/>
                  <a:pt x="90983" y="811872"/>
                </a:cubicBezTo>
                <a:cubicBezTo>
                  <a:pt x="89154" y="808748"/>
                  <a:pt x="87364" y="805776"/>
                  <a:pt x="85611" y="802957"/>
                </a:cubicBezTo>
                <a:cubicBezTo>
                  <a:pt x="83858" y="800138"/>
                  <a:pt x="82296" y="797814"/>
                  <a:pt x="80925" y="795985"/>
                </a:cubicBezTo>
                <a:close/>
                <a:moveTo>
                  <a:pt x="1904695" y="772896"/>
                </a:moveTo>
                <a:cubicBezTo>
                  <a:pt x="1908505" y="773353"/>
                  <a:pt x="1913268" y="774153"/>
                  <a:pt x="1918983" y="775296"/>
                </a:cubicBezTo>
                <a:cubicBezTo>
                  <a:pt x="1924698" y="776439"/>
                  <a:pt x="1930565" y="777659"/>
                  <a:pt x="1936585" y="778954"/>
                </a:cubicBezTo>
                <a:cubicBezTo>
                  <a:pt x="1942605" y="780249"/>
                  <a:pt x="1948472" y="781621"/>
                  <a:pt x="1954187" y="783069"/>
                </a:cubicBezTo>
                <a:cubicBezTo>
                  <a:pt x="1959902" y="784517"/>
                  <a:pt x="1964817" y="785850"/>
                  <a:pt x="1968932" y="787069"/>
                </a:cubicBezTo>
                <a:lnTo>
                  <a:pt x="1966875" y="801014"/>
                </a:lnTo>
                <a:cubicBezTo>
                  <a:pt x="1962912" y="799490"/>
                  <a:pt x="1958112" y="797890"/>
                  <a:pt x="1952473" y="796213"/>
                </a:cubicBezTo>
                <a:cubicBezTo>
                  <a:pt x="1946834" y="794537"/>
                  <a:pt x="1941005" y="792975"/>
                  <a:pt x="1934985" y="791527"/>
                </a:cubicBezTo>
                <a:cubicBezTo>
                  <a:pt x="1928965" y="790079"/>
                  <a:pt x="1923098" y="788822"/>
                  <a:pt x="1917383" y="787755"/>
                </a:cubicBezTo>
                <a:cubicBezTo>
                  <a:pt x="1911667" y="786688"/>
                  <a:pt x="1906829" y="785926"/>
                  <a:pt x="1902866" y="785469"/>
                </a:cubicBezTo>
                <a:close/>
                <a:moveTo>
                  <a:pt x="850392" y="745236"/>
                </a:moveTo>
                <a:lnTo>
                  <a:pt x="867080" y="745693"/>
                </a:lnTo>
                <a:lnTo>
                  <a:pt x="867080" y="774725"/>
                </a:lnTo>
                <a:lnTo>
                  <a:pt x="896112" y="774725"/>
                </a:lnTo>
                <a:lnTo>
                  <a:pt x="896112" y="790041"/>
                </a:lnTo>
                <a:lnTo>
                  <a:pt x="867080" y="790041"/>
                </a:lnTo>
                <a:lnTo>
                  <a:pt x="867080" y="834618"/>
                </a:lnTo>
                <a:cubicBezTo>
                  <a:pt x="867080" y="840105"/>
                  <a:pt x="866661" y="844600"/>
                  <a:pt x="865823" y="848106"/>
                </a:cubicBezTo>
                <a:cubicBezTo>
                  <a:pt x="864985" y="851611"/>
                  <a:pt x="863384" y="854392"/>
                  <a:pt x="861022" y="856449"/>
                </a:cubicBezTo>
                <a:cubicBezTo>
                  <a:pt x="858660" y="858507"/>
                  <a:pt x="855460" y="859993"/>
                  <a:pt x="851421" y="860907"/>
                </a:cubicBezTo>
                <a:cubicBezTo>
                  <a:pt x="847382" y="861822"/>
                  <a:pt x="842163" y="862507"/>
                  <a:pt x="835762" y="862965"/>
                </a:cubicBezTo>
                <a:lnTo>
                  <a:pt x="822960" y="863879"/>
                </a:lnTo>
                <a:lnTo>
                  <a:pt x="817474" y="848106"/>
                </a:lnTo>
                <a:lnTo>
                  <a:pt x="832561" y="847191"/>
                </a:lnTo>
                <a:cubicBezTo>
                  <a:pt x="836371" y="847039"/>
                  <a:pt x="839458" y="846696"/>
                  <a:pt x="841820" y="846162"/>
                </a:cubicBezTo>
                <a:cubicBezTo>
                  <a:pt x="844182" y="845629"/>
                  <a:pt x="846011" y="844829"/>
                  <a:pt x="847306" y="843762"/>
                </a:cubicBezTo>
                <a:cubicBezTo>
                  <a:pt x="848602" y="842695"/>
                  <a:pt x="849440" y="841171"/>
                  <a:pt x="849821" y="839190"/>
                </a:cubicBezTo>
                <a:cubicBezTo>
                  <a:pt x="850202" y="837209"/>
                  <a:pt x="850392" y="834618"/>
                  <a:pt x="850392" y="831418"/>
                </a:cubicBezTo>
                <a:lnTo>
                  <a:pt x="850392" y="790041"/>
                </a:lnTo>
                <a:lnTo>
                  <a:pt x="758038" y="790041"/>
                </a:lnTo>
                <a:lnTo>
                  <a:pt x="758038" y="774725"/>
                </a:lnTo>
                <a:lnTo>
                  <a:pt x="850392" y="774725"/>
                </a:lnTo>
                <a:close/>
                <a:moveTo>
                  <a:pt x="281635" y="739521"/>
                </a:moveTo>
                <a:lnTo>
                  <a:pt x="281635" y="800328"/>
                </a:lnTo>
                <a:lnTo>
                  <a:pt x="333070" y="800328"/>
                </a:lnTo>
                <a:lnTo>
                  <a:pt x="333070" y="739521"/>
                </a:lnTo>
                <a:close/>
                <a:moveTo>
                  <a:pt x="38405" y="735406"/>
                </a:moveTo>
                <a:lnTo>
                  <a:pt x="38405" y="764667"/>
                </a:lnTo>
                <a:lnTo>
                  <a:pt x="86640" y="764667"/>
                </a:lnTo>
                <a:lnTo>
                  <a:pt x="86640" y="735406"/>
                </a:lnTo>
                <a:close/>
                <a:moveTo>
                  <a:pt x="156820" y="732891"/>
                </a:moveTo>
                <a:lnTo>
                  <a:pt x="172136" y="733806"/>
                </a:lnTo>
                <a:lnTo>
                  <a:pt x="172136" y="833932"/>
                </a:lnTo>
                <a:cubicBezTo>
                  <a:pt x="172136" y="838352"/>
                  <a:pt x="172860" y="841248"/>
                  <a:pt x="174308" y="842619"/>
                </a:cubicBezTo>
                <a:cubicBezTo>
                  <a:pt x="175756" y="843991"/>
                  <a:pt x="178003" y="844677"/>
                  <a:pt x="181051" y="844677"/>
                </a:cubicBezTo>
                <a:lnTo>
                  <a:pt x="183795" y="844677"/>
                </a:lnTo>
                <a:cubicBezTo>
                  <a:pt x="187147" y="844677"/>
                  <a:pt x="189510" y="843991"/>
                  <a:pt x="190881" y="842619"/>
                </a:cubicBezTo>
                <a:cubicBezTo>
                  <a:pt x="192253" y="841248"/>
                  <a:pt x="193320" y="838504"/>
                  <a:pt x="194082" y="834390"/>
                </a:cubicBezTo>
                <a:cubicBezTo>
                  <a:pt x="194691" y="830732"/>
                  <a:pt x="195110" y="827227"/>
                  <a:pt x="195339" y="823874"/>
                </a:cubicBezTo>
                <a:cubicBezTo>
                  <a:pt x="195568" y="820521"/>
                  <a:pt x="195758" y="817092"/>
                  <a:pt x="195910" y="813587"/>
                </a:cubicBezTo>
                <a:lnTo>
                  <a:pt x="208712" y="818845"/>
                </a:lnTo>
                <a:cubicBezTo>
                  <a:pt x="208407" y="822807"/>
                  <a:pt x="208102" y="826731"/>
                  <a:pt x="207798" y="830618"/>
                </a:cubicBezTo>
                <a:cubicBezTo>
                  <a:pt x="207493" y="834504"/>
                  <a:pt x="206883" y="838962"/>
                  <a:pt x="205969" y="843991"/>
                </a:cubicBezTo>
                <a:cubicBezTo>
                  <a:pt x="205054" y="849020"/>
                  <a:pt x="203073" y="852944"/>
                  <a:pt x="200025" y="855764"/>
                </a:cubicBezTo>
                <a:cubicBezTo>
                  <a:pt x="196977" y="858583"/>
                  <a:pt x="192100" y="859993"/>
                  <a:pt x="185395" y="859993"/>
                </a:cubicBezTo>
                <a:lnTo>
                  <a:pt x="175794" y="859993"/>
                </a:lnTo>
                <a:cubicBezTo>
                  <a:pt x="169393" y="859993"/>
                  <a:pt x="164630" y="858202"/>
                  <a:pt x="161506" y="854621"/>
                </a:cubicBezTo>
                <a:cubicBezTo>
                  <a:pt x="158382" y="851039"/>
                  <a:pt x="156820" y="845134"/>
                  <a:pt x="156820" y="836904"/>
                </a:cubicBezTo>
                <a:close/>
                <a:moveTo>
                  <a:pt x="1188263" y="728548"/>
                </a:moveTo>
                <a:lnTo>
                  <a:pt x="1312393" y="728548"/>
                </a:lnTo>
                <a:lnTo>
                  <a:pt x="1312393" y="744778"/>
                </a:lnTo>
                <a:lnTo>
                  <a:pt x="1261643" y="777697"/>
                </a:lnTo>
                <a:lnTo>
                  <a:pt x="1261643" y="783869"/>
                </a:lnTo>
                <a:lnTo>
                  <a:pt x="1350112" y="783869"/>
                </a:lnTo>
                <a:lnTo>
                  <a:pt x="1350112" y="800328"/>
                </a:lnTo>
                <a:lnTo>
                  <a:pt x="1261643" y="800328"/>
                </a:lnTo>
                <a:lnTo>
                  <a:pt x="1261643" y="834161"/>
                </a:lnTo>
                <a:cubicBezTo>
                  <a:pt x="1261643" y="839952"/>
                  <a:pt x="1261263" y="844562"/>
                  <a:pt x="1260500" y="847991"/>
                </a:cubicBezTo>
                <a:cubicBezTo>
                  <a:pt x="1259738" y="851420"/>
                  <a:pt x="1258329" y="854087"/>
                  <a:pt x="1256271" y="855992"/>
                </a:cubicBezTo>
                <a:cubicBezTo>
                  <a:pt x="1254214" y="857897"/>
                  <a:pt x="1251357" y="859269"/>
                  <a:pt x="1247699" y="860107"/>
                </a:cubicBezTo>
                <a:cubicBezTo>
                  <a:pt x="1244041" y="860945"/>
                  <a:pt x="1239393" y="861593"/>
                  <a:pt x="1233754" y="862050"/>
                </a:cubicBezTo>
                <a:lnTo>
                  <a:pt x="1216152" y="863650"/>
                </a:lnTo>
                <a:lnTo>
                  <a:pt x="1210437" y="846963"/>
                </a:lnTo>
                <a:lnTo>
                  <a:pt x="1227811" y="845591"/>
                </a:lnTo>
                <a:cubicBezTo>
                  <a:pt x="1231163" y="845286"/>
                  <a:pt x="1233907" y="844905"/>
                  <a:pt x="1236040" y="844448"/>
                </a:cubicBezTo>
                <a:cubicBezTo>
                  <a:pt x="1238174" y="843991"/>
                  <a:pt x="1239774" y="843229"/>
                  <a:pt x="1240841" y="842162"/>
                </a:cubicBezTo>
                <a:cubicBezTo>
                  <a:pt x="1241908" y="841095"/>
                  <a:pt x="1242632" y="839571"/>
                  <a:pt x="1243013" y="837590"/>
                </a:cubicBezTo>
                <a:cubicBezTo>
                  <a:pt x="1243393" y="835609"/>
                  <a:pt x="1243584" y="832866"/>
                  <a:pt x="1243584" y="829360"/>
                </a:cubicBezTo>
                <a:lnTo>
                  <a:pt x="1243584" y="800328"/>
                </a:lnTo>
                <a:lnTo>
                  <a:pt x="1151458" y="800328"/>
                </a:lnTo>
                <a:lnTo>
                  <a:pt x="1151458" y="783869"/>
                </a:lnTo>
                <a:lnTo>
                  <a:pt x="1243584" y="783869"/>
                </a:lnTo>
                <a:lnTo>
                  <a:pt x="1243584" y="771067"/>
                </a:lnTo>
                <a:lnTo>
                  <a:pt x="1283361" y="745007"/>
                </a:lnTo>
                <a:lnTo>
                  <a:pt x="1188263" y="745007"/>
                </a:lnTo>
                <a:close/>
                <a:moveTo>
                  <a:pt x="265176" y="723290"/>
                </a:moveTo>
                <a:lnTo>
                  <a:pt x="349530" y="723290"/>
                </a:lnTo>
                <a:lnTo>
                  <a:pt x="349530" y="816559"/>
                </a:lnTo>
                <a:lnTo>
                  <a:pt x="265176" y="816559"/>
                </a:lnTo>
                <a:close/>
                <a:moveTo>
                  <a:pt x="23775" y="721690"/>
                </a:moveTo>
                <a:lnTo>
                  <a:pt x="101727" y="721690"/>
                </a:lnTo>
                <a:lnTo>
                  <a:pt x="101727" y="778383"/>
                </a:lnTo>
                <a:lnTo>
                  <a:pt x="72695" y="778383"/>
                </a:lnTo>
                <a:lnTo>
                  <a:pt x="72695" y="836218"/>
                </a:lnTo>
                <a:cubicBezTo>
                  <a:pt x="72695" y="841095"/>
                  <a:pt x="72314" y="845096"/>
                  <a:pt x="71552" y="848220"/>
                </a:cubicBezTo>
                <a:cubicBezTo>
                  <a:pt x="70790" y="851344"/>
                  <a:pt x="69418" y="853859"/>
                  <a:pt x="67437" y="855764"/>
                </a:cubicBezTo>
                <a:cubicBezTo>
                  <a:pt x="65456" y="857669"/>
                  <a:pt x="62865" y="859078"/>
                  <a:pt x="59665" y="859993"/>
                </a:cubicBezTo>
                <a:cubicBezTo>
                  <a:pt x="56464" y="860907"/>
                  <a:pt x="52426" y="861517"/>
                  <a:pt x="47549" y="861822"/>
                </a:cubicBezTo>
                <a:lnTo>
                  <a:pt x="37719" y="862736"/>
                </a:lnTo>
                <a:lnTo>
                  <a:pt x="32461" y="846505"/>
                </a:lnTo>
                <a:lnTo>
                  <a:pt x="43663" y="845591"/>
                </a:lnTo>
                <a:cubicBezTo>
                  <a:pt x="49302" y="845286"/>
                  <a:pt x="52959" y="844181"/>
                  <a:pt x="54636" y="842276"/>
                </a:cubicBezTo>
                <a:cubicBezTo>
                  <a:pt x="56312" y="840371"/>
                  <a:pt x="57150" y="836752"/>
                  <a:pt x="57150" y="831418"/>
                </a:cubicBezTo>
                <a:lnTo>
                  <a:pt x="57150" y="778383"/>
                </a:lnTo>
                <a:lnTo>
                  <a:pt x="23775" y="778383"/>
                </a:lnTo>
                <a:close/>
                <a:moveTo>
                  <a:pt x="1906981" y="721004"/>
                </a:moveTo>
                <a:cubicBezTo>
                  <a:pt x="1915668" y="730300"/>
                  <a:pt x="1925345" y="737920"/>
                  <a:pt x="1936013" y="743864"/>
                </a:cubicBezTo>
                <a:cubicBezTo>
                  <a:pt x="1948358" y="737158"/>
                  <a:pt x="1958569" y="729538"/>
                  <a:pt x="1966646" y="721004"/>
                </a:cubicBezTo>
                <a:close/>
                <a:moveTo>
                  <a:pt x="979551" y="710260"/>
                </a:moveTo>
                <a:cubicBezTo>
                  <a:pt x="984123" y="727024"/>
                  <a:pt x="989952" y="741883"/>
                  <a:pt x="997039" y="754837"/>
                </a:cubicBezTo>
                <a:cubicBezTo>
                  <a:pt x="1004126" y="767791"/>
                  <a:pt x="1012851" y="779449"/>
                  <a:pt x="1023214" y="789813"/>
                </a:cubicBezTo>
                <a:cubicBezTo>
                  <a:pt x="1033272" y="779297"/>
                  <a:pt x="1041502" y="767600"/>
                  <a:pt x="1047902" y="754722"/>
                </a:cubicBezTo>
                <a:cubicBezTo>
                  <a:pt x="1054303" y="741845"/>
                  <a:pt x="1059485" y="727024"/>
                  <a:pt x="1063447" y="710260"/>
                </a:cubicBezTo>
                <a:close/>
                <a:moveTo>
                  <a:pt x="1912239" y="688086"/>
                </a:moveTo>
                <a:lnTo>
                  <a:pt x="1924812" y="693343"/>
                </a:lnTo>
                <a:cubicBezTo>
                  <a:pt x="1921916" y="698373"/>
                  <a:pt x="1918640" y="703554"/>
                  <a:pt x="1914982" y="708888"/>
                </a:cubicBezTo>
                <a:lnTo>
                  <a:pt x="1986077" y="708888"/>
                </a:lnTo>
                <a:lnTo>
                  <a:pt x="1986077" y="721004"/>
                </a:lnTo>
                <a:cubicBezTo>
                  <a:pt x="1980286" y="726795"/>
                  <a:pt x="1974456" y="732129"/>
                  <a:pt x="1968589" y="737006"/>
                </a:cubicBezTo>
                <a:cubicBezTo>
                  <a:pt x="1962721" y="741883"/>
                  <a:pt x="1956359" y="746455"/>
                  <a:pt x="1949501" y="750722"/>
                </a:cubicBezTo>
                <a:cubicBezTo>
                  <a:pt x="1957883" y="754380"/>
                  <a:pt x="1966798" y="757542"/>
                  <a:pt x="1976247" y="760209"/>
                </a:cubicBezTo>
                <a:cubicBezTo>
                  <a:pt x="1985696" y="762876"/>
                  <a:pt x="1995831" y="765429"/>
                  <a:pt x="2006651" y="767867"/>
                </a:cubicBezTo>
                <a:lnTo>
                  <a:pt x="2000250" y="782040"/>
                </a:lnTo>
                <a:cubicBezTo>
                  <a:pt x="1986839" y="778383"/>
                  <a:pt x="1974951" y="774649"/>
                  <a:pt x="1964588" y="770839"/>
                </a:cubicBezTo>
                <a:cubicBezTo>
                  <a:pt x="1954225" y="767029"/>
                  <a:pt x="1944776" y="762838"/>
                  <a:pt x="1936242" y="758266"/>
                </a:cubicBezTo>
                <a:cubicBezTo>
                  <a:pt x="1927708" y="762685"/>
                  <a:pt x="1918259" y="766914"/>
                  <a:pt x="1907896" y="770953"/>
                </a:cubicBezTo>
                <a:cubicBezTo>
                  <a:pt x="1897533" y="774992"/>
                  <a:pt x="1885721" y="778992"/>
                  <a:pt x="1872463" y="782955"/>
                </a:cubicBezTo>
                <a:lnTo>
                  <a:pt x="1866291" y="770153"/>
                </a:lnTo>
                <a:cubicBezTo>
                  <a:pt x="1877720" y="766953"/>
                  <a:pt x="1888084" y="763714"/>
                  <a:pt x="1897380" y="760437"/>
                </a:cubicBezTo>
                <a:cubicBezTo>
                  <a:pt x="1906677" y="757161"/>
                  <a:pt x="1915211" y="753770"/>
                  <a:pt x="1922983" y="750265"/>
                </a:cubicBezTo>
                <a:cubicBezTo>
                  <a:pt x="1914296" y="744474"/>
                  <a:pt x="1906067" y="737463"/>
                  <a:pt x="1898295" y="729234"/>
                </a:cubicBezTo>
                <a:cubicBezTo>
                  <a:pt x="1895247" y="732586"/>
                  <a:pt x="1892046" y="735749"/>
                  <a:pt x="1888693" y="738720"/>
                </a:cubicBezTo>
                <a:cubicBezTo>
                  <a:pt x="1885340" y="741692"/>
                  <a:pt x="1881911" y="744626"/>
                  <a:pt x="1878406" y="747522"/>
                </a:cubicBezTo>
                <a:lnTo>
                  <a:pt x="1870634" y="737463"/>
                </a:lnTo>
                <a:cubicBezTo>
                  <a:pt x="1874749" y="734110"/>
                  <a:pt x="1878825" y="730377"/>
                  <a:pt x="1882864" y="726262"/>
                </a:cubicBezTo>
                <a:cubicBezTo>
                  <a:pt x="1886903" y="722147"/>
                  <a:pt x="1890713" y="717918"/>
                  <a:pt x="1894294" y="713574"/>
                </a:cubicBezTo>
                <a:cubicBezTo>
                  <a:pt x="1897875" y="709231"/>
                  <a:pt x="1901190" y="704888"/>
                  <a:pt x="1904238" y="700544"/>
                </a:cubicBezTo>
                <a:cubicBezTo>
                  <a:pt x="1907286" y="696201"/>
                  <a:pt x="1909953" y="692048"/>
                  <a:pt x="1912239" y="688086"/>
                </a:cubicBezTo>
                <a:close/>
                <a:moveTo>
                  <a:pt x="708660" y="686943"/>
                </a:moveTo>
                <a:cubicBezTo>
                  <a:pt x="710489" y="690600"/>
                  <a:pt x="712470" y="695172"/>
                  <a:pt x="714604" y="700659"/>
                </a:cubicBezTo>
                <a:cubicBezTo>
                  <a:pt x="716737" y="706145"/>
                  <a:pt x="718795" y="711822"/>
                  <a:pt x="720776" y="717689"/>
                </a:cubicBezTo>
                <a:cubicBezTo>
                  <a:pt x="722757" y="723557"/>
                  <a:pt x="724586" y="729310"/>
                  <a:pt x="726262" y="734949"/>
                </a:cubicBezTo>
                <a:cubicBezTo>
                  <a:pt x="727939" y="740587"/>
                  <a:pt x="729158" y="745388"/>
                  <a:pt x="729920" y="749350"/>
                </a:cubicBezTo>
                <a:lnTo>
                  <a:pt x="714832" y="757123"/>
                </a:lnTo>
                <a:cubicBezTo>
                  <a:pt x="714071" y="752703"/>
                  <a:pt x="712851" y="747598"/>
                  <a:pt x="711175" y="741807"/>
                </a:cubicBezTo>
                <a:cubicBezTo>
                  <a:pt x="709498" y="736015"/>
                  <a:pt x="707708" y="730110"/>
                  <a:pt x="705803" y="724090"/>
                </a:cubicBezTo>
                <a:cubicBezTo>
                  <a:pt x="703898" y="718070"/>
                  <a:pt x="701878" y="712279"/>
                  <a:pt x="699745" y="706716"/>
                </a:cubicBezTo>
                <a:cubicBezTo>
                  <a:pt x="697611" y="701154"/>
                  <a:pt x="695706" y="696468"/>
                  <a:pt x="694030" y="692658"/>
                </a:cubicBezTo>
                <a:close/>
                <a:moveTo>
                  <a:pt x="1865376" y="686257"/>
                </a:moveTo>
                <a:lnTo>
                  <a:pt x="1865376" y="840105"/>
                </a:lnTo>
                <a:lnTo>
                  <a:pt x="2007565" y="840105"/>
                </a:lnTo>
                <a:lnTo>
                  <a:pt x="2007565" y="686257"/>
                </a:lnTo>
                <a:close/>
                <a:moveTo>
                  <a:pt x="241630" y="674370"/>
                </a:moveTo>
                <a:lnTo>
                  <a:pt x="436855" y="674370"/>
                </a:lnTo>
                <a:lnTo>
                  <a:pt x="436855" y="690372"/>
                </a:lnTo>
                <a:lnTo>
                  <a:pt x="407137" y="690372"/>
                </a:lnTo>
                <a:lnTo>
                  <a:pt x="407137" y="836218"/>
                </a:lnTo>
                <a:cubicBezTo>
                  <a:pt x="407137" y="841248"/>
                  <a:pt x="406794" y="845324"/>
                  <a:pt x="406108" y="848448"/>
                </a:cubicBezTo>
                <a:cubicBezTo>
                  <a:pt x="405422" y="851573"/>
                  <a:pt x="404203" y="854011"/>
                  <a:pt x="402451" y="855764"/>
                </a:cubicBezTo>
                <a:cubicBezTo>
                  <a:pt x="400698" y="857516"/>
                  <a:pt x="398260" y="858774"/>
                  <a:pt x="395135" y="859536"/>
                </a:cubicBezTo>
                <a:cubicBezTo>
                  <a:pt x="392011" y="860298"/>
                  <a:pt x="388087" y="860907"/>
                  <a:pt x="383362" y="861364"/>
                </a:cubicBezTo>
                <a:lnTo>
                  <a:pt x="361645" y="863422"/>
                </a:lnTo>
                <a:lnTo>
                  <a:pt x="355702" y="846505"/>
                </a:lnTo>
                <a:lnTo>
                  <a:pt x="377647" y="844677"/>
                </a:lnTo>
                <a:cubicBezTo>
                  <a:pt x="380543" y="844524"/>
                  <a:pt x="382829" y="844219"/>
                  <a:pt x="384505" y="843762"/>
                </a:cubicBezTo>
                <a:cubicBezTo>
                  <a:pt x="386182" y="843305"/>
                  <a:pt x="387401" y="842581"/>
                  <a:pt x="388163" y="841590"/>
                </a:cubicBezTo>
                <a:cubicBezTo>
                  <a:pt x="388925" y="840600"/>
                  <a:pt x="389420" y="839228"/>
                  <a:pt x="389649" y="837476"/>
                </a:cubicBezTo>
                <a:cubicBezTo>
                  <a:pt x="389878" y="835723"/>
                  <a:pt x="389992" y="833323"/>
                  <a:pt x="389992" y="830275"/>
                </a:cubicBezTo>
                <a:lnTo>
                  <a:pt x="389992" y="690372"/>
                </a:lnTo>
                <a:lnTo>
                  <a:pt x="241630" y="690372"/>
                </a:lnTo>
                <a:close/>
                <a:moveTo>
                  <a:pt x="1849374" y="671169"/>
                </a:moveTo>
                <a:lnTo>
                  <a:pt x="2023567" y="671169"/>
                </a:lnTo>
                <a:lnTo>
                  <a:pt x="2023567" y="867765"/>
                </a:lnTo>
                <a:lnTo>
                  <a:pt x="2007565" y="867765"/>
                </a:lnTo>
                <a:lnTo>
                  <a:pt x="2007565" y="854964"/>
                </a:lnTo>
                <a:lnTo>
                  <a:pt x="1865376" y="854964"/>
                </a:lnTo>
                <a:lnTo>
                  <a:pt x="1865376" y="867765"/>
                </a:lnTo>
                <a:lnTo>
                  <a:pt x="1849374" y="867765"/>
                </a:lnTo>
                <a:close/>
                <a:moveTo>
                  <a:pt x="481889" y="671169"/>
                </a:moveTo>
                <a:lnTo>
                  <a:pt x="499491" y="671855"/>
                </a:lnTo>
                <a:lnTo>
                  <a:pt x="499491" y="815644"/>
                </a:lnTo>
                <a:cubicBezTo>
                  <a:pt x="500558" y="814730"/>
                  <a:pt x="502615" y="813015"/>
                  <a:pt x="505663" y="810501"/>
                </a:cubicBezTo>
                <a:cubicBezTo>
                  <a:pt x="508711" y="807986"/>
                  <a:pt x="512217" y="805091"/>
                  <a:pt x="516179" y="801814"/>
                </a:cubicBezTo>
                <a:cubicBezTo>
                  <a:pt x="520141" y="798537"/>
                  <a:pt x="524332" y="795032"/>
                  <a:pt x="528752" y="791298"/>
                </a:cubicBezTo>
                <a:cubicBezTo>
                  <a:pt x="533172" y="787565"/>
                  <a:pt x="537325" y="784098"/>
                  <a:pt x="541211" y="780897"/>
                </a:cubicBezTo>
                <a:cubicBezTo>
                  <a:pt x="545097" y="777697"/>
                  <a:pt x="548450" y="774915"/>
                  <a:pt x="551269" y="772553"/>
                </a:cubicBezTo>
                <a:cubicBezTo>
                  <a:pt x="554089" y="770191"/>
                  <a:pt x="555879" y="768629"/>
                  <a:pt x="556641" y="767867"/>
                </a:cubicBezTo>
                <a:lnTo>
                  <a:pt x="567157" y="782497"/>
                </a:lnTo>
                <a:cubicBezTo>
                  <a:pt x="565480" y="783869"/>
                  <a:pt x="562966" y="785926"/>
                  <a:pt x="559613" y="788670"/>
                </a:cubicBezTo>
                <a:cubicBezTo>
                  <a:pt x="556260" y="791413"/>
                  <a:pt x="552450" y="794537"/>
                  <a:pt x="548183" y="798042"/>
                </a:cubicBezTo>
                <a:cubicBezTo>
                  <a:pt x="543916" y="801547"/>
                  <a:pt x="539420" y="805281"/>
                  <a:pt x="534696" y="809244"/>
                </a:cubicBezTo>
                <a:cubicBezTo>
                  <a:pt x="529971" y="813206"/>
                  <a:pt x="525437" y="816978"/>
                  <a:pt x="521094" y="820559"/>
                </a:cubicBezTo>
                <a:cubicBezTo>
                  <a:pt x="516751" y="824141"/>
                  <a:pt x="512788" y="827455"/>
                  <a:pt x="509207" y="830503"/>
                </a:cubicBezTo>
                <a:cubicBezTo>
                  <a:pt x="505625" y="833551"/>
                  <a:pt x="502844" y="835914"/>
                  <a:pt x="500863" y="837590"/>
                </a:cubicBezTo>
                <a:cubicBezTo>
                  <a:pt x="499034" y="839266"/>
                  <a:pt x="496558" y="841552"/>
                  <a:pt x="493433" y="844448"/>
                </a:cubicBezTo>
                <a:cubicBezTo>
                  <a:pt x="490309" y="847344"/>
                  <a:pt x="487604" y="850087"/>
                  <a:pt x="485318" y="852678"/>
                </a:cubicBezTo>
                <a:lnTo>
                  <a:pt x="473659" y="838504"/>
                </a:lnTo>
                <a:cubicBezTo>
                  <a:pt x="476707" y="835456"/>
                  <a:pt x="478841" y="832866"/>
                  <a:pt x="480060" y="830732"/>
                </a:cubicBezTo>
                <a:cubicBezTo>
                  <a:pt x="481279" y="828598"/>
                  <a:pt x="481889" y="826236"/>
                  <a:pt x="481889" y="823645"/>
                </a:cubicBezTo>
                <a:close/>
                <a:moveTo>
                  <a:pt x="619506" y="665911"/>
                </a:moveTo>
                <a:lnTo>
                  <a:pt x="637108" y="666597"/>
                </a:lnTo>
                <a:lnTo>
                  <a:pt x="637108" y="687857"/>
                </a:lnTo>
                <a:cubicBezTo>
                  <a:pt x="637108" y="693801"/>
                  <a:pt x="637070" y="699973"/>
                  <a:pt x="636994" y="706374"/>
                </a:cubicBezTo>
                <a:cubicBezTo>
                  <a:pt x="636918" y="712774"/>
                  <a:pt x="636727" y="718185"/>
                  <a:pt x="636423" y="722604"/>
                </a:cubicBezTo>
                <a:cubicBezTo>
                  <a:pt x="635508" y="737539"/>
                  <a:pt x="633946" y="750836"/>
                  <a:pt x="631736" y="762495"/>
                </a:cubicBezTo>
                <a:cubicBezTo>
                  <a:pt x="629526" y="774153"/>
                  <a:pt x="626212" y="784783"/>
                  <a:pt x="621792" y="794385"/>
                </a:cubicBezTo>
                <a:cubicBezTo>
                  <a:pt x="625602" y="797890"/>
                  <a:pt x="629526" y="801624"/>
                  <a:pt x="633565" y="805586"/>
                </a:cubicBezTo>
                <a:cubicBezTo>
                  <a:pt x="637604" y="809548"/>
                  <a:pt x="641604" y="813739"/>
                  <a:pt x="645567" y="818159"/>
                </a:cubicBezTo>
                <a:cubicBezTo>
                  <a:pt x="649529" y="822579"/>
                  <a:pt x="653415" y="827074"/>
                  <a:pt x="657225" y="831646"/>
                </a:cubicBezTo>
                <a:cubicBezTo>
                  <a:pt x="661035" y="836218"/>
                  <a:pt x="664540" y="840790"/>
                  <a:pt x="667741" y="845362"/>
                </a:cubicBezTo>
                <a:lnTo>
                  <a:pt x="655168" y="859764"/>
                </a:lnTo>
                <a:cubicBezTo>
                  <a:pt x="652272" y="855040"/>
                  <a:pt x="649072" y="850277"/>
                  <a:pt x="645567" y="845477"/>
                </a:cubicBezTo>
                <a:cubicBezTo>
                  <a:pt x="642061" y="840676"/>
                  <a:pt x="638442" y="836066"/>
                  <a:pt x="634708" y="831646"/>
                </a:cubicBezTo>
                <a:cubicBezTo>
                  <a:pt x="630974" y="827227"/>
                  <a:pt x="627317" y="823112"/>
                  <a:pt x="623735" y="819302"/>
                </a:cubicBezTo>
                <a:cubicBezTo>
                  <a:pt x="620154" y="815492"/>
                  <a:pt x="616763" y="812063"/>
                  <a:pt x="613563" y="809015"/>
                </a:cubicBezTo>
                <a:cubicBezTo>
                  <a:pt x="606705" y="819378"/>
                  <a:pt x="597637" y="829132"/>
                  <a:pt x="586359" y="838276"/>
                </a:cubicBezTo>
                <a:cubicBezTo>
                  <a:pt x="575082" y="847420"/>
                  <a:pt x="560832" y="856716"/>
                  <a:pt x="543611" y="866165"/>
                </a:cubicBezTo>
                <a:lnTo>
                  <a:pt x="532410" y="850849"/>
                </a:lnTo>
                <a:cubicBezTo>
                  <a:pt x="548869" y="842162"/>
                  <a:pt x="562432" y="833475"/>
                  <a:pt x="573100" y="824788"/>
                </a:cubicBezTo>
                <a:cubicBezTo>
                  <a:pt x="583768" y="816102"/>
                  <a:pt x="592303" y="806729"/>
                  <a:pt x="598704" y="796671"/>
                </a:cubicBezTo>
                <a:cubicBezTo>
                  <a:pt x="605104" y="786612"/>
                  <a:pt x="609753" y="775487"/>
                  <a:pt x="612648" y="763295"/>
                </a:cubicBezTo>
                <a:cubicBezTo>
                  <a:pt x="615544" y="751103"/>
                  <a:pt x="617525" y="737082"/>
                  <a:pt x="618592" y="721233"/>
                </a:cubicBezTo>
                <a:cubicBezTo>
                  <a:pt x="618897" y="717727"/>
                  <a:pt x="619049" y="712889"/>
                  <a:pt x="619049" y="706716"/>
                </a:cubicBezTo>
                <a:cubicBezTo>
                  <a:pt x="619049" y="700544"/>
                  <a:pt x="619125" y="694410"/>
                  <a:pt x="619278" y="688314"/>
                </a:cubicBezTo>
                <a:cubicBezTo>
                  <a:pt x="619278" y="681151"/>
                  <a:pt x="619354" y="673684"/>
                  <a:pt x="619506" y="665911"/>
                </a:cubicBezTo>
                <a:close/>
                <a:moveTo>
                  <a:pt x="542239" y="664540"/>
                </a:moveTo>
                <a:cubicBezTo>
                  <a:pt x="544830" y="667740"/>
                  <a:pt x="547688" y="671664"/>
                  <a:pt x="550812" y="676313"/>
                </a:cubicBezTo>
                <a:cubicBezTo>
                  <a:pt x="553936" y="680961"/>
                  <a:pt x="557137" y="685914"/>
                  <a:pt x="560413" y="691172"/>
                </a:cubicBezTo>
                <a:cubicBezTo>
                  <a:pt x="563690" y="696429"/>
                  <a:pt x="566890" y="701840"/>
                  <a:pt x="570014" y="707402"/>
                </a:cubicBezTo>
                <a:cubicBezTo>
                  <a:pt x="573139" y="712965"/>
                  <a:pt x="576072" y="718413"/>
                  <a:pt x="578815" y="723747"/>
                </a:cubicBezTo>
                <a:lnTo>
                  <a:pt x="564414" y="735177"/>
                </a:lnTo>
                <a:cubicBezTo>
                  <a:pt x="561670" y="729234"/>
                  <a:pt x="558737" y="723252"/>
                  <a:pt x="555613" y="717232"/>
                </a:cubicBezTo>
                <a:cubicBezTo>
                  <a:pt x="552488" y="711212"/>
                  <a:pt x="549364" y="705459"/>
                  <a:pt x="546240" y="699973"/>
                </a:cubicBezTo>
                <a:cubicBezTo>
                  <a:pt x="543116" y="694486"/>
                  <a:pt x="540030" y="689419"/>
                  <a:pt x="536982" y="684771"/>
                </a:cubicBezTo>
                <a:cubicBezTo>
                  <a:pt x="533934" y="680123"/>
                  <a:pt x="531114" y="676122"/>
                  <a:pt x="528523" y="672769"/>
                </a:cubicBezTo>
                <a:close/>
                <a:moveTo>
                  <a:pt x="170307" y="664540"/>
                </a:moveTo>
                <a:cubicBezTo>
                  <a:pt x="172288" y="666216"/>
                  <a:pt x="174651" y="668350"/>
                  <a:pt x="177394" y="670941"/>
                </a:cubicBezTo>
                <a:cubicBezTo>
                  <a:pt x="180137" y="673531"/>
                  <a:pt x="182880" y="676313"/>
                  <a:pt x="185623" y="679284"/>
                </a:cubicBezTo>
                <a:cubicBezTo>
                  <a:pt x="188367" y="682256"/>
                  <a:pt x="190957" y="685228"/>
                  <a:pt x="193396" y="688200"/>
                </a:cubicBezTo>
                <a:cubicBezTo>
                  <a:pt x="195834" y="691172"/>
                  <a:pt x="197815" y="693724"/>
                  <a:pt x="199339" y="695858"/>
                </a:cubicBezTo>
                <a:lnTo>
                  <a:pt x="188595" y="707745"/>
                </a:lnTo>
                <a:cubicBezTo>
                  <a:pt x="187071" y="705154"/>
                  <a:pt x="185090" y="702297"/>
                  <a:pt x="182652" y="699173"/>
                </a:cubicBezTo>
                <a:cubicBezTo>
                  <a:pt x="180213" y="696048"/>
                  <a:pt x="177622" y="692924"/>
                  <a:pt x="174879" y="689800"/>
                </a:cubicBezTo>
                <a:cubicBezTo>
                  <a:pt x="172136" y="686676"/>
                  <a:pt x="169469" y="683742"/>
                  <a:pt x="166878" y="680999"/>
                </a:cubicBezTo>
                <a:cubicBezTo>
                  <a:pt x="164287" y="678256"/>
                  <a:pt x="162001" y="676046"/>
                  <a:pt x="160020" y="674370"/>
                </a:cubicBezTo>
                <a:close/>
                <a:moveTo>
                  <a:pt x="735864" y="661568"/>
                </a:moveTo>
                <a:lnTo>
                  <a:pt x="752094" y="662025"/>
                </a:lnTo>
                <a:lnTo>
                  <a:pt x="752094" y="865479"/>
                </a:lnTo>
                <a:lnTo>
                  <a:pt x="735864" y="865479"/>
                </a:lnTo>
                <a:lnTo>
                  <a:pt x="735864" y="783183"/>
                </a:lnTo>
                <a:cubicBezTo>
                  <a:pt x="733120" y="785774"/>
                  <a:pt x="730072" y="788517"/>
                  <a:pt x="726720" y="791413"/>
                </a:cubicBezTo>
                <a:cubicBezTo>
                  <a:pt x="723367" y="794308"/>
                  <a:pt x="719900" y="797242"/>
                  <a:pt x="716318" y="800214"/>
                </a:cubicBezTo>
                <a:cubicBezTo>
                  <a:pt x="712737" y="803186"/>
                  <a:pt x="709232" y="806005"/>
                  <a:pt x="705803" y="808672"/>
                </a:cubicBezTo>
                <a:cubicBezTo>
                  <a:pt x="702374" y="811339"/>
                  <a:pt x="699288" y="813587"/>
                  <a:pt x="696544" y="815416"/>
                </a:cubicBezTo>
                <a:lnTo>
                  <a:pt x="688086" y="799642"/>
                </a:lnTo>
                <a:cubicBezTo>
                  <a:pt x="691134" y="797814"/>
                  <a:pt x="694716" y="795413"/>
                  <a:pt x="698830" y="792441"/>
                </a:cubicBezTo>
                <a:cubicBezTo>
                  <a:pt x="702945" y="789470"/>
                  <a:pt x="707213" y="786269"/>
                  <a:pt x="711632" y="782840"/>
                </a:cubicBezTo>
                <a:cubicBezTo>
                  <a:pt x="716052" y="779411"/>
                  <a:pt x="720357" y="775906"/>
                  <a:pt x="724548" y="772325"/>
                </a:cubicBezTo>
                <a:cubicBezTo>
                  <a:pt x="728739" y="768743"/>
                  <a:pt x="732511" y="765352"/>
                  <a:pt x="735864" y="762152"/>
                </a:cubicBezTo>
                <a:close/>
                <a:moveTo>
                  <a:pt x="2187245" y="660425"/>
                </a:moveTo>
                <a:lnTo>
                  <a:pt x="2203933" y="660882"/>
                </a:lnTo>
                <a:lnTo>
                  <a:pt x="2203933" y="719404"/>
                </a:lnTo>
                <a:lnTo>
                  <a:pt x="2261997" y="719404"/>
                </a:lnTo>
                <a:lnTo>
                  <a:pt x="2261997" y="735406"/>
                </a:lnTo>
                <a:lnTo>
                  <a:pt x="2118665" y="735406"/>
                </a:lnTo>
                <a:cubicBezTo>
                  <a:pt x="2118665" y="742264"/>
                  <a:pt x="2118551" y="748741"/>
                  <a:pt x="2118322" y="754837"/>
                </a:cubicBezTo>
                <a:cubicBezTo>
                  <a:pt x="2118093" y="760933"/>
                  <a:pt x="2117827" y="766648"/>
                  <a:pt x="2117522" y="771982"/>
                </a:cubicBezTo>
                <a:lnTo>
                  <a:pt x="2213763" y="771982"/>
                </a:lnTo>
                <a:lnTo>
                  <a:pt x="2213763" y="865708"/>
                </a:lnTo>
                <a:lnTo>
                  <a:pt x="2196389" y="865708"/>
                </a:lnTo>
                <a:lnTo>
                  <a:pt x="2196389" y="788441"/>
                </a:lnTo>
                <a:lnTo>
                  <a:pt x="2115693" y="788441"/>
                </a:lnTo>
                <a:cubicBezTo>
                  <a:pt x="2114474" y="796671"/>
                  <a:pt x="2112912" y="804214"/>
                  <a:pt x="2111007" y="811072"/>
                </a:cubicBezTo>
                <a:cubicBezTo>
                  <a:pt x="2109102" y="817930"/>
                  <a:pt x="2106739" y="824445"/>
                  <a:pt x="2103920" y="830618"/>
                </a:cubicBezTo>
                <a:cubicBezTo>
                  <a:pt x="2101101" y="836790"/>
                  <a:pt x="2097786" y="842848"/>
                  <a:pt x="2093976" y="848791"/>
                </a:cubicBezTo>
                <a:cubicBezTo>
                  <a:pt x="2090166" y="854735"/>
                  <a:pt x="2085899" y="860907"/>
                  <a:pt x="2081175" y="867308"/>
                </a:cubicBezTo>
                <a:lnTo>
                  <a:pt x="2064715" y="858621"/>
                </a:lnTo>
                <a:cubicBezTo>
                  <a:pt x="2071573" y="849934"/>
                  <a:pt x="2077364" y="841667"/>
                  <a:pt x="2082089" y="833818"/>
                </a:cubicBezTo>
                <a:cubicBezTo>
                  <a:pt x="2086813" y="825969"/>
                  <a:pt x="2090585" y="817435"/>
                  <a:pt x="2093405" y="808215"/>
                </a:cubicBezTo>
                <a:cubicBezTo>
                  <a:pt x="2096224" y="798995"/>
                  <a:pt x="2098281" y="788593"/>
                  <a:pt x="2099577" y="777011"/>
                </a:cubicBezTo>
                <a:cubicBezTo>
                  <a:pt x="2100872" y="765429"/>
                  <a:pt x="2101520" y="751713"/>
                  <a:pt x="2101520" y="735863"/>
                </a:cubicBezTo>
                <a:lnTo>
                  <a:pt x="2101520" y="664083"/>
                </a:lnTo>
                <a:lnTo>
                  <a:pt x="2118665" y="664540"/>
                </a:lnTo>
                <a:lnTo>
                  <a:pt x="2118665" y="719404"/>
                </a:lnTo>
                <a:lnTo>
                  <a:pt x="2187245" y="719404"/>
                </a:lnTo>
                <a:close/>
                <a:moveTo>
                  <a:pt x="1508989" y="659968"/>
                </a:moveTo>
                <a:lnTo>
                  <a:pt x="1525677" y="663168"/>
                </a:lnTo>
                <a:cubicBezTo>
                  <a:pt x="1524914" y="667740"/>
                  <a:pt x="1524153" y="672388"/>
                  <a:pt x="1523391" y="677113"/>
                </a:cubicBezTo>
                <a:cubicBezTo>
                  <a:pt x="1522629" y="681837"/>
                  <a:pt x="1521866" y="686562"/>
                  <a:pt x="1521104" y="691286"/>
                </a:cubicBezTo>
                <a:lnTo>
                  <a:pt x="1571168" y="691286"/>
                </a:lnTo>
                <a:lnTo>
                  <a:pt x="1571168" y="706602"/>
                </a:lnTo>
                <a:lnTo>
                  <a:pt x="1518133" y="706602"/>
                </a:lnTo>
                <a:cubicBezTo>
                  <a:pt x="1517218" y="711327"/>
                  <a:pt x="1516266" y="716013"/>
                  <a:pt x="1515275" y="720661"/>
                </a:cubicBezTo>
                <a:cubicBezTo>
                  <a:pt x="1514285" y="725309"/>
                  <a:pt x="1513180" y="729843"/>
                  <a:pt x="1511961" y="734263"/>
                </a:cubicBezTo>
                <a:lnTo>
                  <a:pt x="1582141" y="734263"/>
                </a:lnTo>
                <a:lnTo>
                  <a:pt x="1582141" y="749808"/>
                </a:lnTo>
                <a:lnTo>
                  <a:pt x="1507617" y="749808"/>
                </a:lnTo>
                <a:cubicBezTo>
                  <a:pt x="1506245" y="754532"/>
                  <a:pt x="1504797" y="759066"/>
                  <a:pt x="1503274" y="763409"/>
                </a:cubicBezTo>
                <a:cubicBezTo>
                  <a:pt x="1501750" y="767753"/>
                  <a:pt x="1500149" y="771906"/>
                  <a:pt x="1498473" y="775868"/>
                </a:cubicBezTo>
                <a:lnTo>
                  <a:pt x="1566139" y="775868"/>
                </a:lnTo>
                <a:lnTo>
                  <a:pt x="1566139" y="790956"/>
                </a:lnTo>
                <a:cubicBezTo>
                  <a:pt x="1564615" y="793851"/>
                  <a:pt x="1562557" y="797204"/>
                  <a:pt x="1559966" y="801014"/>
                </a:cubicBezTo>
                <a:cubicBezTo>
                  <a:pt x="1557376" y="804824"/>
                  <a:pt x="1554556" y="808748"/>
                  <a:pt x="1551508" y="812787"/>
                </a:cubicBezTo>
                <a:cubicBezTo>
                  <a:pt x="1548460" y="816825"/>
                  <a:pt x="1545298" y="820788"/>
                  <a:pt x="1542021" y="824674"/>
                </a:cubicBezTo>
                <a:cubicBezTo>
                  <a:pt x="1538745" y="828560"/>
                  <a:pt x="1535735" y="832027"/>
                  <a:pt x="1532992" y="835075"/>
                </a:cubicBezTo>
                <a:cubicBezTo>
                  <a:pt x="1537869" y="838123"/>
                  <a:pt x="1542631" y="841171"/>
                  <a:pt x="1547279" y="844219"/>
                </a:cubicBezTo>
                <a:cubicBezTo>
                  <a:pt x="1551927" y="847267"/>
                  <a:pt x="1556385" y="850315"/>
                  <a:pt x="1560652" y="853363"/>
                </a:cubicBezTo>
                <a:lnTo>
                  <a:pt x="1552194" y="868680"/>
                </a:lnTo>
                <a:cubicBezTo>
                  <a:pt x="1548079" y="865327"/>
                  <a:pt x="1542745" y="861364"/>
                  <a:pt x="1536192" y="856792"/>
                </a:cubicBezTo>
                <a:cubicBezTo>
                  <a:pt x="1529639" y="852220"/>
                  <a:pt x="1522781" y="847610"/>
                  <a:pt x="1515618" y="842962"/>
                </a:cubicBezTo>
                <a:cubicBezTo>
                  <a:pt x="1508455" y="838314"/>
                  <a:pt x="1501521" y="833970"/>
                  <a:pt x="1494815" y="829932"/>
                </a:cubicBezTo>
                <a:cubicBezTo>
                  <a:pt x="1488110" y="825893"/>
                  <a:pt x="1482700" y="822807"/>
                  <a:pt x="1478585" y="820674"/>
                </a:cubicBezTo>
                <a:lnTo>
                  <a:pt x="1485443" y="806729"/>
                </a:lnTo>
                <a:cubicBezTo>
                  <a:pt x="1489558" y="808863"/>
                  <a:pt x="1494435" y="811568"/>
                  <a:pt x="1500073" y="814844"/>
                </a:cubicBezTo>
                <a:cubicBezTo>
                  <a:pt x="1505712" y="818121"/>
                  <a:pt x="1511732" y="821740"/>
                  <a:pt x="1518133" y="825703"/>
                </a:cubicBezTo>
                <a:cubicBezTo>
                  <a:pt x="1523314" y="820521"/>
                  <a:pt x="1528343" y="814768"/>
                  <a:pt x="1533220" y="808443"/>
                </a:cubicBezTo>
                <a:cubicBezTo>
                  <a:pt x="1538097" y="802119"/>
                  <a:pt x="1542059" y="796290"/>
                  <a:pt x="1545107" y="790956"/>
                </a:cubicBezTo>
                <a:lnTo>
                  <a:pt x="1481557" y="790956"/>
                </a:lnTo>
                <a:lnTo>
                  <a:pt x="1481557" y="775868"/>
                </a:lnTo>
                <a:cubicBezTo>
                  <a:pt x="1484452" y="767486"/>
                  <a:pt x="1487195" y="758799"/>
                  <a:pt x="1489786" y="749808"/>
                </a:cubicBezTo>
                <a:lnTo>
                  <a:pt x="1466012" y="749808"/>
                </a:lnTo>
                <a:lnTo>
                  <a:pt x="1466012" y="734263"/>
                </a:lnTo>
                <a:lnTo>
                  <a:pt x="1494130" y="734263"/>
                </a:lnTo>
                <a:cubicBezTo>
                  <a:pt x="1495349" y="729538"/>
                  <a:pt x="1496492" y="724852"/>
                  <a:pt x="1497559" y="720204"/>
                </a:cubicBezTo>
                <a:cubicBezTo>
                  <a:pt x="1498625" y="715556"/>
                  <a:pt x="1499692" y="711022"/>
                  <a:pt x="1500759" y="706602"/>
                </a:cubicBezTo>
                <a:lnTo>
                  <a:pt x="1477213" y="706602"/>
                </a:lnTo>
                <a:lnTo>
                  <a:pt x="1477213" y="691286"/>
                </a:lnTo>
                <a:lnTo>
                  <a:pt x="1503959" y="691286"/>
                </a:lnTo>
                <a:cubicBezTo>
                  <a:pt x="1505179" y="685342"/>
                  <a:pt x="1506169" y="679742"/>
                  <a:pt x="1506931" y="674484"/>
                </a:cubicBezTo>
                <a:cubicBezTo>
                  <a:pt x="1507693" y="669226"/>
                  <a:pt x="1508379" y="664387"/>
                  <a:pt x="1508989" y="659968"/>
                </a:cubicBezTo>
                <a:close/>
                <a:moveTo>
                  <a:pt x="132360" y="659282"/>
                </a:moveTo>
                <a:lnTo>
                  <a:pt x="147447" y="659968"/>
                </a:lnTo>
                <a:lnTo>
                  <a:pt x="146533" y="711631"/>
                </a:lnTo>
                <a:lnTo>
                  <a:pt x="146533" y="713460"/>
                </a:lnTo>
                <a:lnTo>
                  <a:pt x="206655" y="713460"/>
                </a:lnTo>
                <a:lnTo>
                  <a:pt x="206655" y="729234"/>
                </a:lnTo>
                <a:lnTo>
                  <a:pt x="146304" y="729234"/>
                </a:lnTo>
                <a:cubicBezTo>
                  <a:pt x="145999" y="745845"/>
                  <a:pt x="145009" y="760361"/>
                  <a:pt x="143332" y="772782"/>
                </a:cubicBezTo>
                <a:cubicBezTo>
                  <a:pt x="141656" y="785202"/>
                  <a:pt x="139065" y="796556"/>
                  <a:pt x="135560" y="806843"/>
                </a:cubicBezTo>
                <a:cubicBezTo>
                  <a:pt x="132055" y="817130"/>
                  <a:pt x="127559" y="826922"/>
                  <a:pt x="122073" y="836218"/>
                </a:cubicBezTo>
                <a:cubicBezTo>
                  <a:pt x="116586" y="845515"/>
                  <a:pt x="109881" y="855268"/>
                  <a:pt x="101956" y="865479"/>
                </a:cubicBezTo>
                <a:lnTo>
                  <a:pt x="87783" y="855421"/>
                </a:lnTo>
                <a:cubicBezTo>
                  <a:pt x="95707" y="845667"/>
                  <a:pt x="102299" y="836523"/>
                  <a:pt x="107557" y="827989"/>
                </a:cubicBezTo>
                <a:cubicBezTo>
                  <a:pt x="112814" y="819454"/>
                  <a:pt x="117043" y="810463"/>
                  <a:pt x="120244" y="801014"/>
                </a:cubicBezTo>
                <a:cubicBezTo>
                  <a:pt x="123444" y="791565"/>
                  <a:pt x="125845" y="781126"/>
                  <a:pt x="127445" y="769696"/>
                </a:cubicBezTo>
                <a:cubicBezTo>
                  <a:pt x="129045" y="758266"/>
                  <a:pt x="130226" y="744778"/>
                  <a:pt x="130988" y="729234"/>
                </a:cubicBezTo>
                <a:lnTo>
                  <a:pt x="109042" y="729234"/>
                </a:lnTo>
                <a:lnTo>
                  <a:pt x="109042" y="713460"/>
                </a:lnTo>
                <a:lnTo>
                  <a:pt x="131674" y="713460"/>
                </a:lnTo>
                <a:lnTo>
                  <a:pt x="131674" y="711631"/>
                </a:lnTo>
                <a:cubicBezTo>
                  <a:pt x="131826" y="708279"/>
                  <a:pt x="131902" y="703668"/>
                  <a:pt x="131902" y="697801"/>
                </a:cubicBezTo>
                <a:cubicBezTo>
                  <a:pt x="131902" y="691934"/>
                  <a:pt x="131979" y="686104"/>
                  <a:pt x="132131" y="680313"/>
                </a:cubicBezTo>
                <a:cubicBezTo>
                  <a:pt x="132131" y="673608"/>
                  <a:pt x="132207" y="666597"/>
                  <a:pt x="132360" y="659282"/>
                </a:cubicBezTo>
                <a:close/>
                <a:moveTo>
                  <a:pt x="1022299" y="658596"/>
                </a:moveTo>
                <a:cubicBezTo>
                  <a:pt x="1023061" y="660425"/>
                  <a:pt x="1023938" y="662825"/>
                  <a:pt x="1024928" y="665797"/>
                </a:cubicBezTo>
                <a:cubicBezTo>
                  <a:pt x="1025919" y="668769"/>
                  <a:pt x="1026948" y="671893"/>
                  <a:pt x="1028014" y="675170"/>
                </a:cubicBezTo>
                <a:cubicBezTo>
                  <a:pt x="1029081" y="678446"/>
                  <a:pt x="1030110" y="681723"/>
                  <a:pt x="1031100" y="684999"/>
                </a:cubicBezTo>
                <a:cubicBezTo>
                  <a:pt x="1032091" y="688276"/>
                  <a:pt x="1033043" y="691210"/>
                  <a:pt x="1033958" y="693801"/>
                </a:cubicBezTo>
                <a:lnTo>
                  <a:pt x="1117854" y="693801"/>
                </a:lnTo>
                <a:lnTo>
                  <a:pt x="1117854" y="710260"/>
                </a:lnTo>
                <a:lnTo>
                  <a:pt x="1081964" y="710260"/>
                </a:lnTo>
                <a:cubicBezTo>
                  <a:pt x="1077239" y="729615"/>
                  <a:pt x="1071220" y="746645"/>
                  <a:pt x="1063904" y="761352"/>
                </a:cubicBezTo>
                <a:cubicBezTo>
                  <a:pt x="1056589" y="776058"/>
                  <a:pt x="1047293" y="789355"/>
                  <a:pt x="1036015" y="801243"/>
                </a:cubicBezTo>
                <a:cubicBezTo>
                  <a:pt x="1047293" y="810387"/>
                  <a:pt x="1060323" y="818616"/>
                  <a:pt x="1075106" y="825931"/>
                </a:cubicBezTo>
                <a:cubicBezTo>
                  <a:pt x="1089889" y="833247"/>
                  <a:pt x="1106957" y="840105"/>
                  <a:pt x="1126312" y="846505"/>
                </a:cubicBezTo>
                <a:lnTo>
                  <a:pt x="1118083" y="864793"/>
                </a:lnTo>
                <a:cubicBezTo>
                  <a:pt x="1098575" y="857478"/>
                  <a:pt x="1081049" y="849668"/>
                  <a:pt x="1065505" y="841362"/>
                </a:cubicBezTo>
                <a:cubicBezTo>
                  <a:pt x="1049960" y="833056"/>
                  <a:pt x="1036015" y="823645"/>
                  <a:pt x="1023671" y="813130"/>
                </a:cubicBezTo>
                <a:cubicBezTo>
                  <a:pt x="1011784" y="823341"/>
                  <a:pt x="998068" y="832675"/>
                  <a:pt x="982523" y="841133"/>
                </a:cubicBezTo>
                <a:cubicBezTo>
                  <a:pt x="966978" y="849591"/>
                  <a:pt x="948919" y="857783"/>
                  <a:pt x="928345" y="865708"/>
                </a:cubicBezTo>
                <a:lnTo>
                  <a:pt x="918744" y="848106"/>
                </a:lnTo>
                <a:cubicBezTo>
                  <a:pt x="939013" y="841095"/>
                  <a:pt x="956691" y="833780"/>
                  <a:pt x="971779" y="826160"/>
                </a:cubicBezTo>
                <a:cubicBezTo>
                  <a:pt x="986866" y="818540"/>
                  <a:pt x="999897" y="810234"/>
                  <a:pt x="1010869" y="801243"/>
                </a:cubicBezTo>
                <a:cubicBezTo>
                  <a:pt x="999135" y="789355"/>
                  <a:pt x="989190" y="775982"/>
                  <a:pt x="981037" y="761123"/>
                </a:cubicBezTo>
                <a:cubicBezTo>
                  <a:pt x="972884" y="746264"/>
                  <a:pt x="966216" y="729310"/>
                  <a:pt x="961035" y="710260"/>
                </a:cubicBezTo>
                <a:lnTo>
                  <a:pt x="926059" y="710260"/>
                </a:lnTo>
                <a:lnTo>
                  <a:pt x="926059" y="693801"/>
                </a:lnTo>
                <a:lnTo>
                  <a:pt x="1014756" y="693801"/>
                </a:lnTo>
                <a:cubicBezTo>
                  <a:pt x="1013994" y="691057"/>
                  <a:pt x="1013155" y="688238"/>
                  <a:pt x="1012241" y="685342"/>
                </a:cubicBezTo>
                <a:cubicBezTo>
                  <a:pt x="1011327" y="682447"/>
                  <a:pt x="1010412" y="679589"/>
                  <a:pt x="1009498" y="676770"/>
                </a:cubicBezTo>
                <a:cubicBezTo>
                  <a:pt x="1008583" y="673950"/>
                  <a:pt x="1007669" y="671322"/>
                  <a:pt x="1006755" y="668883"/>
                </a:cubicBezTo>
                <a:cubicBezTo>
                  <a:pt x="1005840" y="666445"/>
                  <a:pt x="1005078" y="664311"/>
                  <a:pt x="1004469" y="662482"/>
                </a:cubicBezTo>
                <a:close/>
                <a:moveTo>
                  <a:pt x="1253871" y="658368"/>
                </a:moveTo>
                <a:cubicBezTo>
                  <a:pt x="1254481" y="659892"/>
                  <a:pt x="1255166" y="661758"/>
                  <a:pt x="1255929" y="663968"/>
                </a:cubicBezTo>
                <a:cubicBezTo>
                  <a:pt x="1256691" y="666178"/>
                  <a:pt x="1257491" y="668540"/>
                  <a:pt x="1258329" y="671055"/>
                </a:cubicBezTo>
                <a:cubicBezTo>
                  <a:pt x="1259167" y="673569"/>
                  <a:pt x="1259967" y="676122"/>
                  <a:pt x="1260729" y="678713"/>
                </a:cubicBezTo>
                <a:cubicBezTo>
                  <a:pt x="1261491" y="681304"/>
                  <a:pt x="1262253" y="683666"/>
                  <a:pt x="1263015" y="685800"/>
                </a:cubicBezTo>
                <a:lnTo>
                  <a:pt x="1339825" y="685800"/>
                </a:lnTo>
                <a:lnTo>
                  <a:pt x="1339825" y="735177"/>
                </a:lnTo>
                <a:lnTo>
                  <a:pt x="1322223" y="735177"/>
                </a:lnTo>
                <a:lnTo>
                  <a:pt x="1322223" y="702259"/>
                </a:lnTo>
                <a:lnTo>
                  <a:pt x="1179347" y="702259"/>
                </a:lnTo>
                <a:lnTo>
                  <a:pt x="1179347" y="734949"/>
                </a:lnTo>
                <a:lnTo>
                  <a:pt x="1161974" y="734949"/>
                </a:lnTo>
                <a:lnTo>
                  <a:pt x="1161974" y="685800"/>
                </a:lnTo>
                <a:lnTo>
                  <a:pt x="1244041" y="685800"/>
                </a:lnTo>
                <a:cubicBezTo>
                  <a:pt x="1242822" y="681532"/>
                  <a:pt x="1241489" y="677151"/>
                  <a:pt x="1240041" y="672655"/>
                </a:cubicBezTo>
                <a:cubicBezTo>
                  <a:pt x="1238593" y="668159"/>
                  <a:pt x="1237259" y="664464"/>
                  <a:pt x="1236040" y="661568"/>
                </a:cubicBezTo>
                <a:close/>
                <a:moveTo>
                  <a:pt x="1755648" y="658139"/>
                </a:moveTo>
                <a:cubicBezTo>
                  <a:pt x="1757477" y="659663"/>
                  <a:pt x="1759687" y="661568"/>
                  <a:pt x="1762277" y="663854"/>
                </a:cubicBezTo>
                <a:cubicBezTo>
                  <a:pt x="1764868" y="666140"/>
                  <a:pt x="1767459" y="668540"/>
                  <a:pt x="1770050" y="671055"/>
                </a:cubicBezTo>
                <a:cubicBezTo>
                  <a:pt x="1772641" y="673569"/>
                  <a:pt x="1775117" y="676046"/>
                  <a:pt x="1777479" y="678484"/>
                </a:cubicBezTo>
                <a:cubicBezTo>
                  <a:pt x="1779841" y="680923"/>
                  <a:pt x="1781708" y="683056"/>
                  <a:pt x="1783080" y="684885"/>
                </a:cubicBezTo>
                <a:lnTo>
                  <a:pt x="1773936" y="694486"/>
                </a:lnTo>
                <a:lnTo>
                  <a:pt x="1802054" y="694486"/>
                </a:lnTo>
                <a:lnTo>
                  <a:pt x="1802054" y="710260"/>
                </a:lnTo>
                <a:lnTo>
                  <a:pt x="1732788" y="710260"/>
                </a:lnTo>
                <a:cubicBezTo>
                  <a:pt x="1734312" y="726871"/>
                  <a:pt x="1736141" y="742035"/>
                  <a:pt x="1738275" y="755751"/>
                </a:cubicBezTo>
                <a:cubicBezTo>
                  <a:pt x="1740408" y="769467"/>
                  <a:pt x="1742999" y="781812"/>
                  <a:pt x="1746047" y="792784"/>
                </a:cubicBezTo>
                <a:cubicBezTo>
                  <a:pt x="1752753" y="783031"/>
                  <a:pt x="1758467" y="772820"/>
                  <a:pt x="1763192" y="762152"/>
                </a:cubicBezTo>
                <a:cubicBezTo>
                  <a:pt x="1767916" y="751484"/>
                  <a:pt x="1772336" y="739749"/>
                  <a:pt x="1776451" y="726948"/>
                </a:cubicBezTo>
                <a:lnTo>
                  <a:pt x="1791995" y="732434"/>
                </a:lnTo>
                <a:cubicBezTo>
                  <a:pt x="1786357" y="748284"/>
                  <a:pt x="1780527" y="762571"/>
                  <a:pt x="1774507" y="775296"/>
                </a:cubicBezTo>
                <a:cubicBezTo>
                  <a:pt x="1768488" y="788022"/>
                  <a:pt x="1761058" y="800100"/>
                  <a:pt x="1752219" y="811530"/>
                </a:cubicBezTo>
                <a:cubicBezTo>
                  <a:pt x="1753743" y="815492"/>
                  <a:pt x="1755343" y="819188"/>
                  <a:pt x="1757020" y="822617"/>
                </a:cubicBezTo>
                <a:cubicBezTo>
                  <a:pt x="1758696" y="826046"/>
                  <a:pt x="1760449" y="829284"/>
                  <a:pt x="1762277" y="832332"/>
                </a:cubicBezTo>
                <a:cubicBezTo>
                  <a:pt x="1765478" y="837514"/>
                  <a:pt x="1768373" y="841095"/>
                  <a:pt x="1770964" y="843076"/>
                </a:cubicBezTo>
                <a:cubicBezTo>
                  <a:pt x="1773555" y="845058"/>
                  <a:pt x="1775841" y="846048"/>
                  <a:pt x="1777822" y="846048"/>
                </a:cubicBezTo>
                <a:cubicBezTo>
                  <a:pt x="1780870" y="846048"/>
                  <a:pt x="1783156" y="845172"/>
                  <a:pt x="1784680" y="843419"/>
                </a:cubicBezTo>
                <a:cubicBezTo>
                  <a:pt x="1786204" y="841667"/>
                  <a:pt x="1787652" y="838809"/>
                  <a:pt x="1789024" y="834847"/>
                </a:cubicBezTo>
                <a:cubicBezTo>
                  <a:pt x="1790395" y="830884"/>
                  <a:pt x="1791462" y="826922"/>
                  <a:pt x="1792224" y="822960"/>
                </a:cubicBezTo>
                <a:cubicBezTo>
                  <a:pt x="1792986" y="818997"/>
                  <a:pt x="1793748" y="814578"/>
                  <a:pt x="1794510" y="809701"/>
                </a:cubicBezTo>
                <a:lnTo>
                  <a:pt x="1809369" y="818159"/>
                </a:lnTo>
                <a:cubicBezTo>
                  <a:pt x="1808150" y="824103"/>
                  <a:pt x="1806893" y="829475"/>
                  <a:pt x="1805597" y="834275"/>
                </a:cubicBezTo>
                <a:cubicBezTo>
                  <a:pt x="1804302" y="839076"/>
                  <a:pt x="1802663" y="843915"/>
                  <a:pt x="1800682" y="848791"/>
                </a:cubicBezTo>
                <a:cubicBezTo>
                  <a:pt x="1799311" y="852144"/>
                  <a:pt x="1797863" y="854811"/>
                  <a:pt x="1796339" y="856792"/>
                </a:cubicBezTo>
                <a:cubicBezTo>
                  <a:pt x="1794815" y="858774"/>
                  <a:pt x="1793177" y="860336"/>
                  <a:pt x="1791424" y="861479"/>
                </a:cubicBezTo>
                <a:cubicBezTo>
                  <a:pt x="1789671" y="862622"/>
                  <a:pt x="1787728" y="863384"/>
                  <a:pt x="1785595" y="863765"/>
                </a:cubicBezTo>
                <a:cubicBezTo>
                  <a:pt x="1783461" y="864146"/>
                  <a:pt x="1781175" y="864336"/>
                  <a:pt x="1778737" y="864336"/>
                </a:cubicBezTo>
                <a:cubicBezTo>
                  <a:pt x="1773403" y="864336"/>
                  <a:pt x="1768145" y="862393"/>
                  <a:pt x="1762963" y="858507"/>
                </a:cubicBezTo>
                <a:cubicBezTo>
                  <a:pt x="1757782" y="854621"/>
                  <a:pt x="1752371" y="847877"/>
                  <a:pt x="1746733" y="838276"/>
                </a:cubicBezTo>
                <a:cubicBezTo>
                  <a:pt x="1745513" y="836295"/>
                  <a:pt x="1744370" y="834275"/>
                  <a:pt x="1743304" y="832218"/>
                </a:cubicBezTo>
                <a:cubicBezTo>
                  <a:pt x="1742237" y="830160"/>
                  <a:pt x="1741246" y="827913"/>
                  <a:pt x="1740332" y="825474"/>
                </a:cubicBezTo>
                <a:cubicBezTo>
                  <a:pt x="1734998" y="831113"/>
                  <a:pt x="1729245" y="836752"/>
                  <a:pt x="1723073" y="842391"/>
                </a:cubicBezTo>
                <a:cubicBezTo>
                  <a:pt x="1716900" y="848029"/>
                  <a:pt x="1709928" y="853744"/>
                  <a:pt x="1702156" y="859536"/>
                </a:cubicBezTo>
                <a:lnTo>
                  <a:pt x="1690726" y="847191"/>
                </a:lnTo>
                <a:cubicBezTo>
                  <a:pt x="1708251" y="834390"/>
                  <a:pt x="1722577" y="821512"/>
                  <a:pt x="1733703" y="808558"/>
                </a:cubicBezTo>
                <a:cubicBezTo>
                  <a:pt x="1729740" y="796213"/>
                  <a:pt x="1726311" y="781888"/>
                  <a:pt x="1723415" y="765581"/>
                </a:cubicBezTo>
                <a:cubicBezTo>
                  <a:pt x="1720520" y="749274"/>
                  <a:pt x="1718081" y="730834"/>
                  <a:pt x="1716100" y="710260"/>
                </a:cubicBezTo>
                <a:lnTo>
                  <a:pt x="1645234" y="710260"/>
                </a:lnTo>
                <a:lnTo>
                  <a:pt x="1645234" y="743178"/>
                </a:lnTo>
                <a:lnTo>
                  <a:pt x="1701241" y="743178"/>
                </a:lnTo>
                <a:cubicBezTo>
                  <a:pt x="1701241" y="744550"/>
                  <a:pt x="1701165" y="747026"/>
                  <a:pt x="1701013" y="750608"/>
                </a:cubicBezTo>
                <a:cubicBezTo>
                  <a:pt x="1700860" y="754189"/>
                  <a:pt x="1700708" y="758304"/>
                  <a:pt x="1700555" y="762952"/>
                </a:cubicBezTo>
                <a:cubicBezTo>
                  <a:pt x="1700403" y="767600"/>
                  <a:pt x="1700213" y="772553"/>
                  <a:pt x="1699984" y="777811"/>
                </a:cubicBezTo>
                <a:cubicBezTo>
                  <a:pt x="1699755" y="783069"/>
                  <a:pt x="1699527" y="788060"/>
                  <a:pt x="1699298" y="792784"/>
                </a:cubicBezTo>
                <a:cubicBezTo>
                  <a:pt x="1699070" y="797509"/>
                  <a:pt x="1698841" y="801700"/>
                  <a:pt x="1698612" y="805357"/>
                </a:cubicBezTo>
                <a:cubicBezTo>
                  <a:pt x="1698384" y="809015"/>
                  <a:pt x="1698193" y="811606"/>
                  <a:pt x="1698041" y="813130"/>
                </a:cubicBezTo>
                <a:cubicBezTo>
                  <a:pt x="1697584" y="818464"/>
                  <a:pt x="1696860" y="822845"/>
                  <a:pt x="1695869" y="826274"/>
                </a:cubicBezTo>
                <a:cubicBezTo>
                  <a:pt x="1694879" y="829703"/>
                  <a:pt x="1693355" y="832523"/>
                  <a:pt x="1691297" y="834732"/>
                </a:cubicBezTo>
                <a:cubicBezTo>
                  <a:pt x="1689240" y="836942"/>
                  <a:pt x="1686420" y="838657"/>
                  <a:pt x="1682839" y="839876"/>
                </a:cubicBezTo>
                <a:cubicBezTo>
                  <a:pt x="1679257" y="841095"/>
                  <a:pt x="1674647" y="842010"/>
                  <a:pt x="1669009" y="842619"/>
                </a:cubicBezTo>
                <a:lnTo>
                  <a:pt x="1656207" y="843991"/>
                </a:lnTo>
                <a:lnTo>
                  <a:pt x="1651407" y="827074"/>
                </a:lnTo>
                <a:lnTo>
                  <a:pt x="1666494" y="825703"/>
                </a:lnTo>
                <a:cubicBezTo>
                  <a:pt x="1669695" y="825398"/>
                  <a:pt x="1672247" y="824979"/>
                  <a:pt x="1674152" y="824445"/>
                </a:cubicBezTo>
                <a:cubicBezTo>
                  <a:pt x="1676057" y="823912"/>
                  <a:pt x="1677505" y="823036"/>
                  <a:pt x="1678495" y="821817"/>
                </a:cubicBezTo>
                <a:cubicBezTo>
                  <a:pt x="1679486" y="820597"/>
                  <a:pt x="1680210" y="818959"/>
                  <a:pt x="1680667" y="816902"/>
                </a:cubicBezTo>
                <a:cubicBezTo>
                  <a:pt x="1681125" y="814844"/>
                  <a:pt x="1681505" y="812063"/>
                  <a:pt x="1681810" y="808558"/>
                </a:cubicBezTo>
                <a:cubicBezTo>
                  <a:pt x="1681963" y="806729"/>
                  <a:pt x="1682191" y="803414"/>
                  <a:pt x="1682496" y="798614"/>
                </a:cubicBezTo>
                <a:cubicBezTo>
                  <a:pt x="1682801" y="793813"/>
                  <a:pt x="1683067" y="788746"/>
                  <a:pt x="1683296" y="783412"/>
                </a:cubicBezTo>
                <a:cubicBezTo>
                  <a:pt x="1683525" y="778078"/>
                  <a:pt x="1683715" y="773087"/>
                  <a:pt x="1683868" y="768438"/>
                </a:cubicBezTo>
                <a:cubicBezTo>
                  <a:pt x="1684020" y="763790"/>
                  <a:pt x="1684096" y="760780"/>
                  <a:pt x="1684096" y="759409"/>
                </a:cubicBezTo>
                <a:lnTo>
                  <a:pt x="1645234" y="759409"/>
                </a:lnTo>
                <a:cubicBezTo>
                  <a:pt x="1645082" y="771753"/>
                  <a:pt x="1644472" y="782840"/>
                  <a:pt x="1643405" y="792670"/>
                </a:cubicBezTo>
                <a:cubicBezTo>
                  <a:pt x="1642339" y="802500"/>
                  <a:pt x="1640739" y="811644"/>
                  <a:pt x="1638605" y="820102"/>
                </a:cubicBezTo>
                <a:cubicBezTo>
                  <a:pt x="1636471" y="828560"/>
                  <a:pt x="1633766" y="836637"/>
                  <a:pt x="1630490" y="844334"/>
                </a:cubicBezTo>
                <a:cubicBezTo>
                  <a:pt x="1627213" y="852030"/>
                  <a:pt x="1623289" y="859993"/>
                  <a:pt x="1618717" y="868222"/>
                </a:cubicBezTo>
                <a:lnTo>
                  <a:pt x="1601800" y="859993"/>
                </a:lnTo>
                <a:cubicBezTo>
                  <a:pt x="1606982" y="852068"/>
                  <a:pt x="1611325" y="844524"/>
                  <a:pt x="1614831" y="837361"/>
                </a:cubicBezTo>
                <a:cubicBezTo>
                  <a:pt x="1618336" y="830199"/>
                  <a:pt x="1621155" y="822617"/>
                  <a:pt x="1623289" y="814616"/>
                </a:cubicBezTo>
                <a:cubicBezTo>
                  <a:pt x="1625422" y="806615"/>
                  <a:pt x="1626984" y="797737"/>
                  <a:pt x="1627975" y="787984"/>
                </a:cubicBezTo>
                <a:cubicBezTo>
                  <a:pt x="1628965" y="778230"/>
                  <a:pt x="1629461" y="766800"/>
                  <a:pt x="1629461" y="753694"/>
                </a:cubicBezTo>
                <a:lnTo>
                  <a:pt x="1629461" y="694486"/>
                </a:lnTo>
                <a:lnTo>
                  <a:pt x="1714729" y="694486"/>
                </a:lnTo>
                <a:cubicBezTo>
                  <a:pt x="1714424" y="690524"/>
                  <a:pt x="1714119" y="686562"/>
                  <a:pt x="1713814" y="682599"/>
                </a:cubicBezTo>
                <a:cubicBezTo>
                  <a:pt x="1713509" y="678637"/>
                  <a:pt x="1713205" y="674903"/>
                  <a:pt x="1712900" y="671398"/>
                </a:cubicBezTo>
                <a:cubicBezTo>
                  <a:pt x="1712595" y="667435"/>
                  <a:pt x="1712290" y="663549"/>
                  <a:pt x="1711985" y="659739"/>
                </a:cubicBezTo>
                <a:lnTo>
                  <a:pt x="1728902" y="659739"/>
                </a:lnTo>
                <a:lnTo>
                  <a:pt x="1731416" y="694486"/>
                </a:lnTo>
                <a:lnTo>
                  <a:pt x="1769593" y="694486"/>
                </a:lnTo>
                <a:cubicBezTo>
                  <a:pt x="1767764" y="692353"/>
                  <a:pt x="1765745" y="690029"/>
                  <a:pt x="1763535" y="687514"/>
                </a:cubicBezTo>
                <a:cubicBezTo>
                  <a:pt x="1761325" y="684999"/>
                  <a:pt x="1759115" y="682599"/>
                  <a:pt x="1756905" y="680313"/>
                </a:cubicBezTo>
                <a:cubicBezTo>
                  <a:pt x="1754695" y="678027"/>
                  <a:pt x="1752562" y="675855"/>
                  <a:pt x="1750505" y="673798"/>
                </a:cubicBezTo>
                <a:cubicBezTo>
                  <a:pt x="1748447" y="671741"/>
                  <a:pt x="1746733" y="670102"/>
                  <a:pt x="1745361" y="668883"/>
                </a:cubicBezTo>
                <a:close/>
                <a:moveTo>
                  <a:pt x="1419835" y="657910"/>
                </a:moveTo>
                <a:lnTo>
                  <a:pt x="1435837" y="661797"/>
                </a:lnTo>
                <a:cubicBezTo>
                  <a:pt x="1434617" y="666521"/>
                  <a:pt x="1433360" y="671245"/>
                  <a:pt x="1432065" y="675970"/>
                </a:cubicBezTo>
                <a:cubicBezTo>
                  <a:pt x="1430769" y="680694"/>
                  <a:pt x="1429436" y="685419"/>
                  <a:pt x="1428064" y="690143"/>
                </a:cubicBezTo>
                <a:lnTo>
                  <a:pt x="1468527" y="690143"/>
                </a:lnTo>
                <a:lnTo>
                  <a:pt x="1468527" y="705916"/>
                </a:lnTo>
                <a:lnTo>
                  <a:pt x="1423492" y="705916"/>
                </a:lnTo>
                <a:cubicBezTo>
                  <a:pt x="1420444" y="715518"/>
                  <a:pt x="1417206" y="724776"/>
                  <a:pt x="1413777" y="733691"/>
                </a:cubicBezTo>
                <a:cubicBezTo>
                  <a:pt x="1410348" y="742607"/>
                  <a:pt x="1406728" y="751103"/>
                  <a:pt x="1402918" y="759180"/>
                </a:cubicBezTo>
                <a:lnTo>
                  <a:pt x="1425550" y="759180"/>
                </a:lnTo>
                <a:lnTo>
                  <a:pt x="1425550" y="718947"/>
                </a:lnTo>
                <a:lnTo>
                  <a:pt x="1441323" y="719861"/>
                </a:lnTo>
                <a:lnTo>
                  <a:pt x="1441323" y="759180"/>
                </a:lnTo>
                <a:lnTo>
                  <a:pt x="1466241" y="759180"/>
                </a:lnTo>
                <a:lnTo>
                  <a:pt x="1466241" y="774268"/>
                </a:lnTo>
                <a:lnTo>
                  <a:pt x="1441323" y="774268"/>
                </a:lnTo>
                <a:lnTo>
                  <a:pt x="1441323" y="804900"/>
                </a:lnTo>
                <a:cubicBezTo>
                  <a:pt x="1447114" y="803833"/>
                  <a:pt x="1452601" y="802843"/>
                  <a:pt x="1457782" y="801928"/>
                </a:cubicBezTo>
                <a:cubicBezTo>
                  <a:pt x="1462964" y="801014"/>
                  <a:pt x="1467536" y="800100"/>
                  <a:pt x="1471498" y="799185"/>
                </a:cubicBezTo>
                <a:lnTo>
                  <a:pt x="1472641" y="814730"/>
                </a:lnTo>
                <a:cubicBezTo>
                  <a:pt x="1468679" y="815492"/>
                  <a:pt x="1464031" y="816368"/>
                  <a:pt x="1458697" y="817359"/>
                </a:cubicBezTo>
                <a:cubicBezTo>
                  <a:pt x="1453363" y="818349"/>
                  <a:pt x="1447571" y="819454"/>
                  <a:pt x="1441323" y="820674"/>
                </a:cubicBezTo>
                <a:lnTo>
                  <a:pt x="1441323" y="867079"/>
                </a:lnTo>
                <a:lnTo>
                  <a:pt x="1425550" y="867079"/>
                </a:lnTo>
                <a:lnTo>
                  <a:pt x="1425550" y="823417"/>
                </a:lnTo>
                <a:cubicBezTo>
                  <a:pt x="1416863" y="824941"/>
                  <a:pt x="1408443" y="826350"/>
                  <a:pt x="1400289" y="827646"/>
                </a:cubicBezTo>
                <a:cubicBezTo>
                  <a:pt x="1392136" y="828941"/>
                  <a:pt x="1385011" y="829970"/>
                  <a:pt x="1378915" y="830732"/>
                </a:cubicBezTo>
                <a:lnTo>
                  <a:pt x="1377087" y="814730"/>
                </a:lnTo>
                <a:cubicBezTo>
                  <a:pt x="1383030" y="813968"/>
                  <a:pt x="1390307" y="812977"/>
                  <a:pt x="1398918" y="811758"/>
                </a:cubicBezTo>
                <a:cubicBezTo>
                  <a:pt x="1407528" y="810539"/>
                  <a:pt x="1416406" y="809167"/>
                  <a:pt x="1425550" y="807643"/>
                </a:cubicBezTo>
                <a:lnTo>
                  <a:pt x="1425550" y="774268"/>
                </a:lnTo>
                <a:lnTo>
                  <a:pt x="1386231" y="774268"/>
                </a:lnTo>
                <a:lnTo>
                  <a:pt x="1386231" y="759637"/>
                </a:lnTo>
                <a:cubicBezTo>
                  <a:pt x="1390193" y="750951"/>
                  <a:pt x="1393927" y="742073"/>
                  <a:pt x="1397432" y="733005"/>
                </a:cubicBezTo>
                <a:cubicBezTo>
                  <a:pt x="1400937" y="723938"/>
                  <a:pt x="1404138" y="714908"/>
                  <a:pt x="1407033" y="705916"/>
                </a:cubicBezTo>
                <a:lnTo>
                  <a:pt x="1381887" y="705916"/>
                </a:lnTo>
                <a:lnTo>
                  <a:pt x="1381887" y="690143"/>
                </a:lnTo>
                <a:lnTo>
                  <a:pt x="1412062" y="690143"/>
                </a:lnTo>
                <a:cubicBezTo>
                  <a:pt x="1413739" y="684199"/>
                  <a:pt x="1415263" y="678484"/>
                  <a:pt x="1416634" y="672998"/>
                </a:cubicBezTo>
                <a:cubicBezTo>
                  <a:pt x="1418006" y="667512"/>
                  <a:pt x="1419073" y="662482"/>
                  <a:pt x="1419835" y="657910"/>
                </a:cubicBezTo>
                <a:close/>
                <a:moveTo>
                  <a:pt x="64465" y="657682"/>
                </a:moveTo>
                <a:cubicBezTo>
                  <a:pt x="65075" y="659206"/>
                  <a:pt x="65799" y="661111"/>
                  <a:pt x="66637" y="663397"/>
                </a:cubicBezTo>
                <a:cubicBezTo>
                  <a:pt x="67475" y="665683"/>
                  <a:pt x="68314" y="668083"/>
                  <a:pt x="69152" y="670598"/>
                </a:cubicBezTo>
                <a:cubicBezTo>
                  <a:pt x="69990" y="673112"/>
                  <a:pt x="70828" y="675665"/>
                  <a:pt x="71666" y="678256"/>
                </a:cubicBezTo>
                <a:cubicBezTo>
                  <a:pt x="72505" y="680847"/>
                  <a:pt x="73305" y="683209"/>
                  <a:pt x="74067" y="685342"/>
                </a:cubicBezTo>
                <a:lnTo>
                  <a:pt x="115443" y="685342"/>
                </a:lnTo>
                <a:lnTo>
                  <a:pt x="115443" y="700659"/>
                </a:lnTo>
                <a:lnTo>
                  <a:pt x="11887" y="700659"/>
                </a:lnTo>
                <a:lnTo>
                  <a:pt x="11887" y="685342"/>
                </a:lnTo>
                <a:lnTo>
                  <a:pt x="56922" y="685342"/>
                </a:lnTo>
                <a:cubicBezTo>
                  <a:pt x="55702" y="681075"/>
                  <a:pt x="54331" y="676656"/>
                  <a:pt x="52807" y="672084"/>
                </a:cubicBezTo>
                <a:cubicBezTo>
                  <a:pt x="51283" y="667512"/>
                  <a:pt x="49911" y="663778"/>
                  <a:pt x="48692" y="660882"/>
                </a:cubicBezTo>
                <a:close/>
                <a:moveTo>
                  <a:pt x="815874" y="656767"/>
                </a:moveTo>
                <a:lnTo>
                  <a:pt x="830275" y="664768"/>
                </a:lnTo>
                <a:cubicBezTo>
                  <a:pt x="828294" y="667664"/>
                  <a:pt x="826199" y="670521"/>
                  <a:pt x="823989" y="673341"/>
                </a:cubicBezTo>
                <a:cubicBezTo>
                  <a:pt x="821779" y="676160"/>
                  <a:pt x="819455" y="679018"/>
                  <a:pt x="817017" y="681913"/>
                </a:cubicBezTo>
                <a:lnTo>
                  <a:pt x="886054" y="681913"/>
                </a:lnTo>
                <a:lnTo>
                  <a:pt x="886054" y="698601"/>
                </a:lnTo>
                <a:cubicBezTo>
                  <a:pt x="880110" y="706831"/>
                  <a:pt x="873519" y="714375"/>
                  <a:pt x="866280" y="721233"/>
                </a:cubicBezTo>
                <a:cubicBezTo>
                  <a:pt x="859041" y="728091"/>
                  <a:pt x="850735" y="734453"/>
                  <a:pt x="841363" y="740321"/>
                </a:cubicBezTo>
                <a:cubicBezTo>
                  <a:pt x="831990" y="746188"/>
                  <a:pt x="821436" y="751713"/>
                  <a:pt x="809701" y="756894"/>
                </a:cubicBezTo>
                <a:cubicBezTo>
                  <a:pt x="797967" y="762076"/>
                  <a:pt x="784632" y="767105"/>
                  <a:pt x="769696" y="771982"/>
                </a:cubicBezTo>
                <a:lnTo>
                  <a:pt x="761467" y="758266"/>
                </a:lnTo>
                <a:cubicBezTo>
                  <a:pt x="775183" y="754151"/>
                  <a:pt x="787375" y="749846"/>
                  <a:pt x="798043" y="745350"/>
                </a:cubicBezTo>
                <a:cubicBezTo>
                  <a:pt x="808711" y="740854"/>
                  <a:pt x="818274" y="736092"/>
                  <a:pt x="826732" y="731062"/>
                </a:cubicBezTo>
                <a:cubicBezTo>
                  <a:pt x="835190" y="726033"/>
                  <a:pt x="842734" y="720623"/>
                  <a:pt x="849364" y="714832"/>
                </a:cubicBezTo>
                <a:cubicBezTo>
                  <a:pt x="855993" y="709041"/>
                  <a:pt x="862127" y="702640"/>
                  <a:pt x="867766" y="695629"/>
                </a:cubicBezTo>
                <a:lnTo>
                  <a:pt x="804444" y="695629"/>
                </a:lnTo>
                <a:cubicBezTo>
                  <a:pt x="803072" y="697001"/>
                  <a:pt x="801701" y="698334"/>
                  <a:pt x="800329" y="699630"/>
                </a:cubicBezTo>
                <a:cubicBezTo>
                  <a:pt x="798957" y="700925"/>
                  <a:pt x="797509" y="702259"/>
                  <a:pt x="795985" y="703630"/>
                </a:cubicBezTo>
                <a:cubicBezTo>
                  <a:pt x="798119" y="705002"/>
                  <a:pt x="800367" y="706526"/>
                  <a:pt x="802729" y="708202"/>
                </a:cubicBezTo>
                <a:cubicBezTo>
                  <a:pt x="805091" y="709879"/>
                  <a:pt x="807415" y="711631"/>
                  <a:pt x="809701" y="713460"/>
                </a:cubicBezTo>
                <a:cubicBezTo>
                  <a:pt x="811987" y="715289"/>
                  <a:pt x="814121" y="717042"/>
                  <a:pt x="816102" y="718718"/>
                </a:cubicBezTo>
                <a:cubicBezTo>
                  <a:pt x="818084" y="720394"/>
                  <a:pt x="819760" y="721918"/>
                  <a:pt x="821131" y="723290"/>
                </a:cubicBezTo>
                <a:lnTo>
                  <a:pt x="810616" y="737006"/>
                </a:lnTo>
                <a:cubicBezTo>
                  <a:pt x="809244" y="735177"/>
                  <a:pt x="807453" y="733196"/>
                  <a:pt x="805244" y="731062"/>
                </a:cubicBezTo>
                <a:cubicBezTo>
                  <a:pt x="803034" y="728929"/>
                  <a:pt x="800710" y="726795"/>
                  <a:pt x="798271" y="724662"/>
                </a:cubicBezTo>
                <a:cubicBezTo>
                  <a:pt x="795833" y="722528"/>
                  <a:pt x="793357" y="720509"/>
                  <a:pt x="790842" y="718604"/>
                </a:cubicBezTo>
                <a:cubicBezTo>
                  <a:pt x="788327" y="716699"/>
                  <a:pt x="786003" y="715060"/>
                  <a:pt x="783870" y="713689"/>
                </a:cubicBezTo>
                <a:cubicBezTo>
                  <a:pt x="780974" y="715975"/>
                  <a:pt x="778002" y="718261"/>
                  <a:pt x="774954" y="720547"/>
                </a:cubicBezTo>
                <a:cubicBezTo>
                  <a:pt x="771906" y="722833"/>
                  <a:pt x="768706" y="725043"/>
                  <a:pt x="765353" y="727176"/>
                </a:cubicBezTo>
                <a:lnTo>
                  <a:pt x="755980" y="714375"/>
                </a:lnTo>
                <a:cubicBezTo>
                  <a:pt x="761772" y="710565"/>
                  <a:pt x="767525" y="706412"/>
                  <a:pt x="773240" y="701916"/>
                </a:cubicBezTo>
                <a:cubicBezTo>
                  <a:pt x="778955" y="697420"/>
                  <a:pt x="784403" y="692658"/>
                  <a:pt x="789585" y="687628"/>
                </a:cubicBezTo>
                <a:cubicBezTo>
                  <a:pt x="794766" y="682599"/>
                  <a:pt x="799605" y="677494"/>
                  <a:pt x="804101" y="672312"/>
                </a:cubicBezTo>
                <a:cubicBezTo>
                  <a:pt x="808597" y="667131"/>
                  <a:pt x="812521" y="661949"/>
                  <a:pt x="815874" y="656767"/>
                </a:cubicBezTo>
                <a:close/>
                <a:moveTo>
                  <a:pt x="3526612" y="494385"/>
                </a:moveTo>
                <a:lnTo>
                  <a:pt x="3720008" y="494385"/>
                </a:lnTo>
                <a:lnTo>
                  <a:pt x="3720008" y="512445"/>
                </a:lnTo>
                <a:lnTo>
                  <a:pt x="3526612" y="512445"/>
                </a:lnTo>
                <a:close/>
                <a:moveTo>
                  <a:pt x="4029456" y="481355"/>
                </a:moveTo>
                <a:lnTo>
                  <a:pt x="4048430" y="481355"/>
                </a:lnTo>
                <a:cubicBezTo>
                  <a:pt x="4048430" y="486232"/>
                  <a:pt x="4047668" y="491451"/>
                  <a:pt x="4046144" y="497014"/>
                </a:cubicBezTo>
                <a:cubicBezTo>
                  <a:pt x="4044620" y="502577"/>
                  <a:pt x="4042715" y="508025"/>
                  <a:pt x="4040429" y="513359"/>
                </a:cubicBezTo>
                <a:cubicBezTo>
                  <a:pt x="4038143" y="518693"/>
                  <a:pt x="4035552" y="523798"/>
                  <a:pt x="4032656" y="528675"/>
                </a:cubicBezTo>
                <a:cubicBezTo>
                  <a:pt x="4029761" y="533552"/>
                  <a:pt x="4026941" y="537819"/>
                  <a:pt x="4024198" y="541477"/>
                </a:cubicBezTo>
                <a:lnTo>
                  <a:pt x="4007968" y="541477"/>
                </a:lnTo>
                <a:cubicBezTo>
                  <a:pt x="4011015" y="536752"/>
                  <a:pt x="4013873" y="531761"/>
                  <a:pt x="4016540" y="526503"/>
                </a:cubicBezTo>
                <a:cubicBezTo>
                  <a:pt x="4019207" y="521246"/>
                  <a:pt x="4021493" y="515988"/>
                  <a:pt x="4023398" y="510730"/>
                </a:cubicBezTo>
                <a:cubicBezTo>
                  <a:pt x="4025303" y="505472"/>
                  <a:pt x="4026789" y="500329"/>
                  <a:pt x="4027856" y="495300"/>
                </a:cubicBezTo>
                <a:cubicBezTo>
                  <a:pt x="4028923" y="490270"/>
                  <a:pt x="4029456" y="485622"/>
                  <a:pt x="4029456" y="481355"/>
                </a:cubicBezTo>
                <a:close/>
                <a:moveTo>
                  <a:pt x="1715948" y="479983"/>
                </a:moveTo>
                <a:cubicBezTo>
                  <a:pt x="1718386" y="482117"/>
                  <a:pt x="1721320" y="484822"/>
                  <a:pt x="1724749" y="488099"/>
                </a:cubicBezTo>
                <a:cubicBezTo>
                  <a:pt x="1728178" y="491375"/>
                  <a:pt x="1731645" y="494842"/>
                  <a:pt x="1735150" y="498500"/>
                </a:cubicBezTo>
                <a:cubicBezTo>
                  <a:pt x="1738655" y="502158"/>
                  <a:pt x="1741932" y="505701"/>
                  <a:pt x="1744980" y="509130"/>
                </a:cubicBezTo>
                <a:cubicBezTo>
                  <a:pt x="1748028" y="512559"/>
                  <a:pt x="1750390" y="515416"/>
                  <a:pt x="1752067" y="517702"/>
                </a:cubicBezTo>
                <a:lnTo>
                  <a:pt x="1739493" y="530275"/>
                </a:lnTo>
                <a:cubicBezTo>
                  <a:pt x="1737817" y="527837"/>
                  <a:pt x="1735531" y="524827"/>
                  <a:pt x="1732635" y="521246"/>
                </a:cubicBezTo>
                <a:cubicBezTo>
                  <a:pt x="1729740" y="517664"/>
                  <a:pt x="1726654" y="513969"/>
                  <a:pt x="1723377" y="510159"/>
                </a:cubicBezTo>
                <a:cubicBezTo>
                  <a:pt x="1720101" y="506349"/>
                  <a:pt x="1716862" y="502729"/>
                  <a:pt x="1713662" y="499300"/>
                </a:cubicBezTo>
                <a:cubicBezTo>
                  <a:pt x="1710461" y="495871"/>
                  <a:pt x="1707718" y="493090"/>
                  <a:pt x="1705432" y="490956"/>
                </a:cubicBezTo>
                <a:close/>
                <a:moveTo>
                  <a:pt x="2266569" y="473125"/>
                </a:moveTo>
                <a:cubicBezTo>
                  <a:pt x="2270227" y="475411"/>
                  <a:pt x="2274913" y="478650"/>
                  <a:pt x="2280628" y="482841"/>
                </a:cubicBezTo>
                <a:cubicBezTo>
                  <a:pt x="2286343" y="487032"/>
                  <a:pt x="2292058" y="491337"/>
                  <a:pt x="2297773" y="495757"/>
                </a:cubicBezTo>
                <a:cubicBezTo>
                  <a:pt x="2303488" y="500176"/>
                  <a:pt x="2308746" y="504329"/>
                  <a:pt x="2313546" y="508215"/>
                </a:cubicBezTo>
                <a:cubicBezTo>
                  <a:pt x="2318347" y="512102"/>
                  <a:pt x="2321585" y="514883"/>
                  <a:pt x="2323262" y="516559"/>
                </a:cubicBezTo>
                <a:lnTo>
                  <a:pt x="2314118" y="531647"/>
                </a:lnTo>
                <a:cubicBezTo>
                  <a:pt x="2309698" y="527532"/>
                  <a:pt x="2304897" y="523227"/>
                  <a:pt x="2299716" y="518731"/>
                </a:cubicBezTo>
                <a:cubicBezTo>
                  <a:pt x="2294535" y="514235"/>
                  <a:pt x="2289391" y="509892"/>
                  <a:pt x="2284285" y="505701"/>
                </a:cubicBezTo>
                <a:cubicBezTo>
                  <a:pt x="2279180" y="501510"/>
                  <a:pt x="2274265" y="497662"/>
                  <a:pt x="2269541" y="494157"/>
                </a:cubicBezTo>
                <a:cubicBezTo>
                  <a:pt x="2264817" y="490651"/>
                  <a:pt x="2260854" y="487756"/>
                  <a:pt x="2257654" y="485470"/>
                </a:cubicBezTo>
                <a:close/>
                <a:moveTo>
                  <a:pt x="977494" y="450265"/>
                </a:moveTo>
                <a:lnTo>
                  <a:pt x="977494" y="507873"/>
                </a:lnTo>
                <a:lnTo>
                  <a:pt x="1023442" y="507873"/>
                </a:lnTo>
                <a:lnTo>
                  <a:pt x="1023442" y="450265"/>
                </a:lnTo>
                <a:close/>
                <a:moveTo>
                  <a:pt x="1523771" y="444322"/>
                </a:moveTo>
                <a:lnTo>
                  <a:pt x="1523771" y="503301"/>
                </a:lnTo>
                <a:lnTo>
                  <a:pt x="1587551" y="503301"/>
                </a:lnTo>
                <a:lnTo>
                  <a:pt x="1587551" y="444322"/>
                </a:lnTo>
                <a:close/>
                <a:moveTo>
                  <a:pt x="1770583" y="442722"/>
                </a:moveTo>
                <a:lnTo>
                  <a:pt x="1770583" y="502158"/>
                </a:lnTo>
                <a:lnTo>
                  <a:pt x="1825904" y="502158"/>
                </a:lnTo>
                <a:lnTo>
                  <a:pt x="1825904" y="442722"/>
                </a:lnTo>
                <a:close/>
                <a:moveTo>
                  <a:pt x="823722" y="442493"/>
                </a:moveTo>
                <a:lnTo>
                  <a:pt x="823722" y="467868"/>
                </a:lnTo>
                <a:lnTo>
                  <a:pt x="876986" y="467868"/>
                </a:lnTo>
                <a:lnTo>
                  <a:pt x="876986" y="442493"/>
                </a:lnTo>
                <a:close/>
                <a:moveTo>
                  <a:pt x="753999" y="442493"/>
                </a:moveTo>
                <a:lnTo>
                  <a:pt x="753999" y="449580"/>
                </a:lnTo>
                <a:cubicBezTo>
                  <a:pt x="753999" y="456285"/>
                  <a:pt x="753771" y="462381"/>
                  <a:pt x="753313" y="467868"/>
                </a:cubicBezTo>
                <a:lnTo>
                  <a:pt x="807034" y="467868"/>
                </a:lnTo>
                <a:lnTo>
                  <a:pt x="807034" y="442493"/>
                </a:lnTo>
                <a:close/>
                <a:moveTo>
                  <a:pt x="308534" y="439293"/>
                </a:moveTo>
                <a:lnTo>
                  <a:pt x="308534" y="498500"/>
                </a:lnTo>
                <a:lnTo>
                  <a:pt x="406146" y="498500"/>
                </a:lnTo>
                <a:lnTo>
                  <a:pt x="406146" y="439293"/>
                </a:lnTo>
                <a:close/>
                <a:moveTo>
                  <a:pt x="3332988" y="437235"/>
                </a:moveTo>
                <a:lnTo>
                  <a:pt x="3330016" y="458495"/>
                </a:lnTo>
                <a:lnTo>
                  <a:pt x="3386709" y="458495"/>
                </a:lnTo>
                <a:lnTo>
                  <a:pt x="3386709" y="437235"/>
                </a:lnTo>
                <a:close/>
                <a:moveTo>
                  <a:pt x="3179216" y="419862"/>
                </a:moveTo>
                <a:lnTo>
                  <a:pt x="3195447" y="420776"/>
                </a:lnTo>
                <a:lnTo>
                  <a:pt x="3195447" y="442722"/>
                </a:lnTo>
                <a:lnTo>
                  <a:pt x="3241167" y="442722"/>
                </a:lnTo>
                <a:lnTo>
                  <a:pt x="3241167" y="457352"/>
                </a:lnTo>
                <a:lnTo>
                  <a:pt x="3195447" y="457352"/>
                </a:lnTo>
                <a:lnTo>
                  <a:pt x="3195447" y="482041"/>
                </a:lnTo>
                <a:lnTo>
                  <a:pt x="3253283" y="482041"/>
                </a:lnTo>
                <a:lnTo>
                  <a:pt x="3253283" y="496900"/>
                </a:lnTo>
                <a:lnTo>
                  <a:pt x="3195447" y="496900"/>
                </a:lnTo>
                <a:lnTo>
                  <a:pt x="3195447" y="532790"/>
                </a:lnTo>
                <a:lnTo>
                  <a:pt x="3179216" y="532790"/>
                </a:lnTo>
                <a:lnTo>
                  <a:pt x="3179216" y="496900"/>
                </a:lnTo>
                <a:lnTo>
                  <a:pt x="3123209" y="496900"/>
                </a:lnTo>
                <a:lnTo>
                  <a:pt x="3123209" y="482041"/>
                </a:lnTo>
                <a:lnTo>
                  <a:pt x="3179216" y="482041"/>
                </a:lnTo>
                <a:lnTo>
                  <a:pt x="3179216" y="457352"/>
                </a:lnTo>
                <a:lnTo>
                  <a:pt x="3135554" y="457352"/>
                </a:lnTo>
                <a:lnTo>
                  <a:pt x="3135554" y="442722"/>
                </a:lnTo>
                <a:lnTo>
                  <a:pt x="3179216" y="442722"/>
                </a:lnTo>
                <a:close/>
                <a:moveTo>
                  <a:pt x="2245309" y="410718"/>
                </a:moveTo>
                <a:lnTo>
                  <a:pt x="2262225" y="411175"/>
                </a:lnTo>
                <a:lnTo>
                  <a:pt x="2262225" y="446379"/>
                </a:lnTo>
                <a:cubicBezTo>
                  <a:pt x="2262225" y="456133"/>
                  <a:pt x="2261235" y="464934"/>
                  <a:pt x="2259254" y="472782"/>
                </a:cubicBezTo>
                <a:cubicBezTo>
                  <a:pt x="2257273" y="480631"/>
                  <a:pt x="2253577" y="487908"/>
                  <a:pt x="2248167" y="494614"/>
                </a:cubicBezTo>
                <a:cubicBezTo>
                  <a:pt x="2242757" y="501319"/>
                  <a:pt x="2235251" y="507720"/>
                  <a:pt x="2225650" y="513816"/>
                </a:cubicBezTo>
                <a:cubicBezTo>
                  <a:pt x="2216049" y="519912"/>
                  <a:pt x="2203628" y="526008"/>
                  <a:pt x="2188388" y="532104"/>
                </a:cubicBezTo>
                <a:lnTo>
                  <a:pt x="2178558" y="516788"/>
                </a:lnTo>
                <a:cubicBezTo>
                  <a:pt x="2193341" y="511302"/>
                  <a:pt x="2205152" y="506044"/>
                  <a:pt x="2213991" y="501015"/>
                </a:cubicBezTo>
                <a:cubicBezTo>
                  <a:pt x="2222830" y="495985"/>
                  <a:pt x="2229574" y="490689"/>
                  <a:pt x="2234222" y="485127"/>
                </a:cubicBezTo>
                <a:cubicBezTo>
                  <a:pt x="2238870" y="479564"/>
                  <a:pt x="2241880" y="473430"/>
                  <a:pt x="2243252" y="466725"/>
                </a:cubicBezTo>
                <a:cubicBezTo>
                  <a:pt x="2244623" y="460019"/>
                  <a:pt x="2245309" y="452094"/>
                  <a:pt x="2245309" y="442950"/>
                </a:cubicBezTo>
                <a:close/>
                <a:moveTo>
                  <a:pt x="1072820" y="406374"/>
                </a:moveTo>
                <a:cubicBezTo>
                  <a:pt x="1078001" y="413232"/>
                  <a:pt x="1083526" y="421347"/>
                  <a:pt x="1089393" y="430720"/>
                </a:cubicBezTo>
                <a:cubicBezTo>
                  <a:pt x="1095261" y="440093"/>
                  <a:pt x="1100709" y="449808"/>
                  <a:pt x="1105738" y="459867"/>
                </a:cubicBezTo>
                <a:lnTo>
                  <a:pt x="1091108" y="469696"/>
                </a:lnTo>
                <a:cubicBezTo>
                  <a:pt x="1085774" y="458724"/>
                  <a:pt x="1080249" y="448551"/>
                  <a:pt x="1074534" y="439178"/>
                </a:cubicBezTo>
                <a:cubicBezTo>
                  <a:pt x="1068819" y="429806"/>
                  <a:pt x="1063752" y="421919"/>
                  <a:pt x="1059332" y="415518"/>
                </a:cubicBezTo>
                <a:close/>
                <a:moveTo>
                  <a:pt x="2820391" y="402031"/>
                </a:moveTo>
                <a:lnTo>
                  <a:pt x="2861539" y="402031"/>
                </a:lnTo>
                <a:lnTo>
                  <a:pt x="2861539" y="485241"/>
                </a:lnTo>
                <a:cubicBezTo>
                  <a:pt x="2867025" y="490575"/>
                  <a:pt x="2872359" y="494804"/>
                  <a:pt x="2877541" y="497928"/>
                </a:cubicBezTo>
                <a:cubicBezTo>
                  <a:pt x="2882722" y="501053"/>
                  <a:pt x="2888323" y="503529"/>
                  <a:pt x="2894343" y="505358"/>
                </a:cubicBezTo>
                <a:cubicBezTo>
                  <a:pt x="2900363" y="507187"/>
                  <a:pt x="2907068" y="508444"/>
                  <a:pt x="2914459" y="509130"/>
                </a:cubicBezTo>
                <a:cubicBezTo>
                  <a:pt x="2921851" y="509816"/>
                  <a:pt x="2930576" y="510235"/>
                  <a:pt x="2940634" y="510387"/>
                </a:cubicBezTo>
                <a:cubicBezTo>
                  <a:pt x="2954198" y="510692"/>
                  <a:pt x="2968066" y="510692"/>
                  <a:pt x="2982239" y="510387"/>
                </a:cubicBezTo>
                <a:cubicBezTo>
                  <a:pt x="2996413" y="510082"/>
                  <a:pt x="3009595" y="509549"/>
                  <a:pt x="3021787" y="508787"/>
                </a:cubicBezTo>
                <a:lnTo>
                  <a:pt x="3017901" y="525018"/>
                </a:lnTo>
                <a:cubicBezTo>
                  <a:pt x="3013025" y="525170"/>
                  <a:pt x="3007385" y="525322"/>
                  <a:pt x="3000985" y="525475"/>
                </a:cubicBezTo>
                <a:cubicBezTo>
                  <a:pt x="2994584" y="525627"/>
                  <a:pt x="2988031" y="525780"/>
                  <a:pt x="2981325" y="525932"/>
                </a:cubicBezTo>
                <a:cubicBezTo>
                  <a:pt x="2974619" y="526084"/>
                  <a:pt x="2968066" y="526161"/>
                  <a:pt x="2961665" y="526161"/>
                </a:cubicBezTo>
                <a:cubicBezTo>
                  <a:pt x="2955265" y="526161"/>
                  <a:pt x="2949702" y="526084"/>
                  <a:pt x="2944978" y="525932"/>
                </a:cubicBezTo>
                <a:cubicBezTo>
                  <a:pt x="2933090" y="525627"/>
                  <a:pt x="2922765" y="525170"/>
                  <a:pt x="2914002" y="524560"/>
                </a:cubicBezTo>
                <a:cubicBezTo>
                  <a:pt x="2905239" y="523951"/>
                  <a:pt x="2897315" y="522655"/>
                  <a:pt x="2890228" y="520674"/>
                </a:cubicBezTo>
                <a:cubicBezTo>
                  <a:pt x="2883141" y="518693"/>
                  <a:pt x="2876588" y="515874"/>
                  <a:pt x="2870568" y="512216"/>
                </a:cubicBezTo>
                <a:cubicBezTo>
                  <a:pt x="2864549" y="508558"/>
                  <a:pt x="2858414" y="503529"/>
                  <a:pt x="2852166" y="497128"/>
                </a:cubicBezTo>
                <a:cubicBezTo>
                  <a:pt x="2850032" y="499567"/>
                  <a:pt x="2848013" y="501891"/>
                  <a:pt x="2846108" y="504101"/>
                </a:cubicBezTo>
                <a:cubicBezTo>
                  <a:pt x="2844203" y="506310"/>
                  <a:pt x="2842222" y="508596"/>
                  <a:pt x="2840165" y="510959"/>
                </a:cubicBezTo>
                <a:cubicBezTo>
                  <a:pt x="2838107" y="513321"/>
                  <a:pt x="2835859" y="515835"/>
                  <a:pt x="2833421" y="518502"/>
                </a:cubicBezTo>
                <a:cubicBezTo>
                  <a:pt x="2830982" y="521169"/>
                  <a:pt x="2828163" y="524103"/>
                  <a:pt x="2824963" y="527304"/>
                </a:cubicBezTo>
                <a:lnTo>
                  <a:pt x="2812847" y="514502"/>
                </a:lnTo>
                <a:cubicBezTo>
                  <a:pt x="2819095" y="508711"/>
                  <a:pt x="2824963" y="503148"/>
                  <a:pt x="2830449" y="497814"/>
                </a:cubicBezTo>
                <a:cubicBezTo>
                  <a:pt x="2835935" y="492480"/>
                  <a:pt x="2840812" y="487146"/>
                  <a:pt x="2845079" y="481812"/>
                </a:cubicBezTo>
                <a:lnTo>
                  <a:pt x="2845079" y="418261"/>
                </a:lnTo>
                <a:lnTo>
                  <a:pt x="2820391" y="418261"/>
                </a:lnTo>
                <a:close/>
                <a:moveTo>
                  <a:pt x="1886941" y="402031"/>
                </a:moveTo>
                <a:lnTo>
                  <a:pt x="1928089" y="402031"/>
                </a:lnTo>
                <a:lnTo>
                  <a:pt x="1928089" y="485241"/>
                </a:lnTo>
                <a:cubicBezTo>
                  <a:pt x="1933575" y="490575"/>
                  <a:pt x="1938909" y="494804"/>
                  <a:pt x="1944091" y="497928"/>
                </a:cubicBezTo>
                <a:cubicBezTo>
                  <a:pt x="1949272" y="501053"/>
                  <a:pt x="1954873" y="503529"/>
                  <a:pt x="1960893" y="505358"/>
                </a:cubicBezTo>
                <a:cubicBezTo>
                  <a:pt x="1966913" y="507187"/>
                  <a:pt x="1973618" y="508444"/>
                  <a:pt x="1981009" y="509130"/>
                </a:cubicBezTo>
                <a:cubicBezTo>
                  <a:pt x="1988401" y="509816"/>
                  <a:pt x="1997126" y="510235"/>
                  <a:pt x="2007184" y="510387"/>
                </a:cubicBezTo>
                <a:cubicBezTo>
                  <a:pt x="2020748" y="510692"/>
                  <a:pt x="2034616" y="510692"/>
                  <a:pt x="2048789" y="510387"/>
                </a:cubicBezTo>
                <a:cubicBezTo>
                  <a:pt x="2062963" y="510082"/>
                  <a:pt x="2076145" y="509549"/>
                  <a:pt x="2088337" y="508787"/>
                </a:cubicBezTo>
                <a:lnTo>
                  <a:pt x="2084451" y="525018"/>
                </a:lnTo>
                <a:cubicBezTo>
                  <a:pt x="2079574" y="525170"/>
                  <a:pt x="2073935" y="525322"/>
                  <a:pt x="2067535" y="525475"/>
                </a:cubicBezTo>
                <a:cubicBezTo>
                  <a:pt x="2061134" y="525627"/>
                  <a:pt x="2054581" y="525780"/>
                  <a:pt x="2047875" y="525932"/>
                </a:cubicBezTo>
                <a:cubicBezTo>
                  <a:pt x="2041169" y="526084"/>
                  <a:pt x="2034616" y="526161"/>
                  <a:pt x="2028215" y="526161"/>
                </a:cubicBezTo>
                <a:cubicBezTo>
                  <a:pt x="2021815" y="526161"/>
                  <a:pt x="2016252" y="526084"/>
                  <a:pt x="2011528" y="525932"/>
                </a:cubicBezTo>
                <a:cubicBezTo>
                  <a:pt x="1999641" y="525627"/>
                  <a:pt x="1989315" y="525170"/>
                  <a:pt x="1980552" y="524560"/>
                </a:cubicBezTo>
                <a:cubicBezTo>
                  <a:pt x="1971789" y="523951"/>
                  <a:pt x="1963865" y="522655"/>
                  <a:pt x="1956778" y="520674"/>
                </a:cubicBezTo>
                <a:cubicBezTo>
                  <a:pt x="1949691" y="518693"/>
                  <a:pt x="1943138" y="515874"/>
                  <a:pt x="1937118" y="512216"/>
                </a:cubicBezTo>
                <a:cubicBezTo>
                  <a:pt x="1931098" y="508558"/>
                  <a:pt x="1924964" y="503529"/>
                  <a:pt x="1918716" y="497128"/>
                </a:cubicBezTo>
                <a:cubicBezTo>
                  <a:pt x="1916583" y="499567"/>
                  <a:pt x="1914563" y="501891"/>
                  <a:pt x="1912658" y="504101"/>
                </a:cubicBezTo>
                <a:cubicBezTo>
                  <a:pt x="1910753" y="506310"/>
                  <a:pt x="1908772" y="508596"/>
                  <a:pt x="1906715" y="510959"/>
                </a:cubicBezTo>
                <a:cubicBezTo>
                  <a:pt x="1904657" y="513321"/>
                  <a:pt x="1902409" y="515835"/>
                  <a:pt x="1899971" y="518502"/>
                </a:cubicBezTo>
                <a:cubicBezTo>
                  <a:pt x="1897533" y="521169"/>
                  <a:pt x="1894713" y="524103"/>
                  <a:pt x="1891513" y="527304"/>
                </a:cubicBezTo>
                <a:lnTo>
                  <a:pt x="1879397" y="514502"/>
                </a:lnTo>
                <a:cubicBezTo>
                  <a:pt x="1885645" y="508711"/>
                  <a:pt x="1891513" y="503148"/>
                  <a:pt x="1896999" y="497814"/>
                </a:cubicBezTo>
                <a:cubicBezTo>
                  <a:pt x="1902485" y="492480"/>
                  <a:pt x="1907362" y="487146"/>
                  <a:pt x="1911629" y="481812"/>
                </a:cubicBezTo>
                <a:lnTo>
                  <a:pt x="1911629" y="418261"/>
                </a:lnTo>
                <a:lnTo>
                  <a:pt x="1886941" y="418261"/>
                </a:lnTo>
                <a:close/>
                <a:moveTo>
                  <a:pt x="3402939" y="401574"/>
                </a:moveTo>
                <a:lnTo>
                  <a:pt x="3402939" y="422833"/>
                </a:lnTo>
                <a:lnTo>
                  <a:pt x="3454832" y="422833"/>
                </a:lnTo>
                <a:lnTo>
                  <a:pt x="3454832" y="401574"/>
                </a:lnTo>
                <a:close/>
                <a:moveTo>
                  <a:pt x="823722" y="401116"/>
                </a:moveTo>
                <a:lnTo>
                  <a:pt x="823722" y="426262"/>
                </a:lnTo>
                <a:lnTo>
                  <a:pt x="876986" y="426262"/>
                </a:lnTo>
                <a:lnTo>
                  <a:pt x="876986" y="401116"/>
                </a:lnTo>
                <a:close/>
                <a:moveTo>
                  <a:pt x="753999" y="401116"/>
                </a:moveTo>
                <a:lnTo>
                  <a:pt x="753999" y="426262"/>
                </a:lnTo>
                <a:lnTo>
                  <a:pt x="807034" y="426262"/>
                </a:lnTo>
                <a:lnTo>
                  <a:pt x="807034" y="401116"/>
                </a:lnTo>
                <a:close/>
                <a:moveTo>
                  <a:pt x="3851605" y="398602"/>
                </a:moveTo>
                <a:lnTo>
                  <a:pt x="3870122" y="399516"/>
                </a:lnTo>
                <a:lnTo>
                  <a:pt x="3870122" y="533476"/>
                </a:lnTo>
                <a:lnTo>
                  <a:pt x="3851605" y="533476"/>
                </a:lnTo>
                <a:close/>
                <a:moveTo>
                  <a:pt x="602666" y="391515"/>
                </a:moveTo>
                <a:cubicBezTo>
                  <a:pt x="607390" y="395020"/>
                  <a:pt x="612762" y="399135"/>
                  <a:pt x="618782" y="403860"/>
                </a:cubicBezTo>
                <a:cubicBezTo>
                  <a:pt x="624802" y="408584"/>
                  <a:pt x="630784" y="413461"/>
                  <a:pt x="636727" y="418490"/>
                </a:cubicBezTo>
                <a:cubicBezTo>
                  <a:pt x="642671" y="423519"/>
                  <a:pt x="648310" y="428472"/>
                  <a:pt x="653644" y="433349"/>
                </a:cubicBezTo>
                <a:cubicBezTo>
                  <a:pt x="658978" y="438226"/>
                  <a:pt x="663397" y="442493"/>
                  <a:pt x="666903" y="446151"/>
                </a:cubicBezTo>
                <a:lnTo>
                  <a:pt x="655930" y="462153"/>
                </a:lnTo>
                <a:cubicBezTo>
                  <a:pt x="651815" y="457581"/>
                  <a:pt x="646976" y="452628"/>
                  <a:pt x="641414" y="447294"/>
                </a:cubicBezTo>
                <a:cubicBezTo>
                  <a:pt x="635851" y="441960"/>
                  <a:pt x="630136" y="436664"/>
                  <a:pt x="624269" y="431406"/>
                </a:cubicBezTo>
                <a:cubicBezTo>
                  <a:pt x="618401" y="426148"/>
                  <a:pt x="612648" y="421157"/>
                  <a:pt x="607009" y="416433"/>
                </a:cubicBezTo>
                <a:cubicBezTo>
                  <a:pt x="601371" y="411708"/>
                  <a:pt x="596265" y="407746"/>
                  <a:pt x="591693" y="404545"/>
                </a:cubicBezTo>
                <a:close/>
                <a:moveTo>
                  <a:pt x="3319043" y="387172"/>
                </a:moveTo>
                <a:lnTo>
                  <a:pt x="3470377" y="387172"/>
                </a:lnTo>
                <a:lnTo>
                  <a:pt x="3470377" y="437235"/>
                </a:lnTo>
                <a:lnTo>
                  <a:pt x="3402939" y="437235"/>
                </a:lnTo>
                <a:lnTo>
                  <a:pt x="3402939" y="458495"/>
                </a:lnTo>
                <a:lnTo>
                  <a:pt x="3481578" y="458495"/>
                </a:lnTo>
                <a:cubicBezTo>
                  <a:pt x="3481273" y="463829"/>
                  <a:pt x="3480778" y="469963"/>
                  <a:pt x="3480092" y="476897"/>
                </a:cubicBezTo>
                <a:cubicBezTo>
                  <a:pt x="3479407" y="483831"/>
                  <a:pt x="3478759" y="489966"/>
                  <a:pt x="3478149" y="495300"/>
                </a:cubicBezTo>
                <a:cubicBezTo>
                  <a:pt x="3477692" y="499414"/>
                  <a:pt x="3476815" y="502843"/>
                  <a:pt x="3475520" y="505587"/>
                </a:cubicBezTo>
                <a:cubicBezTo>
                  <a:pt x="3474225" y="508330"/>
                  <a:pt x="3472281" y="510578"/>
                  <a:pt x="3469691" y="512330"/>
                </a:cubicBezTo>
                <a:cubicBezTo>
                  <a:pt x="3467100" y="514083"/>
                  <a:pt x="3463747" y="515416"/>
                  <a:pt x="3459632" y="516331"/>
                </a:cubicBezTo>
                <a:cubicBezTo>
                  <a:pt x="3455518" y="517245"/>
                  <a:pt x="3450412" y="517855"/>
                  <a:pt x="3444316" y="518160"/>
                </a:cubicBezTo>
                <a:lnTo>
                  <a:pt x="3432200" y="518845"/>
                </a:lnTo>
                <a:lnTo>
                  <a:pt x="3426714" y="503072"/>
                </a:lnTo>
                <a:lnTo>
                  <a:pt x="3442259" y="502615"/>
                </a:lnTo>
                <a:cubicBezTo>
                  <a:pt x="3446221" y="502462"/>
                  <a:pt x="3449460" y="502158"/>
                  <a:pt x="3451974" y="501700"/>
                </a:cubicBezTo>
                <a:cubicBezTo>
                  <a:pt x="3454489" y="501243"/>
                  <a:pt x="3456470" y="500557"/>
                  <a:pt x="3457918" y="499643"/>
                </a:cubicBezTo>
                <a:cubicBezTo>
                  <a:pt x="3459366" y="498729"/>
                  <a:pt x="3460395" y="497586"/>
                  <a:pt x="3461004" y="496214"/>
                </a:cubicBezTo>
                <a:cubicBezTo>
                  <a:pt x="3461613" y="494842"/>
                  <a:pt x="3461995" y="493014"/>
                  <a:pt x="3462147" y="490728"/>
                </a:cubicBezTo>
                <a:cubicBezTo>
                  <a:pt x="3462299" y="489661"/>
                  <a:pt x="3462490" y="488327"/>
                  <a:pt x="3462719" y="486727"/>
                </a:cubicBezTo>
                <a:cubicBezTo>
                  <a:pt x="3462947" y="485127"/>
                  <a:pt x="3463176" y="483489"/>
                  <a:pt x="3463404" y="481812"/>
                </a:cubicBezTo>
                <a:cubicBezTo>
                  <a:pt x="3463633" y="480136"/>
                  <a:pt x="3463823" y="478536"/>
                  <a:pt x="3463976" y="477012"/>
                </a:cubicBezTo>
                <a:cubicBezTo>
                  <a:pt x="3464128" y="475488"/>
                  <a:pt x="3464205" y="474192"/>
                  <a:pt x="3464205" y="473125"/>
                </a:cubicBezTo>
                <a:lnTo>
                  <a:pt x="3402939" y="473125"/>
                </a:lnTo>
                <a:lnTo>
                  <a:pt x="3402939" y="535305"/>
                </a:lnTo>
                <a:lnTo>
                  <a:pt x="3386709" y="535305"/>
                </a:lnTo>
                <a:lnTo>
                  <a:pt x="3386709" y="485698"/>
                </a:lnTo>
                <a:cubicBezTo>
                  <a:pt x="3376346" y="494842"/>
                  <a:pt x="3364116" y="502996"/>
                  <a:pt x="3350019" y="510159"/>
                </a:cubicBezTo>
                <a:cubicBezTo>
                  <a:pt x="3335922" y="517321"/>
                  <a:pt x="3319272" y="524408"/>
                  <a:pt x="3300070" y="531418"/>
                </a:cubicBezTo>
                <a:lnTo>
                  <a:pt x="3289783" y="515416"/>
                </a:lnTo>
                <a:cubicBezTo>
                  <a:pt x="3310509" y="509930"/>
                  <a:pt x="3328035" y="503643"/>
                  <a:pt x="3342361" y="496557"/>
                </a:cubicBezTo>
                <a:cubicBezTo>
                  <a:pt x="3356686" y="489470"/>
                  <a:pt x="3368802" y="481660"/>
                  <a:pt x="3378708" y="473125"/>
                </a:cubicBezTo>
                <a:lnTo>
                  <a:pt x="3311728" y="473125"/>
                </a:lnTo>
                <a:lnTo>
                  <a:pt x="3319272" y="422833"/>
                </a:lnTo>
                <a:lnTo>
                  <a:pt x="3386709" y="422833"/>
                </a:lnTo>
                <a:lnTo>
                  <a:pt x="3386709" y="401574"/>
                </a:lnTo>
                <a:lnTo>
                  <a:pt x="3319043" y="401574"/>
                </a:lnTo>
                <a:close/>
                <a:moveTo>
                  <a:pt x="124359" y="386715"/>
                </a:moveTo>
                <a:lnTo>
                  <a:pt x="141504" y="387400"/>
                </a:lnTo>
                <a:lnTo>
                  <a:pt x="141504" y="425119"/>
                </a:lnTo>
                <a:lnTo>
                  <a:pt x="194767" y="425119"/>
                </a:lnTo>
                <a:lnTo>
                  <a:pt x="194767" y="441579"/>
                </a:lnTo>
                <a:lnTo>
                  <a:pt x="141504" y="441579"/>
                </a:lnTo>
                <a:lnTo>
                  <a:pt x="141504" y="500786"/>
                </a:lnTo>
                <a:lnTo>
                  <a:pt x="205283" y="500786"/>
                </a:lnTo>
                <a:lnTo>
                  <a:pt x="205283" y="517017"/>
                </a:lnTo>
                <a:lnTo>
                  <a:pt x="63780" y="517017"/>
                </a:lnTo>
                <a:lnTo>
                  <a:pt x="63780" y="500786"/>
                </a:lnTo>
                <a:lnTo>
                  <a:pt x="124359" y="500786"/>
                </a:lnTo>
                <a:lnTo>
                  <a:pt x="124359" y="441579"/>
                </a:lnTo>
                <a:lnTo>
                  <a:pt x="73381" y="441579"/>
                </a:lnTo>
                <a:lnTo>
                  <a:pt x="73381" y="425119"/>
                </a:lnTo>
                <a:lnTo>
                  <a:pt x="124359" y="425119"/>
                </a:lnTo>
                <a:close/>
                <a:moveTo>
                  <a:pt x="2697861" y="386257"/>
                </a:moveTo>
                <a:lnTo>
                  <a:pt x="2697861" y="449122"/>
                </a:lnTo>
                <a:lnTo>
                  <a:pt x="2757069" y="449122"/>
                </a:lnTo>
                <a:lnTo>
                  <a:pt x="2757069" y="386257"/>
                </a:lnTo>
                <a:close/>
                <a:moveTo>
                  <a:pt x="2621280" y="386257"/>
                </a:moveTo>
                <a:lnTo>
                  <a:pt x="2621280" y="449122"/>
                </a:lnTo>
                <a:lnTo>
                  <a:pt x="2679573" y="449122"/>
                </a:lnTo>
                <a:lnTo>
                  <a:pt x="2679573" y="386257"/>
                </a:lnTo>
                <a:close/>
                <a:moveTo>
                  <a:pt x="977494" y="379399"/>
                </a:moveTo>
                <a:lnTo>
                  <a:pt x="977494" y="433578"/>
                </a:lnTo>
                <a:lnTo>
                  <a:pt x="1023442" y="433578"/>
                </a:lnTo>
                <a:lnTo>
                  <a:pt x="1023442" y="379399"/>
                </a:lnTo>
                <a:close/>
                <a:moveTo>
                  <a:pt x="1696745" y="372084"/>
                </a:moveTo>
                <a:lnTo>
                  <a:pt x="1711833" y="372770"/>
                </a:lnTo>
                <a:lnTo>
                  <a:pt x="1711833" y="444779"/>
                </a:lnTo>
                <a:cubicBezTo>
                  <a:pt x="1711833" y="453923"/>
                  <a:pt x="1711147" y="462267"/>
                  <a:pt x="1709776" y="469811"/>
                </a:cubicBezTo>
                <a:cubicBezTo>
                  <a:pt x="1708404" y="477354"/>
                  <a:pt x="1705889" y="484593"/>
                  <a:pt x="1702232" y="491528"/>
                </a:cubicBezTo>
                <a:cubicBezTo>
                  <a:pt x="1698574" y="498462"/>
                  <a:pt x="1693583" y="505396"/>
                  <a:pt x="1687259" y="512330"/>
                </a:cubicBezTo>
                <a:cubicBezTo>
                  <a:pt x="1680934" y="519264"/>
                  <a:pt x="1672819" y="526618"/>
                  <a:pt x="1662913" y="534390"/>
                </a:cubicBezTo>
                <a:lnTo>
                  <a:pt x="1652397" y="520903"/>
                </a:lnTo>
                <a:cubicBezTo>
                  <a:pt x="1661389" y="514350"/>
                  <a:pt x="1668780" y="508063"/>
                  <a:pt x="1674571" y="502043"/>
                </a:cubicBezTo>
                <a:cubicBezTo>
                  <a:pt x="1680362" y="496023"/>
                  <a:pt x="1684896" y="489966"/>
                  <a:pt x="1688173" y="483870"/>
                </a:cubicBezTo>
                <a:cubicBezTo>
                  <a:pt x="1691449" y="477774"/>
                  <a:pt x="1693697" y="471525"/>
                  <a:pt x="1694917" y="465124"/>
                </a:cubicBezTo>
                <a:cubicBezTo>
                  <a:pt x="1696136" y="458724"/>
                  <a:pt x="1696745" y="451713"/>
                  <a:pt x="1696745" y="444093"/>
                </a:cubicBezTo>
                <a:close/>
                <a:moveTo>
                  <a:pt x="772516" y="360426"/>
                </a:moveTo>
                <a:cubicBezTo>
                  <a:pt x="768858" y="364845"/>
                  <a:pt x="765010" y="369074"/>
                  <a:pt x="760972" y="373113"/>
                </a:cubicBezTo>
                <a:cubicBezTo>
                  <a:pt x="756933" y="377151"/>
                  <a:pt x="752780" y="381152"/>
                  <a:pt x="748513" y="385114"/>
                </a:cubicBezTo>
                <a:lnTo>
                  <a:pt x="823265" y="385114"/>
                </a:lnTo>
                <a:cubicBezTo>
                  <a:pt x="827075" y="381304"/>
                  <a:pt x="830695" y="377342"/>
                  <a:pt x="834123" y="373227"/>
                </a:cubicBezTo>
                <a:cubicBezTo>
                  <a:pt x="837552" y="369112"/>
                  <a:pt x="840943" y="364845"/>
                  <a:pt x="844296" y="360426"/>
                </a:cubicBezTo>
                <a:close/>
                <a:moveTo>
                  <a:pt x="3546501" y="354025"/>
                </a:moveTo>
                <a:lnTo>
                  <a:pt x="3699663" y="354025"/>
                </a:lnTo>
                <a:lnTo>
                  <a:pt x="3699663" y="372313"/>
                </a:lnTo>
                <a:lnTo>
                  <a:pt x="3546501" y="372313"/>
                </a:lnTo>
                <a:close/>
                <a:moveTo>
                  <a:pt x="2124609" y="345567"/>
                </a:moveTo>
                <a:lnTo>
                  <a:pt x="2192503" y="345567"/>
                </a:lnTo>
                <a:lnTo>
                  <a:pt x="2192503" y="362254"/>
                </a:lnTo>
                <a:lnTo>
                  <a:pt x="2167128" y="362254"/>
                </a:lnTo>
                <a:lnTo>
                  <a:pt x="2167128" y="473354"/>
                </a:lnTo>
                <a:cubicBezTo>
                  <a:pt x="2172309" y="472135"/>
                  <a:pt x="2177149" y="470877"/>
                  <a:pt x="2181644" y="469582"/>
                </a:cubicBezTo>
                <a:cubicBezTo>
                  <a:pt x="2186140" y="468287"/>
                  <a:pt x="2190064" y="467106"/>
                  <a:pt x="2193417" y="466039"/>
                </a:cubicBezTo>
                <a:lnTo>
                  <a:pt x="2194789" y="474954"/>
                </a:lnTo>
                <a:lnTo>
                  <a:pt x="2195703" y="483412"/>
                </a:lnTo>
                <a:cubicBezTo>
                  <a:pt x="2191131" y="484632"/>
                  <a:pt x="2185492" y="486079"/>
                  <a:pt x="2178787" y="487756"/>
                </a:cubicBezTo>
                <a:cubicBezTo>
                  <a:pt x="2172081" y="489432"/>
                  <a:pt x="2165185" y="491147"/>
                  <a:pt x="2158098" y="492899"/>
                </a:cubicBezTo>
                <a:cubicBezTo>
                  <a:pt x="2151012" y="494652"/>
                  <a:pt x="2144192" y="496252"/>
                  <a:pt x="2137639" y="497700"/>
                </a:cubicBezTo>
                <a:cubicBezTo>
                  <a:pt x="2131085" y="499148"/>
                  <a:pt x="2125599" y="500329"/>
                  <a:pt x="2121179" y="501243"/>
                </a:cubicBezTo>
                <a:lnTo>
                  <a:pt x="2117979" y="483870"/>
                </a:lnTo>
                <a:cubicBezTo>
                  <a:pt x="2121941" y="483260"/>
                  <a:pt x="2126742" y="482384"/>
                  <a:pt x="2132381" y="481241"/>
                </a:cubicBezTo>
                <a:cubicBezTo>
                  <a:pt x="2138020" y="480098"/>
                  <a:pt x="2143963" y="478840"/>
                  <a:pt x="2150212" y="477469"/>
                </a:cubicBezTo>
                <a:lnTo>
                  <a:pt x="2150212" y="362254"/>
                </a:lnTo>
                <a:lnTo>
                  <a:pt x="2124609" y="362254"/>
                </a:lnTo>
                <a:close/>
                <a:moveTo>
                  <a:pt x="1430960" y="343966"/>
                </a:moveTo>
                <a:cubicBezTo>
                  <a:pt x="1432179" y="346710"/>
                  <a:pt x="1433589" y="350177"/>
                  <a:pt x="1435189" y="354368"/>
                </a:cubicBezTo>
                <a:cubicBezTo>
                  <a:pt x="1436789" y="358559"/>
                  <a:pt x="1438351" y="362864"/>
                  <a:pt x="1439875" y="367284"/>
                </a:cubicBezTo>
                <a:cubicBezTo>
                  <a:pt x="1441399" y="371703"/>
                  <a:pt x="1442771" y="376047"/>
                  <a:pt x="1443990" y="380314"/>
                </a:cubicBezTo>
                <a:cubicBezTo>
                  <a:pt x="1445209" y="384581"/>
                  <a:pt x="1446124" y="388162"/>
                  <a:pt x="1446733" y="391058"/>
                </a:cubicBezTo>
                <a:lnTo>
                  <a:pt x="1432103" y="398373"/>
                </a:lnTo>
                <a:cubicBezTo>
                  <a:pt x="1431493" y="395020"/>
                  <a:pt x="1430617" y="391134"/>
                  <a:pt x="1429474" y="386715"/>
                </a:cubicBezTo>
                <a:cubicBezTo>
                  <a:pt x="1428331" y="382295"/>
                  <a:pt x="1427074" y="377799"/>
                  <a:pt x="1425702" y="373227"/>
                </a:cubicBezTo>
                <a:cubicBezTo>
                  <a:pt x="1424330" y="368655"/>
                  <a:pt x="1422921" y="364312"/>
                  <a:pt x="1421473" y="360197"/>
                </a:cubicBezTo>
                <a:cubicBezTo>
                  <a:pt x="1420025" y="356082"/>
                  <a:pt x="1418615" y="352577"/>
                  <a:pt x="1417244" y="349681"/>
                </a:cubicBezTo>
                <a:close/>
                <a:moveTo>
                  <a:pt x="1491996" y="343738"/>
                </a:moveTo>
                <a:lnTo>
                  <a:pt x="1506855" y="347395"/>
                </a:lnTo>
                <a:cubicBezTo>
                  <a:pt x="1505941" y="350748"/>
                  <a:pt x="1504759" y="354749"/>
                  <a:pt x="1503312" y="359397"/>
                </a:cubicBezTo>
                <a:cubicBezTo>
                  <a:pt x="1501864" y="364045"/>
                  <a:pt x="1500226" y="368731"/>
                  <a:pt x="1498397" y="373456"/>
                </a:cubicBezTo>
                <a:cubicBezTo>
                  <a:pt x="1496568" y="378180"/>
                  <a:pt x="1494739" y="382714"/>
                  <a:pt x="1492910" y="387057"/>
                </a:cubicBezTo>
                <a:cubicBezTo>
                  <a:pt x="1491082" y="391401"/>
                  <a:pt x="1489405" y="394944"/>
                  <a:pt x="1487881" y="397687"/>
                </a:cubicBezTo>
                <a:lnTo>
                  <a:pt x="1474622" y="392201"/>
                </a:lnTo>
                <a:cubicBezTo>
                  <a:pt x="1476146" y="389458"/>
                  <a:pt x="1477747" y="385953"/>
                  <a:pt x="1479423" y="381685"/>
                </a:cubicBezTo>
                <a:cubicBezTo>
                  <a:pt x="1481099" y="377418"/>
                  <a:pt x="1482738" y="372999"/>
                  <a:pt x="1484338" y="368427"/>
                </a:cubicBezTo>
                <a:cubicBezTo>
                  <a:pt x="1485938" y="363855"/>
                  <a:pt x="1487424" y="359397"/>
                  <a:pt x="1488796" y="355053"/>
                </a:cubicBezTo>
                <a:cubicBezTo>
                  <a:pt x="1490167" y="350710"/>
                  <a:pt x="1491234" y="346938"/>
                  <a:pt x="1491996" y="343738"/>
                </a:cubicBezTo>
                <a:close/>
                <a:moveTo>
                  <a:pt x="484937" y="343052"/>
                </a:moveTo>
                <a:lnTo>
                  <a:pt x="683362" y="343052"/>
                </a:lnTo>
                <a:lnTo>
                  <a:pt x="683362" y="360197"/>
                </a:lnTo>
                <a:lnTo>
                  <a:pt x="587807" y="360197"/>
                </a:lnTo>
                <a:lnTo>
                  <a:pt x="587807" y="532104"/>
                </a:lnTo>
                <a:lnTo>
                  <a:pt x="569519" y="532104"/>
                </a:lnTo>
                <a:lnTo>
                  <a:pt x="569519" y="360197"/>
                </a:lnTo>
                <a:lnTo>
                  <a:pt x="484937" y="360197"/>
                </a:lnTo>
                <a:close/>
                <a:moveTo>
                  <a:pt x="1667027" y="342823"/>
                </a:moveTo>
                <a:lnTo>
                  <a:pt x="1741551" y="342823"/>
                </a:lnTo>
                <a:lnTo>
                  <a:pt x="1741551" y="474497"/>
                </a:lnTo>
                <a:lnTo>
                  <a:pt x="1726235" y="474497"/>
                </a:lnTo>
                <a:lnTo>
                  <a:pt x="1726235" y="359054"/>
                </a:lnTo>
                <a:lnTo>
                  <a:pt x="1682343" y="359054"/>
                </a:lnTo>
                <a:lnTo>
                  <a:pt x="1682343" y="475411"/>
                </a:lnTo>
                <a:lnTo>
                  <a:pt x="1667027" y="475411"/>
                </a:lnTo>
                <a:close/>
                <a:moveTo>
                  <a:pt x="2198217" y="340309"/>
                </a:moveTo>
                <a:lnTo>
                  <a:pt x="2323262" y="340309"/>
                </a:lnTo>
                <a:lnTo>
                  <a:pt x="2323262" y="356082"/>
                </a:lnTo>
                <a:lnTo>
                  <a:pt x="2265197" y="356082"/>
                </a:lnTo>
                <a:cubicBezTo>
                  <a:pt x="2264435" y="360349"/>
                  <a:pt x="2263521" y="365112"/>
                  <a:pt x="2262454" y="370370"/>
                </a:cubicBezTo>
                <a:cubicBezTo>
                  <a:pt x="2261387" y="375627"/>
                  <a:pt x="2260245" y="380466"/>
                  <a:pt x="2259025" y="384886"/>
                </a:cubicBezTo>
                <a:lnTo>
                  <a:pt x="2307260" y="384886"/>
                </a:lnTo>
                <a:lnTo>
                  <a:pt x="2307260" y="482041"/>
                </a:lnTo>
                <a:lnTo>
                  <a:pt x="2291029" y="482041"/>
                </a:lnTo>
                <a:lnTo>
                  <a:pt x="2291029" y="399973"/>
                </a:lnTo>
                <a:lnTo>
                  <a:pt x="2218106" y="399973"/>
                </a:lnTo>
                <a:lnTo>
                  <a:pt x="2218106" y="481812"/>
                </a:lnTo>
                <a:lnTo>
                  <a:pt x="2202104" y="481812"/>
                </a:lnTo>
                <a:lnTo>
                  <a:pt x="2202104" y="384886"/>
                </a:lnTo>
                <a:lnTo>
                  <a:pt x="2241423" y="384886"/>
                </a:lnTo>
                <a:cubicBezTo>
                  <a:pt x="2242642" y="380466"/>
                  <a:pt x="2243785" y="375627"/>
                  <a:pt x="2244852" y="370370"/>
                </a:cubicBezTo>
                <a:cubicBezTo>
                  <a:pt x="2245919" y="365112"/>
                  <a:pt x="2246833" y="360349"/>
                  <a:pt x="2247595" y="356082"/>
                </a:cubicBezTo>
                <a:lnTo>
                  <a:pt x="2198217" y="356082"/>
                </a:lnTo>
                <a:close/>
                <a:moveTo>
                  <a:pt x="3134411" y="338023"/>
                </a:moveTo>
                <a:lnTo>
                  <a:pt x="3239795" y="338023"/>
                </a:lnTo>
                <a:lnTo>
                  <a:pt x="3239795" y="353339"/>
                </a:lnTo>
                <a:cubicBezTo>
                  <a:pt x="3234919" y="361873"/>
                  <a:pt x="3229623" y="369646"/>
                  <a:pt x="3223908" y="376656"/>
                </a:cubicBezTo>
                <a:cubicBezTo>
                  <a:pt x="3218193" y="383667"/>
                  <a:pt x="3211221" y="390220"/>
                  <a:pt x="3202991" y="396316"/>
                </a:cubicBezTo>
                <a:cubicBezTo>
                  <a:pt x="3210458" y="399821"/>
                  <a:pt x="3218917" y="403174"/>
                  <a:pt x="3228365" y="406374"/>
                </a:cubicBezTo>
                <a:cubicBezTo>
                  <a:pt x="3237814" y="409575"/>
                  <a:pt x="3248711" y="412699"/>
                  <a:pt x="3261055" y="415747"/>
                </a:cubicBezTo>
                <a:lnTo>
                  <a:pt x="3254426" y="430149"/>
                </a:lnTo>
                <a:cubicBezTo>
                  <a:pt x="3239491" y="425881"/>
                  <a:pt x="3226727" y="421805"/>
                  <a:pt x="3216135" y="417918"/>
                </a:cubicBezTo>
                <a:cubicBezTo>
                  <a:pt x="3205543" y="414032"/>
                  <a:pt x="3196361" y="410032"/>
                  <a:pt x="3188589" y="405917"/>
                </a:cubicBezTo>
                <a:cubicBezTo>
                  <a:pt x="3173959" y="414604"/>
                  <a:pt x="3154528" y="422833"/>
                  <a:pt x="3130296" y="430606"/>
                </a:cubicBezTo>
                <a:lnTo>
                  <a:pt x="3123667" y="417118"/>
                </a:lnTo>
                <a:cubicBezTo>
                  <a:pt x="3133573" y="414223"/>
                  <a:pt x="3142640" y="411099"/>
                  <a:pt x="3150870" y="407746"/>
                </a:cubicBezTo>
                <a:cubicBezTo>
                  <a:pt x="3159099" y="404393"/>
                  <a:pt x="3166720" y="400735"/>
                  <a:pt x="3173730" y="396773"/>
                </a:cubicBezTo>
                <a:cubicBezTo>
                  <a:pt x="3166720" y="391744"/>
                  <a:pt x="3160585" y="386295"/>
                  <a:pt x="3155327" y="380428"/>
                </a:cubicBezTo>
                <a:cubicBezTo>
                  <a:pt x="3150070" y="374561"/>
                  <a:pt x="3144774" y="367817"/>
                  <a:pt x="3139440" y="360197"/>
                </a:cubicBezTo>
                <a:lnTo>
                  <a:pt x="3151556" y="352653"/>
                </a:lnTo>
                <a:cubicBezTo>
                  <a:pt x="3156280" y="359511"/>
                  <a:pt x="3161462" y="365836"/>
                  <a:pt x="3167101" y="371627"/>
                </a:cubicBezTo>
                <a:cubicBezTo>
                  <a:pt x="3172739" y="377418"/>
                  <a:pt x="3179673" y="382828"/>
                  <a:pt x="3187903" y="387858"/>
                </a:cubicBezTo>
                <a:cubicBezTo>
                  <a:pt x="3195523" y="382524"/>
                  <a:pt x="3202153" y="376923"/>
                  <a:pt x="3207791" y="371055"/>
                </a:cubicBezTo>
                <a:cubicBezTo>
                  <a:pt x="3213430" y="365188"/>
                  <a:pt x="3218307" y="359054"/>
                  <a:pt x="3222422" y="352653"/>
                </a:cubicBezTo>
                <a:lnTo>
                  <a:pt x="3151556" y="352653"/>
                </a:lnTo>
                <a:lnTo>
                  <a:pt x="3134411" y="352653"/>
                </a:lnTo>
                <a:close/>
                <a:moveTo>
                  <a:pt x="2378583" y="334365"/>
                </a:moveTo>
                <a:lnTo>
                  <a:pt x="2425217" y="334365"/>
                </a:lnTo>
                <a:lnTo>
                  <a:pt x="2425217" y="535533"/>
                </a:lnTo>
                <a:lnTo>
                  <a:pt x="2378583" y="535533"/>
                </a:lnTo>
                <a:cubicBezTo>
                  <a:pt x="2381783" y="531571"/>
                  <a:pt x="2384869" y="526161"/>
                  <a:pt x="2387841" y="519303"/>
                </a:cubicBezTo>
                <a:cubicBezTo>
                  <a:pt x="2390813" y="512445"/>
                  <a:pt x="2393518" y="504596"/>
                  <a:pt x="2395957" y="495757"/>
                </a:cubicBezTo>
                <a:cubicBezTo>
                  <a:pt x="2398395" y="486918"/>
                  <a:pt x="2400338" y="477278"/>
                  <a:pt x="2401786" y="466839"/>
                </a:cubicBezTo>
                <a:cubicBezTo>
                  <a:pt x="2403234" y="456399"/>
                  <a:pt x="2403957" y="445617"/>
                  <a:pt x="2403957" y="434492"/>
                </a:cubicBezTo>
                <a:cubicBezTo>
                  <a:pt x="2403957" y="424434"/>
                  <a:pt x="2403234" y="414528"/>
                  <a:pt x="2401786" y="404774"/>
                </a:cubicBezTo>
                <a:cubicBezTo>
                  <a:pt x="2400338" y="395020"/>
                  <a:pt x="2398395" y="385762"/>
                  <a:pt x="2395957" y="376999"/>
                </a:cubicBezTo>
                <a:cubicBezTo>
                  <a:pt x="2393518" y="368236"/>
                  <a:pt x="2390813" y="360197"/>
                  <a:pt x="2387841" y="352882"/>
                </a:cubicBezTo>
                <a:cubicBezTo>
                  <a:pt x="2384869" y="345567"/>
                  <a:pt x="2381783" y="339394"/>
                  <a:pt x="2378583" y="334365"/>
                </a:cubicBezTo>
                <a:close/>
                <a:moveTo>
                  <a:pt x="1305306" y="334365"/>
                </a:moveTo>
                <a:lnTo>
                  <a:pt x="1351941" y="334365"/>
                </a:lnTo>
                <a:cubicBezTo>
                  <a:pt x="1348740" y="339394"/>
                  <a:pt x="1345654" y="345567"/>
                  <a:pt x="1342682" y="352882"/>
                </a:cubicBezTo>
                <a:cubicBezTo>
                  <a:pt x="1339710" y="360197"/>
                  <a:pt x="1337005" y="368236"/>
                  <a:pt x="1334567" y="376999"/>
                </a:cubicBezTo>
                <a:cubicBezTo>
                  <a:pt x="1332129" y="385762"/>
                  <a:pt x="1330185" y="395020"/>
                  <a:pt x="1328737" y="404774"/>
                </a:cubicBezTo>
                <a:cubicBezTo>
                  <a:pt x="1327290" y="414528"/>
                  <a:pt x="1326566" y="424434"/>
                  <a:pt x="1326566" y="434492"/>
                </a:cubicBezTo>
                <a:cubicBezTo>
                  <a:pt x="1326566" y="445617"/>
                  <a:pt x="1327290" y="456399"/>
                  <a:pt x="1328737" y="466839"/>
                </a:cubicBezTo>
                <a:cubicBezTo>
                  <a:pt x="1330185" y="477278"/>
                  <a:pt x="1332129" y="486918"/>
                  <a:pt x="1334567" y="495757"/>
                </a:cubicBezTo>
                <a:cubicBezTo>
                  <a:pt x="1337005" y="504596"/>
                  <a:pt x="1339710" y="512445"/>
                  <a:pt x="1342682" y="519303"/>
                </a:cubicBezTo>
                <a:cubicBezTo>
                  <a:pt x="1345654" y="526161"/>
                  <a:pt x="1348740" y="531571"/>
                  <a:pt x="1351941" y="535533"/>
                </a:cubicBezTo>
                <a:lnTo>
                  <a:pt x="1305306" y="535533"/>
                </a:lnTo>
                <a:close/>
                <a:moveTo>
                  <a:pt x="2836850" y="334137"/>
                </a:moveTo>
                <a:cubicBezTo>
                  <a:pt x="2842184" y="339775"/>
                  <a:pt x="2847365" y="345948"/>
                  <a:pt x="2852395" y="352653"/>
                </a:cubicBezTo>
                <a:cubicBezTo>
                  <a:pt x="2857424" y="359359"/>
                  <a:pt x="2861843" y="365607"/>
                  <a:pt x="2865653" y="371398"/>
                </a:cubicBezTo>
                <a:lnTo>
                  <a:pt x="2852395" y="383286"/>
                </a:lnTo>
                <a:cubicBezTo>
                  <a:pt x="2848737" y="376580"/>
                  <a:pt x="2844355" y="369608"/>
                  <a:pt x="2839250" y="362369"/>
                </a:cubicBezTo>
                <a:cubicBezTo>
                  <a:pt x="2834145" y="355130"/>
                  <a:pt x="2829154" y="348843"/>
                  <a:pt x="2824277" y="343509"/>
                </a:cubicBezTo>
                <a:close/>
                <a:moveTo>
                  <a:pt x="1903400" y="334137"/>
                </a:moveTo>
                <a:cubicBezTo>
                  <a:pt x="1908734" y="339775"/>
                  <a:pt x="1913915" y="345948"/>
                  <a:pt x="1918945" y="352653"/>
                </a:cubicBezTo>
                <a:cubicBezTo>
                  <a:pt x="1923974" y="359359"/>
                  <a:pt x="1928393" y="365607"/>
                  <a:pt x="1932203" y="371398"/>
                </a:cubicBezTo>
                <a:lnTo>
                  <a:pt x="1918945" y="383286"/>
                </a:lnTo>
                <a:cubicBezTo>
                  <a:pt x="1915287" y="376580"/>
                  <a:pt x="1910905" y="369608"/>
                  <a:pt x="1905800" y="362369"/>
                </a:cubicBezTo>
                <a:cubicBezTo>
                  <a:pt x="1900695" y="355130"/>
                  <a:pt x="1895704" y="348843"/>
                  <a:pt x="1890827" y="343509"/>
                </a:cubicBezTo>
                <a:close/>
                <a:moveTo>
                  <a:pt x="3089148" y="328193"/>
                </a:moveTo>
                <a:lnTo>
                  <a:pt x="3105150" y="329107"/>
                </a:lnTo>
                <a:lnTo>
                  <a:pt x="3105150" y="367741"/>
                </a:lnTo>
                <a:lnTo>
                  <a:pt x="3127781" y="367741"/>
                </a:lnTo>
                <a:lnTo>
                  <a:pt x="3127781" y="383743"/>
                </a:lnTo>
                <a:lnTo>
                  <a:pt x="3105150" y="383743"/>
                </a:lnTo>
                <a:lnTo>
                  <a:pt x="3105150" y="420319"/>
                </a:lnTo>
                <a:cubicBezTo>
                  <a:pt x="3107741" y="419252"/>
                  <a:pt x="3110179" y="418223"/>
                  <a:pt x="3112465" y="417233"/>
                </a:cubicBezTo>
                <a:cubicBezTo>
                  <a:pt x="3114751" y="416242"/>
                  <a:pt x="3116961" y="415290"/>
                  <a:pt x="3119095" y="414375"/>
                </a:cubicBezTo>
                <a:lnTo>
                  <a:pt x="3121152" y="423519"/>
                </a:lnTo>
                <a:lnTo>
                  <a:pt x="3122981" y="431063"/>
                </a:lnTo>
                <a:cubicBezTo>
                  <a:pt x="3120390" y="432282"/>
                  <a:pt x="3117609" y="433501"/>
                  <a:pt x="3114637" y="434721"/>
                </a:cubicBezTo>
                <a:cubicBezTo>
                  <a:pt x="3111665" y="435940"/>
                  <a:pt x="3108503" y="437235"/>
                  <a:pt x="3105150" y="438607"/>
                </a:cubicBezTo>
                <a:lnTo>
                  <a:pt x="3105150" y="504901"/>
                </a:lnTo>
                <a:cubicBezTo>
                  <a:pt x="3105150" y="508863"/>
                  <a:pt x="3104845" y="512178"/>
                  <a:pt x="3104236" y="514845"/>
                </a:cubicBezTo>
                <a:cubicBezTo>
                  <a:pt x="3103626" y="517512"/>
                  <a:pt x="3102559" y="519645"/>
                  <a:pt x="3101035" y="521246"/>
                </a:cubicBezTo>
                <a:cubicBezTo>
                  <a:pt x="3099511" y="522846"/>
                  <a:pt x="3097378" y="524103"/>
                  <a:pt x="3094635" y="525018"/>
                </a:cubicBezTo>
                <a:cubicBezTo>
                  <a:pt x="3091891" y="525932"/>
                  <a:pt x="3088462" y="526618"/>
                  <a:pt x="3084347" y="527075"/>
                </a:cubicBezTo>
                <a:lnTo>
                  <a:pt x="3069260" y="528904"/>
                </a:lnTo>
                <a:lnTo>
                  <a:pt x="3063545" y="512673"/>
                </a:lnTo>
                <a:lnTo>
                  <a:pt x="3081833" y="510616"/>
                </a:lnTo>
                <a:cubicBezTo>
                  <a:pt x="3085033" y="510311"/>
                  <a:pt x="3087053" y="509206"/>
                  <a:pt x="3087891" y="507301"/>
                </a:cubicBezTo>
                <a:cubicBezTo>
                  <a:pt x="3088729" y="505396"/>
                  <a:pt x="3089148" y="502462"/>
                  <a:pt x="3089148" y="498500"/>
                </a:cubicBezTo>
                <a:lnTo>
                  <a:pt x="3089148" y="445236"/>
                </a:lnTo>
                <a:cubicBezTo>
                  <a:pt x="3082899" y="447675"/>
                  <a:pt x="3076918" y="449999"/>
                  <a:pt x="3071203" y="452208"/>
                </a:cubicBezTo>
                <a:cubicBezTo>
                  <a:pt x="3065488" y="454418"/>
                  <a:pt x="3060421" y="456361"/>
                  <a:pt x="3056001" y="458038"/>
                </a:cubicBezTo>
                <a:lnTo>
                  <a:pt x="3051201" y="441807"/>
                </a:lnTo>
                <a:cubicBezTo>
                  <a:pt x="3056077" y="439978"/>
                  <a:pt x="3061831" y="437769"/>
                  <a:pt x="3068460" y="435178"/>
                </a:cubicBezTo>
                <a:cubicBezTo>
                  <a:pt x="3075089" y="432587"/>
                  <a:pt x="3081985" y="429844"/>
                  <a:pt x="3089148" y="426948"/>
                </a:cubicBezTo>
                <a:lnTo>
                  <a:pt x="3089148" y="383743"/>
                </a:lnTo>
                <a:lnTo>
                  <a:pt x="3061716" y="383743"/>
                </a:lnTo>
                <a:lnTo>
                  <a:pt x="3061716" y="367741"/>
                </a:lnTo>
                <a:lnTo>
                  <a:pt x="3089148" y="367741"/>
                </a:lnTo>
                <a:close/>
                <a:moveTo>
                  <a:pt x="1454506" y="327736"/>
                </a:moveTo>
                <a:lnTo>
                  <a:pt x="1470050" y="328422"/>
                </a:lnTo>
                <a:lnTo>
                  <a:pt x="1470050" y="406374"/>
                </a:lnTo>
                <a:lnTo>
                  <a:pt x="1505255" y="406374"/>
                </a:lnTo>
                <a:lnTo>
                  <a:pt x="1505255" y="422605"/>
                </a:lnTo>
                <a:lnTo>
                  <a:pt x="1470050" y="422605"/>
                </a:lnTo>
                <a:lnTo>
                  <a:pt x="1470050" y="445693"/>
                </a:lnTo>
                <a:lnTo>
                  <a:pt x="1476223" y="439750"/>
                </a:lnTo>
                <a:cubicBezTo>
                  <a:pt x="1478204" y="441731"/>
                  <a:pt x="1480566" y="444284"/>
                  <a:pt x="1483309" y="447408"/>
                </a:cubicBezTo>
                <a:cubicBezTo>
                  <a:pt x="1486053" y="450532"/>
                  <a:pt x="1488834" y="453771"/>
                  <a:pt x="1491653" y="457123"/>
                </a:cubicBezTo>
                <a:cubicBezTo>
                  <a:pt x="1494473" y="460476"/>
                  <a:pt x="1497101" y="463791"/>
                  <a:pt x="1499540" y="467067"/>
                </a:cubicBezTo>
                <a:cubicBezTo>
                  <a:pt x="1501978" y="470344"/>
                  <a:pt x="1504035" y="473202"/>
                  <a:pt x="1505712" y="475640"/>
                </a:cubicBezTo>
                <a:lnTo>
                  <a:pt x="1493825" y="488899"/>
                </a:lnTo>
                <a:cubicBezTo>
                  <a:pt x="1492606" y="486613"/>
                  <a:pt x="1491082" y="484022"/>
                  <a:pt x="1489253" y="481126"/>
                </a:cubicBezTo>
                <a:cubicBezTo>
                  <a:pt x="1487424" y="478231"/>
                  <a:pt x="1485405" y="475297"/>
                  <a:pt x="1483195" y="472325"/>
                </a:cubicBezTo>
                <a:cubicBezTo>
                  <a:pt x="1480985" y="469353"/>
                  <a:pt x="1478737" y="466420"/>
                  <a:pt x="1476451" y="463524"/>
                </a:cubicBezTo>
                <a:cubicBezTo>
                  <a:pt x="1474165" y="460629"/>
                  <a:pt x="1472032" y="458038"/>
                  <a:pt x="1470050" y="455752"/>
                </a:cubicBezTo>
                <a:lnTo>
                  <a:pt x="1470050" y="532790"/>
                </a:lnTo>
                <a:lnTo>
                  <a:pt x="1454506" y="532790"/>
                </a:lnTo>
                <a:lnTo>
                  <a:pt x="1454506" y="440207"/>
                </a:lnTo>
                <a:cubicBezTo>
                  <a:pt x="1450391" y="451637"/>
                  <a:pt x="1445857" y="462114"/>
                  <a:pt x="1440904" y="471639"/>
                </a:cubicBezTo>
                <a:cubicBezTo>
                  <a:pt x="1435951" y="481164"/>
                  <a:pt x="1429588" y="490728"/>
                  <a:pt x="1421816" y="500329"/>
                </a:cubicBezTo>
                <a:lnTo>
                  <a:pt x="1410157" y="488899"/>
                </a:lnTo>
                <a:cubicBezTo>
                  <a:pt x="1413967" y="484327"/>
                  <a:pt x="1417663" y="479298"/>
                  <a:pt x="1421244" y="473811"/>
                </a:cubicBezTo>
                <a:cubicBezTo>
                  <a:pt x="1424826" y="468325"/>
                  <a:pt x="1428255" y="462724"/>
                  <a:pt x="1431531" y="457009"/>
                </a:cubicBezTo>
                <a:cubicBezTo>
                  <a:pt x="1434808" y="451294"/>
                  <a:pt x="1437780" y="445503"/>
                  <a:pt x="1440447" y="439635"/>
                </a:cubicBezTo>
                <a:cubicBezTo>
                  <a:pt x="1443114" y="433768"/>
                  <a:pt x="1445438" y="428091"/>
                  <a:pt x="1447419" y="422605"/>
                </a:cubicBezTo>
                <a:lnTo>
                  <a:pt x="1417472" y="422605"/>
                </a:lnTo>
                <a:lnTo>
                  <a:pt x="1417472" y="406374"/>
                </a:lnTo>
                <a:lnTo>
                  <a:pt x="1454506" y="406374"/>
                </a:lnTo>
                <a:close/>
                <a:moveTo>
                  <a:pt x="3852977" y="327507"/>
                </a:moveTo>
                <a:lnTo>
                  <a:pt x="3868750" y="327507"/>
                </a:lnTo>
                <a:cubicBezTo>
                  <a:pt x="3880333" y="344881"/>
                  <a:pt x="3894201" y="361073"/>
                  <a:pt x="3910355" y="376085"/>
                </a:cubicBezTo>
                <a:cubicBezTo>
                  <a:pt x="3926509" y="391096"/>
                  <a:pt x="3945103" y="405003"/>
                  <a:pt x="3966134" y="417804"/>
                </a:cubicBezTo>
                <a:lnTo>
                  <a:pt x="3953332" y="433806"/>
                </a:lnTo>
                <a:cubicBezTo>
                  <a:pt x="3945407" y="428167"/>
                  <a:pt x="3937178" y="421919"/>
                  <a:pt x="3928643" y="415061"/>
                </a:cubicBezTo>
                <a:cubicBezTo>
                  <a:pt x="3920109" y="408203"/>
                  <a:pt x="3911727" y="401040"/>
                  <a:pt x="3903497" y="393573"/>
                </a:cubicBezTo>
                <a:cubicBezTo>
                  <a:pt x="3895268" y="386105"/>
                  <a:pt x="3887495" y="378409"/>
                  <a:pt x="3880180" y="370484"/>
                </a:cubicBezTo>
                <a:cubicBezTo>
                  <a:pt x="3872865" y="362559"/>
                  <a:pt x="3866464" y="354558"/>
                  <a:pt x="3860978" y="346481"/>
                </a:cubicBezTo>
                <a:cubicBezTo>
                  <a:pt x="3849548" y="363093"/>
                  <a:pt x="3835717" y="378790"/>
                  <a:pt x="3819487" y="393573"/>
                </a:cubicBezTo>
                <a:cubicBezTo>
                  <a:pt x="3803257" y="408355"/>
                  <a:pt x="3785845" y="421919"/>
                  <a:pt x="3767252" y="434263"/>
                </a:cubicBezTo>
                <a:lnTo>
                  <a:pt x="3754907" y="418947"/>
                </a:lnTo>
                <a:cubicBezTo>
                  <a:pt x="3765423" y="412851"/>
                  <a:pt x="3775481" y="406146"/>
                  <a:pt x="3785083" y="398830"/>
                </a:cubicBezTo>
                <a:cubicBezTo>
                  <a:pt x="3794684" y="391515"/>
                  <a:pt x="3803637" y="383933"/>
                  <a:pt x="3811943" y="376085"/>
                </a:cubicBezTo>
                <a:cubicBezTo>
                  <a:pt x="3820249" y="368236"/>
                  <a:pt x="3827869" y="360197"/>
                  <a:pt x="3834803" y="351967"/>
                </a:cubicBezTo>
                <a:cubicBezTo>
                  <a:pt x="3841737" y="343738"/>
                  <a:pt x="3847795" y="335584"/>
                  <a:pt x="3852977" y="327507"/>
                </a:cubicBezTo>
                <a:close/>
                <a:moveTo>
                  <a:pt x="1542288" y="327507"/>
                </a:moveTo>
                <a:lnTo>
                  <a:pt x="1559204" y="328193"/>
                </a:lnTo>
                <a:lnTo>
                  <a:pt x="1559204" y="365683"/>
                </a:lnTo>
                <a:lnTo>
                  <a:pt x="1617726" y="365683"/>
                </a:lnTo>
                <a:lnTo>
                  <a:pt x="1617726" y="382143"/>
                </a:lnTo>
                <a:lnTo>
                  <a:pt x="1559204" y="382143"/>
                </a:lnTo>
                <a:lnTo>
                  <a:pt x="1559204" y="427405"/>
                </a:lnTo>
                <a:lnTo>
                  <a:pt x="1604010" y="427405"/>
                </a:lnTo>
                <a:lnTo>
                  <a:pt x="1604010" y="533704"/>
                </a:lnTo>
                <a:lnTo>
                  <a:pt x="1587551" y="533704"/>
                </a:lnTo>
                <a:lnTo>
                  <a:pt x="1587551" y="520217"/>
                </a:lnTo>
                <a:lnTo>
                  <a:pt x="1523771" y="520217"/>
                </a:lnTo>
                <a:lnTo>
                  <a:pt x="1523771" y="533933"/>
                </a:lnTo>
                <a:lnTo>
                  <a:pt x="1507541" y="533933"/>
                </a:lnTo>
                <a:lnTo>
                  <a:pt x="1507541" y="427405"/>
                </a:lnTo>
                <a:lnTo>
                  <a:pt x="1542288" y="427405"/>
                </a:lnTo>
                <a:close/>
                <a:moveTo>
                  <a:pt x="1785442" y="327279"/>
                </a:moveTo>
                <a:lnTo>
                  <a:pt x="1801901" y="327736"/>
                </a:lnTo>
                <a:lnTo>
                  <a:pt x="1801901" y="365455"/>
                </a:lnTo>
                <a:lnTo>
                  <a:pt x="1853565" y="365455"/>
                </a:lnTo>
                <a:lnTo>
                  <a:pt x="1853565" y="381685"/>
                </a:lnTo>
                <a:lnTo>
                  <a:pt x="1801901" y="381685"/>
                </a:lnTo>
                <a:lnTo>
                  <a:pt x="1801901" y="426262"/>
                </a:lnTo>
                <a:lnTo>
                  <a:pt x="1842135" y="426262"/>
                </a:lnTo>
                <a:lnTo>
                  <a:pt x="1842135" y="532104"/>
                </a:lnTo>
                <a:lnTo>
                  <a:pt x="1825904" y="532104"/>
                </a:lnTo>
                <a:lnTo>
                  <a:pt x="1825904" y="518160"/>
                </a:lnTo>
                <a:lnTo>
                  <a:pt x="1770583" y="518160"/>
                </a:lnTo>
                <a:lnTo>
                  <a:pt x="1770583" y="531876"/>
                </a:lnTo>
                <a:lnTo>
                  <a:pt x="1754353" y="531876"/>
                </a:lnTo>
                <a:lnTo>
                  <a:pt x="1754353" y="426262"/>
                </a:lnTo>
                <a:lnTo>
                  <a:pt x="1785442" y="426262"/>
                </a:lnTo>
                <a:close/>
                <a:moveTo>
                  <a:pt x="2934919" y="326821"/>
                </a:moveTo>
                <a:lnTo>
                  <a:pt x="2951150" y="327736"/>
                </a:lnTo>
                <a:lnTo>
                  <a:pt x="2951150" y="360883"/>
                </a:lnTo>
                <a:lnTo>
                  <a:pt x="3000070" y="360883"/>
                </a:lnTo>
                <a:lnTo>
                  <a:pt x="3000070" y="376199"/>
                </a:lnTo>
                <a:lnTo>
                  <a:pt x="2951150" y="376199"/>
                </a:lnTo>
                <a:lnTo>
                  <a:pt x="2951150" y="410032"/>
                </a:lnTo>
                <a:lnTo>
                  <a:pt x="3009900" y="410032"/>
                </a:lnTo>
                <a:lnTo>
                  <a:pt x="3009900" y="425119"/>
                </a:lnTo>
                <a:lnTo>
                  <a:pt x="2965780" y="425119"/>
                </a:lnTo>
                <a:lnTo>
                  <a:pt x="2965780" y="467410"/>
                </a:lnTo>
                <a:cubicBezTo>
                  <a:pt x="2965780" y="471830"/>
                  <a:pt x="2966352" y="474840"/>
                  <a:pt x="2967495" y="476440"/>
                </a:cubicBezTo>
                <a:cubicBezTo>
                  <a:pt x="2968638" y="478040"/>
                  <a:pt x="2971343" y="478993"/>
                  <a:pt x="2975610" y="479298"/>
                </a:cubicBezTo>
                <a:cubicBezTo>
                  <a:pt x="2978963" y="479602"/>
                  <a:pt x="2982315" y="479602"/>
                  <a:pt x="2985669" y="479298"/>
                </a:cubicBezTo>
                <a:cubicBezTo>
                  <a:pt x="2987955" y="479145"/>
                  <a:pt x="2989821" y="478917"/>
                  <a:pt x="2991269" y="478612"/>
                </a:cubicBezTo>
                <a:cubicBezTo>
                  <a:pt x="2992717" y="478307"/>
                  <a:pt x="2993860" y="477735"/>
                  <a:pt x="2994698" y="476897"/>
                </a:cubicBezTo>
                <a:cubicBezTo>
                  <a:pt x="2995536" y="476059"/>
                  <a:pt x="2996108" y="474916"/>
                  <a:pt x="2996413" y="473468"/>
                </a:cubicBezTo>
                <a:cubicBezTo>
                  <a:pt x="2996717" y="472020"/>
                  <a:pt x="2997022" y="470077"/>
                  <a:pt x="2997327" y="467639"/>
                </a:cubicBezTo>
                <a:cubicBezTo>
                  <a:pt x="2997632" y="464896"/>
                  <a:pt x="2997861" y="461962"/>
                  <a:pt x="2998013" y="458838"/>
                </a:cubicBezTo>
                <a:cubicBezTo>
                  <a:pt x="2998165" y="455714"/>
                  <a:pt x="2998241" y="453009"/>
                  <a:pt x="2998241" y="450723"/>
                </a:cubicBezTo>
                <a:lnTo>
                  <a:pt x="3013329" y="455523"/>
                </a:lnTo>
                <a:cubicBezTo>
                  <a:pt x="3013177" y="457962"/>
                  <a:pt x="3012986" y="460781"/>
                  <a:pt x="3012757" y="463981"/>
                </a:cubicBezTo>
                <a:cubicBezTo>
                  <a:pt x="3012529" y="467182"/>
                  <a:pt x="3012262" y="470306"/>
                  <a:pt x="3011957" y="473354"/>
                </a:cubicBezTo>
                <a:cubicBezTo>
                  <a:pt x="3011500" y="477774"/>
                  <a:pt x="3010814" y="481279"/>
                  <a:pt x="3009900" y="483870"/>
                </a:cubicBezTo>
                <a:cubicBezTo>
                  <a:pt x="3008986" y="486460"/>
                  <a:pt x="3007652" y="488442"/>
                  <a:pt x="3005899" y="489813"/>
                </a:cubicBezTo>
                <a:cubicBezTo>
                  <a:pt x="3004147" y="491185"/>
                  <a:pt x="3001823" y="492137"/>
                  <a:pt x="2998927" y="492671"/>
                </a:cubicBezTo>
                <a:cubicBezTo>
                  <a:pt x="2996031" y="493204"/>
                  <a:pt x="2992298" y="493699"/>
                  <a:pt x="2987726" y="494157"/>
                </a:cubicBezTo>
                <a:cubicBezTo>
                  <a:pt x="2984983" y="494461"/>
                  <a:pt x="2981782" y="494614"/>
                  <a:pt x="2978125" y="494614"/>
                </a:cubicBezTo>
                <a:cubicBezTo>
                  <a:pt x="2974467" y="494614"/>
                  <a:pt x="2971343" y="494461"/>
                  <a:pt x="2968752" y="494157"/>
                </a:cubicBezTo>
                <a:cubicBezTo>
                  <a:pt x="2965095" y="493852"/>
                  <a:pt x="2962047" y="493318"/>
                  <a:pt x="2959608" y="492556"/>
                </a:cubicBezTo>
                <a:cubicBezTo>
                  <a:pt x="2957170" y="491794"/>
                  <a:pt x="2955265" y="490537"/>
                  <a:pt x="2953893" y="488784"/>
                </a:cubicBezTo>
                <a:cubicBezTo>
                  <a:pt x="2952521" y="487032"/>
                  <a:pt x="2951531" y="484746"/>
                  <a:pt x="2950921" y="481926"/>
                </a:cubicBezTo>
                <a:cubicBezTo>
                  <a:pt x="2950312" y="479107"/>
                  <a:pt x="2950007" y="475488"/>
                  <a:pt x="2950007" y="471068"/>
                </a:cubicBezTo>
                <a:lnTo>
                  <a:pt x="2950007" y="425119"/>
                </a:lnTo>
                <a:lnTo>
                  <a:pt x="2928976" y="425119"/>
                </a:lnTo>
                <a:lnTo>
                  <a:pt x="2928976" y="429463"/>
                </a:lnTo>
                <a:cubicBezTo>
                  <a:pt x="2928976" y="437235"/>
                  <a:pt x="2928519" y="444131"/>
                  <a:pt x="2927604" y="450151"/>
                </a:cubicBezTo>
                <a:cubicBezTo>
                  <a:pt x="2926689" y="456171"/>
                  <a:pt x="2924785" y="461810"/>
                  <a:pt x="2921889" y="467067"/>
                </a:cubicBezTo>
                <a:cubicBezTo>
                  <a:pt x="2918993" y="472325"/>
                  <a:pt x="2914955" y="477469"/>
                  <a:pt x="2909773" y="482498"/>
                </a:cubicBezTo>
                <a:cubicBezTo>
                  <a:pt x="2904591" y="487527"/>
                  <a:pt x="2897810" y="492937"/>
                  <a:pt x="2889428" y="498729"/>
                </a:cubicBezTo>
                <a:lnTo>
                  <a:pt x="2878455" y="485698"/>
                </a:lnTo>
                <a:cubicBezTo>
                  <a:pt x="2885770" y="481126"/>
                  <a:pt x="2891676" y="476973"/>
                  <a:pt x="2896172" y="473240"/>
                </a:cubicBezTo>
                <a:cubicBezTo>
                  <a:pt x="2900667" y="469506"/>
                  <a:pt x="2904135" y="465582"/>
                  <a:pt x="2906573" y="461467"/>
                </a:cubicBezTo>
                <a:cubicBezTo>
                  <a:pt x="2909011" y="457352"/>
                  <a:pt x="2910649" y="452780"/>
                  <a:pt x="2911488" y="447751"/>
                </a:cubicBezTo>
                <a:cubicBezTo>
                  <a:pt x="2912326" y="442722"/>
                  <a:pt x="2912745" y="436549"/>
                  <a:pt x="2912745" y="429234"/>
                </a:cubicBezTo>
                <a:lnTo>
                  <a:pt x="2912745" y="425119"/>
                </a:lnTo>
                <a:lnTo>
                  <a:pt x="2877083" y="425119"/>
                </a:lnTo>
                <a:lnTo>
                  <a:pt x="2877083" y="410032"/>
                </a:lnTo>
                <a:lnTo>
                  <a:pt x="2934919" y="410032"/>
                </a:lnTo>
                <a:lnTo>
                  <a:pt x="2934919" y="376199"/>
                </a:lnTo>
                <a:lnTo>
                  <a:pt x="2905658" y="376199"/>
                </a:lnTo>
                <a:cubicBezTo>
                  <a:pt x="2902305" y="386105"/>
                  <a:pt x="2898648" y="395401"/>
                  <a:pt x="2894686" y="404088"/>
                </a:cubicBezTo>
                <a:lnTo>
                  <a:pt x="2878227" y="398373"/>
                </a:lnTo>
                <a:cubicBezTo>
                  <a:pt x="2883103" y="389382"/>
                  <a:pt x="2887371" y="379552"/>
                  <a:pt x="2891028" y="368884"/>
                </a:cubicBezTo>
                <a:cubicBezTo>
                  <a:pt x="2894686" y="358216"/>
                  <a:pt x="2897277" y="347319"/>
                  <a:pt x="2898801" y="336194"/>
                </a:cubicBezTo>
                <a:lnTo>
                  <a:pt x="2915031" y="339166"/>
                </a:lnTo>
                <a:cubicBezTo>
                  <a:pt x="2913812" y="346176"/>
                  <a:pt x="2912212" y="353415"/>
                  <a:pt x="2910230" y="360883"/>
                </a:cubicBezTo>
                <a:lnTo>
                  <a:pt x="2934919" y="360883"/>
                </a:lnTo>
                <a:close/>
                <a:moveTo>
                  <a:pt x="2001469" y="326821"/>
                </a:moveTo>
                <a:lnTo>
                  <a:pt x="2017700" y="327736"/>
                </a:lnTo>
                <a:lnTo>
                  <a:pt x="2017700" y="360883"/>
                </a:lnTo>
                <a:lnTo>
                  <a:pt x="2066620" y="360883"/>
                </a:lnTo>
                <a:lnTo>
                  <a:pt x="2066620" y="376199"/>
                </a:lnTo>
                <a:lnTo>
                  <a:pt x="2017700" y="376199"/>
                </a:lnTo>
                <a:lnTo>
                  <a:pt x="2017700" y="410032"/>
                </a:lnTo>
                <a:lnTo>
                  <a:pt x="2076450" y="410032"/>
                </a:lnTo>
                <a:lnTo>
                  <a:pt x="2076450" y="425119"/>
                </a:lnTo>
                <a:lnTo>
                  <a:pt x="2032330" y="425119"/>
                </a:lnTo>
                <a:lnTo>
                  <a:pt x="2032330" y="467410"/>
                </a:lnTo>
                <a:cubicBezTo>
                  <a:pt x="2032330" y="471830"/>
                  <a:pt x="2032902" y="474840"/>
                  <a:pt x="2034045" y="476440"/>
                </a:cubicBezTo>
                <a:cubicBezTo>
                  <a:pt x="2035188" y="478040"/>
                  <a:pt x="2037893" y="478993"/>
                  <a:pt x="2042160" y="479298"/>
                </a:cubicBezTo>
                <a:cubicBezTo>
                  <a:pt x="2045513" y="479602"/>
                  <a:pt x="2048866" y="479602"/>
                  <a:pt x="2052219" y="479298"/>
                </a:cubicBezTo>
                <a:cubicBezTo>
                  <a:pt x="2054505" y="479145"/>
                  <a:pt x="2056371" y="478917"/>
                  <a:pt x="2057819" y="478612"/>
                </a:cubicBezTo>
                <a:cubicBezTo>
                  <a:pt x="2059267" y="478307"/>
                  <a:pt x="2060410" y="477735"/>
                  <a:pt x="2061248" y="476897"/>
                </a:cubicBezTo>
                <a:cubicBezTo>
                  <a:pt x="2062086" y="476059"/>
                  <a:pt x="2062658" y="474916"/>
                  <a:pt x="2062963" y="473468"/>
                </a:cubicBezTo>
                <a:cubicBezTo>
                  <a:pt x="2063267" y="472020"/>
                  <a:pt x="2063572" y="470077"/>
                  <a:pt x="2063877" y="467639"/>
                </a:cubicBezTo>
                <a:cubicBezTo>
                  <a:pt x="2064182" y="464896"/>
                  <a:pt x="2064411" y="461962"/>
                  <a:pt x="2064563" y="458838"/>
                </a:cubicBezTo>
                <a:cubicBezTo>
                  <a:pt x="2064715" y="455714"/>
                  <a:pt x="2064791" y="453009"/>
                  <a:pt x="2064791" y="450723"/>
                </a:cubicBezTo>
                <a:lnTo>
                  <a:pt x="2079879" y="455523"/>
                </a:lnTo>
                <a:cubicBezTo>
                  <a:pt x="2079727" y="457962"/>
                  <a:pt x="2079536" y="460781"/>
                  <a:pt x="2079307" y="463981"/>
                </a:cubicBezTo>
                <a:cubicBezTo>
                  <a:pt x="2079079" y="467182"/>
                  <a:pt x="2078812" y="470306"/>
                  <a:pt x="2078507" y="473354"/>
                </a:cubicBezTo>
                <a:cubicBezTo>
                  <a:pt x="2078050" y="477774"/>
                  <a:pt x="2077365" y="481279"/>
                  <a:pt x="2076450" y="483870"/>
                </a:cubicBezTo>
                <a:cubicBezTo>
                  <a:pt x="2075536" y="486460"/>
                  <a:pt x="2074202" y="488442"/>
                  <a:pt x="2072449" y="489813"/>
                </a:cubicBezTo>
                <a:cubicBezTo>
                  <a:pt x="2070697" y="491185"/>
                  <a:pt x="2068373" y="492137"/>
                  <a:pt x="2065477" y="492671"/>
                </a:cubicBezTo>
                <a:cubicBezTo>
                  <a:pt x="2062582" y="493204"/>
                  <a:pt x="2058848" y="493699"/>
                  <a:pt x="2054276" y="494157"/>
                </a:cubicBezTo>
                <a:cubicBezTo>
                  <a:pt x="2051533" y="494461"/>
                  <a:pt x="2048332" y="494614"/>
                  <a:pt x="2044675" y="494614"/>
                </a:cubicBezTo>
                <a:cubicBezTo>
                  <a:pt x="2041017" y="494614"/>
                  <a:pt x="2037893" y="494461"/>
                  <a:pt x="2035302" y="494157"/>
                </a:cubicBezTo>
                <a:cubicBezTo>
                  <a:pt x="2031645" y="493852"/>
                  <a:pt x="2028597" y="493318"/>
                  <a:pt x="2026158" y="492556"/>
                </a:cubicBezTo>
                <a:cubicBezTo>
                  <a:pt x="2023720" y="491794"/>
                  <a:pt x="2021815" y="490537"/>
                  <a:pt x="2020443" y="488784"/>
                </a:cubicBezTo>
                <a:cubicBezTo>
                  <a:pt x="2019071" y="487032"/>
                  <a:pt x="2018081" y="484746"/>
                  <a:pt x="2017471" y="481926"/>
                </a:cubicBezTo>
                <a:cubicBezTo>
                  <a:pt x="2016862" y="479107"/>
                  <a:pt x="2016557" y="475488"/>
                  <a:pt x="2016557" y="471068"/>
                </a:cubicBezTo>
                <a:lnTo>
                  <a:pt x="2016557" y="425119"/>
                </a:lnTo>
                <a:lnTo>
                  <a:pt x="1995526" y="425119"/>
                </a:lnTo>
                <a:lnTo>
                  <a:pt x="1995526" y="429463"/>
                </a:lnTo>
                <a:cubicBezTo>
                  <a:pt x="1995526" y="437235"/>
                  <a:pt x="1995068" y="444131"/>
                  <a:pt x="1994154" y="450151"/>
                </a:cubicBezTo>
                <a:cubicBezTo>
                  <a:pt x="1993240" y="456171"/>
                  <a:pt x="1991335" y="461810"/>
                  <a:pt x="1988439" y="467067"/>
                </a:cubicBezTo>
                <a:cubicBezTo>
                  <a:pt x="1985543" y="472325"/>
                  <a:pt x="1981505" y="477469"/>
                  <a:pt x="1976323" y="482498"/>
                </a:cubicBezTo>
                <a:cubicBezTo>
                  <a:pt x="1971142" y="487527"/>
                  <a:pt x="1964360" y="492937"/>
                  <a:pt x="1955978" y="498729"/>
                </a:cubicBezTo>
                <a:lnTo>
                  <a:pt x="1945005" y="485698"/>
                </a:lnTo>
                <a:cubicBezTo>
                  <a:pt x="1952320" y="481126"/>
                  <a:pt x="1958226" y="476973"/>
                  <a:pt x="1962721" y="473240"/>
                </a:cubicBezTo>
                <a:cubicBezTo>
                  <a:pt x="1967217" y="469506"/>
                  <a:pt x="1970684" y="465582"/>
                  <a:pt x="1973123" y="461467"/>
                </a:cubicBezTo>
                <a:cubicBezTo>
                  <a:pt x="1975561" y="457352"/>
                  <a:pt x="1977199" y="452780"/>
                  <a:pt x="1978038" y="447751"/>
                </a:cubicBezTo>
                <a:cubicBezTo>
                  <a:pt x="1978876" y="442722"/>
                  <a:pt x="1979295" y="436549"/>
                  <a:pt x="1979295" y="429234"/>
                </a:cubicBezTo>
                <a:lnTo>
                  <a:pt x="1979295" y="425119"/>
                </a:lnTo>
                <a:lnTo>
                  <a:pt x="1943633" y="425119"/>
                </a:lnTo>
                <a:lnTo>
                  <a:pt x="1943633" y="410032"/>
                </a:lnTo>
                <a:lnTo>
                  <a:pt x="2001469" y="410032"/>
                </a:lnTo>
                <a:lnTo>
                  <a:pt x="2001469" y="376199"/>
                </a:lnTo>
                <a:lnTo>
                  <a:pt x="1972208" y="376199"/>
                </a:lnTo>
                <a:cubicBezTo>
                  <a:pt x="1968856" y="386105"/>
                  <a:pt x="1965198" y="395401"/>
                  <a:pt x="1961236" y="404088"/>
                </a:cubicBezTo>
                <a:lnTo>
                  <a:pt x="1944776" y="398373"/>
                </a:lnTo>
                <a:cubicBezTo>
                  <a:pt x="1949653" y="389382"/>
                  <a:pt x="1953920" y="379552"/>
                  <a:pt x="1957578" y="368884"/>
                </a:cubicBezTo>
                <a:cubicBezTo>
                  <a:pt x="1961236" y="358216"/>
                  <a:pt x="1963826" y="347319"/>
                  <a:pt x="1965350" y="336194"/>
                </a:cubicBezTo>
                <a:lnTo>
                  <a:pt x="1981581" y="339166"/>
                </a:lnTo>
                <a:cubicBezTo>
                  <a:pt x="1980362" y="346176"/>
                  <a:pt x="1978762" y="353415"/>
                  <a:pt x="1976780" y="360883"/>
                </a:cubicBezTo>
                <a:lnTo>
                  <a:pt x="2001469" y="360883"/>
                </a:lnTo>
                <a:close/>
                <a:moveTo>
                  <a:pt x="335966" y="326136"/>
                </a:moveTo>
                <a:lnTo>
                  <a:pt x="354940" y="329336"/>
                </a:lnTo>
                <a:cubicBezTo>
                  <a:pt x="353721" y="334060"/>
                  <a:pt x="352387" y="338747"/>
                  <a:pt x="350939" y="343395"/>
                </a:cubicBezTo>
                <a:cubicBezTo>
                  <a:pt x="349492" y="348043"/>
                  <a:pt x="347853" y="352729"/>
                  <a:pt x="346024" y="357454"/>
                </a:cubicBezTo>
                <a:lnTo>
                  <a:pt x="444551" y="357454"/>
                </a:lnTo>
                <a:lnTo>
                  <a:pt x="444551" y="374827"/>
                </a:lnTo>
                <a:lnTo>
                  <a:pt x="338709" y="374827"/>
                </a:lnTo>
                <a:cubicBezTo>
                  <a:pt x="335052" y="382600"/>
                  <a:pt x="330861" y="390334"/>
                  <a:pt x="326136" y="398030"/>
                </a:cubicBezTo>
                <a:cubicBezTo>
                  <a:pt x="321412" y="405726"/>
                  <a:pt x="316002" y="413613"/>
                  <a:pt x="309906" y="421690"/>
                </a:cubicBezTo>
                <a:lnTo>
                  <a:pt x="423977" y="421690"/>
                </a:lnTo>
                <a:lnTo>
                  <a:pt x="423977" y="531190"/>
                </a:lnTo>
                <a:lnTo>
                  <a:pt x="406146" y="531190"/>
                </a:lnTo>
                <a:lnTo>
                  <a:pt x="406146" y="515416"/>
                </a:lnTo>
                <a:lnTo>
                  <a:pt x="308534" y="515416"/>
                </a:lnTo>
                <a:lnTo>
                  <a:pt x="308534" y="531190"/>
                </a:lnTo>
                <a:lnTo>
                  <a:pt x="291160" y="531190"/>
                </a:lnTo>
                <a:lnTo>
                  <a:pt x="291160" y="443865"/>
                </a:lnTo>
                <a:cubicBezTo>
                  <a:pt x="285369" y="450113"/>
                  <a:pt x="279121" y="456399"/>
                  <a:pt x="272415" y="462724"/>
                </a:cubicBezTo>
                <a:cubicBezTo>
                  <a:pt x="265710" y="469049"/>
                  <a:pt x="258394" y="475488"/>
                  <a:pt x="250470" y="482041"/>
                </a:cubicBezTo>
                <a:lnTo>
                  <a:pt x="240411" y="465810"/>
                </a:lnTo>
                <a:cubicBezTo>
                  <a:pt x="259766" y="451332"/>
                  <a:pt x="275616" y="436359"/>
                  <a:pt x="287960" y="420890"/>
                </a:cubicBezTo>
                <a:cubicBezTo>
                  <a:pt x="300304" y="405422"/>
                  <a:pt x="310287" y="390067"/>
                  <a:pt x="317907" y="374827"/>
                </a:cubicBezTo>
                <a:lnTo>
                  <a:pt x="250698" y="374827"/>
                </a:lnTo>
                <a:lnTo>
                  <a:pt x="250698" y="357454"/>
                </a:lnTo>
                <a:lnTo>
                  <a:pt x="325908" y="357454"/>
                </a:lnTo>
                <a:cubicBezTo>
                  <a:pt x="328041" y="352120"/>
                  <a:pt x="329946" y="346824"/>
                  <a:pt x="331623" y="341566"/>
                </a:cubicBezTo>
                <a:cubicBezTo>
                  <a:pt x="333299" y="336308"/>
                  <a:pt x="334747" y="331165"/>
                  <a:pt x="335966" y="326136"/>
                </a:cubicBezTo>
                <a:close/>
                <a:moveTo>
                  <a:pt x="2679573" y="324993"/>
                </a:moveTo>
                <a:lnTo>
                  <a:pt x="2697861" y="325907"/>
                </a:lnTo>
                <a:lnTo>
                  <a:pt x="2697861" y="369341"/>
                </a:lnTo>
                <a:lnTo>
                  <a:pt x="2774671" y="369341"/>
                </a:lnTo>
                <a:lnTo>
                  <a:pt x="2774671" y="466039"/>
                </a:lnTo>
                <a:lnTo>
                  <a:pt x="2697861" y="466039"/>
                </a:lnTo>
                <a:lnTo>
                  <a:pt x="2697861" y="533247"/>
                </a:lnTo>
                <a:lnTo>
                  <a:pt x="2679573" y="533247"/>
                </a:lnTo>
                <a:lnTo>
                  <a:pt x="2679573" y="466039"/>
                </a:lnTo>
                <a:lnTo>
                  <a:pt x="2603449" y="466039"/>
                </a:lnTo>
                <a:lnTo>
                  <a:pt x="2603449" y="369341"/>
                </a:lnTo>
                <a:lnTo>
                  <a:pt x="2679573" y="369341"/>
                </a:lnTo>
                <a:close/>
                <a:moveTo>
                  <a:pt x="3333217" y="324535"/>
                </a:moveTo>
                <a:lnTo>
                  <a:pt x="3350362" y="327736"/>
                </a:lnTo>
                <a:cubicBezTo>
                  <a:pt x="3348990" y="330631"/>
                  <a:pt x="3347504" y="333565"/>
                  <a:pt x="3345904" y="336537"/>
                </a:cubicBezTo>
                <a:cubicBezTo>
                  <a:pt x="3344303" y="339509"/>
                  <a:pt x="3342589" y="342519"/>
                  <a:pt x="3340761" y="345567"/>
                </a:cubicBezTo>
                <a:lnTo>
                  <a:pt x="3396767" y="345567"/>
                </a:lnTo>
                <a:lnTo>
                  <a:pt x="3396767" y="359968"/>
                </a:lnTo>
                <a:lnTo>
                  <a:pt x="3358134" y="359968"/>
                </a:lnTo>
                <a:cubicBezTo>
                  <a:pt x="3359658" y="362712"/>
                  <a:pt x="3361144" y="365569"/>
                  <a:pt x="3362592" y="368541"/>
                </a:cubicBezTo>
                <a:cubicBezTo>
                  <a:pt x="3364039" y="371513"/>
                  <a:pt x="3365525" y="374523"/>
                  <a:pt x="3367049" y="377571"/>
                </a:cubicBezTo>
                <a:lnTo>
                  <a:pt x="3353333" y="384429"/>
                </a:lnTo>
                <a:cubicBezTo>
                  <a:pt x="3351657" y="380009"/>
                  <a:pt x="3349943" y="375780"/>
                  <a:pt x="3348190" y="371741"/>
                </a:cubicBezTo>
                <a:cubicBezTo>
                  <a:pt x="3346437" y="367703"/>
                  <a:pt x="3344494" y="363778"/>
                  <a:pt x="3342361" y="359968"/>
                </a:cubicBezTo>
                <a:lnTo>
                  <a:pt x="3331616" y="359968"/>
                </a:lnTo>
                <a:cubicBezTo>
                  <a:pt x="3327806" y="365455"/>
                  <a:pt x="3323844" y="370827"/>
                  <a:pt x="3319729" y="376085"/>
                </a:cubicBezTo>
                <a:cubicBezTo>
                  <a:pt x="3315614" y="381342"/>
                  <a:pt x="3311576" y="386257"/>
                  <a:pt x="3307613" y="390829"/>
                </a:cubicBezTo>
                <a:lnTo>
                  <a:pt x="3292755" y="381457"/>
                </a:lnTo>
                <a:cubicBezTo>
                  <a:pt x="3297021" y="377342"/>
                  <a:pt x="3301175" y="372846"/>
                  <a:pt x="3305213" y="367969"/>
                </a:cubicBezTo>
                <a:cubicBezTo>
                  <a:pt x="3309252" y="363093"/>
                  <a:pt x="3313023" y="358178"/>
                  <a:pt x="3316529" y="353225"/>
                </a:cubicBezTo>
                <a:cubicBezTo>
                  <a:pt x="3320034" y="348272"/>
                  <a:pt x="3323235" y="343357"/>
                  <a:pt x="3326130" y="338480"/>
                </a:cubicBezTo>
                <a:cubicBezTo>
                  <a:pt x="3329026" y="333603"/>
                  <a:pt x="3331388" y="328955"/>
                  <a:pt x="3333217" y="324535"/>
                </a:cubicBezTo>
                <a:close/>
                <a:moveTo>
                  <a:pt x="3417341" y="324307"/>
                </a:moveTo>
                <a:lnTo>
                  <a:pt x="3434258" y="327507"/>
                </a:lnTo>
                <a:cubicBezTo>
                  <a:pt x="3432886" y="330555"/>
                  <a:pt x="3431515" y="333565"/>
                  <a:pt x="3430143" y="336537"/>
                </a:cubicBezTo>
                <a:cubicBezTo>
                  <a:pt x="3428771" y="339509"/>
                  <a:pt x="3427323" y="342519"/>
                  <a:pt x="3425799" y="345567"/>
                </a:cubicBezTo>
                <a:lnTo>
                  <a:pt x="3491408" y="345567"/>
                </a:lnTo>
                <a:lnTo>
                  <a:pt x="3491408" y="359968"/>
                </a:lnTo>
                <a:lnTo>
                  <a:pt x="3450031" y="359968"/>
                </a:lnTo>
                <a:cubicBezTo>
                  <a:pt x="3452165" y="363169"/>
                  <a:pt x="3454260" y="366407"/>
                  <a:pt x="3456318" y="369684"/>
                </a:cubicBezTo>
                <a:cubicBezTo>
                  <a:pt x="3458375" y="372960"/>
                  <a:pt x="3460013" y="375589"/>
                  <a:pt x="3461233" y="377571"/>
                </a:cubicBezTo>
                <a:lnTo>
                  <a:pt x="3449803" y="385572"/>
                </a:lnTo>
                <a:cubicBezTo>
                  <a:pt x="3449041" y="384048"/>
                  <a:pt x="3448050" y="382219"/>
                  <a:pt x="3446831" y="380085"/>
                </a:cubicBezTo>
                <a:cubicBezTo>
                  <a:pt x="3445612" y="377952"/>
                  <a:pt x="3444278" y="375704"/>
                  <a:pt x="3442831" y="373341"/>
                </a:cubicBezTo>
                <a:cubicBezTo>
                  <a:pt x="3441383" y="370979"/>
                  <a:pt x="3439897" y="368617"/>
                  <a:pt x="3438373" y="366255"/>
                </a:cubicBezTo>
                <a:cubicBezTo>
                  <a:pt x="3436849" y="363893"/>
                  <a:pt x="3435401" y="361797"/>
                  <a:pt x="3434029" y="359968"/>
                </a:cubicBezTo>
                <a:lnTo>
                  <a:pt x="3418027" y="359968"/>
                </a:lnTo>
                <a:cubicBezTo>
                  <a:pt x="3415589" y="364388"/>
                  <a:pt x="3413074" y="368655"/>
                  <a:pt x="3410483" y="372770"/>
                </a:cubicBezTo>
                <a:cubicBezTo>
                  <a:pt x="3407893" y="376885"/>
                  <a:pt x="3405226" y="380847"/>
                  <a:pt x="3402482" y="384657"/>
                </a:cubicBezTo>
                <a:lnTo>
                  <a:pt x="3386937" y="377571"/>
                </a:lnTo>
                <a:cubicBezTo>
                  <a:pt x="3393796" y="369341"/>
                  <a:pt x="3399663" y="360692"/>
                  <a:pt x="3404540" y="351624"/>
                </a:cubicBezTo>
                <a:cubicBezTo>
                  <a:pt x="3409417" y="342557"/>
                  <a:pt x="3413684" y="333451"/>
                  <a:pt x="3417341" y="324307"/>
                </a:cubicBezTo>
                <a:close/>
                <a:moveTo>
                  <a:pt x="995782" y="323850"/>
                </a:moveTo>
                <a:lnTo>
                  <a:pt x="1014298" y="327736"/>
                </a:lnTo>
                <a:cubicBezTo>
                  <a:pt x="1013079" y="332765"/>
                  <a:pt x="1011631" y="338289"/>
                  <a:pt x="1009955" y="344309"/>
                </a:cubicBezTo>
                <a:cubicBezTo>
                  <a:pt x="1008279" y="350329"/>
                  <a:pt x="1006297" y="356539"/>
                  <a:pt x="1004011" y="362940"/>
                </a:cubicBezTo>
                <a:lnTo>
                  <a:pt x="1039444" y="362940"/>
                </a:lnTo>
                <a:lnTo>
                  <a:pt x="1039444" y="523875"/>
                </a:lnTo>
                <a:lnTo>
                  <a:pt x="961492" y="523875"/>
                </a:lnTo>
                <a:lnTo>
                  <a:pt x="961492" y="362940"/>
                </a:lnTo>
                <a:lnTo>
                  <a:pt x="985038" y="362940"/>
                </a:lnTo>
                <a:cubicBezTo>
                  <a:pt x="987324" y="356844"/>
                  <a:pt x="989305" y="350520"/>
                  <a:pt x="990981" y="343966"/>
                </a:cubicBezTo>
                <a:cubicBezTo>
                  <a:pt x="992658" y="337413"/>
                  <a:pt x="994258" y="330708"/>
                  <a:pt x="995782" y="323850"/>
                </a:cubicBezTo>
                <a:close/>
                <a:moveTo>
                  <a:pt x="84582" y="323392"/>
                </a:moveTo>
                <a:lnTo>
                  <a:pt x="101041" y="327507"/>
                </a:lnTo>
                <a:cubicBezTo>
                  <a:pt x="98451" y="336346"/>
                  <a:pt x="95479" y="345109"/>
                  <a:pt x="92126" y="353796"/>
                </a:cubicBezTo>
                <a:lnTo>
                  <a:pt x="203226" y="353796"/>
                </a:lnTo>
                <a:lnTo>
                  <a:pt x="203226" y="370255"/>
                </a:lnTo>
                <a:lnTo>
                  <a:pt x="85039" y="370255"/>
                </a:lnTo>
                <a:cubicBezTo>
                  <a:pt x="77115" y="388086"/>
                  <a:pt x="67590" y="404545"/>
                  <a:pt x="56464" y="419633"/>
                </a:cubicBezTo>
                <a:lnTo>
                  <a:pt x="56464" y="532561"/>
                </a:lnTo>
                <a:lnTo>
                  <a:pt x="39548" y="532561"/>
                </a:lnTo>
                <a:lnTo>
                  <a:pt x="39548" y="440893"/>
                </a:lnTo>
                <a:cubicBezTo>
                  <a:pt x="35281" y="445770"/>
                  <a:pt x="30861" y="450494"/>
                  <a:pt x="26289" y="455066"/>
                </a:cubicBezTo>
                <a:cubicBezTo>
                  <a:pt x="21717" y="459638"/>
                  <a:pt x="16917" y="464210"/>
                  <a:pt x="11887" y="468782"/>
                </a:cubicBezTo>
                <a:lnTo>
                  <a:pt x="0" y="455295"/>
                </a:lnTo>
                <a:cubicBezTo>
                  <a:pt x="14326" y="443560"/>
                  <a:pt x="26975" y="430530"/>
                  <a:pt x="37948" y="416204"/>
                </a:cubicBezTo>
                <a:cubicBezTo>
                  <a:pt x="48921" y="401878"/>
                  <a:pt x="58369" y="386562"/>
                  <a:pt x="66294" y="370255"/>
                </a:cubicBezTo>
                <a:lnTo>
                  <a:pt x="8916" y="370255"/>
                </a:lnTo>
                <a:lnTo>
                  <a:pt x="8916" y="353796"/>
                </a:lnTo>
                <a:lnTo>
                  <a:pt x="73838" y="353796"/>
                </a:lnTo>
                <a:cubicBezTo>
                  <a:pt x="78105" y="343738"/>
                  <a:pt x="81687" y="333603"/>
                  <a:pt x="84582" y="323392"/>
                </a:cubicBezTo>
                <a:close/>
                <a:moveTo>
                  <a:pt x="777545" y="323164"/>
                </a:moveTo>
                <a:lnTo>
                  <a:pt x="793776" y="330022"/>
                </a:lnTo>
                <a:cubicBezTo>
                  <a:pt x="792404" y="332613"/>
                  <a:pt x="790918" y="335165"/>
                  <a:pt x="789318" y="337680"/>
                </a:cubicBezTo>
                <a:cubicBezTo>
                  <a:pt x="787718" y="340194"/>
                  <a:pt x="786079" y="342671"/>
                  <a:pt x="784403" y="345109"/>
                </a:cubicBezTo>
                <a:lnTo>
                  <a:pt x="866928" y="345109"/>
                </a:lnTo>
                <a:lnTo>
                  <a:pt x="866928" y="358825"/>
                </a:lnTo>
                <a:cubicBezTo>
                  <a:pt x="863575" y="363397"/>
                  <a:pt x="860146" y="367893"/>
                  <a:pt x="856641" y="372313"/>
                </a:cubicBezTo>
                <a:cubicBezTo>
                  <a:pt x="853135" y="376732"/>
                  <a:pt x="849478" y="381000"/>
                  <a:pt x="845668" y="385114"/>
                </a:cubicBezTo>
                <a:lnTo>
                  <a:pt x="893445" y="385114"/>
                </a:lnTo>
                <a:lnTo>
                  <a:pt x="893445" y="503986"/>
                </a:lnTo>
                <a:cubicBezTo>
                  <a:pt x="893445" y="508558"/>
                  <a:pt x="893140" y="512368"/>
                  <a:pt x="892531" y="515416"/>
                </a:cubicBezTo>
                <a:cubicBezTo>
                  <a:pt x="891921" y="518464"/>
                  <a:pt x="890702" y="520941"/>
                  <a:pt x="888873" y="522846"/>
                </a:cubicBezTo>
                <a:cubicBezTo>
                  <a:pt x="887044" y="524751"/>
                  <a:pt x="884339" y="526237"/>
                  <a:pt x="880758" y="527304"/>
                </a:cubicBezTo>
                <a:cubicBezTo>
                  <a:pt x="877176" y="528370"/>
                  <a:pt x="872414" y="529209"/>
                  <a:pt x="866470" y="529818"/>
                </a:cubicBezTo>
                <a:lnTo>
                  <a:pt x="855040" y="531190"/>
                </a:lnTo>
                <a:lnTo>
                  <a:pt x="849097" y="514502"/>
                </a:lnTo>
                <a:lnTo>
                  <a:pt x="861441" y="513588"/>
                </a:lnTo>
                <a:cubicBezTo>
                  <a:pt x="864946" y="513283"/>
                  <a:pt x="867728" y="512864"/>
                  <a:pt x="869785" y="512330"/>
                </a:cubicBezTo>
                <a:cubicBezTo>
                  <a:pt x="871843" y="511797"/>
                  <a:pt x="873405" y="511035"/>
                  <a:pt x="874471" y="510044"/>
                </a:cubicBezTo>
                <a:cubicBezTo>
                  <a:pt x="875538" y="509054"/>
                  <a:pt x="876224" y="507720"/>
                  <a:pt x="876529" y="506044"/>
                </a:cubicBezTo>
                <a:cubicBezTo>
                  <a:pt x="876834" y="504367"/>
                  <a:pt x="876986" y="502158"/>
                  <a:pt x="876986" y="499414"/>
                </a:cubicBezTo>
                <a:lnTo>
                  <a:pt x="876986" y="483641"/>
                </a:lnTo>
                <a:lnTo>
                  <a:pt x="823722" y="483641"/>
                </a:lnTo>
                <a:lnTo>
                  <a:pt x="823722" y="528218"/>
                </a:lnTo>
                <a:lnTo>
                  <a:pt x="807034" y="528218"/>
                </a:lnTo>
                <a:lnTo>
                  <a:pt x="807034" y="483641"/>
                </a:lnTo>
                <a:lnTo>
                  <a:pt x="751027" y="483641"/>
                </a:lnTo>
                <a:cubicBezTo>
                  <a:pt x="749961" y="488365"/>
                  <a:pt x="748665" y="492861"/>
                  <a:pt x="747141" y="497128"/>
                </a:cubicBezTo>
                <a:cubicBezTo>
                  <a:pt x="745617" y="501396"/>
                  <a:pt x="743750" y="505587"/>
                  <a:pt x="741541" y="509701"/>
                </a:cubicBezTo>
                <a:cubicBezTo>
                  <a:pt x="739331" y="513816"/>
                  <a:pt x="736854" y="518007"/>
                  <a:pt x="734111" y="522274"/>
                </a:cubicBezTo>
                <a:cubicBezTo>
                  <a:pt x="731368" y="526542"/>
                  <a:pt x="728244" y="530961"/>
                  <a:pt x="724738" y="535533"/>
                </a:cubicBezTo>
                <a:lnTo>
                  <a:pt x="709879" y="525932"/>
                </a:lnTo>
                <a:cubicBezTo>
                  <a:pt x="715366" y="519226"/>
                  <a:pt x="719862" y="513054"/>
                  <a:pt x="723367" y="507415"/>
                </a:cubicBezTo>
                <a:cubicBezTo>
                  <a:pt x="726872" y="501777"/>
                  <a:pt x="729691" y="495947"/>
                  <a:pt x="731825" y="489927"/>
                </a:cubicBezTo>
                <a:cubicBezTo>
                  <a:pt x="733959" y="483908"/>
                  <a:pt x="735445" y="477316"/>
                  <a:pt x="736283" y="470154"/>
                </a:cubicBezTo>
                <a:cubicBezTo>
                  <a:pt x="737121" y="462991"/>
                  <a:pt x="737540" y="454609"/>
                  <a:pt x="737540" y="445008"/>
                </a:cubicBezTo>
                <a:lnTo>
                  <a:pt x="737540" y="394716"/>
                </a:lnTo>
                <a:cubicBezTo>
                  <a:pt x="735102" y="396849"/>
                  <a:pt x="732663" y="398868"/>
                  <a:pt x="730225" y="400773"/>
                </a:cubicBezTo>
                <a:cubicBezTo>
                  <a:pt x="727786" y="402678"/>
                  <a:pt x="725272" y="404698"/>
                  <a:pt x="722681" y="406831"/>
                </a:cubicBezTo>
                <a:lnTo>
                  <a:pt x="712394" y="393573"/>
                </a:lnTo>
                <a:cubicBezTo>
                  <a:pt x="724891" y="383667"/>
                  <a:pt x="737007" y="372732"/>
                  <a:pt x="748741" y="360768"/>
                </a:cubicBezTo>
                <a:cubicBezTo>
                  <a:pt x="760476" y="348805"/>
                  <a:pt x="770077" y="336270"/>
                  <a:pt x="777545" y="323164"/>
                </a:cubicBezTo>
                <a:close/>
                <a:moveTo>
                  <a:pt x="1073734" y="321792"/>
                </a:moveTo>
                <a:lnTo>
                  <a:pt x="1090422" y="325221"/>
                </a:lnTo>
                <a:cubicBezTo>
                  <a:pt x="1088593" y="331622"/>
                  <a:pt x="1086688" y="337908"/>
                  <a:pt x="1084707" y="344081"/>
                </a:cubicBezTo>
                <a:cubicBezTo>
                  <a:pt x="1082726" y="350253"/>
                  <a:pt x="1080592" y="356387"/>
                  <a:pt x="1078306" y="362483"/>
                </a:cubicBezTo>
                <a:lnTo>
                  <a:pt x="1141857" y="362483"/>
                </a:lnTo>
                <a:cubicBezTo>
                  <a:pt x="1141552" y="381228"/>
                  <a:pt x="1141171" y="399288"/>
                  <a:pt x="1140714" y="416661"/>
                </a:cubicBezTo>
                <a:cubicBezTo>
                  <a:pt x="1140562" y="424129"/>
                  <a:pt x="1140371" y="431749"/>
                  <a:pt x="1140143" y="439521"/>
                </a:cubicBezTo>
                <a:cubicBezTo>
                  <a:pt x="1139914" y="447294"/>
                  <a:pt x="1139685" y="454914"/>
                  <a:pt x="1139457" y="462381"/>
                </a:cubicBezTo>
                <a:cubicBezTo>
                  <a:pt x="1139228" y="469849"/>
                  <a:pt x="1138999" y="476859"/>
                  <a:pt x="1138771" y="483412"/>
                </a:cubicBezTo>
                <a:cubicBezTo>
                  <a:pt x="1138542" y="489966"/>
                  <a:pt x="1138276" y="495757"/>
                  <a:pt x="1137971" y="500786"/>
                </a:cubicBezTo>
                <a:cubicBezTo>
                  <a:pt x="1137666" y="505663"/>
                  <a:pt x="1137057" y="509701"/>
                  <a:pt x="1136142" y="512902"/>
                </a:cubicBezTo>
                <a:cubicBezTo>
                  <a:pt x="1135228" y="516102"/>
                  <a:pt x="1133742" y="518731"/>
                  <a:pt x="1131684" y="520788"/>
                </a:cubicBezTo>
                <a:cubicBezTo>
                  <a:pt x="1129627" y="522846"/>
                  <a:pt x="1126960" y="524370"/>
                  <a:pt x="1123683" y="525360"/>
                </a:cubicBezTo>
                <a:cubicBezTo>
                  <a:pt x="1120407" y="526351"/>
                  <a:pt x="1116254" y="527075"/>
                  <a:pt x="1111225" y="527532"/>
                </a:cubicBezTo>
                <a:lnTo>
                  <a:pt x="1091565" y="529132"/>
                </a:lnTo>
                <a:lnTo>
                  <a:pt x="1086079" y="511759"/>
                </a:lnTo>
                <a:lnTo>
                  <a:pt x="1108253" y="510387"/>
                </a:lnTo>
                <a:cubicBezTo>
                  <a:pt x="1112063" y="510082"/>
                  <a:pt x="1114958" y="509016"/>
                  <a:pt x="1116940" y="507187"/>
                </a:cubicBezTo>
                <a:cubicBezTo>
                  <a:pt x="1118921" y="505358"/>
                  <a:pt x="1120140" y="501472"/>
                  <a:pt x="1120597" y="495528"/>
                </a:cubicBezTo>
                <a:cubicBezTo>
                  <a:pt x="1121054" y="487451"/>
                  <a:pt x="1121473" y="478116"/>
                  <a:pt x="1121855" y="467525"/>
                </a:cubicBezTo>
                <a:cubicBezTo>
                  <a:pt x="1122235" y="456933"/>
                  <a:pt x="1122578" y="446189"/>
                  <a:pt x="1122883" y="435292"/>
                </a:cubicBezTo>
                <a:cubicBezTo>
                  <a:pt x="1123188" y="424395"/>
                  <a:pt x="1123417" y="413956"/>
                  <a:pt x="1123569" y="403974"/>
                </a:cubicBezTo>
                <a:cubicBezTo>
                  <a:pt x="1123721" y="393992"/>
                  <a:pt x="1123874" y="385572"/>
                  <a:pt x="1124026" y="378714"/>
                </a:cubicBezTo>
                <a:lnTo>
                  <a:pt x="1071905" y="378942"/>
                </a:lnTo>
                <a:cubicBezTo>
                  <a:pt x="1069772" y="383971"/>
                  <a:pt x="1067562" y="388924"/>
                  <a:pt x="1065276" y="393801"/>
                </a:cubicBezTo>
                <a:cubicBezTo>
                  <a:pt x="1062990" y="398678"/>
                  <a:pt x="1060552" y="403555"/>
                  <a:pt x="1057961" y="408432"/>
                </a:cubicBezTo>
                <a:lnTo>
                  <a:pt x="1042416" y="400202"/>
                </a:lnTo>
                <a:cubicBezTo>
                  <a:pt x="1049122" y="388924"/>
                  <a:pt x="1055179" y="376389"/>
                  <a:pt x="1060590" y="362597"/>
                </a:cubicBezTo>
                <a:cubicBezTo>
                  <a:pt x="1066000" y="348805"/>
                  <a:pt x="1070381" y="335203"/>
                  <a:pt x="1073734" y="321792"/>
                </a:cubicBezTo>
                <a:close/>
                <a:moveTo>
                  <a:pt x="3810381" y="157505"/>
                </a:moveTo>
                <a:lnTo>
                  <a:pt x="3829355" y="157505"/>
                </a:lnTo>
                <a:cubicBezTo>
                  <a:pt x="3829355" y="162382"/>
                  <a:pt x="3828593" y="167601"/>
                  <a:pt x="3827069" y="173164"/>
                </a:cubicBezTo>
                <a:cubicBezTo>
                  <a:pt x="3825545" y="178727"/>
                  <a:pt x="3823640" y="184175"/>
                  <a:pt x="3821354" y="189509"/>
                </a:cubicBezTo>
                <a:cubicBezTo>
                  <a:pt x="3819068" y="194843"/>
                  <a:pt x="3816477" y="199948"/>
                  <a:pt x="3813581" y="204825"/>
                </a:cubicBezTo>
                <a:cubicBezTo>
                  <a:pt x="3810686" y="209702"/>
                  <a:pt x="3807866" y="213969"/>
                  <a:pt x="3805123" y="217627"/>
                </a:cubicBezTo>
                <a:lnTo>
                  <a:pt x="3788893" y="217627"/>
                </a:lnTo>
                <a:cubicBezTo>
                  <a:pt x="3791941" y="212902"/>
                  <a:pt x="3794798" y="207911"/>
                  <a:pt x="3797465" y="202653"/>
                </a:cubicBezTo>
                <a:cubicBezTo>
                  <a:pt x="3800132" y="197396"/>
                  <a:pt x="3802418" y="192138"/>
                  <a:pt x="3804323" y="186880"/>
                </a:cubicBezTo>
                <a:cubicBezTo>
                  <a:pt x="3806228" y="181622"/>
                  <a:pt x="3807714" y="176479"/>
                  <a:pt x="3808781" y="171450"/>
                </a:cubicBezTo>
                <a:cubicBezTo>
                  <a:pt x="3809847" y="166420"/>
                  <a:pt x="3810381" y="161772"/>
                  <a:pt x="3810381" y="157505"/>
                </a:cubicBezTo>
                <a:close/>
                <a:moveTo>
                  <a:pt x="2495931" y="157505"/>
                </a:moveTo>
                <a:lnTo>
                  <a:pt x="2514905" y="157505"/>
                </a:lnTo>
                <a:cubicBezTo>
                  <a:pt x="2514905" y="162382"/>
                  <a:pt x="2514143" y="167601"/>
                  <a:pt x="2512619" y="173164"/>
                </a:cubicBezTo>
                <a:cubicBezTo>
                  <a:pt x="2511095" y="178727"/>
                  <a:pt x="2509190" y="184175"/>
                  <a:pt x="2506904" y="189509"/>
                </a:cubicBezTo>
                <a:cubicBezTo>
                  <a:pt x="2504618" y="194843"/>
                  <a:pt x="2502027" y="199948"/>
                  <a:pt x="2499131" y="204825"/>
                </a:cubicBezTo>
                <a:cubicBezTo>
                  <a:pt x="2496236" y="209702"/>
                  <a:pt x="2493416" y="213969"/>
                  <a:pt x="2490673" y="217627"/>
                </a:cubicBezTo>
                <a:lnTo>
                  <a:pt x="2474443" y="217627"/>
                </a:lnTo>
                <a:cubicBezTo>
                  <a:pt x="2477491" y="212902"/>
                  <a:pt x="2480348" y="207911"/>
                  <a:pt x="2483015" y="202653"/>
                </a:cubicBezTo>
                <a:cubicBezTo>
                  <a:pt x="2485682" y="197396"/>
                  <a:pt x="2487968" y="192138"/>
                  <a:pt x="2489873" y="186880"/>
                </a:cubicBezTo>
                <a:cubicBezTo>
                  <a:pt x="2491778" y="181622"/>
                  <a:pt x="2493264" y="176479"/>
                  <a:pt x="2494331" y="171450"/>
                </a:cubicBezTo>
                <a:cubicBezTo>
                  <a:pt x="2495397" y="166420"/>
                  <a:pt x="2495931" y="161772"/>
                  <a:pt x="2495931" y="157505"/>
                </a:cubicBezTo>
                <a:close/>
                <a:moveTo>
                  <a:pt x="1181481" y="157505"/>
                </a:moveTo>
                <a:lnTo>
                  <a:pt x="1200455" y="157505"/>
                </a:lnTo>
                <a:cubicBezTo>
                  <a:pt x="1200455" y="162382"/>
                  <a:pt x="1199693" y="167601"/>
                  <a:pt x="1198169" y="173164"/>
                </a:cubicBezTo>
                <a:cubicBezTo>
                  <a:pt x="1196645" y="178727"/>
                  <a:pt x="1194740" y="184175"/>
                  <a:pt x="1192454" y="189509"/>
                </a:cubicBezTo>
                <a:cubicBezTo>
                  <a:pt x="1190168" y="194843"/>
                  <a:pt x="1187577" y="199948"/>
                  <a:pt x="1184681" y="204825"/>
                </a:cubicBezTo>
                <a:cubicBezTo>
                  <a:pt x="1181786" y="209702"/>
                  <a:pt x="1178966" y="213969"/>
                  <a:pt x="1176223" y="217627"/>
                </a:cubicBezTo>
                <a:lnTo>
                  <a:pt x="1159993" y="217627"/>
                </a:lnTo>
                <a:cubicBezTo>
                  <a:pt x="1163041" y="212902"/>
                  <a:pt x="1165898" y="207911"/>
                  <a:pt x="1168565" y="202653"/>
                </a:cubicBezTo>
                <a:cubicBezTo>
                  <a:pt x="1171232" y="197396"/>
                  <a:pt x="1173518" y="192138"/>
                  <a:pt x="1175423" y="186880"/>
                </a:cubicBezTo>
                <a:cubicBezTo>
                  <a:pt x="1177328" y="181622"/>
                  <a:pt x="1178814" y="176479"/>
                  <a:pt x="1179881" y="171450"/>
                </a:cubicBezTo>
                <a:cubicBezTo>
                  <a:pt x="1180947" y="166420"/>
                  <a:pt x="1181481" y="161772"/>
                  <a:pt x="1181481" y="157505"/>
                </a:cubicBezTo>
                <a:close/>
                <a:moveTo>
                  <a:pt x="3601898" y="156133"/>
                </a:moveTo>
                <a:cubicBezTo>
                  <a:pt x="3604336" y="158267"/>
                  <a:pt x="3607270" y="160972"/>
                  <a:pt x="3610699" y="164249"/>
                </a:cubicBezTo>
                <a:cubicBezTo>
                  <a:pt x="3614128" y="167525"/>
                  <a:pt x="3617595" y="170992"/>
                  <a:pt x="3621100" y="174650"/>
                </a:cubicBezTo>
                <a:cubicBezTo>
                  <a:pt x="3624605" y="178308"/>
                  <a:pt x="3627882" y="181851"/>
                  <a:pt x="3630930" y="185280"/>
                </a:cubicBezTo>
                <a:cubicBezTo>
                  <a:pt x="3633978" y="188709"/>
                  <a:pt x="3636340" y="191566"/>
                  <a:pt x="3638017" y="193852"/>
                </a:cubicBezTo>
                <a:lnTo>
                  <a:pt x="3625444" y="206425"/>
                </a:lnTo>
                <a:cubicBezTo>
                  <a:pt x="3623767" y="203987"/>
                  <a:pt x="3621481" y="200977"/>
                  <a:pt x="3618586" y="197396"/>
                </a:cubicBezTo>
                <a:cubicBezTo>
                  <a:pt x="3615690" y="193814"/>
                  <a:pt x="3612604" y="190119"/>
                  <a:pt x="3609327" y="186309"/>
                </a:cubicBezTo>
                <a:cubicBezTo>
                  <a:pt x="3606051" y="182499"/>
                  <a:pt x="3602812" y="178879"/>
                  <a:pt x="3599612" y="175450"/>
                </a:cubicBezTo>
                <a:cubicBezTo>
                  <a:pt x="3596411" y="172021"/>
                  <a:pt x="3593668" y="169240"/>
                  <a:pt x="3591382" y="167106"/>
                </a:cubicBezTo>
                <a:close/>
                <a:moveTo>
                  <a:pt x="85954" y="154990"/>
                </a:moveTo>
                <a:cubicBezTo>
                  <a:pt x="86868" y="158038"/>
                  <a:pt x="87859" y="161734"/>
                  <a:pt x="88926" y="166077"/>
                </a:cubicBezTo>
                <a:cubicBezTo>
                  <a:pt x="89992" y="170421"/>
                  <a:pt x="91021" y="174917"/>
                  <a:pt x="92012" y="179565"/>
                </a:cubicBezTo>
                <a:cubicBezTo>
                  <a:pt x="93002" y="184213"/>
                  <a:pt x="93917" y="188747"/>
                  <a:pt x="94755" y="193167"/>
                </a:cubicBezTo>
                <a:cubicBezTo>
                  <a:pt x="95593" y="197586"/>
                  <a:pt x="96165" y="201396"/>
                  <a:pt x="96469" y="204597"/>
                </a:cubicBezTo>
                <a:lnTo>
                  <a:pt x="79553" y="209397"/>
                </a:lnTo>
                <a:cubicBezTo>
                  <a:pt x="79248" y="205892"/>
                  <a:pt x="78715" y="201815"/>
                  <a:pt x="77953" y="197167"/>
                </a:cubicBezTo>
                <a:cubicBezTo>
                  <a:pt x="77191" y="192519"/>
                  <a:pt x="76353" y="187833"/>
                  <a:pt x="75438" y="183108"/>
                </a:cubicBezTo>
                <a:cubicBezTo>
                  <a:pt x="74524" y="178384"/>
                  <a:pt x="73571" y="173812"/>
                  <a:pt x="72581" y="169392"/>
                </a:cubicBezTo>
                <a:cubicBezTo>
                  <a:pt x="71590" y="164973"/>
                  <a:pt x="70638" y="161239"/>
                  <a:pt x="69723" y="158191"/>
                </a:cubicBezTo>
                <a:close/>
                <a:moveTo>
                  <a:pt x="132131" y="152933"/>
                </a:moveTo>
                <a:cubicBezTo>
                  <a:pt x="133503" y="155829"/>
                  <a:pt x="135027" y="159410"/>
                  <a:pt x="136703" y="163677"/>
                </a:cubicBezTo>
                <a:cubicBezTo>
                  <a:pt x="138379" y="167944"/>
                  <a:pt x="140018" y="172326"/>
                  <a:pt x="141618" y="176822"/>
                </a:cubicBezTo>
                <a:cubicBezTo>
                  <a:pt x="143218" y="181317"/>
                  <a:pt x="144742" y="185737"/>
                  <a:pt x="146190" y="190080"/>
                </a:cubicBezTo>
                <a:cubicBezTo>
                  <a:pt x="147638" y="194424"/>
                  <a:pt x="148743" y="198196"/>
                  <a:pt x="149505" y="201396"/>
                </a:cubicBezTo>
                <a:lnTo>
                  <a:pt x="133274" y="207340"/>
                </a:lnTo>
                <a:cubicBezTo>
                  <a:pt x="132512" y="203835"/>
                  <a:pt x="131483" y="199796"/>
                  <a:pt x="130188" y="195224"/>
                </a:cubicBezTo>
                <a:cubicBezTo>
                  <a:pt x="128893" y="190652"/>
                  <a:pt x="127483" y="186080"/>
                  <a:pt x="125959" y="181508"/>
                </a:cubicBezTo>
                <a:cubicBezTo>
                  <a:pt x="124435" y="176936"/>
                  <a:pt x="122873" y="172554"/>
                  <a:pt x="121273" y="168363"/>
                </a:cubicBezTo>
                <a:cubicBezTo>
                  <a:pt x="119672" y="164172"/>
                  <a:pt x="118186" y="160629"/>
                  <a:pt x="116815" y="157734"/>
                </a:cubicBezTo>
                <a:close/>
                <a:moveTo>
                  <a:pt x="176251" y="149504"/>
                </a:moveTo>
                <a:cubicBezTo>
                  <a:pt x="178537" y="152400"/>
                  <a:pt x="181204" y="155943"/>
                  <a:pt x="184252" y="160134"/>
                </a:cubicBezTo>
                <a:cubicBezTo>
                  <a:pt x="187300" y="164325"/>
                  <a:pt x="190348" y="168744"/>
                  <a:pt x="193396" y="173393"/>
                </a:cubicBezTo>
                <a:cubicBezTo>
                  <a:pt x="196444" y="178041"/>
                  <a:pt x="199339" y="182613"/>
                  <a:pt x="202083" y="187109"/>
                </a:cubicBezTo>
                <a:cubicBezTo>
                  <a:pt x="204826" y="191604"/>
                  <a:pt x="207036" y="195529"/>
                  <a:pt x="208712" y="198882"/>
                </a:cubicBezTo>
                <a:lnTo>
                  <a:pt x="194767" y="210540"/>
                </a:lnTo>
                <a:cubicBezTo>
                  <a:pt x="193091" y="206578"/>
                  <a:pt x="190881" y="202158"/>
                  <a:pt x="188138" y="197281"/>
                </a:cubicBezTo>
                <a:cubicBezTo>
                  <a:pt x="185395" y="192405"/>
                  <a:pt x="182499" y="187566"/>
                  <a:pt x="179451" y="182765"/>
                </a:cubicBezTo>
                <a:cubicBezTo>
                  <a:pt x="176403" y="177965"/>
                  <a:pt x="173355" y="173393"/>
                  <a:pt x="170307" y="169049"/>
                </a:cubicBezTo>
                <a:cubicBezTo>
                  <a:pt x="167259" y="164706"/>
                  <a:pt x="164516" y="161010"/>
                  <a:pt x="162078" y="157962"/>
                </a:cubicBezTo>
                <a:close/>
                <a:moveTo>
                  <a:pt x="35662" y="149275"/>
                </a:moveTo>
                <a:lnTo>
                  <a:pt x="50978" y="154990"/>
                </a:lnTo>
                <a:cubicBezTo>
                  <a:pt x="49454" y="158800"/>
                  <a:pt x="47473" y="163258"/>
                  <a:pt x="45034" y="168363"/>
                </a:cubicBezTo>
                <a:cubicBezTo>
                  <a:pt x="42596" y="173469"/>
                  <a:pt x="39967" y="178612"/>
                  <a:pt x="37148" y="183794"/>
                </a:cubicBezTo>
                <a:cubicBezTo>
                  <a:pt x="34328" y="188976"/>
                  <a:pt x="31509" y="194005"/>
                  <a:pt x="28690" y="198882"/>
                </a:cubicBezTo>
                <a:cubicBezTo>
                  <a:pt x="25870" y="203758"/>
                  <a:pt x="23317" y="207873"/>
                  <a:pt x="21031" y="211226"/>
                </a:cubicBezTo>
                <a:lnTo>
                  <a:pt x="5029" y="202082"/>
                </a:lnTo>
                <a:cubicBezTo>
                  <a:pt x="7620" y="199034"/>
                  <a:pt x="10402" y="195224"/>
                  <a:pt x="13373" y="190652"/>
                </a:cubicBezTo>
                <a:cubicBezTo>
                  <a:pt x="16345" y="186080"/>
                  <a:pt x="19241" y="181317"/>
                  <a:pt x="22060" y="176364"/>
                </a:cubicBezTo>
                <a:cubicBezTo>
                  <a:pt x="24880" y="171411"/>
                  <a:pt x="27470" y="166535"/>
                  <a:pt x="29833" y="161734"/>
                </a:cubicBezTo>
                <a:cubicBezTo>
                  <a:pt x="32195" y="156933"/>
                  <a:pt x="34138" y="152781"/>
                  <a:pt x="35662" y="149275"/>
                </a:cubicBezTo>
                <a:close/>
                <a:moveTo>
                  <a:pt x="2011071" y="142189"/>
                </a:moveTo>
                <a:lnTo>
                  <a:pt x="2183206" y="142189"/>
                </a:lnTo>
                <a:cubicBezTo>
                  <a:pt x="2183054" y="143713"/>
                  <a:pt x="2182749" y="146227"/>
                  <a:pt x="2182292" y="149733"/>
                </a:cubicBezTo>
                <a:cubicBezTo>
                  <a:pt x="2181835" y="153238"/>
                  <a:pt x="2181377" y="156933"/>
                  <a:pt x="2180920" y="160820"/>
                </a:cubicBezTo>
                <a:cubicBezTo>
                  <a:pt x="2180463" y="164706"/>
                  <a:pt x="2180006" y="168325"/>
                  <a:pt x="2179549" y="171678"/>
                </a:cubicBezTo>
                <a:cubicBezTo>
                  <a:pt x="2179091" y="175031"/>
                  <a:pt x="2178787" y="177241"/>
                  <a:pt x="2178634" y="178308"/>
                </a:cubicBezTo>
                <a:cubicBezTo>
                  <a:pt x="2177872" y="183337"/>
                  <a:pt x="2176920" y="187413"/>
                  <a:pt x="2175777" y="190538"/>
                </a:cubicBezTo>
                <a:cubicBezTo>
                  <a:pt x="2174634" y="193662"/>
                  <a:pt x="2172653" y="196176"/>
                  <a:pt x="2169833" y="198081"/>
                </a:cubicBezTo>
                <a:cubicBezTo>
                  <a:pt x="2167014" y="199986"/>
                  <a:pt x="2163127" y="201434"/>
                  <a:pt x="2158175" y="202425"/>
                </a:cubicBezTo>
                <a:cubicBezTo>
                  <a:pt x="2153221" y="203415"/>
                  <a:pt x="2146630" y="204216"/>
                  <a:pt x="2138401" y="204825"/>
                </a:cubicBezTo>
                <a:lnTo>
                  <a:pt x="2125142" y="205968"/>
                </a:lnTo>
                <a:lnTo>
                  <a:pt x="2119884" y="190881"/>
                </a:lnTo>
                <a:lnTo>
                  <a:pt x="2136343" y="189738"/>
                </a:lnTo>
                <a:cubicBezTo>
                  <a:pt x="2141525" y="189433"/>
                  <a:pt x="2145677" y="189014"/>
                  <a:pt x="2148802" y="188480"/>
                </a:cubicBezTo>
                <a:cubicBezTo>
                  <a:pt x="2151926" y="187947"/>
                  <a:pt x="2154365" y="187109"/>
                  <a:pt x="2156117" y="185966"/>
                </a:cubicBezTo>
                <a:cubicBezTo>
                  <a:pt x="2157870" y="184823"/>
                  <a:pt x="2159089" y="183375"/>
                  <a:pt x="2159775" y="181622"/>
                </a:cubicBezTo>
                <a:cubicBezTo>
                  <a:pt x="2160461" y="179870"/>
                  <a:pt x="2161032" y="177546"/>
                  <a:pt x="2161489" y="174650"/>
                </a:cubicBezTo>
                <a:cubicBezTo>
                  <a:pt x="2161641" y="173583"/>
                  <a:pt x="2161870" y="172212"/>
                  <a:pt x="2162175" y="170535"/>
                </a:cubicBezTo>
                <a:cubicBezTo>
                  <a:pt x="2162480" y="168859"/>
                  <a:pt x="2162747" y="167144"/>
                  <a:pt x="2162975" y="165392"/>
                </a:cubicBezTo>
                <a:cubicBezTo>
                  <a:pt x="2163204" y="163639"/>
                  <a:pt x="2163432" y="162001"/>
                  <a:pt x="2163661" y="160477"/>
                </a:cubicBezTo>
                <a:cubicBezTo>
                  <a:pt x="2163889" y="158953"/>
                  <a:pt x="2164080" y="157734"/>
                  <a:pt x="2164233" y="156819"/>
                </a:cubicBezTo>
                <a:lnTo>
                  <a:pt x="2090395" y="156819"/>
                </a:lnTo>
                <a:cubicBezTo>
                  <a:pt x="2088566" y="164592"/>
                  <a:pt x="2085747" y="171297"/>
                  <a:pt x="2081937" y="176936"/>
                </a:cubicBezTo>
                <a:cubicBezTo>
                  <a:pt x="2078126" y="182575"/>
                  <a:pt x="2072983" y="187566"/>
                  <a:pt x="2066506" y="191909"/>
                </a:cubicBezTo>
                <a:cubicBezTo>
                  <a:pt x="2060029" y="196253"/>
                  <a:pt x="2051990" y="199986"/>
                  <a:pt x="2042389" y="203111"/>
                </a:cubicBezTo>
                <a:cubicBezTo>
                  <a:pt x="2032787" y="206235"/>
                  <a:pt x="2021281" y="209169"/>
                  <a:pt x="2007870" y="211912"/>
                </a:cubicBezTo>
                <a:lnTo>
                  <a:pt x="2001698" y="197510"/>
                </a:lnTo>
                <a:cubicBezTo>
                  <a:pt x="2013280" y="195224"/>
                  <a:pt x="2023263" y="192862"/>
                  <a:pt x="2031645" y="190423"/>
                </a:cubicBezTo>
                <a:cubicBezTo>
                  <a:pt x="2040026" y="187985"/>
                  <a:pt x="2047037" y="185166"/>
                  <a:pt x="2052675" y="181965"/>
                </a:cubicBezTo>
                <a:cubicBezTo>
                  <a:pt x="2058314" y="178765"/>
                  <a:pt x="2062810" y="175107"/>
                  <a:pt x="2066163" y="170992"/>
                </a:cubicBezTo>
                <a:cubicBezTo>
                  <a:pt x="2069516" y="166878"/>
                  <a:pt x="2072030" y="162153"/>
                  <a:pt x="2073707" y="156819"/>
                </a:cubicBezTo>
                <a:lnTo>
                  <a:pt x="2011071" y="156819"/>
                </a:lnTo>
                <a:close/>
                <a:moveTo>
                  <a:pt x="3419247" y="120472"/>
                </a:moveTo>
                <a:lnTo>
                  <a:pt x="3419247" y="179451"/>
                </a:lnTo>
                <a:lnTo>
                  <a:pt x="3483026" y="179451"/>
                </a:lnTo>
                <a:lnTo>
                  <a:pt x="3483026" y="120472"/>
                </a:lnTo>
                <a:close/>
                <a:moveTo>
                  <a:pt x="3656533" y="118872"/>
                </a:moveTo>
                <a:lnTo>
                  <a:pt x="3656533" y="178308"/>
                </a:lnTo>
                <a:lnTo>
                  <a:pt x="3711855" y="178308"/>
                </a:lnTo>
                <a:lnTo>
                  <a:pt x="3711855" y="118872"/>
                </a:lnTo>
                <a:close/>
                <a:moveTo>
                  <a:pt x="2033702" y="85953"/>
                </a:moveTo>
                <a:lnTo>
                  <a:pt x="2033702" y="97383"/>
                </a:lnTo>
                <a:lnTo>
                  <a:pt x="2081708" y="97383"/>
                </a:lnTo>
                <a:lnTo>
                  <a:pt x="2081708" y="85953"/>
                </a:lnTo>
                <a:close/>
                <a:moveTo>
                  <a:pt x="53950" y="85267"/>
                </a:moveTo>
                <a:lnTo>
                  <a:pt x="53950" y="124815"/>
                </a:lnTo>
                <a:lnTo>
                  <a:pt x="162763" y="124815"/>
                </a:lnTo>
                <a:lnTo>
                  <a:pt x="162763" y="85267"/>
                </a:lnTo>
                <a:close/>
                <a:moveTo>
                  <a:pt x="2033702" y="63550"/>
                </a:moveTo>
                <a:lnTo>
                  <a:pt x="2033702" y="74752"/>
                </a:lnTo>
                <a:lnTo>
                  <a:pt x="2081708" y="74752"/>
                </a:lnTo>
                <a:lnTo>
                  <a:pt x="2081708" y="63550"/>
                </a:lnTo>
                <a:close/>
                <a:moveTo>
                  <a:pt x="3087167" y="62865"/>
                </a:moveTo>
                <a:lnTo>
                  <a:pt x="3106598" y="62865"/>
                </a:lnTo>
                <a:lnTo>
                  <a:pt x="3106598" y="108127"/>
                </a:lnTo>
                <a:lnTo>
                  <a:pt x="3152089" y="108127"/>
                </a:lnTo>
                <a:lnTo>
                  <a:pt x="3152089" y="127558"/>
                </a:lnTo>
                <a:lnTo>
                  <a:pt x="3106598" y="127558"/>
                </a:lnTo>
                <a:lnTo>
                  <a:pt x="3106598" y="173050"/>
                </a:lnTo>
                <a:lnTo>
                  <a:pt x="3087167" y="173050"/>
                </a:lnTo>
                <a:lnTo>
                  <a:pt x="3087167" y="127558"/>
                </a:lnTo>
                <a:lnTo>
                  <a:pt x="3041904" y="127558"/>
                </a:lnTo>
                <a:lnTo>
                  <a:pt x="3041904" y="108127"/>
                </a:lnTo>
                <a:lnTo>
                  <a:pt x="3087167" y="108127"/>
                </a:lnTo>
                <a:close/>
                <a:moveTo>
                  <a:pt x="1772717" y="62865"/>
                </a:moveTo>
                <a:lnTo>
                  <a:pt x="1792148" y="62865"/>
                </a:lnTo>
                <a:lnTo>
                  <a:pt x="1792148" y="108127"/>
                </a:lnTo>
                <a:lnTo>
                  <a:pt x="1837639" y="108127"/>
                </a:lnTo>
                <a:lnTo>
                  <a:pt x="1837639" y="127558"/>
                </a:lnTo>
                <a:lnTo>
                  <a:pt x="1792148" y="127558"/>
                </a:lnTo>
                <a:lnTo>
                  <a:pt x="1792148" y="173050"/>
                </a:lnTo>
                <a:lnTo>
                  <a:pt x="1772717" y="173050"/>
                </a:lnTo>
                <a:lnTo>
                  <a:pt x="1772717" y="127558"/>
                </a:lnTo>
                <a:lnTo>
                  <a:pt x="1727454" y="127558"/>
                </a:lnTo>
                <a:lnTo>
                  <a:pt x="1727454" y="108127"/>
                </a:lnTo>
                <a:lnTo>
                  <a:pt x="1772717" y="108127"/>
                </a:lnTo>
                <a:close/>
                <a:moveTo>
                  <a:pt x="2961285" y="60807"/>
                </a:moveTo>
                <a:lnTo>
                  <a:pt x="2963571" y="60807"/>
                </a:lnTo>
                <a:lnTo>
                  <a:pt x="2962885" y="78638"/>
                </a:lnTo>
                <a:lnTo>
                  <a:pt x="2960141" y="78638"/>
                </a:lnTo>
                <a:cubicBezTo>
                  <a:pt x="2956179" y="78638"/>
                  <a:pt x="2952293" y="79019"/>
                  <a:pt x="2948483" y="79781"/>
                </a:cubicBezTo>
                <a:cubicBezTo>
                  <a:pt x="2944673" y="80543"/>
                  <a:pt x="2941091" y="81953"/>
                  <a:pt x="2937739" y="84010"/>
                </a:cubicBezTo>
                <a:cubicBezTo>
                  <a:pt x="2934386" y="86067"/>
                  <a:pt x="2931338" y="88849"/>
                  <a:pt x="2928595" y="92354"/>
                </a:cubicBezTo>
                <a:cubicBezTo>
                  <a:pt x="2925851" y="95859"/>
                  <a:pt x="2923641" y="100355"/>
                  <a:pt x="2921965" y="105841"/>
                </a:cubicBezTo>
                <a:lnTo>
                  <a:pt x="2921965" y="186537"/>
                </a:lnTo>
                <a:lnTo>
                  <a:pt x="2902305" y="186537"/>
                </a:lnTo>
                <a:lnTo>
                  <a:pt x="2902305" y="63093"/>
                </a:lnTo>
                <a:lnTo>
                  <a:pt x="2921965" y="63093"/>
                </a:lnTo>
                <a:lnTo>
                  <a:pt x="2921965" y="85496"/>
                </a:lnTo>
                <a:cubicBezTo>
                  <a:pt x="2923947" y="80314"/>
                  <a:pt x="2926385" y="76123"/>
                  <a:pt x="2929280" y="72923"/>
                </a:cubicBezTo>
                <a:cubicBezTo>
                  <a:pt x="2932176" y="69723"/>
                  <a:pt x="2935377" y="67208"/>
                  <a:pt x="2938881" y="65379"/>
                </a:cubicBezTo>
                <a:cubicBezTo>
                  <a:pt x="2942387" y="63550"/>
                  <a:pt x="2946083" y="62331"/>
                  <a:pt x="2949969" y="61722"/>
                </a:cubicBezTo>
                <a:cubicBezTo>
                  <a:pt x="2953855" y="61112"/>
                  <a:pt x="2957627" y="60807"/>
                  <a:pt x="2961285" y="60807"/>
                </a:cubicBezTo>
                <a:close/>
                <a:moveTo>
                  <a:pt x="1646834" y="60807"/>
                </a:moveTo>
                <a:lnTo>
                  <a:pt x="1649120" y="60807"/>
                </a:lnTo>
                <a:lnTo>
                  <a:pt x="1648435" y="78638"/>
                </a:lnTo>
                <a:lnTo>
                  <a:pt x="1645691" y="78638"/>
                </a:lnTo>
                <a:cubicBezTo>
                  <a:pt x="1641729" y="78638"/>
                  <a:pt x="1637843" y="79019"/>
                  <a:pt x="1634033" y="79781"/>
                </a:cubicBezTo>
                <a:cubicBezTo>
                  <a:pt x="1630223" y="80543"/>
                  <a:pt x="1626641" y="81953"/>
                  <a:pt x="1623289" y="84010"/>
                </a:cubicBezTo>
                <a:cubicBezTo>
                  <a:pt x="1619936" y="86067"/>
                  <a:pt x="1616888" y="88849"/>
                  <a:pt x="1614145" y="92354"/>
                </a:cubicBezTo>
                <a:cubicBezTo>
                  <a:pt x="1611401" y="95859"/>
                  <a:pt x="1609192" y="100355"/>
                  <a:pt x="1607515" y="105841"/>
                </a:cubicBezTo>
                <a:lnTo>
                  <a:pt x="1607515" y="186537"/>
                </a:lnTo>
                <a:lnTo>
                  <a:pt x="1587856" y="186537"/>
                </a:lnTo>
                <a:lnTo>
                  <a:pt x="1587856" y="63093"/>
                </a:lnTo>
                <a:lnTo>
                  <a:pt x="1607515" y="63093"/>
                </a:lnTo>
                <a:lnTo>
                  <a:pt x="1607515" y="85496"/>
                </a:lnTo>
                <a:cubicBezTo>
                  <a:pt x="1609496" y="80314"/>
                  <a:pt x="1611935" y="76123"/>
                  <a:pt x="1614830" y="72923"/>
                </a:cubicBezTo>
                <a:cubicBezTo>
                  <a:pt x="1617726" y="69723"/>
                  <a:pt x="1620926" y="67208"/>
                  <a:pt x="1624431" y="65379"/>
                </a:cubicBezTo>
                <a:cubicBezTo>
                  <a:pt x="1627937" y="63550"/>
                  <a:pt x="1631633" y="62331"/>
                  <a:pt x="1635519" y="61722"/>
                </a:cubicBezTo>
                <a:cubicBezTo>
                  <a:pt x="1639405" y="61112"/>
                  <a:pt x="1643177" y="60807"/>
                  <a:pt x="1646834" y="60807"/>
                </a:cubicBezTo>
                <a:close/>
                <a:moveTo>
                  <a:pt x="1022299" y="54635"/>
                </a:moveTo>
                <a:lnTo>
                  <a:pt x="1112368" y="54635"/>
                </a:lnTo>
                <a:lnTo>
                  <a:pt x="1112368" y="69494"/>
                </a:lnTo>
                <a:lnTo>
                  <a:pt x="1074877" y="69494"/>
                </a:lnTo>
                <a:lnTo>
                  <a:pt x="1074877" y="98755"/>
                </a:lnTo>
                <a:lnTo>
                  <a:pt x="1109167" y="98755"/>
                </a:lnTo>
                <a:lnTo>
                  <a:pt x="1109167" y="113842"/>
                </a:lnTo>
                <a:lnTo>
                  <a:pt x="1074877" y="113842"/>
                </a:lnTo>
                <a:lnTo>
                  <a:pt x="1074877" y="145161"/>
                </a:lnTo>
                <a:lnTo>
                  <a:pt x="1115111" y="145161"/>
                </a:lnTo>
                <a:lnTo>
                  <a:pt x="1115111" y="160020"/>
                </a:lnTo>
                <a:lnTo>
                  <a:pt x="1019785" y="160020"/>
                </a:lnTo>
                <a:lnTo>
                  <a:pt x="1019785" y="145161"/>
                </a:lnTo>
                <a:lnTo>
                  <a:pt x="1058875" y="145161"/>
                </a:lnTo>
                <a:lnTo>
                  <a:pt x="1058875" y="113842"/>
                </a:lnTo>
                <a:lnTo>
                  <a:pt x="1025271" y="113842"/>
                </a:lnTo>
                <a:lnTo>
                  <a:pt x="1025271" y="98755"/>
                </a:lnTo>
                <a:lnTo>
                  <a:pt x="1058875" y="98755"/>
                </a:lnTo>
                <a:lnTo>
                  <a:pt x="1058875" y="69494"/>
                </a:lnTo>
                <a:lnTo>
                  <a:pt x="1022299" y="69494"/>
                </a:lnTo>
                <a:close/>
                <a:moveTo>
                  <a:pt x="2121484" y="53035"/>
                </a:moveTo>
                <a:lnTo>
                  <a:pt x="2136343" y="53263"/>
                </a:lnTo>
                <a:lnTo>
                  <a:pt x="2136343" y="109042"/>
                </a:lnTo>
                <a:lnTo>
                  <a:pt x="2121484" y="109042"/>
                </a:lnTo>
                <a:close/>
                <a:moveTo>
                  <a:pt x="522351" y="53035"/>
                </a:moveTo>
                <a:cubicBezTo>
                  <a:pt x="526923" y="69799"/>
                  <a:pt x="532753" y="84658"/>
                  <a:pt x="539839" y="97612"/>
                </a:cubicBezTo>
                <a:cubicBezTo>
                  <a:pt x="546926" y="110566"/>
                  <a:pt x="555651" y="122224"/>
                  <a:pt x="566014" y="132588"/>
                </a:cubicBezTo>
                <a:cubicBezTo>
                  <a:pt x="576072" y="122072"/>
                  <a:pt x="584302" y="110375"/>
                  <a:pt x="590703" y="97497"/>
                </a:cubicBezTo>
                <a:cubicBezTo>
                  <a:pt x="597103" y="84620"/>
                  <a:pt x="602285" y="69799"/>
                  <a:pt x="606247" y="53035"/>
                </a:cubicBezTo>
                <a:close/>
                <a:moveTo>
                  <a:pt x="2018157" y="51663"/>
                </a:moveTo>
                <a:lnTo>
                  <a:pt x="2097710" y="51663"/>
                </a:lnTo>
                <a:lnTo>
                  <a:pt x="2097710" y="111099"/>
                </a:lnTo>
                <a:cubicBezTo>
                  <a:pt x="2097710" y="114909"/>
                  <a:pt x="2097367" y="118110"/>
                  <a:pt x="2096681" y="120700"/>
                </a:cubicBezTo>
                <a:cubicBezTo>
                  <a:pt x="2095995" y="123291"/>
                  <a:pt x="2094700" y="125463"/>
                  <a:pt x="2092795" y="127215"/>
                </a:cubicBezTo>
                <a:cubicBezTo>
                  <a:pt x="2090890" y="128968"/>
                  <a:pt x="2088261" y="130302"/>
                  <a:pt x="2084908" y="131216"/>
                </a:cubicBezTo>
                <a:cubicBezTo>
                  <a:pt x="2081555" y="132130"/>
                  <a:pt x="2077212" y="132816"/>
                  <a:pt x="2071878" y="133273"/>
                </a:cubicBezTo>
                <a:lnTo>
                  <a:pt x="2060448" y="134188"/>
                </a:lnTo>
                <a:lnTo>
                  <a:pt x="2056105" y="121615"/>
                </a:lnTo>
                <a:lnTo>
                  <a:pt x="2069135" y="120472"/>
                </a:lnTo>
                <a:cubicBezTo>
                  <a:pt x="2072183" y="120167"/>
                  <a:pt x="2074545" y="119824"/>
                  <a:pt x="2076221" y="119443"/>
                </a:cubicBezTo>
                <a:cubicBezTo>
                  <a:pt x="2077898" y="119062"/>
                  <a:pt x="2079155" y="118529"/>
                  <a:pt x="2079993" y="117843"/>
                </a:cubicBezTo>
                <a:cubicBezTo>
                  <a:pt x="2080831" y="117157"/>
                  <a:pt x="2081327" y="116281"/>
                  <a:pt x="2081479" y="115214"/>
                </a:cubicBezTo>
                <a:cubicBezTo>
                  <a:pt x="2081632" y="114147"/>
                  <a:pt x="2081708" y="112699"/>
                  <a:pt x="2081708" y="110871"/>
                </a:cubicBezTo>
                <a:lnTo>
                  <a:pt x="2081708" y="108585"/>
                </a:lnTo>
                <a:lnTo>
                  <a:pt x="2033702" y="108585"/>
                </a:lnTo>
                <a:lnTo>
                  <a:pt x="2033702" y="131445"/>
                </a:lnTo>
                <a:lnTo>
                  <a:pt x="2018157" y="131445"/>
                </a:lnTo>
                <a:close/>
                <a:moveTo>
                  <a:pt x="2164233" y="49606"/>
                </a:moveTo>
                <a:lnTo>
                  <a:pt x="2179320" y="50063"/>
                </a:lnTo>
                <a:lnTo>
                  <a:pt x="2179320" y="106984"/>
                </a:lnTo>
                <a:cubicBezTo>
                  <a:pt x="2179320" y="111556"/>
                  <a:pt x="2179015" y="115366"/>
                  <a:pt x="2178405" y="118414"/>
                </a:cubicBezTo>
                <a:cubicBezTo>
                  <a:pt x="2177796" y="121462"/>
                  <a:pt x="2176463" y="123901"/>
                  <a:pt x="2174405" y="125730"/>
                </a:cubicBezTo>
                <a:cubicBezTo>
                  <a:pt x="2172348" y="127558"/>
                  <a:pt x="2169452" y="128968"/>
                  <a:pt x="2165718" y="129959"/>
                </a:cubicBezTo>
                <a:cubicBezTo>
                  <a:pt x="2161985" y="130949"/>
                  <a:pt x="2157070" y="131749"/>
                  <a:pt x="2150974" y="132359"/>
                </a:cubicBezTo>
                <a:lnTo>
                  <a:pt x="2137258" y="133731"/>
                </a:lnTo>
                <a:lnTo>
                  <a:pt x="2132685" y="119786"/>
                </a:lnTo>
                <a:lnTo>
                  <a:pt x="2148459" y="118186"/>
                </a:lnTo>
                <a:cubicBezTo>
                  <a:pt x="2152269" y="117729"/>
                  <a:pt x="2155241" y="117157"/>
                  <a:pt x="2157375" y="116471"/>
                </a:cubicBezTo>
                <a:cubicBezTo>
                  <a:pt x="2159508" y="115785"/>
                  <a:pt x="2161108" y="114833"/>
                  <a:pt x="2162175" y="113614"/>
                </a:cubicBezTo>
                <a:cubicBezTo>
                  <a:pt x="2163242" y="112395"/>
                  <a:pt x="2163851" y="110871"/>
                  <a:pt x="2164004" y="109042"/>
                </a:cubicBezTo>
                <a:cubicBezTo>
                  <a:pt x="2164156" y="107213"/>
                  <a:pt x="2164233" y="105003"/>
                  <a:pt x="2164233" y="102412"/>
                </a:cubicBezTo>
                <a:close/>
                <a:moveTo>
                  <a:pt x="3582695" y="48234"/>
                </a:moveTo>
                <a:lnTo>
                  <a:pt x="3597783" y="48920"/>
                </a:lnTo>
                <a:lnTo>
                  <a:pt x="3597783" y="120929"/>
                </a:lnTo>
                <a:cubicBezTo>
                  <a:pt x="3597783" y="130073"/>
                  <a:pt x="3597097" y="138417"/>
                  <a:pt x="3595725" y="145961"/>
                </a:cubicBezTo>
                <a:cubicBezTo>
                  <a:pt x="3594354" y="153504"/>
                  <a:pt x="3591839" y="160743"/>
                  <a:pt x="3588182" y="167678"/>
                </a:cubicBezTo>
                <a:cubicBezTo>
                  <a:pt x="3584524" y="174612"/>
                  <a:pt x="3579533" y="181546"/>
                  <a:pt x="3573209" y="188480"/>
                </a:cubicBezTo>
                <a:cubicBezTo>
                  <a:pt x="3566884" y="195414"/>
                  <a:pt x="3558769" y="202768"/>
                  <a:pt x="3548863" y="210540"/>
                </a:cubicBezTo>
                <a:lnTo>
                  <a:pt x="3538347" y="197053"/>
                </a:lnTo>
                <a:cubicBezTo>
                  <a:pt x="3547339" y="190500"/>
                  <a:pt x="3554730" y="184213"/>
                  <a:pt x="3560521" y="178193"/>
                </a:cubicBezTo>
                <a:cubicBezTo>
                  <a:pt x="3566313" y="172173"/>
                  <a:pt x="3570846" y="166116"/>
                  <a:pt x="3574123" y="160020"/>
                </a:cubicBezTo>
                <a:cubicBezTo>
                  <a:pt x="3577399" y="153924"/>
                  <a:pt x="3579647" y="147675"/>
                  <a:pt x="3580867" y="141274"/>
                </a:cubicBezTo>
                <a:cubicBezTo>
                  <a:pt x="3582086" y="134874"/>
                  <a:pt x="3582695" y="127863"/>
                  <a:pt x="3582695" y="120243"/>
                </a:cubicBezTo>
                <a:close/>
                <a:moveTo>
                  <a:pt x="2827020" y="33832"/>
                </a:moveTo>
                <a:lnTo>
                  <a:pt x="2846679" y="33832"/>
                </a:lnTo>
                <a:lnTo>
                  <a:pt x="2846679" y="63093"/>
                </a:lnTo>
                <a:lnTo>
                  <a:pt x="2877312" y="63093"/>
                </a:lnTo>
                <a:lnTo>
                  <a:pt x="2877312" y="79552"/>
                </a:lnTo>
                <a:lnTo>
                  <a:pt x="2846679" y="79552"/>
                </a:lnTo>
                <a:lnTo>
                  <a:pt x="2846679" y="147675"/>
                </a:lnTo>
                <a:cubicBezTo>
                  <a:pt x="2846679" y="152552"/>
                  <a:pt x="2846908" y="156514"/>
                  <a:pt x="2847365" y="159562"/>
                </a:cubicBezTo>
                <a:cubicBezTo>
                  <a:pt x="2847823" y="162610"/>
                  <a:pt x="2848699" y="165011"/>
                  <a:pt x="2849994" y="166763"/>
                </a:cubicBezTo>
                <a:cubicBezTo>
                  <a:pt x="2851290" y="168516"/>
                  <a:pt x="2853080" y="169735"/>
                  <a:pt x="2855366" y="170421"/>
                </a:cubicBezTo>
                <a:cubicBezTo>
                  <a:pt x="2857653" y="171107"/>
                  <a:pt x="2860700" y="171450"/>
                  <a:pt x="2864511" y="171450"/>
                </a:cubicBezTo>
                <a:cubicBezTo>
                  <a:pt x="2867254" y="171450"/>
                  <a:pt x="2869654" y="171335"/>
                  <a:pt x="2871711" y="171107"/>
                </a:cubicBezTo>
                <a:cubicBezTo>
                  <a:pt x="2873769" y="170878"/>
                  <a:pt x="2875864" y="170535"/>
                  <a:pt x="2877998" y="170078"/>
                </a:cubicBezTo>
                <a:lnTo>
                  <a:pt x="2877998" y="186766"/>
                </a:lnTo>
                <a:cubicBezTo>
                  <a:pt x="2875559" y="187071"/>
                  <a:pt x="2873273" y="187337"/>
                  <a:pt x="2871140" y="187566"/>
                </a:cubicBezTo>
                <a:cubicBezTo>
                  <a:pt x="2869006" y="187794"/>
                  <a:pt x="2866644" y="187909"/>
                  <a:pt x="2864053" y="187909"/>
                </a:cubicBezTo>
                <a:cubicBezTo>
                  <a:pt x="2857195" y="187909"/>
                  <a:pt x="2851442" y="187413"/>
                  <a:pt x="2846794" y="186423"/>
                </a:cubicBezTo>
                <a:cubicBezTo>
                  <a:pt x="2842145" y="185432"/>
                  <a:pt x="2838336" y="183489"/>
                  <a:pt x="2835364" y="180594"/>
                </a:cubicBezTo>
                <a:cubicBezTo>
                  <a:pt x="2832392" y="177698"/>
                  <a:pt x="2830259" y="173697"/>
                  <a:pt x="2828963" y="168592"/>
                </a:cubicBezTo>
                <a:cubicBezTo>
                  <a:pt x="2827668" y="163487"/>
                  <a:pt x="2827020" y="156895"/>
                  <a:pt x="2827020" y="148818"/>
                </a:cubicBezTo>
                <a:lnTo>
                  <a:pt x="2827020" y="79552"/>
                </a:lnTo>
                <a:lnTo>
                  <a:pt x="2808732" y="79552"/>
                </a:lnTo>
                <a:lnTo>
                  <a:pt x="2808732" y="63093"/>
                </a:lnTo>
                <a:lnTo>
                  <a:pt x="2827020" y="63093"/>
                </a:lnTo>
                <a:close/>
                <a:moveTo>
                  <a:pt x="1512570" y="33832"/>
                </a:moveTo>
                <a:lnTo>
                  <a:pt x="1532230" y="33832"/>
                </a:lnTo>
                <a:lnTo>
                  <a:pt x="1532230" y="63093"/>
                </a:lnTo>
                <a:lnTo>
                  <a:pt x="1562862" y="63093"/>
                </a:lnTo>
                <a:lnTo>
                  <a:pt x="1562862" y="79552"/>
                </a:lnTo>
                <a:lnTo>
                  <a:pt x="1532230" y="79552"/>
                </a:lnTo>
                <a:lnTo>
                  <a:pt x="1532230" y="147675"/>
                </a:lnTo>
                <a:cubicBezTo>
                  <a:pt x="1532230" y="152552"/>
                  <a:pt x="1532458" y="156514"/>
                  <a:pt x="1532915" y="159562"/>
                </a:cubicBezTo>
                <a:cubicBezTo>
                  <a:pt x="1533373" y="162610"/>
                  <a:pt x="1534249" y="165011"/>
                  <a:pt x="1535544" y="166763"/>
                </a:cubicBezTo>
                <a:cubicBezTo>
                  <a:pt x="1536840" y="168516"/>
                  <a:pt x="1538630" y="169735"/>
                  <a:pt x="1540916" y="170421"/>
                </a:cubicBezTo>
                <a:cubicBezTo>
                  <a:pt x="1543203" y="171107"/>
                  <a:pt x="1546250" y="171450"/>
                  <a:pt x="1550060" y="171450"/>
                </a:cubicBezTo>
                <a:cubicBezTo>
                  <a:pt x="1552804" y="171450"/>
                  <a:pt x="1555204" y="171335"/>
                  <a:pt x="1557261" y="171107"/>
                </a:cubicBezTo>
                <a:cubicBezTo>
                  <a:pt x="1559319" y="170878"/>
                  <a:pt x="1561414" y="170535"/>
                  <a:pt x="1563548" y="170078"/>
                </a:cubicBezTo>
                <a:lnTo>
                  <a:pt x="1563548" y="186766"/>
                </a:lnTo>
                <a:cubicBezTo>
                  <a:pt x="1561109" y="187071"/>
                  <a:pt x="1558823" y="187337"/>
                  <a:pt x="1556690" y="187566"/>
                </a:cubicBezTo>
                <a:cubicBezTo>
                  <a:pt x="1554556" y="187794"/>
                  <a:pt x="1552194" y="187909"/>
                  <a:pt x="1549603" y="187909"/>
                </a:cubicBezTo>
                <a:cubicBezTo>
                  <a:pt x="1542745" y="187909"/>
                  <a:pt x="1536992" y="187413"/>
                  <a:pt x="1532344" y="186423"/>
                </a:cubicBezTo>
                <a:cubicBezTo>
                  <a:pt x="1527696" y="185432"/>
                  <a:pt x="1523886" y="183489"/>
                  <a:pt x="1520914" y="180594"/>
                </a:cubicBezTo>
                <a:cubicBezTo>
                  <a:pt x="1517942" y="177698"/>
                  <a:pt x="1515809" y="173697"/>
                  <a:pt x="1514513" y="168592"/>
                </a:cubicBezTo>
                <a:cubicBezTo>
                  <a:pt x="1513218" y="163487"/>
                  <a:pt x="1512570" y="156895"/>
                  <a:pt x="1512570" y="148818"/>
                </a:cubicBezTo>
                <a:lnTo>
                  <a:pt x="1512570" y="79552"/>
                </a:lnTo>
                <a:lnTo>
                  <a:pt x="1494282" y="79552"/>
                </a:lnTo>
                <a:lnTo>
                  <a:pt x="1494282" y="63093"/>
                </a:lnTo>
                <a:lnTo>
                  <a:pt x="1512570" y="63093"/>
                </a:lnTo>
                <a:close/>
                <a:moveTo>
                  <a:pt x="3161386" y="27889"/>
                </a:moveTo>
                <a:lnTo>
                  <a:pt x="3183331" y="27889"/>
                </a:lnTo>
                <a:lnTo>
                  <a:pt x="3227908" y="164820"/>
                </a:lnTo>
                <a:lnTo>
                  <a:pt x="3229280" y="164820"/>
                </a:lnTo>
                <a:lnTo>
                  <a:pt x="3274543" y="27889"/>
                </a:lnTo>
                <a:lnTo>
                  <a:pt x="3295345" y="27889"/>
                </a:lnTo>
                <a:lnTo>
                  <a:pt x="3240710" y="186537"/>
                </a:lnTo>
                <a:lnTo>
                  <a:pt x="3215107" y="186537"/>
                </a:lnTo>
                <a:close/>
                <a:moveTo>
                  <a:pt x="1852879" y="27889"/>
                </a:moveTo>
                <a:lnTo>
                  <a:pt x="1876882" y="27889"/>
                </a:lnTo>
                <a:lnTo>
                  <a:pt x="1914601" y="93040"/>
                </a:lnTo>
                <a:lnTo>
                  <a:pt x="1915973" y="93040"/>
                </a:lnTo>
                <a:lnTo>
                  <a:pt x="1956206" y="27889"/>
                </a:lnTo>
                <a:lnTo>
                  <a:pt x="1978609" y="27889"/>
                </a:lnTo>
                <a:lnTo>
                  <a:pt x="1929003" y="104470"/>
                </a:lnTo>
                <a:lnTo>
                  <a:pt x="1980438" y="186537"/>
                </a:lnTo>
                <a:lnTo>
                  <a:pt x="1956435" y="186537"/>
                </a:lnTo>
                <a:lnTo>
                  <a:pt x="1915744" y="118414"/>
                </a:lnTo>
                <a:lnTo>
                  <a:pt x="1914373" y="118414"/>
                </a:lnTo>
                <a:lnTo>
                  <a:pt x="1871625" y="186537"/>
                </a:lnTo>
                <a:lnTo>
                  <a:pt x="1848536" y="186537"/>
                </a:lnTo>
                <a:lnTo>
                  <a:pt x="1900657" y="105841"/>
                </a:lnTo>
                <a:close/>
                <a:moveTo>
                  <a:pt x="2762936" y="25603"/>
                </a:moveTo>
                <a:cubicBezTo>
                  <a:pt x="2770251" y="25603"/>
                  <a:pt x="2776614" y="25984"/>
                  <a:pt x="2782024" y="26746"/>
                </a:cubicBezTo>
                <a:cubicBezTo>
                  <a:pt x="2787434" y="27508"/>
                  <a:pt x="2792501" y="28651"/>
                  <a:pt x="2797226" y="30175"/>
                </a:cubicBezTo>
                <a:lnTo>
                  <a:pt x="2797226" y="49149"/>
                </a:lnTo>
                <a:cubicBezTo>
                  <a:pt x="2792654" y="47472"/>
                  <a:pt x="2787625" y="46139"/>
                  <a:pt x="2782138" y="45148"/>
                </a:cubicBezTo>
                <a:cubicBezTo>
                  <a:pt x="2776652" y="44157"/>
                  <a:pt x="2770403" y="43662"/>
                  <a:pt x="2763393" y="43662"/>
                </a:cubicBezTo>
                <a:cubicBezTo>
                  <a:pt x="2754401" y="43662"/>
                  <a:pt x="2746553" y="44729"/>
                  <a:pt x="2739847" y="46863"/>
                </a:cubicBezTo>
                <a:cubicBezTo>
                  <a:pt x="2733141" y="48996"/>
                  <a:pt x="2727579" y="52539"/>
                  <a:pt x="2723159" y="57492"/>
                </a:cubicBezTo>
                <a:cubicBezTo>
                  <a:pt x="2718740" y="62445"/>
                  <a:pt x="2715425" y="68922"/>
                  <a:pt x="2713215" y="76923"/>
                </a:cubicBezTo>
                <a:cubicBezTo>
                  <a:pt x="2711005" y="84924"/>
                  <a:pt x="2709901" y="94869"/>
                  <a:pt x="2709901" y="106756"/>
                </a:cubicBezTo>
                <a:cubicBezTo>
                  <a:pt x="2709901" y="119405"/>
                  <a:pt x="2710929" y="129806"/>
                  <a:pt x="2712987" y="137960"/>
                </a:cubicBezTo>
                <a:cubicBezTo>
                  <a:pt x="2715044" y="146113"/>
                  <a:pt x="2718168" y="152590"/>
                  <a:pt x="2722359" y="157391"/>
                </a:cubicBezTo>
                <a:cubicBezTo>
                  <a:pt x="2726550" y="162191"/>
                  <a:pt x="2731884" y="165544"/>
                  <a:pt x="2738361" y="167449"/>
                </a:cubicBezTo>
                <a:cubicBezTo>
                  <a:pt x="2744839" y="169354"/>
                  <a:pt x="2752497" y="170307"/>
                  <a:pt x="2761336" y="170307"/>
                </a:cubicBezTo>
                <a:cubicBezTo>
                  <a:pt x="2768803" y="170307"/>
                  <a:pt x="2775433" y="169811"/>
                  <a:pt x="2781224" y="168821"/>
                </a:cubicBezTo>
                <a:cubicBezTo>
                  <a:pt x="2787015" y="167830"/>
                  <a:pt x="2792959" y="166268"/>
                  <a:pt x="2799055" y="164134"/>
                </a:cubicBezTo>
                <a:lnTo>
                  <a:pt x="2799055" y="181965"/>
                </a:lnTo>
                <a:cubicBezTo>
                  <a:pt x="2794635" y="183946"/>
                  <a:pt x="2789149" y="185585"/>
                  <a:pt x="2782595" y="186880"/>
                </a:cubicBezTo>
                <a:cubicBezTo>
                  <a:pt x="2776042" y="188175"/>
                  <a:pt x="2768727" y="188823"/>
                  <a:pt x="2760650" y="188823"/>
                </a:cubicBezTo>
                <a:cubicBezTo>
                  <a:pt x="2749677" y="188823"/>
                  <a:pt x="2739771" y="187680"/>
                  <a:pt x="2730932" y="185394"/>
                </a:cubicBezTo>
                <a:cubicBezTo>
                  <a:pt x="2722093" y="183108"/>
                  <a:pt x="2714511" y="178955"/>
                  <a:pt x="2708186" y="172935"/>
                </a:cubicBezTo>
                <a:cubicBezTo>
                  <a:pt x="2701861" y="166916"/>
                  <a:pt x="2696985" y="158610"/>
                  <a:pt x="2693556" y="148018"/>
                </a:cubicBezTo>
                <a:cubicBezTo>
                  <a:pt x="2690127" y="137426"/>
                  <a:pt x="2688412" y="123825"/>
                  <a:pt x="2688412" y="107213"/>
                </a:cubicBezTo>
                <a:cubicBezTo>
                  <a:pt x="2688412" y="91973"/>
                  <a:pt x="2690165" y="79133"/>
                  <a:pt x="2693670" y="68694"/>
                </a:cubicBezTo>
                <a:cubicBezTo>
                  <a:pt x="2697175" y="58254"/>
                  <a:pt x="2702128" y="49834"/>
                  <a:pt x="2708529" y="43434"/>
                </a:cubicBezTo>
                <a:cubicBezTo>
                  <a:pt x="2714930" y="37033"/>
                  <a:pt x="2722740" y="32461"/>
                  <a:pt x="2731961" y="29718"/>
                </a:cubicBezTo>
                <a:cubicBezTo>
                  <a:pt x="2741181" y="26974"/>
                  <a:pt x="2751506" y="25603"/>
                  <a:pt x="2762936" y="25603"/>
                </a:cubicBezTo>
                <a:close/>
                <a:moveTo>
                  <a:pt x="1448486" y="25603"/>
                </a:moveTo>
                <a:cubicBezTo>
                  <a:pt x="1455801" y="25603"/>
                  <a:pt x="1462164" y="25984"/>
                  <a:pt x="1467574" y="26746"/>
                </a:cubicBezTo>
                <a:cubicBezTo>
                  <a:pt x="1472984" y="27508"/>
                  <a:pt x="1478051" y="28651"/>
                  <a:pt x="1482776" y="30175"/>
                </a:cubicBezTo>
                <a:lnTo>
                  <a:pt x="1482776" y="49149"/>
                </a:lnTo>
                <a:cubicBezTo>
                  <a:pt x="1478204" y="47472"/>
                  <a:pt x="1473175" y="46139"/>
                  <a:pt x="1467688" y="45148"/>
                </a:cubicBezTo>
                <a:cubicBezTo>
                  <a:pt x="1462202" y="44157"/>
                  <a:pt x="1455953" y="43662"/>
                  <a:pt x="1448943" y="43662"/>
                </a:cubicBezTo>
                <a:cubicBezTo>
                  <a:pt x="1439951" y="43662"/>
                  <a:pt x="1432103" y="44729"/>
                  <a:pt x="1425397" y="46863"/>
                </a:cubicBezTo>
                <a:cubicBezTo>
                  <a:pt x="1418692" y="48996"/>
                  <a:pt x="1413129" y="52539"/>
                  <a:pt x="1408709" y="57492"/>
                </a:cubicBezTo>
                <a:cubicBezTo>
                  <a:pt x="1404290" y="62445"/>
                  <a:pt x="1400975" y="68922"/>
                  <a:pt x="1398765" y="76923"/>
                </a:cubicBezTo>
                <a:cubicBezTo>
                  <a:pt x="1396555" y="84924"/>
                  <a:pt x="1395451" y="94869"/>
                  <a:pt x="1395451" y="106756"/>
                </a:cubicBezTo>
                <a:cubicBezTo>
                  <a:pt x="1395451" y="119405"/>
                  <a:pt x="1396479" y="129806"/>
                  <a:pt x="1398537" y="137960"/>
                </a:cubicBezTo>
                <a:cubicBezTo>
                  <a:pt x="1400594" y="146113"/>
                  <a:pt x="1403718" y="152590"/>
                  <a:pt x="1407909" y="157391"/>
                </a:cubicBezTo>
                <a:cubicBezTo>
                  <a:pt x="1412100" y="162191"/>
                  <a:pt x="1417434" y="165544"/>
                  <a:pt x="1423911" y="167449"/>
                </a:cubicBezTo>
                <a:cubicBezTo>
                  <a:pt x="1430388" y="169354"/>
                  <a:pt x="1438046" y="170307"/>
                  <a:pt x="1446885" y="170307"/>
                </a:cubicBezTo>
                <a:cubicBezTo>
                  <a:pt x="1454353" y="170307"/>
                  <a:pt x="1460983" y="169811"/>
                  <a:pt x="1466774" y="168821"/>
                </a:cubicBezTo>
                <a:cubicBezTo>
                  <a:pt x="1472565" y="167830"/>
                  <a:pt x="1478509" y="166268"/>
                  <a:pt x="1484605" y="164134"/>
                </a:cubicBezTo>
                <a:lnTo>
                  <a:pt x="1484605" y="181965"/>
                </a:lnTo>
                <a:cubicBezTo>
                  <a:pt x="1480185" y="183946"/>
                  <a:pt x="1474699" y="185585"/>
                  <a:pt x="1468145" y="186880"/>
                </a:cubicBezTo>
                <a:cubicBezTo>
                  <a:pt x="1461592" y="188175"/>
                  <a:pt x="1454277" y="188823"/>
                  <a:pt x="1446200" y="188823"/>
                </a:cubicBezTo>
                <a:cubicBezTo>
                  <a:pt x="1435227" y="188823"/>
                  <a:pt x="1425321" y="187680"/>
                  <a:pt x="1416482" y="185394"/>
                </a:cubicBezTo>
                <a:cubicBezTo>
                  <a:pt x="1407643" y="183108"/>
                  <a:pt x="1400061" y="178955"/>
                  <a:pt x="1393736" y="172935"/>
                </a:cubicBezTo>
                <a:cubicBezTo>
                  <a:pt x="1387411" y="166916"/>
                  <a:pt x="1382535" y="158610"/>
                  <a:pt x="1379106" y="148018"/>
                </a:cubicBezTo>
                <a:cubicBezTo>
                  <a:pt x="1375677" y="137426"/>
                  <a:pt x="1373962" y="123825"/>
                  <a:pt x="1373962" y="107213"/>
                </a:cubicBezTo>
                <a:cubicBezTo>
                  <a:pt x="1373962" y="91973"/>
                  <a:pt x="1375715" y="79133"/>
                  <a:pt x="1379220" y="68694"/>
                </a:cubicBezTo>
                <a:cubicBezTo>
                  <a:pt x="1382725" y="58254"/>
                  <a:pt x="1387678" y="49834"/>
                  <a:pt x="1394079" y="43434"/>
                </a:cubicBezTo>
                <a:cubicBezTo>
                  <a:pt x="1400480" y="37033"/>
                  <a:pt x="1408290" y="32461"/>
                  <a:pt x="1417511" y="29718"/>
                </a:cubicBezTo>
                <a:cubicBezTo>
                  <a:pt x="1426731" y="26974"/>
                  <a:pt x="1437056" y="25603"/>
                  <a:pt x="1448486" y="25603"/>
                </a:cubicBezTo>
                <a:close/>
                <a:moveTo>
                  <a:pt x="2306193" y="21031"/>
                </a:moveTo>
                <a:lnTo>
                  <a:pt x="2416835" y="21031"/>
                </a:lnTo>
                <a:cubicBezTo>
                  <a:pt x="2416835" y="22250"/>
                  <a:pt x="2416759" y="25146"/>
                  <a:pt x="2416607" y="29718"/>
                </a:cubicBezTo>
                <a:cubicBezTo>
                  <a:pt x="2416455" y="34290"/>
                  <a:pt x="2416264" y="39966"/>
                  <a:pt x="2416035" y="46748"/>
                </a:cubicBezTo>
                <a:cubicBezTo>
                  <a:pt x="2415807" y="53530"/>
                  <a:pt x="2415540" y="61112"/>
                  <a:pt x="2415235" y="69494"/>
                </a:cubicBezTo>
                <a:cubicBezTo>
                  <a:pt x="2414930" y="77876"/>
                  <a:pt x="2414625" y="86372"/>
                  <a:pt x="2414321" y="94983"/>
                </a:cubicBezTo>
                <a:cubicBezTo>
                  <a:pt x="2414016" y="103593"/>
                  <a:pt x="2413711" y="112090"/>
                  <a:pt x="2413406" y="120472"/>
                </a:cubicBezTo>
                <a:cubicBezTo>
                  <a:pt x="2413102" y="128854"/>
                  <a:pt x="2412835" y="136436"/>
                  <a:pt x="2412607" y="143217"/>
                </a:cubicBezTo>
                <a:cubicBezTo>
                  <a:pt x="2412377" y="149999"/>
                  <a:pt x="2412149" y="155676"/>
                  <a:pt x="2411921" y="160248"/>
                </a:cubicBezTo>
                <a:cubicBezTo>
                  <a:pt x="2411692" y="164820"/>
                  <a:pt x="2411578" y="167716"/>
                  <a:pt x="2411578" y="168935"/>
                </a:cubicBezTo>
                <a:cubicBezTo>
                  <a:pt x="2411273" y="174879"/>
                  <a:pt x="2410435" y="179832"/>
                  <a:pt x="2409063" y="183794"/>
                </a:cubicBezTo>
                <a:cubicBezTo>
                  <a:pt x="2407691" y="187756"/>
                  <a:pt x="2405519" y="190995"/>
                  <a:pt x="2402548" y="193509"/>
                </a:cubicBezTo>
                <a:cubicBezTo>
                  <a:pt x="2399576" y="196024"/>
                  <a:pt x="2395690" y="197967"/>
                  <a:pt x="2390889" y="199339"/>
                </a:cubicBezTo>
                <a:cubicBezTo>
                  <a:pt x="2386089" y="200710"/>
                  <a:pt x="2380183" y="201701"/>
                  <a:pt x="2373173" y="202311"/>
                </a:cubicBezTo>
                <a:lnTo>
                  <a:pt x="2359228" y="203682"/>
                </a:lnTo>
                <a:lnTo>
                  <a:pt x="2353056" y="185394"/>
                </a:lnTo>
                <a:lnTo>
                  <a:pt x="2370658" y="184023"/>
                </a:lnTo>
                <a:cubicBezTo>
                  <a:pt x="2375078" y="183718"/>
                  <a:pt x="2378697" y="183184"/>
                  <a:pt x="2381517" y="182422"/>
                </a:cubicBezTo>
                <a:cubicBezTo>
                  <a:pt x="2384336" y="181660"/>
                  <a:pt x="2386622" y="180479"/>
                  <a:pt x="2388375" y="178879"/>
                </a:cubicBezTo>
                <a:cubicBezTo>
                  <a:pt x="2390127" y="177279"/>
                  <a:pt x="2391347" y="175145"/>
                  <a:pt x="2392032" y="172478"/>
                </a:cubicBezTo>
                <a:cubicBezTo>
                  <a:pt x="2392718" y="169811"/>
                  <a:pt x="2393213" y="166344"/>
                  <a:pt x="2393518" y="162077"/>
                </a:cubicBezTo>
                <a:cubicBezTo>
                  <a:pt x="2393671" y="160096"/>
                  <a:pt x="2393861" y="155943"/>
                  <a:pt x="2394090" y="149618"/>
                </a:cubicBezTo>
                <a:cubicBezTo>
                  <a:pt x="2394318" y="143294"/>
                  <a:pt x="2394585" y="135902"/>
                  <a:pt x="2394890" y="127444"/>
                </a:cubicBezTo>
                <a:cubicBezTo>
                  <a:pt x="2395195" y="118986"/>
                  <a:pt x="2395537" y="109994"/>
                  <a:pt x="2395919" y="100469"/>
                </a:cubicBezTo>
                <a:cubicBezTo>
                  <a:pt x="2396299" y="90944"/>
                  <a:pt x="2396643" y="81953"/>
                  <a:pt x="2396947" y="73494"/>
                </a:cubicBezTo>
                <a:cubicBezTo>
                  <a:pt x="2397252" y="65036"/>
                  <a:pt x="2397519" y="57683"/>
                  <a:pt x="2397747" y="51435"/>
                </a:cubicBezTo>
                <a:cubicBezTo>
                  <a:pt x="2397976" y="45186"/>
                  <a:pt x="2398090" y="41071"/>
                  <a:pt x="2398090" y="39090"/>
                </a:cubicBezTo>
                <a:lnTo>
                  <a:pt x="2354885" y="39090"/>
                </a:lnTo>
                <a:cubicBezTo>
                  <a:pt x="2354885" y="41681"/>
                  <a:pt x="2354847" y="44538"/>
                  <a:pt x="2354771" y="47663"/>
                </a:cubicBezTo>
                <a:cubicBezTo>
                  <a:pt x="2354694" y="50787"/>
                  <a:pt x="2354580" y="53949"/>
                  <a:pt x="2354428" y="57150"/>
                </a:cubicBezTo>
                <a:cubicBezTo>
                  <a:pt x="2354275" y="60350"/>
                  <a:pt x="2354161" y="63398"/>
                  <a:pt x="2354085" y="66294"/>
                </a:cubicBezTo>
                <a:cubicBezTo>
                  <a:pt x="2354009" y="69189"/>
                  <a:pt x="2353894" y="71780"/>
                  <a:pt x="2353742" y="74066"/>
                </a:cubicBezTo>
                <a:cubicBezTo>
                  <a:pt x="2353285" y="85801"/>
                  <a:pt x="2352599" y="96393"/>
                  <a:pt x="2351685" y="105841"/>
                </a:cubicBezTo>
                <a:cubicBezTo>
                  <a:pt x="2350770" y="115290"/>
                  <a:pt x="2349475" y="123939"/>
                  <a:pt x="2347798" y="131787"/>
                </a:cubicBezTo>
                <a:cubicBezTo>
                  <a:pt x="2346122" y="139636"/>
                  <a:pt x="2343950" y="146913"/>
                  <a:pt x="2341283" y="153619"/>
                </a:cubicBezTo>
                <a:cubicBezTo>
                  <a:pt x="2338616" y="160324"/>
                  <a:pt x="2335339" y="166801"/>
                  <a:pt x="2331453" y="173050"/>
                </a:cubicBezTo>
                <a:cubicBezTo>
                  <a:pt x="2327567" y="179298"/>
                  <a:pt x="2322881" y="185508"/>
                  <a:pt x="2317395" y="191681"/>
                </a:cubicBezTo>
                <a:cubicBezTo>
                  <a:pt x="2311908" y="197853"/>
                  <a:pt x="2305507" y="204444"/>
                  <a:pt x="2298192" y="211455"/>
                </a:cubicBezTo>
                <a:lnTo>
                  <a:pt x="2283333" y="199110"/>
                </a:lnTo>
                <a:cubicBezTo>
                  <a:pt x="2290496" y="192557"/>
                  <a:pt x="2296668" y="186461"/>
                  <a:pt x="2301850" y="180822"/>
                </a:cubicBezTo>
                <a:cubicBezTo>
                  <a:pt x="2307031" y="175183"/>
                  <a:pt x="2311489" y="169621"/>
                  <a:pt x="2315223" y="164134"/>
                </a:cubicBezTo>
                <a:cubicBezTo>
                  <a:pt x="2318957" y="158648"/>
                  <a:pt x="2322043" y="152971"/>
                  <a:pt x="2324481" y="147104"/>
                </a:cubicBezTo>
                <a:cubicBezTo>
                  <a:pt x="2326919" y="141236"/>
                  <a:pt x="2328939" y="134721"/>
                  <a:pt x="2330539" y="127558"/>
                </a:cubicBezTo>
                <a:cubicBezTo>
                  <a:pt x="2332139" y="120396"/>
                  <a:pt x="2333320" y="112318"/>
                  <a:pt x="2334082" y="103327"/>
                </a:cubicBezTo>
                <a:cubicBezTo>
                  <a:pt x="2334844" y="94335"/>
                  <a:pt x="2335530" y="84048"/>
                  <a:pt x="2336139" y="72466"/>
                </a:cubicBezTo>
                <a:cubicBezTo>
                  <a:pt x="2336292" y="70485"/>
                  <a:pt x="2336407" y="68084"/>
                  <a:pt x="2336483" y="65265"/>
                </a:cubicBezTo>
                <a:cubicBezTo>
                  <a:pt x="2336559" y="62445"/>
                  <a:pt x="2336673" y="59550"/>
                  <a:pt x="2336825" y="56578"/>
                </a:cubicBezTo>
                <a:cubicBezTo>
                  <a:pt x="2336978" y="53606"/>
                  <a:pt x="2337092" y="50596"/>
                  <a:pt x="2337168" y="47548"/>
                </a:cubicBezTo>
                <a:cubicBezTo>
                  <a:pt x="2337245" y="44500"/>
                  <a:pt x="2337283" y="41681"/>
                  <a:pt x="2337283" y="39090"/>
                </a:cubicBezTo>
                <a:lnTo>
                  <a:pt x="2306193" y="39090"/>
                </a:lnTo>
                <a:close/>
                <a:moveTo>
                  <a:pt x="3326435" y="20116"/>
                </a:moveTo>
                <a:cubicBezTo>
                  <a:pt x="3327654" y="22860"/>
                  <a:pt x="3329064" y="26327"/>
                  <a:pt x="3330664" y="30518"/>
                </a:cubicBezTo>
                <a:cubicBezTo>
                  <a:pt x="3332264" y="34709"/>
                  <a:pt x="3333826" y="39014"/>
                  <a:pt x="3335350" y="43434"/>
                </a:cubicBezTo>
                <a:cubicBezTo>
                  <a:pt x="3336874" y="47853"/>
                  <a:pt x="3338246" y="52197"/>
                  <a:pt x="3339465" y="56464"/>
                </a:cubicBezTo>
                <a:cubicBezTo>
                  <a:pt x="3340684" y="60731"/>
                  <a:pt x="3341599" y="64312"/>
                  <a:pt x="3342208" y="67208"/>
                </a:cubicBezTo>
                <a:lnTo>
                  <a:pt x="3327578" y="74523"/>
                </a:lnTo>
                <a:cubicBezTo>
                  <a:pt x="3326968" y="71170"/>
                  <a:pt x="3326092" y="67284"/>
                  <a:pt x="3324949" y="62865"/>
                </a:cubicBezTo>
                <a:cubicBezTo>
                  <a:pt x="3323806" y="58445"/>
                  <a:pt x="3322549" y="53949"/>
                  <a:pt x="3321177" y="49377"/>
                </a:cubicBezTo>
                <a:cubicBezTo>
                  <a:pt x="3319805" y="44805"/>
                  <a:pt x="3318395" y="40462"/>
                  <a:pt x="3316948" y="36347"/>
                </a:cubicBezTo>
                <a:cubicBezTo>
                  <a:pt x="3315500" y="32232"/>
                  <a:pt x="3314090" y="28727"/>
                  <a:pt x="3312719" y="25831"/>
                </a:cubicBezTo>
                <a:close/>
                <a:moveTo>
                  <a:pt x="3387471" y="19888"/>
                </a:moveTo>
                <a:lnTo>
                  <a:pt x="3402330" y="23545"/>
                </a:lnTo>
                <a:cubicBezTo>
                  <a:pt x="3401415" y="26898"/>
                  <a:pt x="3400235" y="30899"/>
                  <a:pt x="3398787" y="35547"/>
                </a:cubicBezTo>
                <a:cubicBezTo>
                  <a:pt x="3397339" y="40195"/>
                  <a:pt x="3395701" y="44881"/>
                  <a:pt x="3393872" y="49606"/>
                </a:cubicBezTo>
                <a:cubicBezTo>
                  <a:pt x="3392043" y="54330"/>
                  <a:pt x="3390214" y="58864"/>
                  <a:pt x="3388385" y="63207"/>
                </a:cubicBezTo>
                <a:cubicBezTo>
                  <a:pt x="3386557" y="67551"/>
                  <a:pt x="3384880" y="71094"/>
                  <a:pt x="3383356" y="73837"/>
                </a:cubicBezTo>
                <a:lnTo>
                  <a:pt x="3370097" y="68351"/>
                </a:lnTo>
                <a:cubicBezTo>
                  <a:pt x="3371621" y="65608"/>
                  <a:pt x="3373221" y="62103"/>
                  <a:pt x="3374898" y="57835"/>
                </a:cubicBezTo>
                <a:cubicBezTo>
                  <a:pt x="3376574" y="53568"/>
                  <a:pt x="3378213" y="49149"/>
                  <a:pt x="3379813" y="44577"/>
                </a:cubicBezTo>
                <a:cubicBezTo>
                  <a:pt x="3381413" y="40005"/>
                  <a:pt x="3382899" y="35547"/>
                  <a:pt x="3384271" y="31203"/>
                </a:cubicBezTo>
                <a:cubicBezTo>
                  <a:pt x="3385642" y="26860"/>
                  <a:pt x="3386709" y="23088"/>
                  <a:pt x="3387471" y="19888"/>
                </a:cubicBezTo>
                <a:close/>
                <a:moveTo>
                  <a:pt x="3552977" y="18973"/>
                </a:moveTo>
                <a:lnTo>
                  <a:pt x="3627501" y="18973"/>
                </a:lnTo>
                <a:lnTo>
                  <a:pt x="3627501" y="150647"/>
                </a:lnTo>
                <a:lnTo>
                  <a:pt x="3612185" y="150647"/>
                </a:lnTo>
                <a:lnTo>
                  <a:pt x="3612185" y="35204"/>
                </a:lnTo>
                <a:lnTo>
                  <a:pt x="3568294" y="35204"/>
                </a:lnTo>
                <a:lnTo>
                  <a:pt x="3568294" y="151561"/>
                </a:lnTo>
                <a:lnTo>
                  <a:pt x="3552977" y="151561"/>
                </a:lnTo>
                <a:close/>
                <a:moveTo>
                  <a:pt x="995553" y="15544"/>
                </a:moveTo>
                <a:lnTo>
                  <a:pt x="1118540" y="15544"/>
                </a:lnTo>
                <a:lnTo>
                  <a:pt x="1118540" y="31775"/>
                </a:lnTo>
                <a:lnTo>
                  <a:pt x="1012012" y="31775"/>
                </a:lnTo>
                <a:lnTo>
                  <a:pt x="1012012" y="183794"/>
                </a:lnTo>
                <a:lnTo>
                  <a:pt x="1121740" y="183794"/>
                </a:lnTo>
                <a:lnTo>
                  <a:pt x="1121740" y="200025"/>
                </a:lnTo>
                <a:lnTo>
                  <a:pt x="995553" y="200025"/>
                </a:lnTo>
                <a:close/>
                <a:moveTo>
                  <a:pt x="2988031" y="12801"/>
                </a:moveTo>
                <a:lnTo>
                  <a:pt x="3007690" y="12801"/>
                </a:lnTo>
                <a:lnTo>
                  <a:pt x="3007690" y="156591"/>
                </a:lnTo>
                <a:cubicBezTo>
                  <a:pt x="3007690" y="162839"/>
                  <a:pt x="3008605" y="166878"/>
                  <a:pt x="3010433" y="168706"/>
                </a:cubicBezTo>
                <a:cubicBezTo>
                  <a:pt x="3012262" y="170535"/>
                  <a:pt x="3015158" y="171450"/>
                  <a:pt x="3019120" y="171450"/>
                </a:cubicBezTo>
                <a:cubicBezTo>
                  <a:pt x="3020492" y="171450"/>
                  <a:pt x="3021977" y="171373"/>
                  <a:pt x="3023578" y="171221"/>
                </a:cubicBezTo>
                <a:cubicBezTo>
                  <a:pt x="3025178" y="171069"/>
                  <a:pt x="3026816" y="170764"/>
                  <a:pt x="3028493" y="170307"/>
                </a:cubicBezTo>
                <a:lnTo>
                  <a:pt x="3028493" y="186537"/>
                </a:lnTo>
                <a:cubicBezTo>
                  <a:pt x="3026664" y="186994"/>
                  <a:pt x="3024721" y="187337"/>
                  <a:pt x="3022664" y="187566"/>
                </a:cubicBezTo>
                <a:cubicBezTo>
                  <a:pt x="3020606" y="187794"/>
                  <a:pt x="3018206" y="187909"/>
                  <a:pt x="3015463" y="187909"/>
                </a:cubicBezTo>
                <a:cubicBezTo>
                  <a:pt x="3006319" y="187909"/>
                  <a:pt x="2999461" y="185851"/>
                  <a:pt x="2994889" y="181737"/>
                </a:cubicBezTo>
                <a:cubicBezTo>
                  <a:pt x="2990317" y="177622"/>
                  <a:pt x="2988031" y="170916"/>
                  <a:pt x="2988031" y="161620"/>
                </a:cubicBezTo>
                <a:close/>
                <a:moveTo>
                  <a:pt x="1673581" y="12801"/>
                </a:moveTo>
                <a:lnTo>
                  <a:pt x="1693240" y="12801"/>
                </a:lnTo>
                <a:lnTo>
                  <a:pt x="1693240" y="156591"/>
                </a:lnTo>
                <a:cubicBezTo>
                  <a:pt x="1693240" y="162839"/>
                  <a:pt x="1694155" y="166878"/>
                  <a:pt x="1695983" y="168706"/>
                </a:cubicBezTo>
                <a:cubicBezTo>
                  <a:pt x="1697812" y="170535"/>
                  <a:pt x="1700708" y="171450"/>
                  <a:pt x="1704670" y="171450"/>
                </a:cubicBezTo>
                <a:cubicBezTo>
                  <a:pt x="1706042" y="171450"/>
                  <a:pt x="1707528" y="171373"/>
                  <a:pt x="1709128" y="171221"/>
                </a:cubicBezTo>
                <a:cubicBezTo>
                  <a:pt x="1710728" y="171069"/>
                  <a:pt x="1712366" y="170764"/>
                  <a:pt x="1714043" y="170307"/>
                </a:cubicBezTo>
                <a:lnTo>
                  <a:pt x="1714043" y="186537"/>
                </a:lnTo>
                <a:cubicBezTo>
                  <a:pt x="1712214" y="186994"/>
                  <a:pt x="1710271" y="187337"/>
                  <a:pt x="1708213" y="187566"/>
                </a:cubicBezTo>
                <a:cubicBezTo>
                  <a:pt x="1706156" y="187794"/>
                  <a:pt x="1703756" y="187909"/>
                  <a:pt x="1701013" y="187909"/>
                </a:cubicBezTo>
                <a:cubicBezTo>
                  <a:pt x="1691869" y="187909"/>
                  <a:pt x="1685011" y="185851"/>
                  <a:pt x="1680439" y="181737"/>
                </a:cubicBezTo>
                <a:cubicBezTo>
                  <a:pt x="1675867" y="177622"/>
                  <a:pt x="1673581" y="170916"/>
                  <a:pt x="1673581" y="161620"/>
                </a:cubicBezTo>
                <a:close/>
                <a:moveTo>
                  <a:pt x="3349981" y="3886"/>
                </a:moveTo>
                <a:lnTo>
                  <a:pt x="3365525" y="4572"/>
                </a:lnTo>
                <a:lnTo>
                  <a:pt x="3365525" y="82524"/>
                </a:lnTo>
                <a:lnTo>
                  <a:pt x="3400730" y="82524"/>
                </a:lnTo>
                <a:lnTo>
                  <a:pt x="3400730" y="98755"/>
                </a:lnTo>
                <a:lnTo>
                  <a:pt x="3365525" y="98755"/>
                </a:lnTo>
                <a:lnTo>
                  <a:pt x="3365525" y="121843"/>
                </a:lnTo>
                <a:lnTo>
                  <a:pt x="3371697" y="115900"/>
                </a:lnTo>
                <a:cubicBezTo>
                  <a:pt x="3373679" y="117881"/>
                  <a:pt x="3376041" y="120434"/>
                  <a:pt x="3378784" y="123558"/>
                </a:cubicBezTo>
                <a:cubicBezTo>
                  <a:pt x="3381527" y="126682"/>
                  <a:pt x="3384309" y="129921"/>
                  <a:pt x="3387128" y="133273"/>
                </a:cubicBezTo>
                <a:cubicBezTo>
                  <a:pt x="3389947" y="136626"/>
                  <a:pt x="3392577" y="139941"/>
                  <a:pt x="3395015" y="143217"/>
                </a:cubicBezTo>
                <a:cubicBezTo>
                  <a:pt x="3397453" y="146494"/>
                  <a:pt x="3399511" y="149352"/>
                  <a:pt x="3401187" y="151790"/>
                </a:cubicBezTo>
                <a:lnTo>
                  <a:pt x="3389300" y="165049"/>
                </a:lnTo>
                <a:cubicBezTo>
                  <a:pt x="3388081" y="162763"/>
                  <a:pt x="3386557" y="160172"/>
                  <a:pt x="3384728" y="157276"/>
                </a:cubicBezTo>
                <a:cubicBezTo>
                  <a:pt x="3382899" y="154381"/>
                  <a:pt x="3380880" y="151447"/>
                  <a:pt x="3378670" y="148475"/>
                </a:cubicBezTo>
                <a:cubicBezTo>
                  <a:pt x="3376460" y="145503"/>
                  <a:pt x="3374212" y="142570"/>
                  <a:pt x="3371926" y="139674"/>
                </a:cubicBezTo>
                <a:cubicBezTo>
                  <a:pt x="3369640" y="136779"/>
                  <a:pt x="3367507" y="134188"/>
                  <a:pt x="3365525" y="131902"/>
                </a:cubicBezTo>
                <a:lnTo>
                  <a:pt x="3365525" y="208940"/>
                </a:lnTo>
                <a:lnTo>
                  <a:pt x="3349981" y="208940"/>
                </a:lnTo>
                <a:lnTo>
                  <a:pt x="3349981" y="116357"/>
                </a:lnTo>
                <a:cubicBezTo>
                  <a:pt x="3345866" y="127787"/>
                  <a:pt x="3341332" y="138264"/>
                  <a:pt x="3336379" y="147789"/>
                </a:cubicBezTo>
                <a:cubicBezTo>
                  <a:pt x="3331426" y="157314"/>
                  <a:pt x="3325063" y="166878"/>
                  <a:pt x="3317291" y="176479"/>
                </a:cubicBezTo>
                <a:lnTo>
                  <a:pt x="3305632" y="165049"/>
                </a:lnTo>
                <a:cubicBezTo>
                  <a:pt x="3309442" y="160477"/>
                  <a:pt x="3313138" y="155448"/>
                  <a:pt x="3316719" y="149961"/>
                </a:cubicBezTo>
                <a:cubicBezTo>
                  <a:pt x="3320301" y="144475"/>
                  <a:pt x="3323730" y="138874"/>
                  <a:pt x="3327007" y="133159"/>
                </a:cubicBezTo>
                <a:cubicBezTo>
                  <a:pt x="3330283" y="127444"/>
                  <a:pt x="3333255" y="121653"/>
                  <a:pt x="3335922" y="115785"/>
                </a:cubicBezTo>
                <a:cubicBezTo>
                  <a:pt x="3338589" y="109918"/>
                  <a:pt x="3340913" y="104241"/>
                  <a:pt x="3342894" y="98755"/>
                </a:cubicBezTo>
                <a:lnTo>
                  <a:pt x="3312947" y="98755"/>
                </a:lnTo>
                <a:lnTo>
                  <a:pt x="3312947" y="82524"/>
                </a:lnTo>
                <a:lnTo>
                  <a:pt x="3349981" y="82524"/>
                </a:lnTo>
                <a:close/>
                <a:moveTo>
                  <a:pt x="92583" y="3886"/>
                </a:moveTo>
                <a:lnTo>
                  <a:pt x="110414" y="4572"/>
                </a:lnTo>
                <a:lnTo>
                  <a:pt x="110414" y="26517"/>
                </a:lnTo>
                <a:lnTo>
                  <a:pt x="199568" y="26517"/>
                </a:lnTo>
                <a:lnTo>
                  <a:pt x="199568" y="43205"/>
                </a:lnTo>
                <a:lnTo>
                  <a:pt x="110414" y="43205"/>
                </a:lnTo>
                <a:lnTo>
                  <a:pt x="110414" y="69037"/>
                </a:lnTo>
                <a:lnTo>
                  <a:pt x="179908" y="69037"/>
                </a:lnTo>
                <a:lnTo>
                  <a:pt x="179908" y="141503"/>
                </a:lnTo>
                <a:lnTo>
                  <a:pt x="36805" y="141503"/>
                </a:lnTo>
                <a:lnTo>
                  <a:pt x="36805" y="69037"/>
                </a:lnTo>
                <a:lnTo>
                  <a:pt x="92583" y="69037"/>
                </a:lnTo>
                <a:close/>
                <a:moveTo>
                  <a:pt x="3437763" y="3657"/>
                </a:moveTo>
                <a:lnTo>
                  <a:pt x="3454679" y="4343"/>
                </a:lnTo>
                <a:lnTo>
                  <a:pt x="3454679" y="41833"/>
                </a:lnTo>
                <a:lnTo>
                  <a:pt x="3513201" y="41833"/>
                </a:lnTo>
                <a:lnTo>
                  <a:pt x="3513201" y="58293"/>
                </a:lnTo>
                <a:lnTo>
                  <a:pt x="3454679" y="58293"/>
                </a:lnTo>
                <a:lnTo>
                  <a:pt x="3454679" y="103555"/>
                </a:lnTo>
                <a:lnTo>
                  <a:pt x="3499485" y="103555"/>
                </a:lnTo>
                <a:lnTo>
                  <a:pt x="3499485" y="209854"/>
                </a:lnTo>
                <a:lnTo>
                  <a:pt x="3483026" y="209854"/>
                </a:lnTo>
                <a:lnTo>
                  <a:pt x="3483026" y="196367"/>
                </a:lnTo>
                <a:lnTo>
                  <a:pt x="3419247" y="196367"/>
                </a:lnTo>
                <a:lnTo>
                  <a:pt x="3419247" y="210083"/>
                </a:lnTo>
                <a:lnTo>
                  <a:pt x="3403016" y="210083"/>
                </a:lnTo>
                <a:lnTo>
                  <a:pt x="3403016" y="103555"/>
                </a:lnTo>
                <a:lnTo>
                  <a:pt x="3437763" y="103555"/>
                </a:lnTo>
                <a:close/>
                <a:moveTo>
                  <a:pt x="784555" y="3657"/>
                </a:moveTo>
                <a:lnTo>
                  <a:pt x="802615" y="4572"/>
                </a:lnTo>
                <a:lnTo>
                  <a:pt x="802615" y="40462"/>
                </a:lnTo>
                <a:lnTo>
                  <a:pt x="884225" y="40462"/>
                </a:lnTo>
                <a:lnTo>
                  <a:pt x="884225" y="57607"/>
                </a:lnTo>
                <a:lnTo>
                  <a:pt x="815874" y="57607"/>
                </a:lnTo>
                <a:cubicBezTo>
                  <a:pt x="820141" y="68122"/>
                  <a:pt x="824979" y="78028"/>
                  <a:pt x="830390" y="87325"/>
                </a:cubicBezTo>
                <a:cubicBezTo>
                  <a:pt x="835800" y="96621"/>
                  <a:pt x="841934" y="105537"/>
                  <a:pt x="848792" y="114071"/>
                </a:cubicBezTo>
                <a:cubicBezTo>
                  <a:pt x="855650" y="122605"/>
                  <a:pt x="863308" y="130911"/>
                  <a:pt x="871766" y="138988"/>
                </a:cubicBezTo>
                <a:cubicBezTo>
                  <a:pt x="880224" y="147066"/>
                  <a:pt x="889635" y="155067"/>
                  <a:pt x="899998" y="162991"/>
                </a:cubicBezTo>
                <a:lnTo>
                  <a:pt x="886968" y="178765"/>
                </a:lnTo>
                <a:cubicBezTo>
                  <a:pt x="876453" y="169773"/>
                  <a:pt x="866928" y="160858"/>
                  <a:pt x="858393" y="152019"/>
                </a:cubicBezTo>
                <a:cubicBezTo>
                  <a:pt x="849859" y="143179"/>
                  <a:pt x="842163" y="134188"/>
                  <a:pt x="835305" y="125044"/>
                </a:cubicBezTo>
                <a:cubicBezTo>
                  <a:pt x="828447" y="115900"/>
                  <a:pt x="822313" y="106527"/>
                  <a:pt x="816902" y="96926"/>
                </a:cubicBezTo>
                <a:cubicBezTo>
                  <a:pt x="811492" y="87325"/>
                  <a:pt x="806730" y="77343"/>
                  <a:pt x="802615" y="66979"/>
                </a:cubicBezTo>
                <a:lnTo>
                  <a:pt x="802615" y="152476"/>
                </a:lnTo>
                <a:lnTo>
                  <a:pt x="849249" y="152476"/>
                </a:lnTo>
                <a:lnTo>
                  <a:pt x="849249" y="169392"/>
                </a:lnTo>
                <a:lnTo>
                  <a:pt x="802615" y="169392"/>
                </a:lnTo>
                <a:lnTo>
                  <a:pt x="802615" y="211912"/>
                </a:lnTo>
                <a:lnTo>
                  <a:pt x="784555" y="211912"/>
                </a:lnTo>
                <a:lnTo>
                  <a:pt x="784555" y="169392"/>
                </a:lnTo>
                <a:lnTo>
                  <a:pt x="738607" y="169392"/>
                </a:lnTo>
                <a:lnTo>
                  <a:pt x="738607" y="152476"/>
                </a:lnTo>
                <a:lnTo>
                  <a:pt x="784555" y="152476"/>
                </a:lnTo>
                <a:lnTo>
                  <a:pt x="784555" y="66065"/>
                </a:lnTo>
                <a:cubicBezTo>
                  <a:pt x="780136" y="76581"/>
                  <a:pt x="775259" y="86563"/>
                  <a:pt x="769925" y="96012"/>
                </a:cubicBezTo>
                <a:cubicBezTo>
                  <a:pt x="764591" y="105460"/>
                  <a:pt x="758533" y="114719"/>
                  <a:pt x="751751" y="123786"/>
                </a:cubicBezTo>
                <a:cubicBezTo>
                  <a:pt x="744970" y="132854"/>
                  <a:pt x="737388" y="141922"/>
                  <a:pt x="729006" y="150990"/>
                </a:cubicBezTo>
                <a:cubicBezTo>
                  <a:pt x="720624" y="160058"/>
                  <a:pt x="711175" y="169392"/>
                  <a:pt x="700659" y="178993"/>
                </a:cubicBezTo>
                <a:lnTo>
                  <a:pt x="686715" y="164592"/>
                </a:lnTo>
                <a:cubicBezTo>
                  <a:pt x="697383" y="155752"/>
                  <a:pt x="707022" y="147104"/>
                  <a:pt x="715632" y="138645"/>
                </a:cubicBezTo>
                <a:cubicBezTo>
                  <a:pt x="724243" y="130187"/>
                  <a:pt x="731939" y="121653"/>
                  <a:pt x="738721" y="113042"/>
                </a:cubicBezTo>
                <a:cubicBezTo>
                  <a:pt x="745503" y="104432"/>
                  <a:pt x="751561" y="95592"/>
                  <a:pt x="756895" y="86525"/>
                </a:cubicBezTo>
                <a:cubicBezTo>
                  <a:pt x="762229" y="77457"/>
                  <a:pt x="767106" y="67818"/>
                  <a:pt x="771525" y="57607"/>
                </a:cubicBezTo>
                <a:lnTo>
                  <a:pt x="703402" y="57607"/>
                </a:lnTo>
                <a:lnTo>
                  <a:pt x="703402" y="40462"/>
                </a:lnTo>
                <a:lnTo>
                  <a:pt x="784555" y="40462"/>
                </a:lnTo>
                <a:close/>
                <a:moveTo>
                  <a:pt x="3671392" y="3429"/>
                </a:moveTo>
                <a:lnTo>
                  <a:pt x="3687851" y="3886"/>
                </a:lnTo>
                <a:lnTo>
                  <a:pt x="3687851" y="41605"/>
                </a:lnTo>
                <a:lnTo>
                  <a:pt x="3739515" y="41605"/>
                </a:lnTo>
                <a:lnTo>
                  <a:pt x="3739515" y="57835"/>
                </a:lnTo>
                <a:lnTo>
                  <a:pt x="3687851" y="57835"/>
                </a:lnTo>
                <a:lnTo>
                  <a:pt x="3687851" y="102412"/>
                </a:lnTo>
                <a:lnTo>
                  <a:pt x="3728085" y="102412"/>
                </a:lnTo>
                <a:lnTo>
                  <a:pt x="3728085" y="208254"/>
                </a:lnTo>
                <a:lnTo>
                  <a:pt x="3711855" y="208254"/>
                </a:lnTo>
                <a:lnTo>
                  <a:pt x="3711855" y="194310"/>
                </a:lnTo>
                <a:lnTo>
                  <a:pt x="3656533" y="194310"/>
                </a:lnTo>
                <a:lnTo>
                  <a:pt x="3656533" y="208026"/>
                </a:lnTo>
                <a:lnTo>
                  <a:pt x="3640303" y="208026"/>
                </a:lnTo>
                <a:lnTo>
                  <a:pt x="3640303" y="102412"/>
                </a:lnTo>
                <a:lnTo>
                  <a:pt x="3671392" y="102412"/>
                </a:lnTo>
                <a:close/>
                <a:moveTo>
                  <a:pt x="949833" y="3200"/>
                </a:moveTo>
                <a:lnTo>
                  <a:pt x="965378" y="3657"/>
                </a:lnTo>
                <a:lnTo>
                  <a:pt x="965378" y="45720"/>
                </a:lnTo>
                <a:lnTo>
                  <a:pt x="989610" y="45720"/>
                </a:lnTo>
                <a:lnTo>
                  <a:pt x="989610" y="61950"/>
                </a:lnTo>
                <a:lnTo>
                  <a:pt x="965378" y="61950"/>
                </a:lnTo>
                <a:lnTo>
                  <a:pt x="965378" y="93954"/>
                </a:lnTo>
                <a:lnTo>
                  <a:pt x="970636" y="89154"/>
                </a:lnTo>
                <a:cubicBezTo>
                  <a:pt x="972312" y="90982"/>
                  <a:pt x="974255" y="93192"/>
                  <a:pt x="976465" y="95783"/>
                </a:cubicBezTo>
                <a:cubicBezTo>
                  <a:pt x="978675" y="98374"/>
                  <a:pt x="980923" y="101079"/>
                  <a:pt x="983209" y="103898"/>
                </a:cubicBezTo>
                <a:cubicBezTo>
                  <a:pt x="985495" y="106718"/>
                  <a:pt x="987666" y="109499"/>
                  <a:pt x="989724" y="112242"/>
                </a:cubicBezTo>
                <a:cubicBezTo>
                  <a:pt x="991781" y="114985"/>
                  <a:pt x="993420" y="117348"/>
                  <a:pt x="994639" y="119329"/>
                </a:cubicBezTo>
                <a:lnTo>
                  <a:pt x="982980" y="130530"/>
                </a:lnTo>
                <a:cubicBezTo>
                  <a:pt x="981151" y="126568"/>
                  <a:pt x="978522" y="122110"/>
                  <a:pt x="975093" y="117157"/>
                </a:cubicBezTo>
                <a:cubicBezTo>
                  <a:pt x="971664" y="112204"/>
                  <a:pt x="968426" y="107746"/>
                  <a:pt x="965378" y="103784"/>
                </a:cubicBezTo>
                <a:lnTo>
                  <a:pt x="965378" y="208254"/>
                </a:lnTo>
                <a:lnTo>
                  <a:pt x="949833" y="208254"/>
                </a:lnTo>
                <a:lnTo>
                  <a:pt x="949833" y="98069"/>
                </a:lnTo>
                <a:cubicBezTo>
                  <a:pt x="943280" y="114071"/>
                  <a:pt x="935203" y="129844"/>
                  <a:pt x="925602" y="145389"/>
                </a:cubicBezTo>
                <a:lnTo>
                  <a:pt x="912800" y="136017"/>
                </a:lnTo>
                <a:cubicBezTo>
                  <a:pt x="916000" y="131140"/>
                  <a:pt x="919239" y="125730"/>
                  <a:pt x="922516" y="119786"/>
                </a:cubicBezTo>
                <a:cubicBezTo>
                  <a:pt x="925792" y="113842"/>
                  <a:pt x="929031" y="107670"/>
                  <a:pt x="932231" y="101269"/>
                </a:cubicBezTo>
                <a:cubicBezTo>
                  <a:pt x="935431" y="94869"/>
                  <a:pt x="938441" y="88315"/>
                  <a:pt x="941261" y="81610"/>
                </a:cubicBezTo>
                <a:cubicBezTo>
                  <a:pt x="944080" y="74904"/>
                  <a:pt x="946557" y="68351"/>
                  <a:pt x="948690" y="61950"/>
                </a:cubicBezTo>
                <a:lnTo>
                  <a:pt x="922401" y="61950"/>
                </a:lnTo>
                <a:lnTo>
                  <a:pt x="922401" y="45720"/>
                </a:lnTo>
                <a:lnTo>
                  <a:pt x="949833" y="45720"/>
                </a:lnTo>
                <a:close/>
                <a:moveTo>
                  <a:pt x="2256587" y="2971"/>
                </a:moveTo>
                <a:lnTo>
                  <a:pt x="2273732" y="3657"/>
                </a:lnTo>
                <a:lnTo>
                  <a:pt x="2273732" y="64465"/>
                </a:lnTo>
                <a:lnTo>
                  <a:pt x="2312594" y="59664"/>
                </a:lnTo>
                <a:lnTo>
                  <a:pt x="2313279" y="76809"/>
                </a:lnTo>
                <a:lnTo>
                  <a:pt x="2273732" y="81838"/>
                </a:lnTo>
                <a:lnTo>
                  <a:pt x="2273732" y="157734"/>
                </a:lnTo>
                <a:cubicBezTo>
                  <a:pt x="2274951" y="157124"/>
                  <a:pt x="2277237" y="155714"/>
                  <a:pt x="2280590" y="153504"/>
                </a:cubicBezTo>
                <a:cubicBezTo>
                  <a:pt x="2283943" y="151295"/>
                  <a:pt x="2287562" y="148971"/>
                  <a:pt x="2291448" y="146532"/>
                </a:cubicBezTo>
                <a:cubicBezTo>
                  <a:pt x="2295335" y="144094"/>
                  <a:pt x="2299030" y="141732"/>
                  <a:pt x="2302535" y="139446"/>
                </a:cubicBezTo>
                <a:cubicBezTo>
                  <a:pt x="2306041" y="137160"/>
                  <a:pt x="2308479" y="135559"/>
                  <a:pt x="2309851" y="134645"/>
                </a:cubicBezTo>
                <a:lnTo>
                  <a:pt x="2313965" y="152933"/>
                </a:lnTo>
                <a:cubicBezTo>
                  <a:pt x="2312746" y="153695"/>
                  <a:pt x="2310041" y="155333"/>
                  <a:pt x="2305850" y="157848"/>
                </a:cubicBezTo>
                <a:cubicBezTo>
                  <a:pt x="2301659" y="160362"/>
                  <a:pt x="2297201" y="163106"/>
                  <a:pt x="2292477" y="166077"/>
                </a:cubicBezTo>
                <a:cubicBezTo>
                  <a:pt x="2287753" y="169049"/>
                  <a:pt x="2283333" y="171869"/>
                  <a:pt x="2279218" y="174536"/>
                </a:cubicBezTo>
                <a:cubicBezTo>
                  <a:pt x="2275103" y="177203"/>
                  <a:pt x="2272437" y="178917"/>
                  <a:pt x="2271217" y="179679"/>
                </a:cubicBezTo>
                <a:cubicBezTo>
                  <a:pt x="2269083" y="181051"/>
                  <a:pt x="2267102" y="182422"/>
                  <a:pt x="2265274" y="183794"/>
                </a:cubicBezTo>
                <a:cubicBezTo>
                  <a:pt x="2263445" y="185166"/>
                  <a:pt x="2261616" y="186690"/>
                  <a:pt x="2259787" y="188366"/>
                </a:cubicBezTo>
                <a:lnTo>
                  <a:pt x="2249729" y="173278"/>
                </a:lnTo>
                <a:cubicBezTo>
                  <a:pt x="2252777" y="170535"/>
                  <a:pt x="2254682" y="168097"/>
                  <a:pt x="2255444" y="165963"/>
                </a:cubicBezTo>
                <a:cubicBezTo>
                  <a:pt x="2256206" y="163830"/>
                  <a:pt x="2256587" y="161391"/>
                  <a:pt x="2256587" y="158648"/>
                </a:cubicBezTo>
                <a:lnTo>
                  <a:pt x="2256587" y="83896"/>
                </a:lnTo>
                <a:lnTo>
                  <a:pt x="2224811" y="88011"/>
                </a:lnTo>
                <a:lnTo>
                  <a:pt x="2222983" y="70866"/>
                </a:lnTo>
                <a:lnTo>
                  <a:pt x="2256587" y="66751"/>
                </a:lnTo>
                <a:close/>
                <a:moveTo>
                  <a:pt x="565099" y="1371"/>
                </a:moveTo>
                <a:cubicBezTo>
                  <a:pt x="565861" y="3200"/>
                  <a:pt x="566738" y="5600"/>
                  <a:pt x="567728" y="8572"/>
                </a:cubicBezTo>
                <a:cubicBezTo>
                  <a:pt x="568719" y="11544"/>
                  <a:pt x="569748" y="14668"/>
                  <a:pt x="570814" y="17945"/>
                </a:cubicBezTo>
                <a:cubicBezTo>
                  <a:pt x="571881" y="21221"/>
                  <a:pt x="572910" y="24498"/>
                  <a:pt x="573901" y="27774"/>
                </a:cubicBezTo>
                <a:cubicBezTo>
                  <a:pt x="574891" y="31051"/>
                  <a:pt x="575844" y="33985"/>
                  <a:pt x="576758" y="36576"/>
                </a:cubicBezTo>
                <a:lnTo>
                  <a:pt x="660654" y="36576"/>
                </a:lnTo>
                <a:lnTo>
                  <a:pt x="660654" y="53035"/>
                </a:lnTo>
                <a:lnTo>
                  <a:pt x="624764" y="53035"/>
                </a:lnTo>
                <a:cubicBezTo>
                  <a:pt x="620040" y="72390"/>
                  <a:pt x="614020" y="89420"/>
                  <a:pt x="606705" y="104127"/>
                </a:cubicBezTo>
                <a:cubicBezTo>
                  <a:pt x="599389" y="118833"/>
                  <a:pt x="590093" y="132130"/>
                  <a:pt x="578815" y="144018"/>
                </a:cubicBezTo>
                <a:cubicBezTo>
                  <a:pt x="590093" y="153162"/>
                  <a:pt x="603123" y="161391"/>
                  <a:pt x="617906" y="168706"/>
                </a:cubicBezTo>
                <a:cubicBezTo>
                  <a:pt x="632689" y="176022"/>
                  <a:pt x="649758" y="182880"/>
                  <a:pt x="669112" y="189280"/>
                </a:cubicBezTo>
                <a:lnTo>
                  <a:pt x="660883" y="207568"/>
                </a:lnTo>
                <a:cubicBezTo>
                  <a:pt x="641376" y="200253"/>
                  <a:pt x="623850" y="192443"/>
                  <a:pt x="608305" y="184137"/>
                </a:cubicBezTo>
                <a:cubicBezTo>
                  <a:pt x="592760" y="175831"/>
                  <a:pt x="578815" y="166420"/>
                  <a:pt x="566471" y="155905"/>
                </a:cubicBezTo>
                <a:cubicBezTo>
                  <a:pt x="554584" y="166116"/>
                  <a:pt x="540868" y="175450"/>
                  <a:pt x="525323" y="183908"/>
                </a:cubicBezTo>
                <a:cubicBezTo>
                  <a:pt x="509778" y="192366"/>
                  <a:pt x="491719" y="200558"/>
                  <a:pt x="471145" y="208483"/>
                </a:cubicBezTo>
                <a:lnTo>
                  <a:pt x="461544" y="190881"/>
                </a:lnTo>
                <a:cubicBezTo>
                  <a:pt x="481813" y="183870"/>
                  <a:pt x="499491" y="176555"/>
                  <a:pt x="514579" y="168935"/>
                </a:cubicBezTo>
                <a:cubicBezTo>
                  <a:pt x="529666" y="161315"/>
                  <a:pt x="542697" y="153009"/>
                  <a:pt x="553669" y="144018"/>
                </a:cubicBezTo>
                <a:cubicBezTo>
                  <a:pt x="541935" y="132130"/>
                  <a:pt x="531991" y="118757"/>
                  <a:pt x="523837" y="103898"/>
                </a:cubicBezTo>
                <a:cubicBezTo>
                  <a:pt x="515684" y="89039"/>
                  <a:pt x="509016" y="72085"/>
                  <a:pt x="503835" y="53035"/>
                </a:cubicBezTo>
                <a:lnTo>
                  <a:pt x="468859" y="53035"/>
                </a:lnTo>
                <a:lnTo>
                  <a:pt x="468859" y="36576"/>
                </a:lnTo>
                <a:lnTo>
                  <a:pt x="557556" y="36576"/>
                </a:lnTo>
                <a:cubicBezTo>
                  <a:pt x="556794" y="33832"/>
                  <a:pt x="555955" y="31013"/>
                  <a:pt x="555041" y="28117"/>
                </a:cubicBezTo>
                <a:cubicBezTo>
                  <a:pt x="554127" y="25222"/>
                  <a:pt x="553212" y="22364"/>
                  <a:pt x="552298" y="19545"/>
                </a:cubicBezTo>
                <a:cubicBezTo>
                  <a:pt x="551383" y="16725"/>
                  <a:pt x="550469" y="14097"/>
                  <a:pt x="549555" y="11658"/>
                </a:cubicBezTo>
                <a:cubicBezTo>
                  <a:pt x="548640" y="9220"/>
                  <a:pt x="547878" y="7086"/>
                  <a:pt x="547269" y="5257"/>
                </a:cubicBezTo>
                <a:close/>
                <a:moveTo>
                  <a:pt x="328270" y="1371"/>
                </a:moveTo>
                <a:lnTo>
                  <a:pt x="345186" y="1828"/>
                </a:lnTo>
                <a:lnTo>
                  <a:pt x="345186" y="36347"/>
                </a:lnTo>
                <a:lnTo>
                  <a:pt x="421310" y="36347"/>
                </a:lnTo>
                <a:lnTo>
                  <a:pt x="421310" y="53035"/>
                </a:lnTo>
                <a:lnTo>
                  <a:pt x="345186" y="53035"/>
                </a:lnTo>
                <a:lnTo>
                  <a:pt x="345186" y="91668"/>
                </a:lnTo>
                <a:lnTo>
                  <a:pt x="436169" y="91668"/>
                </a:lnTo>
                <a:lnTo>
                  <a:pt x="436169" y="108127"/>
                </a:lnTo>
                <a:lnTo>
                  <a:pt x="345186" y="108127"/>
                </a:lnTo>
                <a:lnTo>
                  <a:pt x="345186" y="179679"/>
                </a:lnTo>
                <a:lnTo>
                  <a:pt x="397307" y="179679"/>
                </a:lnTo>
                <a:lnTo>
                  <a:pt x="397307" y="125958"/>
                </a:lnTo>
                <a:lnTo>
                  <a:pt x="414681" y="126644"/>
                </a:lnTo>
                <a:lnTo>
                  <a:pt x="414681" y="208483"/>
                </a:lnTo>
                <a:lnTo>
                  <a:pt x="397307" y="208483"/>
                </a:lnTo>
                <a:lnTo>
                  <a:pt x="397307" y="196138"/>
                </a:lnTo>
                <a:lnTo>
                  <a:pt x="258547" y="196138"/>
                </a:lnTo>
                <a:lnTo>
                  <a:pt x="258547" y="126187"/>
                </a:lnTo>
                <a:lnTo>
                  <a:pt x="275692" y="126873"/>
                </a:lnTo>
                <a:lnTo>
                  <a:pt x="275692" y="179679"/>
                </a:lnTo>
                <a:lnTo>
                  <a:pt x="328270" y="179679"/>
                </a:lnTo>
                <a:lnTo>
                  <a:pt x="328270" y="108127"/>
                </a:lnTo>
                <a:lnTo>
                  <a:pt x="237058" y="108127"/>
                </a:lnTo>
                <a:lnTo>
                  <a:pt x="237058" y="91668"/>
                </a:lnTo>
                <a:lnTo>
                  <a:pt x="328270" y="91668"/>
                </a:lnTo>
                <a:lnTo>
                  <a:pt x="328270" y="53035"/>
                </a:lnTo>
                <a:lnTo>
                  <a:pt x="251917" y="53035"/>
                </a:lnTo>
                <a:lnTo>
                  <a:pt x="251917" y="36347"/>
                </a:lnTo>
                <a:lnTo>
                  <a:pt x="328270" y="36347"/>
                </a:lnTo>
                <a:close/>
                <a:moveTo>
                  <a:pt x="2139543" y="0"/>
                </a:moveTo>
                <a:lnTo>
                  <a:pt x="2152574" y="8458"/>
                </a:lnTo>
                <a:cubicBezTo>
                  <a:pt x="2150745" y="10896"/>
                  <a:pt x="2148687" y="13525"/>
                  <a:pt x="2146401" y="16344"/>
                </a:cubicBezTo>
                <a:cubicBezTo>
                  <a:pt x="2144116" y="19164"/>
                  <a:pt x="2141677" y="22021"/>
                  <a:pt x="2139087" y="24917"/>
                </a:cubicBezTo>
                <a:lnTo>
                  <a:pt x="2197837" y="24917"/>
                </a:lnTo>
                <a:lnTo>
                  <a:pt x="2197837" y="39319"/>
                </a:lnTo>
                <a:lnTo>
                  <a:pt x="1999869" y="39319"/>
                </a:lnTo>
                <a:lnTo>
                  <a:pt x="1999869" y="24917"/>
                </a:lnTo>
                <a:lnTo>
                  <a:pt x="2058619" y="24917"/>
                </a:lnTo>
                <a:cubicBezTo>
                  <a:pt x="2056485" y="22021"/>
                  <a:pt x="2054276" y="19278"/>
                  <a:pt x="2051990" y="16687"/>
                </a:cubicBezTo>
                <a:cubicBezTo>
                  <a:pt x="2049704" y="14097"/>
                  <a:pt x="2047647" y="11887"/>
                  <a:pt x="2045817" y="10058"/>
                </a:cubicBezTo>
                <a:lnTo>
                  <a:pt x="2057705" y="228"/>
                </a:lnTo>
                <a:cubicBezTo>
                  <a:pt x="2059076" y="1447"/>
                  <a:pt x="2060524" y="2933"/>
                  <a:pt x="2062048" y="4686"/>
                </a:cubicBezTo>
                <a:cubicBezTo>
                  <a:pt x="2063572" y="6438"/>
                  <a:pt x="2065134" y="8229"/>
                  <a:pt x="2066735" y="10058"/>
                </a:cubicBezTo>
                <a:cubicBezTo>
                  <a:pt x="2068335" y="11887"/>
                  <a:pt x="2069859" y="13716"/>
                  <a:pt x="2071307" y="15544"/>
                </a:cubicBezTo>
                <a:cubicBezTo>
                  <a:pt x="2072754" y="17373"/>
                  <a:pt x="2074012" y="19050"/>
                  <a:pt x="2075079" y="20574"/>
                </a:cubicBezTo>
                <a:lnTo>
                  <a:pt x="2070278" y="24917"/>
                </a:lnTo>
                <a:lnTo>
                  <a:pt x="2118970" y="24917"/>
                </a:lnTo>
                <a:cubicBezTo>
                  <a:pt x="2122475" y="20955"/>
                  <a:pt x="2126133" y="16687"/>
                  <a:pt x="2129943" y="12115"/>
                </a:cubicBezTo>
                <a:cubicBezTo>
                  <a:pt x="2133752" y="7543"/>
                  <a:pt x="2136953" y="3505"/>
                  <a:pt x="2139543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40" name="常用图形-23_矢量">
            <a:extLst>
              <a:ext uri="{FF2B5EF4-FFF2-40B4-BE49-F238E27FC236}">
                <a16:creationId xmlns:a16="http://schemas.microsoft.com/office/drawing/2014/main" id="{3DDA9F40-E56D-4BED-9D16-55433077F0F8}"/>
              </a:ext>
            </a:extLst>
          </p:cNvPr>
          <p:cNvSpPr/>
          <p:nvPr/>
        </p:nvSpPr>
        <p:spPr>
          <a:xfrm>
            <a:off x="6220629" y="2626088"/>
            <a:ext cx="977036" cy="207569"/>
          </a:xfrm>
          <a:custGeom>
            <a:avLst/>
            <a:gdLst/>
            <a:ahLst/>
            <a:cxnLst/>
            <a:rect l="l" t="t" r="r" b="b"/>
            <a:pathLst>
              <a:path w="977036" h="207569">
                <a:moveTo>
                  <a:pt x="123901" y="158191"/>
                </a:moveTo>
                <a:cubicBezTo>
                  <a:pt x="128473" y="159715"/>
                  <a:pt x="134112" y="161773"/>
                  <a:pt x="140817" y="164363"/>
                </a:cubicBezTo>
                <a:cubicBezTo>
                  <a:pt x="147523" y="166954"/>
                  <a:pt x="154419" y="169735"/>
                  <a:pt x="161506" y="172707"/>
                </a:cubicBezTo>
                <a:cubicBezTo>
                  <a:pt x="168592" y="175679"/>
                  <a:pt x="175412" y="178651"/>
                  <a:pt x="181965" y="181623"/>
                </a:cubicBezTo>
                <a:cubicBezTo>
                  <a:pt x="188518" y="184594"/>
                  <a:pt x="193929" y="187223"/>
                  <a:pt x="198196" y="189509"/>
                </a:cubicBezTo>
                <a:lnTo>
                  <a:pt x="191338" y="205969"/>
                </a:lnTo>
                <a:cubicBezTo>
                  <a:pt x="187071" y="203073"/>
                  <a:pt x="181699" y="199987"/>
                  <a:pt x="175222" y="196710"/>
                </a:cubicBezTo>
                <a:cubicBezTo>
                  <a:pt x="168745" y="193434"/>
                  <a:pt x="162001" y="190271"/>
                  <a:pt x="154990" y="187223"/>
                </a:cubicBezTo>
                <a:cubicBezTo>
                  <a:pt x="147980" y="184175"/>
                  <a:pt x="141122" y="181356"/>
                  <a:pt x="134416" y="178765"/>
                </a:cubicBezTo>
                <a:cubicBezTo>
                  <a:pt x="127711" y="176174"/>
                  <a:pt x="122072" y="174117"/>
                  <a:pt x="117500" y="172593"/>
                </a:cubicBezTo>
                <a:close/>
                <a:moveTo>
                  <a:pt x="73837" y="157505"/>
                </a:moveTo>
                <a:lnTo>
                  <a:pt x="82524" y="171221"/>
                </a:lnTo>
                <a:cubicBezTo>
                  <a:pt x="78105" y="174117"/>
                  <a:pt x="72656" y="177355"/>
                  <a:pt x="66179" y="180937"/>
                </a:cubicBezTo>
                <a:cubicBezTo>
                  <a:pt x="59702" y="184518"/>
                  <a:pt x="52921" y="188023"/>
                  <a:pt x="45834" y="191452"/>
                </a:cubicBezTo>
                <a:cubicBezTo>
                  <a:pt x="38747" y="194881"/>
                  <a:pt x="31813" y="198044"/>
                  <a:pt x="25031" y="200939"/>
                </a:cubicBezTo>
                <a:cubicBezTo>
                  <a:pt x="18250" y="203835"/>
                  <a:pt x="12496" y="206045"/>
                  <a:pt x="7772" y="207569"/>
                </a:cubicBezTo>
                <a:lnTo>
                  <a:pt x="1371" y="192481"/>
                </a:lnTo>
                <a:cubicBezTo>
                  <a:pt x="5943" y="190957"/>
                  <a:pt x="11506" y="188824"/>
                  <a:pt x="18059" y="186080"/>
                </a:cubicBezTo>
                <a:cubicBezTo>
                  <a:pt x="24612" y="183337"/>
                  <a:pt x="31318" y="180327"/>
                  <a:pt x="38176" y="177051"/>
                </a:cubicBezTo>
                <a:cubicBezTo>
                  <a:pt x="45034" y="173774"/>
                  <a:pt x="51663" y="170421"/>
                  <a:pt x="58064" y="166992"/>
                </a:cubicBezTo>
                <a:cubicBezTo>
                  <a:pt x="64465" y="163563"/>
                  <a:pt x="69723" y="160401"/>
                  <a:pt x="73837" y="157505"/>
                </a:cubicBezTo>
                <a:close/>
                <a:moveTo>
                  <a:pt x="962406" y="155905"/>
                </a:moveTo>
                <a:cubicBezTo>
                  <a:pt x="967587" y="155905"/>
                  <a:pt x="971321" y="156743"/>
                  <a:pt x="973607" y="158420"/>
                </a:cubicBezTo>
                <a:cubicBezTo>
                  <a:pt x="975893" y="160096"/>
                  <a:pt x="977036" y="163982"/>
                  <a:pt x="977036" y="170078"/>
                </a:cubicBezTo>
                <a:cubicBezTo>
                  <a:pt x="977036" y="176479"/>
                  <a:pt x="975893" y="180518"/>
                  <a:pt x="973607" y="182194"/>
                </a:cubicBezTo>
                <a:cubicBezTo>
                  <a:pt x="971321" y="183871"/>
                  <a:pt x="967587" y="184709"/>
                  <a:pt x="962406" y="184709"/>
                </a:cubicBezTo>
                <a:cubicBezTo>
                  <a:pt x="957072" y="184709"/>
                  <a:pt x="953300" y="183871"/>
                  <a:pt x="951090" y="182194"/>
                </a:cubicBezTo>
                <a:cubicBezTo>
                  <a:pt x="948880" y="180518"/>
                  <a:pt x="947775" y="176479"/>
                  <a:pt x="947775" y="170078"/>
                </a:cubicBezTo>
                <a:cubicBezTo>
                  <a:pt x="947775" y="163982"/>
                  <a:pt x="948880" y="160096"/>
                  <a:pt x="951090" y="158420"/>
                </a:cubicBezTo>
                <a:cubicBezTo>
                  <a:pt x="953300" y="156743"/>
                  <a:pt x="957072" y="155905"/>
                  <a:pt x="962406" y="155905"/>
                </a:cubicBezTo>
                <a:close/>
                <a:moveTo>
                  <a:pt x="50520" y="122072"/>
                </a:moveTo>
                <a:lnTo>
                  <a:pt x="50520" y="139903"/>
                </a:lnTo>
                <a:lnTo>
                  <a:pt x="151104" y="139903"/>
                </a:lnTo>
                <a:lnTo>
                  <a:pt x="151104" y="122072"/>
                </a:lnTo>
                <a:close/>
                <a:moveTo>
                  <a:pt x="576072" y="117272"/>
                </a:moveTo>
                <a:lnTo>
                  <a:pt x="592074" y="117958"/>
                </a:lnTo>
                <a:lnTo>
                  <a:pt x="592074" y="131902"/>
                </a:lnTo>
                <a:lnTo>
                  <a:pt x="652881" y="131902"/>
                </a:lnTo>
                <a:lnTo>
                  <a:pt x="652881" y="146533"/>
                </a:lnTo>
                <a:lnTo>
                  <a:pt x="599160" y="146533"/>
                </a:lnTo>
                <a:cubicBezTo>
                  <a:pt x="607542" y="154457"/>
                  <a:pt x="616991" y="161620"/>
                  <a:pt x="627507" y="168021"/>
                </a:cubicBezTo>
                <a:cubicBezTo>
                  <a:pt x="638022" y="174422"/>
                  <a:pt x="649909" y="179756"/>
                  <a:pt x="663168" y="184023"/>
                </a:cubicBezTo>
                <a:lnTo>
                  <a:pt x="655167" y="198425"/>
                </a:lnTo>
                <a:cubicBezTo>
                  <a:pt x="641299" y="192329"/>
                  <a:pt x="629373" y="186004"/>
                  <a:pt x="619391" y="179451"/>
                </a:cubicBezTo>
                <a:cubicBezTo>
                  <a:pt x="609409" y="172898"/>
                  <a:pt x="600303" y="165506"/>
                  <a:pt x="592074" y="157277"/>
                </a:cubicBezTo>
                <a:lnTo>
                  <a:pt x="592074" y="206654"/>
                </a:lnTo>
                <a:lnTo>
                  <a:pt x="576072" y="206654"/>
                </a:lnTo>
                <a:lnTo>
                  <a:pt x="576072" y="157734"/>
                </a:lnTo>
                <a:cubicBezTo>
                  <a:pt x="567537" y="165659"/>
                  <a:pt x="558088" y="173050"/>
                  <a:pt x="547725" y="179908"/>
                </a:cubicBezTo>
                <a:cubicBezTo>
                  <a:pt x="537362" y="186766"/>
                  <a:pt x="525018" y="193091"/>
                  <a:pt x="510692" y="198882"/>
                </a:cubicBezTo>
                <a:lnTo>
                  <a:pt x="502005" y="184480"/>
                </a:lnTo>
                <a:cubicBezTo>
                  <a:pt x="517398" y="179299"/>
                  <a:pt x="530390" y="173545"/>
                  <a:pt x="540982" y="167221"/>
                </a:cubicBezTo>
                <a:cubicBezTo>
                  <a:pt x="551573" y="160896"/>
                  <a:pt x="560984" y="154000"/>
                  <a:pt x="569214" y="146533"/>
                </a:cubicBezTo>
                <a:lnTo>
                  <a:pt x="515721" y="146533"/>
                </a:lnTo>
                <a:lnTo>
                  <a:pt x="515721" y="131902"/>
                </a:lnTo>
                <a:lnTo>
                  <a:pt x="576072" y="131902"/>
                </a:lnTo>
                <a:close/>
                <a:moveTo>
                  <a:pt x="50520" y="90068"/>
                </a:moveTo>
                <a:lnTo>
                  <a:pt x="50520" y="107442"/>
                </a:lnTo>
                <a:lnTo>
                  <a:pt x="151104" y="107442"/>
                </a:lnTo>
                <a:lnTo>
                  <a:pt x="151104" y="90068"/>
                </a:lnTo>
                <a:close/>
                <a:moveTo>
                  <a:pt x="603961" y="79781"/>
                </a:moveTo>
                <a:lnTo>
                  <a:pt x="603961" y="98984"/>
                </a:lnTo>
                <a:lnTo>
                  <a:pt x="631850" y="98984"/>
                </a:lnTo>
                <a:lnTo>
                  <a:pt x="631850" y="79781"/>
                </a:lnTo>
                <a:close/>
                <a:moveTo>
                  <a:pt x="536524" y="79781"/>
                </a:moveTo>
                <a:lnTo>
                  <a:pt x="536524" y="98984"/>
                </a:lnTo>
                <a:lnTo>
                  <a:pt x="563041" y="98984"/>
                </a:lnTo>
                <a:lnTo>
                  <a:pt x="563041" y="79781"/>
                </a:lnTo>
                <a:close/>
                <a:moveTo>
                  <a:pt x="590473" y="66751"/>
                </a:moveTo>
                <a:lnTo>
                  <a:pt x="645337" y="66751"/>
                </a:lnTo>
                <a:lnTo>
                  <a:pt x="645337" y="112243"/>
                </a:lnTo>
                <a:lnTo>
                  <a:pt x="590473" y="112243"/>
                </a:lnTo>
                <a:close/>
                <a:moveTo>
                  <a:pt x="522808" y="66751"/>
                </a:moveTo>
                <a:lnTo>
                  <a:pt x="576757" y="66751"/>
                </a:lnTo>
                <a:lnTo>
                  <a:pt x="576757" y="112243"/>
                </a:lnTo>
                <a:lnTo>
                  <a:pt x="522808" y="112243"/>
                </a:lnTo>
                <a:close/>
                <a:moveTo>
                  <a:pt x="962406" y="58522"/>
                </a:moveTo>
                <a:cubicBezTo>
                  <a:pt x="967587" y="58522"/>
                  <a:pt x="971321" y="59360"/>
                  <a:pt x="973607" y="61036"/>
                </a:cubicBezTo>
                <a:cubicBezTo>
                  <a:pt x="975893" y="62713"/>
                  <a:pt x="977036" y="66675"/>
                  <a:pt x="977036" y="72923"/>
                </a:cubicBezTo>
                <a:cubicBezTo>
                  <a:pt x="977036" y="79172"/>
                  <a:pt x="975893" y="83134"/>
                  <a:pt x="973607" y="84811"/>
                </a:cubicBezTo>
                <a:cubicBezTo>
                  <a:pt x="971321" y="86487"/>
                  <a:pt x="967587" y="87325"/>
                  <a:pt x="962406" y="87325"/>
                </a:cubicBezTo>
                <a:cubicBezTo>
                  <a:pt x="957072" y="87325"/>
                  <a:pt x="953300" y="86487"/>
                  <a:pt x="951090" y="84811"/>
                </a:cubicBezTo>
                <a:cubicBezTo>
                  <a:pt x="948880" y="83134"/>
                  <a:pt x="947775" y="79172"/>
                  <a:pt x="947775" y="72923"/>
                </a:cubicBezTo>
                <a:cubicBezTo>
                  <a:pt x="947775" y="66675"/>
                  <a:pt x="948880" y="62713"/>
                  <a:pt x="951090" y="61036"/>
                </a:cubicBezTo>
                <a:cubicBezTo>
                  <a:pt x="953300" y="59360"/>
                  <a:pt x="957072" y="58522"/>
                  <a:pt x="962406" y="58522"/>
                </a:cubicBezTo>
                <a:close/>
                <a:moveTo>
                  <a:pt x="50520" y="58064"/>
                </a:moveTo>
                <a:lnTo>
                  <a:pt x="50520" y="75438"/>
                </a:lnTo>
                <a:lnTo>
                  <a:pt x="151104" y="75438"/>
                </a:lnTo>
                <a:lnTo>
                  <a:pt x="151104" y="58064"/>
                </a:lnTo>
                <a:close/>
                <a:moveTo>
                  <a:pt x="50520" y="26060"/>
                </a:moveTo>
                <a:lnTo>
                  <a:pt x="50520" y="43205"/>
                </a:lnTo>
                <a:lnTo>
                  <a:pt x="151104" y="43205"/>
                </a:lnTo>
                <a:lnTo>
                  <a:pt x="151104" y="26060"/>
                </a:lnTo>
                <a:close/>
                <a:moveTo>
                  <a:pt x="552526" y="22174"/>
                </a:moveTo>
                <a:lnTo>
                  <a:pt x="552526" y="40919"/>
                </a:lnTo>
                <a:lnTo>
                  <a:pt x="615848" y="40919"/>
                </a:lnTo>
                <a:lnTo>
                  <a:pt x="615848" y="22174"/>
                </a:lnTo>
                <a:close/>
                <a:moveTo>
                  <a:pt x="33832" y="10744"/>
                </a:moveTo>
                <a:lnTo>
                  <a:pt x="168478" y="10744"/>
                </a:lnTo>
                <a:lnTo>
                  <a:pt x="168478" y="139903"/>
                </a:lnTo>
                <a:lnTo>
                  <a:pt x="202768" y="139903"/>
                </a:lnTo>
                <a:lnTo>
                  <a:pt x="202768" y="155448"/>
                </a:lnTo>
                <a:lnTo>
                  <a:pt x="0" y="155448"/>
                </a:lnTo>
                <a:lnTo>
                  <a:pt x="0" y="139903"/>
                </a:lnTo>
                <a:lnTo>
                  <a:pt x="33832" y="139903"/>
                </a:lnTo>
                <a:close/>
                <a:moveTo>
                  <a:pt x="537210" y="8915"/>
                </a:moveTo>
                <a:lnTo>
                  <a:pt x="631393" y="8915"/>
                </a:lnTo>
                <a:lnTo>
                  <a:pt x="631393" y="54635"/>
                </a:lnTo>
                <a:lnTo>
                  <a:pt x="537210" y="54635"/>
                </a:lnTo>
                <a:close/>
                <a:moveTo>
                  <a:pt x="734491" y="3658"/>
                </a:moveTo>
                <a:lnTo>
                  <a:pt x="751408" y="10287"/>
                </a:lnTo>
                <a:cubicBezTo>
                  <a:pt x="748817" y="16688"/>
                  <a:pt x="745960" y="23584"/>
                  <a:pt x="742835" y="30975"/>
                </a:cubicBezTo>
                <a:cubicBezTo>
                  <a:pt x="739711" y="38367"/>
                  <a:pt x="736092" y="46177"/>
                  <a:pt x="731977" y="54407"/>
                </a:cubicBezTo>
                <a:lnTo>
                  <a:pt x="731977" y="205740"/>
                </a:lnTo>
                <a:lnTo>
                  <a:pt x="714603" y="205740"/>
                </a:lnTo>
                <a:lnTo>
                  <a:pt x="714603" y="85039"/>
                </a:lnTo>
                <a:cubicBezTo>
                  <a:pt x="707745" y="95555"/>
                  <a:pt x="700049" y="105918"/>
                  <a:pt x="691515" y="116129"/>
                </a:cubicBezTo>
                <a:lnTo>
                  <a:pt x="679170" y="103327"/>
                </a:lnTo>
                <a:cubicBezTo>
                  <a:pt x="686485" y="94945"/>
                  <a:pt x="693000" y="86411"/>
                  <a:pt x="698715" y="77724"/>
                </a:cubicBezTo>
                <a:cubicBezTo>
                  <a:pt x="704431" y="69037"/>
                  <a:pt x="709536" y="60465"/>
                  <a:pt x="714032" y="52006"/>
                </a:cubicBezTo>
                <a:cubicBezTo>
                  <a:pt x="718527" y="43548"/>
                  <a:pt x="722414" y="35242"/>
                  <a:pt x="725690" y="27089"/>
                </a:cubicBezTo>
                <a:cubicBezTo>
                  <a:pt x="728967" y="18936"/>
                  <a:pt x="731901" y="11125"/>
                  <a:pt x="734491" y="3658"/>
                </a:cubicBezTo>
                <a:close/>
                <a:moveTo>
                  <a:pt x="482803" y="1600"/>
                </a:moveTo>
                <a:lnTo>
                  <a:pt x="498348" y="2286"/>
                </a:lnTo>
                <a:lnTo>
                  <a:pt x="498348" y="40462"/>
                </a:lnTo>
                <a:lnTo>
                  <a:pt x="521208" y="40462"/>
                </a:lnTo>
                <a:lnTo>
                  <a:pt x="521208" y="56007"/>
                </a:lnTo>
                <a:lnTo>
                  <a:pt x="498348" y="56007"/>
                </a:lnTo>
                <a:lnTo>
                  <a:pt x="498348" y="95098"/>
                </a:lnTo>
                <a:cubicBezTo>
                  <a:pt x="501396" y="93878"/>
                  <a:pt x="504367" y="92697"/>
                  <a:pt x="507263" y="91554"/>
                </a:cubicBezTo>
                <a:cubicBezTo>
                  <a:pt x="510159" y="90411"/>
                  <a:pt x="512826" y="89230"/>
                  <a:pt x="515264" y="88011"/>
                </a:cubicBezTo>
                <a:lnTo>
                  <a:pt x="516636" y="96926"/>
                </a:lnTo>
                <a:lnTo>
                  <a:pt x="518007" y="103556"/>
                </a:lnTo>
                <a:cubicBezTo>
                  <a:pt x="515416" y="104623"/>
                  <a:pt x="512445" y="105842"/>
                  <a:pt x="509092" y="107213"/>
                </a:cubicBezTo>
                <a:cubicBezTo>
                  <a:pt x="505739" y="108585"/>
                  <a:pt x="502158" y="110033"/>
                  <a:pt x="498348" y="111557"/>
                </a:cubicBezTo>
                <a:lnTo>
                  <a:pt x="498348" y="177394"/>
                </a:lnTo>
                <a:cubicBezTo>
                  <a:pt x="498348" y="181966"/>
                  <a:pt x="498043" y="185737"/>
                  <a:pt x="497433" y="188709"/>
                </a:cubicBezTo>
                <a:cubicBezTo>
                  <a:pt x="496824" y="191681"/>
                  <a:pt x="495643" y="194081"/>
                  <a:pt x="493890" y="195910"/>
                </a:cubicBezTo>
                <a:cubicBezTo>
                  <a:pt x="492137" y="197739"/>
                  <a:pt x="489775" y="199072"/>
                  <a:pt x="486803" y="199911"/>
                </a:cubicBezTo>
                <a:cubicBezTo>
                  <a:pt x="483832" y="200749"/>
                  <a:pt x="479983" y="201397"/>
                  <a:pt x="475259" y="201854"/>
                </a:cubicBezTo>
                <a:lnTo>
                  <a:pt x="464743" y="202768"/>
                </a:lnTo>
                <a:lnTo>
                  <a:pt x="459714" y="185852"/>
                </a:lnTo>
                <a:lnTo>
                  <a:pt x="470916" y="184937"/>
                </a:lnTo>
                <a:cubicBezTo>
                  <a:pt x="473506" y="184785"/>
                  <a:pt x="475564" y="184442"/>
                  <a:pt x="477088" y="183909"/>
                </a:cubicBezTo>
                <a:cubicBezTo>
                  <a:pt x="478612" y="183375"/>
                  <a:pt x="479793" y="182613"/>
                  <a:pt x="480631" y="181623"/>
                </a:cubicBezTo>
                <a:cubicBezTo>
                  <a:pt x="481469" y="180632"/>
                  <a:pt x="482041" y="179337"/>
                  <a:pt x="482346" y="177736"/>
                </a:cubicBezTo>
                <a:cubicBezTo>
                  <a:pt x="482650" y="176136"/>
                  <a:pt x="482803" y="174117"/>
                  <a:pt x="482803" y="171679"/>
                </a:cubicBezTo>
                <a:lnTo>
                  <a:pt x="482803" y="117500"/>
                </a:lnTo>
                <a:cubicBezTo>
                  <a:pt x="477469" y="119482"/>
                  <a:pt x="472363" y="121310"/>
                  <a:pt x="467487" y="122987"/>
                </a:cubicBezTo>
                <a:cubicBezTo>
                  <a:pt x="462610" y="124663"/>
                  <a:pt x="458419" y="126035"/>
                  <a:pt x="454914" y="127102"/>
                </a:cubicBezTo>
                <a:lnTo>
                  <a:pt x="449656" y="110871"/>
                </a:lnTo>
                <a:cubicBezTo>
                  <a:pt x="454075" y="109652"/>
                  <a:pt x="459143" y="108166"/>
                  <a:pt x="464858" y="106413"/>
                </a:cubicBezTo>
                <a:cubicBezTo>
                  <a:pt x="470573" y="104661"/>
                  <a:pt x="476554" y="102718"/>
                  <a:pt x="482803" y="100584"/>
                </a:cubicBezTo>
                <a:lnTo>
                  <a:pt x="482803" y="56007"/>
                </a:lnTo>
                <a:lnTo>
                  <a:pt x="459486" y="56007"/>
                </a:lnTo>
                <a:lnTo>
                  <a:pt x="459486" y="40462"/>
                </a:lnTo>
                <a:lnTo>
                  <a:pt x="482803" y="40462"/>
                </a:lnTo>
                <a:close/>
                <a:moveTo>
                  <a:pt x="344271" y="457"/>
                </a:moveTo>
                <a:lnTo>
                  <a:pt x="361645" y="1143"/>
                </a:lnTo>
                <a:lnTo>
                  <a:pt x="361645" y="39319"/>
                </a:lnTo>
                <a:lnTo>
                  <a:pt x="423595" y="39319"/>
                </a:lnTo>
                <a:lnTo>
                  <a:pt x="423595" y="55550"/>
                </a:lnTo>
                <a:lnTo>
                  <a:pt x="372160" y="55550"/>
                </a:lnTo>
                <a:cubicBezTo>
                  <a:pt x="376428" y="66065"/>
                  <a:pt x="380962" y="75895"/>
                  <a:pt x="385762" y="85039"/>
                </a:cubicBezTo>
                <a:cubicBezTo>
                  <a:pt x="390563" y="94183"/>
                  <a:pt x="395706" y="102718"/>
                  <a:pt x="401193" y="110642"/>
                </a:cubicBezTo>
                <a:cubicBezTo>
                  <a:pt x="406679" y="118567"/>
                  <a:pt x="412585" y="125997"/>
                  <a:pt x="418909" y="132931"/>
                </a:cubicBezTo>
                <a:cubicBezTo>
                  <a:pt x="425234" y="139865"/>
                  <a:pt x="432130" y="146456"/>
                  <a:pt x="439597" y="152705"/>
                </a:cubicBezTo>
                <a:lnTo>
                  <a:pt x="427482" y="167335"/>
                </a:lnTo>
                <a:cubicBezTo>
                  <a:pt x="418947" y="159410"/>
                  <a:pt x="411403" y="151371"/>
                  <a:pt x="404850" y="143218"/>
                </a:cubicBezTo>
                <a:cubicBezTo>
                  <a:pt x="398297" y="135064"/>
                  <a:pt x="392430" y="126759"/>
                  <a:pt x="387248" y="118300"/>
                </a:cubicBezTo>
                <a:cubicBezTo>
                  <a:pt x="382066" y="109842"/>
                  <a:pt x="377418" y="101117"/>
                  <a:pt x="373303" y="92126"/>
                </a:cubicBezTo>
                <a:cubicBezTo>
                  <a:pt x="369189" y="83134"/>
                  <a:pt x="365302" y="73685"/>
                  <a:pt x="361645" y="63779"/>
                </a:cubicBezTo>
                <a:lnTo>
                  <a:pt x="361645" y="150419"/>
                </a:lnTo>
                <a:lnTo>
                  <a:pt x="401421" y="150419"/>
                </a:lnTo>
                <a:lnTo>
                  <a:pt x="401421" y="166192"/>
                </a:lnTo>
                <a:lnTo>
                  <a:pt x="361645" y="166192"/>
                </a:lnTo>
                <a:lnTo>
                  <a:pt x="361645" y="206197"/>
                </a:lnTo>
                <a:lnTo>
                  <a:pt x="344271" y="206197"/>
                </a:lnTo>
                <a:lnTo>
                  <a:pt x="344271" y="166192"/>
                </a:lnTo>
                <a:lnTo>
                  <a:pt x="305866" y="166192"/>
                </a:lnTo>
                <a:lnTo>
                  <a:pt x="306324" y="150419"/>
                </a:lnTo>
                <a:lnTo>
                  <a:pt x="344271" y="150419"/>
                </a:lnTo>
                <a:lnTo>
                  <a:pt x="344271" y="66751"/>
                </a:lnTo>
                <a:cubicBezTo>
                  <a:pt x="338328" y="85496"/>
                  <a:pt x="330250" y="102908"/>
                  <a:pt x="320040" y="118986"/>
                </a:cubicBezTo>
                <a:cubicBezTo>
                  <a:pt x="309829" y="135064"/>
                  <a:pt x="297865" y="150495"/>
                  <a:pt x="284149" y="165278"/>
                </a:cubicBezTo>
                <a:lnTo>
                  <a:pt x="271348" y="152933"/>
                </a:lnTo>
                <a:lnTo>
                  <a:pt x="271348" y="204368"/>
                </a:lnTo>
                <a:lnTo>
                  <a:pt x="254660" y="204368"/>
                </a:lnTo>
                <a:lnTo>
                  <a:pt x="254660" y="88925"/>
                </a:lnTo>
                <a:cubicBezTo>
                  <a:pt x="251764" y="93802"/>
                  <a:pt x="248678" y="98755"/>
                  <a:pt x="245402" y="103784"/>
                </a:cubicBezTo>
                <a:cubicBezTo>
                  <a:pt x="242125" y="108814"/>
                  <a:pt x="238582" y="113767"/>
                  <a:pt x="234772" y="118643"/>
                </a:cubicBezTo>
                <a:lnTo>
                  <a:pt x="221970" y="107213"/>
                </a:lnTo>
                <a:cubicBezTo>
                  <a:pt x="236143" y="88163"/>
                  <a:pt x="247345" y="69532"/>
                  <a:pt x="255574" y="51321"/>
                </a:cubicBezTo>
                <a:cubicBezTo>
                  <a:pt x="263804" y="33109"/>
                  <a:pt x="269976" y="16307"/>
                  <a:pt x="274091" y="914"/>
                </a:cubicBezTo>
                <a:lnTo>
                  <a:pt x="290322" y="5944"/>
                </a:lnTo>
                <a:cubicBezTo>
                  <a:pt x="288340" y="12497"/>
                  <a:pt x="285826" y="20079"/>
                  <a:pt x="282778" y="28689"/>
                </a:cubicBezTo>
                <a:cubicBezTo>
                  <a:pt x="279730" y="37300"/>
                  <a:pt x="275920" y="46634"/>
                  <a:pt x="271348" y="56693"/>
                </a:cubicBezTo>
                <a:lnTo>
                  <a:pt x="271348" y="152476"/>
                </a:lnTo>
                <a:cubicBezTo>
                  <a:pt x="283997" y="140132"/>
                  <a:pt x="295999" y="125806"/>
                  <a:pt x="307352" y="109499"/>
                </a:cubicBezTo>
                <a:cubicBezTo>
                  <a:pt x="318706" y="93193"/>
                  <a:pt x="327736" y="75209"/>
                  <a:pt x="334441" y="55550"/>
                </a:cubicBezTo>
                <a:lnTo>
                  <a:pt x="289179" y="55550"/>
                </a:lnTo>
                <a:lnTo>
                  <a:pt x="289179" y="39319"/>
                </a:lnTo>
                <a:lnTo>
                  <a:pt x="344271" y="39319"/>
                </a:lnTo>
                <a:close/>
                <a:moveTo>
                  <a:pt x="789127" y="0"/>
                </a:moveTo>
                <a:lnTo>
                  <a:pt x="805129" y="6629"/>
                </a:lnTo>
                <a:cubicBezTo>
                  <a:pt x="803605" y="10897"/>
                  <a:pt x="801967" y="15202"/>
                  <a:pt x="800214" y="19545"/>
                </a:cubicBezTo>
                <a:cubicBezTo>
                  <a:pt x="798461" y="23889"/>
                  <a:pt x="796518" y="28499"/>
                  <a:pt x="794385" y="33376"/>
                </a:cubicBezTo>
                <a:lnTo>
                  <a:pt x="884910" y="33376"/>
                </a:lnTo>
                <a:lnTo>
                  <a:pt x="884910" y="50749"/>
                </a:lnTo>
                <a:lnTo>
                  <a:pt x="813587" y="50749"/>
                </a:lnTo>
                <a:lnTo>
                  <a:pt x="813587" y="86639"/>
                </a:lnTo>
                <a:lnTo>
                  <a:pt x="872337" y="86639"/>
                </a:lnTo>
                <a:lnTo>
                  <a:pt x="872337" y="103099"/>
                </a:lnTo>
                <a:lnTo>
                  <a:pt x="813587" y="103099"/>
                </a:lnTo>
                <a:lnTo>
                  <a:pt x="813587" y="140132"/>
                </a:lnTo>
                <a:lnTo>
                  <a:pt x="876452" y="140132"/>
                </a:lnTo>
                <a:lnTo>
                  <a:pt x="876452" y="156820"/>
                </a:lnTo>
                <a:lnTo>
                  <a:pt x="813587" y="156820"/>
                </a:lnTo>
                <a:lnTo>
                  <a:pt x="813587" y="206654"/>
                </a:lnTo>
                <a:lnTo>
                  <a:pt x="795985" y="206654"/>
                </a:lnTo>
                <a:lnTo>
                  <a:pt x="795985" y="50749"/>
                </a:lnTo>
                <a:lnTo>
                  <a:pt x="785698" y="50749"/>
                </a:lnTo>
                <a:cubicBezTo>
                  <a:pt x="781431" y="58522"/>
                  <a:pt x="776554" y="66599"/>
                  <a:pt x="771067" y="74981"/>
                </a:cubicBezTo>
                <a:cubicBezTo>
                  <a:pt x="765581" y="83363"/>
                  <a:pt x="759028" y="92354"/>
                  <a:pt x="751408" y="101956"/>
                </a:cubicBezTo>
                <a:lnTo>
                  <a:pt x="738835" y="89840"/>
                </a:lnTo>
                <a:cubicBezTo>
                  <a:pt x="745388" y="81915"/>
                  <a:pt x="751179" y="74219"/>
                  <a:pt x="756208" y="66751"/>
                </a:cubicBezTo>
                <a:cubicBezTo>
                  <a:pt x="761238" y="59284"/>
                  <a:pt x="765771" y="51854"/>
                  <a:pt x="769810" y="44463"/>
                </a:cubicBezTo>
                <a:cubicBezTo>
                  <a:pt x="773849" y="37071"/>
                  <a:pt x="777430" y="29718"/>
                  <a:pt x="780554" y="22403"/>
                </a:cubicBezTo>
                <a:cubicBezTo>
                  <a:pt x="783679" y="15088"/>
                  <a:pt x="786536" y="7620"/>
                  <a:pt x="789127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49BBD471-492F-4520-B1EF-74496758653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6526" y="2011268"/>
            <a:ext cx="4066667" cy="397142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28600" dist="25400" dir="2700000" algn="tl" rotWithShape="0">
              <a:prstClr val="black">
                <a:alpha val="12000"/>
              </a:prstClr>
            </a:outerShdw>
          </a:effectLst>
        </p:spPr>
      </p:pic>
      <p:sp>
        <p:nvSpPr>
          <p:cNvPr id="42" name="文本框-28_矢量">
            <a:extLst>
              <a:ext uri="{FF2B5EF4-FFF2-40B4-BE49-F238E27FC236}">
                <a16:creationId xmlns:a16="http://schemas.microsoft.com/office/drawing/2014/main" id="{4591CA58-0D2F-43B8-A940-0D52E8082925}"/>
              </a:ext>
            </a:extLst>
          </p:cNvPr>
          <p:cNvSpPr txBox="1"/>
          <p:nvPr/>
        </p:nvSpPr>
        <p:spPr>
          <a:xfrm>
            <a:off x="4746987" y="6267799"/>
            <a:ext cx="2691812" cy="166497"/>
          </a:xfrm>
          <a:custGeom>
            <a:avLst/>
            <a:gdLst/>
            <a:ahLst/>
            <a:cxnLst/>
            <a:rect l="l" t="t" r="r" b="b"/>
            <a:pathLst>
              <a:path w="2691812" h="166497">
                <a:moveTo>
                  <a:pt x="736063" y="103518"/>
                </a:moveTo>
                <a:lnTo>
                  <a:pt x="749274" y="103880"/>
                </a:lnTo>
                <a:lnTo>
                  <a:pt x="749274" y="120168"/>
                </a:lnTo>
                <a:lnTo>
                  <a:pt x="783479" y="120168"/>
                </a:lnTo>
                <a:lnTo>
                  <a:pt x="783479" y="131026"/>
                </a:lnTo>
                <a:lnTo>
                  <a:pt x="749274" y="131026"/>
                </a:lnTo>
                <a:lnTo>
                  <a:pt x="749274" y="148219"/>
                </a:lnTo>
                <a:lnTo>
                  <a:pt x="814968" y="148219"/>
                </a:lnTo>
                <a:lnTo>
                  <a:pt x="814968" y="159439"/>
                </a:lnTo>
                <a:lnTo>
                  <a:pt x="669827" y="159439"/>
                </a:lnTo>
                <a:lnTo>
                  <a:pt x="669827" y="148219"/>
                </a:lnTo>
                <a:lnTo>
                  <a:pt x="736063" y="148219"/>
                </a:lnTo>
                <a:lnTo>
                  <a:pt x="736063" y="131026"/>
                </a:lnTo>
                <a:lnTo>
                  <a:pt x="700954" y="131026"/>
                </a:lnTo>
                <a:lnTo>
                  <a:pt x="700954" y="120168"/>
                </a:lnTo>
                <a:lnTo>
                  <a:pt x="736063" y="120168"/>
                </a:lnTo>
                <a:close/>
                <a:moveTo>
                  <a:pt x="213770" y="94107"/>
                </a:moveTo>
                <a:lnTo>
                  <a:pt x="226438" y="94650"/>
                </a:lnTo>
                <a:lnTo>
                  <a:pt x="226438" y="105690"/>
                </a:lnTo>
                <a:lnTo>
                  <a:pt x="274577" y="105690"/>
                </a:lnTo>
                <a:lnTo>
                  <a:pt x="274577" y="117272"/>
                </a:lnTo>
                <a:lnTo>
                  <a:pt x="232048" y="117272"/>
                </a:lnTo>
                <a:cubicBezTo>
                  <a:pt x="238684" y="123546"/>
                  <a:pt x="246164" y="129217"/>
                  <a:pt x="254489" y="134284"/>
                </a:cubicBezTo>
                <a:cubicBezTo>
                  <a:pt x="262814" y="139351"/>
                  <a:pt x="272224" y="143574"/>
                  <a:pt x="282721" y="146952"/>
                </a:cubicBezTo>
                <a:lnTo>
                  <a:pt x="276387" y="158354"/>
                </a:lnTo>
                <a:cubicBezTo>
                  <a:pt x="265408" y="153528"/>
                  <a:pt x="255967" y="148521"/>
                  <a:pt x="248064" y="143333"/>
                </a:cubicBezTo>
                <a:cubicBezTo>
                  <a:pt x="240162" y="138145"/>
                  <a:pt x="232953" y="132293"/>
                  <a:pt x="226438" y="125778"/>
                </a:cubicBezTo>
                <a:lnTo>
                  <a:pt x="226438" y="164869"/>
                </a:lnTo>
                <a:lnTo>
                  <a:pt x="213770" y="164869"/>
                </a:lnTo>
                <a:lnTo>
                  <a:pt x="213770" y="126140"/>
                </a:lnTo>
                <a:cubicBezTo>
                  <a:pt x="207013" y="132414"/>
                  <a:pt x="199533" y="138265"/>
                  <a:pt x="191329" y="143695"/>
                </a:cubicBezTo>
                <a:cubicBezTo>
                  <a:pt x="183124" y="149124"/>
                  <a:pt x="173352" y="154131"/>
                  <a:pt x="162011" y="158716"/>
                </a:cubicBezTo>
                <a:lnTo>
                  <a:pt x="155134" y="147314"/>
                </a:lnTo>
                <a:cubicBezTo>
                  <a:pt x="167319" y="143212"/>
                  <a:pt x="177605" y="138657"/>
                  <a:pt x="185990" y="133651"/>
                </a:cubicBezTo>
                <a:cubicBezTo>
                  <a:pt x="194375" y="128644"/>
                  <a:pt x="201825" y="123184"/>
                  <a:pt x="208340" y="117272"/>
                </a:cubicBezTo>
                <a:lnTo>
                  <a:pt x="165992" y="117272"/>
                </a:lnTo>
                <a:lnTo>
                  <a:pt x="165992" y="105690"/>
                </a:lnTo>
                <a:lnTo>
                  <a:pt x="213770" y="105690"/>
                </a:lnTo>
                <a:close/>
                <a:moveTo>
                  <a:pt x="611553" y="85240"/>
                </a:moveTo>
                <a:lnTo>
                  <a:pt x="613724" y="92298"/>
                </a:lnTo>
                <a:lnTo>
                  <a:pt x="615534" y="98270"/>
                </a:lnTo>
                <a:cubicBezTo>
                  <a:pt x="611553" y="100683"/>
                  <a:pt x="606727" y="103458"/>
                  <a:pt x="601056" y="106595"/>
                </a:cubicBezTo>
                <a:cubicBezTo>
                  <a:pt x="595385" y="109732"/>
                  <a:pt x="589504" y="112899"/>
                  <a:pt x="583411" y="116096"/>
                </a:cubicBezTo>
                <a:cubicBezTo>
                  <a:pt x="577318" y="119293"/>
                  <a:pt x="571346" y="122279"/>
                  <a:pt x="565494" y="125054"/>
                </a:cubicBezTo>
                <a:cubicBezTo>
                  <a:pt x="559643" y="127829"/>
                  <a:pt x="554666" y="130121"/>
                  <a:pt x="550564" y="131931"/>
                </a:cubicBezTo>
                <a:lnTo>
                  <a:pt x="545859" y="118539"/>
                </a:lnTo>
                <a:cubicBezTo>
                  <a:pt x="550081" y="116850"/>
                  <a:pt x="555119" y="114618"/>
                  <a:pt x="560970" y="111843"/>
                </a:cubicBezTo>
                <a:cubicBezTo>
                  <a:pt x="566822" y="109068"/>
                  <a:pt x="572824" y="106082"/>
                  <a:pt x="578977" y="102885"/>
                </a:cubicBezTo>
                <a:cubicBezTo>
                  <a:pt x="585130" y="99688"/>
                  <a:pt x="591102" y="96551"/>
                  <a:pt x="596894" y="93474"/>
                </a:cubicBezTo>
                <a:cubicBezTo>
                  <a:pt x="602685" y="90397"/>
                  <a:pt x="607571" y="87653"/>
                  <a:pt x="611553" y="85240"/>
                </a:cubicBezTo>
                <a:close/>
                <a:moveTo>
                  <a:pt x="2638425" y="84335"/>
                </a:moveTo>
                <a:lnTo>
                  <a:pt x="2691812" y="84335"/>
                </a:lnTo>
                <a:lnTo>
                  <a:pt x="2691812" y="97365"/>
                </a:lnTo>
                <a:lnTo>
                  <a:pt x="2638425" y="97365"/>
                </a:lnTo>
                <a:close/>
                <a:moveTo>
                  <a:pt x="0" y="84335"/>
                </a:moveTo>
                <a:lnTo>
                  <a:pt x="53388" y="84335"/>
                </a:lnTo>
                <a:lnTo>
                  <a:pt x="53388" y="97365"/>
                </a:lnTo>
                <a:lnTo>
                  <a:pt x="0" y="97365"/>
                </a:lnTo>
                <a:close/>
                <a:moveTo>
                  <a:pt x="708555" y="72752"/>
                </a:moveTo>
                <a:lnTo>
                  <a:pt x="708555" y="85059"/>
                </a:lnTo>
                <a:lnTo>
                  <a:pt x="776421" y="85059"/>
                </a:lnTo>
                <a:lnTo>
                  <a:pt x="776421" y="72752"/>
                </a:lnTo>
                <a:close/>
                <a:moveTo>
                  <a:pt x="235848" y="64428"/>
                </a:moveTo>
                <a:lnTo>
                  <a:pt x="235848" y="79629"/>
                </a:lnTo>
                <a:lnTo>
                  <a:pt x="257927" y="79629"/>
                </a:lnTo>
                <a:lnTo>
                  <a:pt x="257927" y="64428"/>
                </a:lnTo>
                <a:close/>
                <a:moveTo>
                  <a:pt x="182461" y="64428"/>
                </a:moveTo>
                <a:lnTo>
                  <a:pt x="182461" y="79629"/>
                </a:lnTo>
                <a:lnTo>
                  <a:pt x="203454" y="79629"/>
                </a:lnTo>
                <a:lnTo>
                  <a:pt x="203454" y="64428"/>
                </a:lnTo>
                <a:close/>
                <a:moveTo>
                  <a:pt x="567757" y="54112"/>
                </a:moveTo>
                <a:cubicBezTo>
                  <a:pt x="569566" y="55439"/>
                  <a:pt x="571708" y="57189"/>
                  <a:pt x="574181" y="59360"/>
                </a:cubicBezTo>
                <a:cubicBezTo>
                  <a:pt x="576655" y="61532"/>
                  <a:pt x="579218" y="63824"/>
                  <a:pt x="581873" y="66237"/>
                </a:cubicBezTo>
                <a:cubicBezTo>
                  <a:pt x="584527" y="68650"/>
                  <a:pt x="587000" y="71063"/>
                  <a:pt x="589293" y="73476"/>
                </a:cubicBezTo>
                <a:cubicBezTo>
                  <a:pt x="591585" y="75889"/>
                  <a:pt x="593455" y="77940"/>
                  <a:pt x="594903" y="79629"/>
                </a:cubicBezTo>
                <a:lnTo>
                  <a:pt x="586035" y="90307"/>
                </a:lnTo>
                <a:cubicBezTo>
                  <a:pt x="584708" y="88256"/>
                  <a:pt x="582928" y="85964"/>
                  <a:pt x="580696" y="83430"/>
                </a:cubicBezTo>
                <a:cubicBezTo>
                  <a:pt x="578464" y="80896"/>
                  <a:pt x="576112" y="78363"/>
                  <a:pt x="573638" y="75829"/>
                </a:cubicBezTo>
                <a:cubicBezTo>
                  <a:pt x="571165" y="73295"/>
                  <a:pt x="568722" y="70913"/>
                  <a:pt x="566309" y="68680"/>
                </a:cubicBezTo>
                <a:cubicBezTo>
                  <a:pt x="563896" y="66448"/>
                  <a:pt x="561845" y="64669"/>
                  <a:pt x="560156" y="63342"/>
                </a:cubicBezTo>
                <a:close/>
                <a:moveTo>
                  <a:pt x="225171" y="54112"/>
                </a:moveTo>
                <a:lnTo>
                  <a:pt x="268605" y="54112"/>
                </a:lnTo>
                <a:lnTo>
                  <a:pt x="268605" y="90126"/>
                </a:lnTo>
                <a:lnTo>
                  <a:pt x="225171" y="90126"/>
                </a:lnTo>
                <a:close/>
                <a:moveTo>
                  <a:pt x="171602" y="54112"/>
                </a:moveTo>
                <a:lnTo>
                  <a:pt x="214312" y="54112"/>
                </a:lnTo>
                <a:lnTo>
                  <a:pt x="214312" y="90126"/>
                </a:lnTo>
                <a:lnTo>
                  <a:pt x="171602" y="90126"/>
                </a:lnTo>
                <a:close/>
                <a:moveTo>
                  <a:pt x="708555" y="50493"/>
                </a:moveTo>
                <a:lnTo>
                  <a:pt x="708555" y="62437"/>
                </a:lnTo>
                <a:lnTo>
                  <a:pt x="776421" y="62437"/>
                </a:lnTo>
                <a:lnTo>
                  <a:pt x="776421" y="50493"/>
                </a:lnTo>
                <a:close/>
                <a:moveTo>
                  <a:pt x="1153382" y="34929"/>
                </a:moveTo>
                <a:lnTo>
                  <a:pt x="1153382" y="88316"/>
                </a:lnTo>
                <a:lnTo>
                  <a:pt x="1170575" y="88316"/>
                </a:lnTo>
                <a:cubicBezTo>
                  <a:pt x="1176366" y="88316"/>
                  <a:pt x="1181252" y="87894"/>
                  <a:pt x="1185234" y="87049"/>
                </a:cubicBezTo>
                <a:cubicBezTo>
                  <a:pt x="1189215" y="86205"/>
                  <a:pt x="1192382" y="84727"/>
                  <a:pt x="1194735" y="82616"/>
                </a:cubicBezTo>
                <a:cubicBezTo>
                  <a:pt x="1197088" y="80504"/>
                  <a:pt x="1198777" y="77699"/>
                  <a:pt x="1199802" y="74200"/>
                </a:cubicBezTo>
                <a:cubicBezTo>
                  <a:pt x="1200828" y="70701"/>
                  <a:pt x="1201341" y="66298"/>
                  <a:pt x="1201341" y="60989"/>
                </a:cubicBezTo>
                <a:cubicBezTo>
                  <a:pt x="1201341" y="56163"/>
                  <a:pt x="1200828" y="52091"/>
                  <a:pt x="1199802" y="48773"/>
                </a:cubicBezTo>
                <a:cubicBezTo>
                  <a:pt x="1198777" y="45455"/>
                  <a:pt x="1197088" y="42771"/>
                  <a:pt x="1194735" y="40720"/>
                </a:cubicBezTo>
                <a:cubicBezTo>
                  <a:pt x="1192382" y="38669"/>
                  <a:pt x="1189215" y="37191"/>
                  <a:pt x="1185234" y="36286"/>
                </a:cubicBezTo>
                <a:cubicBezTo>
                  <a:pt x="1181252" y="35381"/>
                  <a:pt x="1176366" y="34929"/>
                  <a:pt x="1170575" y="34929"/>
                </a:cubicBezTo>
                <a:close/>
                <a:moveTo>
                  <a:pt x="1048607" y="34929"/>
                </a:moveTo>
                <a:lnTo>
                  <a:pt x="1048607" y="88316"/>
                </a:lnTo>
                <a:lnTo>
                  <a:pt x="1065800" y="88316"/>
                </a:lnTo>
                <a:cubicBezTo>
                  <a:pt x="1071591" y="88316"/>
                  <a:pt x="1076477" y="87894"/>
                  <a:pt x="1080459" y="87049"/>
                </a:cubicBezTo>
                <a:cubicBezTo>
                  <a:pt x="1084440" y="86205"/>
                  <a:pt x="1087607" y="84727"/>
                  <a:pt x="1089960" y="82616"/>
                </a:cubicBezTo>
                <a:cubicBezTo>
                  <a:pt x="1092313" y="80504"/>
                  <a:pt x="1094002" y="77699"/>
                  <a:pt x="1095027" y="74200"/>
                </a:cubicBezTo>
                <a:cubicBezTo>
                  <a:pt x="1096053" y="70701"/>
                  <a:pt x="1096566" y="66298"/>
                  <a:pt x="1096566" y="60989"/>
                </a:cubicBezTo>
                <a:cubicBezTo>
                  <a:pt x="1096566" y="56163"/>
                  <a:pt x="1096053" y="52091"/>
                  <a:pt x="1095027" y="48773"/>
                </a:cubicBezTo>
                <a:cubicBezTo>
                  <a:pt x="1094002" y="45455"/>
                  <a:pt x="1092313" y="42771"/>
                  <a:pt x="1089960" y="40720"/>
                </a:cubicBezTo>
                <a:cubicBezTo>
                  <a:pt x="1087607" y="38669"/>
                  <a:pt x="1084440" y="37191"/>
                  <a:pt x="1080459" y="36286"/>
                </a:cubicBezTo>
                <a:cubicBezTo>
                  <a:pt x="1076477" y="35381"/>
                  <a:pt x="1071591" y="34929"/>
                  <a:pt x="1065800" y="34929"/>
                </a:cubicBezTo>
                <a:close/>
                <a:moveTo>
                  <a:pt x="1467659" y="32757"/>
                </a:moveTo>
                <a:cubicBezTo>
                  <a:pt x="1463316" y="32757"/>
                  <a:pt x="1459516" y="33511"/>
                  <a:pt x="1456258" y="35019"/>
                </a:cubicBezTo>
                <a:cubicBezTo>
                  <a:pt x="1453001" y="36527"/>
                  <a:pt x="1450316" y="39212"/>
                  <a:pt x="1448205" y="43073"/>
                </a:cubicBezTo>
                <a:cubicBezTo>
                  <a:pt x="1446093" y="46933"/>
                  <a:pt x="1444525" y="52151"/>
                  <a:pt x="1443499" y="58727"/>
                </a:cubicBezTo>
                <a:cubicBezTo>
                  <a:pt x="1442474" y="65302"/>
                  <a:pt x="1441961" y="73597"/>
                  <a:pt x="1441961" y="83611"/>
                </a:cubicBezTo>
                <a:cubicBezTo>
                  <a:pt x="1441961" y="93746"/>
                  <a:pt x="1442474" y="102101"/>
                  <a:pt x="1443499" y="108676"/>
                </a:cubicBezTo>
                <a:cubicBezTo>
                  <a:pt x="1444525" y="115251"/>
                  <a:pt x="1446093" y="120470"/>
                  <a:pt x="1448205" y="124330"/>
                </a:cubicBezTo>
                <a:cubicBezTo>
                  <a:pt x="1450316" y="128191"/>
                  <a:pt x="1453001" y="130876"/>
                  <a:pt x="1456258" y="132384"/>
                </a:cubicBezTo>
                <a:cubicBezTo>
                  <a:pt x="1459516" y="133892"/>
                  <a:pt x="1463316" y="134646"/>
                  <a:pt x="1467659" y="134646"/>
                </a:cubicBezTo>
                <a:cubicBezTo>
                  <a:pt x="1472124" y="134646"/>
                  <a:pt x="1475984" y="133892"/>
                  <a:pt x="1479242" y="132384"/>
                </a:cubicBezTo>
                <a:cubicBezTo>
                  <a:pt x="1482499" y="130876"/>
                  <a:pt x="1485214" y="128191"/>
                  <a:pt x="1487386" y="124330"/>
                </a:cubicBezTo>
                <a:cubicBezTo>
                  <a:pt x="1489558" y="120470"/>
                  <a:pt x="1491156" y="115251"/>
                  <a:pt x="1492182" y="108676"/>
                </a:cubicBezTo>
                <a:cubicBezTo>
                  <a:pt x="1493207" y="102101"/>
                  <a:pt x="1493720" y="93746"/>
                  <a:pt x="1493720" y="83611"/>
                </a:cubicBezTo>
                <a:cubicBezTo>
                  <a:pt x="1493720" y="73597"/>
                  <a:pt x="1493207" y="65302"/>
                  <a:pt x="1492182" y="58727"/>
                </a:cubicBezTo>
                <a:cubicBezTo>
                  <a:pt x="1491156" y="52151"/>
                  <a:pt x="1489558" y="46933"/>
                  <a:pt x="1487386" y="43073"/>
                </a:cubicBezTo>
                <a:cubicBezTo>
                  <a:pt x="1485214" y="39212"/>
                  <a:pt x="1482499" y="36527"/>
                  <a:pt x="1479242" y="35019"/>
                </a:cubicBezTo>
                <a:cubicBezTo>
                  <a:pt x="1475984" y="33511"/>
                  <a:pt x="1472124" y="32757"/>
                  <a:pt x="1467659" y="32757"/>
                </a:cubicBezTo>
                <a:close/>
                <a:moveTo>
                  <a:pt x="708555" y="27690"/>
                </a:moveTo>
                <a:lnTo>
                  <a:pt x="708555" y="39996"/>
                </a:lnTo>
                <a:lnTo>
                  <a:pt x="776421" y="39996"/>
                </a:lnTo>
                <a:lnTo>
                  <a:pt x="776421" y="27690"/>
                </a:lnTo>
                <a:close/>
                <a:moveTo>
                  <a:pt x="1783318" y="24794"/>
                </a:moveTo>
                <a:lnTo>
                  <a:pt x="1782775" y="35472"/>
                </a:lnTo>
                <a:cubicBezTo>
                  <a:pt x="1787481" y="51759"/>
                  <a:pt x="1793453" y="66147"/>
                  <a:pt x="1800692" y="78634"/>
                </a:cubicBezTo>
                <a:cubicBezTo>
                  <a:pt x="1807931" y="91121"/>
                  <a:pt x="1816859" y="102251"/>
                  <a:pt x="1827476" y="112024"/>
                </a:cubicBezTo>
                <a:cubicBezTo>
                  <a:pt x="1833629" y="106112"/>
                  <a:pt x="1839088" y="99688"/>
                  <a:pt x="1843854" y="92750"/>
                </a:cubicBezTo>
                <a:cubicBezTo>
                  <a:pt x="1848620" y="85813"/>
                  <a:pt x="1852933" y="78121"/>
                  <a:pt x="1856794" y="69676"/>
                </a:cubicBezTo>
                <a:lnTo>
                  <a:pt x="1820237" y="69676"/>
                </a:lnTo>
                <a:lnTo>
                  <a:pt x="1820237" y="58274"/>
                </a:lnTo>
                <a:cubicBezTo>
                  <a:pt x="1824098" y="53207"/>
                  <a:pt x="1827717" y="47838"/>
                  <a:pt x="1831095" y="42168"/>
                </a:cubicBezTo>
                <a:cubicBezTo>
                  <a:pt x="1834474" y="36497"/>
                  <a:pt x="1837731" y="30706"/>
                  <a:pt x="1840868" y="24794"/>
                </a:cubicBezTo>
                <a:close/>
                <a:moveTo>
                  <a:pt x="1575511" y="20813"/>
                </a:moveTo>
                <a:lnTo>
                  <a:pt x="1586189" y="20813"/>
                </a:lnTo>
                <a:lnTo>
                  <a:pt x="1586189" y="146409"/>
                </a:lnTo>
                <a:lnTo>
                  <a:pt x="1569901" y="146409"/>
                </a:lnTo>
                <a:lnTo>
                  <a:pt x="1569901" y="35653"/>
                </a:lnTo>
                <a:lnTo>
                  <a:pt x="1538773" y="41625"/>
                </a:lnTo>
                <a:lnTo>
                  <a:pt x="1538773" y="28414"/>
                </a:lnTo>
                <a:close/>
                <a:moveTo>
                  <a:pt x="1228115" y="20813"/>
                </a:moveTo>
                <a:lnTo>
                  <a:pt x="1317698" y="20813"/>
                </a:lnTo>
                <a:lnTo>
                  <a:pt x="1317698" y="35291"/>
                </a:lnTo>
                <a:lnTo>
                  <a:pt x="1281141" y="35291"/>
                </a:lnTo>
                <a:lnTo>
                  <a:pt x="1281141" y="146409"/>
                </a:lnTo>
                <a:lnTo>
                  <a:pt x="1264853" y="146409"/>
                </a:lnTo>
                <a:lnTo>
                  <a:pt x="1264853" y="35291"/>
                </a:lnTo>
                <a:lnTo>
                  <a:pt x="1228115" y="35291"/>
                </a:lnTo>
                <a:close/>
                <a:moveTo>
                  <a:pt x="1137094" y="20813"/>
                </a:moveTo>
                <a:lnTo>
                  <a:pt x="1172023" y="20813"/>
                </a:lnTo>
                <a:cubicBezTo>
                  <a:pt x="1180830" y="20813"/>
                  <a:pt x="1188190" y="21597"/>
                  <a:pt x="1194101" y="23165"/>
                </a:cubicBezTo>
                <a:cubicBezTo>
                  <a:pt x="1200013" y="24734"/>
                  <a:pt x="1204749" y="27147"/>
                  <a:pt x="1208308" y="30404"/>
                </a:cubicBezTo>
                <a:cubicBezTo>
                  <a:pt x="1211867" y="33662"/>
                  <a:pt x="1214371" y="37824"/>
                  <a:pt x="1215818" y="42892"/>
                </a:cubicBezTo>
                <a:cubicBezTo>
                  <a:pt x="1217266" y="47959"/>
                  <a:pt x="1217990" y="53991"/>
                  <a:pt x="1217990" y="60989"/>
                </a:cubicBezTo>
                <a:cubicBezTo>
                  <a:pt x="1217990" y="68349"/>
                  <a:pt x="1217115" y="74622"/>
                  <a:pt x="1215366" y="79810"/>
                </a:cubicBezTo>
                <a:cubicBezTo>
                  <a:pt x="1213617" y="84998"/>
                  <a:pt x="1210902" y="89221"/>
                  <a:pt x="1207222" y="92479"/>
                </a:cubicBezTo>
                <a:cubicBezTo>
                  <a:pt x="1203542" y="95736"/>
                  <a:pt x="1198777" y="98119"/>
                  <a:pt x="1192925" y="99627"/>
                </a:cubicBezTo>
                <a:cubicBezTo>
                  <a:pt x="1187074" y="101135"/>
                  <a:pt x="1180106" y="101889"/>
                  <a:pt x="1172023" y="101889"/>
                </a:cubicBezTo>
                <a:lnTo>
                  <a:pt x="1153382" y="101889"/>
                </a:lnTo>
                <a:lnTo>
                  <a:pt x="1153382" y="146409"/>
                </a:lnTo>
                <a:lnTo>
                  <a:pt x="1137094" y="146409"/>
                </a:lnTo>
                <a:close/>
                <a:moveTo>
                  <a:pt x="1032319" y="20813"/>
                </a:moveTo>
                <a:lnTo>
                  <a:pt x="1067248" y="20813"/>
                </a:lnTo>
                <a:cubicBezTo>
                  <a:pt x="1076055" y="20813"/>
                  <a:pt x="1083415" y="21597"/>
                  <a:pt x="1089326" y="23165"/>
                </a:cubicBezTo>
                <a:cubicBezTo>
                  <a:pt x="1095238" y="24734"/>
                  <a:pt x="1099974" y="27147"/>
                  <a:pt x="1103533" y="30404"/>
                </a:cubicBezTo>
                <a:cubicBezTo>
                  <a:pt x="1107092" y="33662"/>
                  <a:pt x="1109596" y="37824"/>
                  <a:pt x="1111043" y="42892"/>
                </a:cubicBezTo>
                <a:cubicBezTo>
                  <a:pt x="1112491" y="47959"/>
                  <a:pt x="1113215" y="53991"/>
                  <a:pt x="1113215" y="60989"/>
                </a:cubicBezTo>
                <a:cubicBezTo>
                  <a:pt x="1113215" y="68349"/>
                  <a:pt x="1112340" y="74622"/>
                  <a:pt x="1110591" y="79810"/>
                </a:cubicBezTo>
                <a:cubicBezTo>
                  <a:pt x="1108842" y="84998"/>
                  <a:pt x="1106127" y="89221"/>
                  <a:pt x="1102447" y="92479"/>
                </a:cubicBezTo>
                <a:cubicBezTo>
                  <a:pt x="1098767" y="95736"/>
                  <a:pt x="1094002" y="98119"/>
                  <a:pt x="1088150" y="99627"/>
                </a:cubicBezTo>
                <a:cubicBezTo>
                  <a:pt x="1082299" y="101135"/>
                  <a:pt x="1075331" y="101889"/>
                  <a:pt x="1067248" y="101889"/>
                </a:cubicBezTo>
                <a:lnTo>
                  <a:pt x="1048607" y="101889"/>
                </a:lnTo>
                <a:lnTo>
                  <a:pt x="1048607" y="146409"/>
                </a:lnTo>
                <a:lnTo>
                  <a:pt x="1032319" y="146409"/>
                </a:lnTo>
                <a:close/>
                <a:moveTo>
                  <a:pt x="1670151" y="19003"/>
                </a:moveTo>
                <a:cubicBezTo>
                  <a:pt x="1683664" y="19003"/>
                  <a:pt x="1693889" y="21597"/>
                  <a:pt x="1700827" y="26785"/>
                </a:cubicBezTo>
                <a:cubicBezTo>
                  <a:pt x="1707764" y="31973"/>
                  <a:pt x="1711233" y="40358"/>
                  <a:pt x="1711233" y="51940"/>
                </a:cubicBezTo>
                <a:cubicBezTo>
                  <a:pt x="1711233" y="60145"/>
                  <a:pt x="1709242" y="66448"/>
                  <a:pt x="1705261" y="70852"/>
                </a:cubicBezTo>
                <a:cubicBezTo>
                  <a:pt x="1701279" y="75256"/>
                  <a:pt x="1695850" y="78483"/>
                  <a:pt x="1688973" y="80534"/>
                </a:cubicBezTo>
                <a:lnTo>
                  <a:pt x="1688973" y="81620"/>
                </a:lnTo>
                <a:cubicBezTo>
                  <a:pt x="1697901" y="83189"/>
                  <a:pt x="1704386" y="86537"/>
                  <a:pt x="1708428" y="91664"/>
                </a:cubicBezTo>
                <a:cubicBezTo>
                  <a:pt x="1712469" y="96792"/>
                  <a:pt x="1714490" y="103518"/>
                  <a:pt x="1714490" y="111843"/>
                </a:cubicBezTo>
                <a:cubicBezTo>
                  <a:pt x="1714490" y="123425"/>
                  <a:pt x="1710599" y="132384"/>
                  <a:pt x="1702818" y="138718"/>
                </a:cubicBezTo>
                <a:cubicBezTo>
                  <a:pt x="1695036" y="145052"/>
                  <a:pt x="1682820" y="148219"/>
                  <a:pt x="1666170" y="148219"/>
                </a:cubicBezTo>
                <a:cubicBezTo>
                  <a:pt x="1661103" y="148219"/>
                  <a:pt x="1656186" y="148038"/>
                  <a:pt x="1651421" y="147676"/>
                </a:cubicBezTo>
                <a:cubicBezTo>
                  <a:pt x="1646655" y="147314"/>
                  <a:pt x="1642161" y="146711"/>
                  <a:pt x="1637938" y="145866"/>
                </a:cubicBezTo>
                <a:lnTo>
                  <a:pt x="1637938" y="131569"/>
                </a:lnTo>
                <a:cubicBezTo>
                  <a:pt x="1642764" y="132776"/>
                  <a:pt x="1647439" y="133590"/>
                  <a:pt x="1651964" y="134012"/>
                </a:cubicBezTo>
                <a:cubicBezTo>
                  <a:pt x="1656488" y="134435"/>
                  <a:pt x="1661163" y="134646"/>
                  <a:pt x="1665989" y="134646"/>
                </a:cubicBezTo>
                <a:cubicBezTo>
                  <a:pt x="1670694" y="134646"/>
                  <a:pt x="1675068" y="134284"/>
                  <a:pt x="1679110" y="133560"/>
                </a:cubicBezTo>
                <a:cubicBezTo>
                  <a:pt x="1683152" y="132836"/>
                  <a:pt x="1686620" y="131569"/>
                  <a:pt x="1689516" y="129760"/>
                </a:cubicBezTo>
                <a:cubicBezTo>
                  <a:pt x="1692411" y="127950"/>
                  <a:pt x="1694704" y="125567"/>
                  <a:pt x="1696393" y="122611"/>
                </a:cubicBezTo>
                <a:cubicBezTo>
                  <a:pt x="1698082" y="119655"/>
                  <a:pt x="1698926" y="116005"/>
                  <a:pt x="1698926" y="111662"/>
                </a:cubicBezTo>
                <a:cubicBezTo>
                  <a:pt x="1698926" y="102734"/>
                  <a:pt x="1695910" y="96520"/>
                  <a:pt x="1689878" y="93022"/>
                </a:cubicBezTo>
                <a:cubicBezTo>
                  <a:pt x="1683845" y="89523"/>
                  <a:pt x="1674857" y="87773"/>
                  <a:pt x="1662913" y="87773"/>
                </a:cubicBezTo>
                <a:lnTo>
                  <a:pt x="1652959" y="87773"/>
                </a:lnTo>
                <a:lnTo>
                  <a:pt x="1652959" y="75286"/>
                </a:lnTo>
                <a:lnTo>
                  <a:pt x="1662731" y="75286"/>
                </a:lnTo>
                <a:cubicBezTo>
                  <a:pt x="1673711" y="75286"/>
                  <a:pt x="1682036" y="73265"/>
                  <a:pt x="1687706" y="69223"/>
                </a:cubicBezTo>
                <a:cubicBezTo>
                  <a:pt x="1693377" y="65182"/>
                  <a:pt x="1696212" y="59722"/>
                  <a:pt x="1696212" y="52845"/>
                </a:cubicBezTo>
                <a:cubicBezTo>
                  <a:pt x="1696212" y="45486"/>
                  <a:pt x="1694010" y="40237"/>
                  <a:pt x="1689606" y="37100"/>
                </a:cubicBezTo>
                <a:cubicBezTo>
                  <a:pt x="1685203" y="33963"/>
                  <a:pt x="1678476" y="32395"/>
                  <a:pt x="1669428" y="32395"/>
                </a:cubicBezTo>
                <a:cubicBezTo>
                  <a:pt x="1665808" y="32395"/>
                  <a:pt x="1661646" y="32697"/>
                  <a:pt x="1656940" y="33300"/>
                </a:cubicBezTo>
                <a:cubicBezTo>
                  <a:pt x="1652235" y="33903"/>
                  <a:pt x="1647892" y="34808"/>
                  <a:pt x="1643910" y="36014"/>
                </a:cubicBezTo>
                <a:lnTo>
                  <a:pt x="1643910" y="22622"/>
                </a:lnTo>
                <a:cubicBezTo>
                  <a:pt x="1647047" y="21657"/>
                  <a:pt x="1650998" y="20813"/>
                  <a:pt x="1655764" y="20089"/>
                </a:cubicBezTo>
                <a:cubicBezTo>
                  <a:pt x="1660530" y="19365"/>
                  <a:pt x="1665325" y="19003"/>
                  <a:pt x="1670151" y="19003"/>
                </a:cubicBezTo>
                <a:close/>
                <a:moveTo>
                  <a:pt x="1467659" y="19003"/>
                </a:moveTo>
                <a:cubicBezTo>
                  <a:pt x="1473933" y="19003"/>
                  <a:pt x="1479694" y="19938"/>
                  <a:pt x="1484943" y="21808"/>
                </a:cubicBezTo>
                <a:cubicBezTo>
                  <a:pt x="1490191" y="23678"/>
                  <a:pt x="1494685" y="27056"/>
                  <a:pt x="1498425" y="31943"/>
                </a:cubicBezTo>
                <a:cubicBezTo>
                  <a:pt x="1502165" y="36829"/>
                  <a:pt x="1505061" y="43434"/>
                  <a:pt x="1507112" y="51759"/>
                </a:cubicBezTo>
                <a:cubicBezTo>
                  <a:pt x="1509163" y="60084"/>
                  <a:pt x="1510189" y="70701"/>
                  <a:pt x="1510189" y="83611"/>
                </a:cubicBezTo>
                <a:cubicBezTo>
                  <a:pt x="1510189" y="96520"/>
                  <a:pt x="1509163" y="107168"/>
                  <a:pt x="1507112" y="115553"/>
                </a:cubicBezTo>
                <a:cubicBezTo>
                  <a:pt x="1505061" y="123938"/>
                  <a:pt x="1502165" y="130544"/>
                  <a:pt x="1498425" y="135370"/>
                </a:cubicBezTo>
                <a:cubicBezTo>
                  <a:pt x="1494685" y="140196"/>
                  <a:pt x="1490191" y="143544"/>
                  <a:pt x="1484943" y="145414"/>
                </a:cubicBezTo>
                <a:cubicBezTo>
                  <a:pt x="1479694" y="147284"/>
                  <a:pt x="1473933" y="148219"/>
                  <a:pt x="1467659" y="148219"/>
                </a:cubicBezTo>
                <a:cubicBezTo>
                  <a:pt x="1461386" y="148219"/>
                  <a:pt x="1455655" y="147284"/>
                  <a:pt x="1450467" y="145414"/>
                </a:cubicBezTo>
                <a:cubicBezTo>
                  <a:pt x="1445279" y="143544"/>
                  <a:pt x="1440815" y="140196"/>
                  <a:pt x="1437075" y="135370"/>
                </a:cubicBezTo>
                <a:cubicBezTo>
                  <a:pt x="1433335" y="130544"/>
                  <a:pt x="1430439" y="123938"/>
                  <a:pt x="1428388" y="115553"/>
                </a:cubicBezTo>
                <a:cubicBezTo>
                  <a:pt x="1426337" y="107168"/>
                  <a:pt x="1425311" y="96520"/>
                  <a:pt x="1425311" y="83611"/>
                </a:cubicBezTo>
                <a:cubicBezTo>
                  <a:pt x="1425311" y="70701"/>
                  <a:pt x="1426337" y="60084"/>
                  <a:pt x="1428388" y="51759"/>
                </a:cubicBezTo>
                <a:cubicBezTo>
                  <a:pt x="1430439" y="43434"/>
                  <a:pt x="1433335" y="36829"/>
                  <a:pt x="1437075" y="31943"/>
                </a:cubicBezTo>
                <a:cubicBezTo>
                  <a:pt x="1440815" y="27056"/>
                  <a:pt x="1445279" y="23678"/>
                  <a:pt x="1450467" y="21808"/>
                </a:cubicBezTo>
                <a:cubicBezTo>
                  <a:pt x="1455655" y="19938"/>
                  <a:pt x="1461386" y="19003"/>
                  <a:pt x="1467659" y="19003"/>
                </a:cubicBezTo>
                <a:close/>
                <a:moveTo>
                  <a:pt x="1368066" y="19003"/>
                </a:moveTo>
                <a:cubicBezTo>
                  <a:pt x="1374219" y="19003"/>
                  <a:pt x="1379769" y="19666"/>
                  <a:pt x="1384716" y="20994"/>
                </a:cubicBezTo>
                <a:cubicBezTo>
                  <a:pt x="1389663" y="22321"/>
                  <a:pt x="1393915" y="24432"/>
                  <a:pt x="1397475" y="27328"/>
                </a:cubicBezTo>
                <a:cubicBezTo>
                  <a:pt x="1401034" y="30223"/>
                  <a:pt x="1403748" y="33963"/>
                  <a:pt x="1405618" y="38548"/>
                </a:cubicBezTo>
                <a:cubicBezTo>
                  <a:pt x="1407488" y="43133"/>
                  <a:pt x="1408424" y="48622"/>
                  <a:pt x="1408424" y="55017"/>
                </a:cubicBezTo>
                <a:cubicBezTo>
                  <a:pt x="1408424" y="60687"/>
                  <a:pt x="1407579" y="66026"/>
                  <a:pt x="1405890" y="71033"/>
                </a:cubicBezTo>
                <a:cubicBezTo>
                  <a:pt x="1404201" y="76040"/>
                  <a:pt x="1401366" y="81228"/>
                  <a:pt x="1397384" y="86597"/>
                </a:cubicBezTo>
                <a:cubicBezTo>
                  <a:pt x="1393403" y="91966"/>
                  <a:pt x="1388034" y="97757"/>
                  <a:pt x="1381277" y="103971"/>
                </a:cubicBezTo>
                <a:cubicBezTo>
                  <a:pt x="1374521" y="110184"/>
                  <a:pt x="1366075" y="117333"/>
                  <a:pt x="1355941" y="125416"/>
                </a:cubicBezTo>
                <a:lnTo>
                  <a:pt x="1348702" y="131026"/>
                </a:lnTo>
                <a:lnTo>
                  <a:pt x="1348702" y="132655"/>
                </a:lnTo>
                <a:lnTo>
                  <a:pt x="1413491" y="132655"/>
                </a:lnTo>
                <a:lnTo>
                  <a:pt x="1413491" y="146409"/>
                </a:lnTo>
                <a:lnTo>
                  <a:pt x="1330785" y="146409"/>
                </a:lnTo>
                <a:lnTo>
                  <a:pt x="1330785" y="129217"/>
                </a:lnTo>
                <a:cubicBezTo>
                  <a:pt x="1344177" y="118720"/>
                  <a:pt x="1354915" y="109792"/>
                  <a:pt x="1362999" y="102432"/>
                </a:cubicBezTo>
                <a:cubicBezTo>
                  <a:pt x="1371082" y="95073"/>
                  <a:pt x="1377356" y="88618"/>
                  <a:pt x="1381820" y="83068"/>
                </a:cubicBezTo>
                <a:cubicBezTo>
                  <a:pt x="1386284" y="77518"/>
                  <a:pt x="1389240" y="72541"/>
                  <a:pt x="1390688" y="68138"/>
                </a:cubicBezTo>
                <a:cubicBezTo>
                  <a:pt x="1392136" y="63734"/>
                  <a:pt x="1392860" y="59300"/>
                  <a:pt x="1392860" y="54836"/>
                </a:cubicBezTo>
                <a:cubicBezTo>
                  <a:pt x="1392860" y="50372"/>
                  <a:pt x="1392045" y="46692"/>
                  <a:pt x="1390417" y="43796"/>
                </a:cubicBezTo>
                <a:cubicBezTo>
                  <a:pt x="1388788" y="40901"/>
                  <a:pt x="1386707" y="38608"/>
                  <a:pt x="1384173" y="36919"/>
                </a:cubicBezTo>
                <a:cubicBezTo>
                  <a:pt x="1381639" y="35230"/>
                  <a:pt x="1378774" y="34084"/>
                  <a:pt x="1375577" y="33481"/>
                </a:cubicBezTo>
                <a:cubicBezTo>
                  <a:pt x="1372379" y="32878"/>
                  <a:pt x="1369273" y="32576"/>
                  <a:pt x="1366256" y="32576"/>
                </a:cubicBezTo>
                <a:cubicBezTo>
                  <a:pt x="1362275" y="32576"/>
                  <a:pt x="1358052" y="32787"/>
                  <a:pt x="1353588" y="33209"/>
                </a:cubicBezTo>
                <a:cubicBezTo>
                  <a:pt x="1349124" y="33632"/>
                  <a:pt x="1344419" y="34506"/>
                  <a:pt x="1339472" y="35834"/>
                </a:cubicBezTo>
                <a:lnTo>
                  <a:pt x="1339472" y="21898"/>
                </a:lnTo>
                <a:cubicBezTo>
                  <a:pt x="1343695" y="20933"/>
                  <a:pt x="1348189" y="20209"/>
                  <a:pt x="1352955" y="19727"/>
                </a:cubicBezTo>
                <a:cubicBezTo>
                  <a:pt x="1357720" y="19244"/>
                  <a:pt x="1362757" y="19003"/>
                  <a:pt x="1368066" y="19003"/>
                </a:cubicBezTo>
                <a:close/>
                <a:moveTo>
                  <a:pt x="195129" y="18822"/>
                </a:moveTo>
                <a:lnTo>
                  <a:pt x="195129" y="33662"/>
                </a:lnTo>
                <a:lnTo>
                  <a:pt x="245259" y="33662"/>
                </a:lnTo>
                <a:lnTo>
                  <a:pt x="245259" y="18822"/>
                </a:lnTo>
                <a:close/>
                <a:moveTo>
                  <a:pt x="860936" y="12850"/>
                </a:moveTo>
                <a:lnTo>
                  <a:pt x="986352" y="12850"/>
                </a:lnTo>
                <a:lnTo>
                  <a:pt x="986352" y="26242"/>
                </a:lnTo>
                <a:lnTo>
                  <a:pt x="932783" y="26242"/>
                </a:lnTo>
                <a:lnTo>
                  <a:pt x="932783" y="69676"/>
                </a:lnTo>
                <a:lnTo>
                  <a:pt x="1000830" y="69676"/>
                </a:lnTo>
                <a:lnTo>
                  <a:pt x="1000830" y="82887"/>
                </a:lnTo>
                <a:lnTo>
                  <a:pt x="932783" y="82887"/>
                </a:lnTo>
                <a:lnTo>
                  <a:pt x="932783" y="137360"/>
                </a:lnTo>
                <a:cubicBezTo>
                  <a:pt x="932783" y="141583"/>
                  <a:pt x="932451" y="145052"/>
                  <a:pt x="931788" y="147767"/>
                </a:cubicBezTo>
                <a:cubicBezTo>
                  <a:pt x="931124" y="150481"/>
                  <a:pt x="929888" y="152653"/>
                  <a:pt x="928078" y="154282"/>
                </a:cubicBezTo>
                <a:cubicBezTo>
                  <a:pt x="926268" y="155910"/>
                  <a:pt x="923795" y="157147"/>
                  <a:pt x="920658" y="157992"/>
                </a:cubicBezTo>
                <a:cubicBezTo>
                  <a:pt x="917521" y="158836"/>
                  <a:pt x="913479" y="159439"/>
                  <a:pt x="908533" y="159801"/>
                </a:cubicBezTo>
                <a:lnTo>
                  <a:pt x="890254" y="161249"/>
                </a:lnTo>
                <a:lnTo>
                  <a:pt x="885911" y="147314"/>
                </a:lnTo>
                <a:lnTo>
                  <a:pt x="902922" y="146228"/>
                </a:lnTo>
                <a:cubicBezTo>
                  <a:pt x="906059" y="146108"/>
                  <a:pt x="908593" y="145806"/>
                  <a:pt x="910523" y="145323"/>
                </a:cubicBezTo>
                <a:cubicBezTo>
                  <a:pt x="912454" y="144841"/>
                  <a:pt x="913962" y="144117"/>
                  <a:pt x="915048" y="143152"/>
                </a:cubicBezTo>
                <a:cubicBezTo>
                  <a:pt x="916133" y="142186"/>
                  <a:pt x="916857" y="140920"/>
                  <a:pt x="917219" y="139351"/>
                </a:cubicBezTo>
                <a:cubicBezTo>
                  <a:pt x="917581" y="137783"/>
                  <a:pt x="917762" y="135732"/>
                  <a:pt x="917762" y="133198"/>
                </a:cubicBezTo>
                <a:lnTo>
                  <a:pt x="917762" y="82887"/>
                </a:lnTo>
                <a:lnTo>
                  <a:pt x="846277" y="82887"/>
                </a:lnTo>
                <a:lnTo>
                  <a:pt x="846277" y="69676"/>
                </a:lnTo>
                <a:lnTo>
                  <a:pt x="917762" y="69676"/>
                </a:lnTo>
                <a:lnTo>
                  <a:pt x="917762" y="26242"/>
                </a:lnTo>
                <a:lnTo>
                  <a:pt x="860936" y="26242"/>
                </a:lnTo>
                <a:close/>
                <a:moveTo>
                  <a:pt x="1739884" y="11583"/>
                </a:moveTo>
                <a:lnTo>
                  <a:pt x="1857337" y="11583"/>
                </a:lnTo>
                <a:lnTo>
                  <a:pt x="1857337" y="24975"/>
                </a:lnTo>
                <a:cubicBezTo>
                  <a:pt x="1854441" y="30766"/>
                  <a:pt x="1851304" y="36286"/>
                  <a:pt x="1847926" y="41534"/>
                </a:cubicBezTo>
                <a:cubicBezTo>
                  <a:pt x="1844548" y="46783"/>
                  <a:pt x="1840989" y="51880"/>
                  <a:pt x="1837248" y="56827"/>
                </a:cubicBezTo>
                <a:lnTo>
                  <a:pt x="1871453" y="56827"/>
                </a:lnTo>
                <a:lnTo>
                  <a:pt x="1871453" y="69676"/>
                </a:lnTo>
                <a:cubicBezTo>
                  <a:pt x="1866868" y="80052"/>
                  <a:pt x="1861861" y="89402"/>
                  <a:pt x="1856432" y="97727"/>
                </a:cubicBezTo>
                <a:cubicBezTo>
                  <a:pt x="1851003" y="106052"/>
                  <a:pt x="1844789" y="113713"/>
                  <a:pt x="1837791" y="120711"/>
                </a:cubicBezTo>
                <a:cubicBezTo>
                  <a:pt x="1852390" y="131931"/>
                  <a:pt x="1870367" y="141885"/>
                  <a:pt x="1891722" y="150572"/>
                </a:cubicBezTo>
                <a:lnTo>
                  <a:pt x="1883759" y="163783"/>
                </a:lnTo>
                <a:cubicBezTo>
                  <a:pt x="1872418" y="158354"/>
                  <a:pt x="1862133" y="152864"/>
                  <a:pt x="1852903" y="147314"/>
                </a:cubicBezTo>
                <a:cubicBezTo>
                  <a:pt x="1843673" y="141764"/>
                  <a:pt x="1835258" y="135913"/>
                  <a:pt x="1827657" y="129760"/>
                </a:cubicBezTo>
                <a:cubicBezTo>
                  <a:pt x="1819573" y="136516"/>
                  <a:pt x="1810404" y="142729"/>
                  <a:pt x="1800149" y="148400"/>
                </a:cubicBezTo>
                <a:cubicBezTo>
                  <a:pt x="1789893" y="154071"/>
                  <a:pt x="1778009" y="159741"/>
                  <a:pt x="1764497" y="165412"/>
                </a:cubicBezTo>
                <a:lnTo>
                  <a:pt x="1756896" y="152743"/>
                </a:lnTo>
                <a:cubicBezTo>
                  <a:pt x="1769685" y="147917"/>
                  <a:pt x="1781026" y="142941"/>
                  <a:pt x="1790919" y="137813"/>
                </a:cubicBezTo>
                <a:cubicBezTo>
                  <a:pt x="1800812" y="132685"/>
                  <a:pt x="1809620" y="127045"/>
                  <a:pt x="1817341" y="120892"/>
                </a:cubicBezTo>
                <a:cubicBezTo>
                  <a:pt x="1809016" y="113050"/>
                  <a:pt x="1801928" y="104725"/>
                  <a:pt x="1796077" y="95917"/>
                </a:cubicBezTo>
                <a:cubicBezTo>
                  <a:pt x="1790225" y="87110"/>
                  <a:pt x="1785188" y="77397"/>
                  <a:pt x="1780965" y="66780"/>
                </a:cubicBezTo>
                <a:cubicBezTo>
                  <a:pt x="1779880" y="76432"/>
                  <a:pt x="1778190" y="85391"/>
                  <a:pt x="1775898" y="93655"/>
                </a:cubicBezTo>
                <a:cubicBezTo>
                  <a:pt x="1773606" y="101920"/>
                  <a:pt x="1770680" y="109913"/>
                  <a:pt x="1767121" y="117634"/>
                </a:cubicBezTo>
                <a:cubicBezTo>
                  <a:pt x="1763562" y="125356"/>
                  <a:pt x="1759339" y="132927"/>
                  <a:pt x="1754452" y="140347"/>
                </a:cubicBezTo>
                <a:cubicBezTo>
                  <a:pt x="1749566" y="147767"/>
                  <a:pt x="1743986" y="155398"/>
                  <a:pt x="1737712" y="163240"/>
                </a:cubicBezTo>
                <a:lnTo>
                  <a:pt x="1726311" y="154915"/>
                </a:lnTo>
                <a:cubicBezTo>
                  <a:pt x="1732826" y="147073"/>
                  <a:pt x="1738587" y="139442"/>
                  <a:pt x="1743594" y="132022"/>
                </a:cubicBezTo>
                <a:cubicBezTo>
                  <a:pt x="1748601" y="124602"/>
                  <a:pt x="1752854" y="117001"/>
                  <a:pt x="1756353" y="109219"/>
                </a:cubicBezTo>
                <a:cubicBezTo>
                  <a:pt x="1759852" y="101437"/>
                  <a:pt x="1762627" y="93203"/>
                  <a:pt x="1764678" y="84516"/>
                </a:cubicBezTo>
                <a:cubicBezTo>
                  <a:pt x="1766729" y="75829"/>
                  <a:pt x="1768116" y="66237"/>
                  <a:pt x="1768840" y="55741"/>
                </a:cubicBezTo>
                <a:cubicBezTo>
                  <a:pt x="1768961" y="54172"/>
                  <a:pt x="1769081" y="52091"/>
                  <a:pt x="1769202" y="49497"/>
                </a:cubicBezTo>
                <a:cubicBezTo>
                  <a:pt x="1769323" y="46903"/>
                  <a:pt x="1769443" y="44158"/>
                  <a:pt x="1769564" y="41263"/>
                </a:cubicBezTo>
                <a:cubicBezTo>
                  <a:pt x="1769685" y="38367"/>
                  <a:pt x="1769805" y="35472"/>
                  <a:pt x="1769926" y="32576"/>
                </a:cubicBezTo>
                <a:cubicBezTo>
                  <a:pt x="1770047" y="29680"/>
                  <a:pt x="1770167" y="27086"/>
                  <a:pt x="1770288" y="24794"/>
                </a:cubicBezTo>
                <a:lnTo>
                  <a:pt x="1739884" y="24794"/>
                </a:lnTo>
                <a:close/>
                <a:moveTo>
                  <a:pt x="1924659" y="9773"/>
                </a:moveTo>
                <a:lnTo>
                  <a:pt x="1938594" y="10316"/>
                </a:lnTo>
                <a:lnTo>
                  <a:pt x="1938594" y="124149"/>
                </a:lnTo>
                <a:cubicBezTo>
                  <a:pt x="1939439" y="123425"/>
                  <a:pt x="1941068" y="122068"/>
                  <a:pt x="1943481" y="120077"/>
                </a:cubicBezTo>
                <a:cubicBezTo>
                  <a:pt x="1945894" y="118087"/>
                  <a:pt x="1948669" y="115794"/>
                  <a:pt x="1951806" y="113200"/>
                </a:cubicBezTo>
                <a:cubicBezTo>
                  <a:pt x="1954943" y="110606"/>
                  <a:pt x="1958260" y="107831"/>
                  <a:pt x="1961759" y="104875"/>
                </a:cubicBezTo>
                <a:cubicBezTo>
                  <a:pt x="1965258" y="101920"/>
                  <a:pt x="1968546" y="99175"/>
                  <a:pt x="1971622" y="96641"/>
                </a:cubicBezTo>
                <a:cubicBezTo>
                  <a:pt x="1974699" y="94107"/>
                  <a:pt x="1977353" y="91906"/>
                  <a:pt x="1979585" y="90036"/>
                </a:cubicBezTo>
                <a:cubicBezTo>
                  <a:pt x="1981817" y="88165"/>
                  <a:pt x="1983235" y="86929"/>
                  <a:pt x="1983838" y="86326"/>
                </a:cubicBezTo>
                <a:lnTo>
                  <a:pt x="1992163" y="97908"/>
                </a:lnTo>
                <a:cubicBezTo>
                  <a:pt x="1990836" y="98994"/>
                  <a:pt x="1988845" y="100623"/>
                  <a:pt x="1986191" y="102794"/>
                </a:cubicBezTo>
                <a:cubicBezTo>
                  <a:pt x="1983537" y="104966"/>
                  <a:pt x="1980520" y="107439"/>
                  <a:pt x="1977142" y="110214"/>
                </a:cubicBezTo>
                <a:cubicBezTo>
                  <a:pt x="1973764" y="112989"/>
                  <a:pt x="1970205" y="115945"/>
                  <a:pt x="1966465" y="119082"/>
                </a:cubicBezTo>
                <a:cubicBezTo>
                  <a:pt x="1962725" y="122219"/>
                  <a:pt x="1959135" y="125205"/>
                  <a:pt x="1955697" y="128040"/>
                </a:cubicBezTo>
                <a:cubicBezTo>
                  <a:pt x="1952258" y="130876"/>
                  <a:pt x="1949121" y="133500"/>
                  <a:pt x="1946286" y="135913"/>
                </a:cubicBezTo>
                <a:cubicBezTo>
                  <a:pt x="1943451" y="138326"/>
                  <a:pt x="1941249" y="140196"/>
                  <a:pt x="1939680" y="141523"/>
                </a:cubicBezTo>
                <a:cubicBezTo>
                  <a:pt x="1938233" y="142850"/>
                  <a:pt x="1936272" y="144660"/>
                  <a:pt x="1933799" y="146952"/>
                </a:cubicBezTo>
                <a:cubicBezTo>
                  <a:pt x="1931325" y="149245"/>
                  <a:pt x="1929184" y="151416"/>
                  <a:pt x="1927374" y="153467"/>
                </a:cubicBezTo>
                <a:lnTo>
                  <a:pt x="1918144" y="142247"/>
                </a:lnTo>
                <a:cubicBezTo>
                  <a:pt x="1920557" y="139834"/>
                  <a:pt x="1922246" y="137783"/>
                  <a:pt x="1923212" y="136094"/>
                </a:cubicBezTo>
                <a:cubicBezTo>
                  <a:pt x="1924177" y="134405"/>
                  <a:pt x="1924659" y="132535"/>
                  <a:pt x="1924659" y="130483"/>
                </a:cubicBezTo>
                <a:close/>
                <a:moveTo>
                  <a:pt x="183004" y="8325"/>
                </a:moveTo>
                <a:lnTo>
                  <a:pt x="257565" y="8325"/>
                </a:lnTo>
                <a:lnTo>
                  <a:pt x="257565" y="44520"/>
                </a:lnTo>
                <a:lnTo>
                  <a:pt x="183004" y="44520"/>
                </a:lnTo>
                <a:close/>
                <a:moveTo>
                  <a:pt x="2033606" y="5611"/>
                </a:moveTo>
                <a:lnTo>
                  <a:pt x="2047541" y="6154"/>
                </a:lnTo>
                <a:lnTo>
                  <a:pt x="2047541" y="22984"/>
                </a:lnTo>
                <a:cubicBezTo>
                  <a:pt x="2047541" y="27690"/>
                  <a:pt x="2047511" y="32576"/>
                  <a:pt x="2047451" y="37643"/>
                </a:cubicBezTo>
                <a:cubicBezTo>
                  <a:pt x="2047391" y="42711"/>
                  <a:pt x="2047240" y="46994"/>
                  <a:pt x="2046998" y="50493"/>
                </a:cubicBezTo>
                <a:cubicBezTo>
                  <a:pt x="2046275" y="62316"/>
                  <a:pt x="2045038" y="72843"/>
                  <a:pt x="2043289" y="82073"/>
                </a:cubicBezTo>
                <a:cubicBezTo>
                  <a:pt x="2041539" y="91302"/>
                  <a:pt x="2038915" y="99718"/>
                  <a:pt x="2035416" y="107319"/>
                </a:cubicBezTo>
                <a:cubicBezTo>
                  <a:pt x="2038432" y="110094"/>
                  <a:pt x="2041539" y="113050"/>
                  <a:pt x="2044736" y="116186"/>
                </a:cubicBezTo>
                <a:cubicBezTo>
                  <a:pt x="2047934" y="119323"/>
                  <a:pt x="2051101" y="122641"/>
                  <a:pt x="2054238" y="126140"/>
                </a:cubicBezTo>
                <a:cubicBezTo>
                  <a:pt x="2057374" y="129639"/>
                  <a:pt x="2060451" y="133198"/>
                  <a:pt x="2063467" y="136818"/>
                </a:cubicBezTo>
                <a:cubicBezTo>
                  <a:pt x="2066483" y="140437"/>
                  <a:pt x="2069258" y="144057"/>
                  <a:pt x="2071792" y="147676"/>
                </a:cubicBezTo>
                <a:lnTo>
                  <a:pt x="2061838" y="159078"/>
                </a:lnTo>
                <a:cubicBezTo>
                  <a:pt x="2059546" y="155337"/>
                  <a:pt x="2057012" y="151567"/>
                  <a:pt x="2054238" y="147767"/>
                </a:cubicBezTo>
                <a:cubicBezTo>
                  <a:pt x="2051463" y="143966"/>
                  <a:pt x="2048597" y="140316"/>
                  <a:pt x="2045641" y="136818"/>
                </a:cubicBezTo>
                <a:cubicBezTo>
                  <a:pt x="2042685" y="133319"/>
                  <a:pt x="2039790" y="130061"/>
                  <a:pt x="2036954" y="127045"/>
                </a:cubicBezTo>
                <a:cubicBezTo>
                  <a:pt x="2034119" y="124029"/>
                  <a:pt x="2031435" y="121314"/>
                  <a:pt x="2028901" y="118901"/>
                </a:cubicBezTo>
                <a:cubicBezTo>
                  <a:pt x="2023472" y="127105"/>
                  <a:pt x="2016293" y="134827"/>
                  <a:pt x="2007365" y="142066"/>
                </a:cubicBezTo>
                <a:cubicBezTo>
                  <a:pt x="1998437" y="149305"/>
                  <a:pt x="1987156" y="156664"/>
                  <a:pt x="1973523" y="164145"/>
                </a:cubicBezTo>
                <a:lnTo>
                  <a:pt x="1964655" y="152019"/>
                </a:lnTo>
                <a:cubicBezTo>
                  <a:pt x="1977685" y="145142"/>
                  <a:pt x="1988423" y="138265"/>
                  <a:pt x="1996868" y="131388"/>
                </a:cubicBezTo>
                <a:cubicBezTo>
                  <a:pt x="2005314" y="124511"/>
                  <a:pt x="2012070" y="117091"/>
                  <a:pt x="2017138" y="109128"/>
                </a:cubicBezTo>
                <a:cubicBezTo>
                  <a:pt x="2022205" y="101165"/>
                  <a:pt x="2025885" y="92358"/>
                  <a:pt x="2028177" y="82706"/>
                </a:cubicBezTo>
                <a:cubicBezTo>
                  <a:pt x="2030470" y="73054"/>
                  <a:pt x="2032038" y="61954"/>
                  <a:pt x="2032882" y="49407"/>
                </a:cubicBezTo>
                <a:cubicBezTo>
                  <a:pt x="2033124" y="46632"/>
                  <a:pt x="2033244" y="42801"/>
                  <a:pt x="2033244" y="37915"/>
                </a:cubicBezTo>
                <a:cubicBezTo>
                  <a:pt x="2033244" y="33028"/>
                  <a:pt x="2033305" y="28172"/>
                  <a:pt x="2033425" y="23346"/>
                </a:cubicBezTo>
                <a:cubicBezTo>
                  <a:pt x="2033425" y="17676"/>
                  <a:pt x="2033486" y="11764"/>
                  <a:pt x="2033606" y="5611"/>
                </a:cubicBezTo>
                <a:close/>
                <a:moveTo>
                  <a:pt x="1972437" y="4525"/>
                </a:moveTo>
                <a:cubicBezTo>
                  <a:pt x="1974488" y="7058"/>
                  <a:pt x="1976750" y="10165"/>
                  <a:pt x="1979223" y="13845"/>
                </a:cubicBezTo>
                <a:cubicBezTo>
                  <a:pt x="1981697" y="17525"/>
                  <a:pt x="1984230" y="21446"/>
                  <a:pt x="1986824" y="25608"/>
                </a:cubicBezTo>
                <a:cubicBezTo>
                  <a:pt x="1989418" y="29771"/>
                  <a:pt x="1991952" y="34054"/>
                  <a:pt x="1994425" y="38458"/>
                </a:cubicBezTo>
                <a:cubicBezTo>
                  <a:pt x="1996899" y="42861"/>
                  <a:pt x="1999221" y="47175"/>
                  <a:pt x="2001393" y="51397"/>
                </a:cubicBezTo>
                <a:lnTo>
                  <a:pt x="1989991" y="60446"/>
                </a:lnTo>
                <a:cubicBezTo>
                  <a:pt x="1987820" y="55741"/>
                  <a:pt x="1985497" y="51005"/>
                  <a:pt x="1983024" y="46240"/>
                </a:cubicBezTo>
                <a:cubicBezTo>
                  <a:pt x="1980551" y="41474"/>
                  <a:pt x="1978077" y="36919"/>
                  <a:pt x="1975604" y="32576"/>
                </a:cubicBezTo>
                <a:cubicBezTo>
                  <a:pt x="1973131" y="28233"/>
                  <a:pt x="1970687" y="24221"/>
                  <a:pt x="1968274" y="20541"/>
                </a:cubicBezTo>
                <a:cubicBezTo>
                  <a:pt x="1965861" y="16861"/>
                  <a:pt x="1963629" y="13694"/>
                  <a:pt x="1961578" y="11040"/>
                </a:cubicBezTo>
                <a:close/>
                <a:moveTo>
                  <a:pt x="339185" y="4163"/>
                </a:moveTo>
                <a:lnTo>
                  <a:pt x="352577" y="9411"/>
                </a:lnTo>
                <a:cubicBezTo>
                  <a:pt x="350526" y="14478"/>
                  <a:pt x="348264" y="19938"/>
                  <a:pt x="345791" y="25789"/>
                </a:cubicBezTo>
                <a:cubicBezTo>
                  <a:pt x="343317" y="31641"/>
                  <a:pt x="340452" y="37824"/>
                  <a:pt x="337194" y="44339"/>
                </a:cubicBezTo>
                <a:lnTo>
                  <a:pt x="337194" y="164145"/>
                </a:lnTo>
                <a:lnTo>
                  <a:pt x="323440" y="164145"/>
                </a:lnTo>
                <a:lnTo>
                  <a:pt x="323440" y="68590"/>
                </a:lnTo>
                <a:cubicBezTo>
                  <a:pt x="318011" y="76915"/>
                  <a:pt x="311918" y="85119"/>
                  <a:pt x="305162" y="93203"/>
                </a:cubicBezTo>
                <a:lnTo>
                  <a:pt x="295389" y="83068"/>
                </a:lnTo>
                <a:cubicBezTo>
                  <a:pt x="301180" y="76432"/>
                  <a:pt x="306338" y="69676"/>
                  <a:pt x="310863" y="62799"/>
                </a:cubicBezTo>
                <a:cubicBezTo>
                  <a:pt x="315387" y="55922"/>
                  <a:pt x="319429" y="49135"/>
                  <a:pt x="322988" y="42439"/>
                </a:cubicBezTo>
                <a:cubicBezTo>
                  <a:pt x="326547" y="35743"/>
                  <a:pt x="329624" y="29168"/>
                  <a:pt x="332218" y="22713"/>
                </a:cubicBezTo>
                <a:cubicBezTo>
                  <a:pt x="334812" y="16258"/>
                  <a:pt x="337134" y="10075"/>
                  <a:pt x="339185" y="4163"/>
                </a:cubicBezTo>
                <a:close/>
                <a:moveTo>
                  <a:pt x="508035" y="3439"/>
                </a:moveTo>
                <a:lnTo>
                  <a:pt x="521970" y="3982"/>
                </a:lnTo>
                <a:lnTo>
                  <a:pt x="521970" y="48502"/>
                </a:lnTo>
                <a:lnTo>
                  <a:pt x="540429" y="48502"/>
                </a:lnTo>
                <a:lnTo>
                  <a:pt x="540429" y="62437"/>
                </a:lnTo>
                <a:lnTo>
                  <a:pt x="521970" y="62437"/>
                </a:lnTo>
                <a:lnTo>
                  <a:pt x="521970" y="117996"/>
                </a:lnTo>
                <a:cubicBezTo>
                  <a:pt x="525831" y="116548"/>
                  <a:pt x="529420" y="115161"/>
                  <a:pt x="532738" y="113834"/>
                </a:cubicBezTo>
                <a:cubicBezTo>
                  <a:pt x="536056" y="112507"/>
                  <a:pt x="538921" y="111300"/>
                  <a:pt x="541334" y="110214"/>
                </a:cubicBezTo>
                <a:lnTo>
                  <a:pt x="542420" y="117634"/>
                </a:lnTo>
                <a:lnTo>
                  <a:pt x="543325" y="123606"/>
                </a:lnTo>
                <a:cubicBezTo>
                  <a:pt x="539585" y="125175"/>
                  <a:pt x="535091" y="126985"/>
                  <a:pt x="529842" y="129036"/>
                </a:cubicBezTo>
                <a:cubicBezTo>
                  <a:pt x="524594" y="131087"/>
                  <a:pt x="519195" y="133168"/>
                  <a:pt x="513645" y="135279"/>
                </a:cubicBezTo>
                <a:cubicBezTo>
                  <a:pt x="508095" y="137391"/>
                  <a:pt x="502726" y="139381"/>
                  <a:pt x="497538" y="141251"/>
                </a:cubicBezTo>
                <a:cubicBezTo>
                  <a:pt x="492350" y="143122"/>
                  <a:pt x="488007" y="144599"/>
                  <a:pt x="484508" y="145685"/>
                </a:cubicBezTo>
                <a:lnTo>
                  <a:pt x="480346" y="132293"/>
                </a:lnTo>
                <a:cubicBezTo>
                  <a:pt x="483724" y="131328"/>
                  <a:pt x="487856" y="130031"/>
                  <a:pt x="492742" y="128402"/>
                </a:cubicBezTo>
                <a:cubicBezTo>
                  <a:pt x="497629" y="126773"/>
                  <a:pt x="502726" y="124994"/>
                  <a:pt x="508035" y="123063"/>
                </a:cubicBezTo>
                <a:lnTo>
                  <a:pt x="508035" y="62437"/>
                </a:lnTo>
                <a:lnTo>
                  <a:pt x="486861" y="62437"/>
                </a:lnTo>
                <a:lnTo>
                  <a:pt x="486861" y="48502"/>
                </a:lnTo>
                <a:lnTo>
                  <a:pt x="508035" y="48502"/>
                </a:lnTo>
                <a:close/>
                <a:moveTo>
                  <a:pt x="2297058" y="2896"/>
                </a:moveTo>
                <a:lnTo>
                  <a:pt x="2309546" y="3439"/>
                </a:lnTo>
                <a:lnTo>
                  <a:pt x="2309546" y="51578"/>
                </a:lnTo>
                <a:lnTo>
                  <a:pt x="2322214" y="51578"/>
                </a:lnTo>
                <a:lnTo>
                  <a:pt x="2322214" y="64247"/>
                </a:lnTo>
                <a:lnTo>
                  <a:pt x="2281132" y="64247"/>
                </a:lnTo>
                <a:lnTo>
                  <a:pt x="2281132" y="79991"/>
                </a:lnTo>
                <a:lnTo>
                  <a:pt x="2281132" y="86145"/>
                </a:lnTo>
                <a:lnTo>
                  <a:pt x="2309184" y="86145"/>
                </a:lnTo>
                <a:lnTo>
                  <a:pt x="2309184" y="151839"/>
                </a:lnTo>
                <a:cubicBezTo>
                  <a:pt x="2312803" y="146168"/>
                  <a:pt x="2315850" y="140286"/>
                  <a:pt x="2318323" y="134193"/>
                </a:cubicBezTo>
                <a:cubicBezTo>
                  <a:pt x="2320796" y="128101"/>
                  <a:pt x="2322787" y="121555"/>
                  <a:pt x="2324295" y="114558"/>
                </a:cubicBezTo>
                <a:cubicBezTo>
                  <a:pt x="2325803" y="107560"/>
                  <a:pt x="2326889" y="100019"/>
                  <a:pt x="2327553" y="91936"/>
                </a:cubicBezTo>
                <a:cubicBezTo>
                  <a:pt x="2328216" y="83852"/>
                  <a:pt x="2328548" y="74984"/>
                  <a:pt x="2328548" y="65332"/>
                </a:cubicBezTo>
                <a:lnTo>
                  <a:pt x="2328548" y="17374"/>
                </a:lnTo>
                <a:cubicBezTo>
                  <a:pt x="2341216" y="16771"/>
                  <a:pt x="2353673" y="15594"/>
                  <a:pt x="2365919" y="13845"/>
                </a:cubicBezTo>
                <a:cubicBezTo>
                  <a:pt x="2378165" y="12096"/>
                  <a:pt x="2390803" y="9652"/>
                  <a:pt x="2403834" y="6516"/>
                </a:cubicBezTo>
                <a:lnTo>
                  <a:pt x="2406367" y="19546"/>
                </a:lnTo>
                <a:cubicBezTo>
                  <a:pt x="2395388" y="21959"/>
                  <a:pt x="2384469" y="24040"/>
                  <a:pt x="2373611" y="25789"/>
                </a:cubicBezTo>
                <a:cubicBezTo>
                  <a:pt x="2362752" y="27539"/>
                  <a:pt x="2351894" y="28896"/>
                  <a:pt x="2341035" y="29861"/>
                </a:cubicBezTo>
                <a:lnTo>
                  <a:pt x="2341035" y="51759"/>
                </a:lnTo>
                <a:lnTo>
                  <a:pt x="2403834" y="51759"/>
                </a:lnTo>
                <a:lnTo>
                  <a:pt x="2403834" y="64247"/>
                </a:lnTo>
                <a:cubicBezTo>
                  <a:pt x="2401179" y="76070"/>
                  <a:pt x="2398223" y="86718"/>
                  <a:pt x="2394966" y="96189"/>
                </a:cubicBezTo>
                <a:cubicBezTo>
                  <a:pt x="2391708" y="105660"/>
                  <a:pt x="2387486" y="114437"/>
                  <a:pt x="2382297" y="122521"/>
                </a:cubicBezTo>
                <a:cubicBezTo>
                  <a:pt x="2386882" y="128432"/>
                  <a:pt x="2392100" y="133952"/>
                  <a:pt x="2397952" y="139080"/>
                </a:cubicBezTo>
                <a:cubicBezTo>
                  <a:pt x="2403803" y="144207"/>
                  <a:pt x="2410469" y="149124"/>
                  <a:pt x="2417950" y="153829"/>
                </a:cubicBezTo>
                <a:lnTo>
                  <a:pt x="2410530" y="165231"/>
                </a:lnTo>
                <a:cubicBezTo>
                  <a:pt x="2403170" y="160284"/>
                  <a:pt x="2396564" y="155096"/>
                  <a:pt x="2390713" y="149667"/>
                </a:cubicBezTo>
                <a:cubicBezTo>
                  <a:pt x="2384861" y="144238"/>
                  <a:pt x="2379643" y="138446"/>
                  <a:pt x="2375059" y="132293"/>
                </a:cubicBezTo>
                <a:cubicBezTo>
                  <a:pt x="2370233" y="138084"/>
                  <a:pt x="2364592" y="143634"/>
                  <a:pt x="2358137" y="148943"/>
                </a:cubicBezTo>
                <a:cubicBezTo>
                  <a:pt x="2351683" y="154251"/>
                  <a:pt x="2344112" y="159560"/>
                  <a:pt x="2335425" y="164869"/>
                </a:cubicBezTo>
                <a:lnTo>
                  <a:pt x="2327281" y="154191"/>
                </a:lnTo>
                <a:cubicBezTo>
                  <a:pt x="2336692" y="149124"/>
                  <a:pt x="2344655" y="143966"/>
                  <a:pt x="2351170" y="138718"/>
                </a:cubicBezTo>
                <a:cubicBezTo>
                  <a:pt x="2357685" y="133470"/>
                  <a:pt x="2363235" y="127829"/>
                  <a:pt x="2367820" y="121797"/>
                </a:cubicBezTo>
                <a:cubicBezTo>
                  <a:pt x="2362752" y="113834"/>
                  <a:pt x="2358499" y="105449"/>
                  <a:pt x="2355061" y="96641"/>
                </a:cubicBezTo>
                <a:cubicBezTo>
                  <a:pt x="2351622" y="87834"/>
                  <a:pt x="2348636" y="78544"/>
                  <a:pt x="2346103" y="68771"/>
                </a:cubicBezTo>
                <a:lnTo>
                  <a:pt x="2357323" y="65875"/>
                </a:lnTo>
                <a:cubicBezTo>
                  <a:pt x="2359374" y="74683"/>
                  <a:pt x="2361817" y="82827"/>
                  <a:pt x="2364652" y="90307"/>
                </a:cubicBezTo>
                <a:cubicBezTo>
                  <a:pt x="2367488" y="97787"/>
                  <a:pt x="2370836" y="104785"/>
                  <a:pt x="2374697" y="111300"/>
                </a:cubicBezTo>
                <a:cubicBezTo>
                  <a:pt x="2378437" y="104544"/>
                  <a:pt x="2381513" y="97275"/>
                  <a:pt x="2383926" y="89493"/>
                </a:cubicBezTo>
                <a:cubicBezTo>
                  <a:pt x="2386339" y="81711"/>
                  <a:pt x="2388571" y="73114"/>
                  <a:pt x="2390622" y="63704"/>
                </a:cubicBezTo>
                <a:lnTo>
                  <a:pt x="2341035" y="63704"/>
                </a:lnTo>
                <a:lnTo>
                  <a:pt x="2341035" y="66418"/>
                </a:lnTo>
                <a:cubicBezTo>
                  <a:pt x="2341035" y="77156"/>
                  <a:pt x="2340673" y="86838"/>
                  <a:pt x="2339949" y="95465"/>
                </a:cubicBezTo>
                <a:cubicBezTo>
                  <a:pt x="2339225" y="104091"/>
                  <a:pt x="2338019" y="112084"/>
                  <a:pt x="2336330" y="119444"/>
                </a:cubicBezTo>
                <a:cubicBezTo>
                  <a:pt x="2334641" y="126804"/>
                  <a:pt x="2332469" y="133711"/>
                  <a:pt x="2329815" y="140166"/>
                </a:cubicBezTo>
                <a:cubicBezTo>
                  <a:pt x="2327160" y="146620"/>
                  <a:pt x="2323843" y="152985"/>
                  <a:pt x="2319861" y="159258"/>
                </a:cubicBezTo>
                <a:lnTo>
                  <a:pt x="2309184" y="153105"/>
                </a:lnTo>
                <a:lnTo>
                  <a:pt x="2309184" y="162697"/>
                </a:lnTo>
                <a:lnTo>
                  <a:pt x="2296516" y="162697"/>
                </a:lnTo>
                <a:lnTo>
                  <a:pt x="2296516" y="98813"/>
                </a:lnTo>
                <a:lnTo>
                  <a:pt x="2280771" y="98813"/>
                </a:lnTo>
                <a:cubicBezTo>
                  <a:pt x="2280409" y="106172"/>
                  <a:pt x="2279805" y="112869"/>
                  <a:pt x="2278961" y="118901"/>
                </a:cubicBezTo>
                <a:cubicBezTo>
                  <a:pt x="2278116" y="124934"/>
                  <a:pt x="2276970" y="130634"/>
                  <a:pt x="2275522" y="136003"/>
                </a:cubicBezTo>
                <a:cubicBezTo>
                  <a:pt x="2274074" y="141372"/>
                  <a:pt x="2272325" y="146500"/>
                  <a:pt x="2270274" y="151386"/>
                </a:cubicBezTo>
                <a:cubicBezTo>
                  <a:pt x="2268223" y="156272"/>
                  <a:pt x="2265750" y="161249"/>
                  <a:pt x="2262854" y="166316"/>
                </a:cubicBezTo>
                <a:lnTo>
                  <a:pt x="2250186" y="161973"/>
                </a:lnTo>
                <a:cubicBezTo>
                  <a:pt x="2253564" y="156423"/>
                  <a:pt x="2256399" y="150843"/>
                  <a:pt x="2258692" y="145233"/>
                </a:cubicBezTo>
                <a:cubicBezTo>
                  <a:pt x="2260984" y="139623"/>
                  <a:pt x="2262854" y="133470"/>
                  <a:pt x="2264302" y="126773"/>
                </a:cubicBezTo>
                <a:cubicBezTo>
                  <a:pt x="2265750" y="120077"/>
                  <a:pt x="2266775" y="112597"/>
                  <a:pt x="2267378" y="104333"/>
                </a:cubicBezTo>
                <a:cubicBezTo>
                  <a:pt x="2267982" y="96068"/>
                  <a:pt x="2268283" y="86507"/>
                  <a:pt x="2268283" y="75648"/>
                </a:cubicBezTo>
                <a:lnTo>
                  <a:pt x="2268283" y="5973"/>
                </a:lnTo>
                <a:lnTo>
                  <a:pt x="2281132" y="6516"/>
                </a:lnTo>
                <a:lnTo>
                  <a:pt x="2281132" y="51578"/>
                </a:lnTo>
                <a:lnTo>
                  <a:pt x="2297058" y="51578"/>
                </a:lnTo>
                <a:close/>
                <a:moveTo>
                  <a:pt x="695525" y="2896"/>
                </a:moveTo>
                <a:lnTo>
                  <a:pt x="708555" y="3258"/>
                </a:lnTo>
                <a:lnTo>
                  <a:pt x="708555" y="17012"/>
                </a:lnTo>
                <a:lnTo>
                  <a:pt x="776421" y="17012"/>
                </a:lnTo>
                <a:lnTo>
                  <a:pt x="776421" y="2896"/>
                </a:lnTo>
                <a:lnTo>
                  <a:pt x="789451" y="3258"/>
                </a:lnTo>
                <a:lnTo>
                  <a:pt x="789451" y="17012"/>
                </a:lnTo>
                <a:lnTo>
                  <a:pt x="815692" y="17012"/>
                </a:lnTo>
                <a:lnTo>
                  <a:pt x="815692" y="27690"/>
                </a:lnTo>
                <a:lnTo>
                  <a:pt x="789451" y="27690"/>
                </a:lnTo>
                <a:lnTo>
                  <a:pt x="789451" y="85059"/>
                </a:lnTo>
                <a:lnTo>
                  <a:pt x="821484" y="85059"/>
                </a:lnTo>
                <a:lnTo>
                  <a:pt x="821484" y="95917"/>
                </a:lnTo>
                <a:lnTo>
                  <a:pt x="778230" y="95917"/>
                </a:lnTo>
                <a:cubicBezTo>
                  <a:pt x="784263" y="103036"/>
                  <a:pt x="791261" y="109038"/>
                  <a:pt x="799224" y="113924"/>
                </a:cubicBezTo>
                <a:cubicBezTo>
                  <a:pt x="807187" y="118811"/>
                  <a:pt x="816477" y="123365"/>
                  <a:pt x="827094" y="127588"/>
                </a:cubicBezTo>
                <a:lnTo>
                  <a:pt x="819855" y="138446"/>
                </a:lnTo>
                <a:cubicBezTo>
                  <a:pt x="813460" y="135551"/>
                  <a:pt x="807579" y="132625"/>
                  <a:pt x="802210" y="129669"/>
                </a:cubicBezTo>
                <a:cubicBezTo>
                  <a:pt x="796841" y="126713"/>
                  <a:pt x="791864" y="123546"/>
                  <a:pt x="787279" y="120168"/>
                </a:cubicBezTo>
                <a:cubicBezTo>
                  <a:pt x="782695" y="116790"/>
                  <a:pt x="778442" y="113110"/>
                  <a:pt x="774521" y="109128"/>
                </a:cubicBezTo>
                <a:cubicBezTo>
                  <a:pt x="770599" y="105147"/>
                  <a:pt x="766889" y="100743"/>
                  <a:pt x="763391" y="95917"/>
                </a:cubicBezTo>
                <a:lnTo>
                  <a:pt x="721404" y="95917"/>
                </a:lnTo>
                <a:cubicBezTo>
                  <a:pt x="715975" y="104121"/>
                  <a:pt x="708314" y="112024"/>
                  <a:pt x="698421" y="119625"/>
                </a:cubicBezTo>
                <a:cubicBezTo>
                  <a:pt x="688527" y="127226"/>
                  <a:pt x="677367" y="134103"/>
                  <a:pt x="664940" y="140256"/>
                </a:cubicBezTo>
                <a:lnTo>
                  <a:pt x="657520" y="128493"/>
                </a:lnTo>
                <a:cubicBezTo>
                  <a:pt x="667775" y="123908"/>
                  <a:pt x="677216" y="118871"/>
                  <a:pt x="685843" y="113381"/>
                </a:cubicBezTo>
                <a:cubicBezTo>
                  <a:pt x="694469" y="107892"/>
                  <a:pt x="701497" y="102070"/>
                  <a:pt x="706926" y="95917"/>
                </a:cubicBezTo>
                <a:lnTo>
                  <a:pt x="663854" y="95917"/>
                </a:lnTo>
                <a:lnTo>
                  <a:pt x="663854" y="85059"/>
                </a:lnTo>
                <a:lnTo>
                  <a:pt x="695525" y="85059"/>
                </a:lnTo>
                <a:lnTo>
                  <a:pt x="695525" y="27690"/>
                </a:lnTo>
                <a:lnTo>
                  <a:pt x="669465" y="27690"/>
                </a:lnTo>
                <a:lnTo>
                  <a:pt x="669465" y="17012"/>
                </a:lnTo>
                <a:lnTo>
                  <a:pt x="695525" y="17012"/>
                </a:lnTo>
                <a:close/>
                <a:moveTo>
                  <a:pt x="139932" y="2534"/>
                </a:moveTo>
                <a:lnTo>
                  <a:pt x="152238" y="3077"/>
                </a:lnTo>
                <a:lnTo>
                  <a:pt x="152238" y="33300"/>
                </a:lnTo>
                <a:lnTo>
                  <a:pt x="170336" y="33300"/>
                </a:lnTo>
                <a:lnTo>
                  <a:pt x="170336" y="45606"/>
                </a:lnTo>
                <a:lnTo>
                  <a:pt x="152238" y="45606"/>
                </a:lnTo>
                <a:lnTo>
                  <a:pt x="152238" y="76553"/>
                </a:lnTo>
                <a:cubicBezTo>
                  <a:pt x="154651" y="75588"/>
                  <a:pt x="157004" y="74653"/>
                  <a:pt x="159296" y="73748"/>
                </a:cubicBezTo>
                <a:cubicBezTo>
                  <a:pt x="161588" y="72843"/>
                  <a:pt x="163700" y="71908"/>
                  <a:pt x="165630" y="70943"/>
                </a:cubicBezTo>
                <a:lnTo>
                  <a:pt x="166716" y="78001"/>
                </a:lnTo>
                <a:lnTo>
                  <a:pt x="167802" y="83249"/>
                </a:lnTo>
                <a:cubicBezTo>
                  <a:pt x="165751" y="84094"/>
                  <a:pt x="163398" y="85059"/>
                  <a:pt x="160744" y="86145"/>
                </a:cubicBezTo>
                <a:cubicBezTo>
                  <a:pt x="158090" y="87230"/>
                  <a:pt x="155254" y="88377"/>
                  <a:pt x="152238" y="89583"/>
                </a:cubicBezTo>
                <a:lnTo>
                  <a:pt x="152238" y="141704"/>
                </a:lnTo>
                <a:cubicBezTo>
                  <a:pt x="152238" y="145323"/>
                  <a:pt x="151997" y="148309"/>
                  <a:pt x="151514" y="150662"/>
                </a:cubicBezTo>
                <a:cubicBezTo>
                  <a:pt x="151032" y="153015"/>
                  <a:pt x="150096" y="154915"/>
                  <a:pt x="148709" y="156363"/>
                </a:cubicBezTo>
                <a:cubicBezTo>
                  <a:pt x="147322" y="157811"/>
                  <a:pt x="145451" y="158866"/>
                  <a:pt x="143099" y="159530"/>
                </a:cubicBezTo>
                <a:cubicBezTo>
                  <a:pt x="140746" y="160193"/>
                  <a:pt x="137700" y="160706"/>
                  <a:pt x="133960" y="161068"/>
                </a:cubicBezTo>
                <a:lnTo>
                  <a:pt x="125635" y="161792"/>
                </a:lnTo>
                <a:lnTo>
                  <a:pt x="121653" y="148400"/>
                </a:lnTo>
                <a:lnTo>
                  <a:pt x="130521" y="147676"/>
                </a:lnTo>
                <a:cubicBezTo>
                  <a:pt x="132572" y="147555"/>
                  <a:pt x="134201" y="147284"/>
                  <a:pt x="135407" y="146862"/>
                </a:cubicBezTo>
                <a:cubicBezTo>
                  <a:pt x="136614" y="146439"/>
                  <a:pt x="137549" y="145836"/>
                  <a:pt x="138212" y="145052"/>
                </a:cubicBezTo>
                <a:cubicBezTo>
                  <a:pt x="138876" y="144268"/>
                  <a:pt x="139328" y="143242"/>
                  <a:pt x="139570" y="141975"/>
                </a:cubicBezTo>
                <a:cubicBezTo>
                  <a:pt x="139811" y="140709"/>
                  <a:pt x="139932" y="139110"/>
                  <a:pt x="139932" y="137180"/>
                </a:cubicBezTo>
                <a:lnTo>
                  <a:pt x="139932" y="94288"/>
                </a:lnTo>
                <a:cubicBezTo>
                  <a:pt x="135709" y="95857"/>
                  <a:pt x="131667" y="97305"/>
                  <a:pt x="127806" y="98632"/>
                </a:cubicBezTo>
                <a:cubicBezTo>
                  <a:pt x="123946" y="99959"/>
                  <a:pt x="120628" y="101045"/>
                  <a:pt x="117853" y="101889"/>
                </a:cubicBezTo>
                <a:lnTo>
                  <a:pt x="113690" y="89040"/>
                </a:lnTo>
                <a:cubicBezTo>
                  <a:pt x="117189" y="88075"/>
                  <a:pt x="121201" y="86899"/>
                  <a:pt x="125725" y="85511"/>
                </a:cubicBezTo>
                <a:cubicBezTo>
                  <a:pt x="130250" y="84124"/>
                  <a:pt x="134985" y="82585"/>
                  <a:pt x="139932" y="80896"/>
                </a:cubicBezTo>
                <a:lnTo>
                  <a:pt x="139932" y="45606"/>
                </a:lnTo>
                <a:lnTo>
                  <a:pt x="121472" y="45606"/>
                </a:lnTo>
                <a:lnTo>
                  <a:pt x="121472" y="33300"/>
                </a:lnTo>
                <a:lnTo>
                  <a:pt x="139932" y="33300"/>
                </a:lnTo>
                <a:close/>
                <a:moveTo>
                  <a:pt x="2507170" y="1629"/>
                </a:moveTo>
                <a:lnTo>
                  <a:pt x="2521467" y="2353"/>
                </a:lnTo>
                <a:lnTo>
                  <a:pt x="2521467" y="30766"/>
                </a:lnTo>
                <a:lnTo>
                  <a:pt x="2586075" y="30766"/>
                </a:lnTo>
                <a:lnTo>
                  <a:pt x="2586075" y="44339"/>
                </a:lnTo>
                <a:lnTo>
                  <a:pt x="2531964" y="44339"/>
                </a:lnTo>
                <a:cubicBezTo>
                  <a:pt x="2535342" y="52664"/>
                  <a:pt x="2539173" y="60506"/>
                  <a:pt x="2543456" y="67866"/>
                </a:cubicBezTo>
                <a:cubicBezTo>
                  <a:pt x="2547739" y="75226"/>
                  <a:pt x="2552595" y="82284"/>
                  <a:pt x="2558024" y="89040"/>
                </a:cubicBezTo>
                <a:cubicBezTo>
                  <a:pt x="2563454" y="95797"/>
                  <a:pt x="2569516" y="102372"/>
                  <a:pt x="2576212" y="108766"/>
                </a:cubicBezTo>
                <a:cubicBezTo>
                  <a:pt x="2582908" y="115161"/>
                  <a:pt x="2590358" y="121495"/>
                  <a:pt x="2598563" y="127769"/>
                </a:cubicBezTo>
                <a:lnTo>
                  <a:pt x="2588247" y="140256"/>
                </a:lnTo>
                <a:cubicBezTo>
                  <a:pt x="2579922" y="133138"/>
                  <a:pt x="2572382" y="126080"/>
                  <a:pt x="2565625" y="119082"/>
                </a:cubicBezTo>
                <a:cubicBezTo>
                  <a:pt x="2558869" y="112084"/>
                  <a:pt x="2552776" y="104966"/>
                  <a:pt x="2547347" y="97727"/>
                </a:cubicBezTo>
                <a:cubicBezTo>
                  <a:pt x="2541917" y="90488"/>
                  <a:pt x="2537061" y="83068"/>
                  <a:pt x="2532778" y="75467"/>
                </a:cubicBezTo>
                <a:cubicBezTo>
                  <a:pt x="2528495" y="67866"/>
                  <a:pt x="2524725" y="59964"/>
                  <a:pt x="2521467" y="51759"/>
                </a:cubicBezTo>
                <a:lnTo>
                  <a:pt x="2521467" y="119444"/>
                </a:lnTo>
                <a:lnTo>
                  <a:pt x="2558386" y="119444"/>
                </a:lnTo>
                <a:lnTo>
                  <a:pt x="2558386" y="132836"/>
                </a:lnTo>
                <a:lnTo>
                  <a:pt x="2521467" y="132836"/>
                </a:lnTo>
                <a:lnTo>
                  <a:pt x="2521467" y="166497"/>
                </a:lnTo>
                <a:lnTo>
                  <a:pt x="2507170" y="166497"/>
                </a:lnTo>
                <a:lnTo>
                  <a:pt x="2507170" y="132836"/>
                </a:lnTo>
                <a:lnTo>
                  <a:pt x="2470794" y="132836"/>
                </a:lnTo>
                <a:lnTo>
                  <a:pt x="2470794" y="119444"/>
                </a:lnTo>
                <a:lnTo>
                  <a:pt x="2507170" y="119444"/>
                </a:lnTo>
                <a:lnTo>
                  <a:pt x="2507170" y="51035"/>
                </a:lnTo>
                <a:cubicBezTo>
                  <a:pt x="2503671" y="59360"/>
                  <a:pt x="2499811" y="67263"/>
                  <a:pt x="2495588" y="74743"/>
                </a:cubicBezTo>
                <a:cubicBezTo>
                  <a:pt x="2491365" y="82223"/>
                  <a:pt x="2486569" y="89553"/>
                  <a:pt x="2481200" y="96732"/>
                </a:cubicBezTo>
                <a:cubicBezTo>
                  <a:pt x="2475832" y="103910"/>
                  <a:pt x="2469829" y="111089"/>
                  <a:pt x="2463193" y="118268"/>
                </a:cubicBezTo>
                <a:cubicBezTo>
                  <a:pt x="2456557" y="125446"/>
                  <a:pt x="2449077" y="132836"/>
                  <a:pt x="2440752" y="140437"/>
                </a:cubicBezTo>
                <a:lnTo>
                  <a:pt x="2429713" y="129036"/>
                </a:lnTo>
                <a:cubicBezTo>
                  <a:pt x="2438159" y="122038"/>
                  <a:pt x="2445790" y="115191"/>
                  <a:pt x="2452606" y="108495"/>
                </a:cubicBezTo>
                <a:cubicBezTo>
                  <a:pt x="2459423" y="101799"/>
                  <a:pt x="2465516" y="95042"/>
                  <a:pt x="2470885" y="88226"/>
                </a:cubicBezTo>
                <a:cubicBezTo>
                  <a:pt x="2476254" y="81409"/>
                  <a:pt x="2481050" y="74411"/>
                  <a:pt x="2485272" y="67233"/>
                </a:cubicBezTo>
                <a:cubicBezTo>
                  <a:pt x="2489495" y="60054"/>
                  <a:pt x="2493356" y="52423"/>
                  <a:pt x="2496855" y="44339"/>
                </a:cubicBezTo>
                <a:lnTo>
                  <a:pt x="2442924" y="44339"/>
                </a:lnTo>
                <a:lnTo>
                  <a:pt x="2442924" y="30766"/>
                </a:lnTo>
                <a:lnTo>
                  <a:pt x="2507170" y="30766"/>
                </a:lnTo>
                <a:close/>
                <a:moveTo>
                  <a:pt x="382438" y="1267"/>
                </a:moveTo>
                <a:lnTo>
                  <a:pt x="395106" y="6516"/>
                </a:lnTo>
                <a:cubicBezTo>
                  <a:pt x="393900" y="9894"/>
                  <a:pt x="392603" y="13302"/>
                  <a:pt x="391215" y="16741"/>
                </a:cubicBezTo>
                <a:cubicBezTo>
                  <a:pt x="389828" y="20179"/>
                  <a:pt x="388290" y="23829"/>
                  <a:pt x="386601" y="27690"/>
                </a:cubicBezTo>
                <a:lnTo>
                  <a:pt x="458267" y="27690"/>
                </a:lnTo>
                <a:lnTo>
                  <a:pt x="458267" y="41444"/>
                </a:lnTo>
                <a:lnTo>
                  <a:pt x="401802" y="41444"/>
                </a:lnTo>
                <a:lnTo>
                  <a:pt x="401802" y="69857"/>
                </a:lnTo>
                <a:lnTo>
                  <a:pt x="448313" y="69857"/>
                </a:lnTo>
                <a:lnTo>
                  <a:pt x="448313" y="82887"/>
                </a:lnTo>
                <a:lnTo>
                  <a:pt x="401802" y="82887"/>
                </a:lnTo>
                <a:lnTo>
                  <a:pt x="401802" y="112205"/>
                </a:lnTo>
                <a:lnTo>
                  <a:pt x="451571" y="112205"/>
                </a:lnTo>
                <a:lnTo>
                  <a:pt x="451571" y="125416"/>
                </a:lnTo>
                <a:lnTo>
                  <a:pt x="401802" y="125416"/>
                </a:lnTo>
                <a:lnTo>
                  <a:pt x="401802" y="164869"/>
                </a:lnTo>
                <a:lnTo>
                  <a:pt x="387867" y="164869"/>
                </a:lnTo>
                <a:lnTo>
                  <a:pt x="387867" y="41444"/>
                </a:lnTo>
                <a:lnTo>
                  <a:pt x="379724" y="41444"/>
                </a:lnTo>
                <a:cubicBezTo>
                  <a:pt x="376345" y="47597"/>
                  <a:pt x="372485" y="53991"/>
                  <a:pt x="368141" y="60627"/>
                </a:cubicBezTo>
                <a:cubicBezTo>
                  <a:pt x="363798" y="67263"/>
                  <a:pt x="358610" y="74381"/>
                  <a:pt x="352577" y="81982"/>
                </a:cubicBezTo>
                <a:lnTo>
                  <a:pt x="342624" y="72390"/>
                </a:lnTo>
                <a:cubicBezTo>
                  <a:pt x="347812" y="66117"/>
                  <a:pt x="352396" y="60024"/>
                  <a:pt x="356378" y="54112"/>
                </a:cubicBezTo>
                <a:cubicBezTo>
                  <a:pt x="360359" y="48200"/>
                  <a:pt x="363949" y="42318"/>
                  <a:pt x="367146" y="36467"/>
                </a:cubicBezTo>
                <a:cubicBezTo>
                  <a:pt x="370343" y="30615"/>
                  <a:pt x="373178" y="24794"/>
                  <a:pt x="375652" y="19003"/>
                </a:cubicBezTo>
                <a:cubicBezTo>
                  <a:pt x="378125" y="13212"/>
                  <a:pt x="380387" y="7300"/>
                  <a:pt x="382438" y="1267"/>
                </a:cubicBezTo>
                <a:close/>
                <a:moveTo>
                  <a:pt x="2150764" y="1086"/>
                </a:moveTo>
                <a:lnTo>
                  <a:pt x="2164880" y="1810"/>
                </a:lnTo>
                <a:lnTo>
                  <a:pt x="2164880" y="51940"/>
                </a:lnTo>
                <a:lnTo>
                  <a:pt x="2230936" y="51940"/>
                </a:lnTo>
                <a:lnTo>
                  <a:pt x="2230936" y="65151"/>
                </a:lnTo>
                <a:lnTo>
                  <a:pt x="2164880" y="65151"/>
                </a:lnTo>
                <a:lnTo>
                  <a:pt x="2164880" y="142066"/>
                </a:lnTo>
                <a:lnTo>
                  <a:pt x="2242880" y="142066"/>
                </a:lnTo>
                <a:lnTo>
                  <a:pt x="2242880" y="155096"/>
                </a:lnTo>
                <a:lnTo>
                  <a:pt x="2081812" y="155096"/>
                </a:lnTo>
                <a:lnTo>
                  <a:pt x="2081812" y="142066"/>
                </a:lnTo>
                <a:lnTo>
                  <a:pt x="2150764" y="142066"/>
                </a:lnTo>
                <a:close/>
                <a:moveTo>
                  <a:pt x="569566" y="0"/>
                </a:moveTo>
                <a:lnTo>
                  <a:pt x="583501" y="2534"/>
                </a:lnTo>
                <a:cubicBezTo>
                  <a:pt x="582174" y="6395"/>
                  <a:pt x="580817" y="10286"/>
                  <a:pt x="579430" y="14207"/>
                </a:cubicBezTo>
                <a:cubicBezTo>
                  <a:pt x="578042" y="18128"/>
                  <a:pt x="576504" y="22019"/>
                  <a:pt x="574815" y="25880"/>
                </a:cubicBezTo>
                <a:lnTo>
                  <a:pt x="634355" y="25880"/>
                </a:lnTo>
                <a:lnTo>
                  <a:pt x="631279" y="136456"/>
                </a:lnTo>
                <a:cubicBezTo>
                  <a:pt x="631158" y="140799"/>
                  <a:pt x="630585" y="144388"/>
                  <a:pt x="629560" y="147224"/>
                </a:cubicBezTo>
                <a:cubicBezTo>
                  <a:pt x="628534" y="150059"/>
                  <a:pt x="626845" y="152381"/>
                  <a:pt x="624492" y="154191"/>
                </a:cubicBezTo>
                <a:cubicBezTo>
                  <a:pt x="622140" y="156001"/>
                  <a:pt x="618973" y="157388"/>
                  <a:pt x="614991" y="158354"/>
                </a:cubicBezTo>
                <a:cubicBezTo>
                  <a:pt x="611010" y="159319"/>
                  <a:pt x="606063" y="160103"/>
                  <a:pt x="600151" y="160706"/>
                </a:cubicBezTo>
                <a:lnTo>
                  <a:pt x="588207" y="161973"/>
                </a:lnTo>
                <a:lnTo>
                  <a:pt x="583320" y="147676"/>
                </a:lnTo>
                <a:lnTo>
                  <a:pt x="597979" y="146590"/>
                </a:lnTo>
                <a:cubicBezTo>
                  <a:pt x="601840" y="146228"/>
                  <a:pt x="604977" y="145806"/>
                  <a:pt x="607390" y="145323"/>
                </a:cubicBezTo>
                <a:cubicBezTo>
                  <a:pt x="609803" y="144841"/>
                  <a:pt x="611733" y="143996"/>
                  <a:pt x="613181" y="142790"/>
                </a:cubicBezTo>
                <a:cubicBezTo>
                  <a:pt x="614629" y="141583"/>
                  <a:pt x="615624" y="139954"/>
                  <a:pt x="616167" y="137903"/>
                </a:cubicBezTo>
                <a:cubicBezTo>
                  <a:pt x="616710" y="135852"/>
                  <a:pt x="617102" y="133198"/>
                  <a:pt x="617344" y="129941"/>
                </a:cubicBezTo>
                <a:cubicBezTo>
                  <a:pt x="617344" y="128855"/>
                  <a:pt x="617434" y="126019"/>
                  <a:pt x="617615" y="121435"/>
                </a:cubicBezTo>
                <a:cubicBezTo>
                  <a:pt x="617796" y="116850"/>
                  <a:pt x="617977" y="111421"/>
                  <a:pt x="618158" y="105147"/>
                </a:cubicBezTo>
                <a:cubicBezTo>
                  <a:pt x="618339" y="98873"/>
                  <a:pt x="618520" y="92147"/>
                  <a:pt x="618701" y="84968"/>
                </a:cubicBezTo>
                <a:cubicBezTo>
                  <a:pt x="618882" y="77790"/>
                  <a:pt x="619033" y="71033"/>
                  <a:pt x="619153" y="64699"/>
                </a:cubicBezTo>
                <a:cubicBezTo>
                  <a:pt x="619274" y="58365"/>
                  <a:pt x="619365" y="52905"/>
                  <a:pt x="619425" y="48321"/>
                </a:cubicBezTo>
                <a:cubicBezTo>
                  <a:pt x="619485" y="43736"/>
                  <a:pt x="619515" y="40901"/>
                  <a:pt x="619515" y="39815"/>
                </a:cubicBezTo>
                <a:lnTo>
                  <a:pt x="568661" y="39815"/>
                </a:lnTo>
                <a:cubicBezTo>
                  <a:pt x="566248" y="44882"/>
                  <a:pt x="563835" y="49678"/>
                  <a:pt x="561422" y="54202"/>
                </a:cubicBezTo>
                <a:cubicBezTo>
                  <a:pt x="559009" y="58727"/>
                  <a:pt x="556536" y="62919"/>
                  <a:pt x="554003" y="66780"/>
                </a:cubicBezTo>
                <a:lnTo>
                  <a:pt x="542601" y="60084"/>
                </a:lnTo>
                <a:cubicBezTo>
                  <a:pt x="545497" y="55620"/>
                  <a:pt x="548241" y="50824"/>
                  <a:pt x="550835" y="45697"/>
                </a:cubicBezTo>
                <a:cubicBezTo>
                  <a:pt x="553429" y="40569"/>
                  <a:pt x="555873" y="35411"/>
                  <a:pt x="558165" y="30223"/>
                </a:cubicBezTo>
                <a:cubicBezTo>
                  <a:pt x="560457" y="25035"/>
                  <a:pt x="562569" y="19878"/>
                  <a:pt x="564499" y="14750"/>
                </a:cubicBezTo>
                <a:cubicBezTo>
                  <a:pt x="566429" y="9622"/>
                  <a:pt x="568119" y="4706"/>
                  <a:pt x="569566" y="0"/>
                </a:cubicBezTo>
                <a:close/>
              </a:path>
            </a:pathLst>
          </a:custGeom>
          <a:solidFill>
            <a:prstClr val="white">
              <a:lumMod val="65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</a:endParaRPr>
          </a:p>
        </p:txBody>
      </p:sp>
      <p:sp>
        <p:nvSpPr>
          <p:cNvPr id="44" name="常用图形-24_矢量">
            <a:extLst>
              <a:ext uri="{FF2B5EF4-FFF2-40B4-BE49-F238E27FC236}">
                <a16:creationId xmlns:a16="http://schemas.microsoft.com/office/drawing/2014/main" id="{5B9D9AC8-3994-4E99-8379-DD4C532D6F50}"/>
              </a:ext>
            </a:extLst>
          </p:cNvPr>
          <p:cNvSpPr/>
          <p:nvPr/>
        </p:nvSpPr>
        <p:spPr>
          <a:xfrm>
            <a:off x="6277887" y="4752785"/>
            <a:ext cx="933451" cy="365412"/>
          </a:xfrm>
          <a:custGeom>
            <a:avLst/>
            <a:gdLst>
              <a:gd name="connsiteX0" fmla="*/ 0 w 933451"/>
              <a:gd name="connsiteY0" fmla="*/ 182705 h 365412"/>
              <a:gd name="connsiteX1" fmla="*/ 0 w 933451"/>
              <a:gd name="connsiteY1" fmla="*/ 182706 h 365412"/>
              <a:gd name="connsiteX2" fmla="*/ 0 w 933451"/>
              <a:gd name="connsiteY2" fmla="*/ 182706 h 365412"/>
              <a:gd name="connsiteX3" fmla="*/ 182706 w 933451"/>
              <a:gd name="connsiteY3" fmla="*/ 0 h 365412"/>
              <a:gd name="connsiteX4" fmla="*/ 750745 w 933451"/>
              <a:gd name="connsiteY4" fmla="*/ 0 h 365412"/>
              <a:gd name="connsiteX5" fmla="*/ 933451 w 933451"/>
              <a:gd name="connsiteY5" fmla="*/ 182706 h 365412"/>
              <a:gd name="connsiteX6" fmla="*/ 933450 w 933451"/>
              <a:gd name="connsiteY6" fmla="*/ 182706 h 365412"/>
              <a:gd name="connsiteX7" fmla="*/ 750744 w 933451"/>
              <a:gd name="connsiteY7" fmla="*/ 365412 h 365412"/>
              <a:gd name="connsiteX8" fmla="*/ 182706 w 933451"/>
              <a:gd name="connsiteY8" fmla="*/ 365411 h 365412"/>
              <a:gd name="connsiteX9" fmla="*/ 14358 w 933451"/>
              <a:gd name="connsiteY9" fmla="*/ 253823 h 365412"/>
              <a:gd name="connsiteX10" fmla="*/ 0 w 933451"/>
              <a:gd name="connsiteY10" fmla="*/ 182706 h 365412"/>
              <a:gd name="connsiteX11" fmla="*/ 14358 w 933451"/>
              <a:gd name="connsiteY11" fmla="*/ 111589 h 365412"/>
              <a:gd name="connsiteX12" fmla="*/ 182706 w 933451"/>
              <a:gd name="connsiteY12" fmla="*/ 0 h 36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3451" h="365412">
                <a:moveTo>
                  <a:pt x="0" y="182705"/>
                </a:moveTo>
                <a:lnTo>
                  <a:pt x="0" y="182706"/>
                </a:lnTo>
                <a:lnTo>
                  <a:pt x="0" y="182706"/>
                </a:lnTo>
                <a:close/>
                <a:moveTo>
                  <a:pt x="182706" y="0"/>
                </a:moveTo>
                <a:lnTo>
                  <a:pt x="750745" y="0"/>
                </a:lnTo>
                <a:cubicBezTo>
                  <a:pt x="851651" y="0"/>
                  <a:pt x="933451" y="81800"/>
                  <a:pt x="933451" y="182706"/>
                </a:cubicBezTo>
                <a:lnTo>
                  <a:pt x="933450" y="182706"/>
                </a:lnTo>
                <a:cubicBezTo>
                  <a:pt x="933450" y="283612"/>
                  <a:pt x="851650" y="365412"/>
                  <a:pt x="750744" y="365412"/>
                </a:cubicBezTo>
                <a:lnTo>
                  <a:pt x="182706" y="365411"/>
                </a:lnTo>
                <a:cubicBezTo>
                  <a:pt x="107027" y="365411"/>
                  <a:pt x="42094" y="319399"/>
                  <a:pt x="14358" y="253823"/>
                </a:cubicBezTo>
                <a:lnTo>
                  <a:pt x="0" y="182706"/>
                </a:lnTo>
                <a:lnTo>
                  <a:pt x="14358" y="111589"/>
                </a:lnTo>
                <a:cubicBezTo>
                  <a:pt x="42094" y="46013"/>
                  <a:pt x="107027" y="0"/>
                  <a:pt x="182706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46" name="常用图形-25_矢量">
            <a:extLst>
              <a:ext uri="{FF2B5EF4-FFF2-40B4-BE49-F238E27FC236}">
                <a16:creationId xmlns:a16="http://schemas.microsoft.com/office/drawing/2014/main" id="{6D4BEB9C-AB20-4F41-8802-78E61930A15B}"/>
              </a:ext>
            </a:extLst>
          </p:cNvPr>
          <p:cNvSpPr/>
          <p:nvPr/>
        </p:nvSpPr>
        <p:spPr>
          <a:xfrm>
            <a:off x="6277887" y="4026092"/>
            <a:ext cx="933451" cy="365412"/>
          </a:xfrm>
          <a:custGeom>
            <a:avLst/>
            <a:gdLst>
              <a:gd name="connsiteX0" fmla="*/ 0 w 933451"/>
              <a:gd name="connsiteY0" fmla="*/ 182705 h 365412"/>
              <a:gd name="connsiteX1" fmla="*/ 0 w 933451"/>
              <a:gd name="connsiteY1" fmla="*/ 182706 h 365412"/>
              <a:gd name="connsiteX2" fmla="*/ 0 w 933451"/>
              <a:gd name="connsiteY2" fmla="*/ 182706 h 365412"/>
              <a:gd name="connsiteX3" fmla="*/ 182706 w 933451"/>
              <a:gd name="connsiteY3" fmla="*/ 0 h 365412"/>
              <a:gd name="connsiteX4" fmla="*/ 750745 w 933451"/>
              <a:gd name="connsiteY4" fmla="*/ 0 h 365412"/>
              <a:gd name="connsiteX5" fmla="*/ 933451 w 933451"/>
              <a:gd name="connsiteY5" fmla="*/ 182706 h 365412"/>
              <a:gd name="connsiteX6" fmla="*/ 933450 w 933451"/>
              <a:gd name="connsiteY6" fmla="*/ 182706 h 365412"/>
              <a:gd name="connsiteX7" fmla="*/ 750744 w 933451"/>
              <a:gd name="connsiteY7" fmla="*/ 365412 h 365412"/>
              <a:gd name="connsiteX8" fmla="*/ 182706 w 933451"/>
              <a:gd name="connsiteY8" fmla="*/ 365411 h 365412"/>
              <a:gd name="connsiteX9" fmla="*/ 14358 w 933451"/>
              <a:gd name="connsiteY9" fmla="*/ 253823 h 365412"/>
              <a:gd name="connsiteX10" fmla="*/ 0 w 933451"/>
              <a:gd name="connsiteY10" fmla="*/ 182706 h 365412"/>
              <a:gd name="connsiteX11" fmla="*/ 14358 w 933451"/>
              <a:gd name="connsiteY11" fmla="*/ 111589 h 365412"/>
              <a:gd name="connsiteX12" fmla="*/ 182706 w 933451"/>
              <a:gd name="connsiteY12" fmla="*/ 0 h 36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3451" h="365412">
                <a:moveTo>
                  <a:pt x="0" y="182705"/>
                </a:moveTo>
                <a:lnTo>
                  <a:pt x="0" y="182706"/>
                </a:lnTo>
                <a:lnTo>
                  <a:pt x="0" y="182706"/>
                </a:lnTo>
                <a:close/>
                <a:moveTo>
                  <a:pt x="182706" y="0"/>
                </a:moveTo>
                <a:lnTo>
                  <a:pt x="750745" y="0"/>
                </a:lnTo>
                <a:cubicBezTo>
                  <a:pt x="851651" y="0"/>
                  <a:pt x="933451" y="81800"/>
                  <a:pt x="933451" y="182706"/>
                </a:cubicBezTo>
                <a:lnTo>
                  <a:pt x="933450" y="182706"/>
                </a:lnTo>
                <a:cubicBezTo>
                  <a:pt x="933450" y="283612"/>
                  <a:pt x="851650" y="365412"/>
                  <a:pt x="750744" y="365412"/>
                </a:cubicBezTo>
                <a:lnTo>
                  <a:pt x="182706" y="365411"/>
                </a:lnTo>
                <a:cubicBezTo>
                  <a:pt x="107027" y="365411"/>
                  <a:pt x="42094" y="319399"/>
                  <a:pt x="14358" y="253823"/>
                </a:cubicBezTo>
                <a:lnTo>
                  <a:pt x="0" y="182706"/>
                </a:lnTo>
                <a:lnTo>
                  <a:pt x="14358" y="111589"/>
                </a:lnTo>
                <a:cubicBezTo>
                  <a:pt x="42094" y="46013"/>
                  <a:pt x="107027" y="0"/>
                  <a:pt x="182706" y="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48" name="常用图形-29_矢量">
            <a:extLst>
              <a:ext uri="{FF2B5EF4-FFF2-40B4-BE49-F238E27FC236}">
                <a16:creationId xmlns:a16="http://schemas.microsoft.com/office/drawing/2014/main" id="{8B346967-2C44-47CD-A9EE-8E80654874FA}"/>
              </a:ext>
            </a:extLst>
          </p:cNvPr>
          <p:cNvSpPr/>
          <p:nvPr/>
        </p:nvSpPr>
        <p:spPr>
          <a:xfrm>
            <a:off x="6515069" y="4819425"/>
            <a:ext cx="440268" cy="213356"/>
          </a:xfrm>
          <a:custGeom>
            <a:avLst/>
            <a:gdLst/>
            <a:ahLst/>
            <a:cxnLst/>
            <a:rect l="l" t="t" r="r" b="b"/>
            <a:pathLst>
              <a:path w="440268" h="213356">
                <a:moveTo>
                  <a:pt x="322532" y="150476"/>
                </a:moveTo>
                <a:cubicBezTo>
                  <a:pt x="324001" y="155206"/>
                  <a:pt x="325236" y="159569"/>
                  <a:pt x="326236" y="163566"/>
                </a:cubicBezTo>
                <a:cubicBezTo>
                  <a:pt x="327236" y="167562"/>
                  <a:pt x="328212" y="171779"/>
                  <a:pt x="329162" y="176214"/>
                </a:cubicBezTo>
                <a:cubicBezTo>
                  <a:pt x="330112" y="180649"/>
                  <a:pt x="330879" y="184762"/>
                  <a:pt x="331464" y="188554"/>
                </a:cubicBezTo>
                <a:cubicBezTo>
                  <a:pt x="332048" y="192347"/>
                  <a:pt x="332510" y="196480"/>
                  <a:pt x="332848" y="200954"/>
                </a:cubicBezTo>
                <a:lnTo>
                  <a:pt x="307234" y="206855"/>
                </a:lnTo>
                <a:cubicBezTo>
                  <a:pt x="306317" y="197920"/>
                  <a:pt x="305023" y="189236"/>
                  <a:pt x="303351" y="180802"/>
                </a:cubicBezTo>
                <a:cubicBezTo>
                  <a:pt x="301680" y="172367"/>
                  <a:pt x="299971" y="163934"/>
                  <a:pt x="298226" y="155502"/>
                </a:cubicBezTo>
                <a:close/>
                <a:moveTo>
                  <a:pt x="367599" y="148458"/>
                </a:moveTo>
                <a:cubicBezTo>
                  <a:pt x="369932" y="152742"/>
                  <a:pt x="371893" y="156797"/>
                  <a:pt x="373481" y="160622"/>
                </a:cubicBezTo>
                <a:cubicBezTo>
                  <a:pt x="375070" y="164448"/>
                  <a:pt x="376581" y="168693"/>
                  <a:pt x="378016" y="173358"/>
                </a:cubicBezTo>
                <a:cubicBezTo>
                  <a:pt x="379451" y="178023"/>
                  <a:pt x="380759" y="182126"/>
                  <a:pt x="381941" y="185667"/>
                </a:cubicBezTo>
                <a:cubicBezTo>
                  <a:pt x="383124" y="189207"/>
                  <a:pt x="384102" y="193091"/>
                  <a:pt x="384876" y="197318"/>
                </a:cubicBezTo>
                <a:lnTo>
                  <a:pt x="360858" y="205058"/>
                </a:lnTo>
                <a:cubicBezTo>
                  <a:pt x="359958" y="200624"/>
                  <a:pt x="359001" y="196521"/>
                  <a:pt x="357985" y="192750"/>
                </a:cubicBezTo>
                <a:cubicBezTo>
                  <a:pt x="356969" y="188978"/>
                  <a:pt x="355754" y="185081"/>
                  <a:pt x="354338" y="181059"/>
                </a:cubicBezTo>
                <a:cubicBezTo>
                  <a:pt x="352922" y="177037"/>
                  <a:pt x="351364" y="172874"/>
                  <a:pt x="349664" y="168570"/>
                </a:cubicBezTo>
                <a:cubicBezTo>
                  <a:pt x="347964" y="164266"/>
                  <a:pt x="346366" y="159934"/>
                  <a:pt x="344871" y="155573"/>
                </a:cubicBezTo>
                <a:close/>
                <a:moveTo>
                  <a:pt x="61983" y="106610"/>
                </a:moveTo>
                <a:lnTo>
                  <a:pt x="61983" y="162589"/>
                </a:lnTo>
                <a:lnTo>
                  <a:pt x="68173" y="162306"/>
                </a:lnTo>
                <a:lnTo>
                  <a:pt x="68173" y="114147"/>
                </a:lnTo>
                <a:lnTo>
                  <a:pt x="90687" y="115418"/>
                </a:lnTo>
                <a:lnTo>
                  <a:pt x="90687" y="180356"/>
                </a:lnTo>
                <a:lnTo>
                  <a:pt x="94612" y="177024"/>
                </a:lnTo>
                <a:cubicBezTo>
                  <a:pt x="99475" y="172089"/>
                  <a:pt x="103483" y="166908"/>
                  <a:pt x="106637" y="161481"/>
                </a:cubicBezTo>
                <a:cubicBezTo>
                  <a:pt x="109791" y="156055"/>
                  <a:pt x="112244" y="150347"/>
                  <a:pt x="113997" y="144358"/>
                </a:cubicBezTo>
                <a:cubicBezTo>
                  <a:pt x="115749" y="138369"/>
                  <a:pt x="117070" y="132814"/>
                  <a:pt x="117958" y="127691"/>
                </a:cubicBezTo>
                <a:lnTo>
                  <a:pt x="92394" y="127691"/>
                </a:lnTo>
                <a:lnTo>
                  <a:pt x="92394" y="106610"/>
                </a:lnTo>
                <a:close/>
                <a:moveTo>
                  <a:pt x="290464" y="91137"/>
                </a:moveTo>
                <a:lnTo>
                  <a:pt x="290464" y="119758"/>
                </a:lnTo>
                <a:lnTo>
                  <a:pt x="391966" y="119758"/>
                </a:lnTo>
                <a:lnTo>
                  <a:pt x="391966" y="91137"/>
                </a:lnTo>
                <a:close/>
                <a:moveTo>
                  <a:pt x="144508" y="60415"/>
                </a:moveTo>
                <a:lnTo>
                  <a:pt x="144508" y="101185"/>
                </a:lnTo>
                <a:lnTo>
                  <a:pt x="144508" y="102267"/>
                </a:lnTo>
                <a:lnTo>
                  <a:pt x="163035" y="102267"/>
                </a:lnTo>
                <a:lnTo>
                  <a:pt x="163035" y="60415"/>
                </a:lnTo>
                <a:close/>
                <a:moveTo>
                  <a:pt x="321771" y="2469"/>
                </a:moveTo>
                <a:lnTo>
                  <a:pt x="348996" y="3715"/>
                </a:lnTo>
                <a:lnTo>
                  <a:pt x="348996" y="21982"/>
                </a:lnTo>
                <a:lnTo>
                  <a:pt x="432192" y="21982"/>
                </a:lnTo>
                <a:lnTo>
                  <a:pt x="432192" y="48978"/>
                </a:lnTo>
                <a:lnTo>
                  <a:pt x="348996" y="48978"/>
                </a:lnTo>
                <a:lnTo>
                  <a:pt x="348996" y="64369"/>
                </a:lnTo>
                <a:lnTo>
                  <a:pt x="418291" y="64369"/>
                </a:lnTo>
                <a:lnTo>
                  <a:pt x="418291" y="146079"/>
                </a:lnTo>
                <a:lnTo>
                  <a:pt x="413707" y="146079"/>
                </a:lnTo>
                <a:lnTo>
                  <a:pt x="428067" y="170007"/>
                </a:lnTo>
                <a:cubicBezTo>
                  <a:pt x="432744" y="178692"/>
                  <a:pt x="436811" y="186964"/>
                  <a:pt x="440268" y="194825"/>
                </a:cubicBezTo>
                <a:lnTo>
                  <a:pt x="418033" y="209094"/>
                </a:lnTo>
                <a:cubicBezTo>
                  <a:pt x="416114" y="204992"/>
                  <a:pt x="414093" y="200626"/>
                  <a:pt x="411970" y="195996"/>
                </a:cubicBezTo>
                <a:cubicBezTo>
                  <a:pt x="409847" y="191367"/>
                  <a:pt x="407696" y="187008"/>
                  <a:pt x="405518" y="182920"/>
                </a:cubicBezTo>
                <a:cubicBezTo>
                  <a:pt x="403339" y="178831"/>
                  <a:pt x="400941" y="174407"/>
                  <a:pt x="398324" y="169648"/>
                </a:cubicBezTo>
                <a:cubicBezTo>
                  <a:pt x="395707" y="164890"/>
                  <a:pt x="393139" y="159974"/>
                  <a:pt x="390619" y="154902"/>
                </a:cubicBezTo>
                <a:lnTo>
                  <a:pt x="408724" y="146079"/>
                </a:lnTo>
                <a:lnTo>
                  <a:pt x="269212" y="146079"/>
                </a:lnTo>
                <a:lnTo>
                  <a:pt x="289342" y="154130"/>
                </a:lnTo>
                <a:cubicBezTo>
                  <a:pt x="287737" y="159743"/>
                  <a:pt x="285883" y="164953"/>
                  <a:pt x="283779" y="169761"/>
                </a:cubicBezTo>
                <a:cubicBezTo>
                  <a:pt x="281675" y="174569"/>
                  <a:pt x="279494" y="179383"/>
                  <a:pt x="277236" y="184204"/>
                </a:cubicBezTo>
                <a:cubicBezTo>
                  <a:pt x="274977" y="189025"/>
                  <a:pt x="272644" y="193762"/>
                  <a:pt x="270238" y="198415"/>
                </a:cubicBezTo>
                <a:cubicBezTo>
                  <a:pt x="267832" y="203068"/>
                  <a:pt x="265262" y="207450"/>
                  <a:pt x="262528" y="211563"/>
                </a:cubicBezTo>
                <a:lnTo>
                  <a:pt x="239693" y="198622"/>
                </a:lnTo>
                <a:cubicBezTo>
                  <a:pt x="242570" y="193712"/>
                  <a:pt x="245206" y="189115"/>
                  <a:pt x="247601" y="184831"/>
                </a:cubicBezTo>
                <a:cubicBezTo>
                  <a:pt x="249997" y="180547"/>
                  <a:pt x="252323" y="176147"/>
                  <a:pt x="254581" y="171631"/>
                </a:cubicBezTo>
                <a:cubicBezTo>
                  <a:pt x="256838" y="167115"/>
                  <a:pt x="258910" y="162580"/>
                  <a:pt x="260796" y="158026"/>
                </a:cubicBezTo>
                <a:lnTo>
                  <a:pt x="265698" y="146079"/>
                </a:lnTo>
                <a:lnTo>
                  <a:pt x="264139" y="146079"/>
                </a:lnTo>
                <a:lnTo>
                  <a:pt x="264139" y="64369"/>
                </a:lnTo>
                <a:lnTo>
                  <a:pt x="321771" y="64369"/>
                </a:lnTo>
                <a:close/>
                <a:moveTo>
                  <a:pt x="27186" y="0"/>
                </a:moveTo>
                <a:lnTo>
                  <a:pt x="50096" y="4558"/>
                </a:lnTo>
                <a:cubicBezTo>
                  <a:pt x="49315" y="9292"/>
                  <a:pt x="48378" y="13687"/>
                  <a:pt x="47287" y="17744"/>
                </a:cubicBezTo>
                <a:cubicBezTo>
                  <a:pt x="46195" y="21800"/>
                  <a:pt x="44963" y="24932"/>
                  <a:pt x="43591" y="27140"/>
                </a:cubicBezTo>
                <a:lnTo>
                  <a:pt x="93155" y="27140"/>
                </a:lnTo>
                <a:lnTo>
                  <a:pt x="93155" y="52564"/>
                </a:lnTo>
                <a:lnTo>
                  <a:pt x="61983" y="52564"/>
                </a:lnTo>
                <a:lnTo>
                  <a:pt x="61983" y="81186"/>
                </a:lnTo>
                <a:lnTo>
                  <a:pt x="96069" y="81186"/>
                </a:lnTo>
                <a:lnTo>
                  <a:pt x="96069" y="102267"/>
                </a:lnTo>
                <a:lnTo>
                  <a:pt x="119304" y="102267"/>
                </a:lnTo>
                <a:cubicBezTo>
                  <a:pt x="119304" y="101845"/>
                  <a:pt x="119304" y="100059"/>
                  <a:pt x="119304" y="96909"/>
                </a:cubicBezTo>
                <a:cubicBezTo>
                  <a:pt x="119304" y="93759"/>
                  <a:pt x="119342" y="90128"/>
                  <a:pt x="119417" y="86017"/>
                </a:cubicBezTo>
                <a:cubicBezTo>
                  <a:pt x="119492" y="81905"/>
                  <a:pt x="119567" y="77463"/>
                  <a:pt x="119642" y="72688"/>
                </a:cubicBezTo>
                <a:cubicBezTo>
                  <a:pt x="119717" y="67914"/>
                  <a:pt x="119755" y="63823"/>
                  <a:pt x="119755" y="60415"/>
                </a:cubicBezTo>
                <a:lnTo>
                  <a:pt x="95084" y="60415"/>
                </a:lnTo>
                <a:lnTo>
                  <a:pt x="95084" y="35216"/>
                </a:lnTo>
                <a:lnTo>
                  <a:pt x="119755" y="35216"/>
                </a:lnTo>
                <a:lnTo>
                  <a:pt x="119755" y="1797"/>
                </a:lnTo>
                <a:lnTo>
                  <a:pt x="144733" y="3051"/>
                </a:lnTo>
                <a:lnTo>
                  <a:pt x="144733" y="35216"/>
                </a:lnTo>
                <a:lnTo>
                  <a:pt x="187342" y="35216"/>
                </a:lnTo>
                <a:lnTo>
                  <a:pt x="187342" y="102267"/>
                </a:lnTo>
                <a:lnTo>
                  <a:pt x="203040" y="102267"/>
                </a:lnTo>
                <a:lnTo>
                  <a:pt x="203040" y="127691"/>
                </a:lnTo>
                <a:lnTo>
                  <a:pt x="149665" y="127691"/>
                </a:lnTo>
                <a:cubicBezTo>
                  <a:pt x="153552" y="139274"/>
                  <a:pt x="160261" y="150087"/>
                  <a:pt x="169795" y="160131"/>
                </a:cubicBezTo>
                <a:cubicBezTo>
                  <a:pt x="179328" y="170175"/>
                  <a:pt x="191680" y="179535"/>
                  <a:pt x="206851" y="188210"/>
                </a:cubicBezTo>
                <a:lnTo>
                  <a:pt x="192031" y="212013"/>
                </a:lnTo>
                <a:cubicBezTo>
                  <a:pt x="177865" y="203445"/>
                  <a:pt x="166142" y="194217"/>
                  <a:pt x="156861" y="184329"/>
                </a:cubicBezTo>
                <a:cubicBezTo>
                  <a:pt x="147580" y="174441"/>
                  <a:pt x="140986" y="163709"/>
                  <a:pt x="137078" y="152134"/>
                </a:cubicBezTo>
                <a:cubicBezTo>
                  <a:pt x="134849" y="162845"/>
                  <a:pt x="130161" y="173219"/>
                  <a:pt x="123012" y="183257"/>
                </a:cubicBezTo>
                <a:cubicBezTo>
                  <a:pt x="115864" y="193295"/>
                  <a:pt x="105384" y="203328"/>
                  <a:pt x="91572" y="213356"/>
                </a:cubicBezTo>
                <a:lnTo>
                  <a:pt x="75799" y="192992"/>
                </a:lnTo>
                <a:lnTo>
                  <a:pt x="82252" y="187516"/>
                </a:lnTo>
                <a:lnTo>
                  <a:pt x="10091" y="189585"/>
                </a:lnTo>
                <a:lnTo>
                  <a:pt x="10091" y="114147"/>
                </a:lnTo>
                <a:lnTo>
                  <a:pt x="32604" y="115418"/>
                </a:lnTo>
                <a:lnTo>
                  <a:pt x="32604" y="164157"/>
                </a:lnTo>
                <a:lnTo>
                  <a:pt x="39470" y="163871"/>
                </a:lnTo>
                <a:lnTo>
                  <a:pt x="39470" y="106610"/>
                </a:lnTo>
                <a:lnTo>
                  <a:pt x="1122" y="106610"/>
                </a:lnTo>
                <a:lnTo>
                  <a:pt x="1122" y="81186"/>
                </a:lnTo>
                <a:lnTo>
                  <a:pt x="39470" y="81186"/>
                </a:lnTo>
                <a:lnTo>
                  <a:pt x="39470" y="52564"/>
                </a:lnTo>
                <a:lnTo>
                  <a:pt x="34712" y="52564"/>
                </a:lnTo>
                <a:cubicBezTo>
                  <a:pt x="30868" y="61349"/>
                  <a:pt x="25973" y="70319"/>
                  <a:pt x="20024" y="79475"/>
                </a:cubicBezTo>
                <a:lnTo>
                  <a:pt x="0" y="66445"/>
                </a:lnTo>
                <a:cubicBezTo>
                  <a:pt x="3589" y="60134"/>
                  <a:pt x="6796" y="54191"/>
                  <a:pt x="9623" y="48614"/>
                </a:cubicBezTo>
                <a:cubicBezTo>
                  <a:pt x="12449" y="43037"/>
                  <a:pt x="14916" y="37601"/>
                  <a:pt x="17022" y="32306"/>
                </a:cubicBezTo>
                <a:cubicBezTo>
                  <a:pt x="19128" y="27012"/>
                  <a:pt x="21017" y="21702"/>
                  <a:pt x="22687" y="16378"/>
                </a:cubicBezTo>
                <a:cubicBezTo>
                  <a:pt x="24357" y="11053"/>
                  <a:pt x="25857" y="5594"/>
                  <a:pt x="27186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+mn-cs"/>
              <a:sym typeface="阿里巴巴普惠体 M" panose="00020600040101010101" pitchFamily="18" charset="-122"/>
            </a:endParaRPr>
          </a:p>
        </p:txBody>
      </p:sp>
      <p:sp>
        <p:nvSpPr>
          <p:cNvPr id="51" name="常用图形-30_矢量">
            <a:extLst>
              <a:ext uri="{FF2B5EF4-FFF2-40B4-BE49-F238E27FC236}">
                <a16:creationId xmlns:a16="http://schemas.microsoft.com/office/drawing/2014/main" id="{3D3D0EF4-46C7-40C8-920E-92115D410F81}"/>
              </a:ext>
            </a:extLst>
          </p:cNvPr>
          <p:cNvSpPr/>
          <p:nvPr/>
        </p:nvSpPr>
        <p:spPr>
          <a:xfrm>
            <a:off x="6509911" y="4093855"/>
            <a:ext cx="445426" cy="210441"/>
          </a:xfrm>
          <a:custGeom>
            <a:avLst/>
            <a:gdLst/>
            <a:ahLst/>
            <a:cxnLst/>
            <a:rect l="l" t="t" r="r" b="b"/>
            <a:pathLst>
              <a:path w="445426" h="210441">
                <a:moveTo>
                  <a:pt x="327690" y="149354"/>
                </a:moveTo>
                <a:cubicBezTo>
                  <a:pt x="329159" y="154084"/>
                  <a:pt x="330394" y="158447"/>
                  <a:pt x="331394" y="162444"/>
                </a:cubicBezTo>
                <a:cubicBezTo>
                  <a:pt x="332394" y="166440"/>
                  <a:pt x="333370" y="170657"/>
                  <a:pt x="334320" y="175092"/>
                </a:cubicBezTo>
                <a:cubicBezTo>
                  <a:pt x="335270" y="179527"/>
                  <a:pt x="336037" y="183640"/>
                  <a:pt x="336622" y="187432"/>
                </a:cubicBezTo>
                <a:cubicBezTo>
                  <a:pt x="337206" y="191225"/>
                  <a:pt x="337668" y="195358"/>
                  <a:pt x="338006" y="199832"/>
                </a:cubicBezTo>
                <a:lnTo>
                  <a:pt x="312392" y="205733"/>
                </a:lnTo>
                <a:cubicBezTo>
                  <a:pt x="311475" y="196798"/>
                  <a:pt x="310181" y="188114"/>
                  <a:pt x="308509" y="179680"/>
                </a:cubicBezTo>
                <a:cubicBezTo>
                  <a:pt x="306838" y="171245"/>
                  <a:pt x="305129" y="162812"/>
                  <a:pt x="303384" y="154380"/>
                </a:cubicBezTo>
                <a:close/>
                <a:moveTo>
                  <a:pt x="372757" y="147336"/>
                </a:moveTo>
                <a:cubicBezTo>
                  <a:pt x="375090" y="151620"/>
                  <a:pt x="377051" y="155675"/>
                  <a:pt x="378639" y="159500"/>
                </a:cubicBezTo>
                <a:cubicBezTo>
                  <a:pt x="380228" y="163326"/>
                  <a:pt x="381739" y="167571"/>
                  <a:pt x="383174" y="172236"/>
                </a:cubicBezTo>
                <a:cubicBezTo>
                  <a:pt x="384609" y="176901"/>
                  <a:pt x="385917" y="181004"/>
                  <a:pt x="387099" y="184545"/>
                </a:cubicBezTo>
                <a:cubicBezTo>
                  <a:pt x="388282" y="188085"/>
                  <a:pt x="389260" y="191969"/>
                  <a:pt x="390034" y="196196"/>
                </a:cubicBezTo>
                <a:lnTo>
                  <a:pt x="366016" y="203936"/>
                </a:lnTo>
                <a:cubicBezTo>
                  <a:pt x="365116" y="199502"/>
                  <a:pt x="364159" y="195399"/>
                  <a:pt x="363143" y="191628"/>
                </a:cubicBezTo>
                <a:cubicBezTo>
                  <a:pt x="362127" y="187856"/>
                  <a:pt x="360912" y="183959"/>
                  <a:pt x="359496" y="179937"/>
                </a:cubicBezTo>
                <a:cubicBezTo>
                  <a:pt x="358080" y="175915"/>
                  <a:pt x="356522" y="171752"/>
                  <a:pt x="354822" y="167448"/>
                </a:cubicBezTo>
                <a:cubicBezTo>
                  <a:pt x="353122" y="163144"/>
                  <a:pt x="351524" y="158812"/>
                  <a:pt x="350029" y="154451"/>
                </a:cubicBezTo>
                <a:close/>
                <a:moveTo>
                  <a:pt x="295622" y="90015"/>
                </a:moveTo>
                <a:lnTo>
                  <a:pt x="295622" y="118636"/>
                </a:lnTo>
                <a:lnTo>
                  <a:pt x="397124" y="118636"/>
                </a:lnTo>
                <a:lnTo>
                  <a:pt x="397124" y="90015"/>
                </a:lnTo>
                <a:close/>
                <a:moveTo>
                  <a:pt x="130742" y="77145"/>
                </a:moveTo>
                <a:lnTo>
                  <a:pt x="157738" y="78392"/>
                </a:lnTo>
                <a:lnTo>
                  <a:pt x="157738" y="168014"/>
                </a:lnTo>
                <a:cubicBezTo>
                  <a:pt x="157738" y="172114"/>
                  <a:pt x="158303" y="174703"/>
                  <a:pt x="159433" y="175779"/>
                </a:cubicBezTo>
                <a:cubicBezTo>
                  <a:pt x="160563" y="176855"/>
                  <a:pt x="162899" y="177394"/>
                  <a:pt x="166443" y="177394"/>
                </a:cubicBezTo>
                <a:lnTo>
                  <a:pt x="176533" y="177394"/>
                </a:lnTo>
                <a:cubicBezTo>
                  <a:pt x="179134" y="177394"/>
                  <a:pt x="180906" y="176726"/>
                  <a:pt x="181852" y="175392"/>
                </a:cubicBezTo>
                <a:cubicBezTo>
                  <a:pt x="182797" y="174057"/>
                  <a:pt x="183484" y="171531"/>
                  <a:pt x="183913" y="167814"/>
                </a:cubicBezTo>
                <a:cubicBezTo>
                  <a:pt x="184503" y="163537"/>
                  <a:pt x="184909" y="159104"/>
                  <a:pt x="185131" y="154516"/>
                </a:cubicBezTo>
                <a:cubicBezTo>
                  <a:pt x="185352" y="149927"/>
                  <a:pt x="185563" y="144095"/>
                  <a:pt x="185763" y="137021"/>
                </a:cubicBezTo>
                <a:lnTo>
                  <a:pt x="211113" y="145340"/>
                </a:lnTo>
                <a:cubicBezTo>
                  <a:pt x="210784" y="151812"/>
                  <a:pt x="210545" y="157270"/>
                  <a:pt x="210395" y="161713"/>
                </a:cubicBezTo>
                <a:cubicBezTo>
                  <a:pt x="210245" y="166157"/>
                  <a:pt x="209874" y="170744"/>
                  <a:pt x="209284" y="175476"/>
                </a:cubicBezTo>
                <a:cubicBezTo>
                  <a:pt x="208665" y="180729"/>
                  <a:pt x="207797" y="185191"/>
                  <a:pt x="206680" y="188863"/>
                </a:cubicBezTo>
                <a:cubicBezTo>
                  <a:pt x="205563" y="192535"/>
                  <a:pt x="203862" y="195513"/>
                  <a:pt x="201577" y="197798"/>
                </a:cubicBezTo>
                <a:cubicBezTo>
                  <a:pt x="199293" y="200083"/>
                  <a:pt x="196357" y="201715"/>
                  <a:pt x="192769" y="202693"/>
                </a:cubicBezTo>
                <a:cubicBezTo>
                  <a:pt x="189182" y="203672"/>
                  <a:pt x="184816" y="204161"/>
                  <a:pt x="179673" y="204161"/>
                </a:cubicBezTo>
                <a:lnTo>
                  <a:pt x="161731" y="204161"/>
                </a:lnTo>
                <a:cubicBezTo>
                  <a:pt x="157257" y="204161"/>
                  <a:pt x="153161" y="203687"/>
                  <a:pt x="149442" y="202738"/>
                </a:cubicBezTo>
                <a:cubicBezTo>
                  <a:pt x="145724" y="201789"/>
                  <a:pt x="142447" y="200147"/>
                  <a:pt x="139611" y="197812"/>
                </a:cubicBezTo>
                <a:cubicBezTo>
                  <a:pt x="136775" y="195477"/>
                  <a:pt x="134588" y="192326"/>
                  <a:pt x="133049" y="188358"/>
                </a:cubicBezTo>
                <a:cubicBezTo>
                  <a:pt x="131511" y="184389"/>
                  <a:pt x="130742" y="179551"/>
                  <a:pt x="130742" y="173843"/>
                </a:cubicBezTo>
                <a:close/>
                <a:moveTo>
                  <a:pt x="326929" y="1347"/>
                </a:moveTo>
                <a:lnTo>
                  <a:pt x="354154" y="2593"/>
                </a:lnTo>
                <a:lnTo>
                  <a:pt x="354154" y="20860"/>
                </a:lnTo>
                <a:lnTo>
                  <a:pt x="437350" y="20860"/>
                </a:lnTo>
                <a:lnTo>
                  <a:pt x="437350" y="47856"/>
                </a:lnTo>
                <a:lnTo>
                  <a:pt x="354154" y="47856"/>
                </a:lnTo>
                <a:lnTo>
                  <a:pt x="354154" y="63247"/>
                </a:lnTo>
                <a:lnTo>
                  <a:pt x="423449" y="63247"/>
                </a:lnTo>
                <a:lnTo>
                  <a:pt x="423449" y="144957"/>
                </a:lnTo>
                <a:lnTo>
                  <a:pt x="418865" y="144957"/>
                </a:lnTo>
                <a:lnTo>
                  <a:pt x="433225" y="168885"/>
                </a:lnTo>
                <a:cubicBezTo>
                  <a:pt x="437902" y="177570"/>
                  <a:pt x="441969" y="185842"/>
                  <a:pt x="445426" y="193703"/>
                </a:cubicBezTo>
                <a:lnTo>
                  <a:pt x="423191" y="207972"/>
                </a:lnTo>
                <a:cubicBezTo>
                  <a:pt x="421272" y="203870"/>
                  <a:pt x="419251" y="199504"/>
                  <a:pt x="417128" y="194874"/>
                </a:cubicBezTo>
                <a:cubicBezTo>
                  <a:pt x="415005" y="190245"/>
                  <a:pt x="412854" y="185886"/>
                  <a:pt x="410676" y="181798"/>
                </a:cubicBezTo>
                <a:cubicBezTo>
                  <a:pt x="408497" y="177709"/>
                  <a:pt x="406099" y="173285"/>
                  <a:pt x="403482" y="168526"/>
                </a:cubicBezTo>
                <a:cubicBezTo>
                  <a:pt x="400865" y="163768"/>
                  <a:pt x="398297" y="158852"/>
                  <a:pt x="395777" y="153780"/>
                </a:cubicBezTo>
                <a:lnTo>
                  <a:pt x="413882" y="144957"/>
                </a:lnTo>
                <a:lnTo>
                  <a:pt x="274370" y="144957"/>
                </a:lnTo>
                <a:lnTo>
                  <a:pt x="294500" y="153008"/>
                </a:lnTo>
                <a:cubicBezTo>
                  <a:pt x="292895" y="158621"/>
                  <a:pt x="291041" y="163831"/>
                  <a:pt x="288937" y="168639"/>
                </a:cubicBezTo>
                <a:cubicBezTo>
                  <a:pt x="286833" y="173447"/>
                  <a:pt x="284652" y="178261"/>
                  <a:pt x="282394" y="183082"/>
                </a:cubicBezTo>
                <a:cubicBezTo>
                  <a:pt x="280135" y="187903"/>
                  <a:pt x="277802" y="192640"/>
                  <a:pt x="275396" y="197293"/>
                </a:cubicBezTo>
                <a:cubicBezTo>
                  <a:pt x="272990" y="201946"/>
                  <a:pt x="270420" y="206328"/>
                  <a:pt x="267686" y="210441"/>
                </a:cubicBezTo>
                <a:lnTo>
                  <a:pt x="244851" y="197500"/>
                </a:lnTo>
                <a:cubicBezTo>
                  <a:pt x="247728" y="192590"/>
                  <a:pt x="250364" y="187993"/>
                  <a:pt x="252759" y="183709"/>
                </a:cubicBezTo>
                <a:cubicBezTo>
                  <a:pt x="255155" y="179425"/>
                  <a:pt x="257481" y="175025"/>
                  <a:pt x="259739" y="170509"/>
                </a:cubicBezTo>
                <a:cubicBezTo>
                  <a:pt x="261996" y="165993"/>
                  <a:pt x="264068" y="161458"/>
                  <a:pt x="265954" y="156904"/>
                </a:cubicBezTo>
                <a:lnTo>
                  <a:pt x="270856" y="144957"/>
                </a:lnTo>
                <a:lnTo>
                  <a:pt x="269297" y="144957"/>
                </a:lnTo>
                <a:lnTo>
                  <a:pt x="269297" y="63247"/>
                </a:lnTo>
                <a:lnTo>
                  <a:pt x="326929" y="63247"/>
                </a:lnTo>
                <a:close/>
                <a:moveTo>
                  <a:pt x="51325" y="0"/>
                </a:moveTo>
                <a:lnTo>
                  <a:pt x="77232" y="7237"/>
                </a:lnTo>
                <a:cubicBezTo>
                  <a:pt x="74691" y="16292"/>
                  <a:pt x="71947" y="24808"/>
                  <a:pt x="69000" y="32784"/>
                </a:cubicBezTo>
                <a:cubicBezTo>
                  <a:pt x="66053" y="40760"/>
                  <a:pt x="63042" y="48174"/>
                  <a:pt x="59965" y="55025"/>
                </a:cubicBezTo>
                <a:lnTo>
                  <a:pt x="59965" y="184566"/>
                </a:lnTo>
                <a:cubicBezTo>
                  <a:pt x="65568" y="176603"/>
                  <a:pt x="71100" y="168562"/>
                  <a:pt x="76562" y="160443"/>
                </a:cubicBezTo>
                <a:cubicBezTo>
                  <a:pt x="82023" y="152324"/>
                  <a:pt x="86526" y="143872"/>
                  <a:pt x="90071" y="135085"/>
                </a:cubicBezTo>
                <a:cubicBezTo>
                  <a:pt x="93615" y="126298"/>
                  <a:pt x="96309" y="116974"/>
                  <a:pt x="98152" y="107113"/>
                </a:cubicBezTo>
                <a:cubicBezTo>
                  <a:pt x="99995" y="97253"/>
                  <a:pt x="101514" y="86844"/>
                  <a:pt x="102710" y="75888"/>
                </a:cubicBezTo>
                <a:lnTo>
                  <a:pt x="65034" y="75888"/>
                </a:lnTo>
                <a:lnTo>
                  <a:pt x="65034" y="49342"/>
                </a:lnTo>
                <a:lnTo>
                  <a:pt x="104381" y="49342"/>
                </a:lnTo>
                <a:cubicBezTo>
                  <a:pt x="104462" y="47830"/>
                  <a:pt x="104578" y="44948"/>
                  <a:pt x="104728" y="40698"/>
                </a:cubicBezTo>
                <a:cubicBezTo>
                  <a:pt x="104878" y="36447"/>
                  <a:pt x="104990" y="32043"/>
                  <a:pt x="105065" y="27484"/>
                </a:cubicBezTo>
                <a:cubicBezTo>
                  <a:pt x="105140" y="22925"/>
                  <a:pt x="105215" y="18483"/>
                  <a:pt x="105289" y="14157"/>
                </a:cubicBezTo>
                <a:cubicBezTo>
                  <a:pt x="105362" y="9832"/>
                  <a:pt x="105399" y="5338"/>
                  <a:pt x="105399" y="675"/>
                </a:cubicBezTo>
                <a:lnTo>
                  <a:pt x="132624" y="1918"/>
                </a:lnTo>
                <a:lnTo>
                  <a:pt x="131724" y="49342"/>
                </a:lnTo>
                <a:lnTo>
                  <a:pt x="173797" y="49342"/>
                </a:lnTo>
                <a:cubicBezTo>
                  <a:pt x="172433" y="49542"/>
                  <a:pt x="170527" y="48260"/>
                  <a:pt x="168080" y="45497"/>
                </a:cubicBezTo>
                <a:cubicBezTo>
                  <a:pt x="165634" y="42733"/>
                  <a:pt x="162687" y="39756"/>
                  <a:pt x="159240" y="36563"/>
                </a:cubicBezTo>
                <a:cubicBezTo>
                  <a:pt x="155793" y="33371"/>
                  <a:pt x="152636" y="30417"/>
                  <a:pt x="149769" y="27700"/>
                </a:cubicBezTo>
                <a:cubicBezTo>
                  <a:pt x="146902" y="24983"/>
                  <a:pt x="144447" y="22524"/>
                  <a:pt x="142404" y="20324"/>
                </a:cubicBezTo>
                <a:lnTo>
                  <a:pt x="158374" y="2693"/>
                </a:lnTo>
                <a:cubicBezTo>
                  <a:pt x="161415" y="4808"/>
                  <a:pt x="164436" y="7204"/>
                  <a:pt x="167437" y="9882"/>
                </a:cubicBezTo>
                <a:cubicBezTo>
                  <a:pt x="170439" y="12559"/>
                  <a:pt x="173321" y="15209"/>
                  <a:pt x="176083" y="17831"/>
                </a:cubicBezTo>
                <a:cubicBezTo>
                  <a:pt x="178845" y="20453"/>
                  <a:pt x="181567" y="23181"/>
                  <a:pt x="184247" y="26016"/>
                </a:cubicBezTo>
                <a:cubicBezTo>
                  <a:pt x="186927" y="28851"/>
                  <a:pt x="189528" y="31840"/>
                  <a:pt x="192049" y="34983"/>
                </a:cubicBezTo>
                <a:lnTo>
                  <a:pt x="179491" y="49342"/>
                </a:lnTo>
                <a:lnTo>
                  <a:pt x="205505" y="49342"/>
                </a:lnTo>
                <a:lnTo>
                  <a:pt x="205505" y="75888"/>
                </a:lnTo>
                <a:lnTo>
                  <a:pt x="130881" y="75888"/>
                </a:lnTo>
                <a:cubicBezTo>
                  <a:pt x="130064" y="88952"/>
                  <a:pt x="128524" y="101409"/>
                  <a:pt x="126259" y="113261"/>
                </a:cubicBezTo>
                <a:cubicBezTo>
                  <a:pt x="123995" y="125112"/>
                  <a:pt x="120626" y="136308"/>
                  <a:pt x="116152" y="146847"/>
                </a:cubicBezTo>
                <a:cubicBezTo>
                  <a:pt x="111679" y="157386"/>
                  <a:pt x="105996" y="167655"/>
                  <a:pt x="99102" y="177653"/>
                </a:cubicBezTo>
                <a:cubicBezTo>
                  <a:pt x="92208" y="187650"/>
                  <a:pt x="83329" y="198281"/>
                  <a:pt x="72463" y="209544"/>
                </a:cubicBezTo>
                <a:lnTo>
                  <a:pt x="59965" y="197435"/>
                </a:lnTo>
                <a:lnTo>
                  <a:pt x="59965" y="207076"/>
                </a:lnTo>
                <a:lnTo>
                  <a:pt x="33415" y="207076"/>
                </a:lnTo>
                <a:lnTo>
                  <a:pt x="33415" y="97191"/>
                </a:lnTo>
                <a:cubicBezTo>
                  <a:pt x="33253" y="101232"/>
                  <a:pt x="31473" y="105608"/>
                  <a:pt x="28075" y="110321"/>
                </a:cubicBezTo>
                <a:cubicBezTo>
                  <a:pt x="24677" y="115033"/>
                  <a:pt x="20675" y="119777"/>
                  <a:pt x="16067" y="124551"/>
                </a:cubicBezTo>
                <a:lnTo>
                  <a:pt x="0" y="102806"/>
                </a:lnTo>
                <a:cubicBezTo>
                  <a:pt x="4644" y="96298"/>
                  <a:pt x="9418" y="89159"/>
                  <a:pt x="14322" y="81389"/>
                </a:cubicBezTo>
                <a:cubicBezTo>
                  <a:pt x="19226" y="73619"/>
                  <a:pt x="23934" y="65334"/>
                  <a:pt x="28445" y="56534"/>
                </a:cubicBezTo>
                <a:cubicBezTo>
                  <a:pt x="32956" y="47734"/>
                  <a:pt x="37163" y="38694"/>
                  <a:pt x="41066" y="29414"/>
                </a:cubicBezTo>
                <a:cubicBezTo>
                  <a:pt x="44969" y="20135"/>
                  <a:pt x="48389" y="10330"/>
                  <a:pt x="51325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+mn-cs"/>
              <a:sym typeface="阿里巴巴普惠体 M" panose="00020600040101010101" pitchFamily="18" charset="-122"/>
            </a:endParaRPr>
          </a:p>
        </p:txBody>
      </p:sp>
      <p:sp>
        <p:nvSpPr>
          <p:cNvPr id="18" name="常用图形-27" hidden="1">
            <a:extLst>
              <a:ext uri="{FF2B5EF4-FFF2-40B4-BE49-F238E27FC236}">
                <a16:creationId xmlns:a16="http://schemas.microsoft.com/office/drawing/2014/main" id="{B55B29F4-58C6-4369-9770-58A5319A302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300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文本框-4" hidden="1">
            <a:extLst>
              <a:ext uri="{FF2B5EF4-FFF2-40B4-BE49-F238E27FC236}">
                <a16:creationId xmlns:a16="http://schemas.microsoft.com/office/drawing/2014/main" id="{2786586E-D858-4745-BF38-CC5212416BB0}"/>
              </a:ext>
            </a:extLst>
          </p:cNvPr>
          <p:cNvSpPr txBox="1"/>
          <p:nvPr/>
        </p:nvSpPr>
        <p:spPr>
          <a:xfrm>
            <a:off x="3228570" y="573564"/>
            <a:ext cx="57348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如何在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PPT</a:t>
            </a: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中保存特殊字体</a:t>
            </a:r>
          </a:p>
        </p:txBody>
      </p:sp>
      <p:sp>
        <p:nvSpPr>
          <p:cNvPr id="31" name="文本框-6" hidden="1">
            <a:extLst>
              <a:ext uri="{FF2B5EF4-FFF2-40B4-BE49-F238E27FC236}">
                <a16:creationId xmlns:a16="http://schemas.microsoft.com/office/drawing/2014/main" id="{8F0356D9-D464-49C1-94DF-4ACFE2964743}"/>
              </a:ext>
            </a:extLst>
          </p:cNvPr>
          <p:cNvSpPr txBox="1"/>
          <p:nvPr/>
        </p:nvSpPr>
        <p:spPr>
          <a:xfrm>
            <a:off x="4749801" y="1207872"/>
            <a:ext cx="2692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方法二：文字转图片</a:t>
            </a:r>
          </a:p>
        </p:txBody>
      </p:sp>
      <p:sp>
        <p:nvSpPr>
          <p:cNvPr id="33" name="文本框-16" hidden="1">
            <a:extLst>
              <a:ext uri="{FF2B5EF4-FFF2-40B4-BE49-F238E27FC236}">
                <a16:creationId xmlns:a16="http://schemas.microsoft.com/office/drawing/2014/main" id="{0348F185-7A6C-4638-8FA6-263B749636B9}"/>
              </a:ext>
            </a:extLst>
          </p:cNvPr>
          <p:cNvSpPr txBox="1"/>
          <p:nvPr/>
        </p:nvSpPr>
        <p:spPr>
          <a:xfrm>
            <a:off x="7264401" y="3999555"/>
            <a:ext cx="4162124" cy="739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特殊字体不缺失，操作不受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PPT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软件版本限制</a:t>
            </a:r>
          </a:p>
        </p:txBody>
      </p:sp>
      <p:sp>
        <p:nvSpPr>
          <p:cNvPr id="35" name="文本框-17" hidden="1">
            <a:extLst>
              <a:ext uri="{FF2B5EF4-FFF2-40B4-BE49-F238E27FC236}">
                <a16:creationId xmlns:a16="http://schemas.microsoft.com/office/drawing/2014/main" id="{AA24DA25-4B7D-4010-AEC1-F167788FF330}"/>
              </a:ext>
            </a:extLst>
          </p:cNvPr>
          <p:cNvSpPr txBox="1"/>
          <p:nvPr/>
        </p:nvSpPr>
        <p:spPr>
          <a:xfrm>
            <a:off x="7264401" y="4747133"/>
            <a:ext cx="4162124" cy="739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粘贴图片后，文字位置会发生移动且文字不能改色</a:t>
            </a:r>
          </a:p>
        </p:txBody>
      </p:sp>
      <p:sp>
        <p:nvSpPr>
          <p:cNvPr id="37" name="文本框-22" hidden="1">
            <a:extLst>
              <a:ext uri="{FF2B5EF4-FFF2-40B4-BE49-F238E27FC236}">
                <a16:creationId xmlns:a16="http://schemas.microsoft.com/office/drawing/2014/main" id="{4630DB22-C662-40AA-9470-BA83AC212522}"/>
              </a:ext>
            </a:extLst>
          </p:cNvPr>
          <p:cNvSpPr txBox="1"/>
          <p:nvPr/>
        </p:nvSpPr>
        <p:spPr>
          <a:xfrm>
            <a:off x="7264401" y="2516055"/>
            <a:ext cx="416212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点击文本框，</a:t>
            </a:r>
            <a:r>
              <a:rPr kumimoji="0" lang="en-US" altLang="zh-CN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Ctrl+X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剪切，</a:t>
            </a:r>
            <a:r>
              <a:rPr kumimoji="0" lang="en-US" altLang="zh-CN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Ctrl+V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粘贴，在右下角的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【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粘贴选项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】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中选择第二个，就可以将文字转成图片。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 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39" name="常用图形-23" hidden="1">
            <a:extLst>
              <a:ext uri="{FF2B5EF4-FFF2-40B4-BE49-F238E27FC236}">
                <a16:creationId xmlns:a16="http://schemas.microsoft.com/office/drawing/2014/main" id="{4B40A2D3-B03C-42FA-86DA-4C39E328B1D5}"/>
              </a:ext>
            </a:extLst>
          </p:cNvPr>
          <p:cNvSpPr/>
          <p:nvPr/>
        </p:nvSpPr>
        <p:spPr>
          <a:xfrm>
            <a:off x="6117987" y="2516055"/>
            <a:ext cx="1338828" cy="4043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具体操作：</a:t>
            </a:r>
          </a:p>
        </p:txBody>
      </p:sp>
      <p:sp>
        <p:nvSpPr>
          <p:cNvPr id="41" name="文本框-28" hidden="1">
            <a:extLst>
              <a:ext uri="{FF2B5EF4-FFF2-40B4-BE49-F238E27FC236}">
                <a16:creationId xmlns:a16="http://schemas.microsoft.com/office/drawing/2014/main" id="{97D5CED8-79A9-461A-B2D1-4B82F86D099D}"/>
              </a:ext>
            </a:extLst>
          </p:cNvPr>
          <p:cNvSpPr txBox="1"/>
          <p:nvPr/>
        </p:nvSpPr>
        <p:spPr>
          <a:xfrm>
            <a:off x="4442460" y="6206563"/>
            <a:ext cx="33070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- 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操作均基于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PPT2013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及以上版本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-</a:t>
            </a: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</a:endParaRPr>
          </a:p>
        </p:txBody>
      </p:sp>
      <p:sp>
        <p:nvSpPr>
          <p:cNvPr id="43" name="常用图形-24" hidden="1">
            <a:extLst>
              <a:ext uri="{FF2B5EF4-FFF2-40B4-BE49-F238E27FC236}">
                <a16:creationId xmlns:a16="http://schemas.microsoft.com/office/drawing/2014/main" id="{9367E4B9-79D7-4FA6-8896-A566C3AF7318}"/>
              </a:ext>
            </a:extLst>
          </p:cNvPr>
          <p:cNvSpPr/>
          <p:nvPr/>
        </p:nvSpPr>
        <p:spPr>
          <a:xfrm>
            <a:off x="6277887" y="4752786"/>
            <a:ext cx="933450" cy="365411"/>
          </a:xfrm>
          <a:prstGeom prst="roundRect">
            <a:avLst>
              <a:gd name="adj" fmla="val 50000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45" name="常用图形-25" hidden="1">
            <a:extLst>
              <a:ext uri="{FF2B5EF4-FFF2-40B4-BE49-F238E27FC236}">
                <a16:creationId xmlns:a16="http://schemas.microsoft.com/office/drawing/2014/main" id="{556710E2-1851-43D9-887A-7369F9B1E96F}"/>
              </a:ext>
            </a:extLst>
          </p:cNvPr>
          <p:cNvSpPr/>
          <p:nvPr/>
        </p:nvSpPr>
        <p:spPr>
          <a:xfrm>
            <a:off x="6277887" y="4026093"/>
            <a:ext cx="933450" cy="365411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47" name="常用图形-29" hidden="1">
            <a:extLst>
              <a:ext uri="{FF2B5EF4-FFF2-40B4-BE49-F238E27FC236}">
                <a16:creationId xmlns:a16="http://schemas.microsoft.com/office/drawing/2014/main" id="{BD05BA98-DCFA-4349-BE19-E5ACC5B41F2F}"/>
              </a:ext>
            </a:extLst>
          </p:cNvPr>
          <p:cNvSpPr/>
          <p:nvPr/>
        </p:nvSpPr>
        <p:spPr>
          <a:xfrm>
            <a:off x="6356350" y="4750825"/>
            <a:ext cx="7859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M" panose="00020600040101010101" pitchFamily="18" charset="-122"/>
                <a:ea typeface="阿里巴巴普惠体 M" panose="00020600040101010101" pitchFamily="18" charset="-122"/>
                <a:cs typeface="+mn-cs"/>
                <a:sym typeface="阿里巴巴普惠体 M" panose="00020600040101010101" pitchFamily="18" charset="-122"/>
              </a:rPr>
              <a:t>缺点</a:t>
            </a:r>
          </a:p>
        </p:txBody>
      </p:sp>
      <p:sp>
        <p:nvSpPr>
          <p:cNvPr id="49" name="常用图形-30" hidden="1">
            <a:extLst>
              <a:ext uri="{FF2B5EF4-FFF2-40B4-BE49-F238E27FC236}">
                <a16:creationId xmlns:a16="http://schemas.microsoft.com/office/drawing/2014/main" id="{4F56596B-9D72-48E9-BF15-047BC126A7CF}"/>
              </a:ext>
            </a:extLst>
          </p:cNvPr>
          <p:cNvSpPr/>
          <p:nvPr/>
        </p:nvSpPr>
        <p:spPr>
          <a:xfrm>
            <a:off x="6356350" y="4024132"/>
            <a:ext cx="7859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M" panose="00020600040101010101" pitchFamily="18" charset="-122"/>
                <a:ea typeface="阿里巴巴普惠体 M" panose="00020600040101010101" pitchFamily="18" charset="-122"/>
                <a:cs typeface="+mn-cs"/>
                <a:sym typeface="阿里巴巴普惠体 M" panose="00020600040101010101" pitchFamily="18" charset="-122"/>
              </a:rPr>
              <a:t>优点</a:t>
            </a:r>
          </a:p>
        </p:txBody>
      </p:sp>
    </p:spTree>
    <p:extLst>
      <p:ext uri="{BB962C8B-B14F-4D97-AF65-F5344CB8AC3E}">
        <p14:creationId xmlns:p14="http://schemas.microsoft.com/office/powerpoint/2010/main" val="59539530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id="{A4A172F6-4E40-4911-A1AF-06C4934316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5203150"/>
          </a:xfrm>
          <a:prstGeom prst="rect">
            <a:avLst/>
          </a:prstGeom>
        </p:spPr>
      </p:pic>
      <p:sp>
        <p:nvSpPr>
          <p:cNvPr id="19" name="常用图形-27_矢量">
            <a:extLst>
              <a:ext uri="{FF2B5EF4-FFF2-40B4-BE49-F238E27FC236}">
                <a16:creationId xmlns:a16="http://schemas.microsoft.com/office/drawing/2014/main" id="{30083BB2-1784-4D3A-A6B1-34CBEECA796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gradFill>
            <a:gsLst>
              <a:gs pos="1300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1" name="文本框-4_矢量">
            <a:extLst>
              <a:ext uri="{FF2B5EF4-FFF2-40B4-BE49-F238E27FC236}">
                <a16:creationId xmlns:a16="http://schemas.microsoft.com/office/drawing/2014/main" id="{AC8BEA57-C9D9-44B6-AF53-683F72CEB7A9}"/>
              </a:ext>
            </a:extLst>
          </p:cNvPr>
          <p:cNvSpPr txBox="1"/>
          <p:nvPr/>
        </p:nvSpPr>
        <p:spPr>
          <a:xfrm>
            <a:off x="3342559" y="669405"/>
            <a:ext cx="5500801" cy="439340"/>
          </a:xfrm>
          <a:custGeom>
            <a:avLst/>
            <a:gdLst/>
            <a:ahLst/>
            <a:cxnLst/>
            <a:rect l="l" t="t" r="r" b="b"/>
            <a:pathLst>
              <a:path w="5500801" h="439340">
                <a:moveTo>
                  <a:pt x="3867683" y="250059"/>
                </a:moveTo>
                <a:cubicBezTo>
                  <a:pt x="3902037" y="255351"/>
                  <a:pt x="3925740" y="264199"/>
                  <a:pt x="3938792" y="276606"/>
                </a:cubicBezTo>
                <a:cubicBezTo>
                  <a:pt x="3951843" y="289012"/>
                  <a:pt x="3957287" y="301347"/>
                  <a:pt x="3955122" y="313610"/>
                </a:cubicBezTo>
                <a:cubicBezTo>
                  <a:pt x="3952958" y="325874"/>
                  <a:pt x="3946228" y="334437"/>
                  <a:pt x="3934934" y="339299"/>
                </a:cubicBezTo>
                <a:cubicBezTo>
                  <a:pt x="3923640" y="344162"/>
                  <a:pt x="3910824" y="341695"/>
                  <a:pt x="3896486" y="331898"/>
                </a:cubicBezTo>
                <a:cubicBezTo>
                  <a:pt x="3894191" y="317496"/>
                  <a:pt x="3889981" y="303323"/>
                  <a:pt x="3883856" y="289379"/>
                </a:cubicBezTo>
                <a:cubicBezTo>
                  <a:pt x="3877732" y="275434"/>
                  <a:pt x="3871121" y="263090"/>
                  <a:pt x="3864025" y="252345"/>
                </a:cubicBezTo>
                <a:close/>
                <a:moveTo>
                  <a:pt x="3994327" y="173132"/>
                </a:moveTo>
                <a:lnTo>
                  <a:pt x="4074337" y="179930"/>
                </a:lnTo>
                <a:cubicBezTo>
                  <a:pt x="4073928" y="183391"/>
                  <a:pt x="4072461" y="186098"/>
                  <a:pt x="4069937" y="188051"/>
                </a:cubicBezTo>
                <a:cubicBezTo>
                  <a:pt x="4067413" y="190004"/>
                  <a:pt x="4063546" y="191318"/>
                  <a:pt x="4058335" y="191995"/>
                </a:cubicBezTo>
                <a:lnTo>
                  <a:pt x="4058335" y="230857"/>
                </a:lnTo>
                <a:lnTo>
                  <a:pt x="4083481" y="190139"/>
                </a:lnTo>
                <a:cubicBezTo>
                  <a:pt x="4083752" y="190382"/>
                  <a:pt x="4086512" y="193101"/>
                  <a:pt x="4091762" y="198295"/>
                </a:cubicBezTo>
                <a:cubicBezTo>
                  <a:pt x="4097011" y="203490"/>
                  <a:pt x="4103124" y="209699"/>
                  <a:pt x="4110101" y="216924"/>
                </a:cubicBezTo>
                <a:cubicBezTo>
                  <a:pt x="4117077" y="224148"/>
                  <a:pt x="4123292" y="230928"/>
                  <a:pt x="4128744" y="237262"/>
                </a:cubicBezTo>
                <a:cubicBezTo>
                  <a:pt x="4128030" y="239756"/>
                  <a:pt x="4126601" y="241595"/>
                  <a:pt x="4124458" y="242781"/>
                </a:cubicBezTo>
                <a:cubicBezTo>
                  <a:pt x="4122315" y="243966"/>
                  <a:pt x="4119629" y="244554"/>
                  <a:pt x="4116400" y="244544"/>
                </a:cubicBezTo>
                <a:lnTo>
                  <a:pt x="4058335" y="244544"/>
                </a:lnTo>
                <a:lnTo>
                  <a:pt x="4058335" y="365300"/>
                </a:lnTo>
                <a:cubicBezTo>
                  <a:pt x="4058666" y="379300"/>
                  <a:pt x="4056837" y="391252"/>
                  <a:pt x="4052849" y="401156"/>
                </a:cubicBezTo>
                <a:cubicBezTo>
                  <a:pt x="4048861" y="411060"/>
                  <a:pt x="4040733" y="418984"/>
                  <a:pt x="4028465" y="424928"/>
                </a:cubicBezTo>
                <a:cubicBezTo>
                  <a:pt x="4016197" y="430873"/>
                  <a:pt x="3997807" y="434905"/>
                  <a:pt x="3973296" y="437026"/>
                </a:cubicBezTo>
                <a:cubicBezTo>
                  <a:pt x="3972267" y="427004"/>
                  <a:pt x="3970667" y="418382"/>
                  <a:pt x="3968495" y="411159"/>
                </a:cubicBezTo>
                <a:cubicBezTo>
                  <a:pt x="3966324" y="403936"/>
                  <a:pt x="3962895" y="397940"/>
                  <a:pt x="3958208" y="393172"/>
                </a:cubicBezTo>
                <a:cubicBezTo>
                  <a:pt x="3953513" y="388613"/>
                  <a:pt x="3947359" y="384597"/>
                  <a:pt x="3939749" y="381124"/>
                </a:cubicBezTo>
                <a:cubicBezTo>
                  <a:pt x="3932139" y="377650"/>
                  <a:pt x="3921070" y="374662"/>
                  <a:pt x="3906545" y="372159"/>
                </a:cubicBezTo>
                <a:lnTo>
                  <a:pt x="3906545" y="366215"/>
                </a:lnTo>
                <a:cubicBezTo>
                  <a:pt x="3907284" y="366266"/>
                  <a:pt x="3913121" y="366622"/>
                  <a:pt x="3924054" y="367282"/>
                </a:cubicBezTo>
                <a:cubicBezTo>
                  <a:pt x="3934987" y="367943"/>
                  <a:pt x="3946581" y="368604"/>
                  <a:pt x="3958835" y="369264"/>
                </a:cubicBezTo>
                <a:cubicBezTo>
                  <a:pt x="3971089" y="369925"/>
                  <a:pt x="3979567" y="370281"/>
                  <a:pt x="3984269" y="370332"/>
                </a:cubicBezTo>
                <a:cubicBezTo>
                  <a:pt x="3987889" y="370332"/>
                  <a:pt x="3990479" y="369646"/>
                  <a:pt x="3992041" y="368273"/>
                </a:cubicBezTo>
                <a:cubicBezTo>
                  <a:pt x="3993603" y="366901"/>
                  <a:pt x="3994365" y="364843"/>
                  <a:pt x="3994327" y="362098"/>
                </a:cubicBezTo>
                <a:lnTo>
                  <a:pt x="3994327" y="244544"/>
                </a:lnTo>
                <a:lnTo>
                  <a:pt x="3850766" y="244544"/>
                </a:lnTo>
                <a:lnTo>
                  <a:pt x="3847109" y="231800"/>
                </a:lnTo>
                <a:lnTo>
                  <a:pt x="3994327" y="231800"/>
                </a:lnTo>
                <a:close/>
                <a:moveTo>
                  <a:pt x="663825" y="152647"/>
                </a:moveTo>
                <a:lnTo>
                  <a:pt x="663825" y="271119"/>
                </a:lnTo>
                <a:lnTo>
                  <a:pt x="694515" y="271119"/>
                </a:lnTo>
                <a:lnTo>
                  <a:pt x="694515" y="152647"/>
                </a:lnTo>
                <a:close/>
                <a:moveTo>
                  <a:pt x="4241215" y="143532"/>
                </a:moveTo>
                <a:cubicBezTo>
                  <a:pt x="4237339" y="152695"/>
                  <a:pt x="4233090" y="161686"/>
                  <a:pt x="4228471" y="170507"/>
                </a:cubicBezTo>
                <a:cubicBezTo>
                  <a:pt x="4223851" y="179327"/>
                  <a:pt x="4218803" y="187861"/>
                  <a:pt x="4213326" y="196110"/>
                </a:cubicBezTo>
                <a:cubicBezTo>
                  <a:pt x="4223346" y="198663"/>
                  <a:pt x="4231767" y="201787"/>
                  <a:pt x="4238586" y="205482"/>
                </a:cubicBezTo>
                <a:cubicBezTo>
                  <a:pt x="4245406" y="209178"/>
                  <a:pt x="4250855" y="213217"/>
                  <a:pt x="4254931" y="217598"/>
                </a:cubicBezTo>
                <a:cubicBezTo>
                  <a:pt x="4257208" y="205454"/>
                  <a:pt x="4259170" y="193167"/>
                  <a:pt x="4260818" y="180736"/>
                </a:cubicBezTo>
                <a:cubicBezTo>
                  <a:pt x="4262465" y="168306"/>
                  <a:pt x="4263856" y="155905"/>
                  <a:pt x="4264990" y="143532"/>
                </a:cubicBezTo>
                <a:close/>
                <a:moveTo>
                  <a:pt x="1151229" y="130993"/>
                </a:moveTo>
                <a:lnTo>
                  <a:pt x="1233068" y="137868"/>
                </a:lnTo>
                <a:cubicBezTo>
                  <a:pt x="1232944" y="140894"/>
                  <a:pt x="1231820" y="143427"/>
                  <a:pt x="1229696" y="145466"/>
                </a:cubicBezTo>
                <a:cubicBezTo>
                  <a:pt x="1227572" y="147506"/>
                  <a:pt x="1223819" y="148995"/>
                  <a:pt x="1218437" y="149933"/>
                </a:cubicBezTo>
                <a:lnTo>
                  <a:pt x="1218437" y="239544"/>
                </a:lnTo>
                <a:lnTo>
                  <a:pt x="1230782" y="239544"/>
                </a:lnTo>
                <a:lnTo>
                  <a:pt x="1263243" y="198396"/>
                </a:lnTo>
                <a:cubicBezTo>
                  <a:pt x="1263559" y="198616"/>
                  <a:pt x="1266991" y="201224"/>
                  <a:pt x="1273538" y="206219"/>
                </a:cubicBezTo>
                <a:cubicBezTo>
                  <a:pt x="1280086" y="211214"/>
                  <a:pt x="1287853" y="217277"/>
                  <a:pt x="1296839" y="224405"/>
                </a:cubicBezTo>
                <a:cubicBezTo>
                  <a:pt x="1305825" y="231534"/>
                  <a:pt x="1314133" y="238409"/>
                  <a:pt x="1321765" y="245030"/>
                </a:cubicBezTo>
                <a:cubicBezTo>
                  <a:pt x="1321231" y="247535"/>
                  <a:pt x="1319783" y="249383"/>
                  <a:pt x="1317421" y="250574"/>
                </a:cubicBezTo>
                <a:cubicBezTo>
                  <a:pt x="1315059" y="251764"/>
                  <a:pt x="1312240" y="252355"/>
                  <a:pt x="1308963" y="252345"/>
                </a:cubicBezTo>
                <a:lnTo>
                  <a:pt x="1218437" y="252345"/>
                </a:lnTo>
                <a:lnTo>
                  <a:pt x="1218437" y="392706"/>
                </a:lnTo>
                <a:lnTo>
                  <a:pt x="1251356" y="392706"/>
                </a:lnTo>
                <a:lnTo>
                  <a:pt x="1286560" y="348357"/>
                </a:lnTo>
                <a:cubicBezTo>
                  <a:pt x="1286896" y="348600"/>
                  <a:pt x="1290593" y="351417"/>
                  <a:pt x="1297652" y="356807"/>
                </a:cubicBezTo>
                <a:cubicBezTo>
                  <a:pt x="1304710" y="362198"/>
                  <a:pt x="1313115" y="368706"/>
                  <a:pt x="1322865" y="376331"/>
                </a:cubicBezTo>
                <a:cubicBezTo>
                  <a:pt x="1332616" y="383957"/>
                  <a:pt x="1341698" y="391244"/>
                  <a:pt x="1350111" y="398192"/>
                </a:cubicBezTo>
                <a:cubicBezTo>
                  <a:pt x="1349368" y="400697"/>
                  <a:pt x="1347768" y="402545"/>
                  <a:pt x="1345310" y="403736"/>
                </a:cubicBezTo>
                <a:cubicBezTo>
                  <a:pt x="1342853" y="404926"/>
                  <a:pt x="1339881" y="405517"/>
                  <a:pt x="1336395" y="405507"/>
                </a:cubicBezTo>
                <a:lnTo>
                  <a:pt x="1061618" y="405507"/>
                </a:lnTo>
                <a:lnTo>
                  <a:pt x="1057960" y="392706"/>
                </a:lnTo>
                <a:lnTo>
                  <a:pt x="1151229" y="392706"/>
                </a:lnTo>
                <a:lnTo>
                  <a:pt x="1151229" y="252345"/>
                </a:lnTo>
                <a:lnTo>
                  <a:pt x="1073048" y="252345"/>
                </a:lnTo>
                <a:lnTo>
                  <a:pt x="1069390" y="239544"/>
                </a:lnTo>
                <a:lnTo>
                  <a:pt x="1151229" y="239544"/>
                </a:lnTo>
                <a:close/>
                <a:moveTo>
                  <a:pt x="107442" y="126615"/>
                </a:moveTo>
                <a:cubicBezTo>
                  <a:pt x="101212" y="151419"/>
                  <a:pt x="94583" y="176336"/>
                  <a:pt x="87553" y="201368"/>
                </a:cubicBezTo>
                <a:cubicBezTo>
                  <a:pt x="80524" y="226399"/>
                  <a:pt x="73437" y="249488"/>
                  <a:pt x="66293" y="270633"/>
                </a:cubicBezTo>
                <a:cubicBezTo>
                  <a:pt x="74952" y="272929"/>
                  <a:pt x="83124" y="275310"/>
                  <a:pt x="90811" y="277777"/>
                </a:cubicBezTo>
                <a:cubicBezTo>
                  <a:pt x="98497" y="280244"/>
                  <a:pt x="105870" y="282740"/>
                  <a:pt x="112928" y="285264"/>
                </a:cubicBezTo>
                <a:cubicBezTo>
                  <a:pt x="121510" y="260966"/>
                  <a:pt x="128120" y="235496"/>
                  <a:pt x="132759" y="208854"/>
                </a:cubicBezTo>
                <a:cubicBezTo>
                  <a:pt x="137398" y="182213"/>
                  <a:pt x="140693" y="154800"/>
                  <a:pt x="142646" y="126615"/>
                </a:cubicBezTo>
                <a:close/>
                <a:moveTo>
                  <a:pt x="2568778" y="118386"/>
                </a:moveTo>
                <a:lnTo>
                  <a:pt x="2568778" y="241373"/>
                </a:lnTo>
                <a:lnTo>
                  <a:pt x="2655646" y="241373"/>
                </a:lnTo>
                <a:lnTo>
                  <a:pt x="2655646" y="118386"/>
                </a:lnTo>
                <a:close/>
                <a:moveTo>
                  <a:pt x="2411958" y="118386"/>
                </a:moveTo>
                <a:lnTo>
                  <a:pt x="2411958" y="241373"/>
                </a:lnTo>
                <a:lnTo>
                  <a:pt x="2497912" y="241373"/>
                </a:lnTo>
                <a:lnTo>
                  <a:pt x="2497912" y="118386"/>
                </a:lnTo>
                <a:close/>
                <a:moveTo>
                  <a:pt x="3577818" y="115178"/>
                </a:moveTo>
                <a:lnTo>
                  <a:pt x="3634511" y="169079"/>
                </a:lnTo>
                <a:cubicBezTo>
                  <a:pt x="3632777" y="171081"/>
                  <a:pt x="3630529" y="172543"/>
                  <a:pt x="3627767" y="173463"/>
                </a:cubicBezTo>
                <a:cubicBezTo>
                  <a:pt x="3625005" y="174384"/>
                  <a:pt x="3621157" y="175049"/>
                  <a:pt x="3616223" y="175457"/>
                </a:cubicBezTo>
                <a:cubicBezTo>
                  <a:pt x="3606374" y="182176"/>
                  <a:pt x="3594753" y="189124"/>
                  <a:pt x="3581361" y="196299"/>
                </a:cubicBezTo>
                <a:cubicBezTo>
                  <a:pt x="3567969" y="203474"/>
                  <a:pt x="3554291" y="210194"/>
                  <a:pt x="3540328" y="216458"/>
                </a:cubicBezTo>
                <a:lnTo>
                  <a:pt x="3557701" y="217830"/>
                </a:lnTo>
                <a:cubicBezTo>
                  <a:pt x="3557273" y="221450"/>
                  <a:pt x="3555844" y="224192"/>
                  <a:pt x="3553415" y="226056"/>
                </a:cubicBezTo>
                <a:cubicBezTo>
                  <a:pt x="3550986" y="227920"/>
                  <a:pt x="3547386" y="229215"/>
                  <a:pt x="3542614" y="229943"/>
                </a:cubicBezTo>
                <a:lnTo>
                  <a:pt x="3542614" y="264718"/>
                </a:lnTo>
                <a:lnTo>
                  <a:pt x="3559073" y="264718"/>
                </a:lnTo>
                <a:lnTo>
                  <a:pt x="3591991" y="222960"/>
                </a:lnTo>
                <a:cubicBezTo>
                  <a:pt x="3592316" y="223188"/>
                  <a:pt x="3595832" y="225847"/>
                  <a:pt x="3602541" y="230938"/>
                </a:cubicBezTo>
                <a:cubicBezTo>
                  <a:pt x="3609249" y="236029"/>
                  <a:pt x="3617202" y="242186"/>
                  <a:pt x="3626400" y="249409"/>
                </a:cubicBezTo>
                <a:cubicBezTo>
                  <a:pt x="3635597" y="256633"/>
                  <a:pt x="3644092" y="263556"/>
                  <a:pt x="3651884" y="270180"/>
                </a:cubicBezTo>
                <a:cubicBezTo>
                  <a:pt x="3651160" y="272674"/>
                  <a:pt x="3649636" y="274514"/>
                  <a:pt x="3647312" y="275699"/>
                </a:cubicBezTo>
                <a:cubicBezTo>
                  <a:pt x="3644988" y="276884"/>
                  <a:pt x="3642093" y="277472"/>
                  <a:pt x="3638626" y="277463"/>
                </a:cubicBezTo>
                <a:lnTo>
                  <a:pt x="3542614" y="277463"/>
                </a:lnTo>
                <a:lnTo>
                  <a:pt x="3542614" y="362099"/>
                </a:lnTo>
                <a:cubicBezTo>
                  <a:pt x="3542938" y="376703"/>
                  <a:pt x="3541121" y="389123"/>
                  <a:pt x="3537161" y="399360"/>
                </a:cubicBezTo>
                <a:cubicBezTo>
                  <a:pt x="3533201" y="409598"/>
                  <a:pt x="3525152" y="417753"/>
                  <a:pt x="3513014" y="423828"/>
                </a:cubicBezTo>
                <a:cubicBezTo>
                  <a:pt x="3500876" y="429902"/>
                  <a:pt x="3482701" y="433996"/>
                  <a:pt x="3458489" y="436111"/>
                </a:cubicBezTo>
                <a:cubicBezTo>
                  <a:pt x="3457670" y="425623"/>
                  <a:pt x="3456336" y="416563"/>
                  <a:pt x="3454488" y="408930"/>
                </a:cubicBezTo>
                <a:cubicBezTo>
                  <a:pt x="3452641" y="401298"/>
                  <a:pt x="3449707" y="394978"/>
                  <a:pt x="3445687" y="389972"/>
                </a:cubicBezTo>
                <a:cubicBezTo>
                  <a:pt x="3441658" y="385166"/>
                  <a:pt x="3436343" y="380959"/>
                  <a:pt x="3429742" y="377352"/>
                </a:cubicBezTo>
                <a:cubicBezTo>
                  <a:pt x="3423141" y="373745"/>
                  <a:pt x="3413369" y="370795"/>
                  <a:pt x="3400424" y="368501"/>
                </a:cubicBezTo>
                <a:lnTo>
                  <a:pt x="3400424" y="362557"/>
                </a:lnTo>
                <a:cubicBezTo>
                  <a:pt x="3401048" y="362602"/>
                  <a:pt x="3405998" y="362918"/>
                  <a:pt x="3415275" y="363506"/>
                </a:cubicBezTo>
                <a:cubicBezTo>
                  <a:pt x="3424552" y="364093"/>
                  <a:pt x="3434413" y="364681"/>
                  <a:pt x="3444857" y="365268"/>
                </a:cubicBezTo>
                <a:cubicBezTo>
                  <a:pt x="3455303" y="365855"/>
                  <a:pt x="3462590" y="366172"/>
                  <a:pt x="3466718" y="366217"/>
                </a:cubicBezTo>
                <a:cubicBezTo>
                  <a:pt x="3469881" y="366226"/>
                  <a:pt x="3472129" y="365635"/>
                  <a:pt x="3473462" y="364444"/>
                </a:cubicBezTo>
                <a:cubicBezTo>
                  <a:pt x="3474796" y="363253"/>
                  <a:pt x="3475443" y="361404"/>
                  <a:pt x="3475405" y="358897"/>
                </a:cubicBezTo>
                <a:lnTo>
                  <a:pt x="3475405" y="277463"/>
                </a:lnTo>
                <a:lnTo>
                  <a:pt x="3388537" y="277463"/>
                </a:lnTo>
                <a:lnTo>
                  <a:pt x="3384880" y="264718"/>
                </a:lnTo>
                <a:lnTo>
                  <a:pt x="3475405" y="264718"/>
                </a:lnTo>
                <a:lnTo>
                  <a:pt x="3475405" y="211446"/>
                </a:lnTo>
                <a:lnTo>
                  <a:pt x="3515181" y="214635"/>
                </a:lnTo>
                <a:cubicBezTo>
                  <a:pt x="3520506" y="206293"/>
                  <a:pt x="3525631" y="197466"/>
                  <a:pt x="3530555" y="188156"/>
                </a:cubicBezTo>
                <a:cubicBezTo>
                  <a:pt x="3535479" y="178845"/>
                  <a:pt x="3539804" y="169904"/>
                  <a:pt x="3543528" y="161334"/>
                </a:cubicBezTo>
                <a:lnTo>
                  <a:pt x="3409111" y="161334"/>
                </a:lnTo>
                <a:lnTo>
                  <a:pt x="3404996" y="148590"/>
                </a:lnTo>
                <a:lnTo>
                  <a:pt x="3543528" y="148590"/>
                </a:lnTo>
                <a:close/>
                <a:moveTo>
                  <a:pt x="717353" y="109242"/>
                </a:moveTo>
                <a:lnTo>
                  <a:pt x="774049" y="153104"/>
                </a:lnTo>
                <a:cubicBezTo>
                  <a:pt x="772684" y="155000"/>
                  <a:pt x="770374" y="156925"/>
                  <a:pt x="767120" y="158879"/>
                </a:cubicBezTo>
                <a:cubicBezTo>
                  <a:pt x="763866" y="160833"/>
                  <a:pt x="759609" y="162414"/>
                  <a:pt x="754351" y="163625"/>
                </a:cubicBezTo>
                <a:lnTo>
                  <a:pt x="754351" y="300792"/>
                </a:lnTo>
                <a:cubicBezTo>
                  <a:pt x="753361" y="303061"/>
                  <a:pt x="747575" y="306187"/>
                  <a:pt x="736993" y="310172"/>
                </a:cubicBezTo>
                <a:cubicBezTo>
                  <a:pt x="726412" y="314156"/>
                  <a:pt x="715602" y="316367"/>
                  <a:pt x="704563" y="316806"/>
                </a:cubicBezTo>
                <a:lnTo>
                  <a:pt x="694515" y="316806"/>
                </a:lnTo>
                <a:lnTo>
                  <a:pt x="694515" y="283864"/>
                </a:lnTo>
                <a:lnTo>
                  <a:pt x="663825" y="283864"/>
                </a:lnTo>
                <a:lnTo>
                  <a:pt x="663825" y="306740"/>
                </a:lnTo>
                <a:cubicBezTo>
                  <a:pt x="663292" y="309924"/>
                  <a:pt x="658078" y="313737"/>
                  <a:pt x="648181" y="318178"/>
                </a:cubicBezTo>
                <a:cubicBezTo>
                  <a:pt x="638285" y="322620"/>
                  <a:pt x="626904" y="325060"/>
                  <a:pt x="614039" y="325499"/>
                </a:cubicBezTo>
                <a:lnTo>
                  <a:pt x="605361" y="325499"/>
                </a:lnTo>
                <a:lnTo>
                  <a:pt x="605361" y="116106"/>
                </a:lnTo>
                <a:lnTo>
                  <a:pt x="665657" y="139903"/>
                </a:lnTo>
                <a:lnTo>
                  <a:pt x="689476" y="139903"/>
                </a:lnTo>
                <a:close/>
                <a:moveTo>
                  <a:pt x="293065" y="92325"/>
                </a:moveTo>
                <a:lnTo>
                  <a:pt x="293065" y="339671"/>
                </a:lnTo>
                <a:lnTo>
                  <a:pt x="349300" y="339671"/>
                </a:lnTo>
                <a:lnTo>
                  <a:pt x="349300" y="92325"/>
                </a:lnTo>
                <a:close/>
                <a:moveTo>
                  <a:pt x="1806216" y="68980"/>
                </a:moveTo>
                <a:cubicBezTo>
                  <a:pt x="1805778" y="92543"/>
                  <a:pt x="1805511" y="116306"/>
                  <a:pt x="1805416" y="140270"/>
                </a:cubicBezTo>
                <a:cubicBezTo>
                  <a:pt x="1805320" y="164233"/>
                  <a:pt x="1805282" y="188339"/>
                  <a:pt x="1805301" y="212589"/>
                </a:cubicBezTo>
                <a:lnTo>
                  <a:pt x="1805301" y="239572"/>
                </a:lnTo>
                <a:lnTo>
                  <a:pt x="1820398" y="239572"/>
                </a:lnTo>
                <a:cubicBezTo>
                  <a:pt x="1846894" y="239153"/>
                  <a:pt x="1866641" y="231073"/>
                  <a:pt x="1879642" y="215333"/>
                </a:cubicBezTo>
                <a:cubicBezTo>
                  <a:pt x="1892641" y="199592"/>
                  <a:pt x="1899122" y="178706"/>
                  <a:pt x="1899084" y="152675"/>
                </a:cubicBezTo>
                <a:cubicBezTo>
                  <a:pt x="1898989" y="124977"/>
                  <a:pt x="1892546" y="104110"/>
                  <a:pt x="1879756" y="90075"/>
                </a:cubicBezTo>
                <a:cubicBezTo>
                  <a:pt x="1866966" y="76040"/>
                  <a:pt x="1848400" y="69008"/>
                  <a:pt x="1824058" y="68980"/>
                </a:cubicBezTo>
                <a:close/>
                <a:moveTo>
                  <a:pt x="1501416" y="68980"/>
                </a:moveTo>
                <a:cubicBezTo>
                  <a:pt x="1500978" y="92543"/>
                  <a:pt x="1500711" y="116306"/>
                  <a:pt x="1500616" y="140270"/>
                </a:cubicBezTo>
                <a:cubicBezTo>
                  <a:pt x="1500520" y="164233"/>
                  <a:pt x="1500482" y="188339"/>
                  <a:pt x="1500501" y="212589"/>
                </a:cubicBezTo>
                <a:lnTo>
                  <a:pt x="1500501" y="239572"/>
                </a:lnTo>
                <a:lnTo>
                  <a:pt x="1515598" y="239572"/>
                </a:lnTo>
                <a:cubicBezTo>
                  <a:pt x="1542094" y="239153"/>
                  <a:pt x="1561841" y="231073"/>
                  <a:pt x="1574842" y="215333"/>
                </a:cubicBezTo>
                <a:cubicBezTo>
                  <a:pt x="1587841" y="199592"/>
                  <a:pt x="1594322" y="178706"/>
                  <a:pt x="1594284" y="152675"/>
                </a:cubicBezTo>
                <a:cubicBezTo>
                  <a:pt x="1594189" y="124977"/>
                  <a:pt x="1587746" y="104110"/>
                  <a:pt x="1574956" y="90075"/>
                </a:cubicBezTo>
                <a:cubicBezTo>
                  <a:pt x="1562166" y="76040"/>
                  <a:pt x="1543600" y="69008"/>
                  <a:pt x="1519258" y="68980"/>
                </a:cubicBezTo>
                <a:close/>
                <a:moveTo>
                  <a:pt x="4416323" y="65808"/>
                </a:moveTo>
                <a:cubicBezTo>
                  <a:pt x="4414570" y="66189"/>
                  <a:pt x="4412589" y="66341"/>
                  <a:pt x="4410379" y="66265"/>
                </a:cubicBezTo>
                <a:cubicBezTo>
                  <a:pt x="4406264" y="81353"/>
                  <a:pt x="4401235" y="95526"/>
                  <a:pt x="4395292" y="108785"/>
                </a:cubicBezTo>
                <a:lnTo>
                  <a:pt x="4416323" y="108785"/>
                </a:lnTo>
                <a:close/>
                <a:moveTo>
                  <a:pt x="3760698" y="62630"/>
                </a:moveTo>
                <a:cubicBezTo>
                  <a:pt x="3758412" y="72461"/>
                  <a:pt x="3755897" y="82128"/>
                  <a:pt x="3753154" y="91632"/>
                </a:cubicBezTo>
                <a:cubicBezTo>
                  <a:pt x="3750411" y="101135"/>
                  <a:pt x="3747439" y="110358"/>
                  <a:pt x="3744239" y="119300"/>
                </a:cubicBezTo>
                <a:lnTo>
                  <a:pt x="3762527" y="119300"/>
                </a:lnTo>
                <a:lnTo>
                  <a:pt x="3762527" y="62630"/>
                </a:lnTo>
                <a:close/>
                <a:moveTo>
                  <a:pt x="1993494" y="51663"/>
                </a:moveTo>
                <a:lnTo>
                  <a:pt x="2295193" y="51663"/>
                </a:lnTo>
                <a:lnTo>
                  <a:pt x="2297020" y="149447"/>
                </a:lnTo>
                <a:lnTo>
                  <a:pt x="2270559" y="149447"/>
                </a:lnTo>
                <a:lnTo>
                  <a:pt x="2247242" y="69437"/>
                </a:lnTo>
                <a:lnTo>
                  <a:pt x="2183635" y="69437"/>
                </a:lnTo>
                <a:cubicBezTo>
                  <a:pt x="2183196" y="92978"/>
                  <a:pt x="2182930" y="116662"/>
                  <a:pt x="2182834" y="140488"/>
                </a:cubicBezTo>
                <a:cubicBezTo>
                  <a:pt x="2182739" y="164315"/>
                  <a:pt x="2182701" y="188341"/>
                  <a:pt x="2182720" y="212568"/>
                </a:cubicBezTo>
                <a:lnTo>
                  <a:pt x="2182720" y="232231"/>
                </a:lnTo>
                <a:cubicBezTo>
                  <a:pt x="2182701" y="255591"/>
                  <a:pt x="2182739" y="279064"/>
                  <a:pt x="2182834" y="302653"/>
                </a:cubicBezTo>
                <a:cubicBezTo>
                  <a:pt x="2182930" y="326241"/>
                  <a:pt x="2183196" y="349715"/>
                  <a:pt x="2183635" y="373074"/>
                </a:cubicBezTo>
                <a:lnTo>
                  <a:pt x="2230311" y="377639"/>
                </a:lnTo>
                <a:lnTo>
                  <a:pt x="2230311" y="393135"/>
                </a:lnTo>
                <a:lnTo>
                  <a:pt x="2058377" y="393135"/>
                </a:lnTo>
                <a:lnTo>
                  <a:pt x="2058377" y="377639"/>
                </a:lnTo>
                <a:lnTo>
                  <a:pt x="2104595" y="373074"/>
                </a:lnTo>
                <a:cubicBezTo>
                  <a:pt x="2105034" y="350191"/>
                  <a:pt x="2105300" y="327022"/>
                  <a:pt x="2105396" y="303567"/>
                </a:cubicBezTo>
                <a:cubicBezTo>
                  <a:pt x="2105491" y="280112"/>
                  <a:pt x="2105529" y="256486"/>
                  <a:pt x="2105510" y="232688"/>
                </a:cubicBezTo>
                <a:lnTo>
                  <a:pt x="2105510" y="212568"/>
                </a:lnTo>
                <a:cubicBezTo>
                  <a:pt x="2105529" y="188541"/>
                  <a:pt x="2105491" y="164572"/>
                  <a:pt x="2105396" y="140660"/>
                </a:cubicBezTo>
                <a:cubicBezTo>
                  <a:pt x="2105300" y="116748"/>
                  <a:pt x="2105034" y="93007"/>
                  <a:pt x="2104595" y="69437"/>
                </a:cubicBezTo>
                <a:lnTo>
                  <a:pt x="2041445" y="69437"/>
                </a:lnTo>
                <a:lnTo>
                  <a:pt x="2018585" y="149447"/>
                </a:lnTo>
                <a:lnTo>
                  <a:pt x="1991667" y="149447"/>
                </a:lnTo>
                <a:close/>
                <a:moveTo>
                  <a:pt x="1685572" y="51663"/>
                </a:moveTo>
                <a:lnTo>
                  <a:pt x="1824973" y="51663"/>
                </a:lnTo>
                <a:cubicBezTo>
                  <a:pt x="1876445" y="51861"/>
                  <a:pt x="1913650" y="60711"/>
                  <a:pt x="1936589" y="78215"/>
                </a:cubicBezTo>
                <a:cubicBezTo>
                  <a:pt x="1959527" y="95719"/>
                  <a:pt x="1970781" y="120692"/>
                  <a:pt x="1970350" y="153133"/>
                </a:cubicBezTo>
                <a:cubicBezTo>
                  <a:pt x="1971000" y="182448"/>
                  <a:pt x="1959993" y="206811"/>
                  <a:pt x="1937331" y="226221"/>
                </a:cubicBezTo>
                <a:cubicBezTo>
                  <a:pt x="1914668" y="245630"/>
                  <a:pt x="1876453" y="255701"/>
                  <a:pt x="1822685" y="256432"/>
                </a:cubicBezTo>
                <a:lnTo>
                  <a:pt x="1805301" y="256432"/>
                </a:lnTo>
                <a:cubicBezTo>
                  <a:pt x="1805282" y="273742"/>
                  <a:pt x="1805320" y="292284"/>
                  <a:pt x="1805416" y="312058"/>
                </a:cubicBezTo>
                <a:cubicBezTo>
                  <a:pt x="1805511" y="331832"/>
                  <a:pt x="1805778" y="352092"/>
                  <a:pt x="1806216" y="372840"/>
                </a:cubicBezTo>
                <a:lnTo>
                  <a:pt x="1855166" y="377836"/>
                </a:lnTo>
                <a:lnTo>
                  <a:pt x="1855166" y="393135"/>
                </a:lnTo>
                <a:lnTo>
                  <a:pt x="1685572" y="393135"/>
                </a:lnTo>
                <a:lnTo>
                  <a:pt x="1685572" y="377471"/>
                </a:lnTo>
                <a:lnTo>
                  <a:pt x="1726720" y="373349"/>
                </a:lnTo>
                <a:cubicBezTo>
                  <a:pt x="1727377" y="350275"/>
                  <a:pt x="1727777" y="327003"/>
                  <a:pt x="1727920" y="303533"/>
                </a:cubicBezTo>
                <a:cubicBezTo>
                  <a:pt x="1728063" y="280064"/>
                  <a:pt x="1728120" y="256457"/>
                  <a:pt x="1728092" y="232712"/>
                </a:cubicBezTo>
                <a:lnTo>
                  <a:pt x="1728092" y="212589"/>
                </a:lnTo>
                <a:cubicBezTo>
                  <a:pt x="1728120" y="188816"/>
                  <a:pt x="1728063" y="165129"/>
                  <a:pt x="1727920" y="141527"/>
                </a:cubicBezTo>
                <a:cubicBezTo>
                  <a:pt x="1727777" y="117926"/>
                  <a:pt x="1727377" y="94353"/>
                  <a:pt x="1726720" y="70809"/>
                </a:cubicBezTo>
                <a:lnTo>
                  <a:pt x="1685572" y="67157"/>
                </a:lnTo>
                <a:close/>
                <a:moveTo>
                  <a:pt x="1380772" y="51663"/>
                </a:moveTo>
                <a:lnTo>
                  <a:pt x="1520173" y="51663"/>
                </a:lnTo>
                <a:cubicBezTo>
                  <a:pt x="1571645" y="51861"/>
                  <a:pt x="1608850" y="60711"/>
                  <a:pt x="1631789" y="78215"/>
                </a:cubicBezTo>
                <a:cubicBezTo>
                  <a:pt x="1654727" y="95719"/>
                  <a:pt x="1665981" y="120692"/>
                  <a:pt x="1665550" y="153133"/>
                </a:cubicBezTo>
                <a:cubicBezTo>
                  <a:pt x="1666200" y="182448"/>
                  <a:pt x="1655193" y="206811"/>
                  <a:pt x="1632531" y="226221"/>
                </a:cubicBezTo>
                <a:cubicBezTo>
                  <a:pt x="1609868" y="245630"/>
                  <a:pt x="1571653" y="255701"/>
                  <a:pt x="1517885" y="256432"/>
                </a:cubicBezTo>
                <a:lnTo>
                  <a:pt x="1500501" y="256432"/>
                </a:lnTo>
                <a:cubicBezTo>
                  <a:pt x="1500482" y="273742"/>
                  <a:pt x="1500520" y="292284"/>
                  <a:pt x="1500616" y="312058"/>
                </a:cubicBezTo>
                <a:cubicBezTo>
                  <a:pt x="1500711" y="331832"/>
                  <a:pt x="1500978" y="352092"/>
                  <a:pt x="1501416" y="372840"/>
                </a:cubicBezTo>
                <a:lnTo>
                  <a:pt x="1550366" y="377836"/>
                </a:lnTo>
                <a:lnTo>
                  <a:pt x="1550366" y="393135"/>
                </a:lnTo>
                <a:lnTo>
                  <a:pt x="1380772" y="393135"/>
                </a:lnTo>
                <a:lnTo>
                  <a:pt x="1380772" y="377471"/>
                </a:lnTo>
                <a:lnTo>
                  <a:pt x="1421920" y="373349"/>
                </a:lnTo>
                <a:cubicBezTo>
                  <a:pt x="1422577" y="350275"/>
                  <a:pt x="1422977" y="327003"/>
                  <a:pt x="1423120" y="303533"/>
                </a:cubicBezTo>
                <a:cubicBezTo>
                  <a:pt x="1423263" y="280064"/>
                  <a:pt x="1423320" y="256457"/>
                  <a:pt x="1423292" y="232712"/>
                </a:cubicBezTo>
                <a:lnTo>
                  <a:pt x="1423292" y="212589"/>
                </a:lnTo>
                <a:cubicBezTo>
                  <a:pt x="1423320" y="188816"/>
                  <a:pt x="1423263" y="165129"/>
                  <a:pt x="1423120" y="141527"/>
                </a:cubicBezTo>
                <a:cubicBezTo>
                  <a:pt x="1422977" y="117926"/>
                  <a:pt x="1422577" y="94353"/>
                  <a:pt x="1421920" y="70809"/>
                </a:cubicBezTo>
                <a:lnTo>
                  <a:pt x="1380772" y="67157"/>
                </a:lnTo>
                <a:close/>
                <a:moveTo>
                  <a:pt x="2997174" y="47977"/>
                </a:moveTo>
                <a:lnTo>
                  <a:pt x="2997174" y="155419"/>
                </a:lnTo>
                <a:lnTo>
                  <a:pt x="3102330" y="155419"/>
                </a:lnTo>
                <a:lnTo>
                  <a:pt x="3102330" y="47977"/>
                </a:lnTo>
                <a:close/>
                <a:moveTo>
                  <a:pt x="375361" y="46148"/>
                </a:moveTo>
                <a:lnTo>
                  <a:pt x="434340" y="92783"/>
                </a:lnTo>
                <a:cubicBezTo>
                  <a:pt x="432768" y="94859"/>
                  <a:pt x="430539" y="96764"/>
                  <a:pt x="427653" y="98498"/>
                </a:cubicBezTo>
                <a:cubicBezTo>
                  <a:pt x="424767" y="100231"/>
                  <a:pt x="421052" y="101679"/>
                  <a:pt x="416509" y="102841"/>
                </a:cubicBezTo>
                <a:lnTo>
                  <a:pt x="416509" y="384019"/>
                </a:lnTo>
                <a:cubicBezTo>
                  <a:pt x="415337" y="387153"/>
                  <a:pt x="408993" y="391515"/>
                  <a:pt x="397478" y="397106"/>
                </a:cubicBezTo>
                <a:cubicBezTo>
                  <a:pt x="385962" y="402698"/>
                  <a:pt x="373560" y="405803"/>
                  <a:pt x="360273" y="406422"/>
                </a:cubicBezTo>
                <a:lnTo>
                  <a:pt x="349300" y="406422"/>
                </a:lnTo>
                <a:lnTo>
                  <a:pt x="349300" y="352472"/>
                </a:lnTo>
                <a:lnTo>
                  <a:pt x="293065" y="352472"/>
                </a:lnTo>
                <a:lnTo>
                  <a:pt x="293065" y="397278"/>
                </a:lnTo>
                <a:cubicBezTo>
                  <a:pt x="292607" y="401631"/>
                  <a:pt x="287235" y="406412"/>
                  <a:pt x="276948" y="411623"/>
                </a:cubicBezTo>
                <a:cubicBezTo>
                  <a:pt x="266661" y="416833"/>
                  <a:pt x="254203" y="419671"/>
                  <a:pt x="239572" y="420138"/>
                </a:cubicBezTo>
                <a:lnTo>
                  <a:pt x="229057" y="420138"/>
                </a:lnTo>
                <a:lnTo>
                  <a:pt x="229057" y="52549"/>
                </a:lnTo>
                <a:lnTo>
                  <a:pt x="294894" y="79524"/>
                </a:lnTo>
                <a:lnTo>
                  <a:pt x="344728" y="79524"/>
                </a:lnTo>
                <a:close/>
                <a:moveTo>
                  <a:pt x="833919" y="15544"/>
                </a:moveTo>
                <a:cubicBezTo>
                  <a:pt x="834282" y="15827"/>
                  <a:pt x="838125" y="19021"/>
                  <a:pt x="845446" y="25128"/>
                </a:cubicBezTo>
                <a:cubicBezTo>
                  <a:pt x="852768" y="31234"/>
                  <a:pt x="861384" y="38559"/>
                  <a:pt x="871296" y="47101"/>
                </a:cubicBezTo>
                <a:cubicBezTo>
                  <a:pt x="881208" y="55643"/>
                  <a:pt x="890232" y="63709"/>
                  <a:pt x="898369" y="71298"/>
                </a:cubicBezTo>
                <a:cubicBezTo>
                  <a:pt x="897645" y="73792"/>
                  <a:pt x="896121" y="75632"/>
                  <a:pt x="893797" y="76817"/>
                </a:cubicBezTo>
                <a:cubicBezTo>
                  <a:pt x="891473" y="78002"/>
                  <a:pt x="888577" y="78590"/>
                  <a:pt x="885110" y="78581"/>
                </a:cubicBezTo>
                <a:lnTo>
                  <a:pt x="851277" y="78581"/>
                </a:lnTo>
                <a:lnTo>
                  <a:pt x="851277" y="357068"/>
                </a:lnTo>
                <a:cubicBezTo>
                  <a:pt x="851602" y="371623"/>
                  <a:pt x="849684" y="384552"/>
                  <a:pt x="845523" y="395856"/>
                </a:cubicBezTo>
                <a:cubicBezTo>
                  <a:pt x="841363" y="407160"/>
                  <a:pt x="833013" y="416331"/>
                  <a:pt x="820474" y="423370"/>
                </a:cubicBezTo>
                <a:cubicBezTo>
                  <a:pt x="807935" y="430409"/>
                  <a:pt x="789260" y="434809"/>
                  <a:pt x="764448" y="436569"/>
                </a:cubicBezTo>
                <a:cubicBezTo>
                  <a:pt x="764047" y="425385"/>
                  <a:pt x="762789" y="415773"/>
                  <a:pt x="760672" y="407730"/>
                </a:cubicBezTo>
                <a:cubicBezTo>
                  <a:pt x="758556" y="399688"/>
                  <a:pt x="755239" y="393159"/>
                  <a:pt x="750722" y="388143"/>
                </a:cubicBezTo>
                <a:cubicBezTo>
                  <a:pt x="746721" y="383127"/>
                  <a:pt x="741121" y="378768"/>
                  <a:pt x="733920" y="375066"/>
                </a:cubicBezTo>
                <a:cubicBezTo>
                  <a:pt x="726719" y="371363"/>
                  <a:pt x="715860" y="368261"/>
                  <a:pt x="701344" y="365758"/>
                </a:cubicBezTo>
                <a:lnTo>
                  <a:pt x="701344" y="360271"/>
                </a:lnTo>
                <a:cubicBezTo>
                  <a:pt x="701999" y="360310"/>
                  <a:pt x="707294" y="360587"/>
                  <a:pt x="717229" y="361101"/>
                </a:cubicBezTo>
                <a:cubicBezTo>
                  <a:pt x="727165" y="361615"/>
                  <a:pt x="737811" y="362129"/>
                  <a:pt x="749169" y="362643"/>
                </a:cubicBezTo>
                <a:cubicBezTo>
                  <a:pt x="760527" y="363157"/>
                  <a:pt x="768668" y="363434"/>
                  <a:pt x="773591" y="363474"/>
                </a:cubicBezTo>
                <a:cubicBezTo>
                  <a:pt x="777217" y="363426"/>
                  <a:pt x="779813" y="362606"/>
                  <a:pt x="781378" y="361014"/>
                </a:cubicBezTo>
                <a:cubicBezTo>
                  <a:pt x="782943" y="359423"/>
                  <a:pt x="783707" y="357345"/>
                  <a:pt x="783669" y="354781"/>
                </a:cubicBezTo>
                <a:lnTo>
                  <a:pt x="783669" y="78581"/>
                </a:lnTo>
                <a:lnTo>
                  <a:pt x="601696" y="78581"/>
                </a:lnTo>
                <a:lnTo>
                  <a:pt x="598031" y="65836"/>
                </a:lnTo>
                <a:lnTo>
                  <a:pt x="797830" y="65836"/>
                </a:lnTo>
                <a:close/>
                <a:moveTo>
                  <a:pt x="4295165" y="4086"/>
                </a:moveTo>
                <a:cubicBezTo>
                  <a:pt x="4295464" y="4289"/>
                  <a:pt x="4298777" y="6727"/>
                  <a:pt x="4305105" y="11401"/>
                </a:cubicBezTo>
                <a:cubicBezTo>
                  <a:pt x="4311432" y="16075"/>
                  <a:pt x="4318979" y="21764"/>
                  <a:pt x="4327745" y="28470"/>
                </a:cubicBezTo>
                <a:cubicBezTo>
                  <a:pt x="4336511" y="35175"/>
                  <a:pt x="4344700" y="41678"/>
                  <a:pt x="4352315" y="47977"/>
                </a:cubicBezTo>
                <a:cubicBezTo>
                  <a:pt x="4351591" y="50482"/>
                  <a:pt x="4350067" y="52330"/>
                  <a:pt x="4347743" y="53521"/>
                </a:cubicBezTo>
                <a:cubicBezTo>
                  <a:pt x="4345419" y="54711"/>
                  <a:pt x="4342523" y="55302"/>
                  <a:pt x="4339056" y="55292"/>
                </a:cubicBezTo>
                <a:lnTo>
                  <a:pt x="4268190" y="55292"/>
                </a:lnTo>
                <a:cubicBezTo>
                  <a:pt x="4263085" y="81810"/>
                  <a:pt x="4255922" y="106956"/>
                  <a:pt x="4246702" y="130730"/>
                </a:cubicBezTo>
                <a:lnTo>
                  <a:pt x="4260418" y="130730"/>
                </a:lnTo>
                <a:lnTo>
                  <a:pt x="4291050" y="98269"/>
                </a:lnTo>
                <a:lnTo>
                  <a:pt x="4342256" y="142617"/>
                </a:lnTo>
                <a:cubicBezTo>
                  <a:pt x="4345714" y="126044"/>
                  <a:pt x="4348400" y="108785"/>
                  <a:pt x="4350315" y="90840"/>
                </a:cubicBezTo>
                <a:cubicBezTo>
                  <a:pt x="4352229" y="72894"/>
                  <a:pt x="4353201" y="54949"/>
                  <a:pt x="4353229" y="37004"/>
                </a:cubicBezTo>
                <a:lnTo>
                  <a:pt x="4416323" y="53006"/>
                </a:lnTo>
                <a:lnTo>
                  <a:pt x="4416323" y="6829"/>
                </a:lnTo>
                <a:lnTo>
                  <a:pt x="4496790" y="14601"/>
                </a:lnTo>
                <a:cubicBezTo>
                  <a:pt x="4496485" y="17840"/>
                  <a:pt x="4495152" y="20621"/>
                  <a:pt x="4492790" y="22945"/>
                </a:cubicBezTo>
                <a:cubicBezTo>
                  <a:pt x="4490427" y="25269"/>
                  <a:pt x="4486122" y="26908"/>
                  <a:pt x="4479874" y="27860"/>
                </a:cubicBezTo>
                <a:lnTo>
                  <a:pt x="4479874" y="108785"/>
                </a:lnTo>
                <a:lnTo>
                  <a:pt x="4490389" y="108785"/>
                </a:lnTo>
                <a:lnTo>
                  <a:pt x="4519650" y="69923"/>
                </a:lnTo>
                <a:cubicBezTo>
                  <a:pt x="4519935" y="70140"/>
                  <a:pt x="4523023" y="72652"/>
                  <a:pt x="4528913" y="77458"/>
                </a:cubicBezTo>
                <a:cubicBezTo>
                  <a:pt x="4534803" y="82264"/>
                  <a:pt x="4541785" y="88061"/>
                  <a:pt x="4549859" y="94849"/>
                </a:cubicBezTo>
                <a:cubicBezTo>
                  <a:pt x="4557933" y="101636"/>
                  <a:pt x="4565390" y="108110"/>
                  <a:pt x="4572228" y="114271"/>
                </a:cubicBezTo>
                <a:cubicBezTo>
                  <a:pt x="4571495" y="116776"/>
                  <a:pt x="4569990" y="118624"/>
                  <a:pt x="4567713" y="119815"/>
                </a:cubicBezTo>
                <a:cubicBezTo>
                  <a:pt x="4565437" y="121005"/>
                  <a:pt x="4562674" y="121596"/>
                  <a:pt x="4559427" y="121586"/>
                </a:cubicBezTo>
                <a:lnTo>
                  <a:pt x="4479874" y="121586"/>
                </a:lnTo>
                <a:lnTo>
                  <a:pt x="4479874" y="203425"/>
                </a:lnTo>
                <a:lnTo>
                  <a:pt x="4498619" y="203425"/>
                </a:lnTo>
                <a:lnTo>
                  <a:pt x="4529251" y="162277"/>
                </a:lnTo>
                <a:cubicBezTo>
                  <a:pt x="4529551" y="162506"/>
                  <a:pt x="4532762" y="165147"/>
                  <a:pt x="4538886" y="170202"/>
                </a:cubicBezTo>
                <a:cubicBezTo>
                  <a:pt x="4545011" y="175256"/>
                  <a:pt x="4552252" y="181352"/>
                  <a:pt x="4560612" y="188490"/>
                </a:cubicBezTo>
                <a:cubicBezTo>
                  <a:pt x="4568971" y="195627"/>
                  <a:pt x="4576653" y="202434"/>
                  <a:pt x="4583658" y="208911"/>
                </a:cubicBezTo>
                <a:cubicBezTo>
                  <a:pt x="4582925" y="211417"/>
                  <a:pt x="4581420" y="213264"/>
                  <a:pt x="4579143" y="214455"/>
                </a:cubicBezTo>
                <a:cubicBezTo>
                  <a:pt x="4576867" y="215646"/>
                  <a:pt x="4574104" y="216236"/>
                  <a:pt x="4570856" y="216227"/>
                </a:cubicBezTo>
                <a:lnTo>
                  <a:pt x="4485360" y="216227"/>
                </a:lnTo>
                <a:cubicBezTo>
                  <a:pt x="4496923" y="241268"/>
                  <a:pt x="4511859" y="263080"/>
                  <a:pt x="4530166" y="281663"/>
                </a:cubicBezTo>
                <a:cubicBezTo>
                  <a:pt x="4548473" y="300247"/>
                  <a:pt x="4567980" y="314858"/>
                  <a:pt x="4588687" y="325497"/>
                </a:cubicBezTo>
                <a:lnTo>
                  <a:pt x="4587316" y="330527"/>
                </a:lnTo>
                <a:cubicBezTo>
                  <a:pt x="4575610" y="333298"/>
                  <a:pt x="4565532" y="339528"/>
                  <a:pt x="4557083" y="349215"/>
                </a:cubicBezTo>
                <a:cubicBezTo>
                  <a:pt x="4548635" y="358902"/>
                  <a:pt x="4542100" y="371875"/>
                  <a:pt x="4537481" y="388134"/>
                </a:cubicBezTo>
                <a:cubicBezTo>
                  <a:pt x="4522136" y="369846"/>
                  <a:pt x="4509963" y="347900"/>
                  <a:pt x="4500962" y="322297"/>
                </a:cubicBezTo>
                <a:cubicBezTo>
                  <a:pt x="4491961" y="296694"/>
                  <a:pt x="4484931" y="267433"/>
                  <a:pt x="4479874" y="234515"/>
                </a:cubicBezTo>
                <a:lnTo>
                  <a:pt x="4479874" y="414651"/>
                </a:lnTo>
                <a:cubicBezTo>
                  <a:pt x="4479236" y="418366"/>
                  <a:pt x="4473654" y="422824"/>
                  <a:pt x="4463129" y="428025"/>
                </a:cubicBezTo>
                <a:cubicBezTo>
                  <a:pt x="4452603" y="433225"/>
                  <a:pt x="4440964" y="436083"/>
                  <a:pt x="4428210" y="436597"/>
                </a:cubicBezTo>
                <a:lnTo>
                  <a:pt x="4416323" y="436597"/>
                </a:lnTo>
                <a:lnTo>
                  <a:pt x="4416323" y="295779"/>
                </a:lnTo>
                <a:cubicBezTo>
                  <a:pt x="4399149" y="317516"/>
                  <a:pt x="4378747" y="337251"/>
                  <a:pt x="4355115" y="354987"/>
                </a:cubicBezTo>
                <a:cubicBezTo>
                  <a:pt x="4331484" y="372722"/>
                  <a:pt x="4304795" y="388343"/>
                  <a:pt x="4275048" y="401850"/>
                </a:cubicBezTo>
                <a:lnTo>
                  <a:pt x="4271390" y="396821"/>
                </a:lnTo>
                <a:cubicBezTo>
                  <a:pt x="4299813" y="373923"/>
                  <a:pt x="4323892" y="346681"/>
                  <a:pt x="4343628" y="315096"/>
                </a:cubicBezTo>
                <a:cubicBezTo>
                  <a:pt x="4363364" y="283511"/>
                  <a:pt x="4378299" y="250555"/>
                  <a:pt x="4388434" y="216227"/>
                </a:cubicBezTo>
                <a:lnTo>
                  <a:pt x="4330369" y="216227"/>
                </a:lnTo>
                <a:lnTo>
                  <a:pt x="4326712" y="203425"/>
                </a:lnTo>
                <a:lnTo>
                  <a:pt x="4416323" y="203425"/>
                </a:lnTo>
                <a:lnTo>
                  <a:pt x="4416323" y="121586"/>
                </a:lnTo>
                <a:lnTo>
                  <a:pt x="4389348" y="121586"/>
                </a:lnTo>
                <a:cubicBezTo>
                  <a:pt x="4382509" y="135312"/>
                  <a:pt x="4374699" y="147751"/>
                  <a:pt x="4365917" y="158905"/>
                </a:cubicBezTo>
                <a:cubicBezTo>
                  <a:pt x="4357135" y="170059"/>
                  <a:pt x="4347267" y="179870"/>
                  <a:pt x="4336313" y="188337"/>
                </a:cubicBezTo>
                <a:lnTo>
                  <a:pt x="4330369" y="185137"/>
                </a:lnTo>
                <a:cubicBezTo>
                  <a:pt x="4332217" y="179860"/>
                  <a:pt x="4334008" y="174298"/>
                  <a:pt x="4335741" y="168449"/>
                </a:cubicBezTo>
                <a:cubicBezTo>
                  <a:pt x="4337475" y="162601"/>
                  <a:pt x="4339037" y="156581"/>
                  <a:pt x="4340428" y="150390"/>
                </a:cubicBezTo>
                <a:cubicBezTo>
                  <a:pt x="4337760" y="151838"/>
                  <a:pt x="4333494" y="153057"/>
                  <a:pt x="4327626" y="154047"/>
                </a:cubicBezTo>
                <a:cubicBezTo>
                  <a:pt x="4322888" y="191213"/>
                  <a:pt x="4314534" y="227270"/>
                  <a:pt x="4302565" y="262218"/>
                </a:cubicBezTo>
                <a:cubicBezTo>
                  <a:pt x="4290596" y="297165"/>
                  <a:pt x="4272353" y="329293"/>
                  <a:pt x="4247836" y="358602"/>
                </a:cubicBezTo>
                <a:cubicBezTo>
                  <a:pt x="4223320" y="387911"/>
                  <a:pt x="4189871" y="412690"/>
                  <a:pt x="4147489" y="432939"/>
                </a:cubicBezTo>
                <a:lnTo>
                  <a:pt x="4143832" y="428367"/>
                </a:lnTo>
                <a:cubicBezTo>
                  <a:pt x="4168587" y="408060"/>
                  <a:pt x="4188913" y="384552"/>
                  <a:pt x="4204811" y="357844"/>
                </a:cubicBezTo>
                <a:cubicBezTo>
                  <a:pt x="4220708" y="331136"/>
                  <a:pt x="4233148" y="302371"/>
                  <a:pt x="4242130" y="271548"/>
                </a:cubicBezTo>
                <a:cubicBezTo>
                  <a:pt x="4237053" y="272986"/>
                  <a:pt x="4231547" y="273081"/>
                  <a:pt x="4225613" y="271834"/>
                </a:cubicBezTo>
                <a:cubicBezTo>
                  <a:pt x="4219679" y="270586"/>
                  <a:pt x="4213602" y="267595"/>
                  <a:pt x="4207382" y="262861"/>
                </a:cubicBezTo>
                <a:cubicBezTo>
                  <a:pt x="4207144" y="255727"/>
                  <a:pt x="4206135" y="248507"/>
                  <a:pt x="4204354" y="241201"/>
                </a:cubicBezTo>
                <a:cubicBezTo>
                  <a:pt x="4202572" y="233896"/>
                  <a:pt x="4200077" y="226790"/>
                  <a:pt x="4196867" y="219884"/>
                </a:cubicBezTo>
                <a:cubicBezTo>
                  <a:pt x="4182694" y="239010"/>
                  <a:pt x="4166692" y="256536"/>
                  <a:pt x="4148861" y="272462"/>
                </a:cubicBezTo>
                <a:lnTo>
                  <a:pt x="4143374" y="267890"/>
                </a:lnTo>
                <a:cubicBezTo>
                  <a:pt x="4159281" y="238915"/>
                  <a:pt x="4172045" y="205768"/>
                  <a:pt x="4181665" y="168449"/>
                </a:cubicBezTo>
                <a:cubicBezTo>
                  <a:pt x="4191285" y="131130"/>
                  <a:pt x="4198334" y="93411"/>
                  <a:pt x="4202811" y="55292"/>
                </a:cubicBezTo>
                <a:lnTo>
                  <a:pt x="4153433" y="55292"/>
                </a:lnTo>
                <a:lnTo>
                  <a:pt x="4149775" y="42491"/>
                </a:lnTo>
                <a:lnTo>
                  <a:pt x="4264075" y="42491"/>
                </a:lnTo>
                <a:close/>
                <a:moveTo>
                  <a:pt x="4772482" y="3657"/>
                </a:moveTo>
                <a:cubicBezTo>
                  <a:pt x="4802282" y="2309"/>
                  <a:pt x="4824692" y="4862"/>
                  <a:pt x="4839712" y="11315"/>
                </a:cubicBezTo>
                <a:cubicBezTo>
                  <a:pt x="4854731" y="17768"/>
                  <a:pt x="4863925" y="25922"/>
                  <a:pt x="4867294" y="35776"/>
                </a:cubicBezTo>
                <a:cubicBezTo>
                  <a:pt x="4870662" y="45629"/>
                  <a:pt x="4869769" y="54983"/>
                  <a:pt x="4864615" y="63836"/>
                </a:cubicBezTo>
                <a:cubicBezTo>
                  <a:pt x="4859461" y="72690"/>
                  <a:pt x="4851609" y="78843"/>
                  <a:pt x="4841062" y="82296"/>
                </a:cubicBezTo>
                <a:lnTo>
                  <a:pt x="4947590" y="82296"/>
                </a:lnTo>
                <a:lnTo>
                  <a:pt x="4980508" y="49377"/>
                </a:lnTo>
                <a:lnTo>
                  <a:pt x="5037200" y="102821"/>
                </a:lnTo>
                <a:cubicBezTo>
                  <a:pt x="5035457" y="104842"/>
                  <a:pt x="5033228" y="106291"/>
                  <a:pt x="5030514" y="107169"/>
                </a:cubicBezTo>
                <a:cubicBezTo>
                  <a:pt x="5027799" y="108046"/>
                  <a:pt x="5024085" y="108580"/>
                  <a:pt x="5019370" y="108771"/>
                </a:cubicBezTo>
                <a:cubicBezTo>
                  <a:pt x="5010416" y="116303"/>
                  <a:pt x="4999863" y="124121"/>
                  <a:pt x="4987709" y="132224"/>
                </a:cubicBezTo>
                <a:cubicBezTo>
                  <a:pt x="4975555" y="140326"/>
                  <a:pt x="4963401" y="147453"/>
                  <a:pt x="4951247" y="153603"/>
                </a:cubicBezTo>
                <a:lnTo>
                  <a:pt x="4965420" y="165438"/>
                </a:lnTo>
                <a:cubicBezTo>
                  <a:pt x="4963658" y="167440"/>
                  <a:pt x="4961353" y="168901"/>
                  <a:pt x="4958505" y="169822"/>
                </a:cubicBezTo>
                <a:cubicBezTo>
                  <a:pt x="4955657" y="170742"/>
                  <a:pt x="4951866" y="171406"/>
                  <a:pt x="4947132" y="171814"/>
                </a:cubicBezTo>
                <a:cubicBezTo>
                  <a:pt x="4934930" y="179196"/>
                  <a:pt x="4921843" y="186520"/>
                  <a:pt x="4907870" y="193788"/>
                </a:cubicBezTo>
                <a:cubicBezTo>
                  <a:pt x="4893897" y="201056"/>
                  <a:pt x="4879552" y="207698"/>
                  <a:pt x="4864836" y="213713"/>
                </a:cubicBezTo>
                <a:lnTo>
                  <a:pt x="4868494" y="214173"/>
                </a:lnTo>
                <a:cubicBezTo>
                  <a:pt x="4868075" y="217648"/>
                  <a:pt x="4866627" y="220365"/>
                  <a:pt x="4864150" y="222326"/>
                </a:cubicBezTo>
                <a:cubicBezTo>
                  <a:pt x="4861674" y="224286"/>
                  <a:pt x="4857940" y="225606"/>
                  <a:pt x="4852949" y="226285"/>
                </a:cubicBezTo>
                <a:lnTo>
                  <a:pt x="4852949" y="264261"/>
                </a:lnTo>
                <a:lnTo>
                  <a:pt x="4943932" y="264261"/>
                </a:lnTo>
                <a:lnTo>
                  <a:pt x="4976393" y="221161"/>
                </a:lnTo>
                <a:cubicBezTo>
                  <a:pt x="4976709" y="221397"/>
                  <a:pt x="4980141" y="224138"/>
                  <a:pt x="4986688" y="229385"/>
                </a:cubicBezTo>
                <a:cubicBezTo>
                  <a:pt x="4993236" y="234633"/>
                  <a:pt x="5001003" y="240971"/>
                  <a:pt x="5009989" y="248401"/>
                </a:cubicBezTo>
                <a:cubicBezTo>
                  <a:pt x="5018975" y="255832"/>
                  <a:pt x="5027284" y="262939"/>
                  <a:pt x="5034914" y="269723"/>
                </a:cubicBezTo>
                <a:cubicBezTo>
                  <a:pt x="5034181" y="272217"/>
                  <a:pt x="5032676" y="274057"/>
                  <a:pt x="5030400" y="275242"/>
                </a:cubicBezTo>
                <a:cubicBezTo>
                  <a:pt x="5028124" y="276427"/>
                  <a:pt x="5025361" y="277015"/>
                  <a:pt x="5022113" y="277006"/>
                </a:cubicBezTo>
                <a:lnTo>
                  <a:pt x="4852949" y="277006"/>
                </a:lnTo>
                <a:lnTo>
                  <a:pt x="4852949" y="363470"/>
                </a:lnTo>
                <a:cubicBezTo>
                  <a:pt x="4853285" y="378373"/>
                  <a:pt x="4851343" y="391008"/>
                  <a:pt x="4847124" y="401375"/>
                </a:cubicBezTo>
                <a:cubicBezTo>
                  <a:pt x="4842905" y="411742"/>
                  <a:pt x="4834393" y="419977"/>
                  <a:pt x="4821589" y="426080"/>
                </a:cubicBezTo>
                <a:cubicBezTo>
                  <a:pt x="4808784" y="432182"/>
                  <a:pt x="4789672" y="436288"/>
                  <a:pt x="4764252" y="438397"/>
                </a:cubicBezTo>
                <a:cubicBezTo>
                  <a:pt x="4763252" y="427938"/>
                  <a:pt x="4761709" y="418935"/>
                  <a:pt x="4759623" y="411388"/>
                </a:cubicBezTo>
                <a:cubicBezTo>
                  <a:pt x="4757537" y="403841"/>
                  <a:pt x="4754051" y="397464"/>
                  <a:pt x="4749164" y="392258"/>
                </a:cubicBezTo>
                <a:cubicBezTo>
                  <a:pt x="4744516" y="387271"/>
                  <a:pt x="4738496" y="382969"/>
                  <a:pt x="4731105" y="379353"/>
                </a:cubicBezTo>
                <a:cubicBezTo>
                  <a:pt x="4723714" y="375736"/>
                  <a:pt x="4712664" y="372577"/>
                  <a:pt x="4697958" y="369874"/>
                </a:cubicBezTo>
                <a:lnTo>
                  <a:pt x="4697958" y="364385"/>
                </a:lnTo>
                <a:cubicBezTo>
                  <a:pt x="4698692" y="364436"/>
                  <a:pt x="4704489" y="364792"/>
                  <a:pt x="4715348" y="365453"/>
                </a:cubicBezTo>
                <a:cubicBezTo>
                  <a:pt x="4726208" y="366114"/>
                  <a:pt x="4737729" y="366775"/>
                  <a:pt x="4749910" y="367435"/>
                </a:cubicBezTo>
                <a:cubicBezTo>
                  <a:pt x="4762090" y="368096"/>
                  <a:pt x="4770529" y="368452"/>
                  <a:pt x="4775225" y="368503"/>
                </a:cubicBezTo>
                <a:cubicBezTo>
                  <a:pt x="4778606" y="368503"/>
                  <a:pt x="4780987" y="367817"/>
                  <a:pt x="4782369" y="366444"/>
                </a:cubicBezTo>
                <a:cubicBezTo>
                  <a:pt x="4783750" y="365072"/>
                  <a:pt x="4784416" y="363013"/>
                  <a:pt x="4784369" y="360268"/>
                </a:cubicBezTo>
                <a:lnTo>
                  <a:pt x="4784369" y="277006"/>
                </a:lnTo>
                <a:lnTo>
                  <a:pt x="4612919" y="277006"/>
                </a:lnTo>
                <a:lnTo>
                  <a:pt x="4609261" y="264261"/>
                </a:lnTo>
                <a:lnTo>
                  <a:pt x="4784369" y="264261"/>
                </a:lnTo>
                <a:lnTo>
                  <a:pt x="4784369" y="207337"/>
                </a:lnTo>
                <a:lnTo>
                  <a:pt x="4837404" y="211436"/>
                </a:lnTo>
                <a:cubicBezTo>
                  <a:pt x="4844091" y="203770"/>
                  <a:pt x="4850491" y="195648"/>
                  <a:pt x="4856607" y="187071"/>
                </a:cubicBezTo>
                <a:cubicBezTo>
                  <a:pt x="4862721" y="178494"/>
                  <a:pt x="4868208" y="170372"/>
                  <a:pt x="4873066" y="162706"/>
                </a:cubicBezTo>
                <a:lnTo>
                  <a:pt x="4693843" y="162706"/>
                </a:lnTo>
                <a:lnTo>
                  <a:pt x="4689729" y="149961"/>
                </a:lnTo>
                <a:lnTo>
                  <a:pt x="4874895" y="149961"/>
                </a:lnTo>
                <a:lnTo>
                  <a:pt x="4908270" y="116551"/>
                </a:lnTo>
                <a:lnTo>
                  <a:pt x="4943932" y="147215"/>
                </a:lnTo>
                <a:cubicBezTo>
                  <a:pt x="4945551" y="139034"/>
                  <a:pt x="4946999" y="130338"/>
                  <a:pt x="4948275" y="121128"/>
                </a:cubicBezTo>
                <a:cubicBezTo>
                  <a:pt x="4949552" y="111917"/>
                  <a:pt x="4950542" y="103221"/>
                  <a:pt x="4951247" y="95040"/>
                </a:cubicBezTo>
                <a:lnTo>
                  <a:pt x="4681956" y="95040"/>
                </a:lnTo>
                <a:cubicBezTo>
                  <a:pt x="4684528" y="113204"/>
                  <a:pt x="4683613" y="128566"/>
                  <a:pt x="4679213" y="141124"/>
                </a:cubicBezTo>
                <a:cubicBezTo>
                  <a:pt x="4674813" y="153683"/>
                  <a:pt x="4667954" y="162868"/>
                  <a:pt x="4658639" y="168678"/>
                </a:cubicBezTo>
                <a:cubicBezTo>
                  <a:pt x="4649019" y="174317"/>
                  <a:pt x="4638541" y="175270"/>
                  <a:pt x="4627206" y="171536"/>
                </a:cubicBezTo>
                <a:cubicBezTo>
                  <a:pt x="4615872" y="167802"/>
                  <a:pt x="4607909" y="159838"/>
                  <a:pt x="4603318" y="147645"/>
                </a:cubicBezTo>
                <a:cubicBezTo>
                  <a:pt x="4600632" y="136162"/>
                  <a:pt x="4601889" y="126308"/>
                  <a:pt x="4607090" y="118084"/>
                </a:cubicBezTo>
                <a:cubicBezTo>
                  <a:pt x="4612290" y="109860"/>
                  <a:pt x="4619720" y="103552"/>
                  <a:pt x="4629378" y="99159"/>
                </a:cubicBezTo>
                <a:cubicBezTo>
                  <a:pt x="4637255" y="95289"/>
                  <a:pt x="4644932" y="89222"/>
                  <a:pt x="4652410" y="80959"/>
                </a:cubicBezTo>
                <a:cubicBezTo>
                  <a:pt x="4659886" y="72695"/>
                  <a:pt x="4663792" y="63539"/>
                  <a:pt x="4664125" y="53492"/>
                </a:cubicBezTo>
                <a:lnTo>
                  <a:pt x="4669154" y="53492"/>
                </a:lnTo>
                <a:cubicBezTo>
                  <a:pt x="4673650" y="63550"/>
                  <a:pt x="4677003" y="73152"/>
                  <a:pt x="4679213" y="82296"/>
                </a:cubicBezTo>
                <a:lnTo>
                  <a:pt x="4816830" y="82296"/>
                </a:lnTo>
                <a:cubicBezTo>
                  <a:pt x="4813840" y="81400"/>
                  <a:pt x="4810791" y="80219"/>
                  <a:pt x="4807686" y="78752"/>
                </a:cubicBezTo>
                <a:cubicBezTo>
                  <a:pt x="4804581" y="77285"/>
                  <a:pt x="4801533" y="75419"/>
                  <a:pt x="4798542" y="73152"/>
                </a:cubicBezTo>
                <a:cubicBezTo>
                  <a:pt x="4798675" y="60093"/>
                  <a:pt x="4796237" y="47577"/>
                  <a:pt x="4791227" y="35604"/>
                </a:cubicBezTo>
                <a:cubicBezTo>
                  <a:pt x="4786217" y="23631"/>
                  <a:pt x="4779206" y="13744"/>
                  <a:pt x="4770196" y="5943"/>
                </a:cubicBezTo>
                <a:close/>
                <a:moveTo>
                  <a:pt x="5295061" y="3171"/>
                </a:moveTo>
                <a:lnTo>
                  <a:pt x="5377814" y="10944"/>
                </a:lnTo>
                <a:cubicBezTo>
                  <a:pt x="5377510" y="14382"/>
                  <a:pt x="5376176" y="17221"/>
                  <a:pt x="5373814" y="19459"/>
                </a:cubicBezTo>
                <a:cubicBezTo>
                  <a:pt x="5371452" y="21698"/>
                  <a:pt x="5367146" y="23279"/>
                  <a:pt x="5360898" y="24203"/>
                </a:cubicBezTo>
                <a:lnTo>
                  <a:pt x="5360898" y="106041"/>
                </a:lnTo>
                <a:lnTo>
                  <a:pt x="5399303" y="106041"/>
                </a:lnTo>
                <a:lnTo>
                  <a:pt x="5430850" y="61236"/>
                </a:lnTo>
                <a:cubicBezTo>
                  <a:pt x="5431166" y="61484"/>
                  <a:pt x="5434496" y="64340"/>
                  <a:pt x="5440840" y="69804"/>
                </a:cubicBezTo>
                <a:cubicBezTo>
                  <a:pt x="5447184" y="75268"/>
                  <a:pt x="5454646" y="81849"/>
                  <a:pt x="5463226" y="89548"/>
                </a:cubicBezTo>
                <a:cubicBezTo>
                  <a:pt x="5471806" y="97247"/>
                  <a:pt x="5479606" y="104574"/>
                  <a:pt x="5486628" y="111528"/>
                </a:cubicBezTo>
                <a:cubicBezTo>
                  <a:pt x="5485895" y="114033"/>
                  <a:pt x="5484390" y="115881"/>
                  <a:pt x="5482113" y="117071"/>
                </a:cubicBezTo>
                <a:cubicBezTo>
                  <a:pt x="5479836" y="118262"/>
                  <a:pt x="5477074" y="118853"/>
                  <a:pt x="5473826" y="118843"/>
                </a:cubicBezTo>
                <a:lnTo>
                  <a:pt x="5368670" y="118843"/>
                </a:lnTo>
                <a:cubicBezTo>
                  <a:pt x="5382376" y="158419"/>
                  <a:pt x="5400913" y="192995"/>
                  <a:pt x="5424277" y="222570"/>
                </a:cubicBezTo>
                <a:cubicBezTo>
                  <a:pt x="5447642" y="252145"/>
                  <a:pt x="5473150" y="275177"/>
                  <a:pt x="5500801" y="291665"/>
                </a:cubicBezTo>
                <a:lnTo>
                  <a:pt x="5498972" y="296694"/>
                </a:lnTo>
                <a:cubicBezTo>
                  <a:pt x="5486971" y="299256"/>
                  <a:pt x="5476340" y="305219"/>
                  <a:pt x="5467082" y="314582"/>
                </a:cubicBezTo>
                <a:cubicBezTo>
                  <a:pt x="5457824" y="323945"/>
                  <a:pt x="5450624" y="336423"/>
                  <a:pt x="5445480" y="352015"/>
                </a:cubicBezTo>
                <a:cubicBezTo>
                  <a:pt x="5422239" y="326012"/>
                  <a:pt x="5404027" y="293665"/>
                  <a:pt x="5390845" y="254974"/>
                </a:cubicBezTo>
                <a:cubicBezTo>
                  <a:pt x="5377662" y="216284"/>
                  <a:pt x="5367680" y="170907"/>
                  <a:pt x="5360898" y="118843"/>
                </a:cubicBezTo>
                <a:lnTo>
                  <a:pt x="5360898" y="325497"/>
                </a:lnTo>
                <a:lnTo>
                  <a:pt x="5384672" y="289379"/>
                </a:lnTo>
                <a:cubicBezTo>
                  <a:pt x="5384946" y="289613"/>
                  <a:pt x="5387802" y="292294"/>
                  <a:pt x="5393240" y="297422"/>
                </a:cubicBezTo>
                <a:cubicBezTo>
                  <a:pt x="5398679" y="302550"/>
                  <a:pt x="5405058" y="308719"/>
                  <a:pt x="5412376" y="315930"/>
                </a:cubicBezTo>
                <a:cubicBezTo>
                  <a:pt x="5419693" y="323141"/>
                  <a:pt x="5426308" y="329988"/>
                  <a:pt x="5432222" y="336470"/>
                </a:cubicBezTo>
                <a:cubicBezTo>
                  <a:pt x="5431507" y="338975"/>
                  <a:pt x="5430078" y="340823"/>
                  <a:pt x="5427935" y="342014"/>
                </a:cubicBezTo>
                <a:cubicBezTo>
                  <a:pt x="5425792" y="343204"/>
                  <a:pt x="5423106" y="343795"/>
                  <a:pt x="5419876" y="343785"/>
                </a:cubicBezTo>
                <a:lnTo>
                  <a:pt x="5360898" y="343785"/>
                </a:lnTo>
                <a:lnTo>
                  <a:pt x="5360898" y="416480"/>
                </a:lnTo>
                <a:cubicBezTo>
                  <a:pt x="5360241" y="420233"/>
                  <a:pt x="5354468" y="424843"/>
                  <a:pt x="5343582" y="430311"/>
                </a:cubicBezTo>
                <a:cubicBezTo>
                  <a:pt x="5332694" y="435778"/>
                  <a:pt x="5320636" y="438788"/>
                  <a:pt x="5307406" y="439340"/>
                </a:cubicBezTo>
                <a:lnTo>
                  <a:pt x="5295061" y="439340"/>
                </a:lnTo>
                <a:lnTo>
                  <a:pt x="5295061" y="343785"/>
                </a:lnTo>
                <a:lnTo>
                  <a:pt x="5236082" y="343785"/>
                </a:lnTo>
                <a:lnTo>
                  <a:pt x="5232425" y="330984"/>
                </a:lnTo>
                <a:lnTo>
                  <a:pt x="5295061" y="330984"/>
                </a:lnTo>
                <a:lnTo>
                  <a:pt x="5295061" y="224456"/>
                </a:lnTo>
                <a:cubicBezTo>
                  <a:pt x="5280650" y="250088"/>
                  <a:pt x="5263410" y="273805"/>
                  <a:pt x="5243340" y="295608"/>
                </a:cubicBezTo>
                <a:cubicBezTo>
                  <a:pt x="5223272" y="317411"/>
                  <a:pt x="5200430" y="337127"/>
                  <a:pt x="5174818" y="354758"/>
                </a:cubicBezTo>
                <a:lnTo>
                  <a:pt x="5170246" y="350643"/>
                </a:lnTo>
                <a:cubicBezTo>
                  <a:pt x="5186264" y="330442"/>
                  <a:pt x="5200556" y="307599"/>
                  <a:pt x="5213121" y="282114"/>
                </a:cubicBezTo>
                <a:cubicBezTo>
                  <a:pt x="5225685" y="256630"/>
                  <a:pt x="5236421" y="229926"/>
                  <a:pt x="5245328" y="202003"/>
                </a:cubicBezTo>
                <a:cubicBezTo>
                  <a:pt x="5254234" y="174080"/>
                  <a:pt x="5261212" y="146360"/>
                  <a:pt x="5266258" y="118843"/>
                </a:cubicBezTo>
                <a:lnTo>
                  <a:pt x="5188076" y="118843"/>
                </a:lnTo>
                <a:lnTo>
                  <a:pt x="5184418" y="106041"/>
                </a:lnTo>
                <a:lnTo>
                  <a:pt x="5295061" y="106041"/>
                </a:lnTo>
                <a:close/>
                <a:moveTo>
                  <a:pt x="3762527" y="2714"/>
                </a:moveTo>
                <a:lnTo>
                  <a:pt x="3839336" y="10029"/>
                </a:lnTo>
                <a:cubicBezTo>
                  <a:pt x="3839031" y="13468"/>
                  <a:pt x="3837698" y="16306"/>
                  <a:pt x="3835336" y="18545"/>
                </a:cubicBezTo>
                <a:cubicBezTo>
                  <a:pt x="3832974" y="20783"/>
                  <a:pt x="3828668" y="22365"/>
                  <a:pt x="3822420" y="23289"/>
                </a:cubicBezTo>
                <a:lnTo>
                  <a:pt x="3822420" y="112436"/>
                </a:lnTo>
                <a:lnTo>
                  <a:pt x="3846194" y="73150"/>
                </a:lnTo>
                <a:cubicBezTo>
                  <a:pt x="3846485" y="73414"/>
                  <a:pt x="3849460" y="76386"/>
                  <a:pt x="3855118" y="82064"/>
                </a:cubicBezTo>
                <a:cubicBezTo>
                  <a:pt x="3860777" y="87742"/>
                  <a:pt x="3867375" y="94538"/>
                  <a:pt x="3874913" y="102453"/>
                </a:cubicBezTo>
                <a:cubicBezTo>
                  <a:pt x="3882452" y="110368"/>
                  <a:pt x="3889185" y="117812"/>
                  <a:pt x="3895115" y="124787"/>
                </a:cubicBezTo>
                <a:cubicBezTo>
                  <a:pt x="3894401" y="127292"/>
                  <a:pt x="3892972" y="129140"/>
                  <a:pt x="3890829" y="130330"/>
                </a:cubicBezTo>
                <a:cubicBezTo>
                  <a:pt x="3888685" y="131521"/>
                  <a:pt x="3885999" y="132111"/>
                  <a:pt x="3882770" y="132102"/>
                </a:cubicBezTo>
                <a:lnTo>
                  <a:pt x="3822420" y="132102"/>
                </a:lnTo>
                <a:lnTo>
                  <a:pt x="3822420" y="206631"/>
                </a:lnTo>
                <a:cubicBezTo>
                  <a:pt x="3833650" y="204552"/>
                  <a:pt x="3845023" y="202302"/>
                  <a:pt x="3856539" y="199881"/>
                </a:cubicBezTo>
                <a:cubicBezTo>
                  <a:pt x="3868054" y="197459"/>
                  <a:pt x="3879542" y="194980"/>
                  <a:pt x="3891000" y="192444"/>
                </a:cubicBezTo>
                <a:lnTo>
                  <a:pt x="3891914" y="197020"/>
                </a:lnTo>
                <a:cubicBezTo>
                  <a:pt x="3883247" y="202999"/>
                  <a:pt x="3873150" y="209690"/>
                  <a:pt x="3861625" y="217093"/>
                </a:cubicBezTo>
                <a:cubicBezTo>
                  <a:pt x="3850100" y="224495"/>
                  <a:pt x="3837031" y="232432"/>
                  <a:pt x="3822420" y="240903"/>
                </a:cubicBezTo>
                <a:lnTo>
                  <a:pt x="3822420" y="415537"/>
                </a:lnTo>
                <a:cubicBezTo>
                  <a:pt x="3821829" y="419214"/>
                  <a:pt x="3816610" y="423519"/>
                  <a:pt x="3806761" y="428453"/>
                </a:cubicBezTo>
                <a:cubicBezTo>
                  <a:pt x="3796912" y="433387"/>
                  <a:pt x="3785977" y="436092"/>
                  <a:pt x="3773957" y="436569"/>
                </a:cubicBezTo>
                <a:lnTo>
                  <a:pt x="3762527" y="436569"/>
                </a:lnTo>
                <a:lnTo>
                  <a:pt x="3762527" y="274720"/>
                </a:lnTo>
                <a:cubicBezTo>
                  <a:pt x="3751478" y="280587"/>
                  <a:pt x="3739743" y="286683"/>
                  <a:pt x="3727322" y="293008"/>
                </a:cubicBezTo>
                <a:cubicBezTo>
                  <a:pt x="3725922" y="296027"/>
                  <a:pt x="3724036" y="298675"/>
                  <a:pt x="3721665" y="300952"/>
                </a:cubicBezTo>
                <a:cubicBezTo>
                  <a:pt x="3719293" y="303228"/>
                  <a:pt x="3716607" y="304847"/>
                  <a:pt x="3713606" y="305809"/>
                </a:cubicBezTo>
                <a:lnTo>
                  <a:pt x="3685717" y="231800"/>
                </a:lnTo>
                <a:cubicBezTo>
                  <a:pt x="3693833" y="230618"/>
                  <a:pt x="3704462" y="228864"/>
                  <a:pt x="3717607" y="226537"/>
                </a:cubicBezTo>
                <a:cubicBezTo>
                  <a:pt x="3730751" y="224211"/>
                  <a:pt x="3745725" y="221542"/>
                  <a:pt x="3762527" y="218529"/>
                </a:cubicBezTo>
                <a:lnTo>
                  <a:pt x="3762527" y="132102"/>
                </a:lnTo>
                <a:lnTo>
                  <a:pt x="3739667" y="132102"/>
                </a:lnTo>
                <a:cubicBezTo>
                  <a:pt x="3733980" y="146538"/>
                  <a:pt x="3727522" y="159968"/>
                  <a:pt x="3720293" y="172393"/>
                </a:cubicBezTo>
                <a:cubicBezTo>
                  <a:pt x="3713063" y="184819"/>
                  <a:pt x="3704891" y="196079"/>
                  <a:pt x="3695776" y="206173"/>
                </a:cubicBezTo>
                <a:lnTo>
                  <a:pt x="3689375" y="202970"/>
                </a:lnTo>
                <a:cubicBezTo>
                  <a:pt x="3695118" y="179596"/>
                  <a:pt x="3699519" y="153212"/>
                  <a:pt x="3702576" y="123819"/>
                </a:cubicBezTo>
                <a:cubicBezTo>
                  <a:pt x="3705634" y="94425"/>
                  <a:pt x="3707177" y="65185"/>
                  <a:pt x="3707206" y="36098"/>
                </a:cubicBezTo>
                <a:lnTo>
                  <a:pt x="3762527" y="48449"/>
                </a:lnTo>
                <a:close/>
                <a:moveTo>
                  <a:pt x="2497912" y="2714"/>
                </a:moveTo>
                <a:lnTo>
                  <a:pt x="2585694" y="10944"/>
                </a:lnTo>
                <a:cubicBezTo>
                  <a:pt x="2585389" y="14182"/>
                  <a:pt x="2584056" y="16964"/>
                  <a:pt x="2581693" y="19288"/>
                </a:cubicBezTo>
                <a:cubicBezTo>
                  <a:pt x="2579331" y="21612"/>
                  <a:pt x="2575026" y="23250"/>
                  <a:pt x="2568778" y="24203"/>
                </a:cubicBezTo>
                <a:lnTo>
                  <a:pt x="2568778" y="105584"/>
                </a:lnTo>
                <a:lnTo>
                  <a:pt x="2651531" y="105584"/>
                </a:lnTo>
                <a:lnTo>
                  <a:pt x="2681706" y="72209"/>
                </a:lnTo>
                <a:lnTo>
                  <a:pt x="2744342" y="119757"/>
                </a:lnTo>
                <a:cubicBezTo>
                  <a:pt x="2742999" y="121662"/>
                  <a:pt x="2740885" y="123567"/>
                  <a:pt x="2737999" y="125472"/>
                </a:cubicBezTo>
                <a:cubicBezTo>
                  <a:pt x="2735113" y="127377"/>
                  <a:pt x="2731284" y="128825"/>
                  <a:pt x="2726512" y="129816"/>
                </a:cubicBezTo>
                <a:lnTo>
                  <a:pt x="2726512" y="277034"/>
                </a:lnTo>
                <a:cubicBezTo>
                  <a:pt x="2726069" y="278378"/>
                  <a:pt x="2722637" y="280263"/>
                  <a:pt x="2716216" y="282690"/>
                </a:cubicBezTo>
                <a:cubicBezTo>
                  <a:pt x="2709795" y="285117"/>
                  <a:pt x="2702130" y="287341"/>
                  <a:pt x="2693221" y="289362"/>
                </a:cubicBezTo>
                <a:cubicBezTo>
                  <a:pt x="2684311" y="291382"/>
                  <a:pt x="2675901" y="292455"/>
                  <a:pt x="2667990" y="292579"/>
                </a:cubicBezTo>
                <a:lnTo>
                  <a:pt x="2655646" y="292579"/>
                </a:lnTo>
                <a:lnTo>
                  <a:pt x="2655646" y="254174"/>
                </a:lnTo>
                <a:lnTo>
                  <a:pt x="2568778" y="254174"/>
                </a:lnTo>
                <a:lnTo>
                  <a:pt x="2568778" y="412365"/>
                </a:lnTo>
                <a:cubicBezTo>
                  <a:pt x="2568063" y="416375"/>
                  <a:pt x="2561834" y="421271"/>
                  <a:pt x="2550090" y="427053"/>
                </a:cubicBezTo>
                <a:cubicBezTo>
                  <a:pt x="2538345" y="432835"/>
                  <a:pt x="2525372" y="436016"/>
                  <a:pt x="2511170" y="436597"/>
                </a:cubicBezTo>
                <a:lnTo>
                  <a:pt x="2497912" y="436597"/>
                </a:lnTo>
                <a:lnTo>
                  <a:pt x="2497912" y="254174"/>
                </a:lnTo>
                <a:lnTo>
                  <a:pt x="2411958" y="254174"/>
                </a:lnTo>
                <a:lnTo>
                  <a:pt x="2411958" y="277949"/>
                </a:lnTo>
                <a:cubicBezTo>
                  <a:pt x="2411263" y="281882"/>
                  <a:pt x="2404881" y="286474"/>
                  <a:pt x="2392813" y="291722"/>
                </a:cubicBezTo>
                <a:cubicBezTo>
                  <a:pt x="2380745" y="296970"/>
                  <a:pt x="2367162" y="299847"/>
                  <a:pt x="2352065" y="300351"/>
                </a:cubicBezTo>
                <a:lnTo>
                  <a:pt x="2342006" y="300351"/>
                </a:lnTo>
                <a:lnTo>
                  <a:pt x="2342006" y="77238"/>
                </a:lnTo>
                <a:lnTo>
                  <a:pt x="2416987" y="105584"/>
                </a:lnTo>
                <a:lnTo>
                  <a:pt x="2497912" y="105584"/>
                </a:lnTo>
                <a:close/>
                <a:moveTo>
                  <a:pt x="70408" y="2714"/>
                </a:moveTo>
                <a:lnTo>
                  <a:pt x="149961" y="12315"/>
                </a:lnTo>
                <a:cubicBezTo>
                  <a:pt x="149485" y="15135"/>
                  <a:pt x="148037" y="17726"/>
                  <a:pt x="145618" y="20088"/>
                </a:cubicBezTo>
                <a:cubicBezTo>
                  <a:pt x="143198" y="22450"/>
                  <a:pt x="138550" y="24126"/>
                  <a:pt x="131673" y="25117"/>
                </a:cubicBezTo>
                <a:cubicBezTo>
                  <a:pt x="129139" y="36214"/>
                  <a:pt x="126092" y="49339"/>
                  <a:pt x="122529" y="64493"/>
                </a:cubicBezTo>
                <a:cubicBezTo>
                  <a:pt x="118967" y="79648"/>
                  <a:pt x="115004" y="96088"/>
                  <a:pt x="110642" y="113814"/>
                </a:cubicBezTo>
                <a:lnTo>
                  <a:pt x="138074" y="113814"/>
                </a:lnTo>
                <a:lnTo>
                  <a:pt x="168706" y="80895"/>
                </a:lnTo>
                <a:lnTo>
                  <a:pt x="224027" y="128901"/>
                </a:lnTo>
                <a:cubicBezTo>
                  <a:pt x="222742" y="131568"/>
                  <a:pt x="220741" y="133550"/>
                  <a:pt x="218027" y="134845"/>
                </a:cubicBezTo>
                <a:cubicBezTo>
                  <a:pt x="215312" y="136140"/>
                  <a:pt x="211369" y="137207"/>
                  <a:pt x="206197" y="138045"/>
                </a:cubicBezTo>
                <a:cubicBezTo>
                  <a:pt x="202996" y="168097"/>
                  <a:pt x="197967" y="197262"/>
                  <a:pt x="191109" y="225542"/>
                </a:cubicBezTo>
                <a:cubicBezTo>
                  <a:pt x="184251" y="253822"/>
                  <a:pt x="174193" y="280587"/>
                  <a:pt x="160934" y="305838"/>
                </a:cubicBezTo>
                <a:cubicBezTo>
                  <a:pt x="186837" y="320129"/>
                  <a:pt x="203582" y="333923"/>
                  <a:pt x="211169" y="347222"/>
                </a:cubicBezTo>
                <a:cubicBezTo>
                  <a:pt x="218755" y="360520"/>
                  <a:pt x="220184" y="371928"/>
                  <a:pt x="215455" y="381447"/>
                </a:cubicBezTo>
                <a:cubicBezTo>
                  <a:pt x="210726" y="390966"/>
                  <a:pt x="202839" y="397203"/>
                  <a:pt x="191795" y="400157"/>
                </a:cubicBezTo>
                <a:cubicBezTo>
                  <a:pt x="180751" y="403111"/>
                  <a:pt x="169549" y="401389"/>
                  <a:pt x="158191" y="394992"/>
                </a:cubicBezTo>
                <a:cubicBezTo>
                  <a:pt x="154057" y="388362"/>
                  <a:pt x="149294" y="381733"/>
                  <a:pt x="143903" y="375104"/>
                </a:cubicBezTo>
                <a:cubicBezTo>
                  <a:pt x="138512" y="368474"/>
                  <a:pt x="132606" y="361845"/>
                  <a:pt x="126187" y="355215"/>
                </a:cubicBezTo>
                <a:cubicBezTo>
                  <a:pt x="111880" y="371703"/>
                  <a:pt x="94659" y="386734"/>
                  <a:pt x="74523" y="400307"/>
                </a:cubicBezTo>
                <a:cubicBezTo>
                  <a:pt x="54387" y="413880"/>
                  <a:pt x="30765" y="425824"/>
                  <a:pt x="3657" y="436140"/>
                </a:cubicBezTo>
                <a:lnTo>
                  <a:pt x="0" y="431111"/>
                </a:lnTo>
                <a:cubicBezTo>
                  <a:pt x="21431" y="417128"/>
                  <a:pt x="39947" y="401316"/>
                  <a:pt x="55549" y="383676"/>
                </a:cubicBezTo>
                <a:cubicBezTo>
                  <a:pt x="71151" y="366036"/>
                  <a:pt x="84181" y="346795"/>
                  <a:pt x="94640" y="325955"/>
                </a:cubicBezTo>
                <a:cubicBezTo>
                  <a:pt x="81010" y="314448"/>
                  <a:pt x="66779" y="303742"/>
                  <a:pt x="51949" y="293836"/>
                </a:cubicBezTo>
                <a:cubicBezTo>
                  <a:pt x="37119" y="283930"/>
                  <a:pt x="22545" y="275282"/>
                  <a:pt x="8229" y="267890"/>
                </a:cubicBezTo>
                <a:cubicBezTo>
                  <a:pt x="14068" y="250488"/>
                  <a:pt x="20335" y="229285"/>
                  <a:pt x="27032" y="204282"/>
                </a:cubicBezTo>
                <a:cubicBezTo>
                  <a:pt x="33727" y="179279"/>
                  <a:pt x="40109" y="153390"/>
                  <a:pt x="46177" y="126615"/>
                </a:cubicBezTo>
                <a:lnTo>
                  <a:pt x="5029" y="126615"/>
                </a:lnTo>
                <a:lnTo>
                  <a:pt x="914" y="113814"/>
                </a:lnTo>
                <a:lnTo>
                  <a:pt x="49377" y="113814"/>
                </a:lnTo>
                <a:cubicBezTo>
                  <a:pt x="54483" y="90868"/>
                  <a:pt x="58902" y="69665"/>
                  <a:pt x="62636" y="50206"/>
                </a:cubicBezTo>
                <a:cubicBezTo>
                  <a:pt x="66370" y="30746"/>
                  <a:pt x="68961" y="14916"/>
                  <a:pt x="70408" y="2714"/>
                </a:cubicBezTo>
                <a:close/>
                <a:moveTo>
                  <a:pt x="3943121" y="2257"/>
                </a:moveTo>
                <a:lnTo>
                  <a:pt x="4024503" y="8658"/>
                </a:lnTo>
                <a:cubicBezTo>
                  <a:pt x="4024198" y="11868"/>
                  <a:pt x="4022864" y="14592"/>
                  <a:pt x="4020502" y="16830"/>
                </a:cubicBezTo>
                <a:cubicBezTo>
                  <a:pt x="4018140" y="19069"/>
                  <a:pt x="4013835" y="20764"/>
                  <a:pt x="4007586" y="21917"/>
                </a:cubicBezTo>
                <a:lnTo>
                  <a:pt x="4007586" y="72694"/>
                </a:lnTo>
                <a:lnTo>
                  <a:pt x="4028617" y="72694"/>
                </a:lnTo>
                <a:lnTo>
                  <a:pt x="4057878" y="29718"/>
                </a:lnTo>
                <a:cubicBezTo>
                  <a:pt x="4058169" y="29960"/>
                  <a:pt x="4061245" y="32726"/>
                  <a:pt x="4067107" y="38014"/>
                </a:cubicBezTo>
                <a:cubicBezTo>
                  <a:pt x="4072969" y="43302"/>
                  <a:pt x="4079872" y="49656"/>
                  <a:pt x="4087816" y="57075"/>
                </a:cubicBezTo>
                <a:cubicBezTo>
                  <a:pt x="4095761" y="64494"/>
                  <a:pt x="4103003" y="71521"/>
                  <a:pt x="4109542" y="78156"/>
                </a:cubicBezTo>
                <a:cubicBezTo>
                  <a:pt x="4108808" y="80650"/>
                  <a:pt x="4107303" y="82490"/>
                  <a:pt x="4105027" y="83675"/>
                </a:cubicBezTo>
                <a:cubicBezTo>
                  <a:pt x="4102750" y="84860"/>
                  <a:pt x="4099988" y="85448"/>
                  <a:pt x="4096740" y="85439"/>
                </a:cubicBezTo>
                <a:lnTo>
                  <a:pt x="4007586" y="85439"/>
                </a:lnTo>
                <a:lnTo>
                  <a:pt x="4007586" y="157734"/>
                </a:lnTo>
                <a:lnTo>
                  <a:pt x="4039133" y="157734"/>
                </a:lnTo>
                <a:lnTo>
                  <a:pt x="4070222" y="111064"/>
                </a:lnTo>
                <a:cubicBezTo>
                  <a:pt x="4070541" y="111326"/>
                  <a:pt x="4073866" y="114308"/>
                  <a:pt x="4080196" y="120009"/>
                </a:cubicBezTo>
                <a:cubicBezTo>
                  <a:pt x="4086526" y="125710"/>
                  <a:pt x="4093949" y="132553"/>
                  <a:pt x="4102464" y="140539"/>
                </a:cubicBezTo>
                <a:cubicBezTo>
                  <a:pt x="4110978" y="148525"/>
                  <a:pt x="4118672" y="156077"/>
                  <a:pt x="4125544" y="163196"/>
                </a:cubicBezTo>
                <a:cubicBezTo>
                  <a:pt x="4124810" y="165689"/>
                  <a:pt x="4123305" y="167529"/>
                  <a:pt x="4121029" y="168714"/>
                </a:cubicBezTo>
                <a:cubicBezTo>
                  <a:pt x="4118752" y="169900"/>
                  <a:pt x="4115990" y="170488"/>
                  <a:pt x="4112742" y="170478"/>
                </a:cubicBezTo>
                <a:lnTo>
                  <a:pt x="3847109" y="170478"/>
                </a:lnTo>
                <a:lnTo>
                  <a:pt x="3843451" y="157734"/>
                </a:lnTo>
                <a:lnTo>
                  <a:pt x="3943121" y="157734"/>
                </a:lnTo>
                <a:lnTo>
                  <a:pt x="3943121" y="85439"/>
                </a:lnTo>
                <a:lnTo>
                  <a:pt x="3873169" y="85439"/>
                </a:lnTo>
                <a:lnTo>
                  <a:pt x="3869512" y="72694"/>
                </a:lnTo>
                <a:lnTo>
                  <a:pt x="3943121" y="72694"/>
                </a:lnTo>
                <a:close/>
                <a:moveTo>
                  <a:pt x="538585" y="1828"/>
                </a:moveTo>
                <a:lnTo>
                  <a:pt x="626371" y="27889"/>
                </a:lnTo>
                <a:cubicBezTo>
                  <a:pt x="625248" y="30918"/>
                  <a:pt x="623155" y="33318"/>
                  <a:pt x="620091" y="35090"/>
                </a:cubicBezTo>
                <a:cubicBezTo>
                  <a:pt x="617027" y="36861"/>
                  <a:pt x="612878" y="37661"/>
                  <a:pt x="607644" y="37490"/>
                </a:cubicBezTo>
                <a:cubicBezTo>
                  <a:pt x="600537" y="55770"/>
                  <a:pt x="592887" y="73116"/>
                  <a:pt x="584695" y="89528"/>
                </a:cubicBezTo>
                <a:cubicBezTo>
                  <a:pt x="576503" y="105940"/>
                  <a:pt x="567833" y="121359"/>
                  <a:pt x="558685" y="135784"/>
                </a:cubicBezTo>
                <a:lnTo>
                  <a:pt x="590244" y="147185"/>
                </a:lnTo>
                <a:cubicBezTo>
                  <a:pt x="589623" y="149442"/>
                  <a:pt x="588230" y="151303"/>
                  <a:pt x="586064" y="152766"/>
                </a:cubicBezTo>
                <a:cubicBezTo>
                  <a:pt x="583897" y="154230"/>
                  <a:pt x="580557" y="155410"/>
                  <a:pt x="576043" y="156306"/>
                </a:cubicBezTo>
                <a:lnTo>
                  <a:pt x="576043" y="417838"/>
                </a:lnTo>
                <a:cubicBezTo>
                  <a:pt x="575025" y="420817"/>
                  <a:pt x="569182" y="424567"/>
                  <a:pt x="558513" y="429088"/>
                </a:cubicBezTo>
                <a:cubicBezTo>
                  <a:pt x="547845" y="433609"/>
                  <a:pt x="535720" y="436102"/>
                  <a:pt x="522140" y="436569"/>
                </a:cubicBezTo>
                <a:lnTo>
                  <a:pt x="509806" y="436569"/>
                </a:lnTo>
                <a:lnTo>
                  <a:pt x="509806" y="197931"/>
                </a:lnTo>
                <a:cubicBezTo>
                  <a:pt x="492813" y="215314"/>
                  <a:pt x="474678" y="230866"/>
                  <a:pt x="455399" y="244589"/>
                </a:cubicBezTo>
                <a:lnTo>
                  <a:pt x="450370" y="241387"/>
                </a:lnTo>
                <a:cubicBezTo>
                  <a:pt x="468848" y="211359"/>
                  <a:pt x="486067" y="175252"/>
                  <a:pt x="502026" y="133067"/>
                </a:cubicBezTo>
                <a:cubicBezTo>
                  <a:pt x="517986" y="90882"/>
                  <a:pt x="530172" y="47136"/>
                  <a:pt x="538585" y="1828"/>
                </a:cubicBezTo>
                <a:close/>
                <a:moveTo>
                  <a:pt x="5133212" y="1800"/>
                </a:moveTo>
                <a:lnTo>
                  <a:pt x="5222366" y="28317"/>
                </a:lnTo>
                <a:cubicBezTo>
                  <a:pt x="5221471" y="31318"/>
                  <a:pt x="5219490" y="33661"/>
                  <a:pt x="5216423" y="35347"/>
                </a:cubicBezTo>
                <a:cubicBezTo>
                  <a:pt x="5213356" y="37033"/>
                  <a:pt x="5209088" y="37890"/>
                  <a:pt x="5203622" y="37919"/>
                </a:cubicBezTo>
                <a:cubicBezTo>
                  <a:pt x="5197468" y="54816"/>
                  <a:pt x="5190915" y="70856"/>
                  <a:pt x="5183962" y="86039"/>
                </a:cubicBezTo>
                <a:cubicBezTo>
                  <a:pt x="5177008" y="101222"/>
                  <a:pt x="5169541" y="115662"/>
                  <a:pt x="5161559" y="129359"/>
                </a:cubicBezTo>
                <a:lnTo>
                  <a:pt x="5183504" y="137131"/>
                </a:lnTo>
                <a:cubicBezTo>
                  <a:pt x="5182666" y="139398"/>
                  <a:pt x="5181142" y="141265"/>
                  <a:pt x="5178932" y="142732"/>
                </a:cubicBezTo>
                <a:cubicBezTo>
                  <a:pt x="5176722" y="144199"/>
                  <a:pt x="5173370" y="145380"/>
                  <a:pt x="5168874" y="146275"/>
                </a:cubicBezTo>
                <a:lnTo>
                  <a:pt x="5168874" y="418309"/>
                </a:lnTo>
                <a:cubicBezTo>
                  <a:pt x="5168055" y="421052"/>
                  <a:pt x="5162378" y="424596"/>
                  <a:pt x="5151843" y="428939"/>
                </a:cubicBezTo>
                <a:cubicBezTo>
                  <a:pt x="5141309" y="433282"/>
                  <a:pt x="5129460" y="435683"/>
                  <a:pt x="5116296" y="436140"/>
                </a:cubicBezTo>
                <a:lnTo>
                  <a:pt x="5104409" y="436140"/>
                </a:lnTo>
                <a:lnTo>
                  <a:pt x="5104409" y="205254"/>
                </a:lnTo>
                <a:cubicBezTo>
                  <a:pt x="5090235" y="219884"/>
                  <a:pt x="5075148" y="233143"/>
                  <a:pt x="5059146" y="245030"/>
                </a:cubicBezTo>
                <a:lnTo>
                  <a:pt x="5054574" y="241830"/>
                </a:lnTo>
                <a:cubicBezTo>
                  <a:pt x="5065510" y="221933"/>
                  <a:pt x="5076099" y="198989"/>
                  <a:pt x="5086340" y="172996"/>
                </a:cubicBezTo>
                <a:cubicBezTo>
                  <a:pt x="5096582" y="147003"/>
                  <a:pt x="5105783" y="119385"/>
                  <a:pt x="5113942" y="90141"/>
                </a:cubicBezTo>
                <a:cubicBezTo>
                  <a:pt x="5122102" y="60897"/>
                  <a:pt x="5128525" y="31450"/>
                  <a:pt x="5133212" y="1800"/>
                </a:cubicBezTo>
                <a:close/>
                <a:moveTo>
                  <a:pt x="2849498" y="1800"/>
                </a:moveTo>
                <a:lnTo>
                  <a:pt x="2931794" y="27403"/>
                </a:lnTo>
                <a:lnTo>
                  <a:pt x="2931794" y="9115"/>
                </a:lnTo>
                <a:lnTo>
                  <a:pt x="2999917" y="35175"/>
                </a:lnTo>
                <a:lnTo>
                  <a:pt x="3097301" y="35175"/>
                </a:lnTo>
                <a:lnTo>
                  <a:pt x="3126562" y="2714"/>
                </a:lnTo>
                <a:lnTo>
                  <a:pt x="3188284" y="48891"/>
                </a:lnTo>
                <a:cubicBezTo>
                  <a:pt x="3186722" y="51016"/>
                  <a:pt x="3184359" y="53054"/>
                  <a:pt x="3181197" y="55007"/>
                </a:cubicBezTo>
                <a:cubicBezTo>
                  <a:pt x="3178035" y="56959"/>
                  <a:pt x="3173844" y="58426"/>
                  <a:pt x="3168624" y="59407"/>
                </a:cubicBezTo>
                <a:lnTo>
                  <a:pt x="3168624" y="173707"/>
                </a:lnTo>
                <a:cubicBezTo>
                  <a:pt x="3168192" y="174884"/>
                  <a:pt x="3164941" y="176543"/>
                  <a:pt x="3158870" y="178685"/>
                </a:cubicBezTo>
                <a:cubicBezTo>
                  <a:pt x="3152800" y="180828"/>
                  <a:pt x="3145586" y="182792"/>
                  <a:pt x="3137230" y="184578"/>
                </a:cubicBezTo>
                <a:cubicBezTo>
                  <a:pt x="3128873" y="186365"/>
                  <a:pt x="3121050" y="187313"/>
                  <a:pt x="3113760" y="187423"/>
                </a:cubicBezTo>
                <a:lnTo>
                  <a:pt x="3102330" y="187423"/>
                </a:lnTo>
                <a:lnTo>
                  <a:pt x="3102330" y="168221"/>
                </a:lnTo>
                <a:lnTo>
                  <a:pt x="3082670" y="168221"/>
                </a:lnTo>
                <a:lnTo>
                  <a:pt x="3082670" y="232686"/>
                </a:lnTo>
                <a:lnTo>
                  <a:pt x="3107817" y="232686"/>
                </a:lnTo>
                <a:lnTo>
                  <a:pt x="3142106" y="187880"/>
                </a:lnTo>
                <a:cubicBezTo>
                  <a:pt x="3142439" y="188129"/>
                  <a:pt x="3146041" y="190985"/>
                  <a:pt x="3152910" y="196449"/>
                </a:cubicBezTo>
                <a:cubicBezTo>
                  <a:pt x="3159779" y="201912"/>
                  <a:pt x="3167918" y="208494"/>
                  <a:pt x="3177328" y="216193"/>
                </a:cubicBezTo>
                <a:cubicBezTo>
                  <a:pt x="3186737" y="223892"/>
                  <a:pt x="3195418" y="231218"/>
                  <a:pt x="3203371" y="238172"/>
                </a:cubicBezTo>
                <a:cubicBezTo>
                  <a:pt x="3202647" y="240677"/>
                  <a:pt x="3201123" y="242525"/>
                  <a:pt x="3198799" y="243716"/>
                </a:cubicBezTo>
                <a:cubicBezTo>
                  <a:pt x="3196475" y="244906"/>
                  <a:pt x="3193580" y="245497"/>
                  <a:pt x="3190112" y="245487"/>
                </a:cubicBezTo>
                <a:lnTo>
                  <a:pt x="3088157" y="245487"/>
                </a:lnTo>
                <a:cubicBezTo>
                  <a:pt x="3102635" y="268224"/>
                  <a:pt x="3120999" y="287788"/>
                  <a:pt x="3143249" y="304180"/>
                </a:cubicBezTo>
                <a:cubicBezTo>
                  <a:pt x="3165500" y="320573"/>
                  <a:pt x="3188436" y="333165"/>
                  <a:pt x="3212058" y="341957"/>
                </a:cubicBezTo>
                <a:lnTo>
                  <a:pt x="3211144" y="346986"/>
                </a:lnTo>
                <a:cubicBezTo>
                  <a:pt x="3199180" y="349996"/>
                  <a:pt x="3188931" y="356435"/>
                  <a:pt x="3180397" y="366303"/>
                </a:cubicBezTo>
                <a:cubicBezTo>
                  <a:pt x="3171862" y="376170"/>
                  <a:pt x="3165500" y="389239"/>
                  <a:pt x="3161309" y="405507"/>
                </a:cubicBezTo>
                <a:cubicBezTo>
                  <a:pt x="3141373" y="388572"/>
                  <a:pt x="3125123" y="367808"/>
                  <a:pt x="3112560" y="343214"/>
                </a:cubicBezTo>
                <a:cubicBezTo>
                  <a:pt x="3099996" y="318620"/>
                  <a:pt x="3090033" y="290312"/>
                  <a:pt x="3082670" y="258289"/>
                </a:cubicBezTo>
                <a:lnTo>
                  <a:pt x="3082670" y="418766"/>
                </a:lnTo>
                <a:cubicBezTo>
                  <a:pt x="3082499" y="421109"/>
                  <a:pt x="3077698" y="424538"/>
                  <a:pt x="3068269" y="429053"/>
                </a:cubicBezTo>
                <a:cubicBezTo>
                  <a:pt x="3058839" y="433568"/>
                  <a:pt x="3045809" y="436083"/>
                  <a:pt x="3029178" y="436597"/>
                </a:cubicBezTo>
                <a:lnTo>
                  <a:pt x="3016834" y="436597"/>
                </a:lnTo>
                <a:lnTo>
                  <a:pt x="3016834" y="323669"/>
                </a:lnTo>
                <a:cubicBezTo>
                  <a:pt x="3001013" y="340823"/>
                  <a:pt x="2982934" y="356463"/>
                  <a:pt x="2962598" y="370589"/>
                </a:cubicBezTo>
                <a:cubicBezTo>
                  <a:pt x="2942262" y="384714"/>
                  <a:pt x="2919955" y="397268"/>
                  <a:pt x="2895675" y="408251"/>
                </a:cubicBezTo>
                <a:lnTo>
                  <a:pt x="2892018" y="403679"/>
                </a:lnTo>
                <a:cubicBezTo>
                  <a:pt x="2914468" y="383286"/>
                  <a:pt x="2933690" y="359149"/>
                  <a:pt x="2949682" y="331270"/>
                </a:cubicBezTo>
                <a:cubicBezTo>
                  <a:pt x="2965675" y="303390"/>
                  <a:pt x="2978153" y="274796"/>
                  <a:pt x="2987115" y="245487"/>
                </a:cubicBezTo>
                <a:lnTo>
                  <a:pt x="2894761" y="245487"/>
                </a:lnTo>
                <a:lnTo>
                  <a:pt x="2891104" y="232686"/>
                </a:lnTo>
                <a:lnTo>
                  <a:pt x="2990773" y="232686"/>
                </a:lnTo>
                <a:lnTo>
                  <a:pt x="2990773" y="232229"/>
                </a:lnTo>
                <a:lnTo>
                  <a:pt x="3016834" y="232229"/>
                </a:lnTo>
                <a:lnTo>
                  <a:pt x="3016834" y="168221"/>
                </a:lnTo>
                <a:lnTo>
                  <a:pt x="2997174" y="168221"/>
                </a:lnTo>
                <a:lnTo>
                  <a:pt x="2997174" y="181937"/>
                </a:lnTo>
                <a:cubicBezTo>
                  <a:pt x="2996545" y="185375"/>
                  <a:pt x="2990602" y="189471"/>
                  <a:pt x="2979343" y="194224"/>
                </a:cubicBezTo>
                <a:cubicBezTo>
                  <a:pt x="2968085" y="198977"/>
                  <a:pt x="2955283" y="201587"/>
                  <a:pt x="2940938" y="202053"/>
                </a:cubicBezTo>
                <a:lnTo>
                  <a:pt x="2931794" y="202053"/>
                </a:lnTo>
                <a:lnTo>
                  <a:pt x="2931794" y="36547"/>
                </a:lnTo>
                <a:cubicBezTo>
                  <a:pt x="2928594" y="37995"/>
                  <a:pt x="2924479" y="38757"/>
                  <a:pt x="2919450" y="38833"/>
                </a:cubicBezTo>
                <a:cubicBezTo>
                  <a:pt x="2907106" y="72132"/>
                  <a:pt x="2892932" y="102003"/>
                  <a:pt x="2876930" y="128444"/>
                </a:cubicBezTo>
                <a:lnTo>
                  <a:pt x="2900705" y="137131"/>
                </a:lnTo>
                <a:cubicBezTo>
                  <a:pt x="2899866" y="139398"/>
                  <a:pt x="2898343" y="141265"/>
                  <a:pt x="2896133" y="142732"/>
                </a:cubicBezTo>
                <a:cubicBezTo>
                  <a:pt x="2893923" y="144199"/>
                  <a:pt x="2890570" y="145380"/>
                  <a:pt x="2886074" y="146275"/>
                </a:cubicBezTo>
                <a:lnTo>
                  <a:pt x="2886074" y="418309"/>
                </a:lnTo>
                <a:cubicBezTo>
                  <a:pt x="2885255" y="421052"/>
                  <a:pt x="2879578" y="424596"/>
                  <a:pt x="2869044" y="428939"/>
                </a:cubicBezTo>
                <a:cubicBezTo>
                  <a:pt x="2858509" y="433282"/>
                  <a:pt x="2846660" y="435683"/>
                  <a:pt x="2833496" y="436140"/>
                </a:cubicBezTo>
                <a:lnTo>
                  <a:pt x="2821609" y="436140"/>
                </a:lnTo>
                <a:lnTo>
                  <a:pt x="2821609" y="200682"/>
                </a:lnTo>
                <a:cubicBezTo>
                  <a:pt x="2813627" y="208902"/>
                  <a:pt x="2805359" y="216693"/>
                  <a:pt x="2796806" y="224056"/>
                </a:cubicBezTo>
                <a:cubicBezTo>
                  <a:pt x="2788253" y="231419"/>
                  <a:pt x="2779299" y="238410"/>
                  <a:pt x="2769946" y="245030"/>
                </a:cubicBezTo>
                <a:lnTo>
                  <a:pt x="2765373" y="241830"/>
                </a:lnTo>
                <a:cubicBezTo>
                  <a:pt x="2777072" y="222086"/>
                  <a:pt x="2788372" y="199242"/>
                  <a:pt x="2799274" y="173301"/>
                </a:cubicBezTo>
                <a:cubicBezTo>
                  <a:pt x="2810176" y="147359"/>
                  <a:pt x="2819986" y="119740"/>
                  <a:pt x="2828704" y="90446"/>
                </a:cubicBezTo>
                <a:cubicBezTo>
                  <a:pt x="2837422" y="61151"/>
                  <a:pt x="2844354" y="31603"/>
                  <a:pt x="2849498" y="1800"/>
                </a:cubicBezTo>
                <a:close/>
                <a:moveTo>
                  <a:pt x="1070762" y="885"/>
                </a:moveTo>
                <a:lnTo>
                  <a:pt x="1163116" y="24203"/>
                </a:lnTo>
                <a:cubicBezTo>
                  <a:pt x="1162535" y="26984"/>
                  <a:pt x="1160954" y="29308"/>
                  <a:pt x="1158373" y="31175"/>
                </a:cubicBezTo>
                <a:cubicBezTo>
                  <a:pt x="1155792" y="33042"/>
                  <a:pt x="1151581" y="34223"/>
                  <a:pt x="1145743" y="34718"/>
                </a:cubicBezTo>
                <a:cubicBezTo>
                  <a:pt x="1142076" y="45043"/>
                  <a:pt x="1137980" y="55597"/>
                  <a:pt x="1133455" y="66379"/>
                </a:cubicBezTo>
                <a:cubicBezTo>
                  <a:pt x="1128931" y="77162"/>
                  <a:pt x="1124035" y="87944"/>
                  <a:pt x="1118768" y="98726"/>
                </a:cubicBezTo>
                <a:lnTo>
                  <a:pt x="1241755" y="98726"/>
                </a:lnTo>
                <a:lnTo>
                  <a:pt x="1278788" y="51635"/>
                </a:lnTo>
                <a:cubicBezTo>
                  <a:pt x="1279146" y="51894"/>
                  <a:pt x="1283052" y="54880"/>
                  <a:pt x="1290506" y="60592"/>
                </a:cubicBezTo>
                <a:cubicBezTo>
                  <a:pt x="1297959" y="66305"/>
                  <a:pt x="1306810" y="73185"/>
                  <a:pt x="1317057" y="81234"/>
                </a:cubicBezTo>
                <a:cubicBezTo>
                  <a:pt x="1327304" y="89283"/>
                  <a:pt x="1336799" y="96943"/>
                  <a:pt x="1345539" y="104213"/>
                </a:cubicBezTo>
                <a:cubicBezTo>
                  <a:pt x="1344815" y="106718"/>
                  <a:pt x="1343291" y="108566"/>
                  <a:pt x="1340967" y="109756"/>
                </a:cubicBezTo>
                <a:cubicBezTo>
                  <a:pt x="1338643" y="110947"/>
                  <a:pt x="1335747" y="111537"/>
                  <a:pt x="1332280" y="111528"/>
                </a:cubicBezTo>
                <a:lnTo>
                  <a:pt x="1112367" y="111528"/>
                </a:lnTo>
                <a:cubicBezTo>
                  <a:pt x="1104156" y="127304"/>
                  <a:pt x="1094974" y="142969"/>
                  <a:pt x="1084821" y="158524"/>
                </a:cubicBezTo>
                <a:cubicBezTo>
                  <a:pt x="1074667" y="174078"/>
                  <a:pt x="1063428" y="189198"/>
                  <a:pt x="1051102" y="203882"/>
                </a:cubicBezTo>
                <a:lnTo>
                  <a:pt x="1068933" y="210283"/>
                </a:lnTo>
                <a:cubicBezTo>
                  <a:pt x="1068066" y="212550"/>
                  <a:pt x="1066485" y="214417"/>
                  <a:pt x="1064190" y="215884"/>
                </a:cubicBezTo>
                <a:cubicBezTo>
                  <a:pt x="1061894" y="217351"/>
                  <a:pt x="1058598" y="218532"/>
                  <a:pt x="1054303" y="219427"/>
                </a:cubicBezTo>
                <a:lnTo>
                  <a:pt x="1054303" y="417852"/>
                </a:lnTo>
                <a:cubicBezTo>
                  <a:pt x="1053264" y="420576"/>
                  <a:pt x="1047340" y="424043"/>
                  <a:pt x="1036529" y="428253"/>
                </a:cubicBezTo>
                <a:cubicBezTo>
                  <a:pt x="1025718" y="432463"/>
                  <a:pt x="1013507" y="434787"/>
                  <a:pt x="999896" y="435225"/>
                </a:cubicBezTo>
                <a:lnTo>
                  <a:pt x="987094" y="435225"/>
                </a:lnTo>
                <a:lnTo>
                  <a:pt x="987094" y="265604"/>
                </a:lnTo>
                <a:cubicBezTo>
                  <a:pt x="966063" y="282063"/>
                  <a:pt x="942746" y="296694"/>
                  <a:pt x="917143" y="309495"/>
                </a:cubicBezTo>
                <a:lnTo>
                  <a:pt x="913485" y="305381"/>
                </a:lnTo>
                <a:cubicBezTo>
                  <a:pt x="942441" y="279101"/>
                  <a:pt x="967282" y="249136"/>
                  <a:pt x="988009" y="215484"/>
                </a:cubicBezTo>
                <a:cubicBezTo>
                  <a:pt x="1008735" y="181832"/>
                  <a:pt x="1025804" y="147180"/>
                  <a:pt x="1039215" y="111528"/>
                </a:cubicBezTo>
                <a:lnTo>
                  <a:pt x="928115" y="111528"/>
                </a:lnTo>
                <a:lnTo>
                  <a:pt x="924458" y="98726"/>
                </a:lnTo>
                <a:lnTo>
                  <a:pt x="1043787" y="98726"/>
                </a:lnTo>
                <a:cubicBezTo>
                  <a:pt x="1049940" y="81534"/>
                  <a:pt x="1055236" y="64712"/>
                  <a:pt x="1059675" y="48263"/>
                </a:cubicBezTo>
                <a:cubicBezTo>
                  <a:pt x="1064113" y="31813"/>
                  <a:pt x="1067809" y="16021"/>
                  <a:pt x="1070762" y="885"/>
                </a:cubicBezTo>
                <a:close/>
                <a:moveTo>
                  <a:pt x="3378936" y="0"/>
                </a:moveTo>
                <a:lnTo>
                  <a:pt x="3463975" y="27889"/>
                </a:lnTo>
                <a:cubicBezTo>
                  <a:pt x="3463175" y="30470"/>
                  <a:pt x="3461461" y="32623"/>
                  <a:pt x="3458832" y="34347"/>
                </a:cubicBezTo>
                <a:cubicBezTo>
                  <a:pt x="3456203" y="36071"/>
                  <a:pt x="3451974" y="36966"/>
                  <a:pt x="3446144" y="37033"/>
                </a:cubicBezTo>
                <a:cubicBezTo>
                  <a:pt x="3440658" y="51663"/>
                  <a:pt x="3434257" y="66751"/>
                  <a:pt x="3426942" y="82296"/>
                </a:cubicBezTo>
                <a:lnTo>
                  <a:pt x="3556330" y="82296"/>
                </a:lnTo>
                <a:lnTo>
                  <a:pt x="3592906" y="35661"/>
                </a:lnTo>
                <a:cubicBezTo>
                  <a:pt x="3593267" y="35915"/>
                  <a:pt x="3597167" y="38861"/>
                  <a:pt x="3604607" y="44500"/>
                </a:cubicBezTo>
                <a:cubicBezTo>
                  <a:pt x="3612046" y="50138"/>
                  <a:pt x="3620857" y="56943"/>
                  <a:pt x="3631040" y="64915"/>
                </a:cubicBezTo>
                <a:cubicBezTo>
                  <a:pt x="3641222" y="72887"/>
                  <a:pt x="3650609" y="80501"/>
                  <a:pt x="3659199" y="87758"/>
                </a:cubicBezTo>
                <a:cubicBezTo>
                  <a:pt x="3658457" y="90251"/>
                  <a:pt x="3656856" y="92091"/>
                  <a:pt x="3654399" y="93276"/>
                </a:cubicBezTo>
                <a:cubicBezTo>
                  <a:pt x="3651941" y="94462"/>
                  <a:pt x="3648970" y="95050"/>
                  <a:pt x="3645483" y="95040"/>
                </a:cubicBezTo>
                <a:lnTo>
                  <a:pt x="3420998" y="95040"/>
                </a:lnTo>
                <a:cubicBezTo>
                  <a:pt x="3413940" y="109278"/>
                  <a:pt x="3406111" y="123477"/>
                  <a:pt x="3397510" y="137636"/>
                </a:cubicBezTo>
                <a:cubicBezTo>
                  <a:pt x="3388909" y="151795"/>
                  <a:pt x="3379364" y="165616"/>
                  <a:pt x="3368878" y="179101"/>
                </a:cubicBezTo>
                <a:lnTo>
                  <a:pt x="3393109" y="188213"/>
                </a:lnTo>
                <a:cubicBezTo>
                  <a:pt x="3392261" y="190253"/>
                  <a:pt x="3390757" y="191980"/>
                  <a:pt x="3388594" y="193395"/>
                </a:cubicBezTo>
                <a:cubicBezTo>
                  <a:pt x="3386432" y="194809"/>
                  <a:pt x="3383213" y="195967"/>
                  <a:pt x="3378936" y="196868"/>
                </a:cubicBezTo>
                <a:lnTo>
                  <a:pt x="3378936" y="410072"/>
                </a:lnTo>
                <a:cubicBezTo>
                  <a:pt x="3378383" y="414174"/>
                  <a:pt x="3373202" y="419447"/>
                  <a:pt x="3363391" y="425890"/>
                </a:cubicBezTo>
                <a:cubicBezTo>
                  <a:pt x="3353581" y="432333"/>
                  <a:pt x="3341084" y="435893"/>
                  <a:pt x="3325901" y="436569"/>
                </a:cubicBezTo>
                <a:lnTo>
                  <a:pt x="3313556" y="436569"/>
                </a:lnTo>
                <a:lnTo>
                  <a:pt x="3313556" y="239552"/>
                </a:lnTo>
                <a:cubicBezTo>
                  <a:pt x="3302603" y="249196"/>
                  <a:pt x="3290906" y="258375"/>
                  <a:pt x="3278466" y="267088"/>
                </a:cubicBezTo>
                <a:cubicBezTo>
                  <a:pt x="3266027" y="275801"/>
                  <a:pt x="3252730" y="283835"/>
                  <a:pt x="3238576" y="291188"/>
                </a:cubicBezTo>
                <a:lnTo>
                  <a:pt x="3234461" y="287071"/>
                </a:lnTo>
                <a:cubicBezTo>
                  <a:pt x="3261836" y="260792"/>
                  <a:pt x="3285267" y="230961"/>
                  <a:pt x="3304755" y="197577"/>
                </a:cubicBezTo>
                <a:cubicBezTo>
                  <a:pt x="3324243" y="164192"/>
                  <a:pt x="3340131" y="130013"/>
                  <a:pt x="3352418" y="95040"/>
                </a:cubicBezTo>
                <a:lnTo>
                  <a:pt x="3249091" y="95040"/>
                </a:lnTo>
                <a:lnTo>
                  <a:pt x="3245434" y="82296"/>
                </a:lnTo>
                <a:lnTo>
                  <a:pt x="3356990" y="82296"/>
                </a:lnTo>
                <a:cubicBezTo>
                  <a:pt x="3361791" y="67865"/>
                  <a:pt x="3366020" y="53749"/>
                  <a:pt x="3369678" y="39947"/>
                </a:cubicBezTo>
                <a:cubicBezTo>
                  <a:pt x="3373335" y="26146"/>
                  <a:pt x="3376421" y="12830"/>
                  <a:pt x="3378936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32" name="文本框-5_矢量">
            <a:extLst>
              <a:ext uri="{FF2B5EF4-FFF2-40B4-BE49-F238E27FC236}">
                <a16:creationId xmlns:a16="http://schemas.microsoft.com/office/drawing/2014/main" id="{407F26D9-40EE-4938-867E-8B30B95F697A}"/>
              </a:ext>
            </a:extLst>
          </p:cNvPr>
          <p:cNvSpPr txBox="1"/>
          <p:nvPr/>
        </p:nvSpPr>
        <p:spPr>
          <a:xfrm>
            <a:off x="5191812" y="1274829"/>
            <a:ext cx="1803653" cy="213512"/>
          </a:xfrm>
          <a:custGeom>
            <a:avLst/>
            <a:gdLst/>
            <a:ahLst/>
            <a:cxnLst/>
            <a:rect l="l" t="t" r="r" b="b"/>
            <a:pathLst>
              <a:path w="1803653" h="213512">
                <a:moveTo>
                  <a:pt x="459257" y="176022"/>
                </a:moveTo>
                <a:lnTo>
                  <a:pt x="658139" y="176022"/>
                </a:lnTo>
                <a:lnTo>
                  <a:pt x="658139" y="193396"/>
                </a:lnTo>
                <a:lnTo>
                  <a:pt x="459257" y="193396"/>
                </a:lnTo>
                <a:close/>
                <a:moveTo>
                  <a:pt x="734034" y="160020"/>
                </a:moveTo>
                <a:cubicBezTo>
                  <a:pt x="739216" y="160020"/>
                  <a:pt x="742949" y="160858"/>
                  <a:pt x="745236" y="162535"/>
                </a:cubicBezTo>
                <a:cubicBezTo>
                  <a:pt x="747522" y="164211"/>
                  <a:pt x="748665" y="168097"/>
                  <a:pt x="748665" y="174193"/>
                </a:cubicBezTo>
                <a:cubicBezTo>
                  <a:pt x="748665" y="180594"/>
                  <a:pt x="747522" y="184633"/>
                  <a:pt x="745236" y="186309"/>
                </a:cubicBezTo>
                <a:cubicBezTo>
                  <a:pt x="742949" y="187985"/>
                  <a:pt x="739216" y="188824"/>
                  <a:pt x="734034" y="188824"/>
                </a:cubicBezTo>
                <a:cubicBezTo>
                  <a:pt x="728700" y="188824"/>
                  <a:pt x="724928" y="187985"/>
                  <a:pt x="722718" y="186309"/>
                </a:cubicBezTo>
                <a:cubicBezTo>
                  <a:pt x="720509" y="184633"/>
                  <a:pt x="719404" y="180594"/>
                  <a:pt x="719404" y="174193"/>
                </a:cubicBezTo>
                <a:cubicBezTo>
                  <a:pt x="719404" y="168097"/>
                  <a:pt x="720509" y="164211"/>
                  <a:pt x="722718" y="162535"/>
                </a:cubicBezTo>
                <a:cubicBezTo>
                  <a:pt x="724928" y="160858"/>
                  <a:pt x="728700" y="160020"/>
                  <a:pt x="734034" y="160020"/>
                </a:cubicBezTo>
                <a:close/>
                <a:moveTo>
                  <a:pt x="1672437" y="144018"/>
                </a:moveTo>
                <a:cubicBezTo>
                  <a:pt x="1672437" y="147523"/>
                  <a:pt x="1672399" y="151257"/>
                  <a:pt x="1672323" y="155219"/>
                </a:cubicBezTo>
                <a:cubicBezTo>
                  <a:pt x="1672247" y="159182"/>
                  <a:pt x="1672132" y="161773"/>
                  <a:pt x="1671980" y="162992"/>
                </a:cubicBezTo>
                <a:lnTo>
                  <a:pt x="1734159" y="162992"/>
                </a:lnTo>
                <a:lnTo>
                  <a:pt x="1734159" y="144018"/>
                </a:lnTo>
                <a:close/>
                <a:moveTo>
                  <a:pt x="263347" y="125501"/>
                </a:moveTo>
                <a:lnTo>
                  <a:pt x="270662" y="128473"/>
                </a:lnTo>
                <a:lnTo>
                  <a:pt x="278891" y="131674"/>
                </a:lnTo>
                <a:cubicBezTo>
                  <a:pt x="277520" y="136703"/>
                  <a:pt x="275615" y="142761"/>
                  <a:pt x="273177" y="149847"/>
                </a:cubicBezTo>
                <a:cubicBezTo>
                  <a:pt x="270738" y="156934"/>
                  <a:pt x="268033" y="164135"/>
                  <a:pt x="265061" y="171450"/>
                </a:cubicBezTo>
                <a:cubicBezTo>
                  <a:pt x="262089" y="178765"/>
                  <a:pt x="259118" y="185852"/>
                  <a:pt x="256146" y="192710"/>
                </a:cubicBezTo>
                <a:cubicBezTo>
                  <a:pt x="253174" y="199568"/>
                  <a:pt x="250545" y="205283"/>
                  <a:pt x="248259" y="209855"/>
                </a:cubicBezTo>
                <a:lnTo>
                  <a:pt x="230428" y="203683"/>
                </a:lnTo>
                <a:cubicBezTo>
                  <a:pt x="233172" y="199111"/>
                  <a:pt x="236143" y="193434"/>
                  <a:pt x="239344" y="186652"/>
                </a:cubicBezTo>
                <a:cubicBezTo>
                  <a:pt x="242544" y="179870"/>
                  <a:pt x="245706" y="172784"/>
                  <a:pt x="248831" y="165392"/>
                </a:cubicBezTo>
                <a:cubicBezTo>
                  <a:pt x="251955" y="158001"/>
                  <a:pt x="254812" y="150762"/>
                  <a:pt x="257403" y="143675"/>
                </a:cubicBezTo>
                <a:cubicBezTo>
                  <a:pt x="259994" y="136589"/>
                  <a:pt x="261975" y="130531"/>
                  <a:pt x="263347" y="125501"/>
                </a:cubicBezTo>
                <a:close/>
                <a:moveTo>
                  <a:pt x="1644548" y="118643"/>
                </a:moveTo>
                <a:lnTo>
                  <a:pt x="1644548" y="130759"/>
                </a:lnTo>
                <a:lnTo>
                  <a:pt x="1758848" y="130759"/>
                </a:lnTo>
                <a:lnTo>
                  <a:pt x="1758848" y="118643"/>
                </a:lnTo>
                <a:close/>
                <a:moveTo>
                  <a:pt x="1196492" y="95783"/>
                </a:moveTo>
                <a:lnTo>
                  <a:pt x="1211580" y="102413"/>
                </a:lnTo>
                <a:cubicBezTo>
                  <a:pt x="1207770" y="110490"/>
                  <a:pt x="1203655" y="118567"/>
                  <a:pt x="1199235" y="126644"/>
                </a:cubicBezTo>
                <a:cubicBezTo>
                  <a:pt x="1194815" y="134722"/>
                  <a:pt x="1190167" y="142570"/>
                  <a:pt x="1185290" y="150190"/>
                </a:cubicBezTo>
                <a:cubicBezTo>
                  <a:pt x="1180414" y="157810"/>
                  <a:pt x="1175384" y="165087"/>
                  <a:pt x="1170203" y="172022"/>
                </a:cubicBezTo>
                <a:cubicBezTo>
                  <a:pt x="1165021" y="178956"/>
                  <a:pt x="1159840" y="185395"/>
                  <a:pt x="1154658" y="191338"/>
                </a:cubicBezTo>
                <a:lnTo>
                  <a:pt x="1139570" y="181508"/>
                </a:lnTo>
                <a:cubicBezTo>
                  <a:pt x="1151000" y="169164"/>
                  <a:pt x="1161554" y="155524"/>
                  <a:pt x="1171232" y="140589"/>
                </a:cubicBezTo>
                <a:cubicBezTo>
                  <a:pt x="1180909" y="125654"/>
                  <a:pt x="1189329" y="110719"/>
                  <a:pt x="1196492" y="95783"/>
                </a:cubicBezTo>
                <a:close/>
                <a:moveTo>
                  <a:pt x="1287703" y="95555"/>
                </a:moveTo>
                <a:cubicBezTo>
                  <a:pt x="1291818" y="100279"/>
                  <a:pt x="1296581" y="106337"/>
                  <a:pt x="1301991" y="113729"/>
                </a:cubicBezTo>
                <a:cubicBezTo>
                  <a:pt x="1307401" y="121120"/>
                  <a:pt x="1312811" y="128854"/>
                  <a:pt x="1318221" y="136931"/>
                </a:cubicBezTo>
                <a:cubicBezTo>
                  <a:pt x="1323632" y="145009"/>
                  <a:pt x="1328775" y="152972"/>
                  <a:pt x="1333652" y="160820"/>
                </a:cubicBezTo>
                <a:cubicBezTo>
                  <a:pt x="1338529" y="168669"/>
                  <a:pt x="1342491" y="175412"/>
                  <a:pt x="1345539" y="181051"/>
                </a:cubicBezTo>
                <a:lnTo>
                  <a:pt x="1330680" y="193396"/>
                </a:lnTo>
                <a:cubicBezTo>
                  <a:pt x="1327632" y="187147"/>
                  <a:pt x="1323746" y="179984"/>
                  <a:pt x="1319022" y="171907"/>
                </a:cubicBezTo>
                <a:cubicBezTo>
                  <a:pt x="1314297" y="163830"/>
                  <a:pt x="1309306" y="155715"/>
                  <a:pt x="1304048" y="147561"/>
                </a:cubicBezTo>
                <a:cubicBezTo>
                  <a:pt x="1298790" y="139408"/>
                  <a:pt x="1293571" y="131597"/>
                  <a:pt x="1288389" y="124130"/>
                </a:cubicBezTo>
                <a:cubicBezTo>
                  <a:pt x="1283208" y="116662"/>
                  <a:pt x="1278559" y="110490"/>
                  <a:pt x="1274445" y="105613"/>
                </a:cubicBezTo>
                <a:close/>
                <a:moveTo>
                  <a:pt x="1644548" y="94869"/>
                </a:moveTo>
                <a:lnTo>
                  <a:pt x="1644548" y="107442"/>
                </a:lnTo>
                <a:lnTo>
                  <a:pt x="1758848" y="107442"/>
                </a:lnTo>
                <a:lnTo>
                  <a:pt x="1758848" y="94869"/>
                </a:lnTo>
                <a:close/>
                <a:moveTo>
                  <a:pt x="487832" y="93955"/>
                </a:moveTo>
                <a:lnTo>
                  <a:pt x="629793" y="93955"/>
                </a:lnTo>
                <a:lnTo>
                  <a:pt x="629793" y="111100"/>
                </a:lnTo>
                <a:lnTo>
                  <a:pt x="487832" y="111100"/>
                </a:lnTo>
                <a:close/>
                <a:moveTo>
                  <a:pt x="1376400" y="79553"/>
                </a:moveTo>
                <a:lnTo>
                  <a:pt x="1417777" y="79553"/>
                </a:lnTo>
                <a:lnTo>
                  <a:pt x="1417777" y="160477"/>
                </a:lnTo>
                <a:cubicBezTo>
                  <a:pt x="1423263" y="165811"/>
                  <a:pt x="1428597" y="170040"/>
                  <a:pt x="1433779" y="173165"/>
                </a:cubicBezTo>
                <a:cubicBezTo>
                  <a:pt x="1438960" y="176289"/>
                  <a:pt x="1444523" y="178727"/>
                  <a:pt x="1450467" y="180480"/>
                </a:cubicBezTo>
                <a:cubicBezTo>
                  <a:pt x="1456410" y="182232"/>
                  <a:pt x="1463078" y="183452"/>
                  <a:pt x="1470469" y="184137"/>
                </a:cubicBezTo>
                <a:cubicBezTo>
                  <a:pt x="1477860" y="184823"/>
                  <a:pt x="1486585" y="185242"/>
                  <a:pt x="1496644" y="185395"/>
                </a:cubicBezTo>
                <a:cubicBezTo>
                  <a:pt x="1510207" y="185699"/>
                  <a:pt x="1523695" y="185699"/>
                  <a:pt x="1537106" y="185395"/>
                </a:cubicBezTo>
                <a:cubicBezTo>
                  <a:pt x="1550517" y="185090"/>
                  <a:pt x="1563319" y="184556"/>
                  <a:pt x="1575511" y="183794"/>
                </a:cubicBezTo>
                <a:lnTo>
                  <a:pt x="1571624" y="200939"/>
                </a:lnTo>
                <a:cubicBezTo>
                  <a:pt x="1566748" y="201092"/>
                  <a:pt x="1561223" y="201244"/>
                  <a:pt x="1555051" y="201397"/>
                </a:cubicBezTo>
                <a:cubicBezTo>
                  <a:pt x="1548879" y="201549"/>
                  <a:pt x="1542592" y="201701"/>
                  <a:pt x="1536192" y="201854"/>
                </a:cubicBezTo>
                <a:cubicBezTo>
                  <a:pt x="1529791" y="202006"/>
                  <a:pt x="1523504" y="202082"/>
                  <a:pt x="1517332" y="202082"/>
                </a:cubicBezTo>
                <a:cubicBezTo>
                  <a:pt x="1511160" y="202082"/>
                  <a:pt x="1505711" y="202006"/>
                  <a:pt x="1500987" y="201854"/>
                </a:cubicBezTo>
                <a:cubicBezTo>
                  <a:pt x="1489100" y="201549"/>
                  <a:pt x="1478775" y="201092"/>
                  <a:pt x="1470012" y="200482"/>
                </a:cubicBezTo>
                <a:cubicBezTo>
                  <a:pt x="1461249" y="199873"/>
                  <a:pt x="1453324" y="198577"/>
                  <a:pt x="1446237" y="196596"/>
                </a:cubicBezTo>
                <a:cubicBezTo>
                  <a:pt x="1439151" y="194615"/>
                  <a:pt x="1432598" y="191795"/>
                  <a:pt x="1426578" y="188138"/>
                </a:cubicBezTo>
                <a:cubicBezTo>
                  <a:pt x="1420558" y="184480"/>
                  <a:pt x="1414424" y="179451"/>
                  <a:pt x="1408176" y="173050"/>
                </a:cubicBezTo>
                <a:cubicBezTo>
                  <a:pt x="1406042" y="175489"/>
                  <a:pt x="1404023" y="177813"/>
                  <a:pt x="1402118" y="180023"/>
                </a:cubicBezTo>
                <a:cubicBezTo>
                  <a:pt x="1400213" y="182232"/>
                  <a:pt x="1398231" y="184518"/>
                  <a:pt x="1396174" y="186881"/>
                </a:cubicBezTo>
                <a:cubicBezTo>
                  <a:pt x="1394117" y="189243"/>
                  <a:pt x="1391869" y="191757"/>
                  <a:pt x="1389430" y="194424"/>
                </a:cubicBezTo>
                <a:cubicBezTo>
                  <a:pt x="1386992" y="197091"/>
                  <a:pt x="1384173" y="200025"/>
                  <a:pt x="1380972" y="203225"/>
                </a:cubicBezTo>
                <a:lnTo>
                  <a:pt x="1368856" y="190424"/>
                </a:lnTo>
                <a:cubicBezTo>
                  <a:pt x="1375105" y="184633"/>
                  <a:pt x="1380972" y="178956"/>
                  <a:pt x="1386459" y="173393"/>
                </a:cubicBezTo>
                <a:cubicBezTo>
                  <a:pt x="1391945" y="167831"/>
                  <a:pt x="1396822" y="162382"/>
                  <a:pt x="1401089" y="157048"/>
                </a:cubicBezTo>
                <a:lnTo>
                  <a:pt x="1401089" y="95783"/>
                </a:lnTo>
                <a:lnTo>
                  <a:pt x="1376400" y="95783"/>
                </a:lnTo>
                <a:close/>
                <a:moveTo>
                  <a:pt x="1644548" y="70866"/>
                </a:moveTo>
                <a:lnTo>
                  <a:pt x="1644548" y="83439"/>
                </a:lnTo>
                <a:lnTo>
                  <a:pt x="1758848" y="83439"/>
                </a:lnTo>
                <a:lnTo>
                  <a:pt x="1758848" y="70866"/>
                </a:lnTo>
                <a:close/>
                <a:moveTo>
                  <a:pt x="1432178" y="69037"/>
                </a:moveTo>
                <a:lnTo>
                  <a:pt x="1569339" y="69037"/>
                </a:lnTo>
                <a:lnTo>
                  <a:pt x="1569339" y="84582"/>
                </a:lnTo>
                <a:lnTo>
                  <a:pt x="1500530" y="84582"/>
                </a:lnTo>
                <a:cubicBezTo>
                  <a:pt x="1495043" y="96317"/>
                  <a:pt x="1489824" y="106566"/>
                  <a:pt x="1484871" y="115329"/>
                </a:cubicBezTo>
                <a:cubicBezTo>
                  <a:pt x="1479918" y="124092"/>
                  <a:pt x="1474774" y="132588"/>
                  <a:pt x="1469440" y="140818"/>
                </a:cubicBezTo>
                <a:cubicBezTo>
                  <a:pt x="1472336" y="140513"/>
                  <a:pt x="1476298" y="140170"/>
                  <a:pt x="1481327" y="139789"/>
                </a:cubicBezTo>
                <a:cubicBezTo>
                  <a:pt x="1486357" y="139408"/>
                  <a:pt x="1491843" y="138989"/>
                  <a:pt x="1497787" y="138532"/>
                </a:cubicBezTo>
                <a:cubicBezTo>
                  <a:pt x="1503730" y="138074"/>
                  <a:pt x="1509902" y="137617"/>
                  <a:pt x="1516303" y="137160"/>
                </a:cubicBezTo>
                <a:cubicBezTo>
                  <a:pt x="1522704" y="136703"/>
                  <a:pt x="1528724" y="136246"/>
                  <a:pt x="1534363" y="135788"/>
                </a:cubicBezTo>
                <a:cubicBezTo>
                  <a:pt x="1531315" y="129540"/>
                  <a:pt x="1528533" y="124092"/>
                  <a:pt x="1526019" y="119444"/>
                </a:cubicBezTo>
                <a:cubicBezTo>
                  <a:pt x="1523504" y="114795"/>
                  <a:pt x="1521409" y="111176"/>
                  <a:pt x="1519732" y="108585"/>
                </a:cubicBezTo>
                <a:lnTo>
                  <a:pt x="1534363" y="101956"/>
                </a:lnTo>
                <a:cubicBezTo>
                  <a:pt x="1536039" y="104394"/>
                  <a:pt x="1538058" y="107709"/>
                  <a:pt x="1540421" y="111900"/>
                </a:cubicBezTo>
                <a:cubicBezTo>
                  <a:pt x="1542783" y="116091"/>
                  <a:pt x="1545335" y="120815"/>
                  <a:pt x="1548079" y="126073"/>
                </a:cubicBezTo>
                <a:cubicBezTo>
                  <a:pt x="1550822" y="131331"/>
                  <a:pt x="1553603" y="136970"/>
                  <a:pt x="1556423" y="142989"/>
                </a:cubicBezTo>
                <a:cubicBezTo>
                  <a:pt x="1559242" y="149009"/>
                  <a:pt x="1561947" y="155143"/>
                  <a:pt x="1564538" y="161392"/>
                </a:cubicBezTo>
                <a:lnTo>
                  <a:pt x="1548764" y="170536"/>
                </a:lnTo>
                <a:cubicBezTo>
                  <a:pt x="1547545" y="167183"/>
                  <a:pt x="1546288" y="163868"/>
                  <a:pt x="1544993" y="160592"/>
                </a:cubicBezTo>
                <a:cubicBezTo>
                  <a:pt x="1543697" y="157315"/>
                  <a:pt x="1542440" y="154153"/>
                  <a:pt x="1541221" y="151105"/>
                </a:cubicBezTo>
                <a:cubicBezTo>
                  <a:pt x="1532381" y="151867"/>
                  <a:pt x="1522971" y="152705"/>
                  <a:pt x="1512989" y="153619"/>
                </a:cubicBezTo>
                <a:cubicBezTo>
                  <a:pt x="1503006" y="154534"/>
                  <a:pt x="1493367" y="155410"/>
                  <a:pt x="1484071" y="156248"/>
                </a:cubicBezTo>
                <a:cubicBezTo>
                  <a:pt x="1474774" y="157086"/>
                  <a:pt x="1466430" y="157925"/>
                  <a:pt x="1459039" y="158763"/>
                </a:cubicBezTo>
                <a:cubicBezTo>
                  <a:pt x="1451648" y="159601"/>
                  <a:pt x="1446123" y="160325"/>
                  <a:pt x="1442465" y="160934"/>
                </a:cubicBezTo>
                <a:lnTo>
                  <a:pt x="1439265" y="143561"/>
                </a:lnTo>
                <a:cubicBezTo>
                  <a:pt x="1440942" y="143408"/>
                  <a:pt x="1442770" y="142951"/>
                  <a:pt x="1444751" y="142189"/>
                </a:cubicBezTo>
                <a:cubicBezTo>
                  <a:pt x="1446733" y="141427"/>
                  <a:pt x="1448180" y="140437"/>
                  <a:pt x="1449095" y="139217"/>
                </a:cubicBezTo>
                <a:cubicBezTo>
                  <a:pt x="1455801" y="130835"/>
                  <a:pt x="1461630" y="122149"/>
                  <a:pt x="1466583" y="113157"/>
                </a:cubicBezTo>
                <a:cubicBezTo>
                  <a:pt x="1471536" y="104165"/>
                  <a:pt x="1476222" y="94640"/>
                  <a:pt x="1480642" y="84582"/>
                </a:cubicBezTo>
                <a:lnTo>
                  <a:pt x="1432178" y="84582"/>
                </a:lnTo>
                <a:close/>
                <a:moveTo>
                  <a:pt x="734034" y="62636"/>
                </a:moveTo>
                <a:cubicBezTo>
                  <a:pt x="739216" y="62636"/>
                  <a:pt x="742949" y="63475"/>
                  <a:pt x="745236" y="65151"/>
                </a:cubicBezTo>
                <a:cubicBezTo>
                  <a:pt x="747522" y="66827"/>
                  <a:pt x="748665" y="70790"/>
                  <a:pt x="748665" y="77038"/>
                </a:cubicBezTo>
                <a:cubicBezTo>
                  <a:pt x="748665" y="83287"/>
                  <a:pt x="747522" y="87249"/>
                  <a:pt x="745236" y="88925"/>
                </a:cubicBezTo>
                <a:cubicBezTo>
                  <a:pt x="742949" y="90602"/>
                  <a:pt x="739216" y="91440"/>
                  <a:pt x="734034" y="91440"/>
                </a:cubicBezTo>
                <a:cubicBezTo>
                  <a:pt x="728700" y="91440"/>
                  <a:pt x="724928" y="90602"/>
                  <a:pt x="722718" y="88925"/>
                </a:cubicBezTo>
                <a:cubicBezTo>
                  <a:pt x="720509" y="87249"/>
                  <a:pt x="719404" y="83287"/>
                  <a:pt x="719404" y="77038"/>
                </a:cubicBezTo>
                <a:cubicBezTo>
                  <a:pt x="719404" y="70790"/>
                  <a:pt x="720509" y="66827"/>
                  <a:pt x="722718" y="65151"/>
                </a:cubicBezTo>
                <a:cubicBezTo>
                  <a:pt x="724928" y="63475"/>
                  <a:pt x="728700" y="62636"/>
                  <a:pt x="734034" y="62636"/>
                </a:cubicBezTo>
                <a:close/>
                <a:moveTo>
                  <a:pt x="1237640" y="62408"/>
                </a:moveTo>
                <a:lnTo>
                  <a:pt x="1255928" y="63094"/>
                </a:lnTo>
                <a:lnTo>
                  <a:pt x="1255928" y="181280"/>
                </a:lnTo>
                <a:cubicBezTo>
                  <a:pt x="1255928" y="186157"/>
                  <a:pt x="1255471" y="190157"/>
                  <a:pt x="1254556" y="193281"/>
                </a:cubicBezTo>
                <a:cubicBezTo>
                  <a:pt x="1253642" y="196406"/>
                  <a:pt x="1252004" y="198920"/>
                  <a:pt x="1249642" y="200825"/>
                </a:cubicBezTo>
                <a:cubicBezTo>
                  <a:pt x="1247279" y="202730"/>
                  <a:pt x="1244079" y="204178"/>
                  <a:pt x="1240040" y="205169"/>
                </a:cubicBezTo>
                <a:cubicBezTo>
                  <a:pt x="1236002" y="206159"/>
                  <a:pt x="1230782" y="206959"/>
                  <a:pt x="1224381" y="207569"/>
                </a:cubicBezTo>
                <a:lnTo>
                  <a:pt x="1210665" y="208940"/>
                </a:lnTo>
                <a:lnTo>
                  <a:pt x="1204493" y="190195"/>
                </a:lnTo>
                <a:lnTo>
                  <a:pt x="1221181" y="188824"/>
                </a:lnTo>
                <a:cubicBezTo>
                  <a:pt x="1225296" y="188519"/>
                  <a:pt x="1228458" y="188100"/>
                  <a:pt x="1230668" y="187566"/>
                </a:cubicBezTo>
                <a:cubicBezTo>
                  <a:pt x="1232877" y="187033"/>
                  <a:pt x="1234478" y="186195"/>
                  <a:pt x="1235468" y="185052"/>
                </a:cubicBezTo>
                <a:cubicBezTo>
                  <a:pt x="1236459" y="183909"/>
                  <a:pt x="1237068" y="182423"/>
                  <a:pt x="1237297" y="180594"/>
                </a:cubicBezTo>
                <a:cubicBezTo>
                  <a:pt x="1237526" y="178765"/>
                  <a:pt x="1237640" y="176327"/>
                  <a:pt x="1237640" y="173279"/>
                </a:cubicBezTo>
                <a:close/>
                <a:moveTo>
                  <a:pt x="236829" y="59665"/>
                </a:moveTo>
                <a:cubicBezTo>
                  <a:pt x="239572" y="61493"/>
                  <a:pt x="243001" y="63779"/>
                  <a:pt x="247116" y="66523"/>
                </a:cubicBezTo>
                <a:cubicBezTo>
                  <a:pt x="251231" y="69266"/>
                  <a:pt x="255384" y="72200"/>
                  <a:pt x="259575" y="75324"/>
                </a:cubicBezTo>
                <a:cubicBezTo>
                  <a:pt x="263766" y="78448"/>
                  <a:pt x="267804" y="81534"/>
                  <a:pt x="271691" y="84582"/>
                </a:cubicBezTo>
                <a:cubicBezTo>
                  <a:pt x="275577" y="87630"/>
                  <a:pt x="278815" y="90297"/>
                  <a:pt x="281406" y="92583"/>
                </a:cubicBezTo>
                <a:lnTo>
                  <a:pt x="271576" y="109042"/>
                </a:lnTo>
                <a:cubicBezTo>
                  <a:pt x="269138" y="106299"/>
                  <a:pt x="266014" y="103213"/>
                  <a:pt x="262204" y="99784"/>
                </a:cubicBezTo>
                <a:cubicBezTo>
                  <a:pt x="258394" y="96355"/>
                  <a:pt x="254393" y="93002"/>
                  <a:pt x="250202" y="89726"/>
                </a:cubicBezTo>
                <a:cubicBezTo>
                  <a:pt x="246011" y="86449"/>
                  <a:pt x="241896" y="83363"/>
                  <a:pt x="237858" y="80467"/>
                </a:cubicBezTo>
                <a:cubicBezTo>
                  <a:pt x="233819" y="77572"/>
                  <a:pt x="230352" y="75209"/>
                  <a:pt x="227457" y="73381"/>
                </a:cubicBezTo>
                <a:close/>
                <a:moveTo>
                  <a:pt x="1628546" y="58064"/>
                </a:moveTo>
                <a:lnTo>
                  <a:pt x="1774850" y="58064"/>
                </a:lnTo>
                <a:lnTo>
                  <a:pt x="1774850" y="144018"/>
                </a:lnTo>
                <a:lnTo>
                  <a:pt x="1750161" y="144018"/>
                </a:lnTo>
                <a:lnTo>
                  <a:pt x="1750161" y="162992"/>
                </a:lnTo>
                <a:lnTo>
                  <a:pt x="1803653" y="162992"/>
                </a:lnTo>
                <a:lnTo>
                  <a:pt x="1803653" y="176936"/>
                </a:lnTo>
                <a:lnTo>
                  <a:pt x="1750161" y="176936"/>
                </a:lnTo>
                <a:lnTo>
                  <a:pt x="1750161" y="209855"/>
                </a:lnTo>
                <a:lnTo>
                  <a:pt x="1734159" y="209855"/>
                </a:lnTo>
                <a:lnTo>
                  <a:pt x="1734159" y="176936"/>
                </a:lnTo>
                <a:lnTo>
                  <a:pt x="1669465" y="176936"/>
                </a:lnTo>
                <a:cubicBezTo>
                  <a:pt x="1666570" y="185014"/>
                  <a:pt x="1661312" y="191872"/>
                  <a:pt x="1653692" y="197510"/>
                </a:cubicBezTo>
                <a:cubicBezTo>
                  <a:pt x="1646072" y="203149"/>
                  <a:pt x="1636395" y="208255"/>
                  <a:pt x="1624660" y="212827"/>
                </a:cubicBezTo>
                <a:lnTo>
                  <a:pt x="1616201" y="200025"/>
                </a:lnTo>
                <a:cubicBezTo>
                  <a:pt x="1626565" y="195910"/>
                  <a:pt x="1634528" y="192062"/>
                  <a:pt x="1640090" y="188481"/>
                </a:cubicBezTo>
                <a:cubicBezTo>
                  <a:pt x="1645653" y="184899"/>
                  <a:pt x="1649653" y="181051"/>
                  <a:pt x="1652092" y="176936"/>
                </a:cubicBezTo>
                <a:lnTo>
                  <a:pt x="1599285" y="176936"/>
                </a:lnTo>
                <a:lnTo>
                  <a:pt x="1599285" y="162992"/>
                </a:lnTo>
                <a:lnTo>
                  <a:pt x="1655749" y="162992"/>
                </a:lnTo>
                <a:cubicBezTo>
                  <a:pt x="1655902" y="161315"/>
                  <a:pt x="1655978" y="158610"/>
                  <a:pt x="1655978" y="154877"/>
                </a:cubicBezTo>
                <a:cubicBezTo>
                  <a:pt x="1655978" y="151143"/>
                  <a:pt x="1656054" y="147523"/>
                  <a:pt x="1656206" y="144018"/>
                </a:cubicBezTo>
                <a:lnTo>
                  <a:pt x="1628546" y="144018"/>
                </a:lnTo>
                <a:close/>
                <a:moveTo>
                  <a:pt x="475030" y="24460"/>
                </a:moveTo>
                <a:lnTo>
                  <a:pt x="642365" y="24460"/>
                </a:lnTo>
                <a:lnTo>
                  <a:pt x="642365" y="42062"/>
                </a:lnTo>
                <a:lnTo>
                  <a:pt x="475030" y="42062"/>
                </a:lnTo>
                <a:close/>
                <a:moveTo>
                  <a:pt x="1445209" y="17831"/>
                </a:moveTo>
                <a:lnTo>
                  <a:pt x="1556765" y="17831"/>
                </a:lnTo>
                <a:lnTo>
                  <a:pt x="1556765" y="33604"/>
                </a:lnTo>
                <a:lnTo>
                  <a:pt x="1445209" y="33604"/>
                </a:lnTo>
                <a:close/>
                <a:moveTo>
                  <a:pt x="1395831" y="11201"/>
                </a:moveTo>
                <a:cubicBezTo>
                  <a:pt x="1402080" y="16993"/>
                  <a:pt x="1407871" y="23051"/>
                  <a:pt x="1413205" y="29375"/>
                </a:cubicBezTo>
                <a:cubicBezTo>
                  <a:pt x="1418539" y="35700"/>
                  <a:pt x="1423187" y="41529"/>
                  <a:pt x="1427149" y="46863"/>
                </a:cubicBezTo>
                <a:lnTo>
                  <a:pt x="1414576" y="60350"/>
                </a:lnTo>
                <a:cubicBezTo>
                  <a:pt x="1412443" y="57302"/>
                  <a:pt x="1410081" y="54064"/>
                  <a:pt x="1407490" y="50635"/>
                </a:cubicBezTo>
                <a:cubicBezTo>
                  <a:pt x="1404899" y="47206"/>
                  <a:pt x="1402194" y="43777"/>
                  <a:pt x="1399374" y="40348"/>
                </a:cubicBezTo>
                <a:cubicBezTo>
                  <a:pt x="1396555" y="36919"/>
                  <a:pt x="1393736" y="33604"/>
                  <a:pt x="1390916" y="30404"/>
                </a:cubicBezTo>
                <a:cubicBezTo>
                  <a:pt x="1388097" y="27203"/>
                  <a:pt x="1385468" y="24460"/>
                  <a:pt x="1383030" y="22174"/>
                </a:cubicBezTo>
                <a:close/>
                <a:moveTo>
                  <a:pt x="252145" y="10744"/>
                </a:moveTo>
                <a:cubicBezTo>
                  <a:pt x="254889" y="12268"/>
                  <a:pt x="258127" y="14288"/>
                  <a:pt x="261861" y="16802"/>
                </a:cubicBezTo>
                <a:cubicBezTo>
                  <a:pt x="265595" y="19317"/>
                  <a:pt x="269443" y="22022"/>
                  <a:pt x="273405" y="24917"/>
                </a:cubicBezTo>
                <a:cubicBezTo>
                  <a:pt x="277368" y="27813"/>
                  <a:pt x="281178" y="30671"/>
                  <a:pt x="284835" y="33490"/>
                </a:cubicBezTo>
                <a:cubicBezTo>
                  <a:pt x="288493" y="36309"/>
                  <a:pt x="291541" y="38786"/>
                  <a:pt x="293979" y="40919"/>
                </a:cubicBezTo>
                <a:lnTo>
                  <a:pt x="284607" y="56693"/>
                </a:lnTo>
                <a:cubicBezTo>
                  <a:pt x="282168" y="53950"/>
                  <a:pt x="279158" y="51016"/>
                  <a:pt x="275577" y="47892"/>
                </a:cubicBezTo>
                <a:cubicBezTo>
                  <a:pt x="271995" y="44768"/>
                  <a:pt x="268224" y="41720"/>
                  <a:pt x="264261" y="38748"/>
                </a:cubicBezTo>
                <a:cubicBezTo>
                  <a:pt x="260299" y="35776"/>
                  <a:pt x="256451" y="32995"/>
                  <a:pt x="252717" y="30404"/>
                </a:cubicBezTo>
                <a:cubicBezTo>
                  <a:pt x="248983" y="27813"/>
                  <a:pt x="245745" y="25679"/>
                  <a:pt x="243001" y="24003"/>
                </a:cubicBezTo>
                <a:close/>
                <a:moveTo>
                  <a:pt x="345871" y="4343"/>
                </a:moveTo>
                <a:lnTo>
                  <a:pt x="363702" y="5029"/>
                </a:lnTo>
                <a:lnTo>
                  <a:pt x="363702" y="40919"/>
                </a:lnTo>
                <a:lnTo>
                  <a:pt x="418566" y="40919"/>
                </a:lnTo>
                <a:lnTo>
                  <a:pt x="418566" y="57836"/>
                </a:lnTo>
                <a:lnTo>
                  <a:pt x="363702" y="57836"/>
                </a:lnTo>
                <a:lnTo>
                  <a:pt x="363702" y="101270"/>
                </a:lnTo>
                <a:lnTo>
                  <a:pt x="431139" y="101270"/>
                </a:lnTo>
                <a:lnTo>
                  <a:pt x="431139" y="117958"/>
                </a:lnTo>
                <a:lnTo>
                  <a:pt x="356158" y="117958"/>
                </a:lnTo>
                <a:cubicBezTo>
                  <a:pt x="353568" y="123139"/>
                  <a:pt x="350634" y="128702"/>
                  <a:pt x="347357" y="134645"/>
                </a:cubicBezTo>
                <a:cubicBezTo>
                  <a:pt x="344081" y="140589"/>
                  <a:pt x="340652" y="146456"/>
                  <a:pt x="337070" y="152248"/>
                </a:cubicBezTo>
                <a:cubicBezTo>
                  <a:pt x="333489" y="158039"/>
                  <a:pt x="329984" y="163487"/>
                  <a:pt x="326555" y="168593"/>
                </a:cubicBezTo>
                <a:cubicBezTo>
                  <a:pt x="323126" y="173698"/>
                  <a:pt x="320040" y="178003"/>
                  <a:pt x="317296" y="181508"/>
                </a:cubicBezTo>
                <a:cubicBezTo>
                  <a:pt x="318363" y="181508"/>
                  <a:pt x="320421" y="181394"/>
                  <a:pt x="323469" y="181166"/>
                </a:cubicBezTo>
                <a:cubicBezTo>
                  <a:pt x="326517" y="180937"/>
                  <a:pt x="330174" y="180670"/>
                  <a:pt x="334441" y="180365"/>
                </a:cubicBezTo>
                <a:cubicBezTo>
                  <a:pt x="338709" y="180061"/>
                  <a:pt x="343357" y="179756"/>
                  <a:pt x="348386" y="179451"/>
                </a:cubicBezTo>
                <a:cubicBezTo>
                  <a:pt x="353415" y="179146"/>
                  <a:pt x="358482" y="178841"/>
                  <a:pt x="363588" y="178537"/>
                </a:cubicBezTo>
                <a:cubicBezTo>
                  <a:pt x="368693" y="178232"/>
                  <a:pt x="373570" y="177927"/>
                  <a:pt x="378218" y="177622"/>
                </a:cubicBezTo>
                <a:cubicBezTo>
                  <a:pt x="382866" y="177317"/>
                  <a:pt x="386943" y="177089"/>
                  <a:pt x="390448" y="176936"/>
                </a:cubicBezTo>
                <a:cubicBezTo>
                  <a:pt x="386486" y="169926"/>
                  <a:pt x="382447" y="163297"/>
                  <a:pt x="378333" y="157048"/>
                </a:cubicBezTo>
                <a:cubicBezTo>
                  <a:pt x="374218" y="150800"/>
                  <a:pt x="370636" y="145542"/>
                  <a:pt x="367588" y="141275"/>
                </a:cubicBezTo>
                <a:lnTo>
                  <a:pt x="381304" y="131902"/>
                </a:lnTo>
                <a:cubicBezTo>
                  <a:pt x="384352" y="135865"/>
                  <a:pt x="387858" y="140818"/>
                  <a:pt x="391820" y="146761"/>
                </a:cubicBezTo>
                <a:cubicBezTo>
                  <a:pt x="395782" y="152705"/>
                  <a:pt x="399783" y="158877"/>
                  <a:pt x="403821" y="165278"/>
                </a:cubicBezTo>
                <a:cubicBezTo>
                  <a:pt x="407860" y="171679"/>
                  <a:pt x="411670" y="178041"/>
                  <a:pt x="415251" y="184366"/>
                </a:cubicBezTo>
                <a:cubicBezTo>
                  <a:pt x="418833" y="190691"/>
                  <a:pt x="421767" y="196139"/>
                  <a:pt x="424053" y="200711"/>
                </a:cubicBezTo>
                <a:lnTo>
                  <a:pt x="409651" y="213512"/>
                </a:lnTo>
                <a:cubicBezTo>
                  <a:pt x="408432" y="210464"/>
                  <a:pt x="406984" y="207226"/>
                  <a:pt x="405307" y="203797"/>
                </a:cubicBezTo>
                <a:cubicBezTo>
                  <a:pt x="403631" y="200368"/>
                  <a:pt x="401726" y="196748"/>
                  <a:pt x="399592" y="192938"/>
                </a:cubicBezTo>
                <a:cubicBezTo>
                  <a:pt x="395020" y="193243"/>
                  <a:pt x="388924" y="193662"/>
                  <a:pt x="381304" y="194196"/>
                </a:cubicBezTo>
                <a:cubicBezTo>
                  <a:pt x="373684" y="194729"/>
                  <a:pt x="365645" y="195263"/>
                  <a:pt x="357187" y="195796"/>
                </a:cubicBezTo>
                <a:cubicBezTo>
                  <a:pt x="348729" y="196329"/>
                  <a:pt x="340499" y="196939"/>
                  <a:pt x="332498" y="197625"/>
                </a:cubicBezTo>
                <a:cubicBezTo>
                  <a:pt x="324497" y="198311"/>
                  <a:pt x="317830" y="198882"/>
                  <a:pt x="312496" y="199339"/>
                </a:cubicBezTo>
                <a:cubicBezTo>
                  <a:pt x="309143" y="199644"/>
                  <a:pt x="306171" y="199987"/>
                  <a:pt x="303580" y="200368"/>
                </a:cubicBezTo>
                <a:cubicBezTo>
                  <a:pt x="300989" y="200749"/>
                  <a:pt x="297713" y="201320"/>
                  <a:pt x="293751" y="202082"/>
                </a:cubicBezTo>
                <a:lnTo>
                  <a:pt x="288721" y="184480"/>
                </a:lnTo>
                <a:cubicBezTo>
                  <a:pt x="292074" y="183261"/>
                  <a:pt x="294589" y="182118"/>
                  <a:pt x="296265" y="181051"/>
                </a:cubicBezTo>
                <a:cubicBezTo>
                  <a:pt x="297942" y="179984"/>
                  <a:pt x="299542" y="178537"/>
                  <a:pt x="301066" y="176708"/>
                </a:cubicBezTo>
                <a:cubicBezTo>
                  <a:pt x="303199" y="174117"/>
                  <a:pt x="305752" y="170612"/>
                  <a:pt x="308724" y="166192"/>
                </a:cubicBezTo>
                <a:cubicBezTo>
                  <a:pt x="311696" y="161773"/>
                  <a:pt x="314820" y="156858"/>
                  <a:pt x="318096" y="151448"/>
                </a:cubicBezTo>
                <a:cubicBezTo>
                  <a:pt x="321373" y="146037"/>
                  <a:pt x="324650" y="140437"/>
                  <a:pt x="327926" y="134645"/>
                </a:cubicBezTo>
                <a:cubicBezTo>
                  <a:pt x="331203" y="128854"/>
                  <a:pt x="334213" y="123292"/>
                  <a:pt x="336956" y="117958"/>
                </a:cubicBezTo>
                <a:lnTo>
                  <a:pt x="284607" y="117958"/>
                </a:lnTo>
                <a:lnTo>
                  <a:pt x="284607" y="101270"/>
                </a:lnTo>
                <a:lnTo>
                  <a:pt x="345871" y="101270"/>
                </a:lnTo>
                <a:lnTo>
                  <a:pt x="345871" y="57836"/>
                </a:lnTo>
                <a:lnTo>
                  <a:pt x="300380" y="57836"/>
                </a:lnTo>
                <a:lnTo>
                  <a:pt x="300380" y="40919"/>
                </a:lnTo>
                <a:lnTo>
                  <a:pt x="345871" y="40919"/>
                </a:lnTo>
                <a:close/>
                <a:moveTo>
                  <a:pt x="1204264" y="2972"/>
                </a:moveTo>
                <a:lnTo>
                  <a:pt x="1221181" y="7544"/>
                </a:lnTo>
                <a:cubicBezTo>
                  <a:pt x="1219200" y="12116"/>
                  <a:pt x="1217142" y="16574"/>
                  <a:pt x="1215009" y="20917"/>
                </a:cubicBezTo>
                <a:cubicBezTo>
                  <a:pt x="1212875" y="25260"/>
                  <a:pt x="1210589" y="29642"/>
                  <a:pt x="1208150" y="34061"/>
                </a:cubicBezTo>
                <a:lnTo>
                  <a:pt x="1333195" y="34061"/>
                </a:lnTo>
                <a:lnTo>
                  <a:pt x="1333195" y="49835"/>
                </a:lnTo>
                <a:cubicBezTo>
                  <a:pt x="1329232" y="57760"/>
                  <a:pt x="1325041" y="65456"/>
                  <a:pt x="1320622" y="72923"/>
                </a:cubicBezTo>
                <a:cubicBezTo>
                  <a:pt x="1316202" y="80391"/>
                  <a:pt x="1311478" y="87478"/>
                  <a:pt x="1306449" y="94183"/>
                </a:cubicBezTo>
                <a:lnTo>
                  <a:pt x="1290447" y="88011"/>
                </a:lnTo>
                <a:cubicBezTo>
                  <a:pt x="1294866" y="82220"/>
                  <a:pt x="1299057" y="76200"/>
                  <a:pt x="1303020" y="69952"/>
                </a:cubicBezTo>
                <a:cubicBezTo>
                  <a:pt x="1306982" y="63703"/>
                  <a:pt x="1310716" y="57302"/>
                  <a:pt x="1314221" y="50749"/>
                </a:cubicBezTo>
                <a:lnTo>
                  <a:pt x="1198092" y="50749"/>
                </a:lnTo>
                <a:cubicBezTo>
                  <a:pt x="1192758" y="58979"/>
                  <a:pt x="1187157" y="66827"/>
                  <a:pt x="1181290" y="74295"/>
                </a:cubicBezTo>
                <a:cubicBezTo>
                  <a:pt x="1175423" y="81763"/>
                  <a:pt x="1169289" y="88925"/>
                  <a:pt x="1162888" y="95783"/>
                </a:cubicBezTo>
                <a:lnTo>
                  <a:pt x="1148257" y="84582"/>
                </a:lnTo>
                <a:cubicBezTo>
                  <a:pt x="1154201" y="79096"/>
                  <a:pt x="1159954" y="73000"/>
                  <a:pt x="1165517" y="66294"/>
                </a:cubicBezTo>
                <a:cubicBezTo>
                  <a:pt x="1171079" y="59588"/>
                  <a:pt x="1176261" y="52654"/>
                  <a:pt x="1181061" y="45491"/>
                </a:cubicBezTo>
                <a:cubicBezTo>
                  <a:pt x="1185862" y="38329"/>
                  <a:pt x="1190244" y="31128"/>
                  <a:pt x="1194206" y="23889"/>
                </a:cubicBezTo>
                <a:cubicBezTo>
                  <a:pt x="1198168" y="16650"/>
                  <a:pt x="1201521" y="9677"/>
                  <a:pt x="1204264" y="2972"/>
                </a:cubicBezTo>
                <a:close/>
                <a:moveTo>
                  <a:pt x="998296" y="2286"/>
                </a:moveTo>
                <a:lnTo>
                  <a:pt x="1015898" y="4801"/>
                </a:lnTo>
                <a:cubicBezTo>
                  <a:pt x="1014069" y="9830"/>
                  <a:pt x="1012278" y="14630"/>
                  <a:pt x="1010526" y="19202"/>
                </a:cubicBezTo>
                <a:cubicBezTo>
                  <a:pt x="1008773" y="23774"/>
                  <a:pt x="1006906" y="28270"/>
                  <a:pt x="1004925" y="32690"/>
                </a:cubicBezTo>
                <a:lnTo>
                  <a:pt x="1116253" y="32690"/>
                </a:lnTo>
                <a:lnTo>
                  <a:pt x="1116253" y="48920"/>
                </a:lnTo>
                <a:lnTo>
                  <a:pt x="997610" y="48920"/>
                </a:lnTo>
                <a:cubicBezTo>
                  <a:pt x="990142" y="63856"/>
                  <a:pt x="981608" y="77572"/>
                  <a:pt x="972007" y="90068"/>
                </a:cubicBezTo>
                <a:lnTo>
                  <a:pt x="1015441" y="90068"/>
                </a:lnTo>
                <a:lnTo>
                  <a:pt x="1015441" y="61036"/>
                </a:lnTo>
                <a:lnTo>
                  <a:pt x="1032586" y="61722"/>
                </a:lnTo>
                <a:lnTo>
                  <a:pt x="1032586" y="90068"/>
                </a:lnTo>
                <a:lnTo>
                  <a:pt x="1096365" y="90068"/>
                </a:lnTo>
                <a:lnTo>
                  <a:pt x="1096365" y="165049"/>
                </a:lnTo>
                <a:cubicBezTo>
                  <a:pt x="1096365" y="170078"/>
                  <a:pt x="1095984" y="174269"/>
                  <a:pt x="1095222" y="177622"/>
                </a:cubicBezTo>
                <a:cubicBezTo>
                  <a:pt x="1094460" y="180975"/>
                  <a:pt x="1093050" y="183680"/>
                  <a:pt x="1090993" y="185738"/>
                </a:cubicBezTo>
                <a:cubicBezTo>
                  <a:pt x="1088936" y="187795"/>
                  <a:pt x="1086078" y="189319"/>
                  <a:pt x="1082420" y="190310"/>
                </a:cubicBezTo>
                <a:cubicBezTo>
                  <a:pt x="1078763" y="191300"/>
                  <a:pt x="1073962" y="192024"/>
                  <a:pt x="1068019" y="192481"/>
                </a:cubicBezTo>
                <a:lnTo>
                  <a:pt x="1056360" y="193396"/>
                </a:lnTo>
                <a:lnTo>
                  <a:pt x="1050416" y="175793"/>
                </a:lnTo>
                <a:lnTo>
                  <a:pt x="1064818" y="174879"/>
                </a:lnTo>
                <a:cubicBezTo>
                  <a:pt x="1068476" y="174727"/>
                  <a:pt x="1071295" y="174308"/>
                  <a:pt x="1073277" y="173622"/>
                </a:cubicBezTo>
                <a:cubicBezTo>
                  <a:pt x="1075258" y="172936"/>
                  <a:pt x="1076744" y="172022"/>
                  <a:pt x="1077734" y="170879"/>
                </a:cubicBezTo>
                <a:cubicBezTo>
                  <a:pt x="1078725" y="169736"/>
                  <a:pt x="1079296" y="168250"/>
                  <a:pt x="1079449" y="166421"/>
                </a:cubicBezTo>
                <a:cubicBezTo>
                  <a:pt x="1079601" y="164592"/>
                  <a:pt x="1079677" y="162382"/>
                  <a:pt x="1079677" y="159791"/>
                </a:cubicBezTo>
                <a:lnTo>
                  <a:pt x="1079677" y="107442"/>
                </a:lnTo>
                <a:lnTo>
                  <a:pt x="1032586" y="107442"/>
                </a:lnTo>
                <a:lnTo>
                  <a:pt x="1032586" y="211226"/>
                </a:lnTo>
                <a:lnTo>
                  <a:pt x="1015441" y="211226"/>
                </a:lnTo>
                <a:lnTo>
                  <a:pt x="1015441" y="107442"/>
                </a:lnTo>
                <a:lnTo>
                  <a:pt x="969035" y="107442"/>
                </a:lnTo>
                <a:lnTo>
                  <a:pt x="969035" y="193167"/>
                </a:lnTo>
                <a:lnTo>
                  <a:pt x="952119" y="193167"/>
                </a:lnTo>
                <a:lnTo>
                  <a:pt x="952119" y="113157"/>
                </a:lnTo>
                <a:cubicBezTo>
                  <a:pt x="942517" y="123215"/>
                  <a:pt x="931316" y="133731"/>
                  <a:pt x="918514" y="144704"/>
                </a:cubicBezTo>
                <a:lnTo>
                  <a:pt x="907770" y="129845"/>
                </a:lnTo>
                <a:cubicBezTo>
                  <a:pt x="924077" y="117348"/>
                  <a:pt x="937831" y="104623"/>
                  <a:pt x="949032" y="91669"/>
                </a:cubicBezTo>
                <a:cubicBezTo>
                  <a:pt x="960234" y="78715"/>
                  <a:pt x="969949" y="64465"/>
                  <a:pt x="978179" y="48920"/>
                </a:cubicBezTo>
                <a:lnTo>
                  <a:pt x="920115" y="48920"/>
                </a:lnTo>
                <a:lnTo>
                  <a:pt x="920115" y="32690"/>
                </a:lnTo>
                <a:lnTo>
                  <a:pt x="986180" y="32690"/>
                </a:lnTo>
                <a:cubicBezTo>
                  <a:pt x="988314" y="27813"/>
                  <a:pt x="990371" y="22860"/>
                  <a:pt x="992352" y="17831"/>
                </a:cubicBezTo>
                <a:cubicBezTo>
                  <a:pt x="994333" y="12802"/>
                  <a:pt x="996315" y="7620"/>
                  <a:pt x="998296" y="2286"/>
                </a:cubicBezTo>
                <a:close/>
                <a:moveTo>
                  <a:pt x="105841" y="1600"/>
                </a:moveTo>
                <a:cubicBezTo>
                  <a:pt x="106603" y="3734"/>
                  <a:pt x="107480" y="6210"/>
                  <a:pt x="108470" y="9030"/>
                </a:cubicBezTo>
                <a:cubicBezTo>
                  <a:pt x="109461" y="11849"/>
                  <a:pt x="110451" y="14821"/>
                  <a:pt x="111442" y="17945"/>
                </a:cubicBezTo>
                <a:cubicBezTo>
                  <a:pt x="112433" y="21069"/>
                  <a:pt x="113347" y="24194"/>
                  <a:pt x="114185" y="27318"/>
                </a:cubicBezTo>
                <a:cubicBezTo>
                  <a:pt x="115023" y="30442"/>
                  <a:pt x="115747" y="33223"/>
                  <a:pt x="116357" y="35662"/>
                </a:cubicBezTo>
                <a:lnTo>
                  <a:pt x="199339" y="35662"/>
                </a:lnTo>
                <a:lnTo>
                  <a:pt x="199339" y="52349"/>
                </a:lnTo>
                <a:lnTo>
                  <a:pt x="78638" y="52349"/>
                </a:lnTo>
                <a:cubicBezTo>
                  <a:pt x="78333" y="56312"/>
                  <a:pt x="78066" y="60960"/>
                  <a:pt x="77838" y="66294"/>
                </a:cubicBezTo>
                <a:cubicBezTo>
                  <a:pt x="77609" y="71628"/>
                  <a:pt x="77343" y="76810"/>
                  <a:pt x="77038" y="81839"/>
                </a:cubicBezTo>
                <a:cubicBezTo>
                  <a:pt x="77038" y="82753"/>
                  <a:pt x="77000" y="83706"/>
                  <a:pt x="76923" y="84696"/>
                </a:cubicBezTo>
                <a:cubicBezTo>
                  <a:pt x="76847" y="85687"/>
                  <a:pt x="76809" y="86639"/>
                  <a:pt x="76809" y="87554"/>
                </a:cubicBezTo>
                <a:lnTo>
                  <a:pt x="170535" y="87554"/>
                </a:lnTo>
                <a:cubicBezTo>
                  <a:pt x="170383" y="88773"/>
                  <a:pt x="170192" y="91440"/>
                  <a:pt x="169964" y="95555"/>
                </a:cubicBezTo>
                <a:cubicBezTo>
                  <a:pt x="169735" y="99670"/>
                  <a:pt x="169468" y="104546"/>
                  <a:pt x="169164" y="110185"/>
                </a:cubicBezTo>
                <a:cubicBezTo>
                  <a:pt x="168859" y="115824"/>
                  <a:pt x="168516" y="121768"/>
                  <a:pt x="168135" y="128016"/>
                </a:cubicBezTo>
                <a:cubicBezTo>
                  <a:pt x="167754" y="134264"/>
                  <a:pt x="167373" y="140208"/>
                  <a:pt x="166992" y="145847"/>
                </a:cubicBezTo>
                <a:cubicBezTo>
                  <a:pt x="166611" y="151486"/>
                  <a:pt x="166306" y="156401"/>
                  <a:pt x="166077" y="160592"/>
                </a:cubicBezTo>
                <a:cubicBezTo>
                  <a:pt x="165849" y="164783"/>
                  <a:pt x="165658" y="167564"/>
                  <a:pt x="165506" y="168935"/>
                </a:cubicBezTo>
                <a:cubicBezTo>
                  <a:pt x="164896" y="175793"/>
                  <a:pt x="163791" y="181432"/>
                  <a:pt x="162191" y="185852"/>
                </a:cubicBezTo>
                <a:cubicBezTo>
                  <a:pt x="160591" y="190271"/>
                  <a:pt x="158115" y="193853"/>
                  <a:pt x="154762" y="196596"/>
                </a:cubicBezTo>
                <a:cubicBezTo>
                  <a:pt x="151409" y="199339"/>
                  <a:pt x="146989" y="201320"/>
                  <a:pt x="141503" y="202540"/>
                </a:cubicBezTo>
                <a:cubicBezTo>
                  <a:pt x="136017" y="203759"/>
                  <a:pt x="129082" y="204521"/>
                  <a:pt x="120700" y="204826"/>
                </a:cubicBezTo>
                <a:lnTo>
                  <a:pt x="103555" y="205740"/>
                </a:lnTo>
                <a:lnTo>
                  <a:pt x="96926" y="187681"/>
                </a:lnTo>
                <a:lnTo>
                  <a:pt x="119557" y="186766"/>
                </a:lnTo>
                <a:cubicBezTo>
                  <a:pt x="125196" y="186614"/>
                  <a:pt x="129844" y="186119"/>
                  <a:pt x="133502" y="185280"/>
                </a:cubicBezTo>
                <a:cubicBezTo>
                  <a:pt x="137160" y="184442"/>
                  <a:pt x="140055" y="183109"/>
                  <a:pt x="142189" y="181280"/>
                </a:cubicBezTo>
                <a:cubicBezTo>
                  <a:pt x="144322" y="179451"/>
                  <a:pt x="145884" y="177013"/>
                  <a:pt x="146875" y="173965"/>
                </a:cubicBezTo>
                <a:cubicBezTo>
                  <a:pt x="147866" y="170917"/>
                  <a:pt x="148513" y="167030"/>
                  <a:pt x="148818" y="162306"/>
                </a:cubicBezTo>
                <a:cubicBezTo>
                  <a:pt x="148818" y="161392"/>
                  <a:pt x="148932" y="159449"/>
                  <a:pt x="149161" y="156477"/>
                </a:cubicBezTo>
                <a:cubicBezTo>
                  <a:pt x="149390" y="153505"/>
                  <a:pt x="149618" y="150038"/>
                  <a:pt x="149847" y="146075"/>
                </a:cubicBezTo>
                <a:cubicBezTo>
                  <a:pt x="150075" y="142113"/>
                  <a:pt x="150342" y="137884"/>
                  <a:pt x="150647" y="133388"/>
                </a:cubicBezTo>
                <a:cubicBezTo>
                  <a:pt x="150952" y="128892"/>
                  <a:pt x="151218" y="124663"/>
                  <a:pt x="151447" y="120701"/>
                </a:cubicBezTo>
                <a:cubicBezTo>
                  <a:pt x="151676" y="116738"/>
                  <a:pt x="151866" y="113271"/>
                  <a:pt x="152019" y="110300"/>
                </a:cubicBezTo>
                <a:cubicBezTo>
                  <a:pt x="152171" y="107328"/>
                  <a:pt x="152323" y="105385"/>
                  <a:pt x="152476" y="104470"/>
                </a:cubicBezTo>
                <a:lnTo>
                  <a:pt x="75209" y="104470"/>
                </a:lnTo>
                <a:cubicBezTo>
                  <a:pt x="73837" y="115595"/>
                  <a:pt x="71704" y="125806"/>
                  <a:pt x="68808" y="135103"/>
                </a:cubicBezTo>
                <a:cubicBezTo>
                  <a:pt x="65913" y="144399"/>
                  <a:pt x="62026" y="153238"/>
                  <a:pt x="57150" y="161620"/>
                </a:cubicBezTo>
                <a:cubicBezTo>
                  <a:pt x="52273" y="170002"/>
                  <a:pt x="46253" y="178232"/>
                  <a:pt x="39090" y="186309"/>
                </a:cubicBezTo>
                <a:cubicBezTo>
                  <a:pt x="31927" y="194386"/>
                  <a:pt x="23317" y="202768"/>
                  <a:pt x="13258" y="211455"/>
                </a:cubicBezTo>
                <a:lnTo>
                  <a:pt x="0" y="198196"/>
                </a:lnTo>
                <a:cubicBezTo>
                  <a:pt x="11125" y="189205"/>
                  <a:pt x="20383" y="180632"/>
                  <a:pt x="27774" y="172479"/>
                </a:cubicBezTo>
                <a:cubicBezTo>
                  <a:pt x="35166" y="164325"/>
                  <a:pt x="41109" y="155715"/>
                  <a:pt x="45605" y="146647"/>
                </a:cubicBezTo>
                <a:cubicBezTo>
                  <a:pt x="50101" y="137579"/>
                  <a:pt x="53454" y="127673"/>
                  <a:pt x="55664" y="116929"/>
                </a:cubicBezTo>
                <a:cubicBezTo>
                  <a:pt x="57873" y="106185"/>
                  <a:pt x="59436" y="93726"/>
                  <a:pt x="60350" y="79553"/>
                </a:cubicBezTo>
                <a:lnTo>
                  <a:pt x="61722" y="52349"/>
                </a:lnTo>
                <a:lnTo>
                  <a:pt x="5486" y="52349"/>
                </a:lnTo>
                <a:lnTo>
                  <a:pt x="5486" y="35662"/>
                </a:lnTo>
                <a:lnTo>
                  <a:pt x="98298" y="35662"/>
                </a:lnTo>
                <a:cubicBezTo>
                  <a:pt x="97078" y="30632"/>
                  <a:pt x="95631" y="25260"/>
                  <a:pt x="93954" y="19545"/>
                </a:cubicBezTo>
                <a:cubicBezTo>
                  <a:pt x="92278" y="13830"/>
                  <a:pt x="90678" y="9373"/>
                  <a:pt x="89154" y="6172"/>
                </a:cubicBezTo>
                <a:close/>
                <a:moveTo>
                  <a:pt x="1726387" y="229"/>
                </a:moveTo>
                <a:lnTo>
                  <a:pt x="1741931" y="4115"/>
                </a:lnTo>
                <a:cubicBezTo>
                  <a:pt x="1740408" y="7010"/>
                  <a:pt x="1738922" y="9830"/>
                  <a:pt x="1737474" y="12573"/>
                </a:cubicBezTo>
                <a:cubicBezTo>
                  <a:pt x="1736026" y="15316"/>
                  <a:pt x="1734464" y="17983"/>
                  <a:pt x="1732788" y="20574"/>
                </a:cubicBezTo>
                <a:lnTo>
                  <a:pt x="1799996" y="20574"/>
                </a:lnTo>
                <a:lnTo>
                  <a:pt x="1799996" y="34061"/>
                </a:lnTo>
                <a:lnTo>
                  <a:pt x="1760219" y="34061"/>
                </a:lnTo>
                <a:cubicBezTo>
                  <a:pt x="1761591" y="36652"/>
                  <a:pt x="1763001" y="39281"/>
                  <a:pt x="1764448" y="41948"/>
                </a:cubicBezTo>
                <a:cubicBezTo>
                  <a:pt x="1765896" y="44615"/>
                  <a:pt x="1767230" y="47244"/>
                  <a:pt x="1768449" y="49835"/>
                </a:cubicBezTo>
                <a:lnTo>
                  <a:pt x="1755647" y="56921"/>
                </a:lnTo>
                <a:cubicBezTo>
                  <a:pt x="1753971" y="52502"/>
                  <a:pt x="1752218" y="48387"/>
                  <a:pt x="1750390" y="44577"/>
                </a:cubicBezTo>
                <a:cubicBezTo>
                  <a:pt x="1748561" y="40767"/>
                  <a:pt x="1746656" y="37262"/>
                  <a:pt x="1744675" y="34061"/>
                </a:cubicBezTo>
                <a:lnTo>
                  <a:pt x="1724558" y="34061"/>
                </a:lnTo>
                <a:cubicBezTo>
                  <a:pt x="1722120" y="37871"/>
                  <a:pt x="1719643" y="41605"/>
                  <a:pt x="1717128" y="45263"/>
                </a:cubicBezTo>
                <a:cubicBezTo>
                  <a:pt x="1714614" y="48920"/>
                  <a:pt x="1711985" y="52502"/>
                  <a:pt x="1709242" y="56007"/>
                </a:cubicBezTo>
                <a:lnTo>
                  <a:pt x="1694611" y="50521"/>
                </a:lnTo>
                <a:cubicBezTo>
                  <a:pt x="1700860" y="42748"/>
                  <a:pt x="1706727" y="34481"/>
                  <a:pt x="1712214" y="25718"/>
                </a:cubicBezTo>
                <a:cubicBezTo>
                  <a:pt x="1717700" y="16955"/>
                  <a:pt x="1722424" y="8458"/>
                  <a:pt x="1726387" y="229"/>
                </a:cubicBezTo>
                <a:close/>
                <a:moveTo>
                  <a:pt x="1643634" y="0"/>
                </a:moveTo>
                <a:lnTo>
                  <a:pt x="1658950" y="3886"/>
                </a:lnTo>
                <a:cubicBezTo>
                  <a:pt x="1656054" y="9525"/>
                  <a:pt x="1652930" y="15088"/>
                  <a:pt x="1649577" y="20574"/>
                </a:cubicBezTo>
                <a:lnTo>
                  <a:pt x="1704213" y="20574"/>
                </a:lnTo>
                <a:lnTo>
                  <a:pt x="1704213" y="34061"/>
                </a:lnTo>
                <a:lnTo>
                  <a:pt x="1667179" y="34061"/>
                </a:lnTo>
                <a:cubicBezTo>
                  <a:pt x="1668551" y="36652"/>
                  <a:pt x="1669922" y="39205"/>
                  <a:pt x="1671294" y="41720"/>
                </a:cubicBezTo>
                <a:cubicBezTo>
                  <a:pt x="1672666" y="44234"/>
                  <a:pt x="1673961" y="46787"/>
                  <a:pt x="1675180" y="49378"/>
                </a:cubicBezTo>
                <a:lnTo>
                  <a:pt x="1662379" y="56236"/>
                </a:lnTo>
                <a:cubicBezTo>
                  <a:pt x="1660702" y="51968"/>
                  <a:pt x="1658988" y="47968"/>
                  <a:pt x="1657235" y="44234"/>
                </a:cubicBezTo>
                <a:cubicBezTo>
                  <a:pt x="1655483" y="40500"/>
                  <a:pt x="1653692" y="37109"/>
                  <a:pt x="1651863" y="34061"/>
                </a:cubicBezTo>
                <a:lnTo>
                  <a:pt x="1640662" y="34061"/>
                </a:lnTo>
                <a:cubicBezTo>
                  <a:pt x="1636852" y="39395"/>
                  <a:pt x="1632851" y="44539"/>
                  <a:pt x="1628660" y="49492"/>
                </a:cubicBezTo>
                <a:cubicBezTo>
                  <a:pt x="1624469" y="54445"/>
                  <a:pt x="1620088" y="59131"/>
                  <a:pt x="1615516" y="63551"/>
                </a:cubicBezTo>
                <a:lnTo>
                  <a:pt x="1602485" y="54635"/>
                </a:lnTo>
                <a:cubicBezTo>
                  <a:pt x="1606600" y="50978"/>
                  <a:pt x="1610677" y="46787"/>
                  <a:pt x="1614716" y="42062"/>
                </a:cubicBezTo>
                <a:cubicBezTo>
                  <a:pt x="1618754" y="37338"/>
                  <a:pt x="1622602" y="32499"/>
                  <a:pt x="1626260" y="27546"/>
                </a:cubicBezTo>
                <a:cubicBezTo>
                  <a:pt x="1629918" y="22593"/>
                  <a:pt x="1633232" y="17755"/>
                  <a:pt x="1636204" y="13030"/>
                </a:cubicBezTo>
                <a:cubicBezTo>
                  <a:pt x="1639176" y="8306"/>
                  <a:pt x="1641652" y="3962"/>
                  <a:pt x="1643634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</a:endParaRPr>
          </a:p>
        </p:txBody>
      </p:sp>
      <p:sp>
        <p:nvSpPr>
          <p:cNvPr id="34" name="文本框-16_矢量">
            <a:extLst>
              <a:ext uri="{FF2B5EF4-FFF2-40B4-BE49-F238E27FC236}">
                <a16:creationId xmlns:a16="http://schemas.microsoft.com/office/drawing/2014/main" id="{9BF1EFF4-0A4B-47B9-9693-EA114D6E0B90}"/>
              </a:ext>
            </a:extLst>
          </p:cNvPr>
          <p:cNvSpPr txBox="1"/>
          <p:nvPr/>
        </p:nvSpPr>
        <p:spPr>
          <a:xfrm>
            <a:off x="7361100" y="4151113"/>
            <a:ext cx="3848405" cy="534619"/>
          </a:xfrm>
          <a:custGeom>
            <a:avLst/>
            <a:gdLst/>
            <a:ahLst/>
            <a:cxnLst/>
            <a:rect l="l" t="t" r="r" b="b"/>
            <a:pathLst>
              <a:path w="3848405" h="534619">
                <a:moveTo>
                  <a:pt x="509778" y="489127"/>
                </a:moveTo>
                <a:cubicBezTo>
                  <a:pt x="504901" y="489127"/>
                  <a:pt x="500824" y="490537"/>
                  <a:pt x="497548" y="493357"/>
                </a:cubicBezTo>
                <a:cubicBezTo>
                  <a:pt x="494271" y="496176"/>
                  <a:pt x="492633" y="500329"/>
                  <a:pt x="492633" y="505815"/>
                </a:cubicBezTo>
                <a:cubicBezTo>
                  <a:pt x="492633" y="511302"/>
                  <a:pt x="494271" y="515455"/>
                  <a:pt x="497548" y="518274"/>
                </a:cubicBezTo>
                <a:cubicBezTo>
                  <a:pt x="500824" y="521093"/>
                  <a:pt x="504901" y="522503"/>
                  <a:pt x="509778" y="522503"/>
                </a:cubicBezTo>
                <a:cubicBezTo>
                  <a:pt x="514655" y="522503"/>
                  <a:pt x="518732" y="521093"/>
                  <a:pt x="522008" y="518274"/>
                </a:cubicBezTo>
                <a:cubicBezTo>
                  <a:pt x="525285" y="515455"/>
                  <a:pt x="526923" y="511302"/>
                  <a:pt x="526923" y="505815"/>
                </a:cubicBezTo>
                <a:cubicBezTo>
                  <a:pt x="526923" y="500329"/>
                  <a:pt x="525285" y="496176"/>
                  <a:pt x="522008" y="493357"/>
                </a:cubicBezTo>
                <a:cubicBezTo>
                  <a:pt x="518732" y="490537"/>
                  <a:pt x="514655" y="489127"/>
                  <a:pt x="509778" y="489127"/>
                </a:cubicBezTo>
                <a:close/>
                <a:moveTo>
                  <a:pt x="509778" y="477012"/>
                </a:moveTo>
                <a:cubicBezTo>
                  <a:pt x="513893" y="477012"/>
                  <a:pt x="517779" y="477621"/>
                  <a:pt x="521437" y="478840"/>
                </a:cubicBezTo>
                <a:cubicBezTo>
                  <a:pt x="525094" y="480060"/>
                  <a:pt x="528333" y="481850"/>
                  <a:pt x="531152" y="484213"/>
                </a:cubicBezTo>
                <a:cubicBezTo>
                  <a:pt x="533971" y="486575"/>
                  <a:pt x="536181" y="489585"/>
                  <a:pt x="537782" y="493242"/>
                </a:cubicBezTo>
                <a:cubicBezTo>
                  <a:pt x="539382" y="496900"/>
                  <a:pt x="540182" y="501091"/>
                  <a:pt x="540182" y="505815"/>
                </a:cubicBezTo>
                <a:cubicBezTo>
                  <a:pt x="540182" y="510692"/>
                  <a:pt x="539344" y="514921"/>
                  <a:pt x="537667" y="518503"/>
                </a:cubicBezTo>
                <a:cubicBezTo>
                  <a:pt x="535991" y="522084"/>
                  <a:pt x="533781" y="525056"/>
                  <a:pt x="531038" y="527418"/>
                </a:cubicBezTo>
                <a:cubicBezTo>
                  <a:pt x="528295" y="529780"/>
                  <a:pt x="525094" y="531571"/>
                  <a:pt x="521437" y="532790"/>
                </a:cubicBezTo>
                <a:cubicBezTo>
                  <a:pt x="517779" y="534009"/>
                  <a:pt x="513893" y="534619"/>
                  <a:pt x="509778" y="534619"/>
                </a:cubicBezTo>
                <a:cubicBezTo>
                  <a:pt x="505663" y="534619"/>
                  <a:pt x="501777" y="534009"/>
                  <a:pt x="498119" y="532790"/>
                </a:cubicBezTo>
                <a:cubicBezTo>
                  <a:pt x="494462" y="531571"/>
                  <a:pt x="491223" y="529780"/>
                  <a:pt x="488404" y="527418"/>
                </a:cubicBezTo>
                <a:cubicBezTo>
                  <a:pt x="485585" y="525056"/>
                  <a:pt x="483375" y="522084"/>
                  <a:pt x="481775" y="518503"/>
                </a:cubicBezTo>
                <a:cubicBezTo>
                  <a:pt x="480174" y="514921"/>
                  <a:pt x="479374" y="510692"/>
                  <a:pt x="479374" y="505815"/>
                </a:cubicBezTo>
                <a:cubicBezTo>
                  <a:pt x="479374" y="501091"/>
                  <a:pt x="480174" y="496900"/>
                  <a:pt x="481775" y="493242"/>
                </a:cubicBezTo>
                <a:cubicBezTo>
                  <a:pt x="483375" y="489585"/>
                  <a:pt x="485585" y="486575"/>
                  <a:pt x="488404" y="484213"/>
                </a:cubicBezTo>
                <a:cubicBezTo>
                  <a:pt x="491223" y="481850"/>
                  <a:pt x="494462" y="480060"/>
                  <a:pt x="498119" y="478840"/>
                </a:cubicBezTo>
                <a:cubicBezTo>
                  <a:pt x="501777" y="477621"/>
                  <a:pt x="505663" y="477012"/>
                  <a:pt x="509778" y="477012"/>
                </a:cubicBezTo>
                <a:close/>
                <a:moveTo>
                  <a:pt x="344500" y="405003"/>
                </a:moveTo>
                <a:lnTo>
                  <a:pt x="344500" y="443407"/>
                </a:lnTo>
                <a:lnTo>
                  <a:pt x="395935" y="443407"/>
                </a:lnTo>
                <a:lnTo>
                  <a:pt x="395935" y="405003"/>
                </a:lnTo>
                <a:close/>
                <a:moveTo>
                  <a:pt x="277292" y="405003"/>
                </a:moveTo>
                <a:lnTo>
                  <a:pt x="277292" y="443407"/>
                </a:lnTo>
                <a:lnTo>
                  <a:pt x="327812" y="443407"/>
                </a:lnTo>
                <a:lnTo>
                  <a:pt x="327812" y="405003"/>
                </a:lnTo>
                <a:close/>
                <a:moveTo>
                  <a:pt x="124587" y="378028"/>
                </a:moveTo>
                <a:cubicBezTo>
                  <a:pt x="123825" y="380161"/>
                  <a:pt x="122987" y="382181"/>
                  <a:pt x="122072" y="384086"/>
                </a:cubicBezTo>
                <a:cubicBezTo>
                  <a:pt x="121158" y="385991"/>
                  <a:pt x="120167" y="388010"/>
                  <a:pt x="119101" y="390144"/>
                </a:cubicBezTo>
                <a:cubicBezTo>
                  <a:pt x="123215" y="415290"/>
                  <a:pt x="131902" y="437311"/>
                  <a:pt x="145161" y="456209"/>
                </a:cubicBezTo>
                <a:cubicBezTo>
                  <a:pt x="152476" y="445236"/>
                  <a:pt x="158077" y="433425"/>
                  <a:pt x="161963" y="420776"/>
                </a:cubicBezTo>
                <a:cubicBezTo>
                  <a:pt x="165849" y="408127"/>
                  <a:pt x="168707" y="393877"/>
                  <a:pt x="170536" y="378028"/>
                </a:cubicBezTo>
                <a:close/>
                <a:moveTo>
                  <a:pt x="299923" y="359054"/>
                </a:moveTo>
                <a:cubicBezTo>
                  <a:pt x="291846" y="369570"/>
                  <a:pt x="282626" y="379780"/>
                  <a:pt x="272263" y="389686"/>
                </a:cubicBezTo>
                <a:lnTo>
                  <a:pt x="340385" y="389686"/>
                </a:lnTo>
                <a:cubicBezTo>
                  <a:pt x="342367" y="387705"/>
                  <a:pt x="344576" y="385343"/>
                  <a:pt x="347015" y="382600"/>
                </a:cubicBezTo>
                <a:cubicBezTo>
                  <a:pt x="349453" y="379857"/>
                  <a:pt x="351854" y="377075"/>
                  <a:pt x="354216" y="374256"/>
                </a:cubicBezTo>
                <a:cubicBezTo>
                  <a:pt x="356578" y="371437"/>
                  <a:pt x="358826" y="368655"/>
                  <a:pt x="360959" y="365912"/>
                </a:cubicBezTo>
                <a:cubicBezTo>
                  <a:pt x="363093" y="363169"/>
                  <a:pt x="364769" y="360883"/>
                  <a:pt x="365989" y="359054"/>
                </a:cubicBezTo>
                <a:close/>
                <a:moveTo>
                  <a:pt x="15545" y="343281"/>
                </a:moveTo>
                <a:lnTo>
                  <a:pt x="84353" y="343281"/>
                </a:lnTo>
                <a:lnTo>
                  <a:pt x="84353" y="429006"/>
                </a:lnTo>
                <a:lnTo>
                  <a:pt x="37262" y="429006"/>
                </a:lnTo>
                <a:lnTo>
                  <a:pt x="37262" y="497128"/>
                </a:lnTo>
                <a:cubicBezTo>
                  <a:pt x="38329" y="496671"/>
                  <a:pt x="40234" y="495757"/>
                  <a:pt x="42977" y="494385"/>
                </a:cubicBezTo>
                <a:cubicBezTo>
                  <a:pt x="45720" y="493014"/>
                  <a:pt x="48920" y="491452"/>
                  <a:pt x="52578" y="489699"/>
                </a:cubicBezTo>
                <a:cubicBezTo>
                  <a:pt x="56236" y="487946"/>
                  <a:pt x="60084" y="486118"/>
                  <a:pt x="64122" y="484213"/>
                </a:cubicBezTo>
                <a:cubicBezTo>
                  <a:pt x="68161" y="482308"/>
                  <a:pt x="72009" y="480517"/>
                  <a:pt x="75667" y="478840"/>
                </a:cubicBezTo>
                <a:cubicBezTo>
                  <a:pt x="79324" y="477164"/>
                  <a:pt x="82525" y="475678"/>
                  <a:pt x="85268" y="474383"/>
                </a:cubicBezTo>
                <a:cubicBezTo>
                  <a:pt x="88011" y="473087"/>
                  <a:pt x="89840" y="472211"/>
                  <a:pt x="90754" y="471754"/>
                </a:cubicBezTo>
                <a:lnTo>
                  <a:pt x="93497" y="489813"/>
                </a:lnTo>
                <a:cubicBezTo>
                  <a:pt x="92735" y="490270"/>
                  <a:pt x="90983" y="491147"/>
                  <a:pt x="88240" y="492442"/>
                </a:cubicBezTo>
                <a:cubicBezTo>
                  <a:pt x="85496" y="493738"/>
                  <a:pt x="82258" y="495262"/>
                  <a:pt x="78524" y="497014"/>
                </a:cubicBezTo>
                <a:cubicBezTo>
                  <a:pt x="74790" y="498767"/>
                  <a:pt x="70752" y="500672"/>
                  <a:pt x="66408" y="502729"/>
                </a:cubicBezTo>
                <a:cubicBezTo>
                  <a:pt x="62065" y="504787"/>
                  <a:pt x="57912" y="506768"/>
                  <a:pt x="53950" y="508673"/>
                </a:cubicBezTo>
                <a:cubicBezTo>
                  <a:pt x="49987" y="510578"/>
                  <a:pt x="46444" y="512292"/>
                  <a:pt x="43320" y="513816"/>
                </a:cubicBezTo>
                <a:cubicBezTo>
                  <a:pt x="40196" y="515340"/>
                  <a:pt x="37948" y="516407"/>
                  <a:pt x="36576" y="517017"/>
                </a:cubicBezTo>
                <a:cubicBezTo>
                  <a:pt x="33833" y="518541"/>
                  <a:pt x="31394" y="519912"/>
                  <a:pt x="29261" y="521131"/>
                </a:cubicBezTo>
                <a:cubicBezTo>
                  <a:pt x="27127" y="522351"/>
                  <a:pt x="24536" y="524027"/>
                  <a:pt x="21488" y="526161"/>
                </a:cubicBezTo>
                <a:lnTo>
                  <a:pt x="12802" y="509473"/>
                </a:lnTo>
                <a:cubicBezTo>
                  <a:pt x="16307" y="506730"/>
                  <a:pt x="18517" y="504634"/>
                  <a:pt x="19431" y="503186"/>
                </a:cubicBezTo>
                <a:cubicBezTo>
                  <a:pt x="20345" y="501739"/>
                  <a:pt x="20803" y="499948"/>
                  <a:pt x="20803" y="497814"/>
                </a:cubicBezTo>
                <a:lnTo>
                  <a:pt x="20803" y="412775"/>
                </a:lnTo>
                <a:lnTo>
                  <a:pt x="66980" y="412775"/>
                </a:lnTo>
                <a:lnTo>
                  <a:pt x="66980" y="360426"/>
                </a:lnTo>
                <a:lnTo>
                  <a:pt x="15545" y="360426"/>
                </a:lnTo>
                <a:close/>
                <a:moveTo>
                  <a:pt x="125273" y="323850"/>
                </a:moveTo>
                <a:lnTo>
                  <a:pt x="141961" y="327279"/>
                </a:lnTo>
                <a:cubicBezTo>
                  <a:pt x="140437" y="333070"/>
                  <a:pt x="138798" y="338823"/>
                  <a:pt x="137046" y="344538"/>
                </a:cubicBezTo>
                <a:cubicBezTo>
                  <a:pt x="135293" y="350253"/>
                  <a:pt x="133350" y="355930"/>
                  <a:pt x="131216" y="361569"/>
                </a:cubicBezTo>
                <a:lnTo>
                  <a:pt x="206883" y="361569"/>
                </a:lnTo>
                <a:lnTo>
                  <a:pt x="206883" y="378028"/>
                </a:lnTo>
                <a:lnTo>
                  <a:pt x="186995" y="378028"/>
                </a:lnTo>
                <a:cubicBezTo>
                  <a:pt x="184556" y="397078"/>
                  <a:pt x="180899" y="413994"/>
                  <a:pt x="176022" y="428777"/>
                </a:cubicBezTo>
                <a:cubicBezTo>
                  <a:pt x="171145" y="443560"/>
                  <a:pt x="164363" y="457123"/>
                  <a:pt x="155677" y="469468"/>
                </a:cubicBezTo>
                <a:cubicBezTo>
                  <a:pt x="163144" y="478002"/>
                  <a:pt x="171641" y="486118"/>
                  <a:pt x="181166" y="493814"/>
                </a:cubicBezTo>
                <a:cubicBezTo>
                  <a:pt x="190691" y="501510"/>
                  <a:pt x="201473" y="509092"/>
                  <a:pt x="213512" y="516559"/>
                </a:cubicBezTo>
                <a:lnTo>
                  <a:pt x="202082" y="531876"/>
                </a:lnTo>
                <a:cubicBezTo>
                  <a:pt x="190348" y="523951"/>
                  <a:pt x="179756" y="515988"/>
                  <a:pt x="170307" y="507987"/>
                </a:cubicBezTo>
                <a:cubicBezTo>
                  <a:pt x="160858" y="499986"/>
                  <a:pt x="152476" y="491642"/>
                  <a:pt x="145161" y="482955"/>
                </a:cubicBezTo>
                <a:cubicBezTo>
                  <a:pt x="137389" y="491642"/>
                  <a:pt x="128359" y="500024"/>
                  <a:pt x="118072" y="508101"/>
                </a:cubicBezTo>
                <a:cubicBezTo>
                  <a:pt x="107785" y="516178"/>
                  <a:pt x="95860" y="524332"/>
                  <a:pt x="82296" y="532561"/>
                </a:cubicBezTo>
                <a:lnTo>
                  <a:pt x="71552" y="517474"/>
                </a:lnTo>
                <a:cubicBezTo>
                  <a:pt x="85725" y="509549"/>
                  <a:pt x="97955" y="501700"/>
                  <a:pt x="108242" y="493928"/>
                </a:cubicBezTo>
                <a:cubicBezTo>
                  <a:pt x="118529" y="486156"/>
                  <a:pt x="127330" y="478078"/>
                  <a:pt x="134645" y="469696"/>
                </a:cubicBezTo>
                <a:cubicBezTo>
                  <a:pt x="128245" y="460552"/>
                  <a:pt x="122834" y="451180"/>
                  <a:pt x="118415" y="441579"/>
                </a:cubicBezTo>
                <a:cubicBezTo>
                  <a:pt x="113995" y="431977"/>
                  <a:pt x="110490" y="421690"/>
                  <a:pt x="107899" y="410718"/>
                </a:cubicBezTo>
                <a:cubicBezTo>
                  <a:pt x="106223" y="413461"/>
                  <a:pt x="104470" y="416204"/>
                  <a:pt x="102641" y="418947"/>
                </a:cubicBezTo>
                <a:cubicBezTo>
                  <a:pt x="100813" y="421690"/>
                  <a:pt x="98984" y="424357"/>
                  <a:pt x="97155" y="426948"/>
                </a:cubicBezTo>
                <a:lnTo>
                  <a:pt x="85954" y="414604"/>
                </a:lnTo>
                <a:cubicBezTo>
                  <a:pt x="90373" y="408508"/>
                  <a:pt x="94640" y="401726"/>
                  <a:pt x="98755" y="394258"/>
                </a:cubicBezTo>
                <a:cubicBezTo>
                  <a:pt x="102870" y="386791"/>
                  <a:pt x="106642" y="379057"/>
                  <a:pt x="110071" y="371056"/>
                </a:cubicBezTo>
                <a:cubicBezTo>
                  <a:pt x="113500" y="363055"/>
                  <a:pt x="116548" y="355015"/>
                  <a:pt x="119215" y="346938"/>
                </a:cubicBezTo>
                <a:cubicBezTo>
                  <a:pt x="121882" y="338861"/>
                  <a:pt x="123901" y="331165"/>
                  <a:pt x="125273" y="323850"/>
                </a:cubicBezTo>
                <a:close/>
                <a:moveTo>
                  <a:pt x="302666" y="323164"/>
                </a:moveTo>
                <a:lnTo>
                  <a:pt x="319126" y="330479"/>
                </a:lnTo>
                <a:cubicBezTo>
                  <a:pt x="317754" y="332765"/>
                  <a:pt x="316382" y="335013"/>
                  <a:pt x="315011" y="337223"/>
                </a:cubicBezTo>
                <a:cubicBezTo>
                  <a:pt x="313639" y="339433"/>
                  <a:pt x="312268" y="341604"/>
                  <a:pt x="310896" y="343738"/>
                </a:cubicBezTo>
                <a:lnTo>
                  <a:pt x="388849" y="343738"/>
                </a:lnTo>
                <a:lnTo>
                  <a:pt x="388849" y="357454"/>
                </a:lnTo>
                <a:cubicBezTo>
                  <a:pt x="387325" y="359587"/>
                  <a:pt x="385572" y="361988"/>
                  <a:pt x="383591" y="364655"/>
                </a:cubicBezTo>
                <a:cubicBezTo>
                  <a:pt x="381610" y="367322"/>
                  <a:pt x="379476" y="370103"/>
                  <a:pt x="377190" y="372999"/>
                </a:cubicBezTo>
                <a:cubicBezTo>
                  <a:pt x="374904" y="375894"/>
                  <a:pt x="372580" y="378790"/>
                  <a:pt x="370218" y="381685"/>
                </a:cubicBezTo>
                <a:cubicBezTo>
                  <a:pt x="367856" y="384581"/>
                  <a:pt x="365608" y="387248"/>
                  <a:pt x="363474" y="389686"/>
                </a:cubicBezTo>
                <a:lnTo>
                  <a:pt x="412852" y="389686"/>
                </a:lnTo>
                <a:lnTo>
                  <a:pt x="412852" y="458724"/>
                </a:lnTo>
                <a:lnTo>
                  <a:pt x="277292" y="458724"/>
                </a:lnTo>
                <a:lnTo>
                  <a:pt x="277292" y="487756"/>
                </a:lnTo>
                <a:cubicBezTo>
                  <a:pt x="277292" y="492023"/>
                  <a:pt x="277635" y="495490"/>
                  <a:pt x="278321" y="498157"/>
                </a:cubicBezTo>
                <a:cubicBezTo>
                  <a:pt x="279006" y="500824"/>
                  <a:pt x="280187" y="502920"/>
                  <a:pt x="281864" y="504444"/>
                </a:cubicBezTo>
                <a:cubicBezTo>
                  <a:pt x="283540" y="505968"/>
                  <a:pt x="285902" y="507073"/>
                  <a:pt x="288950" y="507758"/>
                </a:cubicBezTo>
                <a:cubicBezTo>
                  <a:pt x="291998" y="508444"/>
                  <a:pt x="295808" y="508863"/>
                  <a:pt x="300380" y="509016"/>
                </a:cubicBezTo>
                <a:cubicBezTo>
                  <a:pt x="315925" y="509778"/>
                  <a:pt x="330746" y="510121"/>
                  <a:pt x="344843" y="510044"/>
                </a:cubicBezTo>
                <a:cubicBezTo>
                  <a:pt x="358940" y="509968"/>
                  <a:pt x="373761" y="509625"/>
                  <a:pt x="389306" y="509016"/>
                </a:cubicBezTo>
                <a:cubicBezTo>
                  <a:pt x="393573" y="508863"/>
                  <a:pt x="397040" y="508520"/>
                  <a:pt x="399707" y="507987"/>
                </a:cubicBezTo>
                <a:cubicBezTo>
                  <a:pt x="402374" y="507454"/>
                  <a:pt x="404508" y="506615"/>
                  <a:pt x="406108" y="505472"/>
                </a:cubicBezTo>
                <a:cubicBezTo>
                  <a:pt x="407708" y="504329"/>
                  <a:pt x="408889" y="502729"/>
                  <a:pt x="409651" y="500672"/>
                </a:cubicBezTo>
                <a:cubicBezTo>
                  <a:pt x="410413" y="498614"/>
                  <a:pt x="411099" y="495985"/>
                  <a:pt x="411709" y="492785"/>
                </a:cubicBezTo>
                <a:cubicBezTo>
                  <a:pt x="411861" y="491871"/>
                  <a:pt x="412052" y="490613"/>
                  <a:pt x="412280" y="489013"/>
                </a:cubicBezTo>
                <a:cubicBezTo>
                  <a:pt x="412509" y="487413"/>
                  <a:pt x="412699" y="485737"/>
                  <a:pt x="412852" y="483984"/>
                </a:cubicBezTo>
                <a:cubicBezTo>
                  <a:pt x="413004" y="482231"/>
                  <a:pt x="413156" y="480555"/>
                  <a:pt x="413309" y="478955"/>
                </a:cubicBezTo>
                <a:cubicBezTo>
                  <a:pt x="413461" y="477355"/>
                  <a:pt x="413537" y="476097"/>
                  <a:pt x="413537" y="475183"/>
                </a:cubicBezTo>
                <a:lnTo>
                  <a:pt x="430225" y="480898"/>
                </a:lnTo>
                <a:cubicBezTo>
                  <a:pt x="430073" y="483946"/>
                  <a:pt x="429768" y="487146"/>
                  <a:pt x="429311" y="490499"/>
                </a:cubicBezTo>
                <a:cubicBezTo>
                  <a:pt x="428854" y="493852"/>
                  <a:pt x="428396" y="496747"/>
                  <a:pt x="427939" y="499186"/>
                </a:cubicBezTo>
                <a:cubicBezTo>
                  <a:pt x="427025" y="504215"/>
                  <a:pt x="425882" y="508330"/>
                  <a:pt x="424510" y="511530"/>
                </a:cubicBezTo>
                <a:cubicBezTo>
                  <a:pt x="423139" y="514731"/>
                  <a:pt x="421196" y="517283"/>
                  <a:pt x="418681" y="519188"/>
                </a:cubicBezTo>
                <a:cubicBezTo>
                  <a:pt x="416166" y="521093"/>
                  <a:pt x="412852" y="522465"/>
                  <a:pt x="408737" y="523303"/>
                </a:cubicBezTo>
                <a:cubicBezTo>
                  <a:pt x="404622" y="524141"/>
                  <a:pt x="399364" y="524637"/>
                  <a:pt x="392963" y="524789"/>
                </a:cubicBezTo>
                <a:cubicBezTo>
                  <a:pt x="384429" y="525094"/>
                  <a:pt x="376199" y="525284"/>
                  <a:pt x="368275" y="525360"/>
                </a:cubicBezTo>
                <a:cubicBezTo>
                  <a:pt x="360350" y="525437"/>
                  <a:pt x="352387" y="525475"/>
                  <a:pt x="344386" y="525475"/>
                </a:cubicBezTo>
                <a:cubicBezTo>
                  <a:pt x="336385" y="525475"/>
                  <a:pt x="328270" y="525437"/>
                  <a:pt x="320040" y="525360"/>
                </a:cubicBezTo>
                <a:cubicBezTo>
                  <a:pt x="311810" y="525284"/>
                  <a:pt x="303200" y="525094"/>
                  <a:pt x="294208" y="524789"/>
                </a:cubicBezTo>
                <a:cubicBezTo>
                  <a:pt x="288112" y="524637"/>
                  <a:pt x="282931" y="523989"/>
                  <a:pt x="278663" y="522846"/>
                </a:cubicBezTo>
                <a:cubicBezTo>
                  <a:pt x="274396" y="521703"/>
                  <a:pt x="270891" y="519836"/>
                  <a:pt x="268148" y="517245"/>
                </a:cubicBezTo>
                <a:cubicBezTo>
                  <a:pt x="265405" y="514654"/>
                  <a:pt x="263423" y="511302"/>
                  <a:pt x="262204" y="507187"/>
                </a:cubicBezTo>
                <a:cubicBezTo>
                  <a:pt x="260985" y="503072"/>
                  <a:pt x="260375" y="497890"/>
                  <a:pt x="260375" y="491642"/>
                </a:cubicBezTo>
                <a:lnTo>
                  <a:pt x="260375" y="400659"/>
                </a:lnTo>
                <a:cubicBezTo>
                  <a:pt x="258089" y="402793"/>
                  <a:pt x="255727" y="404812"/>
                  <a:pt x="253289" y="406717"/>
                </a:cubicBezTo>
                <a:cubicBezTo>
                  <a:pt x="250850" y="408622"/>
                  <a:pt x="248336" y="410641"/>
                  <a:pt x="245745" y="412775"/>
                </a:cubicBezTo>
                <a:lnTo>
                  <a:pt x="233401" y="399745"/>
                </a:lnTo>
                <a:cubicBezTo>
                  <a:pt x="248641" y="388315"/>
                  <a:pt x="262014" y="376047"/>
                  <a:pt x="273520" y="362940"/>
                </a:cubicBezTo>
                <a:cubicBezTo>
                  <a:pt x="285026" y="349834"/>
                  <a:pt x="294742" y="336575"/>
                  <a:pt x="302666" y="323164"/>
                </a:cubicBezTo>
                <a:close/>
                <a:moveTo>
                  <a:pt x="2560167" y="171450"/>
                </a:moveTo>
                <a:lnTo>
                  <a:pt x="2560167" y="184480"/>
                </a:lnTo>
                <a:lnTo>
                  <a:pt x="2664409" y="184480"/>
                </a:lnTo>
                <a:lnTo>
                  <a:pt x="2664409" y="171450"/>
                </a:lnTo>
                <a:close/>
                <a:moveTo>
                  <a:pt x="1647520" y="156362"/>
                </a:moveTo>
                <a:lnTo>
                  <a:pt x="1666494" y="156362"/>
                </a:lnTo>
                <a:cubicBezTo>
                  <a:pt x="1666494" y="161239"/>
                  <a:pt x="1665732" y="166459"/>
                  <a:pt x="1664208" y="172021"/>
                </a:cubicBezTo>
                <a:cubicBezTo>
                  <a:pt x="1662684" y="177584"/>
                  <a:pt x="1660779" y="183032"/>
                  <a:pt x="1658493" y="188366"/>
                </a:cubicBezTo>
                <a:cubicBezTo>
                  <a:pt x="1656207" y="193700"/>
                  <a:pt x="1653616" y="198805"/>
                  <a:pt x="1650721" y="203682"/>
                </a:cubicBezTo>
                <a:cubicBezTo>
                  <a:pt x="1647825" y="208559"/>
                  <a:pt x="1645005" y="212826"/>
                  <a:pt x="1642262" y="216484"/>
                </a:cubicBezTo>
                <a:lnTo>
                  <a:pt x="1626032" y="216484"/>
                </a:lnTo>
                <a:cubicBezTo>
                  <a:pt x="1629080" y="211759"/>
                  <a:pt x="1631937" y="206768"/>
                  <a:pt x="1634604" y="201511"/>
                </a:cubicBezTo>
                <a:cubicBezTo>
                  <a:pt x="1637271" y="196253"/>
                  <a:pt x="1639557" y="190995"/>
                  <a:pt x="1641462" y="185737"/>
                </a:cubicBezTo>
                <a:cubicBezTo>
                  <a:pt x="1643367" y="180479"/>
                  <a:pt x="1644853" y="175336"/>
                  <a:pt x="1645920" y="170307"/>
                </a:cubicBezTo>
                <a:cubicBezTo>
                  <a:pt x="1646987" y="165277"/>
                  <a:pt x="1647520" y="160629"/>
                  <a:pt x="1647520" y="156362"/>
                </a:cubicBezTo>
                <a:close/>
                <a:moveTo>
                  <a:pt x="2560167" y="148590"/>
                </a:moveTo>
                <a:lnTo>
                  <a:pt x="2560167" y="160705"/>
                </a:lnTo>
                <a:lnTo>
                  <a:pt x="2664409" y="160705"/>
                </a:lnTo>
                <a:lnTo>
                  <a:pt x="2664409" y="148590"/>
                </a:lnTo>
                <a:close/>
                <a:moveTo>
                  <a:pt x="3239414" y="140131"/>
                </a:moveTo>
                <a:lnTo>
                  <a:pt x="3239414" y="181508"/>
                </a:lnTo>
                <a:lnTo>
                  <a:pt x="3337484" y="181508"/>
                </a:lnTo>
                <a:lnTo>
                  <a:pt x="3337484" y="140131"/>
                </a:lnTo>
                <a:close/>
                <a:moveTo>
                  <a:pt x="102641" y="135331"/>
                </a:moveTo>
                <a:cubicBezTo>
                  <a:pt x="104623" y="137160"/>
                  <a:pt x="107061" y="139484"/>
                  <a:pt x="109957" y="142303"/>
                </a:cubicBezTo>
                <a:cubicBezTo>
                  <a:pt x="112852" y="145123"/>
                  <a:pt x="115786" y="148094"/>
                  <a:pt x="118758" y="151219"/>
                </a:cubicBezTo>
                <a:cubicBezTo>
                  <a:pt x="121730" y="154343"/>
                  <a:pt x="124549" y="157429"/>
                  <a:pt x="127216" y="160477"/>
                </a:cubicBezTo>
                <a:cubicBezTo>
                  <a:pt x="129883" y="163525"/>
                  <a:pt x="131978" y="166116"/>
                  <a:pt x="133502" y="168249"/>
                </a:cubicBezTo>
                <a:lnTo>
                  <a:pt x="121844" y="181508"/>
                </a:lnTo>
                <a:cubicBezTo>
                  <a:pt x="120167" y="178917"/>
                  <a:pt x="118034" y="175945"/>
                  <a:pt x="115443" y="172593"/>
                </a:cubicBezTo>
                <a:cubicBezTo>
                  <a:pt x="112852" y="169240"/>
                  <a:pt x="110109" y="165887"/>
                  <a:pt x="107214" y="162534"/>
                </a:cubicBezTo>
                <a:cubicBezTo>
                  <a:pt x="104318" y="159181"/>
                  <a:pt x="101460" y="156019"/>
                  <a:pt x="98641" y="153047"/>
                </a:cubicBezTo>
                <a:cubicBezTo>
                  <a:pt x="95822" y="150076"/>
                  <a:pt x="93421" y="147675"/>
                  <a:pt x="91440" y="145846"/>
                </a:cubicBezTo>
                <a:close/>
                <a:moveTo>
                  <a:pt x="2560167" y="125958"/>
                </a:moveTo>
                <a:lnTo>
                  <a:pt x="2560167" y="137617"/>
                </a:lnTo>
                <a:lnTo>
                  <a:pt x="2664409" y="137617"/>
                </a:lnTo>
                <a:lnTo>
                  <a:pt x="2664409" y="125958"/>
                </a:lnTo>
                <a:close/>
                <a:moveTo>
                  <a:pt x="3028569" y="125501"/>
                </a:moveTo>
                <a:cubicBezTo>
                  <a:pt x="3034665" y="133578"/>
                  <a:pt x="3040799" y="140627"/>
                  <a:pt x="3046971" y="146647"/>
                </a:cubicBezTo>
                <a:cubicBezTo>
                  <a:pt x="3053143" y="152666"/>
                  <a:pt x="3060268" y="158038"/>
                  <a:pt x="3068345" y="162763"/>
                </a:cubicBezTo>
                <a:cubicBezTo>
                  <a:pt x="3077642" y="157429"/>
                  <a:pt x="3085757" y="151714"/>
                  <a:pt x="3092691" y="145618"/>
                </a:cubicBezTo>
                <a:cubicBezTo>
                  <a:pt x="3099625" y="139522"/>
                  <a:pt x="3105835" y="132816"/>
                  <a:pt x="3111322" y="125501"/>
                </a:cubicBezTo>
                <a:close/>
                <a:moveTo>
                  <a:pt x="2993593" y="109956"/>
                </a:moveTo>
                <a:lnTo>
                  <a:pt x="3133953" y="109956"/>
                </a:lnTo>
                <a:lnTo>
                  <a:pt x="3133953" y="125044"/>
                </a:lnTo>
                <a:cubicBezTo>
                  <a:pt x="3127248" y="134645"/>
                  <a:pt x="3120161" y="143218"/>
                  <a:pt x="3112693" y="150761"/>
                </a:cubicBezTo>
                <a:cubicBezTo>
                  <a:pt x="3105226" y="158305"/>
                  <a:pt x="3096463" y="165277"/>
                  <a:pt x="3086405" y="171678"/>
                </a:cubicBezTo>
                <a:cubicBezTo>
                  <a:pt x="3096615" y="175793"/>
                  <a:pt x="3108655" y="179603"/>
                  <a:pt x="3122523" y="183108"/>
                </a:cubicBezTo>
                <a:cubicBezTo>
                  <a:pt x="3136392" y="186613"/>
                  <a:pt x="3153004" y="190119"/>
                  <a:pt x="3172358" y="193624"/>
                </a:cubicBezTo>
                <a:lnTo>
                  <a:pt x="3164586" y="210083"/>
                </a:lnTo>
                <a:cubicBezTo>
                  <a:pt x="3142793" y="205206"/>
                  <a:pt x="3124238" y="200520"/>
                  <a:pt x="3108922" y="196024"/>
                </a:cubicBezTo>
                <a:cubicBezTo>
                  <a:pt x="3093605" y="191528"/>
                  <a:pt x="3080233" y="186613"/>
                  <a:pt x="3068803" y="181279"/>
                </a:cubicBezTo>
                <a:cubicBezTo>
                  <a:pt x="3057068" y="186918"/>
                  <a:pt x="3043466" y="192100"/>
                  <a:pt x="3027997" y="196824"/>
                </a:cubicBezTo>
                <a:cubicBezTo>
                  <a:pt x="3012529" y="201549"/>
                  <a:pt x="2994203" y="206197"/>
                  <a:pt x="2973019" y="210769"/>
                </a:cubicBezTo>
                <a:lnTo>
                  <a:pt x="2966161" y="194767"/>
                </a:lnTo>
                <a:cubicBezTo>
                  <a:pt x="2984144" y="191566"/>
                  <a:pt x="3000070" y="188023"/>
                  <a:pt x="3013938" y="184137"/>
                </a:cubicBezTo>
                <a:cubicBezTo>
                  <a:pt x="3027807" y="180251"/>
                  <a:pt x="3040151" y="175945"/>
                  <a:pt x="3050971" y="171221"/>
                </a:cubicBezTo>
                <a:cubicBezTo>
                  <a:pt x="3043656" y="166344"/>
                  <a:pt x="3037027" y="160858"/>
                  <a:pt x="3031083" y="154762"/>
                </a:cubicBezTo>
                <a:cubicBezTo>
                  <a:pt x="3025140" y="148666"/>
                  <a:pt x="3019273" y="141579"/>
                  <a:pt x="3013481" y="133502"/>
                </a:cubicBezTo>
                <a:lnTo>
                  <a:pt x="3026969" y="125501"/>
                </a:lnTo>
                <a:lnTo>
                  <a:pt x="2993593" y="125501"/>
                </a:lnTo>
                <a:close/>
                <a:moveTo>
                  <a:pt x="2560167" y="102870"/>
                </a:moveTo>
                <a:lnTo>
                  <a:pt x="2560167" y="114985"/>
                </a:lnTo>
                <a:lnTo>
                  <a:pt x="2664409" y="114985"/>
                </a:lnTo>
                <a:lnTo>
                  <a:pt x="2664409" y="102870"/>
                </a:lnTo>
                <a:close/>
                <a:moveTo>
                  <a:pt x="159106" y="96469"/>
                </a:moveTo>
                <a:lnTo>
                  <a:pt x="175565" y="96926"/>
                </a:lnTo>
                <a:lnTo>
                  <a:pt x="175565" y="114985"/>
                </a:lnTo>
                <a:lnTo>
                  <a:pt x="202997" y="114985"/>
                </a:lnTo>
                <a:lnTo>
                  <a:pt x="202997" y="130302"/>
                </a:lnTo>
                <a:lnTo>
                  <a:pt x="175565" y="130302"/>
                </a:lnTo>
                <a:lnTo>
                  <a:pt x="175565" y="177393"/>
                </a:lnTo>
                <a:cubicBezTo>
                  <a:pt x="175565" y="182422"/>
                  <a:pt x="175222" y="186575"/>
                  <a:pt x="174536" y="189852"/>
                </a:cubicBezTo>
                <a:cubicBezTo>
                  <a:pt x="173850" y="193129"/>
                  <a:pt x="172441" y="195796"/>
                  <a:pt x="170307" y="197853"/>
                </a:cubicBezTo>
                <a:cubicBezTo>
                  <a:pt x="168174" y="199910"/>
                  <a:pt x="165164" y="201472"/>
                  <a:pt x="161277" y="202539"/>
                </a:cubicBezTo>
                <a:cubicBezTo>
                  <a:pt x="157391" y="203606"/>
                  <a:pt x="152248" y="204444"/>
                  <a:pt x="145847" y="205054"/>
                </a:cubicBezTo>
                <a:lnTo>
                  <a:pt x="133274" y="206197"/>
                </a:lnTo>
                <a:lnTo>
                  <a:pt x="128016" y="190195"/>
                </a:lnTo>
                <a:lnTo>
                  <a:pt x="143332" y="188823"/>
                </a:lnTo>
                <a:cubicBezTo>
                  <a:pt x="147142" y="188518"/>
                  <a:pt x="150076" y="188023"/>
                  <a:pt x="152133" y="187337"/>
                </a:cubicBezTo>
                <a:cubicBezTo>
                  <a:pt x="154191" y="186652"/>
                  <a:pt x="155753" y="185661"/>
                  <a:pt x="156820" y="184366"/>
                </a:cubicBezTo>
                <a:cubicBezTo>
                  <a:pt x="157887" y="183070"/>
                  <a:pt x="158534" y="181394"/>
                  <a:pt x="158763" y="179336"/>
                </a:cubicBezTo>
                <a:cubicBezTo>
                  <a:pt x="158991" y="177279"/>
                  <a:pt x="159106" y="174650"/>
                  <a:pt x="159106" y="171450"/>
                </a:cubicBezTo>
                <a:lnTo>
                  <a:pt x="159106" y="130302"/>
                </a:lnTo>
                <a:lnTo>
                  <a:pt x="88697" y="130302"/>
                </a:lnTo>
                <a:lnTo>
                  <a:pt x="88697" y="114985"/>
                </a:lnTo>
                <a:lnTo>
                  <a:pt x="159106" y="114985"/>
                </a:lnTo>
                <a:close/>
                <a:moveTo>
                  <a:pt x="3239414" y="84124"/>
                </a:moveTo>
                <a:lnTo>
                  <a:pt x="3239414" y="123444"/>
                </a:lnTo>
                <a:lnTo>
                  <a:pt x="3337484" y="123444"/>
                </a:lnTo>
                <a:lnTo>
                  <a:pt x="3337484" y="84124"/>
                </a:lnTo>
                <a:close/>
                <a:moveTo>
                  <a:pt x="3462299" y="81153"/>
                </a:moveTo>
                <a:lnTo>
                  <a:pt x="3462299" y="141960"/>
                </a:lnTo>
                <a:lnTo>
                  <a:pt x="3513734" y="141960"/>
                </a:lnTo>
                <a:lnTo>
                  <a:pt x="3513734" y="81153"/>
                </a:lnTo>
                <a:close/>
                <a:moveTo>
                  <a:pt x="2870149" y="79552"/>
                </a:moveTo>
                <a:cubicBezTo>
                  <a:pt x="2875483" y="83667"/>
                  <a:pt x="2881351" y="88430"/>
                  <a:pt x="2887751" y="93840"/>
                </a:cubicBezTo>
                <a:cubicBezTo>
                  <a:pt x="2894152" y="99250"/>
                  <a:pt x="2900591" y="104851"/>
                  <a:pt x="2907068" y="110642"/>
                </a:cubicBezTo>
                <a:cubicBezTo>
                  <a:pt x="2913545" y="116433"/>
                  <a:pt x="2919717" y="122186"/>
                  <a:pt x="2925585" y="127901"/>
                </a:cubicBezTo>
                <a:cubicBezTo>
                  <a:pt x="2931452" y="133616"/>
                  <a:pt x="2936519" y="138912"/>
                  <a:pt x="2940786" y="143789"/>
                </a:cubicBezTo>
                <a:lnTo>
                  <a:pt x="2927985" y="159334"/>
                </a:lnTo>
                <a:cubicBezTo>
                  <a:pt x="2923565" y="154000"/>
                  <a:pt x="2918384" y="148247"/>
                  <a:pt x="2912440" y="142075"/>
                </a:cubicBezTo>
                <a:cubicBezTo>
                  <a:pt x="2906496" y="135902"/>
                  <a:pt x="2900401" y="129768"/>
                  <a:pt x="2894152" y="123672"/>
                </a:cubicBezTo>
                <a:cubicBezTo>
                  <a:pt x="2887903" y="117576"/>
                  <a:pt x="2881693" y="111823"/>
                  <a:pt x="2875521" y="106413"/>
                </a:cubicBezTo>
                <a:cubicBezTo>
                  <a:pt x="2869349" y="101003"/>
                  <a:pt x="2863748" y="96316"/>
                  <a:pt x="2858719" y="92354"/>
                </a:cubicBezTo>
                <a:close/>
                <a:moveTo>
                  <a:pt x="1050874" y="79552"/>
                </a:moveTo>
                <a:cubicBezTo>
                  <a:pt x="1056208" y="83667"/>
                  <a:pt x="1062075" y="88430"/>
                  <a:pt x="1068476" y="93840"/>
                </a:cubicBezTo>
                <a:cubicBezTo>
                  <a:pt x="1074877" y="99250"/>
                  <a:pt x="1081316" y="104851"/>
                  <a:pt x="1087793" y="110642"/>
                </a:cubicBezTo>
                <a:cubicBezTo>
                  <a:pt x="1094270" y="116433"/>
                  <a:pt x="1100442" y="122186"/>
                  <a:pt x="1106309" y="127901"/>
                </a:cubicBezTo>
                <a:cubicBezTo>
                  <a:pt x="1112177" y="133616"/>
                  <a:pt x="1117244" y="138912"/>
                  <a:pt x="1121511" y="143789"/>
                </a:cubicBezTo>
                <a:lnTo>
                  <a:pt x="1108710" y="159334"/>
                </a:lnTo>
                <a:cubicBezTo>
                  <a:pt x="1104290" y="154000"/>
                  <a:pt x="1099109" y="148247"/>
                  <a:pt x="1093165" y="142075"/>
                </a:cubicBezTo>
                <a:cubicBezTo>
                  <a:pt x="1087221" y="135902"/>
                  <a:pt x="1081125" y="129768"/>
                  <a:pt x="1074877" y="123672"/>
                </a:cubicBezTo>
                <a:cubicBezTo>
                  <a:pt x="1068629" y="117576"/>
                  <a:pt x="1062418" y="111823"/>
                  <a:pt x="1056246" y="106413"/>
                </a:cubicBezTo>
                <a:cubicBezTo>
                  <a:pt x="1050074" y="101003"/>
                  <a:pt x="1044473" y="96316"/>
                  <a:pt x="1039444" y="92354"/>
                </a:cubicBezTo>
                <a:close/>
                <a:moveTo>
                  <a:pt x="2101977" y="70180"/>
                </a:moveTo>
                <a:lnTo>
                  <a:pt x="2226107" y="70180"/>
                </a:lnTo>
                <a:lnTo>
                  <a:pt x="2226107" y="86410"/>
                </a:lnTo>
                <a:lnTo>
                  <a:pt x="2175357" y="119329"/>
                </a:lnTo>
                <a:lnTo>
                  <a:pt x="2175357" y="125501"/>
                </a:lnTo>
                <a:lnTo>
                  <a:pt x="2263826" y="125501"/>
                </a:lnTo>
                <a:lnTo>
                  <a:pt x="2263826" y="141960"/>
                </a:lnTo>
                <a:lnTo>
                  <a:pt x="2175357" y="141960"/>
                </a:lnTo>
                <a:lnTo>
                  <a:pt x="2175357" y="175793"/>
                </a:lnTo>
                <a:cubicBezTo>
                  <a:pt x="2175357" y="181584"/>
                  <a:pt x="2174977" y="186194"/>
                  <a:pt x="2174215" y="189623"/>
                </a:cubicBezTo>
                <a:cubicBezTo>
                  <a:pt x="2173453" y="193052"/>
                  <a:pt x="2172043" y="195719"/>
                  <a:pt x="2169985" y="197624"/>
                </a:cubicBezTo>
                <a:cubicBezTo>
                  <a:pt x="2167928" y="199529"/>
                  <a:pt x="2165071" y="200901"/>
                  <a:pt x="2161413" y="201739"/>
                </a:cubicBezTo>
                <a:cubicBezTo>
                  <a:pt x="2157755" y="202577"/>
                  <a:pt x="2153107" y="203225"/>
                  <a:pt x="2147468" y="203682"/>
                </a:cubicBezTo>
                <a:lnTo>
                  <a:pt x="2129866" y="205282"/>
                </a:lnTo>
                <a:lnTo>
                  <a:pt x="2124151" y="188595"/>
                </a:lnTo>
                <a:lnTo>
                  <a:pt x="2141525" y="187223"/>
                </a:lnTo>
                <a:cubicBezTo>
                  <a:pt x="2144877" y="186918"/>
                  <a:pt x="2147621" y="186537"/>
                  <a:pt x="2149754" y="186080"/>
                </a:cubicBezTo>
                <a:cubicBezTo>
                  <a:pt x="2151888" y="185623"/>
                  <a:pt x="2153488" y="184861"/>
                  <a:pt x="2154555" y="183794"/>
                </a:cubicBezTo>
                <a:cubicBezTo>
                  <a:pt x="2155622" y="182727"/>
                  <a:pt x="2156345" y="181203"/>
                  <a:pt x="2156727" y="179222"/>
                </a:cubicBezTo>
                <a:cubicBezTo>
                  <a:pt x="2157107" y="177241"/>
                  <a:pt x="2157298" y="174498"/>
                  <a:pt x="2157298" y="170992"/>
                </a:cubicBezTo>
                <a:lnTo>
                  <a:pt x="2157298" y="141960"/>
                </a:lnTo>
                <a:lnTo>
                  <a:pt x="2065172" y="141960"/>
                </a:lnTo>
                <a:lnTo>
                  <a:pt x="2065172" y="125501"/>
                </a:lnTo>
                <a:lnTo>
                  <a:pt x="2157298" y="125501"/>
                </a:lnTo>
                <a:lnTo>
                  <a:pt x="2157298" y="112699"/>
                </a:lnTo>
                <a:lnTo>
                  <a:pt x="2197075" y="86639"/>
                </a:lnTo>
                <a:lnTo>
                  <a:pt x="2101977" y="86639"/>
                </a:lnTo>
                <a:close/>
                <a:moveTo>
                  <a:pt x="501777" y="70180"/>
                </a:moveTo>
                <a:lnTo>
                  <a:pt x="625907" y="70180"/>
                </a:lnTo>
                <a:lnTo>
                  <a:pt x="625907" y="86410"/>
                </a:lnTo>
                <a:lnTo>
                  <a:pt x="575158" y="119329"/>
                </a:lnTo>
                <a:lnTo>
                  <a:pt x="575158" y="125501"/>
                </a:lnTo>
                <a:lnTo>
                  <a:pt x="663626" y="125501"/>
                </a:lnTo>
                <a:lnTo>
                  <a:pt x="663626" y="141960"/>
                </a:lnTo>
                <a:lnTo>
                  <a:pt x="575158" y="141960"/>
                </a:lnTo>
                <a:lnTo>
                  <a:pt x="575158" y="175793"/>
                </a:lnTo>
                <a:cubicBezTo>
                  <a:pt x="575158" y="181584"/>
                  <a:pt x="574777" y="186194"/>
                  <a:pt x="574015" y="189623"/>
                </a:cubicBezTo>
                <a:cubicBezTo>
                  <a:pt x="573253" y="193052"/>
                  <a:pt x="571843" y="195719"/>
                  <a:pt x="569786" y="197624"/>
                </a:cubicBezTo>
                <a:cubicBezTo>
                  <a:pt x="567728" y="199529"/>
                  <a:pt x="564871" y="200901"/>
                  <a:pt x="561213" y="201739"/>
                </a:cubicBezTo>
                <a:cubicBezTo>
                  <a:pt x="557556" y="202577"/>
                  <a:pt x="552907" y="203225"/>
                  <a:pt x="547269" y="203682"/>
                </a:cubicBezTo>
                <a:lnTo>
                  <a:pt x="529666" y="205282"/>
                </a:lnTo>
                <a:lnTo>
                  <a:pt x="523951" y="188595"/>
                </a:lnTo>
                <a:lnTo>
                  <a:pt x="541325" y="187223"/>
                </a:lnTo>
                <a:cubicBezTo>
                  <a:pt x="544678" y="186918"/>
                  <a:pt x="547421" y="186537"/>
                  <a:pt x="549554" y="186080"/>
                </a:cubicBezTo>
                <a:cubicBezTo>
                  <a:pt x="551688" y="185623"/>
                  <a:pt x="553288" y="184861"/>
                  <a:pt x="554355" y="183794"/>
                </a:cubicBezTo>
                <a:cubicBezTo>
                  <a:pt x="555422" y="182727"/>
                  <a:pt x="556146" y="181203"/>
                  <a:pt x="556527" y="179222"/>
                </a:cubicBezTo>
                <a:cubicBezTo>
                  <a:pt x="556908" y="177241"/>
                  <a:pt x="557098" y="174498"/>
                  <a:pt x="557098" y="170992"/>
                </a:cubicBezTo>
                <a:lnTo>
                  <a:pt x="557098" y="141960"/>
                </a:lnTo>
                <a:lnTo>
                  <a:pt x="464972" y="141960"/>
                </a:lnTo>
                <a:lnTo>
                  <a:pt x="464972" y="125501"/>
                </a:lnTo>
                <a:lnTo>
                  <a:pt x="557098" y="125501"/>
                </a:lnTo>
                <a:lnTo>
                  <a:pt x="557098" y="112699"/>
                </a:lnTo>
                <a:lnTo>
                  <a:pt x="596875" y="86639"/>
                </a:lnTo>
                <a:lnTo>
                  <a:pt x="501777" y="86639"/>
                </a:lnTo>
                <a:close/>
                <a:moveTo>
                  <a:pt x="2385898" y="68122"/>
                </a:moveTo>
                <a:cubicBezTo>
                  <a:pt x="2388184" y="73456"/>
                  <a:pt x="2390623" y="80124"/>
                  <a:pt x="2393213" y="88125"/>
                </a:cubicBezTo>
                <a:cubicBezTo>
                  <a:pt x="2395804" y="96126"/>
                  <a:pt x="2398319" y="104394"/>
                  <a:pt x="2400757" y="112928"/>
                </a:cubicBezTo>
                <a:cubicBezTo>
                  <a:pt x="2403195" y="121462"/>
                  <a:pt x="2405367" y="129806"/>
                  <a:pt x="2407272" y="137960"/>
                </a:cubicBezTo>
                <a:cubicBezTo>
                  <a:pt x="2409177" y="146113"/>
                  <a:pt x="2410511" y="153085"/>
                  <a:pt x="2411273" y="158877"/>
                </a:cubicBezTo>
                <a:lnTo>
                  <a:pt x="2395271" y="165277"/>
                </a:lnTo>
                <a:cubicBezTo>
                  <a:pt x="2394509" y="159181"/>
                  <a:pt x="2393175" y="151942"/>
                  <a:pt x="2391270" y="143560"/>
                </a:cubicBezTo>
                <a:cubicBezTo>
                  <a:pt x="2389365" y="135178"/>
                  <a:pt x="2387193" y="126644"/>
                  <a:pt x="2384755" y="117957"/>
                </a:cubicBezTo>
                <a:cubicBezTo>
                  <a:pt x="2382317" y="109270"/>
                  <a:pt x="2379802" y="100927"/>
                  <a:pt x="2377211" y="92926"/>
                </a:cubicBezTo>
                <a:cubicBezTo>
                  <a:pt x="2374620" y="84925"/>
                  <a:pt x="2372182" y="78181"/>
                  <a:pt x="2369896" y="72694"/>
                </a:cubicBezTo>
                <a:close/>
                <a:moveTo>
                  <a:pt x="2454249" y="66751"/>
                </a:moveTo>
                <a:lnTo>
                  <a:pt x="2472309" y="70408"/>
                </a:lnTo>
                <a:cubicBezTo>
                  <a:pt x="2470785" y="77419"/>
                  <a:pt x="2468765" y="85610"/>
                  <a:pt x="2466251" y="94983"/>
                </a:cubicBezTo>
                <a:cubicBezTo>
                  <a:pt x="2463737" y="104356"/>
                  <a:pt x="2460993" y="114033"/>
                  <a:pt x="2458021" y="124015"/>
                </a:cubicBezTo>
                <a:cubicBezTo>
                  <a:pt x="2455049" y="133997"/>
                  <a:pt x="2452002" y="143865"/>
                  <a:pt x="2448877" y="153619"/>
                </a:cubicBezTo>
                <a:cubicBezTo>
                  <a:pt x="2445753" y="163372"/>
                  <a:pt x="2442743" y="172059"/>
                  <a:pt x="2439848" y="179679"/>
                </a:cubicBezTo>
                <a:lnTo>
                  <a:pt x="2494254" y="179679"/>
                </a:lnTo>
                <a:lnTo>
                  <a:pt x="2494254" y="195910"/>
                </a:lnTo>
                <a:lnTo>
                  <a:pt x="2350236" y="195910"/>
                </a:lnTo>
                <a:lnTo>
                  <a:pt x="2350236" y="179679"/>
                </a:lnTo>
                <a:lnTo>
                  <a:pt x="2422017" y="179679"/>
                </a:lnTo>
                <a:cubicBezTo>
                  <a:pt x="2424760" y="172364"/>
                  <a:pt x="2427732" y="163753"/>
                  <a:pt x="2430932" y="153847"/>
                </a:cubicBezTo>
                <a:cubicBezTo>
                  <a:pt x="2434133" y="143941"/>
                  <a:pt x="2437219" y="133769"/>
                  <a:pt x="2440191" y="123329"/>
                </a:cubicBezTo>
                <a:cubicBezTo>
                  <a:pt x="2443163" y="112890"/>
                  <a:pt x="2445905" y="102679"/>
                  <a:pt x="2448420" y="92697"/>
                </a:cubicBezTo>
                <a:cubicBezTo>
                  <a:pt x="2450935" y="82715"/>
                  <a:pt x="2452878" y="74066"/>
                  <a:pt x="2454249" y="66751"/>
                </a:cubicBezTo>
                <a:close/>
                <a:moveTo>
                  <a:pt x="3445840" y="64922"/>
                </a:moveTo>
                <a:lnTo>
                  <a:pt x="3530193" y="64922"/>
                </a:lnTo>
                <a:lnTo>
                  <a:pt x="3530193" y="158191"/>
                </a:lnTo>
                <a:lnTo>
                  <a:pt x="3445840" y="158191"/>
                </a:lnTo>
                <a:close/>
                <a:moveTo>
                  <a:pt x="2604287" y="54864"/>
                </a:moveTo>
                <a:lnTo>
                  <a:pt x="2620518" y="55549"/>
                </a:lnTo>
                <a:lnTo>
                  <a:pt x="2620518" y="65379"/>
                </a:lnTo>
                <a:lnTo>
                  <a:pt x="2703728" y="65379"/>
                </a:lnTo>
                <a:lnTo>
                  <a:pt x="2703728" y="77952"/>
                </a:lnTo>
                <a:lnTo>
                  <a:pt x="2620518" y="77952"/>
                </a:lnTo>
                <a:lnTo>
                  <a:pt x="2620518" y="90297"/>
                </a:lnTo>
                <a:lnTo>
                  <a:pt x="2681097" y="90297"/>
                </a:lnTo>
                <a:lnTo>
                  <a:pt x="2681097" y="184480"/>
                </a:lnTo>
                <a:lnTo>
                  <a:pt x="2714015" y="184480"/>
                </a:lnTo>
                <a:lnTo>
                  <a:pt x="2714015" y="197967"/>
                </a:lnTo>
                <a:lnTo>
                  <a:pt x="2510790" y="197967"/>
                </a:lnTo>
                <a:lnTo>
                  <a:pt x="2510790" y="184480"/>
                </a:lnTo>
                <a:lnTo>
                  <a:pt x="2543479" y="184480"/>
                </a:lnTo>
                <a:lnTo>
                  <a:pt x="2543479" y="90297"/>
                </a:lnTo>
                <a:lnTo>
                  <a:pt x="2604287" y="90297"/>
                </a:lnTo>
                <a:lnTo>
                  <a:pt x="2604287" y="77952"/>
                </a:lnTo>
                <a:lnTo>
                  <a:pt x="2520848" y="77952"/>
                </a:lnTo>
                <a:lnTo>
                  <a:pt x="2520848" y="65379"/>
                </a:lnTo>
                <a:lnTo>
                  <a:pt x="2604287" y="65379"/>
                </a:lnTo>
                <a:close/>
                <a:moveTo>
                  <a:pt x="1287475" y="53721"/>
                </a:moveTo>
                <a:cubicBezTo>
                  <a:pt x="1287475" y="58902"/>
                  <a:pt x="1287475" y="63970"/>
                  <a:pt x="1287475" y="68923"/>
                </a:cubicBezTo>
                <a:cubicBezTo>
                  <a:pt x="1287475" y="73876"/>
                  <a:pt x="1287437" y="78448"/>
                  <a:pt x="1287361" y="82639"/>
                </a:cubicBezTo>
                <a:cubicBezTo>
                  <a:pt x="1287285" y="86830"/>
                  <a:pt x="1287247" y="90525"/>
                  <a:pt x="1287247" y="93726"/>
                </a:cubicBezTo>
                <a:cubicBezTo>
                  <a:pt x="1287247" y="96926"/>
                  <a:pt x="1287247" y="99288"/>
                  <a:pt x="1287247" y="100812"/>
                </a:cubicBezTo>
                <a:lnTo>
                  <a:pt x="1287247" y="106527"/>
                </a:lnTo>
                <a:lnTo>
                  <a:pt x="1316507" y="106527"/>
                </a:lnTo>
                <a:lnTo>
                  <a:pt x="1316507" y="53721"/>
                </a:lnTo>
                <a:close/>
                <a:moveTo>
                  <a:pt x="3018739" y="53492"/>
                </a:moveTo>
                <a:lnTo>
                  <a:pt x="3029941" y="63093"/>
                </a:lnTo>
                <a:cubicBezTo>
                  <a:pt x="3027045" y="66598"/>
                  <a:pt x="3023654" y="70370"/>
                  <a:pt x="3019767" y="74409"/>
                </a:cubicBezTo>
                <a:cubicBezTo>
                  <a:pt x="3015881" y="78448"/>
                  <a:pt x="3011691" y="82562"/>
                  <a:pt x="3007195" y="86753"/>
                </a:cubicBezTo>
                <a:cubicBezTo>
                  <a:pt x="3002699" y="90944"/>
                  <a:pt x="2998089" y="95059"/>
                  <a:pt x="2993364" y="99098"/>
                </a:cubicBezTo>
                <a:cubicBezTo>
                  <a:pt x="2988640" y="103136"/>
                  <a:pt x="2983992" y="106832"/>
                  <a:pt x="2979420" y="110185"/>
                </a:cubicBezTo>
                <a:lnTo>
                  <a:pt x="2968447" y="97840"/>
                </a:lnTo>
                <a:cubicBezTo>
                  <a:pt x="2973171" y="94640"/>
                  <a:pt x="2977858" y="91173"/>
                  <a:pt x="2982506" y="87439"/>
                </a:cubicBezTo>
                <a:cubicBezTo>
                  <a:pt x="2987154" y="83705"/>
                  <a:pt x="2991650" y="79895"/>
                  <a:pt x="2995993" y="76009"/>
                </a:cubicBezTo>
                <a:cubicBezTo>
                  <a:pt x="3000337" y="72123"/>
                  <a:pt x="3004451" y="68275"/>
                  <a:pt x="3008338" y="64465"/>
                </a:cubicBezTo>
                <a:cubicBezTo>
                  <a:pt x="3012224" y="60655"/>
                  <a:pt x="3015691" y="56997"/>
                  <a:pt x="3018739" y="53492"/>
                </a:cubicBezTo>
                <a:close/>
                <a:moveTo>
                  <a:pt x="3120237" y="52578"/>
                </a:moveTo>
                <a:cubicBezTo>
                  <a:pt x="3123438" y="54864"/>
                  <a:pt x="3127248" y="57759"/>
                  <a:pt x="3131667" y="61264"/>
                </a:cubicBezTo>
                <a:cubicBezTo>
                  <a:pt x="3136087" y="64770"/>
                  <a:pt x="3140583" y="68465"/>
                  <a:pt x="3145155" y="72352"/>
                </a:cubicBezTo>
                <a:cubicBezTo>
                  <a:pt x="3149727" y="76238"/>
                  <a:pt x="3154070" y="80124"/>
                  <a:pt x="3158185" y="84010"/>
                </a:cubicBezTo>
                <a:cubicBezTo>
                  <a:pt x="3162300" y="87896"/>
                  <a:pt x="3165729" y="91287"/>
                  <a:pt x="3168472" y="94183"/>
                </a:cubicBezTo>
                <a:lnTo>
                  <a:pt x="3158185" y="108127"/>
                </a:lnTo>
                <a:cubicBezTo>
                  <a:pt x="3155594" y="104775"/>
                  <a:pt x="3152241" y="101003"/>
                  <a:pt x="3148127" y="96812"/>
                </a:cubicBezTo>
                <a:cubicBezTo>
                  <a:pt x="3144012" y="92621"/>
                  <a:pt x="3139669" y="88430"/>
                  <a:pt x="3135096" y="84239"/>
                </a:cubicBezTo>
                <a:cubicBezTo>
                  <a:pt x="3130525" y="80048"/>
                  <a:pt x="3125991" y="76123"/>
                  <a:pt x="3121495" y="72466"/>
                </a:cubicBezTo>
                <a:cubicBezTo>
                  <a:pt x="3116999" y="68808"/>
                  <a:pt x="3113151" y="65836"/>
                  <a:pt x="3109951" y="63550"/>
                </a:cubicBezTo>
                <a:close/>
                <a:moveTo>
                  <a:pt x="1893265" y="51892"/>
                </a:moveTo>
                <a:cubicBezTo>
                  <a:pt x="1897837" y="68656"/>
                  <a:pt x="1903667" y="83515"/>
                  <a:pt x="1910753" y="96469"/>
                </a:cubicBezTo>
                <a:cubicBezTo>
                  <a:pt x="1917839" y="109423"/>
                  <a:pt x="1926565" y="121081"/>
                  <a:pt x="1936928" y="131445"/>
                </a:cubicBezTo>
                <a:cubicBezTo>
                  <a:pt x="1946986" y="120929"/>
                  <a:pt x="1955216" y="109232"/>
                  <a:pt x="1961617" y="96355"/>
                </a:cubicBezTo>
                <a:cubicBezTo>
                  <a:pt x="1968017" y="83477"/>
                  <a:pt x="1973199" y="68656"/>
                  <a:pt x="1977161" y="51892"/>
                </a:cubicBezTo>
                <a:close/>
                <a:moveTo>
                  <a:pt x="3239414" y="29260"/>
                </a:moveTo>
                <a:lnTo>
                  <a:pt x="3239414" y="67665"/>
                </a:lnTo>
                <a:lnTo>
                  <a:pt x="3337484" y="67665"/>
                </a:lnTo>
                <a:lnTo>
                  <a:pt x="3337484" y="29260"/>
                </a:lnTo>
                <a:close/>
                <a:moveTo>
                  <a:pt x="2644292" y="20345"/>
                </a:moveTo>
                <a:lnTo>
                  <a:pt x="2644292" y="39319"/>
                </a:lnTo>
                <a:lnTo>
                  <a:pt x="2679497" y="39319"/>
                </a:lnTo>
                <a:lnTo>
                  <a:pt x="2679497" y="20345"/>
                </a:lnTo>
                <a:close/>
                <a:moveTo>
                  <a:pt x="2595372" y="20345"/>
                </a:moveTo>
                <a:lnTo>
                  <a:pt x="2595372" y="39319"/>
                </a:lnTo>
                <a:lnTo>
                  <a:pt x="2629662" y="39319"/>
                </a:lnTo>
                <a:lnTo>
                  <a:pt x="2629662" y="20345"/>
                </a:lnTo>
                <a:close/>
                <a:moveTo>
                  <a:pt x="2545309" y="20345"/>
                </a:moveTo>
                <a:lnTo>
                  <a:pt x="2545309" y="39319"/>
                </a:lnTo>
                <a:lnTo>
                  <a:pt x="2580741" y="39319"/>
                </a:lnTo>
                <a:lnTo>
                  <a:pt x="2580741" y="20345"/>
                </a:lnTo>
                <a:close/>
                <a:moveTo>
                  <a:pt x="239801" y="19888"/>
                </a:moveTo>
                <a:lnTo>
                  <a:pt x="317983" y="19888"/>
                </a:lnTo>
                <a:lnTo>
                  <a:pt x="317983" y="34975"/>
                </a:lnTo>
                <a:lnTo>
                  <a:pt x="279807" y="34975"/>
                </a:lnTo>
                <a:cubicBezTo>
                  <a:pt x="278892" y="40309"/>
                  <a:pt x="277901" y="45529"/>
                  <a:pt x="276835" y="50635"/>
                </a:cubicBezTo>
                <a:cubicBezTo>
                  <a:pt x="275768" y="55740"/>
                  <a:pt x="274549" y="60807"/>
                  <a:pt x="273177" y="65836"/>
                </a:cubicBezTo>
                <a:lnTo>
                  <a:pt x="308839" y="65836"/>
                </a:lnTo>
                <a:lnTo>
                  <a:pt x="308839" y="81153"/>
                </a:lnTo>
                <a:cubicBezTo>
                  <a:pt x="307010" y="95021"/>
                  <a:pt x="304648" y="107480"/>
                  <a:pt x="301752" y="118529"/>
                </a:cubicBezTo>
                <a:cubicBezTo>
                  <a:pt x="298857" y="129578"/>
                  <a:pt x="295123" y="140017"/>
                  <a:pt x="290551" y="149847"/>
                </a:cubicBezTo>
                <a:cubicBezTo>
                  <a:pt x="285979" y="159677"/>
                  <a:pt x="280378" y="169278"/>
                  <a:pt x="273749" y="178651"/>
                </a:cubicBezTo>
                <a:cubicBezTo>
                  <a:pt x="267119" y="188023"/>
                  <a:pt x="259004" y="197967"/>
                  <a:pt x="249403" y="208483"/>
                </a:cubicBezTo>
                <a:lnTo>
                  <a:pt x="237058" y="197739"/>
                </a:lnTo>
                <a:cubicBezTo>
                  <a:pt x="246812" y="187223"/>
                  <a:pt x="254927" y="177165"/>
                  <a:pt x="261404" y="167563"/>
                </a:cubicBezTo>
                <a:cubicBezTo>
                  <a:pt x="267881" y="157962"/>
                  <a:pt x="273253" y="148437"/>
                  <a:pt x="277520" y="138988"/>
                </a:cubicBezTo>
                <a:cubicBezTo>
                  <a:pt x="281788" y="129540"/>
                  <a:pt x="285102" y="120053"/>
                  <a:pt x="287465" y="110528"/>
                </a:cubicBezTo>
                <a:cubicBezTo>
                  <a:pt x="289827" y="101003"/>
                  <a:pt x="291770" y="91135"/>
                  <a:pt x="293294" y="80924"/>
                </a:cubicBezTo>
                <a:lnTo>
                  <a:pt x="268605" y="80924"/>
                </a:lnTo>
                <a:cubicBezTo>
                  <a:pt x="267386" y="84429"/>
                  <a:pt x="266129" y="87858"/>
                  <a:pt x="264833" y="91211"/>
                </a:cubicBezTo>
                <a:cubicBezTo>
                  <a:pt x="263538" y="94564"/>
                  <a:pt x="262204" y="97993"/>
                  <a:pt x="260833" y="101498"/>
                </a:cubicBezTo>
                <a:cubicBezTo>
                  <a:pt x="262357" y="102870"/>
                  <a:pt x="264109" y="104356"/>
                  <a:pt x="266090" y="105956"/>
                </a:cubicBezTo>
                <a:cubicBezTo>
                  <a:pt x="268072" y="107556"/>
                  <a:pt x="270015" y="109194"/>
                  <a:pt x="271920" y="110871"/>
                </a:cubicBezTo>
                <a:cubicBezTo>
                  <a:pt x="273825" y="112547"/>
                  <a:pt x="275577" y="114185"/>
                  <a:pt x="277178" y="115786"/>
                </a:cubicBezTo>
                <a:cubicBezTo>
                  <a:pt x="278778" y="117386"/>
                  <a:pt x="280111" y="118795"/>
                  <a:pt x="281178" y="120015"/>
                </a:cubicBezTo>
                <a:lnTo>
                  <a:pt x="271806" y="134188"/>
                </a:lnTo>
                <a:cubicBezTo>
                  <a:pt x="269977" y="131445"/>
                  <a:pt x="267386" y="128320"/>
                  <a:pt x="264033" y="124815"/>
                </a:cubicBezTo>
                <a:cubicBezTo>
                  <a:pt x="260680" y="121310"/>
                  <a:pt x="257556" y="118186"/>
                  <a:pt x="254661" y="115443"/>
                </a:cubicBezTo>
                <a:cubicBezTo>
                  <a:pt x="252984" y="118948"/>
                  <a:pt x="251270" y="122377"/>
                  <a:pt x="249517" y="125730"/>
                </a:cubicBezTo>
                <a:cubicBezTo>
                  <a:pt x="247764" y="129082"/>
                  <a:pt x="245897" y="132511"/>
                  <a:pt x="243916" y="136017"/>
                </a:cubicBezTo>
                <a:lnTo>
                  <a:pt x="230658" y="126873"/>
                </a:lnTo>
                <a:cubicBezTo>
                  <a:pt x="238887" y="113461"/>
                  <a:pt x="245821" y="98755"/>
                  <a:pt x="251460" y="82753"/>
                </a:cubicBezTo>
                <a:cubicBezTo>
                  <a:pt x="257099" y="66751"/>
                  <a:pt x="261214" y="50825"/>
                  <a:pt x="263804" y="34975"/>
                </a:cubicBezTo>
                <a:lnTo>
                  <a:pt x="239801" y="34975"/>
                </a:lnTo>
                <a:close/>
                <a:moveTo>
                  <a:pt x="2751049" y="16916"/>
                </a:moveTo>
                <a:lnTo>
                  <a:pt x="2931643" y="16916"/>
                </a:lnTo>
                <a:lnTo>
                  <a:pt x="2931643" y="34290"/>
                </a:lnTo>
                <a:lnTo>
                  <a:pt x="2864205" y="34290"/>
                </a:lnTo>
                <a:cubicBezTo>
                  <a:pt x="2856281" y="48920"/>
                  <a:pt x="2847594" y="62788"/>
                  <a:pt x="2838145" y="75895"/>
                </a:cubicBezTo>
                <a:lnTo>
                  <a:pt x="2849803" y="76581"/>
                </a:lnTo>
                <a:lnTo>
                  <a:pt x="2849803" y="208254"/>
                </a:lnTo>
                <a:lnTo>
                  <a:pt x="2832201" y="208254"/>
                </a:lnTo>
                <a:lnTo>
                  <a:pt x="2832201" y="83896"/>
                </a:lnTo>
                <a:cubicBezTo>
                  <a:pt x="2821533" y="97764"/>
                  <a:pt x="2809608" y="111023"/>
                  <a:pt x="2796425" y="123672"/>
                </a:cubicBezTo>
                <a:cubicBezTo>
                  <a:pt x="2783243" y="136321"/>
                  <a:pt x="2768422" y="148590"/>
                  <a:pt x="2751963" y="160477"/>
                </a:cubicBezTo>
                <a:lnTo>
                  <a:pt x="2739161" y="146075"/>
                </a:lnTo>
                <a:cubicBezTo>
                  <a:pt x="2763393" y="129616"/>
                  <a:pt x="2783967" y="112090"/>
                  <a:pt x="2800883" y="93497"/>
                </a:cubicBezTo>
                <a:cubicBezTo>
                  <a:pt x="2817800" y="74904"/>
                  <a:pt x="2831973" y="55168"/>
                  <a:pt x="2843403" y="34290"/>
                </a:cubicBezTo>
                <a:lnTo>
                  <a:pt x="2751049" y="34290"/>
                </a:lnTo>
                <a:close/>
                <a:moveTo>
                  <a:pt x="931774" y="16916"/>
                </a:moveTo>
                <a:lnTo>
                  <a:pt x="1112367" y="16916"/>
                </a:lnTo>
                <a:lnTo>
                  <a:pt x="1112367" y="34290"/>
                </a:lnTo>
                <a:lnTo>
                  <a:pt x="1044930" y="34290"/>
                </a:lnTo>
                <a:cubicBezTo>
                  <a:pt x="1037006" y="48920"/>
                  <a:pt x="1028319" y="62788"/>
                  <a:pt x="1018870" y="75895"/>
                </a:cubicBezTo>
                <a:lnTo>
                  <a:pt x="1030529" y="76581"/>
                </a:lnTo>
                <a:lnTo>
                  <a:pt x="1030529" y="208254"/>
                </a:lnTo>
                <a:lnTo>
                  <a:pt x="1012927" y="208254"/>
                </a:lnTo>
                <a:lnTo>
                  <a:pt x="1012927" y="83896"/>
                </a:lnTo>
                <a:cubicBezTo>
                  <a:pt x="1002259" y="97764"/>
                  <a:pt x="990333" y="111023"/>
                  <a:pt x="977151" y="123672"/>
                </a:cubicBezTo>
                <a:cubicBezTo>
                  <a:pt x="963968" y="136321"/>
                  <a:pt x="949147" y="148590"/>
                  <a:pt x="932688" y="160477"/>
                </a:cubicBezTo>
                <a:lnTo>
                  <a:pt x="919886" y="146075"/>
                </a:lnTo>
                <a:cubicBezTo>
                  <a:pt x="944118" y="129616"/>
                  <a:pt x="964692" y="112090"/>
                  <a:pt x="981608" y="93497"/>
                </a:cubicBezTo>
                <a:cubicBezTo>
                  <a:pt x="998525" y="74904"/>
                  <a:pt x="1012698" y="55168"/>
                  <a:pt x="1024128" y="34290"/>
                </a:cubicBezTo>
                <a:lnTo>
                  <a:pt x="931774" y="34290"/>
                </a:lnTo>
                <a:close/>
                <a:moveTo>
                  <a:pt x="3422295" y="16002"/>
                </a:moveTo>
                <a:lnTo>
                  <a:pt x="3617519" y="16002"/>
                </a:lnTo>
                <a:lnTo>
                  <a:pt x="3617519" y="32004"/>
                </a:lnTo>
                <a:lnTo>
                  <a:pt x="3587801" y="32004"/>
                </a:lnTo>
                <a:lnTo>
                  <a:pt x="3587801" y="177850"/>
                </a:lnTo>
                <a:cubicBezTo>
                  <a:pt x="3587801" y="182880"/>
                  <a:pt x="3587458" y="186956"/>
                  <a:pt x="3586772" y="190081"/>
                </a:cubicBezTo>
                <a:cubicBezTo>
                  <a:pt x="3586086" y="193205"/>
                  <a:pt x="3584867" y="195643"/>
                  <a:pt x="3583114" y="197396"/>
                </a:cubicBezTo>
                <a:cubicBezTo>
                  <a:pt x="3581362" y="199148"/>
                  <a:pt x="3578923" y="200406"/>
                  <a:pt x="3575799" y="201168"/>
                </a:cubicBezTo>
                <a:cubicBezTo>
                  <a:pt x="3572675" y="201930"/>
                  <a:pt x="3568751" y="202539"/>
                  <a:pt x="3564026" y="202996"/>
                </a:cubicBezTo>
                <a:lnTo>
                  <a:pt x="3542309" y="205054"/>
                </a:lnTo>
                <a:lnTo>
                  <a:pt x="3536366" y="188137"/>
                </a:lnTo>
                <a:lnTo>
                  <a:pt x="3558311" y="186309"/>
                </a:lnTo>
                <a:cubicBezTo>
                  <a:pt x="3561207" y="186156"/>
                  <a:pt x="3563493" y="185851"/>
                  <a:pt x="3565169" y="185394"/>
                </a:cubicBezTo>
                <a:cubicBezTo>
                  <a:pt x="3566845" y="184937"/>
                  <a:pt x="3568065" y="184213"/>
                  <a:pt x="3568827" y="183223"/>
                </a:cubicBezTo>
                <a:cubicBezTo>
                  <a:pt x="3569589" y="182232"/>
                  <a:pt x="3570084" y="180860"/>
                  <a:pt x="3570313" y="179108"/>
                </a:cubicBezTo>
                <a:cubicBezTo>
                  <a:pt x="3570541" y="177355"/>
                  <a:pt x="3570656" y="174955"/>
                  <a:pt x="3570656" y="171907"/>
                </a:cubicBezTo>
                <a:lnTo>
                  <a:pt x="3570656" y="32004"/>
                </a:lnTo>
                <a:lnTo>
                  <a:pt x="3422295" y="32004"/>
                </a:lnTo>
                <a:close/>
                <a:moveTo>
                  <a:pt x="3662553" y="12801"/>
                </a:moveTo>
                <a:lnTo>
                  <a:pt x="3680155" y="13487"/>
                </a:lnTo>
                <a:lnTo>
                  <a:pt x="3680155" y="157276"/>
                </a:lnTo>
                <a:cubicBezTo>
                  <a:pt x="3681222" y="156362"/>
                  <a:pt x="3683279" y="154648"/>
                  <a:pt x="3686327" y="152133"/>
                </a:cubicBezTo>
                <a:cubicBezTo>
                  <a:pt x="3689375" y="149618"/>
                  <a:pt x="3692880" y="146723"/>
                  <a:pt x="3696843" y="143446"/>
                </a:cubicBezTo>
                <a:cubicBezTo>
                  <a:pt x="3700805" y="140170"/>
                  <a:pt x="3704996" y="136664"/>
                  <a:pt x="3709416" y="132931"/>
                </a:cubicBezTo>
                <a:cubicBezTo>
                  <a:pt x="3713835" y="129197"/>
                  <a:pt x="3717988" y="125730"/>
                  <a:pt x="3721875" y="122529"/>
                </a:cubicBezTo>
                <a:cubicBezTo>
                  <a:pt x="3725761" y="119329"/>
                  <a:pt x="3729113" y="116548"/>
                  <a:pt x="3731933" y="114185"/>
                </a:cubicBezTo>
                <a:cubicBezTo>
                  <a:pt x="3734753" y="111823"/>
                  <a:pt x="3736543" y="110261"/>
                  <a:pt x="3737305" y="109499"/>
                </a:cubicBezTo>
                <a:lnTo>
                  <a:pt x="3747821" y="124129"/>
                </a:lnTo>
                <a:cubicBezTo>
                  <a:pt x="3746145" y="125501"/>
                  <a:pt x="3743630" y="127558"/>
                  <a:pt x="3740277" y="130302"/>
                </a:cubicBezTo>
                <a:cubicBezTo>
                  <a:pt x="3736924" y="133045"/>
                  <a:pt x="3733114" y="136169"/>
                  <a:pt x="3728847" y="139674"/>
                </a:cubicBezTo>
                <a:cubicBezTo>
                  <a:pt x="3724580" y="143179"/>
                  <a:pt x="3720084" y="146913"/>
                  <a:pt x="3715359" y="150876"/>
                </a:cubicBezTo>
                <a:cubicBezTo>
                  <a:pt x="3710635" y="154838"/>
                  <a:pt x="3706101" y="158610"/>
                  <a:pt x="3701758" y="162191"/>
                </a:cubicBezTo>
                <a:cubicBezTo>
                  <a:pt x="3697414" y="165773"/>
                  <a:pt x="3693452" y="169087"/>
                  <a:pt x="3689871" y="172135"/>
                </a:cubicBezTo>
                <a:cubicBezTo>
                  <a:pt x="3686289" y="175183"/>
                  <a:pt x="3683508" y="177546"/>
                  <a:pt x="3681527" y="179222"/>
                </a:cubicBezTo>
                <a:cubicBezTo>
                  <a:pt x="3679698" y="180898"/>
                  <a:pt x="3677221" y="183184"/>
                  <a:pt x="3674097" y="186080"/>
                </a:cubicBezTo>
                <a:cubicBezTo>
                  <a:pt x="3670973" y="188976"/>
                  <a:pt x="3668268" y="191719"/>
                  <a:pt x="3665982" y="194310"/>
                </a:cubicBezTo>
                <a:lnTo>
                  <a:pt x="3654323" y="180136"/>
                </a:lnTo>
                <a:cubicBezTo>
                  <a:pt x="3657371" y="177088"/>
                  <a:pt x="3659505" y="174498"/>
                  <a:pt x="3660724" y="172364"/>
                </a:cubicBezTo>
                <a:cubicBezTo>
                  <a:pt x="3661943" y="170230"/>
                  <a:pt x="3662553" y="167868"/>
                  <a:pt x="3662553" y="165277"/>
                </a:cubicBezTo>
                <a:close/>
                <a:moveTo>
                  <a:pt x="3222041" y="12344"/>
                </a:moveTo>
                <a:lnTo>
                  <a:pt x="3355086" y="12344"/>
                </a:lnTo>
                <a:lnTo>
                  <a:pt x="3355086" y="181508"/>
                </a:lnTo>
                <a:lnTo>
                  <a:pt x="3390976" y="181508"/>
                </a:lnTo>
                <a:lnTo>
                  <a:pt x="3390976" y="197967"/>
                </a:lnTo>
                <a:lnTo>
                  <a:pt x="3186151" y="197967"/>
                </a:lnTo>
                <a:lnTo>
                  <a:pt x="3186151" y="181508"/>
                </a:lnTo>
                <a:lnTo>
                  <a:pt x="3222041" y="181508"/>
                </a:lnTo>
                <a:close/>
                <a:moveTo>
                  <a:pt x="2529306" y="8686"/>
                </a:moveTo>
                <a:lnTo>
                  <a:pt x="2695270" y="8686"/>
                </a:lnTo>
                <a:lnTo>
                  <a:pt x="2695270" y="50977"/>
                </a:lnTo>
                <a:lnTo>
                  <a:pt x="2529306" y="50977"/>
                </a:lnTo>
                <a:close/>
                <a:moveTo>
                  <a:pt x="3800170" y="7543"/>
                </a:moveTo>
                <a:lnTo>
                  <a:pt x="3817772" y="8229"/>
                </a:lnTo>
                <a:lnTo>
                  <a:pt x="3817772" y="29489"/>
                </a:lnTo>
                <a:cubicBezTo>
                  <a:pt x="3817772" y="35433"/>
                  <a:pt x="3817734" y="41605"/>
                  <a:pt x="3817658" y="48006"/>
                </a:cubicBezTo>
                <a:cubicBezTo>
                  <a:pt x="3817582" y="54406"/>
                  <a:pt x="3817391" y="59817"/>
                  <a:pt x="3817086" y="64236"/>
                </a:cubicBezTo>
                <a:cubicBezTo>
                  <a:pt x="3816172" y="79171"/>
                  <a:pt x="3814610" y="92468"/>
                  <a:pt x="3812400" y="104127"/>
                </a:cubicBezTo>
                <a:cubicBezTo>
                  <a:pt x="3810190" y="115786"/>
                  <a:pt x="3806876" y="126415"/>
                  <a:pt x="3802456" y="136017"/>
                </a:cubicBezTo>
                <a:cubicBezTo>
                  <a:pt x="3806266" y="139522"/>
                  <a:pt x="3810190" y="143256"/>
                  <a:pt x="3814229" y="147218"/>
                </a:cubicBezTo>
                <a:cubicBezTo>
                  <a:pt x="3818268" y="151180"/>
                  <a:pt x="3822268" y="155371"/>
                  <a:pt x="3826230" y="159791"/>
                </a:cubicBezTo>
                <a:cubicBezTo>
                  <a:pt x="3830193" y="164211"/>
                  <a:pt x="3834079" y="168706"/>
                  <a:pt x="3837889" y="173278"/>
                </a:cubicBezTo>
                <a:cubicBezTo>
                  <a:pt x="3841699" y="177850"/>
                  <a:pt x="3845204" y="182422"/>
                  <a:pt x="3848405" y="186994"/>
                </a:cubicBezTo>
                <a:lnTo>
                  <a:pt x="3835831" y="201396"/>
                </a:lnTo>
                <a:cubicBezTo>
                  <a:pt x="3832936" y="196672"/>
                  <a:pt x="3829735" y="191909"/>
                  <a:pt x="3826230" y="187109"/>
                </a:cubicBezTo>
                <a:cubicBezTo>
                  <a:pt x="3822725" y="182308"/>
                  <a:pt x="3819106" y="177698"/>
                  <a:pt x="3815372" y="173278"/>
                </a:cubicBezTo>
                <a:cubicBezTo>
                  <a:pt x="3811639" y="168859"/>
                  <a:pt x="3807981" y="164744"/>
                  <a:pt x="3804399" y="160934"/>
                </a:cubicBezTo>
                <a:cubicBezTo>
                  <a:pt x="3800818" y="157124"/>
                  <a:pt x="3797427" y="153695"/>
                  <a:pt x="3794227" y="150647"/>
                </a:cubicBezTo>
                <a:cubicBezTo>
                  <a:pt x="3787369" y="161010"/>
                  <a:pt x="3778301" y="170764"/>
                  <a:pt x="3767023" y="179908"/>
                </a:cubicBezTo>
                <a:cubicBezTo>
                  <a:pt x="3755746" y="189052"/>
                  <a:pt x="3741496" y="198348"/>
                  <a:pt x="3724275" y="207797"/>
                </a:cubicBezTo>
                <a:lnTo>
                  <a:pt x="3713073" y="192481"/>
                </a:lnTo>
                <a:cubicBezTo>
                  <a:pt x="3729533" y="183794"/>
                  <a:pt x="3743097" y="175107"/>
                  <a:pt x="3753764" y="166420"/>
                </a:cubicBezTo>
                <a:cubicBezTo>
                  <a:pt x="3764432" y="157734"/>
                  <a:pt x="3772967" y="148361"/>
                  <a:pt x="3779367" y="138303"/>
                </a:cubicBezTo>
                <a:cubicBezTo>
                  <a:pt x="3785768" y="128244"/>
                  <a:pt x="3790417" y="117119"/>
                  <a:pt x="3793312" y="104927"/>
                </a:cubicBezTo>
                <a:cubicBezTo>
                  <a:pt x="3796208" y="92735"/>
                  <a:pt x="3798189" y="78714"/>
                  <a:pt x="3799255" y="62865"/>
                </a:cubicBezTo>
                <a:cubicBezTo>
                  <a:pt x="3799561" y="59359"/>
                  <a:pt x="3799713" y="54521"/>
                  <a:pt x="3799713" y="48349"/>
                </a:cubicBezTo>
                <a:cubicBezTo>
                  <a:pt x="3799713" y="42176"/>
                  <a:pt x="3799789" y="36042"/>
                  <a:pt x="3799941" y="29946"/>
                </a:cubicBezTo>
                <a:cubicBezTo>
                  <a:pt x="3799941" y="22783"/>
                  <a:pt x="3800018" y="15316"/>
                  <a:pt x="3800170" y="7543"/>
                </a:cubicBezTo>
                <a:close/>
                <a:moveTo>
                  <a:pt x="3722903" y="6172"/>
                </a:moveTo>
                <a:cubicBezTo>
                  <a:pt x="3725494" y="9372"/>
                  <a:pt x="3728352" y="13296"/>
                  <a:pt x="3731476" y="17945"/>
                </a:cubicBezTo>
                <a:cubicBezTo>
                  <a:pt x="3734600" y="22593"/>
                  <a:pt x="3737800" y="27546"/>
                  <a:pt x="3741077" y="32804"/>
                </a:cubicBezTo>
                <a:cubicBezTo>
                  <a:pt x="3744353" y="38061"/>
                  <a:pt x="3747554" y="43472"/>
                  <a:pt x="3750678" y="49034"/>
                </a:cubicBezTo>
                <a:cubicBezTo>
                  <a:pt x="3753803" y="54597"/>
                  <a:pt x="3756736" y="60045"/>
                  <a:pt x="3759479" y="65379"/>
                </a:cubicBezTo>
                <a:lnTo>
                  <a:pt x="3745077" y="76809"/>
                </a:lnTo>
                <a:cubicBezTo>
                  <a:pt x="3742334" y="70866"/>
                  <a:pt x="3739401" y="64884"/>
                  <a:pt x="3736277" y="58864"/>
                </a:cubicBezTo>
                <a:cubicBezTo>
                  <a:pt x="3733152" y="52844"/>
                  <a:pt x="3730028" y="47091"/>
                  <a:pt x="3726904" y="41605"/>
                </a:cubicBezTo>
                <a:cubicBezTo>
                  <a:pt x="3723779" y="36118"/>
                  <a:pt x="3720693" y="31051"/>
                  <a:pt x="3717646" y="26403"/>
                </a:cubicBezTo>
                <a:cubicBezTo>
                  <a:pt x="3714597" y="21755"/>
                  <a:pt x="3711778" y="17754"/>
                  <a:pt x="3709187" y="14401"/>
                </a:cubicBezTo>
                <a:close/>
                <a:moveTo>
                  <a:pt x="44806" y="3429"/>
                </a:moveTo>
                <a:lnTo>
                  <a:pt x="60808" y="3886"/>
                </a:lnTo>
                <a:lnTo>
                  <a:pt x="60808" y="50520"/>
                </a:lnTo>
                <a:lnTo>
                  <a:pt x="85725" y="50520"/>
                </a:lnTo>
                <a:lnTo>
                  <a:pt x="85725" y="66522"/>
                </a:lnTo>
                <a:lnTo>
                  <a:pt x="60808" y="66522"/>
                </a:lnTo>
                <a:lnTo>
                  <a:pt x="60808" y="110185"/>
                </a:lnTo>
                <a:cubicBezTo>
                  <a:pt x="64313" y="108661"/>
                  <a:pt x="67551" y="107213"/>
                  <a:pt x="70523" y="105841"/>
                </a:cubicBezTo>
                <a:cubicBezTo>
                  <a:pt x="73495" y="104470"/>
                  <a:pt x="76200" y="103174"/>
                  <a:pt x="78638" y="101955"/>
                </a:cubicBezTo>
                <a:lnTo>
                  <a:pt x="81382" y="112014"/>
                </a:lnTo>
                <a:lnTo>
                  <a:pt x="82753" y="118643"/>
                </a:lnTo>
                <a:cubicBezTo>
                  <a:pt x="79858" y="120015"/>
                  <a:pt x="76543" y="121539"/>
                  <a:pt x="72809" y="123215"/>
                </a:cubicBezTo>
                <a:cubicBezTo>
                  <a:pt x="69075" y="124891"/>
                  <a:pt x="65075" y="126568"/>
                  <a:pt x="60808" y="128244"/>
                </a:cubicBezTo>
                <a:lnTo>
                  <a:pt x="60808" y="207111"/>
                </a:lnTo>
                <a:lnTo>
                  <a:pt x="44806" y="207111"/>
                </a:lnTo>
                <a:lnTo>
                  <a:pt x="44806" y="134645"/>
                </a:lnTo>
                <a:cubicBezTo>
                  <a:pt x="37186" y="137541"/>
                  <a:pt x="29871" y="140284"/>
                  <a:pt x="22860" y="142875"/>
                </a:cubicBezTo>
                <a:cubicBezTo>
                  <a:pt x="15850" y="145465"/>
                  <a:pt x="9906" y="147599"/>
                  <a:pt x="5029" y="149275"/>
                </a:cubicBezTo>
                <a:lnTo>
                  <a:pt x="0" y="132130"/>
                </a:lnTo>
                <a:cubicBezTo>
                  <a:pt x="5334" y="130454"/>
                  <a:pt x="12040" y="128244"/>
                  <a:pt x="20117" y="125501"/>
                </a:cubicBezTo>
                <a:cubicBezTo>
                  <a:pt x="28194" y="122758"/>
                  <a:pt x="36424" y="119786"/>
                  <a:pt x="44806" y="116586"/>
                </a:cubicBezTo>
                <a:lnTo>
                  <a:pt x="44806" y="66522"/>
                </a:lnTo>
                <a:lnTo>
                  <a:pt x="26518" y="66522"/>
                </a:lnTo>
                <a:cubicBezTo>
                  <a:pt x="25298" y="74295"/>
                  <a:pt x="23965" y="81610"/>
                  <a:pt x="22517" y="88468"/>
                </a:cubicBezTo>
                <a:cubicBezTo>
                  <a:pt x="21069" y="95326"/>
                  <a:pt x="19660" y="101041"/>
                  <a:pt x="18288" y="105613"/>
                </a:cubicBezTo>
                <a:lnTo>
                  <a:pt x="2972" y="99898"/>
                </a:lnTo>
                <a:cubicBezTo>
                  <a:pt x="4344" y="95478"/>
                  <a:pt x="5753" y="89878"/>
                  <a:pt x="7201" y="83096"/>
                </a:cubicBezTo>
                <a:cubicBezTo>
                  <a:pt x="8649" y="76314"/>
                  <a:pt x="10020" y="69189"/>
                  <a:pt x="11316" y="61722"/>
                </a:cubicBezTo>
                <a:cubicBezTo>
                  <a:pt x="12611" y="54254"/>
                  <a:pt x="13678" y="46901"/>
                  <a:pt x="14516" y="39662"/>
                </a:cubicBezTo>
                <a:cubicBezTo>
                  <a:pt x="15354" y="32423"/>
                  <a:pt x="15773" y="26136"/>
                  <a:pt x="15773" y="20802"/>
                </a:cubicBezTo>
                <a:lnTo>
                  <a:pt x="31318" y="22402"/>
                </a:lnTo>
                <a:cubicBezTo>
                  <a:pt x="31318" y="26212"/>
                  <a:pt x="31128" y="30518"/>
                  <a:pt x="30747" y="35318"/>
                </a:cubicBezTo>
                <a:cubicBezTo>
                  <a:pt x="30366" y="40119"/>
                  <a:pt x="29794" y="45186"/>
                  <a:pt x="29032" y="50520"/>
                </a:cubicBezTo>
                <a:lnTo>
                  <a:pt x="44806" y="50520"/>
                </a:lnTo>
                <a:close/>
                <a:moveTo>
                  <a:pt x="807415" y="2514"/>
                </a:moveTo>
                <a:lnTo>
                  <a:pt x="824789" y="3200"/>
                </a:lnTo>
                <a:lnTo>
                  <a:pt x="824789" y="41376"/>
                </a:lnTo>
                <a:lnTo>
                  <a:pt x="886740" y="41376"/>
                </a:lnTo>
                <a:lnTo>
                  <a:pt x="886740" y="57607"/>
                </a:lnTo>
                <a:lnTo>
                  <a:pt x="835304" y="57607"/>
                </a:lnTo>
                <a:cubicBezTo>
                  <a:pt x="839572" y="68122"/>
                  <a:pt x="844105" y="77952"/>
                  <a:pt x="848906" y="87096"/>
                </a:cubicBezTo>
                <a:cubicBezTo>
                  <a:pt x="853707" y="96240"/>
                  <a:pt x="858850" y="104775"/>
                  <a:pt x="864337" y="112699"/>
                </a:cubicBezTo>
                <a:cubicBezTo>
                  <a:pt x="869823" y="120624"/>
                  <a:pt x="875728" y="128054"/>
                  <a:pt x="882053" y="134988"/>
                </a:cubicBezTo>
                <a:cubicBezTo>
                  <a:pt x="888378" y="141922"/>
                  <a:pt x="895274" y="148513"/>
                  <a:pt x="902742" y="154762"/>
                </a:cubicBezTo>
                <a:lnTo>
                  <a:pt x="890626" y="169392"/>
                </a:lnTo>
                <a:cubicBezTo>
                  <a:pt x="882091" y="161467"/>
                  <a:pt x="874547" y="153428"/>
                  <a:pt x="867994" y="145275"/>
                </a:cubicBezTo>
                <a:cubicBezTo>
                  <a:pt x="861441" y="137122"/>
                  <a:pt x="855574" y="128816"/>
                  <a:pt x="850392" y="120358"/>
                </a:cubicBezTo>
                <a:cubicBezTo>
                  <a:pt x="845210" y="111899"/>
                  <a:pt x="840562" y="103174"/>
                  <a:pt x="836447" y="94183"/>
                </a:cubicBezTo>
                <a:cubicBezTo>
                  <a:pt x="832333" y="85191"/>
                  <a:pt x="828446" y="75742"/>
                  <a:pt x="824789" y="65836"/>
                </a:cubicBezTo>
                <a:lnTo>
                  <a:pt x="824789" y="152476"/>
                </a:lnTo>
                <a:lnTo>
                  <a:pt x="864565" y="152476"/>
                </a:lnTo>
                <a:lnTo>
                  <a:pt x="864565" y="168249"/>
                </a:lnTo>
                <a:lnTo>
                  <a:pt x="824789" y="168249"/>
                </a:lnTo>
                <a:lnTo>
                  <a:pt x="824789" y="208254"/>
                </a:lnTo>
                <a:lnTo>
                  <a:pt x="807415" y="208254"/>
                </a:lnTo>
                <a:lnTo>
                  <a:pt x="807415" y="168249"/>
                </a:lnTo>
                <a:lnTo>
                  <a:pt x="769010" y="168249"/>
                </a:lnTo>
                <a:lnTo>
                  <a:pt x="769468" y="152476"/>
                </a:lnTo>
                <a:lnTo>
                  <a:pt x="807415" y="152476"/>
                </a:lnTo>
                <a:lnTo>
                  <a:pt x="807415" y="68808"/>
                </a:lnTo>
                <a:cubicBezTo>
                  <a:pt x="801472" y="87553"/>
                  <a:pt x="793394" y="104965"/>
                  <a:pt x="783184" y="121043"/>
                </a:cubicBezTo>
                <a:cubicBezTo>
                  <a:pt x="772973" y="137122"/>
                  <a:pt x="761009" y="152552"/>
                  <a:pt x="747293" y="167335"/>
                </a:cubicBezTo>
                <a:lnTo>
                  <a:pt x="734492" y="154990"/>
                </a:lnTo>
                <a:lnTo>
                  <a:pt x="734492" y="206425"/>
                </a:lnTo>
                <a:lnTo>
                  <a:pt x="717804" y="206425"/>
                </a:lnTo>
                <a:lnTo>
                  <a:pt x="717804" y="90982"/>
                </a:lnTo>
                <a:cubicBezTo>
                  <a:pt x="714908" y="95859"/>
                  <a:pt x="711822" y="100812"/>
                  <a:pt x="708546" y="105841"/>
                </a:cubicBezTo>
                <a:cubicBezTo>
                  <a:pt x="705269" y="110871"/>
                  <a:pt x="701726" y="115824"/>
                  <a:pt x="697916" y="120700"/>
                </a:cubicBezTo>
                <a:lnTo>
                  <a:pt x="685114" y="109270"/>
                </a:lnTo>
                <a:cubicBezTo>
                  <a:pt x="699287" y="90220"/>
                  <a:pt x="710489" y="71590"/>
                  <a:pt x="718719" y="53378"/>
                </a:cubicBezTo>
                <a:cubicBezTo>
                  <a:pt x="726948" y="35166"/>
                  <a:pt x="733120" y="18364"/>
                  <a:pt x="737235" y="2971"/>
                </a:cubicBezTo>
                <a:lnTo>
                  <a:pt x="753466" y="8001"/>
                </a:lnTo>
                <a:cubicBezTo>
                  <a:pt x="751484" y="14554"/>
                  <a:pt x="748970" y="22136"/>
                  <a:pt x="745922" y="30746"/>
                </a:cubicBezTo>
                <a:cubicBezTo>
                  <a:pt x="742874" y="39357"/>
                  <a:pt x="739064" y="48691"/>
                  <a:pt x="734492" y="58750"/>
                </a:cubicBezTo>
                <a:lnTo>
                  <a:pt x="734492" y="154533"/>
                </a:lnTo>
                <a:cubicBezTo>
                  <a:pt x="747141" y="142189"/>
                  <a:pt x="759142" y="127863"/>
                  <a:pt x="770496" y="111556"/>
                </a:cubicBezTo>
                <a:cubicBezTo>
                  <a:pt x="781850" y="95250"/>
                  <a:pt x="790880" y="77266"/>
                  <a:pt x="797585" y="57607"/>
                </a:cubicBezTo>
                <a:lnTo>
                  <a:pt x="752323" y="57607"/>
                </a:lnTo>
                <a:lnTo>
                  <a:pt x="752323" y="41376"/>
                </a:lnTo>
                <a:lnTo>
                  <a:pt x="807415" y="41376"/>
                </a:lnTo>
                <a:close/>
                <a:moveTo>
                  <a:pt x="131902" y="2286"/>
                </a:moveTo>
                <a:lnTo>
                  <a:pt x="148362" y="2743"/>
                </a:lnTo>
                <a:lnTo>
                  <a:pt x="148362" y="31089"/>
                </a:lnTo>
                <a:lnTo>
                  <a:pt x="196139" y="31089"/>
                </a:lnTo>
                <a:lnTo>
                  <a:pt x="196139" y="46634"/>
                </a:lnTo>
                <a:lnTo>
                  <a:pt x="148362" y="46634"/>
                </a:lnTo>
                <a:lnTo>
                  <a:pt x="148362" y="74523"/>
                </a:lnTo>
                <a:lnTo>
                  <a:pt x="207569" y="74523"/>
                </a:lnTo>
                <a:lnTo>
                  <a:pt x="207569" y="89611"/>
                </a:lnTo>
                <a:lnTo>
                  <a:pt x="77038" y="89611"/>
                </a:lnTo>
                <a:lnTo>
                  <a:pt x="77038" y="74523"/>
                </a:lnTo>
                <a:lnTo>
                  <a:pt x="131902" y="74523"/>
                </a:lnTo>
                <a:lnTo>
                  <a:pt x="131902" y="46634"/>
                </a:lnTo>
                <a:lnTo>
                  <a:pt x="88926" y="46634"/>
                </a:lnTo>
                <a:lnTo>
                  <a:pt x="88926" y="31089"/>
                </a:lnTo>
                <a:lnTo>
                  <a:pt x="131902" y="31089"/>
                </a:lnTo>
                <a:close/>
                <a:moveTo>
                  <a:pt x="1472413" y="2057"/>
                </a:moveTo>
                <a:lnTo>
                  <a:pt x="1490701" y="2743"/>
                </a:lnTo>
                <a:cubicBezTo>
                  <a:pt x="1490701" y="2743"/>
                  <a:pt x="1490701" y="3848"/>
                  <a:pt x="1490701" y="6057"/>
                </a:cubicBezTo>
                <a:cubicBezTo>
                  <a:pt x="1490701" y="8267"/>
                  <a:pt x="1490663" y="11125"/>
                  <a:pt x="1490586" y="14630"/>
                </a:cubicBezTo>
                <a:cubicBezTo>
                  <a:pt x="1490510" y="18135"/>
                  <a:pt x="1490472" y="22250"/>
                  <a:pt x="1490472" y="26974"/>
                </a:cubicBezTo>
                <a:cubicBezTo>
                  <a:pt x="1490472" y="31699"/>
                  <a:pt x="1490472" y="36576"/>
                  <a:pt x="1490472" y="41605"/>
                </a:cubicBezTo>
                <a:lnTo>
                  <a:pt x="1562709" y="41605"/>
                </a:lnTo>
                <a:lnTo>
                  <a:pt x="1562709" y="58521"/>
                </a:lnTo>
                <a:lnTo>
                  <a:pt x="1490243" y="58521"/>
                </a:lnTo>
                <a:lnTo>
                  <a:pt x="1489786" y="97612"/>
                </a:lnTo>
                <a:lnTo>
                  <a:pt x="1489786" y="100355"/>
                </a:lnTo>
                <a:lnTo>
                  <a:pt x="1572997" y="100355"/>
                </a:lnTo>
                <a:lnTo>
                  <a:pt x="1572997" y="117500"/>
                </a:lnTo>
                <a:lnTo>
                  <a:pt x="1491386" y="117500"/>
                </a:lnTo>
                <a:cubicBezTo>
                  <a:pt x="1494739" y="126034"/>
                  <a:pt x="1498930" y="133883"/>
                  <a:pt x="1503959" y="141046"/>
                </a:cubicBezTo>
                <a:cubicBezTo>
                  <a:pt x="1508989" y="148209"/>
                  <a:pt x="1515046" y="154762"/>
                  <a:pt x="1522133" y="160705"/>
                </a:cubicBezTo>
                <a:cubicBezTo>
                  <a:pt x="1529220" y="166649"/>
                  <a:pt x="1537525" y="172135"/>
                  <a:pt x="1547050" y="177165"/>
                </a:cubicBezTo>
                <a:cubicBezTo>
                  <a:pt x="1556575" y="182194"/>
                  <a:pt x="1567434" y="186918"/>
                  <a:pt x="1579626" y="191338"/>
                </a:cubicBezTo>
                <a:lnTo>
                  <a:pt x="1568882" y="207797"/>
                </a:lnTo>
                <a:cubicBezTo>
                  <a:pt x="1546784" y="198958"/>
                  <a:pt x="1528534" y="188785"/>
                  <a:pt x="1514132" y="177279"/>
                </a:cubicBezTo>
                <a:cubicBezTo>
                  <a:pt x="1499730" y="165773"/>
                  <a:pt x="1488567" y="151790"/>
                  <a:pt x="1480642" y="135331"/>
                </a:cubicBezTo>
                <a:cubicBezTo>
                  <a:pt x="1473784" y="148742"/>
                  <a:pt x="1463078" y="161696"/>
                  <a:pt x="1448524" y="174193"/>
                </a:cubicBezTo>
                <a:cubicBezTo>
                  <a:pt x="1433970" y="186690"/>
                  <a:pt x="1414805" y="198196"/>
                  <a:pt x="1391031" y="208711"/>
                </a:cubicBezTo>
                <a:lnTo>
                  <a:pt x="1379829" y="193167"/>
                </a:lnTo>
                <a:cubicBezTo>
                  <a:pt x="1405585" y="182803"/>
                  <a:pt x="1425626" y="171297"/>
                  <a:pt x="1439951" y="158648"/>
                </a:cubicBezTo>
                <a:cubicBezTo>
                  <a:pt x="1454277" y="145999"/>
                  <a:pt x="1463649" y="132283"/>
                  <a:pt x="1468069" y="117500"/>
                </a:cubicBezTo>
                <a:lnTo>
                  <a:pt x="1383945" y="117500"/>
                </a:lnTo>
                <a:lnTo>
                  <a:pt x="1383945" y="100355"/>
                </a:lnTo>
                <a:lnTo>
                  <a:pt x="1471041" y="100355"/>
                </a:lnTo>
                <a:lnTo>
                  <a:pt x="1471041" y="98983"/>
                </a:lnTo>
                <a:cubicBezTo>
                  <a:pt x="1471193" y="96850"/>
                  <a:pt x="1471308" y="91973"/>
                  <a:pt x="1471384" y="84353"/>
                </a:cubicBezTo>
                <a:cubicBezTo>
                  <a:pt x="1471460" y="76733"/>
                  <a:pt x="1471651" y="68122"/>
                  <a:pt x="1471955" y="58521"/>
                </a:cubicBezTo>
                <a:lnTo>
                  <a:pt x="1422578" y="58521"/>
                </a:lnTo>
                <a:cubicBezTo>
                  <a:pt x="1417091" y="71018"/>
                  <a:pt x="1411224" y="82296"/>
                  <a:pt x="1404976" y="92354"/>
                </a:cubicBezTo>
                <a:lnTo>
                  <a:pt x="1389888" y="84124"/>
                </a:lnTo>
                <a:cubicBezTo>
                  <a:pt x="1393393" y="78790"/>
                  <a:pt x="1396708" y="73037"/>
                  <a:pt x="1399832" y="66865"/>
                </a:cubicBezTo>
                <a:cubicBezTo>
                  <a:pt x="1402956" y="60693"/>
                  <a:pt x="1405890" y="54368"/>
                  <a:pt x="1408633" y="47891"/>
                </a:cubicBezTo>
                <a:cubicBezTo>
                  <a:pt x="1411376" y="41414"/>
                  <a:pt x="1413853" y="34937"/>
                  <a:pt x="1416063" y="28460"/>
                </a:cubicBezTo>
                <a:cubicBezTo>
                  <a:pt x="1418273" y="21983"/>
                  <a:pt x="1420215" y="15621"/>
                  <a:pt x="1421892" y="9372"/>
                </a:cubicBezTo>
                <a:lnTo>
                  <a:pt x="1438580" y="13258"/>
                </a:lnTo>
                <a:cubicBezTo>
                  <a:pt x="1435837" y="22707"/>
                  <a:pt x="1432712" y="32156"/>
                  <a:pt x="1429207" y="41605"/>
                </a:cubicBezTo>
                <a:lnTo>
                  <a:pt x="1471955" y="41605"/>
                </a:lnTo>
                <a:close/>
                <a:moveTo>
                  <a:pt x="362560" y="1600"/>
                </a:moveTo>
                <a:lnTo>
                  <a:pt x="379019" y="2057"/>
                </a:lnTo>
                <a:lnTo>
                  <a:pt x="379019" y="41605"/>
                </a:lnTo>
                <a:lnTo>
                  <a:pt x="427025" y="41605"/>
                </a:lnTo>
                <a:lnTo>
                  <a:pt x="427025" y="57150"/>
                </a:lnTo>
                <a:lnTo>
                  <a:pt x="379019" y="57150"/>
                </a:lnTo>
                <a:lnTo>
                  <a:pt x="379019" y="95783"/>
                </a:lnTo>
                <a:lnTo>
                  <a:pt x="433654" y="95783"/>
                </a:lnTo>
                <a:lnTo>
                  <a:pt x="433654" y="110642"/>
                </a:lnTo>
                <a:lnTo>
                  <a:pt x="385191" y="110642"/>
                </a:lnTo>
                <a:cubicBezTo>
                  <a:pt x="392354" y="123596"/>
                  <a:pt x="401041" y="135521"/>
                  <a:pt x="411251" y="146418"/>
                </a:cubicBezTo>
                <a:cubicBezTo>
                  <a:pt x="421462" y="157315"/>
                  <a:pt x="432816" y="167411"/>
                  <a:pt x="445313" y="176707"/>
                </a:cubicBezTo>
                <a:lnTo>
                  <a:pt x="434569" y="190195"/>
                </a:lnTo>
                <a:cubicBezTo>
                  <a:pt x="422682" y="180441"/>
                  <a:pt x="412052" y="170345"/>
                  <a:pt x="402679" y="159905"/>
                </a:cubicBezTo>
                <a:cubicBezTo>
                  <a:pt x="393306" y="149466"/>
                  <a:pt x="385420" y="138303"/>
                  <a:pt x="379019" y="126415"/>
                </a:cubicBezTo>
                <a:lnTo>
                  <a:pt x="379019" y="207340"/>
                </a:lnTo>
                <a:lnTo>
                  <a:pt x="362560" y="207340"/>
                </a:lnTo>
                <a:lnTo>
                  <a:pt x="362560" y="126644"/>
                </a:lnTo>
                <a:cubicBezTo>
                  <a:pt x="355854" y="138988"/>
                  <a:pt x="347853" y="150380"/>
                  <a:pt x="338557" y="160820"/>
                </a:cubicBezTo>
                <a:cubicBezTo>
                  <a:pt x="329260" y="171259"/>
                  <a:pt x="318135" y="181737"/>
                  <a:pt x="305181" y="192252"/>
                </a:cubicBezTo>
                <a:lnTo>
                  <a:pt x="293522" y="178993"/>
                </a:lnTo>
                <a:cubicBezTo>
                  <a:pt x="300533" y="173507"/>
                  <a:pt x="307048" y="168097"/>
                  <a:pt x="313068" y="162763"/>
                </a:cubicBezTo>
                <a:cubicBezTo>
                  <a:pt x="319088" y="157429"/>
                  <a:pt x="324650" y="152019"/>
                  <a:pt x="329756" y="146532"/>
                </a:cubicBezTo>
                <a:cubicBezTo>
                  <a:pt x="334861" y="141046"/>
                  <a:pt x="339547" y="135369"/>
                  <a:pt x="343814" y="129502"/>
                </a:cubicBezTo>
                <a:cubicBezTo>
                  <a:pt x="348082" y="123634"/>
                  <a:pt x="352044" y="117348"/>
                  <a:pt x="355702" y="110642"/>
                </a:cubicBezTo>
                <a:lnTo>
                  <a:pt x="312725" y="110642"/>
                </a:lnTo>
                <a:lnTo>
                  <a:pt x="312725" y="95783"/>
                </a:lnTo>
                <a:lnTo>
                  <a:pt x="362560" y="95783"/>
                </a:lnTo>
                <a:lnTo>
                  <a:pt x="362560" y="57150"/>
                </a:lnTo>
                <a:lnTo>
                  <a:pt x="336957" y="57150"/>
                </a:lnTo>
                <a:cubicBezTo>
                  <a:pt x="335433" y="62026"/>
                  <a:pt x="333870" y="66865"/>
                  <a:pt x="332270" y="71666"/>
                </a:cubicBezTo>
                <a:cubicBezTo>
                  <a:pt x="330670" y="76466"/>
                  <a:pt x="328955" y="81076"/>
                  <a:pt x="327127" y="85496"/>
                </a:cubicBezTo>
                <a:lnTo>
                  <a:pt x="311582" y="79324"/>
                </a:lnTo>
                <a:cubicBezTo>
                  <a:pt x="315697" y="70180"/>
                  <a:pt x="319469" y="59893"/>
                  <a:pt x="322898" y="48463"/>
                </a:cubicBezTo>
                <a:cubicBezTo>
                  <a:pt x="326327" y="37033"/>
                  <a:pt x="329108" y="25374"/>
                  <a:pt x="331241" y="13487"/>
                </a:cubicBezTo>
                <a:lnTo>
                  <a:pt x="347015" y="16230"/>
                </a:lnTo>
                <a:cubicBezTo>
                  <a:pt x="346100" y="20650"/>
                  <a:pt x="345186" y="24955"/>
                  <a:pt x="344272" y="29146"/>
                </a:cubicBezTo>
                <a:cubicBezTo>
                  <a:pt x="343357" y="33337"/>
                  <a:pt x="342367" y="37490"/>
                  <a:pt x="341300" y="41605"/>
                </a:cubicBezTo>
                <a:lnTo>
                  <a:pt x="362560" y="41605"/>
                </a:lnTo>
                <a:close/>
                <a:moveTo>
                  <a:pt x="2420874" y="1371"/>
                </a:moveTo>
                <a:cubicBezTo>
                  <a:pt x="2421636" y="3048"/>
                  <a:pt x="2422703" y="5524"/>
                  <a:pt x="2424074" y="8801"/>
                </a:cubicBezTo>
                <a:cubicBezTo>
                  <a:pt x="2425446" y="12077"/>
                  <a:pt x="2426817" y="15621"/>
                  <a:pt x="2428189" y="19431"/>
                </a:cubicBezTo>
                <a:cubicBezTo>
                  <a:pt x="2429561" y="23241"/>
                  <a:pt x="2430856" y="26936"/>
                  <a:pt x="2432075" y="30518"/>
                </a:cubicBezTo>
                <a:cubicBezTo>
                  <a:pt x="2433294" y="34099"/>
                  <a:pt x="2434285" y="37033"/>
                  <a:pt x="2435047" y="39319"/>
                </a:cubicBezTo>
                <a:lnTo>
                  <a:pt x="2490140" y="39319"/>
                </a:lnTo>
                <a:lnTo>
                  <a:pt x="2490140" y="55549"/>
                </a:lnTo>
                <a:lnTo>
                  <a:pt x="2356637" y="55549"/>
                </a:lnTo>
                <a:lnTo>
                  <a:pt x="2356637" y="39319"/>
                </a:lnTo>
                <a:lnTo>
                  <a:pt x="2417216" y="39319"/>
                </a:lnTo>
                <a:cubicBezTo>
                  <a:pt x="2416454" y="36576"/>
                  <a:pt x="2415501" y="33566"/>
                  <a:pt x="2414359" y="30289"/>
                </a:cubicBezTo>
                <a:cubicBezTo>
                  <a:pt x="2413216" y="27012"/>
                  <a:pt x="2412035" y="23812"/>
                  <a:pt x="2410815" y="20688"/>
                </a:cubicBezTo>
                <a:cubicBezTo>
                  <a:pt x="2409597" y="17564"/>
                  <a:pt x="2408453" y="14668"/>
                  <a:pt x="2407386" y="12001"/>
                </a:cubicBezTo>
                <a:cubicBezTo>
                  <a:pt x="2406319" y="9334"/>
                  <a:pt x="2405481" y="7315"/>
                  <a:pt x="2404872" y="5943"/>
                </a:cubicBezTo>
                <a:close/>
                <a:moveTo>
                  <a:pt x="2337663" y="1143"/>
                </a:moveTo>
                <a:lnTo>
                  <a:pt x="2355723" y="4114"/>
                </a:lnTo>
                <a:cubicBezTo>
                  <a:pt x="2352827" y="13106"/>
                  <a:pt x="2349893" y="21602"/>
                  <a:pt x="2346922" y="29603"/>
                </a:cubicBezTo>
                <a:cubicBezTo>
                  <a:pt x="2343950" y="37604"/>
                  <a:pt x="2340788" y="45415"/>
                  <a:pt x="2337435" y="53035"/>
                </a:cubicBezTo>
                <a:lnTo>
                  <a:pt x="2337435" y="205968"/>
                </a:lnTo>
                <a:lnTo>
                  <a:pt x="2320976" y="205968"/>
                </a:lnTo>
                <a:lnTo>
                  <a:pt x="2320976" y="85267"/>
                </a:lnTo>
                <a:cubicBezTo>
                  <a:pt x="2314118" y="97002"/>
                  <a:pt x="2306498" y="108280"/>
                  <a:pt x="2298116" y="119100"/>
                </a:cubicBezTo>
                <a:lnTo>
                  <a:pt x="2284628" y="106984"/>
                </a:lnTo>
                <a:cubicBezTo>
                  <a:pt x="2295906" y="91744"/>
                  <a:pt x="2306117" y="75209"/>
                  <a:pt x="2315261" y="57378"/>
                </a:cubicBezTo>
                <a:cubicBezTo>
                  <a:pt x="2324405" y="39547"/>
                  <a:pt x="2331872" y="20802"/>
                  <a:pt x="2337663" y="1143"/>
                </a:cubicBezTo>
                <a:close/>
                <a:moveTo>
                  <a:pt x="3072003" y="228"/>
                </a:moveTo>
                <a:cubicBezTo>
                  <a:pt x="3072612" y="1752"/>
                  <a:pt x="3073337" y="3619"/>
                  <a:pt x="3074175" y="5829"/>
                </a:cubicBezTo>
                <a:cubicBezTo>
                  <a:pt x="3075013" y="8039"/>
                  <a:pt x="3075851" y="10363"/>
                  <a:pt x="3076689" y="12801"/>
                </a:cubicBezTo>
                <a:cubicBezTo>
                  <a:pt x="3077527" y="15240"/>
                  <a:pt x="3078327" y="17716"/>
                  <a:pt x="3079089" y="20231"/>
                </a:cubicBezTo>
                <a:cubicBezTo>
                  <a:pt x="3079851" y="22745"/>
                  <a:pt x="3080613" y="25069"/>
                  <a:pt x="3081375" y="27203"/>
                </a:cubicBezTo>
                <a:lnTo>
                  <a:pt x="3163671" y="27203"/>
                </a:lnTo>
                <a:lnTo>
                  <a:pt x="3163671" y="42519"/>
                </a:lnTo>
                <a:lnTo>
                  <a:pt x="3099892" y="42519"/>
                </a:lnTo>
                <a:lnTo>
                  <a:pt x="3099892" y="100584"/>
                </a:lnTo>
                <a:lnTo>
                  <a:pt x="3083890" y="100584"/>
                </a:lnTo>
                <a:lnTo>
                  <a:pt x="3083890" y="42519"/>
                </a:lnTo>
                <a:lnTo>
                  <a:pt x="3055315" y="42519"/>
                </a:lnTo>
                <a:lnTo>
                  <a:pt x="3055315" y="100584"/>
                </a:lnTo>
                <a:lnTo>
                  <a:pt x="3039313" y="100584"/>
                </a:lnTo>
                <a:lnTo>
                  <a:pt x="3039313" y="42519"/>
                </a:lnTo>
                <a:lnTo>
                  <a:pt x="2975534" y="42519"/>
                </a:lnTo>
                <a:lnTo>
                  <a:pt x="2975534" y="27203"/>
                </a:lnTo>
                <a:lnTo>
                  <a:pt x="3063087" y="27203"/>
                </a:lnTo>
                <a:cubicBezTo>
                  <a:pt x="3061868" y="22936"/>
                  <a:pt x="3060497" y="18592"/>
                  <a:pt x="3058973" y="14173"/>
                </a:cubicBezTo>
                <a:cubicBezTo>
                  <a:pt x="3057449" y="9753"/>
                  <a:pt x="3056153" y="6172"/>
                  <a:pt x="3055086" y="3429"/>
                </a:cubicBezTo>
                <a:close/>
                <a:moveTo>
                  <a:pt x="1936013" y="228"/>
                </a:moveTo>
                <a:cubicBezTo>
                  <a:pt x="1936775" y="2057"/>
                  <a:pt x="1937652" y="4457"/>
                  <a:pt x="1938642" y="7429"/>
                </a:cubicBezTo>
                <a:cubicBezTo>
                  <a:pt x="1939633" y="10401"/>
                  <a:pt x="1940661" y="13525"/>
                  <a:pt x="1941728" y="16802"/>
                </a:cubicBezTo>
                <a:cubicBezTo>
                  <a:pt x="1942795" y="20078"/>
                  <a:pt x="1943824" y="23355"/>
                  <a:pt x="1944814" y="26631"/>
                </a:cubicBezTo>
                <a:cubicBezTo>
                  <a:pt x="1945805" y="29908"/>
                  <a:pt x="1946757" y="32842"/>
                  <a:pt x="1947672" y="35433"/>
                </a:cubicBezTo>
                <a:lnTo>
                  <a:pt x="2031568" y="35433"/>
                </a:lnTo>
                <a:lnTo>
                  <a:pt x="2031568" y="51892"/>
                </a:lnTo>
                <a:lnTo>
                  <a:pt x="1995678" y="51892"/>
                </a:lnTo>
                <a:cubicBezTo>
                  <a:pt x="1990953" y="71247"/>
                  <a:pt x="1984934" y="88277"/>
                  <a:pt x="1977618" y="102984"/>
                </a:cubicBezTo>
                <a:cubicBezTo>
                  <a:pt x="1970303" y="117691"/>
                  <a:pt x="1961007" y="130987"/>
                  <a:pt x="1949729" y="142875"/>
                </a:cubicBezTo>
                <a:cubicBezTo>
                  <a:pt x="1961007" y="152019"/>
                  <a:pt x="1974037" y="160248"/>
                  <a:pt x="1988820" y="167563"/>
                </a:cubicBezTo>
                <a:cubicBezTo>
                  <a:pt x="2003603" y="174879"/>
                  <a:pt x="2020671" y="181737"/>
                  <a:pt x="2040026" y="188137"/>
                </a:cubicBezTo>
                <a:lnTo>
                  <a:pt x="2031797" y="206425"/>
                </a:lnTo>
                <a:cubicBezTo>
                  <a:pt x="2012289" y="199110"/>
                  <a:pt x="1994763" y="191300"/>
                  <a:pt x="1979219" y="182994"/>
                </a:cubicBezTo>
                <a:cubicBezTo>
                  <a:pt x="1963674" y="174688"/>
                  <a:pt x="1949729" y="165277"/>
                  <a:pt x="1937385" y="154762"/>
                </a:cubicBezTo>
                <a:cubicBezTo>
                  <a:pt x="1925498" y="164973"/>
                  <a:pt x="1911782" y="174307"/>
                  <a:pt x="1896237" y="182765"/>
                </a:cubicBezTo>
                <a:cubicBezTo>
                  <a:pt x="1880692" y="191224"/>
                  <a:pt x="1862633" y="199415"/>
                  <a:pt x="1842059" y="207340"/>
                </a:cubicBezTo>
                <a:lnTo>
                  <a:pt x="1832457" y="189738"/>
                </a:lnTo>
                <a:cubicBezTo>
                  <a:pt x="1852727" y="182727"/>
                  <a:pt x="1870405" y="175412"/>
                  <a:pt x="1885493" y="167792"/>
                </a:cubicBezTo>
                <a:cubicBezTo>
                  <a:pt x="1900580" y="160172"/>
                  <a:pt x="1913610" y="151866"/>
                  <a:pt x="1924583" y="142875"/>
                </a:cubicBezTo>
                <a:cubicBezTo>
                  <a:pt x="1912849" y="130987"/>
                  <a:pt x="1902905" y="117614"/>
                  <a:pt x="1894751" y="102755"/>
                </a:cubicBezTo>
                <a:cubicBezTo>
                  <a:pt x="1886597" y="87896"/>
                  <a:pt x="1879930" y="70942"/>
                  <a:pt x="1874749" y="51892"/>
                </a:cubicBezTo>
                <a:lnTo>
                  <a:pt x="1839773" y="51892"/>
                </a:lnTo>
                <a:lnTo>
                  <a:pt x="1839773" y="35433"/>
                </a:lnTo>
                <a:lnTo>
                  <a:pt x="1928469" y="35433"/>
                </a:lnTo>
                <a:cubicBezTo>
                  <a:pt x="1927707" y="32689"/>
                  <a:pt x="1926869" y="29870"/>
                  <a:pt x="1925955" y="26974"/>
                </a:cubicBezTo>
                <a:cubicBezTo>
                  <a:pt x="1925041" y="24079"/>
                  <a:pt x="1924126" y="21221"/>
                  <a:pt x="1923212" y="18402"/>
                </a:cubicBezTo>
                <a:cubicBezTo>
                  <a:pt x="1922297" y="15582"/>
                  <a:pt x="1921383" y="12954"/>
                  <a:pt x="1920468" y="10515"/>
                </a:cubicBezTo>
                <a:cubicBezTo>
                  <a:pt x="1919554" y="8077"/>
                  <a:pt x="1918792" y="5943"/>
                  <a:pt x="1918183" y="4114"/>
                </a:cubicBezTo>
                <a:close/>
                <a:moveTo>
                  <a:pt x="1176375" y="228"/>
                </a:moveTo>
                <a:lnTo>
                  <a:pt x="1191920" y="2286"/>
                </a:lnTo>
                <a:cubicBezTo>
                  <a:pt x="1190701" y="6400"/>
                  <a:pt x="1189406" y="10782"/>
                  <a:pt x="1188034" y="15430"/>
                </a:cubicBezTo>
                <a:cubicBezTo>
                  <a:pt x="1186663" y="20078"/>
                  <a:pt x="1185062" y="24841"/>
                  <a:pt x="1183233" y="29718"/>
                </a:cubicBezTo>
                <a:lnTo>
                  <a:pt x="1237412" y="29718"/>
                </a:lnTo>
                <a:lnTo>
                  <a:pt x="1237412" y="45720"/>
                </a:lnTo>
                <a:lnTo>
                  <a:pt x="1204265" y="45720"/>
                </a:lnTo>
                <a:lnTo>
                  <a:pt x="1204265" y="85039"/>
                </a:lnTo>
                <a:lnTo>
                  <a:pt x="1242441" y="85039"/>
                </a:lnTo>
                <a:lnTo>
                  <a:pt x="1242441" y="100812"/>
                </a:lnTo>
                <a:lnTo>
                  <a:pt x="1204265" y="100812"/>
                </a:lnTo>
                <a:lnTo>
                  <a:pt x="1204265" y="173964"/>
                </a:lnTo>
                <a:lnTo>
                  <a:pt x="1217981" y="173507"/>
                </a:lnTo>
                <a:lnTo>
                  <a:pt x="1217981" y="115671"/>
                </a:lnTo>
                <a:lnTo>
                  <a:pt x="1233068" y="116357"/>
                </a:lnTo>
                <a:lnTo>
                  <a:pt x="1233068" y="188585"/>
                </a:lnTo>
                <a:lnTo>
                  <a:pt x="1243012" y="180251"/>
                </a:lnTo>
                <a:cubicBezTo>
                  <a:pt x="1248423" y="174688"/>
                  <a:pt x="1252919" y="168859"/>
                  <a:pt x="1256500" y="162763"/>
                </a:cubicBezTo>
                <a:cubicBezTo>
                  <a:pt x="1260081" y="156667"/>
                  <a:pt x="1262901" y="150304"/>
                  <a:pt x="1264958" y="143675"/>
                </a:cubicBezTo>
                <a:cubicBezTo>
                  <a:pt x="1267016" y="137045"/>
                  <a:pt x="1268501" y="129921"/>
                  <a:pt x="1269416" y="122301"/>
                </a:cubicBezTo>
                <a:lnTo>
                  <a:pt x="1240612" y="122301"/>
                </a:lnTo>
                <a:lnTo>
                  <a:pt x="1240612" y="106527"/>
                </a:lnTo>
                <a:lnTo>
                  <a:pt x="1270559" y="106527"/>
                </a:lnTo>
                <a:cubicBezTo>
                  <a:pt x="1270711" y="105765"/>
                  <a:pt x="1270787" y="104698"/>
                  <a:pt x="1270787" y="103327"/>
                </a:cubicBezTo>
                <a:cubicBezTo>
                  <a:pt x="1270787" y="101650"/>
                  <a:pt x="1270825" y="99136"/>
                  <a:pt x="1270901" y="95783"/>
                </a:cubicBezTo>
                <a:cubicBezTo>
                  <a:pt x="1270978" y="92430"/>
                  <a:pt x="1271054" y="88506"/>
                  <a:pt x="1271130" y="84010"/>
                </a:cubicBezTo>
                <a:cubicBezTo>
                  <a:pt x="1271207" y="79514"/>
                  <a:pt x="1271245" y="74676"/>
                  <a:pt x="1271245" y="69494"/>
                </a:cubicBezTo>
                <a:cubicBezTo>
                  <a:pt x="1271245" y="64312"/>
                  <a:pt x="1271245" y="59055"/>
                  <a:pt x="1271245" y="53721"/>
                </a:cubicBezTo>
                <a:lnTo>
                  <a:pt x="1244270" y="53721"/>
                </a:lnTo>
                <a:lnTo>
                  <a:pt x="1244270" y="38176"/>
                </a:lnTo>
                <a:lnTo>
                  <a:pt x="1271473" y="38176"/>
                </a:lnTo>
                <a:lnTo>
                  <a:pt x="1271473" y="1600"/>
                </a:lnTo>
                <a:lnTo>
                  <a:pt x="1287704" y="2057"/>
                </a:lnTo>
                <a:lnTo>
                  <a:pt x="1287704" y="38176"/>
                </a:lnTo>
                <a:lnTo>
                  <a:pt x="1332052" y="38176"/>
                </a:lnTo>
                <a:lnTo>
                  <a:pt x="1332052" y="106527"/>
                </a:lnTo>
                <a:lnTo>
                  <a:pt x="1350340" y="106527"/>
                </a:lnTo>
                <a:lnTo>
                  <a:pt x="1350340" y="122301"/>
                </a:lnTo>
                <a:lnTo>
                  <a:pt x="1292961" y="122301"/>
                </a:lnTo>
                <a:cubicBezTo>
                  <a:pt x="1297686" y="137541"/>
                  <a:pt x="1305039" y="150876"/>
                  <a:pt x="1315021" y="162306"/>
                </a:cubicBezTo>
                <a:cubicBezTo>
                  <a:pt x="1325004" y="173736"/>
                  <a:pt x="1338301" y="183870"/>
                  <a:pt x="1354912" y="192709"/>
                </a:cubicBezTo>
                <a:lnTo>
                  <a:pt x="1343939" y="208026"/>
                </a:lnTo>
                <a:cubicBezTo>
                  <a:pt x="1330680" y="200101"/>
                  <a:pt x="1318717" y="190462"/>
                  <a:pt x="1308049" y="179108"/>
                </a:cubicBezTo>
                <a:cubicBezTo>
                  <a:pt x="1297381" y="167754"/>
                  <a:pt x="1289228" y="154686"/>
                  <a:pt x="1283589" y="139903"/>
                </a:cubicBezTo>
                <a:cubicBezTo>
                  <a:pt x="1282065" y="146608"/>
                  <a:pt x="1280007" y="153009"/>
                  <a:pt x="1277417" y="159105"/>
                </a:cubicBezTo>
                <a:cubicBezTo>
                  <a:pt x="1274826" y="165201"/>
                  <a:pt x="1271587" y="171107"/>
                  <a:pt x="1267701" y="176822"/>
                </a:cubicBezTo>
                <a:cubicBezTo>
                  <a:pt x="1263815" y="182537"/>
                  <a:pt x="1259167" y="188099"/>
                  <a:pt x="1253757" y="193510"/>
                </a:cubicBezTo>
                <a:cubicBezTo>
                  <a:pt x="1248347" y="198920"/>
                  <a:pt x="1242060" y="204368"/>
                  <a:pt x="1234897" y="209854"/>
                </a:cubicBezTo>
                <a:lnTo>
                  <a:pt x="1223239" y="196824"/>
                </a:lnTo>
                <a:lnTo>
                  <a:pt x="1232197" y="189315"/>
                </a:lnTo>
                <a:lnTo>
                  <a:pt x="1159230" y="192252"/>
                </a:lnTo>
                <a:lnTo>
                  <a:pt x="1159230" y="115671"/>
                </a:lnTo>
                <a:lnTo>
                  <a:pt x="1174089" y="116357"/>
                </a:lnTo>
                <a:lnTo>
                  <a:pt x="1174089" y="175336"/>
                </a:lnTo>
                <a:lnTo>
                  <a:pt x="1188949" y="174650"/>
                </a:lnTo>
                <a:lnTo>
                  <a:pt x="1188949" y="100812"/>
                </a:lnTo>
                <a:lnTo>
                  <a:pt x="1147343" y="100812"/>
                </a:lnTo>
                <a:lnTo>
                  <a:pt x="1147343" y="85039"/>
                </a:lnTo>
                <a:lnTo>
                  <a:pt x="1188949" y="85039"/>
                </a:lnTo>
                <a:lnTo>
                  <a:pt x="1188949" y="45720"/>
                </a:lnTo>
                <a:lnTo>
                  <a:pt x="1176833" y="45720"/>
                </a:lnTo>
                <a:cubicBezTo>
                  <a:pt x="1174699" y="50596"/>
                  <a:pt x="1172375" y="55473"/>
                  <a:pt x="1169861" y="60350"/>
                </a:cubicBezTo>
                <a:cubicBezTo>
                  <a:pt x="1167346" y="65227"/>
                  <a:pt x="1164641" y="69951"/>
                  <a:pt x="1161745" y="74523"/>
                </a:cubicBezTo>
                <a:lnTo>
                  <a:pt x="1148486" y="66065"/>
                </a:lnTo>
                <a:cubicBezTo>
                  <a:pt x="1155649" y="55092"/>
                  <a:pt x="1161554" y="43738"/>
                  <a:pt x="1166203" y="32004"/>
                </a:cubicBezTo>
                <a:cubicBezTo>
                  <a:pt x="1170851" y="20269"/>
                  <a:pt x="1174242" y="9677"/>
                  <a:pt x="1176375" y="228"/>
                </a:cubicBezTo>
                <a:close/>
                <a:moveTo>
                  <a:pt x="2167585" y="0"/>
                </a:moveTo>
                <a:cubicBezTo>
                  <a:pt x="2168195" y="1524"/>
                  <a:pt x="2168881" y="3390"/>
                  <a:pt x="2169643" y="5600"/>
                </a:cubicBezTo>
                <a:cubicBezTo>
                  <a:pt x="2170404" y="7810"/>
                  <a:pt x="2171205" y="10172"/>
                  <a:pt x="2172043" y="12687"/>
                </a:cubicBezTo>
                <a:cubicBezTo>
                  <a:pt x="2172881" y="15201"/>
                  <a:pt x="2173681" y="17754"/>
                  <a:pt x="2174443" y="20345"/>
                </a:cubicBezTo>
                <a:cubicBezTo>
                  <a:pt x="2175205" y="22936"/>
                  <a:pt x="2175967" y="25298"/>
                  <a:pt x="2176729" y="27432"/>
                </a:cubicBezTo>
                <a:lnTo>
                  <a:pt x="2253539" y="27432"/>
                </a:lnTo>
                <a:lnTo>
                  <a:pt x="2253539" y="76809"/>
                </a:lnTo>
                <a:lnTo>
                  <a:pt x="2235937" y="76809"/>
                </a:lnTo>
                <a:lnTo>
                  <a:pt x="2235937" y="43891"/>
                </a:lnTo>
                <a:lnTo>
                  <a:pt x="2093061" y="43891"/>
                </a:lnTo>
                <a:lnTo>
                  <a:pt x="2093061" y="76581"/>
                </a:lnTo>
                <a:lnTo>
                  <a:pt x="2075688" y="76581"/>
                </a:lnTo>
                <a:lnTo>
                  <a:pt x="2075688" y="27432"/>
                </a:lnTo>
                <a:lnTo>
                  <a:pt x="2157755" y="27432"/>
                </a:lnTo>
                <a:cubicBezTo>
                  <a:pt x="2156536" y="23164"/>
                  <a:pt x="2155203" y="18783"/>
                  <a:pt x="2153755" y="14287"/>
                </a:cubicBezTo>
                <a:cubicBezTo>
                  <a:pt x="2152307" y="9791"/>
                  <a:pt x="2150973" y="6096"/>
                  <a:pt x="2149754" y="3200"/>
                </a:cubicBezTo>
                <a:close/>
                <a:moveTo>
                  <a:pt x="567385" y="0"/>
                </a:moveTo>
                <a:cubicBezTo>
                  <a:pt x="567995" y="1524"/>
                  <a:pt x="568681" y="3390"/>
                  <a:pt x="569443" y="5600"/>
                </a:cubicBezTo>
                <a:cubicBezTo>
                  <a:pt x="570205" y="7810"/>
                  <a:pt x="571005" y="10172"/>
                  <a:pt x="571843" y="12687"/>
                </a:cubicBezTo>
                <a:cubicBezTo>
                  <a:pt x="572681" y="15201"/>
                  <a:pt x="573481" y="17754"/>
                  <a:pt x="574243" y="20345"/>
                </a:cubicBezTo>
                <a:cubicBezTo>
                  <a:pt x="575005" y="22936"/>
                  <a:pt x="575767" y="25298"/>
                  <a:pt x="576529" y="27432"/>
                </a:cubicBezTo>
                <a:lnTo>
                  <a:pt x="653339" y="27432"/>
                </a:lnTo>
                <a:lnTo>
                  <a:pt x="653339" y="76809"/>
                </a:lnTo>
                <a:lnTo>
                  <a:pt x="635737" y="76809"/>
                </a:lnTo>
                <a:lnTo>
                  <a:pt x="635737" y="43891"/>
                </a:lnTo>
                <a:lnTo>
                  <a:pt x="492862" y="43891"/>
                </a:lnTo>
                <a:lnTo>
                  <a:pt x="492862" y="76581"/>
                </a:lnTo>
                <a:lnTo>
                  <a:pt x="475488" y="76581"/>
                </a:lnTo>
                <a:lnTo>
                  <a:pt x="475488" y="27432"/>
                </a:lnTo>
                <a:lnTo>
                  <a:pt x="557556" y="27432"/>
                </a:lnTo>
                <a:cubicBezTo>
                  <a:pt x="556336" y="23164"/>
                  <a:pt x="555003" y="18783"/>
                  <a:pt x="553555" y="14287"/>
                </a:cubicBezTo>
                <a:cubicBezTo>
                  <a:pt x="552107" y="9791"/>
                  <a:pt x="550774" y="6096"/>
                  <a:pt x="549554" y="320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36" name="文本框-17_矢量">
            <a:extLst>
              <a:ext uri="{FF2B5EF4-FFF2-40B4-BE49-F238E27FC236}">
                <a16:creationId xmlns:a16="http://schemas.microsoft.com/office/drawing/2014/main" id="{C68B3EC0-50D6-4DB8-A372-A7E7EE50B86C}"/>
              </a:ext>
            </a:extLst>
          </p:cNvPr>
          <p:cNvSpPr txBox="1"/>
          <p:nvPr/>
        </p:nvSpPr>
        <p:spPr>
          <a:xfrm>
            <a:off x="7372758" y="4978590"/>
            <a:ext cx="3928948" cy="212370"/>
          </a:xfrm>
          <a:custGeom>
            <a:avLst/>
            <a:gdLst/>
            <a:ahLst/>
            <a:cxnLst/>
            <a:rect l="l" t="t" r="r" b="b"/>
            <a:pathLst>
              <a:path w="3928948" h="212370">
                <a:moveTo>
                  <a:pt x="3898544" y="166878"/>
                </a:moveTo>
                <a:cubicBezTo>
                  <a:pt x="3893667" y="166878"/>
                  <a:pt x="3889590" y="168288"/>
                  <a:pt x="3886314" y="171108"/>
                </a:cubicBezTo>
                <a:cubicBezTo>
                  <a:pt x="3883037" y="173927"/>
                  <a:pt x="3881399" y="178080"/>
                  <a:pt x="3881399" y="183566"/>
                </a:cubicBezTo>
                <a:cubicBezTo>
                  <a:pt x="3881399" y="189053"/>
                  <a:pt x="3883037" y="193206"/>
                  <a:pt x="3886314" y="196025"/>
                </a:cubicBezTo>
                <a:cubicBezTo>
                  <a:pt x="3889590" y="198844"/>
                  <a:pt x="3893667" y="200254"/>
                  <a:pt x="3898544" y="200254"/>
                </a:cubicBezTo>
                <a:cubicBezTo>
                  <a:pt x="3903420" y="200254"/>
                  <a:pt x="3907497" y="198844"/>
                  <a:pt x="3910774" y="196025"/>
                </a:cubicBezTo>
                <a:cubicBezTo>
                  <a:pt x="3914050" y="193206"/>
                  <a:pt x="3915689" y="189053"/>
                  <a:pt x="3915689" y="183566"/>
                </a:cubicBezTo>
                <a:cubicBezTo>
                  <a:pt x="3915689" y="178080"/>
                  <a:pt x="3914050" y="173927"/>
                  <a:pt x="3910774" y="171108"/>
                </a:cubicBezTo>
                <a:cubicBezTo>
                  <a:pt x="3907497" y="168288"/>
                  <a:pt x="3903420" y="166878"/>
                  <a:pt x="3898544" y="166878"/>
                </a:cubicBezTo>
                <a:close/>
                <a:moveTo>
                  <a:pt x="3898544" y="154763"/>
                </a:moveTo>
                <a:cubicBezTo>
                  <a:pt x="3902659" y="154763"/>
                  <a:pt x="3906545" y="155372"/>
                  <a:pt x="3910202" y="156591"/>
                </a:cubicBezTo>
                <a:cubicBezTo>
                  <a:pt x="3913860" y="157811"/>
                  <a:pt x="3917098" y="159601"/>
                  <a:pt x="3919918" y="161964"/>
                </a:cubicBezTo>
                <a:cubicBezTo>
                  <a:pt x="3922737" y="164326"/>
                  <a:pt x="3924947" y="167336"/>
                  <a:pt x="3926547" y="170993"/>
                </a:cubicBezTo>
                <a:cubicBezTo>
                  <a:pt x="3928148" y="174651"/>
                  <a:pt x="3928948" y="178842"/>
                  <a:pt x="3928948" y="183566"/>
                </a:cubicBezTo>
                <a:cubicBezTo>
                  <a:pt x="3928948" y="188443"/>
                  <a:pt x="3928110" y="192672"/>
                  <a:pt x="3926433" y="196254"/>
                </a:cubicBezTo>
                <a:cubicBezTo>
                  <a:pt x="3924757" y="199835"/>
                  <a:pt x="3922547" y="202807"/>
                  <a:pt x="3919804" y="205169"/>
                </a:cubicBezTo>
                <a:cubicBezTo>
                  <a:pt x="3917060" y="207531"/>
                  <a:pt x="3913860" y="209322"/>
                  <a:pt x="3910202" y="210541"/>
                </a:cubicBezTo>
                <a:cubicBezTo>
                  <a:pt x="3906545" y="211760"/>
                  <a:pt x="3902659" y="212370"/>
                  <a:pt x="3898544" y="212370"/>
                </a:cubicBezTo>
                <a:cubicBezTo>
                  <a:pt x="3894429" y="212370"/>
                  <a:pt x="3890543" y="211760"/>
                  <a:pt x="3886885" y="210541"/>
                </a:cubicBezTo>
                <a:cubicBezTo>
                  <a:pt x="3883228" y="209322"/>
                  <a:pt x="3879989" y="207531"/>
                  <a:pt x="3877170" y="205169"/>
                </a:cubicBezTo>
                <a:cubicBezTo>
                  <a:pt x="3874350" y="202807"/>
                  <a:pt x="3872140" y="199835"/>
                  <a:pt x="3870540" y="196254"/>
                </a:cubicBezTo>
                <a:cubicBezTo>
                  <a:pt x="3868940" y="192672"/>
                  <a:pt x="3868140" y="188443"/>
                  <a:pt x="3868140" y="183566"/>
                </a:cubicBezTo>
                <a:cubicBezTo>
                  <a:pt x="3868140" y="178842"/>
                  <a:pt x="3868940" y="174651"/>
                  <a:pt x="3870540" y="170993"/>
                </a:cubicBezTo>
                <a:cubicBezTo>
                  <a:pt x="3872140" y="167336"/>
                  <a:pt x="3874350" y="164326"/>
                  <a:pt x="3877170" y="161964"/>
                </a:cubicBezTo>
                <a:cubicBezTo>
                  <a:pt x="3879989" y="159601"/>
                  <a:pt x="3883228" y="157811"/>
                  <a:pt x="3886885" y="156591"/>
                </a:cubicBezTo>
                <a:cubicBezTo>
                  <a:pt x="3890543" y="155372"/>
                  <a:pt x="3894429" y="154763"/>
                  <a:pt x="3898544" y="154763"/>
                </a:cubicBezTo>
                <a:close/>
                <a:moveTo>
                  <a:pt x="294894" y="139446"/>
                </a:moveTo>
                <a:cubicBezTo>
                  <a:pt x="291236" y="145238"/>
                  <a:pt x="287655" y="150343"/>
                  <a:pt x="284149" y="154763"/>
                </a:cubicBezTo>
                <a:cubicBezTo>
                  <a:pt x="291007" y="156591"/>
                  <a:pt x="298361" y="158573"/>
                  <a:pt x="306209" y="160706"/>
                </a:cubicBezTo>
                <a:cubicBezTo>
                  <a:pt x="314058" y="162840"/>
                  <a:pt x="322249" y="165202"/>
                  <a:pt x="330784" y="167793"/>
                </a:cubicBezTo>
                <a:cubicBezTo>
                  <a:pt x="337337" y="164135"/>
                  <a:pt x="342747" y="159944"/>
                  <a:pt x="347014" y="155220"/>
                </a:cubicBezTo>
                <a:cubicBezTo>
                  <a:pt x="351282" y="150495"/>
                  <a:pt x="355244" y="145238"/>
                  <a:pt x="358902" y="139446"/>
                </a:cubicBezTo>
                <a:close/>
                <a:moveTo>
                  <a:pt x="3523106" y="120930"/>
                </a:moveTo>
                <a:lnTo>
                  <a:pt x="3539108" y="121616"/>
                </a:lnTo>
                <a:lnTo>
                  <a:pt x="3539108" y="135560"/>
                </a:lnTo>
                <a:lnTo>
                  <a:pt x="3599916" y="135560"/>
                </a:lnTo>
                <a:lnTo>
                  <a:pt x="3599916" y="150191"/>
                </a:lnTo>
                <a:lnTo>
                  <a:pt x="3546195" y="150191"/>
                </a:lnTo>
                <a:cubicBezTo>
                  <a:pt x="3554577" y="158115"/>
                  <a:pt x="3564026" y="165278"/>
                  <a:pt x="3574542" y="171679"/>
                </a:cubicBezTo>
                <a:cubicBezTo>
                  <a:pt x="3585057" y="178080"/>
                  <a:pt x="3596944" y="183414"/>
                  <a:pt x="3610203" y="187681"/>
                </a:cubicBezTo>
                <a:lnTo>
                  <a:pt x="3602202" y="202083"/>
                </a:lnTo>
                <a:cubicBezTo>
                  <a:pt x="3588334" y="195987"/>
                  <a:pt x="3576408" y="189662"/>
                  <a:pt x="3566426" y="183109"/>
                </a:cubicBezTo>
                <a:cubicBezTo>
                  <a:pt x="3556444" y="176556"/>
                  <a:pt x="3547338" y="169164"/>
                  <a:pt x="3539108" y="160935"/>
                </a:cubicBezTo>
                <a:lnTo>
                  <a:pt x="3539108" y="210312"/>
                </a:lnTo>
                <a:lnTo>
                  <a:pt x="3523106" y="210312"/>
                </a:lnTo>
                <a:lnTo>
                  <a:pt x="3523106" y="161392"/>
                </a:lnTo>
                <a:cubicBezTo>
                  <a:pt x="3514572" y="169317"/>
                  <a:pt x="3505123" y="176708"/>
                  <a:pt x="3494760" y="183566"/>
                </a:cubicBezTo>
                <a:cubicBezTo>
                  <a:pt x="3484397" y="190424"/>
                  <a:pt x="3472052" y="196749"/>
                  <a:pt x="3457727" y="202540"/>
                </a:cubicBezTo>
                <a:lnTo>
                  <a:pt x="3449040" y="188138"/>
                </a:lnTo>
                <a:cubicBezTo>
                  <a:pt x="3464432" y="182957"/>
                  <a:pt x="3477424" y="177204"/>
                  <a:pt x="3488016" y="170879"/>
                </a:cubicBezTo>
                <a:cubicBezTo>
                  <a:pt x="3498608" y="164554"/>
                  <a:pt x="3508019" y="157658"/>
                  <a:pt x="3516248" y="150191"/>
                </a:cubicBezTo>
                <a:lnTo>
                  <a:pt x="3462756" y="150191"/>
                </a:lnTo>
                <a:lnTo>
                  <a:pt x="3462756" y="135560"/>
                </a:lnTo>
                <a:lnTo>
                  <a:pt x="3523106" y="135560"/>
                </a:lnTo>
                <a:close/>
                <a:moveTo>
                  <a:pt x="0" y="108357"/>
                </a:moveTo>
                <a:lnTo>
                  <a:pt x="190881" y="108357"/>
                </a:lnTo>
                <a:lnTo>
                  <a:pt x="190881" y="121387"/>
                </a:lnTo>
                <a:lnTo>
                  <a:pt x="101269" y="121387"/>
                </a:lnTo>
                <a:cubicBezTo>
                  <a:pt x="100355" y="124283"/>
                  <a:pt x="99288" y="127407"/>
                  <a:pt x="98069" y="130760"/>
                </a:cubicBezTo>
                <a:cubicBezTo>
                  <a:pt x="96850" y="134112"/>
                  <a:pt x="95707" y="137237"/>
                  <a:pt x="94640" y="140132"/>
                </a:cubicBezTo>
                <a:lnTo>
                  <a:pt x="174193" y="140132"/>
                </a:lnTo>
                <a:lnTo>
                  <a:pt x="174193" y="186767"/>
                </a:lnTo>
                <a:cubicBezTo>
                  <a:pt x="174193" y="193167"/>
                  <a:pt x="172897" y="197930"/>
                  <a:pt x="170307" y="201054"/>
                </a:cubicBezTo>
                <a:cubicBezTo>
                  <a:pt x="167716" y="204178"/>
                  <a:pt x="162306" y="206121"/>
                  <a:pt x="154076" y="206883"/>
                </a:cubicBezTo>
                <a:lnTo>
                  <a:pt x="139903" y="208255"/>
                </a:lnTo>
                <a:lnTo>
                  <a:pt x="134874" y="193396"/>
                </a:lnTo>
                <a:lnTo>
                  <a:pt x="145846" y="192482"/>
                </a:lnTo>
                <a:cubicBezTo>
                  <a:pt x="148285" y="192329"/>
                  <a:pt x="150266" y="192063"/>
                  <a:pt x="151790" y="191682"/>
                </a:cubicBezTo>
                <a:cubicBezTo>
                  <a:pt x="153314" y="191301"/>
                  <a:pt x="154495" y="190767"/>
                  <a:pt x="155333" y="190081"/>
                </a:cubicBezTo>
                <a:cubicBezTo>
                  <a:pt x="156172" y="189396"/>
                  <a:pt x="156743" y="188405"/>
                  <a:pt x="157048" y="187110"/>
                </a:cubicBezTo>
                <a:cubicBezTo>
                  <a:pt x="157353" y="185814"/>
                  <a:pt x="157505" y="184100"/>
                  <a:pt x="157505" y="181966"/>
                </a:cubicBezTo>
                <a:lnTo>
                  <a:pt x="157505" y="153162"/>
                </a:lnTo>
                <a:lnTo>
                  <a:pt x="125501" y="153162"/>
                </a:lnTo>
                <a:lnTo>
                  <a:pt x="125501" y="201854"/>
                </a:lnTo>
                <a:lnTo>
                  <a:pt x="110413" y="201854"/>
                </a:lnTo>
                <a:lnTo>
                  <a:pt x="110413" y="153162"/>
                </a:lnTo>
                <a:lnTo>
                  <a:pt x="79781" y="153162"/>
                </a:lnTo>
                <a:lnTo>
                  <a:pt x="79781" y="201854"/>
                </a:lnTo>
                <a:lnTo>
                  <a:pt x="64922" y="201854"/>
                </a:lnTo>
                <a:lnTo>
                  <a:pt x="64922" y="153162"/>
                </a:lnTo>
                <a:lnTo>
                  <a:pt x="33147" y="153162"/>
                </a:lnTo>
                <a:lnTo>
                  <a:pt x="33147" y="207569"/>
                </a:lnTo>
                <a:lnTo>
                  <a:pt x="16687" y="207569"/>
                </a:lnTo>
                <a:lnTo>
                  <a:pt x="16687" y="140132"/>
                </a:lnTo>
                <a:lnTo>
                  <a:pt x="78181" y="140132"/>
                </a:lnTo>
                <a:cubicBezTo>
                  <a:pt x="79400" y="137084"/>
                  <a:pt x="80543" y="133922"/>
                  <a:pt x="81610" y="130645"/>
                </a:cubicBezTo>
                <a:cubicBezTo>
                  <a:pt x="82677" y="127369"/>
                  <a:pt x="83591" y="124283"/>
                  <a:pt x="84353" y="121387"/>
                </a:cubicBezTo>
                <a:lnTo>
                  <a:pt x="0" y="121387"/>
                </a:lnTo>
                <a:close/>
                <a:moveTo>
                  <a:pt x="294436" y="104013"/>
                </a:moveTo>
                <a:lnTo>
                  <a:pt x="311810" y="108814"/>
                </a:lnTo>
                <a:cubicBezTo>
                  <a:pt x="308914" y="114910"/>
                  <a:pt x="305943" y="120549"/>
                  <a:pt x="302895" y="125730"/>
                </a:cubicBezTo>
                <a:lnTo>
                  <a:pt x="424053" y="125730"/>
                </a:lnTo>
                <a:lnTo>
                  <a:pt x="424053" y="139446"/>
                </a:lnTo>
                <a:lnTo>
                  <a:pt x="379018" y="139446"/>
                </a:lnTo>
                <a:cubicBezTo>
                  <a:pt x="375056" y="146609"/>
                  <a:pt x="370789" y="152972"/>
                  <a:pt x="366217" y="158535"/>
                </a:cubicBezTo>
                <a:cubicBezTo>
                  <a:pt x="361645" y="164097"/>
                  <a:pt x="356311" y="169088"/>
                  <a:pt x="350215" y="173508"/>
                </a:cubicBezTo>
                <a:cubicBezTo>
                  <a:pt x="360730" y="176708"/>
                  <a:pt x="371056" y="179909"/>
                  <a:pt x="381190" y="183109"/>
                </a:cubicBezTo>
                <a:cubicBezTo>
                  <a:pt x="391325" y="186309"/>
                  <a:pt x="401040" y="189434"/>
                  <a:pt x="410337" y="192482"/>
                </a:cubicBezTo>
                <a:lnTo>
                  <a:pt x="405765" y="209169"/>
                </a:lnTo>
                <a:cubicBezTo>
                  <a:pt x="394792" y="204902"/>
                  <a:pt x="383171" y="200635"/>
                  <a:pt x="370903" y="196368"/>
                </a:cubicBezTo>
                <a:cubicBezTo>
                  <a:pt x="358635" y="192101"/>
                  <a:pt x="346024" y="187986"/>
                  <a:pt x="333070" y="184023"/>
                </a:cubicBezTo>
                <a:cubicBezTo>
                  <a:pt x="322249" y="189357"/>
                  <a:pt x="308876" y="193891"/>
                  <a:pt x="292951" y="197625"/>
                </a:cubicBezTo>
                <a:cubicBezTo>
                  <a:pt x="277025" y="201359"/>
                  <a:pt x="257556" y="204902"/>
                  <a:pt x="234543" y="208255"/>
                </a:cubicBezTo>
                <a:lnTo>
                  <a:pt x="228371" y="192024"/>
                </a:lnTo>
                <a:cubicBezTo>
                  <a:pt x="247269" y="189891"/>
                  <a:pt x="263271" y="187567"/>
                  <a:pt x="276377" y="185052"/>
                </a:cubicBezTo>
                <a:cubicBezTo>
                  <a:pt x="289483" y="182538"/>
                  <a:pt x="300685" y="179756"/>
                  <a:pt x="309981" y="176708"/>
                </a:cubicBezTo>
                <a:cubicBezTo>
                  <a:pt x="300837" y="173965"/>
                  <a:pt x="291846" y="171298"/>
                  <a:pt x="283006" y="168707"/>
                </a:cubicBezTo>
                <a:cubicBezTo>
                  <a:pt x="274167" y="166116"/>
                  <a:pt x="265633" y="163754"/>
                  <a:pt x="257403" y="161621"/>
                </a:cubicBezTo>
                <a:cubicBezTo>
                  <a:pt x="260146" y="158420"/>
                  <a:pt x="262928" y="154915"/>
                  <a:pt x="265747" y="151105"/>
                </a:cubicBezTo>
                <a:cubicBezTo>
                  <a:pt x="268567" y="147295"/>
                  <a:pt x="271348" y="143409"/>
                  <a:pt x="274091" y="139446"/>
                </a:cubicBezTo>
                <a:lnTo>
                  <a:pt x="221742" y="139446"/>
                </a:lnTo>
                <a:lnTo>
                  <a:pt x="221742" y="125730"/>
                </a:lnTo>
                <a:lnTo>
                  <a:pt x="282778" y="125730"/>
                </a:lnTo>
                <a:cubicBezTo>
                  <a:pt x="284911" y="121920"/>
                  <a:pt x="286969" y="118187"/>
                  <a:pt x="288950" y="114529"/>
                </a:cubicBezTo>
                <a:cubicBezTo>
                  <a:pt x="290931" y="110871"/>
                  <a:pt x="292760" y="107366"/>
                  <a:pt x="294436" y="104013"/>
                </a:cubicBezTo>
                <a:close/>
                <a:moveTo>
                  <a:pt x="115671" y="85497"/>
                </a:moveTo>
                <a:lnTo>
                  <a:pt x="158648" y="85497"/>
                </a:lnTo>
                <a:lnTo>
                  <a:pt x="158648" y="96012"/>
                </a:lnTo>
                <a:lnTo>
                  <a:pt x="115671" y="96012"/>
                </a:lnTo>
                <a:close/>
                <a:moveTo>
                  <a:pt x="31775" y="85497"/>
                </a:moveTo>
                <a:lnTo>
                  <a:pt x="74980" y="85497"/>
                </a:lnTo>
                <a:lnTo>
                  <a:pt x="74980" y="96012"/>
                </a:lnTo>
                <a:lnTo>
                  <a:pt x="31775" y="96012"/>
                </a:lnTo>
                <a:close/>
                <a:moveTo>
                  <a:pt x="3550996" y="83439"/>
                </a:moveTo>
                <a:lnTo>
                  <a:pt x="3550996" y="102642"/>
                </a:lnTo>
                <a:lnTo>
                  <a:pt x="3578885" y="102642"/>
                </a:lnTo>
                <a:lnTo>
                  <a:pt x="3578885" y="83439"/>
                </a:lnTo>
                <a:close/>
                <a:moveTo>
                  <a:pt x="3483559" y="83439"/>
                </a:moveTo>
                <a:lnTo>
                  <a:pt x="3483559" y="102642"/>
                </a:lnTo>
                <a:lnTo>
                  <a:pt x="3510076" y="102642"/>
                </a:lnTo>
                <a:lnTo>
                  <a:pt x="3510076" y="83439"/>
                </a:lnTo>
                <a:close/>
                <a:moveTo>
                  <a:pt x="3222040" y="82754"/>
                </a:moveTo>
                <a:lnTo>
                  <a:pt x="3222040" y="143561"/>
                </a:lnTo>
                <a:lnTo>
                  <a:pt x="3273475" y="143561"/>
                </a:lnTo>
                <a:lnTo>
                  <a:pt x="3273475" y="82754"/>
                </a:lnTo>
                <a:close/>
                <a:moveTo>
                  <a:pt x="3537508" y="70409"/>
                </a:moveTo>
                <a:lnTo>
                  <a:pt x="3592372" y="70409"/>
                </a:lnTo>
                <a:lnTo>
                  <a:pt x="3592372" y="115901"/>
                </a:lnTo>
                <a:lnTo>
                  <a:pt x="3537508" y="115901"/>
                </a:lnTo>
                <a:close/>
                <a:moveTo>
                  <a:pt x="3469842" y="70409"/>
                </a:moveTo>
                <a:lnTo>
                  <a:pt x="3523792" y="70409"/>
                </a:lnTo>
                <a:lnTo>
                  <a:pt x="3523792" y="115901"/>
                </a:lnTo>
                <a:lnTo>
                  <a:pt x="3469842" y="115901"/>
                </a:lnTo>
                <a:close/>
                <a:moveTo>
                  <a:pt x="3205581" y="66523"/>
                </a:moveTo>
                <a:lnTo>
                  <a:pt x="3289934" y="66523"/>
                </a:lnTo>
                <a:lnTo>
                  <a:pt x="3289934" y="159792"/>
                </a:lnTo>
                <a:lnTo>
                  <a:pt x="3205581" y="159792"/>
                </a:lnTo>
                <a:close/>
                <a:moveTo>
                  <a:pt x="354558" y="66523"/>
                </a:moveTo>
                <a:lnTo>
                  <a:pt x="354558" y="89383"/>
                </a:lnTo>
                <a:lnTo>
                  <a:pt x="387705" y="89383"/>
                </a:lnTo>
                <a:lnTo>
                  <a:pt x="387705" y="66523"/>
                </a:lnTo>
                <a:close/>
                <a:moveTo>
                  <a:pt x="306781" y="66523"/>
                </a:moveTo>
                <a:lnTo>
                  <a:pt x="306781" y="89383"/>
                </a:lnTo>
                <a:lnTo>
                  <a:pt x="338785" y="89383"/>
                </a:lnTo>
                <a:lnTo>
                  <a:pt x="338785" y="66523"/>
                </a:lnTo>
                <a:close/>
                <a:moveTo>
                  <a:pt x="258089" y="66523"/>
                </a:moveTo>
                <a:lnTo>
                  <a:pt x="258089" y="89383"/>
                </a:lnTo>
                <a:lnTo>
                  <a:pt x="291236" y="89383"/>
                </a:lnTo>
                <a:lnTo>
                  <a:pt x="291236" y="66523"/>
                </a:lnTo>
                <a:close/>
                <a:moveTo>
                  <a:pt x="115671" y="64237"/>
                </a:moveTo>
                <a:lnTo>
                  <a:pt x="158648" y="64237"/>
                </a:lnTo>
                <a:lnTo>
                  <a:pt x="158648" y="74981"/>
                </a:lnTo>
                <a:lnTo>
                  <a:pt x="115671" y="74981"/>
                </a:lnTo>
                <a:close/>
                <a:moveTo>
                  <a:pt x="31775" y="64237"/>
                </a:moveTo>
                <a:lnTo>
                  <a:pt x="74980" y="64237"/>
                </a:lnTo>
                <a:lnTo>
                  <a:pt x="74980" y="74981"/>
                </a:lnTo>
                <a:lnTo>
                  <a:pt x="31775" y="74981"/>
                </a:lnTo>
                <a:close/>
                <a:moveTo>
                  <a:pt x="569214" y="63323"/>
                </a:moveTo>
                <a:lnTo>
                  <a:pt x="586359" y="64008"/>
                </a:lnTo>
                <a:lnTo>
                  <a:pt x="586359" y="101727"/>
                </a:lnTo>
                <a:lnTo>
                  <a:pt x="639622" y="101727"/>
                </a:lnTo>
                <a:lnTo>
                  <a:pt x="639622" y="118187"/>
                </a:lnTo>
                <a:lnTo>
                  <a:pt x="586359" y="118187"/>
                </a:lnTo>
                <a:lnTo>
                  <a:pt x="586359" y="177394"/>
                </a:lnTo>
                <a:lnTo>
                  <a:pt x="650138" y="177394"/>
                </a:lnTo>
                <a:lnTo>
                  <a:pt x="650138" y="193625"/>
                </a:lnTo>
                <a:lnTo>
                  <a:pt x="508635" y="193625"/>
                </a:lnTo>
                <a:lnTo>
                  <a:pt x="508635" y="177394"/>
                </a:lnTo>
                <a:lnTo>
                  <a:pt x="569214" y="177394"/>
                </a:lnTo>
                <a:lnTo>
                  <a:pt x="569214" y="118187"/>
                </a:lnTo>
                <a:lnTo>
                  <a:pt x="518236" y="118187"/>
                </a:lnTo>
                <a:lnTo>
                  <a:pt x="518236" y="101727"/>
                </a:lnTo>
                <a:lnTo>
                  <a:pt x="569214" y="101727"/>
                </a:lnTo>
                <a:close/>
                <a:moveTo>
                  <a:pt x="2837916" y="62865"/>
                </a:moveTo>
                <a:lnTo>
                  <a:pt x="2837916" y="125730"/>
                </a:lnTo>
                <a:lnTo>
                  <a:pt x="2897124" y="125730"/>
                </a:lnTo>
                <a:lnTo>
                  <a:pt x="2897124" y="62865"/>
                </a:lnTo>
                <a:close/>
                <a:moveTo>
                  <a:pt x="2761335" y="62865"/>
                </a:moveTo>
                <a:lnTo>
                  <a:pt x="2761335" y="125730"/>
                </a:lnTo>
                <a:lnTo>
                  <a:pt x="2819628" y="125730"/>
                </a:lnTo>
                <a:lnTo>
                  <a:pt x="2819628" y="62865"/>
                </a:lnTo>
                <a:close/>
                <a:moveTo>
                  <a:pt x="843838" y="46178"/>
                </a:moveTo>
                <a:lnTo>
                  <a:pt x="843838" y="113615"/>
                </a:lnTo>
                <a:lnTo>
                  <a:pt x="865555" y="113615"/>
                </a:lnTo>
                <a:cubicBezTo>
                  <a:pt x="872871" y="113615"/>
                  <a:pt x="879043" y="113081"/>
                  <a:pt x="884072" y="112014"/>
                </a:cubicBezTo>
                <a:cubicBezTo>
                  <a:pt x="889101" y="110948"/>
                  <a:pt x="893102" y="109081"/>
                  <a:pt x="896074" y="106414"/>
                </a:cubicBezTo>
                <a:cubicBezTo>
                  <a:pt x="899045" y="103747"/>
                  <a:pt x="901179" y="100203"/>
                  <a:pt x="902474" y="95784"/>
                </a:cubicBezTo>
                <a:cubicBezTo>
                  <a:pt x="903770" y="91364"/>
                  <a:pt x="904417" y="85802"/>
                  <a:pt x="904417" y="79096"/>
                </a:cubicBezTo>
                <a:cubicBezTo>
                  <a:pt x="904417" y="73000"/>
                  <a:pt x="903770" y="67857"/>
                  <a:pt x="902474" y="63666"/>
                </a:cubicBezTo>
                <a:cubicBezTo>
                  <a:pt x="901179" y="59475"/>
                  <a:pt x="899045" y="56084"/>
                  <a:pt x="896074" y="53493"/>
                </a:cubicBezTo>
                <a:cubicBezTo>
                  <a:pt x="893102" y="50902"/>
                  <a:pt x="889101" y="49035"/>
                  <a:pt x="884072" y="47892"/>
                </a:cubicBezTo>
                <a:cubicBezTo>
                  <a:pt x="879043" y="46749"/>
                  <a:pt x="872871" y="46178"/>
                  <a:pt x="865555" y="46178"/>
                </a:cubicBezTo>
                <a:close/>
                <a:moveTo>
                  <a:pt x="710488" y="46178"/>
                </a:moveTo>
                <a:lnTo>
                  <a:pt x="710488" y="113615"/>
                </a:lnTo>
                <a:lnTo>
                  <a:pt x="732205" y="113615"/>
                </a:lnTo>
                <a:cubicBezTo>
                  <a:pt x="739521" y="113615"/>
                  <a:pt x="745693" y="113081"/>
                  <a:pt x="750722" y="112014"/>
                </a:cubicBezTo>
                <a:cubicBezTo>
                  <a:pt x="755751" y="110948"/>
                  <a:pt x="759752" y="109081"/>
                  <a:pt x="762724" y="106414"/>
                </a:cubicBezTo>
                <a:cubicBezTo>
                  <a:pt x="765695" y="103747"/>
                  <a:pt x="767829" y="100203"/>
                  <a:pt x="769124" y="95784"/>
                </a:cubicBezTo>
                <a:cubicBezTo>
                  <a:pt x="770420" y="91364"/>
                  <a:pt x="771067" y="85802"/>
                  <a:pt x="771067" y="79096"/>
                </a:cubicBezTo>
                <a:cubicBezTo>
                  <a:pt x="771067" y="73000"/>
                  <a:pt x="770420" y="67857"/>
                  <a:pt x="769124" y="63666"/>
                </a:cubicBezTo>
                <a:cubicBezTo>
                  <a:pt x="767829" y="59475"/>
                  <a:pt x="765695" y="56084"/>
                  <a:pt x="762724" y="53493"/>
                </a:cubicBezTo>
                <a:cubicBezTo>
                  <a:pt x="759752" y="50902"/>
                  <a:pt x="755751" y="49035"/>
                  <a:pt x="750722" y="47892"/>
                </a:cubicBezTo>
                <a:cubicBezTo>
                  <a:pt x="745693" y="46749"/>
                  <a:pt x="739521" y="46178"/>
                  <a:pt x="732205" y="46178"/>
                </a:cubicBezTo>
                <a:close/>
                <a:moveTo>
                  <a:pt x="1258366" y="43434"/>
                </a:moveTo>
                <a:cubicBezTo>
                  <a:pt x="1252880" y="43434"/>
                  <a:pt x="1248079" y="44387"/>
                  <a:pt x="1243964" y="46292"/>
                </a:cubicBezTo>
                <a:cubicBezTo>
                  <a:pt x="1239850" y="48197"/>
                  <a:pt x="1236459" y="51588"/>
                  <a:pt x="1233792" y="56465"/>
                </a:cubicBezTo>
                <a:cubicBezTo>
                  <a:pt x="1231125" y="61341"/>
                  <a:pt x="1229144" y="67933"/>
                  <a:pt x="1227848" y="76239"/>
                </a:cubicBezTo>
                <a:cubicBezTo>
                  <a:pt x="1226553" y="84544"/>
                  <a:pt x="1225905" y="95022"/>
                  <a:pt x="1225905" y="107671"/>
                </a:cubicBezTo>
                <a:cubicBezTo>
                  <a:pt x="1225905" y="120473"/>
                  <a:pt x="1226553" y="131026"/>
                  <a:pt x="1227848" y="139332"/>
                </a:cubicBezTo>
                <a:cubicBezTo>
                  <a:pt x="1229144" y="147638"/>
                  <a:pt x="1231125" y="154229"/>
                  <a:pt x="1233792" y="159106"/>
                </a:cubicBezTo>
                <a:cubicBezTo>
                  <a:pt x="1236459" y="163983"/>
                  <a:pt x="1239850" y="167374"/>
                  <a:pt x="1243964" y="169279"/>
                </a:cubicBezTo>
                <a:cubicBezTo>
                  <a:pt x="1248079" y="171184"/>
                  <a:pt x="1252880" y="172136"/>
                  <a:pt x="1258366" y="172136"/>
                </a:cubicBezTo>
                <a:cubicBezTo>
                  <a:pt x="1264005" y="172136"/>
                  <a:pt x="1268882" y="171184"/>
                  <a:pt x="1272997" y="169279"/>
                </a:cubicBezTo>
                <a:cubicBezTo>
                  <a:pt x="1277112" y="167374"/>
                  <a:pt x="1280540" y="163983"/>
                  <a:pt x="1283284" y="159106"/>
                </a:cubicBezTo>
                <a:cubicBezTo>
                  <a:pt x="1286027" y="154229"/>
                  <a:pt x="1288046" y="147638"/>
                  <a:pt x="1289342" y="139332"/>
                </a:cubicBezTo>
                <a:cubicBezTo>
                  <a:pt x="1290637" y="131026"/>
                  <a:pt x="1291285" y="120473"/>
                  <a:pt x="1291285" y="107671"/>
                </a:cubicBezTo>
                <a:cubicBezTo>
                  <a:pt x="1291285" y="95022"/>
                  <a:pt x="1290637" y="84544"/>
                  <a:pt x="1289342" y="76239"/>
                </a:cubicBezTo>
                <a:cubicBezTo>
                  <a:pt x="1288046" y="67933"/>
                  <a:pt x="1286027" y="61341"/>
                  <a:pt x="1283284" y="56465"/>
                </a:cubicBezTo>
                <a:cubicBezTo>
                  <a:pt x="1280540" y="51588"/>
                  <a:pt x="1277112" y="48197"/>
                  <a:pt x="1272997" y="46292"/>
                </a:cubicBezTo>
                <a:cubicBezTo>
                  <a:pt x="1268882" y="44387"/>
                  <a:pt x="1264005" y="43434"/>
                  <a:pt x="1258366" y="43434"/>
                </a:cubicBezTo>
                <a:close/>
                <a:moveTo>
                  <a:pt x="1662607" y="33376"/>
                </a:moveTo>
                <a:lnTo>
                  <a:pt x="1661921" y="46863"/>
                </a:lnTo>
                <a:cubicBezTo>
                  <a:pt x="1667865" y="67437"/>
                  <a:pt x="1675409" y="85611"/>
                  <a:pt x="1684553" y="101385"/>
                </a:cubicBezTo>
                <a:cubicBezTo>
                  <a:pt x="1693697" y="117158"/>
                  <a:pt x="1704974" y="131217"/>
                  <a:pt x="1718386" y="143561"/>
                </a:cubicBezTo>
                <a:cubicBezTo>
                  <a:pt x="1726158" y="136094"/>
                  <a:pt x="1733054" y="127978"/>
                  <a:pt x="1739074" y="119215"/>
                </a:cubicBezTo>
                <a:cubicBezTo>
                  <a:pt x="1745094" y="110452"/>
                  <a:pt x="1750542" y="100737"/>
                  <a:pt x="1755419" y="90069"/>
                </a:cubicBezTo>
                <a:lnTo>
                  <a:pt x="1709242" y="90069"/>
                </a:lnTo>
                <a:lnTo>
                  <a:pt x="1709242" y="75667"/>
                </a:lnTo>
                <a:cubicBezTo>
                  <a:pt x="1714118" y="69266"/>
                  <a:pt x="1718690" y="62484"/>
                  <a:pt x="1722958" y="55322"/>
                </a:cubicBezTo>
                <a:cubicBezTo>
                  <a:pt x="1727225" y="48159"/>
                  <a:pt x="1731340" y="40844"/>
                  <a:pt x="1735302" y="33376"/>
                </a:cubicBezTo>
                <a:close/>
                <a:moveTo>
                  <a:pt x="306781" y="29947"/>
                </a:moveTo>
                <a:lnTo>
                  <a:pt x="306781" y="52578"/>
                </a:lnTo>
                <a:lnTo>
                  <a:pt x="338785" y="52578"/>
                </a:lnTo>
                <a:lnTo>
                  <a:pt x="338785" y="29947"/>
                </a:lnTo>
                <a:close/>
                <a:moveTo>
                  <a:pt x="1395602" y="28347"/>
                </a:moveTo>
                <a:lnTo>
                  <a:pt x="1409090" y="28347"/>
                </a:lnTo>
                <a:lnTo>
                  <a:pt x="1409090" y="186995"/>
                </a:lnTo>
                <a:lnTo>
                  <a:pt x="1388516" y="186995"/>
                </a:lnTo>
                <a:lnTo>
                  <a:pt x="1388516" y="47092"/>
                </a:lnTo>
                <a:lnTo>
                  <a:pt x="1349197" y="54636"/>
                </a:lnTo>
                <a:lnTo>
                  <a:pt x="1349197" y="37948"/>
                </a:lnTo>
                <a:close/>
                <a:moveTo>
                  <a:pt x="939241" y="28347"/>
                </a:moveTo>
                <a:lnTo>
                  <a:pt x="1052398" y="28347"/>
                </a:lnTo>
                <a:lnTo>
                  <a:pt x="1052398" y="46635"/>
                </a:lnTo>
                <a:lnTo>
                  <a:pt x="1006221" y="46635"/>
                </a:lnTo>
                <a:lnTo>
                  <a:pt x="1006221" y="186995"/>
                </a:lnTo>
                <a:lnTo>
                  <a:pt x="985647" y="186995"/>
                </a:lnTo>
                <a:lnTo>
                  <a:pt x="985647" y="46635"/>
                </a:lnTo>
                <a:lnTo>
                  <a:pt x="939241" y="46635"/>
                </a:lnTo>
                <a:close/>
                <a:moveTo>
                  <a:pt x="823264" y="28347"/>
                </a:moveTo>
                <a:lnTo>
                  <a:pt x="867384" y="28347"/>
                </a:lnTo>
                <a:cubicBezTo>
                  <a:pt x="878509" y="28347"/>
                  <a:pt x="887806" y="29337"/>
                  <a:pt x="895273" y="31319"/>
                </a:cubicBezTo>
                <a:cubicBezTo>
                  <a:pt x="902741" y="33300"/>
                  <a:pt x="908723" y="36348"/>
                  <a:pt x="913219" y="40463"/>
                </a:cubicBezTo>
                <a:cubicBezTo>
                  <a:pt x="917714" y="44577"/>
                  <a:pt x="920877" y="49835"/>
                  <a:pt x="922705" y="56236"/>
                </a:cubicBezTo>
                <a:cubicBezTo>
                  <a:pt x="924534" y="62637"/>
                  <a:pt x="925449" y="70257"/>
                  <a:pt x="925449" y="79096"/>
                </a:cubicBezTo>
                <a:cubicBezTo>
                  <a:pt x="925449" y="88392"/>
                  <a:pt x="924344" y="96317"/>
                  <a:pt x="922134" y="102870"/>
                </a:cubicBezTo>
                <a:cubicBezTo>
                  <a:pt x="919924" y="109424"/>
                  <a:pt x="916495" y="114758"/>
                  <a:pt x="911847" y="118872"/>
                </a:cubicBezTo>
                <a:cubicBezTo>
                  <a:pt x="907199" y="122987"/>
                  <a:pt x="901179" y="125997"/>
                  <a:pt x="893787" y="127902"/>
                </a:cubicBezTo>
                <a:cubicBezTo>
                  <a:pt x="886396" y="129807"/>
                  <a:pt x="877595" y="130760"/>
                  <a:pt x="867384" y="130760"/>
                </a:cubicBezTo>
                <a:lnTo>
                  <a:pt x="843838" y="130760"/>
                </a:lnTo>
                <a:lnTo>
                  <a:pt x="843838" y="186995"/>
                </a:lnTo>
                <a:lnTo>
                  <a:pt x="823264" y="186995"/>
                </a:lnTo>
                <a:close/>
                <a:moveTo>
                  <a:pt x="689914" y="28347"/>
                </a:moveTo>
                <a:lnTo>
                  <a:pt x="734034" y="28347"/>
                </a:lnTo>
                <a:cubicBezTo>
                  <a:pt x="745159" y="28347"/>
                  <a:pt x="754456" y="29337"/>
                  <a:pt x="761923" y="31319"/>
                </a:cubicBezTo>
                <a:cubicBezTo>
                  <a:pt x="769391" y="33300"/>
                  <a:pt x="775373" y="36348"/>
                  <a:pt x="779869" y="40463"/>
                </a:cubicBezTo>
                <a:cubicBezTo>
                  <a:pt x="784364" y="44577"/>
                  <a:pt x="787527" y="49835"/>
                  <a:pt x="789355" y="56236"/>
                </a:cubicBezTo>
                <a:cubicBezTo>
                  <a:pt x="791184" y="62637"/>
                  <a:pt x="792099" y="70257"/>
                  <a:pt x="792099" y="79096"/>
                </a:cubicBezTo>
                <a:cubicBezTo>
                  <a:pt x="792099" y="88392"/>
                  <a:pt x="790994" y="96317"/>
                  <a:pt x="788784" y="102870"/>
                </a:cubicBezTo>
                <a:cubicBezTo>
                  <a:pt x="786574" y="109424"/>
                  <a:pt x="783145" y="114758"/>
                  <a:pt x="778497" y="118872"/>
                </a:cubicBezTo>
                <a:cubicBezTo>
                  <a:pt x="773849" y="122987"/>
                  <a:pt x="767829" y="125997"/>
                  <a:pt x="760437" y="127902"/>
                </a:cubicBezTo>
                <a:cubicBezTo>
                  <a:pt x="753046" y="129807"/>
                  <a:pt x="744245" y="130760"/>
                  <a:pt x="734034" y="130760"/>
                </a:cubicBezTo>
                <a:lnTo>
                  <a:pt x="710488" y="130760"/>
                </a:lnTo>
                <a:lnTo>
                  <a:pt x="710488" y="186995"/>
                </a:lnTo>
                <a:lnTo>
                  <a:pt x="689914" y="186995"/>
                </a:lnTo>
                <a:close/>
                <a:moveTo>
                  <a:pt x="1516151" y="26061"/>
                </a:moveTo>
                <a:cubicBezTo>
                  <a:pt x="1533220" y="26061"/>
                  <a:pt x="1546136" y="29337"/>
                  <a:pt x="1554898" y="35891"/>
                </a:cubicBezTo>
                <a:cubicBezTo>
                  <a:pt x="1563662" y="42444"/>
                  <a:pt x="1568043" y="53036"/>
                  <a:pt x="1568043" y="67666"/>
                </a:cubicBezTo>
                <a:cubicBezTo>
                  <a:pt x="1568043" y="78029"/>
                  <a:pt x="1565528" y="85992"/>
                  <a:pt x="1560499" y="91555"/>
                </a:cubicBezTo>
                <a:cubicBezTo>
                  <a:pt x="1555470" y="97117"/>
                  <a:pt x="1548612" y="101194"/>
                  <a:pt x="1539925" y="103785"/>
                </a:cubicBezTo>
                <a:lnTo>
                  <a:pt x="1539925" y="105156"/>
                </a:lnTo>
                <a:cubicBezTo>
                  <a:pt x="1551203" y="107138"/>
                  <a:pt x="1559394" y="111367"/>
                  <a:pt x="1564500" y="117844"/>
                </a:cubicBezTo>
                <a:cubicBezTo>
                  <a:pt x="1569605" y="124321"/>
                  <a:pt x="1572158" y="132817"/>
                  <a:pt x="1572158" y="143333"/>
                </a:cubicBezTo>
                <a:cubicBezTo>
                  <a:pt x="1572158" y="157963"/>
                  <a:pt x="1567243" y="169279"/>
                  <a:pt x="1557413" y="177280"/>
                </a:cubicBezTo>
                <a:cubicBezTo>
                  <a:pt x="1547583" y="185281"/>
                  <a:pt x="1532153" y="189281"/>
                  <a:pt x="1511122" y="189281"/>
                </a:cubicBezTo>
                <a:cubicBezTo>
                  <a:pt x="1504721" y="189281"/>
                  <a:pt x="1498510" y="189053"/>
                  <a:pt x="1492491" y="188595"/>
                </a:cubicBezTo>
                <a:cubicBezTo>
                  <a:pt x="1486471" y="188138"/>
                  <a:pt x="1480794" y="187376"/>
                  <a:pt x="1475460" y="186309"/>
                </a:cubicBezTo>
                <a:lnTo>
                  <a:pt x="1475460" y="168250"/>
                </a:lnTo>
                <a:cubicBezTo>
                  <a:pt x="1481556" y="169774"/>
                  <a:pt x="1487461" y="170803"/>
                  <a:pt x="1493176" y="171336"/>
                </a:cubicBezTo>
                <a:cubicBezTo>
                  <a:pt x="1498892" y="171870"/>
                  <a:pt x="1504797" y="172136"/>
                  <a:pt x="1510893" y="172136"/>
                </a:cubicBezTo>
                <a:cubicBezTo>
                  <a:pt x="1516836" y="172136"/>
                  <a:pt x="1522361" y="171679"/>
                  <a:pt x="1527466" y="170765"/>
                </a:cubicBezTo>
                <a:cubicBezTo>
                  <a:pt x="1532572" y="169850"/>
                  <a:pt x="1536954" y="168250"/>
                  <a:pt x="1540611" y="165964"/>
                </a:cubicBezTo>
                <a:cubicBezTo>
                  <a:pt x="1544269" y="163678"/>
                  <a:pt x="1547164" y="160668"/>
                  <a:pt x="1549298" y="156934"/>
                </a:cubicBezTo>
                <a:cubicBezTo>
                  <a:pt x="1551431" y="153201"/>
                  <a:pt x="1552498" y="148590"/>
                  <a:pt x="1552498" y="143104"/>
                </a:cubicBezTo>
                <a:cubicBezTo>
                  <a:pt x="1552498" y="131826"/>
                  <a:pt x="1548688" y="123978"/>
                  <a:pt x="1541068" y="119558"/>
                </a:cubicBezTo>
                <a:cubicBezTo>
                  <a:pt x="1533448" y="115139"/>
                  <a:pt x="1522094" y="112929"/>
                  <a:pt x="1507007" y="112929"/>
                </a:cubicBezTo>
                <a:lnTo>
                  <a:pt x="1494434" y="112929"/>
                </a:lnTo>
                <a:lnTo>
                  <a:pt x="1494434" y="97155"/>
                </a:lnTo>
                <a:lnTo>
                  <a:pt x="1506778" y="97155"/>
                </a:lnTo>
                <a:cubicBezTo>
                  <a:pt x="1520647" y="97155"/>
                  <a:pt x="1531162" y="94603"/>
                  <a:pt x="1538325" y="89497"/>
                </a:cubicBezTo>
                <a:cubicBezTo>
                  <a:pt x="1545488" y="84392"/>
                  <a:pt x="1549069" y="77496"/>
                  <a:pt x="1549069" y="68809"/>
                </a:cubicBezTo>
                <a:cubicBezTo>
                  <a:pt x="1549069" y="59513"/>
                  <a:pt x="1546288" y="52883"/>
                  <a:pt x="1540725" y="48921"/>
                </a:cubicBezTo>
                <a:cubicBezTo>
                  <a:pt x="1535163" y="44958"/>
                  <a:pt x="1526666" y="42977"/>
                  <a:pt x="1515236" y="42977"/>
                </a:cubicBezTo>
                <a:cubicBezTo>
                  <a:pt x="1510664" y="42977"/>
                  <a:pt x="1505406" y="43358"/>
                  <a:pt x="1499463" y="44120"/>
                </a:cubicBezTo>
                <a:cubicBezTo>
                  <a:pt x="1493519" y="44882"/>
                  <a:pt x="1488033" y="46025"/>
                  <a:pt x="1483004" y="47549"/>
                </a:cubicBezTo>
                <a:lnTo>
                  <a:pt x="1483004" y="30633"/>
                </a:lnTo>
                <a:cubicBezTo>
                  <a:pt x="1486966" y="29414"/>
                  <a:pt x="1491957" y="28347"/>
                  <a:pt x="1497977" y="27432"/>
                </a:cubicBezTo>
                <a:cubicBezTo>
                  <a:pt x="1503997" y="26518"/>
                  <a:pt x="1510055" y="26061"/>
                  <a:pt x="1516151" y="26061"/>
                </a:cubicBezTo>
                <a:close/>
                <a:moveTo>
                  <a:pt x="1258366" y="26061"/>
                </a:moveTo>
                <a:cubicBezTo>
                  <a:pt x="1266291" y="26061"/>
                  <a:pt x="1273568" y="27242"/>
                  <a:pt x="1280198" y="29604"/>
                </a:cubicBezTo>
                <a:cubicBezTo>
                  <a:pt x="1286827" y="31966"/>
                  <a:pt x="1292504" y="36234"/>
                  <a:pt x="1297228" y="42406"/>
                </a:cubicBezTo>
                <a:cubicBezTo>
                  <a:pt x="1301952" y="48578"/>
                  <a:pt x="1305610" y="56922"/>
                  <a:pt x="1308201" y="67437"/>
                </a:cubicBezTo>
                <a:cubicBezTo>
                  <a:pt x="1310792" y="77953"/>
                  <a:pt x="1312087" y="91364"/>
                  <a:pt x="1312087" y="107671"/>
                </a:cubicBezTo>
                <a:cubicBezTo>
                  <a:pt x="1312087" y="123978"/>
                  <a:pt x="1310792" y="137427"/>
                  <a:pt x="1308201" y="148019"/>
                </a:cubicBezTo>
                <a:cubicBezTo>
                  <a:pt x="1305610" y="158611"/>
                  <a:pt x="1301952" y="166955"/>
                  <a:pt x="1297228" y="173051"/>
                </a:cubicBezTo>
                <a:cubicBezTo>
                  <a:pt x="1292504" y="179147"/>
                  <a:pt x="1286827" y="183376"/>
                  <a:pt x="1280198" y="185738"/>
                </a:cubicBezTo>
                <a:cubicBezTo>
                  <a:pt x="1273568" y="188100"/>
                  <a:pt x="1266291" y="189281"/>
                  <a:pt x="1258366" y="189281"/>
                </a:cubicBezTo>
                <a:cubicBezTo>
                  <a:pt x="1250442" y="189281"/>
                  <a:pt x="1243202" y="188100"/>
                  <a:pt x="1236649" y="185738"/>
                </a:cubicBezTo>
                <a:cubicBezTo>
                  <a:pt x="1230096" y="183376"/>
                  <a:pt x="1224457" y="179147"/>
                  <a:pt x="1219733" y="173051"/>
                </a:cubicBezTo>
                <a:cubicBezTo>
                  <a:pt x="1215008" y="166955"/>
                  <a:pt x="1211351" y="158611"/>
                  <a:pt x="1208760" y="148019"/>
                </a:cubicBezTo>
                <a:cubicBezTo>
                  <a:pt x="1206169" y="137427"/>
                  <a:pt x="1204874" y="123978"/>
                  <a:pt x="1204874" y="107671"/>
                </a:cubicBezTo>
                <a:cubicBezTo>
                  <a:pt x="1204874" y="91364"/>
                  <a:pt x="1206169" y="77953"/>
                  <a:pt x="1208760" y="67437"/>
                </a:cubicBezTo>
                <a:cubicBezTo>
                  <a:pt x="1211351" y="56922"/>
                  <a:pt x="1215008" y="48578"/>
                  <a:pt x="1219733" y="42406"/>
                </a:cubicBezTo>
                <a:cubicBezTo>
                  <a:pt x="1224457" y="36234"/>
                  <a:pt x="1230096" y="31966"/>
                  <a:pt x="1236649" y="29604"/>
                </a:cubicBezTo>
                <a:cubicBezTo>
                  <a:pt x="1243202" y="27242"/>
                  <a:pt x="1250442" y="26061"/>
                  <a:pt x="1258366" y="26061"/>
                </a:cubicBezTo>
                <a:close/>
                <a:moveTo>
                  <a:pt x="1119530" y="26061"/>
                </a:moveTo>
                <a:cubicBezTo>
                  <a:pt x="1127302" y="26061"/>
                  <a:pt x="1134313" y="26899"/>
                  <a:pt x="1140561" y="28575"/>
                </a:cubicBezTo>
                <a:cubicBezTo>
                  <a:pt x="1146809" y="30252"/>
                  <a:pt x="1152182" y="32919"/>
                  <a:pt x="1156677" y="36576"/>
                </a:cubicBezTo>
                <a:cubicBezTo>
                  <a:pt x="1161173" y="40234"/>
                  <a:pt x="1164602" y="44958"/>
                  <a:pt x="1166964" y="50750"/>
                </a:cubicBezTo>
                <a:cubicBezTo>
                  <a:pt x="1169326" y="56541"/>
                  <a:pt x="1170508" y="63475"/>
                  <a:pt x="1170508" y="71552"/>
                </a:cubicBezTo>
                <a:cubicBezTo>
                  <a:pt x="1170508" y="78715"/>
                  <a:pt x="1169441" y="85459"/>
                  <a:pt x="1167307" y="91783"/>
                </a:cubicBezTo>
                <a:cubicBezTo>
                  <a:pt x="1165174" y="98108"/>
                  <a:pt x="1161592" y="104661"/>
                  <a:pt x="1156563" y="111443"/>
                </a:cubicBezTo>
                <a:cubicBezTo>
                  <a:pt x="1151534" y="118225"/>
                  <a:pt x="1144752" y="125540"/>
                  <a:pt x="1136218" y="133389"/>
                </a:cubicBezTo>
                <a:cubicBezTo>
                  <a:pt x="1127683" y="141237"/>
                  <a:pt x="1117015" y="150267"/>
                  <a:pt x="1104214" y="160478"/>
                </a:cubicBezTo>
                <a:lnTo>
                  <a:pt x="1095070" y="167564"/>
                </a:lnTo>
                <a:lnTo>
                  <a:pt x="1095070" y="169622"/>
                </a:lnTo>
                <a:lnTo>
                  <a:pt x="1176908" y="169622"/>
                </a:lnTo>
                <a:lnTo>
                  <a:pt x="1176908" y="186995"/>
                </a:lnTo>
                <a:lnTo>
                  <a:pt x="1072438" y="186995"/>
                </a:lnTo>
                <a:lnTo>
                  <a:pt x="1072438" y="165278"/>
                </a:lnTo>
                <a:cubicBezTo>
                  <a:pt x="1089355" y="152019"/>
                  <a:pt x="1102918" y="140742"/>
                  <a:pt x="1113129" y="131445"/>
                </a:cubicBezTo>
                <a:cubicBezTo>
                  <a:pt x="1123340" y="122149"/>
                  <a:pt x="1131265" y="113996"/>
                  <a:pt x="1136904" y="106985"/>
                </a:cubicBezTo>
                <a:cubicBezTo>
                  <a:pt x="1142542" y="99975"/>
                  <a:pt x="1146276" y="93688"/>
                  <a:pt x="1148105" y="88126"/>
                </a:cubicBezTo>
                <a:cubicBezTo>
                  <a:pt x="1149934" y="82563"/>
                  <a:pt x="1150848" y="76962"/>
                  <a:pt x="1150848" y="71324"/>
                </a:cubicBezTo>
                <a:cubicBezTo>
                  <a:pt x="1150848" y="65685"/>
                  <a:pt x="1149819" y="61037"/>
                  <a:pt x="1147762" y="57379"/>
                </a:cubicBezTo>
                <a:cubicBezTo>
                  <a:pt x="1145704" y="53721"/>
                  <a:pt x="1143076" y="50826"/>
                  <a:pt x="1139875" y="48692"/>
                </a:cubicBezTo>
                <a:cubicBezTo>
                  <a:pt x="1136675" y="46559"/>
                  <a:pt x="1133055" y="45111"/>
                  <a:pt x="1129017" y="44349"/>
                </a:cubicBezTo>
                <a:cubicBezTo>
                  <a:pt x="1124978" y="43587"/>
                  <a:pt x="1121054" y="43206"/>
                  <a:pt x="1117244" y="43206"/>
                </a:cubicBezTo>
                <a:cubicBezTo>
                  <a:pt x="1112215" y="43206"/>
                  <a:pt x="1106881" y="43473"/>
                  <a:pt x="1101242" y="44006"/>
                </a:cubicBezTo>
                <a:cubicBezTo>
                  <a:pt x="1095603" y="44539"/>
                  <a:pt x="1089659" y="45644"/>
                  <a:pt x="1083411" y="47321"/>
                </a:cubicBezTo>
                <a:lnTo>
                  <a:pt x="1083411" y="29718"/>
                </a:lnTo>
                <a:cubicBezTo>
                  <a:pt x="1088745" y="28499"/>
                  <a:pt x="1094422" y="27585"/>
                  <a:pt x="1100442" y="26975"/>
                </a:cubicBezTo>
                <a:cubicBezTo>
                  <a:pt x="1106462" y="26366"/>
                  <a:pt x="1112824" y="26061"/>
                  <a:pt x="1119530" y="26061"/>
                </a:cubicBezTo>
                <a:close/>
                <a:moveTo>
                  <a:pt x="3499560" y="25832"/>
                </a:moveTo>
                <a:lnTo>
                  <a:pt x="3499560" y="44577"/>
                </a:lnTo>
                <a:lnTo>
                  <a:pt x="3562883" y="44577"/>
                </a:lnTo>
                <a:lnTo>
                  <a:pt x="3562883" y="25832"/>
                </a:lnTo>
                <a:close/>
                <a:moveTo>
                  <a:pt x="3182035" y="17603"/>
                </a:moveTo>
                <a:lnTo>
                  <a:pt x="3377260" y="17603"/>
                </a:lnTo>
                <a:lnTo>
                  <a:pt x="3377260" y="33605"/>
                </a:lnTo>
                <a:lnTo>
                  <a:pt x="3347542" y="33605"/>
                </a:lnTo>
                <a:lnTo>
                  <a:pt x="3347542" y="179451"/>
                </a:lnTo>
                <a:cubicBezTo>
                  <a:pt x="3347542" y="184481"/>
                  <a:pt x="3347199" y="188557"/>
                  <a:pt x="3346513" y="191682"/>
                </a:cubicBezTo>
                <a:cubicBezTo>
                  <a:pt x="3345827" y="194806"/>
                  <a:pt x="3344608" y="197244"/>
                  <a:pt x="3342855" y="198997"/>
                </a:cubicBezTo>
                <a:cubicBezTo>
                  <a:pt x="3341103" y="200749"/>
                  <a:pt x="3338664" y="202007"/>
                  <a:pt x="3335540" y="202769"/>
                </a:cubicBezTo>
                <a:cubicBezTo>
                  <a:pt x="3332416" y="203531"/>
                  <a:pt x="3328492" y="204140"/>
                  <a:pt x="3323767" y="204597"/>
                </a:cubicBezTo>
                <a:lnTo>
                  <a:pt x="3302050" y="206655"/>
                </a:lnTo>
                <a:lnTo>
                  <a:pt x="3296106" y="189738"/>
                </a:lnTo>
                <a:lnTo>
                  <a:pt x="3318052" y="187910"/>
                </a:lnTo>
                <a:cubicBezTo>
                  <a:pt x="3320948" y="187757"/>
                  <a:pt x="3323234" y="187452"/>
                  <a:pt x="3324910" y="186995"/>
                </a:cubicBezTo>
                <a:cubicBezTo>
                  <a:pt x="3326586" y="186538"/>
                  <a:pt x="3327806" y="185814"/>
                  <a:pt x="3328568" y="184824"/>
                </a:cubicBezTo>
                <a:cubicBezTo>
                  <a:pt x="3329330" y="183833"/>
                  <a:pt x="3329825" y="182461"/>
                  <a:pt x="3330054" y="180709"/>
                </a:cubicBezTo>
                <a:cubicBezTo>
                  <a:pt x="3330282" y="178956"/>
                  <a:pt x="3330396" y="176556"/>
                  <a:pt x="3330396" y="173508"/>
                </a:cubicBezTo>
                <a:lnTo>
                  <a:pt x="3330396" y="33605"/>
                </a:lnTo>
                <a:lnTo>
                  <a:pt x="3182035" y="33605"/>
                </a:lnTo>
                <a:close/>
                <a:moveTo>
                  <a:pt x="1607743" y="16688"/>
                </a:moveTo>
                <a:lnTo>
                  <a:pt x="1756105" y="16688"/>
                </a:lnTo>
                <a:lnTo>
                  <a:pt x="1756105" y="33605"/>
                </a:lnTo>
                <a:cubicBezTo>
                  <a:pt x="1752447" y="40920"/>
                  <a:pt x="1748485" y="47892"/>
                  <a:pt x="1744217" y="54522"/>
                </a:cubicBezTo>
                <a:cubicBezTo>
                  <a:pt x="1739950" y="61151"/>
                  <a:pt x="1735454" y="67590"/>
                  <a:pt x="1730730" y="73838"/>
                </a:cubicBezTo>
                <a:lnTo>
                  <a:pt x="1773935" y="73838"/>
                </a:lnTo>
                <a:lnTo>
                  <a:pt x="1773935" y="90069"/>
                </a:lnTo>
                <a:cubicBezTo>
                  <a:pt x="1768144" y="103175"/>
                  <a:pt x="1761820" y="114986"/>
                  <a:pt x="1754962" y="125502"/>
                </a:cubicBezTo>
                <a:cubicBezTo>
                  <a:pt x="1748104" y="136017"/>
                  <a:pt x="1740255" y="145695"/>
                  <a:pt x="1731416" y="154534"/>
                </a:cubicBezTo>
                <a:cubicBezTo>
                  <a:pt x="1749856" y="168707"/>
                  <a:pt x="1772564" y="181280"/>
                  <a:pt x="1799539" y="192253"/>
                </a:cubicBezTo>
                <a:lnTo>
                  <a:pt x="1789480" y="208941"/>
                </a:lnTo>
                <a:cubicBezTo>
                  <a:pt x="1775155" y="202083"/>
                  <a:pt x="1762162" y="195149"/>
                  <a:pt x="1750504" y="188138"/>
                </a:cubicBezTo>
                <a:cubicBezTo>
                  <a:pt x="1738845" y="181128"/>
                  <a:pt x="1728216" y="173736"/>
                  <a:pt x="1718614" y="165964"/>
                </a:cubicBezTo>
                <a:cubicBezTo>
                  <a:pt x="1708404" y="174498"/>
                  <a:pt x="1696821" y="182347"/>
                  <a:pt x="1683867" y="189510"/>
                </a:cubicBezTo>
                <a:cubicBezTo>
                  <a:pt x="1670913" y="196673"/>
                  <a:pt x="1655902" y="203835"/>
                  <a:pt x="1638833" y="210998"/>
                </a:cubicBezTo>
                <a:lnTo>
                  <a:pt x="1629232" y="194996"/>
                </a:lnTo>
                <a:cubicBezTo>
                  <a:pt x="1645386" y="188900"/>
                  <a:pt x="1659712" y="182614"/>
                  <a:pt x="1672208" y="176137"/>
                </a:cubicBezTo>
                <a:cubicBezTo>
                  <a:pt x="1684705" y="169660"/>
                  <a:pt x="1695830" y="162535"/>
                  <a:pt x="1705584" y="154763"/>
                </a:cubicBezTo>
                <a:cubicBezTo>
                  <a:pt x="1695068" y="144857"/>
                  <a:pt x="1686115" y="134341"/>
                  <a:pt x="1678724" y="123216"/>
                </a:cubicBezTo>
                <a:cubicBezTo>
                  <a:pt x="1671332" y="112091"/>
                  <a:pt x="1664970" y="99822"/>
                  <a:pt x="1659635" y="86411"/>
                </a:cubicBezTo>
                <a:cubicBezTo>
                  <a:pt x="1658264" y="98603"/>
                  <a:pt x="1656130" y="109919"/>
                  <a:pt x="1653235" y="120358"/>
                </a:cubicBezTo>
                <a:cubicBezTo>
                  <a:pt x="1650339" y="130798"/>
                  <a:pt x="1646643" y="140894"/>
                  <a:pt x="1642148" y="150648"/>
                </a:cubicBezTo>
                <a:cubicBezTo>
                  <a:pt x="1637652" y="160401"/>
                  <a:pt x="1632318" y="169965"/>
                  <a:pt x="1626146" y="179337"/>
                </a:cubicBezTo>
                <a:cubicBezTo>
                  <a:pt x="1619973" y="188710"/>
                  <a:pt x="1612925" y="198349"/>
                  <a:pt x="1605000" y="208255"/>
                </a:cubicBezTo>
                <a:lnTo>
                  <a:pt x="1590598" y="197739"/>
                </a:lnTo>
                <a:cubicBezTo>
                  <a:pt x="1598828" y="187833"/>
                  <a:pt x="1606105" y="178194"/>
                  <a:pt x="1612430" y="168822"/>
                </a:cubicBezTo>
                <a:cubicBezTo>
                  <a:pt x="1618754" y="159449"/>
                  <a:pt x="1624126" y="149848"/>
                  <a:pt x="1628546" y="140018"/>
                </a:cubicBezTo>
                <a:cubicBezTo>
                  <a:pt x="1632966" y="130188"/>
                  <a:pt x="1636471" y="119787"/>
                  <a:pt x="1639062" y="108814"/>
                </a:cubicBezTo>
                <a:cubicBezTo>
                  <a:pt x="1641652" y="97841"/>
                  <a:pt x="1643405" y="85725"/>
                  <a:pt x="1644319" y="72467"/>
                </a:cubicBezTo>
                <a:cubicBezTo>
                  <a:pt x="1644472" y="70485"/>
                  <a:pt x="1644624" y="67857"/>
                  <a:pt x="1644776" y="64580"/>
                </a:cubicBezTo>
                <a:cubicBezTo>
                  <a:pt x="1644929" y="61303"/>
                  <a:pt x="1645081" y="57836"/>
                  <a:pt x="1645234" y="54179"/>
                </a:cubicBezTo>
                <a:cubicBezTo>
                  <a:pt x="1645386" y="50521"/>
                  <a:pt x="1645538" y="46863"/>
                  <a:pt x="1645691" y="43206"/>
                </a:cubicBezTo>
                <a:cubicBezTo>
                  <a:pt x="1645843" y="39548"/>
                  <a:pt x="1645996" y="36272"/>
                  <a:pt x="1646148" y="33376"/>
                </a:cubicBezTo>
                <a:lnTo>
                  <a:pt x="1607743" y="33376"/>
                </a:lnTo>
                <a:close/>
                <a:moveTo>
                  <a:pt x="231571" y="15088"/>
                </a:moveTo>
                <a:lnTo>
                  <a:pt x="414223" y="15088"/>
                </a:lnTo>
                <a:lnTo>
                  <a:pt x="414223" y="29947"/>
                </a:lnTo>
                <a:lnTo>
                  <a:pt x="354558" y="29947"/>
                </a:lnTo>
                <a:lnTo>
                  <a:pt x="354558" y="52578"/>
                </a:lnTo>
                <a:lnTo>
                  <a:pt x="403936" y="52578"/>
                </a:lnTo>
                <a:lnTo>
                  <a:pt x="403936" y="103556"/>
                </a:lnTo>
                <a:lnTo>
                  <a:pt x="241858" y="103556"/>
                </a:lnTo>
                <a:lnTo>
                  <a:pt x="241858" y="52578"/>
                </a:lnTo>
                <a:lnTo>
                  <a:pt x="291236" y="52578"/>
                </a:lnTo>
                <a:lnTo>
                  <a:pt x="291236" y="29947"/>
                </a:lnTo>
                <a:lnTo>
                  <a:pt x="231571" y="29947"/>
                </a:lnTo>
                <a:close/>
                <a:moveTo>
                  <a:pt x="1841144" y="14402"/>
                </a:moveTo>
                <a:lnTo>
                  <a:pt x="1858746" y="15088"/>
                </a:lnTo>
                <a:lnTo>
                  <a:pt x="1858746" y="158877"/>
                </a:lnTo>
                <a:cubicBezTo>
                  <a:pt x="1859813" y="157963"/>
                  <a:pt x="1861870" y="156249"/>
                  <a:pt x="1864918" y="153734"/>
                </a:cubicBezTo>
                <a:cubicBezTo>
                  <a:pt x="1867966" y="151219"/>
                  <a:pt x="1871471" y="148324"/>
                  <a:pt x="1875434" y="145047"/>
                </a:cubicBezTo>
                <a:cubicBezTo>
                  <a:pt x="1879396" y="141771"/>
                  <a:pt x="1883587" y="138265"/>
                  <a:pt x="1888007" y="134532"/>
                </a:cubicBezTo>
                <a:cubicBezTo>
                  <a:pt x="1892426" y="130798"/>
                  <a:pt x="1896579" y="127331"/>
                  <a:pt x="1900466" y="124130"/>
                </a:cubicBezTo>
                <a:cubicBezTo>
                  <a:pt x="1904352" y="120930"/>
                  <a:pt x="1907704" y="118149"/>
                  <a:pt x="1910524" y="115786"/>
                </a:cubicBezTo>
                <a:cubicBezTo>
                  <a:pt x="1913343" y="113424"/>
                  <a:pt x="1915134" y="111862"/>
                  <a:pt x="1915896" y="111100"/>
                </a:cubicBezTo>
                <a:lnTo>
                  <a:pt x="1926412" y="125730"/>
                </a:lnTo>
                <a:cubicBezTo>
                  <a:pt x="1924735" y="127102"/>
                  <a:pt x="1922221" y="129159"/>
                  <a:pt x="1918868" y="131903"/>
                </a:cubicBezTo>
                <a:cubicBezTo>
                  <a:pt x="1915515" y="134646"/>
                  <a:pt x="1911705" y="137770"/>
                  <a:pt x="1907438" y="141275"/>
                </a:cubicBezTo>
                <a:cubicBezTo>
                  <a:pt x="1903171" y="144780"/>
                  <a:pt x="1898675" y="148514"/>
                  <a:pt x="1893950" y="152477"/>
                </a:cubicBezTo>
                <a:cubicBezTo>
                  <a:pt x="1889226" y="156439"/>
                  <a:pt x="1884692" y="160211"/>
                  <a:pt x="1880349" y="163792"/>
                </a:cubicBezTo>
                <a:cubicBezTo>
                  <a:pt x="1876005" y="167374"/>
                  <a:pt x="1872043" y="170688"/>
                  <a:pt x="1868462" y="173736"/>
                </a:cubicBezTo>
                <a:cubicBezTo>
                  <a:pt x="1864880" y="176784"/>
                  <a:pt x="1862099" y="179147"/>
                  <a:pt x="1860118" y="180823"/>
                </a:cubicBezTo>
                <a:cubicBezTo>
                  <a:pt x="1858289" y="182499"/>
                  <a:pt x="1855812" y="184785"/>
                  <a:pt x="1852688" y="187681"/>
                </a:cubicBezTo>
                <a:cubicBezTo>
                  <a:pt x="1849564" y="190577"/>
                  <a:pt x="1846859" y="193320"/>
                  <a:pt x="1844573" y="195911"/>
                </a:cubicBezTo>
                <a:lnTo>
                  <a:pt x="1832914" y="181737"/>
                </a:lnTo>
                <a:cubicBezTo>
                  <a:pt x="1835962" y="178689"/>
                  <a:pt x="1838096" y="176099"/>
                  <a:pt x="1839315" y="173965"/>
                </a:cubicBezTo>
                <a:cubicBezTo>
                  <a:pt x="1840534" y="171831"/>
                  <a:pt x="1841144" y="169469"/>
                  <a:pt x="1841144" y="166878"/>
                </a:cubicBezTo>
                <a:close/>
                <a:moveTo>
                  <a:pt x="3484244" y="12573"/>
                </a:moveTo>
                <a:lnTo>
                  <a:pt x="3578428" y="12573"/>
                </a:lnTo>
                <a:lnTo>
                  <a:pt x="3578428" y="58293"/>
                </a:lnTo>
                <a:lnTo>
                  <a:pt x="3484244" y="58293"/>
                </a:lnTo>
                <a:close/>
                <a:moveTo>
                  <a:pt x="12801" y="12573"/>
                </a:moveTo>
                <a:lnTo>
                  <a:pt x="178079" y="12573"/>
                </a:lnTo>
                <a:lnTo>
                  <a:pt x="178079" y="26061"/>
                </a:lnTo>
                <a:lnTo>
                  <a:pt x="103327" y="26061"/>
                </a:lnTo>
                <a:lnTo>
                  <a:pt x="103327" y="40234"/>
                </a:lnTo>
                <a:lnTo>
                  <a:pt x="184937" y="40234"/>
                </a:lnTo>
                <a:lnTo>
                  <a:pt x="184937" y="83668"/>
                </a:lnTo>
                <a:lnTo>
                  <a:pt x="169392" y="83668"/>
                </a:lnTo>
                <a:lnTo>
                  <a:pt x="169392" y="53721"/>
                </a:lnTo>
                <a:lnTo>
                  <a:pt x="103327" y="53721"/>
                </a:lnTo>
                <a:lnTo>
                  <a:pt x="103327" y="98527"/>
                </a:lnTo>
                <a:lnTo>
                  <a:pt x="87325" y="98527"/>
                </a:lnTo>
                <a:lnTo>
                  <a:pt x="87325" y="53721"/>
                </a:lnTo>
                <a:lnTo>
                  <a:pt x="21259" y="53721"/>
                </a:lnTo>
                <a:lnTo>
                  <a:pt x="21259" y="83668"/>
                </a:lnTo>
                <a:lnTo>
                  <a:pt x="5715" y="83668"/>
                </a:lnTo>
                <a:lnTo>
                  <a:pt x="5715" y="40234"/>
                </a:lnTo>
                <a:lnTo>
                  <a:pt x="87325" y="40234"/>
                </a:lnTo>
                <a:lnTo>
                  <a:pt x="87325" y="26061"/>
                </a:lnTo>
                <a:lnTo>
                  <a:pt x="12801" y="26061"/>
                </a:lnTo>
                <a:close/>
                <a:moveTo>
                  <a:pt x="1978761" y="9144"/>
                </a:moveTo>
                <a:lnTo>
                  <a:pt x="1996363" y="9830"/>
                </a:lnTo>
                <a:lnTo>
                  <a:pt x="1996363" y="31090"/>
                </a:lnTo>
                <a:cubicBezTo>
                  <a:pt x="1996363" y="37034"/>
                  <a:pt x="1996325" y="43206"/>
                  <a:pt x="1996249" y="49607"/>
                </a:cubicBezTo>
                <a:cubicBezTo>
                  <a:pt x="1996173" y="56007"/>
                  <a:pt x="1995982" y="61418"/>
                  <a:pt x="1995678" y="65837"/>
                </a:cubicBezTo>
                <a:cubicBezTo>
                  <a:pt x="1994763" y="80772"/>
                  <a:pt x="1993201" y="94069"/>
                  <a:pt x="1990991" y="105728"/>
                </a:cubicBezTo>
                <a:cubicBezTo>
                  <a:pt x="1988781" y="117387"/>
                  <a:pt x="1985467" y="128016"/>
                  <a:pt x="1981047" y="137618"/>
                </a:cubicBezTo>
                <a:cubicBezTo>
                  <a:pt x="1984857" y="141123"/>
                  <a:pt x="1988781" y="144857"/>
                  <a:pt x="1992820" y="148819"/>
                </a:cubicBezTo>
                <a:cubicBezTo>
                  <a:pt x="1996858" y="152781"/>
                  <a:pt x="2000859" y="156972"/>
                  <a:pt x="2004822" y="161392"/>
                </a:cubicBezTo>
                <a:cubicBezTo>
                  <a:pt x="2008784" y="165812"/>
                  <a:pt x="2012670" y="170307"/>
                  <a:pt x="2016480" y="174879"/>
                </a:cubicBezTo>
                <a:cubicBezTo>
                  <a:pt x="2020290" y="179451"/>
                  <a:pt x="2023795" y="184023"/>
                  <a:pt x="2026996" y="188595"/>
                </a:cubicBezTo>
                <a:lnTo>
                  <a:pt x="2014422" y="202997"/>
                </a:lnTo>
                <a:cubicBezTo>
                  <a:pt x="2011527" y="198273"/>
                  <a:pt x="2008326" y="193510"/>
                  <a:pt x="2004822" y="188710"/>
                </a:cubicBezTo>
                <a:cubicBezTo>
                  <a:pt x="2001316" y="183909"/>
                  <a:pt x="1997697" y="179299"/>
                  <a:pt x="1993963" y="174879"/>
                </a:cubicBezTo>
                <a:cubicBezTo>
                  <a:pt x="1990229" y="170460"/>
                  <a:pt x="1986572" y="166345"/>
                  <a:pt x="1982990" y="162535"/>
                </a:cubicBezTo>
                <a:cubicBezTo>
                  <a:pt x="1979409" y="158725"/>
                  <a:pt x="1976018" y="155296"/>
                  <a:pt x="1972817" y="152248"/>
                </a:cubicBezTo>
                <a:cubicBezTo>
                  <a:pt x="1965959" y="162611"/>
                  <a:pt x="1956892" y="172365"/>
                  <a:pt x="1945614" y="181509"/>
                </a:cubicBezTo>
                <a:cubicBezTo>
                  <a:pt x="1934336" y="190653"/>
                  <a:pt x="1920087" y="199949"/>
                  <a:pt x="1902866" y="209398"/>
                </a:cubicBezTo>
                <a:lnTo>
                  <a:pt x="1891664" y="194082"/>
                </a:lnTo>
                <a:cubicBezTo>
                  <a:pt x="1908124" y="185395"/>
                  <a:pt x="1921687" y="176708"/>
                  <a:pt x="1932355" y="168021"/>
                </a:cubicBezTo>
                <a:cubicBezTo>
                  <a:pt x="1943023" y="159335"/>
                  <a:pt x="1951558" y="149962"/>
                  <a:pt x="1957958" y="139904"/>
                </a:cubicBezTo>
                <a:cubicBezTo>
                  <a:pt x="1964359" y="129845"/>
                  <a:pt x="1969008" y="118720"/>
                  <a:pt x="1971903" y="106528"/>
                </a:cubicBezTo>
                <a:cubicBezTo>
                  <a:pt x="1974799" y="94336"/>
                  <a:pt x="1976780" y="80315"/>
                  <a:pt x="1977847" y="64466"/>
                </a:cubicBezTo>
                <a:cubicBezTo>
                  <a:pt x="1978151" y="60960"/>
                  <a:pt x="1978304" y="56122"/>
                  <a:pt x="1978304" y="49950"/>
                </a:cubicBezTo>
                <a:cubicBezTo>
                  <a:pt x="1978304" y="43777"/>
                  <a:pt x="1978380" y="37643"/>
                  <a:pt x="1978532" y="31547"/>
                </a:cubicBezTo>
                <a:cubicBezTo>
                  <a:pt x="1978532" y="24384"/>
                  <a:pt x="1978609" y="16917"/>
                  <a:pt x="1978761" y="9144"/>
                </a:cubicBezTo>
                <a:close/>
                <a:moveTo>
                  <a:pt x="1901494" y="7773"/>
                </a:moveTo>
                <a:cubicBezTo>
                  <a:pt x="1904085" y="10973"/>
                  <a:pt x="1906942" y="14898"/>
                  <a:pt x="1910067" y="19546"/>
                </a:cubicBezTo>
                <a:cubicBezTo>
                  <a:pt x="1913191" y="24194"/>
                  <a:pt x="1916391" y="29147"/>
                  <a:pt x="1919668" y="34405"/>
                </a:cubicBezTo>
                <a:cubicBezTo>
                  <a:pt x="1922945" y="39663"/>
                  <a:pt x="1926145" y="45073"/>
                  <a:pt x="1929269" y="50635"/>
                </a:cubicBezTo>
                <a:cubicBezTo>
                  <a:pt x="1932393" y="56198"/>
                  <a:pt x="1935327" y="61646"/>
                  <a:pt x="1938070" y="66980"/>
                </a:cubicBezTo>
                <a:lnTo>
                  <a:pt x="1923668" y="78410"/>
                </a:lnTo>
                <a:cubicBezTo>
                  <a:pt x="1920925" y="72467"/>
                  <a:pt x="1917992" y="66485"/>
                  <a:pt x="1914867" y="60465"/>
                </a:cubicBezTo>
                <a:cubicBezTo>
                  <a:pt x="1911743" y="54445"/>
                  <a:pt x="1908619" y="48692"/>
                  <a:pt x="1905495" y="43206"/>
                </a:cubicBezTo>
                <a:cubicBezTo>
                  <a:pt x="1902370" y="37719"/>
                  <a:pt x="1899284" y="32652"/>
                  <a:pt x="1896236" y="28004"/>
                </a:cubicBezTo>
                <a:cubicBezTo>
                  <a:pt x="1893188" y="23356"/>
                  <a:pt x="1890369" y="19355"/>
                  <a:pt x="1887778" y="16002"/>
                </a:cubicBezTo>
                <a:close/>
                <a:moveTo>
                  <a:pt x="3672001" y="7316"/>
                </a:moveTo>
                <a:lnTo>
                  <a:pt x="3688918" y="13945"/>
                </a:lnTo>
                <a:cubicBezTo>
                  <a:pt x="3686327" y="20346"/>
                  <a:pt x="3683470" y="27242"/>
                  <a:pt x="3680345" y="34633"/>
                </a:cubicBezTo>
                <a:cubicBezTo>
                  <a:pt x="3677221" y="42025"/>
                  <a:pt x="3673602" y="49835"/>
                  <a:pt x="3669486" y="58065"/>
                </a:cubicBezTo>
                <a:lnTo>
                  <a:pt x="3669486" y="209398"/>
                </a:lnTo>
                <a:lnTo>
                  <a:pt x="3652113" y="209398"/>
                </a:lnTo>
                <a:lnTo>
                  <a:pt x="3652113" y="88697"/>
                </a:lnTo>
                <a:cubicBezTo>
                  <a:pt x="3645255" y="99213"/>
                  <a:pt x="3637559" y="109576"/>
                  <a:pt x="3629024" y="119787"/>
                </a:cubicBezTo>
                <a:lnTo>
                  <a:pt x="3616680" y="106985"/>
                </a:lnTo>
                <a:cubicBezTo>
                  <a:pt x="3623995" y="98603"/>
                  <a:pt x="3630510" y="90069"/>
                  <a:pt x="3636225" y="81382"/>
                </a:cubicBezTo>
                <a:cubicBezTo>
                  <a:pt x="3641940" y="72695"/>
                  <a:pt x="3647046" y="64123"/>
                  <a:pt x="3651542" y="55665"/>
                </a:cubicBezTo>
                <a:cubicBezTo>
                  <a:pt x="3656037" y="47206"/>
                  <a:pt x="3659924" y="38901"/>
                  <a:pt x="3663200" y="30747"/>
                </a:cubicBezTo>
                <a:cubicBezTo>
                  <a:pt x="3666476" y="22594"/>
                  <a:pt x="3669410" y="14783"/>
                  <a:pt x="3672001" y="7316"/>
                </a:cubicBezTo>
                <a:close/>
                <a:moveTo>
                  <a:pt x="2326080" y="5715"/>
                </a:moveTo>
                <a:lnTo>
                  <a:pt x="2341854" y="6401"/>
                </a:lnTo>
                <a:lnTo>
                  <a:pt x="2341854" y="67209"/>
                </a:lnTo>
                <a:lnTo>
                  <a:pt x="2357856" y="67209"/>
                </a:lnTo>
                <a:lnTo>
                  <a:pt x="2357856" y="83211"/>
                </a:lnTo>
                <a:lnTo>
                  <a:pt x="2305964" y="83211"/>
                </a:lnTo>
                <a:lnTo>
                  <a:pt x="2305964" y="103099"/>
                </a:lnTo>
                <a:lnTo>
                  <a:pt x="2305964" y="110871"/>
                </a:lnTo>
                <a:lnTo>
                  <a:pt x="2341397" y="110871"/>
                </a:lnTo>
                <a:lnTo>
                  <a:pt x="2341397" y="193853"/>
                </a:lnTo>
                <a:cubicBezTo>
                  <a:pt x="2345969" y="186690"/>
                  <a:pt x="2349817" y="179261"/>
                  <a:pt x="2352941" y="171565"/>
                </a:cubicBezTo>
                <a:cubicBezTo>
                  <a:pt x="2356065" y="163869"/>
                  <a:pt x="2358580" y="155601"/>
                  <a:pt x="2360485" y="146762"/>
                </a:cubicBezTo>
                <a:cubicBezTo>
                  <a:pt x="2362390" y="137922"/>
                  <a:pt x="2363762" y="128397"/>
                  <a:pt x="2364600" y="118187"/>
                </a:cubicBezTo>
                <a:cubicBezTo>
                  <a:pt x="2365438" y="107976"/>
                  <a:pt x="2365857" y="96774"/>
                  <a:pt x="2365857" y="84582"/>
                </a:cubicBezTo>
                <a:lnTo>
                  <a:pt x="2365857" y="24003"/>
                </a:lnTo>
                <a:cubicBezTo>
                  <a:pt x="2381859" y="23241"/>
                  <a:pt x="2397594" y="21756"/>
                  <a:pt x="2413063" y="19546"/>
                </a:cubicBezTo>
                <a:cubicBezTo>
                  <a:pt x="2428532" y="17336"/>
                  <a:pt x="2444496" y="14250"/>
                  <a:pt x="2460954" y="10287"/>
                </a:cubicBezTo>
                <a:lnTo>
                  <a:pt x="2464155" y="26747"/>
                </a:lnTo>
                <a:cubicBezTo>
                  <a:pt x="2450286" y="29795"/>
                  <a:pt x="2436494" y="32424"/>
                  <a:pt x="2422778" y="34633"/>
                </a:cubicBezTo>
                <a:cubicBezTo>
                  <a:pt x="2409062" y="36843"/>
                  <a:pt x="2395346" y="38558"/>
                  <a:pt x="2381630" y="39777"/>
                </a:cubicBezTo>
                <a:lnTo>
                  <a:pt x="2381630" y="67437"/>
                </a:lnTo>
                <a:lnTo>
                  <a:pt x="2460954" y="67437"/>
                </a:lnTo>
                <a:lnTo>
                  <a:pt x="2460954" y="83211"/>
                </a:lnTo>
                <a:cubicBezTo>
                  <a:pt x="2457602" y="98146"/>
                  <a:pt x="2453868" y="111595"/>
                  <a:pt x="2449753" y="123559"/>
                </a:cubicBezTo>
                <a:cubicBezTo>
                  <a:pt x="2445638" y="135522"/>
                  <a:pt x="2440304" y="146609"/>
                  <a:pt x="2433751" y="156820"/>
                </a:cubicBezTo>
                <a:cubicBezTo>
                  <a:pt x="2439542" y="164288"/>
                  <a:pt x="2446134" y="171260"/>
                  <a:pt x="2453525" y="177737"/>
                </a:cubicBezTo>
                <a:cubicBezTo>
                  <a:pt x="2460917" y="184214"/>
                  <a:pt x="2469337" y="190424"/>
                  <a:pt x="2478785" y="196368"/>
                </a:cubicBezTo>
                <a:lnTo>
                  <a:pt x="2469413" y="210770"/>
                </a:lnTo>
                <a:cubicBezTo>
                  <a:pt x="2460116" y="204521"/>
                  <a:pt x="2451772" y="197968"/>
                  <a:pt x="2444381" y="191110"/>
                </a:cubicBezTo>
                <a:cubicBezTo>
                  <a:pt x="2436990" y="184252"/>
                  <a:pt x="2430398" y="176937"/>
                  <a:pt x="2424607" y="169164"/>
                </a:cubicBezTo>
                <a:cubicBezTo>
                  <a:pt x="2418512" y="176480"/>
                  <a:pt x="2411386" y="183490"/>
                  <a:pt x="2403233" y="190196"/>
                </a:cubicBezTo>
                <a:cubicBezTo>
                  <a:pt x="2395080" y="196901"/>
                  <a:pt x="2385517" y="203607"/>
                  <a:pt x="2374544" y="210312"/>
                </a:cubicBezTo>
                <a:lnTo>
                  <a:pt x="2364257" y="196825"/>
                </a:lnTo>
                <a:cubicBezTo>
                  <a:pt x="2376144" y="190424"/>
                  <a:pt x="2386202" y="183909"/>
                  <a:pt x="2394432" y="177280"/>
                </a:cubicBezTo>
                <a:cubicBezTo>
                  <a:pt x="2402662" y="170650"/>
                  <a:pt x="2409672" y="163526"/>
                  <a:pt x="2415463" y="155906"/>
                </a:cubicBezTo>
                <a:cubicBezTo>
                  <a:pt x="2409062" y="145847"/>
                  <a:pt x="2403690" y="135255"/>
                  <a:pt x="2399347" y="124130"/>
                </a:cubicBezTo>
                <a:cubicBezTo>
                  <a:pt x="2395004" y="113005"/>
                  <a:pt x="2391232" y="101270"/>
                  <a:pt x="2388031" y="88926"/>
                </a:cubicBezTo>
                <a:lnTo>
                  <a:pt x="2402204" y="85268"/>
                </a:lnTo>
                <a:cubicBezTo>
                  <a:pt x="2404795" y="96393"/>
                  <a:pt x="2407881" y="106680"/>
                  <a:pt x="2411463" y="116129"/>
                </a:cubicBezTo>
                <a:cubicBezTo>
                  <a:pt x="2415044" y="125578"/>
                  <a:pt x="2419273" y="134417"/>
                  <a:pt x="2424150" y="142647"/>
                </a:cubicBezTo>
                <a:cubicBezTo>
                  <a:pt x="2428874" y="134112"/>
                  <a:pt x="2432760" y="124930"/>
                  <a:pt x="2435809" y="115101"/>
                </a:cubicBezTo>
                <a:cubicBezTo>
                  <a:pt x="2438857" y="105271"/>
                  <a:pt x="2441676" y="94412"/>
                  <a:pt x="2444267" y="82525"/>
                </a:cubicBezTo>
                <a:lnTo>
                  <a:pt x="2381630" y="82525"/>
                </a:lnTo>
                <a:lnTo>
                  <a:pt x="2381630" y="85954"/>
                </a:lnTo>
                <a:cubicBezTo>
                  <a:pt x="2381630" y="99518"/>
                  <a:pt x="2381173" y="111748"/>
                  <a:pt x="2380259" y="122644"/>
                </a:cubicBezTo>
                <a:cubicBezTo>
                  <a:pt x="2379344" y="133541"/>
                  <a:pt x="2377820" y="143637"/>
                  <a:pt x="2375687" y="152934"/>
                </a:cubicBezTo>
                <a:cubicBezTo>
                  <a:pt x="2373554" y="162230"/>
                  <a:pt x="2370810" y="170955"/>
                  <a:pt x="2367457" y="179109"/>
                </a:cubicBezTo>
                <a:cubicBezTo>
                  <a:pt x="2364104" y="187262"/>
                  <a:pt x="2359914" y="195301"/>
                  <a:pt x="2354884" y="203226"/>
                </a:cubicBezTo>
                <a:lnTo>
                  <a:pt x="2341397" y="195453"/>
                </a:lnTo>
                <a:lnTo>
                  <a:pt x="2341397" y="207569"/>
                </a:lnTo>
                <a:lnTo>
                  <a:pt x="2325395" y="207569"/>
                </a:lnTo>
                <a:lnTo>
                  <a:pt x="2325395" y="126873"/>
                </a:lnTo>
                <a:lnTo>
                  <a:pt x="2305506" y="126873"/>
                </a:lnTo>
                <a:cubicBezTo>
                  <a:pt x="2305050" y="136170"/>
                  <a:pt x="2304288" y="144628"/>
                  <a:pt x="2303221" y="152248"/>
                </a:cubicBezTo>
                <a:cubicBezTo>
                  <a:pt x="2302154" y="159868"/>
                  <a:pt x="2300706" y="167069"/>
                  <a:pt x="2298877" y="173851"/>
                </a:cubicBezTo>
                <a:cubicBezTo>
                  <a:pt x="2297048" y="180633"/>
                  <a:pt x="2294838" y="187110"/>
                  <a:pt x="2292248" y="193282"/>
                </a:cubicBezTo>
                <a:cubicBezTo>
                  <a:pt x="2289657" y="199454"/>
                  <a:pt x="2286533" y="205740"/>
                  <a:pt x="2282875" y="212141"/>
                </a:cubicBezTo>
                <a:lnTo>
                  <a:pt x="2266873" y="206655"/>
                </a:lnTo>
                <a:cubicBezTo>
                  <a:pt x="2271140" y="199644"/>
                  <a:pt x="2274722" y="192596"/>
                  <a:pt x="2277618" y="185509"/>
                </a:cubicBezTo>
                <a:cubicBezTo>
                  <a:pt x="2280513" y="178423"/>
                  <a:pt x="2282875" y="170650"/>
                  <a:pt x="2284704" y="162192"/>
                </a:cubicBezTo>
                <a:cubicBezTo>
                  <a:pt x="2286533" y="153734"/>
                  <a:pt x="2287828" y="144285"/>
                  <a:pt x="2288590" y="133846"/>
                </a:cubicBezTo>
                <a:cubicBezTo>
                  <a:pt x="2289352" y="123406"/>
                  <a:pt x="2289733" y="111329"/>
                  <a:pt x="2289733" y="97613"/>
                </a:cubicBezTo>
                <a:lnTo>
                  <a:pt x="2289733" y="9602"/>
                </a:lnTo>
                <a:lnTo>
                  <a:pt x="2305964" y="10287"/>
                </a:lnTo>
                <a:lnTo>
                  <a:pt x="2305964" y="67209"/>
                </a:lnTo>
                <a:lnTo>
                  <a:pt x="2326080" y="67209"/>
                </a:lnTo>
                <a:close/>
                <a:moveTo>
                  <a:pt x="3429838" y="5258"/>
                </a:moveTo>
                <a:lnTo>
                  <a:pt x="3445382" y="5944"/>
                </a:lnTo>
                <a:lnTo>
                  <a:pt x="3445382" y="44120"/>
                </a:lnTo>
                <a:lnTo>
                  <a:pt x="3468242" y="44120"/>
                </a:lnTo>
                <a:lnTo>
                  <a:pt x="3468242" y="59665"/>
                </a:lnTo>
                <a:lnTo>
                  <a:pt x="3445382" y="59665"/>
                </a:lnTo>
                <a:lnTo>
                  <a:pt x="3445382" y="98756"/>
                </a:lnTo>
                <a:cubicBezTo>
                  <a:pt x="3448430" y="97536"/>
                  <a:pt x="3451402" y="96355"/>
                  <a:pt x="3454298" y="95212"/>
                </a:cubicBezTo>
                <a:cubicBezTo>
                  <a:pt x="3457194" y="94069"/>
                  <a:pt x="3459860" y="92888"/>
                  <a:pt x="3462299" y="91669"/>
                </a:cubicBezTo>
                <a:lnTo>
                  <a:pt x="3463670" y="100584"/>
                </a:lnTo>
                <a:lnTo>
                  <a:pt x="3465042" y="107214"/>
                </a:lnTo>
                <a:cubicBezTo>
                  <a:pt x="3462451" y="108281"/>
                  <a:pt x="3459479" y="109500"/>
                  <a:pt x="3456126" y="110871"/>
                </a:cubicBezTo>
                <a:cubicBezTo>
                  <a:pt x="3452774" y="112243"/>
                  <a:pt x="3449192" y="113691"/>
                  <a:pt x="3445382" y="115215"/>
                </a:cubicBezTo>
                <a:lnTo>
                  <a:pt x="3445382" y="181052"/>
                </a:lnTo>
                <a:cubicBezTo>
                  <a:pt x="3445382" y="185624"/>
                  <a:pt x="3445078" y="189396"/>
                  <a:pt x="3444468" y="192367"/>
                </a:cubicBezTo>
                <a:cubicBezTo>
                  <a:pt x="3443858" y="195339"/>
                  <a:pt x="3442678" y="197739"/>
                  <a:pt x="3440924" y="199568"/>
                </a:cubicBezTo>
                <a:cubicBezTo>
                  <a:pt x="3439172" y="201397"/>
                  <a:pt x="3436810" y="202731"/>
                  <a:pt x="3433838" y="203569"/>
                </a:cubicBezTo>
                <a:cubicBezTo>
                  <a:pt x="3430866" y="204407"/>
                  <a:pt x="3427018" y="205055"/>
                  <a:pt x="3422294" y="205512"/>
                </a:cubicBezTo>
                <a:lnTo>
                  <a:pt x="3411778" y="206426"/>
                </a:lnTo>
                <a:lnTo>
                  <a:pt x="3406749" y="189510"/>
                </a:lnTo>
                <a:lnTo>
                  <a:pt x="3417950" y="188595"/>
                </a:lnTo>
                <a:cubicBezTo>
                  <a:pt x="3420541" y="188443"/>
                  <a:pt x="3422599" y="188100"/>
                  <a:pt x="3424122" y="187567"/>
                </a:cubicBezTo>
                <a:cubicBezTo>
                  <a:pt x="3425647" y="187033"/>
                  <a:pt x="3426828" y="186271"/>
                  <a:pt x="3427666" y="185281"/>
                </a:cubicBezTo>
                <a:cubicBezTo>
                  <a:pt x="3428504" y="184290"/>
                  <a:pt x="3429076" y="182995"/>
                  <a:pt x="3429380" y="181395"/>
                </a:cubicBezTo>
                <a:cubicBezTo>
                  <a:pt x="3429685" y="179794"/>
                  <a:pt x="3429838" y="177775"/>
                  <a:pt x="3429838" y="175337"/>
                </a:cubicBezTo>
                <a:lnTo>
                  <a:pt x="3429838" y="121158"/>
                </a:lnTo>
                <a:cubicBezTo>
                  <a:pt x="3424504" y="123140"/>
                  <a:pt x="3419398" y="124968"/>
                  <a:pt x="3414521" y="126645"/>
                </a:cubicBezTo>
                <a:cubicBezTo>
                  <a:pt x="3409644" y="128321"/>
                  <a:pt x="3405454" y="129693"/>
                  <a:pt x="3401948" y="130760"/>
                </a:cubicBezTo>
                <a:lnTo>
                  <a:pt x="3396691" y="114529"/>
                </a:lnTo>
                <a:cubicBezTo>
                  <a:pt x="3401110" y="113310"/>
                  <a:pt x="3406177" y="111824"/>
                  <a:pt x="3411892" y="110071"/>
                </a:cubicBezTo>
                <a:cubicBezTo>
                  <a:pt x="3417608" y="108319"/>
                  <a:pt x="3423589" y="106376"/>
                  <a:pt x="3429838" y="104242"/>
                </a:cubicBezTo>
                <a:lnTo>
                  <a:pt x="3429838" y="59665"/>
                </a:lnTo>
                <a:lnTo>
                  <a:pt x="3406520" y="59665"/>
                </a:lnTo>
                <a:lnTo>
                  <a:pt x="3406520" y="44120"/>
                </a:lnTo>
                <a:lnTo>
                  <a:pt x="3429838" y="44120"/>
                </a:lnTo>
                <a:close/>
                <a:moveTo>
                  <a:pt x="2591486" y="4115"/>
                </a:moveTo>
                <a:lnTo>
                  <a:pt x="2609545" y="5030"/>
                </a:lnTo>
                <a:lnTo>
                  <a:pt x="2609545" y="40920"/>
                </a:lnTo>
                <a:lnTo>
                  <a:pt x="2691155" y="40920"/>
                </a:lnTo>
                <a:lnTo>
                  <a:pt x="2691155" y="58065"/>
                </a:lnTo>
                <a:lnTo>
                  <a:pt x="2622804" y="58065"/>
                </a:lnTo>
                <a:cubicBezTo>
                  <a:pt x="2627071" y="68580"/>
                  <a:pt x="2631910" y="78486"/>
                  <a:pt x="2637320" y="87783"/>
                </a:cubicBezTo>
                <a:cubicBezTo>
                  <a:pt x="2642730" y="97079"/>
                  <a:pt x="2648864" y="105995"/>
                  <a:pt x="2655722" y="114529"/>
                </a:cubicBezTo>
                <a:cubicBezTo>
                  <a:pt x="2662580" y="123063"/>
                  <a:pt x="2670238" y="131369"/>
                  <a:pt x="2678696" y="139446"/>
                </a:cubicBezTo>
                <a:cubicBezTo>
                  <a:pt x="2687154" y="147524"/>
                  <a:pt x="2696565" y="155525"/>
                  <a:pt x="2706928" y="163449"/>
                </a:cubicBezTo>
                <a:lnTo>
                  <a:pt x="2693898" y="179223"/>
                </a:lnTo>
                <a:cubicBezTo>
                  <a:pt x="2683382" y="170231"/>
                  <a:pt x="2673858" y="161316"/>
                  <a:pt x="2665323" y="152477"/>
                </a:cubicBezTo>
                <a:cubicBezTo>
                  <a:pt x="2656789" y="143637"/>
                  <a:pt x="2649092" y="134646"/>
                  <a:pt x="2642234" y="125502"/>
                </a:cubicBezTo>
                <a:cubicBezTo>
                  <a:pt x="2635376" y="116358"/>
                  <a:pt x="2629242" y="106985"/>
                  <a:pt x="2623832" y="97384"/>
                </a:cubicBezTo>
                <a:cubicBezTo>
                  <a:pt x="2618422" y="87783"/>
                  <a:pt x="2613660" y="77801"/>
                  <a:pt x="2609545" y="67437"/>
                </a:cubicBezTo>
                <a:lnTo>
                  <a:pt x="2609545" y="152934"/>
                </a:lnTo>
                <a:lnTo>
                  <a:pt x="2656179" y="152934"/>
                </a:lnTo>
                <a:lnTo>
                  <a:pt x="2656179" y="169850"/>
                </a:lnTo>
                <a:lnTo>
                  <a:pt x="2609545" y="169850"/>
                </a:lnTo>
                <a:lnTo>
                  <a:pt x="2609545" y="212370"/>
                </a:lnTo>
                <a:lnTo>
                  <a:pt x="2591486" y="212370"/>
                </a:lnTo>
                <a:lnTo>
                  <a:pt x="2591486" y="169850"/>
                </a:lnTo>
                <a:lnTo>
                  <a:pt x="2545536" y="169850"/>
                </a:lnTo>
                <a:lnTo>
                  <a:pt x="2545536" y="152934"/>
                </a:lnTo>
                <a:lnTo>
                  <a:pt x="2591486" y="152934"/>
                </a:lnTo>
                <a:lnTo>
                  <a:pt x="2591486" y="66523"/>
                </a:lnTo>
                <a:cubicBezTo>
                  <a:pt x="2587066" y="77039"/>
                  <a:pt x="2582189" y="87021"/>
                  <a:pt x="2576855" y="96470"/>
                </a:cubicBezTo>
                <a:cubicBezTo>
                  <a:pt x="2571521" y="105918"/>
                  <a:pt x="2565463" y="115177"/>
                  <a:pt x="2558681" y="124245"/>
                </a:cubicBezTo>
                <a:cubicBezTo>
                  <a:pt x="2551899" y="133312"/>
                  <a:pt x="2544318" y="142380"/>
                  <a:pt x="2535935" y="151448"/>
                </a:cubicBezTo>
                <a:cubicBezTo>
                  <a:pt x="2527553" y="160516"/>
                  <a:pt x="2518104" y="169850"/>
                  <a:pt x="2507589" y="179451"/>
                </a:cubicBezTo>
                <a:lnTo>
                  <a:pt x="2493644" y="165050"/>
                </a:lnTo>
                <a:cubicBezTo>
                  <a:pt x="2504312" y="156210"/>
                  <a:pt x="2513952" y="147562"/>
                  <a:pt x="2522562" y="139104"/>
                </a:cubicBezTo>
                <a:cubicBezTo>
                  <a:pt x="2531173" y="130645"/>
                  <a:pt x="2538869" y="122111"/>
                  <a:pt x="2545651" y="113500"/>
                </a:cubicBezTo>
                <a:cubicBezTo>
                  <a:pt x="2552433" y="104890"/>
                  <a:pt x="2558491" y="96051"/>
                  <a:pt x="2563825" y="86983"/>
                </a:cubicBezTo>
                <a:cubicBezTo>
                  <a:pt x="2569159" y="77915"/>
                  <a:pt x="2574035" y="68276"/>
                  <a:pt x="2578455" y="58065"/>
                </a:cubicBezTo>
                <a:lnTo>
                  <a:pt x="2510332" y="58065"/>
                </a:lnTo>
                <a:lnTo>
                  <a:pt x="2510332" y="40920"/>
                </a:lnTo>
                <a:lnTo>
                  <a:pt x="2591486" y="40920"/>
                </a:lnTo>
                <a:close/>
                <a:moveTo>
                  <a:pt x="3070936" y="3887"/>
                </a:moveTo>
                <a:lnTo>
                  <a:pt x="3089681" y="4801"/>
                </a:lnTo>
                <a:lnTo>
                  <a:pt x="3089681" y="47092"/>
                </a:lnTo>
                <a:lnTo>
                  <a:pt x="3145459" y="47092"/>
                </a:lnTo>
                <a:lnTo>
                  <a:pt x="3145459" y="63551"/>
                </a:lnTo>
                <a:lnTo>
                  <a:pt x="3089681" y="63551"/>
                </a:lnTo>
                <a:lnTo>
                  <a:pt x="3089681" y="173051"/>
                </a:lnTo>
                <a:cubicBezTo>
                  <a:pt x="3089681" y="179451"/>
                  <a:pt x="3089148" y="184671"/>
                  <a:pt x="3088080" y="188710"/>
                </a:cubicBezTo>
                <a:cubicBezTo>
                  <a:pt x="3087014" y="192748"/>
                  <a:pt x="3084994" y="196025"/>
                  <a:pt x="3082023" y="198540"/>
                </a:cubicBezTo>
                <a:cubicBezTo>
                  <a:pt x="3079051" y="201054"/>
                  <a:pt x="3074898" y="202883"/>
                  <a:pt x="3069564" y="204026"/>
                </a:cubicBezTo>
                <a:cubicBezTo>
                  <a:pt x="3064230" y="205169"/>
                  <a:pt x="3057296" y="206045"/>
                  <a:pt x="3048761" y="206655"/>
                </a:cubicBezTo>
                <a:lnTo>
                  <a:pt x="3032074" y="207798"/>
                </a:lnTo>
                <a:lnTo>
                  <a:pt x="3025216" y="188824"/>
                </a:lnTo>
                <a:lnTo>
                  <a:pt x="3046018" y="187452"/>
                </a:lnTo>
                <a:cubicBezTo>
                  <a:pt x="3051657" y="187148"/>
                  <a:pt x="3056115" y="186729"/>
                  <a:pt x="3059391" y="186195"/>
                </a:cubicBezTo>
                <a:cubicBezTo>
                  <a:pt x="3062668" y="185662"/>
                  <a:pt x="3065144" y="184709"/>
                  <a:pt x="3066821" y="183338"/>
                </a:cubicBezTo>
                <a:cubicBezTo>
                  <a:pt x="3068497" y="181966"/>
                  <a:pt x="3069602" y="180061"/>
                  <a:pt x="3070135" y="177623"/>
                </a:cubicBezTo>
                <a:cubicBezTo>
                  <a:pt x="3070669" y="175184"/>
                  <a:pt x="3070936" y="171908"/>
                  <a:pt x="3070936" y="167793"/>
                </a:cubicBezTo>
                <a:lnTo>
                  <a:pt x="3070936" y="75438"/>
                </a:lnTo>
                <a:cubicBezTo>
                  <a:pt x="3064230" y="86259"/>
                  <a:pt x="3057105" y="96546"/>
                  <a:pt x="3049562" y="106299"/>
                </a:cubicBezTo>
                <a:cubicBezTo>
                  <a:pt x="3042018" y="116053"/>
                  <a:pt x="3033712" y="125349"/>
                  <a:pt x="3024644" y="134189"/>
                </a:cubicBezTo>
                <a:cubicBezTo>
                  <a:pt x="3015576" y="143028"/>
                  <a:pt x="3005480" y="151562"/>
                  <a:pt x="2994354" y="159792"/>
                </a:cubicBezTo>
                <a:cubicBezTo>
                  <a:pt x="2983229" y="168021"/>
                  <a:pt x="2970809" y="176099"/>
                  <a:pt x="2957093" y="184023"/>
                </a:cubicBezTo>
                <a:lnTo>
                  <a:pt x="2944977" y="167793"/>
                </a:lnTo>
                <a:cubicBezTo>
                  <a:pt x="2972714" y="152553"/>
                  <a:pt x="2995764" y="136322"/>
                  <a:pt x="3014128" y="119101"/>
                </a:cubicBezTo>
                <a:cubicBezTo>
                  <a:pt x="3032492" y="101880"/>
                  <a:pt x="3047618" y="83363"/>
                  <a:pt x="3059506" y="63551"/>
                </a:cubicBezTo>
                <a:lnTo>
                  <a:pt x="2957093" y="63551"/>
                </a:lnTo>
                <a:lnTo>
                  <a:pt x="2957093" y="47092"/>
                </a:lnTo>
                <a:lnTo>
                  <a:pt x="3070936" y="47092"/>
                </a:lnTo>
                <a:close/>
                <a:moveTo>
                  <a:pt x="3726636" y="3658"/>
                </a:moveTo>
                <a:lnTo>
                  <a:pt x="3742638" y="10287"/>
                </a:lnTo>
                <a:cubicBezTo>
                  <a:pt x="3741114" y="14555"/>
                  <a:pt x="3739476" y="18860"/>
                  <a:pt x="3737724" y="23203"/>
                </a:cubicBezTo>
                <a:cubicBezTo>
                  <a:pt x="3735971" y="27547"/>
                  <a:pt x="3734028" y="32157"/>
                  <a:pt x="3731894" y="37034"/>
                </a:cubicBezTo>
                <a:lnTo>
                  <a:pt x="3822420" y="37034"/>
                </a:lnTo>
                <a:lnTo>
                  <a:pt x="3822420" y="54407"/>
                </a:lnTo>
                <a:lnTo>
                  <a:pt x="3751097" y="54407"/>
                </a:lnTo>
                <a:lnTo>
                  <a:pt x="3751097" y="90297"/>
                </a:lnTo>
                <a:lnTo>
                  <a:pt x="3809847" y="90297"/>
                </a:lnTo>
                <a:lnTo>
                  <a:pt x="3809847" y="106757"/>
                </a:lnTo>
                <a:lnTo>
                  <a:pt x="3751097" y="106757"/>
                </a:lnTo>
                <a:lnTo>
                  <a:pt x="3751097" y="143790"/>
                </a:lnTo>
                <a:lnTo>
                  <a:pt x="3813962" y="143790"/>
                </a:lnTo>
                <a:lnTo>
                  <a:pt x="3813962" y="160478"/>
                </a:lnTo>
                <a:lnTo>
                  <a:pt x="3751097" y="160478"/>
                </a:lnTo>
                <a:lnTo>
                  <a:pt x="3751097" y="210312"/>
                </a:lnTo>
                <a:lnTo>
                  <a:pt x="3733494" y="210312"/>
                </a:lnTo>
                <a:lnTo>
                  <a:pt x="3733494" y="54407"/>
                </a:lnTo>
                <a:lnTo>
                  <a:pt x="3723208" y="54407"/>
                </a:lnTo>
                <a:cubicBezTo>
                  <a:pt x="3718940" y="62180"/>
                  <a:pt x="3714064" y="70257"/>
                  <a:pt x="3708577" y="78639"/>
                </a:cubicBezTo>
                <a:cubicBezTo>
                  <a:pt x="3703091" y="87021"/>
                  <a:pt x="3696538" y="96012"/>
                  <a:pt x="3688918" y="105614"/>
                </a:cubicBezTo>
                <a:lnTo>
                  <a:pt x="3676344" y="93498"/>
                </a:lnTo>
                <a:cubicBezTo>
                  <a:pt x="3682898" y="85573"/>
                  <a:pt x="3688689" y="77877"/>
                  <a:pt x="3693718" y="70409"/>
                </a:cubicBezTo>
                <a:cubicBezTo>
                  <a:pt x="3698747" y="62942"/>
                  <a:pt x="3703281" y="55512"/>
                  <a:pt x="3707320" y="48121"/>
                </a:cubicBezTo>
                <a:cubicBezTo>
                  <a:pt x="3711359" y="40729"/>
                  <a:pt x="3714940" y="33376"/>
                  <a:pt x="3718064" y="26061"/>
                </a:cubicBezTo>
                <a:cubicBezTo>
                  <a:pt x="3721188" y="18746"/>
                  <a:pt x="3724046" y="11278"/>
                  <a:pt x="3726636" y="3658"/>
                </a:cubicBezTo>
                <a:close/>
                <a:moveTo>
                  <a:pt x="2138781" y="3429"/>
                </a:moveTo>
                <a:lnTo>
                  <a:pt x="2156612" y="4344"/>
                </a:lnTo>
                <a:lnTo>
                  <a:pt x="2156612" y="67666"/>
                </a:lnTo>
                <a:lnTo>
                  <a:pt x="2240051" y="67666"/>
                </a:lnTo>
                <a:lnTo>
                  <a:pt x="2240051" y="84354"/>
                </a:lnTo>
                <a:lnTo>
                  <a:pt x="2156612" y="84354"/>
                </a:lnTo>
                <a:lnTo>
                  <a:pt x="2156612" y="181509"/>
                </a:lnTo>
                <a:lnTo>
                  <a:pt x="2255138" y="181509"/>
                </a:lnTo>
                <a:lnTo>
                  <a:pt x="2255138" y="197968"/>
                </a:lnTo>
                <a:lnTo>
                  <a:pt x="2051684" y="197968"/>
                </a:lnTo>
                <a:lnTo>
                  <a:pt x="2051684" y="181509"/>
                </a:lnTo>
                <a:lnTo>
                  <a:pt x="2138781" y="181509"/>
                </a:lnTo>
                <a:close/>
                <a:moveTo>
                  <a:pt x="2819628" y="1601"/>
                </a:moveTo>
                <a:lnTo>
                  <a:pt x="2837916" y="2515"/>
                </a:lnTo>
                <a:lnTo>
                  <a:pt x="2837916" y="45949"/>
                </a:lnTo>
                <a:lnTo>
                  <a:pt x="2914726" y="45949"/>
                </a:lnTo>
                <a:lnTo>
                  <a:pt x="2914726" y="142647"/>
                </a:lnTo>
                <a:lnTo>
                  <a:pt x="2837916" y="142647"/>
                </a:lnTo>
                <a:lnTo>
                  <a:pt x="2837916" y="209855"/>
                </a:lnTo>
                <a:lnTo>
                  <a:pt x="2819628" y="209855"/>
                </a:lnTo>
                <a:lnTo>
                  <a:pt x="2819628" y="142647"/>
                </a:lnTo>
                <a:lnTo>
                  <a:pt x="2743504" y="142647"/>
                </a:lnTo>
                <a:lnTo>
                  <a:pt x="2743504" y="45949"/>
                </a:lnTo>
                <a:lnTo>
                  <a:pt x="2819628" y="45949"/>
                </a:lnTo>
                <a:close/>
                <a:moveTo>
                  <a:pt x="529437" y="0"/>
                </a:moveTo>
                <a:lnTo>
                  <a:pt x="545896" y="4115"/>
                </a:lnTo>
                <a:cubicBezTo>
                  <a:pt x="543306" y="12954"/>
                  <a:pt x="540334" y="21717"/>
                  <a:pt x="536981" y="30404"/>
                </a:cubicBezTo>
                <a:lnTo>
                  <a:pt x="648081" y="30404"/>
                </a:lnTo>
                <a:lnTo>
                  <a:pt x="648081" y="46863"/>
                </a:lnTo>
                <a:lnTo>
                  <a:pt x="529894" y="46863"/>
                </a:lnTo>
                <a:cubicBezTo>
                  <a:pt x="521970" y="64694"/>
                  <a:pt x="512445" y="81153"/>
                  <a:pt x="501319" y="96241"/>
                </a:cubicBezTo>
                <a:lnTo>
                  <a:pt x="501319" y="209169"/>
                </a:lnTo>
                <a:lnTo>
                  <a:pt x="484403" y="209169"/>
                </a:lnTo>
                <a:lnTo>
                  <a:pt x="484403" y="117501"/>
                </a:lnTo>
                <a:cubicBezTo>
                  <a:pt x="480136" y="122378"/>
                  <a:pt x="475716" y="127102"/>
                  <a:pt x="471144" y="131674"/>
                </a:cubicBezTo>
                <a:cubicBezTo>
                  <a:pt x="466572" y="136246"/>
                  <a:pt x="461772" y="140818"/>
                  <a:pt x="456742" y="145390"/>
                </a:cubicBezTo>
                <a:lnTo>
                  <a:pt x="444855" y="131903"/>
                </a:lnTo>
                <a:cubicBezTo>
                  <a:pt x="459181" y="120168"/>
                  <a:pt x="471830" y="107138"/>
                  <a:pt x="482803" y="92812"/>
                </a:cubicBezTo>
                <a:cubicBezTo>
                  <a:pt x="493776" y="78486"/>
                  <a:pt x="503224" y="63170"/>
                  <a:pt x="511149" y="46863"/>
                </a:cubicBezTo>
                <a:lnTo>
                  <a:pt x="453771" y="46863"/>
                </a:lnTo>
                <a:lnTo>
                  <a:pt x="453771" y="30404"/>
                </a:lnTo>
                <a:lnTo>
                  <a:pt x="518693" y="30404"/>
                </a:lnTo>
                <a:cubicBezTo>
                  <a:pt x="522960" y="20346"/>
                  <a:pt x="526542" y="10211"/>
                  <a:pt x="529437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38" name="文本框-22_矢量">
            <a:extLst>
              <a:ext uri="{FF2B5EF4-FFF2-40B4-BE49-F238E27FC236}">
                <a16:creationId xmlns:a16="http://schemas.microsoft.com/office/drawing/2014/main" id="{C4EBAC85-FEED-4EF0-A3A7-4F46A32FBFFC}"/>
              </a:ext>
            </a:extLst>
          </p:cNvPr>
          <p:cNvSpPr txBox="1"/>
          <p:nvPr/>
        </p:nvSpPr>
        <p:spPr>
          <a:xfrm>
            <a:off x="7365900" y="2734118"/>
            <a:ext cx="4058030" cy="873481"/>
          </a:xfrm>
          <a:custGeom>
            <a:avLst/>
            <a:gdLst/>
            <a:ahLst/>
            <a:cxnLst/>
            <a:rect l="l" t="t" r="r" b="b"/>
            <a:pathLst>
              <a:path w="4058030" h="873481">
                <a:moveTo>
                  <a:pt x="2157069" y="813359"/>
                </a:moveTo>
                <a:lnTo>
                  <a:pt x="2176043" y="813359"/>
                </a:lnTo>
                <a:cubicBezTo>
                  <a:pt x="2176043" y="818236"/>
                  <a:pt x="2175281" y="823455"/>
                  <a:pt x="2173757" y="829018"/>
                </a:cubicBezTo>
                <a:cubicBezTo>
                  <a:pt x="2172233" y="834581"/>
                  <a:pt x="2170328" y="840029"/>
                  <a:pt x="2168042" y="845363"/>
                </a:cubicBezTo>
                <a:cubicBezTo>
                  <a:pt x="2165756" y="850697"/>
                  <a:pt x="2163165" y="855802"/>
                  <a:pt x="2160269" y="860679"/>
                </a:cubicBezTo>
                <a:cubicBezTo>
                  <a:pt x="2157374" y="865556"/>
                  <a:pt x="2154554" y="869823"/>
                  <a:pt x="2151811" y="873481"/>
                </a:cubicBezTo>
                <a:lnTo>
                  <a:pt x="2135580" y="873481"/>
                </a:lnTo>
                <a:cubicBezTo>
                  <a:pt x="2138629" y="868756"/>
                  <a:pt x="2141486" y="863765"/>
                  <a:pt x="2144153" y="858507"/>
                </a:cubicBezTo>
                <a:cubicBezTo>
                  <a:pt x="2146820" y="853250"/>
                  <a:pt x="2149106" y="847992"/>
                  <a:pt x="2151011" y="842734"/>
                </a:cubicBezTo>
                <a:cubicBezTo>
                  <a:pt x="2152916" y="837476"/>
                  <a:pt x="2154402" y="832333"/>
                  <a:pt x="2155469" y="827304"/>
                </a:cubicBezTo>
                <a:cubicBezTo>
                  <a:pt x="2156536" y="822274"/>
                  <a:pt x="2157069" y="817626"/>
                  <a:pt x="2157069" y="813359"/>
                </a:cubicBezTo>
                <a:close/>
                <a:moveTo>
                  <a:pt x="1452219" y="813359"/>
                </a:moveTo>
                <a:lnTo>
                  <a:pt x="1471193" y="813359"/>
                </a:lnTo>
                <a:cubicBezTo>
                  <a:pt x="1471193" y="818236"/>
                  <a:pt x="1470431" y="823455"/>
                  <a:pt x="1468907" y="829018"/>
                </a:cubicBezTo>
                <a:cubicBezTo>
                  <a:pt x="1467383" y="834581"/>
                  <a:pt x="1465478" y="840029"/>
                  <a:pt x="1463192" y="845363"/>
                </a:cubicBezTo>
                <a:cubicBezTo>
                  <a:pt x="1460906" y="850697"/>
                  <a:pt x="1458315" y="855802"/>
                  <a:pt x="1455419" y="860679"/>
                </a:cubicBezTo>
                <a:cubicBezTo>
                  <a:pt x="1452524" y="865556"/>
                  <a:pt x="1449704" y="869823"/>
                  <a:pt x="1446961" y="873481"/>
                </a:cubicBezTo>
                <a:lnTo>
                  <a:pt x="1430731" y="873481"/>
                </a:lnTo>
                <a:cubicBezTo>
                  <a:pt x="1433779" y="868756"/>
                  <a:pt x="1436636" y="863765"/>
                  <a:pt x="1439303" y="858507"/>
                </a:cubicBezTo>
                <a:cubicBezTo>
                  <a:pt x="1441970" y="853250"/>
                  <a:pt x="1444256" y="847992"/>
                  <a:pt x="1446161" y="842734"/>
                </a:cubicBezTo>
                <a:cubicBezTo>
                  <a:pt x="1448066" y="837476"/>
                  <a:pt x="1449552" y="832333"/>
                  <a:pt x="1450619" y="827304"/>
                </a:cubicBezTo>
                <a:cubicBezTo>
                  <a:pt x="1451686" y="822274"/>
                  <a:pt x="1452219" y="817626"/>
                  <a:pt x="1452219" y="813359"/>
                </a:cubicBezTo>
                <a:close/>
                <a:moveTo>
                  <a:pt x="2384298" y="812902"/>
                </a:moveTo>
                <a:lnTo>
                  <a:pt x="2384298" y="834619"/>
                </a:lnTo>
                <a:cubicBezTo>
                  <a:pt x="2391156" y="833857"/>
                  <a:pt x="2397823" y="833057"/>
                  <a:pt x="2404300" y="832218"/>
                </a:cubicBezTo>
                <a:cubicBezTo>
                  <a:pt x="2410777" y="831380"/>
                  <a:pt x="2417292" y="830352"/>
                  <a:pt x="2423845" y="829132"/>
                </a:cubicBezTo>
                <a:lnTo>
                  <a:pt x="2423845" y="812902"/>
                </a:lnTo>
                <a:close/>
                <a:moveTo>
                  <a:pt x="3529584" y="798043"/>
                </a:moveTo>
                <a:lnTo>
                  <a:pt x="3701719" y="798043"/>
                </a:lnTo>
                <a:cubicBezTo>
                  <a:pt x="3701567" y="799567"/>
                  <a:pt x="3701262" y="802081"/>
                  <a:pt x="3700805" y="805587"/>
                </a:cubicBezTo>
                <a:cubicBezTo>
                  <a:pt x="3700348" y="809092"/>
                  <a:pt x="3699890" y="812787"/>
                  <a:pt x="3699433" y="816674"/>
                </a:cubicBezTo>
                <a:cubicBezTo>
                  <a:pt x="3698976" y="820560"/>
                  <a:pt x="3698519" y="824179"/>
                  <a:pt x="3698062" y="827532"/>
                </a:cubicBezTo>
                <a:cubicBezTo>
                  <a:pt x="3697604" y="830885"/>
                  <a:pt x="3697300" y="833095"/>
                  <a:pt x="3697147" y="834162"/>
                </a:cubicBezTo>
                <a:cubicBezTo>
                  <a:pt x="3696385" y="839191"/>
                  <a:pt x="3695432" y="843267"/>
                  <a:pt x="3694290" y="846392"/>
                </a:cubicBezTo>
                <a:cubicBezTo>
                  <a:pt x="3693147" y="849516"/>
                  <a:pt x="3691166" y="852030"/>
                  <a:pt x="3688346" y="853935"/>
                </a:cubicBezTo>
                <a:cubicBezTo>
                  <a:pt x="3685527" y="855840"/>
                  <a:pt x="3681640" y="857288"/>
                  <a:pt x="3676688" y="858279"/>
                </a:cubicBezTo>
                <a:cubicBezTo>
                  <a:pt x="3671734" y="859269"/>
                  <a:pt x="3665143" y="860070"/>
                  <a:pt x="3656914" y="860679"/>
                </a:cubicBezTo>
                <a:lnTo>
                  <a:pt x="3643655" y="861822"/>
                </a:lnTo>
                <a:lnTo>
                  <a:pt x="3638397" y="846735"/>
                </a:lnTo>
                <a:lnTo>
                  <a:pt x="3654856" y="845592"/>
                </a:lnTo>
                <a:cubicBezTo>
                  <a:pt x="3660038" y="845287"/>
                  <a:pt x="3664190" y="844868"/>
                  <a:pt x="3667315" y="844334"/>
                </a:cubicBezTo>
                <a:cubicBezTo>
                  <a:pt x="3670439" y="843801"/>
                  <a:pt x="3672878" y="842963"/>
                  <a:pt x="3674630" y="841820"/>
                </a:cubicBezTo>
                <a:cubicBezTo>
                  <a:pt x="3676382" y="840677"/>
                  <a:pt x="3677602" y="839229"/>
                  <a:pt x="3678288" y="837476"/>
                </a:cubicBezTo>
                <a:cubicBezTo>
                  <a:pt x="3678974" y="835724"/>
                  <a:pt x="3679545" y="833400"/>
                  <a:pt x="3680002" y="830504"/>
                </a:cubicBezTo>
                <a:cubicBezTo>
                  <a:pt x="3680154" y="829437"/>
                  <a:pt x="3680383" y="828066"/>
                  <a:pt x="3680688" y="826389"/>
                </a:cubicBezTo>
                <a:cubicBezTo>
                  <a:pt x="3680993" y="824713"/>
                  <a:pt x="3681260" y="822998"/>
                  <a:pt x="3681488" y="821246"/>
                </a:cubicBezTo>
                <a:cubicBezTo>
                  <a:pt x="3681716" y="819493"/>
                  <a:pt x="3681945" y="817855"/>
                  <a:pt x="3682174" y="816331"/>
                </a:cubicBezTo>
                <a:cubicBezTo>
                  <a:pt x="3682402" y="814807"/>
                  <a:pt x="3682593" y="813588"/>
                  <a:pt x="3682745" y="812673"/>
                </a:cubicBezTo>
                <a:lnTo>
                  <a:pt x="3608908" y="812673"/>
                </a:lnTo>
                <a:cubicBezTo>
                  <a:pt x="3607079" y="820446"/>
                  <a:pt x="3604260" y="827151"/>
                  <a:pt x="3600450" y="832790"/>
                </a:cubicBezTo>
                <a:cubicBezTo>
                  <a:pt x="3596640" y="838429"/>
                  <a:pt x="3591496" y="843420"/>
                  <a:pt x="3585019" y="847763"/>
                </a:cubicBezTo>
                <a:cubicBezTo>
                  <a:pt x="3578542" y="852107"/>
                  <a:pt x="3570503" y="855840"/>
                  <a:pt x="3560902" y="858965"/>
                </a:cubicBezTo>
                <a:cubicBezTo>
                  <a:pt x="3551300" y="862089"/>
                  <a:pt x="3539794" y="865023"/>
                  <a:pt x="3526383" y="867766"/>
                </a:cubicBezTo>
                <a:lnTo>
                  <a:pt x="3520211" y="853364"/>
                </a:lnTo>
                <a:cubicBezTo>
                  <a:pt x="3531793" y="851078"/>
                  <a:pt x="3541776" y="848716"/>
                  <a:pt x="3550158" y="846277"/>
                </a:cubicBezTo>
                <a:cubicBezTo>
                  <a:pt x="3558540" y="843839"/>
                  <a:pt x="3565550" y="841020"/>
                  <a:pt x="3571189" y="837819"/>
                </a:cubicBezTo>
                <a:cubicBezTo>
                  <a:pt x="3576827" y="834619"/>
                  <a:pt x="3581323" y="830961"/>
                  <a:pt x="3584676" y="826846"/>
                </a:cubicBezTo>
                <a:cubicBezTo>
                  <a:pt x="3588029" y="822732"/>
                  <a:pt x="3590543" y="818007"/>
                  <a:pt x="3592220" y="812673"/>
                </a:cubicBezTo>
                <a:lnTo>
                  <a:pt x="3529584" y="812673"/>
                </a:lnTo>
                <a:close/>
                <a:moveTo>
                  <a:pt x="3917442" y="793471"/>
                </a:moveTo>
                <a:cubicBezTo>
                  <a:pt x="3920184" y="796519"/>
                  <a:pt x="3923309" y="800291"/>
                  <a:pt x="3926814" y="804786"/>
                </a:cubicBezTo>
                <a:cubicBezTo>
                  <a:pt x="3930319" y="809282"/>
                  <a:pt x="3933862" y="813969"/>
                  <a:pt x="3937444" y="818845"/>
                </a:cubicBezTo>
                <a:cubicBezTo>
                  <a:pt x="3941025" y="823722"/>
                  <a:pt x="3944416" y="828561"/>
                  <a:pt x="3947617" y="833361"/>
                </a:cubicBezTo>
                <a:cubicBezTo>
                  <a:pt x="3950817" y="838162"/>
                  <a:pt x="3953484" y="842315"/>
                  <a:pt x="3955618" y="845820"/>
                </a:cubicBezTo>
                <a:lnTo>
                  <a:pt x="3943273" y="856793"/>
                </a:lnTo>
                <a:cubicBezTo>
                  <a:pt x="3941140" y="852831"/>
                  <a:pt x="3938511" y="848373"/>
                  <a:pt x="3935386" y="843420"/>
                </a:cubicBezTo>
                <a:cubicBezTo>
                  <a:pt x="3932262" y="838467"/>
                  <a:pt x="3928986" y="833514"/>
                  <a:pt x="3925557" y="828561"/>
                </a:cubicBezTo>
                <a:cubicBezTo>
                  <a:pt x="3922128" y="823608"/>
                  <a:pt x="3918699" y="818922"/>
                  <a:pt x="3915270" y="814502"/>
                </a:cubicBezTo>
                <a:cubicBezTo>
                  <a:pt x="3911840" y="810082"/>
                  <a:pt x="3908831" y="806425"/>
                  <a:pt x="3906240" y="803529"/>
                </a:cubicBezTo>
                <a:close/>
                <a:moveTo>
                  <a:pt x="3848861" y="792785"/>
                </a:moveTo>
                <a:lnTo>
                  <a:pt x="3863034" y="800557"/>
                </a:lnTo>
                <a:cubicBezTo>
                  <a:pt x="3857243" y="811073"/>
                  <a:pt x="3850842" y="821322"/>
                  <a:pt x="3843832" y="831304"/>
                </a:cubicBezTo>
                <a:cubicBezTo>
                  <a:pt x="3836822" y="841286"/>
                  <a:pt x="3829735" y="849935"/>
                  <a:pt x="3822572" y="857250"/>
                </a:cubicBezTo>
                <a:lnTo>
                  <a:pt x="3809542" y="846049"/>
                </a:lnTo>
                <a:cubicBezTo>
                  <a:pt x="3813352" y="842391"/>
                  <a:pt x="3817124" y="838391"/>
                  <a:pt x="3820858" y="834047"/>
                </a:cubicBezTo>
                <a:cubicBezTo>
                  <a:pt x="3824592" y="829704"/>
                  <a:pt x="3828173" y="825208"/>
                  <a:pt x="3831602" y="820560"/>
                </a:cubicBezTo>
                <a:cubicBezTo>
                  <a:pt x="3835031" y="815912"/>
                  <a:pt x="3838193" y="811225"/>
                  <a:pt x="3841089" y="806501"/>
                </a:cubicBezTo>
                <a:cubicBezTo>
                  <a:pt x="3843984" y="801777"/>
                  <a:pt x="3846576" y="797205"/>
                  <a:pt x="3848861" y="792785"/>
                </a:cubicBezTo>
                <a:close/>
                <a:moveTo>
                  <a:pt x="287959" y="791185"/>
                </a:moveTo>
                <a:lnTo>
                  <a:pt x="287959" y="835533"/>
                </a:lnTo>
                <a:lnTo>
                  <a:pt x="392887" y="835533"/>
                </a:lnTo>
                <a:lnTo>
                  <a:pt x="392887" y="791185"/>
                </a:lnTo>
                <a:close/>
                <a:moveTo>
                  <a:pt x="2658770" y="787756"/>
                </a:moveTo>
                <a:lnTo>
                  <a:pt x="2658770" y="833704"/>
                </a:lnTo>
                <a:lnTo>
                  <a:pt x="2744038" y="833704"/>
                </a:lnTo>
                <a:lnTo>
                  <a:pt x="2744038" y="787756"/>
                </a:lnTo>
                <a:close/>
                <a:moveTo>
                  <a:pt x="2384298" y="784098"/>
                </a:moveTo>
                <a:lnTo>
                  <a:pt x="2384298" y="800786"/>
                </a:lnTo>
                <a:lnTo>
                  <a:pt x="2423845" y="800786"/>
                </a:lnTo>
                <a:lnTo>
                  <a:pt x="2423845" y="784098"/>
                </a:lnTo>
                <a:close/>
                <a:moveTo>
                  <a:pt x="893673" y="780212"/>
                </a:moveTo>
                <a:lnTo>
                  <a:pt x="904875" y="791871"/>
                </a:lnTo>
                <a:cubicBezTo>
                  <a:pt x="895121" y="803605"/>
                  <a:pt x="883234" y="815874"/>
                  <a:pt x="869213" y="828675"/>
                </a:cubicBezTo>
                <a:cubicBezTo>
                  <a:pt x="855192" y="841477"/>
                  <a:pt x="838276" y="853440"/>
                  <a:pt x="818464" y="864565"/>
                </a:cubicBezTo>
                <a:lnTo>
                  <a:pt x="808405" y="849935"/>
                </a:lnTo>
                <a:cubicBezTo>
                  <a:pt x="818007" y="844906"/>
                  <a:pt x="826922" y="839496"/>
                  <a:pt x="835152" y="833704"/>
                </a:cubicBezTo>
                <a:cubicBezTo>
                  <a:pt x="843381" y="827913"/>
                  <a:pt x="851039" y="822008"/>
                  <a:pt x="858126" y="815988"/>
                </a:cubicBezTo>
                <a:cubicBezTo>
                  <a:pt x="865212" y="809968"/>
                  <a:pt x="871689" y="803910"/>
                  <a:pt x="877557" y="797814"/>
                </a:cubicBezTo>
                <a:cubicBezTo>
                  <a:pt x="883424" y="791718"/>
                  <a:pt x="888796" y="785851"/>
                  <a:pt x="893673" y="780212"/>
                </a:cubicBezTo>
                <a:close/>
                <a:moveTo>
                  <a:pt x="270357" y="775869"/>
                </a:moveTo>
                <a:lnTo>
                  <a:pt x="410489" y="775869"/>
                </a:lnTo>
                <a:lnTo>
                  <a:pt x="410489" y="863422"/>
                </a:lnTo>
                <a:lnTo>
                  <a:pt x="392887" y="863422"/>
                </a:lnTo>
                <a:lnTo>
                  <a:pt x="392887" y="851535"/>
                </a:lnTo>
                <a:lnTo>
                  <a:pt x="287959" y="851535"/>
                </a:lnTo>
                <a:lnTo>
                  <a:pt x="287959" y="863422"/>
                </a:lnTo>
                <a:lnTo>
                  <a:pt x="270357" y="863422"/>
                </a:lnTo>
                <a:close/>
                <a:moveTo>
                  <a:pt x="2641853" y="772211"/>
                </a:moveTo>
                <a:lnTo>
                  <a:pt x="2760954" y="772211"/>
                </a:lnTo>
                <a:lnTo>
                  <a:pt x="2760954" y="864337"/>
                </a:lnTo>
                <a:lnTo>
                  <a:pt x="2744038" y="864337"/>
                </a:lnTo>
                <a:lnTo>
                  <a:pt x="2744038" y="849249"/>
                </a:lnTo>
                <a:lnTo>
                  <a:pt x="2658770" y="849249"/>
                </a:lnTo>
                <a:lnTo>
                  <a:pt x="2658770" y="864337"/>
                </a:lnTo>
                <a:lnTo>
                  <a:pt x="2641853" y="864337"/>
                </a:lnTo>
                <a:close/>
                <a:moveTo>
                  <a:pt x="2448762" y="769011"/>
                </a:moveTo>
                <a:lnTo>
                  <a:pt x="2529687" y="769011"/>
                </a:lnTo>
                <a:lnTo>
                  <a:pt x="2529687" y="782041"/>
                </a:lnTo>
                <a:cubicBezTo>
                  <a:pt x="2526029" y="790118"/>
                  <a:pt x="2521915" y="797967"/>
                  <a:pt x="2517342" y="805587"/>
                </a:cubicBezTo>
                <a:cubicBezTo>
                  <a:pt x="2512770" y="813207"/>
                  <a:pt x="2507360" y="820598"/>
                  <a:pt x="2501112" y="827761"/>
                </a:cubicBezTo>
                <a:cubicBezTo>
                  <a:pt x="2506446" y="832180"/>
                  <a:pt x="2512694" y="836295"/>
                  <a:pt x="2519857" y="840105"/>
                </a:cubicBezTo>
                <a:cubicBezTo>
                  <a:pt x="2527020" y="843915"/>
                  <a:pt x="2535478" y="847573"/>
                  <a:pt x="2545232" y="851078"/>
                </a:cubicBezTo>
                <a:lnTo>
                  <a:pt x="2537460" y="864337"/>
                </a:lnTo>
                <a:cubicBezTo>
                  <a:pt x="2527401" y="860222"/>
                  <a:pt x="2518600" y="855993"/>
                  <a:pt x="2511056" y="851649"/>
                </a:cubicBezTo>
                <a:cubicBezTo>
                  <a:pt x="2503512" y="847306"/>
                  <a:pt x="2496845" y="842696"/>
                  <a:pt x="2491054" y="837819"/>
                </a:cubicBezTo>
                <a:cubicBezTo>
                  <a:pt x="2485720" y="842696"/>
                  <a:pt x="2479890" y="847268"/>
                  <a:pt x="2473566" y="851535"/>
                </a:cubicBezTo>
                <a:cubicBezTo>
                  <a:pt x="2467241" y="855802"/>
                  <a:pt x="2460116" y="859841"/>
                  <a:pt x="2452192" y="863651"/>
                </a:cubicBezTo>
                <a:lnTo>
                  <a:pt x="2444191" y="850849"/>
                </a:lnTo>
                <a:cubicBezTo>
                  <a:pt x="2451810" y="847649"/>
                  <a:pt x="2458668" y="844182"/>
                  <a:pt x="2464765" y="840448"/>
                </a:cubicBezTo>
                <a:cubicBezTo>
                  <a:pt x="2470860" y="836714"/>
                  <a:pt x="2476347" y="832638"/>
                  <a:pt x="2481224" y="828218"/>
                </a:cubicBezTo>
                <a:cubicBezTo>
                  <a:pt x="2475737" y="822427"/>
                  <a:pt x="2470975" y="816255"/>
                  <a:pt x="2466936" y="809701"/>
                </a:cubicBezTo>
                <a:cubicBezTo>
                  <a:pt x="2462898" y="803148"/>
                  <a:pt x="2459126" y="796138"/>
                  <a:pt x="2455620" y="788670"/>
                </a:cubicBezTo>
                <a:lnTo>
                  <a:pt x="2468194" y="782955"/>
                </a:lnTo>
                <a:cubicBezTo>
                  <a:pt x="2471699" y="789966"/>
                  <a:pt x="2475204" y="796366"/>
                  <a:pt x="2478709" y="802158"/>
                </a:cubicBezTo>
                <a:cubicBezTo>
                  <a:pt x="2482214" y="807949"/>
                  <a:pt x="2486406" y="813435"/>
                  <a:pt x="2491282" y="818617"/>
                </a:cubicBezTo>
                <a:cubicBezTo>
                  <a:pt x="2496159" y="812978"/>
                  <a:pt x="2500426" y="807149"/>
                  <a:pt x="2504084" y="801129"/>
                </a:cubicBezTo>
                <a:cubicBezTo>
                  <a:pt x="2507742" y="795109"/>
                  <a:pt x="2510942" y="788746"/>
                  <a:pt x="2513685" y="782041"/>
                </a:cubicBezTo>
                <a:lnTo>
                  <a:pt x="2448762" y="782041"/>
                </a:lnTo>
                <a:close/>
                <a:moveTo>
                  <a:pt x="2384298" y="755523"/>
                </a:moveTo>
                <a:lnTo>
                  <a:pt x="2384298" y="771982"/>
                </a:lnTo>
                <a:lnTo>
                  <a:pt x="2423845" y="771982"/>
                </a:lnTo>
                <a:lnTo>
                  <a:pt x="2423845" y="755523"/>
                </a:lnTo>
                <a:close/>
                <a:moveTo>
                  <a:pt x="2811246" y="744093"/>
                </a:moveTo>
                <a:lnTo>
                  <a:pt x="3013328" y="744093"/>
                </a:lnTo>
                <a:lnTo>
                  <a:pt x="3013328" y="763524"/>
                </a:lnTo>
                <a:lnTo>
                  <a:pt x="2811246" y="763524"/>
                </a:lnTo>
                <a:close/>
                <a:moveTo>
                  <a:pt x="2342921" y="742036"/>
                </a:moveTo>
                <a:lnTo>
                  <a:pt x="2548432" y="742036"/>
                </a:lnTo>
                <a:lnTo>
                  <a:pt x="2548432" y="755523"/>
                </a:lnTo>
                <a:lnTo>
                  <a:pt x="2439390" y="755523"/>
                </a:lnTo>
                <a:lnTo>
                  <a:pt x="2439390" y="826618"/>
                </a:lnTo>
                <a:cubicBezTo>
                  <a:pt x="2441524" y="826161"/>
                  <a:pt x="2443695" y="825741"/>
                  <a:pt x="2445905" y="825360"/>
                </a:cubicBezTo>
                <a:cubicBezTo>
                  <a:pt x="2448115" y="824979"/>
                  <a:pt x="2450286" y="824560"/>
                  <a:pt x="2452420" y="824103"/>
                </a:cubicBezTo>
                <a:lnTo>
                  <a:pt x="2452877" y="831418"/>
                </a:lnTo>
                <a:lnTo>
                  <a:pt x="2453334" y="837819"/>
                </a:lnTo>
                <a:cubicBezTo>
                  <a:pt x="2451049" y="838276"/>
                  <a:pt x="2448724" y="838734"/>
                  <a:pt x="2446362" y="839191"/>
                </a:cubicBezTo>
                <a:cubicBezTo>
                  <a:pt x="2444000" y="839648"/>
                  <a:pt x="2441676" y="840029"/>
                  <a:pt x="2439390" y="840334"/>
                </a:cubicBezTo>
                <a:lnTo>
                  <a:pt x="2439390" y="865937"/>
                </a:lnTo>
                <a:lnTo>
                  <a:pt x="2423845" y="865937"/>
                </a:lnTo>
                <a:lnTo>
                  <a:pt x="2423845" y="842848"/>
                </a:lnTo>
                <a:cubicBezTo>
                  <a:pt x="2411958" y="844677"/>
                  <a:pt x="2399918" y="846392"/>
                  <a:pt x="2387726" y="847992"/>
                </a:cubicBezTo>
                <a:cubicBezTo>
                  <a:pt x="2375534" y="849592"/>
                  <a:pt x="2362885" y="851383"/>
                  <a:pt x="2349779" y="853364"/>
                </a:cubicBezTo>
                <a:lnTo>
                  <a:pt x="2347264" y="838962"/>
                </a:lnTo>
                <a:cubicBezTo>
                  <a:pt x="2350922" y="838505"/>
                  <a:pt x="2354503" y="838086"/>
                  <a:pt x="2358008" y="837705"/>
                </a:cubicBezTo>
                <a:cubicBezTo>
                  <a:pt x="2361514" y="837324"/>
                  <a:pt x="2365019" y="836905"/>
                  <a:pt x="2368524" y="836448"/>
                </a:cubicBezTo>
                <a:lnTo>
                  <a:pt x="2368524" y="755523"/>
                </a:lnTo>
                <a:lnTo>
                  <a:pt x="2342921" y="755523"/>
                </a:lnTo>
                <a:close/>
                <a:moveTo>
                  <a:pt x="3552215" y="741807"/>
                </a:moveTo>
                <a:lnTo>
                  <a:pt x="3552215" y="753237"/>
                </a:lnTo>
                <a:lnTo>
                  <a:pt x="3600221" y="753237"/>
                </a:lnTo>
                <a:lnTo>
                  <a:pt x="3600221" y="741807"/>
                </a:lnTo>
                <a:close/>
                <a:moveTo>
                  <a:pt x="285673" y="730834"/>
                </a:moveTo>
                <a:lnTo>
                  <a:pt x="394716" y="730834"/>
                </a:lnTo>
                <a:lnTo>
                  <a:pt x="394716" y="746836"/>
                </a:lnTo>
                <a:lnTo>
                  <a:pt x="285673" y="746836"/>
                </a:lnTo>
                <a:close/>
                <a:moveTo>
                  <a:pt x="3141268" y="730606"/>
                </a:moveTo>
                <a:lnTo>
                  <a:pt x="3159785" y="731520"/>
                </a:lnTo>
                <a:lnTo>
                  <a:pt x="3159785" y="865480"/>
                </a:lnTo>
                <a:lnTo>
                  <a:pt x="3141268" y="865480"/>
                </a:lnTo>
                <a:close/>
                <a:moveTo>
                  <a:pt x="1976551" y="725348"/>
                </a:moveTo>
                <a:cubicBezTo>
                  <a:pt x="1978837" y="730682"/>
                  <a:pt x="1981238" y="737349"/>
                  <a:pt x="1983752" y="745350"/>
                </a:cubicBezTo>
                <a:cubicBezTo>
                  <a:pt x="1986267" y="753351"/>
                  <a:pt x="1988667" y="761619"/>
                  <a:pt x="1990953" y="770154"/>
                </a:cubicBezTo>
                <a:cubicBezTo>
                  <a:pt x="1993239" y="778688"/>
                  <a:pt x="1995296" y="787070"/>
                  <a:pt x="1997125" y="795300"/>
                </a:cubicBezTo>
                <a:cubicBezTo>
                  <a:pt x="1998954" y="803529"/>
                  <a:pt x="2000250" y="810540"/>
                  <a:pt x="2001012" y="816331"/>
                </a:cubicBezTo>
                <a:lnTo>
                  <a:pt x="1985009" y="822732"/>
                </a:lnTo>
                <a:cubicBezTo>
                  <a:pt x="1984247" y="816636"/>
                  <a:pt x="1982990" y="809397"/>
                  <a:pt x="1981238" y="801015"/>
                </a:cubicBezTo>
                <a:cubicBezTo>
                  <a:pt x="1979485" y="792633"/>
                  <a:pt x="1977504" y="784098"/>
                  <a:pt x="1975294" y="775411"/>
                </a:cubicBezTo>
                <a:cubicBezTo>
                  <a:pt x="1973084" y="766725"/>
                  <a:pt x="1970760" y="758381"/>
                  <a:pt x="1968322" y="750380"/>
                </a:cubicBezTo>
                <a:cubicBezTo>
                  <a:pt x="1965883" y="742379"/>
                  <a:pt x="1963597" y="735635"/>
                  <a:pt x="1961464" y="730149"/>
                </a:cubicBezTo>
                <a:close/>
                <a:moveTo>
                  <a:pt x="2041245" y="724434"/>
                </a:moveTo>
                <a:lnTo>
                  <a:pt x="2059076" y="727634"/>
                </a:lnTo>
                <a:cubicBezTo>
                  <a:pt x="2057400" y="734492"/>
                  <a:pt x="2055304" y="742531"/>
                  <a:pt x="2052789" y="751751"/>
                </a:cubicBezTo>
                <a:cubicBezTo>
                  <a:pt x="2050275" y="760971"/>
                  <a:pt x="2047570" y="770573"/>
                  <a:pt x="2044674" y="780555"/>
                </a:cubicBezTo>
                <a:cubicBezTo>
                  <a:pt x="2041778" y="790537"/>
                  <a:pt x="2038806" y="800443"/>
                  <a:pt x="2035759" y="810273"/>
                </a:cubicBezTo>
                <a:cubicBezTo>
                  <a:pt x="2032710" y="820103"/>
                  <a:pt x="2029891" y="828980"/>
                  <a:pt x="2027300" y="836905"/>
                </a:cubicBezTo>
                <a:lnTo>
                  <a:pt x="2080336" y="836905"/>
                </a:lnTo>
                <a:lnTo>
                  <a:pt x="2080336" y="852907"/>
                </a:lnTo>
                <a:lnTo>
                  <a:pt x="1938832" y="852907"/>
                </a:lnTo>
                <a:lnTo>
                  <a:pt x="1938832" y="836905"/>
                </a:lnTo>
                <a:lnTo>
                  <a:pt x="2009470" y="836905"/>
                </a:lnTo>
                <a:cubicBezTo>
                  <a:pt x="2012060" y="829285"/>
                  <a:pt x="2014880" y="820407"/>
                  <a:pt x="2017928" y="810273"/>
                </a:cubicBezTo>
                <a:cubicBezTo>
                  <a:pt x="2020976" y="800138"/>
                  <a:pt x="2023986" y="789889"/>
                  <a:pt x="2026958" y="779526"/>
                </a:cubicBezTo>
                <a:cubicBezTo>
                  <a:pt x="2029929" y="769163"/>
                  <a:pt x="2032672" y="759105"/>
                  <a:pt x="2035187" y="749351"/>
                </a:cubicBezTo>
                <a:cubicBezTo>
                  <a:pt x="2037702" y="739597"/>
                  <a:pt x="2039721" y="731292"/>
                  <a:pt x="2041245" y="724434"/>
                </a:cubicBezTo>
                <a:close/>
                <a:moveTo>
                  <a:pt x="1768754" y="723519"/>
                </a:moveTo>
                <a:cubicBezTo>
                  <a:pt x="1773478" y="727024"/>
                  <a:pt x="1778850" y="731139"/>
                  <a:pt x="1784870" y="735864"/>
                </a:cubicBezTo>
                <a:cubicBezTo>
                  <a:pt x="1790890" y="740588"/>
                  <a:pt x="1796872" y="745465"/>
                  <a:pt x="1802815" y="750494"/>
                </a:cubicBezTo>
                <a:cubicBezTo>
                  <a:pt x="1808759" y="755523"/>
                  <a:pt x="1814398" y="760476"/>
                  <a:pt x="1819732" y="765353"/>
                </a:cubicBezTo>
                <a:cubicBezTo>
                  <a:pt x="1825066" y="770230"/>
                  <a:pt x="1829485" y="774497"/>
                  <a:pt x="1832990" y="778155"/>
                </a:cubicBezTo>
                <a:lnTo>
                  <a:pt x="1822018" y="794157"/>
                </a:lnTo>
                <a:cubicBezTo>
                  <a:pt x="1817903" y="789585"/>
                  <a:pt x="1813064" y="784632"/>
                  <a:pt x="1807502" y="779298"/>
                </a:cubicBezTo>
                <a:cubicBezTo>
                  <a:pt x="1801939" y="773964"/>
                  <a:pt x="1796224" y="768668"/>
                  <a:pt x="1790356" y="763410"/>
                </a:cubicBezTo>
                <a:cubicBezTo>
                  <a:pt x="1784489" y="758152"/>
                  <a:pt x="1778736" y="753161"/>
                  <a:pt x="1773097" y="748437"/>
                </a:cubicBezTo>
                <a:cubicBezTo>
                  <a:pt x="1767458" y="743712"/>
                  <a:pt x="1762353" y="739750"/>
                  <a:pt x="1757781" y="736549"/>
                </a:cubicBezTo>
                <a:close/>
                <a:moveTo>
                  <a:pt x="885444" y="721919"/>
                </a:moveTo>
                <a:lnTo>
                  <a:pt x="897102" y="733806"/>
                </a:lnTo>
                <a:cubicBezTo>
                  <a:pt x="887653" y="744627"/>
                  <a:pt x="876909" y="755256"/>
                  <a:pt x="864870" y="765696"/>
                </a:cubicBezTo>
                <a:cubicBezTo>
                  <a:pt x="852830" y="776135"/>
                  <a:pt x="840409" y="785698"/>
                  <a:pt x="827608" y="794385"/>
                </a:cubicBezTo>
                <a:lnTo>
                  <a:pt x="818007" y="780212"/>
                </a:lnTo>
                <a:cubicBezTo>
                  <a:pt x="830199" y="772440"/>
                  <a:pt x="842238" y="763410"/>
                  <a:pt x="854125" y="753123"/>
                </a:cubicBezTo>
                <a:cubicBezTo>
                  <a:pt x="866013" y="742836"/>
                  <a:pt x="876452" y="732435"/>
                  <a:pt x="885444" y="721919"/>
                </a:cubicBezTo>
                <a:close/>
                <a:moveTo>
                  <a:pt x="3552215" y="719404"/>
                </a:moveTo>
                <a:lnTo>
                  <a:pt x="3552215" y="730606"/>
                </a:lnTo>
                <a:lnTo>
                  <a:pt x="3600221" y="730606"/>
                </a:lnTo>
                <a:lnTo>
                  <a:pt x="3600221" y="719404"/>
                </a:lnTo>
                <a:close/>
                <a:moveTo>
                  <a:pt x="551459" y="715518"/>
                </a:moveTo>
                <a:lnTo>
                  <a:pt x="551459" y="753694"/>
                </a:lnTo>
                <a:cubicBezTo>
                  <a:pt x="551459" y="756285"/>
                  <a:pt x="551459" y="758800"/>
                  <a:pt x="551459" y="761238"/>
                </a:cubicBezTo>
                <a:cubicBezTo>
                  <a:pt x="551459" y="763677"/>
                  <a:pt x="551383" y="766039"/>
                  <a:pt x="551230" y="768325"/>
                </a:cubicBezTo>
                <a:lnTo>
                  <a:pt x="609981" y="768325"/>
                </a:lnTo>
                <a:lnTo>
                  <a:pt x="609981" y="715518"/>
                </a:lnTo>
                <a:close/>
                <a:moveTo>
                  <a:pt x="3639997" y="708889"/>
                </a:moveTo>
                <a:lnTo>
                  <a:pt x="3654856" y="709117"/>
                </a:lnTo>
                <a:lnTo>
                  <a:pt x="3654856" y="764896"/>
                </a:lnTo>
                <a:lnTo>
                  <a:pt x="3639997" y="764896"/>
                </a:lnTo>
                <a:close/>
                <a:moveTo>
                  <a:pt x="3536670" y="707517"/>
                </a:moveTo>
                <a:lnTo>
                  <a:pt x="3616223" y="707517"/>
                </a:lnTo>
                <a:lnTo>
                  <a:pt x="3616223" y="766953"/>
                </a:lnTo>
                <a:cubicBezTo>
                  <a:pt x="3616223" y="770763"/>
                  <a:pt x="3615880" y="773964"/>
                  <a:pt x="3615194" y="776554"/>
                </a:cubicBezTo>
                <a:cubicBezTo>
                  <a:pt x="3614508" y="779145"/>
                  <a:pt x="3613213" y="781317"/>
                  <a:pt x="3611308" y="783069"/>
                </a:cubicBezTo>
                <a:cubicBezTo>
                  <a:pt x="3609403" y="784822"/>
                  <a:pt x="3606774" y="786156"/>
                  <a:pt x="3603421" y="787070"/>
                </a:cubicBezTo>
                <a:cubicBezTo>
                  <a:pt x="3600068" y="787984"/>
                  <a:pt x="3595725" y="788670"/>
                  <a:pt x="3590391" y="789127"/>
                </a:cubicBezTo>
                <a:lnTo>
                  <a:pt x="3578961" y="790042"/>
                </a:lnTo>
                <a:lnTo>
                  <a:pt x="3574618" y="777469"/>
                </a:lnTo>
                <a:lnTo>
                  <a:pt x="3587648" y="776326"/>
                </a:lnTo>
                <a:cubicBezTo>
                  <a:pt x="3590696" y="776021"/>
                  <a:pt x="3593058" y="775678"/>
                  <a:pt x="3594734" y="775297"/>
                </a:cubicBezTo>
                <a:cubicBezTo>
                  <a:pt x="3596411" y="774916"/>
                  <a:pt x="3597668" y="774383"/>
                  <a:pt x="3598506" y="773697"/>
                </a:cubicBezTo>
                <a:cubicBezTo>
                  <a:pt x="3599344" y="773011"/>
                  <a:pt x="3599840" y="772135"/>
                  <a:pt x="3599992" y="771068"/>
                </a:cubicBezTo>
                <a:cubicBezTo>
                  <a:pt x="3600144" y="770001"/>
                  <a:pt x="3600221" y="768553"/>
                  <a:pt x="3600221" y="766725"/>
                </a:cubicBezTo>
                <a:lnTo>
                  <a:pt x="3600221" y="764439"/>
                </a:lnTo>
                <a:lnTo>
                  <a:pt x="3552215" y="764439"/>
                </a:lnTo>
                <a:lnTo>
                  <a:pt x="3552215" y="787299"/>
                </a:lnTo>
                <a:lnTo>
                  <a:pt x="3536670" y="787299"/>
                </a:lnTo>
                <a:close/>
                <a:moveTo>
                  <a:pt x="3682745" y="705460"/>
                </a:moveTo>
                <a:lnTo>
                  <a:pt x="3697833" y="705917"/>
                </a:lnTo>
                <a:lnTo>
                  <a:pt x="3697833" y="762838"/>
                </a:lnTo>
                <a:cubicBezTo>
                  <a:pt x="3697833" y="767410"/>
                  <a:pt x="3697528" y="771220"/>
                  <a:pt x="3696918" y="774268"/>
                </a:cubicBezTo>
                <a:cubicBezTo>
                  <a:pt x="3696309" y="777316"/>
                  <a:pt x="3694975" y="779755"/>
                  <a:pt x="3692918" y="781584"/>
                </a:cubicBezTo>
                <a:cubicBezTo>
                  <a:pt x="3690861" y="783412"/>
                  <a:pt x="3687965" y="784822"/>
                  <a:pt x="3684231" y="785813"/>
                </a:cubicBezTo>
                <a:cubicBezTo>
                  <a:pt x="3680498" y="786803"/>
                  <a:pt x="3675583" y="787603"/>
                  <a:pt x="3669486" y="788213"/>
                </a:cubicBezTo>
                <a:lnTo>
                  <a:pt x="3655770" y="789585"/>
                </a:lnTo>
                <a:lnTo>
                  <a:pt x="3651199" y="775640"/>
                </a:lnTo>
                <a:lnTo>
                  <a:pt x="3666972" y="774040"/>
                </a:lnTo>
                <a:cubicBezTo>
                  <a:pt x="3670782" y="773583"/>
                  <a:pt x="3673754" y="773011"/>
                  <a:pt x="3675887" y="772325"/>
                </a:cubicBezTo>
                <a:cubicBezTo>
                  <a:pt x="3678021" y="771639"/>
                  <a:pt x="3679621" y="770687"/>
                  <a:pt x="3680688" y="769468"/>
                </a:cubicBezTo>
                <a:cubicBezTo>
                  <a:pt x="3681755" y="768249"/>
                  <a:pt x="3682364" y="766725"/>
                  <a:pt x="3682517" y="764896"/>
                </a:cubicBezTo>
                <a:cubicBezTo>
                  <a:pt x="3682669" y="763067"/>
                  <a:pt x="3682745" y="760857"/>
                  <a:pt x="3682745" y="758266"/>
                </a:cubicBezTo>
                <a:close/>
                <a:moveTo>
                  <a:pt x="2392984" y="704088"/>
                </a:moveTo>
                <a:lnTo>
                  <a:pt x="2392984" y="716661"/>
                </a:lnTo>
                <a:lnTo>
                  <a:pt x="2498598" y="716661"/>
                </a:lnTo>
                <a:lnTo>
                  <a:pt x="2498598" y="704088"/>
                </a:lnTo>
                <a:close/>
                <a:moveTo>
                  <a:pt x="751713" y="689229"/>
                </a:moveTo>
                <a:lnTo>
                  <a:pt x="751713" y="745922"/>
                </a:lnTo>
                <a:lnTo>
                  <a:pt x="751713" y="749122"/>
                </a:lnTo>
                <a:lnTo>
                  <a:pt x="783717" y="749122"/>
                </a:lnTo>
                <a:lnTo>
                  <a:pt x="783717" y="689229"/>
                </a:lnTo>
                <a:close/>
                <a:moveTo>
                  <a:pt x="962177" y="685572"/>
                </a:moveTo>
                <a:cubicBezTo>
                  <a:pt x="964615" y="690144"/>
                  <a:pt x="967092" y="695058"/>
                  <a:pt x="969606" y="700316"/>
                </a:cubicBezTo>
                <a:cubicBezTo>
                  <a:pt x="972121" y="705574"/>
                  <a:pt x="974559" y="710870"/>
                  <a:pt x="976922" y="716204"/>
                </a:cubicBezTo>
                <a:cubicBezTo>
                  <a:pt x="979284" y="721538"/>
                  <a:pt x="981494" y="726834"/>
                  <a:pt x="983551" y="732092"/>
                </a:cubicBezTo>
                <a:cubicBezTo>
                  <a:pt x="985608" y="737349"/>
                  <a:pt x="987399" y="742341"/>
                  <a:pt x="988923" y="747065"/>
                </a:cubicBezTo>
                <a:lnTo>
                  <a:pt x="974293" y="754152"/>
                </a:lnTo>
                <a:cubicBezTo>
                  <a:pt x="972769" y="749275"/>
                  <a:pt x="970940" y="744093"/>
                  <a:pt x="968806" y="738607"/>
                </a:cubicBezTo>
                <a:cubicBezTo>
                  <a:pt x="966673" y="733120"/>
                  <a:pt x="964387" y="727634"/>
                  <a:pt x="961948" y="722148"/>
                </a:cubicBezTo>
                <a:cubicBezTo>
                  <a:pt x="959510" y="716661"/>
                  <a:pt x="957072" y="711365"/>
                  <a:pt x="954633" y="706260"/>
                </a:cubicBezTo>
                <a:cubicBezTo>
                  <a:pt x="952195" y="701154"/>
                  <a:pt x="949909" y="696544"/>
                  <a:pt x="947775" y="692430"/>
                </a:cubicBezTo>
                <a:close/>
                <a:moveTo>
                  <a:pt x="2392984" y="679857"/>
                </a:moveTo>
                <a:lnTo>
                  <a:pt x="2392984" y="692201"/>
                </a:lnTo>
                <a:lnTo>
                  <a:pt x="2498598" y="692201"/>
                </a:lnTo>
                <a:lnTo>
                  <a:pt x="2498598" y="679857"/>
                </a:lnTo>
                <a:close/>
                <a:moveTo>
                  <a:pt x="1651025" y="675056"/>
                </a:moveTo>
                <a:lnTo>
                  <a:pt x="1849450" y="675056"/>
                </a:lnTo>
                <a:lnTo>
                  <a:pt x="1849450" y="692201"/>
                </a:lnTo>
                <a:lnTo>
                  <a:pt x="1753895" y="692201"/>
                </a:lnTo>
                <a:lnTo>
                  <a:pt x="1753895" y="864108"/>
                </a:lnTo>
                <a:lnTo>
                  <a:pt x="1735607" y="864108"/>
                </a:lnTo>
                <a:lnTo>
                  <a:pt x="1735607" y="692201"/>
                </a:lnTo>
                <a:lnTo>
                  <a:pt x="1651025" y="692201"/>
                </a:lnTo>
                <a:close/>
                <a:moveTo>
                  <a:pt x="3766108" y="673684"/>
                </a:moveTo>
                <a:lnTo>
                  <a:pt x="3825316" y="673684"/>
                </a:lnTo>
                <a:lnTo>
                  <a:pt x="3825316" y="689915"/>
                </a:lnTo>
                <a:cubicBezTo>
                  <a:pt x="3823182" y="699059"/>
                  <a:pt x="3820629" y="708089"/>
                  <a:pt x="3817658" y="717004"/>
                </a:cubicBezTo>
                <a:cubicBezTo>
                  <a:pt x="3814686" y="725919"/>
                  <a:pt x="3811524" y="734568"/>
                  <a:pt x="3808170" y="742950"/>
                </a:cubicBezTo>
                <a:cubicBezTo>
                  <a:pt x="3813962" y="752856"/>
                  <a:pt x="3818191" y="761810"/>
                  <a:pt x="3820858" y="769811"/>
                </a:cubicBezTo>
                <a:cubicBezTo>
                  <a:pt x="3823525" y="777812"/>
                  <a:pt x="3824858" y="786079"/>
                  <a:pt x="3824858" y="794614"/>
                </a:cubicBezTo>
                <a:cubicBezTo>
                  <a:pt x="3824858" y="801319"/>
                  <a:pt x="3824401" y="806730"/>
                  <a:pt x="3823487" y="810844"/>
                </a:cubicBezTo>
                <a:cubicBezTo>
                  <a:pt x="3822572" y="814959"/>
                  <a:pt x="3821086" y="818236"/>
                  <a:pt x="3819029" y="820674"/>
                </a:cubicBezTo>
                <a:cubicBezTo>
                  <a:pt x="3816972" y="823113"/>
                  <a:pt x="3814381" y="824903"/>
                  <a:pt x="3811257" y="826046"/>
                </a:cubicBezTo>
                <a:cubicBezTo>
                  <a:pt x="3808132" y="827189"/>
                  <a:pt x="3804284" y="828066"/>
                  <a:pt x="3799712" y="828675"/>
                </a:cubicBezTo>
                <a:lnTo>
                  <a:pt x="3791483" y="830047"/>
                </a:lnTo>
                <a:lnTo>
                  <a:pt x="3786454" y="814045"/>
                </a:lnTo>
                <a:lnTo>
                  <a:pt x="3796741" y="813130"/>
                </a:lnTo>
                <a:cubicBezTo>
                  <a:pt x="3801770" y="812521"/>
                  <a:pt x="3805161" y="810768"/>
                  <a:pt x="3806913" y="807873"/>
                </a:cubicBezTo>
                <a:cubicBezTo>
                  <a:pt x="3808666" y="804977"/>
                  <a:pt x="3809542" y="799567"/>
                  <a:pt x="3809542" y="791642"/>
                </a:cubicBezTo>
                <a:cubicBezTo>
                  <a:pt x="3809542" y="785241"/>
                  <a:pt x="3808285" y="778193"/>
                  <a:pt x="3805770" y="770496"/>
                </a:cubicBezTo>
                <a:cubicBezTo>
                  <a:pt x="3803256" y="762800"/>
                  <a:pt x="3798798" y="754380"/>
                  <a:pt x="3792397" y="745236"/>
                </a:cubicBezTo>
                <a:cubicBezTo>
                  <a:pt x="3795902" y="736245"/>
                  <a:pt x="3799026" y="727139"/>
                  <a:pt x="3801770" y="717918"/>
                </a:cubicBezTo>
                <a:cubicBezTo>
                  <a:pt x="3804513" y="708698"/>
                  <a:pt x="3806952" y="699288"/>
                  <a:pt x="3809085" y="689686"/>
                </a:cubicBezTo>
                <a:lnTo>
                  <a:pt x="3781653" y="689686"/>
                </a:lnTo>
                <a:lnTo>
                  <a:pt x="3781653" y="867309"/>
                </a:lnTo>
                <a:lnTo>
                  <a:pt x="3766108" y="867309"/>
                </a:lnTo>
                <a:close/>
                <a:moveTo>
                  <a:pt x="714679" y="672999"/>
                </a:moveTo>
                <a:lnTo>
                  <a:pt x="822121" y="672999"/>
                </a:lnTo>
                <a:lnTo>
                  <a:pt x="822121" y="689229"/>
                </a:lnTo>
                <a:lnTo>
                  <a:pt x="799719" y="689229"/>
                </a:lnTo>
                <a:lnTo>
                  <a:pt x="799719" y="749122"/>
                </a:lnTo>
                <a:lnTo>
                  <a:pt x="829894" y="749122"/>
                </a:lnTo>
                <a:lnTo>
                  <a:pt x="829894" y="765124"/>
                </a:lnTo>
                <a:lnTo>
                  <a:pt x="799719" y="765124"/>
                </a:lnTo>
                <a:lnTo>
                  <a:pt x="799719" y="862737"/>
                </a:lnTo>
                <a:lnTo>
                  <a:pt x="783717" y="862737"/>
                </a:lnTo>
                <a:lnTo>
                  <a:pt x="783717" y="765124"/>
                </a:lnTo>
                <a:lnTo>
                  <a:pt x="751484" y="765124"/>
                </a:lnTo>
                <a:cubicBezTo>
                  <a:pt x="751179" y="777469"/>
                  <a:pt x="750532" y="788061"/>
                  <a:pt x="749541" y="796900"/>
                </a:cubicBezTo>
                <a:cubicBezTo>
                  <a:pt x="748550" y="805739"/>
                  <a:pt x="746912" y="813816"/>
                  <a:pt x="744626" y="821131"/>
                </a:cubicBezTo>
                <a:cubicBezTo>
                  <a:pt x="742340" y="828447"/>
                  <a:pt x="739368" y="835495"/>
                  <a:pt x="735711" y="842277"/>
                </a:cubicBezTo>
                <a:cubicBezTo>
                  <a:pt x="732053" y="849059"/>
                  <a:pt x="727405" y="856564"/>
                  <a:pt x="721766" y="864794"/>
                </a:cubicBezTo>
                <a:lnTo>
                  <a:pt x="706907" y="855879"/>
                </a:lnTo>
                <a:cubicBezTo>
                  <a:pt x="712546" y="848259"/>
                  <a:pt x="717156" y="841401"/>
                  <a:pt x="720737" y="835305"/>
                </a:cubicBezTo>
                <a:cubicBezTo>
                  <a:pt x="724319" y="829209"/>
                  <a:pt x="727176" y="822884"/>
                  <a:pt x="729310" y="816331"/>
                </a:cubicBezTo>
                <a:cubicBezTo>
                  <a:pt x="731443" y="809778"/>
                  <a:pt x="732929" y="802462"/>
                  <a:pt x="733768" y="794385"/>
                </a:cubicBezTo>
                <a:cubicBezTo>
                  <a:pt x="734606" y="786308"/>
                  <a:pt x="735177" y="776554"/>
                  <a:pt x="735482" y="765124"/>
                </a:cubicBezTo>
                <a:lnTo>
                  <a:pt x="705307" y="765124"/>
                </a:lnTo>
                <a:lnTo>
                  <a:pt x="705307" y="749122"/>
                </a:lnTo>
                <a:lnTo>
                  <a:pt x="735711" y="749122"/>
                </a:lnTo>
                <a:lnTo>
                  <a:pt x="735711" y="746379"/>
                </a:lnTo>
                <a:lnTo>
                  <a:pt x="735711" y="689229"/>
                </a:lnTo>
                <a:lnTo>
                  <a:pt x="714679" y="689229"/>
                </a:lnTo>
                <a:close/>
                <a:moveTo>
                  <a:pt x="2376754" y="666598"/>
                </a:moveTo>
                <a:lnTo>
                  <a:pt x="2514828" y="666598"/>
                </a:lnTo>
                <a:lnTo>
                  <a:pt x="2514828" y="729920"/>
                </a:lnTo>
                <a:lnTo>
                  <a:pt x="2376754" y="729920"/>
                </a:lnTo>
                <a:close/>
                <a:moveTo>
                  <a:pt x="4011396" y="666369"/>
                </a:moveTo>
                <a:lnTo>
                  <a:pt x="4058030" y="666369"/>
                </a:lnTo>
                <a:lnTo>
                  <a:pt x="4058030" y="867537"/>
                </a:lnTo>
                <a:lnTo>
                  <a:pt x="4011396" y="867537"/>
                </a:lnTo>
                <a:cubicBezTo>
                  <a:pt x="4014596" y="863575"/>
                  <a:pt x="4017682" y="858165"/>
                  <a:pt x="4020654" y="851307"/>
                </a:cubicBezTo>
                <a:cubicBezTo>
                  <a:pt x="4023626" y="844449"/>
                  <a:pt x="4026331" y="836600"/>
                  <a:pt x="4028770" y="827761"/>
                </a:cubicBezTo>
                <a:cubicBezTo>
                  <a:pt x="4031208" y="818922"/>
                  <a:pt x="4033151" y="809282"/>
                  <a:pt x="4034599" y="798843"/>
                </a:cubicBezTo>
                <a:cubicBezTo>
                  <a:pt x="4036047" y="788403"/>
                  <a:pt x="4036770" y="777621"/>
                  <a:pt x="4036770" y="766496"/>
                </a:cubicBezTo>
                <a:cubicBezTo>
                  <a:pt x="4036770" y="756438"/>
                  <a:pt x="4036047" y="746532"/>
                  <a:pt x="4034599" y="736778"/>
                </a:cubicBezTo>
                <a:cubicBezTo>
                  <a:pt x="4033151" y="727024"/>
                  <a:pt x="4031208" y="717766"/>
                  <a:pt x="4028770" y="709003"/>
                </a:cubicBezTo>
                <a:cubicBezTo>
                  <a:pt x="4026331" y="700240"/>
                  <a:pt x="4023626" y="692201"/>
                  <a:pt x="4020654" y="684886"/>
                </a:cubicBezTo>
                <a:cubicBezTo>
                  <a:pt x="4017682" y="677571"/>
                  <a:pt x="4014596" y="671398"/>
                  <a:pt x="4011396" y="666369"/>
                </a:cubicBezTo>
                <a:close/>
                <a:moveTo>
                  <a:pt x="3414369" y="666369"/>
                </a:moveTo>
                <a:lnTo>
                  <a:pt x="3461003" y="666369"/>
                </a:lnTo>
                <a:cubicBezTo>
                  <a:pt x="3457803" y="671398"/>
                  <a:pt x="3454717" y="677571"/>
                  <a:pt x="3451745" y="684886"/>
                </a:cubicBezTo>
                <a:cubicBezTo>
                  <a:pt x="3448773" y="692201"/>
                  <a:pt x="3446068" y="700240"/>
                  <a:pt x="3443630" y="709003"/>
                </a:cubicBezTo>
                <a:cubicBezTo>
                  <a:pt x="3441192" y="717766"/>
                  <a:pt x="3439248" y="727024"/>
                  <a:pt x="3437800" y="736778"/>
                </a:cubicBezTo>
                <a:cubicBezTo>
                  <a:pt x="3436353" y="746532"/>
                  <a:pt x="3435629" y="756438"/>
                  <a:pt x="3435629" y="766496"/>
                </a:cubicBezTo>
                <a:cubicBezTo>
                  <a:pt x="3435629" y="777621"/>
                  <a:pt x="3436353" y="788403"/>
                  <a:pt x="3437800" y="798843"/>
                </a:cubicBezTo>
                <a:cubicBezTo>
                  <a:pt x="3439248" y="809282"/>
                  <a:pt x="3441192" y="818922"/>
                  <a:pt x="3443630" y="827761"/>
                </a:cubicBezTo>
                <a:cubicBezTo>
                  <a:pt x="3446068" y="836600"/>
                  <a:pt x="3448773" y="844449"/>
                  <a:pt x="3451745" y="851307"/>
                </a:cubicBezTo>
                <a:cubicBezTo>
                  <a:pt x="3454717" y="858165"/>
                  <a:pt x="3457803" y="863575"/>
                  <a:pt x="3461003" y="867537"/>
                </a:cubicBezTo>
                <a:lnTo>
                  <a:pt x="3414369" y="867537"/>
                </a:lnTo>
                <a:close/>
                <a:moveTo>
                  <a:pt x="1201521" y="666369"/>
                </a:moveTo>
                <a:lnTo>
                  <a:pt x="1248155" y="666369"/>
                </a:lnTo>
                <a:lnTo>
                  <a:pt x="1248155" y="867537"/>
                </a:lnTo>
                <a:lnTo>
                  <a:pt x="1201521" y="867537"/>
                </a:lnTo>
                <a:cubicBezTo>
                  <a:pt x="1204721" y="863575"/>
                  <a:pt x="1207808" y="858165"/>
                  <a:pt x="1210779" y="851307"/>
                </a:cubicBezTo>
                <a:cubicBezTo>
                  <a:pt x="1213751" y="844449"/>
                  <a:pt x="1216456" y="836600"/>
                  <a:pt x="1218894" y="827761"/>
                </a:cubicBezTo>
                <a:cubicBezTo>
                  <a:pt x="1221333" y="818922"/>
                  <a:pt x="1223276" y="809282"/>
                  <a:pt x="1224724" y="798843"/>
                </a:cubicBezTo>
                <a:cubicBezTo>
                  <a:pt x="1226172" y="788403"/>
                  <a:pt x="1226896" y="777621"/>
                  <a:pt x="1226896" y="766496"/>
                </a:cubicBezTo>
                <a:cubicBezTo>
                  <a:pt x="1226896" y="756438"/>
                  <a:pt x="1226172" y="746532"/>
                  <a:pt x="1224724" y="736778"/>
                </a:cubicBezTo>
                <a:cubicBezTo>
                  <a:pt x="1223276" y="727024"/>
                  <a:pt x="1221333" y="717766"/>
                  <a:pt x="1218894" y="709003"/>
                </a:cubicBezTo>
                <a:cubicBezTo>
                  <a:pt x="1216456" y="700240"/>
                  <a:pt x="1213751" y="692201"/>
                  <a:pt x="1210779" y="684886"/>
                </a:cubicBezTo>
                <a:cubicBezTo>
                  <a:pt x="1207808" y="677571"/>
                  <a:pt x="1204721" y="671398"/>
                  <a:pt x="1201521" y="666369"/>
                </a:cubicBezTo>
                <a:close/>
                <a:moveTo>
                  <a:pt x="128244" y="666369"/>
                </a:moveTo>
                <a:lnTo>
                  <a:pt x="174879" y="666369"/>
                </a:lnTo>
                <a:cubicBezTo>
                  <a:pt x="171678" y="671398"/>
                  <a:pt x="168592" y="677571"/>
                  <a:pt x="165620" y="684886"/>
                </a:cubicBezTo>
                <a:cubicBezTo>
                  <a:pt x="162649" y="692201"/>
                  <a:pt x="159943" y="700240"/>
                  <a:pt x="157505" y="709003"/>
                </a:cubicBezTo>
                <a:cubicBezTo>
                  <a:pt x="155067" y="717766"/>
                  <a:pt x="153124" y="727024"/>
                  <a:pt x="151676" y="736778"/>
                </a:cubicBezTo>
                <a:cubicBezTo>
                  <a:pt x="150228" y="746532"/>
                  <a:pt x="149504" y="756438"/>
                  <a:pt x="149504" y="766496"/>
                </a:cubicBezTo>
                <a:cubicBezTo>
                  <a:pt x="149504" y="777621"/>
                  <a:pt x="150228" y="788403"/>
                  <a:pt x="151676" y="798843"/>
                </a:cubicBezTo>
                <a:cubicBezTo>
                  <a:pt x="153124" y="809282"/>
                  <a:pt x="155067" y="818922"/>
                  <a:pt x="157505" y="827761"/>
                </a:cubicBezTo>
                <a:cubicBezTo>
                  <a:pt x="159943" y="836600"/>
                  <a:pt x="162649" y="844449"/>
                  <a:pt x="165620" y="851307"/>
                </a:cubicBezTo>
                <a:cubicBezTo>
                  <a:pt x="168592" y="858165"/>
                  <a:pt x="171678" y="863575"/>
                  <a:pt x="174879" y="867537"/>
                </a:cubicBezTo>
                <a:lnTo>
                  <a:pt x="128244" y="867537"/>
                </a:lnTo>
                <a:close/>
                <a:moveTo>
                  <a:pt x="1105738" y="665912"/>
                </a:moveTo>
                <a:cubicBezTo>
                  <a:pt x="1107871" y="667893"/>
                  <a:pt x="1110386" y="670484"/>
                  <a:pt x="1113281" y="673684"/>
                </a:cubicBezTo>
                <a:cubicBezTo>
                  <a:pt x="1116177" y="676885"/>
                  <a:pt x="1119034" y="680238"/>
                  <a:pt x="1121854" y="683743"/>
                </a:cubicBezTo>
                <a:cubicBezTo>
                  <a:pt x="1124673" y="687248"/>
                  <a:pt x="1127340" y="690715"/>
                  <a:pt x="1129855" y="694144"/>
                </a:cubicBezTo>
                <a:cubicBezTo>
                  <a:pt x="1132369" y="697573"/>
                  <a:pt x="1134313" y="700431"/>
                  <a:pt x="1135684" y="702717"/>
                </a:cubicBezTo>
                <a:lnTo>
                  <a:pt x="1124254" y="715290"/>
                </a:lnTo>
                <a:cubicBezTo>
                  <a:pt x="1122121" y="711632"/>
                  <a:pt x="1119758" y="707898"/>
                  <a:pt x="1117168" y="704088"/>
                </a:cubicBezTo>
                <a:cubicBezTo>
                  <a:pt x="1114577" y="700278"/>
                  <a:pt x="1111910" y="696621"/>
                  <a:pt x="1109167" y="693115"/>
                </a:cubicBezTo>
                <a:cubicBezTo>
                  <a:pt x="1106423" y="689610"/>
                  <a:pt x="1103718" y="686410"/>
                  <a:pt x="1101051" y="683514"/>
                </a:cubicBezTo>
                <a:cubicBezTo>
                  <a:pt x="1098384" y="680619"/>
                  <a:pt x="1096060" y="678180"/>
                  <a:pt x="1094079" y="676199"/>
                </a:cubicBezTo>
                <a:close/>
                <a:moveTo>
                  <a:pt x="2760040" y="664769"/>
                </a:moveTo>
                <a:lnTo>
                  <a:pt x="2764383" y="681685"/>
                </a:lnTo>
                <a:cubicBezTo>
                  <a:pt x="2753106" y="683362"/>
                  <a:pt x="2741485" y="684886"/>
                  <a:pt x="2729522" y="686257"/>
                </a:cubicBezTo>
                <a:cubicBezTo>
                  <a:pt x="2717558" y="687629"/>
                  <a:pt x="2705633" y="688772"/>
                  <a:pt x="2693746" y="689686"/>
                </a:cubicBezTo>
                <a:cubicBezTo>
                  <a:pt x="2681858" y="690601"/>
                  <a:pt x="2670276" y="691363"/>
                  <a:pt x="2658998" y="691972"/>
                </a:cubicBezTo>
                <a:cubicBezTo>
                  <a:pt x="2647721" y="692582"/>
                  <a:pt x="2637053" y="693039"/>
                  <a:pt x="2626994" y="693344"/>
                </a:cubicBezTo>
                <a:lnTo>
                  <a:pt x="2626994" y="724434"/>
                </a:lnTo>
                <a:lnTo>
                  <a:pt x="2781528" y="724434"/>
                </a:lnTo>
                <a:lnTo>
                  <a:pt x="2781528" y="740207"/>
                </a:lnTo>
                <a:lnTo>
                  <a:pt x="2626994" y="740207"/>
                </a:lnTo>
                <a:cubicBezTo>
                  <a:pt x="2626994" y="753771"/>
                  <a:pt x="2626347" y="765772"/>
                  <a:pt x="2625051" y="776211"/>
                </a:cubicBezTo>
                <a:cubicBezTo>
                  <a:pt x="2623756" y="786651"/>
                  <a:pt x="2621698" y="796443"/>
                  <a:pt x="2618879" y="805587"/>
                </a:cubicBezTo>
                <a:cubicBezTo>
                  <a:pt x="2616060" y="814731"/>
                  <a:pt x="2612402" y="823646"/>
                  <a:pt x="2607906" y="832333"/>
                </a:cubicBezTo>
                <a:cubicBezTo>
                  <a:pt x="2603410" y="841020"/>
                  <a:pt x="2597886" y="850240"/>
                  <a:pt x="2591333" y="859993"/>
                </a:cubicBezTo>
                <a:lnTo>
                  <a:pt x="2577160" y="852678"/>
                </a:lnTo>
                <a:cubicBezTo>
                  <a:pt x="2583560" y="843382"/>
                  <a:pt x="2588932" y="834619"/>
                  <a:pt x="2593276" y="826389"/>
                </a:cubicBezTo>
                <a:cubicBezTo>
                  <a:pt x="2597620" y="818160"/>
                  <a:pt x="2601048" y="809549"/>
                  <a:pt x="2603563" y="800557"/>
                </a:cubicBezTo>
                <a:cubicBezTo>
                  <a:pt x="2606078" y="791566"/>
                  <a:pt x="2607868" y="781736"/>
                  <a:pt x="2608935" y="771068"/>
                </a:cubicBezTo>
                <a:cubicBezTo>
                  <a:pt x="2610002" y="760400"/>
                  <a:pt x="2610535" y="747979"/>
                  <a:pt x="2610535" y="733806"/>
                </a:cubicBezTo>
                <a:lnTo>
                  <a:pt x="2610535" y="677113"/>
                </a:lnTo>
                <a:cubicBezTo>
                  <a:pt x="2634767" y="676809"/>
                  <a:pt x="2659456" y="675742"/>
                  <a:pt x="2684602" y="673913"/>
                </a:cubicBezTo>
                <a:cubicBezTo>
                  <a:pt x="2709748" y="672084"/>
                  <a:pt x="2734894" y="669036"/>
                  <a:pt x="2760040" y="664769"/>
                </a:cubicBezTo>
                <a:close/>
                <a:moveTo>
                  <a:pt x="3879036" y="661797"/>
                </a:moveTo>
                <a:lnTo>
                  <a:pt x="3896410" y="661797"/>
                </a:lnTo>
                <a:cubicBezTo>
                  <a:pt x="3903268" y="674142"/>
                  <a:pt x="3912450" y="686295"/>
                  <a:pt x="3923956" y="698259"/>
                </a:cubicBezTo>
                <a:cubicBezTo>
                  <a:pt x="3935463" y="710222"/>
                  <a:pt x="3948226" y="721005"/>
                  <a:pt x="3962247" y="730606"/>
                </a:cubicBezTo>
                <a:lnTo>
                  <a:pt x="3951274" y="745465"/>
                </a:lnTo>
                <a:cubicBezTo>
                  <a:pt x="3937101" y="733425"/>
                  <a:pt x="3924795" y="722033"/>
                  <a:pt x="3914355" y="711289"/>
                </a:cubicBezTo>
                <a:cubicBezTo>
                  <a:pt x="3903916" y="700545"/>
                  <a:pt x="3895191" y="689229"/>
                  <a:pt x="3888181" y="677342"/>
                </a:cubicBezTo>
                <a:cubicBezTo>
                  <a:pt x="3883152" y="686029"/>
                  <a:pt x="3877436" y="694411"/>
                  <a:pt x="3871036" y="702488"/>
                </a:cubicBezTo>
                <a:cubicBezTo>
                  <a:pt x="3864635" y="710565"/>
                  <a:pt x="3857472" y="718338"/>
                  <a:pt x="3849547" y="725805"/>
                </a:cubicBezTo>
                <a:lnTo>
                  <a:pt x="3926585" y="725805"/>
                </a:lnTo>
                <a:lnTo>
                  <a:pt x="3926585" y="741350"/>
                </a:lnTo>
                <a:lnTo>
                  <a:pt x="3895267" y="741350"/>
                </a:lnTo>
                <a:lnTo>
                  <a:pt x="3895267" y="768096"/>
                </a:lnTo>
                <a:lnTo>
                  <a:pt x="3944874" y="768096"/>
                </a:lnTo>
                <a:lnTo>
                  <a:pt x="3944874" y="785013"/>
                </a:lnTo>
                <a:lnTo>
                  <a:pt x="3895267" y="785013"/>
                </a:lnTo>
                <a:lnTo>
                  <a:pt x="3895267" y="839648"/>
                </a:lnTo>
                <a:cubicBezTo>
                  <a:pt x="3895267" y="844220"/>
                  <a:pt x="3894772" y="847954"/>
                  <a:pt x="3893781" y="850849"/>
                </a:cubicBezTo>
                <a:cubicBezTo>
                  <a:pt x="3892790" y="853745"/>
                  <a:pt x="3891228" y="856069"/>
                  <a:pt x="3889095" y="857822"/>
                </a:cubicBezTo>
                <a:cubicBezTo>
                  <a:pt x="3886961" y="859574"/>
                  <a:pt x="3884142" y="860870"/>
                  <a:pt x="3880637" y="861708"/>
                </a:cubicBezTo>
                <a:cubicBezTo>
                  <a:pt x="3877132" y="862546"/>
                  <a:pt x="3872788" y="863194"/>
                  <a:pt x="3867607" y="863651"/>
                </a:cubicBezTo>
                <a:lnTo>
                  <a:pt x="3858920" y="864565"/>
                </a:lnTo>
                <a:lnTo>
                  <a:pt x="3853662" y="848106"/>
                </a:lnTo>
                <a:lnTo>
                  <a:pt x="3864178" y="847192"/>
                </a:lnTo>
                <a:cubicBezTo>
                  <a:pt x="3867226" y="846887"/>
                  <a:pt x="3869740" y="846506"/>
                  <a:pt x="3871721" y="846049"/>
                </a:cubicBezTo>
                <a:cubicBezTo>
                  <a:pt x="3873702" y="845592"/>
                  <a:pt x="3875226" y="844906"/>
                  <a:pt x="3876293" y="843991"/>
                </a:cubicBezTo>
                <a:cubicBezTo>
                  <a:pt x="3877360" y="843077"/>
                  <a:pt x="3878084" y="841782"/>
                  <a:pt x="3878465" y="840105"/>
                </a:cubicBezTo>
                <a:cubicBezTo>
                  <a:pt x="3878846" y="838429"/>
                  <a:pt x="3879036" y="836295"/>
                  <a:pt x="3879036" y="833704"/>
                </a:cubicBezTo>
                <a:lnTo>
                  <a:pt x="3879036" y="785013"/>
                </a:lnTo>
                <a:lnTo>
                  <a:pt x="3831716" y="785013"/>
                </a:lnTo>
                <a:lnTo>
                  <a:pt x="3831716" y="768096"/>
                </a:lnTo>
                <a:lnTo>
                  <a:pt x="3879036" y="768096"/>
                </a:lnTo>
                <a:lnTo>
                  <a:pt x="3879036" y="741350"/>
                </a:lnTo>
                <a:lnTo>
                  <a:pt x="3847261" y="741350"/>
                </a:lnTo>
                <a:lnTo>
                  <a:pt x="3847261" y="727863"/>
                </a:lnTo>
                <a:cubicBezTo>
                  <a:pt x="3843908" y="731063"/>
                  <a:pt x="3840441" y="734149"/>
                  <a:pt x="3836860" y="737121"/>
                </a:cubicBezTo>
                <a:cubicBezTo>
                  <a:pt x="3833278" y="740093"/>
                  <a:pt x="3829583" y="742950"/>
                  <a:pt x="3825773" y="745693"/>
                </a:cubicBezTo>
                <a:lnTo>
                  <a:pt x="3814800" y="731749"/>
                </a:lnTo>
                <a:cubicBezTo>
                  <a:pt x="3829735" y="721690"/>
                  <a:pt x="3842499" y="710756"/>
                  <a:pt x="3853090" y="698945"/>
                </a:cubicBezTo>
                <a:cubicBezTo>
                  <a:pt x="3863682" y="687134"/>
                  <a:pt x="3872331" y="674751"/>
                  <a:pt x="3879036" y="661797"/>
                </a:cubicBezTo>
                <a:close/>
                <a:moveTo>
                  <a:pt x="331851" y="661111"/>
                </a:moveTo>
                <a:lnTo>
                  <a:pt x="348538" y="661111"/>
                </a:lnTo>
                <a:cubicBezTo>
                  <a:pt x="354787" y="670255"/>
                  <a:pt x="361797" y="678599"/>
                  <a:pt x="369570" y="686143"/>
                </a:cubicBezTo>
                <a:cubicBezTo>
                  <a:pt x="377342" y="693687"/>
                  <a:pt x="385534" y="700469"/>
                  <a:pt x="394144" y="706488"/>
                </a:cubicBezTo>
                <a:cubicBezTo>
                  <a:pt x="402755" y="712508"/>
                  <a:pt x="411556" y="717957"/>
                  <a:pt x="420547" y="722833"/>
                </a:cubicBezTo>
                <a:cubicBezTo>
                  <a:pt x="429539" y="727710"/>
                  <a:pt x="438302" y="732130"/>
                  <a:pt x="446836" y="736092"/>
                </a:cubicBezTo>
                <a:lnTo>
                  <a:pt x="437464" y="753237"/>
                </a:lnTo>
                <a:cubicBezTo>
                  <a:pt x="414604" y="742264"/>
                  <a:pt x="395173" y="730263"/>
                  <a:pt x="379171" y="717233"/>
                </a:cubicBezTo>
                <a:cubicBezTo>
                  <a:pt x="363169" y="704202"/>
                  <a:pt x="350139" y="691058"/>
                  <a:pt x="340080" y="677799"/>
                </a:cubicBezTo>
                <a:cubicBezTo>
                  <a:pt x="329565" y="692277"/>
                  <a:pt x="315887" y="705879"/>
                  <a:pt x="299047" y="718604"/>
                </a:cubicBezTo>
                <a:cubicBezTo>
                  <a:pt x="282206" y="731330"/>
                  <a:pt x="263423" y="742798"/>
                  <a:pt x="242697" y="753009"/>
                </a:cubicBezTo>
                <a:lnTo>
                  <a:pt x="233324" y="735864"/>
                </a:lnTo>
                <a:cubicBezTo>
                  <a:pt x="258013" y="724586"/>
                  <a:pt x="278244" y="712775"/>
                  <a:pt x="294017" y="700431"/>
                </a:cubicBezTo>
                <a:cubicBezTo>
                  <a:pt x="309791" y="688086"/>
                  <a:pt x="322402" y="674980"/>
                  <a:pt x="331851" y="661111"/>
                </a:cubicBezTo>
                <a:close/>
                <a:moveTo>
                  <a:pt x="881100" y="660883"/>
                </a:moveTo>
                <a:lnTo>
                  <a:pt x="892530" y="672313"/>
                </a:lnTo>
                <a:cubicBezTo>
                  <a:pt x="888263" y="677342"/>
                  <a:pt x="883539" y="682371"/>
                  <a:pt x="878357" y="687400"/>
                </a:cubicBezTo>
                <a:cubicBezTo>
                  <a:pt x="873175" y="692430"/>
                  <a:pt x="867765" y="697383"/>
                  <a:pt x="862126" y="702259"/>
                </a:cubicBezTo>
                <a:cubicBezTo>
                  <a:pt x="856488" y="707136"/>
                  <a:pt x="850735" y="711746"/>
                  <a:pt x="844867" y="716090"/>
                </a:cubicBezTo>
                <a:cubicBezTo>
                  <a:pt x="839000" y="720433"/>
                  <a:pt x="833323" y="724434"/>
                  <a:pt x="827836" y="728091"/>
                </a:cubicBezTo>
                <a:lnTo>
                  <a:pt x="818464" y="714147"/>
                </a:lnTo>
                <a:cubicBezTo>
                  <a:pt x="823645" y="710946"/>
                  <a:pt x="829056" y="707250"/>
                  <a:pt x="834694" y="703059"/>
                </a:cubicBezTo>
                <a:cubicBezTo>
                  <a:pt x="840333" y="698868"/>
                  <a:pt x="845896" y="694449"/>
                  <a:pt x="851382" y="689801"/>
                </a:cubicBezTo>
                <a:cubicBezTo>
                  <a:pt x="856869" y="685152"/>
                  <a:pt x="862164" y="680352"/>
                  <a:pt x="867270" y="675399"/>
                </a:cubicBezTo>
                <a:cubicBezTo>
                  <a:pt x="872375" y="670446"/>
                  <a:pt x="876985" y="665607"/>
                  <a:pt x="881100" y="660883"/>
                </a:cubicBezTo>
                <a:close/>
                <a:moveTo>
                  <a:pt x="3142640" y="659511"/>
                </a:moveTo>
                <a:lnTo>
                  <a:pt x="3158413" y="659511"/>
                </a:lnTo>
                <a:cubicBezTo>
                  <a:pt x="3169996" y="676885"/>
                  <a:pt x="3183864" y="693077"/>
                  <a:pt x="3200018" y="708089"/>
                </a:cubicBezTo>
                <a:cubicBezTo>
                  <a:pt x="3216173" y="723100"/>
                  <a:pt x="3234766" y="737007"/>
                  <a:pt x="3255797" y="749808"/>
                </a:cubicBezTo>
                <a:lnTo>
                  <a:pt x="3242995" y="765810"/>
                </a:lnTo>
                <a:cubicBezTo>
                  <a:pt x="3235070" y="760171"/>
                  <a:pt x="3226841" y="753923"/>
                  <a:pt x="3218306" y="747065"/>
                </a:cubicBezTo>
                <a:cubicBezTo>
                  <a:pt x="3209772" y="740207"/>
                  <a:pt x="3201390" y="733044"/>
                  <a:pt x="3193160" y="725577"/>
                </a:cubicBezTo>
                <a:cubicBezTo>
                  <a:pt x="3184931" y="718109"/>
                  <a:pt x="3177158" y="710413"/>
                  <a:pt x="3169843" y="702488"/>
                </a:cubicBezTo>
                <a:cubicBezTo>
                  <a:pt x="3162528" y="694563"/>
                  <a:pt x="3156127" y="686562"/>
                  <a:pt x="3150641" y="678485"/>
                </a:cubicBezTo>
                <a:cubicBezTo>
                  <a:pt x="3139211" y="695097"/>
                  <a:pt x="3125380" y="710794"/>
                  <a:pt x="3109150" y="725577"/>
                </a:cubicBezTo>
                <a:cubicBezTo>
                  <a:pt x="3092920" y="740359"/>
                  <a:pt x="3075508" y="753923"/>
                  <a:pt x="3056915" y="766267"/>
                </a:cubicBezTo>
                <a:lnTo>
                  <a:pt x="3044570" y="750951"/>
                </a:lnTo>
                <a:cubicBezTo>
                  <a:pt x="3055086" y="744855"/>
                  <a:pt x="3065144" y="738150"/>
                  <a:pt x="3074746" y="730834"/>
                </a:cubicBezTo>
                <a:cubicBezTo>
                  <a:pt x="3084347" y="723519"/>
                  <a:pt x="3093300" y="715937"/>
                  <a:pt x="3101606" y="708089"/>
                </a:cubicBezTo>
                <a:cubicBezTo>
                  <a:pt x="3109912" y="700240"/>
                  <a:pt x="3117532" y="692201"/>
                  <a:pt x="3124466" y="683971"/>
                </a:cubicBezTo>
                <a:cubicBezTo>
                  <a:pt x="3131400" y="675742"/>
                  <a:pt x="3137458" y="667588"/>
                  <a:pt x="3142640" y="659511"/>
                </a:cubicBezTo>
                <a:close/>
                <a:moveTo>
                  <a:pt x="2010156" y="659054"/>
                </a:moveTo>
                <a:cubicBezTo>
                  <a:pt x="2010765" y="660883"/>
                  <a:pt x="2011565" y="663245"/>
                  <a:pt x="2012556" y="666141"/>
                </a:cubicBezTo>
                <a:cubicBezTo>
                  <a:pt x="2013546" y="669036"/>
                  <a:pt x="2014537" y="672198"/>
                  <a:pt x="2015528" y="675627"/>
                </a:cubicBezTo>
                <a:cubicBezTo>
                  <a:pt x="2016518" y="679056"/>
                  <a:pt x="2017509" y="682524"/>
                  <a:pt x="2018499" y="686029"/>
                </a:cubicBezTo>
                <a:cubicBezTo>
                  <a:pt x="2019490" y="689534"/>
                  <a:pt x="2020366" y="692734"/>
                  <a:pt x="2021128" y="695630"/>
                </a:cubicBezTo>
                <a:lnTo>
                  <a:pt x="2073478" y="695630"/>
                </a:lnTo>
                <a:lnTo>
                  <a:pt x="2073478" y="711403"/>
                </a:lnTo>
                <a:lnTo>
                  <a:pt x="1955520" y="711403"/>
                </a:lnTo>
                <a:lnTo>
                  <a:pt x="1955520" y="695630"/>
                </a:lnTo>
                <a:lnTo>
                  <a:pt x="2003069" y="695630"/>
                </a:lnTo>
                <a:cubicBezTo>
                  <a:pt x="2002307" y="692734"/>
                  <a:pt x="2001468" y="689724"/>
                  <a:pt x="2000554" y="686600"/>
                </a:cubicBezTo>
                <a:cubicBezTo>
                  <a:pt x="1999640" y="683476"/>
                  <a:pt x="1998726" y="680390"/>
                  <a:pt x="1997811" y="677342"/>
                </a:cubicBezTo>
                <a:cubicBezTo>
                  <a:pt x="1996896" y="674294"/>
                  <a:pt x="1995982" y="671398"/>
                  <a:pt x="1995068" y="668655"/>
                </a:cubicBezTo>
                <a:cubicBezTo>
                  <a:pt x="1994154" y="665912"/>
                  <a:pt x="1993392" y="663626"/>
                  <a:pt x="1992782" y="661797"/>
                </a:cubicBezTo>
                <a:close/>
                <a:moveTo>
                  <a:pt x="992581" y="658825"/>
                </a:moveTo>
                <a:lnTo>
                  <a:pt x="1009497" y="659511"/>
                </a:lnTo>
                <a:lnTo>
                  <a:pt x="1009497" y="864794"/>
                </a:lnTo>
                <a:lnTo>
                  <a:pt x="992581" y="864794"/>
                </a:lnTo>
                <a:lnTo>
                  <a:pt x="992581" y="785927"/>
                </a:lnTo>
                <a:cubicBezTo>
                  <a:pt x="989838" y="788365"/>
                  <a:pt x="986637" y="791032"/>
                  <a:pt x="982980" y="793928"/>
                </a:cubicBezTo>
                <a:cubicBezTo>
                  <a:pt x="979322" y="796824"/>
                  <a:pt x="975512" y="799757"/>
                  <a:pt x="971550" y="802729"/>
                </a:cubicBezTo>
                <a:cubicBezTo>
                  <a:pt x="967587" y="805701"/>
                  <a:pt x="963549" y="808673"/>
                  <a:pt x="959434" y="811644"/>
                </a:cubicBezTo>
                <a:cubicBezTo>
                  <a:pt x="955319" y="814616"/>
                  <a:pt x="951357" y="817398"/>
                  <a:pt x="947547" y="819988"/>
                </a:cubicBezTo>
                <a:lnTo>
                  <a:pt x="938174" y="804672"/>
                </a:lnTo>
                <a:cubicBezTo>
                  <a:pt x="942746" y="801777"/>
                  <a:pt x="947547" y="798500"/>
                  <a:pt x="952576" y="794842"/>
                </a:cubicBezTo>
                <a:cubicBezTo>
                  <a:pt x="957605" y="791185"/>
                  <a:pt x="962596" y="787451"/>
                  <a:pt x="967549" y="783641"/>
                </a:cubicBezTo>
                <a:cubicBezTo>
                  <a:pt x="972502" y="779831"/>
                  <a:pt x="977150" y="776135"/>
                  <a:pt x="981494" y="772554"/>
                </a:cubicBezTo>
                <a:cubicBezTo>
                  <a:pt x="985837" y="768972"/>
                  <a:pt x="989533" y="765886"/>
                  <a:pt x="992581" y="763296"/>
                </a:cubicBezTo>
                <a:close/>
                <a:moveTo>
                  <a:pt x="1909114" y="658597"/>
                </a:moveTo>
                <a:lnTo>
                  <a:pt x="1925345" y="659054"/>
                </a:lnTo>
                <a:lnTo>
                  <a:pt x="1925345" y="701116"/>
                </a:lnTo>
                <a:lnTo>
                  <a:pt x="1948205" y="701116"/>
                </a:lnTo>
                <a:lnTo>
                  <a:pt x="1948205" y="717118"/>
                </a:lnTo>
                <a:lnTo>
                  <a:pt x="1925345" y="717118"/>
                </a:lnTo>
                <a:lnTo>
                  <a:pt x="1925345" y="758038"/>
                </a:lnTo>
                <a:cubicBezTo>
                  <a:pt x="1930222" y="756361"/>
                  <a:pt x="1934870" y="754723"/>
                  <a:pt x="1939289" y="753123"/>
                </a:cubicBezTo>
                <a:cubicBezTo>
                  <a:pt x="1943709" y="751523"/>
                  <a:pt x="1947595" y="749961"/>
                  <a:pt x="1950948" y="748437"/>
                </a:cubicBezTo>
                <a:lnTo>
                  <a:pt x="1952091" y="758724"/>
                </a:lnTo>
                <a:lnTo>
                  <a:pt x="1953005" y="764896"/>
                </a:lnTo>
                <a:cubicBezTo>
                  <a:pt x="1945690" y="767944"/>
                  <a:pt x="1936470" y="771373"/>
                  <a:pt x="1925345" y="775183"/>
                </a:cubicBezTo>
                <a:lnTo>
                  <a:pt x="1925345" y="838048"/>
                </a:lnTo>
                <a:cubicBezTo>
                  <a:pt x="1925345" y="842467"/>
                  <a:pt x="1924964" y="846163"/>
                  <a:pt x="1924202" y="849135"/>
                </a:cubicBezTo>
                <a:cubicBezTo>
                  <a:pt x="1923440" y="852107"/>
                  <a:pt x="1922068" y="854469"/>
                  <a:pt x="1920087" y="856221"/>
                </a:cubicBezTo>
                <a:cubicBezTo>
                  <a:pt x="1918106" y="857974"/>
                  <a:pt x="1915477" y="859308"/>
                  <a:pt x="1912200" y="860222"/>
                </a:cubicBezTo>
                <a:cubicBezTo>
                  <a:pt x="1908924" y="861136"/>
                  <a:pt x="1904771" y="861746"/>
                  <a:pt x="1899742" y="862051"/>
                </a:cubicBezTo>
                <a:lnTo>
                  <a:pt x="1889912" y="862965"/>
                </a:lnTo>
                <a:lnTo>
                  <a:pt x="1884654" y="846735"/>
                </a:lnTo>
                <a:lnTo>
                  <a:pt x="1895627" y="845820"/>
                </a:lnTo>
                <a:cubicBezTo>
                  <a:pt x="1901113" y="845363"/>
                  <a:pt x="1904733" y="844334"/>
                  <a:pt x="1906485" y="842734"/>
                </a:cubicBezTo>
                <a:cubicBezTo>
                  <a:pt x="1908238" y="841134"/>
                  <a:pt x="1909114" y="837972"/>
                  <a:pt x="1909114" y="833247"/>
                </a:cubicBezTo>
                <a:lnTo>
                  <a:pt x="1909114" y="780669"/>
                </a:lnTo>
                <a:cubicBezTo>
                  <a:pt x="1903323" y="782650"/>
                  <a:pt x="1897608" y="784479"/>
                  <a:pt x="1891969" y="786156"/>
                </a:cubicBezTo>
                <a:cubicBezTo>
                  <a:pt x="1886330" y="787832"/>
                  <a:pt x="1881225" y="789356"/>
                  <a:pt x="1876653" y="790728"/>
                </a:cubicBezTo>
                <a:lnTo>
                  <a:pt x="1872767" y="774497"/>
                </a:lnTo>
                <a:cubicBezTo>
                  <a:pt x="1877948" y="772973"/>
                  <a:pt x="1883663" y="771297"/>
                  <a:pt x="1889912" y="769468"/>
                </a:cubicBezTo>
                <a:cubicBezTo>
                  <a:pt x="1896160" y="767639"/>
                  <a:pt x="1902561" y="765658"/>
                  <a:pt x="1909114" y="763524"/>
                </a:cubicBezTo>
                <a:lnTo>
                  <a:pt x="1909114" y="717118"/>
                </a:lnTo>
                <a:lnTo>
                  <a:pt x="1881225" y="717118"/>
                </a:lnTo>
                <a:lnTo>
                  <a:pt x="1881225" y="701116"/>
                </a:lnTo>
                <a:lnTo>
                  <a:pt x="1909114" y="701116"/>
                </a:lnTo>
                <a:close/>
                <a:moveTo>
                  <a:pt x="1065961" y="658368"/>
                </a:moveTo>
                <a:lnTo>
                  <a:pt x="1083563" y="659054"/>
                </a:lnTo>
                <a:lnTo>
                  <a:pt x="1083563" y="720776"/>
                </a:lnTo>
                <a:lnTo>
                  <a:pt x="1083563" y="721005"/>
                </a:lnTo>
                <a:lnTo>
                  <a:pt x="1143456" y="721005"/>
                </a:lnTo>
                <a:lnTo>
                  <a:pt x="1143456" y="737007"/>
                </a:lnTo>
                <a:lnTo>
                  <a:pt x="1083106" y="737007"/>
                </a:lnTo>
                <a:cubicBezTo>
                  <a:pt x="1083106" y="737464"/>
                  <a:pt x="1083068" y="737959"/>
                  <a:pt x="1082992" y="738492"/>
                </a:cubicBezTo>
                <a:cubicBezTo>
                  <a:pt x="1082916" y="739026"/>
                  <a:pt x="1082878" y="739521"/>
                  <a:pt x="1082878" y="739978"/>
                </a:cubicBezTo>
                <a:cubicBezTo>
                  <a:pt x="1085773" y="762534"/>
                  <a:pt x="1093012" y="782841"/>
                  <a:pt x="1104594" y="800900"/>
                </a:cubicBezTo>
                <a:cubicBezTo>
                  <a:pt x="1116177" y="818960"/>
                  <a:pt x="1131036" y="835533"/>
                  <a:pt x="1149172" y="850621"/>
                </a:cubicBezTo>
                <a:lnTo>
                  <a:pt x="1135913" y="864337"/>
                </a:lnTo>
                <a:cubicBezTo>
                  <a:pt x="1122349" y="852907"/>
                  <a:pt x="1110462" y="839953"/>
                  <a:pt x="1100251" y="825475"/>
                </a:cubicBezTo>
                <a:cubicBezTo>
                  <a:pt x="1090040" y="810997"/>
                  <a:pt x="1082116" y="795528"/>
                  <a:pt x="1076477" y="779069"/>
                </a:cubicBezTo>
                <a:cubicBezTo>
                  <a:pt x="1072057" y="794766"/>
                  <a:pt x="1065504" y="809778"/>
                  <a:pt x="1056817" y="824103"/>
                </a:cubicBezTo>
                <a:cubicBezTo>
                  <a:pt x="1048130" y="838429"/>
                  <a:pt x="1036396" y="852069"/>
                  <a:pt x="1021613" y="865023"/>
                </a:cubicBezTo>
                <a:lnTo>
                  <a:pt x="1009726" y="850849"/>
                </a:lnTo>
                <a:cubicBezTo>
                  <a:pt x="1019937" y="841705"/>
                  <a:pt x="1028471" y="832790"/>
                  <a:pt x="1035329" y="824103"/>
                </a:cubicBezTo>
                <a:cubicBezTo>
                  <a:pt x="1042187" y="815416"/>
                  <a:pt x="1047788" y="806539"/>
                  <a:pt x="1052131" y="797471"/>
                </a:cubicBezTo>
                <a:cubicBezTo>
                  <a:pt x="1056474" y="788403"/>
                  <a:pt x="1059675" y="778917"/>
                  <a:pt x="1061732" y="769011"/>
                </a:cubicBezTo>
                <a:cubicBezTo>
                  <a:pt x="1063790" y="759105"/>
                  <a:pt x="1065047" y="748437"/>
                  <a:pt x="1065504" y="737007"/>
                </a:cubicBezTo>
                <a:lnTo>
                  <a:pt x="1018870" y="737007"/>
                </a:lnTo>
                <a:lnTo>
                  <a:pt x="1018870" y="721005"/>
                </a:lnTo>
                <a:lnTo>
                  <a:pt x="1065961" y="721005"/>
                </a:lnTo>
                <a:close/>
                <a:moveTo>
                  <a:pt x="538657" y="656539"/>
                </a:moveTo>
                <a:cubicBezTo>
                  <a:pt x="540029" y="658825"/>
                  <a:pt x="541629" y="661569"/>
                  <a:pt x="543458" y="664769"/>
                </a:cubicBezTo>
                <a:cubicBezTo>
                  <a:pt x="545287" y="667969"/>
                  <a:pt x="547154" y="671322"/>
                  <a:pt x="549059" y="674827"/>
                </a:cubicBezTo>
                <a:cubicBezTo>
                  <a:pt x="550964" y="678333"/>
                  <a:pt x="552754" y="681838"/>
                  <a:pt x="554431" y="685343"/>
                </a:cubicBezTo>
                <a:cubicBezTo>
                  <a:pt x="556107" y="688848"/>
                  <a:pt x="557555" y="691972"/>
                  <a:pt x="558774" y="694716"/>
                </a:cubicBezTo>
                <a:lnTo>
                  <a:pt x="551002" y="699288"/>
                </a:lnTo>
                <a:lnTo>
                  <a:pt x="597865" y="699288"/>
                </a:lnTo>
                <a:cubicBezTo>
                  <a:pt x="600151" y="696087"/>
                  <a:pt x="602437" y="692620"/>
                  <a:pt x="604723" y="688886"/>
                </a:cubicBezTo>
                <a:cubicBezTo>
                  <a:pt x="607009" y="685152"/>
                  <a:pt x="609181" y="681381"/>
                  <a:pt x="611238" y="677571"/>
                </a:cubicBezTo>
                <a:cubicBezTo>
                  <a:pt x="613295" y="673761"/>
                  <a:pt x="615162" y="670103"/>
                  <a:pt x="616839" y="666598"/>
                </a:cubicBezTo>
                <a:cubicBezTo>
                  <a:pt x="618515" y="663093"/>
                  <a:pt x="619963" y="659968"/>
                  <a:pt x="621182" y="657225"/>
                </a:cubicBezTo>
                <a:lnTo>
                  <a:pt x="638556" y="663626"/>
                </a:lnTo>
                <a:cubicBezTo>
                  <a:pt x="637489" y="665912"/>
                  <a:pt x="636193" y="668503"/>
                  <a:pt x="634669" y="671398"/>
                </a:cubicBezTo>
                <a:cubicBezTo>
                  <a:pt x="633145" y="674294"/>
                  <a:pt x="631507" y="677342"/>
                  <a:pt x="629755" y="680542"/>
                </a:cubicBezTo>
                <a:cubicBezTo>
                  <a:pt x="628002" y="683743"/>
                  <a:pt x="626211" y="686943"/>
                  <a:pt x="624382" y="690144"/>
                </a:cubicBezTo>
                <a:cubicBezTo>
                  <a:pt x="622554" y="693344"/>
                  <a:pt x="620725" y="696392"/>
                  <a:pt x="618896" y="699288"/>
                </a:cubicBezTo>
                <a:lnTo>
                  <a:pt x="669188" y="699288"/>
                </a:lnTo>
                <a:lnTo>
                  <a:pt x="669188" y="715518"/>
                </a:lnTo>
                <a:lnTo>
                  <a:pt x="627583" y="715518"/>
                </a:lnTo>
                <a:lnTo>
                  <a:pt x="627583" y="768325"/>
                </a:lnTo>
                <a:lnTo>
                  <a:pt x="681075" y="768325"/>
                </a:lnTo>
                <a:lnTo>
                  <a:pt x="681075" y="785241"/>
                </a:lnTo>
                <a:lnTo>
                  <a:pt x="627583" y="785241"/>
                </a:lnTo>
                <a:lnTo>
                  <a:pt x="627583" y="865937"/>
                </a:lnTo>
                <a:lnTo>
                  <a:pt x="609981" y="865937"/>
                </a:lnTo>
                <a:lnTo>
                  <a:pt x="609981" y="785241"/>
                </a:lnTo>
                <a:lnTo>
                  <a:pt x="550316" y="785241"/>
                </a:lnTo>
                <a:cubicBezTo>
                  <a:pt x="549402" y="795300"/>
                  <a:pt x="547916" y="804139"/>
                  <a:pt x="545858" y="811759"/>
                </a:cubicBezTo>
                <a:cubicBezTo>
                  <a:pt x="543801" y="819379"/>
                  <a:pt x="540905" y="826389"/>
                  <a:pt x="537172" y="832790"/>
                </a:cubicBezTo>
                <a:cubicBezTo>
                  <a:pt x="533438" y="839191"/>
                  <a:pt x="528713" y="845249"/>
                  <a:pt x="522998" y="850964"/>
                </a:cubicBezTo>
                <a:cubicBezTo>
                  <a:pt x="517283" y="856679"/>
                  <a:pt x="510311" y="862660"/>
                  <a:pt x="502081" y="868909"/>
                </a:cubicBezTo>
                <a:lnTo>
                  <a:pt x="488594" y="855879"/>
                </a:lnTo>
                <a:cubicBezTo>
                  <a:pt x="496824" y="850087"/>
                  <a:pt x="503644" y="844677"/>
                  <a:pt x="509054" y="839648"/>
                </a:cubicBezTo>
                <a:cubicBezTo>
                  <a:pt x="514464" y="834619"/>
                  <a:pt x="518884" y="829399"/>
                  <a:pt x="522312" y="823989"/>
                </a:cubicBezTo>
                <a:cubicBezTo>
                  <a:pt x="525741" y="818579"/>
                  <a:pt x="528294" y="812787"/>
                  <a:pt x="529971" y="806615"/>
                </a:cubicBezTo>
                <a:cubicBezTo>
                  <a:pt x="531647" y="800443"/>
                  <a:pt x="532790" y="793318"/>
                  <a:pt x="533400" y="785241"/>
                </a:cubicBezTo>
                <a:lnTo>
                  <a:pt x="476250" y="785241"/>
                </a:lnTo>
                <a:lnTo>
                  <a:pt x="476250" y="768325"/>
                </a:lnTo>
                <a:lnTo>
                  <a:pt x="534314" y="768325"/>
                </a:lnTo>
                <a:lnTo>
                  <a:pt x="534314" y="755523"/>
                </a:lnTo>
                <a:lnTo>
                  <a:pt x="534314" y="715518"/>
                </a:lnTo>
                <a:lnTo>
                  <a:pt x="488823" y="715518"/>
                </a:lnTo>
                <a:lnTo>
                  <a:pt x="488823" y="699288"/>
                </a:lnTo>
                <a:lnTo>
                  <a:pt x="540943" y="699288"/>
                </a:lnTo>
                <a:cubicBezTo>
                  <a:pt x="539724" y="696392"/>
                  <a:pt x="538353" y="693306"/>
                  <a:pt x="536829" y="690029"/>
                </a:cubicBezTo>
                <a:cubicBezTo>
                  <a:pt x="535305" y="686753"/>
                  <a:pt x="533743" y="683514"/>
                  <a:pt x="532142" y="680314"/>
                </a:cubicBezTo>
                <a:cubicBezTo>
                  <a:pt x="530542" y="677113"/>
                  <a:pt x="528904" y="674065"/>
                  <a:pt x="527227" y="671170"/>
                </a:cubicBezTo>
                <a:cubicBezTo>
                  <a:pt x="525551" y="668274"/>
                  <a:pt x="524027" y="665683"/>
                  <a:pt x="522655" y="663397"/>
                </a:cubicBezTo>
                <a:close/>
                <a:moveTo>
                  <a:pt x="3658057" y="655854"/>
                </a:moveTo>
                <a:lnTo>
                  <a:pt x="3671087" y="664312"/>
                </a:lnTo>
                <a:cubicBezTo>
                  <a:pt x="3669258" y="666750"/>
                  <a:pt x="3667200" y="669379"/>
                  <a:pt x="3664915" y="672198"/>
                </a:cubicBezTo>
                <a:cubicBezTo>
                  <a:pt x="3662628" y="675018"/>
                  <a:pt x="3660190" y="677875"/>
                  <a:pt x="3657600" y="680771"/>
                </a:cubicBezTo>
                <a:lnTo>
                  <a:pt x="3716350" y="680771"/>
                </a:lnTo>
                <a:lnTo>
                  <a:pt x="3716350" y="695173"/>
                </a:lnTo>
                <a:lnTo>
                  <a:pt x="3518382" y="695173"/>
                </a:lnTo>
                <a:lnTo>
                  <a:pt x="3518382" y="680771"/>
                </a:lnTo>
                <a:lnTo>
                  <a:pt x="3577132" y="680771"/>
                </a:lnTo>
                <a:cubicBezTo>
                  <a:pt x="3574999" y="677875"/>
                  <a:pt x="3572789" y="675132"/>
                  <a:pt x="3570503" y="672541"/>
                </a:cubicBezTo>
                <a:cubicBezTo>
                  <a:pt x="3568217" y="669951"/>
                  <a:pt x="3566160" y="667741"/>
                  <a:pt x="3564331" y="665912"/>
                </a:cubicBezTo>
                <a:lnTo>
                  <a:pt x="3576218" y="656082"/>
                </a:lnTo>
                <a:cubicBezTo>
                  <a:pt x="3577590" y="657301"/>
                  <a:pt x="3579037" y="658787"/>
                  <a:pt x="3580561" y="660540"/>
                </a:cubicBezTo>
                <a:cubicBezTo>
                  <a:pt x="3582085" y="662292"/>
                  <a:pt x="3583647" y="664083"/>
                  <a:pt x="3585248" y="665912"/>
                </a:cubicBezTo>
                <a:cubicBezTo>
                  <a:pt x="3586848" y="667741"/>
                  <a:pt x="3588372" y="669570"/>
                  <a:pt x="3589820" y="671398"/>
                </a:cubicBezTo>
                <a:cubicBezTo>
                  <a:pt x="3591267" y="673227"/>
                  <a:pt x="3592525" y="674904"/>
                  <a:pt x="3593592" y="676428"/>
                </a:cubicBezTo>
                <a:lnTo>
                  <a:pt x="3588791" y="680771"/>
                </a:lnTo>
                <a:lnTo>
                  <a:pt x="3637483" y="680771"/>
                </a:lnTo>
                <a:cubicBezTo>
                  <a:pt x="3640988" y="676809"/>
                  <a:pt x="3644645" y="672541"/>
                  <a:pt x="3648456" y="667969"/>
                </a:cubicBezTo>
                <a:cubicBezTo>
                  <a:pt x="3652266" y="663397"/>
                  <a:pt x="3655466" y="659359"/>
                  <a:pt x="3658057" y="655854"/>
                </a:cubicBezTo>
                <a:close/>
                <a:moveTo>
                  <a:pt x="1332052" y="485470"/>
                </a:moveTo>
                <a:lnTo>
                  <a:pt x="1332966" y="493471"/>
                </a:lnTo>
                <a:lnTo>
                  <a:pt x="1334109" y="502387"/>
                </a:lnTo>
                <a:cubicBezTo>
                  <a:pt x="1329537" y="503758"/>
                  <a:pt x="1323898" y="505206"/>
                  <a:pt x="1317193" y="506730"/>
                </a:cubicBezTo>
                <a:cubicBezTo>
                  <a:pt x="1310487" y="508254"/>
                  <a:pt x="1303553" y="509740"/>
                  <a:pt x="1296390" y="511188"/>
                </a:cubicBezTo>
                <a:cubicBezTo>
                  <a:pt x="1289227" y="512636"/>
                  <a:pt x="1282293" y="513969"/>
                  <a:pt x="1275588" y="515188"/>
                </a:cubicBezTo>
                <a:cubicBezTo>
                  <a:pt x="1268882" y="516408"/>
                  <a:pt x="1263243" y="517322"/>
                  <a:pt x="1258671" y="517932"/>
                </a:cubicBezTo>
                <a:lnTo>
                  <a:pt x="1255928" y="501472"/>
                </a:lnTo>
                <a:cubicBezTo>
                  <a:pt x="1260652" y="501015"/>
                  <a:pt x="1266405" y="500177"/>
                  <a:pt x="1273187" y="498958"/>
                </a:cubicBezTo>
                <a:cubicBezTo>
                  <a:pt x="1279969" y="497739"/>
                  <a:pt x="1286941" y="496367"/>
                  <a:pt x="1294104" y="494843"/>
                </a:cubicBezTo>
                <a:cubicBezTo>
                  <a:pt x="1301267" y="493319"/>
                  <a:pt x="1308239" y="491719"/>
                  <a:pt x="1315021" y="490042"/>
                </a:cubicBezTo>
                <a:cubicBezTo>
                  <a:pt x="1321803" y="488366"/>
                  <a:pt x="1327480" y="486842"/>
                  <a:pt x="1332052" y="485470"/>
                </a:cubicBezTo>
                <a:close/>
                <a:moveTo>
                  <a:pt x="2125294" y="483870"/>
                </a:moveTo>
                <a:cubicBezTo>
                  <a:pt x="2129866" y="485394"/>
                  <a:pt x="2135504" y="487452"/>
                  <a:pt x="2142210" y="490042"/>
                </a:cubicBezTo>
                <a:cubicBezTo>
                  <a:pt x="2148916" y="492633"/>
                  <a:pt x="2155812" y="495414"/>
                  <a:pt x="2162898" y="498386"/>
                </a:cubicBezTo>
                <a:cubicBezTo>
                  <a:pt x="2169985" y="501358"/>
                  <a:pt x="2176805" y="504330"/>
                  <a:pt x="2183358" y="507302"/>
                </a:cubicBezTo>
                <a:cubicBezTo>
                  <a:pt x="2189911" y="510273"/>
                  <a:pt x="2195322" y="512902"/>
                  <a:pt x="2199588" y="515188"/>
                </a:cubicBezTo>
                <a:lnTo>
                  <a:pt x="2192730" y="531648"/>
                </a:lnTo>
                <a:cubicBezTo>
                  <a:pt x="2188464" y="528752"/>
                  <a:pt x="2183091" y="525666"/>
                  <a:pt x="2176614" y="522389"/>
                </a:cubicBezTo>
                <a:cubicBezTo>
                  <a:pt x="2170137" y="519113"/>
                  <a:pt x="2163394" y="515950"/>
                  <a:pt x="2156383" y="512902"/>
                </a:cubicBezTo>
                <a:cubicBezTo>
                  <a:pt x="2149373" y="509854"/>
                  <a:pt x="2142515" y="507035"/>
                  <a:pt x="2135809" y="504444"/>
                </a:cubicBezTo>
                <a:cubicBezTo>
                  <a:pt x="2129104" y="501853"/>
                  <a:pt x="2123465" y="499796"/>
                  <a:pt x="2118893" y="498272"/>
                </a:cubicBezTo>
                <a:close/>
                <a:moveTo>
                  <a:pt x="2075230" y="483184"/>
                </a:moveTo>
                <a:lnTo>
                  <a:pt x="2083917" y="496900"/>
                </a:lnTo>
                <a:cubicBezTo>
                  <a:pt x="2079498" y="499796"/>
                  <a:pt x="2074049" y="503034"/>
                  <a:pt x="2067572" y="506616"/>
                </a:cubicBezTo>
                <a:cubicBezTo>
                  <a:pt x="2061095" y="510197"/>
                  <a:pt x="2054313" y="513702"/>
                  <a:pt x="2047227" y="517131"/>
                </a:cubicBezTo>
                <a:cubicBezTo>
                  <a:pt x="2040140" y="520560"/>
                  <a:pt x="2033206" y="523723"/>
                  <a:pt x="2026424" y="526618"/>
                </a:cubicBezTo>
                <a:cubicBezTo>
                  <a:pt x="2019642" y="529514"/>
                  <a:pt x="2013889" y="531724"/>
                  <a:pt x="2009165" y="533248"/>
                </a:cubicBezTo>
                <a:lnTo>
                  <a:pt x="2002764" y="518160"/>
                </a:lnTo>
                <a:cubicBezTo>
                  <a:pt x="2007336" y="516636"/>
                  <a:pt x="2012898" y="514503"/>
                  <a:pt x="2019452" y="511759"/>
                </a:cubicBezTo>
                <a:cubicBezTo>
                  <a:pt x="2026005" y="509016"/>
                  <a:pt x="2032710" y="506006"/>
                  <a:pt x="2039568" y="502730"/>
                </a:cubicBezTo>
                <a:cubicBezTo>
                  <a:pt x="2046426" y="499453"/>
                  <a:pt x="2053056" y="496100"/>
                  <a:pt x="2059457" y="492671"/>
                </a:cubicBezTo>
                <a:cubicBezTo>
                  <a:pt x="2065858" y="489242"/>
                  <a:pt x="2071116" y="486080"/>
                  <a:pt x="2075230" y="483184"/>
                </a:cubicBezTo>
                <a:close/>
                <a:moveTo>
                  <a:pt x="547344" y="479984"/>
                </a:moveTo>
                <a:lnTo>
                  <a:pt x="566318" y="479984"/>
                </a:lnTo>
                <a:cubicBezTo>
                  <a:pt x="566318" y="484861"/>
                  <a:pt x="565556" y="490080"/>
                  <a:pt x="564032" y="495643"/>
                </a:cubicBezTo>
                <a:cubicBezTo>
                  <a:pt x="562508" y="501206"/>
                  <a:pt x="560603" y="506654"/>
                  <a:pt x="558317" y="511988"/>
                </a:cubicBezTo>
                <a:cubicBezTo>
                  <a:pt x="556031" y="517322"/>
                  <a:pt x="553440" y="522427"/>
                  <a:pt x="550545" y="527304"/>
                </a:cubicBezTo>
                <a:cubicBezTo>
                  <a:pt x="547649" y="532181"/>
                  <a:pt x="544830" y="536448"/>
                  <a:pt x="542086" y="540106"/>
                </a:cubicBezTo>
                <a:lnTo>
                  <a:pt x="525856" y="540106"/>
                </a:lnTo>
                <a:cubicBezTo>
                  <a:pt x="528904" y="535381"/>
                  <a:pt x="531761" y="530390"/>
                  <a:pt x="534428" y="525132"/>
                </a:cubicBezTo>
                <a:cubicBezTo>
                  <a:pt x="537095" y="519875"/>
                  <a:pt x="539381" y="514617"/>
                  <a:pt x="541286" y="509359"/>
                </a:cubicBezTo>
                <a:cubicBezTo>
                  <a:pt x="543191" y="504101"/>
                  <a:pt x="544677" y="498958"/>
                  <a:pt x="545744" y="493929"/>
                </a:cubicBezTo>
                <a:cubicBezTo>
                  <a:pt x="546811" y="488899"/>
                  <a:pt x="547344" y="484251"/>
                  <a:pt x="547344" y="479984"/>
                </a:cubicBezTo>
                <a:close/>
                <a:moveTo>
                  <a:pt x="2899257" y="471754"/>
                </a:moveTo>
                <a:cubicBezTo>
                  <a:pt x="2902915" y="474040"/>
                  <a:pt x="2907601" y="477279"/>
                  <a:pt x="2913316" y="481470"/>
                </a:cubicBezTo>
                <a:cubicBezTo>
                  <a:pt x="2919031" y="485661"/>
                  <a:pt x="2924746" y="489966"/>
                  <a:pt x="2930461" y="494386"/>
                </a:cubicBezTo>
                <a:cubicBezTo>
                  <a:pt x="2936176" y="498805"/>
                  <a:pt x="2941434" y="502958"/>
                  <a:pt x="2946234" y="506844"/>
                </a:cubicBezTo>
                <a:cubicBezTo>
                  <a:pt x="2951035" y="510731"/>
                  <a:pt x="2954274" y="513512"/>
                  <a:pt x="2955950" y="515188"/>
                </a:cubicBezTo>
                <a:lnTo>
                  <a:pt x="2946806" y="530276"/>
                </a:lnTo>
                <a:cubicBezTo>
                  <a:pt x="2942386" y="526161"/>
                  <a:pt x="2937586" y="521856"/>
                  <a:pt x="2932404" y="517360"/>
                </a:cubicBezTo>
                <a:cubicBezTo>
                  <a:pt x="2927222" y="512864"/>
                  <a:pt x="2922079" y="508521"/>
                  <a:pt x="2916974" y="504330"/>
                </a:cubicBezTo>
                <a:cubicBezTo>
                  <a:pt x="2911868" y="500139"/>
                  <a:pt x="2906953" y="496291"/>
                  <a:pt x="2902229" y="492786"/>
                </a:cubicBezTo>
                <a:cubicBezTo>
                  <a:pt x="2897504" y="489280"/>
                  <a:pt x="2893542" y="486385"/>
                  <a:pt x="2890342" y="484099"/>
                </a:cubicBezTo>
                <a:close/>
                <a:moveTo>
                  <a:pt x="1559128" y="466497"/>
                </a:moveTo>
                <a:cubicBezTo>
                  <a:pt x="1564766" y="466954"/>
                  <a:pt x="1571662" y="467868"/>
                  <a:pt x="1579816" y="469240"/>
                </a:cubicBezTo>
                <a:cubicBezTo>
                  <a:pt x="1587969" y="470611"/>
                  <a:pt x="1596313" y="472173"/>
                  <a:pt x="1604848" y="473926"/>
                </a:cubicBezTo>
                <a:cubicBezTo>
                  <a:pt x="1613382" y="475679"/>
                  <a:pt x="1621612" y="477546"/>
                  <a:pt x="1629536" y="479527"/>
                </a:cubicBezTo>
                <a:cubicBezTo>
                  <a:pt x="1637461" y="481508"/>
                  <a:pt x="1644167" y="483413"/>
                  <a:pt x="1649653" y="485242"/>
                </a:cubicBezTo>
                <a:lnTo>
                  <a:pt x="1647139" y="499415"/>
                </a:lnTo>
                <a:cubicBezTo>
                  <a:pt x="1641652" y="497281"/>
                  <a:pt x="1634947" y="495110"/>
                  <a:pt x="1627022" y="492900"/>
                </a:cubicBezTo>
                <a:cubicBezTo>
                  <a:pt x="1619097" y="490690"/>
                  <a:pt x="1610906" y="488671"/>
                  <a:pt x="1602447" y="486842"/>
                </a:cubicBezTo>
                <a:cubicBezTo>
                  <a:pt x="1593989" y="485013"/>
                  <a:pt x="1585760" y="483413"/>
                  <a:pt x="1577758" y="482041"/>
                </a:cubicBezTo>
                <a:cubicBezTo>
                  <a:pt x="1569758" y="480670"/>
                  <a:pt x="1562938" y="479755"/>
                  <a:pt x="1557299" y="479298"/>
                </a:cubicBezTo>
                <a:close/>
                <a:moveTo>
                  <a:pt x="2051913" y="447751"/>
                </a:moveTo>
                <a:lnTo>
                  <a:pt x="2051913" y="465582"/>
                </a:lnTo>
                <a:lnTo>
                  <a:pt x="2152497" y="465582"/>
                </a:lnTo>
                <a:lnTo>
                  <a:pt x="2152497" y="447751"/>
                </a:lnTo>
                <a:close/>
                <a:moveTo>
                  <a:pt x="1333880" y="443637"/>
                </a:moveTo>
                <a:lnTo>
                  <a:pt x="1456181" y="443637"/>
                </a:lnTo>
                <a:lnTo>
                  <a:pt x="1456181" y="458724"/>
                </a:lnTo>
                <a:lnTo>
                  <a:pt x="1386687" y="458724"/>
                </a:lnTo>
                <a:cubicBezTo>
                  <a:pt x="1384706" y="462687"/>
                  <a:pt x="1382458" y="466725"/>
                  <a:pt x="1379943" y="470840"/>
                </a:cubicBezTo>
                <a:cubicBezTo>
                  <a:pt x="1377429" y="474955"/>
                  <a:pt x="1374876" y="478993"/>
                  <a:pt x="1372285" y="482956"/>
                </a:cubicBezTo>
                <a:cubicBezTo>
                  <a:pt x="1369694" y="486918"/>
                  <a:pt x="1367142" y="490652"/>
                  <a:pt x="1364627" y="494157"/>
                </a:cubicBezTo>
                <a:cubicBezTo>
                  <a:pt x="1362112" y="497662"/>
                  <a:pt x="1359864" y="500710"/>
                  <a:pt x="1357883" y="503301"/>
                </a:cubicBezTo>
                <a:cubicBezTo>
                  <a:pt x="1359712" y="503301"/>
                  <a:pt x="1363217" y="503187"/>
                  <a:pt x="1368399" y="502958"/>
                </a:cubicBezTo>
                <a:cubicBezTo>
                  <a:pt x="1373581" y="502730"/>
                  <a:pt x="1379448" y="502463"/>
                  <a:pt x="1386001" y="502158"/>
                </a:cubicBezTo>
                <a:cubicBezTo>
                  <a:pt x="1392554" y="501853"/>
                  <a:pt x="1399260" y="501549"/>
                  <a:pt x="1406118" y="501244"/>
                </a:cubicBezTo>
                <a:cubicBezTo>
                  <a:pt x="1412976" y="500939"/>
                  <a:pt x="1418996" y="500634"/>
                  <a:pt x="1424177" y="500329"/>
                </a:cubicBezTo>
                <a:cubicBezTo>
                  <a:pt x="1420977" y="494843"/>
                  <a:pt x="1417777" y="489623"/>
                  <a:pt x="1414576" y="484670"/>
                </a:cubicBezTo>
                <a:cubicBezTo>
                  <a:pt x="1411376" y="479717"/>
                  <a:pt x="1408480" y="475717"/>
                  <a:pt x="1405889" y="472669"/>
                </a:cubicBezTo>
                <a:lnTo>
                  <a:pt x="1418234" y="465125"/>
                </a:lnTo>
                <a:cubicBezTo>
                  <a:pt x="1420672" y="468325"/>
                  <a:pt x="1423530" y="472288"/>
                  <a:pt x="1426806" y="477012"/>
                </a:cubicBezTo>
                <a:cubicBezTo>
                  <a:pt x="1430083" y="481737"/>
                  <a:pt x="1433360" y="486690"/>
                  <a:pt x="1436636" y="491871"/>
                </a:cubicBezTo>
                <a:cubicBezTo>
                  <a:pt x="1439913" y="497053"/>
                  <a:pt x="1442961" y="502158"/>
                  <a:pt x="1445780" y="507187"/>
                </a:cubicBezTo>
                <a:cubicBezTo>
                  <a:pt x="1448600" y="512217"/>
                  <a:pt x="1450924" y="516560"/>
                  <a:pt x="1452752" y="520218"/>
                </a:cubicBezTo>
                <a:lnTo>
                  <a:pt x="1439951" y="530962"/>
                </a:lnTo>
                <a:cubicBezTo>
                  <a:pt x="1438884" y="528523"/>
                  <a:pt x="1437703" y="525933"/>
                  <a:pt x="1436408" y="523189"/>
                </a:cubicBezTo>
                <a:cubicBezTo>
                  <a:pt x="1435112" y="520446"/>
                  <a:pt x="1433626" y="517551"/>
                  <a:pt x="1431950" y="514503"/>
                </a:cubicBezTo>
                <a:cubicBezTo>
                  <a:pt x="1429359" y="514655"/>
                  <a:pt x="1425816" y="514845"/>
                  <a:pt x="1421320" y="515074"/>
                </a:cubicBezTo>
                <a:cubicBezTo>
                  <a:pt x="1416824" y="515303"/>
                  <a:pt x="1411909" y="515569"/>
                  <a:pt x="1406575" y="515874"/>
                </a:cubicBezTo>
                <a:cubicBezTo>
                  <a:pt x="1401241" y="516179"/>
                  <a:pt x="1395717" y="516484"/>
                  <a:pt x="1390002" y="516789"/>
                </a:cubicBezTo>
                <a:cubicBezTo>
                  <a:pt x="1384287" y="517093"/>
                  <a:pt x="1378914" y="517360"/>
                  <a:pt x="1373885" y="517589"/>
                </a:cubicBezTo>
                <a:cubicBezTo>
                  <a:pt x="1368856" y="517817"/>
                  <a:pt x="1364399" y="518046"/>
                  <a:pt x="1360512" y="518274"/>
                </a:cubicBezTo>
                <a:cubicBezTo>
                  <a:pt x="1356626" y="518503"/>
                  <a:pt x="1353845" y="518617"/>
                  <a:pt x="1352168" y="518617"/>
                </a:cubicBezTo>
                <a:cubicBezTo>
                  <a:pt x="1349273" y="518922"/>
                  <a:pt x="1346949" y="519151"/>
                  <a:pt x="1345196" y="519303"/>
                </a:cubicBezTo>
                <a:cubicBezTo>
                  <a:pt x="1343444" y="519456"/>
                  <a:pt x="1340967" y="519913"/>
                  <a:pt x="1337767" y="520675"/>
                </a:cubicBezTo>
                <a:lnTo>
                  <a:pt x="1334109" y="506273"/>
                </a:lnTo>
                <a:cubicBezTo>
                  <a:pt x="1336243" y="505206"/>
                  <a:pt x="1337957" y="504139"/>
                  <a:pt x="1339252" y="503073"/>
                </a:cubicBezTo>
                <a:cubicBezTo>
                  <a:pt x="1340548" y="502006"/>
                  <a:pt x="1341729" y="500787"/>
                  <a:pt x="1342796" y="499415"/>
                </a:cubicBezTo>
                <a:cubicBezTo>
                  <a:pt x="1347216" y="493776"/>
                  <a:pt x="1351826" y="487299"/>
                  <a:pt x="1356626" y="479984"/>
                </a:cubicBezTo>
                <a:cubicBezTo>
                  <a:pt x="1361427" y="472669"/>
                  <a:pt x="1365732" y="465582"/>
                  <a:pt x="1369542" y="458724"/>
                </a:cubicBezTo>
                <a:lnTo>
                  <a:pt x="1333880" y="458724"/>
                </a:lnTo>
                <a:close/>
                <a:moveTo>
                  <a:pt x="3115360" y="442494"/>
                </a:moveTo>
                <a:cubicBezTo>
                  <a:pt x="3120390" y="444780"/>
                  <a:pt x="3126333" y="447713"/>
                  <a:pt x="3133191" y="451295"/>
                </a:cubicBezTo>
                <a:cubicBezTo>
                  <a:pt x="3140049" y="454876"/>
                  <a:pt x="3147021" y="458648"/>
                  <a:pt x="3154108" y="462610"/>
                </a:cubicBezTo>
                <a:cubicBezTo>
                  <a:pt x="3161194" y="466573"/>
                  <a:pt x="3167900" y="470535"/>
                  <a:pt x="3174224" y="474498"/>
                </a:cubicBezTo>
                <a:cubicBezTo>
                  <a:pt x="3180549" y="478460"/>
                  <a:pt x="3185769" y="481965"/>
                  <a:pt x="3189884" y="485013"/>
                </a:cubicBezTo>
                <a:lnTo>
                  <a:pt x="3181883" y="500787"/>
                </a:lnTo>
                <a:cubicBezTo>
                  <a:pt x="3175939" y="496519"/>
                  <a:pt x="3169615" y="492176"/>
                  <a:pt x="3162909" y="487756"/>
                </a:cubicBezTo>
                <a:cubicBezTo>
                  <a:pt x="3156203" y="483337"/>
                  <a:pt x="3149536" y="479184"/>
                  <a:pt x="3142906" y="475298"/>
                </a:cubicBezTo>
                <a:cubicBezTo>
                  <a:pt x="3136277" y="471411"/>
                  <a:pt x="3129914" y="467868"/>
                  <a:pt x="3123818" y="464668"/>
                </a:cubicBezTo>
                <a:cubicBezTo>
                  <a:pt x="3117722" y="461467"/>
                  <a:pt x="3112312" y="458800"/>
                  <a:pt x="3107588" y="456667"/>
                </a:cubicBezTo>
                <a:close/>
                <a:moveTo>
                  <a:pt x="1575358" y="438150"/>
                </a:moveTo>
                <a:cubicBezTo>
                  <a:pt x="1579168" y="438607"/>
                  <a:pt x="1583931" y="439407"/>
                  <a:pt x="1589646" y="440550"/>
                </a:cubicBezTo>
                <a:cubicBezTo>
                  <a:pt x="1595361" y="441693"/>
                  <a:pt x="1601228" y="442913"/>
                  <a:pt x="1607248" y="444208"/>
                </a:cubicBezTo>
                <a:cubicBezTo>
                  <a:pt x="1613268" y="445503"/>
                  <a:pt x="1619135" y="446875"/>
                  <a:pt x="1624850" y="448323"/>
                </a:cubicBezTo>
                <a:cubicBezTo>
                  <a:pt x="1630565" y="449771"/>
                  <a:pt x="1635480" y="451104"/>
                  <a:pt x="1639595" y="452323"/>
                </a:cubicBezTo>
                <a:lnTo>
                  <a:pt x="1637538" y="466268"/>
                </a:lnTo>
                <a:cubicBezTo>
                  <a:pt x="1633575" y="464744"/>
                  <a:pt x="1628774" y="463144"/>
                  <a:pt x="1623136" y="461467"/>
                </a:cubicBezTo>
                <a:cubicBezTo>
                  <a:pt x="1617497" y="459791"/>
                  <a:pt x="1611668" y="458229"/>
                  <a:pt x="1605648" y="456781"/>
                </a:cubicBezTo>
                <a:cubicBezTo>
                  <a:pt x="1599628" y="455333"/>
                  <a:pt x="1593760" y="454076"/>
                  <a:pt x="1588046" y="453009"/>
                </a:cubicBezTo>
                <a:cubicBezTo>
                  <a:pt x="1582330" y="451942"/>
                  <a:pt x="1577492" y="451180"/>
                  <a:pt x="1573529" y="450723"/>
                </a:cubicBezTo>
                <a:close/>
                <a:moveTo>
                  <a:pt x="3087471" y="431978"/>
                </a:moveTo>
                <a:lnTo>
                  <a:pt x="3104844" y="432664"/>
                </a:lnTo>
                <a:lnTo>
                  <a:pt x="3104844" y="531648"/>
                </a:lnTo>
                <a:lnTo>
                  <a:pt x="3087471" y="531648"/>
                </a:lnTo>
                <a:close/>
                <a:moveTo>
                  <a:pt x="2051913" y="415747"/>
                </a:moveTo>
                <a:lnTo>
                  <a:pt x="2051913" y="433121"/>
                </a:lnTo>
                <a:lnTo>
                  <a:pt x="2152497" y="433121"/>
                </a:lnTo>
                <a:lnTo>
                  <a:pt x="2152497" y="415747"/>
                </a:lnTo>
                <a:close/>
                <a:moveTo>
                  <a:pt x="2877997" y="409347"/>
                </a:moveTo>
                <a:lnTo>
                  <a:pt x="2894914" y="409804"/>
                </a:lnTo>
                <a:lnTo>
                  <a:pt x="2894914" y="445008"/>
                </a:lnTo>
                <a:cubicBezTo>
                  <a:pt x="2894914" y="454762"/>
                  <a:pt x="2893923" y="463563"/>
                  <a:pt x="2891942" y="471411"/>
                </a:cubicBezTo>
                <a:cubicBezTo>
                  <a:pt x="2889960" y="479260"/>
                  <a:pt x="2886265" y="486537"/>
                  <a:pt x="2880855" y="493243"/>
                </a:cubicBezTo>
                <a:cubicBezTo>
                  <a:pt x="2875444" y="499948"/>
                  <a:pt x="2867939" y="506349"/>
                  <a:pt x="2858338" y="512445"/>
                </a:cubicBezTo>
                <a:cubicBezTo>
                  <a:pt x="2848736" y="518541"/>
                  <a:pt x="2836316" y="524637"/>
                  <a:pt x="2821076" y="530733"/>
                </a:cubicBezTo>
                <a:lnTo>
                  <a:pt x="2811246" y="515417"/>
                </a:lnTo>
                <a:cubicBezTo>
                  <a:pt x="2826029" y="509931"/>
                  <a:pt x="2837840" y="504673"/>
                  <a:pt x="2846679" y="499644"/>
                </a:cubicBezTo>
                <a:cubicBezTo>
                  <a:pt x="2855518" y="494614"/>
                  <a:pt x="2862262" y="489318"/>
                  <a:pt x="2866910" y="483756"/>
                </a:cubicBezTo>
                <a:cubicBezTo>
                  <a:pt x="2871558" y="478193"/>
                  <a:pt x="2874568" y="472059"/>
                  <a:pt x="2875940" y="465354"/>
                </a:cubicBezTo>
                <a:cubicBezTo>
                  <a:pt x="2877311" y="458648"/>
                  <a:pt x="2877997" y="450723"/>
                  <a:pt x="2877997" y="441579"/>
                </a:cubicBezTo>
                <a:close/>
                <a:moveTo>
                  <a:pt x="111099" y="404775"/>
                </a:moveTo>
                <a:lnTo>
                  <a:pt x="111099" y="443179"/>
                </a:lnTo>
                <a:lnTo>
                  <a:pt x="162534" y="443179"/>
                </a:lnTo>
                <a:lnTo>
                  <a:pt x="162534" y="404775"/>
                </a:lnTo>
                <a:close/>
                <a:moveTo>
                  <a:pt x="43891" y="404775"/>
                </a:moveTo>
                <a:lnTo>
                  <a:pt x="43891" y="443179"/>
                </a:lnTo>
                <a:lnTo>
                  <a:pt x="94411" y="443179"/>
                </a:lnTo>
                <a:lnTo>
                  <a:pt x="94411" y="404775"/>
                </a:lnTo>
                <a:close/>
                <a:moveTo>
                  <a:pt x="1352854" y="402946"/>
                </a:moveTo>
                <a:lnTo>
                  <a:pt x="1433321" y="402946"/>
                </a:lnTo>
                <a:lnTo>
                  <a:pt x="1433321" y="417805"/>
                </a:lnTo>
                <a:lnTo>
                  <a:pt x="1352854" y="417805"/>
                </a:lnTo>
                <a:close/>
                <a:moveTo>
                  <a:pt x="2510104" y="400660"/>
                </a:moveTo>
                <a:lnTo>
                  <a:pt x="2551252" y="400660"/>
                </a:lnTo>
                <a:lnTo>
                  <a:pt x="2551252" y="483870"/>
                </a:lnTo>
                <a:cubicBezTo>
                  <a:pt x="2556738" y="489204"/>
                  <a:pt x="2562072" y="493433"/>
                  <a:pt x="2567254" y="496557"/>
                </a:cubicBezTo>
                <a:cubicBezTo>
                  <a:pt x="2572435" y="499682"/>
                  <a:pt x="2578036" y="502158"/>
                  <a:pt x="2584056" y="503987"/>
                </a:cubicBezTo>
                <a:cubicBezTo>
                  <a:pt x="2590076" y="505816"/>
                  <a:pt x="2596781" y="507073"/>
                  <a:pt x="2604172" y="507759"/>
                </a:cubicBezTo>
                <a:cubicBezTo>
                  <a:pt x="2611564" y="508445"/>
                  <a:pt x="2620289" y="508864"/>
                  <a:pt x="2630347" y="509016"/>
                </a:cubicBezTo>
                <a:cubicBezTo>
                  <a:pt x="2643911" y="509321"/>
                  <a:pt x="2657779" y="509321"/>
                  <a:pt x="2671952" y="509016"/>
                </a:cubicBezTo>
                <a:cubicBezTo>
                  <a:pt x="2686126" y="508711"/>
                  <a:pt x="2699308" y="508178"/>
                  <a:pt x="2711500" y="507416"/>
                </a:cubicBezTo>
                <a:lnTo>
                  <a:pt x="2707614" y="523647"/>
                </a:lnTo>
                <a:cubicBezTo>
                  <a:pt x="2702737" y="523799"/>
                  <a:pt x="2697098" y="523951"/>
                  <a:pt x="2690698" y="524104"/>
                </a:cubicBezTo>
                <a:cubicBezTo>
                  <a:pt x="2684297" y="524256"/>
                  <a:pt x="2677744" y="524409"/>
                  <a:pt x="2671038" y="524561"/>
                </a:cubicBezTo>
                <a:cubicBezTo>
                  <a:pt x="2664332" y="524713"/>
                  <a:pt x="2657779" y="524790"/>
                  <a:pt x="2651378" y="524790"/>
                </a:cubicBezTo>
                <a:cubicBezTo>
                  <a:pt x="2644978" y="524790"/>
                  <a:pt x="2639415" y="524713"/>
                  <a:pt x="2634691" y="524561"/>
                </a:cubicBezTo>
                <a:cubicBezTo>
                  <a:pt x="2622803" y="524256"/>
                  <a:pt x="2612478" y="523799"/>
                  <a:pt x="2603715" y="523189"/>
                </a:cubicBezTo>
                <a:cubicBezTo>
                  <a:pt x="2594952" y="522580"/>
                  <a:pt x="2587028" y="521284"/>
                  <a:pt x="2579941" y="519303"/>
                </a:cubicBezTo>
                <a:cubicBezTo>
                  <a:pt x="2572854" y="517322"/>
                  <a:pt x="2566301" y="514503"/>
                  <a:pt x="2560281" y="510845"/>
                </a:cubicBezTo>
                <a:cubicBezTo>
                  <a:pt x="2554262" y="507187"/>
                  <a:pt x="2548127" y="502158"/>
                  <a:pt x="2541879" y="495757"/>
                </a:cubicBezTo>
                <a:cubicBezTo>
                  <a:pt x="2539745" y="498196"/>
                  <a:pt x="2537726" y="500520"/>
                  <a:pt x="2535821" y="502730"/>
                </a:cubicBezTo>
                <a:cubicBezTo>
                  <a:pt x="2533916" y="504939"/>
                  <a:pt x="2531935" y="507225"/>
                  <a:pt x="2529878" y="509588"/>
                </a:cubicBezTo>
                <a:cubicBezTo>
                  <a:pt x="2527820" y="511950"/>
                  <a:pt x="2525572" y="514464"/>
                  <a:pt x="2523134" y="517131"/>
                </a:cubicBezTo>
                <a:cubicBezTo>
                  <a:pt x="2520695" y="519798"/>
                  <a:pt x="2517876" y="522732"/>
                  <a:pt x="2514676" y="525933"/>
                </a:cubicBezTo>
                <a:lnTo>
                  <a:pt x="2502560" y="513131"/>
                </a:lnTo>
                <a:cubicBezTo>
                  <a:pt x="2508808" y="507340"/>
                  <a:pt x="2514676" y="501777"/>
                  <a:pt x="2520162" y="496443"/>
                </a:cubicBezTo>
                <a:cubicBezTo>
                  <a:pt x="2525648" y="491109"/>
                  <a:pt x="2530525" y="485775"/>
                  <a:pt x="2534792" y="480441"/>
                </a:cubicBezTo>
                <a:lnTo>
                  <a:pt x="2534792" y="416890"/>
                </a:lnTo>
                <a:lnTo>
                  <a:pt x="2510104" y="416890"/>
                </a:lnTo>
                <a:close/>
                <a:moveTo>
                  <a:pt x="3378479" y="390144"/>
                </a:moveTo>
                <a:cubicBezTo>
                  <a:pt x="3383203" y="393649"/>
                  <a:pt x="3388575" y="397764"/>
                  <a:pt x="3394595" y="402489"/>
                </a:cubicBezTo>
                <a:cubicBezTo>
                  <a:pt x="3400615" y="407213"/>
                  <a:pt x="3406597" y="412090"/>
                  <a:pt x="3412540" y="417119"/>
                </a:cubicBezTo>
                <a:cubicBezTo>
                  <a:pt x="3418484" y="422148"/>
                  <a:pt x="3424123" y="427101"/>
                  <a:pt x="3429457" y="431978"/>
                </a:cubicBezTo>
                <a:cubicBezTo>
                  <a:pt x="3434791" y="436855"/>
                  <a:pt x="3439210" y="441122"/>
                  <a:pt x="3442716" y="444780"/>
                </a:cubicBezTo>
                <a:lnTo>
                  <a:pt x="3431742" y="460782"/>
                </a:lnTo>
                <a:cubicBezTo>
                  <a:pt x="3427628" y="456210"/>
                  <a:pt x="3422789" y="451257"/>
                  <a:pt x="3417227" y="445923"/>
                </a:cubicBezTo>
                <a:cubicBezTo>
                  <a:pt x="3411664" y="440589"/>
                  <a:pt x="3405949" y="435293"/>
                  <a:pt x="3400082" y="430035"/>
                </a:cubicBezTo>
                <a:cubicBezTo>
                  <a:pt x="3394214" y="424777"/>
                  <a:pt x="3388461" y="419786"/>
                  <a:pt x="3382822" y="415062"/>
                </a:cubicBezTo>
                <a:cubicBezTo>
                  <a:pt x="3377184" y="410337"/>
                  <a:pt x="3372078" y="406375"/>
                  <a:pt x="3367506" y="403174"/>
                </a:cubicBezTo>
                <a:close/>
                <a:moveTo>
                  <a:pt x="1577644" y="386258"/>
                </a:moveTo>
                <a:cubicBezTo>
                  <a:pt x="1586331" y="395554"/>
                  <a:pt x="1596008" y="403174"/>
                  <a:pt x="1606676" y="409118"/>
                </a:cubicBezTo>
                <a:cubicBezTo>
                  <a:pt x="1619021" y="402412"/>
                  <a:pt x="1629232" y="394792"/>
                  <a:pt x="1637309" y="386258"/>
                </a:cubicBezTo>
                <a:close/>
                <a:moveTo>
                  <a:pt x="871347" y="385344"/>
                </a:moveTo>
                <a:lnTo>
                  <a:pt x="888492" y="386029"/>
                </a:lnTo>
                <a:lnTo>
                  <a:pt x="888492" y="423748"/>
                </a:lnTo>
                <a:lnTo>
                  <a:pt x="941755" y="423748"/>
                </a:lnTo>
                <a:lnTo>
                  <a:pt x="941755" y="440208"/>
                </a:lnTo>
                <a:lnTo>
                  <a:pt x="888492" y="440208"/>
                </a:lnTo>
                <a:lnTo>
                  <a:pt x="888492" y="499415"/>
                </a:lnTo>
                <a:lnTo>
                  <a:pt x="952271" y="499415"/>
                </a:lnTo>
                <a:lnTo>
                  <a:pt x="952271" y="515646"/>
                </a:lnTo>
                <a:lnTo>
                  <a:pt x="810768" y="515646"/>
                </a:lnTo>
                <a:lnTo>
                  <a:pt x="810768" y="499415"/>
                </a:lnTo>
                <a:lnTo>
                  <a:pt x="871347" y="499415"/>
                </a:lnTo>
                <a:lnTo>
                  <a:pt x="871347" y="440208"/>
                </a:lnTo>
                <a:lnTo>
                  <a:pt x="820369" y="440208"/>
                </a:lnTo>
                <a:lnTo>
                  <a:pt x="820369" y="423748"/>
                </a:lnTo>
                <a:lnTo>
                  <a:pt x="871347" y="423748"/>
                </a:lnTo>
                <a:close/>
                <a:moveTo>
                  <a:pt x="2051913" y="383743"/>
                </a:moveTo>
                <a:lnTo>
                  <a:pt x="2051913" y="401117"/>
                </a:lnTo>
                <a:lnTo>
                  <a:pt x="2152497" y="401117"/>
                </a:lnTo>
                <a:lnTo>
                  <a:pt x="2152497" y="383743"/>
                </a:lnTo>
                <a:close/>
                <a:moveTo>
                  <a:pt x="387248" y="378257"/>
                </a:moveTo>
                <a:cubicBezTo>
                  <a:pt x="387248" y="383591"/>
                  <a:pt x="387248" y="388734"/>
                  <a:pt x="387248" y="393687"/>
                </a:cubicBezTo>
                <a:cubicBezTo>
                  <a:pt x="387248" y="398640"/>
                  <a:pt x="387210" y="403174"/>
                  <a:pt x="387134" y="407289"/>
                </a:cubicBezTo>
                <a:cubicBezTo>
                  <a:pt x="387058" y="411404"/>
                  <a:pt x="387019" y="414909"/>
                  <a:pt x="387019" y="417805"/>
                </a:cubicBezTo>
                <a:cubicBezTo>
                  <a:pt x="387019" y="420700"/>
                  <a:pt x="387019" y="422605"/>
                  <a:pt x="387019" y="423520"/>
                </a:cubicBezTo>
                <a:cubicBezTo>
                  <a:pt x="387019" y="424587"/>
                  <a:pt x="386981" y="425577"/>
                  <a:pt x="386905" y="426492"/>
                </a:cubicBezTo>
                <a:cubicBezTo>
                  <a:pt x="386829" y="427406"/>
                  <a:pt x="386791" y="428397"/>
                  <a:pt x="386791" y="429463"/>
                </a:cubicBezTo>
                <a:lnTo>
                  <a:pt x="421538" y="429463"/>
                </a:lnTo>
                <a:lnTo>
                  <a:pt x="421538" y="378257"/>
                </a:lnTo>
                <a:close/>
                <a:moveTo>
                  <a:pt x="66522" y="358826"/>
                </a:moveTo>
                <a:cubicBezTo>
                  <a:pt x="58445" y="369342"/>
                  <a:pt x="49225" y="379552"/>
                  <a:pt x="38862" y="389458"/>
                </a:cubicBezTo>
                <a:lnTo>
                  <a:pt x="106984" y="389458"/>
                </a:lnTo>
                <a:cubicBezTo>
                  <a:pt x="108966" y="387477"/>
                  <a:pt x="111175" y="385115"/>
                  <a:pt x="113614" y="382372"/>
                </a:cubicBezTo>
                <a:cubicBezTo>
                  <a:pt x="116052" y="379629"/>
                  <a:pt x="118453" y="376847"/>
                  <a:pt x="120815" y="374028"/>
                </a:cubicBezTo>
                <a:cubicBezTo>
                  <a:pt x="123177" y="371208"/>
                  <a:pt x="125425" y="368427"/>
                  <a:pt x="127558" y="365684"/>
                </a:cubicBezTo>
                <a:cubicBezTo>
                  <a:pt x="129692" y="362941"/>
                  <a:pt x="131368" y="360655"/>
                  <a:pt x="132588" y="358826"/>
                </a:cubicBezTo>
                <a:close/>
                <a:moveTo>
                  <a:pt x="1582902" y="353340"/>
                </a:moveTo>
                <a:lnTo>
                  <a:pt x="1595475" y="358597"/>
                </a:lnTo>
                <a:cubicBezTo>
                  <a:pt x="1592579" y="363627"/>
                  <a:pt x="1589303" y="368808"/>
                  <a:pt x="1585645" y="374142"/>
                </a:cubicBezTo>
                <a:lnTo>
                  <a:pt x="1656740" y="374142"/>
                </a:lnTo>
                <a:lnTo>
                  <a:pt x="1656740" y="386258"/>
                </a:lnTo>
                <a:cubicBezTo>
                  <a:pt x="1650948" y="392049"/>
                  <a:pt x="1645119" y="397383"/>
                  <a:pt x="1639252" y="402260"/>
                </a:cubicBezTo>
                <a:cubicBezTo>
                  <a:pt x="1633384" y="407137"/>
                  <a:pt x="1627022" y="411709"/>
                  <a:pt x="1620164" y="415976"/>
                </a:cubicBezTo>
                <a:cubicBezTo>
                  <a:pt x="1628546" y="419634"/>
                  <a:pt x="1637461" y="422796"/>
                  <a:pt x="1646910" y="425463"/>
                </a:cubicBezTo>
                <a:cubicBezTo>
                  <a:pt x="1656359" y="428130"/>
                  <a:pt x="1666493" y="430683"/>
                  <a:pt x="1677314" y="433121"/>
                </a:cubicBezTo>
                <a:lnTo>
                  <a:pt x="1670913" y="447294"/>
                </a:lnTo>
                <a:cubicBezTo>
                  <a:pt x="1657502" y="443637"/>
                  <a:pt x="1645614" y="439903"/>
                  <a:pt x="1635251" y="436093"/>
                </a:cubicBezTo>
                <a:cubicBezTo>
                  <a:pt x="1624888" y="432283"/>
                  <a:pt x="1615439" y="428092"/>
                  <a:pt x="1606905" y="423520"/>
                </a:cubicBezTo>
                <a:cubicBezTo>
                  <a:pt x="1598371" y="427939"/>
                  <a:pt x="1588922" y="432168"/>
                  <a:pt x="1578559" y="436207"/>
                </a:cubicBezTo>
                <a:cubicBezTo>
                  <a:pt x="1568196" y="440246"/>
                  <a:pt x="1556384" y="444246"/>
                  <a:pt x="1543126" y="448209"/>
                </a:cubicBezTo>
                <a:lnTo>
                  <a:pt x="1536954" y="435407"/>
                </a:lnTo>
                <a:cubicBezTo>
                  <a:pt x="1548383" y="432207"/>
                  <a:pt x="1558747" y="428968"/>
                  <a:pt x="1568043" y="425691"/>
                </a:cubicBezTo>
                <a:cubicBezTo>
                  <a:pt x="1577339" y="422415"/>
                  <a:pt x="1585874" y="419024"/>
                  <a:pt x="1593646" y="415519"/>
                </a:cubicBezTo>
                <a:cubicBezTo>
                  <a:pt x="1584959" y="409728"/>
                  <a:pt x="1576730" y="402717"/>
                  <a:pt x="1568958" y="394488"/>
                </a:cubicBezTo>
                <a:cubicBezTo>
                  <a:pt x="1565909" y="397840"/>
                  <a:pt x="1562709" y="401003"/>
                  <a:pt x="1559356" y="403974"/>
                </a:cubicBezTo>
                <a:cubicBezTo>
                  <a:pt x="1556004" y="406946"/>
                  <a:pt x="1552574" y="409880"/>
                  <a:pt x="1549069" y="412776"/>
                </a:cubicBezTo>
                <a:lnTo>
                  <a:pt x="1541297" y="402717"/>
                </a:lnTo>
                <a:cubicBezTo>
                  <a:pt x="1545412" y="399364"/>
                  <a:pt x="1549488" y="395631"/>
                  <a:pt x="1553527" y="391516"/>
                </a:cubicBezTo>
                <a:cubicBezTo>
                  <a:pt x="1557566" y="387401"/>
                  <a:pt x="1561376" y="383172"/>
                  <a:pt x="1564957" y="378828"/>
                </a:cubicBezTo>
                <a:cubicBezTo>
                  <a:pt x="1568538" y="374485"/>
                  <a:pt x="1571853" y="370142"/>
                  <a:pt x="1574901" y="365798"/>
                </a:cubicBezTo>
                <a:cubicBezTo>
                  <a:pt x="1577949" y="361455"/>
                  <a:pt x="1580616" y="357302"/>
                  <a:pt x="1582902" y="353340"/>
                </a:cubicBezTo>
                <a:close/>
                <a:moveTo>
                  <a:pt x="2051913" y="351739"/>
                </a:moveTo>
                <a:lnTo>
                  <a:pt x="2051913" y="368884"/>
                </a:lnTo>
                <a:lnTo>
                  <a:pt x="2152497" y="368884"/>
                </a:lnTo>
                <a:lnTo>
                  <a:pt x="2152497" y="351739"/>
                </a:lnTo>
                <a:close/>
                <a:moveTo>
                  <a:pt x="1536039" y="351511"/>
                </a:moveTo>
                <a:lnTo>
                  <a:pt x="1536039" y="505359"/>
                </a:lnTo>
                <a:lnTo>
                  <a:pt x="1678228" y="505359"/>
                </a:lnTo>
                <a:lnTo>
                  <a:pt x="1678228" y="351511"/>
                </a:lnTo>
                <a:close/>
                <a:moveTo>
                  <a:pt x="3894962" y="346939"/>
                </a:moveTo>
                <a:lnTo>
                  <a:pt x="3911422" y="347625"/>
                </a:lnTo>
                <a:lnTo>
                  <a:pt x="3911422" y="481813"/>
                </a:lnTo>
                <a:lnTo>
                  <a:pt x="3894962" y="481813"/>
                </a:lnTo>
                <a:close/>
                <a:moveTo>
                  <a:pt x="2757296" y="344196"/>
                </a:moveTo>
                <a:lnTo>
                  <a:pt x="2825191" y="344196"/>
                </a:lnTo>
                <a:lnTo>
                  <a:pt x="2825191" y="360883"/>
                </a:lnTo>
                <a:lnTo>
                  <a:pt x="2799816" y="360883"/>
                </a:lnTo>
                <a:lnTo>
                  <a:pt x="2799816" y="471983"/>
                </a:lnTo>
                <a:cubicBezTo>
                  <a:pt x="2804998" y="470764"/>
                  <a:pt x="2809836" y="469506"/>
                  <a:pt x="2814332" y="468211"/>
                </a:cubicBezTo>
                <a:cubicBezTo>
                  <a:pt x="2818828" y="466916"/>
                  <a:pt x="2822752" y="465735"/>
                  <a:pt x="2826105" y="464668"/>
                </a:cubicBezTo>
                <a:lnTo>
                  <a:pt x="2827476" y="473583"/>
                </a:lnTo>
                <a:lnTo>
                  <a:pt x="2828391" y="482041"/>
                </a:lnTo>
                <a:cubicBezTo>
                  <a:pt x="2823819" y="483261"/>
                  <a:pt x="2818180" y="484708"/>
                  <a:pt x="2811475" y="486385"/>
                </a:cubicBezTo>
                <a:cubicBezTo>
                  <a:pt x="2804769" y="488061"/>
                  <a:pt x="2797873" y="489776"/>
                  <a:pt x="2790786" y="491528"/>
                </a:cubicBezTo>
                <a:cubicBezTo>
                  <a:pt x="2783700" y="493281"/>
                  <a:pt x="2776880" y="494881"/>
                  <a:pt x="2770326" y="496329"/>
                </a:cubicBezTo>
                <a:cubicBezTo>
                  <a:pt x="2763774" y="497777"/>
                  <a:pt x="2758287" y="498958"/>
                  <a:pt x="2753868" y="499872"/>
                </a:cubicBezTo>
                <a:lnTo>
                  <a:pt x="2750667" y="482499"/>
                </a:lnTo>
                <a:cubicBezTo>
                  <a:pt x="2754629" y="481889"/>
                  <a:pt x="2759430" y="481013"/>
                  <a:pt x="2765069" y="479870"/>
                </a:cubicBezTo>
                <a:cubicBezTo>
                  <a:pt x="2770708" y="478727"/>
                  <a:pt x="2776651" y="477469"/>
                  <a:pt x="2782900" y="476098"/>
                </a:cubicBezTo>
                <a:lnTo>
                  <a:pt x="2782900" y="360883"/>
                </a:lnTo>
                <a:lnTo>
                  <a:pt x="2757296" y="360883"/>
                </a:lnTo>
                <a:close/>
                <a:moveTo>
                  <a:pt x="1771573" y="344196"/>
                </a:moveTo>
                <a:lnTo>
                  <a:pt x="1939137" y="344196"/>
                </a:lnTo>
                <a:lnTo>
                  <a:pt x="1939137" y="362255"/>
                </a:lnTo>
                <a:lnTo>
                  <a:pt x="1865071" y="362255"/>
                </a:lnTo>
                <a:lnTo>
                  <a:pt x="1865071" y="499186"/>
                </a:lnTo>
                <a:lnTo>
                  <a:pt x="1954453" y="499186"/>
                </a:lnTo>
                <a:lnTo>
                  <a:pt x="1954453" y="516560"/>
                </a:lnTo>
                <a:lnTo>
                  <a:pt x="1756028" y="516560"/>
                </a:lnTo>
                <a:lnTo>
                  <a:pt x="1756028" y="499186"/>
                </a:lnTo>
                <a:lnTo>
                  <a:pt x="1845640" y="499186"/>
                </a:lnTo>
                <a:lnTo>
                  <a:pt x="1845640" y="362255"/>
                </a:lnTo>
                <a:lnTo>
                  <a:pt x="1771573" y="362255"/>
                </a:lnTo>
                <a:close/>
                <a:moveTo>
                  <a:pt x="3260750" y="341681"/>
                </a:moveTo>
                <a:lnTo>
                  <a:pt x="3459175" y="341681"/>
                </a:lnTo>
                <a:lnTo>
                  <a:pt x="3459175" y="358826"/>
                </a:lnTo>
                <a:lnTo>
                  <a:pt x="3363620" y="358826"/>
                </a:lnTo>
                <a:lnTo>
                  <a:pt x="3363620" y="530733"/>
                </a:lnTo>
                <a:lnTo>
                  <a:pt x="3345332" y="530733"/>
                </a:lnTo>
                <a:lnTo>
                  <a:pt x="3345332" y="358826"/>
                </a:lnTo>
                <a:lnTo>
                  <a:pt x="3260750" y="358826"/>
                </a:lnTo>
                <a:close/>
                <a:moveTo>
                  <a:pt x="3766718" y="340309"/>
                </a:moveTo>
                <a:lnTo>
                  <a:pt x="3883075" y="340309"/>
                </a:lnTo>
                <a:lnTo>
                  <a:pt x="3883075" y="356540"/>
                </a:lnTo>
                <a:lnTo>
                  <a:pt x="3827983" y="356540"/>
                </a:lnTo>
                <a:cubicBezTo>
                  <a:pt x="3825392" y="360502"/>
                  <a:pt x="3822649" y="364617"/>
                  <a:pt x="3819753" y="368884"/>
                </a:cubicBezTo>
                <a:cubicBezTo>
                  <a:pt x="3816858" y="373152"/>
                  <a:pt x="3813924" y="377343"/>
                  <a:pt x="3810952" y="381457"/>
                </a:cubicBezTo>
                <a:cubicBezTo>
                  <a:pt x="3807980" y="385572"/>
                  <a:pt x="3805123" y="389458"/>
                  <a:pt x="3802379" y="393116"/>
                </a:cubicBezTo>
                <a:cubicBezTo>
                  <a:pt x="3799636" y="396774"/>
                  <a:pt x="3797274" y="399822"/>
                  <a:pt x="3795293" y="402260"/>
                </a:cubicBezTo>
                <a:cubicBezTo>
                  <a:pt x="3797426" y="402108"/>
                  <a:pt x="3800856" y="401917"/>
                  <a:pt x="3805580" y="401688"/>
                </a:cubicBezTo>
                <a:cubicBezTo>
                  <a:pt x="3810304" y="401460"/>
                  <a:pt x="3815600" y="401231"/>
                  <a:pt x="3821467" y="401003"/>
                </a:cubicBezTo>
                <a:cubicBezTo>
                  <a:pt x="3827335" y="400774"/>
                  <a:pt x="3833317" y="400545"/>
                  <a:pt x="3839412" y="400317"/>
                </a:cubicBezTo>
                <a:cubicBezTo>
                  <a:pt x="3845509" y="400088"/>
                  <a:pt x="3850919" y="399822"/>
                  <a:pt x="3855643" y="399517"/>
                </a:cubicBezTo>
                <a:cubicBezTo>
                  <a:pt x="3852595" y="394945"/>
                  <a:pt x="3849586" y="390639"/>
                  <a:pt x="3846614" y="386601"/>
                </a:cubicBezTo>
                <a:cubicBezTo>
                  <a:pt x="3843642" y="382562"/>
                  <a:pt x="3841013" y="379171"/>
                  <a:pt x="3838727" y="376428"/>
                </a:cubicBezTo>
                <a:lnTo>
                  <a:pt x="3851071" y="367970"/>
                </a:lnTo>
                <a:cubicBezTo>
                  <a:pt x="3853510" y="370866"/>
                  <a:pt x="3856367" y="374447"/>
                  <a:pt x="3859644" y="378714"/>
                </a:cubicBezTo>
                <a:cubicBezTo>
                  <a:pt x="3862920" y="382981"/>
                  <a:pt x="3866159" y="387439"/>
                  <a:pt x="3869359" y="392087"/>
                </a:cubicBezTo>
                <a:cubicBezTo>
                  <a:pt x="3872560" y="396735"/>
                  <a:pt x="3875608" y="401307"/>
                  <a:pt x="3878503" y="405803"/>
                </a:cubicBezTo>
                <a:cubicBezTo>
                  <a:pt x="3881399" y="410299"/>
                  <a:pt x="3883761" y="414147"/>
                  <a:pt x="3885590" y="417348"/>
                </a:cubicBezTo>
                <a:lnTo>
                  <a:pt x="3872102" y="427863"/>
                </a:lnTo>
                <a:cubicBezTo>
                  <a:pt x="3871188" y="425730"/>
                  <a:pt x="3870083" y="423482"/>
                  <a:pt x="3868788" y="421119"/>
                </a:cubicBezTo>
                <a:cubicBezTo>
                  <a:pt x="3867492" y="418757"/>
                  <a:pt x="3866083" y="416281"/>
                  <a:pt x="3864559" y="413690"/>
                </a:cubicBezTo>
                <a:cubicBezTo>
                  <a:pt x="3861510" y="413842"/>
                  <a:pt x="3857243" y="414033"/>
                  <a:pt x="3851757" y="414261"/>
                </a:cubicBezTo>
                <a:cubicBezTo>
                  <a:pt x="3846270" y="414490"/>
                  <a:pt x="3840327" y="414757"/>
                  <a:pt x="3833926" y="415062"/>
                </a:cubicBezTo>
                <a:lnTo>
                  <a:pt x="3833926" y="448437"/>
                </a:lnTo>
                <a:lnTo>
                  <a:pt x="3879646" y="448437"/>
                </a:lnTo>
                <a:lnTo>
                  <a:pt x="3879646" y="464668"/>
                </a:lnTo>
                <a:lnTo>
                  <a:pt x="3833926" y="464668"/>
                </a:lnTo>
                <a:lnTo>
                  <a:pt x="3833926" y="497815"/>
                </a:lnTo>
                <a:cubicBezTo>
                  <a:pt x="3844290" y="496900"/>
                  <a:pt x="3854005" y="495986"/>
                  <a:pt x="3863073" y="495072"/>
                </a:cubicBezTo>
                <a:cubicBezTo>
                  <a:pt x="3872140" y="494157"/>
                  <a:pt x="3879722" y="493471"/>
                  <a:pt x="3885818" y="493014"/>
                </a:cubicBezTo>
                <a:lnTo>
                  <a:pt x="3886047" y="501930"/>
                </a:lnTo>
                <a:lnTo>
                  <a:pt x="3886276" y="509473"/>
                </a:lnTo>
                <a:cubicBezTo>
                  <a:pt x="3879418" y="510235"/>
                  <a:pt x="3870883" y="511074"/>
                  <a:pt x="3860672" y="511988"/>
                </a:cubicBezTo>
                <a:cubicBezTo>
                  <a:pt x="3850462" y="512902"/>
                  <a:pt x="3839718" y="513893"/>
                  <a:pt x="3828440" y="514960"/>
                </a:cubicBezTo>
                <a:cubicBezTo>
                  <a:pt x="3817162" y="516027"/>
                  <a:pt x="3805884" y="517055"/>
                  <a:pt x="3794607" y="518046"/>
                </a:cubicBezTo>
                <a:cubicBezTo>
                  <a:pt x="3783329" y="519036"/>
                  <a:pt x="3773195" y="519837"/>
                  <a:pt x="3764203" y="520446"/>
                </a:cubicBezTo>
                <a:lnTo>
                  <a:pt x="3761460" y="503987"/>
                </a:lnTo>
                <a:cubicBezTo>
                  <a:pt x="3769232" y="503530"/>
                  <a:pt x="3777957" y="502920"/>
                  <a:pt x="3787634" y="502158"/>
                </a:cubicBezTo>
                <a:cubicBezTo>
                  <a:pt x="3797312" y="501396"/>
                  <a:pt x="3807180" y="500482"/>
                  <a:pt x="3817238" y="499415"/>
                </a:cubicBezTo>
                <a:lnTo>
                  <a:pt x="3817238" y="464668"/>
                </a:lnTo>
                <a:lnTo>
                  <a:pt x="3771290" y="464668"/>
                </a:lnTo>
                <a:lnTo>
                  <a:pt x="3771290" y="448437"/>
                </a:lnTo>
                <a:lnTo>
                  <a:pt x="3817238" y="448437"/>
                </a:lnTo>
                <a:lnTo>
                  <a:pt x="3817238" y="415747"/>
                </a:lnTo>
                <a:lnTo>
                  <a:pt x="3787978" y="417119"/>
                </a:lnTo>
                <a:cubicBezTo>
                  <a:pt x="3785387" y="417271"/>
                  <a:pt x="3783025" y="417462"/>
                  <a:pt x="3780891" y="417690"/>
                </a:cubicBezTo>
                <a:cubicBezTo>
                  <a:pt x="3778758" y="417919"/>
                  <a:pt x="3776167" y="418414"/>
                  <a:pt x="3773118" y="419176"/>
                </a:cubicBezTo>
                <a:lnTo>
                  <a:pt x="3769232" y="404546"/>
                </a:lnTo>
                <a:cubicBezTo>
                  <a:pt x="3772433" y="403784"/>
                  <a:pt x="3774795" y="402565"/>
                  <a:pt x="3776319" y="400888"/>
                </a:cubicBezTo>
                <a:cubicBezTo>
                  <a:pt x="3778300" y="398755"/>
                  <a:pt x="3780662" y="395973"/>
                  <a:pt x="3783406" y="392544"/>
                </a:cubicBezTo>
                <a:cubicBezTo>
                  <a:pt x="3786149" y="389115"/>
                  <a:pt x="3789006" y="385382"/>
                  <a:pt x="3791978" y="381343"/>
                </a:cubicBezTo>
                <a:cubicBezTo>
                  <a:pt x="3794950" y="377304"/>
                  <a:pt x="3797922" y="373113"/>
                  <a:pt x="3800894" y="368770"/>
                </a:cubicBezTo>
                <a:cubicBezTo>
                  <a:pt x="3803865" y="364427"/>
                  <a:pt x="3806570" y="360350"/>
                  <a:pt x="3809009" y="356540"/>
                </a:cubicBezTo>
                <a:lnTo>
                  <a:pt x="3766718" y="356540"/>
                </a:lnTo>
                <a:close/>
                <a:moveTo>
                  <a:pt x="2830906" y="338938"/>
                </a:moveTo>
                <a:lnTo>
                  <a:pt x="2955950" y="338938"/>
                </a:lnTo>
                <a:lnTo>
                  <a:pt x="2955950" y="354711"/>
                </a:lnTo>
                <a:lnTo>
                  <a:pt x="2897885" y="354711"/>
                </a:lnTo>
                <a:cubicBezTo>
                  <a:pt x="2897124" y="358978"/>
                  <a:pt x="2896209" y="363741"/>
                  <a:pt x="2895142" y="368999"/>
                </a:cubicBezTo>
                <a:cubicBezTo>
                  <a:pt x="2894076" y="374256"/>
                  <a:pt x="2892932" y="379095"/>
                  <a:pt x="2891713" y="383515"/>
                </a:cubicBezTo>
                <a:lnTo>
                  <a:pt x="2939948" y="383515"/>
                </a:lnTo>
                <a:lnTo>
                  <a:pt x="2939948" y="480670"/>
                </a:lnTo>
                <a:lnTo>
                  <a:pt x="2923717" y="480670"/>
                </a:lnTo>
                <a:lnTo>
                  <a:pt x="2923717" y="398602"/>
                </a:lnTo>
                <a:lnTo>
                  <a:pt x="2850794" y="398602"/>
                </a:lnTo>
                <a:lnTo>
                  <a:pt x="2850794" y="480441"/>
                </a:lnTo>
                <a:lnTo>
                  <a:pt x="2834792" y="480441"/>
                </a:lnTo>
                <a:lnTo>
                  <a:pt x="2834792" y="383515"/>
                </a:lnTo>
                <a:lnTo>
                  <a:pt x="2874111" y="383515"/>
                </a:lnTo>
                <a:cubicBezTo>
                  <a:pt x="2875330" y="379095"/>
                  <a:pt x="2876473" y="374256"/>
                  <a:pt x="2877540" y="368999"/>
                </a:cubicBezTo>
                <a:cubicBezTo>
                  <a:pt x="2878607" y="363741"/>
                  <a:pt x="2879521" y="358978"/>
                  <a:pt x="2880283" y="354711"/>
                </a:cubicBezTo>
                <a:lnTo>
                  <a:pt x="2830906" y="354711"/>
                </a:lnTo>
                <a:close/>
                <a:moveTo>
                  <a:pt x="2035225" y="336423"/>
                </a:moveTo>
                <a:lnTo>
                  <a:pt x="2169871" y="336423"/>
                </a:lnTo>
                <a:lnTo>
                  <a:pt x="2169871" y="465582"/>
                </a:lnTo>
                <a:lnTo>
                  <a:pt x="2204160" y="465582"/>
                </a:lnTo>
                <a:lnTo>
                  <a:pt x="2204160" y="481127"/>
                </a:lnTo>
                <a:lnTo>
                  <a:pt x="2001392" y="481127"/>
                </a:lnTo>
                <a:lnTo>
                  <a:pt x="2001392" y="465582"/>
                </a:lnTo>
                <a:lnTo>
                  <a:pt x="2035225" y="465582"/>
                </a:lnTo>
                <a:close/>
                <a:moveTo>
                  <a:pt x="1520037" y="336423"/>
                </a:moveTo>
                <a:lnTo>
                  <a:pt x="1694230" y="336423"/>
                </a:lnTo>
                <a:lnTo>
                  <a:pt x="1694230" y="533019"/>
                </a:lnTo>
                <a:lnTo>
                  <a:pt x="1678228" y="533019"/>
                </a:lnTo>
                <a:lnTo>
                  <a:pt x="1678228" y="520218"/>
                </a:lnTo>
                <a:lnTo>
                  <a:pt x="1536039" y="520218"/>
                </a:lnTo>
                <a:lnTo>
                  <a:pt x="1536039" y="533019"/>
                </a:lnTo>
                <a:lnTo>
                  <a:pt x="1520037" y="533019"/>
                </a:lnTo>
                <a:close/>
                <a:moveTo>
                  <a:pt x="2287371" y="332994"/>
                </a:moveTo>
                <a:lnTo>
                  <a:pt x="2334006" y="332994"/>
                </a:lnTo>
                <a:lnTo>
                  <a:pt x="2334006" y="534162"/>
                </a:lnTo>
                <a:lnTo>
                  <a:pt x="2287371" y="534162"/>
                </a:lnTo>
                <a:cubicBezTo>
                  <a:pt x="2290572" y="530200"/>
                  <a:pt x="2293658" y="524790"/>
                  <a:pt x="2296629" y="517932"/>
                </a:cubicBezTo>
                <a:cubicBezTo>
                  <a:pt x="2299601" y="511074"/>
                  <a:pt x="2302306" y="503225"/>
                  <a:pt x="2304744" y="494386"/>
                </a:cubicBezTo>
                <a:cubicBezTo>
                  <a:pt x="2307183" y="485547"/>
                  <a:pt x="2309126" y="475907"/>
                  <a:pt x="2310574" y="465468"/>
                </a:cubicBezTo>
                <a:cubicBezTo>
                  <a:pt x="2312022" y="455028"/>
                  <a:pt x="2312746" y="444246"/>
                  <a:pt x="2312746" y="433121"/>
                </a:cubicBezTo>
                <a:cubicBezTo>
                  <a:pt x="2312746" y="423063"/>
                  <a:pt x="2312022" y="413157"/>
                  <a:pt x="2310574" y="403403"/>
                </a:cubicBezTo>
                <a:cubicBezTo>
                  <a:pt x="2309126" y="393649"/>
                  <a:pt x="2307183" y="384391"/>
                  <a:pt x="2304744" y="375628"/>
                </a:cubicBezTo>
                <a:cubicBezTo>
                  <a:pt x="2302306" y="366865"/>
                  <a:pt x="2299601" y="358826"/>
                  <a:pt x="2296629" y="351511"/>
                </a:cubicBezTo>
                <a:cubicBezTo>
                  <a:pt x="2293658" y="344196"/>
                  <a:pt x="2290572" y="338023"/>
                  <a:pt x="2287371" y="332994"/>
                </a:cubicBezTo>
                <a:close/>
                <a:moveTo>
                  <a:pt x="1128369" y="332994"/>
                </a:moveTo>
                <a:lnTo>
                  <a:pt x="1175004" y="332994"/>
                </a:lnTo>
                <a:cubicBezTo>
                  <a:pt x="1171803" y="338023"/>
                  <a:pt x="1168717" y="344196"/>
                  <a:pt x="1165745" y="351511"/>
                </a:cubicBezTo>
                <a:cubicBezTo>
                  <a:pt x="1162773" y="358826"/>
                  <a:pt x="1160068" y="366865"/>
                  <a:pt x="1157630" y="375628"/>
                </a:cubicBezTo>
                <a:cubicBezTo>
                  <a:pt x="1155192" y="384391"/>
                  <a:pt x="1153248" y="393649"/>
                  <a:pt x="1151800" y="403403"/>
                </a:cubicBezTo>
                <a:cubicBezTo>
                  <a:pt x="1150353" y="413157"/>
                  <a:pt x="1149629" y="423063"/>
                  <a:pt x="1149629" y="433121"/>
                </a:cubicBezTo>
                <a:cubicBezTo>
                  <a:pt x="1149629" y="444246"/>
                  <a:pt x="1150353" y="455028"/>
                  <a:pt x="1151800" y="465468"/>
                </a:cubicBezTo>
                <a:cubicBezTo>
                  <a:pt x="1153248" y="475907"/>
                  <a:pt x="1155192" y="485547"/>
                  <a:pt x="1157630" y="494386"/>
                </a:cubicBezTo>
                <a:cubicBezTo>
                  <a:pt x="1160068" y="503225"/>
                  <a:pt x="1162773" y="511074"/>
                  <a:pt x="1165745" y="517932"/>
                </a:cubicBezTo>
                <a:cubicBezTo>
                  <a:pt x="1168717" y="524790"/>
                  <a:pt x="1171803" y="530200"/>
                  <a:pt x="1175004" y="534162"/>
                </a:cubicBezTo>
                <a:lnTo>
                  <a:pt x="1128369" y="534162"/>
                </a:lnTo>
                <a:close/>
                <a:moveTo>
                  <a:pt x="2526563" y="332766"/>
                </a:moveTo>
                <a:cubicBezTo>
                  <a:pt x="2531897" y="338404"/>
                  <a:pt x="2537078" y="344577"/>
                  <a:pt x="2542108" y="351282"/>
                </a:cubicBezTo>
                <a:cubicBezTo>
                  <a:pt x="2547137" y="357988"/>
                  <a:pt x="2551556" y="364236"/>
                  <a:pt x="2555366" y="370027"/>
                </a:cubicBezTo>
                <a:lnTo>
                  <a:pt x="2542108" y="381915"/>
                </a:lnTo>
                <a:cubicBezTo>
                  <a:pt x="2538450" y="375209"/>
                  <a:pt x="2534068" y="368237"/>
                  <a:pt x="2528963" y="360998"/>
                </a:cubicBezTo>
                <a:cubicBezTo>
                  <a:pt x="2523858" y="353759"/>
                  <a:pt x="2518867" y="347472"/>
                  <a:pt x="2513990" y="342138"/>
                </a:cubicBezTo>
                <a:close/>
                <a:moveTo>
                  <a:pt x="3651960" y="331394"/>
                </a:moveTo>
                <a:cubicBezTo>
                  <a:pt x="3654094" y="333070"/>
                  <a:pt x="3656838" y="335242"/>
                  <a:pt x="3660190" y="337909"/>
                </a:cubicBezTo>
                <a:cubicBezTo>
                  <a:pt x="3663543" y="340576"/>
                  <a:pt x="3666972" y="343434"/>
                  <a:pt x="3670477" y="346482"/>
                </a:cubicBezTo>
                <a:cubicBezTo>
                  <a:pt x="3673982" y="349530"/>
                  <a:pt x="3677297" y="352539"/>
                  <a:pt x="3680421" y="355511"/>
                </a:cubicBezTo>
                <a:cubicBezTo>
                  <a:pt x="3683546" y="358483"/>
                  <a:pt x="3686022" y="360960"/>
                  <a:pt x="3687851" y="362941"/>
                </a:cubicBezTo>
                <a:lnTo>
                  <a:pt x="3678021" y="376200"/>
                </a:lnTo>
                <a:cubicBezTo>
                  <a:pt x="3676192" y="373761"/>
                  <a:pt x="3673716" y="370904"/>
                  <a:pt x="3670592" y="367627"/>
                </a:cubicBezTo>
                <a:cubicBezTo>
                  <a:pt x="3667468" y="364350"/>
                  <a:pt x="3664152" y="361112"/>
                  <a:pt x="3660648" y="357912"/>
                </a:cubicBezTo>
                <a:cubicBezTo>
                  <a:pt x="3657142" y="354711"/>
                  <a:pt x="3653713" y="351701"/>
                  <a:pt x="3650360" y="348882"/>
                </a:cubicBezTo>
                <a:cubicBezTo>
                  <a:pt x="3647008" y="346062"/>
                  <a:pt x="3644341" y="343891"/>
                  <a:pt x="3642360" y="342367"/>
                </a:cubicBezTo>
                <a:close/>
                <a:moveTo>
                  <a:pt x="3935882" y="329108"/>
                </a:moveTo>
                <a:lnTo>
                  <a:pt x="3952798" y="329794"/>
                </a:lnTo>
                <a:lnTo>
                  <a:pt x="3952798" y="502615"/>
                </a:lnTo>
                <a:cubicBezTo>
                  <a:pt x="3952798" y="507645"/>
                  <a:pt x="3952303" y="511874"/>
                  <a:pt x="3951312" y="515303"/>
                </a:cubicBezTo>
                <a:cubicBezTo>
                  <a:pt x="3950322" y="518732"/>
                  <a:pt x="3948531" y="521551"/>
                  <a:pt x="3945940" y="523761"/>
                </a:cubicBezTo>
                <a:cubicBezTo>
                  <a:pt x="3943350" y="525971"/>
                  <a:pt x="3939844" y="527609"/>
                  <a:pt x="3935425" y="528676"/>
                </a:cubicBezTo>
                <a:cubicBezTo>
                  <a:pt x="3931005" y="529743"/>
                  <a:pt x="3925366" y="530505"/>
                  <a:pt x="3918508" y="530962"/>
                </a:cubicBezTo>
                <a:lnTo>
                  <a:pt x="3905250" y="531876"/>
                </a:lnTo>
                <a:lnTo>
                  <a:pt x="3898849" y="514731"/>
                </a:lnTo>
                <a:lnTo>
                  <a:pt x="3915079" y="513817"/>
                </a:lnTo>
                <a:cubicBezTo>
                  <a:pt x="3923309" y="513360"/>
                  <a:pt x="3928833" y="511950"/>
                  <a:pt x="3931653" y="509588"/>
                </a:cubicBezTo>
                <a:cubicBezTo>
                  <a:pt x="3934472" y="507225"/>
                  <a:pt x="3935882" y="502920"/>
                  <a:pt x="3935882" y="496672"/>
                </a:cubicBezTo>
                <a:close/>
                <a:moveTo>
                  <a:pt x="1385316" y="329108"/>
                </a:moveTo>
                <a:lnTo>
                  <a:pt x="1401317" y="329108"/>
                </a:lnTo>
                <a:cubicBezTo>
                  <a:pt x="1407718" y="342824"/>
                  <a:pt x="1416405" y="355740"/>
                  <a:pt x="1427378" y="367856"/>
                </a:cubicBezTo>
                <a:cubicBezTo>
                  <a:pt x="1438351" y="379971"/>
                  <a:pt x="1450543" y="390297"/>
                  <a:pt x="1463954" y="398831"/>
                </a:cubicBezTo>
                <a:lnTo>
                  <a:pt x="1453896" y="412776"/>
                </a:lnTo>
                <a:cubicBezTo>
                  <a:pt x="1449019" y="409118"/>
                  <a:pt x="1443761" y="404889"/>
                  <a:pt x="1438122" y="400088"/>
                </a:cubicBezTo>
                <a:cubicBezTo>
                  <a:pt x="1432483" y="395288"/>
                  <a:pt x="1426959" y="390068"/>
                  <a:pt x="1421548" y="384429"/>
                </a:cubicBezTo>
                <a:cubicBezTo>
                  <a:pt x="1416138" y="378790"/>
                  <a:pt x="1410957" y="372771"/>
                  <a:pt x="1406004" y="366370"/>
                </a:cubicBezTo>
                <a:cubicBezTo>
                  <a:pt x="1401051" y="359969"/>
                  <a:pt x="1396822" y="353340"/>
                  <a:pt x="1393316" y="346482"/>
                </a:cubicBezTo>
                <a:cubicBezTo>
                  <a:pt x="1387982" y="357150"/>
                  <a:pt x="1380477" y="368351"/>
                  <a:pt x="1370799" y="380086"/>
                </a:cubicBezTo>
                <a:cubicBezTo>
                  <a:pt x="1361122" y="391821"/>
                  <a:pt x="1349578" y="402946"/>
                  <a:pt x="1336166" y="413461"/>
                </a:cubicBezTo>
                <a:lnTo>
                  <a:pt x="1326108" y="401346"/>
                </a:lnTo>
                <a:cubicBezTo>
                  <a:pt x="1332966" y="396316"/>
                  <a:pt x="1339367" y="390830"/>
                  <a:pt x="1345310" y="384886"/>
                </a:cubicBezTo>
                <a:cubicBezTo>
                  <a:pt x="1351254" y="378943"/>
                  <a:pt x="1356740" y="372847"/>
                  <a:pt x="1361770" y="366598"/>
                </a:cubicBezTo>
                <a:cubicBezTo>
                  <a:pt x="1366799" y="360350"/>
                  <a:pt x="1371295" y="354025"/>
                  <a:pt x="1375257" y="347625"/>
                </a:cubicBezTo>
                <a:cubicBezTo>
                  <a:pt x="1379220" y="341224"/>
                  <a:pt x="1382572" y="335052"/>
                  <a:pt x="1385316" y="329108"/>
                </a:cubicBezTo>
                <a:close/>
                <a:moveTo>
                  <a:pt x="288036" y="327279"/>
                </a:moveTo>
                <a:lnTo>
                  <a:pt x="304266" y="327736"/>
                </a:lnTo>
                <a:lnTo>
                  <a:pt x="304266" y="387172"/>
                </a:lnTo>
                <a:lnTo>
                  <a:pt x="330098" y="387172"/>
                </a:lnTo>
                <a:lnTo>
                  <a:pt x="330098" y="403632"/>
                </a:lnTo>
                <a:lnTo>
                  <a:pt x="304266" y="403632"/>
                </a:lnTo>
                <a:lnTo>
                  <a:pt x="304266" y="475641"/>
                </a:lnTo>
                <a:cubicBezTo>
                  <a:pt x="309600" y="473812"/>
                  <a:pt x="314591" y="472059"/>
                  <a:pt x="319240" y="470383"/>
                </a:cubicBezTo>
                <a:cubicBezTo>
                  <a:pt x="323888" y="468706"/>
                  <a:pt x="327964" y="467182"/>
                  <a:pt x="331470" y="465811"/>
                </a:cubicBezTo>
                <a:lnTo>
                  <a:pt x="332613" y="473812"/>
                </a:lnTo>
                <a:lnTo>
                  <a:pt x="333984" y="482270"/>
                </a:lnTo>
                <a:cubicBezTo>
                  <a:pt x="329412" y="484099"/>
                  <a:pt x="323773" y="486270"/>
                  <a:pt x="317068" y="488785"/>
                </a:cubicBezTo>
                <a:cubicBezTo>
                  <a:pt x="310362" y="491300"/>
                  <a:pt x="303466" y="493776"/>
                  <a:pt x="296380" y="496215"/>
                </a:cubicBezTo>
                <a:cubicBezTo>
                  <a:pt x="289293" y="498653"/>
                  <a:pt x="282435" y="500901"/>
                  <a:pt x="275806" y="502958"/>
                </a:cubicBezTo>
                <a:cubicBezTo>
                  <a:pt x="269176" y="505016"/>
                  <a:pt x="263575" y="506578"/>
                  <a:pt x="259003" y="507645"/>
                </a:cubicBezTo>
                <a:lnTo>
                  <a:pt x="254889" y="490500"/>
                </a:lnTo>
                <a:cubicBezTo>
                  <a:pt x="259156" y="489585"/>
                  <a:pt x="264147" y="488290"/>
                  <a:pt x="269862" y="486613"/>
                </a:cubicBezTo>
                <a:cubicBezTo>
                  <a:pt x="275577" y="484937"/>
                  <a:pt x="281635" y="483108"/>
                  <a:pt x="288036" y="481127"/>
                </a:cubicBezTo>
                <a:lnTo>
                  <a:pt x="288036" y="403632"/>
                </a:lnTo>
                <a:lnTo>
                  <a:pt x="261518" y="403632"/>
                </a:lnTo>
                <a:lnTo>
                  <a:pt x="261518" y="387172"/>
                </a:lnTo>
                <a:lnTo>
                  <a:pt x="288036" y="387172"/>
                </a:lnTo>
                <a:close/>
                <a:moveTo>
                  <a:pt x="3541547" y="326365"/>
                </a:moveTo>
                <a:lnTo>
                  <a:pt x="3558006" y="327051"/>
                </a:lnTo>
                <a:lnTo>
                  <a:pt x="3558006" y="367970"/>
                </a:lnTo>
                <a:lnTo>
                  <a:pt x="3585667" y="367970"/>
                </a:lnTo>
                <a:lnTo>
                  <a:pt x="3585667" y="383058"/>
                </a:lnTo>
                <a:lnTo>
                  <a:pt x="3558006" y="383058"/>
                </a:lnTo>
                <a:lnTo>
                  <a:pt x="3558006" y="426949"/>
                </a:lnTo>
                <a:cubicBezTo>
                  <a:pt x="3563188" y="425272"/>
                  <a:pt x="3568102" y="423596"/>
                  <a:pt x="3572751" y="421920"/>
                </a:cubicBezTo>
                <a:cubicBezTo>
                  <a:pt x="3577399" y="420243"/>
                  <a:pt x="3581704" y="418643"/>
                  <a:pt x="3585667" y="417119"/>
                </a:cubicBezTo>
                <a:lnTo>
                  <a:pt x="3586352" y="426949"/>
                </a:lnTo>
                <a:lnTo>
                  <a:pt x="3586810" y="433578"/>
                </a:lnTo>
                <a:cubicBezTo>
                  <a:pt x="3582847" y="435255"/>
                  <a:pt x="3578390" y="436969"/>
                  <a:pt x="3573436" y="438722"/>
                </a:cubicBezTo>
                <a:cubicBezTo>
                  <a:pt x="3568484" y="440474"/>
                  <a:pt x="3563340" y="442189"/>
                  <a:pt x="3558006" y="443865"/>
                </a:cubicBezTo>
                <a:lnTo>
                  <a:pt x="3558006" y="503301"/>
                </a:lnTo>
                <a:cubicBezTo>
                  <a:pt x="3558006" y="508178"/>
                  <a:pt x="3557663" y="512140"/>
                  <a:pt x="3556978" y="515188"/>
                </a:cubicBezTo>
                <a:cubicBezTo>
                  <a:pt x="3556292" y="518236"/>
                  <a:pt x="3555034" y="520599"/>
                  <a:pt x="3553206" y="522275"/>
                </a:cubicBezTo>
                <a:cubicBezTo>
                  <a:pt x="3551376" y="523951"/>
                  <a:pt x="3548786" y="525171"/>
                  <a:pt x="3545433" y="525933"/>
                </a:cubicBezTo>
                <a:cubicBezTo>
                  <a:pt x="3542080" y="526695"/>
                  <a:pt x="3537813" y="527304"/>
                  <a:pt x="3532632" y="527761"/>
                </a:cubicBezTo>
                <a:lnTo>
                  <a:pt x="3519144" y="528904"/>
                </a:lnTo>
                <a:lnTo>
                  <a:pt x="3513200" y="511759"/>
                </a:lnTo>
                <a:lnTo>
                  <a:pt x="3527374" y="510845"/>
                </a:lnTo>
                <a:cubicBezTo>
                  <a:pt x="3530574" y="510540"/>
                  <a:pt x="3533127" y="510197"/>
                  <a:pt x="3535032" y="509816"/>
                </a:cubicBezTo>
                <a:cubicBezTo>
                  <a:pt x="3536937" y="509435"/>
                  <a:pt x="3538346" y="508826"/>
                  <a:pt x="3539261" y="507987"/>
                </a:cubicBezTo>
                <a:cubicBezTo>
                  <a:pt x="3540175" y="507149"/>
                  <a:pt x="3540785" y="505892"/>
                  <a:pt x="3541090" y="504216"/>
                </a:cubicBezTo>
                <a:cubicBezTo>
                  <a:pt x="3541394" y="502539"/>
                  <a:pt x="3541547" y="500329"/>
                  <a:pt x="3541547" y="497586"/>
                </a:cubicBezTo>
                <a:lnTo>
                  <a:pt x="3541547" y="449352"/>
                </a:lnTo>
                <a:cubicBezTo>
                  <a:pt x="3535298" y="451485"/>
                  <a:pt x="3529316" y="453390"/>
                  <a:pt x="3523602" y="455067"/>
                </a:cubicBezTo>
                <a:cubicBezTo>
                  <a:pt x="3517887" y="456743"/>
                  <a:pt x="3512591" y="458191"/>
                  <a:pt x="3507714" y="459410"/>
                </a:cubicBezTo>
                <a:lnTo>
                  <a:pt x="3502685" y="443408"/>
                </a:lnTo>
                <a:cubicBezTo>
                  <a:pt x="3508324" y="442036"/>
                  <a:pt x="3514496" y="440360"/>
                  <a:pt x="3521202" y="438379"/>
                </a:cubicBezTo>
                <a:cubicBezTo>
                  <a:pt x="3527907" y="436398"/>
                  <a:pt x="3534689" y="434340"/>
                  <a:pt x="3541547" y="432207"/>
                </a:cubicBezTo>
                <a:lnTo>
                  <a:pt x="3541547" y="383058"/>
                </a:lnTo>
                <a:lnTo>
                  <a:pt x="3509543" y="383058"/>
                </a:lnTo>
                <a:lnTo>
                  <a:pt x="3509543" y="367970"/>
                </a:lnTo>
                <a:lnTo>
                  <a:pt x="3541547" y="367970"/>
                </a:lnTo>
                <a:close/>
                <a:moveTo>
                  <a:pt x="3611041" y="325908"/>
                </a:moveTo>
                <a:lnTo>
                  <a:pt x="3627272" y="325908"/>
                </a:lnTo>
                <a:cubicBezTo>
                  <a:pt x="3627424" y="330480"/>
                  <a:pt x="3627653" y="335280"/>
                  <a:pt x="3627958" y="340309"/>
                </a:cubicBezTo>
                <a:cubicBezTo>
                  <a:pt x="3628262" y="344729"/>
                  <a:pt x="3628605" y="349606"/>
                  <a:pt x="3628986" y="354940"/>
                </a:cubicBezTo>
                <a:cubicBezTo>
                  <a:pt x="3629367" y="360274"/>
                  <a:pt x="3629786" y="365836"/>
                  <a:pt x="3630244" y="371628"/>
                </a:cubicBezTo>
                <a:cubicBezTo>
                  <a:pt x="3630396" y="373761"/>
                  <a:pt x="3630548" y="375819"/>
                  <a:pt x="3630701" y="377800"/>
                </a:cubicBezTo>
                <a:cubicBezTo>
                  <a:pt x="3630853" y="379781"/>
                  <a:pt x="3631006" y="381762"/>
                  <a:pt x="3631158" y="383743"/>
                </a:cubicBezTo>
                <a:lnTo>
                  <a:pt x="3706825" y="374599"/>
                </a:lnTo>
                <a:lnTo>
                  <a:pt x="3708653" y="389916"/>
                </a:lnTo>
                <a:lnTo>
                  <a:pt x="3632758" y="399517"/>
                </a:lnTo>
                <a:cubicBezTo>
                  <a:pt x="3633977" y="410032"/>
                  <a:pt x="3635273" y="419595"/>
                  <a:pt x="3636644" y="428206"/>
                </a:cubicBezTo>
                <a:cubicBezTo>
                  <a:pt x="3638016" y="436817"/>
                  <a:pt x="3639540" y="444780"/>
                  <a:pt x="3641216" y="452095"/>
                </a:cubicBezTo>
                <a:cubicBezTo>
                  <a:pt x="3649598" y="445084"/>
                  <a:pt x="3657218" y="437693"/>
                  <a:pt x="3664076" y="429921"/>
                </a:cubicBezTo>
                <a:cubicBezTo>
                  <a:pt x="3670934" y="422148"/>
                  <a:pt x="3677259" y="413919"/>
                  <a:pt x="3683050" y="405232"/>
                </a:cubicBezTo>
                <a:lnTo>
                  <a:pt x="3695852" y="414604"/>
                </a:lnTo>
                <a:cubicBezTo>
                  <a:pt x="3681678" y="435331"/>
                  <a:pt x="3665067" y="453543"/>
                  <a:pt x="3646017" y="469240"/>
                </a:cubicBezTo>
                <a:cubicBezTo>
                  <a:pt x="3647846" y="475031"/>
                  <a:pt x="3649827" y="480213"/>
                  <a:pt x="3651960" y="484785"/>
                </a:cubicBezTo>
                <a:cubicBezTo>
                  <a:pt x="3654094" y="489357"/>
                  <a:pt x="3656380" y="493548"/>
                  <a:pt x="3658818" y="497358"/>
                </a:cubicBezTo>
                <a:cubicBezTo>
                  <a:pt x="3661867" y="502234"/>
                  <a:pt x="3664838" y="505740"/>
                  <a:pt x="3667734" y="507873"/>
                </a:cubicBezTo>
                <a:cubicBezTo>
                  <a:pt x="3670630" y="510007"/>
                  <a:pt x="3673373" y="511074"/>
                  <a:pt x="3675964" y="511074"/>
                </a:cubicBezTo>
                <a:cubicBezTo>
                  <a:pt x="3677335" y="511074"/>
                  <a:pt x="3678516" y="510845"/>
                  <a:pt x="3679507" y="510388"/>
                </a:cubicBezTo>
                <a:cubicBezTo>
                  <a:pt x="3680498" y="509931"/>
                  <a:pt x="3681450" y="509054"/>
                  <a:pt x="3682364" y="507759"/>
                </a:cubicBezTo>
                <a:cubicBezTo>
                  <a:pt x="3683279" y="506463"/>
                  <a:pt x="3684117" y="504673"/>
                  <a:pt x="3684879" y="502387"/>
                </a:cubicBezTo>
                <a:cubicBezTo>
                  <a:pt x="3685641" y="500101"/>
                  <a:pt x="3686479" y="497205"/>
                  <a:pt x="3687394" y="493700"/>
                </a:cubicBezTo>
                <a:cubicBezTo>
                  <a:pt x="3688156" y="489738"/>
                  <a:pt x="3688842" y="486156"/>
                  <a:pt x="3689451" y="482956"/>
                </a:cubicBezTo>
                <a:cubicBezTo>
                  <a:pt x="3690060" y="479755"/>
                  <a:pt x="3690518" y="476403"/>
                  <a:pt x="3690823" y="472897"/>
                </a:cubicBezTo>
                <a:lnTo>
                  <a:pt x="3705682" y="480441"/>
                </a:lnTo>
                <a:cubicBezTo>
                  <a:pt x="3704920" y="484099"/>
                  <a:pt x="3704158" y="487528"/>
                  <a:pt x="3703396" y="490728"/>
                </a:cubicBezTo>
                <a:cubicBezTo>
                  <a:pt x="3702634" y="493929"/>
                  <a:pt x="3701643" y="497891"/>
                  <a:pt x="3700424" y="502615"/>
                </a:cubicBezTo>
                <a:cubicBezTo>
                  <a:pt x="3697985" y="512217"/>
                  <a:pt x="3694861" y="519113"/>
                  <a:pt x="3691051" y="523304"/>
                </a:cubicBezTo>
                <a:cubicBezTo>
                  <a:pt x="3687241" y="527495"/>
                  <a:pt x="3682212" y="529590"/>
                  <a:pt x="3675964" y="529590"/>
                </a:cubicBezTo>
                <a:cubicBezTo>
                  <a:pt x="3670172" y="529590"/>
                  <a:pt x="3664724" y="527799"/>
                  <a:pt x="3659619" y="524218"/>
                </a:cubicBezTo>
                <a:cubicBezTo>
                  <a:pt x="3654513" y="520637"/>
                  <a:pt x="3649218" y="514274"/>
                  <a:pt x="3643731" y="505130"/>
                </a:cubicBezTo>
                <a:cubicBezTo>
                  <a:pt x="3641598" y="501320"/>
                  <a:pt x="3639540" y="497396"/>
                  <a:pt x="3637559" y="493357"/>
                </a:cubicBezTo>
                <a:cubicBezTo>
                  <a:pt x="3635578" y="489318"/>
                  <a:pt x="3633749" y="484861"/>
                  <a:pt x="3632072" y="479984"/>
                </a:cubicBezTo>
                <a:cubicBezTo>
                  <a:pt x="3615613" y="491871"/>
                  <a:pt x="3597325" y="502311"/>
                  <a:pt x="3577208" y="511302"/>
                </a:cubicBezTo>
                <a:lnTo>
                  <a:pt x="3568979" y="495986"/>
                </a:lnTo>
                <a:cubicBezTo>
                  <a:pt x="3591230" y="486385"/>
                  <a:pt x="3610584" y="475488"/>
                  <a:pt x="3627043" y="463296"/>
                </a:cubicBezTo>
                <a:cubicBezTo>
                  <a:pt x="3624910" y="455067"/>
                  <a:pt x="3623005" y="445923"/>
                  <a:pt x="3621328" y="435864"/>
                </a:cubicBezTo>
                <a:cubicBezTo>
                  <a:pt x="3619652" y="425806"/>
                  <a:pt x="3618128" y="414376"/>
                  <a:pt x="3616756" y="401574"/>
                </a:cubicBezTo>
                <a:lnTo>
                  <a:pt x="3579952" y="406146"/>
                </a:lnTo>
                <a:lnTo>
                  <a:pt x="3577894" y="390373"/>
                </a:lnTo>
                <a:lnTo>
                  <a:pt x="3615384" y="385801"/>
                </a:lnTo>
                <a:lnTo>
                  <a:pt x="3614013" y="369799"/>
                </a:lnTo>
                <a:cubicBezTo>
                  <a:pt x="3613708" y="365989"/>
                  <a:pt x="3613403" y="361569"/>
                  <a:pt x="3613099" y="356540"/>
                </a:cubicBezTo>
                <a:cubicBezTo>
                  <a:pt x="3612794" y="351511"/>
                  <a:pt x="3612489" y="346710"/>
                  <a:pt x="3612184" y="342138"/>
                </a:cubicBezTo>
                <a:cubicBezTo>
                  <a:pt x="3611727" y="336804"/>
                  <a:pt x="3611346" y="331394"/>
                  <a:pt x="3611041" y="325908"/>
                </a:cubicBezTo>
                <a:close/>
                <a:moveTo>
                  <a:pt x="3087471" y="325450"/>
                </a:moveTo>
                <a:lnTo>
                  <a:pt x="3104844" y="326136"/>
                </a:lnTo>
                <a:lnTo>
                  <a:pt x="3104844" y="355168"/>
                </a:lnTo>
                <a:lnTo>
                  <a:pt x="3182111" y="355168"/>
                </a:lnTo>
                <a:lnTo>
                  <a:pt x="3182111" y="371856"/>
                </a:lnTo>
                <a:lnTo>
                  <a:pt x="3104844" y="371856"/>
                </a:lnTo>
                <a:lnTo>
                  <a:pt x="3104844" y="410032"/>
                </a:lnTo>
                <a:lnTo>
                  <a:pt x="3200857" y="410032"/>
                </a:lnTo>
                <a:lnTo>
                  <a:pt x="3200857" y="426492"/>
                </a:lnTo>
                <a:lnTo>
                  <a:pt x="3004260" y="426492"/>
                </a:lnTo>
                <a:lnTo>
                  <a:pt x="3004260" y="410032"/>
                </a:lnTo>
                <a:lnTo>
                  <a:pt x="3087471" y="410032"/>
                </a:lnTo>
                <a:close/>
                <a:moveTo>
                  <a:pt x="2624632" y="325450"/>
                </a:moveTo>
                <a:lnTo>
                  <a:pt x="2640863" y="326365"/>
                </a:lnTo>
                <a:lnTo>
                  <a:pt x="2640863" y="359512"/>
                </a:lnTo>
                <a:lnTo>
                  <a:pt x="2689783" y="359512"/>
                </a:lnTo>
                <a:lnTo>
                  <a:pt x="2689783" y="374828"/>
                </a:lnTo>
                <a:lnTo>
                  <a:pt x="2640863" y="374828"/>
                </a:lnTo>
                <a:lnTo>
                  <a:pt x="2640863" y="408661"/>
                </a:lnTo>
                <a:lnTo>
                  <a:pt x="2699613" y="408661"/>
                </a:lnTo>
                <a:lnTo>
                  <a:pt x="2699613" y="423748"/>
                </a:lnTo>
                <a:lnTo>
                  <a:pt x="2655493" y="423748"/>
                </a:lnTo>
                <a:lnTo>
                  <a:pt x="2655493" y="466039"/>
                </a:lnTo>
                <a:cubicBezTo>
                  <a:pt x="2655493" y="470459"/>
                  <a:pt x="2656065" y="473469"/>
                  <a:pt x="2657208" y="475069"/>
                </a:cubicBezTo>
                <a:cubicBezTo>
                  <a:pt x="2658351" y="476669"/>
                  <a:pt x="2661056" y="477622"/>
                  <a:pt x="2665323" y="477927"/>
                </a:cubicBezTo>
                <a:cubicBezTo>
                  <a:pt x="2668676" y="478231"/>
                  <a:pt x="2672028" y="478231"/>
                  <a:pt x="2675382" y="477927"/>
                </a:cubicBezTo>
                <a:cubicBezTo>
                  <a:pt x="2677668" y="477774"/>
                  <a:pt x="2679534" y="477546"/>
                  <a:pt x="2680982" y="477241"/>
                </a:cubicBezTo>
                <a:cubicBezTo>
                  <a:pt x="2682430" y="476936"/>
                  <a:pt x="2683573" y="476364"/>
                  <a:pt x="2684411" y="475526"/>
                </a:cubicBezTo>
                <a:cubicBezTo>
                  <a:pt x="2685249" y="474688"/>
                  <a:pt x="2685821" y="473545"/>
                  <a:pt x="2686126" y="472097"/>
                </a:cubicBezTo>
                <a:cubicBezTo>
                  <a:pt x="2686430" y="470649"/>
                  <a:pt x="2686735" y="468706"/>
                  <a:pt x="2687040" y="466268"/>
                </a:cubicBezTo>
                <a:cubicBezTo>
                  <a:pt x="2687345" y="463525"/>
                  <a:pt x="2687574" y="460591"/>
                  <a:pt x="2687726" y="457467"/>
                </a:cubicBezTo>
                <a:cubicBezTo>
                  <a:pt x="2687878" y="454343"/>
                  <a:pt x="2687954" y="451638"/>
                  <a:pt x="2687954" y="449352"/>
                </a:cubicBezTo>
                <a:lnTo>
                  <a:pt x="2703042" y="454152"/>
                </a:lnTo>
                <a:cubicBezTo>
                  <a:pt x="2702890" y="456591"/>
                  <a:pt x="2702699" y="459410"/>
                  <a:pt x="2702470" y="462610"/>
                </a:cubicBezTo>
                <a:cubicBezTo>
                  <a:pt x="2702242" y="465811"/>
                  <a:pt x="2701975" y="468935"/>
                  <a:pt x="2701670" y="471983"/>
                </a:cubicBezTo>
                <a:cubicBezTo>
                  <a:pt x="2701213" y="476403"/>
                  <a:pt x="2700527" y="479908"/>
                  <a:pt x="2699613" y="482499"/>
                </a:cubicBezTo>
                <a:cubicBezTo>
                  <a:pt x="2698699" y="485089"/>
                  <a:pt x="2697365" y="487071"/>
                  <a:pt x="2695612" y="488442"/>
                </a:cubicBezTo>
                <a:cubicBezTo>
                  <a:pt x="2693860" y="489814"/>
                  <a:pt x="2691536" y="490766"/>
                  <a:pt x="2688640" y="491300"/>
                </a:cubicBezTo>
                <a:cubicBezTo>
                  <a:pt x="2685744" y="491833"/>
                  <a:pt x="2682011" y="492328"/>
                  <a:pt x="2677439" y="492786"/>
                </a:cubicBezTo>
                <a:cubicBezTo>
                  <a:pt x="2674696" y="493090"/>
                  <a:pt x="2671495" y="493243"/>
                  <a:pt x="2667838" y="493243"/>
                </a:cubicBezTo>
                <a:cubicBezTo>
                  <a:pt x="2664180" y="493243"/>
                  <a:pt x="2661056" y="493090"/>
                  <a:pt x="2658465" y="492786"/>
                </a:cubicBezTo>
                <a:cubicBezTo>
                  <a:pt x="2654808" y="492481"/>
                  <a:pt x="2651760" y="491947"/>
                  <a:pt x="2649321" y="491185"/>
                </a:cubicBezTo>
                <a:cubicBezTo>
                  <a:pt x="2646883" y="490423"/>
                  <a:pt x="2644978" y="489166"/>
                  <a:pt x="2643606" y="487413"/>
                </a:cubicBezTo>
                <a:cubicBezTo>
                  <a:pt x="2642234" y="485661"/>
                  <a:pt x="2641244" y="483375"/>
                  <a:pt x="2640634" y="480555"/>
                </a:cubicBezTo>
                <a:cubicBezTo>
                  <a:pt x="2640025" y="477736"/>
                  <a:pt x="2639720" y="474117"/>
                  <a:pt x="2639720" y="469697"/>
                </a:cubicBezTo>
                <a:lnTo>
                  <a:pt x="2639720" y="423748"/>
                </a:lnTo>
                <a:lnTo>
                  <a:pt x="2618689" y="423748"/>
                </a:lnTo>
                <a:lnTo>
                  <a:pt x="2618689" y="428092"/>
                </a:lnTo>
                <a:cubicBezTo>
                  <a:pt x="2618689" y="435864"/>
                  <a:pt x="2618232" y="442760"/>
                  <a:pt x="2617317" y="448780"/>
                </a:cubicBezTo>
                <a:cubicBezTo>
                  <a:pt x="2616402" y="454800"/>
                  <a:pt x="2614498" y="460439"/>
                  <a:pt x="2611602" y="465696"/>
                </a:cubicBezTo>
                <a:cubicBezTo>
                  <a:pt x="2608706" y="470954"/>
                  <a:pt x="2604668" y="476098"/>
                  <a:pt x="2599486" y="481127"/>
                </a:cubicBezTo>
                <a:cubicBezTo>
                  <a:pt x="2594305" y="486156"/>
                  <a:pt x="2587523" y="491566"/>
                  <a:pt x="2579141" y="497358"/>
                </a:cubicBezTo>
                <a:lnTo>
                  <a:pt x="2568168" y="484327"/>
                </a:lnTo>
                <a:cubicBezTo>
                  <a:pt x="2575483" y="479755"/>
                  <a:pt x="2581389" y="475602"/>
                  <a:pt x="2585885" y="471869"/>
                </a:cubicBezTo>
                <a:cubicBezTo>
                  <a:pt x="2590380" y="468135"/>
                  <a:pt x="2593848" y="464211"/>
                  <a:pt x="2596286" y="460096"/>
                </a:cubicBezTo>
                <a:cubicBezTo>
                  <a:pt x="2598724" y="455981"/>
                  <a:pt x="2600362" y="451409"/>
                  <a:pt x="2601201" y="446380"/>
                </a:cubicBezTo>
                <a:cubicBezTo>
                  <a:pt x="2602039" y="441351"/>
                  <a:pt x="2602458" y="435178"/>
                  <a:pt x="2602458" y="427863"/>
                </a:cubicBezTo>
                <a:lnTo>
                  <a:pt x="2602458" y="423748"/>
                </a:lnTo>
                <a:lnTo>
                  <a:pt x="2566796" y="423748"/>
                </a:lnTo>
                <a:lnTo>
                  <a:pt x="2566796" y="408661"/>
                </a:lnTo>
                <a:lnTo>
                  <a:pt x="2624632" y="408661"/>
                </a:lnTo>
                <a:lnTo>
                  <a:pt x="2624632" y="374828"/>
                </a:lnTo>
                <a:lnTo>
                  <a:pt x="2595372" y="374828"/>
                </a:lnTo>
                <a:cubicBezTo>
                  <a:pt x="2592018" y="384734"/>
                  <a:pt x="2588361" y="394030"/>
                  <a:pt x="2584399" y="402717"/>
                </a:cubicBezTo>
                <a:lnTo>
                  <a:pt x="2567940" y="397002"/>
                </a:lnTo>
                <a:cubicBezTo>
                  <a:pt x="2572816" y="388011"/>
                  <a:pt x="2577084" y="378181"/>
                  <a:pt x="2580741" y="367513"/>
                </a:cubicBezTo>
                <a:cubicBezTo>
                  <a:pt x="2584399" y="356845"/>
                  <a:pt x="2586990" y="345948"/>
                  <a:pt x="2588514" y="334823"/>
                </a:cubicBezTo>
                <a:lnTo>
                  <a:pt x="2604744" y="337795"/>
                </a:lnTo>
                <a:cubicBezTo>
                  <a:pt x="2603525" y="344805"/>
                  <a:pt x="2601925" y="352044"/>
                  <a:pt x="2599943" y="359512"/>
                </a:cubicBezTo>
                <a:lnTo>
                  <a:pt x="2624632" y="359512"/>
                </a:lnTo>
                <a:close/>
                <a:moveTo>
                  <a:pt x="1297990" y="325450"/>
                </a:moveTo>
                <a:lnTo>
                  <a:pt x="1312621" y="330937"/>
                </a:lnTo>
                <a:cubicBezTo>
                  <a:pt x="1310639" y="336271"/>
                  <a:pt x="1308430" y="341681"/>
                  <a:pt x="1305991" y="347167"/>
                </a:cubicBezTo>
                <a:cubicBezTo>
                  <a:pt x="1303553" y="352654"/>
                  <a:pt x="1301000" y="358026"/>
                  <a:pt x="1298333" y="363284"/>
                </a:cubicBezTo>
                <a:cubicBezTo>
                  <a:pt x="1295666" y="368541"/>
                  <a:pt x="1292961" y="373533"/>
                  <a:pt x="1290218" y="378257"/>
                </a:cubicBezTo>
                <a:cubicBezTo>
                  <a:pt x="1287475" y="382981"/>
                  <a:pt x="1284884" y="387172"/>
                  <a:pt x="1282446" y="390830"/>
                </a:cubicBezTo>
                <a:lnTo>
                  <a:pt x="1309420" y="389458"/>
                </a:lnTo>
                <a:cubicBezTo>
                  <a:pt x="1311554" y="385039"/>
                  <a:pt x="1313726" y="380581"/>
                  <a:pt x="1315935" y="376085"/>
                </a:cubicBezTo>
                <a:cubicBezTo>
                  <a:pt x="1318145" y="371589"/>
                  <a:pt x="1320317" y="367056"/>
                  <a:pt x="1322450" y="362484"/>
                </a:cubicBezTo>
                <a:lnTo>
                  <a:pt x="1335938" y="368656"/>
                </a:lnTo>
                <a:cubicBezTo>
                  <a:pt x="1332890" y="375514"/>
                  <a:pt x="1329423" y="382715"/>
                  <a:pt x="1325537" y="390258"/>
                </a:cubicBezTo>
                <a:cubicBezTo>
                  <a:pt x="1321650" y="397802"/>
                  <a:pt x="1317688" y="405156"/>
                  <a:pt x="1313649" y="412318"/>
                </a:cubicBezTo>
                <a:cubicBezTo>
                  <a:pt x="1309611" y="419481"/>
                  <a:pt x="1305610" y="426187"/>
                  <a:pt x="1301648" y="432435"/>
                </a:cubicBezTo>
                <a:cubicBezTo>
                  <a:pt x="1297685" y="438684"/>
                  <a:pt x="1294104" y="443865"/>
                  <a:pt x="1290904" y="447980"/>
                </a:cubicBezTo>
                <a:lnTo>
                  <a:pt x="1328394" y="442265"/>
                </a:lnTo>
                <a:lnTo>
                  <a:pt x="1328851" y="458038"/>
                </a:lnTo>
                <a:cubicBezTo>
                  <a:pt x="1328089" y="458191"/>
                  <a:pt x="1326527" y="458419"/>
                  <a:pt x="1324165" y="458724"/>
                </a:cubicBezTo>
                <a:cubicBezTo>
                  <a:pt x="1321803" y="459029"/>
                  <a:pt x="1319021" y="459448"/>
                  <a:pt x="1315821" y="459981"/>
                </a:cubicBezTo>
                <a:cubicBezTo>
                  <a:pt x="1312621" y="460515"/>
                  <a:pt x="1309230" y="461048"/>
                  <a:pt x="1305648" y="461582"/>
                </a:cubicBezTo>
                <a:cubicBezTo>
                  <a:pt x="1302067" y="462115"/>
                  <a:pt x="1298714" y="462610"/>
                  <a:pt x="1295590" y="463068"/>
                </a:cubicBezTo>
                <a:cubicBezTo>
                  <a:pt x="1292466" y="463525"/>
                  <a:pt x="1289684" y="463944"/>
                  <a:pt x="1287246" y="464325"/>
                </a:cubicBezTo>
                <a:cubicBezTo>
                  <a:pt x="1284808" y="464706"/>
                  <a:pt x="1283131" y="464973"/>
                  <a:pt x="1282217" y="465125"/>
                </a:cubicBezTo>
                <a:cubicBezTo>
                  <a:pt x="1279931" y="465430"/>
                  <a:pt x="1277645" y="465811"/>
                  <a:pt x="1275359" y="466268"/>
                </a:cubicBezTo>
                <a:cubicBezTo>
                  <a:pt x="1273073" y="466725"/>
                  <a:pt x="1270863" y="467182"/>
                  <a:pt x="1268729" y="467640"/>
                </a:cubicBezTo>
                <a:lnTo>
                  <a:pt x="1265072" y="450037"/>
                </a:lnTo>
                <a:cubicBezTo>
                  <a:pt x="1266596" y="449580"/>
                  <a:pt x="1267891" y="449123"/>
                  <a:pt x="1268958" y="448666"/>
                </a:cubicBezTo>
                <a:cubicBezTo>
                  <a:pt x="1270025" y="448209"/>
                  <a:pt x="1270977" y="447713"/>
                  <a:pt x="1271816" y="447180"/>
                </a:cubicBezTo>
                <a:cubicBezTo>
                  <a:pt x="1272654" y="446646"/>
                  <a:pt x="1273492" y="445961"/>
                  <a:pt x="1274330" y="445122"/>
                </a:cubicBezTo>
                <a:cubicBezTo>
                  <a:pt x="1275168" y="444284"/>
                  <a:pt x="1276045" y="443256"/>
                  <a:pt x="1276959" y="442036"/>
                </a:cubicBezTo>
                <a:cubicBezTo>
                  <a:pt x="1280921" y="437007"/>
                  <a:pt x="1284884" y="431406"/>
                  <a:pt x="1288846" y="425234"/>
                </a:cubicBezTo>
                <a:cubicBezTo>
                  <a:pt x="1292809" y="419062"/>
                  <a:pt x="1296771" y="412471"/>
                  <a:pt x="1300733" y="405460"/>
                </a:cubicBezTo>
                <a:lnTo>
                  <a:pt x="1273073" y="407518"/>
                </a:lnTo>
                <a:cubicBezTo>
                  <a:pt x="1270634" y="407518"/>
                  <a:pt x="1267282" y="408051"/>
                  <a:pt x="1263014" y="409118"/>
                </a:cubicBezTo>
                <a:lnTo>
                  <a:pt x="1259585" y="392659"/>
                </a:lnTo>
                <a:cubicBezTo>
                  <a:pt x="1261719" y="391897"/>
                  <a:pt x="1263357" y="391135"/>
                  <a:pt x="1264500" y="390373"/>
                </a:cubicBezTo>
                <a:cubicBezTo>
                  <a:pt x="1265643" y="389611"/>
                  <a:pt x="1266748" y="388468"/>
                  <a:pt x="1267815" y="386944"/>
                </a:cubicBezTo>
                <a:cubicBezTo>
                  <a:pt x="1270254" y="383591"/>
                  <a:pt x="1272806" y="379629"/>
                  <a:pt x="1275473" y="375057"/>
                </a:cubicBezTo>
                <a:cubicBezTo>
                  <a:pt x="1278140" y="370485"/>
                  <a:pt x="1280807" y="365532"/>
                  <a:pt x="1283474" y="360198"/>
                </a:cubicBezTo>
                <a:cubicBezTo>
                  <a:pt x="1286141" y="354864"/>
                  <a:pt x="1288694" y="349225"/>
                  <a:pt x="1291132" y="343281"/>
                </a:cubicBezTo>
                <a:cubicBezTo>
                  <a:pt x="1293571" y="337338"/>
                  <a:pt x="1295856" y="331394"/>
                  <a:pt x="1297990" y="325450"/>
                </a:cubicBezTo>
                <a:close/>
                <a:moveTo>
                  <a:pt x="370332" y="325450"/>
                </a:moveTo>
                <a:lnTo>
                  <a:pt x="387248" y="326136"/>
                </a:lnTo>
                <a:lnTo>
                  <a:pt x="387248" y="361798"/>
                </a:lnTo>
                <a:lnTo>
                  <a:pt x="438226" y="361798"/>
                </a:lnTo>
                <a:lnTo>
                  <a:pt x="438226" y="429463"/>
                </a:lnTo>
                <a:lnTo>
                  <a:pt x="459257" y="429463"/>
                </a:lnTo>
                <a:lnTo>
                  <a:pt x="459257" y="445923"/>
                </a:lnTo>
                <a:lnTo>
                  <a:pt x="389991" y="445923"/>
                </a:lnTo>
                <a:cubicBezTo>
                  <a:pt x="395325" y="461772"/>
                  <a:pt x="403974" y="475260"/>
                  <a:pt x="415937" y="486385"/>
                </a:cubicBezTo>
                <a:cubicBezTo>
                  <a:pt x="427901" y="497510"/>
                  <a:pt x="443712" y="507264"/>
                  <a:pt x="463372" y="515646"/>
                </a:cubicBezTo>
                <a:lnTo>
                  <a:pt x="452399" y="532105"/>
                </a:lnTo>
                <a:cubicBezTo>
                  <a:pt x="434263" y="523113"/>
                  <a:pt x="419214" y="513169"/>
                  <a:pt x="407251" y="502272"/>
                </a:cubicBezTo>
                <a:cubicBezTo>
                  <a:pt x="395287" y="491376"/>
                  <a:pt x="386181" y="478460"/>
                  <a:pt x="379933" y="463525"/>
                </a:cubicBezTo>
                <a:cubicBezTo>
                  <a:pt x="375056" y="476631"/>
                  <a:pt x="367207" y="488633"/>
                  <a:pt x="356387" y="499529"/>
                </a:cubicBezTo>
                <a:cubicBezTo>
                  <a:pt x="345567" y="510426"/>
                  <a:pt x="330936" y="521513"/>
                  <a:pt x="312496" y="532791"/>
                </a:cubicBezTo>
                <a:lnTo>
                  <a:pt x="301752" y="517932"/>
                </a:lnTo>
                <a:cubicBezTo>
                  <a:pt x="311810" y="512445"/>
                  <a:pt x="320611" y="507035"/>
                  <a:pt x="328155" y="501701"/>
                </a:cubicBezTo>
                <a:cubicBezTo>
                  <a:pt x="335699" y="496367"/>
                  <a:pt x="342138" y="490804"/>
                  <a:pt x="347472" y="485013"/>
                </a:cubicBezTo>
                <a:cubicBezTo>
                  <a:pt x="352806" y="479222"/>
                  <a:pt x="357111" y="473126"/>
                  <a:pt x="360388" y="466725"/>
                </a:cubicBezTo>
                <a:cubicBezTo>
                  <a:pt x="363664" y="460324"/>
                  <a:pt x="366141" y="453390"/>
                  <a:pt x="367817" y="445923"/>
                </a:cubicBezTo>
                <a:lnTo>
                  <a:pt x="320497" y="445923"/>
                </a:lnTo>
                <a:lnTo>
                  <a:pt x="320497" y="429463"/>
                </a:lnTo>
                <a:lnTo>
                  <a:pt x="369874" y="429463"/>
                </a:lnTo>
                <a:cubicBezTo>
                  <a:pt x="369874" y="428701"/>
                  <a:pt x="369913" y="427863"/>
                  <a:pt x="369989" y="426949"/>
                </a:cubicBezTo>
                <a:cubicBezTo>
                  <a:pt x="370065" y="426034"/>
                  <a:pt x="370103" y="425196"/>
                  <a:pt x="370103" y="424434"/>
                </a:cubicBezTo>
                <a:cubicBezTo>
                  <a:pt x="370103" y="423367"/>
                  <a:pt x="370103" y="421386"/>
                  <a:pt x="370103" y="418491"/>
                </a:cubicBezTo>
                <a:cubicBezTo>
                  <a:pt x="370103" y="415595"/>
                  <a:pt x="370141" y="412052"/>
                  <a:pt x="370217" y="407861"/>
                </a:cubicBezTo>
                <a:cubicBezTo>
                  <a:pt x="370294" y="403670"/>
                  <a:pt x="370332" y="399021"/>
                  <a:pt x="370332" y="393916"/>
                </a:cubicBezTo>
                <a:cubicBezTo>
                  <a:pt x="370332" y="388811"/>
                  <a:pt x="370332" y="383591"/>
                  <a:pt x="370332" y="378257"/>
                </a:cubicBezTo>
                <a:lnTo>
                  <a:pt x="330098" y="378257"/>
                </a:lnTo>
                <a:lnTo>
                  <a:pt x="330098" y="361798"/>
                </a:lnTo>
                <a:lnTo>
                  <a:pt x="370332" y="361798"/>
                </a:lnTo>
                <a:close/>
                <a:moveTo>
                  <a:pt x="69265" y="322936"/>
                </a:moveTo>
                <a:lnTo>
                  <a:pt x="85725" y="330251"/>
                </a:lnTo>
                <a:cubicBezTo>
                  <a:pt x="84353" y="332537"/>
                  <a:pt x="82981" y="334785"/>
                  <a:pt x="81610" y="336995"/>
                </a:cubicBezTo>
                <a:cubicBezTo>
                  <a:pt x="80238" y="339204"/>
                  <a:pt x="78867" y="341376"/>
                  <a:pt x="77495" y="343510"/>
                </a:cubicBezTo>
                <a:lnTo>
                  <a:pt x="155448" y="343510"/>
                </a:lnTo>
                <a:lnTo>
                  <a:pt x="155448" y="357226"/>
                </a:lnTo>
                <a:cubicBezTo>
                  <a:pt x="153924" y="359359"/>
                  <a:pt x="152171" y="361760"/>
                  <a:pt x="150190" y="364427"/>
                </a:cubicBezTo>
                <a:cubicBezTo>
                  <a:pt x="148209" y="367094"/>
                  <a:pt x="146075" y="369875"/>
                  <a:pt x="143789" y="372771"/>
                </a:cubicBezTo>
                <a:cubicBezTo>
                  <a:pt x="141503" y="375666"/>
                  <a:pt x="139179" y="378562"/>
                  <a:pt x="136817" y="381457"/>
                </a:cubicBezTo>
                <a:cubicBezTo>
                  <a:pt x="134455" y="384353"/>
                  <a:pt x="132207" y="387020"/>
                  <a:pt x="130073" y="389458"/>
                </a:cubicBezTo>
                <a:lnTo>
                  <a:pt x="179451" y="389458"/>
                </a:lnTo>
                <a:lnTo>
                  <a:pt x="179451" y="458496"/>
                </a:lnTo>
                <a:lnTo>
                  <a:pt x="43891" y="458496"/>
                </a:lnTo>
                <a:lnTo>
                  <a:pt x="43891" y="487528"/>
                </a:lnTo>
                <a:cubicBezTo>
                  <a:pt x="43891" y="491795"/>
                  <a:pt x="44234" y="495262"/>
                  <a:pt x="44920" y="497929"/>
                </a:cubicBezTo>
                <a:cubicBezTo>
                  <a:pt x="45605" y="500596"/>
                  <a:pt x="46786" y="502692"/>
                  <a:pt x="48463" y="504216"/>
                </a:cubicBezTo>
                <a:cubicBezTo>
                  <a:pt x="50139" y="505740"/>
                  <a:pt x="52501" y="506844"/>
                  <a:pt x="55549" y="507530"/>
                </a:cubicBezTo>
                <a:cubicBezTo>
                  <a:pt x="58597" y="508216"/>
                  <a:pt x="62407" y="508635"/>
                  <a:pt x="66979" y="508788"/>
                </a:cubicBezTo>
                <a:cubicBezTo>
                  <a:pt x="82524" y="509550"/>
                  <a:pt x="97345" y="509892"/>
                  <a:pt x="111442" y="509816"/>
                </a:cubicBezTo>
                <a:cubicBezTo>
                  <a:pt x="125539" y="509740"/>
                  <a:pt x="140360" y="509397"/>
                  <a:pt x="155905" y="508788"/>
                </a:cubicBezTo>
                <a:cubicBezTo>
                  <a:pt x="160172" y="508635"/>
                  <a:pt x="163639" y="508292"/>
                  <a:pt x="166306" y="507759"/>
                </a:cubicBezTo>
                <a:cubicBezTo>
                  <a:pt x="168973" y="507225"/>
                  <a:pt x="171107" y="506387"/>
                  <a:pt x="172707" y="505244"/>
                </a:cubicBezTo>
                <a:cubicBezTo>
                  <a:pt x="174307" y="504101"/>
                  <a:pt x="175488" y="502501"/>
                  <a:pt x="176250" y="500444"/>
                </a:cubicBezTo>
                <a:cubicBezTo>
                  <a:pt x="177012" y="498386"/>
                  <a:pt x="177698" y="495757"/>
                  <a:pt x="178308" y="492557"/>
                </a:cubicBezTo>
                <a:cubicBezTo>
                  <a:pt x="178460" y="491643"/>
                  <a:pt x="178651" y="490385"/>
                  <a:pt x="178879" y="488785"/>
                </a:cubicBezTo>
                <a:cubicBezTo>
                  <a:pt x="179108" y="487185"/>
                  <a:pt x="179298" y="485508"/>
                  <a:pt x="179451" y="483756"/>
                </a:cubicBezTo>
                <a:cubicBezTo>
                  <a:pt x="179603" y="482003"/>
                  <a:pt x="179755" y="480327"/>
                  <a:pt x="179908" y="478727"/>
                </a:cubicBezTo>
                <a:cubicBezTo>
                  <a:pt x="180060" y="477126"/>
                  <a:pt x="180136" y="475869"/>
                  <a:pt x="180136" y="474955"/>
                </a:cubicBezTo>
                <a:lnTo>
                  <a:pt x="196824" y="480670"/>
                </a:lnTo>
                <a:cubicBezTo>
                  <a:pt x="196672" y="483718"/>
                  <a:pt x="196367" y="486918"/>
                  <a:pt x="195910" y="490271"/>
                </a:cubicBezTo>
                <a:cubicBezTo>
                  <a:pt x="195453" y="493624"/>
                  <a:pt x="194995" y="496519"/>
                  <a:pt x="194538" y="498958"/>
                </a:cubicBezTo>
                <a:cubicBezTo>
                  <a:pt x="193624" y="503987"/>
                  <a:pt x="192481" y="508102"/>
                  <a:pt x="191109" y="511302"/>
                </a:cubicBezTo>
                <a:cubicBezTo>
                  <a:pt x="189738" y="514503"/>
                  <a:pt x="187795" y="517055"/>
                  <a:pt x="185280" y="518960"/>
                </a:cubicBezTo>
                <a:cubicBezTo>
                  <a:pt x="182765" y="520865"/>
                  <a:pt x="179451" y="522237"/>
                  <a:pt x="175336" y="523075"/>
                </a:cubicBezTo>
                <a:cubicBezTo>
                  <a:pt x="171221" y="523913"/>
                  <a:pt x="165963" y="524409"/>
                  <a:pt x="159562" y="524561"/>
                </a:cubicBezTo>
                <a:cubicBezTo>
                  <a:pt x="151028" y="524866"/>
                  <a:pt x="142798" y="525056"/>
                  <a:pt x="134874" y="525132"/>
                </a:cubicBezTo>
                <a:cubicBezTo>
                  <a:pt x="126949" y="525209"/>
                  <a:pt x="118986" y="525247"/>
                  <a:pt x="110985" y="525247"/>
                </a:cubicBezTo>
                <a:cubicBezTo>
                  <a:pt x="102984" y="525247"/>
                  <a:pt x="94869" y="525209"/>
                  <a:pt x="86639" y="525132"/>
                </a:cubicBezTo>
                <a:cubicBezTo>
                  <a:pt x="78409" y="525056"/>
                  <a:pt x="69799" y="524866"/>
                  <a:pt x="60807" y="524561"/>
                </a:cubicBezTo>
                <a:cubicBezTo>
                  <a:pt x="54711" y="524409"/>
                  <a:pt x="49530" y="523761"/>
                  <a:pt x="45262" y="522618"/>
                </a:cubicBezTo>
                <a:cubicBezTo>
                  <a:pt x="40995" y="521475"/>
                  <a:pt x="37490" y="519608"/>
                  <a:pt x="34747" y="517017"/>
                </a:cubicBezTo>
                <a:cubicBezTo>
                  <a:pt x="32004" y="514426"/>
                  <a:pt x="30022" y="511074"/>
                  <a:pt x="28803" y="506959"/>
                </a:cubicBezTo>
                <a:cubicBezTo>
                  <a:pt x="27584" y="502844"/>
                  <a:pt x="26974" y="497662"/>
                  <a:pt x="26974" y="491414"/>
                </a:cubicBezTo>
                <a:lnTo>
                  <a:pt x="26974" y="400431"/>
                </a:lnTo>
                <a:cubicBezTo>
                  <a:pt x="24688" y="402565"/>
                  <a:pt x="22326" y="404584"/>
                  <a:pt x="19888" y="406489"/>
                </a:cubicBezTo>
                <a:cubicBezTo>
                  <a:pt x="17449" y="408394"/>
                  <a:pt x="14935" y="410413"/>
                  <a:pt x="12344" y="412547"/>
                </a:cubicBezTo>
                <a:lnTo>
                  <a:pt x="0" y="399517"/>
                </a:lnTo>
                <a:cubicBezTo>
                  <a:pt x="15240" y="388087"/>
                  <a:pt x="28613" y="375819"/>
                  <a:pt x="40119" y="362712"/>
                </a:cubicBezTo>
                <a:cubicBezTo>
                  <a:pt x="51625" y="349606"/>
                  <a:pt x="61341" y="336347"/>
                  <a:pt x="69265" y="322936"/>
                </a:cubicBezTo>
                <a:close/>
                <a:moveTo>
                  <a:pt x="831570" y="322021"/>
                </a:moveTo>
                <a:lnTo>
                  <a:pt x="848029" y="326136"/>
                </a:lnTo>
                <a:cubicBezTo>
                  <a:pt x="845439" y="334975"/>
                  <a:pt x="842467" y="343738"/>
                  <a:pt x="839114" y="352425"/>
                </a:cubicBezTo>
                <a:lnTo>
                  <a:pt x="950214" y="352425"/>
                </a:lnTo>
                <a:lnTo>
                  <a:pt x="950214" y="368884"/>
                </a:lnTo>
                <a:lnTo>
                  <a:pt x="832027" y="368884"/>
                </a:lnTo>
                <a:cubicBezTo>
                  <a:pt x="824103" y="386715"/>
                  <a:pt x="814578" y="403174"/>
                  <a:pt x="803452" y="418262"/>
                </a:cubicBezTo>
                <a:lnTo>
                  <a:pt x="803452" y="531190"/>
                </a:lnTo>
                <a:lnTo>
                  <a:pt x="786536" y="531190"/>
                </a:lnTo>
                <a:lnTo>
                  <a:pt x="786536" y="439522"/>
                </a:lnTo>
                <a:cubicBezTo>
                  <a:pt x="782269" y="444399"/>
                  <a:pt x="777849" y="449123"/>
                  <a:pt x="773277" y="453695"/>
                </a:cubicBezTo>
                <a:cubicBezTo>
                  <a:pt x="768705" y="458267"/>
                  <a:pt x="763905" y="462839"/>
                  <a:pt x="758875" y="467411"/>
                </a:cubicBezTo>
                <a:lnTo>
                  <a:pt x="746988" y="453924"/>
                </a:lnTo>
                <a:cubicBezTo>
                  <a:pt x="761314" y="442189"/>
                  <a:pt x="773963" y="429159"/>
                  <a:pt x="784936" y="414833"/>
                </a:cubicBezTo>
                <a:cubicBezTo>
                  <a:pt x="795909" y="400507"/>
                  <a:pt x="805357" y="385191"/>
                  <a:pt x="813282" y="368884"/>
                </a:cubicBezTo>
                <a:lnTo>
                  <a:pt x="755904" y="368884"/>
                </a:lnTo>
                <a:lnTo>
                  <a:pt x="755904" y="352425"/>
                </a:lnTo>
                <a:lnTo>
                  <a:pt x="820826" y="352425"/>
                </a:lnTo>
                <a:cubicBezTo>
                  <a:pt x="825093" y="342367"/>
                  <a:pt x="828675" y="332232"/>
                  <a:pt x="831570" y="322021"/>
                </a:cubicBezTo>
                <a:close/>
                <a:moveTo>
                  <a:pt x="2633319" y="156134"/>
                </a:moveTo>
                <a:lnTo>
                  <a:pt x="2652293" y="156134"/>
                </a:lnTo>
                <a:cubicBezTo>
                  <a:pt x="2652293" y="161011"/>
                  <a:pt x="2651531" y="166230"/>
                  <a:pt x="2650007" y="171793"/>
                </a:cubicBezTo>
                <a:cubicBezTo>
                  <a:pt x="2648483" y="177356"/>
                  <a:pt x="2646578" y="182804"/>
                  <a:pt x="2644292" y="188138"/>
                </a:cubicBezTo>
                <a:cubicBezTo>
                  <a:pt x="2642006" y="193472"/>
                  <a:pt x="2639415" y="198577"/>
                  <a:pt x="2636519" y="203454"/>
                </a:cubicBezTo>
                <a:cubicBezTo>
                  <a:pt x="2633624" y="208331"/>
                  <a:pt x="2630804" y="212598"/>
                  <a:pt x="2628061" y="216256"/>
                </a:cubicBezTo>
                <a:lnTo>
                  <a:pt x="2611831" y="216256"/>
                </a:lnTo>
                <a:cubicBezTo>
                  <a:pt x="2614878" y="211531"/>
                  <a:pt x="2617736" y="206540"/>
                  <a:pt x="2620403" y="201282"/>
                </a:cubicBezTo>
                <a:cubicBezTo>
                  <a:pt x="2623070" y="196025"/>
                  <a:pt x="2625356" y="190767"/>
                  <a:pt x="2627261" y="185509"/>
                </a:cubicBezTo>
                <a:cubicBezTo>
                  <a:pt x="2629166" y="180251"/>
                  <a:pt x="2630652" y="175108"/>
                  <a:pt x="2631719" y="170079"/>
                </a:cubicBezTo>
                <a:cubicBezTo>
                  <a:pt x="2632786" y="165049"/>
                  <a:pt x="2633319" y="160401"/>
                  <a:pt x="2633319" y="156134"/>
                </a:cubicBezTo>
                <a:close/>
                <a:moveTo>
                  <a:pt x="1442694" y="156134"/>
                </a:moveTo>
                <a:lnTo>
                  <a:pt x="1461668" y="156134"/>
                </a:lnTo>
                <a:cubicBezTo>
                  <a:pt x="1461668" y="161011"/>
                  <a:pt x="1460906" y="166230"/>
                  <a:pt x="1459382" y="171793"/>
                </a:cubicBezTo>
                <a:cubicBezTo>
                  <a:pt x="1457858" y="177356"/>
                  <a:pt x="1455953" y="182804"/>
                  <a:pt x="1453667" y="188138"/>
                </a:cubicBezTo>
                <a:cubicBezTo>
                  <a:pt x="1451381" y="193472"/>
                  <a:pt x="1448790" y="198577"/>
                  <a:pt x="1445894" y="203454"/>
                </a:cubicBezTo>
                <a:cubicBezTo>
                  <a:pt x="1442999" y="208331"/>
                  <a:pt x="1440179" y="212598"/>
                  <a:pt x="1437436" y="216256"/>
                </a:cubicBezTo>
                <a:lnTo>
                  <a:pt x="1421206" y="216256"/>
                </a:lnTo>
                <a:cubicBezTo>
                  <a:pt x="1424254" y="211531"/>
                  <a:pt x="1427111" y="206540"/>
                  <a:pt x="1429778" y="201282"/>
                </a:cubicBezTo>
                <a:cubicBezTo>
                  <a:pt x="1432445" y="196025"/>
                  <a:pt x="1434731" y="190767"/>
                  <a:pt x="1436636" y="185509"/>
                </a:cubicBezTo>
                <a:cubicBezTo>
                  <a:pt x="1438541" y="180251"/>
                  <a:pt x="1440027" y="175108"/>
                  <a:pt x="1441094" y="170079"/>
                </a:cubicBezTo>
                <a:cubicBezTo>
                  <a:pt x="1442160" y="165049"/>
                  <a:pt x="1442694" y="160401"/>
                  <a:pt x="1442694" y="156134"/>
                </a:cubicBezTo>
                <a:close/>
                <a:moveTo>
                  <a:pt x="3137992" y="153619"/>
                </a:moveTo>
                <a:cubicBezTo>
                  <a:pt x="3138906" y="156667"/>
                  <a:pt x="3139897" y="160363"/>
                  <a:pt x="3140964" y="164706"/>
                </a:cubicBezTo>
                <a:cubicBezTo>
                  <a:pt x="3142030" y="169050"/>
                  <a:pt x="3143059" y="173546"/>
                  <a:pt x="3144050" y="178194"/>
                </a:cubicBezTo>
                <a:cubicBezTo>
                  <a:pt x="3145040" y="182842"/>
                  <a:pt x="3145954" y="187376"/>
                  <a:pt x="3146793" y="191796"/>
                </a:cubicBezTo>
                <a:cubicBezTo>
                  <a:pt x="3147631" y="196215"/>
                  <a:pt x="3148202" y="200025"/>
                  <a:pt x="3148507" y="203226"/>
                </a:cubicBezTo>
                <a:lnTo>
                  <a:pt x="3131591" y="208026"/>
                </a:lnTo>
                <a:cubicBezTo>
                  <a:pt x="3131286" y="204521"/>
                  <a:pt x="3130752" y="200444"/>
                  <a:pt x="3129991" y="195796"/>
                </a:cubicBezTo>
                <a:cubicBezTo>
                  <a:pt x="3129228" y="191148"/>
                  <a:pt x="3128390" y="186462"/>
                  <a:pt x="3127476" y="181737"/>
                </a:cubicBezTo>
                <a:cubicBezTo>
                  <a:pt x="3126562" y="177013"/>
                  <a:pt x="3125609" y="172441"/>
                  <a:pt x="3124618" y="168021"/>
                </a:cubicBezTo>
                <a:cubicBezTo>
                  <a:pt x="3123628" y="163602"/>
                  <a:pt x="3122676" y="159868"/>
                  <a:pt x="3121761" y="156820"/>
                </a:cubicBezTo>
                <a:close/>
                <a:moveTo>
                  <a:pt x="318592" y="153619"/>
                </a:moveTo>
                <a:cubicBezTo>
                  <a:pt x="319506" y="156667"/>
                  <a:pt x="320497" y="160363"/>
                  <a:pt x="321564" y="164706"/>
                </a:cubicBezTo>
                <a:cubicBezTo>
                  <a:pt x="322630" y="169050"/>
                  <a:pt x="323659" y="173546"/>
                  <a:pt x="324650" y="178194"/>
                </a:cubicBezTo>
                <a:cubicBezTo>
                  <a:pt x="325640" y="182842"/>
                  <a:pt x="326555" y="187376"/>
                  <a:pt x="327393" y="191796"/>
                </a:cubicBezTo>
                <a:cubicBezTo>
                  <a:pt x="328231" y="196215"/>
                  <a:pt x="328803" y="200025"/>
                  <a:pt x="329107" y="203226"/>
                </a:cubicBezTo>
                <a:lnTo>
                  <a:pt x="312191" y="208026"/>
                </a:lnTo>
                <a:cubicBezTo>
                  <a:pt x="311886" y="204521"/>
                  <a:pt x="311353" y="200444"/>
                  <a:pt x="310591" y="195796"/>
                </a:cubicBezTo>
                <a:cubicBezTo>
                  <a:pt x="309829" y="191148"/>
                  <a:pt x="308991" y="186462"/>
                  <a:pt x="308076" y="181737"/>
                </a:cubicBezTo>
                <a:cubicBezTo>
                  <a:pt x="307162" y="177013"/>
                  <a:pt x="306209" y="172441"/>
                  <a:pt x="305219" y="168021"/>
                </a:cubicBezTo>
                <a:cubicBezTo>
                  <a:pt x="304228" y="163602"/>
                  <a:pt x="303276" y="159868"/>
                  <a:pt x="302361" y="156820"/>
                </a:cubicBezTo>
                <a:close/>
                <a:moveTo>
                  <a:pt x="3184169" y="151562"/>
                </a:moveTo>
                <a:cubicBezTo>
                  <a:pt x="3185540" y="154458"/>
                  <a:pt x="3187064" y="158039"/>
                  <a:pt x="3188741" y="162306"/>
                </a:cubicBezTo>
                <a:cubicBezTo>
                  <a:pt x="3190417" y="166573"/>
                  <a:pt x="3192056" y="170955"/>
                  <a:pt x="3193656" y="175451"/>
                </a:cubicBezTo>
                <a:cubicBezTo>
                  <a:pt x="3195256" y="179946"/>
                  <a:pt x="3196780" y="184366"/>
                  <a:pt x="3198228" y="188709"/>
                </a:cubicBezTo>
                <a:cubicBezTo>
                  <a:pt x="3199675" y="193053"/>
                  <a:pt x="3200780" y="196825"/>
                  <a:pt x="3201542" y="200025"/>
                </a:cubicBezTo>
                <a:lnTo>
                  <a:pt x="3185312" y="205969"/>
                </a:lnTo>
                <a:cubicBezTo>
                  <a:pt x="3184550" y="202464"/>
                  <a:pt x="3183521" y="198425"/>
                  <a:pt x="3182226" y="193853"/>
                </a:cubicBezTo>
                <a:cubicBezTo>
                  <a:pt x="3180930" y="189281"/>
                  <a:pt x="3179521" y="184709"/>
                  <a:pt x="3177997" y="180137"/>
                </a:cubicBezTo>
                <a:cubicBezTo>
                  <a:pt x="3176473" y="175565"/>
                  <a:pt x="3174910" y="171183"/>
                  <a:pt x="3173310" y="166992"/>
                </a:cubicBezTo>
                <a:cubicBezTo>
                  <a:pt x="3171710" y="162801"/>
                  <a:pt x="3170224" y="159258"/>
                  <a:pt x="3168852" y="156363"/>
                </a:cubicBezTo>
                <a:close/>
                <a:moveTo>
                  <a:pt x="364769" y="151562"/>
                </a:moveTo>
                <a:cubicBezTo>
                  <a:pt x="366141" y="154458"/>
                  <a:pt x="367665" y="158039"/>
                  <a:pt x="369341" y="162306"/>
                </a:cubicBezTo>
                <a:cubicBezTo>
                  <a:pt x="371017" y="166573"/>
                  <a:pt x="372656" y="170955"/>
                  <a:pt x="374256" y="175451"/>
                </a:cubicBezTo>
                <a:cubicBezTo>
                  <a:pt x="375856" y="179946"/>
                  <a:pt x="377380" y="184366"/>
                  <a:pt x="378828" y="188709"/>
                </a:cubicBezTo>
                <a:cubicBezTo>
                  <a:pt x="380276" y="193053"/>
                  <a:pt x="381381" y="196825"/>
                  <a:pt x="382143" y="200025"/>
                </a:cubicBezTo>
                <a:lnTo>
                  <a:pt x="365912" y="205969"/>
                </a:lnTo>
                <a:cubicBezTo>
                  <a:pt x="365150" y="202464"/>
                  <a:pt x="364121" y="198425"/>
                  <a:pt x="362826" y="193853"/>
                </a:cubicBezTo>
                <a:cubicBezTo>
                  <a:pt x="361531" y="189281"/>
                  <a:pt x="360121" y="184709"/>
                  <a:pt x="358597" y="180137"/>
                </a:cubicBezTo>
                <a:cubicBezTo>
                  <a:pt x="357073" y="175565"/>
                  <a:pt x="355511" y="171183"/>
                  <a:pt x="353911" y="166992"/>
                </a:cubicBezTo>
                <a:cubicBezTo>
                  <a:pt x="352310" y="162801"/>
                  <a:pt x="350824" y="159258"/>
                  <a:pt x="349453" y="156363"/>
                </a:cubicBezTo>
                <a:close/>
                <a:moveTo>
                  <a:pt x="3228289" y="148133"/>
                </a:moveTo>
                <a:cubicBezTo>
                  <a:pt x="3230575" y="151029"/>
                  <a:pt x="3233242" y="154572"/>
                  <a:pt x="3236290" y="158763"/>
                </a:cubicBezTo>
                <a:cubicBezTo>
                  <a:pt x="3239338" y="162954"/>
                  <a:pt x="3242386" y="167373"/>
                  <a:pt x="3245434" y="172022"/>
                </a:cubicBezTo>
                <a:cubicBezTo>
                  <a:pt x="3248482" y="176670"/>
                  <a:pt x="3251377" y="181242"/>
                  <a:pt x="3254120" y="185738"/>
                </a:cubicBezTo>
                <a:cubicBezTo>
                  <a:pt x="3256864" y="190233"/>
                  <a:pt x="3259074" y="194158"/>
                  <a:pt x="3260750" y="197511"/>
                </a:cubicBezTo>
                <a:lnTo>
                  <a:pt x="3246805" y="209169"/>
                </a:lnTo>
                <a:cubicBezTo>
                  <a:pt x="3245129" y="205207"/>
                  <a:pt x="3242919" y="200787"/>
                  <a:pt x="3240176" y="195910"/>
                </a:cubicBezTo>
                <a:cubicBezTo>
                  <a:pt x="3237433" y="191034"/>
                  <a:pt x="3234537" y="186195"/>
                  <a:pt x="3231489" y="181394"/>
                </a:cubicBezTo>
                <a:cubicBezTo>
                  <a:pt x="3228441" y="176594"/>
                  <a:pt x="3225393" y="172022"/>
                  <a:pt x="3222345" y="167678"/>
                </a:cubicBezTo>
                <a:cubicBezTo>
                  <a:pt x="3219297" y="163335"/>
                  <a:pt x="3216554" y="159639"/>
                  <a:pt x="3214116" y="156591"/>
                </a:cubicBezTo>
                <a:close/>
                <a:moveTo>
                  <a:pt x="408889" y="148133"/>
                </a:moveTo>
                <a:cubicBezTo>
                  <a:pt x="411175" y="151029"/>
                  <a:pt x="413842" y="154572"/>
                  <a:pt x="416890" y="158763"/>
                </a:cubicBezTo>
                <a:cubicBezTo>
                  <a:pt x="419938" y="162954"/>
                  <a:pt x="422986" y="167373"/>
                  <a:pt x="426034" y="172022"/>
                </a:cubicBezTo>
                <a:cubicBezTo>
                  <a:pt x="429082" y="176670"/>
                  <a:pt x="431977" y="181242"/>
                  <a:pt x="434721" y="185738"/>
                </a:cubicBezTo>
                <a:cubicBezTo>
                  <a:pt x="437464" y="190233"/>
                  <a:pt x="439674" y="194158"/>
                  <a:pt x="441350" y="197511"/>
                </a:cubicBezTo>
                <a:lnTo>
                  <a:pt x="427405" y="209169"/>
                </a:lnTo>
                <a:cubicBezTo>
                  <a:pt x="425729" y="205207"/>
                  <a:pt x="423519" y="200787"/>
                  <a:pt x="420776" y="195910"/>
                </a:cubicBezTo>
                <a:cubicBezTo>
                  <a:pt x="418033" y="191034"/>
                  <a:pt x="415137" y="186195"/>
                  <a:pt x="412089" y="181394"/>
                </a:cubicBezTo>
                <a:cubicBezTo>
                  <a:pt x="409041" y="176594"/>
                  <a:pt x="405993" y="172022"/>
                  <a:pt x="402945" y="167678"/>
                </a:cubicBezTo>
                <a:cubicBezTo>
                  <a:pt x="399897" y="163335"/>
                  <a:pt x="397154" y="159639"/>
                  <a:pt x="394716" y="156591"/>
                </a:cubicBezTo>
                <a:close/>
                <a:moveTo>
                  <a:pt x="3087700" y="147904"/>
                </a:moveTo>
                <a:lnTo>
                  <a:pt x="3103016" y="153619"/>
                </a:lnTo>
                <a:cubicBezTo>
                  <a:pt x="3101492" y="157429"/>
                  <a:pt x="3099510" y="161887"/>
                  <a:pt x="3097072" y="166992"/>
                </a:cubicBezTo>
                <a:cubicBezTo>
                  <a:pt x="3094634" y="172098"/>
                  <a:pt x="3092005" y="177241"/>
                  <a:pt x="3089186" y="182423"/>
                </a:cubicBezTo>
                <a:cubicBezTo>
                  <a:pt x="3086366" y="187605"/>
                  <a:pt x="3083547" y="192634"/>
                  <a:pt x="3080728" y="197511"/>
                </a:cubicBezTo>
                <a:cubicBezTo>
                  <a:pt x="3077908" y="202387"/>
                  <a:pt x="3075355" y="206502"/>
                  <a:pt x="3073069" y="209855"/>
                </a:cubicBezTo>
                <a:lnTo>
                  <a:pt x="3057067" y="200711"/>
                </a:lnTo>
                <a:cubicBezTo>
                  <a:pt x="3059658" y="197663"/>
                  <a:pt x="3062439" y="193853"/>
                  <a:pt x="3065411" y="189281"/>
                </a:cubicBezTo>
                <a:cubicBezTo>
                  <a:pt x="3068383" y="184709"/>
                  <a:pt x="3071278" y="179946"/>
                  <a:pt x="3074098" y="174993"/>
                </a:cubicBezTo>
                <a:cubicBezTo>
                  <a:pt x="3076918" y="170040"/>
                  <a:pt x="3079508" y="165164"/>
                  <a:pt x="3081870" y="160363"/>
                </a:cubicBezTo>
                <a:cubicBezTo>
                  <a:pt x="3084232" y="155562"/>
                  <a:pt x="3086176" y="151410"/>
                  <a:pt x="3087700" y="147904"/>
                </a:cubicBezTo>
                <a:close/>
                <a:moveTo>
                  <a:pt x="268300" y="147904"/>
                </a:moveTo>
                <a:lnTo>
                  <a:pt x="283616" y="153619"/>
                </a:lnTo>
                <a:cubicBezTo>
                  <a:pt x="282092" y="157429"/>
                  <a:pt x="280111" y="161887"/>
                  <a:pt x="277672" y="166992"/>
                </a:cubicBezTo>
                <a:cubicBezTo>
                  <a:pt x="275234" y="172098"/>
                  <a:pt x="272605" y="177241"/>
                  <a:pt x="269786" y="182423"/>
                </a:cubicBezTo>
                <a:cubicBezTo>
                  <a:pt x="266966" y="187605"/>
                  <a:pt x="264147" y="192634"/>
                  <a:pt x="261328" y="197511"/>
                </a:cubicBezTo>
                <a:cubicBezTo>
                  <a:pt x="258508" y="202387"/>
                  <a:pt x="255955" y="206502"/>
                  <a:pt x="253669" y="209855"/>
                </a:cubicBezTo>
                <a:lnTo>
                  <a:pt x="237667" y="200711"/>
                </a:lnTo>
                <a:cubicBezTo>
                  <a:pt x="240258" y="197663"/>
                  <a:pt x="243040" y="193853"/>
                  <a:pt x="246011" y="189281"/>
                </a:cubicBezTo>
                <a:cubicBezTo>
                  <a:pt x="248983" y="184709"/>
                  <a:pt x="251879" y="179946"/>
                  <a:pt x="254698" y="174993"/>
                </a:cubicBezTo>
                <a:cubicBezTo>
                  <a:pt x="257518" y="170040"/>
                  <a:pt x="260108" y="165164"/>
                  <a:pt x="262471" y="160363"/>
                </a:cubicBezTo>
                <a:cubicBezTo>
                  <a:pt x="264833" y="155562"/>
                  <a:pt x="266776" y="151410"/>
                  <a:pt x="268300" y="147904"/>
                </a:cubicBezTo>
                <a:close/>
                <a:moveTo>
                  <a:pt x="3713073" y="122987"/>
                </a:moveTo>
                <a:lnTo>
                  <a:pt x="3724274" y="134646"/>
                </a:lnTo>
                <a:cubicBezTo>
                  <a:pt x="3714521" y="146380"/>
                  <a:pt x="3702634" y="158649"/>
                  <a:pt x="3688613" y="171450"/>
                </a:cubicBezTo>
                <a:cubicBezTo>
                  <a:pt x="3674592" y="184252"/>
                  <a:pt x="3657676" y="196215"/>
                  <a:pt x="3637864" y="207340"/>
                </a:cubicBezTo>
                <a:lnTo>
                  <a:pt x="3627805" y="192710"/>
                </a:lnTo>
                <a:cubicBezTo>
                  <a:pt x="3637406" y="187681"/>
                  <a:pt x="3646322" y="182271"/>
                  <a:pt x="3654552" y="176479"/>
                </a:cubicBezTo>
                <a:cubicBezTo>
                  <a:pt x="3662781" y="170688"/>
                  <a:pt x="3670439" y="164783"/>
                  <a:pt x="3677526" y="158763"/>
                </a:cubicBezTo>
                <a:cubicBezTo>
                  <a:pt x="3684612" y="152743"/>
                  <a:pt x="3691089" y="146685"/>
                  <a:pt x="3696957" y="140589"/>
                </a:cubicBezTo>
                <a:cubicBezTo>
                  <a:pt x="3702824" y="134493"/>
                  <a:pt x="3708196" y="128626"/>
                  <a:pt x="3713073" y="122987"/>
                </a:cubicBezTo>
                <a:close/>
                <a:moveTo>
                  <a:pt x="2940024" y="111100"/>
                </a:moveTo>
                <a:lnTo>
                  <a:pt x="2940024" y="138075"/>
                </a:lnTo>
                <a:lnTo>
                  <a:pt x="2987573" y="138075"/>
                </a:lnTo>
                <a:lnTo>
                  <a:pt x="2987573" y="111100"/>
                </a:lnTo>
                <a:close/>
                <a:moveTo>
                  <a:pt x="2875102" y="111100"/>
                </a:moveTo>
                <a:lnTo>
                  <a:pt x="2875102" y="138075"/>
                </a:lnTo>
                <a:lnTo>
                  <a:pt x="2922879" y="138075"/>
                </a:lnTo>
                <a:lnTo>
                  <a:pt x="2922879" y="111100"/>
                </a:lnTo>
                <a:close/>
                <a:moveTo>
                  <a:pt x="1745589" y="105385"/>
                </a:moveTo>
                <a:cubicBezTo>
                  <a:pt x="1743455" y="111024"/>
                  <a:pt x="1741360" y="116319"/>
                  <a:pt x="1739302" y="121272"/>
                </a:cubicBezTo>
                <a:cubicBezTo>
                  <a:pt x="1737245" y="126225"/>
                  <a:pt x="1735150" y="130531"/>
                  <a:pt x="1733016" y="134188"/>
                </a:cubicBezTo>
                <a:cubicBezTo>
                  <a:pt x="1737588" y="136322"/>
                  <a:pt x="1742693" y="138913"/>
                  <a:pt x="1748332" y="141961"/>
                </a:cubicBezTo>
                <a:cubicBezTo>
                  <a:pt x="1753971" y="145009"/>
                  <a:pt x="1759914" y="148285"/>
                  <a:pt x="1766163" y="151791"/>
                </a:cubicBezTo>
                <a:cubicBezTo>
                  <a:pt x="1771497" y="145542"/>
                  <a:pt x="1775802" y="138646"/>
                  <a:pt x="1779079" y="131102"/>
                </a:cubicBezTo>
                <a:cubicBezTo>
                  <a:pt x="1782356" y="123558"/>
                  <a:pt x="1785137" y="114986"/>
                  <a:pt x="1787423" y="105385"/>
                </a:cubicBezTo>
                <a:close/>
                <a:moveTo>
                  <a:pt x="3105988" y="83896"/>
                </a:moveTo>
                <a:lnTo>
                  <a:pt x="3105988" y="123444"/>
                </a:lnTo>
                <a:lnTo>
                  <a:pt x="3214801" y="123444"/>
                </a:lnTo>
                <a:lnTo>
                  <a:pt x="3214801" y="83896"/>
                </a:lnTo>
                <a:close/>
                <a:moveTo>
                  <a:pt x="286588" y="83896"/>
                </a:moveTo>
                <a:lnTo>
                  <a:pt x="286588" y="123444"/>
                </a:lnTo>
                <a:lnTo>
                  <a:pt x="395401" y="123444"/>
                </a:lnTo>
                <a:lnTo>
                  <a:pt x="395401" y="83896"/>
                </a:lnTo>
                <a:close/>
                <a:moveTo>
                  <a:pt x="3300679" y="76810"/>
                </a:moveTo>
                <a:lnTo>
                  <a:pt x="3341826" y="76810"/>
                </a:lnTo>
                <a:lnTo>
                  <a:pt x="3341826" y="160020"/>
                </a:lnTo>
                <a:cubicBezTo>
                  <a:pt x="3347313" y="165354"/>
                  <a:pt x="3352647" y="169583"/>
                  <a:pt x="3357828" y="172707"/>
                </a:cubicBezTo>
                <a:cubicBezTo>
                  <a:pt x="3363010" y="175832"/>
                  <a:pt x="3368611" y="178308"/>
                  <a:pt x="3374631" y="180137"/>
                </a:cubicBezTo>
                <a:cubicBezTo>
                  <a:pt x="3380650" y="181966"/>
                  <a:pt x="3387356" y="183223"/>
                  <a:pt x="3394748" y="183909"/>
                </a:cubicBezTo>
                <a:cubicBezTo>
                  <a:pt x="3402139" y="184595"/>
                  <a:pt x="3410864" y="185014"/>
                  <a:pt x="3420922" y="185166"/>
                </a:cubicBezTo>
                <a:cubicBezTo>
                  <a:pt x="3434486" y="185471"/>
                  <a:pt x="3448354" y="185471"/>
                  <a:pt x="3462527" y="185166"/>
                </a:cubicBezTo>
                <a:cubicBezTo>
                  <a:pt x="3476700" y="184861"/>
                  <a:pt x="3489883" y="184328"/>
                  <a:pt x="3502075" y="183566"/>
                </a:cubicBezTo>
                <a:lnTo>
                  <a:pt x="3498189" y="199797"/>
                </a:lnTo>
                <a:cubicBezTo>
                  <a:pt x="3493312" y="199949"/>
                  <a:pt x="3487674" y="200101"/>
                  <a:pt x="3481273" y="200254"/>
                </a:cubicBezTo>
                <a:cubicBezTo>
                  <a:pt x="3474872" y="200406"/>
                  <a:pt x="3468318" y="200559"/>
                  <a:pt x="3461613" y="200711"/>
                </a:cubicBezTo>
                <a:cubicBezTo>
                  <a:pt x="3454908" y="200863"/>
                  <a:pt x="3448354" y="200940"/>
                  <a:pt x="3441953" y="200940"/>
                </a:cubicBezTo>
                <a:cubicBezTo>
                  <a:pt x="3435552" y="200940"/>
                  <a:pt x="3429990" y="200863"/>
                  <a:pt x="3425266" y="200711"/>
                </a:cubicBezTo>
                <a:cubicBezTo>
                  <a:pt x="3413378" y="200406"/>
                  <a:pt x="3403053" y="199949"/>
                  <a:pt x="3394290" y="199339"/>
                </a:cubicBezTo>
                <a:cubicBezTo>
                  <a:pt x="3385528" y="198730"/>
                  <a:pt x="3377602" y="197434"/>
                  <a:pt x="3370516" y="195453"/>
                </a:cubicBezTo>
                <a:cubicBezTo>
                  <a:pt x="3363429" y="193472"/>
                  <a:pt x="3356876" y="190653"/>
                  <a:pt x="3350856" y="186995"/>
                </a:cubicBezTo>
                <a:cubicBezTo>
                  <a:pt x="3344836" y="183337"/>
                  <a:pt x="3338702" y="178308"/>
                  <a:pt x="3332454" y="171907"/>
                </a:cubicBezTo>
                <a:cubicBezTo>
                  <a:pt x="3330320" y="174346"/>
                  <a:pt x="3328301" y="176670"/>
                  <a:pt x="3326396" y="178880"/>
                </a:cubicBezTo>
                <a:cubicBezTo>
                  <a:pt x="3324491" y="181089"/>
                  <a:pt x="3322510" y="183375"/>
                  <a:pt x="3320452" y="185738"/>
                </a:cubicBezTo>
                <a:cubicBezTo>
                  <a:pt x="3318395" y="188100"/>
                  <a:pt x="3316147" y="190614"/>
                  <a:pt x="3313709" y="193281"/>
                </a:cubicBezTo>
                <a:cubicBezTo>
                  <a:pt x="3311270" y="195948"/>
                  <a:pt x="3308451" y="198882"/>
                  <a:pt x="3305250" y="202083"/>
                </a:cubicBezTo>
                <a:lnTo>
                  <a:pt x="3293135" y="189281"/>
                </a:lnTo>
                <a:cubicBezTo>
                  <a:pt x="3299383" y="183490"/>
                  <a:pt x="3305250" y="177927"/>
                  <a:pt x="3310737" y="172593"/>
                </a:cubicBezTo>
                <a:cubicBezTo>
                  <a:pt x="3316224" y="167259"/>
                  <a:pt x="3321100" y="161925"/>
                  <a:pt x="3325368" y="156591"/>
                </a:cubicBezTo>
                <a:lnTo>
                  <a:pt x="3325368" y="93040"/>
                </a:lnTo>
                <a:lnTo>
                  <a:pt x="3300679" y="93040"/>
                </a:lnTo>
                <a:close/>
                <a:moveTo>
                  <a:pt x="471754" y="76810"/>
                </a:moveTo>
                <a:lnTo>
                  <a:pt x="512902" y="76810"/>
                </a:lnTo>
                <a:lnTo>
                  <a:pt x="512902" y="160020"/>
                </a:lnTo>
                <a:cubicBezTo>
                  <a:pt x="518388" y="165354"/>
                  <a:pt x="523722" y="169583"/>
                  <a:pt x="528904" y="172707"/>
                </a:cubicBezTo>
                <a:cubicBezTo>
                  <a:pt x="534085" y="175832"/>
                  <a:pt x="539686" y="178308"/>
                  <a:pt x="545706" y="180137"/>
                </a:cubicBezTo>
                <a:cubicBezTo>
                  <a:pt x="551726" y="181966"/>
                  <a:pt x="558431" y="183223"/>
                  <a:pt x="565823" y="183909"/>
                </a:cubicBezTo>
                <a:cubicBezTo>
                  <a:pt x="573214" y="184595"/>
                  <a:pt x="581939" y="185014"/>
                  <a:pt x="591997" y="185166"/>
                </a:cubicBezTo>
                <a:cubicBezTo>
                  <a:pt x="605561" y="185471"/>
                  <a:pt x="619429" y="185471"/>
                  <a:pt x="633603" y="185166"/>
                </a:cubicBezTo>
                <a:cubicBezTo>
                  <a:pt x="647776" y="184861"/>
                  <a:pt x="660958" y="184328"/>
                  <a:pt x="673150" y="183566"/>
                </a:cubicBezTo>
                <a:lnTo>
                  <a:pt x="669264" y="199797"/>
                </a:lnTo>
                <a:cubicBezTo>
                  <a:pt x="664387" y="199949"/>
                  <a:pt x="658749" y="200101"/>
                  <a:pt x="652348" y="200254"/>
                </a:cubicBezTo>
                <a:cubicBezTo>
                  <a:pt x="645947" y="200406"/>
                  <a:pt x="639394" y="200559"/>
                  <a:pt x="632688" y="200711"/>
                </a:cubicBezTo>
                <a:cubicBezTo>
                  <a:pt x="625983" y="200863"/>
                  <a:pt x="619429" y="200940"/>
                  <a:pt x="613029" y="200940"/>
                </a:cubicBezTo>
                <a:cubicBezTo>
                  <a:pt x="606628" y="200940"/>
                  <a:pt x="601065" y="200863"/>
                  <a:pt x="596341" y="200711"/>
                </a:cubicBezTo>
                <a:cubicBezTo>
                  <a:pt x="584454" y="200406"/>
                  <a:pt x="574129" y="199949"/>
                  <a:pt x="565366" y="199339"/>
                </a:cubicBezTo>
                <a:cubicBezTo>
                  <a:pt x="556602" y="198730"/>
                  <a:pt x="548678" y="197434"/>
                  <a:pt x="541591" y="195453"/>
                </a:cubicBezTo>
                <a:cubicBezTo>
                  <a:pt x="534505" y="193472"/>
                  <a:pt x="527951" y="190653"/>
                  <a:pt x="521932" y="186995"/>
                </a:cubicBezTo>
                <a:cubicBezTo>
                  <a:pt x="515912" y="183337"/>
                  <a:pt x="509778" y="178308"/>
                  <a:pt x="503529" y="171907"/>
                </a:cubicBezTo>
                <a:cubicBezTo>
                  <a:pt x="501396" y="174346"/>
                  <a:pt x="499376" y="176670"/>
                  <a:pt x="497471" y="178880"/>
                </a:cubicBezTo>
                <a:cubicBezTo>
                  <a:pt x="495566" y="181089"/>
                  <a:pt x="493585" y="183375"/>
                  <a:pt x="491528" y="185738"/>
                </a:cubicBezTo>
                <a:cubicBezTo>
                  <a:pt x="489470" y="188100"/>
                  <a:pt x="487222" y="190614"/>
                  <a:pt x="484784" y="193281"/>
                </a:cubicBezTo>
                <a:cubicBezTo>
                  <a:pt x="482346" y="195948"/>
                  <a:pt x="479526" y="198882"/>
                  <a:pt x="476326" y="202083"/>
                </a:cubicBezTo>
                <a:lnTo>
                  <a:pt x="464210" y="189281"/>
                </a:lnTo>
                <a:cubicBezTo>
                  <a:pt x="470458" y="183490"/>
                  <a:pt x="476326" y="177927"/>
                  <a:pt x="481812" y="172593"/>
                </a:cubicBezTo>
                <a:cubicBezTo>
                  <a:pt x="487299" y="167259"/>
                  <a:pt x="492175" y="161925"/>
                  <a:pt x="496443" y="156591"/>
                </a:cubicBezTo>
                <a:lnTo>
                  <a:pt x="496443" y="93040"/>
                </a:lnTo>
                <a:lnTo>
                  <a:pt x="471754" y="93040"/>
                </a:lnTo>
                <a:close/>
                <a:moveTo>
                  <a:pt x="2940024" y="69723"/>
                </a:moveTo>
                <a:lnTo>
                  <a:pt x="2940024" y="95784"/>
                </a:lnTo>
                <a:lnTo>
                  <a:pt x="2987573" y="95784"/>
                </a:lnTo>
                <a:lnTo>
                  <a:pt x="2987573" y="69723"/>
                </a:lnTo>
                <a:close/>
                <a:moveTo>
                  <a:pt x="2875102" y="69723"/>
                </a:moveTo>
                <a:lnTo>
                  <a:pt x="2875102" y="95784"/>
                </a:lnTo>
                <a:lnTo>
                  <a:pt x="2922879" y="95784"/>
                </a:lnTo>
                <a:lnTo>
                  <a:pt x="2922879" y="69723"/>
                </a:lnTo>
                <a:close/>
                <a:moveTo>
                  <a:pt x="3704843" y="64694"/>
                </a:moveTo>
                <a:lnTo>
                  <a:pt x="3716502" y="76581"/>
                </a:lnTo>
                <a:cubicBezTo>
                  <a:pt x="3707053" y="87402"/>
                  <a:pt x="3696309" y="98031"/>
                  <a:pt x="3684269" y="108471"/>
                </a:cubicBezTo>
                <a:cubicBezTo>
                  <a:pt x="3672230" y="118910"/>
                  <a:pt x="3659809" y="128473"/>
                  <a:pt x="3647008" y="137160"/>
                </a:cubicBezTo>
                <a:lnTo>
                  <a:pt x="3637406" y="122987"/>
                </a:lnTo>
                <a:cubicBezTo>
                  <a:pt x="3649598" y="115215"/>
                  <a:pt x="3661638" y="106185"/>
                  <a:pt x="3673525" y="95898"/>
                </a:cubicBezTo>
                <a:cubicBezTo>
                  <a:pt x="3685412" y="85611"/>
                  <a:pt x="3695852" y="75210"/>
                  <a:pt x="3704843" y="64694"/>
                </a:cubicBezTo>
                <a:close/>
                <a:moveTo>
                  <a:pt x="2382468" y="61722"/>
                </a:moveTo>
                <a:lnTo>
                  <a:pt x="2402128" y="61722"/>
                </a:lnTo>
                <a:lnTo>
                  <a:pt x="2402128" y="185166"/>
                </a:lnTo>
                <a:lnTo>
                  <a:pt x="2382468" y="185166"/>
                </a:lnTo>
                <a:close/>
                <a:moveTo>
                  <a:pt x="1743989" y="53950"/>
                </a:moveTo>
                <a:lnTo>
                  <a:pt x="1761134" y="58065"/>
                </a:lnTo>
                <a:cubicBezTo>
                  <a:pt x="1759762" y="62941"/>
                  <a:pt x="1758238" y="68047"/>
                  <a:pt x="1756562" y="73381"/>
                </a:cubicBezTo>
                <a:cubicBezTo>
                  <a:pt x="1754885" y="78715"/>
                  <a:pt x="1753133" y="84125"/>
                  <a:pt x="1751304" y="89611"/>
                </a:cubicBezTo>
                <a:lnTo>
                  <a:pt x="1834514" y="89611"/>
                </a:lnTo>
                <a:lnTo>
                  <a:pt x="1834514" y="105385"/>
                </a:lnTo>
                <a:lnTo>
                  <a:pt x="1805254" y="105385"/>
                </a:lnTo>
                <a:cubicBezTo>
                  <a:pt x="1802663" y="117272"/>
                  <a:pt x="1799500" y="127673"/>
                  <a:pt x="1795767" y="136589"/>
                </a:cubicBezTo>
                <a:cubicBezTo>
                  <a:pt x="1792033" y="145504"/>
                  <a:pt x="1787270" y="153619"/>
                  <a:pt x="1781479" y="160935"/>
                </a:cubicBezTo>
                <a:cubicBezTo>
                  <a:pt x="1790318" y="166269"/>
                  <a:pt x="1798853" y="171679"/>
                  <a:pt x="1807082" y="177165"/>
                </a:cubicBezTo>
                <a:cubicBezTo>
                  <a:pt x="1815312" y="182652"/>
                  <a:pt x="1822322" y="187605"/>
                  <a:pt x="1828114" y="192024"/>
                </a:cubicBezTo>
                <a:lnTo>
                  <a:pt x="1818512" y="207798"/>
                </a:lnTo>
                <a:cubicBezTo>
                  <a:pt x="1812264" y="202464"/>
                  <a:pt x="1804873" y="196787"/>
                  <a:pt x="1796338" y="190767"/>
                </a:cubicBezTo>
                <a:cubicBezTo>
                  <a:pt x="1787804" y="184747"/>
                  <a:pt x="1778812" y="178842"/>
                  <a:pt x="1769363" y="173050"/>
                </a:cubicBezTo>
                <a:cubicBezTo>
                  <a:pt x="1761134" y="179908"/>
                  <a:pt x="1751114" y="186157"/>
                  <a:pt x="1739302" y="191796"/>
                </a:cubicBezTo>
                <a:cubicBezTo>
                  <a:pt x="1727492" y="197434"/>
                  <a:pt x="1713052" y="203149"/>
                  <a:pt x="1695983" y="208941"/>
                </a:cubicBezTo>
                <a:lnTo>
                  <a:pt x="1687067" y="192939"/>
                </a:lnTo>
                <a:cubicBezTo>
                  <a:pt x="1702460" y="188519"/>
                  <a:pt x="1715528" y="183947"/>
                  <a:pt x="1726272" y="179223"/>
                </a:cubicBezTo>
                <a:cubicBezTo>
                  <a:pt x="1737016" y="174498"/>
                  <a:pt x="1746122" y="169240"/>
                  <a:pt x="1753590" y="163449"/>
                </a:cubicBezTo>
                <a:cubicBezTo>
                  <a:pt x="1745818" y="159030"/>
                  <a:pt x="1738350" y="154915"/>
                  <a:pt x="1731187" y="151105"/>
                </a:cubicBezTo>
                <a:cubicBezTo>
                  <a:pt x="1724024" y="147295"/>
                  <a:pt x="1717547" y="144094"/>
                  <a:pt x="1711756" y="141504"/>
                </a:cubicBezTo>
                <a:cubicBezTo>
                  <a:pt x="1714652" y="136474"/>
                  <a:pt x="1717433" y="130874"/>
                  <a:pt x="1720100" y="124701"/>
                </a:cubicBezTo>
                <a:cubicBezTo>
                  <a:pt x="1722767" y="118529"/>
                  <a:pt x="1725396" y="112090"/>
                  <a:pt x="1727987" y="105385"/>
                </a:cubicBezTo>
                <a:lnTo>
                  <a:pt x="1699183" y="105385"/>
                </a:lnTo>
                <a:lnTo>
                  <a:pt x="1699183" y="89611"/>
                </a:lnTo>
                <a:lnTo>
                  <a:pt x="1733473" y="89611"/>
                </a:lnTo>
                <a:cubicBezTo>
                  <a:pt x="1735607" y="83211"/>
                  <a:pt x="1737550" y="77000"/>
                  <a:pt x="1739302" y="70980"/>
                </a:cubicBezTo>
                <a:cubicBezTo>
                  <a:pt x="1741055" y="64961"/>
                  <a:pt x="1742617" y="59284"/>
                  <a:pt x="1743989" y="53950"/>
                </a:cubicBezTo>
                <a:close/>
                <a:moveTo>
                  <a:pt x="1264462" y="53264"/>
                </a:moveTo>
                <a:lnTo>
                  <a:pt x="1354531" y="53264"/>
                </a:lnTo>
                <a:lnTo>
                  <a:pt x="1354531" y="68123"/>
                </a:lnTo>
                <a:lnTo>
                  <a:pt x="1317040" y="68123"/>
                </a:lnTo>
                <a:lnTo>
                  <a:pt x="1317040" y="97384"/>
                </a:lnTo>
                <a:lnTo>
                  <a:pt x="1351330" y="97384"/>
                </a:lnTo>
                <a:lnTo>
                  <a:pt x="1351330" y="112471"/>
                </a:lnTo>
                <a:lnTo>
                  <a:pt x="1317040" y="112471"/>
                </a:lnTo>
                <a:lnTo>
                  <a:pt x="1317040" y="143790"/>
                </a:lnTo>
                <a:lnTo>
                  <a:pt x="1357274" y="143790"/>
                </a:lnTo>
                <a:lnTo>
                  <a:pt x="1357274" y="158649"/>
                </a:lnTo>
                <a:lnTo>
                  <a:pt x="1261948" y="158649"/>
                </a:lnTo>
                <a:lnTo>
                  <a:pt x="1261948" y="143790"/>
                </a:lnTo>
                <a:lnTo>
                  <a:pt x="1301038" y="143790"/>
                </a:lnTo>
                <a:lnTo>
                  <a:pt x="1301038" y="112471"/>
                </a:lnTo>
                <a:lnTo>
                  <a:pt x="1267434" y="112471"/>
                </a:lnTo>
                <a:lnTo>
                  <a:pt x="1267434" y="97384"/>
                </a:lnTo>
                <a:lnTo>
                  <a:pt x="1301038" y="97384"/>
                </a:lnTo>
                <a:lnTo>
                  <a:pt x="1301038" y="68123"/>
                </a:lnTo>
                <a:lnTo>
                  <a:pt x="1264462" y="68123"/>
                </a:lnTo>
                <a:close/>
                <a:moveTo>
                  <a:pt x="764514" y="51664"/>
                </a:moveTo>
                <a:cubicBezTo>
                  <a:pt x="769086" y="68428"/>
                  <a:pt x="774915" y="83287"/>
                  <a:pt x="782002" y="96241"/>
                </a:cubicBezTo>
                <a:cubicBezTo>
                  <a:pt x="789089" y="109195"/>
                  <a:pt x="797814" y="120853"/>
                  <a:pt x="808177" y="131217"/>
                </a:cubicBezTo>
                <a:cubicBezTo>
                  <a:pt x="818235" y="120701"/>
                  <a:pt x="826465" y="109004"/>
                  <a:pt x="832866" y="96126"/>
                </a:cubicBezTo>
                <a:cubicBezTo>
                  <a:pt x="839266" y="83249"/>
                  <a:pt x="844448" y="68428"/>
                  <a:pt x="848410" y="51664"/>
                </a:cubicBezTo>
                <a:close/>
                <a:moveTo>
                  <a:pt x="2516733" y="32461"/>
                </a:moveTo>
                <a:lnTo>
                  <a:pt x="2536392" y="32461"/>
                </a:lnTo>
                <a:lnTo>
                  <a:pt x="2536392" y="61722"/>
                </a:lnTo>
                <a:lnTo>
                  <a:pt x="2567025" y="61722"/>
                </a:lnTo>
                <a:lnTo>
                  <a:pt x="2567025" y="78181"/>
                </a:lnTo>
                <a:lnTo>
                  <a:pt x="2536392" y="78181"/>
                </a:lnTo>
                <a:lnTo>
                  <a:pt x="2536392" y="146304"/>
                </a:lnTo>
                <a:cubicBezTo>
                  <a:pt x="2536392" y="151181"/>
                  <a:pt x="2536621" y="155143"/>
                  <a:pt x="2537078" y="158191"/>
                </a:cubicBezTo>
                <a:cubicBezTo>
                  <a:pt x="2537536" y="161239"/>
                  <a:pt x="2538412" y="163640"/>
                  <a:pt x="2539707" y="165392"/>
                </a:cubicBezTo>
                <a:cubicBezTo>
                  <a:pt x="2541003" y="167145"/>
                  <a:pt x="2542793" y="168364"/>
                  <a:pt x="2545079" y="169050"/>
                </a:cubicBezTo>
                <a:cubicBezTo>
                  <a:pt x="2547366" y="169736"/>
                  <a:pt x="2550414" y="170079"/>
                  <a:pt x="2554224" y="170079"/>
                </a:cubicBezTo>
                <a:cubicBezTo>
                  <a:pt x="2556967" y="170079"/>
                  <a:pt x="2559367" y="169964"/>
                  <a:pt x="2561424" y="169736"/>
                </a:cubicBezTo>
                <a:cubicBezTo>
                  <a:pt x="2563482" y="169507"/>
                  <a:pt x="2565577" y="169164"/>
                  <a:pt x="2567711" y="168707"/>
                </a:cubicBezTo>
                <a:lnTo>
                  <a:pt x="2567711" y="185395"/>
                </a:lnTo>
                <a:cubicBezTo>
                  <a:pt x="2565272" y="185700"/>
                  <a:pt x="2562986" y="185966"/>
                  <a:pt x="2560853" y="186195"/>
                </a:cubicBezTo>
                <a:cubicBezTo>
                  <a:pt x="2558719" y="186423"/>
                  <a:pt x="2556357" y="186538"/>
                  <a:pt x="2553766" y="186538"/>
                </a:cubicBezTo>
                <a:cubicBezTo>
                  <a:pt x="2546908" y="186538"/>
                  <a:pt x="2541155" y="186042"/>
                  <a:pt x="2536507" y="185052"/>
                </a:cubicBezTo>
                <a:cubicBezTo>
                  <a:pt x="2531858" y="184061"/>
                  <a:pt x="2528049" y="182118"/>
                  <a:pt x="2525077" y="179223"/>
                </a:cubicBezTo>
                <a:cubicBezTo>
                  <a:pt x="2522105" y="176327"/>
                  <a:pt x="2519972" y="172326"/>
                  <a:pt x="2518676" y="167221"/>
                </a:cubicBezTo>
                <a:cubicBezTo>
                  <a:pt x="2517381" y="162116"/>
                  <a:pt x="2516733" y="155524"/>
                  <a:pt x="2516733" y="147447"/>
                </a:cubicBezTo>
                <a:lnTo>
                  <a:pt x="2516733" y="78181"/>
                </a:lnTo>
                <a:lnTo>
                  <a:pt x="2498445" y="78181"/>
                </a:lnTo>
                <a:lnTo>
                  <a:pt x="2498445" y="61722"/>
                </a:lnTo>
                <a:lnTo>
                  <a:pt x="2516733" y="61722"/>
                </a:lnTo>
                <a:close/>
                <a:moveTo>
                  <a:pt x="3571112" y="32004"/>
                </a:moveTo>
                <a:lnTo>
                  <a:pt x="3571112" y="88697"/>
                </a:lnTo>
                <a:lnTo>
                  <a:pt x="3571112" y="91897"/>
                </a:lnTo>
                <a:lnTo>
                  <a:pt x="3603116" y="91897"/>
                </a:lnTo>
                <a:lnTo>
                  <a:pt x="3603116" y="32004"/>
                </a:lnTo>
                <a:close/>
                <a:moveTo>
                  <a:pt x="3781577" y="28347"/>
                </a:moveTo>
                <a:cubicBezTo>
                  <a:pt x="3784015" y="32919"/>
                  <a:pt x="3786492" y="37833"/>
                  <a:pt x="3789006" y="43091"/>
                </a:cubicBezTo>
                <a:cubicBezTo>
                  <a:pt x="3791521" y="48349"/>
                  <a:pt x="3793960" y="53645"/>
                  <a:pt x="3796322" y="58979"/>
                </a:cubicBezTo>
                <a:cubicBezTo>
                  <a:pt x="3798684" y="64313"/>
                  <a:pt x="3800894" y="69609"/>
                  <a:pt x="3802951" y="74867"/>
                </a:cubicBezTo>
                <a:cubicBezTo>
                  <a:pt x="3805008" y="80124"/>
                  <a:pt x="3806799" y="85116"/>
                  <a:pt x="3808323" y="89840"/>
                </a:cubicBezTo>
                <a:lnTo>
                  <a:pt x="3793692" y="96927"/>
                </a:lnTo>
                <a:cubicBezTo>
                  <a:pt x="3792168" y="92050"/>
                  <a:pt x="3790340" y="86868"/>
                  <a:pt x="3788206" y="81382"/>
                </a:cubicBezTo>
                <a:cubicBezTo>
                  <a:pt x="3786073" y="75895"/>
                  <a:pt x="3783786" y="70409"/>
                  <a:pt x="3781348" y="64923"/>
                </a:cubicBezTo>
                <a:cubicBezTo>
                  <a:pt x="3778910" y="59436"/>
                  <a:pt x="3776472" y="54140"/>
                  <a:pt x="3774033" y="49035"/>
                </a:cubicBezTo>
                <a:cubicBezTo>
                  <a:pt x="3771594" y="43929"/>
                  <a:pt x="3769309" y="39319"/>
                  <a:pt x="3767175" y="35205"/>
                </a:cubicBezTo>
                <a:close/>
                <a:moveTo>
                  <a:pt x="2153564" y="24003"/>
                </a:moveTo>
                <a:cubicBezTo>
                  <a:pt x="2157374" y="24003"/>
                  <a:pt x="2161222" y="24156"/>
                  <a:pt x="2165108" y="24460"/>
                </a:cubicBezTo>
                <a:cubicBezTo>
                  <a:pt x="2168994" y="24765"/>
                  <a:pt x="2172728" y="25184"/>
                  <a:pt x="2176310" y="25718"/>
                </a:cubicBezTo>
                <a:cubicBezTo>
                  <a:pt x="2179891" y="26251"/>
                  <a:pt x="2183168" y="26861"/>
                  <a:pt x="2186139" y="27546"/>
                </a:cubicBezTo>
                <a:cubicBezTo>
                  <a:pt x="2189111" y="28232"/>
                  <a:pt x="2191512" y="28956"/>
                  <a:pt x="2193340" y="29718"/>
                </a:cubicBezTo>
                <a:lnTo>
                  <a:pt x="2193340" y="48463"/>
                </a:lnTo>
                <a:cubicBezTo>
                  <a:pt x="2188768" y="46787"/>
                  <a:pt x="2182825" y="45301"/>
                  <a:pt x="2175510" y="44006"/>
                </a:cubicBezTo>
                <a:cubicBezTo>
                  <a:pt x="2168194" y="42710"/>
                  <a:pt x="2160955" y="42063"/>
                  <a:pt x="2153792" y="42063"/>
                </a:cubicBezTo>
                <a:cubicBezTo>
                  <a:pt x="2148306" y="42063"/>
                  <a:pt x="2143506" y="42405"/>
                  <a:pt x="2139391" y="43091"/>
                </a:cubicBezTo>
                <a:cubicBezTo>
                  <a:pt x="2135276" y="43777"/>
                  <a:pt x="2131847" y="45034"/>
                  <a:pt x="2129104" y="46863"/>
                </a:cubicBezTo>
                <a:cubicBezTo>
                  <a:pt x="2126360" y="48692"/>
                  <a:pt x="2124341" y="51207"/>
                  <a:pt x="2123046" y="54407"/>
                </a:cubicBezTo>
                <a:cubicBezTo>
                  <a:pt x="2121750" y="57607"/>
                  <a:pt x="2121102" y="61798"/>
                  <a:pt x="2121102" y="66980"/>
                </a:cubicBezTo>
                <a:cubicBezTo>
                  <a:pt x="2121102" y="70638"/>
                  <a:pt x="2121446" y="73800"/>
                  <a:pt x="2122131" y="76467"/>
                </a:cubicBezTo>
                <a:cubicBezTo>
                  <a:pt x="2122817" y="79134"/>
                  <a:pt x="2124303" y="81458"/>
                  <a:pt x="2126589" y="83439"/>
                </a:cubicBezTo>
                <a:cubicBezTo>
                  <a:pt x="2128875" y="85420"/>
                  <a:pt x="2132152" y="87211"/>
                  <a:pt x="2136419" y="88811"/>
                </a:cubicBezTo>
                <a:cubicBezTo>
                  <a:pt x="2140686" y="90411"/>
                  <a:pt x="2146401" y="92050"/>
                  <a:pt x="2153564" y="93726"/>
                </a:cubicBezTo>
                <a:cubicBezTo>
                  <a:pt x="2162403" y="95860"/>
                  <a:pt x="2169909" y="98108"/>
                  <a:pt x="2176081" y="100470"/>
                </a:cubicBezTo>
                <a:cubicBezTo>
                  <a:pt x="2182253" y="102832"/>
                  <a:pt x="2187244" y="105842"/>
                  <a:pt x="2191054" y="109500"/>
                </a:cubicBezTo>
                <a:cubicBezTo>
                  <a:pt x="2194864" y="113157"/>
                  <a:pt x="2197608" y="117615"/>
                  <a:pt x="2199284" y="122873"/>
                </a:cubicBezTo>
                <a:cubicBezTo>
                  <a:pt x="2200960" y="128130"/>
                  <a:pt x="2201798" y="134646"/>
                  <a:pt x="2201798" y="142418"/>
                </a:cubicBezTo>
                <a:cubicBezTo>
                  <a:pt x="2201798" y="157963"/>
                  <a:pt x="2197036" y="169355"/>
                  <a:pt x="2187511" y="176594"/>
                </a:cubicBezTo>
                <a:cubicBezTo>
                  <a:pt x="2177986" y="183833"/>
                  <a:pt x="2164003" y="187452"/>
                  <a:pt x="2145563" y="187452"/>
                </a:cubicBezTo>
                <a:cubicBezTo>
                  <a:pt x="2140686" y="187452"/>
                  <a:pt x="2135847" y="187262"/>
                  <a:pt x="2131047" y="186881"/>
                </a:cubicBezTo>
                <a:cubicBezTo>
                  <a:pt x="2126246" y="186500"/>
                  <a:pt x="2121750" y="186004"/>
                  <a:pt x="2117559" y="185395"/>
                </a:cubicBezTo>
                <a:cubicBezTo>
                  <a:pt x="2113368" y="184785"/>
                  <a:pt x="2109634" y="184137"/>
                  <a:pt x="2106358" y="183452"/>
                </a:cubicBezTo>
                <a:cubicBezTo>
                  <a:pt x="2103081" y="182766"/>
                  <a:pt x="2100452" y="182042"/>
                  <a:pt x="2098471" y="181280"/>
                </a:cubicBezTo>
                <a:lnTo>
                  <a:pt x="2098471" y="162306"/>
                </a:lnTo>
                <a:cubicBezTo>
                  <a:pt x="2100757" y="163221"/>
                  <a:pt x="2103653" y="164097"/>
                  <a:pt x="2107158" y="164935"/>
                </a:cubicBezTo>
                <a:cubicBezTo>
                  <a:pt x="2110663" y="165773"/>
                  <a:pt x="2114473" y="166535"/>
                  <a:pt x="2118588" y="167221"/>
                </a:cubicBezTo>
                <a:cubicBezTo>
                  <a:pt x="2122703" y="167907"/>
                  <a:pt x="2127046" y="168440"/>
                  <a:pt x="2131618" y="168821"/>
                </a:cubicBezTo>
                <a:cubicBezTo>
                  <a:pt x="2136190" y="169202"/>
                  <a:pt x="2140838" y="169393"/>
                  <a:pt x="2145563" y="169393"/>
                </a:cubicBezTo>
                <a:cubicBezTo>
                  <a:pt x="2157450" y="169393"/>
                  <a:pt x="2166442" y="167412"/>
                  <a:pt x="2172538" y="163449"/>
                </a:cubicBezTo>
                <a:cubicBezTo>
                  <a:pt x="2178634" y="159487"/>
                  <a:pt x="2181682" y="152553"/>
                  <a:pt x="2181682" y="142647"/>
                </a:cubicBezTo>
                <a:cubicBezTo>
                  <a:pt x="2181682" y="137770"/>
                  <a:pt x="2181186" y="133693"/>
                  <a:pt x="2180196" y="130416"/>
                </a:cubicBezTo>
                <a:cubicBezTo>
                  <a:pt x="2179205" y="127140"/>
                  <a:pt x="2177338" y="124359"/>
                  <a:pt x="2174595" y="122073"/>
                </a:cubicBezTo>
                <a:cubicBezTo>
                  <a:pt x="2171852" y="119787"/>
                  <a:pt x="2168118" y="117805"/>
                  <a:pt x="2163394" y="116129"/>
                </a:cubicBezTo>
                <a:cubicBezTo>
                  <a:pt x="2158669" y="114453"/>
                  <a:pt x="2152573" y="112700"/>
                  <a:pt x="2145106" y="110871"/>
                </a:cubicBezTo>
                <a:cubicBezTo>
                  <a:pt x="2137028" y="108890"/>
                  <a:pt x="2130170" y="106833"/>
                  <a:pt x="2124532" y="104699"/>
                </a:cubicBezTo>
                <a:cubicBezTo>
                  <a:pt x="2118893" y="102565"/>
                  <a:pt x="2114321" y="99860"/>
                  <a:pt x="2110816" y="96584"/>
                </a:cubicBezTo>
                <a:cubicBezTo>
                  <a:pt x="2107310" y="93307"/>
                  <a:pt x="2104758" y="89307"/>
                  <a:pt x="2103158" y="84582"/>
                </a:cubicBezTo>
                <a:cubicBezTo>
                  <a:pt x="2101557" y="79858"/>
                  <a:pt x="2100757" y="73990"/>
                  <a:pt x="2100757" y="66980"/>
                </a:cubicBezTo>
                <a:cubicBezTo>
                  <a:pt x="2100757" y="52502"/>
                  <a:pt x="2105062" y="41720"/>
                  <a:pt x="2113673" y="34633"/>
                </a:cubicBezTo>
                <a:cubicBezTo>
                  <a:pt x="2122284" y="27546"/>
                  <a:pt x="2135580" y="24003"/>
                  <a:pt x="2153564" y="24003"/>
                </a:cubicBezTo>
                <a:close/>
                <a:moveTo>
                  <a:pt x="3534080" y="15774"/>
                </a:moveTo>
                <a:lnTo>
                  <a:pt x="3641521" y="15774"/>
                </a:lnTo>
                <a:lnTo>
                  <a:pt x="3641521" y="32004"/>
                </a:lnTo>
                <a:lnTo>
                  <a:pt x="3619118" y="32004"/>
                </a:lnTo>
                <a:lnTo>
                  <a:pt x="3619118" y="91897"/>
                </a:lnTo>
                <a:lnTo>
                  <a:pt x="3649294" y="91897"/>
                </a:lnTo>
                <a:lnTo>
                  <a:pt x="3649294" y="107899"/>
                </a:lnTo>
                <a:lnTo>
                  <a:pt x="3619118" y="107899"/>
                </a:lnTo>
                <a:lnTo>
                  <a:pt x="3619118" y="205512"/>
                </a:lnTo>
                <a:lnTo>
                  <a:pt x="3603116" y="205512"/>
                </a:lnTo>
                <a:lnTo>
                  <a:pt x="3603116" y="107899"/>
                </a:lnTo>
                <a:lnTo>
                  <a:pt x="3570884" y="107899"/>
                </a:lnTo>
                <a:cubicBezTo>
                  <a:pt x="3570579" y="120244"/>
                  <a:pt x="3569931" y="130836"/>
                  <a:pt x="3568940" y="139675"/>
                </a:cubicBezTo>
                <a:cubicBezTo>
                  <a:pt x="3567950" y="148514"/>
                  <a:pt x="3566312" y="156591"/>
                  <a:pt x="3564026" y="163906"/>
                </a:cubicBezTo>
                <a:cubicBezTo>
                  <a:pt x="3561740" y="171222"/>
                  <a:pt x="3558768" y="178270"/>
                  <a:pt x="3555110" y="185052"/>
                </a:cubicBezTo>
                <a:cubicBezTo>
                  <a:pt x="3551453" y="191834"/>
                  <a:pt x="3546804" y="199339"/>
                  <a:pt x="3541166" y="207569"/>
                </a:cubicBezTo>
                <a:lnTo>
                  <a:pt x="3526307" y="198654"/>
                </a:lnTo>
                <a:cubicBezTo>
                  <a:pt x="3531946" y="191034"/>
                  <a:pt x="3536556" y="184176"/>
                  <a:pt x="3540137" y="178080"/>
                </a:cubicBezTo>
                <a:cubicBezTo>
                  <a:pt x="3543718" y="171984"/>
                  <a:pt x="3546576" y="165659"/>
                  <a:pt x="3548710" y="159106"/>
                </a:cubicBezTo>
                <a:cubicBezTo>
                  <a:pt x="3550843" y="152553"/>
                  <a:pt x="3552329" y="145237"/>
                  <a:pt x="3553168" y="137160"/>
                </a:cubicBezTo>
                <a:cubicBezTo>
                  <a:pt x="3554006" y="129083"/>
                  <a:pt x="3554577" y="119329"/>
                  <a:pt x="3554882" y="107899"/>
                </a:cubicBezTo>
                <a:lnTo>
                  <a:pt x="3524707" y="107899"/>
                </a:lnTo>
                <a:lnTo>
                  <a:pt x="3524707" y="91897"/>
                </a:lnTo>
                <a:lnTo>
                  <a:pt x="3555110" y="91897"/>
                </a:lnTo>
                <a:lnTo>
                  <a:pt x="3555110" y="89154"/>
                </a:lnTo>
                <a:lnTo>
                  <a:pt x="3555110" y="32004"/>
                </a:lnTo>
                <a:lnTo>
                  <a:pt x="3534080" y="32004"/>
                </a:lnTo>
                <a:close/>
                <a:moveTo>
                  <a:pt x="2392527" y="15774"/>
                </a:moveTo>
                <a:cubicBezTo>
                  <a:pt x="2396642" y="15774"/>
                  <a:pt x="2399614" y="16421"/>
                  <a:pt x="2401442" y="17717"/>
                </a:cubicBezTo>
                <a:cubicBezTo>
                  <a:pt x="2403271" y="19012"/>
                  <a:pt x="2404186" y="22251"/>
                  <a:pt x="2404186" y="27432"/>
                </a:cubicBezTo>
                <a:cubicBezTo>
                  <a:pt x="2404186" y="32461"/>
                  <a:pt x="2403271" y="35662"/>
                  <a:pt x="2401442" y="37033"/>
                </a:cubicBezTo>
                <a:cubicBezTo>
                  <a:pt x="2399614" y="38405"/>
                  <a:pt x="2396642" y="39091"/>
                  <a:pt x="2392527" y="39091"/>
                </a:cubicBezTo>
                <a:cubicBezTo>
                  <a:pt x="2388108" y="39091"/>
                  <a:pt x="2385021" y="38405"/>
                  <a:pt x="2383269" y="37033"/>
                </a:cubicBezTo>
                <a:cubicBezTo>
                  <a:pt x="2381516" y="35662"/>
                  <a:pt x="2380640" y="32461"/>
                  <a:pt x="2380640" y="27432"/>
                </a:cubicBezTo>
                <a:cubicBezTo>
                  <a:pt x="2380640" y="22251"/>
                  <a:pt x="2381516" y="19012"/>
                  <a:pt x="2383269" y="17717"/>
                </a:cubicBezTo>
                <a:cubicBezTo>
                  <a:pt x="2385021" y="16421"/>
                  <a:pt x="2388108" y="15774"/>
                  <a:pt x="2392527" y="15774"/>
                </a:cubicBezTo>
                <a:close/>
                <a:moveTo>
                  <a:pt x="2837840" y="15316"/>
                </a:moveTo>
                <a:lnTo>
                  <a:pt x="3025292" y="15316"/>
                </a:lnTo>
                <a:lnTo>
                  <a:pt x="3025292" y="30861"/>
                </a:lnTo>
                <a:lnTo>
                  <a:pt x="2940024" y="30861"/>
                </a:lnTo>
                <a:lnTo>
                  <a:pt x="2940024" y="54407"/>
                </a:lnTo>
                <a:lnTo>
                  <a:pt x="3004718" y="54407"/>
                </a:lnTo>
                <a:lnTo>
                  <a:pt x="3004718" y="138075"/>
                </a:lnTo>
                <a:lnTo>
                  <a:pt x="3034207" y="138075"/>
                </a:lnTo>
                <a:lnTo>
                  <a:pt x="3034207" y="153848"/>
                </a:lnTo>
                <a:lnTo>
                  <a:pt x="3004718" y="153848"/>
                </a:lnTo>
                <a:lnTo>
                  <a:pt x="3004718" y="177394"/>
                </a:lnTo>
                <a:cubicBezTo>
                  <a:pt x="3004718" y="182728"/>
                  <a:pt x="3004260" y="186995"/>
                  <a:pt x="3003346" y="190195"/>
                </a:cubicBezTo>
                <a:cubicBezTo>
                  <a:pt x="3002432" y="193396"/>
                  <a:pt x="3000870" y="195910"/>
                  <a:pt x="2998660" y="197739"/>
                </a:cubicBezTo>
                <a:cubicBezTo>
                  <a:pt x="2996450" y="199568"/>
                  <a:pt x="2993440" y="200940"/>
                  <a:pt x="2989630" y="201854"/>
                </a:cubicBezTo>
                <a:cubicBezTo>
                  <a:pt x="2985820" y="202768"/>
                  <a:pt x="2981020" y="203530"/>
                  <a:pt x="2975228" y="204140"/>
                </a:cubicBezTo>
                <a:lnTo>
                  <a:pt x="2962427" y="205512"/>
                </a:lnTo>
                <a:lnTo>
                  <a:pt x="2956712" y="188367"/>
                </a:lnTo>
                <a:lnTo>
                  <a:pt x="2970199" y="187224"/>
                </a:lnTo>
                <a:cubicBezTo>
                  <a:pt x="2974162" y="186919"/>
                  <a:pt x="2977286" y="186538"/>
                  <a:pt x="2979572" y="186081"/>
                </a:cubicBezTo>
                <a:cubicBezTo>
                  <a:pt x="2981858" y="185623"/>
                  <a:pt x="2983610" y="184861"/>
                  <a:pt x="2984830" y="183795"/>
                </a:cubicBezTo>
                <a:cubicBezTo>
                  <a:pt x="2986049" y="182728"/>
                  <a:pt x="2986811" y="181242"/>
                  <a:pt x="2987116" y="179337"/>
                </a:cubicBezTo>
                <a:cubicBezTo>
                  <a:pt x="2987420" y="177432"/>
                  <a:pt x="2987573" y="174879"/>
                  <a:pt x="2987573" y="171679"/>
                </a:cubicBezTo>
                <a:lnTo>
                  <a:pt x="2987573" y="153848"/>
                </a:lnTo>
                <a:lnTo>
                  <a:pt x="2875102" y="153848"/>
                </a:lnTo>
                <a:lnTo>
                  <a:pt x="2875102" y="206426"/>
                </a:lnTo>
                <a:lnTo>
                  <a:pt x="2858414" y="206426"/>
                </a:lnTo>
                <a:lnTo>
                  <a:pt x="2858414" y="153848"/>
                </a:lnTo>
                <a:lnTo>
                  <a:pt x="2828696" y="153848"/>
                </a:lnTo>
                <a:lnTo>
                  <a:pt x="2828696" y="138075"/>
                </a:lnTo>
                <a:lnTo>
                  <a:pt x="2858414" y="138075"/>
                </a:lnTo>
                <a:lnTo>
                  <a:pt x="2858414" y="54407"/>
                </a:lnTo>
                <a:lnTo>
                  <a:pt x="2922879" y="54407"/>
                </a:lnTo>
                <a:lnTo>
                  <a:pt x="2922879" y="30861"/>
                </a:lnTo>
                <a:lnTo>
                  <a:pt x="2837840" y="30861"/>
                </a:lnTo>
                <a:close/>
                <a:moveTo>
                  <a:pt x="1237716" y="14173"/>
                </a:moveTo>
                <a:lnTo>
                  <a:pt x="1360703" y="14173"/>
                </a:lnTo>
                <a:lnTo>
                  <a:pt x="1360703" y="30404"/>
                </a:lnTo>
                <a:lnTo>
                  <a:pt x="1254175" y="30404"/>
                </a:lnTo>
                <a:lnTo>
                  <a:pt x="1254175" y="182423"/>
                </a:lnTo>
                <a:lnTo>
                  <a:pt x="1363903" y="182423"/>
                </a:lnTo>
                <a:lnTo>
                  <a:pt x="1363903" y="198654"/>
                </a:lnTo>
                <a:lnTo>
                  <a:pt x="1237716" y="198654"/>
                </a:lnTo>
                <a:close/>
                <a:moveTo>
                  <a:pt x="2239594" y="11430"/>
                </a:moveTo>
                <a:lnTo>
                  <a:pt x="2259253" y="11430"/>
                </a:lnTo>
                <a:lnTo>
                  <a:pt x="2259253" y="79324"/>
                </a:lnTo>
                <a:cubicBezTo>
                  <a:pt x="2261082" y="75362"/>
                  <a:pt x="2263482" y="72085"/>
                  <a:pt x="2266454" y="69495"/>
                </a:cubicBezTo>
                <a:cubicBezTo>
                  <a:pt x="2269426" y="66904"/>
                  <a:pt x="2272664" y="64884"/>
                  <a:pt x="2276170" y="63437"/>
                </a:cubicBezTo>
                <a:cubicBezTo>
                  <a:pt x="2279675" y="61989"/>
                  <a:pt x="2283370" y="60960"/>
                  <a:pt x="2287257" y="60351"/>
                </a:cubicBezTo>
                <a:cubicBezTo>
                  <a:pt x="2291143" y="59741"/>
                  <a:pt x="2294991" y="59436"/>
                  <a:pt x="2298801" y="59436"/>
                </a:cubicBezTo>
                <a:cubicBezTo>
                  <a:pt x="2306878" y="59436"/>
                  <a:pt x="2313584" y="60427"/>
                  <a:pt x="2318918" y="62408"/>
                </a:cubicBezTo>
                <a:cubicBezTo>
                  <a:pt x="2324252" y="64389"/>
                  <a:pt x="2328481" y="67170"/>
                  <a:pt x="2331605" y="70752"/>
                </a:cubicBezTo>
                <a:cubicBezTo>
                  <a:pt x="2334729" y="74333"/>
                  <a:pt x="2336939" y="78562"/>
                  <a:pt x="2338235" y="83439"/>
                </a:cubicBezTo>
                <a:cubicBezTo>
                  <a:pt x="2339530" y="88316"/>
                  <a:pt x="2340178" y="93726"/>
                  <a:pt x="2340178" y="99670"/>
                </a:cubicBezTo>
                <a:lnTo>
                  <a:pt x="2340178" y="185166"/>
                </a:lnTo>
                <a:lnTo>
                  <a:pt x="2320518" y="185166"/>
                </a:lnTo>
                <a:lnTo>
                  <a:pt x="2320518" y="106985"/>
                </a:lnTo>
                <a:cubicBezTo>
                  <a:pt x="2320518" y="102261"/>
                  <a:pt x="2320213" y="98031"/>
                  <a:pt x="2319604" y="94298"/>
                </a:cubicBezTo>
                <a:cubicBezTo>
                  <a:pt x="2318994" y="90564"/>
                  <a:pt x="2317813" y="87440"/>
                  <a:pt x="2316060" y="84925"/>
                </a:cubicBezTo>
                <a:cubicBezTo>
                  <a:pt x="2314308" y="82410"/>
                  <a:pt x="2311869" y="80467"/>
                  <a:pt x="2308745" y="79096"/>
                </a:cubicBezTo>
                <a:cubicBezTo>
                  <a:pt x="2305621" y="77724"/>
                  <a:pt x="2301620" y="77038"/>
                  <a:pt x="2296744" y="77038"/>
                </a:cubicBezTo>
                <a:cubicBezTo>
                  <a:pt x="2292781" y="77038"/>
                  <a:pt x="2288933" y="77305"/>
                  <a:pt x="2285199" y="77838"/>
                </a:cubicBezTo>
                <a:cubicBezTo>
                  <a:pt x="2281466" y="78372"/>
                  <a:pt x="2277960" y="79515"/>
                  <a:pt x="2274684" y="81267"/>
                </a:cubicBezTo>
                <a:cubicBezTo>
                  <a:pt x="2271407" y="83020"/>
                  <a:pt x="2268435" y="85497"/>
                  <a:pt x="2265768" y="88697"/>
                </a:cubicBezTo>
                <a:cubicBezTo>
                  <a:pt x="2263101" y="91897"/>
                  <a:pt x="2260930" y="96241"/>
                  <a:pt x="2259253" y="101727"/>
                </a:cubicBezTo>
                <a:lnTo>
                  <a:pt x="2259253" y="185166"/>
                </a:lnTo>
                <a:lnTo>
                  <a:pt x="2239594" y="185166"/>
                </a:lnTo>
                <a:close/>
                <a:moveTo>
                  <a:pt x="2485110" y="10516"/>
                </a:moveTo>
                <a:cubicBezTo>
                  <a:pt x="2487396" y="10516"/>
                  <a:pt x="2489720" y="10630"/>
                  <a:pt x="2492082" y="10859"/>
                </a:cubicBezTo>
                <a:cubicBezTo>
                  <a:pt x="2494444" y="11087"/>
                  <a:pt x="2496692" y="11354"/>
                  <a:pt x="2498826" y="11659"/>
                </a:cubicBezTo>
                <a:lnTo>
                  <a:pt x="2498826" y="27432"/>
                </a:lnTo>
                <a:cubicBezTo>
                  <a:pt x="2495016" y="26670"/>
                  <a:pt x="2490444" y="26289"/>
                  <a:pt x="2485110" y="26289"/>
                </a:cubicBezTo>
                <a:cubicBezTo>
                  <a:pt x="2480843" y="26289"/>
                  <a:pt x="2477338" y="26823"/>
                  <a:pt x="2474594" y="27889"/>
                </a:cubicBezTo>
                <a:cubicBezTo>
                  <a:pt x="2471851" y="28956"/>
                  <a:pt x="2469642" y="30823"/>
                  <a:pt x="2467965" y="33490"/>
                </a:cubicBezTo>
                <a:cubicBezTo>
                  <a:pt x="2466289" y="36157"/>
                  <a:pt x="2465069" y="39777"/>
                  <a:pt x="2464308" y="44349"/>
                </a:cubicBezTo>
                <a:cubicBezTo>
                  <a:pt x="2463545" y="48921"/>
                  <a:pt x="2463164" y="54712"/>
                  <a:pt x="2463164" y="61722"/>
                </a:cubicBezTo>
                <a:lnTo>
                  <a:pt x="2492197" y="61722"/>
                </a:lnTo>
                <a:lnTo>
                  <a:pt x="2492197" y="77953"/>
                </a:lnTo>
                <a:lnTo>
                  <a:pt x="2463164" y="77953"/>
                </a:lnTo>
                <a:lnTo>
                  <a:pt x="2463164" y="185166"/>
                </a:lnTo>
                <a:lnTo>
                  <a:pt x="2443505" y="185166"/>
                </a:lnTo>
                <a:lnTo>
                  <a:pt x="2443505" y="77953"/>
                </a:lnTo>
                <a:lnTo>
                  <a:pt x="2422931" y="77953"/>
                </a:lnTo>
                <a:lnTo>
                  <a:pt x="2422931" y="61722"/>
                </a:lnTo>
                <a:lnTo>
                  <a:pt x="2443505" y="61722"/>
                </a:lnTo>
                <a:lnTo>
                  <a:pt x="2443505" y="60579"/>
                </a:lnTo>
                <a:cubicBezTo>
                  <a:pt x="2443505" y="49911"/>
                  <a:pt x="2444495" y="41301"/>
                  <a:pt x="2446476" y="34747"/>
                </a:cubicBezTo>
                <a:cubicBezTo>
                  <a:pt x="2448458" y="28194"/>
                  <a:pt x="2451277" y="23127"/>
                  <a:pt x="2454935" y="19545"/>
                </a:cubicBezTo>
                <a:cubicBezTo>
                  <a:pt x="2458592" y="15964"/>
                  <a:pt x="2462974" y="13564"/>
                  <a:pt x="2468079" y="12345"/>
                </a:cubicBezTo>
                <a:cubicBezTo>
                  <a:pt x="2473185" y="11125"/>
                  <a:pt x="2478862" y="10516"/>
                  <a:pt x="2485110" y="10516"/>
                </a:cubicBezTo>
                <a:close/>
                <a:moveTo>
                  <a:pt x="3317138" y="8916"/>
                </a:moveTo>
                <a:cubicBezTo>
                  <a:pt x="3322472" y="14554"/>
                  <a:pt x="3327653" y="20727"/>
                  <a:pt x="3332683" y="27432"/>
                </a:cubicBezTo>
                <a:cubicBezTo>
                  <a:pt x="3337712" y="34138"/>
                  <a:pt x="3342132" y="40386"/>
                  <a:pt x="3345942" y="46177"/>
                </a:cubicBezTo>
                <a:lnTo>
                  <a:pt x="3332683" y="58065"/>
                </a:lnTo>
                <a:cubicBezTo>
                  <a:pt x="3329025" y="51359"/>
                  <a:pt x="3324644" y="44387"/>
                  <a:pt x="3319538" y="37148"/>
                </a:cubicBezTo>
                <a:cubicBezTo>
                  <a:pt x="3314432" y="29909"/>
                  <a:pt x="3309442" y="23622"/>
                  <a:pt x="3304565" y="18288"/>
                </a:cubicBezTo>
                <a:close/>
                <a:moveTo>
                  <a:pt x="488213" y="8916"/>
                </a:moveTo>
                <a:cubicBezTo>
                  <a:pt x="493547" y="14554"/>
                  <a:pt x="498729" y="20727"/>
                  <a:pt x="503758" y="27432"/>
                </a:cubicBezTo>
                <a:cubicBezTo>
                  <a:pt x="508787" y="34138"/>
                  <a:pt x="513207" y="40386"/>
                  <a:pt x="517017" y="46177"/>
                </a:cubicBezTo>
                <a:lnTo>
                  <a:pt x="503758" y="58065"/>
                </a:lnTo>
                <a:cubicBezTo>
                  <a:pt x="500100" y="51359"/>
                  <a:pt x="495719" y="44387"/>
                  <a:pt x="490613" y="37148"/>
                </a:cubicBezTo>
                <a:cubicBezTo>
                  <a:pt x="485508" y="29909"/>
                  <a:pt x="480517" y="23622"/>
                  <a:pt x="475640" y="18288"/>
                </a:cubicBezTo>
                <a:close/>
                <a:moveTo>
                  <a:pt x="3925138" y="8687"/>
                </a:moveTo>
                <a:cubicBezTo>
                  <a:pt x="3927271" y="10668"/>
                  <a:pt x="3929786" y="13259"/>
                  <a:pt x="3932682" y="16459"/>
                </a:cubicBezTo>
                <a:cubicBezTo>
                  <a:pt x="3935577" y="19660"/>
                  <a:pt x="3938435" y="23013"/>
                  <a:pt x="3941254" y="26518"/>
                </a:cubicBezTo>
                <a:cubicBezTo>
                  <a:pt x="3944073" y="30023"/>
                  <a:pt x="3946740" y="33490"/>
                  <a:pt x="3949255" y="36919"/>
                </a:cubicBezTo>
                <a:cubicBezTo>
                  <a:pt x="3951770" y="40348"/>
                  <a:pt x="3953713" y="43206"/>
                  <a:pt x="3955084" y="45492"/>
                </a:cubicBezTo>
                <a:lnTo>
                  <a:pt x="3943654" y="58065"/>
                </a:lnTo>
                <a:cubicBezTo>
                  <a:pt x="3941520" y="54407"/>
                  <a:pt x="3939158" y="50673"/>
                  <a:pt x="3936568" y="46863"/>
                </a:cubicBezTo>
                <a:cubicBezTo>
                  <a:pt x="3933977" y="43053"/>
                  <a:pt x="3931310" y="39396"/>
                  <a:pt x="3928567" y="35890"/>
                </a:cubicBezTo>
                <a:cubicBezTo>
                  <a:pt x="3925824" y="32385"/>
                  <a:pt x="3923118" y="29185"/>
                  <a:pt x="3920452" y="26289"/>
                </a:cubicBezTo>
                <a:cubicBezTo>
                  <a:pt x="3917784" y="23394"/>
                  <a:pt x="3915460" y="20955"/>
                  <a:pt x="3913479" y="18974"/>
                </a:cubicBezTo>
                <a:close/>
                <a:moveTo>
                  <a:pt x="1913762" y="4344"/>
                </a:moveTo>
                <a:lnTo>
                  <a:pt x="1930222" y="8687"/>
                </a:lnTo>
                <a:cubicBezTo>
                  <a:pt x="1927478" y="17374"/>
                  <a:pt x="1924621" y="25565"/>
                  <a:pt x="1921649" y="33261"/>
                </a:cubicBezTo>
                <a:cubicBezTo>
                  <a:pt x="1918677" y="40958"/>
                  <a:pt x="1915591" y="48463"/>
                  <a:pt x="1912391" y="55779"/>
                </a:cubicBezTo>
                <a:lnTo>
                  <a:pt x="1912391" y="206883"/>
                </a:lnTo>
                <a:lnTo>
                  <a:pt x="1895932" y="206883"/>
                </a:lnTo>
                <a:lnTo>
                  <a:pt x="1895932" y="87783"/>
                </a:lnTo>
                <a:cubicBezTo>
                  <a:pt x="1889683" y="98603"/>
                  <a:pt x="1882825" y="108890"/>
                  <a:pt x="1875358" y="118644"/>
                </a:cubicBezTo>
                <a:lnTo>
                  <a:pt x="1862556" y="104928"/>
                </a:lnTo>
                <a:cubicBezTo>
                  <a:pt x="1867280" y="98527"/>
                  <a:pt x="1872043" y="91478"/>
                  <a:pt x="1876844" y="83782"/>
                </a:cubicBezTo>
                <a:cubicBezTo>
                  <a:pt x="1881644" y="76086"/>
                  <a:pt x="1886292" y="67932"/>
                  <a:pt x="1890788" y="59322"/>
                </a:cubicBezTo>
                <a:cubicBezTo>
                  <a:pt x="1895284" y="50711"/>
                  <a:pt x="1899513" y="41758"/>
                  <a:pt x="1903475" y="32461"/>
                </a:cubicBezTo>
                <a:cubicBezTo>
                  <a:pt x="1907438" y="23165"/>
                  <a:pt x="1910867" y="13792"/>
                  <a:pt x="1913762" y="4344"/>
                </a:cubicBezTo>
                <a:close/>
                <a:moveTo>
                  <a:pt x="1661464" y="4115"/>
                </a:moveTo>
                <a:lnTo>
                  <a:pt x="1677695" y="4801"/>
                </a:lnTo>
                <a:lnTo>
                  <a:pt x="1677695" y="43663"/>
                </a:lnTo>
                <a:lnTo>
                  <a:pt x="1700783" y="43663"/>
                </a:lnTo>
                <a:lnTo>
                  <a:pt x="1700783" y="59665"/>
                </a:lnTo>
                <a:lnTo>
                  <a:pt x="1677695" y="59665"/>
                </a:lnTo>
                <a:lnTo>
                  <a:pt x="1677695" y="95326"/>
                </a:lnTo>
                <a:cubicBezTo>
                  <a:pt x="1680286" y="94107"/>
                  <a:pt x="1682762" y="93002"/>
                  <a:pt x="1685124" y="92012"/>
                </a:cubicBezTo>
                <a:cubicBezTo>
                  <a:pt x="1687487" y="91021"/>
                  <a:pt x="1689658" y="90069"/>
                  <a:pt x="1691639" y="89154"/>
                </a:cubicBezTo>
                <a:lnTo>
                  <a:pt x="1693697" y="97841"/>
                </a:lnTo>
                <a:lnTo>
                  <a:pt x="1695526" y="105385"/>
                </a:lnTo>
                <a:cubicBezTo>
                  <a:pt x="1693087" y="106604"/>
                  <a:pt x="1690382" y="107861"/>
                  <a:pt x="1687410" y="109157"/>
                </a:cubicBezTo>
                <a:cubicBezTo>
                  <a:pt x="1684438" y="110452"/>
                  <a:pt x="1681200" y="111862"/>
                  <a:pt x="1677695" y="113386"/>
                </a:cubicBezTo>
                <a:lnTo>
                  <a:pt x="1677695" y="181966"/>
                </a:lnTo>
                <a:cubicBezTo>
                  <a:pt x="1677695" y="186843"/>
                  <a:pt x="1677238" y="190767"/>
                  <a:pt x="1676323" y="193739"/>
                </a:cubicBezTo>
                <a:cubicBezTo>
                  <a:pt x="1675409" y="196710"/>
                  <a:pt x="1673847" y="199035"/>
                  <a:pt x="1671637" y="200711"/>
                </a:cubicBezTo>
                <a:cubicBezTo>
                  <a:pt x="1669427" y="202387"/>
                  <a:pt x="1666532" y="203645"/>
                  <a:pt x="1662950" y="204483"/>
                </a:cubicBezTo>
                <a:cubicBezTo>
                  <a:pt x="1659369" y="205321"/>
                  <a:pt x="1654987" y="205969"/>
                  <a:pt x="1649806" y="206426"/>
                </a:cubicBezTo>
                <a:lnTo>
                  <a:pt x="1639519" y="207340"/>
                </a:lnTo>
                <a:lnTo>
                  <a:pt x="1634032" y="190424"/>
                </a:lnTo>
                <a:lnTo>
                  <a:pt x="1646148" y="189510"/>
                </a:lnTo>
                <a:cubicBezTo>
                  <a:pt x="1652244" y="189052"/>
                  <a:pt x="1656321" y="188024"/>
                  <a:pt x="1658378" y="186423"/>
                </a:cubicBezTo>
                <a:cubicBezTo>
                  <a:pt x="1660436" y="184823"/>
                  <a:pt x="1661464" y="181509"/>
                  <a:pt x="1661464" y="176479"/>
                </a:cubicBezTo>
                <a:lnTo>
                  <a:pt x="1661464" y="120472"/>
                </a:lnTo>
                <a:cubicBezTo>
                  <a:pt x="1655673" y="122911"/>
                  <a:pt x="1650034" y="125197"/>
                  <a:pt x="1644548" y="127330"/>
                </a:cubicBezTo>
                <a:cubicBezTo>
                  <a:pt x="1639062" y="129464"/>
                  <a:pt x="1634337" y="131217"/>
                  <a:pt x="1630375" y="132588"/>
                </a:cubicBezTo>
                <a:lnTo>
                  <a:pt x="1624202" y="115900"/>
                </a:lnTo>
                <a:cubicBezTo>
                  <a:pt x="1629232" y="114376"/>
                  <a:pt x="1635023" y="112395"/>
                  <a:pt x="1641576" y="109957"/>
                </a:cubicBezTo>
                <a:cubicBezTo>
                  <a:pt x="1648129" y="107518"/>
                  <a:pt x="1654759" y="104928"/>
                  <a:pt x="1661464" y="102184"/>
                </a:cubicBezTo>
                <a:lnTo>
                  <a:pt x="1661464" y="59665"/>
                </a:lnTo>
                <a:lnTo>
                  <a:pt x="1632432" y="59665"/>
                </a:lnTo>
                <a:lnTo>
                  <a:pt x="1632432" y="43663"/>
                </a:lnTo>
                <a:lnTo>
                  <a:pt x="1661464" y="43663"/>
                </a:lnTo>
                <a:close/>
                <a:moveTo>
                  <a:pt x="3700500" y="3658"/>
                </a:moveTo>
                <a:lnTo>
                  <a:pt x="3711930" y="15088"/>
                </a:lnTo>
                <a:cubicBezTo>
                  <a:pt x="3707663" y="20117"/>
                  <a:pt x="3702938" y="25146"/>
                  <a:pt x="3697757" y="30175"/>
                </a:cubicBezTo>
                <a:cubicBezTo>
                  <a:pt x="3692575" y="35205"/>
                  <a:pt x="3687165" y="40158"/>
                  <a:pt x="3681526" y="45034"/>
                </a:cubicBezTo>
                <a:cubicBezTo>
                  <a:pt x="3675887" y="49911"/>
                  <a:pt x="3670134" y="54521"/>
                  <a:pt x="3664267" y="58865"/>
                </a:cubicBezTo>
                <a:cubicBezTo>
                  <a:pt x="3658400" y="63208"/>
                  <a:pt x="3652723" y="67209"/>
                  <a:pt x="3647236" y="70866"/>
                </a:cubicBezTo>
                <a:lnTo>
                  <a:pt x="3637864" y="56922"/>
                </a:lnTo>
                <a:cubicBezTo>
                  <a:pt x="3643045" y="53721"/>
                  <a:pt x="3648456" y="50025"/>
                  <a:pt x="3654094" y="45834"/>
                </a:cubicBezTo>
                <a:cubicBezTo>
                  <a:pt x="3659733" y="41643"/>
                  <a:pt x="3665296" y="37224"/>
                  <a:pt x="3670782" y="32576"/>
                </a:cubicBezTo>
                <a:cubicBezTo>
                  <a:pt x="3676268" y="27927"/>
                  <a:pt x="3681564" y="23127"/>
                  <a:pt x="3686670" y="18174"/>
                </a:cubicBezTo>
                <a:cubicBezTo>
                  <a:pt x="3691775" y="13221"/>
                  <a:pt x="3696385" y="8382"/>
                  <a:pt x="3700500" y="3658"/>
                </a:cubicBezTo>
                <a:close/>
                <a:moveTo>
                  <a:pt x="3144621" y="2515"/>
                </a:moveTo>
                <a:lnTo>
                  <a:pt x="3162452" y="3201"/>
                </a:lnTo>
                <a:lnTo>
                  <a:pt x="3162452" y="25146"/>
                </a:lnTo>
                <a:lnTo>
                  <a:pt x="3251606" y="25146"/>
                </a:lnTo>
                <a:lnTo>
                  <a:pt x="3251606" y="41834"/>
                </a:lnTo>
                <a:lnTo>
                  <a:pt x="3162452" y="41834"/>
                </a:lnTo>
                <a:lnTo>
                  <a:pt x="3162452" y="67666"/>
                </a:lnTo>
                <a:lnTo>
                  <a:pt x="3231946" y="67666"/>
                </a:lnTo>
                <a:lnTo>
                  <a:pt x="3231946" y="140132"/>
                </a:lnTo>
                <a:lnTo>
                  <a:pt x="3088842" y="140132"/>
                </a:lnTo>
                <a:lnTo>
                  <a:pt x="3088842" y="67666"/>
                </a:lnTo>
                <a:lnTo>
                  <a:pt x="3144621" y="67666"/>
                </a:lnTo>
                <a:close/>
                <a:moveTo>
                  <a:pt x="325221" y="2515"/>
                </a:moveTo>
                <a:lnTo>
                  <a:pt x="343052" y="3201"/>
                </a:lnTo>
                <a:lnTo>
                  <a:pt x="343052" y="25146"/>
                </a:lnTo>
                <a:lnTo>
                  <a:pt x="432206" y="25146"/>
                </a:lnTo>
                <a:lnTo>
                  <a:pt x="432206" y="41834"/>
                </a:lnTo>
                <a:lnTo>
                  <a:pt x="343052" y="41834"/>
                </a:lnTo>
                <a:lnTo>
                  <a:pt x="343052" y="67666"/>
                </a:lnTo>
                <a:lnTo>
                  <a:pt x="412546" y="67666"/>
                </a:lnTo>
                <a:lnTo>
                  <a:pt x="412546" y="140132"/>
                </a:lnTo>
                <a:lnTo>
                  <a:pt x="269443" y="140132"/>
                </a:lnTo>
                <a:lnTo>
                  <a:pt x="269443" y="67666"/>
                </a:lnTo>
                <a:lnTo>
                  <a:pt x="325221" y="67666"/>
                </a:lnTo>
                <a:close/>
                <a:moveTo>
                  <a:pt x="1026718" y="2286"/>
                </a:moveTo>
                <a:lnTo>
                  <a:pt x="1044778" y="3201"/>
                </a:lnTo>
                <a:lnTo>
                  <a:pt x="1044778" y="39091"/>
                </a:lnTo>
                <a:lnTo>
                  <a:pt x="1126388" y="39091"/>
                </a:lnTo>
                <a:lnTo>
                  <a:pt x="1126388" y="56236"/>
                </a:lnTo>
                <a:lnTo>
                  <a:pt x="1058036" y="56236"/>
                </a:lnTo>
                <a:cubicBezTo>
                  <a:pt x="1062304" y="66751"/>
                  <a:pt x="1067142" y="76657"/>
                  <a:pt x="1072552" y="85954"/>
                </a:cubicBezTo>
                <a:cubicBezTo>
                  <a:pt x="1077963" y="95250"/>
                  <a:pt x="1084097" y="104166"/>
                  <a:pt x="1090955" y="112700"/>
                </a:cubicBezTo>
                <a:cubicBezTo>
                  <a:pt x="1097813" y="121234"/>
                  <a:pt x="1105471" y="129540"/>
                  <a:pt x="1113929" y="137617"/>
                </a:cubicBezTo>
                <a:cubicBezTo>
                  <a:pt x="1122387" y="145695"/>
                  <a:pt x="1131798" y="153696"/>
                  <a:pt x="1142161" y="161620"/>
                </a:cubicBezTo>
                <a:lnTo>
                  <a:pt x="1129131" y="177394"/>
                </a:lnTo>
                <a:cubicBezTo>
                  <a:pt x="1118616" y="168402"/>
                  <a:pt x="1109090" y="159487"/>
                  <a:pt x="1100556" y="150648"/>
                </a:cubicBezTo>
                <a:cubicBezTo>
                  <a:pt x="1092022" y="141808"/>
                  <a:pt x="1084325" y="132817"/>
                  <a:pt x="1077467" y="123673"/>
                </a:cubicBezTo>
                <a:cubicBezTo>
                  <a:pt x="1070609" y="114529"/>
                  <a:pt x="1064475" y="105156"/>
                  <a:pt x="1059065" y="95555"/>
                </a:cubicBezTo>
                <a:cubicBezTo>
                  <a:pt x="1053655" y="85954"/>
                  <a:pt x="1048892" y="75972"/>
                  <a:pt x="1044778" y="65608"/>
                </a:cubicBezTo>
                <a:lnTo>
                  <a:pt x="1044778" y="151105"/>
                </a:lnTo>
                <a:lnTo>
                  <a:pt x="1091412" y="151105"/>
                </a:lnTo>
                <a:lnTo>
                  <a:pt x="1091412" y="168021"/>
                </a:lnTo>
                <a:lnTo>
                  <a:pt x="1044778" y="168021"/>
                </a:lnTo>
                <a:lnTo>
                  <a:pt x="1044778" y="210541"/>
                </a:lnTo>
                <a:lnTo>
                  <a:pt x="1026718" y="210541"/>
                </a:lnTo>
                <a:lnTo>
                  <a:pt x="1026718" y="168021"/>
                </a:lnTo>
                <a:lnTo>
                  <a:pt x="980770" y="168021"/>
                </a:lnTo>
                <a:lnTo>
                  <a:pt x="980770" y="151105"/>
                </a:lnTo>
                <a:lnTo>
                  <a:pt x="1026718" y="151105"/>
                </a:lnTo>
                <a:lnTo>
                  <a:pt x="1026718" y="64694"/>
                </a:lnTo>
                <a:cubicBezTo>
                  <a:pt x="1022299" y="75210"/>
                  <a:pt x="1017422" y="85192"/>
                  <a:pt x="1012088" y="94641"/>
                </a:cubicBezTo>
                <a:cubicBezTo>
                  <a:pt x="1006754" y="104089"/>
                  <a:pt x="1000696" y="113348"/>
                  <a:pt x="993914" y="122415"/>
                </a:cubicBezTo>
                <a:cubicBezTo>
                  <a:pt x="987132" y="131483"/>
                  <a:pt x="979551" y="140551"/>
                  <a:pt x="971169" y="149619"/>
                </a:cubicBezTo>
                <a:cubicBezTo>
                  <a:pt x="962787" y="158687"/>
                  <a:pt x="953338" y="168021"/>
                  <a:pt x="942822" y="177622"/>
                </a:cubicBezTo>
                <a:lnTo>
                  <a:pt x="928878" y="163221"/>
                </a:lnTo>
                <a:cubicBezTo>
                  <a:pt x="939546" y="154381"/>
                  <a:pt x="949185" y="145733"/>
                  <a:pt x="957796" y="137274"/>
                </a:cubicBezTo>
                <a:cubicBezTo>
                  <a:pt x="966406" y="128816"/>
                  <a:pt x="974102" y="120282"/>
                  <a:pt x="980884" y="111671"/>
                </a:cubicBezTo>
                <a:cubicBezTo>
                  <a:pt x="987666" y="103061"/>
                  <a:pt x="993724" y="94221"/>
                  <a:pt x="999058" y="85154"/>
                </a:cubicBezTo>
                <a:cubicBezTo>
                  <a:pt x="1004392" y="76086"/>
                  <a:pt x="1009269" y="66447"/>
                  <a:pt x="1013688" y="56236"/>
                </a:cubicBezTo>
                <a:lnTo>
                  <a:pt x="945565" y="56236"/>
                </a:lnTo>
                <a:lnTo>
                  <a:pt x="945565" y="39091"/>
                </a:lnTo>
                <a:lnTo>
                  <a:pt x="1026718" y="39091"/>
                </a:lnTo>
                <a:close/>
                <a:moveTo>
                  <a:pt x="1191996" y="1829"/>
                </a:moveTo>
                <a:lnTo>
                  <a:pt x="1207541" y="2286"/>
                </a:lnTo>
                <a:lnTo>
                  <a:pt x="1207541" y="44349"/>
                </a:lnTo>
                <a:lnTo>
                  <a:pt x="1231772" y="44349"/>
                </a:lnTo>
                <a:lnTo>
                  <a:pt x="1231772" y="60579"/>
                </a:lnTo>
                <a:lnTo>
                  <a:pt x="1207541" y="60579"/>
                </a:lnTo>
                <a:lnTo>
                  <a:pt x="1207541" y="92583"/>
                </a:lnTo>
                <a:lnTo>
                  <a:pt x="1212799" y="87783"/>
                </a:lnTo>
                <a:cubicBezTo>
                  <a:pt x="1214475" y="89611"/>
                  <a:pt x="1216418" y="91821"/>
                  <a:pt x="1218628" y="94412"/>
                </a:cubicBezTo>
                <a:cubicBezTo>
                  <a:pt x="1220838" y="97003"/>
                  <a:pt x="1223086" y="99708"/>
                  <a:pt x="1225372" y="102527"/>
                </a:cubicBezTo>
                <a:cubicBezTo>
                  <a:pt x="1227658" y="105347"/>
                  <a:pt x="1229829" y="108128"/>
                  <a:pt x="1231887" y="110871"/>
                </a:cubicBezTo>
                <a:cubicBezTo>
                  <a:pt x="1233944" y="113614"/>
                  <a:pt x="1235582" y="115977"/>
                  <a:pt x="1236802" y="117958"/>
                </a:cubicBezTo>
                <a:lnTo>
                  <a:pt x="1225143" y="129159"/>
                </a:lnTo>
                <a:cubicBezTo>
                  <a:pt x="1223314" y="125197"/>
                  <a:pt x="1220685" y="120739"/>
                  <a:pt x="1217256" y="115786"/>
                </a:cubicBezTo>
                <a:cubicBezTo>
                  <a:pt x="1213827" y="110833"/>
                  <a:pt x="1210589" y="106375"/>
                  <a:pt x="1207541" y="102413"/>
                </a:cubicBezTo>
                <a:lnTo>
                  <a:pt x="1207541" y="206883"/>
                </a:lnTo>
                <a:lnTo>
                  <a:pt x="1191996" y="206883"/>
                </a:lnTo>
                <a:lnTo>
                  <a:pt x="1191996" y="96698"/>
                </a:lnTo>
                <a:cubicBezTo>
                  <a:pt x="1185443" y="112700"/>
                  <a:pt x="1177366" y="128473"/>
                  <a:pt x="1167764" y="144018"/>
                </a:cubicBezTo>
                <a:lnTo>
                  <a:pt x="1154963" y="134646"/>
                </a:lnTo>
                <a:cubicBezTo>
                  <a:pt x="1158163" y="129769"/>
                  <a:pt x="1161402" y="124359"/>
                  <a:pt x="1164678" y="118415"/>
                </a:cubicBezTo>
                <a:cubicBezTo>
                  <a:pt x="1167955" y="112471"/>
                  <a:pt x="1171194" y="106299"/>
                  <a:pt x="1174394" y="99898"/>
                </a:cubicBezTo>
                <a:cubicBezTo>
                  <a:pt x="1177594" y="93498"/>
                  <a:pt x="1180604" y="86944"/>
                  <a:pt x="1183424" y="80239"/>
                </a:cubicBezTo>
                <a:cubicBezTo>
                  <a:pt x="1186243" y="73533"/>
                  <a:pt x="1188720" y="66980"/>
                  <a:pt x="1190853" y="60579"/>
                </a:cubicBezTo>
                <a:lnTo>
                  <a:pt x="1164564" y="60579"/>
                </a:lnTo>
                <a:lnTo>
                  <a:pt x="1164564" y="44349"/>
                </a:lnTo>
                <a:lnTo>
                  <a:pt x="1191996" y="44349"/>
                </a:lnTo>
                <a:close/>
                <a:moveTo>
                  <a:pt x="3811981" y="1600"/>
                </a:moveTo>
                <a:lnTo>
                  <a:pt x="3828897" y="2286"/>
                </a:lnTo>
                <a:lnTo>
                  <a:pt x="3828897" y="207569"/>
                </a:lnTo>
                <a:lnTo>
                  <a:pt x="3811981" y="207569"/>
                </a:lnTo>
                <a:lnTo>
                  <a:pt x="3811981" y="128702"/>
                </a:lnTo>
                <a:cubicBezTo>
                  <a:pt x="3809238" y="131140"/>
                  <a:pt x="3806037" y="133807"/>
                  <a:pt x="3802380" y="136703"/>
                </a:cubicBezTo>
                <a:cubicBezTo>
                  <a:pt x="3798722" y="139599"/>
                  <a:pt x="3794912" y="142532"/>
                  <a:pt x="3790950" y="145504"/>
                </a:cubicBezTo>
                <a:cubicBezTo>
                  <a:pt x="3786987" y="148476"/>
                  <a:pt x="3782948" y="151448"/>
                  <a:pt x="3778834" y="154419"/>
                </a:cubicBezTo>
                <a:cubicBezTo>
                  <a:pt x="3774719" y="157391"/>
                  <a:pt x="3770756" y="160173"/>
                  <a:pt x="3766946" y="162763"/>
                </a:cubicBezTo>
                <a:lnTo>
                  <a:pt x="3757574" y="147447"/>
                </a:lnTo>
                <a:cubicBezTo>
                  <a:pt x="3762146" y="144552"/>
                  <a:pt x="3766946" y="141275"/>
                  <a:pt x="3771976" y="137617"/>
                </a:cubicBezTo>
                <a:cubicBezTo>
                  <a:pt x="3777005" y="133960"/>
                  <a:pt x="3781996" y="130226"/>
                  <a:pt x="3786949" y="126416"/>
                </a:cubicBezTo>
                <a:cubicBezTo>
                  <a:pt x="3791902" y="122606"/>
                  <a:pt x="3796550" y="118910"/>
                  <a:pt x="3800894" y="115329"/>
                </a:cubicBezTo>
                <a:cubicBezTo>
                  <a:pt x="3805237" y="111747"/>
                  <a:pt x="3808933" y="108661"/>
                  <a:pt x="3811981" y="106071"/>
                </a:cubicBezTo>
                <a:close/>
                <a:moveTo>
                  <a:pt x="3415207" y="1600"/>
                </a:moveTo>
                <a:lnTo>
                  <a:pt x="3431438" y="2515"/>
                </a:lnTo>
                <a:lnTo>
                  <a:pt x="3431438" y="35662"/>
                </a:lnTo>
                <a:lnTo>
                  <a:pt x="3480358" y="35662"/>
                </a:lnTo>
                <a:lnTo>
                  <a:pt x="3480358" y="50978"/>
                </a:lnTo>
                <a:lnTo>
                  <a:pt x="3431438" y="50978"/>
                </a:lnTo>
                <a:lnTo>
                  <a:pt x="3431438" y="84811"/>
                </a:lnTo>
                <a:lnTo>
                  <a:pt x="3490188" y="84811"/>
                </a:lnTo>
                <a:lnTo>
                  <a:pt x="3490188" y="99898"/>
                </a:lnTo>
                <a:lnTo>
                  <a:pt x="3446068" y="99898"/>
                </a:lnTo>
                <a:lnTo>
                  <a:pt x="3446068" y="142189"/>
                </a:lnTo>
                <a:cubicBezTo>
                  <a:pt x="3446068" y="146609"/>
                  <a:pt x="3446640" y="149619"/>
                  <a:pt x="3447782" y="151219"/>
                </a:cubicBezTo>
                <a:cubicBezTo>
                  <a:pt x="3448926" y="152819"/>
                  <a:pt x="3451631" y="153772"/>
                  <a:pt x="3455898" y="154077"/>
                </a:cubicBezTo>
                <a:cubicBezTo>
                  <a:pt x="3459251" y="154381"/>
                  <a:pt x="3462604" y="154381"/>
                  <a:pt x="3465956" y="154077"/>
                </a:cubicBezTo>
                <a:cubicBezTo>
                  <a:pt x="3468242" y="153924"/>
                  <a:pt x="3470110" y="153696"/>
                  <a:pt x="3471557" y="153391"/>
                </a:cubicBezTo>
                <a:cubicBezTo>
                  <a:pt x="3473005" y="153086"/>
                  <a:pt x="3474148" y="152514"/>
                  <a:pt x="3474986" y="151676"/>
                </a:cubicBezTo>
                <a:cubicBezTo>
                  <a:pt x="3475824" y="150838"/>
                  <a:pt x="3476396" y="149695"/>
                  <a:pt x="3476700" y="148247"/>
                </a:cubicBezTo>
                <a:cubicBezTo>
                  <a:pt x="3477006" y="146799"/>
                  <a:pt x="3477310" y="144856"/>
                  <a:pt x="3477615" y="142418"/>
                </a:cubicBezTo>
                <a:cubicBezTo>
                  <a:pt x="3477920" y="139675"/>
                  <a:pt x="3478148" y="136741"/>
                  <a:pt x="3478301" y="133617"/>
                </a:cubicBezTo>
                <a:cubicBezTo>
                  <a:pt x="3478453" y="130493"/>
                  <a:pt x="3478530" y="127788"/>
                  <a:pt x="3478530" y="125502"/>
                </a:cubicBezTo>
                <a:lnTo>
                  <a:pt x="3493617" y="130302"/>
                </a:lnTo>
                <a:cubicBezTo>
                  <a:pt x="3493465" y="132741"/>
                  <a:pt x="3493274" y="135560"/>
                  <a:pt x="3493046" y="138760"/>
                </a:cubicBezTo>
                <a:cubicBezTo>
                  <a:pt x="3492817" y="141961"/>
                  <a:pt x="3492550" y="145085"/>
                  <a:pt x="3492245" y="148133"/>
                </a:cubicBezTo>
                <a:cubicBezTo>
                  <a:pt x="3491788" y="152553"/>
                  <a:pt x="3491102" y="156058"/>
                  <a:pt x="3490188" y="158649"/>
                </a:cubicBezTo>
                <a:cubicBezTo>
                  <a:pt x="3489274" y="161239"/>
                  <a:pt x="3487940" y="163221"/>
                  <a:pt x="3486188" y="164592"/>
                </a:cubicBezTo>
                <a:cubicBezTo>
                  <a:pt x="3484435" y="165964"/>
                  <a:pt x="3482111" y="166916"/>
                  <a:pt x="3479215" y="167450"/>
                </a:cubicBezTo>
                <a:cubicBezTo>
                  <a:pt x="3476320" y="167983"/>
                  <a:pt x="3472586" y="168478"/>
                  <a:pt x="3468014" y="168936"/>
                </a:cubicBezTo>
                <a:cubicBezTo>
                  <a:pt x="3465270" y="169240"/>
                  <a:pt x="3462070" y="169393"/>
                  <a:pt x="3458413" y="169393"/>
                </a:cubicBezTo>
                <a:cubicBezTo>
                  <a:pt x="3454755" y="169393"/>
                  <a:pt x="3451631" y="169240"/>
                  <a:pt x="3449040" y="168936"/>
                </a:cubicBezTo>
                <a:cubicBezTo>
                  <a:pt x="3445382" y="168631"/>
                  <a:pt x="3442334" y="168097"/>
                  <a:pt x="3439896" y="167335"/>
                </a:cubicBezTo>
                <a:cubicBezTo>
                  <a:pt x="3437458" y="166573"/>
                  <a:pt x="3435552" y="165316"/>
                  <a:pt x="3434181" y="163563"/>
                </a:cubicBezTo>
                <a:cubicBezTo>
                  <a:pt x="3432810" y="161811"/>
                  <a:pt x="3431819" y="159525"/>
                  <a:pt x="3431209" y="156705"/>
                </a:cubicBezTo>
                <a:cubicBezTo>
                  <a:pt x="3430600" y="153886"/>
                  <a:pt x="3430295" y="150267"/>
                  <a:pt x="3430295" y="145847"/>
                </a:cubicBezTo>
                <a:lnTo>
                  <a:pt x="3430295" y="99898"/>
                </a:lnTo>
                <a:lnTo>
                  <a:pt x="3409264" y="99898"/>
                </a:lnTo>
                <a:lnTo>
                  <a:pt x="3409264" y="104242"/>
                </a:lnTo>
                <a:cubicBezTo>
                  <a:pt x="3409264" y="112014"/>
                  <a:pt x="3408806" y="118910"/>
                  <a:pt x="3407892" y="124930"/>
                </a:cubicBezTo>
                <a:cubicBezTo>
                  <a:pt x="3406978" y="130950"/>
                  <a:pt x="3405073" y="136589"/>
                  <a:pt x="3402177" y="141846"/>
                </a:cubicBezTo>
                <a:cubicBezTo>
                  <a:pt x="3399282" y="147104"/>
                  <a:pt x="3395243" y="152248"/>
                  <a:pt x="3390061" y="157277"/>
                </a:cubicBezTo>
                <a:cubicBezTo>
                  <a:pt x="3384880" y="162306"/>
                  <a:pt x="3378098" y="167716"/>
                  <a:pt x="3369716" y="173508"/>
                </a:cubicBezTo>
                <a:lnTo>
                  <a:pt x="3358743" y="160477"/>
                </a:lnTo>
                <a:cubicBezTo>
                  <a:pt x="3366058" y="155905"/>
                  <a:pt x="3371964" y="151752"/>
                  <a:pt x="3376460" y="148019"/>
                </a:cubicBezTo>
                <a:cubicBezTo>
                  <a:pt x="3380955" y="144285"/>
                  <a:pt x="3384422" y="140361"/>
                  <a:pt x="3386861" y="136246"/>
                </a:cubicBezTo>
                <a:cubicBezTo>
                  <a:pt x="3389299" y="132131"/>
                  <a:pt x="3390938" y="127559"/>
                  <a:pt x="3391776" y="122530"/>
                </a:cubicBezTo>
                <a:cubicBezTo>
                  <a:pt x="3392614" y="117501"/>
                  <a:pt x="3393033" y="111328"/>
                  <a:pt x="3393033" y="104013"/>
                </a:cubicBezTo>
                <a:lnTo>
                  <a:pt x="3393033" y="99898"/>
                </a:lnTo>
                <a:lnTo>
                  <a:pt x="3357372" y="99898"/>
                </a:lnTo>
                <a:lnTo>
                  <a:pt x="3357372" y="84811"/>
                </a:lnTo>
                <a:lnTo>
                  <a:pt x="3415207" y="84811"/>
                </a:lnTo>
                <a:lnTo>
                  <a:pt x="3415207" y="50978"/>
                </a:lnTo>
                <a:lnTo>
                  <a:pt x="3385946" y="50978"/>
                </a:lnTo>
                <a:cubicBezTo>
                  <a:pt x="3382594" y="60884"/>
                  <a:pt x="3378936" y="70180"/>
                  <a:pt x="3374974" y="78867"/>
                </a:cubicBezTo>
                <a:lnTo>
                  <a:pt x="3358514" y="73152"/>
                </a:lnTo>
                <a:cubicBezTo>
                  <a:pt x="3363391" y="64161"/>
                  <a:pt x="3367658" y="54331"/>
                  <a:pt x="3371316" y="43663"/>
                </a:cubicBezTo>
                <a:cubicBezTo>
                  <a:pt x="3374974" y="32995"/>
                  <a:pt x="3377564" y="22098"/>
                  <a:pt x="3379088" y="10973"/>
                </a:cubicBezTo>
                <a:lnTo>
                  <a:pt x="3395319" y="13945"/>
                </a:lnTo>
                <a:cubicBezTo>
                  <a:pt x="3394100" y="20955"/>
                  <a:pt x="3392500" y="28194"/>
                  <a:pt x="3390518" y="35662"/>
                </a:cubicBezTo>
                <a:lnTo>
                  <a:pt x="3415207" y="35662"/>
                </a:lnTo>
                <a:close/>
                <a:moveTo>
                  <a:pt x="586282" y="1600"/>
                </a:moveTo>
                <a:lnTo>
                  <a:pt x="602513" y="2515"/>
                </a:lnTo>
                <a:lnTo>
                  <a:pt x="602513" y="35662"/>
                </a:lnTo>
                <a:lnTo>
                  <a:pt x="651433" y="35662"/>
                </a:lnTo>
                <a:lnTo>
                  <a:pt x="651433" y="50978"/>
                </a:lnTo>
                <a:lnTo>
                  <a:pt x="602513" y="50978"/>
                </a:lnTo>
                <a:lnTo>
                  <a:pt x="602513" y="84811"/>
                </a:lnTo>
                <a:lnTo>
                  <a:pt x="661263" y="84811"/>
                </a:lnTo>
                <a:lnTo>
                  <a:pt x="661263" y="99898"/>
                </a:lnTo>
                <a:lnTo>
                  <a:pt x="617143" y="99898"/>
                </a:lnTo>
                <a:lnTo>
                  <a:pt x="617143" y="142189"/>
                </a:lnTo>
                <a:cubicBezTo>
                  <a:pt x="617143" y="146609"/>
                  <a:pt x="617715" y="149619"/>
                  <a:pt x="618858" y="151219"/>
                </a:cubicBezTo>
                <a:cubicBezTo>
                  <a:pt x="620001" y="152819"/>
                  <a:pt x="622706" y="153772"/>
                  <a:pt x="626973" y="154077"/>
                </a:cubicBezTo>
                <a:cubicBezTo>
                  <a:pt x="630326" y="154381"/>
                  <a:pt x="633679" y="154381"/>
                  <a:pt x="637032" y="154077"/>
                </a:cubicBezTo>
                <a:cubicBezTo>
                  <a:pt x="639318" y="153924"/>
                  <a:pt x="641185" y="153696"/>
                  <a:pt x="642632" y="153391"/>
                </a:cubicBezTo>
                <a:cubicBezTo>
                  <a:pt x="644080" y="153086"/>
                  <a:pt x="645223" y="152514"/>
                  <a:pt x="646061" y="151676"/>
                </a:cubicBezTo>
                <a:cubicBezTo>
                  <a:pt x="646900" y="150838"/>
                  <a:pt x="647471" y="149695"/>
                  <a:pt x="647776" y="148247"/>
                </a:cubicBezTo>
                <a:cubicBezTo>
                  <a:pt x="648081" y="146799"/>
                  <a:pt x="648385" y="144856"/>
                  <a:pt x="648690" y="142418"/>
                </a:cubicBezTo>
                <a:cubicBezTo>
                  <a:pt x="648995" y="139675"/>
                  <a:pt x="649224" y="136741"/>
                  <a:pt x="649376" y="133617"/>
                </a:cubicBezTo>
                <a:cubicBezTo>
                  <a:pt x="649528" y="130493"/>
                  <a:pt x="649605" y="127788"/>
                  <a:pt x="649605" y="125502"/>
                </a:cubicBezTo>
                <a:lnTo>
                  <a:pt x="664692" y="130302"/>
                </a:lnTo>
                <a:cubicBezTo>
                  <a:pt x="664540" y="132741"/>
                  <a:pt x="664349" y="135560"/>
                  <a:pt x="664121" y="138760"/>
                </a:cubicBezTo>
                <a:cubicBezTo>
                  <a:pt x="663892" y="141961"/>
                  <a:pt x="663625" y="145085"/>
                  <a:pt x="663321" y="148133"/>
                </a:cubicBezTo>
                <a:cubicBezTo>
                  <a:pt x="662863" y="152553"/>
                  <a:pt x="662178" y="156058"/>
                  <a:pt x="661263" y="158649"/>
                </a:cubicBezTo>
                <a:cubicBezTo>
                  <a:pt x="660349" y="161239"/>
                  <a:pt x="659015" y="163221"/>
                  <a:pt x="657263" y="164592"/>
                </a:cubicBezTo>
                <a:cubicBezTo>
                  <a:pt x="655510" y="165964"/>
                  <a:pt x="653186" y="166916"/>
                  <a:pt x="650290" y="167450"/>
                </a:cubicBezTo>
                <a:cubicBezTo>
                  <a:pt x="647395" y="167983"/>
                  <a:pt x="643661" y="168478"/>
                  <a:pt x="639089" y="168936"/>
                </a:cubicBezTo>
                <a:cubicBezTo>
                  <a:pt x="636346" y="169240"/>
                  <a:pt x="633145" y="169393"/>
                  <a:pt x="629488" y="169393"/>
                </a:cubicBezTo>
                <a:cubicBezTo>
                  <a:pt x="625830" y="169393"/>
                  <a:pt x="622706" y="169240"/>
                  <a:pt x="620115" y="168936"/>
                </a:cubicBezTo>
                <a:cubicBezTo>
                  <a:pt x="616458" y="168631"/>
                  <a:pt x="613410" y="168097"/>
                  <a:pt x="610971" y="167335"/>
                </a:cubicBezTo>
                <a:cubicBezTo>
                  <a:pt x="608533" y="166573"/>
                  <a:pt x="606628" y="165316"/>
                  <a:pt x="605256" y="163563"/>
                </a:cubicBezTo>
                <a:cubicBezTo>
                  <a:pt x="603885" y="161811"/>
                  <a:pt x="602894" y="159525"/>
                  <a:pt x="602284" y="156705"/>
                </a:cubicBezTo>
                <a:cubicBezTo>
                  <a:pt x="601675" y="153886"/>
                  <a:pt x="601370" y="150267"/>
                  <a:pt x="601370" y="145847"/>
                </a:cubicBezTo>
                <a:lnTo>
                  <a:pt x="601370" y="99898"/>
                </a:lnTo>
                <a:lnTo>
                  <a:pt x="580339" y="99898"/>
                </a:lnTo>
                <a:lnTo>
                  <a:pt x="580339" y="104242"/>
                </a:lnTo>
                <a:cubicBezTo>
                  <a:pt x="580339" y="112014"/>
                  <a:pt x="579882" y="118910"/>
                  <a:pt x="578967" y="124930"/>
                </a:cubicBezTo>
                <a:cubicBezTo>
                  <a:pt x="578053" y="130950"/>
                  <a:pt x="576148" y="136589"/>
                  <a:pt x="573252" y="141846"/>
                </a:cubicBezTo>
                <a:cubicBezTo>
                  <a:pt x="570357" y="147104"/>
                  <a:pt x="566318" y="152248"/>
                  <a:pt x="561136" y="157277"/>
                </a:cubicBezTo>
                <a:cubicBezTo>
                  <a:pt x="555955" y="162306"/>
                  <a:pt x="549173" y="167716"/>
                  <a:pt x="540791" y="173508"/>
                </a:cubicBezTo>
                <a:lnTo>
                  <a:pt x="529818" y="160477"/>
                </a:lnTo>
                <a:cubicBezTo>
                  <a:pt x="537133" y="155905"/>
                  <a:pt x="543039" y="151752"/>
                  <a:pt x="547535" y="148019"/>
                </a:cubicBezTo>
                <a:cubicBezTo>
                  <a:pt x="552031" y="144285"/>
                  <a:pt x="555498" y="140361"/>
                  <a:pt x="557936" y="136246"/>
                </a:cubicBezTo>
                <a:cubicBezTo>
                  <a:pt x="560374" y="132131"/>
                  <a:pt x="562013" y="127559"/>
                  <a:pt x="562851" y="122530"/>
                </a:cubicBezTo>
                <a:cubicBezTo>
                  <a:pt x="563689" y="117501"/>
                  <a:pt x="564108" y="111328"/>
                  <a:pt x="564108" y="104013"/>
                </a:cubicBezTo>
                <a:lnTo>
                  <a:pt x="564108" y="99898"/>
                </a:lnTo>
                <a:lnTo>
                  <a:pt x="528447" y="99898"/>
                </a:lnTo>
                <a:lnTo>
                  <a:pt x="528447" y="84811"/>
                </a:lnTo>
                <a:lnTo>
                  <a:pt x="586282" y="84811"/>
                </a:lnTo>
                <a:lnTo>
                  <a:pt x="586282" y="50978"/>
                </a:lnTo>
                <a:lnTo>
                  <a:pt x="557022" y="50978"/>
                </a:lnTo>
                <a:cubicBezTo>
                  <a:pt x="553669" y="60884"/>
                  <a:pt x="550011" y="70180"/>
                  <a:pt x="546049" y="78867"/>
                </a:cubicBezTo>
                <a:lnTo>
                  <a:pt x="529590" y="73152"/>
                </a:lnTo>
                <a:cubicBezTo>
                  <a:pt x="534466" y="64161"/>
                  <a:pt x="538734" y="54331"/>
                  <a:pt x="542391" y="43663"/>
                </a:cubicBezTo>
                <a:cubicBezTo>
                  <a:pt x="546049" y="32995"/>
                  <a:pt x="548640" y="22098"/>
                  <a:pt x="550164" y="10973"/>
                </a:cubicBezTo>
                <a:lnTo>
                  <a:pt x="566394" y="13945"/>
                </a:lnTo>
                <a:cubicBezTo>
                  <a:pt x="565175" y="20955"/>
                  <a:pt x="563575" y="28194"/>
                  <a:pt x="561594" y="35662"/>
                </a:cubicBezTo>
                <a:lnTo>
                  <a:pt x="586282" y="35662"/>
                </a:lnTo>
                <a:close/>
                <a:moveTo>
                  <a:pt x="3885361" y="1143"/>
                </a:moveTo>
                <a:lnTo>
                  <a:pt x="3902964" y="1829"/>
                </a:lnTo>
                <a:lnTo>
                  <a:pt x="3902964" y="63551"/>
                </a:lnTo>
                <a:lnTo>
                  <a:pt x="3902964" y="63780"/>
                </a:lnTo>
                <a:lnTo>
                  <a:pt x="3962857" y="63780"/>
                </a:lnTo>
                <a:lnTo>
                  <a:pt x="3962857" y="79782"/>
                </a:lnTo>
                <a:lnTo>
                  <a:pt x="3902506" y="79782"/>
                </a:lnTo>
                <a:cubicBezTo>
                  <a:pt x="3902506" y="80239"/>
                  <a:pt x="3902468" y="80734"/>
                  <a:pt x="3902392" y="81267"/>
                </a:cubicBezTo>
                <a:cubicBezTo>
                  <a:pt x="3902316" y="81801"/>
                  <a:pt x="3902278" y="82296"/>
                  <a:pt x="3902278" y="82753"/>
                </a:cubicBezTo>
                <a:cubicBezTo>
                  <a:pt x="3905173" y="105309"/>
                  <a:pt x="3912412" y="125616"/>
                  <a:pt x="3923994" y="143675"/>
                </a:cubicBezTo>
                <a:cubicBezTo>
                  <a:pt x="3935577" y="161735"/>
                  <a:pt x="3950436" y="178308"/>
                  <a:pt x="3968572" y="193396"/>
                </a:cubicBezTo>
                <a:lnTo>
                  <a:pt x="3955313" y="207112"/>
                </a:lnTo>
                <a:cubicBezTo>
                  <a:pt x="3941749" y="195682"/>
                  <a:pt x="3929862" y="182728"/>
                  <a:pt x="3919651" y="168250"/>
                </a:cubicBezTo>
                <a:cubicBezTo>
                  <a:pt x="3909440" y="153772"/>
                  <a:pt x="3901516" y="138303"/>
                  <a:pt x="3895877" y="121844"/>
                </a:cubicBezTo>
                <a:cubicBezTo>
                  <a:pt x="3891457" y="137541"/>
                  <a:pt x="3884904" y="152553"/>
                  <a:pt x="3876217" y="166878"/>
                </a:cubicBezTo>
                <a:cubicBezTo>
                  <a:pt x="3867530" y="181204"/>
                  <a:pt x="3855796" y="194844"/>
                  <a:pt x="3841013" y="207798"/>
                </a:cubicBezTo>
                <a:lnTo>
                  <a:pt x="3829126" y="193624"/>
                </a:lnTo>
                <a:cubicBezTo>
                  <a:pt x="3839336" y="184480"/>
                  <a:pt x="3847871" y="175565"/>
                  <a:pt x="3854729" y="166878"/>
                </a:cubicBezTo>
                <a:cubicBezTo>
                  <a:pt x="3861587" y="158191"/>
                  <a:pt x="3867188" y="149314"/>
                  <a:pt x="3871531" y="140246"/>
                </a:cubicBezTo>
                <a:cubicBezTo>
                  <a:pt x="3875874" y="131178"/>
                  <a:pt x="3879075" y="121692"/>
                  <a:pt x="3881132" y="111786"/>
                </a:cubicBezTo>
                <a:cubicBezTo>
                  <a:pt x="3883190" y="101880"/>
                  <a:pt x="3884447" y="91212"/>
                  <a:pt x="3884904" y="79782"/>
                </a:cubicBezTo>
                <a:lnTo>
                  <a:pt x="3838270" y="79782"/>
                </a:lnTo>
                <a:lnTo>
                  <a:pt x="3838270" y="63780"/>
                </a:lnTo>
                <a:lnTo>
                  <a:pt x="3885361" y="63780"/>
                </a:lnTo>
                <a:close/>
                <a:moveTo>
                  <a:pt x="96926" y="915"/>
                </a:moveTo>
                <a:lnTo>
                  <a:pt x="114300" y="1829"/>
                </a:lnTo>
                <a:lnTo>
                  <a:pt x="114300" y="38405"/>
                </a:lnTo>
                <a:lnTo>
                  <a:pt x="189509" y="38405"/>
                </a:lnTo>
                <a:lnTo>
                  <a:pt x="189509" y="54407"/>
                </a:lnTo>
                <a:lnTo>
                  <a:pt x="114300" y="54407"/>
                </a:lnTo>
                <a:lnTo>
                  <a:pt x="114300" y="96469"/>
                </a:lnTo>
                <a:lnTo>
                  <a:pt x="200025" y="96469"/>
                </a:lnTo>
                <a:lnTo>
                  <a:pt x="200025" y="112700"/>
                </a:lnTo>
                <a:lnTo>
                  <a:pt x="136017" y="112700"/>
                </a:lnTo>
                <a:lnTo>
                  <a:pt x="136017" y="168707"/>
                </a:lnTo>
                <a:cubicBezTo>
                  <a:pt x="136017" y="171755"/>
                  <a:pt x="136245" y="174193"/>
                  <a:pt x="136702" y="176022"/>
                </a:cubicBezTo>
                <a:cubicBezTo>
                  <a:pt x="137160" y="177851"/>
                  <a:pt x="137960" y="179337"/>
                  <a:pt x="139103" y="180480"/>
                </a:cubicBezTo>
                <a:cubicBezTo>
                  <a:pt x="140246" y="181623"/>
                  <a:pt x="141770" y="182499"/>
                  <a:pt x="143675" y="183109"/>
                </a:cubicBezTo>
                <a:cubicBezTo>
                  <a:pt x="145580" y="183718"/>
                  <a:pt x="148056" y="184176"/>
                  <a:pt x="151104" y="184480"/>
                </a:cubicBezTo>
                <a:cubicBezTo>
                  <a:pt x="153085" y="184785"/>
                  <a:pt x="155600" y="184938"/>
                  <a:pt x="158648" y="184938"/>
                </a:cubicBezTo>
                <a:cubicBezTo>
                  <a:pt x="161696" y="184938"/>
                  <a:pt x="164211" y="184785"/>
                  <a:pt x="166192" y="184480"/>
                </a:cubicBezTo>
                <a:cubicBezTo>
                  <a:pt x="169849" y="184176"/>
                  <a:pt x="172745" y="183795"/>
                  <a:pt x="174879" y="183337"/>
                </a:cubicBezTo>
                <a:cubicBezTo>
                  <a:pt x="177012" y="182880"/>
                  <a:pt x="178689" y="182271"/>
                  <a:pt x="179908" y="181509"/>
                </a:cubicBezTo>
                <a:cubicBezTo>
                  <a:pt x="181127" y="180747"/>
                  <a:pt x="182003" y="179794"/>
                  <a:pt x="182537" y="178651"/>
                </a:cubicBezTo>
                <a:cubicBezTo>
                  <a:pt x="183070" y="177508"/>
                  <a:pt x="183489" y="176098"/>
                  <a:pt x="183794" y="174422"/>
                </a:cubicBezTo>
                <a:cubicBezTo>
                  <a:pt x="184556" y="170764"/>
                  <a:pt x="185089" y="166878"/>
                  <a:pt x="185394" y="162763"/>
                </a:cubicBezTo>
                <a:cubicBezTo>
                  <a:pt x="185699" y="158649"/>
                  <a:pt x="185928" y="154839"/>
                  <a:pt x="186080" y="151333"/>
                </a:cubicBezTo>
                <a:lnTo>
                  <a:pt x="202082" y="156820"/>
                </a:lnTo>
                <a:cubicBezTo>
                  <a:pt x="201777" y="162154"/>
                  <a:pt x="201320" y="167107"/>
                  <a:pt x="200710" y="171679"/>
                </a:cubicBezTo>
                <a:cubicBezTo>
                  <a:pt x="200101" y="176251"/>
                  <a:pt x="199186" y="181128"/>
                  <a:pt x="197967" y="186309"/>
                </a:cubicBezTo>
                <a:cubicBezTo>
                  <a:pt x="197358" y="188748"/>
                  <a:pt x="196558" y="190843"/>
                  <a:pt x="195567" y="192596"/>
                </a:cubicBezTo>
                <a:cubicBezTo>
                  <a:pt x="194576" y="194348"/>
                  <a:pt x="193052" y="195796"/>
                  <a:pt x="190995" y="196939"/>
                </a:cubicBezTo>
                <a:cubicBezTo>
                  <a:pt x="188938" y="198082"/>
                  <a:pt x="186194" y="198996"/>
                  <a:pt x="182765" y="199682"/>
                </a:cubicBezTo>
                <a:cubicBezTo>
                  <a:pt x="179336" y="200368"/>
                  <a:pt x="174802" y="200863"/>
                  <a:pt x="169164" y="201168"/>
                </a:cubicBezTo>
                <a:cubicBezTo>
                  <a:pt x="165658" y="201473"/>
                  <a:pt x="161696" y="201625"/>
                  <a:pt x="157276" y="201625"/>
                </a:cubicBezTo>
                <a:cubicBezTo>
                  <a:pt x="152857" y="201625"/>
                  <a:pt x="148894" y="201473"/>
                  <a:pt x="145389" y="201168"/>
                </a:cubicBezTo>
                <a:cubicBezTo>
                  <a:pt x="140208" y="200863"/>
                  <a:pt x="135902" y="200254"/>
                  <a:pt x="132473" y="199339"/>
                </a:cubicBezTo>
                <a:cubicBezTo>
                  <a:pt x="129044" y="198425"/>
                  <a:pt x="126301" y="197015"/>
                  <a:pt x="124244" y="195110"/>
                </a:cubicBezTo>
                <a:cubicBezTo>
                  <a:pt x="122186" y="193205"/>
                  <a:pt x="120700" y="190576"/>
                  <a:pt x="119786" y="187224"/>
                </a:cubicBezTo>
                <a:cubicBezTo>
                  <a:pt x="118872" y="183871"/>
                  <a:pt x="118414" y="179604"/>
                  <a:pt x="118414" y="174422"/>
                </a:cubicBezTo>
                <a:lnTo>
                  <a:pt x="118414" y="112700"/>
                </a:lnTo>
                <a:lnTo>
                  <a:pt x="83439" y="112700"/>
                </a:lnTo>
                <a:cubicBezTo>
                  <a:pt x="83439" y="113767"/>
                  <a:pt x="83401" y="114795"/>
                  <a:pt x="83324" y="115786"/>
                </a:cubicBezTo>
                <a:cubicBezTo>
                  <a:pt x="83248" y="116777"/>
                  <a:pt x="83134" y="117653"/>
                  <a:pt x="82981" y="118415"/>
                </a:cubicBezTo>
                <a:cubicBezTo>
                  <a:pt x="82219" y="130759"/>
                  <a:pt x="80505" y="141351"/>
                  <a:pt x="77838" y="150190"/>
                </a:cubicBezTo>
                <a:cubicBezTo>
                  <a:pt x="75171" y="159030"/>
                  <a:pt x="71170" y="166954"/>
                  <a:pt x="65836" y="173965"/>
                </a:cubicBezTo>
                <a:cubicBezTo>
                  <a:pt x="60502" y="180975"/>
                  <a:pt x="53721" y="187376"/>
                  <a:pt x="45491" y="193167"/>
                </a:cubicBezTo>
                <a:cubicBezTo>
                  <a:pt x="37261" y="198958"/>
                  <a:pt x="27203" y="204902"/>
                  <a:pt x="15316" y="210998"/>
                </a:cubicBezTo>
                <a:lnTo>
                  <a:pt x="4800" y="194767"/>
                </a:lnTo>
                <a:cubicBezTo>
                  <a:pt x="15773" y="189738"/>
                  <a:pt x="24993" y="184747"/>
                  <a:pt x="32461" y="179794"/>
                </a:cubicBezTo>
                <a:cubicBezTo>
                  <a:pt x="39928" y="174841"/>
                  <a:pt x="46024" y="169469"/>
                  <a:pt x="50749" y="163678"/>
                </a:cubicBezTo>
                <a:cubicBezTo>
                  <a:pt x="55473" y="157887"/>
                  <a:pt x="58940" y="151333"/>
                  <a:pt x="61150" y="144018"/>
                </a:cubicBezTo>
                <a:cubicBezTo>
                  <a:pt x="63360" y="136703"/>
                  <a:pt x="64693" y="128092"/>
                  <a:pt x="65151" y="118186"/>
                </a:cubicBezTo>
                <a:cubicBezTo>
                  <a:pt x="65151" y="117424"/>
                  <a:pt x="65189" y="116586"/>
                  <a:pt x="65265" y="115672"/>
                </a:cubicBezTo>
                <a:cubicBezTo>
                  <a:pt x="65341" y="114757"/>
                  <a:pt x="65455" y="113767"/>
                  <a:pt x="65608" y="112700"/>
                </a:cubicBezTo>
                <a:lnTo>
                  <a:pt x="3886" y="112700"/>
                </a:lnTo>
                <a:lnTo>
                  <a:pt x="3886" y="96469"/>
                </a:lnTo>
                <a:lnTo>
                  <a:pt x="96926" y="96469"/>
                </a:lnTo>
                <a:lnTo>
                  <a:pt x="96926" y="54407"/>
                </a:lnTo>
                <a:lnTo>
                  <a:pt x="48691" y="54407"/>
                </a:lnTo>
                <a:cubicBezTo>
                  <a:pt x="45796" y="60960"/>
                  <a:pt x="42710" y="67323"/>
                  <a:pt x="39433" y="73495"/>
                </a:cubicBezTo>
                <a:cubicBezTo>
                  <a:pt x="36157" y="79667"/>
                  <a:pt x="32689" y="85649"/>
                  <a:pt x="29032" y="91440"/>
                </a:cubicBezTo>
                <a:lnTo>
                  <a:pt x="13487" y="83211"/>
                </a:lnTo>
                <a:cubicBezTo>
                  <a:pt x="21259" y="71933"/>
                  <a:pt x="27775" y="60160"/>
                  <a:pt x="33032" y="47892"/>
                </a:cubicBezTo>
                <a:cubicBezTo>
                  <a:pt x="38290" y="35624"/>
                  <a:pt x="42976" y="22479"/>
                  <a:pt x="47091" y="8458"/>
                </a:cubicBezTo>
                <a:lnTo>
                  <a:pt x="64236" y="11887"/>
                </a:lnTo>
                <a:cubicBezTo>
                  <a:pt x="61341" y="21336"/>
                  <a:pt x="58369" y="30175"/>
                  <a:pt x="55321" y="38405"/>
                </a:cubicBezTo>
                <a:lnTo>
                  <a:pt x="96926" y="38405"/>
                </a:lnTo>
                <a:close/>
                <a:moveTo>
                  <a:pt x="1765706" y="686"/>
                </a:moveTo>
                <a:cubicBezTo>
                  <a:pt x="1767077" y="4039"/>
                  <a:pt x="1768563" y="8382"/>
                  <a:pt x="1770164" y="13716"/>
                </a:cubicBezTo>
                <a:cubicBezTo>
                  <a:pt x="1771764" y="19050"/>
                  <a:pt x="1773097" y="24003"/>
                  <a:pt x="1774164" y="28575"/>
                </a:cubicBezTo>
                <a:lnTo>
                  <a:pt x="1823313" y="28575"/>
                </a:lnTo>
                <a:lnTo>
                  <a:pt x="1823313" y="70180"/>
                </a:lnTo>
                <a:lnTo>
                  <a:pt x="1807082" y="70180"/>
                </a:lnTo>
                <a:lnTo>
                  <a:pt x="1807082" y="43891"/>
                </a:lnTo>
                <a:lnTo>
                  <a:pt x="1722043" y="43891"/>
                </a:lnTo>
                <a:lnTo>
                  <a:pt x="1722043" y="70180"/>
                </a:lnTo>
                <a:lnTo>
                  <a:pt x="1706041" y="70180"/>
                </a:lnTo>
                <a:lnTo>
                  <a:pt x="1706041" y="28575"/>
                </a:lnTo>
                <a:lnTo>
                  <a:pt x="1755876" y="28575"/>
                </a:lnTo>
                <a:cubicBezTo>
                  <a:pt x="1754657" y="24003"/>
                  <a:pt x="1753362" y="19393"/>
                  <a:pt x="1751990" y="14745"/>
                </a:cubicBezTo>
                <a:cubicBezTo>
                  <a:pt x="1750618" y="10097"/>
                  <a:pt x="1749323" y="6325"/>
                  <a:pt x="1748104" y="3429"/>
                </a:cubicBezTo>
                <a:close/>
                <a:moveTo>
                  <a:pt x="1994687" y="457"/>
                </a:moveTo>
                <a:cubicBezTo>
                  <a:pt x="1995296" y="2134"/>
                  <a:pt x="1996173" y="4648"/>
                  <a:pt x="1997316" y="8001"/>
                </a:cubicBezTo>
                <a:cubicBezTo>
                  <a:pt x="1998459" y="11354"/>
                  <a:pt x="1999602" y="15012"/>
                  <a:pt x="2000745" y="18974"/>
                </a:cubicBezTo>
                <a:cubicBezTo>
                  <a:pt x="2001888" y="22936"/>
                  <a:pt x="2002992" y="26823"/>
                  <a:pt x="2004060" y="30633"/>
                </a:cubicBezTo>
                <a:cubicBezTo>
                  <a:pt x="2005126" y="34443"/>
                  <a:pt x="2006041" y="37567"/>
                  <a:pt x="2006802" y="40005"/>
                </a:cubicBezTo>
                <a:lnTo>
                  <a:pt x="2063038" y="40005"/>
                </a:lnTo>
                <a:lnTo>
                  <a:pt x="2063038" y="56693"/>
                </a:lnTo>
                <a:lnTo>
                  <a:pt x="2003831" y="56693"/>
                </a:lnTo>
                <a:lnTo>
                  <a:pt x="2003831" y="106756"/>
                </a:lnTo>
                <a:lnTo>
                  <a:pt x="2055723" y="106756"/>
                </a:lnTo>
                <a:lnTo>
                  <a:pt x="2055723" y="123444"/>
                </a:lnTo>
                <a:lnTo>
                  <a:pt x="2003831" y="123444"/>
                </a:lnTo>
                <a:lnTo>
                  <a:pt x="2003831" y="180366"/>
                </a:lnTo>
                <a:lnTo>
                  <a:pt x="2070354" y="180366"/>
                </a:lnTo>
                <a:lnTo>
                  <a:pt x="2070354" y="197053"/>
                </a:lnTo>
                <a:lnTo>
                  <a:pt x="1924735" y="197053"/>
                </a:lnTo>
                <a:lnTo>
                  <a:pt x="1924735" y="180366"/>
                </a:lnTo>
                <a:lnTo>
                  <a:pt x="1986229" y="180366"/>
                </a:lnTo>
                <a:lnTo>
                  <a:pt x="1986229" y="123444"/>
                </a:lnTo>
                <a:lnTo>
                  <a:pt x="1935251" y="123444"/>
                </a:lnTo>
                <a:lnTo>
                  <a:pt x="1935251" y="106756"/>
                </a:lnTo>
                <a:lnTo>
                  <a:pt x="1986229" y="106756"/>
                </a:lnTo>
                <a:lnTo>
                  <a:pt x="1986229" y="56693"/>
                </a:lnTo>
                <a:lnTo>
                  <a:pt x="1929764" y="56693"/>
                </a:lnTo>
                <a:lnTo>
                  <a:pt x="1929764" y="40005"/>
                </a:lnTo>
                <a:lnTo>
                  <a:pt x="1988514" y="40005"/>
                </a:lnTo>
                <a:cubicBezTo>
                  <a:pt x="1987752" y="37110"/>
                  <a:pt x="1986876" y="33871"/>
                  <a:pt x="1985886" y="30290"/>
                </a:cubicBezTo>
                <a:cubicBezTo>
                  <a:pt x="1984895" y="26708"/>
                  <a:pt x="1983904" y="23203"/>
                  <a:pt x="1982914" y="19774"/>
                </a:cubicBezTo>
                <a:cubicBezTo>
                  <a:pt x="1981923" y="16345"/>
                  <a:pt x="1980971" y="13183"/>
                  <a:pt x="1980056" y="10287"/>
                </a:cubicBezTo>
                <a:cubicBezTo>
                  <a:pt x="1979142" y="7392"/>
                  <a:pt x="1978380" y="5182"/>
                  <a:pt x="1977770" y="3658"/>
                </a:cubicBezTo>
                <a:close/>
                <a:moveTo>
                  <a:pt x="807262" y="0"/>
                </a:moveTo>
                <a:cubicBezTo>
                  <a:pt x="808024" y="1829"/>
                  <a:pt x="808901" y="4229"/>
                  <a:pt x="809891" y="7201"/>
                </a:cubicBezTo>
                <a:cubicBezTo>
                  <a:pt x="810882" y="10173"/>
                  <a:pt x="811911" y="13297"/>
                  <a:pt x="812977" y="16574"/>
                </a:cubicBezTo>
                <a:cubicBezTo>
                  <a:pt x="814044" y="19850"/>
                  <a:pt x="815073" y="23127"/>
                  <a:pt x="816063" y="26403"/>
                </a:cubicBezTo>
                <a:cubicBezTo>
                  <a:pt x="817054" y="29680"/>
                  <a:pt x="818007" y="32614"/>
                  <a:pt x="818921" y="35205"/>
                </a:cubicBezTo>
                <a:lnTo>
                  <a:pt x="902817" y="35205"/>
                </a:lnTo>
                <a:lnTo>
                  <a:pt x="902817" y="51664"/>
                </a:lnTo>
                <a:lnTo>
                  <a:pt x="866927" y="51664"/>
                </a:lnTo>
                <a:cubicBezTo>
                  <a:pt x="862203" y="71019"/>
                  <a:pt x="856183" y="88049"/>
                  <a:pt x="848868" y="102756"/>
                </a:cubicBezTo>
                <a:cubicBezTo>
                  <a:pt x="841552" y="117462"/>
                  <a:pt x="832256" y="130759"/>
                  <a:pt x="820978" y="142647"/>
                </a:cubicBezTo>
                <a:cubicBezTo>
                  <a:pt x="832256" y="151791"/>
                  <a:pt x="845286" y="160020"/>
                  <a:pt x="860069" y="167335"/>
                </a:cubicBezTo>
                <a:cubicBezTo>
                  <a:pt x="874852" y="174651"/>
                  <a:pt x="891921" y="181509"/>
                  <a:pt x="911275" y="187909"/>
                </a:cubicBezTo>
                <a:lnTo>
                  <a:pt x="903046" y="206197"/>
                </a:lnTo>
                <a:cubicBezTo>
                  <a:pt x="883539" y="198882"/>
                  <a:pt x="866013" y="191072"/>
                  <a:pt x="850468" y="182766"/>
                </a:cubicBezTo>
                <a:cubicBezTo>
                  <a:pt x="834923" y="174460"/>
                  <a:pt x="820978" y="165049"/>
                  <a:pt x="808634" y="154534"/>
                </a:cubicBezTo>
                <a:cubicBezTo>
                  <a:pt x="796747" y="164745"/>
                  <a:pt x="783031" y="174079"/>
                  <a:pt x="767486" y="182537"/>
                </a:cubicBezTo>
                <a:cubicBezTo>
                  <a:pt x="751941" y="190995"/>
                  <a:pt x="733882" y="199187"/>
                  <a:pt x="713308" y="207112"/>
                </a:cubicBezTo>
                <a:lnTo>
                  <a:pt x="703707" y="189510"/>
                </a:lnTo>
                <a:cubicBezTo>
                  <a:pt x="723976" y="182499"/>
                  <a:pt x="741654" y="175184"/>
                  <a:pt x="756742" y="167564"/>
                </a:cubicBezTo>
                <a:cubicBezTo>
                  <a:pt x="771829" y="159944"/>
                  <a:pt x="784860" y="151638"/>
                  <a:pt x="795832" y="142647"/>
                </a:cubicBezTo>
                <a:cubicBezTo>
                  <a:pt x="784098" y="130759"/>
                  <a:pt x="774154" y="117386"/>
                  <a:pt x="766000" y="102527"/>
                </a:cubicBezTo>
                <a:cubicBezTo>
                  <a:pt x="757847" y="87668"/>
                  <a:pt x="751179" y="70714"/>
                  <a:pt x="745998" y="51664"/>
                </a:cubicBezTo>
                <a:lnTo>
                  <a:pt x="711022" y="51664"/>
                </a:lnTo>
                <a:lnTo>
                  <a:pt x="711022" y="35205"/>
                </a:lnTo>
                <a:lnTo>
                  <a:pt x="799719" y="35205"/>
                </a:lnTo>
                <a:cubicBezTo>
                  <a:pt x="798957" y="32461"/>
                  <a:pt x="798118" y="29642"/>
                  <a:pt x="797204" y="26746"/>
                </a:cubicBezTo>
                <a:cubicBezTo>
                  <a:pt x="796290" y="23851"/>
                  <a:pt x="795375" y="20993"/>
                  <a:pt x="794461" y="18174"/>
                </a:cubicBezTo>
                <a:cubicBezTo>
                  <a:pt x="793546" y="15354"/>
                  <a:pt x="792632" y="12726"/>
                  <a:pt x="791718" y="10287"/>
                </a:cubicBezTo>
                <a:cubicBezTo>
                  <a:pt x="790803" y="7849"/>
                  <a:pt x="790041" y="5715"/>
                  <a:pt x="789432" y="3886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40" name="常用图形-23_矢量">
            <a:extLst>
              <a:ext uri="{FF2B5EF4-FFF2-40B4-BE49-F238E27FC236}">
                <a16:creationId xmlns:a16="http://schemas.microsoft.com/office/drawing/2014/main" id="{FE603E2A-8272-4946-B8D2-48EB56ACCBAA}"/>
              </a:ext>
            </a:extLst>
          </p:cNvPr>
          <p:cNvSpPr/>
          <p:nvPr/>
        </p:nvSpPr>
        <p:spPr>
          <a:xfrm>
            <a:off x="6220415" y="2734857"/>
            <a:ext cx="999469" cy="208197"/>
          </a:xfrm>
          <a:custGeom>
            <a:avLst/>
            <a:gdLst/>
            <a:ahLst/>
            <a:cxnLst/>
            <a:rect l="l" t="t" r="r" b="b"/>
            <a:pathLst>
              <a:path w="999469" h="208197">
                <a:moveTo>
                  <a:pt x="982831" y="153172"/>
                </a:moveTo>
                <a:cubicBezTo>
                  <a:pt x="988415" y="153172"/>
                  <a:pt x="992584" y="154182"/>
                  <a:pt x="995338" y="156201"/>
                </a:cubicBezTo>
                <a:cubicBezTo>
                  <a:pt x="998092" y="158220"/>
                  <a:pt x="999469" y="162532"/>
                  <a:pt x="999469" y="169135"/>
                </a:cubicBezTo>
                <a:cubicBezTo>
                  <a:pt x="999469" y="176179"/>
                  <a:pt x="998091" y="180713"/>
                  <a:pt x="995333" y="182737"/>
                </a:cubicBezTo>
                <a:cubicBezTo>
                  <a:pt x="992576" y="184761"/>
                  <a:pt x="988408" y="185773"/>
                  <a:pt x="982831" y="185773"/>
                </a:cubicBezTo>
                <a:cubicBezTo>
                  <a:pt x="977078" y="185773"/>
                  <a:pt x="972867" y="184760"/>
                  <a:pt x="970198" y="182733"/>
                </a:cubicBezTo>
                <a:cubicBezTo>
                  <a:pt x="967528" y="180707"/>
                  <a:pt x="966194" y="176174"/>
                  <a:pt x="966194" y="169135"/>
                </a:cubicBezTo>
                <a:cubicBezTo>
                  <a:pt x="966194" y="162534"/>
                  <a:pt x="967525" y="158223"/>
                  <a:pt x="970189" y="156203"/>
                </a:cubicBezTo>
                <a:cubicBezTo>
                  <a:pt x="972852" y="154182"/>
                  <a:pt x="977066" y="153172"/>
                  <a:pt x="982831" y="153172"/>
                </a:cubicBezTo>
                <a:close/>
                <a:moveTo>
                  <a:pt x="54136" y="124326"/>
                </a:moveTo>
                <a:lnTo>
                  <a:pt x="54136" y="137474"/>
                </a:lnTo>
                <a:lnTo>
                  <a:pt x="148237" y="137474"/>
                </a:lnTo>
                <a:lnTo>
                  <a:pt x="148237" y="124326"/>
                </a:lnTo>
                <a:close/>
                <a:moveTo>
                  <a:pt x="54136" y="92929"/>
                </a:moveTo>
                <a:lnTo>
                  <a:pt x="54136" y="105631"/>
                </a:lnTo>
                <a:lnTo>
                  <a:pt x="148237" y="105631"/>
                </a:lnTo>
                <a:lnTo>
                  <a:pt x="148237" y="92929"/>
                </a:lnTo>
                <a:close/>
                <a:moveTo>
                  <a:pt x="624797" y="82838"/>
                </a:moveTo>
                <a:lnTo>
                  <a:pt x="624797" y="97333"/>
                </a:lnTo>
                <a:lnTo>
                  <a:pt x="647582" y="97333"/>
                </a:lnTo>
                <a:lnTo>
                  <a:pt x="647582" y="82838"/>
                </a:lnTo>
                <a:close/>
                <a:moveTo>
                  <a:pt x="558639" y="82838"/>
                </a:moveTo>
                <a:lnTo>
                  <a:pt x="558639" y="97333"/>
                </a:lnTo>
                <a:lnTo>
                  <a:pt x="580081" y="97333"/>
                </a:lnTo>
                <a:lnTo>
                  <a:pt x="580081" y="82838"/>
                </a:lnTo>
                <a:close/>
                <a:moveTo>
                  <a:pt x="606992" y="65711"/>
                </a:moveTo>
                <a:lnTo>
                  <a:pt x="665388" y="65711"/>
                </a:lnTo>
                <a:lnTo>
                  <a:pt x="665388" y="114682"/>
                </a:lnTo>
                <a:lnTo>
                  <a:pt x="606992" y="114682"/>
                </a:lnTo>
                <a:close/>
                <a:moveTo>
                  <a:pt x="540612" y="65711"/>
                </a:moveTo>
                <a:lnTo>
                  <a:pt x="598108" y="65711"/>
                </a:lnTo>
                <a:lnTo>
                  <a:pt x="598108" y="114682"/>
                </a:lnTo>
                <a:lnTo>
                  <a:pt x="540612" y="114682"/>
                </a:lnTo>
                <a:close/>
                <a:moveTo>
                  <a:pt x="54136" y="61532"/>
                </a:moveTo>
                <a:lnTo>
                  <a:pt x="54136" y="74234"/>
                </a:lnTo>
                <a:lnTo>
                  <a:pt x="148237" y="74234"/>
                </a:lnTo>
                <a:lnTo>
                  <a:pt x="148237" y="61532"/>
                </a:lnTo>
                <a:close/>
                <a:moveTo>
                  <a:pt x="982831" y="57639"/>
                </a:moveTo>
                <a:cubicBezTo>
                  <a:pt x="988415" y="57639"/>
                  <a:pt x="992584" y="58649"/>
                  <a:pt x="995338" y="60668"/>
                </a:cubicBezTo>
                <a:cubicBezTo>
                  <a:pt x="998092" y="62687"/>
                  <a:pt x="999469" y="67072"/>
                  <a:pt x="999469" y="73823"/>
                </a:cubicBezTo>
                <a:cubicBezTo>
                  <a:pt x="999469" y="80719"/>
                  <a:pt x="998091" y="85179"/>
                  <a:pt x="995333" y="87203"/>
                </a:cubicBezTo>
                <a:cubicBezTo>
                  <a:pt x="992576" y="89227"/>
                  <a:pt x="988408" y="90239"/>
                  <a:pt x="982831" y="90239"/>
                </a:cubicBezTo>
                <a:cubicBezTo>
                  <a:pt x="977078" y="90239"/>
                  <a:pt x="972867" y="89226"/>
                  <a:pt x="970198" y="87200"/>
                </a:cubicBezTo>
                <a:cubicBezTo>
                  <a:pt x="967528" y="85173"/>
                  <a:pt x="966194" y="80714"/>
                  <a:pt x="966194" y="73823"/>
                </a:cubicBezTo>
                <a:cubicBezTo>
                  <a:pt x="966194" y="67075"/>
                  <a:pt x="967525" y="62690"/>
                  <a:pt x="970189" y="60670"/>
                </a:cubicBezTo>
                <a:cubicBezTo>
                  <a:pt x="972852" y="58649"/>
                  <a:pt x="977066" y="57639"/>
                  <a:pt x="982831" y="57639"/>
                </a:cubicBezTo>
                <a:close/>
                <a:moveTo>
                  <a:pt x="54136" y="30139"/>
                </a:moveTo>
                <a:lnTo>
                  <a:pt x="54136" y="42612"/>
                </a:lnTo>
                <a:lnTo>
                  <a:pt x="148237" y="42612"/>
                </a:lnTo>
                <a:lnTo>
                  <a:pt x="148237" y="30139"/>
                </a:lnTo>
                <a:close/>
                <a:moveTo>
                  <a:pt x="574338" y="26324"/>
                </a:moveTo>
                <a:lnTo>
                  <a:pt x="574338" y="40372"/>
                </a:lnTo>
                <a:lnTo>
                  <a:pt x="631888" y="40372"/>
                </a:lnTo>
                <a:lnTo>
                  <a:pt x="631888" y="26324"/>
                </a:lnTo>
                <a:close/>
                <a:moveTo>
                  <a:pt x="33190" y="10769"/>
                </a:moveTo>
                <a:lnTo>
                  <a:pt x="169850" y="10769"/>
                </a:lnTo>
                <a:lnTo>
                  <a:pt x="169850" y="137474"/>
                </a:lnTo>
                <a:lnTo>
                  <a:pt x="203490" y="137474"/>
                </a:lnTo>
                <a:lnTo>
                  <a:pt x="203490" y="157066"/>
                </a:lnTo>
                <a:lnTo>
                  <a:pt x="127978" y="157066"/>
                </a:lnTo>
                <a:lnTo>
                  <a:pt x="141518" y="161732"/>
                </a:lnTo>
                <a:cubicBezTo>
                  <a:pt x="148228" y="164324"/>
                  <a:pt x="154983" y="167046"/>
                  <a:pt x="161781" y="169898"/>
                </a:cubicBezTo>
                <a:cubicBezTo>
                  <a:pt x="168580" y="172749"/>
                  <a:pt x="175234" y="175651"/>
                  <a:pt x="181744" y="178602"/>
                </a:cubicBezTo>
                <a:cubicBezTo>
                  <a:pt x="188255" y="181554"/>
                  <a:pt x="194008" y="184465"/>
                  <a:pt x="199004" y="187337"/>
                </a:cubicBezTo>
                <a:lnTo>
                  <a:pt x="191024" y="206629"/>
                </a:lnTo>
                <a:cubicBezTo>
                  <a:pt x="185488" y="203659"/>
                  <a:pt x="179511" y="200551"/>
                  <a:pt x="173095" y="197305"/>
                </a:cubicBezTo>
                <a:cubicBezTo>
                  <a:pt x="166679" y="194058"/>
                  <a:pt x="160098" y="190969"/>
                  <a:pt x="153353" y="188037"/>
                </a:cubicBezTo>
                <a:cubicBezTo>
                  <a:pt x="146609" y="185106"/>
                  <a:pt x="139930" y="182363"/>
                  <a:pt x="133317" y="179808"/>
                </a:cubicBezTo>
                <a:cubicBezTo>
                  <a:pt x="126704" y="177253"/>
                  <a:pt x="120688" y="174983"/>
                  <a:pt x="115268" y="173000"/>
                </a:cubicBezTo>
                <a:lnTo>
                  <a:pt x="121761" y="157066"/>
                </a:lnTo>
                <a:lnTo>
                  <a:pt x="76970" y="157066"/>
                </a:lnTo>
                <a:lnTo>
                  <a:pt x="85529" y="170982"/>
                </a:lnTo>
                <a:cubicBezTo>
                  <a:pt x="80454" y="174656"/>
                  <a:pt x="74765" y="178236"/>
                  <a:pt x="68461" y="181722"/>
                </a:cubicBezTo>
                <a:cubicBezTo>
                  <a:pt x="62156" y="185208"/>
                  <a:pt x="55456" y="188668"/>
                  <a:pt x="48360" y="192102"/>
                </a:cubicBezTo>
                <a:cubicBezTo>
                  <a:pt x="41264" y="195536"/>
                  <a:pt x="34388" y="198674"/>
                  <a:pt x="27732" y="201516"/>
                </a:cubicBezTo>
                <a:cubicBezTo>
                  <a:pt x="21077" y="204358"/>
                  <a:pt x="14706" y="206585"/>
                  <a:pt x="8619" y="208197"/>
                </a:cubicBezTo>
                <a:lnTo>
                  <a:pt x="1347" y="189927"/>
                </a:lnTo>
                <a:cubicBezTo>
                  <a:pt x="6650" y="188003"/>
                  <a:pt x="12576" y="185670"/>
                  <a:pt x="19126" y="182928"/>
                </a:cubicBezTo>
                <a:cubicBezTo>
                  <a:pt x="25676" y="180186"/>
                  <a:pt x="32195" y="177265"/>
                  <a:pt x="38684" y="174166"/>
                </a:cubicBezTo>
                <a:cubicBezTo>
                  <a:pt x="45173" y="171067"/>
                  <a:pt x="51586" y="167819"/>
                  <a:pt x="57924" y="164422"/>
                </a:cubicBezTo>
                <a:lnTo>
                  <a:pt x="70896" y="157066"/>
                </a:lnTo>
                <a:lnTo>
                  <a:pt x="0" y="157066"/>
                </a:lnTo>
                <a:lnTo>
                  <a:pt x="0" y="137474"/>
                </a:lnTo>
                <a:lnTo>
                  <a:pt x="33190" y="137474"/>
                </a:lnTo>
                <a:close/>
                <a:moveTo>
                  <a:pt x="554742" y="8976"/>
                </a:moveTo>
                <a:lnTo>
                  <a:pt x="651708" y="8976"/>
                </a:lnTo>
                <a:lnTo>
                  <a:pt x="651708" y="58171"/>
                </a:lnTo>
                <a:lnTo>
                  <a:pt x="554742" y="58171"/>
                </a:lnTo>
                <a:close/>
                <a:moveTo>
                  <a:pt x="753467" y="3589"/>
                </a:moveTo>
                <a:lnTo>
                  <a:pt x="773784" y="11301"/>
                </a:lnTo>
                <a:cubicBezTo>
                  <a:pt x="771243" y="17561"/>
                  <a:pt x="768372" y="24728"/>
                  <a:pt x="765170" y="32800"/>
                </a:cubicBezTo>
                <a:cubicBezTo>
                  <a:pt x="761969" y="40872"/>
                  <a:pt x="758487" y="48671"/>
                  <a:pt x="754724" y="56196"/>
                </a:cubicBezTo>
                <a:lnTo>
                  <a:pt x="754724" y="206404"/>
                </a:lnTo>
                <a:lnTo>
                  <a:pt x="733107" y="206404"/>
                </a:lnTo>
                <a:lnTo>
                  <a:pt x="733107" y="87996"/>
                </a:lnTo>
                <a:cubicBezTo>
                  <a:pt x="729007" y="97867"/>
                  <a:pt x="722256" y="108033"/>
                  <a:pt x="712855" y="118496"/>
                </a:cubicBezTo>
                <a:lnTo>
                  <a:pt x="698349" y="103816"/>
                </a:lnTo>
                <a:cubicBezTo>
                  <a:pt x="705798" y="94677"/>
                  <a:pt x="712299" y="85887"/>
                  <a:pt x="717852" y="77447"/>
                </a:cubicBezTo>
                <a:cubicBezTo>
                  <a:pt x="723405" y="69006"/>
                  <a:pt x="728374" y="60661"/>
                  <a:pt x="732759" y="52411"/>
                </a:cubicBezTo>
                <a:cubicBezTo>
                  <a:pt x="737144" y="44162"/>
                  <a:pt x="740936" y="36056"/>
                  <a:pt x="744136" y="28096"/>
                </a:cubicBezTo>
                <a:cubicBezTo>
                  <a:pt x="747335" y="20135"/>
                  <a:pt x="750445" y="11966"/>
                  <a:pt x="753467" y="3589"/>
                </a:cubicBezTo>
                <a:close/>
                <a:moveTo>
                  <a:pt x="501368" y="1571"/>
                </a:moveTo>
                <a:lnTo>
                  <a:pt x="521192" y="2600"/>
                </a:lnTo>
                <a:lnTo>
                  <a:pt x="521192" y="39922"/>
                </a:lnTo>
                <a:lnTo>
                  <a:pt x="543616" y="39922"/>
                </a:lnTo>
                <a:lnTo>
                  <a:pt x="543616" y="59514"/>
                </a:lnTo>
                <a:lnTo>
                  <a:pt x="521192" y="59514"/>
                </a:lnTo>
                <a:lnTo>
                  <a:pt x="521192" y="93290"/>
                </a:lnTo>
                <a:cubicBezTo>
                  <a:pt x="522085" y="92354"/>
                  <a:pt x="523910" y="91342"/>
                  <a:pt x="526669" y="90254"/>
                </a:cubicBezTo>
                <a:cubicBezTo>
                  <a:pt x="529428" y="89165"/>
                  <a:pt x="532970" y="87860"/>
                  <a:pt x="537297" y="86339"/>
                </a:cubicBezTo>
                <a:lnTo>
                  <a:pt x="539130" y="97383"/>
                </a:lnTo>
                <a:lnTo>
                  <a:pt x="540476" y="105302"/>
                </a:lnTo>
                <a:cubicBezTo>
                  <a:pt x="536983" y="106826"/>
                  <a:pt x="533588" y="108261"/>
                  <a:pt x="530293" y="109606"/>
                </a:cubicBezTo>
                <a:cubicBezTo>
                  <a:pt x="526997" y="110951"/>
                  <a:pt x="523963" y="112177"/>
                  <a:pt x="521192" y="113282"/>
                </a:cubicBezTo>
                <a:lnTo>
                  <a:pt x="521192" y="176311"/>
                </a:lnTo>
                <a:lnTo>
                  <a:pt x="520706" y="181981"/>
                </a:lnTo>
                <a:lnTo>
                  <a:pt x="559484" y="164633"/>
                </a:lnTo>
                <a:cubicBezTo>
                  <a:pt x="569703" y="158531"/>
                  <a:pt x="578588" y="153094"/>
                  <a:pt x="586139" y="148322"/>
                </a:cubicBezTo>
                <a:lnTo>
                  <a:pt x="533661" y="148322"/>
                </a:lnTo>
                <a:lnTo>
                  <a:pt x="533661" y="129626"/>
                </a:lnTo>
                <a:lnTo>
                  <a:pt x="592865" y="129626"/>
                </a:lnTo>
                <a:lnTo>
                  <a:pt x="592865" y="115042"/>
                </a:lnTo>
                <a:lnTo>
                  <a:pt x="613135" y="116075"/>
                </a:lnTo>
                <a:lnTo>
                  <a:pt x="613135" y="129626"/>
                </a:lnTo>
                <a:lnTo>
                  <a:pt x="672789" y="129626"/>
                </a:lnTo>
                <a:lnTo>
                  <a:pt x="672789" y="148322"/>
                </a:lnTo>
                <a:lnTo>
                  <a:pt x="620086" y="148322"/>
                </a:lnTo>
                <a:cubicBezTo>
                  <a:pt x="627732" y="153515"/>
                  <a:pt x="636654" y="159215"/>
                  <a:pt x="646852" y="165420"/>
                </a:cubicBezTo>
                <a:cubicBezTo>
                  <a:pt x="657050" y="171626"/>
                  <a:pt x="669059" y="177053"/>
                  <a:pt x="682880" y="181701"/>
                </a:cubicBezTo>
                <a:lnTo>
                  <a:pt x="673707" y="199228"/>
                </a:lnTo>
                <a:cubicBezTo>
                  <a:pt x="658669" y="193051"/>
                  <a:pt x="646202" y="186715"/>
                  <a:pt x="636306" y="180218"/>
                </a:cubicBezTo>
                <a:cubicBezTo>
                  <a:pt x="626410" y="173722"/>
                  <a:pt x="618686" y="166604"/>
                  <a:pt x="613135" y="158862"/>
                </a:cubicBezTo>
                <a:lnTo>
                  <a:pt x="613135" y="207300"/>
                </a:lnTo>
                <a:lnTo>
                  <a:pt x="592865" y="207300"/>
                </a:lnTo>
                <a:lnTo>
                  <a:pt x="592865" y="159309"/>
                </a:lnTo>
                <a:cubicBezTo>
                  <a:pt x="586886" y="166822"/>
                  <a:pt x="578777" y="173966"/>
                  <a:pt x="568539" y="180742"/>
                </a:cubicBezTo>
                <a:cubicBezTo>
                  <a:pt x="558300" y="187518"/>
                  <a:pt x="545470" y="193829"/>
                  <a:pt x="530046" y="199674"/>
                </a:cubicBezTo>
                <a:lnTo>
                  <a:pt x="520623" y="182946"/>
                </a:lnTo>
                <a:lnTo>
                  <a:pt x="520186" y="188050"/>
                </a:lnTo>
                <a:cubicBezTo>
                  <a:pt x="519516" y="191313"/>
                  <a:pt x="518181" y="193989"/>
                  <a:pt x="516180" y="196076"/>
                </a:cubicBezTo>
                <a:cubicBezTo>
                  <a:pt x="514180" y="198163"/>
                  <a:pt x="511589" y="199655"/>
                  <a:pt x="508406" y="200551"/>
                </a:cubicBezTo>
                <a:cubicBezTo>
                  <a:pt x="505224" y="201448"/>
                  <a:pt x="501351" y="202118"/>
                  <a:pt x="496789" y="202561"/>
                </a:cubicBezTo>
                <a:lnTo>
                  <a:pt x="484248" y="203489"/>
                </a:lnTo>
                <a:lnTo>
                  <a:pt x="478718" y="182808"/>
                </a:lnTo>
                <a:lnTo>
                  <a:pt x="491545" y="181701"/>
                </a:lnTo>
                <a:cubicBezTo>
                  <a:pt x="494000" y="181558"/>
                  <a:pt x="495834" y="181274"/>
                  <a:pt x="497046" y="180849"/>
                </a:cubicBezTo>
                <a:cubicBezTo>
                  <a:pt x="498258" y="180424"/>
                  <a:pt x="499153" y="179870"/>
                  <a:pt x="499732" y="179186"/>
                </a:cubicBezTo>
                <a:cubicBezTo>
                  <a:pt x="500310" y="178503"/>
                  <a:pt x="500728" y="177488"/>
                  <a:pt x="500984" y="176143"/>
                </a:cubicBezTo>
                <a:cubicBezTo>
                  <a:pt x="501240" y="174798"/>
                  <a:pt x="501368" y="172984"/>
                  <a:pt x="501368" y="170703"/>
                </a:cubicBezTo>
                <a:lnTo>
                  <a:pt x="501368" y="119839"/>
                </a:lnTo>
                <a:cubicBezTo>
                  <a:pt x="497874" y="121783"/>
                  <a:pt x="493745" y="123577"/>
                  <a:pt x="488979" y="125222"/>
                </a:cubicBezTo>
                <a:cubicBezTo>
                  <a:pt x="484213" y="126868"/>
                  <a:pt x="479491" y="128213"/>
                  <a:pt x="474814" y="129259"/>
                </a:cubicBezTo>
                <a:lnTo>
                  <a:pt x="468853" y="109695"/>
                </a:lnTo>
                <a:cubicBezTo>
                  <a:pt x="474027" y="108167"/>
                  <a:pt x="479515" y="106513"/>
                  <a:pt x="485316" y="104734"/>
                </a:cubicBezTo>
                <a:cubicBezTo>
                  <a:pt x="491116" y="102955"/>
                  <a:pt x="496467" y="101229"/>
                  <a:pt x="501368" y="99555"/>
                </a:cubicBezTo>
                <a:lnTo>
                  <a:pt x="501368" y="59514"/>
                </a:lnTo>
                <a:lnTo>
                  <a:pt x="478493" y="59514"/>
                </a:lnTo>
                <a:lnTo>
                  <a:pt x="478493" y="39922"/>
                </a:lnTo>
                <a:lnTo>
                  <a:pt x="501368" y="39922"/>
                </a:lnTo>
                <a:close/>
                <a:moveTo>
                  <a:pt x="351600" y="450"/>
                </a:moveTo>
                <a:lnTo>
                  <a:pt x="373217" y="1468"/>
                </a:lnTo>
                <a:lnTo>
                  <a:pt x="373217" y="38801"/>
                </a:lnTo>
                <a:lnTo>
                  <a:pt x="433989" y="38801"/>
                </a:lnTo>
                <a:lnTo>
                  <a:pt x="433989" y="59068"/>
                </a:lnTo>
                <a:lnTo>
                  <a:pt x="383533" y="59068"/>
                </a:lnTo>
                <a:cubicBezTo>
                  <a:pt x="387655" y="67478"/>
                  <a:pt x="392032" y="76096"/>
                  <a:pt x="396665" y="84921"/>
                </a:cubicBezTo>
                <a:cubicBezTo>
                  <a:pt x="401298" y="93746"/>
                  <a:pt x="406273" y="101999"/>
                  <a:pt x="411592" y="109679"/>
                </a:cubicBezTo>
                <a:cubicBezTo>
                  <a:pt x="416910" y="117360"/>
                  <a:pt x="422648" y="124577"/>
                  <a:pt x="428806" y="131330"/>
                </a:cubicBezTo>
                <a:cubicBezTo>
                  <a:pt x="434964" y="138083"/>
                  <a:pt x="441925" y="144940"/>
                  <a:pt x="449687" y="151901"/>
                </a:cubicBezTo>
                <a:lnTo>
                  <a:pt x="435718" y="168728"/>
                </a:lnTo>
                <a:cubicBezTo>
                  <a:pt x="426052" y="160443"/>
                  <a:pt x="417979" y="152269"/>
                  <a:pt x="411497" y="144205"/>
                </a:cubicBezTo>
                <a:cubicBezTo>
                  <a:pt x="405015" y="136141"/>
                  <a:pt x="399203" y="127911"/>
                  <a:pt x="394061" y="119516"/>
                </a:cubicBezTo>
                <a:cubicBezTo>
                  <a:pt x="388919" y="111121"/>
                  <a:pt x="384307" y="102465"/>
                  <a:pt x="380227" y="93547"/>
                </a:cubicBezTo>
                <a:cubicBezTo>
                  <a:pt x="376147" y="84629"/>
                  <a:pt x="373810" y="75827"/>
                  <a:pt x="373217" y="67140"/>
                </a:cubicBezTo>
                <a:lnTo>
                  <a:pt x="373217" y="147789"/>
                </a:lnTo>
                <a:lnTo>
                  <a:pt x="412236" y="147789"/>
                </a:lnTo>
                <a:lnTo>
                  <a:pt x="412236" y="167606"/>
                </a:lnTo>
                <a:lnTo>
                  <a:pt x="373217" y="167606"/>
                </a:lnTo>
                <a:lnTo>
                  <a:pt x="373217" y="206850"/>
                </a:lnTo>
                <a:lnTo>
                  <a:pt x="351600" y="206850"/>
                </a:lnTo>
                <a:lnTo>
                  <a:pt x="351600" y="167606"/>
                </a:lnTo>
                <a:lnTo>
                  <a:pt x="313924" y="167606"/>
                </a:lnTo>
                <a:lnTo>
                  <a:pt x="314431" y="147789"/>
                </a:lnTo>
                <a:lnTo>
                  <a:pt x="351600" y="147789"/>
                </a:lnTo>
                <a:lnTo>
                  <a:pt x="351600" y="70055"/>
                </a:lnTo>
                <a:cubicBezTo>
                  <a:pt x="348686" y="87590"/>
                  <a:pt x="342189" y="104292"/>
                  <a:pt x="332110" y="120159"/>
                </a:cubicBezTo>
                <a:cubicBezTo>
                  <a:pt x="322032" y="136027"/>
                  <a:pt x="309650" y="151543"/>
                  <a:pt x="294965" y="166710"/>
                </a:cubicBezTo>
                <a:lnTo>
                  <a:pt x="284635" y="154601"/>
                </a:lnTo>
                <a:lnTo>
                  <a:pt x="284635" y="205057"/>
                </a:lnTo>
                <a:lnTo>
                  <a:pt x="263693" y="205057"/>
                </a:lnTo>
                <a:lnTo>
                  <a:pt x="263693" y="91807"/>
                </a:lnTo>
                <a:cubicBezTo>
                  <a:pt x="263852" y="95570"/>
                  <a:pt x="262243" y="100044"/>
                  <a:pt x="258864" y="105231"/>
                </a:cubicBezTo>
                <a:cubicBezTo>
                  <a:pt x="255485" y="110417"/>
                  <a:pt x="251450" y="115660"/>
                  <a:pt x="246759" y="120961"/>
                </a:cubicBezTo>
                <a:lnTo>
                  <a:pt x="231625" y="107834"/>
                </a:lnTo>
                <a:cubicBezTo>
                  <a:pt x="245683" y="88261"/>
                  <a:pt x="256732" y="69579"/>
                  <a:pt x="264770" y="51790"/>
                </a:cubicBezTo>
                <a:cubicBezTo>
                  <a:pt x="272808" y="34001"/>
                  <a:pt x="279017" y="17036"/>
                  <a:pt x="283399" y="896"/>
                </a:cubicBezTo>
                <a:lnTo>
                  <a:pt x="303248" y="6818"/>
                </a:lnTo>
                <a:cubicBezTo>
                  <a:pt x="301226" y="14591"/>
                  <a:pt x="298710" y="22730"/>
                  <a:pt x="295699" y="31236"/>
                </a:cubicBezTo>
                <a:cubicBezTo>
                  <a:pt x="292687" y="39741"/>
                  <a:pt x="289000" y="48796"/>
                  <a:pt x="284635" y="58400"/>
                </a:cubicBezTo>
                <a:lnTo>
                  <a:pt x="284635" y="149579"/>
                </a:lnTo>
                <a:cubicBezTo>
                  <a:pt x="294274" y="138201"/>
                  <a:pt x="304622" y="124572"/>
                  <a:pt x="315680" y="108690"/>
                </a:cubicBezTo>
                <a:cubicBezTo>
                  <a:pt x="326737" y="92808"/>
                  <a:pt x="335496" y="76267"/>
                  <a:pt x="341956" y="59068"/>
                </a:cubicBezTo>
                <a:lnTo>
                  <a:pt x="297554" y="59068"/>
                </a:lnTo>
                <a:lnTo>
                  <a:pt x="297554" y="38801"/>
                </a:lnTo>
                <a:lnTo>
                  <a:pt x="351600" y="38801"/>
                </a:lnTo>
                <a:close/>
                <a:moveTo>
                  <a:pt x="807070" y="0"/>
                </a:moveTo>
                <a:lnTo>
                  <a:pt x="826487" y="7704"/>
                </a:lnTo>
                <a:cubicBezTo>
                  <a:pt x="824934" y="13031"/>
                  <a:pt x="823292" y="17840"/>
                  <a:pt x="821561" y="22133"/>
                </a:cubicBezTo>
                <a:cubicBezTo>
                  <a:pt x="819830" y="26425"/>
                  <a:pt x="817958" y="30038"/>
                  <a:pt x="815946" y="32971"/>
                </a:cubicBezTo>
                <a:lnTo>
                  <a:pt x="904750" y="32971"/>
                </a:lnTo>
                <a:lnTo>
                  <a:pt x="904750" y="54356"/>
                </a:lnTo>
                <a:lnTo>
                  <a:pt x="834784" y="54356"/>
                </a:lnTo>
                <a:lnTo>
                  <a:pt x="834784" y="85221"/>
                </a:lnTo>
                <a:lnTo>
                  <a:pt x="892417" y="85221"/>
                </a:lnTo>
                <a:lnTo>
                  <a:pt x="892417" y="105713"/>
                </a:lnTo>
                <a:lnTo>
                  <a:pt x="834784" y="105713"/>
                </a:lnTo>
                <a:lnTo>
                  <a:pt x="834784" y="137699"/>
                </a:lnTo>
                <a:lnTo>
                  <a:pt x="896453" y="137699"/>
                </a:lnTo>
                <a:lnTo>
                  <a:pt x="896453" y="158412"/>
                </a:lnTo>
                <a:lnTo>
                  <a:pt x="834784" y="158412"/>
                </a:lnTo>
                <a:lnTo>
                  <a:pt x="834784" y="207300"/>
                </a:lnTo>
                <a:lnTo>
                  <a:pt x="812942" y="207300"/>
                </a:lnTo>
                <a:lnTo>
                  <a:pt x="812942" y="54356"/>
                </a:lnTo>
                <a:lnTo>
                  <a:pt x="806492" y="54356"/>
                </a:lnTo>
                <a:cubicBezTo>
                  <a:pt x="802710" y="61248"/>
                  <a:pt x="798113" y="68828"/>
                  <a:pt x="792701" y="77098"/>
                </a:cubicBezTo>
                <a:cubicBezTo>
                  <a:pt x="787288" y="85369"/>
                  <a:pt x="780287" y="94533"/>
                  <a:pt x="771698" y="104591"/>
                </a:cubicBezTo>
                <a:lnTo>
                  <a:pt x="756878" y="90686"/>
                </a:lnTo>
                <a:cubicBezTo>
                  <a:pt x="763515" y="82032"/>
                  <a:pt x="769290" y="74058"/>
                  <a:pt x="774204" y="66761"/>
                </a:cubicBezTo>
                <a:cubicBezTo>
                  <a:pt x="779117" y="59465"/>
                  <a:pt x="783554" y="52194"/>
                  <a:pt x="787512" y="44946"/>
                </a:cubicBezTo>
                <a:cubicBezTo>
                  <a:pt x="791471" y="37699"/>
                  <a:pt x="794958" y="30546"/>
                  <a:pt x="797973" y="23486"/>
                </a:cubicBezTo>
                <a:cubicBezTo>
                  <a:pt x="800987" y="16427"/>
                  <a:pt x="804020" y="8598"/>
                  <a:pt x="807070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3E41C06F-C256-47C1-993F-BCB3D3202F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2258" y="2011268"/>
            <a:ext cx="4371055" cy="388302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28600" dist="25400" dir="2700000" algn="tl" rotWithShape="0">
              <a:prstClr val="black">
                <a:alpha val="12000"/>
              </a:prstClr>
            </a:outerShdw>
          </a:effectLst>
        </p:spPr>
      </p:pic>
      <p:sp>
        <p:nvSpPr>
          <p:cNvPr id="42" name="文本框-28_矢量">
            <a:extLst>
              <a:ext uri="{FF2B5EF4-FFF2-40B4-BE49-F238E27FC236}">
                <a16:creationId xmlns:a16="http://schemas.microsoft.com/office/drawing/2014/main" id="{8369B1E2-BDB4-4547-8646-3A1053211D36}"/>
              </a:ext>
            </a:extLst>
          </p:cNvPr>
          <p:cNvSpPr txBox="1"/>
          <p:nvPr/>
        </p:nvSpPr>
        <p:spPr>
          <a:xfrm>
            <a:off x="4746987" y="6267799"/>
            <a:ext cx="2691812" cy="166497"/>
          </a:xfrm>
          <a:custGeom>
            <a:avLst/>
            <a:gdLst/>
            <a:ahLst/>
            <a:cxnLst/>
            <a:rect l="l" t="t" r="r" b="b"/>
            <a:pathLst>
              <a:path w="2691812" h="166497">
                <a:moveTo>
                  <a:pt x="736063" y="103518"/>
                </a:moveTo>
                <a:lnTo>
                  <a:pt x="749274" y="103880"/>
                </a:lnTo>
                <a:lnTo>
                  <a:pt x="749274" y="120168"/>
                </a:lnTo>
                <a:lnTo>
                  <a:pt x="783479" y="120168"/>
                </a:lnTo>
                <a:lnTo>
                  <a:pt x="783479" y="131026"/>
                </a:lnTo>
                <a:lnTo>
                  <a:pt x="749274" y="131026"/>
                </a:lnTo>
                <a:lnTo>
                  <a:pt x="749274" y="148219"/>
                </a:lnTo>
                <a:lnTo>
                  <a:pt x="814968" y="148219"/>
                </a:lnTo>
                <a:lnTo>
                  <a:pt x="814968" y="159439"/>
                </a:lnTo>
                <a:lnTo>
                  <a:pt x="669827" y="159439"/>
                </a:lnTo>
                <a:lnTo>
                  <a:pt x="669827" y="148219"/>
                </a:lnTo>
                <a:lnTo>
                  <a:pt x="736063" y="148219"/>
                </a:lnTo>
                <a:lnTo>
                  <a:pt x="736063" y="131026"/>
                </a:lnTo>
                <a:lnTo>
                  <a:pt x="700954" y="131026"/>
                </a:lnTo>
                <a:lnTo>
                  <a:pt x="700954" y="120168"/>
                </a:lnTo>
                <a:lnTo>
                  <a:pt x="736063" y="120168"/>
                </a:lnTo>
                <a:close/>
                <a:moveTo>
                  <a:pt x="213770" y="94107"/>
                </a:moveTo>
                <a:lnTo>
                  <a:pt x="226438" y="94650"/>
                </a:lnTo>
                <a:lnTo>
                  <a:pt x="226438" y="105690"/>
                </a:lnTo>
                <a:lnTo>
                  <a:pt x="274577" y="105690"/>
                </a:lnTo>
                <a:lnTo>
                  <a:pt x="274577" y="117272"/>
                </a:lnTo>
                <a:lnTo>
                  <a:pt x="232048" y="117272"/>
                </a:lnTo>
                <a:cubicBezTo>
                  <a:pt x="238684" y="123546"/>
                  <a:pt x="246164" y="129217"/>
                  <a:pt x="254489" y="134284"/>
                </a:cubicBezTo>
                <a:cubicBezTo>
                  <a:pt x="262814" y="139351"/>
                  <a:pt x="272224" y="143574"/>
                  <a:pt x="282721" y="146952"/>
                </a:cubicBezTo>
                <a:lnTo>
                  <a:pt x="276387" y="158354"/>
                </a:lnTo>
                <a:cubicBezTo>
                  <a:pt x="265408" y="153528"/>
                  <a:pt x="255967" y="148521"/>
                  <a:pt x="248064" y="143333"/>
                </a:cubicBezTo>
                <a:cubicBezTo>
                  <a:pt x="240162" y="138145"/>
                  <a:pt x="232953" y="132293"/>
                  <a:pt x="226438" y="125778"/>
                </a:cubicBezTo>
                <a:lnTo>
                  <a:pt x="226438" y="164869"/>
                </a:lnTo>
                <a:lnTo>
                  <a:pt x="213770" y="164869"/>
                </a:lnTo>
                <a:lnTo>
                  <a:pt x="213770" y="126140"/>
                </a:lnTo>
                <a:cubicBezTo>
                  <a:pt x="207013" y="132414"/>
                  <a:pt x="199533" y="138265"/>
                  <a:pt x="191329" y="143695"/>
                </a:cubicBezTo>
                <a:cubicBezTo>
                  <a:pt x="183124" y="149124"/>
                  <a:pt x="173352" y="154131"/>
                  <a:pt x="162011" y="158716"/>
                </a:cubicBezTo>
                <a:lnTo>
                  <a:pt x="155134" y="147314"/>
                </a:lnTo>
                <a:cubicBezTo>
                  <a:pt x="167319" y="143212"/>
                  <a:pt x="177605" y="138657"/>
                  <a:pt x="185990" y="133651"/>
                </a:cubicBezTo>
                <a:cubicBezTo>
                  <a:pt x="194375" y="128644"/>
                  <a:pt x="201825" y="123184"/>
                  <a:pt x="208340" y="117272"/>
                </a:cubicBezTo>
                <a:lnTo>
                  <a:pt x="165992" y="117272"/>
                </a:lnTo>
                <a:lnTo>
                  <a:pt x="165992" y="105690"/>
                </a:lnTo>
                <a:lnTo>
                  <a:pt x="213770" y="105690"/>
                </a:lnTo>
                <a:close/>
                <a:moveTo>
                  <a:pt x="611553" y="85240"/>
                </a:moveTo>
                <a:lnTo>
                  <a:pt x="613724" y="92298"/>
                </a:lnTo>
                <a:lnTo>
                  <a:pt x="615534" y="98270"/>
                </a:lnTo>
                <a:cubicBezTo>
                  <a:pt x="611553" y="100683"/>
                  <a:pt x="606727" y="103458"/>
                  <a:pt x="601056" y="106595"/>
                </a:cubicBezTo>
                <a:cubicBezTo>
                  <a:pt x="595385" y="109732"/>
                  <a:pt x="589504" y="112899"/>
                  <a:pt x="583411" y="116096"/>
                </a:cubicBezTo>
                <a:cubicBezTo>
                  <a:pt x="577318" y="119293"/>
                  <a:pt x="571346" y="122279"/>
                  <a:pt x="565494" y="125054"/>
                </a:cubicBezTo>
                <a:cubicBezTo>
                  <a:pt x="559643" y="127829"/>
                  <a:pt x="554666" y="130121"/>
                  <a:pt x="550564" y="131931"/>
                </a:cubicBezTo>
                <a:lnTo>
                  <a:pt x="545859" y="118539"/>
                </a:lnTo>
                <a:cubicBezTo>
                  <a:pt x="550081" y="116850"/>
                  <a:pt x="555119" y="114618"/>
                  <a:pt x="560970" y="111843"/>
                </a:cubicBezTo>
                <a:cubicBezTo>
                  <a:pt x="566822" y="109068"/>
                  <a:pt x="572824" y="106082"/>
                  <a:pt x="578977" y="102885"/>
                </a:cubicBezTo>
                <a:cubicBezTo>
                  <a:pt x="585130" y="99688"/>
                  <a:pt x="591102" y="96551"/>
                  <a:pt x="596894" y="93474"/>
                </a:cubicBezTo>
                <a:cubicBezTo>
                  <a:pt x="602685" y="90397"/>
                  <a:pt x="607571" y="87653"/>
                  <a:pt x="611553" y="85240"/>
                </a:cubicBezTo>
                <a:close/>
                <a:moveTo>
                  <a:pt x="2638425" y="84335"/>
                </a:moveTo>
                <a:lnTo>
                  <a:pt x="2691812" y="84335"/>
                </a:lnTo>
                <a:lnTo>
                  <a:pt x="2691812" y="97365"/>
                </a:lnTo>
                <a:lnTo>
                  <a:pt x="2638425" y="97365"/>
                </a:lnTo>
                <a:close/>
                <a:moveTo>
                  <a:pt x="0" y="84335"/>
                </a:moveTo>
                <a:lnTo>
                  <a:pt x="53388" y="84335"/>
                </a:lnTo>
                <a:lnTo>
                  <a:pt x="53388" y="97365"/>
                </a:lnTo>
                <a:lnTo>
                  <a:pt x="0" y="97365"/>
                </a:lnTo>
                <a:close/>
                <a:moveTo>
                  <a:pt x="708555" y="72752"/>
                </a:moveTo>
                <a:lnTo>
                  <a:pt x="708555" y="85059"/>
                </a:lnTo>
                <a:lnTo>
                  <a:pt x="776421" y="85059"/>
                </a:lnTo>
                <a:lnTo>
                  <a:pt x="776421" y="72752"/>
                </a:lnTo>
                <a:close/>
                <a:moveTo>
                  <a:pt x="235848" y="64428"/>
                </a:moveTo>
                <a:lnTo>
                  <a:pt x="235848" y="79629"/>
                </a:lnTo>
                <a:lnTo>
                  <a:pt x="257927" y="79629"/>
                </a:lnTo>
                <a:lnTo>
                  <a:pt x="257927" y="64428"/>
                </a:lnTo>
                <a:close/>
                <a:moveTo>
                  <a:pt x="182461" y="64428"/>
                </a:moveTo>
                <a:lnTo>
                  <a:pt x="182461" y="79629"/>
                </a:lnTo>
                <a:lnTo>
                  <a:pt x="203454" y="79629"/>
                </a:lnTo>
                <a:lnTo>
                  <a:pt x="203454" y="64428"/>
                </a:lnTo>
                <a:close/>
                <a:moveTo>
                  <a:pt x="567757" y="54112"/>
                </a:moveTo>
                <a:cubicBezTo>
                  <a:pt x="569566" y="55439"/>
                  <a:pt x="571708" y="57189"/>
                  <a:pt x="574181" y="59360"/>
                </a:cubicBezTo>
                <a:cubicBezTo>
                  <a:pt x="576655" y="61532"/>
                  <a:pt x="579218" y="63824"/>
                  <a:pt x="581873" y="66237"/>
                </a:cubicBezTo>
                <a:cubicBezTo>
                  <a:pt x="584527" y="68650"/>
                  <a:pt x="587000" y="71063"/>
                  <a:pt x="589293" y="73476"/>
                </a:cubicBezTo>
                <a:cubicBezTo>
                  <a:pt x="591585" y="75889"/>
                  <a:pt x="593455" y="77940"/>
                  <a:pt x="594903" y="79629"/>
                </a:cubicBezTo>
                <a:lnTo>
                  <a:pt x="586035" y="90307"/>
                </a:lnTo>
                <a:cubicBezTo>
                  <a:pt x="584708" y="88256"/>
                  <a:pt x="582928" y="85964"/>
                  <a:pt x="580696" y="83430"/>
                </a:cubicBezTo>
                <a:cubicBezTo>
                  <a:pt x="578464" y="80896"/>
                  <a:pt x="576112" y="78363"/>
                  <a:pt x="573638" y="75829"/>
                </a:cubicBezTo>
                <a:cubicBezTo>
                  <a:pt x="571165" y="73295"/>
                  <a:pt x="568722" y="70913"/>
                  <a:pt x="566309" y="68680"/>
                </a:cubicBezTo>
                <a:cubicBezTo>
                  <a:pt x="563896" y="66448"/>
                  <a:pt x="561845" y="64669"/>
                  <a:pt x="560156" y="63342"/>
                </a:cubicBezTo>
                <a:close/>
                <a:moveTo>
                  <a:pt x="225171" y="54112"/>
                </a:moveTo>
                <a:lnTo>
                  <a:pt x="268605" y="54112"/>
                </a:lnTo>
                <a:lnTo>
                  <a:pt x="268605" y="90126"/>
                </a:lnTo>
                <a:lnTo>
                  <a:pt x="225171" y="90126"/>
                </a:lnTo>
                <a:close/>
                <a:moveTo>
                  <a:pt x="171602" y="54112"/>
                </a:moveTo>
                <a:lnTo>
                  <a:pt x="214312" y="54112"/>
                </a:lnTo>
                <a:lnTo>
                  <a:pt x="214312" y="90126"/>
                </a:lnTo>
                <a:lnTo>
                  <a:pt x="171602" y="90126"/>
                </a:lnTo>
                <a:close/>
                <a:moveTo>
                  <a:pt x="708555" y="50493"/>
                </a:moveTo>
                <a:lnTo>
                  <a:pt x="708555" y="62437"/>
                </a:lnTo>
                <a:lnTo>
                  <a:pt x="776421" y="62437"/>
                </a:lnTo>
                <a:lnTo>
                  <a:pt x="776421" y="50493"/>
                </a:lnTo>
                <a:close/>
                <a:moveTo>
                  <a:pt x="1153382" y="34929"/>
                </a:moveTo>
                <a:lnTo>
                  <a:pt x="1153382" y="88316"/>
                </a:lnTo>
                <a:lnTo>
                  <a:pt x="1170575" y="88316"/>
                </a:lnTo>
                <a:cubicBezTo>
                  <a:pt x="1176366" y="88316"/>
                  <a:pt x="1181252" y="87894"/>
                  <a:pt x="1185234" y="87049"/>
                </a:cubicBezTo>
                <a:cubicBezTo>
                  <a:pt x="1189215" y="86205"/>
                  <a:pt x="1192382" y="84727"/>
                  <a:pt x="1194735" y="82616"/>
                </a:cubicBezTo>
                <a:cubicBezTo>
                  <a:pt x="1197088" y="80504"/>
                  <a:pt x="1198777" y="77699"/>
                  <a:pt x="1199802" y="74200"/>
                </a:cubicBezTo>
                <a:cubicBezTo>
                  <a:pt x="1200828" y="70701"/>
                  <a:pt x="1201341" y="66298"/>
                  <a:pt x="1201341" y="60989"/>
                </a:cubicBezTo>
                <a:cubicBezTo>
                  <a:pt x="1201341" y="56163"/>
                  <a:pt x="1200828" y="52091"/>
                  <a:pt x="1199802" y="48773"/>
                </a:cubicBezTo>
                <a:cubicBezTo>
                  <a:pt x="1198777" y="45455"/>
                  <a:pt x="1197088" y="42771"/>
                  <a:pt x="1194735" y="40720"/>
                </a:cubicBezTo>
                <a:cubicBezTo>
                  <a:pt x="1192382" y="38669"/>
                  <a:pt x="1189215" y="37191"/>
                  <a:pt x="1185234" y="36286"/>
                </a:cubicBezTo>
                <a:cubicBezTo>
                  <a:pt x="1181252" y="35381"/>
                  <a:pt x="1176366" y="34929"/>
                  <a:pt x="1170575" y="34929"/>
                </a:cubicBezTo>
                <a:close/>
                <a:moveTo>
                  <a:pt x="1048607" y="34929"/>
                </a:moveTo>
                <a:lnTo>
                  <a:pt x="1048607" y="88316"/>
                </a:lnTo>
                <a:lnTo>
                  <a:pt x="1065800" y="88316"/>
                </a:lnTo>
                <a:cubicBezTo>
                  <a:pt x="1071591" y="88316"/>
                  <a:pt x="1076477" y="87894"/>
                  <a:pt x="1080459" y="87049"/>
                </a:cubicBezTo>
                <a:cubicBezTo>
                  <a:pt x="1084440" y="86205"/>
                  <a:pt x="1087607" y="84727"/>
                  <a:pt x="1089960" y="82616"/>
                </a:cubicBezTo>
                <a:cubicBezTo>
                  <a:pt x="1092313" y="80504"/>
                  <a:pt x="1094002" y="77699"/>
                  <a:pt x="1095027" y="74200"/>
                </a:cubicBezTo>
                <a:cubicBezTo>
                  <a:pt x="1096053" y="70701"/>
                  <a:pt x="1096566" y="66298"/>
                  <a:pt x="1096566" y="60989"/>
                </a:cubicBezTo>
                <a:cubicBezTo>
                  <a:pt x="1096566" y="56163"/>
                  <a:pt x="1096053" y="52091"/>
                  <a:pt x="1095027" y="48773"/>
                </a:cubicBezTo>
                <a:cubicBezTo>
                  <a:pt x="1094002" y="45455"/>
                  <a:pt x="1092313" y="42771"/>
                  <a:pt x="1089960" y="40720"/>
                </a:cubicBezTo>
                <a:cubicBezTo>
                  <a:pt x="1087607" y="38669"/>
                  <a:pt x="1084440" y="37191"/>
                  <a:pt x="1080459" y="36286"/>
                </a:cubicBezTo>
                <a:cubicBezTo>
                  <a:pt x="1076477" y="35381"/>
                  <a:pt x="1071591" y="34929"/>
                  <a:pt x="1065800" y="34929"/>
                </a:cubicBezTo>
                <a:close/>
                <a:moveTo>
                  <a:pt x="1467659" y="32757"/>
                </a:moveTo>
                <a:cubicBezTo>
                  <a:pt x="1463316" y="32757"/>
                  <a:pt x="1459516" y="33511"/>
                  <a:pt x="1456258" y="35019"/>
                </a:cubicBezTo>
                <a:cubicBezTo>
                  <a:pt x="1453001" y="36527"/>
                  <a:pt x="1450316" y="39212"/>
                  <a:pt x="1448205" y="43073"/>
                </a:cubicBezTo>
                <a:cubicBezTo>
                  <a:pt x="1446093" y="46933"/>
                  <a:pt x="1444525" y="52151"/>
                  <a:pt x="1443499" y="58727"/>
                </a:cubicBezTo>
                <a:cubicBezTo>
                  <a:pt x="1442474" y="65302"/>
                  <a:pt x="1441961" y="73597"/>
                  <a:pt x="1441961" y="83611"/>
                </a:cubicBezTo>
                <a:cubicBezTo>
                  <a:pt x="1441961" y="93746"/>
                  <a:pt x="1442474" y="102101"/>
                  <a:pt x="1443499" y="108676"/>
                </a:cubicBezTo>
                <a:cubicBezTo>
                  <a:pt x="1444525" y="115251"/>
                  <a:pt x="1446093" y="120470"/>
                  <a:pt x="1448205" y="124330"/>
                </a:cubicBezTo>
                <a:cubicBezTo>
                  <a:pt x="1450316" y="128191"/>
                  <a:pt x="1453001" y="130876"/>
                  <a:pt x="1456258" y="132384"/>
                </a:cubicBezTo>
                <a:cubicBezTo>
                  <a:pt x="1459516" y="133892"/>
                  <a:pt x="1463316" y="134646"/>
                  <a:pt x="1467659" y="134646"/>
                </a:cubicBezTo>
                <a:cubicBezTo>
                  <a:pt x="1472124" y="134646"/>
                  <a:pt x="1475984" y="133892"/>
                  <a:pt x="1479242" y="132384"/>
                </a:cubicBezTo>
                <a:cubicBezTo>
                  <a:pt x="1482499" y="130876"/>
                  <a:pt x="1485214" y="128191"/>
                  <a:pt x="1487386" y="124330"/>
                </a:cubicBezTo>
                <a:cubicBezTo>
                  <a:pt x="1489558" y="120470"/>
                  <a:pt x="1491156" y="115251"/>
                  <a:pt x="1492182" y="108676"/>
                </a:cubicBezTo>
                <a:cubicBezTo>
                  <a:pt x="1493207" y="102101"/>
                  <a:pt x="1493720" y="93746"/>
                  <a:pt x="1493720" y="83611"/>
                </a:cubicBezTo>
                <a:cubicBezTo>
                  <a:pt x="1493720" y="73597"/>
                  <a:pt x="1493207" y="65302"/>
                  <a:pt x="1492182" y="58727"/>
                </a:cubicBezTo>
                <a:cubicBezTo>
                  <a:pt x="1491156" y="52151"/>
                  <a:pt x="1489558" y="46933"/>
                  <a:pt x="1487386" y="43073"/>
                </a:cubicBezTo>
                <a:cubicBezTo>
                  <a:pt x="1485214" y="39212"/>
                  <a:pt x="1482499" y="36527"/>
                  <a:pt x="1479242" y="35019"/>
                </a:cubicBezTo>
                <a:cubicBezTo>
                  <a:pt x="1475984" y="33511"/>
                  <a:pt x="1472124" y="32757"/>
                  <a:pt x="1467659" y="32757"/>
                </a:cubicBezTo>
                <a:close/>
                <a:moveTo>
                  <a:pt x="708555" y="27690"/>
                </a:moveTo>
                <a:lnTo>
                  <a:pt x="708555" y="39996"/>
                </a:lnTo>
                <a:lnTo>
                  <a:pt x="776421" y="39996"/>
                </a:lnTo>
                <a:lnTo>
                  <a:pt x="776421" y="27690"/>
                </a:lnTo>
                <a:close/>
                <a:moveTo>
                  <a:pt x="1783318" y="24794"/>
                </a:moveTo>
                <a:lnTo>
                  <a:pt x="1782775" y="35472"/>
                </a:lnTo>
                <a:cubicBezTo>
                  <a:pt x="1787481" y="51759"/>
                  <a:pt x="1793453" y="66147"/>
                  <a:pt x="1800692" y="78634"/>
                </a:cubicBezTo>
                <a:cubicBezTo>
                  <a:pt x="1807931" y="91121"/>
                  <a:pt x="1816859" y="102251"/>
                  <a:pt x="1827476" y="112024"/>
                </a:cubicBezTo>
                <a:cubicBezTo>
                  <a:pt x="1833629" y="106112"/>
                  <a:pt x="1839088" y="99688"/>
                  <a:pt x="1843854" y="92750"/>
                </a:cubicBezTo>
                <a:cubicBezTo>
                  <a:pt x="1848620" y="85813"/>
                  <a:pt x="1852933" y="78121"/>
                  <a:pt x="1856794" y="69676"/>
                </a:cubicBezTo>
                <a:lnTo>
                  <a:pt x="1820237" y="69676"/>
                </a:lnTo>
                <a:lnTo>
                  <a:pt x="1820237" y="58274"/>
                </a:lnTo>
                <a:cubicBezTo>
                  <a:pt x="1824098" y="53207"/>
                  <a:pt x="1827717" y="47838"/>
                  <a:pt x="1831095" y="42168"/>
                </a:cubicBezTo>
                <a:cubicBezTo>
                  <a:pt x="1834474" y="36497"/>
                  <a:pt x="1837731" y="30706"/>
                  <a:pt x="1840868" y="24794"/>
                </a:cubicBezTo>
                <a:close/>
                <a:moveTo>
                  <a:pt x="1575511" y="20813"/>
                </a:moveTo>
                <a:lnTo>
                  <a:pt x="1586189" y="20813"/>
                </a:lnTo>
                <a:lnTo>
                  <a:pt x="1586189" y="146409"/>
                </a:lnTo>
                <a:lnTo>
                  <a:pt x="1569901" y="146409"/>
                </a:lnTo>
                <a:lnTo>
                  <a:pt x="1569901" y="35653"/>
                </a:lnTo>
                <a:lnTo>
                  <a:pt x="1538773" y="41625"/>
                </a:lnTo>
                <a:lnTo>
                  <a:pt x="1538773" y="28414"/>
                </a:lnTo>
                <a:close/>
                <a:moveTo>
                  <a:pt x="1228115" y="20813"/>
                </a:moveTo>
                <a:lnTo>
                  <a:pt x="1317698" y="20813"/>
                </a:lnTo>
                <a:lnTo>
                  <a:pt x="1317698" y="35291"/>
                </a:lnTo>
                <a:lnTo>
                  <a:pt x="1281141" y="35291"/>
                </a:lnTo>
                <a:lnTo>
                  <a:pt x="1281141" y="146409"/>
                </a:lnTo>
                <a:lnTo>
                  <a:pt x="1264853" y="146409"/>
                </a:lnTo>
                <a:lnTo>
                  <a:pt x="1264853" y="35291"/>
                </a:lnTo>
                <a:lnTo>
                  <a:pt x="1228115" y="35291"/>
                </a:lnTo>
                <a:close/>
                <a:moveTo>
                  <a:pt x="1137094" y="20813"/>
                </a:moveTo>
                <a:lnTo>
                  <a:pt x="1172023" y="20813"/>
                </a:lnTo>
                <a:cubicBezTo>
                  <a:pt x="1180830" y="20813"/>
                  <a:pt x="1188190" y="21597"/>
                  <a:pt x="1194101" y="23165"/>
                </a:cubicBezTo>
                <a:cubicBezTo>
                  <a:pt x="1200013" y="24734"/>
                  <a:pt x="1204749" y="27147"/>
                  <a:pt x="1208308" y="30404"/>
                </a:cubicBezTo>
                <a:cubicBezTo>
                  <a:pt x="1211867" y="33662"/>
                  <a:pt x="1214371" y="37824"/>
                  <a:pt x="1215818" y="42892"/>
                </a:cubicBezTo>
                <a:cubicBezTo>
                  <a:pt x="1217266" y="47959"/>
                  <a:pt x="1217990" y="53991"/>
                  <a:pt x="1217990" y="60989"/>
                </a:cubicBezTo>
                <a:cubicBezTo>
                  <a:pt x="1217990" y="68349"/>
                  <a:pt x="1217115" y="74622"/>
                  <a:pt x="1215366" y="79810"/>
                </a:cubicBezTo>
                <a:cubicBezTo>
                  <a:pt x="1213617" y="84998"/>
                  <a:pt x="1210902" y="89221"/>
                  <a:pt x="1207222" y="92479"/>
                </a:cubicBezTo>
                <a:cubicBezTo>
                  <a:pt x="1203542" y="95736"/>
                  <a:pt x="1198777" y="98119"/>
                  <a:pt x="1192925" y="99627"/>
                </a:cubicBezTo>
                <a:cubicBezTo>
                  <a:pt x="1187074" y="101135"/>
                  <a:pt x="1180106" y="101889"/>
                  <a:pt x="1172023" y="101889"/>
                </a:cubicBezTo>
                <a:lnTo>
                  <a:pt x="1153382" y="101889"/>
                </a:lnTo>
                <a:lnTo>
                  <a:pt x="1153382" y="146409"/>
                </a:lnTo>
                <a:lnTo>
                  <a:pt x="1137094" y="146409"/>
                </a:lnTo>
                <a:close/>
                <a:moveTo>
                  <a:pt x="1032319" y="20813"/>
                </a:moveTo>
                <a:lnTo>
                  <a:pt x="1067248" y="20813"/>
                </a:lnTo>
                <a:cubicBezTo>
                  <a:pt x="1076055" y="20813"/>
                  <a:pt x="1083415" y="21597"/>
                  <a:pt x="1089326" y="23165"/>
                </a:cubicBezTo>
                <a:cubicBezTo>
                  <a:pt x="1095238" y="24734"/>
                  <a:pt x="1099974" y="27147"/>
                  <a:pt x="1103533" y="30404"/>
                </a:cubicBezTo>
                <a:cubicBezTo>
                  <a:pt x="1107092" y="33662"/>
                  <a:pt x="1109596" y="37824"/>
                  <a:pt x="1111043" y="42892"/>
                </a:cubicBezTo>
                <a:cubicBezTo>
                  <a:pt x="1112491" y="47959"/>
                  <a:pt x="1113215" y="53991"/>
                  <a:pt x="1113215" y="60989"/>
                </a:cubicBezTo>
                <a:cubicBezTo>
                  <a:pt x="1113215" y="68349"/>
                  <a:pt x="1112340" y="74622"/>
                  <a:pt x="1110591" y="79810"/>
                </a:cubicBezTo>
                <a:cubicBezTo>
                  <a:pt x="1108842" y="84998"/>
                  <a:pt x="1106127" y="89221"/>
                  <a:pt x="1102447" y="92479"/>
                </a:cubicBezTo>
                <a:cubicBezTo>
                  <a:pt x="1098767" y="95736"/>
                  <a:pt x="1094002" y="98119"/>
                  <a:pt x="1088150" y="99627"/>
                </a:cubicBezTo>
                <a:cubicBezTo>
                  <a:pt x="1082299" y="101135"/>
                  <a:pt x="1075331" y="101889"/>
                  <a:pt x="1067248" y="101889"/>
                </a:cubicBezTo>
                <a:lnTo>
                  <a:pt x="1048607" y="101889"/>
                </a:lnTo>
                <a:lnTo>
                  <a:pt x="1048607" y="146409"/>
                </a:lnTo>
                <a:lnTo>
                  <a:pt x="1032319" y="146409"/>
                </a:lnTo>
                <a:close/>
                <a:moveTo>
                  <a:pt x="1670151" y="19003"/>
                </a:moveTo>
                <a:cubicBezTo>
                  <a:pt x="1683664" y="19003"/>
                  <a:pt x="1693889" y="21597"/>
                  <a:pt x="1700827" y="26785"/>
                </a:cubicBezTo>
                <a:cubicBezTo>
                  <a:pt x="1707764" y="31973"/>
                  <a:pt x="1711233" y="40358"/>
                  <a:pt x="1711233" y="51940"/>
                </a:cubicBezTo>
                <a:cubicBezTo>
                  <a:pt x="1711233" y="60145"/>
                  <a:pt x="1709242" y="66448"/>
                  <a:pt x="1705261" y="70852"/>
                </a:cubicBezTo>
                <a:cubicBezTo>
                  <a:pt x="1701279" y="75256"/>
                  <a:pt x="1695850" y="78483"/>
                  <a:pt x="1688973" y="80534"/>
                </a:cubicBezTo>
                <a:lnTo>
                  <a:pt x="1688973" y="81620"/>
                </a:lnTo>
                <a:cubicBezTo>
                  <a:pt x="1697901" y="83189"/>
                  <a:pt x="1704386" y="86537"/>
                  <a:pt x="1708428" y="91664"/>
                </a:cubicBezTo>
                <a:cubicBezTo>
                  <a:pt x="1712469" y="96792"/>
                  <a:pt x="1714490" y="103518"/>
                  <a:pt x="1714490" y="111843"/>
                </a:cubicBezTo>
                <a:cubicBezTo>
                  <a:pt x="1714490" y="123425"/>
                  <a:pt x="1710599" y="132384"/>
                  <a:pt x="1702818" y="138718"/>
                </a:cubicBezTo>
                <a:cubicBezTo>
                  <a:pt x="1695036" y="145052"/>
                  <a:pt x="1682820" y="148219"/>
                  <a:pt x="1666170" y="148219"/>
                </a:cubicBezTo>
                <a:cubicBezTo>
                  <a:pt x="1661103" y="148219"/>
                  <a:pt x="1656186" y="148038"/>
                  <a:pt x="1651421" y="147676"/>
                </a:cubicBezTo>
                <a:cubicBezTo>
                  <a:pt x="1646655" y="147314"/>
                  <a:pt x="1642161" y="146711"/>
                  <a:pt x="1637938" y="145866"/>
                </a:cubicBezTo>
                <a:lnTo>
                  <a:pt x="1637938" y="131569"/>
                </a:lnTo>
                <a:cubicBezTo>
                  <a:pt x="1642764" y="132776"/>
                  <a:pt x="1647439" y="133590"/>
                  <a:pt x="1651964" y="134012"/>
                </a:cubicBezTo>
                <a:cubicBezTo>
                  <a:pt x="1656488" y="134435"/>
                  <a:pt x="1661163" y="134646"/>
                  <a:pt x="1665989" y="134646"/>
                </a:cubicBezTo>
                <a:cubicBezTo>
                  <a:pt x="1670694" y="134646"/>
                  <a:pt x="1675068" y="134284"/>
                  <a:pt x="1679110" y="133560"/>
                </a:cubicBezTo>
                <a:cubicBezTo>
                  <a:pt x="1683152" y="132836"/>
                  <a:pt x="1686620" y="131569"/>
                  <a:pt x="1689516" y="129760"/>
                </a:cubicBezTo>
                <a:cubicBezTo>
                  <a:pt x="1692411" y="127950"/>
                  <a:pt x="1694704" y="125567"/>
                  <a:pt x="1696393" y="122611"/>
                </a:cubicBezTo>
                <a:cubicBezTo>
                  <a:pt x="1698082" y="119655"/>
                  <a:pt x="1698926" y="116005"/>
                  <a:pt x="1698926" y="111662"/>
                </a:cubicBezTo>
                <a:cubicBezTo>
                  <a:pt x="1698926" y="102734"/>
                  <a:pt x="1695910" y="96520"/>
                  <a:pt x="1689878" y="93022"/>
                </a:cubicBezTo>
                <a:cubicBezTo>
                  <a:pt x="1683845" y="89523"/>
                  <a:pt x="1674857" y="87773"/>
                  <a:pt x="1662913" y="87773"/>
                </a:cubicBezTo>
                <a:lnTo>
                  <a:pt x="1652959" y="87773"/>
                </a:lnTo>
                <a:lnTo>
                  <a:pt x="1652959" y="75286"/>
                </a:lnTo>
                <a:lnTo>
                  <a:pt x="1662731" y="75286"/>
                </a:lnTo>
                <a:cubicBezTo>
                  <a:pt x="1673711" y="75286"/>
                  <a:pt x="1682036" y="73265"/>
                  <a:pt x="1687706" y="69223"/>
                </a:cubicBezTo>
                <a:cubicBezTo>
                  <a:pt x="1693377" y="65182"/>
                  <a:pt x="1696212" y="59722"/>
                  <a:pt x="1696212" y="52845"/>
                </a:cubicBezTo>
                <a:cubicBezTo>
                  <a:pt x="1696212" y="45486"/>
                  <a:pt x="1694010" y="40237"/>
                  <a:pt x="1689606" y="37100"/>
                </a:cubicBezTo>
                <a:cubicBezTo>
                  <a:pt x="1685203" y="33963"/>
                  <a:pt x="1678476" y="32395"/>
                  <a:pt x="1669428" y="32395"/>
                </a:cubicBezTo>
                <a:cubicBezTo>
                  <a:pt x="1665808" y="32395"/>
                  <a:pt x="1661646" y="32697"/>
                  <a:pt x="1656940" y="33300"/>
                </a:cubicBezTo>
                <a:cubicBezTo>
                  <a:pt x="1652235" y="33903"/>
                  <a:pt x="1647892" y="34808"/>
                  <a:pt x="1643910" y="36014"/>
                </a:cubicBezTo>
                <a:lnTo>
                  <a:pt x="1643910" y="22622"/>
                </a:lnTo>
                <a:cubicBezTo>
                  <a:pt x="1647047" y="21657"/>
                  <a:pt x="1650998" y="20813"/>
                  <a:pt x="1655764" y="20089"/>
                </a:cubicBezTo>
                <a:cubicBezTo>
                  <a:pt x="1660530" y="19365"/>
                  <a:pt x="1665325" y="19003"/>
                  <a:pt x="1670151" y="19003"/>
                </a:cubicBezTo>
                <a:close/>
                <a:moveTo>
                  <a:pt x="1467659" y="19003"/>
                </a:moveTo>
                <a:cubicBezTo>
                  <a:pt x="1473933" y="19003"/>
                  <a:pt x="1479694" y="19938"/>
                  <a:pt x="1484943" y="21808"/>
                </a:cubicBezTo>
                <a:cubicBezTo>
                  <a:pt x="1490191" y="23678"/>
                  <a:pt x="1494685" y="27056"/>
                  <a:pt x="1498425" y="31943"/>
                </a:cubicBezTo>
                <a:cubicBezTo>
                  <a:pt x="1502165" y="36829"/>
                  <a:pt x="1505061" y="43434"/>
                  <a:pt x="1507112" y="51759"/>
                </a:cubicBezTo>
                <a:cubicBezTo>
                  <a:pt x="1509163" y="60084"/>
                  <a:pt x="1510189" y="70701"/>
                  <a:pt x="1510189" y="83611"/>
                </a:cubicBezTo>
                <a:cubicBezTo>
                  <a:pt x="1510189" y="96520"/>
                  <a:pt x="1509163" y="107168"/>
                  <a:pt x="1507112" y="115553"/>
                </a:cubicBezTo>
                <a:cubicBezTo>
                  <a:pt x="1505061" y="123938"/>
                  <a:pt x="1502165" y="130544"/>
                  <a:pt x="1498425" y="135370"/>
                </a:cubicBezTo>
                <a:cubicBezTo>
                  <a:pt x="1494685" y="140196"/>
                  <a:pt x="1490191" y="143544"/>
                  <a:pt x="1484943" y="145414"/>
                </a:cubicBezTo>
                <a:cubicBezTo>
                  <a:pt x="1479694" y="147284"/>
                  <a:pt x="1473933" y="148219"/>
                  <a:pt x="1467659" y="148219"/>
                </a:cubicBezTo>
                <a:cubicBezTo>
                  <a:pt x="1461386" y="148219"/>
                  <a:pt x="1455655" y="147284"/>
                  <a:pt x="1450467" y="145414"/>
                </a:cubicBezTo>
                <a:cubicBezTo>
                  <a:pt x="1445279" y="143544"/>
                  <a:pt x="1440815" y="140196"/>
                  <a:pt x="1437075" y="135370"/>
                </a:cubicBezTo>
                <a:cubicBezTo>
                  <a:pt x="1433335" y="130544"/>
                  <a:pt x="1430439" y="123938"/>
                  <a:pt x="1428388" y="115553"/>
                </a:cubicBezTo>
                <a:cubicBezTo>
                  <a:pt x="1426337" y="107168"/>
                  <a:pt x="1425311" y="96520"/>
                  <a:pt x="1425311" y="83611"/>
                </a:cubicBezTo>
                <a:cubicBezTo>
                  <a:pt x="1425311" y="70701"/>
                  <a:pt x="1426337" y="60084"/>
                  <a:pt x="1428388" y="51759"/>
                </a:cubicBezTo>
                <a:cubicBezTo>
                  <a:pt x="1430439" y="43434"/>
                  <a:pt x="1433335" y="36829"/>
                  <a:pt x="1437075" y="31943"/>
                </a:cubicBezTo>
                <a:cubicBezTo>
                  <a:pt x="1440815" y="27056"/>
                  <a:pt x="1445279" y="23678"/>
                  <a:pt x="1450467" y="21808"/>
                </a:cubicBezTo>
                <a:cubicBezTo>
                  <a:pt x="1455655" y="19938"/>
                  <a:pt x="1461386" y="19003"/>
                  <a:pt x="1467659" y="19003"/>
                </a:cubicBezTo>
                <a:close/>
                <a:moveTo>
                  <a:pt x="1368066" y="19003"/>
                </a:moveTo>
                <a:cubicBezTo>
                  <a:pt x="1374219" y="19003"/>
                  <a:pt x="1379769" y="19666"/>
                  <a:pt x="1384716" y="20994"/>
                </a:cubicBezTo>
                <a:cubicBezTo>
                  <a:pt x="1389663" y="22321"/>
                  <a:pt x="1393915" y="24432"/>
                  <a:pt x="1397475" y="27328"/>
                </a:cubicBezTo>
                <a:cubicBezTo>
                  <a:pt x="1401034" y="30223"/>
                  <a:pt x="1403748" y="33963"/>
                  <a:pt x="1405618" y="38548"/>
                </a:cubicBezTo>
                <a:cubicBezTo>
                  <a:pt x="1407488" y="43133"/>
                  <a:pt x="1408424" y="48622"/>
                  <a:pt x="1408424" y="55017"/>
                </a:cubicBezTo>
                <a:cubicBezTo>
                  <a:pt x="1408424" y="60687"/>
                  <a:pt x="1407579" y="66026"/>
                  <a:pt x="1405890" y="71033"/>
                </a:cubicBezTo>
                <a:cubicBezTo>
                  <a:pt x="1404201" y="76040"/>
                  <a:pt x="1401366" y="81228"/>
                  <a:pt x="1397384" y="86597"/>
                </a:cubicBezTo>
                <a:cubicBezTo>
                  <a:pt x="1393403" y="91966"/>
                  <a:pt x="1388034" y="97757"/>
                  <a:pt x="1381277" y="103971"/>
                </a:cubicBezTo>
                <a:cubicBezTo>
                  <a:pt x="1374521" y="110184"/>
                  <a:pt x="1366075" y="117333"/>
                  <a:pt x="1355941" y="125416"/>
                </a:cubicBezTo>
                <a:lnTo>
                  <a:pt x="1348702" y="131026"/>
                </a:lnTo>
                <a:lnTo>
                  <a:pt x="1348702" y="132655"/>
                </a:lnTo>
                <a:lnTo>
                  <a:pt x="1413491" y="132655"/>
                </a:lnTo>
                <a:lnTo>
                  <a:pt x="1413491" y="146409"/>
                </a:lnTo>
                <a:lnTo>
                  <a:pt x="1330785" y="146409"/>
                </a:lnTo>
                <a:lnTo>
                  <a:pt x="1330785" y="129217"/>
                </a:lnTo>
                <a:cubicBezTo>
                  <a:pt x="1344177" y="118720"/>
                  <a:pt x="1354915" y="109792"/>
                  <a:pt x="1362999" y="102432"/>
                </a:cubicBezTo>
                <a:cubicBezTo>
                  <a:pt x="1371082" y="95073"/>
                  <a:pt x="1377356" y="88618"/>
                  <a:pt x="1381820" y="83068"/>
                </a:cubicBezTo>
                <a:cubicBezTo>
                  <a:pt x="1386284" y="77518"/>
                  <a:pt x="1389240" y="72541"/>
                  <a:pt x="1390688" y="68138"/>
                </a:cubicBezTo>
                <a:cubicBezTo>
                  <a:pt x="1392136" y="63734"/>
                  <a:pt x="1392860" y="59300"/>
                  <a:pt x="1392860" y="54836"/>
                </a:cubicBezTo>
                <a:cubicBezTo>
                  <a:pt x="1392860" y="50372"/>
                  <a:pt x="1392045" y="46692"/>
                  <a:pt x="1390417" y="43796"/>
                </a:cubicBezTo>
                <a:cubicBezTo>
                  <a:pt x="1388788" y="40901"/>
                  <a:pt x="1386707" y="38608"/>
                  <a:pt x="1384173" y="36919"/>
                </a:cubicBezTo>
                <a:cubicBezTo>
                  <a:pt x="1381639" y="35230"/>
                  <a:pt x="1378774" y="34084"/>
                  <a:pt x="1375577" y="33481"/>
                </a:cubicBezTo>
                <a:cubicBezTo>
                  <a:pt x="1372379" y="32878"/>
                  <a:pt x="1369273" y="32576"/>
                  <a:pt x="1366256" y="32576"/>
                </a:cubicBezTo>
                <a:cubicBezTo>
                  <a:pt x="1362275" y="32576"/>
                  <a:pt x="1358052" y="32787"/>
                  <a:pt x="1353588" y="33209"/>
                </a:cubicBezTo>
                <a:cubicBezTo>
                  <a:pt x="1349124" y="33632"/>
                  <a:pt x="1344419" y="34506"/>
                  <a:pt x="1339472" y="35834"/>
                </a:cubicBezTo>
                <a:lnTo>
                  <a:pt x="1339472" y="21898"/>
                </a:lnTo>
                <a:cubicBezTo>
                  <a:pt x="1343695" y="20933"/>
                  <a:pt x="1348189" y="20209"/>
                  <a:pt x="1352955" y="19727"/>
                </a:cubicBezTo>
                <a:cubicBezTo>
                  <a:pt x="1357720" y="19244"/>
                  <a:pt x="1362757" y="19003"/>
                  <a:pt x="1368066" y="19003"/>
                </a:cubicBezTo>
                <a:close/>
                <a:moveTo>
                  <a:pt x="195129" y="18822"/>
                </a:moveTo>
                <a:lnTo>
                  <a:pt x="195129" y="33662"/>
                </a:lnTo>
                <a:lnTo>
                  <a:pt x="245259" y="33662"/>
                </a:lnTo>
                <a:lnTo>
                  <a:pt x="245259" y="18822"/>
                </a:lnTo>
                <a:close/>
                <a:moveTo>
                  <a:pt x="860936" y="12850"/>
                </a:moveTo>
                <a:lnTo>
                  <a:pt x="986352" y="12850"/>
                </a:lnTo>
                <a:lnTo>
                  <a:pt x="986352" y="26242"/>
                </a:lnTo>
                <a:lnTo>
                  <a:pt x="932783" y="26242"/>
                </a:lnTo>
                <a:lnTo>
                  <a:pt x="932783" y="69676"/>
                </a:lnTo>
                <a:lnTo>
                  <a:pt x="1000830" y="69676"/>
                </a:lnTo>
                <a:lnTo>
                  <a:pt x="1000830" y="82887"/>
                </a:lnTo>
                <a:lnTo>
                  <a:pt x="932783" y="82887"/>
                </a:lnTo>
                <a:lnTo>
                  <a:pt x="932783" y="137360"/>
                </a:lnTo>
                <a:cubicBezTo>
                  <a:pt x="932783" y="141583"/>
                  <a:pt x="932451" y="145052"/>
                  <a:pt x="931788" y="147767"/>
                </a:cubicBezTo>
                <a:cubicBezTo>
                  <a:pt x="931124" y="150481"/>
                  <a:pt x="929888" y="152653"/>
                  <a:pt x="928078" y="154282"/>
                </a:cubicBezTo>
                <a:cubicBezTo>
                  <a:pt x="926268" y="155910"/>
                  <a:pt x="923795" y="157147"/>
                  <a:pt x="920658" y="157992"/>
                </a:cubicBezTo>
                <a:cubicBezTo>
                  <a:pt x="917521" y="158836"/>
                  <a:pt x="913479" y="159439"/>
                  <a:pt x="908533" y="159801"/>
                </a:cubicBezTo>
                <a:lnTo>
                  <a:pt x="890254" y="161249"/>
                </a:lnTo>
                <a:lnTo>
                  <a:pt x="885911" y="147314"/>
                </a:lnTo>
                <a:lnTo>
                  <a:pt x="902922" y="146228"/>
                </a:lnTo>
                <a:cubicBezTo>
                  <a:pt x="906059" y="146108"/>
                  <a:pt x="908593" y="145806"/>
                  <a:pt x="910523" y="145323"/>
                </a:cubicBezTo>
                <a:cubicBezTo>
                  <a:pt x="912454" y="144841"/>
                  <a:pt x="913962" y="144117"/>
                  <a:pt x="915048" y="143152"/>
                </a:cubicBezTo>
                <a:cubicBezTo>
                  <a:pt x="916133" y="142186"/>
                  <a:pt x="916857" y="140920"/>
                  <a:pt x="917219" y="139351"/>
                </a:cubicBezTo>
                <a:cubicBezTo>
                  <a:pt x="917581" y="137783"/>
                  <a:pt x="917762" y="135732"/>
                  <a:pt x="917762" y="133198"/>
                </a:cubicBezTo>
                <a:lnTo>
                  <a:pt x="917762" y="82887"/>
                </a:lnTo>
                <a:lnTo>
                  <a:pt x="846277" y="82887"/>
                </a:lnTo>
                <a:lnTo>
                  <a:pt x="846277" y="69676"/>
                </a:lnTo>
                <a:lnTo>
                  <a:pt x="917762" y="69676"/>
                </a:lnTo>
                <a:lnTo>
                  <a:pt x="917762" y="26242"/>
                </a:lnTo>
                <a:lnTo>
                  <a:pt x="860936" y="26242"/>
                </a:lnTo>
                <a:close/>
                <a:moveTo>
                  <a:pt x="1739884" y="11583"/>
                </a:moveTo>
                <a:lnTo>
                  <a:pt x="1857337" y="11583"/>
                </a:lnTo>
                <a:lnTo>
                  <a:pt x="1857337" y="24975"/>
                </a:lnTo>
                <a:cubicBezTo>
                  <a:pt x="1854441" y="30766"/>
                  <a:pt x="1851304" y="36286"/>
                  <a:pt x="1847926" y="41534"/>
                </a:cubicBezTo>
                <a:cubicBezTo>
                  <a:pt x="1844548" y="46783"/>
                  <a:pt x="1840989" y="51880"/>
                  <a:pt x="1837248" y="56827"/>
                </a:cubicBezTo>
                <a:lnTo>
                  <a:pt x="1871453" y="56827"/>
                </a:lnTo>
                <a:lnTo>
                  <a:pt x="1871453" y="69676"/>
                </a:lnTo>
                <a:cubicBezTo>
                  <a:pt x="1866868" y="80052"/>
                  <a:pt x="1861861" y="89402"/>
                  <a:pt x="1856432" y="97727"/>
                </a:cubicBezTo>
                <a:cubicBezTo>
                  <a:pt x="1851003" y="106052"/>
                  <a:pt x="1844789" y="113713"/>
                  <a:pt x="1837791" y="120711"/>
                </a:cubicBezTo>
                <a:cubicBezTo>
                  <a:pt x="1852390" y="131931"/>
                  <a:pt x="1870367" y="141885"/>
                  <a:pt x="1891722" y="150572"/>
                </a:cubicBezTo>
                <a:lnTo>
                  <a:pt x="1883759" y="163783"/>
                </a:lnTo>
                <a:cubicBezTo>
                  <a:pt x="1872418" y="158354"/>
                  <a:pt x="1862133" y="152864"/>
                  <a:pt x="1852903" y="147314"/>
                </a:cubicBezTo>
                <a:cubicBezTo>
                  <a:pt x="1843673" y="141764"/>
                  <a:pt x="1835258" y="135913"/>
                  <a:pt x="1827657" y="129760"/>
                </a:cubicBezTo>
                <a:cubicBezTo>
                  <a:pt x="1819573" y="136516"/>
                  <a:pt x="1810404" y="142729"/>
                  <a:pt x="1800149" y="148400"/>
                </a:cubicBezTo>
                <a:cubicBezTo>
                  <a:pt x="1789893" y="154071"/>
                  <a:pt x="1778009" y="159741"/>
                  <a:pt x="1764497" y="165412"/>
                </a:cubicBezTo>
                <a:lnTo>
                  <a:pt x="1756896" y="152743"/>
                </a:lnTo>
                <a:cubicBezTo>
                  <a:pt x="1769685" y="147917"/>
                  <a:pt x="1781026" y="142941"/>
                  <a:pt x="1790919" y="137813"/>
                </a:cubicBezTo>
                <a:cubicBezTo>
                  <a:pt x="1800812" y="132685"/>
                  <a:pt x="1809620" y="127045"/>
                  <a:pt x="1817341" y="120892"/>
                </a:cubicBezTo>
                <a:cubicBezTo>
                  <a:pt x="1809016" y="113050"/>
                  <a:pt x="1801928" y="104725"/>
                  <a:pt x="1796077" y="95917"/>
                </a:cubicBezTo>
                <a:cubicBezTo>
                  <a:pt x="1790225" y="87110"/>
                  <a:pt x="1785188" y="77397"/>
                  <a:pt x="1780965" y="66780"/>
                </a:cubicBezTo>
                <a:cubicBezTo>
                  <a:pt x="1779880" y="76432"/>
                  <a:pt x="1778190" y="85391"/>
                  <a:pt x="1775898" y="93655"/>
                </a:cubicBezTo>
                <a:cubicBezTo>
                  <a:pt x="1773606" y="101920"/>
                  <a:pt x="1770680" y="109913"/>
                  <a:pt x="1767121" y="117634"/>
                </a:cubicBezTo>
                <a:cubicBezTo>
                  <a:pt x="1763562" y="125356"/>
                  <a:pt x="1759339" y="132927"/>
                  <a:pt x="1754452" y="140347"/>
                </a:cubicBezTo>
                <a:cubicBezTo>
                  <a:pt x="1749566" y="147767"/>
                  <a:pt x="1743986" y="155398"/>
                  <a:pt x="1737712" y="163240"/>
                </a:cubicBezTo>
                <a:lnTo>
                  <a:pt x="1726311" y="154915"/>
                </a:lnTo>
                <a:cubicBezTo>
                  <a:pt x="1732826" y="147073"/>
                  <a:pt x="1738587" y="139442"/>
                  <a:pt x="1743594" y="132022"/>
                </a:cubicBezTo>
                <a:cubicBezTo>
                  <a:pt x="1748601" y="124602"/>
                  <a:pt x="1752854" y="117001"/>
                  <a:pt x="1756353" y="109219"/>
                </a:cubicBezTo>
                <a:cubicBezTo>
                  <a:pt x="1759852" y="101437"/>
                  <a:pt x="1762627" y="93203"/>
                  <a:pt x="1764678" y="84516"/>
                </a:cubicBezTo>
                <a:cubicBezTo>
                  <a:pt x="1766729" y="75829"/>
                  <a:pt x="1768116" y="66237"/>
                  <a:pt x="1768840" y="55741"/>
                </a:cubicBezTo>
                <a:cubicBezTo>
                  <a:pt x="1768961" y="54172"/>
                  <a:pt x="1769081" y="52091"/>
                  <a:pt x="1769202" y="49497"/>
                </a:cubicBezTo>
                <a:cubicBezTo>
                  <a:pt x="1769323" y="46903"/>
                  <a:pt x="1769443" y="44158"/>
                  <a:pt x="1769564" y="41263"/>
                </a:cubicBezTo>
                <a:cubicBezTo>
                  <a:pt x="1769685" y="38367"/>
                  <a:pt x="1769805" y="35472"/>
                  <a:pt x="1769926" y="32576"/>
                </a:cubicBezTo>
                <a:cubicBezTo>
                  <a:pt x="1770047" y="29680"/>
                  <a:pt x="1770167" y="27086"/>
                  <a:pt x="1770288" y="24794"/>
                </a:cubicBezTo>
                <a:lnTo>
                  <a:pt x="1739884" y="24794"/>
                </a:lnTo>
                <a:close/>
                <a:moveTo>
                  <a:pt x="1924659" y="9773"/>
                </a:moveTo>
                <a:lnTo>
                  <a:pt x="1938594" y="10316"/>
                </a:lnTo>
                <a:lnTo>
                  <a:pt x="1938594" y="124149"/>
                </a:lnTo>
                <a:cubicBezTo>
                  <a:pt x="1939439" y="123425"/>
                  <a:pt x="1941068" y="122068"/>
                  <a:pt x="1943481" y="120077"/>
                </a:cubicBezTo>
                <a:cubicBezTo>
                  <a:pt x="1945894" y="118087"/>
                  <a:pt x="1948669" y="115794"/>
                  <a:pt x="1951806" y="113200"/>
                </a:cubicBezTo>
                <a:cubicBezTo>
                  <a:pt x="1954943" y="110606"/>
                  <a:pt x="1958260" y="107831"/>
                  <a:pt x="1961759" y="104875"/>
                </a:cubicBezTo>
                <a:cubicBezTo>
                  <a:pt x="1965258" y="101920"/>
                  <a:pt x="1968546" y="99175"/>
                  <a:pt x="1971622" y="96641"/>
                </a:cubicBezTo>
                <a:cubicBezTo>
                  <a:pt x="1974699" y="94107"/>
                  <a:pt x="1977353" y="91906"/>
                  <a:pt x="1979585" y="90036"/>
                </a:cubicBezTo>
                <a:cubicBezTo>
                  <a:pt x="1981817" y="88165"/>
                  <a:pt x="1983235" y="86929"/>
                  <a:pt x="1983838" y="86326"/>
                </a:cubicBezTo>
                <a:lnTo>
                  <a:pt x="1992163" y="97908"/>
                </a:lnTo>
                <a:cubicBezTo>
                  <a:pt x="1990836" y="98994"/>
                  <a:pt x="1988845" y="100623"/>
                  <a:pt x="1986191" y="102794"/>
                </a:cubicBezTo>
                <a:cubicBezTo>
                  <a:pt x="1983537" y="104966"/>
                  <a:pt x="1980520" y="107439"/>
                  <a:pt x="1977142" y="110214"/>
                </a:cubicBezTo>
                <a:cubicBezTo>
                  <a:pt x="1973764" y="112989"/>
                  <a:pt x="1970205" y="115945"/>
                  <a:pt x="1966465" y="119082"/>
                </a:cubicBezTo>
                <a:cubicBezTo>
                  <a:pt x="1962725" y="122219"/>
                  <a:pt x="1959135" y="125205"/>
                  <a:pt x="1955697" y="128040"/>
                </a:cubicBezTo>
                <a:cubicBezTo>
                  <a:pt x="1952258" y="130876"/>
                  <a:pt x="1949121" y="133500"/>
                  <a:pt x="1946286" y="135913"/>
                </a:cubicBezTo>
                <a:cubicBezTo>
                  <a:pt x="1943451" y="138326"/>
                  <a:pt x="1941249" y="140196"/>
                  <a:pt x="1939680" y="141523"/>
                </a:cubicBezTo>
                <a:cubicBezTo>
                  <a:pt x="1938233" y="142850"/>
                  <a:pt x="1936272" y="144660"/>
                  <a:pt x="1933799" y="146952"/>
                </a:cubicBezTo>
                <a:cubicBezTo>
                  <a:pt x="1931325" y="149245"/>
                  <a:pt x="1929184" y="151416"/>
                  <a:pt x="1927374" y="153467"/>
                </a:cubicBezTo>
                <a:lnTo>
                  <a:pt x="1918144" y="142247"/>
                </a:lnTo>
                <a:cubicBezTo>
                  <a:pt x="1920557" y="139834"/>
                  <a:pt x="1922246" y="137783"/>
                  <a:pt x="1923212" y="136094"/>
                </a:cubicBezTo>
                <a:cubicBezTo>
                  <a:pt x="1924177" y="134405"/>
                  <a:pt x="1924659" y="132535"/>
                  <a:pt x="1924659" y="130483"/>
                </a:cubicBezTo>
                <a:close/>
                <a:moveTo>
                  <a:pt x="183004" y="8325"/>
                </a:moveTo>
                <a:lnTo>
                  <a:pt x="257565" y="8325"/>
                </a:lnTo>
                <a:lnTo>
                  <a:pt x="257565" y="44520"/>
                </a:lnTo>
                <a:lnTo>
                  <a:pt x="183004" y="44520"/>
                </a:lnTo>
                <a:close/>
                <a:moveTo>
                  <a:pt x="2033606" y="5611"/>
                </a:moveTo>
                <a:lnTo>
                  <a:pt x="2047541" y="6154"/>
                </a:lnTo>
                <a:lnTo>
                  <a:pt x="2047541" y="22984"/>
                </a:lnTo>
                <a:cubicBezTo>
                  <a:pt x="2047541" y="27690"/>
                  <a:pt x="2047511" y="32576"/>
                  <a:pt x="2047451" y="37643"/>
                </a:cubicBezTo>
                <a:cubicBezTo>
                  <a:pt x="2047391" y="42711"/>
                  <a:pt x="2047240" y="46994"/>
                  <a:pt x="2046998" y="50493"/>
                </a:cubicBezTo>
                <a:cubicBezTo>
                  <a:pt x="2046275" y="62316"/>
                  <a:pt x="2045038" y="72843"/>
                  <a:pt x="2043289" y="82073"/>
                </a:cubicBezTo>
                <a:cubicBezTo>
                  <a:pt x="2041539" y="91302"/>
                  <a:pt x="2038915" y="99718"/>
                  <a:pt x="2035416" y="107319"/>
                </a:cubicBezTo>
                <a:cubicBezTo>
                  <a:pt x="2038432" y="110094"/>
                  <a:pt x="2041539" y="113050"/>
                  <a:pt x="2044736" y="116186"/>
                </a:cubicBezTo>
                <a:cubicBezTo>
                  <a:pt x="2047934" y="119323"/>
                  <a:pt x="2051101" y="122641"/>
                  <a:pt x="2054238" y="126140"/>
                </a:cubicBezTo>
                <a:cubicBezTo>
                  <a:pt x="2057374" y="129639"/>
                  <a:pt x="2060451" y="133198"/>
                  <a:pt x="2063467" y="136818"/>
                </a:cubicBezTo>
                <a:cubicBezTo>
                  <a:pt x="2066483" y="140437"/>
                  <a:pt x="2069258" y="144057"/>
                  <a:pt x="2071792" y="147676"/>
                </a:cubicBezTo>
                <a:lnTo>
                  <a:pt x="2061838" y="159078"/>
                </a:lnTo>
                <a:cubicBezTo>
                  <a:pt x="2059546" y="155337"/>
                  <a:pt x="2057012" y="151567"/>
                  <a:pt x="2054238" y="147767"/>
                </a:cubicBezTo>
                <a:cubicBezTo>
                  <a:pt x="2051463" y="143966"/>
                  <a:pt x="2048597" y="140316"/>
                  <a:pt x="2045641" y="136818"/>
                </a:cubicBezTo>
                <a:cubicBezTo>
                  <a:pt x="2042685" y="133319"/>
                  <a:pt x="2039790" y="130061"/>
                  <a:pt x="2036954" y="127045"/>
                </a:cubicBezTo>
                <a:cubicBezTo>
                  <a:pt x="2034119" y="124029"/>
                  <a:pt x="2031435" y="121314"/>
                  <a:pt x="2028901" y="118901"/>
                </a:cubicBezTo>
                <a:cubicBezTo>
                  <a:pt x="2023472" y="127105"/>
                  <a:pt x="2016293" y="134827"/>
                  <a:pt x="2007365" y="142066"/>
                </a:cubicBezTo>
                <a:cubicBezTo>
                  <a:pt x="1998437" y="149305"/>
                  <a:pt x="1987156" y="156664"/>
                  <a:pt x="1973523" y="164145"/>
                </a:cubicBezTo>
                <a:lnTo>
                  <a:pt x="1964655" y="152019"/>
                </a:lnTo>
                <a:cubicBezTo>
                  <a:pt x="1977685" y="145142"/>
                  <a:pt x="1988423" y="138265"/>
                  <a:pt x="1996868" y="131388"/>
                </a:cubicBezTo>
                <a:cubicBezTo>
                  <a:pt x="2005314" y="124511"/>
                  <a:pt x="2012070" y="117091"/>
                  <a:pt x="2017138" y="109128"/>
                </a:cubicBezTo>
                <a:cubicBezTo>
                  <a:pt x="2022205" y="101165"/>
                  <a:pt x="2025885" y="92358"/>
                  <a:pt x="2028177" y="82706"/>
                </a:cubicBezTo>
                <a:cubicBezTo>
                  <a:pt x="2030470" y="73054"/>
                  <a:pt x="2032038" y="61954"/>
                  <a:pt x="2032882" y="49407"/>
                </a:cubicBezTo>
                <a:cubicBezTo>
                  <a:pt x="2033124" y="46632"/>
                  <a:pt x="2033244" y="42801"/>
                  <a:pt x="2033244" y="37915"/>
                </a:cubicBezTo>
                <a:cubicBezTo>
                  <a:pt x="2033244" y="33028"/>
                  <a:pt x="2033305" y="28172"/>
                  <a:pt x="2033425" y="23346"/>
                </a:cubicBezTo>
                <a:cubicBezTo>
                  <a:pt x="2033425" y="17676"/>
                  <a:pt x="2033486" y="11764"/>
                  <a:pt x="2033606" y="5611"/>
                </a:cubicBezTo>
                <a:close/>
                <a:moveTo>
                  <a:pt x="1972437" y="4525"/>
                </a:moveTo>
                <a:cubicBezTo>
                  <a:pt x="1974488" y="7058"/>
                  <a:pt x="1976750" y="10165"/>
                  <a:pt x="1979223" y="13845"/>
                </a:cubicBezTo>
                <a:cubicBezTo>
                  <a:pt x="1981697" y="17525"/>
                  <a:pt x="1984230" y="21446"/>
                  <a:pt x="1986824" y="25608"/>
                </a:cubicBezTo>
                <a:cubicBezTo>
                  <a:pt x="1989418" y="29771"/>
                  <a:pt x="1991952" y="34054"/>
                  <a:pt x="1994425" y="38458"/>
                </a:cubicBezTo>
                <a:cubicBezTo>
                  <a:pt x="1996899" y="42861"/>
                  <a:pt x="1999221" y="47175"/>
                  <a:pt x="2001393" y="51397"/>
                </a:cubicBezTo>
                <a:lnTo>
                  <a:pt x="1989991" y="60446"/>
                </a:lnTo>
                <a:cubicBezTo>
                  <a:pt x="1987820" y="55741"/>
                  <a:pt x="1985497" y="51005"/>
                  <a:pt x="1983024" y="46240"/>
                </a:cubicBezTo>
                <a:cubicBezTo>
                  <a:pt x="1980551" y="41474"/>
                  <a:pt x="1978077" y="36919"/>
                  <a:pt x="1975604" y="32576"/>
                </a:cubicBezTo>
                <a:cubicBezTo>
                  <a:pt x="1973131" y="28233"/>
                  <a:pt x="1970687" y="24221"/>
                  <a:pt x="1968274" y="20541"/>
                </a:cubicBezTo>
                <a:cubicBezTo>
                  <a:pt x="1965861" y="16861"/>
                  <a:pt x="1963629" y="13694"/>
                  <a:pt x="1961578" y="11040"/>
                </a:cubicBezTo>
                <a:close/>
                <a:moveTo>
                  <a:pt x="339185" y="4163"/>
                </a:moveTo>
                <a:lnTo>
                  <a:pt x="352577" y="9411"/>
                </a:lnTo>
                <a:cubicBezTo>
                  <a:pt x="350526" y="14478"/>
                  <a:pt x="348264" y="19938"/>
                  <a:pt x="345791" y="25789"/>
                </a:cubicBezTo>
                <a:cubicBezTo>
                  <a:pt x="343317" y="31641"/>
                  <a:pt x="340452" y="37824"/>
                  <a:pt x="337194" y="44339"/>
                </a:cubicBezTo>
                <a:lnTo>
                  <a:pt x="337194" y="164145"/>
                </a:lnTo>
                <a:lnTo>
                  <a:pt x="323440" y="164145"/>
                </a:lnTo>
                <a:lnTo>
                  <a:pt x="323440" y="68590"/>
                </a:lnTo>
                <a:cubicBezTo>
                  <a:pt x="318011" y="76915"/>
                  <a:pt x="311918" y="85119"/>
                  <a:pt x="305162" y="93203"/>
                </a:cubicBezTo>
                <a:lnTo>
                  <a:pt x="295389" y="83068"/>
                </a:lnTo>
                <a:cubicBezTo>
                  <a:pt x="301180" y="76432"/>
                  <a:pt x="306338" y="69676"/>
                  <a:pt x="310863" y="62799"/>
                </a:cubicBezTo>
                <a:cubicBezTo>
                  <a:pt x="315387" y="55922"/>
                  <a:pt x="319429" y="49135"/>
                  <a:pt x="322988" y="42439"/>
                </a:cubicBezTo>
                <a:cubicBezTo>
                  <a:pt x="326547" y="35743"/>
                  <a:pt x="329624" y="29168"/>
                  <a:pt x="332218" y="22713"/>
                </a:cubicBezTo>
                <a:cubicBezTo>
                  <a:pt x="334812" y="16258"/>
                  <a:pt x="337134" y="10075"/>
                  <a:pt x="339185" y="4163"/>
                </a:cubicBezTo>
                <a:close/>
                <a:moveTo>
                  <a:pt x="508035" y="3439"/>
                </a:moveTo>
                <a:lnTo>
                  <a:pt x="521970" y="3982"/>
                </a:lnTo>
                <a:lnTo>
                  <a:pt x="521970" y="48502"/>
                </a:lnTo>
                <a:lnTo>
                  <a:pt x="540429" y="48502"/>
                </a:lnTo>
                <a:lnTo>
                  <a:pt x="540429" y="62437"/>
                </a:lnTo>
                <a:lnTo>
                  <a:pt x="521970" y="62437"/>
                </a:lnTo>
                <a:lnTo>
                  <a:pt x="521970" y="117996"/>
                </a:lnTo>
                <a:cubicBezTo>
                  <a:pt x="525831" y="116548"/>
                  <a:pt x="529420" y="115161"/>
                  <a:pt x="532738" y="113834"/>
                </a:cubicBezTo>
                <a:cubicBezTo>
                  <a:pt x="536056" y="112507"/>
                  <a:pt x="538921" y="111300"/>
                  <a:pt x="541334" y="110214"/>
                </a:cubicBezTo>
                <a:lnTo>
                  <a:pt x="542420" y="117634"/>
                </a:lnTo>
                <a:lnTo>
                  <a:pt x="543325" y="123606"/>
                </a:lnTo>
                <a:cubicBezTo>
                  <a:pt x="539585" y="125175"/>
                  <a:pt x="535091" y="126985"/>
                  <a:pt x="529842" y="129036"/>
                </a:cubicBezTo>
                <a:cubicBezTo>
                  <a:pt x="524594" y="131087"/>
                  <a:pt x="519195" y="133168"/>
                  <a:pt x="513645" y="135279"/>
                </a:cubicBezTo>
                <a:cubicBezTo>
                  <a:pt x="508095" y="137391"/>
                  <a:pt x="502726" y="139381"/>
                  <a:pt x="497538" y="141251"/>
                </a:cubicBezTo>
                <a:cubicBezTo>
                  <a:pt x="492350" y="143122"/>
                  <a:pt x="488007" y="144599"/>
                  <a:pt x="484508" y="145685"/>
                </a:cubicBezTo>
                <a:lnTo>
                  <a:pt x="480346" y="132293"/>
                </a:lnTo>
                <a:cubicBezTo>
                  <a:pt x="483724" y="131328"/>
                  <a:pt x="487856" y="130031"/>
                  <a:pt x="492742" y="128402"/>
                </a:cubicBezTo>
                <a:cubicBezTo>
                  <a:pt x="497629" y="126773"/>
                  <a:pt x="502726" y="124994"/>
                  <a:pt x="508035" y="123063"/>
                </a:cubicBezTo>
                <a:lnTo>
                  <a:pt x="508035" y="62437"/>
                </a:lnTo>
                <a:lnTo>
                  <a:pt x="486861" y="62437"/>
                </a:lnTo>
                <a:lnTo>
                  <a:pt x="486861" y="48502"/>
                </a:lnTo>
                <a:lnTo>
                  <a:pt x="508035" y="48502"/>
                </a:lnTo>
                <a:close/>
                <a:moveTo>
                  <a:pt x="2297058" y="2896"/>
                </a:moveTo>
                <a:lnTo>
                  <a:pt x="2309546" y="3439"/>
                </a:lnTo>
                <a:lnTo>
                  <a:pt x="2309546" y="51578"/>
                </a:lnTo>
                <a:lnTo>
                  <a:pt x="2322214" y="51578"/>
                </a:lnTo>
                <a:lnTo>
                  <a:pt x="2322214" y="64247"/>
                </a:lnTo>
                <a:lnTo>
                  <a:pt x="2281132" y="64247"/>
                </a:lnTo>
                <a:lnTo>
                  <a:pt x="2281132" y="79991"/>
                </a:lnTo>
                <a:lnTo>
                  <a:pt x="2281132" y="86145"/>
                </a:lnTo>
                <a:lnTo>
                  <a:pt x="2309184" y="86145"/>
                </a:lnTo>
                <a:lnTo>
                  <a:pt x="2309184" y="151839"/>
                </a:lnTo>
                <a:cubicBezTo>
                  <a:pt x="2312803" y="146168"/>
                  <a:pt x="2315850" y="140286"/>
                  <a:pt x="2318323" y="134193"/>
                </a:cubicBezTo>
                <a:cubicBezTo>
                  <a:pt x="2320796" y="128101"/>
                  <a:pt x="2322787" y="121555"/>
                  <a:pt x="2324295" y="114558"/>
                </a:cubicBezTo>
                <a:cubicBezTo>
                  <a:pt x="2325803" y="107560"/>
                  <a:pt x="2326889" y="100019"/>
                  <a:pt x="2327553" y="91936"/>
                </a:cubicBezTo>
                <a:cubicBezTo>
                  <a:pt x="2328216" y="83852"/>
                  <a:pt x="2328548" y="74984"/>
                  <a:pt x="2328548" y="65332"/>
                </a:cubicBezTo>
                <a:lnTo>
                  <a:pt x="2328548" y="17374"/>
                </a:lnTo>
                <a:cubicBezTo>
                  <a:pt x="2341216" y="16771"/>
                  <a:pt x="2353673" y="15594"/>
                  <a:pt x="2365919" y="13845"/>
                </a:cubicBezTo>
                <a:cubicBezTo>
                  <a:pt x="2378165" y="12096"/>
                  <a:pt x="2390803" y="9652"/>
                  <a:pt x="2403834" y="6516"/>
                </a:cubicBezTo>
                <a:lnTo>
                  <a:pt x="2406367" y="19546"/>
                </a:lnTo>
                <a:cubicBezTo>
                  <a:pt x="2395388" y="21959"/>
                  <a:pt x="2384469" y="24040"/>
                  <a:pt x="2373611" y="25789"/>
                </a:cubicBezTo>
                <a:cubicBezTo>
                  <a:pt x="2362752" y="27539"/>
                  <a:pt x="2351894" y="28896"/>
                  <a:pt x="2341035" y="29861"/>
                </a:cubicBezTo>
                <a:lnTo>
                  <a:pt x="2341035" y="51759"/>
                </a:lnTo>
                <a:lnTo>
                  <a:pt x="2403834" y="51759"/>
                </a:lnTo>
                <a:lnTo>
                  <a:pt x="2403834" y="64247"/>
                </a:lnTo>
                <a:cubicBezTo>
                  <a:pt x="2401179" y="76070"/>
                  <a:pt x="2398223" y="86718"/>
                  <a:pt x="2394966" y="96189"/>
                </a:cubicBezTo>
                <a:cubicBezTo>
                  <a:pt x="2391708" y="105660"/>
                  <a:pt x="2387486" y="114437"/>
                  <a:pt x="2382297" y="122521"/>
                </a:cubicBezTo>
                <a:cubicBezTo>
                  <a:pt x="2386882" y="128432"/>
                  <a:pt x="2392100" y="133952"/>
                  <a:pt x="2397952" y="139080"/>
                </a:cubicBezTo>
                <a:cubicBezTo>
                  <a:pt x="2403803" y="144207"/>
                  <a:pt x="2410469" y="149124"/>
                  <a:pt x="2417950" y="153829"/>
                </a:cubicBezTo>
                <a:lnTo>
                  <a:pt x="2410530" y="165231"/>
                </a:lnTo>
                <a:cubicBezTo>
                  <a:pt x="2403170" y="160284"/>
                  <a:pt x="2396564" y="155096"/>
                  <a:pt x="2390713" y="149667"/>
                </a:cubicBezTo>
                <a:cubicBezTo>
                  <a:pt x="2384861" y="144238"/>
                  <a:pt x="2379643" y="138446"/>
                  <a:pt x="2375059" y="132293"/>
                </a:cubicBezTo>
                <a:cubicBezTo>
                  <a:pt x="2370233" y="138084"/>
                  <a:pt x="2364592" y="143634"/>
                  <a:pt x="2358137" y="148943"/>
                </a:cubicBezTo>
                <a:cubicBezTo>
                  <a:pt x="2351683" y="154251"/>
                  <a:pt x="2344112" y="159560"/>
                  <a:pt x="2335425" y="164869"/>
                </a:cubicBezTo>
                <a:lnTo>
                  <a:pt x="2327281" y="154191"/>
                </a:lnTo>
                <a:cubicBezTo>
                  <a:pt x="2336692" y="149124"/>
                  <a:pt x="2344655" y="143966"/>
                  <a:pt x="2351170" y="138718"/>
                </a:cubicBezTo>
                <a:cubicBezTo>
                  <a:pt x="2357685" y="133470"/>
                  <a:pt x="2363235" y="127829"/>
                  <a:pt x="2367820" y="121797"/>
                </a:cubicBezTo>
                <a:cubicBezTo>
                  <a:pt x="2362752" y="113834"/>
                  <a:pt x="2358499" y="105449"/>
                  <a:pt x="2355061" y="96641"/>
                </a:cubicBezTo>
                <a:cubicBezTo>
                  <a:pt x="2351622" y="87834"/>
                  <a:pt x="2348636" y="78544"/>
                  <a:pt x="2346103" y="68771"/>
                </a:cubicBezTo>
                <a:lnTo>
                  <a:pt x="2357323" y="65875"/>
                </a:lnTo>
                <a:cubicBezTo>
                  <a:pt x="2359374" y="74683"/>
                  <a:pt x="2361817" y="82827"/>
                  <a:pt x="2364652" y="90307"/>
                </a:cubicBezTo>
                <a:cubicBezTo>
                  <a:pt x="2367488" y="97787"/>
                  <a:pt x="2370836" y="104785"/>
                  <a:pt x="2374697" y="111300"/>
                </a:cubicBezTo>
                <a:cubicBezTo>
                  <a:pt x="2378437" y="104544"/>
                  <a:pt x="2381513" y="97275"/>
                  <a:pt x="2383926" y="89493"/>
                </a:cubicBezTo>
                <a:cubicBezTo>
                  <a:pt x="2386339" y="81711"/>
                  <a:pt x="2388571" y="73114"/>
                  <a:pt x="2390622" y="63704"/>
                </a:cubicBezTo>
                <a:lnTo>
                  <a:pt x="2341035" y="63704"/>
                </a:lnTo>
                <a:lnTo>
                  <a:pt x="2341035" y="66418"/>
                </a:lnTo>
                <a:cubicBezTo>
                  <a:pt x="2341035" y="77156"/>
                  <a:pt x="2340673" y="86838"/>
                  <a:pt x="2339949" y="95465"/>
                </a:cubicBezTo>
                <a:cubicBezTo>
                  <a:pt x="2339225" y="104091"/>
                  <a:pt x="2338019" y="112084"/>
                  <a:pt x="2336330" y="119444"/>
                </a:cubicBezTo>
                <a:cubicBezTo>
                  <a:pt x="2334641" y="126804"/>
                  <a:pt x="2332469" y="133711"/>
                  <a:pt x="2329815" y="140166"/>
                </a:cubicBezTo>
                <a:cubicBezTo>
                  <a:pt x="2327160" y="146620"/>
                  <a:pt x="2323843" y="152985"/>
                  <a:pt x="2319861" y="159258"/>
                </a:cubicBezTo>
                <a:lnTo>
                  <a:pt x="2309184" y="153105"/>
                </a:lnTo>
                <a:lnTo>
                  <a:pt x="2309184" y="162697"/>
                </a:lnTo>
                <a:lnTo>
                  <a:pt x="2296516" y="162697"/>
                </a:lnTo>
                <a:lnTo>
                  <a:pt x="2296516" y="98813"/>
                </a:lnTo>
                <a:lnTo>
                  <a:pt x="2280771" y="98813"/>
                </a:lnTo>
                <a:cubicBezTo>
                  <a:pt x="2280409" y="106172"/>
                  <a:pt x="2279805" y="112869"/>
                  <a:pt x="2278961" y="118901"/>
                </a:cubicBezTo>
                <a:cubicBezTo>
                  <a:pt x="2278116" y="124934"/>
                  <a:pt x="2276970" y="130634"/>
                  <a:pt x="2275522" y="136003"/>
                </a:cubicBezTo>
                <a:cubicBezTo>
                  <a:pt x="2274074" y="141372"/>
                  <a:pt x="2272325" y="146500"/>
                  <a:pt x="2270274" y="151386"/>
                </a:cubicBezTo>
                <a:cubicBezTo>
                  <a:pt x="2268223" y="156272"/>
                  <a:pt x="2265750" y="161249"/>
                  <a:pt x="2262854" y="166316"/>
                </a:cubicBezTo>
                <a:lnTo>
                  <a:pt x="2250186" y="161973"/>
                </a:lnTo>
                <a:cubicBezTo>
                  <a:pt x="2253564" y="156423"/>
                  <a:pt x="2256399" y="150843"/>
                  <a:pt x="2258692" y="145233"/>
                </a:cubicBezTo>
                <a:cubicBezTo>
                  <a:pt x="2260984" y="139623"/>
                  <a:pt x="2262854" y="133470"/>
                  <a:pt x="2264302" y="126773"/>
                </a:cubicBezTo>
                <a:cubicBezTo>
                  <a:pt x="2265750" y="120077"/>
                  <a:pt x="2266775" y="112597"/>
                  <a:pt x="2267378" y="104333"/>
                </a:cubicBezTo>
                <a:cubicBezTo>
                  <a:pt x="2267982" y="96068"/>
                  <a:pt x="2268283" y="86507"/>
                  <a:pt x="2268283" y="75648"/>
                </a:cubicBezTo>
                <a:lnTo>
                  <a:pt x="2268283" y="5973"/>
                </a:lnTo>
                <a:lnTo>
                  <a:pt x="2281132" y="6516"/>
                </a:lnTo>
                <a:lnTo>
                  <a:pt x="2281132" y="51578"/>
                </a:lnTo>
                <a:lnTo>
                  <a:pt x="2297058" y="51578"/>
                </a:lnTo>
                <a:close/>
                <a:moveTo>
                  <a:pt x="695525" y="2896"/>
                </a:moveTo>
                <a:lnTo>
                  <a:pt x="708555" y="3258"/>
                </a:lnTo>
                <a:lnTo>
                  <a:pt x="708555" y="17012"/>
                </a:lnTo>
                <a:lnTo>
                  <a:pt x="776421" y="17012"/>
                </a:lnTo>
                <a:lnTo>
                  <a:pt x="776421" y="2896"/>
                </a:lnTo>
                <a:lnTo>
                  <a:pt x="789451" y="3258"/>
                </a:lnTo>
                <a:lnTo>
                  <a:pt x="789451" y="17012"/>
                </a:lnTo>
                <a:lnTo>
                  <a:pt x="815692" y="17012"/>
                </a:lnTo>
                <a:lnTo>
                  <a:pt x="815692" y="27690"/>
                </a:lnTo>
                <a:lnTo>
                  <a:pt x="789451" y="27690"/>
                </a:lnTo>
                <a:lnTo>
                  <a:pt x="789451" y="85059"/>
                </a:lnTo>
                <a:lnTo>
                  <a:pt x="821484" y="85059"/>
                </a:lnTo>
                <a:lnTo>
                  <a:pt x="821484" y="95917"/>
                </a:lnTo>
                <a:lnTo>
                  <a:pt x="778230" y="95917"/>
                </a:lnTo>
                <a:cubicBezTo>
                  <a:pt x="784263" y="103036"/>
                  <a:pt x="791261" y="109038"/>
                  <a:pt x="799224" y="113924"/>
                </a:cubicBezTo>
                <a:cubicBezTo>
                  <a:pt x="807187" y="118811"/>
                  <a:pt x="816477" y="123365"/>
                  <a:pt x="827094" y="127588"/>
                </a:cubicBezTo>
                <a:lnTo>
                  <a:pt x="819855" y="138446"/>
                </a:lnTo>
                <a:cubicBezTo>
                  <a:pt x="813460" y="135551"/>
                  <a:pt x="807579" y="132625"/>
                  <a:pt x="802210" y="129669"/>
                </a:cubicBezTo>
                <a:cubicBezTo>
                  <a:pt x="796841" y="126713"/>
                  <a:pt x="791864" y="123546"/>
                  <a:pt x="787279" y="120168"/>
                </a:cubicBezTo>
                <a:cubicBezTo>
                  <a:pt x="782695" y="116790"/>
                  <a:pt x="778442" y="113110"/>
                  <a:pt x="774521" y="109128"/>
                </a:cubicBezTo>
                <a:cubicBezTo>
                  <a:pt x="770599" y="105147"/>
                  <a:pt x="766889" y="100743"/>
                  <a:pt x="763391" y="95917"/>
                </a:cubicBezTo>
                <a:lnTo>
                  <a:pt x="721404" y="95917"/>
                </a:lnTo>
                <a:cubicBezTo>
                  <a:pt x="715975" y="104121"/>
                  <a:pt x="708314" y="112024"/>
                  <a:pt x="698421" y="119625"/>
                </a:cubicBezTo>
                <a:cubicBezTo>
                  <a:pt x="688527" y="127226"/>
                  <a:pt x="677367" y="134103"/>
                  <a:pt x="664940" y="140256"/>
                </a:cubicBezTo>
                <a:lnTo>
                  <a:pt x="657520" y="128493"/>
                </a:lnTo>
                <a:cubicBezTo>
                  <a:pt x="667775" y="123908"/>
                  <a:pt x="677216" y="118871"/>
                  <a:pt x="685843" y="113381"/>
                </a:cubicBezTo>
                <a:cubicBezTo>
                  <a:pt x="694469" y="107892"/>
                  <a:pt x="701497" y="102070"/>
                  <a:pt x="706926" y="95917"/>
                </a:cubicBezTo>
                <a:lnTo>
                  <a:pt x="663854" y="95917"/>
                </a:lnTo>
                <a:lnTo>
                  <a:pt x="663854" y="85059"/>
                </a:lnTo>
                <a:lnTo>
                  <a:pt x="695525" y="85059"/>
                </a:lnTo>
                <a:lnTo>
                  <a:pt x="695525" y="27690"/>
                </a:lnTo>
                <a:lnTo>
                  <a:pt x="669465" y="27690"/>
                </a:lnTo>
                <a:lnTo>
                  <a:pt x="669465" y="17012"/>
                </a:lnTo>
                <a:lnTo>
                  <a:pt x="695525" y="17012"/>
                </a:lnTo>
                <a:close/>
                <a:moveTo>
                  <a:pt x="139932" y="2534"/>
                </a:moveTo>
                <a:lnTo>
                  <a:pt x="152238" y="3077"/>
                </a:lnTo>
                <a:lnTo>
                  <a:pt x="152238" y="33300"/>
                </a:lnTo>
                <a:lnTo>
                  <a:pt x="170336" y="33300"/>
                </a:lnTo>
                <a:lnTo>
                  <a:pt x="170336" y="45606"/>
                </a:lnTo>
                <a:lnTo>
                  <a:pt x="152238" y="45606"/>
                </a:lnTo>
                <a:lnTo>
                  <a:pt x="152238" y="76553"/>
                </a:lnTo>
                <a:cubicBezTo>
                  <a:pt x="154651" y="75588"/>
                  <a:pt x="157004" y="74653"/>
                  <a:pt x="159296" y="73748"/>
                </a:cubicBezTo>
                <a:cubicBezTo>
                  <a:pt x="161588" y="72843"/>
                  <a:pt x="163700" y="71908"/>
                  <a:pt x="165630" y="70943"/>
                </a:cubicBezTo>
                <a:lnTo>
                  <a:pt x="166716" y="78001"/>
                </a:lnTo>
                <a:lnTo>
                  <a:pt x="167802" y="83249"/>
                </a:lnTo>
                <a:cubicBezTo>
                  <a:pt x="165751" y="84094"/>
                  <a:pt x="163398" y="85059"/>
                  <a:pt x="160744" y="86145"/>
                </a:cubicBezTo>
                <a:cubicBezTo>
                  <a:pt x="158090" y="87230"/>
                  <a:pt x="155254" y="88377"/>
                  <a:pt x="152238" y="89583"/>
                </a:cubicBezTo>
                <a:lnTo>
                  <a:pt x="152238" y="141704"/>
                </a:lnTo>
                <a:cubicBezTo>
                  <a:pt x="152238" y="145323"/>
                  <a:pt x="151997" y="148309"/>
                  <a:pt x="151514" y="150662"/>
                </a:cubicBezTo>
                <a:cubicBezTo>
                  <a:pt x="151032" y="153015"/>
                  <a:pt x="150096" y="154915"/>
                  <a:pt x="148709" y="156363"/>
                </a:cubicBezTo>
                <a:cubicBezTo>
                  <a:pt x="147322" y="157811"/>
                  <a:pt x="145451" y="158866"/>
                  <a:pt x="143099" y="159530"/>
                </a:cubicBezTo>
                <a:cubicBezTo>
                  <a:pt x="140746" y="160193"/>
                  <a:pt x="137700" y="160706"/>
                  <a:pt x="133960" y="161068"/>
                </a:cubicBezTo>
                <a:lnTo>
                  <a:pt x="125635" y="161792"/>
                </a:lnTo>
                <a:lnTo>
                  <a:pt x="121653" y="148400"/>
                </a:lnTo>
                <a:lnTo>
                  <a:pt x="130521" y="147676"/>
                </a:lnTo>
                <a:cubicBezTo>
                  <a:pt x="132572" y="147555"/>
                  <a:pt x="134201" y="147284"/>
                  <a:pt x="135407" y="146862"/>
                </a:cubicBezTo>
                <a:cubicBezTo>
                  <a:pt x="136614" y="146439"/>
                  <a:pt x="137549" y="145836"/>
                  <a:pt x="138212" y="145052"/>
                </a:cubicBezTo>
                <a:cubicBezTo>
                  <a:pt x="138876" y="144268"/>
                  <a:pt x="139328" y="143242"/>
                  <a:pt x="139570" y="141975"/>
                </a:cubicBezTo>
                <a:cubicBezTo>
                  <a:pt x="139811" y="140709"/>
                  <a:pt x="139932" y="139110"/>
                  <a:pt x="139932" y="137180"/>
                </a:cubicBezTo>
                <a:lnTo>
                  <a:pt x="139932" y="94288"/>
                </a:lnTo>
                <a:cubicBezTo>
                  <a:pt x="135709" y="95857"/>
                  <a:pt x="131667" y="97305"/>
                  <a:pt x="127806" y="98632"/>
                </a:cubicBezTo>
                <a:cubicBezTo>
                  <a:pt x="123946" y="99959"/>
                  <a:pt x="120628" y="101045"/>
                  <a:pt x="117853" y="101889"/>
                </a:cubicBezTo>
                <a:lnTo>
                  <a:pt x="113690" y="89040"/>
                </a:lnTo>
                <a:cubicBezTo>
                  <a:pt x="117189" y="88075"/>
                  <a:pt x="121201" y="86899"/>
                  <a:pt x="125725" y="85511"/>
                </a:cubicBezTo>
                <a:cubicBezTo>
                  <a:pt x="130250" y="84124"/>
                  <a:pt x="134985" y="82585"/>
                  <a:pt x="139932" y="80896"/>
                </a:cubicBezTo>
                <a:lnTo>
                  <a:pt x="139932" y="45606"/>
                </a:lnTo>
                <a:lnTo>
                  <a:pt x="121472" y="45606"/>
                </a:lnTo>
                <a:lnTo>
                  <a:pt x="121472" y="33300"/>
                </a:lnTo>
                <a:lnTo>
                  <a:pt x="139932" y="33300"/>
                </a:lnTo>
                <a:close/>
                <a:moveTo>
                  <a:pt x="2507170" y="1629"/>
                </a:moveTo>
                <a:lnTo>
                  <a:pt x="2521467" y="2353"/>
                </a:lnTo>
                <a:lnTo>
                  <a:pt x="2521467" y="30766"/>
                </a:lnTo>
                <a:lnTo>
                  <a:pt x="2586075" y="30766"/>
                </a:lnTo>
                <a:lnTo>
                  <a:pt x="2586075" y="44339"/>
                </a:lnTo>
                <a:lnTo>
                  <a:pt x="2531964" y="44339"/>
                </a:lnTo>
                <a:cubicBezTo>
                  <a:pt x="2535342" y="52664"/>
                  <a:pt x="2539173" y="60506"/>
                  <a:pt x="2543456" y="67866"/>
                </a:cubicBezTo>
                <a:cubicBezTo>
                  <a:pt x="2547739" y="75226"/>
                  <a:pt x="2552595" y="82284"/>
                  <a:pt x="2558024" y="89040"/>
                </a:cubicBezTo>
                <a:cubicBezTo>
                  <a:pt x="2563454" y="95797"/>
                  <a:pt x="2569516" y="102372"/>
                  <a:pt x="2576212" y="108766"/>
                </a:cubicBezTo>
                <a:cubicBezTo>
                  <a:pt x="2582908" y="115161"/>
                  <a:pt x="2590358" y="121495"/>
                  <a:pt x="2598563" y="127769"/>
                </a:cubicBezTo>
                <a:lnTo>
                  <a:pt x="2588247" y="140256"/>
                </a:lnTo>
                <a:cubicBezTo>
                  <a:pt x="2579922" y="133138"/>
                  <a:pt x="2572382" y="126080"/>
                  <a:pt x="2565625" y="119082"/>
                </a:cubicBezTo>
                <a:cubicBezTo>
                  <a:pt x="2558869" y="112084"/>
                  <a:pt x="2552776" y="104966"/>
                  <a:pt x="2547347" y="97727"/>
                </a:cubicBezTo>
                <a:cubicBezTo>
                  <a:pt x="2541917" y="90488"/>
                  <a:pt x="2537061" y="83068"/>
                  <a:pt x="2532778" y="75467"/>
                </a:cubicBezTo>
                <a:cubicBezTo>
                  <a:pt x="2528495" y="67866"/>
                  <a:pt x="2524725" y="59964"/>
                  <a:pt x="2521467" y="51759"/>
                </a:cubicBezTo>
                <a:lnTo>
                  <a:pt x="2521467" y="119444"/>
                </a:lnTo>
                <a:lnTo>
                  <a:pt x="2558386" y="119444"/>
                </a:lnTo>
                <a:lnTo>
                  <a:pt x="2558386" y="132836"/>
                </a:lnTo>
                <a:lnTo>
                  <a:pt x="2521467" y="132836"/>
                </a:lnTo>
                <a:lnTo>
                  <a:pt x="2521467" y="166497"/>
                </a:lnTo>
                <a:lnTo>
                  <a:pt x="2507170" y="166497"/>
                </a:lnTo>
                <a:lnTo>
                  <a:pt x="2507170" y="132836"/>
                </a:lnTo>
                <a:lnTo>
                  <a:pt x="2470794" y="132836"/>
                </a:lnTo>
                <a:lnTo>
                  <a:pt x="2470794" y="119444"/>
                </a:lnTo>
                <a:lnTo>
                  <a:pt x="2507170" y="119444"/>
                </a:lnTo>
                <a:lnTo>
                  <a:pt x="2507170" y="51035"/>
                </a:lnTo>
                <a:cubicBezTo>
                  <a:pt x="2503671" y="59360"/>
                  <a:pt x="2499811" y="67263"/>
                  <a:pt x="2495588" y="74743"/>
                </a:cubicBezTo>
                <a:cubicBezTo>
                  <a:pt x="2491365" y="82223"/>
                  <a:pt x="2486569" y="89553"/>
                  <a:pt x="2481200" y="96732"/>
                </a:cubicBezTo>
                <a:cubicBezTo>
                  <a:pt x="2475832" y="103910"/>
                  <a:pt x="2469829" y="111089"/>
                  <a:pt x="2463193" y="118268"/>
                </a:cubicBezTo>
                <a:cubicBezTo>
                  <a:pt x="2456557" y="125446"/>
                  <a:pt x="2449077" y="132836"/>
                  <a:pt x="2440752" y="140437"/>
                </a:cubicBezTo>
                <a:lnTo>
                  <a:pt x="2429713" y="129036"/>
                </a:lnTo>
                <a:cubicBezTo>
                  <a:pt x="2438159" y="122038"/>
                  <a:pt x="2445790" y="115191"/>
                  <a:pt x="2452606" y="108495"/>
                </a:cubicBezTo>
                <a:cubicBezTo>
                  <a:pt x="2459423" y="101799"/>
                  <a:pt x="2465516" y="95042"/>
                  <a:pt x="2470885" y="88226"/>
                </a:cubicBezTo>
                <a:cubicBezTo>
                  <a:pt x="2476254" y="81409"/>
                  <a:pt x="2481050" y="74411"/>
                  <a:pt x="2485272" y="67233"/>
                </a:cubicBezTo>
                <a:cubicBezTo>
                  <a:pt x="2489495" y="60054"/>
                  <a:pt x="2493356" y="52423"/>
                  <a:pt x="2496855" y="44339"/>
                </a:cubicBezTo>
                <a:lnTo>
                  <a:pt x="2442924" y="44339"/>
                </a:lnTo>
                <a:lnTo>
                  <a:pt x="2442924" y="30766"/>
                </a:lnTo>
                <a:lnTo>
                  <a:pt x="2507170" y="30766"/>
                </a:lnTo>
                <a:close/>
                <a:moveTo>
                  <a:pt x="382438" y="1267"/>
                </a:moveTo>
                <a:lnTo>
                  <a:pt x="395106" y="6516"/>
                </a:lnTo>
                <a:cubicBezTo>
                  <a:pt x="393900" y="9894"/>
                  <a:pt x="392603" y="13302"/>
                  <a:pt x="391215" y="16741"/>
                </a:cubicBezTo>
                <a:cubicBezTo>
                  <a:pt x="389828" y="20179"/>
                  <a:pt x="388290" y="23829"/>
                  <a:pt x="386601" y="27690"/>
                </a:cubicBezTo>
                <a:lnTo>
                  <a:pt x="458267" y="27690"/>
                </a:lnTo>
                <a:lnTo>
                  <a:pt x="458267" y="41444"/>
                </a:lnTo>
                <a:lnTo>
                  <a:pt x="401802" y="41444"/>
                </a:lnTo>
                <a:lnTo>
                  <a:pt x="401802" y="69857"/>
                </a:lnTo>
                <a:lnTo>
                  <a:pt x="448313" y="69857"/>
                </a:lnTo>
                <a:lnTo>
                  <a:pt x="448313" y="82887"/>
                </a:lnTo>
                <a:lnTo>
                  <a:pt x="401802" y="82887"/>
                </a:lnTo>
                <a:lnTo>
                  <a:pt x="401802" y="112205"/>
                </a:lnTo>
                <a:lnTo>
                  <a:pt x="451571" y="112205"/>
                </a:lnTo>
                <a:lnTo>
                  <a:pt x="451571" y="125416"/>
                </a:lnTo>
                <a:lnTo>
                  <a:pt x="401802" y="125416"/>
                </a:lnTo>
                <a:lnTo>
                  <a:pt x="401802" y="164869"/>
                </a:lnTo>
                <a:lnTo>
                  <a:pt x="387867" y="164869"/>
                </a:lnTo>
                <a:lnTo>
                  <a:pt x="387867" y="41444"/>
                </a:lnTo>
                <a:lnTo>
                  <a:pt x="379724" y="41444"/>
                </a:lnTo>
                <a:cubicBezTo>
                  <a:pt x="376345" y="47597"/>
                  <a:pt x="372485" y="53991"/>
                  <a:pt x="368141" y="60627"/>
                </a:cubicBezTo>
                <a:cubicBezTo>
                  <a:pt x="363798" y="67263"/>
                  <a:pt x="358610" y="74381"/>
                  <a:pt x="352577" y="81982"/>
                </a:cubicBezTo>
                <a:lnTo>
                  <a:pt x="342624" y="72390"/>
                </a:lnTo>
                <a:cubicBezTo>
                  <a:pt x="347812" y="66117"/>
                  <a:pt x="352396" y="60024"/>
                  <a:pt x="356378" y="54112"/>
                </a:cubicBezTo>
                <a:cubicBezTo>
                  <a:pt x="360359" y="48200"/>
                  <a:pt x="363949" y="42318"/>
                  <a:pt x="367146" y="36467"/>
                </a:cubicBezTo>
                <a:cubicBezTo>
                  <a:pt x="370343" y="30615"/>
                  <a:pt x="373178" y="24794"/>
                  <a:pt x="375652" y="19003"/>
                </a:cubicBezTo>
                <a:cubicBezTo>
                  <a:pt x="378125" y="13212"/>
                  <a:pt x="380387" y="7300"/>
                  <a:pt x="382438" y="1267"/>
                </a:cubicBezTo>
                <a:close/>
                <a:moveTo>
                  <a:pt x="2150764" y="1086"/>
                </a:moveTo>
                <a:lnTo>
                  <a:pt x="2164880" y="1810"/>
                </a:lnTo>
                <a:lnTo>
                  <a:pt x="2164880" y="51940"/>
                </a:lnTo>
                <a:lnTo>
                  <a:pt x="2230936" y="51940"/>
                </a:lnTo>
                <a:lnTo>
                  <a:pt x="2230936" y="65151"/>
                </a:lnTo>
                <a:lnTo>
                  <a:pt x="2164880" y="65151"/>
                </a:lnTo>
                <a:lnTo>
                  <a:pt x="2164880" y="142066"/>
                </a:lnTo>
                <a:lnTo>
                  <a:pt x="2242880" y="142066"/>
                </a:lnTo>
                <a:lnTo>
                  <a:pt x="2242880" y="155096"/>
                </a:lnTo>
                <a:lnTo>
                  <a:pt x="2081812" y="155096"/>
                </a:lnTo>
                <a:lnTo>
                  <a:pt x="2081812" y="142066"/>
                </a:lnTo>
                <a:lnTo>
                  <a:pt x="2150764" y="142066"/>
                </a:lnTo>
                <a:close/>
                <a:moveTo>
                  <a:pt x="569566" y="0"/>
                </a:moveTo>
                <a:lnTo>
                  <a:pt x="583501" y="2534"/>
                </a:lnTo>
                <a:cubicBezTo>
                  <a:pt x="582174" y="6395"/>
                  <a:pt x="580817" y="10286"/>
                  <a:pt x="579430" y="14207"/>
                </a:cubicBezTo>
                <a:cubicBezTo>
                  <a:pt x="578042" y="18128"/>
                  <a:pt x="576504" y="22019"/>
                  <a:pt x="574815" y="25880"/>
                </a:cubicBezTo>
                <a:lnTo>
                  <a:pt x="634355" y="25880"/>
                </a:lnTo>
                <a:lnTo>
                  <a:pt x="631279" y="136456"/>
                </a:lnTo>
                <a:cubicBezTo>
                  <a:pt x="631158" y="140799"/>
                  <a:pt x="630585" y="144388"/>
                  <a:pt x="629560" y="147224"/>
                </a:cubicBezTo>
                <a:cubicBezTo>
                  <a:pt x="628534" y="150059"/>
                  <a:pt x="626845" y="152381"/>
                  <a:pt x="624492" y="154191"/>
                </a:cubicBezTo>
                <a:cubicBezTo>
                  <a:pt x="622140" y="156001"/>
                  <a:pt x="618973" y="157388"/>
                  <a:pt x="614991" y="158354"/>
                </a:cubicBezTo>
                <a:cubicBezTo>
                  <a:pt x="611010" y="159319"/>
                  <a:pt x="606063" y="160103"/>
                  <a:pt x="600151" y="160706"/>
                </a:cubicBezTo>
                <a:lnTo>
                  <a:pt x="588207" y="161973"/>
                </a:lnTo>
                <a:lnTo>
                  <a:pt x="583320" y="147676"/>
                </a:lnTo>
                <a:lnTo>
                  <a:pt x="597979" y="146590"/>
                </a:lnTo>
                <a:cubicBezTo>
                  <a:pt x="601840" y="146228"/>
                  <a:pt x="604977" y="145806"/>
                  <a:pt x="607390" y="145323"/>
                </a:cubicBezTo>
                <a:cubicBezTo>
                  <a:pt x="609803" y="144841"/>
                  <a:pt x="611733" y="143996"/>
                  <a:pt x="613181" y="142790"/>
                </a:cubicBezTo>
                <a:cubicBezTo>
                  <a:pt x="614629" y="141583"/>
                  <a:pt x="615624" y="139954"/>
                  <a:pt x="616167" y="137903"/>
                </a:cubicBezTo>
                <a:cubicBezTo>
                  <a:pt x="616710" y="135852"/>
                  <a:pt x="617102" y="133198"/>
                  <a:pt x="617344" y="129941"/>
                </a:cubicBezTo>
                <a:cubicBezTo>
                  <a:pt x="617344" y="128855"/>
                  <a:pt x="617434" y="126019"/>
                  <a:pt x="617615" y="121435"/>
                </a:cubicBezTo>
                <a:cubicBezTo>
                  <a:pt x="617796" y="116850"/>
                  <a:pt x="617977" y="111421"/>
                  <a:pt x="618158" y="105147"/>
                </a:cubicBezTo>
                <a:cubicBezTo>
                  <a:pt x="618339" y="98873"/>
                  <a:pt x="618520" y="92147"/>
                  <a:pt x="618701" y="84968"/>
                </a:cubicBezTo>
                <a:cubicBezTo>
                  <a:pt x="618882" y="77790"/>
                  <a:pt x="619033" y="71033"/>
                  <a:pt x="619153" y="64699"/>
                </a:cubicBezTo>
                <a:cubicBezTo>
                  <a:pt x="619274" y="58365"/>
                  <a:pt x="619365" y="52905"/>
                  <a:pt x="619425" y="48321"/>
                </a:cubicBezTo>
                <a:cubicBezTo>
                  <a:pt x="619485" y="43736"/>
                  <a:pt x="619515" y="40901"/>
                  <a:pt x="619515" y="39815"/>
                </a:cubicBezTo>
                <a:lnTo>
                  <a:pt x="568661" y="39815"/>
                </a:lnTo>
                <a:cubicBezTo>
                  <a:pt x="566248" y="44882"/>
                  <a:pt x="563835" y="49678"/>
                  <a:pt x="561422" y="54202"/>
                </a:cubicBezTo>
                <a:cubicBezTo>
                  <a:pt x="559009" y="58727"/>
                  <a:pt x="556536" y="62919"/>
                  <a:pt x="554003" y="66780"/>
                </a:cubicBezTo>
                <a:lnTo>
                  <a:pt x="542601" y="60084"/>
                </a:lnTo>
                <a:cubicBezTo>
                  <a:pt x="545497" y="55620"/>
                  <a:pt x="548241" y="50824"/>
                  <a:pt x="550835" y="45697"/>
                </a:cubicBezTo>
                <a:cubicBezTo>
                  <a:pt x="553429" y="40569"/>
                  <a:pt x="555873" y="35411"/>
                  <a:pt x="558165" y="30223"/>
                </a:cubicBezTo>
                <a:cubicBezTo>
                  <a:pt x="560457" y="25035"/>
                  <a:pt x="562569" y="19878"/>
                  <a:pt x="564499" y="14750"/>
                </a:cubicBezTo>
                <a:cubicBezTo>
                  <a:pt x="566429" y="9622"/>
                  <a:pt x="568119" y="4706"/>
                  <a:pt x="569566" y="0"/>
                </a:cubicBezTo>
                <a:close/>
              </a:path>
            </a:pathLst>
          </a:custGeom>
          <a:solidFill>
            <a:prstClr val="white">
              <a:lumMod val="65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</a:endParaRPr>
          </a:p>
        </p:txBody>
      </p:sp>
      <p:sp>
        <p:nvSpPr>
          <p:cNvPr id="44" name="常用图形-24_矢量">
            <a:extLst>
              <a:ext uri="{FF2B5EF4-FFF2-40B4-BE49-F238E27FC236}">
                <a16:creationId xmlns:a16="http://schemas.microsoft.com/office/drawing/2014/main" id="{DB11A53F-B3DE-486F-BA52-FBEA8A2260E1}"/>
              </a:ext>
            </a:extLst>
          </p:cNvPr>
          <p:cNvSpPr/>
          <p:nvPr/>
        </p:nvSpPr>
        <p:spPr>
          <a:xfrm>
            <a:off x="6277887" y="4871854"/>
            <a:ext cx="933451" cy="365412"/>
          </a:xfrm>
          <a:custGeom>
            <a:avLst/>
            <a:gdLst>
              <a:gd name="connsiteX0" fmla="*/ 0 w 933451"/>
              <a:gd name="connsiteY0" fmla="*/ 182705 h 365412"/>
              <a:gd name="connsiteX1" fmla="*/ 0 w 933451"/>
              <a:gd name="connsiteY1" fmla="*/ 182706 h 365412"/>
              <a:gd name="connsiteX2" fmla="*/ 0 w 933451"/>
              <a:gd name="connsiteY2" fmla="*/ 182706 h 365412"/>
              <a:gd name="connsiteX3" fmla="*/ 182706 w 933451"/>
              <a:gd name="connsiteY3" fmla="*/ 0 h 365412"/>
              <a:gd name="connsiteX4" fmla="*/ 750745 w 933451"/>
              <a:gd name="connsiteY4" fmla="*/ 0 h 365412"/>
              <a:gd name="connsiteX5" fmla="*/ 933451 w 933451"/>
              <a:gd name="connsiteY5" fmla="*/ 182706 h 365412"/>
              <a:gd name="connsiteX6" fmla="*/ 933450 w 933451"/>
              <a:gd name="connsiteY6" fmla="*/ 182706 h 365412"/>
              <a:gd name="connsiteX7" fmla="*/ 750744 w 933451"/>
              <a:gd name="connsiteY7" fmla="*/ 365412 h 365412"/>
              <a:gd name="connsiteX8" fmla="*/ 182706 w 933451"/>
              <a:gd name="connsiteY8" fmla="*/ 365411 h 365412"/>
              <a:gd name="connsiteX9" fmla="*/ 14358 w 933451"/>
              <a:gd name="connsiteY9" fmla="*/ 253823 h 365412"/>
              <a:gd name="connsiteX10" fmla="*/ 0 w 933451"/>
              <a:gd name="connsiteY10" fmla="*/ 182706 h 365412"/>
              <a:gd name="connsiteX11" fmla="*/ 14358 w 933451"/>
              <a:gd name="connsiteY11" fmla="*/ 111589 h 365412"/>
              <a:gd name="connsiteX12" fmla="*/ 182706 w 933451"/>
              <a:gd name="connsiteY12" fmla="*/ 0 h 36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3451" h="365412">
                <a:moveTo>
                  <a:pt x="0" y="182705"/>
                </a:moveTo>
                <a:lnTo>
                  <a:pt x="0" y="182706"/>
                </a:lnTo>
                <a:lnTo>
                  <a:pt x="0" y="182706"/>
                </a:lnTo>
                <a:close/>
                <a:moveTo>
                  <a:pt x="182706" y="0"/>
                </a:moveTo>
                <a:lnTo>
                  <a:pt x="750745" y="0"/>
                </a:lnTo>
                <a:cubicBezTo>
                  <a:pt x="851651" y="0"/>
                  <a:pt x="933451" y="81800"/>
                  <a:pt x="933451" y="182706"/>
                </a:cubicBezTo>
                <a:lnTo>
                  <a:pt x="933450" y="182706"/>
                </a:lnTo>
                <a:cubicBezTo>
                  <a:pt x="933450" y="283612"/>
                  <a:pt x="851650" y="365412"/>
                  <a:pt x="750744" y="365412"/>
                </a:cubicBezTo>
                <a:lnTo>
                  <a:pt x="182706" y="365411"/>
                </a:lnTo>
                <a:cubicBezTo>
                  <a:pt x="107027" y="365411"/>
                  <a:pt x="42094" y="319399"/>
                  <a:pt x="14358" y="253823"/>
                </a:cubicBezTo>
                <a:lnTo>
                  <a:pt x="0" y="182706"/>
                </a:lnTo>
                <a:lnTo>
                  <a:pt x="14358" y="111589"/>
                </a:lnTo>
                <a:cubicBezTo>
                  <a:pt x="42094" y="46013"/>
                  <a:pt x="107027" y="0"/>
                  <a:pt x="182706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46" name="常用图形-25_矢量">
            <a:extLst>
              <a:ext uri="{FF2B5EF4-FFF2-40B4-BE49-F238E27FC236}">
                <a16:creationId xmlns:a16="http://schemas.microsoft.com/office/drawing/2014/main" id="{E8DE46CB-0E01-4209-884C-ADAA6D47A547}"/>
              </a:ext>
            </a:extLst>
          </p:cNvPr>
          <p:cNvSpPr/>
          <p:nvPr/>
        </p:nvSpPr>
        <p:spPr>
          <a:xfrm>
            <a:off x="6277887" y="4130872"/>
            <a:ext cx="933451" cy="365412"/>
          </a:xfrm>
          <a:custGeom>
            <a:avLst/>
            <a:gdLst>
              <a:gd name="connsiteX0" fmla="*/ 0 w 933451"/>
              <a:gd name="connsiteY0" fmla="*/ 182705 h 365412"/>
              <a:gd name="connsiteX1" fmla="*/ 0 w 933451"/>
              <a:gd name="connsiteY1" fmla="*/ 182706 h 365412"/>
              <a:gd name="connsiteX2" fmla="*/ 0 w 933451"/>
              <a:gd name="connsiteY2" fmla="*/ 182706 h 365412"/>
              <a:gd name="connsiteX3" fmla="*/ 182706 w 933451"/>
              <a:gd name="connsiteY3" fmla="*/ 0 h 365412"/>
              <a:gd name="connsiteX4" fmla="*/ 750745 w 933451"/>
              <a:gd name="connsiteY4" fmla="*/ 0 h 365412"/>
              <a:gd name="connsiteX5" fmla="*/ 933451 w 933451"/>
              <a:gd name="connsiteY5" fmla="*/ 182706 h 365412"/>
              <a:gd name="connsiteX6" fmla="*/ 933450 w 933451"/>
              <a:gd name="connsiteY6" fmla="*/ 182706 h 365412"/>
              <a:gd name="connsiteX7" fmla="*/ 750744 w 933451"/>
              <a:gd name="connsiteY7" fmla="*/ 365412 h 365412"/>
              <a:gd name="connsiteX8" fmla="*/ 182706 w 933451"/>
              <a:gd name="connsiteY8" fmla="*/ 365411 h 365412"/>
              <a:gd name="connsiteX9" fmla="*/ 14358 w 933451"/>
              <a:gd name="connsiteY9" fmla="*/ 253823 h 365412"/>
              <a:gd name="connsiteX10" fmla="*/ 0 w 933451"/>
              <a:gd name="connsiteY10" fmla="*/ 182706 h 365412"/>
              <a:gd name="connsiteX11" fmla="*/ 14358 w 933451"/>
              <a:gd name="connsiteY11" fmla="*/ 111589 h 365412"/>
              <a:gd name="connsiteX12" fmla="*/ 182706 w 933451"/>
              <a:gd name="connsiteY12" fmla="*/ 0 h 36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3451" h="365412">
                <a:moveTo>
                  <a:pt x="0" y="182705"/>
                </a:moveTo>
                <a:lnTo>
                  <a:pt x="0" y="182706"/>
                </a:lnTo>
                <a:lnTo>
                  <a:pt x="0" y="182706"/>
                </a:lnTo>
                <a:close/>
                <a:moveTo>
                  <a:pt x="182706" y="0"/>
                </a:moveTo>
                <a:lnTo>
                  <a:pt x="750745" y="0"/>
                </a:lnTo>
                <a:cubicBezTo>
                  <a:pt x="851651" y="0"/>
                  <a:pt x="933451" y="81800"/>
                  <a:pt x="933451" y="182706"/>
                </a:cubicBezTo>
                <a:lnTo>
                  <a:pt x="933450" y="182706"/>
                </a:lnTo>
                <a:cubicBezTo>
                  <a:pt x="933450" y="283612"/>
                  <a:pt x="851650" y="365412"/>
                  <a:pt x="750744" y="365412"/>
                </a:cubicBezTo>
                <a:lnTo>
                  <a:pt x="182706" y="365411"/>
                </a:lnTo>
                <a:cubicBezTo>
                  <a:pt x="107027" y="365411"/>
                  <a:pt x="42094" y="319399"/>
                  <a:pt x="14358" y="253823"/>
                </a:cubicBezTo>
                <a:lnTo>
                  <a:pt x="0" y="182706"/>
                </a:lnTo>
                <a:lnTo>
                  <a:pt x="14358" y="111589"/>
                </a:lnTo>
                <a:cubicBezTo>
                  <a:pt x="42094" y="46013"/>
                  <a:pt x="107027" y="0"/>
                  <a:pt x="182706" y="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48" name="常用图形-29_矢量">
            <a:extLst>
              <a:ext uri="{FF2B5EF4-FFF2-40B4-BE49-F238E27FC236}">
                <a16:creationId xmlns:a16="http://schemas.microsoft.com/office/drawing/2014/main" id="{054746B1-4D33-4C4F-8404-1FA87BADBFF9}"/>
              </a:ext>
            </a:extLst>
          </p:cNvPr>
          <p:cNvSpPr/>
          <p:nvPr/>
        </p:nvSpPr>
        <p:spPr>
          <a:xfrm>
            <a:off x="6515069" y="4938494"/>
            <a:ext cx="440268" cy="213356"/>
          </a:xfrm>
          <a:custGeom>
            <a:avLst/>
            <a:gdLst/>
            <a:ahLst/>
            <a:cxnLst/>
            <a:rect l="l" t="t" r="r" b="b"/>
            <a:pathLst>
              <a:path w="440268" h="213356">
                <a:moveTo>
                  <a:pt x="322532" y="150476"/>
                </a:moveTo>
                <a:cubicBezTo>
                  <a:pt x="324001" y="155206"/>
                  <a:pt x="325236" y="159569"/>
                  <a:pt x="326236" y="163566"/>
                </a:cubicBezTo>
                <a:cubicBezTo>
                  <a:pt x="327236" y="167562"/>
                  <a:pt x="328212" y="171779"/>
                  <a:pt x="329162" y="176214"/>
                </a:cubicBezTo>
                <a:cubicBezTo>
                  <a:pt x="330112" y="180649"/>
                  <a:pt x="330879" y="184762"/>
                  <a:pt x="331464" y="188554"/>
                </a:cubicBezTo>
                <a:cubicBezTo>
                  <a:pt x="332048" y="192347"/>
                  <a:pt x="332510" y="196480"/>
                  <a:pt x="332848" y="200954"/>
                </a:cubicBezTo>
                <a:lnTo>
                  <a:pt x="307234" y="206855"/>
                </a:lnTo>
                <a:cubicBezTo>
                  <a:pt x="306317" y="197920"/>
                  <a:pt x="305023" y="189236"/>
                  <a:pt x="303351" y="180802"/>
                </a:cubicBezTo>
                <a:cubicBezTo>
                  <a:pt x="301680" y="172367"/>
                  <a:pt x="299971" y="163934"/>
                  <a:pt x="298226" y="155502"/>
                </a:cubicBezTo>
                <a:close/>
                <a:moveTo>
                  <a:pt x="367599" y="148458"/>
                </a:moveTo>
                <a:cubicBezTo>
                  <a:pt x="369932" y="152742"/>
                  <a:pt x="371893" y="156797"/>
                  <a:pt x="373481" y="160622"/>
                </a:cubicBezTo>
                <a:cubicBezTo>
                  <a:pt x="375070" y="164448"/>
                  <a:pt x="376581" y="168693"/>
                  <a:pt x="378016" y="173358"/>
                </a:cubicBezTo>
                <a:cubicBezTo>
                  <a:pt x="379451" y="178023"/>
                  <a:pt x="380759" y="182126"/>
                  <a:pt x="381941" y="185667"/>
                </a:cubicBezTo>
                <a:cubicBezTo>
                  <a:pt x="383124" y="189207"/>
                  <a:pt x="384102" y="193091"/>
                  <a:pt x="384876" y="197318"/>
                </a:cubicBezTo>
                <a:lnTo>
                  <a:pt x="360858" y="205058"/>
                </a:lnTo>
                <a:cubicBezTo>
                  <a:pt x="359958" y="200624"/>
                  <a:pt x="359001" y="196521"/>
                  <a:pt x="357985" y="192750"/>
                </a:cubicBezTo>
                <a:cubicBezTo>
                  <a:pt x="356969" y="188978"/>
                  <a:pt x="355754" y="185081"/>
                  <a:pt x="354338" y="181059"/>
                </a:cubicBezTo>
                <a:cubicBezTo>
                  <a:pt x="352922" y="177037"/>
                  <a:pt x="351364" y="172874"/>
                  <a:pt x="349664" y="168570"/>
                </a:cubicBezTo>
                <a:cubicBezTo>
                  <a:pt x="347964" y="164266"/>
                  <a:pt x="346366" y="159934"/>
                  <a:pt x="344871" y="155573"/>
                </a:cubicBezTo>
                <a:close/>
                <a:moveTo>
                  <a:pt x="61983" y="106610"/>
                </a:moveTo>
                <a:lnTo>
                  <a:pt x="61983" y="162589"/>
                </a:lnTo>
                <a:lnTo>
                  <a:pt x="68173" y="162306"/>
                </a:lnTo>
                <a:lnTo>
                  <a:pt x="68173" y="114147"/>
                </a:lnTo>
                <a:lnTo>
                  <a:pt x="90687" y="115418"/>
                </a:lnTo>
                <a:lnTo>
                  <a:pt x="90687" y="180356"/>
                </a:lnTo>
                <a:lnTo>
                  <a:pt x="94612" y="177024"/>
                </a:lnTo>
                <a:cubicBezTo>
                  <a:pt x="99475" y="172089"/>
                  <a:pt x="103483" y="166908"/>
                  <a:pt x="106637" y="161481"/>
                </a:cubicBezTo>
                <a:cubicBezTo>
                  <a:pt x="109791" y="156055"/>
                  <a:pt x="112244" y="150347"/>
                  <a:pt x="113997" y="144358"/>
                </a:cubicBezTo>
                <a:cubicBezTo>
                  <a:pt x="115749" y="138369"/>
                  <a:pt x="117070" y="132814"/>
                  <a:pt x="117958" y="127691"/>
                </a:cubicBezTo>
                <a:lnTo>
                  <a:pt x="92394" y="127691"/>
                </a:lnTo>
                <a:lnTo>
                  <a:pt x="92394" y="106610"/>
                </a:lnTo>
                <a:close/>
                <a:moveTo>
                  <a:pt x="290464" y="91137"/>
                </a:moveTo>
                <a:lnTo>
                  <a:pt x="290464" y="119758"/>
                </a:lnTo>
                <a:lnTo>
                  <a:pt x="391966" y="119758"/>
                </a:lnTo>
                <a:lnTo>
                  <a:pt x="391966" y="91137"/>
                </a:lnTo>
                <a:close/>
                <a:moveTo>
                  <a:pt x="144508" y="60415"/>
                </a:moveTo>
                <a:lnTo>
                  <a:pt x="144508" y="101185"/>
                </a:lnTo>
                <a:lnTo>
                  <a:pt x="144508" y="102267"/>
                </a:lnTo>
                <a:lnTo>
                  <a:pt x="163035" y="102267"/>
                </a:lnTo>
                <a:lnTo>
                  <a:pt x="163035" y="60415"/>
                </a:lnTo>
                <a:close/>
                <a:moveTo>
                  <a:pt x="321771" y="2469"/>
                </a:moveTo>
                <a:lnTo>
                  <a:pt x="348996" y="3715"/>
                </a:lnTo>
                <a:lnTo>
                  <a:pt x="348996" y="21982"/>
                </a:lnTo>
                <a:lnTo>
                  <a:pt x="432192" y="21982"/>
                </a:lnTo>
                <a:lnTo>
                  <a:pt x="432192" y="48978"/>
                </a:lnTo>
                <a:lnTo>
                  <a:pt x="348996" y="48978"/>
                </a:lnTo>
                <a:lnTo>
                  <a:pt x="348996" y="64369"/>
                </a:lnTo>
                <a:lnTo>
                  <a:pt x="418291" y="64369"/>
                </a:lnTo>
                <a:lnTo>
                  <a:pt x="418291" y="146079"/>
                </a:lnTo>
                <a:lnTo>
                  <a:pt x="413707" y="146079"/>
                </a:lnTo>
                <a:lnTo>
                  <a:pt x="428067" y="170007"/>
                </a:lnTo>
                <a:cubicBezTo>
                  <a:pt x="432744" y="178692"/>
                  <a:pt x="436811" y="186964"/>
                  <a:pt x="440268" y="194825"/>
                </a:cubicBezTo>
                <a:lnTo>
                  <a:pt x="418033" y="209094"/>
                </a:lnTo>
                <a:cubicBezTo>
                  <a:pt x="416114" y="204992"/>
                  <a:pt x="414093" y="200626"/>
                  <a:pt x="411970" y="195996"/>
                </a:cubicBezTo>
                <a:cubicBezTo>
                  <a:pt x="409847" y="191367"/>
                  <a:pt x="407696" y="187008"/>
                  <a:pt x="405518" y="182920"/>
                </a:cubicBezTo>
                <a:cubicBezTo>
                  <a:pt x="403339" y="178831"/>
                  <a:pt x="400941" y="174407"/>
                  <a:pt x="398324" y="169648"/>
                </a:cubicBezTo>
                <a:cubicBezTo>
                  <a:pt x="395707" y="164890"/>
                  <a:pt x="393139" y="159974"/>
                  <a:pt x="390619" y="154902"/>
                </a:cubicBezTo>
                <a:lnTo>
                  <a:pt x="408724" y="146079"/>
                </a:lnTo>
                <a:lnTo>
                  <a:pt x="269212" y="146079"/>
                </a:lnTo>
                <a:lnTo>
                  <a:pt x="289342" y="154130"/>
                </a:lnTo>
                <a:cubicBezTo>
                  <a:pt x="287737" y="159743"/>
                  <a:pt x="285883" y="164953"/>
                  <a:pt x="283779" y="169761"/>
                </a:cubicBezTo>
                <a:cubicBezTo>
                  <a:pt x="281675" y="174569"/>
                  <a:pt x="279494" y="179383"/>
                  <a:pt x="277236" y="184204"/>
                </a:cubicBezTo>
                <a:cubicBezTo>
                  <a:pt x="274977" y="189025"/>
                  <a:pt x="272644" y="193762"/>
                  <a:pt x="270238" y="198415"/>
                </a:cubicBezTo>
                <a:cubicBezTo>
                  <a:pt x="267832" y="203068"/>
                  <a:pt x="265262" y="207450"/>
                  <a:pt x="262528" y="211563"/>
                </a:cubicBezTo>
                <a:lnTo>
                  <a:pt x="239693" y="198622"/>
                </a:lnTo>
                <a:cubicBezTo>
                  <a:pt x="242570" y="193712"/>
                  <a:pt x="245206" y="189115"/>
                  <a:pt x="247601" y="184831"/>
                </a:cubicBezTo>
                <a:cubicBezTo>
                  <a:pt x="249997" y="180547"/>
                  <a:pt x="252323" y="176147"/>
                  <a:pt x="254581" y="171631"/>
                </a:cubicBezTo>
                <a:cubicBezTo>
                  <a:pt x="256838" y="167115"/>
                  <a:pt x="258910" y="162580"/>
                  <a:pt x="260796" y="158026"/>
                </a:cubicBezTo>
                <a:lnTo>
                  <a:pt x="265698" y="146079"/>
                </a:lnTo>
                <a:lnTo>
                  <a:pt x="264139" y="146079"/>
                </a:lnTo>
                <a:lnTo>
                  <a:pt x="264139" y="64369"/>
                </a:lnTo>
                <a:lnTo>
                  <a:pt x="321771" y="64369"/>
                </a:lnTo>
                <a:close/>
                <a:moveTo>
                  <a:pt x="27186" y="0"/>
                </a:moveTo>
                <a:lnTo>
                  <a:pt x="50096" y="4558"/>
                </a:lnTo>
                <a:cubicBezTo>
                  <a:pt x="49315" y="9292"/>
                  <a:pt x="48378" y="13687"/>
                  <a:pt x="47287" y="17744"/>
                </a:cubicBezTo>
                <a:cubicBezTo>
                  <a:pt x="46195" y="21800"/>
                  <a:pt x="44963" y="24932"/>
                  <a:pt x="43591" y="27140"/>
                </a:cubicBezTo>
                <a:lnTo>
                  <a:pt x="93155" y="27140"/>
                </a:lnTo>
                <a:lnTo>
                  <a:pt x="93155" y="52564"/>
                </a:lnTo>
                <a:lnTo>
                  <a:pt x="61983" y="52564"/>
                </a:lnTo>
                <a:lnTo>
                  <a:pt x="61983" y="81186"/>
                </a:lnTo>
                <a:lnTo>
                  <a:pt x="96069" y="81186"/>
                </a:lnTo>
                <a:lnTo>
                  <a:pt x="96069" y="102267"/>
                </a:lnTo>
                <a:lnTo>
                  <a:pt x="119304" y="102267"/>
                </a:lnTo>
                <a:cubicBezTo>
                  <a:pt x="119304" y="101845"/>
                  <a:pt x="119304" y="100059"/>
                  <a:pt x="119304" y="96909"/>
                </a:cubicBezTo>
                <a:cubicBezTo>
                  <a:pt x="119304" y="93759"/>
                  <a:pt x="119342" y="90128"/>
                  <a:pt x="119417" y="86017"/>
                </a:cubicBezTo>
                <a:cubicBezTo>
                  <a:pt x="119492" y="81905"/>
                  <a:pt x="119567" y="77463"/>
                  <a:pt x="119642" y="72688"/>
                </a:cubicBezTo>
                <a:cubicBezTo>
                  <a:pt x="119717" y="67914"/>
                  <a:pt x="119755" y="63823"/>
                  <a:pt x="119755" y="60415"/>
                </a:cubicBezTo>
                <a:lnTo>
                  <a:pt x="95084" y="60415"/>
                </a:lnTo>
                <a:lnTo>
                  <a:pt x="95084" y="35216"/>
                </a:lnTo>
                <a:lnTo>
                  <a:pt x="119755" y="35216"/>
                </a:lnTo>
                <a:lnTo>
                  <a:pt x="119755" y="1797"/>
                </a:lnTo>
                <a:lnTo>
                  <a:pt x="144733" y="3051"/>
                </a:lnTo>
                <a:lnTo>
                  <a:pt x="144733" y="35216"/>
                </a:lnTo>
                <a:lnTo>
                  <a:pt x="187342" y="35216"/>
                </a:lnTo>
                <a:lnTo>
                  <a:pt x="187342" y="102267"/>
                </a:lnTo>
                <a:lnTo>
                  <a:pt x="203040" y="102267"/>
                </a:lnTo>
                <a:lnTo>
                  <a:pt x="203040" y="127691"/>
                </a:lnTo>
                <a:lnTo>
                  <a:pt x="149665" y="127691"/>
                </a:lnTo>
                <a:cubicBezTo>
                  <a:pt x="153552" y="139274"/>
                  <a:pt x="160261" y="150087"/>
                  <a:pt x="169795" y="160131"/>
                </a:cubicBezTo>
                <a:cubicBezTo>
                  <a:pt x="179328" y="170175"/>
                  <a:pt x="191680" y="179535"/>
                  <a:pt x="206851" y="188210"/>
                </a:cubicBezTo>
                <a:lnTo>
                  <a:pt x="192031" y="212013"/>
                </a:lnTo>
                <a:cubicBezTo>
                  <a:pt x="177865" y="203445"/>
                  <a:pt x="166142" y="194217"/>
                  <a:pt x="156861" y="184329"/>
                </a:cubicBezTo>
                <a:cubicBezTo>
                  <a:pt x="147580" y="174441"/>
                  <a:pt x="140986" y="163709"/>
                  <a:pt x="137078" y="152134"/>
                </a:cubicBezTo>
                <a:cubicBezTo>
                  <a:pt x="134849" y="162845"/>
                  <a:pt x="130161" y="173219"/>
                  <a:pt x="123012" y="183257"/>
                </a:cubicBezTo>
                <a:cubicBezTo>
                  <a:pt x="115864" y="193295"/>
                  <a:pt x="105384" y="203328"/>
                  <a:pt x="91572" y="213356"/>
                </a:cubicBezTo>
                <a:lnTo>
                  <a:pt x="75799" y="192992"/>
                </a:lnTo>
                <a:lnTo>
                  <a:pt x="82252" y="187516"/>
                </a:lnTo>
                <a:lnTo>
                  <a:pt x="10091" y="189585"/>
                </a:lnTo>
                <a:lnTo>
                  <a:pt x="10091" y="114147"/>
                </a:lnTo>
                <a:lnTo>
                  <a:pt x="32604" y="115418"/>
                </a:lnTo>
                <a:lnTo>
                  <a:pt x="32604" y="164157"/>
                </a:lnTo>
                <a:lnTo>
                  <a:pt x="39470" y="163871"/>
                </a:lnTo>
                <a:lnTo>
                  <a:pt x="39470" y="106610"/>
                </a:lnTo>
                <a:lnTo>
                  <a:pt x="1122" y="106610"/>
                </a:lnTo>
                <a:lnTo>
                  <a:pt x="1122" y="81186"/>
                </a:lnTo>
                <a:lnTo>
                  <a:pt x="39470" y="81186"/>
                </a:lnTo>
                <a:lnTo>
                  <a:pt x="39470" y="52564"/>
                </a:lnTo>
                <a:lnTo>
                  <a:pt x="34712" y="52564"/>
                </a:lnTo>
                <a:cubicBezTo>
                  <a:pt x="30868" y="61349"/>
                  <a:pt x="25973" y="70319"/>
                  <a:pt x="20024" y="79475"/>
                </a:cubicBezTo>
                <a:lnTo>
                  <a:pt x="0" y="66445"/>
                </a:lnTo>
                <a:cubicBezTo>
                  <a:pt x="3589" y="60134"/>
                  <a:pt x="6796" y="54191"/>
                  <a:pt x="9623" y="48614"/>
                </a:cubicBezTo>
                <a:cubicBezTo>
                  <a:pt x="12449" y="43037"/>
                  <a:pt x="14916" y="37601"/>
                  <a:pt x="17022" y="32306"/>
                </a:cubicBezTo>
                <a:cubicBezTo>
                  <a:pt x="19128" y="27012"/>
                  <a:pt x="21017" y="21702"/>
                  <a:pt x="22687" y="16378"/>
                </a:cubicBezTo>
                <a:cubicBezTo>
                  <a:pt x="24357" y="11053"/>
                  <a:pt x="25857" y="5594"/>
                  <a:pt x="27186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+mn-cs"/>
              <a:sym typeface="阿里巴巴普惠体 M" panose="00020600040101010101" pitchFamily="18" charset="-122"/>
            </a:endParaRPr>
          </a:p>
        </p:txBody>
      </p:sp>
      <p:sp>
        <p:nvSpPr>
          <p:cNvPr id="51" name="常用图形-30_矢量">
            <a:extLst>
              <a:ext uri="{FF2B5EF4-FFF2-40B4-BE49-F238E27FC236}">
                <a16:creationId xmlns:a16="http://schemas.microsoft.com/office/drawing/2014/main" id="{1F2F5F4C-0026-470E-BBA0-8F29AC7EBA85}"/>
              </a:ext>
            </a:extLst>
          </p:cNvPr>
          <p:cNvSpPr/>
          <p:nvPr/>
        </p:nvSpPr>
        <p:spPr>
          <a:xfrm>
            <a:off x="6509911" y="4198635"/>
            <a:ext cx="445426" cy="210441"/>
          </a:xfrm>
          <a:custGeom>
            <a:avLst/>
            <a:gdLst/>
            <a:ahLst/>
            <a:cxnLst/>
            <a:rect l="l" t="t" r="r" b="b"/>
            <a:pathLst>
              <a:path w="445426" h="210441">
                <a:moveTo>
                  <a:pt x="327690" y="149354"/>
                </a:moveTo>
                <a:cubicBezTo>
                  <a:pt x="329159" y="154084"/>
                  <a:pt x="330394" y="158447"/>
                  <a:pt x="331394" y="162444"/>
                </a:cubicBezTo>
                <a:cubicBezTo>
                  <a:pt x="332394" y="166440"/>
                  <a:pt x="333370" y="170657"/>
                  <a:pt x="334320" y="175092"/>
                </a:cubicBezTo>
                <a:cubicBezTo>
                  <a:pt x="335270" y="179527"/>
                  <a:pt x="336037" y="183640"/>
                  <a:pt x="336622" y="187432"/>
                </a:cubicBezTo>
                <a:cubicBezTo>
                  <a:pt x="337206" y="191225"/>
                  <a:pt x="337668" y="195358"/>
                  <a:pt x="338006" y="199832"/>
                </a:cubicBezTo>
                <a:lnTo>
                  <a:pt x="312392" y="205733"/>
                </a:lnTo>
                <a:cubicBezTo>
                  <a:pt x="311475" y="196798"/>
                  <a:pt x="310181" y="188114"/>
                  <a:pt x="308509" y="179680"/>
                </a:cubicBezTo>
                <a:cubicBezTo>
                  <a:pt x="306838" y="171245"/>
                  <a:pt x="305129" y="162812"/>
                  <a:pt x="303384" y="154380"/>
                </a:cubicBezTo>
                <a:close/>
                <a:moveTo>
                  <a:pt x="372757" y="147336"/>
                </a:moveTo>
                <a:cubicBezTo>
                  <a:pt x="375090" y="151620"/>
                  <a:pt x="377051" y="155675"/>
                  <a:pt x="378639" y="159500"/>
                </a:cubicBezTo>
                <a:cubicBezTo>
                  <a:pt x="380228" y="163326"/>
                  <a:pt x="381739" y="167571"/>
                  <a:pt x="383174" y="172236"/>
                </a:cubicBezTo>
                <a:cubicBezTo>
                  <a:pt x="384609" y="176901"/>
                  <a:pt x="385917" y="181004"/>
                  <a:pt x="387099" y="184545"/>
                </a:cubicBezTo>
                <a:cubicBezTo>
                  <a:pt x="388282" y="188085"/>
                  <a:pt x="389260" y="191969"/>
                  <a:pt x="390034" y="196196"/>
                </a:cubicBezTo>
                <a:lnTo>
                  <a:pt x="366016" y="203936"/>
                </a:lnTo>
                <a:cubicBezTo>
                  <a:pt x="365116" y="199502"/>
                  <a:pt x="364159" y="195399"/>
                  <a:pt x="363143" y="191628"/>
                </a:cubicBezTo>
                <a:cubicBezTo>
                  <a:pt x="362127" y="187856"/>
                  <a:pt x="360912" y="183959"/>
                  <a:pt x="359496" y="179937"/>
                </a:cubicBezTo>
                <a:cubicBezTo>
                  <a:pt x="358080" y="175915"/>
                  <a:pt x="356522" y="171752"/>
                  <a:pt x="354822" y="167448"/>
                </a:cubicBezTo>
                <a:cubicBezTo>
                  <a:pt x="353122" y="163144"/>
                  <a:pt x="351524" y="158812"/>
                  <a:pt x="350029" y="154451"/>
                </a:cubicBezTo>
                <a:close/>
                <a:moveTo>
                  <a:pt x="295622" y="90015"/>
                </a:moveTo>
                <a:lnTo>
                  <a:pt x="295622" y="118636"/>
                </a:lnTo>
                <a:lnTo>
                  <a:pt x="397124" y="118636"/>
                </a:lnTo>
                <a:lnTo>
                  <a:pt x="397124" y="90015"/>
                </a:lnTo>
                <a:close/>
                <a:moveTo>
                  <a:pt x="130742" y="77145"/>
                </a:moveTo>
                <a:lnTo>
                  <a:pt x="157738" y="78392"/>
                </a:lnTo>
                <a:lnTo>
                  <a:pt x="157738" y="168014"/>
                </a:lnTo>
                <a:cubicBezTo>
                  <a:pt x="157738" y="172114"/>
                  <a:pt x="158303" y="174703"/>
                  <a:pt x="159433" y="175779"/>
                </a:cubicBezTo>
                <a:cubicBezTo>
                  <a:pt x="160563" y="176855"/>
                  <a:pt x="162899" y="177394"/>
                  <a:pt x="166443" y="177394"/>
                </a:cubicBezTo>
                <a:lnTo>
                  <a:pt x="176533" y="177394"/>
                </a:lnTo>
                <a:cubicBezTo>
                  <a:pt x="179134" y="177394"/>
                  <a:pt x="180906" y="176726"/>
                  <a:pt x="181852" y="175392"/>
                </a:cubicBezTo>
                <a:cubicBezTo>
                  <a:pt x="182797" y="174057"/>
                  <a:pt x="183484" y="171531"/>
                  <a:pt x="183913" y="167814"/>
                </a:cubicBezTo>
                <a:cubicBezTo>
                  <a:pt x="184503" y="163537"/>
                  <a:pt x="184909" y="159104"/>
                  <a:pt x="185131" y="154516"/>
                </a:cubicBezTo>
                <a:cubicBezTo>
                  <a:pt x="185352" y="149927"/>
                  <a:pt x="185563" y="144095"/>
                  <a:pt x="185763" y="137021"/>
                </a:cubicBezTo>
                <a:lnTo>
                  <a:pt x="211113" y="145340"/>
                </a:lnTo>
                <a:cubicBezTo>
                  <a:pt x="210784" y="151812"/>
                  <a:pt x="210545" y="157270"/>
                  <a:pt x="210395" y="161713"/>
                </a:cubicBezTo>
                <a:cubicBezTo>
                  <a:pt x="210245" y="166157"/>
                  <a:pt x="209874" y="170744"/>
                  <a:pt x="209284" y="175476"/>
                </a:cubicBezTo>
                <a:cubicBezTo>
                  <a:pt x="208665" y="180729"/>
                  <a:pt x="207797" y="185191"/>
                  <a:pt x="206680" y="188863"/>
                </a:cubicBezTo>
                <a:cubicBezTo>
                  <a:pt x="205563" y="192535"/>
                  <a:pt x="203862" y="195513"/>
                  <a:pt x="201577" y="197798"/>
                </a:cubicBezTo>
                <a:cubicBezTo>
                  <a:pt x="199293" y="200083"/>
                  <a:pt x="196357" y="201715"/>
                  <a:pt x="192769" y="202693"/>
                </a:cubicBezTo>
                <a:cubicBezTo>
                  <a:pt x="189182" y="203672"/>
                  <a:pt x="184816" y="204161"/>
                  <a:pt x="179673" y="204161"/>
                </a:cubicBezTo>
                <a:lnTo>
                  <a:pt x="161731" y="204161"/>
                </a:lnTo>
                <a:cubicBezTo>
                  <a:pt x="157257" y="204161"/>
                  <a:pt x="153161" y="203687"/>
                  <a:pt x="149442" y="202738"/>
                </a:cubicBezTo>
                <a:cubicBezTo>
                  <a:pt x="145724" y="201789"/>
                  <a:pt x="142447" y="200147"/>
                  <a:pt x="139611" y="197812"/>
                </a:cubicBezTo>
                <a:cubicBezTo>
                  <a:pt x="136775" y="195477"/>
                  <a:pt x="134588" y="192326"/>
                  <a:pt x="133049" y="188358"/>
                </a:cubicBezTo>
                <a:cubicBezTo>
                  <a:pt x="131511" y="184389"/>
                  <a:pt x="130742" y="179551"/>
                  <a:pt x="130742" y="173843"/>
                </a:cubicBezTo>
                <a:close/>
                <a:moveTo>
                  <a:pt x="326929" y="1347"/>
                </a:moveTo>
                <a:lnTo>
                  <a:pt x="354154" y="2593"/>
                </a:lnTo>
                <a:lnTo>
                  <a:pt x="354154" y="20860"/>
                </a:lnTo>
                <a:lnTo>
                  <a:pt x="437350" y="20860"/>
                </a:lnTo>
                <a:lnTo>
                  <a:pt x="437350" y="47856"/>
                </a:lnTo>
                <a:lnTo>
                  <a:pt x="354154" y="47856"/>
                </a:lnTo>
                <a:lnTo>
                  <a:pt x="354154" y="63247"/>
                </a:lnTo>
                <a:lnTo>
                  <a:pt x="423449" y="63247"/>
                </a:lnTo>
                <a:lnTo>
                  <a:pt x="423449" y="144957"/>
                </a:lnTo>
                <a:lnTo>
                  <a:pt x="418865" y="144957"/>
                </a:lnTo>
                <a:lnTo>
                  <a:pt x="433225" y="168885"/>
                </a:lnTo>
                <a:cubicBezTo>
                  <a:pt x="437902" y="177570"/>
                  <a:pt x="441969" y="185842"/>
                  <a:pt x="445426" y="193703"/>
                </a:cubicBezTo>
                <a:lnTo>
                  <a:pt x="423191" y="207972"/>
                </a:lnTo>
                <a:cubicBezTo>
                  <a:pt x="421272" y="203870"/>
                  <a:pt x="419251" y="199504"/>
                  <a:pt x="417128" y="194874"/>
                </a:cubicBezTo>
                <a:cubicBezTo>
                  <a:pt x="415005" y="190245"/>
                  <a:pt x="412854" y="185886"/>
                  <a:pt x="410676" y="181798"/>
                </a:cubicBezTo>
                <a:cubicBezTo>
                  <a:pt x="408497" y="177709"/>
                  <a:pt x="406099" y="173285"/>
                  <a:pt x="403482" y="168526"/>
                </a:cubicBezTo>
                <a:cubicBezTo>
                  <a:pt x="400865" y="163768"/>
                  <a:pt x="398297" y="158852"/>
                  <a:pt x="395777" y="153780"/>
                </a:cubicBezTo>
                <a:lnTo>
                  <a:pt x="413882" y="144957"/>
                </a:lnTo>
                <a:lnTo>
                  <a:pt x="274370" y="144957"/>
                </a:lnTo>
                <a:lnTo>
                  <a:pt x="294500" y="153008"/>
                </a:lnTo>
                <a:cubicBezTo>
                  <a:pt x="292895" y="158621"/>
                  <a:pt x="291041" y="163831"/>
                  <a:pt x="288937" y="168639"/>
                </a:cubicBezTo>
                <a:cubicBezTo>
                  <a:pt x="286833" y="173447"/>
                  <a:pt x="284652" y="178261"/>
                  <a:pt x="282394" y="183082"/>
                </a:cubicBezTo>
                <a:cubicBezTo>
                  <a:pt x="280135" y="187903"/>
                  <a:pt x="277802" y="192640"/>
                  <a:pt x="275396" y="197293"/>
                </a:cubicBezTo>
                <a:cubicBezTo>
                  <a:pt x="272990" y="201946"/>
                  <a:pt x="270420" y="206328"/>
                  <a:pt x="267686" y="210441"/>
                </a:cubicBezTo>
                <a:lnTo>
                  <a:pt x="244851" y="197500"/>
                </a:lnTo>
                <a:cubicBezTo>
                  <a:pt x="247728" y="192590"/>
                  <a:pt x="250364" y="187993"/>
                  <a:pt x="252759" y="183709"/>
                </a:cubicBezTo>
                <a:cubicBezTo>
                  <a:pt x="255155" y="179425"/>
                  <a:pt x="257481" y="175025"/>
                  <a:pt x="259739" y="170509"/>
                </a:cubicBezTo>
                <a:cubicBezTo>
                  <a:pt x="261996" y="165993"/>
                  <a:pt x="264068" y="161458"/>
                  <a:pt x="265954" y="156904"/>
                </a:cubicBezTo>
                <a:lnTo>
                  <a:pt x="270856" y="144957"/>
                </a:lnTo>
                <a:lnTo>
                  <a:pt x="269297" y="144957"/>
                </a:lnTo>
                <a:lnTo>
                  <a:pt x="269297" y="63247"/>
                </a:lnTo>
                <a:lnTo>
                  <a:pt x="326929" y="63247"/>
                </a:lnTo>
                <a:close/>
                <a:moveTo>
                  <a:pt x="51325" y="0"/>
                </a:moveTo>
                <a:lnTo>
                  <a:pt x="77232" y="7237"/>
                </a:lnTo>
                <a:cubicBezTo>
                  <a:pt x="74691" y="16293"/>
                  <a:pt x="71947" y="24809"/>
                  <a:pt x="69000" y="32785"/>
                </a:cubicBezTo>
                <a:cubicBezTo>
                  <a:pt x="66053" y="40761"/>
                  <a:pt x="63042" y="48174"/>
                  <a:pt x="59965" y="55025"/>
                </a:cubicBezTo>
                <a:lnTo>
                  <a:pt x="59965" y="184566"/>
                </a:lnTo>
                <a:cubicBezTo>
                  <a:pt x="65568" y="176603"/>
                  <a:pt x="71100" y="168562"/>
                  <a:pt x="76562" y="160443"/>
                </a:cubicBezTo>
                <a:cubicBezTo>
                  <a:pt x="82023" y="152324"/>
                  <a:pt x="86526" y="143872"/>
                  <a:pt x="90071" y="135085"/>
                </a:cubicBezTo>
                <a:cubicBezTo>
                  <a:pt x="93615" y="126298"/>
                  <a:pt x="96309" y="116974"/>
                  <a:pt x="98152" y="107113"/>
                </a:cubicBezTo>
                <a:cubicBezTo>
                  <a:pt x="99995" y="97253"/>
                  <a:pt x="101514" y="86844"/>
                  <a:pt x="102710" y="75888"/>
                </a:cubicBezTo>
                <a:lnTo>
                  <a:pt x="65034" y="75888"/>
                </a:lnTo>
                <a:lnTo>
                  <a:pt x="65034" y="49342"/>
                </a:lnTo>
                <a:lnTo>
                  <a:pt x="104381" y="49342"/>
                </a:lnTo>
                <a:cubicBezTo>
                  <a:pt x="104462" y="47830"/>
                  <a:pt x="104578" y="44949"/>
                  <a:pt x="104728" y="40698"/>
                </a:cubicBezTo>
                <a:cubicBezTo>
                  <a:pt x="104878" y="36447"/>
                  <a:pt x="104990" y="32043"/>
                  <a:pt x="105065" y="27484"/>
                </a:cubicBezTo>
                <a:cubicBezTo>
                  <a:pt x="105140" y="22925"/>
                  <a:pt x="105215" y="18483"/>
                  <a:pt x="105289" y="14157"/>
                </a:cubicBezTo>
                <a:cubicBezTo>
                  <a:pt x="105362" y="9832"/>
                  <a:pt x="105399" y="5338"/>
                  <a:pt x="105399" y="675"/>
                </a:cubicBezTo>
                <a:lnTo>
                  <a:pt x="132624" y="1918"/>
                </a:lnTo>
                <a:lnTo>
                  <a:pt x="131724" y="49342"/>
                </a:lnTo>
                <a:lnTo>
                  <a:pt x="173797" y="49342"/>
                </a:lnTo>
                <a:cubicBezTo>
                  <a:pt x="172433" y="49542"/>
                  <a:pt x="170527" y="48260"/>
                  <a:pt x="168080" y="45497"/>
                </a:cubicBezTo>
                <a:cubicBezTo>
                  <a:pt x="165634" y="42733"/>
                  <a:pt x="162687" y="39756"/>
                  <a:pt x="159240" y="36564"/>
                </a:cubicBezTo>
                <a:cubicBezTo>
                  <a:pt x="155793" y="33371"/>
                  <a:pt x="152636" y="30417"/>
                  <a:pt x="149769" y="27700"/>
                </a:cubicBezTo>
                <a:cubicBezTo>
                  <a:pt x="146902" y="24983"/>
                  <a:pt x="144447" y="22524"/>
                  <a:pt x="142404" y="20324"/>
                </a:cubicBezTo>
                <a:lnTo>
                  <a:pt x="158374" y="2693"/>
                </a:lnTo>
                <a:cubicBezTo>
                  <a:pt x="161415" y="4808"/>
                  <a:pt x="164436" y="7204"/>
                  <a:pt x="167437" y="9882"/>
                </a:cubicBezTo>
                <a:cubicBezTo>
                  <a:pt x="170439" y="12559"/>
                  <a:pt x="173321" y="15209"/>
                  <a:pt x="176083" y="17831"/>
                </a:cubicBezTo>
                <a:cubicBezTo>
                  <a:pt x="178845" y="20453"/>
                  <a:pt x="181567" y="23181"/>
                  <a:pt x="184247" y="26016"/>
                </a:cubicBezTo>
                <a:cubicBezTo>
                  <a:pt x="186927" y="28851"/>
                  <a:pt x="189528" y="31840"/>
                  <a:pt x="192049" y="34983"/>
                </a:cubicBezTo>
                <a:lnTo>
                  <a:pt x="179491" y="49342"/>
                </a:lnTo>
                <a:lnTo>
                  <a:pt x="205505" y="49342"/>
                </a:lnTo>
                <a:lnTo>
                  <a:pt x="205505" y="75888"/>
                </a:lnTo>
                <a:lnTo>
                  <a:pt x="130881" y="75888"/>
                </a:lnTo>
                <a:cubicBezTo>
                  <a:pt x="130064" y="88952"/>
                  <a:pt x="128524" y="101409"/>
                  <a:pt x="126259" y="113261"/>
                </a:cubicBezTo>
                <a:cubicBezTo>
                  <a:pt x="123995" y="125112"/>
                  <a:pt x="120626" y="136308"/>
                  <a:pt x="116152" y="146847"/>
                </a:cubicBezTo>
                <a:cubicBezTo>
                  <a:pt x="111679" y="157386"/>
                  <a:pt x="105996" y="167655"/>
                  <a:pt x="99102" y="177653"/>
                </a:cubicBezTo>
                <a:cubicBezTo>
                  <a:pt x="92208" y="187650"/>
                  <a:pt x="83329" y="198281"/>
                  <a:pt x="72463" y="209544"/>
                </a:cubicBezTo>
                <a:lnTo>
                  <a:pt x="59965" y="197435"/>
                </a:lnTo>
                <a:lnTo>
                  <a:pt x="59965" y="207076"/>
                </a:lnTo>
                <a:lnTo>
                  <a:pt x="33415" y="207076"/>
                </a:lnTo>
                <a:lnTo>
                  <a:pt x="33415" y="97191"/>
                </a:lnTo>
                <a:cubicBezTo>
                  <a:pt x="33253" y="101232"/>
                  <a:pt x="31473" y="105608"/>
                  <a:pt x="28075" y="110321"/>
                </a:cubicBezTo>
                <a:cubicBezTo>
                  <a:pt x="24677" y="115033"/>
                  <a:pt x="20675" y="119777"/>
                  <a:pt x="16067" y="124551"/>
                </a:cubicBezTo>
                <a:lnTo>
                  <a:pt x="0" y="102806"/>
                </a:lnTo>
                <a:cubicBezTo>
                  <a:pt x="4644" y="96298"/>
                  <a:pt x="9418" y="89159"/>
                  <a:pt x="14322" y="81389"/>
                </a:cubicBezTo>
                <a:cubicBezTo>
                  <a:pt x="19226" y="73619"/>
                  <a:pt x="23934" y="65334"/>
                  <a:pt x="28445" y="56534"/>
                </a:cubicBezTo>
                <a:cubicBezTo>
                  <a:pt x="32956" y="47734"/>
                  <a:pt x="37163" y="38694"/>
                  <a:pt x="41066" y="29414"/>
                </a:cubicBezTo>
                <a:cubicBezTo>
                  <a:pt x="44969" y="20135"/>
                  <a:pt x="48389" y="10330"/>
                  <a:pt x="51325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+mn-cs"/>
              <a:sym typeface="阿里巴巴普惠体 M" panose="00020600040101010101" pitchFamily="18" charset="-122"/>
            </a:endParaRPr>
          </a:p>
        </p:txBody>
      </p:sp>
      <p:sp>
        <p:nvSpPr>
          <p:cNvPr id="18" name="常用图形-27" hidden="1">
            <a:extLst>
              <a:ext uri="{FF2B5EF4-FFF2-40B4-BE49-F238E27FC236}">
                <a16:creationId xmlns:a16="http://schemas.microsoft.com/office/drawing/2014/main" id="{FAD0FA6C-38F0-44AD-B86C-63D39F6F1EF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300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0" name="文本框-4" hidden="1">
            <a:extLst>
              <a:ext uri="{FF2B5EF4-FFF2-40B4-BE49-F238E27FC236}">
                <a16:creationId xmlns:a16="http://schemas.microsoft.com/office/drawing/2014/main" id="{CB9A117A-62C8-4307-9922-6A280CD00A21}"/>
              </a:ext>
            </a:extLst>
          </p:cNvPr>
          <p:cNvSpPr txBox="1"/>
          <p:nvPr/>
        </p:nvSpPr>
        <p:spPr>
          <a:xfrm>
            <a:off x="3126970" y="578698"/>
            <a:ext cx="5938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如何在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PPT</a:t>
            </a: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中保存特殊字体</a:t>
            </a:r>
          </a:p>
        </p:txBody>
      </p:sp>
      <p:sp>
        <p:nvSpPr>
          <p:cNvPr id="31" name="文本框-5" hidden="1">
            <a:extLst>
              <a:ext uri="{FF2B5EF4-FFF2-40B4-BE49-F238E27FC236}">
                <a16:creationId xmlns:a16="http://schemas.microsoft.com/office/drawing/2014/main" id="{FC65DB7B-3393-474C-B47E-2C98538BCDBA}"/>
              </a:ext>
            </a:extLst>
          </p:cNvPr>
          <p:cNvSpPr txBox="1"/>
          <p:nvPr/>
        </p:nvSpPr>
        <p:spPr>
          <a:xfrm>
            <a:off x="4508269" y="1207011"/>
            <a:ext cx="31754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方法三：布尔运算</a:t>
            </a:r>
          </a:p>
        </p:txBody>
      </p:sp>
      <p:sp>
        <p:nvSpPr>
          <p:cNvPr id="33" name="文本框-16" hidden="1">
            <a:extLst>
              <a:ext uri="{FF2B5EF4-FFF2-40B4-BE49-F238E27FC236}">
                <a16:creationId xmlns:a16="http://schemas.microsoft.com/office/drawing/2014/main" id="{5BD0B39F-2AF1-4963-8015-F14F98C32D7F}"/>
              </a:ext>
            </a:extLst>
          </p:cNvPr>
          <p:cNvSpPr txBox="1"/>
          <p:nvPr/>
        </p:nvSpPr>
        <p:spPr>
          <a:xfrm>
            <a:off x="7264401" y="4043136"/>
            <a:ext cx="4162124" cy="739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特殊字体不缺失，文字位置不变且可以改色。</a:t>
            </a:r>
          </a:p>
        </p:txBody>
      </p:sp>
      <p:sp>
        <p:nvSpPr>
          <p:cNvPr id="35" name="文本框-17" hidden="1">
            <a:extLst>
              <a:ext uri="{FF2B5EF4-FFF2-40B4-BE49-F238E27FC236}">
                <a16:creationId xmlns:a16="http://schemas.microsoft.com/office/drawing/2014/main" id="{1F5C6A99-E471-443F-8E95-0D6001691610}"/>
              </a:ext>
            </a:extLst>
          </p:cNvPr>
          <p:cNvSpPr txBox="1"/>
          <p:nvPr/>
        </p:nvSpPr>
        <p:spPr>
          <a:xfrm>
            <a:off x="7264401" y="4910315"/>
            <a:ext cx="41621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需要在</a:t>
            </a: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PPT2013</a:t>
            </a: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及以上版本中才可操作。</a:t>
            </a:r>
          </a:p>
        </p:txBody>
      </p:sp>
      <p:sp>
        <p:nvSpPr>
          <p:cNvPr id="37" name="文本框-22" hidden="1">
            <a:extLst>
              <a:ext uri="{FF2B5EF4-FFF2-40B4-BE49-F238E27FC236}">
                <a16:creationId xmlns:a16="http://schemas.microsoft.com/office/drawing/2014/main" id="{19CEF098-E7D5-47B9-9FC6-CD4E4F7489BD}"/>
              </a:ext>
            </a:extLst>
          </p:cNvPr>
          <p:cNvSpPr txBox="1"/>
          <p:nvPr/>
        </p:nvSpPr>
        <p:spPr>
          <a:xfrm>
            <a:off x="7264401" y="2625913"/>
            <a:ext cx="4162124" cy="10631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先点选文本框，按住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Shift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，再点选形状色块，在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【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绘图工具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】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选项卡下找到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【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合并形状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】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，下拉，最后一个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【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剪除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】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39" name="常用图形-23" hidden="1">
            <a:extLst>
              <a:ext uri="{FF2B5EF4-FFF2-40B4-BE49-F238E27FC236}">
                <a16:creationId xmlns:a16="http://schemas.microsoft.com/office/drawing/2014/main" id="{0B6DFBD3-815E-48F1-9C08-CEE5D5AF7B5F}"/>
              </a:ext>
            </a:extLst>
          </p:cNvPr>
          <p:cNvSpPr/>
          <p:nvPr/>
        </p:nvSpPr>
        <p:spPr>
          <a:xfrm>
            <a:off x="6117987" y="2625913"/>
            <a:ext cx="1338828" cy="4043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具体操作：</a:t>
            </a:r>
          </a:p>
        </p:txBody>
      </p:sp>
      <p:sp>
        <p:nvSpPr>
          <p:cNvPr id="41" name="文本框-28" hidden="1">
            <a:extLst>
              <a:ext uri="{FF2B5EF4-FFF2-40B4-BE49-F238E27FC236}">
                <a16:creationId xmlns:a16="http://schemas.microsoft.com/office/drawing/2014/main" id="{A1D5179D-6B07-4623-90ED-510A8499DABD}"/>
              </a:ext>
            </a:extLst>
          </p:cNvPr>
          <p:cNvSpPr txBox="1"/>
          <p:nvPr/>
        </p:nvSpPr>
        <p:spPr>
          <a:xfrm>
            <a:off x="4442460" y="6206563"/>
            <a:ext cx="33070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- 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操作均基于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PPT2013</a:t>
            </a:r>
            <a:r>
              <a: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及以上版本 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</a:rPr>
              <a:t>-</a:t>
            </a: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</a:endParaRPr>
          </a:p>
        </p:txBody>
      </p:sp>
      <p:sp>
        <p:nvSpPr>
          <p:cNvPr id="43" name="常用图形-24" hidden="1">
            <a:extLst>
              <a:ext uri="{FF2B5EF4-FFF2-40B4-BE49-F238E27FC236}">
                <a16:creationId xmlns:a16="http://schemas.microsoft.com/office/drawing/2014/main" id="{9CF6C4A9-1914-4B94-BA26-5CAD5E0DE3DE}"/>
              </a:ext>
            </a:extLst>
          </p:cNvPr>
          <p:cNvSpPr/>
          <p:nvPr/>
        </p:nvSpPr>
        <p:spPr>
          <a:xfrm>
            <a:off x="6277887" y="4871855"/>
            <a:ext cx="933450" cy="365411"/>
          </a:xfrm>
          <a:prstGeom prst="roundRect">
            <a:avLst>
              <a:gd name="adj" fmla="val 50000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45" name="常用图形-25" hidden="1">
            <a:extLst>
              <a:ext uri="{FF2B5EF4-FFF2-40B4-BE49-F238E27FC236}">
                <a16:creationId xmlns:a16="http://schemas.microsoft.com/office/drawing/2014/main" id="{6B557D4C-9D61-44B0-89FE-F9384162633D}"/>
              </a:ext>
            </a:extLst>
          </p:cNvPr>
          <p:cNvSpPr/>
          <p:nvPr/>
        </p:nvSpPr>
        <p:spPr>
          <a:xfrm>
            <a:off x="6277887" y="4130873"/>
            <a:ext cx="933450" cy="365411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 Light" panose="020B0502040204020203" pitchFamily="34" charset="-122"/>
              <a:ea typeface="微软雅黑 Light" panose="020B0502040204020203" pitchFamily="34" charset="-122"/>
              <a:cs typeface="+mn-cs"/>
            </a:endParaRPr>
          </a:p>
        </p:txBody>
      </p:sp>
      <p:sp>
        <p:nvSpPr>
          <p:cNvPr id="47" name="常用图形-29" hidden="1">
            <a:extLst>
              <a:ext uri="{FF2B5EF4-FFF2-40B4-BE49-F238E27FC236}">
                <a16:creationId xmlns:a16="http://schemas.microsoft.com/office/drawing/2014/main" id="{3977A023-5559-4CCF-B257-B258C8EB838A}"/>
              </a:ext>
            </a:extLst>
          </p:cNvPr>
          <p:cNvSpPr/>
          <p:nvPr/>
        </p:nvSpPr>
        <p:spPr>
          <a:xfrm>
            <a:off x="6356350" y="4869894"/>
            <a:ext cx="7859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M" panose="00020600040101010101" pitchFamily="18" charset="-122"/>
                <a:ea typeface="阿里巴巴普惠体 M" panose="00020600040101010101" pitchFamily="18" charset="-122"/>
                <a:cs typeface="+mn-cs"/>
                <a:sym typeface="阿里巴巴普惠体 M" panose="00020600040101010101" pitchFamily="18" charset="-122"/>
              </a:rPr>
              <a:t>缺点</a:t>
            </a:r>
          </a:p>
        </p:txBody>
      </p:sp>
      <p:sp>
        <p:nvSpPr>
          <p:cNvPr id="49" name="常用图形-30" hidden="1">
            <a:extLst>
              <a:ext uri="{FF2B5EF4-FFF2-40B4-BE49-F238E27FC236}">
                <a16:creationId xmlns:a16="http://schemas.microsoft.com/office/drawing/2014/main" id="{CCDCA614-3E3E-4528-BC1B-7963338AFC6B}"/>
              </a:ext>
            </a:extLst>
          </p:cNvPr>
          <p:cNvSpPr/>
          <p:nvPr/>
        </p:nvSpPr>
        <p:spPr>
          <a:xfrm>
            <a:off x="6356350" y="4128912"/>
            <a:ext cx="7859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M" panose="00020600040101010101" pitchFamily="18" charset="-122"/>
                <a:ea typeface="阿里巴巴普惠体 M" panose="00020600040101010101" pitchFamily="18" charset="-122"/>
                <a:cs typeface="+mn-cs"/>
                <a:sym typeface="阿里巴巴普惠体 M" panose="00020600040101010101" pitchFamily="18" charset="-122"/>
              </a:rPr>
              <a:t>优点</a:t>
            </a:r>
          </a:p>
        </p:txBody>
      </p:sp>
    </p:spTree>
    <p:extLst>
      <p:ext uri="{BB962C8B-B14F-4D97-AF65-F5344CB8AC3E}">
        <p14:creationId xmlns:p14="http://schemas.microsoft.com/office/powerpoint/2010/main" val="361046176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>
            <a:extLst>
              <a:ext uri="{FF2B5EF4-FFF2-40B4-BE49-F238E27FC236}">
                <a16:creationId xmlns:a16="http://schemas.microsoft.com/office/drawing/2014/main" id="{80C1DABF-951E-475F-8574-0942AA5045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5203150"/>
          </a:xfrm>
          <a:prstGeom prst="rect">
            <a:avLst/>
          </a:prstGeom>
        </p:spPr>
      </p:pic>
      <p:sp>
        <p:nvSpPr>
          <p:cNvPr id="13" name="常用图形-23_矢量">
            <a:extLst>
              <a:ext uri="{FF2B5EF4-FFF2-40B4-BE49-F238E27FC236}">
                <a16:creationId xmlns:a16="http://schemas.microsoft.com/office/drawing/2014/main" id="{BDB72CC3-A7BC-4EBB-99D6-32DE5D85048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gradFill>
            <a:gsLst>
              <a:gs pos="1300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" name="文本框-4_矢量">
            <a:extLst>
              <a:ext uri="{FF2B5EF4-FFF2-40B4-BE49-F238E27FC236}">
                <a16:creationId xmlns:a16="http://schemas.microsoft.com/office/drawing/2014/main" id="{7231187F-860C-4C40-934C-EA08C102DF34}"/>
              </a:ext>
            </a:extLst>
          </p:cNvPr>
          <p:cNvSpPr txBox="1"/>
          <p:nvPr/>
        </p:nvSpPr>
        <p:spPr>
          <a:xfrm>
            <a:off x="4512286" y="618020"/>
            <a:ext cx="3148279" cy="437540"/>
          </a:xfrm>
          <a:custGeom>
            <a:avLst/>
            <a:gdLst/>
            <a:ahLst/>
            <a:cxnLst/>
            <a:rect l="l" t="t" r="r" b="b"/>
            <a:pathLst>
              <a:path w="3148279" h="437540">
                <a:moveTo>
                  <a:pt x="1898751" y="230886"/>
                </a:moveTo>
                <a:lnTo>
                  <a:pt x="1898751" y="350672"/>
                </a:lnTo>
                <a:lnTo>
                  <a:pt x="1954987" y="350672"/>
                </a:lnTo>
                <a:lnTo>
                  <a:pt x="1954987" y="230886"/>
                </a:lnTo>
                <a:close/>
                <a:moveTo>
                  <a:pt x="2049627" y="182880"/>
                </a:moveTo>
                <a:cubicBezTo>
                  <a:pt x="2085195" y="191848"/>
                  <a:pt x="2109529" y="203859"/>
                  <a:pt x="2122629" y="218913"/>
                </a:cubicBezTo>
                <a:cubicBezTo>
                  <a:pt x="2135730" y="233967"/>
                  <a:pt x="2140904" y="248321"/>
                  <a:pt x="2138153" y="261975"/>
                </a:cubicBezTo>
                <a:cubicBezTo>
                  <a:pt x="2135401" y="275630"/>
                  <a:pt x="2128031" y="284840"/>
                  <a:pt x="2116043" y="289607"/>
                </a:cubicBezTo>
                <a:cubicBezTo>
                  <a:pt x="2104054" y="294375"/>
                  <a:pt x="2090755" y="290955"/>
                  <a:pt x="2076145" y="279349"/>
                </a:cubicBezTo>
                <a:cubicBezTo>
                  <a:pt x="2075488" y="262623"/>
                  <a:pt x="2072344" y="246012"/>
                  <a:pt x="2066715" y="229514"/>
                </a:cubicBezTo>
                <a:cubicBezTo>
                  <a:pt x="2061086" y="213017"/>
                  <a:pt x="2054171" y="198234"/>
                  <a:pt x="2045970" y="185166"/>
                </a:cubicBezTo>
                <a:close/>
                <a:moveTo>
                  <a:pt x="2983687" y="157248"/>
                </a:moveTo>
                <a:lnTo>
                  <a:pt x="2983687" y="255603"/>
                </a:lnTo>
                <a:lnTo>
                  <a:pt x="3061868" y="255603"/>
                </a:lnTo>
                <a:lnTo>
                  <a:pt x="3061868" y="157248"/>
                </a:lnTo>
                <a:close/>
                <a:moveTo>
                  <a:pt x="2850642" y="157248"/>
                </a:moveTo>
                <a:lnTo>
                  <a:pt x="2850642" y="180121"/>
                </a:lnTo>
                <a:cubicBezTo>
                  <a:pt x="2850689" y="192273"/>
                  <a:pt x="2850480" y="204682"/>
                  <a:pt x="2850013" y="217348"/>
                </a:cubicBezTo>
                <a:cubicBezTo>
                  <a:pt x="2849546" y="230014"/>
                  <a:pt x="2848537" y="242766"/>
                  <a:pt x="2846984" y="255603"/>
                </a:cubicBezTo>
                <a:lnTo>
                  <a:pt x="2918764" y="255603"/>
                </a:lnTo>
                <a:lnTo>
                  <a:pt x="2918764" y="157248"/>
                </a:lnTo>
                <a:close/>
                <a:moveTo>
                  <a:pt x="2586809" y="144475"/>
                </a:moveTo>
                <a:lnTo>
                  <a:pt x="2586809" y="232257"/>
                </a:lnTo>
                <a:lnTo>
                  <a:pt x="2626185" y="232257"/>
                </a:lnTo>
                <a:lnTo>
                  <a:pt x="2626185" y="144475"/>
                </a:lnTo>
                <a:close/>
                <a:moveTo>
                  <a:pt x="2482110" y="144475"/>
                </a:moveTo>
                <a:lnTo>
                  <a:pt x="2482110" y="232257"/>
                </a:lnTo>
                <a:lnTo>
                  <a:pt x="2521943" y="232257"/>
                </a:lnTo>
                <a:lnTo>
                  <a:pt x="2521943" y="144475"/>
                </a:lnTo>
                <a:close/>
                <a:moveTo>
                  <a:pt x="47092" y="134417"/>
                </a:moveTo>
                <a:cubicBezTo>
                  <a:pt x="85184" y="141613"/>
                  <a:pt x="111697" y="152652"/>
                  <a:pt x="126630" y="167535"/>
                </a:cubicBezTo>
                <a:cubicBezTo>
                  <a:pt x="141563" y="182418"/>
                  <a:pt x="148159" y="197058"/>
                  <a:pt x="146418" y="211455"/>
                </a:cubicBezTo>
                <a:cubicBezTo>
                  <a:pt x="144677" y="225852"/>
                  <a:pt x="137843" y="235920"/>
                  <a:pt x="125916" y="241659"/>
                </a:cubicBezTo>
                <a:cubicBezTo>
                  <a:pt x="113988" y="247397"/>
                  <a:pt x="100210" y="244721"/>
                  <a:pt x="84582" y="233629"/>
                </a:cubicBezTo>
                <a:cubicBezTo>
                  <a:pt x="82496" y="216189"/>
                  <a:pt x="77638" y="198949"/>
                  <a:pt x="70009" y="181908"/>
                </a:cubicBezTo>
                <a:cubicBezTo>
                  <a:pt x="62379" y="164868"/>
                  <a:pt x="53521" y="149800"/>
                  <a:pt x="43434" y="136703"/>
                </a:cubicBezTo>
                <a:close/>
                <a:moveTo>
                  <a:pt x="1898751" y="104699"/>
                </a:moveTo>
                <a:lnTo>
                  <a:pt x="1898751" y="218084"/>
                </a:lnTo>
                <a:lnTo>
                  <a:pt x="1954987" y="218084"/>
                </a:lnTo>
                <a:lnTo>
                  <a:pt x="1954987" y="104699"/>
                </a:lnTo>
                <a:close/>
                <a:moveTo>
                  <a:pt x="2983687" y="50720"/>
                </a:moveTo>
                <a:lnTo>
                  <a:pt x="2983687" y="144504"/>
                </a:lnTo>
                <a:lnTo>
                  <a:pt x="3061868" y="144504"/>
                </a:lnTo>
                <a:lnTo>
                  <a:pt x="3061868" y="50720"/>
                </a:lnTo>
                <a:close/>
                <a:moveTo>
                  <a:pt x="2850642" y="50720"/>
                </a:moveTo>
                <a:lnTo>
                  <a:pt x="2850642" y="144504"/>
                </a:lnTo>
                <a:lnTo>
                  <a:pt x="2918764" y="144504"/>
                </a:lnTo>
                <a:lnTo>
                  <a:pt x="2918764" y="50720"/>
                </a:lnTo>
                <a:close/>
                <a:moveTo>
                  <a:pt x="1452067" y="47091"/>
                </a:moveTo>
                <a:lnTo>
                  <a:pt x="1452067" y="100584"/>
                </a:lnTo>
                <a:lnTo>
                  <a:pt x="1455724" y="98298"/>
                </a:lnTo>
                <a:cubicBezTo>
                  <a:pt x="1467145" y="106327"/>
                  <a:pt x="1477680" y="114386"/>
                  <a:pt x="1487329" y="122472"/>
                </a:cubicBezTo>
                <a:cubicBezTo>
                  <a:pt x="1496977" y="130559"/>
                  <a:pt x="1505797" y="138503"/>
                  <a:pt x="1513789" y="146304"/>
                </a:cubicBezTo>
                <a:cubicBezTo>
                  <a:pt x="1515380" y="131416"/>
                  <a:pt x="1516656" y="116957"/>
                  <a:pt x="1517618" y="102927"/>
                </a:cubicBezTo>
                <a:cubicBezTo>
                  <a:pt x="1518580" y="88897"/>
                  <a:pt x="1519285" y="75466"/>
                  <a:pt x="1519732" y="62636"/>
                </a:cubicBezTo>
                <a:lnTo>
                  <a:pt x="1602943" y="78638"/>
                </a:lnTo>
                <a:cubicBezTo>
                  <a:pt x="1602391" y="81629"/>
                  <a:pt x="1600866" y="84106"/>
                  <a:pt x="1598371" y="86068"/>
                </a:cubicBezTo>
                <a:cubicBezTo>
                  <a:pt x="1595875" y="88030"/>
                  <a:pt x="1591608" y="89363"/>
                  <a:pt x="1585569" y="90068"/>
                </a:cubicBezTo>
                <a:lnTo>
                  <a:pt x="1583741" y="99669"/>
                </a:lnTo>
                <a:lnTo>
                  <a:pt x="1587855" y="97383"/>
                </a:lnTo>
                <a:cubicBezTo>
                  <a:pt x="1594694" y="103546"/>
                  <a:pt x="1601133" y="109623"/>
                  <a:pt x="1607172" y="115614"/>
                </a:cubicBezTo>
                <a:cubicBezTo>
                  <a:pt x="1613211" y="121606"/>
                  <a:pt x="1618964" y="127568"/>
                  <a:pt x="1624431" y="133502"/>
                </a:cubicBezTo>
                <a:cubicBezTo>
                  <a:pt x="1625822" y="120682"/>
                  <a:pt x="1627041" y="108261"/>
                  <a:pt x="1628089" y="96240"/>
                </a:cubicBezTo>
                <a:cubicBezTo>
                  <a:pt x="1629137" y="84220"/>
                  <a:pt x="1629899" y="72714"/>
                  <a:pt x="1630375" y="61722"/>
                </a:cubicBezTo>
                <a:lnTo>
                  <a:pt x="1707185" y="76809"/>
                </a:lnTo>
                <a:lnTo>
                  <a:pt x="1707185" y="47091"/>
                </a:lnTo>
                <a:close/>
                <a:moveTo>
                  <a:pt x="278654" y="18697"/>
                </a:moveTo>
                <a:cubicBezTo>
                  <a:pt x="299504" y="18758"/>
                  <a:pt x="315040" y="21891"/>
                  <a:pt x="325262" y="28096"/>
                </a:cubicBezTo>
                <a:cubicBezTo>
                  <a:pt x="338891" y="36370"/>
                  <a:pt x="345437" y="46112"/>
                  <a:pt x="344900" y="57321"/>
                </a:cubicBezTo>
                <a:cubicBezTo>
                  <a:pt x="344363" y="68531"/>
                  <a:pt x="339108" y="77215"/>
                  <a:pt x="329134" y="83375"/>
                </a:cubicBezTo>
                <a:cubicBezTo>
                  <a:pt x="319160" y="89534"/>
                  <a:pt x="306832" y="89174"/>
                  <a:pt x="292151" y="82296"/>
                </a:cubicBezTo>
                <a:cubicBezTo>
                  <a:pt x="288912" y="70856"/>
                  <a:pt x="283616" y="59788"/>
                  <a:pt x="276263" y="49092"/>
                </a:cubicBezTo>
                <a:cubicBezTo>
                  <a:pt x="268910" y="38395"/>
                  <a:pt x="261099" y="29499"/>
                  <a:pt x="252831" y="22403"/>
                </a:cubicBezTo>
                <a:lnTo>
                  <a:pt x="256032" y="19659"/>
                </a:lnTo>
                <a:cubicBezTo>
                  <a:pt x="264163" y="18997"/>
                  <a:pt x="271704" y="18676"/>
                  <a:pt x="278654" y="18697"/>
                </a:cubicBezTo>
                <a:close/>
                <a:moveTo>
                  <a:pt x="3087014" y="3229"/>
                </a:moveTo>
                <a:lnTo>
                  <a:pt x="3148279" y="51635"/>
                </a:lnTo>
                <a:cubicBezTo>
                  <a:pt x="3146498" y="53751"/>
                  <a:pt x="3144002" y="55810"/>
                  <a:pt x="3140792" y="57811"/>
                </a:cubicBezTo>
                <a:cubicBezTo>
                  <a:pt x="3137582" y="59813"/>
                  <a:pt x="3133372" y="61414"/>
                  <a:pt x="3128162" y="62615"/>
                </a:cubicBezTo>
                <a:lnTo>
                  <a:pt x="3128162" y="356643"/>
                </a:lnTo>
                <a:cubicBezTo>
                  <a:pt x="3128473" y="370789"/>
                  <a:pt x="3126785" y="382802"/>
                  <a:pt x="3123099" y="392684"/>
                </a:cubicBezTo>
                <a:cubicBezTo>
                  <a:pt x="3119413" y="402565"/>
                  <a:pt x="3111866" y="410416"/>
                  <a:pt x="3100459" y="416236"/>
                </a:cubicBezTo>
                <a:cubicBezTo>
                  <a:pt x="3089052" y="422056"/>
                  <a:pt x="3071921" y="425948"/>
                  <a:pt x="3049066" y="427910"/>
                </a:cubicBezTo>
                <a:cubicBezTo>
                  <a:pt x="3048448" y="417623"/>
                  <a:pt x="3047400" y="408734"/>
                  <a:pt x="3045923" y="401244"/>
                </a:cubicBezTo>
                <a:cubicBezTo>
                  <a:pt x="3044447" y="393754"/>
                  <a:pt x="3042142" y="387720"/>
                  <a:pt x="3039008" y="383142"/>
                </a:cubicBezTo>
                <a:cubicBezTo>
                  <a:pt x="3035855" y="378346"/>
                  <a:pt x="3031531" y="374234"/>
                  <a:pt x="3026035" y="370805"/>
                </a:cubicBezTo>
                <a:cubicBezTo>
                  <a:pt x="3020539" y="367376"/>
                  <a:pt x="3012214" y="364628"/>
                  <a:pt x="3001060" y="362559"/>
                </a:cubicBezTo>
                <a:lnTo>
                  <a:pt x="3001060" y="356643"/>
                </a:lnTo>
                <a:cubicBezTo>
                  <a:pt x="3001529" y="356677"/>
                  <a:pt x="3005316" y="356914"/>
                  <a:pt x="3012423" y="357354"/>
                </a:cubicBezTo>
                <a:cubicBezTo>
                  <a:pt x="3019529" y="357795"/>
                  <a:pt x="3027143" y="358235"/>
                  <a:pt x="3035266" y="358676"/>
                </a:cubicBezTo>
                <a:cubicBezTo>
                  <a:pt x="3043388" y="359117"/>
                  <a:pt x="3049208" y="359354"/>
                  <a:pt x="3052724" y="359388"/>
                </a:cubicBezTo>
                <a:cubicBezTo>
                  <a:pt x="3056305" y="359349"/>
                  <a:pt x="3058744" y="358511"/>
                  <a:pt x="3060039" y="356871"/>
                </a:cubicBezTo>
                <a:cubicBezTo>
                  <a:pt x="3061335" y="355232"/>
                  <a:pt x="3061944" y="353021"/>
                  <a:pt x="3061868" y="350238"/>
                </a:cubicBezTo>
                <a:lnTo>
                  <a:pt x="3061868" y="268348"/>
                </a:lnTo>
                <a:lnTo>
                  <a:pt x="2983687" y="268348"/>
                </a:lnTo>
                <a:lnTo>
                  <a:pt x="2983687" y="410551"/>
                </a:lnTo>
                <a:cubicBezTo>
                  <a:pt x="2983592" y="413073"/>
                  <a:pt x="2978981" y="416481"/>
                  <a:pt x="2969856" y="420773"/>
                </a:cubicBezTo>
                <a:cubicBezTo>
                  <a:pt x="2960731" y="425065"/>
                  <a:pt x="2947663" y="427444"/>
                  <a:pt x="2930652" y="427910"/>
                </a:cubicBezTo>
                <a:lnTo>
                  <a:pt x="2918764" y="427910"/>
                </a:lnTo>
                <a:lnTo>
                  <a:pt x="2918764" y="268348"/>
                </a:lnTo>
                <a:lnTo>
                  <a:pt x="2845155" y="268348"/>
                </a:lnTo>
                <a:cubicBezTo>
                  <a:pt x="2840964" y="298389"/>
                  <a:pt x="2830944" y="327278"/>
                  <a:pt x="2815094" y="355014"/>
                </a:cubicBezTo>
                <a:cubicBezTo>
                  <a:pt x="2799245" y="382751"/>
                  <a:pt x="2773908" y="407506"/>
                  <a:pt x="2739085" y="429282"/>
                </a:cubicBezTo>
                <a:lnTo>
                  <a:pt x="2734970" y="426083"/>
                </a:lnTo>
                <a:cubicBezTo>
                  <a:pt x="2750566" y="402639"/>
                  <a:pt x="2761996" y="377434"/>
                  <a:pt x="2769260" y="350468"/>
                </a:cubicBezTo>
                <a:cubicBezTo>
                  <a:pt x="2776524" y="323502"/>
                  <a:pt x="2781147" y="295644"/>
                  <a:pt x="2783129" y="266894"/>
                </a:cubicBezTo>
                <a:cubicBezTo>
                  <a:pt x="2785110" y="238145"/>
                  <a:pt x="2785973" y="209373"/>
                  <a:pt x="2785719" y="180579"/>
                </a:cubicBezTo>
                <a:lnTo>
                  <a:pt x="2785719" y="12830"/>
                </a:lnTo>
                <a:lnTo>
                  <a:pt x="2860243" y="37976"/>
                </a:lnTo>
                <a:lnTo>
                  <a:pt x="3056839" y="37976"/>
                </a:lnTo>
                <a:close/>
                <a:moveTo>
                  <a:pt x="619049" y="1857"/>
                </a:moveTo>
                <a:cubicBezTo>
                  <a:pt x="648849" y="509"/>
                  <a:pt x="671259" y="3062"/>
                  <a:pt x="686278" y="9515"/>
                </a:cubicBezTo>
                <a:cubicBezTo>
                  <a:pt x="701298" y="15968"/>
                  <a:pt x="710492" y="24122"/>
                  <a:pt x="713860" y="33976"/>
                </a:cubicBezTo>
                <a:cubicBezTo>
                  <a:pt x="717229" y="43829"/>
                  <a:pt x="716336" y="53183"/>
                  <a:pt x="711182" y="62036"/>
                </a:cubicBezTo>
                <a:cubicBezTo>
                  <a:pt x="706027" y="70890"/>
                  <a:pt x="698176" y="77043"/>
                  <a:pt x="687629" y="80496"/>
                </a:cubicBezTo>
                <a:lnTo>
                  <a:pt x="794156" y="80496"/>
                </a:lnTo>
                <a:lnTo>
                  <a:pt x="827075" y="47577"/>
                </a:lnTo>
                <a:lnTo>
                  <a:pt x="883767" y="101021"/>
                </a:lnTo>
                <a:cubicBezTo>
                  <a:pt x="882024" y="103042"/>
                  <a:pt x="879795" y="104491"/>
                  <a:pt x="877081" y="105369"/>
                </a:cubicBezTo>
                <a:cubicBezTo>
                  <a:pt x="874366" y="106246"/>
                  <a:pt x="870652" y="106780"/>
                  <a:pt x="865937" y="106971"/>
                </a:cubicBezTo>
                <a:cubicBezTo>
                  <a:pt x="856983" y="114503"/>
                  <a:pt x="846429" y="122321"/>
                  <a:pt x="834276" y="130424"/>
                </a:cubicBezTo>
                <a:cubicBezTo>
                  <a:pt x="822122" y="138526"/>
                  <a:pt x="809968" y="145653"/>
                  <a:pt x="797814" y="151803"/>
                </a:cubicBezTo>
                <a:lnTo>
                  <a:pt x="811987" y="163638"/>
                </a:lnTo>
                <a:cubicBezTo>
                  <a:pt x="810225" y="165640"/>
                  <a:pt x="807920" y="167101"/>
                  <a:pt x="805072" y="168022"/>
                </a:cubicBezTo>
                <a:cubicBezTo>
                  <a:pt x="802224" y="168942"/>
                  <a:pt x="798433" y="169606"/>
                  <a:pt x="793699" y="170014"/>
                </a:cubicBezTo>
                <a:cubicBezTo>
                  <a:pt x="781498" y="177396"/>
                  <a:pt x="768410" y="184720"/>
                  <a:pt x="754437" y="191988"/>
                </a:cubicBezTo>
                <a:cubicBezTo>
                  <a:pt x="740464" y="199256"/>
                  <a:pt x="726119" y="205898"/>
                  <a:pt x="711403" y="211913"/>
                </a:cubicBezTo>
                <a:lnTo>
                  <a:pt x="715061" y="212373"/>
                </a:lnTo>
                <a:cubicBezTo>
                  <a:pt x="714642" y="215848"/>
                  <a:pt x="713194" y="218565"/>
                  <a:pt x="710717" y="220526"/>
                </a:cubicBezTo>
                <a:cubicBezTo>
                  <a:pt x="708241" y="222486"/>
                  <a:pt x="704507" y="223806"/>
                  <a:pt x="699516" y="224485"/>
                </a:cubicBezTo>
                <a:lnTo>
                  <a:pt x="699516" y="262461"/>
                </a:lnTo>
                <a:lnTo>
                  <a:pt x="790499" y="262461"/>
                </a:lnTo>
                <a:lnTo>
                  <a:pt x="822960" y="219361"/>
                </a:lnTo>
                <a:cubicBezTo>
                  <a:pt x="823276" y="219597"/>
                  <a:pt x="826708" y="222338"/>
                  <a:pt x="833255" y="227585"/>
                </a:cubicBezTo>
                <a:cubicBezTo>
                  <a:pt x="839803" y="232833"/>
                  <a:pt x="847570" y="239171"/>
                  <a:pt x="856556" y="246601"/>
                </a:cubicBezTo>
                <a:cubicBezTo>
                  <a:pt x="865541" y="254032"/>
                  <a:pt x="873850" y="261139"/>
                  <a:pt x="881481" y="267923"/>
                </a:cubicBezTo>
                <a:cubicBezTo>
                  <a:pt x="880748" y="270417"/>
                  <a:pt x="879243" y="272257"/>
                  <a:pt x="876967" y="273442"/>
                </a:cubicBezTo>
                <a:cubicBezTo>
                  <a:pt x="874690" y="274627"/>
                  <a:pt x="871928" y="275215"/>
                  <a:pt x="868680" y="275206"/>
                </a:cubicBezTo>
                <a:lnTo>
                  <a:pt x="699516" y="275206"/>
                </a:lnTo>
                <a:lnTo>
                  <a:pt x="699516" y="361670"/>
                </a:lnTo>
                <a:cubicBezTo>
                  <a:pt x="699852" y="376573"/>
                  <a:pt x="697910" y="389208"/>
                  <a:pt x="693691" y="399575"/>
                </a:cubicBezTo>
                <a:cubicBezTo>
                  <a:pt x="689472" y="409942"/>
                  <a:pt x="680960" y="418177"/>
                  <a:pt x="668155" y="424280"/>
                </a:cubicBezTo>
                <a:cubicBezTo>
                  <a:pt x="655351" y="430382"/>
                  <a:pt x="636239" y="434488"/>
                  <a:pt x="610819" y="436597"/>
                </a:cubicBezTo>
                <a:cubicBezTo>
                  <a:pt x="609819" y="426138"/>
                  <a:pt x="608276" y="417135"/>
                  <a:pt x="606190" y="409588"/>
                </a:cubicBezTo>
                <a:cubicBezTo>
                  <a:pt x="604104" y="402040"/>
                  <a:pt x="600618" y="395664"/>
                  <a:pt x="595732" y="390458"/>
                </a:cubicBezTo>
                <a:cubicBezTo>
                  <a:pt x="591083" y="385471"/>
                  <a:pt x="585063" y="381169"/>
                  <a:pt x="577672" y="377553"/>
                </a:cubicBezTo>
                <a:cubicBezTo>
                  <a:pt x="570281" y="373936"/>
                  <a:pt x="559232" y="370777"/>
                  <a:pt x="544525" y="368074"/>
                </a:cubicBezTo>
                <a:lnTo>
                  <a:pt x="544525" y="362585"/>
                </a:lnTo>
                <a:cubicBezTo>
                  <a:pt x="545259" y="362636"/>
                  <a:pt x="551056" y="362992"/>
                  <a:pt x="561916" y="363653"/>
                </a:cubicBezTo>
                <a:cubicBezTo>
                  <a:pt x="572775" y="364314"/>
                  <a:pt x="584296" y="364975"/>
                  <a:pt x="596477" y="365635"/>
                </a:cubicBezTo>
                <a:cubicBezTo>
                  <a:pt x="608657" y="366296"/>
                  <a:pt x="617096" y="366652"/>
                  <a:pt x="621792" y="366703"/>
                </a:cubicBezTo>
                <a:cubicBezTo>
                  <a:pt x="625173" y="366703"/>
                  <a:pt x="627554" y="366017"/>
                  <a:pt x="628936" y="364644"/>
                </a:cubicBezTo>
                <a:cubicBezTo>
                  <a:pt x="630317" y="363272"/>
                  <a:pt x="630984" y="361213"/>
                  <a:pt x="630936" y="358468"/>
                </a:cubicBezTo>
                <a:lnTo>
                  <a:pt x="630936" y="275206"/>
                </a:lnTo>
                <a:lnTo>
                  <a:pt x="459486" y="275206"/>
                </a:lnTo>
                <a:lnTo>
                  <a:pt x="455828" y="262461"/>
                </a:lnTo>
                <a:lnTo>
                  <a:pt x="630936" y="262461"/>
                </a:lnTo>
                <a:lnTo>
                  <a:pt x="630936" y="205537"/>
                </a:lnTo>
                <a:lnTo>
                  <a:pt x="683971" y="209636"/>
                </a:lnTo>
                <a:cubicBezTo>
                  <a:pt x="690658" y="201970"/>
                  <a:pt x="697058" y="193848"/>
                  <a:pt x="703173" y="185271"/>
                </a:cubicBezTo>
                <a:cubicBezTo>
                  <a:pt x="709289" y="176694"/>
                  <a:pt x="714775" y="168572"/>
                  <a:pt x="719633" y="160906"/>
                </a:cubicBezTo>
                <a:lnTo>
                  <a:pt x="540410" y="160906"/>
                </a:lnTo>
                <a:lnTo>
                  <a:pt x="536295" y="148161"/>
                </a:lnTo>
                <a:lnTo>
                  <a:pt x="721461" y="148161"/>
                </a:lnTo>
                <a:lnTo>
                  <a:pt x="754837" y="114751"/>
                </a:lnTo>
                <a:lnTo>
                  <a:pt x="790499" y="145415"/>
                </a:lnTo>
                <a:cubicBezTo>
                  <a:pt x="792118" y="137234"/>
                  <a:pt x="793566" y="128538"/>
                  <a:pt x="794842" y="119328"/>
                </a:cubicBezTo>
                <a:cubicBezTo>
                  <a:pt x="796118" y="110117"/>
                  <a:pt x="797109" y="101421"/>
                  <a:pt x="797814" y="93240"/>
                </a:cubicBezTo>
                <a:lnTo>
                  <a:pt x="528523" y="93240"/>
                </a:lnTo>
                <a:cubicBezTo>
                  <a:pt x="531095" y="111404"/>
                  <a:pt x="530180" y="126766"/>
                  <a:pt x="525780" y="139324"/>
                </a:cubicBezTo>
                <a:cubicBezTo>
                  <a:pt x="521379" y="151883"/>
                  <a:pt x="514521" y="161068"/>
                  <a:pt x="505206" y="166878"/>
                </a:cubicBezTo>
                <a:cubicBezTo>
                  <a:pt x="495586" y="172517"/>
                  <a:pt x="485108" y="173470"/>
                  <a:pt x="473773" y="169736"/>
                </a:cubicBezTo>
                <a:cubicBezTo>
                  <a:pt x="462439" y="166002"/>
                  <a:pt x="454476" y="158038"/>
                  <a:pt x="449885" y="145845"/>
                </a:cubicBezTo>
                <a:cubicBezTo>
                  <a:pt x="447199" y="134362"/>
                  <a:pt x="448456" y="124508"/>
                  <a:pt x="453657" y="116284"/>
                </a:cubicBezTo>
                <a:cubicBezTo>
                  <a:pt x="458857" y="108060"/>
                  <a:pt x="466287" y="101752"/>
                  <a:pt x="475945" y="97359"/>
                </a:cubicBezTo>
                <a:cubicBezTo>
                  <a:pt x="483822" y="93489"/>
                  <a:pt x="491499" y="87422"/>
                  <a:pt x="498977" y="79159"/>
                </a:cubicBezTo>
                <a:cubicBezTo>
                  <a:pt x="506454" y="70895"/>
                  <a:pt x="510359" y="61739"/>
                  <a:pt x="510692" y="51692"/>
                </a:cubicBezTo>
                <a:lnTo>
                  <a:pt x="515721" y="51692"/>
                </a:lnTo>
                <a:cubicBezTo>
                  <a:pt x="520217" y="61750"/>
                  <a:pt x="523570" y="71352"/>
                  <a:pt x="525780" y="80496"/>
                </a:cubicBezTo>
                <a:lnTo>
                  <a:pt x="663397" y="80496"/>
                </a:lnTo>
                <a:cubicBezTo>
                  <a:pt x="660406" y="79600"/>
                  <a:pt x="657358" y="78419"/>
                  <a:pt x="654253" y="76952"/>
                </a:cubicBezTo>
                <a:cubicBezTo>
                  <a:pt x="651148" y="75485"/>
                  <a:pt x="648100" y="73619"/>
                  <a:pt x="645109" y="71352"/>
                </a:cubicBezTo>
                <a:cubicBezTo>
                  <a:pt x="645242" y="58293"/>
                  <a:pt x="642804" y="45777"/>
                  <a:pt x="637794" y="33804"/>
                </a:cubicBezTo>
                <a:cubicBezTo>
                  <a:pt x="632784" y="21831"/>
                  <a:pt x="625773" y="11944"/>
                  <a:pt x="616763" y="4143"/>
                </a:cubicBezTo>
                <a:close/>
                <a:moveTo>
                  <a:pt x="2521943" y="1829"/>
                </a:moveTo>
                <a:lnTo>
                  <a:pt x="2603292" y="9601"/>
                </a:lnTo>
                <a:cubicBezTo>
                  <a:pt x="2602948" y="12820"/>
                  <a:pt x="2601575" y="15526"/>
                  <a:pt x="2599171" y="17716"/>
                </a:cubicBezTo>
                <a:cubicBezTo>
                  <a:pt x="2596767" y="19907"/>
                  <a:pt x="2592647" y="21469"/>
                  <a:pt x="2586809" y="22403"/>
                </a:cubicBezTo>
                <a:lnTo>
                  <a:pt x="2586809" y="72695"/>
                </a:lnTo>
                <a:lnTo>
                  <a:pt x="2614280" y="72695"/>
                </a:lnTo>
                <a:lnTo>
                  <a:pt x="2649481" y="26517"/>
                </a:lnTo>
                <a:cubicBezTo>
                  <a:pt x="2649825" y="26766"/>
                  <a:pt x="2653553" y="29673"/>
                  <a:pt x="2660665" y="35238"/>
                </a:cubicBezTo>
                <a:cubicBezTo>
                  <a:pt x="2667777" y="40804"/>
                  <a:pt x="2676209" y="47537"/>
                  <a:pt x="2685963" y="55440"/>
                </a:cubicBezTo>
                <a:cubicBezTo>
                  <a:pt x="2695716" y="63342"/>
                  <a:pt x="2704728" y="70922"/>
                  <a:pt x="2712996" y="78181"/>
                </a:cubicBezTo>
                <a:cubicBezTo>
                  <a:pt x="2712243" y="80686"/>
                  <a:pt x="2710662" y="82534"/>
                  <a:pt x="2708252" y="83725"/>
                </a:cubicBezTo>
                <a:cubicBezTo>
                  <a:pt x="2705843" y="84915"/>
                  <a:pt x="2703004" y="85506"/>
                  <a:pt x="2699737" y="85496"/>
                </a:cubicBezTo>
                <a:lnTo>
                  <a:pt x="2586809" y="85496"/>
                </a:lnTo>
                <a:lnTo>
                  <a:pt x="2586809" y="131673"/>
                </a:lnTo>
                <a:lnTo>
                  <a:pt x="2621606" y="131673"/>
                </a:lnTo>
                <a:lnTo>
                  <a:pt x="2649938" y="100584"/>
                </a:lnTo>
                <a:lnTo>
                  <a:pt x="2708424" y="144932"/>
                </a:lnTo>
                <a:cubicBezTo>
                  <a:pt x="2707062" y="146809"/>
                  <a:pt x="2704871" y="148656"/>
                  <a:pt x="2701852" y="150476"/>
                </a:cubicBezTo>
                <a:cubicBezTo>
                  <a:pt x="2698832" y="152295"/>
                  <a:pt x="2694927" y="153800"/>
                  <a:pt x="2690136" y="154991"/>
                </a:cubicBezTo>
                <a:lnTo>
                  <a:pt x="2690136" y="252374"/>
                </a:lnTo>
                <a:cubicBezTo>
                  <a:pt x="2689879" y="253723"/>
                  <a:pt x="2686890" y="255648"/>
                  <a:pt x="2681169" y="258148"/>
                </a:cubicBezTo>
                <a:cubicBezTo>
                  <a:pt x="2675448" y="260649"/>
                  <a:pt x="2668534" y="262946"/>
                  <a:pt x="2660427" y="265040"/>
                </a:cubicBezTo>
                <a:cubicBezTo>
                  <a:pt x="2652321" y="267134"/>
                  <a:pt x="2644561" y="268246"/>
                  <a:pt x="2637148" y="268376"/>
                </a:cubicBezTo>
                <a:lnTo>
                  <a:pt x="2626185" y="268376"/>
                </a:lnTo>
                <a:lnTo>
                  <a:pt x="2626185" y="245059"/>
                </a:lnTo>
                <a:lnTo>
                  <a:pt x="2586809" y="245059"/>
                </a:lnTo>
                <a:cubicBezTo>
                  <a:pt x="2586390" y="264023"/>
                  <a:pt x="2584144" y="281530"/>
                  <a:pt x="2580071" y="297580"/>
                </a:cubicBezTo>
                <a:cubicBezTo>
                  <a:pt x="2575998" y="313630"/>
                  <a:pt x="2569869" y="328279"/>
                  <a:pt x="2561685" y="341528"/>
                </a:cubicBezTo>
                <a:cubicBezTo>
                  <a:pt x="2584949" y="349043"/>
                  <a:pt x="2609981" y="354473"/>
                  <a:pt x="2636781" y="357816"/>
                </a:cubicBezTo>
                <a:cubicBezTo>
                  <a:pt x="2663581" y="361159"/>
                  <a:pt x="2691119" y="362588"/>
                  <a:pt x="2719397" y="362102"/>
                </a:cubicBezTo>
                <a:lnTo>
                  <a:pt x="2718939" y="367589"/>
                </a:lnTo>
                <a:cubicBezTo>
                  <a:pt x="2706129" y="371846"/>
                  <a:pt x="2695178" y="379676"/>
                  <a:pt x="2686086" y="391077"/>
                </a:cubicBezTo>
                <a:cubicBezTo>
                  <a:pt x="2676995" y="402479"/>
                  <a:pt x="2671188" y="416595"/>
                  <a:pt x="2668666" y="433425"/>
                </a:cubicBezTo>
                <a:cubicBezTo>
                  <a:pt x="2638553" y="428711"/>
                  <a:pt x="2611810" y="422024"/>
                  <a:pt x="2588438" y="413366"/>
                </a:cubicBezTo>
                <a:cubicBezTo>
                  <a:pt x="2565065" y="404708"/>
                  <a:pt x="2544727" y="393563"/>
                  <a:pt x="2527425" y="379933"/>
                </a:cubicBezTo>
                <a:cubicBezTo>
                  <a:pt x="2511685" y="392706"/>
                  <a:pt x="2492263" y="403622"/>
                  <a:pt x="2469162" y="412680"/>
                </a:cubicBezTo>
                <a:cubicBezTo>
                  <a:pt x="2446060" y="421738"/>
                  <a:pt x="2418981" y="429111"/>
                  <a:pt x="2387927" y="434797"/>
                </a:cubicBezTo>
                <a:lnTo>
                  <a:pt x="2385643" y="430225"/>
                </a:lnTo>
                <a:cubicBezTo>
                  <a:pt x="2411891" y="419538"/>
                  <a:pt x="2434071" y="407422"/>
                  <a:pt x="2452184" y="393878"/>
                </a:cubicBezTo>
                <a:cubicBezTo>
                  <a:pt x="2470296" y="380333"/>
                  <a:pt x="2484697" y="365017"/>
                  <a:pt x="2495388" y="347929"/>
                </a:cubicBezTo>
                <a:cubicBezTo>
                  <a:pt x="2487826" y="337899"/>
                  <a:pt x="2480985" y="326869"/>
                  <a:pt x="2474862" y="314839"/>
                </a:cubicBezTo>
                <a:cubicBezTo>
                  <a:pt x="2468740" y="302809"/>
                  <a:pt x="2463391" y="289607"/>
                  <a:pt x="2458814" y="275234"/>
                </a:cubicBezTo>
                <a:lnTo>
                  <a:pt x="2463382" y="272948"/>
                </a:lnTo>
                <a:cubicBezTo>
                  <a:pt x="2468891" y="281864"/>
                  <a:pt x="2475577" y="290093"/>
                  <a:pt x="2483438" y="297637"/>
                </a:cubicBezTo>
                <a:cubicBezTo>
                  <a:pt x="2491300" y="305181"/>
                  <a:pt x="2500167" y="312039"/>
                  <a:pt x="2510039" y="318211"/>
                </a:cubicBezTo>
                <a:cubicBezTo>
                  <a:pt x="2513912" y="307476"/>
                  <a:pt x="2516811" y="296027"/>
                  <a:pt x="2518738" y="283864"/>
                </a:cubicBezTo>
                <a:cubicBezTo>
                  <a:pt x="2520665" y="271700"/>
                  <a:pt x="2521733" y="258766"/>
                  <a:pt x="2521943" y="245059"/>
                </a:cubicBezTo>
                <a:lnTo>
                  <a:pt x="2482110" y="245059"/>
                </a:lnTo>
                <a:lnTo>
                  <a:pt x="2482110" y="255575"/>
                </a:lnTo>
                <a:cubicBezTo>
                  <a:pt x="2481491" y="258756"/>
                  <a:pt x="2475762" y="262566"/>
                  <a:pt x="2464923" y="267005"/>
                </a:cubicBezTo>
                <a:cubicBezTo>
                  <a:pt x="2454084" y="271443"/>
                  <a:pt x="2441846" y="273882"/>
                  <a:pt x="2428210" y="274320"/>
                </a:cubicBezTo>
                <a:lnTo>
                  <a:pt x="2419531" y="274320"/>
                </a:lnTo>
                <a:lnTo>
                  <a:pt x="2419531" y="106527"/>
                </a:lnTo>
                <a:lnTo>
                  <a:pt x="2484857" y="131673"/>
                </a:lnTo>
                <a:lnTo>
                  <a:pt x="2521943" y="131673"/>
                </a:lnTo>
                <a:lnTo>
                  <a:pt x="2521943" y="85496"/>
                </a:lnTo>
                <a:lnTo>
                  <a:pt x="2418157" y="85496"/>
                </a:lnTo>
                <a:lnTo>
                  <a:pt x="2414493" y="72695"/>
                </a:lnTo>
                <a:lnTo>
                  <a:pt x="2521943" y="72695"/>
                </a:lnTo>
                <a:close/>
                <a:moveTo>
                  <a:pt x="2070201" y="1829"/>
                </a:moveTo>
                <a:lnTo>
                  <a:pt x="2155240" y="26517"/>
                </a:lnTo>
                <a:cubicBezTo>
                  <a:pt x="2154336" y="29518"/>
                  <a:pt x="2152373" y="31861"/>
                  <a:pt x="2149354" y="33547"/>
                </a:cubicBezTo>
                <a:cubicBezTo>
                  <a:pt x="2146335" y="35233"/>
                  <a:pt x="2142201" y="36090"/>
                  <a:pt x="2136952" y="36119"/>
                </a:cubicBezTo>
                <a:cubicBezTo>
                  <a:pt x="2129180" y="55245"/>
                  <a:pt x="2120493" y="73228"/>
                  <a:pt x="2110892" y="90068"/>
                </a:cubicBezTo>
                <a:lnTo>
                  <a:pt x="2168042" y="90068"/>
                </a:lnTo>
                <a:lnTo>
                  <a:pt x="2202332" y="55321"/>
                </a:lnTo>
                <a:lnTo>
                  <a:pt x="2257653" y="104699"/>
                </a:lnTo>
                <a:cubicBezTo>
                  <a:pt x="2255882" y="106985"/>
                  <a:pt x="2253367" y="108928"/>
                  <a:pt x="2250110" y="110528"/>
                </a:cubicBezTo>
                <a:cubicBezTo>
                  <a:pt x="2246852" y="112128"/>
                  <a:pt x="2242509" y="113385"/>
                  <a:pt x="2237079" y="114300"/>
                </a:cubicBezTo>
                <a:cubicBezTo>
                  <a:pt x="2236131" y="177865"/>
                  <a:pt x="2234573" y="229653"/>
                  <a:pt x="2232406" y="269663"/>
                </a:cubicBezTo>
                <a:cubicBezTo>
                  <a:pt x="2230238" y="309674"/>
                  <a:pt x="2226750" y="340566"/>
                  <a:pt x="2221941" y="362339"/>
                </a:cubicBezTo>
                <a:cubicBezTo>
                  <a:pt x="2217132" y="384113"/>
                  <a:pt x="2210291" y="399426"/>
                  <a:pt x="2201418" y="408279"/>
                </a:cubicBezTo>
                <a:cubicBezTo>
                  <a:pt x="2192712" y="417147"/>
                  <a:pt x="2182577" y="423643"/>
                  <a:pt x="2171014" y="427768"/>
                </a:cubicBezTo>
                <a:cubicBezTo>
                  <a:pt x="2159451" y="431892"/>
                  <a:pt x="2145201" y="433930"/>
                  <a:pt x="2128266" y="433883"/>
                </a:cubicBezTo>
                <a:cubicBezTo>
                  <a:pt x="2128323" y="423148"/>
                  <a:pt x="2127523" y="413985"/>
                  <a:pt x="2125865" y="406393"/>
                </a:cubicBezTo>
                <a:cubicBezTo>
                  <a:pt x="2124208" y="398802"/>
                  <a:pt x="2121351" y="392725"/>
                  <a:pt x="2117293" y="388163"/>
                </a:cubicBezTo>
                <a:cubicBezTo>
                  <a:pt x="2112921" y="383105"/>
                  <a:pt x="2106577" y="378590"/>
                  <a:pt x="2098262" y="374618"/>
                </a:cubicBezTo>
                <a:cubicBezTo>
                  <a:pt x="2089947" y="370646"/>
                  <a:pt x="2079831" y="367389"/>
                  <a:pt x="2067915" y="364845"/>
                </a:cubicBezTo>
                <a:lnTo>
                  <a:pt x="2068372" y="359359"/>
                </a:lnTo>
                <a:cubicBezTo>
                  <a:pt x="2079936" y="360312"/>
                  <a:pt x="2092014" y="361150"/>
                  <a:pt x="2104606" y="361874"/>
                </a:cubicBezTo>
                <a:cubicBezTo>
                  <a:pt x="2117198" y="362598"/>
                  <a:pt x="2126761" y="362979"/>
                  <a:pt x="2133295" y="363017"/>
                </a:cubicBezTo>
                <a:cubicBezTo>
                  <a:pt x="2137114" y="363026"/>
                  <a:pt x="2140334" y="362550"/>
                  <a:pt x="2142953" y="361588"/>
                </a:cubicBezTo>
                <a:cubicBezTo>
                  <a:pt x="2145573" y="360626"/>
                  <a:pt x="2147992" y="359121"/>
                  <a:pt x="2150211" y="357073"/>
                </a:cubicBezTo>
                <a:cubicBezTo>
                  <a:pt x="2158212" y="349796"/>
                  <a:pt x="2163813" y="325031"/>
                  <a:pt x="2167014" y="282778"/>
                </a:cubicBezTo>
                <a:cubicBezTo>
                  <a:pt x="2170214" y="240525"/>
                  <a:pt x="2172386" y="180556"/>
                  <a:pt x="2173529" y="102870"/>
                </a:cubicBezTo>
                <a:lnTo>
                  <a:pt x="2103120" y="102870"/>
                </a:lnTo>
                <a:cubicBezTo>
                  <a:pt x="2079345" y="142113"/>
                  <a:pt x="2051456" y="174269"/>
                  <a:pt x="2019452" y="199339"/>
                </a:cubicBezTo>
                <a:lnTo>
                  <a:pt x="2016709" y="197510"/>
                </a:lnTo>
                <a:lnTo>
                  <a:pt x="2016709" y="382676"/>
                </a:lnTo>
                <a:cubicBezTo>
                  <a:pt x="2016325" y="384180"/>
                  <a:pt x="2013384" y="386252"/>
                  <a:pt x="2007886" y="388891"/>
                </a:cubicBezTo>
                <a:cubicBezTo>
                  <a:pt x="2002389" y="391530"/>
                  <a:pt x="1995723" y="393940"/>
                  <a:pt x="1987888" y="396121"/>
                </a:cubicBezTo>
                <a:cubicBezTo>
                  <a:pt x="1980054" y="398303"/>
                  <a:pt x="1972440" y="399460"/>
                  <a:pt x="1965045" y="399593"/>
                </a:cubicBezTo>
                <a:lnTo>
                  <a:pt x="1954987" y="399593"/>
                </a:lnTo>
                <a:lnTo>
                  <a:pt x="1954987" y="363474"/>
                </a:lnTo>
                <a:lnTo>
                  <a:pt x="1898751" y="363474"/>
                </a:lnTo>
                <a:lnTo>
                  <a:pt x="1898751" y="395021"/>
                </a:lnTo>
                <a:cubicBezTo>
                  <a:pt x="1898332" y="398897"/>
                  <a:pt x="1893341" y="403260"/>
                  <a:pt x="1883778" y="408108"/>
                </a:cubicBezTo>
                <a:cubicBezTo>
                  <a:pt x="1874215" y="412956"/>
                  <a:pt x="1862594" y="415604"/>
                  <a:pt x="1848916" y="416052"/>
                </a:cubicBezTo>
                <a:lnTo>
                  <a:pt x="1839315" y="416052"/>
                </a:lnTo>
                <a:lnTo>
                  <a:pt x="1839315" y="66751"/>
                </a:lnTo>
                <a:lnTo>
                  <a:pt x="1896922" y="90525"/>
                </a:lnTo>
                <a:cubicBezTo>
                  <a:pt x="1898065" y="77295"/>
                  <a:pt x="1899094" y="62722"/>
                  <a:pt x="1900008" y="46806"/>
                </a:cubicBezTo>
                <a:cubicBezTo>
                  <a:pt x="1900923" y="30889"/>
                  <a:pt x="1901723" y="16202"/>
                  <a:pt x="1902409" y="2743"/>
                </a:cubicBezTo>
                <a:lnTo>
                  <a:pt x="1990648" y="23774"/>
                </a:lnTo>
                <a:cubicBezTo>
                  <a:pt x="1989515" y="27851"/>
                  <a:pt x="1987324" y="30785"/>
                  <a:pt x="1984076" y="32575"/>
                </a:cubicBezTo>
                <a:cubicBezTo>
                  <a:pt x="1980828" y="34366"/>
                  <a:pt x="1976466" y="35242"/>
                  <a:pt x="1970989" y="35204"/>
                </a:cubicBezTo>
                <a:cubicBezTo>
                  <a:pt x="1963902" y="43453"/>
                  <a:pt x="1955787" y="52673"/>
                  <a:pt x="1946643" y="62865"/>
                </a:cubicBezTo>
                <a:cubicBezTo>
                  <a:pt x="1937499" y="73057"/>
                  <a:pt x="1928698" y="82734"/>
                  <a:pt x="1920240" y="91897"/>
                </a:cubicBezTo>
                <a:lnTo>
                  <a:pt x="1950415" y="91897"/>
                </a:lnTo>
                <a:lnTo>
                  <a:pt x="1978761" y="60350"/>
                </a:lnTo>
                <a:lnTo>
                  <a:pt x="2034997" y="104699"/>
                </a:lnTo>
                <a:cubicBezTo>
                  <a:pt x="2033406" y="106775"/>
                  <a:pt x="2031101" y="108680"/>
                  <a:pt x="2028082" y="110414"/>
                </a:cubicBezTo>
                <a:cubicBezTo>
                  <a:pt x="2025062" y="112147"/>
                  <a:pt x="2021271" y="113595"/>
                  <a:pt x="2016709" y="114757"/>
                </a:cubicBezTo>
                <a:lnTo>
                  <a:pt x="2016709" y="191109"/>
                </a:lnTo>
                <a:cubicBezTo>
                  <a:pt x="2027710" y="166221"/>
                  <a:pt x="2038054" y="137017"/>
                  <a:pt x="2047741" y="103498"/>
                </a:cubicBezTo>
                <a:cubicBezTo>
                  <a:pt x="2057428" y="69980"/>
                  <a:pt x="2064915" y="36090"/>
                  <a:pt x="2070201" y="1829"/>
                </a:cubicBezTo>
                <a:close/>
                <a:moveTo>
                  <a:pt x="1731416" y="1829"/>
                </a:moveTo>
                <a:lnTo>
                  <a:pt x="1789481" y="47549"/>
                </a:lnTo>
                <a:cubicBezTo>
                  <a:pt x="1787890" y="49435"/>
                  <a:pt x="1785585" y="51263"/>
                  <a:pt x="1782565" y="53035"/>
                </a:cubicBezTo>
                <a:cubicBezTo>
                  <a:pt x="1779546" y="54807"/>
                  <a:pt x="1775755" y="56178"/>
                  <a:pt x="1771193" y="57150"/>
                </a:cubicBezTo>
                <a:lnTo>
                  <a:pt x="1771193" y="365760"/>
                </a:lnTo>
                <a:cubicBezTo>
                  <a:pt x="1771511" y="379467"/>
                  <a:pt x="1769654" y="391168"/>
                  <a:pt x="1765622" y="400863"/>
                </a:cubicBezTo>
                <a:cubicBezTo>
                  <a:pt x="1761589" y="410557"/>
                  <a:pt x="1753466" y="418296"/>
                  <a:pt x="1741254" y="424078"/>
                </a:cubicBezTo>
                <a:cubicBezTo>
                  <a:pt x="1729043" y="429861"/>
                  <a:pt x="1710828" y="433739"/>
                  <a:pt x="1686611" y="435712"/>
                </a:cubicBezTo>
                <a:cubicBezTo>
                  <a:pt x="1685582" y="425929"/>
                  <a:pt x="1683982" y="417604"/>
                  <a:pt x="1681810" y="410737"/>
                </a:cubicBezTo>
                <a:cubicBezTo>
                  <a:pt x="1679638" y="403869"/>
                  <a:pt x="1676209" y="398173"/>
                  <a:pt x="1671523" y="393649"/>
                </a:cubicBezTo>
                <a:cubicBezTo>
                  <a:pt x="1666865" y="389077"/>
                  <a:pt x="1660864" y="385077"/>
                  <a:pt x="1653521" y="381648"/>
                </a:cubicBezTo>
                <a:cubicBezTo>
                  <a:pt x="1646177" y="378219"/>
                  <a:pt x="1635261" y="375361"/>
                  <a:pt x="1620774" y="373075"/>
                </a:cubicBezTo>
                <a:lnTo>
                  <a:pt x="1620774" y="367131"/>
                </a:lnTo>
                <a:cubicBezTo>
                  <a:pt x="1621451" y="367177"/>
                  <a:pt x="1626954" y="367493"/>
                  <a:pt x="1637284" y="368080"/>
                </a:cubicBezTo>
                <a:cubicBezTo>
                  <a:pt x="1647613" y="368667"/>
                  <a:pt x="1658704" y="369254"/>
                  <a:pt x="1670558" y="369841"/>
                </a:cubicBezTo>
                <a:cubicBezTo>
                  <a:pt x="1682411" y="370428"/>
                  <a:pt x="1690962" y="370744"/>
                  <a:pt x="1696212" y="370789"/>
                </a:cubicBezTo>
                <a:cubicBezTo>
                  <a:pt x="1700469" y="370751"/>
                  <a:pt x="1703384" y="369798"/>
                  <a:pt x="1704956" y="367932"/>
                </a:cubicBezTo>
                <a:cubicBezTo>
                  <a:pt x="1706527" y="366065"/>
                  <a:pt x="1707270" y="363512"/>
                  <a:pt x="1707185" y="360273"/>
                </a:cubicBezTo>
                <a:lnTo>
                  <a:pt x="1707185" y="85496"/>
                </a:lnTo>
                <a:cubicBezTo>
                  <a:pt x="1705832" y="86201"/>
                  <a:pt x="1704194" y="86849"/>
                  <a:pt x="1702270" y="87439"/>
                </a:cubicBezTo>
                <a:cubicBezTo>
                  <a:pt x="1700346" y="88030"/>
                  <a:pt x="1698021" y="88449"/>
                  <a:pt x="1695297" y="88697"/>
                </a:cubicBezTo>
                <a:cubicBezTo>
                  <a:pt x="1692154" y="104784"/>
                  <a:pt x="1688496" y="121644"/>
                  <a:pt x="1684324" y="139274"/>
                </a:cubicBezTo>
                <a:cubicBezTo>
                  <a:pt x="1680152" y="156905"/>
                  <a:pt x="1675123" y="174793"/>
                  <a:pt x="1669237" y="192938"/>
                </a:cubicBezTo>
                <a:cubicBezTo>
                  <a:pt x="1689218" y="228143"/>
                  <a:pt x="1699344" y="257911"/>
                  <a:pt x="1699615" y="282245"/>
                </a:cubicBezTo>
                <a:cubicBezTo>
                  <a:pt x="1699886" y="306578"/>
                  <a:pt x="1694772" y="322732"/>
                  <a:pt x="1684274" y="330708"/>
                </a:cubicBezTo>
                <a:cubicBezTo>
                  <a:pt x="1673775" y="338683"/>
                  <a:pt x="1662362" y="335737"/>
                  <a:pt x="1650035" y="321869"/>
                </a:cubicBezTo>
                <a:cubicBezTo>
                  <a:pt x="1648682" y="313839"/>
                  <a:pt x="1647158" y="305209"/>
                  <a:pt x="1645462" y="295980"/>
                </a:cubicBezTo>
                <a:cubicBezTo>
                  <a:pt x="1643767" y="286750"/>
                  <a:pt x="1641786" y="277092"/>
                  <a:pt x="1639519" y="267005"/>
                </a:cubicBezTo>
                <a:cubicBezTo>
                  <a:pt x="1629070" y="288607"/>
                  <a:pt x="1616707" y="309181"/>
                  <a:pt x="1602429" y="328727"/>
                </a:cubicBezTo>
                <a:cubicBezTo>
                  <a:pt x="1588151" y="348272"/>
                  <a:pt x="1571558" y="366103"/>
                  <a:pt x="1552651" y="382219"/>
                </a:cubicBezTo>
                <a:lnTo>
                  <a:pt x="1548079" y="378561"/>
                </a:lnTo>
                <a:cubicBezTo>
                  <a:pt x="1565586" y="350272"/>
                  <a:pt x="1579950" y="319068"/>
                  <a:pt x="1591170" y="284950"/>
                </a:cubicBezTo>
                <a:cubicBezTo>
                  <a:pt x="1602391" y="250831"/>
                  <a:pt x="1611039" y="216198"/>
                  <a:pt x="1617116" y="181051"/>
                </a:cubicBezTo>
                <a:cubicBezTo>
                  <a:pt x="1612563" y="167259"/>
                  <a:pt x="1607496" y="153695"/>
                  <a:pt x="1601914" y="140360"/>
                </a:cubicBezTo>
                <a:cubicBezTo>
                  <a:pt x="1596333" y="127025"/>
                  <a:pt x="1590122" y="114376"/>
                  <a:pt x="1583283" y="102413"/>
                </a:cubicBezTo>
                <a:cubicBezTo>
                  <a:pt x="1580350" y="117805"/>
                  <a:pt x="1576844" y="133883"/>
                  <a:pt x="1572768" y="150647"/>
                </a:cubicBezTo>
                <a:cubicBezTo>
                  <a:pt x="1568691" y="167411"/>
                  <a:pt x="1563814" y="184404"/>
                  <a:pt x="1558137" y="201625"/>
                </a:cubicBezTo>
                <a:cubicBezTo>
                  <a:pt x="1573761" y="228843"/>
                  <a:pt x="1581579" y="252030"/>
                  <a:pt x="1581590" y="271187"/>
                </a:cubicBezTo>
                <a:cubicBezTo>
                  <a:pt x="1581601" y="290344"/>
                  <a:pt x="1576990" y="303101"/>
                  <a:pt x="1567755" y="309457"/>
                </a:cubicBezTo>
                <a:cubicBezTo>
                  <a:pt x="1558521" y="315812"/>
                  <a:pt x="1547847" y="313396"/>
                  <a:pt x="1535735" y="302209"/>
                </a:cubicBezTo>
                <a:cubicBezTo>
                  <a:pt x="1534611" y="297866"/>
                  <a:pt x="1533429" y="293408"/>
                  <a:pt x="1532191" y="288836"/>
                </a:cubicBezTo>
                <a:cubicBezTo>
                  <a:pt x="1530953" y="284264"/>
                  <a:pt x="1529543" y="279578"/>
                  <a:pt x="1527962" y="274777"/>
                </a:cubicBezTo>
                <a:cubicBezTo>
                  <a:pt x="1519075" y="292465"/>
                  <a:pt x="1508731" y="309439"/>
                  <a:pt x="1496930" y="325698"/>
                </a:cubicBezTo>
                <a:cubicBezTo>
                  <a:pt x="1485128" y="341957"/>
                  <a:pt x="1471698" y="356987"/>
                  <a:pt x="1456639" y="370789"/>
                </a:cubicBezTo>
                <a:lnTo>
                  <a:pt x="1452067" y="367589"/>
                </a:lnTo>
                <a:cubicBezTo>
                  <a:pt x="1464821" y="344024"/>
                  <a:pt x="1475546" y="318344"/>
                  <a:pt x="1484242" y="290550"/>
                </a:cubicBezTo>
                <a:cubicBezTo>
                  <a:pt x="1492939" y="262757"/>
                  <a:pt x="1499892" y="234334"/>
                  <a:pt x="1505102" y="205283"/>
                </a:cubicBezTo>
                <a:cubicBezTo>
                  <a:pt x="1498263" y="187519"/>
                  <a:pt x="1490453" y="169897"/>
                  <a:pt x="1481671" y="152419"/>
                </a:cubicBezTo>
                <a:cubicBezTo>
                  <a:pt x="1472889" y="134941"/>
                  <a:pt x="1463021" y="118577"/>
                  <a:pt x="1452067" y="103327"/>
                </a:cubicBezTo>
                <a:lnTo>
                  <a:pt x="1452067" y="367589"/>
                </a:lnTo>
                <a:lnTo>
                  <a:pt x="1452067" y="410565"/>
                </a:lnTo>
                <a:cubicBezTo>
                  <a:pt x="1451581" y="415157"/>
                  <a:pt x="1446266" y="420148"/>
                  <a:pt x="1436122" y="425539"/>
                </a:cubicBezTo>
                <a:cubicBezTo>
                  <a:pt x="1425978" y="430930"/>
                  <a:pt x="1413919" y="433864"/>
                  <a:pt x="1399946" y="434340"/>
                </a:cubicBezTo>
                <a:lnTo>
                  <a:pt x="1389431" y="434340"/>
                </a:lnTo>
                <a:lnTo>
                  <a:pt x="1389431" y="7315"/>
                </a:lnTo>
                <a:lnTo>
                  <a:pt x="1457096" y="34290"/>
                </a:lnTo>
                <a:lnTo>
                  <a:pt x="1702612" y="34290"/>
                </a:lnTo>
                <a:close/>
                <a:moveTo>
                  <a:pt x="173736" y="1829"/>
                </a:moveTo>
                <a:lnTo>
                  <a:pt x="257403" y="10058"/>
                </a:lnTo>
                <a:cubicBezTo>
                  <a:pt x="257080" y="13259"/>
                  <a:pt x="255784" y="15888"/>
                  <a:pt x="253517" y="17945"/>
                </a:cubicBezTo>
                <a:cubicBezTo>
                  <a:pt x="251250" y="20002"/>
                  <a:pt x="247212" y="21488"/>
                  <a:pt x="241402" y="22403"/>
                </a:cubicBezTo>
                <a:lnTo>
                  <a:pt x="241402" y="101041"/>
                </a:lnTo>
                <a:lnTo>
                  <a:pt x="328269" y="101041"/>
                </a:lnTo>
                <a:lnTo>
                  <a:pt x="362102" y="57607"/>
                </a:lnTo>
                <a:cubicBezTo>
                  <a:pt x="362435" y="57838"/>
                  <a:pt x="366036" y="60576"/>
                  <a:pt x="372906" y="65820"/>
                </a:cubicBezTo>
                <a:cubicBezTo>
                  <a:pt x="379775" y="71063"/>
                  <a:pt x="387914" y="77425"/>
                  <a:pt x="397324" y="84904"/>
                </a:cubicBezTo>
                <a:cubicBezTo>
                  <a:pt x="406733" y="92382"/>
                  <a:pt x="415414" y="99590"/>
                  <a:pt x="423367" y="106527"/>
                </a:cubicBezTo>
                <a:cubicBezTo>
                  <a:pt x="422643" y="109033"/>
                  <a:pt x="421119" y="110880"/>
                  <a:pt x="418795" y="112071"/>
                </a:cubicBezTo>
                <a:cubicBezTo>
                  <a:pt x="416471" y="113262"/>
                  <a:pt x="413575" y="113852"/>
                  <a:pt x="410108" y="113843"/>
                </a:cubicBezTo>
                <a:lnTo>
                  <a:pt x="241402" y="113843"/>
                </a:lnTo>
                <a:lnTo>
                  <a:pt x="241402" y="148590"/>
                </a:lnTo>
                <a:cubicBezTo>
                  <a:pt x="245764" y="163887"/>
                  <a:pt x="250984" y="177984"/>
                  <a:pt x="257061" y="190881"/>
                </a:cubicBezTo>
                <a:cubicBezTo>
                  <a:pt x="263137" y="203778"/>
                  <a:pt x="269957" y="215589"/>
                  <a:pt x="277520" y="226314"/>
                </a:cubicBezTo>
                <a:cubicBezTo>
                  <a:pt x="287388" y="209788"/>
                  <a:pt x="296799" y="192548"/>
                  <a:pt x="305752" y="174593"/>
                </a:cubicBezTo>
                <a:cubicBezTo>
                  <a:pt x="314706" y="156638"/>
                  <a:pt x="321602" y="141113"/>
                  <a:pt x="326441" y="128016"/>
                </a:cubicBezTo>
                <a:lnTo>
                  <a:pt x="401879" y="177393"/>
                </a:lnTo>
                <a:cubicBezTo>
                  <a:pt x="400821" y="179727"/>
                  <a:pt x="398935" y="181461"/>
                  <a:pt x="396221" y="182594"/>
                </a:cubicBezTo>
                <a:cubicBezTo>
                  <a:pt x="393506" y="183728"/>
                  <a:pt x="389449" y="183975"/>
                  <a:pt x="384048" y="183337"/>
                </a:cubicBezTo>
                <a:cubicBezTo>
                  <a:pt x="370827" y="192195"/>
                  <a:pt x="355778" y="201454"/>
                  <a:pt x="338899" y="211112"/>
                </a:cubicBezTo>
                <a:cubicBezTo>
                  <a:pt x="322021" y="220770"/>
                  <a:pt x="304457" y="229800"/>
                  <a:pt x="286207" y="238201"/>
                </a:cubicBezTo>
                <a:cubicBezTo>
                  <a:pt x="305743" y="262128"/>
                  <a:pt x="327593" y="281025"/>
                  <a:pt x="351758" y="294894"/>
                </a:cubicBezTo>
                <a:cubicBezTo>
                  <a:pt x="375923" y="308762"/>
                  <a:pt x="400402" y="319430"/>
                  <a:pt x="425196" y="326898"/>
                </a:cubicBezTo>
                <a:lnTo>
                  <a:pt x="423824" y="331470"/>
                </a:lnTo>
                <a:cubicBezTo>
                  <a:pt x="409784" y="335156"/>
                  <a:pt x="397973" y="342757"/>
                  <a:pt x="388391" y="354273"/>
                </a:cubicBezTo>
                <a:cubicBezTo>
                  <a:pt x="378809" y="365788"/>
                  <a:pt x="372027" y="379676"/>
                  <a:pt x="368046" y="395935"/>
                </a:cubicBezTo>
                <a:cubicBezTo>
                  <a:pt x="346306" y="380833"/>
                  <a:pt x="327301" y="363640"/>
                  <a:pt x="311031" y="344356"/>
                </a:cubicBezTo>
                <a:cubicBezTo>
                  <a:pt x="294761" y="325072"/>
                  <a:pt x="280904" y="301952"/>
                  <a:pt x="269460" y="274997"/>
                </a:cubicBezTo>
                <a:cubicBezTo>
                  <a:pt x="258016" y="248042"/>
                  <a:pt x="248663" y="215508"/>
                  <a:pt x="241402" y="177393"/>
                </a:cubicBezTo>
                <a:lnTo>
                  <a:pt x="241402" y="358902"/>
                </a:lnTo>
                <a:cubicBezTo>
                  <a:pt x="241732" y="373970"/>
                  <a:pt x="239903" y="386760"/>
                  <a:pt x="235915" y="397273"/>
                </a:cubicBezTo>
                <a:cubicBezTo>
                  <a:pt x="231927" y="407786"/>
                  <a:pt x="223799" y="416139"/>
                  <a:pt x="211531" y="422334"/>
                </a:cubicBezTo>
                <a:cubicBezTo>
                  <a:pt x="199263" y="428529"/>
                  <a:pt x="180873" y="432683"/>
                  <a:pt x="156362" y="434797"/>
                </a:cubicBezTo>
                <a:cubicBezTo>
                  <a:pt x="155553" y="423872"/>
                  <a:pt x="154200" y="414518"/>
                  <a:pt x="152305" y="406736"/>
                </a:cubicBezTo>
                <a:cubicBezTo>
                  <a:pt x="150409" y="398954"/>
                  <a:pt x="147342" y="392458"/>
                  <a:pt x="143103" y="387248"/>
                </a:cubicBezTo>
                <a:cubicBezTo>
                  <a:pt x="139065" y="382229"/>
                  <a:pt x="133655" y="377866"/>
                  <a:pt x="126873" y="374161"/>
                </a:cubicBezTo>
                <a:cubicBezTo>
                  <a:pt x="120091" y="370456"/>
                  <a:pt x="110109" y="367351"/>
                  <a:pt x="96926" y="364845"/>
                </a:cubicBezTo>
                <a:lnTo>
                  <a:pt x="96926" y="359359"/>
                </a:lnTo>
                <a:cubicBezTo>
                  <a:pt x="97530" y="359399"/>
                  <a:pt x="102418" y="359675"/>
                  <a:pt x="111591" y="360189"/>
                </a:cubicBezTo>
                <a:cubicBezTo>
                  <a:pt x="120763" y="360702"/>
                  <a:pt x="130595" y="361216"/>
                  <a:pt x="141088" y="361730"/>
                </a:cubicBezTo>
                <a:cubicBezTo>
                  <a:pt x="151581" y="362243"/>
                  <a:pt x="159111" y="362520"/>
                  <a:pt x="163677" y="362559"/>
                </a:cubicBezTo>
                <a:cubicBezTo>
                  <a:pt x="167497" y="362559"/>
                  <a:pt x="170145" y="361874"/>
                  <a:pt x="171621" y="360502"/>
                </a:cubicBezTo>
                <a:cubicBezTo>
                  <a:pt x="173098" y="359130"/>
                  <a:pt x="173803" y="357073"/>
                  <a:pt x="173736" y="354330"/>
                </a:cubicBezTo>
                <a:lnTo>
                  <a:pt x="173736" y="270205"/>
                </a:lnTo>
                <a:cubicBezTo>
                  <a:pt x="160972" y="283912"/>
                  <a:pt x="145351" y="299361"/>
                  <a:pt x="126873" y="316554"/>
                </a:cubicBezTo>
                <a:cubicBezTo>
                  <a:pt x="108394" y="333746"/>
                  <a:pt x="86830" y="352739"/>
                  <a:pt x="62179" y="373532"/>
                </a:cubicBezTo>
                <a:cubicBezTo>
                  <a:pt x="61484" y="376771"/>
                  <a:pt x="60245" y="379666"/>
                  <a:pt x="58464" y="382219"/>
                </a:cubicBezTo>
                <a:cubicBezTo>
                  <a:pt x="56683" y="384772"/>
                  <a:pt x="54416" y="386753"/>
                  <a:pt x="51664" y="388163"/>
                </a:cubicBezTo>
                <a:lnTo>
                  <a:pt x="3200" y="318668"/>
                </a:lnTo>
                <a:cubicBezTo>
                  <a:pt x="13341" y="315087"/>
                  <a:pt x="27198" y="309905"/>
                  <a:pt x="44772" y="303123"/>
                </a:cubicBezTo>
                <a:cubicBezTo>
                  <a:pt x="62346" y="296342"/>
                  <a:pt x="82231" y="288417"/>
                  <a:pt x="104428" y="279349"/>
                </a:cubicBezTo>
                <a:cubicBezTo>
                  <a:pt x="126625" y="270281"/>
                  <a:pt x="149727" y="260528"/>
                  <a:pt x="173736" y="250088"/>
                </a:cubicBezTo>
                <a:lnTo>
                  <a:pt x="173736" y="113843"/>
                </a:lnTo>
                <a:lnTo>
                  <a:pt x="3657" y="113843"/>
                </a:lnTo>
                <a:lnTo>
                  <a:pt x="0" y="101041"/>
                </a:lnTo>
                <a:lnTo>
                  <a:pt x="173736" y="101041"/>
                </a:lnTo>
                <a:close/>
                <a:moveTo>
                  <a:pt x="1141628" y="1371"/>
                </a:moveTo>
                <a:lnTo>
                  <a:pt x="1224381" y="9144"/>
                </a:lnTo>
                <a:cubicBezTo>
                  <a:pt x="1224076" y="12582"/>
                  <a:pt x="1222743" y="15421"/>
                  <a:pt x="1220381" y="17659"/>
                </a:cubicBezTo>
                <a:cubicBezTo>
                  <a:pt x="1218019" y="19898"/>
                  <a:pt x="1213713" y="21479"/>
                  <a:pt x="1207465" y="22403"/>
                </a:cubicBezTo>
                <a:lnTo>
                  <a:pt x="1207465" y="104241"/>
                </a:lnTo>
                <a:lnTo>
                  <a:pt x="1245870" y="104241"/>
                </a:lnTo>
                <a:lnTo>
                  <a:pt x="1277416" y="59436"/>
                </a:lnTo>
                <a:cubicBezTo>
                  <a:pt x="1277733" y="59684"/>
                  <a:pt x="1281063" y="62540"/>
                  <a:pt x="1287407" y="68004"/>
                </a:cubicBezTo>
                <a:cubicBezTo>
                  <a:pt x="1293752" y="73468"/>
                  <a:pt x="1301213" y="80049"/>
                  <a:pt x="1309793" y="87748"/>
                </a:cubicBezTo>
                <a:cubicBezTo>
                  <a:pt x="1318373" y="95447"/>
                  <a:pt x="1326173" y="102774"/>
                  <a:pt x="1333195" y="109728"/>
                </a:cubicBezTo>
                <a:cubicBezTo>
                  <a:pt x="1332462" y="112233"/>
                  <a:pt x="1330957" y="114081"/>
                  <a:pt x="1328680" y="115271"/>
                </a:cubicBezTo>
                <a:cubicBezTo>
                  <a:pt x="1326404" y="116462"/>
                  <a:pt x="1323641" y="117053"/>
                  <a:pt x="1320393" y="117043"/>
                </a:cubicBezTo>
                <a:lnTo>
                  <a:pt x="1215237" y="117043"/>
                </a:lnTo>
                <a:cubicBezTo>
                  <a:pt x="1228944" y="156619"/>
                  <a:pt x="1247479" y="191195"/>
                  <a:pt x="1270844" y="220770"/>
                </a:cubicBezTo>
                <a:cubicBezTo>
                  <a:pt x="1294209" y="250345"/>
                  <a:pt x="1319717" y="273377"/>
                  <a:pt x="1347368" y="289865"/>
                </a:cubicBezTo>
                <a:lnTo>
                  <a:pt x="1345539" y="294894"/>
                </a:lnTo>
                <a:cubicBezTo>
                  <a:pt x="1333538" y="297456"/>
                  <a:pt x="1322908" y="303419"/>
                  <a:pt x="1313650" y="312782"/>
                </a:cubicBezTo>
                <a:cubicBezTo>
                  <a:pt x="1304391" y="322145"/>
                  <a:pt x="1297190" y="334623"/>
                  <a:pt x="1292047" y="350215"/>
                </a:cubicBezTo>
                <a:cubicBezTo>
                  <a:pt x="1268806" y="324212"/>
                  <a:pt x="1250594" y="291865"/>
                  <a:pt x="1237411" y="253174"/>
                </a:cubicBezTo>
                <a:cubicBezTo>
                  <a:pt x="1224229" y="214484"/>
                  <a:pt x="1214247" y="169107"/>
                  <a:pt x="1207465" y="117043"/>
                </a:cubicBezTo>
                <a:lnTo>
                  <a:pt x="1207465" y="323697"/>
                </a:lnTo>
                <a:lnTo>
                  <a:pt x="1231239" y="287579"/>
                </a:lnTo>
                <a:cubicBezTo>
                  <a:pt x="1231513" y="287813"/>
                  <a:pt x="1234369" y="290494"/>
                  <a:pt x="1239808" y="295622"/>
                </a:cubicBezTo>
                <a:cubicBezTo>
                  <a:pt x="1245246" y="300750"/>
                  <a:pt x="1251624" y="306919"/>
                  <a:pt x="1258942" y="314130"/>
                </a:cubicBezTo>
                <a:cubicBezTo>
                  <a:pt x="1266260" y="321341"/>
                  <a:pt x="1272876" y="328188"/>
                  <a:pt x="1278788" y="334670"/>
                </a:cubicBezTo>
                <a:cubicBezTo>
                  <a:pt x="1278074" y="337175"/>
                  <a:pt x="1276645" y="339023"/>
                  <a:pt x="1274502" y="340214"/>
                </a:cubicBezTo>
                <a:cubicBezTo>
                  <a:pt x="1272359" y="341404"/>
                  <a:pt x="1269673" y="341995"/>
                  <a:pt x="1266444" y="341985"/>
                </a:cubicBezTo>
                <a:lnTo>
                  <a:pt x="1207465" y="341985"/>
                </a:lnTo>
                <a:lnTo>
                  <a:pt x="1207465" y="414680"/>
                </a:lnTo>
                <a:cubicBezTo>
                  <a:pt x="1206808" y="418433"/>
                  <a:pt x="1201036" y="423043"/>
                  <a:pt x="1190149" y="428511"/>
                </a:cubicBezTo>
                <a:cubicBezTo>
                  <a:pt x="1179262" y="433978"/>
                  <a:pt x="1167203" y="436988"/>
                  <a:pt x="1153973" y="437540"/>
                </a:cubicBezTo>
                <a:lnTo>
                  <a:pt x="1141628" y="437540"/>
                </a:lnTo>
                <a:lnTo>
                  <a:pt x="1141628" y="341985"/>
                </a:lnTo>
                <a:lnTo>
                  <a:pt x="1082649" y="341985"/>
                </a:lnTo>
                <a:lnTo>
                  <a:pt x="1078992" y="329184"/>
                </a:lnTo>
                <a:lnTo>
                  <a:pt x="1141628" y="329184"/>
                </a:lnTo>
                <a:lnTo>
                  <a:pt x="1141628" y="222656"/>
                </a:lnTo>
                <a:cubicBezTo>
                  <a:pt x="1127217" y="248288"/>
                  <a:pt x="1109977" y="272005"/>
                  <a:pt x="1089907" y="293808"/>
                </a:cubicBezTo>
                <a:cubicBezTo>
                  <a:pt x="1069838" y="315611"/>
                  <a:pt x="1046997" y="335327"/>
                  <a:pt x="1021385" y="352958"/>
                </a:cubicBezTo>
                <a:lnTo>
                  <a:pt x="1016813" y="348843"/>
                </a:lnTo>
                <a:cubicBezTo>
                  <a:pt x="1032832" y="328642"/>
                  <a:pt x="1047123" y="305799"/>
                  <a:pt x="1059688" y="280314"/>
                </a:cubicBezTo>
                <a:cubicBezTo>
                  <a:pt x="1072252" y="254830"/>
                  <a:pt x="1082988" y="228126"/>
                  <a:pt x="1091895" y="200203"/>
                </a:cubicBezTo>
                <a:cubicBezTo>
                  <a:pt x="1100802" y="172280"/>
                  <a:pt x="1107778" y="144560"/>
                  <a:pt x="1112825" y="117043"/>
                </a:cubicBezTo>
                <a:lnTo>
                  <a:pt x="1034643" y="117043"/>
                </a:lnTo>
                <a:lnTo>
                  <a:pt x="1030986" y="104241"/>
                </a:lnTo>
                <a:lnTo>
                  <a:pt x="1141628" y="104241"/>
                </a:lnTo>
                <a:close/>
                <a:moveTo>
                  <a:pt x="2356865" y="0"/>
                </a:moveTo>
                <a:lnTo>
                  <a:pt x="2444654" y="26060"/>
                </a:lnTo>
                <a:cubicBezTo>
                  <a:pt x="2443531" y="29089"/>
                  <a:pt x="2441437" y="31489"/>
                  <a:pt x="2438373" y="33261"/>
                </a:cubicBezTo>
                <a:cubicBezTo>
                  <a:pt x="2435309" y="35033"/>
                  <a:pt x="2431160" y="35833"/>
                  <a:pt x="2425926" y="35661"/>
                </a:cubicBezTo>
                <a:cubicBezTo>
                  <a:pt x="2419054" y="53692"/>
                  <a:pt x="2411636" y="70666"/>
                  <a:pt x="2403672" y="86582"/>
                </a:cubicBezTo>
                <a:cubicBezTo>
                  <a:pt x="2395709" y="102498"/>
                  <a:pt x="2387263" y="117529"/>
                  <a:pt x="2378334" y="131673"/>
                </a:cubicBezTo>
                <a:lnTo>
                  <a:pt x="2402584" y="140817"/>
                </a:lnTo>
                <a:cubicBezTo>
                  <a:pt x="2401744" y="143084"/>
                  <a:pt x="2400217" y="144951"/>
                  <a:pt x="2398004" y="146418"/>
                </a:cubicBezTo>
                <a:cubicBezTo>
                  <a:pt x="2395789" y="147885"/>
                  <a:pt x="2392431" y="149066"/>
                  <a:pt x="2387927" y="149961"/>
                </a:cubicBezTo>
                <a:lnTo>
                  <a:pt x="2387927" y="416509"/>
                </a:lnTo>
                <a:cubicBezTo>
                  <a:pt x="2387146" y="419271"/>
                  <a:pt x="2381627" y="422891"/>
                  <a:pt x="2371368" y="427368"/>
                </a:cubicBezTo>
                <a:cubicBezTo>
                  <a:pt x="2361109" y="431844"/>
                  <a:pt x="2349423" y="434321"/>
                  <a:pt x="2336310" y="434797"/>
                </a:cubicBezTo>
                <a:lnTo>
                  <a:pt x="2324433" y="434797"/>
                </a:lnTo>
                <a:lnTo>
                  <a:pt x="2324433" y="199796"/>
                </a:lnTo>
                <a:cubicBezTo>
                  <a:pt x="2308431" y="215722"/>
                  <a:pt x="2291515" y="230048"/>
                  <a:pt x="2273684" y="242773"/>
                </a:cubicBezTo>
                <a:lnTo>
                  <a:pt x="2268655" y="239573"/>
                </a:lnTo>
                <a:cubicBezTo>
                  <a:pt x="2287133" y="209559"/>
                  <a:pt x="2304351" y="173460"/>
                  <a:pt x="2320309" y="131273"/>
                </a:cubicBezTo>
                <a:cubicBezTo>
                  <a:pt x="2336267" y="89087"/>
                  <a:pt x="2348452" y="45329"/>
                  <a:pt x="2356865" y="0"/>
                </a:cubicBezTo>
                <a:close/>
                <a:moveTo>
                  <a:pt x="979779" y="0"/>
                </a:moveTo>
                <a:lnTo>
                  <a:pt x="1068933" y="26517"/>
                </a:lnTo>
                <a:cubicBezTo>
                  <a:pt x="1068038" y="29518"/>
                  <a:pt x="1066057" y="31861"/>
                  <a:pt x="1062990" y="33547"/>
                </a:cubicBezTo>
                <a:cubicBezTo>
                  <a:pt x="1059923" y="35233"/>
                  <a:pt x="1055656" y="36090"/>
                  <a:pt x="1050188" y="36119"/>
                </a:cubicBezTo>
                <a:cubicBezTo>
                  <a:pt x="1044035" y="53016"/>
                  <a:pt x="1037482" y="69056"/>
                  <a:pt x="1030529" y="84239"/>
                </a:cubicBezTo>
                <a:cubicBezTo>
                  <a:pt x="1023575" y="99422"/>
                  <a:pt x="1016108" y="113862"/>
                  <a:pt x="1008126" y="127559"/>
                </a:cubicBezTo>
                <a:lnTo>
                  <a:pt x="1030071" y="135331"/>
                </a:lnTo>
                <a:cubicBezTo>
                  <a:pt x="1029233" y="137598"/>
                  <a:pt x="1027709" y="139465"/>
                  <a:pt x="1025499" y="140932"/>
                </a:cubicBezTo>
                <a:cubicBezTo>
                  <a:pt x="1023290" y="142399"/>
                  <a:pt x="1019937" y="143580"/>
                  <a:pt x="1015441" y="144475"/>
                </a:cubicBezTo>
                <a:lnTo>
                  <a:pt x="1015441" y="416509"/>
                </a:lnTo>
                <a:cubicBezTo>
                  <a:pt x="1014622" y="419252"/>
                  <a:pt x="1008945" y="422796"/>
                  <a:pt x="998410" y="427139"/>
                </a:cubicBezTo>
                <a:cubicBezTo>
                  <a:pt x="987876" y="431482"/>
                  <a:pt x="976027" y="433883"/>
                  <a:pt x="962863" y="434340"/>
                </a:cubicBezTo>
                <a:lnTo>
                  <a:pt x="950976" y="434340"/>
                </a:lnTo>
                <a:lnTo>
                  <a:pt x="950976" y="203454"/>
                </a:lnTo>
                <a:cubicBezTo>
                  <a:pt x="936803" y="218084"/>
                  <a:pt x="921715" y="231343"/>
                  <a:pt x="905713" y="243230"/>
                </a:cubicBezTo>
                <a:lnTo>
                  <a:pt x="901141" y="240030"/>
                </a:lnTo>
                <a:cubicBezTo>
                  <a:pt x="912077" y="220133"/>
                  <a:pt x="922666" y="197189"/>
                  <a:pt x="932908" y="171196"/>
                </a:cubicBezTo>
                <a:cubicBezTo>
                  <a:pt x="943150" y="145203"/>
                  <a:pt x="952350" y="117585"/>
                  <a:pt x="960509" y="88341"/>
                </a:cubicBezTo>
                <a:cubicBezTo>
                  <a:pt x="968668" y="59097"/>
                  <a:pt x="975092" y="29650"/>
                  <a:pt x="979779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19" name="常用图形-2_矢量">
            <a:extLst>
              <a:ext uri="{FF2B5EF4-FFF2-40B4-BE49-F238E27FC236}">
                <a16:creationId xmlns:a16="http://schemas.microsoft.com/office/drawing/2014/main" id="{CF551A48-F0AF-454D-8BE0-05DD3083B364}"/>
              </a:ext>
            </a:extLst>
          </p:cNvPr>
          <p:cNvSpPr/>
          <p:nvPr/>
        </p:nvSpPr>
        <p:spPr>
          <a:xfrm>
            <a:off x="5050411" y="1254449"/>
            <a:ext cx="2090700" cy="219456"/>
          </a:xfrm>
          <a:custGeom>
            <a:avLst/>
            <a:gdLst/>
            <a:ahLst/>
            <a:cxnLst/>
            <a:rect l="l" t="t" r="r" b="b"/>
            <a:pathLst>
              <a:path w="2090700" h="219456">
                <a:moveTo>
                  <a:pt x="1448410" y="146304"/>
                </a:moveTo>
                <a:cubicBezTo>
                  <a:pt x="1453591" y="146304"/>
                  <a:pt x="1457325" y="147142"/>
                  <a:pt x="1459611" y="148819"/>
                </a:cubicBezTo>
                <a:cubicBezTo>
                  <a:pt x="1461897" y="150495"/>
                  <a:pt x="1463040" y="154381"/>
                  <a:pt x="1463040" y="160477"/>
                </a:cubicBezTo>
                <a:cubicBezTo>
                  <a:pt x="1463040" y="166878"/>
                  <a:pt x="1461897" y="170917"/>
                  <a:pt x="1459611" y="172593"/>
                </a:cubicBezTo>
                <a:cubicBezTo>
                  <a:pt x="1457325" y="174269"/>
                  <a:pt x="1453591" y="175108"/>
                  <a:pt x="1448410" y="175108"/>
                </a:cubicBezTo>
                <a:cubicBezTo>
                  <a:pt x="1443076" y="175108"/>
                  <a:pt x="1439304" y="174269"/>
                  <a:pt x="1437094" y="172593"/>
                </a:cubicBezTo>
                <a:cubicBezTo>
                  <a:pt x="1434884" y="170917"/>
                  <a:pt x="1433779" y="166878"/>
                  <a:pt x="1433779" y="160477"/>
                </a:cubicBezTo>
                <a:cubicBezTo>
                  <a:pt x="1433779" y="154381"/>
                  <a:pt x="1434884" y="150495"/>
                  <a:pt x="1437094" y="148819"/>
                </a:cubicBezTo>
                <a:cubicBezTo>
                  <a:pt x="1439304" y="147142"/>
                  <a:pt x="1443076" y="146304"/>
                  <a:pt x="1448410" y="146304"/>
                </a:cubicBezTo>
                <a:close/>
                <a:moveTo>
                  <a:pt x="734035" y="146304"/>
                </a:moveTo>
                <a:cubicBezTo>
                  <a:pt x="739216" y="146304"/>
                  <a:pt x="742950" y="147142"/>
                  <a:pt x="745236" y="148819"/>
                </a:cubicBezTo>
                <a:cubicBezTo>
                  <a:pt x="747522" y="150495"/>
                  <a:pt x="748665" y="154381"/>
                  <a:pt x="748665" y="160477"/>
                </a:cubicBezTo>
                <a:cubicBezTo>
                  <a:pt x="748665" y="166878"/>
                  <a:pt x="747522" y="170917"/>
                  <a:pt x="745236" y="172593"/>
                </a:cubicBezTo>
                <a:cubicBezTo>
                  <a:pt x="742950" y="174269"/>
                  <a:pt x="739216" y="175108"/>
                  <a:pt x="734035" y="175108"/>
                </a:cubicBezTo>
                <a:cubicBezTo>
                  <a:pt x="728701" y="175108"/>
                  <a:pt x="724929" y="174269"/>
                  <a:pt x="722719" y="172593"/>
                </a:cubicBezTo>
                <a:cubicBezTo>
                  <a:pt x="720509" y="170917"/>
                  <a:pt x="719404" y="166878"/>
                  <a:pt x="719404" y="160477"/>
                </a:cubicBezTo>
                <a:cubicBezTo>
                  <a:pt x="719404" y="154381"/>
                  <a:pt x="720509" y="150495"/>
                  <a:pt x="722719" y="148819"/>
                </a:cubicBezTo>
                <a:cubicBezTo>
                  <a:pt x="724929" y="147142"/>
                  <a:pt x="728701" y="146304"/>
                  <a:pt x="734035" y="146304"/>
                </a:cubicBezTo>
                <a:close/>
                <a:moveTo>
                  <a:pt x="1665504" y="64465"/>
                </a:moveTo>
                <a:cubicBezTo>
                  <a:pt x="1658646" y="64465"/>
                  <a:pt x="1652892" y="65265"/>
                  <a:pt x="1648244" y="66866"/>
                </a:cubicBezTo>
                <a:cubicBezTo>
                  <a:pt x="1643596" y="68466"/>
                  <a:pt x="1639862" y="71095"/>
                  <a:pt x="1637043" y="74752"/>
                </a:cubicBezTo>
                <a:cubicBezTo>
                  <a:pt x="1634224" y="78410"/>
                  <a:pt x="1632242" y="83287"/>
                  <a:pt x="1631099" y="89383"/>
                </a:cubicBezTo>
                <a:cubicBezTo>
                  <a:pt x="1629956" y="95479"/>
                  <a:pt x="1629385" y="103022"/>
                  <a:pt x="1629385" y="112014"/>
                </a:cubicBezTo>
                <a:cubicBezTo>
                  <a:pt x="1629385" y="121006"/>
                  <a:pt x="1629994" y="128549"/>
                  <a:pt x="1631214" y="134645"/>
                </a:cubicBezTo>
                <a:cubicBezTo>
                  <a:pt x="1632433" y="140741"/>
                  <a:pt x="1634490" y="145618"/>
                  <a:pt x="1637386" y="149276"/>
                </a:cubicBezTo>
                <a:cubicBezTo>
                  <a:pt x="1640281" y="152933"/>
                  <a:pt x="1644015" y="155524"/>
                  <a:pt x="1648587" y="157048"/>
                </a:cubicBezTo>
                <a:cubicBezTo>
                  <a:pt x="1653159" y="158572"/>
                  <a:pt x="1658798" y="159334"/>
                  <a:pt x="1665504" y="159334"/>
                </a:cubicBezTo>
                <a:cubicBezTo>
                  <a:pt x="1672514" y="159334"/>
                  <a:pt x="1678343" y="158572"/>
                  <a:pt x="1682991" y="157048"/>
                </a:cubicBezTo>
                <a:cubicBezTo>
                  <a:pt x="1687640" y="155524"/>
                  <a:pt x="1691335" y="152933"/>
                  <a:pt x="1694079" y="149276"/>
                </a:cubicBezTo>
                <a:cubicBezTo>
                  <a:pt x="1696822" y="145618"/>
                  <a:pt x="1698765" y="140741"/>
                  <a:pt x="1699908" y="134645"/>
                </a:cubicBezTo>
                <a:cubicBezTo>
                  <a:pt x="1701051" y="128549"/>
                  <a:pt x="1701622" y="121006"/>
                  <a:pt x="1701622" y="112014"/>
                </a:cubicBezTo>
                <a:cubicBezTo>
                  <a:pt x="1701622" y="103022"/>
                  <a:pt x="1701013" y="95479"/>
                  <a:pt x="1699793" y="89383"/>
                </a:cubicBezTo>
                <a:cubicBezTo>
                  <a:pt x="1698574" y="83287"/>
                  <a:pt x="1696555" y="78410"/>
                  <a:pt x="1693736" y="74752"/>
                </a:cubicBezTo>
                <a:cubicBezTo>
                  <a:pt x="1690916" y="71095"/>
                  <a:pt x="1687182" y="68466"/>
                  <a:pt x="1682534" y="66866"/>
                </a:cubicBezTo>
                <a:cubicBezTo>
                  <a:pt x="1677886" y="65265"/>
                  <a:pt x="1672209" y="64465"/>
                  <a:pt x="1665504" y="64465"/>
                </a:cubicBezTo>
                <a:close/>
                <a:moveTo>
                  <a:pt x="833857" y="64465"/>
                </a:moveTo>
                <a:cubicBezTo>
                  <a:pt x="826389" y="64465"/>
                  <a:pt x="820484" y="65799"/>
                  <a:pt x="816140" y="68466"/>
                </a:cubicBezTo>
                <a:cubicBezTo>
                  <a:pt x="811797" y="71133"/>
                  <a:pt x="808482" y="74714"/>
                  <a:pt x="806196" y="79210"/>
                </a:cubicBezTo>
                <a:cubicBezTo>
                  <a:pt x="803910" y="83706"/>
                  <a:pt x="802462" y="88811"/>
                  <a:pt x="801853" y="94526"/>
                </a:cubicBezTo>
                <a:cubicBezTo>
                  <a:pt x="801243" y="100241"/>
                  <a:pt x="800938" y="106070"/>
                  <a:pt x="800938" y="112014"/>
                </a:cubicBezTo>
                <a:cubicBezTo>
                  <a:pt x="800938" y="118415"/>
                  <a:pt x="801281" y="124511"/>
                  <a:pt x="801967" y="130302"/>
                </a:cubicBezTo>
                <a:cubicBezTo>
                  <a:pt x="802653" y="136093"/>
                  <a:pt x="804139" y="141122"/>
                  <a:pt x="806425" y="145390"/>
                </a:cubicBezTo>
                <a:cubicBezTo>
                  <a:pt x="808711" y="149657"/>
                  <a:pt x="812026" y="153048"/>
                  <a:pt x="816369" y="155562"/>
                </a:cubicBezTo>
                <a:cubicBezTo>
                  <a:pt x="820712" y="158077"/>
                  <a:pt x="826542" y="159334"/>
                  <a:pt x="833857" y="159334"/>
                </a:cubicBezTo>
                <a:cubicBezTo>
                  <a:pt x="841324" y="159334"/>
                  <a:pt x="847497" y="158267"/>
                  <a:pt x="852373" y="156134"/>
                </a:cubicBezTo>
                <a:cubicBezTo>
                  <a:pt x="857250" y="154000"/>
                  <a:pt x="861136" y="150876"/>
                  <a:pt x="864032" y="146761"/>
                </a:cubicBezTo>
                <a:cubicBezTo>
                  <a:pt x="866928" y="142646"/>
                  <a:pt x="868947" y="137655"/>
                  <a:pt x="870090" y="131788"/>
                </a:cubicBezTo>
                <a:cubicBezTo>
                  <a:pt x="871233" y="125921"/>
                  <a:pt x="871805" y="119329"/>
                  <a:pt x="871805" y="112014"/>
                </a:cubicBezTo>
                <a:cubicBezTo>
                  <a:pt x="871805" y="105004"/>
                  <a:pt x="871233" y="98565"/>
                  <a:pt x="870090" y="92697"/>
                </a:cubicBezTo>
                <a:cubicBezTo>
                  <a:pt x="868947" y="86830"/>
                  <a:pt x="866928" y="81801"/>
                  <a:pt x="864032" y="77610"/>
                </a:cubicBezTo>
                <a:cubicBezTo>
                  <a:pt x="861136" y="73419"/>
                  <a:pt x="857250" y="70180"/>
                  <a:pt x="852373" y="67894"/>
                </a:cubicBezTo>
                <a:cubicBezTo>
                  <a:pt x="847497" y="65608"/>
                  <a:pt x="841324" y="64465"/>
                  <a:pt x="833857" y="64465"/>
                </a:cubicBezTo>
                <a:close/>
                <a:moveTo>
                  <a:pt x="1377544" y="50292"/>
                </a:moveTo>
                <a:lnTo>
                  <a:pt x="1397203" y="50292"/>
                </a:lnTo>
                <a:lnTo>
                  <a:pt x="1397203" y="173736"/>
                </a:lnTo>
                <a:lnTo>
                  <a:pt x="1377544" y="173736"/>
                </a:lnTo>
                <a:close/>
                <a:moveTo>
                  <a:pt x="1244194" y="50292"/>
                </a:moveTo>
                <a:lnTo>
                  <a:pt x="1263853" y="50292"/>
                </a:lnTo>
                <a:lnTo>
                  <a:pt x="1263853" y="173736"/>
                </a:lnTo>
                <a:lnTo>
                  <a:pt x="1244194" y="173736"/>
                </a:lnTo>
                <a:close/>
                <a:moveTo>
                  <a:pt x="1124636" y="50292"/>
                </a:moveTo>
                <a:lnTo>
                  <a:pt x="1212647" y="50292"/>
                </a:lnTo>
                <a:lnTo>
                  <a:pt x="1212647" y="65151"/>
                </a:lnTo>
                <a:lnTo>
                  <a:pt x="1142695" y="155448"/>
                </a:lnTo>
                <a:lnTo>
                  <a:pt x="1142695" y="156820"/>
                </a:lnTo>
                <a:lnTo>
                  <a:pt x="1216533" y="156820"/>
                </a:lnTo>
                <a:lnTo>
                  <a:pt x="1216533" y="173736"/>
                </a:lnTo>
                <a:lnTo>
                  <a:pt x="1119150" y="173736"/>
                </a:lnTo>
                <a:lnTo>
                  <a:pt x="1119150" y="157734"/>
                </a:lnTo>
                <a:lnTo>
                  <a:pt x="1188644" y="67894"/>
                </a:lnTo>
                <a:lnTo>
                  <a:pt x="1188644" y="66523"/>
                </a:lnTo>
                <a:lnTo>
                  <a:pt x="1124636" y="66523"/>
                </a:lnTo>
                <a:close/>
                <a:moveTo>
                  <a:pt x="986104" y="50292"/>
                </a:moveTo>
                <a:lnTo>
                  <a:pt x="1005764" y="50292"/>
                </a:lnTo>
                <a:lnTo>
                  <a:pt x="1005764" y="128473"/>
                </a:lnTo>
                <a:cubicBezTo>
                  <a:pt x="1005764" y="133198"/>
                  <a:pt x="1006069" y="137427"/>
                  <a:pt x="1006678" y="141161"/>
                </a:cubicBezTo>
                <a:cubicBezTo>
                  <a:pt x="1007288" y="144894"/>
                  <a:pt x="1008469" y="148057"/>
                  <a:pt x="1010222" y="150647"/>
                </a:cubicBezTo>
                <a:cubicBezTo>
                  <a:pt x="1011974" y="153238"/>
                  <a:pt x="1014413" y="155219"/>
                  <a:pt x="1017537" y="156591"/>
                </a:cubicBezTo>
                <a:cubicBezTo>
                  <a:pt x="1020661" y="157963"/>
                  <a:pt x="1024662" y="158648"/>
                  <a:pt x="1029538" y="158648"/>
                </a:cubicBezTo>
                <a:cubicBezTo>
                  <a:pt x="1033348" y="158648"/>
                  <a:pt x="1037082" y="158382"/>
                  <a:pt x="1040740" y="157848"/>
                </a:cubicBezTo>
                <a:cubicBezTo>
                  <a:pt x="1044397" y="157315"/>
                  <a:pt x="1047788" y="156172"/>
                  <a:pt x="1050912" y="154419"/>
                </a:cubicBezTo>
                <a:cubicBezTo>
                  <a:pt x="1054037" y="152667"/>
                  <a:pt x="1056856" y="150190"/>
                  <a:pt x="1059371" y="146990"/>
                </a:cubicBezTo>
                <a:cubicBezTo>
                  <a:pt x="1061885" y="143789"/>
                  <a:pt x="1064057" y="139522"/>
                  <a:pt x="1065886" y="134188"/>
                </a:cubicBezTo>
                <a:lnTo>
                  <a:pt x="1065886" y="50292"/>
                </a:lnTo>
                <a:lnTo>
                  <a:pt x="1085545" y="50292"/>
                </a:lnTo>
                <a:lnTo>
                  <a:pt x="1085545" y="173736"/>
                </a:lnTo>
                <a:lnTo>
                  <a:pt x="1068858" y="173736"/>
                </a:lnTo>
                <a:lnTo>
                  <a:pt x="1066343" y="155905"/>
                </a:lnTo>
                <a:cubicBezTo>
                  <a:pt x="1064514" y="160020"/>
                  <a:pt x="1062152" y="163373"/>
                  <a:pt x="1059256" y="165964"/>
                </a:cubicBezTo>
                <a:cubicBezTo>
                  <a:pt x="1056361" y="168554"/>
                  <a:pt x="1053199" y="170574"/>
                  <a:pt x="1049769" y="172022"/>
                </a:cubicBezTo>
                <a:cubicBezTo>
                  <a:pt x="1046340" y="173469"/>
                  <a:pt x="1042721" y="174498"/>
                  <a:pt x="1038911" y="175108"/>
                </a:cubicBezTo>
                <a:cubicBezTo>
                  <a:pt x="1035101" y="175717"/>
                  <a:pt x="1031291" y="176022"/>
                  <a:pt x="1027481" y="176022"/>
                </a:cubicBezTo>
                <a:cubicBezTo>
                  <a:pt x="1019404" y="176022"/>
                  <a:pt x="1012698" y="175031"/>
                  <a:pt x="1007364" y="173050"/>
                </a:cubicBezTo>
                <a:cubicBezTo>
                  <a:pt x="1002030" y="171069"/>
                  <a:pt x="997801" y="168326"/>
                  <a:pt x="994677" y="164821"/>
                </a:cubicBezTo>
                <a:cubicBezTo>
                  <a:pt x="991553" y="161315"/>
                  <a:pt x="989343" y="157086"/>
                  <a:pt x="988047" y="152133"/>
                </a:cubicBezTo>
                <a:cubicBezTo>
                  <a:pt x="986752" y="147180"/>
                  <a:pt x="986104" y="141732"/>
                  <a:pt x="986104" y="135788"/>
                </a:cubicBezTo>
                <a:close/>
                <a:moveTo>
                  <a:pt x="929869" y="50292"/>
                </a:moveTo>
                <a:lnTo>
                  <a:pt x="949528" y="50292"/>
                </a:lnTo>
                <a:lnTo>
                  <a:pt x="949528" y="173736"/>
                </a:lnTo>
                <a:lnTo>
                  <a:pt x="929869" y="173736"/>
                </a:lnTo>
                <a:close/>
                <a:moveTo>
                  <a:pt x="514045" y="50292"/>
                </a:moveTo>
                <a:lnTo>
                  <a:pt x="533705" y="50292"/>
                </a:lnTo>
                <a:lnTo>
                  <a:pt x="559765" y="153848"/>
                </a:lnTo>
                <a:lnTo>
                  <a:pt x="561137" y="153848"/>
                </a:lnTo>
                <a:lnTo>
                  <a:pt x="591769" y="50292"/>
                </a:lnTo>
                <a:lnTo>
                  <a:pt x="615087" y="50292"/>
                </a:lnTo>
                <a:lnTo>
                  <a:pt x="646633" y="153848"/>
                </a:lnTo>
                <a:lnTo>
                  <a:pt x="648005" y="153848"/>
                </a:lnTo>
                <a:lnTo>
                  <a:pt x="674066" y="50292"/>
                </a:lnTo>
                <a:lnTo>
                  <a:pt x="693497" y="50292"/>
                </a:lnTo>
                <a:lnTo>
                  <a:pt x="659206" y="173736"/>
                </a:lnTo>
                <a:lnTo>
                  <a:pt x="634746" y="173736"/>
                </a:lnTo>
                <a:lnTo>
                  <a:pt x="604114" y="72466"/>
                </a:lnTo>
                <a:lnTo>
                  <a:pt x="602742" y="72466"/>
                </a:lnTo>
                <a:lnTo>
                  <a:pt x="571881" y="173736"/>
                </a:lnTo>
                <a:lnTo>
                  <a:pt x="547421" y="173736"/>
                </a:lnTo>
                <a:close/>
                <a:moveTo>
                  <a:pt x="323545" y="50292"/>
                </a:moveTo>
                <a:lnTo>
                  <a:pt x="343205" y="50292"/>
                </a:lnTo>
                <a:lnTo>
                  <a:pt x="369265" y="153848"/>
                </a:lnTo>
                <a:lnTo>
                  <a:pt x="370637" y="153848"/>
                </a:lnTo>
                <a:lnTo>
                  <a:pt x="401269" y="50292"/>
                </a:lnTo>
                <a:lnTo>
                  <a:pt x="424587" y="50292"/>
                </a:lnTo>
                <a:lnTo>
                  <a:pt x="456133" y="153848"/>
                </a:lnTo>
                <a:lnTo>
                  <a:pt x="457505" y="153848"/>
                </a:lnTo>
                <a:lnTo>
                  <a:pt x="483565" y="50292"/>
                </a:lnTo>
                <a:lnTo>
                  <a:pt x="502996" y="50292"/>
                </a:lnTo>
                <a:lnTo>
                  <a:pt x="468706" y="173736"/>
                </a:lnTo>
                <a:lnTo>
                  <a:pt x="444246" y="173736"/>
                </a:lnTo>
                <a:lnTo>
                  <a:pt x="413614" y="72466"/>
                </a:lnTo>
                <a:lnTo>
                  <a:pt x="412242" y="72466"/>
                </a:lnTo>
                <a:lnTo>
                  <a:pt x="381381" y="173736"/>
                </a:lnTo>
                <a:lnTo>
                  <a:pt x="356921" y="173736"/>
                </a:lnTo>
                <a:close/>
                <a:moveTo>
                  <a:pt x="133045" y="50292"/>
                </a:moveTo>
                <a:lnTo>
                  <a:pt x="152705" y="50292"/>
                </a:lnTo>
                <a:lnTo>
                  <a:pt x="178765" y="153848"/>
                </a:lnTo>
                <a:lnTo>
                  <a:pt x="180137" y="153848"/>
                </a:lnTo>
                <a:lnTo>
                  <a:pt x="210769" y="50292"/>
                </a:lnTo>
                <a:lnTo>
                  <a:pt x="234087" y="50292"/>
                </a:lnTo>
                <a:lnTo>
                  <a:pt x="265633" y="153848"/>
                </a:lnTo>
                <a:lnTo>
                  <a:pt x="267005" y="153848"/>
                </a:lnTo>
                <a:lnTo>
                  <a:pt x="293065" y="50292"/>
                </a:lnTo>
                <a:lnTo>
                  <a:pt x="312496" y="50292"/>
                </a:lnTo>
                <a:lnTo>
                  <a:pt x="278206" y="173736"/>
                </a:lnTo>
                <a:lnTo>
                  <a:pt x="253746" y="173736"/>
                </a:lnTo>
                <a:lnTo>
                  <a:pt x="223114" y="72466"/>
                </a:lnTo>
                <a:lnTo>
                  <a:pt x="221742" y="72466"/>
                </a:lnTo>
                <a:lnTo>
                  <a:pt x="190881" y="173736"/>
                </a:lnTo>
                <a:lnTo>
                  <a:pt x="166421" y="173736"/>
                </a:lnTo>
                <a:close/>
                <a:moveTo>
                  <a:pt x="1813865" y="48006"/>
                </a:moveTo>
                <a:cubicBezTo>
                  <a:pt x="1823619" y="48006"/>
                  <a:pt x="1831391" y="49797"/>
                  <a:pt x="1837182" y="53378"/>
                </a:cubicBezTo>
                <a:cubicBezTo>
                  <a:pt x="1842973" y="56960"/>
                  <a:pt x="1847164" y="61874"/>
                  <a:pt x="1849755" y="68123"/>
                </a:cubicBezTo>
                <a:cubicBezTo>
                  <a:pt x="1851584" y="64160"/>
                  <a:pt x="1853908" y="60884"/>
                  <a:pt x="1856727" y="58293"/>
                </a:cubicBezTo>
                <a:cubicBezTo>
                  <a:pt x="1859547" y="55702"/>
                  <a:pt x="1862671" y="53645"/>
                  <a:pt x="1866100" y="52121"/>
                </a:cubicBezTo>
                <a:cubicBezTo>
                  <a:pt x="1869529" y="50597"/>
                  <a:pt x="1873111" y="49530"/>
                  <a:pt x="1876844" y="48920"/>
                </a:cubicBezTo>
                <a:cubicBezTo>
                  <a:pt x="1880578" y="48311"/>
                  <a:pt x="1884350" y="48006"/>
                  <a:pt x="1888160" y="48006"/>
                </a:cubicBezTo>
                <a:cubicBezTo>
                  <a:pt x="1895323" y="48006"/>
                  <a:pt x="1901457" y="48997"/>
                  <a:pt x="1906562" y="50978"/>
                </a:cubicBezTo>
                <a:cubicBezTo>
                  <a:pt x="1911668" y="52959"/>
                  <a:pt x="1915859" y="55740"/>
                  <a:pt x="1919135" y="59322"/>
                </a:cubicBezTo>
                <a:cubicBezTo>
                  <a:pt x="1922412" y="62903"/>
                  <a:pt x="1924812" y="67170"/>
                  <a:pt x="1926336" y="72123"/>
                </a:cubicBezTo>
                <a:cubicBezTo>
                  <a:pt x="1927860" y="77076"/>
                  <a:pt x="1928622" y="82525"/>
                  <a:pt x="1928622" y="88468"/>
                </a:cubicBezTo>
                <a:lnTo>
                  <a:pt x="1928622" y="173736"/>
                </a:lnTo>
                <a:lnTo>
                  <a:pt x="1908963" y="173736"/>
                </a:lnTo>
                <a:lnTo>
                  <a:pt x="1908963" y="95555"/>
                </a:lnTo>
                <a:cubicBezTo>
                  <a:pt x="1908963" y="85954"/>
                  <a:pt x="1907324" y="78562"/>
                  <a:pt x="1904048" y="73381"/>
                </a:cubicBezTo>
                <a:cubicBezTo>
                  <a:pt x="1900771" y="68199"/>
                  <a:pt x="1894485" y="65608"/>
                  <a:pt x="1885188" y="65608"/>
                </a:cubicBezTo>
                <a:cubicBezTo>
                  <a:pt x="1881531" y="65608"/>
                  <a:pt x="1878063" y="65913"/>
                  <a:pt x="1874787" y="66523"/>
                </a:cubicBezTo>
                <a:cubicBezTo>
                  <a:pt x="1871510" y="67132"/>
                  <a:pt x="1868500" y="68237"/>
                  <a:pt x="1865757" y="69837"/>
                </a:cubicBezTo>
                <a:cubicBezTo>
                  <a:pt x="1863014" y="71438"/>
                  <a:pt x="1860576" y="73647"/>
                  <a:pt x="1858442" y="76467"/>
                </a:cubicBezTo>
                <a:cubicBezTo>
                  <a:pt x="1856308" y="79286"/>
                  <a:pt x="1854556" y="82906"/>
                  <a:pt x="1853184" y="87325"/>
                </a:cubicBezTo>
                <a:lnTo>
                  <a:pt x="1853184" y="88240"/>
                </a:lnTo>
                <a:lnTo>
                  <a:pt x="1853184" y="173736"/>
                </a:lnTo>
                <a:lnTo>
                  <a:pt x="1833525" y="173736"/>
                </a:lnTo>
                <a:lnTo>
                  <a:pt x="1833525" y="95555"/>
                </a:lnTo>
                <a:cubicBezTo>
                  <a:pt x="1833525" y="86106"/>
                  <a:pt x="1832001" y="78753"/>
                  <a:pt x="1828952" y="73495"/>
                </a:cubicBezTo>
                <a:cubicBezTo>
                  <a:pt x="1825905" y="68237"/>
                  <a:pt x="1819885" y="65608"/>
                  <a:pt x="1810893" y="65608"/>
                </a:cubicBezTo>
                <a:cubicBezTo>
                  <a:pt x="1807083" y="65608"/>
                  <a:pt x="1803502" y="65875"/>
                  <a:pt x="1800149" y="66408"/>
                </a:cubicBezTo>
                <a:cubicBezTo>
                  <a:pt x="1796796" y="66942"/>
                  <a:pt x="1793748" y="68009"/>
                  <a:pt x="1791005" y="69609"/>
                </a:cubicBezTo>
                <a:cubicBezTo>
                  <a:pt x="1788262" y="71209"/>
                  <a:pt x="1785823" y="73495"/>
                  <a:pt x="1783690" y="76467"/>
                </a:cubicBezTo>
                <a:cubicBezTo>
                  <a:pt x="1781556" y="79439"/>
                  <a:pt x="1779727" y="83287"/>
                  <a:pt x="1778203" y="88011"/>
                </a:cubicBezTo>
                <a:lnTo>
                  <a:pt x="1778203" y="173736"/>
                </a:lnTo>
                <a:lnTo>
                  <a:pt x="1758544" y="173736"/>
                </a:lnTo>
                <a:lnTo>
                  <a:pt x="1758544" y="50292"/>
                </a:lnTo>
                <a:lnTo>
                  <a:pt x="1778203" y="50292"/>
                </a:lnTo>
                <a:lnTo>
                  <a:pt x="1778203" y="66523"/>
                </a:lnTo>
                <a:cubicBezTo>
                  <a:pt x="1782013" y="59207"/>
                  <a:pt x="1787043" y="54293"/>
                  <a:pt x="1793291" y="51778"/>
                </a:cubicBezTo>
                <a:cubicBezTo>
                  <a:pt x="1799539" y="49263"/>
                  <a:pt x="1806397" y="48006"/>
                  <a:pt x="1813865" y="48006"/>
                </a:cubicBezTo>
                <a:close/>
                <a:moveTo>
                  <a:pt x="1665504" y="48006"/>
                </a:moveTo>
                <a:cubicBezTo>
                  <a:pt x="1674647" y="48006"/>
                  <a:pt x="1682763" y="49035"/>
                  <a:pt x="1689849" y="51092"/>
                </a:cubicBezTo>
                <a:cubicBezTo>
                  <a:pt x="1696936" y="53150"/>
                  <a:pt x="1702880" y="56655"/>
                  <a:pt x="1707680" y="61608"/>
                </a:cubicBezTo>
                <a:cubicBezTo>
                  <a:pt x="1712481" y="66561"/>
                  <a:pt x="1716138" y="73114"/>
                  <a:pt x="1718653" y="81267"/>
                </a:cubicBezTo>
                <a:cubicBezTo>
                  <a:pt x="1721168" y="89421"/>
                  <a:pt x="1722425" y="99670"/>
                  <a:pt x="1722425" y="112014"/>
                </a:cubicBezTo>
                <a:cubicBezTo>
                  <a:pt x="1722425" y="124358"/>
                  <a:pt x="1721168" y="134607"/>
                  <a:pt x="1718653" y="142761"/>
                </a:cubicBezTo>
                <a:cubicBezTo>
                  <a:pt x="1716138" y="150914"/>
                  <a:pt x="1712481" y="157467"/>
                  <a:pt x="1707680" y="162420"/>
                </a:cubicBezTo>
                <a:cubicBezTo>
                  <a:pt x="1702880" y="167373"/>
                  <a:pt x="1696936" y="170879"/>
                  <a:pt x="1689849" y="172936"/>
                </a:cubicBezTo>
                <a:cubicBezTo>
                  <a:pt x="1682763" y="174993"/>
                  <a:pt x="1674647" y="176022"/>
                  <a:pt x="1665504" y="176022"/>
                </a:cubicBezTo>
                <a:cubicBezTo>
                  <a:pt x="1656360" y="176022"/>
                  <a:pt x="1648244" y="174993"/>
                  <a:pt x="1641158" y="172936"/>
                </a:cubicBezTo>
                <a:cubicBezTo>
                  <a:pt x="1634071" y="170879"/>
                  <a:pt x="1628089" y="167373"/>
                  <a:pt x="1623213" y="162420"/>
                </a:cubicBezTo>
                <a:cubicBezTo>
                  <a:pt x="1618336" y="157467"/>
                  <a:pt x="1614640" y="150914"/>
                  <a:pt x="1612125" y="142761"/>
                </a:cubicBezTo>
                <a:cubicBezTo>
                  <a:pt x="1609611" y="134607"/>
                  <a:pt x="1608354" y="124358"/>
                  <a:pt x="1608354" y="112014"/>
                </a:cubicBezTo>
                <a:cubicBezTo>
                  <a:pt x="1608354" y="99670"/>
                  <a:pt x="1609611" y="89421"/>
                  <a:pt x="1612125" y="81267"/>
                </a:cubicBezTo>
                <a:cubicBezTo>
                  <a:pt x="1614640" y="73114"/>
                  <a:pt x="1618336" y="66561"/>
                  <a:pt x="1623213" y="61608"/>
                </a:cubicBezTo>
                <a:cubicBezTo>
                  <a:pt x="1628089" y="56655"/>
                  <a:pt x="1634071" y="53150"/>
                  <a:pt x="1641158" y="51092"/>
                </a:cubicBezTo>
                <a:cubicBezTo>
                  <a:pt x="1648244" y="49035"/>
                  <a:pt x="1656360" y="48006"/>
                  <a:pt x="1665504" y="48006"/>
                </a:cubicBezTo>
                <a:close/>
                <a:moveTo>
                  <a:pt x="1551204" y="48006"/>
                </a:moveTo>
                <a:cubicBezTo>
                  <a:pt x="1558062" y="48006"/>
                  <a:pt x="1564272" y="48463"/>
                  <a:pt x="1569834" y="49378"/>
                </a:cubicBezTo>
                <a:cubicBezTo>
                  <a:pt x="1575397" y="50292"/>
                  <a:pt x="1579931" y="51359"/>
                  <a:pt x="1583436" y="52578"/>
                </a:cubicBezTo>
                <a:lnTo>
                  <a:pt x="1583436" y="70637"/>
                </a:lnTo>
                <a:cubicBezTo>
                  <a:pt x="1578864" y="68961"/>
                  <a:pt x="1573987" y="67628"/>
                  <a:pt x="1568806" y="66637"/>
                </a:cubicBezTo>
                <a:cubicBezTo>
                  <a:pt x="1563624" y="65646"/>
                  <a:pt x="1557833" y="65151"/>
                  <a:pt x="1551432" y="65151"/>
                </a:cubicBezTo>
                <a:cubicBezTo>
                  <a:pt x="1544574" y="65151"/>
                  <a:pt x="1538859" y="65913"/>
                  <a:pt x="1534287" y="67437"/>
                </a:cubicBezTo>
                <a:cubicBezTo>
                  <a:pt x="1529715" y="68961"/>
                  <a:pt x="1525981" y="71514"/>
                  <a:pt x="1523086" y="75095"/>
                </a:cubicBezTo>
                <a:cubicBezTo>
                  <a:pt x="1520190" y="78677"/>
                  <a:pt x="1518133" y="83477"/>
                  <a:pt x="1516914" y="89497"/>
                </a:cubicBezTo>
                <a:cubicBezTo>
                  <a:pt x="1515694" y="95517"/>
                  <a:pt x="1515085" y="103099"/>
                  <a:pt x="1515085" y="112243"/>
                </a:cubicBezTo>
                <a:cubicBezTo>
                  <a:pt x="1515085" y="121234"/>
                  <a:pt x="1515694" y="128702"/>
                  <a:pt x="1516914" y="134645"/>
                </a:cubicBezTo>
                <a:cubicBezTo>
                  <a:pt x="1518133" y="140589"/>
                  <a:pt x="1520190" y="145352"/>
                  <a:pt x="1523086" y="148933"/>
                </a:cubicBezTo>
                <a:cubicBezTo>
                  <a:pt x="1525981" y="152514"/>
                  <a:pt x="1529753" y="155029"/>
                  <a:pt x="1534401" y="156477"/>
                </a:cubicBezTo>
                <a:cubicBezTo>
                  <a:pt x="1539050" y="157925"/>
                  <a:pt x="1544803" y="158648"/>
                  <a:pt x="1551661" y="158648"/>
                </a:cubicBezTo>
                <a:cubicBezTo>
                  <a:pt x="1557452" y="158648"/>
                  <a:pt x="1563167" y="158229"/>
                  <a:pt x="1568806" y="157391"/>
                </a:cubicBezTo>
                <a:cubicBezTo>
                  <a:pt x="1574445" y="156553"/>
                  <a:pt x="1579474" y="155219"/>
                  <a:pt x="1583893" y="153391"/>
                </a:cubicBezTo>
                <a:lnTo>
                  <a:pt x="1583893" y="171450"/>
                </a:lnTo>
                <a:cubicBezTo>
                  <a:pt x="1582217" y="172060"/>
                  <a:pt x="1580121" y="172631"/>
                  <a:pt x="1577607" y="173165"/>
                </a:cubicBezTo>
                <a:cubicBezTo>
                  <a:pt x="1575092" y="173698"/>
                  <a:pt x="1572349" y="174193"/>
                  <a:pt x="1569377" y="174650"/>
                </a:cubicBezTo>
                <a:cubicBezTo>
                  <a:pt x="1566405" y="175108"/>
                  <a:pt x="1563357" y="175451"/>
                  <a:pt x="1560233" y="175679"/>
                </a:cubicBezTo>
                <a:cubicBezTo>
                  <a:pt x="1557109" y="175908"/>
                  <a:pt x="1554099" y="176022"/>
                  <a:pt x="1551204" y="176022"/>
                </a:cubicBezTo>
                <a:cubicBezTo>
                  <a:pt x="1542060" y="176022"/>
                  <a:pt x="1533944" y="174993"/>
                  <a:pt x="1526858" y="172936"/>
                </a:cubicBezTo>
                <a:cubicBezTo>
                  <a:pt x="1519771" y="170879"/>
                  <a:pt x="1513789" y="167373"/>
                  <a:pt x="1508913" y="162420"/>
                </a:cubicBezTo>
                <a:cubicBezTo>
                  <a:pt x="1504036" y="157467"/>
                  <a:pt x="1500340" y="150914"/>
                  <a:pt x="1497825" y="142761"/>
                </a:cubicBezTo>
                <a:cubicBezTo>
                  <a:pt x="1495311" y="134607"/>
                  <a:pt x="1494054" y="124358"/>
                  <a:pt x="1494054" y="112014"/>
                </a:cubicBezTo>
                <a:cubicBezTo>
                  <a:pt x="1494054" y="99670"/>
                  <a:pt x="1495311" y="89421"/>
                  <a:pt x="1497825" y="81267"/>
                </a:cubicBezTo>
                <a:cubicBezTo>
                  <a:pt x="1500340" y="73114"/>
                  <a:pt x="1504036" y="66561"/>
                  <a:pt x="1508913" y="61608"/>
                </a:cubicBezTo>
                <a:cubicBezTo>
                  <a:pt x="1513789" y="56655"/>
                  <a:pt x="1519771" y="53150"/>
                  <a:pt x="1526858" y="51092"/>
                </a:cubicBezTo>
                <a:cubicBezTo>
                  <a:pt x="1533944" y="49035"/>
                  <a:pt x="1542060" y="48006"/>
                  <a:pt x="1551204" y="48006"/>
                </a:cubicBezTo>
                <a:close/>
                <a:moveTo>
                  <a:pt x="830885" y="48006"/>
                </a:moveTo>
                <a:cubicBezTo>
                  <a:pt x="836981" y="48006"/>
                  <a:pt x="842315" y="48578"/>
                  <a:pt x="846887" y="49721"/>
                </a:cubicBezTo>
                <a:cubicBezTo>
                  <a:pt x="851459" y="50864"/>
                  <a:pt x="855345" y="52502"/>
                  <a:pt x="858546" y="54635"/>
                </a:cubicBezTo>
                <a:cubicBezTo>
                  <a:pt x="861746" y="56769"/>
                  <a:pt x="864375" y="59360"/>
                  <a:pt x="866432" y="62408"/>
                </a:cubicBezTo>
                <a:cubicBezTo>
                  <a:pt x="868490" y="65456"/>
                  <a:pt x="870128" y="68809"/>
                  <a:pt x="871347" y="72466"/>
                </a:cubicBezTo>
                <a:lnTo>
                  <a:pt x="871347" y="50292"/>
                </a:lnTo>
                <a:lnTo>
                  <a:pt x="891007" y="50292"/>
                </a:lnTo>
                <a:lnTo>
                  <a:pt x="891007" y="219456"/>
                </a:lnTo>
                <a:lnTo>
                  <a:pt x="871347" y="219456"/>
                </a:lnTo>
                <a:lnTo>
                  <a:pt x="871347" y="150419"/>
                </a:lnTo>
                <a:cubicBezTo>
                  <a:pt x="870128" y="154229"/>
                  <a:pt x="868490" y="157696"/>
                  <a:pt x="866432" y="160820"/>
                </a:cubicBezTo>
                <a:cubicBezTo>
                  <a:pt x="864375" y="163944"/>
                  <a:pt x="861746" y="166649"/>
                  <a:pt x="858546" y="168935"/>
                </a:cubicBezTo>
                <a:cubicBezTo>
                  <a:pt x="855345" y="171221"/>
                  <a:pt x="851459" y="172974"/>
                  <a:pt x="846887" y="174193"/>
                </a:cubicBezTo>
                <a:cubicBezTo>
                  <a:pt x="842315" y="175412"/>
                  <a:pt x="836981" y="176022"/>
                  <a:pt x="830885" y="176022"/>
                </a:cubicBezTo>
                <a:cubicBezTo>
                  <a:pt x="820674" y="176022"/>
                  <a:pt x="812254" y="174460"/>
                  <a:pt x="805625" y="171336"/>
                </a:cubicBezTo>
                <a:cubicBezTo>
                  <a:pt x="798995" y="168212"/>
                  <a:pt x="793776" y="163830"/>
                  <a:pt x="789966" y="158191"/>
                </a:cubicBezTo>
                <a:cubicBezTo>
                  <a:pt x="786156" y="152552"/>
                  <a:pt x="783527" y="145809"/>
                  <a:pt x="782079" y="137960"/>
                </a:cubicBezTo>
                <a:cubicBezTo>
                  <a:pt x="780631" y="130112"/>
                  <a:pt x="779907" y="121463"/>
                  <a:pt x="779907" y="112014"/>
                </a:cubicBezTo>
                <a:cubicBezTo>
                  <a:pt x="779907" y="103632"/>
                  <a:pt x="780631" y="95555"/>
                  <a:pt x="782079" y="87782"/>
                </a:cubicBezTo>
                <a:cubicBezTo>
                  <a:pt x="783527" y="80010"/>
                  <a:pt x="786156" y="73190"/>
                  <a:pt x="789966" y="67323"/>
                </a:cubicBezTo>
                <a:cubicBezTo>
                  <a:pt x="793776" y="61455"/>
                  <a:pt x="798995" y="56769"/>
                  <a:pt x="805625" y="53264"/>
                </a:cubicBezTo>
                <a:cubicBezTo>
                  <a:pt x="812254" y="49759"/>
                  <a:pt x="820674" y="48006"/>
                  <a:pt x="830885" y="48006"/>
                </a:cubicBezTo>
                <a:close/>
                <a:moveTo>
                  <a:pt x="1302258" y="21031"/>
                </a:moveTo>
                <a:lnTo>
                  <a:pt x="1321918" y="21031"/>
                </a:lnTo>
                <a:lnTo>
                  <a:pt x="1321918" y="50292"/>
                </a:lnTo>
                <a:lnTo>
                  <a:pt x="1352550" y="50292"/>
                </a:lnTo>
                <a:lnTo>
                  <a:pt x="1352550" y="66751"/>
                </a:lnTo>
                <a:lnTo>
                  <a:pt x="1321918" y="66751"/>
                </a:lnTo>
                <a:lnTo>
                  <a:pt x="1321918" y="134874"/>
                </a:lnTo>
                <a:cubicBezTo>
                  <a:pt x="1321918" y="139751"/>
                  <a:pt x="1322146" y="143713"/>
                  <a:pt x="1322604" y="146761"/>
                </a:cubicBezTo>
                <a:cubicBezTo>
                  <a:pt x="1323061" y="149809"/>
                  <a:pt x="1323937" y="152210"/>
                  <a:pt x="1325232" y="153962"/>
                </a:cubicBezTo>
                <a:cubicBezTo>
                  <a:pt x="1326528" y="155715"/>
                  <a:pt x="1328319" y="156934"/>
                  <a:pt x="1330605" y="157620"/>
                </a:cubicBezTo>
                <a:cubicBezTo>
                  <a:pt x="1332891" y="158306"/>
                  <a:pt x="1335939" y="158648"/>
                  <a:pt x="1339749" y="158648"/>
                </a:cubicBezTo>
                <a:cubicBezTo>
                  <a:pt x="1342492" y="158648"/>
                  <a:pt x="1344892" y="158534"/>
                  <a:pt x="1346949" y="158306"/>
                </a:cubicBezTo>
                <a:cubicBezTo>
                  <a:pt x="1349007" y="158077"/>
                  <a:pt x="1351102" y="157734"/>
                  <a:pt x="1353236" y="157277"/>
                </a:cubicBezTo>
                <a:lnTo>
                  <a:pt x="1353236" y="173965"/>
                </a:lnTo>
                <a:cubicBezTo>
                  <a:pt x="1350798" y="174269"/>
                  <a:pt x="1348512" y="174536"/>
                  <a:pt x="1346378" y="174765"/>
                </a:cubicBezTo>
                <a:cubicBezTo>
                  <a:pt x="1344244" y="174993"/>
                  <a:pt x="1341882" y="175108"/>
                  <a:pt x="1339291" y="175108"/>
                </a:cubicBezTo>
                <a:cubicBezTo>
                  <a:pt x="1332433" y="175108"/>
                  <a:pt x="1326680" y="174612"/>
                  <a:pt x="1322032" y="173622"/>
                </a:cubicBezTo>
                <a:cubicBezTo>
                  <a:pt x="1317384" y="172631"/>
                  <a:pt x="1313574" y="170688"/>
                  <a:pt x="1310602" y="167792"/>
                </a:cubicBezTo>
                <a:cubicBezTo>
                  <a:pt x="1307630" y="164897"/>
                  <a:pt x="1305497" y="160896"/>
                  <a:pt x="1304201" y="155791"/>
                </a:cubicBezTo>
                <a:cubicBezTo>
                  <a:pt x="1302906" y="150686"/>
                  <a:pt x="1302258" y="144094"/>
                  <a:pt x="1302258" y="136017"/>
                </a:cubicBezTo>
                <a:lnTo>
                  <a:pt x="1302258" y="66751"/>
                </a:lnTo>
                <a:lnTo>
                  <a:pt x="1283970" y="66751"/>
                </a:lnTo>
                <a:lnTo>
                  <a:pt x="1283970" y="50292"/>
                </a:lnTo>
                <a:lnTo>
                  <a:pt x="1302258" y="50292"/>
                </a:lnTo>
                <a:close/>
                <a:moveTo>
                  <a:pt x="1387602" y="4343"/>
                </a:moveTo>
                <a:cubicBezTo>
                  <a:pt x="1391717" y="4343"/>
                  <a:pt x="1394689" y="4991"/>
                  <a:pt x="1396518" y="6287"/>
                </a:cubicBezTo>
                <a:cubicBezTo>
                  <a:pt x="1398346" y="7582"/>
                  <a:pt x="1399261" y="10820"/>
                  <a:pt x="1399261" y="16002"/>
                </a:cubicBezTo>
                <a:cubicBezTo>
                  <a:pt x="1399261" y="21031"/>
                  <a:pt x="1398346" y="24232"/>
                  <a:pt x="1396518" y="25603"/>
                </a:cubicBezTo>
                <a:cubicBezTo>
                  <a:pt x="1394689" y="26975"/>
                  <a:pt x="1391717" y="27661"/>
                  <a:pt x="1387602" y="27661"/>
                </a:cubicBezTo>
                <a:cubicBezTo>
                  <a:pt x="1383183" y="27661"/>
                  <a:pt x="1380096" y="26975"/>
                  <a:pt x="1378344" y="25603"/>
                </a:cubicBezTo>
                <a:cubicBezTo>
                  <a:pt x="1376591" y="24232"/>
                  <a:pt x="1375715" y="21031"/>
                  <a:pt x="1375715" y="16002"/>
                </a:cubicBezTo>
                <a:cubicBezTo>
                  <a:pt x="1375715" y="10820"/>
                  <a:pt x="1376591" y="7582"/>
                  <a:pt x="1378344" y="6287"/>
                </a:cubicBezTo>
                <a:cubicBezTo>
                  <a:pt x="1380096" y="4991"/>
                  <a:pt x="1383183" y="4343"/>
                  <a:pt x="1387602" y="4343"/>
                </a:cubicBezTo>
                <a:close/>
                <a:moveTo>
                  <a:pt x="1254252" y="4343"/>
                </a:moveTo>
                <a:cubicBezTo>
                  <a:pt x="1258367" y="4343"/>
                  <a:pt x="1261339" y="4991"/>
                  <a:pt x="1263168" y="6287"/>
                </a:cubicBezTo>
                <a:cubicBezTo>
                  <a:pt x="1264996" y="7582"/>
                  <a:pt x="1265911" y="10820"/>
                  <a:pt x="1265911" y="16002"/>
                </a:cubicBezTo>
                <a:cubicBezTo>
                  <a:pt x="1265911" y="21031"/>
                  <a:pt x="1264996" y="24232"/>
                  <a:pt x="1263168" y="25603"/>
                </a:cubicBezTo>
                <a:cubicBezTo>
                  <a:pt x="1261339" y="26975"/>
                  <a:pt x="1258367" y="27661"/>
                  <a:pt x="1254252" y="27661"/>
                </a:cubicBezTo>
                <a:cubicBezTo>
                  <a:pt x="1249833" y="27661"/>
                  <a:pt x="1246747" y="26975"/>
                  <a:pt x="1244994" y="25603"/>
                </a:cubicBezTo>
                <a:cubicBezTo>
                  <a:pt x="1243241" y="24232"/>
                  <a:pt x="1242365" y="21031"/>
                  <a:pt x="1242365" y="16002"/>
                </a:cubicBezTo>
                <a:cubicBezTo>
                  <a:pt x="1242365" y="10820"/>
                  <a:pt x="1243241" y="7582"/>
                  <a:pt x="1244994" y="6287"/>
                </a:cubicBezTo>
                <a:cubicBezTo>
                  <a:pt x="1246747" y="4991"/>
                  <a:pt x="1249833" y="4343"/>
                  <a:pt x="1254252" y="4343"/>
                </a:cubicBezTo>
                <a:close/>
                <a:moveTo>
                  <a:pt x="939927" y="4343"/>
                </a:moveTo>
                <a:cubicBezTo>
                  <a:pt x="944042" y="4343"/>
                  <a:pt x="947014" y="4991"/>
                  <a:pt x="948843" y="6287"/>
                </a:cubicBezTo>
                <a:cubicBezTo>
                  <a:pt x="950671" y="7582"/>
                  <a:pt x="951586" y="10820"/>
                  <a:pt x="951586" y="16002"/>
                </a:cubicBezTo>
                <a:cubicBezTo>
                  <a:pt x="951586" y="21031"/>
                  <a:pt x="950671" y="24232"/>
                  <a:pt x="948843" y="25603"/>
                </a:cubicBezTo>
                <a:cubicBezTo>
                  <a:pt x="947014" y="26975"/>
                  <a:pt x="944042" y="27661"/>
                  <a:pt x="939927" y="27661"/>
                </a:cubicBezTo>
                <a:cubicBezTo>
                  <a:pt x="935508" y="27661"/>
                  <a:pt x="932421" y="26975"/>
                  <a:pt x="930669" y="25603"/>
                </a:cubicBezTo>
                <a:cubicBezTo>
                  <a:pt x="928916" y="24232"/>
                  <a:pt x="928040" y="21031"/>
                  <a:pt x="928040" y="16002"/>
                </a:cubicBezTo>
                <a:cubicBezTo>
                  <a:pt x="928040" y="10820"/>
                  <a:pt x="928916" y="7582"/>
                  <a:pt x="930669" y="6287"/>
                </a:cubicBezTo>
                <a:cubicBezTo>
                  <a:pt x="932421" y="4991"/>
                  <a:pt x="935508" y="4343"/>
                  <a:pt x="939927" y="4343"/>
                </a:cubicBezTo>
                <a:close/>
                <a:moveTo>
                  <a:pt x="2035836" y="0"/>
                </a:moveTo>
                <a:lnTo>
                  <a:pt x="2054581" y="0"/>
                </a:lnTo>
                <a:cubicBezTo>
                  <a:pt x="2066468" y="17069"/>
                  <a:pt x="2075460" y="34557"/>
                  <a:pt x="2081556" y="52464"/>
                </a:cubicBezTo>
                <a:cubicBezTo>
                  <a:pt x="2087652" y="70371"/>
                  <a:pt x="2090700" y="89002"/>
                  <a:pt x="2090700" y="108356"/>
                </a:cubicBezTo>
                <a:cubicBezTo>
                  <a:pt x="2090700" y="128778"/>
                  <a:pt x="2087537" y="148057"/>
                  <a:pt x="2081213" y="166192"/>
                </a:cubicBezTo>
                <a:cubicBezTo>
                  <a:pt x="2074888" y="184328"/>
                  <a:pt x="2065782" y="202082"/>
                  <a:pt x="2053895" y="219456"/>
                </a:cubicBezTo>
                <a:lnTo>
                  <a:pt x="2034921" y="219456"/>
                </a:lnTo>
                <a:cubicBezTo>
                  <a:pt x="2047418" y="199949"/>
                  <a:pt x="2056524" y="181394"/>
                  <a:pt x="2062239" y="163792"/>
                </a:cubicBezTo>
                <a:cubicBezTo>
                  <a:pt x="2067954" y="146190"/>
                  <a:pt x="2070811" y="128245"/>
                  <a:pt x="2070811" y="109957"/>
                </a:cubicBezTo>
                <a:cubicBezTo>
                  <a:pt x="2070811" y="91059"/>
                  <a:pt x="2067954" y="72657"/>
                  <a:pt x="2062239" y="54750"/>
                </a:cubicBezTo>
                <a:cubicBezTo>
                  <a:pt x="2056524" y="36843"/>
                  <a:pt x="2047723" y="18593"/>
                  <a:pt x="2035836" y="0"/>
                </a:cubicBezTo>
                <a:close/>
                <a:moveTo>
                  <a:pt x="36805" y="0"/>
                </a:moveTo>
                <a:lnTo>
                  <a:pt x="55550" y="0"/>
                </a:lnTo>
                <a:cubicBezTo>
                  <a:pt x="43053" y="19507"/>
                  <a:pt x="33947" y="38062"/>
                  <a:pt x="28232" y="55664"/>
                </a:cubicBezTo>
                <a:cubicBezTo>
                  <a:pt x="22517" y="73266"/>
                  <a:pt x="19660" y="91211"/>
                  <a:pt x="19660" y="109499"/>
                </a:cubicBezTo>
                <a:cubicBezTo>
                  <a:pt x="19660" y="128397"/>
                  <a:pt x="22517" y="146799"/>
                  <a:pt x="28232" y="164706"/>
                </a:cubicBezTo>
                <a:cubicBezTo>
                  <a:pt x="33947" y="182613"/>
                  <a:pt x="42825" y="200863"/>
                  <a:pt x="54864" y="219456"/>
                </a:cubicBezTo>
                <a:lnTo>
                  <a:pt x="36119" y="219456"/>
                </a:lnTo>
                <a:cubicBezTo>
                  <a:pt x="24232" y="202387"/>
                  <a:pt x="15240" y="184899"/>
                  <a:pt x="9144" y="166992"/>
                </a:cubicBezTo>
                <a:cubicBezTo>
                  <a:pt x="3048" y="149085"/>
                  <a:pt x="0" y="130454"/>
                  <a:pt x="0" y="111100"/>
                </a:cubicBezTo>
                <a:cubicBezTo>
                  <a:pt x="0" y="90678"/>
                  <a:pt x="3163" y="71399"/>
                  <a:pt x="9487" y="53264"/>
                </a:cubicBezTo>
                <a:cubicBezTo>
                  <a:pt x="15812" y="35128"/>
                  <a:pt x="24918" y="17374"/>
                  <a:pt x="36805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24" name="常用图形-5_矢量">
            <a:extLst>
              <a:ext uri="{FF2B5EF4-FFF2-40B4-BE49-F238E27FC236}">
                <a16:creationId xmlns:a16="http://schemas.microsoft.com/office/drawing/2014/main" id="{FDC4DB1C-C089-4A79-8F78-0D684377DA8B}"/>
              </a:ext>
            </a:extLst>
          </p:cNvPr>
          <p:cNvSpPr/>
          <p:nvPr/>
        </p:nvSpPr>
        <p:spPr>
          <a:xfrm>
            <a:off x="2674209" y="1796679"/>
            <a:ext cx="525780" cy="212826"/>
          </a:xfrm>
          <a:custGeom>
            <a:avLst/>
            <a:gdLst/>
            <a:ahLst/>
            <a:cxnLst/>
            <a:rect l="l" t="t" r="r" b="b"/>
            <a:pathLst>
              <a:path w="525780" h="212826">
                <a:moveTo>
                  <a:pt x="311353" y="153847"/>
                </a:moveTo>
                <a:cubicBezTo>
                  <a:pt x="312420" y="157353"/>
                  <a:pt x="313486" y="161239"/>
                  <a:pt x="314553" y="165506"/>
                </a:cubicBezTo>
                <a:cubicBezTo>
                  <a:pt x="315620" y="169773"/>
                  <a:pt x="316611" y="174040"/>
                  <a:pt x="317525" y="178308"/>
                </a:cubicBezTo>
                <a:cubicBezTo>
                  <a:pt x="318439" y="182575"/>
                  <a:pt x="319201" y="186690"/>
                  <a:pt x="319811" y="190652"/>
                </a:cubicBezTo>
                <a:cubicBezTo>
                  <a:pt x="320421" y="194614"/>
                  <a:pt x="320878" y="198120"/>
                  <a:pt x="321183" y="201168"/>
                </a:cubicBezTo>
                <a:lnTo>
                  <a:pt x="299466" y="206654"/>
                </a:lnTo>
                <a:cubicBezTo>
                  <a:pt x="298704" y="198882"/>
                  <a:pt x="297446" y="190576"/>
                  <a:pt x="295694" y="181737"/>
                </a:cubicBezTo>
                <a:cubicBezTo>
                  <a:pt x="293941" y="172897"/>
                  <a:pt x="292227" y="165049"/>
                  <a:pt x="290550" y="158191"/>
                </a:cubicBezTo>
                <a:close/>
                <a:moveTo>
                  <a:pt x="357759" y="151790"/>
                </a:moveTo>
                <a:cubicBezTo>
                  <a:pt x="359435" y="154990"/>
                  <a:pt x="361111" y="158610"/>
                  <a:pt x="362788" y="162649"/>
                </a:cubicBezTo>
                <a:cubicBezTo>
                  <a:pt x="364464" y="166687"/>
                  <a:pt x="365988" y="170802"/>
                  <a:pt x="367360" y="174993"/>
                </a:cubicBezTo>
                <a:cubicBezTo>
                  <a:pt x="368731" y="179184"/>
                  <a:pt x="370027" y="183261"/>
                  <a:pt x="371246" y="187223"/>
                </a:cubicBezTo>
                <a:cubicBezTo>
                  <a:pt x="372465" y="191185"/>
                  <a:pt x="373456" y="194691"/>
                  <a:pt x="374218" y="197739"/>
                </a:cubicBezTo>
                <a:lnTo>
                  <a:pt x="353872" y="204825"/>
                </a:lnTo>
                <a:cubicBezTo>
                  <a:pt x="353263" y="201472"/>
                  <a:pt x="352425" y="197815"/>
                  <a:pt x="351358" y="193852"/>
                </a:cubicBezTo>
                <a:cubicBezTo>
                  <a:pt x="350291" y="189890"/>
                  <a:pt x="349034" y="185851"/>
                  <a:pt x="347586" y="181737"/>
                </a:cubicBezTo>
                <a:cubicBezTo>
                  <a:pt x="346138" y="177622"/>
                  <a:pt x="344576" y="173507"/>
                  <a:pt x="342900" y="169392"/>
                </a:cubicBezTo>
                <a:cubicBezTo>
                  <a:pt x="341223" y="165277"/>
                  <a:pt x="339623" y="161467"/>
                  <a:pt x="338099" y="157962"/>
                </a:cubicBezTo>
                <a:close/>
                <a:moveTo>
                  <a:pt x="507720" y="150876"/>
                </a:moveTo>
                <a:cubicBezTo>
                  <a:pt x="511378" y="150876"/>
                  <a:pt x="514388" y="151066"/>
                  <a:pt x="516750" y="151447"/>
                </a:cubicBezTo>
                <a:cubicBezTo>
                  <a:pt x="519112" y="151828"/>
                  <a:pt x="520979" y="152666"/>
                  <a:pt x="522351" y="153962"/>
                </a:cubicBezTo>
                <a:cubicBezTo>
                  <a:pt x="523722" y="155257"/>
                  <a:pt x="524637" y="157124"/>
                  <a:pt x="525094" y="159562"/>
                </a:cubicBezTo>
                <a:cubicBezTo>
                  <a:pt x="525551" y="162001"/>
                  <a:pt x="525780" y="165201"/>
                  <a:pt x="525780" y="169164"/>
                </a:cubicBezTo>
                <a:cubicBezTo>
                  <a:pt x="525780" y="173126"/>
                  <a:pt x="525551" y="176288"/>
                  <a:pt x="525094" y="178651"/>
                </a:cubicBezTo>
                <a:cubicBezTo>
                  <a:pt x="524637" y="181013"/>
                  <a:pt x="523722" y="182842"/>
                  <a:pt x="522351" y="184137"/>
                </a:cubicBezTo>
                <a:cubicBezTo>
                  <a:pt x="520979" y="185432"/>
                  <a:pt x="519112" y="186309"/>
                  <a:pt x="516750" y="186766"/>
                </a:cubicBezTo>
                <a:cubicBezTo>
                  <a:pt x="514388" y="187223"/>
                  <a:pt x="511378" y="187452"/>
                  <a:pt x="507720" y="187452"/>
                </a:cubicBezTo>
                <a:cubicBezTo>
                  <a:pt x="503910" y="187452"/>
                  <a:pt x="500824" y="187223"/>
                  <a:pt x="498462" y="186766"/>
                </a:cubicBezTo>
                <a:cubicBezTo>
                  <a:pt x="496100" y="186309"/>
                  <a:pt x="494233" y="185432"/>
                  <a:pt x="492861" y="184137"/>
                </a:cubicBezTo>
                <a:cubicBezTo>
                  <a:pt x="491490" y="182842"/>
                  <a:pt x="490575" y="181013"/>
                  <a:pt x="490118" y="178651"/>
                </a:cubicBezTo>
                <a:cubicBezTo>
                  <a:pt x="489661" y="176288"/>
                  <a:pt x="489432" y="173126"/>
                  <a:pt x="489432" y="169164"/>
                </a:cubicBezTo>
                <a:cubicBezTo>
                  <a:pt x="489432" y="165201"/>
                  <a:pt x="489661" y="162001"/>
                  <a:pt x="490118" y="159562"/>
                </a:cubicBezTo>
                <a:cubicBezTo>
                  <a:pt x="490575" y="157124"/>
                  <a:pt x="491490" y="155257"/>
                  <a:pt x="492861" y="153962"/>
                </a:cubicBezTo>
                <a:cubicBezTo>
                  <a:pt x="494233" y="152666"/>
                  <a:pt x="496100" y="151828"/>
                  <a:pt x="498462" y="151447"/>
                </a:cubicBezTo>
                <a:cubicBezTo>
                  <a:pt x="500824" y="151066"/>
                  <a:pt x="503910" y="150876"/>
                  <a:pt x="507720" y="150876"/>
                </a:cubicBezTo>
                <a:close/>
                <a:moveTo>
                  <a:pt x="256946" y="148132"/>
                </a:moveTo>
                <a:lnTo>
                  <a:pt x="276834" y="156362"/>
                </a:lnTo>
                <a:cubicBezTo>
                  <a:pt x="275310" y="160782"/>
                  <a:pt x="273481" y="165430"/>
                  <a:pt x="271348" y="170307"/>
                </a:cubicBezTo>
                <a:cubicBezTo>
                  <a:pt x="269214" y="175183"/>
                  <a:pt x="267004" y="180060"/>
                  <a:pt x="264718" y="184937"/>
                </a:cubicBezTo>
                <a:cubicBezTo>
                  <a:pt x="262432" y="189814"/>
                  <a:pt x="260108" y="194538"/>
                  <a:pt x="257746" y="199110"/>
                </a:cubicBezTo>
                <a:cubicBezTo>
                  <a:pt x="255384" y="203682"/>
                  <a:pt x="253136" y="207797"/>
                  <a:pt x="251002" y="211455"/>
                </a:cubicBezTo>
                <a:lnTo>
                  <a:pt x="230886" y="199796"/>
                </a:lnTo>
                <a:cubicBezTo>
                  <a:pt x="233629" y="195986"/>
                  <a:pt x="236258" y="191833"/>
                  <a:pt x="238772" y="187337"/>
                </a:cubicBezTo>
                <a:cubicBezTo>
                  <a:pt x="241287" y="182842"/>
                  <a:pt x="243687" y="178308"/>
                  <a:pt x="245973" y="173736"/>
                </a:cubicBezTo>
                <a:cubicBezTo>
                  <a:pt x="248259" y="169164"/>
                  <a:pt x="250317" y="164668"/>
                  <a:pt x="252145" y="160248"/>
                </a:cubicBezTo>
                <a:cubicBezTo>
                  <a:pt x="253974" y="155829"/>
                  <a:pt x="255574" y="151790"/>
                  <a:pt x="256946" y="148132"/>
                </a:cubicBezTo>
                <a:close/>
                <a:moveTo>
                  <a:pt x="403936" y="147447"/>
                </a:moveTo>
                <a:cubicBezTo>
                  <a:pt x="408813" y="155067"/>
                  <a:pt x="413651" y="163334"/>
                  <a:pt x="418452" y="172250"/>
                </a:cubicBezTo>
                <a:cubicBezTo>
                  <a:pt x="423252" y="181165"/>
                  <a:pt x="427329" y="189052"/>
                  <a:pt x="430682" y="195910"/>
                </a:cubicBezTo>
                <a:lnTo>
                  <a:pt x="411480" y="208940"/>
                </a:lnTo>
                <a:cubicBezTo>
                  <a:pt x="410108" y="205435"/>
                  <a:pt x="408393" y="201472"/>
                  <a:pt x="406336" y="197053"/>
                </a:cubicBezTo>
                <a:cubicBezTo>
                  <a:pt x="404279" y="192633"/>
                  <a:pt x="402031" y="188099"/>
                  <a:pt x="399592" y="183451"/>
                </a:cubicBezTo>
                <a:cubicBezTo>
                  <a:pt x="397154" y="178803"/>
                  <a:pt x="394677" y="174193"/>
                  <a:pt x="392163" y="169621"/>
                </a:cubicBezTo>
                <a:cubicBezTo>
                  <a:pt x="389648" y="165049"/>
                  <a:pt x="387172" y="160782"/>
                  <a:pt x="384733" y="156819"/>
                </a:cubicBezTo>
                <a:close/>
                <a:moveTo>
                  <a:pt x="138988" y="141274"/>
                </a:moveTo>
                <a:lnTo>
                  <a:pt x="138988" y="153847"/>
                </a:lnTo>
                <a:lnTo>
                  <a:pt x="172364" y="153847"/>
                </a:lnTo>
                <a:lnTo>
                  <a:pt x="172364" y="141274"/>
                </a:lnTo>
                <a:close/>
                <a:moveTo>
                  <a:pt x="85953" y="141274"/>
                </a:moveTo>
                <a:lnTo>
                  <a:pt x="85953" y="153847"/>
                </a:lnTo>
                <a:lnTo>
                  <a:pt x="118643" y="153847"/>
                </a:lnTo>
                <a:lnTo>
                  <a:pt x="118643" y="141274"/>
                </a:lnTo>
                <a:close/>
                <a:moveTo>
                  <a:pt x="138988" y="109270"/>
                </a:moveTo>
                <a:lnTo>
                  <a:pt x="138988" y="122529"/>
                </a:lnTo>
                <a:lnTo>
                  <a:pt x="172364" y="122529"/>
                </a:lnTo>
                <a:lnTo>
                  <a:pt x="172364" y="109270"/>
                </a:lnTo>
                <a:close/>
                <a:moveTo>
                  <a:pt x="85953" y="109270"/>
                </a:moveTo>
                <a:lnTo>
                  <a:pt x="85953" y="122529"/>
                </a:lnTo>
                <a:lnTo>
                  <a:pt x="118643" y="122529"/>
                </a:lnTo>
                <a:lnTo>
                  <a:pt x="118643" y="109270"/>
                </a:lnTo>
                <a:close/>
                <a:moveTo>
                  <a:pt x="277977" y="88696"/>
                </a:moveTo>
                <a:lnTo>
                  <a:pt x="277977" y="122301"/>
                </a:lnTo>
                <a:lnTo>
                  <a:pt x="386105" y="122301"/>
                </a:lnTo>
                <a:lnTo>
                  <a:pt x="386105" y="88696"/>
                </a:lnTo>
                <a:close/>
                <a:moveTo>
                  <a:pt x="105384" y="67437"/>
                </a:moveTo>
                <a:cubicBezTo>
                  <a:pt x="108889" y="69265"/>
                  <a:pt x="112585" y="71170"/>
                  <a:pt x="116471" y="73152"/>
                </a:cubicBezTo>
                <a:cubicBezTo>
                  <a:pt x="120357" y="75133"/>
                  <a:pt x="124129" y="77114"/>
                  <a:pt x="127787" y="79095"/>
                </a:cubicBezTo>
                <a:cubicBezTo>
                  <a:pt x="132969" y="76657"/>
                  <a:pt x="138264" y="74295"/>
                  <a:pt x="143675" y="72009"/>
                </a:cubicBezTo>
                <a:cubicBezTo>
                  <a:pt x="149085" y="69723"/>
                  <a:pt x="153238" y="68199"/>
                  <a:pt x="156133" y="67437"/>
                </a:cubicBezTo>
                <a:close/>
                <a:moveTo>
                  <a:pt x="507720" y="61264"/>
                </a:moveTo>
                <a:cubicBezTo>
                  <a:pt x="511378" y="61264"/>
                  <a:pt x="514388" y="61455"/>
                  <a:pt x="516750" y="61836"/>
                </a:cubicBezTo>
                <a:cubicBezTo>
                  <a:pt x="519112" y="62217"/>
                  <a:pt x="520979" y="63055"/>
                  <a:pt x="522351" y="64351"/>
                </a:cubicBezTo>
                <a:cubicBezTo>
                  <a:pt x="523722" y="65646"/>
                  <a:pt x="524637" y="67513"/>
                  <a:pt x="525094" y="69951"/>
                </a:cubicBezTo>
                <a:cubicBezTo>
                  <a:pt x="525551" y="72390"/>
                  <a:pt x="525780" y="75590"/>
                  <a:pt x="525780" y="79552"/>
                </a:cubicBezTo>
                <a:cubicBezTo>
                  <a:pt x="525780" y="83515"/>
                  <a:pt x="525551" y="86677"/>
                  <a:pt x="525094" y="89039"/>
                </a:cubicBezTo>
                <a:cubicBezTo>
                  <a:pt x="524637" y="91402"/>
                  <a:pt x="523722" y="93230"/>
                  <a:pt x="522351" y="94526"/>
                </a:cubicBezTo>
                <a:cubicBezTo>
                  <a:pt x="520979" y="95821"/>
                  <a:pt x="519112" y="96697"/>
                  <a:pt x="516750" y="97155"/>
                </a:cubicBezTo>
                <a:cubicBezTo>
                  <a:pt x="514388" y="97612"/>
                  <a:pt x="511378" y="97840"/>
                  <a:pt x="507720" y="97840"/>
                </a:cubicBezTo>
                <a:cubicBezTo>
                  <a:pt x="503910" y="97840"/>
                  <a:pt x="500824" y="97612"/>
                  <a:pt x="498462" y="97155"/>
                </a:cubicBezTo>
                <a:cubicBezTo>
                  <a:pt x="496100" y="96697"/>
                  <a:pt x="494233" y="95821"/>
                  <a:pt x="492861" y="94526"/>
                </a:cubicBezTo>
                <a:cubicBezTo>
                  <a:pt x="491490" y="93230"/>
                  <a:pt x="490575" y="91402"/>
                  <a:pt x="490118" y="89039"/>
                </a:cubicBezTo>
                <a:cubicBezTo>
                  <a:pt x="489661" y="86677"/>
                  <a:pt x="489432" y="83515"/>
                  <a:pt x="489432" y="79552"/>
                </a:cubicBezTo>
                <a:cubicBezTo>
                  <a:pt x="489432" y="75590"/>
                  <a:pt x="489661" y="72390"/>
                  <a:pt x="490118" y="69951"/>
                </a:cubicBezTo>
                <a:cubicBezTo>
                  <a:pt x="490575" y="67513"/>
                  <a:pt x="491490" y="65646"/>
                  <a:pt x="492861" y="64351"/>
                </a:cubicBezTo>
                <a:cubicBezTo>
                  <a:pt x="494233" y="63055"/>
                  <a:pt x="496100" y="62217"/>
                  <a:pt x="498462" y="61836"/>
                </a:cubicBezTo>
                <a:cubicBezTo>
                  <a:pt x="500824" y="61455"/>
                  <a:pt x="503910" y="61264"/>
                  <a:pt x="507720" y="61264"/>
                </a:cubicBezTo>
                <a:close/>
                <a:moveTo>
                  <a:pt x="64922" y="50977"/>
                </a:moveTo>
                <a:lnTo>
                  <a:pt x="194310" y="50977"/>
                </a:lnTo>
                <a:lnTo>
                  <a:pt x="194310" y="66979"/>
                </a:lnTo>
                <a:cubicBezTo>
                  <a:pt x="192633" y="67437"/>
                  <a:pt x="189814" y="68542"/>
                  <a:pt x="185851" y="70294"/>
                </a:cubicBezTo>
                <a:cubicBezTo>
                  <a:pt x="181889" y="72047"/>
                  <a:pt x="177546" y="74104"/>
                  <a:pt x="172821" y="76466"/>
                </a:cubicBezTo>
                <a:cubicBezTo>
                  <a:pt x="168097" y="78829"/>
                  <a:pt x="163334" y="81267"/>
                  <a:pt x="158534" y="83782"/>
                </a:cubicBezTo>
                <a:cubicBezTo>
                  <a:pt x="153733" y="86296"/>
                  <a:pt x="149504" y="88468"/>
                  <a:pt x="145846" y="90297"/>
                </a:cubicBezTo>
                <a:lnTo>
                  <a:pt x="193167" y="90297"/>
                </a:lnTo>
                <a:lnTo>
                  <a:pt x="193167" y="186994"/>
                </a:lnTo>
                <a:cubicBezTo>
                  <a:pt x="193167" y="191109"/>
                  <a:pt x="192786" y="194462"/>
                  <a:pt x="192024" y="197053"/>
                </a:cubicBezTo>
                <a:cubicBezTo>
                  <a:pt x="191262" y="199644"/>
                  <a:pt x="189928" y="201663"/>
                  <a:pt x="188023" y="203111"/>
                </a:cubicBezTo>
                <a:cubicBezTo>
                  <a:pt x="186118" y="204559"/>
                  <a:pt x="183565" y="205625"/>
                  <a:pt x="180365" y="206311"/>
                </a:cubicBezTo>
                <a:cubicBezTo>
                  <a:pt x="177165" y="206997"/>
                  <a:pt x="173126" y="207568"/>
                  <a:pt x="168249" y="208026"/>
                </a:cubicBezTo>
                <a:lnTo>
                  <a:pt x="157962" y="208940"/>
                </a:lnTo>
                <a:lnTo>
                  <a:pt x="151333" y="188823"/>
                </a:lnTo>
                <a:lnTo>
                  <a:pt x="161848" y="187680"/>
                </a:lnTo>
                <a:cubicBezTo>
                  <a:pt x="166268" y="187223"/>
                  <a:pt x="169125" y="186575"/>
                  <a:pt x="170421" y="185737"/>
                </a:cubicBezTo>
                <a:cubicBezTo>
                  <a:pt x="171716" y="184899"/>
                  <a:pt x="172364" y="182880"/>
                  <a:pt x="172364" y="179679"/>
                </a:cubicBezTo>
                <a:lnTo>
                  <a:pt x="172364" y="173050"/>
                </a:lnTo>
                <a:lnTo>
                  <a:pt x="138988" y="173050"/>
                </a:lnTo>
                <a:lnTo>
                  <a:pt x="138988" y="203454"/>
                </a:lnTo>
                <a:lnTo>
                  <a:pt x="118643" y="203454"/>
                </a:lnTo>
                <a:lnTo>
                  <a:pt x="118643" y="173050"/>
                </a:lnTo>
                <a:lnTo>
                  <a:pt x="85953" y="173050"/>
                </a:lnTo>
                <a:lnTo>
                  <a:pt x="85953" y="207111"/>
                </a:lnTo>
                <a:lnTo>
                  <a:pt x="65151" y="207111"/>
                </a:lnTo>
                <a:lnTo>
                  <a:pt x="65151" y="90297"/>
                </a:lnTo>
                <a:lnTo>
                  <a:pt x="113385" y="90297"/>
                </a:lnTo>
                <a:cubicBezTo>
                  <a:pt x="107594" y="87096"/>
                  <a:pt x="101841" y="83972"/>
                  <a:pt x="96126" y="80924"/>
                </a:cubicBezTo>
                <a:cubicBezTo>
                  <a:pt x="90411" y="77876"/>
                  <a:pt x="85801" y="75514"/>
                  <a:pt x="82296" y="73837"/>
                </a:cubicBezTo>
                <a:lnTo>
                  <a:pt x="86868" y="67437"/>
                </a:lnTo>
                <a:lnTo>
                  <a:pt x="64922" y="67437"/>
                </a:lnTo>
                <a:close/>
                <a:moveTo>
                  <a:pt x="314553" y="2971"/>
                </a:moveTo>
                <a:lnTo>
                  <a:pt x="337642" y="3886"/>
                </a:lnTo>
                <a:lnTo>
                  <a:pt x="337642" y="22631"/>
                </a:lnTo>
                <a:lnTo>
                  <a:pt x="422452" y="22631"/>
                </a:lnTo>
                <a:lnTo>
                  <a:pt x="422452" y="45720"/>
                </a:lnTo>
                <a:lnTo>
                  <a:pt x="337642" y="45720"/>
                </a:lnTo>
                <a:lnTo>
                  <a:pt x="337642" y="65836"/>
                </a:lnTo>
                <a:lnTo>
                  <a:pt x="408279" y="65836"/>
                </a:lnTo>
                <a:lnTo>
                  <a:pt x="408279" y="144703"/>
                </a:lnTo>
                <a:lnTo>
                  <a:pt x="255803" y="144703"/>
                </a:lnTo>
                <a:lnTo>
                  <a:pt x="255803" y="65836"/>
                </a:lnTo>
                <a:lnTo>
                  <a:pt x="314553" y="65836"/>
                </a:lnTo>
                <a:close/>
                <a:moveTo>
                  <a:pt x="124358" y="0"/>
                </a:moveTo>
                <a:cubicBezTo>
                  <a:pt x="125577" y="3048"/>
                  <a:pt x="126873" y="6477"/>
                  <a:pt x="128244" y="10287"/>
                </a:cubicBezTo>
                <a:cubicBezTo>
                  <a:pt x="129616" y="14097"/>
                  <a:pt x="130911" y="17983"/>
                  <a:pt x="132130" y="21945"/>
                </a:cubicBezTo>
                <a:lnTo>
                  <a:pt x="202768" y="21945"/>
                </a:lnTo>
                <a:lnTo>
                  <a:pt x="202768" y="40233"/>
                </a:lnTo>
                <a:lnTo>
                  <a:pt x="54864" y="40233"/>
                </a:lnTo>
                <a:lnTo>
                  <a:pt x="54864" y="91440"/>
                </a:lnTo>
                <a:cubicBezTo>
                  <a:pt x="54864" y="105156"/>
                  <a:pt x="54330" y="117271"/>
                  <a:pt x="53263" y="127787"/>
                </a:cubicBezTo>
                <a:cubicBezTo>
                  <a:pt x="52197" y="138303"/>
                  <a:pt x="50406" y="148171"/>
                  <a:pt x="47891" y="157391"/>
                </a:cubicBezTo>
                <a:cubicBezTo>
                  <a:pt x="45377" y="166611"/>
                  <a:pt x="42062" y="175603"/>
                  <a:pt x="37947" y="184366"/>
                </a:cubicBezTo>
                <a:cubicBezTo>
                  <a:pt x="33832" y="193129"/>
                  <a:pt x="28727" y="202615"/>
                  <a:pt x="22631" y="212826"/>
                </a:cubicBezTo>
                <a:lnTo>
                  <a:pt x="1828" y="200482"/>
                </a:lnTo>
                <a:cubicBezTo>
                  <a:pt x="6858" y="193014"/>
                  <a:pt x="11163" y="186156"/>
                  <a:pt x="14744" y="179908"/>
                </a:cubicBezTo>
                <a:cubicBezTo>
                  <a:pt x="18326" y="173659"/>
                  <a:pt x="21374" y="167678"/>
                  <a:pt x="23888" y="161963"/>
                </a:cubicBezTo>
                <a:cubicBezTo>
                  <a:pt x="26403" y="156248"/>
                  <a:pt x="28384" y="150457"/>
                  <a:pt x="29832" y="144589"/>
                </a:cubicBezTo>
                <a:cubicBezTo>
                  <a:pt x="31280" y="138722"/>
                  <a:pt x="32385" y="132359"/>
                  <a:pt x="33147" y="125501"/>
                </a:cubicBezTo>
                <a:cubicBezTo>
                  <a:pt x="30861" y="126873"/>
                  <a:pt x="28460" y="128244"/>
                  <a:pt x="25946" y="129616"/>
                </a:cubicBezTo>
                <a:cubicBezTo>
                  <a:pt x="23431" y="130987"/>
                  <a:pt x="21031" y="132321"/>
                  <a:pt x="18745" y="133616"/>
                </a:cubicBezTo>
                <a:cubicBezTo>
                  <a:pt x="16459" y="134912"/>
                  <a:pt x="14363" y="136131"/>
                  <a:pt x="12458" y="137274"/>
                </a:cubicBezTo>
                <a:cubicBezTo>
                  <a:pt x="10553" y="138417"/>
                  <a:pt x="9067" y="139293"/>
                  <a:pt x="8001" y="139903"/>
                </a:cubicBezTo>
                <a:lnTo>
                  <a:pt x="0" y="117729"/>
                </a:lnTo>
                <a:cubicBezTo>
                  <a:pt x="1524" y="117119"/>
                  <a:pt x="3695" y="116128"/>
                  <a:pt x="6515" y="114757"/>
                </a:cubicBezTo>
                <a:cubicBezTo>
                  <a:pt x="9334" y="113385"/>
                  <a:pt x="12344" y="111861"/>
                  <a:pt x="15544" y="110185"/>
                </a:cubicBezTo>
                <a:cubicBezTo>
                  <a:pt x="18745" y="108508"/>
                  <a:pt x="21983" y="106794"/>
                  <a:pt x="25260" y="105041"/>
                </a:cubicBezTo>
                <a:cubicBezTo>
                  <a:pt x="28536" y="103289"/>
                  <a:pt x="31470" y="101650"/>
                  <a:pt x="34061" y="100126"/>
                </a:cubicBezTo>
                <a:lnTo>
                  <a:pt x="34061" y="89839"/>
                </a:lnTo>
                <a:lnTo>
                  <a:pt x="18288" y="96240"/>
                </a:lnTo>
                <a:cubicBezTo>
                  <a:pt x="17526" y="92887"/>
                  <a:pt x="16421" y="88887"/>
                  <a:pt x="14973" y="84239"/>
                </a:cubicBezTo>
                <a:cubicBezTo>
                  <a:pt x="13525" y="79591"/>
                  <a:pt x="12001" y="74752"/>
                  <a:pt x="10401" y="69723"/>
                </a:cubicBezTo>
                <a:cubicBezTo>
                  <a:pt x="8801" y="64693"/>
                  <a:pt x="7124" y="59779"/>
                  <a:pt x="5372" y="54978"/>
                </a:cubicBezTo>
                <a:cubicBezTo>
                  <a:pt x="3619" y="50177"/>
                  <a:pt x="1981" y="45948"/>
                  <a:pt x="457" y="42291"/>
                </a:cubicBezTo>
                <a:lnTo>
                  <a:pt x="18745" y="34975"/>
                </a:lnTo>
                <a:cubicBezTo>
                  <a:pt x="19812" y="37261"/>
                  <a:pt x="20993" y="40119"/>
                  <a:pt x="22288" y="43548"/>
                </a:cubicBezTo>
                <a:cubicBezTo>
                  <a:pt x="23583" y="46977"/>
                  <a:pt x="24917" y="50558"/>
                  <a:pt x="26289" y="54292"/>
                </a:cubicBezTo>
                <a:cubicBezTo>
                  <a:pt x="27660" y="58026"/>
                  <a:pt x="29032" y="61874"/>
                  <a:pt x="30403" y="65836"/>
                </a:cubicBezTo>
                <a:cubicBezTo>
                  <a:pt x="31775" y="69799"/>
                  <a:pt x="32994" y="73533"/>
                  <a:pt x="34061" y="77038"/>
                </a:cubicBezTo>
                <a:lnTo>
                  <a:pt x="34061" y="21945"/>
                </a:lnTo>
                <a:lnTo>
                  <a:pt x="107670" y="21945"/>
                </a:lnTo>
                <a:cubicBezTo>
                  <a:pt x="106603" y="18897"/>
                  <a:pt x="105575" y="15925"/>
                  <a:pt x="104584" y="13030"/>
                </a:cubicBezTo>
                <a:cubicBezTo>
                  <a:pt x="103593" y="10134"/>
                  <a:pt x="102565" y="7162"/>
                  <a:pt x="101498" y="4114"/>
                </a:cubicBezTo>
                <a:close/>
              </a:path>
            </a:pathLst>
          </a:custGeom>
          <a:solidFill>
            <a:srgbClr val="D6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 dirty="0">
              <a:ln>
                <a:noFill/>
              </a:ln>
              <a:solidFill>
                <a:srgbClr val="D60000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+mn-cs"/>
              <a:sym typeface="阿里巴巴普惠体 M" panose="00020600040101010101" pitchFamily="18" charset="-122"/>
            </a:endParaRPr>
          </a:p>
        </p:txBody>
      </p:sp>
      <p:sp>
        <p:nvSpPr>
          <p:cNvPr id="26" name="常用图形-6_矢量">
            <a:extLst>
              <a:ext uri="{FF2B5EF4-FFF2-40B4-BE49-F238E27FC236}">
                <a16:creationId xmlns:a16="http://schemas.microsoft.com/office/drawing/2014/main" id="{D2A1BF5B-42A4-4FD6-832E-ED89295F8D38}"/>
              </a:ext>
            </a:extLst>
          </p:cNvPr>
          <p:cNvSpPr/>
          <p:nvPr/>
        </p:nvSpPr>
        <p:spPr>
          <a:xfrm>
            <a:off x="3402244" y="1792793"/>
            <a:ext cx="6421908" cy="544907"/>
          </a:xfrm>
          <a:custGeom>
            <a:avLst/>
            <a:gdLst/>
            <a:ahLst/>
            <a:cxnLst/>
            <a:rect l="l" t="t" r="r" b="b"/>
            <a:pathLst>
              <a:path w="6421908" h="544907">
                <a:moveTo>
                  <a:pt x="4366489" y="493700"/>
                </a:moveTo>
                <a:cubicBezTo>
                  <a:pt x="4361612" y="493700"/>
                  <a:pt x="4357535" y="495110"/>
                  <a:pt x="4354259" y="497929"/>
                </a:cubicBezTo>
                <a:cubicBezTo>
                  <a:pt x="4350982" y="500749"/>
                  <a:pt x="4349344" y="504902"/>
                  <a:pt x="4349344" y="510388"/>
                </a:cubicBezTo>
                <a:cubicBezTo>
                  <a:pt x="4349344" y="515875"/>
                  <a:pt x="4350982" y="520027"/>
                  <a:pt x="4354259" y="522847"/>
                </a:cubicBezTo>
                <a:cubicBezTo>
                  <a:pt x="4357535" y="525666"/>
                  <a:pt x="4361612" y="527076"/>
                  <a:pt x="4366489" y="527076"/>
                </a:cubicBezTo>
                <a:cubicBezTo>
                  <a:pt x="4371366" y="527076"/>
                  <a:pt x="4375443" y="525666"/>
                  <a:pt x="4378719" y="522847"/>
                </a:cubicBezTo>
                <a:cubicBezTo>
                  <a:pt x="4381996" y="520027"/>
                  <a:pt x="4383634" y="515875"/>
                  <a:pt x="4383634" y="510388"/>
                </a:cubicBezTo>
                <a:cubicBezTo>
                  <a:pt x="4383634" y="504902"/>
                  <a:pt x="4381996" y="500749"/>
                  <a:pt x="4378719" y="497929"/>
                </a:cubicBezTo>
                <a:cubicBezTo>
                  <a:pt x="4375443" y="495110"/>
                  <a:pt x="4371366" y="493700"/>
                  <a:pt x="4366489" y="493700"/>
                </a:cubicBezTo>
                <a:close/>
                <a:moveTo>
                  <a:pt x="510007" y="486385"/>
                </a:moveTo>
                <a:cubicBezTo>
                  <a:pt x="515189" y="486385"/>
                  <a:pt x="518922" y="487261"/>
                  <a:pt x="521208" y="489014"/>
                </a:cubicBezTo>
                <a:cubicBezTo>
                  <a:pt x="523494" y="490767"/>
                  <a:pt x="524638" y="494691"/>
                  <a:pt x="524638" y="500787"/>
                </a:cubicBezTo>
                <a:cubicBezTo>
                  <a:pt x="524638" y="507035"/>
                  <a:pt x="523494" y="510998"/>
                  <a:pt x="521208" y="512674"/>
                </a:cubicBezTo>
                <a:cubicBezTo>
                  <a:pt x="518922" y="514351"/>
                  <a:pt x="515189" y="515189"/>
                  <a:pt x="510007" y="515189"/>
                </a:cubicBezTo>
                <a:cubicBezTo>
                  <a:pt x="507416" y="515189"/>
                  <a:pt x="505207" y="515036"/>
                  <a:pt x="503378" y="514732"/>
                </a:cubicBezTo>
                <a:cubicBezTo>
                  <a:pt x="501549" y="514427"/>
                  <a:pt x="500063" y="513741"/>
                  <a:pt x="498920" y="512674"/>
                </a:cubicBezTo>
                <a:cubicBezTo>
                  <a:pt x="497777" y="511607"/>
                  <a:pt x="496939" y="510160"/>
                  <a:pt x="496405" y="508331"/>
                </a:cubicBezTo>
                <a:cubicBezTo>
                  <a:pt x="495872" y="506502"/>
                  <a:pt x="495605" y="503987"/>
                  <a:pt x="495605" y="500787"/>
                </a:cubicBezTo>
                <a:cubicBezTo>
                  <a:pt x="495605" y="497739"/>
                  <a:pt x="495872" y="495262"/>
                  <a:pt x="496405" y="493357"/>
                </a:cubicBezTo>
                <a:cubicBezTo>
                  <a:pt x="496939" y="491452"/>
                  <a:pt x="497777" y="490005"/>
                  <a:pt x="498920" y="489014"/>
                </a:cubicBezTo>
                <a:cubicBezTo>
                  <a:pt x="500063" y="488023"/>
                  <a:pt x="501549" y="487338"/>
                  <a:pt x="503378" y="486957"/>
                </a:cubicBezTo>
                <a:cubicBezTo>
                  <a:pt x="505207" y="486576"/>
                  <a:pt x="507416" y="486385"/>
                  <a:pt x="510007" y="486385"/>
                </a:cubicBezTo>
                <a:close/>
                <a:moveTo>
                  <a:pt x="1418006" y="484785"/>
                </a:moveTo>
                <a:lnTo>
                  <a:pt x="1436980" y="484785"/>
                </a:lnTo>
                <a:cubicBezTo>
                  <a:pt x="1436980" y="489662"/>
                  <a:pt x="1436218" y="494881"/>
                  <a:pt x="1434694" y="500444"/>
                </a:cubicBezTo>
                <a:cubicBezTo>
                  <a:pt x="1433170" y="506007"/>
                  <a:pt x="1431265" y="511455"/>
                  <a:pt x="1428979" y="516789"/>
                </a:cubicBezTo>
                <a:cubicBezTo>
                  <a:pt x="1426693" y="522123"/>
                  <a:pt x="1424102" y="527228"/>
                  <a:pt x="1421207" y="532105"/>
                </a:cubicBezTo>
                <a:cubicBezTo>
                  <a:pt x="1418311" y="536982"/>
                  <a:pt x="1415492" y="541249"/>
                  <a:pt x="1412748" y="544907"/>
                </a:cubicBezTo>
                <a:lnTo>
                  <a:pt x="1396518" y="544907"/>
                </a:lnTo>
                <a:cubicBezTo>
                  <a:pt x="1399566" y="540182"/>
                  <a:pt x="1402423" y="535191"/>
                  <a:pt x="1405090" y="529933"/>
                </a:cubicBezTo>
                <a:cubicBezTo>
                  <a:pt x="1407757" y="524676"/>
                  <a:pt x="1410043" y="519418"/>
                  <a:pt x="1411948" y="514160"/>
                </a:cubicBezTo>
                <a:cubicBezTo>
                  <a:pt x="1413853" y="508902"/>
                  <a:pt x="1415339" y="503759"/>
                  <a:pt x="1416406" y="498730"/>
                </a:cubicBezTo>
                <a:cubicBezTo>
                  <a:pt x="1417473" y="493700"/>
                  <a:pt x="1418006" y="489052"/>
                  <a:pt x="1418006" y="484785"/>
                </a:cubicBezTo>
                <a:close/>
                <a:moveTo>
                  <a:pt x="4366489" y="481585"/>
                </a:moveTo>
                <a:cubicBezTo>
                  <a:pt x="4370604" y="481585"/>
                  <a:pt x="4374490" y="482194"/>
                  <a:pt x="4378148" y="483413"/>
                </a:cubicBezTo>
                <a:cubicBezTo>
                  <a:pt x="4381805" y="484633"/>
                  <a:pt x="4385044" y="486423"/>
                  <a:pt x="4387863" y="488785"/>
                </a:cubicBezTo>
                <a:cubicBezTo>
                  <a:pt x="4390683" y="491148"/>
                  <a:pt x="4392892" y="494158"/>
                  <a:pt x="4394493" y="497815"/>
                </a:cubicBezTo>
                <a:cubicBezTo>
                  <a:pt x="4396093" y="501473"/>
                  <a:pt x="4396893" y="505664"/>
                  <a:pt x="4396893" y="510388"/>
                </a:cubicBezTo>
                <a:cubicBezTo>
                  <a:pt x="4396893" y="515265"/>
                  <a:pt x="4396055" y="519494"/>
                  <a:pt x="4394378" y="523075"/>
                </a:cubicBezTo>
                <a:cubicBezTo>
                  <a:pt x="4392702" y="526657"/>
                  <a:pt x="4390492" y="529629"/>
                  <a:pt x="4387749" y="531991"/>
                </a:cubicBezTo>
                <a:cubicBezTo>
                  <a:pt x="4385006" y="534353"/>
                  <a:pt x="4381805" y="536144"/>
                  <a:pt x="4378148" y="537363"/>
                </a:cubicBezTo>
                <a:cubicBezTo>
                  <a:pt x="4374490" y="538582"/>
                  <a:pt x="4370604" y="539192"/>
                  <a:pt x="4366489" y="539192"/>
                </a:cubicBezTo>
                <a:cubicBezTo>
                  <a:pt x="4362374" y="539192"/>
                  <a:pt x="4358488" y="538582"/>
                  <a:pt x="4354830" y="537363"/>
                </a:cubicBezTo>
                <a:cubicBezTo>
                  <a:pt x="4351173" y="536144"/>
                  <a:pt x="4347934" y="534353"/>
                  <a:pt x="4345115" y="531991"/>
                </a:cubicBezTo>
                <a:cubicBezTo>
                  <a:pt x="4342295" y="529629"/>
                  <a:pt x="4340086" y="526657"/>
                  <a:pt x="4338485" y="523075"/>
                </a:cubicBezTo>
                <a:cubicBezTo>
                  <a:pt x="4336885" y="519494"/>
                  <a:pt x="4336085" y="515265"/>
                  <a:pt x="4336085" y="510388"/>
                </a:cubicBezTo>
                <a:cubicBezTo>
                  <a:pt x="4336085" y="505664"/>
                  <a:pt x="4336885" y="501473"/>
                  <a:pt x="4338485" y="497815"/>
                </a:cubicBezTo>
                <a:cubicBezTo>
                  <a:pt x="4340086" y="494158"/>
                  <a:pt x="4342295" y="491148"/>
                  <a:pt x="4345115" y="488785"/>
                </a:cubicBezTo>
                <a:cubicBezTo>
                  <a:pt x="4347934" y="486423"/>
                  <a:pt x="4351173" y="484633"/>
                  <a:pt x="4354830" y="483413"/>
                </a:cubicBezTo>
                <a:cubicBezTo>
                  <a:pt x="4358488" y="482194"/>
                  <a:pt x="4362374" y="481585"/>
                  <a:pt x="4366489" y="481585"/>
                </a:cubicBezTo>
                <a:close/>
                <a:moveTo>
                  <a:pt x="2363039" y="466268"/>
                </a:moveTo>
                <a:cubicBezTo>
                  <a:pt x="2359381" y="472060"/>
                  <a:pt x="2355799" y="477165"/>
                  <a:pt x="2352294" y="481585"/>
                </a:cubicBezTo>
                <a:cubicBezTo>
                  <a:pt x="2359152" y="483413"/>
                  <a:pt x="2366506" y="485395"/>
                  <a:pt x="2374354" y="487528"/>
                </a:cubicBezTo>
                <a:cubicBezTo>
                  <a:pt x="2382203" y="489662"/>
                  <a:pt x="2390394" y="492024"/>
                  <a:pt x="2398929" y="494615"/>
                </a:cubicBezTo>
                <a:cubicBezTo>
                  <a:pt x="2405482" y="490957"/>
                  <a:pt x="2410892" y="486766"/>
                  <a:pt x="2415159" y="482042"/>
                </a:cubicBezTo>
                <a:cubicBezTo>
                  <a:pt x="2419427" y="477317"/>
                  <a:pt x="2423389" y="472060"/>
                  <a:pt x="2427047" y="466268"/>
                </a:cubicBezTo>
                <a:close/>
                <a:moveTo>
                  <a:pt x="1856918" y="458953"/>
                </a:moveTo>
                <a:lnTo>
                  <a:pt x="1871320" y="462839"/>
                </a:lnTo>
                <a:cubicBezTo>
                  <a:pt x="1867662" y="473812"/>
                  <a:pt x="1863319" y="484366"/>
                  <a:pt x="1858290" y="494500"/>
                </a:cubicBezTo>
                <a:cubicBezTo>
                  <a:pt x="1853261" y="504635"/>
                  <a:pt x="1848536" y="513589"/>
                  <a:pt x="1844117" y="521361"/>
                </a:cubicBezTo>
                <a:lnTo>
                  <a:pt x="1830858" y="514046"/>
                </a:lnTo>
                <a:cubicBezTo>
                  <a:pt x="1832991" y="510236"/>
                  <a:pt x="1835316" y="506045"/>
                  <a:pt x="1837830" y="501473"/>
                </a:cubicBezTo>
                <a:cubicBezTo>
                  <a:pt x="1840345" y="496901"/>
                  <a:pt x="1842783" y="492138"/>
                  <a:pt x="1845145" y="487185"/>
                </a:cubicBezTo>
                <a:cubicBezTo>
                  <a:pt x="1847508" y="482232"/>
                  <a:pt x="1849717" y="477355"/>
                  <a:pt x="1851775" y="472555"/>
                </a:cubicBezTo>
                <a:cubicBezTo>
                  <a:pt x="1853832" y="467754"/>
                  <a:pt x="1855547" y="463220"/>
                  <a:pt x="1856918" y="458953"/>
                </a:cubicBezTo>
                <a:close/>
                <a:moveTo>
                  <a:pt x="1919555" y="458496"/>
                </a:moveTo>
                <a:cubicBezTo>
                  <a:pt x="1920926" y="460325"/>
                  <a:pt x="1922526" y="462573"/>
                  <a:pt x="1924355" y="465240"/>
                </a:cubicBezTo>
                <a:cubicBezTo>
                  <a:pt x="1926184" y="467907"/>
                  <a:pt x="1927975" y="470726"/>
                  <a:pt x="1929727" y="473698"/>
                </a:cubicBezTo>
                <a:cubicBezTo>
                  <a:pt x="1931480" y="476670"/>
                  <a:pt x="1933156" y="479565"/>
                  <a:pt x="1934757" y="482385"/>
                </a:cubicBezTo>
                <a:cubicBezTo>
                  <a:pt x="1936357" y="485204"/>
                  <a:pt x="1937614" y="487604"/>
                  <a:pt x="1938528" y="489586"/>
                </a:cubicBezTo>
                <a:lnTo>
                  <a:pt x="1926870" y="499873"/>
                </a:lnTo>
                <a:cubicBezTo>
                  <a:pt x="1925955" y="497282"/>
                  <a:pt x="1924736" y="494424"/>
                  <a:pt x="1923212" y="491300"/>
                </a:cubicBezTo>
                <a:cubicBezTo>
                  <a:pt x="1921688" y="488176"/>
                  <a:pt x="1920012" y="485052"/>
                  <a:pt x="1918183" y="481927"/>
                </a:cubicBezTo>
                <a:cubicBezTo>
                  <a:pt x="1916354" y="478803"/>
                  <a:pt x="1914563" y="475831"/>
                  <a:pt x="1912811" y="473012"/>
                </a:cubicBezTo>
                <a:cubicBezTo>
                  <a:pt x="1911058" y="470193"/>
                  <a:pt x="1909496" y="467869"/>
                  <a:pt x="1908125" y="466040"/>
                </a:cubicBezTo>
                <a:close/>
                <a:moveTo>
                  <a:pt x="3896259" y="455524"/>
                </a:moveTo>
                <a:lnTo>
                  <a:pt x="3896259" y="494386"/>
                </a:lnTo>
                <a:cubicBezTo>
                  <a:pt x="3903269" y="493167"/>
                  <a:pt x="3910165" y="492024"/>
                  <a:pt x="3916947" y="490957"/>
                </a:cubicBezTo>
                <a:cubicBezTo>
                  <a:pt x="3923729" y="489890"/>
                  <a:pt x="3930244" y="488747"/>
                  <a:pt x="3936492" y="487528"/>
                </a:cubicBezTo>
                <a:lnTo>
                  <a:pt x="3936492" y="455524"/>
                </a:lnTo>
                <a:close/>
                <a:moveTo>
                  <a:pt x="3442869" y="453695"/>
                </a:moveTo>
                <a:lnTo>
                  <a:pt x="3442869" y="511303"/>
                </a:lnTo>
                <a:lnTo>
                  <a:pt x="3488817" y="511303"/>
                </a:lnTo>
                <a:lnTo>
                  <a:pt x="3488817" y="453695"/>
                </a:lnTo>
                <a:close/>
                <a:moveTo>
                  <a:pt x="947776" y="440208"/>
                </a:moveTo>
                <a:lnTo>
                  <a:pt x="947776" y="498958"/>
                </a:lnTo>
                <a:lnTo>
                  <a:pt x="983666" y="498958"/>
                </a:lnTo>
                <a:lnTo>
                  <a:pt x="983666" y="440208"/>
                </a:lnTo>
                <a:close/>
                <a:moveTo>
                  <a:pt x="2068145" y="435179"/>
                </a:moveTo>
                <a:lnTo>
                  <a:pt x="2259026" y="435179"/>
                </a:lnTo>
                <a:lnTo>
                  <a:pt x="2259026" y="448209"/>
                </a:lnTo>
                <a:lnTo>
                  <a:pt x="2169414" y="448209"/>
                </a:lnTo>
                <a:cubicBezTo>
                  <a:pt x="2168500" y="451105"/>
                  <a:pt x="2167433" y="454229"/>
                  <a:pt x="2166214" y="457582"/>
                </a:cubicBezTo>
                <a:cubicBezTo>
                  <a:pt x="2164995" y="460934"/>
                  <a:pt x="2163852" y="464059"/>
                  <a:pt x="2162785" y="466954"/>
                </a:cubicBezTo>
                <a:lnTo>
                  <a:pt x="2242338" y="466954"/>
                </a:lnTo>
                <a:lnTo>
                  <a:pt x="2242338" y="513589"/>
                </a:lnTo>
                <a:cubicBezTo>
                  <a:pt x="2242338" y="519989"/>
                  <a:pt x="2241042" y="524752"/>
                  <a:pt x="2238452" y="527876"/>
                </a:cubicBezTo>
                <a:cubicBezTo>
                  <a:pt x="2235861" y="531000"/>
                  <a:pt x="2230451" y="532943"/>
                  <a:pt x="2222221" y="533705"/>
                </a:cubicBezTo>
                <a:lnTo>
                  <a:pt x="2208048" y="535077"/>
                </a:lnTo>
                <a:lnTo>
                  <a:pt x="2203019" y="520218"/>
                </a:lnTo>
                <a:lnTo>
                  <a:pt x="2213991" y="519304"/>
                </a:lnTo>
                <a:cubicBezTo>
                  <a:pt x="2216430" y="519151"/>
                  <a:pt x="2218411" y="518884"/>
                  <a:pt x="2219935" y="518503"/>
                </a:cubicBezTo>
                <a:cubicBezTo>
                  <a:pt x="2221459" y="518122"/>
                  <a:pt x="2222640" y="517589"/>
                  <a:pt x="2223478" y="516903"/>
                </a:cubicBezTo>
                <a:cubicBezTo>
                  <a:pt x="2224316" y="516217"/>
                  <a:pt x="2224888" y="515227"/>
                  <a:pt x="2225193" y="513931"/>
                </a:cubicBezTo>
                <a:cubicBezTo>
                  <a:pt x="2225497" y="512636"/>
                  <a:pt x="2225650" y="510922"/>
                  <a:pt x="2225650" y="508788"/>
                </a:cubicBezTo>
                <a:lnTo>
                  <a:pt x="2225650" y="479984"/>
                </a:lnTo>
                <a:lnTo>
                  <a:pt x="2193646" y="479984"/>
                </a:lnTo>
                <a:lnTo>
                  <a:pt x="2193646" y="528676"/>
                </a:lnTo>
                <a:lnTo>
                  <a:pt x="2178558" y="528676"/>
                </a:lnTo>
                <a:lnTo>
                  <a:pt x="2178558" y="479984"/>
                </a:lnTo>
                <a:lnTo>
                  <a:pt x="2147926" y="479984"/>
                </a:lnTo>
                <a:lnTo>
                  <a:pt x="2147926" y="528676"/>
                </a:lnTo>
                <a:lnTo>
                  <a:pt x="2133067" y="528676"/>
                </a:lnTo>
                <a:lnTo>
                  <a:pt x="2133067" y="479984"/>
                </a:lnTo>
                <a:lnTo>
                  <a:pt x="2101292" y="479984"/>
                </a:lnTo>
                <a:lnTo>
                  <a:pt x="2101292" y="534391"/>
                </a:lnTo>
                <a:lnTo>
                  <a:pt x="2084832" y="534391"/>
                </a:lnTo>
                <a:lnTo>
                  <a:pt x="2084832" y="466954"/>
                </a:lnTo>
                <a:lnTo>
                  <a:pt x="2146326" y="466954"/>
                </a:lnTo>
                <a:cubicBezTo>
                  <a:pt x="2147545" y="463906"/>
                  <a:pt x="2148688" y="460744"/>
                  <a:pt x="2149755" y="457467"/>
                </a:cubicBezTo>
                <a:cubicBezTo>
                  <a:pt x="2150822" y="454191"/>
                  <a:pt x="2151736" y="451105"/>
                  <a:pt x="2152498" y="448209"/>
                </a:cubicBezTo>
                <a:lnTo>
                  <a:pt x="2068145" y="448209"/>
                </a:lnTo>
                <a:close/>
                <a:moveTo>
                  <a:pt x="2362581" y="430835"/>
                </a:moveTo>
                <a:lnTo>
                  <a:pt x="2379955" y="435636"/>
                </a:lnTo>
                <a:cubicBezTo>
                  <a:pt x="2377059" y="441732"/>
                  <a:pt x="2374088" y="447371"/>
                  <a:pt x="2371039" y="452552"/>
                </a:cubicBezTo>
                <a:lnTo>
                  <a:pt x="2492197" y="452552"/>
                </a:lnTo>
                <a:lnTo>
                  <a:pt x="2492197" y="466268"/>
                </a:lnTo>
                <a:lnTo>
                  <a:pt x="2447163" y="466268"/>
                </a:lnTo>
                <a:cubicBezTo>
                  <a:pt x="2443201" y="473431"/>
                  <a:pt x="2438934" y="479794"/>
                  <a:pt x="2434362" y="485356"/>
                </a:cubicBezTo>
                <a:cubicBezTo>
                  <a:pt x="2429790" y="490919"/>
                  <a:pt x="2424456" y="495910"/>
                  <a:pt x="2418360" y="500330"/>
                </a:cubicBezTo>
                <a:cubicBezTo>
                  <a:pt x="2428875" y="503530"/>
                  <a:pt x="2439200" y="506731"/>
                  <a:pt x="2449335" y="509931"/>
                </a:cubicBezTo>
                <a:cubicBezTo>
                  <a:pt x="2459470" y="513131"/>
                  <a:pt x="2469185" y="516256"/>
                  <a:pt x="2478482" y="519304"/>
                </a:cubicBezTo>
                <a:lnTo>
                  <a:pt x="2473910" y="535991"/>
                </a:lnTo>
                <a:cubicBezTo>
                  <a:pt x="2462937" y="531724"/>
                  <a:pt x="2451316" y="527457"/>
                  <a:pt x="2439048" y="523190"/>
                </a:cubicBezTo>
                <a:cubicBezTo>
                  <a:pt x="2426780" y="518923"/>
                  <a:pt x="2414169" y="514808"/>
                  <a:pt x="2401215" y="510845"/>
                </a:cubicBezTo>
                <a:cubicBezTo>
                  <a:pt x="2390394" y="516179"/>
                  <a:pt x="2377021" y="520713"/>
                  <a:pt x="2361096" y="524447"/>
                </a:cubicBezTo>
                <a:cubicBezTo>
                  <a:pt x="2345170" y="528181"/>
                  <a:pt x="2325701" y="531724"/>
                  <a:pt x="2302688" y="535077"/>
                </a:cubicBezTo>
                <a:lnTo>
                  <a:pt x="2296516" y="518846"/>
                </a:lnTo>
                <a:cubicBezTo>
                  <a:pt x="2315414" y="516713"/>
                  <a:pt x="2331416" y="514389"/>
                  <a:pt x="2344522" y="511874"/>
                </a:cubicBezTo>
                <a:cubicBezTo>
                  <a:pt x="2357628" y="509359"/>
                  <a:pt x="2368830" y="506578"/>
                  <a:pt x="2378126" y="503530"/>
                </a:cubicBezTo>
                <a:cubicBezTo>
                  <a:pt x="2368982" y="500787"/>
                  <a:pt x="2359991" y="498120"/>
                  <a:pt x="2351151" y="495529"/>
                </a:cubicBezTo>
                <a:cubicBezTo>
                  <a:pt x="2342312" y="492938"/>
                  <a:pt x="2333778" y="490576"/>
                  <a:pt x="2325548" y="488443"/>
                </a:cubicBezTo>
                <a:cubicBezTo>
                  <a:pt x="2328291" y="485242"/>
                  <a:pt x="2331073" y="481737"/>
                  <a:pt x="2333892" y="477927"/>
                </a:cubicBezTo>
                <a:cubicBezTo>
                  <a:pt x="2336711" y="474117"/>
                  <a:pt x="2339493" y="470231"/>
                  <a:pt x="2342236" y="466268"/>
                </a:cubicBezTo>
                <a:lnTo>
                  <a:pt x="2289887" y="466268"/>
                </a:lnTo>
                <a:lnTo>
                  <a:pt x="2289887" y="452552"/>
                </a:lnTo>
                <a:lnTo>
                  <a:pt x="2350923" y="452552"/>
                </a:lnTo>
                <a:cubicBezTo>
                  <a:pt x="2353056" y="448742"/>
                  <a:pt x="2355114" y="445009"/>
                  <a:pt x="2357095" y="441351"/>
                </a:cubicBezTo>
                <a:cubicBezTo>
                  <a:pt x="2359076" y="437693"/>
                  <a:pt x="2360905" y="434188"/>
                  <a:pt x="2362581" y="430835"/>
                </a:cubicBezTo>
                <a:close/>
                <a:moveTo>
                  <a:pt x="1773479" y="428549"/>
                </a:moveTo>
                <a:cubicBezTo>
                  <a:pt x="1776375" y="433274"/>
                  <a:pt x="1779575" y="439141"/>
                  <a:pt x="1783080" y="446152"/>
                </a:cubicBezTo>
                <a:cubicBezTo>
                  <a:pt x="1786586" y="453162"/>
                  <a:pt x="1790053" y="460477"/>
                  <a:pt x="1793482" y="468097"/>
                </a:cubicBezTo>
                <a:cubicBezTo>
                  <a:pt x="1796911" y="475717"/>
                  <a:pt x="1800111" y="483185"/>
                  <a:pt x="1803083" y="490500"/>
                </a:cubicBezTo>
                <a:cubicBezTo>
                  <a:pt x="1806055" y="497815"/>
                  <a:pt x="1808379" y="504140"/>
                  <a:pt x="1810055" y="509474"/>
                </a:cubicBezTo>
                <a:lnTo>
                  <a:pt x="1795882" y="518389"/>
                </a:lnTo>
                <a:cubicBezTo>
                  <a:pt x="1794206" y="512750"/>
                  <a:pt x="1791920" y="506121"/>
                  <a:pt x="1789024" y="498501"/>
                </a:cubicBezTo>
                <a:cubicBezTo>
                  <a:pt x="1786128" y="490881"/>
                  <a:pt x="1783004" y="483185"/>
                  <a:pt x="1779651" y="475412"/>
                </a:cubicBezTo>
                <a:cubicBezTo>
                  <a:pt x="1776299" y="467640"/>
                  <a:pt x="1772870" y="460172"/>
                  <a:pt x="1769364" y="453010"/>
                </a:cubicBezTo>
                <a:cubicBezTo>
                  <a:pt x="1765859" y="445847"/>
                  <a:pt x="1762735" y="439903"/>
                  <a:pt x="1759992" y="435179"/>
                </a:cubicBezTo>
                <a:close/>
                <a:moveTo>
                  <a:pt x="1691640" y="428549"/>
                </a:moveTo>
                <a:lnTo>
                  <a:pt x="1706271" y="432664"/>
                </a:lnTo>
                <a:cubicBezTo>
                  <a:pt x="1701851" y="446990"/>
                  <a:pt x="1696327" y="461392"/>
                  <a:pt x="1689697" y="475870"/>
                </a:cubicBezTo>
                <a:cubicBezTo>
                  <a:pt x="1683068" y="490348"/>
                  <a:pt x="1676172" y="503683"/>
                  <a:pt x="1669009" y="515875"/>
                </a:cubicBezTo>
                <a:lnTo>
                  <a:pt x="1654379" y="509245"/>
                </a:lnTo>
                <a:cubicBezTo>
                  <a:pt x="1657731" y="503759"/>
                  <a:pt x="1661199" y="497739"/>
                  <a:pt x="1664780" y="491186"/>
                </a:cubicBezTo>
                <a:cubicBezTo>
                  <a:pt x="1668361" y="484633"/>
                  <a:pt x="1671790" y="477813"/>
                  <a:pt x="1675067" y="470726"/>
                </a:cubicBezTo>
                <a:cubicBezTo>
                  <a:pt x="1678344" y="463639"/>
                  <a:pt x="1681430" y="456477"/>
                  <a:pt x="1684325" y="449238"/>
                </a:cubicBezTo>
                <a:cubicBezTo>
                  <a:pt x="1687221" y="441999"/>
                  <a:pt x="1689659" y="435103"/>
                  <a:pt x="1691640" y="428549"/>
                </a:cubicBezTo>
                <a:close/>
                <a:moveTo>
                  <a:pt x="350445" y="415976"/>
                </a:moveTo>
                <a:lnTo>
                  <a:pt x="366218" y="416434"/>
                </a:lnTo>
                <a:lnTo>
                  <a:pt x="366218" y="460096"/>
                </a:lnTo>
                <a:cubicBezTo>
                  <a:pt x="370637" y="457505"/>
                  <a:pt x="375362" y="454648"/>
                  <a:pt x="380391" y="451524"/>
                </a:cubicBezTo>
                <a:cubicBezTo>
                  <a:pt x="385420" y="448399"/>
                  <a:pt x="390335" y="445199"/>
                  <a:pt x="395136" y="441922"/>
                </a:cubicBezTo>
                <a:cubicBezTo>
                  <a:pt x="399936" y="438646"/>
                  <a:pt x="404470" y="435445"/>
                  <a:pt x="408737" y="432321"/>
                </a:cubicBezTo>
                <a:cubicBezTo>
                  <a:pt x="413005" y="429197"/>
                  <a:pt x="416586" y="426416"/>
                  <a:pt x="419482" y="423977"/>
                </a:cubicBezTo>
                <a:lnTo>
                  <a:pt x="428168" y="437693"/>
                </a:lnTo>
                <a:cubicBezTo>
                  <a:pt x="424511" y="440437"/>
                  <a:pt x="420091" y="443599"/>
                  <a:pt x="414910" y="447180"/>
                </a:cubicBezTo>
                <a:cubicBezTo>
                  <a:pt x="409728" y="450762"/>
                  <a:pt x="404279" y="454381"/>
                  <a:pt x="398565" y="458039"/>
                </a:cubicBezTo>
                <a:cubicBezTo>
                  <a:pt x="392850" y="461696"/>
                  <a:pt x="387173" y="465278"/>
                  <a:pt x="381534" y="468783"/>
                </a:cubicBezTo>
                <a:cubicBezTo>
                  <a:pt x="375895" y="472288"/>
                  <a:pt x="370790" y="475260"/>
                  <a:pt x="366218" y="477698"/>
                </a:cubicBezTo>
                <a:lnTo>
                  <a:pt x="366218" y="499644"/>
                </a:lnTo>
                <a:cubicBezTo>
                  <a:pt x="366218" y="504978"/>
                  <a:pt x="367170" y="508559"/>
                  <a:pt x="369075" y="510388"/>
                </a:cubicBezTo>
                <a:cubicBezTo>
                  <a:pt x="370980" y="512217"/>
                  <a:pt x="374600" y="513284"/>
                  <a:pt x="379934" y="513589"/>
                </a:cubicBezTo>
                <a:cubicBezTo>
                  <a:pt x="386792" y="514046"/>
                  <a:pt x="393726" y="514046"/>
                  <a:pt x="400736" y="513589"/>
                </a:cubicBezTo>
                <a:cubicBezTo>
                  <a:pt x="406071" y="513284"/>
                  <a:pt x="409804" y="512484"/>
                  <a:pt x="411938" y="511188"/>
                </a:cubicBezTo>
                <a:cubicBezTo>
                  <a:pt x="414071" y="509893"/>
                  <a:pt x="415519" y="507264"/>
                  <a:pt x="416281" y="503302"/>
                </a:cubicBezTo>
                <a:cubicBezTo>
                  <a:pt x="417043" y="499339"/>
                  <a:pt x="417500" y="495301"/>
                  <a:pt x="417653" y="491186"/>
                </a:cubicBezTo>
                <a:cubicBezTo>
                  <a:pt x="417805" y="487071"/>
                  <a:pt x="417958" y="482956"/>
                  <a:pt x="418110" y="478841"/>
                </a:cubicBezTo>
                <a:lnTo>
                  <a:pt x="433655" y="484785"/>
                </a:lnTo>
                <a:cubicBezTo>
                  <a:pt x="433350" y="489814"/>
                  <a:pt x="432969" y="494843"/>
                  <a:pt x="432512" y="499873"/>
                </a:cubicBezTo>
                <a:cubicBezTo>
                  <a:pt x="432055" y="504902"/>
                  <a:pt x="431293" y="509855"/>
                  <a:pt x="430226" y="514732"/>
                </a:cubicBezTo>
                <a:cubicBezTo>
                  <a:pt x="429159" y="519456"/>
                  <a:pt x="426645" y="522999"/>
                  <a:pt x="422682" y="525361"/>
                </a:cubicBezTo>
                <a:cubicBezTo>
                  <a:pt x="418719" y="527724"/>
                  <a:pt x="412243" y="529133"/>
                  <a:pt x="403251" y="529591"/>
                </a:cubicBezTo>
                <a:cubicBezTo>
                  <a:pt x="393955" y="530048"/>
                  <a:pt x="384658" y="530048"/>
                  <a:pt x="375362" y="529591"/>
                </a:cubicBezTo>
                <a:cubicBezTo>
                  <a:pt x="366675" y="529133"/>
                  <a:pt x="360350" y="527114"/>
                  <a:pt x="356388" y="523533"/>
                </a:cubicBezTo>
                <a:cubicBezTo>
                  <a:pt x="352426" y="519951"/>
                  <a:pt x="350445" y="513741"/>
                  <a:pt x="350445" y="504902"/>
                </a:cubicBezTo>
                <a:close/>
                <a:moveTo>
                  <a:pt x="175565" y="413462"/>
                </a:moveTo>
                <a:cubicBezTo>
                  <a:pt x="178156" y="416662"/>
                  <a:pt x="181128" y="420739"/>
                  <a:pt x="184481" y="425692"/>
                </a:cubicBezTo>
                <a:cubicBezTo>
                  <a:pt x="187834" y="430645"/>
                  <a:pt x="191186" y="435826"/>
                  <a:pt x="194539" y="441237"/>
                </a:cubicBezTo>
                <a:cubicBezTo>
                  <a:pt x="197892" y="446647"/>
                  <a:pt x="201092" y="451981"/>
                  <a:pt x="204140" y="457239"/>
                </a:cubicBezTo>
                <a:cubicBezTo>
                  <a:pt x="207188" y="462496"/>
                  <a:pt x="209627" y="467030"/>
                  <a:pt x="211456" y="470840"/>
                </a:cubicBezTo>
                <a:lnTo>
                  <a:pt x="196139" y="482042"/>
                </a:lnTo>
                <a:cubicBezTo>
                  <a:pt x="194311" y="477775"/>
                  <a:pt x="191986" y="472860"/>
                  <a:pt x="189167" y="467297"/>
                </a:cubicBezTo>
                <a:cubicBezTo>
                  <a:pt x="186348" y="461734"/>
                  <a:pt x="183300" y="456134"/>
                  <a:pt x="180023" y="450495"/>
                </a:cubicBezTo>
                <a:cubicBezTo>
                  <a:pt x="176746" y="444856"/>
                  <a:pt x="173470" y="439522"/>
                  <a:pt x="170194" y="434493"/>
                </a:cubicBezTo>
                <a:cubicBezTo>
                  <a:pt x="166917" y="429464"/>
                  <a:pt x="163983" y="425273"/>
                  <a:pt x="161392" y="421920"/>
                </a:cubicBezTo>
                <a:close/>
                <a:moveTo>
                  <a:pt x="2183816" y="412319"/>
                </a:moveTo>
                <a:lnTo>
                  <a:pt x="2226793" y="412319"/>
                </a:lnTo>
                <a:lnTo>
                  <a:pt x="2226793" y="422834"/>
                </a:lnTo>
                <a:lnTo>
                  <a:pt x="2183816" y="422834"/>
                </a:lnTo>
                <a:close/>
                <a:moveTo>
                  <a:pt x="2099920" y="412319"/>
                </a:moveTo>
                <a:lnTo>
                  <a:pt x="2143125" y="412319"/>
                </a:lnTo>
                <a:lnTo>
                  <a:pt x="2143125" y="422834"/>
                </a:lnTo>
                <a:lnTo>
                  <a:pt x="2099920" y="422834"/>
                </a:lnTo>
                <a:close/>
                <a:moveTo>
                  <a:pt x="3538195" y="409804"/>
                </a:moveTo>
                <a:cubicBezTo>
                  <a:pt x="3543376" y="416662"/>
                  <a:pt x="3548901" y="424777"/>
                  <a:pt x="3554768" y="434150"/>
                </a:cubicBezTo>
                <a:cubicBezTo>
                  <a:pt x="3560636" y="443523"/>
                  <a:pt x="3566084" y="453238"/>
                  <a:pt x="3571113" y="463297"/>
                </a:cubicBezTo>
                <a:lnTo>
                  <a:pt x="3556483" y="473126"/>
                </a:lnTo>
                <a:cubicBezTo>
                  <a:pt x="3551149" y="462154"/>
                  <a:pt x="3545624" y="451981"/>
                  <a:pt x="3539909" y="442608"/>
                </a:cubicBezTo>
                <a:cubicBezTo>
                  <a:pt x="3534194" y="433236"/>
                  <a:pt x="3529127" y="425349"/>
                  <a:pt x="3524708" y="418948"/>
                </a:cubicBezTo>
                <a:close/>
                <a:moveTo>
                  <a:pt x="3896259" y="409347"/>
                </a:moveTo>
                <a:lnTo>
                  <a:pt x="3896259" y="440437"/>
                </a:lnTo>
                <a:lnTo>
                  <a:pt x="3936492" y="440437"/>
                </a:lnTo>
                <a:lnTo>
                  <a:pt x="3936492" y="409347"/>
                </a:lnTo>
                <a:close/>
                <a:moveTo>
                  <a:pt x="32004" y="408204"/>
                </a:moveTo>
                <a:lnTo>
                  <a:pt x="48921" y="413462"/>
                </a:lnTo>
                <a:cubicBezTo>
                  <a:pt x="44349" y="426111"/>
                  <a:pt x="39167" y="438341"/>
                  <a:pt x="33376" y="450152"/>
                </a:cubicBezTo>
                <a:cubicBezTo>
                  <a:pt x="27585" y="461963"/>
                  <a:pt x="22022" y="472441"/>
                  <a:pt x="16688" y="481585"/>
                </a:cubicBezTo>
                <a:lnTo>
                  <a:pt x="0" y="472441"/>
                </a:lnTo>
                <a:cubicBezTo>
                  <a:pt x="6554" y="462839"/>
                  <a:pt x="12535" y="452590"/>
                  <a:pt x="17946" y="441694"/>
                </a:cubicBezTo>
                <a:cubicBezTo>
                  <a:pt x="23356" y="430797"/>
                  <a:pt x="28042" y="419634"/>
                  <a:pt x="32004" y="408204"/>
                </a:cubicBezTo>
                <a:close/>
                <a:moveTo>
                  <a:pt x="1028929" y="407747"/>
                </a:moveTo>
                <a:cubicBezTo>
                  <a:pt x="1031215" y="411100"/>
                  <a:pt x="1033844" y="415252"/>
                  <a:pt x="1036816" y="420205"/>
                </a:cubicBezTo>
                <a:cubicBezTo>
                  <a:pt x="1039788" y="425158"/>
                  <a:pt x="1042721" y="430340"/>
                  <a:pt x="1045617" y="435750"/>
                </a:cubicBezTo>
                <a:cubicBezTo>
                  <a:pt x="1048512" y="441160"/>
                  <a:pt x="1051217" y="446456"/>
                  <a:pt x="1053732" y="451638"/>
                </a:cubicBezTo>
                <a:cubicBezTo>
                  <a:pt x="1056247" y="456820"/>
                  <a:pt x="1058266" y="461239"/>
                  <a:pt x="1059790" y="464897"/>
                </a:cubicBezTo>
                <a:lnTo>
                  <a:pt x="1045388" y="474498"/>
                </a:lnTo>
                <a:cubicBezTo>
                  <a:pt x="1043864" y="470383"/>
                  <a:pt x="1041845" y="465583"/>
                  <a:pt x="1039330" y="460096"/>
                </a:cubicBezTo>
                <a:cubicBezTo>
                  <a:pt x="1036816" y="454610"/>
                  <a:pt x="1034149" y="449123"/>
                  <a:pt x="1031329" y="443637"/>
                </a:cubicBezTo>
                <a:cubicBezTo>
                  <a:pt x="1028510" y="438151"/>
                  <a:pt x="1025652" y="432931"/>
                  <a:pt x="1022757" y="427978"/>
                </a:cubicBezTo>
                <a:cubicBezTo>
                  <a:pt x="1019861" y="423025"/>
                  <a:pt x="1017270" y="418872"/>
                  <a:pt x="1014984" y="415519"/>
                </a:cubicBezTo>
                <a:close/>
                <a:moveTo>
                  <a:pt x="695402" y="406375"/>
                </a:moveTo>
                <a:lnTo>
                  <a:pt x="736550" y="406375"/>
                </a:lnTo>
                <a:lnTo>
                  <a:pt x="736550" y="488900"/>
                </a:lnTo>
                <a:cubicBezTo>
                  <a:pt x="742036" y="494234"/>
                  <a:pt x="747370" y="498463"/>
                  <a:pt x="752552" y="501587"/>
                </a:cubicBezTo>
                <a:cubicBezTo>
                  <a:pt x="757733" y="504711"/>
                  <a:pt x="763334" y="507150"/>
                  <a:pt x="769354" y="508902"/>
                </a:cubicBezTo>
                <a:cubicBezTo>
                  <a:pt x="775374" y="510655"/>
                  <a:pt x="782079" y="511874"/>
                  <a:pt x="789470" y="512560"/>
                </a:cubicBezTo>
                <a:cubicBezTo>
                  <a:pt x="796862" y="513246"/>
                  <a:pt x="805587" y="513665"/>
                  <a:pt x="815645" y="513817"/>
                </a:cubicBezTo>
                <a:cubicBezTo>
                  <a:pt x="829209" y="514122"/>
                  <a:pt x="842696" y="514122"/>
                  <a:pt x="856107" y="513817"/>
                </a:cubicBezTo>
                <a:cubicBezTo>
                  <a:pt x="869519" y="513512"/>
                  <a:pt x="882320" y="512979"/>
                  <a:pt x="894512" y="512217"/>
                </a:cubicBezTo>
                <a:lnTo>
                  <a:pt x="890626" y="529362"/>
                </a:lnTo>
                <a:cubicBezTo>
                  <a:pt x="885749" y="529514"/>
                  <a:pt x="880225" y="529667"/>
                  <a:pt x="874053" y="529819"/>
                </a:cubicBezTo>
                <a:cubicBezTo>
                  <a:pt x="867880" y="529972"/>
                  <a:pt x="861594" y="530086"/>
                  <a:pt x="855193" y="530162"/>
                </a:cubicBezTo>
                <a:cubicBezTo>
                  <a:pt x="848792" y="530238"/>
                  <a:pt x="842506" y="530276"/>
                  <a:pt x="836334" y="530276"/>
                </a:cubicBezTo>
                <a:cubicBezTo>
                  <a:pt x="830161" y="530276"/>
                  <a:pt x="824713" y="530276"/>
                  <a:pt x="819989" y="530276"/>
                </a:cubicBezTo>
                <a:cubicBezTo>
                  <a:pt x="808101" y="530124"/>
                  <a:pt x="797776" y="529705"/>
                  <a:pt x="789014" y="529019"/>
                </a:cubicBezTo>
                <a:cubicBezTo>
                  <a:pt x="780250" y="528333"/>
                  <a:pt x="772326" y="527038"/>
                  <a:pt x="765239" y="525133"/>
                </a:cubicBezTo>
                <a:cubicBezTo>
                  <a:pt x="758153" y="523228"/>
                  <a:pt x="751599" y="520408"/>
                  <a:pt x="745579" y="516675"/>
                </a:cubicBezTo>
                <a:cubicBezTo>
                  <a:pt x="739560" y="512941"/>
                  <a:pt x="733425" y="507874"/>
                  <a:pt x="727177" y="501473"/>
                </a:cubicBezTo>
                <a:cubicBezTo>
                  <a:pt x="725044" y="503911"/>
                  <a:pt x="723024" y="506235"/>
                  <a:pt x="721119" y="508445"/>
                </a:cubicBezTo>
                <a:cubicBezTo>
                  <a:pt x="719214" y="510655"/>
                  <a:pt x="717233" y="512941"/>
                  <a:pt x="715176" y="515303"/>
                </a:cubicBezTo>
                <a:cubicBezTo>
                  <a:pt x="713118" y="517665"/>
                  <a:pt x="710870" y="520180"/>
                  <a:pt x="708432" y="522847"/>
                </a:cubicBezTo>
                <a:cubicBezTo>
                  <a:pt x="705993" y="525514"/>
                  <a:pt x="703174" y="528448"/>
                  <a:pt x="699974" y="531648"/>
                </a:cubicBezTo>
                <a:lnTo>
                  <a:pt x="687858" y="518846"/>
                </a:lnTo>
                <a:cubicBezTo>
                  <a:pt x="694107" y="513055"/>
                  <a:pt x="699974" y="507378"/>
                  <a:pt x="705460" y="501816"/>
                </a:cubicBezTo>
                <a:cubicBezTo>
                  <a:pt x="710946" y="496253"/>
                  <a:pt x="715823" y="490805"/>
                  <a:pt x="720091" y="485471"/>
                </a:cubicBezTo>
                <a:lnTo>
                  <a:pt x="720091" y="422606"/>
                </a:lnTo>
                <a:lnTo>
                  <a:pt x="695402" y="422606"/>
                </a:lnTo>
                <a:close/>
                <a:moveTo>
                  <a:pt x="1865605" y="405461"/>
                </a:moveTo>
                <a:lnTo>
                  <a:pt x="1865605" y="434722"/>
                </a:lnTo>
                <a:lnTo>
                  <a:pt x="1913840" y="434722"/>
                </a:lnTo>
                <a:lnTo>
                  <a:pt x="1913840" y="405461"/>
                </a:lnTo>
                <a:close/>
                <a:moveTo>
                  <a:pt x="1984020" y="402946"/>
                </a:moveTo>
                <a:lnTo>
                  <a:pt x="1999336" y="403861"/>
                </a:lnTo>
                <a:lnTo>
                  <a:pt x="1999336" y="503987"/>
                </a:lnTo>
                <a:cubicBezTo>
                  <a:pt x="1999336" y="508407"/>
                  <a:pt x="2000060" y="511303"/>
                  <a:pt x="2001508" y="512674"/>
                </a:cubicBezTo>
                <a:cubicBezTo>
                  <a:pt x="2002955" y="514046"/>
                  <a:pt x="2005203" y="514732"/>
                  <a:pt x="2008251" y="514732"/>
                </a:cubicBezTo>
                <a:lnTo>
                  <a:pt x="2010995" y="514732"/>
                </a:lnTo>
                <a:cubicBezTo>
                  <a:pt x="2014347" y="514732"/>
                  <a:pt x="2016710" y="514046"/>
                  <a:pt x="2018081" y="512674"/>
                </a:cubicBezTo>
                <a:cubicBezTo>
                  <a:pt x="2019453" y="511303"/>
                  <a:pt x="2020520" y="508559"/>
                  <a:pt x="2021282" y="504445"/>
                </a:cubicBezTo>
                <a:cubicBezTo>
                  <a:pt x="2021891" y="500787"/>
                  <a:pt x="2022310" y="497282"/>
                  <a:pt x="2022539" y="493929"/>
                </a:cubicBezTo>
                <a:cubicBezTo>
                  <a:pt x="2022768" y="490576"/>
                  <a:pt x="2022958" y="487147"/>
                  <a:pt x="2023110" y="483642"/>
                </a:cubicBezTo>
                <a:lnTo>
                  <a:pt x="2035912" y="488900"/>
                </a:lnTo>
                <a:cubicBezTo>
                  <a:pt x="2035607" y="492862"/>
                  <a:pt x="2035302" y="496786"/>
                  <a:pt x="2034998" y="500673"/>
                </a:cubicBezTo>
                <a:cubicBezTo>
                  <a:pt x="2034693" y="504559"/>
                  <a:pt x="2034083" y="509017"/>
                  <a:pt x="2033169" y="514046"/>
                </a:cubicBezTo>
                <a:cubicBezTo>
                  <a:pt x="2032254" y="519075"/>
                  <a:pt x="2030273" y="522999"/>
                  <a:pt x="2027225" y="525819"/>
                </a:cubicBezTo>
                <a:cubicBezTo>
                  <a:pt x="2024177" y="528638"/>
                  <a:pt x="2019300" y="530048"/>
                  <a:pt x="2012595" y="530048"/>
                </a:cubicBezTo>
                <a:lnTo>
                  <a:pt x="2002994" y="530048"/>
                </a:lnTo>
                <a:cubicBezTo>
                  <a:pt x="1996593" y="530048"/>
                  <a:pt x="1991830" y="528257"/>
                  <a:pt x="1988706" y="524676"/>
                </a:cubicBezTo>
                <a:cubicBezTo>
                  <a:pt x="1985582" y="521094"/>
                  <a:pt x="1984020" y="515189"/>
                  <a:pt x="1984020" y="506959"/>
                </a:cubicBezTo>
                <a:close/>
                <a:moveTo>
                  <a:pt x="1252043" y="401117"/>
                </a:moveTo>
                <a:lnTo>
                  <a:pt x="1266902" y="404318"/>
                </a:lnTo>
                <a:cubicBezTo>
                  <a:pt x="1264768" y="409804"/>
                  <a:pt x="1262711" y="415062"/>
                  <a:pt x="1260729" y="420091"/>
                </a:cubicBezTo>
                <a:lnTo>
                  <a:pt x="1337082" y="420091"/>
                </a:lnTo>
                <a:lnTo>
                  <a:pt x="1337082" y="435179"/>
                </a:lnTo>
                <a:lnTo>
                  <a:pt x="1296162" y="435179"/>
                </a:lnTo>
                <a:cubicBezTo>
                  <a:pt x="1296010" y="439598"/>
                  <a:pt x="1295858" y="444323"/>
                  <a:pt x="1295705" y="449352"/>
                </a:cubicBezTo>
                <a:cubicBezTo>
                  <a:pt x="1295553" y="454381"/>
                  <a:pt x="1295400" y="457963"/>
                  <a:pt x="1295248" y="460096"/>
                </a:cubicBezTo>
                <a:lnTo>
                  <a:pt x="1295248" y="460325"/>
                </a:lnTo>
                <a:lnTo>
                  <a:pt x="1345769" y="460325"/>
                </a:lnTo>
                <a:lnTo>
                  <a:pt x="1345769" y="475184"/>
                </a:lnTo>
                <a:lnTo>
                  <a:pt x="1295934" y="475184"/>
                </a:lnTo>
                <a:cubicBezTo>
                  <a:pt x="1300506" y="485547"/>
                  <a:pt x="1307478" y="494653"/>
                  <a:pt x="1316851" y="502501"/>
                </a:cubicBezTo>
                <a:cubicBezTo>
                  <a:pt x="1326223" y="510350"/>
                  <a:pt x="1338225" y="516637"/>
                  <a:pt x="1352855" y="521361"/>
                </a:cubicBezTo>
                <a:lnTo>
                  <a:pt x="1343254" y="536449"/>
                </a:lnTo>
                <a:cubicBezTo>
                  <a:pt x="1331824" y="531115"/>
                  <a:pt x="1321270" y="524752"/>
                  <a:pt x="1311593" y="517360"/>
                </a:cubicBezTo>
                <a:cubicBezTo>
                  <a:pt x="1301916" y="509969"/>
                  <a:pt x="1294029" y="501244"/>
                  <a:pt x="1287933" y="491186"/>
                </a:cubicBezTo>
                <a:cubicBezTo>
                  <a:pt x="1283208" y="500635"/>
                  <a:pt x="1275893" y="508902"/>
                  <a:pt x="1265987" y="515989"/>
                </a:cubicBezTo>
                <a:cubicBezTo>
                  <a:pt x="1256081" y="523075"/>
                  <a:pt x="1242822" y="529972"/>
                  <a:pt x="1226211" y="536677"/>
                </a:cubicBezTo>
                <a:lnTo>
                  <a:pt x="1217524" y="522961"/>
                </a:lnTo>
                <a:cubicBezTo>
                  <a:pt x="1235964" y="516408"/>
                  <a:pt x="1249871" y="509169"/>
                  <a:pt x="1259243" y="501244"/>
                </a:cubicBezTo>
                <a:cubicBezTo>
                  <a:pt x="1268616" y="493319"/>
                  <a:pt x="1274598" y="484633"/>
                  <a:pt x="1277189" y="475184"/>
                </a:cubicBezTo>
                <a:lnTo>
                  <a:pt x="1227125" y="475184"/>
                </a:lnTo>
                <a:lnTo>
                  <a:pt x="1227125" y="460325"/>
                </a:lnTo>
                <a:lnTo>
                  <a:pt x="1279017" y="460325"/>
                </a:lnTo>
                <a:cubicBezTo>
                  <a:pt x="1279017" y="458953"/>
                  <a:pt x="1279055" y="457239"/>
                  <a:pt x="1279132" y="455181"/>
                </a:cubicBezTo>
                <a:cubicBezTo>
                  <a:pt x="1279208" y="453124"/>
                  <a:pt x="1279284" y="450952"/>
                  <a:pt x="1279360" y="448666"/>
                </a:cubicBezTo>
                <a:cubicBezTo>
                  <a:pt x="1279436" y="446380"/>
                  <a:pt x="1279475" y="444056"/>
                  <a:pt x="1279475" y="441694"/>
                </a:cubicBezTo>
                <a:cubicBezTo>
                  <a:pt x="1279475" y="439332"/>
                  <a:pt x="1279475" y="437160"/>
                  <a:pt x="1279475" y="435179"/>
                </a:cubicBezTo>
                <a:lnTo>
                  <a:pt x="1253643" y="435179"/>
                </a:lnTo>
                <a:cubicBezTo>
                  <a:pt x="1251662" y="438989"/>
                  <a:pt x="1249604" y="442723"/>
                  <a:pt x="1247471" y="446380"/>
                </a:cubicBezTo>
                <a:cubicBezTo>
                  <a:pt x="1245337" y="450038"/>
                  <a:pt x="1243051" y="453695"/>
                  <a:pt x="1240613" y="457353"/>
                </a:cubicBezTo>
                <a:lnTo>
                  <a:pt x="1227811" y="449352"/>
                </a:lnTo>
                <a:cubicBezTo>
                  <a:pt x="1232840" y="442646"/>
                  <a:pt x="1237374" y="435179"/>
                  <a:pt x="1241413" y="426949"/>
                </a:cubicBezTo>
                <a:cubicBezTo>
                  <a:pt x="1245451" y="418720"/>
                  <a:pt x="1248995" y="410109"/>
                  <a:pt x="1252043" y="401117"/>
                </a:cubicBezTo>
                <a:close/>
                <a:moveTo>
                  <a:pt x="2777338" y="398603"/>
                </a:moveTo>
                <a:lnTo>
                  <a:pt x="2901468" y="398603"/>
                </a:lnTo>
                <a:lnTo>
                  <a:pt x="2901468" y="414833"/>
                </a:lnTo>
                <a:lnTo>
                  <a:pt x="2850719" y="447752"/>
                </a:lnTo>
                <a:lnTo>
                  <a:pt x="2850719" y="453924"/>
                </a:lnTo>
                <a:lnTo>
                  <a:pt x="2939187" y="453924"/>
                </a:lnTo>
                <a:lnTo>
                  <a:pt x="2939187" y="470383"/>
                </a:lnTo>
                <a:lnTo>
                  <a:pt x="2850719" y="470383"/>
                </a:lnTo>
                <a:lnTo>
                  <a:pt x="2850719" y="504216"/>
                </a:lnTo>
                <a:cubicBezTo>
                  <a:pt x="2850719" y="510007"/>
                  <a:pt x="2850338" y="514617"/>
                  <a:pt x="2849576" y="518046"/>
                </a:cubicBezTo>
                <a:cubicBezTo>
                  <a:pt x="2848814" y="521475"/>
                  <a:pt x="2847404" y="524142"/>
                  <a:pt x="2845347" y="526047"/>
                </a:cubicBezTo>
                <a:cubicBezTo>
                  <a:pt x="2843289" y="527952"/>
                  <a:pt x="2840431" y="529324"/>
                  <a:pt x="2836774" y="530162"/>
                </a:cubicBezTo>
                <a:cubicBezTo>
                  <a:pt x="2833116" y="531000"/>
                  <a:pt x="2828468" y="531648"/>
                  <a:pt x="2822829" y="532105"/>
                </a:cubicBezTo>
                <a:lnTo>
                  <a:pt x="2805227" y="533705"/>
                </a:lnTo>
                <a:lnTo>
                  <a:pt x="2799512" y="517018"/>
                </a:lnTo>
                <a:lnTo>
                  <a:pt x="2816886" y="515646"/>
                </a:lnTo>
                <a:cubicBezTo>
                  <a:pt x="2820239" y="515341"/>
                  <a:pt x="2822982" y="514960"/>
                  <a:pt x="2825115" y="514503"/>
                </a:cubicBezTo>
                <a:cubicBezTo>
                  <a:pt x="2827249" y="514046"/>
                  <a:pt x="2828849" y="513284"/>
                  <a:pt x="2829916" y="512217"/>
                </a:cubicBezTo>
                <a:cubicBezTo>
                  <a:pt x="2830983" y="511150"/>
                  <a:pt x="2831707" y="509626"/>
                  <a:pt x="2832088" y="507645"/>
                </a:cubicBezTo>
                <a:cubicBezTo>
                  <a:pt x="2832469" y="505664"/>
                  <a:pt x="2832659" y="502921"/>
                  <a:pt x="2832659" y="499415"/>
                </a:cubicBezTo>
                <a:lnTo>
                  <a:pt x="2832659" y="470383"/>
                </a:lnTo>
                <a:lnTo>
                  <a:pt x="2740533" y="470383"/>
                </a:lnTo>
                <a:lnTo>
                  <a:pt x="2740533" y="453924"/>
                </a:lnTo>
                <a:lnTo>
                  <a:pt x="2832659" y="453924"/>
                </a:lnTo>
                <a:lnTo>
                  <a:pt x="2832659" y="441122"/>
                </a:lnTo>
                <a:lnTo>
                  <a:pt x="2872436" y="415062"/>
                </a:lnTo>
                <a:lnTo>
                  <a:pt x="2777338" y="415062"/>
                </a:lnTo>
                <a:close/>
                <a:moveTo>
                  <a:pt x="1726845" y="395402"/>
                </a:moveTo>
                <a:lnTo>
                  <a:pt x="1743533" y="395860"/>
                </a:lnTo>
                <a:lnTo>
                  <a:pt x="1743533" y="509245"/>
                </a:lnTo>
                <a:cubicBezTo>
                  <a:pt x="1743533" y="513512"/>
                  <a:pt x="1743075" y="517132"/>
                  <a:pt x="1742161" y="520104"/>
                </a:cubicBezTo>
                <a:cubicBezTo>
                  <a:pt x="1741247" y="523075"/>
                  <a:pt x="1739684" y="525514"/>
                  <a:pt x="1737475" y="527419"/>
                </a:cubicBezTo>
                <a:cubicBezTo>
                  <a:pt x="1735265" y="529324"/>
                  <a:pt x="1732293" y="530772"/>
                  <a:pt x="1728559" y="531762"/>
                </a:cubicBezTo>
                <a:cubicBezTo>
                  <a:pt x="1724825" y="532753"/>
                  <a:pt x="1720063" y="533401"/>
                  <a:pt x="1714272" y="533705"/>
                </a:cubicBezTo>
                <a:lnTo>
                  <a:pt x="1702842" y="534620"/>
                </a:lnTo>
                <a:lnTo>
                  <a:pt x="1696898" y="517475"/>
                </a:lnTo>
                <a:lnTo>
                  <a:pt x="1710614" y="516560"/>
                </a:lnTo>
                <a:cubicBezTo>
                  <a:pt x="1713967" y="516408"/>
                  <a:pt x="1716710" y="516065"/>
                  <a:pt x="1718844" y="515532"/>
                </a:cubicBezTo>
                <a:cubicBezTo>
                  <a:pt x="1720977" y="514998"/>
                  <a:pt x="1722654" y="514236"/>
                  <a:pt x="1723873" y="513246"/>
                </a:cubicBezTo>
                <a:cubicBezTo>
                  <a:pt x="1725092" y="512255"/>
                  <a:pt x="1725892" y="510960"/>
                  <a:pt x="1726273" y="509359"/>
                </a:cubicBezTo>
                <a:cubicBezTo>
                  <a:pt x="1726654" y="507759"/>
                  <a:pt x="1726845" y="505740"/>
                  <a:pt x="1726845" y="503302"/>
                </a:cubicBezTo>
                <a:close/>
                <a:moveTo>
                  <a:pt x="2422703" y="393345"/>
                </a:moveTo>
                <a:lnTo>
                  <a:pt x="2422703" y="416205"/>
                </a:lnTo>
                <a:lnTo>
                  <a:pt x="2455850" y="416205"/>
                </a:lnTo>
                <a:lnTo>
                  <a:pt x="2455850" y="393345"/>
                </a:lnTo>
                <a:close/>
                <a:moveTo>
                  <a:pt x="2374926" y="393345"/>
                </a:moveTo>
                <a:lnTo>
                  <a:pt x="2374926" y="416205"/>
                </a:lnTo>
                <a:lnTo>
                  <a:pt x="2406930" y="416205"/>
                </a:lnTo>
                <a:lnTo>
                  <a:pt x="2406930" y="393345"/>
                </a:lnTo>
                <a:close/>
                <a:moveTo>
                  <a:pt x="2326234" y="393345"/>
                </a:moveTo>
                <a:lnTo>
                  <a:pt x="2326234" y="416205"/>
                </a:lnTo>
                <a:lnTo>
                  <a:pt x="2359381" y="416205"/>
                </a:lnTo>
                <a:lnTo>
                  <a:pt x="2359381" y="393345"/>
                </a:lnTo>
                <a:close/>
                <a:moveTo>
                  <a:pt x="2541423" y="392202"/>
                </a:moveTo>
                <a:cubicBezTo>
                  <a:pt x="2544014" y="394336"/>
                  <a:pt x="2547062" y="397117"/>
                  <a:pt x="2550567" y="400546"/>
                </a:cubicBezTo>
                <a:cubicBezTo>
                  <a:pt x="2554072" y="403975"/>
                  <a:pt x="2557615" y="407632"/>
                  <a:pt x="2561197" y="411519"/>
                </a:cubicBezTo>
                <a:cubicBezTo>
                  <a:pt x="2564778" y="415405"/>
                  <a:pt x="2568207" y="419215"/>
                  <a:pt x="2571484" y="422949"/>
                </a:cubicBezTo>
                <a:cubicBezTo>
                  <a:pt x="2574760" y="426682"/>
                  <a:pt x="2577389" y="429997"/>
                  <a:pt x="2579370" y="432893"/>
                </a:cubicBezTo>
                <a:lnTo>
                  <a:pt x="2567712" y="446609"/>
                </a:lnTo>
                <a:cubicBezTo>
                  <a:pt x="2565730" y="443256"/>
                  <a:pt x="2563140" y="439560"/>
                  <a:pt x="2559940" y="435522"/>
                </a:cubicBezTo>
                <a:cubicBezTo>
                  <a:pt x="2556739" y="431483"/>
                  <a:pt x="2553386" y="427444"/>
                  <a:pt x="2549881" y="423406"/>
                </a:cubicBezTo>
                <a:cubicBezTo>
                  <a:pt x="2546376" y="419367"/>
                  <a:pt x="2542871" y="415557"/>
                  <a:pt x="2539366" y="411976"/>
                </a:cubicBezTo>
                <a:cubicBezTo>
                  <a:pt x="2535860" y="408394"/>
                  <a:pt x="2532888" y="405461"/>
                  <a:pt x="2530450" y="403175"/>
                </a:cubicBezTo>
                <a:close/>
                <a:moveTo>
                  <a:pt x="1850975" y="391745"/>
                </a:moveTo>
                <a:lnTo>
                  <a:pt x="1928927" y="391745"/>
                </a:lnTo>
                <a:lnTo>
                  <a:pt x="1928927" y="448438"/>
                </a:lnTo>
                <a:lnTo>
                  <a:pt x="1899895" y="448438"/>
                </a:lnTo>
                <a:lnTo>
                  <a:pt x="1899895" y="506273"/>
                </a:lnTo>
                <a:cubicBezTo>
                  <a:pt x="1899895" y="511150"/>
                  <a:pt x="1899514" y="515151"/>
                  <a:pt x="1898752" y="518275"/>
                </a:cubicBezTo>
                <a:cubicBezTo>
                  <a:pt x="1897990" y="521399"/>
                  <a:pt x="1896618" y="523914"/>
                  <a:pt x="1894637" y="525819"/>
                </a:cubicBezTo>
                <a:cubicBezTo>
                  <a:pt x="1892656" y="527724"/>
                  <a:pt x="1890065" y="529133"/>
                  <a:pt x="1886865" y="530048"/>
                </a:cubicBezTo>
                <a:cubicBezTo>
                  <a:pt x="1883664" y="530962"/>
                  <a:pt x="1879626" y="531572"/>
                  <a:pt x="1874749" y="531877"/>
                </a:cubicBezTo>
                <a:lnTo>
                  <a:pt x="1864919" y="532791"/>
                </a:lnTo>
                <a:lnTo>
                  <a:pt x="1859661" y="516560"/>
                </a:lnTo>
                <a:lnTo>
                  <a:pt x="1870863" y="515646"/>
                </a:lnTo>
                <a:cubicBezTo>
                  <a:pt x="1876502" y="515341"/>
                  <a:pt x="1880159" y="514236"/>
                  <a:pt x="1881836" y="512331"/>
                </a:cubicBezTo>
                <a:cubicBezTo>
                  <a:pt x="1883512" y="510426"/>
                  <a:pt x="1884350" y="506807"/>
                  <a:pt x="1884350" y="501473"/>
                </a:cubicBezTo>
                <a:lnTo>
                  <a:pt x="1884350" y="448438"/>
                </a:lnTo>
                <a:lnTo>
                  <a:pt x="1850975" y="448438"/>
                </a:lnTo>
                <a:close/>
                <a:moveTo>
                  <a:pt x="2183816" y="391059"/>
                </a:moveTo>
                <a:lnTo>
                  <a:pt x="2226793" y="391059"/>
                </a:lnTo>
                <a:lnTo>
                  <a:pt x="2226793" y="401803"/>
                </a:lnTo>
                <a:lnTo>
                  <a:pt x="2183816" y="401803"/>
                </a:lnTo>
                <a:close/>
                <a:moveTo>
                  <a:pt x="2099920" y="391059"/>
                </a:moveTo>
                <a:lnTo>
                  <a:pt x="2143125" y="391059"/>
                </a:lnTo>
                <a:lnTo>
                  <a:pt x="2143125" y="401803"/>
                </a:lnTo>
                <a:lnTo>
                  <a:pt x="2099920" y="401803"/>
                </a:lnTo>
                <a:close/>
                <a:moveTo>
                  <a:pt x="3442869" y="382829"/>
                </a:moveTo>
                <a:lnTo>
                  <a:pt x="3442869" y="437008"/>
                </a:lnTo>
                <a:lnTo>
                  <a:pt x="3488817" y="437008"/>
                </a:lnTo>
                <a:lnTo>
                  <a:pt x="3488817" y="382829"/>
                </a:lnTo>
                <a:close/>
                <a:moveTo>
                  <a:pt x="3336798" y="373914"/>
                </a:moveTo>
                <a:lnTo>
                  <a:pt x="3351429" y="379172"/>
                </a:lnTo>
                <a:cubicBezTo>
                  <a:pt x="3348381" y="388925"/>
                  <a:pt x="3345066" y="398488"/>
                  <a:pt x="3341485" y="407861"/>
                </a:cubicBezTo>
                <a:cubicBezTo>
                  <a:pt x="3337903" y="417234"/>
                  <a:pt x="3333979" y="426568"/>
                  <a:pt x="3329712" y="435865"/>
                </a:cubicBezTo>
                <a:cubicBezTo>
                  <a:pt x="3335046" y="445923"/>
                  <a:pt x="3340037" y="455867"/>
                  <a:pt x="3344685" y="465697"/>
                </a:cubicBezTo>
                <a:cubicBezTo>
                  <a:pt x="3349333" y="475527"/>
                  <a:pt x="3352953" y="484023"/>
                  <a:pt x="3355543" y="491186"/>
                </a:cubicBezTo>
                <a:lnTo>
                  <a:pt x="3342742" y="501016"/>
                </a:lnTo>
                <a:cubicBezTo>
                  <a:pt x="3340608" y="494615"/>
                  <a:pt x="3337637" y="487223"/>
                  <a:pt x="3333826" y="478841"/>
                </a:cubicBezTo>
                <a:cubicBezTo>
                  <a:pt x="3330016" y="470459"/>
                  <a:pt x="3325902" y="461849"/>
                  <a:pt x="3321482" y="453010"/>
                </a:cubicBezTo>
                <a:cubicBezTo>
                  <a:pt x="3311881" y="472517"/>
                  <a:pt x="3300908" y="491262"/>
                  <a:pt x="3288564" y="509245"/>
                </a:cubicBezTo>
                <a:lnTo>
                  <a:pt x="3275991" y="500101"/>
                </a:lnTo>
                <a:cubicBezTo>
                  <a:pt x="3282849" y="490043"/>
                  <a:pt x="3289326" y="479603"/>
                  <a:pt x="3295422" y="468783"/>
                </a:cubicBezTo>
                <a:cubicBezTo>
                  <a:pt x="3301518" y="457963"/>
                  <a:pt x="3307233" y="446914"/>
                  <a:pt x="3312567" y="435636"/>
                </a:cubicBezTo>
                <a:cubicBezTo>
                  <a:pt x="3308299" y="427559"/>
                  <a:pt x="3304108" y="419977"/>
                  <a:pt x="3299994" y="412890"/>
                </a:cubicBezTo>
                <a:cubicBezTo>
                  <a:pt x="3295879" y="405804"/>
                  <a:pt x="3292069" y="399822"/>
                  <a:pt x="3288564" y="394945"/>
                </a:cubicBezTo>
                <a:lnTo>
                  <a:pt x="3300680" y="386258"/>
                </a:lnTo>
                <a:cubicBezTo>
                  <a:pt x="3303575" y="390221"/>
                  <a:pt x="3306699" y="394983"/>
                  <a:pt x="3310052" y="400546"/>
                </a:cubicBezTo>
                <a:cubicBezTo>
                  <a:pt x="3313405" y="406108"/>
                  <a:pt x="3316834" y="412090"/>
                  <a:pt x="3320339" y="418491"/>
                </a:cubicBezTo>
                <a:cubicBezTo>
                  <a:pt x="3326740" y="403403"/>
                  <a:pt x="3332226" y="388544"/>
                  <a:pt x="3336798" y="373914"/>
                </a:cubicBezTo>
                <a:close/>
                <a:moveTo>
                  <a:pt x="3278277" y="371628"/>
                </a:moveTo>
                <a:lnTo>
                  <a:pt x="3293136" y="376886"/>
                </a:lnTo>
                <a:cubicBezTo>
                  <a:pt x="3289783" y="386792"/>
                  <a:pt x="3286202" y="396545"/>
                  <a:pt x="3282391" y="406147"/>
                </a:cubicBezTo>
                <a:cubicBezTo>
                  <a:pt x="3278581" y="415748"/>
                  <a:pt x="3274543" y="425197"/>
                  <a:pt x="3270276" y="434493"/>
                </a:cubicBezTo>
                <a:cubicBezTo>
                  <a:pt x="3274086" y="442265"/>
                  <a:pt x="3277553" y="449695"/>
                  <a:pt x="3280677" y="456781"/>
                </a:cubicBezTo>
                <a:cubicBezTo>
                  <a:pt x="3283801" y="463868"/>
                  <a:pt x="3286354" y="470078"/>
                  <a:pt x="3288335" y="475412"/>
                </a:cubicBezTo>
                <a:lnTo>
                  <a:pt x="3275305" y="485471"/>
                </a:lnTo>
                <a:cubicBezTo>
                  <a:pt x="3273781" y="480746"/>
                  <a:pt x="3271876" y="475565"/>
                  <a:pt x="3269590" y="469926"/>
                </a:cubicBezTo>
                <a:cubicBezTo>
                  <a:pt x="3267304" y="464287"/>
                  <a:pt x="3264789" y="458344"/>
                  <a:pt x="3262046" y="452095"/>
                </a:cubicBezTo>
                <a:cubicBezTo>
                  <a:pt x="3257169" y="462001"/>
                  <a:pt x="3252102" y="471450"/>
                  <a:pt x="3246844" y="480442"/>
                </a:cubicBezTo>
                <a:cubicBezTo>
                  <a:pt x="3241586" y="489433"/>
                  <a:pt x="3236290" y="497891"/>
                  <a:pt x="3230956" y="505816"/>
                </a:cubicBezTo>
                <a:lnTo>
                  <a:pt x="3218383" y="496444"/>
                </a:lnTo>
                <a:cubicBezTo>
                  <a:pt x="3224632" y="487300"/>
                  <a:pt x="3230728" y="477508"/>
                  <a:pt x="3236672" y="467068"/>
                </a:cubicBezTo>
                <a:cubicBezTo>
                  <a:pt x="3242615" y="456629"/>
                  <a:pt x="3248254" y="445618"/>
                  <a:pt x="3253588" y="434036"/>
                </a:cubicBezTo>
                <a:cubicBezTo>
                  <a:pt x="3249016" y="424435"/>
                  <a:pt x="3244368" y="415367"/>
                  <a:pt x="3239643" y="406832"/>
                </a:cubicBezTo>
                <a:cubicBezTo>
                  <a:pt x="3234919" y="398298"/>
                  <a:pt x="3230652" y="391135"/>
                  <a:pt x="3226842" y="385344"/>
                </a:cubicBezTo>
                <a:lnTo>
                  <a:pt x="3238957" y="378029"/>
                </a:lnTo>
                <a:cubicBezTo>
                  <a:pt x="3242158" y="382753"/>
                  <a:pt x="3245701" y="388468"/>
                  <a:pt x="3249587" y="395174"/>
                </a:cubicBezTo>
                <a:cubicBezTo>
                  <a:pt x="3253474" y="401879"/>
                  <a:pt x="3257398" y="409042"/>
                  <a:pt x="3261360" y="416662"/>
                </a:cubicBezTo>
                <a:cubicBezTo>
                  <a:pt x="3264561" y="409347"/>
                  <a:pt x="3267571" y="401917"/>
                  <a:pt x="3270390" y="394374"/>
                </a:cubicBezTo>
                <a:cubicBezTo>
                  <a:pt x="3273209" y="386830"/>
                  <a:pt x="3275838" y="379248"/>
                  <a:pt x="3278277" y="371628"/>
                </a:cubicBezTo>
                <a:close/>
                <a:moveTo>
                  <a:pt x="259233" y="367285"/>
                </a:moveTo>
                <a:lnTo>
                  <a:pt x="259233" y="478841"/>
                </a:lnTo>
                <a:lnTo>
                  <a:pt x="283236" y="478841"/>
                </a:lnTo>
                <a:lnTo>
                  <a:pt x="283236" y="367285"/>
                </a:lnTo>
                <a:close/>
                <a:moveTo>
                  <a:pt x="947776" y="366599"/>
                </a:moveTo>
                <a:lnTo>
                  <a:pt x="947776" y="423749"/>
                </a:lnTo>
                <a:lnTo>
                  <a:pt x="983666" y="423749"/>
                </a:lnTo>
                <a:lnTo>
                  <a:pt x="983666" y="366599"/>
                </a:lnTo>
                <a:close/>
                <a:moveTo>
                  <a:pt x="3896259" y="360427"/>
                </a:moveTo>
                <a:lnTo>
                  <a:pt x="3896259" y="394031"/>
                </a:lnTo>
                <a:lnTo>
                  <a:pt x="3936492" y="394031"/>
                </a:lnTo>
                <a:lnTo>
                  <a:pt x="3936492" y="360427"/>
                </a:lnTo>
                <a:close/>
                <a:moveTo>
                  <a:pt x="334214" y="358141"/>
                </a:moveTo>
                <a:lnTo>
                  <a:pt x="334214" y="391288"/>
                </a:lnTo>
                <a:lnTo>
                  <a:pt x="407137" y="391288"/>
                </a:lnTo>
                <a:lnTo>
                  <a:pt x="407137" y="358141"/>
                </a:lnTo>
                <a:close/>
                <a:moveTo>
                  <a:pt x="2374926" y="356769"/>
                </a:moveTo>
                <a:lnTo>
                  <a:pt x="2374926" y="379400"/>
                </a:lnTo>
                <a:lnTo>
                  <a:pt x="2406930" y="379400"/>
                </a:lnTo>
                <a:lnTo>
                  <a:pt x="2406930" y="356769"/>
                </a:lnTo>
                <a:close/>
                <a:moveTo>
                  <a:pt x="1205637" y="356540"/>
                </a:moveTo>
                <a:lnTo>
                  <a:pt x="1220953" y="356998"/>
                </a:lnTo>
                <a:lnTo>
                  <a:pt x="1220953" y="501701"/>
                </a:lnTo>
                <a:lnTo>
                  <a:pt x="1205637" y="501701"/>
                </a:lnTo>
                <a:close/>
                <a:moveTo>
                  <a:pt x="510693" y="353340"/>
                </a:moveTo>
                <a:cubicBezTo>
                  <a:pt x="518922" y="353340"/>
                  <a:pt x="526085" y="353950"/>
                  <a:pt x="532181" y="355169"/>
                </a:cubicBezTo>
                <a:cubicBezTo>
                  <a:pt x="538277" y="356388"/>
                  <a:pt x="543383" y="358522"/>
                  <a:pt x="547497" y="361570"/>
                </a:cubicBezTo>
                <a:cubicBezTo>
                  <a:pt x="551612" y="364618"/>
                  <a:pt x="554660" y="368732"/>
                  <a:pt x="556642" y="373914"/>
                </a:cubicBezTo>
                <a:cubicBezTo>
                  <a:pt x="558623" y="379096"/>
                  <a:pt x="559613" y="385573"/>
                  <a:pt x="559613" y="393345"/>
                </a:cubicBezTo>
                <a:cubicBezTo>
                  <a:pt x="559613" y="399593"/>
                  <a:pt x="559080" y="404813"/>
                  <a:pt x="558013" y="409004"/>
                </a:cubicBezTo>
                <a:cubicBezTo>
                  <a:pt x="556946" y="413195"/>
                  <a:pt x="555422" y="416853"/>
                  <a:pt x="553441" y="419977"/>
                </a:cubicBezTo>
                <a:cubicBezTo>
                  <a:pt x="551460" y="423101"/>
                  <a:pt x="549060" y="425882"/>
                  <a:pt x="546241" y="428321"/>
                </a:cubicBezTo>
                <a:cubicBezTo>
                  <a:pt x="543421" y="430759"/>
                  <a:pt x="540183" y="433274"/>
                  <a:pt x="536525" y="435865"/>
                </a:cubicBezTo>
                <a:cubicBezTo>
                  <a:pt x="533172" y="438303"/>
                  <a:pt x="530353" y="440551"/>
                  <a:pt x="528067" y="442608"/>
                </a:cubicBezTo>
                <a:cubicBezTo>
                  <a:pt x="525781" y="444666"/>
                  <a:pt x="523952" y="446647"/>
                  <a:pt x="522580" y="448552"/>
                </a:cubicBezTo>
                <a:cubicBezTo>
                  <a:pt x="521208" y="450457"/>
                  <a:pt x="520256" y="452438"/>
                  <a:pt x="519723" y="454495"/>
                </a:cubicBezTo>
                <a:cubicBezTo>
                  <a:pt x="519189" y="456553"/>
                  <a:pt x="518922" y="458877"/>
                  <a:pt x="518922" y="461468"/>
                </a:cubicBezTo>
                <a:lnTo>
                  <a:pt x="518922" y="468326"/>
                </a:lnTo>
                <a:lnTo>
                  <a:pt x="500863" y="468326"/>
                </a:lnTo>
                <a:lnTo>
                  <a:pt x="500863" y="458267"/>
                </a:lnTo>
                <a:cubicBezTo>
                  <a:pt x="500863" y="455372"/>
                  <a:pt x="501168" y="452629"/>
                  <a:pt x="501778" y="450038"/>
                </a:cubicBezTo>
                <a:cubicBezTo>
                  <a:pt x="502387" y="447447"/>
                  <a:pt x="503454" y="444856"/>
                  <a:pt x="504978" y="442265"/>
                </a:cubicBezTo>
                <a:cubicBezTo>
                  <a:pt x="506502" y="439675"/>
                  <a:pt x="508598" y="436969"/>
                  <a:pt x="511264" y="434150"/>
                </a:cubicBezTo>
                <a:cubicBezTo>
                  <a:pt x="513931" y="431331"/>
                  <a:pt x="517322" y="428245"/>
                  <a:pt x="521437" y="424892"/>
                </a:cubicBezTo>
                <a:cubicBezTo>
                  <a:pt x="524942" y="422149"/>
                  <a:pt x="527800" y="419710"/>
                  <a:pt x="530010" y="417577"/>
                </a:cubicBezTo>
                <a:cubicBezTo>
                  <a:pt x="532219" y="415443"/>
                  <a:pt x="533934" y="413271"/>
                  <a:pt x="535153" y="411061"/>
                </a:cubicBezTo>
                <a:cubicBezTo>
                  <a:pt x="536372" y="408852"/>
                  <a:pt x="537211" y="406528"/>
                  <a:pt x="537668" y="404089"/>
                </a:cubicBezTo>
                <a:cubicBezTo>
                  <a:pt x="538125" y="401651"/>
                  <a:pt x="538354" y="398755"/>
                  <a:pt x="538354" y="395402"/>
                </a:cubicBezTo>
                <a:cubicBezTo>
                  <a:pt x="538354" y="390678"/>
                  <a:pt x="537858" y="386754"/>
                  <a:pt x="536868" y="383629"/>
                </a:cubicBezTo>
                <a:cubicBezTo>
                  <a:pt x="535877" y="380505"/>
                  <a:pt x="534239" y="378067"/>
                  <a:pt x="531953" y="376314"/>
                </a:cubicBezTo>
                <a:cubicBezTo>
                  <a:pt x="529667" y="374562"/>
                  <a:pt x="526619" y="373342"/>
                  <a:pt x="522809" y="372657"/>
                </a:cubicBezTo>
                <a:cubicBezTo>
                  <a:pt x="518999" y="371971"/>
                  <a:pt x="514274" y="371628"/>
                  <a:pt x="508636" y="371628"/>
                </a:cubicBezTo>
                <a:cubicBezTo>
                  <a:pt x="503301" y="371628"/>
                  <a:pt x="497587" y="372047"/>
                  <a:pt x="491490" y="372885"/>
                </a:cubicBezTo>
                <a:cubicBezTo>
                  <a:pt x="485394" y="373723"/>
                  <a:pt x="480137" y="374981"/>
                  <a:pt x="475717" y="376657"/>
                </a:cubicBezTo>
                <a:lnTo>
                  <a:pt x="475717" y="358369"/>
                </a:lnTo>
                <a:cubicBezTo>
                  <a:pt x="479375" y="357150"/>
                  <a:pt x="484137" y="356007"/>
                  <a:pt x="490005" y="354940"/>
                </a:cubicBezTo>
                <a:cubicBezTo>
                  <a:pt x="495872" y="353873"/>
                  <a:pt x="502768" y="353340"/>
                  <a:pt x="510693" y="353340"/>
                </a:cubicBezTo>
                <a:close/>
                <a:moveTo>
                  <a:pt x="244374" y="350368"/>
                </a:moveTo>
                <a:lnTo>
                  <a:pt x="298095" y="350368"/>
                </a:lnTo>
                <a:lnTo>
                  <a:pt x="298095" y="495986"/>
                </a:lnTo>
                <a:lnTo>
                  <a:pt x="244374" y="495986"/>
                </a:lnTo>
                <a:close/>
                <a:moveTo>
                  <a:pt x="932003" y="349225"/>
                </a:moveTo>
                <a:lnTo>
                  <a:pt x="999440" y="349225"/>
                </a:lnTo>
                <a:lnTo>
                  <a:pt x="999440" y="516560"/>
                </a:lnTo>
                <a:lnTo>
                  <a:pt x="932003" y="516560"/>
                </a:lnTo>
                <a:close/>
                <a:moveTo>
                  <a:pt x="4100627" y="345796"/>
                </a:moveTo>
                <a:lnTo>
                  <a:pt x="4279164" y="345796"/>
                </a:lnTo>
                <a:lnTo>
                  <a:pt x="4279164" y="362941"/>
                </a:lnTo>
                <a:cubicBezTo>
                  <a:pt x="4266210" y="373000"/>
                  <a:pt x="4253599" y="382563"/>
                  <a:pt x="4241331" y="391630"/>
                </a:cubicBezTo>
                <a:cubicBezTo>
                  <a:pt x="4229062" y="400698"/>
                  <a:pt x="4216375" y="409347"/>
                  <a:pt x="4203269" y="417577"/>
                </a:cubicBezTo>
                <a:lnTo>
                  <a:pt x="4203269" y="503302"/>
                </a:lnTo>
                <a:cubicBezTo>
                  <a:pt x="4203269" y="508636"/>
                  <a:pt x="4202773" y="512979"/>
                  <a:pt x="4201783" y="516332"/>
                </a:cubicBezTo>
                <a:cubicBezTo>
                  <a:pt x="4200792" y="519685"/>
                  <a:pt x="4199078" y="522313"/>
                  <a:pt x="4196639" y="524218"/>
                </a:cubicBezTo>
                <a:cubicBezTo>
                  <a:pt x="4194201" y="526123"/>
                  <a:pt x="4190924" y="527533"/>
                  <a:pt x="4186810" y="528448"/>
                </a:cubicBezTo>
                <a:cubicBezTo>
                  <a:pt x="4182695" y="529362"/>
                  <a:pt x="4177437" y="530124"/>
                  <a:pt x="4171036" y="530734"/>
                </a:cubicBezTo>
                <a:lnTo>
                  <a:pt x="4152748" y="532334"/>
                </a:lnTo>
                <a:lnTo>
                  <a:pt x="4146804" y="514274"/>
                </a:lnTo>
                <a:lnTo>
                  <a:pt x="4165093" y="512903"/>
                </a:lnTo>
                <a:cubicBezTo>
                  <a:pt x="4169207" y="512598"/>
                  <a:pt x="4172522" y="512217"/>
                  <a:pt x="4175036" y="511760"/>
                </a:cubicBezTo>
                <a:cubicBezTo>
                  <a:pt x="4177551" y="511303"/>
                  <a:pt x="4179494" y="510541"/>
                  <a:pt x="4180866" y="509474"/>
                </a:cubicBezTo>
                <a:cubicBezTo>
                  <a:pt x="4182237" y="508407"/>
                  <a:pt x="4183190" y="506845"/>
                  <a:pt x="4183723" y="504787"/>
                </a:cubicBezTo>
                <a:cubicBezTo>
                  <a:pt x="4184257" y="502730"/>
                  <a:pt x="4184523" y="499949"/>
                  <a:pt x="4184523" y="496444"/>
                </a:cubicBezTo>
                <a:lnTo>
                  <a:pt x="4184523" y="408433"/>
                </a:lnTo>
                <a:cubicBezTo>
                  <a:pt x="4196258" y="401575"/>
                  <a:pt x="4207231" y="394336"/>
                  <a:pt x="4217442" y="386716"/>
                </a:cubicBezTo>
                <a:cubicBezTo>
                  <a:pt x="4227653" y="379096"/>
                  <a:pt x="4238092" y="371171"/>
                  <a:pt x="4248760" y="362941"/>
                </a:cubicBezTo>
                <a:lnTo>
                  <a:pt x="4100627" y="362941"/>
                </a:lnTo>
                <a:close/>
                <a:moveTo>
                  <a:pt x="3758565" y="344425"/>
                </a:moveTo>
                <a:lnTo>
                  <a:pt x="3831717" y="344425"/>
                </a:lnTo>
                <a:lnTo>
                  <a:pt x="3831717" y="359284"/>
                </a:lnTo>
                <a:cubicBezTo>
                  <a:pt x="3828822" y="364160"/>
                  <a:pt x="3825850" y="368847"/>
                  <a:pt x="3822802" y="373342"/>
                </a:cubicBezTo>
                <a:cubicBezTo>
                  <a:pt x="3819754" y="377838"/>
                  <a:pt x="3816477" y="382144"/>
                  <a:pt x="3812972" y="386258"/>
                </a:cubicBezTo>
                <a:cubicBezTo>
                  <a:pt x="3818001" y="389154"/>
                  <a:pt x="3822078" y="391935"/>
                  <a:pt x="3825202" y="394602"/>
                </a:cubicBezTo>
                <a:cubicBezTo>
                  <a:pt x="3828326" y="397269"/>
                  <a:pt x="3830803" y="399860"/>
                  <a:pt x="3832632" y="402375"/>
                </a:cubicBezTo>
                <a:cubicBezTo>
                  <a:pt x="3834461" y="404889"/>
                  <a:pt x="3835718" y="407290"/>
                  <a:pt x="3836404" y="409576"/>
                </a:cubicBezTo>
                <a:cubicBezTo>
                  <a:pt x="3837090" y="411862"/>
                  <a:pt x="3837433" y="413995"/>
                  <a:pt x="3837433" y="415976"/>
                </a:cubicBezTo>
                <a:cubicBezTo>
                  <a:pt x="3837433" y="419634"/>
                  <a:pt x="3836937" y="422758"/>
                  <a:pt x="3835947" y="425349"/>
                </a:cubicBezTo>
                <a:cubicBezTo>
                  <a:pt x="3834956" y="427940"/>
                  <a:pt x="3833203" y="430111"/>
                  <a:pt x="3830689" y="431864"/>
                </a:cubicBezTo>
                <a:cubicBezTo>
                  <a:pt x="3828174" y="433617"/>
                  <a:pt x="3824745" y="435026"/>
                  <a:pt x="3820402" y="436093"/>
                </a:cubicBezTo>
                <a:cubicBezTo>
                  <a:pt x="3816058" y="437160"/>
                  <a:pt x="3810610" y="437998"/>
                  <a:pt x="3804057" y="438608"/>
                </a:cubicBezTo>
                <a:lnTo>
                  <a:pt x="3795827" y="439294"/>
                </a:lnTo>
                <a:lnTo>
                  <a:pt x="3789426" y="424435"/>
                </a:lnTo>
                <a:lnTo>
                  <a:pt x="3801771" y="423977"/>
                </a:lnTo>
                <a:cubicBezTo>
                  <a:pt x="3805733" y="423825"/>
                  <a:pt x="3808933" y="423482"/>
                  <a:pt x="3811372" y="422949"/>
                </a:cubicBezTo>
                <a:cubicBezTo>
                  <a:pt x="3813810" y="422415"/>
                  <a:pt x="3815677" y="421653"/>
                  <a:pt x="3816973" y="420663"/>
                </a:cubicBezTo>
                <a:cubicBezTo>
                  <a:pt x="3818268" y="419672"/>
                  <a:pt x="3819144" y="418491"/>
                  <a:pt x="3819602" y="417119"/>
                </a:cubicBezTo>
                <a:cubicBezTo>
                  <a:pt x="3820059" y="415748"/>
                  <a:pt x="3820287" y="413995"/>
                  <a:pt x="3820287" y="411862"/>
                </a:cubicBezTo>
                <a:cubicBezTo>
                  <a:pt x="3820287" y="408966"/>
                  <a:pt x="3818230" y="405537"/>
                  <a:pt x="3814115" y="401575"/>
                </a:cubicBezTo>
                <a:cubicBezTo>
                  <a:pt x="3810000" y="397612"/>
                  <a:pt x="3803219" y="393269"/>
                  <a:pt x="3793770" y="388544"/>
                </a:cubicBezTo>
                <a:cubicBezTo>
                  <a:pt x="3797732" y="384125"/>
                  <a:pt x="3801466" y="379477"/>
                  <a:pt x="3804971" y="374600"/>
                </a:cubicBezTo>
                <a:cubicBezTo>
                  <a:pt x="3808476" y="369723"/>
                  <a:pt x="3811753" y="364618"/>
                  <a:pt x="3814801" y="359284"/>
                </a:cubicBezTo>
                <a:lnTo>
                  <a:pt x="3774796" y="359284"/>
                </a:lnTo>
                <a:lnTo>
                  <a:pt x="3774796" y="448438"/>
                </a:lnTo>
                <a:lnTo>
                  <a:pt x="3758565" y="448438"/>
                </a:lnTo>
                <a:close/>
                <a:moveTo>
                  <a:pt x="3200781" y="342824"/>
                </a:moveTo>
                <a:lnTo>
                  <a:pt x="3373831" y="342824"/>
                </a:lnTo>
                <a:lnTo>
                  <a:pt x="3373831" y="503987"/>
                </a:lnTo>
                <a:cubicBezTo>
                  <a:pt x="3373831" y="509779"/>
                  <a:pt x="3373374" y="514503"/>
                  <a:pt x="3372460" y="518161"/>
                </a:cubicBezTo>
                <a:cubicBezTo>
                  <a:pt x="3371546" y="521818"/>
                  <a:pt x="3369831" y="524790"/>
                  <a:pt x="3367316" y="527076"/>
                </a:cubicBezTo>
                <a:cubicBezTo>
                  <a:pt x="3364802" y="529362"/>
                  <a:pt x="3361335" y="531000"/>
                  <a:pt x="3356915" y="531991"/>
                </a:cubicBezTo>
                <a:cubicBezTo>
                  <a:pt x="3352496" y="532981"/>
                  <a:pt x="3346780" y="533629"/>
                  <a:pt x="3339770" y="533934"/>
                </a:cubicBezTo>
                <a:lnTo>
                  <a:pt x="3326054" y="534848"/>
                </a:lnTo>
                <a:lnTo>
                  <a:pt x="3320339" y="517932"/>
                </a:lnTo>
                <a:lnTo>
                  <a:pt x="3337027" y="517018"/>
                </a:lnTo>
                <a:cubicBezTo>
                  <a:pt x="3341294" y="516865"/>
                  <a:pt x="3344761" y="516522"/>
                  <a:pt x="3347428" y="515989"/>
                </a:cubicBezTo>
                <a:cubicBezTo>
                  <a:pt x="3350095" y="515455"/>
                  <a:pt x="3352191" y="514541"/>
                  <a:pt x="3353715" y="513246"/>
                </a:cubicBezTo>
                <a:cubicBezTo>
                  <a:pt x="3355239" y="511950"/>
                  <a:pt x="3356267" y="510160"/>
                  <a:pt x="3356801" y="507874"/>
                </a:cubicBezTo>
                <a:cubicBezTo>
                  <a:pt x="3357334" y="505588"/>
                  <a:pt x="3357601" y="502692"/>
                  <a:pt x="3357601" y="499187"/>
                </a:cubicBezTo>
                <a:lnTo>
                  <a:pt x="3357601" y="358826"/>
                </a:lnTo>
                <a:lnTo>
                  <a:pt x="3216783" y="358826"/>
                </a:lnTo>
                <a:lnTo>
                  <a:pt x="3216783" y="534391"/>
                </a:lnTo>
                <a:lnTo>
                  <a:pt x="3200781" y="534391"/>
                </a:lnTo>
                <a:close/>
                <a:moveTo>
                  <a:pt x="1241298" y="342367"/>
                </a:moveTo>
                <a:lnTo>
                  <a:pt x="1324966" y="342367"/>
                </a:lnTo>
                <a:lnTo>
                  <a:pt x="1321537" y="382829"/>
                </a:lnTo>
                <a:lnTo>
                  <a:pt x="1348740" y="382829"/>
                </a:lnTo>
                <a:lnTo>
                  <a:pt x="1348740" y="397688"/>
                </a:lnTo>
                <a:lnTo>
                  <a:pt x="1228268" y="397688"/>
                </a:lnTo>
                <a:lnTo>
                  <a:pt x="1228268" y="382829"/>
                </a:lnTo>
                <a:lnTo>
                  <a:pt x="1305306" y="382829"/>
                </a:lnTo>
                <a:lnTo>
                  <a:pt x="1307592" y="357226"/>
                </a:lnTo>
                <a:lnTo>
                  <a:pt x="1241298" y="357226"/>
                </a:lnTo>
                <a:close/>
                <a:moveTo>
                  <a:pt x="318212" y="342367"/>
                </a:moveTo>
                <a:lnTo>
                  <a:pt x="422911" y="342367"/>
                </a:lnTo>
                <a:lnTo>
                  <a:pt x="422911" y="407290"/>
                </a:lnTo>
                <a:lnTo>
                  <a:pt x="334214" y="407290"/>
                </a:lnTo>
                <a:cubicBezTo>
                  <a:pt x="334214" y="423292"/>
                  <a:pt x="333718" y="437122"/>
                  <a:pt x="332728" y="448780"/>
                </a:cubicBezTo>
                <a:cubicBezTo>
                  <a:pt x="331738" y="460439"/>
                  <a:pt x="329985" y="471069"/>
                  <a:pt x="327470" y="480670"/>
                </a:cubicBezTo>
                <a:cubicBezTo>
                  <a:pt x="324955" y="490271"/>
                  <a:pt x="321565" y="499453"/>
                  <a:pt x="317297" y="508216"/>
                </a:cubicBezTo>
                <a:cubicBezTo>
                  <a:pt x="313030" y="516979"/>
                  <a:pt x="307544" y="526619"/>
                  <a:pt x="300838" y="537134"/>
                </a:cubicBezTo>
                <a:lnTo>
                  <a:pt x="286208" y="527305"/>
                </a:lnTo>
                <a:cubicBezTo>
                  <a:pt x="292913" y="517399"/>
                  <a:pt x="298362" y="508369"/>
                  <a:pt x="302553" y="500215"/>
                </a:cubicBezTo>
                <a:cubicBezTo>
                  <a:pt x="306744" y="492062"/>
                  <a:pt x="309982" y="483604"/>
                  <a:pt x="312268" y="474841"/>
                </a:cubicBezTo>
                <a:cubicBezTo>
                  <a:pt x="314554" y="466078"/>
                  <a:pt x="316116" y="456324"/>
                  <a:pt x="316954" y="445580"/>
                </a:cubicBezTo>
                <a:cubicBezTo>
                  <a:pt x="317793" y="434836"/>
                  <a:pt x="318212" y="421920"/>
                  <a:pt x="318212" y="406832"/>
                </a:cubicBezTo>
                <a:close/>
                <a:moveTo>
                  <a:pt x="2299716" y="341910"/>
                </a:moveTo>
                <a:lnTo>
                  <a:pt x="2482368" y="341910"/>
                </a:lnTo>
                <a:lnTo>
                  <a:pt x="2482368" y="356769"/>
                </a:lnTo>
                <a:lnTo>
                  <a:pt x="2422703" y="356769"/>
                </a:lnTo>
                <a:lnTo>
                  <a:pt x="2422703" y="379400"/>
                </a:lnTo>
                <a:lnTo>
                  <a:pt x="2472081" y="379400"/>
                </a:lnTo>
                <a:lnTo>
                  <a:pt x="2472081" y="430378"/>
                </a:lnTo>
                <a:lnTo>
                  <a:pt x="2310003" y="430378"/>
                </a:lnTo>
                <a:lnTo>
                  <a:pt x="2310003" y="379400"/>
                </a:lnTo>
                <a:lnTo>
                  <a:pt x="2359381" y="379400"/>
                </a:lnTo>
                <a:lnTo>
                  <a:pt x="2359381" y="356769"/>
                </a:lnTo>
                <a:lnTo>
                  <a:pt x="2299716" y="356769"/>
                </a:lnTo>
                <a:close/>
                <a:moveTo>
                  <a:pt x="2080946" y="339395"/>
                </a:moveTo>
                <a:lnTo>
                  <a:pt x="2246224" y="339395"/>
                </a:lnTo>
                <a:lnTo>
                  <a:pt x="2246224" y="352883"/>
                </a:lnTo>
                <a:lnTo>
                  <a:pt x="2171472" y="352883"/>
                </a:lnTo>
                <a:lnTo>
                  <a:pt x="2171472" y="367056"/>
                </a:lnTo>
                <a:lnTo>
                  <a:pt x="2253082" y="367056"/>
                </a:lnTo>
                <a:lnTo>
                  <a:pt x="2253082" y="410490"/>
                </a:lnTo>
                <a:lnTo>
                  <a:pt x="2237537" y="410490"/>
                </a:lnTo>
                <a:lnTo>
                  <a:pt x="2237537" y="380543"/>
                </a:lnTo>
                <a:lnTo>
                  <a:pt x="2171472" y="380543"/>
                </a:lnTo>
                <a:lnTo>
                  <a:pt x="2171472" y="425349"/>
                </a:lnTo>
                <a:lnTo>
                  <a:pt x="2155470" y="425349"/>
                </a:lnTo>
                <a:lnTo>
                  <a:pt x="2155470" y="380543"/>
                </a:lnTo>
                <a:lnTo>
                  <a:pt x="2089404" y="380543"/>
                </a:lnTo>
                <a:lnTo>
                  <a:pt x="2089404" y="410490"/>
                </a:lnTo>
                <a:lnTo>
                  <a:pt x="2073860" y="410490"/>
                </a:lnTo>
                <a:lnTo>
                  <a:pt x="2073860" y="367056"/>
                </a:lnTo>
                <a:lnTo>
                  <a:pt x="2155470" y="367056"/>
                </a:lnTo>
                <a:lnTo>
                  <a:pt x="2155470" y="352883"/>
                </a:lnTo>
                <a:lnTo>
                  <a:pt x="2080946" y="352883"/>
                </a:lnTo>
                <a:close/>
                <a:moveTo>
                  <a:pt x="712775" y="336195"/>
                </a:moveTo>
                <a:cubicBezTo>
                  <a:pt x="714909" y="338633"/>
                  <a:pt x="717347" y="341643"/>
                  <a:pt x="720091" y="345225"/>
                </a:cubicBezTo>
                <a:cubicBezTo>
                  <a:pt x="722834" y="348806"/>
                  <a:pt x="725615" y="352578"/>
                  <a:pt x="728434" y="356540"/>
                </a:cubicBezTo>
                <a:cubicBezTo>
                  <a:pt x="731254" y="360503"/>
                  <a:pt x="733997" y="364389"/>
                  <a:pt x="736664" y="368199"/>
                </a:cubicBezTo>
                <a:cubicBezTo>
                  <a:pt x="739331" y="372009"/>
                  <a:pt x="741579" y="375362"/>
                  <a:pt x="743408" y="378257"/>
                </a:cubicBezTo>
                <a:lnTo>
                  <a:pt x="729692" y="389687"/>
                </a:lnTo>
                <a:cubicBezTo>
                  <a:pt x="728168" y="386335"/>
                  <a:pt x="726187" y="382639"/>
                  <a:pt x="723748" y="378600"/>
                </a:cubicBezTo>
                <a:cubicBezTo>
                  <a:pt x="721310" y="374562"/>
                  <a:pt x="718681" y="370561"/>
                  <a:pt x="715861" y="366599"/>
                </a:cubicBezTo>
                <a:cubicBezTo>
                  <a:pt x="713042" y="362636"/>
                  <a:pt x="710223" y="358826"/>
                  <a:pt x="707403" y="355169"/>
                </a:cubicBezTo>
                <a:cubicBezTo>
                  <a:pt x="704584" y="351511"/>
                  <a:pt x="702107" y="348463"/>
                  <a:pt x="699974" y="346025"/>
                </a:cubicBezTo>
                <a:close/>
                <a:moveTo>
                  <a:pt x="1997507" y="334595"/>
                </a:moveTo>
                <a:cubicBezTo>
                  <a:pt x="1999488" y="336271"/>
                  <a:pt x="2001851" y="338405"/>
                  <a:pt x="2004594" y="340996"/>
                </a:cubicBezTo>
                <a:cubicBezTo>
                  <a:pt x="2007337" y="343586"/>
                  <a:pt x="2010080" y="346368"/>
                  <a:pt x="2012823" y="349339"/>
                </a:cubicBezTo>
                <a:cubicBezTo>
                  <a:pt x="2015567" y="352311"/>
                  <a:pt x="2018157" y="355283"/>
                  <a:pt x="2020596" y="358255"/>
                </a:cubicBezTo>
                <a:cubicBezTo>
                  <a:pt x="2023034" y="361227"/>
                  <a:pt x="2025015" y="363779"/>
                  <a:pt x="2026539" y="365913"/>
                </a:cubicBezTo>
                <a:lnTo>
                  <a:pt x="2015795" y="377800"/>
                </a:lnTo>
                <a:cubicBezTo>
                  <a:pt x="2014271" y="375209"/>
                  <a:pt x="2012290" y="372352"/>
                  <a:pt x="2009851" y="369228"/>
                </a:cubicBezTo>
                <a:cubicBezTo>
                  <a:pt x="2007413" y="366103"/>
                  <a:pt x="2004822" y="362979"/>
                  <a:pt x="2002079" y="359855"/>
                </a:cubicBezTo>
                <a:cubicBezTo>
                  <a:pt x="1999336" y="356731"/>
                  <a:pt x="1996669" y="353797"/>
                  <a:pt x="1994078" y="351054"/>
                </a:cubicBezTo>
                <a:cubicBezTo>
                  <a:pt x="1991487" y="348311"/>
                  <a:pt x="1989202" y="346101"/>
                  <a:pt x="1987220" y="344425"/>
                </a:cubicBezTo>
                <a:close/>
                <a:moveTo>
                  <a:pt x="3693414" y="332537"/>
                </a:moveTo>
                <a:lnTo>
                  <a:pt x="3710559" y="333223"/>
                </a:lnTo>
                <a:lnTo>
                  <a:pt x="3710559" y="351968"/>
                </a:lnTo>
                <a:lnTo>
                  <a:pt x="3748964" y="351968"/>
                </a:lnTo>
                <a:lnTo>
                  <a:pt x="3748964" y="365684"/>
                </a:lnTo>
                <a:lnTo>
                  <a:pt x="3710559" y="365684"/>
                </a:lnTo>
                <a:lnTo>
                  <a:pt x="3710559" y="383744"/>
                </a:lnTo>
                <a:lnTo>
                  <a:pt x="3743021" y="383744"/>
                </a:lnTo>
                <a:lnTo>
                  <a:pt x="3743021" y="397460"/>
                </a:lnTo>
                <a:lnTo>
                  <a:pt x="3710559" y="397460"/>
                </a:lnTo>
                <a:cubicBezTo>
                  <a:pt x="3710407" y="400813"/>
                  <a:pt x="3710216" y="403937"/>
                  <a:pt x="3709988" y="406832"/>
                </a:cubicBezTo>
                <a:cubicBezTo>
                  <a:pt x="3709759" y="409728"/>
                  <a:pt x="3709417" y="412547"/>
                  <a:pt x="3708959" y="415291"/>
                </a:cubicBezTo>
                <a:lnTo>
                  <a:pt x="3749421" y="415291"/>
                </a:lnTo>
                <a:lnTo>
                  <a:pt x="3749421" y="429464"/>
                </a:lnTo>
                <a:lnTo>
                  <a:pt x="3705302" y="429464"/>
                </a:lnTo>
                <a:cubicBezTo>
                  <a:pt x="3702863" y="435865"/>
                  <a:pt x="3699549" y="441541"/>
                  <a:pt x="3695357" y="446494"/>
                </a:cubicBezTo>
                <a:cubicBezTo>
                  <a:pt x="3691166" y="451447"/>
                  <a:pt x="3685871" y="456286"/>
                  <a:pt x="3679470" y="461011"/>
                </a:cubicBezTo>
                <a:lnTo>
                  <a:pt x="3736391" y="461011"/>
                </a:lnTo>
                <a:lnTo>
                  <a:pt x="3736391" y="441808"/>
                </a:lnTo>
                <a:lnTo>
                  <a:pt x="3753536" y="442494"/>
                </a:lnTo>
                <a:lnTo>
                  <a:pt x="3753536" y="461011"/>
                </a:lnTo>
                <a:lnTo>
                  <a:pt x="3820059" y="461011"/>
                </a:lnTo>
                <a:lnTo>
                  <a:pt x="3820059" y="501244"/>
                </a:lnTo>
                <a:cubicBezTo>
                  <a:pt x="3820059" y="505816"/>
                  <a:pt x="3819639" y="509588"/>
                  <a:pt x="3818801" y="512560"/>
                </a:cubicBezTo>
                <a:cubicBezTo>
                  <a:pt x="3817963" y="515532"/>
                  <a:pt x="3816439" y="517932"/>
                  <a:pt x="3814230" y="519761"/>
                </a:cubicBezTo>
                <a:cubicBezTo>
                  <a:pt x="3812020" y="521590"/>
                  <a:pt x="3809010" y="522961"/>
                  <a:pt x="3805200" y="523876"/>
                </a:cubicBezTo>
                <a:cubicBezTo>
                  <a:pt x="3801390" y="524790"/>
                  <a:pt x="3796513" y="525552"/>
                  <a:pt x="3790569" y="526162"/>
                </a:cubicBezTo>
                <a:lnTo>
                  <a:pt x="3779139" y="527305"/>
                </a:lnTo>
                <a:lnTo>
                  <a:pt x="3774110" y="511531"/>
                </a:lnTo>
                <a:lnTo>
                  <a:pt x="3787140" y="510617"/>
                </a:lnTo>
                <a:cubicBezTo>
                  <a:pt x="3790646" y="510464"/>
                  <a:pt x="3793427" y="510160"/>
                  <a:pt x="3795484" y="509702"/>
                </a:cubicBezTo>
                <a:cubicBezTo>
                  <a:pt x="3797542" y="509245"/>
                  <a:pt x="3799142" y="508636"/>
                  <a:pt x="3800285" y="507874"/>
                </a:cubicBezTo>
                <a:cubicBezTo>
                  <a:pt x="3801428" y="507112"/>
                  <a:pt x="3802190" y="506083"/>
                  <a:pt x="3802571" y="504787"/>
                </a:cubicBezTo>
                <a:cubicBezTo>
                  <a:pt x="3802952" y="503492"/>
                  <a:pt x="3803142" y="501854"/>
                  <a:pt x="3803142" y="499873"/>
                </a:cubicBezTo>
                <a:lnTo>
                  <a:pt x="3803142" y="476555"/>
                </a:lnTo>
                <a:lnTo>
                  <a:pt x="3753536" y="476555"/>
                </a:lnTo>
                <a:lnTo>
                  <a:pt x="3753536" y="539420"/>
                </a:lnTo>
                <a:lnTo>
                  <a:pt x="3736391" y="539420"/>
                </a:lnTo>
                <a:lnTo>
                  <a:pt x="3736391" y="476555"/>
                </a:lnTo>
                <a:lnTo>
                  <a:pt x="3689985" y="476555"/>
                </a:lnTo>
                <a:lnTo>
                  <a:pt x="3689985" y="525704"/>
                </a:lnTo>
                <a:lnTo>
                  <a:pt x="3672840" y="525704"/>
                </a:lnTo>
                <a:lnTo>
                  <a:pt x="3672840" y="465583"/>
                </a:lnTo>
                <a:cubicBezTo>
                  <a:pt x="3669792" y="467564"/>
                  <a:pt x="3666478" y="469545"/>
                  <a:pt x="3662896" y="471526"/>
                </a:cubicBezTo>
                <a:cubicBezTo>
                  <a:pt x="3659315" y="473507"/>
                  <a:pt x="3655543" y="475565"/>
                  <a:pt x="3651580" y="477698"/>
                </a:cubicBezTo>
                <a:lnTo>
                  <a:pt x="3641522" y="465125"/>
                </a:lnTo>
                <a:cubicBezTo>
                  <a:pt x="3647923" y="462077"/>
                  <a:pt x="3653600" y="459144"/>
                  <a:pt x="3658553" y="456324"/>
                </a:cubicBezTo>
                <a:cubicBezTo>
                  <a:pt x="3663506" y="453505"/>
                  <a:pt x="3667849" y="450685"/>
                  <a:pt x="3671583" y="447866"/>
                </a:cubicBezTo>
                <a:cubicBezTo>
                  <a:pt x="3675317" y="445047"/>
                  <a:pt x="3678479" y="442151"/>
                  <a:pt x="3681070" y="439179"/>
                </a:cubicBezTo>
                <a:cubicBezTo>
                  <a:pt x="3683661" y="436207"/>
                  <a:pt x="3685794" y="432969"/>
                  <a:pt x="3687471" y="429464"/>
                </a:cubicBezTo>
                <a:lnTo>
                  <a:pt x="3645180" y="429464"/>
                </a:lnTo>
                <a:lnTo>
                  <a:pt x="3645180" y="415291"/>
                </a:lnTo>
                <a:lnTo>
                  <a:pt x="3691814" y="415291"/>
                </a:lnTo>
                <a:cubicBezTo>
                  <a:pt x="3692271" y="412700"/>
                  <a:pt x="3692614" y="409918"/>
                  <a:pt x="3692843" y="406947"/>
                </a:cubicBezTo>
                <a:cubicBezTo>
                  <a:pt x="3693072" y="403975"/>
                  <a:pt x="3693262" y="400813"/>
                  <a:pt x="3693414" y="397460"/>
                </a:cubicBezTo>
                <a:lnTo>
                  <a:pt x="3655924" y="397460"/>
                </a:lnTo>
                <a:lnTo>
                  <a:pt x="3655924" y="383744"/>
                </a:lnTo>
                <a:lnTo>
                  <a:pt x="3693414" y="383744"/>
                </a:lnTo>
                <a:lnTo>
                  <a:pt x="3693414" y="365684"/>
                </a:lnTo>
                <a:lnTo>
                  <a:pt x="3650438" y="365684"/>
                </a:lnTo>
                <a:lnTo>
                  <a:pt x="3650438" y="351968"/>
                </a:lnTo>
                <a:lnTo>
                  <a:pt x="3693414" y="351968"/>
                </a:lnTo>
                <a:close/>
                <a:moveTo>
                  <a:pt x="1648664" y="332309"/>
                </a:moveTo>
                <a:lnTo>
                  <a:pt x="1666266" y="335052"/>
                </a:lnTo>
                <a:cubicBezTo>
                  <a:pt x="1663523" y="343891"/>
                  <a:pt x="1660665" y="352197"/>
                  <a:pt x="1657693" y="359969"/>
                </a:cubicBezTo>
                <a:cubicBezTo>
                  <a:pt x="1654721" y="367742"/>
                  <a:pt x="1651635" y="375286"/>
                  <a:pt x="1648435" y="382601"/>
                </a:cubicBezTo>
                <a:lnTo>
                  <a:pt x="1648435" y="535306"/>
                </a:lnTo>
                <a:lnTo>
                  <a:pt x="1632204" y="535306"/>
                </a:lnTo>
                <a:lnTo>
                  <a:pt x="1632204" y="414376"/>
                </a:lnTo>
                <a:cubicBezTo>
                  <a:pt x="1629156" y="419558"/>
                  <a:pt x="1625994" y="424663"/>
                  <a:pt x="1622717" y="429692"/>
                </a:cubicBezTo>
                <a:cubicBezTo>
                  <a:pt x="1619441" y="434722"/>
                  <a:pt x="1616050" y="439675"/>
                  <a:pt x="1612545" y="444551"/>
                </a:cubicBezTo>
                <a:lnTo>
                  <a:pt x="1600429" y="433807"/>
                </a:lnTo>
                <a:cubicBezTo>
                  <a:pt x="1604696" y="427711"/>
                  <a:pt x="1609154" y="420739"/>
                  <a:pt x="1613802" y="412890"/>
                </a:cubicBezTo>
                <a:cubicBezTo>
                  <a:pt x="1618450" y="405042"/>
                  <a:pt x="1622946" y="396736"/>
                  <a:pt x="1627290" y="387973"/>
                </a:cubicBezTo>
                <a:cubicBezTo>
                  <a:pt x="1631633" y="379210"/>
                  <a:pt x="1635633" y="370104"/>
                  <a:pt x="1639291" y="360655"/>
                </a:cubicBezTo>
                <a:cubicBezTo>
                  <a:pt x="1642949" y="351206"/>
                  <a:pt x="1646073" y="341758"/>
                  <a:pt x="1648664" y="332309"/>
                </a:cubicBezTo>
                <a:close/>
                <a:moveTo>
                  <a:pt x="3082976" y="330937"/>
                </a:moveTo>
                <a:lnTo>
                  <a:pt x="3100350" y="331623"/>
                </a:lnTo>
                <a:lnTo>
                  <a:pt x="3100350" y="369799"/>
                </a:lnTo>
                <a:lnTo>
                  <a:pt x="3162300" y="369799"/>
                </a:lnTo>
                <a:lnTo>
                  <a:pt x="3162300" y="386030"/>
                </a:lnTo>
                <a:lnTo>
                  <a:pt x="3110865" y="386030"/>
                </a:lnTo>
                <a:cubicBezTo>
                  <a:pt x="3115132" y="396545"/>
                  <a:pt x="3119666" y="406375"/>
                  <a:pt x="3124467" y="415519"/>
                </a:cubicBezTo>
                <a:cubicBezTo>
                  <a:pt x="3129268" y="424663"/>
                  <a:pt x="3134411" y="433198"/>
                  <a:pt x="3139897" y="441122"/>
                </a:cubicBezTo>
                <a:cubicBezTo>
                  <a:pt x="3145384" y="449047"/>
                  <a:pt x="3151289" y="456477"/>
                  <a:pt x="3157614" y="463411"/>
                </a:cubicBezTo>
                <a:cubicBezTo>
                  <a:pt x="3163939" y="470345"/>
                  <a:pt x="3170835" y="476936"/>
                  <a:pt x="3178302" y="483185"/>
                </a:cubicBezTo>
                <a:lnTo>
                  <a:pt x="3166187" y="497815"/>
                </a:lnTo>
                <a:cubicBezTo>
                  <a:pt x="3157652" y="489890"/>
                  <a:pt x="3150108" y="481851"/>
                  <a:pt x="3143555" y="473698"/>
                </a:cubicBezTo>
                <a:cubicBezTo>
                  <a:pt x="3137002" y="465544"/>
                  <a:pt x="3131135" y="457239"/>
                  <a:pt x="3125953" y="448780"/>
                </a:cubicBezTo>
                <a:cubicBezTo>
                  <a:pt x="3120771" y="440322"/>
                  <a:pt x="3116123" y="431597"/>
                  <a:pt x="3112008" y="422606"/>
                </a:cubicBezTo>
                <a:cubicBezTo>
                  <a:pt x="3107894" y="413614"/>
                  <a:pt x="3104007" y="404165"/>
                  <a:pt x="3100350" y="394259"/>
                </a:cubicBezTo>
                <a:lnTo>
                  <a:pt x="3100350" y="480899"/>
                </a:lnTo>
                <a:lnTo>
                  <a:pt x="3140126" y="480899"/>
                </a:lnTo>
                <a:lnTo>
                  <a:pt x="3140126" y="496672"/>
                </a:lnTo>
                <a:lnTo>
                  <a:pt x="3100350" y="496672"/>
                </a:lnTo>
                <a:lnTo>
                  <a:pt x="3100350" y="536677"/>
                </a:lnTo>
                <a:lnTo>
                  <a:pt x="3082976" y="536677"/>
                </a:lnTo>
                <a:lnTo>
                  <a:pt x="3082976" y="496672"/>
                </a:lnTo>
                <a:lnTo>
                  <a:pt x="3044571" y="496672"/>
                </a:lnTo>
                <a:lnTo>
                  <a:pt x="3045029" y="480899"/>
                </a:lnTo>
                <a:lnTo>
                  <a:pt x="3082976" y="480899"/>
                </a:lnTo>
                <a:lnTo>
                  <a:pt x="3082976" y="397231"/>
                </a:lnTo>
                <a:cubicBezTo>
                  <a:pt x="3077032" y="415976"/>
                  <a:pt x="3068955" y="433388"/>
                  <a:pt x="3058745" y="449466"/>
                </a:cubicBezTo>
                <a:cubicBezTo>
                  <a:pt x="3048534" y="465544"/>
                  <a:pt x="3036570" y="480975"/>
                  <a:pt x="3022854" y="495758"/>
                </a:cubicBezTo>
                <a:lnTo>
                  <a:pt x="3010053" y="483413"/>
                </a:lnTo>
                <a:lnTo>
                  <a:pt x="3010053" y="534848"/>
                </a:lnTo>
                <a:lnTo>
                  <a:pt x="2993365" y="534848"/>
                </a:lnTo>
                <a:lnTo>
                  <a:pt x="2993365" y="419405"/>
                </a:lnTo>
                <a:cubicBezTo>
                  <a:pt x="2990469" y="424282"/>
                  <a:pt x="2987383" y="429235"/>
                  <a:pt x="2984107" y="434264"/>
                </a:cubicBezTo>
                <a:cubicBezTo>
                  <a:pt x="2980830" y="439294"/>
                  <a:pt x="2977287" y="444247"/>
                  <a:pt x="2973477" y="449123"/>
                </a:cubicBezTo>
                <a:lnTo>
                  <a:pt x="2960675" y="437693"/>
                </a:lnTo>
                <a:cubicBezTo>
                  <a:pt x="2974848" y="418643"/>
                  <a:pt x="2986050" y="400012"/>
                  <a:pt x="2994279" y="381801"/>
                </a:cubicBezTo>
                <a:cubicBezTo>
                  <a:pt x="3002509" y="363589"/>
                  <a:pt x="3008681" y="346787"/>
                  <a:pt x="3012796" y="331394"/>
                </a:cubicBezTo>
                <a:lnTo>
                  <a:pt x="3029027" y="336424"/>
                </a:lnTo>
                <a:cubicBezTo>
                  <a:pt x="3027045" y="342977"/>
                  <a:pt x="3024531" y="350559"/>
                  <a:pt x="3021483" y="359169"/>
                </a:cubicBezTo>
                <a:cubicBezTo>
                  <a:pt x="3018435" y="367780"/>
                  <a:pt x="3014625" y="377114"/>
                  <a:pt x="3010053" y="387173"/>
                </a:cubicBezTo>
                <a:lnTo>
                  <a:pt x="3010053" y="482956"/>
                </a:lnTo>
                <a:cubicBezTo>
                  <a:pt x="3022702" y="470612"/>
                  <a:pt x="3034703" y="456286"/>
                  <a:pt x="3046057" y="439979"/>
                </a:cubicBezTo>
                <a:cubicBezTo>
                  <a:pt x="3057411" y="423673"/>
                  <a:pt x="3066441" y="405689"/>
                  <a:pt x="3073146" y="386030"/>
                </a:cubicBezTo>
                <a:lnTo>
                  <a:pt x="3027884" y="386030"/>
                </a:lnTo>
                <a:lnTo>
                  <a:pt x="3027884" y="369799"/>
                </a:lnTo>
                <a:lnTo>
                  <a:pt x="3082976" y="369799"/>
                </a:lnTo>
                <a:close/>
                <a:moveTo>
                  <a:pt x="3988613" y="330709"/>
                </a:moveTo>
                <a:lnTo>
                  <a:pt x="4005758" y="331623"/>
                </a:lnTo>
                <a:lnTo>
                  <a:pt x="4005758" y="343510"/>
                </a:lnTo>
                <a:cubicBezTo>
                  <a:pt x="4005758" y="347168"/>
                  <a:pt x="4005758" y="351473"/>
                  <a:pt x="4005758" y="356426"/>
                </a:cubicBezTo>
                <a:cubicBezTo>
                  <a:pt x="4005758" y="361379"/>
                  <a:pt x="4005682" y="366751"/>
                  <a:pt x="4005530" y="372542"/>
                </a:cubicBezTo>
                <a:lnTo>
                  <a:pt x="4053536" y="372542"/>
                </a:lnTo>
                <a:cubicBezTo>
                  <a:pt x="4053231" y="389306"/>
                  <a:pt x="4052774" y="405613"/>
                  <a:pt x="4052164" y="421463"/>
                </a:cubicBezTo>
                <a:cubicBezTo>
                  <a:pt x="4051859" y="428168"/>
                  <a:pt x="4051592" y="435141"/>
                  <a:pt x="4051364" y="442380"/>
                </a:cubicBezTo>
                <a:cubicBezTo>
                  <a:pt x="4051135" y="449619"/>
                  <a:pt x="4050907" y="456705"/>
                  <a:pt x="4050678" y="463639"/>
                </a:cubicBezTo>
                <a:cubicBezTo>
                  <a:pt x="4050449" y="470574"/>
                  <a:pt x="4050183" y="477165"/>
                  <a:pt x="4049878" y="483413"/>
                </a:cubicBezTo>
                <a:cubicBezTo>
                  <a:pt x="4049573" y="489662"/>
                  <a:pt x="4049345" y="495301"/>
                  <a:pt x="4049192" y="500330"/>
                </a:cubicBezTo>
                <a:cubicBezTo>
                  <a:pt x="4048887" y="505207"/>
                  <a:pt x="4048316" y="509245"/>
                  <a:pt x="4047478" y="512446"/>
                </a:cubicBezTo>
                <a:cubicBezTo>
                  <a:pt x="4046640" y="515646"/>
                  <a:pt x="4045344" y="518275"/>
                  <a:pt x="4043591" y="520332"/>
                </a:cubicBezTo>
                <a:cubicBezTo>
                  <a:pt x="4041839" y="522390"/>
                  <a:pt x="4039515" y="523914"/>
                  <a:pt x="4036619" y="524904"/>
                </a:cubicBezTo>
                <a:cubicBezTo>
                  <a:pt x="4033723" y="525895"/>
                  <a:pt x="4030066" y="526619"/>
                  <a:pt x="4025646" y="527076"/>
                </a:cubicBezTo>
                <a:lnTo>
                  <a:pt x="4006901" y="528905"/>
                </a:lnTo>
                <a:lnTo>
                  <a:pt x="4001186" y="511988"/>
                </a:lnTo>
                <a:lnTo>
                  <a:pt x="4020846" y="510160"/>
                </a:lnTo>
                <a:cubicBezTo>
                  <a:pt x="4024808" y="509855"/>
                  <a:pt x="4027628" y="508750"/>
                  <a:pt x="4029304" y="506845"/>
                </a:cubicBezTo>
                <a:cubicBezTo>
                  <a:pt x="4030980" y="504940"/>
                  <a:pt x="4031971" y="501016"/>
                  <a:pt x="4032276" y="495072"/>
                </a:cubicBezTo>
                <a:cubicBezTo>
                  <a:pt x="4032733" y="487147"/>
                  <a:pt x="4033190" y="478308"/>
                  <a:pt x="4033647" y="468554"/>
                </a:cubicBezTo>
                <a:cubicBezTo>
                  <a:pt x="4034105" y="458801"/>
                  <a:pt x="4034524" y="449085"/>
                  <a:pt x="4034905" y="439408"/>
                </a:cubicBezTo>
                <a:cubicBezTo>
                  <a:pt x="4035286" y="429730"/>
                  <a:pt x="4035590" y="420434"/>
                  <a:pt x="4035819" y="411519"/>
                </a:cubicBezTo>
                <a:cubicBezTo>
                  <a:pt x="4036048" y="402603"/>
                  <a:pt x="4036238" y="394945"/>
                  <a:pt x="4036390" y="388544"/>
                </a:cubicBezTo>
                <a:lnTo>
                  <a:pt x="4004844" y="388544"/>
                </a:lnTo>
                <a:cubicBezTo>
                  <a:pt x="4004844" y="390526"/>
                  <a:pt x="4004805" y="392507"/>
                  <a:pt x="4004729" y="394488"/>
                </a:cubicBezTo>
                <a:cubicBezTo>
                  <a:pt x="4004653" y="396469"/>
                  <a:pt x="4004539" y="398450"/>
                  <a:pt x="4004387" y="400432"/>
                </a:cubicBezTo>
                <a:cubicBezTo>
                  <a:pt x="4003777" y="412471"/>
                  <a:pt x="4003053" y="424396"/>
                  <a:pt x="4002215" y="436207"/>
                </a:cubicBezTo>
                <a:cubicBezTo>
                  <a:pt x="4001377" y="448018"/>
                  <a:pt x="3999281" y="459677"/>
                  <a:pt x="3995928" y="471183"/>
                </a:cubicBezTo>
                <a:cubicBezTo>
                  <a:pt x="3992575" y="482689"/>
                  <a:pt x="3987394" y="494081"/>
                  <a:pt x="3980383" y="505359"/>
                </a:cubicBezTo>
                <a:cubicBezTo>
                  <a:pt x="3973373" y="516637"/>
                  <a:pt x="3963391" y="527686"/>
                  <a:pt x="3950437" y="538506"/>
                </a:cubicBezTo>
                <a:lnTo>
                  <a:pt x="3936721" y="527533"/>
                </a:lnTo>
                <a:cubicBezTo>
                  <a:pt x="3942512" y="522961"/>
                  <a:pt x="3947655" y="518351"/>
                  <a:pt x="3952151" y="513703"/>
                </a:cubicBezTo>
                <a:cubicBezTo>
                  <a:pt x="3956647" y="509055"/>
                  <a:pt x="3960648" y="504292"/>
                  <a:pt x="3964153" y="499415"/>
                </a:cubicBezTo>
                <a:cubicBezTo>
                  <a:pt x="3957142" y="500787"/>
                  <a:pt x="3949446" y="502235"/>
                  <a:pt x="3941064" y="503759"/>
                </a:cubicBezTo>
                <a:cubicBezTo>
                  <a:pt x="3932682" y="505283"/>
                  <a:pt x="3924034" y="506807"/>
                  <a:pt x="3915118" y="508331"/>
                </a:cubicBezTo>
                <a:cubicBezTo>
                  <a:pt x="3906203" y="509855"/>
                  <a:pt x="3897173" y="511379"/>
                  <a:pt x="3888029" y="512903"/>
                </a:cubicBezTo>
                <a:cubicBezTo>
                  <a:pt x="3878885" y="514427"/>
                  <a:pt x="3869970" y="515951"/>
                  <a:pt x="3861283" y="517475"/>
                </a:cubicBezTo>
                <a:lnTo>
                  <a:pt x="3858540" y="500330"/>
                </a:lnTo>
                <a:cubicBezTo>
                  <a:pt x="3862045" y="499720"/>
                  <a:pt x="3865588" y="499187"/>
                  <a:pt x="3869170" y="498730"/>
                </a:cubicBezTo>
                <a:cubicBezTo>
                  <a:pt x="3872751" y="498272"/>
                  <a:pt x="3876371" y="497663"/>
                  <a:pt x="3880028" y="496901"/>
                </a:cubicBezTo>
                <a:lnTo>
                  <a:pt x="3880028" y="344653"/>
                </a:lnTo>
                <a:lnTo>
                  <a:pt x="3952723" y="344653"/>
                </a:lnTo>
                <a:lnTo>
                  <a:pt x="3952723" y="484556"/>
                </a:lnTo>
                <a:cubicBezTo>
                  <a:pt x="3954704" y="484099"/>
                  <a:pt x="3956609" y="483680"/>
                  <a:pt x="3958438" y="483299"/>
                </a:cubicBezTo>
                <a:cubicBezTo>
                  <a:pt x="3960267" y="482918"/>
                  <a:pt x="3962019" y="482575"/>
                  <a:pt x="3963696" y="482270"/>
                </a:cubicBezTo>
                <a:lnTo>
                  <a:pt x="3964839" y="498272"/>
                </a:lnTo>
                <a:cubicBezTo>
                  <a:pt x="3969258" y="491872"/>
                  <a:pt x="3972840" y="485204"/>
                  <a:pt x="3975583" y="478270"/>
                </a:cubicBezTo>
                <a:cubicBezTo>
                  <a:pt x="3978326" y="471336"/>
                  <a:pt x="3980536" y="463944"/>
                  <a:pt x="3982212" y="456096"/>
                </a:cubicBezTo>
                <a:cubicBezTo>
                  <a:pt x="3983889" y="448247"/>
                  <a:pt x="3985108" y="439903"/>
                  <a:pt x="3985870" y="431064"/>
                </a:cubicBezTo>
                <a:cubicBezTo>
                  <a:pt x="3986632" y="422225"/>
                  <a:pt x="3987165" y="412700"/>
                  <a:pt x="3987470" y="402489"/>
                </a:cubicBezTo>
                <a:cubicBezTo>
                  <a:pt x="3987470" y="400813"/>
                  <a:pt x="3987508" y="398793"/>
                  <a:pt x="3987584" y="396431"/>
                </a:cubicBezTo>
                <a:cubicBezTo>
                  <a:pt x="3987661" y="394069"/>
                  <a:pt x="3987699" y="391440"/>
                  <a:pt x="3987699" y="388544"/>
                </a:cubicBezTo>
                <a:lnTo>
                  <a:pt x="3962324" y="388544"/>
                </a:lnTo>
                <a:lnTo>
                  <a:pt x="3962324" y="372542"/>
                </a:lnTo>
                <a:lnTo>
                  <a:pt x="3987927" y="372542"/>
                </a:lnTo>
                <a:cubicBezTo>
                  <a:pt x="3988080" y="367513"/>
                  <a:pt x="3988156" y="362484"/>
                  <a:pt x="3988156" y="357455"/>
                </a:cubicBezTo>
                <a:cubicBezTo>
                  <a:pt x="3988156" y="352426"/>
                  <a:pt x="3988232" y="347930"/>
                  <a:pt x="3988385" y="343967"/>
                </a:cubicBezTo>
                <a:cubicBezTo>
                  <a:pt x="3988385" y="339243"/>
                  <a:pt x="3988461" y="334823"/>
                  <a:pt x="3988613" y="330709"/>
                </a:cubicBezTo>
                <a:close/>
                <a:moveTo>
                  <a:pt x="1187806" y="330709"/>
                </a:moveTo>
                <a:lnTo>
                  <a:pt x="1203579" y="333680"/>
                </a:lnTo>
                <a:cubicBezTo>
                  <a:pt x="1201141" y="341910"/>
                  <a:pt x="1198550" y="350101"/>
                  <a:pt x="1195807" y="358255"/>
                </a:cubicBezTo>
                <a:cubicBezTo>
                  <a:pt x="1193064" y="366408"/>
                  <a:pt x="1190092" y="374524"/>
                  <a:pt x="1186892" y="382601"/>
                </a:cubicBezTo>
                <a:lnTo>
                  <a:pt x="1186892" y="535763"/>
                </a:lnTo>
                <a:lnTo>
                  <a:pt x="1172261" y="535763"/>
                </a:lnTo>
                <a:lnTo>
                  <a:pt x="1172261" y="416205"/>
                </a:lnTo>
                <a:cubicBezTo>
                  <a:pt x="1166622" y="427635"/>
                  <a:pt x="1160526" y="438532"/>
                  <a:pt x="1153973" y="448895"/>
                </a:cubicBezTo>
                <a:lnTo>
                  <a:pt x="1141629" y="437236"/>
                </a:lnTo>
                <a:cubicBezTo>
                  <a:pt x="1146201" y="430835"/>
                  <a:pt x="1150735" y="423368"/>
                  <a:pt x="1155230" y="414833"/>
                </a:cubicBezTo>
                <a:cubicBezTo>
                  <a:pt x="1159726" y="406299"/>
                  <a:pt x="1163993" y="397269"/>
                  <a:pt x="1168032" y="387744"/>
                </a:cubicBezTo>
                <a:cubicBezTo>
                  <a:pt x="1172071" y="378219"/>
                  <a:pt x="1175805" y="368580"/>
                  <a:pt x="1179234" y="358826"/>
                </a:cubicBezTo>
                <a:cubicBezTo>
                  <a:pt x="1182663" y="349073"/>
                  <a:pt x="1185520" y="339700"/>
                  <a:pt x="1187806" y="330709"/>
                </a:cubicBezTo>
                <a:close/>
                <a:moveTo>
                  <a:pt x="1702613" y="330480"/>
                </a:moveTo>
                <a:lnTo>
                  <a:pt x="1719987" y="332766"/>
                </a:lnTo>
                <a:cubicBezTo>
                  <a:pt x="1718463" y="337490"/>
                  <a:pt x="1716825" y="342177"/>
                  <a:pt x="1715072" y="346825"/>
                </a:cubicBezTo>
                <a:cubicBezTo>
                  <a:pt x="1713319" y="351473"/>
                  <a:pt x="1711452" y="356083"/>
                  <a:pt x="1709471" y="360655"/>
                </a:cubicBezTo>
                <a:lnTo>
                  <a:pt x="1800225" y="360655"/>
                </a:lnTo>
                <a:lnTo>
                  <a:pt x="1800225" y="377114"/>
                </a:lnTo>
                <a:cubicBezTo>
                  <a:pt x="1794891" y="390373"/>
                  <a:pt x="1788795" y="403022"/>
                  <a:pt x="1781937" y="415062"/>
                </a:cubicBezTo>
                <a:lnTo>
                  <a:pt x="1766393" y="409347"/>
                </a:lnTo>
                <a:cubicBezTo>
                  <a:pt x="1769441" y="404318"/>
                  <a:pt x="1772260" y="399098"/>
                  <a:pt x="1774851" y="393688"/>
                </a:cubicBezTo>
                <a:cubicBezTo>
                  <a:pt x="1777442" y="388278"/>
                  <a:pt x="1779956" y="382753"/>
                  <a:pt x="1782395" y="377114"/>
                </a:cubicBezTo>
                <a:lnTo>
                  <a:pt x="1702156" y="377114"/>
                </a:lnTo>
                <a:cubicBezTo>
                  <a:pt x="1698194" y="385344"/>
                  <a:pt x="1694041" y="393383"/>
                  <a:pt x="1689697" y="401232"/>
                </a:cubicBezTo>
                <a:cubicBezTo>
                  <a:pt x="1685354" y="409080"/>
                  <a:pt x="1680820" y="416510"/>
                  <a:pt x="1676096" y="423520"/>
                </a:cubicBezTo>
                <a:lnTo>
                  <a:pt x="1662151" y="414376"/>
                </a:lnTo>
                <a:cubicBezTo>
                  <a:pt x="1666266" y="408585"/>
                  <a:pt x="1670266" y="402298"/>
                  <a:pt x="1674153" y="395517"/>
                </a:cubicBezTo>
                <a:cubicBezTo>
                  <a:pt x="1678039" y="388735"/>
                  <a:pt x="1681773" y="381686"/>
                  <a:pt x="1685354" y="374371"/>
                </a:cubicBezTo>
                <a:cubicBezTo>
                  <a:pt x="1688935" y="367056"/>
                  <a:pt x="1692174" y="359665"/>
                  <a:pt x="1695069" y="352197"/>
                </a:cubicBezTo>
                <a:cubicBezTo>
                  <a:pt x="1697965" y="344729"/>
                  <a:pt x="1700480" y="337490"/>
                  <a:pt x="1702613" y="330480"/>
                </a:cubicBezTo>
                <a:close/>
                <a:moveTo>
                  <a:pt x="1075563" y="330480"/>
                </a:moveTo>
                <a:lnTo>
                  <a:pt x="1094080" y="331166"/>
                </a:lnTo>
                <a:lnTo>
                  <a:pt x="1094080" y="375514"/>
                </a:lnTo>
                <a:lnTo>
                  <a:pt x="1123798" y="375514"/>
                </a:lnTo>
                <a:lnTo>
                  <a:pt x="1123798" y="392202"/>
                </a:lnTo>
                <a:lnTo>
                  <a:pt x="1094080" y="392202"/>
                </a:lnTo>
                <a:lnTo>
                  <a:pt x="1094080" y="502616"/>
                </a:lnTo>
                <a:cubicBezTo>
                  <a:pt x="1094080" y="508255"/>
                  <a:pt x="1093585" y="512941"/>
                  <a:pt x="1092594" y="516675"/>
                </a:cubicBezTo>
                <a:cubicBezTo>
                  <a:pt x="1091604" y="520408"/>
                  <a:pt x="1089737" y="523418"/>
                  <a:pt x="1086993" y="525704"/>
                </a:cubicBezTo>
                <a:cubicBezTo>
                  <a:pt x="1084250" y="527990"/>
                  <a:pt x="1080555" y="529743"/>
                  <a:pt x="1075906" y="530962"/>
                </a:cubicBezTo>
                <a:cubicBezTo>
                  <a:pt x="1071258" y="532181"/>
                  <a:pt x="1065276" y="533020"/>
                  <a:pt x="1057961" y="533477"/>
                </a:cubicBezTo>
                <a:lnTo>
                  <a:pt x="1045388" y="534391"/>
                </a:lnTo>
                <a:lnTo>
                  <a:pt x="1039445" y="515875"/>
                </a:lnTo>
                <a:lnTo>
                  <a:pt x="1055447" y="514960"/>
                </a:lnTo>
                <a:cubicBezTo>
                  <a:pt x="1060171" y="514655"/>
                  <a:pt x="1063867" y="514198"/>
                  <a:pt x="1066534" y="513589"/>
                </a:cubicBezTo>
                <a:cubicBezTo>
                  <a:pt x="1069201" y="512979"/>
                  <a:pt x="1071220" y="512026"/>
                  <a:pt x="1072592" y="510731"/>
                </a:cubicBezTo>
                <a:cubicBezTo>
                  <a:pt x="1073963" y="509436"/>
                  <a:pt x="1074801" y="507683"/>
                  <a:pt x="1075106" y="505473"/>
                </a:cubicBezTo>
                <a:cubicBezTo>
                  <a:pt x="1075411" y="503263"/>
                  <a:pt x="1075563" y="500406"/>
                  <a:pt x="1075563" y="496901"/>
                </a:cubicBezTo>
                <a:lnTo>
                  <a:pt x="1075563" y="392202"/>
                </a:lnTo>
                <a:lnTo>
                  <a:pt x="1006755" y="392202"/>
                </a:lnTo>
                <a:lnTo>
                  <a:pt x="1006755" y="375514"/>
                </a:lnTo>
                <a:lnTo>
                  <a:pt x="1075563" y="375514"/>
                </a:lnTo>
                <a:close/>
                <a:moveTo>
                  <a:pt x="80696" y="330023"/>
                </a:moveTo>
                <a:lnTo>
                  <a:pt x="98299" y="331394"/>
                </a:lnTo>
                <a:lnTo>
                  <a:pt x="96470" y="370256"/>
                </a:lnTo>
                <a:lnTo>
                  <a:pt x="164364" y="370256"/>
                </a:lnTo>
                <a:cubicBezTo>
                  <a:pt x="162992" y="390068"/>
                  <a:pt x="161773" y="408585"/>
                  <a:pt x="160707" y="425806"/>
                </a:cubicBezTo>
                <a:cubicBezTo>
                  <a:pt x="160249" y="433121"/>
                  <a:pt x="159792" y="440513"/>
                  <a:pt x="159335" y="447980"/>
                </a:cubicBezTo>
                <a:cubicBezTo>
                  <a:pt x="158878" y="455448"/>
                  <a:pt x="158420" y="462496"/>
                  <a:pt x="157963" y="469126"/>
                </a:cubicBezTo>
                <a:cubicBezTo>
                  <a:pt x="157506" y="475755"/>
                  <a:pt x="157087" y="481737"/>
                  <a:pt x="156706" y="487071"/>
                </a:cubicBezTo>
                <a:cubicBezTo>
                  <a:pt x="156325" y="492405"/>
                  <a:pt x="156058" y="496596"/>
                  <a:pt x="155906" y="499644"/>
                </a:cubicBezTo>
                <a:cubicBezTo>
                  <a:pt x="155449" y="505740"/>
                  <a:pt x="154534" y="510731"/>
                  <a:pt x="153163" y="514617"/>
                </a:cubicBezTo>
                <a:cubicBezTo>
                  <a:pt x="151791" y="518503"/>
                  <a:pt x="149505" y="521704"/>
                  <a:pt x="146305" y="524218"/>
                </a:cubicBezTo>
                <a:cubicBezTo>
                  <a:pt x="143104" y="526733"/>
                  <a:pt x="138799" y="528676"/>
                  <a:pt x="133388" y="530048"/>
                </a:cubicBezTo>
                <a:cubicBezTo>
                  <a:pt x="127978" y="531419"/>
                  <a:pt x="121006" y="532562"/>
                  <a:pt x="112472" y="533477"/>
                </a:cubicBezTo>
                <a:lnTo>
                  <a:pt x="100128" y="534848"/>
                </a:lnTo>
                <a:lnTo>
                  <a:pt x="94412" y="516789"/>
                </a:lnTo>
                <a:lnTo>
                  <a:pt x="110414" y="515417"/>
                </a:lnTo>
                <a:cubicBezTo>
                  <a:pt x="115901" y="514960"/>
                  <a:pt x="120358" y="514312"/>
                  <a:pt x="123787" y="513474"/>
                </a:cubicBezTo>
                <a:cubicBezTo>
                  <a:pt x="127216" y="512636"/>
                  <a:pt x="129921" y="511379"/>
                  <a:pt x="131903" y="509702"/>
                </a:cubicBezTo>
                <a:cubicBezTo>
                  <a:pt x="133884" y="508026"/>
                  <a:pt x="135294" y="505778"/>
                  <a:pt x="136132" y="502959"/>
                </a:cubicBezTo>
                <a:cubicBezTo>
                  <a:pt x="136970" y="500139"/>
                  <a:pt x="137542" y="496444"/>
                  <a:pt x="137846" y="491872"/>
                </a:cubicBezTo>
                <a:cubicBezTo>
                  <a:pt x="137999" y="488976"/>
                  <a:pt x="138303" y="484594"/>
                  <a:pt x="138761" y="478727"/>
                </a:cubicBezTo>
                <a:cubicBezTo>
                  <a:pt x="139218" y="472860"/>
                  <a:pt x="139713" y="466345"/>
                  <a:pt x="140247" y="459182"/>
                </a:cubicBezTo>
                <a:cubicBezTo>
                  <a:pt x="140780" y="452019"/>
                  <a:pt x="141313" y="444513"/>
                  <a:pt x="141847" y="436665"/>
                </a:cubicBezTo>
                <a:cubicBezTo>
                  <a:pt x="142380" y="428816"/>
                  <a:pt x="142914" y="421463"/>
                  <a:pt x="143447" y="414605"/>
                </a:cubicBezTo>
                <a:cubicBezTo>
                  <a:pt x="143980" y="407747"/>
                  <a:pt x="144399" y="401841"/>
                  <a:pt x="144704" y="396888"/>
                </a:cubicBezTo>
                <a:cubicBezTo>
                  <a:pt x="145009" y="391935"/>
                  <a:pt x="145162" y="388621"/>
                  <a:pt x="145162" y="386944"/>
                </a:cubicBezTo>
                <a:lnTo>
                  <a:pt x="95784" y="386944"/>
                </a:lnTo>
                <a:cubicBezTo>
                  <a:pt x="95022" y="400660"/>
                  <a:pt x="93841" y="412890"/>
                  <a:pt x="92241" y="423634"/>
                </a:cubicBezTo>
                <a:cubicBezTo>
                  <a:pt x="90640" y="434379"/>
                  <a:pt x="88507" y="444094"/>
                  <a:pt x="85840" y="452781"/>
                </a:cubicBezTo>
                <a:cubicBezTo>
                  <a:pt x="83173" y="461468"/>
                  <a:pt x="79858" y="469354"/>
                  <a:pt x="75896" y="476441"/>
                </a:cubicBezTo>
                <a:cubicBezTo>
                  <a:pt x="71933" y="483528"/>
                  <a:pt x="67133" y="490424"/>
                  <a:pt x="61494" y="497129"/>
                </a:cubicBezTo>
                <a:cubicBezTo>
                  <a:pt x="55855" y="503835"/>
                  <a:pt x="49340" y="510502"/>
                  <a:pt x="41949" y="517132"/>
                </a:cubicBezTo>
                <a:cubicBezTo>
                  <a:pt x="34557" y="523761"/>
                  <a:pt x="26061" y="530886"/>
                  <a:pt x="16460" y="538506"/>
                </a:cubicBezTo>
                <a:lnTo>
                  <a:pt x="3201" y="525019"/>
                </a:lnTo>
                <a:cubicBezTo>
                  <a:pt x="12345" y="518465"/>
                  <a:pt x="20384" y="512141"/>
                  <a:pt x="27318" y="506045"/>
                </a:cubicBezTo>
                <a:cubicBezTo>
                  <a:pt x="34253" y="499949"/>
                  <a:pt x="40348" y="493738"/>
                  <a:pt x="45606" y="487414"/>
                </a:cubicBezTo>
                <a:cubicBezTo>
                  <a:pt x="50864" y="481089"/>
                  <a:pt x="55322" y="474498"/>
                  <a:pt x="58980" y="467640"/>
                </a:cubicBezTo>
                <a:cubicBezTo>
                  <a:pt x="62637" y="460782"/>
                  <a:pt x="65723" y="453314"/>
                  <a:pt x="68238" y="445237"/>
                </a:cubicBezTo>
                <a:cubicBezTo>
                  <a:pt x="70752" y="437160"/>
                  <a:pt x="72771" y="428359"/>
                  <a:pt x="74296" y="418834"/>
                </a:cubicBezTo>
                <a:cubicBezTo>
                  <a:pt x="75820" y="409309"/>
                  <a:pt x="77115" y="398679"/>
                  <a:pt x="78182" y="386944"/>
                </a:cubicBezTo>
                <a:lnTo>
                  <a:pt x="14174" y="386944"/>
                </a:lnTo>
                <a:lnTo>
                  <a:pt x="14174" y="370256"/>
                </a:lnTo>
                <a:lnTo>
                  <a:pt x="79325" y="370256"/>
                </a:lnTo>
                <a:cubicBezTo>
                  <a:pt x="79477" y="366294"/>
                  <a:pt x="79630" y="361951"/>
                  <a:pt x="79782" y="357226"/>
                </a:cubicBezTo>
                <a:cubicBezTo>
                  <a:pt x="79934" y="352502"/>
                  <a:pt x="80087" y="348158"/>
                  <a:pt x="80239" y="344196"/>
                </a:cubicBezTo>
                <a:cubicBezTo>
                  <a:pt x="80392" y="339472"/>
                  <a:pt x="80544" y="334747"/>
                  <a:pt x="80696" y="330023"/>
                </a:cubicBezTo>
                <a:close/>
                <a:moveTo>
                  <a:pt x="1959560" y="329337"/>
                </a:moveTo>
                <a:lnTo>
                  <a:pt x="1974647" y="330023"/>
                </a:lnTo>
                <a:lnTo>
                  <a:pt x="1973733" y="381686"/>
                </a:lnTo>
                <a:lnTo>
                  <a:pt x="1973733" y="383515"/>
                </a:lnTo>
                <a:lnTo>
                  <a:pt x="2033855" y="383515"/>
                </a:lnTo>
                <a:lnTo>
                  <a:pt x="2033855" y="399289"/>
                </a:lnTo>
                <a:lnTo>
                  <a:pt x="1973504" y="399289"/>
                </a:lnTo>
                <a:cubicBezTo>
                  <a:pt x="1973199" y="415900"/>
                  <a:pt x="1972209" y="430416"/>
                  <a:pt x="1970532" y="442837"/>
                </a:cubicBezTo>
                <a:cubicBezTo>
                  <a:pt x="1968856" y="455257"/>
                  <a:pt x="1966265" y="466611"/>
                  <a:pt x="1962760" y="476898"/>
                </a:cubicBezTo>
                <a:cubicBezTo>
                  <a:pt x="1959255" y="487185"/>
                  <a:pt x="1954759" y="496977"/>
                  <a:pt x="1949273" y="506273"/>
                </a:cubicBezTo>
                <a:cubicBezTo>
                  <a:pt x="1943786" y="515570"/>
                  <a:pt x="1937081" y="525323"/>
                  <a:pt x="1929156" y="535534"/>
                </a:cubicBezTo>
                <a:lnTo>
                  <a:pt x="1914983" y="525476"/>
                </a:lnTo>
                <a:cubicBezTo>
                  <a:pt x="1922907" y="515722"/>
                  <a:pt x="1929499" y="506578"/>
                  <a:pt x="1934757" y="498044"/>
                </a:cubicBezTo>
                <a:cubicBezTo>
                  <a:pt x="1940014" y="489509"/>
                  <a:pt x="1944243" y="480518"/>
                  <a:pt x="1947444" y="471069"/>
                </a:cubicBezTo>
                <a:cubicBezTo>
                  <a:pt x="1950644" y="461620"/>
                  <a:pt x="1953045" y="451181"/>
                  <a:pt x="1954645" y="439751"/>
                </a:cubicBezTo>
                <a:cubicBezTo>
                  <a:pt x="1956245" y="428321"/>
                  <a:pt x="1957426" y="414833"/>
                  <a:pt x="1958188" y="399289"/>
                </a:cubicBezTo>
                <a:lnTo>
                  <a:pt x="1936242" y="399289"/>
                </a:lnTo>
                <a:lnTo>
                  <a:pt x="1936242" y="383515"/>
                </a:lnTo>
                <a:lnTo>
                  <a:pt x="1958874" y="383515"/>
                </a:lnTo>
                <a:lnTo>
                  <a:pt x="1958874" y="381686"/>
                </a:lnTo>
                <a:cubicBezTo>
                  <a:pt x="1959026" y="378334"/>
                  <a:pt x="1959102" y="373723"/>
                  <a:pt x="1959102" y="367856"/>
                </a:cubicBezTo>
                <a:cubicBezTo>
                  <a:pt x="1959102" y="361989"/>
                  <a:pt x="1959179" y="356159"/>
                  <a:pt x="1959331" y="350368"/>
                </a:cubicBezTo>
                <a:cubicBezTo>
                  <a:pt x="1959331" y="343663"/>
                  <a:pt x="1959407" y="336652"/>
                  <a:pt x="1959560" y="329337"/>
                </a:cubicBezTo>
                <a:close/>
                <a:moveTo>
                  <a:pt x="2651151" y="328651"/>
                </a:moveTo>
                <a:cubicBezTo>
                  <a:pt x="2653132" y="330328"/>
                  <a:pt x="2655456" y="332461"/>
                  <a:pt x="2658123" y="335052"/>
                </a:cubicBezTo>
                <a:cubicBezTo>
                  <a:pt x="2660790" y="337643"/>
                  <a:pt x="2663495" y="340348"/>
                  <a:pt x="2666238" y="343167"/>
                </a:cubicBezTo>
                <a:cubicBezTo>
                  <a:pt x="2668982" y="345987"/>
                  <a:pt x="2671572" y="348768"/>
                  <a:pt x="2674011" y="351511"/>
                </a:cubicBezTo>
                <a:cubicBezTo>
                  <a:pt x="2676449" y="354254"/>
                  <a:pt x="2678430" y="356617"/>
                  <a:pt x="2679954" y="358598"/>
                </a:cubicBezTo>
                <a:lnTo>
                  <a:pt x="2672639" y="366827"/>
                </a:lnTo>
                <a:lnTo>
                  <a:pt x="2705329" y="366827"/>
                </a:lnTo>
                <a:lnTo>
                  <a:pt x="2705329" y="383058"/>
                </a:lnTo>
                <a:lnTo>
                  <a:pt x="2620290" y="383058"/>
                </a:lnTo>
                <a:lnTo>
                  <a:pt x="2620290" y="391745"/>
                </a:lnTo>
                <a:cubicBezTo>
                  <a:pt x="2623643" y="400127"/>
                  <a:pt x="2627148" y="407975"/>
                  <a:pt x="2630805" y="415291"/>
                </a:cubicBezTo>
                <a:cubicBezTo>
                  <a:pt x="2634463" y="422606"/>
                  <a:pt x="2638502" y="429540"/>
                  <a:pt x="2642921" y="436093"/>
                </a:cubicBezTo>
                <a:cubicBezTo>
                  <a:pt x="2646426" y="433045"/>
                  <a:pt x="2650122" y="429654"/>
                  <a:pt x="2654008" y="425920"/>
                </a:cubicBezTo>
                <a:cubicBezTo>
                  <a:pt x="2657894" y="422187"/>
                  <a:pt x="2661667" y="418377"/>
                  <a:pt x="2665324" y="414490"/>
                </a:cubicBezTo>
                <a:cubicBezTo>
                  <a:pt x="2668982" y="410604"/>
                  <a:pt x="2672411" y="406718"/>
                  <a:pt x="2675611" y="402832"/>
                </a:cubicBezTo>
                <a:cubicBezTo>
                  <a:pt x="2678811" y="398946"/>
                  <a:pt x="2681555" y="395326"/>
                  <a:pt x="2683840" y="391973"/>
                </a:cubicBezTo>
                <a:lnTo>
                  <a:pt x="2696642" y="403632"/>
                </a:lnTo>
                <a:cubicBezTo>
                  <a:pt x="2693899" y="407137"/>
                  <a:pt x="2690775" y="410909"/>
                  <a:pt x="2687270" y="414948"/>
                </a:cubicBezTo>
                <a:cubicBezTo>
                  <a:pt x="2683764" y="418986"/>
                  <a:pt x="2680069" y="423025"/>
                  <a:pt x="2676182" y="427063"/>
                </a:cubicBezTo>
                <a:cubicBezTo>
                  <a:pt x="2672296" y="431102"/>
                  <a:pt x="2668296" y="435026"/>
                  <a:pt x="2664181" y="438836"/>
                </a:cubicBezTo>
                <a:cubicBezTo>
                  <a:pt x="2660066" y="442646"/>
                  <a:pt x="2656180" y="445999"/>
                  <a:pt x="2652523" y="448895"/>
                </a:cubicBezTo>
                <a:cubicBezTo>
                  <a:pt x="2660904" y="459106"/>
                  <a:pt x="2670353" y="468250"/>
                  <a:pt x="2680869" y="476327"/>
                </a:cubicBezTo>
                <a:cubicBezTo>
                  <a:pt x="2691384" y="484404"/>
                  <a:pt x="2703500" y="491872"/>
                  <a:pt x="2717216" y="498730"/>
                </a:cubicBezTo>
                <a:lnTo>
                  <a:pt x="2706015" y="515189"/>
                </a:lnTo>
                <a:cubicBezTo>
                  <a:pt x="2687422" y="504064"/>
                  <a:pt x="2670925" y="491376"/>
                  <a:pt x="2656523" y="477127"/>
                </a:cubicBezTo>
                <a:cubicBezTo>
                  <a:pt x="2642121" y="462877"/>
                  <a:pt x="2630043" y="445847"/>
                  <a:pt x="2620290" y="426035"/>
                </a:cubicBezTo>
                <a:lnTo>
                  <a:pt x="2620290" y="506045"/>
                </a:lnTo>
                <a:cubicBezTo>
                  <a:pt x="2620290" y="510922"/>
                  <a:pt x="2619833" y="515036"/>
                  <a:pt x="2618918" y="518389"/>
                </a:cubicBezTo>
                <a:cubicBezTo>
                  <a:pt x="2618004" y="521742"/>
                  <a:pt x="2616327" y="524447"/>
                  <a:pt x="2613889" y="526504"/>
                </a:cubicBezTo>
                <a:cubicBezTo>
                  <a:pt x="2611451" y="528562"/>
                  <a:pt x="2608212" y="530124"/>
                  <a:pt x="2604174" y="531191"/>
                </a:cubicBezTo>
                <a:cubicBezTo>
                  <a:pt x="2600135" y="532258"/>
                  <a:pt x="2594915" y="532943"/>
                  <a:pt x="2588515" y="533248"/>
                </a:cubicBezTo>
                <a:lnTo>
                  <a:pt x="2575942" y="533934"/>
                </a:lnTo>
                <a:lnTo>
                  <a:pt x="2570455" y="516560"/>
                </a:lnTo>
                <a:lnTo>
                  <a:pt x="2586000" y="515646"/>
                </a:lnTo>
                <a:cubicBezTo>
                  <a:pt x="2589962" y="515494"/>
                  <a:pt x="2593048" y="515151"/>
                  <a:pt x="2595258" y="514617"/>
                </a:cubicBezTo>
                <a:cubicBezTo>
                  <a:pt x="2597468" y="514084"/>
                  <a:pt x="2599144" y="513246"/>
                  <a:pt x="2600287" y="512103"/>
                </a:cubicBezTo>
                <a:cubicBezTo>
                  <a:pt x="2601430" y="510960"/>
                  <a:pt x="2602154" y="509474"/>
                  <a:pt x="2602459" y="507645"/>
                </a:cubicBezTo>
                <a:cubicBezTo>
                  <a:pt x="2602764" y="505816"/>
                  <a:pt x="2602916" y="503530"/>
                  <a:pt x="2602916" y="500787"/>
                </a:cubicBezTo>
                <a:lnTo>
                  <a:pt x="2602916" y="454381"/>
                </a:lnTo>
                <a:cubicBezTo>
                  <a:pt x="2597125" y="458801"/>
                  <a:pt x="2590839" y="463449"/>
                  <a:pt x="2584057" y="468326"/>
                </a:cubicBezTo>
                <a:cubicBezTo>
                  <a:pt x="2577275" y="473203"/>
                  <a:pt x="2570265" y="478079"/>
                  <a:pt x="2563025" y="482956"/>
                </a:cubicBezTo>
                <a:cubicBezTo>
                  <a:pt x="2555786" y="487833"/>
                  <a:pt x="2548548" y="492557"/>
                  <a:pt x="2541308" y="497129"/>
                </a:cubicBezTo>
                <a:cubicBezTo>
                  <a:pt x="2534069" y="501701"/>
                  <a:pt x="2527174" y="505892"/>
                  <a:pt x="2520620" y="509702"/>
                </a:cubicBezTo>
                <a:lnTo>
                  <a:pt x="2509419" y="494386"/>
                </a:lnTo>
                <a:cubicBezTo>
                  <a:pt x="2517344" y="490271"/>
                  <a:pt x="2525573" y="485623"/>
                  <a:pt x="2534108" y="480442"/>
                </a:cubicBezTo>
                <a:cubicBezTo>
                  <a:pt x="2542642" y="475260"/>
                  <a:pt x="2551024" y="469964"/>
                  <a:pt x="2559254" y="464554"/>
                </a:cubicBezTo>
                <a:cubicBezTo>
                  <a:pt x="2567483" y="459144"/>
                  <a:pt x="2575332" y="453772"/>
                  <a:pt x="2582800" y="448438"/>
                </a:cubicBezTo>
                <a:cubicBezTo>
                  <a:pt x="2590267" y="443104"/>
                  <a:pt x="2596972" y="438151"/>
                  <a:pt x="2602916" y="433579"/>
                </a:cubicBezTo>
                <a:lnTo>
                  <a:pt x="2602916" y="383058"/>
                </a:lnTo>
                <a:lnTo>
                  <a:pt x="2519706" y="383058"/>
                </a:lnTo>
                <a:lnTo>
                  <a:pt x="2519706" y="366827"/>
                </a:lnTo>
                <a:lnTo>
                  <a:pt x="2602916" y="366827"/>
                </a:lnTo>
                <a:lnTo>
                  <a:pt x="2602916" y="329566"/>
                </a:lnTo>
                <a:lnTo>
                  <a:pt x="2620290" y="330480"/>
                </a:lnTo>
                <a:lnTo>
                  <a:pt x="2620290" y="366827"/>
                </a:lnTo>
                <a:lnTo>
                  <a:pt x="2665324" y="366827"/>
                </a:lnTo>
                <a:cubicBezTo>
                  <a:pt x="2663495" y="364389"/>
                  <a:pt x="2661476" y="361874"/>
                  <a:pt x="2659266" y="359284"/>
                </a:cubicBezTo>
                <a:cubicBezTo>
                  <a:pt x="2657056" y="356693"/>
                  <a:pt x="2654770" y="354140"/>
                  <a:pt x="2652408" y="351625"/>
                </a:cubicBezTo>
                <a:cubicBezTo>
                  <a:pt x="2650046" y="349111"/>
                  <a:pt x="2647760" y="346787"/>
                  <a:pt x="2645550" y="344653"/>
                </a:cubicBezTo>
                <a:cubicBezTo>
                  <a:pt x="2643340" y="342520"/>
                  <a:pt x="2641397" y="340767"/>
                  <a:pt x="2639721" y="339395"/>
                </a:cubicBezTo>
                <a:close/>
                <a:moveTo>
                  <a:pt x="817703" y="328651"/>
                </a:moveTo>
                <a:cubicBezTo>
                  <a:pt x="818312" y="330175"/>
                  <a:pt x="819036" y="332233"/>
                  <a:pt x="819874" y="334823"/>
                </a:cubicBezTo>
                <a:cubicBezTo>
                  <a:pt x="820713" y="337414"/>
                  <a:pt x="821589" y="340272"/>
                  <a:pt x="822503" y="343396"/>
                </a:cubicBezTo>
                <a:cubicBezTo>
                  <a:pt x="823418" y="346520"/>
                  <a:pt x="824370" y="349720"/>
                  <a:pt x="825361" y="352997"/>
                </a:cubicBezTo>
                <a:cubicBezTo>
                  <a:pt x="826351" y="356274"/>
                  <a:pt x="827304" y="359360"/>
                  <a:pt x="828218" y="362255"/>
                </a:cubicBezTo>
                <a:lnTo>
                  <a:pt x="887883" y="362255"/>
                </a:lnTo>
                <a:lnTo>
                  <a:pt x="887883" y="378257"/>
                </a:lnTo>
                <a:lnTo>
                  <a:pt x="862965" y="378257"/>
                </a:lnTo>
                <a:cubicBezTo>
                  <a:pt x="859460" y="391059"/>
                  <a:pt x="855307" y="402718"/>
                  <a:pt x="850507" y="413233"/>
                </a:cubicBezTo>
                <a:cubicBezTo>
                  <a:pt x="845706" y="423749"/>
                  <a:pt x="839877" y="433579"/>
                  <a:pt x="833019" y="442723"/>
                </a:cubicBezTo>
                <a:cubicBezTo>
                  <a:pt x="842163" y="450952"/>
                  <a:pt x="850888" y="458953"/>
                  <a:pt x="859193" y="466726"/>
                </a:cubicBezTo>
                <a:cubicBezTo>
                  <a:pt x="867499" y="474498"/>
                  <a:pt x="874319" y="481204"/>
                  <a:pt x="879653" y="486842"/>
                </a:cubicBezTo>
                <a:lnTo>
                  <a:pt x="868452" y="501701"/>
                </a:lnTo>
                <a:cubicBezTo>
                  <a:pt x="862813" y="495605"/>
                  <a:pt x="855917" y="488519"/>
                  <a:pt x="847764" y="480442"/>
                </a:cubicBezTo>
                <a:cubicBezTo>
                  <a:pt x="839610" y="472364"/>
                  <a:pt x="830961" y="464059"/>
                  <a:pt x="821817" y="455524"/>
                </a:cubicBezTo>
                <a:cubicBezTo>
                  <a:pt x="814045" y="463754"/>
                  <a:pt x="805015" y="471526"/>
                  <a:pt x="794728" y="478841"/>
                </a:cubicBezTo>
                <a:cubicBezTo>
                  <a:pt x="784441" y="486157"/>
                  <a:pt x="772592" y="493319"/>
                  <a:pt x="759181" y="500330"/>
                </a:cubicBezTo>
                <a:lnTo>
                  <a:pt x="749580" y="485014"/>
                </a:lnTo>
                <a:cubicBezTo>
                  <a:pt x="774878" y="472364"/>
                  <a:pt x="794843" y="458725"/>
                  <a:pt x="809473" y="444094"/>
                </a:cubicBezTo>
                <a:cubicBezTo>
                  <a:pt x="800634" y="436169"/>
                  <a:pt x="792138" y="428740"/>
                  <a:pt x="783984" y="421806"/>
                </a:cubicBezTo>
                <a:cubicBezTo>
                  <a:pt x="775831" y="414871"/>
                  <a:pt x="768630" y="409195"/>
                  <a:pt x="762382" y="404775"/>
                </a:cubicBezTo>
                <a:lnTo>
                  <a:pt x="772669" y="392431"/>
                </a:lnTo>
                <a:cubicBezTo>
                  <a:pt x="778764" y="396850"/>
                  <a:pt x="785965" y="402527"/>
                  <a:pt x="794271" y="409461"/>
                </a:cubicBezTo>
                <a:cubicBezTo>
                  <a:pt x="802577" y="416395"/>
                  <a:pt x="811302" y="423749"/>
                  <a:pt x="820446" y="431521"/>
                </a:cubicBezTo>
                <a:cubicBezTo>
                  <a:pt x="826542" y="423749"/>
                  <a:pt x="831647" y="415481"/>
                  <a:pt x="835762" y="406718"/>
                </a:cubicBezTo>
                <a:cubicBezTo>
                  <a:pt x="839877" y="397955"/>
                  <a:pt x="843230" y="388468"/>
                  <a:pt x="845820" y="378257"/>
                </a:cubicBezTo>
                <a:lnTo>
                  <a:pt x="754381" y="378257"/>
                </a:lnTo>
                <a:lnTo>
                  <a:pt x="754381" y="362255"/>
                </a:lnTo>
                <a:lnTo>
                  <a:pt x="810616" y="362255"/>
                </a:lnTo>
                <a:cubicBezTo>
                  <a:pt x="808940" y="356921"/>
                  <a:pt x="807263" y="351435"/>
                  <a:pt x="805587" y="345796"/>
                </a:cubicBezTo>
                <a:cubicBezTo>
                  <a:pt x="803910" y="340157"/>
                  <a:pt x="802463" y="335738"/>
                  <a:pt x="801243" y="332537"/>
                </a:cubicBezTo>
                <a:close/>
                <a:moveTo>
                  <a:pt x="2842946" y="328423"/>
                </a:moveTo>
                <a:cubicBezTo>
                  <a:pt x="2843556" y="329947"/>
                  <a:pt x="2844241" y="331813"/>
                  <a:pt x="2845004" y="334023"/>
                </a:cubicBezTo>
                <a:cubicBezTo>
                  <a:pt x="2845765" y="336233"/>
                  <a:pt x="2846566" y="338595"/>
                  <a:pt x="2847404" y="341110"/>
                </a:cubicBezTo>
                <a:cubicBezTo>
                  <a:pt x="2848242" y="343624"/>
                  <a:pt x="2849042" y="346177"/>
                  <a:pt x="2849804" y="348768"/>
                </a:cubicBezTo>
                <a:cubicBezTo>
                  <a:pt x="2850566" y="351359"/>
                  <a:pt x="2851328" y="353721"/>
                  <a:pt x="2852090" y="355855"/>
                </a:cubicBezTo>
                <a:lnTo>
                  <a:pt x="2928900" y="355855"/>
                </a:lnTo>
                <a:lnTo>
                  <a:pt x="2928900" y="405232"/>
                </a:lnTo>
                <a:lnTo>
                  <a:pt x="2911297" y="405232"/>
                </a:lnTo>
                <a:lnTo>
                  <a:pt x="2911297" y="372314"/>
                </a:lnTo>
                <a:lnTo>
                  <a:pt x="2768423" y="372314"/>
                </a:lnTo>
                <a:lnTo>
                  <a:pt x="2768423" y="405004"/>
                </a:lnTo>
                <a:lnTo>
                  <a:pt x="2751049" y="405004"/>
                </a:lnTo>
                <a:lnTo>
                  <a:pt x="2751049" y="355855"/>
                </a:lnTo>
                <a:lnTo>
                  <a:pt x="2833116" y="355855"/>
                </a:lnTo>
                <a:cubicBezTo>
                  <a:pt x="2831897" y="351587"/>
                  <a:pt x="2830563" y="347206"/>
                  <a:pt x="2829116" y="342710"/>
                </a:cubicBezTo>
                <a:cubicBezTo>
                  <a:pt x="2827668" y="338214"/>
                  <a:pt x="2826334" y="334519"/>
                  <a:pt x="2825115" y="331623"/>
                </a:cubicBezTo>
                <a:close/>
                <a:moveTo>
                  <a:pt x="1891665" y="327737"/>
                </a:moveTo>
                <a:cubicBezTo>
                  <a:pt x="1892275" y="329261"/>
                  <a:pt x="1892999" y="331166"/>
                  <a:pt x="1893837" y="333452"/>
                </a:cubicBezTo>
                <a:cubicBezTo>
                  <a:pt x="1894675" y="335738"/>
                  <a:pt x="1895513" y="338138"/>
                  <a:pt x="1896352" y="340653"/>
                </a:cubicBezTo>
                <a:cubicBezTo>
                  <a:pt x="1897190" y="343167"/>
                  <a:pt x="1898028" y="345720"/>
                  <a:pt x="1898866" y="348311"/>
                </a:cubicBezTo>
                <a:cubicBezTo>
                  <a:pt x="1899705" y="350902"/>
                  <a:pt x="1900505" y="353264"/>
                  <a:pt x="1901267" y="355397"/>
                </a:cubicBezTo>
                <a:lnTo>
                  <a:pt x="1942643" y="355397"/>
                </a:lnTo>
                <a:lnTo>
                  <a:pt x="1942643" y="370714"/>
                </a:lnTo>
                <a:lnTo>
                  <a:pt x="1839087" y="370714"/>
                </a:lnTo>
                <a:lnTo>
                  <a:pt x="1839087" y="355397"/>
                </a:lnTo>
                <a:lnTo>
                  <a:pt x="1884122" y="355397"/>
                </a:lnTo>
                <a:cubicBezTo>
                  <a:pt x="1882902" y="351130"/>
                  <a:pt x="1881531" y="346711"/>
                  <a:pt x="1880007" y="342139"/>
                </a:cubicBezTo>
                <a:cubicBezTo>
                  <a:pt x="1878483" y="337567"/>
                  <a:pt x="1877111" y="333833"/>
                  <a:pt x="1875892" y="330937"/>
                </a:cubicBezTo>
                <a:close/>
                <a:moveTo>
                  <a:pt x="3461157" y="327280"/>
                </a:moveTo>
                <a:lnTo>
                  <a:pt x="3479673" y="331166"/>
                </a:lnTo>
                <a:cubicBezTo>
                  <a:pt x="3478454" y="336195"/>
                  <a:pt x="3477006" y="341719"/>
                  <a:pt x="3475330" y="347739"/>
                </a:cubicBezTo>
                <a:cubicBezTo>
                  <a:pt x="3473654" y="353759"/>
                  <a:pt x="3471672" y="359969"/>
                  <a:pt x="3469386" y="366370"/>
                </a:cubicBezTo>
                <a:lnTo>
                  <a:pt x="3504819" y="366370"/>
                </a:lnTo>
                <a:lnTo>
                  <a:pt x="3504819" y="527305"/>
                </a:lnTo>
                <a:lnTo>
                  <a:pt x="3426867" y="527305"/>
                </a:lnTo>
                <a:lnTo>
                  <a:pt x="3426867" y="366370"/>
                </a:lnTo>
                <a:lnTo>
                  <a:pt x="3450413" y="366370"/>
                </a:lnTo>
                <a:cubicBezTo>
                  <a:pt x="3452698" y="360274"/>
                  <a:pt x="3454680" y="353950"/>
                  <a:pt x="3456356" y="347396"/>
                </a:cubicBezTo>
                <a:cubicBezTo>
                  <a:pt x="3458032" y="340843"/>
                  <a:pt x="3459633" y="334138"/>
                  <a:pt x="3461157" y="327280"/>
                </a:cubicBezTo>
                <a:close/>
                <a:moveTo>
                  <a:pt x="3539109" y="325222"/>
                </a:moveTo>
                <a:lnTo>
                  <a:pt x="3555797" y="328651"/>
                </a:lnTo>
                <a:cubicBezTo>
                  <a:pt x="3553968" y="335052"/>
                  <a:pt x="3552063" y="341338"/>
                  <a:pt x="3550082" y="347511"/>
                </a:cubicBezTo>
                <a:cubicBezTo>
                  <a:pt x="3548101" y="353683"/>
                  <a:pt x="3545967" y="359817"/>
                  <a:pt x="3543681" y="365913"/>
                </a:cubicBezTo>
                <a:lnTo>
                  <a:pt x="3607232" y="365913"/>
                </a:lnTo>
                <a:cubicBezTo>
                  <a:pt x="3606927" y="384658"/>
                  <a:pt x="3606546" y="402718"/>
                  <a:pt x="3606089" y="420091"/>
                </a:cubicBezTo>
                <a:cubicBezTo>
                  <a:pt x="3605937" y="427559"/>
                  <a:pt x="3605746" y="435179"/>
                  <a:pt x="3605518" y="442951"/>
                </a:cubicBezTo>
                <a:cubicBezTo>
                  <a:pt x="3605289" y="450724"/>
                  <a:pt x="3605060" y="458344"/>
                  <a:pt x="3604832" y="465811"/>
                </a:cubicBezTo>
                <a:cubicBezTo>
                  <a:pt x="3604603" y="473279"/>
                  <a:pt x="3604375" y="480289"/>
                  <a:pt x="3604146" y="486842"/>
                </a:cubicBezTo>
                <a:cubicBezTo>
                  <a:pt x="3603917" y="493396"/>
                  <a:pt x="3603651" y="499187"/>
                  <a:pt x="3603346" y="504216"/>
                </a:cubicBezTo>
                <a:cubicBezTo>
                  <a:pt x="3603041" y="509093"/>
                  <a:pt x="3602431" y="513131"/>
                  <a:pt x="3601517" y="516332"/>
                </a:cubicBezTo>
                <a:cubicBezTo>
                  <a:pt x="3600603" y="519532"/>
                  <a:pt x="3599117" y="522161"/>
                  <a:pt x="3597059" y="524218"/>
                </a:cubicBezTo>
                <a:cubicBezTo>
                  <a:pt x="3595002" y="526276"/>
                  <a:pt x="3592335" y="527800"/>
                  <a:pt x="3589058" y="528790"/>
                </a:cubicBezTo>
                <a:cubicBezTo>
                  <a:pt x="3585782" y="529781"/>
                  <a:pt x="3581629" y="530505"/>
                  <a:pt x="3576600" y="530962"/>
                </a:cubicBezTo>
                <a:lnTo>
                  <a:pt x="3556940" y="532562"/>
                </a:lnTo>
                <a:lnTo>
                  <a:pt x="3551454" y="515189"/>
                </a:lnTo>
                <a:lnTo>
                  <a:pt x="3573628" y="513817"/>
                </a:lnTo>
                <a:cubicBezTo>
                  <a:pt x="3577438" y="513512"/>
                  <a:pt x="3580333" y="512446"/>
                  <a:pt x="3582315" y="510617"/>
                </a:cubicBezTo>
                <a:cubicBezTo>
                  <a:pt x="3584296" y="508788"/>
                  <a:pt x="3585515" y="504902"/>
                  <a:pt x="3585972" y="498958"/>
                </a:cubicBezTo>
                <a:cubicBezTo>
                  <a:pt x="3586430" y="490881"/>
                  <a:pt x="3586849" y="481546"/>
                  <a:pt x="3587230" y="470955"/>
                </a:cubicBezTo>
                <a:cubicBezTo>
                  <a:pt x="3587611" y="460363"/>
                  <a:pt x="3587954" y="449619"/>
                  <a:pt x="3588258" y="438722"/>
                </a:cubicBezTo>
                <a:cubicBezTo>
                  <a:pt x="3588563" y="427825"/>
                  <a:pt x="3588792" y="417386"/>
                  <a:pt x="3588944" y="407404"/>
                </a:cubicBezTo>
                <a:cubicBezTo>
                  <a:pt x="3589097" y="397422"/>
                  <a:pt x="3589249" y="389002"/>
                  <a:pt x="3589401" y="382144"/>
                </a:cubicBezTo>
                <a:lnTo>
                  <a:pt x="3537280" y="382372"/>
                </a:lnTo>
                <a:cubicBezTo>
                  <a:pt x="3535147" y="387401"/>
                  <a:pt x="3532937" y="392354"/>
                  <a:pt x="3530651" y="397231"/>
                </a:cubicBezTo>
                <a:cubicBezTo>
                  <a:pt x="3528365" y="402108"/>
                  <a:pt x="3525927" y="406985"/>
                  <a:pt x="3523336" y="411862"/>
                </a:cubicBezTo>
                <a:lnTo>
                  <a:pt x="3507791" y="403632"/>
                </a:lnTo>
                <a:cubicBezTo>
                  <a:pt x="3514497" y="392354"/>
                  <a:pt x="3520554" y="379819"/>
                  <a:pt x="3525965" y="366027"/>
                </a:cubicBezTo>
                <a:cubicBezTo>
                  <a:pt x="3531375" y="352235"/>
                  <a:pt x="3535756" y="338633"/>
                  <a:pt x="3539109" y="325222"/>
                </a:cubicBezTo>
                <a:close/>
                <a:moveTo>
                  <a:pt x="1217676" y="176708"/>
                </a:moveTo>
                <a:lnTo>
                  <a:pt x="1217676" y="188824"/>
                </a:lnTo>
                <a:lnTo>
                  <a:pt x="1310945" y="188824"/>
                </a:lnTo>
                <a:lnTo>
                  <a:pt x="1310945" y="176708"/>
                </a:lnTo>
                <a:close/>
                <a:moveTo>
                  <a:pt x="531877" y="176708"/>
                </a:moveTo>
                <a:lnTo>
                  <a:pt x="531877" y="188824"/>
                </a:lnTo>
                <a:lnTo>
                  <a:pt x="625145" y="188824"/>
                </a:lnTo>
                <a:lnTo>
                  <a:pt x="625145" y="176708"/>
                </a:lnTo>
                <a:close/>
                <a:moveTo>
                  <a:pt x="5570906" y="160935"/>
                </a:moveTo>
                <a:lnTo>
                  <a:pt x="5589880" y="160935"/>
                </a:lnTo>
                <a:cubicBezTo>
                  <a:pt x="5589880" y="165812"/>
                  <a:pt x="5589118" y="171031"/>
                  <a:pt x="5587594" y="176594"/>
                </a:cubicBezTo>
                <a:cubicBezTo>
                  <a:pt x="5586070" y="182157"/>
                  <a:pt x="5584165" y="187605"/>
                  <a:pt x="5581878" y="192939"/>
                </a:cubicBezTo>
                <a:cubicBezTo>
                  <a:pt x="5579592" y="198273"/>
                  <a:pt x="5577002" y="203378"/>
                  <a:pt x="5574106" y="208255"/>
                </a:cubicBezTo>
                <a:cubicBezTo>
                  <a:pt x="5571210" y="213132"/>
                  <a:pt x="5568392" y="217399"/>
                  <a:pt x="5565648" y="221057"/>
                </a:cubicBezTo>
                <a:lnTo>
                  <a:pt x="5549418" y="221057"/>
                </a:lnTo>
                <a:cubicBezTo>
                  <a:pt x="5552466" y="216332"/>
                  <a:pt x="5555323" y="211341"/>
                  <a:pt x="5557990" y="206083"/>
                </a:cubicBezTo>
                <a:cubicBezTo>
                  <a:pt x="5560657" y="200826"/>
                  <a:pt x="5562943" y="195568"/>
                  <a:pt x="5564848" y="190310"/>
                </a:cubicBezTo>
                <a:cubicBezTo>
                  <a:pt x="5566754" y="185052"/>
                  <a:pt x="5568240" y="179909"/>
                  <a:pt x="5569306" y="174879"/>
                </a:cubicBezTo>
                <a:cubicBezTo>
                  <a:pt x="5570373" y="169850"/>
                  <a:pt x="5570906" y="165202"/>
                  <a:pt x="5570906" y="160935"/>
                </a:cubicBezTo>
                <a:close/>
                <a:moveTo>
                  <a:pt x="2122856" y="160935"/>
                </a:moveTo>
                <a:lnTo>
                  <a:pt x="2141830" y="160935"/>
                </a:lnTo>
                <a:cubicBezTo>
                  <a:pt x="2141830" y="165812"/>
                  <a:pt x="2141068" y="171031"/>
                  <a:pt x="2139544" y="176594"/>
                </a:cubicBezTo>
                <a:cubicBezTo>
                  <a:pt x="2138020" y="182157"/>
                  <a:pt x="2136115" y="187605"/>
                  <a:pt x="2133829" y="192939"/>
                </a:cubicBezTo>
                <a:cubicBezTo>
                  <a:pt x="2131543" y="198273"/>
                  <a:pt x="2128952" y="203378"/>
                  <a:pt x="2126056" y="208255"/>
                </a:cubicBezTo>
                <a:cubicBezTo>
                  <a:pt x="2123161" y="213132"/>
                  <a:pt x="2120342" y="217399"/>
                  <a:pt x="2117598" y="221057"/>
                </a:cubicBezTo>
                <a:lnTo>
                  <a:pt x="2101368" y="221057"/>
                </a:lnTo>
                <a:cubicBezTo>
                  <a:pt x="2104416" y="216332"/>
                  <a:pt x="2107273" y="211341"/>
                  <a:pt x="2109940" y="206083"/>
                </a:cubicBezTo>
                <a:cubicBezTo>
                  <a:pt x="2112607" y="200826"/>
                  <a:pt x="2114893" y="195568"/>
                  <a:pt x="2116798" y="190310"/>
                </a:cubicBezTo>
                <a:cubicBezTo>
                  <a:pt x="2118703" y="185052"/>
                  <a:pt x="2120189" y="179909"/>
                  <a:pt x="2121256" y="174879"/>
                </a:cubicBezTo>
                <a:cubicBezTo>
                  <a:pt x="2122323" y="169850"/>
                  <a:pt x="2122856" y="165202"/>
                  <a:pt x="2122856" y="160935"/>
                </a:cubicBezTo>
                <a:close/>
                <a:moveTo>
                  <a:pt x="1217676" y="151105"/>
                </a:moveTo>
                <a:lnTo>
                  <a:pt x="1217676" y="163907"/>
                </a:lnTo>
                <a:lnTo>
                  <a:pt x="1310945" y="163907"/>
                </a:lnTo>
                <a:lnTo>
                  <a:pt x="1310945" y="151105"/>
                </a:lnTo>
                <a:close/>
                <a:moveTo>
                  <a:pt x="531877" y="151105"/>
                </a:moveTo>
                <a:lnTo>
                  <a:pt x="531877" y="163907"/>
                </a:lnTo>
                <a:lnTo>
                  <a:pt x="625145" y="163907"/>
                </a:lnTo>
                <a:lnTo>
                  <a:pt x="625145" y="151105"/>
                </a:lnTo>
                <a:close/>
                <a:moveTo>
                  <a:pt x="6020028" y="141732"/>
                </a:moveTo>
                <a:lnTo>
                  <a:pt x="6034202" y="146762"/>
                </a:lnTo>
                <a:cubicBezTo>
                  <a:pt x="6032830" y="150267"/>
                  <a:pt x="6031002" y="154534"/>
                  <a:pt x="6028716" y="159563"/>
                </a:cubicBezTo>
                <a:cubicBezTo>
                  <a:pt x="6026430" y="164592"/>
                  <a:pt x="6023915" y="169736"/>
                  <a:pt x="6021172" y="174994"/>
                </a:cubicBezTo>
                <a:cubicBezTo>
                  <a:pt x="6018428" y="180252"/>
                  <a:pt x="6015685" y="185281"/>
                  <a:pt x="6012942" y="190081"/>
                </a:cubicBezTo>
                <a:cubicBezTo>
                  <a:pt x="6010199" y="194882"/>
                  <a:pt x="6007760" y="198806"/>
                  <a:pt x="6005627" y="201854"/>
                </a:cubicBezTo>
                <a:lnTo>
                  <a:pt x="5991911" y="193625"/>
                </a:lnTo>
                <a:cubicBezTo>
                  <a:pt x="5993740" y="191034"/>
                  <a:pt x="5995988" y="187491"/>
                  <a:pt x="5998655" y="182995"/>
                </a:cubicBezTo>
                <a:cubicBezTo>
                  <a:pt x="6001322" y="178499"/>
                  <a:pt x="6004026" y="173736"/>
                  <a:pt x="6006770" y="168707"/>
                </a:cubicBezTo>
                <a:cubicBezTo>
                  <a:pt x="6009514" y="163678"/>
                  <a:pt x="6012066" y="158725"/>
                  <a:pt x="6014428" y="153848"/>
                </a:cubicBezTo>
                <a:cubicBezTo>
                  <a:pt x="6016790" y="148971"/>
                  <a:pt x="6018657" y="144933"/>
                  <a:pt x="6020028" y="141732"/>
                </a:cubicBezTo>
                <a:close/>
                <a:moveTo>
                  <a:pt x="3551301" y="138075"/>
                </a:moveTo>
                <a:lnTo>
                  <a:pt x="3551301" y="156134"/>
                </a:lnTo>
                <a:lnTo>
                  <a:pt x="3626054" y="156134"/>
                </a:lnTo>
                <a:lnTo>
                  <a:pt x="3626054" y="138075"/>
                </a:lnTo>
                <a:close/>
                <a:moveTo>
                  <a:pt x="6049976" y="137389"/>
                </a:moveTo>
                <a:lnTo>
                  <a:pt x="6066664" y="138303"/>
                </a:lnTo>
                <a:lnTo>
                  <a:pt x="6066664" y="176022"/>
                </a:lnTo>
                <a:cubicBezTo>
                  <a:pt x="6066664" y="181814"/>
                  <a:pt x="6067540" y="185776"/>
                  <a:pt x="6069292" y="187910"/>
                </a:cubicBezTo>
                <a:cubicBezTo>
                  <a:pt x="6071044" y="190043"/>
                  <a:pt x="6074664" y="191262"/>
                  <a:pt x="6080150" y="191567"/>
                </a:cubicBezTo>
                <a:cubicBezTo>
                  <a:pt x="6085790" y="191872"/>
                  <a:pt x="6091656" y="192024"/>
                  <a:pt x="6097753" y="192024"/>
                </a:cubicBezTo>
                <a:cubicBezTo>
                  <a:pt x="6103849" y="192024"/>
                  <a:pt x="6109716" y="191872"/>
                  <a:pt x="6115356" y="191567"/>
                </a:cubicBezTo>
                <a:cubicBezTo>
                  <a:pt x="6120994" y="191262"/>
                  <a:pt x="6124918" y="190386"/>
                  <a:pt x="6127128" y="188938"/>
                </a:cubicBezTo>
                <a:cubicBezTo>
                  <a:pt x="6129338" y="187491"/>
                  <a:pt x="6130824" y="185243"/>
                  <a:pt x="6131586" y="182195"/>
                </a:cubicBezTo>
                <a:cubicBezTo>
                  <a:pt x="6132348" y="179147"/>
                  <a:pt x="6132957" y="175946"/>
                  <a:pt x="6133414" y="172593"/>
                </a:cubicBezTo>
                <a:cubicBezTo>
                  <a:pt x="6133872" y="169241"/>
                  <a:pt x="6134252" y="166040"/>
                  <a:pt x="6134558" y="162992"/>
                </a:cubicBezTo>
                <a:lnTo>
                  <a:pt x="6150331" y="168479"/>
                </a:lnTo>
                <a:cubicBezTo>
                  <a:pt x="6149874" y="172898"/>
                  <a:pt x="6149264" y="177242"/>
                  <a:pt x="6148502" y="181509"/>
                </a:cubicBezTo>
                <a:cubicBezTo>
                  <a:pt x="6147740" y="185776"/>
                  <a:pt x="6146826" y="189891"/>
                  <a:pt x="6145758" y="193853"/>
                </a:cubicBezTo>
                <a:cubicBezTo>
                  <a:pt x="6145150" y="195987"/>
                  <a:pt x="6144272" y="197854"/>
                  <a:pt x="6143130" y="199454"/>
                </a:cubicBezTo>
                <a:cubicBezTo>
                  <a:pt x="6141987" y="201054"/>
                  <a:pt x="6140348" y="202388"/>
                  <a:pt x="6138215" y="203454"/>
                </a:cubicBezTo>
                <a:cubicBezTo>
                  <a:pt x="6136082" y="204521"/>
                  <a:pt x="6133338" y="205398"/>
                  <a:pt x="6129985" y="206083"/>
                </a:cubicBezTo>
                <a:cubicBezTo>
                  <a:pt x="6126632" y="206769"/>
                  <a:pt x="6122518" y="207188"/>
                  <a:pt x="6117641" y="207341"/>
                </a:cubicBezTo>
                <a:cubicBezTo>
                  <a:pt x="6110783" y="207645"/>
                  <a:pt x="6103734" y="207798"/>
                  <a:pt x="6096496" y="207798"/>
                </a:cubicBezTo>
                <a:cubicBezTo>
                  <a:pt x="6089256" y="207798"/>
                  <a:pt x="6082208" y="207645"/>
                  <a:pt x="6075350" y="207341"/>
                </a:cubicBezTo>
                <a:cubicBezTo>
                  <a:pt x="6066206" y="206883"/>
                  <a:pt x="6059690" y="204864"/>
                  <a:pt x="6055805" y="201283"/>
                </a:cubicBezTo>
                <a:cubicBezTo>
                  <a:pt x="6051918" y="197701"/>
                  <a:pt x="6049976" y="191491"/>
                  <a:pt x="6049976" y="182652"/>
                </a:cubicBezTo>
                <a:close/>
                <a:moveTo>
                  <a:pt x="6166104" y="136932"/>
                </a:moveTo>
                <a:cubicBezTo>
                  <a:pt x="6168695" y="140132"/>
                  <a:pt x="6171667" y="144057"/>
                  <a:pt x="6175020" y="148705"/>
                </a:cubicBezTo>
                <a:cubicBezTo>
                  <a:pt x="6178372" y="153353"/>
                  <a:pt x="6181725" y="158192"/>
                  <a:pt x="6185078" y="163221"/>
                </a:cubicBezTo>
                <a:cubicBezTo>
                  <a:pt x="6188431" y="168250"/>
                  <a:pt x="6191554" y="173203"/>
                  <a:pt x="6194450" y="178080"/>
                </a:cubicBezTo>
                <a:cubicBezTo>
                  <a:pt x="6197346" y="182957"/>
                  <a:pt x="6199708" y="187300"/>
                  <a:pt x="6201537" y="191110"/>
                </a:cubicBezTo>
                <a:lnTo>
                  <a:pt x="6187821" y="201397"/>
                </a:lnTo>
                <a:cubicBezTo>
                  <a:pt x="6185992" y="197282"/>
                  <a:pt x="6183630" y="192634"/>
                  <a:pt x="6180734" y="187452"/>
                </a:cubicBezTo>
                <a:cubicBezTo>
                  <a:pt x="6177840" y="182271"/>
                  <a:pt x="6174791" y="177127"/>
                  <a:pt x="6171591" y="172022"/>
                </a:cubicBezTo>
                <a:cubicBezTo>
                  <a:pt x="6168390" y="166917"/>
                  <a:pt x="6165152" y="162002"/>
                  <a:pt x="6161875" y="157277"/>
                </a:cubicBezTo>
                <a:cubicBezTo>
                  <a:pt x="6158598" y="152553"/>
                  <a:pt x="6155665" y="148590"/>
                  <a:pt x="6153074" y="145390"/>
                </a:cubicBezTo>
                <a:close/>
                <a:moveTo>
                  <a:pt x="4210584" y="134417"/>
                </a:moveTo>
                <a:lnTo>
                  <a:pt x="4210584" y="182195"/>
                </a:lnTo>
                <a:lnTo>
                  <a:pt x="4313454" y="182195"/>
                </a:lnTo>
                <a:lnTo>
                  <a:pt x="4313454" y="134417"/>
                </a:lnTo>
                <a:close/>
                <a:moveTo>
                  <a:pt x="6094552" y="130302"/>
                </a:moveTo>
                <a:cubicBezTo>
                  <a:pt x="6096534" y="131979"/>
                  <a:pt x="6098934" y="134227"/>
                  <a:pt x="6101753" y="137046"/>
                </a:cubicBezTo>
                <a:cubicBezTo>
                  <a:pt x="6104573" y="139866"/>
                  <a:pt x="6107468" y="142837"/>
                  <a:pt x="6110440" y="145962"/>
                </a:cubicBezTo>
                <a:cubicBezTo>
                  <a:pt x="6113412" y="149086"/>
                  <a:pt x="6116232" y="152134"/>
                  <a:pt x="6118898" y="155106"/>
                </a:cubicBezTo>
                <a:cubicBezTo>
                  <a:pt x="6121566" y="158077"/>
                  <a:pt x="6123660" y="160554"/>
                  <a:pt x="6125185" y="162535"/>
                </a:cubicBezTo>
                <a:lnTo>
                  <a:pt x="6113069" y="175565"/>
                </a:lnTo>
                <a:cubicBezTo>
                  <a:pt x="6111698" y="172974"/>
                  <a:pt x="6109716" y="170003"/>
                  <a:pt x="6107126" y="166650"/>
                </a:cubicBezTo>
                <a:cubicBezTo>
                  <a:pt x="6104534" y="163297"/>
                  <a:pt x="6101792" y="159944"/>
                  <a:pt x="6098896" y="156591"/>
                </a:cubicBezTo>
                <a:cubicBezTo>
                  <a:pt x="6096000" y="153239"/>
                  <a:pt x="6093142" y="150114"/>
                  <a:pt x="6090323" y="147219"/>
                </a:cubicBezTo>
                <a:cubicBezTo>
                  <a:pt x="6087504" y="144323"/>
                  <a:pt x="6085104" y="142037"/>
                  <a:pt x="6083122" y="140361"/>
                </a:cubicBezTo>
                <a:close/>
                <a:moveTo>
                  <a:pt x="3947694" y="129845"/>
                </a:moveTo>
                <a:lnTo>
                  <a:pt x="3947694" y="187452"/>
                </a:lnTo>
                <a:lnTo>
                  <a:pt x="3993642" y="187452"/>
                </a:lnTo>
                <a:lnTo>
                  <a:pt x="3993642" y="129845"/>
                </a:lnTo>
                <a:close/>
                <a:moveTo>
                  <a:pt x="1414044" y="129845"/>
                </a:moveTo>
                <a:lnTo>
                  <a:pt x="1414044" y="187452"/>
                </a:lnTo>
                <a:lnTo>
                  <a:pt x="1459992" y="187452"/>
                </a:lnTo>
                <a:lnTo>
                  <a:pt x="1459992" y="129845"/>
                </a:lnTo>
                <a:close/>
                <a:moveTo>
                  <a:pt x="4878248" y="128016"/>
                </a:moveTo>
                <a:lnTo>
                  <a:pt x="4885563" y="130988"/>
                </a:lnTo>
                <a:lnTo>
                  <a:pt x="4893793" y="134189"/>
                </a:lnTo>
                <a:cubicBezTo>
                  <a:pt x="4892421" y="139218"/>
                  <a:pt x="4890516" y="145276"/>
                  <a:pt x="4888078" y="152362"/>
                </a:cubicBezTo>
                <a:cubicBezTo>
                  <a:pt x="4885640" y="159449"/>
                  <a:pt x="4882934" y="166650"/>
                  <a:pt x="4879962" y="173965"/>
                </a:cubicBezTo>
                <a:cubicBezTo>
                  <a:pt x="4876991" y="181280"/>
                  <a:pt x="4874019" y="188367"/>
                  <a:pt x="4871047" y="195225"/>
                </a:cubicBezTo>
                <a:cubicBezTo>
                  <a:pt x="4868075" y="202083"/>
                  <a:pt x="4865446" y="207798"/>
                  <a:pt x="4863160" y="212370"/>
                </a:cubicBezTo>
                <a:lnTo>
                  <a:pt x="4845330" y="206198"/>
                </a:lnTo>
                <a:cubicBezTo>
                  <a:pt x="4848073" y="201626"/>
                  <a:pt x="4851045" y="195949"/>
                  <a:pt x="4854245" y="189167"/>
                </a:cubicBezTo>
                <a:cubicBezTo>
                  <a:pt x="4857446" y="182385"/>
                  <a:pt x="4860608" y="175299"/>
                  <a:pt x="4863732" y="167907"/>
                </a:cubicBezTo>
                <a:cubicBezTo>
                  <a:pt x="4866856" y="160516"/>
                  <a:pt x="4869714" y="153277"/>
                  <a:pt x="4872305" y="146190"/>
                </a:cubicBezTo>
                <a:cubicBezTo>
                  <a:pt x="4874895" y="139104"/>
                  <a:pt x="4876876" y="133046"/>
                  <a:pt x="4878248" y="128016"/>
                </a:cubicBezTo>
                <a:close/>
                <a:moveTo>
                  <a:pt x="1217676" y="124130"/>
                </a:moveTo>
                <a:lnTo>
                  <a:pt x="1217676" y="138303"/>
                </a:lnTo>
                <a:lnTo>
                  <a:pt x="1310945" y="138303"/>
                </a:lnTo>
                <a:lnTo>
                  <a:pt x="1310945" y="124130"/>
                </a:lnTo>
                <a:close/>
                <a:moveTo>
                  <a:pt x="531877" y="124130"/>
                </a:moveTo>
                <a:lnTo>
                  <a:pt x="531877" y="138303"/>
                </a:lnTo>
                <a:lnTo>
                  <a:pt x="625145" y="138303"/>
                </a:lnTo>
                <a:lnTo>
                  <a:pt x="625145" y="124130"/>
                </a:lnTo>
                <a:close/>
                <a:moveTo>
                  <a:pt x="4717771" y="109043"/>
                </a:moveTo>
                <a:lnTo>
                  <a:pt x="4735602" y="109728"/>
                </a:lnTo>
                <a:lnTo>
                  <a:pt x="4735602" y="172365"/>
                </a:lnTo>
                <a:cubicBezTo>
                  <a:pt x="4735602" y="178461"/>
                  <a:pt x="4736897" y="182652"/>
                  <a:pt x="4739488" y="184938"/>
                </a:cubicBezTo>
                <a:cubicBezTo>
                  <a:pt x="4742079" y="187224"/>
                  <a:pt x="4746423" y="188519"/>
                  <a:pt x="4752518" y="188824"/>
                </a:cubicBezTo>
                <a:cubicBezTo>
                  <a:pt x="4760900" y="189281"/>
                  <a:pt x="4768978" y="189281"/>
                  <a:pt x="4776750" y="188824"/>
                </a:cubicBezTo>
                <a:cubicBezTo>
                  <a:pt x="4780407" y="188672"/>
                  <a:pt x="4783341" y="188291"/>
                  <a:pt x="4785551" y="187681"/>
                </a:cubicBezTo>
                <a:cubicBezTo>
                  <a:pt x="4787760" y="187071"/>
                  <a:pt x="4789552" y="186195"/>
                  <a:pt x="4790923" y="185052"/>
                </a:cubicBezTo>
                <a:cubicBezTo>
                  <a:pt x="4792294" y="183909"/>
                  <a:pt x="4793285" y="182347"/>
                  <a:pt x="4793895" y="180366"/>
                </a:cubicBezTo>
                <a:cubicBezTo>
                  <a:pt x="4794504" y="178385"/>
                  <a:pt x="4795038" y="175794"/>
                  <a:pt x="4795495" y="172593"/>
                </a:cubicBezTo>
                <a:cubicBezTo>
                  <a:pt x="4795800" y="170003"/>
                  <a:pt x="4796105" y="166840"/>
                  <a:pt x="4796409" y="163107"/>
                </a:cubicBezTo>
                <a:cubicBezTo>
                  <a:pt x="4796715" y="159373"/>
                  <a:pt x="4796866" y="156210"/>
                  <a:pt x="4796866" y="153620"/>
                </a:cubicBezTo>
                <a:lnTo>
                  <a:pt x="4814012" y="158877"/>
                </a:lnTo>
                <a:cubicBezTo>
                  <a:pt x="4813859" y="161925"/>
                  <a:pt x="4813593" y="165431"/>
                  <a:pt x="4813211" y="169393"/>
                </a:cubicBezTo>
                <a:cubicBezTo>
                  <a:pt x="4812830" y="173355"/>
                  <a:pt x="4812411" y="176861"/>
                  <a:pt x="4811954" y="179909"/>
                </a:cubicBezTo>
                <a:cubicBezTo>
                  <a:pt x="4811192" y="184785"/>
                  <a:pt x="4810240" y="188786"/>
                  <a:pt x="4809096" y="191910"/>
                </a:cubicBezTo>
                <a:cubicBezTo>
                  <a:pt x="4807953" y="195034"/>
                  <a:pt x="4806239" y="197511"/>
                  <a:pt x="4803953" y="199340"/>
                </a:cubicBezTo>
                <a:cubicBezTo>
                  <a:pt x="4801667" y="201168"/>
                  <a:pt x="4798657" y="202540"/>
                  <a:pt x="4794923" y="203454"/>
                </a:cubicBezTo>
                <a:cubicBezTo>
                  <a:pt x="4791190" y="204369"/>
                  <a:pt x="4786504" y="204902"/>
                  <a:pt x="4780864" y="205055"/>
                </a:cubicBezTo>
                <a:cubicBezTo>
                  <a:pt x="4769435" y="205512"/>
                  <a:pt x="4758005" y="205512"/>
                  <a:pt x="4746575" y="205055"/>
                </a:cubicBezTo>
                <a:cubicBezTo>
                  <a:pt x="4741545" y="204902"/>
                  <a:pt x="4737240" y="204331"/>
                  <a:pt x="4733659" y="203340"/>
                </a:cubicBezTo>
                <a:cubicBezTo>
                  <a:pt x="4730077" y="202350"/>
                  <a:pt x="4727106" y="200787"/>
                  <a:pt x="4724743" y="198654"/>
                </a:cubicBezTo>
                <a:cubicBezTo>
                  <a:pt x="4722381" y="196520"/>
                  <a:pt x="4720628" y="193739"/>
                  <a:pt x="4719485" y="190310"/>
                </a:cubicBezTo>
                <a:cubicBezTo>
                  <a:pt x="4718343" y="186881"/>
                  <a:pt x="4717771" y="182499"/>
                  <a:pt x="4717771" y="177165"/>
                </a:cubicBezTo>
                <a:close/>
                <a:moveTo>
                  <a:pt x="3551301" y="107671"/>
                </a:moveTo>
                <a:lnTo>
                  <a:pt x="3551301" y="125273"/>
                </a:lnTo>
                <a:lnTo>
                  <a:pt x="3626054" y="125273"/>
                </a:lnTo>
                <a:lnTo>
                  <a:pt x="3626054" y="107671"/>
                </a:lnTo>
                <a:close/>
                <a:moveTo>
                  <a:pt x="401879" y="104699"/>
                </a:moveTo>
                <a:cubicBezTo>
                  <a:pt x="404775" y="109424"/>
                  <a:pt x="407976" y="115291"/>
                  <a:pt x="411481" y="122301"/>
                </a:cubicBezTo>
                <a:cubicBezTo>
                  <a:pt x="414986" y="129312"/>
                  <a:pt x="418453" y="136627"/>
                  <a:pt x="421882" y="144247"/>
                </a:cubicBezTo>
                <a:cubicBezTo>
                  <a:pt x="425311" y="151867"/>
                  <a:pt x="428511" y="159335"/>
                  <a:pt x="431483" y="166650"/>
                </a:cubicBezTo>
                <a:cubicBezTo>
                  <a:pt x="434455" y="173965"/>
                  <a:pt x="436779" y="180290"/>
                  <a:pt x="438455" y="185624"/>
                </a:cubicBezTo>
                <a:lnTo>
                  <a:pt x="424282" y="194539"/>
                </a:lnTo>
                <a:cubicBezTo>
                  <a:pt x="422606" y="188900"/>
                  <a:pt x="420320" y="182271"/>
                  <a:pt x="417424" y="174651"/>
                </a:cubicBezTo>
                <a:cubicBezTo>
                  <a:pt x="414529" y="167031"/>
                  <a:pt x="411404" y="159335"/>
                  <a:pt x="408052" y="151562"/>
                </a:cubicBezTo>
                <a:cubicBezTo>
                  <a:pt x="404699" y="143790"/>
                  <a:pt x="401270" y="136322"/>
                  <a:pt x="397765" y="129159"/>
                </a:cubicBezTo>
                <a:cubicBezTo>
                  <a:pt x="394259" y="121997"/>
                  <a:pt x="391135" y="116053"/>
                  <a:pt x="388392" y="111329"/>
                </a:cubicBezTo>
                <a:close/>
                <a:moveTo>
                  <a:pt x="320041" y="104699"/>
                </a:moveTo>
                <a:lnTo>
                  <a:pt x="334671" y="108814"/>
                </a:lnTo>
                <a:cubicBezTo>
                  <a:pt x="330251" y="123140"/>
                  <a:pt x="324727" y="137541"/>
                  <a:pt x="318097" y="152019"/>
                </a:cubicBezTo>
                <a:cubicBezTo>
                  <a:pt x="311468" y="166497"/>
                  <a:pt x="304572" y="179832"/>
                  <a:pt x="297409" y="192024"/>
                </a:cubicBezTo>
                <a:lnTo>
                  <a:pt x="282779" y="185395"/>
                </a:lnTo>
                <a:cubicBezTo>
                  <a:pt x="286131" y="179909"/>
                  <a:pt x="289598" y="173889"/>
                  <a:pt x="293180" y="167336"/>
                </a:cubicBezTo>
                <a:cubicBezTo>
                  <a:pt x="296761" y="160782"/>
                  <a:pt x="300190" y="153963"/>
                  <a:pt x="303467" y="146876"/>
                </a:cubicBezTo>
                <a:cubicBezTo>
                  <a:pt x="306744" y="139789"/>
                  <a:pt x="309830" y="132627"/>
                  <a:pt x="312725" y="125388"/>
                </a:cubicBezTo>
                <a:cubicBezTo>
                  <a:pt x="315621" y="118149"/>
                  <a:pt x="318060" y="111252"/>
                  <a:pt x="320041" y="104699"/>
                </a:cubicBezTo>
                <a:close/>
                <a:moveTo>
                  <a:pt x="5944819" y="101727"/>
                </a:moveTo>
                <a:lnTo>
                  <a:pt x="5958078" y="110414"/>
                </a:lnTo>
                <a:cubicBezTo>
                  <a:pt x="5951830" y="119558"/>
                  <a:pt x="5945505" y="128283"/>
                  <a:pt x="5939104" y="136589"/>
                </a:cubicBezTo>
                <a:cubicBezTo>
                  <a:pt x="5932704" y="144895"/>
                  <a:pt x="5925769" y="152781"/>
                  <a:pt x="5918302" y="160249"/>
                </a:cubicBezTo>
                <a:cubicBezTo>
                  <a:pt x="5921655" y="162687"/>
                  <a:pt x="5925503" y="165583"/>
                  <a:pt x="5929846" y="168936"/>
                </a:cubicBezTo>
                <a:cubicBezTo>
                  <a:pt x="5934190" y="172289"/>
                  <a:pt x="5938572" y="175756"/>
                  <a:pt x="5942991" y="179337"/>
                </a:cubicBezTo>
                <a:cubicBezTo>
                  <a:pt x="5947410" y="182919"/>
                  <a:pt x="5951639" y="186500"/>
                  <a:pt x="5955678" y="190081"/>
                </a:cubicBezTo>
                <a:cubicBezTo>
                  <a:pt x="5959716" y="193663"/>
                  <a:pt x="5963184" y="196901"/>
                  <a:pt x="5966079" y="199797"/>
                </a:cubicBezTo>
                <a:lnTo>
                  <a:pt x="5954878" y="214884"/>
                </a:lnTo>
                <a:cubicBezTo>
                  <a:pt x="5951678" y="211532"/>
                  <a:pt x="5947944" y="207874"/>
                  <a:pt x="5943676" y="203912"/>
                </a:cubicBezTo>
                <a:cubicBezTo>
                  <a:pt x="5939409" y="199949"/>
                  <a:pt x="5935066" y="196025"/>
                  <a:pt x="5930646" y="192139"/>
                </a:cubicBezTo>
                <a:cubicBezTo>
                  <a:pt x="5926226" y="188253"/>
                  <a:pt x="5921884" y="184519"/>
                  <a:pt x="5917616" y="180937"/>
                </a:cubicBezTo>
                <a:cubicBezTo>
                  <a:pt x="5913349" y="177356"/>
                  <a:pt x="5909539" y="174270"/>
                  <a:pt x="5906186" y="171679"/>
                </a:cubicBezTo>
                <a:cubicBezTo>
                  <a:pt x="5897042" y="179756"/>
                  <a:pt x="5886908" y="187338"/>
                  <a:pt x="5875782" y="194425"/>
                </a:cubicBezTo>
                <a:cubicBezTo>
                  <a:pt x="5864657" y="201511"/>
                  <a:pt x="5851856" y="208331"/>
                  <a:pt x="5837378" y="214884"/>
                </a:cubicBezTo>
                <a:lnTo>
                  <a:pt x="5826862" y="200483"/>
                </a:lnTo>
                <a:cubicBezTo>
                  <a:pt x="5841492" y="194234"/>
                  <a:pt x="5854637" y="187643"/>
                  <a:pt x="5866296" y="180709"/>
                </a:cubicBezTo>
                <a:cubicBezTo>
                  <a:pt x="5877954" y="173775"/>
                  <a:pt x="5888470" y="166269"/>
                  <a:pt x="5897842" y="158192"/>
                </a:cubicBezTo>
                <a:cubicBezTo>
                  <a:pt x="5907214" y="150114"/>
                  <a:pt x="5915711" y="141428"/>
                  <a:pt x="5923331" y="132131"/>
                </a:cubicBezTo>
                <a:cubicBezTo>
                  <a:pt x="5930951" y="122835"/>
                  <a:pt x="5938114" y="112700"/>
                  <a:pt x="5944819" y="101727"/>
                </a:cubicBezTo>
                <a:close/>
                <a:moveTo>
                  <a:pt x="2880208" y="97613"/>
                </a:moveTo>
                <a:cubicBezTo>
                  <a:pt x="2882951" y="99746"/>
                  <a:pt x="2885999" y="102489"/>
                  <a:pt x="2889352" y="105842"/>
                </a:cubicBezTo>
                <a:cubicBezTo>
                  <a:pt x="2892705" y="109195"/>
                  <a:pt x="2896058" y="112738"/>
                  <a:pt x="2899410" y="116472"/>
                </a:cubicBezTo>
                <a:cubicBezTo>
                  <a:pt x="2902763" y="120206"/>
                  <a:pt x="2905887" y="123902"/>
                  <a:pt x="2908783" y="127559"/>
                </a:cubicBezTo>
                <a:cubicBezTo>
                  <a:pt x="2911679" y="131217"/>
                  <a:pt x="2913965" y="134417"/>
                  <a:pt x="2915641" y="137160"/>
                </a:cubicBezTo>
                <a:lnTo>
                  <a:pt x="2903068" y="151334"/>
                </a:lnTo>
                <a:cubicBezTo>
                  <a:pt x="2901392" y="148133"/>
                  <a:pt x="2899105" y="144552"/>
                  <a:pt x="2896210" y="140589"/>
                </a:cubicBezTo>
                <a:cubicBezTo>
                  <a:pt x="2893314" y="136627"/>
                  <a:pt x="2890190" y="132665"/>
                  <a:pt x="2886837" y="128702"/>
                </a:cubicBezTo>
                <a:cubicBezTo>
                  <a:pt x="2883485" y="124740"/>
                  <a:pt x="2880132" y="121044"/>
                  <a:pt x="2876779" y="117615"/>
                </a:cubicBezTo>
                <a:cubicBezTo>
                  <a:pt x="2873426" y="114186"/>
                  <a:pt x="2870530" y="111329"/>
                  <a:pt x="2868092" y="109043"/>
                </a:cubicBezTo>
                <a:close/>
                <a:moveTo>
                  <a:pt x="4043020" y="85954"/>
                </a:moveTo>
                <a:cubicBezTo>
                  <a:pt x="4048202" y="92812"/>
                  <a:pt x="4053726" y="100927"/>
                  <a:pt x="4059593" y="110300"/>
                </a:cubicBezTo>
                <a:cubicBezTo>
                  <a:pt x="4065461" y="119673"/>
                  <a:pt x="4070909" y="129388"/>
                  <a:pt x="4075938" y="139446"/>
                </a:cubicBezTo>
                <a:lnTo>
                  <a:pt x="4061308" y="149276"/>
                </a:lnTo>
                <a:cubicBezTo>
                  <a:pt x="4055974" y="138303"/>
                  <a:pt x="4050449" y="128131"/>
                  <a:pt x="4044734" y="118758"/>
                </a:cubicBezTo>
                <a:cubicBezTo>
                  <a:pt x="4039019" y="109386"/>
                  <a:pt x="4033952" y="101499"/>
                  <a:pt x="4029532" y="95098"/>
                </a:cubicBezTo>
                <a:close/>
                <a:moveTo>
                  <a:pt x="1509370" y="85954"/>
                </a:moveTo>
                <a:cubicBezTo>
                  <a:pt x="1514552" y="92812"/>
                  <a:pt x="1520076" y="100927"/>
                  <a:pt x="1525943" y="110300"/>
                </a:cubicBezTo>
                <a:cubicBezTo>
                  <a:pt x="1531811" y="119673"/>
                  <a:pt x="1537259" y="129388"/>
                  <a:pt x="1542288" y="139446"/>
                </a:cubicBezTo>
                <a:lnTo>
                  <a:pt x="1527658" y="149276"/>
                </a:lnTo>
                <a:cubicBezTo>
                  <a:pt x="1522324" y="138303"/>
                  <a:pt x="1516800" y="128131"/>
                  <a:pt x="1511084" y="118758"/>
                </a:cubicBezTo>
                <a:cubicBezTo>
                  <a:pt x="1505370" y="109386"/>
                  <a:pt x="1500302" y="101499"/>
                  <a:pt x="1495883" y="95098"/>
                </a:cubicBezTo>
                <a:close/>
                <a:moveTo>
                  <a:pt x="3126410" y="84125"/>
                </a:moveTo>
                <a:cubicBezTo>
                  <a:pt x="3131744" y="88240"/>
                  <a:pt x="3137612" y="93003"/>
                  <a:pt x="3144012" y="98413"/>
                </a:cubicBezTo>
                <a:cubicBezTo>
                  <a:pt x="3150413" y="103823"/>
                  <a:pt x="3156852" y="109424"/>
                  <a:pt x="3163329" y="115215"/>
                </a:cubicBezTo>
                <a:cubicBezTo>
                  <a:pt x="3169806" y="121006"/>
                  <a:pt x="3175978" y="126759"/>
                  <a:pt x="3181846" y="132474"/>
                </a:cubicBezTo>
                <a:cubicBezTo>
                  <a:pt x="3187713" y="138189"/>
                  <a:pt x="3192780" y="143485"/>
                  <a:pt x="3197047" y="148362"/>
                </a:cubicBezTo>
                <a:lnTo>
                  <a:pt x="3184246" y="163907"/>
                </a:lnTo>
                <a:cubicBezTo>
                  <a:pt x="3179826" y="158573"/>
                  <a:pt x="3174645" y="152820"/>
                  <a:pt x="3168701" y="146647"/>
                </a:cubicBezTo>
                <a:cubicBezTo>
                  <a:pt x="3162757" y="140475"/>
                  <a:pt x="3156662" y="134341"/>
                  <a:pt x="3150413" y="128245"/>
                </a:cubicBezTo>
                <a:cubicBezTo>
                  <a:pt x="3144165" y="122149"/>
                  <a:pt x="3137955" y="116396"/>
                  <a:pt x="3131782" y="110986"/>
                </a:cubicBezTo>
                <a:cubicBezTo>
                  <a:pt x="3125610" y="105576"/>
                  <a:pt x="3120009" y="100889"/>
                  <a:pt x="3114980" y="96927"/>
                </a:cubicBezTo>
                <a:close/>
                <a:moveTo>
                  <a:pt x="3463519" y="82525"/>
                </a:moveTo>
                <a:lnTo>
                  <a:pt x="3506039" y="82525"/>
                </a:lnTo>
                <a:lnTo>
                  <a:pt x="3506039" y="160249"/>
                </a:lnTo>
                <a:cubicBezTo>
                  <a:pt x="3509849" y="166193"/>
                  <a:pt x="3513659" y="170955"/>
                  <a:pt x="3517469" y="174537"/>
                </a:cubicBezTo>
                <a:cubicBezTo>
                  <a:pt x="3521279" y="178118"/>
                  <a:pt x="3525393" y="180899"/>
                  <a:pt x="3529813" y="182880"/>
                </a:cubicBezTo>
                <a:cubicBezTo>
                  <a:pt x="3534232" y="184862"/>
                  <a:pt x="3539148" y="186233"/>
                  <a:pt x="3544558" y="186995"/>
                </a:cubicBezTo>
                <a:cubicBezTo>
                  <a:pt x="3549968" y="187757"/>
                  <a:pt x="3556102" y="188291"/>
                  <a:pt x="3562960" y="188595"/>
                </a:cubicBezTo>
                <a:cubicBezTo>
                  <a:pt x="3580029" y="189357"/>
                  <a:pt x="3597364" y="189662"/>
                  <a:pt x="3614966" y="189510"/>
                </a:cubicBezTo>
                <a:cubicBezTo>
                  <a:pt x="3632569" y="189357"/>
                  <a:pt x="3649904" y="188900"/>
                  <a:pt x="3666973" y="188138"/>
                </a:cubicBezTo>
                <a:lnTo>
                  <a:pt x="3664230" y="204369"/>
                </a:lnTo>
                <a:cubicBezTo>
                  <a:pt x="3647161" y="205131"/>
                  <a:pt x="3629864" y="205588"/>
                  <a:pt x="3612338" y="205740"/>
                </a:cubicBezTo>
                <a:cubicBezTo>
                  <a:pt x="3594812" y="205893"/>
                  <a:pt x="3577514" y="205588"/>
                  <a:pt x="3560445" y="204826"/>
                </a:cubicBezTo>
                <a:cubicBezTo>
                  <a:pt x="3552978" y="204674"/>
                  <a:pt x="3546386" y="204216"/>
                  <a:pt x="3540671" y="203454"/>
                </a:cubicBezTo>
                <a:cubicBezTo>
                  <a:pt x="3534957" y="202692"/>
                  <a:pt x="3529737" y="201359"/>
                  <a:pt x="3525012" y="199454"/>
                </a:cubicBezTo>
                <a:cubicBezTo>
                  <a:pt x="3520288" y="197549"/>
                  <a:pt x="3515792" y="194844"/>
                  <a:pt x="3511525" y="191339"/>
                </a:cubicBezTo>
                <a:cubicBezTo>
                  <a:pt x="3507258" y="187833"/>
                  <a:pt x="3502914" y="183185"/>
                  <a:pt x="3498495" y="177394"/>
                </a:cubicBezTo>
                <a:cubicBezTo>
                  <a:pt x="3496361" y="179985"/>
                  <a:pt x="3494304" y="182385"/>
                  <a:pt x="3492322" y="184595"/>
                </a:cubicBezTo>
                <a:cubicBezTo>
                  <a:pt x="3490341" y="186805"/>
                  <a:pt x="3488284" y="189053"/>
                  <a:pt x="3486150" y="191339"/>
                </a:cubicBezTo>
                <a:cubicBezTo>
                  <a:pt x="3484017" y="193625"/>
                  <a:pt x="3481731" y="195949"/>
                  <a:pt x="3479292" y="198311"/>
                </a:cubicBezTo>
                <a:cubicBezTo>
                  <a:pt x="3476854" y="200673"/>
                  <a:pt x="3474111" y="203302"/>
                  <a:pt x="3471063" y="206198"/>
                </a:cubicBezTo>
                <a:lnTo>
                  <a:pt x="3461690" y="190881"/>
                </a:lnTo>
                <a:cubicBezTo>
                  <a:pt x="3466262" y="186462"/>
                  <a:pt x="3470910" y="181776"/>
                  <a:pt x="3475635" y="176823"/>
                </a:cubicBezTo>
                <a:cubicBezTo>
                  <a:pt x="3480359" y="171870"/>
                  <a:pt x="3485160" y="166497"/>
                  <a:pt x="3490037" y="160706"/>
                </a:cubicBezTo>
                <a:lnTo>
                  <a:pt x="3490037" y="99670"/>
                </a:lnTo>
                <a:lnTo>
                  <a:pt x="3463519" y="99670"/>
                </a:lnTo>
                <a:close/>
                <a:moveTo>
                  <a:pt x="5347564" y="80010"/>
                </a:moveTo>
                <a:lnTo>
                  <a:pt x="5363337" y="83897"/>
                </a:lnTo>
                <a:cubicBezTo>
                  <a:pt x="5362270" y="86183"/>
                  <a:pt x="5361242" y="88354"/>
                  <a:pt x="5360251" y="90412"/>
                </a:cubicBezTo>
                <a:cubicBezTo>
                  <a:pt x="5359260" y="92469"/>
                  <a:pt x="5358308" y="94488"/>
                  <a:pt x="5357394" y="96470"/>
                </a:cubicBezTo>
                <a:lnTo>
                  <a:pt x="5414544" y="96470"/>
                </a:lnTo>
                <a:lnTo>
                  <a:pt x="5414544" y="110871"/>
                </a:lnTo>
                <a:lnTo>
                  <a:pt x="5350078" y="110871"/>
                </a:lnTo>
                <a:cubicBezTo>
                  <a:pt x="5347944" y="114834"/>
                  <a:pt x="5345773" y="118796"/>
                  <a:pt x="5343563" y="122759"/>
                </a:cubicBezTo>
                <a:cubicBezTo>
                  <a:pt x="5341354" y="126721"/>
                  <a:pt x="5338877" y="130912"/>
                  <a:pt x="5336134" y="135332"/>
                </a:cubicBezTo>
                <a:lnTo>
                  <a:pt x="5360137" y="135332"/>
                </a:lnTo>
                <a:lnTo>
                  <a:pt x="5360137" y="118644"/>
                </a:lnTo>
                <a:lnTo>
                  <a:pt x="5376596" y="119330"/>
                </a:lnTo>
                <a:lnTo>
                  <a:pt x="5376596" y="135332"/>
                </a:lnTo>
                <a:lnTo>
                  <a:pt x="5412029" y="135332"/>
                </a:lnTo>
                <a:lnTo>
                  <a:pt x="5412029" y="149733"/>
                </a:lnTo>
                <a:lnTo>
                  <a:pt x="5376596" y="149733"/>
                </a:lnTo>
                <a:lnTo>
                  <a:pt x="5376596" y="165278"/>
                </a:lnTo>
                <a:cubicBezTo>
                  <a:pt x="5384216" y="164516"/>
                  <a:pt x="5391188" y="163869"/>
                  <a:pt x="5397512" y="163335"/>
                </a:cubicBezTo>
                <a:cubicBezTo>
                  <a:pt x="5403838" y="162802"/>
                  <a:pt x="5409057" y="162230"/>
                  <a:pt x="5413172" y="161621"/>
                </a:cubicBezTo>
                <a:lnTo>
                  <a:pt x="5413400" y="176022"/>
                </a:lnTo>
                <a:cubicBezTo>
                  <a:pt x="5409286" y="176632"/>
                  <a:pt x="5404028" y="177204"/>
                  <a:pt x="5397627" y="177737"/>
                </a:cubicBezTo>
                <a:cubicBezTo>
                  <a:pt x="5391226" y="178270"/>
                  <a:pt x="5384216" y="178918"/>
                  <a:pt x="5376596" y="179680"/>
                </a:cubicBezTo>
                <a:lnTo>
                  <a:pt x="5376596" y="211455"/>
                </a:lnTo>
                <a:lnTo>
                  <a:pt x="5360137" y="211455"/>
                </a:lnTo>
                <a:lnTo>
                  <a:pt x="5360137" y="181052"/>
                </a:lnTo>
                <a:cubicBezTo>
                  <a:pt x="5354193" y="181509"/>
                  <a:pt x="5348326" y="181966"/>
                  <a:pt x="5342534" y="182423"/>
                </a:cubicBezTo>
                <a:cubicBezTo>
                  <a:pt x="5336744" y="182880"/>
                  <a:pt x="5331181" y="183300"/>
                  <a:pt x="5325846" y="183681"/>
                </a:cubicBezTo>
                <a:cubicBezTo>
                  <a:pt x="5320512" y="184062"/>
                  <a:pt x="5315560" y="184366"/>
                  <a:pt x="5310988" y="184595"/>
                </a:cubicBezTo>
                <a:cubicBezTo>
                  <a:pt x="5306416" y="184824"/>
                  <a:pt x="5302453" y="185014"/>
                  <a:pt x="5299100" y="185166"/>
                </a:cubicBezTo>
                <a:lnTo>
                  <a:pt x="5297272" y="170307"/>
                </a:lnTo>
                <a:cubicBezTo>
                  <a:pt x="5300930" y="170307"/>
                  <a:pt x="5305158" y="170193"/>
                  <a:pt x="5309959" y="169965"/>
                </a:cubicBezTo>
                <a:cubicBezTo>
                  <a:pt x="5314760" y="169736"/>
                  <a:pt x="5319904" y="169431"/>
                  <a:pt x="5325390" y="169050"/>
                </a:cubicBezTo>
                <a:cubicBezTo>
                  <a:pt x="5330876" y="168669"/>
                  <a:pt x="5336553" y="168288"/>
                  <a:pt x="5342420" y="167907"/>
                </a:cubicBezTo>
                <a:cubicBezTo>
                  <a:pt x="5348288" y="167526"/>
                  <a:pt x="5354193" y="167107"/>
                  <a:pt x="5360137" y="166650"/>
                </a:cubicBezTo>
                <a:lnTo>
                  <a:pt x="5360137" y="149733"/>
                </a:lnTo>
                <a:lnTo>
                  <a:pt x="5316932" y="149733"/>
                </a:lnTo>
                <a:lnTo>
                  <a:pt x="5316932" y="135789"/>
                </a:lnTo>
                <a:cubicBezTo>
                  <a:pt x="5322418" y="127407"/>
                  <a:pt x="5327371" y="119101"/>
                  <a:pt x="5331790" y="110871"/>
                </a:cubicBezTo>
                <a:lnTo>
                  <a:pt x="5307330" y="110871"/>
                </a:lnTo>
                <a:lnTo>
                  <a:pt x="5307330" y="96470"/>
                </a:lnTo>
                <a:lnTo>
                  <a:pt x="5339562" y="96470"/>
                </a:lnTo>
                <a:cubicBezTo>
                  <a:pt x="5341239" y="93422"/>
                  <a:pt x="5342686" y="90564"/>
                  <a:pt x="5343906" y="87897"/>
                </a:cubicBezTo>
                <a:cubicBezTo>
                  <a:pt x="5345126" y="85230"/>
                  <a:pt x="5346344" y="82601"/>
                  <a:pt x="5347564" y="80010"/>
                </a:cubicBezTo>
                <a:close/>
                <a:moveTo>
                  <a:pt x="5767198" y="79553"/>
                </a:moveTo>
                <a:lnTo>
                  <a:pt x="5811546" y="79553"/>
                </a:lnTo>
                <a:lnTo>
                  <a:pt x="5811546" y="168936"/>
                </a:lnTo>
                <a:cubicBezTo>
                  <a:pt x="5812460" y="168174"/>
                  <a:pt x="5813718" y="167031"/>
                  <a:pt x="5815318" y="165507"/>
                </a:cubicBezTo>
                <a:cubicBezTo>
                  <a:pt x="5816918" y="163983"/>
                  <a:pt x="5818632" y="162268"/>
                  <a:pt x="5820461" y="160363"/>
                </a:cubicBezTo>
                <a:cubicBezTo>
                  <a:pt x="5822290" y="158458"/>
                  <a:pt x="5824118" y="156515"/>
                  <a:pt x="5825948" y="154534"/>
                </a:cubicBezTo>
                <a:cubicBezTo>
                  <a:pt x="5827776" y="152553"/>
                  <a:pt x="5829376" y="150648"/>
                  <a:pt x="5830748" y="148819"/>
                </a:cubicBezTo>
                <a:lnTo>
                  <a:pt x="5838520" y="164821"/>
                </a:lnTo>
                <a:cubicBezTo>
                  <a:pt x="5837454" y="165735"/>
                  <a:pt x="5835548" y="167488"/>
                  <a:pt x="5832806" y="170079"/>
                </a:cubicBezTo>
                <a:cubicBezTo>
                  <a:pt x="5830062" y="172670"/>
                  <a:pt x="5827166" y="175451"/>
                  <a:pt x="5824118" y="178423"/>
                </a:cubicBezTo>
                <a:cubicBezTo>
                  <a:pt x="5821070" y="181395"/>
                  <a:pt x="5818175" y="184214"/>
                  <a:pt x="5815432" y="186881"/>
                </a:cubicBezTo>
                <a:cubicBezTo>
                  <a:pt x="5812689" y="189548"/>
                  <a:pt x="5810784" y="191415"/>
                  <a:pt x="5809717" y="192482"/>
                </a:cubicBezTo>
                <a:cubicBezTo>
                  <a:pt x="5808498" y="193701"/>
                  <a:pt x="5806936" y="195301"/>
                  <a:pt x="5805030" y="197282"/>
                </a:cubicBezTo>
                <a:cubicBezTo>
                  <a:pt x="5803126" y="199263"/>
                  <a:pt x="5801411" y="201168"/>
                  <a:pt x="5799886" y="202997"/>
                </a:cubicBezTo>
                <a:lnTo>
                  <a:pt x="5788457" y="189738"/>
                </a:lnTo>
                <a:cubicBezTo>
                  <a:pt x="5790591" y="186995"/>
                  <a:pt x="5792190" y="184595"/>
                  <a:pt x="5793258" y="182538"/>
                </a:cubicBezTo>
                <a:cubicBezTo>
                  <a:pt x="5794324" y="180480"/>
                  <a:pt x="5794858" y="178080"/>
                  <a:pt x="5794858" y="175337"/>
                </a:cubicBezTo>
                <a:lnTo>
                  <a:pt x="5794858" y="96698"/>
                </a:lnTo>
                <a:lnTo>
                  <a:pt x="5767198" y="96698"/>
                </a:lnTo>
                <a:close/>
                <a:moveTo>
                  <a:pt x="3551301" y="77039"/>
                </a:moveTo>
                <a:lnTo>
                  <a:pt x="3551301" y="94641"/>
                </a:lnTo>
                <a:lnTo>
                  <a:pt x="3626054" y="94641"/>
                </a:lnTo>
                <a:lnTo>
                  <a:pt x="3626054" y="77039"/>
                </a:lnTo>
                <a:close/>
                <a:moveTo>
                  <a:pt x="4415638" y="74753"/>
                </a:moveTo>
                <a:lnTo>
                  <a:pt x="4539768" y="74753"/>
                </a:lnTo>
                <a:lnTo>
                  <a:pt x="4539768" y="90983"/>
                </a:lnTo>
                <a:lnTo>
                  <a:pt x="4489019" y="123902"/>
                </a:lnTo>
                <a:lnTo>
                  <a:pt x="4489019" y="130074"/>
                </a:lnTo>
                <a:lnTo>
                  <a:pt x="4577487" y="130074"/>
                </a:lnTo>
                <a:lnTo>
                  <a:pt x="4577487" y="146533"/>
                </a:lnTo>
                <a:lnTo>
                  <a:pt x="4489019" y="146533"/>
                </a:lnTo>
                <a:lnTo>
                  <a:pt x="4489019" y="180366"/>
                </a:lnTo>
                <a:cubicBezTo>
                  <a:pt x="4489019" y="186157"/>
                  <a:pt x="4488638" y="190767"/>
                  <a:pt x="4487876" y="194196"/>
                </a:cubicBezTo>
                <a:cubicBezTo>
                  <a:pt x="4487114" y="197625"/>
                  <a:pt x="4485704" y="200292"/>
                  <a:pt x="4483647" y="202197"/>
                </a:cubicBezTo>
                <a:cubicBezTo>
                  <a:pt x="4481589" y="204102"/>
                  <a:pt x="4478732" y="205474"/>
                  <a:pt x="4475074" y="206312"/>
                </a:cubicBezTo>
                <a:cubicBezTo>
                  <a:pt x="4471417" y="207150"/>
                  <a:pt x="4466768" y="207798"/>
                  <a:pt x="4461129" y="208255"/>
                </a:cubicBezTo>
                <a:lnTo>
                  <a:pt x="4443527" y="209855"/>
                </a:lnTo>
                <a:lnTo>
                  <a:pt x="4437812" y="193167"/>
                </a:lnTo>
                <a:lnTo>
                  <a:pt x="4455186" y="191796"/>
                </a:lnTo>
                <a:cubicBezTo>
                  <a:pt x="4458539" y="191491"/>
                  <a:pt x="4461282" y="191110"/>
                  <a:pt x="4463415" y="190653"/>
                </a:cubicBezTo>
                <a:cubicBezTo>
                  <a:pt x="4465549" y="190196"/>
                  <a:pt x="4467149" y="189434"/>
                  <a:pt x="4468216" y="188367"/>
                </a:cubicBezTo>
                <a:cubicBezTo>
                  <a:pt x="4469283" y="187300"/>
                  <a:pt x="4470007" y="185776"/>
                  <a:pt x="4470388" y="183795"/>
                </a:cubicBezTo>
                <a:cubicBezTo>
                  <a:pt x="4470769" y="181814"/>
                  <a:pt x="4470959" y="179070"/>
                  <a:pt x="4470959" y="175565"/>
                </a:cubicBezTo>
                <a:lnTo>
                  <a:pt x="4470959" y="146533"/>
                </a:lnTo>
                <a:lnTo>
                  <a:pt x="4378834" y="146533"/>
                </a:lnTo>
                <a:lnTo>
                  <a:pt x="4378834" y="130074"/>
                </a:lnTo>
                <a:lnTo>
                  <a:pt x="4470959" y="130074"/>
                </a:lnTo>
                <a:lnTo>
                  <a:pt x="4470959" y="117272"/>
                </a:lnTo>
                <a:lnTo>
                  <a:pt x="4510736" y="91212"/>
                </a:lnTo>
                <a:lnTo>
                  <a:pt x="4415638" y="91212"/>
                </a:lnTo>
                <a:close/>
                <a:moveTo>
                  <a:pt x="1653388" y="74753"/>
                </a:moveTo>
                <a:lnTo>
                  <a:pt x="1777518" y="74753"/>
                </a:lnTo>
                <a:lnTo>
                  <a:pt x="1777518" y="90983"/>
                </a:lnTo>
                <a:lnTo>
                  <a:pt x="1726769" y="123902"/>
                </a:lnTo>
                <a:lnTo>
                  <a:pt x="1726769" y="130074"/>
                </a:lnTo>
                <a:lnTo>
                  <a:pt x="1815237" y="130074"/>
                </a:lnTo>
                <a:lnTo>
                  <a:pt x="1815237" y="146533"/>
                </a:lnTo>
                <a:lnTo>
                  <a:pt x="1726769" y="146533"/>
                </a:lnTo>
                <a:lnTo>
                  <a:pt x="1726769" y="180366"/>
                </a:lnTo>
                <a:cubicBezTo>
                  <a:pt x="1726769" y="186157"/>
                  <a:pt x="1726388" y="190767"/>
                  <a:pt x="1725626" y="194196"/>
                </a:cubicBezTo>
                <a:cubicBezTo>
                  <a:pt x="1724864" y="197625"/>
                  <a:pt x="1723454" y="200292"/>
                  <a:pt x="1721396" y="202197"/>
                </a:cubicBezTo>
                <a:cubicBezTo>
                  <a:pt x="1719339" y="204102"/>
                  <a:pt x="1716482" y="205474"/>
                  <a:pt x="1712824" y="206312"/>
                </a:cubicBezTo>
                <a:cubicBezTo>
                  <a:pt x="1709166" y="207150"/>
                  <a:pt x="1704518" y="207798"/>
                  <a:pt x="1698879" y="208255"/>
                </a:cubicBezTo>
                <a:lnTo>
                  <a:pt x="1681277" y="209855"/>
                </a:lnTo>
                <a:lnTo>
                  <a:pt x="1675562" y="193167"/>
                </a:lnTo>
                <a:lnTo>
                  <a:pt x="1692936" y="191796"/>
                </a:lnTo>
                <a:cubicBezTo>
                  <a:pt x="1696289" y="191491"/>
                  <a:pt x="1699032" y="191110"/>
                  <a:pt x="1701165" y="190653"/>
                </a:cubicBezTo>
                <a:cubicBezTo>
                  <a:pt x="1703299" y="190196"/>
                  <a:pt x="1704899" y="189434"/>
                  <a:pt x="1705966" y="188367"/>
                </a:cubicBezTo>
                <a:cubicBezTo>
                  <a:pt x="1707033" y="187300"/>
                  <a:pt x="1707757" y="185776"/>
                  <a:pt x="1708138" y="183795"/>
                </a:cubicBezTo>
                <a:cubicBezTo>
                  <a:pt x="1708519" y="181814"/>
                  <a:pt x="1708709" y="179070"/>
                  <a:pt x="1708709" y="175565"/>
                </a:cubicBezTo>
                <a:lnTo>
                  <a:pt x="1708709" y="146533"/>
                </a:lnTo>
                <a:lnTo>
                  <a:pt x="1616583" y="146533"/>
                </a:lnTo>
                <a:lnTo>
                  <a:pt x="1616583" y="130074"/>
                </a:lnTo>
                <a:lnTo>
                  <a:pt x="1708709" y="130074"/>
                </a:lnTo>
                <a:lnTo>
                  <a:pt x="1708709" y="117272"/>
                </a:lnTo>
                <a:lnTo>
                  <a:pt x="1748486" y="91212"/>
                </a:lnTo>
                <a:lnTo>
                  <a:pt x="1653388" y="91212"/>
                </a:lnTo>
                <a:close/>
                <a:moveTo>
                  <a:pt x="3730295" y="72695"/>
                </a:moveTo>
                <a:lnTo>
                  <a:pt x="3747669" y="73381"/>
                </a:lnTo>
                <a:lnTo>
                  <a:pt x="3747669" y="124587"/>
                </a:lnTo>
                <a:cubicBezTo>
                  <a:pt x="3756660" y="121997"/>
                  <a:pt x="3765995" y="119101"/>
                  <a:pt x="3775672" y="115901"/>
                </a:cubicBezTo>
                <a:cubicBezTo>
                  <a:pt x="3785350" y="112700"/>
                  <a:pt x="3794951" y="109309"/>
                  <a:pt x="3804476" y="105728"/>
                </a:cubicBezTo>
                <a:cubicBezTo>
                  <a:pt x="3814001" y="102147"/>
                  <a:pt x="3823183" y="98413"/>
                  <a:pt x="3832022" y="94527"/>
                </a:cubicBezTo>
                <a:cubicBezTo>
                  <a:pt x="3840861" y="90640"/>
                  <a:pt x="3848939" y="86792"/>
                  <a:pt x="3856254" y="82982"/>
                </a:cubicBezTo>
                <a:lnTo>
                  <a:pt x="3864483" y="99899"/>
                </a:lnTo>
                <a:cubicBezTo>
                  <a:pt x="3856558" y="103556"/>
                  <a:pt x="3847719" y="107366"/>
                  <a:pt x="3837966" y="111329"/>
                </a:cubicBezTo>
                <a:cubicBezTo>
                  <a:pt x="3828212" y="115291"/>
                  <a:pt x="3818116" y="119139"/>
                  <a:pt x="3807676" y="122873"/>
                </a:cubicBezTo>
                <a:cubicBezTo>
                  <a:pt x="3797237" y="126607"/>
                  <a:pt x="3786874" y="130150"/>
                  <a:pt x="3776587" y="133503"/>
                </a:cubicBezTo>
                <a:cubicBezTo>
                  <a:pt x="3766300" y="136856"/>
                  <a:pt x="3756660" y="139827"/>
                  <a:pt x="3747669" y="142418"/>
                </a:cubicBezTo>
                <a:lnTo>
                  <a:pt x="3747669" y="170079"/>
                </a:lnTo>
                <a:cubicBezTo>
                  <a:pt x="3747669" y="174041"/>
                  <a:pt x="3748012" y="177280"/>
                  <a:pt x="3748697" y="179794"/>
                </a:cubicBezTo>
                <a:cubicBezTo>
                  <a:pt x="3749383" y="182309"/>
                  <a:pt x="3750488" y="184252"/>
                  <a:pt x="3752012" y="185624"/>
                </a:cubicBezTo>
                <a:cubicBezTo>
                  <a:pt x="3753536" y="186995"/>
                  <a:pt x="3755555" y="187948"/>
                  <a:pt x="3758070" y="188481"/>
                </a:cubicBezTo>
                <a:cubicBezTo>
                  <a:pt x="3760585" y="189015"/>
                  <a:pt x="3763595" y="189357"/>
                  <a:pt x="3767100" y="189510"/>
                </a:cubicBezTo>
                <a:cubicBezTo>
                  <a:pt x="3789350" y="190424"/>
                  <a:pt x="3811601" y="190424"/>
                  <a:pt x="3833851" y="189510"/>
                </a:cubicBezTo>
                <a:cubicBezTo>
                  <a:pt x="3838118" y="189357"/>
                  <a:pt x="3841737" y="189053"/>
                  <a:pt x="3844709" y="188595"/>
                </a:cubicBezTo>
                <a:cubicBezTo>
                  <a:pt x="3847681" y="188138"/>
                  <a:pt x="3850081" y="187452"/>
                  <a:pt x="3851910" y="186538"/>
                </a:cubicBezTo>
                <a:cubicBezTo>
                  <a:pt x="3853739" y="185624"/>
                  <a:pt x="3855187" y="184443"/>
                  <a:pt x="3856254" y="182995"/>
                </a:cubicBezTo>
                <a:cubicBezTo>
                  <a:pt x="3857321" y="181547"/>
                  <a:pt x="3858082" y="179756"/>
                  <a:pt x="3858540" y="177623"/>
                </a:cubicBezTo>
                <a:cubicBezTo>
                  <a:pt x="3859606" y="173203"/>
                  <a:pt x="3860407" y="168669"/>
                  <a:pt x="3860940" y="164021"/>
                </a:cubicBezTo>
                <a:cubicBezTo>
                  <a:pt x="3861474" y="159373"/>
                  <a:pt x="3861893" y="154686"/>
                  <a:pt x="3862197" y="149962"/>
                </a:cubicBezTo>
                <a:lnTo>
                  <a:pt x="3879799" y="156820"/>
                </a:lnTo>
                <a:cubicBezTo>
                  <a:pt x="3879038" y="162306"/>
                  <a:pt x="3878313" y="167793"/>
                  <a:pt x="3877628" y="173279"/>
                </a:cubicBezTo>
                <a:cubicBezTo>
                  <a:pt x="3876942" y="178766"/>
                  <a:pt x="3875913" y="184100"/>
                  <a:pt x="3874542" y="189281"/>
                </a:cubicBezTo>
                <a:cubicBezTo>
                  <a:pt x="3873780" y="191872"/>
                  <a:pt x="3872675" y="194120"/>
                  <a:pt x="3871227" y="196025"/>
                </a:cubicBezTo>
                <a:cubicBezTo>
                  <a:pt x="3869779" y="197930"/>
                  <a:pt x="3867684" y="199568"/>
                  <a:pt x="3864940" y="200940"/>
                </a:cubicBezTo>
                <a:cubicBezTo>
                  <a:pt x="3862197" y="202311"/>
                  <a:pt x="3858654" y="203416"/>
                  <a:pt x="3854311" y="204255"/>
                </a:cubicBezTo>
                <a:cubicBezTo>
                  <a:pt x="3849967" y="205093"/>
                  <a:pt x="3844595" y="205588"/>
                  <a:pt x="3838194" y="205740"/>
                </a:cubicBezTo>
                <a:cubicBezTo>
                  <a:pt x="3813505" y="206655"/>
                  <a:pt x="3788817" y="206655"/>
                  <a:pt x="3764128" y="205740"/>
                </a:cubicBezTo>
                <a:cubicBezTo>
                  <a:pt x="3758032" y="205588"/>
                  <a:pt x="3752850" y="204940"/>
                  <a:pt x="3748583" y="203797"/>
                </a:cubicBezTo>
                <a:cubicBezTo>
                  <a:pt x="3744316" y="202654"/>
                  <a:pt x="3740811" y="200864"/>
                  <a:pt x="3738067" y="198425"/>
                </a:cubicBezTo>
                <a:cubicBezTo>
                  <a:pt x="3735324" y="195987"/>
                  <a:pt x="3733343" y="192710"/>
                  <a:pt x="3732124" y="188595"/>
                </a:cubicBezTo>
                <a:cubicBezTo>
                  <a:pt x="3730905" y="184481"/>
                  <a:pt x="3730295" y="179223"/>
                  <a:pt x="3730295" y="172822"/>
                </a:cubicBezTo>
                <a:close/>
                <a:moveTo>
                  <a:pt x="355245" y="71552"/>
                </a:moveTo>
                <a:lnTo>
                  <a:pt x="371933" y="72009"/>
                </a:lnTo>
                <a:lnTo>
                  <a:pt x="371933" y="185395"/>
                </a:lnTo>
                <a:cubicBezTo>
                  <a:pt x="371933" y="189662"/>
                  <a:pt x="371476" y="193282"/>
                  <a:pt x="370561" y="196254"/>
                </a:cubicBezTo>
                <a:cubicBezTo>
                  <a:pt x="369647" y="199225"/>
                  <a:pt x="368085" y="201664"/>
                  <a:pt x="365875" y="203569"/>
                </a:cubicBezTo>
                <a:cubicBezTo>
                  <a:pt x="363665" y="205474"/>
                  <a:pt x="360693" y="206922"/>
                  <a:pt x="356959" y="207912"/>
                </a:cubicBezTo>
                <a:cubicBezTo>
                  <a:pt x="353226" y="208903"/>
                  <a:pt x="348463" y="209550"/>
                  <a:pt x="342672" y="209855"/>
                </a:cubicBezTo>
                <a:lnTo>
                  <a:pt x="331242" y="210770"/>
                </a:lnTo>
                <a:lnTo>
                  <a:pt x="325298" y="193625"/>
                </a:lnTo>
                <a:lnTo>
                  <a:pt x="339014" y="192710"/>
                </a:lnTo>
                <a:cubicBezTo>
                  <a:pt x="342367" y="192558"/>
                  <a:pt x="345110" y="192215"/>
                  <a:pt x="347244" y="191682"/>
                </a:cubicBezTo>
                <a:cubicBezTo>
                  <a:pt x="349378" y="191148"/>
                  <a:pt x="351054" y="190386"/>
                  <a:pt x="352273" y="189396"/>
                </a:cubicBezTo>
                <a:cubicBezTo>
                  <a:pt x="353493" y="188405"/>
                  <a:pt x="354292" y="187110"/>
                  <a:pt x="354674" y="185509"/>
                </a:cubicBezTo>
                <a:cubicBezTo>
                  <a:pt x="355055" y="183909"/>
                  <a:pt x="355245" y="181890"/>
                  <a:pt x="355245" y="179451"/>
                </a:cubicBezTo>
                <a:close/>
                <a:moveTo>
                  <a:pt x="5192116" y="71095"/>
                </a:moveTo>
                <a:cubicBezTo>
                  <a:pt x="5196840" y="74600"/>
                  <a:pt x="5202212" y="78715"/>
                  <a:pt x="5208232" y="83439"/>
                </a:cubicBezTo>
                <a:cubicBezTo>
                  <a:pt x="5214252" y="88164"/>
                  <a:pt x="5220233" y="93041"/>
                  <a:pt x="5226177" y="98070"/>
                </a:cubicBezTo>
                <a:cubicBezTo>
                  <a:pt x="5232121" y="103099"/>
                  <a:pt x="5237760" y="108052"/>
                  <a:pt x="5243094" y="112929"/>
                </a:cubicBezTo>
                <a:cubicBezTo>
                  <a:pt x="5248428" y="117806"/>
                  <a:pt x="5252847" y="122073"/>
                  <a:pt x="5256352" y="125730"/>
                </a:cubicBezTo>
                <a:lnTo>
                  <a:pt x="5245380" y="141732"/>
                </a:lnTo>
                <a:cubicBezTo>
                  <a:pt x="5241264" y="137160"/>
                  <a:pt x="5236426" y="132207"/>
                  <a:pt x="5230864" y="126873"/>
                </a:cubicBezTo>
                <a:cubicBezTo>
                  <a:pt x="5225301" y="121539"/>
                  <a:pt x="5219586" y="116244"/>
                  <a:pt x="5213718" y="110986"/>
                </a:cubicBezTo>
                <a:cubicBezTo>
                  <a:pt x="5207852" y="105728"/>
                  <a:pt x="5202098" y="100737"/>
                  <a:pt x="5196459" y="96012"/>
                </a:cubicBezTo>
                <a:cubicBezTo>
                  <a:pt x="5190820" y="91288"/>
                  <a:pt x="5185715" y="87326"/>
                  <a:pt x="5181143" y="84125"/>
                </a:cubicBezTo>
                <a:close/>
                <a:moveTo>
                  <a:pt x="970788" y="64237"/>
                </a:moveTo>
                <a:cubicBezTo>
                  <a:pt x="969112" y="74905"/>
                  <a:pt x="967283" y="85154"/>
                  <a:pt x="965302" y="94984"/>
                </a:cubicBezTo>
                <a:cubicBezTo>
                  <a:pt x="963321" y="104814"/>
                  <a:pt x="961035" y="114758"/>
                  <a:pt x="958444" y="124816"/>
                </a:cubicBezTo>
                <a:cubicBezTo>
                  <a:pt x="961492" y="126797"/>
                  <a:pt x="964845" y="129159"/>
                  <a:pt x="968502" y="131903"/>
                </a:cubicBezTo>
                <a:cubicBezTo>
                  <a:pt x="972160" y="134646"/>
                  <a:pt x="976046" y="137694"/>
                  <a:pt x="980161" y="141047"/>
                </a:cubicBezTo>
                <a:cubicBezTo>
                  <a:pt x="984733" y="131445"/>
                  <a:pt x="988467" y="120549"/>
                  <a:pt x="991362" y="108357"/>
                </a:cubicBezTo>
                <a:cubicBezTo>
                  <a:pt x="994258" y="96165"/>
                  <a:pt x="996773" y="81458"/>
                  <a:pt x="998906" y="64237"/>
                </a:cubicBezTo>
                <a:close/>
                <a:moveTo>
                  <a:pt x="4851730" y="62180"/>
                </a:moveTo>
                <a:cubicBezTo>
                  <a:pt x="4854474" y="64008"/>
                  <a:pt x="4857903" y="66294"/>
                  <a:pt x="4862017" y="69038"/>
                </a:cubicBezTo>
                <a:cubicBezTo>
                  <a:pt x="4866132" y="71781"/>
                  <a:pt x="4870285" y="74715"/>
                  <a:pt x="4874476" y="77839"/>
                </a:cubicBezTo>
                <a:cubicBezTo>
                  <a:pt x="4878667" y="80963"/>
                  <a:pt x="4882706" y="84049"/>
                  <a:pt x="4886592" y="87097"/>
                </a:cubicBezTo>
                <a:cubicBezTo>
                  <a:pt x="4890478" y="90145"/>
                  <a:pt x="4893717" y="92812"/>
                  <a:pt x="4896307" y="95098"/>
                </a:cubicBezTo>
                <a:lnTo>
                  <a:pt x="4886478" y="111557"/>
                </a:lnTo>
                <a:cubicBezTo>
                  <a:pt x="4884039" y="108814"/>
                  <a:pt x="4880915" y="105728"/>
                  <a:pt x="4877105" y="102299"/>
                </a:cubicBezTo>
                <a:cubicBezTo>
                  <a:pt x="4873295" y="98870"/>
                  <a:pt x="4869295" y="95517"/>
                  <a:pt x="4865103" y="92241"/>
                </a:cubicBezTo>
                <a:cubicBezTo>
                  <a:pt x="4860913" y="88964"/>
                  <a:pt x="4856798" y="85878"/>
                  <a:pt x="4852759" y="82982"/>
                </a:cubicBezTo>
                <a:cubicBezTo>
                  <a:pt x="4848721" y="80087"/>
                  <a:pt x="4845253" y="77724"/>
                  <a:pt x="4842358" y="75896"/>
                </a:cubicBezTo>
                <a:close/>
                <a:moveTo>
                  <a:pt x="3947694" y="58979"/>
                </a:moveTo>
                <a:lnTo>
                  <a:pt x="3947694" y="113157"/>
                </a:lnTo>
                <a:lnTo>
                  <a:pt x="3993642" y="113157"/>
                </a:lnTo>
                <a:lnTo>
                  <a:pt x="3993642" y="58979"/>
                </a:lnTo>
                <a:close/>
                <a:moveTo>
                  <a:pt x="1414044" y="58979"/>
                </a:moveTo>
                <a:lnTo>
                  <a:pt x="1414044" y="113157"/>
                </a:lnTo>
                <a:lnTo>
                  <a:pt x="1459992" y="113157"/>
                </a:lnTo>
                <a:lnTo>
                  <a:pt x="1459992" y="58979"/>
                </a:lnTo>
                <a:close/>
                <a:moveTo>
                  <a:pt x="3358363" y="43892"/>
                </a:moveTo>
                <a:lnTo>
                  <a:pt x="3358363" y="168707"/>
                </a:lnTo>
                <a:lnTo>
                  <a:pt x="3403169" y="168707"/>
                </a:lnTo>
                <a:lnTo>
                  <a:pt x="3403169" y="43892"/>
                </a:lnTo>
                <a:close/>
                <a:moveTo>
                  <a:pt x="2631720" y="41834"/>
                </a:moveTo>
                <a:lnTo>
                  <a:pt x="2648407" y="42520"/>
                </a:lnTo>
                <a:cubicBezTo>
                  <a:pt x="2648407" y="46482"/>
                  <a:pt x="2648293" y="51283"/>
                  <a:pt x="2648065" y="56922"/>
                </a:cubicBezTo>
                <a:cubicBezTo>
                  <a:pt x="2647836" y="62561"/>
                  <a:pt x="2647569" y="68352"/>
                  <a:pt x="2647264" y="74295"/>
                </a:cubicBezTo>
                <a:lnTo>
                  <a:pt x="2697100" y="74295"/>
                </a:lnTo>
                <a:lnTo>
                  <a:pt x="2697100" y="90755"/>
                </a:lnTo>
                <a:lnTo>
                  <a:pt x="2645893" y="90755"/>
                </a:lnTo>
                <a:cubicBezTo>
                  <a:pt x="2645740" y="92126"/>
                  <a:pt x="2645588" y="93422"/>
                  <a:pt x="2645436" y="94641"/>
                </a:cubicBezTo>
                <a:cubicBezTo>
                  <a:pt x="2645283" y="95860"/>
                  <a:pt x="2645131" y="97079"/>
                  <a:pt x="2644979" y="98298"/>
                </a:cubicBezTo>
                <a:cubicBezTo>
                  <a:pt x="2644826" y="99518"/>
                  <a:pt x="2644674" y="100661"/>
                  <a:pt x="2644521" y="101727"/>
                </a:cubicBezTo>
                <a:cubicBezTo>
                  <a:pt x="2644369" y="102794"/>
                  <a:pt x="2644140" y="103937"/>
                  <a:pt x="2643836" y="105156"/>
                </a:cubicBezTo>
                <a:cubicBezTo>
                  <a:pt x="2647798" y="108357"/>
                  <a:pt x="2652294" y="112205"/>
                  <a:pt x="2657323" y="116701"/>
                </a:cubicBezTo>
                <a:cubicBezTo>
                  <a:pt x="2662352" y="121197"/>
                  <a:pt x="2667381" y="125883"/>
                  <a:pt x="2672411" y="130760"/>
                </a:cubicBezTo>
                <a:cubicBezTo>
                  <a:pt x="2677440" y="135636"/>
                  <a:pt x="2682164" y="140475"/>
                  <a:pt x="2686584" y="145276"/>
                </a:cubicBezTo>
                <a:cubicBezTo>
                  <a:pt x="2691003" y="150076"/>
                  <a:pt x="2694661" y="154305"/>
                  <a:pt x="2697556" y="157963"/>
                </a:cubicBezTo>
                <a:lnTo>
                  <a:pt x="2686584" y="171679"/>
                </a:lnTo>
                <a:cubicBezTo>
                  <a:pt x="2683993" y="167869"/>
                  <a:pt x="2680755" y="163716"/>
                  <a:pt x="2676868" y="159220"/>
                </a:cubicBezTo>
                <a:cubicBezTo>
                  <a:pt x="2672982" y="154725"/>
                  <a:pt x="2668867" y="150267"/>
                  <a:pt x="2664524" y="145847"/>
                </a:cubicBezTo>
                <a:cubicBezTo>
                  <a:pt x="2660181" y="141428"/>
                  <a:pt x="2655723" y="137122"/>
                  <a:pt x="2651151" y="132931"/>
                </a:cubicBezTo>
                <a:cubicBezTo>
                  <a:pt x="2646579" y="128740"/>
                  <a:pt x="2642388" y="124968"/>
                  <a:pt x="2638578" y="121616"/>
                </a:cubicBezTo>
                <a:cubicBezTo>
                  <a:pt x="2634463" y="130607"/>
                  <a:pt x="2628405" y="138989"/>
                  <a:pt x="2620404" y="146762"/>
                </a:cubicBezTo>
                <a:cubicBezTo>
                  <a:pt x="2612403" y="154534"/>
                  <a:pt x="2602154" y="162383"/>
                  <a:pt x="2589657" y="170307"/>
                </a:cubicBezTo>
                <a:lnTo>
                  <a:pt x="2578227" y="157049"/>
                </a:lnTo>
                <a:cubicBezTo>
                  <a:pt x="2586152" y="152324"/>
                  <a:pt x="2593163" y="147638"/>
                  <a:pt x="2599259" y="142990"/>
                </a:cubicBezTo>
                <a:cubicBezTo>
                  <a:pt x="2605355" y="138342"/>
                  <a:pt x="2610536" y="133503"/>
                  <a:pt x="2614803" y="128474"/>
                </a:cubicBezTo>
                <a:cubicBezTo>
                  <a:pt x="2619071" y="123444"/>
                  <a:pt x="2622423" y="117996"/>
                  <a:pt x="2624862" y="112129"/>
                </a:cubicBezTo>
                <a:cubicBezTo>
                  <a:pt x="2627300" y="106261"/>
                  <a:pt x="2628900" y="99746"/>
                  <a:pt x="2629662" y="92583"/>
                </a:cubicBezTo>
                <a:cubicBezTo>
                  <a:pt x="2629662" y="91821"/>
                  <a:pt x="2629739" y="91212"/>
                  <a:pt x="2629891" y="90755"/>
                </a:cubicBezTo>
                <a:lnTo>
                  <a:pt x="2582571" y="90755"/>
                </a:lnTo>
                <a:lnTo>
                  <a:pt x="2582571" y="74295"/>
                </a:lnTo>
                <a:lnTo>
                  <a:pt x="2630805" y="74295"/>
                </a:lnTo>
                <a:cubicBezTo>
                  <a:pt x="2631110" y="67742"/>
                  <a:pt x="2631377" y="61380"/>
                  <a:pt x="2631606" y="55207"/>
                </a:cubicBezTo>
                <a:cubicBezTo>
                  <a:pt x="2631834" y="49035"/>
                  <a:pt x="2631872" y="44577"/>
                  <a:pt x="2631720" y="41834"/>
                </a:cubicBezTo>
                <a:close/>
                <a:moveTo>
                  <a:pt x="6366586" y="41606"/>
                </a:moveTo>
                <a:lnTo>
                  <a:pt x="6383732" y="51664"/>
                </a:lnTo>
                <a:cubicBezTo>
                  <a:pt x="6377026" y="62637"/>
                  <a:pt x="6369292" y="74143"/>
                  <a:pt x="6360528" y="86183"/>
                </a:cubicBezTo>
                <a:cubicBezTo>
                  <a:pt x="6351766" y="98222"/>
                  <a:pt x="6342736" y="109843"/>
                  <a:pt x="6333440" y="121044"/>
                </a:cubicBezTo>
                <a:cubicBezTo>
                  <a:pt x="6324143" y="132246"/>
                  <a:pt x="6314961" y="142723"/>
                  <a:pt x="6305893" y="152477"/>
                </a:cubicBezTo>
                <a:cubicBezTo>
                  <a:pt x="6296825" y="162230"/>
                  <a:pt x="6288634" y="170307"/>
                  <a:pt x="6281318" y="176708"/>
                </a:cubicBezTo>
                <a:cubicBezTo>
                  <a:pt x="6283300" y="176556"/>
                  <a:pt x="6286652" y="176365"/>
                  <a:pt x="6291377" y="176137"/>
                </a:cubicBezTo>
                <a:cubicBezTo>
                  <a:pt x="6296101" y="175908"/>
                  <a:pt x="6301588" y="175641"/>
                  <a:pt x="6307836" y="175337"/>
                </a:cubicBezTo>
                <a:cubicBezTo>
                  <a:pt x="6314084" y="175032"/>
                  <a:pt x="6320828" y="174689"/>
                  <a:pt x="6328068" y="174308"/>
                </a:cubicBezTo>
                <a:cubicBezTo>
                  <a:pt x="6335306" y="173927"/>
                  <a:pt x="6342431" y="173584"/>
                  <a:pt x="6349442" y="173279"/>
                </a:cubicBezTo>
                <a:cubicBezTo>
                  <a:pt x="6356452" y="172974"/>
                  <a:pt x="6363082" y="172670"/>
                  <a:pt x="6369330" y="172365"/>
                </a:cubicBezTo>
                <a:cubicBezTo>
                  <a:pt x="6375578" y="172060"/>
                  <a:pt x="6380912" y="171755"/>
                  <a:pt x="6385332" y="171450"/>
                </a:cubicBezTo>
                <a:cubicBezTo>
                  <a:pt x="6379998" y="162002"/>
                  <a:pt x="6374550" y="152972"/>
                  <a:pt x="6368987" y="144361"/>
                </a:cubicBezTo>
                <a:cubicBezTo>
                  <a:pt x="6363424" y="135751"/>
                  <a:pt x="6358433" y="128702"/>
                  <a:pt x="6354014" y="123216"/>
                </a:cubicBezTo>
                <a:lnTo>
                  <a:pt x="6368644" y="112929"/>
                </a:lnTo>
                <a:cubicBezTo>
                  <a:pt x="6372606" y="117958"/>
                  <a:pt x="6377102" y="124168"/>
                  <a:pt x="6382132" y="131560"/>
                </a:cubicBezTo>
                <a:cubicBezTo>
                  <a:pt x="6387160" y="138951"/>
                  <a:pt x="6392190" y="146724"/>
                  <a:pt x="6397219" y="154877"/>
                </a:cubicBezTo>
                <a:cubicBezTo>
                  <a:pt x="6402248" y="163030"/>
                  <a:pt x="6406972" y="171031"/>
                  <a:pt x="6411392" y="178880"/>
                </a:cubicBezTo>
                <a:cubicBezTo>
                  <a:pt x="6415812" y="186729"/>
                  <a:pt x="6419317" y="193472"/>
                  <a:pt x="6421908" y="199111"/>
                </a:cubicBezTo>
                <a:lnTo>
                  <a:pt x="6405906" y="212141"/>
                </a:lnTo>
                <a:cubicBezTo>
                  <a:pt x="6404534" y="208788"/>
                  <a:pt x="6402934" y="205169"/>
                  <a:pt x="6401106" y="201283"/>
                </a:cubicBezTo>
                <a:cubicBezTo>
                  <a:pt x="6399276" y="197397"/>
                  <a:pt x="6397295" y="193320"/>
                  <a:pt x="6395162" y="189053"/>
                </a:cubicBezTo>
                <a:cubicBezTo>
                  <a:pt x="6390894" y="189205"/>
                  <a:pt x="6385103" y="189472"/>
                  <a:pt x="6377788" y="189853"/>
                </a:cubicBezTo>
                <a:cubicBezTo>
                  <a:pt x="6370473" y="190234"/>
                  <a:pt x="6362510" y="190615"/>
                  <a:pt x="6353899" y="190996"/>
                </a:cubicBezTo>
                <a:cubicBezTo>
                  <a:pt x="6345288" y="191377"/>
                  <a:pt x="6336487" y="191758"/>
                  <a:pt x="6327496" y="192139"/>
                </a:cubicBezTo>
                <a:cubicBezTo>
                  <a:pt x="6318504" y="192520"/>
                  <a:pt x="6310046" y="192901"/>
                  <a:pt x="6302121" y="193282"/>
                </a:cubicBezTo>
                <a:cubicBezTo>
                  <a:pt x="6294196" y="193663"/>
                  <a:pt x="6287300" y="194006"/>
                  <a:pt x="6281433" y="194310"/>
                </a:cubicBezTo>
                <a:cubicBezTo>
                  <a:pt x="6275566" y="194615"/>
                  <a:pt x="6271565" y="194844"/>
                  <a:pt x="6269432" y="194996"/>
                </a:cubicBezTo>
                <a:cubicBezTo>
                  <a:pt x="6266384" y="195301"/>
                  <a:pt x="6263183" y="195644"/>
                  <a:pt x="6259830" y="196025"/>
                </a:cubicBezTo>
                <a:cubicBezTo>
                  <a:pt x="6256478" y="196406"/>
                  <a:pt x="6253048" y="196901"/>
                  <a:pt x="6249543" y="197511"/>
                </a:cubicBezTo>
                <a:lnTo>
                  <a:pt x="6244971" y="178766"/>
                </a:lnTo>
                <a:cubicBezTo>
                  <a:pt x="6249390" y="177546"/>
                  <a:pt x="6252858" y="176213"/>
                  <a:pt x="6255372" y="174765"/>
                </a:cubicBezTo>
                <a:cubicBezTo>
                  <a:pt x="6257888" y="173317"/>
                  <a:pt x="6260592" y="171374"/>
                  <a:pt x="6263488" y="168936"/>
                </a:cubicBezTo>
                <a:cubicBezTo>
                  <a:pt x="6270803" y="162840"/>
                  <a:pt x="6279071" y="154839"/>
                  <a:pt x="6288290" y="144933"/>
                </a:cubicBezTo>
                <a:cubicBezTo>
                  <a:pt x="6297511" y="135027"/>
                  <a:pt x="6306846" y="124283"/>
                  <a:pt x="6316294" y="112700"/>
                </a:cubicBezTo>
                <a:cubicBezTo>
                  <a:pt x="6325743" y="101118"/>
                  <a:pt x="6334849" y="89154"/>
                  <a:pt x="6343612" y="76810"/>
                </a:cubicBezTo>
                <a:cubicBezTo>
                  <a:pt x="6352375" y="64466"/>
                  <a:pt x="6360034" y="52731"/>
                  <a:pt x="6366586" y="41606"/>
                </a:cubicBezTo>
                <a:close/>
                <a:moveTo>
                  <a:pt x="2571369" y="34519"/>
                </a:moveTo>
                <a:lnTo>
                  <a:pt x="2571369" y="182880"/>
                </a:lnTo>
                <a:lnTo>
                  <a:pt x="2708758" y="182880"/>
                </a:lnTo>
                <a:lnTo>
                  <a:pt x="2708758" y="34519"/>
                </a:lnTo>
                <a:close/>
                <a:moveTo>
                  <a:pt x="831800" y="27890"/>
                </a:moveTo>
                <a:lnTo>
                  <a:pt x="848259" y="28575"/>
                </a:lnTo>
                <a:lnTo>
                  <a:pt x="848259" y="162764"/>
                </a:lnTo>
                <a:lnTo>
                  <a:pt x="831800" y="162764"/>
                </a:lnTo>
                <a:close/>
                <a:moveTo>
                  <a:pt x="3341904" y="26975"/>
                </a:moveTo>
                <a:lnTo>
                  <a:pt x="3419856" y="26975"/>
                </a:lnTo>
                <a:lnTo>
                  <a:pt x="3419856" y="207112"/>
                </a:lnTo>
                <a:lnTo>
                  <a:pt x="3403169" y="207112"/>
                </a:lnTo>
                <a:lnTo>
                  <a:pt x="3403169" y="185624"/>
                </a:lnTo>
                <a:lnTo>
                  <a:pt x="3358363" y="185624"/>
                </a:lnTo>
                <a:lnTo>
                  <a:pt x="3358363" y="207112"/>
                </a:lnTo>
                <a:lnTo>
                  <a:pt x="3341904" y="206883"/>
                </a:lnTo>
                <a:close/>
                <a:moveTo>
                  <a:pt x="2431466" y="24003"/>
                </a:moveTo>
                <a:lnTo>
                  <a:pt x="2506218" y="24003"/>
                </a:lnTo>
                <a:lnTo>
                  <a:pt x="2506218" y="154534"/>
                </a:lnTo>
                <a:cubicBezTo>
                  <a:pt x="2506218" y="159563"/>
                  <a:pt x="2505799" y="163678"/>
                  <a:pt x="2504961" y="166878"/>
                </a:cubicBezTo>
                <a:cubicBezTo>
                  <a:pt x="2504123" y="170079"/>
                  <a:pt x="2502675" y="172632"/>
                  <a:pt x="2500618" y="174537"/>
                </a:cubicBezTo>
                <a:cubicBezTo>
                  <a:pt x="2498560" y="176442"/>
                  <a:pt x="2495741" y="177889"/>
                  <a:pt x="2492159" y="178880"/>
                </a:cubicBezTo>
                <a:cubicBezTo>
                  <a:pt x="2488578" y="179871"/>
                  <a:pt x="2484044" y="180671"/>
                  <a:pt x="2478558" y="181280"/>
                </a:cubicBezTo>
                <a:lnTo>
                  <a:pt x="2466442" y="182652"/>
                </a:lnTo>
                <a:lnTo>
                  <a:pt x="2460498" y="165050"/>
                </a:lnTo>
                <a:lnTo>
                  <a:pt x="2475129" y="163907"/>
                </a:lnTo>
                <a:cubicBezTo>
                  <a:pt x="2478481" y="163602"/>
                  <a:pt x="2481110" y="163221"/>
                  <a:pt x="2483015" y="162764"/>
                </a:cubicBezTo>
                <a:cubicBezTo>
                  <a:pt x="2484921" y="162306"/>
                  <a:pt x="2486368" y="161506"/>
                  <a:pt x="2487359" y="160363"/>
                </a:cubicBezTo>
                <a:cubicBezTo>
                  <a:pt x="2488349" y="159220"/>
                  <a:pt x="2488959" y="157696"/>
                  <a:pt x="2489188" y="155791"/>
                </a:cubicBezTo>
                <a:cubicBezTo>
                  <a:pt x="2489416" y="153886"/>
                  <a:pt x="2489530" y="151334"/>
                  <a:pt x="2489530" y="148133"/>
                </a:cubicBezTo>
                <a:lnTo>
                  <a:pt x="2489530" y="41834"/>
                </a:lnTo>
                <a:lnTo>
                  <a:pt x="2448611" y="41834"/>
                </a:lnTo>
                <a:lnTo>
                  <a:pt x="2448611" y="212827"/>
                </a:lnTo>
                <a:lnTo>
                  <a:pt x="2431466" y="212827"/>
                </a:lnTo>
                <a:close/>
                <a:moveTo>
                  <a:pt x="5074387" y="22632"/>
                </a:moveTo>
                <a:lnTo>
                  <a:pt x="5272812" y="22632"/>
                </a:lnTo>
                <a:lnTo>
                  <a:pt x="5272812" y="39777"/>
                </a:lnTo>
                <a:lnTo>
                  <a:pt x="5177256" y="39777"/>
                </a:lnTo>
                <a:lnTo>
                  <a:pt x="5177256" y="211684"/>
                </a:lnTo>
                <a:lnTo>
                  <a:pt x="5158969" y="211684"/>
                </a:lnTo>
                <a:lnTo>
                  <a:pt x="5158969" y="39777"/>
                </a:lnTo>
                <a:lnTo>
                  <a:pt x="5074387" y="39777"/>
                </a:lnTo>
                <a:close/>
                <a:moveTo>
                  <a:pt x="1024281" y="21717"/>
                </a:moveTo>
                <a:lnTo>
                  <a:pt x="1122807" y="21717"/>
                </a:lnTo>
                <a:lnTo>
                  <a:pt x="1122807" y="38634"/>
                </a:lnTo>
                <a:cubicBezTo>
                  <a:pt x="1116102" y="46254"/>
                  <a:pt x="1109396" y="53455"/>
                  <a:pt x="1102691" y="60237"/>
                </a:cubicBezTo>
                <a:cubicBezTo>
                  <a:pt x="1095985" y="67018"/>
                  <a:pt x="1088746" y="73457"/>
                  <a:pt x="1080974" y="79553"/>
                </a:cubicBezTo>
                <a:lnTo>
                  <a:pt x="1080974" y="100584"/>
                </a:lnTo>
                <a:lnTo>
                  <a:pt x="1132409" y="100584"/>
                </a:lnTo>
                <a:lnTo>
                  <a:pt x="1132409" y="117501"/>
                </a:lnTo>
                <a:lnTo>
                  <a:pt x="1080974" y="117501"/>
                </a:lnTo>
                <a:lnTo>
                  <a:pt x="1080974" y="182652"/>
                </a:lnTo>
                <a:cubicBezTo>
                  <a:pt x="1080974" y="187681"/>
                  <a:pt x="1080516" y="191910"/>
                  <a:pt x="1079602" y="195339"/>
                </a:cubicBezTo>
                <a:cubicBezTo>
                  <a:pt x="1078688" y="198768"/>
                  <a:pt x="1077011" y="201511"/>
                  <a:pt x="1074573" y="203569"/>
                </a:cubicBezTo>
                <a:cubicBezTo>
                  <a:pt x="1072134" y="205626"/>
                  <a:pt x="1068896" y="207188"/>
                  <a:pt x="1064857" y="208255"/>
                </a:cubicBezTo>
                <a:cubicBezTo>
                  <a:pt x="1060819" y="209322"/>
                  <a:pt x="1055751" y="210008"/>
                  <a:pt x="1049655" y="210312"/>
                </a:cubicBezTo>
                <a:lnTo>
                  <a:pt x="1037540" y="211227"/>
                </a:lnTo>
                <a:lnTo>
                  <a:pt x="1032053" y="193396"/>
                </a:lnTo>
                <a:lnTo>
                  <a:pt x="1046684" y="192482"/>
                </a:lnTo>
                <a:cubicBezTo>
                  <a:pt x="1050341" y="192329"/>
                  <a:pt x="1053275" y="191948"/>
                  <a:pt x="1055485" y="191339"/>
                </a:cubicBezTo>
                <a:cubicBezTo>
                  <a:pt x="1057694" y="190729"/>
                  <a:pt x="1059409" y="189815"/>
                  <a:pt x="1060628" y="188595"/>
                </a:cubicBezTo>
                <a:cubicBezTo>
                  <a:pt x="1061847" y="187376"/>
                  <a:pt x="1062686" y="185776"/>
                  <a:pt x="1063143" y="183795"/>
                </a:cubicBezTo>
                <a:cubicBezTo>
                  <a:pt x="1063600" y="181814"/>
                  <a:pt x="1063829" y="179299"/>
                  <a:pt x="1063829" y="176251"/>
                </a:cubicBezTo>
                <a:lnTo>
                  <a:pt x="1063829" y="117501"/>
                </a:lnTo>
                <a:lnTo>
                  <a:pt x="1014908" y="117501"/>
                </a:lnTo>
                <a:lnTo>
                  <a:pt x="1014908" y="100584"/>
                </a:lnTo>
                <a:lnTo>
                  <a:pt x="1063829" y="100584"/>
                </a:lnTo>
                <a:lnTo>
                  <a:pt x="1063829" y="73381"/>
                </a:lnTo>
                <a:cubicBezTo>
                  <a:pt x="1070382" y="68199"/>
                  <a:pt x="1076744" y="62751"/>
                  <a:pt x="1082917" y="57036"/>
                </a:cubicBezTo>
                <a:cubicBezTo>
                  <a:pt x="1089089" y="51321"/>
                  <a:pt x="1095071" y="45263"/>
                  <a:pt x="1100862" y="38862"/>
                </a:cubicBezTo>
                <a:lnTo>
                  <a:pt x="1024281" y="38862"/>
                </a:lnTo>
                <a:close/>
                <a:moveTo>
                  <a:pt x="3007310" y="21489"/>
                </a:moveTo>
                <a:lnTo>
                  <a:pt x="3187904" y="21489"/>
                </a:lnTo>
                <a:lnTo>
                  <a:pt x="3187904" y="38862"/>
                </a:lnTo>
                <a:lnTo>
                  <a:pt x="3120467" y="38862"/>
                </a:lnTo>
                <a:cubicBezTo>
                  <a:pt x="3112542" y="53493"/>
                  <a:pt x="3103855" y="67361"/>
                  <a:pt x="3094406" y="80468"/>
                </a:cubicBezTo>
                <a:lnTo>
                  <a:pt x="3106065" y="81153"/>
                </a:lnTo>
                <a:lnTo>
                  <a:pt x="3106065" y="212827"/>
                </a:lnTo>
                <a:lnTo>
                  <a:pt x="3088463" y="212827"/>
                </a:lnTo>
                <a:lnTo>
                  <a:pt x="3088463" y="88469"/>
                </a:lnTo>
                <a:cubicBezTo>
                  <a:pt x="3077795" y="102337"/>
                  <a:pt x="3065869" y="115596"/>
                  <a:pt x="3052687" y="128245"/>
                </a:cubicBezTo>
                <a:cubicBezTo>
                  <a:pt x="3039504" y="140894"/>
                  <a:pt x="3024683" y="153162"/>
                  <a:pt x="3008224" y="165050"/>
                </a:cubicBezTo>
                <a:lnTo>
                  <a:pt x="2995422" y="150648"/>
                </a:lnTo>
                <a:cubicBezTo>
                  <a:pt x="3019654" y="134189"/>
                  <a:pt x="3040228" y="116663"/>
                  <a:pt x="3057144" y="98070"/>
                </a:cubicBezTo>
                <a:cubicBezTo>
                  <a:pt x="3074061" y="79477"/>
                  <a:pt x="3088234" y="59741"/>
                  <a:pt x="3099664" y="38862"/>
                </a:cubicBezTo>
                <a:lnTo>
                  <a:pt x="3007310" y="38862"/>
                </a:lnTo>
                <a:close/>
                <a:moveTo>
                  <a:pt x="703556" y="21260"/>
                </a:moveTo>
                <a:lnTo>
                  <a:pt x="819912" y="21260"/>
                </a:lnTo>
                <a:lnTo>
                  <a:pt x="819912" y="37491"/>
                </a:lnTo>
                <a:lnTo>
                  <a:pt x="764820" y="37491"/>
                </a:lnTo>
                <a:cubicBezTo>
                  <a:pt x="762229" y="41453"/>
                  <a:pt x="759486" y="45568"/>
                  <a:pt x="756590" y="49835"/>
                </a:cubicBezTo>
                <a:cubicBezTo>
                  <a:pt x="753695" y="54102"/>
                  <a:pt x="750761" y="58293"/>
                  <a:pt x="747789" y="62408"/>
                </a:cubicBezTo>
                <a:cubicBezTo>
                  <a:pt x="744818" y="66523"/>
                  <a:pt x="741960" y="70409"/>
                  <a:pt x="739217" y="74067"/>
                </a:cubicBezTo>
                <a:cubicBezTo>
                  <a:pt x="736474" y="77724"/>
                  <a:pt x="734111" y="80772"/>
                  <a:pt x="732130" y="83211"/>
                </a:cubicBezTo>
                <a:cubicBezTo>
                  <a:pt x="734264" y="83058"/>
                  <a:pt x="737693" y="82868"/>
                  <a:pt x="742417" y="82639"/>
                </a:cubicBezTo>
                <a:cubicBezTo>
                  <a:pt x="747142" y="82411"/>
                  <a:pt x="752437" y="82182"/>
                  <a:pt x="758305" y="81954"/>
                </a:cubicBezTo>
                <a:cubicBezTo>
                  <a:pt x="764172" y="81725"/>
                  <a:pt x="770154" y="81496"/>
                  <a:pt x="776250" y="81268"/>
                </a:cubicBezTo>
                <a:cubicBezTo>
                  <a:pt x="782346" y="81039"/>
                  <a:pt x="787756" y="80772"/>
                  <a:pt x="792480" y="80468"/>
                </a:cubicBezTo>
                <a:cubicBezTo>
                  <a:pt x="789433" y="75896"/>
                  <a:pt x="786423" y="71590"/>
                  <a:pt x="783451" y="67552"/>
                </a:cubicBezTo>
                <a:cubicBezTo>
                  <a:pt x="780479" y="63513"/>
                  <a:pt x="777850" y="60122"/>
                  <a:pt x="775564" y="57379"/>
                </a:cubicBezTo>
                <a:lnTo>
                  <a:pt x="787909" y="48921"/>
                </a:lnTo>
                <a:cubicBezTo>
                  <a:pt x="790347" y="51816"/>
                  <a:pt x="793204" y="55398"/>
                  <a:pt x="796481" y="59665"/>
                </a:cubicBezTo>
                <a:cubicBezTo>
                  <a:pt x="799757" y="63932"/>
                  <a:pt x="802996" y="68390"/>
                  <a:pt x="806196" y="73038"/>
                </a:cubicBezTo>
                <a:cubicBezTo>
                  <a:pt x="809397" y="77686"/>
                  <a:pt x="812445" y="82258"/>
                  <a:pt x="815340" y="86754"/>
                </a:cubicBezTo>
                <a:cubicBezTo>
                  <a:pt x="818236" y="91250"/>
                  <a:pt x="820598" y="95098"/>
                  <a:pt x="822427" y="98298"/>
                </a:cubicBezTo>
                <a:lnTo>
                  <a:pt x="808940" y="108814"/>
                </a:lnTo>
                <a:cubicBezTo>
                  <a:pt x="808025" y="106680"/>
                  <a:pt x="806920" y="104433"/>
                  <a:pt x="805625" y="102070"/>
                </a:cubicBezTo>
                <a:cubicBezTo>
                  <a:pt x="804330" y="99708"/>
                  <a:pt x="802920" y="97232"/>
                  <a:pt x="801396" y="94641"/>
                </a:cubicBezTo>
                <a:cubicBezTo>
                  <a:pt x="798348" y="94793"/>
                  <a:pt x="794081" y="94984"/>
                  <a:pt x="788594" y="95212"/>
                </a:cubicBezTo>
                <a:cubicBezTo>
                  <a:pt x="783108" y="95441"/>
                  <a:pt x="777164" y="95708"/>
                  <a:pt x="770764" y="96012"/>
                </a:cubicBezTo>
                <a:lnTo>
                  <a:pt x="770764" y="129388"/>
                </a:lnTo>
                <a:lnTo>
                  <a:pt x="816483" y="129388"/>
                </a:lnTo>
                <a:lnTo>
                  <a:pt x="816483" y="145619"/>
                </a:lnTo>
                <a:lnTo>
                  <a:pt x="770764" y="145619"/>
                </a:lnTo>
                <a:lnTo>
                  <a:pt x="770764" y="178766"/>
                </a:lnTo>
                <a:cubicBezTo>
                  <a:pt x="781127" y="177851"/>
                  <a:pt x="790842" y="176937"/>
                  <a:pt x="799910" y="176022"/>
                </a:cubicBezTo>
                <a:cubicBezTo>
                  <a:pt x="808978" y="175108"/>
                  <a:pt x="816560" y="174422"/>
                  <a:pt x="822656" y="173965"/>
                </a:cubicBezTo>
                <a:lnTo>
                  <a:pt x="822884" y="182880"/>
                </a:lnTo>
                <a:lnTo>
                  <a:pt x="823113" y="190424"/>
                </a:lnTo>
                <a:cubicBezTo>
                  <a:pt x="816255" y="191186"/>
                  <a:pt x="807720" y="192024"/>
                  <a:pt x="797510" y="192939"/>
                </a:cubicBezTo>
                <a:cubicBezTo>
                  <a:pt x="787299" y="193853"/>
                  <a:pt x="776555" y="194844"/>
                  <a:pt x="765277" y="195911"/>
                </a:cubicBezTo>
                <a:cubicBezTo>
                  <a:pt x="754000" y="196977"/>
                  <a:pt x="742722" y="198006"/>
                  <a:pt x="731444" y="198997"/>
                </a:cubicBezTo>
                <a:cubicBezTo>
                  <a:pt x="720167" y="199987"/>
                  <a:pt x="710032" y="200787"/>
                  <a:pt x="701041" y="201397"/>
                </a:cubicBezTo>
                <a:lnTo>
                  <a:pt x="698297" y="184938"/>
                </a:lnTo>
                <a:cubicBezTo>
                  <a:pt x="706070" y="184481"/>
                  <a:pt x="714795" y="183871"/>
                  <a:pt x="724472" y="183109"/>
                </a:cubicBezTo>
                <a:cubicBezTo>
                  <a:pt x="734149" y="182347"/>
                  <a:pt x="744017" y="181433"/>
                  <a:pt x="754076" y="180366"/>
                </a:cubicBezTo>
                <a:lnTo>
                  <a:pt x="754076" y="145619"/>
                </a:lnTo>
                <a:lnTo>
                  <a:pt x="708127" y="145619"/>
                </a:lnTo>
                <a:lnTo>
                  <a:pt x="708127" y="129388"/>
                </a:lnTo>
                <a:lnTo>
                  <a:pt x="754076" y="129388"/>
                </a:lnTo>
                <a:lnTo>
                  <a:pt x="754076" y="96698"/>
                </a:lnTo>
                <a:lnTo>
                  <a:pt x="724815" y="98070"/>
                </a:lnTo>
                <a:cubicBezTo>
                  <a:pt x="722224" y="98222"/>
                  <a:pt x="719862" y="98413"/>
                  <a:pt x="717728" y="98641"/>
                </a:cubicBezTo>
                <a:cubicBezTo>
                  <a:pt x="715595" y="98870"/>
                  <a:pt x="713004" y="99365"/>
                  <a:pt x="709956" y="100127"/>
                </a:cubicBezTo>
                <a:lnTo>
                  <a:pt x="706070" y="85497"/>
                </a:lnTo>
                <a:cubicBezTo>
                  <a:pt x="709270" y="84735"/>
                  <a:pt x="711632" y="83516"/>
                  <a:pt x="713156" y="81839"/>
                </a:cubicBezTo>
                <a:cubicBezTo>
                  <a:pt x="715137" y="79706"/>
                  <a:pt x="717500" y="76924"/>
                  <a:pt x="720243" y="73495"/>
                </a:cubicBezTo>
                <a:cubicBezTo>
                  <a:pt x="722986" y="70066"/>
                  <a:pt x="725844" y="66333"/>
                  <a:pt x="728815" y="62294"/>
                </a:cubicBezTo>
                <a:cubicBezTo>
                  <a:pt x="731788" y="58255"/>
                  <a:pt x="734759" y="54064"/>
                  <a:pt x="737731" y="49721"/>
                </a:cubicBezTo>
                <a:cubicBezTo>
                  <a:pt x="740702" y="45378"/>
                  <a:pt x="743408" y="41301"/>
                  <a:pt x="745846" y="37491"/>
                </a:cubicBezTo>
                <a:lnTo>
                  <a:pt x="703556" y="37491"/>
                </a:lnTo>
                <a:close/>
                <a:moveTo>
                  <a:pt x="4637304" y="20574"/>
                </a:moveTo>
                <a:lnTo>
                  <a:pt x="4794123" y="20574"/>
                </a:lnTo>
                <a:lnTo>
                  <a:pt x="4794123" y="37034"/>
                </a:lnTo>
                <a:lnTo>
                  <a:pt x="4718914" y="37034"/>
                </a:lnTo>
                <a:cubicBezTo>
                  <a:pt x="4718914" y="39472"/>
                  <a:pt x="4718876" y="42101"/>
                  <a:pt x="4718800" y="44920"/>
                </a:cubicBezTo>
                <a:cubicBezTo>
                  <a:pt x="4718724" y="47740"/>
                  <a:pt x="4718647" y="50483"/>
                  <a:pt x="4718571" y="53150"/>
                </a:cubicBezTo>
                <a:cubicBezTo>
                  <a:pt x="4718495" y="55817"/>
                  <a:pt x="4718419" y="58217"/>
                  <a:pt x="4718343" y="60351"/>
                </a:cubicBezTo>
                <a:cubicBezTo>
                  <a:pt x="4718266" y="62484"/>
                  <a:pt x="4718228" y="64008"/>
                  <a:pt x="4718228" y="64923"/>
                </a:cubicBezTo>
                <a:cubicBezTo>
                  <a:pt x="4718076" y="67971"/>
                  <a:pt x="4717923" y="70943"/>
                  <a:pt x="4717771" y="73838"/>
                </a:cubicBezTo>
                <a:cubicBezTo>
                  <a:pt x="4717619" y="76734"/>
                  <a:pt x="4717390" y="79629"/>
                  <a:pt x="4717085" y="82525"/>
                </a:cubicBezTo>
                <a:lnTo>
                  <a:pt x="4807611" y="82525"/>
                </a:lnTo>
                <a:lnTo>
                  <a:pt x="4807611" y="98984"/>
                </a:lnTo>
                <a:lnTo>
                  <a:pt x="4714799" y="98984"/>
                </a:lnTo>
                <a:cubicBezTo>
                  <a:pt x="4712513" y="111329"/>
                  <a:pt x="4709084" y="122644"/>
                  <a:pt x="4704512" y="132931"/>
                </a:cubicBezTo>
                <a:cubicBezTo>
                  <a:pt x="4699940" y="143218"/>
                  <a:pt x="4693997" y="152896"/>
                  <a:pt x="4686681" y="161964"/>
                </a:cubicBezTo>
                <a:cubicBezTo>
                  <a:pt x="4679366" y="171031"/>
                  <a:pt x="4670603" y="179718"/>
                  <a:pt x="4660392" y="188024"/>
                </a:cubicBezTo>
                <a:cubicBezTo>
                  <a:pt x="4650182" y="196330"/>
                  <a:pt x="4638295" y="204597"/>
                  <a:pt x="4624731" y="212827"/>
                </a:cubicBezTo>
                <a:lnTo>
                  <a:pt x="4613529" y="198197"/>
                </a:lnTo>
                <a:cubicBezTo>
                  <a:pt x="4625874" y="191186"/>
                  <a:pt x="4636694" y="184023"/>
                  <a:pt x="4645991" y="176708"/>
                </a:cubicBezTo>
                <a:cubicBezTo>
                  <a:pt x="4655287" y="169393"/>
                  <a:pt x="4663250" y="161735"/>
                  <a:pt x="4669879" y="153734"/>
                </a:cubicBezTo>
                <a:cubicBezTo>
                  <a:pt x="4676509" y="145733"/>
                  <a:pt x="4681957" y="137237"/>
                  <a:pt x="4686224" y="128245"/>
                </a:cubicBezTo>
                <a:cubicBezTo>
                  <a:pt x="4690491" y="119253"/>
                  <a:pt x="4693768" y="109500"/>
                  <a:pt x="4696054" y="98984"/>
                </a:cubicBezTo>
                <a:lnTo>
                  <a:pt x="4623816" y="98984"/>
                </a:lnTo>
                <a:lnTo>
                  <a:pt x="4623816" y="82525"/>
                </a:lnTo>
                <a:lnTo>
                  <a:pt x="4698797" y="82525"/>
                </a:lnTo>
                <a:cubicBezTo>
                  <a:pt x="4699102" y="79477"/>
                  <a:pt x="4699407" y="76391"/>
                  <a:pt x="4699712" y="73267"/>
                </a:cubicBezTo>
                <a:cubicBezTo>
                  <a:pt x="4700017" y="70143"/>
                  <a:pt x="4700245" y="66904"/>
                  <a:pt x="4700397" y="63551"/>
                </a:cubicBezTo>
                <a:cubicBezTo>
                  <a:pt x="4700397" y="62637"/>
                  <a:pt x="4700435" y="61189"/>
                  <a:pt x="4700512" y="59208"/>
                </a:cubicBezTo>
                <a:cubicBezTo>
                  <a:pt x="4700588" y="57227"/>
                  <a:pt x="4700664" y="54979"/>
                  <a:pt x="4700740" y="52464"/>
                </a:cubicBezTo>
                <a:cubicBezTo>
                  <a:pt x="4700817" y="49950"/>
                  <a:pt x="4700893" y="47321"/>
                  <a:pt x="4700969" y="44577"/>
                </a:cubicBezTo>
                <a:cubicBezTo>
                  <a:pt x="4701045" y="41834"/>
                  <a:pt x="4701083" y="39320"/>
                  <a:pt x="4701083" y="37034"/>
                </a:cubicBezTo>
                <a:lnTo>
                  <a:pt x="4637304" y="37034"/>
                </a:lnTo>
                <a:close/>
                <a:moveTo>
                  <a:pt x="2553996" y="17374"/>
                </a:moveTo>
                <a:lnTo>
                  <a:pt x="2726131" y="17374"/>
                </a:lnTo>
                <a:lnTo>
                  <a:pt x="2726131" y="212598"/>
                </a:lnTo>
                <a:lnTo>
                  <a:pt x="2708758" y="212598"/>
                </a:lnTo>
                <a:lnTo>
                  <a:pt x="2708758" y="199340"/>
                </a:lnTo>
                <a:lnTo>
                  <a:pt x="2571369" y="199340"/>
                </a:lnTo>
                <a:lnTo>
                  <a:pt x="2571369" y="212598"/>
                </a:lnTo>
                <a:lnTo>
                  <a:pt x="2553996" y="212598"/>
                </a:lnTo>
                <a:close/>
                <a:moveTo>
                  <a:pt x="37491" y="14402"/>
                </a:moveTo>
                <a:cubicBezTo>
                  <a:pt x="40234" y="17145"/>
                  <a:pt x="43358" y="20498"/>
                  <a:pt x="46864" y="24461"/>
                </a:cubicBezTo>
                <a:cubicBezTo>
                  <a:pt x="50369" y="28423"/>
                  <a:pt x="53912" y="32538"/>
                  <a:pt x="57493" y="36805"/>
                </a:cubicBezTo>
                <a:cubicBezTo>
                  <a:pt x="61075" y="41072"/>
                  <a:pt x="64504" y="45339"/>
                  <a:pt x="67780" y="49607"/>
                </a:cubicBezTo>
                <a:cubicBezTo>
                  <a:pt x="71057" y="53874"/>
                  <a:pt x="73762" y="57608"/>
                  <a:pt x="75896" y="60808"/>
                </a:cubicBezTo>
                <a:lnTo>
                  <a:pt x="61723" y="72924"/>
                </a:lnTo>
                <a:cubicBezTo>
                  <a:pt x="59132" y="68352"/>
                  <a:pt x="56198" y="63818"/>
                  <a:pt x="52922" y="59322"/>
                </a:cubicBezTo>
                <a:cubicBezTo>
                  <a:pt x="49645" y="54826"/>
                  <a:pt x="46292" y="50483"/>
                  <a:pt x="42863" y="46292"/>
                </a:cubicBezTo>
                <a:cubicBezTo>
                  <a:pt x="39434" y="42101"/>
                  <a:pt x="36081" y="38139"/>
                  <a:pt x="32805" y="34405"/>
                </a:cubicBezTo>
                <a:cubicBezTo>
                  <a:pt x="29528" y="30671"/>
                  <a:pt x="26518" y="27432"/>
                  <a:pt x="23775" y="24689"/>
                </a:cubicBezTo>
                <a:close/>
                <a:moveTo>
                  <a:pt x="4867047" y="13259"/>
                </a:moveTo>
                <a:cubicBezTo>
                  <a:pt x="4869790" y="14783"/>
                  <a:pt x="4873028" y="16803"/>
                  <a:pt x="4876762" y="19317"/>
                </a:cubicBezTo>
                <a:cubicBezTo>
                  <a:pt x="4880496" y="21832"/>
                  <a:pt x="4884344" y="24537"/>
                  <a:pt x="4888307" y="27432"/>
                </a:cubicBezTo>
                <a:cubicBezTo>
                  <a:pt x="4892269" y="30328"/>
                  <a:pt x="4896079" y="33186"/>
                  <a:pt x="4899737" y="36005"/>
                </a:cubicBezTo>
                <a:cubicBezTo>
                  <a:pt x="4903394" y="38824"/>
                  <a:pt x="4906442" y="41301"/>
                  <a:pt x="4908880" y="43434"/>
                </a:cubicBezTo>
                <a:lnTo>
                  <a:pt x="4899508" y="59208"/>
                </a:lnTo>
                <a:cubicBezTo>
                  <a:pt x="4897069" y="56465"/>
                  <a:pt x="4894060" y="53531"/>
                  <a:pt x="4890478" y="50407"/>
                </a:cubicBezTo>
                <a:cubicBezTo>
                  <a:pt x="4886897" y="47283"/>
                  <a:pt x="4883125" y="44235"/>
                  <a:pt x="4879162" y="41263"/>
                </a:cubicBezTo>
                <a:cubicBezTo>
                  <a:pt x="4875200" y="38291"/>
                  <a:pt x="4871352" y="35510"/>
                  <a:pt x="4867618" y="32919"/>
                </a:cubicBezTo>
                <a:cubicBezTo>
                  <a:pt x="4863884" y="30328"/>
                  <a:pt x="4860646" y="28194"/>
                  <a:pt x="4857903" y="26518"/>
                </a:cubicBezTo>
                <a:close/>
                <a:moveTo>
                  <a:pt x="5792114" y="13031"/>
                </a:moveTo>
                <a:cubicBezTo>
                  <a:pt x="5794248" y="15317"/>
                  <a:pt x="5796534" y="17869"/>
                  <a:pt x="5798973" y="20689"/>
                </a:cubicBezTo>
                <a:cubicBezTo>
                  <a:pt x="5801411" y="23508"/>
                  <a:pt x="5803850" y="26442"/>
                  <a:pt x="5806288" y="29490"/>
                </a:cubicBezTo>
                <a:cubicBezTo>
                  <a:pt x="5808726" y="32538"/>
                  <a:pt x="5811088" y="35624"/>
                  <a:pt x="5813374" y="38748"/>
                </a:cubicBezTo>
                <a:cubicBezTo>
                  <a:pt x="5815660" y="41872"/>
                  <a:pt x="5817870" y="44882"/>
                  <a:pt x="5820004" y="47778"/>
                </a:cubicBezTo>
                <a:lnTo>
                  <a:pt x="5807431" y="60579"/>
                </a:lnTo>
                <a:cubicBezTo>
                  <a:pt x="5805298" y="57531"/>
                  <a:pt x="5802973" y="54217"/>
                  <a:pt x="5800458" y="50635"/>
                </a:cubicBezTo>
                <a:cubicBezTo>
                  <a:pt x="5797944" y="47054"/>
                  <a:pt x="5795391" y="43549"/>
                  <a:pt x="5792800" y="40120"/>
                </a:cubicBezTo>
                <a:cubicBezTo>
                  <a:pt x="5790210" y="36691"/>
                  <a:pt x="5787619" y="33452"/>
                  <a:pt x="5785028" y="30404"/>
                </a:cubicBezTo>
                <a:cubicBezTo>
                  <a:pt x="5782437" y="27356"/>
                  <a:pt x="5780152" y="24842"/>
                  <a:pt x="5778170" y="22860"/>
                </a:cubicBezTo>
                <a:close/>
                <a:moveTo>
                  <a:pt x="172822" y="13031"/>
                </a:moveTo>
                <a:lnTo>
                  <a:pt x="187224" y="22175"/>
                </a:lnTo>
                <a:cubicBezTo>
                  <a:pt x="185090" y="25680"/>
                  <a:pt x="182652" y="29566"/>
                  <a:pt x="179909" y="33833"/>
                </a:cubicBezTo>
                <a:cubicBezTo>
                  <a:pt x="177166" y="38100"/>
                  <a:pt x="174117" y="42444"/>
                  <a:pt x="170765" y="46863"/>
                </a:cubicBezTo>
                <a:cubicBezTo>
                  <a:pt x="167412" y="51283"/>
                  <a:pt x="163907" y="55741"/>
                  <a:pt x="160249" y="60237"/>
                </a:cubicBezTo>
                <a:cubicBezTo>
                  <a:pt x="156592" y="64732"/>
                  <a:pt x="152782" y="68961"/>
                  <a:pt x="148819" y="72924"/>
                </a:cubicBezTo>
                <a:lnTo>
                  <a:pt x="134646" y="62865"/>
                </a:lnTo>
                <a:cubicBezTo>
                  <a:pt x="137846" y="59970"/>
                  <a:pt x="141275" y="56388"/>
                  <a:pt x="144933" y="52121"/>
                </a:cubicBezTo>
                <a:cubicBezTo>
                  <a:pt x="148591" y="47854"/>
                  <a:pt x="152134" y="43396"/>
                  <a:pt x="155563" y="38748"/>
                </a:cubicBezTo>
                <a:cubicBezTo>
                  <a:pt x="158992" y="34100"/>
                  <a:pt x="162231" y="29528"/>
                  <a:pt x="165278" y="25032"/>
                </a:cubicBezTo>
                <a:cubicBezTo>
                  <a:pt x="168326" y="20536"/>
                  <a:pt x="170841" y="16536"/>
                  <a:pt x="172822" y="13031"/>
                </a:cubicBezTo>
                <a:close/>
                <a:moveTo>
                  <a:pt x="5456606" y="11659"/>
                </a:moveTo>
                <a:cubicBezTo>
                  <a:pt x="5460568" y="14402"/>
                  <a:pt x="5465560" y="18517"/>
                  <a:pt x="5471579" y="24003"/>
                </a:cubicBezTo>
                <a:cubicBezTo>
                  <a:pt x="5477599" y="29490"/>
                  <a:pt x="5483428" y="35662"/>
                  <a:pt x="5489067" y="42520"/>
                </a:cubicBezTo>
                <a:lnTo>
                  <a:pt x="5479008" y="55093"/>
                </a:lnTo>
                <a:cubicBezTo>
                  <a:pt x="5476418" y="51740"/>
                  <a:pt x="5473674" y="48387"/>
                  <a:pt x="5470779" y="45035"/>
                </a:cubicBezTo>
                <a:cubicBezTo>
                  <a:pt x="5467884" y="41682"/>
                  <a:pt x="5464950" y="38558"/>
                  <a:pt x="5461978" y="35662"/>
                </a:cubicBezTo>
                <a:cubicBezTo>
                  <a:pt x="5459006" y="32766"/>
                  <a:pt x="5456148" y="30138"/>
                  <a:pt x="5453406" y="27775"/>
                </a:cubicBezTo>
                <a:cubicBezTo>
                  <a:pt x="5450662" y="25413"/>
                  <a:pt x="5448300" y="23470"/>
                  <a:pt x="5446319" y="21946"/>
                </a:cubicBezTo>
                <a:close/>
                <a:moveTo>
                  <a:pt x="1335634" y="11202"/>
                </a:moveTo>
                <a:lnTo>
                  <a:pt x="1337234" y="26518"/>
                </a:lnTo>
                <a:cubicBezTo>
                  <a:pt x="1325195" y="27737"/>
                  <a:pt x="1312469" y="28880"/>
                  <a:pt x="1299058" y="29947"/>
                </a:cubicBezTo>
                <a:cubicBezTo>
                  <a:pt x="1285647" y="31014"/>
                  <a:pt x="1271855" y="31928"/>
                  <a:pt x="1257681" y="32690"/>
                </a:cubicBezTo>
                <a:cubicBezTo>
                  <a:pt x="1256310" y="38939"/>
                  <a:pt x="1254710" y="44882"/>
                  <a:pt x="1252881" y="50521"/>
                </a:cubicBezTo>
                <a:lnTo>
                  <a:pt x="1334720" y="50521"/>
                </a:lnTo>
                <a:lnTo>
                  <a:pt x="1334720" y="64466"/>
                </a:lnTo>
                <a:lnTo>
                  <a:pt x="1248309" y="64466"/>
                </a:lnTo>
                <a:cubicBezTo>
                  <a:pt x="1247242" y="67209"/>
                  <a:pt x="1246099" y="69952"/>
                  <a:pt x="1244880" y="72695"/>
                </a:cubicBezTo>
                <a:cubicBezTo>
                  <a:pt x="1243661" y="75438"/>
                  <a:pt x="1242441" y="78105"/>
                  <a:pt x="1241222" y="80696"/>
                </a:cubicBezTo>
                <a:lnTo>
                  <a:pt x="1354379" y="80696"/>
                </a:lnTo>
                <a:lnTo>
                  <a:pt x="1354379" y="94641"/>
                </a:lnTo>
                <a:lnTo>
                  <a:pt x="1233907" y="94641"/>
                </a:lnTo>
                <a:cubicBezTo>
                  <a:pt x="1232231" y="97384"/>
                  <a:pt x="1230516" y="100051"/>
                  <a:pt x="1228763" y="102642"/>
                </a:cubicBezTo>
                <a:cubicBezTo>
                  <a:pt x="1227011" y="105233"/>
                  <a:pt x="1225144" y="107823"/>
                  <a:pt x="1223163" y="110414"/>
                </a:cubicBezTo>
                <a:lnTo>
                  <a:pt x="1327176" y="110414"/>
                </a:lnTo>
                <a:lnTo>
                  <a:pt x="1327176" y="212598"/>
                </a:lnTo>
                <a:lnTo>
                  <a:pt x="1310945" y="212598"/>
                </a:lnTo>
                <a:lnTo>
                  <a:pt x="1310945" y="202311"/>
                </a:lnTo>
                <a:lnTo>
                  <a:pt x="1217676" y="202311"/>
                </a:lnTo>
                <a:lnTo>
                  <a:pt x="1217676" y="212827"/>
                </a:lnTo>
                <a:lnTo>
                  <a:pt x="1201446" y="212827"/>
                </a:lnTo>
                <a:lnTo>
                  <a:pt x="1201446" y="134874"/>
                </a:lnTo>
                <a:cubicBezTo>
                  <a:pt x="1195959" y="140056"/>
                  <a:pt x="1190054" y="145161"/>
                  <a:pt x="1183729" y="150191"/>
                </a:cubicBezTo>
                <a:cubicBezTo>
                  <a:pt x="1177405" y="155220"/>
                  <a:pt x="1170432" y="160325"/>
                  <a:pt x="1162812" y="165507"/>
                </a:cubicBezTo>
                <a:lnTo>
                  <a:pt x="1152297" y="152705"/>
                </a:lnTo>
                <a:cubicBezTo>
                  <a:pt x="1166623" y="143561"/>
                  <a:pt x="1178814" y="134227"/>
                  <a:pt x="1188873" y="124702"/>
                </a:cubicBezTo>
                <a:cubicBezTo>
                  <a:pt x="1198931" y="115177"/>
                  <a:pt x="1207466" y="105156"/>
                  <a:pt x="1214476" y="94641"/>
                </a:cubicBezTo>
                <a:lnTo>
                  <a:pt x="1162127" y="94641"/>
                </a:lnTo>
                <a:lnTo>
                  <a:pt x="1162127" y="80696"/>
                </a:lnTo>
                <a:lnTo>
                  <a:pt x="1222934" y="80696"/>
                </a:lnTo>
                <a:cubicBezTo>
                  <a:pt x="1225525" y="75667"/>
                  <a:pt x="1228040" y="70257"/>
                  <a:pt x="1230478" y="64466"/>
                </a:cubicBezTo>
                <a:lnTo>
                  <a:pt x="1182243" y="64466"/>
                </a:lnTo>
                <a:lnTo>
                  <a:pt x="1182243" y="50521"/>
                </a:lnTo>
                <a:lnTo>
                  <a:pt x="1235507" y="50521"/>
                </a:lnTo>
                <a:cubicBezTo>
                  <a:pt x="1236269" y="47778"/>
                  <a:pt x="1237031" y="45035"/>
                  <a:pt x="1237793" y="42291"/>
                </a:cubicBezTo>
                <a:cubicBezTo>
                  <a:pt x="1238555" y="39548"/>
                  <a:pt x="1239317" y="36729"/>
                  <a:pt x="1240079" y="33833"/>
                </a:cubicBezTo>
                <a:cubicBezTo>
                  <a:pt x="1229259" y="34443"/>
                  <a:pt x="1218515" y="34900"/>
                  <a:pt x="1207847" y="35205"/>
                </a:cubicBezTo>
                <a:cubicBezTo>
                  <a:pt x="1197179" y="35510"/>
                  <a:pt x="1186663" y="35814"/>
                  <a:pt x="1176300" y="36119"/>
                </a:cubicBezTo>
                <a:lnTo>
                  <a:pt x="1175157" y="21260"/>
                </a:lnTo>
                <a:cubicBezTo>
                  <a:pt x="1188873" y="21108"/>
                  <a:pt x="1202779" y="20727"/>
                  <a:pt x="1216876" y="20117"/>
                </a:cubicBezTo>
                <a:cubicBezTo>
                  <a:pt x="1230973" y="19508"/>
                  <a:pt x="1244880" y="18746"/>
                  <a:pt x="1258596" y="17831"/>
                </a:cubicBezTo>
                <a:cubicBezTo>
                  <a:pt x="1272312" y="16917"/>
                  <a:pt x="1285685" y="15888"/>
                  <a:pt x="1298715" y="14745"/>
                </a:cubicBezTo>
                <a:cubicBezTo>
                  <a:pt x="1311745" y="13602"/>
                  <a:pt x="1324052" y="12421"/>
                  <a:pt x="1335634" y="11202"/>
                </a:cubicBezTo>
                <a:close/>
                <a:moveTo>
                  <a:pt x="649835" y="11202"/>
                </a:moveTo>
                <a:lnTo>
                  <a:pt x="651434" y="26518"/>
                </a:lnTo>
                <a:cubicBezTo>
                  <a:pt x="639395" y="27737"/>
                  <a:pt x="626670" y="28880"/>
                  <a:pt x="613258" y="29947"/>
                </a:cubicBezTo>
                <a:cubicBezTo>
                  <a:pt x="599847" y="31014"/>
                  <a:pt x="586055" y="31928"/>
                  <a:pt x="571882" y="32690"/>
                </a:cubicBezTo>
                <a:cubicBezTo>
                  <a:pt x="570510" y="38939"/>
                  <a:pt x="568910" y="44882"/>
                  <a:pt x="567081" y="50521"/>
                </a:cubicBezTo>
                <a:lnTo>
                  <a:pt x="648920" y="50521"/>
                </a:lnTo>
                <a:lnTo>
                  <a:pt x="648920" y="64466"/>
                </a:lnTo>
                <a:lnTo>
                  <a:pt x="562509" y="64466"/>
                </a:lnTo>
                <a:cubicBezTo>
                  <a:pt x="561442" y="67209"/>
                  <a:pt x="560299" y="69952"/>
                  <a:pt x="559080" y="72695"/>
                </a:cubicBezTo>
                <a:cubicBezTo>
                  <a:pt x="557861" y="75438"/>
                  <a:pt x="556642" y="78105"/>
                  <a:pt x="555423" y="80696"/>
                </a:cubicBezTo>
                <a:lnTo>
                  <a:pt x="668579" y="80696"/>
                </a:lnTo>
                <a:lnTo>
                  <a:pt x="668579" y="94641"/>
                </a:lnTo>
                <a:lnTo>
                  <a:pt x="548107" y="94641"/>
                </a:lnTo>
                <a:cubicBezTo>
                  <a:pt x="546431" y="97384"/>
                  <a:pt x="544717" y="100051"/>
                  <a:pt x="542964" y="102642"/>
                </a:cubicBezTo>
                <a:cubicBezTo>
                  <a:pt x="541212" y="105233"/>
                  <a:pt x="539344" y="107823"/>
                  <a:pt x="537363" y="110414"/>
                </a:cubicBezTo>
                <a:lnTo>
                  <a:pt x="641376" y="110414"/>
                </a:lnTo>
                <a:lnTo>
                  <a:pt x="641376" y="212598"/>
                </a:lnTo>
                <a:lnTo>
                  <a:pt x="625145" y="212598"/>
                </a:lnTo>
                <a:lnTo>
                  <a:pt x="625145" y="202311"/>
                </a:lnTo>
                <a:lnTo>
                  <a:pt x="531877" y="202311"/>
                </a:lnTo>
                <a:lnTo>
                  <a:pt x="531877" y="212827"/>
                </a:lnTo>
                <a:lnTo>
                  <a:pt x="515646" y="212827"/>
                </a:lnTo>
                <a:lnTo>
                  <a:pt x="515646" y="134874"/>
                </a:lnTo>
                <a:cubicBezTo>
                  <a:pt x="510160" y="140056"/>
                  <a:pt x="504254" y="145161"/>
                  <a:pt x="497929" y="150191"/>
                </a:cubicBezTo>
                <a:cubicBezTo>
                  <a:pt x="491605" y="155220"/>
                  <a:pt x="484633" y="160325"/>
                  <a:pt x="477012" y="165507"/>
                </a:cubicBezTo>
                <a:lnTo>
                  <a:pt x="466497" y="152705"/>
                </a:lnTo>
                <a:cubicBezTo>
                  <a:pt x="480823" y="143561"/>
                  <a:pt x="493015" y="134227"/>
                  <a:pt x="503073" y="124702"/>
                </a:cubicBezTo>
                <a:cubicBezTo>
                  <a:pt x="513131" y="115177"/>
                  <a:pt x="521666" y="105156"/>
                  <a:pt x="528676" y="94641"/>
                </a:cubicBezTo>
                <a:lnTo>
                  <a:pt x="476327" y="94641"/>
                </a:lnTo>
                <a:lnTo>
                  <a:pt x="476327" y="80696"/>
                </a:lnTo>
                <a:lnTo>
                  <a:pt x="537135" y="80696"/>
                </a:lnTo>
                <a:cubicBezTo>
                  <a:pt x="539725" y="75667"/>
                  <a:pt x="542240" y="70257"/>
                  <a:pt x="544679" y="64466"/>
                </a:cubicBezTo>
                <a:lnTo>
                  <a:pt x="496444" y="64466"/>
                </a:lnTo>
                <a:lnTo>
                  <a:pt x="496444" y="50521"/>
                </a:lnTo>
                <a:lnTo>
                  <a:pt x="549708" y="50521"/>
                </a:lnTo>
                <a:cubicBezTo>
                  <a:pt x="550470" y="47778"/>
                  <a:pt x="551231" y="45035"/>
                  <a:pt x="551993" y="42291"/>
                </a:cubicBezTo>
                <a:cubicBezTo>
                  <a:pt x="552755" y="39548"/>
                  <a:pt x="553518" y="36729"/>
                  <a:pt x="554279" y="33833"/>
                </a:cubicBezTo>
                <a:cubicBezTo>
                  <a:pt x="543459" y="34443"/>
                  <a:pt x="532715" y="34900"/>
                  <a:pt x="522047" y="35205"/>
                </a:cubicBezTo>
                <a:cubicBezTo>
                  <a:pt x="511379" y="35510"/>
                  <a:pt x="500863" y="35814"/>
                  <a:pt x="490500" y="36119"/>
                </a:cubicBezTo>
                <a:lnTo>
                  <a:pt x="489357" y="21260"/>
                </a:lnTo>
                <a:cubicBezTo>
                  <a:pt x="503073" y="21108"/>
                  <a:pt x="516979" y="20727"/>
                  <a:pt x="531076" y="20117"/>
                </a:cubicBezTo>
                <a:cubicBezTo>
                  <a:pt x="545173" y="19508"/>
                  <a:pt x="559080" y="18746"/>
                  <a:pt x="572796" y="17831"/>
                </a:cubicBezTo>
                <a:cubicBezTo>
                  <a:pt x="586512" y="16917"/>
                  <a:pt x="599885" y="15888"/>
                  <a:pt x="612916" y="14745"/>
                </a:cubicBezTo>
                <a:cubicBezTo>
                  <a:pt x="625945" y="13602"/>
                  <a:pt x="638252" y="12421"/>
                  <a:pt x="649835" y="11202"/>
                </a:cubicBezTo>
                <a:close/>
                <a:moveTo>
                  <a:pt x="872719" y="10059"/>
                </a:moveTo>
                <a:lnTo>
                  <a:pt x="889635" y="10745"/>
                </a:lnTo>
                <a:lnTo>
                  <a:pt x="889635" y="183566"/>
                </a:lnTo>
                <a:cubicBezTo>
                  <a:pt x="889635" y="188595"/>
                  <a:pt x="889140" y="192825"/>
                  <a:pt x="888149" y="196254"/>
                </a:cubicBezTo>
                <a:cubicBezTo>
                  <a:pt x="887159" y="199683"/>
                  <a:pt x="885368" y="202502"/>
                  <a:pt x="882778" y="204712"/>
                </a:cubicBezTo>
                <a:cubicBezTo>
                  <a:pt x="880187" y="206922"/>
                  <a:pt x="876682" y="208560"/>
                  <a:pt x="872262" y="209627"/>
                </a:cubicBezTo>
                <a:cubicBezTo>
                  <a:pt x="867842" y="210693"/>
                  <a:pt x="862203" y="211455"/>
                  <a:pt x="855345" y="211913"/>
                </a:cubicBezTo>
                <a:lnTo>
                  <a:pt x="842087" y="212827"/>
                </a:lnTo>
                <a:lnTo>
                  <a:pt x="835686" y="195682"/>
                </a:lnTo>
                <a:lnTo>
                  <a:pt x="851916" y="194768"/>
                </a:lnTo>
                <a:cubicBezTo>
                  <a:pt x="860146" y="194310"/>
                  <a:pt x="865670" y="192901"/>
                  <a:pt x="868490" y="190539"/>
                </a:cubicBezTo>
                <a:cubicBezTo>
                  <a:pt x="871309" y="188176"/>
                  <a:pt x="872719" y="183871"/>
                  <a:pt x="872719" y="177623"/>
                </a:cubicBezTo>
                <a:close/>
                <a:moveTo>
                  <a:pt x="3483179" y="9144"/>
                </a:moveTo>
                <a:cubicBezTo>
                  <a:pt x="3485312" y="11583"/>
                  <a:pt x="3487827" y="14669"/>
                  <a:pt x="3490722" y="18403"/>
                </a:cubicBezTo>
                <a:cubicBezTo>
                  <a:pt x="3493618" y="22137"/>
                  <a:pt x="3496514" y="26061"/>
                  <a:pt x="3499409" y="30176"/>
                </a:cubicBezTo>
                <a:cubicBezTo>
                  <a:pt x="3502305" y="34290"/>
                  <a:pt x="3505048" y="38367"/>
                  <a:pt x="3507639" y="42406"/>
                </a:cubicBezTo>
                <a:cubicBezTo>
                  <a:pt x="3510230" y="46444"/>
                  <a:pt x="3512287" y="49911"/>
                  <a:pt x="3513811" y="52807"/>
                </a:cubicBezTo>
                <a:lnTo>
                  <a:pt x="3499180" y="64923"/>
                </a:lnTo>
                <a:cubicBezTo>
                  <a:pt x="3497657" y="61418"/>
                  <a:pt x="3495637" y="57531"/>
                  <a:pt x="3493123" y="53264"/>
                </a:cubicBezTo>
                <a:cubicBezTo>
                  <a:pt x="3490608" y="48997"/>
                  <a:pt x="3487941" y="44730"/>
                  <a:pt x="3485122" y="40463"/>
                </a:cubicBezTo>
                <a:cubicBezTo>
                  <a:pt x="3482302" y="36195"/>
                  <a:pt x="3479483" y="32157"/>
                  <a:pt x="3476664" y="28347"/>
                </a:cubicBezTo>
                <a:cubicBezTo>
                  <a:pt x="3473844" y="24537"/>
                  <a:pt x="3471368" y="21413"/>
                  <a:pt x="3469234" y="18974"/>
                </a:cubicBezTo>
                <a:close/>
                <a:moveTo>
                  <a:pt x="6315609" y="8687"/>
                </a:moveTo>
                <a:lnTo>
                  <a:pt x="6331839" y="18746"/>
                </a:lnTo>
                <a:cubicBezTo>
                  <a:pt x="6326353" y="28194"/>
                  <a:pt x="6319990" y="37948"/>
                  <a:pt x="6312752" y="48006"/>
                </a:cubicBezTo>
                <a:cubicBezTo>
                  <a:pt x="6305512" y="58065"/>
                  <a:pt x="6297892" y="67857"/>
                  <a:pt x="6289891" y="77382"/>
                </a:cubicBezTo>
                <a:cubicBezTo>
                  <a:pt x="6281890" y="86907"/>
                  <a:pt x="6273698" y="95974"/>
                  <a:pt x="6265316" y="104585"/>
                </a:cubicBezTo>
                <a:cubicBezTo>
                  <a:pt x="6256934" y="113196"/>
                  <a:pt x="6248858" y="120854"/>
                  <a:pt x="6241085" y="127559"/>
                </a:cubicBezTo>
                <a:lnTo>
                  <a:pt x="6228055" y="113386"/>
                </a:lnTo>
                <a:cubicBezTo>
                  <a:pt x="6235980" y="106833"/>
                  <a:pt x="6244095" y="99365"/>
                  <a:pt x="6252401" y="90983"/>
                </a:cubicBezTo>
                <a:cubicBezTo>
                  <a:pt x="6260706" y="82601"/>
                  <a:pt x="6268669" y="73800"/>
                  <a:pt x="6276290" y="64580"/>
                </a:cubicBezTo>
                <a:cubicBezTo>
                  <a:pt x="6283910" y="55360"/>
                  <a:pt x="6291110" y="45987"/>
                  <a:pt x="6297892" y="36462"/>
                </a:cubicBezTo>
                <a:cubicBezTo>
                  <a:pt x="6304674" y="26937"/>
                  <a:pt x="6310580" y="17679"/>
                  <a:pt x="6315609" y="8687"/>
                </a:cubicBezTo>
                <a:close/>
                <a:moveTo>
                  <a:pt x="277064" y="8459"/>
                </a:moveTo>
                <a:lnTo>
                  <a:pt x="294666" y="11202"/>
                </a:lnTo>
                <a:cubicBezTo>
                  <a:pt x="291923" y="20041"/>
                  <a:pt x="289065" y="28347"/>
                  <a:pt x="286093" y="36119"/>
                </a:cubicBezTo>
                <a:cubicBezTo>
                  <a:pt x="283122" y="43892"/>
                  <a:pt x="280036" y="51435"/>
                  <a:pt x="276835" y="58751"/>
                </a:cubicBezTo>
                <a:lnTo>
                  <a:pt x="276835" y="211455"/>
                </a:lnTo>
                <a:lnTo>
                  <a:pt x="260605" y="211455"/>
                </a:lnTo>
                <a:lnTo>
                  <a:pt x="260605" y="90526"/>
                </a:lnTo>
                <a:cubicBezTo>
                  <a:pt x="257557" y="95708"/>
                  <a:pt x="254394" y="100813"/>
                  <a:pt x="251118" y="105842"/>
                </a:cubicBezTo>
                <a:cubicBezTo>
                  <a:pt x="247841" y="110871"/>
                  <a:pt x="244450" y="115824"/>
                  <a:pt x="240945" y="120701"/>
                </a:cubicBezTo>
                <a:lnTo>
                  <a:pt x="228829" y="109957"/>
                </a:lnTo>
                <a:cubicBezTo>
                  <a:pt x="233096" y="103861"/>
                  <a:pt x="237554" y="96889"/>
                  <a:pt x="242202" y="89040"/>
                </a:cubicBezTo>
                <a:cubicBezTo>
                  <a:pt x="246850" y="81192"/>
                  <a:pt x="251347" y="72886"/>
                  <a:pt x="255690" y="64123"/>
                </a:cubicBezTo>
                <a:cubicBezTo>
                  <a:pt x="260034" y="55360"/>
                  <a:pt x="264034" y="46254"/>
                  <a:pt x="267691" y="36805"/>
                </a:cubicBezTo>
                <a:cubicBezTo>
                  <a:pt x="271349" y="27356"/>
                  <a:pt x="274473" y="17907"/>
                  <a:pt x="277064" y="8459"/>
                </a:cubicBezTo>
                <a:close/>
                <a:moveTo>
                  <a:pt x="2805456" y="8001"/>
                </a:moveTo>
                <a:cubicBezTo>
                  <a:pt x="2807589" y="9830"/>
                  <a:pt x="2810142" y="12192"/>
                  <a:pt x="2813114" y="15088"/>
                </a:cubicBezTo>
                <a:cubicBezTo>
                  <a:pt x="2816086" y="17984"/>
                  <a:pt x="2819057" y="21070"/>
                  <a:pt x="2822029" y="24346"/>
                </a:cubicBezTo>
                <a:cubicBezTo>
                  <a:pt x="2825001" y="27623"/>
                  <a:pt x="2827820" y="30900"/>
                  <a:pt x="2830488" y="34176"/>
                </a:cubicBezTo>
                <a:cubicBezTo>
                  <a:pt x="2833155" y="37453"/>
                  <a:pt x="2835326" y="40234"/>
                  <a:pt x="2837003" y="42520"/>
                </a:cubicBezTo>
                <a:lnTo>
                  <a:pt x="2824658" y="55779"/>
                </a:lnTo>
                <a:cubicBezTo>
                  <a:pt x="2822982" y="53036"/>
                  <a:pt x="2820810" y="49911"/>
                  <a:pt x="2818143" y="46406"/>
                </a:cubicBezTo>
                <a:cubicBezTo>
                  <a:pt x="2815476" y="42901"/>
                  <a:pt x="2812695" y="39434"/>
                  <a:pt x="2809799" y="36005"/>
                </a:cubicBezTo>
                <a:cubicBezTo>
                  <a:pt x="2806904" y="32576"/>
                  <a:pt x="2804008" y="29337"/>
                  <a:pt x="2801112" y="26289"/>
                </a:cubicBezTo>
                <a:cubicBezTo>
                  <a:pt x="2798217" y="23241"/>
                  <a:pt x="2795626" y="20727"/>
                  <a:pt x="2793340" y="18746"/>
                </a:cubicBezTo>
                <a:close/>
                <a:moveTo>
                  <a:pt x="3797961" y="7544"/>
                </a:moveTo>
                <a:cubicBezTo>
                  <a:pt x="3798570" y="9068"/>
                  <a:pt x="3799294" y="10935"/>
                  <a:pt x="3800132" y="13145"/>
                </a:cubicBezTo>
                <a:cubicBezTo>
                  <a:pt x="3800971" y="15355"/>
                  <a:pt x="3801771" y="17679"/>
                  <a:pt x="3802533" y="20117"/>
                </a:cubicBezTo>
                <a:cubicBezTo>
                  <a:pt x="3803295" y="22556"/>
                  <a:pt x="3804095" y="25032"/>
                  <a:pt x="3804933" y="27547"/>
                </a:cubicBezTo>
                <a:cubicBezTo>
                  <a:pt x="3805771" y="30061"/>
                  <a:pt x="3806495" y="32385"/>
                  <a:pt x="3807105" y="34519"/>
                </a:cubicBezTo>
                <a:lnTo>
                  <a:pt x="3881400" y="34519"/>
                </a:lnTo>
                <a:lnTo>
                  <a:pt x="3881400" y="84811"/>
                </a:lnTo>
                <a:lnTo>
                  <a:pt x="3864940" y="84811"/>
                </a:lnTo>
                <a:lnTo>
                  <a:pt x="3864940" y="50750"/>
                </a:lnTo>
                <a:lnTo>
                  <a:pt x="3720694" y="50750"/>
                </a:lnTo>
                <a:lnTo>
                  <a:pt x="3720694" y="84811"/>
                </a:lnTo>
                <a:lnTo>
                  <a:pt x="3704235" y="84811"/>
                </a:lnTo>
                <a:lnTo>
                  <a:pt x="3704235" y="34519"/>
                </a:lnTo>
                <a:lnTo>
                  <a:pt x="3788131" y="34519"/>
                </a:lnTo>
                <a:cubicBezTo>
                  <a:pt x="3786912" y="30252"/>
                  <a:pt x="3785540" y="25908"/>
                  <a:pt x="3784016" y="21489"/>
                </a:cubicBezTo>
                <a:cubicBezTo>
                  <a:pt x="3782492" y="17069"/>
                  <a:pt x="3781197" y="13488"/>
                  <a:pt x="3780130" y="10745"/>
                </a:cubicBezTo>
                <a:close/>
                <a:moveTo>
                  <a:pt x="2856891" y="7087"/>
                </a:moveTo>
                <a:lnTo>
                  <a:pt x="2874036" y="7773"/>
                </a:lnTo>
                <a:cubicBezTo>
                  <a:pt x="2874036" y="10211"/>
                  <a:pt x="2873883" y="13678"/>
                  <a:pt x="2873579" y="18174"/>
                </a:cubicBezTo>
                <a:cubicBezTo>
                  <a:pt x="2873274" y="22670"/>
                  <a:pt x="2872931" y="27432"/>
                  <a:pt x="2872550" y="32462"/>
                </a:cubicBezTo>
                <a:cubicBezTo>
                  <a:pt x="2872169" y="37491"/>
                  <a:pt x="2871788" y="42406"/>
                  <a:pt x="2871407" y="47206"/>
                </a:cubicBezTo>
                <a:cubicBezTo>
                  <a:pt x="2871026" y="52007"/>
                  <a:pt x="2870683" y="55779"/>
                  <a:pt x="2870378" y="58522"/>
                </a:cubicBezTo>
                <a:lnTo>
                  <a:pt x="2953132" y="58522"/>
                </a:lnTo>
                <a:cubicBezTo>
                  <a:pt x="2952979" y="61265"/>
                  <a:pt x="2952750" y="65494"/>
                  <a:pt x="2952446" y="71209"/>
                </a:cubicBezTo>
                <a:cubicBezTo>
                  <a:pt x="2952141" y="76924"/>
                  <a:pt x="2951798" y="83478"/>
                  <a:pt x="2951417" y="90869"/>
                </a:cubicBezTo>
                <a:cubicBezTo>
                  <a:pt x="2951036" y="98260"/>
                  <a:pt x="2950655" y="106071"/>
                  <a:pt x="2950274" y="114300"/>
                </a:cubicBezTo>
                <a:cubicBezTo>
                  <a:pt x="2949893" y="122530"/>
                  <a:pt x="2949474" y="130531"/>
                  <a:pt x="2949017" y="138303"/>
                </a:cubicBezTo>
                <a:cubicBezTo>
                  <a:pt x="2948559" y="146076"/>
                  <a:pt x="2948140" y="153239"/>
                  <a:pt x="2947759" y="159792"/>
                </a:cubicBezTo>
                <a:cubicBezTo>
                  <a:pt x="2947378" y="166345"/>
                  <a:pt x="2947112" y="171603"/>
                  <a:pt x="2946959" y="175565"/>
                </a:cubicBezTo>
                <a:cubicBezTo>
                  <a:pt x="2946654" y="181204"/>
                  <a:pt x="2945702" y="185890"/>
                  <a:pt x="2944102" y="189624"/>
                </a:cubicBezTo>
                <a:cubicBezTo>
                  <a:pt x="2942501" y="193358"/>
                  <a:pt x="2939987" y="196406"/>
                  <a:pt x="2936558" y="198768"/>
                </a:cubicBezTo>
                <a:cubicBezTo>
                  <a:pt x="2933129" y="201130"/>
                  <a:pt x="2928671" y="202883"/>
                  <a:pt x="2923185" y="204026"/>
                </a:cubicBezTo>
                <a:cubicBezTo>
                  <a:pt x="2917699" y="205169"/>
                  <a:pt x="2910841" y="205969"/>
                  <a:pt x="2902611" y="206426"/>
                </a:cubicBezTo>
                <a:lnTo>
                  <a:pt x="2886152" y="207341"/>
                </a:lnTo>
                <a:lnTo>
                  <a:pt x="2878608" y="189281"/>
                </a:lnTo>
                <a:lnTo>
                  <a:pt x="2901468" y="188367"/>
                </a:lnTo>
                <a:cubicBezTo>
                  <a:pt x="2907107" y="188214"/>
                  <a:pt x="2911717" y="187795"/>
                  <a:pt x="2915298" y="187110"/>
                </a:cubicBezTo>
                <a:cubicBezTo>
                  <a:pt x="2918880" y="186424"/>
                  <a:pt x="2921737" y="185319"/>
                  <a:pt x="2923871" y="183795"/>
                </a:cubicBezTo>
                <a:cubicBezTo>
                  <a:pt x="2926004" y="182271"/>
                  <a:pt x="2927528" y="180213"/>
                  <a:pt x="2928443" y="177623"/>
                </a:cubicBezTo>
                <a:cubicBezTo>
                  <a:pt x="2929357" y="175032"/>
                  <a:pt x="2930043" y="171603"/>
                  <a:pt x="2930500" y="167336"/>
                </a:cubicBezTo>
                <a:cubicBezTo>
                  <a:pt x="2930805" y="164288"/>
                  <a:pt x="2931148" y="160211"/>
                  <a:pt x="2931529" y="155106"/>
                </a:cubicBezTo>
                <a:cubicBezTo>
                  <a:pt x="2931910" y="150000"/>
                  <a:pt x="2932253" y="144476"/>
                  <a:pt x="2932558" y="138532"/>
                </a:cubicBezTo>
                <a:cubicBezTo>
                  <a:pt x="2932862" y="132588"/>
                  <a:pt x="2933167" y="126416"/>
                  <a:pt x="2933472" y="120015"/>
                </a:cubicBezTo>
                <a:cubicBezTo>
                  <a:pt x="2933777" y="113615"/>
                  <a:pt x="2934082" y="107557"/>
                  <a:pt x="2934386" y="101842"/>
                </a:cubicBezTo>
                <a:cubicBezTo>
                  <a:pt x="2934691" y="96127"/>
                  <a:pt x="2934920" y="90983"/>
                  <a:pt x="2935072" y="86411"/>
                </a:cubicBezTo>
                <a:cubicBezTo>
                  <a:pt x="2935225" y="81839"/>
                  <a:pt x="2935301" y="78334"/>
                  <a:pt x="2935301" y="75896"/>
                </a:cubicBezTo>
                <a:lnTo>
                  <a:pt x="2868550" y="75896"/>
                </a:lnTo>
                <a:cubicBezTo>
                  <a:pt x="2866568" y="90831"/>
                  <a:pt x="2863596" y="104394"/>
                  <a:pt x="2859634" y="116586"/>
                </a:cubicBezTo>
                <a:cubicBezTo>
                  <a:pt x="2855672" y="128778"/>
                  <a:pt x="2850414" y="140208"/>
                  <a:pt x="2843861" y="150876"/>
                </a:cubicBezTo>
                <a:cubicBezTo>
                  <a:pt x="2837307" y="161544"/>
                  <a:pt x="2829230" y="171793"/>
                  <a:pt x="2819629" y="181623"/>
                </a:cubicBezTo>
                <a:cubicBezTo>
                  <a:pt x="2810028" y="191453"/>
                  <a:pt x="2798522" y="201473"/>
                  <a:pt x="2785110" y="211684"/>
                </a:cubicBezTo>
                <a:lnTo>
                  <a:pt x="2772080" y="197739"/>
                </a:lnTo>
                <a:cubicBezTo>
                  <a:pt x="2784577" y="188443"/>
                  <a:pt x="2795359" y="179375"/>
                  <a:pt x="2804427" y="170536"/>
                </a:cubicBezTo>
                <a:cubicBezTo>
                  <a:pt x="2813495" y="161697"/>
                  <a:pt x="2821153" y="152515"/>
                  <a:pt x="2827401" y="142990"/>
                </a:cubicBezTo>
                <a:cubicBezTo>
                  <a:pt x="2833650" y="133465"/>
                  <a:pt x="2838641" y="123254"/>
                  <a:pt x="2842375" y="112357"/>
                </a:cubicBezTo>
                <a:cubicBezTo>
                  <a:pt x="2846108" y="101461"/>
                  <a:pt x="2848890" y="89307"/>
                  <a:pt x="2850719" y="75896"/>
                </a:cubicBezTo>
                <a:lnTo>
                  <a:pt x="2776424" y="75896"/>
                </a:lnTo>
                <a:lnTo>
                  <a:pt x="2776424" y="58522"/>
                </a:lnTo>
                <a:lnTo>
                  <a:pt x="2852776" y="58522"/>
                </a:lnTo>
                <a:cubicBezTo>
                  <a:pt x="2853081" y="55931"/>
                  <a:pt x="2853424" y="52236"/>
                  <a:pt x="2853805" y="47435"/>
                </a:cubicBezTo>
                <a:cubicBezTo>
                  <a:pt x="2854186" y="42634"/>
                  <a:pt x="2854567" y="37681"/>
                  <a:pt x="2854948" y="32576"/>
                </a:cubicBezTo>
                <a:cubicBezTo>
                  <a:pt x="2855329" y="27471"/>
                  <a:pt x="2855710" y="22556"/>
                  <a:pt x="2856091" y="17831"/>
                </a:cubicBezTo>
                <a:cubicBezTo>
                  <a:pt x="2856472" y="13107"/>
                  <a:pt x="2856738" y="9525"/>
                  <a:pt x="2856891" y="7087"/>
                </a:cubicBezTo>
                <a:close/>
                <a:moveTo>
                  <a:pt x="1968551" y="7087"/>
                </a:moveTo>
                <a:lnTo>
                  <a:pt x="1985925" y="7773"/>
                </a:lnTo>
                <a:lnTo>
                  <a:pt x="1985925" y="45949"/>
                </a:lnTo>
                <a:lnTo>
                  <a:pt x="2047875" y="45949"/>
                </a:lnTo>
                <a:lnTo>
                  <a:pt x="2047875" y="62180"/>
                </a:lnTo>
                <a:lnTo>
                  <a:pt x="1996440" y="62180"/>
                </a:lnTo>
                <a:cubicBezTo>
                  <a:pt x="2000708" y="72695"/>
                  <a:pt x="2005241" y="82525"/>
                  <a:pt x="2010042" y="91669"/>
                </a:cubicBezTo>
                <a:cubicBezTo>
                  <a:pt x="2014843" y="100813"/>
                  <a:pt x="2019986" y="109347"/>
                  <a:pt x="2025472" y="117272"/>
                </a:cubicBezTo>
                <a:cubicBezTo>
                  <a:pt x="2030959" y="125197"/>
                  <a:pt x="2036865" y="132627"/>
                  <a:pt x="2043189" y="139561"/>
                </a:cubicBezTo>
                <a:cubicBezTo>
                  <a:pt x="2049514" y="146495"/>
                  <a:pt x="2056410" y="153086"/>
                  <a:pt x="2063877" y="159335"/>
                </a:cubicBezTo>
                <a:lnTo>
                  <a:pt x="2051762" y="173965"/>
                </a:lnTo>
                <a:cubicBezTo>
                  <a:pt x="2043227" y="166040"/>
                  <a:pt x="2035683" y="158001"/>
                  <a:pt x="2029130" y="149848"/>
                </a:cubicBezTo>
                <a:cubicBezTo>
                  <a:pt x="2022577" y="141694"/>
                  <a:pt x="2016710" y="133389"/>
                  <a:pt x="2011528" y="124930"/>
                </a:cubicBezTo>
                <a:cubicBezTo>
                  <a:pt x="2006346" y="116472"/>
                  <a:pt x="2001698" y="107747"/>
                  <a:pt x="1997583" y="98756"/>
                </a:cubicBezTo>
                <a:cubicBezTo>
                  <a:pt x="1993469" y="89764"/>
                  <a:pt x="1989582" y="80315"/>
                  <a:pt x="1985925" y="70409"/>
                </a:cubicBezTo>
                <a:lnTo>
                  <a:pt x="1985925" y="157049"/>
                </a:lnTo>
                <a:lnTo>
                  <a:pt x="2025701" y="157049"/>
                </a:lnTo>
                <a:lnTo>
                  <a:pt x="2025701" y="172822"/>
                </a:lnTo>
                <a:lnTo>
                  <a:pt x="1985925" y="172822"/>
                </a:lnTo>
                <a:lnTo>
                  <a:pt x="1985925" y="212827"/>
                </a:lnTo>
                <a:lnTo>
                  <a:pt x="1968551" y="212827"/>
                </a:lnTo>
                <a:lnTo>
                  <a:pt x="1968551" y="172822"/>
                </a:lnTo>
                <a:lnTo>
                  <a:pt x="1930146" y="172822"/>
                </a:lnTo>
                <a:lnTo>
                  <a:pt x="1930604" y="157049"/>
                </a:lnTo>
                <a:lnTo>
                  <a:pt x="1968551" y="157049"/>
                </a:lnTo>
                <a:lnTo>
                  <a:pt x="1968551" y="73381"/>
                </a:lnTo>
                <a:cubicBezTo>
                  <a:pt x="1962608" y="92126"/>
                  <a:pt x="1954531" y="109538"/>
                  <a:pt x="1944320" y="125616"/>
                </a:cubicBezTo>
                <a:cubicBezTo>
                  <a:pt x="1934109" y="141694"/>
                  <a:pt x="1922145" y="157125"/>
                  <a:pt x="1908429" y="171908"/>
                </a:cubicBezTo>
                <a:lnTo>
                  <a:pt x="1895628" y="159563"/>
                </a:lnTo>
                <a:lnTo>
                  <a:pt x="1895628" y="210998"/>
                </a:lnTo>
                <a:lnTo>
                  <a:pt x="1878940" y="210998"/>
                </a:lnTo>
                <a:lnTo>
                  <a:pt x="1878940" y="95555"/>
                </a:lnTo>
                <a:cubicBezTo>
                  <a:pt x="1876044" y="100432"/>
                  <a:pt x="1872958" y="105385"/>
                  <a:pt x="1869682" y="110414"/>
                </a:cubicBezTo>
                <a:cubicBezTo>
                  <a:pt x="1866405" y="115443"/>
                  <a:pt x="1862862" y="120396"/>
                  <a:pt x="1859052" y="125273"/>
                </a:cubicBezTo>
                <a:lnTo>
                  <a:pt x="1846250" y="113843"/>
                </a:lnTo>
                <a:cubicBezTo>
                  <a:pt x="1860423" y="94793"/>
                  <a:pt x="1871625" y="76162"/>
                  <a:pt x="1879854" y="57951"/>
                </a:cubicBezTo>
                <a:cubicBezTo>
                  <a:pt x="1888084" y="39739"/>
                  <a:pt x="1894256" y="22937"/>
                  <a:pt x="1898371" y="7544"/>
                </a:cubicBezTo>
                <a:lnTo>
                  <a:pt x="1914602" y="12573"/>
                </a:lnTo>
                <a:cubicBezTo>
                  <a:pt x="1912621" y="19127"/>
                  <a:pt x="1910106" y="26709"/>
                  <a:pt x="1907058" y="35319"/>
                </a:cubicBezTo>
                <a:cubicBezTo>
                  <a:pt x="1904010" y="43930"/>
                  <a:pt x="1900200" y="53264"/>
                  <a:pt x="1895628" y="63323"/>
                </a:cubicBezTo>
                <a:lnTo>
                  <a:pt x="1895628" y="159106"/>
                </a:lnTo>
                <a:cubicBezTo>
                  <a:pt x="1908277" y="146762"/>
                  <a:pt x="1920279" y="132436"/>
                  <a:pt x="1931632" y="116129"/>
                </a:cubicBezTo>
                <a:cubicBezTo>
                  <a:pt x="1942986" y="99822"/>
                  <a:pt x="1952016" y="81839"/>
                  <a:pt x="1958721" y="62180"/>
                </a:cubicBezTo>
                <a:lnTo>
                  <a:pt x="1913459" y="62180"/>
                </a:lnTo>
                <a:lnTo>
                  <a:pt x="1913459" y="45949"/>
                </a:lnTo>
                <a:lnTo>
                  <a:pt x="1968551" y="45949"/>
                </a:lnTo>
                <a:close/>
                <a:moveTo>
                  <a:pt x="4960773" y="6858"/>
                </a:moveTo>
                <a:lnTo>
                  <a:pt x="4978603" y="7544"/>
                </a:lnTo>
                <a:lnTo>
                  <a:pt x="4978603" y="43434"/>
                </a:lnTo>
                <a:lnTo>
                  <a:pt x="5033467" y="43434"/>
                </a:lnTo>
                <a:lnTo>
                  <a:pt x="5033467" y="60351"/>
                </a:lnTo>
                <a:lnTo>
                  <a:pt x="4978603" y="60351"/>
                </a:lnTo>
                <a:lnTo>
                  <a:pt x="4978603" y="103785"/>
                </a:lnTo>
                <a:lnTo>
                  <a:pt x="5046040" y="103785"/>
                </a:lnTo>
                <a:lnTo>
                  <a:pt x="5046040" y="120473"/>
                </a:lnTo>
                <a:lnTo>
                  <a:pt x="4971060" y="120473"/>
                </a:lnTo>
                <a:cubicBezTo>
                  <a:pt x="4968469" y="125654"/>
                  <a:pt x="4965536" y="131217"/>
                  <a:pt x="4962258" y="137160"/>
                </a:cubicBezTo>
                <a:cubicBezTo>
                  <a:pt x="4958982" y="143104"/>
                  <a:pt x="4955553" y="148971"/>
                  <a:pt x="4951971" y="154763"/>
                </a:cubicBezTo>
                <a:cubicBezTo>
                  <a:pt x="4948390" y="160554"/>
                  <a:pt x="4944885" y="166002"/>
                  <a:pt x="4941456" y="171108"/>
                </a:cubicBezTo>
                <a:cubicBezTo>
                  <a:pt x="4938027" y="176213"/>
                  <a:pt x="4934941" y="180518"/>
                  <a:pt x="4932198" y="184023"/>
                </a:cubicBezTo>
                <a:cubicBezTo>
                  <a:pt x="4933264" y="184023"/>
                  <a:pt x="4935322" y="183909"/>
                  <a:pt x="4938370" y="183681"/>
                </a:cubicBezTo>
                <a:cubicBezTo>
                  <a:pt x="4941418" y="183452"/>
                  <a:pt x="4945076" y="183185"/>
                  <a:pt x="4949342" y="182880"/>
                </a:cubicBezTo>
                <a:cubicBezTo>
                  <a:pt x="4953610" y="182576"/>
                  <a:pt x="4958258" y="182271"/>
                  <a:pt x="4963287" y="181966"/>
                </a:cubicBezTo>
                <a:cubicBezTo>
                  <a:pt x="4968316" y="181661"/>
                  <a:pt x="4973384" y="181356"/>
                  <a:pt x="4978489" y="181052"/>
                </a:cubicBezTo>
                <a:cubicBezTo>
                  <a:pt x="4983595" y="180747"/>
                  <a:pt x="4988471" y="180442"/>
                  <a:pt x="4993119" y="180137"/>
                </a:cubicBezTo>
                <a:cubicBezTo>
                  <a:pt x="4997768" y="179832"/>
                  <a:pt x="5001844" y="179604"/>
                  <a:pt x="5005349" y="179451"/>
                </a:cubicBezTo>
                <a:cubicBezTo>
                  <a:pt x="5001387" y="172441"/>
                  <a:pt x="4997348" y="165812"/>
                  <a:pt x="4993234" y="159563"/>
                </a:cubicBezTo>
                <a:cubicBezTo>
                  <a:pt x="4989119" y="153315"/>
                  <a:pt x="4985538" y="148057"/>
                  <a:pt x="4982490" y="143790"/>
                </a:cubicBezTo>
                <a:lnTo>
                  <a:pt x="4996206" y="134417"/>
                </a:lnTo>
                <a:cubicBezTo>
                  <a:pt x="4999254" y="138380"/>
                  <a:pt x="5002758" y="143333"/>
                  <a:pt x="5006721" y="149276"/>
                </a:cubicBezTo>
                <a:cubicBezTo>
                  <a:pt x="5010684" y="155220"/>
                  <a:pt x="5014684" y="161392"/>
                  <a:pt x="5018723" y="167793"/>
                </a:cubicBezTo>
                <a:cubicBezTo>
                  <a:pt x="5022761" y="174194"/>
                  <a:pt x="5026571" y="180556"/>
                  <a:pt x="5030152" y="186881"/>
                </a:cubicBezTo>
                <a:cubicBezTo>
                  <a:pt x="5033734" y="193206"/>
                  <a:pt x="5036668" y="198654"/>
                  <a:pt x="5038954" y="203226"/>
                </a:cubicBezTo>
                <a:lnTo>
                  <a:pt x="5024552" y="216027"/>
                </a:lnTo>
                <a:cubicBezTo>
                  <a:pt x="5023333" y="212979"/>
                  <a:pt x="5021885" y="209741"/>
                  <a:pt x="5020208" y="206312"/>
                </a:cubicBezTo>
                <a:cubicBezTo>
                  <a:pt x="5018532" y="202883"/>
                  <a:pt x="5016627" y="199263"/>
                  <a:pt x="5014494" y="195453"/>
                </a:cubicBezTo>
                <a:cubicBezTo>
                  <a:pt x="5009922" y="195758"/>
                  <a:pt x="5003826" y="196177"/>
                  <a:pt x="4996206" y="196711"/>
                </a:cubicBezTo>
                <a:cubicBezTo>
                  <a:pt x="4988586" y="197244"/>
                  <a:pt x="4980546" y="197778"/>
                  <a:pt x="4972088" y="198311"/>
                </a:cubicBezTo>
                <a:cubicBezTo>
                  <a:pt x="4963630" y="198844"/>
                  <a:pt x="4955401" y="199454"/>
                  <a:pt x="4947399" y="200140"/>
                </a:cubicBezTo>
                <a:cubicBezTo>
                  <a:pt x="4939399" y="200826"/>
                  <a:pt x="4932731" y="201397"/>
                  <a:pt x="4927397" y="201854"/>
                </a:cubicBezTo>
                <a:cubicBezTo>
                  <a:pt x="4924045" y="202159"/>
                  <a:pt x="4921073" y="202502"/>
                  <a:pt x="4918481" y="202883"/>
                </a:cubicBezTo>
                <a:cubicBezTo>
                  <a:pt x="4915891" y="203264"/>
                  <a:pt x="4912614" y="203835"/>
                  <a:pt x="4908652" y="204597"/>
                </a:cubicBezTo>
                <a:lnTo>
                  <a:pt x="4903623" y="186995"/>
                </a:lnTo>
                <a:cubicBezTo>
                  <a:pt x="4906976" y="185776"/>
                  <a:pt x="4909490" y="184633"/>
                  <a:pt x="4911166" y="183566"/>
                </a:cubicBezTo>
                <a:cubicBezTo>
                  <a:pt x="4912843" y="182499"/>
                  <a:pt x="4914443" y="181052"/>
                  <a:pt x="4915967" y="179223"/>
                </a:cubicBezTo>
                <a:cubicBezTo>
                  <a:pt x="4918101" y="176632"/>
                  <a:pt x="4920653" y="173127"/>
                  <a:pt x="4923625" y="168707"/>
                </a:cubicBezTo>
                <a:cubicBezTo>
                  <a:pt x="4926597" y="164288"/>
                  <a:pt x="4929722" y="159373"/>
                  <a:pt x="4932998" y="153963"/>
                </a:cubicBezTo>
                <a:cubicBezTo>
                  <a:pt x="4936275" y="148552"/>
                  <a:pt x="4939551" y="142952"/>
                  <a:pt x="4942828" y="137160"/>
                </a:cubicBezTo>
                <a:cubicBezTo>
                  <a:pt x="4946104" y="131369"/>
                  <a:pt x="4949114" y="125807"/>
                  <a:pt x="4951857" y="120473"/>
                </a:cubicBezTo>
                <a:lnTo>
                  <a:pt x="4899508" y="120473"/>
                </a:lnTo>
                <a:lnTo>
                  <a:pt x="4899508" y="103785"/>
                </a:lnTo>
                <a:lnTo>
                  <a:pt x="4960773" y="103785"/>
                </a:lnTo>
                <a:lnTo>
                  <a:pt x="4960773" y="60351"/>
                </a:lnTo>
                <a:lnTo>
                  <a:pt x="4915281" y="60351"/>
                </a:lnTo>
                <a:lnTo>
                  <a:pt x="4915281" y="43434"/>
                </a:lnTo>
                <a:lnTo>
                  <a:pt x="4960773" y="43434"/>
                </a:lnTo>
                <a:close/>
                <a:moveTo>
                  <a:pt x="97384" y="6858"/>
                </a:moveTo>
                <a:lnTo>
                  <a:pt x="114986" y="7544"/>
                </a:lnTo>
                <a:lnTo>
                  <a:pt x="114986" y="79553"/>
                </a:lnTo>
                <a:lnTo>
                  <a:pt x="187681" y="79553"/>
                </a:lnTo>
                <a:lnTo>
                  <a:pt x="187681" y="213056"/>
                </a:lnTo>
                <a:lnTo>
                  <a:pt x="169622" y="213056"/>
                </a:lnTo>
                <a:lnTo>
                  <a:pt x="169622" y="199111"/>
                </a:lnTo>
                <a:lnTo>
                  <a:pt x="12802" y="199111"/>
                </a:lnTo>
                <a:lnTo>
                  <a:pt x="12802" y="182880"/>
                </a:lnTo>
                <a:lnTo>
                  <a:pt x="169622" y="182880"/>
                </a:lnTo>
                <a:lnTo>
                  <a:pt x="169622" y="146533"/>
                </a:lnTo>
                <a:lnTo>
                  <a:pt x="25832" y="146533"/>
                </a:lnTo>
                <a:lnTo>
                  <a:pt x="25832" y="130074"/>
                </a:lnTo>
                <a:lnTo>
                  <a:pt x="169622" y="130074"/>
                </a:lnTo>
                <a:lnTo>
                  <a:pt x="169622" y="95784"/>
                </a:lnTo>
                <a:lnTo>
                  <a:pt x="17146" y="95784"/>
                </a:lnTo>
                <a:lnTo>
                  <a:pt x="17146" y="79553"/>
                </a:lnTo>
                <a:lnTo>
                  <a:pt x="97384" y="79553"/>
                </a:lnTo>
                <a:close/>
                <a:moveTo>
                  <a:pt x="331013" y="6630"/>
                </a:moveTo>
                <a:lnTo>
                  <a:pt x="348387" y="8916"/>
                </a:lnTo>
                <a:cubicBezTo>
                  <a:pt x="346863" y="13640"/>
                  <a:pt x="345225" y="18327"/>
                  <a:pt x="343472" y="22975"/>
                </a:cubicBezTo>
                <a:cubicBezTo>
                  <a:pt x="341719" y="27623"/>
                  <a:pt x="339853" y="32233"/>
                  <a:pt x="337871" y="36805"/>
                </a:cubicBezTo>
                <a:lnTo>
                  <a:pt x="428626" y="36805"/>
                </a:lnTo>
                <a:lnTo>
                  <a:pt x="428626" y="53264"/>
                </a:lnTo>
                <a:cubicBezTo>
                  <a:pt x="423291" y="66523"/>
                  <a:pt x="417196" y="79172"/>
                  <a:pt x="410337" y="91212"/>
                </a:cubicBezTo>
                <a:lnTo>
                  <a:pt x="394793" y="85497"/>
                </a:lnTo>
                <a:cubicBezTo>
                  <a:pt x="397841" y="80468"/>
                  <a:pt x="400660" y="75248"/>
                  <a:pt x="403251" y="69838"/>
                </a:cubicBezTo>
                <a:cubicBezTo>
                  <a:pt x="405842" y="64428"/>
                  <a:pt x="408356" y="58903"/>
                  <a:pt x="410795" y="53264"/>
                </a:cubicBezTo>
                <a:lnTo>
                  <a:pt x="330556" y="53264"/>
                </a:lnTo>
                <a:cubicBezTo>
                  <a:pt x="326594" y="61494"/>
                  <a:pt x="322441" y="69533"/>
                  <a:pt x="318097" y="77382"/>
                </a:cubicBezTo>
                <a:cubicBezTo>
                  <a:pt x="313754" y="85230"/>
                  <a:pt x="309220" y="92660"/>
                  <a:pt x="304496" y="99670"/>
                </a:cubicBezTo>
                <a:lnTo>
                  <a:pt x="290551" y="90526"/>
                </a:lnTo>
                <a:cubicBezTo>
                  <a:pt x="294666" y="84735"/>
                  <a:pt x="298666" y="78448"/>
                  <a:pt x="302553" y="71667"/>
                </a:cubicBezTo>
                <a:cubicBezTo>
                  <a:pt x="306439" y="64885"/>
                  <a:pt x="310173" y="57836"/>
                  <a:pt x="313754" y="50521"/>
                </a:cubicBezTo>
                <a:cubicBezTo>
                  <a:pt x="317335" y="43206"/>
                  <a:pt x="320574" y="35814"/>
                  <a:pt x="323470" y="28347"/>
                </a:cubicBezTo>
                <a:cubicBezTo>
                  <a:pt x="326365" y="20879"/>
                  <a:pt x="328880" y="13640"/>
                  <a:pt x="331013" y="6630"/>
                </a:cubicBezTo>
                <a:close/>
                <a:moveTo>
                  <a:pt x="3264408" y="5944"/>
                </a:moveTo>
                <a:lnTo>
                  <a:pt x="3279953" y="9602"/>
                </a:lnTo>
                <a:cubicBezTo>
                  <a:pt x="3279039" y="13259"/>
                  <a:pt x="3277972" y="17260"/>
                  <a:pt x="3276753" y="21603"/>
                </a:cubicBezTo>
                <a:cubicBezTo>
                  <a:pt x="3275534" y="25947"/>
                  <a:pt x="3274086" y="30480"/>
                  <a:pt x="3272409" y="35205"/>
                </a:cubicBezTo>
                <a:lnTo>
                  <a:pt x="3328188" y="35205"/>
                </a:lnTo>
                <a:lnTo>
                  <a:pt x="3328188" y="52121"/>
                </a:lnTo>
                <a:lnTo>
                  <a:pt x="3298470" y="52121"/>
                </a:lnTo>
                <a:cubicBezTo>
                  <a:pt x="3298470" y="55626"/>
                  <a:pt x="3298470" y="59817"/>
                  <a:pt x="3298470" y="64694"/>
                </a:cubicBezTo>
                <a:cubicBezTo>
                  <a:pt x="3298470" y="69571"/>
                  <a:pt x="3298432" y="74295"/>
                  <a:pt x="3298356" y="78867"/>
                </a:cubicBezTo>
                <a:cubicBezTo>
                  <a:pt x="3298279" y="83439"/>
                  <a:pt x="3298241" y="87440"/>
                  <a:pt x="3298241" y="90869"/>
                </a:cubicBezTo>
                <a:cubicBezTo>
                  <a:pt x="3298241" y="94298"/>
                  <a:pt x="3298241" y="96317"/>
                  <a:pt x="3298241" y="96927"/>
                </a:cubicBezTo>
                <a:lnTo>
                  <a:pt x="3298241" y="97841"/>
                </a:lnTo>
                <a:lnTo>
                  <a:pt x="3332303" y="97841"/>
                </a:lnTo>
                <a:lnTo>
                  <a:pt x="3332303" y="114300"/>
                </a:lnTo>
                <a:lnTo>
                  <a:pt x="3297555" y="114300"/>
                </a:lnTo>
                <a:cubicBezTo>
                  <a:pt x="3297251" y="117958"/>
                  <a:pt x="3296870" y="121501"/>
                  <a:pt x="3296412" y="124930"/>
                </a:cubicBezTo>
                <a:cubicBezTo>
                  <a:pt x="3295955" y="128359"/>
                  <a:pt x="3295346" y="131826"/>
                  <a:pt x="3294584" y="135332"/>
                </a:cubicBezTo>
                <a:cubicBezTo>
                  <a:pt x="3296870" y="137770"/>
                  <a:pt x="3299537" y="140666"/>
                  <a:pt x="3302585" y="144018"/>
                </a:cubicBezTo>
                <a:cubicBezTo>
                  <a:pt x="3305632" y="147371"/>
                  <a:pt x="3308947" y="151067"/>
                  <a:pt x="3312529" y="155106"/>
                </a:cubicBezTo>
                <a:cubicBezTo>
                  <a:pt x="3316110" y="159144"/>
                  <a:pt x="3319768" y="163449"/>
                  <a:pt x="3323501" y="168021"/>
                </a:cubicBezTo>
                <a:cubicBezTo>
                  <a:pt x="3327235" y="172593"/>
                  <a:pt x="3330931" y="177318"/>
                  <a:pt x="3334589" y="182195"/>
                </a:cubicBezTo>
                <a:lnTo>
                  <a:pt x="3321558" y="195682"/>
                </a:lnTo>
                <a:cubicBezTo>
                  <a:pt x="3316225" y="187452"/>
                  <a:pt x="3310662" y="179528"/>
                  <a:pt x="3304871" y="171908"/>
                </a:cubicBezTo>
                <a:cubicBezTo>
                  <a:pt x="3299079" y="164288"/>
                  <a:pt x="3293898" y="157811"/>
                  <a:pt x="3289326" y="152477"/>
                </a:cubicBezTo>
                <a:cubicBezTo>
                  <a:pt x="3285516" y="162383"/>
                  <a:pt x="3280220" y="172174"/>
                  <a:pt x="3273438" y="181852"/>
                </a:cubicBezTo>
                <a:cubicBezTo>
                  <a:pt x="3266656" y="191529"/>
                  <a:pt x="3257779" y="202083"/>
                  <a:pt x="3246806" y="213513"/>
                </a:cubicBezTo>
                <a:lnTo>
                  <a:pt x="3233776" y="201626"/>
                </a:lnTo>
                <a:cubicBezTo>
                  <a:pt x="3241548" y="193701"/>
                  <a:pt x="3248254" y="186195"/>
                  <a:pt x="3253893" y="179109"/>
                </a:cubicBezTo>
                <a:cubicBezTo>
                  <a:pt x="3259532" y="172022"/>
                  <a:pt x="3264218" y="165012"/>
                  <a:pt x="3267952" y="158077"/>
                </a:cubicBezTo>
                <a:cubicBezTo>
                  <a:pt x="3271686" y="151143"/>
                  <a:pt x="3274543" y="144133"/>
                  <a:pt x="3276524" y="137046"/>
                </a:cubicBezTo>
                <a:cubicBezTo>
                  <a:pt x="3278506" y="129960"/>
                  <a:pt x="3279877" y="122378"/>
                  <a:pt x="3280639" y="114300"/>
                </a:cubicBezTo>
                <a:lnTo>
                  <a:pt x="3234462" y="114300"/>
                </a:lnTo>
                <a:lnTo>
                  <a:pt x="3234462" y="97841"/>
                </a:lnTo>
                <a:lnTo>
                  <a:pt x="3281325" y="97841"/>
                </a:lnTo>
                <a:lnTo>
                  <a:pt x="3281553" y="52121"/>
                </a:lnTo>
                <a:lnTo>
                  <a:pt x="3266237" y="52121"/>
                </a:lnTo>
                <a:cubicBezTo>
                  <a:pt x="3263799" y="58370"/>
                  <a:pt x="3261284" y="64351"/>
                  <a:pt x="3258693" y="70066"/>
                </a:cubicBezTo>
                <a:cubicBezTo>
                  <a:pt x="3256103" y="75781"/>
                  <a:pt x="3253512" y="80849"/>
                  <a:pt x="3250921" y="85268"/>
                </a:cubicBezTo>
                <a:lnTo>
                  <a:pt x="3236290" y="77724"/>
                </a:lnTo>
                <a:cubicBezTo>
                  <a:pt x="3239034" y="72695"/>
                  <a:pt x="3241815" y="67209"/>
                  <a:pt x="3244634" y="61265"/>
                </a:cubicBezTo>
                <a:cubicBezTo>
                  <a:pt x="3247454" y="55322"/>
                  <a:pt x="3250083" y="49188"/>
                  <a:pt x="3252521" y="42863"/>
                </a:cubicBezTo>
                <a:cubicBezTo>
                  <a:pt x="3254960" y="36538"/>
                  <a:pt x="3257207" y="30252"/>
                  <a:pt x="3259265" y="24003"/>
                </a:cubicBezTo>
                <a:cubicBezTo>
                  <a:pt x="3261322" y="17755"/>
                  <a:pt x="3263037" y="11735"/>
                  <a:pt x="3264408" y="5944"/>
                </a:cubicBezTo>
                <a:close/>
                <a:moveTo>
                  <a:pt x="961187" y="5715"/>
                </a:moveTo>
                <a:lnTo>
                  <a:pt x="977646" y="7087"/>
                </a:lnTo>
                <a:cubicBezTo>
                  <a:pt x="976884" y="14402"/>
                  <a:pt x="976160" y="21336"/>
                  <a:pt x="975475" y="27890"/>
                </a:cubicBezTo>
                <a:cubicBezTo>
                  <a:pt x="974789" y="34443"/>
                  <a:pt x="974065" y="40844"/>
                  <a:pt x="973303" y="47092"/>
                </a:cubicBezTo>
                <a:lnTo>
                  <a:pt x="1014222" y="47092"/>
                </a:lnTo>
                <a:lnTo>
                  <a:pt x="1014222" y="63323"/>
                </a:lnTo>
                <a:cubicBezTo>
                  <a:pt x="1011936" y="83439"/>
                  <a:pt x="1009231" y="100546"/>
                  <a:pt x="1006107" y="114643"/>
                </a:cubicBezTo>
                <a:cubicBezTo>
                  <a:pt x="1002983" y="128740"/>
                  <a:pt x="998678" y="141199"/>
                  <a:pt x="993191" y="152019"/>
                </a:cubicBezTo>
                <a:cubicBezTo>
                  <a:pt x="999135" y="157049"/>
                  <a:pt x="1004774" y="162002"/>
                  <a:pt x="1010108" y="166878"/>
                </a:cubicBezTo>
                <a:cubicBezTo>
                  <a:pt x="1015442" y="171755"/>
                  <a:pt x="1019937" y="176099"/>
                  <a:pt x="1023595" y="179909"/>
                </a:cubicBezTo>
                <a:lnTo>
                  <a:pt x="1011708" y="196368"/>
                </a:lnTo>
                <a:cubicBezTo>
                  <a:pt x="1008355" y="192405"/>
                  <a:pt x="1004240" y="187948"/>
                  <a:pt x="999363" y="182995"/>
                </a:cubicBezTo>
                <a:cubicBezTo>
                  <a:pt x="994487" y="178042"/>
                  <a:pt x="989305" y="173051"/>
                  <a:pt x="983819" y="168021"/>
                </a:cubicBezTo>
                <a:cubicBezTo>
                  <a:pt x="978485" y="175489"/>
                  <a:pt x="972274" y="182728"/>
                  <a:pt x="965188" y="189738"/>
                </a:cubicBezTo>
                <a:cubicBezTo>
                  <a:pt x="958101" y="196749"/>
                  <a:pt x="949605" y="204293"/>
                  <a:pt x="939699" y="212370"/>
                </a:cubicBezTo>
                <a:lnTo>
                  <a:pt x="926669" y="199797"/>
                </a:lnTo>
                <a:cubicBezTo>
                  <a:pt x="936575" y="192177"/>
                  <a:pt x="945109" y="185014"/>
                  <a:pt x="952272" y="178308"/>
                </a:cubicBezTo>
                <a:cubicBezTo>
                  <a:pt x="959435" y="171603"/>
                  <a:pt x="965683" y="164364"/>
                  <a:pt x="971017" y="156591"/>
                </a:cubicBezTo>
                <a:cubicBezTo>
                  <a:pt x="965226" y="151715"/>
                  <a:pt x="959701" y="147181"/>
                  <a:pt x="954444" y="142990"/>
                </a:cubicBezTo>
                <a:cubicBezTo>
                  <a:pt x="949186" y="138799"/>
                  <a:pt x="944576" y="135255"/>
                  <a:pt x="940613" y="132360"/>
                </a:cubicBezTo>
                <a:cubicBezTo>
                  <a:pt x="943204" y="121844"/>
                  <a:pt x="945681" y="110948"/>
                  <a:pt x="948043" y="99670"/>
                </a:cubicBezTo>
                <a:cubicBezTo>
                  <a:pt x="950405" y="88392"/>
                  <a:pt x="952500" y="76581"/>
                  <a:pt x="954329" y="64237"/>
                </a:cubicBezTo>
                <a:lnTo>
                  <a:pt x="931012" y="64237"/>
                </a:lnTo>
                <a:lnTo>
                  <a:pt x="931012" y="47092"/>
                </a:lnTo>
                <a:lnTo>
                  <a:pt x="956844" y="47092"/>
                </a:lnTo>
                <a:cubicBezTo>
                  <a:pt x="957758" y="40386"/>
                  <a:pt x="958558" y="33605"/>
                  <a:pt x="959244" y="26747"/>
                </a:cubicBezTo>
                <a:cubicBezTo>
                  <a:pt x="959930" y="19889"/>
                  <a:pt x="960578" y="12878"/>
                  <a:pt x="961187" y="5715"/>
                </a:cubicBezTo>
                <a:close/>
                <a:moveTo>
                  <a:pt x="5896814" y="5487"/>
                </a:moveTo>
                <a:cubicBezTo>
                  <a:pt x="5897270" y="6401"/>
                  <a:pt x="5898108" y="8154"/>
                  <a:pt x="5899328" y="10745"/>
                </a:cubicBezTo>
                <a:cubicBezTo>
                  <a:pt x="5900548" y="13335"/>
                  <a:pt x="5901842" y="16231"/>
                  <a:pt x="5903214" y="19431"/>
                </a:cubicBezTo>
                <a:cubicBezTo>
                  <a:pt x="5904586" y="22632"/>
                  <a:pt x="5905882" y="25832"/>
                  <a:pt x="5907100" y="29033"/>
                </a:cubicBezTo>
                <a:cubicBezTo>
                  <a:pt x="5908320" y="32233"/>
                  <a:pt x="5909234" y="34748"/>
                  <a:pt x="5909844" y="36576"/>
                </a:cubicBezTo>
                <a:lnTo>
                  <a:pt x="5970880" y="36576"/>
                </a:lnTo>
                <a:lnTo>
                  <a:pt x="5970880" y="51893"/>
                </a:lnTo>
                <a:lnTo>
                  <a:pt x="5897728" y="51893"/>
                </a:lnTo>
                <a:cubicBezTo>
                  <a:pt x="5895442" y="55550"/>
                  <a:pt x="5892966" y="59284"/>
                  <a:pt x="5890298" y="63094"/>
                </a:cubicBezTo>
                <a:cubicBezTo>
                  <a:pt x="5887632" y="66904"/>
                  <a:pt x="5884926" y="70676"/>
                  <a:pt x="5882183" y="74410"/>
                </a:cubicBezTo>
                <a:cubicBezTo>
                  <a:pt x="5879440" y="78144"/>
                  <a:pt x="5876658" y="81687"/>
                  <a:pt x="5873839" y="85040"/>
                </a:cubicBezTo>
                <a:cubicBezTo>
                  <a:pt x="5871020" y="88392"/>
                  <a:pt x="5868390" y="91288"/>
                  <a:pt x="5865952" y="93726"/>
                </a:cubicBezTo>
                <a:cubicBezTo>
                  <a:pt x="5867782" y="93574"/>
                  <a:pt x="5870562" y="93384"/>
                  <a:pt x="5874296" y="93155"/>
                </a:cubicBezTo>
                <a:cubicBezTo>
                  <a:pt x="5878030" y="92926"/>
                  <a:pt x="5882069" y="92660"/>
                  <a:pt x="5886412" y="92355"/>
                </a:cubicBezTo>
                <a:cubicBezTo>
                  <a:pt x="5890756" y="92050"/>
                  <a:pt x="5895214" y="91669"/>
                  <a:pt x="5899786" y="91212"/>
                </a:cubicBezTo>
                <a:cubicBezTo>
                  <a:pt x="5904357" y="90755"/>
                  <a:pt x="5908396" y="90297"/>
                  <a:pt x="5911901" y="89840"/>
                </a:cubicBezTo>
                <a:cubicBezTo>
                  <a:pt x="5914949" y="85421"/>
                  <a:pt x="5917959" y="80849"/>
                  <a:pt x="5920930" y="76124"/>
                </a:cubicBezTo>
                <a:cubicBezTo>
                  <a:pt x="5923902" y="71400"/>
                  <a:pt x="5926912" y="66371"/>
                  <a:pt x="5929960" y="61037"/>
                </a:cubicBezTo>
                <a:lnTo>
                  <a:pt x="5944590" y="68809"/>
                </a:lnTo>
                <a:cubicBezTo>
                  <a:pt x="5939104" y="78867"/>
                  <a:pt x="5933160" y="88316"/>
                  <a:pt x="5926760" y="97155"/>
                </a:cubicBezTo>
                <a:cubicBezTo>
                  <a:pt x="5920359" y="105995"/>
                  <a:pt x="5913273" y="114377"/>
                  <a:pt x="5905500" y="122301"/>
                </a:cubicBezTo>
                <a:cubicBezTo>
                  <a:pt x="5897728" y="130226"/>
                  <a:pt x="5889155" y="137770"/>
                  <a:pt x="5879782" y="144933"/>
                </a:cubicBezTo>
                <a:cubicBezTo>
                  <a:pt x="5870410" y="152096"/>
                  <a:pt x="5860008" y="158954"/>
                  <a:pt x="5848578" y="165507"/>
                </a:cubicBezTo>
                <a:lnTo>
                  <a:pt x="5838520" y="152248"/>
                </a:lnTo>
                <a:cubicBezTo>
                  <a:pt x="5845378" y="148133"/>
                  <a:pt x="5851665" y="144171"/>
                  <a:pt x="5857380" y="140361"/>
                </a:cubicBezTo>
                <a:cubicBezTo>
                  <a:pt x="5863095" y="136551"/>
                  <a:pt x="5868429" y="132741"/>
                  <a:pt x="5873382" y="128931"/>
                </a:cubicBezTo>
                <a:cubicBezTo>
                  <a:pt x="5878335" y="125121"/>
                  <a:pt x="5882945" y="121273"/>
                  <a:pt x="5887212" y="117387"/>
                </a:cubicBezTo>
                <a:cubicBezTo>
                  <a:pt x="5891480" y="113500"/>
                  <a:pt x="5895518" y="109500"/>
                  <a:pt x="5899328" y="105385"/>
                </a:cubicBezTo>
                <a:cubicBezTo>
                  <a:pt x="5894908" y="105842"/>
                  <a:pt x="5890298" y="106299"/>
                  <a:pt x="5885498" y="106757"/>
                </a:cubicBezTo>
                <a:cubicBezTo>
                  <a:pt x="5880697" y="107214"/>
                  <a:pt x="5876164" y="107671"/>
                  <a:pt x="5871896" y="108128"/>
                </a:cubicBezTo>
                <a:cubicBezTo>
                  <a:pt x="5867628" y="108585"/>
                  <a:pt x="5863819" y="108966"/>
                  <a:pt x="5860466" y="109271"/>
                </a:cubicBezTo>
                <a:cubicBezTo>
                  <a:pt x="5857114" y="109576"/>
                  <a:pt x="5854751" y="109805"/>
                  <a:pt x="5853380" y="109957"/>
                </a:cubicBezTo>
                <a:cubicBezTo>
                  <a:pt x="5850332" y="110262"/>
                  <a:pt x="5847970" y="110567"/>
                  <a:pt x="5846292" y="110871"/>
                </a:cubicBezTo>
                <a:cubicBezTo>
                  <a:pt x="5844616" y="111176"/>
                  <a:pt x="5842712" y="111557"/>
                  <a:pt x="5840578" y="112014"/>
                </a:cubicBezTo>
                <a:lnTo>
                  <a:pt x="5836006" y="96470"/>
                </a:lnTo>
                <a:cubicBezTo>
                  <a:pt x="5839206" y="95708"/>
                  <a:pt x="5841568" y="94869"/>
                  <a:pt x="5843092" y="93955"/>
                </a:cubicBezTo>
                <a:cubicBezTo>
                  <a:pt x="5844616" y="93041"/>
                  <a:pt x="5845988" y="91974"/>
                  <a:pt x="5847207" y="90755"/>
                </a:cubicBezTo>
                <a:cubicBezTo>
                  <a:pt x="5849340" y="88621"/>
                  <a:pt x="5851703" y="86068"/>
                  <a:pt x="5854294" y="83097"/>
                </a:cubicBezTo>
                <a:cubicBezTo>
                  <a:pt x="5856884" y="80125"/>
                  <a:pt x="5859552" y="76924"/>
                  <a:pt x="5862294" y="73495"/>
                </a:cubicBezTo>
                <a:cubicBezTo>
                  <a:pt x="5865038" y="70066"/>
                  <a:pt x="5867706" y="66523"/>
                  <a:pt x="5870296" y="62865"/>
                </a:cubicBezTo>
                <a:cubicBezTo>
                  <a:pt x="5872886" y="59208"/>
                  <a:pt x="5875325" y="55550"/>
                  <a:pt x="5877611" y="51893"/>
                </a:cubicBezTo>
                <a:lnTo>
                  <a:pt x="5827776" y="51893"/>
                </a:lnTo>
                <a:lnTo>
                  <a:pt x="5827776" y="36576"/>
                </a:lnTo>
                <a:lnTo>
                  <a:pt x="5890412" y="36576"/>
                </a:lnTo>
                <a:cubicBezTo>
                  <a:pt x="5889650" y="34748"/>
                  <a:pt x="5888850" y="32652"/>
                  <a:pt x="5888012" y="30290"/>
                </a:cubicBezTo>
                <a:cubicBezTo>
                  <a:pt x="5887174" y="27928"/>
                  <a:pt x="5886298" y="25604"/>
                  <a:pt x="5885384" y="23318"/>
                </a:cubicBezTo>
                <a:cubicBezTo>
                  <a:pt x="5884469" y="21032"/>
                  <a:pt x="5883555" y="18822"/>
                  <a:pt x="5882640" y="16688"/>
                </a:cubicBezTo>
                <a:cubicBezTo>
                  <a:pt x="5881726" y="14555"/>
                  <a:pt x="5880888" y="12726"/>
                  <a:pt x="5880126" y="11202"/>
                </a:cubicBezTo>
                <a:close/>
                <a:moveTo>
                  <a:pt x="2359686" y="5030"/>
                </a:moveTo>
                <a:lnTo>
                  <a:pt x="2376602" y="5715"/>
                </a:lnTo>
                <a:lnTo>
                  <a:pt x="2376602" y="42749"/>
                </a:lnTo>
                <a:lnTo>
                  <a:pt x="2416836" y="42749"/>
                </a:lnTo>
                <a:lnTo>
                  <a:pt x="2416836" y="59436"/>
                </a:lnTo>
                <a:lnTo>
                  <a:pt x="2376602" y="59436"/>
                </a:lnTo>
                <a:lnTo>
                  <a:pt x="2376602" y="97613"/>
                </a:lnTo>
                <a:lnTo>
                  <a:pt x="2423465" y="97613"/>
                </a:lnTo>
                <a:lnTo>
                  <a:pt x="2423465" y="114758"/>
                </a:lnTo>
                <a:lnTo>
                  <a:pt x="2368372" y="114758"/>
                </a:lnTo>
                <a:cubicBezTo>
                  <a:pt x="2366239" y="119482"/>
                  <a:pt x="2363877" y="124587"/>
                  <a:pt x="2361286" y="130074"/>
                </a:cubicBezTo>
                <a:cubicBezTo>
                  <a:pt x="2358695" y="135560"/>
                  <a:pt x="2355990" y="140932"/>
                  <a:pt x="2353171" y="146190"/>
                </a:cubicBezTo>
                <a:cubicBezTo>
                  <a:pt x="2350351" y="151448"/>
                  <a:pt x="2347570" y="156401"/>
                  <a:pt x="2344827" y="161049"/>
                </a:cubicBezTo>
                <a:cubicBezTo>
                  <a:pt x="2342084" y="165697"/>
                  <a:pt x="2339569" y="169622"/>
                  <a:pt x="2337283" y="172822"/>
                </a:cubicBezTo>
                <a:cubicBezTo>
                  <a:pt x="2339112" y="172670"/>
                  <a:pt x="2342312" y="172441"/>
                  <a:pt x="2346884" y="172136"/>
                </a:cubicBezTo>
                <a:cubicBezTo>
                  <a:pt x="2351456" y="171831"/>
                  <a:pt x="2356600" y="171450"/>
                  <a:pt x="2362315" y="170993"/>
                </a:cubicBezTo>
                <a:cubicBezTo>
                  <a:pt x="2368030" y="170536"/>
                  <a:pt x="2373897" y="170079"/>
                  <a:pt x="2379917" y="169622"/>
                </a:cubicBezTo>
                <a:cubicBezTo>
                  <a:pt x="2385937" y="169164"/>
                  <a:pt x="2391156" y="168707"/>
                  <a:pt x="2395576" y="168250"/>
                </a:cubicBezTo>
                <a:cubicBezTo>
                  <a:pt x="2392376" y="161849"/>
                  <a:pt x="2389061" y="155715"/>
                  <a:pt x="2385632" y="149848"/>
                </a:cubicBezTo>
                <a:cubicBezTo>
                  <a:pt x="2382203" y="143980"/>
                  <a:pt x="2379193" y="139065"/>
                  <a:pt x="2376602" y="135103"/>
                </a:cubicBezTo>
                <a:lnTo>
                  <a:pt x="2390318" y="126416"/>
                </a:lnTo>
                <a:cubicBezTo>
                  <a:pt x="2392909" y="130074"/>
                  <a:pt x="2395881" y="134646"/>
                  <a:pt x="2399234" y="140132"/>
                </a:cubicBezTo>
                <a:cubicBezTo>
                  <a:pt x="2402586" y="145619"/>
                  <a:pt x="2405863" y="151372"/>
                  <a:pt x="2409063" y="157392"/>
                </a:cubicBezTo>
                <a:cubicBezTo>
                  <a:pt x="2412264" y="163411"/>
                  <a:pt x="2415312" y="169317"/>
                  <a:pt x="2418207" y="175108"/>
                </a:cubicBezTo>
                <a:cubicBezTo>
                  <a:pt x="2421103" y="180899"/>
                  <a:pt x="2423389" y="185928"/>
                  <a:pt x="2425065" y="190196"/>
                </a:cubicBezTo>
                <a:lnTo>
                  <a:pt x="2410206" y="201397"/>
                </a:lnTo>
                <a:cubicBezTo>
                  <a:pt x="2409292" y="198806"/>
                  <a:pt x="2408225" y="195949"/>
                  <a:pt x="2407006" y="192825"/>
                </a:cubicBezTo>
                <a:cubicBezTo>
                  <a:pt x="2405787" y="189700"/>
                  <a:pt x="2404415" y="186462"/>
                  <a:pt x="2402891" y="183109"/>
                </a:cubicBezTo>
                <a:cubicBezTo>
                  <a:pt x="2400605" y="183261"/>
                  <a:pt x="2397481" y="183528"/>
                  <a:pt x="2393519" y="183909"/>
                </a:cubicBezTo>
                <a:cubicBezTo>
                  <a:pt x="2389556" y="184290"/>
                  <a:pt x="2385213" y="184709"/>
                  <a:pt x="2380488" y="185166"/>
                </a:cubicBezTo>
                <a:cubicBezTo>
                  <a:pt x="2375764" y="185624"/>
                  <a:pt x="2370887" y="186081"/>
                  <a:pt x="2365858" y="186538"/>
                </a:cubicBezTo>
                <a:cubicBezTo>
                  <a:pt x="2360829" y="186995"/>
                  <a:pt x="2356066" y="187452"/>
                  <a:pt x="2351570" y="187910"/>
                </a:cubicBezTo>
                <a:cubicBezTo>
                  <a:pt x="2347075" y="188367"/>
                  <a:pt x="2343074" y="188748"/>
                  <a:pt x="2339569" y="189053"/>
                </a:cubicBezTo>
                <a:cubicBezTo>
                  <a:pt x="2336064" y="189357"/>
                  <a:pt x="2333549" y="189586"/>
                  <a:pt x="2332025" y="189738"/>
                </a:cubicBezTo>
                <a:cubicBezTo>
                  <a:pt x="2329130" y="190043"/>
                  <a:pt x="2326653" y="190424"/>
                  <a:pt x="2324596" y="190881"/>
                </a:cubicBezTo>
                <a:cubicBezTo>
                  <a:pt x="2322538" y="191339"/>
                  <a:pt x="2319986" y="191948"/>
                  <a:pt x="2316938" y="192710"/>
                </a:cubicBezTo>
                <a:lnTo>
                  <a:pt x="2312366" y="175108"/>
                </a:lnTo>
                <a:cubicBezTo>
                  <a:pt x="2314651" y="174346"/>
                  <a:pt x="2316519" y="173508"/>
                  <a:pt x="2317966" y="172593"/>
                </a:cubicBezTo>
                <a:cubicBezTo>
                  <a:pt x="2319414" y="171679"/>
                  <a:pt x="2320824" y="170307"/>
                  <a:pt x="2322195" y="168479"/>
                </a:cubicBezTo>
                <a:cubicBezTo>
                  <a:pt x="2323872" y="166193"/>
                  <a:pt x="2325891" y="163030"/>
                  <a:pt x="2328253" y="158992"/>
                </a:cubicBezTo>
                <a:cubicBezTo>
                  <a:pt x="2330615" y="154953"/>
                  <a:pt x="2333130" y="150495"/>
                  <a:pt x="2335797" y="145619"/>
                </a:cubicBezTo>
                <a:cubicBezTo>
                  <a:pt x="2338464" y="140742"/>
                  <a:pt x="2341093" y="135598"/>
                  <a:pt x="2343684" y="130188"/>
                </a:cubicBezTo>
                <a:cubicBezTo>
                  <a:pt x="2346275" y="124778"/>
                  <a:pt x="2348637" y="119634"/>
                  <a:pt x="2350770" y="114758"/>
                </a:cubicBezTo>
                <a:lnTo>
                  <a:pt x="2308022" y="114758"/>
                </a:lnTo>
                <a:lnTo>
                  <a:pt x="2308022" y="97613"/>
                </a:lnTo>
                <a:lnTo>
                  <a:pt x="2359686" y="97613"/>
                </a:lnTo>
                <a:lnTo>
                  <a:pt x="2359686" y="59436"/>
                </a:lnTo>
                <a:lnTo>
                  <a:pt x="2319224" y="59436"/>
                </a:lnTo>
                <a:lnTo>
                  <a:pt x="2319224" y="42749"/>
                </a:lnTo>
                <a:lnTo>
                  <a:pt x="2359686" y="42749"/>
                </a:lnTo>
                <a:close/>
                <a:moveTo>
                  <a:pt x="4481246" y="4572"/>
                </a:moveTo>
                <a:cubicBezTo>
                  <a:pt x="4481856" y="6096"/>
                  <a:pt x="4482542" y="7963"/>
                  <a:pt x="4483304" y="10173"/>
                </a:cubicBezTo>
                <a:cubicBezTo>
                  <a:pt x="4484066" y="12383"/>
                  <a:pt x="4484866" y="14745"/>
                  <a:pt x="4485704" y="17260"/>
                </a:cubicBezTo>
                <a:cubicBezTo>
                  <a:pt x="4486542" y="19774"/>
                  <a:pt x="4487342" y="22327"/>
                  <a:pt x="4488104" y="24918"/>
                </a:cubicBezTo>
                <a:cubicBezTo>
                  <a:pt x="4488866" y="27509"/>
                  <a:pt x="4489628" y="29871"/>
                  <a:pt x="4490390" y="32004"/>
                </a:cubicBezTo>
                <a:lnTo>
                  <a:pt x="4567200" y="32004"/>
                </a:lnTo>
                <a:lnTo>
                  <a:pt x="4567200" y="81382"/>
                </a:lnTo>
                <a:lnTo>
                  <a:pt x="4549598" y="81382"/>
                </a:lnTo>
                <a:lnTo>
                  <a:pt x="4549598" y="48464"/>
                </a:lnTo>
                <a:lnTo>
                  <a:pt x="4406723" y="48464"/>
                </a:lnTo>
                <a:lnTo>
                  <a:pt x="4406723" y="81153"/>
                </a:lnTo>
                <a:lnTo>
                  <a:pt x="4389349" y="81153"/>
                </a:lnTo>
                <a:lnTo>
                  <a:pt x="4389349" y="32004"/>
                </a:lnTo>
                <a:lnTo>
                  <a:pt x="4471417" y="32004"/>
                </a:lnTo>
                <a:cubicBezTo>
                  <a:pt x="4470197" y="27737"/>
                  <a:pt x="4468864" y="23356"/>
                  <a:pt x="4467416" y="18860"/>
                </a:cubicBezTo>
                <a:cubicBezTo>
                  <a:pt x="4465968" y="14364"/>
                  <a:pt x="4464635" y="10668"/>
                  <a:pt x="4463415" y="7773"/>
                </a:cubicBezTo>
                <a:close/>
                <a:moveTo>
                  <a:pt x="1718996" y="4572"/>
                </a:moveTo>
                <a:cubicBezTo>
                  <a:pt x="1719606" y="6096"/>
                  <a:pt x="1720292" y="7963"/>
                  <a:pt x="1721054" y="10173"/>
                </a:cubicBezTo>
                <a:cubicBezTo>
                  <a:pt x="1721816" y="12383"/>
                  <a:pt x="1722616" y="14745"/>
                  <a:pt x="1723454" y="17260"/>
                </a:cubicBezTo>
                <a:cubicBezTo>
                  <a:pt x="1724292" y="19774"/>
                  <a:pt x="1725092" y="22327"/>
                  <a:pt x="1725854" y="24918"/>
                </a:cubicBezTo>
                <a:cubicBezTo>
                  <a:pt x="1726616" y="27509"/>
                  <a:pt x="1727378" y="29871"/>
                  <a:pt x="1728140" y="32004"/>
                </a:cubicBezTo>
                <a:lnTo>
                  <a:pt x="1804950" y="32004"/>
                </a:lnTo>
                <a:lnTo>
                  <a:pt x="1804950" y="81382"/>
                </a:lnTo>
                <a:lnTo>
                  <a:pt x="1787348" y="81382"/>
                </a:lnTo>
                <a:lnTo>
                  <a:pt x="1787348" y="48464"/>
                </a:lnTo>
                <a:lnTo>
                  <a:pt x="1644473" y="48464"/>
                </a:lnTo>
                <a:lnTo>
                  <a:pt x="1644473" y="81153"/>
                </a:lnTo>
                <a:lnTo>
                  <a:pt x="1627099" y="81153"/>
                </a:lnTo>
                <a:lnTo>
                  <a:pt x="1627099" y="32004"/>
                </a:lnTo>
                <a:lnTo>
                  <a:pt x="1709166" y="32004"/>
                </a:lnTo>
                <a:cubicBezTo>
                  <a:pt x="1707947" y="27737"/>
                  <a:pt x="1706614" y="23356"/>
                  <a:pt x="1705166" y="18860"/>
                </a:cubicBezTo>
                <a:cubicBezTo>
                  <a:pt x="1703718" y="14364"/>
                  <a:pt x="1702385" y="10668"/>
                  <a:pt x="1701165" y="7773"/>
                </a:cubicBezTo>
                <a:close/>
                <a:moveTo>
                  <a:pt x="6042889" y="4344"/>
                </a:moveTo>
                <a:lnTo>
                  <a:pt x="6058890" y="9373"/>
                </a:lnTo>
                <a:cubicBezTo>
                  <a:pt x="6057672" y="12421"/>
                  <a:pt x="6056490" y="15393"/>
                  <a:pt x="6055348" y="18288"/>
                </a:cubicBezTo>
                <a:cubicBezTo>
                  <a:pt x="6054204" y="21184"/>
                  <a:pt x="6052948" y="24156"/>
                  <a:pt x="6051576" y="27204"/>
                </a:cubicBezTo>
                <a:lnTo>
                  <a:pt x="6189650" y="27204"/>
                </a:lnTo>
                <a:lnTo>
                  <a:pt x="6189650" y="43206"/>
                </a:lnTo>
                <a:lnTo>
                  <a:pt x="6079922" y="43206"/>
                </a:lnTo>
                <a:lnTo>
                  <a:pt x="6079922" y="64694"/>
                </a:lnTo>
                <a:lnTo>
                  <a:pt x="6174334" y="64694"/>
                </a:lnTo>
                <a:lnTo>
                  <a:pt x="6174334" y="80010"/>
                </a:lnTo>
                <a:lnTo>
                  <a:pt x="6079922" y="80010"/>
                </a:lnTo>
                <a:lnTo>
                  <a:pt x="6079922" y="101956"/>
                </a:lnTo>
                <a:lnTo>
                  <a:pt x="6179363" y="101956"/>
                </a:lnTo>
                <a:lnTo>
                  <a:pt x="6179363" y="117729"/>
                </a:lnTo>
                <a:lnTo>
                  <a:pt x="6079922" y="117729"/>
                </a:lnTo>
                <a:lnTo>
                  <a:pt x="6079922" y="131674"/>
                </a:lnTo>
                <a:lnTo>
                  <a:pt x="6062777" y="131674"/>
                </a:lnTo>
                <a:lnTo>
                  <a:pt x="6062777" y="43206"/>
                </a:lnTo>
                <a:lnTo>
                  <a:pt x="6044032" y="43206"/>
                </a:lnTo>
                <a:cubicBezTo>
                  <a:pt x="6039156" y="52655"/>
                  <a:pt x="6033859" y="61722"/>
                  <a:pt x="6028144" y="70409"/>
                </a:cubicBezTo>
                <a:cubicBezTo>
                  <a:pt x="6022429" y="79096"/>
                  <a:pt x="6016371" y="87326"/>
                  <a:pt x="6009970" y="95098"/>
                </a:cubicBezTo>
                <a:lnTo>
                  <a:pt x="5997398" y="83668"/>
                </a:lnTo>
                <a:cubicBezTo>
                  <a:pt x="6006998" y="72238"/>
                  <a:pt x="6015609" y="59856"/>
                  <a:pt x="6023229" y="46521"/>
                </a:cubicBezTo>
                <a:cubicBezTo>
                  <a:pt x="6030850" y="33186"/>
                  <a:pt x="6037402" y="19127"/>
                  <a:pt x="6042889" y="4344"/>
                </a:cubicBezTo>
                <a:close/>
                <a:moveTo>
                  <a:pt x="4236873" y="3887"/>
                </a:moveTo>
                <a:lnTo>
                  <a:pt x="4252418" y="10745"/>
                </a:lnTo>
                <a:cubicBezTo>
                  <a:pt x="4247998" y="17145"/>
                  <a:pt x="4243197" y="23546"/>
                  <a:pt x="4238016" y="29947"/>
                </a:cubicBezTo>
                <a:lnTo>
                  <a:pt x="4329913" y="29947"/>
                </a:lnTo>
                <a:lnTo>
                  <a:pt x="4329913" y="45949"/>
                </a:lnTo>
                <a:cubicBezTo>
                  <a:pt x="4317721" y="60732"/>
                  <a:pt x="4303891" y="73991"/>
                  <a:pt x="4288422" y="85725"/>
                </a:cubicBezTo>
                <a:cubicBezTo>
                  <a:pt x="4272953" y="97460"/>
                  <a:pt x="4255161" y="108281"/>
                  <a:pt x="4235044" y="118187"/>
                </a:cubicBezTo>
                <a:lnTo>
                  <a:pt x="4330370" y="118187"/>
                </a:lnTo>
                <a:lnTo>
                  <a:pt x="4330370" y="210770"/>
                </a:lnTo>
                <a:lnTo>
                  <a:pt x="4313454" y="210770"/>
                </a:lnTo>
                <a:lnTo>
                  <a:pt x="4313454" y="197739"/>
                </a:lnTo>
                <a:lnTo>
                  <a:pt x="4210584" y="197739"/>
                </a:lnTo>
                <a:lnTo>
                  <a:pt x="4210584" y="210770"/>
                </a:lnTo>
                <a:lnTo>
                  <a:pt x="4193668" y="210770"/>
                </a:lnTo>
                <a:lnTo>
                  <a:pt x="4193668" y="136017"/>
                </a:lnTo>
                <a:cubicBezTo>
                  <a:pt x="4186962" y="138456"/>
                  <a:pt x="4180104" y="140856"/>
                  <a:pt x="4173094" y="143218"/>
                </a:cubicBezTo>
                <a:cubicBezTo>
                  <a:pt x="4166083" y="145581"/>
                  <a:pt x="4158768" y="147905"/>
                  <a:pt x="4151148" y="150191"/>
                </a:cubicBezTo>
                <a:lnTo>
                  <a:pt x="4142918" y="134646"/>
                </a:lnTo>
                <a:cubicBezTo>
                  <a:pt x="4162578" y="129159"/>
                  <a:pt x="4180599" y="123216"/>
                  <a:pt x="4196982" y="116815"/>
                </a:cubicBezTo>
                <a:cubicBezTo>
                  <a:pt x="4213365" y="110414"/>
                  <a:pt x="4228300" y="103556"/>
                  <a:pt x="4241788" y="96241"/>
                </a:cubicBezTo>
                <a:cubicBezTo>
                  <a:pt x="4255275" y="88926"/>
                  <a:pt x="4267429" y="81077"/>
                  <a:pt x="4278250" y="72695"/>
                </a:cubicBezTo>
                <a:cubicBezTo>
                  <a:pt x="4289070" y="64313"/>
                  <a:pt x="4298747" y="55398"/>
                  <a:pt x="4307282" y="45949"/>
                </a:cubicBezTo>
                <a:lnTo>
                  <a:pt x="4223614" y="45949"/>
                </a:lnTo>
                <a:cubicBezTo>
                  <a:pt x="4221633" y="48083"/>
                  <a:pt x="4219651" y="50102"/>
                  <a:pt x="4217670" y="52007"/>
                </a:cubicBezTo>
                <a:cubicBezTo>
                  <a:pt x="4215689" y="53912"/>
                  <a:pt x="4213632" y="55931"/>
                  <a:pt x="4211498" y="58065"/>
                </a:cubicBezTo>
                <a:cubicBezTo>
                  <a:pt x="4214242" y="59894"/>
                  <a:pt x="4217099" y="61951"/>
                  <a:pt x="4220071" y="64237"/>
                </a:cubicBezTo>
                <a:cubicBezTo>
                  <a:pt x="4223043" y="66523"/>
                  <a:pt x="4225976" y="68809"/>
                  <a:pt x="4228872" y="71095"/>
                </a:cubicBezTo>
                <a:cubicBezTo>
                  <a:pt x="4231767" y="73381"/>
                  <a:pt x="4234510" y="75591"/>
                  <a:pt x="4237102" y="77724"/>
                </a:cubicBezTo>
                <a:cubicBezTo>
                  <a:pt x="4239692" y="79858"/>
                  <a:pt x="4241902" y="81763"/>
                  <a:pt x="4243731" y="83439"/>
                </a:cubicBezTo>
                <a:lnTo>
                  <a:pt x="4232072" y="97384"/>
                </a:lnTo>
                <a:cubicBezTo>
                  <a:pt x="4230244" y="95098"/>
                  <a:pt x="4227995" y="92698"/>
                  <a:pt x="4225329" y="90183"/>
                </a:cubicBezTo>
                <a:cubicBezTo>
                  <a:pt x="4222661" y="87669"/>
                  <a:pt x="4219804" y="85154"/>
                  <a:pt x="4216756" y="82639"/>
                </a:cubicBezTo>
                <a:cubicBezTo>
                  <a:pt x="4213708" y="80125"/>
                  <a:pt x="4210622" y="77686"/>
                  <a:pt x="4207498" y="75324"/>
                </a:cubicBezTo>
                <a:cubicBezTo>
                  <a:pt x="4204374" y="72962"/>
                  <a:pt x="4201440" y="70866"/>
                  <a:pt x="4198697" y="69038"/>
                </a:cubicBezTo>
                <a:cubicBezTo>
                  <a:pt x="4193972" y="73000"/>
                  <a:pt x="4189095" y="76810"/>
                  <a:pt x="4184066" y="80468"/>
                </a:cubicBezTo>
                <a:cubicBezTo>
                  <a:pt x="4179037" y="84125"/>
                  <a:pt x="4173855" y="87707"/>
                  <a:pt x="4168521" y="91212"/>
                </a:cubicBezTo>
                <a:lnTo>
                  <a:pt x="4158006" y="77039"/>
                </a:lnTo>
                <a:cubicBezTo>
                  <a:pt x="4165626" y="72314"/>
                  <a:pt x="4173246" y="66942"/>
                  <a:pt x="4180866" y="60922"/>
                </a:cubicBezTo>
                <a:cubicBezTo>
                  <a:pt x="4188486" y="54903"/>
                  <a:pt x="4195725" y="48654"/>
                  <a:pt x="4202583" y="42177"/>
                </a:cubicBezTo>
                <a:cubicBezTo>
                  <a:pt x="4209441" y="35700"/>
                  <a:pt x="4215803" y="29185"/>
                  <a:pt x="4221671" y="22632"/>
                </a:cubicBezTo>
                <a:cubicBezTo>
                  <a:pt x="4227538" y="16079"/>
                  <a:pt x="4232606" y="9830"/>
                  <a:pt x="4236873" y="3887"/>
                </a:cubicBezTo>
                <a:close/>
                <a:moveTo>
                  <a:pt x="5419801" y="3429"/>
                </a:moveTo>
                <a:lnTo>
                  <a:pt x="5436260" y="4115"/>
                </a:lnTo>
                <a:lnTo>
                  <a:pt x="5438318" y="53493"/>
                </a:lnTo>
                <a:cubicBezTo>
                  <a:pt x="5438470" y="55017"/>
                  <a:pt x="5438546" y="56503"/>
                  <a:pt x="5438546" y="57951"/>
                </a:cubicBezTo>
                <a:cubicBezTo>
                  <a:pt x="5438546" y="59398"/>
                  <a:pt x="5438622" y="60808"/>
                  <a:pt x="5438775" y="62180"/>
                </a:cubicBezTo>
                <a:lnTo>
                  <a:pt x="5503240" y="62180"/>
                </a:lnTo>
                <a:lnTo>
                  <a:pt x="5503240" y="77039"/>
                </a:lnTo>
                <a:lnTo>
                  <a:pt x="5439918" y="77039"/>
                </a:lnTo>
                <a:cubicBezTo>
                  <a:pt x="5441900" y="101423"/>
                  <a:pt x="5444871" y="122301"/>
                  <a:pt x="5448833" y="139675"/>
                </a:cubicBezTo>
                <a:cubicBezTo>
                  <a:pt x="5454168" y="131903"/>
                  <a:pt x="5458968" y="123635"/>
                  <a:pt x="5463235" y="114872"/>
                </a:cubicBezTo>
                <a:cubicBezTo>
                  <a:pt x="5467502" y="106109"/>
                  <a:pt x="5471389" y="96546"/>
                  <a:pt x="5474894" y="86183"/>
                </a:cubicBezTo>
                <a:lnTo>
                  <a:pt x="5489753" y="92355"/>
                </a:lnTo>
                <a:cubicBezTo>
                  <a:pt x="5484571" y="105918"/>
                  <a:pt x="5479161" y="118110"/>
                  <a:pt x="5473522" y="128931"/>
                </a:cubicBezTo>
                <a:cubicBezTo>
                  <a:pt x="5467884" y="139751"/>
                  <a:pt x="5461406" y="149962"/>
                  <a:pt x="5454091" y="159563"/>
                </a:cubicBezTo>
                <a:cubicBezTo>
                  <a:pt x="5456530" y="166878"/>
                  <a:pt x="5458892" y="173127"/>
                  <a:pt x="5461178" y="178308"/>
                </a:cubicBezTo>
                <a:cubicBezTo>
                  <a:pt x="5463464" y="183338"/>
                  <a:pt x="5465484" y="186843"/>
                  <a:pt x="5467236" y="188824"/>
                </a:cubicBezTo>
                <a:cubicBezTo>
                  <a:pt x="5468988" y="190805"/>
                  <a:pt x="5470931" y="191796"/>
                  <a:pt x="5473065" y="191796"/>
                </a:cubicBezTo>
                <a:cubicBezTo>
                  <a:pt x="5475199" y="191796"/>
                  <a:pt x="5476799" y="190348"/>
                  <a:pt x="5477866" y="187452"/>
                </a:cubicBezTo>
                <a:cubicBezTo>
                  <a:pt x="5478932" y="184557"/>
                  <a:pt x="5480076" y="179756"/>
                  <a:pt x="5481294" y="173051"/>
                </a:cubicBezTo>
                <a:cubicBezTo>
                  <a:pt x="5482056" y="169393"/>
                  <a:pt x="5482552" y="166307"/>
                  <a:pt x="5482780" y="163792"/>
                </a:cubicBezTo>
                <a:cubicBezTo>
                  <a:pt x="5483009" y="161278"/>
                  <a:pt x="5483276" y="158192"/>
                  <a:pt x="5483580" y="154534"/>
                </a:cubicBezTo>
                <a:lnTo>
                  <a:pt x="5498668" y="161163"/>
                </a:lnTo>
                <a:cubicBezTo>
                  <a:pt x="5498516" y="163297"/>
                  <a:pt x="5498364" y="165050"/>
                  <a:pt x="5498211" y="166421"/>
                </a:cubicBezTo>
                <a:cubicBezTo>
                  <a:pt x="5498058" y="167793"/>
                  <a:pt x="5497868" y="169164"/>
                  <a:pt x="5497640" y="170536"/>
                </a:cubicBezTo>
                <a:cubicBezTo>
                  <a:pt x="5497411" y="171908"/>
                  <a:pt x="5497144" y="173470"/>
                  <a:pt x="5496840" y="175222"/>
                </a:cubicBezTo>
                <a:cubicBezTo>
                  <a:pt x="5496535" y="176975"/>
                  <a:pt x="5496078" y="179299"/>
                  <a:pt x="5495468" y="182195"/>
                </a:cubicBezTo>
                <a:cubicBezTo>
                  <a:pt x="5494248" y="187986"/>
                  <a:pt x="5492916" y="192710"/>
                  <a:pt x="5491467" y="196368"/>
                </a:cubicBezTo>
                <a:cubicBezTo>
                  <a:pt x="5490020" y="200025"/>
                  <a:pt x="5488382" y="202921"/>
                  <a:pt x="5486552" y="205055"/>
                </a:cubicBezTo>
                <a:cubicBezTo>
                  <a:pt x="5484724" y="207188"/>
                  <a:pt x="5482666" y="208674"/>
                  <a:pt x="5480380" y="209512"/>
                </a:cubicBezTo>
                <a:cubicBezTo>
                  <a:pt x="5478094" y="210351"/>
                  <a:pt x="5475656" y="210770"/>
                  <a:pt x="5473065" y="210770"/>
                </a:cubicBezTo>
                <a:cubicBezTo>
                  <a:pt x="5467884" y="210770"/>
                  <a:pt x="5463274" y="209093"/>
                  <a:pt x="5459235" y="205740"/>
                </a:cubicBezTo>
                <a:cubicBezTo>
                  <a:pt x="5455196" y="202388"/>
                  <a:pt x="5451196" y="196520"/>
                  <a:pt x="5447234" y="188138"/>
                </a:cubicBezTo>
                <a:cubicBezTo>
                  <a:pt x="5445556" y="184481"/>
                  <a:pt x="5443728" y="179985"/>
                  <a:pt x="5441747" y="174651"/>
                </a:cubicBezTo>
                <a:cubicBezTo>
                  <a:pt x="5436870" y="179985"/>
                  <a:pt x="5431650" y="185319"/>
                  <a:pt x="5426088" y="190653"/>
                </a:cubicBezTo>
                <a:cubicBezTo>
                  <a:pt x="5420525" y="195987"/>
                  <a:pt x="5414467" y="201321"/>
                  <a:pt x="5407914" y="206655"/>
                </a:cubicBezTo>
                <a:lnTo>
                  <a:pt x="5396027" y="193396"/>
                </a:lnTo>
                <a:cubicBezTo>
                  <a:pt x="5404104" y="187300"/>
                  <a:pt x="5411419" y="181242"/>
                  <a:pt x="5417972" y="175222"/>
                </a:cubicBezTo>
                <a:cubicBezTo>
                  <a:pt x="5424526" y="169203"/>
                  <a:pt x="5430546" y="162992"/>
                  <a:pt x="5436032" y="156591"/>
                </a:cubicBezTo>
                <a:cubicBezTo>
                  <a:pt x="5432984" y="145923"/>
                  <a:pt x="5430317" y="133922"/>
                  <a:pt x="5428031" y="120587"/>
                </a:cubicBezTo>
                <a:cubicBezTo>
                  <a:pt x="5425745" y="107252"/>
                  <a:pt x="5423992" y="92736"/>
                  <a:pt x="5422773" y="77039"/>
                </a:cubicBezTo>
                <a:lnTo>
                  <a:pt x="5302072" y="77039"/>
                </a:lnTo>
                <a:lnTo>
                  <a:pt x="5302072" y="62180"/>
                </a:lnTo>
                <a:lnTo>
                  <a:pt x="5355336" y="62180"/>
                </a:lnTo>
                <a:lnTo>
                  <a:pt x="5355336" y="41377"/>
                </a:lnTo>
                <a:lnTo>
                  <a:pt x="5313731" y="41377"/>
                </a:lnTo>
                <a:lnTo>
                  <a:pt x="5313731" y="27432"/>
                </a:lnTo>
                <a:lnTo>
                  <a:pt x="5355336" y="27432"/>
                </a:lnTo>
                <a:lnTo>
                  <a:pt x="5355336" y="5030"/>
                </a:lnTo>
                <a:lnTo>
                  <a:pt x="5371566" y="5715"/>
                </a:lnTo>
                <a:lnTo>
                  <a:pt x="5371566" y="27432"/>
                </a:lnTo>
                <a:lnTo>
                  <a:pt x="5411572" y="27432"/>
                </a:lnTo>
                <a:lnTo>
                  <a:pt x="5411572" y="41377"/>
                </a:lnTo>
                <a:lnTo>
                  <a:pt x="5371566" y="41377"/>
                </a:lnTo>
                <a:lnTo>
                  <a:pt x="5371566" y="62180"/>
                </a:lnTo>
                <a:lnTo>
                  <a:pt x="5421858" y="62180"/>
                </a:lnTo>
                <a:cubicBezTo>
                  <a:pt x="5421706" y="60198"/>
                  <a:pt x="5421630" y="58255"/>
                  <a:pt x="5421630" y="56350"/>
                </a:cubicBezTo>
                <a:cubicBezTo>
                  <a:pt x="5421630" y="54445"/>
                  <a:pt x="5421554" y="52426"/>
                  <a:pt x="5421402" y="50292"/>
                </a:cubicBezTo>
                <a:close/>
                <a:moveTo>
                  <a:pt x="3965982" y="3429"/>
                </a:moveTo>
                <a:lnTo>
                  <a:pt x="3984498" y="7316"/>
                </a:lnTo>
                <a:cubicBezTo>
                  <a:pt x="3983279" y="12345"/>
                  <a:pt x="3981831" y="17869"/>
                  <a:pt x="3980155" y="23889"/>
                </a:cubicBezTo>
                <a:cubicBezTo>
                  <a:pt x="3978479" y="29909"/>
                  <a:pt x="3976497" y="36119"/>
                  <a:pt x="3974211" y="42520"/>
                </a:cubicBezTo>
                <a:lnTo>
                  <a:pt x="4009644" y="42520"/>
                </a:lnTo>
                <a:lnTo>
                  <a:pt x="4009644" y="203454"/>
                </a:lnTo>
                <a:lnTo>
                  <a:pt x="3931692" y="203454"/>
                </a:lnTo>
                <a:lnTo>
                  <a:pt x="3931692" y="42520"/>
                </a:lnTo>
                <a:lnTo>
                  <a:pt x="3955238" y="42520"/>
                </a:lnTo>
                <a:cubicBezTo>
                  <a:pt x="3957523" y="36424"/>
                  <a:pt x="3959505" y="30099"/>
                  <a:pt x="3961181" y="23546"/>
                </a:cubicBezTo>
                <a:cubicBezTo>
                  <a:pt x="3962857" y="16993"/>
                  <a:pt x="3964458" y="10287"/>
                  <a:pt x="3965982" y="3429"/>
                </a:cubicBezTo>
                <a:close/>
                <a:moveTo>
                  <a:pt x="1432332" y="3429"/>
                </a:moveTo>
                <a:lnTo>
                  <a:pt x="1450848" y="7316"/>
                </a:lnTo>
                <a:cubicBezTo>
                  <a:pt x="1449629" y="12345"/>
                  <a:pt x="1448181" y="17869"/>
                  <a:pt x="1446505" y="23889"/>
                </a:cubicBezTo>
                <a:cubicBezTo>
                  <a:pt x="1444829" y="29909"/>
                  <a:pt x="1442847" y="36119"/>
                  <a:pt x="1440561" y="42520"/>
                </a:cubicBezTo>
                <a:lnTo>
                  <a:pt x="1475994" y="42520"/>
                </a:lnTo>
                <a:lnTo>
                  <a:pt x="1475994" y="203454"/>
                </a:lnTo>
                <a:lnTo>
                  <a:pt x="1398042" y="203454"/>
                </a:lnTo>
                <a:lnTo>
                  <a:pt x="1398042" y="42520"/>
                </a:lnTo>
                <a:lnTo>
                  <a:pt x="1421588" y="42520"/>
                </a:lnTo>
                <a:cubicBezTo>
                  <a:pt x="1423874" y="36424"/>
                  <a:pt x="1425855" y="30099"/>
                  <a:pt x="1427531" y="23546"/>
                </a:cubicBezTo>
                <a:cubicBezTo>
                  <a:pt x="1429208" y="16993"/>
                  <a:pt x="1430808" y="10287"/>
                  <a:pt x="1432332" y="3429"/>
                </a:cubicBezTo>
                <a:close/>
                <a:moveTo>
                  <a:pt x="4043934" y="1372"/>
                </a:moveTo>
                <a:lnTo>
                  <a:pt x="4060622" y="4801"/>
                </a:lnTo>
                <a:cubicBezTo>
                  <a:pt x="4058793" y="11202"/>
                  <a:pt x="4056888" y="17488"/>
                  <a:pt x="4054907" y="23661"/>
                </a:cubicBezTo>
                <a:cubicBezTo>
                  <a:pt x="4052926" y="29833"/>
                  <a:pt x="4050792" y="35967"/>
                  <a:pt x="4048506" y="42063"/>
                </a:cubicBezTo>
                <a:lnTo>
                  <a:pt x="4112057" y="42063"/>
                </a:lnTo>
                <a:cubicBezTo>
                  <a:pt x="4111753" y="60808"/>
                  <a:pt x="4111371" y="78867"/>
                  <a:pt x="4110914" y="96241"/>
                </a:cubicBezTo>
                <a:cubicBezTo>
                  <a:pt x="4110762" y="103709"/>
                  <a:pt x="4110571" y="111329"/>
                  <a:pt x="4110343" y="119101"/>
                </a:cubicBezTo>
                <a:cubicBezTo>
                  <a:pt x="4110114" y="126873"/>
                  <a:pt x="4109885" y="134493"/>
                  <a:pt x="4109657" y="141961"/>
                </a:cubicBezTo>
                <a:cubicBezTo>
                  <a:pt x="4109428" y="149429"/>
                  <a:pt x="4109200" y="156439"/>
                  <a:pt x="4108971" y="162992"/>
                </a:cubicBezTo>
                <a:cubicBezTo>
                  <a:pt x="4108743" y="169545"/>
                  <a:pt x="4108476" y="175337"/>
                  <a:pt x="4108171" y="180366"/>
                </a:cubicBezTo>
                <a:cubicBezTo>
                  <a:pt x="4107866" y="185243"/>
                  <a:pt x="4107257" y="189281"/>
                  <a:pt x="4106342" y="192482"/>
                </a:cubicBezTo>
                <a:cubicBezTo>
                  <a:pt x="4105428" y="195682"/>
                  <a:pt x="4103942" y="198311"/>
                  <a:pt x="4101885" y="200368"/>
                </a:cubicBezTo>
                <a:cubicBezTo>
                  <a:pt x="4099827" y="202426"/>
                  <a:pt x="4097160" y="203950"/>
                  <a:pt x="4093883" y="204940"/>
                </a:cubicBezTo>
                <a:cubicBezTo>
                  <a:pt x="4090607" y="205931"/>
                  <a:pt x="4086454" y="206655"/>
                  <a:pt x="4081425" y="207112"/>
                </a:cubicBezTo>
                <a:lnTo>
                  <a:pt x="4061765" y="208712"/>
                </a:lnTo>
                <a:lnTo>
                  <a:pt x="4056279" y="191339"/>
                </a:lnTo>
                <a:lnTo>
                  <a:pt x="4078453" y="189967"/>
                </a:lnTo>
                <a:cubicBezTo>
                  <a:pt x="4082263" y="189662"/>
                  <a:pt x="4085158" y="188595"/>
                  <a:pt x="4087140" y="186767"/>
                </a:cubicBezTo>
                <a:cubicBezTo>
                  <a:pt x="4089121" y="184938"/>
                  <a:pt x="4090340" y="181052"/>
                  <a:pt x="4090797" y="175108"/>
                </a:cubicBezTo>
                <a:cubicBezTo>
                  <a:pt x="4091255" y="167031"/>
                  <a:pt x="4091674" y="157696"/>
                  <a:pt x="4092054" y="147105"/>
                </a:cubicBezTo>
                <a:cubicBezTo>
                  <a:pt x="4092436" y="136513"/>
                  <a:pt x="4092779" y="125769"/>
                  <a:pt x="4093083" y="114872"/>
                </a:cubicBezTo>
                <a:cubicBezTo>
                  <a:pt x="4093388" y="103975"/>
                  <a:pt x="4093617" y="93536"/>
                  <a:pt x="4093769" y="83554"/>
                </a:cubicBezTo>
                <a:cubicBezTo>
                  <a:pt x="4093922" y="73572"/>
                  <a:pt x="4094074" y="65151"/>
                  <a:pt x="4094226" y="58293"/>
                </a:cubicBezTo>
                <a:lnTo>
                  <a:pt x="4042105" y="58522"/>
                </a:lnTo>
                <a:cubicBezTo>
                  <a:pt x="4039972" y="63551"/>
                  <a:pt x="4037762" y="68504"/>
                  <a:pt x="4035476" y="73381"/>
                </a:cubicBezTo>
                <a:cubicBezTo>
                  <a:pt x="4033190" y="78258"/>
                  <a:pt x="4030752" y="83135"/>
                  <a:pt x="4028161" y="88011"/>
                </a:cubicBezTo>
                <a:lnTo>
                  <a:pt x="4012616" y="79782"/>
                </a:lnTo>
                <a:cubicBezTo>
                  <a:pt x="4019322" y="68504"/>
                  <a:pt x="4025379" y="55969"/>
                  <a:pt x="4030790" y="42177"/>
                </a:cubicBezTo>
                <a:cubicBezTo>
                  <a:pt x="4036200" y="28385"/>
                  <a:pt x="4040581" y="14783"/>
                  <a:pt x="4043934" y="1372"/>
                </a:cubicBezTo>
                <a:close/>
                <a:moveTo>
                  <a:pt x="1510284" y="1372"/>
                </a:moveTo>
                <a:lnTo>
                  <a:pt x="1526972" y="4801"/>
                </a:lnTo>
                <a:cubicBezTo>
                  <a:pt x="1525143" y="11202"/>
                  <a:pt x="1523239" y="17488"/>
                  <a:pt x="1521257" y="23661"/>
                </a:cubicBezTo>
                <a:cubicBezTo>
                  <a:pt x="1519276" y="29833"/>
                  <a:pt x="1517142" y="35967"/>
                  <a:pt x="1514856" y="42063"/>
                </a:cubicBezTo>
                <a:lnTo>
                  <a:pt x="1578407" y="42063"/>
                </a:lnTo>
                <a:cubicBezTo>
                  <a:pt x="1578102" y="60808"/>
                  <a:pt x="1577721" y="78867"/>
                  <a:pt x="1577264" y="96241"/>
                </a:cubicBezTo>
                <a:cubicBezTo>
                  <a:pt x="1577112" y="103709"/>
                  <a:pt x="1576921" y="111329"/>
                  <a:pt x="1576693" y="119101"/>
                </a:cubicBezTo>
                <a:cubicBezTo>
                  <a:pt x="1576464" y="126873"/>
                  <a:pt x="1576235" y="134493"/>
                  <a:pt x="1576007" y="141961"/>
                </a:cubicBezTo>
                <a:cubicBezTo>
                  <a:pt x="1575778" y="149429"/>
                  <a:pt x="1575550" y="156439"/>
                  <a:pt x="1575321" y="162992"/>
                </a:cubicBezTo>
                <a:cubicBezTo>
                  <a:pt x="1575092" y="169545"/>
                  <a:pt x="1574826" y="175337"/>
                  <a:pt x="1574521" y="180366"/>
                </a:cubicBezTo>
                <a:cubicBezTo>
                  <a:pt x="1574216" y="185243"/>
                  <a:pt x="1573607" y="189281"/>
                  <a:pt x="1572692" y="192482"/>
                </a:cubicBezTo>
                <a:cubicBezTo>
                  <a:pt x="1571778" y="195682"/>
                  <a:pt x="1570292" y="198311"/>
                  <a:pt x="1568234" y="200368"/>
                </a:cubicBezTo>
                <a:cubicBezTo>
                  <a:pt x="1566177" y="202426"/>
                  <a:pt x="1563510" y="203950"/>
                  <a:pt x="1560234" y="204940"/>
                </a:cubicBezTo>
                <a:cubicBezTo>
                  <a:pt x="1556957" y="205931"/>
                  <a:pt x="1552804" y="206655"/>
                  <a:pt x="1547775" y="207112"/>
                </a:cubicBezTo>
                <a:lnTo>
                  <a:pt x="1528115" y="208712"/>
                </a:lnTo>
                <a:lnTo>
                  <a:pt x="1522629" y="191339"/>
                </a:lnTo>
                <a:lnTo>
                  <a:pt x="1544803" y="189967"/>
                </a:lnTo>
                <a:cubicBezTo>
                  <a:pt x="1548613" y="189662"/>
                  <a:pt x="1551509" y="188595"/>
                  <a:pt x="1553490" y="186767"/>
                </a:cubicBezTo>
                <a:cubicBezTo>
                  <a:pt x="1555471" y="184938"/>
                  <a:pt x="1556690" y="181052"/>
                  <a:pt x="1557147" y="175108"/>
                </a:cubicBezTo>
                <a:cubicBezTo>
                  <a:pt x="1557605" y="167031"/>
                  <a:pt x="1558024" y="157696"/>
                  <a:pt x="1558405" y="147105"/>
                </a:cubicBezTo>
                <a:cubicBezTo>
                  <a:pt x="1558786" y="136513"/>
                  <a:pt x="1559129" y="125769"/>
                  <a:pt x="1559433" y="114872"/>
                </a:cubicBezTo>
                <a:cubicBezTo>
                  <a:pt x="1559738" y="103975"/>
                  <a:pt x="1559967" y="93536"/>
                  <a:pt x="1560119" y="83554"/>
                </a:cubicBezTo>
                <a:cubicBezTo>
                  <a:pt x="1560272" y="73572"/>
                  <a:pt x="1560424" y="65151"/>
                  <a:pt x="1560576" y="58293"/>
                </a:cubicBezTo>
                <a:lnTo>
                  <a:pt x="1508456" y="58522"/>
                </a:lnTo>
                <a:cubicBezTo>
                  <a:pt x="1506322" y="63551"/>
                  <a:pt x="1504112" y="68504"/>
                  <a:pt x="1501826" y="73381"/>
                </a:cubicBezTo>
                <a:cubicBezTo>
                  <a:pt x="1499540" y="78258"/>
                  <a:pt x="1497102" y="83135"/>
                  <a:pt x="1494511" y="88011"/>
                </a:cubicBezTo>
                <a:lnTo>
                  <a:pt x="1478966" y="79782"/>
                </a:lnTo>
                <a:cubicBezTo>
                  <a:pt x="1485672" y="68504"/>
                  <a:pt x="1491730" y="55969"/>
                  <a:pt x="1497140" y="42177"/>
                </a:cubicBezTo>
                <a:cubicBezTo>
                  <a:pt x="1502550" y="28385"/>
                  <a:pt x="1506932" y="14783"/>
                  <a:pt x="1510284" y="1372"/>
                </a:cubicBezTo>
                <a:close/>
                <a:moveTo>
                  <a:pt x="3619881" y="0"/>
                </a:moveTo>
                <a:lnTo>
                  <a:pt x="3634740" y="8001"/>
                </a:lnTo>
                <a:cubicBezTo>
                  <a:pt x="3632912" y="11049"/>
                  <a:pt x="3630473" y="14669"/>
                  <a:pt x="3627425" y="18860"/>
                </a:cubicBezTo>
                <a:cubicBezTo>
                  <a:pt x="3624377" y="23051"/>
                  <a:pt x="3621329" y="26975"/>
                  <a:pt x="3618281" y="30633"/>
                </a:cubicBezTo>
                <a:lnTo>
                  <a:pt x="3661487" y="30633"/>
                </a:lnTo>
                <a:lnTo>
                  <a:pt x="3661487" y="45263"/>
                </a:lnTo>
                <a:lnTo>
                  <a:pt x="3596336" y="45263"/>
                </a:lnTo>
                <a:cubicBezTo>
                  <a:pt x="3595573" y="48311"/>
                  <a:pt x="3594735" y="51474"/>
                  <a:pt x="3593821" y="54750"/>
                </a:cubicBezTo>
                <a:cubicBezTo>
                  <a:pt x="3592906" y="58027"/>
                  <a:pt x="3591916" y="61113"/>
                  <a:pt x="3590849" y="64008"/>
                </a:cubicBezTo>
                <a:lnTo>
                  <a:pt x="3642741" y="64008"/>
                </a:lnTo>
                <a:lnTo>
                  <a:pt x="3642741" y="169164"/>
                </a:lnTo>
                <a:lnTo>
                  <a:pt x="3534614" y="169164"/>
                </a:lnTo>
                <a:lnTo>
                  <a:pt x="3534614" y="64008"/>
                </a:lnTo>
                <a:lnTo>
                  <a:pt x="3573018" y="64008"/>
                </a:lnTo>
                <a:cubicBezTo>
                  <a:pt x="3574085" y="61113"/>
                  <a:pt x="3575114" y="58027"/>
                  <a:pt x="3576104" y="54750"/>
                </a:cubicBezTo>
                <a:cubicBezTo>
                  <a:pt x="3577095" y="51474"/>
                  <a:pt x="3577971" y="48311"/>
                  <a:pt x="3578733" y="45263"/>
                </a:cubicBezTo>
                <a:lnTo>
                  <a:pt x="3519297" y="45263"/>
                </a:lnTo>
                <a:lnTo>
                  <a:pt x="3519297" y="30633"/>
                </a:lnTo>
                <a:lnTo>
                  <a:pt x="3558845" y="30633"/>
                </a:lnTo>
                <a:cubicBezTo>
                  <a:pt x="3556864" y="26670"/>
                  <a:pt x="3554616" y="22594"/>
                  <a:pt x="3552101" y="18403"/>
                </a:cubicBezTo>
                <a:cubicBezTo>
                  <a:pt x="3549587" y="14212"/>
                  <a:pt x="3547415" y="10973"/>
                  <a:pt x="3545586" y="8687"/>
                </a:cubicBezTo>
                <a:lnTo>
                  <a:pt x="3558616" y="915"/>
                </a:lnTo>
                <a:cubicBezTo>
                  <a:pt x="3559836" y="2439"/>
                  <a:pt x="3561207" y="4382"/>
                  <a:pt x="3562731" y="6744"/>
                </a:cubicBezTo>
                <a:cubicBezTo>
                  <a:pt x="3564255" y="9106"/>
                  <a:pt x="3565779" y="11545"/>
                  <a:pt x="3567303" y="14059"/>
                </a:cubicBezTo>
                <a:cubicBezTo>
                  <a:pt x="3568827" y="16574"/>
                  <a:pt x="3570275" y="19012"/>
                  <a:pt x="3571647" y="21375"/>
                </a:cubicBezTo>
                <a:cubicBezTo>
                  <a:pt x="3573018" y="23737"/>
                  <a:pt x="3574085" y="25680"/>
                  <a:pt x="3574847" y="27204"/>
                </a:cubicBezTo>
                <a:lnTo>
                  <a:pt x="3569818" y="30633"/>
                </a:lnTo>
                <a:lnTo>
                  <a:pt x="3597936" y="30633"/>
                </a:lnTo>
                <a:cubicBezTo>
                  <a:pt x="3599764" y="28499"/>
                  <a:pt x="3601708" y="26061"/>
                  <a:pt x="3603765" y="23318"/>
                </a:cubicBezTo>
                <a:cubicBezTo>
                  <a:pt x="3605822" y="20574"/>
                  <a:pt x="3607880" y="17831"/>
                  <a:pt x="3609937" y="15088"/>
                </a:cubicBezTo>
                <a:cubicBezTo>
                  <a:pt x="3611995" y="12345"/>
                  <a:pt x="3613862" y="9678"/>
                  <a:pt x="3615538" y="7087"/>
                </a:cubicBezTo>
                <a:cubicBezTo>
                  <a:pt x="3617214" y="4496"/>
                  <a:pt x="3618662" y="2134"/>
                  <a:pt x="3619881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28" name="常用图形-10_矢量">
            <a:extLst>
              <a:ext uri="{FF2B5EF4-FFF2-40B4-BE49-F238E27FC236}">
                <a16:creationId xmlns:a16="http://schemas.microsoft.com/office/drawing/2014/main" id="{A914A015-B9A5-4D3A-BFC4-53E3AA339187}"/>
              </a:ext>
            </a:extLst>
          </p:cNvPr>
          <p:cNvSpPr/>
          <p:nvPr/>
        </p:nvSpPr>
        <p:spPr>
          <a:xfrm>
            <a:off x="2671923" y="5773549"/>
            <a:ext cx="528066" cy="208711"/>
          </a:xfrm>
          <a:custGeom>
            <a:avLst/>
            <a:gdLst/>
            <a:ahLst/>
            <a:cxnLst/>
            <a:rect l="l" t="t" r="r" b="b"/>
            <a:pathLst>
              <a:path w="528066" h="208711">
                <a:moveTo>
                  <a:pt x="510006" y="150190"/>
                </a:moveTo>
                <a:cubicBezTo>
                  <a:pt x="513664" y="150190"/>
                  <a:pt x="516674" y="150380"/>
                  <a:pt x="519036" y="150761"/>
                </a:cubicBezTo>
                <a:cubicBezTo>
                  <a:pt x="521398" y="151142"/>
                  <a:pt x="523265" y="151981"/>
                  <a:pt x="524637" y="153276"/>
                </a:cubicBezTo>
                <a:cubicBezTo>
                  <a:pt x="526008" y="154571"/>
                  <a:pt x="526923" y="156438"/>
                  <a:pt x="527380" y="158877"/>
                </a:cubicBezTo>
                <a:cubicBezTo>
                  <a:pt x="527837" y="161315"/>
                  <a:pt x="528066" y="164515"/>
                  <a:pt x="528066" y="168478"/>
                </a:cubicBezTo>
                <a:cubicBezTo>
                  <a:pt x="528066" y="172440"/>
                  <a:pt x="527837" y="175603"/>
                  <a:pt x="527380" y="177965"/>
                </a:cubicBezTo>
                <a:cubicBezTo>
                  <a:pt x="526923" y="180327"/>
                  <a:pt x="526008" y="182156"/>
                  <a:pt x="524637" y="183451"/>
                </a:cubicBezTo>
                <a:cubicBezTo>
                  <a:pt x="523265" y="184747"/>
                  <a:pt x="521398" y="185623"/>
                  <a:pt x="519036" y="186080"/>
                </a:cubicBezTo>
                <a:cubicBezTo>
                  <a:pt x="516674" y="186537"/>
                  <a:pt x="513664" y="186766"/>
                  <a:pt x="510006" y="186766"/>
                </a:cubicBezTo>
                <a:cubicBezTo>
                  <a:pt x="506196" y="186766"/>
                  <a:pt x="503110" y="186537"/>
                  <a:pt x="500748" y="186080"/>
                </a:cubicBezTo>
                <a:cubicBezTo>
                  <a:pt x="498386" y="185623"/>
                  <a:pt x="496519" y="184747"/>
                  <a:pt x="495147" y="183451"/>
                </a:cubicBezTo>
                <a:cubicBezTo>
                  <a:pt x="493776" y="182156"/>
                  <a:pt x="492861" y="180327"/>
                  <a:pt x="492404" y="177965"/>
                </a:cubicBezTo>
                <a:cubicBezTo>
                  <a:pt x="491947" y="175603"/>
                  <a:pt x="491718" y="172440"/>
                  <a:pt x="491718" y="168478"/>
                </a:cubicBezTo>
                <a:cubicBezTo>
                  <a:pt x="491718" y="164515"/>
                  <a:pt x="491947" y="161315"/>
                  <a:pt x="492404" y="158877"/>
                </a:cubicBezTo>
                <a:cubicBezTo>
                  <a:pt x="492861" y="156438"/>
                  <a:pt x="493776" y="154571"/>
                  <a:pt x="495147" y="153276"/>
                </a:cubicBezTo>
                <a:cubicBezTo>
                  <a:pt x="496519" y="151981"/>
                  <a:pt x="498386" y="151142"/>
                  <a:pt x="500748" y="150761"/>
                </a:cubicBezTo>
                <a:cubicBezTo>
                  <a:pt x="503110" y="150380"/>
                  <a:pt x="506196" y="150190"/>
                  <a:pt x="510006" y="150190"/>
                </a:cubicBezTo>
                <a:close/>
                <a:moveTo>
                  <a:pt x="119786" y="119786"/>
                </a:moveTo>
                <a:lnTo>
                  <a:pt x="141046" y="120700"/>
                </a:lnTo>
                <a:lnTo>
                  <a:pt x="141046" y="133273"/>
                </a:lnTo>
                <a:lnTo>
                  <a:pt x="198882" y="133273"/>
                </a:lnTo>
                <a:lnTo>
                  <a:pt x="198882" y="152476"/>
                </a:lnTo>
                <a:lnTo>
                  <a:pt x="149961" y="152476"/>
                </a:lnTo>
                <a:cubicBezTo>
                  <a:pt x="157886" y="158877"/>
                  <a:pt x="166801" y="164554"/>
                  <a:pt x="176707" y="169507"/>
                </a:cubicBezTo>
                <a:cubicBezTo>
                  <a:pt x="186613" y="174460"/>
                  <a:pt x="197281" y="178917"/>
                  <a:pt x="208711" y="182880"/>
                </a:cubicBezTo>
                <a:lnTo>
                  <a:pt x="200253" y="203225"/>
                </a:lnTo>
                <a:cubicBezTo>
                  <a:pt x="188823" y="198348"/>
                  <a:pt x="178155" y="193243"/>
                  <a:pt x="168249" y="187909"/>
                </a:cubicBezTo>
                <a:cubicBezTo>
                  <a:pt x="158343" y="182575"/>
                  <a:pt x="149275" y="176479"/>
                  <a:pt x="141046" y="169621"/>
                </a:cubicBezTo>
                <a:lnTo>
                  <a:pt x="141046" y="207340"/>
                </a:lnTo>
                <a:lnTo>
                  <a:pt x="119786" y="207340"/>
                </a:lnTo>
                <a:lnTo>
                  <a:pt x="119786" y="169849"/>
                </a:lnTo>
                <a:cubicBezTo>
                  <a:pt x="111556" y="176250"/>
                  <a:pt x="102489" y="182270"/>
                  <a:pt x="92583" y="187909"/>
                </a:cubicBezTo>
                <a:cubicBezTo>
                  <a:pt x="82677" y="193548"/>
                  <a:pt x="71628" y="199034"/>
                  <a:pt x="59436" y="204368"/>
                </a:cubicBezTo>
                <a:lnTo>
                  <a:pt x="49377" y="184251"/>
                </a:lnTo>
                <a:cubicBezTo>
                  <a:pt x="74828" y="175412"/>
                  <a:pt x="95478" y="164820"/>
                  <a:pt x="111328" y="152476"/>
                </a:cubicBezTo>
                <a:lnTo>
                  <a:pt x="61950" y="152476"/>
                </a:lnTo>
                <a:lnTo>
                  <a:pt x="61950" y="133273"/>
                </a:lnTo>
                <a:lnTo>
                  <a:pt x="119786" y="133273"/>
                </a:lnTo>
                <a:close/>
                <a:moveTo>
                  <a:pt x="153390" y="86182"/>
                </a:moveTo>
                <a:lnTo>
                  <a:pt x="153390" y="102184"/>
                </a:lnTo>
                <a:lnTo>
                  <a:pt x="175793" y="102184"/>
                </a:lnTo>
                <a:lnTo>
                  <a:pt x="175793" y="86182"/>
                </a:lnTo>
                <a:close/>
                <a:moveTo>
                  <a:pt x="85496" y="86182"/>
                </a:moveTo>
                <a:lnTo>
                  <a:pt x="85496" y="102184"/>
                </a:lnTo>
                <a:lnTo>
                  <a:pt x="106984" y="102184"/>
                </a:lnTo>
                <a:lnTo>
                  <a:pt x="106984" y="86182"/>
                </a:lnTo>
                <a:close/>
                <a:moveTo>
                  <a:pt x="135102" y="69723"/>
                </a:moveTo>
                <a:lnTo>
                  <a:pt x="193852" y="69723"/>
                </a:lnTo>
                <a:lnTo>
                  <a:pt x="193852" y="118643"/>
                </a:lnTo>
                <a:lnTo>
                  <a:pt x="135102" y="118643"/>
                </a:lnTo>
                <a:close/>
                <a:moveTo>
                  <a:pt x="67208" y="69723"/>
                </a:moveTo>
                <a:lnTo>
                  <a:pt x="125044" y="69723"/>
                </a:lnTo>
                <a:lnTo>
                  <a:pt x="125044" y="118643"/>
                </a:lnTo>
                <a:lnTo>
                  <a:pt x="67208" y="118643"/>
                </a:lnTo>
                <a:close/>
                <a:moveTo>
                  <a:pt x="510006" y="60579"/>
                </a:moveTo>
                <a:cubicBezTo>
                  <a:pt x="513664" y="60579"/>
                  <a:pt x="516674" y="60769"/>
                  <a:pt x="519036" y="61150"/>
                </a:cubicBezTo>
                <a:cubicBezTo>
                  <a:pt x="521398" y="61531"/>
                  <a:pt x="523265" y="62369"/>
                  <a:pt x="524637" y="63665"/>
                </a:cubicBezTo>
                <a:cubicBezTo>
                  <a:pt x="526008" y="64960"/>
                  <a:pt x="526923" y="66827"/>
                  <a:pt x="527380" y="69265"/>
                </a:cubicBezTo>
                <a:cubicBezTo>
                  <a:pt x="527837" y="71704"/>
                  <a:pt x="528066" y="74904"/>
                  <a:pt x="528066" y="78867"/>
                </a:cubicBezTo>
                <a:cubicBezTo>
                  <a:pt x="528066" y="82829"/>
                  <a:pt x="527837" y="85991"/>
                  <a:pt x="527380" y="88354"/>
                </a:cubicBezTo>
                <a:cubicBezTo>
                  <a:pt x="526923" y="90716"/>
                  <a:pt x="526008" y="92545"/>
                  <a:pt x="524637" y="93840"/>
                </a:cubicBezTo>
                <a:cubicBezTo>
                  <a:pt x="523265" y="95135"/>
                  <a:pt x="521398" y="96012"/>
                  <a:pt x="519036" y="96469"/>
                </a:cubicBezTo>
                <a:cubicBezTo>
                  <a:pt x="516674" y="96926"/>
                  <a:pt x="513664" y="97155"/>
                  <a:pt x="510006" y="97155"/>
                </a:cubicBezTo>
                <a:cubicBezTo>
                  <a:pt x="506196" y="97155"/>
                  <a:pt x="503110" y="96926"/>
                  <a:pt x="500748" y="96469"/>
                </a:cubicBezTo>
                <a:cubicBezTo>
                  <a:pt x="498386" y="96012"/>
                  <a:pt x="496519" y="95135"/>
                  <a:pt x="495147" y="93840"/>
                </a:cubicBezTo>
                <a:cubicBezTo>
                  <a:pt x="493776" y="92545"/>
                  <a:pt x="492861" y="90716"/>
                  <a:pt x="492404" y="88354"/>
                </a:cubicBezTo>
                <a:cubicBezTo>
                  <a:pt x="491947" y="85991"/>
                  <a:pt x="491718" y="82829"/>
                  <a:pt x="491718" y="78867"/>
                </a:cubicBezTo>
                <a:cubicBezTo>
                  <a:pt x="491718" y="74904"/>
                  <a:pt x="491947" y="71704"/>
                  <a:pt x="492404" y="69265"/>
                </a:cubicBezTo>
                <a:cubicBezTo>
                  <a:pt x="492861" y="66827"/>
                  <a:pt x="493776" y="64960"/>
                  <a:pt x="495147" y="63665"/>
                </a:cubicBezTo>
                <a:cubicBezTo>
                  <a:pt x="496519" y="62369"/>
                  <a:pt x="498386" y="61531"/>
                  <a:pt x="500748" y="61150"/>
                </a:cubicBezTo>
                <a:cubicBezTo>
                  <a:pt x="503110" y="60769"/>
                  <a:pt x="506196" y="60579"/>
                  <a:pt x="510006" y="60579"/>
                </a:cubicBezTo>
                <a:close/>
                <a:moveTo>
                  <a:pt x="98983" y="26517"/>
                </a:moveTo>
                <a:lnTo>
                  <a:pt x="98983" y="41605"/>
                </a:lnTo>
                <a:lnTo>
                  <a:pt x="161620" y="41605"/>
                </a:lnTo>
                <a:lnTo>
                  <a:pt x="161620" y="26517"/>
                </a:lnTo>
                <a:close/>
                <a:moveTo>
                  <a:pt x="78867" y="8458"/>
                </a:moveTo>
                <a:lnTo>
                  <a:pt x="182422" y="8458"/>
                </a:lnTo>
                <a:lnTo>
                  <a:pt x="182422" y="59207"/>
                </a:lnTo>
                <a:lnTo>
                  <a:pt x="78867" y="59207"/>
                </a:lnTo>
                <a:close/>
                <a:moveTo>
                  <a:pt x="277063" y="3657"/>
                </a:moveTo>
                <a:lnTo>
                  <a:pt x="300151" y="10744"/>
                </a:lnTo>
                <a:cubicBezTo>
                  <a:pt x="297408" y="19431"/>
                  <a:pt x="294551" y="27584"/>
                  <a:pt x="291579" y="35204"/>
                </a:cubicBezTo>
                <a:cubicBezTo>
                  <a:pt x="288607" y="42824"/>
                  <a:pt x="285521" y="50139"/>
                  <a:pt x="282321" y="57150"/>
                </a:cubicBezTo>
                <a:lnTo>
                  <a:pt x="282321" y="207340"/>
                </a:lnTo>
                <a:lnTo>
                  <a:pt x="259003" y="207340"/>
                </a:lnTo>
                <a:lnTo>
                  <a:pt x="259003" y="98983"/>
                </a:lnTo>
                <a:cubicBezTo>
                  <a:pt x="256413" y="102946"/>
                  <a:pt x="253669" y="106832"/>
                  <a:pt x="250774" y="110642"/>
                </a:cubicBezTo>
                <a:cubicBezTo>
                  <a:pt x="247878" y="114452"/>
                  <a:pt x="244906" y="118262"/>
                  <a:pt x="241858" y="122072"/>
                </a:cubicBezTo>
                <a:lnTo>
                  <a:pt x="226999" y="101955"/>
                </a:lnTo>
                <a:cubicBezTo>
                  <a:pt x="231724" y="96012"/>
                  <a:pt x="236410" y="89306"/>
                  <a:pt x="241058" y="81838"/>
                </a:cubicBezTo>
                <a:cubicBezTo>
                  <a:pt x="245706" y="74371"/>
                  <a:pt x="250202" y="66408"/>
                  <a:pt x="254546" y="57950"/>
                </a:cubicBezTo>
                <a:cubicBezTo>
                  <a:pt x="258889" y="49492"/>
                  <a:pt x="262966" y="40690"/>
                  <a:pt x="266776" y="31546"/>
                </a:cubicBezTo>
                <a:cubicBezTo>
                  <a:pt x="270586" y="22402"/>
                  <a:pt x="274015" y="13106"/>
                  <a:pt x="277063" y="3657"/>
                </a:cubicBezTo>
                <a:close/>
                <a:moveTo>
                  <a:pt x="28117" y="2743"/>
                </a:moveTo>
                <a:lnTo>
                  <a:pt x="48006" y="3657"/>
                </a:lnTo>
                <a:lnTo>
                  <a:pt x="48006" y="40005"/>
                </a:lnTo>
                <a:lnTo>
                  <a:pt x="68580" y="40005"/>
                </a:lnTo>
                <a:lnTo>
                  <a:pt x="68580" y="61722"/>
                </a:lnTo>
                <a:lnTo>
                  <a:pt x="48006" y="61722"/>
                </a:lnTo>
                <a:lnTo>
                  <a:pt x="48006" y="93268"/>
                </a:lnTo>
                <a:lnTo>
                  <a:pt x="61036" y="87782"/>
                </a:lnTo>
                <a:lnTo>
                  <a:pt x="64693" y="110185"/>
                </a:lnTo>
                <a:cubicBezTo>
                  <a:pt x="62560" y="111099"/>
                  <a:pt x="60045" y="112128"/>
                  <a:pt x="57150" y="113271"/>
                </a:cubicBezTo>
                <a:cubicBezTo>
                  <a:pt x="54254" y="114414"/>
                  <a:pt x="51206" y="115595"/>
                  <a:pt x="48006" y="116814"/>
                </a:cubicBezTo>
                <a:lnTo>
                  <a:pt x="48006" y="181279"/>
                </a:lnTo>
                <a:cubicBezTo>
                  <a:pt x="48006" y="186156"/>
                  <a:pt x="47663" y="190042"/>
                  <a:pt x="46977" y="192938"/>
                </a:cubicBezTo>
                <a:cubicBezTo>
                  <a:pt x="46291" y="195834"/>
                  <a:pt x="45110" y="198158"/>
                  <a:pt x="43434" y="199910"/>
                </a:cubicBezTo>
                <a:cubicBezTo>
                  <a:pt x="41757" y="201663"/>
                  <a:pt x="39433" y="202958"/>
                  <a:pt x="36461" y="203797"/>
                </a:cubicBezTo>
                <a:cubicBezTo>
                  <a:pt x="33489" y="204635"/>
                  <a:pt x="29641" y="205282"/>
                  <a:pt x="24917" y="205740"/>
                </a:cubicBezTo>
                <a:lnTo>
                  <a:pt x="14401" y="206883"/>
                </a:lnTo>
                <a:lnTo>
                  <a:pt x="7086" y="184708"/>
                </a:lnTo>
                <a:lnTo>
                  <a:pt x="18745" y="183794"/>
                </a:lnTo>
                <a:cubicBezTo>
                  <a:pt x="22402" y="183489"/>
                  <a:pt x="24879" y="182765"/>
                  <a:pt x="26174" y="181622"/>
                </a:cubicBezTo>
                <a:cubicBezTo>
                  <a:pt x="27470" y="180479"/>
                  <a:pt x="28117" y="177850"/>
                  <a:pt x="28117" y="173736"/>
                </a:cubicBezTo>
                <a:lnTo>
                  <a:pt x="28117" y="124358"/>
                </a:lnTo>
                <a:cubicBezTo>
                  <a:pt x="23393" y="126187"/>
                  <a:pt x="18973" y="127825"/>
                  <a:pt x="14859" y="129273"/>
                </a:cubicBezTo>
                <a:cubicBezTo>
                  <a:pt x="10744" y="130721"/>
                  <a:pt x="7239" y="131902"/>
                  <a:pt x="4343" y="132816"/>
                </a:cubicBezTo>
                <a:lnTo>
                  <a:pt x="0" y="110642"/>
                </a:lnTo>
                <a:cubicBezTo>
                  <a:pt x="3505" y="109575"/>
                  <a:pt x="7734" y="108204"/>
                  <a:pt x="12687" y="106527"/>
                </a:cubicBezTo>
                <a:cubicBezTo>
                  <a:pt x="17640" y="104851"/>
                  <a:pt x="22783" y="102946"/>
                  <a:pt x="28117" y="100812"/>
                </a:cubicBezTo>
                <a:lnTo>
                  <a:pt x="28117" y="61722"/>
                </a:lnTo>
                <a:lnTo>
                  <a:pt x="8458" y="61722"/>
                </a:lnTo>
                <a:lnTo>
                  <a:pt x="8458" y="40005"/>
                </a:lnTo>
                <a:lnTo>
                  <a:pt x="28117" y="40005"/>
                </a:lnTo>
                <a:close/>
                <a:moveTo>
                  <a:pt x="331927" y="0"/>
                </a:moveTo>
                <a:lnTo>
                  <a:pt x="353872" y="6858"/>
                </a:lnTo>
                <a:cubicBezTo>
                  <a:pt x="352348" y="11125"/>
                  <a:pt x="350824" y="15354"/>
                  <a:pt x="349300" y="19545"/>
                </a:cubicBezTo>
                <a:cubicBezTo>
                  <a:pt x="347776" y="23736"/>
                  <a:pt x="346176" y="27813"/>
                  <a:pt x="344500" y="31775"/>
                </a:cubicBezTo>
                <a:lnTo>
                  <a:pt x="430911" y="31775"/>
                </a:lnTo>
                <a:lnTo>
                  <a:pt x="430911" y="53949"/>
                </a:lnTo>
                <a:lnTo>
                  <a:pt x="364617" y="54178"/>
                </a:lnTo>
                <a:lnTo>
                  <a:pt x="364617" y="85725"/>
                </a:lnTo>
                <a:lnTo>
                  <a:pt x="419709" y="85725"/>
                </a:lnTo>
                <a:lnTo>
                  <a:pt x="419709" y="108585"/>
                </a:lnTo>
                <a:lnTo>
                  <a:pt x="364617" y="108585"/>
                </a:lnTo>
                <a:lnTo>
                  <a:pt x="364617" y="139903"/>
                </a:lnTo>
                <a:lnTo>
                  <a:pt x="424510" y="139903"/>
                </a:lnTo>
                <a:lnTo>
                  <a:pt x="424510" y="162763"/>
                </a:lnTo>
                <a:lnTo>
                  <a:pt x="364617" y="162763"/>
                </a:lnTo>
                <a:lnTo>
                  <a:pt x="364617" y="208711"/>
                </a:lnTo>
                <a:lnTo>
                  <a:pt x="341757" y="208711"/>
                </a:lnTo>
                <a:lnTo>
                  <a:pt x="341757" y="54178"/>
                </a:lnTo>
                <a:lnTo>
                  <a:pt x="334213" y="54178"/>
                </a:lnTo>
                <a:cubicBezTo>
                  <a:pt x="329488" y="63322"/>
                  <a:pt x="324421" y="72161"/>
                  <a:pt x="319011" y="80695"/>
                </a:cubicBezTo>
                <a:cubicBezTo>
                  <a:pt x="313601" y="89230"/>
                  <a:pt x="307619" y="97383"/>
                  <a:pt x="301066" y="105156"/>
                </a:cubicBezTo>
                <a:lnTo>
                  <a:pt x="285750" y="87325"/>
                </a:lnTo>
                <a:cubicBezTo>
                  <a:pt x="295198" y="75742"/>
                  <a:pt x="303847" y="62446"/>
                  <a:pt x="311696" y="47434"/>
                </a:cubicBezTo>
                <a:cubicBezTo>
                  <a:pt x="319544" y="32423"/>
                  <a:pt x="326288" y="16611"/>
                  <a:pt x="331927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+mn-cs"/>
              <a:sym typeface="阿里巴巴普惠体 M" panose="00020600040101010101" pitchFamily="18" charset="-122"/>
            </a:endParaRPr>
          </a:p>
        </p:txBody>
      </p:sp>
      <p:sp>
        <p:nvSpPr>
          <p:cNvPr id="31" name="常用图形-16_矢量">
            <a:extLst>
              <a:ext uri="{FF2B5EF4-FFF2-40B4-BE49-F238E27FC236}">
                <a16:creationId xmlns:a16="http://schemas.microsoft.com/office/drawing/2014/main" id="{D9B1A5C5-2405-4B28-93D5-DEDB16E4706C}"/>
              </a:ext>
            </a:extLst>
          </p:cNvPr>
          <p:cNvSpPr/>
          <p:nvPr/>
        </p:nvSpPr>
        <p:spPr>
          <a:xfrm>
            <a:off x="3343086" y="5770349"/>
            <a:ext cx="6481495" cy="543535"/>
          </a:xfrm>
          <a:custGeom>
            <a:avLst/>
            <a:gdLst/>
            <a:ahLst/>
            <a:cxnLst/>
            <a:rect l="l" t="t" r="r" b="b"/>
            <a:pathLst>
              <a:path w="6481495" h="543535">
                <a:moveTo>
                  <a:pt x="3013253" y="492328"/>
                </a:moveTo>
                <a:cubicBezTo>
                  <a:pt x="3008376" y="492328"/>
                  <a:pt x="3004299" y="493738"/>
                  <a:pt x="3001023" y="496558"/>
                </a:cubicBezTo>
                <a:cubicBezTo>
                  <a:pt x="2997746" y="499377"/>
                  <a:pt x="2996108" y="503530"/>
                  <a:pt x="2996108" y="509016"/>
                </a:cubicBezTo>
                <a:cubicBezTo>
                  <a:pt x="2996108" y="514503"/>
                  <a:pt x="2997746" y="518656"/>
                  <a:pt x="3001023" y="521475"/>
                </a:cubicBezTo>
                <a:cubicBezTo>
                  <a:pt x="3004299" y="524294"/>
                  <a:pt x="3008376" y="525704"/>
                  <a:pt x="3013253" y="525704"/>
                </a:cubicBezTo>
                <a:cubicBezTo>
                  <a:pt x="3018130" y="525704"/>
                  <a:pt x="3022206" y="524294"/>
                  <a:pt x="3025483" y="521475"/>
                </a:cubicBezTo>
                <a:cubicBezTo>
                  <a:pt x="3028760" y="518656"/>
                  <a:pt x="3030398" y="514503"/>
                  <a:pt x="3030398" y="509016"/>
                </a:cubicBezTo>
                <a:cubicBezTo>
                  <a:pt x="3030398" y="503530"/>
                  <a:pt x="3028760" y="499377"/>
                  <a:pt x="3025483" y="496558"/>
                </a:cubicBezTo>
                <a:cubicBezTo>
                  <a:pt x="3022206" y="493738"/>
                  <a:pt x="3018130" y="492328"/>
                  <a:pt x="3013253" y="492328"/>
                </a:cubicBezTo>
                <a:close/>
                <a:moveTo>
                  <a:pt x="957148" y="490271"/>
                </a:moveTo>
                <a:lnTo>
                  <a:pt x="957148" y="506959"/>
                </a:lnTo>
                <a:lnTo>
                  <a:pt x="989152" y="506959"/>
                </a:lnTo>
                <a:lnTo>
                  <a:pt x="989152" y="490271"/>
                </a:lnTo>
                <a:close/>
                <a:moveTo>
                  <a:pt x="1417320" y="483413"/>
                </a:moveTo>
                <a:lnTo>
                  <a:pt x="1436294" y="483413"/>
                </a:lnTo>
                <a:cubicBezTo>
                  <a:pt x="1436294" y="488290"/>
                  <a:pt x="1435532" y="493510"/>
                  <a:pt x="1434008" y="499072"/>
                </a:cubicBezTo>
                <a:cubicBezTo>
                  <a:pt x="1432484" y="504635"/>
                  <a:pt x="1430579" y="510083"/>
                  <a:pt x="1428293" y="515417"/>
                </a:cubicBezTo>
                <a:cubicBezTo>
                  <a:pt x="1426007" y="520751"/>
                  <a:pt x="1423416" y="525856"/>
                  <a:pt x="1420521" y="530733"/>
                </a:cubicBezTo>
                <a:cubicBezTo>
                  <a:pt x="1417625" y="535610"/>
                  <a:pt x="1414806" y="539877"/>
                  <a:pt x="1412062" y="543535"/>
                </a:cubicBezTo>
                <a:lnTo>
                  <a:pt x="1395832" y="543535"/>
                </a:lnTo>
                <a:cubicBezTo>
                  <a:pt x="1398880" y="538810"/>
                  <a:pt x="1401737" y="533819"/>
                  <a:pt x="1404404" y="528561"/>
                </a:cubicBezTo>
                <a:cubicBezTo>
                  <a:pt x="1407071" y="523304"/>
                  <a:pt x="1409357" y="518046"/>
                  <a:pt x="1411262" y="512788"/>
                </a:cubicBezTo>
                <a:cubicBezTo>
                  <a:pt x="1413167" y="507530"/>
                  <a:pt x="1414653" y="502387"/>
                  <a:pt x="1415720" y="497358"/>
                </a:cubicBezTo>
                <a:cubicBezTo>
                  <a:pt x="1416787" y="492328"/>
                  <a:pt x="1417320" y="487680"/>
                  <a:pt x="1417320" y="483413"/>
                </a:cubicBezTo>
                <a:close/>
                <a:moveTo>
                  <a:pt x="274321" y="483413"/>
                </a:moveTo>
                <a:lnTo>
                  <a:pt x="293294" y="483413"/>
                </a:lnTo>
                <a:cubicBezTo>
                  <a:pt x="293294" y="488290"/>
                  <a:pt x="292532" y="493510"/>
                  <a:pt x="291008" y="499072"/>
                </a:cubicBezTo>
                <a:cubicBezTo>
                  <a:pt x="289484" y="504635"/>
                  <a:pt x="287579" y="510083"/>
                  <a:pt x="285293" y="515417"/>
                </a:cubicBezTo>
                <a:cubicBezTo>
                  <a:pt x="283007" y="520751"/>
                  <a:pt x="280416" y="525856"/>
                  <a:pt x="277521" y="530733"/>
                </a:cubicBezTo>
                <a:cubicBezTo>
                  <a:pt x="274625" y="535610"/>
                  <a:pt x="271806" y="539877"/>
                  <a:pt x="269063" y="543535"/>
                </a:cubicBezTo>
                <a:lnTo>
                  <a:pt x="252832" y="543535"/>
                </a:lnTo>
                <a:cubicBezTo>
                  <a:pt x="255880" y="538810"/>
                  <a:pt x="258738" y="533819"/>
                  <a:pt x="261404" y="528561"/>
                </a:cubicBezTo>
                <a:cubicBezTo>
                  <a:pt x="264071" y="523304"/>
                  <a:pt x="266357" y="518046"/>
                  <a:pt x="268263" y="512788"/>
                </a:cubicBezTo>
                <a:cubicBezTo>
                  <a:pt x="270167" y="507530"/>
                  <a:pt x="271653" y="502387"/>
                  <a:pt x="272720" y="497358"/>
                </a:cubicBezTo>
                <a:cubicBezTo>
                  <a:pt x="273787" y="492328"/>
                  <a:pt x="274321" y="487680"/>
                  <a:pt x="274321" y="483413"/>
                </a:cubicBezTo>
                <a:close/>
                <a:moveTo>
                  <a:pt x="1683868" y="480898"/>
                </a:moveTo>
                <a:cubicBezTo>
                  <a:pt x="1684782" y="483946"/>
                  <a:pt x="1685773" y="487642"/>
                  <a:pt x="1686840" y="491986"/>
                </a:cubicBezTo>
                <a:cubicBezTo>
                  <a:pt x="1687906" y="496329"/>
                  <a:pt x="1688935" y="500825"/>
                  <a:pt x="1689926" y="505473"/>
                </a:cubicBezTo>
                <a:cubicBezTo>
                  <a:pt x="1690916" y="510121"/>
                  <a:pt x="1691831" y="514655"/>
                  <a:pt x="1692669" y="519075"/>
                </a:cubicBezTo>
                <a:cubicBezTo>
                  <a:pt x="1693507" y="523494"/>
                  <a:pt x="1694079" y="527304"/>
                  <a:pt x="1694383" y="530505"/>
                </a:cubicBezTo>
                <a:lnTo>
                  <a:pt x="1677467" y="535305"/>
                </a:lnTo>
                <a:cubicBezTo>
                  <a:pt x="1677162" y="531800"/>
                  <a:pt x="1676629" y="527723"/>
                  <a:pt x="1675867" y="523075"/>
                </a:cubicBezTo>
                <a:cubicBezTo>
                  <a:pt x="1675105" y="518427"/>
                  <a:pt x="1674267" y="513741"/>
                  <a:pt x="1673352" y="509016"/>
                </a:cubicBezTo>
                <a:cubicBezTo>
                  <a:pt x="1672438" y="504292"/>
                  <a:pt x="1671485" y="499720"/>
                  <a:pt x="1670495" y="495300"/>
                </a:cubicBezTo>
                <a:cubicBezTo>
                  <a:pt x="1669504" y="490881"/>
                  <a:pt x="1668552" y="487147"/>
                  <a:pt x="1667637" y="484099"/>
                </a:cubicBezTo>
                <a:close/>
                <a:moveTo>
                  <a:pt x="3013253" y="480213"/>
                </a:moveTo>
                <a:cubicBezTo>
                  <a:pt x="3017368" y="480213"/>
                  <a:pt x="3021254" y="480822"/>
                  <a:pt x="3024911" y="482041"/>
                </a:cubicBezTo>
                <a:cubicBezTo>
                  <a:pt x="3028569" y="483261"/>
                  <a:pt x="3031808" y="485051"/>
                  <a:pt x="3034627" y="487414"/>
                </a:cubicBezTo>
                <a:cubicBezTo>
                  <a:pt x="3037446" y="489776"/>
                  <a:pt x="3039656" y="492786"/>
                  <a:pt x="3041256" y="496443"/>
                </a:cubicBezTo>
                <a:cubicBezTo>
                  <a:pt x="3042857" y="500101"/>
                  <a:pt x="3043657" y="504292"/>
                  <a:pt x="3043657" y="509016"/>
                </a:cubicBezTo>
                <a:cubicBezTo>
                  <a:pt x="3043657" y="513893"/>
                  <a:pt x="3042819" y="518122"/>
                  <a:pt x="3041142" y="521704"/>
                </a:cubicBezTo>
                <a:cubicBezTo>
                  <a:pt x="3039466" y="525285"/>
                  <a:pt x="3037256" y="528257"/>
                  <a:pt x="3034513" y="530619"/>
                </a:cubicBezTo>
                <a:cubicBezTo>
                  <a:pt x="3031769" y="532981"/>
                  <a:pt x="3028569" y="534772"/>
                  <a:pt x="3024911" y="535991"/>
                </a:cubicBezTo>
                <a:cubicBezTo>
                  <a:pt x="3021254" y="537210"/>
                  <a:pt x="3017368" y="537820"/>
                  <a:pt x="3013253" y="537820"/>
                </a:cubicBezTo>
                <a:cubicBezTo>
                  <a:pt x="3009138" y="537820"/>
                  <a:pt x="3005252" y="537210"/>
                  <a:pt x="3001594" y="535991"/>
                </a:cubicBezTo>
                <a:cubicBezTo>
                  <a:pt x="2997937" y="534772"/>
                  <a:pt x="2994698" y="532981"/>
                  <a:pt x="2991879" y="530619"/>
                </a:cubicBezTo>
                <a:cubicBezTo>
                  <a:pt x="2989059" y="528257"/>
                  <a:pt x="2986850" y="525285"/>
                  <a:pt x="2985249" y="521704"/>
                </a:cubicBezTo>
                <a:cubicBezTo>
                  <a:pt x="2983649" y="518122"/>
                  <a:pt x="2982849" y="513893"/>
                  <a:pt x="2982849" y="509016"/>
                </a:cubicBezTo>
                <a:cubicBezTo>
                  <a:pt x="2982849" y="504292"/>
                  <a:pt x="2983649" y="500101"/>
                  <a:pt x="2985249" y="496443"/>
                </a:cubicBezTo>
                <a:cubicBezTo>
                  <a:pt x="2986850" y="492786"/>
                  <a:pt x="2989059" y="489776"/>
                  <a:pt x="2991879" y="487414"/>
                </a:cubicBezTo>
                <a:cubicBezTo>
                  <a:pt x="2994698" y="485051"/>
                  <a:pt x="2997937" y="483261"/>
                  <a:pt x="3001594" y="482041"/>
                </a:cubicBezTo>
                <a:cubicBezTo>
                  <a:pt x="3005252" y="480822"/>
                  <a:pt x="3009138" y="480213"/>
                  <a:pt x="3013253" y="480213"/>
                </a:cubicBezTo>
                <a:close/>
                <a:moveTo>
                  <a:pt x="1730045" y="478841"/>
                </a:moveTo>
                <a:cubicBezTo>
                  <a:pt x="1731417" y="481737"/>
                  <a:pt x="1732941" y="485318"/>
                  <a:pt x="1734617" y="489585"/>
                </a:cubicBezTo>
                <a:cubicBezTo>
                  <a:pt x="1736293" y="493852"/>
                  <a:pt x="1737932" y="498234"/>
                  <a:pt x="1739532" y="502730"/>
                </a:cubicBezTo>
                <a:cubicBezTo>
                  <a:pt x="1741132" y="507226"/>
                  <a:pt x="1742656" y="511645"/>
                  <a:pt x="1744104" y="515988"/>
                </a:cubicBezTo>
                <a:cubicBezTo>
                  <a:pt x="1745552" y="520332"/>
                  <a:pt x="1746657" y="524104"/>
                  <a:pt x="1747419" y="527304"/>
                </a:cubicBezTo>
                <a:lnTo>
                  <a:pt x="1731188" y="533248"/>
                </a:lnTo>
                <a:cubicBezTo>
                  <a:pt x="1730426" y="529743"/>
                  <a:pt x="1729397" y="525704"/>
                  <a:pt x="1728102" y="521132"/>
                </a:cubicBezTo>
                <a:cubicBezTo>
                  <a:pt x="1726806" y="516560"/>
                  <a:pt x="1725397" y="511988"/>
                  <a:pt x="1723873" y="507416"/>
                </a:cubicBezTo>
                <a:cubicBezTo>
                  <a:pt x="1722349" y="502844"/>
                  <a:pt x="1720787" y="498463"/>
                  <a:pt x="1719186" y="494272"/>
                </a:cubicBezTo>
                <a:cubicBezTo>
                  <a:pt x="1717586" y="490081"/>
                  <a:pt x="1716100" y="486537"/>
                  <a:pt x="1714729" y="483642"/>
                </a:cubicBezTo>
                <a:close/>
                <a:moveTo>
                  <a:pt x="1774165" y="475412"/>
                </a:moveTo>
                <a:cubicBezTo>
                  <a:pt x="1776451" y="478308"/>
                  <a:pt x="1779118" y="481851"/>
                  <a:pt x="1782166" y="486042"/>
                </a:cubicBezTo>
                <a:cubicBezTo>
                  <a:pt x="1785214" y="490233"/>
                  <a:pt x="1788262" y="494653"/>
                  <a:pt x="1791310" y="499301"/>
                </a:cubicBezTo>
                <a:cubicBezTo>
                  <a:pt x="1794358" y="503949"/>
                  <a:pt x="1797253" y="508521"/>
                  <a:pt x="1799997" y="513017"/>
                </a:cubicBezTo>
                <a:cubicBezTo>
                  <a:pt x="1802740" y="517513"/>
                  <a:pt x="1804950" y="521437"/>
                  <a:pt x="1806626" y="524790"/>
                </a:cubicBezTo>
                <a:lnTo>
                  <a:pt x="1792681" y="536448"/>
                </a:lnTo>
                <a:cubicBezTo>
                  <a:pt x="1791005" y="532486"/>
                  <a:pt x="1788795" y="528066"/>
                  <a:pt x="1786052" y="523189"/>
                </a:cubicBezTo>
                <a:cubicBezTo>
                  <a:pt x="1783309" y="518313"/>
                  <a:pt x="1780413" y="513474"/>
                  <a:pt x="1777365" y="508673"/>
                </a:cubicBezTo>
                <a:cubicBezTo>
                  <a:pt x="1774317" y="503873"/>
                  <a:pt x="1771269" y="499301"/>
                  <a:pt x="1768221" y="494957"/>
                </a:cubicBezTo>
                <a:cubicBezTo>
                  <a:pt x="1765173" y="490614"/>
                  <a:pt x="1762430" y="486918"/>
                  <a:pt x="1759992" y="483870"/>
                </a:cubicBezTo>
                <a:close/>
                <a:moveTo>
                  <a:pt x="1633576" y="475183"/>
                </a:moveTo>
                <a:lnTo>
                  <a:pt x="1648892" y="480898"/>
                </a:lnTo>
                <a:cubicBezTo>
                  <a:pt x="1647368" y="484708"/>
                  <a:pt x="1645387" y="489166"/>
                  <a:pt x="1642948" y="494272"/>
                </a:cubicBezTo>
                <a:cubicBezTo>
                  <a:pt x="1640510" y="499377"/>
                  <a:pt x="1637881" y="504520"/>
                  <a:pt x="1635062" y="509702"/>
                </a:cubicBezTo>
                <a:cubicBezTo>
                  <a:pt x="1632242" y="514884"/>
                  <a:pt x="1629423" y="519913"/>
                  <a:pt x="1626603" y="524790"/>
                </a:cubicBezTo>
                <a:cubicBezTo>
                  <a:pt x="1623784" y="529666"/>
                  <a:pt x="1621231" y="533781"/>
                  <a:pt x="1618945" y="537134"/>
                </a:cubicBezTo>
                <a:lnTo>
                  <a:pt x="1602943" y="527990"/>
                </a:lnTo>
                <a:cubicBezTo>
                  <a:pt x="1605534" y="524942"/>
                  <a:pt x="1608315" y="521132"/>
                  <a:pt x="1611287" y="516560"/>
                </a:cubicBezTo>
                <a:cubicBezTo>
                  <a:pt x="1614259" y="511988"/>
                  <a:pt x="1617155" y="507226"/>
                  <a:pt x="1619974" y="502273"/>
                </a:cubicBezTo>
                <a:cubicBezTo>
                  <a:pt x="1622794" y="497320"/>
                  <a:pt x="1625384" y="492443"/>
                  <a:pt x="1627747" y="487642"/>
                </a:cubicBezTo>
                <a:cubicBezTo>
                  <a:pt x="1630109" y="482842"/>
                  <a:pt x="1632052" y="478689"/>
                  <a:pt x="1633576" y="475183"/>
                </a:cubicBezTo>
                <a:close/>
                <a:moveTo>
                  <a:pt x="1200379" y="469926"/>
                </a:moveTo>
                <a:cubicBezTo>
                  <a:pt x="1206018" y="470383"/>
                  <a:pt x="1212914" y="471297"/>
                  <a:pt x="1221067" y="472669"/>
                </a:cubicBezTo>
                <a:cubicBezTo>
                  <a:pt x="1229221" y="474040"/>
                  <a:pt x="1237564" y="475603"/>
                  <a:pt x="1246099" y="477355"/>
                </a:cubicBezTo>
                <a:cubicBezTo>
                  <a:pt x="1254633" y="479108"/>
                  <a:pt x="1262863" y="480975"/>
                  <a:pt x="1270788" y="482956"/>
                </a:cubicBezTo>
                <a:cubicBezTo>
                  <a:pt x="1278712" y="484937"/>
                  <a:pt x="1285418" y="486842"/>
                  <a:pt x="1290904" y="488671"/>
                </a:cubicBezTo>
                <a:lnTo>
                  <a:pt x="1288390" y="502844"/>
                </a:lnTo>
                <a:cubicBezTo>
                  <a:pt x="1282903" y="500710"/>
                  <a:pt x="1276198" y="498539"/>
                  <a:pt x="1268273" y="496329"/>
                </a:cubicBezTo>
                <a:cubicBezTo>
                  <a:pt x="1260348" y="494119"/>
                  <a:pt x="1252157" y="492100"/>
                  <a:pt x="1243698" y="490271"/>
                </a:cubicBezTo>
                <a:cubicBezTo>
                  <a:pt x="1235240" y="488442"/>
                  <a:pt x="1227011" y="486842"/>
                  <a:pt x="1219010" y="485470"/>
                </a:cubicBezTo>
                <a:cubicBezTo>
                  <a:pt x="1211009" y="484099"/>
                  <a:pt x="1204189" y="483184"/>
                  <a:pt x="1198550" y="482727"/>
                </a:cubicBezTo>
                <a:close/>
                <a:moveTo>
                  <a:pt x="957148" y="461696"/>
                </a:moveTo>
                <a:lnTo>
                  <a:pt x="957148" y="478384"/>
                </a:lnTo>
                <a:lnTo>
                  <a:pt x="989152" y="478384"/>
                </a:lnTo>
                <a:lnTo>
                  <a:pt x="989152" y="461696"/>
                </a:lnTo>
                <a:close/>
                <a:moveTo>
                  <a:pt x="2398471" y="457810"/>
                </a:moveTo>
                <a:lnTo>
                  <a:pt x="2398471" y="506044"/>
                </a:lnTo>
                <a:lnTo>
                  <a:pt x="2461336" y="506044"/>
                </a:lnTo>
                <a:lnTo>
                  <a:pt x="2461336" y="457810"/>
                </a:lnTo>
                <a:close/>
                <a:moveTo>
                  <a:pt x="95784" y="443408"/>
                </a:moveTo>
                <a:lnTo>
                  <a:pt x="112929" y="445008"/>
                </a:lnTo>
                <a:cubicBezTo>
                  <a:pt x="112776" y="447599"/>
                  <a:pt x="112433" y="450876"/>
                  <a:pt x="111900" y="454838"/>
                </a:cubicBezTo>
                <a:cubicBezTo>
                  <a:pt x="111367" y="458800"/>
                  <a:pt x="110567" y="462915"/>
                  <a:pt x="109500" y="467182"/>
                </a:cubicBezTo>
                <a:lnTo>
                  <a:pt x="122301" y="467640"/>
                </a:lnTo>
                <a:lnTo>
                  <a:pt x="122301" y="497129"/>
                </a:lnTo>
                <a:cubicBezTo>
                  <a:pt x="122301" y="500177"/>
                  <a:pt x="122568" y="502654"/>
                  <a:pt x="123102" y="504559"/>
                </a:cubicBezTo>
                <a:cubicBezTo>
                  <a:pt x="123635" y="506463"/>
                  <a:pt x="124549" y="507949"/>
                  <a:pt x="125844" y="509016"/>
                </a:cubicBezTo>
                <a:cubicBezTo>
                  <a:pt x="127140" y="510083"/>
                  <a:pt x="128854" y="510883"/>
                  <a:pt x="130988" y="511417"/>
                </a:cubicBezTo>
                <a:cubicBezTo>
                  <a:pt x="133122" y="511950"/>
                  <a:pt x="135789" y="512293"/>
                  <a:pt x="138989" y="512445"/>
                </a:cubicBezTo>
                <a:cubicBezTo>
                  <a:pt x="147676" y="513207"/>
                  <a:pt x="156439" y="513207"/>
                  <a:pt x="165278" y="512445"/>
                </a:cubicBezTo>
                <a:cubicBezTo>
                  <a:pt x="168479" y="512293"/>
                  <a:pt x="171222" y="512064"/>
                  <a:pt x="173508" y="511759"/>
                </a:cubicBezTo>
                <a:cubicBezTo>
                  <a:pt x="175794" y="511455"/>
                  <a:pt x="177699" y="510997"/>
                  <a:pt x="179223" y="510388"/>
                </a:cubicBezTo>
                <a:cubicBezTo>
                  <a:pt x="180747" y="509778"/>
                  <a:pt x="181928" y="508902"/>
                  <a:pt x="182766" y="507759"/>
                </a:cubicBezTo>
                <a:cubicBezTo>
                  <a:pt x="183605" y="506616"/>
                  <a:pt x="184252" y="505054"/>
                  <a:pt x="184709" y="503073"/>
                </a:cubicBezTo>
                <a:cubicBezTo>
                  <a:pt x="185471" y="499567"/>
                  <a:pt x="186005" y="495986"/>
                  <a:pt x="186309" y="492328"/>
                </a:cubicBezTo>
                <a:cubicBezTo>
                  <a:pt x="186614" y="488671"/>
                  <a:pt x="186843" y="485089"/>
                  <a:pt x="186995" y="481584"/>
                </a:cubicBezTo>
                <a:lnTo>
                  <a:pt x="203683" y="487528"/>
                </a:lnTo>
                <a:cubicBezTo>
                  <a:pt x="203378" y="492405"/>
                  <a:pt x="202959" y="497015"/>
                  <a:pt x="202425" y="501358"/>
                </a:cubicBezTo>
                <a:cubicBezTo>
                  <a:pt x="201892" y="505702"/>
                  <a:pt x="201016" y="510083"/>
                  <a:pt x="199797" y="514503"/>
                </a:cubicBezTo>
                <a:cubicBezTo>
                  <a:pt x="199187" y="516789"/>
                  <a:pt x="198273" y="518770"/>
                  <a:pt x="197054" y="520446"/>
                </a:cubicBezTo>
                <a:cubicBezTo>
                  <a:pt x="195834" y="522123"/>
                  <a:pt x="194082" y="523532"/>
                  <a:pt x="191796" y="524675"/>
                </a:cubicBezTo>
                <a:cubicBezTo>
                  <a:pt x="189510" y="525818"/>
                  <a:pt x="186576" y="526695"/>
                  <a:pt x="182995" y="527304"/>
                </a:cubicBezTo>
                <a:cubicBezTo>
                  <a:pt x="179413" y="527914"/>
                  <a:pt x="175032" y="528371"/>
                  <a:pt x="169850" y="528676"/>
                </a:cubicBezTo>
                <a:cubicBezTo>
                  <a:pt x="157658" y="529438"/>
                  <a:pt x="145466" y="529438"/>
                  <a:pt x="133274" y="528676"/>
                </a:cubicBezTo>
                <a:cubicBezTo>
                  <a:pt x="128397" y="528371"/>
                  <a:pt x="124206" y="527761"/>
                  <a:pt x="120701" y="526847"/>
                </a:cubicBezTo>
                <a:cubicBezTo>
                  <a:pt x="117196" y="525933"/>
                  <a:pt x="114377" y="524485"/>
                  <a:pt x="112243" y="522504"/>
                </a:cubicBezTo>
                <a:cubicBezTo>
                  <a:pt x="110110" y="520522"/>
                  <a:pt x="108547" y="517932"/>
                  <a:pt x="107557" y="514731"/>
                </a:cubicBezTo>
                <a:cubicBezTo>
                  <a:pt x="106566" y="511531"/>
                  <a:pt x="106071" y="507416"/>
                  <a:pt x="106071" y="502387"/>
                </a:cubicBezTo>
                <a:lnTo>
                  <a:pt x="106071" y="479984"/>
                </a:lnTo>
                <a:cubicBezTo>
                  <a:pt x="103785" y="487147"/>
                  <a:pt x="100318" y="493433"/>
                  <a:pt x="95669" y="498844"/>
                </a:cubicBezTo>
                <a:cubicBezTo>
                  <a:pt x="91021" y="504254"/>
                  <a:pt x="84887" y="509207"/>
                  <a:pt x="77267" y="513703"/>
                </a:cubicBezTo>
                <a:cubicBezTo>
                  <a:pt x="69647" y="518198"/>
                  <a:pt x="60351" y="522313"/>
                  <a:pt x="49378" y="526047"/>
                </a:cubicBezTo>
                <a:cubicBezTo>
                  <a:pt x="38405" y="529781"/>
                  <a:pt x="25375" y="533553"/>
                  <a:pt x="10287" y="537363"/>
                </a:cubicBezTo>
                <a:lnTo>
                  <a:pt x="3658" y="520446"/>
                </a:lnTo>
                <a:cubicBezTo>
                  <a:pt x="17526" y="517551"/>
                  <a:pt x="29566" y="514426"/>
                  <a:pt x="39777" y="511074"/>
                </a:cubicBezTo>
                <a:cubicBezTo>
                  <a:pt x="49988" y="507721"/>
                  <a:pt x="58598" y="504025"/>
                  <a:pt x="65609" y="499987"/>
                </a:cubicBezTo>
                <a:cubicBezTo>
                  <a:pt x="72619" y="495948"/>
                  <a:pt x="78220" y="491452"/>
                  <a:pt x="82411" y="486499"/>
                </a:cubicBezTo>
                <a:cubicBezTo>
                  <a:pt x="86601" y="481546"/>
                  <a:pt x="89612" y="476098"/>
                  <a:pt x="91440" y="470154"/>
                </a:cubicBezTo>
                <a:cubicBezTo>
                  <a:pt x="92050" y="468325"/>
                  <a:pt x="92621" y="466154"/>
                  <a:pt x="93155" y="463639"/>
                </a:cubicBezTo>
                <a:cubicBezTo>
                  <a:pt x="93688" y="461125"/>
                  <a:pt x="94146" y="458572"/>
                  <a:pt x="94526" y="455981"/>
                </a:cubicBezTo>
                <a:cubicBezTo>
                  <a:pt x="94907" y="453390"/>
                  <a:pt x="95212" y="450952"/>
                  <a:pt x="95441" y="448666"/>
                </a:cubicBezTo>
                <a:cubicBezTo>
                  <a:pt x="95669" y="446380"/>
                  <a:pt x="95784" y="444627"/>
                  <a:pt x="95784" y="443408"/>
                </a:cubicBezTo>
                <a:close/>
                <a:moveTo>
                  <a:pt x="2382012" y="441808"/>
                </a:moveTo>
                <a:lnTo>
                  <a:pt x="2478024" y="441808"/>
                </a:lnTo>
                <a:lnTo>
                  <a:pt x="2478024" y="535077"/>
                </a:lnTo>
                <a:lnTo>
                  <a:pt x="2461336" y="535077"/>
                </a:lnTo>
                <a:lnTo>
                  <a:pt x="2461336" y="521818"/>
                </a:lnTo>
                <a:lnTo>
                  <a:pt x="2398471" y="521818"/>
                </a:lnTo>
                <a:lnTo>
                  <a:pt x="2398471" y="534848"/>
                </a:lnTo>
                <a:lnTo>
                  <a:pt x="2382012" y="534848"/>
                </a:lnTo>
                <a:close/>
                <a:moveTo>
                  <a:pt x="1216609" y="441579"/>
                </a:moveTo>
                <a:cubicBezTo>
                  <a:pt x="1220419" y="442036"/>
                  <a:pt x="1225182" y="442837"/>
                  <a:pt x="1230897" y="443980"/>
                </a:cubicBezTo>
                <a:cubicBezTo>
                  <a:pt x="1236612" y="445123"/>
                  <a:pt x="1242479" y="446342"/>
                  <a:pt x="1248499" y="447637"/>
                </a:cubicBezTo>
                <a:cubicBezTo>
                  <a:pt x="1254519" y="448933"/>
                  <a:pt x="1260386" y="450304"/>
                  <a:pt x="1266101" y="451752"/>
                </a:cubicBezTo>
                <a:cubicBezTo>
                  <a:pt x="1271816" y="453200"/>
                  <a:pt x="1276731" y="454533"/>
                  <a:pt x="1280846" y="455752"/>
                </a:cubicBezTo>
                <a:lnTo>
                  <a:pt x="1278789" y="469697"/>
                </a:lnTo>
                <a:cubicBezTo>
                  <a:pt x="1274826" y="468173"/>
                  <a:pt x="1270026" y="466573"/>
                  <a:pt x="1264387" y="464896"/>
                </a:cubicBezTo>
                <a:cubicBezTo>
                  <a:pt x="1258748" y="463220"/>
                  <a:pt x="1252919" y="461658"/>
                  <a:pt x="1246899" y="460210"/>
                </a:cubicBezTo>
                <a:cubicBezTo>
                  <a:pt x="1240879" y="458762"/>
                  <a:pt x="1235012" y="457505"/>
                  <a:pt x="1229297" y="456438"/>
                </a:cubicBezTo>
                <a:cubicBezTo>
                  <a:pt x="1223582" y="455371"/>
                  <a:pt x="1218743" y="454609"/>
                  <a:pt x="1214781" y="454152"/>
                </a:cubicBezTo>
                <a:close/>
                <a:moveTo>
                  <a:pt x="957148" y="433807"/>
                </a:moveTo>
                <a:lnTo>
                  <a:pt x="957148" y="450037"/>
                </a:lnTo>
                <a:lnTo>
                  <a:pt x="989152" y="450037"/>
                </a:lnTo>
                <a:lnTo>
                  <a:pt x="989152" y="433807"/>
                </a:lnTo>
                <a:close/>
                <a:moveTo>
                  <a:pt x="814731" y="421920"/>
                </a:moveTo>
                <a:lnTo>
                  <a:pt x="830962" y="422834"/>
                </a:lnTo>
                <a:lnTo>
                  <a:pt x="830962" y="444780"/>
                </a:lnTo>
                <a:lnTo>
                  <a:pt x="876681" y="444780"/>
                </a:lnTo>
                <a:lnTo>
                  <a:pt x="876681" y="459410"/>
                </a:lnTo>
                <a:lnTo>
                  <a:pt x="830962" y="459410"/>
                </a:lnTo>
                <a:lnTo>
                  <a:pt x="830962" y="484099"/>
                </a:lnTo>
                <a:lnTo>
                  <a:pt x="888797" y="484099"/>
                </a:lnTo>
                <a:lnTo>
                  <a:pt x="888797" y="498958"/>
                </a:lnTo>
                <a:lnTo>
                  <a:pt x="830962" y="498958"/>
                </a:lnTo>
                <a:lnTo>
                  <a:pt x="830962" y="534848"/>
                </a:lnTo>
                <a:lnTo>
                  <a:pt x="814731" y="534848"/>
                </a:lnTo>
                <a:lnTo>
                  <a:pt x="814731" y="498958"/>
                </a:lnTo>
                <a:lnTo>
                  <a:pt x="758724" y="498958"/>
                </a:lnTo>
                <a:lnTo>
                  <a:pt x="758724" y="484099"/>
                </a:lnTo>
                <a:lnTo>
                  <a:pt x="814731" y="484099"/>
                </a:lnTo>
                <a:lnTo>
                  <a:pt x="814731" y="459410"/>
                </a:lnTo>
                <a:lnTo>
                  <a:pt x="771068" y="459410"/>
                </a:lnTo>
                <a:lnTo>
                  <a:pt x="771068" y="444780"/>
                </a:lnTo>
                <a:lnTo>
                  <a:pt x="814731" y="444780"/>
                </a:lnTo>
                <a:close/>
                <a:moveTo>
                  <a:pt x="37719" y="418491"/>
                </a:moveTo>
                <a:lnTo>
                  <a:pt x="172365" y="418491"/>
                </a:lnTo>
                <a:lnTo>
                  <a:pt x="172365" y="488671"/>
                </a:lnTo>
                <a:lnTo>
                  <a:pt x="154991" y="488671"/>
                </a:lnTo>
                <a:lnTo>
                  <a:pt x="154991" y="434264"/>
                </a:lnTo>
                <a:lnTo>
                  <a:pt x="54864" y="434264"/>
                </a:lnTo>
                <a:lnTo>
                  <a:pt x="54864" y="488671"/>
                </a:lnTo>
                <a:lnTo>
                  <a:pt x="37719" y="488671"/>
                </a:lnTo>
                <a:close/>
                <a:moveTo>
                  <a:pt x="1651864" y="411175"/>
                </a:moveTo>
                <a:lnTo>
                  <a:pt x="1651864" y="450723"/>
                </a:lnTo>
                <a:lnTo>
                  <a:pt x="1760677" y="450723"/>
                </a:lnTo>
                <a:lnTo>
                  <a:pt x="1760677" y="411175"/>
                </a:lnTo>
                <a:close/>
                <a:moveTo>
                  <a:pt x="465430" y="404089"/>
                </a:moveTo>
                <a:lnTo>
                  <a:pt x="506578" y="404089"/>
                </a:lnTo>
                <a:lnTo>
                  <a:pt x="506578" y="487299"/>
                </a:lnTo>
                <a:cubicBezTo>
                  <a:pt x="512064" y="492633"/>
                  <a:pt x="517398" y="496862"/>
                  <a:pt x="522580" y="499987"/>
                </a:cubicBezTo>
                <a:cubicBezTo>
                  <a:pt x="527762" y="503111"/>
                  <a:pt x="533362" y="505587"/>
                  <a:pt x="539382" y="507416"/>
                </a:cubicBezTo>
                <a:cubicBezTo>
                  <a:pt x="545402" y="509245"/>
                  <a:pt x="552107" y="510502"/>
                  <a:pt x="559499" y="511188"/>
                </a:cubicBezTo>
                <a:cubicBezTo>
                  <a:pt x="566890" y="511874"/>
                  <a:pt x="575615" y="512293"/>
                  <a:pt x="585674" y="512445"/>
                </a:cubicBezTo>
                <a:cubicBezTo>
                  <a:pt x="599237" y="512750"/>
                  <a:pt x="613105" y="512750"/>
                  <a:pt x="627279" y="512445"/>
                </a:cubicBezTo>
                <a:cubicBezTo>
                  <a:pt x="641452" y="512140"/>
                  <a:pt x="654635" y="511607"/>
                  <a:pt x="666827" y="510845"/>
                </a:cubicBezTo>
                <a:lnTo>
                  <a:pt x="662940" y="527076"/>
                </a:lnTo>
                <a:cubicBezTo>
                  <a:pt x="658064" y="527228"/>
                  <a:pt x="652425" y="527380"/>
                  <a:pt x="646024" y="527533"/>
                </a:cubicBezTo>
                <a:cubicBezTo>
                  <a:pt x="639623" y="527685"/>
                  <a:pt x="633070" y="527838"/>
                  <a:pt x="626364" y="527990"/>
                </a:cubicBezTo>
                <a:cubicBezTo>
                  <a:pt x="619659" y="528142"/>
                  <a:pt x="613105" y="528219"/>
                  <a:pt x="606705" y="528219"/>
                </a:cubicBezTo>
                <a:cubicBezTo>
                  <a:pt x="600304" y="528219"/>
                  <a:pt x="594741" y="528142"/>
                  <a:pt x="590017" y="527990"/>
                </a:cubicBezTo>
                <a:cubicBezTo>
                  <a:pt x="578130" y="527685"/>
                  <a:pt x="567805" y="527228"/>
                  <a:pt x="559042" y="526618"/>
                </a:cubicBezTo>
                <a:cubicBezTo>
                  <a:pt x="550279" y="526009"/>
                  <a:pt x="542354" y="524713"/>
                  <a:pt x="535267" y="522732"/>
                </a:cubicBezTo>
                <a:cubicBezTo>
                  <a:pt x="528180" y="520751"/>
                  <a:pt x="521627" y="517932"/>
                  <a:pt x="515608" y="514274"/>
                </a:cubicBezTo>
                <a:cubicBezTo>
                  <a:pt x="509588" y="510616"/>
                  <a:pt x="503454" y="505587"/>
                  <a:pt x="497206" y="499186"/>
                </a:cubicBezTo>
                <a:cubicBezTo>
                  <a:pt x="495072" y="501625"/>
                  <a:pt x="493052" y="503949"/>
                  <a:pt x="491148" y="506159"/>
                </a:cubicBezTo>
                <a:cubicBezTo>
                  <a:pt x="489242" y="508369"/>
                  <a:pt x="487261" y="510655"/>
                  <a:pt x="485204" y="513017"/>
                </a:cubicBezTo>
                <a:cubicBezTo>
                  <a:pt x="483146" y="515379"/>
                  <a:pt x="480899" y="517894"/>
                  <a:pt x="478460" y="520561"/>
                </a:cubicBezTo>
                <a:cubicBezTo>
                  <a:pt x="476022" y="523228"/>
                  <a:pt x="473202" y="526161"/>
                  <a:pt x="470002" y="529362"/>
                </a:cubicBezTo>
                <a:lnTo>
                  <a:pt x="457886" y="516560"/>
                </a:lnTo>
                <a:cubicBezTo>
                  <a:pt x="464135" y="510769"/>
                  <a:pt x="470002" y="505206"/>
                  <a:pt x="475489" y="499872"/>
                </a:cubicBezTo>
                <a:cubicBezTo>
                  <a:pt x="480975" y="494538"/>
                  <a:pt x="485852" y="489204"/>
                  <a:pt x="490119" y="483870"/>
                </a:cubicBezTo>
                <a:lnTo>
                  <a:pt x="490119" y="420319"/>
                </a:lnTo>
                <a:lnTo>
                  <a:pt x="465430" y="420319"/>
                </a:lnTo>
                <a:close/>
                <a:moveTo>
                  <a:pt x="954177" y="399288"/>
                </a:moveTo>
                <a:lnTo>
                  <a:pt x="969493" y="402489"/>
                </a:lnTo>
                <a:cubicBezTo>
                  <a:pt x="968121" y="405689"/>
                  <a:pt x="966635" y="408813"/>
                  <a:pt x="965035" y="411861"/>
                </a:cubicBezTo>
                <a:cubicBezTo>
                  <a:pt x="963435" y="414909"/>
                  <a:pt x="961797" y="417957"/>
                  <a:pt x="960120" y="421005"/>
                </a:cubicBezTo>
                <a:lnTo>
                  <a:pt x="991667" y="421005"/>
                </a:lnTo>
                <a:cubicBezTo>
                  <a:pt x="990753" y="417805"/>
                  <a:pt x="989762" y="414566"/>
                  <a:pt x="988695" y="411290"/>
                </a:cubicBezTo>
                <a:cubicBezTo>
                  <a:pt x="987628" y="408013"/>
                  <a:pt x="986638" y="405308"/>
                  <a:pt x="985723" y="403174"/>
                </a:cubicBezTo>
                <a:lnTo>
                  <a:pt x="999211" y="400660"/>
                </a:lnTo>
                <a:cubicBezTo>
                  <a:pt x="1000278" y="402793"/>
                  <a:pt x="1001459" y="405841"/>
                  <a:pt x="1002754" y="409804"/>
                </a:cubicBezTo>
                <a:cubicBezTo>
                  <a:pt x="1004050" y="413766"/>
                  <a:pt x="1005307" y="417500"/>
                  <a:pt x="1006526" y="421005"/>
                </a:cubicBezTo>
                <a:lnTo>
                  <a:pt x="1039444" y="421005"/>
                </a:lnTo>
                <a:lnTo>
                  <a:pt x="1039444" y="433807"/>
                </a:lnTo>
                <a:lnTo>
                  <a:pt x="1003554" y="433807"/>
                </a:lnTo>
                <a:lnTo>
                  <a:pt x="1003554" y="450037"/>
                </a:lnTo>
                <a:lnTo>
                  <a:pt x="1037387" y="450037"/>
                </a:lnTo>
                <a:lnTo>
                  <a:pt x="1037387" y="461696"/>
                </a:lnTo>
                <a:lnTo>
                  <a:pt x="1003554" y="461696"/>
                </a:lnTo>
                <a:lnTo>
                  <a:pt x="1003554" y="478384"/>
                </a:lnTo>
                <a:lnTo>
                  <a:pt x="1037387" y="478384"/>
                </a:lnTo>
                <a:lnTo>
                  <a:pt x="1037387" y="490271"/>
                </a:lnTo>
                <a:lnTo>
                  <a:pt x="1003554" y="490271"/>
                </a:lnTo>
                <a:lnTo>
                  <a:pt x="1003554" y="506959"/>
                </a:lnTo>
                <a:lnTo>
                  <a:pt x="1039216" y="506959"/>
                </a:lnTo>
                <a:lnTo>
                  <a:pt x="1039216" y="519532"/>
                </a:lnTo>
                <a:lnTo>
                  <a:pt x="957148" y="519532"/>
                </a:lnTo>
                <a:lnTo>
                  <a:pt x="957148" y="533476"/>
                </a:lnTo>
                <a:lnTo>
                  <a:pt x="942289" y="533476"/>
                </a:lnTo>
                <a:lnTo>
                  <a:pt x="942289" y="447523"/>
                </a:lnTo>
                <a:cubicBezTo>
                  <a:pt x="935889" y="455752"/>
                  <a:pt x="929031" y="463753"/>
                  <a:pt x="921715" y="471526"/>
                </a:cubicBezTo>
                <a:lnTo>
                  <a:pt x="912114" y="460553"/>
                </a:lnTo>
                <a:cubicBezTo>
                  <a:pt x="916381" y="456438"/>
                  <a:pt x="920572" y="451942"/>
                  <a:pt x="924687" y="447066"/>
                </a:cubicBezTo>
                <a:cubicBezTo>
                  <a:pt x="928802" y="442189"/>
                  <a:pt x="932688" y="437122"/>
                  <a:pt x="936346" y="431864"/>
                </a:cubicBezTo>
                <a:cubicBezTo>
                  <a:pt x="940003" y="426606"/>
                  <a:pt x="943356" y="421234"/>
                  <a:pt x="946404" y="415747"/>
                </a:cubicBezTo>
                <a:cubicBezTo>
                  <a:pt x="949452" y="410261"/>
                  <a:pt x="952043" y="404775"/>
                  <a:pt x="954177" y="399288"/>
                </a:cubicBezTo>
                <a:close/>
                <a:moveTo>
                  <a:pt x="1218895" y="389687"/>
                </a:moveTo>
                <a:cubicBezTo>
                  <a:pt x="1227582" y="398983"/>
                  <a:pt x="1237260" y="406603"/>
                  <a:pt x="1247928" y="412547"/>
                </a:cubicBezTo>
                <a:cubicBezTo>
                  <a:pt x="1260272" y="405841"/>
                  <a:pt x="1270483" y="398221"/>
                  <a:pt x="1278560" y="389687"/>
                </a:cubicBezTo>
                <a:close/>
                <a:moveTo>
                  <a:pt x="2327605" y="387630"/>
                </a:moveTo>
                <a:cubicBezTo>
                  <a:pt x="2325929" y="399212"/>
                  <a:pt x="2324138" y="410413"/>
                  <a:pt x="2322233" y="421234"/>
                </a:cubicBezTo>
                <a:cubicBezTo>
                  <a:pt x="2320328" y="432054"/>
                  <a:pt x="2318080" y="442646"/>
                  <a:pt x="2315490" y="453009"/>
                </a:cubicBezTo>
                <a:cubicBezTo>
                  <a:pt x="2318233" y="454838"/>
                  <a:pt x="2321319" y="457086"/>
                  <a:pt x="2324748" y="459753"/>
                </a:cubicBezTo>
                <a:cubicBezTo>
                  <a:pt x="2328177" y="462420"/>
                  <a:pt x="2331720" y="465277"/>
                  <a:pt x="2335378" y="468325"/>
                </a:cubicBezTo>
                <a:cubicBezTo>
                  <a:pt x="2337664" y="463144"/>
                  <a:pt x="2339607" y="457734"/>
                  <a:pt x="2341207" y="452095"/>
                </a:cubicBezTo>
                <a:cubicBezTo>
                  <a:pt x="2342807" y="446456"/>
                  <a:pt x="2344217" y="440360"/>
                  <a:pt x="2345436" y="433807"/>
                </a:cubicBezTo>
                <a:cubicBezTo>
                  <a:pt x="2346655" y="427254"/>
                  <a:pt x="2347722" y="420167"/>
                  <a:pt x="2348636" y="412547"/>
                </a:cubicBezTo>
                <a:cubicBezTo>
                  <a:pt x="2349551" y="404927"/>
                  <a:pt x="2350465" y="396621"/>
                  <a:pt x="2351380" y="387630"/>
                </a:cubicBezTo>
                <a:close/>
                <a:moveTo>
                  <a:pt x="142875" y="370256"/>
                </a:moveTo>
                <a:cubicBezTo>
                  <a:pt x="145771" y="371780"/>
                  <a:pt x="149276" y="373837"/>
                  <a:pt x="153391" y="376428"/>
                </a:cubicBezTo>
                <a:cubicBezTo>
                  <a:pt x="157506" y="379019"/>
                  <a:pt x="161697" y="381724"/>
                  <a:pt x="165964" y="384544"/>
                </a:cubicBezTo>
                <a:cubicBezTo>
                  <a:pt x="170231" y="387363"/>
                  <a:pt x="174346" y="390220"/>
                  <a:pt x="178308" y="393116"/>
                </a:cubicBezTo>
                <a:cubicBezTo>
                  <a:pt x="182271" y="396012"/>
                  <a:pt x="185547" y="398602"/>
                  <a:pt x="188138" y="400888"/>
                </a:cubicBezTo>
                <a:lnTo>
                  <a:pt x="178766" y="415747"/>
                </a:lnTo>
                <a:cubicBezTo>
                  <a:pt x="176175" y="413004"/>
                  <a:pt x="172975" y="410071"/>
                  <a:pt x="169164" y="406946"/>
                </a:cubicBezTo>
                <a:cubicBezTo>
                  <a:pt x="165354" y="403822"/>
                  <a:pt x="161316" y="400736"/>
                  <a:pt x="157049" y="397688"/>
                </a:cubicBezTo>
                <a:cubicBezTo>
                  <a:pt x="152781" y="394640"/>
                  <a:pt x="148590" y="391783"/>
                  <a:pt x="144476" y="389116"/>
                </a:cubicBezTo>
                <a:cubicBezTo>
                  <a:pt x="140361" y="386449"/>
                  <a:pt x="136856" y="384277"/>
                  <a:pt x="133960" y="382600"/>
                </a:cubicBezTo>
                <a:close/>
                <a:moveTo>
                  <a:pt x="2133524" y="361112"/>
                </a:moveTo>
                <a:lnTo>
                  <a:pt x="2133524" y="418262"/>
                </a:lnTo>
                <a:lnTo>
                  <a:pt x="2133524" y="425349"/>
                </a:lnTo>
                <a:lnTo>
                  <a:pt x="2194332" y="425349"/>
                </a:lnTo>
                <a:lnTo>
                  <a:pt x="2194332" y="361112"/>
                </a:lnTo>
                <a:close/>
                <a:moveTo>
                  <a:pt x="1224153" y="356769"/>
                </a:moveTo>
                <a:lnTo>
                  <a:pt x="1236726" y="362026"/>
                </a:lnTo>
                <a:cubicBezTo>
                  <a:pt x="1233831" y="367056"/>
                  <a:pt x="1230554" y="372237"/>
                  <a:pt x="1226896" y="377571"/>
                </a:cubicBezTo>
                <a:lnTo>
                  <a:pt x="1297991" y="377571"/>
                </a:lnTo>
                <a:lnTo>
                  <a:pt x="1297991" y="389687"/>
                </a:lnTo>
                <a:cubicBezTo>
                  <a:pt x="1292200" y="395478"/>
                  <a:pt x="1286371" y="400812"/>
                  <a:pt x="1280503" y="405689"/>
                </a:cubicBezTo>
                <a:cubicBezTo>
                  <a:pt x="1274636" y="410566"/>
                  <a:pt x="1268273" y="415138"/>
                  <a:pt x="1261415" y="419405"/>
                </a:cubicBezTo>
                <a:cubicBezTo>
                  <a:pt x="1269797" y="423063"/>
                  <a:pt x="1278712" y="426225"/>
                  <a:pt x="1288161" y="428892"/>
                </a:cubicBezTo>
                <a:cubicBezTo>
                  <a:pt x="1297610" y="431559"/>
                  <a:pt x="1307745" y="434112"/>
                  <a:pt x="1318565" y="436550"/>
                </a:cubicBezTo>
                <a:lnTo>
                  <a:pt x="1312164" y="450723"/>
                </a:lnTo>
                <a:cubicBezTo>
                  <a:pt x="1298753" y="447066"/>
                  <a:pt x="1286866" y="443332"/>
                  <a:pt x="1276503" y="439522"/>
                </a:cubicBezTo>
                <a:cubicBezTo>
                  <a:pt x="1266139" y="435712"/>
                  <a:pt x="1256691" y="431521"/>
                  <a:pt x="1248156" y="426949"/>
                </a:cubicBezTo>
                <a:cubicBezTo>
                  <a:pt x="1239622" y="431368"/>
                  <a:pt x="1230173" y="435598"/>
                  <a:pt x="1219810" y="439636"/>
                </a:cubicBezTo>
                <a:cubicBezTo>
                  <a:pt x="1209447" y="443675"/>
                  <a:pt x="1197636" y="447675"/>
                  <a:pt x="1184377" y="451638"/>
                </a:cubicBezTo>
                <a:lnTo>
                  <a:pt x="1178205" y="438836"/>
                </a:lnTo>
                <a:cubicBezTo>
                  <a:pt x="1189635" y="435636"/>
                  <a:pt x="1199998" y="432397"/>
                  <a:pt x="1209294" y="429121"/>
                </a:cubicBezTo>
                <a:cubicBezTo>
                  <a:pt x="1218591" y="425844"/>
                  <a:pt x="1227125" y="422453"/>
                  <a:pt x="1234897" y="418948"/>
                </a:cubicBezTo>
                <a:cubicBezTo>
                  <a:pt x="1226211" y="413157"/>
                  <a:pt x="1217981" y="406146"/>
                  <a:pt x="1210209" y="397917"/>
                </a:cubicBezTo>
                <a:cubicBezTo>
                  <a:pt x="1207161" y="401269"/>
                  <a:pt x="1203960" y="404432"/>
                  <a:pt x="1200607" y="407404"/>
                </a:cubicBezTo>
                <a:cubicBezTo>
                  <a:pt x="1197255" y="410375"/>
                  <a:pt x="1193826" y="413309"/>
                  <a:pt x="1190320" y="416205"/>
                </a:cubicBezTo>
                <a:lnTo>
                  <a:pt x="1182548" y="406146"/>
                </a:lnTo>
                <a:cubicBezTo>
                  <a:pt x="1186663" y="402793"/>
                  <a:pt x="1190739" y="399060"/>
                  <a:pt x="1194778" y="394945"/>
                </a:cubicBezTo>
                <a:cubicBezTo>
                  <a:pt x="1198817" y="390830"/>
                  <a:pt x="1202627" y="386601"/>
                  <a:pt x="1206208" y="382258"/>
                </a:cubicBezTo>
                <a:cubicBezTo>
                  <a:pt x="1209789" y="377914"/>
                  <a:pt x="1213104" y="373571"/>
                  <a:pt x="1216152" y="369227"/>
                </a:cubicBezTo>
                <a:cubicBezTo>
                  <a:pt x="1219200" y="364884"/>
                  <a:pt x="1221867" y="360731"/>
                  <a:pt x="1224153" y="356769"/>
                </a:cubicBezTo>
                <a:close/>
                <a:moveTo>
                  <a:pt x="1177290" y="354940"/>
                </a:moveTo>
                <a:lnTo>
                  <a:pt x="1177290" y="508788"/>
                </a:lnTo>
                <a:lnTo>
                  <a:pt x="1319479" y="508788"/>
                </a:lnTo>
                <a:lnTo>
                  <a:pt x="1319479" y="354940"/>
                </a:lnTo>
                <a:close/>
                <a:moveTo>
                  <a:pt x="2073402" y="344424"/>
                </a:moveTo>
                <a:lnTo>
                  <a:pt x="2251710" y="344424"/>
                </a:lnTo>
                <a:lnTo>
                  <a:pt x="2251710" y="361112"/>
                </a:lnTo>
                <a:lnTo>
                  <a:pt x="2212619" y="361112"/>
                </a:lnTo>
                <a:lnTo>
                  <a:pt x="2212619" y="425349"/>
                </a:lnTo>
                <a:lnTo>
                  <a:pt x="2263826" y="425349"/>
                </a:lnTo>
                <a:lnTo>
                  <a:pt x="2263826" y="442036"/>
                </a:lnTo>
                <a:lnTo>
                  <a:pt x="2212619" y="442036"/>
                </a:lnTo>
                <a:lnTo>
                  <a:pt x="2212619" y="534848"/>
                </a:lnTo>
                <a:lnTo>
                  <a:pt x="2194332" y="534848"/>
                </a:lnTo>
                <a:lnTo>
                  <a:pt x="2194332" y="442036"/>
                </a:lnTo>
                <a:lnTo>
                  <a:pt x="2132838" y="442036"/>
                </a:lnTo>
                <a:cubicBezTo>
                  <a:pt x="2132228" y="453314"/>
                  <a:pt x="2130971" y="463220"/>
                  <a:pt x="2129066" y="471754"/>
                </a:cubicBezTo>
                <a:cubicBezTo>
                  <a:pt x="2127161" y="480289"/>
                  <a:pt x="2124266" y="488214"/>
                  <a:pt x="2120379" y="495529"/>
                </a:cubicBezTo>
                <a:cubicBezTo>
                  <a:pt x="2116493" y="502844"/>
                  <a:pt x="2111502" y="509931"/>
                  <a:pt x="2105406" y="516789"/>
                </a:cubicBezTo>
                <a:cubicBezTo>
                  <a:pt x="2099310" y="523647"/>
                  <a:pt x="2091766" y="531038"/>
                  <a:pt x="2082775" y="538963"/>
                </a:cubicBezTo>
                <a:lnTo>
                  <a:pt x="2069744" y="526161"/>
                </a:lnTo>
                <a:cubicBezTo>
                  <a:pt x="2078127" y="518998"/>
                  <a:pt x="2085099" y="512369"/>
                  <a:pt x="2090662" y="506273"/>
                </a:cubicBezTo>
                <a:cubicBezTo>
                  <a:pt x="2096224" y="500177"/>
                  <a:pt x="2100720" y="493967"/>
                  <a:pt x="2104149" y="487642"/>
                </a:cubicBezTo>
                <a:cubicBezTo>
                  <a:pt x="2107578" y="481318"/>
                  <a:pt x="2110131" y="474498"/>
                  <a:pt x="2111807" y="467182"/>
                </a:cubicBezTo>
                <a:cubicBezTo>
                  <a:pt x="2113483" y="459867"/>
                  <a:pt x="2114550" y="451485"/>
                  <a:pt x="2115007" y="442036"/>
                </a:cubicBezTo>
                <a:lnTo>
                  <a:pt x="2061515" y="442036"/>
                </a:lnTo>
                <a:lnTo>
                  <a:pt x="2061515" y="425349"/>
                </a:lnTo>
                <a:lnTo>
                  <a:pt x="2115465" y="425349"/>
                </a:lnTo>
                <a:lnTo>
                  <a:pt x="2115465" y="420091"/>
                </a:lnTo>
                <a:lnTo>
                  <a:pt x="2115465" y="361112"/>
                </a:lnTo>
                <a:lnTo>
                  <a:pt x="2073402" y="361112"/>
                </a:lnTo>
                <a:close/>
                <a:moveTo>
                  <a:pt x="769925" y="340081"/>
                </a:moveTo>
                <a:lnTo>
                  <a:pt x="875310" y="340081"/>
                </a:lnTo>
                <a:lnTo>
                  <a:pt x="875310" y="355397"/>
                </a:lnTo>
                <a:cubicBezTo>
                  <a:pt x="870433" y="363931"/>
                  <a:pt x="865137" y="371704"/>
                  <a:pt x="859422" y="378714"/>
                </a:cubicBezTo>
                <a:cubicBezTo>
                  <a:pt x="853707" y="385725"/>
                  <a:pt x="846735" y="392278"/>
                  <a:pt x="838505" y="398374"/>
                </a:cubicBezTo>
                <a:cubicBezTo>
                  <a:pt x="845973" y="401879"/>
                  <a:pt x="854431" y="405232"/>
                  <a:pt x="863880" y="408432"/>
                </a:cubicBezTo>
                <a:cubicBezTo>
                  <a:pt x="873328" y="411633"/>
                  <a:pt x="884225" y="414757"/>
                  <a:pt x="896569" y="417805"/>
                </a:cubicBezTo>
                <a:lnTo>
                  <a:pt x="889940" y="432207"/>
                </a:lnTo>
                <a:cubicBezTo>
                  <a:pt x="875005" y="427939"/>
                  <a:pt x="862241" y="423863"/>
                  <a:pt x="851650" y="419977"/>
                </a:cubicBezTo>
                <a:cubicBezTo>
                  <a:pt x="841058" y="416090"/>
                  <a:pt x="831876" y="412090"/>
                  <a:pt x="824103" y="407975"/>
                </a:cubicBezTo>
                <a:cubicBezTo>
                  <a:pt x="809473" y="416662"/>
                  <a:pt x="790042" y="424891"/>
                  <a:pt x="765811" y="432664"/>
                </a:cubicBezTo>
                <a:lnTo>
                  <a:pt x="759181" y="419176"/>
                </a:lnTo>
                <a:cubicBezTo>
                  <a:pt x="769087" y="416281"/>
                  <a:pt x="778155" y="413157"/>
                  <a:pt x="786384" y="409804"/>
                </a:cubicBezTo>
                <a:cubicBezTo>
                  <a:pt x="794614" y="406451"/>
                  <a:pt x="802234" y="402793"/>
                  <a:pt x="809244" y="398831"/>
                </a:cubicBezTo>
                <a:cubicBezTo>
                  <a:pt x="802234" y="393802"/>
                  <a:pt x="796100" y="388354"/>
                  <a:pt x="790842" y="382486"/>
                </a:cubicBezTo>
                <a:cubicBezTo>
                  <a:pt x="785584" y="376619"/>
                  <a:pt x="780288" y="369875"/>
                  <a:pt x="774954" y="362255"/>
                </a:cubicBezTo>
                <a:lnTo>
                  <a:pt x="787070" y="354711"/>
                </a:lnTo>
                <a:cubicBezTo>
                  <a:pt x="791795" y="361569"/>
                  <a:pt x="796976" y="367894"/>
                  <a:pt x="802615" y="373685"/>
                </a:cubicBezTo>
                <a:cubicBezTo>
                  <a:pt x="808254" y="379476"/>
                  <a:pt x="815188" y="384886"/>
                  <a:pt x="823418" y="389916"/>
                </a:cubicBezTo>
                <a:cubicBezTo>
                  <a:pt x="831038" y="384582"/>
                  <a:pt x="837667" y="378981"/>
                  <a:pt x="843306" y="373114"/>
                </a:cubicBezTo>
                <a:cubicBezTo>
                  <a:pt x="848945" y="367246"/>
                  <a:pt x="853821" y="361112"/>
                  <a:pt x="857936" y="354711"/>
                </a:cubicBezTo>
                <a:lnTo>
                  <a:pt x="787070" y="354711"/>
                </a:lnTo>
                <a:lnTo>
                  <a:pt x="769925" y="354711"/>
                </a:lnTo>
                <a:close/>
                <a:moveTo>
                  <a:pt x="1161288" y="339852"/>
                </a:moveTo>
                <a:lnTo>
                  <a:pt x="1335481" y="339852"/>
                </a:lnTo>
                <a:lnTo>
                  <a:pt x="1335481" y="536448"/>
                </a:lnTo>
                <a:lnTo>
                  <a:pt x="1319479" y="536448"/>
                </a:lnTo>
                <a:lnTo>
                  <a:pt x="1319479" y="523647"/>
                </a:lnTo>
                <a:lnTo>
                  <a:pt x="1177290" y="523647"/>
                </a:lnTo>
                <a:lnTo>
                  <a:pt x="1177290" y="536448"/>
                </a:lnTo>
                <a:lnTo>
                  <a:pt x="1161288" y="536448"/>
                </a:lnTo>
                <a:close/>
                <a:moveTo>
                  <a:pt x="23317" y="337338"/>
                </a:moveTo>
                <a:lnTo>
                  <a:pt x="40691" y="338023"/>
                </a:lnTo>
                <a:lnTo>
                  <a:pt x="40691" y="408204"/>
                </a:lnTo>
                <a:lnTo>
                  <a:pt x="23317" y="408204"/>
                </a:lnTo>
                <a:close/>
                <a:moveTo>
                  <a:pt x="481889" y="336195"/>
                </a:moveTo>
                <a:cubicBezTo>
                  <a:pt x="487223" y="341833"/>
                  <a:pt x="492405" y="348006"/>
                  <a:pt x="497434" y="354711"/>
                </a:cubicBezTo>
                <a:cubicBezTo>
                  <a:pt x="502463" y="361417"/>
                  <a:pt x="506883" y="367665"/>
                  <a:pt x="510693" y="373456"/>
                </a:cubicBezTo>
                <a:lnTo>
                  <a:pt x="497434" y="385344"/>
                </a:lnTo>
                <a:cubicBezTo>
                  <a:pt x="493776" y="378638"/>
                  <a:pt x="489395" y="371666"/>
                  <a:pt x="484289" y="364427"/>
                </a:cubicBezTo>
                <a:cubicBezTo>
                  <a:pt x="479184" y="357188"/>
                  <a:pt x="474193" y="350901"/>
                  <a:pt x="469316" y="345567"/>
                </a:cubicBezTo>
                <a:close/>
                <a:moveTo>
                  <a:pt x="1076706" y="333680"/>
                </a:moveTo>
                <a:cubicBezTo>
                  <a:pt x="1078687" y="335356"/>
                  <a:pt x="1081126" y="337490"/>
                  <a:pt x="1084021" y="340081"/>
                </a:cubicBezTo>
                <a:cubicBezTo>
                  <a:pt x="1086917" y="342672"/>
                  <a:pt x="1089851" y="345415"/>
                  <a:pt x="1092823" y="348310"/>
                </a:cubicBezTo>
                <a:cubicBezTo>
                  <a:pt x="1095794" y="351206"/>
                  <a:pt x="1098614" y="354102"/>
                  <a:pt x="1101281" y="356997"/>
                </a:cubicBezTo>
                <a:cubicBezTo>
                  <a:pt x="1103948" y="359893"/>
                  <a:pt x="1106119" y="362407"/>
                  <a:pt x="1107796" y="364541"/>
                </a:cubicBezTo>
                <a:lnTo>
                  <a:pt x="1097737" y="376885"/>
                </a:lnTo>
                <a:cubicBezTo>
                  <a:pt x="1096061" y="374295"/>
                  <a:pt x="1093889" y="371437"/>
                  <a:pt x="1091222" y="368313"/>
                </a:cubicBezTo>
                <a:cubicBezTo>
                  <a:pt x="1088555" y="365189"/>
                  <a:pt x="1085736" y="362065"/>
                  <a:pt x="1082764" y="358940"/>
                </a:cubicBezTo>
                <a:cubicBezTo>
                  <a:pt x="1079792" y="355816"/>
                  <a:pt x="1076897" y="352921"/>
                  <a:pt x="1074077" y="350254"/>
                </a:cubicBezTo>
                <a:cubicBezTo>
                  <a:pt x="1071258" y="347587"/>
                  <a:pt x="1068781" y="345415"/>
                  <a:pt x="1066648" y="343738"/>
                </a:cubicBezTo>
                <a:close/>
                <a:moveTo>
                  <a:pt x="724663" y="330251"/>
                </a:moveTo>
                <a:lnTo>
                  <a:pt x="740664" y="331165"/>
                </a:lnTo>
                <a:lnTo>
                  <a:pt x="740664" y="369799"/>
                </a:lnTo>
                <a:lnTo>
                  <a:pt x="763296" y="369799"/>
                </a:lnTo>
                <a:lnTo>
                  <a:pt x="763296" y="385801"/>
                </a:lnTo>
                <a:lnTo>
                  <a:pt x="740664" y="385801"/>
                </a:lnTo>
                <a:lnTo>
                  <a:pt x="740664" y="422377"/>
                </a:lnTo>
                <a:cubicBezTo>
                  <a:pt x="743255" y="421310"/>
                  <a:pt x="745693" y="420281"/>
                  <a:pt x="747980" y="419291"/>
                </a:cubicBezTo>
                <a:cubicBezTo>
                  <a:pt x="750265" y="418300"/>
                  <a:pt x="752475" y="417348"/>
                  <a:pt x="754609" y="416433"/>
                </a:cubicBezTo>
                <a:lnTo>
                  <a:pt x="756666" y="425577"/>
                </a:lnTo>
                <a:lnTo>
                  <a:pt x="758495" y="433121"/>
                </a:lnTo>
                <a:cubicBezTo>
                  <a:pt x="755905" y="434340"/>
                  <a:pt x="753123" y="435559"/>
                  <a:pt x="750152" y="436779"/>
                </a:cubicBezTo>
                <a:cubicBezTo>
                  <a:pt x="747180" y="437998"/>
                  <a:pt x="744017" y="439293"/>
                  <a:pt x="740664" y="440665"/>
                </a:cubicBezTo>
                <a:lnTo>
                  <a:pt x="740664" y="506959"/>
                </a:lnTo>
                <a:cubicBezTo>
                  <a:pt x="740664" y="510921"/>
                  <a:pt x="740360" y="514236"/>
                  <a:pt x="739750" y="516903"/>
                </a:cubicBezTo>
                <a:cubicBezTo>
                  <a:pt x="739141" y="519570"/>
                  <a:pt x="738074" y="521704"/>
                  <a:pt x="736550" y="523304"/>
                </a:cubicBezTo>
                <a:cubicBezTo>
                  <a:pt x="735026" y="524904"/>
                  <a:pt x="732892" y="526161"/>
                  <a:pt x="730149" y="527076"/>
                </a:cubicBezTo>
                <a:cubicBezTo>
                  <a:pt x="727406" y="527990"/>
                  <a:pt x="723977" y="528676"/>
                  <a:pt x="719862" y="529133"/>
                </a:cubicBezTo>
                <a:lnTo>
                  <a:pt x="704774" y="530962"/>
                </a:lnTo>
                <a:lnTo>
                  <a:pt x="699059" y="514731"/>
                </a:lnTo>
                <a:lnTo>
                  <a:pt x="717347" y="512674"/>
                </a:lnTo>
                <a:cubicBezTo>
                  <a:pt x="720548" y="512369"/>
                  <a:pt x="722567" y="511264"/>
                  <a:pt x="723405" y="509359"/>
                </a:cubicBezTo>
                <a:cubicBezTo>
                  <a:pt x="724243" y="507454"/>
                  <a:pt x="724663" y="504520"/>
                  <a:pt x="724663" y="500558"/>
                </a:cubicBezTo>
                <a:lnTo>
                  <a:pt x="724663" y="447294"/>
                </a:lnTo>
                <a:cubicBezTo>
                  <a:pt x="718414" y="449733"/>
                  <a:pt x="712432" y="452057"/>
                  <a:pt x="706717" y="454267"/>
                </a:cubicBezTo>
                <a:cubicBezTo>
                  <a:pt x="701002" y="456476"/>
                  <a:pt x="695935" y="458419"/>
                  <a:pt x="691515" y="460096"/>
                </a:cubicBezTo>
                <a:lnTo>
                  <a:pt x="686715" y="443865"/>
                </a:lnTo>
                <a:cubicBezTo>
                  <a:pt x="691591" y="442036"/>
                  <a:pt x="697345" y="439827"/>
                  <a:pt x="703974" y="437236"/>
                </a:cubicBezTo>
                <a:cubicBezTo>
                  <a:pt x="710603" y="434645"/>
                  <a:pt x="717499" y="431902"/>
                  <a:pt x="724663" y="429006"/>
                </a:cubicBezTo>
                <a:lnTo>
                  <a:pt x="724663" y="385801"/>
                </a:lnTo>
                <a:lnTo>
                  <a:pt x="697230" y="385801"/>
                </a:lnTo>
                <a:lnTo>
                  <a:pt x="697230" y="369799"/>
                </a:lnTo>
                <a:lnTo>
                  <a:pt x="724663" y="369799"/>
                </a:lnTo>
                <a:close/>
                <a:moveTo>
                  <a:pt x="1690497" y="329794"/>
                </a:moveTo>
                <a:lnTo>
                  <a:pt x="1708328" y="330480"/>
                </a:lnTo>
                <a:lnTo>
                  <a:pt x="1708328" y="352425"/>
                </a:lnTo>
                <a:lnTo>
                  <a:pt x="1797482" y="352425"/>
                </a:lnTo>
                <a:lnTo>
                  <a:pt x="1797482" y="369113"/>
                </a:lnTo>
                <a:lnTo>
                  <a:pt x="1708328" y="369113"/>
                </a:lnTo>
                <a:lnTo>
                  <a:pt x="1708328" y="394945"/>
                </a:lnTo>
                <a:lnTo>
                  <a:pt x="1777822" y="394945"/>
                </a:lnTo>
                <a:lnTo>
                  <a:pt x="1777822" y="467411"/>
                </a:lnTo>
                <a:lnTo>
                  <a:pt x="1634719" y="467411"/>
                </a:lnTo>
                <a:lnTo>
                  <a:pt x="1634719" y="394945"/>
                </a:lnTo>
                <a:lnTo>
                  <a:pt x="1690497" y="394945"/>
                </a:lnTo>
                <a:close/>
                <a:moveTo>
                  <a:pt x="2318004" y="329337"/>
                </a:moveTo>
                <a:lnTo>
                  <a:pt x="2333778" y="330480"/>
                </a:lnTo>
                <a:cubicBezTo>
                  <a:pt x="2332558" y="344500"/>
                  <a:pt x="2331187" y="357988"/>
                  <a:pt x="2329663" y="370942"/>
                </a:cubicBezTo>
                <a:lnTo>
                  <a:pt x="2367153" y="370942"/>
                </a:lnTo>
                <a:lnTo>
                  <a:pt x="2367153" y="387630"/>
                </a:lnTo>
                <a:cubicBezTo>
                  <a:pt x="2366239" y="398298"/>
                  <a:pt x="2365210" y="407975"/>
                  <a:pt x="2364067" y="416662"/>
                </a:cubicBezTo>
                <a:cubicBezTo>
                  <a:pt x="2362924" y="425349"/>
                  <a:pt x="2361591" y="433388"/>
                  <a:pt x="2360067" y="440779"/>
                </a:cubicBezTo>
                <a:cubicBezTo>
                  <a:pt x="2358543" y="448171"/>
                  <a:pt x="2356790" y="454990"/>
                  <a:pt x="2354809" y="461239"/>
                </a:cubicBezTo>
                <a:cubicBezTo>
                  <a:pt x="2352828" y="467487"/>
                  <a:pt x="2350542" y="473431"/>
                  <a:pt x="2347951" y="479070"/>
                </a:cubicBezTo>
                <a:cubicBezTo>
                  <a:pt x="2353285" y="483794"/>
                  <a:pt x="2358276" y="488480"/>
                  <a:pt x="2362924" y="493129"/>
                </a:cubicBezTo>
                <a:cubicBezTo>
                  <a:pt x="2367572" y="497777"/>
                  <a:pt x="2371496" y="501853"/>
                  <a:pt x="2374697" y="505359"/>
                </a:cubicBezTo>
                <a:lnTo>
                  <a:pt x="2364410" y="520903"/>
                </a:lnTo>
                <a:cubicBezTo>
                  <a:pt x="2361362" y="517093"/>
                  <a:pt x="2357666" y="512902"/>
                  <a:pt x="2353323" y="508330"/>
                </a:cubicBezTo>
                <a:cubicBezTo>
                  <a:pt x="2348979" y="503758"/>
                  <a:pt x="2344293" y="499110"/>
                  <a:pt x="2339264" y="494386"/>
                </a:cubicBezTo>
                <a:cubicBezTo>
                  <a:pt x="2334844" y="501396"/>
                  <a:pt x="2329625" y="508407"/>
                  <a:pt x="2323605" y="515417"/>
                </a:cubicBezTo>
                <a:cubicBezTo>
                  <a:pt x="2317585" y="522427"/>
                  <a:pt x="2310460" y="530047"/>
                  <a:pt x="2302231" y="538277"/>
                </a:cubicBezTo>
                <a:lnTo>
                  <a:pt x="2290801" y="526847"/>
                </a:lnTo>
                <a:cubicBezTo>
                  <a:pt x="2299183" y="518770"/>
                  <a:pt x="2306346" y="511302"/>
                  <a:pt x="2312289" y="504444"/>
                </a:cubicBezTo>
                <a:cubicBezTo>
                  <a:pt x="2318233" y="497586"/>
                  <a:pt x="2323338" y="490652"/>
                  <a:pt x="2327605" y="483642"/>
                </a:cubicBezTo>
                <a:cubicBezTo>
                  <a:pt x="2322271" y="478765"/>
                  <a:pt x="2317052" y="474231"/>
                  <a:pt x="2311946" y="470040"/>
                </a:cubicBezTo>
                <a:cubicBezTo>
                  <a:pt x="2306841" y="465849"/>
                  <a:pt x="2302307" y="462458"/>
                  <a:pt x="2298344" y="459867"/>
                </a:cubicBezTo>
                <a:cubicBezTo>
                  <a:pt x="2301240" y="448285"/>
                  <a:pt x="2303793" y="436436"/>
                  <a:pt x="2306003" y="424320"/>
                </a:cubicBezTo>
                <a:cubicBezTo>
                  <a:pt x="2308213" y="412204"/>
                  <a:pt x="2310156" y="399974"/>
                  <a:pt x="2311832" y="387630"/>
                </a:cubicBezTo>
                <a:lnTo>
                  <a:pt x="2291258" y="387630"/>
                </a:lnTo>
                <a:lnTo>
                  <a:pt x="2291258" y="370942"/>
                </a:lnTo>
                <a:lnTo>
                  <a:pt x="2314118" y="370942"/>
                </a:lnTo>
                <a:cubicBezTo>
                  <a:pt x="2314880" y="363931"/>
                  <a:pt x="2315604" y="356959"/>
                  <a:pt x="2316290" y="350025"/>
                </a:cubicBezTo>
                <a:cubicBezTo>
                  <a:pt x="2316975" y="343091"/>
                  <a:pt x="2317547" y="336195"/>
                  <a:pt x="2318004" y="329337"/>
                </a:cubicBezTo>
                <a:close/>
                <a:moveTo>
                  <a:pt x="66523" y="329108"/>
                </a:moveTo>
                <a:lnTo>
                  <a:pt x="83668" y="329794"/>
                </a:lnTo>
                <a:lnTo>
                  <a:pt x="83668" y="410718"/>
                </a:lnTo>
                <a:lnTo>
                  <a:pt x="66523" y="410718"/>
                </a:lnTo>
                <a:close/>
                <a:moveTo>
                  <a:pt x="2787168" y="328879"/>
                </a:moveTo>
                <a:lnTo>
                  <a:pt x="2804541" y="332308"/>
                </a:lnTo>
                <a:cubicBezTo>
                  <a:pt x="2801493" y="340995"/>
                  <a:pt x="2798331" y="349225"/>
                  <a:pt x="2795054" y="356997"/>
                </a:cubicBezTo>
                <a:cubicBezTo>
                  <a:pt x="2791778" y="364770"/>
                  <a:pt x="2788387" y="372313"/>
                  <a:pt x="2784882" y="379629"/>
                </a:cubicBezTo>
                <a:lnTo>
                  <a:pt x="2784882" y="536220"/>
                </a:lnTo>
                <a:lnTo>
                  <a:pt x="2768422" y="536220"/>
                </a:lnTo>
                <a:lnTo>
                  <a:pt x="2768422" y="409118"/>
                </a:lnTo>
                <a:cubicBezTo>
                  <a:pt x="2764612" y="415214"/>
                  <a:pt x="2760612" y="421158"/>
                  <a:pt x="2756421" y="426949"/>
                </a:cubicBezTo>
                <a:cubicBezTo>
                  <a:pt x="2752230" y="432740"/>
                  <a:pt x="2747848" y="438531"/>
                  <a:pt x="2743276" y="444322"/>
                </a:cubicBezTo>
                <a:lnTo>
                  <a:pt x="2731161" y="431978"/>
                </a:lnTo>
                <a:cubicBezTo>
                  <a:pt x="2736342" y="426034"/>
                  <a:pt x="2741486" y="419176"/>
                  <a:pt x="2746591" y="411404"/>
                </a:cubicBezTo>
                <a:cubicBezTo>
                  <a:pt x="2751696" y="403632"/>
                  <a:pt x="2756687" y="395326"/>
                  <a:pt x="2761564" y="386487"/>
                </a:cubicBezTo>
                <a:cubicBezTo>
                  <a:pt x="2766441" y="377647"/>
                  <a:pt x="2771051" y="368351"/>
                  <a:pt x="2775395" y="358597"/>
                </a:cubicBezTo>
                <a:cubicBezTo>
                  <a:pt x="2779738" y="348844"/>
                  <a:pt x="2783662" y="338938"/>
                  <a:pt x="2787168" y="328879"/>
                </a:cubicBezTo>
                <a:close/>
                <a:moveTo>
                  <a:pt x="2596515" y="328879"/>
                </a:moveTo>
                <a:lnTo>
                  <a:pt x="2614346" y="329794"/>
                </a:lnTo>
                <a:lnTo>
                  <a:pt x="2614346" y="393116"/>
                </a:lnTo>
                <a:lnTo>
                  <a:pt x="2697785" y="393116"/>
                </a:lnTo>
                <a:lnTo>
                  <a:pt x="2697785" y="409804"/>
                </a:lnTo>
                <a:lnTo>
                  <a:pt x="2614346" y="409804"/>
                </a:lnTo>
                <a:lnTo>
                  <a:pt x="2614346" y="506959"/>
                </a:lnTo>
                <a:lnTo>
                  <a:pt x="2712873" y="506959"/>
                </a:lnTo>
                <a:lnTo>
                  <a:pt x="2712873" y="523418"/>
                </a:lnTo>
                <a:lnTo>
                  <a:pt x="2509419" y="523418"/>
                </a:lnTo>
                <a:lnTo>
                  <a:pt x="2509419" y="506959"/>
                </a:lnTo>
                <a:lnTo>
                  <a:pt x="2596515" y="506959"/>
                </a:lnTo>
                <a:close/>
                <a:moveTo>
                  <a:pt x="579959" y="328879"/>
                </a:moveTo>
                <a:lnTo>
                  <a:pt x="596189" y="329794"/>
                </a:lnTo>
                <a:lnTo>
                  <a:pt x="596189" y="362941"/>
                </a:lnTo>
                <a:lnTo>
                  <a:pt x="645110" y="362941"/>
                </a:lnTo>
                <a:lnTo>
                  <a:pt x="645110" y="378257"/>
                </a:lnTo>
                <a:lnTo>
                  <a:pt x="596189" y="378257"/>
                </a:lnTo>
                <a:lnTo>
                  <a:pt x="596189" y="412090"/>
                </a:lnTo>
                <a:lnTo>
                  <a:pt x="654939" y="412090"/>
                </a:lnTo>
                <a:lnTo>
                  <a:pt x="654939" y="427177"/>
                </a:lnTo>
                <a:lnTo>
                  <a:pt x="610820" y="427177"/>
                </a:lnTo>
                <a:lnTo>
                  <a:pt x="610820" y="469468"/>
                </a:lnTo>
                <a:cubicBezTo>
                  <a:pt x="610820" y="473888"/>
                  <a:pt x="611391" y="476898"/>
                  <a:pt x="612534" y="478498"/>
                </a:cubicBezTo>
                <a:cubicBezTo>
                  <a:pt x="613677" y="480098"/>
                  <a:pt x="616382" y="481051"/>
                  <a:pt x="620649" y="481356"/>
                </a:cubicBezTo>
                <a:cubicBezTo>
                  <a:pt x="624002" y="481660"/>
                  <a:pt x="627355" y="481660"/>
                  <a:pt x="630708" y="481356"/>
                </a:cubicBezTo>
                <a:cubicBezTo>
                  <a:pt x="632994" y="481203"/>
                  <a:pt x="634861" y="480975"/>
                  <a:pt x="636309" y="480670"/>
                </a:cubicBezTo>
                <a:cubicBezTo>
                  <a:pt x="637756" y="480365"/>
                  <a:pt x="638900" y="479794"/>
                  <a:pt x="639737" y="478955"/>
                </a:cubicBezTo>
                <a:cubicBezTo>
                  <a:pt x="640576" y="478117"/>
                  <a:pt x="641147" y="476974"/>
                  <a:pt x="641452" y="475526"/>
                </a:cubicBezTo>
                <a:cubicBezTo>
                  <a:pt x="641757" y="474079"/>
                  <a:pt x="642061" y="472135"/>
                  <a:pt x="642367" y="469697"/>
                </a:cubicBezTo>
                <a:cubicBezTo>
                  <a:pt x="642671" y="466954"/>
                  <a:pt x="642900" y="464020"/>
                  <a:pt x="643052" y="460896"/>
                </a:cubicBezTo>
                <a:cubicBezTo>
                  <a:pt x="643205" y="457772"/>
                  <a:pt x="643281" y="455067"/>
                  <a:pt x="643281" y="452781"/>
                </a:cubicBezTo>
                <a:lnTo>
                  <a:pt x="658368" y="457581"/>
                </a:lnTo>
                <a:cubicBezTo>
                  <a:pt x="658216" y="460020"/>
                  <a:pt x="658025" y="462839"/>
                  <a:pt x="657797" y="466039"/>
                </a:cubicBezTo>
                <a:cubicBezTo>
                  <a:pt x="657568" y="469240"/>
                  <a:pt x="657302" y="472364"/>
                  <a:pt x="656997" y="475412"/>
                </a:cubicBezTo>
                <a:cubicBezTo>
                  <a:pt x="656540" y="479832"/>
                  <a:pt x="655854" y="483337"/>
                  <a:pt x="654939" y="485928"/>
                </a:cubicBezTo>
                <a:cubicBezTo>
                  <a:pt x="654025" y="488518"/>
                  <a:pt x="652691" y="490500"/>
                  <a:pt x="650939" y="491871"/>
                </a:cubicBezTo>
                <a:cubicBezTo>
                  <a:pt x="649186" y="493243"/>
                  <a:pt x="646862" y="494195"/>
                  <a:pt x="643966" y="494729"/>
                </a:cubicBezTo>
                <a:cubicBezTo>
                  <a:pt x="641071" y="495262"/>
                  <a:pt x="637337" y="495757"/>
                  <a:pt x="632765" y="496215"/>
                </a:cubicBezTo>
                <a:cubicBezTo>
                  <a:pt x="630022" y="496519"/>
                  <a:pt x="626822" y="496672"/>
                  <a:pt x="623164" y="496672"/>
                </a:cubicBezTo>
                <a:cubicBezTo>
                  <a:pt x="619506" y="496672"/>
                  <a:pt x="616382" y="496519"/>
                  <a:pt x="613791" y="496215"/>
                </a:cubicBezTo>
                <a:cubicBezTo>
                  <a:pt x="610134" y="495910"/>
                  <a:pt x="607086" y="495376"/>
                  <a:pt x="604647" y="494614"/>
                </a:cubicBezTo>
                <a:cubicBezTo>
                  <a:pt x="602209" y="493852"/>
                  <a:pt x="600304" y="492595"/>
                  <a:pt x="598932" y="490843"/>
                </a:cubicBezTo>
                <a:cubicBezTo>
                  <a:pt x="597561" y="489090"/>
                  <a:pt x="596570" y="486804"/>
                  <a:pt x="595961" y="483985"/>
                </a:cubicBezTo>
                <a:cubicBezTo>
                  <a:pt x="595351" y="481165"/>
                  <a:pt x="595046" y="477546"/>
                  <a:pt x="595046" y="473126"/>
                </a:cubicBezTo>
                <a:lnTo>
                  <a:pt x="595046" y="427177"/>
                </a:lnTo>
                <a:lnTo>
                  <a:pt x="574015" y="427177"/>
                </a:lnTo>
                <a:lnTo>
                  <a:pt x="574015" y="431521"/>
                </a:lnTo>
                <a:cubicBezTo>
                  <a:pt x="574015" y="439293"/>
                  <a:pt x="573558" y="446189"/>
                  <a:pt x="572643" y="452209"/>
                </a:cubicBezTo>
                <a:cubicBezTo>
                  <a:pt x="571729" y="458229"/>
                  <a:pt x="569824" y="463868"/>
                  <a:pt x="566928" y="469126"/>
                </a:cubicBezTo>
                <a:cubicBezTo>
                  <a:pt x="564033" y="474383"/>
                  <a:pt x="559994" y="479527"/>
                  <a:pt x="554813" y="484556"/>
                </a:cubicBezTo>
                <a:cubicBezTo>
                  <a:pt x="549631" y="489585"/>
                  <a:pt x="542849" y="494995"/>
                  <a:pt x="534467" y="500787"/>
                </a:cubicBezTo>
                <a:lnTo>
                  <a:pt x="523495" y="487756"/>
                </a:lnTo>
                <a:cubicBezTo>
                  <a:pt x="530810" y="483184"/>
                  <a:pt x="536715" y="479032"/>
                  <a:pt x="541211" y="475298"/>
                </a:cubicBezTo>
                <a:cubicBezTo>
                  <a:pt x="545706" y="471564"/>
                  <a:pt x="549174" y="467640"/>
                  <a:pt x="551612" y="463525"/>
                </a:cubicBezTo>
                <a:cubicBezTo>
                  <a:pt x="554051" y="459410"/>
                  <a:pt x="555689" y="454838"/>
                  <a:pt x="556527" y="449809"/>
                </a:cubicBezTo>
                <a:cubicBezTo>
                  <a:pt x="557365" y="444780"/>
                  <a:pt x="557784" y="438607"/>
                  <a:pt x="557784" y="431292"/>
                </a:cubicBezTo>
                <a:lnTo>
                  <a:pt x="557784" y="427177"/>
                </a:lnTo>
                <a:lnTo>
                  <a:pt x="522123" y="427177"/>
                </a:lnTo>
                <a:lnTo>
                  <a:pt x="522123" y="412090"/>
                </a:lnTo>
                <a:lnTo>
                  <a:pt x="579959" y="412090"/>
                </a:lnTo>
                <a:lnTo>
                  <a:pt x="579959" y="378257"/>
                </a:lnTo>
                <a:lnTo>
                  <a:pt x="550698" y="378257"/>
                </a:lnTo>
                <a:cubicBezTo>
                  <a:pt x="547345" y="388163"/>
                  <a:pt x="543687" y="397459"/>
                  <a:pt x="539725" y="406146"/>
                </a:cubicBezTo>
                <a:lnTo>
                  <a:pt x="523266" y="400431"/>
                </a:lnTo>
                <a:cubicBezTo>
                  <a:pt x="528142" y="391440"/>
                  <a:pt x="532410" y="381610"/>
                  <a:pt x="536067" y="370942"/>
                </a:cubicBezTo>
                <a:cubicBezTo>
                  <a:pt x="539725" y="360274"/>
                  <a:pt x="542316" y="349377"/>
                  <a:pt x="543840" y="338252"/>
                </a:cubicBezTo>
                <a:lnTo>
                  <a:pt x="560070" y="341224"/>
                </a:lnTo>
                <a:cubicBezTo>
                  <a:pt x="558851" y="348234"/>
                  <a:pt x="557251" y="355473"/>
                  <a:pt x="555270" y="362941"/>
                </a:cubicBezTo>
                <a:lnTo>
                  <a:pt x="579959" y="362941"/>
                </a:lnTo>
                <a:close/>
                <a:moveTo>
                  <a:pt x="1043559" y="328651"/>
                </a:moveTo>
                <a:lnTo>
                  <a:pt x="1059104" y="329108"/>
                </a:lnTo>
                <a:cubicBezTo>
                  <a:pt x="1059256" y="332156"/>
                  <a:pt x="1059409" y="335737"/>
                  <a:pt x="1059561" y="339852"/>
                </a:cubicBezTo>
                <a:cubicBezTo>
                  <a:pt x="1059714" y="343967"/>
                  <a:pt x="1059904" y="348425"/>
                  <a:pt x="1060133" y="353225"/>
                </a:cubicBezTo>
                <a:cubicBezTo>
                  <a:pt x="1060361" y="358026"/>
                  <a:pt x="1060590" y="362941"/>
                  <a:pt x="1060819" y="367970"/>
                </a:cubicBezTo>
                <a:cubicBezTo>
                  <a:pt x="1061047" y="372999"/>
                  <a:pt x="1061314" y="377876"/>
                  <a:pt x="1061619" y="382600"/>
                </a:cubicBezTo>
                <a:lnTo>
                  <a:pt x="1118540" y="382600"/>
                </a:lnTo>
                <a:lnTo>
                  <a:pt x="1118540" y="397231"/>
                </a:lnTo>
                <a:lnTo>
                  <a:pt x="1062533" y="397231"/>
                </a:lnTo>
                <a:cubicBezTo>
                  <a:pt x="1062533" y="397840"/>
                  <a:pt x="1062571" y="398412"/>
                  <a:pt x="1062647" y="398945"/>
                </a:cubicBezTo>
                <a:cubicBezTo>
                  <a:pt x="1062723" y="399479"/>
                  <a:pt x="1062762" y="400050"/>
                  <a:pt x="1062762" y="400660"/>
                </a:cubicBezTo>
                <a:cubicBezTo>
                  <a:pt x="1063676" y="414071"/>
                  <a:pt x="1064895" y="426187"/>
                  <a:pt x="1066419" y="437007"/>
                </a:cubicBezTo>
                <a:cubicBezTo>
                  <a:pt x="1067943" y="447828"/>
                  <a:pt x="1069543" y="457505"/>
                  <a:pt x="1071220" y="466039"/>
                </a:cubicBezTo>
                <a:cubicBezTo>
                  <a:pt x="1076859" y="456895"/>
                  <a:pt x="1081697" y="447370"/>
                  <a:pt x="1085736" y="437464"/>
                </a:cubicBezTo>
                <a:cubicBezTo>
                  <a:pt x="1089775" y="427558"/>
                  <a:pt x="1093165" y="417271"/>
                  <a:pt x="1095909" y="406603"/>
                </a:cubicBezTo>
                <a:lnTo>
                  <a:pt x="1110996" y="409804"/>
                </a:lnTo>
                <a:cubicBezTo>
                  <a:pt x="1107034" y="423672"/>
                  <a:pt x="1102233" y="436969"/>
                  <a:pt x="1096594" y="449695"/>
                </a:cubicBezTo>
                <a:cubicBezTo>
                  <a:pt x="1090956" y="462420"/>
                  <a:pt x="1084098" y="474498"/>
                  <a:pt x="1076020" y="485928"/>
                </a:cubicBezTo>
                <a:cubicBezTo>
                  <a:pt x="1078002" y="492481"/>
                  <a:pt x="1079983" y="497739"/>
                  <a:pt x="1081964" y="501701"/>
                </a:cubicBezTo>
                <a:cubicBezTo>
                  <a:pt x="1084098" y="505968"/>
                  <a:pt x="1086117" y="508978"/>
                  <a:pt x="1088022" y="510731"/>
                </a:cubicBezTo>
                <a:cubicBezTo>
                  <a:pt x="1089927" y="512483"/>
                  <a:pt x="1091565" y="513360"/>
                  <a:pt x="1092937" y="513360"/>
                </a:cubicBezTo>
                <a:cubicBezTo>
                  <a:pt x="1094461" y="513360"/>
                  <a:pt x="1096061" y="512750"/>
                  <a:pt x="1097737" y="511531"/>
                </a:cubicBezTo>
                <a:cubicBezTo>
                  <a:pt x="1099414" y="510312"/>
                  <a:pt x="1100785" y="507721"/>
                  <a:pt x="1101852" y="503758"/>
                </a:cubicBezTo>
                <a:cubicBezTo>
                  <a:pt x="1103071" y="499491"/>
                  <a:pt x="1104176" y="495300"/>
                  <a:pt x="1105167" y="491185"/>
                </a:cubicBezTo>
                <a:cubicBezTo>
                  <a:pt x="1106157" y="487071"/>
                  <a:pt x="1107034" y="483032"/>
                  <a:pt x="1107796" y="479070"/>
                </a:cubicBezTo>
                <a:lnTo>
                  <a:pt x="1121283" y="487071"/>
                </a:lnTo>
                <a:cubicBezTo>
                  <a:pt x="1120064" y="492100"/>
                  <a:pt x="1118807" y="497091"/>
                  <a:pt x="1117511" y="502044"/>
                </a:cubicBezTo>
                <a:cubicBezTo>
                  <a:pt x="1116216" y="506997"/>
                  <a:pt x="1114578" y="511759"/>
                  <a:pt x="1112596" y="516331"/>
                </a:cubicBezTo>
                <a:cubicBezTo>
                  <a:pt x="1110615" y="521056"/>
                  <a:pt x="1107948" y="524790"/>
                  <a:pt x="1104595" y="527533"/>
                </a:cubicBezTo>
                <a:cubicBezTo>
                  <a:pt x="1101243" y="530276"/>
                  <a:pt x="1097356" y="531648"/>
                  <a:pt x="1092937" y="531648"/>
                </a:cubicBezTo>
                <a:cubicBezTo>
                  <a:pt x="1088060" y="531648"/>
                  <a:pt x="1083640" y="529819"/>
                  <a:pt x="1079678" y="526161"/>
                </a:cubicBezTo>
                <a:cubicBezTo>
                  <a:pt x="1075716" y="522504"/>
                  <a:pt x="1071829" y="516408"/>
                  <a:pt x="1068019" y="507873"/>
                </a:cubicBezTo>
                <a:cubicBezTo>
                  <a:pt x="1067562" y="506654"/>
                  <a:pt x="1067067" y="505435"/>
                  <a:pt x="1066533" y="504216"/>
                </a:cubicBezTo>
                <a:cubicBezTo>
                  <a:pt x="1066000" y="502996"/>
                  <a:pt x="1065429" y="501625"/>
                  <a:pt x="1064819" y="500101"/>
                </a:cubicBezTo>
                <a:cubicBezTo>
                  <a:pt x="1062533" y="502996"/>
                  <a:pt x="1060095" y="505740"/>
                  <a:pt x="1057504" y="508330"/>
                </a:cubicBezTo>
                <a:cubicBezTo>
                  <a:pt x="1054913" y="510921"/>
                  <a:pt x="1052246" y="513512"/>
                  <a:pt x="1049503" y="516103"/>
                </a:cubicBezTo>
                <a:lnTo>
                  <a:pt x="1039444" y="503073"/>
                </a:lnTo>
                <a:cubicBezTo>
                  <a:pt x="1046760" y="496977"/>
                  <a:pt x="1053389" y="490119"/>
                  <a:pt x="1059333" y="482499"/>
                </a:cubicBezTo>
                <a:cubicBezTo>
                  <a:pt x="1056742" y="473050"/>
                  <a:pt x="1054418" y="461658"/>
                  <a:pt x="1052360" y="448323"/>
                </a:cubicBezTo>
                <a:cubicBezTo>
                  <a:pt x="1050303" y="434988"/>
                  <a:pt x="1048665" y="419557"/>
                  <a:pt x="1047445" y="402031"/>
                </a:cubicBezTo>
                <a:cubicBezTo>
                  <a:pt x="1047445" y="401422"/>
                  <a:pt x="1047407" y="400736"/>
                  <a:pt x="1047331" y="399974"/>
                </a:cubicBezTo>
                <a:cubicBezTo>
                  <a:pt x="1047255" y="399212"/>
                  <a:pt x="1047217" y="398298"/>
                  <a:pt x="1047217" y="397231"/>
                </a:cubicBezTo>
                <a:lnTo>
                  <a:pt x="920801" y="397231"/>
                </a:lnTo>
                <a:lnTo>
                  <a:pt x="920801" y="382600"/>
                </a:lnTo>
                <a:lnTo>
                  <a:pt x="976122" y="382600"/>
                </a:lnTo>
                <a:lnTo>
                  <a:pt x="976122" y="363627"/>
                </a:lnTo>
                <a:lnTo>
                  <a:pt x="932231" y="363627"/>
                </a:lnTo>
                <a:lnTo>
                  <a:pt x="932231" y="349225"/>
                </a:lnTo>
                <a:lnTo>
                  <a:pt x="976122" y="349225"/>
                </a:lnTo>
                <a:lnTo>
                  <a:pt x="976122" y="330022"/>
                </a:lnTo>
                <a:lnTo>
                  <a:pt x="992124" y="330480"/>
                </a:lnTo>
                <a:lnTo>
                  <a:pt x="992124" y="349225"/>
                </a:lnTo>
                <a:lnTo>
                  <a:pt x="1033501" y="349225"/>
                </a:lnTo>
                <a:lnTo>
                  <a:pt x="1033501" y="363627"/>
                </a:lnTo>
                <a:lnTo>
                  <a:pt x="992124" y="363627"/>
                </a:lnTo>
                <a:lnTo>
                  <a:pt x="992124" y="382600"/>
                </a:lnTo>
                <a:lnTo>
                  <a:pt x="1046302" y="382600"/>
                </a:lnTo>
                <a:cubicBezTo>
                  <a:pt x="1045998" y="378028"/>
                  <a:pt x="1045731" y="373152"/>
                  <a:pt x="1045502" y="367970"/>
                </a:cubicBezTo>
                <a:cubicBezTo>
                  <a:pt x="1045274" y="362788"/>
                  <a:pt x="1045045" y="357759"/>
                  <a:pt x="1044816" y="352882"/>
                </a:cubicBezTo>
                <a:cubicBezTo>
                  <a:pt x="1044588" y="348006"/>
                  <a:pt x="1044359" y="343434"/>
                  <a:pt x="1044131" y="339166"/>
                </a:cubicBezTo>
                <a:cubicBezTo>
                  <a:pt x="1043902" y="334899"/>
                  <a:pt x="1043712" y="331394"/>
                  <a:pt x="1043559" y="328651"/>
                </a:cubicBezTo>
                <a:close/>
                <a:moveTo>
                  <a:pt x="124130" y="328422"/>
                </a:moveTo>
                <a:lnTo>
                  <a:pt x="141732" y="331851"/>
                </a:lnTo>
                <a:cubicBezTo>
                  <a:pt x="140666" y="335052"/>
                  <a:pt x="139561" y="338214"/>
                  <a:pt x="138418" y="341338"/>
                </a:cubicBezTo>
                <a:cubicBezTo>
                  <a:pt x="137275" y="344462"/>
                  <a:pt x="136094" y="347548"/>
                  <a:pt x="134874" y="350596"/>
                </a:cubicBezTo>
                <a:lnTo>
                  <a:pt x="204140" y="350596"/>
                </a:lnTo>
                <a:lnTo>
                  <a:pt x="204140" y="366370"/>
                </a:lnTo>
                <a:lnTo>
                  <a:pt x="128016" y="366370"/>
                </a:lnTo>
                <a:cubicBezTo>
                  <a:pt x="124664" y="373533"/>
                  <a:pt x="121121" y="380353"/>
                  <a:pt x="117386" y="386830"/>
                </a:cubicBezTo>
                <a:cubicBezTo>
                  <a:pt x="113652" y="393307"/>
                  <a:pt x="109652" y="399669"/>
                  <a:pt x="105385" y="405918"/>
                </a:cubicBezTo>
                <a:lnTo>
                  <a:pt x="91212" y="396088"/>
                </a:lnTo>
                <a:cubicBezTo>
                  <a:pt x="98527" y="386182"/>
                  <a:pt x="105080" y="375400"/>
                  <a:pt x="110871" y="363741"/>
                </a:cubicBezTo>
                <a:cubicBezTo>
                  <a:pt x="116662" y="352082"/>
                  <a:pt x="121082" y="340309"/>
                  <a:pt x="124130" y="328422"/>
                </a:cubicBezTo>
                <a:close/>
                <a:moveTo>
                  <a:pt x="2851633" y="327508"/>
                </a:moveTo>
                <a:lnTo>
                  <a:pt x="2868320" y="329794"/>
                </a:lnTo>
                <a:cubicBezTo>
                  <a:pt x="2867559" y="334671"/>
                  <a:pt x="2866796" y="339700"/>
                  <a:pt x="2866035" y="344881"/>
                </a:cubicBezTo>
                <a:cubicBezTo>
                  <a:pt x="2865272" y="350063"/>
                  <a:pt x="2864358" y="355321"/>
                  <a:pt x="2863291" y="360655"/>
                </a:cubicBezTo>
                <a:lnTo>
                  <a:pt x="2929814" y="360655"/>
                </a:lnTo>
                <a:lnTo>
                  <a:pt x="2929814" y="376200"/>
                </a:lnTo>
                <a:lnTo>
                  <a:pt x="2860091" y="376200"/>
                </a:lnTo>
                <a:cubicBezTo>
                  <a:pt x="2859024" y="380772"/>
                  <a:pt x="2857996" y="385267"/>
                  <a:pt x="2857005" y="389687"/>
                </a:cubicBezTo>
                <a:cubicBezTo>
                  <a:pt x="2856014" y="394107"/>
                  <a:pt x="2854909" y="398526"/>
                  <a:pt x="2853690" y="402946"/>
                </a:cubicBezTo>
                <a:lnTo>
                  <a:pt x="2941015" y="402946"/>
                </a:lnTo>
                <a:lnTo>
                  <a:pt x="2941015" y="418491"/>
                </a:lnTo>
                <a:lnTo>
                  <a:pt x="2849575" y="418491"/>
                </a:lnTo>
                <a:cubicBezTo>
                  <a:pt x="2846680" y="427939"/>
                  <a:pt x="2843936" y="436093"/>
                  <a:pt x="2841346" y="442951"/>
                </a:cubicBezTo>
                <a:lnTo>
                  <a:pt x="2920213" y="442951"/>
                </a:lnTo>
                <a:lnTo>
                  <a:pt x="2920213" y="458724"/>
                </a:lnTo>
                <a:cubicBezTo>
                  <a:pt x="2915488" y="466801"/>
                  <a:pt x="2910459" y="474536"/>
                  <a:pt x="2905125" y="481927"/>
                </a:cubicBezTo>
                <a:cubicBezTo>
                  <a:pt x="2899791" y="489319"/>
                  <a:pt x="2894305" y="496519"/>
                  <a:pt x="2888666" y="503530"/>
                </a:cubicBezTo>
                <a:cubicBezTo>
                  <a:pt x="2894610" y="506578"/>
                  <a:pt x="2900248" y="509550"/>
                  <a:pt x="2905582" y="512445"/>
                </a:cubicBezTo>
                <a:cubicBezTo>
                  <a:pt x="2910916" y="515341"/>
                  <a:pt x="2915717" y="518084"/>
                  <a:pt x="2919984" y="520675"/>
                </a:cubicBezTo>
                <a:lnTo>
                  <a:pt x="2912898" y="539420"/>
                </a:lnTo>
                <a:cubicBezTo>
                  <a:pt x="2906802" y="535000"/>
                  <a:pt x="2899524" y="530390"/>
                  <a:pt x="2891066" y="525590"/>
                </a:cubicBezTo>
                <a:cubicBezTo>
                  <a:pt x="2882608" y="520789"/>
                  <a:pt x="2873845" y="516103"/>
                  <a:pt x="2864777" y="511531"/>
                </a:cubicBezTo>
                <a:cubicBezTo>
                  <a:pt x="2855709" y="506959"/>
                  <a:pt x="2846794" y="502768"/>
                  <a:pt x="2838031" y="498958"/>
                </a:cubicBezTo>
                <a:cubicBezTo>
                  <a:pt x="2829268" y="495148"/>
                  <a:pt x="2821610" y="492100"/>
                  <a:pt x="2815057" y="489814"/>
                </a:cubicBezTo>
                <a:lnTo>
                  <a:pt x="2821458" y="474726"/>
                </a:lnTo>
                <a:cubicBezTo>
                  <a:pt x="2828316" y="477012"/>
                  <a:pt x="2836317" y="480060"/>
                  <a:pt x="2845461" y="483870"/>
                </a:cubicBezTo>
                <a:cubicBezTo>
                  <a:pt x="2854604" y="487680"/>
                  <a:pt x="2863901" y="491795"/>
                  <a:pt x="2873350" y="496215"/>
                </a:cubicBezTo>
                <a:cubicBezTo>
                  <a:pt x="2878074" y="490423"/>
                  <a:pt x="2882646" y="484442"/>
                  <a:pt x="2887066" y="478269"/>
                </a:cubicBezTo>
                <a:cubicBezTo>
                  <a:pt x="2891485" y="472097"/>
                  <a:pt x="2895600" y="465658"/>
                  <a:pt x="2899410" y="458953"/>
                </a:cubicBezTo>
                <a:lnTo>
                  <a:pt x="2823058" y="458953"/>
                </a:lnTo>
                <a:lnTo>
                  <a:pt x="2822829" y="444322"/>
                </a:lnTo>
                <a:cubicBezTo>
                  <a:pt x="2824353" y="440512"/>
                  <a:pt x="2825877" y="436474"/>
                  <a:pt x="2827401" y="432207"/>
                </a:cubicBezTo>
                <a:cubicBezTo>
                  <a:pt x="2828925" y="427939"/>
                  <a:pt x="2830373" y="423367"/>
                  <a:pt x="2831744" y="418491"/>
                </a:cubicBezTo>
                <a:lnTo>
                  <a:pt x="2794483" y="418491"/>
                </a:lnTo>
                <a:lnTo>
                  <a:pt x="2794483" y="402946"/>
                </a:lnTo>
                <a:lnTo>
                  <a:pt x="2836317" y="402946"/>
                </a:lnTo>
                <a:cubicBezTo>
                  <a:pt x="2837536" y="398526"/>
                  <a:pt x="2838679" y="394107"/>
                  <a:pt x="2839745" y="389687"/>
                </a:cubicBezTo>
                <a:cubicBezTo>
                  <a:pt x="2840812" y="385267"/>
                  <a:pt x="2841879" y="380772"/>
                  <a:pt x="2842946" y="376200"/>
                </a:cubicBezTo>
                <a:lnTo>
                  <a:pt x="2806599" y="376200"/>
                </a:lnTo>
                <a:lnTo>
                  <a:pt x="2806599" y="360655"/>
                </a:lnTo>
                <a:lnTo>
                  <a:pt x="2846146" y="360655"/>
                </a:lnTo>
                <a:cubicBezTo>
                  <a:pt x="2847365" y="354864"/>
                  <a:pt x="2848394" y="349187"/>
                  <a:pt x="2849232" y="343624"/>
                </a:cubicBezTo>
                <a:cubicBezTo>
                  <a:pt x="2850071" y="338062"/>
                  <a:pt x="2850871" y="332689"/>
                  <a:pt x="2851633" y="327508"/>
                </a:cubicBezTo>
                <a:close/>
                <a:moveTo>
                  <a:pt x="1926184" y="327279"/>
                </a:moveTo>
                <a:lnTo>
                  <a:pt x="1943100" y="327736"/>
                </a:lnTo>
                <a:lnTo>
                  <a:pt x="1943100" y="362255"/>
                </a:lnTo>
                <a:lnTo>
                  <a:pt x="2019224" y="362255"/>
                </a:lnTo>
                <a:lnTo>
                  <a:pt x="2019224" y="378943"/>
                </a:lnTo>
                <a:lnTo>
                  <a:pt x="1943100" y="378943"/>
                </a:lnTo>
                <a:lnTo>
                  <a:pt x="1943100" y="417576"/>
                </a:lnTo>
                <a:lnTo>
                  <a:pt x="2034083" y="417576"/>
                </a:lnTo>
                <a:lnTo>
                  <a:pt x="2034083" y="434035"/>
                </a:lnTo>
                <a:lnTo>
                  <a:pt x="1943100" y="434035"/>
                </a:lnTo>
                <a:lnTo>
                  <a:pt x="1943100" y="505587"/>
                </a:lnTo>
                <a:lnTo>
                  <a:pt x="1995221" y="505587"/>
                </a:lnTo>
                <a:lnTo>
                  <a:pt x="1995221" y="451866"/>
                </a:lnTo>
                <a:lnTo>
                  <a:pt x="2012594" y="452552"/>
                </a:lnTo>
                <a:lnTo>
                  <a:pt x="2012594" y="534391"/>
                </a:lnTo>
                <a:lnTo>
                  <a:pt x="1995221" y="534391"/>
                </a:lnTo>
                <a:lnTo>
                  <a:pt x="1995221" y="522046"/>
                </a:lnTo>
                <a:lnTo>
                  <a:pt x="1856461" y="522046"/>
                </a:lnTo>
                <a:lnTo>
                  <a:pt x="1856461" y="452095"/>
                </a:lnTo>
                <a:lnTo>
                  <a:pt x="1873606" y="452781"/>
                </a:lnTo>
                <a:lnTo>
                  <a:pt x="1873606" y="505587"/>
                </a:lnTo>
                <a:lnTo>
                  <a:pt x="1926184" y="505587"/>
                </a:lnTo>
                <a:lnTo>
                  <a:pt x="1926184" y="434035"/>
                </a:lnTo>
                <a:lnTo>
                  <a:pt x="1834972" y="434035"/>
                </a:lnTo>
                <a:lnTo>
                  <a:pt x="1834972" y="417576"/>
                </a:lnTo>
                <a:lnTo>
                  <a:pt x="1926184" y="417576"/>
                </a:lnTo>
                <a:lnTo>
                  <a:pt x="1926184" y="378943"/>
                </a:lnTo>
                <a:lnTo>
                  <a:pt x="1849831" y="378943"/>
                </a:lnTo>
                <a:lnTo>
                  <a:pt x="1849831" y="362255"/>
                </a:lnTo>
                <a:lnTo>
                  <a:pt x="1926184" y="362255"/>
                </a:lnTo>
                <a:close/>
                <a:moveTo>
                  <a:pt x="2419045" y="327051"/>
                </a:moveTo>
                <a:lnTo>
                  <a:pt x="2434590" y="333451"/>
                </a:lnTo>
                <a:cubicBezTo>
                  <a:pt x="2432304" y="338633"/>
                  <a:pt x="2429637" y="344234"/>
                  <a:pt x="2426589" y="350254"/>
                </a:cubicBezTo>
                <a:cubicBezTo>
                  <a:pt x="2423541" y="356273"/>
                  <a:pt x="2420303" y="362293"/>
                  <a:pt x="2416874" y="368313"/>
                </a:cubicBezTo>
                <a:cubicBezTo>
                  <a:pt x="2413445" y="374333"/>
                  <a:pt x="2410016" y="380086"/>
                  <a:pt x="2406587" y="385572"/>
                </a:cubicBezTo>
                <a:cubicBezTo>
                  <a:pt x="2403158" y="391059"/>
                  <a:pt x="2399919" y="395783"/>
                  <a:pt x="2396871" y="399745"/>
                </a:cubicBezTo>
                <a:cubicBezTo>
                  <a:pt x="2399310" y="399593"/>
                  <a:pt x="2403310" y="399403"/>
                  <a:pt x="2408873" y="399174"/>
                </a:cubicBezTo>
                <a:cubicBezTo>
                  <a:pt x="2414435" y="398945"/>
                  <a:pt x="2420493" y="398641"/>
                  <a:pt x="2427046" y="398260"/>
                </a:cubicBezTo>
                <a:cubicBezTo>
                  <a:pt x="2433600" y="397879"/>
                  <a:pt x="2440153" y="397536"/>
                  <a:pt x="2446706" y="397231"/>
                </a:cubicBezTo>
                <a:cubicBezTo>
                  <a:pt x="2453259" y="396926"/>
                  <a:pt x="2458745" y="396621"/>
                  <a:pt x="2463165" y="396316"/>
                </a:cubicBezTo>
                <a:cubicBezTo>
                  <a:pt x="2459508" y="389458"/>
                  <a:pt x="2455812" y="382829"/>
                  <a:pt x="2452078" y="376428"/>
                </a:cubicBezTo>
                <a:cubicBezTo>
                  <a:pt x="2448344" y="370027"/>
                  <a:pt x="2445029" y="364770"/>
                  <a:pt x="2442134" y="360655"/>
                </a:cubicBezTo>
                <a:lnTo>
                  <a:pt x="2455393" y="353111"/>
                </a:lnTo>
                <a:cubicBezTo>
                  <a:pt x="2458136" y="356769"/>
                  <a:pt x="2461222" y="361379"/>
                  <a:pt x="2464651" y="366941"/>
                </a:cubicBezTo>
                <a:cubicBezTo>
                  <a:pt x="2468080" y="372504"/>
                  <a:pt x="2471509" y="378295"/>
                  <a:pt x="2474938" y="384315"/>
                </a:cubicBezTo>
                <a:cubicBezTo>
                  <a:pt x="2478367" y="390335"/>
                  <a:pt x="2481606" y="396278"/>
                  <a:pt x="2484653" y="402146"/>
                </a:cubicBezTo>
                <a:cubicBezTo>
                  <a:pt x="2487702" y="408013"/>
                  <a:pt x="2490064" y="413080"/>
                  <a:pt x="2491740" y="417348"/>
                </a:cubicBezTo>
                <a:lnTo>
                  <a:pt x="2477338" y="427406"/>
                </a:lnTo>
                <a:cubicBezTo>
                  <a:pt x="2476576" y="425272"/>
                  <a:pt x="2475624" y="422948"/>
                  <a:pt x="2474481" y="420434"/>
                </a:cubicBezTo>
                <a:cubicBezTo>
                  <a:pt x="2473338" y="417919"/>
                  <a:pt x="2472157" y="415290"/>
                  <a:pt x="2470937" y="412547"/>
                </a:cubicBezTo>
                <a:cubicBezTo>
                  <a:pt x="2468194" y="412699"/>
                  <a:pt x="2464461" y="412890"/>
                  <a:pt x="2459736" y="413119"/>
                </a:cubicBezTo>
                <a:cubicBezTo>
                  <a:pt x="2455012" y="413347"/>
                  <a:pt x="2449868" y="413576"/>
                  <a:pt x="2444306" y="413804"/>
                </a:cubicBezTo>
                <a:cubicBezTo>
                  <a:pt x="2438743" y="414033"/>
                  <a:pt x="2432952" y="414300"/>
                  <a:pt x="2426932" y="414604"/>
                </a:cubicBezTo>
                <a:cubicBezTo>
                  <a:pt x="2420912" y="414909"/>
                  <a:pt x="2415273" y="415176"/>
                  <a:pt x="2410016" y="415405"/>
                </a:cubicBezTo>
                <a:cubicBezTo>
                  <a:pt x="2404758" y="415633"/>
                  <a:pt x="2400148" y="415862"/>
                  <a:pt x="2396185" y="416090"/>
                </a:cubicBezTo>
                <a:cubicBezTo>
                  <a:pt x="2392223" y="416319"/>
                  <a:pt x="2389480" y="416509"/>
                  <a:pt x="2387956" y="416662"/>
                </a:cubicBezTo>
                <a:cubicBezTo>
                  <a:pt x="2384451" y="416814"/>
                  <a:pt x="2379878" y="417348"/>
                  <a:pt x="2374240" y="418262"/>
                </a:cubicBezTo>
                <a:lnTo>
                  <a:pt x="2370811" y="402489"/>
                </a:lnTo>
                <a:cubicBezTo>
                  <a:pt x="2373859" y="401269"/>
                  <a:pt x="2375992" y="400203"/>
                  <a:pt x="2377211" y="399288"/>
                </a:cubicBezTo>
                <a:cubicBezTo>
                  <a:pt x="2378431" y="398374"/>
                  <a:pt x="2379650" y="397078"/>
                  <a:pt x="2380869" y="395402"/>
                </a:cubicBezTo>
                <a:cubicBezTo>
                  <a:pt x="2383612" y="391897"/>
                  <a:pt x="2386698" y="387439"/>
                  <a:pt x="2390128" y="382029"/>
                </a:cubicBezTo>
                <a:cubicBezTo>
                  <a:pt x="2393556" y="376619"/>
                  <a:pt x="2396986" y="370789"/>
                  <a:pt x="2400414" y="364541"/>
                </a:cubicBezTo>
                <a:cubicBezTo>
                  <a:pt x="2403844" y="358293"/>
                  <a:pt x="2407196" y="351930"/>
                  <a:pt x="2410473" y="345453"/>
                </a:cubicBezTo>
                <a:cubicBezTo>
                  <a:pt x="2413749" y="338976"/>
                  <a:pt x="2416607" y="332842"/>
                  <a:pt x="2419045" y="327051"/>
                </a:cubicBezTo>
                <a:close/>
                <a:moveTo>
                  <a:pt x="946938" y="188824"/>
                </a:moveTo>
                <a:lnTo>
                  <a:pt x="1129589" y="188824"/>
                </a:lnTo>
                <a:lnTo>
                  <a:pt x="1129589" y="203911"/>
                </a:lnTo>
                <a:lnTo>
                  <a:pt x="946938" y="203911"/>
                </a:lnTo>
                <a:close/>
                <a:moveTo>
                  <a:pt x="1226516" y="175336"/>
                </a:moveTo>
                <a:lnTo>
                  <a:pt x="1226516" y="187452"/>
                </a:lnTo>
                <a:lnTo>
                  <a:pt x="1319784" y="187452"/>
                </a:lnTo>
                <a:lnTo>
                  <a:pt x="1319784" y="175336"/>
                </a:lnTo>
                <a:close/>
                <a:moveTo>
                  <a:pt x="2138248" y="166421"/>
                </a:moveTo>
                <a:lnTo>
                  <a:pt x="2138248" y="183109"/>
                </a:lnTo>
                <a:lnTo>
                  <a:pt x="2170252" y="183109"/>
                </a:lnTo>
                <a:lnTo>
                  <a:pt x="2170252" y="166421"/>
                </a:lnTo>
                <a:close/>
                <a:moveTo>
                  <a:pt x="5627370" y="159563"/>
                </a:moveTo>
                <a:lnTo>
                  <a:pt x="5646344" y="159563"/>
                </a:lnTo>
                <a:cubicBezTo>
                  <a:pt x="5646344" y="164440"/>
                  <a:pt x="5645581" y="169660"/>
                  <a:pt x="5644058" y="175222"/>
                </a:cubicBezTo>
                <a:cubicBezTo>
                  <a:pt x="5642533" y="180785"/>
                  <a:pt x="5640629" y="186233"/>
                  <a:pt x="5638343" y="191567"/>
                </a:cubicBezTo>
                <a:cubicBezTo>
                  <a:pt x="5636057" y="196901"/>
                  <a:pt x="5633466" y="202006"/>
                  <a:pt x="5630571" y="206883"/>
                </a:cubicBezTo>
                <a:cubicBezTo>
                  <a:pt x="5627675" y="211760"/>
                  <a:pt x="5624855" y="216027"/>
                  <a:pt x="5622112" y="219685"/>
                </a:cubicBezTo>
                <a:lnTo>
                  <a:pt x="5605881" y="219685"/>
                </a:lnTo>
                <a:cubicBezTo>
                  <a:pt x="5608930" y="214960"/>
                  <a:pt x="5611787" y="209969"/>
                  <a:pt x="5614454" y="204712"/>
                </a:cubicBezTo>
                <a:cubicBezTo>
                  <a:pt x="5617121" y="199454"/>
                  <a:pt x="5619407" y="194196"/>
                  <a:pt x="5621312" y="188938"/>
                </a:cubicBezTo>
                <a:cubicBezTo>
                  <a:pt x="5623217" y="183680"/>
                  <a:pt x="5624703" y="178537"/>
                  <a:pt x="5625770" y="173508"/>
                </a:cubicBezTo>
                <a:cubicBezTo>
                  <a:pt x="5626837" y="168478"/>
                  <a:pt x="5627370" y="163830"/>
                  <a:pt x="5627370" y="159563"/>
                </a:cubicBezTo>
                <a:close/>
                <a:moveTo>
                  <a:pt x="3541395" y="159563"/>
                </a:moveTo>
                <a:lnTo>
                  <a:pt x="3560369" y="159563"/>
                </a:lnTo>
                <a:cubicBezTo>
                  <a:pt x="3560369" y="164440"/>
                  <a:pt x="3559607" y="169660"/>
                  <a:pt x="3558083" y="175222"/>
                </a:cubicBezTo>
                <a:cubicBezTo>
                  <a:pt x="3556559" y="180785"/>
                  <a:pt x="3554654" y="186233"/>
                  <a:pt x="3552368" y="191567"/>
                </a:cubicBezTo>
                <a:cubicBezTo>
                  <a:pt x="3550082" y="196901"/>
                  <a:pt x="3547491" y="202006"/>
                  <a:pt x="3544595" y="206883"/>
                </a:cubicBezTo>
                <a:cubicBezTo>
                  <a:pt x="3541700" y="211760"/>
                  <a:pt x="3538880" y="216027"/>
                  <a:pt x="3536137" y="219685"/>
                </a:cubicBezTo>
                <a:lnTo>
                  <a:pt x="3519907" y="219685"/>
                </a:lnTo>
                <a:cubicBezTo>
                  <a:pt x="3522955" y="214960"/>
                  <a:pt x="3525812" y="209969"/>
                  <a:pt x="3528479" y="204712"/>
                </a:cubicBezTo>
                <a:cubicBezTo>
                  <a:pt x="3531146" y="199454"/>
                  <a:pt x="3533432" y="194196"/>
                  <a:pt x="3535337" y="188938"/>
                </a:cubicBezTo>
                <a:cubicBezTo>
                  <a:pt x="3537242" y="183680"/>
                  <a:pt x="3538728" y="178537"/>
                  <a:pt x="3539795" y="173508"/>
                </a:cubicBezTo>
                <a:cubicBezTo>
                  <a:pt x="3540862" y="168478"/>
                  <a:pt x="3541395" y="163830"/>
                  <a:pt x="3541395" y="159563"/>
                </a:cubicBezTo>
                <a:close/>
                <a:moveTo>
                  <a:pt x="5903443" y="157048"/>
                </a:moveTo>
                <a:cubicBezTo>
                  <a:pt x="5904357" y="160096"/>
                  <a:pt x="5905348" y="163792"/>
                  <a:pt x="5906415" y="168136"/>
                </a:cubicBezTo>
                <a:cubicBezTo>
                  <a:pt x="5907481" y="172479"/>
                  <a:pt x="5908510" y="176975"/>
                  <a:pt x="5909501" y="181623"/>
                </a:cubicBezTo>
                <a:cubicBezTo>
                  <a:pt x="5910491" y="186271"/>
                  <a:pt x="5911405" y="190805"/>
                  <a:pt x="5912244" y="195225"/>
                </a:cubicBezTo>
                <a:cubicBezTo>
                  <a:pt x="5913082" y="199644"/>
                  <a:pt x="5913653" y="203454"/>
                  <a:pt x="5913959" y="206655"/>
                </a:cubicBezTo>
                <a:lnTo>
                  <a:pt x="5897042" y="211455"/>
                </a:lnTo>
                <a:cubicBezTo>
                  <a:pt x="5896737" y="207950"/>
                  <a:pt x="5896203" y="203873"/>
                  <a:pt x="5895441" y="199225"/>
                </a:cubicBezTo>
                <a:cubicBezTo>
                  <a:pt x="5894680" y="194577"/>
                  <a:pt x="5893841" y="189891"/>
                  <a:pt x="5892927" y="185166"/>
                </a:cubicBezTo>
                <a:cubicBezTo>
                  <a:pt x="5892013" y="180442"/>
                  <a:pt x="5891061" y="175870"/>
                  <a:pt x="5890069" y="171450"/>
                </a:cubicBezTo>
                <a:cubicBezTo>
                  <a:pt x="5889079" y="167031"/>
                  <a:pt x="5888126" y="163297"/>
                  <a:pt x="5887212" y="160249"/>
                </a:cubicBezTo>
                <a:close/>
                <a:moveTo>
                  <a:pt x="5949620" y="154991"/>
                </a:moveTo>
                <a:cubicBezTo>
                  <a:pt x="5950991" y="157887"/>
                  <a:pt x="5952515" y="161468"/>
                  <a:pt x="5954192" y="165735"/>
                </a:cubicBezTo>
                <a:cubicBezTo>
                  <a:pt x="5955868" y="170002"/>
                  <a:pt x="5957507" y="174384"/>
                  <a:pt x="5959107" y="178880"/>
                </a:cubicBezTo>
                <a:cubicBezTo>
                  <a:pt x="5960707" y="183376"/>
                  <a:pt x="5962231" y="187795"/>
                  <a:pt x="5963679" y="192139"/>
                </a:cubicBezTo>
                <a:cubicBezTo>
                  <a:pt x="5965127" y="196482"/>
                  <a:pt x="5966231" y="200254"/>
                  <a:pt x="5966993" y="203454"/>
                </a:cubicBezTo>
                <a:lnTo>
                  <a:pt x="5950763" y="209398"/>
                </a:lnTo>
                <a:cubicBezTo>
                  <a:pt x="5950001" y="205893"/>
                  <a:pt x="5948972" y="201854"/>
                  <a:pt x="5947677" y="197282"/>
                </a:cubicBezTo>
                <a:cubicBezTo>
                  <a:pt x="5946381" y="192710"/>
                  <a:pt x="5944971" y="188138"/>
                  <a:pt x="5943448" y="183566"/>
                </a:cubicBezTo>
                <a:cubicBezTo>
                  <a:pt x="5941923" y="178994"/>
                  <a:pt x="5940361" y="174613"/>
                  <a:pt x="5938761" y="170422"/>
                </a:cubicBezTo>
                <a:cubicBezTo>
                  <a:pt x="5937161" y="166231"/>
                  <a:pt x="5935675" y="162687"/>
                  <a:pt x="5934303" y="159792"/>
                </a:cubicBezTo>
                <a:close/>
                <a:moveTo>
                  <a:pt x="5993739" y="151562"/>
                </a:moveTo>
                <a:cubicBezTo>
                  <a:pt x="5996025" y="154458"/>
                  <a:pt x="5998693" y="158001"/>
                  <a:pt x="6001741" y="162192"/>
                </a:cubicBezTo>
                <a:cubicBezTo>
                  <a:pt x="6004789" y="166383"/>
                  <a:pt x="6007837" y="170803"/>
                  <a:pt x="6010885" y="175451"/>
                </a:cubicBezTo>
                <a:cubicBezTo>
                  <a:pt x="6013933" y="180099"/>
                  <a:pt x="6016828" y="184671"/>
                  <a:pt x="6019571" y="189167"/>
                </a:cubicBezTo>
                <a:cubicBezTo>
                  <a:pt x="6022315" y="193663"/>
                  <a:pt x="6024524" y="197587"/>
                  <a:pt x="6026201" y="200940"/>
                </a:cubicBezTo>
                <a:lnTo>
                  <a:pt x="6012257" y="212598"/>
                </a:lnTo>
                <a:cubicBezTo>
                  <a:pt x="6010579" y="208636"/>
                  <a:pt x="6008370" y="204216"/>
                  <a:pt x="6005627" y="199339"/>
                </a:cubicBezTo>
                <a:cubicBezTo>
                  <a:pt x="6002883" y="194463"/>
                  <a:pt x="5999988" y="189624"/>
                  <a:pt x="5996940" y="184823"/>
                </a:cubicBezTo>
                <a:cubicBezTo>
                  <a:pt x="5993892" y="180023"/>
                  <a:pt x="5990845" y="175451"/>
                  <a:pt x="5987796" y="171107"/>
                </a:cubicBezTo>
                <a:cubicBezTo>
                  <a:pt x="5984748" y="166764"/>
                  <a:pt x="5982005" y="163068"/>
                  <a:pt x="5979567" y="160020"/>
                </a:cubicBezTo>
                <a:close/>
                <a:moveTo>
                  <a:pt x="5853151" y="151333"/>
                </a:moveTo>
                <a:lnTo>
                  <a:pt x="5868467" y="157048"/>
                </a:lnTo>
                <a:cubicBezTo>
                  <a:pt x="5866943" y="160858"/>
                  <a:pt x="5864962" y="165316"/>
                  <a:pt x="5862523" y="170422"/>
                </a:cubicBezTo>
                <a:cubicBezTo>
                  <a:pt x="5860085" y="175527"/>
                  <a:pt x="5857456" y="180670"/>
                  <a:pt x="5854637" y="185852"/>
                </a:cubicBezTo>
                <a:cubicBezTo>
                  <a:pt x="5851817" y="191034"/>
                  <a:pt x="5848997" y="196063"/>
                  <a:pt x="5846178" y="200940"/>
                </a:cubicBezTo>
                <a:cubicBezTo>
                  <a:pt x="5843359" y="205816"/>
                  <a:pt x="5840807" y="209931"/>
                  <a:pt x="5838521" y="213284"/>
                </a:cubicBezTo>
                <a:lnTo>
                  <a:pt x="5822518" y="204140"/>
                </a:lnTo>
                <a:cubicBezTo>
                  <a:pt x="5825109" y="201092"/>
                  <a:pt x="5827891" y="197282"/>
                  <a:pt x="5830862" y="192710"/>
                </a:cubicBezTo>
                <a:cubicBezTo>
                  <a:pt x="5833834" y="188138"/>
                  <a:pt x="5836729" y="183376"/>
                  <a:pt x="5839549" y="178423"/>
                </a:cubicBezTo>
                <a:cubicBezTo>
                  <a:pt x="5842369" y="173470"/>
                  <a:pt x="5844959" y="168593"/>
                  <a:pt x="5847321" y="163792"/>
                </a:cubicBezTo>
                <a:cubicBezTo>
                  <a:pt x="5849683" y="158992"/>
                  <a:pt x="5851627" y="154839"/>
                  <a:pt x="5853151" y="151333"/>
                </a:cubicBezTo>
                <a:close/>
                <a:moveTo>
                  <a:pt x="1226516" y="149733"/>
                </a:moveTo>
                <a:lnTo>
                  <a:pt x="1226516" y="162535"/>
                </a:lnTo>
                <a:lnTo>
                  <a:pt x="1319784" y="162535"/>
                </a:lnTo>
                <a:lnTo>
                  <a:pt x="1319784" y="149733"/>
                </a:lnTo>
                <a:close/>
                <a:moveTo>
                  <a:pt x="2381479" y="146076"/>
                </a:moveTo>
                <a:cubicBezTo>
                  <a:pt x="2387118" y="146533"/>
                  <a:pt x="2394014" y="147447"/>
                  <a:pt x="2402167" y="148819"/>
                </a:cubicBezTo>
                <a:cubicBezTo>
                  <a:pt x="2410320" y="150190"/>
                  <a:pt x="2418664" y="151753"/>
                  <a:pt x="2427199" y="153505"/>
                </a:cubicBezTo>
                <a:cubicBezTo>
                  <a:pt x="2435733" y="155258"/>
                  <a:pt x="2443963" y="157125"/>
                  <a:pt x="2451888" y="159106"/>
                </a:cubicBezTo>
                <a:cubicBezTo>
                  <a:pt x="2459812" y="161087"/>
                  <a:pt x="2466518" y="162992"/>
                  <a:pt x="2472005" y="164821"/>
                </a:cubicBezTo>
                <a:lnTo>
                  <a:pt x="2469490" y="178994"/>
                </a:lnTo>
                <a:cubicBezTo>
                  <a:pt x="2464004" y="176860"/>
                  <a:pt x="2457298" y="174689"/>
                  <a:pt x="2449373" y="172479"/>
                </a:cubicBezTo>
                <a:cubicBezTo>
                  <a:pt x="2441448" y="170269"/>
                  <a:pt x="2433257" y="168250"/>
                  <a:pt x="2424798" y="166421"/>
                </a:cubicBezTo>
                <a:cubicBezTo>
                  <a:pt x="2416340" y="164592"/>
                  <a:pt x="2408111" y="162992"/>
                  <a:pt x="2400110" y="161620"/>
                </a:cubicBezTo>
                <a:cubicBezTo>
                  <a:pt x="2392109" y="160249"/>
                  <a:pt x="2385289" y="159334"/>
                  <a:pt x="2379650" y="158877"/>
                </a:cubicBezTo>
                <a:close/>
                <a:moveTo>
                  <a:pt x="527304" y="141961"/>
                </a:moveTo>
                <a:lnTo>
                  <a:pt x="543535" y="142647"/>
                </a:lnTo>
                <a:lnTo>
                  <a:pt x="543535" y="178080"/>
                </a:lnTo>
                <a:cubicBezTo>
                  <a:pt x="543535" y="183566"/>
                  <a:pt x="544449" y="187186"/>
                  <a:pt x="546278" y="188938"/>
                </a:cubicBezTo>
                <a:cubicBezTo>
                  <a:pt x="548107" y="190691"/>
                  <a:pt x="551841" y="191719"/>
                  <a:pt x="557480" y="192024"/>
                </a:cubicBezTo>
                <a:cubicBezTo>
                  <a:pt x="568757" y="192634"/>
                  <a:pt x="580111" y="192634"/>
                  <a:pt x="591541" y="192024"/>
                </a:cubicBezTo>
                <a:cubicBezTo>
                  <a:pt x="596875" y="191719"/>
                  <a:pt x="600647" y="190957"/>
                  <a:pt x="602857" y="189738"/>
                </a:cubicBezTo>
                <a:cubicBezTo>
                  <a:pt x="605066" y="188519"/>
                  <a:pt x="606552" y="186385"/>
                  <a:pt x="607314" y="183337"/>
                </a:cubicBezTo>
                <a:cubicBezTo>
                  <a:pt x="608076" y="180442"/>
                  <a:pt x="608724" y="177394"/>
                  <a:pt x="609258" y="174193"/>
                </a:cubicBezTo>
                <a:cubicBezTo>
                  <a:pt x="609791" y="170993"/>
                  <a:pt x="610286" y="167869"/>
                  <a:pt x="610744" y="164821"/>
                </a:cubicBezTo>
                <a:lnTo>
                  <a:pt x="626745" y="171450"/>
                </a:lnTo>
                <a:cubicBezTo>
                  <a:pt x="625983" y="175870"/>
                  <a:pt x="625259" y="179908"/>
                  <a:pt x="624574" y="183566"/>
                </a:cubicBezTo>
                <a:cubicBezTo>
                  <a:pt x="623888" y="187224"/>
                  <a:pt x="622936" y="191034"/>
                  <a:pt x="621716" y="194996"/>
                </a:cubicBezTo>
                <a:cubicBezTo>
                  <a:pt x="621107" y="196977"/>
                  <a:pt x="620307" y="198692"/>
                  <a:pt x="619316" y="200140"/>
                </a:cubicBezTo>
                <a:cubicBezTo>
                  <a:pt x="618325" y="201587"/>
                  <a:pt x="616877" y="202807"/>
                  <a:pt x="614972" y="203797"/>
                </a:cubicBezTo>
                <a:cubicBezTo>
                  <a:pt x="613067" y="204788"/>
                  <a:pt x="610591" y="205588"/>
                  <a:pt x="607543" y="206197"/>
                </a:cubicBezTo>
                <a:cubicBezTo>
                  <a:pt x="604495" y="206807"/>
                  <a:pt x="600609" y="207188"/>
                  <a:pt x="595884" y="207340"/>
                </a:cubicBezTo>
                <a:cubicBezTo>
                  <a:pt x="581406" y="208102"/>
                  <a:pt x="566928" y="208102"/>
                  <a:pt x="552451" y="207340"/>
                </a:cubicBezTo>
                <a:cubicBezTo>
                  <a:pt x="543306" y="206883"/>
                  <a:pt x="536829" y="205016"/>
                  <a:pt x="533019" y="201740"/>
                </a:cubicBezTo>
                <a:cubicBezTo>
                  <a:pt x="529209" y="198463"/>
                  <a:pt x="527304" y="192634"/>
                  <a:pt x="527304" y="184252"/>
                </a:cubicBezTo>
                <a:close/>
                <a:moveTo>
                  <a:pt x="497358" y="141732"/>
                </a:moveTo>
                <a:lnTo>
                  <a:pt x="512445" y="146304"/>
                </a:lnTo>
                <a:cubicBezTo>
                  <a:pt x="508635" y="156363"/>
                  <a:pt x="504635" y="166231"/>
                  <a:pt x="500444" y="175908"/>
                </a:cubicBezTo>
                <a:cubicBezTo>
                  <a:pt x="496253" y="185585"/>
                  <a:pt x="491948" y="194234"/>
                  <a:pt x="487528" y="201854"/>
                </a:cubicBezTo>
                <a:lnTo>
                  <a:pt x="473127" y="194082"/>
                </a:lnTo>
                <a:cubicBezTo>
                  <a:pt x="475412" y="190424"/>
                  <a:pt x="477698" y="186424"/>
                  <a:pt x="479984" y="182080"/>
                </a:cubicBezTo>
                <a:cubicBezTo>
                  <a:pt x="482270" y="177737"/>
                  <a:pt x="484480" y="173279"/>
                  <a:pt x="486614" y="168707"/>
                </a:cubicBezTo>
                <a:cubicBezTo>
                  <a:pt x="488747" y="164135"/>
                  <a:pt x="490728" y="159525"/>
                  <a:pt x="492558" y="154877"/>
                </a:cubicBezTo>
                <a:cubicBezTo>
                  <a:pt x="494386" y="150229"/>
                  <a:pt x="495986" y="145847"/>
                  <a:pt x="497358" y="141732"/>
                </a:cubicBezTo>
                <a:close/>
                <a:moveTo>
                  <a:pt x="781203" y="141046"/>
                </a:moveTo>
                <a:cubicBezTo>
                  <a:pt x="777545" y="146838"/>
                  <a:pt x="773964" y="151943"/>
                  <a:pt x="770459" y="156363"/>
                </a:cubicBezTo>
                <a:cubicBezTo>
                  <a:pt x="777316" y="158191"/>
                  <a:pt x="784670" y="160173"/>
                  <a:pt x="792518" y="162306"/>
                </a:cubicBezTo>
                <a:cubicBezTo>
                  <a:pt x="800367" y="164440"/>
                  <a:pt x="808559" y="166802"/>
                  <a:pt x="817093" y="169393"/>
                </a:cubicBezTo>
                <a:cubicBezTo>
                  <a:pt x="823647" y="165735"/>
                  <a:pt x="829056" y="161544"/>
                  <a:pt x="833323" y="156820"/>
                </a:cubicBezTo>
                <a:cubicBezTo>
                  <a:pt x="837591" y="152095"/>
                  <a:pt x="841553" y="146838"/>
                  <a:pt x="845211" y="141046"/>
                </a:cubicBezTo>
                <a:close/>
                <a:moveTo>
                  <a:pt x="990829" y="140589"/>
                </a:moveTo>
                <a:lnTo>
                  <a:pt x="990829" y="157734"/>
                </a:lnTo>
                <a:lnTo>
                  <a:pt x="1085698" y="157734"/>
                </a:lnTo>
                <a:lnTo>
                  <a:pt x="1085698" y="140589"/>
                </a:lnTo>
                <a:close/>
                <a:moveTo>
                  <a:pt x="642290" y="140589"/>
                </a:moveTo>
                <a:cubicBezTo>
                  <a:pt x="644576" y="143485"/>
                  <a:pt x="647167" y="147104"/>
                  <a:pt x="650063" y="151448"/>
                </a:cubicBezTo>
                <a:cubicBezTo>
                  <a:pt x="652958" y="155791"/>
                  <a:pt x="655816" y="160363"/>
                  <a:pt x="658635" y="165164"/>
                </a:cubicBezTo>
                <a:cubicBezTo>
                  <a:pt x="661455" y="169964"/>
                  <a:pt x="664160" y="174651"/>
                  <a:pt x="666750" y="179223"/>
                </a:cubicBezTo>
                <a:cubicBezTo>
                  <a:pt x="669341" y="183795"/>
                  <a:pt x="671399" y="187757"/>
                  <a:pt x="672922" y="191110"/>
                </a:cubicBezTo>
                <a:lnTo>
                  <a:pt x="658749" y="201625"/>
                </a:lnTo>
                <a:cubicBezTo>
                  <a:pt x="657225" y="197815"/>
                  <a:pt x="655244" y="193434"/>
                  <a:pt x="652806" y="188481"/>
                </a:cubicBezTo>
                <a:cubicBezTo>
                  <a:pt x="650367" y="183528"/>
                  <a:pt x="647777" y="178575"/>
                  <a:pt x="645033" y="173622"/>
                </a:cubicBezTo>
                <a:cubicBezTo>
                  <a:pt x="642290" y="168669"/>
                  <a:pt x="639547" y="163983"/>
                  <a:pt x="636804" y="159563"/>
                </a:cubicBezTo>
                <a:cubicBezTo>
                  <a:pt x="634061" y="155143"/>
                  <a:pt x="631546" y="151486"/>
                  <a:pt x="629260" y="148590"/>
                </a:cubicBezTo>
                <a:close/>
                <a:moveTo>
                  <a:pt x="2138248" y="137846"/>
                </a:moveTo>
                <a:lnTo>
                  <a:pt x="2138248" y="154534"/>
                </a:lnTo>
                <a:lnTo>
                  <a:pt x="2170252" y="154534"/>
                </a:lnTo>
                <a:lnTo>
                  <a:pt x="2170252" y="137846"/>
                </a:lnTo>
                <a:close/>
                <a:moveTo>
                  <a:pt x="98756" y="135103"/>
                </a:moveTo>
                <a:cubicBezTo>
                  <a:pt x="101042" y="137084"/>
                  <a:pt x="103747" y="139599"/>
                  <a:pt x="106871" y="142647"/>
                </a:cubicBezTo>
                <a:cubicBezTo>
                  <a:pt x="109995" y="145695"/>
                  <a:pt x="113196" y="148895"/>
                  <a:pt x="116472" y="152248"/>
                </a:cubicBezTo>
                <a:cubicBezTo>
                  <a:pt x="119749" y="155601"/>
                  <a:pt x="122835" y="158877"/>
                  <a:pt x="125730" y="162078"/>
                </a:cubicBezTo>
                <a:cubicBezTo>
                  <a:pt x="128626" y="165278"/>
                  <a:pt x="130988" y="168097"/>
                  <a:pt x="132817" y="170536"/>
                </a:cubicBezTo>
                <a:lnTo>
                  <a:pt x="120930" y="183795"/>
                </a:lnTo>
                <a:cubicBezTo>
                  <a:pt x="119101" y="180899"/>
                  <a:pt x="116777" y="177699"/>
                  <a:pt x="113957" y="174193"/>
                </a:cubicBezTo>
                <a:cubicBezTo>
                  <a:pt x="111138" y="170688"/>
                  <a:pt x="108166" y="167183"/>
                  <a:pt x="105042" y="163678"/>
                </a:cubicBezTo>
                <a:cubicBezTo>
                  <a:pt x="101918" y="160173"/>
                  <a:pt x="98832" y="156896"/>
                  <a:pt x="95784" y="153848"/>
                </a:cubicBezTo>
                <a:cubicBezTo>
                  <a:pt x="92736" y="150800"/>
                  <a:pt x="90069" y="148285"/>
                  <a:pt x="87783" y="146304"/>
                </a:cubicBezTo>
                <a:close/>
                <a:moveTo>
                  <a:pt x="572339" y="131445"/>
                </a:moveTo>
                <a:cubicBezTo>
                  <a:pt x="574167" y="133274"/>
                  <a:pt x="576301" y="135636"/>
                  <a:pt x="578739" y="138532"/>
                </a:cubicBezTo>
                <a:cubicBezTo>
                  <a:pt x="581178" y="141427"/>
                  <a:pt x="583578" y="144475"/>
                  <a:pt x="585940" y="147676"/>
                </a:cubicBezTo>
                <a:cubicBezTo>
                  <a:pt x="588303" y="150876"/>
                  <a:pt x="590550" y="154039"/>
                  <a:pt x="592684" y="157163"/>
                </a:cubicBezTo>
                <a:cubicBezTo>
                  <a:pt x="594818" y="160287"/>
                  <a:pt x="596570" y="162916"/>
                  <a:pt x="597942" y="165049"/>
                </a:cubicBezTo>
                <a:lnTo>
                  <a:pt x="585140" y="176708"/>
                </a:lnTo>
                <a:cubicBezTo>
                  <a:pt x="583769" y="173965"/>
                  <a:pt x="582054" y="170917"/>
                  <a:pt x="579997" y="167564"/>
                </a:cubicBezTo>
                <a:cubicBezTo>
                  <a:pt x="577939" y="164211"/>
                  <a:pt x="575768" y="160820"/>
                  <a:pt x="573482" y="157391"/>
                </a:cubicBezTo>
                <a:cubicBezTo>
                  <a:pt x="571195" y="153962"/>
                  <a:pt x="568910" y="150724"/>
                  <a:pt x="566624" y="147676"/>
                </a:cubicBezTo>
                <a:cubicBezTo>
                  <a:pt x="564338" y="144628"/>
                  <a:pt x="562357" y="142113"/>
                  <a:pt x="560680" y="140132"/>
                </a:cubicBezTo>
                <a:close/>
                <a:moveTo>
                  <a:pt x="1432408" y="128473"/>
                </a:moveTo>
                <a:lnTo>
                  <a:pt x="1432408" y="186081"/>
                </a:lnTo>
                <a:lnTo>
                  <a:pt x="1478356" y="186081"/>
                </a:lnTo>
                <a:lnTo>
                  <a:pt x="1478356" y="128473"/>
                </a:lnTo>
                <a:close/>
                <a:moveTo>
                  <a:pt x="1226516" y="122758"/>
                </a:moveTo>
                <a:lnTo>
                  <a:pt x="1226516" y="136932"/>
                </a:lnTo>
                <a:lnTo>
                  <a:pt x="1319784" y="136932"/>
                </a:lnTo>
                <a:lnTo>
                  <a:pt x="1319784" y="122758"/>
                </a:lnTo>
                <a:close/>
                <a:moveTo>
                  <a:pt x="6318733" y="120701"/>
                </a:moveTo>
                <a:lnTo>
                  <a:pt x="6333363" y="125273"/>
                </a:lnTo>
                <a:cubicBezTo>
                  <a:pt x="6332296" y="130150"/>
                  <a:pt x="6330887" y="135865"/>
                  <a:pt x="6329134" y="142418"/>
                </a:cubicBezTo>
                <a:cubicBezTo>
                  <a:pt x="6327381" y="148971"/>
                  <a:pt x="6325362" y="156020"/>
                  <a:pt x="6323075" y="163564"/>
                </a:cubicBezTo>
                <a:cubicBezTo>
                  <a:pt x="6320790" y="171107"/>
                  <a:pt x="6318351" y="178842"/>
                  <a:pt x="6315761" y="186766"/>
                </a:cubicBezTo>
                <a:cubicBezTo>
                  <a:pt x="6313170" y="194691"/>
                  <a:pt x="6310503" y="202311"/>
                  <a:pt x="6307760" y="209626"/>
                </a:cubicBezTo>
                <a:lnTo>
                  <a:pt x="6292215" y="204826"/>
                </a:lnTo>
                <a:cubicBezTo>
                  <a:pt x="6294959" y="197815"/>
                  <a:pt x="6297663" y="190500"/>
                  <a:pt x="6300330" y="182880"/>
                </a:cubicBezTo>
                <a:cubicBezTo>
                  <a:pt x="6302997" y="175260"/>
                  <a:pt x="6305511" y="167755"/>
                  <a:pt x="6307875" y="160363"/>
                </a:cubicBezTo>
                <a:cubicBezTo>
                  <a:pt x="6310237" y="152972"/>
                  <a:pt x="6312370" y="145847"/>
                  <a:pt x="6314275" y="138989"/>
                </a:cubicBezTo>
                <a:cubicBezTo>
                  <a:pt x="6316179" y="132131"/>
                  <a:pt x="6317665" y="126035"/>
                  <a:pt x="6318733" y="120701"/>
                </a:cubicBezTo>
                <a:close/>
                <a:moveTo>
                  <a:pt x="2397709" y="117729"/>
                </a:moveTo>
                <a:cubicBezTo>
                  <a:pt x="2401519" y="118186"/>
                  <a:pt x="2406282" y="118987"/>
                  <a:pt x="2411997" y="120130"/>
                </a:cubicBezTo>
                <a:cubicBezTo>
                  <a:pt x="2417712" y="121273"/>
                  <a:pt x="2423579" y="122492"/>
                  <a:pt x="2429599" y="123787"/>
                </a:cubicBezTo>
                <a:cubicBezTo>
                  <a:pt x="2435619" y="125083"/>
                  <a:pt x="2441486" y="126454"/>
                  <a:pt x="2447201" y="127902"/>
                </a:cubicBezTo>
                <a:cubicBezTo>
                  <a:pt x="2452916" y="129350"/>
                  <a:pt x="2457831" y="130683"/>
                  <a:pt x="2461946" y="131902"/>
                </a:cubicBezTo>
                <a:lnTo>
                  <a:pt x="2459889" y="145847"/>
                </a:lnTo>
                <a:cubicBezTo>
                  <a:pt x="2455926" y="144323"/>
                  <a:pt x="2451126" y="142723"/>
                  <a:pt x="2445487" y="141046"/>
                </a:cubicBezTo>
                <a:cubicBezTo>
                  <a:pt x="2439848" y="139370"/>
                  <a:pt x="2434019" y="137808"/>
                  <a:pt x="2427999" y="136360"/>
                </a:cubicBezTo>
                <a:cubicBezTo>
                  <a:pt x="2421979" y="134912"/>
                  <a:pt x="2416112" y="133655"/>
                  <a:pt x="2410397" y="132588"/>
                </a:cubicBezTo>
                <a:cubicBezTo>
                  <a:pt x="2404682" y="131521"/>
                  <a:pt x="2399843" y="130759"/>
                  <a:pt x="2395881" y="130302"/>
                </a:cubicBezTo>
                <a:close/>
                <a:moveTo>
                  <a:pt x="990829" y="110185"/>
                </a:moveTo>
                <a:lnTo>
                  <a:pt x="990829" y="126645"/>
                </a:lnTo>
                <a:lnTo>
                  <a:pt x="1085698" y="126645"/>
                </a:lnTo>
                <a:lnTo>
                  <a:pt x="1085698" y="110185"/>
                </a:lnTo>
                <a:close/>
                <a:moveTo>
                  <a:pt x="2138248" y="109957"/>
                </a:moveTo>
                <a:lnTo>
                  <a:pt x="2138248" y="126187"/>
                </a:lnTo>
                <a:lnTo>
                  <a:pt x="2170252" y="126187"/>
                </a:lnTo>
                <a:lnTo>
                  <a:pt x="2170252" y="109957"/>
                </a:lnTo>
                <a:close/>
                <a:moveTo>
                  <a:pt x="780746" y="105613"/>
                </a:moveTo>
                <a:lnTo>
                  <a:pt x="798119" y="110414"/>
                </a:lnTo>
                <a:cubicBezTo>
                  <a:pt x="795224" y="116510"/>
                  <a:pt x="792252" y="122149"/>
                  <a:pt x="789204" y="127330"/>
                </a:cubicBezTo>
                <a:lnTo>
                  <a:pt x="910362" y="127330"/>
                </a:lnTo>
                <a:lnTo>
                  <a:pt x="910362" y="141046"/>
                </a:lnTo>
                <a:lnTo>
                  <a:pt x="865327" y="141046"/>
                </a:lnTo>
                <a:cubicBezTo>
                  <a:pt x="861365" y="148209"/>
                  <a:pt x="857098" y="154572"/>
                  <a:pt x="852526" y="160135"/>
                </a:cubicBezTo>
                <a:cubicBezTo>
                  <a:pt x="847954" y="165697"/>
                  <a:pt x="842620" y="170688"/>
                  <a:pt x="836524" y="175108"/>
                </a:cubicBezTo>
                <a:cubicBezTo>
                  <a:pt x="847040" y="178308"/>
                  <a:pt x="857365" y="181509"/>
                  <a:pt x="867499" y="184709"/>
                </a:cubicBezTo>
                <a:cubicBezTo>
                  <a:pt x="877634" y="187909"/>
                  <a:pt x="887349" y="191034"/>
                  <a:pt x="896646" y="194082"/>
                </a:cubicBezTo>
                <a:lnTo>
                  <a:pt x="892074" y="210769"/>
                </a:lnTo>
                <a:cubicBezTo>
                  <a:pt x="881101" y="206502"/>
                  <a:pt x="869480" y="202235"/>
                  <a:pt x="857212" y="197968"/>
                </a:cubicBezTo>
                <a:cubicBezTo>
                  <a:pt x="844944" y="193701"/>
                  <a:pt x="832333" y="189586"/>
                  <a:pt x="819379" y="185623"/>
                </a:cubicBezTo>
                <a:cubicBezTo>
                  <a:pt x="808559" y="190957"/>
                  <a:pt x="795185" y="195491"/>
                  <a:pt x="779260" y="199225"/>
                </a:cubicBezTo>
                <a:cubicBezTo>
                  <a:pt x="763334" y="202959"/>
                  <a:pt x="743865" y="206502"/>
                  <a:pt x="720852" y="209855"/>
                </a:cubicBezTo>
                <a:lnTo>
                  <a:pt x="714680" y="193624"/>
                </a:lnTo>
                <a:cubicBezTo>
                  <a:pt x="733578" y="191491"/>
                  <a:pt x="749580" y="189167"/>
                  <a:pt x="762686" y="186652"/>
                </a:cubicBezTo>
                <a:cubicBezTo>
                  <a:pt x="775793" y="184138"/>
                  <a:pt x="786994" y="181356"/>
                  <a:pt x="796290" y="178308"/>
                </a:cubicBezTo>
                <a:cubicBezTo>
                  <a:pt x="787146" y="175565"/>
                  <a:pt x="778155" y="172898"/>
                  <a:pt x="769316" y="170307"/>
                </a:cubicBezTo>
                <a:cubicBezTo>
                  <a:pt x="760476" y="167716"/>
                  <a:pt x="751942" y="165354"/>
                  <a:pt x="743713" y="163221"/>
                </a:cubicBezTo>
                <a:cubicBezTo>
                  <a:pt x="746455" y="160020"/>
                  <a:pt x="749237" y="156515"/>
                  <a:pt x="752056" y="152705"/>
                </a:cubicBezTo>
                <a:cubicBezTo>
                  <a:pt x="754876" y="148895"/>
                  <a:pt x="757657" y="145009"/>
                  <a:pt x="760400" y="141046"/>
                </a:cubicBezTo>
                <a:lnTo>
                  <a:pt x="708051" y="141046"/>
                </a:lnTo>
                <a:lnTo>
                  <a:pt x="708051" y="127330"/>
                </a:lnTo>
                <a:lnTo>
                  <a:pt x="769087" y="127330"/>
                </a:lnTo>
                <a:cubicBezTo>
                  <a:pt x="771221" y="123520"/>
                  <a:pt x="773278" y="119787"/>
                  <a:pt x="775260" y="116129"/>
                </a:cubicBezTo>
                <a:cubicBezTo>
                  <a:pt x="777240" y="112471"/>
                  <a:pt x="779069" y="108966"/>
                  <a:pt x="780746" y="105613"/>
                </a:cubicBezTo>
                <a:close/>
                <a:moveTo>
                  <a:pt x="410718" y="103327"/>
                </a:moveTo>
                <a:cubicBezTo>
                  <a:pt x="413614" y="108052"/>
                  <a:pt x="416814" y="113919"/>
                  <a:pt x="420320" y="120930"/>
                </a:cubicBezTo>
                <a:cubicBezTo>
                  <a:pt x="423825" y="127940"/>
                  <a:pt x="427292" y="135255"/>
                  <a:pt x="430721" y="142875"/>
                </a:cubicBezTo>
                <a:cubicBezTo>
                  <a:pt x="434150" y="150495"/>
                  <a:pt x="437350" y="157963"/>
                  <a:pt x="440322" y="165278"/>
                </a:cubicBezTo>
                <a:cubicBezTo>
                  <a:pt x="443294" y="172593"/>
                  <a:pt x="445618" y="178918"/>
                  <a:pt x="447294" y="184252"/>
                </a:cubicBezTo>
                <a:lnTo>
                  <a:pt x="433121" y="193167"/>
                </a:lnTo>
                <a:cubicBezTo>
                  <a:pt x="431445" y="187528"/>
                  <a:pt x="429159" y="180899"/>
                  <a:pt x="426263" y="173279"/>
                </a:cubicBezTo>
                <a:cubicBezTo>
                  <a:pt x="423368" y="165659"/>
                  <a:pt x="420243" y="157963"/>
                  <a:pt x="416891" y="150190"/>
                </a:cubicBezTo>
                <a:cubicBezTo>
                  <a:pt x="413538" y="142418"/>
                  <a:pt x="410109" y="134950"/>
                  <a:pt x="406604" y="127788"/>
                </a:cubicBezTo>
                <a:cubicBezTo>
                  <a:pt x="403098" y="120625"/>
                  <a:pt x="399974" y="114681"/>
                  <a:pt x="397231" y="109957"/>
                </a:cubicBezTo>
                <a:close/>
                <a:moveTo>
                  <a:pt x="328880" y="103327"/>
                </a:moveTo>
                <a:lnTo>
                  <a:pt x="343510" y="107442"/>
                </a:lnTo>
                <a:cubicBezTo>
                  <a:pt x="339090" y="121768"/>
                  <a:pt x="333566" y="136170"/>
                  <a:pt x="326936" y="150648"/>
                </a:cubicBezTo>
                <a:cubicBezTo>
                  <a:pt x="320307" y="165126"/>
                  <a:pt x="313411" y="178461"/>
                  <a:pt x="306248" y="190653"/>
                </a:cubicBezTo>
                <a:lnTo>
                  <a:pt x="291618" y="184023"/>
                </a:lnTo>
                <a:cubicBezTo>
                  <a:pt x="294971" y="178537"/>
                  <a:pt x="298438" y="172517"/>
                  <a:pt x="302019" y="165964"/>
                </a:cubicBezTo>
                <a:cubicBezTo>
                  <a:pt x="305601" y="159411"/>
                  <a:pt x="309029" y="152591"/>
                  <a:pt x="312306" y="145504"/>
                </a:cubicBezTo>
                <a:cubicBezTo>
                  <a:pt x="315583" y="138418"/>
                  <a:pt x="318669" y="131255"/>
                  <a:pt x="321564" y="124016"/>
                </a:cubicBezTo>
                <a:cubicBezTo>
                  <a:pt x="324460" y="116777"/>
                  <a:pt x="326898" y="109881"/>
                  <a:pt x="328880" y="103327"/>
                </a:cubicBezTo>
                <a:close/>
                <a:moveTo>
                  <a:pt x="973455" y="96241"/>
                </a:moveTo>
                <a:lnTo>
                  <a:pt x="1103072" y="96241"/>
                </a:lnTo>
                <a:lnTo>
                  <a:pt x="1103072" y="171907"/>
                </a:lnTo>
                <a:lnTo>
                  <a:pt x="973455" y="171907"/>
                </a:lnTo>
                <a:close/>
                <a:moveTo>
                  <a:pt x="575996" y="96012"/>
                </a:moveTo>
                <a:lnTo>
                  <a:pt x="575996" y="115900"/>
                </a:lnTo>
                <a:lnTo>
                  <a:pt x="638861" y="115900"/>
                </a:lnTo>
                <a:lnTo>
                  <a:pt x="638861" y="96012"/>
                </a:lnTo>
                <a:close/>
                <a:moveTo>
                  <a:pt x="2686584" y="94641"/>
                </a:moveTo>
                <a:lnTo>
                  <a:pt x="2702814" y="95555"/>
                </a:lnTo>
                <a:lnTo>
                  <a:pt x="2702814" y="113386"/>
                </a:lnTo>
                <a:lnTo>
                  <a:pt x="2765222" y="113386"/>
                </a:lnTo>
                <a:lnTo>
                  <a:pt x="2765222" y="128702"/>
                </a:lnTo>
                <a:lnTo>
                  <a:pt x="2706014" y="128702"/>
                </a:lnTo>
                <a:cubicBezTo>
                  <a:pt x="2713939" y="139370"/>
                  <a:pt x="2723655" y="149276"/>
                  <a:pt x="2735161" y="158420"/>
                </a:cubicBezTo>
                <a:cubicBezTo>
                  <a:pt x="2746667" y="167564"/>
                  <a:pt x="2759812" y="175794"/>
                  <a:pt x="2774594" y="183109"/>
                </a:cubicBezTo>
                <a:lnTo>
                  <a:pt x="2764079" y="197968"/>
                </a:lnTo>
                <a:cubicBezTo>
                  <a:pt x="2750820" y="190500"/>
                  <a:pt x="2739238" y="182499"/>
                  <a:pt x="2729332" y="173965"/>
                </a:cubicBezTo>
                <a:cubicBezTo>
                  <a:pt x="2719426" y="165430"/>
                  <a:pt x="2710586" y="156210"/>
                  <a:pt x="2702814" y="146304"/>
                </a:cubicBezTo>
                <a:lnTo>
                  <a:pt x="2702814" y="211455"/>
                </a:lnTo>
                <a:lnTo>
                  <a:pt x="2686584" y="211455"/>
                </a:lnTo>
                <a:lnTo>
                  <a:pt x="2686584" y="146990"/>
                </a:lnTo>
                <a:cubicBezTo>
                  <a:pt x="2683078" y="151867"/>
                  <a:pt x="2679345" y="156477"/>
                  <a:pt x="2675382" y="160820"/>
                </a:cubicBezTo>
                <a:cubicBezTo>
                  <a:pt x="2671420" y="165164"/>
                  <a:pt x="2667000" y="169469"/>
                  <a:pt x="2662123" y="173736"/>
                </a:cubicBezTo>
                <a:cubicBezTo>
                  <a:pt x="2657247" y="178003"/>
                  <a:pt x="2651874" y="182233"/>
                  <a:pt x="2646007" y="186424"/>
                </a:cubicBezTo>
                <a:cubicBezTo>
                  <a:pt x="2640140" y="190615"/>
                  <a:pt x="2633548" y="194844"/>
                  <a:pt x="2626233" y="199111"/>
                </a:cubicBezTo>
                <a:lnTo>
                  <a:pt x="2614803" y="184938"/>
                </a:lnTo>
                <a:cubicBezTo>
                  <a:pt x="2628824" y="177775"/>
                  <a:pt x="2641626" y="169431"/>
                  <a:pt x="2653208" y="159906"/>
                </a:cubicBezTo>
                <a:cubicBezTo>
                  <a:pt x="2664790" y="150381"/>
                  <a:pt x="2674392" y="139980"/>
                  <a:pt x="2682011" y="128702"/>
                </a:cubicBezTo>
                <a:lnTo>
                  <a:pt x="2624633" y="128702"/>
                </a:lnTo>
                <a:lnTo>
                  <a:pt x="2624633" y="113386"/>
                </a:lnTo>
                <a:lnTo>
                  <a:pt x="2686584" y="113386"/>
                </a:lnTo>
                <a:close/>
                <a:moveTo>
                  <a:pt x="162306" y="90069"/>
                </a:moveTo>
                <a:lnTo>
                  <a:pt x="178994" y="90526"/>
                </a:lnTo>
                <a:lnTo>
                  <a:pt x="178994" y="119558"/>
                </a:lnTo>
                <a:lnTo>
                  <a:pt x="208026" y="119558"/>
                </a:lnTo>
                <a:lnTo>
                  <a:pt x="208026" y="134874"/>
                </a:lnTo>
                <a:lnTo>
                  <a:pt x="178994" y="134874"/>
                </a:lnTo>
                <a:lnTo>
                  <a:pt x="178994" y="179451"/>
                </a:lnTo>
                <a:cubicBezTo>
                  <a:pt x="178994" y="184938"/>
                  <a:pt x="178575" y="189433"/>
                  <a:pt x="177737" y="192939"/>
                </a:cubicBezTo>
                <a:cubicBezTo>
                  <a:pt x="176899" y="196444"/>
                  <a:pt x="175299" y="199225"/>
                  <a:pt x="172936" y="201283"/>
                </a:cubicBezTo>
                <a:cubicBezTo>
                  <a:pt x="170574" y="203340"/>
                  <a:pt x="167374" y="204826"/>
                  <a:pt x="163335" y="205740"/>
                </a:cubicBezTo>
                <a:cubicBezTo>
                  <a:pt x="159297" y="206655"/>
                  <a:pt x="154077" y="207340"/>
                  <a:pt x="147676" y="207798"/>
                </a:cubicBezTo>
                <a:lnTo>
                  <a:pt x="134874" y="208712"/>
                </a:lnTo>
                <a:lnTo>
                  <a:pt x="129388" y="192939"/>
                </a:lnTo>
                <a:lnTo>
                  <a:pt x="144476" y="192024"/>
                </a:lnTo>
                <a:cubicBezTo>
                  <a:pt x="148285" y="191872"/>
                  <a:pt x="151372" y="191529"/>
                  <a:pt x="153734" y="190996"/>
                </a:cubicBezTo>
                <a:cubicBezTo>
                  <a:pt x="156096" y="190462"/>
                  <a:pt x="157925" y="189662"/>
                  <a:pt x="159220" y="188595"/>
                </a:cubicBezTo>
                <a:cubicBezTo>
                  <a:pt x="160516" y="187528"/>
                  <a:pt x="161354" y="186004"/>
                  <a:pt x="161735" y="184023"/>
                </a:cubicBezTo>
                <a:cubicBezTo>
                  <a:pt x="162116" y="182042"/>
                  <a:pt x="162306" y="179451"/>
                  <a:pt x="162306" y="176251"/>
                </a:cubicBezTo>
                <a:lnTo>
                  <a:pt x="162306" y="134874"/>
                </a:lnTo>
                <a:lnTo>
                  <a:pt x="69952" y="134874"/>
                </a:lnTo>
                <a:lnTo>
                  <a:pt x="69952" y="119558"/>
                </a:lnTo>
                <a:lnTo>
                  <a:pt x="162306" y="119558"/>
                </a:lnTo>
                <a:close/>
                <a:moveTo>
                  <a:pt x="5871439" y="87325"/>
                </a:moveTo>
                <a:lnTo>
                  <a:pt x="5871439" y="126873"/>
                </a:lnTo>
                <a:lnTo>
                  <a:pt x="5980253" y="126873"/>
                </a:lnTo>
                <a:lnTo>
                  <a:pt x="5980253" y="87325"/>
                </a:lnTo>
                <a:close/>
                <a:moveTo>
                  <a:pt x="1527734" y="84582"/>
                </a:moveTo>
                <a:cubicBezTo>
                  <a:pt x="1532916" y="91440"/>
                  <a:pt x="1538440" y="99556"/>
                  <a:pt x="1544308" y="108928"/>
                </a:cubicBezTo>
                <a:cubicBezTo>
                  <a:pt x="1550175" y="118301"/>
                  <a:pt x="1555623" y="128016"/>
                  <a:pt x="1560652" y="138075"/>
                </a:cubicBezTo>
                <a:lnTo>
                  <a:pt x="1546022" y="147904"/>
                </a:lnTo>
                <a:cubicBezTo>
                  <a:pt x="1540688" y="136932"/>
                  <a:pt x="1535164" y="126759"/>
                  <a:pt x="1529449" y="117386"/>
                </a:cubicBezTo>
                <a:cubicBezTo>
                  <a:pt x="1523734" y="108014"/>
                  <a:pt x="1518666" y="100127"/>
                  <a:pt x="1514247" y="93726"/>
                </a:cubicBezTo>
                <a:close/>
                <a:moveTo>
                  <a:pt x="2135277" y="75438"/>
                </a:moveTo>
                <a:lnTo>
                  <a:pt x="2150593" y="78639"/>
                </a:lnTo>
                <a:cubicBezTo>
                  <a:pt x="2149221" y="81839"/>
                  <a:pt x="2147735" y="84963"/>
                  <a:pt x="2146135" y="88011"/>
                </a:cubicBezTo>
                <a:cubicBezTo>
                  <a:pt x="2144535" y="91059"/>
                  <a:pt x="2142897" y="94107"/>
                  <a:pt x="2141220" y="97155"/>
                </a:cubicBezTo>
                <a:lnTo>
                  <a:pt x="2172767" y="97155"/>
                </a:lnTo>
                <a:cubicBezTo>
                  <a:pt x="2171853" y="93955"/>
                  <a:pt x="2170862" y="90716"/>
                  <a:pt x="2169795" y="87440"/>
                </a:cubicBezTo>
                <a:cubicBezTo>
                  <a:pt x="2168728" y="84163"/>
                  <a:pt x="2167738" y="81458"/>
                  <a:pt x="2166823" y="79324"/>
                </a:cubicBezTo>
                <a:lnTo>
                  <a:pt x="2180311" y="76810"/>
                </a:lnTo>
                <a:cubicBezTo>
                  <a:pt x="2181378" y="78943"/>
                  <a:pt x="2182559" y="81991"/>
                  <a:pt x="2183854" y="85954"/>
                </a:cubicBezTo>
                <a:cubicBezTo>
                  <a:pt x="2185149" y="89916"/>
                  <a:pt x="2186407" y="93650"/>
                  <a:pt x="2187626" y="97155"/>
                </a:cubicBezTo>
                <a:lnTo>
                  <a:pt x="2220544" y="97155"/>
                </a:lnTo>
                <a:lnTo>
                  <a:pt x="2220544" y="109957"/>
                </a:lnTo>
                <a:lnTo>
                  <a:pt x="2184654" y="109957"/>
                </a:lnTo>
                <a:lnTo>
                  <a:pt x="2184654" y="126187"/>
                </a:lnTo>
                <a:lnTo>
                  <a:pt x="2218487" y="126187"/>
                </a:lnTo>
                <a:lnTo>
                  <a:pt x="2218487" y="137846"/>
                </a:lnTo>
                <a:lnTo>
                  <a:pt x="2184654" y="137846"/>
                </a:lnTo>
                <a:lnTo>
                  <a:pt x="2184654" y="154534"/>
                </a:lnTo>
                <a:lnTo>
                  <a:pt x="2218487" y="154534"/>
                </a:lnTo>
                <a:lnTo>
                  <a:pt x="2218487" y="166421"/>
                </a:lnTo>
                <a:lnTo>
                  <a:pt x="2184654" y="166421"/>
                </a:lnTo>
                <a:lnTo>
                  <a:pt x="2184654" y="183109"/>
                </a:lnTo>
                <a:lnTo>
                  <a:pt x="2220316" y="183109"/>
                </a:lnTo>
                <a:lnTo>
                  <a:pt x="2220316" y="195682"/>
                </a:lnTo>
                <a:lnTo>
                  <a:pt x="2138248" y="195682"/>
                </a:lnTo>
                <a:lnTo>
                  <a:pt x="2138248" y="209626"/>
                </a:lnTo>
                <a:lnTo>
                  <a:pt x="2123389" y="209626"/>
                </a:lnTo>
                <a:lnTo>
                  <a:pt x="2123389" y="123673"/>
                </a:lnTo>
                <a:cubicBezTo>
                  <a:pt x="2116989" y="131902"/>
                  <a:pt x="2110131" y="139903"/>
                  <a:pt x="2102815" y="147676"/>
                </a:cubicBezTo>
                <a:lnTo>
                  <a:pt x="2093214" y="136703"/>
                </a:lnTo>
                <a:cubicBezTo>
                  <a:pt x="2097481" y="132588"/>
                  <a:pt x="2101672" y="128092"/>
                  <a:pt x="2105787" y="123216"/>
                </a:cubicBezTo>
                <a:cubicBezTo>
                  <a:pt x="2109902" y="118339"/>
                  <a:pt x="2113788" y="113272"/>
                  <a:pt x="2117446" y="108014"/>
                </a:cubicBezTo>
                <a:cubicBezTo>
                  <a:pt x="2121103" y="102756"/>
                  <a:pt x="2124456" y="97384"/>
                  <a:pt x="2127504" y="91897"/>
                </a:cubicBezTo>
                <a:cubicBezTo>
                  <a:pt x="2130552" y="86411"/>
                  <a:pt x="2133143" y="80925"/>
                  <a:pt x="2135277" y="75438"/>
                </a:cubicBezTo>
                <a:close/>
                <a:moveTo>
                  <a:pt x="4700702" y="73381"/>
                </a:moveTo>
                <a:lnTo>
                  <a:pt x="4824832" y="73381"/>
                </a:lnTo>
                <a:lnTo>
                  <a:pt x="4824832" y="89611"/>
                </a:lnTo>
                <a:lnTo>
                  <a:pt x="4774083" y="122530"/>
                </a:lnTo>
                <a:lnTo>
                  <a:pt x="4774083" y="128702"/>
                </a:lnTo>
                <a:lnTo>
                  <a:pt x="4862551" y="128702"/>
                </a:lnTo>
                <a:lnTo>
                  <a:pt x="4862551" y="145161"/>
                </a:lnTo>
                <a:lnTo>
                  <a:pt x="4774083" y="145161"/>
                </a:lnTo>
                <a:lnTo>
                  <a:pt x="4774083" y="178994"/>
                </a:lnTo>
                <a:cubicBezTo>
                  <a:pt x="4774083" y="184785"/>
                  <a:pt x="4773702" y="189395"/>
                  <a:pt x="4772940" y="192824"/>
                </a:cubicBezTo>
                <a:cubicBezTo>
                  <a:pt x="4772178" y="196253"/>
                  <a:pt x="4770768" y="198920"/>
                  <a:pt x="4768711" y="200825"/>
                </a:cubicBezTo>
                <a:cubicBezTo>
                  <a:pt x="4766653" y="202730"/>
                  <a:pt x="4763796" y="204102"/>
                  <a:pt x="4760138" y="204940"/>
                </a:cubicBezTo>
                <a:cubicBezTo>
                  <a:pt x="4756480" y="205778"/>
                  <a:pt x="4751832" y="206426"/>
                  <a:pt x="4746193" y="206883"/>
                </a:cubicBezTo>
                <a:lnTo>
                  <a:pt x="4728591" y="208483"/>
                </a:lnTo>
                <a:lnTo>
                  <a:pt x="4722876" y="191796"/>
                </a:lnTo>
                <a:lnTo>
                  <a:pt x="4740250" y="190424"/>
                </a:lnTo>
                <a:cubicBezTo>
                  <a:pt x="4743603" y="190119"/>
                  <a:pt x="4746346" y="189738"/>
                  <a:pt x="4748479" y="189281"/>
                </a:cubicBezTo>
                <a:cubicBezTo>
                  <a:pt x="4750613" y="188824"/>
                  <a:pt x="4752213" y="188062"/>
                  <a:pt x="4753280" y="186995"/>
                </a:cubicBezTo>
                <a:cubicBezTo>
                  <a:pt x="4754347" y="185928"/>
                  <a:pt x="4755071" y="184404"/>
                  <a:pt x="4755452" y="182423"/>
                </a:cubicBezTo>
                <a:cubicBezTo>
                  <a:pt x="4755833" y="180442"/>
                  <a:pt x="4756023" y="177699"/>
                  <a:pt x="4756023" y="174193"/>
                </a:cubicBezTo>
                <a:lnTo>
                  <a:pt x="4756023" y="145161"/>
                </a:lnTo>
                <a:lnTo>
                  <a:pt x="4663897" y="145161"/>
                </a:lnTo>
                <a:lnTo>
                  <a:pt x="4663897" y="128702"/>
                </a:lnTo>
                <a:lnTo>
                  <a:pt x="4756023" y="128702"/>
                </a:lnTo>
                <a:lnTo>
                  <a:pt x="4756023" y="115900"/>
                </a:lnTo>
                <a:lnTo>
                  <a:pt x="4795799" y="89840"/>
                </a:lnTo>
                <a:lnTo>
                  <a:pt x="4700702" y="89840"/>
                </a:lnTo>
                <a:close/>
                <a:moveTo>
                  <a:pt x="1671752" y="73381"/>
                </a:moveTo>
                <a:lnTo>
                  <a:pt x="1795882" y="73381"/>
                </a:lnTo>
                <a:lnTo>
                  <a:pt x="1795882" y="89611"/>
                </a:lnTo>
                <a:lnTo>
                  <a:pt x="1745133" y="122530"/>
                </a:lnTo>
                <a:lnTo>
                  <a:pt x="1745133" y="128702"/>
                </a:lnTo>
                <a:lnTo>
                  <a:pt x="1833601" y="128702"/>
                </a:lnTo>
                <a:lnTo>
                  <a:pt x="1833601" y="145161"/>
                </a:lnTo>
                <a:lnTo>
                  <a:pt x="1745133" y="145161"/>
                </a:lnTo>
                <a:lnTo>
                  <a:pt x="1745133" y="178994"/>
                </a:lnTo>
                <a:cubicBezTo>
                  <a:pt x="1745133" y="184785"/>
                  <a:pt x="1744752" y="189395"/>
                  <a:pt x="1743990" y="192824"/>
                </a:cubicBezTo>
                <a:cubicBezTo>
                  <a:pt x="1743228" y="196253"/>
                  <a:pt x="1741818" y="198920"/>
                  <a:pt x="1739760" y="200825"/>
                </a:cubicBezTo>
                <a:cubicBezTo>
                  <a:pt x="1737703" y="202730"/>
                  <a:pt x="1734846" y="204102"/>
                  <a:pt x="1731188" y="204940"/>
                </a:cubicBezTo>
                <a:cubicBezTo>
                  <a:pt x="1727530" y="205778"/>
                  <a:pt x="1722882" y="206426"/>
                  <a:pt x="1717243" y="206883"/>
                </a:cubicBezTo>
                <a:lnTo>
                  <a:pt x="1699641" y="208483"/>
                </a:lnTo>
                <a:lnTo>
                  <a:pt x="1693926" y="191796"/>
                </a:lnTo>
                <a:lnTo>
                  <a:pt x="1711300" y="190424"/>
                </a:lnTo>
                <a:cubicBezTo>
                  <a:pt x="1714653" y="190119"/>
                  <a:pt x="1717396" y="189738"/>
                  <a:pt x="1719530" y="189281"/>
                </a:cubicBezTo>
                <a:cubicBezTo>
                  <a:pt x="1721663" y="188824"/>
                  <a:pt x="1723263" y="188062"/>
                  <a:pt x="1724330" y="186995"/>
                </a:cubicBezTo>
                <a:cubicBezTo>
                  <a:pt x="1725397" y="185928"/>
                  <a:pt x="1726121" y="184404"/>
                  <a:pt x="1726502" y="182423"/>
                </a:cubicBezTo>
                <a:cubicBezTo>
                  <a:pt x="1726883" y="180442"/>
                  <a:pt x="1727073" y="177699"/>
                  <a:pt x="1727073" y="174193"/>
                </a:cubicBezTo>
                <a:lnTo>
                  <a:pt x="1727073" y="145161"/>
                </a:lnTo>
                <a:lnTo>
                  <a:pt x="1634947" y="145161"/>
                </a:lnTo>
                <a:lnTo>
                  <a:pt x="1634947" y="128702"/>
                </a:lnTo>
                <a:lnTo>
                  <a:pt x="1727073" y="128702"/>
                </a:lnTo>
                <a:lnTo>
                  <a:pt x="1727073" y="115900"/>
                </a:lnTo>
                <a:lnTo>
                  <a:pt x="1766850" y="89840"/>
                </a:lnTo>
                <a:lnTo>
                  <a:pt x="1671752" y="89840"/>
                </a:lnTo>
                <a:close/>
                <a:moveTo>
                  <a:pt x="2874721" y="72238"/>
                </a:moveTo>
                <a:lnTo>
                  <a:pt x="2981706" y="72238"/>
                </a:lnTo>
                <a:lnTo>
                  <a:pt x="2981706" y="87325"/>
                </a:lnTo>
                <a:lnTo>
                  <a:pt x="2937815" y="119558"/>
                </a:lnTo>
                <a:lnTo>
                  <a:pt x="2937815" y="128702"/>
                </a:lnTo>
                <a:lnTo>
                  <a:pt x="2997022" y="128702"/>
                </a:lnTo>
                <a:lnTo>
                  <a:pt x="2997022" y="144475"/>
                </a:lnTo>
                <a:lnTo>
                  <a:pt x="2937815" y="144475"/>
                </a:lnTo>
                <a:lnTo>
                  <a:pt x="2938044" y="183109"/>
                </a:lnTo>
                <a:cubicBezTo>
                  <a:pt x="2938044" y="188138"/>
                  <a:pt x="2937624" y="192329"/>
                  <a:pt x="2936786" y="195682"/>
                </a:cubicBezTo>
                <a:cubicBezTo>
                  <a:pt x="2935948" y="199035"/>
                  <a:pt x="2934386" y="201740"/>
                  <a:pt x="2932100" y="203797"/>
                </a:cubicBezTo>
                <a:cubicBezTo>
                  <a:pt x="2929814" y="205855"/>
                  <a:pt x="2926613" y="207417"/>
                  <a:pt x="2922499" y="208483"/>
                </a:cubicBezTo>
                <a:cubicBezTo>
                  <a:pt x="2918384" y="209550"/>
                  <a:pt x="2912974" y="210388"/>
                  <a:pt x="2906268" y="210998"/>
                </a:cubicBezTo>
                <a:lnTo>
                  <a:pt x="2893238" y="212141"/>
                </a:lnTo>
                <a:lnTo>
                  <a:pt x="2887523" y="195682"/>
                </a:lnTo>
                <a:lnTo>
                  <a:pt x="2903068" y="194310"/>
                </a:lnTo>
                <a:cubicBezTo>
                  <a:pt x="2907030" y="194005"/>
                  <a:pt x="2910193" y="193586"/>
                  <a:pt x="2912555" y="193053"/>
                </a:cubicBezTo>
                <a:cubicBezTo>
                  <a:pt x="2914917" y="192520"/>
                  <a:pt x="2916746" y="191681"/>
                  <a:pt x="2918041" y="190538"/>
                </a:cubicBezTo>
                <a:cubicBezTo>
                  <a:pt x="2919337" y="189395"/>
                  <a:pt x="2920175" y="187948"/>
                  <a:pt x="2920556" y="186195"/>
                </a:cubicBezTo>
                <a:cubicBezTo>
                  <a:pt x="2920937" y="184442"/>
                  <a:pt x="2921127" y="182118"/>
                  <a:pt x="2921127" y="179223"/>
                </a:cubicBezTo>
                <a:lnTo>
                  <a:pt x="2920899" y="144475"/>
                </a:lnTo>
                <a:lnTo>
                  <a:pt x="2861234" y="144475"/>
                </a:lnTo>
                <a:lnTo>
                  <a:pt x="2861234" y="128702"/>
                </a:lnTo>
                <a:lnTo>
                  <a:pt x="2920899" y="128702"/>
                </a:lnTo>
                <a:lnTo>
                  <a:pt x="2920899" y="111786"/>
                </a:lnTo>
                <a:lnTo>
                  <a:pt x="2954960" y="87325"/>
                </a:lnTo>
                <a:lnTo>
                  <a:pt x="2874721" y="87325"/>
                </a:lnTo>
                <a:close/>
                <a:moveTo>
                  <a:pt x="364084" y="70180"/>
                </a:moveTo>
                <a:lnTo>
                  <a:pt x="380772" y="70638"/>
                </a:lnTo>
                <a:lnTo>
                  <a:pt x="380772" y="184023"/>
                </a:lnTo>
                <a:cubicBezTo>
                  <a:pt x="380772" y="188290"/>
                  <a:pt x="380315" y="191910"/>
                  <a:pt x="379400" y="194882"/>
                </a:cubicBezTo>
                <a:cubicBezTo>
                  <a:pt x="378486" y="197854"/>
                  <a:pt x="376923" y="200292"/>
                  <a:pt x="374714" y="202197"/>
                </a:cubicBezTo>
                <a:cubicBezTo>
                  <a:pt x="372504" y="204102"/>
                  <a:pt x="369532" y="205550"/>
                  <a:pt x="365798" y="206540"/>
                </a:cubicBezTo>
                <a:cubicBezTo>
                  <a:pt x="362065" y="207531"/>
                  <a:pt x="357302" y="208179"/>
                  <a:pt x="351511" y="208483"/>
                </a:cubicBezTo>
                <a:lnTo>
                  <a:pt x="340081" y="209398"/>
                </a:lnTo>
                <a:lnTo>
                  <a:pt x="334137" y="192253"/>
                </a:lnTo>
                <a:lnTo>
                  <a:pt x="347853" y="191338"/>
                </a:lnTo>
                <a:cubicBezTo>
                  <a:pt x="351206" y="191186"/>
                  <a:pt x="353949" y="190843"/>
                  <a:pt x="356083" y="190310"/>
                </a:cubicBezTo>
                <a:cubicBezTo>
                  <a:pt x="358216" y="189776"/>
                  <a:pt x="359893" y="189014"/>
                  <a:pt x="361112" y="188024"/>
                </a:cubicBezTo>
                <a:cubicBezTo>
                  <a:pt x="362331" y="187033"/>
                  <a:pt x="363131" y="185738"/>
                  <a:pt x="363512" y="184138"/>
                </a:cubicBezTo>
                <a:cubicBezTo>
                  <a:pt x="363894" y="182537"/>
                  <a:pt x="364084" y="180518"/>
                  <a:pt x="364084" y="178080"/>
                </a:cubicBezTo>
                <a:close/>
                <a:moveTo>
                  <a:pt x="3153080" y="69723"/>
                </a:moveTo>
                <a:cubicBezTo>
                  <a:pt x="3157805" y="73228"/>
                  <a:pt x="3163177" y="77343"/>
                  <a:pt x="3169196" y="82068"/>
                </a:cubicBezTo>
                <a:cubicBezTo>
                  <a:pt x="3175216" y="86792"/>
                  <a:pt x="3181198" y="91669"/>
                  <a:pt x="3187141" y="96698"/>
                </a:cubicBezTo>
                <a:cubicBezTo>
                  <a:pt x="3193085" y="101727"/>
                  <a:pt x="3198724" y="106680"/>
                  <a:pt x="3204058" y="111557"/>
                </a:cubicBezTo>
                <a:cubicBezTo>
                  <a:pt x="3209392" y="116434"/>
                  <a:pt x="3213812" y="120701"/>
                  <a:pt x="3217317" y="124359"/>
                </a:cubicBezTo>
                <a:lnTo>
                  <a:pt x="3206344" y="140361"/>
                </a:lnTo>
                <a:cubicBezTo>
                  <a:pt x="3202229" y="135789"/>
                  <a:pt x="3197390" y="130836"/>
                  <a:pt x="3191828" y="125502"/>
                </a:cubicBezTo>
                <a:cubicBezTo>
                  <a:pt x="3186265" y="120168"/>
                  <a:pt x="3180550" y="114872"/>
                  <a:pt x="3174683" y="109614"/>
                </a:cubicBezTo>
                <a:cubicBezTo>
                  <a:pt x="3168815" y="104356"/>
                  <a:pt x="3163062" y="99365"/>
                  <a:pt x="3157423" y="94641"/>
                </a:cubicBezTo>
                <a:cubicBezTo>
                  <a:pt x="3151785" y="89916"/>
                  <a:pt x="3146679" y="85954"/>
                  <a:pt x="3142107" y="82753"/>
                </a:cubicBezTo>
                <a:close/>
                <a:moveTo>
                  <a:pt x="840867" y="68123"/>
                </a:moveTo>
                <a:lnTo>
                  <a:pt x="840867" y="90983"/>
                </a:lnTo>
                <a:lnTo>
                  <a:pt x="874014" y="90983"/>
                </a:lnTo>
                <a:lnTo>
                  <a:pt x="874014" y="68123"/>
                </a:lnTo>
                <a:close/>
                <a:moveTo>
                  <a:pt x="793090" y="68123"/>
                </a:moveTo>
                <a:lnTo>
                  <a:pt x="793090" y="90983"/>
                </a:lnTo>
                <a:lnTo>
                  <a:pt x="825094" y="90983"/>
                </a:lnTo>
                <a:lnTo>
                  <a:pt x="825094" y="68123"/>
                </a:lnTo>
                <a:close/>
                <a:moveTo>
                  <a:pt x="744398" y="68123"/>
                </a:moveTo>
                <a:lnTo>
                  <a:pt x="744398" y="90983"/>
                </a:lnTo>
                <a:lnTo>
                  <a:pt x="777545" y="90983"/>
                </a:lnTo>
                <a:lnTo>
                  <a:pt x="777545" y="68123"/>
                </a:lnTo>
                <a:close/>
                <a:moveTo>
                  <a:pt x="4455262" y="66980"/>
                </a:moveTo>
                <a:cubicBezTo>
                  <a:pt x="4457853" y="69114"/>
                  <a:pt x="4460901" y="71895"/>
                  <a:pt x="4464406" y="75324"/>
                </a:cubicBezTo>
                <a:cubicBezTo>
                  <a:pt x="4467911" y="78753"/>
                  <a:pt x="4471454" y="82411"/>
                  <a:pt x="4475036" y="86297"/>
                </a:cubicBezTo>
                <a:cubicBezTo>
                  <a:pt x="4478617" y="90183"/>
                  <a:pt x="4482046" y="93993"/>
                  <a:pt x="4485323" y="97727"/>
                </a:cubicBezTo>
                <a:cubicBezTo>
                  <a:pt x="4488599" y="101461"/>
                  <a:pt x="4491228" y="104775"/>
                  <a:pt x="4493209" y="107671"/>
                </a:cubicBezTo>
                <a:lnTo>
                  <a:pt x="4481551" y="121387"/>
                </a:lnTo>
                <a:cubicBezTo>
                  <a:pt x="4479570" y="118034"/>
                  <a:pt x="4476979" y="114338"/>
                  <a:pt x="4473778" y="110300"/>
                </a:cubicBezTo>
                <a:cubicBezTo>
                  <a:pt x="4470578" y="106261"/>
                  <a:pt x="4467225" y="102223"/>
                  <a:pt x="4463720" y="98184"/>
                </a:cubicBezTo>
                <a:cubicBezTo>
                  <a:pt x="4460215" y="94145"/>
                  <a:pt x="4456710" y="90335"/>
                  <a:pt x="4453204" y="86754"/>
                </a:cubicBezTo>
                <a:cubicBezTo>
                  <a:pt x="4449699" y="83173"/>
                  <a:pt x="4446727" y="80239"/>
                  <a:pt x="4444289" y="77953"/>
                </a:cubicBezTo>
                <a:close/>
                <a:moveTo>
                  <a:pt x="2399995" y="65837"/>
                </a:moveTo>
                <a:cubicBezTo>
                  <a:pt x="2408682" y="75133"/>
                  <a:pt x="2418360" y="82753"/>
                  <a:pt x="2429028" y="88697"/>
                </a:cubicBezTo>
                <a:cubicBezTo>
                  <a:pt x="2441372" y="81991"/>
                  <a:pt x="2451583" y="74371"/>
                  <a:pt x="2459660" y="65837"/>
                </a:cubicBezTo>
                <a:close/>
                <a:moveTo>
                  <a:pt x="575996" y="63551"/>
                </a:moveTo>
                <a:lnTo>
                  <a:pt x="575996" y="82753"/>
                </a:lnTo>
                <a:lnTo>
                  <a:pt x="638861" y="82753"/>
                </a:lnTo>
                <a:lnTo>
                  <a:pt x="638861" y="63551"/>
                </a:lnTo>
                <a:close/>
                <a:moveTo>
                  <a:pt x="6297244" y="60808"/>
                </a:moveTo>
                <a:cubicBezTo>
                  <a:pt x="6299987" y="62789"/>
                  <a:pt x="6303112" y="65113"/>
                  <a:pt x="6306617" y="67780"/>
                </a:cubicBezTo>
                <a:cubicBezTo>
                  <a:pt x="6310122" y="70447"/>
                  <a:pt x="6313665" y="73267"/>
                  <a:pt x="6317247" y="76238"/>
                </a:cubicBezTo>
                <a:cubicBezTo>
                  <a:pt x="6320828" y="79210"/>
                  <a:pt x="6324257" y="82144"/>
                  <a:pt x="6327533" y="85039"/>
                </a:cubicBezTo>
                <a:cubicBezTo>
                  <a:pt x="6330810" y="87935"/>
                  <a:pt x="6333591" y="90602"/>
                  <a:pt x="6335878" y="93040"/>
                </a:cubicBezTo>
                <a:lnTo>
                  <a:pt x="6326505" y="108128"/>
                </a:lnTo>
                <a:cubicBezTo>
                  <a:pt x="6324067" y="105537"/>
                  <a:pt x="6321209" y="102604"/>
                  <a:pt x="6317933" y="99327"/>
                </a:cubicBezTo>
                <a:cubicBezTo>
                  <a:pt x="6314656" y="96050"/>
                  <a:pt x="6311227" y="92774"/>
                  <a:pt x="6307645" y="89497"/>
                </a:cubicBezTo>
                <a:cubicBezTo>
                  <a:pt x="6304064" y="86221"/>
                  <a:pt x="6300559" y="83134"/>
                  <a:pt x="6297129" y="80239"/>
                </a:cubicBezTo>
                <a:cubicBezTo>
                  <a:pt x="6293701" y="77343"/>
                  <a:pt x="6290615" y="74905"/>
                  <a:pt x="6287871" y="72924"/>
                </a:cubicBezTo>
                <a:close/>
                <a:moveTo>
                  <a:pt x="1432408" y="57607"/>
                </a:moveTo>
                <a:lnTo>
                  <a:pt x="1432408" y="111786"/>
                </a:lnTo>
                <a:lnTo>
                  <a:pt x="1478356" y="111786"/>
                </a:lnTo>
                <a:lnTo>
                  <a:pt x="1478356" y="57607"/>
                </a:lnTo>
                <a:close/>
                <a:moveTo>
                  <a:pt x="3301899" y="50521"/>
                </a:moveTo>
                <a:cubicBezTo>
                  <a:pt x="3304032" y="52654"/>
                  <a:pt x="3306585" y="55360"/>
                  <a:pt x="3309557" y="58636"/>
                </a:cubicBezTo>
                <a:cubicBezTo>
                  <a:pt x="3312529" y="61913"/>
                  <a:pt x="3315500" y="65304"/>
                  <a:pt x="3318472" y="68809"/>
                </a:cubicBezTo>
                <a:cubicBezTo>
                  <a:pt x="3321444" y="72314"/>
                  <a:pt x="3324301" y="75819"/>
                  <a:pt x="3327044" y="79324"/>
                </a:cubicBezTo>
                <a:cubicBezTo>
                  <a:pt x="3329788" y="82830"/>
                  <a:pt x="3331998" y="85878"/>
                  <a:pt x="3333674" y="88468"/>
                </a:cubicBezTo>
                <a:lnTo>
                  <a:pt x="3320872" y="101041"/>
                </a:lnTo>
                <a:cubicBezTo>
                  <a:pt x="3319196" y="97993"/>
                  <a:pt x="3317062" y="94603"/>
                  <a:pt x="3314472" y="90869"/>
                </a:cubicBezTo>
                <a:cubicBezTo>
                  <a:pt x="3311881" y="87135"/>
                  <a:pt x="3309099" y="83401"/>
                  <a:pt x="3306128" y="79667"/>
                </a:cubicBezTo>
                <a:cubicBezTo>
                  <a:pt x="3303156" y="75934"/>
                  <a:pt x="3300222" y="72428"/>
                  <a:pt x="3297327" y="69152"/>
                </a:cubicBezTo>
                <a:cubicBezTo>
                  <a:pt x="3294431" y="65875"/>
                  <a:pt x="3291916" y="63170"/>
                  <a:pt x="3289783" y="61036"/>
                </a:cubicBezTo>
                <a:close/>
                <a:moveTo>
                  <a:pt x="3422371" y="50064"/>
                </a:moveTo>
                <a:lnTo>
                  <a:pt x="3435172" y="59893"/>
                </a:lnTo>
                <a:cubicBezTo>
                  <a:pt x="3433344" y="62789"/>
                  <a:pt x="3431172" y="65989"/>
                  <a:pt x="3428657" y="69495"/>
                </a:cubicBezTo>
                <a:cubicBezTo>
                  <a:pt x="3426143" y="73000"/>
                  <a:pt x="3423438" y="76581"/>
                  <a:pt x="3420542" y="80239"/>
                </a:cubicBezTo>
                <a:cubicBezTo>
                  <a:pt x="3417646" y="83896"/>
                  <a:pt x="3414675" y="87478"/>
                  <a:pt x="3411627" y="90983"/>
                </a:cubicBezTo>
                <a:cubicBezTo>
                  <a:pt x="3408579" y="94488"/>
                  <a:pt x="3405607" y="97689"/>
                  <a:pt x="3402711" y="100584"/>
                </a:cubicBezTo>
                <a:lnTo>
                  <a:pt x="3390595" y="89840"/>
                </a:lnTo>
                <a:cubicBezTo>
                  <a:pt x="3393034" y="87554"/>
                  <a:pt x="3395739" y="84697"/>
                  <a:pt x="3398711" y="81268"/>
                </a:cubicBezTo>
                <a:cubicBezTo>
                  <a:pt x="3401682" y="77839"/>
                  <a:pt x="3404654" y="74295"/>
                  <a:pt x="3407626" y="70638"/>
                </a:cubicBezTo>
                <a:cubicBezTo>
                  <a:pt x="3410598" y="66980"/>
                  <a:pt x="3413379" y="63322"/>
                  <a:pt x="3415970" y="59665"/>
                </a:cubicBezTo>
                <a:cubicBezTo>
                  <a:pt x="3418561" y="56007"/>
                  <a:pt x="3420695" y="52807"/>
                  <a:pt x="3422371" y="50064"/>
                </a:cubicBezTo>
                <a:close/>
                <a:moveTo>
                  <a:pt x="5269687" y="48692"/>
                </a:moveTo>
                <a:lnTo>
                  <a:pt x="5284317" y="53950"/>
                </a:lnTo>
                <a:cubicBezTo>
                  <a:pt x="5281269" y="63703"/>
                  <a:pt x="5277955" y="73267"/>
                  <a:pt x="5274373" y="82639"/>
                </a:cubicBezTo>
                <a:cubicBezTo>
                  <a:pt x="5270793" y="92012"/>
                  <a:pt x="5266867" y="101346"/>
                  <a:pt x="5262601" y="110643"/>
                </a:cubicBezTo>
                <a:cubicBezTo>
                  <a:pt x="5267935" y="120701"/>
                  <a:pt x="5272926" y="130645"/>
                  <a:pt x="5277574" y="140475"/>
                </a:cubicBezTo>
                <a:cubicBezTo>
                  <a:pt x="5282222" y="150305"/>
                  <a:pt x="5285841" y="158801"/>
                  <a:pt x="5288433" y="165964"/>
                </a:cubicBezTo>
                <a:lnTo>
                  <a:pt x="5275631" y="175794"/>
                </a:lnTo>
                <a:cubicBezTo>
                  <a:pt x="5273497" y="169393"/>
                  <a:pt x="5270525" y="162001"/>
                  <a:pt x="5266715" y="153619"/>
                </a:cubicBezTo>
                <a:cubicBezTo>
                  <a:pt x="5262905" y="145237"/>
                  <a:pt x="5258791" y="136627"/>
                  <a:pt x="5254371" y="127788"/>
                </a:cubicBezTo>
                <a:cubicBezTo>
                  <a:pt x="5244770" y="147295"/>
                  <a:pt x="5233797" y="166040"/>
                  <a:pt x="5221453" y="184023"/>
                </a:cubicBezTo>
                <a:lnTo>
                  <a:pt x="5208880" y="174879"/>
                </a:lnTo>
                <a:cubicBezTo>
                  <a:pt x="5215737" y="164821"/>
                  <a:pt x="5222215" y="154381"/>
                  <a:pt x="5228311" y="143561"/>
                </a:cubicBezTo>
                <a:cubicBezTo>
                  <a:pt x="5234407" y="132741"/>
                  <a:pt x="5240121" y="121692"/>
                  <a:pt x="5245455" y="110414"/>
                </a:cubicBezTo>
                <a:cubicBezTo>
                  <a:pt x="5241189" y="102337"/>
                  <a:pt x="5236997" y="94755"/>
                  <a:pt x="5232883" y="87668"/>
                </a:cubicBezTo>
                <a:cubicBezTo>
                  <a:pt x="5228768" y="80582"/>
                  <a:pt x="5224958" y="74600"/>
                  <a:pt x="5221453" y="69723"/>
                </a:cubicBezTo>
                <a:lnTo>
                  <a:pt x="5233569" y="61036"/>
                </a:lnTo>
                <a:cubicBezTo>
                  <a:pt x="5236464" y="64999"/>
                  <a:pt x="5239589" y="69761"/>
                  <a:pt x="5242941" y="75324"/>
                </a:cubicBezTo>
                <a:cubicBezTo>
                  <a:pt x="5246294" y="80887"/>
                  <a:pt x="5249723" y="86868"/>
                  <a:pt x="5253229" y="93269"/>
                </a:cubicBezTo>
                <a:cubicBezTo>
                  <a:pt x="5259629" y="78181"/>
                  <a:pt x="5265115" y="63322"/>
                  <a:pt x="5269687" y="48692"/>
                </a:cubicBezTo>
                <a:close/>
                <a:moveTo>
                  <a:pt x="5211165" y="46406"/>
                </a:moveTo>
                <a:lnTo>
                  <a:pt x="5226025" y="51664"/>
                </a:lnTo>
                <a:cubicBezTo>
                  <a:pt x="5222672" y="61570"/>
                  <a:pt x="5219090" y="71323"/>
                  <a:pt x="5215281" y="80925"/>
                </a:cubicBezTo>
                <a:cubicBezTo>
                  <a:pt x="5211471" y="90526"/>
                  <a:pt x="5207431" y="99975"/>
                  <a:pt x="5203165" y="109271"/>
                </a:cubicBezTo>
                <a:cubicBezTo>
                  <a:pt x="5206975" y="117043"/>
                  <a:pt x="5210442" y="124473"/>
                  <a:pt x="5213566" y="131560"/>
                </a:cubicBezTo>
                <a:cubicBezTo>
                  <a:pt x="5216691" y="138646"/>
                  <a:pt x="5219243" y="144856"/>
                  <a:pt x="5221224" y="150190"/>
                </a:cubicBezTo>
                <a:lnTo>
                  <a:pt x="5208194" y="160249"/>
                </a:lnTo>
                <a:cubicBezTo>
                  <a:pt x="5206670" y="155524"/>
                  <a:pt x="5204765" y="150343"/>
                  <a:pt x="5202479" y="144704"/>
                </a:cubicBezTo>
                <a:cubicBezTo>
                  <a:pt x="5200193" y="139065"/>
                  <a:pt x="5197678" y="133122"/>
                  <a:pt x="5194935" y="126873"/>
                </a:cubicBezTo>
                <a:cubicBezTo>
                  <a:pt x="5190059" y="136779"/>
                  <a:pt x="5184991" y="146228"/>
                  <a:pt x="5179733" y="155220"/>
                </a:cubicBezTo>
                <a:cubicBezTo>
                  <a:pt x="5174475" y="164211"/>
                  <a:pt x="5169179" y="172669"/>
                  <a:pt x="5163845" y="180594"/>
                </a:cubicBezTo>
                <a:lnTo>
                  <a:pt x="5151273" y="171222"/>
                </a:lnTo>
                <a:cubicBezTo>
                  <a:pt x="5157521" y="162078"/>
                  <a:pt x="5163617" y="152286"/>
                  <a:pt x="5169561" y="141847"/>
                </a:cubicBezTo>
                <a:cubicBezTo>
                  <a:pt x="5175504" y="131407"/>
                  <a:pt x="5181143" y="120396"/>
                  <a:pt x="5186477" y="108814"/>
                </a:cubicBezTo>
                <a:cubicBezTo>
                  <a:pt x="5181905" y="99213"/>
                  <a:pt x="5177257" y="90145"/>
                  <a:pt x="5172532" y="81610"/>
                </a:cubicBezTo>
                <a:cubicBezTo>
                  <a:pt x="5167808" y="73076"/>
                  <a:pt x="5163541" y="65913"/>
                  <a:pt x="5159731" y="60122"/>
                </a:cubicBezTo>
                <a:lnTo>
                  <a:pt x="5171847" y="52807"/>
                </a:lnTo>
                <a:cubicBezTo>
                  <a:pt x="5175047" y="57531"/>
                  <a:pt x="5178591" y="63246"/>
                  <a:pt x="5182476" y="69952"/>
                </a:cubicBezTo>
                <a:cubicBezTo>
                  <a:pt x="5186363" y="76657"/>
                  <a:pt x="5190287" y="83820"/>
                  <a:pt x="5194249" y="91440"/>
                </a:cubicBezTo>
                <a:cubicBezTo>
                  <a:pt x="5197449" y="84125"/>
                  <a:pt x="5200459" y="76696"/>
                  <a:pt x="5203279" y="69152"/>
                </a:cubicBezTo>
                <a:cubicBezTo>
                  <a:pt x="5206099" y="61608"/>
                  <a:pt x="5208727" y="54026"/>
                  <a:pt x="5211165" y="46406"/>
                </a:cubicBezTo>
                <a:close/>
                <a:moveTo>
                  <a:pt x="4028999" y="37262"/>
                </a:moveTo>
                <a:lnTo>
                  <a:pt x="4028999" y="94412"/>
                </a:lnTo>
                <a:lnTo>
                  <a:pt x="4028999" y="101499"/>
                </a:lnTo>
                <a:lnTo>
                  <a:pt x="4089807" y="101499"/>
                </a:lnTo>
                <a:lnTo>
                  <a:pt x="4089807" y="37262"/>
                </a:lnTo>
                <a:close/>
                <a:moveTo>
                  <a:pt x="2405253" y="32919"/>
                </a:moveTo>
                <a:lnTo>
                  <a:pt x="2417826" y="38176"/>
                </a:lnTo>
                <a:cubicBezTo>
                  <a:pt x="2414930" y="43206"/>
                  <a:pt x="2411654" y="48387"/>
                  <a:pt x="2407997" y="53721"/>
                </a:cubicBezTo>
                <a:lnTo>
                  <a:pt x="2479091" y="53721"/>
                </a:lnTo>
                <a:lnTo>
                  <a:pt x="2479091" y="65837"/>
                </a:lnTo>
                <a:cubicBezTo>
                  <a:pt x="2473300" y="71628"/>
                  <a:pt x="2467471" y="76962"/>
                  <a:pt x="2461603" y="81839"/>
                </a:cubicBezTo>
                <a:cubicBezTo>
                  <a:pt x="2455736" y="86716"/>
                  <a:pt x="2449373" y="91288"/>
                  <a:pt x="2442515" y="95555"/>
                </a:cubicBezTo>
                <a:cubicBezTo>
                  <a:pt x="2450897" y="99213"/>
                  <a:pt x="2459812" y="102375"/>
                  <a:pt x="2469261" y="105042"/>
                </a:cubicBezTo>
                <a:cubicBezTo>
                  <a:pt x="2478710" y="107709"/>
                  <a:pt x="2488844" y="110262"/>
                  <a:pt x="2499665" y="112700"/>
                </a:cubicBezTo>
                <a:lnTo>
                  <a:pt x="2493264" y="126873"/>
                </a:lnTo>
                <a:cubicBezTo>
                  <a:pt x="2479853" y="123216"/>
                  <a:pt x="2467966" y="119482"/>
                  <a:pt x="2457603" y="115672"/>
                </a:cubicBezTo>
                <a:cubicBezTo>
                  <a:pt x="2447239" y="111862"/>
                  <a:pt x="2437791" y="107671"/>
                  <a:pt x="2429256" y="103099"/>
                </a:cubicBezTo>
                <a:cubicBezTo>
                  <a:pt x="2420722" y="107518"/>
                  <a:pt x="2411273" y="111748"/>
                  <a:pt x="2400910" y="115786"/>
                </a:cubicBezTo>
                <a:cubicBezTo>
                  <a:pt x="2390546" y="119825"/>
                  <a:pt x="2378736" y="123825"/>
                  <a:pt x="2365477" y="127788"/>
                </a:cubicBezTo>
                <a:lnTo>
                  <a:pt x="2359304" y="114986"/>
                </a:lnTo>
                <a:cubicBezTo>
                  <a:pt x="2370735" y="111786"/>
                  <a:pt x="2381098" y="108547"/>
                  <a:pt x="2390394" y="105271"/>
                </a:cubicBezTo>
                <a:cubicBezTo>
                  <a:pt x="2399690" y="101994"/>
                  <a:pt x="2408225" y="98603"/>
                  <a:pt x="2415997" y="95098"/>
                </a:cubicBezTo>
                <a:cubicBezTo>
                  <a:pt x="2407311" y="89307"/>
                  <a:pt x="2399081" y="82296"/>
                  <a:pt x="2391309" y="74067"/>
                </a:cubicBezTo>
                <a:cubicBezTo>
                  <a:pt x="2388261" y="77419"/>
                  <a:pt x="2385060" y="80582"/>
                  <a:pt x="2381707" y="83554"/>
                </a:cubicBezTo>
                <a:cubicBezTo>
                  <a:pt x="2378354" y="86525"/>
                  <a:pt x="2374926" y="89459"/>
                  <a:pt x="2371420" y="92355"/>
                </a:cubicBezTo>
                <a:lnTo>
                  <a:pt x="2363648" y="82296"/>
                </a:lnTo>
                <a:cubicBezTo>
                  <a:pt x="2367763" y="78943"/>
                  <a:pt x="2371839" y="75210"/>
                  <a:pt x="2375878" y="71095"/>
                </a:cubicBezTo>
                <a:cubicBezTo>
                  <a:pt x="2379917" y="66980"/>
                  <a:pt x="2383726" y="62751"/>
                  <a:pt x="2387308" y="58408"/>
                </a:cubicBezTo>
                <a:cubicBezTo>
                  <a:pt x="2390889" y="54064"/>
                  <a:pt x="2394204" y="49721"/>
                  <a:pt x="2397252" y="45377"/>
                </a:cubicBezTo>
                <a:cubicBezTo>
                  <a:pt x="2400300" y="41034"/>
                  <a:pt x="2402967" y="36881"/>
                  <a:pt x="2405253" y="32919"/>
                </a:cubicBezTo>
                <a:close/>
                <a:moveTo>
                  <a:pt x="2659609" y="32690"/>
                </a:moveTo>
                <a:lnTo>
                  <a:pt x="2659609" y="71095"/>
                </a:lnTo>
                <a:lnTo>
                  <a:pt x="2731161" y="71095"/>
                </a:lnTo>
                <a:lnTo>
                  <a:pt x="2731161" y="32690"/>
                </a:lnTo>
                <a:close/>
                <a:moveTo>
                  <a:pt x="20575" y="31776"/>
                </a:moveTo>
                <a:cubicBezTo>
                  <a:pt x="22403" y="35433"/>
                  <a:pt x="24384" y="40005"/>
                  <a:pt x="26518" y="45492"/>
                </a:cubicBezTo>
                <a:cubicBezTo>
                  <a:pt x="28652" y="50978"/>
                  <a:pt x="30709" y="56655"/>
                  <a:pt x="32690" y="62522"/>
                </a:cubicBezTo>
                <a:cubicBezTo>
                  <a:pt x="34671" y="68390"/>
                  <a:pt x="36500" y="74143"/>
                  <a:pt x="38176" y="79782"/>
                </a:cubicBezTo>
                <a:cubicBezTo>
                  <a:pt x="39853" y="85420"/>
                  <a:pt x="41072" y="90221"/>
                  <a:pt x="41834" y="94183"/>
                </a:cubicBezTo>
                <a:lnTo>
                  <a:pt x="26747" y="101956"/>
                </a:lnTo>
                <a:cubicBezTo>
                  <a:pt x="25985" y="97536"/>
                  <a:pt x="24765" y="92431"/>
                  <a:pt x="23089" y="86640"/>
                </a:cubicBezTo>
                <a:cubicBezTo>
                  <a:pt x="21413" y="80848"/>
                  <a:pt x="19622" y="74943"/>
                  <a:pt x="17717" y="68923"/>
                </a:cubicBezTo>
                <a:cubicBezTo>
                  <a:pt x="15812" y="62903"/>
                  <a:pt x="13793" y="57112"/>
                  <a:pt x="11659" y="51550"/>
                </a:cubicBezTo>
                <a:cubicBezTo>
                  <a:pt x="9525" y="45987"/>
                  <a:pt x="7620" y="41301"/>
                  <a:pt x="5944" y="37491"/>
                </a:cubicBezTo>
                <a:close/>
                <a:moveTo>
                  <a:pt x="793090" y="31547"/>
                </a:moveTo>
                <a:lnTo>
                  <a:pt x="793090" y="54178"/>
                </a:lnTo>
                <a:lnTo>
                  <a:pt x="825094" y="54178"/>
                </a:lnTo>
                <a:lnTo>
                  <a:pt x="825094" y="31547"/>
                </a:lnTo>
                <a:close/>
                <a:moveTo>
                  <a:pt x="2358390" y="31090"/>
                </a:moveTo>
                <a:lnTo>
                  <a:pt x="2358390" y="184938"/>
                </a:lnTo>
                <a:lnTo>
                  <a:pt x="2500580" y="184938"/>
                </a:lnTo>
                <a:lnTo>
                  <a:pt x="2500580" y="31090"/>
                </a:lnTo>
                <a:close/>
                <a:moveTo>
                  <a:pt x="575996" y="30861"/>
                </a:moveTo>
                <a:lnTo>
                  <a:pt x="575996" y="50292"/>
                </a:lnTo>
                <a:lnTo>
                  <a:pt x="638861" y="50292"/>
                </a:lnTo>
                <a:lnTo>
                  <a:pt x="638861" y="30861"/>
                </a:lnTo>
                <a:close/>
                <a:moveTo>
                  <a:pt x="6429832" y="26061"/>
                </a:moveTo>
                <a:lnTo>
                  <a:pt x="6445149" y="27204"/>
                </a:lnTo>
                <a:lnTo>
                  <a:pt x="6445149" y="160249"/>
                </a:lnTo>
                <a:lnTo>
                  <a:pt x="6429832" y="160249"/>
                </a:lnTo>
                <a:close/>
                <a:moveTo>
                  <a:pt x="3818916" y="22403"/>
                </a:moveTo>
                <a:lnTo>
                  <a:pt x="3932301" y="22403"/>
                </a:lnTo>
                <a:lnTo>
                  <a:pt x="3932301" y="38862"/>
                </a:lnTo>
                <a:lnTo>
                  <a:pt x="3890239" y="38862"/>
                </a:lnTo>
                <a:lnTo>
                  <a:pt x="3890239" y="179223"/>
                </a:lnTo>
                <a:cubicBezTo>
                  <a:pt x="3890239" y="184404"/>
                  <a:pt x="3889705" y="188710"/>
                  <a:pt x="3888638" y="192139"/>
                </a:cubicBezTo>
                <a:cubicBezTo>
                  <a:pt x="3887572" y="195568"/>
                  <a:pt x="3885743" y="198349"/>
                  <a:pt x="3883152" y="200482"/>
                </a:cubicBezTo>
                <a:cubicBezTo>
                  <a:pt x="3880561" y="202616"/>
                  <a:pt x="3877094" y="204254"/>
                  <a:pt x="3872751" y="205397"/>
                </a:cubicBezTo>
                <a:cubicBezTo>
                  <a:pt x="3868407" y="206540"/>
                  <a:pt x="3862883" y="207417"/>
                  <a:pt x="3856177" y="208026"/>
                </a:cubicBezTo>
                <a:lnTo>
                  <a:pt x="3843147" y="209169"/>
                </a:lnTo>
                <a:lnTo>
                  <a:pt x="3836975" y="191338"/>
                </a:lnTo>
                <a:lnTo>
                  <a:pt x="3853205" y="190424"/>
                </a:lnTo>
                <a:cubicBezTo>
                  <a:pt x="3857320" y="190119"/>
                  <a:pt x="3860673" y="189662"/>
                  <a:pt x="3863264" y="189052"/>
                </a:cubicBezTo>
                <a:cubicBezTo>
                  <a:pt x="3865855" y="188443"/>
                  <a:pt x="3867836" y="187528"/>
                  <a:pt x="3869208" y="186309"/>
                </a:cubicBezTo>
                <a:cubicBezTo>
                  <a:pt x="3870579" y="185090"/>
                  <a:pt x="3871494" y="183528"/>
                  <a:pt x="3871951" y="181623"/>
                </a:cubicBezTo>
                <a:cubicBezTo>
                  <a:pt x="3872408" y="179718"/>
                  <a:pt x="3872636" y="177318"/>
                  <a:pt x="3872636" y="174422"/>
                </a:cubicBezTo>
                <a:lnTo>
                  <a:pt x="3872636" y="38862"/>
                </a:lnTo>
                <a:lnTo>
                  <a:pt x="3818916" y="38862"/>
                </a:lnTo>
                <a:close/>
                <a:moveTo>
                  <a:pt x="3035351" y="21260"/>
                </a:moveTo>
                <a:lnTo>
                  <a:pt x="3233776" y="21260"/>
                </a:lnTo>
                <a:lnTo>
                  <a:pt x="3233776" y="38405"/>
                </a:lnTo>
                <a:lnTo>
                  <a:pt x="3138221" y="38405"/>
                </a:lnTo>
                <a:lnTo>
                  <a:pt x="3138221" y="210312"/>
                </a:lnTo>
                <a:lnTo>
                  <a:pt x="3119933" y="210312"/>
                </a:lnTo>
                <a:lnTo>
                  <a:pt x="3119933" y="38405"/>
                </a:lnTo>
                <a:lnTo>
                  <a:pt x="3035351" y="38405"/>
                </a:lnTo>
                <a:close/>
                <a:moveTo>
                  <a:pt x="3968877" y="20574"/>
                </a:moveTo>
                <a:lnTo>
                  <a:pt x="4147185" y="20574"/>
                </a:lnTo>
                <a:lnTo>
                  <a:pt x="4147185" y="37262"/>
                </a:lnTo>
                <a:lnTo>
                  <a:pt x="4108095" y="37262"/>
                </a:lnTo>
                <a:lnTo>
                  <a:pt x="4108095" y="101499"/>
                </a:lnTo>
                <a:lnTo>
                  <a:pt x="4159301" y="101499"/>
                </a:lnTo>
                <a:lnTo>
                  <a:pt x="4159301" y="118186"/>
                </a:lnTo>
                <a:lnTo>
                  <a:pt x="4108095" y="118186"/>
                </a:lnTo>
                <a:lnTo>
                  <a:pt x="4108095" y="210998"/>
                </a:lnTo>
                <a:lnTo>
                  <a:pt x="4089807" y="210998"/>
                </a:lnTo>
                <a:lnTo>
                  <a:pt x="4089807" y="118186"/>
                </a:lnTo>
                <a:lnTo>
                  <a:pt x="4028313" y="118186"/>
                </a:lnTo>
                <a:cubicBezTo>
                  <a:pt x="4027703" y="129464"/>
                  <a:pt x="4026446" y="139370"/>
                  <a:pt x="4024541" y="147904"/>
                </a:cubicBezTo>
                <a:cubicBezTo>
                  <a:pt x="4022636" y="156439"/>
                  <a:pt x="4019741" y="164364"/>
                  <a:pt x="4015854" y="171679"/>
                </a:cubicBezTo>
                <a:cubicBezTo>
                  <a:pt x="4011968" y="178994"/>
                  <a:pt x="4006977" y="186081"/>
                  <a:pt x="4000881" y="192939"/>
                </a:cubicBezTo>
                <a:cubicBezTo>
                  <a:pt x="3994785" y="199797"/>
                  <a:pt x="3987241" y="207188"/>
                  <a:pt x="3978250" y="215113"/>
                </a:cubicBezTo>
                <a:lnTo>
                  <a:pt x="3965219" y="202311"/>
                </a:lnTo>
                <a:cubicBezTo>
                  <a:pt x="3973602" y="195148"/>
                  <a:pt x="3980574" y="188519"/>
                  <a:pt x="3986137" y="182423"/>
                </a:cubicBezTo>
                <a:cubicBezTo>
                  <a:pt x="3991699" y="176327"/>
                  <a:pt x="3996195" y="170117"/>
                  <a:pt x="3999624" y="163792"/>
                </a:cubicBezTo>
                <a:cubicBezTo>
                  <a:pt x="4003053" y="157468"/>
                  <a:pt x="4005605" y="150648"/>
                  <a:pt x="4007282" y="143332"/>
                </a:cubicBezTo>
                <a:cubicBezTo>
                  <a:pt x="4008958" y="136017"/>
                  <a:pt x="4010025" y="127635"/>
                  <a:pt x="4010482" y="118186"/>
                </a:cubicBezTo>
                <a:lnTo>
                  <a:pt x="3956990" y="118186"/>
                </a:lnTo>
                <a:lnTo>
                  <a:pt x="3956990" y="101499"/>
                </a:lnTo>
                <a:lnTo>
                  <a:pt x="4010939" y="101499"/>
                </a:lnTo>
                <a:lnTo>
                  <a:pt x="4010939" y="96241"/>
                </a:lnTo>
                <a:lnTo>
                  <a:pt x="4010939" y="37262"/>
                </a:lnTo>
                <a:lnTo>
                  <a:pt x="3968877" y="37262"/>
                </a:lnTo>
                <a:close/>
                <a:moveTo>
                  <a:pt x="5133671" y="17602"/>
                </a:moveTo>
                <a:lnTo>
                  <a:pt x="5306721" y="17602"/>
                </a:lnTo>
                <a:lnTo>
                  <a:pt x="5306721" y="178765"/>
                </a:lnTo>
                <a:cubicBezTo>
                  <a:pt x="5306721" y="184557"/>
                  <a:pt x="5306263" y="189281"/>
                  <a:pt x="5305349" y="192939"/>
                </a:cubicBezTo>
                <a:cubicBezTo>
                  <a:pt x="5304435" y="196596"/>
                  <a:pt x="5302720" y="199568"/>
                  <a:pt x="5300205" y="201854"/>
                </a:cubicBezTo>
                <a:cubicBezTo>
                  <a:pt x="5297691" y="204140"/>
                  <a:pt x="5294223" y="205778"/>
                  <a:pt x="5289804" y="206769"/>
                </a:cubicBezTo>
                <a:cubicBezTo>
                  <a:pt x="5285385" y="207760"/>
                  <a:pt x="5279669" y="208407"/>
                  <a:pt x="5272659" y="208712"/>
                </a:cubicBezTo>
                <a:lnTo>
                  <a:pt x="5258943" y="209626"/>
                </a:lnTo>
                <a:lnTo>
                  <a:pt x="5253229" y="192710"/>
                </a:lnTo>
                <a:lnTo>
                  <a:pt x="5269915" y="191796"/>
                </a:lnTo>
                <a:cubicBezTo>
                  <a:pt x="5274183" y="191643"/>
                  <a:pt x="5277650" y="191300"/>
                  <a:pt x="5280317" y="190767"/>
                </a:cubicBezTo>
                <a:cubicBezTo>
                  <a:pt x="5282984" y="190234"/>
                  <a:pt x="5285080" y="189319"/>
                  <a:pt x="5286603" y="188024"/>
                </a:cubicBezTo>
                <a:cubicBezTo>
                  <a:pt x="5288128" y="186728"/>
                  <a:pt x="5289157" y="184938"/>
                  <a:pt x="5289690" y="182652"/>
                </a:cubicBezTo>
                <a:cubicBezTo>
                  <a:pt x="5290223" y="180366"/>
                  <a:pt x="5290490" y="177470"/>
                  <a:pt x="5290490" y="173965"/>
                </a:cubicBezTo>
                <a:lnTo>
                  <a:pt x="5290490" y="33604"/>
                </a:lnTo>
                <a:lnTo>
                  <a:pt x="5149673" y="33604"/>
                </a:lnTo>
                <a:lnTo>
                  <a:pt x="5149673" y="209169"/>
                </a:lnTo>
                <a:lnTo>
                  <a:pt x="5133671" y="209169"/>
                </a:lnTo>
                <a:close/>
                <a:moveTo>
                  <a:pt x="559766" y="17145"/>
                </a:moveTo>
                <a:lnTo>
                  <a:pt x="655320" y="17145"/>
                </a:lnTo>
                <a:lnTo>
                  <a:pt x="655320" y="129616"/>
                </a:lnTo>
                <a:lnTo>
                  <a:pt x="559766" y="129616"/>
                </a:lnTo>
                <a:close/>
                <a:moveTo>
                  <a:pt x="2642464" y="16688"/>
                </a:moveTo>
                <a:lnTo>
                  <a:pt x="2748305" y="16688"/>
                </a:lnTo>
                <a:lnTo>
                  <a:pt x="2748305" y="87097"/>
                </a:lnTo>
                <a:lnTo>
                  <a:pt x="2642464" y="87097"/>
                </a:lnTo>
                <a:close/>
                <a:moveTo>
                  <a:pt x="717881" y="16688"/>
                </a:moveTo>
                <a:lnTo>
                  <a:pt x="900532" y="16688"/>
                </a:lnTo>
                <a:lnTo>
                  <a:pt x="900532" y="31547"/>
                </a:lnTo>
                <a:lnTo>
                  <a:pt x="840867" y="31547"/>
                </a:lnTo>
                <a:lnTo>
                  <a:pt x="840867" y="54178"/>
                </a:lnTo>
                <a:lnTo>
                  <a:pt x="890245" y="54178"/>
                </a:lnTo>
                <a:lnTo>
                  <a:pt x="890245" y="105156"/>
                </a:lnTo>
                <a:lnTo>
                  <a:pt x="728168" y="105156"/>
                </a:lnTo>
                <a:lnTo>
                  <a:pt x="728168" y="54178"/>
                </a:lnTo>
                <a:lnTo>
                  <a:pt x="777545" y="54178"/>
                </a:lnTo>
                <a:lnTo>
                  <a:pt x="777545" y="31547"/>
                </a:lnTo>
                <a:lnTo>
                  <a:pt x="717881" y="31547"/>
                </a:lnTo>
                <a:close/>
                <a:moveTo>
                  <a:pt x="2342388" y="16002"/>
                </a:moveTo>
                <a:lnTo>
                  <a:pt x="2516581" y="16002"/>
                </a:lnTo>
                <a:lnTo>
                  <a:pt x="2516581" y="212598"/>
                </a:lnTo>
                <a:lnTo>
                  <a:pt x="2500580" y="212598"/>
                </a:lnTo>
                <a:lnTo>
                  <a:pt x="2500580" y="199797"/>
                </a:lnTo>
                <a:lnTo>
                  <a:pt x="2358390" y="199797"/>
                </a:lnTo>
                <a:lnTo>
                  <a:pt x="2358390" y="212598"/>
                </a:lnTo>
                <a:lnTo>
                  <a:pt x="2342388" y="212598"/>
                </a:lnTo>
                <a:close/>
                <a:moveTo>
                  <a:pt x="5423687" y="14859"/>
                </a:moveTo>
                <a:lnTo>
                  <a:pt x="5442890" y="14859"/>
                </a:lnTo>
                <a:cubicBezTo>
                  <a:pt x="5442890" y="18974"/>
                  <a:pt x="5442395" y="23546"/>
                  <a:pt x="5441404" y="28575"/>
                </a:cubicBezTo>
                <a:cubicBezTo>
                  <a:pt x="5440413" y="33604"/>
                  <a:pt x="5439079" y="38748"/>
                  <a:pt x="5437403" y="44006"/>
                </a:cubicBezTo>
                <a:cubicBezTo>
                  <a:pt x="5435727" y="49264"/>
                  <a:pt x="5433861" y="54407"/>
                  <a:pt x="5431803" y="59436"/>
                </a:cubicBezTo>
                <a:cubicBezTo>
                  <a:pt x="5429745" y="64465"/>
                  <a:pt x="5427649" y="69114"/>
                  <a:pt x="5425516" y="73381"/>
                </a:cubicBezTo>
                <a:lnTo>
                  <a:pt x="5411115" y="73381"/>
                </a:lnTo>
                <a:cubicBezTo>
                  <a:pt x="5412791" y="68961"/>
                  <a:pt x="5414391" y="64237"/>
                  <a:pt x="5415915" y="59208"/>
                </a:cubicBezTo>
                <a:cubicBezTo>
                  <a:pt x="5417439" y="54178"/>
                  <a:pt x="5418772" y="49111"/>
                  <a:pt x="5419916" y="44006"/>
                </a:cubicBezTo>
                <a:cubicBezTo>
                  <a:pt x="5421059" y="38900"/>
                  <a:pt x="5421973" y="33871"/>
                  <a:pt x="5422659" y="28918"/>
                </a:cubicBezTo>
                <a:cubicBezTo>
                  <a:pt x="5423345" y="23965"/>
                  <a:pt x="5423687" y="19279"/>
                  <a:pt x="5423687" y="14859"/>
                </a:cubicBezTo>
                <a:close/>
                <a:moveTo>
                  <a:pt x="5378196" y="14859"/>
                </a:moveTo>
                <a:lnTo>
                  <a:pt x="5397627" y="14859"/>
                </a:lnTo>
                <a:cubicBezTo>
                  <a:pt x="5397627" y="18974"/>
                  <a:pt x="5397131" y="23546"/>
                  <a:pt x="5396141" y="28575"/>
                </a:cubicBezTo>
                <a:cubicBezTo>
                  <a:pt x="5395151" y="33604"/>
                  <a:pt x="5393817" y="38748"/>
                  <a:pt x="5392141" y="44006"/>
                </a:cubicBezTo>
                <a:cubicBezTo>
                  <a:pt x="5390464" y="49264"/>
                  <a:pt x="5388597" y="54407"/>
                  <a:pt x="5386540" y="59436"/>
                </a:cubicBezTo>
                <a:cubicBezTo>
                  <a:pt x="5384483" y="64465"/>
                  <a:pt x="5382387" y="69114"/>
                  <a:pt x="5380253" y="73381"/>
                </a:cubicBezTo>
                <a:lnTo>
                  <a:pt x="5365623" y="73381"/>
                </a:lnTo>
                <a:cubicBezTo>
                  <a:pt x="5367299" y="68961"/>
                  <a:pt x="5368899" y="64237"/>
                  <a:pt x="5370423" y="59208"/>
                </a:cubicBezTo>
                <a:cubicBezTo>
                  <a:pt x="5371948" y="54178"/>
                  <a:pt x="5373281" y="49111"/>
                  <a:pt x="5374425" y="44006"/>
                </a:cubicBezTo>
                <a:cubicBezTo>
                  <a:pt x="5375567" y="38900"/>
                  <a:pt x="5376482" y="33871"/>
                  <a:pt x="5377167" y="28918"/>
                </a:cubicBezTo>
                <a:cubicBezTo>
                  <a:pt x="5377853" y="23965"/>
                  <a:pt x="5378196" y="19279"/>
                  <a:pt x="5378196" y="14859"/>
                </a:cubicBezTo>
                <a:close/>
                <a:moveTo>
                  <a:pt x="4375023" y="14859"/>
                </a:moveTo>
                <a:lnTo>
                  <a:pt x="4389654" y="14859"/>
                </a:lnTo>
                <a:cubicBezTo>
                  <a:pt x="4386301" y="23851"/>
                  <a:pt x="4383367" y="33604"/>
                  <a:pt x="4380853" y="44120"/>
                </a:cubicBezTo>
                <a:cubicBezTo>
                  <a:pt x="4378338" y="54636"/>
                  <a:pt x="4377081" y="64389"/>
                  <a:pt x="4377081" y="73381"/>
                </a:cubicBezTo>
                <a:lnTo>
                  <a:pt x="4357878" y="73381"/>
                </a:lnTo>
                <a:cubicBezTo>
                  <a:pt x="4357878" y="69266"/>
                  <a:pt x="4358374" y="64694"/>
                  <a:pt x="4359364" y="59665"/>
                </a:cubicBezTo>
                <a:cubicBezTo>
                  <a:pt x="4360355" y="54636"/>
                  <a:pt x="4361650" y="49492"/>
                  <a:pt x="4363250" y="44234"/>
                </a:cubicBezTo>
                <a:cubicBezTo>
                  <a:pt x="4364850" y="38977"/>
                  <a:pt x="4366679" y="33833"/>
                  <a:pt x="4368737" y="28804"/>
                </a:cubicBezTo>
                <a:cubicBezTo>
                  <a:pt x="4370794" y="23775"/>
                  <a:pt x="4372890" y="19126"/>
                  <a:pt x="4375023" y="14859"/>
                </a:cubicBezTo>
                <a:close/>
                <a:moveTo>
                  <a:pt x="4329760" y="14859"/>
                </a:moveTo>
                <a:lnTo>
                  <a:pt x="4344391" y="14859"/>
                </a:lnTo>
                <a:cubicBezTo>
                  <a:pt x="4341038" y="23851"/>
                  <a:pt x="4338104" y="33604"/>
                  <a:pt x="4335590" y="44120"/>
                </a:cubicBezTo>
                <a:cubicBezTo>
                  <a:pt x="4333075" y="54636"/>
                  <a:pt x="4331818" y="64389"/>
                  <a:pt x="4331818" y="73381"/>
                </a:cubicBezTo>
                <a:lnTo>
                  <a:pt x="4312387" y="73381"/>
                </a:lnTo>
                <a:cubicBezTo>
                  <a:pt x="4312387" y="69266"/>
                  <a:pt x="4312882" y="64694"/>
                  <a:pt x="4313873" y="59665"/>
                </a:cubicBezTo>
                <a:cubicBezTo>
                  <a:pt x="4314863" y="54636"/>
                  <a:pt x="4316197" y="49492"/>
                  <a:pt x="4317873" y="44234"/>
                </a:cubicBezTo>
                <a:cubicBezTo>
                  <a:pt x="4319550" y="38977"/>
                  <a:pt x="4321416" y="33833"/>
                  <a:pt x="4323474" y="28804"/>
                </a:cubicBezTo>
                <a:cubicBezTo>
                  <a:pt x="4325531" y="23775"/>
                  <a:pt x="4327627" y="19126"/>
                  <a:pt x="4329760" y="14859"/>
                </a:cubicBezTo>
                <a:close/>
                <a:moveTo>
                  <a:pt x="6306389" y="12116"/>
                </a:moveTo>
                <a:cubicBezTo>
                  <a:pt x="6311265" y="15621"/>
                  <a:pt x="6316561" y="19622"/>
                  <a:pt x="6322276" y="24118"/>
                </a:cubicBezTo>
                <a:cubicBezTo>
                  <a:pt x="6327991" y="28613"/>
                  <a:pt x="6333211" y="32919"/>
                  <a:pt x="6337935" y="37033"/>
                </a:cubicBezTo>
                <a:lnTo>
                  <a:pt x="6329705" y="51664"/>
                </a:lnTo>
                <a:cubicBezTo>
                  <a:pt x="6325133" y="46939"/>
                  <a:pt x="6319913" y="42025"/>
                  <a:pt x="6314046" y="36919"/>
                </a:cubicBezTo>
                <a:cubicBezTo>
                  <a:pt x="6308179" y="31814"/>
                  <a:pt x="6302578" y="27432"/>
                  <a:pt x="6297244" y="23775"/>
                </a:cubicBezTo>
                <a:close/>
                <a:moveTo>
                  <a:pt x="2257806" y="9830"/>
                </a:moveTo>
                <a:cubicBezTo>
                  <a:pt x="2259787" y="11506"/>
                  <a:pt x="2262226" y="13640"/>
                  <a:pt x="2265122" y="16231"/>
                </a:cubicBezTo>
                <a:cubicBezTo>
                  <a:pt x="2268017" y="18822"/>
                  <a:pt x="2270951" y="21565"/>
                  <a:pt x="2273923" y="24460"/>
                </a:cubicBezTo>
                <a:cubicBezTo>
                  <a:pt x="2276894" y="27356"/>
                  <a:pt x="2279714" y="30252"/>
                  <a:pt x="2282381" y="33147"/>
                </a:cubicBezTo>
                <a:cubicBezTo>
                  <a:pt x="2285048" y="36043"/>
                  <a:pt x="2287219" y="38557"/>
                  <a:pt x="2288896" y="40691"/>
                </a:cubicBezTo>
                <a:lnTo>
                  <a:pt x="2278837" y="53035"/>
                </a:lnTo>
                <a:cubicBezTo>
                  <a:pt x="2277161" y="50445"/>
                  <a:pt x="2274989" y="47587"/>
                  <a:pt x="2272322" y="44463"/>
                </a:cubicBezTo>
                <a:cubicBezTo>
                  <a:pt x="2269655" y="41339"/>
                  <a:pt x="2266836" y="38215"/>
                  <a:pt x="2263864" y="35090"/>
                </a:cubicBezTo>
                <a:cubicBezTo>
                  <a:pt x="2260892" y="31966"/>
                  <a:pt x="2257997" y="29071"/>
                  <a:pt x="2255177" y="26404"/>
                </a:cubicBezTo>
                <a:cubicBezTo>
                  <a:pt x="2252358" y="23737"/>
                  <a:pt x="2249881" y="21565"/>
                  <a:pt x="2247748" y="19888"/>
                </a:cubicBezTo>
                <a:close/>
                <a:moveTo>
                  <a:pt x="1344473" y="9830"/>
                </a:moveTo>
                <a:lnTo>
                  <a:pt x="1346073" y="25146"/>
                </a:lnTo>
                <a:cubicBezTo>
                  <a:pt x="1334034" y="26365"/>
                  <a:pt x="1321308" y="27508"/>
                  <a:pt x="1307897" y="28575"/>
                </a:cubicBezTo>
                <a:cubicBezTo>
                  <a:pt x="1294486" y="29642"/>
                  <a:pt x="1280694" y="30556"/>
                  <a:pt x="1266520" y="31318"/>
                </a:cubicBezTo>
                <a:cubicBezTo>
                  <a:pt x="1265149" y="37567"/>
                  <a:pt x="1263549" y="43510"/>
                  <a:pt x="1261720" y="49149"/>
                </a:cubicBezTo>
                <a:lnTo>
                  <a:pt x="1343559" y="49149"/>
                </a:lnTo>
                <a:lnTo>
                  <a:pt x="1343559" y="63094"/>
                </a:lnTo>
                <a:lnTo>
                  <a:pt x="1257148" y="63094"/>
                </a:lnTo>
                <a:cubicBezTo>
                  <a:pt x="1256081" y="65837"/>
                  <a:pt x="1254938" y="68580"/>
                  <a:pt x="1253719" y="71323"/>
                </a:cubicBezTo>
                <a:cubicBezTo>
                  <a:pt x="1252500" y="74067"/>
                  <a:pt x="1251280" y="76734"/>
                  <a:pt x="1250061" y="79324"/>
                </a:cubicBezTo>
                <a:lnTo>
                  <a:pt x="1363218" y="79324"/>
                </a:lnTo>
                <a:lnTo>
                  <a:pt x="1363218" y="93269"/>
                </a:lnTo>
                <a:lnTo>
                  <a:pt x="1242746" y="93269"/>
                </a:lnTo>
                <a:cubicBezTo>
                  <a:pt x="1241070" y="96012"/>
                  <a:pt x="1239355" y="98679"/>
                  <a:pt x="1237603" y="101270"/>
                </a:cubicBezTo>
                <a:cubicBezTo>
                  <a:pt x="1235850" y="103861"/>
                  <a:pt x="1233983" y="106452"/>
                  <a:pt x="1232002" y="109042"/>
                </a:cubicBezTo>
                <a:lnTo>
                  <a:pt x="1336015" y="109042"/>
                </a:lnTo>
                <a:lnTo>
                  <a:pt x="1336015" y="211227"/>
                </a:lnTo>
                <a:lnTo>
                  <a:pt x="1319784" y="211227"/>
                </a:lnTo>
                <a:lnTo>
                  <a:pt x="1319784" y="200940"/>
                </a:lnTo>
                <a:lnTo>
                  <a:pt x="1226516" y="200940"/>
                </a:lnTo>
                <a:lnTo>
                  <a:pt x="1226516" y="211455"/>
                </a:lnTo>
                <a:lnTo>
                  <a:pt x="1210285" y="211455"/>
                </a:lnTo>
                <a:lnTo>
                  <a:pt x="1210285" y="133503"/>
                </a:lnTo>
                <a:cubicBezTo>
                  <a:pt x="1204799" y="138684"/>
                  <a:pt x="1198893" y="143790"/>
                  <a:pt x="1192568" y="148819"/>
                </a:cubicBezTo>
                <a:cubicBezTo>
                  <a:pt x="1186244" y="153848"/>
                  <a:pt x="1179271" y="158953"/>
                  <a:pt x="1171652" y="164135"/>
                </a:cubicBezTo>
                <a:lnTo>
                  <a:pt x="1161136" y="151333"/>
                </a:lnTo>
                <a:cubicBezTo>
                  <a:pt x="1175462" y="142189"/>
                  <a:pt x="1187653" y="132855"/>
                  <a:pt x="1197712" y="123330"/>
                </a:cubicBezTo>
                <a:cubicBezTo>
                  <a:pt x="1207770" y="113805"/>
                  <a:pt x="1216305" y="103785"/>
                  <a:pt x="1223315" y="93269"/>
                </a:cubicBezTo>
                <a:lnTo>
                  <a:pt x="1170966" y="93269"/>
                </a:lnTo>
                <a:lnTo>
                  <a:pt x="1170966" y="79324"/>
                </a:lnTo>
                <a:lnTo>
                  <a:pt x="1231773" y="79324"/>
                </a:lnTo>
                <a:cubicBezTo>
                  <a:pt x="1234364" y="74295"/>
                  <a:pt x="1236879" y="68885"/>
                  <a:pt x="1239317" y="63094"/>
                </a:cubicBezTo>
                <a:lnTo>
                  <a:pt x="1191082" y="63094"/>
                </a:lnTo>
                <a:lnTo>
                  <a:pt x="1191082" y="49149"/>
                </a:lnTo>
                <a:lnTo>
                  <a:pt x="1244346" y="49149"/>
                </a:lnTo>
                <a:cubicBezTo>
                  <a:pt x="1245108" y="46406"/>
                  <a:pt x="1245870" y="43663"/>
                  <a:pt x="1246632" y="40920"/>
                </a:cubicBezTo>
                <a:cubicBezTo>
                  <a:pt x="1247394" y="38176"/>
                  <a:pt x="1248156" y="35357"/>
                  <a:pt x="1248918" y="32461"/>
                </a:cubicBezTo>
                <a:cubicBezTo>
                  <a:pt x="1238098" y="33071"/>
                  <a:pt x="1227354" y="33528"/>
                  <a:pt x="1216686" y="33833"/>
                </a:cubicBezTo>
                <a:cubicBezTo>
                  <a:pt x="1206018" y="34138"/>
                  <a:pt x="1195502" y="34443"/>
                  <a:pt x="1185139" y="34747"/>
                </a:cubicBezTo>
                <a:lnTo>
                  <a:pt x="1183996" y="19888"/>
                </a:lnTo>
                <a:cubicBezTo>
                  <a:pt x="1197712" y="19736"/>
                  <a:pt x="1211618" y="19355"/>
                  <a:pt x="1225715" y="18745"/>
                </a:cubicBezTo>
                <a:cubicBezTo>
                  <a:pt x="1239812" y="18136"/>
                  <a:pt x="1253719" y="17374"/>
                  <a:pt x="1267435" y="16459"/>
                </a:cubicBezTo>
                <a:cubicBezTo>
                  <a:pt x="1281151" y="15545"/>
                  <a:pt x="1294524" y="14516"/>
                  <a:pt x="1307554" y="13373"/>
                </a:cubicBezTo>
                <a:cubicBezTo>
                  <a:pt x="1320584" y="12230"/>
                  <a:pt x="1332891" y="11049"/>
                  <a:pt x="1344473" y="9830"/>
                </a:cubicBezTo>
                <a:close/>
                <a:moveTo>
                  <a:pt x="2613203" y="8001"/>
                </a:moveTo>
                <a:lnTo>
                  <a:pt x="2629205" y="10973"/>
                </a:lnTo>
                <a:cubicBezTo>
                  <a:pt x="2626614" y="19203"/>
                  <a:pt x="2623947" y="27204"/>
                  <a:pt x="2621204" y="34976"/>
                </a:cubicBezTo>
                <a:cubicBezTo>
                  <a:pt x="2618461" y="42748"/>
                  <a:pt x="2615489" y="50368"/>
                  <a:pt x="2612288" y="57836"/>
                </a:cubicBezTo>
                <a:lnTo>
                  <a:pt x="2612288" y="212141"/>
                </a:lnTo>
                <a:lnTo>
                  <a:pt x="2596058" y="212141"/>
                </a:lnTo>
                <a:lnTo>
                  <a:pt x="2596058" y="90526"/>
                </a:lnTo>
                <a:cubicBezTo>
                  <a:pt x="2589657" y="101803"/>
                  <a:pt x="2582342" y="112548"/>
                  <a:pt x="2574112" y="122758"/>
                </a:cubicBezTo>
                <a:lnTo>
                  <a:pt x="2561082" y="111328"/>
                </a:lnTo>
                <a:cubicBezTo>
                  <a:pt x="2573884" y="95479"/>
                  <a:pt x="2584552" y="78753"/>
                  <a:pt x="2593086" y="61151"/>
                </a:cubicBezTo>
                <a:cubicBezTo>
                  <a:pt x="2601621" y="43549"/>
                  <a:pt x="2608326" y="25832"/>
                  <a:pt x="2613203" y="8001"/>
                </a:cubicBezTo>
                <a:close/>
                <a:moveTo>
                  <a:pt x="285903" y="7087"/>
                </a:moveTo>
                <a:lnTo>
                  <a:pt x="303505" y="9830"/>
                </a:lnTo>
                <a:cubicBezTo>
                  <a:pt x="300762" y="18669"/>
                  <a:pt x="297904" y="26975"/>
                  <a:pt x="294932" y="34747"/>
                </a:cubicBezTo>
                <a:cubicBezTo>
                  <a:pt x="291960" y="42520"/>
                  <a:pt x="288875" y="50064"/>
                  <a:pt x="285674" y="57379"/>
                </a:cubicBezTo>
                <a:lnTo>
                  <a:pt x="285674" y="210084"/>
                </a:lnTo>
                <a:lnTo>
                  <a:pt x="269444" y="210084"/>
                </a:lnTo>
                <a:lnTo>
                  <a:pt x="269444" y="89154"/>
                </a:lnTo>
                <a:cubicBezTo>
                  <a:pt x="266396" y="94336"/>
                  <a:pt x="263233" y="99441"/>
                  <a:pt x="259957" y="104470"/>
                </a:cubicBezTo>
                <a:cubicBezTo>
                  <a:pt x="256680" y="109500"/>
                  <a:pt x="253289" y="114453"/>
                  <a:pt x="249784" y="119329"/>
                </a:cubicBezTo>
                <a:lnTo>
                  <a:pt x="237668" y="108585"/>
                </a:lnTo>
                <a:cubicBezTo>
                  <a:pt x="241935" y="102489"/>
                  <a:pt x="246393" y="95517"/>
                  <a:pt x="251041" y="87668"/>
                </a:cubicBezTo>
                <a:cubicBezTo>
                  <a:pt x="255689" y="79820"/>
                  <a:pt x="260185" y="71514"/>
                  <a:pt x="264529" y="62751"/>
                </a:cubicBezTo>
                <a:cubicBezTo>
                  <a:pt x="268872" y="53988"/>
                  <a:pt x="272873" y="44882"/>
                  <a:pt x="276530" y="35433"/>
                </a:cubicBezTo>
                <a:cubicBezTo>
                  <a:pt x="280188" y="25984"/>
                  <a:pt x="283312" y="16536"/>
                  <a:pt x="285903" y="7087"/>
                </a:cubicBezTo>
                <a:close/>
                <a:moveTo>
                  <a:pt x="6465951" y="6858"/>
                </a:moveTo>
                <a:lnTo>
                  <a:pt x="6481495" y="8001"/>
                </a:lnTo>
                <a:lnTo>
                  <a:pt x="6481495" y="182423"/>
                </a:lnTo>
                <a:cubicBezTo>
                  <a:pt x="6481495" y="186995"/>
                  <a:pt x="6481115" y="190729"/>
                  <a:pt x="6480353" y="193624"/>
                </a:cubicBezTo>
                <a:cubicBezTo>
                  <a:pt x="6479591" y="196520"/>
                  <a:pt x="6478219" y="198844"/>
                  <a:pt x="6476238" y="200597"/>
                </a:cubicBezTo>
                <a:cubicBezTo>
                  <a:pt x="6474257" y="202349"/>
                  <a:pt x="6471590" y="203721"/>
                  <a:pt x="6468237" y="204712"/>
                </a:cubicBezTo>
                <a:cubicBezTo>
                  <a:pt x="6464884" y="205702"/>
                  <a:pt x="6460617" y="206502"/>
                  <a:pt x="6455435" y="207112"/>
                </a:cubicBezTo>
                <a:lnTo>
                  <a:pt x="6444234" y="208483"/>
                </a:lnTo>
                <a:lnTo>
                  <a:pt x="6437833" y="192481"/>
                </a:lnTo>
                <a:lnTo>
                  <a:pt x="6451092" y="191338"/>
                </a:lnTo>
                <a:cubicBezTo>
                  <a:pt x="6454140" y="191034"/>
                  <a:pt x="6456617" y="190653"/>
                  <a:pt x="6458521" y="190195"/>
                </a:cubicBezTo>
                <a:cubicBezTo>
                  <a:pt x="6460427" y="189738"/>
                  <a:pt x="6461951" y="189052"/>
                  <a:pt x="6463093" y="188138"/>
                </a:cubicBezTo>
                <a:cubicBezTo>
                  <a:pt x="6464237" y="187224"/>
                  <a:pt x="6464999" y="185928"/>
                  <a:pt x="6465379" y="184252"/>
                </a:cubicBezTo>
                <a:cubicBezTo>
                  <a:pt x="6465761" y="182575"/>
                  <a:pt x="6465951" y="180366"/>
                  <a:pt x="6465951" y="177622"/>
                </a:cubicBezTo>
                <a:close/>
                <a:moveTo>
                  <a:pt x="47778" y="6401"/>
                </a:moveTo>
                <a:lnTo>
                  <a:pt x="64009" y="6858"/>
                </a:lnTo>
                <a:lnTo>
                  <a:pt x="64009" y="210312"/>
                </a:lnTo>
                <a:lnTo>
                  <a:pt x="47778" y="210312"/>
                </a:lnTo>
                <a:lnTo>
                  <a:pt x="47778" y="128016"/>
                </a:lnTo>
                <a:cubicBezTo>
                  <a:pt x="45035" y="130607"/>
                  <a:pt x="41986" y="133350"/>
                  <a:pt x="38634" y="136246"/>
                </a:cubicBezTo>
                <a:cubicBezTo>
                  <a:pt x="35281" y="139141"/>
                  <a:pt x="31814" y="142075"/>
                  <a:pt x="28233" y="145047"/>
                </a:cubicBezTo>
                <a:cubicBezTo>
                  <a:pt x="24651" y="148019"/>
                  <a:pt x="21146" y="150838"/>
                  <a:pt x="17717" y="153505"/>
                </a:cubicBezTo>
                <a:cubicBezTo>
                  <a:pt x="14288" y="156172"/>
                  <a:pt x="11202" y="158420"/>
                  <a:pt x="8458" y="160249"/>
                </a:cubicBezTo>
                <a:lnTo>
                  <a:pt x="0" y="144475"/>
                </a:lnTo>
                <a:cubicBezTo>
                  <a:pt x="3048" y="142647"/>
                  <a:pt x="6630" y="140246"/>
                  <a:pt x="10745" y="137275"/>
                </a:cubicBezTo>
                <a:cubicBezTo>
                  <a:pt x="14859" y="134303"/>
                  <a:pt x="19127" y="131102"/>
                  <a:pt x="23546" y="127673"/>
                </a:cubicBezTo>
                <a:cubicBezTo>
                  <a:pt x="27966" y="124244"/>
                  <a:pt x="32271" y="120739"/>
                  <a:pt x="36462" y="117158"/>
                </a:cubicBezTo>
                <a:cubicBezTo>
                  <a:pt x="40653" y="113576"/>
                  <a:pt x="44425" y="110185"/>
                  <a:pt x="47778" y="106985"/>
                </a:cubicBezTo>
                <a:close/>
                <a:moveTo>
                  <a:pt x="5910072" y="5944"/>
                </a:moveTo>
                <a:lnTo>
                  <a:pt x="5927903" y="6630"/>
                </a:lnTo>
                <a:lnTo>
                  <a:pt x="5927903" y="28575"/>
                </a:lnTo>
                <a:lnTo>
                  <a:pt x="6017057" y="28575"/>
                </a:lnTo>
                <a:lnTo>
                  <a:pt x="6017057" y="45263"/>
                </a:lnTo>
                <a:lnTo>
                  <a:pt x="5927903" y="45263"/>
                </a:lnTo>
                <a:lnTo>
                  <a:pt x="5927903" y="71095"/>
                </a:lnTo>
                <a:lnTo>
                  <a:pt x="5997397" y="71095"/>
                </a:lnTo>
                <a:lnTo>
                  <a:pt x="5997397" y="143561"/>
                </a:lnTo>
                <a:lnTo>
                  <a:pt x="5854294" y="143561"/>
                </a:lnTo>
                <a:lnTo>
                  <a:pt x="5854294" y="71095"/>
                </a:lnTo>
                <a:lnTo>
                  <a:pt x="5910072" y="71095"/>
                </a:lnTo>
                <a:close/>
                <a:moveTo>
                  <a:pt x="508102" y="5944"/>
                </a:moveTo>
                <a:lnTo>
                  <a:pt x="524104" y="6401"/>
                </a:lnTo>
                <a:lnTo>
                  <a:pt x="524104" y="35433"/>
                </a:lnTo>
                <a:lnTo>
                  <a:pt x="551765" y="35433"/>
                </a:lnTo>
                <a:lnTo>
                  <a:pt x="551765" y="50292"/>
                </a:lnTo>
                <a:lnTo>
                  <a:pt x="524104" y="50292"/>
                </a:lnTo>
                <a:lnTo>
                  <a:pt x="524104" y="71781"/>
                </a:lnTo>
                <a:lnTo>
                  <a:pt x="529362" y="65837"/>
                </a:lnTo>
                <a:cubicBezTo>
                  <a:pt x="531191" y="67209"/>
                  <a:pt x="533286" y="68923"/>
                  <a:pt x="535648" y="70981"/>
                </a:cubicBezTo>
                <a:cubicBezTo>
                  <a:pt x="538011" y="73038"/>
                  <a:pt x="540373" y="75172"/>
                  <a:pt x="542735" y="77381"/>
                </a:cubicBezTo>
                <a:cubicBezTo>
                  <a:pt x="545097" y="79591"/>
                  <a:pt x="547383" y="81801"/>
                  <a:pt x="549593" y="84011"/>
                </a:cubicBezTo>
                <a:cubicBezTo>
                  <a:pt x="551803" y="86221"/>
                  <a:pt x="553670" y="88164"/>
                  <a:pt x="555193" y="89840"/>
                </a:cubicBezTo>
                <a:lnTo>
                  <a:pt x="545593" y="103099"/>
                </a:lnTo>
                <a:cubicBezTo>
                  <a:pt x="541782" y="98070"/>
                  <a:pt x="538087" y="93612"/>
                  <a:pt x="534506" y="89726"/>
                </a:cubicBezTo>
                <a:cubicBezTo>
                  <a:pt x="530924" y="85840"/>
                  <a:pt x="527457" y="82372"/>
                  <a:pt x="524104" y="79324"/>
                </a:cubicBezTo>
                <a:lnTo>
                  <a:pt x="524104" y="135560"/>
                </a:lnTo>
                <a:lnTo>
                  <a:pt x="508102" y="135560"/>
                </a:lnTo>
                <a:lnTo>
                  <a:pt x="508102" y="71095"/>
                </a:lnTo>
                <a:cubicBezTo>
                  <a:pt x="503835" y="79324"/>
                  <a:pt x="499225" y="86944"/>
                  <a:pt x="494272" y="93955"/>
                </a:cubicBezTo>
                <a:cubicBezTo>
                  <a:pt x="489319" y="100965"/>
                  <a:pt x="483185" y="108509"/>
                  <a:pt x="475869" y="116586"/>
                </a:cubicBezTo>
                <a:lnTo>
                  <a:pt x="466268" y="104242"/>
                </a:lnTo>
                <a:cubicBezTo>
                  <a:pt x="474193" y="96317"/>
                  <a:pt x="481508" y="87783"/>
                  <a:pt x="488214" y="78639"/>
                </a:cubicBezTo>
                <a:cubicBezTo>
                  <a:pt x="494919" y="69495"/>
                  <a:pt x="500482" y="60046"/>
                  <a:pt x="504901" y="50292"/>
                </a:cubicBezTo>
                <a:lnTo>
                  <a:pt x="477241" y="50292"/>
                </a:lnTo>
                <a:lnTo>
                  <a:pt x="477241" y="35433"/>
                </a:lnTo>
                <a:lnTo>
                  <a:pt x="508102" y="35433"/>
                </a:lnTo>
                <a:close/>
                <a:moveTo>
                  <a:pt x="5006340" y="5715"/>
                </a:moveTo>
                <a:lnTo>
                  <a:pt x="5023714" y="6401"/>
                </a:lnTo>
                <a:lnTo>
                  <a:pt x="5023714" y="44577"/>
                </a:lnTo>
                <a:lnTo>
                  <a:pt x="5085664" y="44577"/>
                </a:lnTo>
                <a:lnTo>
                  <a:pt x="5085664" y="60808"/>
                </a:lnTo>
                <a:lnTo>
                  <a:pt x="5034230" y="60808"/>
                </a:lnTo>
                <a:cubicBezTo>
                  <a:pt x="5038497" y="71323"/>
                  <a:pt x="5043031" y="81153"/>
                  <a:pt x="5047831" y="90297"/>
                </a:cubicBezTo>
                <a:cubicBezTo>
                  <a:pt x="5052632" y="99441"/>
                  <a:pt x="5057775" y="107976"/>
                  <a:pt x="5063261" y="115900"/>
                </a:cubicBezTo>
                <a:cubicBezTo>
                  <a:pt x="5068747" y="123825"/>
                  <a:pt x="5074653" y="131255"/>
                  <a:pt x="5080977" y="138189"/>
                </a:cubicBezTo>
                <a:cubicBezTo>
                  <a:pt x="5087303" y="145123"/>
                  <a:pt x="5094199" y="151714"/>
                  <a:pt x="5101666" y="157963"/>
                </a:cubicBezTo>
                <a:lnTo>
                  <a:pt x="5089551" y="172593"/>
                </a:lnTo>
                <a:cubicBezTo>
                  <a:pt x="5081016" y="164668"/>
                  <a:pt x="5073473" y="156629"/>
                  <a:pt x="5066919" y="148476"/>
                </a:cubicBezTo>
                <a:cubicBezTo>
                  <a:pt x="5060365" y="140323"/>
                  <a:pt x="5054499" y="132017"/>
                  <a:pt x="5049317" y="123559"/>
                </a:cubicBezTo>
                <a:cubicBezTo>
                  <a:pt x="5044135" y="115100"/>
                  <a:pt x="5039487" y="106375"/>
                  <a:pt x="5035373" y="97384"/>
                </a:cubicBezTo>
                <a:cubicBezTo>
                  <a:pt x="5031258" y="88392"/>
                  <a:pt x="5027371" y="78943"/>
                  <a:pt x="5023714" y="69037"/>
                </a:cubicBezTo>
                <a:lnTo>
                  <a:pt x="5023714" y="155677"/>
                </a:lnTo>
                <a:lnTo>
                  <a:pt x="5063490" y="155677"/>
                </a:lnTo>
                <a:lnTo>
                  <a:pt x="5063490" y="171450"/>
                </a:lnTo>
                <a:lnTo>
                  <a:pt x="5023714" y="171450"/>
                </a:lnTo>
                <a:lnTo>
                  <a:pt x="5023714" y="211455"/>
                </a:lnTo>
                <a:lnTo>
                  <a:pt x="5006340" y="211455"/>
                </a:lnTo>
                <a:lnTo>
                  <a:pt x="5006340" y="171450"/>
                </a:lnTo>
                <a:lnTo>
                  <a:pt x="4967935" y="171450"/>
                </a:lnTo>
                <a:lnTo>
                  <a:pt x="4968392" y="155677"/>
                </a:lnTo>
                <a:lnTo>
                  <a:pt x="5006340" y="155677"/>
                </a:lnTo>
                <a:lnTo>
                  <a:pt x="5006340" y="72009"/>
                </a:lnTo>
                <a:cubicBezTo>
                  <a:pt x="5000397" y="90754"/>
                  <a:pt x="4992319" y="108166"/>
                  <a:pt x="4982108" y="124244"/>
                </a:cubicBezTo>
                <a:cubicBezTo>
                  <a:pt x="4971898" y="140323"/>
                  <a:pt x="4959934" y="155753"/>
                  <a:pt x="4946219" y="170536"/>
                </a:cubicBezTo>
                <a:lnTo>
                  <a:pt x="4933417" y="158191"/>
                </a:lnTo>
                <a:lnTo>
                  <a:pt x="4933417" y="209626"/>
                </a:lnTo>
                <a:lnTo>
                  <a:pt x="4916729" y="209626"/>
                </a:lnTo>
                <a:lnTo>
                  <a:pt x="4916729" y="94183"/>
                </a:lnTo>
                <a:cubicBezTo>
                  <a:pt x="4913834" y="99060"/>
                  <a:pt x="4910747" y="104013"/>
                  <a:pt x="4907471" y="109042"/>
                </a:cubicBezTo>
                <a:cubicBezTo>
                  <a:pt x="4904194" y="114072"/>
                  <a:pt x="4900651" y="119025"/>
                  <a:pt x="4896841" y="123901"/>
                </a:cubicBezTo>
                <a:lnTo>
                  <a:pt x="4884039" y="112471"/>
                </a:lnTo>
                <a:cubicBezTo>
                  <a:pt x="4898212" y="93421"/>
                  <a:pt x="4909414" y="74791"/>
                  <a:pt x="4917644" y="56579"/>
                </a:cubicBezTo>
                <a:cubicBezTo>
                  <a:pt x="4925873" y="38367"/>
                  <a:pt x="4932045" y="21565"/>
                  <a:pt x="4936160" y="6172"/>
                </a:cubicBezTo>
                <a:lnTo>
                  <a:pt x="4952390" y="11202"/>
                </a:lnTo>
                <a:cubicBezTo>
                  <a:pt x="4950409" y="17755"/>
                  <a:pt x="4947895" y="25337"/>
                  <a:pt x="4944847" y="33947"/>
                </a:cubicBezTo>
                <a:cubicBezTo>
                  <a:pt x="4941799" y="42558"/>
                  <a:pt x="4937989" y="51892"/>
                  <a:pt x="4933417" y="61951"/>
                </a:cubicBezTo>
                <a:lnTo>
                  <a:pt x="4933417" y="157734"/>
                </a:lnTo>
                <a:cubicBezTo>
                  <a:pt x="4946066" y="145390"/>
                  <a:pt x="4958067" y="131064"/>
                  <a:pt x="4969421" y="114757"/>
                </a:cubicBezTo>
                <a:cubicBezTo>
                  <a:pt x="4980775" y="98451"/>
                  <a:pt x="4989805" y="80467"/>
                  <a:pt x="4996510" y="60808"/>
                </a:cubicBezTo>
                <a:lnTo>
                  <a:pt x="4951248" y="60808"/>
                </a:lnTo>
                <a:lnTo>
                  <a:pt x="4951248" y="44577"/>
                </a:lnTo>
                <a:lnTo>
                  <a:pt x="5006340" y="44577"/>
                </a:lnTo>
                <a:close/>
                <a:moveTo>
                  <a:pt x="1986915" y="5715"/>
                </a:moveTo>
                <a:lnTo>
                  <a:pt x="2004289" y="6401"/>
                </a:lnTo>
                <a:lnTo>
                  <a:pt x="2004289" y="44577"/>
                </a:lnTo>
                <a:lnTo>
                  <a:pt x="2066239" y="44577"/>
                </a:lnTo>
                <a:lnTo>
                  <a:pt x="2066239" y="60808"/>
                </a:lnTo>
                <a:lnTo>
                  <a:pt x="2014804" y="60808"/>
                </a:lnTo>
                <a:cubicBezTo>
                  <a:pt x="2019072" y="71323"/>
                  <a:pt x="2023606" y="81153"/>
                  <a:pt x="2028406" y="90297"/>
                </a:cubicBezTo>
                <a:cubicBezTo>
                  <a:pt x="2033207" y="99441"/>
                  <a:pt x="2038350" y="107976"/>
                  <a:pt x="2043837" y="115900"/>
                </a:cubicBezTo>
                <a:cubicBezTo>
                  <a:pt x="2049323" y="123825"/>
                  <a:pt x="2055229" y="131255"/>
                  <a:pt x="2061553" y="138189"/>
                </a:cubicBezTo>
                <a:cubicBezTo>
                  <a:pt x="2067878" y="145123"/>
                  <a:pt x="2074774" y="151714"/>
                  <a:pt x="2082241" y="157963"/>
                </a:cubicBezTo>
                <a:lnTo>
                  <a:pt x="2070126" y="172593"/>
                </a:lnTo>
                <a:cubicBezTo>
                  <a:pt x="2061591" y="164668"/>
                  <a:pt x="2054047" y="156629"/>
                  <a:pt x="2047494" y="148476"/>
                </a:cubicBezTo>
                <a:cubicBezTo>
                  <a:pt x="2040941" y="140323"/>
                  <a:pt x="2035074" y="132017"/>
                  <a:pt x="2029892" y="123559"/>
                </a:cubicBezTo>
                <a:cubicBezTo>
                  <a:pt x="2024710" y="115100"/>
                  <a:pt x="2020062" y="106375"/>
                  <a:pt x="2015947" y="97384"/>
                </a:cubicBezTo>
                <a:cubicBezTo>
                  <a:pt x="2011833" y="88392"/>
                  <a:pt x="2007947" y="78943"/>
                  <a:pt x="2004289" y="69037"/>
                </a:cubicBezTo>
                <a:lnTo>
                  <a:pt x="2004289" y="155677"/>
                </a:lnTo>
                <a:lnTo>
                  <a:pt x="2044065" y="155677"/>
                </a:lnTo>
                <a:lnTo>
                  <a:pt x="2044065" y="171450"/>
                </a:lnTo>
                <a:lnTo>
                  <a:pt x="2004289" y="171450"/>
                </a:lnTo>
                <a:lnTo>
                  <a:pt x="2004289" y="211455"/>
                </a:lnTo>
                <a:lnTo>
                  <a:pt x="1986915" y="211455"/>
                </a:lnTo>
                <a:lnTo>
                  <a:pt x="1986915" y="171450"/>
                </a:lnTo>
                <a:lnTo>
                  <a:pt x="1948511" y="171450"/>
                </a:lnTo>
                <a:lnTo>
                  <a:pt x="1948968" y="155677"/>
                </a:lnTo>
                <a:lnTo>
                  <a:pt x="1986915" y="155677"/>
                </a:lnTo>
                <a:lnTo>
                  <a:pt x="1986915" y="72009"/>
                </a:lnTo>
                <a:cubicBezTo>
                  <a:pt x="1980972" y="90754"/>
                  <a:pt x="1972894" y="108166"/>
                  <a:pt x="1962684" y="124244"/>
                </a:cubicBezTo>
                <a:cubicBezTo>
                  <a:pt x="1952473" y="140323"/>
                  <a:pt x="1940510" y="155753"/>
                  <a:pt x="1926794" y="170536"/>
                </a:cubicBezTo>
                <a:lnTo>
                  <a:pt x="1913992" y="158191"/>
                </a:lnTo>
                <a:lnTo>
                  <a:pt x="1913992" y="209626"/>
                </a:lnTo>
                <a:lnTo>
                  <a:pt x="1897304" y="209626"/>
                </a:lnTo>
                <a:lnTo>
                  <a:pt x="1897304" y="94183"/>
                </a:lnTo>
                <a:cubicBezTo>
                  <a:pt x="1894408" y="99060"/>
                  <a:pt x="1891322" y="104013"/>
                  <a:pt x="1888046" y="109042"/>
                </a:cubicBezTo>
                <a:cubicBezTo>
                  <a:pt x="1884769" y="114072"/>
                  <a:pt x="1881226" y="119025"/>
                  <a:pt x="1877416" y="123901"/>
                </a:cubicBezTo>
                <a:lnTo>
                  <a:pt x="1864614" y="112471"/>
                </a:lnTo>
                <a:cubicBezTo>
                  <a:pt x="1878787" y="93421"/>
                  <a:pt x="1889989" y="74791"/>
                  <a:pt x="1898219" y="56579"/>
                </a:cubicBezTo>
                <a:cubicBezTo>
                  <a:pt x="1906448" y="38367"/>
                  <a:pt x="1912620" y="21565"/>
                  <a:pt x="1916735" y="6172"/>
                </a:cubicBezTo>
                <a:lnTo>
                  <a:pt x="1932966" y="11202"/>
                </a:lnTo>
                <a:cubicBezTo>
                  <a:pt x="1930984" y="17755"/>
                  <a:pt x="1928470" y="25337"/>
                  <a:pt x="1925422" y="33947"/>
                </a:cubicBezTo>
                <a:cubicBezTo>
                  <a:pt x="1922374" y="42558"/>
                  <a:pt x="1918564" y="51892"/>
                  <a:pt x="1913992" y="61951"/>
                </a:cubicBezTo>
                <a:lnTo>
                  <a:pt x="1913992" y="157734"/>
                </a:lnTo>
                <a:cubicBezTo>
                  <a:pt x="1926641" y="145390"/>
                  <a:pt x="1938643" y="131064"/>
                  <a:pt x="1949996" y="114757"/>
                </a:cubicBezTo>
                <a:cubicBezTo>
                  <a:pt x="1961350" y="98451"/>
                  <a:pt x="1970380" y="80467"/>
                  <a:pt x="1977086" y="60808"/>
                </a:cubicBezTo>
                <a:lnTo>
                  <a:pt x="1931823" y="60808"/>
                </a:lnTo>
                <a:lnTo>
                  <a:pt x="1931823" y="44577"/>
                </a:lnTo>
                <a:lnTo>
                  <a:pt x="1986915" y="44577"/>
                </a:lnTo>
                <a:close/>
                <a:moveTo>
                  <a:pt x="6380225" y="5487"/>
                </a:moveTo>
                <a:cubicBezTo>
                  <a:pt x="6380683" y="7163"/>
                  <a:pt x="6381293" y="9297"/>
                  <a:pt x="6382055" y="11887"/>
                </a:cubicBezTo>
                <a:cubicBezTo>
                  <a:pt x="6382817" y="14478"/>
                  <a:pt x="6383579" y="17374"/>
                  <a:pt x="6384341" y="20574"/>
                </a:cubicBezTo>
                <a:cubicBezTo>
                  <a:pt x="6385103" y="23775"/>
                  <a:pt x="6385865" y="27089"/>
                  <a:pt x="6386627" y="30518"/>
                </a:cubicBezTo>
                <a:cubicBezTo>
                  <a:pt x="6387389" y="33947"/>
                  <a:pt x="6388075" y="37186"/>
                  <a:pt x="6388684" y="40234"/>
                </a:cubicBezTo>
                <a:lnTo>
                  <a:pt x="6421145" y="40234"/>
                </a:lnTo>
                <a:lnTo>
                  <a:pt x="6421145" y="55321"/>
                </a:lnTo>
                <a:lnTo>
                  <a:pt x="6407429" y="55321"/>
                </a:lnTo>
                <a:cubicBezTo>
                  <a:pt x="6405753" y="69647"/>
                  <a:pt x="6403733" y="82639"/>
                  <a:pt x="6401371" y="94298"/>
                </a:cubicBezTo>
                <a:cubicBezTo>
                  <a:pt x="6399009" y="105956"/>
                  <a:pt x="6395923" y="116891"/>
                  <a:pt x="6392113" y="127102"/>
                </a:cubicBezTo>
                <a:cubicBezTo>
                  <a:pt x="6397599" y="137160"/>
                  <a:pt x="6402857" y="147028"/>
                  <a:pt x="6407887" y="156706"/>
                </a:cubicBezTo>
                <a:cubicBezTo>
                  <a:pt x="6412915" y="166383"/>
                  <a:pt x="6417259" y="175108"/>
                  <a:pt x="6420917" y="182880"/>
                </a:cubicBezTo>
                <a:lnTo>
                  <a:pt x="6406744" y="193624"/>
                </a:lnTo>
                <a:cubicBezTo>
                  <a:pt x="6403696" y="186309"/>
                  <a:pt x="6400267" y="178613"/>
                  <a:pt x="6396457" y="170536"/>
                </a:cubicBezTo>
                <a:cubicBezTo>
                  <a:pt x="6392647" y="162459"/>
                  <a:pt x="6388608" y="154229"/>
                  <a:pt x="6384341" y="145847"/>
                </a:cubicBezTo>
                <a:cubicBezTo>
                  <a:pt x="6379312" y="156515"/>
                  <a:pt x="6373292" y="166802"/>
                  <a:pt x="6366281" y="176708"/>
                </a:cubicBezTo>
                <a:cubicBezTo>
                  <a:pt x="6359271" y="186614"/>
                  <a:pt x="6351117" y="196977"/>
                  <a:pt x="6341821" y="207798"/>
                </a:cubicBezTo>
                <a:lnTo>
                  <a:pt x="6328563" y="197053"/>
                </a:lnTo>
                <a:cubicBezTo>
                  <a:pt x="6339079" y="185928"/>
                  <a:pt x="6348184" y="174841"/>
                  <a:pt x="6355880" y="163792"/>
                </a:cubicBezTo>
                <a:cubicBezTo>
                  <a:pt x="6363576" y="152743"/>
                  <a:pt x="6370015" y="140970"/>
                  <a:pt x="6375197" y="128473"/>
                </a:cubicBezTo>
                <a:cubicBezTo>
                  <a:pt x="6369863" y="118263"/>
                  <a:pt x="6364529" y="108509"/>
                  <a:pt x="6359195" y="99213"/>
                </a:cubicBezTo>
                <a:cubicBezTo>
                  <a:pt x="6353861" y="89916"/>
                  <a:pt x="6348831" y="81534"/>
                  <a:pt x="6344107" y="74067"/>
                </a:cubicBezTo>
                <a:lnTo>
                  <a:pt x="6356680" y="66066"/>
                </a:lnTo>
                <a:cubicBezTo>
                  <a:pt x="6360491" y="71857"/>
                  <a:pt x="6364567" y="78410"/>
                  <a:pt x="6368910" y="85725"/>
                </a:cubicBezTo>
                <a:cubicBezTo>
                  <a:pt x="6373253" y="93040"/>
                  <a:pt x="6377711" y="100813"/>
                  <a:pt x="6382283" y="109042"/>
                </a:cubicBezTo>
                <a:cubicBezTo>
                  <a:pt x="6384722" y="100965"/>
                  <a:pt x="6386779" y="92507"/>
                  <a:pt x="6388455" y="83668"/>
                </a:cubicBezTo>
                <a:cubicBezTo>
                  <a:pt x="6390132" y="74829"/>
                  <a:pt x="6391427" y="65380"/>
                  <a:pt x="6392342" y="55321"/>
                </a:cubicBezTo>
                <a:lnTo>
                  <a:pt x="6341821" y="55321"/>
                </a:lnTo>
                <a:lnTo>
                  <a:pt x="6341821" y="40234"/>
                </a:lnTo>
                <a:lnTo>
                  <a:pt x="6373597" y="40234"/>
                </a:lnTo>
                <a:cubicBezTo>
                  <a:pt x="6372377" y="34138"/>
                  <a:pt x="6370930" y="28004"/>
                  <a:pt x="6369253" y="21832"/>
                </a:cubicBezTo>
                <a:cubicBezTo>
                  <a:pt x="6367577" y="15659"/>
                  <a:pt x="6366281" y="10973"/>
                  <a:pt x="6365367" y="7773"/>
                </a:cubicBezTo>
                <a:close/>
                <a:moveTo>
                  <a:pt x="339852" y="5258"/>
                </a:moveTo>
                <a:lnTo>
                  <a:pt x="357226" y="7544"/>
                </a:lnTo>
                <a:cubicBezTo>
                  <a:pt x="355702" y="12268"/>
                  <a:pt x="354064" y="16955"/>
                  <a:pt x="352311" y="21603"/>
                </a:cubicBezTo>
                <a:cubicBezTo>
                  <a:pt x="350559" y="26251"/>
                  <a:pt x="348692" y="30861"/>
                  <a:pt x="346710" y="35433"/>
                </a:cubicBezTo>
                <a:lnTo>
                  <a:pt x="437465" y="35433"/>
                </a:lnTo>
                <a:lnTo>
                  <a:pt x="437465" y="51892"/>
                </a:lnTo>
                <a:cubicBezTo>
                  <a:pt x="432130" y="65151"/>
                  <a:pt x="426035" y="77800"/>
                  <a:pt x="419177" y="89840"/>
                </a:cubicBezTo>
                <a:lnTo>
                  <a:pt x="403632" y="84125"/>
                </a:lnTo>
                <a:cubicBezTo>
                  <a:pt x="406680" y="79096"/>
                  <a:pt x="409499" y="73876"/>
                  <a:pt x="412090" y="68466"/>
                </a:cubicBezTo>
                <a:cubicBezTo>
                  <a:pt x="414681" y="63056"/>
                  <a:pt x="417195" y="57531"/>
                  <a:pt x="419634" y="51892"/>
                </a:cubicBezTo>
                <a:lnTo>
                  <a:pt x="339395" y="51892"/>
                </a:lnTo>
                <a:cubicBezTo>
                  <a:pt x="335433" y="60122"/>
                  <a:pt x="331280" y="68161"/>
                  <a:pt x="326936" y="76010"/>
                </a:cubicBezTo>
                <a:cubicBezTo>
                  <a:pt x="322593" y="83858"/>
                  <a:pt x="318059" y="91288"/>
                  <a:pt x="313335" y="98298"/>
                </a:cubicBezTo>
                <a:lnTo>
                  <a:pt x="299390" y="89154"/>
                </a:lnTo>
                <a:cubicBezTo>
                  <a:pt x="303505" y="83363"/>
                  <a:pt x="307505" y="77077"/>
                  <a:pt x="311392" y="70295"/>
                </a:cubicBezTo>
                <a:cubicBezTo>
                  <a:pt x="315278" y="63513"/>
                  <a:pt x="319012" y="56464"/>
                  <a:pt x="322593" y="49149"/>
                </a:cubicBezTo>
                <a:cubicBezTo>
                  <a:pt x="326175" y="41834"/>
                  <a:pt x="329413" y="34443"/>
                  <a:pt x="332308" y="26975"/>
                </a:cubicBezTo>
                <a:cubicBezTo>
                  <a:pt x="335204" y="19507"/>
                  <a:pt x="337719" y="12268"/>
                  <a:pt x="339852" y="5258"/>
                </a:cubicBezTo>
                <a:close/>
                <a:moveTo>
                  <a:pt x="3767938" y="5029"/>
                </a:moveTo>
                <a:lnTo>
                  <a:pt x="3784626" y="5944"/>
                </a:lnTo>
                <a:lnTo>
                  <a:pt x="3784626" y="47320"/>
                </a:lnTo>
                <a:lnTo>
                  <a:pt x="3815486" y="47320"/>
                </a:lnTo>
                <a:lnTo>
                  <a:pt x="3815486" y="63322"/>
                </a:lnTo>
                <a:lnTo>
                  <a:pt x="3784626" y="63322"/>
                </a:lnTo>
                <a:lnTo>
                  <a:pt x="3784626" y="105156"/>
                </a:lnTo>
                <a:cubicBezTo>
                  <a:pt x="3790569" y="103327"/>
                  <a:pt x="3796170" y="101575"/>
                  <a:pt x="3801428" y="99898"/>
                </a:cubicBezTo>
                <a:cubicBezTo>
                  <a:pt x="3806686" y="98222"/>
                  <a:pt x="3811295" y="96622"/>
                  <a:pt x="3815258" y="95098"/>
                </a:cubicBezTo>
                <a:lnTo>
                  <a:pt x="3817315" y="111328"/>
                </a:lnTo>
                <a:cubicBezTo>
                  <a:pt x="3813201" y="113005"/>
                  <a:pt x="3808324" y="114796"/>
                  <a:pt x="3802685" y="116701"/>
                </a:cubicBezTo>
                <a:cubicBezTo>
                  <a:pt x="3797046" y="118606"/>
                  <a:pt x="3791026" y="120625"/>
                  <a:pt x="3784626" y="122758"/>
                </a:cubicBezTo>
                <a:lnTo>
                  <a:pt x="3784626" y="183109"/>
                </a:lnTo>
                <a:cubicBezTo>
                  <a:pt x="3784626" y="188138"/>
                  <a:pt x="3784244" y="192253"/>
                  <a:pt x="3783483" y="195453"/>
                </a:cubicBezTo>
                <a:cubicBezTo>
                  <a:pt x="3782720" y="198654"/>
                  <a:pt x="3781311" y="201168"/>
                  <a:pt x="3779254" y="202997"/>
                </a:cubicBezTo>
                <a:cubicBezTo>
                  <a:pt x="3777196" y="204826"/>
                  <a:pt x="3774300" y="206197"/>
                  <a:pt x="3770567" y="207112"/>
                </a:cubicBezTo>
                <a:cubicBezTo>
                  <a:pt x="3766833" y="208026"/>
                  <a:pt x="3762070" y="208788"/>
                  <a:pt x="3756279" y="209398"/>
                </a:cubicBezTo>
                <a:lnTo>
                  <a:pt x="3745078" y="210541"/>
                </a:lnTo>
                <a:lnTo>
                  <a:pt x="3739591" y="192710"/>
                </a:lnTo>
                <a:lnTo>
                  <a:pt x="3752621" y="191796"/>
                </a:lnTo>
                <a:cubicBezTo>
                  <a:pt x="3755974" y="191491"/>
                  <a:pt x="3758641" y="191072"/>
                  <a:pt x="3760622" y="190538"/>
                </a:cubicBezTo>
                <a:cubicBezTo>
                  <a:pt x="3762604" y="190005"/>
                  <a:pt x="3764128" y="189205"/>
                  <a:pt x="3765194" y="188138"/>
                </a:cubicBezTo>
                <a:cubicBezTo>
                  <a:pt x="3766261" y="187071"/>
                  <a:pt x="3766985" y="185623"/>
                  <a:pt x="3767366" y="183795"/>
                </a:cubicBezTo>
                <a:cubicBezTo>
                  <a:pt x="3767747" y="181966"/>
                  <a:pt x="3767938" y="179604"/>
                  <a:pt x="3767938" y="176708"/>
                </a:cubicBezTo>
                <a:lnTo>
                  <a:pt x="3767938" y="128016"/>
                </a:lnTo>
                <a:cubicBezTo>
                  <a:pt x="3760927" y="130150"/>
                  <a:pt x="3754222" y="132131"/>
                  <a:pt x="3747821" y="133960"/>
                </a:cubicBezTo>
                <a:cubicBezTo>
                  <a:pt x="3741420" y="135789"/>
                  <a:pt x="3735934" y="137313"/>
                  <a:pt x="3731362" y="138532"/>
                </a:cubicBezTo>
                <a:lnTo>
                  <a:pt x="3726104" y="121387"/>
                </a:lnTo>
                <a:cubicBezTo>
                  <a:pt x="3731438" y="120168"/>
                  <a:pt x="3737801" y="118567"/>
                  <a:pt x="3745192" y="116586"/>
                </a:cubicBezTo>
                <a:cubicBezTo>
                  <a:pt x="3752583" y="114605"/>
                  <a:pt x="3760165" y="112471"/>
                  <a:pt x="3767938" y="110185"/>
                </a:cubicBezTo>
                <a:lnTo>
                  <a:pt x="3767938" y="63322"/>
                </a:lnTo>
                <a:lnTo>
                  <a:pt x="3733876" y="63322"/>
                </a:lnTo>
                <a:lnTo>
                  <a:pt x="3733876" y="47320"/>
                </a:lnTo>
                <a:lnTo>
                  <a:pt x="3767938" y="47320"/>
                </a:lnTo>
                <a:close/>
                <a:moveTo>
                  <a:pt x="2224659" y="4801"/>
                </a:moveTo>
                <a:lnTo>
                  <a:pt x="2240204" y="5258"/>
                </a:lnTo>
                <a:cubicBezTo>
                  <a:pt x="2240356" y="8306"/>
                  <a:pt x="2240509" y="11887"/>
                  <a:pt x="2240661" y="16002"/>
                </a:cubicBezTo>
                <a:cubicBezTo>
                  <a:pt x="2240814" y="20117"/>
                  <a:pt x="2241004" y="24575"/>
                  <a:pt x="2241233" y="29375"/>
                </a:cubicBezTo>
                <a:cubicBezTo>
                  <a:pt x="2241461" y="34176"/>
                  <a:pt x="2241690" y="39091"/>
                  <a:pt x="2241919" y="44120"/>
                </a:cubicBezTo>
                <a:cubicBezTo>
                  <a:pt x="2242147" y="49149"/>
                  <a:pt x="2242414" y="54026"/>
                  <a:pt x="2242719" y="58750"/>
                </a:cubicBezTo>
                <a:lnTo>
                  <a:pt x="2299640" y="58750"/>
                </a:lnTo>
                <a:lnTo>
                  <a:pt x="2299640" y="73381"/>
                </a:lnTo>
                <a:lnTo>
                  <a:pt x="2243633" y="73381"/>
                </a:lnTo>
                <a:cubicBezTo>
                  <a:pt x="2243633" y="73990"/>
                  <a:pt x="2243671" y="74562"/>
                  <a:pt x="2243747" y="75095"/>
                </a:cubicBezTo>
                <a:cubicBezTo>
                  <a:pt x="2243824" y="75629"/>
                  <a:pt x="2243862" y="76200"/>
                  <a:pt x="2243862" y="76810"/>
                </a:cubicBezTo>
                <a:cubicBezTo>
                  <a:pt x="2244776" y="90221"/>
                  <a:pt x="2245995" y="102337"/>
                  <a:pt x="2247519" y="113157"/>
                </a:cubicBezTo>
                <a:cubicBezTo>
                  <a:pt x="2249043" y="123978"/>
                  <a:pt x="2250643" y="133655"/>
                  <a:pt x="2252320" y="142189"/>
                </a:cubicBezTo>
                <a:cubicBezTo>
                  <a:pt x="2257958" y="133045"/>
                  <a:pt x="2262797" y="123520"/>
                  <a:pt x="2266836" y="113614"/>
                </a:cubicBezTo>
                <a:cubicBezTo>
                  <a:pt x="2270874" y="103708"/>
                  <a:pt x="2274265" y="93421"/>
                  <a:pt x="2277009" y="82753"/>
                </a:cubicBezTo>
                <a:lnTo>
                  <a:pt x="2292096" y="85954"/>
                </a:lnTo>
                <a:cubicBezTo>
                  <a:pt x="2288134" y="99822"/>
                  <a:pt x="2283333" y="113119"/>
                  <a:pt x="2277694" y="125845"/>
                </a:cubicBezTo>
                <a:cubicBezTo>
                  <a:pt x="2272056" y="138570"/>
                  <a:pt x="2265198" y="150648"/>
                  <a:pt x="2257120" y="162078"/>
                </a:cubicBezTo>
                <a:cubicBezTo>
                  <a:pt x="2259102" y="168631"/>
                  <a:pt x="2261083" y="173889"/>
                  <a:pt x="2263064" y="177851"/>
                </a:cubicBezTo>
                <a:cubicBezTo>
                  <a:pt x="2265198" y="182118"/>
                  <a:pt x="2267217" y="185128"/>
                  <a:pt x="2269122" y="186881"/>
                </a:cubicBezTo>
                <a:cubicBezTo>
                  <a:pt x="2271027" y="188633"/>
                  <a:pt x="2272665" y="189510"/>
                  <a:pt x="2274037" y="189510"/>
                </a:cubicBezTo>
                <a:cubicBezTo>
                  <a:pt x="2275561" y="189510"/>
                  <a:pt x="2277161" y="188900"/>
                  <a:pt x="2278837" y="187681"/>
                </a:cubicBezTo>
                <a:cubicBezTo>
                  <a:pt x="2280514" y="186462"/>
                  <a:pt x="2281885" y="183871"/>
                  <a:pt x="2282952" y="179908"/>
                </a:cubicBezTo>
                <a:cubicBezTo>
                  <a:pt x="2284171" y="175641"/>
                  <a:pt x="2285276" y="171450"/>
                  <a:pt x="2286267" y="167335"/>
                </a:cubicBezTo>
                <a:cubicBezTo>
                  <a:pt x="2287258" y="163221"/>
                  <a:pt x="2288134" y="159182"/>
                  <a:pt x="2288896" y="155220"/>
                </a:cubicBezTo>
                <a:lnTo>
                  <a:pt x="2302383" y="163221"/>
                </a:lnTo>
                <a:cubicBezTo>
                  <a:pt x="2301164" y="168250"/>
                  <a:pt x="2299907" y="173241"/>
                  <a:pt x="2298611" y="178194"/>
                </a:cubicBezTo>
                <a:cubicBezTo>
                  <a:pt x="2297316" y="183147"/>
                  <a:pt x="2295678" y="187909"/>
                  <a:pt x="2293697" y="192481"/>
                </a:cubicBezTo>
                <a:cubicBezTo>
                  <a:pt x="2291715" y="197206"/>
                  <a:pt x="2289048" y="200940"/>
                  <a:pt x="2285695" y="203683"/>
                </a:cubicBezTo>
                <a:cubicBezTo>
                  <a:pt x="2282343" y="206426"/>
                  <a:pt x="2278456" y="207798"/>
                  <a:pt x="2274037" y="207798"/>
                </a:cubicBezTo>
                <a:cubicBezTo>
                  <a:pt x="2269160" y="207798"/>
                  <a:pt x="2264740" y="205969"/>
                  <a:pt x="2260778" y="202311"/>
                </a:cubicBezTo>
                <a:cubicBezTo>
                  <a:pt x="2256815" y="198654"/>
                  <a:pt x="2252929" y="192558"/>
                  <a:pt x="2249119" y="184023"/>
                </a:cubicBezTo>
                <a:cubicBezTo>
                  <a:pt x="2248662" y="182804"/>
                  <a:pt x="2248167" y="181585"/>
                  <a:pt x="2247633" y="180366"/>
                </a:cubicBezTo>
                <a:cubicBezTo>
                  <a:pt x="2247100" y="179146"/>
                  <a:pt x="2246528" y="177775"/>
                  <a:pt x="2245919" y="176251"/>
                </a:cubicBezTo>
                <a:cubicBezTo>
                  <a:pt x="2243633" y="179146"/>
                  <a:pt x="2241195" y="181890"/>
                  <a:pt x="2238604" y="184480"/>
                </a:cubicBezTo>
                <a:cubicBezTo>
                  <a:pt x="2236013" y="187071"/>
                  <a:pt x="2233346" y="189662"/>
                  <a:pt x="2230603" y="192253"/>
                </a:cubicBezTo>
                <a:lnTo>
                  <a:pt x="2220544" y="179223"/>
                </a:lnTo>
                <a:cubicBezTo>
                  <a:pt x="2227860" y="173127"/>
                  <a:pt x="2234489" y="166269"/>
                  <a:pt x="2240433" y="158649"/>
                </a:cubicBezTo>
                <a:cubicBezTo>
                  <a:pt x="2237842" y="149200"/>
                  <a:pt x="2235518" y="137808"/>
                  <a:pt x="2233460" y="124473"/>
                </a:cubicBezTo>
                <a:cubicBezTo>
                  <a:pt x="2231403" y="111138"/>
                  <a:pt x="2229765" y="95707"/>
                  <a:pt x="2228545" y="78181"/>
                </a:cubicBezTo>
                <a:cubicBezTo>
                  <a:pt x="2228545" y="77572"/>
                  <a:pt x="2228507" y="76886"/>
                  <a:pt x="2228431" y="76124"/>
                </a:cubicBezTo>
                <a:cubicBezTo>
                  <a:pt x="2228355" y="75362"/>
                  <a:pt x="2228317" y="74448"/>
                  <a:pt x="2228317" y="73381"/>
                </a:cubicBezTo>
                <a:lnTo>
                  <a:pt x="2101901" y="73381"/>
                </a:lnTo>
                <a:lnTo>
                  <a:pt x="2101901" y="58750"/>
                </a:lnTo>
                <a:lnTo>
                  <a:pt x="2157222" y="58750"/>
                </a:lnTo>
                <a:lnTo>
                  <a:pt x="2157222" y="39777"/>
                </a:lnTo>
                <a:lnTo>
                  <a:pt x="2113331" y="39777"/>
                </a:lnTo>
                <a:lnTo>
                  <a:pt x="2113331" y="25375"/>
                </a:lnTo>
                <a:lnTo>
                  <a:pt x="2157222" y="25375"/>
                </a:lnTo>
                <a:lnTo>
                  <a:pt x="2157222" y="6172"/>
                </a:lnTo>
                <a:lnTo>
                  <a:pt x="2173224" y="6630"/>
                </a:lnTo>
                <a:lnTo>
                  <a:pt x="2173224" y="25375"/>
                </a:lnTo>
                <a:lnTo>
                  <a:pt x="2214601" y="25375"/>
                </a:lnTo>
                <a:lnTo>
                  <a:pt x="2214601" y="39777"/>
                </a:lnTo>
                <a:lnTo>
                  <a:pt x="2173224" y="39777"/>
                </a:lnTo>
                <a:lnTo>
                  <a:pt x="2173224" y="58750"/>
                </a:lnTo>
                <a:lnTo>
                  <a:pt x="2227402" y="58750"/>
                </a:lnTo>
                <a:cubicBezTo>
                  <a:pt x="2227098" y="54178"/>
                  <a:pt x="2226831" y="49302"/>
                  <a:pt x="2226602" y="44120"/>
                </a:cubicBezTo>
                <a:cubicBezTo>
                  <a:pt x="2226374" y="38938"/>
                  <a:pt x="2226145" y="33909"/>
                  <a:pt x="2225917" y="29032"/>
                </a:cubicBezTo>
                <a:cubicBezTo>
                  <a:pt x="2225688" y="24156"/>
                  <a:pt x="2225459" y="19584"/>
                  <a:pt x="2225231" y="15316"/>
                </a:cubicBezTo>
                <a:cubicBezTo>
                  <a:pt x="2225002" y="11049"/>
                  <a:pt x="2224811" y="7544"/>
                  <a:pt x="2224659" y="4801"/>
                </a:cubicBezTo>
                <a:close/>
                <a:moveTo>
                  <a:pt x="1029234" y="4801"/>
                </a:moveTo>
                <a:lnTo>
                  <a:pt x="1047064" y="5715"/>
                </a:lnTo>
                <a:lnTo>
                  <a:pt x="1047064" y="28118"/>
                </a:lnTo>
                <a:lnTo>
                  <a:pt x="1128903" y="28118"/>
                </a:lnTo>
                <a:lnTo>
                  <a:pt x="1128903" y="42977"/>
                </a:lnTo>
                <a:lnTo>
                  <a:pt x="1055980" y="42977"/>
                </a:lnTo>
                <a:cubicBezTo>
                  <a:pt x="1067257" y="52121"/>
                  <a:pt x="1080326" y="60465"/>
                  <a:pt x="1095185" y="68009"/>
                </a:cubicBezTo>
                <a:cubicBezTo>
                  <a:pt x="1110044" y="75553"/>
                  <a:pt x="1126389" y="81991"/>
                  <a:pt x="1144220" y="87325"/>
                </a:cubicBezTo>
                <a:cubicBezTo>
                  <a:pt x="1142543" y="90069"/>
                  <a:pt x="1141171" y="92621"/>
                  <a:pt x="1140105" y="94984"/>
                </a:cubicBezTo>
                <a:cubicBezTo>
                  <a:pt x="1139038" y="97346"/>
                  <a:pt x="1138123" y="99594"/>
                  <a:pt x="1137362" y="101727"/>
                </a:cubicBezTo>
                <a:cubicBezTo>
                  <a:pt x="1137057" y="102794"/>
                  <a:pt x="1136066" y="103023"/>
                  <a:pt x="1134390" y="102413"/>
                </a:cubicBezTo>
                <a:cubicBezTo>
                  <a:pt x="1124484" y="98755"/>
                  <a:pt x="1115378" y="95022"/>
                  <a:pt x="1107072" y="91212"/>
                </a:cubicBezTo>
                <a:cubicBezTo>
                  <a:pt x="1098766" y="87402"/>
                  <a:pt x="1091070" y="83439"/>
                  <a:pt x="1083983" y="79324"/>
                </a:cubicBezTo>
                <a:cubicBezTo>
                  <a:pt x="1076897" y="75210"/>
                  <a:pt x="1070344" y="70904"/>
                  <a:pt x="1064324" y="66409"/>
                </a:cubicBezTo>
                <a:cubicBezTo>
                  <a:pt x="1058304" y="61913"/>
                  <a:pt x="1052551" y="57150"/>
                  <a:pt x="1047064" y="52121"/>
                </a:cubicBezTo>
                <a:lnTo>
                  <a:pt x="1047064" y="88240"/>
                </a:lnTo>
                <a:lnTo>
                  <a:pt x="1029234" y="88240"/>
                </a:lnTo>
                <a:lnTo>
                  <a:pt x="1029234" y="51892"/>
                </a:lnTo>
                <a:cubicBezTo>
                  <a:pt x="1017651" y="62256"/>
                  <a:pt x="1004545" y="71895"/>
                  <a:pt x="989914" y="80810"/>
                </a:cubicBezTo>
                <a:cubicBezTo>
                  <a:pt x="975284" y="89726"/>
                  <a:pt x="958596" y="97841"/>
                  <a:pt x="939851" y="105156"/>
                </a:cubicBezTo>
                <a:lnTo>
                  <a:pt x="931622" y="89383"/>
                </a:lnTo>
                <a:cubicBezTo>
                  <a:pt x="949605" y="83896"/>
                  <a:pt x="966026" y="77077"/>
                  <a:pt x="980885" y="68923"/>
                </a:cubicBezTo>
                <a:cubicBezTo>
                  <a:pt x="995744" y="60770"/>
                  <a:pt x="1008736" y="52121"/>
                  <a:pt x="1019861" y="42977"/>
                </a:cubicBezTo>
                <a:lnTo>
                  <a:pt x="947623" y="42977"/>
                </a:lnTo>
                <a:lnTo>
                  <a:pt x="947623" y="28118"/>
                </a:lnTo>
                <a:lnTo>
                  <a:pt x="1029234" y="28118"/>
                </a:lnTo>
                <a:close/>
                <a:moveTo>
                  <a:pt x="2873807" y="4115"/>
                </a:moveTo>
                <a:lnTo>
                  <a:pt x="2891866" y="7087"/>
                </a:lnTo>
                <a:cubicBezTo>
                  <a:pt x="2889428" y="14707"/>
                  <a:pt x="2886685" y="22327"/>
                  <a:pt x="2883637" y="29947"/>
                </a:cubicBezTo>
                <a:lnTo>
                  <a:pt x="2992222" y="29947"/>
                </a:lnTo>
                <a:lnTo>
                  <a:pt x="2992222" y="45492"/>
                </a:lnTo>
                <a:lnTo>
                  <a:pt x="2877007" y="45492"/>
                </a:lnTo>
                <a:cubicBezTo>
                  <a:pt x="2868778" y="62408"/>
                  <a:pt x="2859177" y="78029"/>
                  <a:pt x="2848204" y="92355"/>
                </a:cubicBezTo>
                <a:lnTo>
                  <a:pt x="2848204" y="212370"/>
                </a:lnTo>
                <a:lnTo>
                  <a:pt x="2831744" y="212370"/>
                </a:lnTo>
                <a:lnTo>
                  <a:pt x="2831744" y="111786"/>
                </a:lnTo>
                <a:cubicBezTo>
                  <a:pt x="2827172" y="116662"/>
                  <a:pt x="2822372" y="121539"/>
                  <a:pt x="2817343" y="126416"/>
                </a:cubicBezTo>
                <a:cubicBezTo>
                  <a:pt x="2812313" y="131293"/>
                  <a:pt x="2806979" y="136170"/>
                  <a:pt x="2801341" y="141046"/>
                </a:cubicBezTo>
                <a:lnTo>
                  <a:pt x="2789682" y="127559"/>
                </a:lnTo>
                <a:cubicBezTo>
                  <a:pt x="2803398" y="116129"/>
                  <a:pt x="2815895" y="103632"/>
                  <a:pt x="2827172" y="90069"/>
                </a:cubicBezTo>
                <a:cubicBezTo>
                  <a:pt x="2838450" y="76505"/>
                  <a:pt x="2848280" y="61646"/>
                  <a:pt x="2856662" y="45492"/>
                </a:cubicBezTo>
                <a:lnTo>
                  <a:pt x="2803855" y="45492"/>
                </a:lnTo>
                <a:lnTo>
                  <a:pt x="2803855" y="29947"/>
                </a:lnTo>
                <a:lnTo>
                  <a:pt x="2864206" y="29947"/>
                </a:lnTo>
                <a:cubicBezTo>
                  <a:pt x="2867711" y="21870"/>
                  <a:pt x="2870912" y="13259"/>
                  <a:pt x="2873807" y="4115"/>
                </a:cubicBezTo>
                <a:close/>
                <a:moveTo>
                  <a:pt x="3354477" y="3658"/>
                </a:moveTo>
                <a:lnTo>
                  <a:pt x="3371164" y="4344"/>
                </a:lnTo>
                <a:lnTo>
                  <a:pt x="3371164" y="30861"/>
                </a:lnTo>
                <a:lnTo>
                  <a:pt x="3451403" y="30861"/>
                </a:lnTo>
                <a:lnTo>
                  <a:pt x="3451403" y="46863"/>
                </a:lnTo>
                <a:lnTo>
                  <a:pt x="3371164" y="46863"/>
                </a:lnTo>
                <a:lnTo>
                  <a:pt x="3371164" y="103099"/>
                </a:lnTo>
                <a:lnTo>
                  <a:pt x="3460090" y="103099"/>
                </a:lnTo>
                <a:lnTo>
                  <a:pt x="3460090" y="119558"/>
                </a:lnTo>
                <a:lnTo>
                  <a:pt x="3378479" y="119558"/>
                </a:lnTo>
                <a:cubicBezTo>
                  <a:pt x="3389300" y="131750"/>
                  <a:pt x="3402178" y="142990"/>
                  <a:pt x="3417113" y="153277"/>
                </a:cubicBezTo>
                <a:cubicBezTo>
                  <a:pt x="3432048" y="163564"/>
                  <a:pt x="3448889" y="172669"/>
                  <a:pt x="3467634" y="180594"/>
                </a:cubicBezTo>
                <a:lnTo>
                  <a:pt x="3457347" y="197053"/>
                </a:lnTo>
                <a:cubicBezTo>
                  <a:pt x="3439059" y="187605"/>
                  <a:pt x="3422714" y="177737"/>
                  <a:pt x="3408312" y="167450"/>
                </a:cubicBezTo>
                <a:cubicBezTo>
                  <a:pt x="3393910" y="157163"/>
                  <a:pt x="3381528" y="145847"/>
                  <a:pt x="3371164" y="133503"/>
                </a:cubicBezTo>
                <a:lnTo>
                  <a:pt x="3371164" y="210312"/>
                </a:lnTo>
                <a:lnTo>
                  <a:pt x="3354477" y="210312"/>
                </a:lnTo>
                <a:lnTo>
                  <a:pt x="3354477" y="133731"/>
                </a:lnTo>
                <a:cubicBezTo>
                  <a:pt x="3349447" y="139827"/>
                  <a:pt x="3343999" y="145657"/>
                  <a:pt x="3338132" y="151219"/>
                </a:cubicBezTo>
                <a:cubicBezTo>
                  <a:pt x="3332264" y="156782"/>
                  <a:pt x="3325825" y="162154"/>
                  <a:pt x="3318815" y="167335"/>
                </a:cubicBezTo>
                <a:cubicBezTo>
                  <a:pt x="3311804" y="172517"/>
                  <a:pt x="3304146" y="177622"/>
                  <a:pt x="3295841" y="182652"/>
                </a:cubicBezTo>
                <a:cubicBezTo>
                  <a:pt x="3287535" y="187681"/>
                  <a:pt x="3278429" y="192710"/>
                  <a:pt x="3268523" y="197739"/>
                </a:cubicBezTo>
                <a:lnTo>
                  <a:pt x="3258465" y="181509"/>
                </a:lnTo>
                <a:cubicBezTo>
                  <a:pt x="3277362" y="172822"/>
                  <a:pt x="3294202" y="163411"/>
                  <a:pt x="3308985" y="153277"/>
                </a:cubicBezTo>
                <a:cubicBezTo>
                  <a:pt x="3323768" y="143142"/>
                  <a:pt x="3336570" y="131902"/>
                  <a:pt x="3347390" y="119558"/>
                </a:cubicBezTo>
                <a:lnTo>
                  <a:pt x="3265780" y="119558"/>
                </a:lnTo>
                <a:lnTo>
                  <a:pt x="3265780" y="103099"/>
                </a:lnTo>
                <a:lnTo>
                  <a:pt x="3354477" y="103099"/>
                </a:lnTo>
                <a:lnTo>
                  <a:pt x="3354477" y="46863"/>
                </a:lnTo>
                <a:lnTo>
                  <a:pt x="3274467" y="46863"/>
                </a:lnTo>
                <a:lnTo>
                  <a:pt x="3274467" y="30861"/>
                </a:lnTo>
                <a:lnTo>
                  <a:pt x="3354477" y="30861"/>
                </a:lnTo>
                <a:close/>
                <a:moveTo>
                  <a:pt x="6145759" y="3429"/>
                </a:moveTo>
                <a:lnTo>
                  <a:pt x="6162675" y="3886"/>
                </a:lnTo>
                <a:lnTo>
                  <a:pt x="6162675" y="38405"/>
                </a:lnTo>
                <a:lnTo>
                  <a:pt x="6238799" y="38405"/>
                </a:lnTo>
                <a:lnTo>
                  <a:pt x="6238799" y="55093"/>
                </a:lnTo>
                <a:lnTo>
                  <a:pt x="6162675" y="55093"/>
                </a:lnTo>
                <a:lnTo>
                  <a:pt x="6162675" y="93726"/>
                </a:lnTo>
                <a:lnTo>
                  <a:pt x="6253658" y="93726"/>
                </a:lnTo>
                <a:lnTo>
                  <a:pt x="6253658" y="110185"/>
                </a:lnTo>
                <a:lnTo>
                  <a:pt x="6162675" y="110185"/>
                </a:lnTo>
                <a:lnTo>
                  <a:pt x="6162675" y="181737"/>
                </a:lnTo>
                <a:lnTo>
                  <a:pt x="6214795" y="181737"/>
                </a:lnTo>
                <a:lnTo>
                  <a:pt x="6214795" y="128016"/>
                </a:lnTo>
                <a:lnTo>
                  <a:pt x="6232169" y="128702"/>
                </a:lnTo>
                <a:lnTo>
                  <a:pt x="6232169" y="210541"/>
                </a:lnTo>
                <a:lnTo>
                  <a:pt x="6214795" y="210541"/>
                </a:lnTo>
                <a:lnTo>
                  <a:pt x="6214795" y="198196"/>
                </a:lnTo>
                <a:lnTo>
                  <a:pt x="6076035" y="198196"/>
                </a:lnTo>
                <a:lnTo>
                  <a:pt x="6076035" y="128245"/>
                </a:lnTo>
                <a:lnTo>
                  <a:pt x="6093181" y="128931"/>
                </a:lnTo>
                <a:lnTo>
                  <a:pt x="6093181" y="181737"/>
                </a:lnTo>
                <a:lnTo>
                  <a:pt x="6145759" y="181737"/>
                </a:lnTo>
                <a:lnTo>
                  <a:pt x="6145759" y="110185"/>
                </a:lnTo>
                <a:lnTo>
                  <a:pt x="6054547" y="110185"/>
                </a:lnTo>
                <a:lnTo>
                  <a:pt x="6054547" y="93726"/>
                </a:lnTo>
                <a:lnTo>
                  <a:pt x="6145759" y="93726"/>
                </a:lnTo>
                <a:lnTo>
                  <a:pt x="6145759" y="55093"/>
                </a:lnTo>
                <a:lnTo>
                  <a:pt x="6069407" y="55093"/>
                </a:lnTo>
                <a:lnTo>
                  <a:pt x="6069407" y="38405"/>
                </a:lnTo>
                <a:lnTo>
                  <a:pt x="6145759" y="38405"/>
                </a:lnTo>
                <a:close/>
                <a:moveTo>
                  <a:pt x="4564990" y="3429"/>
                </a:moveTo>
                <a:cubicBezTo>
                  <a:pt x="4566971" y="5106"/>
                  <a:pt x="4569295" y="7239"/>
                  <a:pt x="4571962" y="9830"/>
                </a:cubicBezTo>
                <a:cubicBezTo>
                  <a:pt x="4574629" y="12421"/>
                  <a:pt x="4577334" y="15126"/>
                  <a:pt x="4580077" y="17945"/>
                </a:cubicBezTo>
                <a:cubicBezTo>
                  <a:pt x="4582821" y="20765"/>
                  <a:pt x="4585411" y="23546"/>
                  <a:pt x="4587850" y="26289"/>
                </a:cubicBezTo>
                <a:cubicBezTo>
                  <a:pt x="4590288" y="29032"/>
                  <a:pt x="4592269" y="31395"/>
                  <a:pt x="4593793" y="33376"/>
                </a:cubicBezTo>
                <a:lnTo>
                  <a:pt x="4586478" y="41605"/>
                </a:lnTo>
                <a:lnTo>
                  <a:pt x="4619168" y="41605"/>
                </a:lnTo>
                <a:lnTo>
                  <a:pt x="4619168" y="57836"/>
                </a:lnTo>
                <a:lnTo>
                  <a:pt x="4534129" y="57836"/>
                </a:lnTo>
                <a:lnTo>
                  <a:pt x="4534129" y="66523"/>
                </a:lnTo>
                <a:cubicBezTo>
                  <a:pt x="4537482" y="74905"/>
                  <a:pt x="4540987" y="82753"/>
                  <a:pt x="4544644" y="90069"/>
                </a:cubicBezTo>
                <a:cubicBezTo>
                  <a:pt x="4548302" y="97384"/>
                  <a:pt x="4552341" y="104318"/>
                  <a:pt x="4556760" y="110871"/>
                </a:cubicBezTo>
                <a:cubicBezTo>
                  <a:pt x="4560266" y="107823"/>
                  <a:pt x="4563961" y="104432"/>
                  <a:pt x="4567847" y="100699"/>
                </a:cubicBezTo>
                <a:cubicBezTo>
                  <a:pt x="4571733" y="96965"/>
                  <a:pt x="4575505" y="93155"/>
                  <a:pt x="4579163" y="89269"/>
                </a:cubicBezTo>
                <a:cubicBezTo>
                  <a:pt x="4582821" y="85382"/>
                  <a:pt x="4586250" y="81496"/>
                  <a:pt x="4589450" y="77610"/>
                </a:cubicBezTo>
                <a:cubicBezTo>
                  <a:pt x="4592651" y="73724"/>
                  <a:pt x="4595394" y="70104"/>
                  <a:pt x="4597680" y="66751"/>
                </a:cubicBezTo>
                <a:lnTo>
                  <a:pt x="4610481" y="78410"/>
                </a:lnTo>
                <a:cubicBezTo>
                  <a:pt x="4607738" y="81915"/>
                  <a:pt x="4604614" y="85687"/>
                  <a:pt x="4601109" y="89726"/>
                </a:cubicBezTo>
                <a:cubicBezTo>
                  <a:pt x="4597603" y="93764"/>
                  <a:pt x="4593908" y="97803"/>
                  <a:pt x="4590022" y="101842"/>
                </a:cubicBezTo>
                <a:cubicBezTo>
                  <a:pt x="4586136" y="105880"/>
                  <a:pt x="4582135" y="109804"/>
                  <a:pt x="4578020" y="113614"/>
                </a:cubicBezTo>
                <a:cubicBezTo>
                  <a:pt x="4573905" y="117424"/>
                  <a:pt x="4570019" y="120777"/>
                  <a:pt x="4566361" y="123673"/>
                </a:cubicBezTo>
                <a:cubicBezTo>
                  <a:pt x="4574743" y="133884"/>
                  <a:pt x="4584192" y="143028"/>
                  <a:pt x="4594708" y="151105"/>
                </a:cubicBezTo>
                <a:cubicBezTo>
                  <a:pt x="4605224" y="159182"/>
                  <a:pt x="4617339" y="166650"/>
                  <a:pt x="4631055" y="173508"/>
                </a:cubicBezTo>
                <a:lnTo>
                  <a:pt x="4619854" y="189967"/>
                </a:lnTo>
                <a:cubicBezTo>
                  <a:pt x="4601261" y="178842"/>
                  <a:pt x="4584764" y="166154"/>
                  <a:pt x="4570362" y="151905"/>
                </a:cubicBezTo>
                <a:cubicBezTo>
                  <a:pt x="4555960" y="137656"/>
                  <a:pt x="4543883" y="120625"/>
                  <a:pt x="4534129" y="100813"/>
                </a:cubicBezTo>
                <a:lnTo>
                  <a:pt x="4534129" y="180823"/>
                </a:lnTo>
                <a:cubicBezTo>
                  <a:pt x="4534129" y="185700"/>
                  <a:pt x="4533672" y="189814"/>
                  <a:pt x="4532757" y="193167"/>
                </a:cubicBezTo>
                <a:cubicBezTo>
                  <a:pt x="4531843" y="196520"/>
                  <a:pt x="4530167" y="199225"/>
                  <a:pt x="4527728" y="201283"/>
                </a:cubicBezTo>
                <a:cubicBezTo>
                  <a:pt x="4525290" y="203340"/>
                  <a:pt x="4522051" y="204902"/>
                  <a:pt x="4518013" y="205969"/>
                </a:cubicBezTo>
                <a:cubicBezTo>
                  <a:pt x="4513974" y="207036"/>
                  <a:pt x="4508754" y="207721"/>
                  <a:pt x="4502353" y="208026"/>
                </a:cubicBezTo>
                <a:lnTo>
                  <a:pt x="4489780" y="208712"/>
                </a:lnTo>
                <a:lnTo>
                  <a:pt x="4484294" y="191338"/>
                </a:lnTo>
                <a:lnTo>
                  <a:pt x="4499839" y="190424"/>
                </a:lnTo>
                <a:cubicBezTo>
                  <a:pt x="4503801" y="190272"/>
                  <a:pt x="4506887" y="189929"/>
                  <a:pt x="4509097" y="189395"/>
                </a:cubicBezTo>
                <a:cubicBezTo>
                  <a:pt x="4511307" y="188862"/>
                  <a:pt x="4512983" y="188024"/>
                  <a:pt x="4514126" y="186881"/>
                </a:cubicBezTo>
                <a:cubicBezTo>
                  <a:pt x="4515269" y="185738"/>
                  <a:pt x="4515993" y="184252"/>
                  <a:pt x="4516298" y="182423"/>
                </a:cubicBezTo>
                <a:cubicBezTo>
                  <a:pt x="4516603" y="180594"/>
                  <a:pt x="4516755" y="178308"/>
                  <a:pt x="4516755" y="175565"/>
                </a:cubicBezTo>
                <a:lnTo>
                  <a:pt x="4516755" y="129159"/>
                </a:lnTo>
                <a:cubicBezTo>
                  <a:pt x="4510964" y="133579"/>
                  <a:pt x="4504678" y="138227"/>
                  <a:pt x="4497896" y="143104"/>
                </a:cubicBezTo>
                <a:cubicBezTo>
                  <a:pt x="4491114" y="147981"/>
                  <a:pt x="4484104" y="152857"/>
                  <a:pt x="4476865" y="157734"/>
                </a:cubicBezTo>
                <a:cubicBezTo>
                  <a:pt x="4469625" y="162611"/>
                  <a:pt x="4462387" y="167335"/>
                  <a:pt x="4455148" y="171907"/>
                </a:cubicBezTo>
                <a:cubicBezTo>
                  <a:pt x="4447908" y="176479"/>
                  <a:pt x="4441012" y="180670"/>
                  <a:pt x="4434459" y="184480"/>
                </a:cubicBezTo>
                <a:lnTo>
                  <a:pt x="4423258" y="169164"/>
                </a:lnTo>
                <a:cubicBezTo>
                  <a:pt x="4431183" y="165049"/>
                  <a:pt x="4439412" y="160401"/>
                  <a:pt x="4447947" y="155220"/>
                </a:cubicBezTo>
                <a:cubicBezTo>
                  <a:pt x="4456481" y="150038"/>
                  <a:pt x="4464863" y="144742"/>
                  <a:pt x="4473093" y="139332"/>
                </a:cubicBezTo>
                <a:cubicBezTo>
                  <a:pt x="4481322" y="133922"/>
                  <a:pt x="4489171" y="128550"/>
                  <a:pt x="4496638" y="123216"/>
                </a:cubicBezTo>
                <a:cubicBezTo>
                  <a:pt x="4504106" y="117882"/>
                  <a:pt x="4510812" y="112929"/>
                  <a:pt x="4516755" y="108357"/>
                </a:cubicBezTo>
                <a:lnTo>
                  <a:pt x="4516755" y="57836"/>
                </a:lnTo>
                <a:lnTo>
                  <a:pt x="4433545" y="57836"/>
                </a:lnTo>
                <a:lnTo>
                  <a:pt x="4433545" y="41605"/>
                </a:lnTo>
                <a:lnTo>
                  <a:pt x="4516755" y="41605"/>
                </a:lnTo>
                <a:lnTo>
                  <a:pt x="4516755" y="4344"/>
                </a:lnTo>
                <a:lnTo>
                  <a:pt x="4534129" y="5258"/>
                </a:lnTo>
                <a:lnTo>
                  <a:pt x="4534129" y="41605"/>
                </a:lnTo>
                <a:lnTo>
                  <a:pt x="4579163" y="41605"/>
                </a:lnTo>
                <a:cubicBezTo>
                  <a:pt x="4577334" y="39167"/>
                  <a:pt x="4575315" y="36652"/>
                  <a:pt x="4573105" y="34062"/>
                </a:cubicBezTo>
                <a:cubicBezTo>
                  <a:pt x="4570895" y="31471"/>
                  <a:pt x="4568609" y="28918"/>
                  <a:pt x="4566247" y="26404"/>
                </a:cubicBezTo>
                <a:cubicBezTo>
                  <a:pt x="4563885" y="23889"/>
                  <a:pt x="4561599" y="21565"/>
                  <a:pt x="4559389" y="19431"/>
                </a:cubicBezTo>
                <a:cubicBezTo>
                  <a:pt x="4557179" y="17298"/>
                  <a:pt x="4555236" y="15545"/>
                  <a:pt x="4553560" y="14173"/>
                </a:cubicBezTo>
                <a:close/>
                <a:moveTo>
                  <a:pt x="4766310" y="3201"/>
                </a:moveTo>
                <a:cubicBezTo>
                  <a:pt x="4766920" y="4725"/>
                  <a:pt x="4767606" y="6592"/>
                  <a:pt x="4768368" y="8801"/>
                </a:cubicBezTo>
                <a:cubicBezTo>
                  <a:pt x="4769130" y="11011"/>
                  <a:pt x="4769930" y="13373"/>
                  <a:pt x="4770768" y="15888"/>
                </a:cubicBezTo>
                <a:cubicBezTo>
                  <a:pt x="4771606" y="18403"/>
                  <a:pt x="4772406" y="20955"/>
                  <a:pt x="4773168" y="23546"/>
                </a:cubicBezTo>
                <a:cubicBezTo>
                  <a:pt x="4773930" y="26137"/>
                  <a:pt x="4774692" y="28499"/>
                  <a:pt x="4775454" y="30633"/>
                </a:cubicBezTo>
                <a:lnTo>
                  <a:pt x="4852264" y="30633"/>
                </a:lnTo>
                <a:lnTo>
                  <a:pt x="4852264" y="80010"/>
                </a:lnTo>
                <a:lnTo>
                  <a:pt x="4834662" y="80010"/>
                </a:lnTo>
                <a:lnTo>
                  <a:pt x="4834662" y="47092"/>
                </a:lnTo>
                <a:lnTo>
                  <a:pt x="4691787" y="47092"/>
                </a:lnTo>
                <a:lnTo>
                  <a:pt x="4691787" y="79782"/>
                </a:lnTo>
                <a:lnTo>
                  <a:pt x="4674413" y="79782"/>
                </a:lnTo>
                <a:lnTo>
                  <a:pt x="4674413" y="30633"/>
                </a:lnTo>
                <a:lnTo>
                  <a:pt x="4756480" y="30633"/>
                </a:lnTo>
                <a:cubicBezTo>
                  <a:pt x="4755261" y="26365"/>
                  <a:pt x="4753928" y="21984"/>
                  <a:pt x="4752480" y="17488"/>
                </a:cubicBezTo>
                <a:cubicBezTo>
                  <a:pt x="4751032" y="12992"/>
                  <a:pt x="4749699" y="9297"/>
                  <a:pt x="4748479" y="6401"/>
                </a:cubicBezTo>
                <a:close/>
                <a:moveTo>
                  <a:pt x="1737360" y="3201"/>
                </a:moveTo>
                <a:cubicBezTo>
                  <a:pt x="1737970" y="4725"/>
                  <a:pt x="1738656" y="6592"/>
                  <a:pt x="1739418" y="8801"/>
                </a:cubicBezTo>
                <a:cubicBezTo>
                  <a:pt x="1740180" y="11011"/>
                  <a:pt x="1740980" y="13373"/>
                  <a:pt x="1741818" y="15888"/>
                </a:cubicBezTo>
                <a:cubicBezTo>
                  <a:pt x="1742656" y="18403"/>
                  <a:pt x="1743456" y="20955"/>
                  <a:pt x="1744218" y="23546"/>
                </a:cubicBezTo>
                <a:cubicBezTo>
                  <a:pt x="1744980" y="26137"/>
                  <a:pt x="1745742" y="28499"/>
                  <a:pt x="1746504" y="30633"/>
                </a:cubicBezTo>
                <a:lnTo>
                  <a:pt x="1823314" y="30633"/>
                </a:lnTo>
                <a:lnTo>
                  <a:pt x="1823314" y="80010"/>
                </a:lnTo>
                <a:lnTo>
                  <a:pt x="1805712" y="80010"/>
                </a:lnTo>
                <a:lnTo>
                  <a:pt x="1805712" y="47092"/>
                </a:lnTo>
                <a:lnTo>
                  <a:pt x="1662837" y="47092"/>
                </a:lnTo>
                <a:lnTo>
                  <a:pt x="1662837" y="79782"/>
                </a:lnTo>
                <a:lnTo>
                  <a:pt x="1645463" y="79782"/>
                </a:lnTo>
                <a:lnTo>
                  <a:pt x="1645463" y="30633"/>
                </a:lnTo>
                <a:lnTo>
                  <a:pt x="1727530" y="30633"/>
                </a:lnTo>
                <a:cubicBezTo>
                  <a:pt x="1726311" y="26365"/>
                  <a:pt x="1724978" y="21984"/>
                  <a:pt x="1723530" y="17488"/>
                </a:cubicBezTo>
                <a:cubicBezTo>
                  <a:pt x="1722082" y="12992"/>
                  <a:pt x="1720749" y="9297"/>
                  <a:pt x="1719530" y="6401"/>
                </a:cubicBezTo>
                <a:close/>
                <a:moveTo>
                  <a:pt x="1450696" y="2058"/>
                </a:moveTo>
                <a:lnTo>
                  <a:pt x="1469213" y="5944"/>
                </a:lnTo>
                <a:cubicBezTo>
                  <a:pt x="1467993" y="10973"/>
                  <a:pt x="1466546" y="16498"/>
                  <a:pt x="1464869" y="22517"/>
                </a:cubicBezTo>
                <a:cubicBezTo>
                  <a:pt x="1463193" y="28537"/>
                  <a:pt x="1461212" y="34747"/>
                  <a:pt x="1458925" y="41148"/>
                </a:cubicBezTo>
                <a:lnTo>
                  <a:pt x="1494358" y="41148"/>
                </a:lnTo>
                <a:lnTo>
                  <a:pt x="1494358" y="202083"/>
                </a:lnTo>
                <a:lnTo>
                  <a:pt x="1416406" y="202083"/>
                </a:lnTo>
                <a:lnTo>
                  <a:pt x="1416406" y="41148"/>
                </a:lnTo>
                <a:lnTo>
                  <a:pt x="1439952" y="41148"/>
                </a:lnTo>
                <a:cubicBezTo>
                  <a:pt x="1442238" y="35052"/>
                  <a:pt x="1444219" y="28728"/>
                  <a:pt x="1445895" y="22174"/>
                </a:cubicBezTo>
                <a:cubicBezTo>
                  <a:pt x="1447572" y="15621"/>
                  <a:pt x="1449172" y="8916"/>
                  <a:pt x="1450696" y="2058"/>
                </a:cubicBezTo>
                <a:close/>
                <a:moveTo>
                  <a:pt x="127788" y="1600"/>
                </a:moveTo>
                <a:lnTo>
                  <a:pt x="142190" y="9601"/>
                </a:lnTo>
                <a:cubicBezTo>
                  <a:pt x="140208" y="12497"/>
                  <a:pt x="138113" y="15355"/>
                  <a:pt x="135903" y="18174"/>
                </a:cubicBezTo>
                <a:cubicBezTo>
                  <a:pt x="133693" y="20993"/>
                  <a:pt x="131369" y="23851"/>
                  <a:pt x="128931" y="26746"/>
                </a:cubicBezTo>
                <a:lnTo>
                  <a:pt x="197968" y="26746"/>
                </a:lnTo>
                <a:lnTo>
                  <a:pt x="197968" y="43434"/>
                </a:lnTo>
                <a:cubicBezTo>
                  <a:pt x="192025" y="51664"/>
                  <a:pt x="185433" y="59208"/>
                  <a:pt x="178194" y="66066"/>
                </a:cubicBezTo>
                <a:cubicBezTo>
                  <a:pt x="170955" y="72924"/>
                  <a:pt x="162649" y="79286"/>
                  <a:pt x="153277" y="85154"/>
                </a:cubicBezTo>
                <a:cubicBezTo>
                  <a:pt x="143904" y="91021"/>
                  <a:pt x="133350" y="96546"/>
                  <a:pt x="121616" y="101727"/>
                </a:cubicBezTo>
                <a:cubicBezTo>
                  <a:pt x="109881" y="106909"/>
                  <a:pt x="96546" y="111938"/>
                  <a:pt x="81611" y="116815"/>
                </a:cubicBezTo>
                <a:lnTo>
                  <a:pt x="73381" y="103099"/>
                </a:lnTo>
                <a:cubicBezTo>
                  <a:pt x="87097" y="98984"/>
                  <a:pt x="99289" y="94679"/>
                  <a:pt x="109957" y="90183"/>
                </a:cubicBezTo>
                <a:cubicBezTo>
                  <a:pt x="120625" y="85687"/>
                  <a:pt x="130188" y="80925"/>
                  <a:pt x="138646" y="75895"/>
                </a:cubicBezTo>
                <a:cubicBezTo>
                  <a:pt x="147105" y="70866"/>
                  <a:pt x="154649" y="65456"/>
                  <a:pt x="161278" y="59665"/>
                </a:cubicBezTo>
                <a:cubicBezTo>
                  <a:pt x="167907" y="53874"/>
                  <a:pt x="174041" y="47473"/>
                  <a:pt x="179680" y="40462"/>
                </a:cubicBezTo>
                <a:lnTo>
                  <a:pt x="116358" y="40462"/>
                </a:lnTo>
                <a:cubicBezTo>
                  <a:pt x="114986" y="41834"/>
                  <a:pt x="113615" y="43168"/>
                  <a:pt x="112243" y="44463"/>
                </a:cubicBezTo>
                <a:cubicBezTo>
                  <a:pt x="110871" y="45758"/>
                  <a:pt x="109424" y="47092"/>
                  <a:pt x="107900" y="48463"/>
                </a:cubicBezTo>
                <a:cubicBezTo>
                  <a:pt x="110033" y="49835"/>
                  <a:pt x="112281" y="51359"/>
                  <a:pt x="114643" y="53035"/>
                </a:cubicBezTo>
                <a:cubicBezTo>
                  <a:pt x="117006" y="54712"/>
                  <a:pt x="119329" y="56464"/>
                  <a:pt x="121616" y="58293"/>
                </a:cubicBezTo>
                <a:cubicBezTo>
                  <a:pt x="123902" y="60122"/>
                  <a:pt x="126035" y="61875"/>
                  <a:pt x="128016" y="63551"/>
                </a:cubicBezTo>
                <a:cubicBezTo>
                  <a:pt x="129998" y="65227"/>
                  <a:pt x="131674" y="66751"/>
                  <a:pt x="133046" y="68123"/>
                </a:cubicBezTo>
                <a:lnTo>
                  <a:pt x="122530" y="81839"/>
                </a:lnTo>
                <a:cubicBezTo>
                  <a:pt x="121158" y="80010"/>
                  <a:pt x="119368" y="78029"/>
                  <a:pt x="117158" y="75895"/>
                </a:cubicBezTo>
                <a:cubicBezTo>
                  <a:pt x="114948" y="73762"/>
                  <a:pt x="112624" y="71628"/>
                  <a:pt x="110185" y="69495"/>
                </a:cubicBezTo>
                <a:cubicBezTo>
                  <a:pt x="107747" y="67361"/>
                  <a:pt x="105270" y="65342"/>
                  <a:pt x="102756" y="63437"/>
                </a:cubicBezTo>
                <a:cubicBezTo>
                  <a:pt x="100242" y="61532"/>
                  <a:pt x="97918" y="59893"/>
                  <a:pt x="95784" y="58522"/>
                </a:cubicBezTo>
                <a:cubicBezTo>
                  <a:pt x="92888" y="60808"/>
                  <a:pt x="89916" y="63094"/>
                  <a:pt x="86868" y="65380"/>
                </a:cubicBezTo>
                <a:cubicBezTo>
                  <a:pt x="83820" y="67666"/>
                  <a:pt x="80620" y="69876"/>
                  <a:pt x="77267" y="72009"/>
                </a:cubicBezTo>
                <a:lnTo>
                  <a:pt x="67895" y="59208"/>
                </a:lnTo>
                <a:cubicBezTo>
                  <a:pt x="73686" y="55398"/>
                  <a:pt x="79439" y="51245"/>
                  <a:pt x="85154" y="46749"/>
                </a:cubicBezTo>
                <a:cubicBezTo>
                  <a:pt x="90869" y="42253"/>
                  <a:pt x="96317" y="37491"/>
                  <a:pt x="101499" y="32461"/>
                </a:cubicBezTo>
                <a:cubicBezTo>
                  <a:pt x="106680" y="27432"/>
                  <a:pt x="111519" y="22327"/>
                  <a:pt x="116015" y="17145"/>
                </a:cubicBezTo>
                <a:cubicBezTo>
                  <a:pt x="120511" y="11964"/>
                  <a:pt x="124435" y="6782"/>
                  <a:pt x="127788" y="1600"/>
                </a:cubicBezTo>
                <a:close/>
                <a:moveTo>
                  <a:pt x="1528648" y="0"/>
                </a:moveTo>
                <a:lnTo>
                  <a:pt x="1545336" y="3429"/>
                </a:lnTo>
                <a:cubicBezTo>
                  <a:pt x="1543507" y="9830"/>
                  <a:pt x="1541602" y="16117"/>
                  <a:pt x="1539621" y="22289"/>
                </a:cubicBezTo>
                <a:cubicBezTo>
                  <a:pt x="1537640" y="28461"/>
                  <a:pt x="1535506" y="34595"/>
                  <a:pt x="1533220" y="40691"/>
                </a:cubicBezTo>
                <a:lnTo>
                  <a:pt x="1596771" y="40691"/>
                </a:lnTo>
                <a:cubicBezTo>
                  <a:pt x="1596466" y="59436"/>
                  <a:pt x="1596085" y="77496"/>
                  <a:pt x="1595628" y="94869"/>
                </a:cubicBezTo>
                <a:cubicBezTo>
                  <a:pt x="1595476" y="102337"/>
                  <a:pt x="1595285" y="109957"/>
                  <a:pt x="1595057" y="117729"/>
                </a:cubicBezTo>
                <a:cubicBezTo>
                  <a:pt x="1594828" y="125502"/>
                  <a:pt x="1594600" y="133122"/>
                  <a:pt x="1594371" y="140589"/>
                </a:cubicBezTo>
                <a:cubicBezTo>
                  <a:pt x="1594142" y="148057"/>
                  <a:pt x="1593914" y="155067"/>
                  <a:pt x="1593685" y="161620"/>
                </a:cubicBezTo>
                <a:cubicBezTo>
                  <a:pt x="1593456" y="168174"/>
                  <a:pt x="1593190" y="173965"/>
                  <a:pt x="1592885" y="178994"/>
                </a:cubicBezTo>
                <a:cubicBezTo>
                  <a:pt x="1592580" y="183871"/>
                  <a:pt x="1591971" y="187909"/>
                  <a:pt x="1591056" y="191110"/>
                </a:cubicBezTo>
                <a:cubicBezTo>
                  <a:pt x="1590142" y="194310"/>
                  <a:pt x="1588656" y="196939"/>
                  <a:pt x="1586599" y="198997"/>
                </a:cubicBezTo>
                <a:cubicBezTo>
                  <a:pt x="1584541" y="201054"/>
                  <a:pt x="1581874" y="202578"/>
                  <a:pt x="1578598" y="203569"/>
                </a:cubicBezTo>
                <a:cubicBezTo>
                  <a:pt x="1575321" y="204559"/>
                  <a:pt x="1571168" y="205283"/>
                  <a:pt x="1566139" y="205740"/>
                </a:cubicBezTo>
                <a:lnTo>
                  <a:pt x="1546479" y="207340"/>
                </a:lnTo>
                <a:lnTo>
                  <a:pt x="1540993" y="189967"/>
                </a:lnTo>
                <a:lnTo>
                  <a:pt x="1563167" y="188595"/>
                </a:lnTo>
                <a:cubicBezTo>
                  <a:pt x="1566977" y="188290"/>
                  <a:pt x="1569873" y="187224"/>
                  <a:pt x="1571854" y="185395"/>
                </a:cubicBezTo>
                <a:cubicBezTo>
                  <a:pt x="1573835" y="183566"/>
                  <a:pt x="1575054" y="179680"/>
                  <a:pt x="1575512" y="173736"/>
                </a:cubicBezTo>
                <a:cubicBezTo>
                  <a:pt x="1575969" y="165659"/>
                  <a:pt x="1576388" y="156325"/>
                  <a:pt x="1576769" y="145733"/>
                </a:cubicBezTo>
                <a:cubicBezTo>
                  <a:pt x="1577150" y="135141"/>
                  <a:pt x="1577493" y="124397"/>
                  <a:pt x="1577797" y="113500"/>
                </a:cubicBezTo>
                <a:cubicBezTo>
                  <a:pt x="1578102" y="102604"/>
                  <a:pt x="1578331" y="92164"/>
                  <a:pt x="1578483" y="82182"/>
                </a:cubicBezTo>
                <a:cubicBezTo>
                  <a:pt x="1578636" y="72200"/>
                  <a:pt x="1578788" y="63780"/>
                  <a:pt x="1578941" y="56922"/>
                </a:cubicBezTo>
                <a:lnTo>
                  <a:pt x="1526820" y="57150"/>
                </a:lnTo>
                <a:cubicBezTo>
                  <a:pt x="1524686" y="62179"/>
                  <a:pt x="1522476" y="67132"/>
                  <a:pt x="1520190" y="72009"/>
                </a:cubicBezTo>
                <a:cubicBezTo>
                  <a:pt x="1517904" y="76886"/>
                  <a:pt x="1515466" y="81763"/>
                  <a:pt x="1512875" y="86640"/>
                </a:cubicBezTo>
                <a:lnTo>
                  <a:pt x="1497330" y="78410"/>
                </a:lnTo>
                <a:cubicBezTo>
                  <a:pt x="1504036" y="67132"/>
                  <a:pt x="1510094" y="54598"/>
                  <a:pt x="1515504" y="40805"/>
                </a:cubicBezTo>
                <a:cubicBezTo>
                  <a:pt x="1520914" y="27013"/>
                  <a:pt x="1525296" y="13411"/>
                  <a:pt x="1528648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pic>
        <p:nvPicPr>
          <p:cNvPr id="15" name="图片 14">
            <a:extLst>
              <a:ext uri="{FF2B5EF4-FFF2-40B4-BE49-F238E27FC236}">
                <a16:creationId xmlns:a16="http://schemas.microsoft.com/office/drawing/2014/main" id="{7AF9D8F7-A710-4F14-9718-204FA1398B6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30284"/>
          <a:stretch/>
        </p:blipFill>
        <p:spPr>
          <a:xfrm>
            <a:off x="2398971" y="2593661"/>
            <a:ext cx="7531218" cy="288837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28600" dist="25400" dir="2700000" algn="tl" rotWithShape="0">
              <a:prstClr val="black">
                <a:alpha val="12000"/>
              </a:prstClr>
            </a:outerShdw>
          </a:effectLst>
        </p:spPr>
      </p:pic>
      <p:sp>
        <p:nvSpPr>
          <p:cNvPr id="11" name="常用图形-23" hidden="1">
            <a:extLst>
              <a:ext uri="{FF2B5EF4-FFF2-40B4-BE49-F238E27FC236}">
                <a16:creationId xmlns:a16="http://schemas.microsoft.com/office/drawing/2014/main" id="{EBC311F6-27CF-4426-83E5-CC139A2DD1D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300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文本框-4" hidden="1">
            <a:extLst>
              <a:ext uri="{FF2B5EF4-FFF2-40B4-BE49-F238E27FC236}">
                <a16:creationId xmlns:a16="http://schemas.microsoft.com/office/drawing/2014/main" id="{E1227EBA-72DD-4952-9B34-0ABEF4C80636}"/>
              </a:ext>
            </a:extLst>
          </p:cNvPr>
          <p:cNvSpPr txBox="1"/>
          <p:nvPr/>
        </p:nvSpPr>
        <p:spPr>
          <a:xfrm>
            <a:off x="4239259" y="525513"/>
            <a:ext cx="371348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求字体网的使用</a:t>
            </a:r>
          </a:p>
        </p:txBody>
      </p:sp>
      <p:sp>
        <p:nvSpPr>
          <p:cNvPr id="18" name="常用图形-2" hidden="1">
            <a:extLst>
              <a:ext uri="{FF2B5EF4-FFF2-40B4-BE49-F238E27FC236}">
                <a16:creationId xmlns:a16="http://schemas.microsoft.com/office/drawing/2014/main" id="{D02E8F86-6EC5-4F3B-BE41-4E4A98411011}"/>
              </a:ext>
            </a:extLst>
          </p:cNvPr>
          <p:cNvSpPr/>
          <p:nvPr/>
        </p:nvSpPr>
        <p:spPr>
          <a:xfrm>
            <a:off x="4934466" y="1172915"/>
            <a:ext cx="23230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( 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www.qiuziti.com 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)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+mn-cs"/>
              <a:sym typeface="阿里巴巴普惠体 R" panose="00020600040101010101" pitchFamily="18" charset="-122"/>
            </a:endParaRPr>
          </a:p>
        </p:txBody>
      </p:sp>
      <p:sp>
        <p:nvSpPr>
          <p:cNvPr id="20" name="常用图形-5" hidden="1">
            <a:extLst>
              <a:ext uri="{FF2B5EF4-FFF2-40B4-BE49-F238E27FC236}">
                <a16:creationId xmlns:a16="http://schemas.microsoft.com/office/drawing/2014/main" id="{940133E2-471F-41F8-8749-3E9CDD780694}"/>
              </a:ext>
            </a:extLst>
          </p:cNvPr>
          <p:cNvSpPr/>
          <p:nvPr/>
        </p:nvSpPr>
        <p:spPr>
          <a:xfrm>
            <a:off x="2573853" y="1689389"/>
            <a:ext cx="877163" cy="4043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D60000"/>
                </a:solidFill>
                <a:effectLst/>
                <a:uLnTx/>
                <a:uFillTx/>
                <a:latin typeface="阿里巴巴普惠体 M" panose="00020600040101010101" pitchFamily="18" charset="-122"/>
                <a:ea typeface="阿里巴巴普惠体 M" panose="00020600040101010101" pitchFamily="18" charset="-122"/>
                <a:cs typeface="+mn-cs"/>
                <a:sym typeface="阿里巴巴普惠体 M" panose="00020600040101010101" pitchFamily="18" charset="-122"/>
              </a:rPr>
              <a:t>痛点：</a:t>
            </a:r>
          </a:p>
        </p:txBody>
      </p:sp>
      <p:sp>
        <p:nvSpPr>
          <p:cNvPr id="25" name="常用图形-6" hidden="1">
            <a:extLst>
              <a:ext uri="{FF2B5EF4-FFF2-40B4-BE49-F238E27FC236}">
                <a16:creationId xmlns:a16="http://schemas.microsoft.com/office/drawing/2014/main" id="{8FAE94CD-8E67-41F8-A647-09988AE07517}"/>
              </a:ext>
            </a:extLst>
          </p:cNvPr>
          <p:cNvSpPr/>
          <p:nvPr/>
        </p:nvSpPr>
        <p:spPr>
          <a:xfrm>
            <a:off x="3304632" y="1689389"/>
            <a:ext cx="6625557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当你看到好看的字体，却因为不知道它的名字无法下载，该怎么办呢？这时候，你就需要求字体网的帮助了。</a:t>
            </a:r>
          </a:p>
        </p:txBody>
      </p:sp>
      <p:sp>
        <p:nvSpPr>
          <p:cNvPr id="27" name="常用图形-10" hidden="1">
            <a:extLst>
              <a:ext uri="{FF2B5EF4-FFF2-40B4-BE49-F238E27FC236}">
                <a16:creationId xmlns:a16="http://schemas.microsoft.com/office/drawing/2014/main" id="{3F61A625-D70D-417C-B8EE-4E97A4685083}"/>
              </a:ext>
            </a:extLst>
          </p:cNvPr>
          <p:cNvSpPr/>
          <p:nvPr/>
        </p:nvSpPr>
        <p:spPr>
          <a:xfrm>
            <a:off x="2573853" y="5665573"/>
            <a:ext cx="784198" cy="4043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M" panose="00020600040101010101" pitchFamily="18" charset="-122"/>
                <a:ea typeface="阿里巴巴普惠体 M" panose="00020600040101010101" pitchFamily="18" charset="-122"/>
                <a:cs typeface="+mn-cs"/>
                <a:sym typeface="阿里巴巴普惠体 M" panose="00020600040101010101" pitchFamily="18" charset="-122"/>
              </a:rPr>
              <a:t>操作：</a:t>
            </a:r>
          </a:p>
        </p:txBody>
      </p:sp>
      <p:sp>
        <p:nvSpPr>
          <p:cNvPr id="29" name="常用图形-16" hidden="1">
            <a:extLst>
              <a:ext uri="{FF2B5EF4-FFF2-40B4-BE49-F238E27FC236}">
                <a16:creationId xmlns:a16="http://schemas.microsoft.com/office/drawing/2014/main" id="{A70C3939-6E85-4332-9D2A-DE8DAFD0C7A4}"/>
              </a:ext>
            </a:extLst>
          </p:cNvPr>
          <p:cNvSpPr/>
          <p:nvPr/>
        </p:nvSpPr>
        <p:spPr>
          <a:xfrm>
            <a:off x="3244787" y="5665573"/>
            <a:ext cx="6685402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+mn-cs"/>
                <a:sym typeface="阿里巴巴普惠体 R" panose="00020600040101010101" pitchFamily="18" charset="-122"/>
              </a:rPr>
              <a:t>将你想要查看的字体截图保存下来，打开“求字体网”，点击浏览，选择截图，点击开始上传。</a:t>
            </a:r>
          </a:p>
        </p:txBody>
      </p:sp>
    </p:spTree>
    <p:extLst>
      <p:ext uri="{BB962C8B-B14F-4D97-AF65-F5344CB8AC3E}">
        <p14:creationId xmlns:p14="http://schemas.microsoft.com/office/powerpoint/2010/main" val="427018696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>
            <a:extLst>
              <a:ext uri="{FF2B5EF4-FFF2-40B4-BE49-F238E27FC236}">
                <a16:creationId xmlns:a16="http://schemas.microsoft.com/office/drawing/2014/main" id="{97628EB8-0816-4684-9DB7-7307FB731A29}"/>
              </a:ext>
            </a:extLst>
          </p:cNvPr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 rotWithShape="1"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23" t="13963" r="10595" b="13409"/>
          <a:stretch/>
        </p:blipFill>
        <p:spPr bwMode="auto">
          <a:xfrm>
            <a:off x="1" y="1"/>
            <a:ext cx="9178343" cy="4980787"/>
          </a:xfrm>
          <a:custGeom>
            <a:avLst/>
            <a:gdLst>
              <a:gd name="connsiteX0" fmla="*/ 0 w 9178343"/>
              <a:gd name="connsiteY0" fmla="*/ 0 h 4980787"/>
              <a:gd name="connsiteX1" fmla="*/ 9178343 w 9178343"/>
              <a:gd name="connsiteY1" fmla="*/ 0 h 4980787"/>
              <a:gd name="connsiteX2" fmla="*/ 9178343 w 9178343"/>
              <a:gd name="connsiteY2" fmla="*/ 4980787 h 4980787"/>
              <a:gd name="connsiteX3" fmla="*/ 0 w 9178343"/>
              <a:gd name="connsiteY3" fmla="*/ 4980787 h 498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78343" h="4980787">
                <a:moveTo>
                  <a:pt x="0" y="0"/>
                </a:moveTo>
                <a:lnTo>
                  <a:pt x="9178343" y="0"/>
                </a:lnTo>
                <a:lnTo>
                  <a:pt x="9178343" y="4980787"/>
                </a:lnTo>
                <a:lnTo>
                  <a:pt x="0" y="4980787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A2E4C70D-53E4-452F-A4BD-BB1083F3D552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29"/>
          <a:srcRect b="27373"/>
          <a:stretch/>
        </p:blipFill>
        <p:spPr>
          <a:xfrm>
            <a:off x="7620000" y="0"/>
            <a:ext cx="4572000" cy="4980787"/>
          </a:xfrm>
          <a:custGeom>
            <a:avLst/>
            <a:gdLst>
              <a:gd name="connsiteX0" fmla="*/ 0 w 4572000"/>
              <a:gd name="connsiteY0" fmla="*/ 0 h 4980787"/>
              <a:gd name="connsiteX1" fmla="*/ 4572000 w 4572000"/>
              <a:gd name="connsiteY1" fmla="*/ 0 h 4980787"/>
              <a:gd name="connsiteX2" fmla="*/ 4572000 w 4572000"/>
              <a:gd name="connsiteY2" fmla="*/ 4980787 h 4980787"/>
              <a:gd name="connsiteX3" fmla="*/ 0 w 4572000"/>
              <a:gd name="connsiteY3" fmla="*/ 4980787 h 498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0" h="4980787">
                <a:moveTo>
                  <a:pt x="0" y="0"/>
                </a:moveTo>
                <a:lnTo>
                  <a:pt x="4572000" y="0"/>
                </a:lnTo>
                <a:lnTo>
                  <a:pt x="4572000" y="4980787"/>
                </a:lnTo>
                <a:lnTo>
                  <a:pt x="0" y="4980787"/>
                </a:lnTo>
                <a:close/>
              </a:path>
            </a:pathLst>
          </a:custGeom>
        </p:spPr>
      </p:pic>
      <p:sp>
        <p:nvSpPr>
          <p:cNvPr id="22" name="自由线条-25_矢量">
            <a:extLst>
              <a:ext uri="{FF2B5EF4-FFF2-40B4-BE49-F238E27FC236}">
                <a16:creationId xmlns:a16="http://schemas.microsoft.com/office/drawing/2014/main" id="{1015203F-A9AA-45E1-9E2A-5AE83E78EAC3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1"/>
            <a:ext cx="12192000" cy="4980787"/>
          </a:xfrm>
          <a:custGeom>
            <a:avLst/>
            <a:gdLst>
              <a:gd name="connsiteX0" fmla="*/ 0 w 12192000"/>
              <a:gd name="connsiteY0" fmla="*/ 0 h 4980787"/>
              <a:gd name="connsiteX1" fmla="*/ 12192000 w 12192000"/>
              <a:gd name="connsiteY1" fmla="*/ 0 h 4980787"/>
              <a:gd name="connsiteX2" fmla="*/ 12192000 w 12192000"/>
              <a:gd name="connsiteY2" fmla="*/ 4980787 h 4980787"/>
              <a:gd name="connsiteX3" fmla="*/ 0 w 12192000"/>
              <a:gd name="connsiteY3" fmla="*/ 4980787 h 498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980787">
                <a:moveTo>
                  <a:pt x="0" y="0"/>
                </a:moveTo>
                <a:lnTo>
                  <a:pt x="12192000" y="0"/>
                </a:lnTo>
                <a:lnTo>
                  <a:pt x="12192000" y="4980787"/>
                </a:lnTo>
                <a:lnTo>
                  <a:pt x="0" y="4980787"/>
                </a:lnTo>
                <a:close/>
              </a:path>
            </a:pathLst>
          </a:custGeom>
          <a:gradFill>
            <a:gsLst>
              <a:gs pos="73000">
                <a:schemeClr val="tx1">
                  <a:alpha val="7000"/>
                </a:schemeClr>
              </a:gs>
              <a:gs pos="31000">
                <a:srgbClr val="181A20">
                  <a:alpha val="83000"/>
                </a:srgbClr>
              </a:gs>
              <a:gs pos="54000">
                <a:srgbClr val="181A20"/>
              </a:gs>
              <a:gs pos="65000">
                <a:srgbClr val="181A2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9" name="文本框-2_矢量">
            <a:extLst>
              <a:ext uri="{FF2B5EF4-FFF2-40B4-BE49-F238E27FC236}">
                <a16:creationId xmlns:a16="http://schemas.microsoft.com/office/drawing/2014/main" id="{6C931797-D6C3-4825-9FCB-B434B2B3AD28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87124" y="859809"/>
            <a:ext cx="2221992" cy="717042"/>
          </a:xfrm>
          <a:custGeom>
            <a:avLst/>
            <a:gdLst/>
            <a:ahLst/>
            <a:cxnLst/>
            <a:rect l="l" t="t" r="r" b="b"/>
            <a:pathLst>
              <a:path w="2221992" h="717042">
                <a:moveTo>
                  <a:pt x="1860042" y="440436"/>
                </a:moveTo>
                <a:lnTo>
                  <a:pt x="1860042" y="464820"/>
                </a:lnTo>
                <a:lnTo>
                  <a:pt x="2042922" y="464820"/>
                </a:lnTo>
                <a:lnTo>
                  <a:pt x="2042922" y="440436"/>
                </a:lnTo>
                <a:close/>
                <a:moveTo>
                  <a:pt x="1860042" y="354330"/>
                </a:moveTo>
                <a:lnTo>
                  <a:pt x="1860042" y="377952"/>
                </a:lnTo>
                <a:lnTo>
                  <a:pt x="2042922" y="377952"/>
                </a:lnTo>
                <a:lnTo>
                  <a:pt x="2042922" y="354330"/>
                </a:lnTo>
                <a:close/>
                <a:moveTo>
                  <a:pt x="1860042" y="265176"/>
                </a:moveTo>
                <a:lnTo>
                  <a:pt x="1860042" y="291846"/>
                </a:lnTo>
                <a:lnTo>
                  <a:pt x="2042922" y="291846"/>
                </a:lnTo>
                <a:lnTo>
                  <a:pt x="2042922" y="265176"/>
                </a:lnTo>
                <a:close/>
                <a:moveTo>
                  <a:pt x="1511046" y="240030"/>
                </a:moveTo>
                <a:lnTo>
                  <a:pt x="1690116" y="240030"/>
                </a:lnTo>
                <a:lnTo>
                  <a:pt x="1690116" y="499872"/>
                </a:lnTo>
                <a:cubicBezTo>
                  <a:pt x="1707896" y="527304"/>
                  <a:pt x="1729359" y="547370"/>
                  <a:pt x="1754505" y="560070"/>
                </a:cubicBezTo>
                <a:cubicBezTo>
                  <a:pt x="1779651" y="572770"/>
                  <a:pt x="1810766" y="579882"/>
                  <a:pt x="1847850" y="581406"/>
                </a:cubicBezTo>
                <a:cubicBezTo>
                  <a:pt x="1906270" y="583946"/>
                  <a:pt x="1967992" y="584454"/>
                  <a:pt x="2033016" y="582930"/>
                </a:cubicBezTo>
                <a:cubicBezTo>
                  <a:pt x="2098040" y="581406"/>
                  <a:pt x="2161032" y="578866"/>
                  <a:pt x="2221992" y="575310"/>
                </a:cubicBezTo>
                <a:lnTo>
                  <a:pt x="2195322" y="691896"/>
                </a:lnTo>
                <a:cubicBezTo>
                  <a:pt x="2166366" y="693420"/>
                  <a:pt x="2136140" y="694563"/>
                  <a:pt x="2104644" y="695325"/>
                </a:cubicBezTo>
                <a:cubicBezTo>
                  <a:pt x="2073148" y="696087"/>
                  <a:pt x="2041525" y="696595"/>
                  <a:pt x="2009775" y="696849"/>
                </a:cubicBezTo>
                <a:cubicBezTo>
                  <a:pt x="1978025" y="697103"/>
                  <a:pt x="1946402" y="697103"/>
                  <a:pt x="1914906" y="696849"/>
                </a:cubicBezTo>
                <a:cubicBezTo>
                  <a:pt x="1883410" y="696595"/>
                  <a:pt x="1853184" y="695960"/>
                  <a:pt x="1824228" y="694944"/>
                </a:cubicBezTo>
                <a:cubicBezTo>
                  <a:pt x="1802384" y="694436"/>
                  <a:pt x="1783207" y="692531"/>
                  <a:pt x="1766697" y="689229"/>
                </a:cubicBezTo>
                <a:cubicBezTo>
                  <a:pt x="1750187" y="685927"/>
                  <a:pt x="1734820" y="681101"/>
                  <a:pt x="1720596" y="674751"/>
                </a:cubicBezTo>
                <a:cubicBezTo>
                  <a:pt x="1706372" y="668401"/>
                  <a:pt x="1692910" y="660273"/>
                  <a:pt x="1680210" y="650367"/>
                </a:cubicBezTo>
                <a:cubicBezTo>
                  <a:pt x="1667510" y="640461"/>
                  <a:pt x="1654048" y="628396"/>
                  <a:pt x="1639824" y="614172"/>
                </a:cubicBezTo>
                <a:cubicBezTo>
                  <a:pt x="1625092" y="631952"/>
                  <a:pt x="1609471" y="649605"/>
                  <a:pt x="1592961" y="667131"/>
                </a:cubicBezTo>
                <a:cubicBezTo>
                  <a:pt x="1576451" y="684657"/>
                  <a:pt x="1562862" y="698500"/>
                  <a:pt x="1552194" y="708660"/>
                </a:cubicBezTo>
                <a:lnTo>
                  <a:pt x="1490472" y="588264"/>
                </a:lnTo>
                <a:cubicBezTo>
                  <a:pt x="1505712" y="574040"/>
                  <a:pt x="1519936" y="560959"/>
                  <a:pt x="1533144" y="549021"/>
                </a:cubicBezTo>
                <a:cubicBezTo>
                  <a:pt x="1546352" y="537083"/>
                  <a:pt x="1561338" y="521970"/>
                  <a:pt x="1578102" y="503682"/>
                </a:cubicBezTo>
                <a:lnTo>
                  <a:pt x="1578102" y="356616"/>
                </a:lnTo>
                <a:lnTo>
                  <a:pt x="1511046" y="356616"/>
                </a:lnTo>
                <a:close/>
                <a:moveTo>
                  <a:pt x="1611630" y="5334"/>
                </a:moveTo>
                <a:cubicBezTo>
                  <a:pt x="1618234" y="11938"/>
                  <a:pt x="1626362" y="20574"/>
                  <a:pt x="1636014" y="31242"/>
                </a:cubicBezTo>
                <a:cubicBezTo>
                  <a:pt x="1645666" y="41910"/>
                  <a:pt x="1655445" y="53340"/>
                  <a:pt x="1665351" y="65532"/>
                </a:cubicBezTo>
                <a:cubicBezTo>
                  <a:pt x="1675257" y="77724"/>
                  <a:pt x="1684909" y="89916"/>
                  <a:pt x="1694307" y="102108"/>
                </a:cubicBezTo>
                <a:cubicBezTo>
                  <a:pt x="1703705" y="114300"/>
                  <a:pt x="1711706" y="125222"/>
                  <a:pt x="1718310" y="134874"/>
                </a:cubicBezTo>
                <a:lnTo>
                  <a:pt x="1627632" y="222504"/>
                </a:lnTo>
                <a:cubicBezTo>
                  <a:pt x="1622044" y="213360"/>
                  <a:pt x="1614424" y="201930"/>
                  <a:pt x="1604772" y="188214"/>
                </a:cubicBezTo>
                <a:cubicBezTo>
                  <a:pt x="1595120" y="174498"/>
                  <a:pt x="1584960" y="160782"/>
                  <a:pt x="1574292" y="147066"/>
                </a:cubicBezTo>
                <a:cubicBezTo>
                  <a:pt x="1563624" y="133350"/>
                  <a:pt x="1553337" y="120396"/>
                  <a:pt x="1543431" y="108204"/>
                </a:cubicBezTo>
                <a:cubicBezTo>
                  <a:pt x="1533525" y="96012"/>
                  <a:pt x="1525270" y="86614"/>
                  <a:pt x="1518666" y="80010"/>
                </a:cubicBezTo>
                <a:close/>
                <a:moveTo>
                  <a:pt x="368808" y="3048"/>
                </a:moveTo>
                <a:lnTo>
                  <a:pt x="489966" y="6096"/>
                </a:lnTo>
                <a:cubicBezTo>
                  <a:pt x="489966" y="18796"/>
                  <a:pt x="489966" y="33401"/>
                  <a:pt x="489966" y="49911"/>
                </a:cubicBezTo>
                <a:cubicBezTo>
                  <a:pt x="489966" y="66421"/>
                  <a:pt x="489712" y="88392"/>
                  <a:pt x="489204" y="115824"/>
                </a:cubicBezTo>
                <a:lnTo>
                  <a:pt x="688086" y="115824"/>
                </a:lnTo>
                <a:cubicBezTo>
                  <a:pt x="687070" y="162560"/>
                  <a:pt x="686054" y="209042"/>
                  <a:pt x="685038" y="255270"/>
                </a:cubicBezTo>
                <a:cubicBezTo>
                  <a:pt x="684022" y="301498"/>
                  <a:pt x="682879" y="345059"/>
                  <a:pt x="681609" y="385953"/>
                </a:cubicBezTo>
                <a:cubicBezTo>
                  <a:pt x="680339" y="426847"/>
                  <a:pt x="679069" y="464058"/>
                  <a:pt x="677799" y="497586"/>
                </a:cubicBezTo>
                <a:cubicBezTo>
                  <a:pt x="676529" y="531114"/>
                  <a:pt x="675386" y="558292"/>
                  <a:pt x="674370" y="579120"/>
                </a:cubicBezTo>
                <a:cubicBezTo>
                  <a:pt x="672846" y="602488"/>
                  <a:pt x="669290" y="621284"/>
                  <a:pt x="663702" y="635508"/>
                </a:cubicBezTo>
                <a:cubicBezTo>
                  <a:pt x="658114" y="649732"/>
                  <a:pt x="649859" y="661162"/>
                  <a:pt x="638937" y="669798"/>
                </a:cubicBezTo>
                <a:cubicBezTo>
                  <a:pt x="628015" y="678434"/>
                  <a:pt x="614299" y="684784"/>
                  <a:pt x="597789" y="688848"/>
                </a:cubicBezTo>
                <a:cubicBezTo>
                  <a:pt x="581279" y="692912"/>
                  <a:pt x="561340" y="696214"/>
                  <a:pt x="537972" y="698754"/>
                </a:cubicBezTo>
                <a:lnTo>
                  <a:pt x="485394" y="704850"/>
                </a:lnTo>
                <a:lnTo>
                  <a:pt x="447294" y="573786"/>
                </a:lnTo>
                <a:lnTo>
                  <a:pt x="484632" y="569976"/>
                </a:lnTo>
                <a:cubicBezTo>
                  <a:pt x="496824" y="568452"/>
                  <a:pt x="507238" y="566928"/>
                  <a:pt x="515874" y="565404"/>
                </a:cubicBezTo>
                <a:cubicBezTo>
                  <a:pt x="524510" y="563880"/>
                  <a:pt x="531495" y="561086"/>
                  <a:pt x="536829" y="557022"/>
                </a:cubicBezTo>
                <a:cubicBezTo>
                  <a:pt x="542163" y="552958"/>
                  <a:pt x="545973" y="547370"/>
                  <a:pt x="548259" y="540258"/>
                </a:cubicBezTo>
                <a:cubicBezTo>
                  <a:pt x="550545" y="533146"/>
                  <a:pt x="551942" y="523240"/>
                  <a:pt x="552450" y="510540"/>
                </a:cubicBezTo>
                <a:lnTo>
                  <a:pt x="561594" y="244602"/>
                </a:lnTo>
                <a:lnTo>
                  <a:pt x="486156" y="244602"/>
                </a:lnTo>
                <a:cubicBezTo>
                  <a:pt x="483616" y="304546"/>
                  <a:pt x="479171" y="355981"/>
                  <a:pt x="472821" y="398907"/>
                </a:cubicBezTo>
                <a:cubicBezTo>
                  <a:pt x="466471" y="441833"/>
                  <a:pt x="456946" y="480695"/>
                  <a:pt x="444246" y="515493"/>
                </a:cubicBezTo>
                <a:cubicBezTo>
                  <a:pt x="431546" y="550291"/>
                  <a:pt x="414909" y="583311"/>
                  <a:pt x="394335" y="614553"/>
                </a:cubicBezTo>
                <a:cubicBezTo>
                  <a:pt x="373761" y="645795"/>
                  <a:pt x="348234" y="679958"/>
                  <a:pt x="317754" y="717042"/>
                </a:cubicBezTo>
                <a:lnTo>
                  <a:pt x="201930" y="641604"/>
                </a:lnTo>
                <a:cubicBezTo>
                  <a:pt x="216662" y="626364"/>
                  <a:pt x="229997" y="611886"/>
                  <a:pt x="241935" y="598170"/>
                </a:cubicBezTo>
                <a:cubicBezTo>
                  <a:pt x="253873" y="584454"/>
                  <a:pt x="264922" y="570992"/>
                  <a:pt x="275082" y="557784"/>
                </a:cubicBezTo>
                <a:cubicBezTo>
                  <a:pt x="257302" y="562864"/>
                  <a:pt x="236982" y="568579"/>
                  <a:pt x="214122" y="574929"/>
                </a:cubicBezTo>
                <a:cubicBezTo>
                  <a:pt x="191262" y="581279"/>
                  <a:pt x="168275" y="587629"/>
                  <a:pt x="145161" y="593979"/>
                </a:cubicBezTo>
                <a:cubicBezTo>
                  <a:pt x="122047" y="600329"/>
                  <a:pt x="100076" y="606425"/>
                  <a:pt x="79248" y="612267"/>
                </a:cubicBezTo>
                <a:cubicBezTo>
                  <a:pt x="58420" y="618109"/>
                  <a:pt x="41148" y="622808"/>
                  <a:pt x="27432" y="626364"/>
                </a:cubicBezTo>
                <a:lnTo>
                  <a:pt x="0" y="497586"/>
                </a:lnTo>
                <a:lnTo>
                  <a:pt x="99060" y="472440"/>
                </a:lnTo>
                <a:lnTo>
                  <a:pt x="99060" y="182880"/>
                </a:lnTo>
                <a:lnTo>
                  <a:pt x="30480" y="182880"/>
                </a:lnTo>
                <a:lnTo>
                  <a:pt x="30480" y="57150"/>
                </a:lnTo>
                <a:lnTo>
                  <a:pt x="284226" y="57150"/>
                </a:lnTo>
                <a:lnTo>
                  <a:pt x="284226" y="182880"/>
                </a:lnTo>
                <a:lnTo>
                  <a:pt x="217170" y="182880"/>
                </a:lnTo>
                <a:lnTo>
                  <a:pt x="217170" y="440436"/>
                </a:lnTo>
                <a:lnTo>
                  <a:pt x="291084" y="419100"/>
                </a:lnTo>
                <a:lnTo>
                  <a:pt x="300990" y="520446"/>
                </a:lnTo>
                <a:cubicBezTo>
                  <a:pt x="312166" y="501650"/>
                  <a:pt x="321564" y="482727"/>
                  <a:pt x="329184" y="463677"/>
                </a:cubicBezTo>
                <a:cubicBezTo>
                  <a:pt x="336804" y="444627"/>
                  <a:pt x="343027" y="424307"/>
                  <a:pt x="347853" y="402717"/>
                </a:cubicBezTo>
                <a:cubicBezTo>
                  <a:pt x="352679" y="381127"/>
                  <a:pt x="356362" y="357378"/>
                  <a:pt x="358902" y="331470"/>
                </a:cubicBezTo>
                <a:cubicBezTo>
                  <a:pt x="361442" y="305562"/>
                  <a:pt x="363220" y="276606"/>
                  <a:pt x="364236" y="244602"/>
                </a:cubicBezTo>
                <a:lnTo>
                  <a:pt x="292608" y="244602"/>
                </a:lnTo>
                <a:lnTo>
                  <a:pt x="292608" y="115824"/>
                </a:lnTo>
                <a:lnTo>
                  <a:pt x="366522" y="115824"/>
                </a:lnTo>
                <a:close/>
                <a:moveTo>
                  <a:pt x="1029843" y="1524"/>
                </a:moveTo>
                <a:lnTo>
                  <a:pt x="1179957" y="1524"/>
                </a:lnTo>
                <a:cubicBezTo>
                  <a:pt x="1180973" y="5080"/>
                  <a:pt x="1182878" y="12446"/>
                  <a:pt x="1185672" y="23622"/>
                </a:cubicBezTo>
                <a:cubicBezTo>
                  <a:pt x="1188466" y="34798"/>
                  <a:pt x="1191133" y="45466"/>
                  <a:pt x="1193673" y="55626"/>
                </a:cubicBezTo>
                <a:lnTo>
                  <a:pt x="1426083" y="55626"/>
                </a:lnTo>
                <a:lnTo>
                  <a:pt x="1426083" y="228600"/>
                </a:lnTo>
                <a:lnTo>
                  <a:pt x="1332357" y="228600"/>
                </a:lnTo>
                <a:lnTo>
                  <a:pt x="1332357" y="269748"/>
                </a:lnTo>
                <a:lnTo>
                  <a:pt x="1456563" y="269748"/>
                </a:lnTo>
                <a:lnTo>
                  <a:pt x="1456563" y="395478"/>
                </a:lnTo>
                <a:lnTo>
                  <a:pt x="1332357" y="395478"/>
                </a:lnTo>
                <a:lnTo>
                  <a:pt x="1332357" y="583692"/>
                </a:lnTo>
                <a:cubicBezTo>
                  <a:pt x="1332357" y="606044"/>
                  <a:pt x="1329944" y="624713"/>
                  <a:pt x="1325118" y="639699"/>
                </a:cubicBezTo>
                <a:cubicBezTo>
                  <a:pt x="1320292" y="654685"/>
                  <a:pt x="1312545" y="666750"/>
                  <a:pt x="1301877" y="675894"/>
                </a:cubicBezTo>
                <a:cubicBezTo>
                  <a:pt x="1291209" y="685038"/>
                  <a:pt x="1277112" y="691769"/>
                  <a:pt x="1259586" y="696087"/>
                </a:cubicBezTo>
                <a:cubicBezTo>
                  <a:pt x="1242060" y="700405"/>
                  <a:pt x="1220597" y="703580"/>
                  <a:pt x="1195197" y="705612"/>
                </a:cubicBezTo>
                <a:lnTo>
                  <a:pt x="1115187" y="711708"/>
                </a:lnTo>
                <a:lnTo>
                  <a:pt x="1077849" y="579882"/>
                </a:lnTo>
                <a:lnTo>
                  <a:pt x="1151001" y="575310"/>
                </a:lnTo>
                <a:cubicBezTo>
                  <a:pt x="1170813" y="574294"/>
                  <a:pt x="1184021" y="570611"/>
                  <a:pt x="1190625" y="564261"/>
                </a:cubicBezTo>
                <a:cubicBezTo>
                  <a:pt x="1197229" y="557911"/>
                  <a:pt x="1200531" y="545846"/>
                  <a:pt x="1200531" y="528066"/>
                </a:cubicBezTo>
                <a:lnTo>
                  <a:pt x="1200531" y="395478"/>
                </a:lnTo>
                <a:lnTo>
                  <a:pt x="974217" y="395478"/>
                </a:lnTo>
                <a:cubicBezTo>
                  <a:pt x="984377" y="405638"/>
                  <a:pt x="994918" y="416433"/>
                  <a:pt x="1005840" y="427863"/>
                </a:cubicBezTo>
                <a:cubicBezTo>
                  <a:pt x="1016762" y="439293"/>
                  <a:pt x="1027303" y="450342"/>
                  <a:pt x="1037463" y="461010"/>
                </a:cubicBezTo>
                <a:cubicBezTo>
                  <a:pt x="1047623" y="471678"/>
                  <a:pt x="1057148" y="481965"/>
                  <a:pt x="1066038" y="491871"/>
                </a:cubicBezTo>
                <a:cubicBezTo>
                  <a:pt x="1074928" y="501777"/>
                  <a:pt x="1082421" y="510286"/>
                  <a:pt x="1088517" y="517398"/>
                </a:cubicBezTo>
                <a:lnTo>
                  <a:pt x="987171" y="611886"/>
                </a:lnTo>
                <a:cubicBezTo>
                  <a:pt x="979551" y="601726"/>
                  <a:pt x="970026" y="589407"/>
                  <a:pt x="958596" y="574929"/>
                </a:cubicBezTo>
                <a:cubicBezTo>
                  <a:pt x="947166" y="560451"/>
                  <a:pt x="935101" y="545465"/>
                  <a:pt x="922401" y="529971"/>
                </a:cubicBezTo>
                <a:cubicBezTo>
                  <a:pt x="909701" y="514477"/>
                  <a:pt x="897128" y="499491"/>
                  <a:pt x="884682" y="485013"/>
                </a:cubicBezTo>
                <a:cubicBezTo>
                  <a:pt x="872236" y="470535"/>
                  <a:pt x="861187" y="458216"/>
                  <a:pt x="851535" y="448056"/>
                </a:cubicBezTo>
                <a:lnTo>
                  <a:pt x="917829" y="395478"/>
                </a:lnTo>
                <a:lnTo>
                  <a:pt x="765429" y="395478"/>
                </a:lnTo>
                <a:lnTo>
                  <a:pt x="765429" y="269748"/>
                </a:lnTo>
                <a:lnTo>
                  <a:pt x="1200531" y="269748"/>
                </a:lnTo>
                <a:lnTo>
                  <a:pt x="1200531" y="207264"/>
                </a:lnTo>
                <a:lnTo>
                  <a:pt x="1304925" y="207264"/>
                </a:lnTo>
                <a:lnTo>
                  <a:pt x="1304925" y="171450"/>
                </a:lnTo>
                <a:lnTo>
                  <a:pt x="910971" y="171450"/>
                </a:lnTo>
                <a:lnTo>
                  <a:pt x="910971" y="232410"/>
                </a:lnTo>
                <a:lnTo>
                  <a:pt x="796671" y="232410"/>
                </a:lnTo>
                <a:lnTo>
                  <a:pt x="796671" y="55626"/>
                </a:lnTo>
                <a:lnTo>
                  <a:pt x="1044321" y="55626"/>
                </a:lnTo>
                <a:cubicBezTo>
                  <a:pt x="1041781" y="45466"/>
                  <a:pt x="1039368" y="35433"/>
                  <a:pt x="1037082" y="25527"/>
                </a:cubicBezTo>
                <a:cubicBezTo>
                  <a:pt x="1034796" y="15621"/>
                  <a:pt x="1032383" y="7620"/>
                  <a:pt x="1029843" y="1524"/>
                </a:cubicBezTo>
                <a:close/>
                <a:moveTo>
                  <a:pt x="1999488" y="0"/>
                </a:moveTo>
                <a:lnTo>
                  <a:pt x="2132076" y="4572"/>
                </a:lnTo>
                <a:lnTo>
                  <a:pt x="2102358" y="51816"/>
                </a:lnTo>
                <a:lnTo>
                  <a:pt x="2195322" y="51816"/>
                </a:lnTo>
                <a:lnTo>
                  <a:pt x="2195322" y="149352"/>
                </a:lnTo>
                <a:lnTo>
                  <a:pt x="2009394" y="149352"/>
                </a:lnTo>
                <a:cubicBezTo>
                  <a:pt x="2007870" y="156464"/>
                  <a:pt x="2006346" y="162433"/>
                  <a:pt x="2004822" y="167259"/>
                </a:cubicBezTo>
                <a:cubicBezTo>
                  <a:pt x="2003298" y="172085"/>
                  <a:pt x="2002028" y="177292"/>
                  <a:pt x="2001012" y="182880"/>
                </a:cubicBezTo>
                <a:lnTo>
                  <a:pt x="2162556" y="182880"/>
                </a:lnTo>
                <a:lnTo>
                  <a:pt x="2162556" y="550164"/>
                </a:lnTo>
                <a:lnTo>
                  <a:pt x="1747266" y="550164"/>
                </a:lnTo>
                <a:lnTo>
                  <a:pt x="1747266" y="182880"/>
                </a:lnTo>
                <a:lnTo>
                  <a:pt x="1872234" y="182880"/>
                </a:lnTo>
                <a:lnTo>
                  <a:pt x="1880616" y="149352"/>
                </a:lnTo>
                <a:lnTo>
                  <a:pt x="1720596" y="149352"/>
                </a:lnTo>
                <a:lnTo>
                  <a:pt x="1720596" y="51816"/>
                </a:lnTo>
                <a:lnTo>
                  <a:pt x="1806702" y="51816"/>
                </a:lnTo>
                <a:cubicBezTo>
                  <a:pt x="1801114" y="42672"/>
                  <a:pt x="1795780" y="33528"/>
                  <a:pt x="1790700" y="24384"/>
                </a:cubicBezTo>
                <a:cubicBezTo>
                  <a:pt x="1785620" y="15240"/>
                  <a:pt x="1781048" y="8382"/>
                  <a:pt x="1776984" y="3810"/>
                </a:cubicBezTo>
                <a:lnTo>
                  <a:pt x="1909572" y="1524"/>
                </a:lnTo>
                <a:cubicBezTo>
                  <a:pt x="1914144" y="7112"/>
                  <a:pt x="1919097" y="14605"/>
                  <a:pt x="1924431" y="24003"/>
                </a:cubicBezTo>
                <a:cubicBezTo>
                  <a:pt x="1929765" y="33401"/>
                  <a:pt x="1935226" y="42672"/>
                  <a:pt x="1940814" y="51816"/>
                </a:cubicBezTo>
                <a:lnTo>
                  <a:pt x="1972056" y="51816"/>
                </a:lnTo>
                <a:cubicBezTo>
                  <a:pt x="1977136" y="43180"/>
                  <a:pt x="1982216" y="34163"/>
                  <a:pt x="1987296" y="24765"/>
                </a:cubicBezTo>
                <a:cubicBezTo>
                  <a:pt x="1992376" y="15367"/>
                  <a:pt x="1996440" y="7112"/>
                  <a:pt x="1999488" y="0"/>
                </a:cubicBezTo>
                <a:close/>
              </a:path>
            </a:pathLst>
          </a:custGeom>
          <a:gradFill>
            <a:gsLst>
              <a:gs pos="100000">
                <a:schemeClr val="bg1"/>
              </a:gs>
              <a:gs pos="37600">
                <a:schemeClr val="bg1">
                  <a:lumMod val="65000"/>
                </a:schemeClr>
              </a:gs>
              <a:gs pos="0">
                <a:schemeClr val="bg1"/>
              </a:gs>
            </a:gsLst>
            <a:lin ang="3000000" scaled="0"/>
          </a:gradFill>
          <a:ln>
            <a:noFill/>
          </a:ln>
          <a:effectLst>
            <a:outerShdw blurRad="50800" dist="38100" dir="2700000" algn="tl" rotWithShape="0">
              <a:prstClr val="black">
                <a:alpha val="61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  <a:scene3d>
              <a:camera prst="isometricRightUp">
                <a:rot lat="0" lon="21000000" rev="0"/>
              </a:camera>
              <a:lightRig rig="threePt" dir="t"/>
            </a:scene3d>
            <a:sp3d extrusionH="127000"/>
          </a:bodyPr>
          <a:lstStyle/>
          <a:p>
            <a:pPr lvl="0">
              <a:defRPr/>
            </a:pPr>
            <a:endParaRPr kumimoji="0" lang="zh-CN" altLang="en-US" sz="6000" b="0" i="0" u="none" strike="noStrike" kern="1200" cap="none" spc="0" normalizeH="0" baseline="0" noProof="0" dirty="0">
              <a:ln>
                <a:noFill/>
              </a:ln>
              <a:gradFill>
                <a:gsLst>
                  <a:gs pos="100000">
                    <a:schemeClr val="bg1"/>
                  </a:gs>
                  <a:gs pos="37600">
                    <a:schemeClr val="bg1">
                      <a:lumMod val="65000"/>
                    </a:schemeClr>
                  </a:gs>
                  <a:gs pos="0">
                    <a:schemeClr val="bg1"/>
                  </a:gs>
                </a:gsLst>
                <a:lin ang="3000000" scaled="0"/>
              </a:gradFill>
              <a:effectLst>
                <a:outerShdw blurRad="50800" dist="38100" dir="2700000" algn="tl" rotWithShape="0">
                  <a:prstClr val="black">
                    <a:alpha val="61000"/>
                  </a:prstClr>
                </a:outerShdw>
              </a:effectLst>
              <a:uLnTx/>
              <a:uFillTx/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31" name="文本框-3_矢量">
            <a:extLst>
              <a:ext uri="{FF2B5EF4-FFF2-40B4-BE49-F238E27FC236}">
                <a16:creationId xmlns:a16="http://schemas.microsoft.com/office/drawing/2014/main" id="{587A0C33-671D-419D-8D60-04247EF8B4E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945702" y="2436725"/>
            <a:ext cx="5974023" cy="1655674"/>
          </a:xfrm>
          <a:custGeom>
            <a:avLst/>
            <a:gdLst/>
            <a:ahLst/>
            <a:cxnLst/>
            <a:rect l="l" t="t" r="r" b="b"/>
            <a:pathLst>
              <a:path w="5974023" h="1655674">
                <a:moveTo>
                  <a:pt x="1849631" y="1613668"/>
                </a:moveTo>
                <a:lnTo>
                  <a:pt x="1849631" y="1631070"/>
                </a:lnTo>
                <a:lnTo>
                  <a:pt x="1942843" y="1631070"/>
                </a:lnTo>
                <a:lnTo>
                  <a:pt x="1942843" y="1613668"/>
                </a:lnTo>
                <a:close/>
                <a:moveTo>
                  <a:pt x="2248081" y="1609268"/>
                </a:moveTo>
                <a:cubicBezTo>
                  <a:pt x="2243414" y="1609268"/>
                  <a:pt x="2239480" y="1610635"/>
                  <a:pt x="2236279" y="1613368"/>
                </a:cubicBezTo>
                <a:cubicBezTo>
                  <a:pt x="2233079" y="1616102"/>
                  <a:pt x="2231479" y="1620136"/>
                  <a:pt x="2231479" y="1625470"/>
                </a:cubicBezTo>
                <a:cubicBezTo>
                  <a:pt x="2231479" y="1630804"/>
                  <a:pt x="2233079" y="1634838"/>
                  <a:pt x="2236279" y="1637571"/>
                </a:cubicBezTo>
                <a:cubicBezTo>
                  <a:pt x="2239480" y="1640305"/>
                  <a:pt x="2243414" y="1641672"/>
                  <a:pt x="2248081" y="1641672"/>
                </a:cubicBezTo>
                <a:cubicBezTo>
                  <a:pt x="2252748" y="1641672"/>
                  <a:pt x="2256682" y="1640305"/>
                  <a:pt x="2259882" y="1637571"/>
                </a:cubicBezTo>
                <a:cubicBezTo>
                  <a:pt x="2263083" y="1634838"/>
                  <a:pt x="2264683" y="1630804"/>
                  <a:pt x="2264683" y="1625470"/>
                </a:cubicBezTo>
                <a:cubicBezTo>
                  <a:pt x="2264683" y="1620136"/>
                  <a:pt x="2263083" y="1616102"/>
                  <a:pt x="2259882" y="1613368"/>
                </a:cubicBezTo>
                <a:cubicBezTo>
                  <a:pt x="2256682" y="1610635"/>
                  <a:pt x="2252748" y="1609268"/>
                  <a:pt x="2248081" y="1609268"/>
                </a:cubicBezTo>
                <a:close/>
                <a:moveTo>
                  <a:pt x="1044931" y="1607468"/>
                </a:moveTo>
                <a:lnTo>
                  <a:pt x="1053932" y="1607468"/>
                </a:lnTo>
                <a:cubicBezTo>
                  <a:pt x="1053932" y="1611868"/>
                  <a:pt x="1053298" y="1616302"/>
                  <a:pt x="1052032" y="1620769"/>
                </a:cubicBezTo>
                <a:cubicBezTo>
                  <a:pt x="1050765" y="1625237"/>
                  <a:pt x="1049165" y="1629537"/>
                  <a:pt x="1047231" y="1633671"/>
                </a:cubicBezTo>
                <a:cubicBezTo>
                  <a:pt x="1045298" y="1637805"/>
                  <a:pt x="1043131" y="1641772"/>
                  <a:pt x="1040730" y="1645572"/>
                </a:cubicBezTo>
                <a:cubicBezTo>
                  <a:pt x="1038330" y="1649373"/>
                  <a:pt x="1035996" y="1652740"/>
                  <a:pt x="1033729" y="1655674"/>
                </a:cubicBezTo>
                <a:lnTo>
                  <a:pt x="1025929" y="1655674"/>
                </a:lnTo>
                <a:cubicBezTo>
                  <a:pt x="1031796" y="1647139"/>
                  <a:pt x="1036430" y="1638771"/>
                  <a:pt x="1039830" y="1630570"/>
                </a:cubicBezTo>
                <a:cubicBezTo>
                  <a:pt x="1043231" y="1622369"/>
                  <a:pt x="1044931" y="1614668"/>
                  <a:pt x="1044931" y="1607468"/>
                </a:cubicBezTo>
                <a:close/>
                <a:moveTo>
                  <a:pt x="2248081" y="1603067"/>
                </a:moveTo>
                <a:cubicBezTo>
                  <a:pt x="2254482" y="1603067"/>
                  <a:pt x="2260016" y="1604934"/>
                  <a:pt x="2264683" y="1608668"/>
                </a:cubicBezTo>
                <a:cubicBezTo>
                  <a:pt x="2269350" y="1612402"/>
                  <a:pt x="2271684" y="1618002"/>
                  <a:pt x="2271684" y="1625470"/>
                </a:cubicBezTo>
                <a:cubicBezTo>
                  <a:pt x="2271684" y="1629204"/>
                  <a:pt x="2271050" y="1632471"/>
                  <a:pt x="2269784" y="1635271"/>
                </a:cubicBezTo>
                <a:cubicBezTo>
                  <a:pt x="2268517" y="1638071"/>
                  <a:pt x="2266783" y="1640405"/>
                  <a:pt x="2264583" y="1642272"/>
                </a:cubicBezTo>
                <a:cubicBezTo>
                  <a:pt x="2262383" y="1644139"/>
                  <a:pt x="2259882" y="1645539"/>
                  <a:pt x="2257082" y="1646472"/>
                </a:cubicBezTo>
                <a:cubicBezTo>
                  <a:pt x="2254282" y="1647406"/>
                  <a:pt x="2251281" y="1647873"/>
                  <a:pt x="2248081" y="1647873"/>
                </a:cubicBezTo>
                <a:cubicBezTo>
                  <a:pt x="2241680" y="1647873"/>
                  <a:pt x="2236146" y="1646006"/>
                  <a:pt x="2231479" y="1642272"/>
                </a:cubicBezTo>
                <a:cubicBezTo>
                  <a:pt x="2226812" y="1638538"/>
                  <a:pt x="2224478" y="1632937"/>
                  <a:pt x="2224478" y="1625470"/>
                </a:cubicBezTo>
                <a:cubicBezTo>
                  <a:pt x="2224478" y="1618002"/>
                  <a:pt x="2226812" y="1612402"/>
                  <a:pt x="2231479" y="1608668"/>
                </a:cubicBezTo>
                <a:cubicBezTo>
                  <a:pt x="2236146" y="1604934"/>
                  <a:pt x="2241680" y="1603067"/>
                  <a:pt x="2248081" y="1603067"/>
                </a:cubicBezTo>
                <a:close/>
                <a:moveTo>
                  <a:pt x="1849631" y="1590866"/>
                </a:moveTo>
                <a:lnTo>
                  <a:pt x="1849631" y="1608068"/>
                </a:lnTo>
                <a:lnTo>
                  <a:pt x="1942843" y="1608068"/>
                </a:lnTo>
                <a:lnTo>
                  <a:pt x="1942843" y="1590866"/>
                </a:lnTo>
                <a:close/>
                <a:moveTo>
                  <a:pt x="1442380" y="1575264"/>
                </a:moveTo>
                <a:lnTo>
                  <a:pt x="1445981" y="1576864"/>
                </a:lnTo>
                <a:lnTo>
                  <a:pt x="1448581" y="1578064"/>
                </a:lnTo>
                <a:cubicBezTo>
                  <a:pt x="1446981" y="1582331"/>
                  <a:pt x="1444947" y="1587432"/>
                  <a:pt x="1442480" y="1593366"/>
                </a:cubicBezTo>
                <a:cubicBezTo>
                  <a:pt x="1440014" y="1599300"/>
                  <a:pt x="1437380" y="1605367"/>
                  <a:pt x="1434579" y="1611568"/>
                </a:cubicBezTo>
                <a:cubicBezTo>
                  <a:pt x="1431779" y="1617769"/>
                  <a:pt x="1428979" y="1623770"/>
                  <a:pt x="1426179" y="1629570"/>
                </a:cubicBezTo>
                <a:cubicBezTo>
                  <a:pt x="1423378" y="1635371"/>
                  <a:pt x="1420844" y="1640272"/>
                  <a:pt x="1418577" y="1644272"/>
                </a:cubicBezTo>
                <a:lnTo>
                  <a:pt x="1412176" y="1641472"/>
                </a:lnTo>
                <a:cubicBezTo>
                  <a:pt x="1414443" y="1637338"/>
                  <a:pt x="1417011" y="1632371"/>
                  <a:pt x="1419878" y="1626570"/>
                </a:cubicBezTo>
                <a:cubicBezTo>
                  <a:pt x="1422745" y="1620769"/>
                  <a:pt x="1425578" y="1614768"/>
                  <a:pt x="1428379" y="1608568"/>
                </a:cubicBezTo>
                <a:cubicBezTo>
                  <a:pt x="1431179" y="1602367"/>
                  <a:pt x="1433813" y="1596333"/>
                  <a:pt x="1436279" y="1590465"/>
                </a:cubicBezTo>
                <a:cubicBezTo>
                  <a:pt x="1438747" y="1584598"/>
                  <a:pt x="1440780" y="1579531"/>
                  <a:pt x="1442380" y="1575264"/>
                </a:cubicBezTo>
                <a:close/>
                <a:moveTo>
                  <a:pt x="1651206" y="1571663"/>
                </a:moveTo>
                <a:lnTo>
                  <a:pt x="1651206" y="1600667"/>
                </a:lnTo>
                <a:lnTo>
                  <a:pt x="1746818" y="1600667"/>
                </a:lnTo>
                <a:lnTo>
                  <a:pt x="1746818" y="1571663"/>
                </a:lnTo>
                <a:close/>
                <a:moveTo>
                  <a:pt x="1849631" y="1567663"/>
                </a:moveTo>
                <a:lnTo>
                  <a:pt x="1849631" y="1584865"/>
                </a:lnTo>
                <a:lnTo>
                  <a:pt x="1942843" y="1584865"/>
                </a:lnTo>
                <a:lnTo>
                  <a:pt x="1942843" y="1567663"/>
                </a:lnTo>
                <a:close/>
                <a:moveTo>
                  <a:pt x="1460783" y="1552261"/>
                </a:moveTo>
                <a:lnTo>
                  <a:pt x="1559195" y="1552261"/>
                </a:lnTo>
                <a:lnTo>
                  <a:pt x="1559195" y="1558662"/>
                </a:lnTo>
                <a:cubicBezTo>
                  <a:pt x="1555728" y="1568663"/>
                  <a:pt x="1550727" y="1578031"/>
                  <a:pt x="1544193" y="1586765"/>
                </a:cubicBezTo>
                <a:cubicBezTo>
                  <a:pt x="1537659" y="1595499"/>
                  <a:pt x="1529392" y="1603667"/>
                  <a:pt x="1519390" y="1611268"/>
                </a:cubicBezTo>
                <a:cubicBezTo>
                  <a:pt x="1527791" y="1616869"/>
                  <a:pt x="1537259" y="1622136"/>
                  <a:pt x="1547793" y="1627070"/>
                </a:cubicBezTo>
                <a:cubicBezTo>
                  <a:pt x="1558328" y="1632004"/>
                  <a:pt x="1570130" y="1636671"/>
                  <a:pt x="1583198" y="1641072"/>
                </a:cubicBezTo>
                <a:lnTo>
                  <a:pt x="1579997" y="1647873"/>
                </a:lnTo>
                <a:cubicBezTo>
                  <a:pt x="1566396" y="1643072"/>
                  <a:pt x="1554128" y="1638005"/>
                  <a:pt x="1543193" y="1632671"/>
                </a:cubicBezTo>
                <a:cubicBezTo>
                  <a:pt x="1532259" y="1627337"/>
                  <a:pt x="1522390" y="1621603"/>
                  <a:pt x="1513589" y="1615469"/>
                </a:cubicBezTo>
                <a:cubicBezTo>
                  <a:pt x="1495587" y="1627870"/>
                  <a:pt x="1472584" y="1638938"/>
                  <a:pt x="1444581" y="1648673"/>
                </a:cubicBezTo>
                <a:lnTo>
                  <a:pt x="1441180" y="1642272"/>
                </a:lnTo>
                <a:cubicBezTo>
                  <a:pt x="1468117" y="1633204"/>
                  <a:pt x="1490253" y="1622803"/>
                  <a:pt x="1507588" y="1611068"/>
                </a:cubicBezTo>
                <a:cubicBezTo>
                  <a:pt x="1489320" y="1597333"/>
                  <a:pt x="1477118" y="1581531"/>
                  <a:pt x="1470984" y="1563662"/>
                </a:cubicBezTo>
                <a:lnTo>
                  <a:pt x="1477185" y="1560662"/>
                </a:lnTo>
                <a:cubicBezTo>
                  <a:pt x="1480252" y="1569463"/>
                  <a:pt x="1484752" y="1577697"/>
                  <a:pt x="1490686" y="1585365"/>
                </a:cubicBezTo>
                <a:cubicBezTo>
                  <a:pt x="1496620" y="1593032"/>
                  <a:pt x="1504188" y="1600267"/>
                  <a:pt x="1513389" y="1607068"/>
                </a:cubicBezTo>
                <a:cubicBezTo>
                  <a:pt x="1523124" y="1599867"/>
                  <a:pt x="1531125" y="1592299"/>
                  <a:pt x="1537392" y="1584365"/>
                </a:cubicBezTo>
                <a:cubicBezTo>
                  <a:pt x="1543660" y="1576430"/>
                  <a:pt x="1548327" y="1567929"/>
                  <a:pt x="1551394" y="1558862"/>
                </a:cubicBezTo>
                <a:lnTo>
                  <a:pt x="1460783" y="1558862"/>
                </a:lnTo>
                <a:close/>
                <a:moveTo>
                  <a:pt x="2051256" y="1548260"/>
                </a:moveTo>
                <a:lnTo>
                  <a:pt x="2058057" y="1548660"/>
                </a:lnTo>
                <a:lnTo>
                  <a:pt x="2058057" y="1579664"/>
                </a:lnTo>
                <a:lnTo>
                  <a:pt x="2100462" y="1579664"/>
                </a:lnTo>
                <a:lnTo>
                  <a:pt x="2100462" y="1586465"/>
                </a:lnTo>
                <a:lnTo>
                  <a:pt x="2058057" y="1586465"/>
                </a:lnTo>
                <a:lnTo>
                  <a:pt x="2058057" y="1623069"/>
                </a:lnTo>
                <a:cubicBezTo>
                  <a:pt x="2067258" y="1622136"/>
                  <a:pt x="2076026" y="1621203"/>
                  <a:pt x="2084360" y="1620269"/>
                </a:cubicBezTo>
                <a:cubicBezTo>
                  <a:pt x="2092695" y="1619336"/>
                  <a:pt x="2099929" y="1618536"/>
                  <a:pt x="2106063" y="1617869"/>
                </a:cubicBezTo>
                <a:lnTo>
                  <a:pt x="2106463" y="1624670"/>
                </a:lnTo>
                <a:cubicBezTo>
                  <a:pt x="2099796" y="1625470"/>
                  <a:pt x="2091795" y="1626370"/>
                  <a:pt x="2082460" y="1627370"/>
                </a:cubicBezTo>
                <a:cubicBezTo>
                  <a:pt x="2073126" y="1628370"/>
                  <a:pt x="2063491" y="1629304"/>
                  <a:pt x="2053557" y="1630170"/>
                </a:cubicBezTo>
                <a:cubicBezTo>
                  <a:pt x="2043622" y="1631037"/>
                  <a:pt x="2033954" y="1631871"/>
                  <a:pt x="2024553" y="1632671"/>
                </a:cubicBezTo>
                <a:cubicBezTo>
                  <a:pt x="2015152" y="1633471"/>
                  <a:pt x="2006984" y="1634138"/>
                  <a:pt x="2000050" y="1634671"/>
                </a:cubicBezTo>
                <a:lnTo>
                  <a:pt x="1999450" y="1628070"/>
                </a:lnTo>
                <a:cubicBezTo>
                  <a:pt x="2006117" y="1627670"/>
                  <a:pt x="2013985" y="1627070"/>
                  <a:pt x="2023053" y="1626270"/>
                </a:cubicBezTo>
                <a:cubicBezTo>
                  <a:pt x="2032121" y="1625470"/>
                  <a:pt x="2041522" y="1624603"/>
                  <a:pt x="2051256" y="1623670"/>
                </a:cubicBezTo>
                <a:lnTo>
                  <a:pt x="2051256" y="1586465"/>
                </a:lnTo>
                <a:lnTo>
                  <a:pt x="2008851" y="1586465"/>
                </a:lnTo>
                <a:lnTo>
                  <a:pt x="2008851" y="1579664"/>
                </a:lnTo>
                <a:lnTo>
                  <a:pt x="2051256" y="1579664"/>
                </a:lnTo>
                <a:close/>
                <a:moveTo>
                  <a:pt x="43406" y="1540859"/>
                </a:moveTo>
                <a:cubicBezTo>
                  <a:pt x="44873" y="1542859"/>
                  <a:pt x="46573" y="1545260"/>
                  <a:pt x="48506" y="1548060"/>
                </a:cubicBezTo>
                <a:cubicBezTo>
                  <a:pt x="50440" y="1550861"/>
                  <a:pt x="52407" y="1553728"/>
                  <a:pt x="54407" y="1556661"/>
                </a:cubicBezTo>
                <a:cubicBezTo>
                  <a:pt x="56407" y="1559595"/>
                  <a:pt x="58274" y="1562462"/>
                  <a:pt x="60008" y="1565262"/>
                </a:cubicBezTo>
                <a:cubicBezTo>
                  <a:pt x="61741" y="1568063"/>
                  <a:pt x="63208" y="1570396"/>
                  <a:pt x="64408" y="1572263"/>
                </a:cubicBezTo>
                <a:lnTo>
                  <a:pt x="59608" y="1575864"/>
                </a:lnTo>
                <a:cubicBezTo>
                  <a:pt x="58407" y="1573997"/>
                  <a:pt x="56941" y="1571663"/>
                  <a:pt x="55207" y="1568863"/>
                </a:cubicBezTo>
                <a:cubicBezTo>
                  <a:pt x="53474" y="1566062"/>
                  <a:pt x="51640" y="1563195"/>
                  <a:pt x="49707" y="1560262"/>
                </a:cubicBezTo>
                <a:cubicBezTo>
                  <a:pt x="47773" y="1557328"/>
                  <a:pt x="45839" y="1554494"/>
                  <a:pt x="43906" y="1551761"/>
                </a:cubicBezTo>
                <a:cubicBezTo>
                  <a:pt x="41972" y="1549027"/>
                  <a:pt x="40272" y="1546660"/>
                  <a:pt x="38805" y="1544660"/>
                </a:cubicBezTo>
                <a:close/>
                <a:moveTo>
                  <a:pt x="118215" y="1537459"/>
                </a:moveTo>
                <a:cubicBezTo>
                  <a:pt x="119282" y="1539726"/>
                  <a:pt x="120782" y="1542960"/>
                  <a:pt x="122716" y="1547160"/>
                </a:cubicBezTo>
                <a:cubicBezTo>
                  <a:pt x="124649" y="1551361"/>
                  <a:pt x="126716" y="1555761"/>
                  <a:pt x="128916" y="1560362"/>
                </a:cubicBezTo>
                <a:cubicBezTo>
                  <a:pt x="131117" y="1564962"/>
                  <a:pt x="133250" y="1569463"/>
                  <a:pt x="135317" y="1573863"/>
                </a:cubicBezTo>
                <a:cubicBezTo>
                  <a:pt x="137384" y="1578264"/>
                  <a:pt x="139084" y="1581864"/>
                  <a:pt x="140418" y="1584665"/>
                </a:cubicBezTo>
                <a:lnTo>
                  <a:pt x="135017" y="1587465"/>
                </a:lnTo>
                <a:cubicBezTo>
                  <a:pt x="133684" y="1584665"/>
                  <a:pt x="131983" y="1581031"/>
                  <a:pt x="129917" y="1576564"/>
                </a:cubicBezTo>
                <a:cubicBezTo>
                  <a:pt x="127850" y="1572096"/>
                  <a:pt x="125716" y="1567529"/>
                  <a:pt x="123516" y="1562862"/>
                </a:cubicBezTo>
                <a:cubicBezTo>
                  <a:pt x="121315" y="1558195"/>
                  <a:pt x="119215" y="1553761"/>
                  <a:pt x="117215" y="1549560"/>
                </a:cubicBezTo>
                <a:cubicBezTo>
                  <a:pt x="115215" y="1545360"/>
                  <a:pt x="113681" y="1542126"/>
                  <a:pt x="112614" y="1539859"/>
                </a:cubicBezTo>
                <a:close/>
                <a:moveTo>
                  <a:pt x="1651206" y="1536659"/>
                </a:moveTo>
                <a:lnTo>
                  <a:pt x="1651206" y="1565462"/>
                </a:lnTo>
                <a:lnTo>
                  <a:pt x="1746818" y="1565462"/>
                </a:lnTo>
                <a:lnTo>
                  <a:pt x="1746818" y="1536659"/>
                </a:lnTo>
                <a:close/>
                <a:moveTo>
                  <a:pt x="1410776" y="1518857"/>
                </a:moveTo>
                <a:cubicBezTo>
                  <a:pt x="1413177" y="1520323"/>
                  <a:pt x="1416077" y="1522290"/>
                  <a:pt x="1419477" y="1524757"/>
                </a:cubicBezTo>
                <a:cubicBezTo>
                  <a:pt x="1422878" y="1527224"/>
                  <a:pt x="1426379" y="1529858"/>
                  <a:pt x="1429979" y="1532658"/>
                </a:cubicBezTo>
                <a:cubicBezTo>
                  <a:pt x="1433580" y="1535459"/>
                  <a:pt x="1437080" y="1538226"/>
                  <a:pt x="1440480" y="1540959"/>
                </a:cubicBezTo>
                <a:cubicBezTo>
                  <a:pt x="1443881" y="1543693"/>
                  <a:pt x="1446781" y="1546127"/>
                  <a:pt x="1449182" y="1548260"/>
                </a:cubicBezTo>
                <a:lnTo>
                  <a:pt x="1445181" y="1554061"/>
                </a:lnTo>
                <a:cubicBezTo>
                  <a:pt x="1442780" y="1552061"/>
                  <a:pt x="1439880" y="1549694"/>
                  <a:pt x="1436480" y="1546960"/>
                </a:cubicBezTo>
                <a:cubicBezTo>
                  <a:pt x="1433079" y="1544226"/>
                  <a:pt x="1429579" y="1541459"/>
                  <a:pt x="1425978" y="1538659"/>
                </a:cubicBezTo>
                <a:cubicBezTo>
                  <a:pt x="1422378" y="1535859"/>
                  <a:pt x="1418877" y="1533192"/>
                  <a:pt x="1415477" y="1530658"/>
                </a:cubicBezTo>
                <a:cubicBezTo>
                  <a:pt x="1412077" y="1528124"/>
                  <a:pt x="1409176" y="1526057"/>
                  <a:pt x="1406776" y="1524457"/>
                </a:cubicBezTo>
                <a:close/>
                <a:moveTo>
                  <a:pt x="222828" y="1497854"/>
                </a:moveTo>
                <a:lnTo>
                  <a:pt x="222828" y="1613268"/>
                </a:lnTo>
                <a:lnTo>
                  <a:pt x="261233" y="1613268"/>
                </a:lnTo>
                <a:lnTo>
                  <a:pt x="261233" y="1497854"/>
                </a:lnTo>
                <a:close/>
                <a:moveTo>
                  <a:pt x="216227" y="1490853"/>
                </a:moveTo>
                <a:lnTo>
                  <a:pt x="268034" y="1490853"/>
                </a:lnTo>
                <a:lnTo>
                  <a:pt x="268034" y="1620269"/>
                </a:lnTo>
                <a:lnTo>
                  <a:pt x="216227" y="1620269"/>
                </a:lnTo>
                <a:close/>
                <a:moveTo>
                  <a:pt x="60408" y="1490853"/>
                </a:moveTo>
                <a:lnTo>
                  <a:pt x="110214" y="1490853"/>
                </a:lnTo>
                <a:lnTo>
                  <a:pt x="110214" y="1497454"/>
                </a:lnTo>
                <a:cubicBezTo>
                  <a:pt x="108614" y="1510922"/>
                  <a:pt x="106480" y="1523424"/>
                  <a:pt x="103813" y="1534958"/>
                </a:cubicBezTo>
                <a:cubicBezTo>
                  <a:pt x="101146" y="1546493"/>
                  <a:pt x="97679" y="1557528"/>
                  <a:pt x="93412" y="1568063"/>
                </a:cubicBezTo>
                <a:cubicBezTo>
                  <a:pt x="97813" y="1576864"/>
                  <a:pt x="102180" y="1585665"/>
                  <a:pt x="106514" y="1594466"/>
                </a:cubicBezTo>
                <a:cubicBezTo>
                  <a:pt x="110848" y="1603267"/>
                  <a:pt x="114881" y="1611535"/>
                  <a:pt x="118615" y="1619269"/>
                </a:cubicBezTo>
                <a:lnTo>
                  <a:pt x="113414" y="1622469"/>
                </a:lnTo>
                <a:cubicBezTo>
                  <a:pt x="109948" y="1615269"/>
                  <a:pt x="106247" y="1607634"/>
                  <a:pt x="102313" y="1599567"/>
                </a:cubicBezTo>
                <a:cubicBezTo>
                  <a:pt x="98379" y="1591499"/>
                  <a:pt x="94412" y="1583398"/>
                  <a:pt x="90412" y="1575264"/>
                </a:cubicBezTo>
                <a:cubicBezTo>
                  <a:pt x="85744" y="1585532"/>
                  <a:pt x="80277" y="1595466"/>
                  <a:pt x="74009" y="1605067"/>
                </a:cubicBezTo>
                <a:cubicBezTo>
                  <a:pt x="67742" y="1614668"/>
                  <a:pt x="60408" y="1624403"/>
                  <a:pt x="52007" y="1634271"/>
                </a:cubicBezTo>
                <a:lnTo>
                  <a:pt x="47006" y="1629870"/>
                </a:lnTo>
                <a:cubicBezTo>
                  <a:pt x="55807" y="1619736"/>
                  <a:pt x="63475" y="1609635"/>
                  <a:pt x="70009" y="1599567"/>
                </a:cubicBezTo>
                <a:cubicBezTo>
                  <a:pt x="76543" y="1589499"/>
                  <a:pt x="82077" y="1578931"/>
                  <a:pt x="86611" y="1567863"/>
                </a:cubicBezTo>
                <a:cubicBezTo>
                  <a:pt x="82477" y="1559462"/>
                  <a:pt x="78477" y="1551494"/>
                  <a:pt x="74610" y="1543960"/>
                </a:cubicBezTo>
                <a:cubicBezTo>
                  <a:pt x="70742" y="1536425"/>
                  <a:pt x="67342" y="1529791"/>
                  <a:pt x="64408" y="1524057"/>
                </a:cubicBezTo>
                <a:lnTo>
                  <a:pt x="69409" y="1521257"/>
                </a:lnTo>
                <a:cubicBezTo>
                  <a:pt x="72076" y="1526457"/>
                  <a:pt x="75143" y="1532425"/>
                  <a:pt x="78610" y="1539159"/>
                </a:cubicBezTo>
                <a:cubicBezTo>
                  <a:pt x="82077" y="1545893"/>
                  <a:pt x="85744" y="1553061"/>
                  <a:pt x="89611" y="1560662"/>
                </a:cubicBezTo>
                <a:cubicBezTo>
                  <a:pt x="93212" y="1551061"/>
                  <a:pt x="96179" y="1541093"/>
                  <a:pt x="98513" y="1530758"/>
                </a:cubicBezTo>
                <a:cubicBezTo>
                  <a:pt x="100846" y="1520423"/>
                  <a:pt x="102746" y="1509322"/>
                  <a:pt x="104213" y="1497454"/>
                </a:cubicBezTo>
                <a:lnTo>
                  <a:pt x="60408" y="1497454"/>
                </a:lnTo>
                <a:close/>
                <a:moveTo>
                  <a:pt x="2119865" y="1488653"/>
                </a:moveTo>
                <a:lnTo>
                  <a:pt x="2126066" y="1489053"/>
                </a:lnTo>
                <a:lnTo>
                  <a:pt x="2126066" y="1604667"/>
                </a:lnTo>
                <a:lnTo>
                  <a:pt x="2119865" y="1604667"/>
                </a:lnTo>
                <a:close/>
                <a:moveTo>
                  <a:pt x="813702" y="1486052"/>
                </a:moveTo>
                <a:lnTo>
                  <a:pt x="965321" y="1486052"/>
                </a:lnTo>
                <a:lnTo>
                  <a:pt x="965321" y="1493253"/>
                </a:lnTo>
                <a:lnTo>
                  <a:pt x="896512" y="1541659"/>
                </a:lnTo>
                <a:lnTo>
                  <a:pt x="896512" y="1620069"/>
                </a:lnTo>
                <a:cubicBezTo>
                  <a:pt x="896512" y="1624336"/>
                  <a:pt x="896179" y="1627737"/>
                  <a:pt x="895512" y="1630270"/>
                </a:cubicBezTo>
                <a:cubicBezTo>
                  <a:pt x="894845" y="1632804"/>
                  <a:pt x="893612" y="1634804"/>
                  <a:pt x="891812" y="1636271"/>
                </a:cubicBezTo>
                <a:cubicBezTo>
                  <a:pt x="890012" y="1637738"/>
                  <a:pt x="887545" y="1638805"/>
                  <a:pt x="884411" y="1639472"/>
                </a:cubicBezTo>
                <a:cubicBezTo>
                  <a:pt x="881277" y="1640138"/>
                  <a:pt x="877243" y="1640672"/>
                  <a:pt x="872309" y="1641072"/>
                </a:cubicBezTo>
                <a:lnTo>
                  <a:pt x="854107" y="1642472"/>
                </a:lnTo>
                <a:lnTo>
                  <a:pt x="852107" y="1635471"/>
                </a:lnTo>
                <a:lnTo>
                  <a:pt x="870709" y="1634271"/>
                </a:lnTo>
                <a:cubicBezTo>
                  <a:pt x="874710" y="1634004"/>
                  <a:pt x="877943" y="1633637"/>
                  <a:pt x="880410" y="1633171"/>
                </a:cubicBezTo>
                <a:cubicBezTo>
                  <a:pt x="882877" y="1632704"/>
                  <a:pt x="884778" y="1631937"/>
                  <a:pt x="886111" y="1630870"/>
                </a:cubicBezTo>
                <a:cubicBezTo>
                  <a:pt x="887445" y="1629804"/>
                  <a:pt x="888344" y="1628303"/>
                  <a:pt x="888811" y="1626370"/>
                </a:cubicBezTo>
                <a:cubicBezTo>
                  <a:pt x="889278" y="1624436"/>
                  <a:pt x="889512" y="1621736"/>
                  <a:pt x="889512" y="1618269"/>
                </a:cubicBezTo>
                <a:lnTo>
                  <a:pt x="889512" y="1537859"/>
                </a:lnTo>
                <a:lnTo>
                  <a:pt x="953320" y="1493253"/>
                </a:lnTo>
                <a:lnTo>
                  <a:pt x="813702" y="1493253"/>
                </a:lnTo>
                <a:close/>
                <a:moveTo>
                  <a:pt x="2005451" y="1484452"/>
                </a:moveTo>
                <a:lnTo>
                  <a:pt x="2103863" y="1484452"/>
                </a:lnTo>
                <a:lnTo>
                  <a:pt x="2103863" y="1491253"/>
                </a:lnTo>
                <a:lnTo>
                  <a:pt x="2054057" y="1491253"/>
                </a:lnTo>
                <a:cubicBezTo>
                  <a:pt x="2051656" y="1495120"/>
                  <a:pt x="2048989" y="1499321"/>
                  <a:pt x="2046056" y="1503855"/>
                </a:cubicBezTo>
                <a:cubicBezTo>
                  <a:pt x="2043122" y="1508389"/>
                  <a:pt x="2040155" y="1512856"/>
                  <a:pt x="2037154" y="1517256"/>
                </a:cubicBezTo>
                <a:cubicBezTo>
                  <a:pt x="2034154" y="1521657"/>
                  <a:pt x="2031220" y="1525824"/>
                  <a:pt x="2028354" y="1529758"/>
                </a:cubicBezTo>
                <a:cubicBezTo>
                  <a:pt x="2025486" y="1533692"/>
                  <a:pt x="2022853" y="1537059"/>
                  <a:pt x="2020453" y="1539859"/>
                </a:cubicBezTo>
                <a:cubicBezTo>
                  <a:pt x="2021919" y="1539726"/>
                  <a:pt x="2024220" y="1539592"/>
                  <a:pt x="2027353" y="1539459"/>
                </a:cubicBezTo>
                <a:cubicBezTo>
                  <a:pt x="2030487" y="1539326"/>
                  <a:pt x="2034087" y="1539159"/>
                  <a:pt x="2038155" y="1538959"/>
                </a:cubicBezTo>
                <a:cubicBezTo>
                  <a:pt x="2042222" y="1538759"/>
                  <a:pt x="2046522" y="1538559"/>
                  <a:pt x="2051056" y="1538359"/>
                </a:cubicBezTo>
                <a:cubicBezTo>
                  <a:pt x="2055590" y="1538159"/>
                  <a:pt x="2060057" y="1537992"/>
                  <a:pt x="2064458" y="1537859"/>
                </a:cubicBezTo>
                <a:cubicBezTo>
                  <a:pt x="2068858" y="1537726"/>
                  <a:pt x="2072926" y="1537559"/>
                  <a:pt x="2076659" y="1537359"/>
                </a:cubicBezTo>
                <a:cubicBezTo>
                  <a:pt x="2080393" y="1537159"/>
                  <a:pt x="2083527" y="1536992"/>
                  <a:pt x="2086061" y="1536859"/>
                </a:cubicBezTo>
                <a:cubicBezTo>
                  <a:pt x="2082727" y="1531925"/>
                  <a:pt x="2079393" y="1527057"/>
                  <a:pt x="2076059" y="1522257"/>
                </a:cubicBezTo>
                <a:cubicBezTo>
                  <a:pt x="2072726" y="1517456"/>
                  <a:pt x="2069859" y="1513523"/>
                  <a:pt x="2067458" y="1510455"/>
                </a:cubicBezTo>
                <a:lnTo>
                  <a:pt x="2072459" y="1506855"/>
                </a:lnTo>
                <a:cubicBezTo>
                  <a:pt x="2074459" y="1509522"/>
                  <a:pt x="2076826" y="1512789"/>
                  <a:pt x="2079560" y="1516656"/>
                </a:cubicBezTo>
                <a:cubicBezTo>
                  <a:pt x="2082294" y="1520523"/>
                  <a:pt x="2085061" y="1524524"/>
                  <a:pt x="2087861" y="1528658"/>
                </a:cubicBezTo>
                <a:cubicBezTo>
                  <a:pt x="2090661" y="1532792"/>
                  <a:pt x="2093361" y="1536825"/>
                  <a:pt x="2095962" y="1540759"/>
                </a:cubicBezTo>
                <a:cubicBezTo>
                  <a:pt x="2098562" y="1544693"/>
                  <a:pt x="2100796" y="1548127"/>
                  <a:pt x="2102663" y="1551061"/>
                </a:cubicBezTo>
                <a:lnTo>
                  <a:pt x="2097462" y="1554661"/>
                </a:lnTo>
                <a:lnTo>
                  <a:pt x="2090261" y="1543060"/>
                </a:lnTo>
                <a:cubicBezTo>
                  <a:pt x="2088794" y="1543193"/>
                  <a:pt x="2086161" y="1543326"/>
                  <a:pt x="2082360" y="1543460"/>
                </a:cubicBezTo>
                <a:cubicBezTo>
                  <a:pt x="2078560" y="1543593"/>
                  <a:pt x="2074126" y="1543760"/>
                  <a:pt x="2069059" y="1543960"/>
                </a:cubicBezTo>
                <a:cubicBezTo>
                  <a:pt x="2063991" y="1544160"/>
                  <a:pt x="2058657" y="1544393"/>
                  <a:pt x="2053057" y="1544660"/>
                </a:cubicBezTo>
                <a:cubicBezTo>
                  <a:pt x="2047456" y="1544926"/>
                  <a:pt x="2042188" y="1545160"/>
                  <a:pt x="2037255" y="1545360"/>
                </a:cubicBezTo>
                <a:cubicBezTo>
                  <a:pt x="2032321" y="1545560"/>
                  <a:pt x="2028053" y="1545760"/>
                  <a:pt x="2024453" y="1545960"/>
                </a:cubicBezTo>
                <a:cubicBezTo>
                  <a:pt x="2020853" y="1546160"/>
                  <a:pt x="2018586" y="1546327"/>
                  <a:pt x="2017652" y="1546460"/>
                </a:cubicBezTo>
                <a:cubicBezTo>
                  <a:pt x="2016185" y="1546460"/>
                  <a:pt x="2014918" y="1546527"/>
                  <a:pt x="2013852" y="1546660"/>
                </a:cubicBezTo>
                <a:cubicBezTo>
                  <a:pt x="2012785" y="1546793"/>
                  <a:pt x="2011251" y="1547060"/>
                  <a:pt x="2009251" y="1547460"/>
                </a:cubicBezTo>
                <a:lnTo>
                  <a:pt x="2007851" y="1541259"/>
                </a:lnTo>
                <a:cubicBezTo>
                  <a:pt x="2009318" y="1540993"/>
                  <a:pt x="2010385" y="1540693"/>
                  <a:pt x="2011051" y="1540359"/>
                </a:cubicBezTo>
                <a:cubicBezTo>
                  <a:pt x="2011718" y="1540026"/>
                  <a:pt x="2012185" y="1539726"/>
                  <a:pt x="2012451" y="1539459"/>
                </a:cubicBezTo>
                <a:cubicBezTo>
                  <a:pt x="2014585" y="1536925"/>
                  <a:pt x="2017119" y="1533758"/>
                  <a:pt x="2020052" y="1529958"/>
                </a:cubicBezTo>
                <a:cubicBezTo>
                  <a:pt x="2022986" y="1526157"/>
                  <a:pt x="2026020" y="1522057"/>
                  <a:pt x="2029153" y="1517656"/>
                </a:cubicBezTo>
                <a:cubicBezTo>
                  <a:pt x="2032287" y="1513256"/>
                  <a:pt x="2035354" y="1508755"/>
                  <a:pt x="2038355" y="1504155"/>
                </a:cubicBezTo>
                <a:cubicBezTo>
                  <a:pt x="2041355" y="1499554"/>
                  <a:pt x="2044055" y="1495254"/>
                  <a:pt x="2046456" y="1491253"/>
                </a:cubicBezTo>
                <a:lnTo>
                  <a:pt x="2005451" y="1491253"/>
                </a:lnTo>
                <a:close/>
                <a:moveTo>
                  <a:pt x="1483785" y="1481852"/>
                </a:moveTo>
                <a:lnTo>
                  <a:pt x="1546393" y="1481852"/>
                </a:lnTo>
                <a:lnTo>
                  <a:pt x="1546393" y="1517456"/>
                </a:lnTo>
                <a:cubicBezTo>
                  <a:pt x="1546393" y="1521724"/>
                  <a:pt x="1547260" y="1524691"/>
                  <a:pt x="1548994" y="1526357"/>
                </a:cubicBezTo>
                <a:cubicBezTo>
                  <a:pt x="1550727" y="1528024"/>
                  <a:pt x="1554061" y="1528858"/>
                  <a:pt x="1558995" y="1528858"/>
                </a:cubicBezTo>
                <a:lnTo>
                  <a:pt x="1578797" y="1528858"/>
                </a:lnTo>
                <a:lnTo>
                  <a:pt x="1578197" y="1535859"/>
                </a:lnTo>
                <a:lnTo>
                  <a:pt x="1557395" y="1535859"/>
                </a:lnTo>
                <a:cubicBezTo>
                  <a:pt x="1551127" y="1535859"/>
                  <a:pt x="1546493" y="1534692"/>
                  <a:pt x="1543493" y="1532358"/>
                </a:cubicBezTo>
                <a:cubicBezTo>
                  <a:pt x="1540493" y="1530025"/>
                  <a:pt x="1538992" y="1525791"/>
                  <a:pt x="1538992" y="1519657"/>
                </a:cubicBezTo>
                <a:lnTo>
                  <a:pt x="1538992" y="1488453"/>
                </a:lnTo>
                <a:lnTo>
                  <a:pt x="1491186" y="1488453"/>
                </a:lnTo>
                <a:lnTo>
                  <a:pt x="1491186" y="1504255"/>
                </a:lnTo>
                <a:cubicBezTo>
                  <a:pt x="1491186" y="1508122"/>
                  <a:pt x="1490820" y="1511889"/>
                  <a:pt x="1490086" y="1515556"/>
                </a:cubicBezTo>
                <a:cubicBezTo>
                  <a:pt x="1489353" y="1519223"/>
                  <a:pt x="1487919" y="1522790"/>
                  <a:pt x="1485786" y="1526257"/>
                </a:cubicBezTo>
                <a:cubicBezTo>
                  <a:pt x="1483652" y="1529724"/>
                  <a:pt x="1480752" y="1533158"/>
                  <a:pt x="1477085" y="1536559"/>
                </a:cubicBezTo>
                <a:cubicBezTo>
                  <a:pt x="1473417" y="1539959"/>
                  <a:pt x="1468650" y="1543326"/>
                  <a:pt x="1462783" y="1546660"/>
                </a:cubicBezTo>
                <a:lnTo>
                  <a:pt x="1457982" y="1541059"/>
                </a:lnTo>
                <a:cubicBezTo>
                  <a:pt x="1463450" y="1537992"/>
                  <a:pt x="1467850" y="1534992"/>
                  <a:pt x="1471184" y="1532058"/>
                </a:cubicBezTo>
                <a:cubicBezTo>
                  <a:pt x="1474518" y="1529125"/>
                  <a:pt x="1477118" y="1526124"/>
                  <a:pt x="1478985" y="1523057"/>
                </a:cubicBezTo>
                <a:cubicBezTo>
                  <a:pt x="1480852" y="1519990"/>
                  <a:pt x="1482119" y="1516756"/>
                  <a:pt x="1482785" y="1513356"/>
                </a:cubicBezTo>
                <a:cubicBezTo>
                  <a:pt x="1483452" y="1509955"/>
                  <a:pt x="1483785" y="1506255"/>
                  <a:pt x="1483785" y="1502254"/>
                </a:cubicBezTo>
                <a:close/>
                <a:moveTo>
                  <a:pt x="564271" y="1478851"/>
                </a:moveTo>
                <a:lnTo>
                  <a:pt x="569672" y="1482452"/>
                </a:lnTo>
                <a:cubicBezTo>
                  <a:pt x="568338" y="1484852"/>
                  <a:pt x="566538" y="1487886"/>
                  <a:pt x="564271" y="1491553"/>
                </a:cubicBezTo>
                <a:cubicBezTo>
                  <a:pt x="562004" y="1495220"/>
                  <a:pt x="559570" y="1499021"/>
                  <a:pt x="556970" y="1502954"/>
                </a:cubicBezTo>
                <a:cubicBezTo>
                  <a:pt x="554370" y="1506888"/>
                  <a:pt x="551736" y="1510722"/>
                  <a:pt x="549069" y="1514456"/>
                </a:cubicBezTo>
                <a:cubicBezTo>
                  <a:pt x="546402" y="1518190"/>
                  <a:pt x="544068" y="1521457"/>
                  <a:pt x="542068" y="1524257"/>
                </a:cubicBezTo>
                <a:lnTo>
                  <a:pt x="536467" y="1520457"/>
                </a:lnTo>
                <a:cubicBezTo>
                  <a:pt x="538601" y="1517656"/>
                  <a:pt x="541001" y="1514389"/>
                  <a:pt x="543668" y="1510655"/>
                </a:cubicBezTo>
                <a:cubicBezTo>
                  <a:pt x="546335" y="1506922"/>
                  <a:pt x="548969" y="1503121"/>
                  <a:pt x="551569" y="1499254"/>
                </a:cubicBezTo>
                <a:cubicBezTo>
                  <a:pt x="554169" y="1495387"/>
                  <a:pt x="556603" y="1491653"/>
                  <a:pt x="558870" y="1488053"/>
                </a:cubicBezTo>
                <a:cubicBezTo>
                  <a:pt x="561137" y="1484452"/>
                  <a:pt x="562937" y="1481385"/>
                  <a:pt x="564271" y="1478851"/>
                </a:cubicBezTo>
                <a:close/>
                <a:moveTo>
                  <a:pt x="472859" y="1478651"/>
                </a:moveTo>
                <a:cubicBezTo>
                  <a:pt x="474326" y="1480652"/>
                  <a:pt x="476293" y="1483419"/>
                  <a:pt x="478760" y="1486953"/>
                </a:cubicBezTo>
                <a:cubicBezTo>
                  <a:pt x="481227" y="1490486"/>
                  <a:pt x="483794" y="1494220"/>
                  <a:pt x="486461" y="1498154"/>
                </a:cubicBezTo>
                <a:cubicBezTo>
                  <a:pt x="489128" y="1502088"/>
                  <a:pt x="491728" y="1505922"/>
                  <a:pt x="494262" y="1509655"/>
                </a:cubicBezTo>
                <a:cubicBezTo>
                  <a:pt x="496796" y="1513389"/>
                  <a:pt x="498796" y="1516523"/>
                  <a:pt x="500263" y="1519057"/>
                </a:cubicBezTo>
                <a:lnTo>
                  <a:pt x="494862" y="1522657"/>
                </a:lnTo>
                <a:cubicBezTo>
                  <a:pt x="493262" y="1520123"/>
                  <a:pt x="491228" y="1516956"/>
                  <a:pt x="488761" y="1513156"/>
                </a:cubicBezTo>
                <a:cubicBezTo>
                  <a:pt x="486295" y="1509355"/>
                  <a:pt x="483761" y="1505521"/>
                  <a:pt x="481160" y="1501654"/>
                </a:cubicBezTo>
                <a:cubicBezTo>
                  <a:pt x="478560" y="1497787"/>
                  <a:pt x="475993" y="1494120"/>
                  <a:pt x="473459" y="1490653"/>
                </a:cubicBezTo>
                <a:cubicBezTo>
                  <a:pt x="470926" y="1487186"/>
                  <a:pt x="468859" y="1484386"/>
                  <a:pt x="467259" y="1482252"/>
                </a:cubicBezTo>
                <a:close/>
                <a:moveTo>
                  <a:pt x="1424178" y="1474451"/>
                </a:moveTo>
                <a:cubicBezTo>
                  <a:pt x="1426179" y="1475918"/>
                  <a:pt x="1428745" y="1477885"/>
                  <a:pt x="1431879" y="1480352"/>
                </a:cubicBezTo>
                <a:cubicBezTo>
                  <a:pt x="1435013" y="1482819"/>
                  <a:pt x="1438313" y="1485452"/>
                  <a:pt x="1441780" y="1488253"/>
                </a:cubicBezTo>
                <a:cubicBezTo>
                  <a:pt x="1445247" y="1491053"/>
                  <a:pt x="1448581" y="1493820"/>
                  <a:pt x="1451782" y="1496554"/>
                </a:cubicBezTo>
                <a:cubicBezTo>
                  <a:pt x="1454982" y="1499287"/>
                  <a:pt x="1457649" y="1501588"/>
                  <a:pt x="1459782" y="1503455"/>
                </a:cubicBezTo>
                <a:lnTo>
                  <a:pt x="1456182" y="1509255"/>
                </a:lnTo>
                <a:cubicBezTo>
                  <a:pt x="1454048" y="1507255"/>
                  <a:pt x="1451348" y="1504888"/>
                  <a:pt x="1448081" y="1502154"/>
                </a:cubicBezTo>
                <a:cubicBezTo>
                  <a:pt x="1444814" y="1499421"/>
                  <a:pt x="1441480" y="1496654"/>
                  <a:pt x="1438080" y="1493853"/>
                </a:cubicBezTo>
                <a:cubicBezTo>
                  <a:pt x="1434679" y="1491053"/>
                  <a:pt x="1431379" y="1488419"/>
                  <a:pt x="1428178" y="1485952"/>
                </a:cubicBezTo>
                <a:cubicBezTo>
                  <a:pt x="1424978" y="1483485"/>
                  <a:pt x="1422311" y="1481519"/>
                  <a:pt x="1420178" y="1480052"/>
                </a:cubicBezTo>
                <a:close/>
                <a:moveTo>
                  <a:pt x="1960845" y="1473651"/>
                </a:moveTo>
                <a:lnTo>
                  <a:pt x="1961645" y="1480052"/>
                </a:lnTo>
                <a:cubicBezTo>
                  <a:pt x="1950977" y="1481519"/>
                  <a:pt x="1939142" y="1482852"/>
                  <a:pt x="1926141" y="1484052"/>
                </a:cubicBezTo>
                <a:cubicBezTo>
                  <a:pt x="1913139" y="1485252"/>
                  <a:pt x="1899771" y="1486386"/>
                  <a:pt x="1886036" y="1487453"/>
                </a:cubicBezTo>
                <a:cubicBezTo>
                  <a:pt x="1884969" y="1491320"/>
                  <a:pt x="1883902" y="1495120"/>
                  <a:pt x="1882835" y="1498854"/>
                </a:cubicBezTo>
                <a:cubicBezTo>
                  <a:pt x="1881768" y="1502588"/>
                  <a:pt x="1880568" y="1506255"/>
                  <a:pt x="1879235" y="1509855"/>
                </a:cubicBezTo>
                <a:lnTo>
                  <a:pt x="1960045" y="1509855"/>
                </a:lnTo>
                <a:lnTo>
                  <a:pt x="1960045" y="1515856"/>
                </a:lnTo>
                <a:lnTo>
                  <a:pt x="1876835" y="1515856"/>
                </a:lnTo>
                <a:cubicBezTo>
                  <a:pt x="1875368" y="1519456"/>
                  <a:pt x="1873801" y="1522957"/>
                  <a:pt x="1872134" y="1526357"/>
                </a:cubicBezTo>
                <a:cubicBezTo>
                  <a:pt x="1870467" y="1529758"/>
                  <a:pt x="1868700" y="1533192"/>
                  <a:pt x="1866833" y="1536659"/>
                </a:cubicBezTo>
                <a:lnTo>
                  <a:pt x="1975647" y="1536659"/>
                </a:lnTo>
                <a:lnTo>
                  <a:pt x="1975647" y="1542859"/>
                </a:lnTo>
                <a:lnTo>
                  <a:pt x="1863233" y="1542859"/>
                </a:lnTo>
                <a:cubicBezTo>
                  <a:pt x="1861233" y="1546060"/>
                  <a:pt x="1859132" y="1549260"/>
                  <a:pt x="1856932" y="1552461"/>
                </a:cubicBezTo>
                <a:cubicBezTo>
                  <a:pt x="1854732" y="1555661"/>
                  <a:pt x="1852365" y="1558795"/>
                  <a:pt x="1849831" y="1561862"/>
                </a:cubicBezTo>
                <a:lnTo>
                  <a:pt x="1949244" y="1561862"/>
                </a:lnTo>
                <a:lnTo>
                  <a:pt x="1949244" y="1648673"/>
                </a:lnTo>
                <a:lnTo>
                  <a:pt x="1942843" y="1648673"/>
                </a:lnTo>
                <a:lnTo>
                  <a:pt x="1942843" y="1637271"/>
                </a:lnTo>
                <a:lnTo>
                  <a:pt x="1849631" y="1637271"/>
                </a:lnTo>
                <a:lnTo>
                  <a:pt x="1849631" y="1648873"/>
                </a:lnTo>
                <a:lnTo>
                  <a:pt x="1843030" y="1648873"/>
                </a:lnTo>
                <a:lnTo>
                  <a:pt x="1843030" y="1569863"/>
                </a:lnTo>
                <a:cubicBezTo>
                  <a:pt x="1837563" y="1576130"/>
                  <a:pt x="1831596" y="1582331"/>
                  <a:pt x="1825128" y="1588465"/>
                </a:cubicBezTo>
                <a:cubicBezTo>
                  <a:pt x="1818661" y="1594599"/>
                  <a:pt x="1811493" y="1600867"/>
                  <a:pt x="1803625" y="1607268"/>
                </a:cubicBezTo>
                <a:lnTo>
                  <a:pt x="1799825" y="1601667"/>
                </a:lnTo>
                <a:cubicBezTo>
                  <a:pt x="1811960" y="1591932"/>
                  <a:pt x="1822528" y="1582264"/>
                  <a:pt x="1831529" y="1572663"/>
                </a:cubicBezTo>
                <a:cubicBezTo>
                  <a:pt x="1840530" y="1563062"/>
                  <a:pt x="1848431" y="1553127"/>
                  <a:pt x="1855232" y="1542859"/>
                </a:cubicBezTo>
                <a:lnTo>
                  <a:pt x="1804225" y="1542859"/>
                </a:lnTo>
                <a:lnTo>
                  <a:pt x="1804225" y="1536659"/>
                </a:lnTo>
                <a:lnTo>
                  <a:pt x="1859032" y="1536659"/>
                </a:lnTo>
                <a:cubicBezTo>
                  <a:pt x="1861033" y="1533192"/>
                  <a:pt x="1862933" y="1529758"/>
                  <a:pt x="1864733" y="1526357"/>
                </a:cubicBezTo>
                <a:cubicBezTo>
                  <a:pt x="1866533" y="1522957"/>
                  <a:pt x="1868167" y="1519456"/>
                  <a:pt x="1869634" y="1515856"/>
                </a:cubicBezTo>
                <a:lnTo>
                  <a:pt x="1819827" y="1515856"/>
                </a:lnTo>
                <a:lnTo>
                  <a:pt x="1819827" y="1509855"/>
                </a:lnTo>
                <a:lnTo>
                  <a:pt x="1872234" y="1509855"/>
                </a:lnTo>
                <a:cubicBezTo>
                  <a:pt x="1873567" y="1506388"/>
                  <a:pt x="1874801" y="1502821"/>
                  <a:pt x="1875935" y="1499154"/>
                </a:cubicBezTo>
                <a:cubicBezTo>
                  <a:pt x="1877068" y="1495487"/>
                  <a:pt x="1878168" y="1491720"/>
                  <a:pt x="1879235" y="1487853"/>
                </a:cubicBezTo>
                <a:cubicBezTo>
                  <a:pt x="1867767" y="1488653"/>
                  <a:pt x="1856565" y="1489353"/>
                  <a:pt x="1845631" y="1489953"/>
                </a:cubicBezTo>
                <a:cubicBezTo>
                  <a:pt x="1834696" y="1490553"/>
                  <a:pt x="1824361" y="1490986"/>
                  <a:pt x="1814627" y="1491253"/>
                </a:cubicBezTo>
                <a:lnTo>
                  <a:pt x="1814427" y="1485052"/>
                </a:lnTo>
                <a:cubicBezTo>
                  <a:pt x="1825628" y="1484785"/>
                  <a:pt x="1837663" y="1484286"/>
                  <a:pt x="1850531" y="1483552"/>
                </a:cubicBezTo>
                <a:cubicBezTo>
                  <a:pt x="1863399" y="1482819"/>
                  <a:pt x="1876301" y="1481952"/>
                  <a:pt x="1889236" y="1480952"/>
                </a:cubicBezTo>
                <a:cubicBezTo>
                  <a:pt x="1902171" y="1479952"/>
                  <a:pt x="1914806" y="1478818"/>
                  <a:pt x="1927141" y="1477551"/>
                </a:cubicBezTo>
                <a:cubicBezTo>
                  <a:pt x="1939476" y="1476285"/>
                  <a:pt x="1950710" y="1474984"/>
                  <a:pt x="1960845" y="1473651"/>
                </a:cubicBezTo>
                <a:close/>
                <a:moveTo>
                  <a:pt x="1249756" y="1472651"/>
                </a:moveTo>
                <a:lnTo>
                  <a:pt x="1256157" y="1474251"/>
                </a:lnTo>
                <a:cubicBezTo>
                  <a:pt x="1254024" y="1481052"/>
                  <a:pt x="1251590" y="1487786"/>
                  <a:pt x="1248856" y="1494453"/>
                </a:cubicBezTo>
                <a:cubicBezTo>
                  <a:pt x="1246122" y="1501121"/>
                  <a:pt x="1243222" y="1507655"/>
                  <a:pt x="1240155" y="1514056"/>
                </a:cubicBezTo>
                <a:lnTo>
                  <a:pt x="1240355" y="1514056"/>
                </a:lnTo>
                <a:lnTo>
                  <a:pt x="1240355" y="1647073"/>
                </a:lnTo>
                <a:lnTo>
                  <a:pt x="1233754" y="1647073"/>
                </a:lnTo>
                <a:lnTo>
                  <a:pt x="1233754" y="1526658"/>
                </a:lnTo>
                <a:cubicBezTo>
                  <a:pt x="1229354" y="1534925"/>
                  <a:pt x="1224754" y="1542759"/>
                  <a:pt x="1219953" y="1550160"/>
                </a:cubicBezTo>
                <a:cubicBezTo>
                  <a:pt x="1215152" y="1557561"/>
                  <a:pt x="1210418" y="1564329"/>
                  <a:pt x="1205751" y="1570463"/>
                </a:cubicBezTo>
                <a:lnTo>
                  <a:pt x="1201550" y="1564662"/>
                </a:lnTo>
                <a:cubicBezTo>
                  <a:pt x="1205951" y="1559328"/>
                  <a:pt x="1210418" y="1553094"/>
                  <a:pt x="1214952" y="1545960"/>
                </a:cubicBezTo>
                <a:cubicBezTo>
                  <a:pt x="1219486" y="1538826"/>
                  <a:pt x="1223920" y="1531258"/>
                  <a:pt x="1228253" y="1523257"/>
                </a:cubicBezTo>
                <a:cubicBezTo>
                  <a:pt x="1232587" y="1515256"/>
                  <a:pt x="1236588" y="1506922"/>
                  <a:pt x="1240255" y="1498254"/>
                </a:cubicBezTo>
                <a:cubicBezTo>
                  <a:pt x="1243922" y="1489586"/>
                  <a:pt x="1247089" y="1481052"/>
                  <a:pt x="1249756" y="1472651"/>
                </a:cubicBezTo>
                <a:close/>
                <a:moveTo>
                  <a:pt x="2157870" y="1471251"/>
                </a:moveTo>
                <a:lnTo>
                  <a:pt x="2164471" y="1471651"/>
                </a:lnTo>
                <a:lnTo>
                  <a:pt x="2164471" y="1622870"/>
                </a:lnTo>
                <a:cubicBezTo>
                  <a:pt x="2164471" y="1626737"/>
                  <a:pt x="2164070" y="1629904"/>
                  <a:pt x="2163270" y="1632371"/>
                </a:cubicBezTo>
                <a:cubicBezTo>
                  <a:pt x="2162470" y="1634838"/>
                  <a:pt x="2161203" y="1636838"/>
                  <a:pt x="2159470" y="1638371"/>
                </a:cubicBezTo>
                <a:cubicBezTo>
                  <a:pt x="2157737" y="1639905"/>
                  <a:pt x="2155403" y="1641072"/>
                  <a:pt x="2152469" y="1641872"/>
                </a:cubicBezTo>
                <a:cubicBezTo>
                  <a:pt x="2149535" y="1642672"/>
                  <a:pt x="2146001" y="1643205"/>
                  <a:pt x="2141868" y="1643472"/>
                </a:cubicBezTo>
                <a:lnTo>
                  <a:pt x="2128266" y="1644472"/>
                </a:lnTo>
                <a:lnTo>
                  <a:pt x="2126066" y="1637871"/>
                </a:lnTo>
                <a:lnTo>
                  <a:pt x="2140467" y="1636871"/>
                </a:lnTo>
                <a:cubicBezTo>
                  <a:pt x="2143801" y="1636605"/>
                  <a:pt x="2146601" y="1636204"/>
                  <a:pt x="2148868" y="1635671"/>
                </a:cubicBezTo>
                <a:cubicBezTo>
                  <a:pt x="2151136" y="1635138"/>
                  <a:pt x="2152936" y="1634304"/>
                  <a:pt x="2154269" y="1633171"/>
                </a:cubicBezTo>
                <a:cubicBezTo>
                  <a:pt x="2155603" y="1632037"/>
                  <a:pt x="2156536" y="1630537"/>
                  <a:pt x="2157069" y="1628670"/>
                </a:cubicBezTo>
                <a:cubicBezTo>
                  <a:pt x="2157603" y="1626803"/>
                  <a:pt x="2157870" y="1624336"/>
                  <a:pt x="2157870" y="1621269"/>
                </a:cubicBezTo>
                <a:close/>
                <a:moveTo>
                  <a:pt x="647681" y="1471251"/>
                </a:moveTo>
                <a:lnTo>
                  <a:pt x="654082" y="1473451"/>
                </a:lnTo>
                <a:cubicBezTo>
                  <a:pt x="651815" y="1480518"/>
                  <a:pt x="649415" y="1487352"/>
                  <a:pt x="646881" y="1493953"/>
                </a:cubicBezTo>
                <a:cubicBezTo>
                  <a:pt x="644347" y="1500554"/>
                  <a:pt x="641614" y="1507055"/>
                  <a:pt x="638680" y="1513456"/>
                </a:cubicBezTo>
                <a:lnTo>
                  <a:pt x="638680" y="1646272"/>
                </a:lnTo>
                <a:lnTo>
                  <a:pt x="632079" y="1646272"/>
                </a:lnTo>
                <a:lnTo>
                  <a:pt x="632079" y="1527057"/>
                </a:lnTo>
                <a:cubicBezTo>
                  <a:pt x="627945" y="1535192"/>
                  <a:pt x="623678" y="1542859"/>
                  <a:pt x="619278" y="1550060"/>
                </a:cubicBezTo>
                <a:cubicBezTo>
                  <a:pt x="614877" y="1557261"/>
                  <a:pt x="610343" y="1563995"/>
                  <a:pt x="605676" y="1570263"/>
                </a:cubicBezTo>
                <a:lnTo>
                  <a:pt x="601275" y="1564462"/>
                </a:lnTo>
                <a:cubicBezTo>
                  <a:pt x="605409" y="1558728"/>
                  <a:pt x="609643" y="1552294"/>
                  <a:pt x="613977" y="1545160"/>
                </a:cubicBezTo>
                <a:cubicBezTo>
                  <a:pt x="618311" y="1538026"/>
                  <a:pt x="622512" y="1530458"/>
                  <a:pt x="626579" y="1522457"/>
                </a:cubicBezTo>
                <a:cubicBezTo>
                  <a:pt x="630646" y="1514456"/>
                  <a:pt x="634479" y="1506155"/>
                  <a:pt x="638080" y="1497554"/>
                </a:cubicBezTo>
                <a:cubicBezTo>
                  <a:pt x="641680" y="1488953"/>
                  <a:pt x="644881" y="1480185"/>
                  <a:pt x="647681" y="1471251"/>
                </a:cubicBezTo>
                <a:close/>
                <a:moveTo>
                  <a:pt x="711489" y="1469450"/>
                </a:moveTo>
                <a:cubicBezTo>
                  <a:pt x="713089" y="1474118"/>
                  <a:pt x="714790" y="1479618"/>
                  <a:pt x="716590" y="1485952"/>
                </a:cubicBezTo>
                <a:cubicBezTo>
                  <a:pt x="718390" y="1492286"/>
                  <a:pt x="720023" y="1498187"/>
                  <a:pt x="721491" y="1503655"/>
                </a:cubicBezTo>
                <a:lnTo>
                  <a:pt x="773697" y="1503655"/>
                </a:lnTo>
                <a:lnTo>
                  <a:pt x="773697" y="1510655"/>
                </a:lnTo>
                <a:lnTo>
                  <a:pt x="717690" y="1510655"/>
                </a:lnTo>
                <a:lnTo>
                  <a:pt x="717690" y="1562862"/>
                </a:lnTo>
                <a:lnTo>
                  <a:pt x="766496" y="1562862"/>
                </a:lnTo>
                <a:lnTo>
                  <a:pt x="766496" y="1569663"/>
                </a:lnTo>
                <a:lnTo>
                  <a:pt x="717690" y="1569663"/>
                </a:lnTo>
                <a:lnTo>
                  <a:pt x="717690" y="1629270"/>
                </a:lnTo>
                <a:lnTo>
                  <a:pt x="780298" y="1629270"/>
                </a:lnTo>
                <a:lnTo>
                  <a:pt x="780298" y="1636271"/>
                </a:lnTo>
                <a:lnTo>
                  <a:pt x="652082" y="1636271"/>
                </a:lnTo>
                <a:lnTo>
                  <a:pt x="652082" y="1629270"/>
                </a:lnTo>
                <a:lnTo>
                  <a:pt x="710689" y="1629270"/>
                </a:lnTo>
                <a:lnTo>
                  <a:pt x="710689" y="1569663"/>
                </a:lnTo>
                <a:lnTo>
                  <a:pt x="661483" y="1569663"/>
                </a:lnTo>
                <a:lnTo>
                  <a:pt x="661483" y="1562862"/>
                </a:lnTo>
                <a:lnTo>
                  <a:pt x="710689" y="1562862"/>
                </a:lnTo>
                <a:lnTo>
                  <a:pt x="710689" y="1510655"/>
                </a:lnTo>
                <a:lnTo>
                  <a:pt x="656882" y="1510655"/>
                </a:lnTo>
                <a:lnTo>
                  <a:pt x="656882" y="1503655"/>
                </a:lnTo>
                <a:lnTo>
                  <a:pt x="713489" y="1503655"/>
                </a:lnTo>
                <a:cubicBezTo>
                  <a:pt x="712823" y="1500988"/>
                  <a:pt x="712089" y="1498154"/>
                  <a:pt x="711289" y="1495153"/>
                </a:cubicBezTo>
                <a:cubicBezTo>
                  <a:pt x="710489" y="1492153"/>
                  <a:pt x="709656" y="1489186"/>
                  <a:pt x="708789" y="1486252"/>
                </a:cubicBezTo>
                <a:cubicBezTo>
                  <a:pt x="707922" y="1483319"/>
                  <a:pt x="707089" y="1480485"/>
                  <a:pt x="706289" y="1477751"/>
                </a:cubicBezTo>
                <a:cubicBezTo>
                  <a:pt x="705489" y="1475018"/>
                  <a:pt x="704688" y="1472517"/>
                  <a:pt x="703888" y="1470250"/>
                </a:cubicBezTo>
                <a:close/>
                <a:moveTo>
                  <a:pt x="1312164" y="1469250"/>
                </a:moveTo>
                <a:lnTo>
                  <a:pt x="1318565" y="1469850"/>
                </a:lnTo>
                <a:lnTo>
                  <a:pt x="1318565" y="1521857"/>
                </a:lnTo>
                <a:lnTo>
                  <a:pt x="1362970" y="1506055"/>
                </a:lnTo>
                <a:cubicBezTo>
                  <a:pt x="1362970" y="1506188"/>
                  <a:pt x="1362904" y="1507788"/>
                  <a:pt x="1362770" y="1510856"/>
                </a:cubicBezTo>
                <a:cubicBezTo>
                  <a:pt x="1362637" y="1513923"/>
                  <a:pt x="1362504" y="1517723"/>
                  <a:pt x="1362370" y="1522257"/>
                </a:cubicBezTo>
                <a:cubicBezTo>
                  <a:pt x="1362237" y="1526791"/>
                  <a:pt x="1362070" y="1531758"/>
                  <a:pt x="1361870" y="1537159"/>
                </a:cubicBezTo>
                <a:cubicBezTo>
                  <a:pt x="1361670" y="1542559"/>
                  <a:pt x="1361503" y="1547660"/>
                  <a:pt x="1361370" y="1552461"/>
                </a:cubicBezTo>
                <a:cubicBezTo>
                  <a:pt x="1361237" y="1557261"/>
                  <a:pt x="1361071" y="1561462"/>
                  <a:pt x="1360870" y="1565062"/>
                </a:cubicBezTo>
                <a:cubicBezTo>
                  <a:pt x="1360670" y="1568663"/>
                  <a:pt x="1360571" y="1570930"/>
                  <a:pt x="1360571" y="1571863"/>
                </a:cubicBezTo>
                <a:cubicBezTo>
                  <a:pt x="1360304" y="1575730"/>
                  <a:pt x="1359737" y="1578731"/>
                  <a:pt x="1358870" y="1580864"/>
                </a:cubicBezTo>
                <a:cubicBezTo>
                  <a:pt x="1358004" y="1582998"/>
                  <a:pt x="1356703" y="1584665"/>
                  <a:pt x="1354969" y="1585865"/>
                </a:cubicBezTo>
                <a:cubicBezTo>
                  <a:pt x="1353236" y="1587065"/>
                  <a:pt x="1350936" y="1587999"/>
                  <a:pt x="1348069" y="1588665"/>
                </a:cubicBezTo>
                <a:cubicBezTo>
                  <a:pt x="1345202" y="1589332"/>
                  <a:pt x="1341634" y="1590065"/>
                  <a:pt x="1337367" y="1590866"/>
                </a:cubicBezTo>
                <a:lnTo>
                  <a:pt x="1330766" y="1592066"/>
                </a:lnTo>
                <a:lnTo>
                  <a:pt x="1328966" y="1584865"/>
                </a:lnTo>
                <a:lnTo>
                  <a:pt x="1335967" y="1583865"/>
                </a:lnTo>
                <a:cubicBezTo>
                  <a:pt x="1339701" y="1583331"/>
                  <a:pt x="1342701" y="1582831"/>
                  <a:pt x="1344968" y="1582364"/>
                </a:cubicBezTo>
                <a:cubicBezTo>
                  <a:pt x="1347235" y="1581898"/>
                  <a:pt x="1349002" y="1581231"/>
                  <a:pt x="1350269" y="1580364"/>
                </a:cubicBezTo>
                <a:cubicBezTo>
                  <a:pt x="1351536" y="1579497"/>
                  <a:pt x="1352402" y="1578231"/>
                  <a:pt x="1352869" y="1576564"/>
                </a:cubicBezTo>
                <a:cubicBezTo>
                  <a:pt x="1353336" y="1574897"/>
                  <a:pt x="1353702" y="1572530"/>
                  <a:pt x="1353969" y="1569463"/>
                </a:cubicBezTo>
                <a:cubicBezTo>
                  <a:pt x="1354103" y="1568663"/>
                  <a:pt x="1354203" y="1566996"/>
                  <a:pt x="1354269" y="1564462"/>
                </a:cubicBezTo>
                <a:cubicBezTo>
                  <a:pt x="1354336" y="1561929"/>
                  <a:pt x="1354436" y="1558895"/>
                  <a:pt x="1354569" y="1555361"/>
                </a:cubicBezTo>
                <a:cubicBezTo>
                  <a:pt x="1354703" y="1551827"/>
                  <a:pt x="1354869" y="1548027"/>
                  <a:pt x="1355069" y="1543960"/>
                </a:cubicBezTo>
                <a:cubicBezTo>
                  <a:pt x="1355269" y="1539892"/>
                  <a:pt x="1355436" y="1535992"/>
                  <a:pt x="1355569" y="1532258"/>
                </a:cubicBezTo>
                <a:cubicBezTo>
                  <a:pt x="1355703" y="1528524"/>
                  <a:pt x="1355803" y="1525157"/>
                  <a:pt x="1355869" y="1522157"/>
                </a:cubicBezTo>
                <a:cubicBezTo>
                  <a:pt x="1355936" y="1519157"/>
                  <a:pt x="1356036" y="1516923"/>
                  <a:pt x="1356170" y="1515456"/>
                </a:cubicBezTo>
                <a:lnTo>
                  <a:pt x="1318565" y="1528858"/>
                </a:lnTo>
                <a:lnTo>
                  <a:pt x="1318565" y="1611868"/>
                </a:lnTo>
                <a:lnTo>
                  <a:pt x="1312164" y="1611668"/>
                </a:lnTo>
                <a:lnTo>
                  <a:pt x="1312164" y="1531058"/>
                </a:lnTo>
                <a:lnTo>
                  <a:pt x="1278160" y="1543260"/>
                </a:lnTo>
                <a:lnTo>
                  <a:pt x="1278160" y="1614668"/>
                </a:lnTo>
                <a:cubicBezTo>
                  <a:pt x="1278160" y="1618269"/>
                  <a:pt x="1278493" y="1621236"/>
                  <a:pt x="1279160" y="1623570"/>
                </a:cubicBezTo>
                <a:cubicBezTo>
                  <a:pt x="1279827" y="1625903"/>
                  <a:pt x="1280994" y="1627770"/>
                  <a:pt x="1282660" y="1629170"/>
                </a:cubicBezTo>
                <a:cubicBezTo>
                  <a:pt x="1284327" y="1630570"/>
                  <a:pt x="1286627" y="1631571"/>
                  <a:pt x="1289561" y="1632171"/>
                </a:cubicBezTo>
                <a:cubicBezTo>
                  <a:pt x="1292495" y="1632771"/>
                  <a:pt x="1296229" y="1633204"/>
                  <a:pt x="1300762" y="1633471"/>
                </a:cubicBezTo>
                <a:cubicBezTo>
                  <a:pt x="1316098" y="1634271"/>
                  <a:pt x="1331433" y="1634271"/>
                  <a:pt x="1346768" y="1633471"/>
                </a:cubicBezTo>
                <a:cubicBezTo>
                  <a:pt x="1351969" y="1633204"/>
                  <a:pt x="1356069" y="1632804"/>
                  <a:pt x="1359070" y="1632271"/>
                </a:cubicBezTo>
                <a:cubicBezTo>
                  <a:pt x="1362070" y="1631737"/>
                  <a:pt x="1364404" y="1630904"/>
                  <a:pt x="1366071" y="1629770"/>
                </a:cubicBezTo>
                <a:cubicBezTo>
                  <a:pt x="1367738" y="1628637"/>
                  <a:pt x="1368938" y="1627103"/>
                  <a:pt x="1369671" y="1625170"/>
                </a:cubicBezTo>
                <a:cubicBezTo>
                  <a:pt x="1370405" y="1623236"/>
                  <a:pt x="1370971" y="1620669"/>
                  <a:pt x="1371371" y="1617469"/>
                </a:cubicBezTo>
                <a:cubicBezTo>
                  <a:pt x="1371505" y="1616135"/>
                  <a:pt x="1371705" y="1614402"/>
                  <a:pt x="1371972" y="1612268"/>
                </a:cubicBezTo>
                <a:cubicBezTo>
                  <a:pt x="1372238" y="1610135"/>
                  <a:pt x="1372505" y="1608034"/>
                  <a:pt x="1372771" y="1605967"/>
                </a:cubicBezTo>
                <a:cubicBezTo>
                  <a:pt x="1373038" y="1603900"/>
                  <a:pt x="1373238" y="1602067"/>
                  <a:pt x="1373372" y="1600467"/>
                </a:cubicBezTo>
                <a:cubicBezTo>
                  <a:pt x="1373505" y="1598866"/>
                  <a:pt x="1373572" y="1597933"/>
                  <a:pt x="1373572" y="1597666"/>
                </a:cubicBezTo>
                <a:lnTo>
                  <a:pt x="1380173" y="1599667"/>
                </a:lnTo>
                <a:cubicBezTo>
                  <a:pt x="1380173" y="1600067"/>
                  <a:pt x="1380072" y="1601067"/>
                  <a:pt x="1379873" y="1602667"/>
                </a:cubicBezTo>
                <a:cubicBezTo>
                  <a:pt x="1379672" y="1604267"/>
                  <a:pt x="1379472" y="1606067"/>
                  <a:pt x="1379272" y="1608068"/>
                </a:cubicBezTo>
                <a:cubicBezTo>
                  <a:pt x="1379072" y="1610068"/>
                  <a:pt x="1378839" y="1612135"/>
                  <a:pt x="1378572" y="1614268"/>
                </a:cubicBezTo>
                <a:cubicBezTo>
                  <a:pt x="1378306" y="1616402"/>
                  <a:pt x="1378106" y="1618269"/>
                  <a:pt x="1377972" y="1619869"/>
                </a:cubicBezTo>
                <a:cubicBezTo>
                  <a:pt x="1377572" y="1623870"/>
                  <a:pt x="1376872" y="1627137"/>
                  <a:pt x="1375872" y="1629670"/>
                </a:cubicBezTo>
                <a:cubicBezTo>
                  <a:pt x="1374872" y="1632204"/>
                  <a:pt x="1373272" y="1634204"/>
                  <a:pt x="1371071" y="1635671"/>
                </a:cubicBezTo>
                <a:cubicBezTo>
                  <a:pt x="1368871" y="1637138"/>
                  <a:pt x="1365971" y="1638205"/>
                  <a:pt x="1362370" y="1638871"/>
                </a:cubicBezTo>
                <a:cubicBezTo>
                  <a:pt x="1358770" y="1639538"/>
                  <a:pt x="1354169" y="1640005"/>
                  <a:pt x="1348569" y="1640272"/>
                </a:cubicBezTo>
                <a:cubicBezTo>
                  <a:pt x="1332033" y="1641072"/>
                  <a:pt x="1315498" y="1641072"/>
                  <a:pt x="1298962" y="1640272"/>
                </a:cubicBezTo>
                <a:cubicBezTo>
                  <a:pt x="1294028" y="1640005"/>
                  <a:pt x="1289828" y="1639472"/>
                  <a:pt x="1286361" y="1638671"/>
                </a:cubicBezTo>
                <a:cubicBezTo>
                  <a:pt x="1282894" y="1637871"/>
                  <a:pt x="1280060" y="1636571"/>
                  <a:pt x="1277860" y="1634771"/>
                </a:cubicBezTo>
                <a:cubicBezTo>
                  <a:pt x="1275659" y="1632971"/>
                  <a:pt x="1274059" y="1630570"/>
                  <a:pt x="1273059" y="1627570"/>
                </a:cubicBezTo>
                <a:cubicBezTo>
                  <a:pt x="1272059" y="1624570"/>
                  <a:pt x="1271559" y="1620736"/>
                  <a:pt x="1271559" y="1616069"/>
                </a:cubicBezTo>
                <a:lnTo>
                  <a:pt x="1271559" y="1545660"/>
                </a:lnTo>
                <a:lnTo>
                  <a:pt x="1248356" y="1553861"/>
                </a:lnTo>
                <a:lnTo>
                  <a:pt x="1246756" y="1547460"/>
                </a:lnTo>
                <a:lnTo>
                  <a:pt x="1271559" y="1538659"/>
                </a:lnTo>
                <a:lnTo>
                  <a:pt x="1271559" y="1491853"/>
                </a:lnTo>
                <a:lnTo>
                  <a:pt x="1278160" y="1492253"/>
                </a:lnTo>
                <a:lnTo>
                  <a:pt x="1278160" y="1536259"/>
                </a:lnTo>
                <a:lnTo>
                  <a:pt x="1312164" y="1524057"/>
                </a:lnTo>
                <a:close/>
                <a:moveTo>
                  <a:pt x="433855" y="1469250"/>
                </a:moveTo>
                <a:lnTo>
                  <a:pt x="440455" y="1469650"/>
                </a:lnTo>
                <a:lnTo>
                  <a:pt x="440455" y="1509255"/>
                </a:lnTo>
                <a:lnTo>
                  <a:pt x="466259" y="1509255"/>
                </a:lnTo>
                <a:lnTo>
                  <a:pt x="466259" y="1516056"/>
                </a:lnTo>
                <a:lnTo>
                  <a:pt x="440455" y="1516056"/>
                </a:lnTo>
                <a:lnTo>
                  <a:pt x="440455" y="1559862"/>
                </a:lnTo>
                <a:cubicBezTo>
                  <a:pt x="444989" y="1558261"/>
                  <a:pt x="449290" y="1556694"/>
                  <a:pt x="453357" y="1555161"/>
                </a:cubicBezTo>
                <a:cubicBezTo>
                  <a:pt x="457424" y="1553628"/>
                  <a:pt x="460991" y="1552261"/>
                  <a:pt x="464058" y="1551061"/>
                </a:cubicBezTo>
                <a:lnTo>
                  <a:pt x="464658" y="1554461"/>
                </a:lnTo>
                <a:lnTo>
                  <a:pt x="465458" y="1557661"/>
                </a:lnTo>
                <a:cubicBezTo>
                  <a:pt x="462258" y="1558995"/>
                  <a:pt x="458491" y="1560428"/>
                  <a:pt x="454157" y="1561962"/>
                </a:cubicBezTo>
                <a:cubicBezTo>
                  <a:pt x="449823" y="1563495"/>
                  <a:pt x="445256" y="1565129"/>
                  <a:pt x="440455" y="1566862"/>
                </a:cubicBezTo>
                <a:lnTo>
                  <a:pt x="440455" y="1626470"/>
                </a:lnTo>
                <a:cubicBezTo>
                  <a:pt x="440455" y="1629670"/>
                  <a:pt x="440189" y="1632271"/>
                  <a:pt x="439655" y="1634271"/>
                </a:cubicBezTo>
                <a:cubicBezTo>
                  <a:pt x="439122" y="1636271"/>
                  <a:pt x="438155" y="1637871"/>
                  <a:pt x="436755" y="1639072"/>
                </a:cubicBezTo>
                <a:cubicBezTo>
                  <a:pt x="435355" y="1640272"/>
                  <a:pt x="433488" y="1641138"/>
                  <a:pt x="431154" y="1641672"/>
                </a:cubicBezTo>
                <a:cubicBezTo>
                  <a:pt x="428821" y="1642205"/>
                  <a:pt x="425853" y="1642605"/>
                  <a:pt x="422253" y="1642872"/>
                </a:cubicBezTo>
                <a:lnTo>
                  <a:pt x="409251" y="1643872"/>
                </a:lnTo>
                <a:lnTo>
                  <a:pt x="407251" y="1636871"/>
                </a:lnTo>
                <a:lnTo>
                  <a:pt x="421253" y="1636071"/>
                </a:lnTo>
                <a:cubicBezTo>
                  <a:pt x="423787" y="1635938"/>
                  <a:pt x="425887" y="1635671"/>
                  <a:pt x="427554" y="1635271"/>
                </a:cubicBezTo>
                <a:cubicBezTo>
                  <a:pt x="429221" y="1634871"/>
                  <a:pt x="430521" y="1634271"/>
                  <a:pt x="431454" y="1633471"/>
                </a:cubicBezTo>
                <a:cubicBezTo>
                  <a:pt x="432388" y="1632671"/>
                  <a:pt x="433021" y="1631571"/>
                  <a:pt x="433354" y="1630170"/>
                </a:cubicBezTo>
                <a:cubicBezTo>
                  <a:pt x="433688" y="1628770"/>
                  <a:pt x="433855" y="1626870"/>
                  <a:pt x="433855" y="1624470"/>
                </a:cubicBezTo>
                <a:lnTo>
                  <a:pt x="433855" y="1569263"/>
                </a:lnTo>
                <a:lnTo>
                  <a:pt x="403451" y="1579864"/>
                </a:lnTo>
                <a:lnTo>
                  <a:pt x="402250" y="1573263"/>
                </a:lnTo>
                <a:cubicBezTo>
                  <a:pt x="405718" y="1572063"/>
                  <a:pt x="410318" y="1570496"/>
                  <a:pt x="416052" y="1568563"/>
                </a:cubicBezTo>
                <a:cubicBezTo>
                  <a:pt x="421786" y="1566629"/>
                  <a:pt x="427721" y="1564529"/>
                  <a:pt x="433855" y="1562262"/>
                </a:cubicBezTo>
                <a:lnTo>
                  <a:pt x="433855" y="1516056"/>
                </a:lnTo>
                <a:lnTo>
                  <a:pt x="407051" y="1516056"/>
                </a:lnTo>
                <a:lnTo>
                  <a:pt x="407051" y="1509255"/>
                </a:lnTo>
                <a:lnTo>
                  <a:pt x="433855" y="1509255"/>
                </a:lnTo>
                <a:close/>
                <a:moveTo>
                  <a:pt x="31204" y="1469050"/>
                </a:moveTo>
                <a:lnTo>
                  <a:pt x="37805" y="1469450"/>
                </a:lnTo>
                <a:lnTo>
                  <a:pt x="37805" y="1511256"/>
                </a:lnTo>
                <a:lnTo>
                  <a:pt x="62408" y="1511256"/>
                </a:lnTo>
                <a:lnTo>
                  <a:pt x="62408" y="1517656"/>
                </a:lnTo>
                <a:lnTo>
                  <a:pt x="37805" y="1517656"/>
                </a:lnTo>
                <a:lnTo>
                  <a:pt x="37805" y="1648273"/>
                </a:lnTo>
                <a:lnTo>
                  <a:pt x="31204" y="1648273"/>
                </a:lnTo>
                <a:lnTo>
                  <a:pt x="31204" y="1538259"/>
                </a:lnTo>
                <a:cubicBezTo>
                  <a:pt x="27737" y="1548927"/>
                  <a:pt x="23636" y="1559395"/>
                  <a:pt x="18903" y="1569663"/>
                </a:cubicBezTo>
                <a:cubicBezTo>
                  <a:pt x="14169" y="1579931"/>
                  <a:pt x="9135" y="1589465"/>
                  <a:pt x="3801" y="1598266"/>
                </a:cubicBezTo>
                <a:lnTo>
                  <a:pt x="0" y="1592466"/>
                </a:lnTo>
                <a:cubicBezTo>
                  <a:pt x="6134" y="1581664"/>
                  <a:pt x="12035" y="1569763"/>
                  <a:pt x="17702" y="1556761"/>
                </a:cubicBezTo>
                <a:cubicBezTo>
                  <a:pt x="23370" y="1543760"/>
                  <a:pt x="27870" y="1530858"/>
                  <a:pt x="31204" y="1518056"/>
                </a:cubicBezTo>
                <a:lnTo>
                  <a:pt x="31204" y="1517656"/>
                </a:lnTo>
                <a:lnTo>
                  <a:pt x="5401" y="1517656"/>
                </a:lnTo>
                <a:lnTo>
                  <a:pt x="5401" y="1511256"/>
                </a:lnTo>
                <a:lnTo>
                  <a:pt x="31204" y="1511256"/>
                </a:lnTo>
                <a:close/>
                <a:moveTo>
                  <a:pt x="515065" y="1468650"/>
                </a:moveTo>
                <a:lnTo>
                  <a:pt x="521866" y="1469050"/>
                </a:lnTo>
                <a:lnTo>
                  <a:pt x="521866" y="1535659"/>
                </a:lnTo>
                <a:lnTo>
                  <a:pt x="565671" y="1535659"/>
                </a:lnTo>
                <a:lnTo>
                  <a:pt x="565671" y="1647473"/>
                </a:lnTo>
                <a:lnTo>
                  <a:pt x="559070" y="1647473"/>
                </a:lnTo>
                <a:lnTo>
                  <a:pt x="559070" y="1633271"/>
                </a:lnTo>
                <a:lnTo>
                  <a:pt x="463058" y="1633271"/>
                </a:lnTo>
                <a:lnTo>
                  <a:pt x="463058" y="1626670"/>
                </a:lnTo>
                <a:lnTo>
                  <a:pt x="559070" y="1626670"/>
                </a:lnTo>
                <a:lnTo>
                  <a:pt x="559070" y="1586865"/>
                </a:lnTo>
                <a:lnTo>
                  <a:pt x="470859" y="1586865"/>
                </a:lnTo>
                <a:lnTo>
                  <a:pt x="470859" y="1580064"/>
                </a:lnTo>
                <a:lnTo>
                  <a:pt x="559070" y="1580064"/>
                </a:lnTo>
                <a:lnTo>
                  <a:pt x="559070" y="1542459"/>
                </a:lnTo>
                <a:lnTo>
                  <a:pt x="466859" y="1542459"/>
                </a:lnTo>
                <a:lnTo>
                  <a:pt x="466859" y="1535659"/>
                </a:lnTo>
                <a:lnTo>
                  <a:pt x="515065" y="1535659"/>
                </a:lnTo>
                <a:close/>
                <a:moveTo>
                  <a:pt x="323641" y="1468050"/>
                </a:moveTo>
                <a:lnTo>
                  <a:pt x="330442" y="1468450"/>
                </a:lnTo>
                <a:lnTo>
                  <a:pt x="330442" y="1538859"/>
                </a:lnTo>
                <a:lnTo>
                  <a:pt x="382648" y="1538859"/>
                </a:lnTo>
                <a:lnTo>
                  <a:pt x="382648" y="1545860"/>
                </a:lnTo>
                <a:lnTo>
                  <a:pt x="330442" y="1545860"/>
                </a:lnTo>
                <a:lnTo>
                  <a:pt x="330442" y="1647673"/>
                </a:lnTo>
                <a:lnTo>
                  <a:pt x="323641" y="1647673"/>
                </a:lnTo>
                <a:lnTo>
                  <a:pt x="323641" y="1545860"/>
                </a:lnTo>
                <a:lnTo>
                  <a:pt x="273835" y="1545860"/>
                </a:lnTo>
                <a:lnTo>
                  <a:pt x="273835" y="1538859"/>
                </a:lnTo>
                <a:lnTo>
                  <a:pt x="323641" y="1538859"/>
                </a:lnTo>
                <a:close/>
                <a:moveTo>
                  <a:pt x="152419" y="1468050"/>
                </a:moveTo>
                <a:lnTo>
                  <a:pt x="158820" y="1468450"/>
                </a:lnTo>
                <a:lnTo>
                  <a:pt x="158820" y="1512856"/>
                </a:lnTo>
                <a:lnTo>
                  <a:pt x="182423" y="1512856"/>
                </a:lnTo>
                <a:lnTo>
                  <a:pt x="182423" y="1519456"/>
                </a:lnTo>
                <a:lnTo>
                  <a:pt x="158820" y="1519456"/>
                </a:lnTo>
                <a:lnTo>
                  <a:pt x="158820" y="1623269"/>
                </a:lnTo>
                <a:cubicBezTo>
                  <a:pt x="158820" y="1627270"/>
                  <a:pt x="158554" y="1630471"/>
                  <a:pt x="158020" y="1632871"/>
                </a:cubicBezTo>
                <a:cubicBezTo>
                  <a:pt x="157487" y="1635271"/>
                  <a:pt x="156420" y="1637105"/>
                  <a:pt x="154820" y="1638371"/>
                </a:cubicBezTo>
                <a:cubicBezTo>
                  <a:pt x="153219" y="1639638"/>
                  <a:pt x="150919" y="1640505"/>
                  <a:pt x="147919" y="1640972"/>
                </a:cubicBezTo>
                <a:cubicBezTo>
                  <a:pt x="144919" y="1641438"/>
                  <a:pt x="140951" y="1641872"/>
                  <a:pt x="136017" y="1642272"/>
                </a:cubicBezTo>
                <a:lnTo>
                  <a:pt x="121816" y="1643272"/>
                </a:lnTo>
                <a:lnTo>
                  <a:pt x="119815" y="1636871"/>
                </a:lnTo>
                <a:lnTo>
                  <a:pt x="134617" y="1636071"/>
                </a:lnTo>
                <a:cubicBezTo>
                  <a:pt x="138618" y="1635804"/>
                  <a:pt x="141785" y="1635504"/>
                  <a:pt x="144118" y="1635171"/>
                </a:cubicBezTo>
                <a:cubicBezTo>
                  <a:pt x="146452" y="1634838"/>
                  <a:pt x="148219" y="1634171"/>
                  <a:pt x="149419" y="1633171"/>
                </a:cubicBezTo>
                <a:cubicBezTo>
                  <a:pt x="150619" y="1632171"/>
                  <a:pt x="151419" y="1630770"/>
                  <a:pt x="151819" y="1628970"/>
                </a:cubicBezTo>
                <a:cubicBezTo>
                  <a:pt x="152219" y="1627170"/>
                  <a:pt x="152419" y="1624670"/>
                  <a:pt x="152419" y="1621469"/>
                </a:cubicBezTo>
                <a:lnTo>
                  <a:pt x="152419" y="1519456"/>
                </a:lnTo>
                <a:lnTo>
                  <a:pt x="113615" y="1519456"/>
                </a:lnTo>
                <a:lnTo>
                  <a:pt x="113615" y="1512856"/>
                </a:lnTo>
                <a:lnTo>
                  <a:pt x="152419" y="1512856"/>
                </a:lnTo>
                <a:close/>
                <a:moveTo>
                  <a:pt x="1679410" y="1467650"/>
                </a:moveTo>
                <a:lnTo>
                  <a:pt x="1686411" y="1469450"/>
                </a:lnTo>
                <a:cubicBezTo>
                  <a:pt x="1684678" y="1473984"/>
                  <a:pt x="1682844" y="1478385"/>
                  <a:pt x="1680910" y="1482652"/>
                </a:cubicBezTo>
                <a:cubicBezTo>
                  <a:pt x="1678977" y="1486919"/>
                  <a:pt x="1676943" y="1491120"/>
                  <a:pt x="1674809" y="1495254"/>
                </a:cubicBezTo>
                <a:lnTo>
                  <a:pt x="1779423" y="1495254"/>
                </a:lnTo>
                <a:lnTo>
                  <a:pt x="1779423" y="1501854"/>
                </a:lnTo>
                <a:lnTo>
                  <a:pt x="1671209" y="1501854"/>
                </a:lnTo>
                <a:cubicBezTo>
                  <a:pt x="1668542" y="1506922"/>
                  <a:pt x="1665675" y="1511756"/>
                  <a:pt x="1662608" y="1516356"/>
                </a:cubicBezTo>
                <a:cubicBezTo>
                  <a:pt x="1659541" y="1520957"/>
                  <a:pt x="1656340" y="1525524"/>
                  <a:pt x="1653007" y="1530058"/>
                </a:cubicBezTo>
                <a:lnTo>
                  <a:pt x="1753620" y="1530058"/>
                </a:lnTo>
                <a:lnTo>
                  <a:pt x="1753620" y="1624670"/>
                </a:lnTo>
                <a:cubicBezTo>
                  <a:pt x="1753620" y="1628137"/>
                  <a:pt x="1753286" y="1631004"/>
                  <a:pt x="1752619" y="1633271"/>
                </a:cubicBezTo>
                <a:cubicBezTo>
                  <a:pt x="1751952" y="1635538"/>
                  <a:pt x="1750819" y="1637371"/>
                  <a:pt x="1749219" y="1638771"/>
                </a:cubicBezTo>
                <a:cubicBezTo>
                  <a:pt x="1747618" y="1640172"/>
                  <a:pt x="1745452" y="1641205"/>
                  <a:pt x="1742718" y="1641872"/>
                </a:cubicBezTo>
                <a:cubicBezTo>
                  <a:pt x="1739985" y="1642539"/>
                  <a:pt x="1736551" y="1642939"/>
                  <a:pt x="1732416" y="1643072"/>
                </a:cubicBezTo>
                <a:lnTo>
                  <a:pt x="1713214" y="1644072"/>
                </a:lnTo>
                <a:lnTo>
                  <a:pt x="1711214" y="1637471"/>
                </a:lnTo>
                <a:lnTo>
                  <a:pt x="1730617" y="1636671"/>
                </a:lnTo>
                <a:cubicBezTo>
                  <a:pt x="1734217" y="1636538"/>
                  <a:pt x="1737084" y="1636238"/>
                  <a:pt x="1739217" y="1635771"/>
                </a:cubicBezTo>
                <a:cubicBezTo>
                  <a:pt x="1741351" y="1635304"/>
                  <a:pt x="1742985" y="1634604"/>
                  <a:pt x="1744118" y="1633671"/>
                </a:cubicBezTo>
                <a:cubicBezTo>
                  <a:pt x="1745251" y="1632737"/>
                  <a:pt x="1745985" y="1631437"/>
                  <a:pt x="1746318" y="1629770"/>
                </a:cubicBezTo>
                <a:cubicBezTo>
                  <a:pt x="1746652" y="1628103"/>
                  <a:pt x="1746818" y="1625936"/>
                  <a:pt x="1746818" y="1623269"/>
                </a:cubicBezTo>
                <a:lnTo>
                  <a:pt x="1746818" y="1607068"/>
                </a:lnTo>
                <a:lnTo>
                  <a:pt x="1651206" y="1607068"/>
                </a:lnTo>
                <a:lnTo>
                  <a:pt x="1651206" y="1645672"/>
                </a:lnTo>
                <a:lnTo>
                  <a:pt x="1644606" y="1645672"/>
                </a:lnTo>
                <a:lnTo>
                  <a:pt x="1644606" y="1540459"/>
                </a:lnTo>
                <a:cubicBezTo>
                  <a:pt x="1638872" y="1547260"/>
                  <a:pt x="1632771" y="1553794"/>
                  <a:pt x="1626303" y="1560062"/>
                </a:cubicBezTo>
                <a:cubicBezTo>
                  <a:pt x="1619836" y="1566329"/>
                  <a:pt x="1612935" y="1572463"/>
                  <a:pt x="1605601" y="1578464"/>
                </a:cubicBezTo>
                <a:lnTo>
                  <a:pt x="1602200" y="1571863"/>
                </a:lnTo>
                <a:cubicBezTo>
                  <a:pt x="1614736" y="1561595"/>
                  <a:pt x="1626103" y="1550761"/>
                  <a:pt x="1636305" y="1539359"/>
                </a:cubicBezTo>
                <a:cubicBezTo>
                  <a:pt x="1646506" y="1527958"/>
                  <a:pt x="1655474" y="1515456"/>
                  <a:pt x="1663208" y="1501854"/>
                </a:cubicBezTo>
                <a:lnTo>
                  <a:pt x="1610201" y="1501854"/>
                </a:lnTo>
                <a:lnTo>
                  <a:pt x="1610201" y="1495254"/>
                </a:lnTo>
                <a:lnTo>
                  <a:pt x="1667008" y="1495254"/>
                </a:lnTo>
                <a:cubicBezTo>
                  <a:pt x="1669275" y="1490853"/>
                  <a:pt x="1671442" y="1486352"/>
                  <a:pt x="1673509" y="1481752"/>
                </a:cubicBezTo>
                <a:cubicBezTo>
                  <a:pt x="1675576" y="1477151"/>
                  <a:pt x="1677543" y="1472451"/>
                  <a:pt x="1679410" y="1467650"/>
                </a:cubicBezTo>
                <a:close/>
                <a:moveTo>
                  <a:pt x="2170262" y="1314393"/>
                </a:moveTo>
                <a:lnTo>
                  <a:pt x="2170262" y="1334395"/>
                </a:lnTo>
                <a:lnTo>
                  <a:pt x="2230869" y="1334395"/>
                </a:lnTo>
                <a:lnTo>
                  <a:pt x="2230869" y="1314393"/>
                </a:lnTo>
                <a:close/>
                <a:moveTo>
                  <a:pt x="3152956" y="1313993"/>
                </a:moveTo>
                <a:cubicBezTo>
                  <a:pt x="3148289" y="1313993"/>
                  <a:pt x="3144355" y="1315360"/>
                  <a:pt x="3141154" y="1318093"/>
                </a:cubicBezTo>
                <a:cubicBezTo>
                  <a:pt x="3137954" y="1320827"/>
                  <a:pt x="3136354" y="1324861"/>
                  <a:pt x="3136354" y="1330195"/>
                </a:cubicBezTo>
                <a:cubicBezTo>
                  <a:pt x="3136354" y="1335529"/>
                  <a:pt x="3137954" y="1339563"/>
                  <a:pt x="3141154" y="1342296"/>
                </a:cubicBezTo>
                <a:cubicBezTo>
                  <a:pt x="3144355" y="1345030"/>
                  <a:pt x="3148289" y="1346397"/>
                  <a:pt x="3152956" y="1346397"/>
                </a:cubicBezTo>
                <a:cubicBezTo>
                  <a:pt x="3157623" y="1346397"/>
                  <a:pt x="3161557" y="1345030"/>
                  <a:pt x="3164757" y="1342296"/>
                </a:cubicBezTo>
                <a:cubicBezTo>
                  <a:pt x="3167958" y="1339563"/>
                  <a:pt x="3169558" y="1335529"/>
                  <a:pt x="3169558" y="1330195"/>
                </a:cubicBezTo>
                <a:cubicBezTo>
                  <a:pt x="3169558" y="1324861"/>
                  <a:pt x="3167958" y="1320827"/>
                  <a:pt x="3164757" y="1318093"/>
                </a:cubicBezTo>
                <a:cubicBezTo>
                  <a:pt x="3161557" y="1315360"/>
                  <a:pt x="3157623" y="1313993"/>
                  <a:pt x="3152956" y="1313993"/>
                </a:cubicBezTo>
                <a:close/>
                <a:moveTo>
                  <a:pt x="3769080" y="1312193"/>
                </a:moveTo>
                <a:lnTo>
                  <a:pt x="3778082" y="1312193"/>
                </a:lnTo>
                <a:cubicBezTo>
                  <a:pt x="3778082" y="1316593"/>
                  <a:pt x="3777448" y="1321027"/>
                  <a:pt x="3776181" y="1325494"/>
                </a:cubicBezTo>
                <a:cubicBezTo>
                  <a:pt x="3774915" y="1329962"/>
                  <a:pt x="3773314" y="1334262"/>
                  <a:pt x="3771381" y="1338396"/>
                </a:cubicBezTo>
                <a:cubicBezTo>
                  <a:pt x="3769447" y="1342530"/>
                  <a:pt x="3767280" y="1346497"/>
                  <a:pt x="3764880" y="1350297"/>
                </a:cubicBezTo>
                <a:cubicBezTo>
                  <a:pt x="3762480" y="1354098"/>
                  <a:pt x="3760146" y="1357465"/>
                  <a:pt x="3757879" y="1360399"/>
                </a:cubicBezTo>
                <a:lnTo>
                  <a:pt x="3750078" y="1360399"/>
                </a:lnTo>
                <a:cubicBezTo>
                  <a:pt x="3755945" y="1351864"/>
                  <a:pt x="3760579" y="1343496"/>
                  <a:pt x="3763980" y="1335295"/>
                </a:cubicBezTo>
                <a:cubicBezTo>
                  <a:pt x="3767380" y="1327094"/>
                  <a:pt x="3769080" y="1319393"/>
                  <a:pt x="3769080" y="1312193"/>
                </a:cubicBezTo>
                <a:close/>
                <a:moveTo>
                  <a:pt x="673457" y="1312193"/>
                </a:moveTo>
                <a:lnTo>
                  <a:pt x="682458" y="1312193"/>
                </a:lnTo>
                <a:cubicBezTo>
                  <a:pt x="682458" y="1316593"/>
                  <a:pt x="681824" y="1321027"/>
                  <a:pt x="680558" y="1325494"/>
                </a:cubicBezTo>
                <a:cubicBezTo>
                  <a:pt x="679291" y="1329962"/>
                  <a:pt x="677690" y="1334262"/>
                  <a:pt x="675757" y="1338396"/>
                </a:cubicBezTo>
                <a:cubicBezTo>
                  <a:pt x="673824" y="1342530"/>
                  <a:pt x="671657" y="1346497"/>
                  <a:pt x="669256" y="1350297"/>
                </a:cubicBezTo>
                <a:cubicBezTo>
                  <a:pt x="666856" y="1354098"/>
                  <a:pt x="664522" y="1357465"/>
                  <a:pt x="662256" y="1360399"/>
                </a:cubicBezTo>
                <a:lnTo>
                  <a:pt x="654455" y="1360399"/>
                </a:lnTo>
                <a:cubicBezTo>
                  <a:pt x="660322" y="1351864"/>
                  <a:pt x="664956" y="1343496"/>
                  <a:pt x="668356" y="1335295"/>
                </a:cubicBezTo>
                <a:cubicBezTo>
                  <a:pt x="671757" y="1327094"/>
                  <a:pt x="673457" y="1319393"/>
                  <a:pt x="673457" y="1312193"/>
                </a:cubicBezTo>
                <a:close/>
                <a:moveTo>
                  <a:pt x="3152956" y="1307792"/>
                </a:moveTo>
                <a:cubicBezTo>
                  <a:pt x="3159357" y="1307792"/>
                  <a:pt x="3164891" y="1309659"/>
                  <a:pt x="3169558" y="1313393"/>
                </a:cubicBezTo>
                <a:cubicBezTo>
                  <a:pt x="3174225" y="1317127"/>
                  <a:pt x="3176559" y="1322727"/>
                  <a:pt x="3176559" y="1330195"/>
                </a:cubicBezTo>
                <a:cubicBezTo>
                  <a:pt x="3176559" y="1333929"/>
                  <a:pt x="3175925" y="1337196"/>
                  <a:pt x="3174658" y="1339996"/>
                </a:cubicBezTo>
                <a:cubicBezTo>
                  <a:pt x="3173392" y="1342796"/>
                  <a:pt x="3171658" y="1345130"/>
                  <a:pt x="3169458" y="1346997"/>
                </a:cubicBezTo>
                <a:cubicBezTo>
                  <a:pt x="3167257" y="1348864"/>
                  <a:pt x="3164757" y="1350264"/>
                  <a:pt x="3161957" y="1351197"/>
                </a:cubicBezTo>
                <a:cubicBezTo>
                  <a:pt x="3159157" y="1352131"/>
                  <a:pt x="3156156" y="1352598"/>
                  <a:pt x="3152956" y="1352598"/>
                </a:cubicBezTo>
                <a:cubicBezTo>
                  <a:pt x="3146555" y="1352598"/>
                  <a:pt x="3141021" y="1350731"/>
                  <a:pt x="3136354" y="1346997"/>
                </a:cubicBezTo>
                <a:cubicBezTo>
                  <a:pt x="3131686" y="1343263"/>
                  <a:pt x="3129353" y="1337662"/>
                  <a:pt x="3129353" y="1330195"/>
                </a:cubicBezTo>
                <a:cubicBezTo>
                  <a:pt x="3129353" y="1322727"/>
                  <a:pt x="3131686" y="1317127"/>
                  <a:pt x="3136354" y="1313393"/>
                </a:cubicBezTo>
                <a:cubicBezTo>
                  <a:pt x="3141021" y="1309659"/>
                  <a:pt x="3146555" y="1307792"/>
                  <a:pt x="3152956" y="1307792"/>
                </a:cubicBezTo>
                <a:close/>
                <a:moveTo>
                  <a:pt x="3454717" y="1298591"/>
                </a:moveTo>
                <a:cubicBezTo>
                  <a:pt x="3457384" y="1300591"/>
                  <a:pt x="3460518" y="1303258"/>
                  <a:pt x="3464118" y="1306592"/>
                </a:cubicBezTo>
                <a:cubicBezTo>
                  <a:pt x="3467719" y="1309926"/>
                  <a:pt x="3471419" y="1313393"/>
                  <a:pt x="3475220" y="1316993"/>
                </a:cubicBezTo>
                <a:cubicBezTo>
                  <a:pt x="3479020" y="1320594"/>
                  <a:pt x="3482687" y="1324194"/>
                  <a:pt x="3486221" y="1327794"/>
                </a:cubicBezTo>
                <a:cubicBezTo>
                  <a:pt x="3489755" y="1331395"/>
                  <a:pt x="3492789" y="1334462"/>
                  <a:pt x="3495322" y="1336996"/>
                </a:cubicBezTo>
                <a:lnTo>
                  <a:pt x="3490722" y="1341596"/>
                </a:lnTo>
                <a:cubicBezTo>
                  <a:pt x="3488055" y="1338929"/>
                  <a:pt x="3484888" y="1335795"/>
                  <a:pt x="3481221" y="1332195"/>
                </a:cubicBezTo>
                <a:cubicBezTo>
                  <a:pt x="3477554" y="1328595"/>
                  <a:pt x="3473820" y="1324961"/>
                  <a:pt x="3470019" y="1321294"/>
                </a:cubicBezTo>
                <a:cubicBezTo>
                  <a:pt x="3466219" y="1317627"/>
                  <a:pt x="3462552" y="1314159"/>
                  <a:pt x="3459018" y="1310892"/>
                </a:cubicBezTo>
                <a:cubicBezTo>
                  <a:pt x="3455484" y="1307625"/>
                  <a:pt x="3452517" y="1304992"/>
                  <a:pt x="3450117" y="1302991"/>
                </a:cubicBezTo>
                <a:close/>
                <a:moveTo>
                  <a:pt x="3391909" y="1297391"/>
                </a:moveTo>
                <a:lnTo>
                  <a:pt x="3397110" y="1301391"/>
                </a:lnTo>
                <a:cubicBezTo>
                  <a:pt x="3394976" y="1304592"/>
                  <a:pt x="3392343" y="1308092"/>
                  <a:pt x="3389209" y="1311893"/>
                </a:cubicBezTo>
                <a:cubicBezTo>
                  <a:pt x="3386076" y="1315693"/>
                  <a:pt x="3382708" y="1319560"/>
                  <a:pt x="3379108" y="1323494"/>
                </a:cubicBezTo>
                <a:cubicBezTo>
                  <a:pt x="3375508" y="1327428"/>
                  <a:pt x="3371707" y="1331228"/>
                  <a:pt x="3367707" y="1334895"/>
                </a:cubicBezTo>
                <a:cubicBezTo>
                  <a:pt x="3363706" y="1338563"/>
                  <a:pt x="3359839" y="1341930"/>
                  <a:pt x="3356105" y="1344997"/>
                </a:cubicBezTo>
                <a:lnTo>
                  <a:pt x="3351504" y="1339796"/>
                </a:lnTo>
                <a:cubicBezTo>
                  <a:pt x="3355372" y="1336596"/>
                  <a:pt x="3359272" y="1333162"/>
                  <a:pt x="3363206" y="1329495"/>
                </a:cubicBezTo>
                <a:cubicBezTo>
                  <a:pt x="3367140" y="1325828"/>
                  <a:pt x="3370874" y="1322127"/>
                  <a:pt x="3374407" y="1318393"/>
                </a:cubicBezTo>
                <a:cubicBezTo>
                  <a:pt x="3377941" y="1314660"/>
                  <a:pt x="3381208" y="1310992"/>
                  <a:pt x="3384208" y="1307392"/>
                </a:cubicBezTo>
                <a:cubicBezTo>
                  <a:pt x="3387209" y="1303791"/>
                  <a:pt x="3389776" y="1300458"/>
                  <a:pt x="3391909" y="1297391"/>
                </a:cubicBezTo>
                <a:close/>
                <a:moveTo>
                  <a:pt x="1981114" y="1293990"/>
                </a:moveTo>
                <a:lnTo>
                  <a:pt x="1981114" y="1337396"/>
                </a:lnTo>
                <a:lnTo>
                  <a:pt x="2013119" y="1337396"/>
                </a:lnTo>
                <a:lnTo>
                  <a:pt x="2013119" y="1293990"/>
                </a:lnTo>
                <a:close/>
                <a:moveTo>
                  <a:pt x="1943910" y="1293990"/>
                </a:moveTo>
                <a:lnTo>
                  <a:pt x="1943910" y="1337396"/>
                </a:lnTo>
                <a:lnTo>
                  <a:pt x="1974713" y="1337396"/>
                </a:lnTo>
                <a:lnTo>
                  <a:pt x="1974713" y="1293990"/>
                </a:lnTo>
                <a:close/>
                <a:moveTo>
                  <a:pt x="1905105" y="1293990"/>
                </a:moveTo>
                <a:lnTo>
                  <a:pt x="1905105" y="1337396"/>
                </a:lnTo>
                <a:lnTo>
                  <a:pt x="1937309" y="1337396"/>
                </a:lnTo>
                <a:lnTo>
                  <a:pt x="1937309" y="1293990"/>
                </a:lnTo>
                <a:close/>
                <a:moveTo>
                  <a:pt x="2170262" y="1289190"/>
                </a:moveTo>
                <a:lnTo>
                  <a:pt x="2170262" y="1308792"/>
                </a:lnTo>
                <a:lnTo>
                  <a:pt x="2230869" y="1308792"/>
                </a:lnTo>
                <a:lnTo>
                  <a:pt x="2230869" y="1289190"/>
                </a:lnTo>
                <a:close/>
                <a:moveTo>
                  <a:pt x="1898304" y="1287790"/>
                </a:moveTo>
                <a:lnTo>
                  <a:pt x="2019719" y="1287790"/>
                </a:lnTo>
                <a:lnTo>
                  <a:pt x="2019719" y="1337396"/>
                </a:lnTo>
                <a:lnTo>
                  <a:pt x="2047523" y="1337396"/>
                </a:lnTo>
                <a:lnTo>
                  <a:pt x="2047523" y="1343797"/>
                </a:lnTo>
                <a:lnTo>
                  <a:pt x="1870701" y="1343797"/>
                </a:lnTo>
                <a:lnTo>
                  <a:pt x="1870701" y="1337396"/>
                </a:lnTo>
                <a:lnTo>
                  <a:pt x="1898304" y="1337396"/>
                </a:lnTo>
                <a:close/>
                <a:moveTo>
                  <a:pt x="33205" y="1273588"/>
                </a:moveTo>
                <a:lnTo>
                  <a:pt x="39406" y="1275388"/>
                </a:lnTo>
                <a:cubicBezTo>
                  <a:pt x="38206" y="1280055"/>
                  <a:pt x="36639" y="1285523"/>
                  <a:pt x="34705" y="1291790"/>
                </a:cubicBezTo>
                <a:cubicBezTo>
                  <a:pt x="32772" y="1298058"/>
                  <a:pt x="30705" y="1304425"/>
                  <a:pt x="28505" y="1310892"/>
                </a:cubicBezTo>
                <a:cubicBezTo>
                  <a:pt x="26304" y="1317360"/>
                  <a:pt x="24071" y="1323694"/>
                  <a:pt x="21804" y="1329895"/>
                </a:cubicBezTo>
                <a:cubicBezTo>
                  <a:pt x="19537" y="1336096"/>
                  <a:pt x="17403" y="1341530"/>
                  <a:pt x="15403" y="1346197"/>
                </a:cubicBezTo>
                <a:lnTo>
                  <a:pt x="9202" y="1344397"/>
                </a:lnTo>
                <a:cubicBezTo>
                  <a:pt x="11336" y="1339596"/>
                  <a:pt x="13536" y="1334095"/>
                  <a:pt x="15803" y="1327894"/>
                </a:cubicBezTo>
                <a:cubicBezTo>
                  <a:pt x="18070" y="1321694"/>
                  <a:pt x="20303" y="1315326"/>
                  <a:pt x="22504" y="1308792"/>
                </a:cubicBezTo>
                <a:cubicBezTo>
                  <a:pt x="24704" y="1302258"/>
                  <a:pt x="26738" y="1295924"/>
                  <a:pt x="28605" y="1289790"/>
                </a:cubicBezTo>
                <a:cubicBezTo>
                  <a:pt x="30471" y="1283656"/>
                  <a:pt x="32005" y="1278255"/>
                  <a:pt x="33205" y="1273588"/>
                </a:cubicBezTo>
                <a:close/>
                <a:moveTo>
                  <a:pt x="5610254" y="1272388"/>
                </a:moveTo>
                <a:lnTo>
                  <a:pt x="5610254" y="1299391"/>
                </a:lnTo>
                <a:lnTo>
                  <a:pt x="5659860" y="1299391"/>
                </a:lnTo>
                <a:lnTo>
                  <a:pt x="5659860" y="1272388"/>
                </a:lnTo>
                <a:close/>
                <a:moveTo>
                  <a:pt x="2170262" y="1262986"/>
                </a:moveTo>
                <a:lnTo>
                  <a:pt x="2170262" y="1283589"/>
                </a:lnTo>
                <a:lnTo>
                  <a:pt x="2230869" y="1283589"/>
                </a:lnTo>
                <a:lnTo>
                  <a:pt x="2230869" y="1262986"/>
                </a:lnTo>
                <a:close/>
                <a:moveTo>
                  <a:pt x="2163861" y="1257186"/>
                </a:moveTo>
                <a:lnTo>
                  <a:pt x="2237270" y="1257186"/>
                </a:lnTo>
                <a:lnTo>
                  <a:pt x="2237270" y="1350597"/>
                </a:lnTo>
                <a:lnTo>
                  <a:pt x="2230869" y="1350597"/>
                </a:lnTo>
                <a:lnTo>
                  <a:pt x="2230869" y="1340196"/>
                </a:lnTo>
                <a:lnTo>
                  <a:pt x="2170262" y="1340196"/>
                </a:lnTo>
                <a:lnTo>
                  <a:pt x="2170262" y="1351197"/>
                </a:lnTo>
                <a:lnTo>
                  <a:pt x="2163861" y="1351197"/>
                </a:lnTo>
                <a:close/>
                <a:moveTo>
                  <a:pt x="3383309" y="1253785"/>
                </a:moveTo>
                <a:lnTo>
                  <a:pt x="3383309" y="1278188"/>
                </a:lnTo>
                <a:lnTo>
                  <a:pt x="3469319" y="1278188"/>
                </a:lnTo>
                <a:lnTo>
                  <a:pt x="3469319" y="1253785"/>
                </a:lnTo>
                <a:close/>
                <a:moveTo>
                  <a:pt x="5610254" y="1239183"/>
                </a:moveTo>
                <a:lnTo>
                  <a:pt x="5610254" y="1265987"/>
                </a:lnTo>
                <a:lnTo>
                  <a:pt x="5659860" y="1265987"/>
                </a:lnTo>
                <a:lnTo>
                  <a:pt x="5659860" y="1239183"/>
                </a:lnTo>
                <a:close/>
                <a:moveTo>
                  <a:pt x="4373204" y="1236783"/>
                </a:moveTo>
                <a:lnTo>
                  <a:pt x="4373204" y="1254385"/>
                </a:lnTo>
                <a:cubicBezTo>
                  <a:pt x="4373204" y="1264253"/>
                  <a:pt x="4373004" y="1272988"/>
                  <a:pt x="4372604" y="1280589"/>
                </a:cubicBezTo>
                <a:lnTo>
                  <a:pt x="4409408" y="1280589"/>
                </a:lnTo>
                <a:lnTo>
                  <a:pt x="4409408" y="1236783"/>
                </a:lnTo>
                <a:close/>
                <a:moveTo>
                  <a:pt x="448905" y="1236783"/>
                </a:moveTo>
                <a:lnTo>
                  <a:pt x="448905" y="1254385"/>
                </a:lnTo>
                <a:cubicBezTo>
                  <a:pt x="448905" y="1264253"/>
                  <a:pt x="448705" y="1272988"/>
                  <a:pt x="448305" y="1280589"/>
                </a:cubicBezTo>
                <a:lnTo>
                  <a:pt x="485109" y="1280589"/>
                </a:lnTo>
                <a:lnTo>
                  <a:pt x="485109" y="1236783"/>
                </a:lnTo>
                <a:close/>
                <a:moveTo>
                  <a:pt x="5209880" y="1236183"/>
                </a:moveTo>
                <a:lnTo>
                  <a:pt x="5316693" y="1236183"/>
                </a:lnTo>
                <a:lnTo>
                  <a:pt x="5316693" y="1242984"/>
                </a:lnTo>
                <a:lnTo>
                  <a:pt x="5268687" y="1275788"/>
                </a:lnTo>
                <a:lnTo>
                  <a:pt x="5268687" y="1285189"/>
                </a:lnTo>
                <a:lnTo>
                  <a:pt x="5351297" y="1285189"/>
                </a:lnTo>
                <a:lnTo>
                  <a:pt x="5351297" y="1291790"/>
                </a:lnTo>
                <a:lnTo>
                  <a:pt x="5268687" y="1291790"/>
                </a:lnTo>
                <a:lnTo>
                  <a:pt x="5268687" y="1325594"/>
                </a:lnTo>
                <a:cubicBezTo>
                  <a:pt x="5268687" y="1330128"/>
                  <a:pt x="5268387" y="1333729"/>
                  <a:pt x="5267787" y="1336396"/>
                </a:cubicBezTo>
                <a:cubicBezTo>
                  <a:pt x="5267187" y="1339063"/>
                  <a:pt x="5266087" y="1341163"/>
                  <a:pt x="5264487" y="1342696"/>
                </a:cubicBezTo>
                <a:cubicBezTo>
                  <a:pt x="5262886" y="1344230"/>
                  <a:pt x="5260686" y="1345297"/>
                  <a:pt x="5257886" y="1345897"/>
                </a:cubicBezTo>
                <a:cubicBezTo>
                  <a:pt x="5255085" y="1346497"/>
                  <a:pt x="5251485" y="1346997"/>
                  <a:pt x="5247084" y="1347397"/>
                </a:cubicBezTo>
                <a:lnTo>
                  <a:pt x="5227682" y="1348997"/>
                </a:lnTo>
                <a:lnTo>
                  <a:pt x="5225882" y="1342196"/>
                </a:lnTo>
                <a:lnTo>
                  <a:pt x="5245684" y="1340796"/>
                </a:lnTo>
                <a:cubicBezTo>
                  <a:pt x="5249018" y="1340529"/>
                  <a:pt x="5251752" y="1340163"/>
                  <a:pt x="5253885" y="1339696"/>
                </a:cubicBezTo>
                <a:cubicBezTo>
                  <a:pt x="5256019" y="1339229"/>
                  <a:pt x="5257686" y="1338429"/>
                  <a:pt x="5258886" y="1337296"/>
                </a:cubicBezTo>
                <a:cubicBezTo>
                  <a:pt x="5260086" y="1336162"/>
                  <a:pt x="5260886" y="1334562"/>
                  <a:pt x="5261286" y="1332495"/>
                </a:cubicBezTo>
                <a:cubicBezTo>
                  <a:pt x="5261686" y="1330428"/>
                  <a:pt x="5261886" y="1327595"/>
                  <a:pt x="5261886" y="1323994"/>
                </a:cubicBezTo>
                <a:lnTo>
                  <a:pt x="5261886" y="1291790"/>
                </a:lnTo>
                <a:lnTo>
                  <a:pt x="5177276" y="1291790"/>
                </a:lnTo>
                <a:lnTo>
                  <a:pt x="5177276" y="1285189"/>
                </a:lnTo>
                <a:lnTo>
                  <a:pt x="5261886" y="1285189"/>
                </a:lnTo>
                <a:lnTo>
                  <a:pt x="5261886" y="1272588"/>
                </a:lnTo>
                <a:lnTo>
                  <a:pt x="5304891" y="1242984"/>
                </a:lnTo>
                <a:lnTo>
                  <a:pt x="5209880" y="1242984"/>
                </a:lnTo>
                <a:close/>
                <a:moveTo>
                  <a:pt x="5694264" y="1234583"/>
                </a:moveTo>
                <a:lnTo>
                  <a:pt x="5700665" y="1234983"/>
                </a:lnTo>
                <a:lnTo>
                  <a:pt x="5700665" y="1318593"/>
                </a:lnTo>
                <a:lnTo>
                  <a:pt x="5694264" y="1318593"/>
                </a:lnTo>
                <a:close/>
                <a:moveTo>
                  <a:pt x="5051336" y="1233783"/>
                </a:moveTo>
                <a:lnTo>
                  <a:pt x="5058537" y="1233783"/>
                </a:lnTo>
                <a:lnTo>
                  <a:pt x="5058537" y="1351598"/>
                </a:lnTo>
                <a:lnTo>
                  <a:pt x="5051336" y="1351598"/>
                </a:lnTo>
                <a:close/>
                <a:moveTo>
                  <a:pt x="2173263" y="1233383"/>
                </a:moveTo>
                <a:lnTo>
                  <a:pt x="2227869" y="1233383"/>
                </a:lnTo>
                <a:lnTo>
                  <a:pt x="2227869" y="1238983"/>
                </a:lnTo>
                <a:lnTo>
                  <a:pt x="2173263" y="1238983"/>
                </a:lnTo>
                <a:close/>
                <a:moveTo>
                  <a:pt x="5603853" y="1232783"/>
                </a:moveTo>
                <a:lnTo>
                  <a:pt x="5666261" y="1232783"/>
                </a:lnTo>
                <a:lnTo>
                  <a:pt x="5666261" y="1330795"/>
                </a:lnTo>
                <a:cubicBezTo>
                  <a:pt x="5666261" y="1333995"/>
                  <a:pt x="5665961" y="1336629"/>
                  <a:pt x="5665361" y="1338696"/>
                </a:cubicBezTo>
                <a:cubicBezTo>
                  <a:pt x="5664760" y="1340763"/>
                  <a:pt x="5663727" y="1342396"/>
                  <a:pt x="5662260" y="1343596"/>
                </a:cubicBezTo>
                <a:cubicBezTo>
                  <a:pt x="5660793" y="1344797"/>
                  <a:pt x="5658860" y="1345697"/>
                  <a:pt x="5656459" y="1346297"/>
                </a:cubicBezTo>
                <a:cubicBezTo>
                  <a:pt x="5654059" y="1346897"/>
                  <a:pt x="5650992" y="1347397"/>
                  <a:pt x="5647258" y="1347797"/>
                </a:cubicBezTo>
                <a:lnTo>
                  <a:pt x="5636657" y="1348797"/>
                </a:lnTo>
                <a:lnTo>
                  <a:pt x="5634457" y="1342196"/>
                </a:lnTo>
                <a:lnTo>
                  <a:pt x="5645658" y="1341396"/>
                </a:lnTo>
                <a:cubicBezTo>
                  <a:pt x="5648725" y="1341129"/>
                  <a:pt x="5651192" y="1340796"/>
                  <a:pt x="5653059" y="1340396"/>
                </a:cubicBezTo>
                <a:cubicBezTo>
                  <a:pt x="5654926" y="1339996"/>
                  <a:pt x="5656359" y="1339396"/>
                  <a:pt x="5657359" y="1338596"/>
                </a:cubicBezTo>
                <a:cubicBezTo>
                  <a:pt x="5658359" y="1337796"/>
                  <a:pt x="5659026" y="1336662"/>
                  <a:pt x="5659360" y="1335196"/>
                </a:cubicBezTo>
                <a:cubicBezTo>
                  <a:pt x="5659693" y="1333729"/>
                  <a:pt x="5659860" y="1331862"/>
                  <a:pt x="5659860" y="1329595"/>
                </a:cubicBezTo>
                <a:lnTo>
                  <a:pt x="5659860" y="1305792"/>
                </a:lnTo>
                <a:lnTo>
                  <a:pt x="5610254" y="1305792"/>
                </a:lnTo>
                <a:lnTo>
                  <a:pt x="5610254" y="1349797"/>
                </a:lnTo>
                <a:lnTo>
                  <a:pt x="5603853" y="1349797"/>
                </a:lnTo>
                <a:close/>
                <a:moveTo>
                  <a:pt x="1536335" y="1230382"/>
                </a:moveTo>
                <a:cubicBezTo>
                  <a:pt x="1537936" y="1235183"/>
                  <a:pt x="1539770" y="1241317"/>
                  <a:pt x="1541836" y="1248785"/>
                </a:cubicBezTo>
                <a:cubicBezTo>
                  <a:pt x="1543903" y="1256252"/>
                  <a:pt x="1546037" y="1263986"/>
                  <a:pt x="1548237" y="1271988"/>
                </a:cubicBezTo>
                <a:cubicBezTo>
                  <a:pt x="1550437" y="1279989"/>
                  <a:pt x="1552537" y="1287756"/>
                  <a:pt x="1554538" y="1295290"/>
                </a:cubicBezTo>
                <a:cubicBezTo>
                  <a:pt x="1556538" y="1302825"/>
                  <a:pt x="1558138" y="1309192"/>
                  <a:pt x="1559338" y="1314393"/>
                </a:cubicBezTo>
                <a:lnTo>
                  <a:pt x="1552737" y="1316393"/>
                </a:lnTo>
                <a:cubicBezTo>
                  <a:pt x="1551937" y="1313059"/>
                  <a:pt x="1550970" y="1309092"/>
                  <a:pt x="1549837" y="1304492"/>
                </a:cubicBezTo>
                <a:cubicBezTo>
                  <a:pt x="1548703" y="1299891"/>
                  <a:pt x="1547470" y="1295024"/>
                  <a:pt x="1546137" y="1289890"/>
                </a:cubicBezTo>
                <a:cubicBezTo>
                  <a:pt x="1544803" y="1284756"/>
                  <a:pt x="1543403" y="1279455"/>
                  <a:pt x="1541936" y="1273988"/>
                </a:cubicBezTo>
                <a:cubicBezTo>
                  <a:pt x="1540469" y="1268521"/>
                  <a:pt x="1539036" y="1263253"/>
                  <a:pt x="1537635" y="1258186"/>
                </a:cubicBezTo>
                <a:cubicBezTo>
                  <a:pt x="1536235" y="1253119"/>
                  <a:pt x="1534868" y="1248351"/>
                  <a:pt x="1533535" y="1243884"/>
                </a:cubicBezTo>
                <a:cubicBezTo>
                  <a:pt x="1532201" y="1239417"/>
                  <a:pt x="1531067" y="1235583"/>
                  <a:pt x="1530134" y="1232383"/>
                </a:cubicBezTo>
                <a:close/>
                <a:moveTo>
                  <a:pt x="1607344" y="1228982"/>
                </a:moveTo>
                <a:lnTo>
                  <a:pt x="1613945" y="1230982"/>
                </a:lnTo>
                <a:cubicBezTo>
                  <a:pt x="1612212" y="1238583"/>
                  <a:pt x="1610111" y="1247151"/>
                  <a:pt x="1607644" y="1256686"/>
                </a:cubicBezTo>
                <a:cubicBezTo>
                  <a:pt x="1605178" y="1266220"/>
                  <a:pt x="1602610" y="1275755"/>
                  <a:pt x="1599944" y="1285289"/>
                </a:cubicBezTo>
                <a:cubicBezTo>
                  <a:pt x="1597276" y="1294824"/>
                  <a:pt x="1594576" y="1303858"/>
                  <a:pt x="1591842" y="1312393"/>
                </a:cubicBezTo>
                <a:cubicBezTo>
                  <a:pt x="1589109" y="1320927"/>
                  <a:pt x="1586674" y="1328061"/>
                  <a:pt x="1584542" y="1333795"/>
                </a:cubicBezTo>
                <a:lnTo>
                  <a:pt x="1638348" y="1333795"/>
                </a:lnTo>
                <a:lnTo>
                  <a:pt x="1638348" y="1340796"/>
                </a:lnTo>
                <a:lnTo>
                  <a:pt x="1507931" y="1340796"/>
                </a:lnTo>
                <a:lnTo>
                  <a:pt x="1507931" y="1333795"/>
                </a:lnTo>
                <a:lnTo>
                  <a:pt x="1577741" y="1333795"/>
                </a:lnTo>
                <a:cubicBezTo>
                  <a:pt x="1579207" y="1330328"/>
                  <a:pt x="1580774" y="1326028"/>
                  <a:pt x="1582441" y="1320894"/>
                </a:cubicBezTo>
                <a:cubicBezTo>
                  <a:pt x="1584108" y="1315760"/>
                  <a:pt x="1585875" y="1310159"/>
                  <a:pt x="1587742" y="1304092"/>
                </a:cubicBezTo>
                <a:cubicBezTo>
                  <a:pt x="1589608" y="1298024"/>
                  <a:pt x="1591476" y="1291690"/>
                  <a:pt x="1593343" y="1285089"/>
                </a:cubicBezTo>
                <a:cubicBezTo>
                  <a:pt x="1595209" y="1278488"/>
                  <a:pt x="1597010" y="1271888"/>
                  <a:pt x="1598743" y="1265287"/>
                </a:cubicBezTo>
                <a:cubicBezTo>
                  <a:pt x="1600477" y="1258686"/>
                  <a:pt x="1602077" y="1252285"/>
                  <a:pt x="1603544" y="1246084"/>
                </a:cubicBezTo>
                <a:cubicBezTo>
                  <a:pt x="1605011" y="1239884"/>
                  <a:pt x="1606277" y="1234183"/>
                  <a:pt x="1607344" y="1228982"/>
                </a:cubicBezTo>
                <a:close/>
                <a:moveTo>
                  <a:pt x="5732069" y="1225182"/>
                </a:moveTo>
                <a:lnTo>
                  <a:pt x="5738670" y="1225582"/>
                </a:lnTo>
                <a:lnTo>
                  <a:pt x="5738670" y="1327994"/>
                </a:lnTo>
                <a:cubicBezTo>
                  <a:pt x="5738670" y="1331595"/>
                  <a:pt x="5738403" y="1334595"/>
                  <a:pt x="5737870" y="1336996"/>
                </a:cubicBezTo>
                <a:cubicBezTo>
                  <a:pt x="5737336" y="1339396"/>
                  <a:pt x="5736269" y="1341330"/>
                  <a:pt x="5734669" y="1342796"/>
                </a:cubicBezTo>
                <a:cubicBezTo>
                  <a:pt x="5733069" y="1344263"/>
                  <a:pt x="5730802" y="1345330"/>
                  <a:pt x="5727868" y="1345997"/>
                </a:cubicBezTo>
                <a:cubicBezTo>
                  <a:pt x="5724934" y="1346664"/>
                  <a:pt x="5721134" y="1347197"/>
                  <a:pt x="5716467" y="1347597"/>
                </a:cubicBezTo>
                <a:lnTo>
                  <a:pt x="5702665" y="1348597"/>
                </a:lnTo>
                <a:lnTo>
                  <a:pt x="5700465" y="1341796"/>
                </a:lnTo>
                <a:lnTo>
                  <a:pt x="5715267" y="1340996"/>
                </a:lnTo>
                <a:cubicBezTo>
                  <a:pt x="5718867" y="1340729"/>
                  <a:pt x="5721768" y="1340396"/>
                  <a:pt x="5723968" y="1339996"/>
                </a:cubicBezTo>
                <a:cubicBezTo>
                  <a:pt x="5726168" y="1339596"/>
                  <a:pt x="5727868" y="1338896"/>
                  <a:pt x="5729068" y="1337896"/>
                </a:cubicBezTo>
                <a:cubicBezTo>
                  <a:pt x="5730269" y="1336896"/>
                  <a:pt x="5731069" y="1335529"/>
                  <a:pt x="5731469" y="1333795"/>
                </a:cubicBezTo>
                <a:cubicBezTo>
                  <a:pt x="5731869" y="1332062"/>
                  <a:pt x="5732069" y="1329728"/>
                  <a:pt x="5732069" y="1326794"/>
                </a:cubicBezTo>
                <a:close/>
                <a:moveTo>
                  <a:pt x="3383309" y="1223582"/>
                </a:moveTo>
                <a:lnTo>
                  <a:pt x="3383309" y="1247584"/>
                </a:lnTo>
                <a:lnTo>
                  <a:pt x="3469319" y="1247584"/>
                </a:lnTo>
                <a:lnTo>
                  <a:pt x="3469319" y="1223582"/>
                </a:lnTo>
                <a:close/>
                <a:moveTo>
                  <a:pt x="8602" y="1222181"/>
                </a:moveTo>
                <a:cubicBezTo>
                  <a:pt x="10736" y="1223648"/>
                  <a:pt x="13369" y="1225615"/>
                  <a:pt x="16503" y="1228082"/>
                </a:cubicBezTo>
                <a:cubicBezTo>
                  <a:pt x="19637" y="1230549"/>
                  <a:pt x="22870" y="1233183"/>
                  <a:pt x="26204" y="1235983"/>
                </a:cubicBezTo>
                <a:cubicBezTo>
                  <a:pt x="29538" y="1238783"/>
                  <a:pt x="32772" y="1241584"/>
                  <a:pt x="35906" y="1244384"/>
                </a:cubicBezTo>
                <a:cubicBezTo>
                  <a:pt x="39039" y="1247184"/>
                  <a:pt x="41740" y="1249585"/>
                  <a:pt x="44006" y="1251585"/>
                </a:cubicBezTo>
                <a:lnTo>
                  <a:pt x="40006" y="1256986"/>
                </a:lnTo>
                <a:cubicBezTo>
                  <a:pt x="37739" y="1254852"/>
                  <a:pt x="35039" y="1252418"/>
                  <a:pt x="31905" y="1249685"/>
                </a:cubicBezTo>
                <a:cubicBezTo>
                  <a:pt x="28771" y="1246951"/>
                  <a:pt x="25538" y="1244184"/>
                  <a:pt x="22204" y="1241384"/>
                </a:cubicBezTo>
                <a:cubicBezTo>
                  <a:pt x="18870" y="1238583"/>
                  <a:pt x="15670" y="1235916"/>
                  <a:pt x="12603" y="1233383"/>
                </a:cubicBezTo>
                <a:cubicBezTo>
                  <a:pt x="9536" y="1230849"/>
                  <a:pt x="6935" y="1228849"/>
                  <a:pt x="4802" y="1227382"/>
                </a:cubicBezTo>
                <a:close/>
                <a:moveTo>
                  <a:pt x="892284" y="1217181"/>
                </a:moveTo>
                <a:lnTo>
                  <a:pt x="892284" y="1258386"/>
                </a:lnTo>
                <a:cubicBezTo>
                  <a:pt x="892284" y="1260653"/>
                  <a:pt x="892284" y="1262886"/>
                  <a:pt x="892284" y="1265087"/>
                </a:cubicBezTo>
                <a:cubicBezTo>
                  <a:pt x="892284" y="1267287"/>
                  <a:pt x="892218" y="1269387"/>
                  <a:pt x="892084" y="1271387"/>
                </a:cubicBezTo>
                <a:lnTo>
                  <a:pt x="953492" y="1271387"/>
                </a:lnTo>
                <a:lnTo>
                  <a:pt x="953492" y="1217181"/>
                </a:lnTo>
                <a:close/>
                <a:moveTo>
                  <a:pt x="3561455" y="1213580"/>
                </a:moveTo>
                <a:cubicBezTo>
                  <a:pt x="3563321" y="1215581"/>
                  <a:pt x="3565488" y="1218114"/>
                  <a:pt x="3567955" y="1221181"/>
                </a:cubicBezTo>
                <a:cubicBezTo>
                  <a:pt x="3570422" y="1224248"/>
                  <a:pt x="3572956" y="1227415"/>
                  <a:pt x="3575556" y="1230682"/>
                </a:cubicBezTo>
                <a:cubicBezTo>
                  <a:pt x="3578157" y="1233950"/>
                  <a:pt x="3580657" y="1237183"/>
                  <a:pt x="3583057" y="1240384"/>
                </a:cubicBezTo>
                <a:cubicBezTo>
                  <a:pt x="3585458" y="1243584"/>
                  <a:pt x="3587525" y="1246384"/>
                  <a:pt x="3589258" y="1248785"/>
                </a:cubicBezTo>
                <a:lnTo>
                  <a:pt x="3584257" y="1253385"/>
                </a:lnTo>
                <a:cubicBezTo>
                  <a:pt x="3582657" y="1250985"/>
                  <a:pt x="3580690" y="1248185"/>
                  <a:pt x="3578357" y="1244984"/>
                </a:cubicBezTo>
                <a:cubicBezTo>
                  <a:pt x="3576023" y="1241784"/>
                  <a:pt x="3573556" y="1238583"/>
                  <a:pt x="3570956" y="1235383"/>
                </a:cubicBezTo>
                <a:cubicBezTo>
                  <a:pt x="3568355" y="1232183"/>
                  <a:pt x="3565822" y="1229082"/>
                  <a:pt x="3563355" y="1226082"/>
                </a:cubicBezTo>
                <a:cubicBezTo>
                  <a:pt x="3560888" y="1223081"/>
                  <a:pt x="3558721" y="1220581"/>
                  <a:pt x="3556854" y="1218581"/>
                </a:cubicBezTo>
                <a:close/>
                <a:moveTo>
                  <a:pt x="2932805" y="1213580"/>
                </a:moveTo>
                <a:cubicBezTo>
                  <a:pt x="2934672" y="1215581"/>
                  <a:pt x="2936839" y="1218114"/>
                  <a:pt x="2939306" y="1221181"/>
                </a:cubicBezTo>
                <a:cubicBezTo>
                  <a:pt x="2941773" y="1224248"/>
                  <a:pt x="2944306" y="1227415"/>
                  <a:pt x="2946906" y="1230682"/>
                </a:cubicBezTo>
                <a:cubicBezTo>
                  <a:pt x="2949507" y="1233950"/>
                  <a:pt x="2952007" y="1237183"/>
                  <a:pt x="2954407" y="1240384"/>
                </a:cubicBezTo>
                <a:cubicBezTo>
                  <a:pt x="2956807" y="1243584"/>
                  <a:pt x="2958875" y="1246384"/>
                  <a:pt x="2960608" y="1248785"/>
                </a:cubicBezTo>
                <a:lnTo>
                  <a:pt x="2955607" y="1253385"/>
                </a:lnTo>
                <a:cubicBezTo>
                  <a:pt x="2954008" y="1250985"/>
                  <a:pt x="2952040" y="1248185"/>
                  <a:pt x="2949707" y="1244984"/>
                </a:cubicBezTo>
                <a:cubicBezTo>
                  <a:pt x="2947373" y="1241784"/>
                  <a:pt x="2944906" y="1238583"/>
                  <a:pt x="2942306" y="1235383"/>
                </a:cubicBezTo>
                <a:cubicBezTo>
                  <a:pt x="2939706" y="1232183"/>
                  <a:pt x="2937172" y="1229082"/>
                  <a:pt x="2934705" y="1226082"/>
                </a:cubicBezTo>
                <a:cubicBezTo>
                  <a:pt x="2932238" y="1223081"/>
                  <a:pt x="2930071" y="1220581"/>
                  <a:pt x="2928204" y="1218581"/>
                </a:cubicBezTo>
                <a:close/>
                <a:moveTo>
                  <a:pt x="3671668" y="1212780"/>
                </a:moveTo>
                <a:lnTo>
                  <a:pt x="3676869" y="1217181"/>
                </a:lnTo>
                <a:cubicBezTo>
                  <a:pt x="3675269" y="1219581"/>
                  <a:pt x="3673302" y="1222415"/>
                  <a:pt x="3670968" y="1225682"/>
                </a:cubicBezTo>
                <a:cubicBezTo>
                  <a:pt x="3668635" y="1228949"/>
                  <a:pt x="3666167" y="1232283"/>
                  <a:pt x="3663567" y="1235683"/>
                </a:cubicBezTo>
                <a:cubicBezTo>
                  <a:pt x="3660967" y="1239083"/>
                  <a:pt x="3658333" y="1242451"/>
                  <a:pt x="3655666" y="1245784"/>
                </a:cubicBezTo>
                <a:cubicBezTo>
                  <a:pt x="3652999" y="1249118"/>
                  <a:pt x="3650465" y="1252052"/>
                  <a:pt x="3648065" y="1254585"/>
                </a:cubicBezTo>
                <a:lnTo>
                  <a:pt x="3643265" y="1249985"/>
                </a:lnTo>
                <a:cubicBezTo>
                  <a:pt x="3645665" y="1247584"/>
                  <a:pt x="3648199" y="1244784"/>
                  <a:pt x="3650866" y="1241584"/>
                </a:cubicBezTo>
                <a:cubicBezTo>
                  <a:pt x="3653533" y="1238383"/>
                  <a:pt x="3656166" y="1235083"/>
                  <a:pt x="3658767" y="1231682"/>
                </a:cubicBezTo>
                <a:cubicBezTo>
                  <a:pt x="3661367" y="1228282"/>
                  <a:pt x="3663801" y="1224948"/>
                  <a:pt x="3666067" y="1221681"/>
                </a:cubicBezTo>
                <a:cubicBezTo>
                  <a:pt x="3668334" y="1218414"/>
                  <a:pt x="3670201" y="1215447"/>
                  <a:pt x="3671668" y="1212780"/>
                </a:cubicBezTo>
                <a:close/>
                <a:moveTo>
                  <a:pt x="3043018" y="1212780"/>
                </a:moveTo>
                <a:lnTo>
                  <a:pt x="3048219" y="1217181"/>
                </a:lnTo>
                <a:cubicBezTo>
                  <a:pt x="3046619" y="1219581"/>
                  <a:pt x="3044652" y="1222415"/>
                  <a:pt x="3042318" y="1225682"/>
                </a:cubicBezTo>
                <a:cubicBezTo>
                  <a:pt x="3039985" y="1228949"/>
                  <a:pt x="3037517" y="1232283"/>
                  <a:pt x="3034917" y="1235683"/>
                </a:cubicBezTo>
                <a:cubicBezTo>
                  <a:pt x="3032317" y="1239083"/>
                  <a:pt x="3029683" y="1242451"/>
                  <a:pt x="3027016" y="1245784"/>
                </a:cubicBezTo>
                <a:cubicBezTo>
                  <a:pt x="3024349" y="1249118"/>
                  <a:pt x="3021815" y="1252052"/>
                  <a:pt x="3019415" y="1254585"/>
                </a:cubicBezTo>
                <a:lnTo>
                  <a:pt x="3014615" y="1249985"/>
                </a:lnTo>
                <a:cubicBezTo>
                  <a:pt x="3017015" y="1247584"/>
                  <a:pt x="3019549" y="1244784"/>
                  <a:pt x="3022215" y="1241584"/>
                </a:cubicBezTo>
                <a:cubicBezTo>
                  <a:pt x="3024883" y="1238383"/>
                  <a:pt x="3027516" y="1235083"/>
                  <a:pt x="3030117" y="1231682"/>
                </a:cubicBezTo>
                <a:cubicBezTo>
                  <a:pt x="3032717" y="1228282"/>
                  <a:pt x="3035151" y="1224948"/>
                  <a:pt x="3037417" y="1221681"/>
                </a:cubicBezTo>
                <a:cubicBezTo>
                  <a:pt x="3039685" y="1218414"/>
                  <a:pt x="3041551" y="1215447"/>
                  <a:pt x="3043018" y="1212780"/>
                </a:cubicBezTo>
                <a:close/>
                <a:moveTo>
                  <a:pt x="5799001" y="1211780"/>
                </a:moveTo>
                <a:lnTo>
                  <a:pt x="5845807" y="1211780"/>
                </a:lnTo>
                <a:lnTo>
                  <a:pt x="5845807" y="1218181"/>
                </a:lnTo>
                <a:cubicBezTo>
                  <a:pt x="5843540" y="1223782"/>
                  <a:pt x="5840906" y="1229282"/>
                  <a:pt x="5837906" y="1234683"/>
                </a:cubicBezTo>
                <a:cubicBezTo>
                  <a:pt x="5834906" y="1240084"/>
                  <a:pt x="5831672" y="1245584"/>
                  <a:pt x="5828205" y="1251185"/>
                </a:cubicBezTo>
                <a:lnTo>
                  <a:pt x="5828205" y="1270587"/>
                </a:lnTo>
                <a:lnTo>
                  <a:pt x="5835206" y="1276988"/>
                </a:lnTo>
                <a:cubicBezTo>
                  <a:pt x="5837873" y="1273654"/>
                  <a:pt x="5840806" y="1269787"/>
                  <a:pt x="5844007" y="1265387"/>
                </a:cubicBezTo>
                <a:cubicBezTo>
                  <a:pt x="5847207" y="1260986"/>
                  <a:pt x="5849941" y="1256852"/>
                  <a:pt x="5852207" y="1252985"/>
                </a:cubicBezTo>
                <a:lnTo>
                  <a:pt x="5856608" y="1256586"/>
                </a:lnTo>
                <a:cubicBezTo>
                  <a:pt x="5855541" y="1258319"/>
                  <a:pt x="5854275" y="1260253"/>
                  <a:pt x="5852808" y="1262386"/>
                </a:cubicBezTo>
                <a:cubicBezTo>
                  <a:pt x="5851341" y="1264520"/>
                  <a:pt x="5849807" y="1266687"/>
                  <a:pt x="5848207" y="1268887"/>
                </a:cubicBezTo>
                <a:cubicBezTo>
                  <a:pt x="5846607" y="1271087"/>
                  <a:pt x="5845040" y="1273221"/>
                  <a:pt x="5843506" y="1275288"/>
                </a:cubicBezTo>
                <a:cubicBezTo>
                  <a:pt x="5841973" y="1277355"/>
                  <a:pt x="5840539" y="1279188"/>
                  <a:pt x="5839206" y="1280789"/>
                </a:cubicBezTo>
                <a:lnTo>
                  <a:pt x="5856608" y="1297191"/>
                </a:lnTo>
                <a:lnTo>
                  <a:pt x="5853008" y="1301991"/>
                </a:lnTo>
                <a:cubicBezTo>
                  <a:pt x="5849807" y="1298791"/>
                  <a:pt x="5845907" y="1294990"/>
                  <a:pt x="5841306" y="1290590"/>
                </a:cubicBezTo>
                <a:cubicBezTo>
                  <a:pt x="5836705" y="1286189"/>
                  <a:pt x="5832338" y="1282189"/>
                  <a:pt x="5828205" y="1278588"/>
                </a:cubicBezTo>
                <a:lnTo>
                  <a:pt x="5828205" y="1351798"/>
                </a:lnTo>
                <a:lnTo>
                  <a:pt x="5821804" y="1351798"/>
                </a:lnTo>
                <a:lnTo>
                  <a:pt x="5821804" y="1260386"/>
                </a:lnTo>
                <a:cubicBezTo>
                  <a:pt x="5813670" y="1271721"/>
                  <a:pt x="5804802" y="1282589"/>
                  <a:pt x="5795200" y="1292990"/>
                </a:cubicBezTo>
                <a:lnTo>
                  <a:pt x="5791800" y="1286989"/>
                </a:lnTo>
                <a:cubicBezTo>
                  <a:pt x="5801401" y="1276588"/>
                  <a:pt x="5810402" y="1265620"/>
                  <a:pt x="5818804" y="1254085"/>
                </a:cubicBezTo>
                <a:cubicBezTo>
                  <a:pt x="5827204" y="1242551"/>
                  <a:pt x="5833805" y="1230716"/>
                  <a:pt x="5838606" y="1218581"/>
                </a:cubicBezTo>
                <a:lnTo>
                  <a:pt x="5799001" y="1218581"/>
                </a:lnTo>
                <a:close/>
                <a:moveTo>
                  <a:pt x="1046027" y="1211780"/>
                </a:moveTo>
                <a:lnTo>
                  <a:pt x="1092833" y="1211780"/>
                </a:lnTo>
                <a:lnTo>
                  <a:pt x="1092833" y="1218181"/>
                </a:lnTo>
                <a:cubicBezTo>
                  <a:pt x="1090566" y="1223782"/>
                  <a:pt x="1087932" y="1229282"/>
                  <a:pt x="1084932" y="1234683"/>
                </a:cubicBezTo>
                <a:cubicBezTo>
                  <a:pt x="1081932" y="1240084"/>
                  <a:pt x="1078698" y="1245584"/>
                  <a:pt x="1075231" y="1251185"/>
                </a:cubicBezTo>
                <a:lnTo>
                  <a:pt x="1075231" y="1270587"/>
                </a:lnTo>
                <a:lnTo>
                  <a:pt x="1082231" y="1276988"/>
                </a:lnTo>
                <a:cubicBezTo>
                  <a:pt x="1084899" y="1273654"/>
                  <a:pt x="1087832" y="1269787"/>
                  <a:pt x="1091033" y="1265387"/>
                </a:cubicBezTo>
                <a:cubicBezTo>
                  <a:pt x="1094233" y="1260986"/>
                  <a:pt x="1096966" y="1256852"/>
                  <a:pt x="1099234" y="1252985"/>
                </a:cubicBezTo>
                <a:lnTo>
                  <a:pt x="1103634" y="1256586"/>
                </a:lnTo>
                <a:cubicBezTo>
                  <a:pt x="1102568" y="1258319"/>
                  <a:pt x="1101301" y="1260253"/>
                  <a:pt x="1099834" y="1262386"/>
                </a:cubicBezTo>
                <a:cubicBezTo>
                  <a:pt x="1098367" y="1264520"/>
                  <a:pt x="1096833" y="1266687"/>
                  <a:pt x="1095233" y="1268887"/>
                </a:cubicBezTo>
                <a:cubicBezTo>
                  <a:pt x="1093633" y="1271087"/>
                  <a:pt x="1092066" y="1273221"/>
                  <a:pt x="1090532" y="1275288"/>
                </a:cubicBezTo>
                <a:cubicBezTo>
                  <a:pt x="1088999" y="1277355"/>
                  <a:pt x="1087565" y="1279188"/>
                  <a:pt x="1086232" y="1280789"/>
                </a:cubicBezTo>
                <a:lnTo>
                  <a:pt x="1103634" y="1297191"/>
                </a:lnTo>
                <a:lnTo>
                  <a:pt x="1100034" y="1301991"/>
                </a:lnTo>
                <a:cubicBezTo>
                  <a:pt x="1096833" y="1298791"/>
                  <a:pt x="1092933" y="1294990"/>
                  <a:pt x="1088332" y="1290590"/>
                </a:cubicBezTo>
                <a:cubicBezTo>
                  <a:pt x="1083732" y="1286189"/>
                  <a:pt x="1079365" y="1282189"/>
                  <a:pt x="1075231" y="1278588"/>
                </a:cubicBezTo>
                <a:lnTo>
                  <a:pt x="1075231" y="1351798"/>
                </a:lnTo>
                <a:lnTo>
                  <a:pt x="1068830" y="1351798"/>
                </a:lnTo>
                <a:lnTo>
                  <a:pt x="1068830" y="1260386"/>
                </a:lnTo>
                <a:cubicBezTo>
                  <a:pt x="1060696" y="1271721"/>
                  <a:pt x="1051828" y="1282589"/>
                  <a:pt x="1042227" y="1292990"/>
                </a:cubicBezTo>
                <a:lnTo>
                  <a:pt x="1038826" y="1286989"/>
                </a:lnTo>
                <a:cubicBezTo>
                  <a:pt x="1048427" y="1276588"/>
                  <a:pt x="1057428" y="1265620"/>
                  <a:pt x="1065829" y="1254085"/>
                </a:cubicBezTo>
                <a:cubicBezTo>
                  <a:pt x="1074231" y="1242551"/>
                  <a:pt x="1080831" y="1230716"/>
                  <a:pt x="1085632" y="1218581"/>
                </a:cubicBezTo>
                <a:lnTo>
                  <a:pt x="1046027" y="1218581"/>
                </a:lnTo>
                <a:close/>
                <a:moveTo>
                  <a:pt x="165222" y="1211380"/>
                </a:moveTo>
                <a:lnTo>
                  <a:pt x="166822" y="1218181"/>
                </a:lnTo>
                <a:cubicBezTo>
                  <a:pt x="161488" y="1219781"/>
                  <a:pt x="155787" y="1221315"/>
                  <a:pt x="149720" y="1222781"/>
                </a:cubicBezTo>
                <a:cubicBezTo>
                  <a:pt x="143652" y="1224248"/>
                  <a:pt x="137352" y="1225715"/>
                  <a:pt x="130817" y="1227182"/>
                </a:cubicBezTo>
                <a:cubicBezTo>
                  <a:pt x="131751" y="1245051"/>
                  <a:pt x="134018" y="1260586"/>
                  <a:pt x="137619" y="1273788"/>
                </a:cubicBezTo>
                <a:cubicBezTo>
                  <a:pt x="143486" y="1270587"/>
                  <a:pt x="149587" y="1266987"/>
                  <a:pt x="155921" y="1262986"/>
                </a:cubicBezTo>
                <a:cubicBezTo>
                  <a:pt x="162255" y="1258986"/>
                  <a:pt x="167756" y="1255119"/>
                  <a:pt x="172423" y="1251385"/>
                </a:cubicBezTo>
                <a:lnTo>
                  <a:pt x="175423" y="1257386"/>
                </a:lnTo>
                <a:cubicBezTo>
                  <a:pt x="173023" y="1259253"/>
                  <a:pt x="170356" y="1261186"/>
                  <a:pt x="167422" y="1263186"/>
                </a:cubicBezTo>
                <a:cubicBezTo>
                  <a:pt x="164488" y="1265187"/>
                  <a:pt x="161455" y="1267187"/>
                  <a:pt x="158321" y="1269187"/>
                </a:cubicBezTo>
                <a:cubicBezTo>
                  <a:pt x="155187" y="1271187"/>
                  <a:pt x="152021" y="1273121"/>
                  <a:pt x="148820" y="1274988"/>
                </a:cubicBezTo>
                <a:cubicBezTo>
                  <a:pt x="145619" y="1276855"/>
                  <a:pt x="142552" y="1278588"/>
                  <a:pt x="139619" y="1280189"/>
                </a:cubicBezTo>
                <a:cubicBezTo>
                  <a:pt x="143619" y="1292990"/>
                  <a:pt x="149153" y="1304192"/>
                  <a:pt x="156221" y="1313793"/>
                </a:cubicBezTo>
                <a:cubicBezTo>
                  <a:pt x="163288" y="1323394"/>
                  <a:pt x="172156" y="1332462"/>
                  <a:pt x="182824" y="1340996"/>
                </a:cubicBezTo>
                <a:lnTo>
                  <a:pt x="177623" y="1346597"/>
                </a:lnTo>
                <a:cubicBezTo>
                  <a:pt x="169223" y="1339663"/>
                  <a:pt x="161888" y="1332362"/>
                  <a:pt x="155621" y="1324694"/>
                </a:cubicBezTo>
                <a:cubicBezTo>
                  <a:pt x="149353" y="1317027"/>
                  <a:pt x="144053" y="1308492"/>
                  <a:pt x="139719" y="1299091"/>
                </a:cubicBezTo>
                <a:cubicBezTo>
                  <a:pt x="135385" y="1289690"/>
                  <a:pt x="131985" y="1279222"/>
                  <a:pt x="129518" y="1267687"/>
                </a:cubicBezTo>
                <a:cubicBezTo>
                  <a:pt x="127051" y="1256152"/>
                  <a:pt x="125350" y="1243051"/>
                  <a:pt x="124417" y="1228382"/>
                </a:cubicBezTo>
                <a:cubicBezTo>
                  <a:pt x="120683" y="1229049"/>
                  <a:pt x="116916" y="1229716"/>
                  <a:pt x="113116" y="1230382"/>
                </a:cubicBezTo>
                <a:cubicBezTo>
                  <a:pt x="109315" y="1231049"/>
                  <a:pt x="105481" y="1231716"/>
                  <a:pt x="101614" y="1232383"/>
                </a:cubicBezTo>
                <a:lnTo>
                  <a:pt x="101614" y="1334795"/>
                </a:lnTo>
                <a:cubicBezTo>
                  <a:pt x="102281" y="1334529"/>
                  <a:pt x="103514" y="1333862"/>
                  <a:pt x="105314" y="1332795"/>
                </a:cubicBezTo>
                <a:cubicBezTo>
                  <a:pt x="107115" y="1331728"/>
                  <a:pt x="109148" y="1330528"/>
                  <a:pt x="111415" y="1329195"/>
                </a:cubicBezTo>
                <a:cubicBezTo>
                  <a:pt x="113682" y="1327861"/>
                  <a:pt x="116082" y="1326428"/>
                  <a:pt x="118616" y="1324894"/>
                </a:cubicBezTo>
                <a:cubicBezTo>
                  <a:pt x="121150" y="1323361"/>
                  <a:pt x="123484" y="1321927"/>
                  <a:pt x="125617" y="1320594"/>
                </a:cubicBezTo>
                <a:cubicBezTo>
                  <a:pt x="127751" y="1319260"/>
                  <a:pt x="129518" y="1318160"/>
                  <a:pt x="130918" y="1317293"/>
                </a:cubicBezTo>
                <a:cubicBezTo>
                  <a:pt x="132318" y="1316426"/>
                  <a:pt x="133152" y="1315926"/>
                  <a:pt x="133418" y="1315793"/>
                </a:cubicBezTo>
                <a:lnTo>
                  <a:pt x="134818" y="1322394"/>
                </a:lnTo>
                <a:cubicBezTo>
                  <a:pt x="134418" y="1322527"/>
                  <a:pt x="133418" y="1323094"/>
                  <a:pt x="131818" y="1324094"/>
                </a:cubicBezTo>
                <a:cubicBezTo>
                  <a:pt x="130218" y="1325094"/>
                  <a:pt x="128284" y="1326261"/>
                  <a:pt x="126017" y="1327595"/>
                </a:cubicBezTo>
                <a:cubicBezTo>
                  <a:pt x="123750" y="1328928"/>
                  <a:pt x="121283" y="1330361"/>
                  <a:pt x="118616" y="1331895"/>
                </a:cubicBezTo>
                <a:cubicBezTo>
                  <a:pt x="115949" y="1333429"/>
                  <a:pt x="113415" y="1334895"/>
                  <a:pt x="111015" y="1336296"/>
                </a:cubicBezTo>
                <a:cubicBezTo>
                  <a:pt x="108615" y="1337696"/>
                  <a:pt x="106482" y="1338929"/>
                  <a:pt x="104614" y="1339996"/>
                </a:cubicBezTo>
                <a:cubicBezTo>
                  <a:pt x="102747" y="1341063"/>
                  <a:pt x="101480" y="1341796"/>
                  <a:pt x="100814" y="1342196"/>
                </a:cubicBezTo>
                <a:cubicBezTo>
                  <a:pt x="99613" y="1342863"/>
                  <a:pt x="98413" y="1343596"/>
                  <a:pt x="97213" y="1344397"/>
                </a:cubicBezTo>
                <a:cubicBezTo>
                  <a:pt x="96013" y="1345197"/>
                  <a:pt x="94480" y="1346330"/>
                  <a:pt x="92613" y="1347797"/>
                </a:cubicBezTo>
                <a:lnTo>
                  <a:pt x="89412" y="1342196"/>
                </a:lnTo>
                <a:cubicBezTo>
                  <a:pt x="91679" y="1340329"/>
                  <a:pt x="93179" y="1338929"/>
                  <a:pt x="93913" y="1337996"/>
                </a:cubicBezTo>
                <a:cubicBezTo>
                  <a:pt x="94646" y="1337062"/>
                  <a:pt x="95013" y="1336062"/>
                  <a:pt x="95013" y="1334995"/>
                </a:cubicBezTo>
                <a:lnTo>
                  <a:pt x="95013" y="1226382"/>
                </a:lnTo>
                <a:cubicBezTo>
                  <a:pt x="107682" y="1224515"/>
                  <a:pt x="120117" y="1222281"/>
                  <a:pt x="132318" y="1219681"/>
                </a:cubicBezTo>
                <a:cubicBezTo>
                  <a:pt x="144519" y="1217081"/>
                  <a:pt x="155487" y="1214314"/>
                  <a:pt x="165222" y="1211380"/>
                </a:cubicBezTo>
                <a:close/>
                <a:moveTo>
                  <a:pt x="5873010" y="1209580"/>
                </a:moveTo>
                <a:lnTo>
                  <a:pt x="5873010" y="1253385"/>
                </a:lnTo>
                <a:lnTo>
                  <a:pt x="5912015" y="1253385"/>
                </a:lnTo>
                <a:lnTo>
                  <a:pt x="5912015" y="1209580"/>
                </a:lnTo>
                <a:close/>
                <a:moveTo>
                  <a:pt x="1120036" y="1209580"/>
                </a:moveTo>
                <a:lnTo>
                  <a:pt x="1120036" y="1253385"/>
                </a:lnTo>
                <a:lnTo>
                  <a:pt x="1159040" y="1253385"/>
                </a:lnTo>
                <a:lnTo>
                  <a:pt x="1159040" y="1209580"/>
                </a:lnTo>
                <a:close/>
                <a:moveTo>
                  <a:pt x="2173263" y="1208980"/>
                </a:moveTo>
                <a:lnTo>
                  <a:pt x="2227869" y="1208980"/>
                </a:lnTo>
                <a:lnTo>
                  <a:pt x="2227869" y="1214780"/>
                </a:lnTo>
                <a:lnTo>
                  <a:pt x="2173263" y="1214780"/>
                </a:lnTo>
                <a:close/>
                <a:moveTo>
                  <a:pt x="2499627" y="1190777"/>
                </a:moveTo>
                <a:lnTo>
                  <a:pt x="2651246" y="1190777"/>
                </a:lnTo>
                <a:lnTo>
                  <a:pt x="2651246" y="1197978"/>
                </a:lnTo>
                <a:lnTo>
                  <a:pt x="2582437" y="1246384"/>
                </a:lnTo>
                <a:lnTo>
                  <a:pt x="2582437" y="1324794"/>
                </a:lnTo>
                <a:cubicBezTo>
                  <a:pt x="2582437" y="1329061"/>
                  <a:pt x="2582103" y="1332462"/>
                  <a:pt x="2581437" y="1334995"/>
                </a:cubicBezTo>
                <a:cubicBezTo>
                  <a:pt x="2580770" y="1337529"/>
                  <a:pt x="2579537" y="1339529"/>
                  <a:pt x="2577736" y="1340996"/>
                </a:cubicBezTo>
                <a:cubicBezTo>
                  <a:pt x="2575937" y="1342463"/>
                  <a:pt x="2573469" y="1343530"/>
                  <a:pt x="2570336" y="1344197"/>
                </a:cubicBezTo>
                <a:cubicBezTo>
                  <a:pt x="2567202" y="1344863"/>
                  <a:pt x="2563168" y="1345397"/>
                  <a:pt x="2558234" y="1345797"/>
                </a:cubicBezTo>
                <a:lnTo>
                  <a:pt x="2540032" y="1347197"/>
                </a:lnTo>
                <a:lnTo>
                  <a:pt x="2538032" y="1340196"/>
                </a:lnTo>
                <a:lnTo>
                  <a:pt x="2556634" y="1338996"/>
                </a:lnTo>
                <a:cubicBezTo>
                  <a:pt x="2560634" y="1338729"/>
                  <a:pt x="2563868" y="1338362"/>
                  <a:pt x="2566335" y="1337896"/>
                </a:cubicBezTo>
                <a:cubicBezTo>
                  <a:pt x="2568802" y="1337429"/>
                  <a:pt x="2570703" y="1336662"/>
                  <a:pt x="2572036" y="1335595"/>
                </a:cubicBezTo>
                <a:cubicBezTo>
                  <a:pt x="2573369" y="1334529"/>
                  <a:pt x="2574270" y="1333028"/>
                  <a:pt x="2574736" y="1331095"/>
                </a:cubicBezTo>
                <a:cubicBezTo>
                  <a:pt x="2575203" y="1329161"/>
                  <a:pt x="2575436" y="1326461"/>
                  <a:pt x="2575436" y="1322994"/>
                </a:cubicBezTo>
                <a:lnTo>
                  <a:pt x="2575436" y="1242584"/>
                </a:lnTo>
                <a:lnTo>
                  <a:pt x="2639244" y="1197978"/>
                </a:lnTo>
                <a:lnTo>
                  <a:pt x="2499627" y="1197978"/>
                </a:lnTo>
                <a:close/>
                <a:moveTo>
                  <a:pt x="4832109" y="1190377"/>
                </a:moveTo>
                <a:cubicBezTo>
                  <a:pt x="4832109" y="1192111"/>
                  <a:pt x="4832075" y="1194278"/>
                  <a:pt x="4832009" y="1196878"/>
                </a:cubicBezTo>
                <a:cubicBezTo>
                  <a:pt x="4831942" y="1199478"/>
                  <a:pt x="4831875" y="1202279"/>
                  <a:pt x="4831809" y="1205279"/>
                </a:cubicBezTo>
                <a:cubicBezTo>
                  <a:pt x="4831742" y="1208280"/>
                  <a:pt x="4831675" y="1211380"/>
                  <a:pt x="4831609" y="1214580"/>
                </a:cubicBezTo>
                <a:cubicBezTo>
                  <a:pt x="4831542" y="1217781"/>
                  <a:pt x="4831442" y="1220781"/>
                  <a:pt x="4831309" y="1223582"/>
                </a:cubicBezTo>
                <a:lnTo>
                  <a:pt x="4871914" y="1223582"/>
                </a:lnTo>
                <a:cubicBezTo>
                  <a:pt x="4871914" y="1220781"/>
                  <a:pt x="4871947" y="1217781"/>
                  <a:pt x="4872014" y="1214580"/>
                </a:cubicBezTo>
                <a:cubicBezTo>
                  <a:pt x="4872081" y="1211380"/>
                  <a:pt x="4872147" y="1208280"/>
                  <a:pt x="4872214" y="1205279"/>
                </a:cubicBezTo>
                <a:cubicBezTo>
                  <a:pt x="4872281" y="1202279"/>
                  <a:pt x="4872347" y="1199445"/>
                  <a:pt x="4872414" y="1196778"/>
                </a:cubicBezTo>
                <a:cubicBezTo>
                  <a:pt x="4872481" y="1194111"/>
                  <a:pt x="4872514" y="1191977"/>
                  <a:pt x="4872514" y="1190377"/>
                </a:cubicBezTo>
                <a:close/>
                <a:moveTo>
                  <a:pt x="1294781" y="1188977"/>
                </a:moveTo>
                <a:lnTo>
                  <a:pt x="1376792" y="1188977"/>
                </a:lnTo>
                <a:lnTo>
                  <a:pt x="1376792" y="1324594"/>
                </a:lnTo>
                <a:cubicBezTo>
                  <a:pt x="1376792" y="1327528"/>
                  <a:pt x="1377058" y="1329861"/>
                  <a:pt x="1377592" y="1331595"/>
                </a:cubicBezTo>
                <a:cubicBezTo>
                  <a:pt x="1378125" y="1333329"/>
                  <a:pt x="1378925" y="1334695"/>
                  <a:pt x="1379992" y="1335695"/>
                </a:cubicBezTo>
                <a:cubicBezTo>
                  <a:pt x="1381058" y="1336696"/>
                  <a:pt x="1382492" y="1337396"/>
                  <a:pt x="1384292" y="1337796"/>
                </a:cubicBezTo>
                <a:cubicBezTo>
                  <a:pt x="1386092" y="1338196"/>
                  <a:pt x="1388326" y="1338462"/>
                  <a:pt x="1390993" y="1338596"/>
                </a:cubicBezTo>
                <a:cubicBezTo>
                  <a:pt x="1394461" y="1338863"/>
                  <a:pt x="1397928" y="1338863"/>
                  <a:pt x="1401395" y="1338596"/>
                </a:cubicBezTo>
                <a:cubicBezTo>
                  <a:pt x="1404062" y="1338462"/>
                  <a:pt x="1406329" y="1338196"/>
                  <a:pt x="1408195" y="1337796"/>
                </a:cubicBezTo>
                <a:cubicBezTo>
                  <a:pt x="1410063" y="1337396"/>
                  <a:pt x="1411595" y="1336696"/>
                  <a:pt x="1412796" y="1335695"/>
                </a:cubicBezTo>
                <a:cubicBezTo>
                  <a:pt x="1413996" y="1334695"/>
                  <a:pt x="1414930" y="1333329"/>
                  <a:pt x="1415596" y="1331595"/>
                </a:cubicBezTo>
                <a:cubicBezTo>
                  <a:pt x="1416263" y="1329861"/>
                  <a:pt x="1416797" y="1327661"/>
                  <a:pt x="1417197" y="1324994"/>
                </a:cubicBezTo>
                <a:cubicBezTo>
                  <a:pt x="1417863" y="1319660"/>
                  <a:pt x="1418430" y="1314326"/>
                  <a:pt x="1418897" y="1308992"/>
                </a:cubicBezTo>
                <a:cubicBezTo>
                  <a:pt x="1419363" y="1303658"/>
                  <a:pt x="1419663" y="1298924"/>
                  <a:pt x="1419797" y="1294790"/>
                </a:cubicBezTo>
                <a:lnTo>
                  <a:pt x="1426597" y="1297191"/>
                </a:lnTo>
                <a:cubicBezTo>
                  <a:pt x="1426331" y="1301991"/>
                  <a:pt x="1425998" y="1306792"/>
                  <a:pt x="1425598" y="1311592"/>
                </a:cubicBezTo>
                <a:cubicBezTo>
                  <a:pt x="1425198" y="1316393"/>
                  <a:pt x="1424664" y="1321594"/>
                  <a:pt x="1423997" y="1327194"/>
                </a:cubicBezTo>
                <a:cubicBezTo>
                  <a:pt x="1423597" y="1330928"/>
                  <a:pt x="1422964" y="1333995"/>
                  <a:pt x="1422098" y="1336396"/>
                </a:cubicBezTo>
                <a:cubicBezTo>
                  <a:pt x="1421230" y="1338796"/>
                  <a:pt x="1420030" y="1340663"/>
                  <a:pt x="1418496" y="1341996"/>
                </a:cubicBezTo>
                <a:cubicBezTo>
                  <a:pt x="1416963" y="1343330"/>
                  <a:pt x="1414930" y="1344297"/>
                  <a:pt x="1412396" y="1344897"/>
                </a:cubicBezTo>
                <a:cubicBezTo>
                  <a:pt x="1409862" y="1345497"/>
                  <a:pt x="1406662" y="1345863"/>
                  <a:pt x="1402795" y="1345997"/>
                </a:cubicBezTo>
                <a:cubicBezTo>
                  <a:pt x="1398261" y="1346263"/>
                  <a:pt x="1393793" y="1346263"/>
                  <a:pt x="1389393" y="1345997"/>
                </a:cubicBezTo>
                <a:cubicBezTo>
                  <a:pt x="1386059" y="1345863"/>
                  <a:pt x="1383159" y="1345497"/>
                  <a:pt x="1380692" y="1344897"/>
                </a:cubicBezTo>
                <a:cubicBezTo>
                  <a:pt x="1378225" y="1344297"/>
                  <a:pt x="1376158" y="1343296"/>
                  <a:pt x="1374491" y="1341896"/>
                </a:cubicBezTo>
                <a:cubicBezTo>
                  <a:pt x="1372824" y="1340496"/>
                  <a:pt x="1371591" y="1338563"/>
                  <a:pt x="1370790" y="1336096"/>
                </a:cubicBezTo>
                <a:cubicBezTo>
                  <a:pt x="1369991" y="1333629"/>
                  <a:pt x="1369591" y="1330395"/>
                  <a:pt x="1369591" y="1326394"/>
                </a:cubicBezTo>
                <a:lnTo>
                  <a:pt x="1369591" y="1196178"/>
                </a:lnTo>
                <a:lnTo>
                  <a:pt x="1301782" y="1196178"/>
                </a:lnTo>
                <a:lnTo>
                  <a:pt x="1301782" y="1247184"/>
                </a:lnTo>
                <a:cubicBezTo>
                  <a:pt x="1301782" y="1257319"/>
                  <a:pt x="1301482" y="1266253"/>
                  <a:pt x="1300882" y="1273988"/>
                </a:cubicBezTo>
                <a:cubicBezTo>
                  <a:pt x="1300282" y="1281722"/>
                  <a:pt x="1299315" y="1288590"/>
                  <a:pt x="1297981" y="1294590"/>
                </a:cubicBezTo>
                <a:cubicBezTo>
                  <a:pt x="1296648" y="1300591"/>
                  <a:pt x="1294848" y="1305992"/>
                  <a:pt x="1292581" y="1310792"/>
                </a:cubicBezTo>
                <a:cubicBezTo>
                  <a:pt x="1290314" y="1315593"/>
                  <a:pt x="1287447" y="1320160"/>
                  <a:pt x="1283980" y="1324494"/>
                </a:cubicBezTo>
                <a:cubicBezTo>
                  <a:pt x="1280512" y="1328828"/>
                  <a:pt x="1276445" y="1333128"/>
                  <a:pt x="1271778" y="1337396"/>
                </a:cubicBezTo>
                <a:cubicBezTo>
                  <a:pt x="1267111" y="1341663"/>
                  <a:pt x="1261710" y="1346330"/>
                  <a:pt x="1255576" y="1351397"/>
                </a:cubicBezTo>
                <a:lnTo>
                  <a:pt x="1250375" y="1345997"/>
                </a:lnTo>
                <a:cubicBezTo>
                  <a:pt x="1256376" y="1341196"/>
                  <a:pt x="1261610" y="1336796"/>
                  <a:pt x="1266077" y="1332795"/>
                </a:cubicBezTo>
                <a:cubicBezTo>
                  <a:pt x="1270545" y="1328795"/>
                  <a:pt x="1274445" y="1324794"/>
                  <a:pt x="1277779" y="1320794"/>
                </a:cubicBezTo>
                <a:cubicBezTo>
                  <a:pt x="1281113" y="1316793"/>
                  <a:pt x="1283846" y="1312526"/>
                  <a:pt x="1285980" y="1307992"/>
                </a:cubicBezTo>
                <a:cubicBezTo>
                  <a:pt x="1288114" y="1303458"/>
                  <a:pt x="1289847" y="1298324"/>
                  <a:pt x="1291181" y="1292590"/>
                </a:cubicBezTo>
                <a:cubicBezTo>
                  <a:pt x="1292514" y="1286856"/>
                  <a:pt x="1293447" y="1280322"/>
                  <a:pt x="1293981" y="1272988"/>
                </a:cubicBezTo>
                <a:cubicBezTo>
                  <a:pt x="1294515" y="1265653"/>
                  <a:pt x="1294781" y="1257052"/>
                  <a:pt x="1294781" y="1247184"/>
                </a:cubicBezTo>
                <a:close/>
                <a:moveTo>
                  <a:pt x="2373287" y="1188177"/>
                </a:moveTo>
                <a:lnTo>
                  <a:pt x="2450897" y="1188177"/>
                </a:lnTo>
                <a:lnTo>
                  <a:pt x="2450897" y="1194978"/>
                </a:lnTo>
                <a:lnTo>
                  <a:pt x="2414892" y="1194978"/>
                </a:lnTo>
                <a:lnTo>
                  <a:pt x="2414892" y="1254985"/>
                </a:lnTo>
                <a:lnTo>
                  <a:pt x="2456098" y="1254985"/>
                </a:lnTo>
                <a:lnTo>
                  <a:pt x="2456098" y="1261586"/>
                </a:lnTo>
                <a:lnTo>
                  <a:pt x="2414892" y="1261586"/>
                </a:lnTo>
                <a:lnTo>
                  <a:pt x="2414892" y="1330995"/>
                </a:lnTo>
                <a:lnTo>
                  <a:pt x="2408092" y="1330995"/>
                </a:lnTo>
                <a:lnTo>
                  <a:pt x="2408092" y="1261586"/>
                </a:lnTo>
                <a:lnTo>
                  <a:pt x="2368886" y="1261586"/>
                </a:lnTo>
                <a:lnTo>
                  <a:pt x="2368886" y="1254985"/>
                </a:lnTo>
                <a:lnTo>
                  <a:pt x="2408092" y="1254985"/>
                </a:lnTo>
                <a:lnTo>
                  <a:pt x="2408092" y="1194978"/>
                </a:lnTo>
                <a:lnTo>
                  <a:pt x="2373287" y="1194978"/>
                </a:lnTo>
                <a:close/>
                <a:moveTo>
                  <a:pt x="3343103" y="1185177"/>
                </a:moveTo>
                <a:lnTo>
                  <a:pt x="3494322" y="1185177"/>
                </a:lnTo>
                <a:lnTo>
                  <a:pt x="3494322" y="1191977"/>
                </a:lnTo>
                <a:lnTo>
                  <a:pt x="3426514" y="1191977"/>
                </a:lnTo>
                <a:lnTo>
                  <a:pt x="3427314" y="1192178"/>
                </a:lnTo>
                <a:cubicBezTo>
                  <a:pt x="3426247" y="1195511"/>
                  <a:pt x="3425014" y="1199578"/>
                  <a:pt x="3423613" y="1204379"/>
                </a:cubicBezTo>
                <a:cubicBezTo>
                  <a:pt x="3422213" y="1209180"/>
                  <a:pt x="3420780" y="1213580"/>
                  <a:pt x="3419313" y="1217581"/>
                </a:cubicBezTo>
                <a:lnTo>
                  <a:pt x="3475920" y="1217581"/>
                </a:lnTo>
                <a:lnTo>
                  <a:pt x="3475920" y="1284189"/>
                </a:lnTo>
                <a:lnTo>
                  <a:pt x="3431915" y="1284189"/>
                </a:lnTo>
                <a:lnTo>
                  <a:pt x="3431915" y="1329195"/>
                </a:lnTo>
                <a:cubicBezTo>
                  <a:pt x="3431915" y="1332662"/>
                  <a:pt x="3431548" y="1335495"/>
                  <a:pt x="3430814" y="1337696"/>
                </a:cubicBezTo>
                <a:cubicBezTo>
                  <a:pt x="3430081" y="1339896"/>
                  <a:pt x="3428847" y="1341663"/>
                  <a:pt x="3427114" y="1342996"/>
                </a:cubicBezTo>
                <a:cubicBezTo>
                  <a:pt x="3425380" y="1344330"/>
                  <a:pt x="3423113" y="1345297"/>
                  <a:pt x="3420313" y="1345897"/>
                </a:cubicBezTo>
                <a:cubicBezTo>
                  <a:pt x="3417513" y="1346497"/>
                  <a:pt x="3414046" y="1346997"/>
                  <a:pt x="3409912" y="1347397"/>
                </a:cubicBezTo>
                <a:lnTo>
                  <a:pt x="3398510" y="1348397"/>
                </a:lnTo>
                <a:lnTo>
                  <a:pt x="3396310" y="1341796"/>
                </a:lnTo>
                <a:lnTo>
                  <a:pt x="3408312" y="1340996"/>
                </a:lnTo>
                <a:cubicBezTo>
                  <a:pt x="3411645" y="1340729"/>
                  <a:pt x="3414379" y="1340329"/>
                  <a:pt x="3416513" y="1339796"/>
                </a:cubicBezTo>
                <a:cubicBezTo>
                  <a:pt x="3418646" y="1339263"/>
                  <a:pt x="3420313" y="1338496"/>
                  <a:pt x="3421513" y="1337496"/>
                </a:cubicBezTo>
                <a:cubicBezTo>
                  <a:pt x="3422713" y="1336496"/>
                  <a:pt x="3423547" y="1335196"/>
                  <a:pt x="3424014" y="1333595"/>
                </a:cubicBezTo>
                <a:cubicBezTo>
                  <a:pt x="3424480" y="1331995"/>
                  <a:pt x="3424714" y="1329861"/>
                  <a:pt x="3424714" y="1327194"/>
                </a:cubicBezTo>
                <a:lnTo>
                  <a:pt x="3424714" y="1284189"/>
                </a:lnTo>
                <a:lnTo>
                  <a:pt x="3376507" y="1284189"/>
                </a:lnTo>
                <a:lnTo>
                  <a:pt x="3376507" y="1217581"/>
                </a:lnTo>
                <a:lnTo>
                  <a:pt x="3411712" y="1217581"/>
                </a:lnTo>
                <a:cubicBezTo>
                  <a:pt x="3413179" y="1213714"/>
                  <a:pt x="3414679" y="1209413"/>
                  <a:pt x="3416213" y="1204679"/>
                </a:cubicBezTo>
                <a:cubicBezTo>
                  <a:pt x="3417746" y="1199945"/>
                  <a:pt x="3418980" y="1195711"/>
                  <a:pt x="3419913" y="1191977"/>
                </a:cubicBezTo>
                <a:lnTo>
                  <a:pt x="3350104" y="1191977"/>
                </a:lnTo>
                <a:lnTo>
                  <a:pt x="3350104" y="1246384"/>
                </a:lnTo>
                <a:cubicBezTo>
                  <a:pt x="3350104" y="1259853"/>
                  <a:pt x="3349638" y="1271521"/>
                  <a:pt x="3348704" y="1281389"/>
                </a:cubicBezTo>
                <a:cubicBezTo>
                  <a:pt x="3347771" y="1291257"/>
                  <a:pt x="3346270" y="1300158"/>
                  <a:pt x="3344204" y="1308092"/>
                </a:cubicBezTo>
                <a:cubicBezTo>
                  <a:pt x="3342137" y="1316026"/>
                  <a:pt x="3339403" y="1323494"/>
                  <a:pt x="3336002" y="1330495"/>
                </a:cubicBezTo>
                <a:cubicBezTo>
                  <a:pt x="3332602" y="1337496"/>
                  <a:pt x="3328435" y="1344863"/>
                  <a:pt x="3323501" y="1352598"/>
                </a:cubicBezTo>
                <a:lnTo>
                  <a:pt x="3317500" y="1348197"/>
                </a:lnTo>
                <a:cubicBezTo>
                  <a:pt x="3322434" y="1340596"/>
                  <a:pt x="3326535" y="1333462"/>
                  <a:pt x="3329802" y="1326794"/>
                </a:cubicBezTo>
                <a:cubicBezTo>
                  <a:pt x="3333069" y="1320127"/>
                  <a:pt x="3335702" y="1313026"/>
                  <a:pt x="3337703" y="1305492"/>
                </a:cubicBezTo>
                <a:cubicBezTo>
                  <a:pt x="3339703" y="1297958"/>
                  <a:pt x="3341103" y="1289523"/>
                  <a:pt x="3341903" y="1280189"/>
                </a:cubicBezTo>
                <a:cubicBezTo>
                  <a:pt x="3342703" y="1270854"/>
                  <a:pt x="3343103" y="1259653"/>
                  <a:pt x="3343103" y="1246584"/>
                </a:cubicBezTo>
                <a:close/>
                <a:moveTo>
                  <a:pt x="2157260" y="1184177"/>
                </a:moveTo>
                <a:lnTo>
                  <a:pt x="2243871" y="1184177"/>
                </a:lnTo>
                <a:lnTo>
                  <a:pt x="2243871" y="1244384"/>
                </a:lnTo>
                <a:lnTo>
                  <a:pt x="2237670" y="1244384"/>
                </a:lnTo>
                <a:lnTo>
                  <a:pt x="2237670" y="1190177"/>
                </a:lnTo>
                <a:lnTo>
                  <a:pt x="2163661" y="1190177"/>
                </a:lnTo>
                <a:lnTo>
                  <a:pt x="2163661" y="1244384"/>
                </a:lnTo>
                <a:lnTo>
                  <a:pt x="2157260" y="1244384"/>
                </a:lnTo>
                <a:close/>
                <a:moveTo>
                  <a:pt x="4766901" y="1183777"/>
                </a:moveTo>
                <a:lnTo>
                  <a:pt x="4936322" y="1183777"/>
                </a:lnTo>
                <a:lnTo>
                  <a:pt x="4936322" y="1190377"/>
                </a:lnTo>
                <a:lnTo>
                  <a:pt x="4879114" y="1190377"/>
                </a:lnTo>
                <a:cubicBezTo>
                  <a:pt x="4879114" y="1191977"/>
                  <a:pt x="4879114" y="1194078"/>
                  <a:pt x="4879114" y="1196678"/>
                </a:cubicBezTo>
                <a:cubicBezTo>
                  <a:pt x="4879114" y="1199279"/>
                  <a:pt x="4879081" y="1202112"/>
                  <a:pt x="4879014" y="1205179"/>
                </a:cubicBezTo>
                <a:cubicBezTo>
                  <a:pt x="4878948" y="1208246"/>
                  <a:pt x="4878881" y="1211380"/>
                  <a:pt x="4878814" y="1214580"/>
                </a:cubicBezTo>
                <a:cubicBezTo>
                  <a:pt x="4878748" y="1217781"/>
                  <a:pt x="4878648" y="1220781"/>
                  <a:pt x="4878514" y="1223582"/>
                </a:cubicBezTo>
                <a:lnTo>
                  <a:pt x="4923520" y="1223582"/>
                </a:lnTo>
                <a:lnTo>
                  <a:pt x="4923520" y="1323194"/>
                </a:lnTo>
                <a:cubicBezTo>
                  <a:pt x="4923520" y="1327061"/>
                  <a:pt x="4923154" y="1330195"/>
                  <a:pt x="4922420" y="1332595"/>
                </a:cubicBezTo>
                <a:cubicBezTo>
                  <a:pt x="4921686" y="1334995"/>
                  <a:pt x="4920453" y="1336929"/>
                  <a:pt x="4918720" y="1338396"/>
                </a:cubicBezTo>
                <a:cubicBezTo>
                  <a:pt x="4916986" y="1339863"/>
                  <a:pt x="4914686" y="1340929"/>
                  <a:pt x="4911819" y="1341596"/>
                </a:cubicBezTo>
                <a:cubicBezTo>
                  <a:pt x="4908952" y="1342263"/>
                  <a:pt x="4905451" y="1342730"/>
                  <a:pt x="4901317" y="1342996"/>
                </a:cubicBezTo>
                <a:lnTo>
                  <a:pt x="4886716" y="1343997"/>
                </a:lnTo>
                <a:lnTo>
                  <a:pt x="4884715" y="1337396"/>
                </a:lnTo>
                <a:lnTo>
                  <a:pt x="4899917" y="1336596"/>
                </a:lnTo>
                <a:cubicBezTo>
                  <a:pt x="4903518" y="1336329"/>
                  <a:pt x="4906385" y="1335962"/>
                  <a:pt x="4908518" y="1335495"/>
                </a:cubicBezTo>
                <a:cubicBezTo>
                  <a:pt x="4910652" y="1335029"/>
                  <a:pt x="4912319" y="1334262"/>
                  <a:pt x="4913519" y="1333195"/>
                </a:cubicBezTo>
                <a:cubicBezTo>
                  <a:pt x="4914719" y="1332128"/>
                  <a:pt x="4915519" y="1330695"/>
                  <a:pt x="4915919" y="1328895"/>
                </a:cubicBezTo>
                <a:cubicBezTo>
                  <a:pt x="4916319" y="1327094"/>
                  <a:pt x="4916519" y="1324794"/>
                  <a:pt x="4916519" y="1321994"/>
                </a:cubicBezTo>
                <a:lnTo>
                  <a:pt x="4916519" y="1230182"/>
                </a:lnTo>
                <a:lnTo>
                  <a:pt x="4878315" y="1230182"/>
                </a:lnTo>
                <a:lnTo>
                  <a:pt x="4878315" y="1231383"/>
                </a:lnTo>
                <a:cubicBezTo>
                  <a:pt x="4877915" y="1241117"/>
                  <a:pt x="4876914" y="1250185"/>
                  <a:pt x="4875314" y="1258586"/>
                </a:cubicBezTo>
                <a:cubicBezTo>
                  <a:pt x="4877315" y="1260986"/>
                  <a:pt x="4879781" y="1264087"/>
                  <a:pt x="4882715" y="1267887"/>
                </a:cubicBezTo>
                <a:cubicBezTo>
                  <a:pt x="4885649" y="1271687"/>
                  <a:pt x="4888716" y="1275621"/>
                  <a:pt x="4891916" y="1279689"/>
                </a:cubicBezTo>
                <a:cubicBezTo>
                  <a:pt x="4895116" y="1283756"/>
                  <a:pt x="4898284" y="1287790"/>
                  <a:pt x="4901417" y="1291790"/>
                </a:cubicBezTo>
                <a:cubicBezTo>
                  <a:pt x="4904551" y="1295790"/>
                  <a:pt x="4907318" y="1299258"/>
                  <a:pt x="4909718" y="1302191"/>
                </a:cubicBezTo>
                <a:lnTo>
                  <a:pt x="4904718" y="1306592"/>
                </a:lnTo>
                <a:cubicBezTo>
                  <a:pt x="4902718" y="1303925"/>
                  <a:pt x="4900350" y="1300858"/>
                  <a:pt x="4897617" y="1297391"/>
                </a:cubicBezTo>
                <a:cubicBezTo>
                  <a:pt x="4894883" y="1293924"/>
                  <a:pt x="4892083" y="1290323"/>
                  <a:pt x="4889216" y="1286589"/>
                </a:cubicBezTo>
                <a:cubicBezTo>
                  <a:pt x="4886349" y="1282856"/>
                  <a:pt x="4883548" y="1279222"/>
                  <a:pt x="4880815" y="1275688"/>
                </a:cubicBezTo>
                <a:cubicBezTo>
                  <a:pt x="4878081" y="1272154"/>
                  <a:pt x="4875647" y="1269054"/>
                  <a:pt x="4873514" y="1266387"/>
                </a:cubicBezTo>
                <a:cubicBezTo>
                  <a:pt x="4870847" y="1276655"/>
                  <a:pt x="4866813" y="1286489"/>
                  <a:pt x="4861412" y="1295890"/>
                </a:cubicBezTo>
                <a:cubicBezTo>
                  <a:pt x="4856012" y="1305292"/>
                  <a:pt x="4848977" y="1314926"/>
                  <a:pt x="4840310" y="1324794"/>
                </a:cubicBezTo>
                <a:lnTo>
                  <a:pt x="4834909" y="1320994"/>
                </a:lnTo>
                <a:cubicBezTo>
                  <a:pt x="4841310" y="1313659"/>
                  <a:pt x="4846811" y="1306559"/>
                  <a:pt x="4851411" y="1299691"/>
                </a:cubicBezTo>
                <a:cubicBezTo>
                  <a:pt x="4856012" y="1292824"/>
                  <a:pt x="4859746" y="1285823"/>
                  <a:pt x="4862613" y="1278688"/>
                </a:cubicBezTo>
                <a:cubicBezTo>
                  <a:pt x="4865480" y="1271554"/>
                  <a:pt x="4867647" y="1264053"/>
                  <a:pt x="4869113" y="1256185"/>
                </a:cubicBezTo>
                <a:cubicBezTo>
                  <a:pt x="4870580" y="1248318"/>
                  <a:pt x="4871447" y="1239650"/>
                  <a:pt x="4871714" y="1230182"/>
                </a:cubicBezTo>
                <a:lnTo>
                  <a:pt x="4831109" y="1230182"/>
                </a:lnTo>
                <a:lnTo>
                  <a:pt x="4831109" y="1231182"/>
                </a:lnTo>
                <a:cubicBezTo>
                  <a:pt x="4830842" y="1235316"/>
                  <a:pt x="4830508" y="1239250"/>
                  <a:pt x="4830108" y="1242984"/>
                </a:cubicBezTo>
                <a:cubicBezTo>
                  <a:pt x="4829708" y="1246718"/>
                  <a:pt x="4829175" y="1250385"/>
                  <a:pt x="4828508" y="1253985"/>
                </a:cubicBezTo>
                <a:cubicBezTo>
                  <a:pt x="4830242" y="1256119"/>
                  <a:pt x="4832209" y="1258619"/>
                  <a:pt x="4834409" y="1261486"/>
                </a:cubicBezTo>
                <a:cubicBezTo>
                  <a:pt x="4836609" y="1264353"/>
                  <a:pt x="4838843" y="1267254"/>
                  <a:pt x="4841110" y="1270187"/>
                </a:cubicBezTo>
                <a:cubicBezTo>
                  <a:pt x="4843377" y="1273121"/>
                  <a:pt x="4845510" y="1275955"/>
                  <a:pt x="4847511" y="1278688"/>
                </a:cubicBezTo>
                <a:cubicBezTo>
                  <a:pt x="4849511" y="1281422"/>
                  <a:pt x="4851244" y="1283722"/>
                  <a:pt x="4852711" y="1285589"/>
                </a:cubicBezTo>
                <a:lnTo>
                  <a:pt x="4847711" y="1289790"/>
                </a:lnTo>
                <a:lnTo>
                  <a:pt x="4826708" y="1262186"/>
                </a:lnTo>
                <a:cubicBezTo>
                  <a:pt x="4824308" y="1271921"/>
                  <a:pt x="4820707" y="1281122"/>
                  <a:pt x="4815907" y="1289790"/>
                </a:cubicBezTo>
                <a:cubicBezTo>
                  <a:pt x="4811106" y="1298457"/>
                  <a:pt x="4804905" y="1307392"/>
                  <a:pt x="4797304" y="1316593"/>
                </a:cubicBezTo>
                <a:lnTo>
                  <a:pt x="4792104" y="1312393"/>
                </a:lnTo>
                <a:cubicBezTo>
                  <a:pt x="4797704" y="1305858"/>
                  <a:pt x="4802438" y="1299491"/>
                  <a:pt x="4806306" y="1293290"/>
                </a:cubicBezTo>
                <a:cubicBezTo>
                  <a:pt x="4810173" y="1287089"/>
                  <a:pt x="4813373" y="1280755"/>
                  <a:pt x="4815907" y="1274288"/>
                </a:cubicBezTo>
                <a:cubicBezTo>
                  <a:pt x="4818440" y="1267820"/>
                  <a:pt x="4820374" y="1261020"/>
                  <a:pt x="4821707" y="1253885"/>
                </a:cubicBezTo>
                <a:cubicBezTo>
                  <a:pt x="4823041" y="1246751"/>
                  <a:pt x="4823908" y="1238850"/>
                  <a:pt x="4824308" y="1230182"/>
                </a:cubicBezTo>
                <a:lnTo>
                  <a:pt x="4786903" y="1230182"/>
                </a:lnTo>
                <a:lnTo>
                  <a:pt x="4786903" y="1344797"/>
                </a:lnTo>
                <a:lnTo>
                  <a:pt x="4780302" y="1344797"/>
                </a:lnTo>
                <a:lnTo>
                  <a:pt x="4780302" y="1223582"/>
                </a:lnTo>
                <a:lnTo>
                  <a:pt x="4824508" y="1223582"/>
                </a:lnTo>
                <a:cubicBezTo>
                  <a:pt x="4824641" y="1220781"/>
                  <a:pt x="4824741" y="1217781"/>
                  <a:pt x="4824808" y="1214580"/>
                </a:cubicBezTo>
                <a:cubicBezTo>
                  <a:pt x="4824874" y="1211380"/>
                  <a:pt x="4824941" y="1208280"/>
                  <a:pt x="4825008" y="1205279"/>
                </a:cubicBezTo>
                <a:cubicBezTo>
                  <a:pt x="4825074" y="1202279"/>
                  <a:pt x="4825108" y="1199478"/>
                  <a:pt x="4825108" y="1196878"/>
                </a:cubicBezTo>
                <a:cubicBezTo>
                  <a:pt x="4825108" y="1194278"/>
                  <a:pt x="4825108" y="1192111"/>
                  <a:pt x="4825108" y="1190377"/>
                </a:cubicBezTo>
                <a:lnTo>
                  <a:pt x="4766901" y="1190377"/>
                </a:lnTo>
                <a:close/>
                <a:moveTo>
                  <a:pt x="4610957" y="1181176"/>
                </a:moveTo>
                <a:lnTo>
                  <a:pt x="4619758" y="1181176"/>
                </a:lnTo>
                <a:cubicBezTo>
                  <a:pt x="4619758" y="1184643"/>
                  <a:pt x="4619392" y="1188377"/>
                  <a:pt x="4618658" y="1192378"/>
                </a:cubicBezTo>
                <a:cubicBezTo>
                  <a:pt x="4617925" y="1196378"/>
                  <a:pt x="4616925" y="1200479"/>
                  <a:pt x="4615658" y="1204679"/>
                </a:cubicBezTo>
                <a:cubicBezTo>
                  <a:pt x="4614391" y="1208880"/>
                  <a:pt x="4612924" y="1213080"/>
                  <a:pt x="4611257" y="1217281"/>
                </a:cubicBezTo>
                <a:cubicBezTo>
                  <a:pt x="4609590" y="1221481"/>
                  <a:pt x="4607890" y="1225448"/>
                  <a:pt x="4606157" y="1229182"/>
                </a:cubicBezTo>
                <a:lnTo>
                  <a:pt x="4599356" y="1229182"/>
                </a:lnTo>
                <a:cubicBezTo>
                  <a:pt x="4602556" y="1221181"/>
                  <a:pt x="4605290" y="1213047"/>
                  <a:pt x="4607557" y="1204779"/>
                </a:cubicBezTo>
                <a:cubicBezTo>
                  <a:pt x="4609824" y="1196511"/>
                  <a:pt x="4610957" y="1188644"/>
                  <a:pt x="4610957" y="1181176"/>
                </a:cubicBezTo>
                <a:close/>
                <a:moveTo>
                  <a:pt x="4574953" y="1181176"/>
                </a:moveTo>
                <a:lnTo>
                  <a:pt x="4583754" y="1181176"/>
                </a:lnTo>
                <a:cubicBezTo>
                  <a:pt x="4583754" y="1184643"/>
                  <a:pt x="4583387" y="1188377"/>
                  <a:pt x="4582654" y="1192378"/>
                </a:cubicBezTo>
                <a:cubicBezTo>
                  <a:pt x="4581920" y="1196378"/>
                  <a:pt x="4580920" y="1200479"/>
                  <a:pt x="4579653" y="1204679"/>
                </a:cubicBezTo>
                <a:cubicBezTo>
                  <a:pt x="4578387" y="1208880"/>
                  <a:pt x="4576920" y="1213080"/>
                  <a:pt x="4575253" y="1217281"/>
                </a:cubicBezTo>
                <a:cubicBezTo>
                  <a:pt x="4573586" y="1221481"/>
                  <a:pt x="4571886" y="1225448"/>
                  <a:pt x="4570152" y="1229182"/>
                </a:cubicBezTo>
                <a:lnTo>
                  <a:pt x="4563551" y="1229182"/>
                </a:lnTo>
                <a:cubicBezTo>
                  <a:pt x="4566618" y="1221181"/>
                  <a:pt x="4569285" y="1213047"/>
                  <a:pt x="4571552" y="1204779"/>
                </a:cubicBezTo>
                <a:cubicBezTo>
                  <a:pt x="4573819" y="1196511"/>
                  <a:pt x="4574953" y="1188644"/>
                  <a:pt x="4574953" y="1181176"/>
                </a:cubicBezTo>
                <a:close/>
                <a:moveTo>
                  <a:pt x="4101646" y="1181176"/>
                </a:moveTo>
                <a:lnTo>
                  <a:pt x="4108447" y="1181176"/>
                </a:lnTo>
                <a:cubicBezTo>
                  <a:pt x="4105246" y="1189177"/>
                  <a:pt x="4102513" y="1197311"/>
                  <a:pt x="4100246" y="1205579"/>
                </a:cubicBezTo>
                <a:cubicBezTo>
                  <a:pt x="4097979" y="1213847"/>
                  <a:pt x="4096845" y="1221715"/>
                  <a:pt x="4096845" y="1229182"/>
                </a:cubicBezTo>
                <a:lnTo>
                  <a:pt x="4088044" y="1229182"/>
                </a:lnTo>
                <a:cubicBezTo>
                  <a:pt x="4088044" y="1225715"/>
                  <a:pt x="4088411" y="1221981"/>
                  <a:pt x="4089144" y="1217981"/>
                </a:cubicBezTo>
                <a:cubicBezTo>
                  <a:pt x="4089878" y="1213980"/>
                  <a:pt x="4090878" y="1209880"/>
                  <a:pt x="4092145" y="1205679"/>
                </a:cubicBezTo>
                <a:cubicBezTo>
                  <a:pt x="4093411" y="1201479"/>
                  <a:pt x="4094845" y="1197311"/>
                  <a:pt x="4096445" y="1193178"/>
                </a:cubicBezTo>
                <a:cubicBezTo>
                  <a:pt x="4098045" y="1189044"/>
                  <a:pt x="4099779" y="1185043"/>
                  <a:pt x="4101646" y="1181176"/>
                </a:cubicBezTo>
                <a:close/>
                <a:moveTo>
                  <a:pt x="4065841" y="1181176"/>
                </a:moveTo>
                <a:lnTo>
                  <a:pt x="4072442" y="1181176"/>
                </a:lnTo>
                <a:cubicBezTo>
                  <a:pt x="4069375" y="1189177"/>
                  <a:pt x="4066708" y="1197311"/>
                  <a:pt x="4064441" y="1205579"/>
                </a:cubicBezTo>
                <a:cubicBezTo>
                  <a:pt x="4062174" y="1213847"/>
                  <a:pt x="4061041" y="1221715"/>
                  <a:pt x="4061041" y="1229182"/>
                </a:cubicBezTo>
                <a:lnTo>
                  <a:pt x="4052240" y="1229182"/>
                </a:lnTo>
                <a:cubicBezTo>
                  <a:pt x="4052240" y="1225715"/>
                  <a:pt x="4052606" y="1221981"/>
                  <a:pt x="4053340" y="1217981"/>
                </a:cubicBezTo>
                <a:cubicBezTo>
                  <a:pt x="4054073" y="1213980"/>
                  <a:pt x="4055040" y="1209880"/>
                  <a:pt x="4056240" y="1205679"/>
                </a:cubicBezTo>
                <a:cubicBezTo>
                  <a:pt x="4057440" y="1201479"/>
                  <a:pt x="4058874" y="1197311"/>
                  <a:pt x="4060541" y="1193178"/>
                </a:cubicBezTo>
                <a:cubicBezTo>
                  <a:pt x="4062208" y="1189044"/>
                  <a:pt x="4063975" y="1185043"/>
                  <a:pt x="4065841" y="1181176"/>
                </a:cubicBezTo>
                <a:close/>
                <a:moveTo>
                  <a:pt x="4426810" y="1178376"/>
                </a:moveTo>
                <a:lnTo>
                  <a:pt x="4428411" y="1185177"/>
                </a:lnTo>
                <a:cubicBezTo>
                  <a:pt x="4420010" y="1188110"/>
                  <a:pt x="4411308" y="1190544"/>
                  <a:pt x="4402307" y="1192478"/>
                </a:cubicBezTo>
                <a:cubicBezTo>
                  <a:pt x="4393306" y="1194411"/>
                  <a:pt x="4383605" y="1196111"/>
                  <a:pt x="4373204" y="1197578"/>
                </a:cubicBezTo>
                <a:lnTo>
                  <a:pt x="4373204" y="1230182"/>
                </a:lnTo>
                <a:lnTo>
                  <a:pt x="4416209" y="1230182"/>
                </a:lnTo>
                <a:lnTo>
                  <a:pt x="4416209" y="1287189"/>
                </a:lnTo>
                <a:lnTo>
                  <a:pt x="4372404" y="1287189"/>
                </a:lnTo>
                <a:cubicBezTo>
                  <a:pt x="4371870" y="1294657"/>
                  <a:pt x="4371070" y="1301224"/>
                  <a:pt x="4370003" y="1306892"/>
                </a:cubicBezTo>
                <a:cubicBezTo>
                  <a:pt x="4368937" y="1312559"/>
                  <a:pt x="4367570" y="1317827"/>
                  <a:pt x="4365903" y="1322694"/>
                </a:cubicBezTo>
                <a:cubicBezTo>
                  <a:pt x="4364236" y="1327561"/>
                  <a:pt x="4362236" y="1332395"/>
                  <a:pt x="4359902" y="1337196"/>
                </a:cubicBezTo>
                <a:cubicBezTo>
                  <a:pt x="4357568" y="1341996"/>
                  <a:pt x="4354801" y="1347197"/>
                  <a:pt x="4351601" y="1352798"/>
                </a:cubicBezTo>
                <a:lnTo>
                  <a:pt x="4345400" y="1349597"/>
                </a:lnTo>
                <a:cubicBezTo>
                  <a:pt x="4349534" y="1342263"/>
                  <a:pt x="4352968" y="1335662"/>
                  <a:pt x="4355702" y="1329795"/>
                </a:cubicBezTo>
                <a:cubicBezTo>
                  <a:pt x="4358435" y="1323927"/>
                  <a:pt x="4360602" y="1317627"/>
                  <a:pt x="4362202" y="1310892"/>
                </a:cubicBezTo>
                <a:cubicBezTo>
                  <a:pt x="4363803" y="1304158"/>
                  <a:pt x="4364903" y="1296357"/>
                  <a:pt x="4365503" y="1287490"/>
                </a:cubicBezTo>
                <a:cubicBezTo>
                  <a:pt x="4366103" y="1278622"/>
                  <a:pt x="4366403" y="1267520"/>
                  <a:pt x="4366403" y="1254185"/>
                </a:cubicBezTo>
                <a:lnTo>
                  <a:pt x="4366403" y="1191177"/>
                </a:lnTo>
                <a:cubicBezTo>
                  <a:pt x="4378138" y="1189711"/>
                  <a:pt x="4388839" y="1187977"/>
                  <a:pt x="4398507" y="1185977"/>
                </a:cubicBezTo>
                <a:cubicBezTo>
                  <a:pt x="4408175" y="1183977"/>
                  <a:pt x="4417609" y="1181443"/>
                  <a:pt x="4426810" y="1178376"/>
                </a:cubicBezTo>
                <a:close/>
                <a:moveTo>
                  <a:pt x="502512" y="1178376"/>
                </a:moveTo>
                <a:lnTo>
                  <a:pt x="504112" y="1185177"/>
                </a:lnTo>
                <a:cubicBezTo>
                  <a:pt x="495711" y="1188110"/>
                  <a:pt x="487010" y="1190544"/>
                  <a:pt x="478008" y="1192478"/>
                </a:cubicBezTo>
                <a:cubicBezTo>
                  <a:pt x="469008" y="1194411"/>
                  <a:pt x="459306" y="1196111"/>
                  <a:pt x="448905" y="1197578"/>
                </a:cubicBezTo>
                <a:lnTo>
                  <a:pt x="448905" y="1230182"/>
                </a:lnTo>
                <a:lnTo>
                  <a:pt x="491910" y="1230182"/>
                </a:lnTo>
                <a:lnTo>
                  <a:pt x="491910" y="1287189"/>
                </a:lnTo>
                <a:lnTo>
                  <a:pt x="448105" y="1287189"/>
                </a:lnTo>
                <a:cubicBezTo>
                  <a:pt x="447572" y="1294657"/>
                  <a:pt x="446771" y="1301224"/>
                  <a:pt x="445705" y="1306892"/>
                </a:cubicBezTo>
                <a:cubicBezTo>
                  <a:pt x="444638" y="1312559"/>
                  <a:pt x="443271" y="1317827"/>
                  <a:pt x="441604" y="1322694"/>
                </a:cubicBezTo>
                <a:cubicBezTo>
                  <a:pt x="439937" y="1327561"/>
                  <a:pt x="437937" y="1332395"/>
                  <a:pt x="435603" y="1337196"/>
                </a:cubicBezTo>
                <a:cubicBezTo>
                  <a:pt x="433270" y="1341996"/>
                  <a:pt x="430503" y="1347197"/>
                  <a:pt x="427302" y="1352798"/>
                </a:cubicBezTo>
                <a:lnTo>
                  <a:pt x="421102" y="1349597"/>
                </a:lnTo>
                <a:cubicBezTo>
                  <a:pt x="425235" y="1342263"/>
                  <a:pt x="428669" y="1335662"/>
                  <a:pt x="431403" y="1329795"/>
                </a:cubicBezTo>
                <a:cubicBezTo>
                  <a:pt x="434137" y="1323927"/>
                  <a:pt x="436303" y="1317627"/>
                  <a:pt x="437903" y="1310892"/>
                </a:cubicBezTo>
                <a:cubicBezTo>
                  <a:pt x="439504" y="1304158"/>
                  <a:pt x="440604" y="1296357"/>
                  <a:pt x="441204" y="1287490"/>
                </a:cubicBezTo>
                <a:cubicBezTo>
                  <a:pt x="441804" y="1278622"/>
                  <a:pt x="442104" y="1267520"/>
                  <a:pt x="442104" y="1254185"/>
                </a:cubicBezTo>
                <a:lnTo>
                  <a:pt x="442104" y="1191177"/>
                </a:lnTo>
                <a:cubicBezTo>
                  <a:pt x="453839" y="1189711"/>
                  <a:pt x="464541" y="1187977"/>
                  <a:pt x="474208" y="1185977"/>
                </a:cubicBezTo>
                <a:cubicBezTo>
                  <a:pt x="483876" y="1183977"/>
                  <a:pt x="493311" y="1181443"/>
                  <a:pt x="502512" y="1178376"/>
                </a:cubicBezTo>
                <a:close/>
                <a:moveTo>
                  <a:pt x="4511221" y="1177976"/>
                </a:moveTo>
                <a:lnTo>
                  <a:pt x="4513221" y="1184977"/>
                </a:lnTo>
                <a:cubicBezTo>
                  <a:pt x="4508954" y="1186710"/>
                  <a:pt x="4504220" y="1188344"/>
                  <a:pt x="4499019" y="1189877"/>
                </a:cubicBezTo>
                <a:cubicBezTo>
                  <a:pt x="4493819" y="1191411"/>
                  <a:pt x="4488385" y="1192844"/>
                  <a:pt x="4482717" y="1194178"/>
                </a:cubicBezTo>
                <a:cubicBezTo>
                  <a:pt x="4477050" y="1195511"/>
                  <a:pt x="4471183" y="1196678"/>
                  <a:pt x="4465115" y="1197678"/>
                </a:cubicBezTo>
                <a:cubicBezTo>
                  <a:pt x="4459048" y="1198678"/>
                  <a:pt x="4453080" y="1199512"/>
                  <a:pt x="4447213" y="1200179"/>
                </a:cubicBezTo>
                <a:lnTo>
                  <a:pt x="4447213" y="1245784"/>
                </a:lnTo>
                <a:lnTo>
                  <a:pt x="4525623" y="1245784"/>
                </a:lnTo>
                <a:lnTo>
                  <a:pt x="4525623" y="1252785"/>
                </a:lnTo>
                <a:lnTo>
                  <a:pt x="4493019" y="1252785"/>
                </a:lnTo>
                <a:lnTo>
                  <a:pt x="4493019" y="1351397"/>
                </a:lnTo>
                <a:lnTo>
                  <a:pt x="4486418" y="1351397"/>
                </a:lnTo>
                <a:lnTo>
                  <a:pt x="4486418" y="1252785"/>
                </a:lnTo>
                <a:lnTo>
                  <a:pt x="4447213" y="1252785"/>
                </a:lnTo>
                <a:cubicBezTo>
                  <a:pt x="4447213" y="1265053"/>
                  <a:pt x="4446680" y="1275688"/>
                  <a:pt x="4445613" y="1284689"/>
                </a:cubicBezTo>
                <a:cubicBezTo>
                  <a:pt x="4444546" y="1293690"/>
                  <a:pt x="4442646" y="1301991"/>
                  <a:pt x="4439912" y="1309592"/>
                </a:cubicBezTo>
                <a:cubicBezTo>
                  <a:pt x="4437178" y="1317193"/>
                  <a:pt x="4433545" y="1324427"/>
                  <a:pt x="4429011" y="1331295"/>
                </a:cubicBezTo>
                <a:cubicBezTo>
                  <a:pt x="4424477" y="1338162"/>
                  <a:pt x="4418676" y="1345530"/>
                  <a:pt x="4411608" y="1353398"/>
                </a:cubicBezTo>
                <a:lnTo>
                  <a:pt x="4406208" y="1348397"/>
                </a:lnTo>
                <a:cubicBezTo>
                  <a:pt x="4413142" y="1340796"/>
                  <a:pt x="4418809" y="1333729"/>
                  <a:pt x="4423210" y="1327194"/>
                </a:cubicBezTo>
                <a:cubicBezTo>
                  <a:pt x="4427611" y="1320660"/>
                  <a:pt x="4431078" y="1313726"/>
                  <a:pt x="4433611" y="1306392"/>
                </a:cubicBezTo>
                <a:cubicBezTo>
                  <a:pt x="4436145" y="1299058"/>
                  <a:pt x="4437912" y="1290890"/>
                  <a:pt x="4438912" y="1281889"/>
                </a:cubicBezTo>
                <a:cubicBezTo>
                  <a:pt x="4439912" y="1272888"/>
                  <a:pt x="4440412" y="1262186"/>
                  <a:pt x="4440412" y="1249785"/>
                </a:cubicBezTo>
                <a:lnTo>
                  <a:pt x="4440612" y="1193978"/>
                </a:lnTo>
                <a:cubicBezTo>
                  <a:pt x="4446879" y="1193311"/>
                  <a:pt x="4453247" y="1192444"/>
                  <a:pt x="4459714" y="1191377"/>
                </a:cubicBezTo>
                <a:cubicBezTo>
                  <a:pt x="4466182" y="1190311"/>
                  <a:pt x="4472449" y="1189077"/>
                  <a:pt x="4478517" y="1187677"/>
                </a:cubicBezTo>
                <a:cubicBezTo>
                  <a:pt x="4484584" y="1186277"/>
                  <a:pt x="4490418" y="1184743"/>
                  <a:pt x="4496019" y="1183076"/>
                </a:cubicBezTo>
                <a:cubicBezTo>
                  <a:pt x="4501620" y="1181410"/>
                  <a:pt x="4506687" y="1179709"/>
                  <a:pt x="4511221" y="1177976"/>
                </a:cubicBezTo>
                <a:close/>
                <a:moveTo>
                  <a:pt x="586922" y="1177976"/>
                </a:moveTo>
                <a:lnTo>
                  <a:pt x="588922" y="1184977"/>
                </a:lnTo>
                <a:cubicBezTo>
                  <a:pt x="584655" y="1186710"/>
                  <a:pt x="579921" y="1188344"/>
                  <a:pt x="574721" y="1189877"/>
                </a:cubicBezTo>
                <a:cubicBezTo>
                  <a:pt x="569520" y="1191411"/>
                  <a:pt x="564086" y="1192844"/>
                  <a:pt x="558419" y="1194178"/>
                </a:cubicBezTo>
                <a:cubicBezTo>
                  <a:pt x="552751" y="1195511"/>
                  <a:pt x="546884" y="1196678"/>
                  <a:pt x="540817" y="1197678"/>
                </a:cubicBezTo>
                <a:cubicBezTo>
                  <a:pt x="534749" y="1198678"/>
                  <a:pt x="528782" y="1199512"/>
                  <a:pt x="522914" y="1200179"/>
                </a:cubicBezTo>
                <a:lnTo>
                  <a:pt x="522914" y="1245784"/>
                </a:lnTo>
                <a:lnTo>
                  <a:pt x="601324" y="1245784"/>
                </a:lnTo>
                <a:lnTo>
                  <a:pt x="601324" y="1252785"/>
                </a:lnTo>
                <a:lnTo>
                  <a:pt x="568720" y="1252785"/>
                </a:lnTo>
                <a:lnTo>
                  <a:pt x="568720" y="1351397"/>
                </a:lnTo>
                <a:lnTo>
                  <a:pt x="562119" y="1351397"/>
                </a:lnTo>
                <a:lnTo>
                  <a:pt x="562119" y="1252785"/>
                </a:lnTo>
                <a:lnTo>
                  <a:pt x="522914" y="1252785"/>
                </a:lnTo>
                <a:cubicBezTo>
                  <a:pt x="522914" y="1265053"/>
                  <a:pt x="522381" y="1275688"/>
                  <a:pt x="521314" y="1284689"/>
                </a:cubicBezTo>
                <a:cubicBezTo>
                  <a:pt x="520247" y="1293690"/>
                  <a:pt x="518347" y="1301991"/>
                  <a:pt x="515613" y="1309592"/>
                </a:cubicBezTo>
                <a:cubicBezTo>
                  <a:pt x="512879" y="1317193"/>
                  <a:pt x="509246" y="1324427"/>
                  <a:pt x="504712" y="1331295"/>
                </a:cubicBezTo>
                <a:cubicBezTo>
                  <a:pt x="500178" y="1338162"/>
                  <a:pt x="494377" y="1345530"/>
                  <a:pt x="487310" y="1353398"/>
                </a:cubicBezTo>
                <a:lnTo>
                  <a:pt x="481909" y="1348397"/>
                </a:lnTo>
                <a:cubicBezTo>
                  <a:pt x="488843" y="1340796"/>
                  <a:pt x="494511" y="1333729"/>
                  <a:pt x="498911" y="1327194"/>
                </a:cubicBezTo>
                <a:cubicBezTo>
                  <a:pt x="503312" y="1320660"/>
                  <a:pt x="506779" y="1313726"/>
                  <a:pt x="509313" y="1306392"/>
                </a:cubicBezTo>
                <a:cubicBezTo>
                  <a:pt x="511846" y="1299058"/>
                  <a:pt x="513613" y="1290890"/>
                  <a:pt x="514613" y="1281889"/>
                </a:cubicBezTo>
                <a:cubicBezTo>
                  <a:pt x="515613" y="1272888"/>
                  <a:pt x="516114" y="1262186"/>
                  <a:pt x="516114" y="1249785"/>
                </a:cubicBezTo>
                <a:lnTo>
                  <a:pt x="516314" y="1193978"/>
                </a:lnTo>
                <a:cubicBezTo>
                  <a:pt x="522581" y="1193311"/>
                  <a:pt x="528949" y="1192444"/>
                  <a:pt x="535416" y="1191377"/>
                </a:cubicBezTo>
                <a:cubicBezTo>
                  <a:pt x="541883" y="1190311"/>
                  <a:pt x="548151" y="1189077"/>
                  <a:pt x="554218" y="1187677"/>
                </a:cubicBezTo>
                <a:cubicBezTo>
                  <a:pt x="560286" y="1186277"/>
                  <a:pt x="566120" y="1184743"/>
                  <a:pt x="571720" y="1183076"/>
                </a:cubicBezTo>
                <a:cubicBezTo>
                  <a:pt x="577321" y="1181410"/>
                  <a:pt x="582388" y="1179709"/>
                  <a:pt x="586922" y="1177976"/>
                </a:cubicBezTo>
                <a:close/>
                <a:moveTo>
                  <a:pt x="16803" y="1177176"/>
                </a:moveTo>
                <a:cubicBezTo>
                  <a:pt x="18803" y="1178643"/>
                  <a:pt x="21304" y="1180543"/>
                  <a:pt x="24304" y="1182876"/>
                </a:cubicBezTo>
                <a:cubicBezTo>
                  <a:pt x="27304" y="1185210"/>
                  <a:pt x="30405" y="1187677"/>
                  <a:pt x="33605" y="1190277"/>
                </a:cubicBezTo>
                <a:cubicBezTo>
                  <a:pt x="36806" y="1192878"/>
                  <a:pt x="39939" y="1195478"/>
                  <a:pt x="43006" y="1198078"/>
                </a:cubicBezTo>
                <a:cubicBezTo>
                  <a:pt x="46073" y="1200679"/>
                  <a:pt x="48674" y="1202912"/>
                  <a:pt x="50807" y="1204779"/>
                </a:cubicBezTo>
                <a:lnTo>
                  <a:pt x="47007" y="1210180"/>
                </a:lnTo>
                <a:cubicBezTo>
                  <a:pt x="45007" y="1208180"/>
                  <a:pt x="42506" y="1205879"/>
                  <a:pt x="39506" y="1203279"/>
                </a:cubicBezTo>
                <a:cubicBezTo>
                  <a:pt x="36506" y="1200679"/>
                  <a:pt x="33405" y="1198045"/>
                  <a:pt x="30205" y="1195378"/>
                </a:cubicBezTo>
                <a:cubicBezTo>
                  <a:pt x="27004" y="1192711"/>
                  <a:pt x="23871" y="1190211"/>
                  <a:pt x="20804" y="1187877"/>
                </a:cubicBezTo>
                <a:cubicBezTo>
                  <a:pt x="17737" y="1185543"/>
                  <a:pt x="15203" y="1183710"/>
                  <a:pt x="13203" y="1182376"/>
                </a:cubicBezTo>
                <a:close/>
                <a:moveTo>
                  <a:pt x="166822" y="1175775"/>
                </a:moveTo>
                <a:lnTo>
                  <a:pt x="168422" y="1182376"/>
                </a:lnTo>
                <a:cubicBezTo>
                  <a:pt x="162555" y="1183843"/>
                  <a:pt x="155888" y="1185343"/>
                  <a:pt x="148420" y="1186877"/>
                </a:cubicBezTo>
                <a:cubicBezTo>
                  <a:pt x="140952" y="1188410"/>
                  <a:pt x="133018" y="1189911"/>
                  <a:pt x="124617" y="1191377"/>
                </a:cubicBezTo>
                <a:cubicBezTo>
                  <a:pt x="116216" y="1192844"/>
                  <a:pt x="107481" y="1194245"/>
                  <a:pt x="98413" y="1195578"/>
                </a:cubicBezTo>
                <a:cubicBezTo>
                  <a:pt x="89346" y="1196912"/>
                  <a:pt x="80344" y="1198045"/>
                  <a:pt x="71410" y="1198978"/>
                </a:cubicBezTo>
                <a:lnTo>
                  <a:pt x="71410" y="1241384"/>
                </a:lnTo>
                <a:cubicBezTo>
                  <a:pt x="71410" y="1253919"/>
                  <a:pt x="70943" y="1265187"/>
                  <a:pt x="70010" y="1275188"/>
                </a:cubicBezTo>
                <a:cubicBezTo>
                  <a:pt x="69076" y="1285189"/>
                  <a:pt x="67543" y="1294457"/>
                  <a:pt x="65409" y="1302991"/>
                </a:cubicBezTo>
                <a:cubicBezTo>
                  <a:pt x="63276" y="1311526"/>
                  <a:pt x="60475" y="1319594"/>
                  <a:pt x="57008" y="1327194"/>
                </a:cubicBezTo>
                <a:cubicBezTo>
                  <a:pt x="53541" y="1334795"/>
                  <a:pt x="49207" y="1342463"/>
                  <a:pt x="44006" y="1350197"/>
                </a:cubicBezTo>
                <a:lnTo>
                  <a:pt x="37806" y="1346597"/>
                </a:lnTo>
                <a:cubicBezTo>
                  <a:pt x="42873" y="1339129"/>
                  <a:pt x="47140" y="1331728"/>
                  <a:pt x="50607" y="1324394"/>
                </a:cubicBezTo>
                <a:cubicBezTo>
                  <a:pt x="54074" y="1317060"/>
                  <a:pt x="56841" y="1309292"/>
                  <a:pt x="58908" y="1301091"/>
                </a:cubicBezTo>
                <a:cubicBezTo>
                  <a:pt x="60975" y="1292890"/>
                  <a:pt x="62476" y="1283989"/>
                  <a:pt x="63409" y="1274388"/>
                </a:cubicBezTo>
                <a:cubicBezTo>
                  <a:pt x="64343" y="1264787"/>
                  <a:pt x="64809" y="1253985"/>
                  <a:pt x="64809" y="1241984"/>
                </a:cubicBezTo>
                <a:lnTo>
                  <a:pt x="64809" y="1192578"/>
                </a:lnTo>
                <a:cubicBezTo>
                  <a:pt x="74144" y="1191644"/>
                  <a:pt x="83611" y="1190477"/>
                  <a:pt x="93213" y="1189077"/>
                </a:cubicBezTo>
                <a:cubicBezTo>
                  <a:pt x="102814" y="1187677"/>
                  <a:pt x="112049" y="1186244"/>
                  <a:pt x="120916" y="1184777"/>
                </a:cubicBezTo>
                <a:cubicBezTo>
                  <a:pt x="129784" y="1183310"/>
                  <a:pt x="138152" y="1181776"/>
                  <a:pt x="146020" y="1180176"/>
                </a:cubicBezTo>
                <a:cubicBezTo>
                  <a:pt x="153887" y="1178576"/>
                  <a:pt x="160821" y="1177109"/>
                  <a:pt x="166822" y="1175775"/>
                </a:cubicBezTo>
                <a:close/>
                <a:moveTo>
                  <a:pt x="2110454" y="1173775"/>
                </a:moveTo>
                <a:lnTo>
                  <a:pt x="2116655" y="1174175"/>
                </a:lnTo>
                <a:lnTo>
                  <a:pt x="2116655" y="1209380"/>
                </a:lnTo>
                <a:lnTo>
                  <a:pt x="2140858" y="1209380"/>
                </a:lnTo>
                <a:lnTo>
                  <a:pt x="2140858" y="1299991"/>
                </a:lnTo>
                <a:cubicBezTo>
                  <a:pt x="2140858" y="1302391"/>
                  <a:pt x="2140625" y="1304325"/>
                  <a:pt x="2140158" y="1305792"/>
                </a:cubicBezTo>
                <a:cubicBezTo>
                  <a:pt x="2139692" y="1307259"/>
                  <a:pt x="2138891" y="1308392"/>
                  <a:pt x="2137758" y="1309192"/>
                </a:cubicBezTo>
                <a:cubicBezTo>
                  <a:pt x="2136624" y="1309992"/>
                  <a:pt x="2135224" y="1310626"/>
                  <a:pt x="2133557" y="1311092"/>
                </a:cubicBezTo>
                <a:cubicBezTo>
                  <a:pt x="2131890" y="1311559"/>
                  <a:pt x="2129857" y="1312059"/>
                  <a:pt x="2127457" y="1312593"/>
                </a:cubicBezTo>
                <a:lnTo>
                  <a:pt x="2122656" y="1313793"/>
                </a:lnTo>
                <a:lnTo>
                  <a:pt x="2120656" y="1307592"/>
                </a:lnTo>
                <a:lnTo>
                  <a:pt x="2126456" y="1306792"/>
                </a:lnTo>
                <a:cubicBezTo>
                  <a:pt x="2130057" y="1306125"/>
                  <a:pt x="2132324" y="1305192"/>
                  <a:pt x="2133257" y="1303992"/>
                </a:cubicBezTo>
                <a:cubicBezTo>
                  <a:pt x="2134191" y="1302791"/>
                  <a:pt x="2134657" y="1300924"/>
                  <a:pt x="2134657" y="1298391"/>
                </a:cubicBezTo>
                <a:lnTo>
                  <a:pt x="2134657" y="1215981"/>
                </a:lnTo>
                <a:lnTo>
                  <a:pt x="2116655" y="1215981"/>
                </a:lnTo>
                <a:lnTo>
                  <a:pt x="2116655" y="1352598"/>
                </a:lnTo>
                <a:lnTo>
                  <a:pt x="2110454" y="1352598"/>
                </a:lnTo>
                <a:lnTo>
                  <a:pt x="2110454" y="1215981"/>
                </a:lnTo>
                <a:lnTo>
                  <a:pt x="2093052" y="1215981"/>
                </a:lnTo>
                <a:lnTo>
                  <a:pt x="2093052" y="1312593"/>
                </a:lnTo>
                <a:lnTo>
                  <a:pt x="2087051" y="1312593"/>
                </a:lnTo>
                <a:lnTo>
                  <a:pt x="2087051" y="1209380"/>
                </a:lnTo>
                <a:lnTo>
                  <a:pt x="2110454" y="1209380"/>
                </a:lnTo>
                <a:close/>
                <a:moveTo>
                  <a:pt x="5051736" y="1173575"/>
                </a:moveTo>
                <a:lnTo>
                  <a:pt x="5058137" y="1173575"/>
                </a:lnTo>
                <a:cubicBezTo>
                  <a:pt x="5068005" y="1189577"/>
                  <a:pt x="5080340" y="1205079"/>
                  <a:pt x="5095141" y="1220081"/>
                </a:cubicBezTo>
                <a:cubicBezTo>
                  <a:pt x="5109943" y="1235083"/>
                  <a:pt x="5126412" y="1248585"/>
                  <a:pt x="5144548" y="1260586"/>
                </a:cubicBezTo>
                <a:lnTo>
                  <a:pt x="5140347" y="1267187"/>
                </a:lnTo>
                <a:cubicBezTo>
                  <a:pt x="5131679" y="1261319"/>
                  <a:pt x="5123245" y="1255019"/>
                  <a:pt x="5115044" y="1248285"/>
                </a:cubicBezTo>
                <a:cubicBezTo>
                  <a:pt x="5106843" y="1241550"/>
                  <a:pt x="5099109" y="1234549"/>
                  <a:pt x="5091841" y="1227282"/>
                </a:cubicBezTo>
                <a:cubicBezTo>
                  <a:pt x="5084573" y="1220014"/>
                  <a:pt x="5077806" y="1212513"/>
                  <a:pt x="5071539" y="1204779"/>
                </a:cubicBezTo>
                <a:cubicBezTo>
                  <a:pt x="5065271" y="1197045"/>
                  <a:pt x="5059737" y="1189311"/>
                  <a:pt x="5054936" y="1181576"/>
                </a:cubicBezTo>
                <a:cubicBezTo>
                  <a:pt x="5045069" y="1197311"/>
                  <a:pt x="5032700" y="1212580"/>
                  <a:pt x="5017832" y="1227382"/>
                </a:cubicBezTo>
                <a:cubicBezTo>
                  <a:pt x="5002963" y="1242184"/>
                  <a:pt x="4986795" y="1255452"/>
                  <a:pt x="4969326" y="1267187"/>
                </a:cubicBezTo>
                <a:lnTo>
                  <a:pt x="4965325" y="1260386"/>
                </a:lnTo>
                <a:cubicBezTo>
                  <a:pt x="4974260" y="1254519"/>
                  <a:pt x="4982927" y="1248151"/>
                  <a:pt x="4991329" y="1241284"/>
                </a:cubicBezTo>
                <a:cubicBezTo>
                  <a:pt x="4999730" y="1234416"/>
                  <a:pt x="5007630" y="1227282"/>
                  <a:pt x="5015032" y="1219881"/>
                </a:cubicBezTo>
                <a:cubicBezTo>
                  <a:pt x="5022432" y="1212480"/>
                  <a:pt x="5029233" y="1204879"/>
                  <a:pt x="5035434" y="1197078"/>
                </a:cubicBezTo>
                <a:cubicBezTo>
                  <a:pt x="5041635" y="1189277"/>
                  <a:pt x="5047069" y="1181443"/>
                  <a:pt x="5051736" y="1173575"/>
                </a:cubicBezTo>
                <a:close/>
                <a:moveTo>
                  <a:pt x="2326482" y="1173575"/>
                </a:moveTo>
                <a:lnTo>
                  <a:pt x="2333282" y="1173975"/>
                </a:lnTo>
                <a:lnTo>
                  <a:pt x="2333282" y="1203979"/>
                </a:lnTo>
                <a:lnTo>
                  <a:pt x="2366086" y="1203979"/>
                </a:lnTo>
                <a:lnTo>
                  <a:pt x="2366086" y="1210580"/>
                </a:lnTo>
                <a:lnTo>
                  <a:pt x="2333282" y="1210580"/>
                </a:lnTo>
                <a:lnTo>
                  <a:pt x="2333282" y="1245984"/>
                </a:lnTo>
                <a:lnTo>
                  <a:pt x="2370487" y="1245984"/>
                </a:lnTo>
                <a:lnTo>
                  <a:pt x="2370487" y="1252585"/>
                </a:lnTo>
                <a:lnTo>
                  <a:pt x="2335482" y="1252585"/>
                </a:lnTo>
                <a:lnTo>
                  <a:pt x="2335482" y="1289590"/>
                </a:lnTo>
                <a:lnTo>
                  <a:pt x="2372687" y="1289590"/>
                </a:lnTo>
                <a:lnTo>
                  <a:pt x="2372687" y="1296391"/>
                </a:lnTo>
                <a:lnTo>
                  <a:pt x="2335482" y="1296391"/>
                </a:lnTo>
                <a:lnTo>
                  <a:pt x="2335482" y="1332395"/>
                </a:lnTo>
                <a:cubicBezTo>
                  <a:pt x="2340150" y="1334262"/>
                  <a:pt x="2345384" y="1335662"/>
                  <a:pt x="2351184" y="1336596"/>
                </a:cubicBezTo>
                <a:cubicBezTo>
                  <a:pt x="2356985" y="1337529"/>
                  <a:pt x="2363420" y="1338062"/>
                  <a:pt x="2370487" y="1338196"/>
                </a:cubicBezTo>
                <a:cubicBezTo>
                  <a:pt x="2385422" y="1338462"/>
                  <a:pt x="2400225" y="1338563"/>
                  <a:pt x="2414892" y="1338496"/>
                </a:cubicBezTo>
                <a:cubicBezTo>
                  <a:pt x="2429561" y="1338429"/>
                  <a:pt x="2444363" y="1338062"/>
                  <a:pt x="2459298" y="1337396"/>
                </a:cubicBezTo>
                <a:lnTo>
                  <a:pt x="2457298" y="1343997"/>
                </a:lnTo>
                <a:cubicBezTo>
                  <a:pt x="2442629" y="1344663"/>
                  <a:pt x="2428061" y="1345063"/>
                  <a:pt x="2413593" y="1345197"/>
                </a:cubicBezTo>
                <a:cubicBezTo>
                  <a:pt x="2399124" y="1345330"/>
                  <a:pt x="2384555" y="1345263"/>
                  <a:pt x="2369888" y="1344997"/>
                </a:cubicBezTo>
                <a:cubicBezTo>
                  <a:pt x="2350951" y="1344597"/>
                  <a:pt x="2336083" y="1341096"/>
                  <a:pt x="2325281" y="1334495"/>
                </a:cubicBezTo>
                <a:cubicBezTo>
                  <a:pt x="2314480" y="1327894"/>
                  <a:pt x="2307013" y="1317193"/>
                  <a:pt x="2302878" y="1302391"/>
                </a:cubicBezTo>
                <a:cubicBezTo>
                  <a:pt x="2302078" y="1307325"/>
                  <a:pt x="2301112" y="1311959"/>
                  <a:pt x="2299978" y="1316293"/>
                </a:cubicBezTo>
                <a:cubicBezTo>
                  <a:pt x="2298844" y="1320627"/>
                  <a:pt x="2297477" y="1324894"/>
                  <a:pt x="2295877" y="1329095"/>
                </a:cubicBezTo>
                <a:cubicBezTo>
                  <a:pt x="2294277" y="1333295"/>
                  <a:pt x="2292444" y="1337496"/>
                  <a:pt x="2290377" y="1341696"/>
                </a:cubicBezTo>
                <a:cubicBezTo>
                  <a:pt x="2288310" y="1345897"/>
                  <a:pt x="2286010" y="1350264"/>
                  <a:pt x="2283476" y="1354798"/>
                </a:cubicBezTo>
                <a:lnTo>
                  <a:pt x="2277676" y="1351598"/>
                </a:lnTo>
                <a:cubicBezTo>
                  <a:pt x="2281409" y="1344797"/>
                  <a:pt x="2284609" y="1338496"/>
                  <a:pt x="2287276" y="1332695"/>
                </a:cubicBezTo>
                <a:cubicBezTo>
                  <a:pt x="2289943" y="1326894"/>
                  <a:pt x="2292110" y="1320827"/>
                  <a:pt x="2293778" y="1314493"/>
                </a:cubicBezTo>
                <a:cubicBezTo>
                  <a:pt x="2295444" y="1308159"/>
                  <a:pt x="2296678" y="1301224"/>
                  <a:pt x="2297477" y="1293690"/>
                </a:cubicBezTo>
                <a:cubicBezTo>
                  <a:pt x="2298278" y="1286156"/>
                  <a:pt x="2298678" y="1277388"/>
                  <a:pt x="2298678" y="1267387"/>
                </a:cubicBezTo>
                <a:lnTo>
                  <a:pt x="2305079" y="1267987"/>
                </a:lnTo>
                <a:cubicBezTo>
                  <a:pt x="2305079" y="1271187"/>
                  <a:pt x="2305046" y="1274288"/>
                  <a:pt x="2304978" y="1277288"/>
                </a:cubicBezTo>
                <a:cubicBezTo>
                  <a:pt x="2304912" y="1280289"/>
                  <a:pt x="2304812" y="1283122"/>
                  <a:pt x="2304678" y="1285789"/>
                </a:cubicBezTo>
                <a:cubicBezTo>
                  <a:pt x="2306146" y="1296591"/>
                  <a:pt x="2308813" y="1305492"/>
                  <a:pt x="2312679" y="1312493"/>
                </a:cubicBezTo>
                <a:cubicBezTo>
                  <a:pt x="2316547" y="1319493"/>
                  <a:pt x="2321881" y="1324994"/>
                  <a:pt x="2328682" y="1328995"/>
                </a:cubicBezTo>
                <a:lnTo>
                  <a:pt x="2328682" y="1252585"/>
                </a:lnTo>
                <a:lnTo>
                  <a:pt x="2283676" y="1252585"/>
                </a:lnTo>
                <a:lnTo>
                  <a:pt x="2283676" y="1245984"/>
                </a:lnTo>
                <a:lnTo>
                  <a:pt x="2326482" y="1245984"/>
                </a:lnTo>
                <a:lnTo>
                  <a:pt x="2326482" y="1210580"/>
                </a:lnTo>
                <a:lnTo>
                  <a:pt x="2290877" y="1210580"/>
                </a:lnTo>
                <a:lnTo>
                  <a:pt x="2290877" y="1203979"/>
                </a:lnTo>
                <a:lnTo>
                  <a:pt x="2326482" y="1203979"/>
                </a:lnTo>
                <a:close/>
                <a:moveTo>
                  <a:pt x="5473236" y="1173175"/>
                </a:moveTo>
                <a:cubicBezTo>
                  <a:pt x="5473903" y="1175575"/>
                  <a:pt x="5474670" y="1178309"/>
                  <a:pt x="5475537" y="1181376"/>
                </a:cubicBezTo>
                <a:cubicBezTo>
                  <a:pt x="5476404" y="1184443"/>
                  <a:pt x="5477237" y="1187677"/>
                  <a:pt x="5478037" y="1191077"/>
                </a:cubicBezTo>
                <a:cubicBezTo>
                  <a:pt x="5478837" y="1194478"/>
                  <a:pt x="5479604" y="1197912"/>
                  <a:pt x="5480337" y="1201379"/>
                </a:cubicBezTo>
                <a:cubicBezTo>
                  <a:pt x="5481071" y="1204846"/>
                  <a:pt x="5481704" y="1208113"/>
                  <a:pt x="5482238" y="1211180"/>
                </a:cubicBezTo>
                <a:lnTo>
                  <a:pt x="5541845" y="1211180"/>
                </a:lnTo>
                <a:lnTo>
                  <a:pt x="5541845" y="1218181"/>
                </a:lnTo>
                <a:cubicBezTo>
                  <a:pt x="5535577" y="1224982"/>
                  <a:pt x="5527977" y="1232416"/>
                  <a:pt x="5519042" y="1240484"/>
                </a:cubicBezTo>
                <a:cubicBezTo>
                  <a:pt x="5510108" y="1248551"/>
                  <a:pt x="5500440" y="1256719"/>
                  <a:pt x="5490038" y="1264987"/>
                </a:cubicBezTo>
                <a:cubicBezTo>
                  <a:pt x="5479637" y="1273254"/>
                  <a:pt x="5468869" y="1281289"/>
                  <a:pt x="5457734" y="1289090"/>
                </a:cubicBezTo>
                <a:cubicBezTo>
                  <a:pt x="5446600" y="1296891"/>
                  <a:pt x="5435699" y="1303925"/>
                  <a:pt x="5425031" y="1310192"/>
                </a:cubicBezTo>
                <a:cubicBezTo>
                  <a:pt x="5425697" y="1310859"/>
                  <a:pt x="5426364" y="1311526"/>
                  <a:pt x="5427030" y="1312193"/>
                </a:cubicBezTo>
                <a:cubicBezTo>
                  <a:pt x="5427697" y="1312859"/>
                  <a:pt x="5428364" y="1313659"/>
                  <a:pt x="5429031" y="1314593"/>
                </a:cubicBezTo>
                <a:cubicBezTo>
                  <a:pt x="5432098" y="1318460"/>
                  <a:pt x="5435132" y="1321560"/>
                  <a:pt x="5438132" y="1323894"/>
                </a:cubicBezTo>
                <a:cubicBezTo>
                  <a:pt x="5441132" y="1326228"/>
                  <a:pt x="5444533" y="1328061"/>
                  <a:pt x="5448333" y="1329395"/>
                </a:cubicBezTo>
                <a:cubicBezTo>
                  <a:pt x="5452134" y="1330728"/>
                  <a:pt x="5456601" y="1331662"/>
                  <a:pt x="5461735" y="1332195"/>
                </a:cubicBezTo>
                <a:cubicBezTo>
                  <a:pt x="5466869" y="1332729"/>
                  <a:pt x="5473103" y="1332995"/>
                  <a:pt x="5480438" y="1332995"/>
                </a:cubicBezTo>
                <a:cubicBezTo>
                  <a:pt x="5494572" y="1333128"/>
                  <a:pt x="5508107" y="1333162"/>
                  <a:pt x="5521042" y="1333095"/>
                </a:cubicBezTo>
                <a:cubicBezTo>
                  <a:pt x="5533977" y="1333028"/>
                  <a:pt x="5547446" y="1332795"/>
                  <a:pt x="5561447" y="1332395"/>
                </a:cubicBezTo>
                <a:lnTo>
                  <a:pt x="5559847" y="1339196"/>
                </a:lnTo>
                <a:cubicBezTo>
                  <a:pt x="5553047" y="1339463"/>
                  <a:pt x="5546379" y="1339629"/>
                  <a:pt x="5539844" y="1339696"/>
                </a:cubicBezTo>
                <a:cubicBezTo>
                  <a:pt x="5533311" y="1339763"/>
                  <a:pt x="5526843" y="1339829"/>
                  <a:pt x="5520442" y="1339896"/>
                </a:cubicBezTo>
                <a:cubicBezTo>
                  <a:pt x="5514041" y="1339963"/>
                  <a:pt x="5507607" y="1339963"/>
                  <a:pt x="5501140" y="1339896"/>
                </a:cubicBezTo>
                <a:cubicBezTo>
                  <a:pt x="5494672" y="1339829"/>
                  <a:pt x="5487971" y="1339796"/>
                  <a:pt x="5481038" y="1339796"/>
                </a:cubicBezTo>
                <a:cubicBezTo>
                  <a:pt x="5473169" y="1339796"/>
                  <a:pt x="5466502" y="1339529"/>
                  <a:pt x="5461035" y="1338996"/>
                </a:cubicBezTo>
                <a:cubicBezTo>
                  <a:pt x="5455568" y="1338462"/>
                  <a:pt x="5450734" y="1337496"/>
                  <a:pt x="5446533" y="1336096"/>
                </a:cubicBezTo>
                <a:cubicBezTo>
                  <a:pt x="5442332" y="1334695"/>
                  <a:pt x="5438632" y="1332828"/>
                  <a:pt x="5435432" y="1330495"/>
                </a:cubicBezTo>
                <a:cubicBezTo>
                  <a:pt x="5432231" y="1328161"/>
                  <a:pt x="5429031" y="1325128"/>
                  <a:pt x="5425830" y="1321394"/>
                </a:cubicBezTo>
                <a:cubicBezTo>
                  <a:pt x="5423163" y="1318060"/>
                  <a:pt x="5421063" y="1315926"/>
                  <a:pt x="5419530" y="1314993"/>
                </a:cubicBezTo>
                <a:cubicBezTo>
                  <a:pt x="5417996" y="1314059"/>
                  <a:pt x="5416829" y="1313593"/>
                  <a:pt x="5416029" y="1313593"/>
                </a:cubicBezTo>
                <a:cubicBezTo>
                  <a:pt x="5414563" y="1313593"/>
                  <a:pt x="5412962" y="1313926"/>
                  <a:pt x="5411228" y="1314593"/>
                </a:cubicBezTo>
                <a:cubicBezTo>
                  <a:pt x="5409495" y="1315260"/>
                  <a:pt x="5407228" y="1317127"/>
                  <a:pt x="5404428" y="1320194"/>
                </a:cubicBezTo>
                <a:cubicBezTo>
                  <a:pt x="5403495" y="1321260"/>
                  <a:pt x="5402361" y="1322561"/>
                  <a:pt x="5401027" y="1324094"/>
                </a:cubicBezTo>
                <a:cubicBezTo>
                  <a:pt x="5399694" y="1325628"/>
                  <a:pt x="5398327" y="1327261"/>
                  <a:pt x="5396927" y="1328995"/>
                </a:cubicBezTo>
                <a:cubicBezTo>
                  <a:pt x="5395527" y="1330728"/>
                  <a:pt x="5394127" y="1332428"/>
                  <a:pt x="5392726" y="1334095"/>
                </a:cubicBezTo>
                <a:cubicBezTo>
                  <a:pt x="5391326" y="1335762"/>
                  <a:pt x="5390159" y="1337262"/>
                  <a:pt x="5389226" y="1338596"/>
                </a:cubicBezTo>
                <a:lnTo>
                  <a:pt x="5384025" y="1333195"/>
                </a:lnTo>
                <a:cubicBezTo>
                  <a:pt x="5385225" y="1331728"/>
                  <a:pt x="5386592" y="1330062"/>
                  <a:pt x="5388126" y="1328195"/>
                </a:cubicBezTo>
                <a:cubicBezTo>
                  <a:pt x="5389659" y="1326328"/>
                  <a:pt x="5391193" y="1324461"/>
                  <a:pt x="5392726" y="1322594"/>
                </a:cubicBezTo>
                <a:cubicBezTo>
                  <a:pt x="5394260" y="1320727"/>
                  <a:pt x="5395727" y="1318927"/>
                  <a:pt x="5397127" y="1317193"/>
                </a:cubicBezTo>
                <a:cubicBezTo>
                  <a:pt x="5398527" y="1315460"/>
                  <a:pt x="5399761" y="1313993"/>
                  <a:pt x="5400827" y="1312793"/>
                </a:cubicBezTo>
                <a:cubicBezTo>
                  <a:pt x="5403895" y="1309459"/>
                  <a:pt x="5406594" y="1307392"/>
                  <a:pt x="5408929" y="1306592"/>
                </a:cubicBezTo>
                <a:cubicBezTo>
                  <a:pt x="5411262" y="1305792"/>
                  <a:pt x="5413562" y="1305392"/>
                  <a:pt x="5415829" y="1305392"/>
                </a:cubicBezTo>
                <a:cubicBezTo>
                  <a:pt x="5416496" y="1305392"/>
                  <a:pt x="5417363" y="1305525"/>
                  <a:pt x="5418430" y="1305792"/>
                </a:cubicBezTo>
                <a:cubicBezTo>
                  <a:pt x="5428831" y="1299791"/>
                  <a:pt x="5439432" y="1293057"/>
                  <a:pt x="5450234" y="1285589"/>
                </a:cubicBezTo>
                <a:cubicBezTo>
                  <a:pt x="5461035" y="1278122"/>
                  <a:pt x="5471470" y="1270454"/>
                  <a:pt x="5481538" y="1262586"/>
                </a:cubicBezTo>
                <a:cubicBezTo>
                  <a:pt x="5491606" y="1254719"/>
                  <a:pt x="5500973" y="1246951"/>
                  <a:pt x="5509641" y="1239283"/>
                </a:cubicBezTo>
                <a:cubicBezTo>
                  <a:pt x="5518309" y="1231616"/>
                  <a:pt x="5525776" y="1224582"/>
                  <a:pt x="5532044" y="1218181"/>
                </a:cubicBezTo>
                <a:lnTo>
                  <a:pt x="5404028" y="1218181"/>
                </a:lnTo>
                <a:lnTo>
                  <a:pt x="5404028" y="1211180"/>
                </a:lnTo>
                <a:lnTo>
                  <a:pt x="5475437" y="1211180"/>
                </a:lnTo>
                <a:cubicBezTo>
                  <a:pt x="5474770" y="1208113"/>
                  <a:pt x="5474070" y="1204879"/>
                  <a:pt x="5473336" y="1201479"/>
                </a:cubicBezTo>
                <a:cubicBezTo>
                  <a:pt x="5472603" y="1198078"/>
                  <a:pt x="5471870" y="1194744"/>
                  <a:pt x="5471136" y="1191478"/>
                </a:cubicBezTo>
                <a:cubicBezTo>
                  <a:pt x="5470403" y="1188210"/>
                  <a:pt x="5469636" y="1185043"/>
                  <a:pt x="5468836" y="1181976"/>
                </a:cubicBezTo>
                <a:cubicBezTo>
                  <a:pt x="5468036" y="1178909"/>
                  <a:pt x="5467369" y="1176242"/>
                  <a:pt x="5466836" y="1173975"/>
                </a:cubicBezTo>
                <a:close/>
                <a:moveTo>
                  <a:pt x="1568339" y="1173175"/>
                </a:moveTo>
                <a:cubicBezTo>
                  <a:pt x="1569139" y="1175442"/>
                  <a:pt x="1569973" y="1178076"/>
                  <a:pt x="1570840" y="1181076"/>
                </a:cubicBezTo>
                <a:cubicBezTo>
                  <a:pt x="1571706" y="1184077"/>
                  <a:pt x="1572573" y="1187210"/>
                  <a:pt x="1573439" y="1190477"/>
                </a:cubicBezTo>
                <a:cubicBezTo>
                  <a:pt x="1574306" y="1193744"/>
                  <a:pt x="1575174" y="1197011"/>
                  <a:pt x="1576040" y="1200279"/>
                </a:cubicBezTo>
                <a:cubicBezTo>
                  <a:pt x="1576907" y="1203546"/>
                  <a:pt x="1577741" y="1206513"/>
                  <a:pt x="1578540" y="1209180"/>
                </a:cubicBezTo>
                <a:lnTo>
                  <a:pt x="1632747" y="1209180"/>
                </a:lnTo>
                <a:lnTo>
                  <a:pt x="1632747" y="1216181"/>
                </a:lnTo>
                <a:lnTo>
                  <a:pt x="1514332" y="1216181"/>
                </a:lnTo>
                <a:lnTo>
                  <a:pt x="1514332" y="1209180"/>
                </a:lnTo>
                <a:lnTo>
                  <a:pt x="1570739" y="1209180"/>
                </a:lnTo>
                <a:cubicBezTo>
                  <a:pt x="1569939" y="1206513"/>
                  <a:pt x="1569139" y="1203579"/>
                  <a:pt x="1568339" y="1200379"/>
                </a:cubicBezTo>
                <a:cubicBezTo>
                  <a:pt x="1567539" y="1197178"/>
                  <a:pt x="1566673" y="1193978"/>
                  <a:pt x="1565739" y="1190777"/>
                </a:cubicBezTo>
                <a:cubicBezTo>
                  <a:pt x="1564806" y="1187577"/>
                  <a:pt x="1563938" y="1184543"/>
                  <a:pt x="1563139" y="1181676"/>
                </a:cubicBezTo>
                <a:cubicBezTo>
                  <a:pt x="1562339" y="1178809"/>
                  <a:pt x="1561538" y="1176242"/>
                  <a:pt x="1560738" y="1173975"/>
                </a:cubicBezTo>
                <a:close/>
                <a:moveTo>
                  <a:pt x="1505331" y="1173175"/>
                </a:moveTo>
                <a:lnTo>
                  <a:pt x="1511933" y="1174975"/>
                </a:lnTo>
                <a:cubicBezTo>
                  <a:pt x="1509798" y="1181910"/>
                  <a:pt x="1507432" y="1188644"/>
                  <a:pt x="1504831" y="1195178"/>
                </a:cubicBezTo>
                <a:cubicBezTo>
                  <a:pt x="1502231" y="1201712"/>
                  <a:pt x="1499397" y="1208180"/>
                  <a:pt x="1496330" y="1214580"/>
                </a:cubicBezTo>
                <a:lnTo>
                  <a:pt x="1496330" y="1350397"/>
                </a:lnTo>
                <a:lnTo>
                  <a:pt x="1489729" y="1350397"/>
                </a:lnTo>
                <a:lnTo>
                  <a:pt x="1489729" y="1227582"/>
                </a:lnTo>
                <a:cubicBezTo>
                  <a:pt x="1485062" y="1236250"/>
                  <a:pt x="1480228" y="1244417"/>
                  <a:pt x="1475228" y="1252085"/>
                </a:cubicBezTo>
                <a:cubicBezTo>
                  <a:pt x="1470227" y="1259753"/>
                  <a:pt x="1465193" y="1266987"/>
                  <a:pt x="1460126" y="1273788"/>
                </a:cubicBezTo>
                <a:lnTo>
                  <a:pt x="1455925" y="1268187"/>
                </a:lnTo>
                <a:cubicBezTo>
                  <a:pt x="1460192" y="1262186"/>
                  <a:pt x="1464626" y="1255586"/>
                  <a:pt x="1469226" y="1248385"/>
                </a:cubicBezTo>
                <a:cubicBezTo>
                  <a:pt x="1473828" y="1241184"/>
                  <a:pt x="1478328" y="1233516"/>
                  <a:pt x="1482728" y="1225382"/>
                </a:cubicBezTo>
                <a:cubicBezTo>
                  <a:pt x="1487129" y="1217247"/>
                  <a:pt x="1491296" y="1208780"/>
                  <a:pt x="1495230" y="1199979"/>
                </a:cubicBezTo>
                <a:cubicBezTo>
                  <a:pt x="1499164" y="1191177"/>
                  <a:pt x="1502531" y="1182243"/>
                  <a:pt x="1505331" y="1173175"/>
                </a:cubicBezTo>
                <a:close/>
                <a:moveTo>
                  <a:pt x="5263686" y="1172975"/>
                </a:moveTo>
                <a:cubicBezTo>
                  <a:pt x="5265153" y="1176976"/>
                  <a:pt x="5266554" y="1181510"/>
                  <a:pt x="5267887" y="1186577"/>
                </a:cubicBezTo>
                <a:cubicBezTo>
                  <a:pt x="5269220" y="1191644"/>
                  <a:pt x="5270554" y="1196511"/>
                  <a:pt x="5271888" y="1201179"/>
                </a:cubicBezTo>
                <a:lnTo>
                  <a:pt x="5339696" y="1201179"/>
                </a:lnTo>
                <a:lnTo>
                  <a:pt x="5339696" y="1238783"/>
                </a:lnTo>
                <a:lnTo>
                  <a:pt x="5332895" y="1238783"/>
                </a:lnTo>
                <a:lnTo>
                  <a:pt x="5332895" y="1207980"/>
                </a:lnTo>
                <a:lnTo>
                  <a:pt x="5196078" y="1207980"/>
                </a:lnTo>
                <a:lnTo>
                  <a:pt x="5196078" y="1238783"/>
                </a:lnTo>
                <a:lnTo>
                  <a:pt x="5189077" y="1238783"/>
                </a:lnTo>
                <a:lnTo>
                  <a:pt x="5189077" y="1201179"/>
                </a:lnTo>
                <a:lnTo>
                  <a:pt x="5264887" y="1201179"/>
                </a:lnTo>
                <a:cubicBezTo>
                  <a:pt x="5263686" y="1196511"/>
                  <a:pt x="5262420" y="1191744"/>
                  <a:pt x="5261086" y="1186877"/>
                </a:cubicBezTo>
                <a:cubicBezTo>
                  <a:pt x="5259753" y="1182010"/>
                  <a:pt x="5258352" y="1177642"/>
                  <a:pt x="5256886" y="1173775"/>
                </a:cubicBezTo>
                <a:close/>
                <a:moveTo>
                  <a:pt x="1746161" y="1172975"/>
                </a:moveTo>
                <a:lnTo>
                  <a:pt x="1753362" y="1173375"/>
                </a:lnTo>
                <a:lnTo>
                  <a:pt x="1753362" y="1225782"/>
                </a:lnTo>
                <a:lnTo>
                  <a:pt x="1832572" y="1225782"/>
                </a:lnTo>
                <a:lnTo>
                  <a:pt x="1832572" y="1232983"/>
                </a:lnTo>
                <a:lnTo>
                  <a:pt x="1753163" y="1232983"/>
                </a:lnTo>
                <a:cubicBezTo>
                  <a:pt x="1753163" y="1233516"/>
                  <a:pt x="1753163" y="1234049"/>
                  <a:pt x="1753163" y="1234583"/>
                </a:cubicBezTo>
                <a:cubicBezTo>
                  <a:pt x="1753163" y="1235116"/>
                  <a:pt x="1753096" y="1235650"/>
                  <a:pt x="1752962" y="1236183"/>
                </a:cubicBezTo>
                <a:cubicBezTo>
                  <a:pt x="1755363" y="1257252"/>
                  <a:pt x="1763697" y="1276755"/>
                  <a:pt x="1777965" y="1294690"/>
                </a:cubicBezTo>
                <a:cubicBezTo>
                  <a:pt x="1792234" y="1312626"/>
                  <a:pt x="1812170" y="1329261"/>
                  <a:pt x="1837773" y="1344597"/>
                </a:cubicBezTo>
                <a:lnTo>
                  <a:pt x="1833772" y="1351397"/>
                </a:lnTo>
                <a:cubicBezTo>
                  <a:pt x="1811103" y="1337262"/>
                  <a:pt x="1792700" y="1322161"/>
                  <a:pt x="1778565" y="1306092"/>
                </a:cubicBezTo>
                <a:cubicBezTo>
                  <a:pt x="1764430" y="1290023"/>
                  <a:pt x="1754963" y="1273054"/>
                  <a:pt x="1750162" y="1255185"/>
                </a:cubicBezTo>
                <a:cubicBezTo>
                  <a:pt x="1747895" y="1264653"/>
                  <a:pt x="1744394" y="1273654"/>
                  <a:pt x="1739661" y="1282189"/>
                </a:cubicBezTo>
                <a:cubicBezTo>
                  <a:pt x="1734927" y="1290723"/>
                  <a:pt x="1729060" y="1298958"/>
                  <a:pt x="1722058" y="1306892"/>
                </a:cubicBezTo>
                <a:cubicBezTo>
                  <a:pt x="1715057" y="1314826"/>
                  <a:pt x="1706923" y="1322561"/>
                  <a:pt x="1697655" y="1330095"/>
                </a:cubicBezTo>
                <a:cubicBezTo>
                  <a:pt x="1688388" y="1337629"/>
                  <a:pt x="1678086" y="1345130"/>
                  <a:pt x="1666751" y="1352598"/>
                </a:cubicBezTo>
                <a:lnTo>
                  <a:pt x="1662751" y="1345597"/>
                </a:lnTo>
                <a:cubicBezTo>
                  <a:pt x="1675820" y="1337329"/>
                  <a:pt x="1687421" y="1328961"/>
                  <a:pt x="1697555" y="1320494"/>
                </a:cubicBezTo>
                <a:cubicBezTo>
                  <a:pt x="1707691" y="1312026"/>
                  <a:pt x="1716257" y="1303225"/>
                  <a:pt x="1723259" y="1294090"/>
                </a:cubicBezTo>
                <a:cubicBezTo>
                  <a:pt x="1730259" y="1284956"/>
                  <a:pt x="1735660" y="1275355"/>
                  <a:pt x="1739461" y="1265287"/>
                </a:cubicBezTo>
                <a:cubicBezTo>
                  <a:pt x="1743261" y="1255219"/>
                  <a:pt x="1745428" y="1244451"/>
                  <a:pt x="1745962" y="1232983"/>
                </a:cubicBezTo>
                <a:lnTo>
                  <a:pt x="1667151" y="1232983"/>
                </a:lnTo>
                <a:lnTo>
                  <a:pt x="1667151" y="1225782"/>
                </a:lnTo>
                <a:lnTo>
                  <a:pt x="1746161" y="1225782"/>
                </a:lnTo>
                <a:close/>
                <a:moveTo>
                  <a:pt x="5912015" y="1172775"/>
                </a:moveTo>
                <a:lnTo>
                  <a:pt x="5918216" y="1173175"/>
                </a:lnTo>
                <a:lnTo>
                  <a:pt x="5918216" y="1202779"/>
                </a:lnTo>
                <a:lnTo>
                  <a:pt x="5964821" y="1202779"/>
                </a:lnTo>
                <a:lnTo>
                  <a:pt x="5964821" y="1209580"/>
                </a:lnTo>
                <a:cubicBezTo>
                  <a:pt x="5962688" y="1214780"/>
                  <a:pt x="5960488" y="1219648"/>
                  <a:pt x="5958221" y="1224181"/>
                </a:cubicBezTo>
                <a:cubicBezTo>
                  <a:pt x="5955954" y="1228716"/>
                  <a:pt x="5953620" y="1232983"/>
                  <a:pt x="5951220" y="1236983"/>
                </a:cubicBezTo>
                <a:lnTo>
                  <a:pt x="5945419" y="1234383"/>
                </a:lnTo>
                <a:cubicBezTo>
                  <a:pt x="5947953" y="1230516"/>
                  <a:pt x="5950220" y="1226515"/>
                  <a:pt x="5952220" y="1222381"/>
                </a:cubicBezTo>
                <a:cubicBezTo>
                  <a:pt x="5954220" y="1218248"/>
                  <a:pt x="5956087" y="1213980"/>
                  <a:pt x="5957821" y="1209580"/>
                </a:cubicBezTo>
                <a:lnTo>
                  <a:pt x="5918216" y="1209580"/>
                </a:lnTo>
                <a:lnTo>
                  <a:pt x="5918216" y="1253385"/>
                </a:lnTo>
                <a:lnTo>
                  <a:pt x="5953220" y="1253385"/>
                </a:lnTo>
                <a:lnTo>
                  <a:pt x="5953220" y="1259786"/>
                </a:lnTo>
                <a:cubicBezTo>
                  <a:pt x="5949353" y="1271254"/>
                  <a:pt x="5944986" y="1281422"/>
                  <a:pt x="5940118" y="1290290"/>
                </a:cubicBezTo>
                <a:cubicBezTo>
                  <a:pt x="5935251" y="1299158"/>
                  <a:pt x="5929284" y="1307259"/>
                  <a:pt x="5922216" y="1314593"/>
                </a:cubicBezTo>
                <a:cubicBezTo>
                  <a:pt x="5928750" y="1320860"/>
                  <a:pt x="5936185" y="1326494"/>
                  <a:pt x="5944519" y="1331495"/>
                </a:cubicBezTo>
                <a:cubicBezTo>
                  <a:pt x="5952854" y="1336496"/>
                  <a:pt x="5962688" y="1341330"/>
                  <a:pt x="5974023" y="1345997"/>
                </a:cubicBezTo>
                <a:lnTo>
                  <a:pt x="5971022" y="1352598"/>
                </a:lnTo>
                <a:cubicBezTo>
                  <a:pt x="5959287" y="1347530"/>
                  <a:pt x="5949119" y="1342330"/>
                  <a:pt x="5940519" y="1336996"/>
                </a:cubicBezTo>
                <a:cubicBezTo>
                  <a:pt x="5931918" y="1331662"/>
                  <a:pt x="5924283" y="1325794"/>
                  <a:pt x="5917616" y="1319393"/>
                </a:cubicBezTo>
                <a:cubicBezTo>
                  <a:pt x="5910815" y="1325794"/>
                  <a:pt x="5903080" y="1331695"/>
                  <a:pt x="5894413" y="1337096"/>
                </a:cubicBezTo>
                <a:cubicBezTo>
                  <a:pt x="5885745" y="1342496"/>
                  <a:pt x="5875544" y="1347997"/>
                  <a:pt x="5863809" y="1353598"/>
                </a:cubicBezTo>
                <a:lnTo>
                  <a:pt x="5860209" y="1347197"/>
                </a:lnTo>
                <a:cubicBezTo>
                  <a:pt x="5871677" y="1341996"/>
                  <a:pt x="5881678" y="1336762"/>
                  <a:pt x="5890213" y="1331495"/>
                </a:cubicBezTo>
                <a:cubicBezTo>
                  <a:pt x="5898747" y="1326228"/>
                  <a:pt x="5906281" y="1320594"/>
                  <a:pt x="5912815" y="1314593"/>
                </a:cubicBezTo>
                <a:cubicBezTo>
                  <a:pt x="5906548" y="1307792"/>
                  <a:pt x="5901081" y="1300358"/>
                  <a:pt x="5896413" y="1292290"/>
                </a:cubicBezTo>
                <a:cubicBezTo>
                  <a:pt x="5891746" y="1284222"/>
                  <a:pt x="5887478" y="1274988"/>
                  <a:pt x="5883611" y="1264587"/>
                </a:cubicBezTo>
                <a:lnTo>
                  <a:pt x="5889412" y="1261986"/>
                </a:lnTo>
                <a:cubicBezTo>
                  <a:pt x="5893279" y="1271988"/>
                  <a:pt x="5897446" y="1280889"/>
                  <a:pt x="5901914" y="1288690"/>
                </a:cubicBezTo>
                <a:cubicBezTo>
                  <a:pt x="5906381" y="1296491"/>
                  <a:pt x="5911615" y="1303591"/>
                  <a:pt x="5917616" y="1309992"/>
                </a:cubicBezTo>
                <a:cubicBezTo>
                  <a:pt x="5924150" y="1303191"/>
                  <a:pt x="5929717" y="1295757"/>
                  <a:pt x="5934318" y="1287690"/>
                </a:cubicBezTo>
                <a:cubicBezTo>
                  <a:pt x="5938918" y="1279622"/>
                  <a:pt x="5942952" y="1270387"/>
                  <a:pt x="5946420" y="1259986"/>
                </a:cubicBezTo>
                <a:lnTo>
                  <a:pt x="5873010" y="1259986"/>
                </a:lnTo>
                <a:cubicBezTo>
                  <a:pt x="5873010" y="1270254"/>
                  <a:pt x="5872610" y="1279222"/>
                  <a:pt x="5871810" y="1286889"/>
                </a:cubicBezTo>
                <a:cubicBezTo>
                  <a:pt x="5871010" y="1294557"/>
                  <a:pt x="5869677" y="1301825"/>
                  <a:pt x="5867809" y="1308692"/>
                </a:cubicBezTo>
                <a:cubicBezTo>
                  <a:pt x="5865943" y="1315560"/>
                  <a:pt x="5863376" y="1322394"/>
                  <a:pt x="5860109" y="1329195"/>
                </a:cubicBezTo>
                <a:cubicBezTo>
                  <a:pt x="5856841" y="1335996"/>
                  <a:pt x="5852674" y="1343596"/>
                  <a:pt x="5847607" y="1351998"/>
                </a:cubicBezTo>
                <a:lnTo>
                  <a:pt x="5841806" y="1348597"/>
                </a:lnTo>
                <a:cubicBezTo>
                  <a:pt x="5846873" y="1340329"/>
                  <a:pt x="5851007" y="1332862"/>
                  <a:pt x="5854208" y="1326194"/>
                </a:cubicBezTo>
                <a:cubicBezTo>
                  <a:pt x="5857408" y="1319527"/>
                  <a:pt x="5859942" y="1312759"/>
                  <a:pt x="5861809" y="1305892"/>
                </a:cubicBezTo>
                <a:cubicBezTo>
                  <a:pt x="5863676" y="1299024"/>
                  <a:pt x="5864943" y="1291590"/>
                  <a:pt x="5865609" y="1283589"/>
                </a:cubicBezTo>
                <a:cubicBezTo>
                  <a:pt x="5866276" y="1275588"/>
                  <a:pt x="5866609" y="1266054"/>
                  <a:pt x="5866609" y="1254985"/>
                </a:cubicBezTo>
                <a:lnTo>
                  <a:pt x="5866609" y="1202779"/>
                </a:lnTo>
                <a:lnTo>
                  <a:pt x="5912015" y="1202779"/>
                </a:lnTo>
                <a:close/>
                <a:moveTo>
                  <a:pt x="1159040" y="1172775"/>
                </a:moveTo>
                <a:lnTo>
                  <a:pt x="1165241" y="1173175"/>
                </a:lnTo>
                <a:lnTo>
                  <a:pt x="1165241" y="1202779"/>
                </a:lnTo>
                <a:lnTo>
                  <a:pt x="1211847" y="1202779"/>
                </a:lnTo>
                <a:lnTo>
                  <a:pt x="1211847" y="1209580"/>
                </a:lnTo>
                <a:cubicBezTo>
                  <a:pt x="1209714" y="1214780"/>
                  <a:pt x="1207513" y="1219648"/>
                  <a:pt x="1205246" y="1224181"/>
                </a:cubicBezTo>
                <a:cubicBezTo>
                  <a:pt x="1202980" y="1228716"/>
                  <a:pt x="1200645" y="1232983"/>
                  <a:pt x="1198246" y="1236983"/>
                </a:cubicBezTo>
                <a:lnTo>
                  <a:pt x="1192444" y="1234383"/>
                </a:lnTo>
                <a:cubicBezTo>
                  <a:pt x="1194978" y="1230516"/>
                  <a:pt x="1197245" y="1226515"/>
                  <a:pt x="1199246" y="1222381"/>
                </a:cubicBezTo>
                <a:cubicBezTo>
                  <a:pt x="1201245" y="1218248"/>
                  <a:pt x="1203113" y="1213980"/>
                  <a:pt x="1204846" y="1209580"/>
                </a:cubicBezTo>
                <a:lnTo>
                  <a:pt x="1165241" y="1209580"/>
                </a:lnTo>
                <a:lnTo>
                  <a:pt x="1165241" y="1253385"/>
                </a:lnTo>
                <a:lnTo>
                  <a:pt x="1200245" y="1253385"/>
                </a:lnTo>
                <a:lnTo>
                  <a:pt x="1200245" y="1259786"/>
                </a:lnTo>
                <a:cubicBezTo>
                  <a:pt x="1196379" y="1271254"/>
                  <a:pt x="1192011" y="1281422"/>
                  <a:pt x="1187144" y="1290290"/>
                </a:cubicBezTo>
                <a:cubicBezTo>
                  <a:pt x="1182276" y="1299158"/>
                  <a:pt x="1176309" y="1307259"/>
                  <a:pt x="1169242" y="1314593"/>
                </a:cubicBezTo>
                <a:cubicBezTo>
                  <a:pt x="1175776" y="1320860"/>
                  <a:pt x="1183210" y="1326494"/>
                  <a:pt x="1191545" y="1331495"/>
                </a:cubicBezTo>
                <a:cubicBezTo>
                  <a:pt x="1199879" y="1336496"/>
                  <a:pt x="1209714" y="1341330"/>
                  <a:pt x="1221048" y="1345997"/>
                </a:cubicBezTo>
                <a:lnTo>
                  <a:pt x="1218048" y="1352598"/>
                </a:lnTo>
                <a:cubicBezTo>
                  <a:pt x="1206313" y="1347530"/>
                  <a:pt x="1196145" y="1342330"/>
                  <a:pt x="1187544" y="1336996"/>
                </a:cubicBezTo>
                <a:cubicBezTo>
                  <a:pt x="1178943" y="1331662"/>
                  <a:pt x="1171308" y="1325794"/>
                  <a:pt x="1164641" y="1319393"/>
                </a:cubicBezTo>
                <a:cubicBezTo>
                  <a:pt x="1157840" y="1325794"/>
                  <a:pt x="1150107" y="1331695"/>
                  <a:pt x="1141439" y="1337096"/>
                </a:cubicBezTo>
                <a:cubicBezTo>
                  <a:pt x="1132771" y="1342496"/>
                  <a:pt x="1122570" y="1347997"/>
                  <a:pt x="1110836" y="1353598"/>
                </a:cubicBezTo>
                <a:lnTo>
                  <a:pt x="1107235" y="1347197"/>
                </a:lnTo>
                <a:cubicBezTo>
                  <a:pt x="1118703" y="1341996"/>
                  <a:pt x="1128704" y="1336762"/>
                  <a:pt x="1137239" y="1331495"/>
                </a:cubicBezTo>
                <a:cubicBezTo>
                  <a:pt x="1145773" y="1326228"/>
                  <a:pt x="1153306" y="1320594"/>
                  <a:pt x="1159841" y="1314593"/>
                </a:cubicBezTo>
                <a:cubicBezTo>
                  <a:pt x="1153573" y="1307792"/>
                  <a:pt x="1148107" y="1300358"/>
                  <a:pt x="1143439" y="1292290"/>
                </a:cubicBezTo>
                <a:cubicBezTo>
                  <a:pt x="1138772" y="1284222"/>
                  <a:pt x="1134505" y="1274988"/>
                  <a:pt x="1130638" y="1264587"/>
                </a:cubicBezTo>
                <a:lnTo>
                  <a:pt x="1136438" y="1261986"/>
                </a:lnTo>
                <a:cubicBezTo>
                  <a:pt x="1140305" y="1271988"/>
                  <a:pt x="1144473" y="1280889"/>
                  <a:pt x="1148940" y="1288690"/>
                </a:cubicBezTo>
                <a:cubicBezTo>
                  <a:pt x="1153407" y="1296491"/>
                  <a:pt x="1158641" y="1303591"/>
                  <a:pt x="1164641" y="1309992"/>
                </a:cubicBezTo>
                <a:cubicBezTo>
                  <a:pt x="1171175" y="1303191"/>
                  <a:pt x="1176743" y="1295757"/>
                  <a:pt x="1181343" y="1287690"/>
                </a:cubicBezTo>
                <a:cubicBezTo>
                  <a:pt x="1185944" y="1279622"/>
                  <a:pt x="1189978" y="1270387"/>
                  <a:pt x="1193444" y="1259986"/>
                </a:cubicBezTo>
                <a:lnTo>
                  <a:pt x="1120036" y="1259986"/>
                </a:lnTo>
                <a:cubicBezTo>
                  <a:pt x="1120036" y="1270254"/>
                  <a:pt x="1119636" y="1279222"/>
                  <a:pt x="1118836" y="1286889"/>
                </a:cubicBezTo>
                <a:cubicBezTo>
                  <a:pt x="1118036" y="1294557"/>
                  <a:pt x="1116703" y="1301825"/>
                  <a:pt x="1114836" y="1308692"/>
                </a:cubicBezTo>
                <a:cubicBezTo>
                  <a:pt x="1112969" y="1315560"/>
                  <a:pt x="1110402" y="1322394"/>
                  <a:pt x="1107135" y="1329195"/>
                </a:cubicBezTo>
                <a:cubicBezTo>
                  <a:pt x="1103868" y="1335996"/>
                  <a:pt x="1099700" y="1343596"/>
                  <a:pt x="1094633" y="1351998"/>
                </a:cubicBezTo>
                <a:lnTo>
                  <a:pt x="1088833" y="1348597"/>
                </a:lnTo>
                <a:cubicBezTo>
                  <a:pt x="1093900" y="1340329"/>
                  <a:pt x="1098034" y="1332862"/>
                  <a:pt x="1101234" y="1326194"/>
                </a:cubicBezTo>
                <a:cubicBezTo>
                  <a:pt x="1104435" y="1319527"/>
                  <a:pt x="1106968" y="1312759"/>
                  <a:pt x="1108835" y="1305892"/>
                </a:cubicBezTo>
                <a:cubicBezTo>
                  <a:pt x="1110702" y="1299024"/>
                  <a:pt x="1111969" y="1291590"/>
                  <a:pt x="1112635" y="1283589"/>
                </a:cubicBezTo>
                <a:cubicBezTo>
                  <a:pt x="1113302" y="1275588"/>
                  <a:pt x="1113635" y="1266054"/>
                  <a:pt x="1113635" y="1254985"/>
                </a:cubicBezTo>
                <a:lnTo>
                  <a:pt x="1113635" y="1202779"/>
                </a:lnTo>
                <a:lnTo>
                  <a:pt x="1159040" y="1202779"/>
                </a:lnTo>
                <a:close/>
                <a:moveTo>
                  <a:pt x="5820603" y="1172375"/>
                </a:moveTo>
                <a:cubicBezTo>
                  <a:pt x="5821804" y="1174375"/>
                  <a:pt x="5823204" y="1176742"/>
                  <a:pt x="5824804" y="1179476"/>
                </a:cubicBezTo>
                <a:cubicBezTo>
                  <a:pt x="5826404" y="1182210"/>
                  <a:pt x="5828005" y="1185010"/>
                  <a:pt x="5829605" y="1187877"/>
                </a:cubicBezTo>
                <a:cubicBezTo>
                  <a:pt x="5831205" y="1190744"/>
                  <a:pt x="5832705" y="1193578"/>
                  <a:pt x="5834106" y="1196378"/>
                </a:cubicBezTo>
                <a:cubicBezTo>
                  <a:pt x="5835505" y="1199178"/>
                  <a:pt x="5836605" y="1201579"/>
                  <a:pt x="5837406" y="1203579"/>
                </a:cubicBezTo>
                <a:lnTo>
                  <a:pt x="5831805" y="1206579"/>
                </a:lnTo>
                <a:cubicBezTo>
                  <a:pt x="5830871" y="1204579"/>
                  <a:pt x="5829705" y="1202145"/>
                  <a:pt x="5828305" y="1199279"/>
                </a:cubicBezTo>
                <a:cubicBezTo>
                  <a:pt x="5826904" y="1196411"/>
                  <a:pt x="5825404" y="1193511"/>
                  <a:pt x="5823804" y="1190577"/>
                </a:cubicBezTo>
                <a:cubicBezTo>
                  <a:pt x="5822204" y="1187644"/>
                  <a:pt x="5820603" y="1184810"/>
                  <a:pt x="5819004" y="1182076"/>
                </a:cubicBezTo>
                <a:cubicBezTo>
                  <a:pt x="5817403" y="1179343"/>
                  <a:pt x="5816003" y="1177042"/>
                  <a:pt x="5814803" y="1175175"/>
                </a:cubicBezTo>
                <a:close/>
                <a:moveTo>
                  <a:pt x="1067630" y="1172375"/>
                </a:moveTo>
                <a:cubicBezTo>
                  <a:pt x="1068830" y="1174375"/>
                  <a:pt x="1070230" y="1176742"/>
                  <a:pt x="1071830" y="1179476"/>
                </a:cubicBezTo>
                <a:cubicBezTo>
                  <a:pt x="1073430" y="1182210"/>
                  <a:pt x="1075031" y="1185010"/>
                  <a:pt x="1076631" y="1187877"/>
                </a:cubicBezTo>
                <a:cubicBezTo>
                  <a:pt x="1078231" y="1190744"/>
                  <a:pt x="1079732" y="1193578"/>
                  <a:pt x="1081131" y="1196378"/>
                </a:cubicBezTo>
                <a:cubicBezTo>
                  <a:pt x="1082532" y="1199178"/>
                  <a:pt x="1083631" y="1201579"/>
                  <a:pt x="1084432" y="1203579"/>
                </a:cubicBezTo>
                <a:lnTo>
                  <a:pt x="1078831" y="1206579"/>
                </a:lnTo>
                <a:cubicBezTo>
                  <a:pt x="1077898" y="1204579"/>
                  <a:pt x="1076731" y="1202145"/>
                  <a:pt x="1075331" y="1199279"/>
                </a:cubicBezTo>
                <a:cubicBezTo>
                  <a:pt x="1073931" y="1196411"/>
                  <a:pt x="1072431" y="1193511"/>
                  <a:pt x="1070830" y="1190577"/>
                </a:cubicBezTo>
                <a:cubicBezTo>
                  <a:pt x="1069230" y="1187644"/>
                  <a:pt x="1067630" y="1184810"/>
                  <a:pt x="1066030" y="1182076"/>
                </a:cubicBezTo>
                <a:cubicBezTo>
                  <a:pt x="1064429" y="1179343"/>
                  <a:pt x="1063029" y="1177042"/>
                  <a:pt x="1061829" y="1175175"/>
                </a:cubicBezTo>
                <a:close/>
                <a:moveTo>
                  <a:pt x="965093" y="1172375"/>
                </a:moveTo>
                <a:lnTo>
                  <a:pt x="971094" y="1176376"/>
                </a:lnTo>
                <a:cubicBezTo>
                  <a:pt x="969760" y="1178242"/>
                  <a:pt x="968094" y="1180543"/>
                  <a:pt x="966093" y="1183276"/>
                </a:cubicBezTo>
                <a:cubicBezTo>
                  <a:pt x="964093" y="1186010"/>
                  <a:pt x="961960" y="1188911"/>
                  <a:pt x="959693" y="1191977"/>
                </a:cubicBezTo>
                <a:cubicBezTo>
                  <a:pt x="957425" y="1195045"/>
                  <a:pt x="955092" y="1198178"/>
                  <a:pt x="952692" y="1201379"/>
                </a:cubicBezTo>
                <a:cubicBezTo>
                  <a:pt x="950291" y="1204579"/>
                  <a:pt x="948091" y="1207513"/>
                  <a:pt x="946091" y="1210180"/>
                </a:cubicBezTo>
                <a:lnTo>
                  <a:pt x="1001698" y="1210180"/>
                </a:lnTo>
                <a:lnTo>
                  <a:pt x="1001698" y="1217181"/>
                </a:lnTo>
                <a:lnTo>
                  <a:pt x="960492" y="1217181"/>
                </a:lnTo>
                <a:lnTo>
                  <a:pt x="960492" y="1271387"/>
                </a:lnTo>
                <a:lnTo>
                  <a:pt x="1011299" y="1271387"/>
                </a:lnTo>
                <a:lnTo>
                  <a:pt x="1011299" y="1278188"/>
                </a:lnTo>
                <a:lnTo>
                  <a:pt x="960492" y="1278188"/>
                </a:lnTo>
                <a:lnTo>
                  <a:pt x="960492" y="1352198"/>
                </a:lnTo>
                <a:lnTo>
                  <a:pt x="953492" y="1352198"/>
                </a:lnTo>
                <a:lnTo>
                  <a:pt x="953492" y="1278188"/>
                </a:lnTo>
                <a:lnTo>
                  <a:pt x="891884" y="1278188"/>
                </a:lnTo>
                <a:cubicBezTo>
                  <a:pt x="891351" y="1287923"/>
                  <a:pt x="890250" y="1296357"/>
                  <a:pt x="888584" y="1303491"/>
                </a:cubicBezTo>
                <a:cubicBezTo>
                  <a:pt x="886917" y="1310626"/>
                  <a:pt x="884383" y="1317093"/>
                  <a:pt x="880983" y="1322894"/>
                </a:cubicBezTo>
                <a:cubicBezTo>
                  <a:pt x="877582" y="1328695"/>
                  <a:pt x="873248" y="1334095"/>
                  <a:pt x="867981" y="1339096"/>
                </a:cubicBezTo>
                <a:cubicBezTo>
                  <a:pt x="862713" y="1344097"/>
                  <a:pt x="856213" y="1349264"/>
                  <a:pt x="848479" y="1354598"/>
                </a:cubicBezTo>
                <a:lnTo>
                  <a:pt x="843878" y="1348997"/>
                </a:lnTo>
                <a:cubicBezTo>
                  <a:pt x="851479" y="1343797"/>
                  <a:pt x="857780" y="1338863"/>
                  <a:pt x="862781" y="1334195"/>
                </a:cubicBezTo>
                <a:cubicBezTo>
                  <a:pt x="867781" y="1329528"/>
                  <a:pt x="871848" y="1324527"/>
                  <a:pt x="874982" y="1319193"/>
                </a:cubicBezTo>
                <a:cubicBezTo>
                  <a:pt x="878116" y="1313859"/>
                  <a:pt x="880416" y="1307925"/>
                  <a:pt x="881883" y="1301391"/>
                </a:cubicBezTo>
                <a:cubicBezTo>
                  <a:pt x="883350" y="1294857"/>
                  <a:pt x="884350" y="1287123"/>
                  <a:pt x="884883" y="1278188"/>
                </a:cubicBezTo>
                <a:lnTo>
                  <a:pt x="831276" y="1278188"/>
                </a:lnTo>
                <a:lnTo>
                  <a:pt x="831276" y="1271387"/>
                </a:lnTo>
                <a:lnTo>
                  <a:pt x="885083" y="1271387"/>
                </a:lnTo>
                <a:cubicBezTo>
                  <a:pt x="885217" y="1269387"/>
                  <a:pt x="885283" y="1267354"/>
                  <a:pt x="885283" y="1265287"/>
                </a:cubicBezTo>
                <a:cubicBezTo>
                  <a:pt x="885283" y="1263220"/>
                  <a:pt x="885283" y="1261053"/>
                  <a:pt x="885283" y="1258786"/>
                </a:cubicBezTo>
                <a:lnTo>
                  <a:pt x="885283" y="1217181"/>
                </a:lnTo>
                <a:lnTo>
                  <a:pt x="841078" y="1217181"/>
                </a:lnTo>
                <a:lnTo>
                  <a:pt x="841078" y="1210180"/>
                </a:lnTo>
                <a:lnTo>
                  <a:pt x="937690" y="1210180"/>
                </a:lnTo>
                <a:cubicBezTo>
                  <a:pt x="939690" y="1207513"/>
                  <a:pt x="941990" y="1204412"/>
                  <a:pt x="944591" y="1200879"/>
                </a:cubicBezTo>
                <a:cubicBezTo>
                  <a:pt x="947191" y="1197345"/>
                  <a:pt x="949791" y="1193811"/>
                  <a:pt x="952392" y="1190277"/>
                </a:cubicBezTo>
                <a:cubicBezTo>
                  <a:pt x="954992" y="1186744"/>
                  <a:pt x="957392" y="1183376"/>
                  <a:pt x="959593" y="1180176"/>
                </a:cubicBezTo>
                <a:cubicBezTo>
                  <a:pt x="961793" y="1176976"/>
                  <a:pt x="963626" y="1174375"/>
                  <a:pt x="965093" y="1172375"/>
                </a:cubicBezTo>
                <a:close/>
                <a:moveTo>
                  <a:pt x="877282" y="1171975"/>
                </a:moveTo>
                <a:cubicBezTo>
                  <a:pt x="878616" y="1173175"/>
                  <a:pt x="880483" y="1175142"/>
                  <a:pt x="882883" y="1177876"/>
                </a:cubicBezTo>
                <a:cubicBezTo>
                  <a:pt x="885283" y="1180609"/>
                  <a:pt x="887817" y="1183543"/>
                  <a:pt x="890484" y="1186677"/>
                </a:cubicBezTo>
                <a:cubicBezTo>
                  <a:pt x="893151" y="1189811"/>
                  <a:pt x="895751" y="1192911"/>
                  <a:pt x="898285" y="1195978"/>
                </a:cubicBezTo>
                <a:cubicBezTo>
                  <a:pt x="900819" y="1199045"/>
                  <a:pt x="902819" y="1201512"/>
                  <a:pt x="904286" y="1203379"/>
                </a:cubicBezTo>
                <a:lnTo>
                  <a:pt x="898885" y="1207780"/>
                </a:lnTo>
                <a:cubicBezTo>
                  <a:pt x="897418" y="1205913"/>
                  <a:pt x="895485" y="1203446"/>
                  <a:pt x="893084" y="1200379"/>
                </a:cubicBezTo>
                <a:cubicBezTo>
                  <a:pt x="890684" y="1197311"/>
                  <a:pt x="888150" y="1194178"/>
                  <a:pt x="885483" y="1190977"/>
                </a:cubicBezTo>
                <a:cubicBezTo>
                  <a:pt x="882816" y="1187777"/>
                  <a:pt x="880249" y="1184810"/>
                  <a:pt x="877782" y="1182076"/>
                </a:cubicBezTo>
                <a:cubicBezTo>
                  <a:pt x="875315" y="1179343"/>
                  <a:pt x="873415" y="1177376"/>
                  <a:pt x="872082" y="1176176"/>
                </a:cubicBezTo>
                <a:close/>
                <a:moveTo>
                  <a:pt x="4232586" y="1171775"/>
                </a:moveTo>
                <a:lnTo>
                  <a:pt x="4239187" y="1172175"/>
                </a:lnTo>
                <a:lnTo>
                  <a:pt x="4239187" y="1250385"/>
                </a:lnTo>
                <a:lnTo>
                  <a:pt x="4294794" y="1250385"/>
                </a:lnTo>
                <a:lnTo>
                  <a:pt x="4294794" y="1190977"/>
                </a:lnTo>
                <a:lnTo>
                  <a:pt x="4301595" y="1191377"/>
                </a:lnTo>
                <a:lnTo>
                  <a:pt x="4301595" y="1257386"/>
                </a:lnTo>
                <a:lnTo>
                  <a:pt x="4239187" y="1257386"/>
                </a:lnTo>
                <a:lnTo>
                  <a:pt x="4239187" y="1333595"/>
                </a:lnTo>
                <a:lnTo>
                  <a:pt x="4300195" y="1333595"/>
                </a:lnTo>
                <a:lnTo>
                  <a:pt x="4300195" y="1274988"/>
                </a:lnTo>
                <a:lnTo>
                  <a:pt x="4306995" y="1275388"/>
                </a:lnTo>
                <a:lnTo>
                  <a:pt x="4306995" y="1351397"/>
                </a:lnTo>
                <a:lnTo>
                  <a:pt x="4300195" y="1351397"/>
                </a:lnTo>
                <a:lnTo>
                  <a:pt x="4300195" y="1340796"/>
                </a:lnTo>
                <a:lnTo>
                  <a:pt x="4164978" y="1340796"/>
                </a:lnTo>
                <a:lnTo>
                  <a:pt x="4164978" y="1275588"/>
                </a:lnTo>
                <a:lnTo>
                  <a:pt x="4171778" y="1275988"/>
                </a:lnTo>
                <a:lnTo>
                  <a:pt x="4171778" y="1333595"/>
                </a:lnTo>
                <a:lnTo>
                  <a:pt x="4232586" y="1333595"/>
                </a:lnTo>
                <a:lnTo>
                  <a:pt x="4232586" y="1257386"/>
                </a:lnTo>
                <a:lnTo>
                  <a:pt x="4170378" y="1257386"/>
                </a:lnTo>
                <a:lnTo>
                  <a:pt x="4170378" y="1190977"/>
                </a:lnTo>
                <a:lnTo>
                  <a:pt x="4177179" y="1191377"/>
                </a:lnTo>
                <a:lnTo>
                  <a:pt x="4177179" y="1250385"/>
                </a:lnTo>
                <a:lnTo>
                  <a:pt x="4232586" y="1250385"/>
                </a:lnTo>
                <a:close/>
                <a:moveTo>
                  <a:pt x="3613261" y="1171775"/>
                </a:moveTo>
                <a:lnTo>
                  <a:pt x="3620062" y="1172175"/>
                </a:lnTo>
                <a:lnTo>
                  <a:pt x="3620062" y="1199178"/>
                </a:lnTo>
                <a:lnTo>
                  <a:pt x="3692871" y="1199178"/>
                </a:lnTo>
                <a:lnTo>
                  <a:pt x="3692871" y="1205779"/>
                </a:lnTo>
                <a:lnTo>
                  <a:pt x="3620062" y="1205779"/>
                </a:lnTo>
                <a:lnTo>
                  <a:pt x="3620062" y="1261986"/>
                </a:lnTo>
                <a:lnTo>
                  <a:pt x="3700672" y="1261986"/>
                </a:lnTo>
                <a:lnTo>
                  <a:pt x="3700672" y="1268987"/>
                </a:lnTo>
                <a:lnTo>
                  <a:pt x="3621462" y="1268987"/>
                </a:lnTo>
                <a:cubicBezTo>
                  <a:pt x="3630797" y="1281922"/>
                  <a:pt x="3642465" y="1293423"/>
                  <a:pt x="3656466" y="1303491"/>
                </a:cubicBezTo>
                <a:cubicBezTo>
                  <a:pt x="3670468" y="1313559"/>
                  <a:pt x="3686737" y="1322794"/>
                  <a:pt x="3705273" y="1331195"/>
                </a:cubicBezTo>
                <a:lnTo>
                  <a:pt x="3702272" y="1337396"/>
                </a:lnTo>
                <a:cubicBezTo>
                  <a:pt x="3684403" y="1329395"/>
                  <a:pt x="3668601" y="1320494"/>
                  <a:pt x="3654866" y="1310692"/>
                </a:cubicBezTo>
                <a:cubicBezTo>
                  <a:pt x="3641131" y="1300891"/>
                  <a:pt x="3629530" y="1289790"/>
                  <a:pt x="3620062" y="1277388"/>
                </a:cubicBezTo>
                <a:lnTo>
                  <a:pt x="3620062" y="1352398"/>
                </a:lnTo>
                <a:lnTo>
                  <a:pt x="3613261" y="1352398"/>
                </a:lnTo>
                <a:lnTo>
                  <a:pt x="3613261" y="1277788"/>
                </a:lnTo>
                <a:cubicBezTo>
                  <a:pt x="3603660" y="1290323"/>
                  <a:pt x="3591992" y="1301525"/>
                  <a:pt x="3578257" y="1311392"/>
                </a:cubicBezTo>
                <a:cubicBezTo>
                  <a:pt x="3564522" y="1321260"/>
                  <a:pt x="3548653" y="1330328"/>
                  <a:pt x="3530651" y="1338596"/>
                </a:cubicBezTo>
                <a:lnTo>
                  <a:pt x="3527650" y="1332195"/>
                </a:lnTo>
                <a:cubicBezTo>
                  <a:pt x="3546319" y="1323527"/>
                  <a:pt x="3562655" y="1314126"/>
                  <a:pt x="3576656" y="1303992"/>
                </a:cubicBezTo>
                <a:cubicBezTo>
                  <a:pt x="3590658" y="1293857"/>
                  <a:pt x="3602326" y="1282189"/>
                  <a:pt x="3611661" y="1268987"/>
                </a:cubicBezTo>
                <a:lnTo>
                  <a:pt x="3532451" y="1268987"/>
                </a:lnTo>
                <a:lnTo>
                  <a:pt x="3532451" y="1261986"/>
                </a:lnTo>
                <a:lnTo>
                  <a:pt x="3613261" y="1261986"/>
                </a:lnTo>
                <a:lnTo>
                  <a:pt x="3613261" y="1205779"/>
                </a:lnTo>
                <a:lnTo>
                  <a:pt x="3540652" y="1205779"/>
                </a:lnTo>
                <a:lnTo>
                  <a:pt x="3540652" y="1199178"/>
                </a:lnTo>
                <a:lnTo>
                  <a:pt x="3613261" y="1199178"/>
                </a:lnTo>
                <a:close/>
                <a:moveTo>
                  <a:pt x="2984611" y="1171775"/>
                </a:moveTo>
                <a:lnTo>
                  <a:pt x="2991412" y="1172175"/>
                </a:lnTo>
                <a:lnTo>
                  <a:pt x="2991412" y="1199178"/>
                </a:lnTo>
                <a:lnTo>
                  <a:pt x="3064221" y="1199178"/>
                </a:lnTo>
                <a:lnTo>
                  <a:pt x="3064221" y="1205779"/>
                </a:lnTo>
                <a:lnTo>
                  <a:pt x="2991412" y="1205779"/>
                </a:lnTo>
                <a:lnTo>
                  <a:pt x="2991412" y="1261986"/>
                </a:lnTo>
                <a:lnTo>
                  <a:pt x="3072022" y="1261986"/>
                </a:lnTo>
                <a:lnTo>
                  <a:pt x="3072022" y="1268987"/>
                </a:lnTo>
                <a:lnTo>
                  <a:pt x="2992812" y="1268987"/>
                </a:lnTo>
                <a:cubicBezTo>
                  <a:pt x="3002146" y="1281922"/>
                  <a:pt x="3013815" y="1293423"/>
                  <a:pt x="3027816" y="1303491"/>
                </a:cubicBezTo>
                <a:cubicBezTo>
                  <a:pt x="3041818" y="1313559"/>
                  <a:pt x="3058087" y="1322794"/>
                  <a:pt x="3076623" y="1331195"/>
                </a:cubicBezTo>
                <a:lnTo>
                  <a:pt x="3073622" y="1337396"/>
                </a:lnTo>
                <a:cubicBezTo>
                  <a:pt x="3055753" y="1329395"/>
                  <a:pt x="3039951" y="1320494"/>
                  <a:pt x="3026216" y="1310692"/>
                </a:cubicBezTo>
                <a:cubicBezTo>
                  <a:pt x="3012481" y="1300891"/>
                  <a:pt x="3000880" y="1289790"/>
                  <a:pt x="2991412" y="1277388"/>
                </a:cubicBezTo>
                <a:lnTo>
                  <a:pt x="2991412" y="1352398"/>
                </a:lnTo>
                <a:lnTo>
                  <a:pt x="2984611" y="1352398"/>
                </a:lnTo>
                <a:lnTo>
                  <a:pt x="2984611" y="1277788"/>
                </a:lnTo>
                <a:cubicBezTo>
                  <a:pt x="2975010" y="1290323"/>
                  <a:pt x="2963342" y="1301525"/>
                  <a:pt x="2949607" y="1311392"/>
                </a:cubicBezTo>
                <a:cubicBezTo>
                  <a:pt x="2935872" y="1321260"/>
                  <a:pt x="2920003" y="1330328"/>
                  <a:pt x="2902001" y="1338596"/>
                </a:cubicBezTo>
                <a:lnTo>
                  <a:pt x="2899001" y="1332195"/>
                </a:lnTo>
                <a:cubicBezTo>
                  <a:pt x="2917670" y="1323527"/>
                  <a:pt x="2934005" y="1314126"/>
                  <a:pt x="2948007" y="1303992"/>
                </a:cubicBezTo>
                <a:cubicBezTo>
                  <a:pt x="2962008" y="1293857"/>
                  <a:pt x="2973677" y="1282189"/>
                  <a:pt x="2983011" y="1268987"/>
                </a:cubicBezTo>
                <a:lnTo>
                  <a:pt x="2903801" y="1268987"/>
                </a:lnTo>
                <a:lnTo>
                  <a:pt x="2903801" y="1261986"/>
                </a:lnTo>
                <a:lnTo>
                  <a:pt x="2984611" y="1261986"/>
                </a:lnTo>
                <a:lnTo>
                  <a:pt x="2984611" y="1205779"/>
                </a:lnTo>
                <a:lnTo>
                  <a:pt x="2912002" y="1205779"/>
                </a:lnTo>
                <a:lnTo>
                  <a:pt x="2912002" y="1199178"/>
                </a:lnTo>
                <a:lnTo>
                  <a:pt x="2984611" y="1199178"/>
                </a:lnTo>
                <a:close/>
                <a:moveTo>
                  <a:pt x="2784786" y="1171775"/>
                </a:moveTo>
                <a:lnTo>
                  <a:pt x="2791387" y="1172175"/>
                </a:lnTo>
                <a:lnTo>
                  <a:pt x="2791387" y="1250385"/>
                </a:lnTo>
                <a:lnTo>
                  <a:pt x="2846994" y="1250385"/>
                </a:lnTo>
                <a:lnTo>
                  <a:pt x="2846994" y="1190977"/>
                </a:lnTo>
                <a:lnTo>
                  <a:pt x="2853795" y="1191377"/>
                </a:lnTo>
                <a:lnTo>
                  <a:pt x="2853795" y="1257386"/>
                </a:lnTo>
                <a:lnTo>
                  <a:pt x="2791387" y="1257386"/>
                </a:lnTo>
                <a:lnTo>
                  <a:pt x="2791387" y="1333595"/>
                </a:lnTo>
                <a:lnTo>
                  <a:pt x="2852395" y="1333595"/>
                </a:lnTo>
                <a:lnTo>
                  <a:pt x="2852395" y="1274988"/>
                </a:lnTo>
                <a:lnTo>
                  <a:pt x="2859195" y="1275388"/>
                </a:lnTo>
                <a:lnTo>
                  <a:pt x="2859195" y="1351397"/>
                </a:lnTo>
                <a:lnTo>
                  <a:pt x="2852395" y="1351397"/>
                </a:lnTo>
                <a:lnTo>
                  <a:pt x="2852395" y="1340796"/>
                </a:lnTo>
                <a:lnTo>
                  <a:pt x="2717178" y="1340796"/>
                </a:lnTo>
                <a:lnTo>
                  <a:pt x="2717178" y="1275588"/>
                </a:lnTo>
                <a:lnTo>
                  <a:pt x="2723978" y="1275988"/>
                </a:lnTo>
                <a:lnTo>
                  <a:pt x="2723978" y="1333595"/>
                </a:lnTo>
                <a:lnTo>
                  <a:pt x="2784786" y="1333595"/>
                </a:lnTo>
                <a:lnTo>
                  <a:pt x="2784786" y="1257386"/>
                </a:lnTo>
                <a:lnTo>
                  <a:pt x="2722578" y="1257386"/>
                </a:lnTo>
                <a:lnTo>
                  <a:pt x="2722578" y="1190977"/>
                </a:lnTo>
                <a:lnTo>
                  <a:pt x="2729379" y="1191377"/>
                </a:lnTo>
                <a:lnTo>
                  <a:pt x="2729379" y="1250385"/>
                </a:lnTo>
                <a:lnTo>
                  <a:pt x="2784786" y="1250385"/>
                </a:lnTo>
                <a:close/>
                <a:moveTo>
                  <a:pt x="298762" y="1171775"/>
                </a:moveTo>
                <a:lnTo>
                  <a:pt x="305363" y="1172175"/>
                </a:lnTo>
                <a:lnTo>
                  <a:pt x="305363" y="1250385"/>
                </a:lnTo>
                <a:lnTo>
                  <a:pt x="360970" y="1250385"/>
                </a:lnTo>
                <a:lnTo>
                  <a:pt x="360970" y="1190977"/>
                </a:lnTo>
                <a:lnTo>
                  <a:pt x="367771" y="1191377"/>
                </a:lnTo>
                <a:lnTo>
                  <a:pt x="367771" y="1257386"/>
                </a:lnTo>
                <a:lnTo>
                  <a:pt x="305363" y="1257386"/>
                </a:lnTo>
                <a:lnTo>
                  <a:pt x="305363" y="1333595"/>
                </a:lnTo>
                <a:lnTo>
                  <a:pt x="366371" y="1333595"/>
                </a:lnTo>
                <a:lnTo>
                  <a:pt x="366371" y="1274988"/>
                </a:lnTo>
                <a:lnTo>
                  <a:pt x="373172" y="1275388"/>
                </a:lnTo>
                <a:lnTo>
                  <a:pt x="373172" y="1351397"/>
                </a:lnTo>
                <a:lnTo>
                  <a:pt x="366371" y="1351397"/>
                </a:lnTo>
                <a:lnTo>
                  <a:pt x="366371" y="1340796"/>
                </a:lnTo>
                <a:lnTo>
                  <a:pt x="231154" y="1340796"/>
                </a:lnTo>
                <a:lnTo>
                  <a:pt x="231154" y="1275588"/>
                </a:lnTo>
                <a:lnTo>
                  <a:pt x="237955" y="1275988"/>
                </a:lnTo>
                <a:lnTo>
                  <a:pt x="237955" y="1333595"/>
                </a:lnTo>
                <a:lnTo>
                  <a:pt x="298762" y="1333595"/>
                </a:lnTo>
                <a:lnTo>
                  <a:pt x="298762" y="1257386"/>
                </a:lnTo>
                <a:lnTo>
                  <a:pt x="236555" y="1257386"/>
                </a:lnTo>
                <a:lnTo>
                  <a:pt x="236555" y="1190977"/>
                </a:lnTo>
                <a:lnTo>
                  <a:pt x="243356" y="1191377"/>
                </a:lnTo>
                <a:lnTo>
                  <a:pt x="243356" y="1250385"/>
                </a:lnTo>
                <a:lnTo>
                  <a:pt x="298762" y="1250385"/>
                </a:lnTo>
                <a:close/>
                <a:moveTo>
                  <a:pt x="5712666" y="1171575"/>
                </a:moveTo>
                <a:lnTo>
                  <a:pt x="5718867" y="1175375"/>
                </a:lnTo>
                <a:cubicBezTo>
                  <a:pt x="5717667" y="1177242"/>
                  <a:pt x="5716200" y="1179343"/>
                  <a:pt x="5714466" y="1181676"/>
                </a:cubicBezTo>
                <a:cubicBezTo>
                  <a:pt x="5712733" y="1184010"/>
                  <a:pt x="5710933" y="1186377"/>
                  <a:pt x="5709066" y="1188777"/>
                </a:cubicBezTo>
                <a:cubicBezTo>
                  <a:pt x="5707199" y="1191177"/>
                  <a:pt x="5705266" y="1193544"/>
                  <a:pt x="5703265" y="1195878"/>
                </a:cubicBezTo>
                <a:cubicBezTo>
                  <a:pt x="5701265" y="1198212"/>
                  <a:pt x="5699398" y="1200379"/>
                  <a:pt x="5697664" y="1202379"/>
                </a:cubicBezTo>
                <a:lnTo>
                  <a:pt x="5759272" y="1202379"/>
                </a:lnTo>
                <a:lnTo>
                  <a:pt x="5759272" y="1209180"/>
                </a:lnTo>
                <a:lnTo>
                  <a:pt x="5585250" y="1209180"/>
                </a:lnTo>
                <a:lnTo>
                  <a:pt x="5585250" y="1202379"/>
                </a:lnTo>
                <a:lnTo>
                  <a:pt x="5689063" y="1202379"/>
                </a:lnTo>
                <a:cubicBezTo>
                  <a:pt x="5690931" y="1200379"/>
                  <a:pt x="5692964" y="1198112"/>
                  <a:pt x="5695164" y="1195578"/>
                </a:cubicBezTo>
                <a:cubicBezTo>
                  <a:pt x="5697365" y="1193044"/>
                  <a:pt x="5699531" y="1190377"/>
                  <a:pt x="5701665" y="1187577"/>
                </a:cubicBezTo>
                <a:cubicBezTo>
                  <a:pt x="5703798" y="1184777"/>
                  <a:pt x="5705799" y="1181976"/>
                  <a:pt x="5707666" y="1179176"/>
                </a:cubicBezTo>
                <a:cubicBezTo>
                  <a:pt x="5709532" y="1176376"/>
                  <a:pt x="5711200" y="1173842"/>
                  <a:pt x="5712666" y="1171575"/>
                </a:cubicBezTo>
                <a:close/>
                <a:moveTo>
                  <a:pt x="5628856" y="1171375"/>
                </a:moveTo>
                <a:cubicBezTo>
                  <a:pt x="5630590" y="1173242"/>
                  <a:pt x="5632456" y="1175275"/>
                  <a:pt x="5634457" y="1177476"/>
                </a:cubicBezTo>
                <a:cubicBezTo>
                  <a:pt x="5636457" y="1179676"/>
                  <a:pt x="5638424" y="1181910"/>
                  <a:pt x="5640358" y="1184177"/>
                </a:cubicBezTo>
                <a:cubicBezTo>
                  <a:pt x="5642291" y="1186444"/>
                  <a:pt x="5644158" y="1188744"/>
                  <a:pt x="5645958" y="1191077"/>
                </a:cubicBezTo>
                <a:cubicBezTo>
                  <a:pt x="5647758" y="1193411"/>
                  <a:pt x="5649392" y="1195578"/>
                  <a:pt x="5650859" y="1197578"/>
                </a:cubicBezTo>
                <a:lnTo>
                  <a:pt x="5644858" y="1201579"/>
                </a:lnTo>
                <a:cubicBezTo>
                  <a:pt x="5643658" y="1199712"/>
                  <a:pt x="5642157" y="1197645"/>
                  <a:pt x="5640358" y="1195378"/>
                </a:cubicBezTo>
                <a:cubicBezTo>
                  <a:pt x="5638557" y="1193111"/>
                  <a:pt x="5636723" y="1190811"/>
                  <a:pt x="5634857" y="1188477"/>
                </a:cubicBezTo>
                <a:cubicBezTo>
                  <a:pt x="5632990" y="1186143"/>
                  <a:pt x="5631056" y="1183877"/>
                  <a:pt x="5629056" y="1181676"/>
                </a:cubicBezTo>
                <a:cubicBezTo>
                  <a:pt x="5627055" y="1179476"/>
                  <a:pt x="5625256" y="1177509"/>
                  <a:pt x="5623655" y="1175775"/>
                </a:cubicBezTo>
                <a:close/>
                <a:moveTo>
                  <a:pt x="2000517" y="1171175"/>
                </a:moveTo>
                <a:lnTo>
                  <a:pt x="2006317" y="1174775"/>
                </a:lnTo>
                <a:cubicBezTo>
                  <a:pt x="2004984" y="1176509"/>
                  <a:pt x="2003417" y="1178443"/>
                  <a:pt x="2001617" y="1180576"/>
                </a:cubicBezTo>
                <a:cubicBezTo>
                  <a:pt x="1999817" y="1182710"/>
                  <a:pt x="1997916" y="1184877"/>
                  <a:pt x="1995916" y="1187077"/>
                </a:cubicBezTo>
                <a:cubicBezTo>
                  <a:pt x="1993916" y="1189277"/>
                  <a:pt x="1991883" y="1191444"/>
                  <a:pt x="1989815" y="1193578"/>
                </a:cubicBezTo>
                <a:cubicBezTo>
                  <a:pt x="1987748" y="1195711"/>
                  <a:pt x="1985782" y="1197645"/>
                  <a:pt x="1983915" y="1199379"/>
                </a:cubicBezTo>
                <a:lnTo>
                  <a:pt x="2038721" y="1199379"/>
                </a:lnTo>
                <a:lnTo>
                  <a:pt x="2038721" y="1205779"/>
                </a:lnTo>
                <a:lnTo>
                  <a:pt x="1962712" y="1205779"/>
                </a:lnTo>
                <a:lnTo>
                  <a:pt x="1962712" y="1228782"/>
                </a:lnTo>
                <a:lnTo>
                  <a:pt x="2026120" y="1228782"/>
                </a:lnTo>
                <a:lnTo>
                  <a:pt x="2026120" y="1235183"/>
                </a:lnTo>
                <a:lnTo>
                  <a:pt x="1962712" y="1235183"/>
                </a:lnTo>
                <a:lnTo>
                  <a:pt x="1962712" y="1258786"/>
                </a:lnTo>
                <a:lnTo>
                  <a:pt x="2043722" y="1258786"/>
                </a:lnTo>
                <a:lnTo>
                  <a:pt x="2043722" y="1265187"/>
                </a:lnTo>
                <a:lnTo>
                  <a:pt x="1874501" y="1265187"/>
                </a:lnTo>
                <a:lnTo>
                  <a:pt x="1874501" y="1258786"/>
                </a:lnTo>
                <a:lnTo>
                  <a:pt x="1955711" y="1258786"/>
                </a:lnTo>
                <a:lnTo>
                  <a:pt x="1955711" y="1235183"/>
                </a:lnTo>
                <a:lnTo>
                  <a:pt x="1891903" y="1235183"/>
                </a:lnTo>
                <a:lnTo>
                  <a:pt x="1891903" y="1228782"/>
                </a:lnTo>
                <a:lnTo>
                  <a:pt x="1955711" y="1228782"/>
                </a:lnTo>
                <a:lnTo>
                  <a:pt x="1955711" y="1205779"/>
                </a:lnTo>
                <a:lnTo>
                  <a:pt x="1879502" y="1205779"/>
                </a:lnTo>
                <a:lnTo>
                  <a:pt x="1879502" y="1199379"/>
                </a:lnTo>
                <a:lnTo>
                  <a:pt x="1973913" y="1199379"/>
                </a:lnTo>
                <a:cubicBezTo>
                  <a:pt x="1976047" y="1197645"/>
                  <a:pt x="1978347" y="1195545"/>
                  <a:pt x="1980814" y="1193078"/>
                </a:cubicBezTo>
                <a:cubicBezTo>
                  <a:pt x="1983282" y="1190611"/>
                  <a:pt x="1985748" y="1188077"/>
                  <a:pt x="1988215" y="1185477"/>
                </a:cubicBezTo>
                <a:cubicBezTo>
                  <a:pt x="1990682" y="1182876"/>
                  <a:pt x="1992983" y="1180309"/>
                  <a:pt x="1995116" y="1177776"/>
                </a:cubicBezTo>
                <a:cubicBezTo>
                  <a:pt x="1997250" y="1175242"/>
                  <a:pt x="1999050" y="1173042"/>
                  <a:pt x="2000517" y="1171175"/>
                </a:cubicBezTo>
                <a:close/>
                <a:moveTo>
                  <a:pt x="1917706" y="1170975"/>
                </a:moveTo>
                <a:cubicBezTo>
                  <a:pt x="1921974" y="1174309"/>
                  <a:pt x="1926408" y="1178109"/>
                  <a:pt x="1931008" y="1182376"/>
                </a:cubicBezTo>
                <a:cubicBezTo>
                  <a:pt x="1935608" y="1186644"/>
                  <a:pt x="1939709" y="1190644"/>
                  <a:pt x="1943310" y="1194378"/>
                </a:cubicBezTo>
                <a:lnTo>
                  <a:pt x="1938109" y="1199178"/>
                </a:lnTo>
                <a:cubicBezTo>
                  <a:pt x="1934375" y="1195311"/>
                  <a:pt x="1930241" y="1191277"/>
                  <a:pt x="1925707" y="1187077"/>
                </a:cubicBezTo>
                <a:cubicBezTo>
                  <a:pt x="1921173" y="1182876"/>
                  <a:pt x="1916840" y="1179109"/>
                  <a:pt x="1912706" y="1175775"/>
                </a:cubicBezTo>
                <a:close/>
                <a:moveTo>
                  <a:pt x="5007330" y="1016918"/>
                </a:moveTo>
                <a:lnTo>
                  <a:pt x="5016332" y="1016918"/>
                </a:lnTo>
                <a:cubicBezTo>
                  <a:pt x="5016332" y="1021318"/>
                  <a:pt x="5015699" y="1025752"/>
                  <a:pt x="5014431" y="1030219"/>
                </a:cubicBezTo>
                <a:cubicBezTo>
                  <a:pt x="5013164" y="1034686"/>
                  <a:pt x="5011565" y="1038987"/>
                  <a:pt x="5009631" y="1043121"/>
                </a:cubicBezTo>
                <a:cubicBezTo>
                  <a:pt x="5007697" y="1047255"/>
                  <a:pt x="5005531" y="1051222"/>
                  <a:pt x="5003130" y="1055022"/>
                </a:cubicBezTo>
                <a:cubicBezTo>
                  <a:pt x="5000730" y="1058823"/>
                  <a:pt x="4998396" y="1062190"/>
                  <a:pt x="4996129" y="1065124"/>
                </a:cubicBezTo>
                <a:lnTo>
                  <a:pt x="4988328" y="1065124"/>
                </a:lnTo>
                <a:cubicBezTo>
                  <a:pt x="4994196" y="1056589"/>
                  <a:pt x="4998829" y="1048221"/>
                  <a:pt x="5002230" y="1040020"/>
                </a:cubicBezTo>
                <a:cubicBezTo>
                  <a:pt x="5005631" y="1031819"/>
                  <a:pt x="5007330" y="1024118"/>
                  <a:pt x="5007330" y="1016918"/>
                </a:cubicBezTo>
                <a:close/>
                <a:moveTo>
                  <a:pt x="1911706" y="1016918"/>
                </a:moveTo>
                <a:lnTo>
                  <a:pt x="1920707" y="1016918"/>
                </a:lnTo>
                <a:cubicBezTo>
                  <a:pt x="1920707" y="1021318"/>
                  <a:pt x="1920073" y="1025752"/>
                  <a:pt x="1918806" y="1030219"/>
                </a:cubicBezTo>
                <a:cubicBezTo>
                  <a:pt x="1917540" y="1034686"/>
                  <a:pt x="1915939" y="1038987"/>
                  <a:pt x="1914006" y="1043121"/>
                </a:cubicBezTo>
                <a:cubicBezTo>
                  <a:pt x="1912072" y="1047255"/>
                  <a:pt x="1909905" y="1051222"/>
                  <a:pt x="1907505" y="1055022"/>
                </a:cubicBezTo>
                <a:cubicBezTo>
                  <a:pt x="1905105" y="1058823"/>
                  <a:pt x="1902771" y="1062190"/>
                  <a:pt x="1900505" y="1065124"/>
                </a:cubicBezTo>
                <a:lnTo>
                  <a:pt x="1892703" y="1065124"/>
                </a:lnTo>
                <a:cubicBezTo>
                  <a:pt x="1898571" y="1056589"/>
                  <a:pt x="1903205" y="1048221"/>
                  <a:pt x="1906605" y="1040020"/>
                </a:cubicBezTo>
                <a:cubicBezTo>
                  <a:pt x="1910005" y="1031819"/>
                  <a:pt x="1911706" y="1024118"/>
                  <a:pt x="1911706" y="1016918"/>
                </a:cubicBezTo>
                <a:close/>
                <a:moveTo>
                  <a:pt x="1083032" y="1016918"/>
                </a:moveTo>
                <a:lnTo>
                  <a:pt x="1092034" y="1016918"/>
                </a:lnTo>
                <a:cubicBezTo>
                  <a:pt x="1092034" y="1021318"/>
                  <a:pt x="1091400" y="1025752"/>
                  <a:pt x="1090133" y="1030219"/>
                </a:cubicBezTo>
                <a:cubicBezTo>
                  <a:pt x="1088867" y="1034686"/>
                  <a:pt x="1087266" y="1038987"/>
                  <a:pt x="1085333" y="1043121"/>
                </a:cubicBezTo>
                <a:cubicBezTo>
                  <a:pt x="1083399" y="1047255"/>
                  <a:pt x="1081232" y="1051222"/>
                  <a:pt x="1078832" y="1055022"/>
                </a:cubicBezTo>
                <a:cubicBezTo>
                  <a:pt x="1076432" y="1058823"/>
                  <a:pt x="1074098" y="1062190"/>
                  <a:pt x="1071831" y="1065124"/>
                </a:cubicBezTo>
                <a:lnTo>
                  <a:pt x="1064030" y="1065124"/>
                </a:lnTo>
                <a:cubicBezTo>
                  <a:pt x="1069897" y="1056589"/>
                  <a:pt x="1074532" y="1048221"/>
                  <a:pt x="1077932" y="1040020"/>
                </a:cubicBezTo>
                <a:cubicBezTo>
                  <a:pt x="1081332" y="1031819"/>
                  <a:pt x="1083032" y="1024118"/>
                  <a:pt x="1083032" y="1016918"/>
                </a:cubicBezTo>
                <a:close/>
                <a:moveTo>
                  <a:pt x="2731180" y="997515"/>
                </a:moveTo>
                <a:lnTo>
                  <a:pt x="2731180" y="1034520"/>
                </a:lnTo>
                <a:lnTo>
                  <a:pt x="2845194" y="1034520"/>
                </a:lnTo>
                <a:lnTo>
                  <a:pt x="2845194" y="997515"/>
                </a:lnTo>
                <a:close/>
                <a:moveTo>
                  <a:pt x="1267978" y="989114"/>
                </a:moveTo>
                <a:lnTo>
                  <a:pt x="1267978" y="1027319"/>
                </a:lnTo>
                <a:lnTo>
                  <a:pt x="1298782" y="1027319"/>
                </a:lnTo>
                <a:lnTo>
                  <a:pt x="1298782" y="989114"/>
                </a:lnTo>
                <a:close/>
                <a:moveTo>
                  <a:pt x="1678553" y="988114"/>
                </a:moveTo>
                <a:lnTo>
                  <a:pt x="1678553" y="1029919"/>
                </a:lnTo>
                <a:lnTo>
                  <a:pt x="1712358" y="1029919"/>
                </a:lnTo>
                <a:lnTo>
                  <a:pt x="1712358" y="988114"/>
                </a:lnTo>
                <a:close/>
                <a:moveTo>
                  <a:pt x="2606841" y="986314"/>
                </a:moveTo>
                <a:lnTo>
                  <a:pt x="2613241" y="986714"/>
                </a:lnTo>
                <a:lnTo>
                  <a:pt x="2613241" y="1029719"/>
                </a:lnTo>
                <a:cubicBezTo>
                  <a:pt x="2613241" y="1032653"/>
                  <a:pt x="2613441" y="1034987"/>
                  <a:pt x="2613841" y="1036720"/>
                </a:cubicBezTo>
                <a:cubicBezTo>
                  <a:pt x="2614241" y="1038454"/>
                  <a:pt x="2614975" y="1039820"/>
                  <a:pt x="2616042" y="1040821"/>
                </a:cubicBezTo>
                <a:cubicBezTo>
                  <a:pt x="2617108" y="1041821"/>
                  <a:pt x="2618575" y="1042521"/>
                  <a:pt x="2620442" y="1042921"/>
                </a:cubicBezTo>
                <a:cubicBezTo>
                  <a:pt x="2622309" y="1043321"/>
                  <a:pt x="2624776" y="1043588"/>
                  <a:pt x="2627843" y="1043721"/>
                </a:cubicBezTo>
                <a:cubicBezTo>
                  <a:pt x="2631577" y="1043854"/>
                  <a:pt x="2635311" y="1043854"/>
                  <a:pt x="2639045" y="1043721"/>
                </a:cubicBezTo>
                <a:cubicBezTo>
                  <a:pt x="2642378" y="1043588"/>
                  <a:pt x="2645046" y="1043321"/>
                  <a:pt x="2647045" y="1042921"/>
                </a:cubicBezTo>
                <a:cubicBezTo>
                  <a:pt x="2649045" y="1042521"/>
                  <a:pt x="2650646" y="1041854"/>
                  <a:pt x="2651846" y="1040921"/>
                </a:cubicBezTo>
                <a:cubicBezTo>
                  <a:pt x="2653046" y="1039987"/>
                  <a:pt x="2653946" y="1038687"/>
                  <a:pt x="2654547" y="1037020"/>
                </a:cubicBezTo>
                <a:cubicBezTo>
                  <a:pt x="2655146" y="1035353"/>
                  <a:pt x="2655647" y="1033120"/>
                  <a:pt x="2656047" y="1030319"/>
                </a:cubicBezTo>
                <a:cubicBezTo>
                  <a:pt x="2656313" y="1028452"/>
                  <a:pt x="2656546" y="1026352"/>
                  <a:pt x="2656747" y="1024018"/>
                </a:cubicBezTo>
                <a:cubicBezTo>
                  <a:pt x="2656947" y="1021685"/>
                  <a:pt x="2657147" y="1019318"/>
                  <a:pt x="2657347" y="1016918"/>
                </a:cubicBezTo>
                <a:cubicBezTo>
                  <a:pt x="2657547" y="1014517"/>
                  <a:pt x="2657747" y="1012284"/>
                  <a:pt x="2657947" y="1010217"/>
                </a:cubicBezTo>
                <a:cubicBezTo>
                  <a:pt x="2658147" y="1008150"/>
                  <a:pt x="2658247" y="1006450"/>
                  <a:pt x="2658247" y="1005116"/>
                </a:cubicBezTo>
                <a:lnTo>
                  <a:pt x="2664048" y="1006716"/>
                </a:lnTo>
                <a:cubicBezTo>
                  <a:pt x="2663914" y="1008050"/>
                  <a:pt x="2663781" y="1009783"/>
                  <a:pt x="2663647" y="1011917"/>
                </a:cubicBezTo>
                <a:cubicBezTo>
                  <a:pt x="2663514" y="1014051"/>
                  <a:pt x="2663347" y="1016318"/>
                  <a:pt x="2663148" y="1018718"/>
                </a:cubicBezTo>
                <a:cubicBezTo>
                  <a:pt x="2662947" y="1021118"/>
                  <a:pt x="2662747" y="1023485"/>
                  <a:pt x="2662548" y="1025819"/>
                </a:cubicBezTo>
                <a:cubicBezTo>
                  <a:pt x="2662348" y="1028152"/>
                  <a:pt x="2662181" y="1030253"/>
                  <a:pt x="2662047" y="1032119"/>
                </a:cubicBezTo>
                <a:cubicBezTo>
                  <a:pt x="2661647" y="1035853"/>
                  <a:pt x="2661047" y="1038887"/>
                  <a:pt x="2660247" y="1041221"/>
                </a:cubicBezTo>
                <a:cubicBezTo>
                  <a:pt x="2659447" y="1043554"/>
                  <a:pt x="2658213" y="1045388"/>
                  <a:pt x="2656546" y="1046721"/>
                </a:cubicBezTo>
                <a:cubicBezTo>
                  <a:pt x="2654879" y="1048055"/>
                  <a:pt x="2652713" y="1049022"/>
                  <a:pt x="2650046" y="1049622"/>
                </a:cubicBezTo>
                <a:cubicBezTo>
                  <a:pt x="2647379" y="1050222"/>
                  <a:pt x="2643979" y="1050588"/>
                  <a:pt x="2639845" y="1050722"/>
                </a:cubicBezTo>
                <a:cubicBezTo>
                  <a:pt x="2635177" y="1050989"/>
                  <a:pt x="2630577" y="1050989"/>
                  <a:pt x="2626043" y="1050722"/>
                </a:cubicBezTo>
                <a:cubicBezTo>
                  <a:pt x="2622309" y="1050588"/>
                  <a:pt x="2619209" y="1050188"/>
                  <a:pt x="2616742" y="1049522"/>
                </a:cubicBezTo>
                <a:cubicBezTo>
                  <a:pt x="2614275" y="1048855"/>
                  <a:pt x="2612307" y="1047788"/>
                  <a:pt x="2610841" y="1046321"/>
                </a:cubicBezTo>
                <a:cubicBezTo>
                  <a:pt x="2609374" y="1044854"/>
                  <a:pt x="2608341" y="1042921"/>
                  <a:pt x="2607740" y="1040521"/>
                </a:cubicBezTo>
                <a:cubicBezTo>
                  <a:pt x="2607140" y="1038120"/>
                  <a:pt x="2606841" y="1035120"/>
                  <a:pt x="2606841" y="1031519"/>
                </a:cubicBezTo>
                <a:close/>
                <a:moveTo>
                  <a:pt x="539917" y="986314"/>
                </a:moveTo>
                <a:lnTo>
                  <a:pt x="546318" y="986714"/>
                </a:lnTo>
                <a:lnTo>
                  <a:pt x="546318" y="1029719"/>
                </a:lnTo>
                <a:cubicBezTo>
                  <a:pt x="546318" y="1032653"/>
                  <a:pt x="546518" y="1034987"/>
                  <a:pt x="546918" y="1036720"/>
                </a:cubicBezTo>
                <a:cubicBezTo>
                  <a:pt x="547318" y="1038454"/>
                  <a:pt x="548052" y="1039820"/>
                  <a:pt x="549118" y="1040821"/>
                </a:cubicBezTo>
                <a:cubicBezTo>
                  <a:pt x="550185" y="1041821"/>
                  <a:pt x="551652" y="1042521"/>
                  <a:pt x="553519" y="1042921"/>
                </a:cubicBezTo>
                <a:cubicBezTo>
                  <a:pt x="555386" y="1043321"/>
                  <a:pt x="557853" y="1043588"/>
                  <a:pt x="560920" y="1043721"/>
                </a:cubicBezTo>
                <a:cubicBezTo>
                  <a:pt x="564654" y="1043854"/>
                  <a:pt x="568387" y="1043854"/>
                  <a:pt x="572121" y="1043721"/>
                </a:cubicBezTo>
                <a:cubicBezTo>
                  <a:pt x="575455" y="1043588"/>
                  <a:pt x="578122" y="1043321"/>
                  <a:pt x="580122" y="1042921"/>
                </a:cubicBezTo>
                <a:cubicBezTo>
                  <a:pt x="582122" y="1042521"/>
                  <a:pt x="583722" y="1041854"/>
                  <a:pt x="584923" y="1040921"/>
                </a:cubicBezTo>
                <a:cubicBezTo>
                  <a:pt x="586123" y="1039987"/>
                  <a:pt x="587023" y="1038687"/>
                  <a:pt x="587623" y="1037020"/>
                </a:cubicBezTo>
                <a:cubicBezTo>
                  <a:pt x="588223" y="1035353"/>
                  <a:pt x="588723" y="1033120"/>
                  <a:pt x="589124" y="1030319"/>
                </a:cubicBezTo>
                <a:cubicBezTo>
                  <a:pt x="589390" y="1028452"/>
                  <a:pt x="589623" y="1026352"/>
                  <a:pt x="589823" y="1024018"/>
                </a:cubicBezTo>
                <a:cubicBezTo>
                  <a:pt x="590023" y="1021685"/>
                  <a:pt x="590223" y="1019318"/>
                  <a:pt x="590423" y="1016918"/>
                </a:cubicBezTo>
                <a:cubicBezTo>
                  <a:pt x="590623" y="1014517"/>
                  <a:pt x="590823" y="1012284"/>
                  <a:pt x="591024" y="1010217"/>
                </a:cubicBezTo>
                <a:cubicBezTo>
                  <a:pt x="591224" y="1008150"/>
                  <a:pt x="591324" y="1006450"/>
                  <a:pt x="591324" y="1005116"/>
                </a:cubicBezTo>
                <a:lnTo>
                  <a:pt x="597124" y="1006716"/>
                </a:lnTo>
                <a:cubicBezTo>
                  <a:pt x="596990" y="1008050"/>
                  <a:pt x="596858" y="1009783"/>
                  <a:pt x="596725" y="1011917"/>
                </a:cubicBezTo>
                <a:cubicBezTo>
                  <a:pt x="596591" y="1014051"/>
                  <a:pt x="596424" y="1016318"/>
                  <a:pt x="596224" y="1018718"/>
                </a:cubicBezTo>
                <a:cubicBezTo>
                  <a:pt x="596024" y="1021118"/>
                  <a:pt x="595824" y="1023485"/>
                  <a:pt x="595624" y="1025819"/>
                </a:cubicBezTo>
                <a:cubicBezTo>
                  <a:pt x="595424" y="1028152"/>
                  <a:pt x="595257" y="1030253"/>
                  <a:pt x="595124" y="1032119"/>
                </a:cubicBezTo>
                <a:cubicBezTo>
                  <a:pt x="594724" y="1035853"/>
                  <a:pt x="594124" y="1038887"/>
                  <a:pt x="593324" y="1041221"/>
                </a:cubicBezTo>
                <a:cubicBezTo>
                  <a:pt x="592524" y="1043554"/>
                  <a:pt x="591290" y="1045388"/>
                  <a:pt x="589623" y="1046721"/>
                </a:cubicBezTo>
                <a:cubicBezTo>
                  <a:pt x="587956" y="1048055"/>
                  <a:pt x="585789" y="1049022"/>
                  <a:pt x="583122" y="1049622"/>
                </a:cubicBezTo>
                <a:cubicBezTo>
                  <a:pt x="580455" y="1050222"/>
                  <a:pt x="577055" y="1050588"/>
                  <a:pt x="572921" y="1050722"/>
                </a:cubicBezTo>
                <a:cubicBezTo>
                  <a:pt x="568254" y="1050989"/>
                  <a:pt x="563653" y="1050989"/>
                  <a:pt x="559120" y="1050722"/>
                </a:cubicBezTo>
                <a:cubicBezTo>
                  <a:pt x="555386" y="1050588"/>
                  <a:pt x="552285" y="1050188"/>
                  <a:pt x="549818" y="1049522"/>
                </a:cubicBezTo>
                <a:cubicBezTo>
                  <a:pt x="547351" y="1048855"/>
                  <a:pt x="545384" y="1047788"/>
                  <a:pt x="543917" y="1046321"/>
                </a:cubicBezTo>
                <a:cubicBezTo>
                  <a:pt x="542451" y="1044854"/>
                  <a:pt x="541417" y="1042921"/>
                  <a:pt x="540817" y="1040521"/>
                </a:cubicBezTo>
                <a:cubicBezTo>
                  <a:pt x="540217" y="1038120"/>
                  <a:pt x="539917" y="1035120"/>
                  <a:pt x="539917" y="1031519"/>
                </a:cubicBezTo>
                <a:close/>
                <a:moveTo>
                  <a:pt x="4795704" y="978313"/>
                </a:moveTo>
                <a:lnTo>
                  <a:pt x="4801905" y="980113"/>
                </a:lnTo>
                <a:cubicBezTo>
                  <a:pt x="4800705" y="984780"/>
                  <a:pt x="4799138" y="990248"/>
                  <a:pt x="4797204" y="996515"/>
                </a:cubicBezTo>
                <a:cubicBezTo>
                  <a:pt x="4795271" y="1002782"/>
                  <a:pt x="4793204" y="1009150"/>
                  <a:pt x="4791004" y="1015617"/>
                </a:cubicBezTo>
                <a:cubicBezTo>
                  <a:pt x="4788803" y="1022085"/>
                  <a:pt x="4786570" y="1028419"/>
                  <a:pt x="4784303" y="1034620"/>
                </a:cubicBezTo>
                <a:cubicBezTo>
                  <a:pt x="4782036" y="1040821"/>
                  <a:pt x="4779902" y="1046255"/>
                  <a:pt x="4777902" y="1050922"/>
                </a:cubicBezTo>
                <a:lnTo>
                  <a:pt x="4771701" y="1049122"/>
                </a:lnTo>
                <a:cubicBezTo>
                  <a:pt x="4773835" y="1044321"/>
                  <a:pt x="4776035" y="1038820"/>
                  <a:pt x="4778302" y="1032619"/>
                </a:cubicBezTo>
                <a:cubicBezTo>
                  <a:pt x="4780569" y="1026419"/>
                  <a:pt x="4782803" y="1020051"/>
                  <a:pt x="4785003" y="1013517"/>
                </a:cubicBezTo>
                <a:cubicBezTo>
                  <a:pt x="4787203" y="1006983"/>
                  <a:pt x="4789237" y="1000649"/>
                  <a:pt x="4791104" y="994515"/>
                </a:cubicBezTo>
                <a:cubicBezTo>
                  <a:pt x="4792970" y="988381"/>
                  <a:pt x="4794504" y="982980"/>
                  <a:pt x="4795704" y="978313"/>
                </a:cubicBezTo>
                <a:close/>
                <a:moveTo>
                  <a:pt x="5387026" y="976913"/>
                </a:moveTo>
                <a:lnTo>
                  <a:pt x="5554047" y="976913"/>
                </a:lnTo>
                <a:lnTo>
                  <a:pt x="5554047" y="983313"/>
                </a:lnTo>
                <a:lnTo>
                  <a:pt x="5476237" y="983313"/>
                </a:lnTo>
                <a:lnTo>
                  <a:pt x="5476237" y="1009517"/>
                </a:lnTo>
                <a:lnTo>
                  <a:pt x="5539444" y="1009517"/>
                </a:lnTo>
                <a:lnTo>
                  <a:pt x="5539444" y="1015517"/>
                </a:lnTo>
                <a:lnTo>
                  <a:pt x="5476237" y="1015517"/>
                </a:lnTo>
                <a:lnTo>
                  <a:pt x="5476237" y="1043921"/>
                </a:lnTo>
                <a:cubicBezTo>
                  <a:pt x="5477304" y="1044054"/>
                  <a:pt x="5478437" y="1044121"/>
                  <a:pt x="5479637" y="1044121"/>
                </a:cubicBezTo>
                <a:cubicBezTo>
                  <a:pt x="5480838" y="1044121"/>
                  <a:pt x="5482038" y="1044188"/>
                  <a:pt x="5483237" y="1044321"/>
                </a:cubicBezTo>
                <a:cubicBezTo>
                  <a:pt x="5509107" y="1045388"/>
                  <a:pt x="5534977" y="1045388"/>
                  <a:pt x="5560847" y="1044321"/>
                </a:cubicBezTo>
                <a:lnTo>
                  <a:pt x="5559847" y="1050922"/>
                </a:lnTo>
                <a:cubicBezTo>
                  <a:pt x="5534377" y="1051989"/>
                  <a:pt x="5508907" y="1051989"/>
                  <a:pt x="5483437" y="1050922"/>
                </a:cubicBezTo>
                <a:cubicBezTo>
                  <a:pt x="5475970" y="1050655"/>
                  <a:pt x="5469169" y="1050055"/>
                  <a:pt x="5463035" y="1049122"/>
                </a:cubicBezTo>
                <a:cubicBezTo>
                  <a:pt x="5456901" y="1048188"/>
                  <a:pt x="5451200" y="1046688"/>
                  <a:pt x="5445933" y="1044621"/>
                </a:cubicBezTo>
                <a:cubicBezTo>
                  <a:pt x="5440666" y="1042554"/>
                  <a:pt x="5435832" y="1039654"/>
                  <a:pt x="5431431" y="1035920"/>
                </a:cubicBezTo>
                <a:cubicBezTo>
                  <a:pt x="5427030" y="1032186"/>
                  <a:pt x="5422897" y="1027386"/>
                  <a:pt x="5419030" y="1021518"/>
                </a:cubicBezTo>
                <a:cubicBezTo>
                  <a:pt x="5415563" y="1028719"/>
                  <a:pt x="5411295" y="1035287"/>
                  <a:pt x="5406228" y="1041221"/>
                </a:cubicBezTo>
                <a:cubicBezTo>
                  <a:pt x="5401160" y="1047155"/>
                  <a:pt x="5394827" y="1053189"/>
                  <a:pt x="5387226" y="1059323"/>
                </a:cubicBezTo>
                <a:lnTo>
                  <a:pt x="5382625" y="1054122"/>
                </a:lnTo>
                <a:cubicBezTo>
                  <a:pt x="5388359" y="1049588"/>
                  <a:pt x="5393360" y="1045121"/>
                  <a:pt x="5397627" y="1040721"/>
                </a:cubicBezTo>
                <a:cubicBezTo>
                  <a:pt x="5401894" y="1036320"/>
                  <a:pt x="5405561" y="1031653"/>
                  <a:pt x="5408628" y="1026719"/>
                </a:cubicBezTo>
                <a:cubicBezTo>
                  <a:pt x="5411695" y="1021785"/>
                  <a:pt x="5414296" y="1016484"/>
                  <a:pt x="5416429" y="1010817"/>
                </a:cubicBezTo>
                <a:cubicBezTo>
                  <a:pt x="5418563" y="1005149"/>
                  <a:pt x="5420363" y="998782"/>
                  <a:pt x="5421830" y="991714"/>
                </a:cubicBezTo>
                <a:lnTo>
                  <a:pt x="5428431" y="993115"/>
                </a:lnTo>
                <a:cubicBezTo>
                  <a:pt x="5426564" y="1001249"/>
                  <a:pt x="5424497" y="1008383"/>
                  <a:pt x="5422230" y="1014517"/>
                </a:cubicBezTo>
                <a:cubicBezTo>
                  <a:pt x="5425164" y="1019585"/>
                  <a:pt x="5428298" y="1023818"/>
                  <a:pt x="5431631" y="1027219"/>
                </a:cubicBezTo>
                <a:cubicBezTo>
                  <a:pt x="5434965" y="1030619"/>
                  <a:pt x="5438599" y="1033420"/>
                  <a:pt x="5442532" y="1035620"/>
                </a:cubicBezTo>
                <a:cubicBezTo>
                  <a:pt x="5446466" y="1037820"/>
                  <a:pt x="5450634" y="1039520"/>
                  <a:pt x="5455034" y="1040721"/>
                </a:cubicBezTo>
                <a:cubicBezTo>
                  <a:pt x="5459435" y="1041921"/>
                  <a:pt x="5464235" y="1042787"/>
                  <a:pt x="5469436" y="1043321"/>
                </a:cubicBezTo>
                <a:lnTo>
                  <a:pt x="5469436" y="983313"/>
                </a:lnTo>
                <a:lnTo>
                  <a:pt x="5387026" y="983313"/>
                </a:lnTo>
                <a:close/>
                <a:moveTo>
                  <a:pt x="5670461" y="976712"/>
                </a:moveTo>
                <a:lnTo>
                  <a:pt x="5677662" y="977113"/>
                </a:lnTo>
                <a:lnTo>
                  <a:pt x="5677662" y="1003516"/>
                </a:lnTo>
                <a:lnTo>
                  <a:pt x="5761072" y="1003516"/>
                </a:lnTo>
                <a:lnTo>
                  <a:pt x="5761072" y="1010517"/>
                </a:lnTo>
                <a:lnTo>
                  <a:pt x="5677662" y="1010517"/>
                </a:lnTo>
                <a:lnTo>
                  <a:pt x="5677662" y="1058523"/>
                </a:lnTo>
                <a:lnTo>
                  <a:pt x="5670461" y="1058523"/>
                </a:lnTo>
                <a:lnTo>
                  <a:pt x="5670461" y="1010517"/>
                </a:lnTo>
                <a:lnTo>
                  <a:pt x="5587851" y="1010517"/>
                </a:lnTo>
                <a:lnTo>
                  <a:pt x="5587851" y="1003516"/>
                </a:lnTo>
                <a:lnTo>
                  <a:pt x="5670461" y="1003516"/>
                </a:lnTo>
                <a:close/>
                <a:moveTo>
                  <a:pt x="4432211" y="976712"/>
                </a:moveTo>
                <a:lnTo>
                  <a:pt x="4439412" y="977113"/>
                </a:lnTo>
                <a:lnTo>
                  <a:pt x="4439412" y="1003516"/>
                </a:lnTo>
                <a:lnTo>
                  <a:pt x="4522822" y="1003516"/>
                </a:lnTo>
                <a:lnTo>
                  <a:pt x="4522822" y="1010517"/>
                </a:lnTo>
                <a:lnTo>
                  <a:pt x="4439412" y="1010517"/>
                </a:lnTo>
                <a:lnTo>
                  <a:pt x="4439412" y="1058523"/>
                </a:lnTo>
                <a:lnTo>
                  <a:pt x="4432211" y="1058523"/>
                </a:lnTo>
                <a:lnTo>
                  <a:pt x="4432211" y="1010517"/>
                </a:lnTo>
                <a:lnTo>
                  <a:pt x="4349601" y="1010517"/>
                </a:lnTo>
                <a:lnTo>
                  <a:pt x="4349601" y="1003516"/>
                </a:lnTo>
                <a:lnTo>
                  <a:pt x="4432211" y="1003516"/>
                </a:lnTo>
                <a:close/>
                <a:moveTo>
                  <a:pt x="1367391" y="971712"/>
                </a:moveTo>
                <a:lnTo>
                  <a:pt x="1367391" y="1001516"/>
                </a:lnTo>
                <a:lnTo>
                  <a:pt x="1401796" y="1001516"/>
                </a:lnTo>
                <a:lnTo>
                  <a:pt x="1401796" y="971712"/>
                </a:lnTo>
                <a:close/>
                <a:moveTo>
                  <a:pt x="2346684" y="965311"/>
                </a:moveTo>
                <a:cubicBezTo>
                  <a:pt x="2350418" y="975712"/>
                  <a:pt x="2355152" y="984880"/>
                  <a:pt x="2360886" y="992815"/>
                </a:cubicBezTo>
                <a:cubicBezTo>
                  <a:pt x="2366620" y="1000749"/>
                  <a:pt x="2373754" y="1007916"/>
                  <a:pt x="2382289" y="1014317"/>
                </a:cubicBezTo>
                <a:cubicBezTo>
                  <a:pt x="2390956" y="1007650"/>
                  <a:pt x="2398190" y="1000349"/>
                  <a:pt x="2403992" y="992415"/>
                </a:cubicBezTo>
                <a:cubicBezTo>
                  <a:pt x="2409792" y="984480"/>
                  <a:pt x="2414827" y="975446"/>
                  <a:pt x="2419093" y="965311"/>
                </a:cubicBezTo>
                <a:close/>
                <a:moveTo>
                  <a:pt x="2340284" y="965311"/>
                </a:moveTo>
                <a:lnTo>
                  <a:pt x="2340284" y="965711"/>
                </a:lnTo>
                <a:lnTo>
                  <a:pt x="2341084" y="965311"/>
                </a:lnTo>
                <a:close/>
                <a:moveTo>
                  <a:pt x="3365706" y="957710"/>
                </a:moveTo>
                <a:lnTo>
                  <a:pt x="3372507" y="958110"/>
                </a:lnTo>
                <a:lnTo>
                  <a:pt x="3372507" y="989114"/>
                </a:lnTo>
                <a:lnTo>
                  <a:pt x="3414912" y="989114"/>
                </a:lnTo>
                <a:lnTo>
                  <a:pt x="3414912" y="995915"/>
                </a:lnTo>
                <a:lnTo>
                  <a:pt x="3372507" y="995915"/>
                </a:lnTo>
                <a:lnTo>
                  <a:pt x="3372507" y="1032519"/>
                </a:lnTo>
                <a:cubicBezTo>
                  <a:pt x="3381708" y="1031586"/>
                  <a:pt x="3390476" y="1030653"/>
                  <a:pt x="3398810" y="1029719"/>
                </a:cubicBezTo>
                <a:cubicBezTo>
                  <a:pt x="3407145" y="1028786"/>
                  <a:pt x="3414379" y="1027986"/>
                  <a:pt x="3420513" y="1027319"/>
                </a:cubicBezTo>
                <a:lnTo>
                  <a:pt x="3420913" y="1034120"/>
                </a:lnTo>
                <a:cubicBezTo>
                  <a:pt x="3414246" y="1034920"/>
                  <a:pt x="3406245" y="1035820"/>
                  <a:pt x="3396910" y="1036820"/>
                </a:cubicBezTo>
                <a:cubicBezTo>
                  <a:pt x="3387576" y="1037820"/>
                  <a:pt x="3377941" y="1038754"/>
                  <a:pt x="3368007" y="1039620"/>
                </a:cubicBezTo>
                <a:cubicBezTo>
                  <a:pt x="3358072" y="1040487"/>
                  <a:pt x="3348404" y="1041321"/>
                  <a:pt x="3339003" y="1042121"/>
                </a:cubicBezTo>
                <a:cubicBezTo>
                  <a:pt x="3329602" y="1042921"/>
                  <a:pt x="3321434" y="1043588"/>
                  <a:pt x="3314500" y="1044121"/>
                </a:cubicBezTo>
                <a:lnTo>
                  <a:pt x="3313900" y="1037520"/>
                </a:lnTo>
                <a:cubicBezTo>
                  <a:pt x="3320567" y="1037120"/>
                  <a:pt x="3328435" y="1036520"/>
                  <a:pt x="3337503" y="1035720"/>
                </a:cubicBezTo>
                <a:cubicBezTo>
                  <a:pt x="3346571" y="1034920"/>
                  <a:pt x="3355972" y="1034053"/>
                  <a:pt x="3365706" y="1033120"/>
                </a:cubicBezTo>
                <a:lnTo>
                  <a:pt x="3365706" y="995915"/>
                </a:lnTo>
                <a:lnTo>
                  <a:pt x="3323301" y="995915"/>
                </a:lnTo>
                <a:lnTo>
                  <a:pt x="3323301" y="989114"/>
                </a:lnTo>
                <a:lnTo>
                  <a:pt x="3365706" y="989114"/>
                </a:lnTo>
                <a:close/>
                <a:moveTo>
                  <a:pt x="260558" y="957710"/>
                </a:moveTo>
                <a:lnTo>
                  <a:pt x="267359" y="958110"/>
                </a:lnTo>
                <a:lnTo>
                  <a:pt x="267359" y="989114"/>
                </a:lnTo>
                <a:lnTo>
                  <a:pt x="309764" y="989114"/>
                </a:lnTo>
                <a:lnTo>
                  <a:pt x="309764" y="995915"/>
                </a:lnTo>
                <a:lnTo>
                  <a:pt x="267359" y="995915"/>
                </a:lnTo>
                <a:lnTo>
                  <a:pt x="267359" y="1032519"/>
                </a:lnTo>
                <a:cubicBezTo>
                  <a:pt x="276560" y="1031586"/>
                  <a:pt x="285328" y="1030653"/>
                  <a:pt x="293662" y="1029719"/>
                </a:cubicBezTo>
                <a:cubicBezTo>
                  <a:pt x="301997" y="1028786"/>
                  <a:pt x="309231" y="1027986"/>
                  <a:pt x="315365" y="1027319"/>
                </a:cubicBezTo>
                <a:lnTo>
                  <a:pt x="315765" y="1034120"/>
                </a:lnTo>
                <a:cubicBezTo>
                  <a:pt x="309098" y="1034920"/>
                  <a:pt x="301097" y="1035820"/>
                  <a:pt x="291762" y="1036820"/>
                </a:cubicBezTo>
                <a:cubicBezTo>
                  <a:pt x="282428" y="1037820"/>
                  <a:pt x="272793" y="1038754"/>
                  <a:pt x="262859" y="1039620"/>
                </a:cubicBezTo>
                <a:cubicBezTo>
                  <a:pt x="252924" y="1040487"/>
                  <a:pt x="243256" y="1041321"/>
                  <a:pt x="233855" y="1042121"/>
                </a:cubicBezTo>
                <a:cubicBezTo>
                  <a:pt x="224454" y="1042921"/>
                  <a:pt x="216286" y="1043588"/>
                  <a:pt x="209352" y="1044121"/>
                </a:cubicBezTo>
                <a:lnTo>
                  <a:pt x="208752" y="1037520"/>
                </a:lnTo>
                <a:cubicBezTo>
                  <a:pt x="215419" y="1037120"/>
                  <a:pt x="223287" y="1036520"/>
                  <a:pt x="232355" y="1035720"/>
                </a:cubicBezTo>
                <a:cubicBezTo>
                  <a:pt x="241423" y="1034920"/>
                  <a:pt x="250824" y="1034053"/>
                  <a:pt x="260558" y="1033120"/>
                </a:cubicBezTo>
                <a:lnTo>
                  <a:pt x="260558" y="995915"/>
                </a:lnTo>
                <a:lnTo>
                  <a:pt x="218153" y="995915"/>
                </a:lnTo>
                <a:lnTo>
                  <a:pt x="218153" y="989114"/>
                </a:lnTo>
                <a:lnTo>
                  <a:pt x="260558" y="989114"/>
                </a:lnTo>
                <a:close/>
                <a:moveTo>
                  <a:pt x="660256" y="955510"/>
                </a:moveTo>
                <a:cubicBezTo>
                  <a:pt x="663056" y="957110"/>
                  <a:pt x="666557" y="959144"/>
                  <a:pt x="670757" y="961611"/>
                </a:cubicBezTo>
                <a:cubicBezTo>
                  <a:pt x="674958" y="964078"/>
                  <a:pt x="679225" y="966611"/>
                  <a:pt x="683559" y="969212"/>
                </a:cubicBezTo>
                <a:cubicBezTo>
                  <a:pt x="687893" y="971812"/>
                  <a:pt x="692093" y="974346"/>
                  <a:pt x="696161" y="976813"/>
                </a:cubicBezTo>
                <a:cubicBezTo>
                  <a:pt x="700227" y="979279"/>
                  <a:pt x="703595" y="981313"/>
                  <a:pt x="706262" y="982913"/>
                </a:cubicBezTo>
                <a:lnTo>
                  <a:pt x="703062" y="988514"/>
                </a:lnTo>
                <a:cubicBezTo>
                  <a:pt x="700528" y="986914"/>
                  <a:pt x="697261" y="984847"/>
                  <a:pt x="693260" y="982313"/>
                </a:cubicBezTo>
                <a:cubicBezTo>
                  <a:pt x="689260" y="979780"/>
                  <a:pt x="685092" y="977213"/>
                  <a:pt x="680758" y="974612"/>
                </a:cubicBezTo>
                <a:cubicBezTo>
                  <a:pt x="676425" y="972012"/>
                  <a:pt x="672158" y="969512"/>
                  <a:pt x="667957" y="967111"/>
                </a:cubicBezTo>
                <a:cubicBezTo>
                  <a:pt x="663756" y="964711"/>
                  <a:pt x="660189" y="962711"/>
                  <a:pt x="657256" y="961111"/>
                </a:cubicBezTo>
                <a:close/>
                <a:moveTo>
                  <a:pt x="2731180" y="954110"/>
                </a:moveTo>
                <a:lnTo>
                  <a:pt x="2731180" y="991114"/>
                </a:lnTo>
                <a:lnTo>
                  <a:pt x="2845194" y="991114"/>
                </a:lnTo>
                <a:lnTo>
                  <a:pt x="2845194" y="954110"/>
                </a:lnTo>
                <a:close/>
                <a:moveTo>
                  <a:pt x="1267978" y="944308"/>
                </a:moveTo>
                <a:lnTo>
                  <a:pt x="1267978" y="982713"/>
                </a:lnTo>
                <a:lnTo>
                  <a:pt x="1298782" y="982713"/>
                </a:lnTo>
                <a:lnTo>
                  <a:pt x="1298782" y="944308"/>
                </a:lnTo>
                <a:close/>
                <a:moveTo>
                  <a:pt x="1678553" y="942908"/>
                </a:moveTo>
                <a:lnTo>
                  <a:pt x="1678553" y="981913"/>
                </a:lnTo>
                <a:lnTo>
                  <a:pt x="1712358" y="981913"/>
                </a:lnTo>
                <a:lnTo>
                  <a:pt x="1712358" y="942908"/>
                </a:lnTo>
                <a:close/>
                <a:moveTo>
                  <a:pt x="3134954" y="941508"/>
                </a:moveTo>
                <a:lnTo>
                  <a:pt x="3134954" y="959110"/>
                </a:lnTo>
                <a:cubicBezTo>
                  <a:pt x="3134954" y="968978"/>
                  <a:pt x="3134753" y="977713"/>
                  <a:pt x="3134353" y="985314"/>
                </a:cubicBezTo>
                <a:lnTo>
                  <a:pt x="3171158" y="985314"/>
                </a:lnTo>
                <a:lnTo>
                  <a:pt x="3171158" y="941508"/>
                </a:lnTo>
                <a:close/>
                <a:moveTo>
                  <a:pt x="62009" y="937908"/>
                </a:moveTo>
                <a:lnTo>
                  <a:pt x="62009" y="992114"/>
                </a:lnTo>
                <a:lnTo>
                  <a:pt x="116817" y="992114"/>
                </a:lnTo>
                <a:lnTo>
                  <a:pt x="116817" y="937908"/>
                </a:lnTo>
                <a:close/>
                <a:moveTo>
                  <a:pt x="1367391" y="935907"/>
                </a:moveTo>
                <a:lnTo>
                  <a:pt x="1367391" y="965511"/>
                </a:lnTo>
                <a:lnTo>
                  <a:pt x="1401796" y="965511"/>
                </a:lnTo>
                <a:lnTo>
                  <a:pt x="1401796" y="935907"/>
                </a:lnTo>
                <a:close/>
                <a:moveTo>
                  <a:pt x="1748361" y="934307"/>
                </a:moveTo>
                <a:lnTo>
                  <a:pt x="1748361" y="964111"/>
                </a:lnTo>
                <a:lnTo>
                  <a:pt x="1811370" y="964111"/>
                </a:lnTo>
                <a:lnTo>
                  <a:pt x="1811370" y="934307"/>
                </a:lnTo>
                <a:close/>
                <a:moveTo>
                  <a:pt x="55808" y="931507"/>
                </a:moveTo>
                <a:lnTo>
                  <a:pt x="123017" y="931507"/>
                </a:lnTo>
                <a:lnTo>
                  <a:pt x="123017" y="998515"/>
                </a:lnTo>
                <a:lnTo>
                  <a:pt x="55808" y="998515"/>
                </a:lnTo>
                <a:close/>
                <a:moveTo>
                  <a:pt x="3853291" y="928106"/>
                </a:moveTo>
                <a:cubicBezTo>
                  <a:pt x="3856358" y="930107"/>
                  <a:pt x="3860358" y="932840"/>
                  <a:pt x="3865292" y="936307"/>
                </a:cubicBezTo>
                <a:cubicBezTo>
                  <a:pt x="3870226" y="939775"/>
                  <a:pt x="3875294" y="943475"/>
                  <a:pt x="3880494" y="947409"/>
                </a:cubicBezTo>
                <a:cubicBezTo>
                  <a:pt x="3885695" y="951343"/>
                  <a:pt x="3890629" y="955177"/>
                  <a:pt x="3895296" y="958910"/>
                </a:cubicBezTo>
                <a:cubicBezTo>
                  <a:pt x="3899964" y="962644"/>
                  <a:pt x="3903697" y="965778"/>
                  <a:pt x="3906498" y="968311"/>
                </a:cubicBezTo>
                <a:lnTo>
                  <a:pt x="3903297" y="974712"/>
                </a:lnTo>
                <a:cubicBezTo>
                  <a:pt x="3900364" y="972179"/>
                  <a:pt x="3896496" y="968978"/>
                  <a:pt x="3891696" y="965111"/>
                </a:cubicBezTo>
                <a:cubicBezTo>
                  <a:pt x="3886895" y="961244"/>
                  <a:pt x="3881895" y="957310"/>
                  <a:pt x="3876694" y="953310"/>
                </a:cubicBezTo>
                <a:cubicBezTo>
                  <a:pt x="3871493" y="949309"/>
                  <a:pt x="3866493" y="945542"/>
                  <a:pt x="3861692" y="942008"/>
                </a:cubicBezTo>
                <a:cubicBezTo>
                  <a:pt x="3856892" y="938474"/>
                  <a:pt x="3853024" y="935707"/>
                  <a:pt x="3850091" y="933707"/>
                </a:cubicBezTo>
                <a:close/>
                <a:moveTo>
                  <a:pt x="924489" y="927506"/>
                </a:moveTo>
                <a:lnTo>
                  <a:pt x="924489" y="987314"/>
                </a:lnTo>
                <a:lnTo>
                  <a:pt x="986097" y="987314"/>
                </a:lnTo>
                <a:lnTo>
                  <a:pt x="986097" y="927506"/>
                </a:lnTo>
                <a:close/>
                <a:moveTo>
                  <a:pt x="855880" y="927506"/>
                </a:moveTo>
                <a:lnTo>
                  <a:pt x="855880" y="987314"/>
                </a:lnTo>
                <a:lnTo>
                  <a:pt x="917488" y="987314"/>
                </a:lnTo>
                <a:lnTo>
                  <a:pt x="917488" y="927506"/>
                </a:lnTo>
                <a:close/>
                <a:moveTo>
                  <a:pt x="4771101" y="926906"/>
                </a:moveTo>
                <a:cubicBezTo>
                  <a:pt x="4773235" y="928373"/>
                  <a:pt x="4775868" y="930340"/>
                  <a:pt x="4779002" y="932807"/>
                </a:cubicBezTo>
                <a:cubicBezTo>
                  <a:pt x="4782136" y="935274"/>
                  <a:pt x="4785369" y="937908"/>
                  <a:pt x="4788703" y="940708"/>
                </a:cubicBezTo>
                <a:cubicBezTo>
                  <a:pt x="4792037" y="943508"/>
                  <a:pt x="4795271" y="946309"/>
                  <a:pt x="4798405" y="949109"/>
                </a:cubicBezTo>
                <a:cubicBezTo>
                  <a:pt x="4801538" y="951909"/>
                  <a:pt x="4804238" y="954310"/>
                  <a:pt x="4806506" y="956310"/>
                </a:cubicBezTo>
                <a:lnTo>
                  <a:pt x="4802505" y="961711"/>
                </a:lnTo>
                <a:cubicBezTo>
                  <a:pt x="4800238" y="959577"/>
                  <a:pt x="4797538" y="957143"/>
                  <a:pt x="4794404" y="954410"/>
                </a:cubicBezTo>
                <a:cubicBezTo>
                  <a:pt x="4791270" y="951676"/>
                  <a:pt x="4788037" y="948909"/>
                  <a:pt x="4784703" y="946109"/>
                </a:cubicBezTo>
                <a:cubicBezTo>
                  <a:pt x="4781369" y="943308"/>
                  <a:pt x="4778169" y="940641"/>
                  <a:pt x="4775102" y="938108"/>
                </a:cubicBezTo>
                <a:cubicBezTo>
                  <a:pt x="4772035" y="935574"/>
                  <a:pt x="4769434" y="933574"/>
                  <a:pt x="4767301" y="932107"/>
                </a:cubicBezTo>
                <a:close/>
                <a:moveTo>
                  <a:pt x="5422030" y="924906"/>
                </a:moveTo>
                <a:lnTo>
                  <a:pt x="5422030" y="949109"/>
                </a:lnTo>
                <a:lnTo>
                  <a:pt x="5519442" y="949109"/>
                </a:lnTo>
                <a:lnTo>
                  <a:pt x="5519442" y="924906"/>
                </a:lnTo>
                <a:close/>
                <a:moveTo>
                  <a:pt x="676458" y="924706"/>
                </a:moveTo>
                <a:cubicBezTo>
                  <a:pt x="678992" y="926173"/>
                  <a:pt x="682092" y="928073"/>
                  <a:pt x="685759" y="930407"/>
                </a:cubicBezTo>
                <a:cubicBezTo>
                  <a:pt x="689426" y="932740"/>
                  <a:pt x="693260" y="935174"/>
                  <a:pt x="697261" y="937708"/>
                </a:cubicBezTo>
                <a:cubicBezTo>
                  <a:pt x="701261" y="940241"/>
                  <a:pt x="705128" y="942775"/>
                  <a:pt x="708862" y="945309"/>
                </a:cubicBezTo>
                <a:cubicBezTo>
                  <a:pt x="712596" y="947842"/>
                  <a:pt x="715796" y="949976"/>
                  <a:pt x="718463" y="951709"/>
                </a:cubicBezTo>
                <a:lnTo>
                  <a:pt x="715463" y="957510"/>
                </a:lnTo>
                <a:cubicBezTo>
                  <a:pt x="712796" y="955777"/>
                  <a:pt x="709629" y="953643"/>
                  <a:pt x="705962" y="951109"/>
                </a:cubicBezTo>
                <a:cubicBezTo>
                  <a:pt x="702294" y="948576"/>
                  <a:pt x="698461" y="946009"/>
                  <a:pt x="694460" y="943408"/>
                </a:cubicBezTo>
                <a:cubicBezTo>
                  <a:pt x="690460" y="940808"/>
                  <a:pt x="686593" y="938341"/>
                  <a:pt x="682859" y="936007"/>
                </a:cubicBezTo>
                <a:cubicBezTo>
                  <a:pt x="679125" y="933674"/>
                  <a:pt x="675991" y="931774"/>
                  <a:pt x="673458" y="930307"/>
                </a:cubicBezTo>
                <a:close/>
                <a:moveTo>
                  <a:pt x="735666" y="922506"/>
                </a:moveTo>
                <a:lnTo>
                  <a:pt x="742666" y="922906"/>
                </a:lnTo>
                <a:cubicBezTo>
                  <a:pt x="742666" y="925306"/>
                  <a:pt x="742633" y="928440"/>
                  <a:pt x="742566" y="932307"/>
                </a:cubicBezTo>
                <a:cubicBezTo>
                  <a:pt x="742499" y="936174"/>
                  <a:pt x="742399" y="940141"/>
                  <a:pt x="742266" y="944208"/>
                </a:cubicBezTo>
                <a:cubicBezTo>
                  <a:pt x="742133" y="948276"/>
                  <a:pt x="742033" y="952243"/>
                  <a:pt x="741966" y="956110"/>
                </a:cubicBezTo>
                <a:cubicBezTo>
                  <a:pt x="741899" y="959977"/>
                  <a:pt x="741800" y="963177"/>
                  <a:pt x="741666" y="965711"/>
                </a:cubicBezTo>
                <a:cubicBezTo>
                  <a:pt x="741266" y="977713"/>
                  <a:pt x="739466" y="988314"/>
                  <a:pt x="736265" y="997515"/>
                </a:cubicBezTo>
                <a:lnTo>
                  <a:pt x="804874" y="997515"/>
                </a:lnTo>
                <a:lnTo>
                  <a:pt x="804874" y="1004116"/>
                </a:lnTo>
                <a:lnTo>
                  <a:pt x="733465" y="1004116"/>
                </a:lnTo>
                <a:cubicBezTo>
                  <a:pt x="732798" y="1005583"/>
                  <a:pt x="732032" y="1007050"/>
                  <a:pt x="731165" y="1008517"/>
                </a:cubicBezTo>
                <a:cubicBezTo>
                  <a:pt x="730298" y="1009983"/>
                  <a:pt x="729398" y="1011384"/>
                  <a:pt x="728465" y="1012717"/>
                </a:cubicBezTo>
                <a:cubicBezTo>
                  <a:pt x="733265" y="1015117"/>
                  <a:pt x="739066" y="1017918"/>
                  <a:pt x="745866" y="1021118"/>
                </a:cubicBezTo>
                <a:cubicBezTo>
                  <a:pt x="752668" y="1024318"/>
                  <a:pt x="759635" y="1027552"/>
                  <a:pt x="766769" y="1030819"/>
                </a:cubicBezTo>
                <a:cubicBezTo>
                  <a:pt x="773904" y="1034086"/>
                  <a:pt x="780771" y="1037287"/>
                  <a:pt x="787372" y="1040420"/>
                </a:cubicBezTo>
                <a:cubicBezTo>
                  <a:pt x="793973" y="1043554"/>
                  <a:pt x="799407" y="1046188"/>
                  <a:pt x="803674" y="1048322"/>
                </a:cubicBezTo>
                <a:lnTo>
                  <a:pt x="800274" y="1054722"/>
                </a:lnTo>
                <a:cubicBezTo>
                  <a:pt x="795739" y="1052455"/>
                  <a:pt x="790072" y="1049655"/>
                  <a:pt x="783271" y="1046321"/>
                </a:cubicBezTo>
                <a:cubicBezTo>
                  <a:pt x="776470" y="1042987"/>
                  <a:pt x="769470" y="1039587"/>
                  <a:pt x="762269" y="1036120"/>
                </a:cubicBezTo>
                <a:cubicBezTo>
                  <a:pt x="755068" y="1032653"/>
                  <a:pt x="748067" y="1029319"/>
                  <a:pt x="741266" y="1026119"/>
                </a:cubicBezTo>
                <a:cubicBezTo>
                  <a:pt x="734466" y="1022918"/>
                  <a:pt x="728798" y="1020251"/>
                  <a:pt x="724264" y="1018118"/>
                </a:cubicBezTo>
                <a:cubicBezTo>
                  <a:pt x="716663" y="1026785"/>
                  <a:pt x="706062" y="1034153"/>
                  <a:pt x="692460" y="1040220"/>
                </a:cubicBezTo>
                <a:cubicBezTo>
                  <a:pt x="678858" y="1046288"/>
                  <a:pt x="661390" y="1051855"/>
                  <a:pt x="640053" y="1056923"/>
                </a:cubicBezTo>
                <a:lnTo>
                  <a:pt x="637853" y="1050322"/>
                </a:lnTo>
                <a:cubicBezTo>
                  <a:pt x="650788" y="1047388"/>
                  <a:pt x="662089" y="1044254"/>
                  <a:pt x="671758" y="1040921"/>
                </a:cubicBezTo>
                <a:cubicBezTo>
                  <a:pt x="681425" y="1037587"/>
                  <a:pt x="689793" y="1034053"/>
                  <a:pt x="696861" y="1030319"/>
                </a:cubicBezTo>
                <a:cubicBezTo>
                  <a:pt x="703928" y="1026585"/>
                  <a:pt x="709795" y="1022552"/>
                  <a:pt x="714463" y="1018218"/>
                </a:cubicBezTo>
                <a:cubicBezTo>
                  <a:pt x="719130" y="1013884"/>
                  <a:pt x="722863" y="1009183"/>
                  <a:pt x="725664" y="1004116"/>
                </a:cubicBezTo>
                <a:lnTo>
                  <a:pt x="636253" y="1004116"/>
                </a:lnTo>
                <a:lnTo>
                  <a:pt x="636253" y="997515"/>
                </a:lnTo>
                <a:lnTo>
                  <a:pt x="728665" y="997515"/>
                </a:lnTo>
                <a:cubicBezTo>
                  <a:pt x="730531" y="992848"/>
                  <a:pt x="731898" y="987814"/>
                  <a:pt x="732765" y="982413"/>
                </a:cubicBezTo>
                <a:cubicBezTo>
                  <a:pt x="733632" y="977013"/>
                  <a:pt x="734199" y="971178"/>
                  <a:pt x="734466" y="964911"/>
                </a:cubicBezTo>
                <a:cubicBezTo>
                  <a:pt x="734598" y="962377"/>
                  <a:pt x="734732" y="959210"/>
                  <a:pt x="734865" y="955410"/>
                </a:cubicBezTo>
                <a:cubicBezTo>
                  <a:pt x="734999" y="951609"/>
                  <a:pt x="735099" y="947676"/>
                  <a:pt x="735165" y="943608"/>
                </a:cubicBezTo>
                <a:cubicBezTo>
                  <a:pt x="735232" y="939541"/>
                  <a:pt x="735332" y="935607"/>
                  <a:pt x="735465" y="931807"/>
                </a:cubicBezTo>
                <a:cubicBezTo>
                  <a:pt x="735599" y="928006"/>
                  <a:pt x="735666" y="924906"/>
                  <a:pt x="735666" y="922506"/>
                </a:cubicBezTo>
                <a:close/>
                <a:moveTo>
                  <a:pt x="3997433" y="921906"/>
                </a:moveTo>
                <a:lnTo>
                  <a:pt x="3997433" y="963111"/>
                </a:lnTo>
                <a:cubicBezTo>
                  <a:pt x="3997433" y="965378"/>
                  <a:pt x="3997433" y="967611"/>
                  <a:pt x="3997433" y="969812"/>
                </a:cubicBezTo>
                <a:cubicBezTo>
                  <a:pt x="3997433" y="972012"/>
                  <a:pt x="3997366" y="974112"/>
                  <a:pt x="3997233" y="976112"/>
                </a:cubicBezTo>
                <a:lnTo>
                  <a:pt x="4058641" y="976112"/>
                </a:lnTo>
                <a:lnTo>
                  <a:pt x="4058641" y="921906"/>
                </a:lnTo>
                <a:close/>
                <a:moveTo>
                  <a:pt x="3760680" y="921306"/>
                </a:moveTo>
                <a:cubicBezTo>
                  <a:pt x="3759346" y="924906"/>
                  <a:pt x="3758012" y="928473"/>
                  <a:pt x="3756679" y="932007"/>
                </a:cubicBezTo>
                <a:cubicBezTo>
                  <a:pt x="3755345" y="935541"/>
                  <a:pt x="3753945" y="939041"/>
                  <a:pt x="3752478" y="942508"/>
                </a:cubicBezTo>
                <a:cubicBezTo>
                  <a:pt x="3755545" y="955577"/>
                  <a:pt x="3758946" y="967078"/>
                  <a:pt x="3762680" y="977013"/>
                </a:cubicBezTo>
                <a:cubicBezTo>
                  <a:pt x="3766413" y="986947"/>
                  <a:pt x="3770747" y="995715"/>
                  <a:pt x="3775681" y="1003316"/>
                </a:cubicBezTo>
                <a:cubicBezTo>
                  <a:pt x="3783815" y="991581"/>
                  <a:pt x="3790416" y="979046"/>
                  <a:pt x="3795484" y="965711"/>
                </a:cubicBezTo>
                <a:cubicBezTo>
                  <a:pt x="3800551" y="952376"/>
                  <a:pt x="3804418" y="937574"/>
                  <a:pt x="3807085" y="921306"/>
                </a:cubicBezTo>
                <a:close/>
                <a:moveTo>
                  <a:pt x="4927720" y="916105"/>
                </a:moveTo>
                <a:lnTo>
                  <a:pt x="4929321" y="922906"/>
                </a:lnTo>
                <a:cubicBezTo>
                  <a:pt x="4923987" y="924506"/>
                  <a:pt x="4918286" y="926039"/>
                  <a:pt x="4912219" y="927506"/>
                </a:cubicBezTo>
                <a:cubicBezTo>
                  <a:pt x="4906151" y="928973"/>
                  <a:pt x="4899850" y="930440"/>
                  <a:pt x="4893316" y="931907"/>
                </a:cubicBezTo>
                <a:cubicBezTo>
                  <a:pt x="4894250" y="949776"/>
                  <a:pt x="4896516" y="965311"/>
                  <a:pt x="4900117" y="978513"/>
                </a:cubicBezTo>
                <a:cubicBezTo>
                  <a:pt x="4905984" y="975312"/>
                  <a:pt x="4912085" y="971712"/>
                  <a:pt x="4918420" y="967711"/>
                </a:cubicBezTo>
                <a:cubicBezTo>
                  <a:pt x="4924754" y="963711"/>
                  <a:pt x="4930254" y="959844"/>
                  <a:pt x="4934922" y="956110"/>
                </a:cubicBezTo>
                <a:lnTo>
                  <a:pt x="4937922" y="962111"/>
                </a:lnTo>
                <a:cubicBezTo>
                  <a:pt x="4935521" y="963978"/>
                  <a:pt x="4932855" y="965911"/>
                  <a:pt x="4929921" y="967911"/>
                </a:cubicBezTo>
                <a:cubicBezTo>
                  <a:pt x="4926987" y="969912"/>
                  <a:pt x="4923954" y="971912"/>
                  <a:pt x="4920819" y="973912"/>
                </a:cubicBezTo>
                <a:cubicBezTo>
                  <a:pt x="4917686" y="975912"/>
                  <a:pt x="4914519" y="977846"/>
                  <a:pt x="4911319" y="979713"/>
                </a:cubicBezTo>
                <a:cubicBezTo>
                  <a:pt x="4908118" y="981580"/>
                  <a:pt x="4905051" y="983313"/>
                  <a:pt x="4902117" y="984914"/>
                </a:cubicBezTo>
                <a:cubicBezTo>
                  <a:pt x="4906118" y="997715"/>
                  <a:pt x="4911652" y="1008917"/>
                  <a:pt x="4918720" y="1018518"/>
                </a:cubicBezTo>
                <a:cubicBezTo>
                  <a:pt x="4925787" y="1028119"/>
                  <a:pt x="4934655" y="1037187"/>
                  <a:pt x="4945323" y="1045721"/>
                </a:cubicBezTo>
                <a:lnTo>
                  <a:pt x="4940122" y="1051322"/>
                </a:lnTo>
                <a:cubicBezTo>
                  <a:pt x="4931721" y="1044388"/>
                  <a:pt x="4924387" y="1037087"/>
                  <a:pt x="4918120" y="1029419"/>
                </a:cubicBezTo>
                <a:cubicBezTo>
                  <a:pt x="4911852" y="1021751"/>
                  <a:pt x="4906552" y="1013217"/>
                  <a:pt x="4902217" y="1003816"/>
                </a:cubicBezTo>
                <a:cubicBezTo>
                  <a:pt x="4897884" y="994415"/>
                  <a:pt x="4894483" y="983947"/>
                  <a:pt x="4892016" y="972412"/>
                </a:cubicBezTo>
                <a:cubicBezTo>
                  <a:pt x="4889549" y="960877"/>
                  <a:pt x="4887849" y="947776"/>
                  <a:pt x="4886916" y="933107"/>
                </a:cubicBezTo>
                <a:cubicBezTo>
                  <a:pt x="4883182" y="933774"/>
                  <a:pt x="4879414" y="934441"/>
                  <a:pt x="4875614" y="935107"/>
                </a:cubicBezTo>
                <a:cubicBezTo>
                  <a:pt x="4871814" y="935774"/>
                  <a:pt x="4867980" y="936441"/>
                  <a:pt x="4864113" y="937108"/>
                </a:cubicBezTo>
                <a:lnTo>
                  <a:pt x="4864113" y="1039520"/>
                </a:lnTo>
                <a:cubicBezTo>
                  <a:pt x="4864779" y="1039254"/>
                  <a:pt x="4866013" y="1038587"/>
                  <a:pt x="4867813" y="1037520"/>
                </a:cubicBezTo>
                <a:cubicBezTo>
                  <a:pt x="4869613" y="1036453"/>
                  <a:pt x="4871647" y="1035253"/>
                  <a:pt x="4873914" y="1033920"/>
                </a:cubicBezTo>
                <a:cubicBezTo>
                  <a:pt x="4876180" y="1032586"/>
                  <a:pt x="4878581" y="1031153"/>
                  <a:pt x="4881115" y="1029619"/>
                </a:cubicBezTo>
                <a:cubicBezTo>
                  <a:pt x="4883648" y="1028086"/>
                  <a:pt x="4885982" y="1026652"/>
                  <a:pt x="4888116" y="1025319"/>
                </a:cubicBezTo>
                <a:cubicBezTo>
                  <a:pt x="4890249" y="1023985"/>
                  <a:pt x="4892016" y="1022885"/>
                  <a:pt x="4893416" y="1022018"/>
                </a:cubicBezTo>
                <a:cubicBezTo>
                  <a:pt x="4894816" y="1021151"/>
                  <a:pt x="4895650" y="1020651"/>
                  <a:pt x="4895916" y="1020518"/>
                </a:cubicBezTo>
                <a:lnTo>
                  <a:pt x="4897317" y="1027119"/>
                </a:lnTo>
                <a:cubicBezTo>
                  <a:pt x="4896917" y="1027252"/>
                  <a:pt x="4895916" y="1027819"/>
                  <a:pt x="4894316" y="1028819"/>
                </a:cubicBezTo>
                <a:cubicBezTo>
                  <a:pt x="4892717" y="1029819"/>
                  <a:pt x="4890783" y="1030986"/>
                  <a:pt x="4888516" y="1032320"/>
                </a:cubicBezTo>
                <a:cubicBezTo>
                  <a:pt x="4886249" y="1033653"/>
                  <a:pt x="4883782" y="1035086"/>
                  <a:pt x="4881115" y="1036620"/>
                </a:cubicBezTo>
                <a:cubicBezTo>
                  <a:pt x="4878448" y="1038154"/>
                  <a:pt x="4875914" y="1039620"/>
                  <a:pt x="4873514" y="1041021"/>
                </a:cubicBezTo>
                <a:cubicBezTo>
                  <a:pt x="4871113" y="1042421"/>
                  <a:pt x="4868980" y="1043654"/>
                  <a:pt x="4867113" y="1044721"/>
                </a:cubicBezTo>
                <a:cubicBezTo>
                  <a:pt x="4865246" y="1045788"/>
                  <a:pt x="4863979" y="1046521"/>
                  <a:pt x="4863313" y="1046921"/>
                </a:cubicBezTo>
                <a:cubicBezTo>
                  <a:pt x="4862112" y="1047588"/>
                  <a:pt x="4860912" y="1048322"/>
                  <a:pt x="4859712" y="1049122"/>
                </a:cubicBezTo>
                <a:cubicBezTo>
                  <a:pt x="4858512" y="1049922"/>
                  <a:pt x="4856978" y="1051055"/>
                  <a:pt x="4855112" y="1052522"/>
                </a:cubicBezTo>
                <a:lnTo>
                  <a:pt x="4851911" y="1046921"/>
                </a:lnTo>
                <a:cubicBezTo>
                  <a:pt x="4854178" y="1045054"/>
                  <a:pt x="4855678" y="1043654"/>
                  <a:pt x="4856412" y="1042721"/>
                </a:cubicBezTo>
                <a:cubicBezTo>
                  <a:pt x="4857145" y="1041787"/>
                  <a:pt x="4857512" y="1040787"/>
                  <a:pt x="4857512" y="1039720"/>
                </a:cubicBezTo>
                <a:lnTo>
                  <a:pt x="4857512" y="931107"/>
                </a:lnTo>
                <a:cubicBezTo>
                  <a:pt x="4870180" y="929240"/>
                  <a:pt x="4882615" y="927006"/>
                  <a:pt x="4894816" y="924406"/>
                </a:cubicBezTo>
                <a:cubicBezTo>
                  <a:pt x="4907018" y="921806"/>
                  <a:pt x="4917986" y="919039"/>
                  <a:pt x="4927720" y="916105"/>
                </a:cubicBezTo>
                <a:close/>
                <a:moveTo>
                  <a:pt x="2601840" y="911304"/>
                </a:moveTo>
                <a:lnTo>
                  <a:pt x="2608241" y="911704"/>
                </a:lnTo>
                <a:cubicBezTo>
                  <a:pt x="2608241" y="913971"/>
                  <a:pt x="2608241" y="917172"/>
                  <a:pt x="2608241" y="921306"/>
                </a:cubicBezTo>
                <a:cubicBezTo>
                  <a:pt x="2608241" y="925439"/>
                  <a:pt x="2608208" y="929773"/>
                  <a:pt x="2608140" y="934307"/>
                </a:cubicBezTo>
                <a:cubicBezTo>
                  <a:pt x="2608074" y="938841"/>
                  <a:pt x="2607974" y="943175"/>
                  <a:pt x="2607840" y="947309"/>
                </a:cubicBezTo>
                <a:cubicBezTo>
                  <a:pt x="2607707" y="951443"/>
                  <a:pt x="2607574" y="954643"/>
                  <a:pt x="2607441" y="956910"/>
                </a:cubicBezTo>
                <a:cubicBezTo>
                  <a:pt x="2607040" y="969312"/>
                  <a:pt x="2605607" y="980346"/>
                  <a:pt x="2603140" y="990014"/>
                </a:cubicBezTo>
                <a:cubicBezTo>
                  <a:pt x="2600673" y="999682"/>
                  <a:pt x="2596872" y="1008517"/>
                  <a:pt x="2591738" y="1016517"/>
                </a:cubicBezTo>
                <a:cubicBezTo>
                  <a:pt x="2586605" y="1024519"/>
                  <a:pt x="2579970" y="1031919"/>
                  <a:pt x="2571836" y="1038720"/>
                </a:cubicBezTo>
                <a:cubicBezTo>
                  <a:pt x="2563701" y="1045521"/>
                  <a:pt x="2553767" y="1052255"/>
                  <a:pt x="2542033" y="1058923"/>
                </a:cubicBezTo>
                <a:lnTo>
                  <a:pt x="2538032" y="1052922"/>
                </a:lnTo>
                <a:cubicBezTo>
                  <a:pt x="2549633" y="1046521"/>
                  <a:pt x="2559368" y="1040120"/>
                  <a:pt x="2567236" y="1033720"/>
                </a:cubicBezTo>
                <a:cubicBezTo>
                  <a:pt x="2575103" y="1027319"/>
                  <a:pt x="2581437" y="1020385"/>
                  <a:pt x="2586238" y="1012917"/>
                </a:cubicBezTo>
                <a:cubicBezTo>
                  <a:pt x="2591038" y="1005449"/>
                  <a:pt x="2594539" y="997148"/>
                  <a:pt x="2596739" y="988014"/>
                </a:cubicBezTo>
                <a:cubicBezTo>
                  <a:pt x="2598939" y="978879"/>
                  <a:pt x="2600306" y="968311"/>
                  <a:pt x="2600840" y="956310"/>
                </a:cubicBezTo>
                <a:cubicBezTo>
                  <a:pt x="2600973" y="954043"/>
                  <a:pt x="2601073" y="950843"/>
                  <a:pt x="2601140" y="946709"/>
                </a:cubicBezTo>
                <a:cubicBezTo>
                  <a:pt x="2601206" y="942575"/>
                  <a:pt x="2601306" y="938274"/>
                  <a:pt x="2601440" y="933807"/>
                </a:cubicBezTo>
                <a:cubicBezTo>
                  <a:pt x="2601573" y="929340"/>
                  <a:pt x="2601673" y="925039"/>
                  <a:pt x="2601740" y="920905"/>
                </a:cubicBezTo>
                <a:cubicBezTo>
                  <a:pt x="2601807" y="916772"/>
                  <a:pt x="2601840" y="913571"/>
                  <a:pt x="2601840" y="911304"/>
                </a:cubicBezTo>
                <a:close/>
                <a:moveTo>
                  <a:pt x="534917" y="911304"/>
                </a:moveTo>
                <a:lnTo>
                  <a:pt x="541317" y="911704"/>
                </a:lnTo>
                <a:cubicBezTo>
                  <a:pt x="541317" y="913971"/>
                  <a:pt x="541317" y="917172"/>
                  <a:pt x="541317" y="921306"/>
                </a:cubicBezTo>
                <a:cubicBezTo>
                  <a:pt x="541317" y="925439"/>
                  <a:pt x="541284" y="929773"/>
                  <a:pt x="541218" y="934307"/>
                </a:cubicBezTo>
                <a:cubicBezTo>
                  <a:pt x="541151" y="938841"/>
                  <a:pt x="541051" y="943175"/>
                  <a:pt x="540917" y="947309"/>
                </a:cubicBezTo>
                <a:cubicBezTo>
                  <a:pt x="540784" y="951443"/>
                  <a:pt x="540650" y="954643"/>
                  <a:pt x="540517" y="956910"/>
                </a:cubicBezTo>
                <a:cubicBezTo>
                  <a:pt x="540117" y="969312"/>
                  <a:pt x="538684" y="980346"/>
                  <a:pt x="536217" y="990014"/>
                </a:cubicBezTo>
                <a:cubicBezTo>
                  <a:pt x="533750" y="999682"/>
                  <a:pt x="529949" y="1008517"/>
                  <a:pt x="524815" y="1016517"/>
                </a:cubicBezTo>
                <a:cubicBezTo>
                  <a:pt x="519682" y="1024519"/>
                  <a:pt x="513047" y="1031919"/>
                  <a:pt x="504913" y="1038720"/>
                </a:cubicBezTo>
                <a:cubicBezTo>
                  <a:pt x="496778" y="1045521"/>
                  <a:pt x="486844" y="1052255"/>
                  <a:pt x="475109" y="1058923"/>
                </a:cubicBezTo>
                <a:lnTo>
                  <a:pt x="471108" y="1052922"/>
                </a:lnTo>
                <a:cubicBezTo>
                  <a:pt x="482710" y="1046521"/>
                  <a:pt x="492445" y="1040120"/>
                  <a:pt x="500312" y="1033720"/>
                </a:cubicBezTo>
                <a:cubicBezTo>
                  <a:pt x="508180" y="1027319"/>
                  <a:pt x="514514" y="1020385"/>
                  <a:pt x="519314" y="1012917"/>
                </a:cubicBezTo>
                <a:cubicBezTo>
                  <a:pt x="524115" y="1005449"/>
                  <a:pt x="527615" y="997148"/>
                  <a:pt x="529816" y="988014"/>
                </a:cubicBezTo>
                <a:cubicBezTo>
                  <a:pt x="532016" y="978879"/>
                  <a:pt x="533383" y="968311"/>
                  <a:pt x="533916" y="956310"/>
                </a:cubicBezTo>
                <a:cubicBezTo>
                  <a:pt x="534049" y="954043"/>
                  <a:pt x="534150" y="950843"/>
                  <a:pt x="534216" y="946709"/>
                </a:cubicBezTo>
                <a:cubicBezTo>
                  <a:pt x="534283" y="942575"/>
                  <a:pt x="534383" y="938274"/>
                  <a:pt x="534516" y="933807"/>
                </a:cubicBezTo>
                <a:cubicBezTo>
                  <a:pt x="534650" y="929340"/>
                  <a:pt x="534750" y="925039"/>
                  <a:pt x="534816" y="920905"/>
                </a:cubicBezTo>
                <a:cubicBezTo>
                  <a:pt x="534883" y="916772"/>
                  <a:pt x="534917" y="913571"/>
                  <a:pt x="534917" y="911304"/>
                </a:cubicBezTo>
                <a:close/>
                <a:moveTo>
                  <a:pt x="2731180" y="910304"/>
                </a:moveTo>
                <a:lnTo>
                  <a:pt x="2731180" y="947709"/>
                </a:lnTo>
                <a:lnTo>
                  <a:pt x="2845194" y="947709"/>
                </a:lnTo>
                <a:lnTo>
                  <a:pt x="2845194" y="910304"/>
                </a:lnTo>
                <a:close/>
                <a:moveTo>
                  <a:pt x="1519334" y="900303"/>
                </a:moveTo>
                <a:lnTo>
                  <a:pt x="1519334" y="955110"/>
                </a:lnTo>
                <a:lnTo>
                  <a:pt x="1519334" y="964511"/>
                </a:lnTo>
                <a:lnTo>
                  <a:pt x="1582142" y="964511"/>
                </a:lnTo>
                <a:lnTo>
                  <a:pt x="1582142" y="900303"/>
                </a:lnTo>
                <a:close/>
                <a:moveTo>
                  <a:pt x="1267978" y="900103"/>
                </a:moveTo>
                <a:lnTo>
                  <a:pt x="1267978" y="938108"/>
                </a:lnTo>
                <a:lnTo>
                  <a:pt x="1298782" y="938108"/>
                </a:lnTo>
                <a:lnTo>
                  <a:pt x="1298782" y="900103"/>
                </a:lnTo>
                <a:close/>
                <a:moveTo>
                  <a:pt x="3434315" y="898103"/>
                </a:moveTo>
                <a:lnTo>
                  <a:pt x="3440516" y="898503"/>
                </a:lnTo>
                <a:lnTo>
                  <a:pt x="3440516" y="1014117"/>
                </a:lnTo>
                <a:lnTo>
                  <a:pt x="3434315" y="1014117"/>
                </a:lnTo>
                <a:close/>
                <a:moveTo>
                  <a:pt x="329167" y="898103"/>
                </a:moveTo>
                <a:lnTo>
                  <a:pt x="335368" y="898503"/>
                </a:lnTo>
                <a:lnTo>
                  <a:pt x="335368" y="1014117"/>
                </a:lnTo>
                <a:lnTo>
                  <a:pt x="329167" y="1014117"/>
                </a:lnTo>
                <a:close/>
                <a:moveTo>
                  <a:pt x="1678553" y="896702"/>
                </a:moveTo>
                <a:lnTo>
                  <a:pt x="1678553" y="936507"/>
                </a:lnTo>
                <a:lnTo>
                  <a:pt x="1712358" y="936507"/>
                </a:lnTo>
                <a:lnTo>
                  <a:pt x="1712358" y="896702"/>
                </a:lnTo>
                <a:close/>
                <a:moveTo>
                  <a:pt x="1748361" y="896502"/>
                </a:moveTo>
                <a:lnTo>
                  <a:pt x="1748361" y="927906"/>
                </a:lnTo>
                <a:lnTo>
                  <a:pt x="1811370" y="927906"/>
                </a:lnTo>
                <a:lnTo>
                  <a:pt x="1811370" y="896502"/>
                </a:lnTo>
                <a:close/>
                <a:moveTo>
                  <a:pt x="23404" y="896502"/>
                </a:moveTo>
                <a:lnTo>
                  <a:pt x="23404" y="1033120"/>
                </a:lnTo>
                <a:lnTo>
                  <a:pt x="155622" y="1033120"/>
                </a:lnTo>
                <a:lnTo>
                  <a:pt x="155622" y="896502"/>
                </a:lnTo>
                <a:close/>
                <a:moveTo>
                  <a:pt x="2491426" y="896302"/>
                </a:moveTo>
                <a:lnTo>
                  <a:pt x="2553634" y="896302"/>
                </a:lnTo>
                <a:lnTo>
                  <a:pt x="2553634" y="902903"/>
                </a:lnTo>
                <a:lnTo>
                  <a:pt x="2526031" y="902903"/>
                </a:lnTo>
                <a:lnTo>
                  <a:pt x="2526031" y="952910"/>
                </a:lnTo>
                <a:lnTo>
                  <a:pt x="2553634" y="952910"/>
                </a:lnTo>
                <a:lnTo>
                  <a:pt x="2553634" y="959710"/>
                </a:lnTo>
                <a:lnTo>
                  <a:pt x="2526031" y="959710"/>
                </a:lnTo>
                <a:lnTo>
                  <a:pt x="2526031" y="1014717"/>
                </a:lnTo>
                <a:cubicBezTo>
                  <a:pt x="2531765" y="1012984"/>
                  <a:pt x="2537232" y="1011284"/>
                  <a:pt x="2542433" y="1009617"/>
                </a:cubicBezTo>
                <a:cubicBezTo>
                  <a:pt x="2547633" y="1007950"/>
                  <a:pt x="2552167" y="1006383"/>
                  <a:pt x="2556034" y="1004916"/>
                </a:cubicBezTo>
                <a:lnTo>
                  <a:pt x="2556834" y="1008116"/>
                </a:lnTo>
                <a:lnTo>
                  <a:pt x="2557434" y="1011517"/>
                </a:lnTo>
                <a:cubicBezTo>
                  <a:pt x="2553034" y="1012984"/>
                  <a:pt x="2547833" y="1014684"/>
                  <a:pt x="2541832" y="1016617"/>
                </a:cubicBezTo>
                <a:cubicBezTo>
                  <a:pt x="2535832" y="1018551"/>
                  <a:pt x="2529664" y="1020518"/>
                  <a:pt x="2523330" y="1022518"/>
                </a:cubicBezTo>
                <a:cubicBezTo>
                  <a:pt x="2516996" y="1024519"/>
                  <a:pt x="2510795" y="1026419"/>
                  <a:pt x="2504728" y="1028219"/>
                </a:cubicBezTo>
                <a:cubicBezTo>
                  <a:pt x="2498660" y="1030019"/>
                  <a:pt x="2493360" y="1031519"/>
                  <a:pt x="2488826" y="1032720"/>
                </a:cubicBezTo>
                <a:lnTo>
                  <a:pt x="2487426" y="1026119"/>
                </a:lnTo>
                <a:cubicBezTo>
                  <a:pt x="2491693" y="1024919"/>
                  <a:pt x="2496560" y="1023552"/>
                  <a:pt x="2502028" y="1022018"/>
                </a:cubicBezTo>
                <a:cubicBezTo>
                  <a:pt x="2507495" y="1020485"/>
                  <a:pt x="2513162" y="1018784"/>
                  <a:pt x="2519030" y="1016918"/>
                </a:cubicBezTo>
                <a:lnTo>
                  <a:pt x="2519030" y="959710"/>
                </a:lnTo>
                <a:lnTo>
                  <a:pt x="2492627" y="959710"/>
                </a:lnTo>
                <a:lnTo>
                  <a:pt x="2492627" y="952910"/>
                </a:lnTo>
                <a:lnTo>
                  <a:pt x="2519030" y="952910"/>
                </a:lnTo>
                <a:lnTo>
                  <a:pt x="2519030" y="902903"/>
                </a:lnTo>
                <a:lnTo>
                  <a:pt x="2491426" y="902903"/>
                </a:lnTo>
                <a:close/>
                <a:moveTo>
                  <a:pt x="424503" y="896302"/>
                </a:moveTo>
                <a:lnTo>
                  <a:pt x="486710" y="896302"/>
                </a:lnTo>
                <a:lnTo>
                  <a:pt x="486710" y="902903"/>
                </a:lnTo>
                <a:lnTo>
                  <a:pt x="459107" y="902903"/>
                </a:lnTo>
                <a:lnTo>
                  <a:pt x="459107" y="952910"/>
                </a:lnTo>
                <a:lnTo>
                  <a:pt x="486710" y="952910"/>
                </a:lnTo>
                <a:lnTo>
                  <a:pt x="486710" y="959710"/>
                </a:lnTo>
                <a:lnTo>
                  <a:pt x="459107" y="959710"/>
                </a:lnTo>
                <a:lnTo>
                  <a:pt x="459107" y="1014717"/>
                </a:lnTo>
                <a:cubicBezTo>
                  <a:pt x="464841" y="1012984"/>
                  <a:pt x="470308" y="1011284"/>
                  <a:pt x="475509" y="1009617"/>
                </a:cubicBezTo>
                <a:cubicBezTo>
                  <a:pt x="480710" y="1007950"/>
                  <a:pt x="485244" y="1006383"/>
                  <a:pt x="489111" y="1004916"/>
                </a:cubicBezTo>
                <a:lnTo>
                  <a:pt x="489911" y="1008116"/>
                </a:lnTo>
                <a:lnTo>
                  <a:pt x="490511" y="1011517"/>
                </a:lnTo>
                <a:cubicBezTo>
                  <a:pt x="486110" y="1012984"/>
                  <a:pt x="480910" y="1014684"/>
                  <a:pt x="474909" y="1016617"/>
                </a:cubicBezTo>
                <a:cubicBezTo>
                  <a:pt x="468908" y="1018551"/>
                  <a:pt x="462741" y="1020518"/>
                  <a:pt x="456407" y="1022518"/>
                </a:cubicBezTo>
                <a:cubicBezTo>
                  <a:pt x="450073" y="1024519"/>
                  <a:pt x="443872" y="1026419"/>
                  <a:pt x="437804" y="1028219"/>
                </a:cubicBezTo>
                <a:cubicBezTo>
                  <a:pt x="431737" y="1030019"/>
                  <a:pt x="426436" y="1031519"/>
                  <a:pt x="421902" y="1032720"/>
                </a:cubicBezTo>
                <a:lnTo>
                  <a:pt x="420502" y="1026119"/>
                </a:lnTo>
                <a:cubicBezTo>
                  <a:pt x="424769" y="1024919"/>
                  <a:pt x="429637" y="1023552"/>
                  <a:pt x="435104" y="1022018"/>
                </a:cubicBezTo>
                <a:cubicBezTo>
                  <a:pt x="440571" y="1020485"/>
                  <a:pt x="446239" y="1018784"/>
                  <a:pt x="452106" y="1016918"/>
                </a:cubicBezTo>
                <a:lnTo>
                  <a:pt x="452106" y="959710"/>
                </a:lnTo>
                <a:lnTo>
                  <a:pt x="425703" y="959710"/>
                </a:lnTo>
                <a:lnTo>
                  <a:pt x="425703" y="952910"/>
                </a:lnTo>
                <a:lnTo>
                  <a:pt x="452106" y="952910"/>
                </a:lnTo>
                <a:lnTo>
                  <a:pt x="452106" y="902903"/>
                </a:lnTo>
                <a:lnTo>
                  <a:pt x="424503" y="902903"/>
                </a:lnTo>
                <a:close/>
                <a:moveTo>
                  <a:pt x="5422030" y="894502"/>
                </a:moveTo>
                <a:lnTo>
                  <a:pt x="5422030" y="918905"/>
                </a:lnTo>
                <a:lnTo>
                  <a:pt x="5519442" y="918905"/>
                </a:lnTo>
                <a:lnTo>
                  <a:pt x="5519442" y="894502"/>
                </a:lnTo>
                <a:close/>
                <a:moveTo>
                  <a:pt x="3319900" y="893902"/>
                </a:moveTo>
                <a:lnTo>
                  <a:pt x="3418313" y="893902"/>
                </a:lnTo>
                <a:lnTo>
                  <a:pt x="3418313" y="900703"/>
                </a:lnTo>
                <a:lnTo>
                  <a:pt x="3368507" y="900703"/>
                </a:lnTo>
                <a:cubicBezTo>
                  <a:pt x="3366106" y="904570"/>
                  <a:pt x="3363439" y="908771"/>
                  <a:pt x="3360506" y="913305"/>
                </a:cubicBezTo>
                <a:cubicBezTo>
                  <a:pt x="3357572" y="917838"/>
                  <a:pt x="3354605" y="922306"/>
                  <a:pt x="3351604" y="926706"/>
                </a:cubicBezTo>
                <a:cubicBezTo>
                  <a:pt x="3348604" y="931107"/>
                  <a:pt x="3345670" y="935274"/>
                  <a:pt x="3342803" y="939208"/>
                </a:cubicBezTo>
                <a:cubicBezTo>
                  <a:pt x="3339936" y="943142"/>
                  <a:pt x="3337303" y="946509"/>
                  <a:pt x="3334902" y="949309"/>
                </a:cubicBezTo>
                <a:cubicBezTo>
                  <a:pt x="3336369" y="949176"/>
                  <a:pt x="3338669" y="949042"/>
                  <a:pt x="3341803" y="948909"/>
                </a:cubicBezTo>
                <a:cubicBezTo>
                  <a:pt x="3344937" y="948776"/>
                  <a:pt x="3348537" y="948609"/>
                  <a:pt x="3352605" y="948409"/>
                </a:cubicBezTo>
                <a:cubicBezTo>
                  <a:pt x="3356672" y="948209"/>
                  <a:pt x="3360972" y="948009"/>
                  <a:pt x="3365506" y="947809"/>
                </a:cubicBezTo>
                <a:cubicBezTo>
                  <a:pt x="3370040" y="947609"/>
                  <a:pt x="3374507" y="947442"/>
                  <a:pt x="3378908" y="947309"/>
                </a:cubicBezTo>
                <a:cubicBezTo>
                  <a:pt x="3383309" y="947175"/>
                  <a:pt x="3387376" y="947009"/>
                  <a:pt x="3391109" y="946809"/>
                </a:cubicBezTo>
                <a:cubicBezTo>
                  <a:pt x="3394843" y="946609"/>
                  <a:pt x="3397977" y="946442"/>
                  <a:pt x="3400510" y="946309"/>
                </a:cubicBezTo>
                <a:cubicBezTo>
                  <a:pt x="3397177" y="941375"/>
                  <a:pt x="3393843" y="936507"/>
                  <a:pt x="3390509" y="931707"/>
                </a:cubicBezTo>
                <a:cubicBezTo>
                  <a:pt x="3387176" y="926906"/>
                  <a:pt x="3384308" y="922972"/>
                  <a:pt x="3381908" y="919905"/>
                </a:cubicBezTo>
                <a:lnTo>
                  <a:pt x="3386909" y="916305"/>
                </a:lnTo>
                <a:cubicBezTo>
                  <a:pt x="3388909" y="918972"/>
                  <a:pt x="3391276" y="922239"/>
                  <a:pt x="3394010" y="926106"/>
                </a:cubicBezTo>
                <a:cubicBezTo>
                  <a:pt x="3396743" y="929973"/>
                  <a:pt x="3399510" y="933974"/>
                  <a:pt x="3402311" y="938108"/>
                </a:cubicBezTo>
                <a:cubicBezTo>
                  <a:pt x="3405111" y="942242"/>
                  <a:pt x="3407811" y="946275"/>
                  <a:pt x="3410412" y="950209"/>
                </a:cubicBezTo>
                <a:cubicBezTo>
                  <a:pt x="3413012" y="954143"/>
                  <a:pt x="3415246" y="957577"/>
                  <a:pt x="3417113" y="960510"/>
                </a:cubicBezTo>
                <a:lnTo>
                  <a:pt x="3411912" y="964111"/>
                </a:lnTo>
                <a:lnTo>
                  <a:pt x="3404711" y="952509"/>
                </a:lnTo>
                <a:cubicBezTo>
                  <a:pt x="3403244" y="952643"/>
                  <a:pt x="3400610" y="952776"/>
                  <a:pt x="3396810" y="952910"/>
                </a:cubicBezTo>
                <a:cubicBezTo>
                  <a:pt x="3393010" y="953043"/>
                  <a:pt x="3388576" y="953210"/>
                  <a:pt x="3383509" y="953410"/>
                </a:cubicBezTo>
                <a:cubicBezTo>
                  <a:pt x="3378441" y="953610"/>
                  <a:pt x="3373107" y="953843"/>
                  <a:pt x="3367507" y="954110"/>
                </a:cubicBezTo>
                <a:cubicBezTo>
                  <a:pt x="3361906" y="954376"/>
                  <a:pt x="3356639" y="954610"/>
                  <a:pt x="3351705" y="954810"/>
                </a:cubicBezTo>
                <a:cubicBezTo>
                  <a:pt x="3346771" y="955010"/>
                  <a:pt x="3342503" y="955210"/>
                  <a:pt x="3338903" y="955410"/>
                </a:cubicBezTo>
                <a:cubicBezTo>
                  <a:pt x="3335302" y="955610"/>
                  <a:pt x="3333035" y="955777"/>
                  <a:pt x="3332102" y="955910"/>
                </a:cubicBezTo>
                <a:cubicBezTo>
                  <a:pt x="3330635" y="955910"/>
                  <a:pt x="3329368" y="955977"/>
                  <a:pt x="3328301" y="956110"/>
                </a:cubicBezTo>
                <a:cubicBezTo>
                  <a:pt x="3327235" y="956243"/>
                  <a:pt x="3325701" y="956510"/>
                  <a:pt x="3323701" y="956910"/>
                </a:cubicBezTo>
                <a:lnTo>
                  <a:pt x="3322301" y="950709"/>
                </a:lnTo>
                <a:cubicBezTo>
                  <a:pt x="3323768" y="950443"/>
                  <a:pt x="3324834" y="950143"/>
                  <a:pt x="3325501" y="949809"/>
                </a:cubicBezTo>
                <a:cubicBezTo>
                  <a:pt x="3326168" y="949476"/>
                  <a:pt x="3326635" y="949176"/>
                  <a:pt x="3326902" y="948909"/>
                </a:cubicBezTo>
                <a:cubicBezTo>
                  <a:pt x="3329035" y="946375"/>
                  <a:pt x="3331569" y="943208"/>
                  <a:pt x="3334502" y="939408"/>
                </a:cubicBezTo>
                <a:cubicBezTo>
                  <a:pt x="3337436" y="935607"/>
                  <a:pt x="3340470" y="931507"/>
                  <a:pt x="3343603" y="927106"/>
                </a:cubicBezTo>
                <a:cubicBezTo>
                  <a:pt x="3346737" y="922706"/>
                  <a:pt x="3349804" y="918205"/>
                  <a:pt x="3352805" y="913605"/>
                </a:cubicBezTo>
                <a:cubicBezTo>
                  <a:pt x="3355805" y="909004"/>
                  <a:pt x="3358505" y="904704"/>
                  <a:pt x="3360906" y="900703"/>
                </a:cubicBezTo>
                <a:lnTo>
                  <a:pt x="3319900" y="900703"/>
                </a:lnTo>
                <a:close/>
                <a:moveTo>
                  <a:pt x="1261577" y="893902"/>
                </a:moveTo>
                <a:lnTo>
                  <a:pt x="1305583" y="893902"/>
                </a:lnTo>
                <a:lnTo>
                  <a:pt x="1305583" y="1033520"/>
                </a:lnTo>
                <a:lnTo>
                  <a:pt x="1261577" y="1033520"/>
                </a:lnTo>
                <a:close/>
                <a:moveTo>
                  <a:pt x="214752" y="893902"/>
                </a:moveTo>
                <a:lnTo>
                  <a:pt x="313165" y="893902"/>
                </a:lnTo>
                <a:lnTo>
                  <a:pt x="313165" y="900703"/>
                </a:lnTo>
                <a:lnTo>
                  <a:pt x="263358" y="900703"/>
                </a:lnTo>
                <a:cubicBezTo>
                  <a:pt x="260959" y="904570"/>
                  <a:pt x="258291" y="908771"/>
                  <a:pt x="255358" y="913305"/>
                </a:cubicBezTo>
                <a:cubicBezTo>
                  <a:pt x="252424" y="917838"/>
                  <a:pt x="249457" y="922306"/>
                  <a:pt x="246457" y="926706"/>
                </a:cubicBezTo>
                <a:cubicBezTo>
                  <a:pt x="243456" y="931107"/>
                  <a:pt x="240522" y="935274"/>
                  <a:pt x="237656" y="939208"/>
                </a:cubicBezTo>
                <a:cubicBezTo>
                  <a:pt x="234788" y="943142"/>
                  <a:pt x="232154" y="946509"/>
                  <a:pt x="229754" y="949309"/>
                </a:cubicBezTo>
                <a:cubicBezTo>
                  <a:pt x="231222" y="949176"/>
                  <a:pt x="233521" y="949042"/>
                  <a:pt x="236656" y="948909"/>
                </a:cubicBezTo>
                <a:cubicBezTo>
                  <a:pt x="239789" y="948776"/>
                  <a:pt x="243389" y="948609"/>
                  <a:pt x="247457" y="948409"/>
                </a:cubicBezTo>
                <a:cubicBezTo>
                  <a:pt x="251524" y="948209"/>
                  <a:pt x="255824" y="948009"/>
                  <a:pt x="260358" y="947809"/>
                </a:cubicBezTo>
                <a:cubicBezTo>
                  <a:pt x="264892" y="947609"/>
                  <a:pt x="269359" y="947442"/>
                  <a:pt x="273760" y="947309"/>
                </a:cubicBezTo>
                <a:cubicBezTo>
                  <a:pt x="278160" y="947175"/>
                  <a:pt x="282228" y="947009"/>
                  <a:pt x="285962" y="946809"/>
                </a:cubicBezTo>
                <a:cubicBezTo>
                  <a:pt x="289695" y="946609"/>
                  <a:pt x="292829" y="946442"/>
                  <a:pt x="295363" y="946309"/>
                </a:cubicBezTo>
                <a:cubicBezTo>
                  <a:pt x="292029" y="941375"/>
                  <a:pt x="288695" y="936507"/>
                  <a:pt x="285361" y="931707"/>
                </a:cubicBezTo>
                <a:cubicBezTo>
                  <a:pt x="282028" y="926906"/>
                  <a:pt x="279161" y="922972"/>
                  <a:pt x="276760" y="919905"/>
                </a:cubicBezTo>
                <a:lnTo>
                  <a:pt x="281761" y="916305"/>
                </a:lnTo>
                <a:cubicBezTo>
                  <a:pt x="283761" y="918972"/>
                  <a:pt x="286129" y="922239"/>
                  <a:pt x="288862" y="926106"/>
                </a:cubicBezTo>
                <a:cubicBezTo>
                  <a:pt x="291596" y="929973"/>
                  <a:pt x="294363" y="933974"/>
                  <a:pt x="297162" y="938108"/>
                </a:cubicBezTo>
                <a:cubicBezTo>
                  <a:pt x="299963" y="942242"/>
                  <a:pt x="302664" y="946275"/>
                  <a:pt x="305264" y="950209"/>
                </a:cubicBezTo>
                <a:cubicBezTo>
                  <a:pt x="307864" y="954143"/>
                  <a:pt x="310098" y="957577"/>
                  <a:pt x="311964" y="960510"/>
                </a:cubicBezTo>
                <a:lnTo>
                  <a:pt x="306764" y="964111"/>
                </a:lnTo>
                <a:lnTo>
                  <a:pt x="299563" y="952509"/>
                </a:lnTo>
                <a:cubicBezTo>
                  <a:pt x="298096" y="952643"/>
                  <a:pt x="295463" y="952776"/>
                  <a:pt x="291662" y="952910"/>
                </a:cubicBezTo>
                <a:cubicBezTo>
                  <a:pt x="287862" y="953043"/>
                  <a:pt x="283428" y="953210"/>
                  <a:pt x="278361" y="953410"/>
                </a:cubicBezTo>
                <a:cubicBezTo>
                  <a:pt x="273293" y="953610"/>
                  <a:pt x="267959" y="953843"/>
                  <a:pt x="262359" y="954110"/>
                </a:cubicBezTo>
                <a:cubicBezTo>
                  <a:pt x="256758" y="954376"/>
                  <a:pt x="251490" y="954610"/>
                  <a:pt x="246557" y="954810"/>
                </a:cubicBezTo>
                <a:cubicBezTo>
                  <a:pt x="241623" y="955010"/>
                  <a:pt x="237356" y="955210"/>
                  <a:pt x="233755" y="955410"/>
                </a:cubicBezTo>
                <a:cubicBezTo>
                  <a:pt x="230155" y="955610"/>
                  <a:pt x="227887" y="955777"/>
                  <a:pt x="226954" y="955910"/>
                </a:cubicBezTo>
                <a:cubicBezTo>
                  <a:pt x="225487" y="955910"/>
                  <a:pt x="224220" y="955977"/>
                  <a:pt x="223154" y="956110"/>
                </a:cubicBezTo>
                <a:cubicBezTo>
                  <a:pt x="222086" y="956243"/>
                  <a:pt x="220553" y="956510"/>
                  <a:pt x="218553" y="956910"/>
                </a:cubicBezTo>
                <a:lnTo>
                  <a:pt x="217153" y="950709"/>
                </a:lnTo>
                <a:cubicBezTo>
                  <a:pt x="218620" y="950443"/>
                  <a:pt x="219687" y="950143"/>
                  <a:pt x="220353" y="949809"/>
                </a:cubicBezTo>
                <a:cubicBezTo>
                  <a:pt x="221020" y="949476"/>
                  <a:pt x="221487" y="949176"/>
                  <a:pt x="221753" y="948909"/>
                </a:cubicBezTo>
                <a:cubicBezTo>
                  <a:pt x="223887" y="946375"/>
                  <a:pt x="226421" y="943208"/>
                  <a:pt x="229355" y="939408"/>
                </a:cubicBezTo>
                <a:cubicBezTo>
                  <a:pt x="232288" y="935607"/>
                  <a:pt x="235321" y="931507"/>
                  <a:pt x="238455" y="927106"/>
                </a:cubicBezTo>
                <a:cubicBezTo>
                  <a:pt x="241590" y="922706"/>
                  <a:pt x="244656" y="918205"/>
                  <a:pt x="247657" y="913605"/>
                </a:cubicBezTo>
                <a:cubicBezTo>
                  <a:pt x="250657" y="909004"/>
                  <a:pt x="253358" y="904704"/>
                  <a:pt x="255758" y="900703"/>
                </a:cubicBezTo>
                <a:lnTo>
                  <a:pt x="214752" y="900703"/>
                </a:lnTo>
                <a:close/>
                <a:moveTo>
                  <a:pt x="1470127" y="893302"/>
                </a:moveTo>
                <a:lnTo>
                  <a:pt x="1629147" y="893302"/>
                </a:lnTo>
                <a:lnTo>
                  <a:pt x="1629147" y="900303"/>
                </a:lnTo>
                <a:lnTo>
                  <a:pt x="1589343" y="900303"/>
                </a:lnTo>
                <a:lnTo>
                  <a:pt x="1589343" y="964511"/>
                </a:lnTo>
                <a:lnTo>
                  <a:pt x="1639149" y="964511"/>
                </a:lnTo>
                <a:lnTo>
                  <a:pt x="1639149" y="971712"/>
                </a:lnTo>
                <a:lnTo>
                  <a:pt x="1589343" y="971712"/>
                </a:lnTo>
                <a:lnTo>
                  <a:pt x="1589343" y="1056923"/>
                </a:lnTo>
                <a:lnTo>
                  <a:pt x="1582142" y="1056923"/>
                </a:lnTo>
                <a:lnTo>
                  <a:pt x="1582142" y="971712"/>
                </a:lnTo>
                <a:lnTo>
                  <a:pt x="1519134" y="971712"/>
                </a:lnTo>
                <a:cubicBezTo>
                  <a:pt x="1518733" y="981846"/>
                  <a:pt x="1517766" y="990714"/>
                  <a:pt x="1516232" y="998315"/>
                </a:cubicBezTo>
                <a:cubicBezTo>
                  <a:pt x="1514699" y="1005916"/>
                  <a:pt x="1512265" y="1013017"/>
                  <a:pt x="1508932" y="1019618"/>
                </a:cubicBezTo>
                <a:cubicBezTo>
                  <a:pt x="1505598" y="1026219"/>
                  <a:pt x="1501098" y="1032619"/>
                  <a:pt x="1495430" y="1038820"/>
                </a:cubicBezTo>
                <a:cubicBezTo>
                  <a:pt x="1489763" y="1045021"/>
                  <a:pt x="1482661" y="1051722"/>
                  <a:pt x="1474127" y="1058923"/>
                </a:cubicBezTo>
                <a:lnTo>
                  <a:pt x="1469127" y="1053722"/>
                </a:lnTo>
                <a:cubicBezTo>
                  <a:pt x="1477528" y="1046788"/>
                  <a:pt x="1484428" y="1040387"/>
                  <a:pt x="1489830" y="1034520"/>
                </a:cubicBezTo>
                <a:cubicBezTo>
                  <a:pt x="1495230" y="1028652"/>
                  <a:pt x="1499531" y="1022652"/>
                  <a:pt x="1502731" y="1016517"/>
                </a:cubicBezTo>
                <a:cubicBezTo>
                  <a:pt x="1505931" y="1010383"/>
                  <a:pt x="1508198" y="1003749"/>
                  <a:pt x="1509532" y="996615"/>
                </a:cubicBezTo>
                <a:cubicBezTo>
                  <a:pt x="1510866" y="989481"/>
                  <a:pt x="1511732" y="981180"/>
                  <a:pt x="1512133" y="971712"/>
                </a:cubicBezTo>
                <a:lnTo>
                  <a:pt x="1460326" y="971712"/>
                </a:lnTo>
                <a:lnTo>
                  <a:pt x="1460326" y="964511"/>
                </a:lnTo>
                <a:lnTo>
                  <a:pt x="1512332" y="964511"/>
                </a:lnTo>
                <a:lnTo>
                  <a:pt x="1512332" y="955710"/>
                </a:lnTo>
                <a:lnTo>
                  <a:pt x="1512332" y="900303"/>
                </a:lnTo>
                <a:lnTo>
                  <a:pt x="1470127" y="900303"/>
                </a:lnTo>
                <a:close/>
                <a:moveTo>
                  <a:pt x="2915403" y="892702"/>
                </a:moveTo>
                <a:lnTo>
                  <a:pt x="3049219" y="892702"/>
                </a:lnTo>
                <a:lnTo>
                  <a:pt x="3049219" y="961311"/>
                </a:lnTo>
                <a:lnTo>
                  <a:pt x="2928805" y="961311"/>
                </a:lnTo>
                <a:lnTo>
                  <a:pt x="2928805" y="1018318"/>
                </a:lnTo>
                <a:cubicBezTo>
                  <a:pt x="2928805" y="1023385"/>
                  <a:pt x="2929172" y="1027452"/>
                  <a:pt x="2929904" y="1030519"/>
                </a:cubicBezTo>
                <a:cubicBezTo>
                  <a:pt x="2930638" y="1033586"/>
                  <a:pt x="2931938" y="1035987"/>
                  <a:pt x="2933806" y="1037720"/>
                </a:cubicBezTo>
                <a:cubicBezTo>
                  <a:pt x="2935672" y="1039454"/>
                  <a:pt x="2938205" y="1040654"/>
                  <a:pt x="2941406" y="1041321"/>
                </a:cubicBezTo>
                <a:cubicBezTo>
                  <a:pt x="2944606" y="1041987"/>
                  <a:pt x="2948607" y="1042387"/>
                  <a:pt x="2953407" y="1042521"/>
                </a:cubicBezTo>
                <a:cubicBezTo>
                  <a:pt x="2980078" y="1043454"/>
                  <a:pt x="3006814" y="1043454"/>
                  <a:pt x="3033617" y="1042521"/>
                </a:cubicBezTo>
                <a:cubicBezTo>
                  <a:pt x="3038951" y="1042387"/>
                  <a:pt x="3043185" y="1042021"/>
                  <a:pt x="3046319" y="1041421"/>
                </a:cubicBezTo>
                <a:cubicBezTo>
                  <a:pt x="3049452" y="1040821"/>
                  <a:pt x="3051853" y="1039787"/>
                  <a:pt x="3053520" y="1038320"/>
                </a:cubicBezTo>
                <a:cubicBezTo>
                  <a:pt x="3055186" y="1036853"/>
                  <a:pt x="3056387" y="1034887"/>
                  <a:pt x="3057120" y="1032420"/>
                </a:cubicBezTo>
                <a:cubicBezTo>
                  <a:pt x="3057853" y="1029953"/>
                  <a:pt x="3058554" y="1026719"/>
                  <a:pt x="3059220" y="1022718"/>
                </a:cubicBezTo>
                <a:cubicBezTo>
                  <a:pt x="3059487" y="1020985"/>
                  <a:pt x="3059754" y="1018851"/>
                  <a:pt x="3060020" y="1016318"/>
                </a:cubicBezTo>
                <a:cubicBezTo>
                  <a:pt x="3060287" y="1013784"/>
                  <a:pt x="3060554" y="1011317"/>
                  <a:pt x="3060821" y="1008917"/>
                </a:cubicBezTo>
                <a:cubicBezTo>
                  <a:pt x="3061087" y="1006516"/>
                  <a:pt x="3061287" y="1004383"/>
                  <a:pt x="3061421" y="1002516"/>
                </a:cubicBezTo>
                <a:cubicBezTo>
                  <a:pt x="3061554" y="1000649"/>
                  <a:pt x="3061621" y="999515"/>
                  <a:pt x="3061621" y="999115"/>
                </a:cubicBezTo>
                <a:lnTo>
                  <a:pt x="3068422" y="1001716"/>
                </a:lnTo>
                <a:cubicBezTo>
                  <a:pt x="3068422" y="1002249"/>
                  <a:pt x="3068321" y="1003416"/>
                  <a:pt x="3068121" y="1005216"/>
                </a:cubicBezTo>
                <a:cubicBezTo>
                  <a:pt x="3067921" y="1007016"/>
                  <a:pt x="3067721" y="1009050"/>
                  <a:pt x="3067521" y="1011317"/>
                </a:cubicBezTo>
                <a:cubicBezTo>
                  <a:pt x="3067321" y="1013584"/>
                  <a:pt x="3067088" y="1015951"/>
                  <a:pt x="3066821" y="1018418"/>
                </a:cubicBezTo>
                <a:cubicBezTo>
                  <a:pt x="3066555" y="1020885"/>
                  <a:pt x="3066288" y="1022985"/>
                  <a:pt x="3066021" y="1024719"/>
                </a:cubicBezTo>
                <a:cubicBezTo>
                  <a:pt x="3065221" y="1029786"/>
                  <a:pt x="3064288" y="1033886"/>
                  <a:pt x="3063221" y="1037020"/>
                </a:cubicBezTo>
                <a:cubicBezTo>
                  <a:pt x="3062154" y="1040154"/>
                  <a:pt x="3060587" y="1042621"/>
                  <a:pt x="3058520" y="1044421"/>
                </a:cubicBezTo>
                <a:cubicBezTo>
                  <a:pt x="3056453" y="1046221"/>
                  <a:pt x="3053586" y="1047521"/>
                  <a:pt x="3049919" y="1048322"/>
                </a:cubicBezTo>
                <a:cubicBezTo>
                  <a:pt x="3046252" y="1049122"/>
                  <a:pt x="3041352" y="1049588"/>
                  <a:pt x="3035218" y="1049722"/>
                </a:cubicBezTo>
                <a:cubicBezTo>
                  <a:pt x="3007481" y="1050655"/>
                  <a:pt x="2979744" y="1050655"/>
                  <a:pt x="2952007" y="1049722"/>
                </a:cubicBezTo>
                <a:cubicBezTo>
                  <a:pt x="2946407" y="1049588"/>
                  <a:pt x="2941673" y="1049122"/>
                  <a:pt x="2937805" y="1048322"/>
                </a:cubicBezTo>
                <a:cubicBezTo>
                  <a:pt x="2933939" y="1047521"/>
                  <a:pt x="2930804" y="1046055"/>
                  <a:pt x="2928405" y="1043921"/>
                </a:cubicBezTo>
                <a:cubicBezTo>
                  <a:pt x="2926004" y="1041787"/>
                  <a:pt x="2924304" y="1038787"/>
                  <a:pt x="2923304" y="1034920"/>
                </a:cubicBezTo>
                <a:cubicBezTo>
                  <a:pt x="2922304" y="1031053"/>
                  <a:pt x="2921804" y="1025985"/>
                  <a:pt x="2921804" y="1019718"/>
                </a:cubicBezTo>
                <a:lnTo>
                  <a:pt x="2921804" y="954310"/>
                </a:lnTo>
                <a:lnTo>
                  <a:pt x="3042218" y="954310"/>
                </a:lnTo>
                <a:lnTo>
                  <a:pt x="3042218" y="899703"/>
                </a:lnTo>
                <a:lnTo>
                  <a:pt x="2915403" y="899703"/>
                </a:lnTo>
                <a:close/>
                <a:moveTo>
                  <a:pt x="5177276" y="891102"/>
                </a:moveTo>
                <a:lnTo>
                  <a:pt x="5345897" y="891102"/>
                </a:lnTo>
                <a:lnTo>
                  <a:pt x="5345897" y="897903"/>
                </a:lnTo>
                <a:lnTo>
                  <a:pt x="5267687" y="897903"/>
                </a:lnTo>
                <a:cubicBezTo>
                  <a:pt x="5267020" y="900570"/>
                  <a:pt x="5266187" y="903603"/>
                  <a:pt x="5265187" y="907004"/>
                </a:cubicBezTo>
                <a:cubicBezTo>
                  <a:pt x="5264186" y="910404"/>
                  <a:pt x="5263186" y="913905"/>
                  <a:pt x="5262186" y="917505"/>
                </a:cubicBezTo>
                <a:cubicBezTo>
                  <a:pt x="5261186" y="921106"/>
                  <a:pt x="5260153" y="924639"/>
                  <a:pt x="5259086" y="928106"/>
                </a:cubicBezTo>
                <a:cubicBezTo>
                  <a:pt x="5258019" y="931574"/>
                  <a:pt x="5257019" y="934707"/>
                  <a:pt x="5256086" y="937508"/>
                </a:cubicBezTo>
                <a:lnTo>
                  <a:pt x="5332095" y="937508"/>
                </a:lnTo>
                <a:lnTo>
                  <a:pt x="5332095" y="1031119"/>
                </a:lnTo>
                <a:cubicBezTo>
                  <a:pt x="5332095" y="1034987"/>
                  <a:pt x="5331762" y="1038054"/>
                  <a:pt x="5331095" y="1040320"/>
                </a:cubicBezTo>
                <a:cubicBezTo>
                  <a:pt x="5330428" y="1042587"/>
                  <a:pt x="5329261" y="1044421"/>
                  <a:pt x="5327595" y="1045821"/>
                </a:cubicBezTo>
                <a:cubicBezTo>
                  <a:pt x="5325927" y="1047221"/>
                  <a:pt x="5323694" y="1048221"/>
                  <a:pt x="5320894" y="1048822"/>
                </a:cubicBezTo>
                <a:cubicBezTo>
                  <a:pt x="5318093" y="1049422"/>
                  <a:pt x="5314559" y="1049922"/>
                  <a:pt x="5310292" y="1050322"/>
                </a:cubicBezTo>
                <a:lnTo>
                  <a:pt x="5299091" y="1051322"/>
                </a:lnTo>
                <a:lnTo>
                  <a:pt x="5296891" y="1044721"/>
                </a:lnTo>
                <a:lnTo>
                  <a:pt x="5308692" y="1043521"/>
                </a:lnTo>
                <a:cubicBezTo>
                  <a:pt x="5312293" y="1043121"/>
                  <a:pt x="5315159" y="1042721"/>
                  <a:pt x="5317293" y="1042321"/>
                </a:cubicBezTo>
                <a:cubicBezTo>
                  <a:pt x="5319427" y="1041921"/>
                  <a:pt x="5321060" y="1041254"/>
                  <a:pt x="5322194" y="1040320"/>
                </a:cubicBezTo>
                <a:cubicBezTo>
                  <a:pt x="5323327" y="1039387"/>
                  <a:pt x="5324061" y="1038087"/>
                  <a:pt x="5324394" y="1036420"/>
                </a:cubicBezTo>
                <a:cubicBezTo>
                  <a:pt x="5324727" y="1034753"/>
                  <a:pt x="5324894" y="1032519"/>
                  <a:pt x="5324894" y="1029719"/>
                </a:cubicBezTo>
                <a:lnTo>
                  <a:pt x="5324894" y="944508"/>
                </a:lnTo>
                <a:lnTo>
                  <a:pt x="5287090" y="944508"/>
                </a:lnTo>
                <a:lnTo>
                  <a:pt x="5287090" y="1041921"/>
                </a:lnTo>
                <a:lnTo>
                  <a:pt x="5280088" y="1041921"/>
                </a:lnTo>
                <a:lnTo>
                  <a:pt x="5280088" y="944508"/>
                </a:lnTo>
                <a:lnTo>
                  <a:pt x="5242684" y="944508"/>
                </a:lnTo>
                <a:lnTo>
                  <a:pt x="5242684" y="1041921"/>
                </a:lnTo>
                <a:lnTo>
                  <a:pt x="5235683" y="1041921"/>
                </a:lnTo>
                <a:lnTo>
                  <a:pt x="5235683" y="944508"/>
                </a:lnTo>
                <a:lnTo>
                  <a:pt x="5198078" y="944508"/>
                </a:lnTo>
                <a:lnTo>
                  <a:pt x="5198078" y="1051722"/>
                </a:lnTo>
                <a:lnTo>
                  <a:pt x="5190877" y="1051722"/>
                </a:lnTo>
                <a:lnTo>
                  <a:pt x="5190877" y="937508"/>
                </a:lnTo>
                <a:lnTo>
                  <a:pt x="5248484" y="937508"/>
                </a:lnTo>
                <a:cubicBezTo>
                  <a:pt x="5249285" y="934841"/>
                  <a:pt x="5250218" y="931774"/>
                  <a:pt x="5251285" y="928306"/>
                </a:cubicBezTo>
                <a:cubicBezTo>
                  <a:pt x="5252352" y="924839"/>
                  <a:pt x="5253418" y="921306"/>
                  <a:pt x="5254485" y="917705"/>
                </a:cubicBezTo>
                <a:cubicBezTo>
                  <a:pt x="5255552" y="914105"/>
                  <a:pt x="5256552" y="910571"/>
                  <a:pt x="5257486" y="907104"/>
                </a:cubicBezTo>
                <a:cubicBezTo>
                  <a:pt x="5258419" y="903637"/>
                  <a:pt x="5259219" y="900570"/>
                  <a:pt x="5259886" y="897903"/>
                </a:cubicBezTo>
                <a:lnTo>
                  <a:pt x="5177276" y="897903"/>
                </a:lnTo>
                <a:close/>
                <a:moveTo>
                  <a:pt x="1672353" y="890102"/>
                </a:moveTo>
                <a:lnTo>
                  <a:pt x="1718758" y="890102"/>
                </a:lnTo>
                <a:lnTo>
                  <a:pt x="1718758" y="1036320"/>
                </a:lnTo>
                <a:lnTo>
                  <a:pt x="1672353" y="1036320"/>
                </a:lnTo>
                <a:close/>
                <a:moveTo>
                  <a:pt x="1741561" y="889902"/>
                </a:moveTo>
                <a:lnTo>
                  <a:pt x="1818170" y="889902"/>
                </a:lnTo>
                <a:lnTo>
                  <a:pt x="1818170" y="970512"/>
                </a:lnTo>
                <a:lnTo>
                  <a:pt x="1772165" y="970512"/>
                </a:lnTo>
                <a:cubicBezTo>
                  <a:pt x="1774565" y="977713"/>
                  <a:pt x="1777098" y="984213"/>
                  <a:pt x="1779766" y="990014"/>
                </a:cubicBezTo>
                <a:cubicBezTo>
                  <a:pt x="1782433" y="995815"/>
                  <a:pt x="1785499" y="1001116"/>
                  <a:pt x="1788967" y="1005916"/>
                </a:cubicBezTo>
                <a:cubicBezTo>
                  <a:pt x="1794568" y="1002049"/>
                  <a:pt x="1800201" y="997849"/>
                  <a:pt x="1805869" y="993315"/>
                </a:cubicBezTo>
                <a:cubicBezTo>
                  <a:pt x="1811536" y="988781"/>
                  <a:pt x="1817037" y="984180"/>
                  <a:pt x="1822371" y="979513"/>
                </a:cubicBezTo>
                <a:lnTo>
                  <a:pt x="1826172" y="984313"/>
                </a:lnTo>
                <a:cubicBezTo>
                  <a:pt x="1820704" y="988981"/>
                  <a:pt x="1815103" y="993581"/>
                  <a:pt x="1809370" y="998115"/>
                </a:cubicBezTo>
                <a:cubicBezTo>
                  <a:pt x="1803635" y="1002649"/>
                  <a:pt x="1798035" y="1006850"/>
                  <a:pt x="1792567" y="1010717"/>
                </a:cubicBezTo>
                <a:cubicBezTo>
                  <a:pt x="1798168" y="1017518"/>
                  <a:pt x="1804636" y="1023285"/>
                  <a:pt x="1811970" y="1028019"/>
                </a:cubicBezTo>
                <a:cubicBezTo>
                  <a:pt x="1819304" y="1032753"/>
                  <a:pt x="1828038" y="1037120"/>
                  <a:pt x="1838173" y="1041121"/>
                </a:cubicBezTo>
                <a:lnTo>
                  <a:pt x="1834372" y="1047521"/>
                </a:lnTo>
                <a:cubicBezTo>
                  <a:pt x="1825038" y="1043521"/>
                  <a:pt x="1816803" y="1039220"/>
                  <a:pt x="1809670" y="1034620"/>
                </a:cubicBezTo>
                <a:cubicBezTo>
                  <a:pt x="1802535" y="1030019"/>
                  <a:pt x="1796267" y="1024719"/>
                  <a:pt x="1790867" y="1018718"/>
                </a:cubicBezTo>
                <a:cubicBezTo>
                  <a:pt x="1785466" y="1012717"/>
                  <a:pt x="1780766" y="1005816"/>
                  <a:pt x="1776765" y="998015"/>
                </a:cubicBezTo>
                <a:cubicBezTo>
                  <a:pt x="1772765" y="990214"/>
                  <a:pt x="1769165" y="981046"/>
                  <a:pt x="1765964" y="970512"/>
                </a:cubicBezTo>
                <a:lnTo>
                  <a:pt x="1748361" y="970512"/>
                </a:lnTo>
                <a:lnTo>
                  <a:pt x="1748361" y="1045121"/>
                </a:lnTo>
                <a:cubicBezTo>
                  <a:pt x="1750095" y="1044188"/>
                  <a:pt x="1752762" y="1042754"/>
                  <a:pt x="1756363" y="1040821"/>
                </a:cubicBezTo>
                <a:cubicBezTo>
                  <a:pt x="1759963" y="1038887"/>
                  <a:pt x="1763663" y="1036920"/>
                  <a:pt x="1767464" y="1034920"/>
                </a:cubicBezTo>
                <a:cubicBezTo>
                  <a:pt x="1771265" y="1032920"/>
                  <a:pt x="1774665" y="1031119"/>
                  <a:pt x="1777666" y="1029519"/>
                </a:cubicBezTo>
                <a:cubicBezTo>
                  <a:pt x="1780666" y="1027919"/>
                  <a:pt x="1782499" y="1026919"/>
                  <a:pt x="1783166" y="1026519"/>
                </a:cubicBezTo>
                <a:lnTo>
                  <a:pt x="1785166" y="1032920"/>
                </a:lnTo>
                <a:cubicBezTo>
                  <a:pt x="1784766" y="1033053"/>
                  <a:pt x="1783633" y="1033586"/>
                  <a:pt x="1781766" y="1034520"/>
                </a:cubicBezTo>
                <a:cubicBezTo>
                  <a:pt x="1779899" y="1035453"/>
                  <a:pt x="1777632" y="1036587"/>
                  <a:pt x="1774965" y="1037920"/>
                </a:cubicBezTo>
                <a:cubicBezTo>
                  <a:pt x="1772298" y="1039254"/>
                  <a:pt x="1769431" y="1040721"/>
                  <a:pt x="1766364" y="1042321"/>
                </a:cubicBezTo>
                <a:cubicBezTo>
                  <a:pt x="1763298" y="1043921"/>
                  <a:pt x="1760363" y="1045421"/>
                  <a:pt x="1757563" y="1046821"/>
                </a:cubicBezTo>
                <a:cubicBezTo>
                  <a:pt x="1754762" y="1048221"/>
                  <a:pt x="1752362" y="1049455"/>
                  <a:pt x="1750362" y="1050522"/>
                </a:cubicBezTo>
                <a:cubicBezTo>
                  <a:pt x="1748361" y="1051589"/>
                  <a:pt x="1747095" y="1052255"/>
                  <a:pt x="1746562" y="1052522"/>
                </a:cubicBezTo>
                <a:cubicBezTo>
                  <a:pt x="1745762" y="1052922"/>
                  <a:pt x="1744995" y="1053322"/>
                  <a:pt x="1744262" y="1053722"/>
                </a:cubicBezTo>
                <a:cubicBezTo>
                  <a:pt x="1743528" y="1054122"/>
                  <a:pt x="1742294" y="1055056"/>
                  <a:pt x="1740561" y="1056523"/>
                </a:cubicBezTo>
                <a:lnTo>
                  <a:pt x="1737161" y="1050522"/>
                </a:lnTo>
                <a:cubicBezTo>
                  <a:pt x="1739161" y="1049055"/>
                  <a:pt x="1740394" y="1048021"/>
                  <a:pt x="1740861" y="1047421"/>
                </a:cubicBezTo>
                <a:cubicBezTo>
                  <a:pt x="1741327" y="1046821"/>
                  <a:pt x="1741561" y="1045988"/>
                  <a:pt x="1741561" y="1044921"/>
                </a:cubicBezTo>
                <a:close/>
                <a:moveTo>
                  <a:pt x="2564235" y="889702"/>
                </a:moveTo>
                <a:lnTo>
                  <a:pt x="2647045" y="889702"/>
                </a:lnTo>
                <a:lnTo>
                  <a:pt x="2647045" y="998315"/>
                </a:lnTo>
                <a:lnTo>
                  <a:pt x="2640245" y="998315"/>
                </a:lnTo>
                <a:lnTo>
                  <a:pt x="2640245" y="896702"/>
                </a:lnTo>
                <a:lnTo>
                  <a:pt x="2571036" y="896702"/>
                </a:lnTo>
                <a:lnTo>
                  <a:pt x="2571036" y="998115"/>
                </a:lnTo>
                <a:lnTo>
                  <a:pt x="2564235" y="998115"/>
                </a:lnTo>
                <a:close/>
                <a:moveTo>
                  <a:pt x="497311" y="889702"/>
                </a:moveTo>
                <a:lnTo>
                  <a:pt x="580122" y="889702"/>
                </a:lnTo>
                <a:lnTo>
                  <a:pt x="580122" y="998315"/>
                </a:lnTo>
                <a:lnTo>
                  <a:pt x="573321" y="998315"/>
                </a:lnTo>
                <a:lnTo>
                  <a:pt x="573321" y="896702"/>
                </a:lnTo>
                <a:lnTo>
                  <a:pt x="504113" y="896702"/>
                </a:lnTo>
                <a:lnTo>
                  <a:pt x="504113" y="998115"/>
                </a:lnTo>
                <a:lnTo>
                  <a:pt x="497311" y="998115"/>
                </a:lnTo>
                <a:close/>
                <a:moveTo>
                  <a:pt x="16404" y="889302"/>
                </a:moveTo>
                <a:lnTo>
                  <a:pt x="162422" y="889302"/>
                </a:lnTo>
                <a:lnTo>
                  <a:pt x="162422" y="1054922"/>
                </a:lnTo>
                <a:lnTo>
                  <a:pt x="155622" y="1054922"/>
                </a:lnTo>
                <a:lnTo>
                  <a:pt x="155622" y="1039720"/>
                </a:lnTo>
                <a:lnTo>
                  <a:pt x="23404" y="1039720"/>
                </a:lnTo>
                <a:lnTo>
                  <a:pt x="23404" y="1054922"/>
                </a:lnTo>
                <a:lnTo>
                  <a:pt x="16404" y="1054922"/>
                </a:lnTo>
                <a:close/>
                <a:moveTo>
                  <a:pt x="5414829" y="888502"/>
                </a:moveTo>
                <a:lnTo>
                  <a:pt x="5526243" y="888502"/>
                </a:lnTo>
                <a:lnTo>
                  <a:pt x="5526243" y="955310"/>
                </a:lnTo>
                <a:lnTo>
                  <a:pt x="5414829" y="955310"/>
                </a:lnTo>
                <a:close/>
                <a:moveTo>
                  <a:pt x="3188560" y="883101"/>
                </a:moveTo>
                <a:lnTo>
                  <a:pt x="3190160" y="889902"/>
                </a:lnTo>
                <a:cubicBezTo>
                  <a:pt x="3181759" y="892835"/>
                  <a:pt x="3173058" y="895269"/>
                  <a:pt x="3164057" y="897203"/>
                </a:cubicBezTo>
                <a:cubicBezTo>
                  <a:pt x="3155056" y="899136"/>
                  <a:pt x="3145355" y="900836"/>
                  <a:pt x="3134954" y="902303"/>
                </a:cubicBezTo>
                <a:lnTo>
                  <a:pt x="3134954" y="934907"/>
                </a:lnTo>
                <a:lnTo>
                  <a:pt x="3177959" y="934907"/>
                </a:lnTo>
                <a:lnTo>
                  <a:pt x="3177959" y="991914"/>
                </a:lnTo>
                <a:lnTo>
                  <a:pt x="3134153" y="991914"/>
                </a:lnTo>
                <a:cubicBezTo>
                  <a:pt x="3133620" y="999382"/>
                  <a:pt x="3132820" y="1005950"/>
                  <a:pt x="3131753" y="1011617"/>
                </a:cubicBezTo>
                <a:cubicBezTo>
                  <a:pt x="3130686" y="1017284"/>
                  <a:pt x="3129320" y="1022552"/>
                  <a:pt x="3127653" y="1027419"/>
                </a:cubicBezTo>
                <a:cubicBezTo>
                  <a:pt x="3125986" y="1032286"/>
                  <a:pt x="3123986" y="1037120"/>
                  <a:pt x="3121652" y="1041921"/>
                </a:cubicBezTo>
                <a:cubicBezTo>
                  <a:pt x="3119318" y="1046721"/>
                  <a:pt x="3116551" y="1051922"/>
                  <a:pt x="3113351" y="1057523"/>
                </a:cubicBezTo>
                <a:lnTo>
                  <a:pt x="3107150" y="1054322"/>
                </a:lnTo>
                <a:cubicBezTo>
                  <a:pt x="3111284" y="1046988"/>
                  <a:pt x="3114718" y="1040387"/>
                  <a:pt x="3117452" y="1034520"/>
                </a:cubicBezTo>
                <a:cubicBezTo>
                  <a:pt x="3120185" y="1028652"/>
                  <a:pt x="3122352" y="1022352"/>
                  <a:pt x="3123952" y="1015617"/>
                </a:cubicBezTo>
                <a:cubicBezTo>
                  <a:pt x="3125552" y="1008883"/>
                  <a:pt x="3126652" y="1001082"/>
                  <a:pt x="3127253" y="992214"/>
                </a:cubicBezTo>
                <a:cubicBezTo>
                  <a:pt x="3127853" y="983347"/>
                  <a:pt x="3128153" y="972245"/>
                  <a:pt x="3128153" y="958910"/>
                </a:cubicBezTo>
                <a:lnTo>
                  <a:pt x="3128153" y="895902"/>
                </a:lnTo>
                <a:cubicBezTo>
                  <a:pt x="3139888" y="894436"/>
                  <a:pt x="3150589" y="892702"/>
                  <a:pt x="3160257" y="890702"/>
                </a:cubicBezTo>
                <a:cubicBezTo>
                  <a:pt x="3169925" y="888702"/>
                  <a:pt x="3179359" y="886168"/>
                  <a:pt x="3188560" y="883101"/>
                </a:cubicBezTo>
                <a:close/>
                <a:moveTo>
                  <a:pt x="3272971" y="882701"/>
                </a:moveTo>
                <a:lnTo>
                  <a:pt x="3274971" y="889702"/>
                </a:lnTo>
                <a:cubicBezTo>
                  <a:pt x="3270704" y="891435"/>
                  <a:pt x="3265970" y="893069"/>
                  <a:pt x="3260770" y="894602"/>
                </a:cubicBezTo>
                <a:cubicBezTo>
                  <a:pt x="3255569" y="896136"/>
                  <a:pt x="3250135" y="897569"/>
                  <a:pt x="3244467" y="898903"/>
                </a:cubicBezTo>
                <a:cubicBezTo>
                  <a:pt x="3238800" y="900236"/>
                  <a:pt x="3232933" y="901403"/>
                  <a:pt x="3226865" y="902403"/>
                </a:cubicBezTo>
                <a:cubicBezTo>
                  <a:pt x="3220798" y="903403"/>
                  <a:pt x="3214830" y="904237"/>
                  <a:pt x="3208963" y="904904"/>
                </a:cubicBezTo>
                <a:lnTo>
                  <a:pt x="3208963" y="950509"/>
                </a:lnTo>
                <a:lnTo>
                  <a:pt x="3287373" y="950509"/>
                </a:lnTo>
                <a:lnTo>
                  <a:pt x="3287373" y="957510"/>
                </a:lnTo>
                <a:lnTo>
                  <a:pt x="3254769" y="957510"/>
                </a:lnTo>
                <a:lnTo>
                  <a:pt x="3254769" y="1056122"/>
                </a:lnTo>
                <a:lnTo>
                  <a:pt x="3248168" y="1056122"/>
                </a:lnTo>
                <a:lnTo>
                  <a:pt x="3248168" y="957510"/>
                </a:lnTo>
                <a:lnTo>
                  <a:pt x="3208963" y="957510"/>
                </a:lnTo>
                <a:cubicBezTo>
                  <a:pt x="3208963" y="969778"/>
                  <a:pt x="3208429" y="980413"/>
                  <a:pt x="3207363" y="989414"/>
                </a:cubicBezTo>
                <a:cubicBezTo>
                  <a:pt x="3206296" y="998415"/>
                  <a:pt x="3204396" y="1006716"/>
                  <a:pt x="3201662" y="1014317"/>
                </a:cubicBezTo>
                <a:cubicBezTo>
                  <a:pt x="3198928" y="1021918"/>
                  <a:pt x="3195294" y="1029152"/>
                  <a:pt x="3190760" y="1036020"/>
                </a:cubicBezTo>
                <a:cubicBezTo>
                  <a:pt x="3186227" y="1042887"/>
                  <a:pt x="3180426" y="1050255"/>
                  <a:pt x="3173359" y="1058123"/>
                </a:cubicBezTo>
                <a:lnTo>
                  <a:pt x="3167958" y="1053122"/>
                </a:lnTo>
                <a:cubicBezTo>
                  <a:pt x="3174892" y="1045521"/>
                  <a:pt x="3180559" y="1038454"/>
                  <a:pt x="3184960" y="1031919"/>
                </a:cubicBezTo>
                <a:cubicBezTo>
                  <a:pt x="3189360" y="1025385"/>
                  <a:pt x="3192827" y="1018451"/>
                  <a:pt x="3195361" y="1011117"/>
                </a:cubicBezTo>
                <a:cubicBezTo>
                  <a:pt x="3197895" y="1003783"/>
                  <a:pt x="3199662" y="995615"/>
                  <a:pt x="3200662" y="986614"/>
                </a:cubicBezTo>
                <a:cubicBezTo>
                  <a:pt x="3201662" y="977613"/>
                  <a:pt x="3202162" y="966911"/>
                  <a:pt x="3202162" y="954510"/>
                </a:cubicBezTo>
                <a:lnTo>
                  <a:pt x="3202362" y="898703"/>
                </a:lnTo>
                <a:cubicBezTo>
                  <a:pt x="3208630" y="898036"/>
                  <a:pt x="3214997" y="897169"/>
                  <a:pt x="3221464" y="896102"/>
                </a:cubicBezTo>
                <a:cubicBezTo>
                  <a:pt x="3227932" y="895036"/>
                  <a:pt x="3234199" y="893802"/>
                  <a:pt x="3240267" y="892402"/>
                </a:cubicBezTo>
                <a:cubicBezTo>
                  <a:pt x="3246334" y="891002"/>
                  <a:pt x="3252168" y="889468"/>
                  <a:pt x="3257769" y="887801"/>
                </a:cubicBezTo>
                <a:cubicBezTo>
                  <a:pt x="3263370" y="886135"/>
                  <a:pt x="3268437" y="884434"/>
                  <a:pt x="3272971" y="882701"/>
                </a:cubicBezTo>
                <a:close/>
                <a:moveTo>
                  <a:pt x="4779302" y="881901"/>
                </a:moveTo>
                <a:cubicBezTo>
                  <a:pt x="4781302" y="883368"/>
                  <a:pt x="4783803" y="885268"/>
                  <a:pt x="4786803" y="887601"/>
                </a:cubicBezTo>
                <a:cubicBezTo>
                  <a:pt x="4789803" y="889935"/>
                  <a:pt x="4792904" y="892402"/>
                  <a:pt x="4796104" y="895002"/>
                </a:cubicBezTo>
                <a:cubicBezTo>
                  <a:pt x="4799304" y="897603"/>
                  <a:pt x="4802438" y="900203"/>
                  <a:pt x="4805505" y="902803"/>
                </a:cubicBezTo>
                <a:cubicBezTo>
                  <a:pt x="4808572" y="905404"/>
                  <a:pt x="4811173" y="907637"/>
                  <a:pt x="4813306" y="909504"/>
                </a:cubicBezTo>
                <a:lnTo>
                  <a:pt x="4809506" y="914905"/>
                </a:lnTo>
                <a:cubicBezTo>
                  <a:pt x="4807505" y="912905"/>
                  <a:pt x="4805005" y="910604"/>
                  <a:pt x="4802005" y="908004"/>
                </a:cubicBezTo>
                <a:cubicBezTo>
                  <a:pt x="4799005" y="905404"/>
                  <a:pt x="4795904" y="902770"/>
                  <a:pt x="4792704" y="900103"/>
                </a:cubicBezTo>
                <a:cubicBezTo>
                  <a:pt x="4789503" y="897436"/>
                  <a:pt x="4786370" y="894936"/>
                  <a:pt x="4783303" y="892602"/>
                </a:cubicBezTo>
                <a:cubicBezTo>
                  <a:pt x="4780236" y="890268"/>
                  <a:pt x="4777702" y="888435"/>
                  <a:pt x="4775702" y="887101"/>
                </a:cubicBezTo>
                <a:close/>
                <a:moveTo>
                  <a:pt x="3472319" y="880701"/>
                </a:moveTo>
                <a:lnTo>
                  <a:pt x="3478920" y="881101"/>
                </a:lnTo>
                <a:lnTo>
                  <a:pt x="3478920" y="1032320"/>
                </a:lnTo>
                <a:cubicBezTo>
                  <a:pt x="3478920" y="1036187"/>
                  <a:pt x="3478520" y="1039354"/>
                  <a:pt x="3477720" y="1041821"/>
                </a:cubicBezTo>
                <a:cubicBezTo>
                  <a:pt x="3476920" y="1044288"/>
                  <a:pt x="3475653" y="1046288"/>
                  <a:pt x="3473920" y="1047821"/>
                </a:cubicBezTo>
                <a:cubicBezTo>
                  <a:pt x="3472186" y="1049355"/>
                  <a:pt x="3469853" y="1050522"/>
                  <a:pt x="3466919" y="1051322"/>
                </a:cubicBezTo>
                <a:cubicBezTo>
                  <a:pt x="3463985" y="1052122"/>
                  <a:pt x="3460452" y="1052655"/>
                  <a:pt x="3456317" y="1052922"/>
                </a:cubicBezTo>
                <a:lnTo>
                  <a:pt x="3442716" y="1053922"/>
                </a:lnTo>
                <a:lnTo>
                  <a:pt x="3440516" y="1047321"/>
                </a:lnTo>
                <a:lnTo>
                  <a:pt x="3454918" y="1046321"/>
                </a:lnTo>
                <a:cubicBezTo>
                  <a:pt x="3458251" y="1046055"/>
                  <a:pt x="3461051" y="1045654"/>
                  <a:pt x="3463318" y="1045121"/>
                </a:cubicBezTo>
                <a:cubicBezTo>
                  <a:pt x="3465585" y="1044588"/>
                  <a:pt x="3467386" y="1043754"/>
                  <a:pt x="3468719" y="1042621"/>
                </a:cubicBezTo>
                <a:cubicBezTo>
                  <a:pt x="3470053" y="1041487"/>
                  <a:pt x="3470986" y="1039987"/>
                  <a:pt x="3471519" y="1038120"/>
                </a:cubicBezTo>
                <a:cubicBezTo>
                  <a:pt x="3472053" y="1036253"/>
                  <a:pt x="3472319" y="1033786"/>
                  <a:pt x="3472319" y="1030719"/>
                </a:cubicBezTo>
                <a:close/>
                <a:moveTo>
                  <a:pt x="367172" y="880701"/>
                </a:moveTo>
                <a:lnTo>
                  <a:pt x="373773" y="881101"/>
                </a:lnTo>
                <a:lnTo>
                  <a:pt x="373773" y="1032320"/>
                </a:lnTo>
                <a:cubicBezTo>
                  <a:pt x="373773" y="1036187"/>
                  <a:pt x="373373" y="1039354"/>
                  <a:pt x="372573" y="1041821"/>
                </a:cubicBezTo>
                <a:cubicBezTo>
                  <a:pt x="371772" y="1044288"/>
                  <a:pt x="370506" y="1046288"/>
                  <a:pt x="368772" y="1047821"/>
                </a:cubicBezTo>
                <a:cubicBezTo>
                  <a:pt x="367039" y="1049355"/>
                  <a:pt x="364705" y="1050522"/>
                  <a:pt x="361771" y="1051322"/>
                </a:cubicBezTo>
                <a:cubicBezTo>
                  <a:pt x="358837" y="1052122"/>
                  <a:pt x="355303" y="1052655"/>
                  <a:pt x="351170" y="1052922"/>
                </a:cubicBezTo>
                <a:lnTo>
                  <a:pt x="337568" y="1053922"/>
                </a:lnTo>
                <a:lnTo>
                  <a:pt x="335368" y="1047321"/>
                </a:lnTo>
                <a:lnTo>
                  <a:pt x="349770" y="1046321"/>
                </a:lnTo>
                <a:cubicBezTo>
                  <a:pt x="353103" y="1046055"/>
                  <a:pt x="355903" y="1045654"/>
                  <a:pt x="358170" y="1045121"/>
                </a:cubicBezTo>
                <a:cubicBezTo>
                  <a:pt x="360437" y="1044588"/>
                  <a:pt x="362238" y="1043754"/>
                  <a:pt x="363571" y="1042621"/>
                </a:cubicBezTo>
                <a:cubicBezTo>
                  <a:pt x="364905" y="1041487"/>
                  <a:pt x="365838" y="1039987"/>
                  <a:pt x="366372" y="1038120"/>
                </a:cubicBezTo>
                <a:cubicBezTo>
                  <a:pt x="366905" y="1036253"/>
                  <a:pt x="367172" y="1033786"/>
                  <a:pt x="367172" y="1030719"/>
                </a:cubicBezTo>
                <a:close/>
                <a:moveTo>
                  <a:pt x="5880611" y="880500"/>
                </a:moveTo>
                <a:lnTo>
                  <a:pt x="5887412" y="880901"/>
                </a:lnTo>
                <a:lnTo>
                  <a:pt x="5887412" y="1034320"/>
                </a:lnTo>
                <a:lnTo>
                  <a:pt x="5946620" y="1034320"/>
                </a:lnTo>
                <a:lnTo>
                  <a:pt x="5946620" y="912504"/>
                </a:lnTo>
                <a:lnTo>
                  <a:pt x="5953420" y="912905"/>
                </a:lnTo>
                <a:lnTo>
                  <a:pt x="5953420" y="1055322"/>
                </a:lnTo>
                <a:lnTo>
                  <a:pt x="5946620" y="1055322"/>
                </a:lnTo>
                <a:lnTo>
                  <a:pt x="5946620" y="1040921"/>
                </a:lnTo>
                <a:lnTo>
                  <a:pt x="5814403" y="1040921"/>
                </a:lnTo>
                <a:lnTo>
                  <a:pt x="5814403" y="912304"/>
                </a:lnTo>
                <a:lnTo>
                  <a:pt x="5821203" y="912705"/>
                </a:lnTo>
                <a:lnTo>
                  <a:pt x="5821203" y="1034320"/>
                </a:lnTo>
                <a:lnTo>
                  <a:pt x="5880611" y="1034320"/>
                </a:lnTo>
                <a:close/>
                <a:moveTo>
                  <a:pt x="4929321" y="880500"/>
                </a:moveTo>
                <a:lnTo>
                  <a:pt x="4930921" y="887101"/>
                </a:lnTo>
                <a:cubicBezTo>
                  <a:pt x="4925054" y="888568"/>
                  <a:pt x="4918386" y="890068"/>
                  <a:pt x="4910919" y="891602"/>
                </a:cubicBezTo>
                <a:cubicBezTo>
                  <a:pt x="4903451" y="893135"/>
                  <a:pt x="4895516" y="894636"/>
                  <a:pt x="4887116" y="896102"/>
                </a:cubicBezTo>
                <a:cubicBezTo>
                  <a:pt x="4878714" y="897569"/>
                  <a:pt x="4869980" y="898969"/>
                  <a:pt x="4860912" y="900303"/>
                </a:cubicBezTo>
                <a:cubicBezTo>
                  <a:pt x="4851845" y="901636"/>
                  <a:pt x="4842843" y="902770"/>
                  <a:pt x="4833909" y="903703"/>
                </a:cubicBezTo>
                <a:lnTo>
                  <a:pt x="4833909" y="946109"/>
                </a:lnTo>
                <a:cubicBezTo>
                  <a:pt x="4833909" y="958644"/>
                  <a:pt x="4833442" y="969912"/>
                  <a:pt x="4832509" y="979913"/>
                </a:cubicBezTo>
                <a:cubicBezTo>
                  <a:pt x="4831575" y="989914"/>
                  <a:pt x="4830042" y="999182"/>
                  <a:pt x="4827908" y="1007716"/>
                </a:cubicBezTo>
                <a:cubicBezTo>
                  <a:pt x="4825774" y="1016251"/>
                  <a:pt x="4822974" y="1024318"/>
                  <a:pt x="4819507" y="1031919"/>
                </a:cubicBezTo>
                <a:cubicBezTo>
                  <a:pt x="4816040" y="1039520"/>
                  <a:pt x="4811706" y="1047188"/>
                  <a:pt x="4806506" y="1054922"/>
                </a:cubicBezTo>
                <a:lnTo>
                  <a:pt x="4800305" y="1051322"/>
                </a:lnTo>
                <a:cubicBezTo>
                  <a:pt x="4805372" y="1043854"/>
                  <a:pt x="4809639" y="1036453"/>
                  <a:pt x="4813106" y="1029119"/>
                </a:cubicBezTo>
                <a:cubicBezTo>
                  <a:pt x="4816573" y="1021785"/>
                  <a:pt x="4819340" y="1014017"/>
                  <a:pt x="4821407" y="1005816"/>
                </a:cubicBezTo>
                <a:cubicBezTo>
                  <a:pt x="4823474" y="997615"/>
                  <a:pt x="4824974" y="988714"/>
                  <a:pt x="4825908" y="979113"/>
                </a:cubicBezTo>
                <a:cubicBezTo>
                  <a:pt x="4826841" y="969512"/>
                  <a:pt x="4827308" y="958710"/>
                  <a:pt x="4827308" y="946709"/>
                </a:cubicBezTo>
                <a:lnTo>
                  <a:pt x="4827308" y="897303"/>
                </a:lnTo>
                <a:cubicBezTo>
                  <a:pt x="4836643" y="896369"/>
                  <a:pt x="4846110" y="895202"/>
                  <a:pt x="4855712" y="893802"/>
                </a:cubicBezTo>
                <a:cubicBezTo>
                  <a:pt x="4865313" y="892402"/>
                  <a:pt x="4874547" y="890968"/>
                  <a:pt x="4883415" y="889502"/>
                </a:cubicBezTo>
                <a:cubicBezTo>
                  <a:pt x="4892283" y="888035"/>
                  <a:pt x="4900651" y="886501"/>
                  <a:pt x="4908518" y="884901"/>
                </a:cubicBezTo>
                <a:cubicBezTo>
                  <a:pt x="4916386" y="883301"/>
                  <a:pt x="4923320" y="881834"/>
                  <a:pt x="4929321" y="880500"/>
                </a:cubicBezTo>
                <a:close/>
                <a:moveTo>
                  <a:pt x="4642361" y="880500"/>
                </a:moveTo>
                <a:lnTo>
                  <a:pt x="4649162" y="880901"/>
                </a:lnTo>
                <a:lnTo>
                  <a:pt x="4649162" y="1034320"/>
                </a:lnTo>
                <a:lnTo>
                  <a:pt x="4708369" y="1034320"/>
                </a:lnTo>
                <a:lnTo>
                  <a:pt x="4708369" y="912504"/>
                </a:lnTo>
                <a:lnTo>
                  <a:pt x="4715170" y="912905"/>
                </a:lnTo>
                <a:lnTo>
                  <a:pt x="4715170" y="1055322"/>
                </a:lnTo>
                <a:lnTo>
                  <a:pt x="4708369" y="1055322"/>
                </a:lnTo>
                <a:lnTo>
                  <a:pt x="4708369" y="1040921"/>
                </a:lnTo>
                <a:lnTo>
                  <a:pt x="4576153" y="1040921"/>
                </a:lnTo>
                <a:lnTo>
                  <a:pt x="4576153" y="912304"/>
                </a:lnTo>
                <a:lnTo>
                  <a:pt x="4582954" y="912705"/>
                </a:lnTo>
                <a:lnTo>
                  <a:pt x="4582954" y="1034320"/>
                </a:lnTo>
                <a:lnTo>
                  <a:pt x="4642361" y="1034320"/>
                </a:lnTo>
                <a:close/>
                <a:moveTo>
                  <a:pt x="3765280" y="880500"/>
                </a:moveTo>
                <a:lnTo>
                  <a:pt x="3771881" y="881701"/>
                </a:lnTo>
                <a:cubicBezTo>
                  <a:pt x="3770681" y="887168"/>
                  <a:pt x="3769347" y="892569"/>
                  <a:pt x="3767880" y="897903"/>
                </a:cubicBezTo>
                <a:cubicBezTo>
                  <a:pt x="3766413" y="903237"/>
                  <a:pt x="3764813" y="908637"/>
                  <a:pt x="3763080" y="914105"/>
                </a:cubicBezTo>
                <a:lnTo>
                  <a:pt x="3813886" y="914105"/>
                </a:lnTo>
                <a:lnTo>
                  <a:pt x="3813886" y="921506"/>
                </a:lnTo>
                <a:cubicBezTo>
                  <a:pt x="3811086" y="939108"/>
                  <a:pt x="3806918" y="955010"/>
                  <a:pt x="3801385" y="969212"/>
                </a:cubicBezTo>
                <a:cubicBezTo>
                  <a:pt x="3795851" y="983413"/>
                  <a:pt x="3788683" y="996782"/>
                  <a:pt x="3779882" y="1009317"/>
                </a:cubicBezTo>
                <a:cubicBezTo>
                  <a:pt x="3784149" y="1014784"/>
                  <a:pt x="3788949" y="1019485"/>
                  <a:pt x="3794284" y="1023418"/>
                </a:cubicBezTo>
                <a:cubicBezTo>
                  <a:pt x="3799617" y="1027352"/>
                  <a:pt x="3805585" y="1030619"/>
                  <a:pt x="3812186" y="1033220"/>
                </a:cubicBezTo>
                <a:cubicBezTo>
                  <a:pt x="3818787" y="1035820"/>
                  <a:pt x="3826088" y="1037787"/>
                  <a:pt x="3834089" y="1039120"/>
                </a:cubicBezTo>
                <a:cubicBezTo>
                  <a:pt x="3842090" y="1040454"/>
                  <a:pt x="3851024" y="1041254"/>
                  <a:pt x="3860892" y="1041521"/>
                </a:cubicBezTo>
                <a:cubicBezTo>
                  <a:pt x="3868226" y="1041787"/>
                  <a:pt x="3875860" y="1041921"/>
                  <a:pt x="3883795" y="1041921"/>
                </a:cubicBezTo>
                <a:cubicBezTo>
                  <a:pt x="3891729" y="1041921"/>
                  <a:pt x="3899363" y="1041787"/>
                  <a:pt x="3906698" y="1041521"/>
                </a:cubicBezTo>
                <a:lnTo>
                  <a:pt x="3905298" y="1048922"/>
                </a:lnTo>
                <a:cubicBezTo>
                  <a:pt x="3898097" y="1049188"/>
                  <a:pt x="3890529" y="1049322"/>
                  <a:pt x="3882595" y="1049322"/>
                </a:cubicBezTo>
                <a:cubicBezTo>
                  <a:pt x="3874661" y="1049322"/>
                  <a:pt x="3867093" y="1049188"/>
                  <a:pt x="3859892" y="1048922"/>
                </a:cubicBezTo>
                <a:cubicBezTo>
                  <a:pt x="3851091" y="1048655"/>
                  <a:pt x="3842723" y="1047988"/>
                  <a:pt x="3834789" y="1046921"/>
                </a:cubicBezTo>
                <a:cubicBezTo>
                  <a:pt x="3826854" y="1045855"/>
                  <a:pt x="3819353" y="1044054"/>
                  <a:pt x="3812286" y="1041521"/>
                </a:cubicBezTo>
                <a:cubicBezTo>
                  <a:pt x="3805218" y="1038987"/>
                  <a:pt x="3798651" y="1035620"/>
                  <a:pt x="3792584" y="1031419"/>
                </a:cubicBezTo>
                <a:cubicBezTo>
                  <a:pt x="3786516" y="1027219"/>
                  <a:pt x="3780882" y="1021852"/>
                  <a:pt x="3775681" y="1015317"/>
                </a:cubicBezTo>
                <a:cubicBezTo>
                  <a:pt x="3769814" y="1022918"/>
                  <a:pt x="3763313" y="1030286"/>
                  <a:pt x="3756179" y="1037420"/>
                </a:cubicBezTo>
                <a:cubicBezTo>
                  <a:pt x="3749045" y="1044554"/>
                  <a:pt x="3741077" y="1051722"/>
                  <a:pt x="3732276" y="1058923"/>
                </a:cubicBezTo>
                <a:lnTo>
                  <a:pt x="3727275" y="1053722"/>
                </a:lnTo>
                <a:cubicBezTo>
                  <a:pt x="3736210" y="1046521"/>
                  <a:pt x="3744311" y="1039287"/>
                  <a:pt x="3751578" y="1032019"/>
                </a:cubicBezTo>
                <a:cubicBezTo>
                  <a:pt x="3758846" y="1024752"/>
                  <a:pt x="3765413" y="1017251"/>
                  <a:pt x="3771281" y="1009517"/>
                </a:cubicBezTo>
                <a:cubicBezTo>
                  <a:pt x="3766614" y="1002449"/>
                  <a:pt x="3762346" y="994281"/>
                  <a:pt x="3758479" y="985014"/>
                </a:cubicBezTo>
                <a:cubicBezTo>
                  <a:pt x="3754612" y="975746"/>
                  <a:pt x="3751212" y="964911"/>
                  <a:pt x="3748278" y="952509"/>
                </a:cubicBezTo>
                <a:cubicBezTo>
                  <a:pt x="3745878" y="957844"/>
                  <a:pt x="3743377" y="962944"/>
                  <a:pt x="3740777" y="967811"/>
                </a:cubicBezTo>
                <a:cubicBezTo>
                  <a:pt x="3738177" y="972679"/>
                  <a:pt x="3735543" y="977379"/>
                  <a:pt x="3732876" y="981913"/>
                </a:cubicBezTo>
                <a:lnTo>
                  <a:pt x="3728075" y="976913"/>
                </a:lnTo>
                <a:cubicBezTo>
                  <a:pt x="3732076" y="970512"/>
                  <a:pt x="3735877" y="963511"/>
                  <a:pt x="3739477" y="955910"/>
                </a:cubicBezTo>
                <a:cubicBezTo>
                  <a:pt x="3743077" y="948309"/>
                  <a:pt x="3746478" y="940375"/>
                  <a:pt x="3749678" y="932107"/>
                </a:cubicBezTo>
                <a:cubicBezTo>
                  <a:pt x="3752878" y="923839"/>
                  <a:pt x="3755812" y="915338"/>
                  <a:pt x="3758479" y="906604"/>
                </a:cubicBezTo>
                <a:cubicBezTo>
                  <a:pt x="3761146" y="897869"/>
                  <a:pt x="3763413" y="889168"/>
                  <a:pt x="3765280" y="880500"/>
                </a:cubicBezTo>
                <a:close/>
                <a:moveTo>
                  <a:pt x="2391890" y="880500"/>
                </a:moveTo>
                <a:cubicBezTo>
                  <a:pt x="2394024" y="881567"/>
                  <a:pt x="2396724" y="883034"/>
                  <a:pt x="2399991" y="884901"/>
                </a:cubicBezTo>
                <a:cubicBezTo>
                  <a:pt x="2403257" y="886768"/>
                  <a:pt x="2406625" y="888702"/>
                  <a:pt x="2410092" y="890702"/>
                </a:cubicBezTo>
                <a:cubicBezTo>
                  <a:pt x="2413559" y="892702"/>
                  <a:pt x="2416827" y="894636"/>
                  <a:pt x="2419893" y="896502"/>
                </a:cubicBezTo>
                <a:cubicBezTo>
                  <a:pt x="2422960" y="898369"/>
                  <a:pt x="2425294" y="899836"/>
                  <a:pt x="2426895" y="900903"/>
                </a:cubicBezTo>
                <a:lnTo>
                  <a:pt x="2423694" y="906904"/>
                </a:lnTo>
                <a:cubicBezTo>
                  <a:pt x="2421961" y="905704"/>
                  <a:pt x="2419560" y="904137"/>
                  <a:pt x="2416493" y="902203"/>
                </a:cubicBezTo>
                <a:cubicBezTo>
                  <a:pt x="2413426" y="900270"/>
                  <a:pt x="2410158" y="898269"/>
                  <a:pt x="2406692" y="896202"/>
                </a:cubicBezTo>
                <a:cubicBezTo>
                  <a:pt x="2403226" y="894136"/>
                  <a:pt x="2399824" y="892202"/>
                  <a:pt x="2396490" y="890402"/>
                </a:cubicBezTo>
                <a:cubicBezTo>
                  <a:pt x="2393157" y="888602"/>
                  <a:pt x="2390423" y="887235"/>
                  <a:pt x="2388290" y="886301"/>
                </a:cubicBezTo>
                <a:close/>
                <a:moveTo>
                  <a:pt x="4212184" y="880300"/>
                </a:moveTo>
                <a:lnTo>
                  <a:pt x="4218984" y="880701"/>
                </a:lnTo>
                <a:lnTo>
                  <a:pt x="4218984" y="1056122"/>
                </a:lnTo>
                <a:lnTo>
                  <a:pt x="4212184" y="1056122"/>
                </a:lnTo>
                <a:lnTo>
                  <a:pt x="4212184" y="1015317"/>
                </a:lnTo>
                <a:lnTo>
                  <a:pt x="4149576" y="1015317"/>
                </a:lnTo>
                <a:lnTo>
                  <a:pt x="4149576" y="1008316"/>
                </a:lnTo>
                <a:lnTo>
                  <a:pt x="4212184" y="1008316"/>
                </a:lnTo>
                <a:lnTo>
                  <a:pt x="4212184" y="965511"/>
                </a:lnTo>
                <a:lnTo>
                  <a:pt x="4158977" y="965511"/>
                </a:lnTo>
                <a:lnTo>
                  <a:pt x="4158977" y="958910"/>
                </a:lnTo>
                <a:lnTo>
                  <a:pt x="4212184" y="958910"/>
                </a:lnTo>
                <a:lnTo>
                  <a:pt x="4212184" y="917505"/>
                </a:lnTo>
                <a:lnTo>
                  <a:pt x="4155577" y="917505"/>
                </a:lnTo>
                <a:lnTo>
                  <a:pt x="4155577" y="910904"/>
                </a:lnTo>
                <a:lnTo>
                  <a:pt x="4212184" y="910904"/>
                </a:lnTo>
                <a:close/>
                <a:moveTo>
                  <a:pt x="3841090" y="880100"/>
                </a:moveTo>
                <a:lnTo>
                  <a:pt x="3848291" y="880500"/>
                </a:lnTo>
                <a:lnTo>
                  <a:pt x="3848291" y="1032519"/>
                </a:lnTo>
                <a:lnTo>
                  <a:pt x="3841090" y="1032519"/>
                </a:lnTo>
                <a:close/>
                <a:moveTo>
                  <a:pt x="5682862" y="879100"/>
                </a:moveTo>
                <a:lnTo>
                  <a:pt x="5689863" y="879500"/>
                </a:lnTo>
                <a:lnTo>
                  <a:pt x="5689863" y="926306"/>
                </a:lnTo>
                <a:cubicBezTo>
                  <a:pt x="5700265" y="921372"/>
                  <a:pt x="5710133" y="916105"/>
                  <a:pt x="5719467" y="910504"/>
                </a:cubicBezTo>
                <a:cubicBezTo>
                  <a:pt x="5728802" y="904904"/>
                  <a:pt x="5737936" y="898703"/>
                  <a:pt x="5746871" y="891902"/>
                </a:cubicBezTo>
                <a:lnTo>
                  <a:pt x="5750471" y="897903"/>
                </a:lnTo>
                <a:cubicBezTo>
                  <a:pt x="5731936" y="911904"/>
                  <a:pt x="5711733" y="923839"/>
                  <a:pt x="5689863" y="933707"/>
                </a:cubicBezTo>
                <a:lnTo>
                  <a:pt x="5689863" y="952710"/>
                </a:lnTo>
                <a:cubicBezTo>
                  <a:pt x="5689863" y="958577"/>
                  <a:pt x="5691031" y="962477"/>
                  <a:pt x="5693364" y="964411"/>
                </a:cubicBezTo>
                <a:cubicBezTo>
                  <a:pt x="5695698" y="966345"/>
                  <a:pt x="5699598" y="967511"/>
                  <a:pt x="5705065" y="967911"/>
                </a:cubicBezTo>
                <a:cubicBezTo>
                  <a:pt x="5713866" y="968578"/>
                  <a:pt x="5722668" y="968578"/>
                  <a:pt x="5731469" y="967911"/>
                </a:cubicBezTo>
                <a:cubicBezTo>
                  <a:pt x="5735069" y="967645"/>
                  <a:pt x="5737970" y="967245"/>
                  <a:pt x="5740170" y="966711"/>
                </a:cubicBezTo>
                <a:cubicBezTo>
                  <a:pt x="5742370" y="966178"/>
                  <a:pt x="5744137" y="965378"/>
                  <a:pt x="5745470" y="964311"/>
                </a:cubicBezTo>
                <a:cubicBezTo>
                  <a:pt x="5746804" y="963244"/>
                  <a:pt x="5747804" y="961777"/>
                  <a:pt x="5748471" y="959910"/>
                </a:cubicBezTo>
                <a:cubicBezTo>
                  <a:pt x="5749138" y="958043"/>
                  <a:pt x="5749671" y="955577"/>
                  <a:pt x="5750071" y="952509"/>
                </a:cubicBezTo>
                <a:cubicBezTo>
                  <a:pt x="5750337" y="950643"/>
                  <a:pt x="5750638" y="948142"/>
                  <a:pt x="5750971" y="945009"/>
                </a:cubicBezTo>
                <a:cubicBezTo>
                  <a:pt x="5751304" y="941875"/>
                  <a:pt x="5751538" y="939175"/>
                  <a:pt x="5751671" y="936908"/>
                </a:cubicBezTo>
                <a:lnTo>
                  <a:pt x="5757872" y="939308"/>
                </a:lnTo>
                <a:cubicBezTo>
                  <a:pt x="5757739" y="941708"/>
                  <a:pt x="5757505" y="944242"/>
                  <a:pt x="5757172" y="946909"/>
                </a:cubicBezTo>
                <a:cubicBezTo>
                  <a:pt x="5756839" y="949576"/>
                  <a:pt x="5756538" y="951976"/>
                  <a:pt x="5756272" y="954110"/>
                </a:cubicBezTo>
                <a:cubicBezTo>
                  <a:pt x="5755605" y="958244"/>
                  <a:pt x="5754838" y="961611"/>
                  <a:pt x="5753972" y="964211"/>
                </a:cubicBezTo>
                <a:cubicBezTo>
                  <a:pt x="5753105" y="966811"/>
                  <a:pt x="5751771" y="968845"/>
                  <a:pt x="5749971" y="970312"/>
                </a:cubicBezTo>
                <a:cubicBezTo>
                  <a:pt x="5748171" y="971779"/>
                  <a:pt x="5745870" y="972845"/>
                  <a:pt x="5743070" y="973512"/>
                </a:cubicBezTo>
                <a:cubicBezTo>
                  <a:pt x="5740270" y="974179"/>
                  <a:pt x="5736670" y="974646"/>
                  <a:pt x="5732269" y="974912"/>
                </a:cubicBezTo>
                <a:cubicBezTo>
                  <a:pt x="5722401" y="975579"/>
                  <a:pt x="5712600" y="975579"/>
                  <a:pt x="5702865" y="974912"/>
                </a:cubicBezTo>
                <a:cubicBezTo>
                  <a:pt x="5699531" y="974779"/>
                  <a:pt x="5696598" y="974379"/>
                  <a:pt x="5694064" y="973712"/>
                </a:cubicBezTo>
                <a:cubicBezTo>
                  <a:pt x="5691531" y="973045"/>
                  <a:pt x="5689430" y="971945"/>
                  <a:pt x="5687763" y="970412"/>
                </a:cubicBezTo>
                <a:cubicBezTo>
                  <a:pt x="5686097" y="968878"/>
                  <a:pt x="5684863" y="966811"/>
                  <a:pt x="5684063" y="964211"/>
                </a:cubicBezTo>
                <a:cubicBezTo>
                  <a:pt x="5683262" y="961611"/>
                  <a:pt x="5682862" y="958310"/>
                  <a:pt x="5682862" y="954310"/>
                </a:cubicBezTo>
                <a:lnTo>
                  <a:pt x="5682862" y="936908"/>
                </a:lnTo>
                <a:cubicBezTo>
                  <a:pt x="5676462" y="939575"/>
                  <a:pt x="5669828" y="942208"/>
                  <a:pt x="5662960" y="944809"/>
                </a:cubicBezTo>
                <a:cubicBezTo>
                  <a:pt x="5656093" y="947409"/>
                  <a:pt x="5648858" y="949909"/>
                  <a:pt x="5641257" y="952309"/>
                </a:cubicBezTo>
                <a:lnTo>
                  <a:pt x="5639057" y="945909"/>
                </a:lnTo>
                <a:cubicBezTo>
                  <a:pt x="5654926" y="940708"/>
                  <a:pt x="5669528" y="935241"/>
                  <a:pt x="5682862" y="929507"/>
                </a:cubicBezTo>
                <a:close/>
                <a:moveTo>
                  <a:pt x="4444612" y="879100"/>
                </a:moveTo>
                <a:lnTo>
                  <a:pt x="4451613" y="879500"/>
                </a:lnTo>
                <a:lnTo>
                  <a:pt x="4451613" y="926306"/>
                </a:lnTo>
                <a:cubicBezTo>
                  <a:pt x="4462015" y="921372"/>
                  <a:pt x="4471883" y="916105"/>
                  <a:pt x="4481217" y="910504"/>
                </a:cubicBezTo>
                <a:cubicBezTo>
                  <a:pt x="4490552" y="904904"/>
                  <a:pt x="4499686" y="898703"/>
                  <a:pt x="4508620" y="891902"/>
                </a:cubicBezTo>
                <a:lnTo>
                  <a:pt x="4512221" y="897903"/>
                </a:lnTo>
                <a:cubicBezTo>
                  <a:pt x="4493686" y="911904"/>
                  <a:pt x="4473483" y="923839"/>
                  <a:pt x="4451613" y="933707"/>
                </a:cubicBezTo>
                <a:lnTo>
                  <a:pt x="4451613" y="952710"/>
                </a:lnTo>
                <a:cubicBezTo>
                  <a:pt x="4451613" y="958577"/>
                  <a:pt x="4452781" y="962477"/>
                  <a:pt x="4455114" y="964411"/>
                </a:cubicBezTo>
                <a:cubicBezTo>
                  <a:pt x="4457448" y="966345"/>
                  <a:pt x="4461348" y="967511"/>
                  <a:pt x="4466815" y="967911"/>
                </a:cubicBezTo>
                <a:cubicBezTo>
                  <a:pt x="4475616" y="968578"/>
                  <a:pt x="4484418" y="968578"/>
                  <a:pt x="4493219" y="967911"/>
                </a:cubicBezTo>
                <a:cubicBezTo>
                  <a:pt x="4496819" y="967645"/>
                  <a:pt x="4499720" y="967245"/>
                  <a:pt x="4501920" y="966711"/>
                </a:cubicBezTo>
                <a:cubicBezTo>
                  <a:pt x="4504120" y="966178"/>
                  <a:pt x="4505887" y="965378"/>
                  <a:pt x="4507220" y="964311"/>
                </a:cubicBezTo>
                <a:cubicBezTo>
                  <a:pt x="4508554" y="963244"/>
                  <a:pt x="4509554" y="961777"/>
                  <a:pt x="4510221" y="959910"/>
                </a:cubicBezTo>
                <a:cubicBezTo>
                  <a:pt x="4510888" y="958043"/>
                  <a:pt x="4511421" y="955577"/>
                  <a:pt x="4511821" y="952509"/>
                </a:cubicBezTo>
                <a:cubicBezTo>
                  <a:pt x="4512088" y="950643"/>
                  <a:pt x="4512388" y="948142"/>
                  <a:pt x="4512721" y="945009"/>
                </a:cubicBezTo>
                <a:cubicBezTo>
                  <a:pt x="4513055" y="941875"/>
                  <a:pt x="4513288" y="939175"/>
                  <a:pt x="4513421" y="936908"/>
                </a:cubicBezTo>
                <a:lnTo>
                  <a:pt x="4519622" y="939308"/>
                </a:lnTo>
                <a:cubicBezTo>
                  <a:pt x="4519489" y="941708"/>
                  <a:pt x="4519255" y="944242"/>
                  <a:pt x="4518922" y="946909"/>
                </a:cubicBezTo>
                <a:cubicBezTo>
                  <a:pt x="4518588" y="949576"/>
                  <a:pt x="4518289" y="951976"/>
                  <a:pt x="4518022" y="954110"/>
                </a:cubicBezTo>
                <a:cubicBezTo>
                  <a:pt x="4517355" y="958244"/>
                  <a:pt x="4516588" y="961611"/>
                  <a:pt x="4515722" y="964211"/>
                </a:cubicBezTo>
                <a:cubicBezTo>
                  <a:pt x="4514855" y="966811"/>
                  <a:pt x="4513521" y="968845"/>
                  <a:pt x="4511721" y="970312"/>
                </a:cubicBezTo>
                <a:cubicBezTo>
                  <a:pt x="4509921" y="971779"/>
                  <a:pt x="4507620" y="972845"/>
                  <a:pt x="4504820" y="973512"/>
                </a:cubicBezTo>
                <a:cubicBezTo>
                  <a:pt x="4502020" y="974179"/>
                  <a:pt x="4498419" y="974646"/>
                  <a:pt x="4494019" y="974912"/>
                </a:cubicBezTo>
                <a:cubicBezTo>
                  <a:pt x="4484151" y="975579"/>
                  <a:pt x="4474350" y="975579"/>
                  <a:pt x="4464615" y="974912"/>
                </a:cubicBezTo>
                <a:cubicBezTo>
                  <a:pt x="4461281" y="974779"/>
                  <a:pt x="4458348" y="974379"/>
                  <a:pt x="4455814" y="973712"/>
                </a:cubicBezTo>
                <a:cubicBezTo>
                  <a:pt x="4453281" y="973045"/>
                  <a:pt x="4451180" y="971945"/>
                  <a:pt x="4449513" y="970412"/>
                </a:cubicBezTo>
                <a:cubicBezTo>
                  <a:pt x="4447846" y="968878"/>
                  <a:pt x="4446613" y="966811"/>
                  <a:pt x="4445813" y="964211"/>
                </a:cubicBezTo>
                <a:cubicBezTo>
                  <a:pt x="4445012" y="961611"/>
                  <a:pt x="4444612" y="958310"/>
                  <a:pt x="4444612" y="954310"/>
                </a:cubicBezTo>
                <a:lnTo>
                  <a:pt x="4444612" y="936908"/>
                </a:lnTo>
                <a:cubicBezTo>
                  <a:pt x="4438212" y="939575"/>
                  <a:pt x="4431578" y="942208"/>
                  <a:pt x="4424710" y="944809"/>
                </a:cubicBezTo>
                <a:cubicBezTo>
                  <a:pt x="4417843" y="947409"/>
                  <a:pt x="4410608" y="949909"/>
                  <a:pt x="4403007" y="952309"/>
                </a:cubicBezTo>
                <a:lnTo>
                  <a:pt x="4400807" y="945909"/>
                </a:lnTo>
                <a:cubicBezTo>
                  <a:pt x="4416676" y="940708"/>
                  <a:pt x="4431278" y="935241"/>
                  <a:pt x="4444612" y="929507"/>
                </a:cubicBezTo>
                <a:close/>
                <a:moveTo>
                  <a:pt x="2351285" y="878700"/>
                </a:moveTo>
                <a:lnTo>
                  <a:pt x="2358285" y="879500"/>
                </a:lnTo>
                <a:cubicBezTo>
                  <a:pt x="2357619" y="887101"/>
                  <a:pt x="2356786" y="894302"/>
                  <a:pt x="2355785" y="901103"/>
                </a:cubicBezTo>
                <a:cubicBezTo>
                  <a:pt x="2354785" y="907904"/>
                  <a:pt x="2353685" y="914505"/>
                  <a:pt x="2352485" y="920905"/>
                </a:cubicBezTo>
                <a:lnTo>
                  <a:pt x="2451697" y="920905"/>
                </a:lnTo>
                <a:lnTo>
                  <a:pt x="2451697" y="927706"/>
                </a:lnTo>
                <a:lnTo>
                  <a:pt x="2351084" y="927706"/>
                </a:lnTo>
                <a:cubicBezTo>
                  <a:pt x="2348951" y="938374"/>
                  <a:pt x="2346151" y="948709"/>
                  <a:pt x="2342684" y="958710"/>
                </a:cubicBezTo>
                <a:lnTo>
                  <a:pt x="2426694" y="958710"/>
                </a:lnTo>
                <a:lnTo>
                  <a:pt x="2426694" y="965311"/>
                </a:lnTo>
                <a:cubicBezTo>
                  <a:pt x="2422028" y="976512"/>
                  <a:pt x="2416626" y="986414"/>
                  <a:pt x="2410492" y="995015"/>
                </a:cubicBezTo>
                <a:cubicBezTo>
                  <a:pt x="2404358" y="1003616"/>
                  <a:pt x="2396890" y="1011450"/>
                  <a:pt x="2388090" y="1018518"/>
                </a:cubicBezTo>
                <a:cubicBezTo>
                  <a:pt x="2396890" y="1024519"/>
                  <a:pt x="2406992" y="1029986"/>
                  <a:pt x="2418393" y="1034920"/>
                </a:cubicBezTo>
                <a:cubicBezTo>
                  <a:pt x="2429794" y="1039854"/>
                  <a:pt x="2443029" y="1044788"/>
                  <a:pt x="2458098" y="1049722"/>
                </a:cubicBezTo>
                <a:lnTo>
                  <a:pt x="2455297" y="1057123"/>
                </a:lnTo>
                <a:cubicBezTo>
                  <a:pt x="2439562" y="1051655"/>
                  <a:pt x="2425728" y="1046188"/>
                  <a:pt x="2413793" y="1040721"/>
                </a:cubicBezTo>
                <a:cubicBezTo>
                  <a:pt x="2401858" y="1035253"/>
                  <a:pt x="2391356" y="1029319"/>
                  <a:pt x="2382289" y="1022918"/>
                </a:cubicBezTo>
                <a:cubicBezTo>
                  <a:pt x="2373221" y="1029452"/>
                  <a:pt x="2362686" y="1035487"/>
                  <a:pt x="2350685" y="1041021"/>
                </a:cubicBezTo>
                <a:cubicBezTo>
                  <a:pt x="2338683" y="1046555"/>
                  <a:pt x="2324548" y="1052055"/>
                  <a:pt x="2308280" y="1057523"/>
                </a:cubicBezTo>
                <a:lnTo>
                  <a:pt x="2305679" y="1050522"/>
                </a:lnTo>
                <a:cubicBezTo>
                  <a:pt x="2321148" y="1045454"/>
                  <a:pt x="2334650" y="1040354"/>
                  <a:pt x="2346185" y="1035220"/>
                </a:cubicBezTo>
                <a:cubicBezTo>
                  <a:pt x="2357719" y="1030086"/>
                  <a:pt x="2367820" y="1024519"/>
                  <a:pt x="2376488" y="1018518"/>
                </a:cubicBezTo>
                <a:cubicBezTo>
                  <a:pt x="2367686" y="1011450"/>
                  <a:pt x="2360385" y="1003683"/>
                  <a:pt x="2354585" y="995215"/>
                </a:cubicBezTo>
                <a:cubicBezTo>
                  <a:pt x="2348784" y="986747"/>
                  <a:pt x="2343951" y="977113"/>
                  <a:pt x="2340083" y="966311"/>
                </a:cubicBezTo>
                <a:cubicBezTo>
                  <a:pt x="2333949" y="982313"/>
                  <a:pt x="2326182" y="997182"/>
                  <a:pt x="2316780" y="1010917"/>
                </a:cubicBezTo>
                <a:cubicBezTo>
                  <a:pt x="2307379" y="1024652"/>
                  <a:pt x="2295944" y="1038587"/>
                  <a:pt x="2282476" y="1052722"/>
                </a:cubicBezTo>
                <a:lnTo>
                  <a:pt x="2277676" y="1047121"/>
                </a:lnTo>
                <a:cubicBezTo>
                  <a:pt x="2286343" y="1038187"/>
                  <a:pt x="2294144" y="1029219"/>
                  <a:pt x="2301078" y="1020218"/>
                </a:cubicBezTo>
                <a:cubicBezTo>
                  <a:pt x="2308013" y="1011217"/>
                  <a:pt x="2314214" y="1001916"/>
                  <a:pt x="2319680" y="992314"/>
                </a:cubicBezTo>
                <a:cubicBezTo>
                  <a:pt x="2325148" y="982713"/>
                  <a:pt x="2329882" y="972612"/>
                  <a:pt x="2333882" y="962011"/>
                </a:cubicBezTo>
                <a:cubicBezTo>
                  <a:pt x="2337883" y="951409"/>
                  <a:pt x="2341217" y="939975"/>
                  <a:pt x="2343884" y="927706"/>
                </a:cubicBezTo>
                <a:lnTo>
                  <a:pt x="2297077" y="927706"/>
                </a:lnTo>
                <a:lnTo>
                  <a:pt x="2297077" y="921506"/>
                </a:lnTo>
                <a:cubicBezTo>
                  <a:pt x="2297745" y="919105"/>
                  <a:pt x="2298511" y="916205"/>
                  <a:pt x="2299378" y="912805"/>
                </a:cubicBezTo>
                <a:cubicBezTo>
                  <a:pt x="2300245" y="909404"/>
                  <a:pt x="2301112" y="905937"/>
                  <a:pt x="2301979" y="902403"/>
                </a:cubicBezTo>
                <a:cubicBezTo>
                  <a:pt x="2302845" y="898869"/>
                  <a:pt x="2303678" y="895436"/>
                  <a:pt x="2304479" y="892102"/>
                </a:cubicBezTo>
                <a:cubicBezTo>
                  <a:pt x="2305278" y="888768"/>
                  <a:pt x="2305879" y="885968"/>
                  <a:pt x="2306279" y="883701"/>
                </a:cubicBezTo>
                <a:lnTo>
                  <a:pt x="2312880" y="885301"/>
                </a:lnTo>
                <a:cubicBezTo>
                  <a:pt x="2312479" y="887435"/>
                  <a:pt x="2311913" y="890035"/>
                  <a:pt x="2311180" y="893102"/>
                </a:cubicBezTo>
                <a:cubicBezTo>
                  <a:pt x="2310446" y="896169"/>
                  <a:pt x="2309646" y="899403"/>
                  <a:pt x="2308779" y="902803"/>
                </a:cubicBezTo>
                <a:cubicBezTo>
                  <a:pt x="2307912" y="906204"/>
                  <a:pt x="2307079" y="909504"/>
                  <a:pt x="2306279" y="912705"/>
                </a:cubicBezTo>
                <a:cubicBezTo>
                  <a:pt x="2305479" y="915905"/>
                  <a:pt x="2304746" y="918639"/>
                  <a:pt x="2304079" y="920905"/>
                </a:cubicBezTo>
                <a:lnTo>
                  <a:pt x="2345284" y="920905"/>
                </a:lnTo>
                <a:cubicBezTo>
                  <a:pt x="2347951" y="907837"/>
                  <a:pt x="2349951" y="893769"/>
                  <a:pt x="2351285" y="878700"/>
                </a:cubicBezTo>
                <a:close/>
                <a:moveTo>
                  <a:pt x="5644458" y="878300"/>
                </a:moveTo>
                <a:lnTo>
                  <a:pt x="5650459" y="881301"/>
                </a:lnTo>
                <a:cubicBezTo>
                  <a:pt x="5644191" y="891835"/>
                  <a:pt x="5637723" y="901303"/>
                  <a:pt x="5631056" y="909704"/>
                </a:cubicBezTo>
                <a:lnTo>
                  <a:pt x="5631056" y="981113"/>
                </a:lnTo>
                <a:lnTo>
                  <a:pt x="5624055" y="981113"/>
                </a:lnTo>
                <a:lnTo>
                  <a:pt x="5624055" y="918105"/>
                </a:lnTo>
                <a:cubicBezTo>
                  <a:pt x="5618988" y="924106"/>
                  <a:pt x="5613621" y="929840"/>
                  <a:pt x="5607953" y="935307"/>
                </a:cubicBezTo>
                <a:cubicBezTo>
                  <a:pt x="5602286" y="940775"/>
                  <a:pt x="5596118" y="946375"/>
                  <a:pt x="5589451" y="952109"/>
                </a:cubicBezTo>
                <a:lnTo>
                  <a:pt x="5585850" y="946309"/>
                </a:lnTo>
                <a:cubicBezTo>
                  <a:pt x="5597719" y="935774"/>
                  <a:pt x="5608487" y="925106"/>
                  <a:pt x="5618155" y="914305"/>
                </a:cubicBezTo>
                <a:cubicBezTo>
                  <a:pt x="5627822" y="903503"/>
                  <a:pt x="5636590" y="891502"/>
                  <a:pt x="5644458" y="878300"/>
                </a:cubicBezTo>
                <a:close/>
                <a:moveTo>
                  <a:pt x="4406208" y="878300"/>
                </a:moveTo>
                <a:lnTo>
                  <a:pt x="4412209" y="881301"/>
                </a:lnTo>
                <a:cubicBezTo>
                  <a:pt x="4405941" y="891835"/>
                  <a:pt x="4399474" y="901303"/>
                  <a:pt x="4392806" y="909704"/>
                </a:cubicBezTo>
                <a:lnTo>
                  <a:pt x="4392806" y="981113"/>
                </a:lnTo>
                <a:lnTo>
                  <a:pt x="4385805" y="981113"/>
                </a:lnTo>
                <a:lnTo>
                  <a:pt x="4385805" y="918105"/>
                </a:lnTo>
                <a:cubicBezTo>
                  <a:pt x="4380738" y="924106"/>
                  <a:pt x="4375371" y="929840"/>
                  <a:pt x="4369703" y="935307"/>
                </a:cubicBezTo>
                <a:cubicBezTo>
                  <a:pt x="4364036" y="940775"/>
                  <a:pt x="4357868" y="946375"/>
                  <a:pt x="4351201" y="952109"/>
                </a:cubicBezTo>
                <a:lnTo>
                  <a:pt x="4347600" y="946309"/>
                </a:lnTo>
                <a:cubicBezTo>
                  <a:pt x="4359469" y="935774"/>
                  <a:pt x="4370237" y="925106"/>
                  <a:pt x="4379905" y="914305"/>
                </a:cubicBezTo>
                <a:cubicBezTo>
                  <a:pt x="4389573" y="903503"/>
                  <a:pt x="4398340" y="891502"/>
                  <a:pt x="4406208" y="878300"/>
                </a:cubicBezTo>
                <a:close/>
                <a:moveTo>
                  <a:pt x="4252589" y="878300"/>
                </a:moveTo>
                <a:lnTo>
                  <a:pt x="4259389" y="878700"/>
                </a:lnTo>
                <a:lnTo>
                  <a:pt x="4259389" y="910904"/>
                </a:lnTo>
                <a:lnTo>
                  <a:pt x="4315597" y="910904"/>
                </a:lnTo>
                <a:lnTo>
                  <a:pt x="4315597" y="917505"/>
                </a:lnTo>
                <a:lnTo>
                  <a:pt x="4259389" y="917505"/>
                </a:lnTo>
                <a:lnTo>
                  <a:pt x="4259389" y="958910"/>
                </a:lnTo>
                <a:lnTo>
                  <a:pt x="4312396" y="958910"/>
                </a:lnTo>
                <a:lnTo>
                  <a:pt x="4312396" y="965511"/>
                </a:lnTo>
                <a:lnTo>
                  <a:pt x="4259389" y="965511"/>
                </a:lnTo>
                <a:lnTo>
                  <a:pt x="4259389" y="1008316"/>
                </a:lnTo>
                <a:lnTo>
                  <a:pt x="4321797" y="1008316"/>
                </a:lnTo>
                <a:lnTo>
                  <a:pt x="4321797" y="1015317"/>
                </a:lnTo>
                <a:lnTo>
                  <a:pt x="4259389" y="1015317"/>
                </a:lnTo>
                <a:lnTo>
                  <a:pt x="4259389" y="1057123"/>
                </a:lnTo>
                <a:lnTo>
                  <a:pt x="4252589" y="1057123"/>
                </a:lnTo>
                <a:close/>
                <a:moveTo>
                  <a:pt x="3615861" y="877900"/>
                </a:moveTo>
                <a:cubicBezTo>
                  <a:pt x="3616528" y="880300"/>
                  <a:pt x="3617295" y="883034"/>
                  <a:pt x="3618162" y="886101"/>
                </a:cubicBezTo>
                <a:cubicBezTo>
                  <a:pt x="3619028" y="889168"/>
                  <a:pt x="3619862" y="892402"/>
                  <a:pt x="3620662" y="895802"/>
                </a:cubicBezTo>
                <a:cubicBezTo>
                  <a:pt x="3621462" y="899203"/>
                  <a:pt x="3622229" y="902637"/>
                  <a:pt x="3622962" y="906104"/>
                </a:cubicBezTo>
                <a:cubicBezTo>
                  <a:pt x="3623696" y="909571"/>
                  <a:pt x="3624329" y="912838"/>
                  <a:pt x="3624862" y="915905"/>
                </a:cubicBezTo>
                <a:lnTo>
                  <a:pt x="3684470" y="915905"/>
                </a:lnTo>
                <a:lnTo>
                  <a:pt x="3684470" y="922906"/>
                </a:lnTo>
                <a:cubicBezTo>
                  <a:pt x="3678202" y="929707"/>
                  <a:pt x="3670601" y="937141"/>
                  <a:pt x="3661667" y="945209"/>
                </a:cubicBezTo>
                <a:cubicBezTo>
                  <a:pt x="3652733" y="953276"/>
                  <a:pt x="3643065" y="961444"/>
                  <a:pt x="3632663" y="969712"/>
                </a:cubicBezTo>
                <a:cubicBezTo>
                  <a:pt x="3622262" y="977979"/>
                  <a:pt x="3611494" y="986014"/>
                  <a:pt x="3600359" y="993815"/>
                </a:cubicBezTo>
                <a:cubicBezTo>
                  <a:pt x="3589224" y="1001616"/>
                  <a:pt x="3578323" y="1008650"/>
                  <a:pt x="3567655" y="1014917"/>
                </a:cubicBezTo>
                <a:cubicBezTo>
                  <a:pt x="3568322" y="1015584"/>
                  <a:pt x="3568989" y="1016251"/>
                  <a:pt x="3569656" y="1016918"/>
                </a:cubicBezTo>
                <a:cubicBezTo>
                  <a:pt x="3570322" y="1017584"/>
                  <a:pt x="3570989" y="1018384"/>
                  <a:pt x="3571656" y="1019318"/>
                </a:cubicBezTo>
                <a:cubicBezTo>
                  <a:pt x="3574723" y="1023185"/>
                  <a:pt x="3577757" y="1026285"/>
                  <a:pt x="3580757" y="1028619"/>
                </a:cubicBezTo>
                <a:cubicBezTo>
                  <a:pt x="3583757" y="1030953"/>
                  <a:pt x="3587158" y="1032786"/>
                  <a:pt x="3590958" y="1034120"/>
                </a:cubicBezTo>
                <a:cubicBezTo>
                  <a:pt x="3594759" y="1035453"/>
                  <a:pt x="3599226" y="1036387"/>
                  <a:pt x="3604360" y="1036920"/>
                </a:cubicBezTo>
                <a:cubicBezTo>
                  <a:pt x="3609494" y="1037453"/>
                  <a:pt x="3615728" y="1037720"/>
                  <a:pt x="3623062" y="1037720"/>
                </a:cubicBezTo>
                <a:cubicBezTo>
                  <a:pt x="3637197" y="1037854"/>
                  <a:pt x="3650732" y="1037887"/>
                  <a:pt x="3663667" y="1037820"/>
                </a:cubicBezTo>
                <a:cubicBezTo>
                  <a:pt x="3676602" y="1037753"/>
                  <a:pt x="3690071" y="1037520"/>
                  <a:pt x="3704072" y="1037120"/>
                </a:cubicBezTo>
                <a:lnTo>
                  <a:pt x="3702472" y="1043921"/>
                </a:lnTo>
                <a:cubicBezTo>
                  <a:pt x="3695671" y="1044188"/>
                  <a:pt x="3689004" y="1044354"/>
                  <a:pt x="3682470" y="1044421"/>
                </a:cubicBezTo>
                <a:cubicBezTo>
                  <a:pt x="3675935" y="1044488"/>
                  <a:pt x="3669468" y="1044554"/>
                  <a:pt x="3663067" y="1044621"/>
                </a:cubicBezTo>
                <a:cubicBezTo>
                  <a:pt x="3656666" y="1044688"/>
                  <a:pt x="3650232" y="1044688"/>
                  <a:pt x="3643765" y="1044621"/>
                </a:cubicBezTo>
                <a:cubicBezTo>
                  <a:pt x="3637297" y="1044554"/>
                  <a:pt x="3630596" y="1044521"/>
                  <a:pt x="3623662" y="1044521"/>
                </a:cubicBezTo>
                <a:cubicBezTo>
                  <a:pt x="3615795" y="1044521"/>
                  <a:pt x="3609127" y="1044254"/>
                  <a:pt x="3603660" y="1043721"/>
                </a:cubicBezTo>
                <a:cubicBezTo>
                  <a:pt x="3598193" y="1043188"/>
                  <a:pt x="3593359" y="1042221"/>
                  <a:pt x="3589158" y="1040821"/>
                </a:cubicBezTo>
                <a:cubicBezTo>
                  <a:pt x="3584957" y="1039420"/>
                  <a:pt x="3581257" y="1037553"/>
                  <a:pt x="3578057" y="1035220"/>
                </a:cubicBezTo>
                <a:cubicBezTo>
                  <a:pt x="3574856" y="1032886"/>
                  <a:pt x="3571656" y="1029853"/>
                  <a:pt x="3568455" y="1026119"/>
                </a:cubicBezTo>
                <a:cubicBezTo>
                  <a:pt x="3565788" y="1022785"/>
                  <a:pt x="3563688" y="1020651"/>
                  <a:pt x="3562155" y="1019718"/>
                </a:cubicBezTo>
                <a:cubicBezTo>
                  <a:pt x="3560621" y="1018784"/>
                  <a:pt x="3559454" y="1018318"/>
                  <a:pt x="3558654" y="1018318"/>
                </a:cubicBezTo>
                <a:cubicBezTo>
                  <a:pt x="3557187" y="1018318"/>
                  <a:pt x="3555587" y="1018651"/>
                  <a:pt x="3553853" y="1019318"/>
                </a:cubicBezTo>
                <a:cubicBezTo>
                  <a:pt x="3552120" y="1019985"/>
                  <a:pt x="3549853" y="1021852"/>
                  <a:pt x="3547053" y="1024919"/>
                </a:cubicBezTo>
                <a:cubicBezTo>
                  <a:pt x="3546119" y="1025985"/>
                  <a:pt x="3544986" y="1027286"/>
                  <a:pt x="3543652" y="1028819"/>
                </a:cubicBezTo>
                <a:cubicBezTo>
                  <a:pt x="3542319" y="1030353"/>
                  <a:pt x="3540952" y="1031986"/>
                  <a:pt x="3539552" y="1033720"/>
                </a:cubicBezTo>
                <a:cubicBezTo>
                  <a:pt x="3538151" y="1035453"/>
                  <a:pt x="3536751" y="1037153"/>
                  <a:pt x="3535351" y="1038820"/>
                </a:cubicBezTo>
                <a:cubicBezTo>
                  <a:pt x="3533951" y="1040487"/>
                  <a:pt x="3532784" y="1041987"/>
                  <a:pt x="3531851" y="1043321"/>
                </a:cubicBezTo>
                <a:lnTo>
                  <a:pt x="3526650" y="1037920"/>
                </a:lnTo>
                <a:cubicBezTo>
                  <a:pt x="3527850" y="1036453"/>
                  <a:pt x="3529217" y="1034786"/>
                  <a:pt x="3530751" y="1032920"/>
                </a:cubicBezTo>
                <a:cubicBezTo>
                  <a:pt x="3532284" y="1031053"/>
                  <a:pt x="3533818" y="1029186"/>
                  <a:pt x="3535351" y="1027319"/>
                </a:cubicBezTo>
                <a:cubicBezTo>
                  <a:pt x="3536885" y="1025452"/>
                  <a:pt x="3538351" y="1023652"/>
                  <a:pt x="3539752" y="1021918"/>
                </a:cubicBezTo>
                <a:cubicBezTo>
                  <a:pt x="3541152" y="1020185"/>
                  <a:pt x="3542385" y="1018718"/>
                  <a:pt x="3543452" y="1017518"/>
                </a:cubicBezTo>
                <a:cubicBezTo>
                  <a:pt x="3546520" y="1014184"/>
                  <a:pt x="3549220" y="1012117"/>
                  <a:pt x="3551553" y="1011317"/>
                </a:cubicBezTo>
                <a:cubicBezTo>
                  <a:pt x="3553887" y="1010517"/>
                  <a:pt x="3556187" y="1010117"/>
                  <a:pt x="3558454" y="1010117"/>
                </a:cubicBezTo>
                <a:cubicBezTo>
                  <a:pt x="3559121" y="1010117"/>
                  <a:pt x="3559988" y="1010250"/>
                  <a:pt x="3561054" y="1010517"/>
                </a:cubicBezTo>
                <a:cubicBezTo>
                  <a:pt x="3571456" y="1004516"/>
                  <a:pt x="3582057" y="997782"/>
                  <a:pt x="3592859" y="990314"/>
                </a:cubicBezTo>
                <a:cubicBezTo>
                  <a:pt x="3603660" y="982847"/>
                  <a:pt x="3614094" y="975179"/>
                  <a:pt x="3624162" y="967311"/>
                </a:cubicBezTo>
                <a:cubicBezTo>
                  <a:pt x="3634230" y="959444"/>
                  <a:pt x="3643598" y="951676"/>
                  <a:pt x="3652266" y="944008"/>
                </a:cubicBezTo>
                <a:cubicBezTo>
                  <a:pt x="3660933" y="936341"/>
                  <a:pt x="3668401" y="929307"/>
                  <a:pt x="3674669" y="922906"/>
                </a:cubicBezTo>
                <a:lnTo>
                  <a:pt x="3546653" y="922906"/>
                </a:lnTo>
                <a:lnTo>
                  <a:pt x="3546653" y="915905"/>
                </a:lnTo>
                <a:lnTo>
                  <a:pt x="3618062" y="915905"/>
                </a:lnTo>
                <a:cubicBezTo>
                  <a:pt x="3617395" y="912838"/>
                  <a:pt x="3616695" y="909604"/>
                  <a:pt x="3615961" y="906204"/>
                </a:cubicBezTo>
                <a:cubicBezTo>
                  <a:pt x="3615228" y="902803"/>
                  <a:pt x="3614494" y="899470"/>
                  <a:pt x="3613761" y="896202"/>
                </a:cubicBezTo>
                <a:cubicBezTo>
                  <a:pt x="3613028" y="892935"/>
                  <a:pt x="3612261" y="889768"/>
                  <a:pt x="3611461" y="886701"/>
                </a:cubicBezTo>
                <a:cubicBezTo>
                  <a:pt x="3610661" y="883634"/>
                  <a:pt x="3609994" y="880967"/>
                  <a:pt x="3609460" y="878700"/>
                </a:cubicBezTo>
                <a:close/>
                <a:moveTo>
                  <a:pt x="719263" y="877700"/>
                </a:moveTo>
                <a:cubicBezTo>
                  <a:pt x="720730" y="881567"/>
                  <a:pt x="722097" y="885935"/>
                  <a:pt x="723364" y="890802"/>
                </a:cubicBezTo>
                <a:cubicBezTo>
                  <a:pt x="724630" y="895669"/>
                  <a:pt x="725931" y="900436"/>
                  <a:pt x="727265" y="905104"/>
                </a:cubicBezTo>
                <a:lnTo>
                  <a:pt x="797273" y="905104"/>
                </a:lnTo>
                <a:lnTo>
                  <a:pt x="797273" y="940508"/>
                </a:lnTo>
                <a:lnTo>
                  <a:pt x="790272" y="940508"/>
                </a:lnTo>
                <a:lnTo>
                  <a:pt x="790272" y="911504"/>
                </a:lnTo>
                <a:lnTo>
                  <a:pt x="652255" y="911504"/>
                </a:lnTo>
                <a:lnTo>
                  <a:pt x="652255" y="940108"/>
                </a:lnTo>
                <a:lnTo>
                  <a:pt x="645254" y="940108"/>
                </a:lnTo>
                <a:lnTo>
                  <a:pt x="645254" y="905104"/>
                </a:lnTo>
                <a:lnTo>
                  <a:pt x="720064" y="905104"/>
                </a:lnTo>
                <a:cubicBezTo>
                  <a:pt x="718997" y="900570"/>
                  <a:pt x="717797" y="895936"/>
                  <a:pt x="716463" y="891202"/>
                </a:cubicBezTo>
                <a:cubicBezTo>
                  <a:pt x="715130" y="886468"/>
                  <a:pt x="713796" y="882234"/>
                  <a:pt x="712462" y="878500"/>
                </a:cubicBezTo>
                <a:close/>
                <a:moveTo>
                  <a:pt x="2192065" y="877500"/>
                </a:moveTo>
                <a:lnTo>
                  <a:pt x="2199465" y="877900"/>
                </a:lnTo>
                <a:lnTo>
                  <a:pt x="2199465" y="919705"/>
                </a:lnTo>
                <a:lnTo>
                  <a:pt x="2253072" y="919705"/>
                </a:lnTo>
                <a:lnTo>
                  <a:pt x="2253072" y="926906"/>
                </a:lnTo>
                <a:lnTo>
                  <a:pt x="2199465" y="926906"/>
                </a:lnTo>
                <a:lnTo>
                  <a:pt x="2199465" y="1026719"/>
                </a:lnTo>
                <a:cubicBezTo>
                  <a:pt x="2199465" y="1031653"/>
                  <a:pt x="2199099" y="1035620"/>
                  <a:pt x="2198366" y="1038620"/>
                </a:cubicBezTo>
                <a:cubicBezTo>
                  <a:pt x="2197632" y="1041621"/>
                  <a:pt x="2196233" y="1043988"/>
                  <a:pt x="2194165" y="1045721"/>
                </a:cubicBezTo>
                <a:cubicBezTo>
                  <a:pt x="2192098" y="1047455"/>
                  <a:pt x="2189198" y="1048655"/>
                  <a:pt x="2185464" y="1049322"/>
                </a:cubicBezTo>
                <a:cubicBezTo>
                  <a:pt x="2181730" y="1049988"/>
                  <a:pt x="2176930" y="1050455"/>
                  <a:pt x="2171062" y="1050722"/>
                </a:cubicBezTo>
                <a:lnTo>
                  <a:pt x="2149859" y="1051722"/>
                </a:lnTo>
                <a:lnTo>
                  <a:pt x="2148260" y="1044321"/>
                </a:lnTo>
                <a:lnTo>
                  <a:pt x="2169863" y="1043521"/>
                </a:lnTo>
                <a:cubicBezTo>
                  <a:pt x="2174663" y="1043388"/>
                  <a:pt x="2178530" y="1043088"/>
                  <a:pt x="2181464" y="1042621"/>
                </a:cubicBezTo>
                <a:cubicBezTo>
                  <a:pt x="2184397" y="1042154"/>
                  <a:pt x="2186664" y="1041321"/>
                  <a:pt x="2188264" y="1040120"/>
                </a:cubicBezTo>
                <a:cubicBezTo>
                  <a:pt x="2189865" y="1038920"/>
                  <a:pt x="2190898" y="1037120"/>
                  <a:pt x="2191365" y="1034720"/>
                </a:cubicBezTo>
                <a:cubicBezTo>
                  <a:pt x="2191831" y="1032320"/>
                  <a:pt x="2192065" y="1029119"/>
                  <a:pt x="2192065" y="1025119"/>
                </a:cubicBezTo>
                <a:lnTo>
                  <a:pt x="2192065" y="927706"/>
                </a:lnTo>
                <a:cubicBezTo>
                  <a:pt x="2180730" y="949042"/>
                  <a:pt x="2166328" y="968612"/>
                  <a:pt x="2148860" y="986414"/>
                </a:cubicBezTo>
                <a:cubicBezTo>
                  <a:pt x="2131390" y="1004216"/>
                  <a:pt x="2110321" y="1020785"/>
                  <a:pt x="2085652" y="1036120"/>
                </a:cubicBezTo>
                <a:lnTo>
                  <a:pt x="2081851" y="1029719"/>
                </a:lnTo>
                <a:cubicBezTo>
                  <a:pt x="2128657" y="1001049"/>
                  <a:pt x="2162995" y="966778"/>
                  <a:pt x="2184864" y="926906"/>
                </a:cubicBezTo>
                <a:lnTo>
                  <a:pt x="2086052" y="926906"/>
                </a:lnTo>
                <a:lnTo>
                  <a:pt x="2086052" y="919705"/>
                </a:lnTo>
                <a:lnTo>
                  <a:pt x="2192065" y="919705"/>
                </a:lnTo>
                <a:close/>
                <a:moveTo>
                  <a:pt x="917488" y="877300"/>
                </a:moveTo>
                <a:lnTo>
                  <a:pt x="924489" y="877700"/>
                </a:lnTo>
                <a:lnTo>
                  <a:pt x="924489" y="920506"/>
                </a:lnTo>
                <a:lnTo>
                  <a:pt x="993098" y="920506"/>
                </a:lnTo>
                <a:lnTo>
                  <a:pt x="993098" y="994315"/>
                </a:lnTo>
                <a:lnTo>
                  <a:pt x="924489" y="994315"/>
                </a:lnTo>
                <a:lnTo>
                  <a:pt x="924489" y="1057123"/>
                </a:lnTo>
                <a:lnTo>
                  <a:pt x="917488" y="1057123"/>
                </a:lnTo>
                <a:lnTo>
                  <a:pt x="917488" y="994315"/>
                </a:lnTo>
                <a:lnTo>
                  <a:pt x="848879" y="994315"/>
                </a:lnTo>
                <a:lnTo>
                  <a:pt x="848879" y="920506"/>
                </a:lnTo>
                <a:lnTo>
                  <a:pt x="917488" y="920506"/>
                </a:lnTo>
                <a:close/>
                <a:moveTo>
                  <a:pt x="4070242" y="877100"/>
                </a:moveTo>
                <a:lnTo>
                  <a:pt x="4076242" y="881101"/>
                </a:lnTo>
                <a:cubicBezTo>
                  <a:pt x="4074909" y="882967"/>
                  <a:pt x="4073242" y="885268"/>
                  <a:pt x="4071242" y="888001"/>
                </a:cubicBezTo>
                <a:cubicBezTo>
                  <a:pt x="4069242" y="890735"/>
                  <a:pt x="4067108" y="893635"/>
                  <a:pt x="4064841" y="896702"/>
                </a:cubicBezTo>
                <a:cubicBezTo>
                  <a:pt x="4062574" y="899770"/>
                  <a:pt x="4060240" y="902903"/>
                  <a:pt x="4057840" y="906104"/>
                </a:cubicBezTo>
                <a:cubicBezTo>
                  <a:pt x="4055440" y="909304"/>
                  <a:pt x="4053240" y="912238"/>
                  <a:pt x="4051239" y="914905"/>
                </a:cubicBezTo>
                <a:lnTo>
                  <a:pt x="4106846" y="914905"/>
                </a:lnTo>
                <a:lnTo>
                  <a:pt x="4106846" y="921906"/>
                </a:lnTo>
                <a:lnTo>
                  <a:pt x="4065641" y="921906"/>
                </a:lnTo>
                <a:lnTo>
                  <a:pt x="4065641" y="976112"/>
                </a:lnTo>
                <a:lnTo>
                  <a:pt x="4116448" y="976112"/>
                </a:lnTo>
                <a:lnTo>
                  <a:pt x="4116448" y="982913"/>
                </a:lnTo>
                <a:lnTo>
                  <a:pt x="4065641" y="982913"/>
                </a:lnTo>
                <a:lnTo>
                  <a:pt x="4065641" y="1056923"/>
                </a:lnTo>
                <a:lnTo>
                  <a:pt x="4058641" y="1056923"/>
                </a:lnTo>
                <a:lnTo>
                  <a:pt x="4058641" y="982913"/>
                </a:lnTo>
                <a:lnTo>
                  <a:pt x="3997033" y="982913"/>
                </a:lnTo>
                <a:cubicBezTo>
                  <a:pt x="3996500" y="992648"/>
                  <a:pt x="3995399" y="1001082"/>
                  <a:pt x="3993732" y="1008216"/>
                </a:cubicBezTo>
                <a:cubicBezTo>
                  <a:pt x="3992066" y="1015351"/>
                  <a:pt x="3989532" y="1021818"/>
                  <a:pt x="3986131" y="1027619"/>
                </a:cubicBezTo>
                <a:cubicBezTo>
                  <a:pt x="3982731" y="1033420"/>
                  <a:pt x="3978397" y="1038820"/>
                  <a:pt x="3973130" y="1043821"/>
                </a:cubicBezTo>
                <a:cubicBezTo>
                  <a:pt x="3967862" y="1048822"/>
                  <a:pt x="3961362" y="1053989"/>
                  <a:pt x="3953627" y="1059323"/>
                </a:cubicBezTo>
                <a:lnTo>
                  <a:pt x="3949027" y="1053722"/>
                </a:lnTo>
                <a:cubicBezTo>
                  <a:pt x="3956628" y="1048522"/>
                  <a:pt x="3962928" y="1043588"/>
                  <a:pt x="3967929" y="1038920"/>
                </a:cubicBezTo>
                <a:cubicBezTo>
                  <a:pt x="3972930" y="1034253"/>
                  <a:pt x="3976997" y="1029252"/>
                  <a:pt x="3980131" y="1023918"/>
                </a:cubicBezTo>
                <a:cubicBezTo>
                  <a:pt x="3983264" y="1018584"/>
                  <a:pt x="3985565" y="1012650"/>
                  <a:pt x="3987032" y="1006116"/>
                </a:cubicBezTo>
                <a:cubicBezTo>
                  <a:pt x="3988498" y="999582"/>
                  <a:pt x="3989499" y="991848"/>
                  <a:pt x="3990032" y="982913"/>
                </a:cubicBezTo>
                <a:lnTo>
                  <a:pt x="3936425" y="982913"/>
                </a:lnTo>
                <a:lnTo>
                  <a:pt x="3936425" y="976112"/>
                </a:lnTo>
                <a:lnTo>
                  <a:pt x="3990232" y="976112"/>
                </a:lnTo>
                <a:cubicBezTo>
                  <a:pt x="3990365" y="974112"/>
                  <a:pt x="3990432" y="972079"/>
                  <a:pt x="3990432" y="970012"/>
                </a:cubicBezTo>
                <a:cubicBezTo>
                  <a:pt x="3990432" y="967945"/>
                  <a:pt x="3990432" y="965778"/>
                  <a:pt x="3990432" y="963511"/>
                </a:cubicBezTo>
                <a:lnTo>
                  <a:pt x="3990432" y="921906"/>
                </a:lnTo>
                <a:lnTo>
                  <a:pt x="3946227" y="921906"/>
                </a:lnTo>
                <a:lnTo>
                  <a:pt x="3946227" y="914905"/>
                </a:lnTo>
                <a:lnTo>
                  <a:pt x="4042838" y="914905"/>
                </a:lnTo>
                <a:cubicBezTo>
                  <a:pt x="4044839" y="912238"/>
                  <a:pt x="4047139" y="909137"/>
                  <a:pt x="4049739" y="905604"/>
                </a:cubicBezTo>
                <a:cubicBezTo>
                  <a:pt x="4052340" y="902070"/>
                  <a:pt x="4054940" y="898536"/>
                  <a:pt x="4057540" y="895002"/>
                </a:cubicBezTo>
                <a:cubicBezTo>
                  <a:pt x="4060140" y="891468"/>
                  <a:pt x="4062541" y="888101"/>
                  <a:pt x="4064741" y="884901"/>
                </a:cubicBezTo>
                <a:cubicBezTo>
                  <a:pt x="4066941" y="881701"/>
                  <a:pt x="4068775" y="879100"/>
                  <a:pt x="4070242" y="877100"/>
                </a:cubicBezTo>
                <a:close/>
                <a:moveTo>
                  <a:pt x="3982431" y="876700"/>
                </a:moveTo>
                <a:cubicBezTo>
                  <a:pt x="3983764" y="877900"/>
                  <a:pt x="3985631" y="879867"/>
                  <a:pt x="3988032" y="882601"/>
                </a:cubicBezTo>
                <a:cubicBezTo>
                  <a:pt x="3990432" y="885334"/>
                  <a:pt x="3992966" y="888268"/>
                  <a:pt x="3995632" y="891402"/>
                </a:cubicBezTo>
                <a:cubicBezTo>
                  <a:pt x="3998299" y="894536"/>
                  <a:pt x="4000900" y="897636"/>
                  <a:pt x="4003433" y="900703"/>
                </a:cubicBezTo>
                <a:cubicBezTo>
                  <a:pt x="4005967" y="903770"/>
                  <a:pt x="4007968" y="906237"/>
                  <a:pt x="4009434" y="908104"/>
                </a:cubicBezTo>
                <a:lnTo>
                  <a:pt x="4004033" y="912504"/>
                </a:lnTo>
                <a:cubicBezTo>
                  <a:pt x="4002567" y="910638"/>
                  <a:pt x="4000633" y="908171"/>
                  <a:pt x="3998233" y="905104"/>
                </a:cubicBezTo>
                <a:cubicBezTo>
                  <a:pt x="3995832" y="902037"/>
                  <a:pt x="3993299" y="898903"/>
                  <a:pt x="3990632" y="895702"/>
                </a:cubicBezTo>
                <a:cubicBezTo>
                  <a:pt x="3987965" y="892502"/>
                  <a:pt x="3985398" y="889535"/>
                  <a:pt x="3982931" y="886801"/>
                </a:cubicBezTo>
                <a:cubicBezTo>
                  <a:pt x="3980464" y="884068"/>
                  <a:pt x="3978564" y="882101"/>
                  <a:pt x="3977230" y="880901"/>
                </a:cubicBezTo>
                <a:close/>
                <a:moveTo>
                  <a:pt x="2781186" y="875500"/>
                </a:moveTo>
                <a:lnTo>
                  <a:pt x="2788587" y="876900"/>
                </a:lnTo>
                <a:cubicBezTo>
                  <a:pt x="2787921" y="878767"/>
                  <a:pt x="2787186" y="880834"/>
                  <a:pt x="2786387" y="883101"/>
                </a:cubicBezTo>
                <a:cubicBezTo>
                  <a:pt x="2785586" y="885368"/>
                  <a:pt x="2784720" y="887701"/>
                  <a:pt x="2783787" y="890102"/>
                </a:cubicBezTo>
                <a:cubicBezTo>
                  <a:pt x="2782853" y="892502"/>
                  <a:pt x="2781920" y="894836"/>
                  <a:pt x="2780986" y="897103"/>
                </a:cubicBezTo>
                <a:cubicBezTo>
                  <a:pt x="2780053" y="899370"/>
                  <a:pt x="2779119" y="901503"/>
                  <a:pt x="2778186" y="903503"/>
                </a:cubicBezTo>
                <a:lnTo>
                  <a:pt x="2852195" y="903503"/>
                </a:lnTo>
                <a:lnTo>
                  <a:pt x="2852195" y="1055322"/>
                </a:lnTo>
                <a:lnTo>
                  <a:pt x="2845194" y="1055322"/>
                </a:lnTo>
                <a:lnTo>
                  <a:pt x="2845194" y="1041321"/>
                </a:lnTo>
                <a:lnTo>
                  <a:pt x="2731180" y="1041321"/>
                </a:lnTo>
                <a:lnTo>
                  <a:pt x="2731180" y="1056322"/>
                </a:lnTo>
                <a:lnTo>
                  <a:pt x="2724179" y="1056322"/>
                </a:lnTo>
                <a:lnTo>
                  <a:pt x="2724179" y="903503"/>
                </a:lnTo>
                <a:lnTo>
                  <a:pt x="2770185" y="903503"/>
                </a:lnTo>
                <a:cubicBezTo>
                  <a:pt x="2771118" y="901503"/>
                  <a:pt x="2772119" y="899269"/>
                  <a:pt x="2773185" y="896803"/>
                </a:cubicBezTo>
                <a:cubicBezTo>
                  <a:pt x="2774252" y="894336"/>
                  <a:pt x="2775285" y="891835"/>
                  <a:pt x="2776286" y="889302"/>
                </a:cubicBezTo>
                <a:cubicBezTo>
                  <a:pt x="2777285" y="886768"/>
                  <a:pt x="2778186" y="884301"/>
                  <a:pt x="2778986" y="881901"/>
                </a:cubicBezTo>
                <a:cubicBezTo>
                  <a:pt x="2779785" y="879500"/>
                  <a:pt x="2780519" y="877367"/>
                  <a:pt x="2781186" y="875500"/>
                </a:cubicBezTo>
                <a:close/>
                <a:moveTo>
                  <a:pt x="1347988" y="874500"/>
                </a:moveTo>
                <a:lnTo>
                  <a:pt x="1354189" y="876500"/>
                </a:lnTo>
                <a:cubicBezTo>
                  <a:pt x="1351522" y="882634"/>
                  <a:pt x="1348321" y="888901"/>
                  <a:pt x="1344588" y="895302"/>
                </a:cubicBezTo>
                <a:lnTo>
                  <a:pt x="1394394" y="895302"/>
                </a:lnTo>
                <a:lnTo>
                  <a:pt x="1394394" y="900903"/>
                </a:lnTo>
                <a:lnTo>
                  <a:pt x="1372992" y="929507"/>
                </a:lnTo>
                <a:lnTo>
                  <a:pt x="1408395" y="929507"/>
                </a:lnTo>
                <a:lnTo>
                  <a:pt x="1408395" y="965511"/>
                </a:lnTo>
                <a:lnTo>
                  <a:pt x="1427598" y="965511"/>
                </a:lnTo>
                <a:lnTo>
                  <a:pt x="1427598" y="971712"/>
                </a:lnTo>
                <a:lnTo>
                  <a:pt x="1408395" y="971712"/>
                </a:lnTo>
                <a:lnTo>
                  <a:pt x="1408395" y="1007716"/>
                </a:lnTo>
                <a:lnTo>
                  <a:pt x="1367391" y="1007716"/>
                </a:lnTo>
                <a:lnTo>
                  <a:pt x="1367391" y="1031519"/>
                </a:lnTo>
                <a:cubicBezTo>
                  <a:pt x="1367391" y="1035120"/>
                  <a:pt x="1367057" y="1038020"/>
                  <a:pt x="1366390" y="1040220"/>
                </a:cubicBezTo>
                <a:cubicBezTo>
                  <a:pt x="1365724" y="1042421"/>
                  <a:pt x="1364557" y="1044188"/>
                  <a:pt x="1362890" y="1045521"/>
                </a:cubicBezTo>
                <a:cubicBezTo>
                  <a:pt x="1361223" y="1046855"/>
                  <a:pt x="1359023" y="1047788"/>
                  <a:pt x="1356289" y="1048322"/>
                </a:cubicBezTo>
                <a:cubicBezTo>
                  <a:pt x="1353556" y="1048855"/>
                  <a:pt x="1350122" y="1049322"/>
                  <a:pt x="1345987" y="1049722"/>
                </a:cubicBezTo>
                <a:lnTo>
                  <a:pt x="1330986" y="1050922"/>
                </a:lnTo>
                <a:lnTo>
                  <a:pt x="1329186" y="1045121"/>
                </a:lnTo>
                <a:lnTo>
                  <a:pt x="1344988" y="1043721"/>
                </a:lnTo>
                <a:cubicBezTo>
                  <a:pt x="1348321" y="1043454"/>
                  <a:pt x="1351055" y="1043121"/>
                  <a:pt x="1353189" y="1042721"/>
                </a:cubicBezTo>
                <a:cubicBezTo>
                  <a:pt x="1355323" y="1042321"/>
                  <a:pt x="1356956" y="1041654"/>
                  <a:pt x="1358090" y="1040721"/>
                </a:cubicBezTo>
                <a:cubicBezTo>
                  <a:pt x="1359223" y="1039787"/>
                  <a:pt x="1359990" y="1038520"/>
                  <a:pt x="1360389" y="1036920"/>
                </a:cubicBezTo>
                <a:cubicBezTo>
                  <a:pt x="1360790" y="1035320"/>
                  <a:pt x="1360989" y="1033186"/>
                  <a:pt x="1360989" y="1030519"/>
                </a:cubicBezTo>
                <a:lnTo>
                  <a:pt x="1360989" y="1007716"/>
                </a:lnTo>
                <a:lnTo>
                  <a:pt x="1315784" y="1007716"/>
                </a:lnTo>
                <a:lnTo>
                  <a:pt x="1315784" y="1001516"/>
                </a:lnTo>
                <a:lnTo>
                  <a:pt x="1360989" y="1001516"/>
                </a:lnTo>
                <a:lnTo>
                  <a:pt x="1360989" y="971712"/>
                </a:lnTo>
                <a:lnTo>
                  <a:pt x="1311384" y="971712"/>
                </a:lnTo>
                <a:lnTo>
                  <a:pt x="1311384" y="965511"/>
                </a:lnTo>
                <a:lnTo>
                  <a:pt x="1360989" y="965511"/>
                </a:lnTo>
                <a:lnTo>
                  <a:pt x="1360989" y="935907"/>
                </a:lnTo>
                <a:lnTo>
                  <a:pt x="1322785" y="935907"/>
                </a:lnTo>
                <a:lnTo>
                  <a:pt x="1322785" y="929507"/>
                </a:lnTo>
                <a:lnTo>
                  <a:pt x="1364990" y="929507"/>
                </a:lnTo>
                <a:lnTo>
                  <a:pt x="1386392" y="901303"/>
                </a:lnTo>
                <a:lnTo>
                  <a:pt x="1341187" y="901303"/>
                </a:lnTo>
                <a:cubicBezTo>
                  <a:pt x="1337320" y="907437"/>
                  <a:pt x="1333253" y="913371"/>
                  <a:pt x="1328985" y="919105"/>
                </a:cubicBezTo>
                <a:cubicBezTo>
                  <a:pt x="1324718" y="924839"/>
                  <a:pt x="1320185" y="930373"/>
                  <a:pt x="1315384" y="935707"/>
                </a:cubicBezTo>
                <a:lnTo>
                  <a:pt x="1310783" y="931307"/>
                </a:lnTo>
                <a:cubicBezTo>
                  <a:pt x="1318385" y="923039"/>
                  <a:pt x="1325385" y="914005"/>
                  <a:pt x="1331786" y="904203"/>
                </a:cubicBezTo>
                <a:cubicBezTo>
                  <a:pt x="1338187" y="894402"/>
                  <a:pt x="1343587" y="884501"/>
                  <a:pt x="1347988" y="874500"/>
                </a:cubicBezTo>
                <a:close/>
                <a:moveTo>
                  <a:pt x="2976210" y="726443"/>
                </a:moveTo>
                <a:cubicBezTo>
                  <a:pt x="2980345" y="727910"/>
                  <a:pt x="2985645" y="729810"/>
                  <a:pt x="2992112" y="732144"/>
                </a:cubicBezTo>
                <a:cubicBezTo>
                  <a:pt x="2998579" y="734477"/>
                  <a:pt x="3005314" y="737011"/>
                  <a:pt x="3012314" y="739745"/>
                </a:cubicBezTo>
                <a:cubicBezTo>
                  <a:pt x="3019315" y="742478"/>
                  <a:pt x="3026216" y="745212"/>
                  <a:pt x="3033017" y="747946"/>
                </a:cubicBezTo>
                <a:cubicBezTo>
                  <a:pt x="3039818" y="750679"/>
                  <a:pt x="3045619" y="753113"/>
                  <a:pt x="3050419" y="755247"/>
                </a:cubicBezTo>
                <a:lnTo>
                  <a:pt x="3047819" y="761648"/>
                </a:lnTo>
                <a:cubicBezTo>
                  <a:pt x="3043018" y="759514"/>
                  <a:pt x="3037284" y="757080"/>
                  <a:pt x="3030617" y="754347"/>
                </a:cubicBezTo>
                <a:cubicBezTo>
                  <a:pt x="3023949" y="751613"/>
                  <a:pt x="3017148" y="748879"/>
                  <a:pt x="3010214" y="746146"/>
                </a:cubicBezTo>
                <a:cubicBezTo>
                  <a:pt x="3003280" y="743412"/>
                  <a:pt x="2996612" y="740845"/>
                  <a:pt x="2990212" y="738445"/>
                </a:cubicBezTo>
                <a:cubicBezTo>
                  <a:pt x="2983811" y="736044"/>
                  <a:pt x="2978411" y="734111"/>
                  <a:pt x="2974010" y="732644"/>
                </a:cubicBezTo>
                <a:close/>
                <a:moveTo>
                  <a:pt x="2961409" y="724643"/>
                </a:moveTo>
                <a:lnTo>
                  <a:pt x="2961609" y="728043"/>
                </a:lnTo>
                <a:lnTo>
                  <a:pt x="2962009" y="731444"/>
                </a:lnTo>
                <a:cubicBezTo>
                  <a:pt x="2957742" y="732511"/>
                  <a:pt x="2952908" y="733611"/>
                  <a:pt x="2947507" y="734744"/>
                </a:cubicBezTo>
                <a:cubicBezTo>
                  <a:pt x="2942106" y="735878"/>
                  <a:pt x="2936572" y="737011"/>
                  <a:pt x="2930905" y="738145"/>
                </a:cubicBezTo>
                <a:cubicBezTo>
                  <a:pt x="2925238" y="739278"/>
                  <a:pt x="2919703" y="740345"/>
                  <a:pt x="2914304" y="741345"/>
                </a:cubicBezTo>
                <a:cubicBezTo>
                  <a:pt x="2908902" y="742345"/>
                  <a:pt x="2904135" y="743179"/>
                  <a:pt x="2900001" y="743845"/>
                </a:cubicBezTo>
                <a:lnTo>
                  <a:pt x="2899001" y="737845"/>
                </a:lnTo>
                <a:cubicBezTo>
                  <a:pt x="2903135" y="737178"/>
                  <a:pt x="2907902" y="736311"/>
                  <a:pt x="2913302" y="735244"/>
                </a:cubicBezTo>
                <a:cubicBezTo>
                  <a:pt x="2918703" y="734177"/>
                  <a:pt x="2924271" y="733044"/>
                  <a:pt x="2930004" y="731844"/>
                </a:cubicBezTo>
                <a:cubicBezTo>
                  <a:pt x="2935739" y="730644"/>
                  <a:pt x="2941339" y="729410"/>
                  <a:pt x="2946807" y="728143"/>
                </a:cubicBezTo>
                <a:cubicBezTo>
                  <a:pt x="2952274" y="726876"/>
                  <a:pt x="2957141" y="725710"/>
                  <a:pt x="2961409" y="724643"/>
                </a:cubicBezTo>
                <a:close/>
                <a:moveTo>
                  <a:pt x="5219881" y="723443"/>
                </a:moveTo>
                <a:cubicBezTo>
                  <a:pt x="5215214" y="723443"/>
                  <a:pt x="5211280" y="724810"/>
                  <a:pt x="5208079" y="727543"/>
                </a:cubicBezTo>
                <a:cubicBezTo>
                  <a:pt x="5204879" y="730277"/>
                  <a:pt x="5203279" y="734311"/>
                  <a:pt x="5203279" y="739645"/>
                </a:cubicBezTo>
                <a:cubicBezTo>
                  <a:pt x="5203279" y="744979"/>
                  <a:pt x="5204879" y="749013"/>
                  <a:pt x="5208079" y="751746"/>
                </a:cubicBezTo>
                <a:cubicBezTo>
                  <a:pt x="5211280" y="754480"/>
                  <a:pt x="5215214" y="755847"/>
                  <a:pt x="5219881" y="755847"/>
                </a:cubicBezTo>
                <a:cubicBezTo>
                  <a:pt x="5224548" y="755847"/>
                  <a:pt x="5228482" y="754480"/>
                  <a:pt x="5231682" y="751746"/>
                </a:cubicBezTo>
                <a:cubicBezTo>
                  <a:pt x="5234883" y="749013"/>
                  <a:pt x="5236483" y="744979"/>
                  <a:pt x="5236483" y="739645"/>
                </a:cubicBezTo>
                <a:cubicBezTo>
                  <a:pt x="5236483" y="734311"/>
                  <a:pt x="5234883" y="730277"/>
                  <a:pt x="5231682" y="727543"/>
                </a:cubicBezTo>
                <a:cubicBezTo>
                  <a:pt x="5228482" y="724810"/>
                  <a:pt x="5224548" y="723443"/>
                  <a:pt x="5219881" y="723443"/>
                </a:cubicBezTo>
                <a:close/>
                <a:moveTo>
                  <a:pt x="2740381" y="721643"/>
                </a:moveTo>
                <a:lnTo>
                  <a:pt x="2749382" y="721643"/>
                </a:lnTo>
                <a:cubicBezTo>
                  <a:pt x="2749382" y="726043"/>
                  <a:pt x="2748749" y="730477"/>
                  <a:pt x="2747482" y="734944"/>
                </a:cubicBezTo>
                <a:cubicBezTo>
                  <a:pt x="2746215" y="739411"/>
                  <a:pt x="2744616" y="743712"/>
                  <a:pt x="2742681" y="747846"/>
                </a:cubicBezTo>
                <a:cubicBezTo>
                  <a:pt x="2740748" y="751980"/>
                  <a:pt x="2738581" y="755947"/>
                  <a:pt x="2736180" y="759747"/>
                </a:cubicBezTo>
                <a:cubicBezTo>
                  <a:pt x="2733780" y="763548"/>
                  <a:pt x="2731447" y="766915"/>
                  <a:pt x="2729179" y="769849"/>
                </a:cubicBezTo>
                <a:lnTo>
                  <a:pt x="2721379" y="769849"/>
                </a:lnTo>
                <a:cubicBezTo>
                  <a:pt x="2727246" y="761314"/>
                  <a:pt x="2731880" y="752946"/>
                  <a:pt x="2735281" y="744745"/>
                </a:cubicBezTo>
                <a:cubicBezTo>
                  <a:pt x="2738681" y="736544"/>
                  <a:pt x="2740381" y="728843"/>
                  <a:pt x="2740381" y="721643"/>
                </a:cubicBezTo>
                <a:close/>
                <a:moveTo>
                  <a:pt x="1292582" y="721643"/>
                </a:moveTo>
                <a:lnTo>
                  <a:pt x="1301582" y="721643"/>
                </a:lnTo>
                <a:cubicBezTo>
                  <a:pt x="1301582" y="726043"/>
                  <a:pt x="1300950" y="730477"/>
                  <a:pt x="1299682" y="734944"/>
                </a:cubicBezTo>
                <a:cubicBezTo>
                  <a:pt x="1298415" y="739411"/>
                  <a:pt x="1296815" y="743712"/>
                  <a:pt x="1294881" y="747846"/>
                </a:cubicBezTo>
                <a:cubicBezTo>
                  <a:pt x="1292948" y="751980"/>
                  <a:pt x="1290781" y="755947"/>
                  <a:pt x="1288381" y="759747"/>
                </a:cubicBezTo>
                <a:cubicBezTo>
                  <a:pt x="1285981" y="763548"/>
                  <a:pt x="1283647" y="766915"/>
                  <a:pt x="1281380" y="769849"/>
                </a:cubicBezTo>
                <a:lnTo>
                  <a:pt x="1273579" y="769849"/>
                </a:lnTo>
                <a:cubicBezTo>
                  <a:pt x="1279446" y="761314"/>
                  <a:pt x="1284080" y="752946"/>
                  <a:pt x="1287480" y="744745"/>
                </a:cubicBezTo>
                <a:cubicBezTo>
                  <a:pt x="1290881" y="736544"/>
                  <a:pt x="1292582" y="728843"/>
                  <a:pt x="1292582" y="721643"/>
                </a:cubicBezTo>
                <a:close/>
                <a:moveTo>
                  <a:pt x="4599756" y="721042"/>
                </a:moveTo>
                <a:cubicBezTo>
                  <a:pt x="4602023" y="722376"/>
                  <a:pt x="4604723" y="723943"/>
                  <a:pt x="4607857" y="725743"/>
                </a:cubicBezTo>
                <a:cubicBezTo>
                  <a:pt x="4610991" y="727543"/>
                  <a:pt x="4614191" y="729377"/>
                  <a:pt x="4617458" y="731244"/>
                </a:cubicBezTo>
                <a:cubicBezTo>
                  <a:pt x="4620725" y="733111"/>
                  <a:pt x="4623859" y="734944"/>
                  <a:pt x="4626859" y="736744"/>
                </a:cubicBezTo>
                <a:cubicBezTo>
                  <a:pt x="4629859" y="738545"/>
                  <a:pt x="4632360" y="740045"/>
                  <a:pt x="4634360" y="741245"/>
                </a:cubicBezTo>
                <a:lnTo>
                  <a:pt x="4631160" y="746246"/>
                </a:lnTo>
                <a:cubicBezTo>
                  <a:pt x="4629159" y="745045"/>
                  <a:pt x="4626693" y="743512"/>
                  <a:pt x="4623759" y="741645"/>
                </a:cubicBezTo>
                <a:cubicBezTo>
                  <a:pt x="4620825" y="739778"/>
                  <a:pt x="4617725" y="737878"/>
                  <a:pt x="4614458" y="735944"/>
                </a:cubicBezTo>
                <a:cubicBezTo>
                  <a:pt x="4611191" y="734011"/>
                  <a:pt x="4607990" y="732177"/>
                  <a:pt x="4604856" y="730444"/>
                </a:cubicBezTo>
                <a:cubicBezTo>
                  <a:pt x="4601723" y="728710"/>
                  <a:pt x="4599089" y="727243"/>
                  <a:pt x="4596956" y="726043"/>
                </a:cubicBezTo>
                <a:close/>
                <a:moveTo>
                  <a:pt x="5219881" y="717242"/>
                </a:moveTo>
                <a:cubicBezTo>
                  <a:pt x="5226282" y="717242"/>
                  <a:pt x="5231816" y="719109"/>
                  <a:pt x="5236483" y="722843"/>
                </a:cubicBezTo>
                <a:cubicBezTo>
                  <a:pt x="5241150" y="726577"/>
                  <a:pt x="5243484" y="732177"/>
                  <a:pt x="5243484" y="739645"/>
                </a:cubicBezTo>
                <a:cubicBezTo>
                  <a:pt x="5243484" y="743379"/>
                  <a:pt x="5242850" y="746646"/>
                  <a:pt x="5241584" y="749446"/>
                </a:cubicBezTo>
                <a:cubicBezTo>
                  <a:pt x="5240317" y="752246"/>
                  <a:pt x="5238583" y="754580"/>
                  <a:pt x="5236383" y="756447"/>
                </a:cubicBezTo>
                <a:cubicBezTo>
                  <a:pt x="5234183" y="758314"/>
                  <a:pt x="5231682" y="759714"/>
                  <a:pt x="5228882" y="760647"/>
                </a:cubicBezTo>
                <a:cubicBezTo>
                  <a:pt x="5226082" y="761581"/>
                  <a:pt x="5223081" y="762048"/>
                  <a:pt x="5219881" y="762048"/>
                </a:cubicBezTo>
                <a:cubicBezTo>
                  <a:pt x="5213480" y="762048"/>
                  <a:pt x="5207946" y="760181"/>
                  <a:pt x="5203279" y="756447"/>
                </a:cubicBezTo>
                <a:cubicBezTo>
                  <a:pt x="5198612" y="752713"/>
                  <a:pt x="5196278" y="747112"/>
                  <a:pt x="5196278" y="739645"/>
                </a:cubicBezTo>
                <a:cubicBezTo>
                  <a:pt x="5196278" y="732177"/>
                  <a:pt x="5198612" y="726577"/>
                  <a:pt x="5203279" y="722843"/>
                </a:cubicBezTo>
                <a:cubicBezTo>
                  <a:pt x="5207946" y="719109"/>
                  <a:pt x="5213480" y="717242"/>
                  <a:pt x="5219881" y="717242"/>
                </a:cubicBezTo>
                <a:close/>
                <a:moveTo>
                  <a:pt x="3604060" y="710441"/>
                </a:moveTo>
                <a:cubicBezTo>
                  <a:pt x="3606460" y="712308"/>
                  <a:pt x="3608960" y="714308"/>
                  <a:pt x="3611561" y="716442"/>
                </a:cubicBezTo>
                <a:cubicBezTo>
                  <a:pt x="3614161" y="718575"/>
                  <a:pt x="3616761" y="720742"/>
                  <a:pt x="3619362" y="722943"/>
                </a:cubicBezTo>
                <a:cubicBezTo>
                  <a:pt x="3621962" y="725143"/>
                  <a:pt x="3624496" y="727310"/>
                  <a:pt x="3626963" y="729443"/>
                </a:cubicBezTo>
                <a:cubicBezTo>
                  <a:pt x="3629430" y="731577"/>
                  <a:pt x="3631730" y="733577"/>
                  <a:pt x="3633864" y="735444"/>
                </a:cubicBezTo>
                <a:lnTo>
                  <a:pt x="3629263" y="740645"/>
                </a:lnTo>
                <a:cubicBezTo>
                  <a:pt x="3625262" y="736778"/>
                  <a:pt x="3620562" y="732511"/>
                  <a:pt x="3615161" y="727843"/>
                </a:cubicBezTo>
                <a:cubicBezTo>
                  <a:pt x="3609760" y="723176"/>
                  <a:pt x="3604593" y="719042"/>
                  <a:pt x="3599659" y="715442"/>
                </a:cubicBezTo>
                <a:close/>
                <a:moveTo>
                  <a:pt x="892286" y="710241"/>
                </a:moveTo>
                <a:lnTo>
                  <a:pt x="892286" y="732844"/>
                </a:lnTo>
                <a:lnTo>
                  <a:pt x="950493" y="732844"/>
                </a:lnTo>
                <a:lnTo>
                  <a:pt x="950493" y="710241"/>
                </a:lnTo>
                <a:close/>
                <a:moveTo>
                  <a:pt x="885485" y="704440"/>
                </a:moveTo>
                <a:lnTo>
                  <a:pt x="957294" y="704440"/>
                </a:lnTo>
                <a:lnTo>
                  <a:pt x="957294" y="738645"/>
                </a:lnTo>
                <a:lnTo>
                  <a:pt x="885485" y="738645"/>
                </a:lnTo>
                <a:close/>
                <a:moveTo>
                  <a:pt x="4686367" y="699240"/>
                </a:moveTo>
                <a:lnTo>
                  <a:pt x="4692767" y="699640"/>
                </a:lnTo>
                <a:lnTo>
                  <a:pt x="4692767" y="712041"/>
                </a:lnTo>
                <a:lnTo>
                  <a:pt x="4735173" y="712041"/>
                </a:lnTo>
                <a:lnTo>
                  <a:pt x="4735173" y="718442"/>
                </a:lnTo>
                <a:lnTo>
                  <a:pt x="4692767" y="718442"/>
                </a:lnTo>
                <a:lnTo>
                  <a:pt x="4692767" y="737244"/>
                </a:lnTo>
                <a:cubicBezTo>
                  <a:pt x="4692767" y="740845"/>
                  <a:pt x="4692434" y="743745"/>
                  <a:pt x="4691767" y="745946"/>
                </a:cubicBezTo>
                <a:cubicBezTo>
                  <a:pt x="4691100" y="748146"/>
                  <a:pt x="4689934" y="749913"/>
                  <a:pt x="4688267" y="751246"/>
                </a:cubicBezTo>
                <a:cubicBezTo>
                  <a:pt x="4686600" y="752580"/>
                  <a:pt x="4684400" y="753547"/>
                  <a:pt x="4681666" y="754147"/>
                </a:cubicBezTo>
                <a:cubicBezTo>
                  <a:pt x="4678932" y="754747"/>
                  <a:pt x="4675498" y="755180"/>
                  <a:pt x="4671365" y="755447"/>
                </a:cubicBezTo>
                <a:lnTo>
                  <a:pt x="4655163" y="756447"/>
                </a:lnTo>
                <a:lnTo>
                  <a:pt x="4653363" y="750246"/>
                </a:lnTo>
                <a:lnTo>
                  <a:pt x="4669964" y="749446"/>
                </a:lnTo>
                <a:cubicBezTo>
                  <a:pt x="4673432" y="749313"/>
                  <a:pt x="4676232" y="749013"/>
                  <a:pt x="4678366" y="748546"/>
                </a:cubicBezTo>
                <a:cubicBezTo>
                  <a:pt x="4680499" y="748079"/>
                  <a:pt x="4682166" y="747379"/>
                  <a:pt x="4683366" y="746446"/>
                </a:cubicBezTo>
                <a:cubicBezTo>
                  <a:pt x="4684566" y="745512"/>
                  <a:pt x="4685366" y="744212"/>
                  <a:pt x="4685766" y="742545"/>
                </a:cubicBezTo>
                <a:cubicBezTo>
                  <a:pt x="4686166" y="740878"/>
                  <a:pt x="4686367" y="738711"/>
                  <a:pt x="4686367" y="736044"/>
                </a:cubicBezTo>
                <a:lnTo>
                  <a:pt x="4686367" y="718442"/>
                </a:lnTo>
                <a:lnTo>
                  <a:pt x="4555550" y="718442"/>
                </a:lnTo>
                <a:lnTo>
                  <a:pt x="4555550" y="712041"/>
                </a:lnTo>
                <a:lnTo>
                  <a:pt x="4686367" y="712041"/>
                </a:lnTo>
                <a:close/>
                <a:moveTo>
                  <a:pt x="2567236" y="696839"/>
                </a:moveTo>
                <a:cubicBezTo>
                  <a:pt x="2569236" y="698973"/>
                  <a:pt x="2571603" y="701540"/>
                  <a:pt x="2574337" y="704540"/>
                </a:cubicBezTo>
                <a:cubicBezTo>
                  <a:pt x="2577071" y="707541"/>
                  <a:pt x="2579837" y="710608"/>
                  <a:pt x="2582638" y="713742"/>
                </a:cubicBezTo>
                <a:cubicBezTo>
                  <a:pt x="2585438" y="716875"/>
                  <a:pt x="2588105" y="719842"/>
                  <a:pt x="2590638" y="722643"/>
                </a:cubicBezTo>
                <a:cubicBezTo>
                  <a:pt x="2593173" y="725443"/>
                  <a:pt x="2595239" y="727777"/>
                  <a:pt x="2596840" y="729644"/>
                </a:cubicBezTo>
                <a:lnTo>
                  <a:pt x="2592039" y="734444"/>
                </a:lnTo>
                <a:cubicBezTo>
                  <a:pt x="2590438" y="732444"/>
                  <a:pt x="2588372" y="729977"/>
                  <a:pt x="2585838" y="727043"/>
                </a:cubicBezTo>
                <a:cubicBezTo>
                  <a:pt x="2583304" y="724110"/>
                  <a:pt x="2580672" y="721109"/>
                  <a:pt x="2577937" y="718042"/>
                </a:cubicBezTo>
                <a:cubicBezTo>
                  <a:pt x="2575203" y="714975"/>
                  <a:pt x="2572469" y="711975"/>
                  <a:pt x="2569736" y="709041"/>
                </a:cubicBezTo>
                <a:cubicBezTo>
                  <a:pt x="2567002" y="706107"/>
                  <a:pt x="2564635" y="703707"/>
                  <a:pt x="2562635" y="701840"/>
                </a:cubicBezTo>
                <a:close/>
                <a:moveTo>
                  <a:pt x="1749362" y="696639"/>
                </a:moveTo>
                <a:lnTo>
                  <a:pt x="1749362" y="739645"/>
                </a:lnTo>
                <a:lnTo>
                  <a:pt x="1807969" y="739645"/>
                </a:lnTo>
                <a:lnTo>
                  <a:pt x="1807969" y="696639"/>
                </a:lnTo>
                <a:close/>
                <a:moveTo>
                  <a:pt x="2991012" y="691839"/>
                </a:moveTo>
                <a:cubicBezTo>
                  <a:pt x="2994079" y="692906"/>
                  <a:pt x="2997913" y="694306"/>
                  <a:pt x="3002513" y="696039"/>
                </a:cubicBezTo>
                <a:cubicBezTo>
                  <a:pt x="3007114" y="697773"/>
                  <a:pt x="3011848" y="699640"/>
                  <a:pt x="3016715" y="701640"/>
                </a:cubicBezTo>
                <a:cubicBezTo>
                  <a:pt x="3021582" y="703640"/>
                  <a:pt x="3026316" y="705641"/>
                  <a:pt x="3030917" y="707641"/>
                </a:cubicBezTo>
                <a:cubicBezTo>
                  <a:pt x="3035517" y="709641"/>
                  <a:pt x="3039351" y="711308"/>
                  <a:pt x="3042418" y="712641"/>
                </a:cubicBezTo>
                <a:lnTo>
                  <a:pt x="3040018" y="719042"/>
                </a:lnTo>
                <a:cubicBezTo>
                  <a:pt x="3036817" y="717442"/>
                  <a:pt x="3032917" y="715675"/>
                  <a:pt x="3028317" y="713742"/>
                </a:cubicBezTo>
                <a:cubicBezTo>
                  <a:pt x="3023716" y="711808"/>
                  <a:pt x="3019015" y="709841"/>
                  <a:pt x="3014215" y="707841"/>
                </a:cubicBezTo>
                <a:cubicBezTo>
                  <a:pt x="3009414" y="705841"/>
                  <a:pt x="3004780" y="703974"/>
                  <a:pt x="3000313" y="702240"/>
                </a:cubicBezTo>
                <a:cubicBezTo>
                  <a:pt x="2995846" y="700507"/>
                  <a:pt x="2992079" y="699106"/>
                  <a:pt x="2989012" y="698040"/>
                </a:cubicBezTo>
                <a:close/>
                <a:moveTo>
                  <a:pt x="1742762" y="690039"/>
                </a:moveTo>
                <a:lnTo>
                  <a:pt x="1814370" y="690039"/>
                </a:lnTo>
                <a:lnTo>
                  <a:pt x="1814370" y="758647"/>
                </a:lnTo>
                <a:lnTo>
                  <a:pt x="1807969" y="758647"/>
                </a:lnTo>
                <a:lnTo>
                  <a:pt x="1807969" y="745445"/>
                </a:lnTo>
                <a:lnTo>
                  <a:pt x="1749362" y="745445"/>
                </a:lnTo>
                <a:lnTo>
                  <a:pt x="1749362" y="758647"/>
                </a:lnTo>
                <a:lnTo>
                  <a:pt x="1742762" y="758647"/>
                </a:lnTo>
                <a:close/>
                <a:moveTo>
                  <a:pt x="849880" y="679437"/>
                </a:moveTo>
                <a:lnTo>
                  <a:pt x="993098" y="679437"/>
                </a:lnTo>
                <a:lnTo>
                  <a:pt x="993098" y="737645"/>
                </a:lnTo>
                <a:cubicBezTo>
                  <a:pt x="993098" y="741378"/>
                  <a:pt x="992765" y="744379"/>
                  <a:pt x="992098" y="746646"/>
                </a:cubicBezTo>
                <a:cubicBezTo>
                  <a:pt x="991431" y="748913"/>
                  <a:pt x="990231" y="750746"/>
                  <a:pt x="988498" y="752146"/>
                </a:cubicBezTo>
                <a:cubicBezTo>
                  <a:pt x="986765" y="753547"/>
                  <a:pt x="984497" y="754580"/>
                  <a:pt x="981697" y="755247"/>
                </a:cubicBezTo>
                <a:cubicBezTo>
                  <a:pt x="978897" y="755913"/>
                  <a:pt x="975429" y="756447"/>
                  <a:pt x="971295" y="756847"/>
                </a:cubicBezTo>
                <a:lnTo>
                  <a:pt x="957494" y="758247"/>
                </a:lnTo>
                <a:lnTo>
                  <a:pt x="955694" y="752046"/>
                </a:lnTo>
                <a:lnTo>
                  <a:pt x="969496" y="750846"/>
                </a:lnTo>
                <a:cubicBezTo>
                  <a:pt x="972963" y="750579"/>
                  <a:pt x="975763" y="750213"/>
                  <a:pt x="977896" y="749746"/>
                </a:cubicBezTo>
                <a:cubicBezTo>
                  <a:pt x="980030" y="749279"/>
                  <a:pt x="981697" y="748546"/>
                  <a:pt x="982897" y="747546"/>
                </a:cubicBezTo>
                <a:cubicBezTo>
                  <a:pt x="984097" y="746546"/>
                  <a:pt x="984931" y="745179"/>
                  <a:pt x="985397" y="743445"/>
                </a:cubicBezTo>
                <a:cubicBezTo>
                  <a:pt x="985864" y="741712"/>
                  <a:pt x="986097" y="739378"/>
                  <a:pt x="986097" y="736444"/>
                </a:cubicBezTo>
                <a:lnTo>
                  <a:pt x="986097" y="685438"/>
                </a:lnTo>
                <a:lnTo>
                  <a:pt x="856881" y="685438"/>
                </a:lnTo>
                <a:lnTo>
                  <a:pt x="856881" y="759247"/>
                </a:lnTo>
                <a:lnTo>
                  <a:pt x="849880" y="759247"/>
                </a:lnTo>
                <a:close/>
                <a:moveTo>
                  <a:pt x="3588658" y="674437"/>
                </a:moveTo>
                <a:lnTo>
                  <a:pt x="3700472" y="674437"/>
                </a:lnTo>
                <a:lnTo>
                  <a:pt x="3700472" y="680837"/>
                </a:lnTo>
                <a:lnTo>
                  <a:pt x="3676469" y="680837"/>
                </a:lnTo>
                <a:lnTo>
                  <a:pt x="3676469" y="703040"/>
                </a:lnTo>
                <a:lnTo>
                  <a:pt x="3706873" y="703040"/>
                </a:lnTo>
                <a:lnTo>
                  <a:pt x="3706873" y="709241"/>
                </a:lnTo>
                <a:lnTo>
                  <a:pt x="3676469" y="709241"/>
                </a:lnTo>
                <a:lnTo>
                  <a:pt x="3676469" y="738245"/>
                </a:lnTo>
                <a:cubicBezTo>
                  <a:pt x="3676469" y="741978"/>
                  <a:pt x="3676135" y="745012"/>
                  <a:pt x="3675469" y="747346"/>
                </a:cubicBezTo>
                <a:cubicBezTo>
                  <a:pt x="3674802" y="749679"/>
                  <a:pt x="3673635" y="751513"/>
                  <a:pt x="3671968" y="752846"/>
                </a:cubicBezTo>
                <a:cubicBezTo>
                  <a:pt x="3670301" y="754180"/>
                  <a:pt x="3668068" y="755147"/>
                  <a:pt x="3665267" y="755747"/>
                </a:cubicBezTo>
                <a:cubicBezTo>
                  <a:pt x="3662467" y="756347"/>
                  <a:pt x="3658933" y="756780"/>
                  <a:pt x="3654666" y="757047"/>
                </a:cubicBezTo>
                <a:lnTo>
                  <a:pt x="3637864" y="758047"/>
                </a:lnTo>
                <a:lnTo>
                  <a:pt x="3635664" y="751446"/>
                </a:lnTo>
                <a:lnTo>
                  <a:pt x="3653266" y="750646"/>
                </a:lnTo>
                <a:cubicBezTo>
                  <a:pt x="3656867" y="750513"/>
                  <a:pt x="3659734" y="750213"/>
                  <a:pt x="3661867" y="749746"/>
                </a:cubicBezTo>
                <a:cubicBezTo>
                  <a:pt x="3664001" y="749279"/>
                  <a:pt x="3665667" y="748513"/>
                  <a:pt x="3666868" y="747446"/>
                </a:cubicBezTo>
                <a:cubicBezTo>
                  <a:pt x="3668068" y="746379"/>
                  <a:pt x="3668835" y="744979"/>
                  <a:pt x="3669168" y="743245"/>
                </a:cubicBezTo>
                <a:cubicBezTo>
                  <a:pt x="3669502" y="741512"/>
                  <a:pt x="3669668" y="739245"/>
                  <a:pt x="3669668" y="736444"/>
                </a:cubicBezTo>
                <a:lnTo>
                  <a:pt x="3669668" y="709241"/>
                </a:lnTo>
                <a:lnTo>
                  <a:pt x="3579657" y="709241"/>
                </a:lnTo>
                <a:lnTo>
                  <a:pt x="3579657" y="703040"/>
                </a:lnTo>
                <a:lnTo>
                  <a:pt x="3669668" y="703040"/>
                </a:lnTo>
                <a:lnTo>
                  <a:pt x="3669668" y="680837"/>
                </a:lnTo>
                <a:lnTo>
                  <a:pt x="3588658" y="680837"/>
                </a:lnTo>
                <a:close/>
                <a:moveTo>
                  <a:pt x="4585554" y="673437"/>
                </a:moveTo>
                <a:lnTo>
                  <a:pt x="4585554" y="689238"/>
                </a:lnTo>
                <a:lnTo>
                  <a:pt x="4705969" y="689238"/>
                </a:lnTo>
                <a:lnTo>
                  <a:pt x="4705969" y="673437"/>
                </a:lnTo>
                <a:close/>
                <a:moveTo>
                  <a:pt x="4430011" y="668636"/>
                </a:moveTo>
                <a:lnTo>
                  <a:pt x="4437012" y="669036"/>
                </a:lnTo>
                <a:lnTo>
                  <a:pt x="4437012" y="700040"/>
                </a:lnTo>
                <a:lnTo>
                  <a:pt x="4505020" y="700040"/>
                </a:lnTo>
                <a:lnTo>
                  <a:pt x="4505020" y="706641"/>
                </a:lnTo>
                <a:lnTo>
                  <a:pt x="4437012" y="706641"/>
                </a:lnTo>
                <a:lnTo>
                  <a:pt x="4437012" y="746046"/>
                </a:lnTo>
                <a:lnTo>
                  <a:pt x="4522022" y="746046"/>
                </a:lnTo>
                <a:lnTo>
                  <a:pt x="4522022" y="752846"/>
                </a:lnTo>
                <a:lnTo>
                  <a:pt x="4344400" y="752846"/>
                </a:lnTo>
                <a:lnTo>
                  <a:pt x="4344400" y="746046"/>
                </a:lnTo>
                <a:lnTo>
                  <a:pt x="4430011" y="746046"/>
                </a:lnTo>
                <a:lnTo>
                  <a:pt x="4430011" y="706641"/>
                </a:lnTo>
                <a:lnTo>
                  <a:pt x="4361602" y="706641"/>
                </a:lnTo>
                <a:lnTo>
                  <a:pt x="4361602" y="700040"/>
                </a:lnTo>
                <a:lnTo>
                  <a:pt x="4430011" y="700040"/>
                </a:lnTo>
                <a:close/>
                <a:moveTo>
                  <a:pt x="1461726" y="661435"/>
                </a:moveTo>
                <a:lnTo>
                  <a:pt x="1637949" y="661435"/>
                </a:lnTo>
                <a:lnTo>
                  <a:pt x="1637949" y="669036"/>
                </a:lnTo>
                <a:lnTo>
                  <a:pt x="1461726" y="669036"/>
                </a:lnTo>
                <a:close/>
                <a:moveTo>
                  <a:pt x="2629644" y="657435"/>
                </a:moveTo>
                <a:lnTo>
                  <a:pt x="2636244" y="657835"/>
                </a:lnTo>
                <a:lnTo>
                  <a:pt x="2636244" y="686038"/>
                </a:lnTo>
                <a:lnTo>
                  <a:pt x="2665448" y="686038"/>
                </a:lnTo>
                <a:lnTo>
                  <a:pt x="2665448" y="692439"/>
                </a:lnTo>
                <a:lnTo>
                  <a:pt x="2636244" y="692439"/>
                </a:lnTo>
                <a:lnTo>
                  <a:pt x="2636244" y="736244"/>
                </a:lnTo>
                <a:cubicBezTo>
                  <a:pt x="2636244" y="740245"/>
                  <a:pt x="2635878" y="743545"/>
                  <a:pt x="2635144" y="746146"/>
                </a:cubicBezTo>
                <a:cubicBezTo>
                  <a:pt x="2634411" y="748746"/>
                  <a:pt x="2633177" y="750779"/>
                  <a:pt x="2631443" y="752246"/>
                </a:cubicBezTo>
                <a:cubicBezTo>
                  <a:pt x="2629710" y="753713"/>
                  <a:pt x="2627310" y="754813"/>
                  <a:pt x="2624243" y="755547"/>
                </a:cubicBezTo>
                <a:cubicBezTo>
                  <a:pt x="2621176" y="756280"/>
                  <a:pt x="2617375" y="756780"/>
                  <a:pt x="2612841" y="757047"/>
                </a:cubicBezTo>
                <a:lnTo>
                  <a:pt x="2597239" y="758047"/>
                </a:lnTo>
                <a:lnTo>
                  <a:pt x="2595440" y="751446"/>
                </a:lnTo>
                <a:lnTo>
                  <a:pt x="2611641" y="750646"/>
                </a:lnTo>
                <a:cubicBezTo>
                  <a:pt x="2615375" y="750379"/>
                  <a:pt x="2618409" y="750013"/>
                  <a:pt x="2620743" y="749546"/>
                </a:cubicBezTo>
                <a:cubicBezTo>
                  <a:pt x="2623076" y="749079"/>
                  <a:pt x="2624910" y="748313"/>
                  <a:pt x="2626243" y="747246"/>
                </a:cubicBezTo>
                <a:cubicBezTo>
                  <a:pt x="2627576" y="746179"/>
                  <a:pt x="2628477" y="744712"/>
                  <a:pt x="2628943" y="742845"/>
                </a:cubicBezTo>
                <a:cubicBezTo>
                  <a:pt x="2629410" y="740978"/>
                  <a:pt x="2629644" y="738511"/>
                  <a:pt x="2629644" y="735444"/>
                </a:cubicBezTo>
                <a:lnTo>
                  <a:pt x="2629644" y="692439"/>
                </a:lnTo>
                <a:lnTo>
                  <a:pt x="2542232" y="692439"/>
                </a:lnTo>
                <a:lnTo>
                  <a:pt x="2542232" y="686038"/>
                </a:lnTo>
                <a:lnTo>
                  <a:pt x="2629644" y="686038"/>
                </a:lnTo>
                <a:close/>
                <a:moveTo>
                  <a:pt x="311365" y="654634"/>
                </a:moveTo>
                <a:lnTo>
                  <a:pt x="316766" y="658035"/>
                </a:lnTo>
                <a:cubicBezTo>
                  <a:pt x="314099" y="661368"/>
                  <a:pt x="311232" y="664635"/>
                  <a:pt x="308165" y="667836"/>
                </a:cubicBezTo>
                <a:cubicBezTo>
                  <a:pt x="305098" y="671036"/>
                  <a:pt x="301831" y="674170"/>
                  <a:pt x="298364" y="677237"/>
                </a:cubicBezTo>
                <a:lnTo>
                  <a:pt x="378174" y="677237"/>
                </a:lnTo>
                <a:lnTo>
                  <a:pt x="378174" y="683438"/>
                </a:lnTo>
                <a:cubicBezTo>
                  <a:pt x="370706" y="692239"/>
                  <a:pt x="362538" y="700373"/>
                  <a:pt x="353670" y="707841"/>
                </a:cubicBezTo>
                <a:cubicBezTo>
                  <a:pt x="344803" y="715308"/>
                  <a:pt x="334235" y="722309"/>
                  <a:pt x="321967" y="728843"/>
                </a:cubicBezTo>
                <a:cubicBezTo>
                  <a:pt x="309699" y="735378"/>
                  <a:pt x="295230" y="741478"/>
                  <a:pt x="278561" y="747146"/>
                </a:cubicBezTo>
                <a:cubicBezTo>
                  <a:pt x="261893" y="752813"/>
                  <a:pt x="241956" y="758247"/>
                  <a:pt x="218753" y="763448"/>
                </a:cubicBezTo>
                <a:lnTo>
                  <a:pt x="215553" y="757047"/>
                </a:lnTo>
                <a:cubicBezTo>
                  <a:pt x="237956" y="752113"/>
                  <a:pt x="257292" y="746946"/>
                  <a:pt x="273560" y="741545"/>
                </a:cubicBezTo>
                <a:cubicBezTo>
                  <a:pt x="289829" y="736144"/>
                  <a:pt x="303898" y="730477"/>
                  <a:pt x="315766" y="724543"/>
                </a:cubicBezTo>
                <a:cubicBezTo>
                  <a:pt x="327634" y="718609"/>
                  <a:pt x="337802" y="712275"/>
                  <a:pt x="346270" y="705541"/>
                </a:cubicBezTo>
                <a:cubicBezTo>
                  <a:pt x="354738" y="698806"/>
                  <a:pt x="362372" y="691505"/>
                  <a:pt x="369172" y="683638"/>
                </a:cubicBezTo>
                <a:lnTo>
                  <a:pt x="291163" y="683638"/>
                </a:lnTo>
                <a:cubicBezTo>
                  <a:pt x="288496" y="685905"/>
                  <a:pt x="285696" y="688138"/>
                  <a:pt x="282762" y="690339"/>
                </a:cubicBezTo>
                <a:cubicBezTo>
                  <a:pt x="279828" y="692539"/>
                  <a:pt x="276828" y="694772"/>
                  <a:pt x="273761" y="697039"/>
                </a:cubicBezTo>
                <a:cubicBezTo>
                  <a:pt x="276294" y="698506"/>
                  <a:pt x="279261" y="700240"/>
                  <a:pt x="282662" y="702240"/>
                </a:cubicBezTo>
                <a:cubicBezTo>
                  <a:pt x="286062" y="704240"/>
                  <a:pt x="289496" y="706307"/>
                  <a:pt x="292963" y="708441"/>
                </a:cubicBezTo>
                <a:cubicBezTo>
                  <a:pt x="296430" y="710575"/>
                  <a:pt x="299731" y="712608"/>
                  <a:pt x="302864" y="714542"/>
                </a:cubicBezTo>
                <a:cubicBezTo>
                  <a:pt x="305998" y="716475"/>
                  <a:pt x="308565" y="718109"/>
                  <a:pt x="310565" y="719442"/>
                </a:cubicBezTo>
                <a:lnTo>
                  <a:pt x="306365" y="724843"/>
                </a:lnTo>
                <a:cubicBezTo>
                  <a:pt x="304231" y="723376"/>
                  <a:pt x="301531" y="721609"/>
                  <a:pt x="298264" y="719542"/>
                </a:cubicBezTo>
                <a:cubicBezTo>
                  <a:pt x="294997" y="717475"/>
                  <a:pt x="291563" y="715308"/>
                  <a:pt x="287962" y="713041"/>
                </a:cubicBezTo>
                <a:cubicBezTo>
                  <a:pt x="284362" y="710774"/>
                  <a:pt x="280761" y="708574"/>
                  <a:pt x="277161" y="706441"/>
                </a:cubicBezTo>
                <a:cubicBezTo>
                  <a:pt x="273560" y="704307"/>
                  <a:pt x="270494" y="702507"/>
                  <a:pt x="267960" y="701040"/>
                </a:cubicBezTo>
                <a:cubicBezTo>
                  <a:pt x="261959" y="705174"/>
                  <a:pt x="255692" y="709141"/>
                  <a:pt x="249157" y="712941"/>
                </a:cubicBezTo>
                <a:cubicBezTo>
                  <a:pt x="242624" y="716742"/>
                  <a:pt x="235756" y="720442"/>
                  <a:pt x="228555" y="724043"/>
                </a:cubicBezTo>
                <a:lnTo>
                  <a:pt x="225154" y="718242"/>
                </a:lnTo>
                <a:cubicBezTo>
                  <a:pt x="243691" y="709041"/>
                  <a:pt x="260426" y="698906"/>
                  <a:pt x="275361" y="687838"/>
                </a:cubicBezTo>
                <a:cubicBezTo>
                  <a:pt x="290296" y="676770"/>
                  <a:pt x="302297" y="665702"/>
                  <a:pt x="311365" y="654634"/>
                </a:cubicBezTo>
                <a:close/>
                <a:moveTo>
                  <a:pt x="1872101" y="653434"/>
                </a:moveTo>
                <a:lnTo>
                  <a:pt x="1907706" y="653434"/>
                </a:lnTo>
                <a:lnTo>
                  <a:pt x="1907706" y="719642"/>
                </a:lnTo>
                <a:cubicBezTo>
                  <a:pt x="1911039" y="724976"/>
                  <a:pt x="1914373" y="729310"/>
                  <a:pt x="1917706" y="732644"/>
                </a:cubicBezTo>
                <a:cubicBezTo>
                  <a:pt x="1921041" y="735978"/>
                  <a:pt x="1924741" y="738578"/>
                  <a:pt x="1928808" y="740445"/>
                </a:cubicBezTo>
                <a:cubicBezTo>
                  <a:pt x="1932875" y="742312"/>
                  <a:pt x="1937576" y="743645"/>
                  <a:pt x="1942910" y="744445"/>
                </a:cubicBezTo>
                <a:cubicBezTo>
                  <a:pt x="1948244" y="745246"/>
                  <a:pt x="1954644" y="745712"/>
                  <a:pt x="1962112" y="745846"/>
                </a:cubicBezTo>
                <a:cubicBezTo>
                  <a:pt x="1991049" y="746512"/>
                  <a:pt x="2020053" y="746112"/>
                  <a:pt x="2049124" y="744645"/>
                </a:cubicBezTo>
                <a:lnTo>
                  <a:pt x="2047123" y="751646"/>
                </a:lnTo>
                <a:cubicBezTo>
                  <a:pt x="2018453" y="753113"/>
                  <a:pt x="1989849" y="753513"/>
                  <a:pt x="1961312" y="752846"/>
                </a:cubicBezTo>
                <a:cubicBezTo>
                  <a:pt x="1954111" y="752713"/>
                  <a:pt x="1947811" y="752280"/>
                  <a:pt x="1942409" y="751546"/>
                </a:cubicBezTo>
                <a:cubicBezTo>
                  <a:pt x="1937009" y="750813"/>
                  <a:pt x="1932109" y="749513"/>
                  <a:pt x="1927708" y="747646"/>
                </a:cubicBezTo>
                <a:cubicBezTo>
                  <a:pt x="1923307" y="745779"/>
                  <a:pt x="1919240" y="743179"/>
                  <a:pt x="1915506" y="739845"/>
                </a:cubicBezTo>
                <a:cubicBezTo>
                  <a:pt x="1911772" y="736511"/>
                  <a:pt x="1908039" y="732110"/>
                  <a:pt x="1904305" y="726643"/>
                </a:cubicBezTo>
                <a:lnTo>
                  <a:pt x="1873901" y="756047"/>
                </a:lnTo>
                <a:lnTo>
                  <a:pt x="1870701" y="749046"/>
                </a:lnTo>
                <a:lnTo>
                  <a:pt x="1901304" y="720042"/>
                </a:lnTo>
                <a:lnTo>
                  <a:pt x="1901304" y="660235"/>
                </a:lnTo>
                <a:lnTo>
                  <a:pt x="1872101" y="660235"/>
                </a:lnTo>
                <a:close/>
                <a:moveTo>
                  <a:pt x="4198382" y="652834"/>
                </a:moveTo>
                <a:cubicBezTo>
                  <a:pt x="4199982" y="654301"/>
                  <a:pt x="4201982" y="656201"/>
                  <a:pt x="4204382" y="658535"/>
                </a:cubicBezTo>
                <a:cubicBezTo>
                  <a:pt x="4206783" y="660868"/>
                  <a:pt x="4209316" y="663402"/>
                  <a:pt x="4211984" y="666136"/>
                </a:cubicBezTo>
                <a:cubicBezTo>
                  <a:pt x="4214651" y="668869"/>
                  <a:pt x="4217284" y="671570"/>
                  <a:pt x="4219884" y="674237"/>
                </a:cubicBezTo>
                <a:cubicBezTo>
                  <a:pt x="4222485" y="676904"/>
                  <a:pt x="4224718" y="679237"/>
                  <a:pt x="4226585" y="681237"/>
                </a:cubicBezTo>
                <a:lnTo>
                  <a:pt x="4222185" y="686038"/>
                </a:lnTo>
                <a:cubicBezTo>
                  <a:pt x="4220451" y="684038"/>
                  <a:pt x="4218318" y="681738"/>
                  <a:pt x="4215784" y="679137"/>
                </a:cubicBezTo>
                <a:cubicBezTo>
                  <a:pt x="4213250" y="676537"/>
                  <a:pt x="4210683" y="673870"/>
                  <a:pt x="4208083" y="671136"/>
                </a:cubicBezTo>
                <a:cubicBezTo>
                  <a:pt x="4205483" y="668403"/>
                  <a:pt x="4202916" y="665836"/>
                  <a:pt x="4200382" y="663435"/>
                </a:cubicBezTo>
                <a:cubicBezTo>
                  <a:pt x="4197848" y="661035"/>
                  <a:pt x="4195715" y="659101"/>
                  <a:pt x="4193981" y="657635"/>
                </a:cubicBezTo>
                <a:close/>
                <a:moveTo>
                  <a:pt x="683659" y="652834"/>
                </a:moveTo>
                <a:cubicBezTo>
                  <a:pt x="685260" y="654301"/>
                  <a:pt x="687260" y="656201"/>
                  <a:pt x="689661" y="658535"/>
                </a:cubicBezTo>
                <a:cubicBezTo>
                  <a:pt x="692061" y="660868"/>
                  <a:pt x="694594" y="663402"/>
                  <a:pt x="697261" y="666136"/>
                </a:cubicBezTo>
                <a:cubicBezTo>
                  <a:pt x="699929" y="668869"/>
                  <a:pt x="702562" y="671570"/>
                  <a:pt x="705163" y="674237"/>
                </a:cubicBezTo>
                <a:cubicBezTo>
                  <a:pt x="707763" y="676904"/>
                  <a:pt x="709997" y="679237"/>
                  <a:pt x="711863" y="681237"/>
                </a:cubicBezTo>
                <a:lnTo>
                  <a:pt x="707463" y="686038"/>
                </a:lnTo>
                <a:cubicBezTo>
                  <a:pt x="705729" y="684038"/>
                  <a:pt x="703595" y="681738"/>
                  <a:pt x="701062" y="679137"/>
                </a:cubicBezTo>
                <a:cubicBezTo>
                  <a:pt x="698528" y="676537"/>
                  <a:pt x="695961" y="673870"/>
                  <a:pt x="693361" y="671136"/>
                </a:cubicBezTo>
                <a:cubicBezTo>
                  <a:pt x="690760" y="668403"/>
                  <a:pt x="688194" y="665836"/>
                  <a:pt x="685660" y="663435"/>
                </a:cubicBezTo>
                <a:cubicBezTo>
                  <a:pt x="683126" y="661035"/>
                  <a:pt x="680993" y="659101"/>
                  <a:pt x="679259" y="657635"/>
                </a:cubicBezTo>
                <a:close/>
                <a:moveTo>
                  <a:pt x="4001433" y="652434"/>
                </a:moveTo>
                <a:lnTo>
                  <a:pt x="4008434" y="652834"/>
                </a:lnTo>
                <a:lnTo>
                  <a:pt x="4008434" y="684838"/>
                </a:lnTo>
                <a:lnTo>
                  <a:pt x="4044239" y="684838"/>
                </a:lnTo>
                <a:lnTo>
                  <a:pt x="4044239" y="691639"/>
                </a:lnTo>
                <a:lnTo>
                  <a:pt x="4008434" y="691639"/>
                </a:lnTo>
                <a:lnTo>
                  <a:pt x="4008434" y="734244"/>
                </a:lnTo>
                <a:cubicBezTo>
                  <a:pt x="4017102" y="733177"/>
                  <a:pt x="4025270" y="732110"/>
                  <a:pt x="4032937" y="731044"/>
                </a:cubicBezTo>
                <a:cubicBezTo>
                  <a:pt x="4040605" y="729977"/>
                  <a:pt x="4047372" y="729043"/>
                  <a:pt x="4053240" y="728243"/>
                </a:cubicBezTo>
                <a:lnTo>
                  <a:pt x="4053440" y="732044"/>
                </a:lnTo>
                <a:lnTo>
                  <a:pt x="4053440" y="735244"/>
                </a:lnTo>
                <a:cubicBezTo>
                  <a:pt x="4046239" y="736311"/>
                  <a:pt x="4037538" y="737478"/>
                  <a:pt x="4027337" y="738745"/>
                </a:cubicBezTo>
                <a:cubicBezTo>
                  <a:pt x="4017135" y="740012"/>
                  <a:pt x="4006634" y="741278"/>
                  <a:pt x="3995832" y="742545"/>
                </a:cubicBezTo>
                <a:cubicBezTo>
                  <a:pt x="3985031" y="743812"/>
                  <a:pt x="3974530" y="745045"/>
                  <a:pt x="3964329" y="746246"/>
                </a:cubicBezTo>
                <a:cubicBezTo>
                  <a:pt x="3954127" y="747446"/>
                  <a:pt x="3945360" y="748446"/>
                  <a:pt x="3938025" y="749246"/>
                </a:cubicBezTo>
                <a:lnTo>
                  <a:pt x="3937425" y="742445"/>
                </a:lnTo>
                <a:cubicBezTo>
                  <a:pt x="3940893" y="742045"/>
                  <a:pt x="3944793" y="741645"/>
                  <a:pt x="3949127" y="741245"/>
                </a:cubicBezTo>
                <a:cubicBezTo>
                  <a:pt x="3953461" y="740845"/>
                  <a:pt x="3958028" y="740312"/>
                  <a:pt x="3962828" y="739645"/>
                </a:cubicBezTo>
                <a:lnTo>
                  <a:pt x="3962828" y="664635"/>
                </a:lnTo>
                <a:lnTo>
                  <a:pt x="3969429" y="665035"/>
                </a:lnTo>
                <a:lnTo>
                  <a:pt x="3969429" y="738845"/>
                </a:lnTo>
                <a:cubicBezTo>
                  <a:pt x="3974497" y="738178"/>
                  <a:pt x="3979731" y="737545"/>
                  <a:pt x="3985131" y="736944"/>
                </a:cubicBezTo>
                <a:cubicBezTo>
                  <a:pt x="3990532" y="736344"/>
                  <a:pt x="3995966" y="735711"/>
                  <a:pt x="4001433" y="735044"/>
                </a:cubicBezTo>
                <a:close/>
                <a:moveTo>
                  <a:pt x="486711" y="652434"/>
                </a:moveTo>
                <a:lnTo>
                  <a:pt x="493711" y="652834"/>
                </a:lnTo>
                <a:lnTo>
                  <a:pt x="493711" y="684838"/>
                </a:lnTo>
                <a:lnTo>
                  <a:pt x="529516" y="684838"/>
                </a:lnTo>
                <a:lnTo>
                  <a:pt x="529516" y="691639"/>
                </a:lnTo>
                <a:lnTo>
                  <a:pt x="493711" y="691639"/>
                </a:lnTo>
                <a:lnTo>
                  <a:pt x="493711" y="734244"/>
                </a:lnTo>
                <a:cubicBezTo>
                  <a:pt x="502380" y="733177"/>
                  <a:pt x="510547" y="732110"/>
                  <a:pt x="518215" y="731044"/>
                </a:cubicBezTo>
                <a:cubicBezTo>
                  <a:pt x="525882" y="729977"/>
                  <a:pt x="532650" y="729043"/>
                  <a:pt x="538517" y="728243"/>
                </a:cubicBezTo>
                <a:lnTo>
                  <a:pt x="538718" y="732044"/>
                </a:lnTo>
                <a:lnTo>
                  <a:pt x="538718" y="735244"/>
                </a:lnTo>
                <a:cubicBezTo>
                  <a:pt x="531517" y="736311"/>
                  <a:pt x="522816" y="737478"/>
                  <a:pt x="512614" y="738745"/>
                </a:cubicBezTo>
                <a:cubicBezTo>
                  <a:pt x="502413" y="740012"/>
                  <a:pt x="491912" y="741278"/>
                  <a:pt x="481110" y="742545"/>
                </a:cubicBezTo>
                <a:cubicBezTo>
                  <a:pt x="470309" y="743812"/>
                  <a:pt x="459808" y="745045"/>
                  <a:pt x="449607" y="746246"/>
                </a:cubicBezTo>
                <a:cubicBezTo>
                  <a:pt x="439405" y="747446"/>
                  <a:pt x="430637" y="748446"/>
                  <a:pt x="423304" y="749246"/>
                </a:cubicBezTo>
                <a:lnTo>
                  <a:pt x="422703" y="742445"/>
                </a:lnTo>
                <a:cubicBezTo>
                  <a:pt x="426170" y="742045"/>
                  <a:pt x="430071" y="741645"/>
                  <a:pt x="434405" y="741245"/>
                </a:cubicBezTo>
                <a:cubicBezTo>
                  <a:pt x="438738" y="740845"/>
                  <a:pt x="443306" y="740312"/>
                  <a:pt x="448106" y="739645"/>
                </a:cubicBezTo>
                <a:lnTo>
                  <a:pt x="448106" y="664635"/>
                </a:lnTo>
                <a:lnTo>
                  <a:pt x="454708" y="665035"/>
                </a:lnTo>
                <a:lnTo>
                  <a:pt x="454708" y="738845"/>
                </a:lnTo>
                <a:cubicBezTo>
                  <a:pt x="459775" y="738178"/>
                  <a:pt x="465008" y="737545"/>
                  <a:pt x="470409" y="736944"/>
                </a:cubicBezTo>
                <a:cubicBezTo>
                  <a:pt x="475810" y="736344"/>
                  <a:pt x="481244" y="735711"/>
                  <a:pt x="486711" y="735044"/>
                </a:cubicBezTo>
                <a:close/>
                <a:moveTo>
                  <a:pt x="5016332" y="651434"/>
                </a:moveTo>
                <a:cubicBezTo>
                  <a:pt x="5016199" y="652234"/>
                  <a:pt x="5016132" y="653134"/>
                  <a:pt x="5016132" y="654134"/>
                </a:cubicBezTo>
                <a:cubicBezTo>
                  <a:pt x="5016132" y="655134"/>
                  <a:pt x="5016065" y="656234"/>
                  <a:pt x="5015932" y="657435"/>
                </a:cubicBezTo>
                <a:cubicBezTo>
                  <a:pt x="5021666" y="672636"/>
                  <a:pt x="5028833" y="685738"/>
                  <a:pt x="5037434" y="696739"/>
                </a:cubicBezTo>
                <a:cubicBezTo>
                  <a:pt x="5046035" y="707741"/>
                  <a:pt x="5056670" y="717309"/>
                  <a:pt x="5069338" y="725443"/>
                </a:cubicBezTo>
                <a:cubicBezTo>
                  <a:pt x="5077739" y="719976"/>
                  <a:pt x="5084940" y="714075"/>
                  <a:pt x="5090941" y="707741"/>
                </a:cubicBezTo>
                <a:cubicBezTo>
                  <a:pt x="5096942" y="701407"/>
                  <a:pt x="5102276" y="694239"/>
                  <a:pt x="5106943" y="686238"/>
                </a:cubicBezTo>
                <a:lnTo>
                  <a:pt x="5069138" y="686238"/>
                </a:lnTo>
                <a:lnTo>
                  <a:pt x="5069138" y="680637"/>
                </a:lnTo>
                <a:lnTo>
                  <a:pt x="5089341" y="651434"/>
                </a:lnTo>
                <a:close/>
                <a:moveTo>
                  <a:pt x="4923520" y="646233"/>
                </a:moveTo>
                <a:cubicBezTo>
                  <a:pt x="4924854" y="649700"/>
                  <a:pt x="4926454" y="654101"/>
                  <a:pt x="4928321" y="659435"/>
                </a:cubicBezTo>
                <a:cubicBezTo>
                  <a:pt x="4930187" y="664769"/>
                  <a:pt x="4932055" y="670303"/>
                  <a:pt x="4933921" y="676037"/>
                </a:cubicBezTo>
                <a:cubicBezTo>
                  <a:pt x="4935788" y="681771"/>
                  <a:pt x="4937622" y="687405"/>
                  <a:pt x="4939422" y="692939"/>
                </a:cubicBezTo>
                <a:cubicBezTo>
                  <a:pt x="4941222" y="698473"/>
                  <a:pt x="4942656" y="703174"/>
                  <a:pt x="4943723" y="707041"/>
                </a:cubicBezTo>
                <a:lnTo>
                  <a:pt x="4937522" y="709041"/>
                </a:lnTo>
                <a:cubicBezTo>
                  <a:pt x="4936455" y="705174"/>
                  <a:pt x="4935088" y="700473"/>
                  <a:pt x="4933421" y="694939"/>
                </a:cubicBezTo>
                <a:cubicBezTo>
                  <a:pt x="4931754" y="689405"/>
                  <a:pt x="4929954" y="683771"/>
                  <a:pt x="4928021" y="678037"/>
                </a:cubicBezTo>
                <a:cubicBezTo>
                  <a:pt x="4926087" y="672303"/>
                  <a:pt x="4924187" y="666802"/>
                  <a:pt x="4922320" y="661535"/>
                </a:cubicBezTo>
                <a:cubicBezTo>
                  <a:pt x="4920453" y="656268"/>
                  <a:pt x="4918853" y="651967"/>
                  <a:pt x="4917519" y="648633"/>
                </a:cubicBezTo>
                <a:close/>
                <a:moveTo>
                  <a:pt x="118618" y="645833"/>
                </a:moveTo>
                <a:lnTo>
                  <a:pt x="125418" y="646233"/>
                </a:lnTo>
                <a:cubicBezTo>
                  <a:pt x="125418" y="646500"/>
                  <a:pt x="125385" y="647300"/>
                  <a:pt x="125318" y="648633"/>
                </a:cubicBezTo>
                <a:cubicBezTo>
                  <a:pt x="125252" y="649967"/>
                  <a:pt x="125185" y="651534"/>
                  <a:pt x="125119" y="653334"/>
                </a:cubicBezTo>
                <a:cubicBezTo>
                  <a:pt x="125052" y="655134"/>
                  <a:pt x="124985" y="656934"/>
                  <a:pt x="124918" y="658735"/>
                </a:cubicBezTo>
                <a:cubicBezTo>
                  <a:pt x="124851" y="660535"/>
                  <a:pt x="124818" y="662102"/>
                  <a:pt x="124818" y="663435"/>
                </a:cubicBezTo>
                <a:cubicBezTo>
                  <a:pt x="124818" y="663969"/>
                  <a:pt x="124785" y="664435"/>
                  <a:pt x="124718" y="664835"/>
                </a:cubicBezTo>
                <a:cubicBezTo>
                  <a:pt x="124651" y="665235"/>
                  <a:pt x="124618" y="665702"/>
                  <a:pt x="124618" y="666236"/>
                </a:cubicBezTo>
                <a:cubicBezTo>
                  <a:pt x="126618" y="684771"/>
                  <a:pt x="132386" y="701140"/>
                  <a:pt x="141920" y="715342"/>
                </a:cubicBezTo>
                <a:cubicBezTo>
                  <a:pt x="151455" y="729543"/>
                  <a:pt x="164623" y="742445"/>
                  <a:pt x="181425" y="754047"/>
                </a:cubicBezTo>
                <a:lnTo>
                  <a:pt x="176825" y="759847"/>
                </a:lnTo>
                <a:cubicBezTo>
                  <a:pt x="162556" y="749846"/>
                  <a:pt x="150788" y="738745"/>
                  <a:pt x="141520" y="726543"/>
                </a:cubicBezTo>
                <a:cubicBezTo>
                  <a:pt x="132253" y="714342"/>
                  <a:pt x="125685" y="700573"/>
                  <a:pt x="121818" y="685238"/>
                </a:cubicBezTo>
                <a:cubicBezTo>
                  <a:pt x="120084" y="692839"/>
                  <a:pt x="117751" y="700040"/>
                  <a:pt x="114817" y="706841"/>
                </a:cubicBezTo>
                <a:cubicBezTo>
                  <a:pt x="111883" y="713642"/>
                  <a:pt x="108216" y="720176"/>
                  <a:pt x="103816" y="726443"/>
                </a:cubicBezTo>
                <a:cubicBezTo>
                  <a:pt x="99415" y="732711"/>
                  <a:pt x="94247" y="738811"/>
                  <a:pt x="88313" y="744745"/>
                </a:cubicBezTo>
                <a:cubicBezTo>
                  <a:pt x="82379" y="750679"/>
                  <a:pt x="75612" y="756580"/>
                  <a:pt x="68011" y="762448"/>
                </a:cubicBezTo>
                <a:lnTo>
                  <a:pt x="62810" y="757047"/>
                </a:lnTo>
                <a:cubicBezTo>
                  <a:pt x="72011" y="750113"/>
                  <a:pt x="79945" y="743145"/>
                  <a:pt x="86613" y="736144"/>
                </a:cubicBezTo>
                <a:cubicBezTo>
                  <a:pt x="93280" y="729143"/>
                  <a:pt x="98814" y="721876"/>
                  <a:pt x="103215" y="714342"/>
                </a:cubicBezTo>
                <a:cubicBezTo>
                  <a:pt x="107616" y="706807"/>
                  <a:pt x="110983" y="698840"/>
                  <a:pt x="113317" y="690439"/>
                </a:cubicBezTo>
                <a:cubicBezTo>
                  <a:pt x="115650" y="682038"/>
                  <a:pt x="117150" y="672903"/>
                  <a:pt x="117817" y="663035"/>
                </a:cubicBezTo>
                <a:cubicBezTo>
                  <a:pt x="117951" y="661835"/>
                  <a:pt x="118051" y="660302"/>
                  <a:pt x="118117" y="658435"/>
                </a:cubicBezTo>
                <a:cubicBezTo>
                  <a:pt x="118184" y="656568"/>
                  <a:pt x="118250" y="654768"/>
                  <a:pt x="118318" y="653034"/>
                </a:cubicBezTo>
                <a:cubicBezTo>
                  <a:pt x="118384" y="651300"/>
                  <a:pt x="118451" y="649734"/>
                  <a:pt x="118517" y="648333"/>
                </a:cubicBezTo>
                <a:cubicBezTo>
                  <a:pt x="118584" y="646933"/>
                  <a:pt x="118618" y="646100"/>
                  <a:pt x="118618" y="645833"/>
                </a:cubicBezTo>
                <a:close/>
                <a:moveTo>
                  <a:pt x="52809" y="645633"/>
                </a:moveTo>
                <a:lnTo>
                  <a:pt x="59810" y="646033"/>
                </a:lnTo>
                <a:cubicBezTo>
                  <a:pt x="59676" y="648300"/>
                  <a:pt x="59510" y="651067"/>
                  <a:pt x="59309" y="654334"/>
                </a:cubicBezTo>
                <a:cubicBezTo>
                  <a:pt x="59109" y="657601"/>
                  <a:pt x="58943" y="660368"/>
                  <a:pt x="58810" y="662635"/>
                </a:cubicBezTo>
                <a:cubicBezTo>
                  <a:pt x="58676" y="664902"/>
                  <a:pt x="58476" y="667069"/>
                  <a:pt x="58209" y="669136"/>
                </a:cubicBezTo>
                <a:cubicBezTo>
                  <a:pt x="57943" y="671203"/>
                  <a:pt x="57676" y="673303"/>
                  <a:pt x="57409" y="675437"/>
                </a:cubicBezTo>
                <a:cubicBezTo>
                  <a:pt x="59543" y="677837"/>
                  <a:pt x="62110" y="680804"/>
                  <a:pt x="65110" y="684338"/>
                </a:cubicBezTo>
                <a:cubicBezTo>
                  <a:pt x="68111" y="687872"/>
                  <a:pt x="71211" y="691539"/>
                  <a:pt x="74412" y="695339"/>
                </a:cubicBezTo>
                <a:cubicBezTo>
                  <a:pt x="77612" y="699140"/>
                  <a:pt x="80712" y="702807"/>
                  <a:pt x="83713" y="706341"/>
                </a:cubicBezTo>
                <a:cubicBezTo>
                  <a:pt x="86713" y="709874"/>
                  <a:pt x="89213" y="712908"/>
                  <a:pt x="91213" y="715442"/>
                </a:cubicBezTo>
                <a:lnTo>
                  <a:pt x="86213" y="720442"/>
                </a:lnTo>
                <a:cubicBezTo>
                  <a:pt x="84346" y="718175"/>
                  <a:pt x="82146" y="715475"/>
                  <a:pt x="79612" y="712341"/>
                </a:cubicBezTo>
                <a:cubicBezTo>
                  <a:pt x="77078" y="709208"/>
                  <a:pt x="74445" y="705974"/>
                  <a:pt x="71711" y="702640"/>
                </a:cubicBezTo>
                <a:cubicBezTo>
                  <a:pt x="68978" y="699306"/>
                  <a:pt x="66244" y="696039"/>
                  <a:pt x="63510" y="692839"/>
                </a:cubicBezTo>
                <a:cubicBezTo>
                  <a:pt x="60776" y="689639"/>
                  <a:pt x="58276" y="686705"/>
                  <a:pt x="56009" y="684038"/>
                </a:cubicBezTo>
                <a:cubicBezTo>
                  <a:pt x="54542" y="691372"/>
                  <a:pt x="52476" y="698306"/>
                  <a:pt x="49808" y="704840"/>
                </a:cubicBezTo>
                <a:cubicBezTo>
                  <a:pt x="47142" y="711375"/>
                  <a:pt x="43908" y="717709"/>
                  <a:pt x="40107" y="723843"/>
                </a:cubicBezTo>
                <a:cubicBezTo>
                  <a:pt x="36307" y="729977"/>
                  <a:pt x="31873" y="735978"/>
                  <a:pt x="26806" y="741845"/>
                </a:cubicBezTo>
                <a:cubicBezTo>
                  <a:pt x="21738" y="747712"/>
                  <a:pt x="16004" y="753647"/>
                  <a:pt x="9603" y="759647"/>
                </a:cubicBezTo>
                <a:lnTo>
                  <a:pt x="4003" y="754847"/>
                </a:lnTo>
                <a:cubicBezTo>
                  <a:pt x="11737" y="747646"/>
                  <a:pt x="18504" y="740612"/>
                  <a:pt x="24305" y="733744"/>
                </a:cubicBezTo>
                <a:cubicBezTo>
                  <a:pt x="30106" y="726876"/>
                  <a:pt x="34940" y="719776"/>
                  <a:pt x="38807" y="712441"/>
                </a:cubicBezTo>
                <a:cubicBezTo>
                  <a:pt x="42674" y="705107"/>
                  <a:pt x="45675" y="697339"/>
                  <a:pt x="47808" y="689138"/>
                </a:cubicBezTo>
                <a:cubicBezTo>
                  <a:pt x="49942" y="680937"/>
                  <a:pt x="51275" y="671970"/>
                  <a:pt x="51809" y="662235"/>
                </a:cubicBezTo>
                <a:cubicBezTo>
                  <a:pt x="51942" y="660102"/>
                  <a:pt x="52109" y="657435"/>
                  <a:pt x="52309" y="654234"/>
                </a:cubicBezTo>
                <a:cubicBezTo>
                  <a:pt x="52509" y="651034"/>
                  <a:pt x="52675" y="648167"/>
                  <a:pt x="52809" y="645633"/>
                </a:cubicBezTo>
                <a:close/>
                <a:moveTo>
                  <a:pt x="4983327" y="644833"/>
                </a:moveTo>
                <a:lnTo>
                  <a:pt x="5098142" y="644833"/>
                </a:lnTo>
                <a:lnTo>
                  <a:pt x="5098142" y="650834"/>
                </a:lnTo>
                <a:lnTo>
                  <a:pt x="5077940" y="680237"/>
                </a:lnTo>
                <a:lnTo>
                  <a:pt x="5115344" y="680237"/>
                </a:lnTo>
                <a:lnTo>
                  <a:pt x="5115344" y="686038"/>
                </a:lnTo>
                <a:cubicBezTo>
                  <a:pt x="5110277" y="694839"/>
                  <a:pt x="5104543" y="702740"/>
                  <a:pt x="5098142" y="709741"/>
                </a:cubicBezTo>
                <a:cubicBezTo>
                  <a:pt x="5091741" y="716742"/>
                  <a:pt x="5084140" y="723243"/>
                  <a:pt x="5075339" y="729244"/>
                </a:cubicBezTo>
                <a:cubicBezTo>
                  <a:pt x="5084407" y="734444"/>
                  <a:pt x="5094475" y="739178"/>
                  <a:pt x="5105543" y="743445"/>
                </a:cubicBezTo>
                <a:cubicBezTo>
                  <a:pt x="5116611" y="747712"/>
                  <a:pt x="5129079" y="751713"/>
                  <a:pt x="5142948" y="755447"/>
                </a:cubicBezTo>
                <a:lnTo>
                  <a:pt x="5139947" y="762048"/>
                </a:lnTo>
                <a:cubicBezTo>
                  <a:pt x="5125412" y="758047"/>
                  <a:pt x="5112310" y="753713"/>
                  <a:pt x="5100642" y="749046"/>
                </a:cubicBezTo>
                <a:cubicBezTo>
                  <a:pt x="5088974" y="744379"/>
                  <a:pt x="5078406" y="739111"/>
                  <a:pt x="5068938" y="733244"/>
                </a:cubicBezTo>
                <a:cubicBezTo>
                  <a:pt x="5059737" y="738845"/>
                  <a:pt x="5049236" y="744079"/>
                  <a:pt x="5037434" y="748946"/>
                </a:cubicBezTo>
                <a:cubicBezTo>
                  <a:pt x="5025633" y="753813"/>
                  <a:pt x="5011864" y="758647"/>
                  <a:pt x="4996129" y="763448"/>
                </a:cubicBezTo>
                <a:lnTo>
                  <a:pt x="4993129" y="757047"/>
                </a:lnTo>
                <a:cubicBezTo>
                  <a:pt x="5008197" y="752646"/>
                  <a:pt x="5021432" y="748213"/>
                  <a:pt x="5032834" y="743745"/>
                </a:cubicBezTo>
                <a:cubicBezTo>
                  <a:pt x="5044235" y="739278"/>
                  <a:pt x="5054336" y="734511"/>
                  <a:pt x="5063138" y="729443"/>
                </a:cubicBezTo>
                <a:cubicBezTo>
                  <a:pt x="5052203" y="721976"/>
                  <a:pt x="5042868" y="713542"/>
                  <a:pt x="5035134" y="704140"/>
                </a:cubicBezTo>
                <a:cubicBezTo>
                  <a:pt x="5027400" y="694739"/>
                  <a:pt x="5020732" y="683904"/>
                  <a:pt x="5015131" y="671636"/>
                </a:cubicBezTo>
                <a:cubicBezTo>
                  <a:pt x="5014999" y="672570"/>
                  <a:pt x="5014931" y="673470"/>
                  <a:pt x="5014931" y="674337"/>
                </a:cubicBezTo>
                <a:cubicBezTo>
                  <a:pt x="5014931" y="675203"/>
                  <a:pt x="5014865" y="676104"/>
                  <a:pt x="5014731" y="677037"/>
                </a:cubicBezTo>
                <a:cubicBezTo>
                  <a:pt x="5013265" y="694239"/>
                  <a:pt x="5008764" y="709674"/>
                  <a:pt x="5001230" y="723343"/>
                </a:cubicBezTo>
                <a:cubicBezTo>
                  <a:pt x="4993695" y="737011"/>
                  <a:pt x="4983127" y="750046"/>
                  <a:pt x="4969526" y="762448"/>
                </a:cubicBezTo>
                <a:lnTo>
                  <a:pt x="4963925" y="758047"/>
                </a:lnTo>
                <a:cubicBezTo>
                  <a:pt x="4970726" y="751913"/>
                  <a:pt x="4976693" y="745746"/>
                  <a:pt x="4981827" y="739545"/>
                </a:cubicBezTo>
                <a:cubicBezTo>
                  <a:pt x="4986961" y="733344"/>
                  <a:pt x="4991362" y="726910"/>
                  <a:pt x="4995029" y="720242"/>
                </a:cubicBezTo>
                <a:cubicBezTo>
                  <a:pt x="4998696" y="713575"/>
                  <a:pt x="5001630" y="706641"/>
                  <a:pt x="5003830" y="699440"/>
                </a:cubicBezTo>
                <a:cubicBezTo>
                  <a:pt x="5006031" y="692239"/>
                  <a:pt x="5007464" y="684505"/>
                  <a:pt x="5008130" y="676237"/>
                </a:cubicBezTo>
                <a:cubicBezTo>
                  <a:pt x="5008530" y="671836"/>
                  <a:pt x="5008864" y="667302"/>
                  <a:pt x="5009131" y="662635"/>
                </a:cubicBezTo>
                <a:cubicBezTo>
                  <a:pt x="5009398" y="657968"/>
                  <a:pt x="5009598" y="654234"/>
                  <a:pt x="5009731" y="651434"/>
                </a:cubicBezTo>
                <a:lnTo>
                  <a:pt x="4983327" y="651434"/>
                </a:lnTo>
                <a:close/>
                <a:moveTo>
                  <a:pt x="1944310" y="641232"/>
                </a:moveTo>
                <a:cubicBezTo>
                  <a:pt x="1945910" y="643233"/>
                  <a:pt x="1948077" y="646133"/>
                  <a:pt x="1950811" y="649934"/>
                </a:cubicBezTo>
                <a:cubicBezTo>
                  <a:pt x="1953545" y="653734"/>
                  <a:pt x="1956411" y="657801"/>
                  <a:pt x="1959412" y="662135"/>
                </a:cubicBezTo>
                <a:cubicBezTo>
                  <a:pt x="1962412" y="666469"/>
                  <a:pt x="1965313" y="670736"/>
                  <a:pt x="1968113" y="674937"/>
                </a:cubicBezTo>
                <a:cubicBezTo>
                  <a:pt x="1970914" y="679137"/>
                  <a:pt x="1973180" y="682571"/>
                  <a:pt x="1974914" y="685238"/>
                </a:cubicBezTo>
                <a:lnTo>
                  <a:pt x="1969513" y="689238"/>
                </a:lnTo>
                <a:cubicBezTo>
                  <a:pt x="1967913" y="686571"/>
                  <a:pt x="1965712" y="683138"/>
                  <a:pt x="1962912" y="678937"/>
                </a:cubicBezTo>
                <a:cubicBezTo>
                  <a:pt x="1960112" y="674737"/>
                  <a:pt x="1957245" y="670469"/>
                  <a:pt x="1954311" y="666136"/>
                </a:cubicBezTo>
                <a:cubicBezTo>
                  <a:pt x="1951377" y="661802"/>
                  <a:pt x="1948544" y="657735"/>
                  <a:pt x="1945810" y="653934"/>
                </a:cubicBezTo>
                <a:cubicBezTo>
                  <a:pt x="1943076" y="650134"/>
                  <a:pt x="1940910" y="647233"/>
                  <a:pt x="1939309" y="645233"/>
                </a:cubicBezTo>
                <a:close/>
                <a:moveTo>
                  <a:pt x="4839109" y="637832"/>
                </a:moveTo>
                <a:lnTo>
                  <a:pt x="4845310" y="638832"/>
                </a:lnTo>
                <a:cubicBezTo>
                  <a:pt x="4844510" y="644033"/>
                  <a:pt x="4843543" y="649767"/>
                  <a:pt x="4842410" y="656034"/>
                </a:cubicBezTo>
                <a:cubicBezTo>
                  <a:pt x="4841277" y="662302"/>
                  <a:pt x="4840010" y="668603"/>
                  <a:pt x="4838609" y="674937"/>
                </a:cubicBezTo>
                <a:cubicBezTo>
                  <a:pt x="4837209" y="681271"/>
                  <a:pt x="4835742" y="687405"/>
                  <a:pt x="4834209" y="693339"/>
                </a:cubicBezTo>
                <a:cubicBezTo>
                  <a:pt x="4832675" y="699273"/>
                  <a:pt x="4831242" y="704574"/>
                  <a:pt x="4829908" y="709241"/>
                </a:cubicBezTo>
                <a:lnTo>
                  <a:pt x="4823707" y="707441"/>
                </a:lnTo>
                <a:cubicBezTo>
                  <a:pt x="4825041" y="702774"/>
                  <a:pt x="4826475" y="697506"/>
                  <a:pt x="4828008" y="691639"/>
                </a:cubicBezTo>
                <a:cubicBezTo>
                  <a:pt x="4829542" y="685771"/>
                  <a:pt x="4831009" y="679704"/>
                  <a:pt x="4832409" y="673437"/>
                </a:cubicBezTo>
                <a:cubicBezTo>
                  <a:pt x="4833809" y="667169"/>
                  <a:pt x="4835076" y="660968"/>
                  <a:pt x="4836209" y="654834"/>
                </a:cubicBezTo>
                <a:cubicBezTo>
                  <a:pt x="4837343" y="648700"/>
                  <a:pt x="4838309" y="643033"/>
                  <a:pt x="4839109" y="637832"/>
                </a:cubicBezTo>
                <a:close/>
                <a:moveTo>
                  <a:pt x="873683" y="633832"/>
                </a:moveTo>
                <a:lnTo>
                  <a:pt x="873683" y="654834"/>
                </a:lnTo>
                <a:lnTo>
                  <a:pt x="969095" y="654834"/>
                </a:lnTo>
                <a:lnTo>
                  <a:pt x="969095" y="633832"/>
                </a:lnTo>
                <a:close/>
                <a:moveTo>
                  <a:pt x="4666964" y="630031"/>
                </a:moveTo>
                <a:lnTo>
                  <a:pt x="4666964" y="635832"/>
                </a:lnTo>
                <a:cubicBezTo>
                  <a:pt x="4666964" y="638499"/>
                  <a:pt x="4667131" y="640666"/>
                  <a:pt x="4667464" y="642333"/>
                </a:cubicBezTo>
                <a:cubicBezTo>
                  <a:pt x="4667798" y="644000"/>
                  <a:pt x="4668431" y="645333"/>
                  <a:pt x="4669364" y="646333"/>
                </a:cubicBezTo>
                <a:cubicBezTo>
                  <a:pt x="4670298" y="647333"/>
                  <a:pt x="4671631" y="648000"/>
                  <a:pt x="4673365" y="648333"/>
                </a:cubicBezTo>
                <a:cubicBezTo>
                  <a:pt x="4675098" y="648667"/>
                  <a:pt x="4677299" y="648833"/>
                  <a:pt x="4679966" y="648833"/>
                </a:cubicBezTo>
                <a:lnTo>
                  <a:pt x="4705969" y="648833"/>
                </a:lnTo>
                <a:lnTo>
                  <a:pt x="4705969" y="630031"/>
                </a:lnTo>
                <a:close/>
                <a:moveTo>
                  <a:pt x="4585554" y="630031"/>
                </a:moveTo>
                <a:lnTo>
                  <a:pt x="4585554" y="668036"/>
                </a:lnTo>
                <a:lnTo>
                  <a:pt x="4705969" y="668036"/>
                </a:lnTo>
                <a:lnTo>
                  <a:pt x="4705969" y="654034"/>
                </a:lnTo>
                <a:lnTo>
                  <a:pt x="4677966" y="654034"/>
                </a:lnTo>
                <a:cubicBezTo>
                  <a:pt x="4671698" y="654034"/>
                  <a:pt x="4667264" y="652867"/>
                  <a:pt x="4664664" y="650534"/>
                </a:cubicBezTo>
                <a:cubicBezTo>
                  <a:pt x="4662063" y="648200"/>
                  <a:pt x="4660763" y="643699"/>
                  <a:pt x="4660763" y="637032"/>
                </a:cubicBezTo>
                <a:lnTo>
                  <a:pt x="4660763" y="630031"/>
                </a:lnTo>
                <a:lnTo>
                  <a:pt x="4628759" y="630031"/>
                </a:lnTo>
                <a:cubicBezTo>
                  <a:pt x="4628493" y="634298"/>
                  <a:pt x="4627793" y="638032"/>
                  <a:pt x="4626659" y="641232"/>
                </a:cubicBezTo>
                <a:cubicBezTo>
                  <a:pt x="4625526" y="644433"/>
                  <a:pt x="4623659" y="647267"/>
                  <a:pt x="4621058" y="649734"/>
                </a:cubicBezTo>
                <a:cubicBezTo>
                  <a:pt x="4618458" y="652201"/>
                  <a:pt x="4615024" y="654467"/>
                  <a:pt x="4610757" y="656534"/>
                </a:cubicBezTo>
                <a:cubicBezTo>
                  <a:pt x="4606490" y="658601"/>
                  <a:pt x="4601223" y="660502"/>
                  <a:pt x="4594955" y="662235"/>
                </a:cubicBezTo>
                <a:lnTo>
                  <a:pt x="4592355" y="657034"/>
                </a:lnTo>
                <a:cubicBezTo>
                  <a:pt x="4597955" y="655568"/>
                  <a:pt x="4602656" y="654034"/>
                  <a:pt x="4606457" y="652434"/>
                </a:cubicBezTo>
                <a:cubicBezTo>
                  <a:pt x="4610257" y="650834"/>
                  <a:pt x="4613324" y="648967"/>
                  <a:pt x="4615658" y="646833"/>
                </a:cubicBezTo>
                <a:cubicBezTo>
                  <a:pt x="4617991" y="644700"/>
                  <a:pt x="4619692" y="642299"/>
                  <a:pt x="4620758" y="639632"/>
                </a:cubicBezTo>
                <a:cubicBezTo>
                  <a:pt x="4621826" y="636965"/>
                  <a:pt x="4622492" y="633765"/>
                  <a:pt x="4622759" y="630031"/>
                </a:cubicBezTo>
                <a:close/>
                <a:moveTo>
                  <a:pt x="3576656" y="630031"/>
                </a:moveTo>
                <a:lnTo>
                  <a:pt x="3582257" y="633431"/>
                </a:lnTo>
                <a:cubicBezTo>
                  <a:pt x="3579990" y="638099"/>
                  <a:pt x="3577357" y="642999"/>
                  <a:pt x="3574356" y="648133"/>
                </a:cubicBezTo>
                <a:cubicBezTo>
                  <a:pt x="3571356" y="653267"/>
                  <a:pt x="3568055" y="658435"/>
                  <a:pt x="3564455" y="663635"/>
                </a:cubicBezTo>
                <a:lnTo>
                  <a:pt x="3564455" y="760447"/>
                </a:lnTo>
                <a:lnTo>
                  <a:pt x="3558054" y="760447"/>
                </a:lnTo>
                <a:lnTo>
                  <a:pt x="3558054" y="672436"/>
                </a:lnTo>
                <a:cubicBezTo>
                  <a:pt x="3553253" y="678837"/>
                  <a:pt x="3548353" y="684938"/>
                  <a:pt x="3543352" y="690739"/>
                </a:cubicBezTo>
                <a:cubicBezTo>
                  <a:pt x="3538352" y="696539"/>
                  <a:pt x="3533584" y="701573"/>
                  <a:pt x="3529051" y="705841"/>
                </a:cubicBezTo>
                <a:lnTo>
                  <a:pt x="3525850" y="699440"/>
                </a:lnTo>
                <a:cubicBezTo>
                  <a:pt x="3529984" y="695439"/>
                  <a:pt x="3534484" y="690639"/>
                  <a:pt x="3539352" y="685038"/>
                </a:cubicBezTo>
                <a:cubicBezTo>
                  <a:pt x="3544219" y="679437"/>
                  <a:pt x="3548986" y="673503"/>
                  <a:pt x="3553654" y="667236"/>
                </a:cubicBezTo>
                <a:cubicBezTo>
                  <a:pt x="3558321" y="660968"/>
                  <a:pt x="3562655" y="654634"/>
                  <a:pt x="3566655" y="648233"/>
                </a:cubicBezTo>
                <a:cubicBezTo>
                  <a:pt x="3570656" y="641833"/>
                  <a:pt x="3573989" y="635765"/>
                  <a:pt x="3576656" y="630031"/>
                </a:cubicBezTo>
                <a:close/>
                <a:moveTo>
                  <a:pt x="866883" y="628431"/>
                </a:moveTo>
                <a:lnTo>
                  <a:pt x="976096" y="628431"/>
                </a:lnTo>
                <a:lnTo>
                  <a:pt x="976096" y="660435"/>
                </a:lnTo>
                <a:lnTo>
                  <a:pt x="866883" y="660435"/>
                </a:lnTo>
                <a:close/>
                <a:moveTo>
                  <a:pt x="3426514" y="628031"/>
                </a:moveTo>
                <a:lnTo>
                  <a:pt x="3432915" y="628431"/>
                </a:lnTo>
                <a:lnTo>
                  <a:pt x="3432915" y="667836"/>
                </a:lnTo>
                <a:lnTo>
                  <a:pt x="3491122" y="667836"/>
                </a:lnTo>
                <a:lnTo>
                  <a:pt x="3491122" y="674237"/>
                </a:lnTo>
                <a:lnTo>
                  <a:pt x="3433515" y="674237"/>
                </a:lnTo>
                <a:cubicBezTo>
                  <a:pt x="3434982" y="691305"/>
                  <a:pt x="3441149" y="706641"/>
                  <a:pt x="3452017" y="720242"/>
                </a:cubicBezTo>
                <a:cubicBezTo>
                  <a:pt x="3462885" y="733844"/>
                  <a:pt x="3477520" y="745579"/>
                  <a:pt x="3495923" y="755447"/>
                </a:cubicBezTo>
                <a:lnTo>
                  <a:pt x="3492122" y="761848"/>
                </a:lnTo>
                <a:cubicBezTo>
                  <a:pt x="3476387" y="753313"/>
                  <a:pt x="3463285" y="743212"/>
                  <a:pt x="3452817" y="731544"/>
                </a:cubicBezTo>
                <a:cubicBezTo>
                  <a:pt x="3442349" y="719876"/>
                  <a:pt x="3434982" y="707041"/>
                  <a:pt x="3430714" y="693039"/>
                </a:cubicBezTo>
                <a:cubicBezTo>
                  <a:pt x="3429514" y="699440"/>
                  <a:pt x="3427614" y="705607"/>
                  <a:pt x="3425014" y="711541"/>
                </a:cubicBezTo>
                <a:cubicBezTo>
                  <a:pt x="3422413" y="717475"/>
                  <a:pt x="3419046" y="723276"/>
                  <a:pt x="3414912" y="728943"/>
                </a:cubicBezTo>
                <a:cubicBezTo>
                  <a:pt x="3410779" y="734611"/>
                  <a:pt x="3405745" y="740212"/>
                  <a:pt x="3399810" y="745746"/>
                </a:cubicBezTo>
                <a:cubicBezTo>
                  <a:pt x="3393876" y="751280"/>
                  <a:pt x="3386976" y="756914"/>
                  <a:pt x="3379108" y="762648"/>
                </a:cubicBezTo>
                <a:lnTo>
                  <a:pt x="3374507" y="757047"/>
                </a:lnTo>
                <a:cubicBezTo>
                  <a:pt x="3383709" y="750513"/>
                  <a:pt x="3391543" y="744045"/>
                  <a:pt x="3398010" y="737645"/>
                </a:cubicBezTo>
                <a:cubicBezTo>
                  <a:pt x="3404478" y="731244"/>
                  <a:pt x="3409745" y="724710"/>
                  <a:pt x="3413812" y="718042"/>
                </a:cubicBezTo>
                <a:cubicBezTo>
                  <a:pt x="3417879" y="711375"/>
                  <a:pt x="3420913" y="704474"/>
                  <a:pt x="3422913" y="697339"/>
                </a:cubicBezTo>
                <a:cubicBezTo>
                  <a:pt x="3424914" y="690205"/>
                  <a:pt x="3426114" y="682504"/>
                  <a:pt x="3426514" y="674237"/>
                </a:cubicBezTo>
                <a:lnTo>
                  <a:pt x="3382708" y="674237"/>
                </a:lnTo>
                <a:lnTo>
                  <a:pt x="3382708" y="667836"/>
                </a:lnTo>
                <a:lnTo>
                  <a:pt x="3426514" y="667836"/>
                </a:lnTo>
                <a:close/>
                <a:moveTo>
                  <a:pt x="3606660" y="627431"/>
                </a:moveTo>
                <a:lnTo>
                  <a:pt x="3606660" y="649233"/>
                </a:lnTo>
                <a:lnTo>
                  <a:pt x="3678069" y="649233"/>
                </a:lnTo>
                <a:lnTo>
                  <a:pt x="3678069" y="627431"/>
                </a:lnTo>
                <a:close/>
                <a:moveTo>
                  <a:pt x="3337503" y="626831"/>
                </a:moveTo>
                <a:cubicBezTo>
                  <a:pt x="3341903" y="630831"/>
                  <a:pt x="3345904" y="634698"/>
                  <a:pt x="3349504" y="638432"/>
                </a:cubicBezTo>
                <a:cubicBezTo>
                  <a:pt x="3353105" y="642166"/>
                  <a:pt x="3356305" y="645833"/>
                  <a:pt x="3359105" y="649433"/>
                </a:cubicBezTo>
                <a:cubicBezTo>
                  <a:pt x="3363106" y="646366"/>
                  <a:pt x="3367006" y="643066"/>
                  <a:pt x="3370807" y="639532"/>
                </a:cubicBezTo>
                <a:cubicBezTo>
                  <a:pt x="3374607" y="635998"/>
                  <a:pt x="3378508" y="632231"/>
                  <a:pt x="3382508" y="628231"/>
                </a:cubicBezTo>
                <a:lnTo>
                  <a:pt x="3386709" y="632831"/>
                </a:lnTo>
                <a:cubicBezTo>
                  <a:pt x="3382575" y="636965"/>
                  <a:pt x="3378575" y="640799"/>
                  <a:pt x="3374707" y="644333"/>
                </a:cubicBezTo>
                <a:cubicBezTo>
                  <a:pt x="3370840" y="647867"/>
                  <a:pt x="3366906" y="651300"/>
                  <a:pt x="3362906" y="654634"/>
                </a:cubicBezTo>
                <a:cubicBezTo>
                  <a:pt x="3366106" y="659301"/>
                  <a:pt x="3368773" y="664135"/>
                  <a:pt x="3370907" y="669136"/>
                </a:cubicBezTo>
                <a:cubicBezTo>
                  <a:pt x="3373041" y="674137"/>
                  <a:pt x="3374741" y="679504"/>
                  <a:pt x="3376008" y="685238"/>
                </a:cubicBezTo>
                <a:cubicBezTo>
                  <a:pt x="3377274" y="690972"/>
                  <a:pt x="3378175" y="697239"/>
                  <a:pt x="3378708" y="704040"/>
                </a:cubicBezTo>
                <a:cubicBezTo>
                  <a:pt x="3379241" y="710841"/>
                  <a:pt x="3379508" y="718442"/>
                  <a:pt x="3379508" y="726843"/>
                </a:cubicBezTo>
                <a:cubicBezTo>
                  <a:pt x="3379508" y="732711"/>
                  <a:pt x="3379074" y="737478"/>
                  <a:pt x="3378208" y="741145"/>
                </a:cubicBezTo>
                <a:cubicBezTo>
                  <a:pt x="3377341" y="744812"/>
                  <a:pt x="3375774" y="747712"/>
                  <a:pt x="3373507" y="749846"/>
                </a:cubicBezTo>
                <a:cubicBezTo>
                  <a:pt x="3371240" y="751980"/>
                  <a:pt x="3368207" y="753547"/>
                  <a:pt x="3364406" y="754547"/>
                </a:cubicBezTo>
                <a:cubicBezTo>
                  <a:pt x="3360606" y="755547"/>
                  <a:pt x="3355772" y="756314"/>
                  <a:pt x="3349904" y="756847"/>
                </a:cubicBezTo>
                <a:lnTo>
                  <a:pt x="3340103" y="757847"/>
                </a:lnTo>
                <a:lnTo>
                  <a:pt x="3338103" y="751246"/>
                </a:lnTo>
                <a:lnTo>
                  <a:pt x="3348704" y="750446"/>
                </a:lnTo>
                <a:cubicBezTo>
                  <a:pt x="3353505" y="750046"/>
                  <a:pt x="3357472" y="749446"/>
                  <a:pt x="3360606" y="748646"/>
                </a:cubicBezTo>
                <a:cubicBezTo>
                  <a:pt x="3363739" y="747846"/>
                  <a:pt x="3366206" y="746579"/>
                  <a:pt x="3368007" y="744845"/>
                </a:cubicBezTo>
                <a:cubicBezTo>
                  <a:pt x="3369807" y="743112"/>
                  <a:pt x="3371074" y="740778"/>
                  <a:pt x="3371807" y="737845"/>
                </a:cubicBezTo>
                <a:cubicBezTo>
                  <a:pt x="3372541" y="734911"/>
                  <a:pt x="3372907" y="731044"/>
                  <a:pt x="3372907" y="726243"/>
                </a:cubicBezTo>
                <a:cubicBezTo>
                  <a:pt x="3372907" y="717842"/>
                  <a:pt x="3372641" y="710308"/>
                  <a:pt x="3372107" y="703640"/>
                </a:cubicBezTo>
                <a:cubicBezTo>
                  <a:pt x="3371574" y="696973"/>
                  <a:pt x="3370640" y="690772"/>
                  <a:pt x="3369307" y="685038"/>
                </a:cubicBezTo>
                <a:cubicBezTo>
                  <a:pt x="3366240" y="689038"/>
                  <a:pt x="3362806" y="692972"/>
                  <a:pt x="3359005" y="696839"/>
                </a:cubicBezTo>
                <a:cubicBezTo>
                  <a:pt x="3355205" y="700707"/>
                  <a:pt x="3351271" y="704474"/>
                  <a:pt x="3347204" y="708141"/>
                </a:cubicBezTo>
                <a:cubicBezTo>
                  <a:pt x="3343137" y="711808"/>
                  <a:pt x="3339003" y="715275"/>
                  <a:pt x="3334802" y="718542"/>
                </a:cubicBezTo>
                <a:cubicBezTo>
                  <a:pt x="3330602" y="721809"/>
                  <a:pt x="3326501" y="724776"/>
                  <a:pt x="3322501" y="727443"/>
                </a:cubicBezTo>
                <a:lnTo>
                  <a:pt x="3319900" y="721443"/>
                </a:lnTo>
                <a:cubicBezTo>
                  <a:pt x="3323901" y="718642"/>
                  <a:pt x="3328068" y="715575"/>
                  <a:pt x="3332402" y="712241"/>
                </a:cubicBezTo>
                <a:cubicBezTo>
                  <a:pt x="3336736" y="708908"/>
                  <a:pt x="3340970" y="705374"/>
                  <a:pt x="3345104" y="701640"/>
                </a:cubicBezTo>
                <a:cubicBezTo>
                  <a:pt x="3349238" y="697906"/>
                  <a:pt x="3353238" y="694072"/>
                  <a:pt x="3357105" y="690139"/>
                </a:cubicBezTo>
                <a:cubicBezTo>
                  <a:pt x="3360972" y="686205"/>
                  <a:pt x="3364439" y="682304"/>
                  <a:pt x="3367507" y="678437"/>
                </a:cubicBezTo>
                <a:cubicBezTo>
                  <a:pt x="3366440" y="674837"/>
                  <a:pt x="3365106" y="671403"/>
                  <a:pt x="3363506" y="668136"/>
                </a:cubicBezTo>
                <a:cubicBezTo>
                  <a:pt x="3361906" y="664869"/>
                  <a:pt x="3360039" y="661635"/>
                  <a:pt x="3357905" y="658435"/>
                </a:cubicBezTo>
                <a:cubicBezTo>
                  <a:pt x="3353238" y="662168"/>
                  <a:pt x="3348337" y="665769"/>
                  <a:pt x="3343203" y="669236"/>
                </a:cubicBezTo>
                <a:cubicBezTo>
                  <a:pt x="3338069" y="672703"/>
                  <a:pt x="3332502" y="676370"/>
                  <a:pt x="3326501" y="680237"/>
                </a:cubicBezTo>
                <a:lnTo>
                  <a:pt x="3323901" y="674237"/>
                </a:lnTo>
                <a:cubicBezTo>
                  <a:pt x="3329768" y="670636"/>
                  <a:pt x="3335169" y="667136"/>
                  <a:pt x="3340103" y="663735"/>
                </a:cubicBezTo>
                <a:cubicBezTo>
                  <a:pt x="3345037" y="660335"/>
                  <a:pt x="3349771" y="656901"/>
                  <a:pt x="3354305" y="653434"/>
                </a:cubicBezTo>
                <a:cubicBezTo>
                  <a:pt x="3351638" y="649834"/>
                  <a:pt x="3348537" y="646200"/>
                  <a:pt x="3345004" y="642533"/>
                </a:cubicBezTo>
                <a:cubicBezTo>
                  <a:pt x="3341470" y="638866"/>
                  <a:pt x="3337503" y="635032"/>
                  <a:pt x="3333102" y="631031"/>
                </a:cubicBezTo>
                <a:close/>
                <a:moveTo>
                  <a:pt x="3455518" y="626231"/>
                </a:moveTo>
                <a:cubicBezTo>
                  <a:pt x="3457118" y="627431"/>
                  <a:pt x="3459151" y="629198"/>
                  <a:pt x="3461618" y="631531"/>
                </a:cubicBezTo>
                <a:cubicBezTo>
                  <a:pt x="3464085" y="633865"/>
                  <a:pt x="3466619" y="636332"/>
                  <a:pt x="3469219" y="638932"/>
                </a:cubicBezTo>
                <a:cubicBezTo>
                  <a:pt x="3471819" y="641533"/>
                  <a:pt x="3474286" y="644099"/>
                  <a:pt x="3476620" y="646633"/>
                </a:cubicBezTo>
                <a:cubicBezTo>
                  <a:pt x="3478954" y="649167"/>
                  <a:pt x="3480721" y="651234"/>
                  <a:pt x="3481921" y="652834"/>
                </a:cubicBezTo>
                <a:lnTo>
                  <a:pt x="3477120" y="657835"/>
                </a:lnTo>
                <a:cubicBezTo>
                  <a:pt x="3475920" y="656234"/>
                  <a:pt x="3474120" y="654167"/>
                  <a:pt x="3471719" y="651634"/>
                </a:cubicBezTo>
                <a:cubicBezTo>
                  <a:pt x="3469319" y="649100"/>
                  <a:pt x="3466819" y="646533"/>
                  <a:pt x="3464219" y="643933"/>
                </a:cubicBezTo>
                <a:cubicBezTo>
                  <a:pt x="3461618" y="641333"/>
                  <a:pt x="3459085" y="638832"/>
                  <a:pt x="3456618" y="636432"/>
                </a:cubicBezTo>
                <a:cubicBezTo>
                  <a:pt x="3454151" y="634032"/>
                  <a:pt x="3452184" y="632231"/>
                  <a:pt x="3450717" y="631031"/>
                </a:cubicBezTo>
                <a:close/>
                <a:moveTo>
                  <a:pt x="2991812" y="612429"/>
                </a:moveTo>
                <a:lnTo>
                  <a:pt x="2988611" y="618430"/>
                </a:lnTo>
                <a:cubicBezTo>
                  <a:pt x="2992479" y="626164"/>
                  <a:pt x="2996713" y="633165"/>
                  <a:pt x="3001313" y="639432"/>
                </a:cubicBezTo>
                <a:cubicBezTo>
                  <a:pt x="3005914" y="645700"/>
                  <a:pt x="3011081" y="651500"/>
                  <a:pt x="3016815" y="656834"/>
                </a:cubicBezTo>
                <a:cubicBezTo>
                  <a:pt x="3024016" y="650300"/>
                  <a:pt x="3030250" y="643399"/>
                  <a:pt x="3035517" y="636132"/>
                </a:cubicBezTo>
                <a:cubicBezTo>
                  <a:pt x="3040785" y="628864"/>
                  <a:pt x="3045752" y="620963"/>
                  <a:pt x="3050419" y="612429"/>
                </a:cubicBezTo>
                <a:close/>
                <a:moveTo>
                  <a:pt x="2498027" y="607428"/>
                </a:moveTo>
                <a:cubicBezTo>
                  <a:pt x="2499761" y="610895"/>
                  <a:pt x="2501561" y="614762"/>
                  <a:pt x="2503428" y="619030"/>
                </a:cubicBezTo>
                <a:cubicBezTo>
                  <a:pt x="2505294" y="623297"/>
                  <a:pt x="2507194" y="627631"/>
                  <a:pt x="2509128" y="632031"/>
                </a:cubicBezTo>
                <a:cubicBezTo>
                  <a:pt x="2511062" y="636432"/>
                  <a:pt x="2512895" y="640832"/>
                  <a:pt x="2514629" y="645233"/>
                </a:cubicBezTo>
                <a:cubicBezTo>
                  <a:pt x="2516363" y="649634"/>
                  <a:pt x="2517963" y="653701"/>
                  <a:pt x="2519430" y="657435"/>
                </a:cubicBezTo>
                <a:lnTo>
                  <a:pt x="2513229" y="660235"/>
                </a:lnTo>
                <a:cubicBezTo>
                  <a:pt x="2511895" y="656368"/>
                  <a:pt x="2510329" y="652234"/>
                  <a:pt x="2508528" y="647833"/>
                </a:cubicBezTo>
                <a:cubicBezTo>
                  <a:pt x="2506728" y="643433"/>
                  <a:pt x="2504895" y="639032"/>
                  <a:pt x="2503027" y="634632"/>
                </a:cubicBezTo>
                <a:cubicBezTo>
                  <a:pt x="2501161" y="630231"/>
                  <a:pt x="2499261" y="625897"/>
                  <a:pt x="2497327" y="621630"/>
                </a:cubicBezTo>
                <a:cubicBezTo>
                  <a:pt x="2495393" y="617363"/>
                  <a:pt x="2493626" y="613429"/>
                  <a:pt x="2492026" y="609829"/>
                </a:cubicBezTo>
                <a:close/>
                <a:moveTo>
                  <a:pt x="1757564" y="606628"/>
                </a:moveTo>
                <a:cubicBezTo>
                  <a:pt x="1756897" y="607695"/>
                  <a:pt x="1756230" y="608795"/>
                  <a:pt x="1755563" y="609929"/>
                </a:cubicBezTo>
                <a:cubicBezTo>
                  <a:pt x="1754896" y="611062"/>
                  <a:pt x="1754230" y="612162"/>
                  <a:pt x="1753563" y="613229"/>
                </a:cubicBezTo>
                <a:cubicBezTo>
                  <a:pt x="1757430" y="620430"/>
                  <a:pt x="1761564" y="626831"/>
                  <a:pt x="1765964" y="632431"/>
                </a:cubicBezTo>
                <a:cubicBezTo>
                  <a:pt x="1770365" y="638032"/>
                  <a:pt x="1775166" y="643033"/>
                  <a:pt x="1780366" y="647433"/>
                </a:cubicBezTo>
                <a:cubicBezTo>
                  <a:pt x="1793435" y="636632"/>
                  <a:pt x="1804035" y="623030"/>
                  <a:pt x="1812170" y="606628"/>
                </a:cubicBezTo>
                <a:close/>
                <a:moveTo>
                  <a:pt x="4628759" y="606228"/>
                </a:moveTo>
                <a:lnTo>
                  <a:pt x="4628759" y="624430"/>
                </a:lnTo>
                <a:lnTo>
                  <a:pt x="4660763" y="624430"/>
                </a:lnTo>
                <a:lnTo>
                  <a:pt x="4660763" y="606228"/>
                </a:lnTo>
                <a:close/>
                <a:moveTo>
                  <a:pt x="3958628" y="601828"/>
                </a:moveTo>
                <a:lnTo>
                  <a:pt x="4035638" y="601828"/>
                </a:lnTo>
                <a:lnTo>
                  <a:pt x="4035638" y="608228"/>
                </a:lnTo>
                <a:lnTo>
                  <a:pt x="3958628" y="608228"/>
                </a:lnTo>
                <a:close/>
                <a:moveTo>
                  <a:pt x="443906" y="601828"/>
                </a:moveTo>
                <a:lnTo>
                  <a:pt x="520916" y="601828"/>
                </a:lnTo>
                <a:lnTo>
                  <a:pt x="520916" y="608228"/>
                </a:lnTo>
                <a:lnTo>
                  <a:pt x="443906" y="608228"/>
                </a:lnTo>
                <a:close/>
                <a:moveTo>
                  <a:pt x="3737876" y="600227"/>
                </a:moveTo>
                <a:lnTo>
                  <a:pt x="3889495" y="600227"/>
                </a:lnTo>
                <a:lnTo>
                  <a:pt x="3889495" y="607428"/>
                </a:lnTo>
                <a:lnTo>
                  <a:pt x="3820687" y="655834"/>
                </a:lnTo>
                <a:lnTo>
                  <a:pt x="3820687" y="734244"/>
                </a:lnTo>
                <a:cubicBezTo>
                  <a:pt x="3820687" y="738511"/>
                  <a:pt x="3820353" y="741912"/>
                  <a:pt x="3819687" y="744445"/>
                </a:cubicBezTo>
                <a:cubicBezTo>
                  <a:pt x="3819020" y="746979"/>
                  <a:pt x="3817787" y="748979"/>
                  <a:pt x="3815986" y="750446"/>
                </a:cubicBezTo>
                <a:cubicBezTo>
                  <a:pt x="3814186" y="751913"/>
                  <a:pt x="3811719" y="752980"/>
                  <a:pt x="3808585" y="753647"/>
                </a:cubicBezTo>
                <a:cubicBezTo>
                  <a:pt x="3805452" y="754313"/>
                  <a:pt x="3801418" y="754847"/>
                  <a:pt x="3796484" y="755247"/>
                </a:cubicBezTo>
                <a:lnTo>
                  <a:pt x="3778282" y="756647"/>
                </a:lnTo>
                <a:lnTo>
                  <a:pt x="3776281" y="749646"/>
                </a:lnTo>
                <a:lnTo>
                  <a:pt x="3794884" y="748446"/>
                </a:lnTo>
                <a:cubicBezTo>
                  <a:pt x="3798884" y="748179"/>
                  <a:pt x="3802118" y="747813"/>
                  <a:pt x="3804585" y="747346"/>
                </a:cubicBezTo>
                <a:cubicBezTo>
                  <a:pt x="3807052" y="746879"/>
                  <a:pt x="3808952" y="746112"/>
                  <a:pt x="3810286" y="745045"/>
                </a:cubicBezTo>
                <a:cubicBezTo>
                  <a:pt x="3811619" y="743979"/>
                  <a:pt x="3812519" y="742478"/>
                  <a:pt x="3812986" y="740545"/>
                </a:cubicBezTo>
                <a:cubicBezTo>
                  <a:pt x="3813453" y="738611"/>
                  <a:pt x="3813686" y="735911"/>
                  <a:pt x="3813686" y="732444"/>
                </a:cubicBezTo>
                <a:lnTo>
                  <a:pt x="3813686" y="652034"/>
                </a:lnTo>
                <a:lnTo>
                  <a:pt x="3877494" y="607428"/>
                </a:lnTo>
                <a:lnTo>
                  <a:pt x="3737876" y="607428"/>
                </a:lnTo>
                <a:close/>
                <a:moveTo>
                  <a:pt x="1678954" y="600227"/>
                </a:moveTo>
                <a:lnTo>
                  <a:pt x="1678954" y="640032"/>
                </a:lnTo>
                <a:lnTo>
                  <a:pt x="1716958" y="640032"/>
                </a:lnTo>
                <a:lnTo>
                  <a:pt x="1716958" y="600227"/>
                </a:lnTo>
                <a:close/>
                <a:moveTo>
                  <a:pt x="3606660" y="599627"/>
                </a:moveTo>
                <a:lnTo>
                  <a:pt x="3606660" y="621430"/>
                </a:lnTo>
                <a:lnTo>
                  <a:pt x="3678069" y="621430"/>
                </a:lnTo>
                <a:lnTo>
                  <a:pt x="3678069" y="599627"/>
                </a:lnTo>
                <a:close/>
                <a:moveTo>
                  <a:pt x="4353001" y="599227"/>
                </a:moveTo>
                <a:lnTo>
                  <a:pt x="4513221" y="599227"/>
                </a:lnTo>
                <a:lnTo>
                  <a:pt x="4513221" y="605828"/>
                </a:lnTo>
                <a:lnTo>
                  <a:pt x="4428811" y="605828"/>
                </a:lnTo>
                <a:cubicBezTo>
                  <a:pt x="4425077" y="610095"/>
                  <a:pt x="4420976" y="614529"/>
                  <a:pt x="4416509" y="619130"/>
                </a:cubicBezTo>
                <a:cubicBezTo>
                  <a:pt x="4412042" y="623730"/>
                  <a:pt x="4407475" y="628264"/>
                  <a:pt x="4402807" y="632731"/>
                </a:cubicBezTo>
                <a:cubicBezTo>
                  <a:pt x="4398140" y="637199"/>
                  <a:pt x="4393539" y="641466"/>
                  <a:pt x="4389006" y="645533"/>
                </a:cubicBezTo>
                <a:cubicBezTo>
                  <a:pt x="4384472" y="649600"/>
                  <a:pt x="4380338" y="653101"/>
                  <a:pt x="4376604" y="656034"/>
                </a:cubicBezTo>
                <a:cubicBezTo>
                  <a:pt x="4378738" y="655901"/>
                  <a:pt x="4382405" y="655768"/>
                  <a:pt x="4387605" y="655634"/>
                </a:cubicBezTo>
                <a:cubicBezTo>
                  <a:pt x="4392806" y="655501"/>
                  <a:pt x="4398807" y="655334"/>
                  <a:pt x="4405608" y="655134"/>
                </a:cubicBezTo>
                <a:cubicBezTo>
                  <a:pt x="4412409" y="654934"/>
                  <a:pt x="4419676" y="654734"/>
                  <a:pt x="4427411" y="654534"/>
                </a:cubicBezTo>
                <a:cubicBezTo>
                  <a:pt x="4435145" y="654334"/>
                  <a:pt x="4442679" y="654134"/>
                  <a:pt x="4450013" y="653934"/>
                </a:cubicBezTo>
                <a:cubicBezTo>
                  <a:pt x="4457347" y="653734"/>
                  <a:pt x="4464149" y="653534"/>
                  <a:pt x="4470416" y="653334"/>
                </a:cubicBezTo>
                <a:cubicBezTo>
                  <a:pt x="4476683" y="653134"/>
                  <a:pt x="4481751" y="652967"/>
                  <a:pt x="4485618" y="652834"/>
                </a:cubicBezTo>
                <a:cubicBezTo>
                  <a:pt x="4482817" y="650034"/>
                  <a:pt x="4479984" y="647267"/>
                  <a:pt x="4477117" y="644533"/>
                </a:cubicBezTo>
                <a:cubicBezTo>
                  <a:pt x="4474250" y="641799"/>
                  <a:pt x="4471449" y="639132"/>
                  <a:pt x="4468716" y="636532"/>
                </a:cubicBezTo>
                <a:cubicBezTo>
                  <a:pt x="4465982" y="633932"/>
                  <a:pt x="4463348" y="631498"/>
                  <a:pt x="4460815" y="629231"/>
                </a:cubicBezTo>
                <a:cubicBezTo>
                  <a:pt x="4458281" y="626964"/>
                  <a:pt x="4456014" y="625030"/>
                  <a:pt x="4454014" y="623430"/>
                </a:cubicBezTo>
                <a:lnTo>
                  <a:pt x="4459215" y="618430"/>
                </a:lnTo>
                <a:cubicBezTo>
                  <a:pt x="4462548" y="621230"/>
                  <a:pt x="4466515" y="624764"/>
                  <a:pt x="4471116" y="629031"/>
                </a:cubicBezTo>
                <a:cubicBezTo>
                  <a:pt x="4475716" y="633298"/>
                  <a:pt x="4480384" y="637732"/>
                  <a:pt x="4485118" y="642333"/>
                </a:cubicBezTo>
                <a:cubicBezTo>
                  <a:pt x="4489852" y="646933"/>
                  <a:pt x="4494352" y="651434"/>
                  <a:pt x="4498619" y="655834"/>
                </a:cubicBezTo>
                <a:cubicBezTo>
                  <a:pt x="4502887" y="660235"/>
                  <a:pt x="4506353" y="663902"/>
                  <a:pt x="4509021" y="666836"/>
                </a:cubicBezTo>
                <a:lnTo>
                  <a:pt x="4504020" y="672236"/>
                </a:lnTo>
                <a:cubicBezTo>
                  <a:pt x="4502553" y="670503"/>
                  <a:pt x="4500786" y="668536"/>
                  <a:pt x="4498719" y="666336"/>
                </a:cubicBezTo>
                <a:cubicBezTo>
                  <a:pt x="4496652" y="664135"/>
                  <a:pt x="4494419" y="661768"/>
                  <a:pt x="4492019" y="659235"/>
                </a:cubicBezTo>
                <a:cubicBezTo>
                  <a:pt x="4489885" y="659368"/>
                  <a:pt x="4485718" y="659501"/>
                  <a:pt x="4479517" y="659635"/>
                </a:cubicBezTo>
                <a:cubicBezTo>
                  <a:pt x="4473316" y="659768"/>
                  <a:pt x="4466115" y="659935"/>
                  <a:pt x="4457914" y="660135"/>
                </a:cubicBezTo>
                <a:cubicBezTo>
                  <a:pt x="4449713" y="660335"/>
                  <a:pt x="4441045" y="660568"/>
                  <a:pt x="4431911" y="660835"/>
                </a:cubicBezTo>
                <a:cubicBezTo>
                  <a:pt x="4422777" y="661102"/>
                  <a:pt x="4414175" y="661335"/>
                  <a:pt x="4406108" y="661535"/>
                </a:cubicBezTo>
                <a:cubicBezTo>
                  <a:pt x="4398040" y="661735"/>
                  <a:pt x="4391073" y="661935"/>
                  <a:pt x="4385205" y="662135"/>
                </a:cubicBezTo>
                <a:cubicBezTo>
                  <a:pt x="4379338" y="662335"/>
                  <a:pt x="4375604" y="662502"/>
                  <a:pt x="4374004" y="662635"/>
                </a:cubicBezTo>
                <a:cubicBezTo>
                  <a:pt x="4372670" y="662635"/>
                  <a:pt x="4371537" y="662702"/>
                  <a:pt x="4370603" y="662835"/>
                </a:cubicBezTo>
                <a:cubicBezTo>
                  <a:pt x="4369670" y="662969"/>
                  <a:pt x="4368703" y="663069"/>
                  <a:pt x="4367703" y="663135"/>
                </a:cubicBezTo>
                <a:cubicBezTo>
                  <a:pt x="4366703" y="663202"/>
                  <a:pt x="4365670" y="663302"/>
                  <a:pt x="4364603" y="663435"/>
                </a:cubicBezTo>
                <a:cubicBezTo>
                  <a:pt x="4363536" y="663569"/>
                  <a:pt x="4362202" y="663702"/>
                  <a:pt x="4360602" y="663835"/>
                </a:cubicBezTo>
                <a:lnTo>
                  <a:pt x="4359202" y="657234"/>
                </a:lnTo>
                <a:cubicBezTo>
                  <a:pt x="4362002" y="656968"/>
                  <a:pt x="4363969" y="656601"/>
                  <a:pt x="4365103" y="656134"/>
                </a:cubicBezTo>
                <a:cubicBezTo>
                  <a:pt x="4366236" y="655668"/>
                  <a:pt x="4367270" y="655101"/>
                  <a:pt x="4368203" y="654434"/>
                </a:cubicBezTo>
                <a:cubicBezTo>
                  <a:pt x="4371670" y="651767"/>
                  <a:pt x="4375604" y="648533"/>
                  <a:pt x="4380005" y="644733"/>
                </a:cubicBezTo>
                <a:cubicBezTo>
                  <a:pt x="4384405" y="640932"/>
                  <a:pt x="4388939" y="636832"/>
                  <a:pt x="4393606" y="632431"/>
                </a:cubicBezTo>
                <a:cubicBezTo>
                  <a:pt x="4398273" y="628031"/>
                  <a:pt x="4402874" y="623564"/>
                  <a:pt x="4407408" y="619030"/>
                </a:cubicBezTo>
                <a:cubicBezTo>
                  <a:pt x="4411942" y="614496"/>
                  <a:pt x="4416142" y="610095"/>
                  <a:pt x="4420009" y="605828"/>
                </a:cubicBezTo>
                <a:lnTo>
                  <a:pt x="4353001" y="605828"/>
                </a:lnTo>
                <a:close/>
                <a:moveTo>
                  <a:pt x="3126352" y="598027"/>
                </a:moveTo>
                <a:lnTo>
                  <a:pt x="3268770" y="598027"/>
                </a:lnTo>
                <a:lnTo>
                  <a:pt x="3268770" y="605028"/>
                </a:lnTo>
                <a:lnTo>
                  <a:pt x="3203962" y="605028"/>
                </a:lnTo>
                <a:lnTo>
                  <a:pt x="3203962" y="659635"/>
                </a:lnTo>
                <a:lnTo>
                  <a:pt x="3285973" y="659635"/>
                </a:lnTo>
                <a:lnTo>
                  <a:pt x="3285973" y="666436"/>
                </a:lnTo>
                <a:lnTo>
                  <a:pt x="3203962" y="666436"/>
                </a:lnTo>
                <a:lnTo>
                  <a:pt x="3203962" y="734244"/>
                </a:lnTo>
                <a:cubicBezTo>
                  <a:pt x="3203962" y="738245"/>
                  <a:pt x="3203529" y="741512"/>
                  <a:pt x="3202662" y="744045"/>
                </a:cubicBezTo>
                <a:cubicBezTo>
                  <a:pt x="3201795" y="746579"/>
                  <a:pt x="3200395" y="748646"/>
                  <a:pt x="3198462" y="750246"/>
                </a:cubicBezTo>
                <a:cubicBezTo>
                  <a:pt x="3196528" y="751846"/>
                  <a:pt x="3193994" y="753013"/>
                  <a:pt x="3190861" y="753747"/>
                </a:cubicBezTo>
                <a:cubicBezTo>
                  <a:pt x="3187727" y="754480"/>
                  <a:pt x="3183826" y="755047"/>
                  <a:pt x="3179159" y="755447"/>
                </a:cubicBezTo>
                <a:lnTo>
                  <a:pt x="3160957" y="756847"/>
                </a:lnTo>
                <a:lnTo>
                  <a:pt x="3158557" y="749846"/>
                </a:lnTo>
                <a:lnTo>
                  <a:pt x="3177759" y="748646"/>
                </a:lnTo>
                <a:cubicBezTo>
                  <a:pt x="3181626" y="748379"/>
                  <a:pt x="3184760" y="747946"/>
                  <a:pt x="3187160" y="747346"/>
                </a:cubicBezTo>
                <a:cubicBezTo>
                  <a:pt x="3189560" y="746746"/>
                  <a:pt x="3191461" y="745879"/>
                  <a:pt x="3192861" y="744745"/>
                </a:cubicBezTo>
                <a:cubicBezTo>
                  <a:pt x="3194261" y="743612"/>
                  <a:pt x="3195228" y="742078"/>
                  <a:pt x="3195761" y="740145"/>
                </a:cubicBezTo>
                <a:cubicBezTo>
                  <a:pt x="3196295" y="738211"/>
                  <a:pt x="3196561" y="735711"/>
                  <a:pt x="3196561" y="732644"/>
                </a:cubicBezTo>
                <a:lnTo>
                  <a:pt x="3196561" y="666436"/>
                </a:lnTo>
                <a:lnTo>
                  <a:pt x="3109150" y="666436"/>
                </a:lnTo>
                <a:lnTo>
                  <a:pt x="3109150" y="659635"/>
                </a:lnTo>
                <a:lnTo>
                  <a:pt x="3196561" y="659635"/>
                </a:lnTo>
                <a:lnTo>
                  <a:pt x="3196561" y="605028"/>
                </a:lnTo>
                <a:lnTo>
                  <a:pt x="3126352" y="605028"/>
                </a:lnTo>
                <a:close/>
                <a:moveTo>
                  <a:pt x="4918120" y="597627"/>
                </a:moveTo>
                <a:lnTo>
                  <a:pt x="4924720" y="599427"/>
                </a:lnTo>
                <a:cubicBezTo>
                  <a:pt x="4921519" y="612896"/>
                  <a:pt x="4918086" y="625197"/>
                  <a:pt x="4914419" y="636332"/>
                </a:cubicBezTo>
                <a:cubicBezTo>
                  <a:pt x="4910751" y="647467"/>
                  <a:pt x="4906551" y="657768"/>
                  <a:pt x="4901817" y="667236"/>
                </a:cubicBezTo>
                <a:cubicBezTo>
                  <a:pt x="4897084" y="676704"/>
                  <a:pt x="4891749" y="685538"/>
                  <a:pt x="4885815" y="693739"/>
                </a:cubicBezTo>
                <a:cubicBezTo>
                  <a:pt x="4879881" y="701940"/>
                  <a:pt x="4873114" y="709841"/>
                  <a:pt x="4865513" y="717442"/>
                </a:cubicBezTo>
                <a:lnTo>
                  <a:pt x="4865513" y="733444"/>
                </a:lnTo>
                <a:cubicBezTo>
                  <a:pt x="4865513" y="736511"/>
                  <a:pt x="4865713" y="739011"/>
                  <a:pt x="4866113" y="740945"/>
                </a:cubicBezTo>
                <a:cubicBezTo>
                  <a:pt x="4866513" y="742878"/>
                  <a:pt x="4867280" y="744379"/>
                  <a:pt x="4868413" y="745445"/>
                </a:cubicBezTo>
                <a:cubicBezTo>
                  <a:pt x="4869547" y="746512"/>
                  <a:pt x="4871081" y="747246"/>
                  <a:pt x="4873014" y="747646"/>
                </a:cubicBezTo>
                <a:cubicBezTo>
                  <a:pt x="4874947" y="748046"/>
                  <a:pt x="4877514" y="748313"/>
                  <a:pt x="4880715" y="748446"/>
                </a:cubicBezTo>
                <a:cubicBezTo>
                  <a:pt x="4885382" y="748579"/>
                  <a:pt x="4890116" y="748579"/>
                  <a:pt x="4894916" y="748446"/>
                </a:cubicBezTo>
                <a:cubicBezTo>
                  <a:pt x="4898650" y="748313"/>
                  <a:pt x="4901651" y="748046"/>
                  <a:pt x="4903918" y="747646"/>
                </a:cubicBezTo>
                <a:cubicBezTo>
                  <a:pt x="4906184" y="747246"/>
                  <a:pt x="4907985" y="746546"/>
                  <a:pt x="4909318" y="745545"/>
                </a:cubicBezTo>
                <a:cubicBezTo>
                  <a:pt x="4910651" y="744545"/>
                  <a:pt x="4911652" y="743112"/>
                  <a:pt x="4912319" y="741245"/>
                </a:cubicBezTo>
                <a:cubicBezTo>
                  <a:pt x="4912986" y="739378"/>
                  <a:pt x="4913519" y="736911"/>
                  <a:pt x="4913919" y="733844"/>
                </a:cubicBezTo>
                <a:cubicBezTo>
                  <a:pt x="4914186" y="731977"/>
                  <a:pt x="4914452" y="729844"/>
                  <a:pt x="4914719" y="727443"/>
                </a:cubicBezTo>
                <a:cubicBezTo>
                  <a:pt x="4914986" y="725043"/>
                  <a:pt x="4915219" y="722643"/>
                  <a:pt x="4915419" y="720242"/>
                </a:cubicBezTo>
                <a:cubicBezTo>
                  <a:pt x="4915619" y="717842"/>
                  <a:pt x="4915786" y="715575"/>
                  <a:pt x="4915919" y="713441"/>
                </a:cubicBezTo>
                <a:cubicBezTo>
                  <a:pt x="4916052" y="711308"/>
                  <a:pt x="4916186" y="709641"/>
                  <a:pt x="4916319" y="708441"/>
                </a:cubicBezTo>
                <a:lnTo>
                  <a:pt x="4922720" y="710241"/>
                </a:lnTo>
                <a:cubicBezTo>
                  <a:pt x="4922587" y="711841"/>
                  <a:pt x="4922453" y="713675"/>
                  <a:pt x="4922320" y="715742"/>
                </a:cubicBezTo>
                <a:cubicBezTo>
                  <a:pt x="4922187" y="717809"/>
                  <a:pt x="4922020" y="719976"/>
                  <a:pt x="4921820" y="722243"/>
                </a:cubicBezTo>
                <a:cubicBezTo>
                  <a:pt x="4921620" y="724510"/>
                  <a:pt x="4921387" y="726777"/>
                  <a:pt x="4921119" y="729043"/>
                </a:cubicBezTo>
                <a:cubicBezTo>
                  <a:pt x="4920853" y="731310"/>
                  <a:pt x="4920586" y="733377"/>
                  <a:pt x="4920319" y="735244"/>
                </a:cubicBezTo>
                <a:cubicBezTo>
                  <a:pt x="4919786" y="739378"/>
                  <a:pt x="4919020" y="742712"/>
                  <a:pt x="4918020" y="745246"/>
                </a:cubicBezTo>
                <a:cubicBezTo>
                  <a:pt x="4917019" y="747779"/>
                  <a:pt x="4915586" y="749746"/>
                  <a:pt x="4913719" y="751146"/>
                </a:cubicBezTo>
                <a:cubicBezTo>
                  <a:pt x="4911852" y="752546"/>
                  <a:pt x="4909452" y="753547"/>
                  <a:pt x="4906518" y="754147"/>
                </a:cubicBezTo>
                <a:cubicBezTo>
                  <a:pt x="4903584" y="754747"/>
                  <a:pt x="4899850" y="755113"/>
                  <a:pt x="4895316" y="755247"/>
                </a:cubicBezTo>
                <a:cubicBezTo>
                  <a:pt x="4889983" y="755380"/>
                  <a:pt x="4884648" y="755380"/>
                  <a:pt x="4879314" y="755247"/>
                </a:cubicBezTo>
                <a:cubicBezTo>
                  <a:pt x="4875447" y="755113"/>
                  <a:pt x="4872181" y="754713"/>
                  <a:pt x="4869513" y="754047"/>
                </a:cubicBezTo>
                <a:cubicBezTo>
                  <a:pt x="4866846" y="753380"/>
                  <a:pt x="4864713" y="752280"/>
                  <a:pt x="4863113" y="750746"/>
                </a:cubicBezTo>
                <a:cubicBezTo>
                  <a:pt x="4861512" y="749213"/>
                  <a:pt x="4860379" y="747146"/>
                  <a:pt x="4859712" y="744545"/>
                </a:cubicBezTo>
                <a:cubicBezTo>
                  <a:pt x="4859045" y="741945"/>
                  <a:pt x="4858712" y="738511"/>
                  <a:pt x="4858712" y="734244"/>
                </a:cubicBezTo>
                <a:lnTo>
                  <a:pt x="4858712" y="724043"/>
                </a:lnTo>
                <a:cubicBezTo>
                  <a:pt x="4853111" y="729110"/>
                  <a:pt x="4847077" y="734211"/>
                  <a:pt x="4840610" y="739345"/>
                </a:cubicBezTo>
                <a:cubicBezTo>
                  <a:pt x="4834142" y="744479"/>
                  <a:pt x="4827108" y="749646"/>
                  <a:pt x="4819507" y="754847"/>
                </a:cubicBezTo>
                <a:lnTo>
                  <a:pt x="4815507" y="749446"/>
                </a:lnTo>
                <a:cubicBezTo>
                  <a:pt x="4832575" y="737711"/>
                  <a:pt x="4846977" y="726176"/>
                  <a:pt x="4858712" y="714842"/>
                </a:cubicBezTo>
                <a:lnTo>
                  <a:pt x="4858712" y="616629"/>
                </a:lnTo>
                <a:lnTo>
                  <a:pt x="4865513" y="617029"/>
                </a:lnTo>
                <a:lnTo>
                  <a:pt x="4865513" y="707841"/>
                </a:lnTo>
                <a:cubicBezTo>
                  <a:pt x="4872181" y="700640"/>
                  <a:pt x="4878148" y="693172"/>
                  <a:pt x="4883415" y="685438"/>
                </a:cubicBezTo>
                <a:cubicBezTo>
                  <a:pt x="4888682" y="677704"/>
                  <a:pt x="4893383" y="669403"/>
                  <a:pt x="4897517" y="660535"/>
                </a:cubicBezTo>
                <a:cubicBezTo>
                  <a:pt x="4901651" y="651667"/>
                  <a:pt x="4905384" y="642066"/>
                  <a:pt x="4908718" y="631731"/>
                </a:cubicBezTo>
                <a:cubicBezTo>
                  <a:pt x="4912052" y="621397"/>
                  <a:pt x="4915186" y="610029"/>
                  <a:pt x="4918120" y="597627"/>
                </a:cubicBezTo>
                <a:close/>
                <a:moveTo>
                  <a:pt x="5386826" y="595827"/>
                </a:moveTo>
                <a:lnTo>
                  <a:pt x="5555447" y="595827"/>
                </a:lnTo>
                <a:lnTo>
                  <a:pt x="5555447" y="602628"/>
                </a:lnTo>
                <a:lnTo>
                  <a:pt x="5477237" y="602628"/>
                </a:lnTo>
                <a:cubicBezTo>
                  <a:pt x="5476570" y="605295"/>
                  <a:pt x="5475737" y="608328"/>
                  <a:pt x="5474737" y="611729"/>
                </a:cubicBezTo>
                <a:cubicBezTo>
                  <a:pt x="5473736" y="615129"/>
                  <a:pt x="5472736" y="618630"/>
                  <a:pt x="5471736" y="622230"/>
                </a:cubicBezTo>
                <a:cubicBezTo>
                  <a:pt x="5470736" y="625831"/>
                  <a:pt x="5469703" y="629364"/>
                  <a:pt x="5468636" y="632831"/>
                </a:cubicBezTo>
                <a:cubicBezTo>
                  <a:pt x="5467569" y="636299"/>
                  <a:pt x="5466569" y="639432"/>
                  <a:pt x="5465636" y="642233"/>
                </a:cubicBezTo>
                <a:lnTo>
                  <a:pt x="5541645" y="642233"/>
                </a:lnTo>
                <a:lnTo>
                  <a:pt x="5541645" y="735844"/>
                </a:lnTo>
                <a:cubicBezTo>
                  <a:pt x="5541645" y="739711"/>
                  <a:pt x="5541312" y="742779"/>
                  <a:pt x="5540645" y="745045"/>
                </a:cubicBezTo>
                <a:cubicBezTo>
                  <a:pt x="5539978" y="747312"/>
                  <a:pt x="5538811" y="749146"/>
                  <a:pt x="5537145" y="750546"/>
                </a:cubicBezTo>
                <a:cubicBezTo>
                  <a:pt x="5535477" y="751946"/>
                  <a:pt x="5533244" y="752946"/>
                  <a:pt x="5530443" y="753547"/>
                </a:cubicBezTo>
                <a:cubicBezTo>
                  <a:pt x="5527643" y="754147"/>
                  <a:pt x="5524109" y="754647"/>
                  <a:pt x="5519842" y="755047"/>
                </a:cubicBezTo>
                <a:lnTo>
                  <a:pt x="5508641" y="756047"/>
                </a:lnTo>
                <a:lnTo>
                  <a:pt x="5506441" y="749446"/>
                </a:lnTo>
                <a:lnTo>
                  <a:pt x="5518242" y="748246"/>
                </a:lnTo>
                <a:cubicBezTo>
                  <a:pt x="5521843" y="747846"/>
                  <a:pt x="5524709" y="747446"/>
                  <a:pt x="5526843" y="747046"/>
                </a:cubicBezTo>
                <a:cubicBezTo>
                  <a:pt x="5528977" y="746646"/>
                  <a:pt x="5530610" y="745979"/>
                  <a:pt x="5531744" y="745045"/>
                </a:cubicBezTo>
                <a:cubicBezTo>
                  <a:pt x="5532877" y="744112"/>
                  <a:pt x="5533611" y="742812"/>
                  <a:pt x="5533944" y="741145"/>
                </a:cubicBezTo>
                <a:cubicBezTo>
                  <a:pt x="5534277" y="739478"/>
                  <a:pt x="5534444" y="737244"/>
                  <a:pt x="5534444" y="734444"/>
                </a:cubicBezTo>
                <a:lnTo>
                  <a:pt x="5534444" y="649233"/>
                </a:lnTo>
                <a:lnTo>
                  <a:pt x="5496640" y="649233"/>
                </a:lnTo>
                <a:lnTo>
                  <a:pt x="5496640" y="746646"/>
                </a:lnTo>
                <a:lnTo>
                  <a:pt x="5489638" y="746646"/>
                </a:lnTo>
                <a:lnTo>
                  <a:pt x="5489638" y="649233"/>
                </a:lnTo>
                <a:lnTo>
                  <a:pt x="5452234" y="649233"/>
                </a:lnTo>
                <a:lnTo>
                  <a:pt x="5452234" y="746646"/>
                </a:lnTo>
                <a:lnTo>
                  <a:pt x="5445233" y="746646"/>
                </a:lnTo>
                <a:lnTo>
                  <a:pt x="5445233" y="649233"/>
                </a:lnTo>
                <a:lnTo>
                  <a:pt x="5407628" y="649233"/>
                </a:lnTo>
                <a:lnTo>
                  <a:pt x="5407628" y="756447"/>
                </a:lnTo>
                <a:lnTo>
                  <a:pt x="5400427" y="756447"/>
                </a:lnTo>
                <a:lnTo>
                  <a:pt x="5400427" y="642233"/>
                </a:lnTo>
                <a:lnTo>
                  <a:pt x="5458034" y="642233"/>
                </a:lnTo>
                <a:cubicBezTo>
                  <a:pt x="5458835" y="639566"/>
                  <a:pt x="5459768" y="636499"/>
                  <a:pt x="5460835" y="633031"/>
                </a:cubicBezTo>
                <a:cubicBezTo>
                  <a:pt x="5461902" y="629564"/>
                  <a:pt x="5462968" y="626031"/>
                  <a:pt x="5464035" y="622430"/>
                </a:cubicBezTo>
                <a:cubicBezTo>
                  <a:pt x="5465102" y="618830"/>
                  <a:pt x="5466102" y="615296"/>
                  <a:pt x="5467036" y="611829"/>
                </a:cubicBezTo>
                <a:cubicBezTo>
                  <a:pt x="5467969" y="608362"/>
                  <a:pt x="5468769" y="605295"/>
                  <a:pt x="5469436" y="602628"/>
                </a:cubicBezTo>
                <a:lnTo>
                  <a:pt x="5386826" y="602628"/>
                </a:lnTo>
                <a:close/>
                <a:moveTo>
                  <a:pt x="3599859" y="593827"/>
                </a:moveTo>
                <a:lnTo>
                  <a:pt x="3684670" y="593827"/>
                </a:lnTo>
                <a:lnTo>
                  <a:pt x="3684670" y="655034"/>
                </a:lnTo>
                <a:lnTo>
                  <a:pt x="3599859" y="655034"/>
                </a:lnTo>
                <a:close/>
                <a:moveTo>
                  <a:pt x="1672953" y="593626"/>
                </a:moveTo>
                <a:lnTo>
                  <a:pt x="1723159" y="593626"/>
                </a:lnTo>
                <a:lnTo>
                  <a:pt x="1723159" y="646633"/>
                </a:lnTo>
                <a:lnTo>
                  <a:pt x="1706157" y="646633"/>
                </a:lnTo>
                <a:lnTo>
                  <a:pt x="1706157" y="683238"/>
                </a:lnTo>
                <a:lnTo>
                  <a:pt x="1730760" y="683238"/>
                </a:lnTo>
                <a:lnTo>
                  <a:pt x="1730760" y="689639"/>
                </a:lnTo>
                <a:lnTo>
                  <a:pt x="1706157" y="689639"/>
                </a:lnTo>
                <a:lnTo>
                  <a:pt x="1706157" y="733244"/>
                </a:lnTo>
                <a:cubicBezTo>
                  <a:pt x="1711224" y="732177"/>
                  <a:pt x="1716058" y="731210"/>
                  <a:pt x="1720658" y="730344"/>
                </a:cubicBezTo>
                <a:cubicBezTo>
                  <a:pt x="1725259" y="729477"/>
                  <a:pt x="1729293" y="728643"/>
                  <a:pt x="1732760" y="727843"/>
                </a:cubicBezTo>
                <a:lnTo>
                  <a:pt x="1733160" y="731644"/>
                </a:lnTo>
                <a:lnTo>
                  <a:pt x="1733360" y="734644"/>
                </a:lnTo>
                <a:cubicBezTo>
                  <a:pt x="1728693" y="735711"/>
                  <a:pt x="1723025" y="736844"/>
                  <a:pt x="1716359" y="738045"/>
                </a:cubicBezTo>
                <a:cubicBezTo>
                  <a:pt x="1709690" y="739245"/>
                  <a:pt x="1702790" y="740412"/>
                  <a:pt x="1695656" y="741545"/>
                </a:cubicBezTo>
                <a:cubicBezTo>
                  <a:pt x="1688522" y="742679"/>
                  <a:pt x="1681520" y="743745"/>
                  <a:pt x="1674653" y="744745"/>
                </a:cubicBezTo>
                <a:cubicBezTo>
                  <a:pt x="1667785" y="745746"/>
                  <a:pt x="1661886" y="746512"/>
                  <a:pt x="1656950" y="747046"/>
                </a:cubicBezTo>
                <a:lnTo>
                  <a:pt x="1656151" y="740645"/>
                </a:lnTo>
                <a:cubicBezTo>
                  <a:pt x="1658152" y="740378"/>
                  <a:pt x="1660251" y="740112"/>
                  <a:pt x="1662451" y="739845"/>
                </a:cubicBezTo>
                <a:cubicBezTo>
                  <a:pt x="1664651" y="739578"/>
                  <a:pt x="1667018" y="739311"/>
                  <a:pt x="1669553" y="739045"/>
                </a:cubicBezTo>
                <a:lnTo>
                  <a:pt x="1669553" y="665636"/>
                </a:lnTo>
                <a:lnTo>
                  <a:pt x="1675753" y="666036"/>
                </a:lnTo>
                <a:lnTo>
                  <a:pt x="1675753" y="738245"/>
                </a:lnTo>
                <a:cubicBezTo>
                  <a:pt x="1683488" y="737044"/>
                  <a:pt x="1691488" y="735711"/>
                  <a:pt x="1699756" y="734244"/>
                </a:cubicBezTo>
                <a:lnTo>
                  <a:pt x="1699756" y="646633"/>
                </a:lnTo>
                <a:lnTo>
                  <a:pt x="1672953" y="646633"/>
                </a:lnTo>
                <a:close/>
                <a:moveTo>
                  <a:pt x="4073442" y="592026"/>
                </a:moveTo>
                <a:cubicBezTo>
                  <a:pt x="4075176" y="593493"/>
                  <a:pt x="4077376" y="595593"/>
                  <a:pt x="4080043" y="598327"/>
                </a:cubicBezTo>
                <a:cubicBezTo>
                  <a:pt x="4082710" y="601061"/>
                  <a:pt x="4085444" y="603928"/>
                  <a:pt x="4088244" y="606928"/>
                </a:cubicBezTo>
                <a:cubicBezTo>
                  <a:pt x="4091044" y="609929"/>
                  <a:pt x="4093745" y="612896"/>
                  <a:pt x="4096345" y="615829"/>
                </a:cubicBezTo>
                <a:cubicBezTo>
                  <a:pt x="4098945" y="618763"/>
                  <a:pt x="4101046" y="621163"/>
                  <a:pt x="4102646" y="623030"/>
                </a:cubicBezTo>
                <a:lnTo>
                  <a:pt x="4098045" y="627431"/>
                </a:lnTo>
                <a:cubicBezTo>
                  <a:pt x="4096445" y="625564"/>
                  <a:pt x="4094312" y="623164"/>
                  <a:pt x="4091644" y="620230"/>
                </a:cubicBezTo>
                <a:cubicBezTo>
                  <a:pt x="4088978" y="617296"/>
                  <a:pt x="4086210" y="614329"/>
                  <a:pt x="4083343" y="611329"/>
                </a:cubicBezTo>
                <a:cubicBezTo>
                  <a:pt x="4080476" y="608328"/>
                  <a:pt x="4077709" y="605495"/>
                  <a:pt x="4075042" y="602828"/>
                </a:cubicBezTo>
                <a:cubicBezTo>
                  <a:pt x="4072375" y="600161"/>
                  <a:pt x="4070242" y="598094"/>
                  <a:pt x="4068642" y="596627"/>
                </a:cubicBezTo>
                <a:close/>
                <a:moveTo>
                  <a:pt x="558720" y="592026"/>
                </a:moveTo>
                <a:cubicBezTo>
                  <a:pt x="560453" y="593493"/>
                  <a:pt x="562654" y="595593"/>
                  <a:pt x="565321" y="598327"/>
                </a:cubicBezTo>
                <a:cubicBezTo>
                  <a:pt x="567988" y="601061"/>
                  <a:pt x="570722" y="603928"/>
                  <a:pt x="573522" y="606928"/>
                </a:cubicBezTo>
                <a:cubicBezTo>
                  <a:pt x="576322" y="609929"/>
                  <a:pt x="579023" y="612896"/>
                  <a:pt x="581623" y="615829"/>
                </a:cubicBezTo>
                <a:cubicBezTo>
                  <a:pt x="584223" y="618763"/>
                  <a:pt x="586324" y="621163"/>
                  <a:pt x="587924" y="623030"/>
                </a:cubicBezTo>
                <a:lnTo>
                  <a:pt x="583323" y="627431"/>
                </a:lnTo>
                <a:cubicBezTo>
                  <a:pt x="581723" y="625564"/>
                  <a:pt x="579590" y="623164"/>
                  <a:pt x="576922" y="620230"/>
                </a:cubicBezTo>
                <a:cubicBezTo>
                  <a:pt x="574255" y="617296"/>
                  <a:pt x="571488" y="614329"/>
                  <a:pt x="568621" y="611329"/>
                </a:cubicBezTo>
                <a:cubicBezTo>
                  <a:pt x="565754" y="608328"/>
                  <a:pt x="562987" y="605495"/>
                  <a:pt x="560320" y="602828"/>
                </a:cubicBezTo>
                <a:cubicBezTo>
                  <a:pt x="557653" y="600161"/>
                  <a:pt x="555520" y="598094"/>
                  <a:pt x="553920" y="596627"/>
                </a:cubicBezTo>
                <a:close/>
                <a:moveTo>
                  <a:pt x="5738870" y="590826"/>
                </a:moveTo>
                <a:lnTo>
                  <a:pt x="5743870" y="595227"/>
                </a:lnTo>
                <a:cubicBezTo>
                  <a:pt x="5741870" y="597894"/>
                  <a:pt x="5739303" y="601127"/>
                  <a:pt x="5736169" y="604928"/>
                </a:cubicBezTo>
                <a:cubicBezTo>
                  <a:pt x="5733036" y="608728"/>
                  <a:pt x="5729702" y="612662"/>
                  <a:pt x="5726168" y="616729"/>
                </a:cubicBezTo>
                <a:cubicBezTo>
                  <a:pt x="5722634" y="620797"/>
                  <a:pt x="5719100" y="624764"/>
                  <a:pt x="5715567" y="628631"/>
                </a:cubicBezTo>
                <a:cubicBezTo>
                  <a:pt x="5712033" y="632498"/>
                  <a:pt x="5708932" y="635832"/>
                  <a:pt x="5706266" y="638632"/>
                </a:cubicBezTo>
                <a:lnTo>
                  <a:pt x="5701265" y="633832"/>
                </a:lnTo>
                <a:cubicBezTo>
                  <a:pt x="5704065" y="630898"/>
                  <a:pt x="5707266" y="627497"/>
                  <a:pt x="5710866" y="623630"/>
                </a:cubicBezTo>
                <a:cubicBezTo>
                  <a:pt x="5714466" y="619763"/>
                  <a:pt x="5718000" y="615829"/>
                  <a:pt x="5721468" y="611829"/>
                </a:cubicBezTo>
                <a:cubicBezTo>
                  <a:pt x="5724934" y="607828"/>
                  <a:pt x="5728235" y="603994"/>
                  <a:pt x="5731369" y="600327"/>
                </a:cubicBezTo>
                <a:cubicBezTo>
                  <a:pt x="5734502" y="596660"/>
                  <a:pt x="5737003" y="593493"/>
                  <a:pt x="5738870" y="590826"/>
                </a:cubicBezTo>
                <a:close/>
                <a:moveTo>
                  <a:pt x="1199845" y="590826"/>
                </a:moveTo>
                <a:lnTo>
                  <a:pt x="1200846" y="598027"/>
                </a:lnTo>
                <a:cubicBezTo>
                  <a:pt x="1191644" y="599361"/>
                  <a:pt x="1181510" y="600661"/>
                  <a:pt x="1170441" y="601928"/>
                </a:cubicBezTo>
                <a:cubicBezTo>
                  <a:pt x="1159374" y="603194"/>
                  <a:pt x="1147975" y="604361"/>
                  <a:pt x="1136240" y="605428"/>
                </a:cubicBezTo>
                <a:lnTo>
                  <a:pt x="1136240" y="648833"/>
                </a:lnTo>
                <a:lnTo>
                  <a:pt x="1201445" y="648833"/>
                </a:lnTo>
                <a:lnTo>
                  <a:pt x="1201445" y="655634"/>
                </a:lnTo>
                <a:lnTo>
                  <a:pt x="1136240" y="655634"/>
                </a:lnTo>
                <a:lnTo>
                  <a:pt x="1136240" y="695239"/>
                </a:lnTo>
                <a:lnTo>
                  <a:pt x="1218648" y="695239"/>
                </a:lnTo>
                <a:lnTo>
                  <a:pt x="1218648" y="702040"/>
                </a:lnTo>
                <a:lnTo>
                  <a:pt x="1136240" y="702040"/>
                </a:lnTo>
                <a:lnTo>
                  <a:pt x="1136240" y="736444"/>
                </a:lnTo>
                <a:cubicBezTo>
                  <a:pt x="1136240" y="740578"/>
                  <a:pt x="1135873" y="743945"/>
                  <a:pt x="1135140" y="746546"/>
                </a:cubicBezTo>
                <a:cubicBezTo>
                  <a:pt x="1134406" y="749146"/>
                  <a:pt x="1133173" y="751213"/>
                  <a:pt x="1131439" y="752746"/>
                </a:cubicBezTo>
                <a:cubicBezTo>
                  <a:pt x="1129706" y="754280"/>
                  <a:pt x="1127339" y="755347"/>
                  <a:pt x="1124338" y="755947"/>
                </a:cubicBezTo>
                <a:cubicBezTo>
                  <a:pt x="1121338" y="756547"/>
                  <a:pt x="1117571" y="756980"/>
                  <a:pt x="1113037" y="757247"/>
                </a:cubicBezTo>
                <a:lnTo>
                  <a:pt x="1096235" y="758247"/>
                </a:lnTo>
                <a:lnTo>
                  <a:pt x="1094034" y="751246"/>
                </a:lnTo>
                <a:lnTo>
                  <a:pt x="1111436" y="750446"/>
                </a:lnTo>
                <a:cubicBezTo>
                  <a:pt x="1115037" y="750313"/>
                  <a:pt x="1117971" y="750013"/>
                  <a:pt x="1120238" y="749546"/>
                </a:cubicBezTo>
                <a:cubicBezTo>
                  <a:pt x="1122505" y="749079"/>
                  <a:pt x="1124272" y="748313"/>
                  <a:pt x="1125539" y="747246"/>
                </a:cubicBezTo>
                <a:cubicBezTo>
                  <a:pt x="1126805" y="746179"/>
                  <a:pt x="1127672" y="744645"/>
                  <a:pt x="1128139" y="742645"/>
                </a:cubicBezTo>
                <a:cubicBezTo>
                  <a:pt x="1128606" y="740645"/>
                  <a:pt x="1128839" y="738045"/>
                  <a:pt x="1128839" y="734844"/>
                </a:cubicBezTo>
                <a:lnTo>
                  <a:pt x="1128839" y="702040"/>
                </a:lnTo>
                <a:lnTo>
                  <a:pt x="1043028" y="702040"/>
                </a:lnTo>
                <a:lnTo>
                  <a:pt x="1043028" y="695239"/>
                </a:lnTo>
                <a:lnTo>
                  <a:pt x="1128839" y="695239"/>
                </a:lnTo>
                <a:lnTo>
                  <a:pt x="1128839" y="655634"/>
                </a:lnTo>
                <a:lnTo>
                  <a:pt x="1060231" y="655634"/>
                </a:lnTo>
                <a:lnTo>
                  <a:pt x="1060231" y="648833"/>
                </a:lnTo>
                <a:lnTo>
                  <a:pt x="1128839" y="648833"/>
                </a:lnTo>
                <a:lnTo>
                  <a:pt x="1128839" y="606028"/>
                </a:lnTo>
                <a:cubicBezTo>
                  <a:pt x="1115104" y="607228"/>
                  <a:pt x="1101902" y="608295"/>
                  <a:pt x="1089234" y="609228"/>
                </a:cubicBezTo>
                <a:cubicBezTo>
                  <a:pt x="1076565" y="610162"/>
                  <a:pt x="1065698" y="610829"/>
                  <a:pt x="1056630" y="611229"/>
                </a:cubicBezTo>
                <a:lnTo>
                  <a:pt x="1056230" y="604428"/>
                </a:lnTo>
                <a:cubicBezTo>
                  <a:pt x="1062097" y="604161"/>
                  <a:pt x="1068731" y="603761"/>
                  <a:pt x="1076132" y="603228"/>
                </a:cubicBezTo>
                <a:cubicBezTo>
                  <a:pt x="1083533" y="602694"/>
                  <a:pt x="1091401" y="602128"/>
                  <a:pt x="1099735" y="601528"/>
                </a:cubicBezTo>
                <a:cubicBezTo>
                  <a:pt x="1108069" y="600927"/>
                  <a:pt x="1116671" y="600227"/>
                  <a:pt x="1125539" y="599427"/>
                </a:cubicBezTo>
                <a:cubicBezTo>
                  <a:pt x="1134406" y="598627"/>
                  <a:pt x="1143174" y="597760"/>
                  <a:pt x="1151840" y="596827"/>
                </a:cubicBezTo>
                <a:cubicBezTo>
                  <a:pt x="1160507" y="595894"/>
                  <a:pt x="1168942" y="594927"/>
                  <a:pt x="1177143" y="593927"/>
                </a:cubicBezTo>
                <a:cubicBezTo>
                  <a:pt x="1185344" y="592926"/>
                  <a:pt x="1192911" y="591893"/>
                  <a:pt x="1199845" y="590826"/>
                </a:cubicBezTo>
                <a:close/>
                <a:moveTo>
                  <a:pt x="5608854" y="590626"/>
                </a:moveTo>
                <a:cubicBezTo>
                  <a:pt x="5610987" y="592760"/>
                  <a:pt x="5613754" y="595627"/>
                  <a:pt x="5617154" y="599227"/>
                </a:cubicBezTo>
                <a:cubicBezTo>
                  <a:pt x="5620555" y="602828"/>
                  <a:pt x="5624055" y="606628"/>
                  <a:pt x="5627656" y="610629"/>
                </a:cubicBezTo>
                <a:cubicBezTo>
                  <a:pt x="5631256" y="614629"/>
                  <a:pt x="5634757" y="618563"/>
                  <a:pt x="5638157" y="622430"/>
                </a:cubicBezTo>
                <a:cubicBezTo>
                  <a:pt x="5641557" y="626297"/>
                  <a:pt x="5644325" y="629564"/>
                  <a:pt x="5646458" y="632231"/>
                </a:cubicBezTo>
                <a:lnTo>
                  <a:pt x="5641057" y="637032"/>
                </a:lnTo>
                <a:cubicBezTo>
                  <a:pt x="5638790" y="634232"/>
                  <a:pt x="5635990" y="630931"/>
                  <a:pt x="5632656" y="627131"/>
                </a:cubicBezTo>
                <a:cubicBezTo>
                  <a:pt x="5629323" y="623330"/>
                  <a:pt x="5625922" y="619430"/>
                  <a:pt x="5622455" y="615429"/>
                </a:cubicBezTo>
                <a:cubicBezTo>
                  <a:pt x="5618988" y="611429"/>
                  <a:pt x="5615588" y="607628"/>
                  <a:pt x="5612254" y="604028"/>
                </a:cubicBezTo>
                <a:cubicBezTo>
                  <a:pt x="5608920" y="600427"/>
                  <a:pt x="5606053" y="597427"/>
                  <a:pt x="5603653" y="595027"/>
                </a:cubicBezTo>
                <a:close/>
                <a:moveTo>
                  <a:pt x="2446096" y="590026"/>
                </a:moveTo>
                <a:lnTo>
                  <a:pt x="2447897" y="597027"/>
                </a:lnTo>
                <a:cubicBezTo>
                  <a:pt x="2437495" y="600094"/>
                  <a:pt x="2426428" y="602728"/>
                  <a:pt x="2414693" y="604928"/>
                </a:cubicBezTo>
                <a:cubicBezTo>
                  <a:pt x="2402958" y="607128"/>
                  <a:pt x="2391623" y="608828"/>
                  <a:pt x="2380689" y="610029"/>
                </a:cubicBezTo>
                <a:lnTo>
                  <a:pt x="2380689" y="657435"/>
                </a:lnTo>
                <a:lnTo>
                  <a:pt x="2458898" y="657435"/>
                </a:lnTo>
                <a:lnTo>
                  <a:pt x="2458898" y="664235"/>
                </a:lnTo>
                <a:lnTo>
                  <a:pt x="2427096" y="664235"/>
                </a:lnTo>
                <a:lnTo>
                  <a:pt x="2427096" y="761447"/>
                </a:lnTo>
                <a:lnTo>
                  <a:pt x="2420494" y="761447"/>
                </a:lnTo>
                <a:lnTo>
                  <a:pt x="2420494" y="664235"/>
                </a:lnTo>
                <a:lnTo>
                  <a:pt x="2380689" y="664235"/>
                </a:lnTo>
                <a:cubicBezTo>
                  <a:pt x="2380689" y="677037"/>
                  <a:pt x="2380289" y="687972"/>
                  <a:pt x="2379489" y="697039"/>
                </a:cubicBezTo>
                <a:cubicBezTo>
                  <a:pt x="2378688" y="706107"/>
                  <a:pt x="2377256" y="714242"/>
                  <a:pt x="2375188" y="721443"/>
                </a:cubicBezTo>
                <a:cubicBezTo>
                  <a:pt x="2373121" y="728643"/>
                  <a:pt x="2370287" y="735444"/>
                  <a:pt x="2366687" y="741845"/>
                </a:cubicBezTo>
                <a:cubicBezTo>
                  <a:pt x="2363086" y="748246"/>
                  <a:pt x="2358419" y="755180"/>
                  <a:pt x="2352685" y="762648"/>
                </a:cubicBezTo>
                <a:lnTo>
                  <a:pt x="2346884" y="758847"/>
                </a:lnTo>
                <a:cubicBezTo>
                  <a:pt x="2352619" y="751513"/>
                  <a:pt x="2357252" y="744779"/>
                  <a:pt x="2360786" y="738645"/>
                </a:cubicBezTo>
                <a:cubicBezTo>
                  <a:pt x="2364320" y="732511"/>
                  <a:pt x="2367087" y="725876"/>
                  <a:pt x="2369087" y="718742"/>
                </a:cubicBezTo>
                <a:cubicBezTo>
                  <a:pt x="2371087" y="711608"/>
                  <a:pt x="2372420" y="703540"/>
                  <a:pt x="2373088" y="694539"/>
                </a:cubicBezTo>
                <a:cubicBezTo>
                  <a:pt x="2373754" y="685538"/>
                  <a:pt x="2374088" y="674503"/>
                  <a:pt x="2374088" y="661435"/>
                </a:cubicBezTo>
                <a:lnTo>
                  <a:pt x="2374088" y="603628"/>
                </a:lnTo>
                <a:cubicBezTo>
                  <a:pt x="2386089" y="602561"/>
                  <a:pt x="2398324" y="600827"/>
                  <a:pt x="2410793" y="598427"/>
                </a:cubicBezTo>
                <a:cubicBezTo>
                  <a:pt x="2423261" y="596027"/>
                  <a:pt x="2435029" y="593227"/>
                  <a:pt x="2446096" y="590026"/>
                </a:cubicBezTo>
                <a:close/>
                <a:moveTo>
                  <a:pt x="1891503" y="589626"/>
                </a:moveTo>
                <a:cubicBezTo>
                  <a:pt x="1893236" y="591760"/>
                  <a:pt x="1895337" y="594493"/>
                  <a:pt x="1897804" y="597827"/>
                </a:cubicBezTo>
                <a:cubicBezTo>
                  <a:pt x="1900271" y="601161"/>
                  <a:pt x="1902838" y="604628"/>
                  <a:pt x="1905505" y="608228"/>
                </a:cubicBezTo>
                <a:cubicBezTo>
                  <a:pt x="1908172" y="611829"/>
                  <a:pt x="1910739" y="615396"/>
                  <a:pt x="1913206" y="618930"/>
                </a:cubicBezTo>
                <a:cubicBezTo>
                  <a:pt x="1915673" y="622463"/>
                  <a:pt x="1917706" y="625497"/>
                  <a:pt x="1919306" y="628031"/>
                </a:cubicBezTo>
                <a:lnTo>
                  <a:pt x="1913906" y="632231"/>
                </a:lnTo>
                <a:cubicBezTo>
                  <a:pt x="1912306" y="629831"/>
                  <a:pt x="1910306" y="626864"/>
                  <a:pt x="1907905" y="623330"/>
                </a:cubicBezTo>
                <a:cubicBezTo>
                  <a:pt x="1905505" y="619796"/>
                  <a:pt x="1903005" y="616229"/>
                  <a:pt x="1900404" y="612629"/>
                </a:cubicBezTo>
                <a:cubicBezTo>
                  <a:pt x="1897804" y="609028"/>
                  <a:pt x="1895237" y="605561"/>
                  <a:pt x="1892703" y="602228"/>
                </a:cubicBezTo>
                <a:cubicBezTo>
                  <a:pt x="1890170" y="598894"/>
                  <a:pt x="1888036" y="596160"/>
                  <a:pt x="1886302" y="594027"/>
                </a:cubicBezTo>
                <a:close/>
                <a:moveTo>
                  <a:pt x="4830508" y="588826"/>
                </a:moveTo>
                <a:lnTo>
                  <a:pt x="4832309" y="595227"/>
                </a:lnTo>
                <a:cubicBezTo>
                  <a:pt x="4828175" y="596827"/>
                  <a:pt x="4823607" y="598427"/>
                  <a:pt x="4818607" y="600027"/>
                </a:cubicBezTo>
                <a:cubicBezTo>
                  <a:pt x="4813606" y="601628"/>
                  <a:pt x="4808439" y="603161"/>
                  <a:pt x="4803105" y="604628"/>
                </a:cubicBezTo>
                <a:lnTo>
                  <a:pt x="4803105" y="639832"/>
                </a:lnTo>
                <a:lnTo>
                  <a:pt x="4828908" y="639832"/>
                </a:lnTo>
                <a:lnTo>
                  <a:pt x="4828908" y="646433"/>
                </a:lnTo>
                <a:lnTo>
                  <a:pt x="4803105" y="646433"/>
                </a:lnTo>
                <a:lnTo>
                  <a:pt x="4803105" y="668036"/>
                </a:lnTo>
                <a:lnTo>
                  <a:pt x="4806306" y="664435"/>
                </a:lnTo>
                <a:cubicBezTo>
                  <a:pt x="4807505" y="665636"/>
                  <a:pt x="4808973" y="667202"/>
                  <a:pt x="4810706" y="669136"/>
                </a:cubicBezTo>
                <a:cubicBezTo>
                  <a:pt x="4812439" y="671070"/>
                  <a:pt x="4814206" y="673070"/>
                  <a:pt x="4816007" y="675137"/>
                </a:cubicBezTo>
                <a:cubicBezTo>
                  <a:pt x="4817807" y="677204"/>
                  <a:pt x="4819507" y="679271"/>
                  <a:pt x="4821107" y="681337"/>
                </a:cubicBezTo>
                <a:cubicBezTo>
                  <a:pt x="4822707" y="683404"/>
                  <a:pt x="4824108" y="685238"/>
                  <a:pt x="4825308" y="686838"/>
                </a:cubicBezTo>
                <a:lnTo>
                  <a:pt x="4821107" y="691439"/>
                </a:lnTo>
                <a:cubicBezTo>
                  <a:pt x="4820040" y="689839"/>
                  <a:pt x="4818740" y="688072"/>
                  <a:pt x="4817207" y="686138"/>
                </a:cubicBezTo>
                <a:cubicBezTo>
                  <a:pt x="4815674" y="684205"/>
                  <a:pt x="4814073" y="682271"/>
                  <a:pt x="4812406" y="680337"/>
                </a:cubicBezTo>
                <a:cubicBezTo>
                  <a:pt x="4810739" y="678404"/>
                  <a:pt x="4809106" y="676537"/>
                  <a:pt x="4807505" y="674737"/>
                </a:cubicBezTo>
                <a:cubicBezTo>
                  <a:pt x="4805906" y="672936"/>
                  <a:pt x="4804438" y="671370"/>
                  <a:pt x="4803105" y="670036"/>
                </a:cubicBezTo>
                <a:lnTo>
                  <a:pt x="4803105" y="760647"/>
                </a:lnTo>
                <a:lnTo>
                  <a:pt x="4796504" y="760647"/>
                </a:lnTo>
                <a:lnTo>
                  <a:pt x="4796504" y="663635"/>
                </a:lnTo>
                <a:cubicBezTo>
                  <a:pt x="4792770" y="674037"/>
                  <a:pt x="4788403" y="684438"/>
                  <a:pt x="4783403" y="694839"/>
                </a:cubicBezTo>
                <a:cubicBezTo>
                  <a:pt x="4778402" y="705240"/>
                  <a:pt x="4773301" y="714708"/>
                  <a:pt x="4768101" y="723243"/>
                </a:cubicBezTo>
                <a:lnTo>
                  <a:pt x="4763700" y="716842"/>
                </a:lnTo>
                <a:cubicBezTo>
                  <a:pt x="4770368" y="706441"/>
                  <a:pt x="4776602" y="695173"/>
                  <a:pt x="4782402" y="683038"/>
                </a:cubicBezTo>
                <a:cubicBezTo>
                  <a:pt x="4788203" y="670903"/>
                  <a:pt x="4792837" y="658701"/>
                  <a:pt x="4796304" y="646433"/>
                </a:cubicBezTo>
                <a:lnTo>
                  <a:pt x="4768701" y="646433"/>
                </a:lnTo>
                <a:lnTo>
                  <a:pt x="4768701" y="639832"/>
                </a:lnTo>
                <a:lnTo>
                  <a:pt x="4796504" y="639832"/>
                </a:lnTo>
                <a:lnTo>
                  <a:pt x="4796504" y="606428"/>
                </a:lnTo>
                <a:cubicBezTo>
                  <a:pt x="4791837" y="607628"/>
                  <a:pt x="4787336" y="608762"/>
                  <a:pt x="4783002" y="609829"/>
                </a:cubicBezTo>
                <a:cubicBezTo>
                  <a:pt x="4778669" y="610895"/>
                  <a:pt x="4774635" y="611762"/>
                  <a:pt x="4770901" y="612429"/>
                </a:cubicBezTo>
                <a:lnTo>
                  <a:pt x="4769901" y="605828"/>
                </a:lnTo>
                <a:cubicBezTo>
                  <a:pt x="4774301" y="605028"/>
                  <a:pt x="4779102" y="603961"/>
                  <a:pt x="4784303" y="602628"/>
                </a:cubicBezTo>
                <a:cubicBezTo>
                  <a:pt x="4789503" y="601294"/>
                  <a:pt x="4794804" y="599894"/>
                  <a:pt x="4800205" y="598427"/>
                </a:cubicBezTo>
                <a:cubicBezTo>
                  <a:pt x="4805605" y="596960"/>
                  <a:pt x="4810940" y="595393"/>
                  <a:pt x="4816207" y="593727"/>
                </a:cubicBezTo>
                <a:cubicBezTo>
                  <a:pt x="4821474" y="592060"/>
                  <a:pt x="4826241" y="590426"/>
                  <a:pt x="4830508" y="588826"/>
                </a:cubicBezTo>
                <a:close/>
                <a:moveTo>
                  <a:pt x="5840806" y="586826"/>
                </a:moveTo>
                <a:lnTo>
                  <a:pt x="5847207" y="588426"/>
                </a:lnTo>
                <a:cubicBezTo>
                  <a:pt x="5845074" y="595227"/>
                  <a:pt x="5842640" y="601961"/>
                  <a:pt x="5839906" y="608628"/>
                </a:cubicBezTo>
                <a:cubicBezTo>
                  <a:pt x="5837172" y="615296"/>
                  <a:pt x="5834272" y="621830"/>
                  <a:pt x="5831205" y="628231"/>
                </a:cubicBezTo>
                <a:lnTo>
                  <a:pt x="5831405" y="628231"/>
                </a:lnTo>
                <a:lnTo>
                  <a:pt x="5831405" y="761248"/>
                </a:lnTo>
                <a:lnTo>
                  <a:pt x="5824804" y="761248"/>
                </a:lnTo>
                <a:lnTo>
                  <a:pt x="5824804" y="640832"/>
                </a:lnTo>
                <a:cubicBezTo>
                  <a:pt x="5820404" y="649100"/>
                  <a:pt x="5815803" y="656934"/>
                  <a:pt x="5811002" y="664335"/>
                </a:cubicBezTo>
                <a:cubicBezTo>
                  <a:pt x="5806202" y="671736"/>
                  <a:pt x="5801468" y="678504"/>
                  <a:pt x="5796801" y="684638"/>
                </a:cubicBezTo>
                <a:lnTo>
                  <a:pt x="5792600" y="678837"/>
                </a:lnTo>
                <a:cubicBezTo>
                  <a:pt x="5797001" y="673503"/>
                  <a:pt x="5801468" y="667269"/>
                  <a:pt x="5806002" y="660135"/>
                </a:cubicBezTo>
                <a:cubicBezTo>
                  <a:pt x="5810536" y="653001"/>
                  <a:pt x="5814970" y="645433"/>
                  <a:pt x="5819304" y="637432"/>
                </a:cubicBezTo>
                <a:cubicBezTo>
                  <a:pt x="5823638" y="629431"/>
                  <a:pt x="5827638" y="621097"/>
                  <a:pt x="5831305" y="612429"/>
                </a:cubicBezTo>
                <a:cubicBezTo>
                  <a:pt x="5834972" y="603761"/>
                  <a:pt x="5838139" y="595227"/>
                  <a:pt x="5840806" y="586826"/>
                </a:cubicBezTo>
                <a:close/>
                <a:moveTo>
                  <a:pt x="89813" y="586026"/>
                </a:moveTo>
                <a:lnTo>
                  <a:pt x="96014" y="586026"/>
                </a:lnTo>
                <a:cubicBezTo>
                  <a:pt x="104949" y="600161"/>
                  <a:pt x="116584" y="613196"/>
                  <a:pt x="130919" y="625130"/>
                </a:cubicBezTo>
                <a:cubicBezTo>
                  <a:pt x="145254" y="637065"/>
                  <a:pt x="161823" y="648033"/>
                  <a:pt x="180625" y="658035"/>
                </a:cubicBezTo>
                <a:lnTo>
                  <a:pt x="177025" y="664835"/>
                </a:lnTo>
                <a:cubicBezTo>
                  <a:pt x="158623" y="654701"/>
                  <a:pt x="142287" y="643733"/>
                  <a:pt x="128019" y="631931"/>
                </a:cubicBezTo>
                <a:cubicBezTo>
                  <a:pt x="113750" y="620130"/>
                  <a:pt x="102015" y="607362"/>
                  <a:pt x="92814" y="593626"/>
                </a:cubicBezTo>
                <a:cubicBezTo>
                  <a:pt x="83879" y="607362"/>
                  <a:pt x="72278" y="620130"/>
                  <a:pt x="58009" y="631931"/>
                </a:cubicBezTo>
                <a:cubicBezTo>
                  <a:pt x="43741" y="643733"/>
                  <a:pt x="27272" y="654701"/>
                  <a:pt x="8603" y="664835"/>
                </a:cubicBezTo>
                <a:lnTo>
                  <a:pt x="4803" y="658035"/>
                </a:lnTo>
                <a:cubicBezTo>
                  <a:pt x="23872" y="648033"/>
                  <a:pt x="40607" y="637065"/>
                  <a:pt x="55009" y="625130"/>
                </a:cubicBezTo>
                <a:cubicBezTo>
                  <a:pt x="69411" y="613196"/>
                  <a:pt x="81012" y="600161"/>
                  <a:pt x="89813" y="586026"/>
                </a:cubicBezTo>
                <a:close/>
                <a:moveTo>
                  <a:pt x="4186780" y="584225"/>
                </a:moveTo>
                <a:lnTo>
                  <a:pt x="4193781" y="584625"/>
                </a:lnTo>
                <a:lnTo>
                  <a:pt x="4193781" y="625030"/>
                </a:lnTo>
                <a:lnTo>
                  <a:pt x="4226585" y="625030"/>
                </a:lnTo>
                <a:lnTo>
                  <a:pt x="4226585" y="631831"/>
                </a:lnTo>
                <a:lnTo>
                  <a:pt x="4193781" y="631831"/>
                </a:lnTo>
                <a:lnTo>
                  <a:pt x="4193781" y="761848"/>
                </a:lnTo>
                <a:lnTo>
                  <a:pt x="4186780" y="761848"/>
                </a:lnTo>
                <a:lnTo>
                  <a:pt x="4186780" y="648233"/>
                </a:lnTo>
                <a:cubicBezTo>
                  <a:pt x="4182246" y="661435"/>
                  <a:pt x="4176746" y="674270"/>
                  <a:pt x="4170278" y="686738"/>
                </a:cubicBezTo>
                <a:cubicBezTo>
                  <a:pt x="4163811" y="699206"/>
                  <a:pt x="4156776" y="710841"/>
                  <a:pt x="4149176" y="721643"/>
                </a:cubicBezTo>
                <a:lnTo>
                  <a:pt x="4144975" y="715642"/>
                </a:lnTo>
                <a:cubicBezTo>
                  <a:pt x="4153643" y="703107"/>
                  <a:pt x="4161610" y="689739"/>
                  <a:pt x="4168878" y="675537"/>
                </a:cubicBezTo>
                <a:cubicBezTo>
                  <a:pt x="4176146" y="661335"/>
                  <a:pt x="4182046" y="646766"/>
                  <a:pt x="4186580" y="631831"/>
                </a:cubicBezTo>
                <a:lnTo>
                  <a:pt x="4153376" y="631831"/>
                </a:lnTo>
                <a:lnTo>
                  <a:pt x="4153376" y="625030"/>
                </a:lnTo>
                <a:lnTo>
                  <a:pt x="4186780" y="625030"/>
                </a:lnTo>
                <a:close/>
                <a:moveTo>
                  <a:pt x="672058" y="584225"/>
                </a:moveTo>
                <a:lnTo>
                  <a:pt x="679059" y="584625"/>
                </a:lnTo>
                <a:lnTo>
                  <a:pt x="679059" y="625030"/>
                </a:lnTo>
                <a:lnTo>
                  <a:pt x="711863" y="625030"/>
                </a:lnTo>
                <a:lnTo>
                  <a:pt x="711863" y="631831"/>
                </a:lnTo>
                <a:lnTo>
                  <a:pt x="679059" y="631831"/>
                </a:lnTo>
                <a:lnTo>
                  <a:pt x="679059" y="761848"/>
                </a:lnTo>
                <a:lnTo>
                  <a:pt x="672058" y="761848"/>
                </a:lnTo>
                <a:lnTo>
                  <a:pt x="672058" y="648233"/>
                </a:lnTo>
                <a:cubicBezTo>
                  <a:pt x="667524" y="661435"/>
                  <a:pt x="662023" y="674270"/>
                  <a:pt x="655556" y="686738"/>
                </a:cubicBezTo>
                <a:cubicBezTo>
                  <a:pt x="649089" y="699206"/>
                  <a:pt x="642054" y="710841"/>
                  <a:pt x="634453" y="721643"/>
                </a:cubicBezTo>
                <a:lnTo>
                  <a:pt x="630253" y="715642"/>
                </a:lnTo>
                <a:cubicBezTo>
                  <a:pt x="638921" y="703107"/>
                  <a:pt x="646889" y="689739"/>
                  <a:pt x="654156" y="675537"/>
                </a:cubicBezTo>
                <a:cubicBezTo>
                  <a:pt x="661424" y="661335"/>
                  <a:pt x="667324" y="646766"/>
                  <a:pt x="671858" y="631831"/>
                </a:cubicBezTo>
                <a:lnTo>
                  <a:pt x="638654" y="631831"/>
                </a:lnTo>
                <a:lnTo>
                  <a:pt x="638654" y="625030"/>
                </a:lnTo>
                <a:lnTo>
                  <a:pt x="672058" y="625030"/>
                </a:lnTo>
                <a:close/>
                <a:moveTo>
                  <a:pt x="2935206" y="583825"/>
                </a:moveTo>
                <a:lnTo>
                  <a:pt x="2940806" y="586426"/>
                </a:lnTo>
                <a:cubicBezTo>
                  <a:pt x="2938939" y="591093"/>
                  <a:pt x="2936773" y="596160"/>
                  <a:pt x="2934306" y="601628"/>
                </a:cubicBezTo>
                <a:cubicBezTo>
                  <a:pt x="2931838" y="607095"/>
                  <a:pt x="2929271" y="612529"/>
                  <a:pt x="2926605" y="617930"/>
                </a:cubicBezTo>
                <a:cubicBezTo>
                  <a:pt x="2923938" y="623330"/>
                  <a:pt x="2921270" y="628364"/>
                  <a:pt x="2918604" y="633031"/>
                </a:cubicBezTo>
                <a:cubicBezTo>
                  <a:pt x="2915936" y="637699"/>
                  <a:pt x="2913536" y="641433"/>
                  <a:pt x="2911403" y="644233"/>
                </a:cubicBezTo>
                <a:cubicBezTo>
                  <a:pt x="2912736" y="644099"/>
                  <a:pt x="2914736" y="643966"/>
                  <a:pt x="2917403" y="643833"/>
                </a:cubicBezTo>
                <a:cubicBezTo>
                  <a:pt x="2920070" y="643699"/>
                  <a:pt x="2922870" y="643566"/>
                  <a:pt x="2925805" y="643433"/>
                </a:cubicBezTo>
                <a:cubicBezTo>
                  <a:pt x="2928738" y="643299"/>
                  <a:pt x="2931605" y="643133"/>
                  <a:pt x="2934406" y="642933"/>
                </a:cubicBezTo>
                <a:cubicBezTo>
                  <a:pt x="2937205" y="642733"/>
                  <a:pt x="2939405" y="642566"/>
                  <a:pt x="2941007" y="642433"/>
                </a:cubicBezTo>
                <a:cubicBezTo>
                  <a:pt x="2944340" y="636565"/>
                  <a:pt x="2947441" y="630931"/>
                  <a:pt x="2950307" y="625531"/>
                </a:cubicBezTo>
                <a:cubicBezTo>
                  <a:pt x="2953174" y="620130"/>
                  <a:pt x="2955608" y="615296"/>
                  <a:pt x="2957609" y="611029"/>
                </a:cubicBezTo>
                <a:lnTo>
                  <a:pt x="2962809" y="613829"/>
                </a:lnTo>
                <a:cubicBezTo>
                  <a:pt x="2960142" y="619430"/>
                  <a:pt x="2956809" y="625931"/>
                  <a:pt x="2952808" y="633331"/>
                </a:cubicBezTo>
                <a:cubicBezTo>
                  <a:pt x="2948807" y="640732"/>
                  <a:pt x="2944640" y="648167"/>
                  <a:pt x="2940306" y="655634"/>
                </a:cubicBezTo>
                <a:cubicBezTo>
                  <a:pt x="2935972" y="663102"/>
                  <a:pt x="2931771" y="670103"/>
                  <a:pt x="2927704" y="676637"/>
                </a:cubicBezTo>
                <a:cubicBezTo>
                  <a:pt x="2923637" y="683171"/>
                  <a:pt x="2920204" y="688305"/>
                  <a:pt x="2917403" y="692039"/>
                </a:cubicBezTo>
                <a:cubicBezTo>
                  <a:pt x="2919404" y="691639"/>
                  <a:pt x="2922471" y="691105"/>
                  <a:pt x="2926605" y="690439"/>
                </a:cubicBezTo>
                <a:cubicBezTo>
                  <a:pt x="2930739" y="689772"/>
                  <a:pt x="2934838" y="689105"/>
                  <a:pt x="2938906" y="688438"/>
                </a:cubicBezTo>
                <a:cubicBezTo>
                  <a:pt x="2942973" y="687772"/>
                  <a:pt x="2946606" y="687172"/>
                  <a:pt x="2949808" y="686638"/>
                </a:cubicBezTo>
                <a:cubicBezTo>
                  <a:pt x="2953008" y="686105"/>
                  <a:pt x="2954741" y="685771"/>
                  <a:pt x="2955008" y="685638"/>
                </a:cubicBezTo>
                <a:lnTo>
                  <a:pt x="2955409" y="692239"/>
                </a:lnTo>
                <a:cubicBezTo>
                  <a:pt x="2955141" y="692372"/>
                  <a:pt x="2954074" y="692606"/>
                  <a:pt x="2952207" y="692939"/>
                </a:cubicBezTo>
                <a:cubicBezTo>
                  <a:pt x="2950341" y="693272"/>
                  <a:pt x="2948007" y="693672"/>
                  <a:pt x="2945206" y="694139"/>
                </a:cubicBezTo>
                <a:cubicBezTo>
                  <a:pt x="2942407" y="694606"/>
                  <a:pt x="2939373" y="695106"/>
                  <a:pt x="2936106" y="695639"/>
                </a:cubicBezTo>
                <a:cubicBezTo>
                  <a:pt x="2932839" y="696173"/>
                  <a:pt x="2929738" y="696673"/>
                  <a:pt x="2926805" y="697140"/>
                </a:cubicBezTo>
                <a:cubicBezTo>
                  <a:pt x="2923871" y="697606"/>
                  <a:pt x="2921237" y="698040"/>
                  <a:pt x="2918903" y="698440"/>
                </a:cubicBezTo>
                <a:cubicBezTo>
                  <a:pt x="2916570" y="698840"/>
                  <a:pt x="2915003" y="699106"/>
                  <a:pt x="2914203" y="699240"/>
                </a:cubicBezTo>
                <a:cubicBezTo>
                  <a:pt x="2912869" y="699506"/>
                  <a:pt x="2911669" y="699740"/>
                  <a:pt x="2910602" y="699940"/>
                </a:cubicBezTo>
                <a:cubicBezTo>
                  <a:pt x="2909536" y="700140"/>
                  <a:pt x="2908069" y="700507"/>
                  <a:pt x="2906202" y="701040"/>
                </a:cubicBezTo>
                <a:lnTo>
                  <a:pt x="2904802" y="694239"/>
                </a:lnTo>
                <a:cubicBezTo>
                  <a:pt x="2907068" y="693439"/>
                  <a:pt x="2908569" y="692772"/>
                  <a:pt x="2909302" y="692239"/>
                </a:cubicBezTo>
                <a:cubicBezTo>
                  <a:pt x="2910036" y="691705"/>
                  <a:pt x="2910803" y="690905"/>
                  <a:pt x="2911602" y="689839"/>
                </a:cubicBezTo>
                <a:cubicBezTo>
                  <a:pt x="2914936" y="685305"/>
                  <a:pt x="2918870" y="679404"/>
                  <a:pt x="2923404" y="672136"/>
                </a:cubicBezTo>
                <a:cubicBezTo>
                  <a:pt x="2927938" y="664869"/>
                  <a:pt x="2932538" y="657234"/>
                  <a:pt x="2937205" y="649233"/>
                </a:cubicBezTo>
                <a:cubicBezTo>
                  <a:pt x="2935072" y="649367"/>
                  <a:pt x="2932505" y="649500"/>
                  <a:pt x="2929505" y="649634"/>
                </a:cubicBezTo>
                <a:cubicBezTo>
                  <a:pt x="2926505" y="649767"/>
                  <a:pt x="2923571" y="649934"/>
                  <a:pt x="2920704" y="650134"/>
                </a:cubicBezTo>
                <a:cubicBezTo>
                  <a:pt x="2917837" y="650334"/>
                  <a:pt x="2915270" y="650500"/>
                  <a:pt x="2913003" y="650634"/>
                </a:cubicBezTo>
                <a:cubicBezTo>
                  <a:pt x="2910735" y="650767"/>
                  <a:pt x="2909202" y="650834"/>
                  <a:pt x="2908402" y="650834"/>
                </a:cubicBezTo>
                <a:cubicBezTo>
                  <a:pt x="2907469" y="650967"/>
                  <a:pt x="2906636" y="651134"/>
                  <a:pt x="2905901" y="651334"/>
                </a:cubicBezTo>
                <a:cubicBezTo>
                  <a:pt x="2905168" y="651534"/>
                  <a:pt x="2903868" y="651834"/>
                  <a:pt x="2902001" y="652234"/>
                </a:cubicBezTo>
                <a:lnTo>
                  <a:pt x="2900801" y="645433"/>
                </a:lnTo>
                <a:cubicBezTo>
                  <a:pt x="2902268" y="644900"/>
                  <a:pt x="2903235" y="644466"/>
                  <a:pt x="2903701" y="644133"/>
                </a:cubicBezTo>
                <a:cubicBezTo>
                  <a:pt x="2904169" y="643799"/>
                  <a:pt x="2904735" y="643233"/>
                  <a:pt x="2905402" y="642433"/>
                </a:cubicBezTo>
                <a:cubicBezTo>
                  <a:pt x="2907269" y="640032"/>
                  <a:pt x="2909469" y="636665"/>
                  <a:pt x="2912003" y="632331"/>
                </a:cubicBezTo>
                <a:cubicBezTo>
                  <a:pt x="2914537" y="627998"/>
                  <a:pt x="2917171" y="623130"/>
                  <a:pt x="2919904" y="617730"/>
                </a:cubicBezTo>
                <a:cubicBezTo>
                  <a:pt x="2922637" y="612329"/>
                  <a:pt x="2925338" y="606695"/>
                  <a:pt x="2928005" y="600827"/>
                </a:cubicBezTo>
                <a:cubicBezTo>
                  <a:pt x="2930671" y="594960"/>
                  <a:pt x="2933072" y="589293"/>
                  <a:pt x="2935206" y="583825"/>
                </a:cubicBezTo>
                <a:close/>
                <a:moveTo>
                  <a:pt x="2528431" y="583825"/>
                </a:moveTo>
                <a:lnTo>
                  <a:pt x="2535031" y="584225"/>
                </a:lnTo>
                <a:lnTo>
                  <a:pt x="2535031" y="760847"/>
                </a:lnTo>
                <a:lnTo>
                  <a:pt x="2528431" y="760847"/>
                </a:lnTo>
                <a:lnTo>
                  <a:pt x="2528431" y="680437"/>
                </a:lnTo>
                <a:cubicBezTo>
                  <a:pt x="2525497" y="683238"/>
                  <a:pt x="2522230" y="686205"/>
                  <a:pt x="2518630" y="689339"/>
                </a:cubicBezTo>
                <a:cubicBezTo>
                  <a:pt x="2515029" y="692472"/>
                  <a:pt x="2511395" y="695606"/>
                  <a:pt x="2507728" y="698740"/>
                </a:cubicBezTo>
                <a:cubicBezTo>
                  <a:pt x="2504061" y="701873"/>
                  <a:pt x="2500561" y="704907"/>
                  <a:pt x="2497227" y="707841"/>
                </a:cubicBezTo>
                <a:cubicBezTo>
                  <a:pt x="2493893" y="710774"/>
                  <a:pt x="2490960" y="713441"/>
                  <a:pt x="2488426" y="715842"/>
                </a:cubicBezTo>
                <a:lnTo>
                  <a:pt x="2484626" y="709841"/>
                </a:lnTo>
                <a:cubicBezTo>
                  <a:pt x="2487426" y="707307"/>
                  <a:pt x="2490759" y="704440"/>
                  <a:pt x="2494627" y="701240"/>
                </a:cubicBezTo>
                <a:cubicBezTo>
                  <a:pt x="2498494" y="698040"/>
                  <a:pt x="2502461" y="694706"/>
                  <a:pt x="2506528" y="691239"/>
                </a:cubicBezTo>
                <a:cubicBezTo>
                  <a:pt x="2510596" y="687772"/>
                  <a:pt x="2514563" y="684338"/>
                  <a:pt x="2518429" y="680937"/>
                </a:cubicBezTo>
                <a:cubicBezTo>
                  <a:pt x="2522296" y="677537"/>
                  <a:pt x="2525630" y="674437"/>
                  <a:pt x="2528431" y="671636"/>
                </a:cubicBezTo>
                <a:close/>
                <a:moveTo>
                  <a:pt x="5903214" y="583425"/>
                </a:moveTo>
                <a:lnTo>
                  <a:pt x="5909615" y="584025"/>
                </a:lnTo>
                <a:lnTo>
                  <a:pt x="5909615" y="636032"/>
                </a:lnTo>
                <a:lnTo>
                  <a:pt x="5954020" y="620230"/>
                </a:lnTo>
                <a:cubicBezTo>
                  <a:pt x="5954020" y="620363"/>
                  <a:pt x="5953953" y="621963"/>
                  <a:pt x="5953820" y="625030"/>
                </a:cubicBezTo>
                <a:cubicBezTo>
                  <a:pt x="5953687" y="628097"/>
                  <a:pt x="5953554" y="631898"/>
                  <a:pt x="5953420" y="636432"/>
                </a:cubicBezTo>
                <a:cubicBezTo>
                  <a:pt x="5953287" y="640966"/>
                  <a:pt x="5953120" y="645933"/>
                  <a:pt x="5952920" y="651334"/>
                </a:cubicBezTo>
                <a:cubicBezTo>
                  <a:pt x="5952720" y="656734"/>
                  <a:pt x="5952554" y="661835"/>
                  <a:pt x="5952420" y="666636"/>
                </a:cubicBezTo>
                <a:cubicBezTo>
                  <a:pt x="5952287" y="671436"/>
                  <a:pt x="5952120" y="675637"/>
                  <a:pt x="5951920" y="679237"/>
                </a:cubicBezTo>
                <a:cubicBezTo>
                  <a:pt x="5951720" y="682838"/>
                  <a:pt x="5951620" y="685105"/>
                  <a:pt x="5951620" y="686038"/>
                </a:cubicBezTo>
                <a:cubicBezTo>
                  <a:pt x="5951353" y="689905"/>
                  <a:pt x="5950787" y="692906"/>
                  <a:pt x="5949920" y="695039"/>
                </a:cubicBezTo>
                <a:cubicBezTo>
                  <a:pt x="5949053" y="697173"/>
                  <a:pt x="5947753" y="698840"/>
                  <a:pt x="5946019" y="700040"/>
                </a:cubicBezTo>
                <a:cubicBezTo>
                  <a:pt x="5944286" y="701240"/>
                  <a:pt x="5941986" y="702173"/>
                  <a:pt x="5939118" y="702840"/>
                </a:cubicBezTo>
                <a:cubicBezTo>
                  <a:pt x="5936252" y="703507"/>
                  <a:pt x="5932684" y="704240"/>
                  <a:pt x="5928417" y="705040"/>
                </a:cubicBezTo>
                <a:lnTo>
                  <a:pt x="5921817" y="706241"/>
                </a:lnTo>
                <a:lnTo>
                  <a:pt x="5920016" y="699040"/>
                </a:lnTo>
                <a:lnTo>
                  <a:pt x="5927017" y="698040"/>
                </a:lnTo>
                <a:cubicBezTo>
                  <a:pt x="5930751" y="697506"/>
                  <a:pt x="5933751" y="697006"/>
                  <a:pt x="5936018" y="696539"/>
                </a:cubicBezTo>
                <a:cubicBezTo>
                  <a:pt x="5938285" y="696073"/>
                  <a:pt x="5940052" y="695406"/>
                  <a:pt x="5941319" y="694539"/>
                </a:cubicBezTo>
                <a:cubicBezTo>
                  <a:pt x="5942586" y="693672"/>
                  <a:pt x="5943452" y="692406"/>
                  <a:pt x="5943919" y="690739"/>
                </a:cubicBezTo>
                <a:cubicBezTo>
                  <a:pt x="5944386" y="689072"/>
                  <a:pt x="5944752" y="686705"/>
                  <a:pt x="5945019" y="683638"/>
                </a:cubicBezTo>
                <a:cubicBezTo>
                  <a:pt x="5945152" y="682838"/>
                  <a:pt x="5945252" y="681171"/>
                  <a:pt x="5945319" y="678637"/>
                </a:cubicBezTo>
                <a:cubicBezTo>
                  <a:pt x="5945386" y="676104"/>
                  <a:pt x="5945486" y="673070"/>
                  <a:pt x="5945619" y="669536"/>
                </a:cubicBezTo>
                <a:cubicBezTo>
                  <a:pt x="5945753" y="666002"/>
                  <a:pt x="5945919" y="662202"/>
                  <a:pt x="5946119" y="658135"/>
                </a:cubicBezTo>
                <a:cubicBezTo>
                  <a:pt x="5946320" y="654067"/>
                  <a:pt x="5946486" y="650167"/>
                  <a:pt x="5946620" y="646433"/>
                </a:cubicBezTo>
                <a:cubicBezTo>
                  <a:pt x="5946753" y="642699"/>
                  <a:pt x="5946853" y="639332"/>
                  <a:pt x="5946920" y="636332"/>
                </a:cubicBezTo>
                <a:cubicBezTo>
                  <a:pt x="5946986" y="633331"/>
                  <a:pt x="5947086" y="631098"/>
                  <a:pt x="5947220" y="629631"/>
                </a:cubicBezTo>
                <a:lnTo>
                  <a:pt x="5909615" y="643033"/>
                </a:lnTo>
                <a:lnTo>
                  <a:pt x="5909615" y="726043"/>
                </a:lnTo>
                <a:lnTo>
                  <a:pt x="5903214" y="725843"/>
                </a:lnTo>
                <a:lnTo>
                  <a:pt x="5903214" y="645233"/>
                </a:lnTo>
                <a:lnTo>
                  <a:pt x="5869210" y="657435"/>
                </a:lnTo>
                <a:lnTo>
                  <a:pt x="5869210" y="728843"/>
                </a:lnTo>
                <a:cubicBezTo>
                  <a:pt x="5869210" y="732444"/>
                  <a:pt x="5869543" y="735411"/>
                  <a:pt x="5870210" y="737745"/>
                </a:cubicBezTo>
                <a:cubicBezTo>
                  <a:pt x="5870877" y="740078"/>
                  <a:pt x="5872043" y="741945"/>
                  <a:pt x="5873710" y="743345"/>
                </a:cubicBezTo>
                <a:cubicBezTo>
                  <a:pt x="5875377" y="744745"/>
                  <a:pt x="5877677" y="745746"/>
                  <a:pt x="5880611" y="746346"/>
                </a:cubicBezTo>
                <a:cubicBezTo>
                  <a:pt x="5883545" y="746946"/>
                  <a:pt x="5887278" y="747379"/>
                  <a:pt x="5891813" y="747646"/>
                </a:cubicBezTo>
                <a:cubicBezTo>
                  <a:pt x="5907148" y="748446"/>
                  <a:pt x="5922483" y="748446"/>
                  <a:pt x="5937818" y="747646"/>
                </a:cubicBezTo>
                <a:cubicBezTo>
                  <a:pt x="5943019" y="747379"/>
                  <a:pt x="5947120" y="746979"/>
                  <a:pt x="5950120" y="746446"/>
                </a:cubicBezTo>
                <a:cubicBezTo>
                  <a:pt x="5953120" y="745912"/>
                  <a:pt x="5955454" y="745079"/>
                  <a:pt x="5957121" y="743945"/>
                </a:cubicBezTo>
                <a:cubicBezTo>
                  <a:pt x="5958788" y="742812"/>
                  <a:pt x="5959988" y="741278"/>
                  <a:pt x="5960721" y="739345"/>
                </a:cubicBezTo>
                <a:cubicBezTo>
                  <a:pt x="5961455" y="737411"/>
                  <a:pt x="5962022" y="734844"/>
                  <a:pt x="5962422" y="731644"/>
                </a:cubicBezTo>
                <a:cubicBezTo>
                  <a:pt x="5962555" y="730310"/>
                  <a:pt x="5962755" y="728577"/>
                  <a:pt x="5963022" y="726443"/>
                </a:cubicBezTo>
                <a:cubicBezTo>
                  <a:pt x="5963288" y="724310"/>
                  <a:pt x="5963555" y="722209"/>
                  <a:pt x="5963821" y="720142"/>
                </a:cubicBezTo>
                <a:cubicBezTo>
                  <a:pt x="5964088" y="718075"/>
                  <a:pt x="5964288" y="716242"/>
                  <a:pt x="5964421" y="714642"/>
                </a:cubicBezTo>
                <a:cubicBezTo>
                  <a:pt x="5964555" y="713041"/>
                  <a:pt x="5964621" y="712108"/>
                  <a:pt x="5964621" y="711841"/>
                </a:cubicBezTo>
                <a:lnTo>
                  <a:pt x="5971223" y="713842"/>
                </a:lnTo>
                <a:cubicBezTo>
                  <a:pt x="5971223" y="714242"/>
                  <a:pt x="5971122" y="715242"/>
                  <a:pt x="5970922" y="716842"/>
                </a:cubicBezTo>
                <a:cubicBezTo>
                  <a:pt x="5970722" y="718442"/>
                  <a:pt x="5970522" y="720242"/>
                  <a:pt x="5970322" y="722243"/>
                </a:cubicBezTo>
                <a:cubicBezTo>
                  <a:pt x="5970122" y="724243"/>
                  <a:pt x="5969889" y="726310"/>
                  <a:pt x="5969622" y="728443"/>
                </a:cubicBezTo>
                <a:cubicBezTo>
                  <a:pt x="5969355" y="730577"/>
                  <a:pt x="5969155" y="732444"/>
                  <a:pt x="5969022" y="734044"/>
                </a:cubicBezTo>
                <a:cubicBezTo>
                  <a:pt x="5968622" y="738045"/>
                  <a:pt x="5967922" y="741312"/>
                  <a:pt x="5966922" y="743845"/>
                </a:cubicBezTo>
                <a:cubicBezTo>
                  <a:pt x="5965922" y="746379"/>
                  <a:pt x="5964321" y="748379"/>
                  <a:pt x="5962122" y="749846"/>
                </a:cubicBezTo>
                <a:cubicBezTo>
                  <a:pt x="5959921" y="751313"/>
                  <a:pt x="5957021" y="752380"/>
                  <a:pt x="5953420" y="753046"/>
                </a:cubicBezTo>
                <a:cubicBezTo>
                  <a:pt x="5949820" y="753713"/>
                  <a:pt x="5945219" y="754180"/>
                  <a:pt x="5939618" y="754447"/>
                </a:cubicBezTo>
                <a:cubicBezTo>
                  <a:pt x="5923083" y="755247"/>
                  <a:pt x="5906548" y="755247"/>
                  <a:pt x="5890013" y="754447"/>
                </a:cubicBezTo>
                <a:cubicBezTo>
                  <a:pt x="5885079" y="754180"/>
                  <a:pt x="5880878" y="753647"/>
                  <a:pt x="5877411" y="752846"/>
                </a:cubicBezTo>
                <a:cubicBezTo>
                  <a:pt x="5873944" y="752046"/>
                  <a:pt x="5871110" y="750746"/>
                  <a:pt x="5868910" y="748946"/>
                </a:cubicBezTo>
                <a:cubicBezTo>
                  <a:pt x="5866709" y="747146"/>
                  <a:pt x="5865110" y="744745"/>
                  <a:pt x="5864109" y="741745"/>
                </a:cubicBezTo>
                <a:cubicBezTo>
                  <a:pt x="5863109" y="738745"/>
                  <a:pt x="5862609" y="734911"/>
                  <a:pt x="5862609" y="730244"/>
                </a:cubicBezTo>
                <a:lnTo>
                  <a:pt x="5862609" y="659835"/>
                </a:lnTo>
                <a:lnTo>
                  <a:pt x="5839406" y="668036"/>
                </a:lnTo>
                <a:lnTo>
                  <a:pt x="5837806" y="661635"/>
                </a:lnTo>
                <a:lnTo>
                  <a:pt x="5862609" y="652834"/>
                </a:lnTo>
                <a:lnTo>
                  <a:pt x="5862609" y="606028"/>
                </a:lnTo>
                <a:lnTo>
                  <a:pt x="5869210" y="606428"/>
                </a:lnTo>
                <a:lnTo>
                  <a:pt x="5869210" y="650434"/>
                </a:lnTo>
                <a:lnTo>
                  <a:pt x="5903214" y="638232"/>
                </a:lnTo>
                <a:close/>
                <a:moveTo>
                  <a:pt x="4264590" y="583425"/>
                </a:moveTo>
                <a:lnTo>
                  <a:pt x="4271791" y="583825"/>
                </a:lnTo>
                <a:lnTo>
                  <a:pt x="4271791" y="625030"/>
                </a:lnTo>
                <a:lnTo>
                  <a:pt x="4319597" y="625030"/>
                </a:lnTo>
                <a:lnTo>
                  <a:pt x="4319597" y="632031"/>
                </a:lnTo>
                <a:lnTo>
                  <a:pt x="4272391" y="632031"/>
                </a:lnTo>
                <a:cubicBezTo>
                  <a:pt x="4275325" y="641633"/>
                  <a:pt x="4278592" y="650567"/>
                  <a:pt x="4282192" y="658835"/>
                </a:cubicBezTo>
                <a:cubicBezTo>
                  <a:pt x="4285793" y="667102"/>
                  <a:pt x="4289827" y="674970"/>
                  <a:pt x="4294294" y="682438"/>
                </a:cubicBezTo>
                <a:cubicBezTo>
                  <a:pt x="4298761" y="689905"/>
                  <a:pt x="4303728" y="697073"/>
                  <a:pt x="4309196" y="703940"/>
                </a:cubicBezTo>
                <a:cubicBezTo>
                  <a:pt x="4314663" y="710808"/>
                  <a:pt x="4320731" y="717642"/>
                  <a:pt x="4327398" y="724443"/>
                </a:cubicBezTo>
                <a:lnTo>
                  <a:pt x="4322997" y="730244"/>
                </a:lnTo>
                <a:cubicBezTo>
                  <a:pt x="4311262" y="718109"/>
                  <a:pt x="4301261" y="705474"/>
                  <a:pt x="4292994" y="692339"/>
                </a:cubicBezTo>
                <a:cubicBezTo>
                  <a:pt x="4284726" y="679204"/>
                  <a:pt x="4277658" y="664502"/>
                  <a:pt x="4271791" y="648233"/>
                </a:cubicBezTo>
                <a:lnTo>
                  <a:pt x="4271791" y="762048"/>
                </a:lnTo>
                <a:lnTo>
                  <a:pt x="4264590" y="762048"/>
                </a:lnTo>
                <a:lnTo>
                  <a:pt x="4264590" y="646433"/>
                </a:lnTo>
                <a:cubicBezTo>
                  <a:pt x="4261657" y="655101"/>
                  <a:pt x="4258490" y="663235"/>
                  <a:pt x="4255089" y="670836"/>
                </a:cubicBezTo>
                <a:cubicBezTo>
                  <a:pt x="4251689" y="678437"/>
                  <a:pt x="4247921" y="685705"/>
                  <a:pt x="4243788" y="692639"/>
                </a:cubicBezTo>
                <a:cubicBezTo>
                  <a:pt x="4239654" y="699573"/>
                  <a:pt x="4235120" y="706307"/>
                  <a:pt x="4230186" y="712841"/>
                </a:cubicBezTo>
                <a:cubicBezTo>
                  <a:pt x="4225252" y="719376"/>
                  <a:pt x="4219784" y="725910"/>
                  <a:pt x="4213784" y="732444"/>
                </a:cubicBezTo>
                <a:lnTo>
                  <a:pt x="4208983" y="726843"/>
                </a:lnTo>
                <a:cubicBezTo>
                  <a:pt x="4215784" y="719509"/>
                  <a:pt x="4221885" y="712275"/>
                  <a:pt x="4227286" y="705140"/>
                </a:cubicBezTo>
                <a:cubicBezTo>
                  <a:pt x="4232686" y="698006"/>
                  <a:pt x="4237587" y="690672"/>
                  <a:pt x="4241987" y="683138"/>
                </a:cubicBezTo>
                <a:cubicBezTo>
                  <a:pt x="4246388" y="675603"/>
                  <a:pt x="4250355" y="667669"/>
                  <a:pt x="4253889" y="659335"/>
                </a:cubicBezTo>
                <a:cubicBezTo>
                  <a:pt x="4257422" y="651000"/>
                  <a:pt x="4260723" y="641899"/>
                  <a:pt x="4263790" y="632031"/>
                </a:cubicBezTo>
                <a:lnTo>
                  <a:pt x="4232586" y="632031"/>
                </a:lnTo>
                <a:lnTo>
                  <a:pt x="4232586" y="625030"/>
                </a:lnTo>
                <a:lnTo>
                  <a:pt x="4264590" y="625030"/>
                </a:lnTo>
                <a:close/>
                <a:moveTo>
                  <a:pt x="3576656" y="583425"/>
                </a:moveTo>
                <a:lnTo>
                  <a:pt x="3582257" y="587226"/>
                </a:lnTo>
                <a:cubicBezTo>
                  <a:pt x="3579724" y="591626"/>
                  <a:pt x="3576723" y="596227"/>
                  <a:pt x="3573256" y="601027"/>
                </a:cubicBezTo>
                <a:cubicBezTo>
                  <a:pt x="3569789" y="605828"/>
                  <a:pt x="3566055" y="610629"/>
                  <a:pt x="3562055" y="615429"/>
                </a:cubicBezTo>
                <a:cubicBezTo>
                  <a:pt x="3558054" y="620230"/>
                  <a:pt x="3553854" y="624864"/>
                  <a:pt x="3549453" y="629331"/>
                </a:cubicBezTo>
                <a:cubicBezTo>
                  <a:pt x="3545052" y="633798"/>
                  <a:pt x="3540652" y="637899"/>
                  <a:pt x="3536252" y="641633"/>
                </a:cubicBezTo>
                <a:lnTo>
                  <a:pt x="3532451" y="635832"/>
                </a:lnTo>
                <a:cubicBezTo>
                  <a:pt x="3536718" y="632231"/>
                  <a:pt x="3540952" y="628264"/>
                  <a:pt x="3545152" y="623930"/>
                </a:cubicBezTo>
                <a:cubicBezTo>
                  <a:pt x="3549353" y="619596"/>
                  <a:pt x="3553387" y="615129"/>
                  <a:pt x="3557254" y="610529"/>
                </a:cubicBezTo>
                <a:cubicBezTo>
                  <a:pt x="3561121" y="605928"/>
                  <a:pt x="3564722" y="601327"/>
                  <a:pt x="3568055" y="596727"/>
                </a:cubicBezTo>
                <a:cubicBezTo>
                  <a:pt x="3571389" y="592126"/>
                  <a:pt x="3574256" y="587692"/>
                  <a:pt x="3576656" y="583425"/>
                </a:cubicBezTo>
                <a:close/>
                <a:moveTo>
                  <a:pt x="749868" y="583425"/>
                </a:moveTo>
                <a:lnTo>
                  <a:pt x="757069" y="583825"/>
                </a:lnTo>
                <a:lnTo>
                  <a:pt x="757069" y="625030"/>
                </a:lnTo>
                <a:lnTo>
                  <a:pt x="804875" y="625030"/>
                </a:lnTo>
                <a:lnTo>
                  <a:pt x="804875" y="632031"/>
                </a:lnTo>
                <a:lnTo>
                  <a:pt x="757669" y="632031"/>
                </a:lnTo>
                <a:cubicBezTo>
                  <a:pt x="760603" y="641633"/>
                  <a:pt x="763870" y="650567"/>
                  <a:pt x="767470" y="658835"/>
                </a:cubicBezTo>
                <a:cubicBezTo>
                  <a:pt x="771071" y="667102"/>
                  <a:pt x="775105" y="674970"/>
                  <a:pt x="779572" y="682438"/>
                </a:cubicBezTo>
                <a:cubicBezTo>
                  <a:pt x="784038" y="689905"/>
                  <a:pt x="789006" y="697073"/>
                  <a:pt x="794474" y="703940"/>
                </a:cubicBezTo>
                <a:cubicBezTo>
                  <a:pt x="799941" y="710808"/>
                  <a:pt x="806008" y="717642"/>
                  <a:pt x="812676" y="724443"/>
                </a:cubicBezTo>
                <a:lnTo>
                  <a:pt x="808275" y="730244"/>
                </a:lnTo>
                <a:cubicBezTo>
                  <a:pt x="796540" y="718109"/>
                  <a:pt x="786539" y="705474"/>
                  <a:pt x="778272" y="692339"/>
                </a:cubicBezTo>
                <a:cubicBezTo>
                  <a:pt x="770004" y="679204"/>
                  <a:pt x="762936" y="664502"/>
                  <a:pt x="757069" y="648233"/>
                </a:cubicBezTo>
                <a:lnTo>
                  <a:pt x="757069" y="762048"/>
                </a:lnTo>
                <a:lnTo>
                  <a:pt x="749868" y="762048"/>
                </a:lnTo>
                <a:lnTo>
                  <a:pt x="749868" y="646433"/>
                </a:lnTo>
                <a:cubicBezTo>
                  <a:pt x="746934" y="655101"/>
                  <a:pt x="743767" y="663235"/>
                  <a:pt x="740367" y="670836"/>
                </a:cubicBezTo>
                <a:cubicBezTo>
                  <a:pt x="736966" y="678437"/>
                  <a:pt x="733199" y="685705"/>
                  <a:pt x="729066" y="692639"/>
                </a:cubicBezTo>
                <a:cubicBezTo>
                  <a:pt x="724932" y="699573"/>
                  <a:pt x="720397" y="706307"/>
                  <a:pt x="715464" y="712841"/>
                </a:cubicBezTo>
                <a:cubicBezTo>
                  <a:pt x="710530" y="719376"/>
                  <a:pt x="705062" y="725910"/>
                  <a:pt x="699062" y="732444"/>
                </a:cubicBezTo>
                <a:lnTo>
                  <a:pt x="694261" y="726843"/>
                </a:lnTo>
                <a:cubicBezTo>
                  <a:pt x="701062" y="719509"/>
                  <a:pt x="707162" y="712275"/>
                  <a:pt x="712563" y="705140"/>
                </a:cubicBezTo>
                <a:cubicBezTo>
                  <a:pt x="717964" y="698006"/>
                  <a:pt x="722865" y="690672"/>
                  <a:pt x="727265" y="683138"/>
                </a:cubicBezTo>
                <a:cubicBezTo>
                  <a:pt x="731666" y="675603"/>
                  <a:pt x="735633" y="667669"/>
                  <a:pt x="739167" y="659335"/>
                </a:cubicBezTo>
                <a:cubicBezTo>
                  <a:pt x="742700" y="651000"/>
                  <a:pt x="746001" y="641899"/>
                  <a:pt x="749068" y="632031"/>
                </a:cubicBezTo>
                <a:lnTo>
                  <a:pt x="717864" y="632031"/>
                </a:lnTo>
                <a:lnTo>
                  <a:pt x="717864" y="625030"/>
                </a:lnTo>
                <a:lnTo>
                  <a:pt x="749868" y="625030"/>
                </a:lnTo>
                <a:close/>
                <a:moveTo>
                  <a:pt x="5670061" y="582825"/>
                </a:moveTo>
                <a:lnTo>
                  <a:pt x="5676862" y="583225"/>
                </a:lnTo>
                <a:lnTo>
                  <a:pt x="5676862" y="651234"/>
                </a:lnTo>
                <a:lnTo>
                  <a:pt x="5741270" y="651234"/>
                </a:lnTo>
                <a:lnTo>
                  <a:pt x="5741270" y="761447"/>
                </a:lnTo>
                <a:lnTo>
                  <a:pt x="5734469" y="761447"/>
                </a:lnTo>
                <a:lnTo>
                  <a:pt x="5734469" y="747446"/>
                </a:lnTo>
                <a:lnTo>
                  <a:pt x="5594052" y="747446"/>
                </a:lnTo>
                <a:lnTo>
                  <a:pt x="5594052" y="741245"/>
                </a:lnTo>
                <a:lnTo>
                  <a:pt x="5734469" y="741245"/>
                </a:lnTo>
                <a:lnTo>
                  <a:pt x="5734469" y="701840"/>
                </a:lnTo>
                <a:lnTo>
                  <a:pt x="5604853" y="701840"/>
                </a:lnTo>
                <a:lnTo>
                  <a:pt x="5604853" y="694839"/>
                </a:lnTo>
                <a:lnTo>
                  <a:pt x="5734469" y="694839"/>
                </a:lnTo>
                <a:lnTo>
                  <a:pt x="5734469" y="658035"/>
                </a:lnTo>
                <a:lnTo>
                  <a:pt x="5599052" y="658035"/>
                </a:lnTo>
                <a:lnTo>
                  <a:pt x="5599052" y="651234"/>
                </a:lnTo>
                <a:lnTo>
                  <a:pt x="5670061" y="651234"/>
                </a:lnTo>
                <a:close/>
                <a:moveTo>
                  <a:pt x="2998013" y="582825"/>
                </a:moveTo>
                <a:lnTo>
                  <a:pt x="3003813" y="585025"/>
                </a:lnTo>
                <a:cubicBezTo>
                  <a:pt x="3002613" y="588493"/>
                  <a:pt x="3001280" y="591960"/>
                  <a:pt x="2999813" y="595427"/>
                </a:cubicBezTo>
                <a:cubicBezTo>
                  <a:pt x="2998346" y="598894"/>
                  <a:pt x="2996746" y="602428"/>
                  <a:pt x="2995012" y="606028"/>
                </a:cubicBezTo>
                <a:lnTo>
                  <a:pt x="3057820" y="606028"/>
                </a:lnTo>
                <a:lnTo>
                  <a:pt x="3057820" y="612429"/>
                </a:lnTo>
                <a:cubicBezTo>
                  <a:pt x="3052753" y="622030"/>
                  <a:pt x="3047419" y="630798"/>
                  <a:pt x="3041818" y="638732"/>
                </a:cubicBezTo>
                <a:cubicBezTo>
                  <a:pt x="3036218" y="646666"/>
                  <a:pt x="3029550" y="654234"/>
                  <a:pt x="3021816" y="661435"/>
                </a:cubicBezTo>
                <a:cubicBezTo>
                  <a:pt x="3029416" y="667702"/>
                  <a:pt x="3037884" y="673303"/>
                  <a:pt x="3047219" y="678237"/>
                </a:cubicBezTo>
                <a:cubicBezTo>
                  <a:pt x="3056553" y="683171"/>
                  <a:pt x="3067221" y="687838"/>
                  <a:pt x="3079223" y="692239"/>
                </a:cubicBezTo>
                <a:lnTo>
                  <a:pt x="3077223" y="699240"/>
                </a:lnTo>
                <a:cubicBezTo>
                  <a:pt x="3064554" y="694439"/>
                  <a:pt x="3053320" y="689339"/>
                  <a:pt x="3043519" y="683938"/>
                </a:cubicBezTo>
                <a:cubicBezTo>
                  <a:pt x="3033717" y="678537"/>
                  <a:pt x="3024883" y="672436"/>
                  <a:pt x="3017015" y="665636"/>
                </a:cubicBezTo>
                <a:cubicBezTo>
                  <a:pt x="3009814" y="671903"/>
                  <a:pt x="3001446" y="677904"/>
                  <a:pt x="2991912" y="683638"/>
                </a:cubicBezTo>
                <a:cubicBezTo>
                  <a:pt x="2982378" y="689372"/>
                  <a:pt x="2971144" y="695106"/>
                  <a:pt x="2958208" y="700840"/>
                </a:cubicBezTo>
                <a:lnTo>
                  <a:pt x="2955409" y="694439"/>
                </a:lnTo>
                <a:cubicBezTo>
                  <a:pt x="2967943" y="688972"/>
                  <a:pt x="2978744" y="683538"/>
                  <a:pt x="2987811" y="678137"/>
                </a:cubicBezTo>
                <a:cubicBezTo>
                  <a:pt x="2996879" y="672736"/>
                  <a:pt x="3004947" y="667036"/>
                  <a:pt x="3012014" y="661035"/>
                </a:cubicBezTo>
                <a:cubicBezTo>
                  <a:pt x="3001480" y="650900"/>
                  <a:pt x="2992479" y="638832"/>
                  <a:pt x="2985012" y="624830"/>
                </a:cubicBezTo>
                <a:cubicBezTo>
                  <a:pt x="2981411" y="630965"/>
                  <a:pt x="2977611" y="636899"/>
                  <a:pt x="2973610" y="642633"/>
                </a:cubicBezTo>
                <a:cubicBezTo>
                  <a:pt x="2969610" y="648367"/>
                  <a:pt x="2965476" y="653767"/>
                  <a:pt x="2961209" y="658835"/>
                </a:cubicBezTo>
                <a:lnTo>
                  <a:pt x="2957208" y="654034"/>
                </a:lnTo>
                <a:cubicBezTo>
                  <a:pt x="2961209" y="649233"/>
                  <a:pt x="2965242" y="643866"/>
                  <a:pt x="2969310" y="637932"/>
                </a:cubicBezTo>
                <a:cubicBezTo>
                  <a:pt x="2973377" y="631998"/>
                  <a:pt x="2977211" y="625864"/>
                  <a:pt x="2980811" y="619530"/>
                </a:cubicBezTo>
                <a:cubicBezTo>
                  <a:pt x="2984411" y="613196"/>
                  <a:pt x="2987711" y="606895"/>
                  <a:pt x="2990712" y="600627"/>
                </a:cubicBezTo>
                <a:cubicBezTo>
                  <a:pt x="2993712" y="594360"/>
                  <a:pt x="2996146" y="588426"/>
                  <a:pt x="2998013" y="582825"/>
                </a:cubicBezTo>
                <a:close/>
                <a:moveTo>
                  <a:pt x="4047839" y="582425"/>
                </a:moveTo>
                <a:lnTo>
                  <a:pt x="4054240" y="582825"/>
                </a:lnTo>
                <a:cubicBezTo>
                  <a:pt x="4054373" y="586559"/>
                  <a:pt x="4054607" y="590760"/>
                  <a:pt x="4054940" y="595427"/>
                </a:cubicBezTo>
                <a:cubicBezTo>
                  <a:pt x="4055273" y="600094"/>
                  <a:pt x="4055607" y="604928"/>
                  <a:pt x="4055940" y="609929"/>
                </a:cubicBezTo>
                <a:cubicBezTo>
                  <a:pt x="4056274" y="614929"/>
                  <a:pt x="4056607" y="619963"/>
                  <a:pt x="4056940" y="625030"/>
                </a:cubicBezTo>
                <a:cubicBezTo>
                  <a:pt x="4057274" y="630098"/>
                  <a:pt x="4057574" y="634832"/>
                  <a:pt x="4057840" y="639232"/>
                </a:cubicBezTo>
                <a:lnTo>
                  <a:pt x="4113047" y="639232"/>
                </a:lnTo>
                <a:lnTo>
                  <a:pt x="4113047" y="646033"/>
                </a:lnTo>
                <a:lnTo>
                  <a:pt x="4058240" y="646033"/>
                </a:lnTo>
                <a:cubicBezTo>
                  <a:pt x="4058374" y="647233"/>
                  <a:pt x="4058441" y="648367"/>
                  <a:pt x="4058441" y="649433"/>
                </a:cubicBezTo>
                <a:cubicBezTo>
                  <a:pt x="4058441" y="650500"/>
                  <a:pt x="4058507" y="651567"/>
                  <a:pt x="4058641" y="652634"/>
                </a:cubicBezTo>
                <a:cubicBezTo>
                  <a:pt x="4059574" y="663835"/>
                  <a:pt x="4060841" y="674203"/>
                  <a:pt x="4062441" y="683738"/>
                </a:cubicBezTo>
                <a:cubicBezTo>
                  <a:pt x="4064041" y="693272"/>
                  <a:pt x="4065775" y="701807"/>
                  <a:pt x="4067641" y="709341"/>
                </a:cubicBezTo>
                <a:cubicBezTo>
                  <a:pt x="4069509" y="716875"/>
                  <a:pt x="4071442" y="723343"/>
                  <a:pt x="4073442" y="728743"/>
                </a:cubicBezTo>
                <a:cubicBezTo>
                  <a:pt x="4075442" y="734144"/>
                  <a:pt x="4077376" y="738311"/>
                  <a:pt x="4079243" y="741245"/>
                </a:cubicBezTo>
                <a:cubicBezTo>
                  <a:pt x="4081377" y="744712"/>
                  <a:pt x="4083710" y="747079"/>
                  <a:pt x="4086244" y="748346"/>
                </a:cubicBezTo>
                <a:cubicBezTo>
                  <a:pt x="4088778" y="749613"/>
                  <a:pt x="4090911" y="750246"/>
                  <a:pt x="4092645" y="750246"/>
                </a:cubicBezTo>
                <a:cubicBezTo>
                  <a:pt x="4095045" y="750246"/>
                  <a:pt x="4097012" y="749379"/>
                  <a:pt x="4098545" y="747646"/>
                </a:cubicBezTo>
                <a:cubicBezTo>
                  <a:pt x="4100079" y="745912"/>
                  <a:pt x="4101446" y="742779"/>
                  <a:pt x="4102646" y="738245"/>
                </a:cubicBezTo>
                <a:cubicBezTo>
                  <a:pt x="4103579" y="734911"/>
                  <a:pt x="4104580" y="730610"/>
                  <a:pt x="4105646" y="725343"/>
                </a:cubicBezTo>
                <a:cubicBezTo>
                  <a:pt x="4106713" y="720076"/>
                  <a:pt x="4107580" y="715175"/>
                  <a:pt x="4108247" y="710641"/>
                </a:cubicBezTo>
                <a:lnTo>
                  <a:pt x="4114247" y="714042"/>
                </a:lnTo>
                <a:cubicBezTo>
                  <a:pt x="4113447" y="718842"/>
                  <a:pt x="4112514" y="723809"/>
                  <a:pt x="4111447" y="728943"/>
                </a:cubicBezTo>
                <a:cubicBezTo>
                  <a:pt x="4110380" y="734077"/>
                  <a:pt x="4109380" y="738245"/>
                  <a:pt x="4108447" y="741445"/>
                </a:cubicBezTo>
                <a:cubicBezTo>
                  <a:pt x="4106580" y="747712"/>
                  <a:pt x="4104380" y="751980"/>
                  <a:pt x="4101846" y="754247"/>
                </a:cubicBezTo>
                <a:cubicBezTo>
                  <a:pt x="4099312" y="756514"/>
                  <a:pt x="4096245" y="757647"/>
                  <a:pt x="4092645" y="757647"/>
                </a:cubicBezTo>
                <a:cubicBezTo>
                  <a:pt x="4089578" y="757647"/>
                  <a:pt x="4086277" y="756680"/>
                  <a:pt x="4082743" y="754747"/>
                </a:cubicBezTo>
                <a:cubicBezTo>
                  <a:pt x="4079210" y="752813"/>
                  <a:pt x="4076109" y="749246"/>
                  <a:pt x="4073442" y="744045"/>
                </a:cubicBezTo>
                <a:cubicBezTo>
                  <a:pt x="4071442" y="740978"/>
                  <a:pt x="4069409" y="736644"/>
                  <a:pt x="4067341" y="731044"/>
                </a:cubicBezTo>
                <a:cubicBezTo>
                  <a:pt x="4065275" y="725443"/>
                  <a:pt x="4063274" y="718809"/>
                  <a:pt x="4061341" y="711141"/>
                </a:cubicBezTo>
                <a:cubicBezTo>
                  <a:pt x="4059407" y="703474"/>
                  <a:pt x="4057640" y="694772"/>
                  <a:pt x="4056040" y="685038"/>
                </a:cubicBezTo>
                <a:cubicBezTo>
                  <a:pt x="4054440" y="675303"/>
                  <a:pt x="4053173" y="664702"/>
                  <a:pt x="4052240" y="653234"/>
                </a:cubicBezTo>
                <a:lnTo>
                  <a:pt x="4051640" y="646033"/>
                </a:lnTo>
                <a:lnTo>
                  <a:pt x="3940426" y="646033"/>
                </a:lnTo>
                <a:lnTo>
                  <a:pt x="3940426" y="639232"/>
                </a:lnTo>
                <a:lnTo>
                  <a:pt x="4051240" y="639232"/>
                </a:lnTo>
                <a:cubicBezTo>
                  <a:pt x="4050973" y="634832"/>
                  <a:pt x="4050673" y="630098"/>
                  <a:pt x="4050339" y="625030"/>
                </a:cubicBezTo>
                <a:cubicBezTo>
                  <a:pt x="4050006" y="619963"/>
                  <a:pt x="4049673" y="614863"/>
                  <a:pt x="4049339" y="609729"/>
                </a:cubicBezTo>
                <a:cubicBezTo>
                  <a:pt x="4049006" y="604595"/>
                  <a:pt x="4048706" y="599661"/>
                  <a:pt x="4048439" y="594927"/>
                </a:cubicBezTo>
                <a:cubicBezTo>
                  <a:pt x="4048173" y="590193"/>
                  <a:pt x="4047973" y="586026"/>
                  <a:pt x="4047839" y="582425"/>
                </a:cubicBezTo>
                <a:close/>
                <a:moveTo>
                  <a:pt x="920289" y="582425"/>
                </a:moveTo>
                <a:cubicBezTo>
                  <a:pt x="921489" y="585759"/>
                  <a:pt x="922623" y="589226"/>
                  <a:pt x="923690" y="592826"/>
                </a:cubicBezTo>
                <a:cubicBezTo>
                  <a:pt x="924756" y="596427"/>
                  <a:pt x="925823" y="600161"/>
                  <a:pt x="926890" y="604028"/>
                </a:cubicBezTo>
                <a:lnTo>
                  <a:pt x="1009100" y="604028"/>
                </a:lnTo>
                <a:lnTo>
                  <a:pt x="1009100" y="610029"/>
                </a:lnTo>
                <a:lnTo>
                  <a:pt x="833878" y="610029"/>
                </a:lnTo>
                <a:lnTo>
                  <a:pt x="833878" y="604028"/>
                </a:lnTo>
                <a:lnTo>
                  <a:pt x="920089" y="604028"/>
                </a:lnTo>
                <a:cubicBezTo>
                  <a:pt x="917956" y="596294"/>
                  <a:pt x="915822" y="589359"/>
                  <a:pt x="913688" y="583225"/>
                </a:cubicBezTo>
                <a:close/>
                <a:moveTo>
                  <a:pt x="533117" y="582425"/>
                </a:moveTo>
                <a:lnTo>
                  <a:pt x="539518" y="582825"/>
                </a:lnTo>
                <a:cubicBezTo>
                  <a:pt x="539651" y="586559"/>
                  <a:pt x="539884" y="590760"/>
                  <a:pt x="540218" y="595427"/>
                </a:cubicBezTo>
                <a:cubicBezTo>
                  <a:pt x="540551" y="600094"/>
                  <a:pt x="540885" y="604928"/>
                  <a:pt x="541218" y="609929"/>
                </a:cubicBezTo>
                <a:cubicBezTo>
                  <a:pt x="541551" y="614929"/>
                  <a:pt x="541885" y="619963"/>
                  <a:pt x="542218" y="625030"/>
                </a:cubicBezTo>
                <a:cubicBezTo>
                  <a:pt x="542552" y="630098"/>
                  <a:pt x="542852" y="634832"/>
                  <a:pt x="543118" y="639232"/>
                </a:cubicBezTo>
                <a:lnTo>
                  <a:pt x="598325" y="639232"/>
                </a:lnTo>
                <a:lnTo>
                  <a:pt x="598325" y="646033"/>
                </a:lnTo>
                <a:lnTo>
                  <a:pt x="543518" y="646033"/>
                </a:lnTo>
                <a:cubicBezTo>
                  <a:pt x="543652" y="647233"/>
                  <a:pt x="543718" y="648367"/>
                  <a:pt x="543718" y="649433"/>
                </a:cubicBezTo>
                <a:cubicBezTo>
                  <a:pt x="543718" y="650500"/>
                  <a:pt x="543785" y="651567"/>
                  <a:pt x="543918" y="652634"/>
                </a:cubicBezTo>
                <a:cubicBezTo>
                  <a:pt x="544852" y="663835"/>
                  <a:pt x="546118" y="674203"/>
                  <a:pt x="547718" y="683738"/>
                </a:cubicBezTo>
                <a:cubicBezTo>
                  <a:pt x="549319" y="693272"/>
                  <a:pt x="551052" y="701807"/>
                  <a:pt x="552920" y="709341"/>
                </a:cubicBezTo>
                <a:cubicBezTo>
                  <a:pt x="554786" y="716875"/>
                  <a:pt x="556720" y="723343"/>
                  <a:pt x="558720" y="728743"/>
                </a:cubicBezTo>
                <a:cubicBezTo>
                  <a:pt x="560720" y="734144"/>
                  <a:pt x="562654" y="738311"/>
                  <a:pt x="564521" y="741245"/>
                </a:cubicBezTo>
                <a:cubicBezTo>
                  <a:pt x="566654" y="744712"/>
                  <a:pt x="568988" y="747079"/>
                  <a:pt x="571522" y="748346"/>
                </a:cubicBezTo>
                <a:cubicBezTo>
                  <a:pt x="574055" y="749613"/>
                  <a:pt x="576189" y="750246"/>
                  <a:pt x="577922" y="750246"/>
                </a:cubicBezTo>
                <a:cubicBezTo>
                  <a:pt x="580323" y="750246"/>
                  <a:pt x="582290" y="749379"/>
                  <a:pt x="583823" y="747646"/>
                </a:cubicBezTo>
                <a:cubicBezTo>
                  <a:pt x="585357" y="745912"/>
                  <a:pt x="586724" y="742779"/>
                  <a:pt x="587924" y="738245"/>
                </a:cubicBezTo>
                <a:cubicBezTo>
                  <a:pt x="588857" y="734911"/>
                  <a:pt x="589857" y="730610"/>
                  <a:pt x="590924" y="725343"/>
                </a:cubicBezTo>
                <a:cubicBezTo>
                  <a:pt x="591991" y="720076"/>
                  <a:pt x="592857" y="715175"/>
                  <a:pt x="593525" y="710641"/>
                </a:cubicBezTo>
                <a:lnTo>
                  <a:pt x="599525" y="714042"/>
                </a:lnTo>
                <a:cubicBezTo>
                  <a:pt x="598725" y="718842"/>
                  <a:pt x="597792" y="723809"/>
                  <a:pt x="596725" y="728943"/>
                </a:cubicBezTo>
                <a:cubicBezTo>
                  <a:pt x="595658" y="734077"/>
                  <a:pt x="594658" y="738245"/>
                  <a:pt x="593724" y="741445"/>
                </a:cubicBezTo>
                <a:cubicBezTo>
                  <a:pt x="591858" y="747712"/>
                  <a:pt x="589658" y="751980"/>
                  <a:pt x="587124" y="754247"/>
                </a:cubicBezTo>
                <a:cubicBezTo>
                  <a:pt x="584590" y="756514"/>
                  <a:pt x="581523" y="757647"/>
                  <a:pt x="577922" y="757647"/>
                </a:cubicBezTo>
                <a:cubicBezTo>
                  <a:pt x="574855" y="757647"/>
                  <a:pt x="571555" y="756680"/>
                  <a:pt x="568021" y="754747"/>
                </a:cubicBezTo>
                <a:cubicBezTo>
                  <a:pt x="564487" y="752813"/>
                  <a:pt x="561387" y="749246"/>
                  <a:pt x="558720" y="744045"/>
                </a:cubicBezTo>
                <a:cubicBezTo>
                  <a:pt x="556720" y="740978"/>
                  <a:pt x="554686" y="736644"/>
                  <a:pt x="552619" y="731044"/>
                </a:cubicBezTo>
                <a:cubicBezTo>
                  <a:pt x="550552" y="725443"/>
                  <a:pt x="548552" y="718809"/>
                  <a:pt x="546618" y="711141"/>
                </a:cubicBezTo>
                <a:cubicBezTo>
                  <a:pt x="544685" y="703474"/>
                  <a:pt x="542918" y="694772"/>
                  <a:pt x="541318" y="685038"/>
                </a:cubicBezTo>
                <a:cubicBezTo>
                  <a:pt x="539718" y="675303"/>
                  <a:pt x="538451" y="664702"/>
                  <a:pt x="537517" y="653234"/>
                </a:cubicBezTo>
                <a:lnTo>
                  <a:pt x="536917" y="646033"/>
                </a:lnTo>
                <a:lnTo>
                  <a:pt x="425703" y="646033"/>
                </a:lnTo>
                <a:lnTo>
                  <a:pt x="425703" y="639232"/>
                </a:lnTo>
                <a:lnTo>
                  <a:pt x="536517" y="639232"/>
                </a:lnTo>
                <a:cubicBezTo>
                  <a:pt x="536250" y="634832"/>
                  <a:pt x="535951" y="630098"/>
                  <a:pt x="535617" y="625030"/>
                </a:cubicBezTo>
                <a:cubicBezTo>
                  <a:pt x="535284" y="619963"/>
                  <a:pt x="534950" y="614863"/>
                  <a:pt x="534617" y="609729"/>
                </a:cubicBezTo>
                <a:cubicBezTo>
                  <a:pt x="534284" y="604595"/>
                  <a:pt x="533984" y="599661"/>
                  <a:pt x="533717" y="594927"/>
                </a:cubicBezTo>
                <a:cubicBezTo>
                  <a:pt x="533450" y="590193"/>
                  <a:pt x="533250" y="586026"/>
                  <a:pt x="533117" y="582425"/>
                </a:cubicBezTo>
                <a:close/>
                <a:moveTo>
                  <a:pt x="4872714" y="582025"/>
                </a:moveTo>
                <a:cubicBezTo>
                  <a:pt x="4874447" y="584425"/>
                  <a:pt x="4876481" y="587459"/>
                  <a:pt x="4878814" y="591126"/>
                </a:cubicBezTo>
                <a:cubicBezTo>
                  <a:pt x="4881148" y="594793"/>
                  <a:pt x="4883515" y="598560"/>
                  <a:pt x="4885915" y="602428"/>
                </a:cubicBezTo>
                <a:cubicBezTo>
                  <a:pt x="4888316" y="606295"/>
                  <a:pt x="4890583" y="610162"/>
                  <a:pt x="4892717" y="614029"/>
                </a:cubicBezTo>
                <a:cubicBezTo>
                  <a:pt x="4894850" y="617896"/>
                  <a:pt x="4896650" y="621230"/>
                  <a:pt x="4898117" y="624030"/>
                </a:cubicBezTo>
                <a:lnTo>
                  <a:pt x="4892717" y="628231"/>
                </a:lnTo>
                <a:cubicBezTo>
                  <a:pt x="4891249" y="625297"/>
                  <a:pt x="4889416" y="621897"/>
                  <a:pt x="4887216" y="618030"/>
                </a:cubicBezTo>
                <a:cubicBezTo>
                  <a:pt x="4885015" y="614162"/>
                  <a:pt x="4882749" y="610262"/>
                  <a:pt x="4880415" y="606328"/>
                </a:cubicBezTo>
                <a:cubicBezTo>
                  <a:pt x="4878081" y="602394"/>
                  <a:pt x="4875781" y="598627"/>
                  <a:pt x="4873514" y="595027"/>
                </a:cubicBezTo>
                <a:cubicBezTo>
                  <a:pt x="4871247" y="591426"/>
                  <a:pt x="4869246" y="588426"/>
                  <a:pt x="4867513" y="586026"/>
                </a:cubicBezTo>
                <a:close/>
                <a:moveTo>
                  <a:pt x="3375308" y="582025"/>
                </a:moveTo>
                <a:lnTo>
                  <a:pt x="3381708" y="582425"/>
                </a:lnTo>
                <a:lnTo>
                  <a:pt x="3381708" y="604228"/>
                </a:lnTo>
                <a:lnTo>
                  <a:pt x="3433515" y="604228"/>
                </a:lnTo>
                <a:lnTo>
                  <a:pt x="3433515" y="582025"/>
                </a:lnTo>
                <a:lnTo>
                  <a:pt x="3440116" y="582425"/>
                </a:lnTo>
                <a:lnTo>
                  <a:pt x="3440116" y="604228"/>
                </a:lnTo>
                <a:lnTo>
                  <a:pt x="3491722" y="604228"/>
                </a:lnTo>
                <a:lnTo>
                  <a:pt x="3491722" y="610829"/>
                </a:lnTo>
                <a:lnTo>
                  <a:pt x="3440116" y="610829"/>
                </a:lnTo>
                <a:lnTo>
                  <a:pt x="3440116" y="624830"/>
                </a:lnTo>
                <a:lnTo>
                  <a:pt x="3433515" y="624830"/>
                </a:lnTo>
                <a:lnTo>
                  <a:pt x="3433515" y="610829"/>
                </a:lnTo>
                <a:lnTo>
                  <a:pt x="3381708" y="610829"/>
                </a:lnTo>
                <a:lnTo>
                  <a:pt x="3381708" y="624830"/>
                </a:lnTo>
                <a:lnTo>
                  <a:pt x="3375308" y="624830"/>
                </a:lnTo>
                <a:lnTo>
                  <a:pt x="3375308" y="610829"/>
                </a:lnTo>
                <a:lnTo>
                  <a:pt x="3323101" y="610829"/>
                </a:lnTo>
                <a:lnTo>
                  <a:pt x="3323101" y="604228"/>
                </a:lnTo>
                <a:lnTo>
                  <a:pt x="3375308" y="604228"/>
                </a:lnTo>
                <a:close/>
                <a:moveTo>
                  <a:pt x="2005918" y="582025"/>
                </a:moveTo>
                <a:lnTo>
                  <a:pt x="2012519" y="582425"/>
                </a:lnTo>
                <a:lnTo>
                  <a:pt x="2012519" y="620430"/>
                </a:lnTo>
                <a:lnTo>
                  <a:pt x="2044123" y="620430"/>
                </a:lnTo>
                <a:lnTo>
                  <a:pt x="2044123" y="627231"/>
                </a:lnTo>
                <a:lnTo>
                  <a:pt x="2012519" y="627231"/>
                </a:lnTo>
                <a:lnTo>
                  <a:pt x="2012519" y="699640"/>
                </a:lnTo>
                <a:cubicBezTo>
                  <a:pt x="2012519" y="704707"/>
                  <a:pt x="2012152" y="708774"/>
                  <a:pt x="2011419" y="711841"/>
                </a:cubicBezTo>
                <a:cubicBezTo>
                  <a:pt x="2010685" y="714908"/>
                  <a:pt x="2009318" y="717309"/>
                  <a:pt x="2007318" y="719042"/>
                </a:cubicBezTo>
                <a:cubicBezTo>
                  <a:pt x="2005318" y="720776"/>
                  <a:pt x="2002584" y="722009"/>
                  <a:pt x="1999117" y="722743"/>
                </a:cubicBezTo>
                <a:cubicBezTo>
                  <a:pt x="1995650" y="723476"/>
                  <a:pt x="1991183" y="724043"/>
                  <a:pt x="1985715" y="724443"/>
                </a:cubicBezTo>
                <a:lnTo>
                  <a:pt x="1965912" y="726043"/>
                </a:lnTo>
                <a:lnTo>
                  <a:pt x="1963713" y="718642"/>
                </a:lnTo>
                <a:lnTo>
                  <a:pt x="1984315" y="717442"/>
                </a:lnTo>
                <a:cubicBezTo>
                  <a:pt x="1988849" y="717175"/>
                  <a:pt x="1992516" y="716742"/>
                  <a:pt x="1995316" y="716142"/>
                </a:cubicBezTo>
                <a:cubicBezTo>
                  <a:pt x="1998117" y="715542"/>
                  <a:pt x="2000317" y="714575"/>
                  <a:pt x="2001917" y="713242"/>
                </a:cubicBezTo>
                <a:cubicBezTo>
                  <a:pt x="2003518" y="711908"/>
                  <a:pt x="2004584" y="710074"/>
                  <a:pt x="2005117" y="707741"/>
                </a:cubicBezTo>
                <a:cubicBezTo>
                  <a:pt x="2005651" y="705407"/>
                  <a:pt x="2005918" y="702240"/>
                  <a:pt x="2005918" y="698240"/>
                </a:cubicBezTo>
                <a:lnTo>
                  <a:pt x="2005918" y="627231"/>
                </a:lnTo>
                <a:lnTo>
                  <a:pt x="1929308" y="627231"/>
                </a:lnTo>
                <a:lnTo>
                  <a:pt x="1929308" y="620430"/>
                </a:lnTo>
                <a:lnTo>
                  <a:pt x="2005918" y="620430"/>
                </a:lnTo>
                <a:close/>
                <a:moveTo>
                  <a:pt x="2595239" y="581825"/>
                </a:moveTo>
                <a:lnTo>
                  <a:pt x="2601239" y="585225"/>
                </a:lnTo>
                <a:cubicBezTo>
                  <a:pt x="2597106" y="591626"/>
                  <a:pt x="2592172" y="598160"/>
                  <a:pt x="2586438" y="604828"/>
                </a:cubicBezTo>
                <a:lnTo>
                  <a:pt x="2654446" y="604828"/>
                </a:lnTo>
                <a:lnTo>
                  <a:pt x="2654446" y="611629"/>
                </a:lnTo>
                <a:cubicBezTo>
                  <a:pt x="2648980" y="619630"/>
                  <a:pt x="2643012" y="626897"/>
                  <a:pt x="2636544" y="633431"/>
                </a:cubicBezTo>
                <a:cubicBezTo>
                  <a:pt x="2630078" y="639966"/>
                  <a:pt x="2622676" y="646000"/>
                  <a:pt x="2614342" y="651534"/>
                </a:cubicBezTo>
                <a:cubicBezTo>
                  <a:pt x="2606007" y="657068"/>
                  <a:pt x="2596572" y="662235"/>
                  <a:pt x="2586038" y="667036"/>
                </a:cubicBezTo>
                <a:cubicBezTo>
                  <a:pt x="2575503" y="671836"/>
                  <a:pt x="2563568" y="676504"/>
                  <a:pt x="2550233" y="681037"/>
                </a:cubicBezTo>
                <a:lnTo>
                  <a:pt x="2547233" y="675037"/>
                </a:lnTo>
                <a:cubicBezTo>
                  <a:pt x="2559901" y="670903"/>
                  <a:pt x="2571236" y="666569"/>
                  <a:pt x="2581237" y="662035"/>
                </a:cubicBezTo>
                <a:cubicBezTo>
                  <a:pt x="2591239" y="657501"/>
                  <a:pt x="2600240" y="652667"/>
                  <a:pt x="2608241" y="647533"/>
                </a:cubicBezTo>
                <a:cubicBezTo>
                  <a:pt x="2616242" y="642399"/>
                  <a:pt x="2623376" y="636832"/>
                  <a:pt x="2629644" y="630831"/>
                </a:cubicBezTo>
                <a:cubicBezTo>
                  <a:pt x="2635911" y="624830"/>
                  <a:pt x="2641644" y="618163"/>
                  <a:pt x="2646847" y="610829"/>
                </a:cubicBezTo>
                <a:lnTo>
                  <a:pt x="2581038" y="610829"/>
                </a:lnTo>
                <a:cubicBezTo>
                  <a:pt x="2579437" y="612696"/>
                  <a:pt x="2577803" y="614463"/>
                  <a:pt x="2576137" y="616129"/>
                </a:cubicBezTo>
                <a:cubicBezTo>
                  <a:pt x="2574470" y="617796"/>
                  <a:pt x="2572703" y="619496"/>
                  <a:pt x="2570836" y="621230"/>
                </a:cubicBezTo>
                <a:cubicBezTo>
                  <a:pt x="2572970" y="622830"/>
                  <a:pt x="2575370" y="624630"/>
                  <a:pt x="2578037" y="626631"/>
                </a:cubicBezTo>
                <a:cubicBezTo>
                  <a:pt x="2580704" y="628631"/>
                  <a:pt x="2583371" y="630664"/>
                  <a:pt x="2586038" y="632731"/>
                </a:cubicBezTo>
                <a:cubicBezTo>
                  <a:pt x="2588705" y="634798"/>
                  <a:pt x="2591239" y="636765"/>
                  <a:pt x="2593639" y="638632"/>
                </a:cubicBezTo>
                <a:cubicBezTo>
                  <a:pt x="2596040" y="640499"/>
                  <a:pt x="2597973" y="642099"/>
                  <a:pt x="2599439" y="643433"/>
                </a:cubicBezTo>
                <a:lnTo>
                  <a:pt x="2595239" y="648833"/>
                </a:lnTo>
                <a:cubicBezTo>
                  <a:pt x="2593639" y="647500"/>
                  <a:pt x="2591639" y="645800"/>
                  <a:pt x="2589238" y="643733"/>
                </a:cubicBezTo>
                <a:cubicBezTo>
                  <a:pt x="2586839" y="641666"/>
                  <a:pt x="2584271" y="639566"/>
                  <a:pt x="2581537" y="637432"/>
                </a:cubicBezTo>
                <a:cubicBezTo>
                  <a:pt x="2578803" y="635298"/>
                  <a:pt x="2576070" y="633198"/>
                  <a:pt x="2573337" y="631131"/>
                </a:cubicBezTo>
                <a:cubicBezTo>
                  <a:pt x="2570602" y="629064"/>
                  <a:pt x="2568169" y="627297"/>
                  <a:pt x="2566035" y="625831"/>
                </a:cubicBezTo>
                <a:cubicBezTo>
                  <a:pt x="2559901" y="631298"/>
                  <a:pt x="2553568" y="636432"/>
                  <a:pt x="2547033" y="641232"/>
                </a:cubicBezTo>
                <a:lnTo>
                  <a:pt x="2543032" y="635832"/>
                </a:lnTo>
                <a:cubicBezTo>
                  <a:pt x="2548100" y="632231"/>
                  <a:pt x="2553134" y="628231"/>
                  <a:pt x="2558135" y="623830"/>
                </a:cubicBezTo>
                <a:cubicBezTo>
                  <a:pt x="2563135" y="619430"/>
                  <a:pt x="2567902" y="614896"/>
                  <a:pt x="2572436" y="610229"/>
                </a:cubicBezTo>
                <a:cubicBezTo>
                  <a:pt x="2576971" y="605561"/>
                  <a:pt x="2581170" y="600827"/>
                  <a:pt x="2585038" y="596027"/>
                </a:cubicBezTo>
                <a:cubicBezTo>
                  <a:pt x="2588905" y="591226"/>
                  <a:pt x="2592306" y="586492"/>
                  <a:pt x="2595239" y="581825"/>
                </a:cubicBezTo>
                <a:close/>
                <a:moveTo>
                  <a:pt x="5004330" y="581625"/>
                </a:moveTo>
                <a:lnTo>
                  <a:pt x="5010931" y="583225"/>
                </a:lnTo>
                <a:cubicBezTo>
                  <a:pt x="5009598" y="586292"/>
                  <a:pt x="5008097" y="589559"/>
                  <a:pt x="5006431" y="593026"/>
                </a:cubicBezTo>
                <a:cubicBezTo>
                  <a:pt x="5004764" y="596494"/>
                  <a:pt x="5002997" y="600027"/>
                  <a:pt x="5001130" y="603628"/>
                </a:cubicBezTo>
                <a:lnTo>
                  <a:pt x="5057337" y="603628"/>
                </a:lnTo>
                <a:lnTo>
                  <a:pt x="5057337" y="610029"/>
                </a:lnTo>
                <a:lnTo>
                  <a:pt x="5020132" y="610029"/>
                </a:lnTo>
                <a:cubicBezTo>
                  <a:pt x="5021066" y="611896"/>
                  <a:pt x="5022032" y="613996"/>
                  <a:pt x="5023032" y="616329"/>
                </a:cubicBezTo>
                <a:cubicBezTo>
                  <a:pt x="5024033" y="618663"/>
                  <a:pt x="5025066" y="621030"/>
                  <a:pt x="5026133" y="623430"/>
                </a:cubicBezTo>
                <a:cubicBezTo>
                  <a:pt x="5027200" y="625831"/>
                  <a:pt x="5028200" y="628097"/>
                  <a:pt x="5029133" y="630231"/>
                </a:cubicBezTo>
                <a:cubicBezTo>
                  <a:pt x="5030067" y="632365"/>
                  <a:pt x="5030867" y="634232"/>
                  <a:pt x="5031534" y="635832"/>
                </a:cubicBezTo>
                <a:lnTo>
                  <a:pt x="5025333" y="637832"/>
                </a:lnTo>
                <a:cubicBezTo>
                  <a:pt x="5024666" y="636098"/>
                  <a:pt x="5023832" y="634032"/>
                  <a:pt x="5022832" y="631631"/>
                </a:cubicBezTo>
                <a:cubicBezTo>
                  <a:pt x="5021832" y="629231"/>
                  <a:pt x="5020766" y="626731"/>
                  <a:pt x="5019632" y="624130"/>
                </a:cubicBezTo>
                <a:cubicBezTo>
                  <a:pt x="5018498" y="621530"/>
                  <a:pt x="5017398" y="618996"/>
                  <a:pt x="5016332" y="616529"/>
                </a:cubicBezTo>
                <a:cubicBezTo>
                  <a:pt x="5015265" y="614062"/>
                  <a:pt x="5014265" y="611896"/>
                  <a:pt x="5013331" y="610029"/>
                </a:cubicBezTo>
                <a:lnTo>
                  <a:pt x="4997529" y="610029"/>
                </a:lnTo>
                <a:cubicBezTo>
                  <a:pt x="4993929" y="616163"/>
                  <a:pt x="4990128" y="622197"/>
                  <a:pt x="4986128" y="628131"/>
                </a:cubicBezTo>
                <a:cubicBezTo>
                  <a:pt x="4982127" y="634065"/>
                  <a:pt x="4978060" y="639366"/>
                  <a:pt x="4973927" y="644033"/>
                </a:cubicBezTo>
                <a:lnTo>
                  <a:pt x="4968326" y="640432"/>
                </a:lnTo>
                <a:cubicBezTo>
                  <a:pt x="4972059" y="636299"/>
                  <a:pt x="4975693" y="631731"/>
                  <a:pt x="4979227" y="626731"/>
                </a:cubicBezTo>
                <a:cubicBezTo>
                  <a:pt x="4982761" y="621730"/>
                  <a:pt x="4986061" y="616629"/>
                  <a:pt x="4989128" y="611429"/>
                </a:cubicBezTo>
                <a:cubicBezTo>
                  <a:pt x="4992195" y="606228"/>
                  <a:pt x="4995029" y="601061"/>
                  <a:pt x="4997629" y="595927"/>
                </a:cubicBezTo>
                <a:cubicBezTo>
                  <a:pt x="5000230" y="590793"/>
                  <a:pt x="5002463" y="586026"/>
                  <a:pt x="5004330" y="581625"/>
                </a:cubicBezTo>
                <a:close/>
                <a:moveTo>
                  <a:pt x="2119655" y="581625"/>
                </a:moveTo>
                <a:cubicBezTo>
                  <a:pt x="2121656" y="583892"/>
                  <a:pt x="2123890" y="586526"/>
                  <a:pt x="2126357" y="589526"/>
                </a:cubicBezTo>
                <a:cubicBezTo>
                  <a:pt x="2128824" y="592526"/>
                  <a:pt x="2131323" y="595627"/>
                  <a:pt x="2133858" y="598827"/>
                </a:cubicBezTo>
                <a:cubicBezTo>
                  <a:pt x="2136391" y="602028"/>
                  <a:pt x="2138825" y="605161"/>
                  <a:pt x="2141159" y="608228"/>
                </a:cubicBezTo>
                <a:cubicBezTo>
                  <a:pt x="2143493" y="611295"/>
                  <a:pt x="2145526" y="614029"/>
                  <a:pt x="2147259" y="616429"/>
                </a:cubicBezTo>
                <a:lnTo>
                  <a:pt x="2141659" y="620630"/>
                </a:lnTo>
                <a:cubicBezTo>
                  <a:pt x="2140058" y="618363"/>
                  <a:pt x="2138091" y="615696"/>
                  <a:pt x="2135758" y="612629"/>
                </a:cubicBezTo>
                <a:cubicBezTo>
                  <a:pt x="2133425" y="609562"/>
                  <a:pt x="2130990" y="606395"/>
                  <a:pt x="2128457" y="603128"/>
                </a:cubicBezTo>
                <a:cubicBezTo>
                  <a:pt x="2125924" y="599861"/>
                  <a:pt x="2123423" y="596727"/>
                  <a:pt x="2120956" y="593727"/>
                </a:cubicBezTo>
                <a:cubicBezTo>
                  <a:pt x="2118489" y="590726"/>
                  <a:pt x="2116256" y="588093"/>
                  <a:pt x="2114256" y="585826"/>
                </a:cubicBezTo>
                <a:close/>
                <a:moveTo>
                  <a:pt x="2319081" y="581425"/>
                </a:moveTo>
                <a:lnTo>
                  <a:pt x="2325481" y="582825"/>
                </a:lnTo>
                <a:cubicBezTo>
                  <a:pt x="2324282" y="587492"/>
                  <a:pt x="2323049" y="592226"/>
                  <a:pt x="2321781" y="597027"/>
                </a:cubicBezTo>
                <a:cubicBezTo>
                  <a:pt x="2320514" y="601828"/>
                  <a:pt x="2319147" y="606628"/>
                  <a:pt x="2317681" y="611429"/>
                </a:cubicBezTo>
                <a:lnTo>
                  <a:pt x="2366086" y="611429"/>
                </a:lnTo>
                <a:lnTo>
                  <a:pt x="2366086" y="618030"/>
                </a:lnTo>
                <a:lnTo>
                  <a:pt x="2315880" y="618030"/>
                </a:lnTo>
                <a:cubicBezTo>
                  <a:pt x="2312813" y="627764"/>
                  <a:pt x="2309780" y="637032"/>
                  <a:pt x="2306779" y="645833"/>
                </a:cubicBezTo>
                <a:cubicBezTo>
                  <a:pt x="2303779" y="654634"/>
                  <a:pt x="2300812" y="662235"/>
                  <a:pt x="2297878" y="668636"/>
                </a:cubicBezTo>
                <a:lnTo>
                  <a:pt x="2326482" y="668636"/>
                </a:lnTo>
                <a:lnTo>
                  <a:pt x="2326482" y="629431"/>
                </a:lnTo>
                <a:lnTo>
                  <a:pt x="2333082" y="629831"/>
                </a:lnTo>
                <a:lnTo>
                  <a:pt x="2333082" y="668636"/>
                </a:lnTo>
                <a:lnTo>
                  <a:pt x="2362887" y="668636"/>
                </a:lnTo>
                <a:lnTo>
                  <a:pt x="2362887" y="675437"/>
                </a:lnTo>
                <a:lnTo>
                  <a:pt x="2333082" y="675437"/>
                </a:lnTo>
                <a:lnTo>
                  <a:pt x="2333082" y="708241"/>
                </a:lnTo>
                <a:cubicBezTo>
                  <a:pt x="2339217" y="707041"/>
                  <a:pt x="2345084" y="705841"/>
                  <a:pt x="2350685" y="704640"/>
                </a:cubicBezTo>
                <a:cubicBezTo>
                  <a:pt x="2356286" y="703440"/>
                  <a:pt x="2361219" y="702307"/>
                  <a:pt x="2365487" y="701240"/>
                </a:cubicBezTo>
                <a:lnTo>
                  <a:pt x="2365687" y="704040"/>
                </a:lnTo>
                <a:lnTo>
                  <a:pt x="2366086" y="708041"/>
                </a:lnTo>
                <a:cubicBezTo>
                  <a:pt x="2361686" y="709108"/>
                  <a:pt x="2356652" y="710208"/>
                  <a:pt x="2350985" y="711341"/>
                </a:cubicBezTo>
                <a:cubicBezTo>
                  <a:pt x="2345317" y="712475"/>
                  <a:pt x="2339350" y="713708"/>
                  <a:pt x="2333082" y="715042"/>
                </a:cubicBezTo>
                <a:lnTo>
                  <a:pt x="2333082" y="762048"/>
                </a:lnTo>
                <a:lnTo>
                  <a:pt x="2326482" y="762048"/>
                </a:lnTo>
                <a:lnTo>
                  <a:pt x="2326482" y="716442"/>
                </a:lnTo>
                <a:cubicBezTo>
                  <a:pt x="2318081" y="718309"/>
                  <a:pt x="2309813" y="720076"/>
                  <a:pt x="2301679" y="721743"/>
                </a:cubicBezTo>
                <a:cubicBezTo>
                  <a:pt x="2293545" y="723409"/>
                  <a:pt x="2286477" y="724976"/>
                  <a:pt x="2280476" y="726443"/>
                </a:cubicBezTo>
                <a:lnTo>
                  <a:pt x="2279676" y="719642"/>
                </a:lnTo>
                <a:cubicBezTo>
                  <a:pt x="2285677" y="718175"/>
                  <a:pt x="2292811" y="716609"/>
                  <a:pt x="2301078" y="714942"/>
                </a:cubicBezTo>
                <a:cubicBezTo>
                  <a:pt x="2309346" y="713275"/>
                  <a:pt x="2317814" y="711508"/>
                  <a:pt x="2326482" y="709641"/>
                </a:cubicBezTo>
                <a:lnTo>
                  <a:pt x="2326482" y="675437"/>
                </a:lnTo>
                <a:lnTo>
                  <a:pt x="2290677" y="675437"/>
                </a:lnTo>
                <a:lnTo>
                  <a:pt x="2290677" y="668636"/>
                </a:lnTo>
                <a:cubicBezTo>
                  <a:pt x="2293744" y="662235"/>
                  <a:pt x="2296845" y="654634"/>
                  <a:pt x="2299978" y="645833"/>
                </a:cubicBezTo>
                <a:cubicBezTo>
                  <a:pt x="2303113" y="637032"/>
                  <a:pt x="2306146" y="627764"/>
                  <a:pt x="2309080" y="618030"/>
                </a:cubicBezTo>
                <a:lnTo>
                  <a:pt x="2284876" y="618030"/>
                </a:lnTo>
                <a:lnTo>
                  <a:pt x="2284876" y="611429"/>
                </a:lnTo>
                <a:lnTo>
                  <a:pt x="2311080" y="611429"/>
                </a:lnTo>
                <a:cubicBezTo>
                  <a:pt x="2312546" y="606361"/>
                  <a:pt x="2313947" y="601327"/>
                  <a:pt x="2315281" y="596327"/>
                </a:cubicBezTo>
                <a:cubicBezTo>
                  <a:pt x="2316614" y="591326"/>
                  <a:pt x="2317880" y="586359"/>
                  <a:pt x="2319081" y="581425"/>
                </a:cubicBezTo>
                <a:close/>
                <a:moveTo>
                  <a:pt x="2212068" y="581225"/>
                </a:moveTo>
                <a:lnTo>
                  <a:pt x="2218268" y="585225"/>
                </a:lnTo>
                <a:cubicBezTo>
                  <a:pt x="2216401" y="588026"/>
                  <a:pt x="2214235" y="591126"/>
                  <a:pt x="2211767" y="594527"/>
                </a:cubicBezTo>
                <a:cubicBezTo>
                  <a:pt x="2209301" y="597927"/>
                  <a:pt x="2206668" y="601394"/>
                  <a:pt x="2203866" y="604928"/>
                </a:cubicBezTo>
                <a:cubicBezTo>
                  <a:pt x="2201066" y="608462"/>
                  <a:pt x="2198266" y="611929"/>
                  <a:pt x="2195466" y="615329"/>
                </a:cubicBezTo>
                <a:cubicBezTo>
                  <a:pt x="2192666" y="618730"/>
                  <a:pt x="2189998" y="621763"/>
                  <a:pt x="2187465" y="624430"/>
                </a:cubicBezTo>
                <a:lnTo>
                  <a:pt x="2237871" y="624430"/>
                </a:lnTo>
                <a:lnTo>
                  <a:pt x="2237871" y="631431"/>
                </a:lnTo>
                <a:lnTo>
                  <a:pt x="2169463" y="631431"/>
                </a:lnTo>
                <a:lnTo>
                  <a:pt x="2169262" y="672836"/>
                </a:lnTo>
                <a:cubicBezTo>
                  <a:pt x="2169262" y="674037"/>
                  <a:pt x="2169195" y="674970"/>
                  <a:pt x="2169063" y="675637"/>
                </a:cubicBezTo>
                <a:lnTo>
                  <a:pt x="2248672" y="675637"/>
                </a:lnTo>
                <a:lnTo>
                  <a:pt x="2248672" y="682638"/>
                </a:lnTo>
                <a:lnTo>
                  <a:pt x="2170062" y="682638"/>
                </a:lnTo>
                <a:cubicBezTo>
                  <a:pt x="2174730" y="699840"/>
                  <a:pt x="2184165" y="714375"/>
                  <a:pt x="2198366" y="726243"/>
                </a:cubicBezTo>
                <a:cubicBezTo>
                  <a:pt x="2212568" y="738111"/>
                  <a:pt x="2231002" y="747312"/>
                  <a:pt x="2253673" y="753847"/>
                </a:cubicBezTo>
                <a:lnTo>
                  <a:pt x="2250872" y="760847"/>
                </a:lnTo>
                <a:cubicBezTo>
                  <a:pt x="2229137" y="754313"/>
                  <a:pt x="2211034" y="745312"/>
                  <a:pt x="2196566" y="733844"/>
                </a:cubicBezTo>
                <a:cubicBezTo>
                  <a:pt x="2182097" y="722376"/>
                  <a:pt x="2171863" y="708307"/>
                  <a:pt x="2165861" y="691639"/>
                </a:cubicBezTo>
                <a:cubicBezTo>
                  <a:pt x="2163862" y="697640"/>
                  <a:pt x="2160794" y="703674"/>
                  <a:pt x="2156661" y="709741"/>
                </a:cubicBezTo>
                <a:cubicBezTo>
                  <a:pt x="2152527" y="715808"/>
                  <a:pt x="2147126" y="721843"/>
                  <a:pt x="2140459" y="727843"/>
                </a:cubicBezTo>
                <a:cubicBezTo>
                  <a:pt x="2133791" y="733844"/>
                  <a:pt x="2125756" y="739745"/>
                  <a:pt x="2116355" y="745545"/>
                </a:cubicBezTo>
                <a:cubicBezTo>
                  <a:pt x="2106954" y="751346"/>
                  <a:pt x="2095920" y="756914"/>
                  <a:pt x="2083251" y="762248"/>
                </a:cubicBezTo>
                <a:lnTo>
                  <a:pt x="2079851" y="755447"/>
                </a:lnTo>
                <a:cubicBezTo>
                  <a:pt x="2093986" y="749579"/>
                  <a:pt x="2105955" y="743545"/>
                  <a:pt x="2115755" y="737344"/>
                </a:cubicBezTo>
                <a:cubicBezTo>
                  <a:pt x="2125557" y="731144"/>
                  <a:pt x="2133658" y="724943"/>
                  <a:pt x="2140058" y="718742"/>
                </a:cubicBezTo>
                <a:cubicBezTo>
                  <a:pt x="2146460" y="712541"/>
                  <a:pt x="2151293" y="706374"/>
                  <a:pt x="2154561" y="700240"/>
                </a:cubicBezTo>
                <a:cubicBezTo>
                  <a:pt x="2157827" y="694106"/>
                  <a:pt x="2160061" y="688238"/>
                  <a:pt x="2161261" y="682638"/>
                </a:cubicBezTo>
                <a:lnTo>
                  <a:pt x="2083651" y="682638"/>
                </a:lnTo>
                <a:lnTo>
                  <a:pt x="2083651" y="675637"/>
                </a:lnTo>
                <a:lnTo>
                  <a:pt x="2162061" y="675637"/>
                </a:lnTo>
                <a:cubicBezTo>
                  <a:pt x="2162195" y="675103"/>
                  <a:pt x="2162261" y="674303"/>
                  <a:pt x="2162261" y="673236"/>
                </a:cubicBezTo>
                <a:lnTo>
                  <a:pt x="2162462" y="631431"/>
                </a:lnTo>
                <a:lnTo>
                  <a:pt x="2093853" y="631431"/>
                </a:lnTo>
                <a:lnTo>
                  <a:pt x="2093853" y="624430"/>
                </a:lnTo>
                <a:lnTo>
                  <a:pt x="2178464" y="624430"/>
                </a:lnTo>
                <a:cubicBezTo>
                  <a:pt x="2181130" y="621630"/>
                  <a:pt x="2184064" y="618330"/>
                  <a:pt x="2187265" y="614529"/>
                </a:cubicBezTo>
                <a:cubicBezTo>
                  <a:pt x="2190465" y="610729"/>
                  <a:pt x="2193599" y="606828"/>
                  <a:pt x="2196665" y="602828"/>
                </a:cubicBezTo>
                <a:cubicBezTo>
                  <a:pt x="2199732" y="598827"/>
                  <a:pt x="2202600" y="594927"/>
                  <a:pt x="2205267" y="591126"/>
                </a:cubicBezTo>
                <a:cubicBezTo>
                  <a:pt x="2207933" y="587326"/>
                  <a:pt x="2210200" y="584025"/>
                  <a:pt x="2212068" y="581225"/>
                </a:cubicBezTo>
                <a:close/>
                <a:moveTo>
                  <a:pt x="5080340" y="581025"/>
                </a:moveTo>
                <a:lnTo>
                  <a:pt x="5086541" y="583025"/>
                </a:lnTo>
                <a:cubicBezTo>
                  <a:pt x="5083473" y="590093"/>
                  <a:pt x="5080140" y="596960"/>
                  <a:pt x="5076539" y="603628"/>
                </a:cubicBezTo>
                <a:lnTo>
                  <a:pt x="5140147" y="603628"/>
                </a:lnTo>
                <a:lnTo>
                  <a:pt x="5140147" y="610029"/>
                </a:lnTo>
                <a:lnTo>
                  <a:pt x="5098342" y="610029"/>
                </a:lnTo>
                <a:cubicBezTo>
                  <a:pt x="5099409" y="611896"/>
                  <a:pt x="5100609" y="613962"/>
                  <a:pt x="5101942" y="616229"/>
                </a:cubicBezTo>
                <a:cubicBezTo>
                  <a:pt x="5103276" y="618496"/>
                  <a:pt x="5104576" y="620797"/>
                  <a:pt x="5105843" y="623130"/>
                </a:cubicBezTo>
                <a:cubicBezTo>
                  <a:pt x="5107110" y="625464"/>
                  <a:pt x="5108343" y="627664"/>
                  <a:pt x="5109543" y="629731"/>
                </a:cubicBezTo>
                <a:cubicBezTo>
                  <a:pt x="5110743" y="631798"/>
                  <a:pt x="5111744" y="633632"/>
                  <a:pt x="5112544" y="635232"/>
                </a:cubicBezTo>
                <a:lnTo>
                  <a:pt x="5106943" y="638232"/>
                </a:lnTo>
                <a:cubicBezTo>
                  <a:pt x="5106009" y="636365"/>
                  <a:pt x="5104876" y="634165"/>
                  <a:pt x="5103543" y="631631"/>
                </a:cubicBezTo>
                <a:cubicBezTo>
                  <a:pt x="5102209" y="629098"/>
                  <a:pt x="5100776" y="626531"/>
                  <a:pt x="5099242" y="623930"/>
                </a:cubicBezTo>
                <a:cubicBezTo>
                  <a:pt x="5097709" y="621330"/>
                  <a:pt x="5096241" y="618796"/>
                  <a:pt x="5094841" y="616329"/>
                </a:cubicBezTo>
                <a:cubicBezTo>
                  <a:pt x="5093441" y="613862"/>
                  <a:pt x="5092208" y="611762"/>
                  <a:pt x="5091141" y="610029"/>
                </a:cubicBezTo>
                <a:lnTo>
                  <a:pt x="5072939" y="610029"/>
                </a:lnTo>
                <a:cubicBezTo>
                  <a:pt x="5066938" y="620697"/>
                  <a:pt x="5060537" y="630498"/>
                  <a:pt x="5053736" y="639432"/>
                </a:cubicBezTo>
                <a:lnTo>
                  <a:pt x="5048136" y="636432"/>
                </a:lnTo>
                <a:cubicBezTo>
                  <a:pt x="5054269" y="628298"/>
                  <a:pt x="5060070" y="619530"/>
                  <a:pt x="5065538" y="610129"/>
                </a:cubicBezTo>
                <a:cubicBezTo>
                  <a:pt x="5071005" y="600727"/>
                  <a:pt x="5075939" y="591026"/>
                  <a:pt x="5080340" y="581025"/>
                </a:cubicBezTo>
                <a:close/>
                <a:moveTo>
                  <a:pt x="303765" y="580625"/>
                </a:moveTo>
                <a:lnTo>
                  <a:pt x="309365" y="584025"/>
                </a:lnTo>
                <a:cubicBezTo>
                  <a:pt x="304298" y="590293"/>
                  <a:pt x="298297" y="596494"/>
                  <a:pt x="291363" y="602628"/>
                </a:cubicBezTo>
                <a:lnTo>
                  <a:pt x="371973" y="602628"/>
                </a:lnTo>
                <a:lnTo>
                  <a:pt x="371973" y="609028"/>
                </a:lnTo>
                <a:cubicBezTo>
                  <a:pt x="354905" y="625431"/>
                  <a:pt x="333768" y="639599"/>
                  <a:pt x="308565" y="651534"/>
                </a:cubicBezTo>
                <a:cubicBezTo>
                  <a:pt x="283362" y="663469"/>
                  <a:pt x="253824" y="673236"/>
                  <a:pt x="219953" y="680837"/>
                </a:cubicBezTo>
                <a:lnTo>
                  <a:pt x="217753" y="674637"/>
                </a:lnTo>
                <a:cubicBezTo>
                  <a:pt x="249358" y="667569"/>
                  <a:pt x="277194" y="658668"/>
                  <a:pt x="301264" y="647933"/>
                </a:cubicBezTo>
                <a:cubicBezTo>
                  <a:pt x="325334" y="637199"/>
                  <a:pt x="345570" y="624230"/>
                  <a:pt x="361971" y="609028"/>
                </a:cubicBezTo>
                <a:lnTo>
                  <a:pt x="283762" y="609028"/>
                </a:lnTo>
                <a:cubicBezTo>
                  <a:pt x="281228" y="611162"/>
                  <a:pt x="278628" y="613229"/>
                  <a:pt x="275961" y="615229"/>
                </a:cubicBezTo>
                <a:cubicBezTo>
                  <a:pt x="273294" y="617229"/>
                  <a:pt x="270494" y="619230"/>
                  <a:pt x="267560" y="621230"/>
                </a:cubicBezTo>
                <a:cubicBezTo>
                  <a:pt x="270094" y="622430"/>
                  <a:pt x="272927" y="623897"/>
                  <a:pt x="276061" y="625630"/>
                </a:cubicBezTo>
                <a:cubicBezTo>
                  <a:pt x="279195" y="627364"/>
                  <a:pt x="282328" y="629131"/>
                  <a:pt x="285462" y="630931"/>
                </a:cubicBezTo>
                <a:cubicBezTo>
                  <a:pt x="288596" y="632731"/>
                  <a:pt x="291529" y="634432"/>
                  <a:pt x="294263" y="636032"/>
                </a:cubicBezTo>
                <a:cubicBezTo>
                  <a:pt x="296997" y="637632"/>
                  <a:pt x="299297" y="639032"/>
                  <a:pt x="301164" y="640232"/>
                </a:cubicBezTo>
                <a:lnTo>
                  <a:pt x="297164" y="645233"/>
                </a:lnTo>
                <a:cubicBezTo>
                  <a:pt x="295297" y="644033"/>
                  <a:pt x="292863" y="642566"/>
                  <a:pt x="289862" y="640832"/>
                </a:cubicBezTo>
                <a:cubicBezTo>
                  <a:pt x="286862" y="639099"/>
                  <a:pt x="283695" y="637299"/>
                  <a:pt x="280361" y="635432"/>
                </a:cubicBezTo>
                <a:cubicBezTo>
                  <a:pt x="277027" y="633565"/>
                  <a:pt x="273694" y="631731"/>
                  <a:pt x="270360" y="629931"/>
                </a:cubicBezTo>
                <a:cubicBezTo>
                  <a:pt x="267027" y="628131"/>
                  <a:pt x="264093" y="626564"/>
                  <a:pt x="261559" y="625231"/>
                </a:cubicBezTo>
                <a:cubicBezTo>
                  <a:pt x="256492" y="628564"/>
                  <a:pt x="251325" y="631765"/>
                  <a:pt x="246057" y="634832"/>
                </a:cubicBezTo>
                <a:cubicBezTo>
                  <a:pt x="240790" y="637899"/>
                  <a:pt x="235356" y="640832"/>
                  <a:pt x="229755" y="643633"/>
                </a:cubicBezTo>
                <a:lnTo>
                  <a:pt x="226154" y="638032"/>
                </a:lnTo>
                <a:cubicBezTo>
                  <a:pt x="242556" y="629631"/>
                  <a:pt x="257492" y="620463"/>
                  <a:pt x="270960" y="610529"/>
                </a:cubicBezTo>
                <a:cubicBezTo>
                  <a:pt x="284429" y="600594"/>
                  <a:pt x="295363" y="590626"/>
                  <a:pt x="303765" y="580625"/>
                </a:cubicBezTo>
                <a:close/>
                <a:moveTo>
                  <a:pt x="1763764" y="579225"/>
                </a:moveTo>
                <a:lnTo>
                  <a:pt x="1769965" y="581425"/>
                </a:lnTo>
                <a:cubicBezTo>
                  <a:pt x="1768765" y="584492"/>
                  <a:pt x="1767464" y="587592"/>
                  <a:pt x="1766064" y="590726"/>
                </a:cubicBezTo>
                <a:cubicBezTo>
                  <a:pt x="1764664" y="593860"/>
                  <a:pt x="1763031" y="597027"/>
                  <a:pt x="1761164" y="600227"/>
                </a:cubicBezTo>
                <a:lnTo>
                  <a:pt x="1818971" y="600227"/>
                </a:lnTo>
                <a:lnTo>
                  <a:pt x="1818971" y="606828"/>
                </a:lnTo>
                <a:cubicBezTo>
                  <a:pt x="1814703" y="615763"/>
                  <a:pt x="1809870" y="623897"/>
                  <a:pt x="1804469" y="631231"/>
                </a:cubicBezTo>
                <a:cubicBezTo>
                  <a:pt x="1799068" y="638565"/>
                  <a:pt x="1792767" y="645366"/>
                  <a:pt x="1785566" y="651634"/>
                </a:cubicBezTo>
                <a:cubicBezTo>
                  <a:pt x="1792367" y="656701"/>
                  <a:pt x="1799834" y="661068"/>
                  <a:pt x="1807969" y="664735"/>
                </a:cubicBezTo>
                <a:cubicBezTo>
                  <a:pt x="1816104" y="668403"/>
                  <a:pt x="1825371" y="671703"/>
                  <a:pt x="1835772" y="674637"/>
                </a:cubicBezTo>
                <a:lnTo>
                  <a:pt x="1833572" y="681037"/>
                </a:lnTo>
                <a:cubicBezTo>
                  <a:pt x="1822638" y="677837"/>
                  <a:pt x="1812836" y="674237"/>
                  <a:pt x="1804169" y="670236"/>
                </a:cubicBezTo>
                <a:cubicBezTo>
                  <a:pt x="1795501" y="666236"/>
                  <a:pt x="1787567" y="661435"/>
                  <a:pt x="1780366" y="655834"/>
                </a:cubicBezTo>
                <a:cubicBezTo>
                  <a:pt x="1767431" y="665969"/>
                  <a:pt x="1751296" y="674637"/>
                  <a:pt x="1731960" y="681838"/>
                </a:cubicBezTo>
                <a:lnTo>
                  <a:pt x="1729160" y="675637"/>
                </a:lnTo>
                <a:cubicBezTo>
                  <a:pt x="1747429" y="668836"/>
                  <a:pt x="1762830" y="660768"/>
                  <a:pt x="1775365" y="651434"/>
                </a:cubicBezTo>
                <a:cubicBezTo>
                  <a:pt x="1770432" y="647167"/>
                  <a:pt x="1765897" y="642366"/>
                  <a:pt x="1761764" y="637032"/>
                </a:cubicBezTo>
                <a:cubicBezTo>
                  <a:pt x="1757630" y="631698"/>
                  <a:pt x="1753630" y="625764"/>
                  <a:pt x="1749762" y="619230"/>
                </a:cubicBezTo>
                <a:cubicBezTo>
                  <a:pt x="1744829" y="626431"/>
                  <a:pt x="1739560" y="633098"/>
                  <a:pt x="1733960" y="639232"/>
                </a:cubicBezTo>
                <a:lnTo>
                  <a:pt x="1729760" y="634432"/>
                </a:lnTo>
                <a:cubicBezTo>
                  <a:pt x="1733093" y="630698"/>
                  <a:pt x="1736460" y="626531"/>
                  <a:pt x="1739861" y="621930"/>
                </a:cubicBezTo>
                <a:cubicBezTo>
                  <a:pt x="1743261" y="617329"/>
                  <a:pt x="1746462" y="612629"/>
                  <a:pt x="1749462" y="607828"/>
                </a:cubicBezTo>
                <a:cubicBezTo>
                  <a:pt x="1752463" y="603028"/>
                  <a:pt x="1755196" y="598194"/>
                  <a:pt x="1757663" y="593327"/>
                </a:cubicBezTo>
                <a:cubicBezTo>
                  <a:pt x="1760130" y="588459"/>
                  <a:pt x="1762164" y="583759"/>
                  <a:pt x="1763764" y="579225"/>
                </a:cubicBezTo>
                <a:close/>
                <a:moveTo>
                  <a:pt x="4682366" y="578425"/>
                </a:moveTo>
                <a:lnTo>
                  <a:pt x="4688367" y="581625"/>
                </a:lnTo>
                <a:cubicBezTo>
                  <a:pt x="4686367" y="584159"/>
                  <a:pt x="4683800" y="587192"/>
                  <a:pt x="4680666" y="590726"/>
                </a:cubicBezTo>
                <a:cubicBezTo>
                  <a:pt x="4677532" y="594260"/>
                  <a:pt x="4674565" y="597494"/>
                  <a:pt x="4671765" y="600427"/>
                </a:cubicBezTo>
                <a:lnTo>
                  <a:pt x="4727572" y="600427"/>
                </a:lnTo>
                <a:lnTo>
                  <a:pt x="4727572" y="606228"/>
                </a:lnTo>
                <a:lnTo>
                  <a:pt x="4666964" y="606228"/>
                </a:lnTo>
                <a:lnTo>
                  <a:pt x="4666964" y="624430"/>
                </a:lnTo>
                <a:lnTo>
                  <a:pt x="4712370" y="624430"/>
                </a:lnTo>
                <a:lnTo>
                  <a:pt x="4712370" y="694839"/>
                </a:lnTo>
                <a:lnTo>
                  <a:pt x="4579153" y="694839"/>
                </a:lnTo>
                <a:lnTo>
                  <a:pt x="4579153" y="624430"/>
                </a:lnTo>
                <a:lnTo>
                  <a:pt x="4622759" y="624430"/>
                </a:lnTo>
                <a:lnTo>
                  <a:pt x="4622759" y="606228"/>
                </a:lnTo>
                <a:lnTo>
                  <a:pt x="4563751" y="606228"/>
                </a:lnTo>
                <a:lnTo>
                  <a:pt x="4563751" y="600427"/>
                </a:lnTo>
                <a:lnTo>
                  <a:pt x="4663164" y="600427"/>
                </a:lnTo>
                <a:cubicBezTo>
                  <a:pt x="4664630" y="598827"/>
                  <a:pt x="4666264" y="597060"/>
                  <a:pt x="4668064" y="595127"/>
                </a:cubicBezTo>
                <a:cubicBezTo>
                  <a:pt x="4669864" y="593193"/>
                  <a:pt x="4671631" y="591226"/>
                  <a:pt x="4673365" y="589226"/>
                </a:cubicBezTo>
                <a:cubicBezTo>
                  <a:pt x="4675098" y="587226"/>
                  <a:pt x="4676765" y="585292"/>
                  <a:pt x="4678366" y="583425"/>
                </a:cubicBezTo>
                <a:cubicBezTo>
                  <a:pt x="4679966" y="581558"/>
                  <a:pt x="4681299" y="579892"/>
                  <a:pt x="4682366" y="578425"/>
                </a:cubicBezTo>
                <a:close/>
                <a:moveTo>
                  <a:pt x="4608157" y="577825"/>
                </a:moveTo>
                <a:cubicBezTo>
                  <a:pt x="4610824" y="580358"/>
                  <a:pt x="4613891" y="583292"/>
                  <a:pt x="4617358" y="586626"/>
                </a:cubicBezTo>
                <a:cubicBezTo>
                  <a:pt x="4620825" y="589959"/>
                  <a:pt x="4623892" y="592960"/>
                  <a:pt x="4626559" y="595627"/>
                </a:cubicBezTo>
                <a:lnTo>
                  <a:pt x="4621358" y="600027"/>
                </a:lnTo>
                <a:cubicBezTo>
                  <a:pt x="4618958" y="597494"/>
                  <a:pt x="4616091" y="594527"/>
                  <a:pt x="4612757" y="591126"/>
                </a:cubicBezTo>
                <a:cubicBezTo>
                  <a:pt x="4609424" y="587726"/>
                  <a:pt x="4606224" y="584692"/>
                  <a:pt x="4603156" y="582025"/>
                </a:cubicBezTo>
                <a:close/>
                <a:moveTo>
                  <a:pt x="4807305" y="435892"/>
                </a:moveTo>
                <a:lnTo>
                  <a:pt x="4816307" y="435892"/>
                </a:lnTo>
                <a:cubicBezTo>
                  <a:pt x="4816307" y="440293"/>
                  <a:pt x="4815673" y="444727"/>
                  <a:pt x="4814406" y="449194"/>
                </a:cubicBezTo>
                <a:cubicBezTo>
                  <a:pt x="4813140" y="453661"/>
                  <a:pt x="4811540" y="457962"/>
                  <a:pt x="4809606" y="462096"/>
                </a:cubicBezTo>
                <a:cubicBezTo>
                  <a:pt x="4807672" y="466230"/>
                  <a:pt x="4805505" y="470197"/>
                  <a:pt x="4803105" y="473997"/>
                </a:cubicBezTo>
                <a:cubicBezTo>
                  <a:pt x="4800705" y="477798"/>
                  <a:pt x="4798371" y="481165"/>
                  <a:pt x="4796104" y="484099"/>
                </a:cubicBezTo>
                <a:lnTo>
                  <a:pt x="4788303" y="484099"/>
                </a:lnTo>
                <a:cubicBezTo>
                  <a:pt x="4794171" y="475564"/>
                  <a:pt x="4798805" y="467196"/>
                  <a:pt x="4802205" y="458995"/>
                </a:cubicBezTo>
                <a:cubicBezTo>
                  <a:pt x="4805605" y="450794"/>
                  <a:pt x="4807305" y="443093"/>
                  <a:pt x="4807305" y="435892"/>
                </a:cubicBezTo>
                <a:close/>
                <a:moveTo>
                  <a:pt x="1502132" y="435892"/>
                </a:moveTo>
                <a:lnTo>
                  <a:pt x="1511132" y="435892"/>
                </a:lnTo>
                <a:cubicBezTo>
                  <a:pt x="1511132" y="440293"/>
                  <a:pt x="1510499" y="444727"/>
                  <a:pt x="1509232" y="449194"/>
                </a:cubicBezTo>
                <a:cubicBezTo>
                  <a:pt x="1507966" y="453661"/>
                  <a:pt x="1506365" y="457962"/>
                  <a:pt x="1504432" y="462096"/>
                </a:cubicBezTo>
                <a:cubicBezTo>
                  <a:pt x="1502498" y="466230"/>
                  <a:pt x="1500331" y="470197"/>
                  <a:pt x="1497930" y="473997"/>
                </a:cubicBezTo>
                <a:cubicBezTo>
                  <a:pt x="1495530" y="477798"/>
                  <a:pt x="1493197" y="481165"/>
                  <a:pt x="1490930" y="484099"/>
                </a:cubicBezTo>
                <a:lnTo>
                  <a:pt x="1483129" y="484099"/>
                </a:lnTo>
                <a:cubicBezTo>
                  <a:pt x="1488997" y="475564"/>
                  <a:pt x="1493630" y="467196"/>
                  <a:pt x="1497031" y="458995"/>
                </a:cubicBezTo>
                <a:cubicBezTo>
                  <a:pt x="1500431" y="450794"/>
                  <a:pt x="1502132" y="443093"/>
                  <a:pt x="1502132" y="435892"/>
                </a:cubicBezTo>
                <a:close/>
                <a:moveTo>
                  <a:pt x="1344188" y="432892"/>
                </a:moveTo>
                <a:lnTo>
                  <a:pt x="1344188" y="457295"/>
                </a:lnTo>
                <a:lnTo>
                  <a:pt x="1393994" y="457295"/>
                </a:lnTo>
                <a:lnTo>
                  <a:pt x="1393994" y="432892"/>
                </a:lnTo>
                <a:close/>
                <a:moveTo>
                  <a:pt x="1287181" y="432892"/>
                </a:moveTo>
                <a:lnTo>
                  <a:pt x="1287181" y="457295"/>
                </a:lnTo>
                <a:lnTo>
                  <a:pt x="1337388" y="457295"/>
                </a:lnTo>
                <a:lnTo>
                  <a:pt x="1337388" y="432892"/>
                </a:lnTo>
                <a:close/>
                <a:moveTo>
                  <a:pt x="76612" y="432292"/>
                </a:moveTo>
                <a:cubicBezTo>
                  <a:pt x="80746" y="435626"/>
                  <a:pt x="85280" y="439360"/>
                  <a:pt x="90214" y="443493"/>
                </a:cubicBezTo>
                <a:cubicBezTo>
                  <a:pt x="95148" y="447627"/>
                  <a:pt x="99548" y="451561"/>
                  <a:pt x="103416" y="455295"/>
                </a:cubicBezTo>
                <a:lnTo>
                  <a:pt x="99415" y="459896"/>
                </a:lnTo>
                <a:cubicBezTo>
                  <a:pt x="97681" y="458162"/>
                  <a:pt x="95715" y="456295"/>
                  <a:pt x="93514" y="454295"/>
                </a:cubicBezTo>
                <a:cubicBezTo>
                  <a:pt x="91314" y="452295"/>
                  <a:pt x="89014" y="450294"/>
                  <a:pt x="86613" y="448294"/>
                </a:cubicBezTo>
                <a:cubicBezTo>
                  <a:pt x="84213" y="446294"/>
                  <a:pt x="81846" y="444327"/>
                  <a:pt x="79513" y="442393"/>
                </a:cubicBezTo>
                <a:cubicBezTo>
                  <a:pt x="77179" y="440460"/>
                  <a:pt x="75012" y="438693"/>
                  <a:pt x="73011" y="437093"/>
                </a:cubicBezTo>
                <a:close/>
                <a:moveTo>
                  <a:pt x="5633056" y="428492"/>
                </a:moveTo>
                <a:cubicBezTo>
                  <a:pt x="5635324" y="430358"/>
                  <a:pt x="5637723" y="432492"/>
                  <a:pt x="5640258" y="434892"/>
                </a:cubicBezTo>
                <a:cubicBezTo>
                  <a:pt x="5642791" y="437293"/>
                  <a:pt x="5645292" y="439760"/>
                  <a:pt x="5647758" y="442293"/>
                </a:cubicBezTo>
                <a:cubicBezTo>
                  <a:pt x="5650225" y="444827"/>
                  <a:pt x="5652625" y="447361"/>
                  <a:pt x="5654959" y="449894"/>
                </a:cubicBezTo>
                <a:cubicBezTo>
                  <a:pt x="5657293" y="452428"/>
                  <a:pt x="5659393" y="454762"/>
                  <a:pt x="5661260" y="456895"/>
                </a:cubicBezTo>
                <a:lnTo>
                  <a:pt x="5656659" y="461896"/>
                </a:lnTo>
                <a:cubicBezTo>
                  <a:pt x="5652659" y="457095"/>
                  <a:pt x="5648125" y="452061"/>
                  <a:pt x="5643058" y="446794"/>
                </a:cubicBezTo>
                <a:cubicBezTo>
                  <a:pt x="5637990" y="441527"/>
                  <a:pt x="5633256" y="436893"/>
                  <a:pt x="5628856" y="432892"/>
                </a:cubicBezTo>
                <a:close/>
                <a:moveTo>
                  <a:pt x="4407008" y="424491"/>
                </a:moveTo>
                <a:lnTo>
                  <a:pt x="4407008" y="447094"/>
                </a:lnTo>
                <a:lnTo>
                  <a:pt x="4465215" y="447094"/>
                </a:lnTo>
                <a:lnTo>
                  <a:pt x="4465215" y="424491"/>
                </a:lnTo>
                <a:close/>
                <a:moveTo>
                  <a:pt x="4400207" y="418690"/>
                </a:moveTo>
                <a:lnTo>
                  <a:pt x="4472016" y="418690"/>
                </a:lnTo>
                <a:lnTo>
                  <a:pt x="4472016" y="452895"/>
                </a:lnTo>
                <a:lnTo>
                  <a:pt x="4400207" y="452895"/>
                </a:lnTo>
                <a:close/>
                <a:moveTo>
                  <a:pt x="2304880" y="418290"/>
                </a:moveTo>
                <a:lnTo>
                  <a:pt x="2311080" y="420891"/>
                </a:lnTo>
                <a:cubicBezTo>
                  <a:pt x="2308147" y="428092"/>
                  <a:pt x="2304580" y="435626"/>
                  <a:pt x="2300378" y="443493"/>
                </a:cubicBezTo>
                <a:cubicBezTo>
                  <a:pt x="2296178" y="451361"/>
                  <a:pt x="2291945" y="458295"/>
                  <a:pt x="2287677" y="464296"/>
                </a:cubicBezTo>
                <a:lnTo>
                  <a:pt x="2282076" y="460896"/>
                </a:lnTo>
                <a:cubicBezTo>
                  <a:pt x="2284077" y="457962"/>
                  <a:pt x="2286144" y="454728"/>
                  <a:pt x="2288278" y="451194"/>
                </a:cubicBezTo>
                <a:cubicBezTo>
                  <a:pt x="2290411" y="447661"/>
                  <a:pt x="2292478" y="444027"/>
                  <a:pt x="2294478" y="440293"/>
                </a:cubicBezTo>
                <a:cubicBezTo>
                  <a:pt x="2296478" y="436559"/>
                  <a:pt x="2298378" y="432825"/>
                  <a:pt x="2300179" y="429092"/>
                </a:cubicBezTo>
                <a:cubicBezTo>
                  <a:pt x="2301979" y="425358"/>
                  <a:pt x="2303545" y="421757"/>
                  <a:pt x="2304880" y="418290"/>
                </a:cubicBezTo>
                <a:close/>
                <a:moveTo>
                  <a:pt x="657057" y="418290"/>
                </a:moveTo>
                <a:lnTo>
                  <a:pt x="663258" y="420891"/>
                </a:lnTo>
                <a:cubicBezTo>
                  <a:pt x="660324" y="428092"/>
                  <a:pt x="656757" y="435626"/>
                  <a:pt x="652556" y="443493"/>
                </a:cubicBezTo>
                <a:cubicBezTo>
                  <a:pt x="648356" y="451361"/>
                  <a:pt x="644121" y="458295"/>
                  <a:pt x="639855" y="464296"/>
                </a:cubicBezTo>
                <a:lnTo>
                  <a:pt x="634254" y="460896"/>
                </a:lnTo>
                <a:cubicBezTo>
                  <a:pt x="636254" y="457962"/>
                  <a:pt x="638321" y="454728"/>
                  <a:pt x="640455" y="451194"/>
                </a:cubicBezTo>
                <a:cubicBezTo>
                  <a:pt x="642588" y="447661"/>
                  <a:pt x="644655" y="444027"/>
                  <a:pt x="646655" y="440293"/>
                </a:cubicBezTo>
                <a:cubicBezTo>
                  <a:pt x="648655" y="436559"/>
                  <a:pt x="650556" y="432825"/>
                  <a:pt x="652356" y="429092"/>
                </a:cubicBezTo>
                <a:cubicBezTo>
                  <a:pt x="654156" y="425358"/>
                  <a:pt x="655723" y="421757"/>
                  <a:pt x="657057" y="418290"/>
                </a:cubicBezTo>
                <a:close/>
                <a:moveTo>
                  <a:pt x="3838489" y="417690"/>
                </a:moveTo>
                <a:lnTo>
                  <a:pt x="3838489" y="461096"/>
                </a:lnTo>
                <a:lnTo>
                  <a:pt x="3870493" y="461096"/>
                </a:lnTo>
                <a:lnTo>
                  <a:pt x="3870493" y="417690"/>
                </a:lnTo>
                <a:close/>
                <a:moveTo>
                  <a:pt x="3801284" y="417690"/>
                </a:moveTo>
                <a:lnTo>
                  <a:pt x="3801284" y="461096"/>
                </a:lnTo>
                <a:lnTo>
                  <a:pt x="3832088" y="461096"/>
                </a:lnTo>
                <a:lnTo>
                  <a:pt x="3832088" y="417690"/>
                </a:lnTo>
                <a:close/>
                <a:moveTo>
                  <a:pt x="3762480" y="417690"/>
                </a:moveTo>
                <a:lnTo>
                  <a:pt x="3762480" y="461096"/>
                </a:lnTo>
                <a:lnTo>
                  <a:pt x="3794683" y="461096"/>
                </a:lnTo>
                <a:lnTo>
                  <a:pt x="3794683" y="417690"/>
                </a:lnTo>
                <a:close/>
                <a:moveTo>
                  <a:pt x="2423894" y="417490"/>
                </a:moveTo>
                <a:cubicBezTo>
                  <a:pt x="2426027" y="420157"/>
                  <a:pt x="2428429" y="423324"/>
                  <a:pt x="2431095" y="426991"/>
                </a:cubicBezTo>
                <a:cubicBezTo>
                  <a:pt x="2433763" y="430659"/>
                  <a:pt x="2436395" y="434426"/>
                  <a:pt x="2438996" y="438293"/>
                </a:cubicBezTo>
                <a:cubicBezTo>
                  <a:pt x="2441596" y="442160"/>
                  <a:pt x="2444097" y="445927"/>
                  <a:pt x="2446498" y="449594"/>
                </a:cubicBezTo>
                <a:cubicBezTo>
                  <a:pt x="2448896" y="453261"/>
                  <a:pt x="2450963" y="456428"/>
                  <a:pt x="2452697" y="459095"/>
                </a:cubicBezTo>
                <a:lnTo>
                  <a:pt x="2446897" y="462896"/>
                </a:lnTo>
                <a:cubicBezTo>
                  <a:pt x="2445296" y="460096"/>
                  <a:pt x="2443331" y="456862"/>
                  <a:pt x="2440997" y="453195"/>
                </a:cubicBezTo>
                <a:cubicBezTo>
                  <a:pt x="2438662" y="449528"/>
                  <a:pt x="2436197" y="445760"/>
                  <a:pt x="2433596" y="441893"/>
                </a:cubicBezTo>
                <a:cubicBezTo>
                  <a:pt x="2430996" y="438026"/>
                  <a:pt x="2428362" y="434259"/>
                  <a:pt x="2425695" y="430592"/>
                </a:cubicBezTo>
                <a:cubicBezTo>
                  <a:pt x="2423028" y="426925"/>
                  <a:pt x="2420628" y="423758"/>
                  <a:pt x="2418494" y="421091"/>
                </a:cubicBezTo>
                <a:close/>
                <a:moveTo>
                  <a:pt x="776071" y="417490"/>
                </a:moveTo>
                <a:cubicBezTo>
                  <a:pt x="778205" y="420157"/>
                  <a:pt x="780605" y="423324"/>
                  <a:pt x="783272" y="426991"/>
                </a:cubicBezTo>
                <a:cubicBezTo>
                  <a:pt x="785940" y="430659"/>
                  <a:pt x="788573" y="434426"/>
                  <a:pt x="791174" y="438293"/>
                </a:cubicBezTo>
                <a:cubicBezTo>
                  <a:pt x="793774" y="442160"/>
                  <a:pt x="796274" y="445927"/>
                  <a:pt x="798675" y="449594"/>
                </a:cubicBezTo>
                <a:cubicBezTo>
                  <a:pt x="801074" y="453261"/>
                  <a:pt x="803141" y="456428"/>
                  <a:pt x="804875" y="459095"/>
                </a:cubicBezTo>
                <a:lnTo>
                  <a:pt x="799075" y="462896"/>
                </a:lnTo>
                <a:cubicBezTo>
                  <a:pt x="797474" y="460096"/>
                  <a:pt x="795508" y="456862"/>
                  <a:pt x="793174" y="453195"/>
                </a:cubicBezTo>
                <a:cubicBezTo>
                  <a:pt x="790840" y="449528"/>
                  <a:pt x="788373" y="445760"/>
                  <a:pt x="785773" y="441893"/>
                </a:cubicBezTo>
                <a:cubicBezTo>
                  <a:pt x="783173" y="438026"/>
                  <a:pt x="780539" y="434259"/>
                  <a:pt x="777872" y="430592"/>
                </a:cubicBezTo>
                <a:cubicBezTo>
                  <a:pt x="775205" y="426925"/>
                  <a:pt x="772805" y="423758"/>
                  <a:pt x="770671" y="421091"/>
                </a:cubicBezTo>
                <a:close/>
                <a:moveTo>
                  <a:pt x="2327483" y="416890"/>
                </a:moveTo>
                <a:lnTo>
                  <a:pt x="2334483" y="417290"/>
                </a:lnTo>
                <a:lnTo>
                  <a:pt x="2334483" y="449894"/>
                </a:lnTo>
                <a:cubicBezTo>
                  <a:pt x="2334483" y="452695"/>
                  <a:pt x="2334683" y="454962"/>
                  <a:pt x="2335083" y="456695"/>
                </a:cubicBezTo>
                <a:cubicBezTo>
                  <a:pt x="2335483" y="458429"/>
                  <a:pt x="2336249" y="459762"/>
                  <a:pt x="2337384" y="460696"/>
                </a:cubicBezTo>
                <a:cubicBezTo>
                  <a:pt x="2338517" y="461629"/>
                  <a:pt x="2340017" y="462329"/>
                  <a:pt x="2341884" y="462796"/>
                </a:cubicBezTo>
                <a:cubicBezTo>
                  <a:pt x="2343752" y="463263"/>
                  <a:pt x="2346151" y="463563"/>
                  <a:pt x="2349085" y="463696"/>
                </a:cubicBezTo>
                <a:cubicBezTo>
                  <a:pt x="2361220" y="464496"/>
                  <a:pt x="2373354" y="464496"/>
                  <a:pt x="2385489" y="463696"/>
                </a:cubicBezTo>
                <a:cubicBezTo>
                  <a:pt x="2388690" y="463563"/>
                  <a:pt x="2391291" y="463263"/>
                  <a:pt x="2393291" y="462796"/>
                </a:cubicBezTo>
                <a:cubicBezTo>
                  <a:pt x="2395291" y="462329"/>
                  <a:pt x="2396858" y="461629"/>
                  <a:pt x="2397992" y="460696"/>
                </a:cubicBezTo>
                <a:cubicBezTo>
                  <a:pt x="2399125" y="459762"/>
                  <a:pt x="2399957" y="458462"/>
                  <a:pt x="2400491" y="456795"/>
                </a:cubicBezTo>
                <a:cubicBezTo>
                  <a:pt x="2401025" y="455128"/>
                  <a:pt x="2401492" y="452961"/>
                  <a:pt x="2401892" y="450294"/>
                </a:cubicBezTo>
                <a:cubicBezTo>
                  <a:pt x="2402024" y="449228"/>
                  <a:pt x="2402158" y="447827"/>
                  <a:pt x="2402292" y="446094"/>
                </a:cubicBezTo>
                <a:cubicBezTo>
                  <a:pt x="2402425" y="444360"/>
                  <a:pt x="2402558" y="442627"/>
                  <a:pt x="2402692" y="440893"/>
                </a:cubicBezTo>
                <a:cubicBezTo>
                  <a:pt x="2402825" y="439160"/>
                  <a:pt x="2402924" y="437593"/>
                  <a:pt x="2402991" y="436193"/>
                </a:cubicBezTo>
                <a:cubicBezTo>
                  <a:pt x="2403058" y="434792"/>
                  <a:pt x="2403092" y="433892"/>
                  <a:pt x="2403092" y="433492"/>
                </a:cubicBezTo>
                <a:lnTo>
                  <a:pt x="2409692" y="436093"/>
                </a:lnTo>
                <a:cubicBezTo>
                  <a:pt x="2409692" y="436493"/>
                  <a:pt x="2409660" y="437326"/>
                  <a:pt x="2409593" y="438593"/>
                </a:cubicBezTo>
                <a:cubicBezTo>
                  <a:pt x="2409526" y="439860"/>
                  <a:pt x="2409392" y="441293"/>
                  <a:pt x="2409192" y="442893"/>
                </a:cubicBezTo>
                <a:cubicBezTo>
                  <a:pt x="2408992" y="444494"/>
                  <a:pt x="2408792" y="446160"/>
                  <a:pt x="2408592" y="447894"/>
                </a:cubicBezTo>
                <a:cubicBezTo>
                  <a:pt x="2408392" y="449628"/>
                  <a:pt x="2408226" y="451094"/>
                  <a:pt x="2408092" y="452295"/>
                </a:cubicBezTo>
                <a:cubicBezTo>
                  <a:pt x="2407425" y="455762"/>
                  <a:pt x="2406726" y="458595"/>
                  <a:pt x="2405993" y="460796"/>
                </a:cubicBezTo>
                <a:cubicBezTo>
                  <a:pt x="2405259" y="462996"/>
                  <a:pt x="2404126" y="464763"/>
                  <a:pt x="2402592" y="466096"/>
                </a:cubicBezTo>
                <a:cubicBezTo>
                  <a:pt x="2401059" y="467430"/>
                  <a:pt x="2399024" y="468363"/>
                  <a:pt x="2396491" y="468897"/>
                </a:cubicBezTo>
                <a:cubicBezTo>
                  <a:pt x="2393957" y="469430"/>
                  <a:pt x="2390690" y="469830"/>
                  <a:pt x="2386689" y="470097"/>
                </a:cubicBezTo>
                <a:cubicBezTo>
                  <a:pt x="2373621" y="470897"/>
                  <a:pt x="2360620" y="470897"/>
                  <a:pt x="2347684" y="470097"/>
                </a:cubicBezTo>
                <a:cubicBezTo>
                  <a:pt x="2343951" y="469830"/>
                  <a:pt x="2340784" y="469363"/>
                  <a:pt x="2338184" y="468697"/>
                </a:cubicBezTo>
                <a:cubicBezTo>
                  <a:pt x="2335584" y="468030"/>
                  <a:pt x="2333484" y="467030"/>
                  <a:pt x="2331882" y="465696"/>
                </a:cubicBezTo>
                <a:cubicBezTo>
                  <a:pt x="2330282" y="464363"/>
                  <a:pt x="2329149" y="462563"/>
                  <a:pt x="2328483" y="460296"/>
                </a:cubicBezTo>
                <a:cubicBezTo>
                  <a:pt x="2327816" y="458029"/>
                  <a:pt x="2327483" y="455162"/>
                  <a:pt x="2327483" y="451694"/>
                </a:cubicBezTo>
                <a:close/>
                <a:moveTo>
                  <a:pt x="679660" y="416890"/>
                </a:moveTo>
                <a:lnTo>
                  <a:pt x="686660" y="417290"/>
                </a:lnTo>
                <a:lnTo>
                  <a:pt x="686660" y="449894"/>
                </a:lnTo>
                <a:cubicBezTo>
                  <a:pt x="686660" y="452695"/>
                  <a:pt x="686861" y="454962"/>
                  <a:pt x="687260" y="456695"/>
                </a:cubicBezTo>
                <a:cubicBezTo>
                  <a:pt x="687660" y="458429"/>
                  <a:pt x="688427" y="459762"/>
                  <a:pt x="689561" y="460696"/>
                </a:cubicBezTo>
                <a:cubicBezTo>
                  <a:pt x="690694" y="461629"/>
                  <a:pt x="692194" y="462329"/>
                  <a:pt x="694062" y="462796"/>
                </a:cubicBezTo>
                <a:cubicBezTo>
                  <a:pt x="695928" y="463263"/>
                  <a:pt x="698329" y="463563"/>
                  <a:pt x="701263" y="463696"/>
                </a:cubicBezTo>
                <a:cubicBezTo>
                  <a:pt x="713397" y="464496"/>
                  <a:pt x="725532" y="464496"/>
                  <a:pt x="737667" y="463696"/>
                </a:cubicBezTo>
                <a:cubicBezTo>
                  <a:pt x="740867" y="463563"/>
                  <a:pt x="743467" y="463263"/>
                  <a:pt x="745468" y="462796"/>
                </a:cubicBezTo>
                <a:cubicBezTo>
                  <a:pt x="747468" y="462329"/>
                  <a:pt x="749035" y="461629"/>
                  <a:pt x="750169" y="460696"/>
                </a:cubicBezTo>
                <a:cubicBezTo>
                  <a:pt x="751302" y="459762"/>
                  <a:pt x="752135" y="458462"/>
                  <a:pt x="752669" y="456795"/>
                </a:cubicBezTo>
                <a:cubicBezTo>
                  <a:pt x="753202" y="455128"/>
                  <a:pt x="753669" y="452961"/>
                  <a:pt x="754069" y="450294"/>
                </a:cubicBezTo>
                <a:cubicBezTo>
                  <a:pt x="754202" y="449228"/>
                  <a:pt x="754335" y="447827"/>
                  <a:pt x="754469" y="446094"/>
                </a:cubicBezTo>
                <a:cubicBezTo>
                  <a:pt x="754602" y="444360"/>
                  <a:pt x="754736" y="442627"/>
                  <a:pt x="754869" y="440893"/>
                </a:cubicBezTo>
                <a:cubicBezTo>
                  <a:pt x="755003" y="439160"/>
                  <a:pt x="755102" y="437593"/>
                  <a:pt x="755169" y="436193"/>
                </a:cubicBezTo>
                <a:cubicBezTo>
                  <a:pt x="755236" y="434792"/>
                  <a:pt x="755269" y="433892"/>
                  <a:pt x="755269" y="433492"/>
                </a:cubicBezTo>
                <a:lnTo>
                  <a:pt x="761870" y="436093"/>
                </a:lnTo>
                <a:cubicBezTo>
                  <a:pt x="761870" y="436493"/>
                  <a:pt x="761837" y="437326"/>
                  <a:pt x="761770" y="438593"/>
                </a:cubicBezTo>
                <a:cubicBezTo>
                  <a:pt x="761703" y="439860"/>
                  <a:pt x="761570" y="441293"/>
                  <a:pt x="761370" y="442893"/>
                </a:cubicBezTo>
                <a:cubicBezTo>
                  <a:pt x="761170" y="444494"/>
                  <a:pt x="760970" y="446160"/>
                  <a:pt x="760770" y="447894"/>
                </a:cubicBezTo>
                <a:cubicBezTo>
                  <a:pt x="760570" y="449628"/>
                  <a:pt x="760403" y="451094"/>
                  <a:pt x="760270" y="452295"/>
                </a:cubicBezTo>
                <a:cubicBezTo>
                  <a:pt x="759603" y="455762"/>
                  <a:pt x="758903" y="458595"/>
                  <a:pt x="758170" y="460796"/>
                </a:cubicBezTo>
                <a:cubicBezTo>
                  <a:pt x="757436" y="462996"/>
                  <a:pt x="756302" y="464763"/>
                  <a:pt x="754769" y="466096"/>
                </a:cubicBezTo>
                <a:cubicBezTo>
                  <a:pt x="753235" y="467430"/>
                  <a:pt x="751202" y="468363"/>
                  <a:pt x="748668" y="468897"/>
                </a:cubicBezTo>
                <a:cubicBezTo>
                  <a:pt x="746135" y="469430"/>
                  <a:pt x="742867" y="469830"/>
                  <a:pt x="738867" y="470097"/>
                </a:cubicBezTo>
                <a:cubicBezTo>
                  <a:pt x="725799" y="470897"/>
                  <a:pt x="712797" y="470897"/>
                  <a:pt x="699862" y="470097"/>
                </a:cubicBezTo>
                <a:cubicBezTo>
                  <a:pt x="696129" y="469830"/>
                  <a:pt x="692961" y="469363"/>
                  <a:pt x="690361" y="468697"/>
                </a:cubicBezTo>
                <a:cubicBezTo>
                  <a:pt x="687761" y="468030"/>
                  <a:pt x="685660" y="467030"/>
                  <a:pt x="684060" y="465696"/>
                </a:cubicBezTo>
                <a:cubicBezTo>
                  <a:pt x="682460" y="464363"/>
                  <a:pt x="681326" y="462563"/>
                  <a:pt x="680660" y="460296"/>
                </a:cubicBezTo>
                <a:cubicBezTo>
                  <a:pt x="679993" y="458029"/>
                  <a:pt x="679660" y="455162"/>
                  <a:pt x="679660" y="451694"/>
                </a:cubicBezTo>
                <a:close/>
                <a:moveTo>
                  <a:pt x="1902504" y="416490"/>
                </a:moveTo>
                <a:lnTo>
                  <a:pt x="1902504" y="453495"/>
                </a:lnTo>
                <a:lnTo>
                  <a:pt x="2016520" y="453495"/>
                </a:lnTo>
                <a:lnTo>
                  <a:pt x="2016520" y="416490"/>
                </a:lnTo>
                <a:close/>
                <a:moveTo>
                  <a:pt x="3755679" y="411489"/>
                </a:moveTo>
                <a:lnTo>
                  <a:pt x="3877094" y="411489"/>
                </a:lnTo>
                <a:lnTo>
                  <a:pt x="3877094" y="461096"/>
                </a:lnTo>
                <a:lnTo>
                  <a:pt x="3904897" y="461096"/>
                </a:lnTo>
                <a:lnTo>
                  <a:pt x="3904897" y="467496"/>
                </a:lnTo>
                <a:lnTo>
                  <a:pt x="3728075" y="467496"/>
                </a:lnTo>
                <a:lnTo>
                  <a:pt x="3728075" y="461096"/>
                </a:lnTo>
                <a:lnTo>
                  <a:pt x="3755679" y="461096"/>
                </a:lnTo>
                <a:close/>
                <a:moveTo>
                  <a:pt x="1738561" y="411089"/>
                </a:moveTo>
                <a:cubicBezTo>
                  <a:pt x="1740562" y="413223"/>
                  <a:pt x="1742928" y="415790"/>
                  <a:pt x="1745662" y="418790"/>
                </a:cubicBezTo>
                <a:cubicBezTo>
                  <a:pt x="1748396" y="421791"/>
                  <a:pt x="1751163" y="424858"/>
                  <a:pt x="1753964" y="427992"/>
                </a:cubicBezTo>
                <a:cubicBezTo>
                  <a:pt x="1756763" y="431125"/>
                  <a:pt x="1759430" y="434092"/>
                  <a:pt x="1761964" y="436893"/>
                </a:cubicBezTo>
                <a:cubicBezTo>
                  <a:pt x="1764497" y="439693"/>
                  <a:pt x="1766565" y="442027"/>
                  <a:pt x="1768164" y="443893"/>
                </a:cubicBezTo>
                <a:lnTo>
                  <a:pt x="1763364" y="448694"/>
                </a:lnTo>
                <a:cubicBezTo>
                  <a:pt x="1761764" y="446694"/>
                  <a:pt x="1759697" y="444227"/>
                  <a:pt x="1757163" y="441293"/>
                </a:cubicBezTo>
                <a:cubicBezTo>
                  <a:pt x="1754630" y="438359"/>
                  <a:pt x="1751996" y="435359"/>
                  <a:pt x="1749262" y="432292"/>
                </a:cubicBezTo>
                <a:cubicBezTo>
                  <a:pt x="1746529" y="429225"/>
                  <a:pt x="1743795" y="426225"/>
                  <a:pt x="1741061" y="423291"/>
                </a:cubicBezTo>
                <a:cubicBezTo>
                  <a:pt x="1738328" y="420357"/>
                  <a:pt x="1735961" y="417957"/>
                  <a:pt x="1733960" y="416090"/>
                </a:cubicBezTo>
                <a:close/>
                <a:moveTo>
                  <a:pt x="143621" y="410489"/>
                </a:moveTo>
                <a:lnTo>
                  <a:pt x="150022" y="410489"/>
                </a:lnTo>
                <a:lnTo>
                  <a:pt x="150022" y="425091"/>
                </a:lnTo>
                <a:lnTo>
                  <a:pt x="183026" y="425091"/>
                </a:lnTo>
                <a:lnTo>
                  <a:pt x="183026" y="431092"/>
                </a:lnTo>
                <a:lnTo>
                  <a:pt x="150022" y="431092"/>
                </a:lnTo>
                <a:lnTo>
                  <a:pt x="150022" y="452495"/>
                </a:lnTo>
                <a:cubicBezTo>
                  <a:pt x="150022" y="456228"/>
                  <a:pt x="149689" y="459229"/>
                  <a:pt x="149022" y="461496"/>
                </a:cubicBezTo>
                <a:cubicBezTo>
                  <a:pt x="148355" y="463763"/>
                  <a:pt x="147188" y="465563"/>
                  <a:pt x="145521" y="466896"/>
                </a:cubicBezTo>
                <a:cubicBezTo>
                  <a:pt x="143855" y="468230"/>
                  <a:pt x="141621" y="469197"/>
                  <a:pt x="138820" y="469797"/>
                </a:cubicBezTo>
                <a:cubicBezTo>
                  <a:pt x="136020" y="470397"/>
                  <a:pt x="132420" y="470897"/>
                  <a:pt x="128019" y="471297"/>
                </a:cubicBezTo>
                <a:lnTo>
                  <a:pt x="117217" y="472297"/>
                </a:lnTo>
                <a:lnTo>
                  <a:pt x="115217" y="466096"/>
                </a:lnTo>
                <a:lnTo>
                  <a:pt x="126619" y="465296"/>
                </a:lnTo>
                <a:cubicBezTo>
                  <a:pt x="130219" y="465029"/>
                  <a:pt x="133120" y="464663"/>
                  <a:pt x="135320" y="464196"/>
                </a:cubicBezTo>
                <a:cubicBezTo>
                  <a:pt x="137521" y="463729"/>
                  <a:pt x="139254" y="462996"/>
                  <a:pt x="140520" y="461996"/>
                </a:cubicBezTo>
                <a:cubicBezTo>
                  <a:pt x="141788" y="460996"/>
                  <a:pt x="142621" y="459629"/>
                  <a:pt x="143021" y="457895"/>
                </a:cubicBezTo>
                <a:cubicBezTo>
                  <a:pt x="143421" y="456162"/>
                  <a:pt x="143621" y="453895"/>
                  <a:pt x="143621" y="451094"/>
                </a:cubicBezTo>
                <a:lnTo>
                  <a:pt x="143621" y="431092"/>
                </a:lnTo>
                <a:lnTo>
                  <a:pt x="49009" y="431092"/>
                </a:lnTo>
                <a:lnTo>
                  <a:pt x="49009" y="425091"/>
                </a:lnTo>
                <a:lnTo>
                  <a:pt x="143621" y="425091"/>
                </a:lnTo>
                <a:close/>
                <a:moveTo>
                  <a:pt x="2360887" y="409689"/>
                </a:moveTo>
                <a:cubicBezTo>
                  <a:pt x="2362353" y="411156"/>
                  <a:pt x="2364187" y="413190"/>
                  <a:pt x="2366387" y="415790"/>
                </a:cubicBezTo>
                <a:cubicBezTo>
                  <a:pt x="2368587" y="418390"/>
                  <a:pt x="2370822" y="421191"/>
                  <a:pt x="2373089" y="424191"/>
                </a:cubicBezTo>
                <a:cubicBezTo>
                  <a:pt x="2375355" y="427191"/>
                  <a:pt x="2377522" y="430092"/>
                  <a:pt x="2379588" y="432892"/>
                </a:cubicBezTo>
                <a:cubicBezTo>
                  <a:pt x="2381656" y="435692"/>
                  <a:pt x="2383222" y="437959"/>
                  <a:pt x="2384290" y="439693"/>
                </a:cubicBezTo>
                <a:lnTo>
                  <a:pt x="2379088" y="443893"/>
                </a:lnTo>
                <a:cubicBezTo>
                  <a:pt x="2377889" y="442160"/>
                  <a:pt x="2376256" y="439893"/>
                  <a:pt x="2374187" y="437093"/>
                </a:cubicBezTo>
                <a:cubicBezTo>
                  <a:pt x="2372121" y="434292"/>
                  <a:pt x="2369954" y="431392"/>
                  <a:pt x="2367688" y="428392"/>
                </a:cubicBezTo>
                <a:cubicBezTo>
                  <a:pt x="2365420" y="425391"/>
                  <a:pt x="2363187" y="422524"/>
                  <a:pt x="2360986" y="419791"/>
                </a:cubicBezTo>
                <a:cubicBezTo>
                  <a:pt x="2358785" y="417057"/>
                  <a:pt x="2357019" y="414957"/>
                  <a:pt x="2355686" y="413490"/>
                </a:cubicBezTo>
                <a:close/>
                <a:moveTo>
                  <a:pt x="713064" y="409689"/>
                </a:moveTo>
                <a:cubicBezTo>
                  <a:pt x="714531" y="411156"/>
                  <a:pt x="716365" y="413190"/>
                  <a:pt x="718565" y="415790"/>
                </a:cubicBezTo>
                <a:cubicBezTo>
                  <a:pt x="720765" y="418390"/>
                  <a:pt x="722998" y="421191"/>
                  <a:pt x="725265" y="424191"/>
                </a:cubicBezTo>
                <a:cubicBezTo>
                  <a:pt x="727532" y="427191"/>
                  <a:pt x="729699" y="430092"/>
                  <a:pt x="731766" y="432892"/>
                </a:cubicBezTo>
                <a:cubicBezTo>
                  <a:pt x="733833" y="435692"/>
                  <a:pt x="735400" y="437959"/>
                  <a:pt x="736467" y="439693"/>
                </a:cubicBezTo>
                <a:lnTo>
                  <a:pt x="731266" y="443893"/>
                </a:lnTo>
                <a:cubicBezTo>
                  <a:pt x="730066" y="442160"/>
                  <a:pt x="728432" y="439893"/>
                  <a:pt x="726365" y="437093"/>
                </a:cubicBezTo>
                <a:cubicBezTo>
                  <a:pt x="724298" y="434292"/>
                  <a:pt x="722131" y="431392"/>
                  <a:pt x="719865" y="428392"/>
                </a:cubicBezTo>
                <a:cubicBezTo>
                  <a:pt x="717598" y="425391"/>
                  <a:pt x="715364" y="422524"/>
                  <a:pt x="713164" y="419791"/>
                </a:cubicBezTo>
                <a:cubicBezTo>
                  <a:pt x="710963" y="417057"/>
                  <a:pt x="709197" y="414957"/>
                  <a:pt x="707863" y="413490"/>
                </a:cubicBezTo>
                <a:close/>
                <a:moveTo>
                  <a:pt x="1344188" y="402688"/>
                </a:moveTo>
                <a:lnTo>
                  <a:pt x="1344188" y="427291"/>
                </a:lnTo>
                <a:lnTo>
                  <a:pt x="1393994" y="427291"/>
                </a:lnTo>
                <a:lnTo>
                  <a:pt x="1393994" y="402688"/>
                </a:lnTo>
                <a:close/>
                <a:moveTo>
                  <a:pt x="1287181" y="402688"/>
                </a:moveTo>
                <a:lnTo>
                  <a:pt x="1287181" y="427291"/>
                </a:lnTo>
                <a:lnTo>
                  <a:pt x="1337388" y="427291"/>
                </a:lnTo>
                <a:lnTo>
                  <a:pt x="1337388" y="402688"/>
                </a:lnTo>
                <a:close/>
                <a:moveTo>
                  <a:pt x="4165978" y="399488"/>
                </a:moveTo>
                <a:lnTo>
                  <a:pt x="4165978" y="461296"/>
                </a:lnTo>
                <a:lnTo>
                  <a:pt x="4214784" y="461296"/>
                </a:lnTo>
                <a:lnTo>
                  <a:pt x="4214784" y="399488"/>
                </a:lnTo>
                <a:close/>
                <a:moveTo>
                  <a:pt x="1279980" y="396688"/>
                </a:moveTo>
                <a:lnTo>
                  <a:pt x="1400995" y="396688"/>
                </a:lnTo>
                <a:lnTo>
                  <a:pt x="1400995" y="475497"/>
                </a:lnTo>
                <a:lnTo>
                  <a:pt x="1393994" y="475497"/>
                </a:lnTo>
                <a:lnTo>
                  <a:pt x="1393994" y="463496"/>
                </a:lnTo>
                <a:lnTo>
                  <a:pt x="1287181" y="463496"/>
                </a:lnTo>
                <a:lnTo>
                  <a:pt x="1287181" y="475497"/>
                </a:lnTo>
                <a:lnTo>
                  <a:pt x="1279980" y="475497"/>
                </a:lnTo>
                <a:close/>
                <a:moveTo>
                  <a:pt x="4364603" y="393687"/>
                </a:moveTo>
                <a:lnTo>
                  <a:pt x="4507821" y="393687"/>
                </a:lnTo>
                <a:lnTo>
                  <a:pt x="4507821" y="451895"/>
                </a:lnTo>
                <a:cubicBezTo>
                  <a:pt x="4507821" y="455628"/>
                  <a:pt x="4507487" y="458629"/>
                  <a:pt x="4506820" y="460896"/>
                </a:cubicBezTo>
                <a:cubicBezTo>
                  <a:pt x="4506154" y="463163"/>
                  <a:pt x="4504954" y="464996"/>
                  <a:pt x="4503220" y="466396"/>
                </a:cubicBezTo>
                <a:cubicBezTo>
                  <a:pt x="4501486" y="467797"/>
                  <a:pt x="4499219" y="468830"/>
                  <a:pt x="4496419" y="469497"/>
                </a:cubicBezTo>
                <a:cubicBezTo>
                  <a:pt x="4493619" y="470163"/>
                  <a:pt x="4490152" y="470697"/>
                  <a:pt x="4486018" y="471097"/>
                </a:cubicBezTo>
                <a:lnTo>
                  <a:pt x="4472216" y="472497"/>
                </a:lnTo>
                <a:lnTo>
                  <a:pt x="4470416" y="466296"/>
                </a:lnTo>
                <a:lnTo>
                  <a:pt x="4484218" y="465096"/>
                </a:lnTo>
                <a:cubicBezTo>
                  <a:pt x="4487685" y="464829"/>
                  <a:pt x="4490485" y="464463"/>
                  <a:pt x="4492619" y="463996"/>
                </a:cubicBezTo>
                <a:cubicBezTo>
                  <a:pt x="4494752" y="463529"/>
                  <a:pt x="4496419" y="462796"/>
                  <a:pt x="4497619" y="461796"/>
                </a:cubicBezTo>
                <a:cubicBezTo>
                  <a:pt x="4498819" y="460796"/>
                  <a:pt x="4499653" y="459429"/>
                  <a:pt x="4500120" y="457695"/>
                </a:cubicBezTo>
                <a:cubicBezTo>
                  <a:pt x="4500586" y="455962"/>
                  <a:pt x="4500820" y="453628"/>
                  <a:pt x="4500820" y="450694"/>
                </a:cubicBezTo>
                <a:lnTo>
                  <a:pt x="4500820" y="399688"/>
                </a:lnTo>
                <a:lnTo>
                  <a:pt x="4371604" y="399688"/>
                </a:lnTo>
                <a:lnTo>
                  <a:pt x="4371604" y="473497"/>
                </a:lnTo>
                <a:lnTo>
                  <a:pt x="4364603" y="473497"/>
                </a:lnTo>
                <a:close/>
                <a:moveTo>
                  <a:pt x="5100942" y="377885"/>
                </a:moveTo>
                <a:cubicBezTo>
                  <a:pt x="5103876" y="380952"/>
                  <a:pt x="5107076" y="384286"/>
                  <a:pt x="5110543" y="387887"/>
                </a:cubicBezTo>
                <a:cubicBezTo>
                  <a:pt x="5114011" y="391487"/>
                  <a:pt x="5117511" y="395221"/>
                  <a:pt x="5121045" y="399088"/>
                </a:cubicBezTo>
                <a:cubicBezTo>
                  <a:pt x="5124579" y="402955"/>
                  <a:pt x="5128013" y="406789"/>
                  <a:pt x="5131346" y="410589"/>
                </a:cubicBezTo>
                <a:cubicBezTo>
                  <a:pt x="5134680" y="414390"/>
                  <a:pt x="5137680" y="417957"/>
                  <a:pt x="5140347" y="421291"/>
                </a:cubicBezTo>
                <a:lnTo>
                  <a:pt x="5135746" y="426091"/>
                </a:lnTo>
                <a:cubicBezTo>
                  <a:pt x="5133080" y="422758"/>
                  <a:pt x="5130079" y="419190"/>
                  <a:pt x="5126745" y="415390"/>
                </a:cubicBezTo>
                <a:cubicBezTo>
                  <a:pt x="5123412" y="411589"/>
                  <a:pt x="5119978" y="407756"/>
                  <a:pt x="5116444" y="403889"/>
                </a:cubicBezTo>
                <a:cubicBezTo>
                  <a:pt x="5112911" y="400021"/>
                  <a:pt x="5109410" y="396254"/>
                  <a:pt x="5105943" y="392587"/>
                </a:cubicBezTo>
                <a:cubicBezTo>
                  <a:pt x="5102476" y="388920"/>
                  <a:pt x="5099275" y="385620"/>
                  <a:pt x="5096342" y="382686"/>
                </a:cubicBezTo>
                <a:close/>
                <a:moveTo>
                  <a:pt x="118018" y="376685"/>
                </a:moveTo>
                <a:lnTo>
                  <a:pt x="118018" y="395888"/>
                </a:lnTo>
                <a:lnTo>
                  <a:pt x="157623" y="395888"/>
                </a:lnTo>
                <a:lnTo>
                  <a:pt x="157623" y="376685"/>
                </a:lnTo>
                <a:close/>
                <a:moveTo>
                  <a:pt x="71812" y="376685"/>
                </a:moveTo>
                <a:lnTo>
                  <a:pt x="71812" y="395888"/>
                </a:lnTo>
                <a:lnTo>
                  <a:pt x="111817" y="395888"/>
                </a:lnTo>
                <a:lnTo>
                  <a:pt x="111817" y="376685"/>
                </a:lnTo>
                <a:close/>
                <a:moveTo>
                  <a:pt x="536518" y="376485"/>
                </a:moveTo>
                <a:lnTo>
                  <a:pt x="584724" y="376485"/>
                </a:lnTo>
                <a:lnTo>
                  <a:pt x="584724" y="382886"/>
                </a:lnTo>
                <a:cubicBezTo>
                  <a:pt x="582324" y="390487"/>
                  <a:pt x="579556" y="397388"/>
                  <a:pt x="576423" y="403588"/>
                </a:cubicBezTo>
                <a:cubicBezTo>
                  <a:pt x="573289" y="409789"/>
                  <a:pt x="569589" y="415623"/>
                  <a:pt x="565322" y="421091"/>
                </a:cubicBezTo>
                <a:cubicBezTo>
                  <a:pt x="570522" y="426425"/>
                  <a:pt x="575589" y="431625"/>
                  <a:pt x="580523" y="436693"/>
                </a:cubicBezTo>
                <a:cubicBezTo>
                  <a:pt x="585457" y="441760"/>
                  <a:pt x="589658" y="446027"/>
                  <a:pt x="593125" y="449494"/>
                </a:cubicBezTo>
                <a:lnTo>
                  <a:pt x="588724" y="454295"/>
                </a:lnTo>
                <a:lnTo>
                  <a:pt x="561320" y="425891"/>
                </a:lnTo>
                <a:cubicBezTo>
                  <a:pt x="556520" y="431359"/>
                  <a:pt x="551019" y="436493"/>
                  <a:pt x="544819" y="441293"/>
                </a:cubicBezTo>
                <a:cubicBezTo>
                  <a:pt x="538618" y="446094"/>
                  <a:pt x="531450" y="450894"/>
                  <a:pt x="523316" y="455695"/>
                </a:cubicBezTo>
                <a:lnTo>
                  <a:pt x="519915" y="450294"/>
                </a:lnTo>
                <a:cubicBezTo>
                  <a:pt x="527917" y="445627"/>
                  <a:pt x="534951" y="440960"/>
                  <a:pt x="541018" y="436293"/>
                </a:cubicBezTo>
                <a:cubicBezTo>
                  <a:pt x="547086" y="431625"/>
                  <a:pt x="552453" y="426691"/>
                  <a:pt x="557120" y="421491"/>
                </a:cubicBezTo>
                <a:cubicBezTo>
                  <a:pt x="552587" y="416823"/>
                  <a:pt x="548286" y="412390"/>
                  <a:pt x="544219" y="408189"/>
                </a:cubicBezTo>
                <a:cubicBezTo>
                  <a:pt x="540152" y="403989"/>
                  <a:pt x="536718" y="400421"/>
                  <a:pt x="533917" y="397488"/>
                </a:cubicBezTo>
                <a:lnTo>
                  <a:pt x="537518" y="393087"/>
                </a:lnTo>
                <a:cubicBezTo>
                  <a:pt x="540451" y="395888"/>
                  <a:pt x="543952" y="399355"/>
                  <a:pt x="548019" y="403488"/>
                </a:cubicBezTo>
                <a:cubicBezTo>
                  <a:pt x="552086" y="407622"/>
                  <a:pt x="556454" y="412023"/>
                  <a:pt x="561121" y="416690"/>
                </a:cubicBezTo>
                <a:cubicBezTo>
                  <a:pt x="564988" y="411890"/>
                  <a:pt x="568322" y="406722"/>
                  <a:pt x="571122" y="401188"/>
                </a:cubicBezTo>
                <a:cubicBezTo>
                  <a:pt x="573922" y="395654"/>
                  <a:pt x="576456" y="389553"/>
                  <a:pt x="578723" y="382886"/>
                </a:cubicBezTo>
                <a:lnTo>
                  <a:pt x="536518" y="382886"/>
                </a:lnTo>
                <a:close/>
                <a:moveTo>
                  <a:pt x="5176475" y="375685"/>
                </a:moveTo>
                <a:lnTo>
                  <a:pt x="5352698" y="375685"/>
                </a:lnTo>
                <a:lnTo>
                  <a:pt x="5352698" y="383286"/>
                </a:lnTo>
                <a:lnTo>
                  <a:pt x="5176475" y="383286"/>
                </a:lnTo>
                <a:close/>
                <a:moveTo>
                  <a:pt x="2900001" y="375685"/>
                </a:moveTo>
                <a:lnTo>
                  <a:pt x="3076222" y="375685"/>
                </a:lnTo>
                <a:lnTo>
                  <a:pt x="3076222" y="383286"/>
                </a:lnTo>
                <a:lnTo>
                  <a:pt x="2900001" y="383286"/>
                </a:lnTo>
                <a:close/>
                <a:moveTo>
                  <a:pt x="1042629" y="375685"/>
                </a:moveTo>
                <a:lnTo>
                  <a:pt x="1218848" y="375685"/>
                </a:lnTo>
                <a:lnTo>
                  <a:pt x="1218848" y="383286"/>
                </a:lnTo>
                <a:lnTo>
                  <a:pt x="1042629" y="383286"/>
                </a:lnTo>
                <a:close/>
                <a:moveTo>
                  <a:pt x="2362287" y="374085"/>
                </a:moveTo>
                <a:lnTo>
                  <a:pt x="2362287" y="397688"/>
                </a:lnTo>
                <a:lnTo>
                  <a:pt x="2429494" y="397688"/>
                </a:lnTo>
                <a:lnTo>
                  <a:pt x="2429494" y="374085"/>
                </a:lnTo>
                <a:close/>
                <a:moveTo>
                  <a:pt x="714464" y="374085"/>
                </a:moveTo>
                <a:lnTo>
                  <a:pt x="714464" y="397688"/>
                </a:lnTo>
                <a:lnTo>
                  <a:pt x="781673" y="397688"/>
                </a:lnTo>
                <a:lnTo>
                  <a:pt x="781673" y="374085"/>
                </a:lnTo>
                <a:close/>
                <a:moveTo>
                  <a:pt x="1902504" y="373085"/>
                </a:moveTo>
                <a:lnTo>
                  <a:pt x="1902504" y="410089"/>
                </a:lnTo>
                <a:lnTo>
                  <a:pt x="2016520" y="410089"/>
                </a:lnTo>
                <a:lnTo>
                  <a:pt x="2016520" y="373085"/>
                </a:lnTo>
                <a:close/>
                <a:moveTo>
                  <a:pt x="1800969" y="371684"/>
                </a:moveTo>
                <a:lnTo>
                  <a:pt x="1807569" y="372085"/>
                </a:lnTo>
                <a:lnTo>
                  <a:pt x="1807569" y="400288"/>
                </a:lnTo>
                <a:lnTo>
                  <a:pt x="1836773" y="400288"/>
                </a:lnTo>
                <a:lnTo>
                  <a:pt x="1836773" y="406689"/>
                </a:lnTo>
                <a:lnTo>
                  <a:pt x="1807569" y="406689"/>
                </a:lnTo>
                <a:lnTo>
                  <a:pt x="1807569" y="450494"/>
                </a:lnTo>
                <a:cubicBezTo>
                  <a:pt x="1807569" y="454495"/>
                  <a:pt x="1807203" y="457795"/>
                  <a:pt x="1806469" y="460396"/>
                </a:cubicBezTo>
                <a:cubicBezTo>
                  <a:pt x="1805736" y="462996"/>
                  <a:pt x="1804503" y="465029"/>
                  <a:pt x="1802769" y="466496"/>
                </a:cubicBezTo>
                <a:cubicBezTo>
                  <a:pt x="1801036" y="467963"/>
                  <a:pt x="1798635" y="469063"/>
                  <a:pt x="1795568" y="469797"/>
                </a:cubicBezTo>
                <a:cubicBezTo>
                  <a:pt x="1792501" y="470530"/>
                  <a:pt x="1788700" y="471030"/>
                  <a:pt x="1784167" y="471297"/>
                </a:cubicBezTo>
                <a:lnTo>
                  <a:pt x="1768565" y="472297"/>
                </a:lnTo>
                <a:lnTo>
                  <a:pt x="1766765" y="465696"/>
                </a:lnTo>
                <a:lnTo>
                  <a:pt x="1782966" y="464896"/>
                </a:lnTo>
                <a:cubicBezTo>
                  <a:pt x="1786700" y="464629"/>
                  <a:pt x="1789734" y="464263"/>
                  <a:pt x="1792067" y="463796"/>
                </a:cubicBezTo>
                <a:cubicBezTo>
                  <a:pt x="1794401" y="463329"/>
                  <a:pt x="1796235" y="462563"/>
                  <a:pt x="1797568" y="461496"/>
                </a:cubicBezTo>
                <a:cubicBezTo>
                  <a:pt x="1798902" y="460429"/>
                  <a:pt x="1799802" y="458962"/>
                  <a:pt x="1800268" y="457095"/>
                </a:cubicBezTo>
                <a:cubicBezTo>
                  <a:pt x="1800735" y="455228"/>
                  <a:pt x="1800969" y="452761"/>
                  <a:pt x="1800969" y="449694"/>
                </a:cubicBezTo>
                <a:lnTo>
                  <a:pt x="1800969" y="406689"/>
                </a:lnTo>
                <a:lnTo>
                  <a:pt x="1713559" y="406689"/>
                </a:lnTo>
                <a:lnTo>
                  <a:pt x="1713559" y="400288"/>
                </a:lnTo>
                <a:lnTo>
                  <a:pt x="1800969" y="400288"/>
                </a:lnTo>
                <a:close/>
                <a:moveTo>
                  <a:pt x="424705" y="369684"/>
                </a:moveTo>
                <a:lnTo>
                  <a:pt x="457508" y="369684"/>
                </a:lnTo>
                <a:lnTo>
                  <a:pt x="457508" y="436693"/>
                </a:lnTo>
                <a:cubicBezTo>
                  <a:pt x="461242" y="442293"/>
                  <a:pt x="464909" y="446761"/>
                  <a:pt x="468509" y="450094"/>
                </a:cubicBezTo>
                <a:cubicBezTo>
                  <a:pt x="472110" y="453428"/>
                  <a:pt x="475944" y="456062"/>
                  <a:pt x="480011" y="457995"/>
                </a:cubicBezTo>
                <a:cubicBezTo>
                  <a:pt x="484078" y="459929"/>
                  <a:pt x="488612" y="461229"/>
                  <a:pt x="493612" y="461896"/>
                </a:cubicBezTo>
                <a:cubicBezTo>
                  <a:pt x="498613" y="462563"/>
                  <a:pt x="504514" y="462963"/>
                  <a:pt x="511315" y="463096"/>
                </a:cubicBezTo>
                <a:cubicBezTo>
                  <a:pt x="541318" y="463763"/>
                  <a:pt x="571322" y="463363"/>
                  <a:pt x="601326" y="461896"/>
                </a:cubicBezTo>
                <a:lnTo>
                  <a:pt x="599526" y="468497"/>
                </a:lnTo>
                <a:cubicBezTo>
                  <a:pt x="569922" y="469830"/>
                  <a:pt x="540385" y="470230"/>
                  <a:pt x="510915" y="469697"/>
                </a:cubicBezTo>
                <a:cubicBezTo>
                  <a:pt x="504114" y="469563"/>
                  <a:pt x="498113" y="469163"/>
                  <a:pt x="492912" y="468497"/>
                </a:cubicBezTo>
                <a:cubicBezTo>
                  <a:pt x="487712" y="467830"/>
                  <a:pt x="482911" y="466530"/>
                  <a:pt x="478511" y="464596"/>
                </a:cubicBezTo>
                <a:cubicBezTo>
                  <a:pt x="474110" y="462663"/>
                  <a:pt x="470010" y="460029"/>
                  <a:pt x="466209" y="456695"/>
                </a:cubicBezTo>
                <a:cubicBezTo>
                  <a:pt x="462408" y="453361"/>
                  <a:pt x="458508" y="448894"/>
                  <a:pt x="454508" y="443293"/>
                </a:cubicBezTo>
                <a:lnTo>
                  <a:pt x="426704" y="472697"/>
                </a:lnTo>
                <a:lnTo>
                  <a:pt x="423704" y="466096"/>
                </a:lnTo>
                <a:lnTo>
                  <a:pt x="450907" y="437093"/>
                </a:lnTo>
                <a:lnTo>
                  <a:pt x="450907" y="376485"/>
                </a:lnTo>
                <a:lnTo>
                  <a:pt x="424705" y="376485"/>
                </a:lnTo>
                <a:close/>
                <a:moveTo>
                  <a:pt x="4967926" y="367484"/>
                </a:moveTo>
                <a:lnTo>
                  <a:pt x="5001130" y="367484"/>
                </a:lnTo>
                <a:lnTo>
                  <a:pt x="5001130" y="436093"/>
                </a:lnTo>
                <a:cubicBezTo>
                  <a:pt x="5004864" y="441427"/>
                  <a:pt x="5008531" y="445727"/>
                  <a:pt x="5012131" y="448994"/>
                </a:cubicBezTo>
                <a:cubicBezTo>
                  <a:pt x="5015732" y="452261"/>
                  <a:pt x="5019632" y="454795"/>
                  <a:pt x="5023833" y="456595"/>
                </a:cubicBezTo>
                <a:cubicBezTo>
                  <a:pt x="5028033" y="458395"/>
                  <a:pt x="5032667" y="459629"/>
                  <a:pt x="5037734" y="460296"/>
                </a:cubicBezTo>
                <a:cubicBezTo>
                  <a:pt x="5042802" y="460962"/>
                  <a:pt x="5048735" y="461362"/>
                  <a:pt x="5055537" y="461496"/>
                </a:cubicBezTo>
                <a:cubicBezTo>
                  <a:pt x="5085540" y="462162"/>
                  <a:pt x="5115544" y="461762"/>
                  <a:pt x="5145548" y="460296"/>
                </a:cubicBezTo>
                <a:lnTo>
                  <a:pt x="5143548" y="466896"/>
                </a:lnTo>
                <a:cubicBezTo>
                  <a:pt x="5114077" y="468363"/>
                  <a:pt x="5084673" y="468763"/>
                  <a:pt x="5055337" y="468097"/>
                </a:cubicBezTo>
                <a:cubicBezTo>
                  <a:pt x="5048402" y="467963"/>
                  <a:pt x="5042268" y="467563"/>
                  <a:pt x="5036934" y="466896"/>
                </a:cubicBezTo>
                <a:cubicBezTo>
                  <a:pt x="5031600" y="466230"/>
                  <a:pt x="5026700" y="464963"/>
                  <a:pt x="5022232" y="463096"/>
                </a:cubicBezTo>
                <a:cubicBezTo>
                  <a:pt x="5017765" y="461229"/>
                  <a:pt x="5013565" y="458662"/>
                  <a:pt x="5009631" y="455395"/>
                </a:cubicBezTo>
                <a:cubicBezTo>
                  <a:pt x="5005697" y="452128"/>
                  <a:pt x="5001730" y="447827"/>
                  <a:pt x="4997729" y="442493"/>
                </a:cubicBezTo>
                <a:cubicBezTo>
                  <a:pt x="4995863" y="444360"/>
                  <a:pt x="4993729" y="446527"/>
                  <a:pt x="4991329" y="448994"/>
                </a:cubicBezTo>
                <a:cubicBezTo>
                  <a:pt x="4988928" y="451461"/>
                  <a:pt x="4986461" y="453995"/>
                  <a:pt x="4983928" y="456595"/>
                </a:cubicBezTo>
                <a:cubicBezTo>
                  <a:pt x="4981394" y="459195"/>
                  <a:pt x="4978927" y="461696"/>
                  <a:pt x="4976527" y="464096"/>
                </a:cubicBezTo>
                <a:cubicBezTo>
                  <a:pt x="4974127" y="466496"/>
                  <a:pt x="4971993" y="468630"/>
                  <a:pt x="4970126" y="470497"/>
                </a:cubicBezTo>
                <a:lnTo>
                  <a:pt x="4966925" y="464296"/>
                </a:lnTo>
                <a:lnTo>
                  <a:pt x="4994529" y="436493"/>
                </a:lnTo>
                <a:lnTo>
                  <a:pt x="4994529" y="374285"/>
                </a:lnTo>
                <a:lnTo>
                  <a:pt x="4967926" y="374285"/>
                </a:lnTo>
                <a:close/>
                <a:moveTo>
                  <a:pt x="3382308" y="366684"/>
                </a:moveTo>
                <a:lnTo>
                  <a:pt x="3389309" y="367084"/>
                </a:lnTo>
                <a:lnTo>
                  <a:pt x="3389309" y="399088"/>
                </a:lnTo>
                <a:lnTo>
                  <a:pt x="3425114" y="399088"/>
                </a:lnTo>
                <a:lnTo>
                  <a:pt x="3425114" y="405889"/>
                </a:lnTo>
                <a:lnTo>
                  <a:pt x="3389309" y="405889"/>
                </a:lnTo>
                <a:lnTo>
                  <a:pt x="3389309" y="448494"/>
                </a:lnTo>
                <a:cubicBezTo>
                  <a:pt x="3397977" y="447427"/>
                  <a:pt x="3406145" y="446361"/>
                  <a:pt x="3413812" y="445294"/>
                </a:cubicBezTo>
                <a:cubicBezTo>
                  <a:pt x="3421480" y="444227"/>
                  <a:pt x="3428247" y="443293"/>
                  <a:pt x="3434115" y="442493"/>
                </a:cubicBezTo>
                <a:lnTo>
                  <a:pt x="3434315" y="446294"/>
                </a:lnTo>
                <a:lnTo>
                  <a:pt x="3434315" y="449494"/>
                </a:lnTo>
                <a:cubicBezTo>
                  <a:pt x="3427114" y="450561"/>
                  <a:pt x="3418413" y="451728"/>
                  <a:pt x="3408212" y="452995"/>
                </a:cubicBezTo>
                <a:cubicBezTo>
                  <a:pt x="3398010" y="454261"/>
                  <a:pt x="3387509" y="455528"/>
                  <a:pt x="3376707" y="456795"/>
                </a:cubicBezTo>
                <a:cubicBezTo>
                  <a:pt x="3365906" y="458062"/>
                  <a:pt x="3355405" y="459295"/>
                  <a:pt x="3345204" y="460496"/>
                </a:cubicBezTo>
                <a:cubicBezTo>
                  <a:pt x="3335002" y="461696"/>
                  <a:pt x="3326235" y="462696"/>
                  <a:pt x="3318900" y="463496"/>
                </a:cubicBezTo>
                <a:lnTo>
                  <a:pt x="3318300" y="456695"/>
                </a:lnTo>
                <a:cubicBezTo>
                  <a:pt x="3321768" y="456295"/>
                  <a:pt x="3325668" y="455895"/>
                  <a:pt x="3330002" y="455495"/>
                </a:cubicBezTo>
                <a:cubicBezTo>
                  <a:pt x="3334336" y="455095"/>
                  <a:pt x="3338903" y="454562"/>
                  <a:pt x="3343703" y="453895"/>
                </a:cubicBezTo>
                <a:lnTo>
                  <a:pt x="3343703" y="378885"/>
                </a:lnTo>
                <a:lnTo>
                  <a:pt x="3350304" y="379285"/>
                </a:lnTo>
                <a:lnTo>
                  <a:pt x="3350304" y="453095"/>
                </a:lnTo>
                <a:cubicBezTo>
                  <a:pt x="3355372" y="452428"/>
                  <a:pt x="3360606" y="451795"/>
                  <a:pt x="3366006" y="451194"/>
                </a:cubicBezTo>
                <a:cubicBezTo>
                  <a:pt x="3371407" y="450594"/>
                  <a:pt x="3376841" y="449961"/>
                  <a:pt x="3382308" y="449294"/>
                </a:cubicBezTo>
                <a:close/>
                <a:moveTo>
                  <a:pt x="4245988" y="366484"/>
                </a:moveTo>
                <a:cubicBezTo>
                  <a:pt x="4248122" y="369018"/>
                  <a:pt x="4250655" y="372151"/>
                  <a:pt x="4253589" y="375885"/>
                </a:cubicBezTo>
                <a:cubicBezTo>
                  <a:pt x="4256523" y="379619"/>
                  <a:pt x="4259489" y="383486"/>
                  <a:pt x="4262490" y="387486"/>
                </a:cubicBezTo>
                <a:cubicBezTo>
                  <a:pt x="4265490" y="391487"/>
                  <a:pt x="4268424" y="395487"/>
                  <a:pt x="4271291" y="399488"/>
                </a:cubicBezTo>
                <a:cubicBezTo>
                  <a:pt x="4274158" y="403488"/>
                  <a:pt x="4276592" y="406956"/>
                  <a:pt x="4278592" y="409889"/>
                </a:cubicBezTo>
                <a:lnTo>
                  <a:pt x="4272791" y="414290"/>
                </a:lnTo>
                <a:cubicBezTo>
                  <a:pt x="4270791" y="411089"/>
                  <a:pt x="4268424" y="407489"/>
                  <a:pt x="4265690" y="403488"/>
                </a:cubicBezTo>
                <a:cubicBezTo>
                  <a:pt x="4262956" y="399488"/>
                  <a:pt x="4260089" y="395454"/>
                  <a:pt x="4257089" y="391387"/>
                </a:cubicBezTo>
                <a:cubicBezTo>
                  <a:pt x="4254089" y="387320"/>
                  <a:pt x="4251155" y="383453"/>
                  <a:pt x="4248288" y="379785"/>
                </a:cubicBezTo>
                <a:cubicBezTo>
                  <a:pt x="4245421" y="376118"/>
                  <a:pt x="4242921" y="373018"/>
                  <a:pt x="4240787" y="370484"/>
                </a:cubicBezTo>
                <a:close/>
                <a:moveTo>
                  <a:pt x="4022436" y="355082"/>
                </a:moveTo>
                <a:lnTo>
                  <a:pt x="4022436" y="412090"/>
                </a:lnTo>
                <a:lnTo>
                  <a:pt x="4073242" y="412090"/>
                </a:lnTo>
                <a:lnTo>
                  <a:pt x="4073242" y="355082"/>
                </a:lnTo>
                <a:close/>
                <a:moveTo>
                  <a:pt x="3184160" y="354082"/>
                </a:moveTo>
                <a:cubicBezTo>
                  <a:pt x="3185760" y="358883"/>
                  <a:pt x="3187593" y="365017"/>
                  <a:pt x="3189660" y="372485"/>
                </a:cubicBezTo>
                <a:cubicBezTo>
                  <a:pt x="3191727" y="379952"/>
                  <a:pt x="3193861" y="387687"/>
                  <a:pt x="3196061" y="395688"/>
                </a:cubicBezTo>
                <a:cubicBezTo>
                  <a:pt x="3198262" y="403689"/>
                  <a:pt x="3200362" y="411456"/>
                  <a:pt x="3202362" y="418990"/>
                </a:cubicBezTo>
                <a:cubicBezTo>
                  <a:pt x="3204362" y="426525"/>
                  <a:pt x="3205962" y="432892"/>
                  <a:pt x="3207163" y="438093"/>
                </a:cubicBezTo>
                <a:lnTo>
                  <a:pt x="3200562" y="440093"/>
                </a:lnTo>
                <a:cubicBezTo>
                  <a:pt x="3199762" y="436759"/>
                  <a:pt x="3198795" y="432792"/>
                  <a:pt x="3197661" y="428192"/>
                </a:cubicBezTo>
                <a:cubicBezTo>
                  <a:pt x="3196528" y="423591"/>
                  <a:pt x="3195294" y="418724"/>
                  <a:pt x="3193961" y="413590"/>
                </a:cubicBezTo>
                <a:cubicBezTo>
                  <a:pt x="3192627" y="408456"/>
                  <a:pt x="3191227" y="403155"/>
                  <a:pt x="3189760" y="397688"/>
                </a:cubicBezTo>
                <a:cubicBezTo>
                  <a:pt x="3188294" y="392220"/>
                  <a:pt x="3186860" y="386953"/>
                  <a:pt x="3185460" y="381886"/>
                </a:cubicBezTo>
                <a:cubicBezTo>
                  <a:pt x="3184060" y="376818"/>
                  <a:pt x="3182693" y="372051"/>
                  <a:pt x="3181359" y="367584"/>
                </a:cubicBezTo>
                <a:cubicBezTo>
                  <a:pt x="3180026" y="363117"/>
                  <a:pt x="3178893" y="359283"/>
                  <a:pt x="3177959" y="356083"/>
                </a:cubicBezTo>
                <a:close/>
                <a:moveTo>
                  <a:pt x="3255169" y="352682"/>
                </a:moveTo>
                <a:lnTo>
                  <a:pt x="3261769" y="354682"/>
                </a:lnTo>
                <a:cubicBezTo>
                  <a:pt x="3260036" y="362283"/>
                  <a:pt x="3257936" y="370851"/>
                  <a:pt x="3255469" y="380386"/>
                </a:cubicBezTo>
                <a:cubicBezTo>
                  <a:pt x="3253002" y="389920"/>
                  <a:pt x="3250435" y="399455"/>
                  <a:pt x="3247768" y="408989"/>
                </a:cubicBezTo>
                <a:cubicBezTo>
                  <a:pt x="3245101" y="418524"/>
                  <a:pt x="3242400" y="427558"/>
                  <a:pt x="3239667" y="436093"/>
                </a:cubicBezTo>
                <a:cubicBezTo>
                  <a:pt x="3236933" y="444627"/>
                  <a:pt x="3234499" y="451761"/>
                  <a:pt x="3232366" y="457495"/>
                </a:cubicBezTo>
                <a:lnTo>
                  <a:pt x="3286173" y="457495"/>
                </a:lnTo>
                <a:lnTo>
                  <a:pt x="3286173" y="464496"/>
                </a:lnTo>
                <a:lnTo>
                  <a:pt x="3155756" y="464496"/>
                </a:lnTo>
                <a:lnTo>
                  <a:pt x="3155756" y="457495"/>
                </a:lnTo>
                <a:lnTo>
                  <a:pt x="3225565" y="457495"/>
                </a:lnTo>
                <a:cubicBezTo>
                  <a:pt x="3227032" y="454028"/>
                  <a:pt x="3228599" y="449728"/>
                  <a:pt x="3230266" y="444594"/>
                </a:cubicBezTo>
                <a:cubicBezTo>
                  <a:pt x="3231932" y="439460"/>
                  <a:pt x="3233699" y="433859"/>
                  <a:pt x="3235566" y="427792"/>
                </a:cubicBezTo>
                <a:cubicBezTo>
                  <a:pt x="3237433" y="421724"/>
                  <a:pt x="3239300" y="415390"/>
                  <a:pt x="3241167" y="408789"/>
                </a:cubicBezTo>
                <a:cubicBezTo>
                  <a:pt x="3243034" y="402188"/>
                  <a:pt x="3244834" y="395587"/>
                  <a:pt x="3246567" y="388987"/>
                </a:cubicBezTo>
                <a:cubicBezTo>
                  <a:pt x="3248301" y="382386"/>
                  <a:pt x="3249901" y="375985"/>
                  <a:pt x="3251368" y="369784"/>
                </a:cubicBezTo>
                <a:cubicBezTo>
                  <a:pt x="3252835" y="363583"/>
                  <a:pt x="3254102" y="357883"/>
                  <a:pt x="3255169" y="352682"/>
                </a:cubicBezTo>
                <a:close/>
                <a:moveTo>
                  <a:pt x="118018" y="351882"/>
                </a:moveTo>
                <a:lnTo>
                  <a:pt x="118018" y="370884"/>
                </a:lnTo>
                <a:lnTo>
                  <a:pt x="157623" y="370884"/>
                </a:lnTo>
                <a:lnTo>
                  <a:pt x="157623" y="351882"/>
                </a:lnTo>
                <a:close/>
                <a:moveTo>
                  <a:pt x="71812" y="351882"/>
                </a:moveTo>
                <a:lnTo>
                  <a:pt x="71812" y="370884"/>
                </a:lnTo>
                <a:lnTo>
                  <a:pt x="111817" y="370884"/>
                </a:lnTo>
                <a:lnTo>
                  <a:pt x="111817" y="351882"/>
                </a:lnTo>
                <a:close/>
                <a:moveTo>
                  <a:pt x="4388405" y="348082"/>
                </a:moveTo>
                <a:lnTo>
                  <a:pt x="4388405" y="369084"/>
                </a:lnTo>
                <a:lnTo>
                  <a:pt x="4483817" y="369084"/>
                </a:lnTo>
                <a:lnTo>
                  <a:pt x="4483817" y="348082"/>
                </a:lnTo>
                <a:close/>
                <a:moveTo>
                  <a:pt x="2607441" y="346681"/>
                </a:moveTo>
                <a:cubicBezTo>
                  <a:pt x="2606240" y="356549"/>
                  <a:pt x="2603974" y="364817"/>
                  <a:pt x="2600640" y="371484"/>
                </a:cubicBezTo>
                <a:lnTo>
                  <a:pt x="2646045" y="371484"/>
                </a:lnTo>
                <a:lnTo>
                  <a:pt x="2646045" y="346681"/>
                </a:lnTo>
                <a:close/>
                <a:moveTo>
                  <a:pt x="2558635" y="346681"/>
                </a:moveTo>
                <a:lnTo>
                  <a:pt x="2558635" y="371484"/>
                </a:lnTo>
                <a:lnTo>
                  <a:pt x="2594039" y="371484"/>
                </a:lnTo>
                <a:cubicBezTo>
                  <a:pt x="2596040" y="368017"/>
                  <a:pt x="2597640" y="364284"/>
                  <a:pt x="2598839" y="360283"/>
                </a:cubicBezTo>
                <a:cubicBezTo>
                  <a:pt x="2600040" y="356283"/>
                  <a:pt x="2600974" y="351749"/>
                  <a:pt x="2601640" y="346681"/>
                </a:cubicBezTo>
                <a:close/>
                <a:moveTo>
                  <a:pt x="2362287" y="344881"/>
                </a:moveTo>
                <a:lnTo>
                  <a:pt x="2362287" y="368284"/>
                </a:lnTo>
                <a:lnTo>
                  <a:pt x="2429494" y="368284"/>
                </a:lnTo>
                <a:lnTo>
                  <a:pt x="2429494" y="344881"/>
                </a:lnTo>
                <a:close/>
                <a:moveTo>
                  <a:pt x="714464" y="344881"/>
                </a:moveTo>
                <a:lnTo>
                  <a:pt x="714464" y="368284"/>
                </a:lnTo>
                <a:lnTo>
                  <a:pt x="781673" y="368284"/>
                </a:lnTo>
                <a:lnTo>
                  <a:pt x="781673" y="344881"/>
                </a:lnTo>
                <a:close/>
                <a:moveTo>
                  <a:pt x="4381605" y="342681"/>
                </a:moveTo>
                <a:lnTo>
                  <a:pt x="4490818" y="342681"/>
                </a:lnTo>
                <a:lnTo>
                  <a:pt x="4490818" y="374685"/>
                </a:lnTo>
                <a:lnTo>
                  <a:pt x="4381605" y="374685"/>
                </a:lnTo>
                <a:close/>
                <a:moveTo>
                  <a:pt x="5689663" y="339881"/>
                </a:moveTo>
                <a:cubicBezTo>
                  <a:pt x="5688997" y="341347"/>
                  <a:pt x="5688330" y="342848"/>
                  <a:pt x="5687663" y="344381"/>
                </a:cubicBezTo>
                <a:cubicBezTo>
                  <a:pt x="5686997" y="345915"/>
                  <a:pt x="5686330" y="347415"/>
                  <a:pt x="5685663" y="348882"/>
                </a:cubicBezTo>
                <a:cubicBezTo>
                  <a:pt x="5687530" y="363550"/>
                  <a:pt x="5690430" y="376652"/>
                  <a:pt x="5694364" y="388187"/>
                </a:cubicBezTo>
                <a:cubicBezTo>
                  <a:pt x="5698298" y="399721"/>
                  <a:pt x="5703665" y="410489"/>
                  <a:pt x="5710466" y="420491"/>
                </a:cubicBezTo>
                <a:cubicBezTo>
                  <a:pt x="5717800" y="409423"/>
                  <a:pt x="5723168" y="397388"/>
                  <a:pt x="5726568" y="384386"/>
                </a:cubicBezTo>
                <a:cubicBezTo>
                  <a:pt x="5729968" y="371384"/>
                  <a:pt x="5732536" y="356549"/>
                  <a:pt x="5734269" y="339881"/>
                </a:cubicBezTo>
                <a:close/>
                <a:moveTo>
                  <a:pt x="4165978" y="338280"/>
                </a:moveTo>
                <a:lnTo>
                  <a:pt x="4165978" y="392487"/>
                </a:lnTo>
                <a:lnTo>
                  <a:pt x="4214784" y="392487"/>
                </a:lnTo>
                <a:lnTo>
                  <a:pt x="4214784" y="338280"/>
                </a:lnTo>
                <a:close/>
                <a:moveTo>
                  <a:pt x="5625456" y="335280"/>
                </a:moveTo>
                <a:lnTo>
                  <a:pt x="5631656" y="335680"/>
                </a:lnTo>
                <a:lnTo>
                  <a:pt x="5631656" y="390087"/>
                </a:lnTo>
                <a:cubicBezTo>
                  <a:pt x="5631656" y="400755"/>
                  <a:pt x="5630989" y="409856"/>
                  <a:pt x="5629656" y="417390"/>
                </a:cubicBezTo>
                <a:cubicBezTo>
                  <a:pt x="5628323" y="424924"/>
                  <a:pt x="5625989" y="431792"/>
                  <a:pt x="5622655" y="437993"/>
                </a:cubicBezTo>
                <a:cubicBezTo>
                  <a:pt x="5619322" y="444194"/>
                  <a:pt x="5614721" y="450094"/>
                  <a:pt x="5608853" y="455695"/>
                </a:cubicBezTo>
                <a:cubicBezTo>
                  <a:pt x="5602986" y="461296"/>
                  <a:pt x="5595585" y="467363"/>
                  <a:pt x="5586650" y="473897"/>
                </a:cubicBezTo>
                <a:lnTo>
                  <a:pt x="5582250" y="468697"/>
                </a:lnTo>
                <a:cubicBezTo>
                  <a:pt x="5591051" y="462563"/>
                  <a:pt x="5598252" y="456828"/>
                  <a:pt x="5603853" y="451494"/>
                </a:cubicBezTo>
                <a:cubicBezTo>
                  <a:pt x="5609454" y="446160"/>
                  <a:pt x="5613854" y="440593"/>
                  <a:pt x="5617054" y="434792"/>
                </a:cubicBezTo>
                <a:cubicBezTo>
                  <a:pt x="5620255" y="428992"/>
                  <a:pt x="5622455" y="422558"/>
                  <a:pt x="5623655" y="415490"/>
                </a:cubicBezTo>
                <a:cubicBezTo>
                  <a:pt x="5624856" y="408422"/>
                  <a:pt x="5625456" y="400021"/>
                  <a:pt x="5625456" y="390287"/>
                </a:cubicBezTo>
                <a:close/>
                <a:moveTo>
                  <a:pt x="1902504" y="329279"/>
                </a:moveTo>
                <a:lnTo>
                  <a:pt x="1902504" y="366684"/>
                </a:lnTo>
                <a:lnTo>
                  <a:pt x="2016520" y="366684"/>
                </a:lnTo>
                <a:lnTo>
                  <a:pt x="2016520" y="329279"/>
                </a:lnTo>
                <a:close/>
                <a:moveTo>
                  <a:pt x="3531051" y="324679"/>
                </a:moveTo>
                <a:lnTo>
                  <a:pt x="3602060" y="324679"/>
                </a:lnTo>
                <a:lnTo>
                  <a:pt x="3602060" y="331279"/>
                </a:lnTo>
                <a:lnTo>
                  <a:pt x="3568855" y="331279"/>
                </a:lnTo>
                <a:lnTo>
                  <a:pt x="3568855" y="423091"/>
                </a:lnTo>
                <a:cubicBezTo>
                  <a:pt x="3575523" y="421357"/>
                  <a:pt x="3581924" y="419724"/>
                  <a:pt x="3588058" y="418190"/>
                </a:cubicBezTo>
                <a:cubicBezTo>
                  <a:pt x="3594192" y="416657"/>
                  <a:pt x="3599392" y="415290"/>
                  <a:pt x="3603660" y="414090"/>
                </a:cubicBezTo>
                <a:lnTo>
                  <a:pt x="3604260" y="417690"/>
                </a:lnTo>
                <a:lnTo>
                  <a:pt x="3604660" y="420691"/>
                </a:lnTo>
                <a:cubicBezTo>
                  <a:pt x="3600126" y="421891"/>
                  <a:pt x="3594458" y="423391"/>
                  <a:pt x="3587658" y="425191"/>
                </a:cubicBezTo>
                <a:cubicBezTo>
                  <a:pt x="3580857" y="426991"/>
                  <a:pt x="3573789" y="428792"/>
                  <a:pt x="3566455" y="430592"/>
                </a:cubicBezTo>
                <a:cubicBezTo>
                  <a:pt x="3559121" y="432392"/>
                  <a:pt x="3551920" y="434126"/>
                  <a:pt x="3544852" y="435793"/>
                </a:cubicBezTo>
                <a:cubicBezTo>
                  <a:pt x="3537785" y="437459"/>
                  <a:pt x="3531651" y="438893"/>
                  <a:pt x="3526450" y="440093"/>
                </a:cubicBezTo>
                <a:lnTo>
                  <a:pt x="3525250" y="433292"/>
                </a:lnTo>
                <a:cubicBezTo>
                  <a:pt x="3529917" y="432225"/>
                  <a:pt x="3535485" y="430959"/>
                  <a:pt x="3541952" y="429492"/>
                </a:cubicBezTo>
                <a:cubicBezTo>
                  <a:pt x="3548419" y="428025"/>
                  <a:pt x="3555120" y="426425"/>
                  <a:pt x="3562055" y="424691"/>
                </a:cubicBezTo>
                <a:lnTo>
                  <a:pt x="3562055" y="331279"/>
                </a:lnTo>
                <a:lnTo>
                  <a:pt x="3531051" y="331279"/>
                </a:lnTo>
                <a:close/>
                <a:moveTo>
                  <a:pt x="1669353" y="321678"/>
                </a:moveTo>
                <a:cubicBezTo>
                  <a:pt x="1671087" y="325145"/>
                  <a:pt x="1672886" y="329013"/>
                  <a:pt x="1674754" y="333280"/>
                </a:cubicBezTo>
                <a:cubicBezTo>
                  <a:pt x="1676621" y="337547"/>
                  <a:pt x="1678521" y="341881"/>
                  <a:pt x="1680454" y="346281"/>
                </a:cubicBezTo>
                <a:cubicBezTo>
                  <a:pt x="1682387" y="350682"/>
                  <a:pt x="1684221" y="355082"/>
                  <a:pt x="1685955" y="359483"/>
                </a:cubicBezTo>
                <a:cubicBezTo>
                  <a:pt x="1687689" y="363884"/>
                  <a:pt x="1689288" y="367951"/>
                  <a:pt x="1690755" y="371684"/>
                </a:cubicBezTo>
                <a:lnTo>
                  <a:pt x="1684555" y="374485"/>
                </a:lnTo>
                <a:cubicBezTo>
                  <a:pt x="1683221" y="370618"/>
                  <a:pt x="1681655" y="366484"/>
                  <a:pt x="1679854" y="362083"/>
                </a:cubicBezTo>
                <a:cubicBezTo>
                  <a:pt x="1678054" y="357683"/>
                  <a:pt x="1676220" y="353282"/>
                  <a:pt x="1674353" y="348882"/>
                </a:cubicBezTo>
                <a:cubicBezTo>
                  <a:pt x="1672486" y="344481"/>
                  <a:pt x="1670586" y="340147"/>
                  <a:pt x="1668653" y="335880"/>
                </a:cubicBezTo>
                <a:cubicBezTo>
                  <a:pt x="1666719" y="331613"/>
                  <a:pt x="1664952" y="327679"/>
                  <a:pt x="1663352" y="324079"/>
                </a:cubicBezTo>
                <a:close/>
                <a:moveTo>
                  <a:pt x="2574437" y="320078"/>
                </a:moveTo>
                <a:cubicBezTo>
                  <a:pt x="2568570" y="327412"/>
                  <a:pt x="2561969" y="334480"/>
                  <a:pt x="2554634" y="341281"/>
                </a:cubicBezTo>
                <a:lnTo>
                  <a:pt x="2606841" y="341281"/>
                </a:lnTo>
                <a:lnTo>
                  <a:pt x="2625243" y="320078"/>
                </a:lnTo>
                <a:close/>
                <a:moveTo>
                  <a:pt x="1288381" y="317878"/>
                </a:moveTo>
                <a:cubicBezTo>
                  <a:pt x="1289581" y="318945"/>
                  <a:pt x="1291181" y="320378"/>
                  <a:pt x="1293182" y="322178"/>
                </a:cubicBezTo>
                <a:cubicBezTo>
                  <a:pt x="1295181" y="323979"/>
                  <a:pt x="1297282" y="325979"/>
                  <a:pt x="1299483" y="328179"/>
                </a:cubicBezTo>
                <a:cubicBezTo>
                  <a:pt x="1301683" y="330379"/>
                  <a:pt x="1303883" y="332613"/>
                  <a:pt x="1306083" y="334880"/>
                </a:cubicBezTo>
                <a:cubicBezTo>
                  <a:pt x="1308284" y="337147"/>
                  <a:pt x="1310184" y="339214"/>
                  <a:pt x="1311783" y="341081"/>
                </a:cubicBezTo>
                <a:lnTo>
                  <a:pt x="1306983" y="345281"/>
                </a:lnTo>
                <a:cubicBezTo>
                  <a:pt x="1305383" y="343414"/>
                  <a:pt x="1303550" y="341347"/>
                  <a:pt x="1301482" y="339080"/>
                </a:cubicBezTo>
                <a:cubicBezTo>
                  <a:pt x="1299416" y="336813"/>
                  <a:pt x="1297282" y="334580"/>
                  <a:pt x="1295081" y="332380"/>
                </a:cubicBezTo>
                <a:cubicBezTo>
                  <a:pt x="1292881" y="330179"/>
                  <a:pt x="1290748" y="328146"/>
                  <a:pt x="1288681" y="326279"/>
                </a:cubicBezTo>
                <a:cubicBezTo>
                  <a:pt x="1286614" y="324412"/>
                  <a:pt x="1284914" y="322945"/>
                  <a:pt x="1283580" y="321878"/>
                </a:cubicBezTo>
                <a:close/>
                <a:moveTo>
                  <a:pt x="1392594" y="316678"/>
                </a:moveTo>
                <a:lnTo>
                  <a:pt x="1397595" y="320078"/>
                </a:lnTo>
                <a:cubicBezTo>
                  <a:pt x="1396128" y="322078"/>
                  <a:pt x="1394395" y="324279"/>
                  <a:pt x="1392394" y="326679"/>
                </a:cubicBezTo>
                <a:cubicBezTo>
                  <a:pt x="1390394" y="329079"/>
                  <a:pt x="1388294" y="331479"/>
                  <a:pt x="1386093" y="333880"/>
                </a:cubicBezTo>
                <a:cubicBezTo>
                  <a:pt x="1383893" y="336280"/>
                  <a:pt x="1381660" y="338580"/>
                  <a:pt x="1379393" y="340781"/>
                </a:cubicBezTo>
                <a:cubicBezTo>
                  <a:pt x="1377126" y="342981"/>
                  <a:pt x="1375125" y="344881"/>
                  <a:pt x="1373391" y="346481"/>
                </a:cubicBezTo>
                <a:lnTo>
                  <a:pt x="1368391" y="342881"/>
                </a:lnTo>
                <a:cubicBezTo>
                  <a:pt x="1370258" y="341281"/>
                  <a:pt x="1372292" y="339414"/>
                  <a:pt x="1374492" y="337280"/>
                </a:cubicBezTo>
                <a:cubicBezTo>
                  <a:pt x="1376692" y="335147"/>
                  <a:pt x="1378892" y="332880"/>
                  <a:pt x="1381093" y="330479"/>
                </a:cubicBezTo>
                <a:cubicBezTo>
                  <a:pt x="1383292" y="328079"/>
                  <a:pt x="1385393" y="325679"/>
                  <a:pt x="1387393" y="323278"/>
                </a:cubicBezTo>
                <a:cubicBezTo>
                  <a:pt x="1389394" y="320878"/>
                  <a:pt x="1391127" y="318678"/>
                  <a:pt x="1392594" y="316678"/>
                </a:cubicBezTo>
                <a:close/>
                <a:moveTo>
                  <a:pt x="3339503" y="316078"/>
                </a:moveTo>
                <a:lnTo>
                  <a:pt x="3416512" y="316078"/>
                </a:lnTo>
                <a:lnTo>
                  <a:pt x="3416512" y="322478"/>
                </a:lnTo>
                <a:lnTo>
                  <a:pt x="3339503" y="322478"/>
                </a:lnTo>
                <a:close/>
                <a:moveTo>
                  <a:pt x="491112" y="316078"/>
                </a:moveTo>
                <a:lnTo>
                  <a:pt x="491112" y="348482"/>
                </a:lnTo>
                <a:lnTo>
                  <a:pt x="523716" y="348482"/>
                </a:lnTo>
                <a:lnTo>
                  <a:pt x="523716" y="316078"/>
                </a:lnTo>
                <a:close/>
                <a:moveTo>
                  <a:pt x="2362287" y="315677"/>
                </a:moveTo>
                <a:lnTo>
                  <a:pt x="2362287" y="339080"/>
                </a:lnTo>
                <a:lnTo>
                  <a:pt x="2429494" y="339080"/>
                </a:lnTo>
                <a:lnTo>
                  <a:pt x="2429494" y="315677"/>
                </a:lnTo>
                <a:close/>
                <a:moveTo>
                  <a:pt x="714464" y="315677"/>
                </a:moveTo>
                <a:lnTo>
                  <a:pt x="714464" y="339080"/>
                </a:lnTo>
                <a:lnTo>
                  <a:pt x="781673" y="339080"/>
                </a:lnTo>
                <a:lnTo>
                  <a:pt x="781673" y="315677"/>
                </a:lnTo>
                <a:close/>
                <a:moveTo>
                  <a:pt x="5460635" y="315077"/>
                </a:moveTo>
                <a:lnTo>
                  <a:pt x="5564048" y="315077"/>
                </a:lnTo>
                <a:lnTo>
                  <a:pt x="5564048" y="322078"/>
                </a:lnTo>
                <a:lnTo>
                  <a:pt x="5521643" y="322078"/>
                </a:lnTo>
                <a:lnTo>
                  <a:pt x="5521643" y="450694"/>
                </a:lnTo>
                <a:cubicBezTo>
                  <a:pt x="5521643" y="454295"/>
                  <a:pt x="5521276" y="457229"/>
                  <a:pt x="5520542" y="459495"/>
                </a:cubicBezTo>
                <a:cubicBezTo>
                  <a:pt x="5519809" y="461762"/>
                  <a:pt x="5518575" y="463596"/>
                  <a:pt x="5516842" y="464996"/>
                </a:cubicBezTo>
                <a:cubicBezTo>
                  <a:pt x="5515108" y="466396"/>
                  <a:pt x="5512708" y="467430"/>
                  <a:pt x="5509641" y="468097"/>
                </a:cubicBezTo>
                <a:cubicBezTo>
                  <a:pt x="5506574" y="468763"/>
                  <a:pt x="5502773" y="469297"/>
                  <a:pt x="5498239" y="469697"/>
                </a:cubicBezTo>
                <a:lnTo>
                  <a:pt x="5483637" y="471097"/>
                </a:lnTo>
                <a:lnTo>
                  <a:pt x="5481838" y="464096"/>
                </a:lnTo>
                <a:lnTo>
                  <a:pt x="5496840" y="462896"/>
                </a:lnTo>
                <a:cubicBezTo>
                  <a:pt x="5500573" y="462629"/>
                  <a:pt x="5503607" y="462262"/>
                  <a:pt x="5505941" y="461796"/>
                </a:cubicBezTo>
                <a:cubicBezTo>
                  <a:pt x="5508274" y="461329"/>
                  <a:pt x="5510108" y="460629"/>
                  <a:pt x="5511441" y="459695"/>
                </a:cubicBezTo>
                <a:cubicBezTo>
                  <a:pt x="5512775" y="458762"/>
                  <a:pt x="5513675" y="457495"/>
                  <a:pt x="5514141" y="455895"/>
                </a:cubicBezTo>
                <a:cubicBezTo>
                  <a:pt x="5514608" y="454295"/>
                  <a:pt x="5514841" y="452161"/>
                  <a:pt x="5514841" y="449494"/>
                </a:cubicBezTo>
                <a:lnTo>
                  <a:pt x="5514841" y="322078"/>
                </a:lnTo>
                <a:lnTo>
                  <a:pt x="5460635" y="322078"/>
                </a:lnTo>
                <a:close/>
                <a:moveTo>
                  <a:pt x="5804802" y="314477"/>
                </a:moveTo>
                <a:lnTo>
                  <a:pt x="5956421" y="314477"/>
                </a:lnTo>
                <a:lnTo>
                  <a:pt x="5956421" y="321678"/>
                </a:lnTo>
                <a:lnTo>
                  <a:pt x="5887612" y="370084"/>
                </a:lnTo>
                <a:lnTo>
                  <a:pt x="5887612" y="448494"/>
                </a:lnTo>
                <a:cubicBezTo>
                  <a:pt x="5887612" y="452761"/>
                  <a:pt x="5887278" y="456162"/>
                  <a:pt x="5886612" y="458695"/>
                </a:cubicBezTo>
                <a:cubicBezTo>
                  <a:pt x="5885945" y="461229"/>
                  <a:pt x="5884712" y="463229"/>
                  <a:pt x="5882911" y="464696"/>
                </a:cubicBezTo>
                <a:cubicBezTo>
                  <a:pt x="5881111" y="466163"/>
                  <a:pt x="5878644" y="467230"/>
                  <a:pt x="5875511" y="467897"/>
                </a:cubicBezTo>
                <a:cubicBezTo>
                  <a:pt x="5872376" y="468563"/>
                  <a:pt x="5868343" y="469097"/>
                  <a:pt x="5863409" y="469497"/>
                </a:cubicBezTo>
                <a:lnTo>
                  <a:pt x="5845207" y="470897"/>
                </a:lnTo>
                <a:lnTo>
                  <a:pt x="5843206" y="463896"/>
                </a:lnTo>
                <a:lnTo>
                  <a:pt x="5861809" y="462696"/>
                </a:lnTo>
                <a:cubicBezTo>
                  <a:pt x="5865809" y="462429"/>
                  <a:pt x="5869043" y="462062"/>
                  <a:pt x="5871510" y="461596"/>
                </a:cubicBezTo>
                <a:cubicBezTo>
                  <a:pt x="5873977" y="461129"/>
                  <a:pt x="5875877" y="460362"/>
                  <a:pt x="5877211" y="459295"/>
                </a:cubicBezTo>
                <a:cubicBezTo>
                  <a:pt x="5878544" y="458229"/>
                  <a:pt x="5879445" y="456728"/>
                  <a:pt x="5879911" y="454795"/>
                </a:cubicBezTo>
                <a:cubicBezTo>
                  <a:pt x="5880378" y="452861"/>
                  <a:pt x="5880611" y="450161"/>
                  <a:pt x="5880611" y="446694"/>
                </a:cubicBezTo>
                <a:lnTo>
                  <a:pt x="5880611" y="366284"/>
                </a:lnTo>
                <a:lnTo>
                  <a:pt x="5944419" y="321678"/>
                </a:lnTo>
                <a:lnTo>
                  <a:pt x="5804802" y="321678"/>
                </a:lnTo>
                <a:close/>
                <a:moveTo>
                  <a:pt x="5597652" y="314477"/>
                </a:moveTo>
                <a:lnTo>
                  <a:pt x="5659460" y="314477"/>
                </a:lnTo>
                <a:lnTo>
                  <a:pt x="5659460" y="422091"/>
                </a:lnTo>
                <a:lnTo>
                  <a:pt x="5652859" y="422091"/>
                </a:lnTo>
                <a:lnTo>
                  <a:pt x="5652859" y="321078"/>
                </a:lnTo>
                <a:lnTo>
                  <a:pt x="5604053" y="321078"/>
                </a:lnTo>
                <a:lnTo>
                  <a:pt x="5604053" y="422291"/>
                </a:lnTo>
                <a:lnTo>
                  <a:pt x="5597652" y="422291"/>
                </a:lnTo>
                <a:close/>
                <a:moveTo>
                  <a:pt x="842280" y="314477"/>
                </a:moveTo>
                <a:lnTo>
                  <a:pt x="993899" y="314477"/>
                </a:lnTo>
                <a:lnTo>
                  <a:pt x="993899" y="321678"/>
                </a:lnTo>
                <a:lnTo>
                  <a:pt x="925091" y="370084"/>
                </a:lnTo>
                <a:lnTo>
                  <a:pt x="925091" y="448494"/>
                </a:lnTo>
                <a:cubicBezTo>
                  <a:pt x="925091" y="452761"/>
                  <a:pt x="924757" y="456162"/>
                  <a:pt x="924090" y="458695"/>
                </a:cubicBezTo>
                <a:cubicBezTo>
                  <a:pt x="923423" y="461229"/>
                  <a:pt x="922190" y="463229"/>
                  <a:pt x="920390" y="464696"/>
                </a:cubicBezTo>
                <a:cubicBezTo>
                  <a:pt x="918589" y="466163"/>
                  <a:pt x="916123" y="467230"/>
                  <a:pt x="912988" y="467897"/>
                </a:cubicBezTo>
                <a:cubicBezTo>
                  <a:pt x="909855" y="468563"/>
                  <a:pt x="905821" y="469097"/>
                  <a:pt x="900888" y="469497"/>
                </a:cubicBezTo>
                <a:lnTo>
                  <a:pt x="882685" y="470897"/>
                </a:lnTo>
                <a:lnTo>
                  <a:pt x="880685" y="463896"/>
                </a:lnTo>
                <a:lnTo>
                  <a:pt x="899287" y="462696"/>
                </a:lnTo>
                <a:cubicBezTo>
                  <a:pt x="903287" y="462429"/>
                  <a:pt x="906521" y="462062"/>
                  <a:pt x="908988" y="461596"/>
                </a:cubicBezTo>
                <a:cubicBezTo>
                  <a:pt x="911455" y="461129"/>
                  <a:pt x="913356" y="460362"/>
                  <a:pt x="914689" y="459295"/>
                </a:cubicBezTo>
                <a:cubicBezTo>
                  <a:pt x="916022" y="458229"/>
                  <a:pt x="916923" y="456728"/>
                  <a:pt x="917389" y="454795"/>
                </a:cubicBezTo>
                <a:cubicBezTo>
                  <a:pt x="917856" y="452861"/>
                  <a:pt x="918089" y="450161"/>
                  <a:pt x="918089" y="446694"/>
                </a:cubicBezTo>
                <a:lnTo>
                  <a:pt x="918089" y="366284"/>
                </a:lnTo>
                <a:lnTo>
                  <a:pt x="981897" y="321678"/>
                </a:lnTo>
                <a:lnTo>
                  <a:pt x="842280" y="321678"/>
                </a:lnTo>
                <a:close/>
                <a:moveTo>
                  <a:pt x="2096253" y="311677"/>
                </a:moveTo>
                <a:lnTo>
                  <a:pt x="2230070" y="311677"/>
                </a:lnTo>
                <a:lnTo>
                  <a:pt x="2230070" y="380286"/>
                </a:lnTo>
                <a:lnTo>
                  <a:pt x="2109655" y="380286"/>
                </a:lnTo>
                <a:lnTo>
                  <a:pt x="2109655" y="437293"/>
                </a:lnTo>
                <a:cubicBezTo>
                  <a:pt x="2109655" y="442360"/>
                  <a:pt x="2110021" y="446427"/>
                  <a:pt x="2110755" y="449494"/>
                </a:cubicBezTo>
                <a:cubicBezTo>
                  <a:pt x="2111488" y="452561"/>
                  <a:pt x="2112789" y="454962"/>
                  <a:pt x="2114655" y="456695"/>
                </a:cubicBezTo>
                <a:cubicBezTo>
                  <a:pt x="2116523" y="458429"/>
                  <a:pt x="2119056" y="459629"/>
                  <a:pt x="2122257" y="460296"/>
                </a:cubicBezTo>
                <a:cubicBezTo>
                  <a:pt x="2125456" y="460962"/>
                  <a:pt x="2129458" y="461362"/>
                  <a:pt x="2134258" y="461496"/>
                </a:cubicBezTo>
                <a:cubicBezTo>
                  <a:pt x="2160928" y="462429"/>
                  <a:pt x="2187665" y="462429"/>
                  <a:pt x="2214468" y="461496"/>
                </a:cubicBezTo>
                <a:cubicBezTo>
                  <a:pt x="2219801" y="461362"/>
                  <a:pt x="2224036" y="460996"/>
                  <a:pt x="2227170" y="460396"/>
                </a:cubicBezTo>
                <a:cubicBezTo>
                  <a:pt x="2230304" y="459796"/>
                  <a:pt x="2232703" y="458762"/>
                  <a:pt x="2234370" y="457295"/>
                </a:cubicBezTo>
                <a:cubicBezTo>
                  <a:pt x="2236038" y="455828"/>
                  <a:pt x="2237237" y="453861"/>
                  <a:pt x="2237971" y="451394"/>
                </a:cubicBezTo>
                <a:cubicBezTo>
                  <a:pt x="2238705" y="448927"/>
                  <a:pt x="2239404" y="445694"/>
                  <a:pt x="2240071" y="441693"/>
                </a:cubicBezTo>
                <a:cubicBezTo>
                  <a:pt x="2240337" y="439960"/>
                  <a:pt x="2240605" y="437826"/>
                  <a:pt x="2240871" y="435292"/>
                </a:cubicBezTo>
                <a:cubicBezTo>
                  <a:pt x="2241138" y="432759"/>
                  <a:pt x="2241405" y="430292"/>
                  <a:pt x="2241671" y="427892"/>
                </a:cubicBezTo>
                <a:cubicBezTo>
                  <a:pt x="2241938" y="425491"/>
                  <a:pt x="2242137" y="423358"/>
                  <a:pt x="2242272" y="421491"/>
                </a:cubicBezTo>
                <a:cubicBezTo>
                  <a:pt x="2242405" y="419624"/>
                  <a:pt x="2242472" y="418490"/>
                  <a:pt x="2242472" y="418090"/>
                </a:cubicBezTo>
                <a:lnTo>
                  <a:pt x="2249273" y="420691"/>
                </a:lnTo>
                <a:cubicBezTo>
                  <a:pt x="2249273" y="421224"/>
                  <a:pt x="2249172" y="422391"/>
                  <a:pt x="2248972" y="424191"/>
                </a:cubicBezTo>
                <a:cubicBezTo>
                  <a:pt x="2248772" y="425991"/>
                  <a:pt x="2248573" y="428025"/>
                  <a:pt x="2248372" y="430292"/>
                </a:cubicBezTo>
                <a:cubicBezTo>
                  <a:pt x="2248173" y="432559"/>
                  <a:pt x="2247939" y="434926"/>
                  <a:pt x="2247672" y="437393"/>
                </a:cubicBezTo>
                <a:cubicBezTo>
                  <a:pt x="2247405" y="439860"/>
                  <a:pt x="2247138" y="441960"/>
                  <a:pt x="2246872" y="443693"/>
                </a:cubicBezTo>
                <a:cubicBezTo>
                  <a:pt x="2246073" y="448761"/>
                  <a:pt x="2245138" y="452861"/>
                  <a:pt x="2244072" y="455995"/>
                </a:cubicBezTo>
                <a:cubicBezTo>
                  <a:pt x="2243005" y="459129"/>
                  <a:pt x="2241437" y="461596"/>
                  <a:pt x="2239372" y="463396"/>
                </a:cubicBezTo>
                <a:cubicBezTo>
                  <a:pt x="2237304" y="465196"/>
                  <a:pt x="2234437" y="466496"/>
                  <a:pt x="2230770" y="467296"/>
                </a:cubicBezTo>
                <a:cubicBezTo>
                  <a:pt x="2227102" y="468097"/>
                  <a:pt x="2222203" y="468563"/>
                  <a:pt x="2216069" y="468697"/>
                </a:cubicBezTo>
                <a:cubicBezTo>
                  <a:pt x="2188331" y="469630"/>
                  <a:pt x="2160594" y="469630"/>
                  <a:pt x="2132858" y="468697"/>
                </a:cubicBezTo>
                <a:cubicBezTo>
                  <a:pt x="2127258" y="468563"/>
                  <a:pt x="2122523" y="468097"/>
                  <a:pt x="2118656" y="467296"/>
                </a:cubicBezTo>
                <a:cubicBezTo>
                  <a:pt x="2114788" y="466496"/>
                  <a:pt x="2111655" y="465029"/>
                  <a:pt x="2109255" y="462896"/>
                </a:cubicBezTo>
                <a:cubicBezTo>
                  <a:pt x="2106855" y="460762"/>
                  <a:pt x="2105154" y="457762"/>
                  <a:pt x="2104155" y="453895"/>
                </a:cubicBezTo>
                <a:cubicBezTo>
                  <a:pt x="2103155" y="450028"/>
                  <a:pt x="2102654" y="444960"/>
                  <a:pt x="2102654" y="438693"/>
                </a:cubicBezTo>
                <a:lnTo>
                  <a:pt x="2102654" y="373285"/>
                </a:lnTo>
                <a:lnTo>
                  <a:pt x="2223069" y="373285"/>
                </a:lnTo>
                <a:lnTo>
                  <a:pt x="2223069" y="318678"/>
                </a:lnTo>
                <a:lnTo>
                  <a:pt x="2096253" y="318678"/>
                </a:lnTo>
                <a:close/>
                <a:moveTo>
                  <a:pt x="539318" y="310277"/>
                </a:moveTo>
                <a:lnTo>
                  <a:pt x="584123" y="310277"/>
                </a:lnTo>
                <a:lnTo>
                  <a:pt x="584123" y="353882"/>
                </a:lnTo>
                <a:lnTo>
                  <a:pt x="538718" y="353882"/>
                </a:lnTo>
                <a:lnTo>
                  <a:pt x="538718" y="347481"/>
                </a:lnTo>
                <a:lnTo>
                  <a:pt x="577923" y="347481"/>
                </a:lnTo>
                <a:lnTo>
                  <a:pt x="577923" y="316678"/>
                </a:lnTo>
                <a:lnTo>
                  <a:pt x="539318" y="316678"/>
                </a:lnTo>
                <a:close/>
                <a:moveTo>
                  <a:pt x="484511" y="310077"/>
                </a:moveTo>
                <a:lnTo>
                  <a:pt x="529517" y="310077"/>
                </a:lnTo>
                <a:lnTo>
                  <a:pt x="529517" y="354482"/>
                </a:lnTo>
                <a:lnTo>
                  <a:pt x="491112" y="354482"/>
                </a:lnTo>
                <a:lnTo>
                  <a:pt x="491112" y="379886"/>
                </a:lnTo>
                <a:lnTo>
                  <a:pt x="530117" y="379886"/>
                </a:lnTo>
                <a:lnTo>
                  <a:pt x="530117" y="386686"/>
                </a:lnTo>
                <a:lnTo>
                  <a:pt x="491112" y="386686"/>
                </a:lnTo>
                <a:lnTo>
                  <a:pt x="491112" y="414290"/>
                </a:lnTo>
                <a:lnTo>
                  <a:pt x="532518" y="414290"/>
                </a:lnTo>
                <a:lnTo>
                  <a:pt x="532518" y="420891"/>
                </a:lnTo>
                <a:lnTo>
                  <a:pt x="491112" y="420891"/>
                </a:lnTo>
                <a:lnTo>
                  <a:pt x="491112" y="452895"/>
                </a:lnTo>
                <a:lnTo>
                  <a:pt x="484511" y="452895"/>
                </a:lnTo>
                <a:close/>
                <a:moveTo>
                  <a:pt x="5028333" y="309877"/>
                </a:moveTo>
                <a:lnTo>
                  <a:pt x="5136747" y="309877"/>
                </a:lnTo>
                <a:lnTo>
                  <a:pt x="5136747" y="316278"/>
                </a:lnTo>
                <a:lnTo>
                  <a:pt x="5085540" y="316278"/>
                </a:lnTo>
                <a:cubicBezTo>
                  <a:pt x="5082874" y="319345"/>
                  <a:pt x="5080039" y="322345"/>
                  <a:pt x="5077040" y="325279"/>
                </a:cubicBezTo>
                <a:cubicBezTo>
                  <a:pt x="5074039" y="328212"/>
                  <a:pt x="5070872" y="331079"/>
                  <a:pt x="5067538" y="333880"/>
                </a:cubicBezTo>
                <a:cubicBezTo>
                  <a:pt x="5072206" y="339614"/>
                  <a:pt x="5076206" y="345281"/>
                  <a:pt x="5079539" y="350882"/>
                </a:cubicBezTo>
                <a:cubicBezTo>
                  <a:pt x="5082874" y="356483"/>
                  <a:pt x="5085674" y="362283"/>
                  <a:pt x="5087941" y="368284"/>
                </a:cubicBezTo>
                <a:cubicBezTo>
                  <a:pt x="5094608" y="363217"/>
                  <a:pt x="5101276" y="357649"/>
                  <a:pt x="5107943" y="351582"/>
                </a:cubicBezTo>
                <a:cubicBezTo>
                  <a:pt x="5114611" y="345515"/>
                  <a:pt x="5121011" y="339280"/>
                  <a:pt x="5127146" y="332880"/>
                </a:cubicBezTo>
                <a:lnTo>
                  <a:pt x="5131546" y="337080"/>
                </a:lnTo>
                <a:cubicBezTo>
                  <a:pt x="5125012" y="343881"/>
                  <a:pt x="5118245" y="350482"/>
                  <a:pt x="5111243" y="356883"/>
                </a:cubicBezTo>
                <a:cubicBezTo>
                  <a:pt x="5104243" y="363283"/>
                  <a:pt x="5097209" y="369151"/>
                  <a:pt x="5090141" y="374485"/>
                </a:cubicBezTo>
                <a:cubicBezTo>
                  <a:pt x="5092008" y="380619"/>
                  <a:pt x="5093341" y="387020"/>
                  <a:pt x="5094141" y="393687"/>
                </a:cubicBezTo>
                <a:cubicBezTo>
                  <a:pt x="5094941" y="400355"/>
                  <a:pt x="5095341" y="407556"/>
                  <a:pt x="5095341" y="415290"/>
                </a:cubicBezTo>
                <a:cubicBezTo>
                  <a:pt x="5095341" y="421291"/>
                  <a:pt x="5094841" y="426225"/>
                  <a:pt x="5093841" y="430092"/>
                </a:cubicBezTo>
                <a:cubicBezTo>
                  <a:pt x="5092842" y="433959"/>
                  <a:pt x="5091241" y="437026"/>
                  <a:pt x="5089041" y="439293"/>
                </a:cubicBezTo>
                <a:cubicBezTo>
                  <a:pt x="5086841" y="441560"/>
                  <a:pt x="5083873" y="443227"/>
                  <a:pt x="5080140" y="444294"/>
                </a:cubicBezTo>
                <a:cubicBezTo>
                  <a:pt x="5076406" y="445360"/>
                  <a:pt x="5071872" y="446094"/>
                  <a:pt x="5066538" y="446494"/>
                </a:cubicBezTo>
                <a:lnTo>
                  <a:pt x="5054336" y="447694"/>
                </a:lnTo>
                <a:lnTo>
                  <a:pt x="5052336" y="441093"/>
                </a:lnTo>
                <a:lnTo>
                  <a:pt x="5065538" y="440293"/>
                </a:lnTo>
                <a:cubicBezTo>
                  <a:pt x="5070072" y="439893"/>
                  <a:pt x="5073805" y="439293"/>
                  <a:pt x="5076739" y="438493"/>
                </a:cubicBezTo>
                <a:cubicBezTo>
                  <a:pt x="5079673" y="437693"/>
                  <a:pt x="5082040" y="436359"/>
                  <a:pt x="5083840" y="434492"/>
                </a:cubicBezTo>
                <a:cubicBezTo>
                  <a:pt x="5085640" y="432625"/>
                  <a:pt x="5086907" y="430092"/>
                  <a:pt x="5087641" y="426891"/>
                </a:cubicBezTo>
                <a:cubicBezTo>
                  <a:pt x="5088374" y="423691"/>
                  <a:pt x="5088741" y="419557"/>
                  <a:pt x="5088741" y="414490"/>
                </a:cubicBezTo>
                <a:cubicBezTo>
                  <a:pt x="5088741" y="402488"/>
                  <a:pt x="5087674" y="391954"/>
                  <a:pt x="5085540" y="382886"/>
                </a:cubicBezTo>
                <a:cubicBezTo>
                  <a:pt x="5077406" y="392754"/>
                  <a:pt x="5067972" y="401788"/>
                  <a:pt x="5057237" y="409989"/>
                </a:cubicBezTo>
                <a:cubicBezTo>
                  <a:pt x="5046502" y="418190"/>
                  <a:pt x="5033800" y="426025"/>
                  <a:pt x="5019132" y="433492"/>
                </a:cubicBezTo>
                <a:lnTo>
                  <a:pt x="5016532" y="427291"/>
                </a:lnTo>
                <a:cubicBezTo>
                  <a:pt x="5031067" y="420091"/>
                  <a:pt x="5043868" y="412290"/>
                  <a:pt x="5054936" y="403889"/>
                </a:cubicBezTo>
                <a:cubicBezTo>
                  <a:pt x="5066005" y="395487"/>
                  <a:pt x="5075539" y="386153"/>
                  <a:pt x="5083540" y="375885"/>
                </a:cubicBezTo>
                <a:cubicBezTo>
                  <a:pt x="5081673" y="369884"/>
                  <a:pt x="5079273" y="364084"/>
                  <a:pt x="5076339" y="358483"/>
                </a:cubicBezTo>
                <a:cubicBezTo>
                  <a:pt x="5068738" y="366484"/>
                  <a:pt x="5060237" y="373751"/>
                  <a:pt x="5050836" y="380286"/>
                </a:cubicBezTo>
                <a:cubicBezTo>
                  <a:pt x="5041435" y="386820"/>
                  <a:pt x="5031201" y="392754"/>
                  <a:pt x="5020132" y="398088"/>
                </a:cubicBezTo>
                <a:lnTo>
                  <a:pt x="5017932" y="392087"/>
                </a:lnTo>
                <a:cubicBezTo>
                  <a:pt x="5028733" y="386886"/>
                  <a:pt x="5038834" y="381019"/>
                  <a:pt x="5048236" y="374485"/>
                </a:cubicBezTo>
                <a:cubicBezTo>
                  <a:pt x="5057637" y="367951"/>
                  <a:pt x="5065938" y="360816"/>
                  <a:pt x="5073139" y="353082"/>
                </a:cubicBezTo>
                <a:cubicBezTo>
                  <a:pt x="5070072" y="348148"/>
                  <a:pt x="5066471" y="343148"/>
                  <a:pt x="5062338" y="338080"/>
                </a:cubicBezTo>
                <a:cubicBezTo>
                  <a:pt x="5055937" y="343148"/>
                  <a:pt x="5049102" y="347982"/>
                  <a:pt x="5041835" y="352582"/>
                </a:cubicBezTo>
                <a:cubicBezTo>
                  <a:pt x="5034567" y="357183"/>
                  <a:pt x="5027066" y="361350"/>
                  <a:pt x="5019332" y="365084"/>
                </a:cubicBezTo>
                <a:lnTo>
                  <a:pt x="5016732" y="359083"/>
                </a:lnTo>
                <a:cubicBezTo>
                  <a:pt x="5028600" y="353482"/>
                  <a:pt x="5039735" y="346948"/>
                  <a:pt x="5050136" y="339480"/>
                </a:cubicBezTo>
                <a:cubicBezTo>
                  <a:pt x="5060537" y="332013"/>
                  <a:pt x="5069471" y="324279"/>
                  <a:pt x="5076939" y="316278"/>
                </a:cubicBezTo>
                <a:lnTo>
                  <a:pt x="5028333" y="316278"/>
                </a:lnTo>
                <a:close/>
                <a:moveTo>
                  <a:pt x="2355486" y="309677"/>
                </a:moveTo>
                <a:lnTo>
                  <a:pt x="2436296" y="309677"/>
                </a:lnTo>
                <a:lnTo>
                  <a:pt x="2436296" y="403689"/>
                </a:lnTo>
                <a:lnTo>
                  <a:pt x="2355486" y="403689"/>
                </a:lnTo>
                <a:close/>
                <a:moveTo>
                  <a:pt x="707663" y="309677"/>
                </a:moveTo>
                <a:lnTo>
                  <a:pt x="788473" y="309677"/>
                </a:lnTo>
                <a:lnTo>
                  <a:pt x="788473" y="403689"/>
                </a:lnTo>
                <a:lnTo>
                  <a:pt x="707663" y="403689"/>
                </a:lnTo>
                <a:close/>
                <a:moveTo>
                  <a:pt x="3454317" y="306276"/>
                </a:moveTo>
                <a:cubicBezTo>
                  <a:pt x="3456051" y="307743"/>
                  <a:pt x="3458251" y="309843"/>
                  <a:pt x="3460918" y="312577"/>
                </a:cubicBezTo>
                <a:cubicBezTo>
                  <a:pt x="3463585" y="315311"/>
                  <a:pt x="3466319" y="318178"/>
                  <a:pt x="3469119" y="321178"/>
                </a:cubicBezTo>
                <a:cubicBezTo>
                  <a:pt x="3471919" y="324179"/>
                  <a:pt x="3474620" y="327146"/>
                  <a:pt x="3477220" y="330079"/>
                </a:cubicBezTo>
                <a:cubicBezTo>
                  <a:pt x="3479820" y="333013"/>
                  <a:pt x="3481921" y="335413"/>
                  <a:pt x="3483521" y="337280"/>
                </a:cubicBezTo>
                <a:lnTo>
                  <a:pt x="3478920" y="341681"/>
                </a:lnTo>
                <a:cubicBezTo>
                  <a:pt x="3477320" y="339814"/>
                  <a:pt x="3475187" y="337414"/>
                  <a:pt x="3472519" y="334480"/>
                </a:cubicBezTo>
                <a:cubicBezTo>
                  <a:pt x="3469853" y="331546"/>
                  <a:pt x="3467085" y="328579"/>
                  <a:pt x="3464218" y="325579"/>
                </a:cubicBezTo>
                <a:cubicBezTo>
                  <a:pt x="3461351" y="322578"/>
                  <a:pt x="3458585" y="319745"/>
                  <a:pt x="3455917" y="317078"/>
                </a:cubicBezTo>
                <a:cubicBezTo>
                  <a:pt x="3453250" y="314411"/>
                  <a:pt x="3451117" y="312344"/>
                  <a:pt x="3449517" y="310877"/>
                </a:cubicBezTo>
                <a:close/>
                <a:moveTo>
                  <a:pt x="443106" y="305876"/>
                </a:moveTo>
                <a:cubicBezTo>
                  <a:pt x="444573" y="307877"/>
                  <a:pt x="446406" y="310444"/>
                  <a:pt x="448607" y="313577"/>
                </a:cubicBezTo>
                <a:cubicBezTo>
                  <a:pt x="450808" y="316711"/>
                  <a:pt x="453041" y="320011"/>
                  <a:pt x="455307" y="323478"/>
                </a:cubicBezTo>
                <a:cubicBezTo>
                  <a:pt x="457575" y="326946"/>
                  <a:pt x="459741" y="330379"/>
                  <a:pt x="461808" y="333780"/>
                </a:cubicBezTo>
                <a:cubicBezTo>
                  <a:pt x="463875" y="337180"/>
                  <a:pt x="465575" y="340081"/>
                  <a:pt x="466909" y="342481"/>
                </a:cubicBezTo>
                <a:lnTo>
                  <a:pt x="460909" y="346081"/>
                </a:lnTo>
                <a:cubicBezTo>
                  <a:pt x="459575" y="343681"/>
                  <a:pt x="457875" y="340814"/>
                  <a:pt x="455808" y="337480"/>
                </a:cubicBezTo>
                <a:cubicBezTo>
                  <a:pt x="453741" y="334146"/>
                  <a:pt x="451607" y="330713"/>
                  <a:pt x="449407" y="327179"/>
                </a:cubicBezTo>
                <a:cubicBezTo>
                  <a:pt x="447207" y="323645"/>
                  <a:pt x="445007" y="320311"/>
                  <a:pt x="442806" y="317178"/>
                </a:cubicBezTo>
                <a:cubicBezTo>
                  <a:pt x="440606" y="314044"/>
                  <a:pt x="438772" y="311477"/>
                  <a:pt x="437305" y="309477"/>
                </a:cubicBezTo>
                <a:close/>
                <a:moveTo>
                  <a:pt x="4982727" y="300676"/>
                </a:moveTo>
                <a:cubicBezTo>
                  <a:pt x="4984461" y="302809"/>
                  <a:pt x="4986561" y="305476"/>
                  <a:pt x="4989028" y="308677"/>
                </a:cubicBezTo>
                <a:cubicBezTo>
                  <a:pt x="4991495" y="311877"/>
                  <a:pt x="4993996" y="315244"/>
                  <a:pt x="4996529" y="318778"/>
                </a:cubicBezTo>
                <a:cubicBezTo>
                  <a:pt x="4999063" y="322312"/>
                  <a:pt x="5001430" y="325745"/>
                  <a:pt x="5003630" y="329079"/>
                </a:cubicBezTo>
                <a:cubicBezTo>
                  <a:pt x="5005831" y="332413"/>
                  <a:pt x="5007664" y="335347"/>
                  <a:pt x="5009131" y="337880"/>
                </a:cubicBezTo>
                <a:lnTo>
                  <a:pt x="5003530" y="342081"/>
                </a:lnTo>
                <a:cubicBezTo>
                  <a:pt x="5002063" y="339680"/>
                  <a:pt x="5000230" y="336747"/>
                  <a:pt x="4998029" y="333280"/>
                </a:cubicBezTo>
                <a:cubicBezTo>
                  <a:pt x="4995829" y="329813"/>
                  <a:pt x="4993495" y="326312"/>
                  <a:pt x="4991029" y="322778"/>
                </a:cubicBezTo>
                <a:cubicBezTo>
                  <a:pt x="4988562" y="319245"/>
                  <a:pt x="4986128" y="315844"/>
                  <a:pt x="4983728" y="312577"/>
                </a:cubicBezTo>
                <a:cubicBezTo>
                  <a:pt x="4981327" y="309310"/>
                  <a:pt x="4979261" y="306610"/>
                  <a:pt x="4977527" y="304476"/>
                </a:cubicBezTo>
                <a:close/>
                <a:moveTo>
                  <a:pt x="4641561" y="299475"/>
                </a:moveTo>
                <a:lnTo>
                  <a:pt x="4648562" y="299876"/>
                </a:lnTo>
                <a:lnTo>
                  <a:pt x="4648362" y="320278"/>
                </a:lnTo>
                <a:lnTo>
                  <a:pt x="4648362" y="324479"/>
                </a:lnTo>
                <a:cubicBezTo>
                  <a:pt x="4650096" y="354749"/>
                  <a:pt x="4658063" y="381686"/>
                  <a:pt x="4672265" y="405289"/>
                </a:cubicBezTo>
                <a:cubicBezTo>
                  <a:pt x="4686467" y="428892"/>
                  <a:pt x="4706236" y="449761"/>
                  <a:pt x="4731572" y="467897"/>
                </a:cubicBezTo>
                <a:lnTo>
                  <a:pt x="4726972" y="473897"/>
                </a:lnTo>
                <a:cubicBezTo>
                  <a:pt x="4704702" y="457495"/>
                  <a:pt x="4686733" y="439360"/>
                  <a:pt x="4673065" y="419490"/>
                </a:cubicBezTo>
                <a:cubicBezTo>
                  <a:pt x="4659397" y="399621"/>
                  <a:pt x="4650229" y="377552"/>
                  <a:pt x="4645562" y="353282"/>
                </a:cubicBezTo>
                <a:cubicBezTo>
                  <a:pt x="4641428" y="377285"/>
                  <a:pt x="4632660" y="399055"/>
                  <a:pt x="4619258" y="418590"/>
                </a:cubicBezTo>
                <a:cubicBezTo>
                  <a:pt x="4605857" y="438126"/>
                  <a:pt x="4587488" y="456495"/>
                  <a:pt x="4564151" y="473697"/>
                </a:cubicBezTo>
                <a:lnTo>
                  <a:pt x="4559351" y="467696"/>
                </a:lnTo>
                <a:cubicBezTo>
                  <a:pt x="4573486" y="457562"/>
                  <a:pt x="4585688" y="447061"/>
                  <a:pt x="4595955" y="436193"/>
                </a:cubicBezTo>
                <a:cubicBezTo>
                  <a:pt x="4606223" y="425325"/>
                  <a:pt x="4614724" y="413823"/>
                  <a:pt x="4621459" y="401688"/>
                </a:cubicBezTo>
                <a:cubicBezTo>
                  <a:pt x="4628193" y="389553"/>
                  <a:pt x="4633193" y="376618"/>
                  <a:pt x="4636460" y="362883"/>
                </a:cubicBezTo>
                <a:cubicBezTo>
                  <a:pt x="4639727" y="349148"/>
                  <a:pt x="4641361" y="334280"/>
                  <a:pt x="4641361" y="318278"/>
                </a:cubicBezTo>
                <a:cubicBezTo>
                  <a:pt x="4641494" y="315611"/>
                  <a:pt x="4641561" y="312410"/>
                  <a:pt x="4641561" y="308677"/>
                </a:cubicBezTo>
                <a:cubicBezTo>
                  <a:pt x="4641561" y="304943"/>
                  <a:pt x="4641561" y="301876"/>
                  <a:pt x="4641561" y="299475"/>
                </a:cubicBezTo>
                <a:close/>
                <a:moveTo>
                  <a:pt x="1407396" y="299475"/>
                </a:moveTo>
                <a:lnTo>
                  <a:pt x="1408596" y="305876"/>
                </a:lnTo>
                <a:cubicBezTo>
                  <a:pt x="1400062" y="306943"/>
                  <a:pt x="1390160" y="308010"/>
                  <a:pt x="1378892" y="309077"/>
                </a:cubicBezTo>
                <a:cubicBezTo>
                  <a:pt x="1367624" y="310143"/>
                  <a:pt x="1355922" y="311210"/>
                  <a:pt x="1343787" y="312277"/>
                </a:cubicBezTo>
                <a:lnTo>
                  <a:pt x="1343787" y="347681"/>
                </a:lnTo>
                <a:lnTo>
                  <a:pt x="1425398" y="347681"/>
                </a:lnTo>
                <a:lnTo>
                  <a:pt x="1425398" y="354082"/>
                </a:lnTo>
                <a:lnTo>
                  <a:pt x="1353189" y="354082"/>
                </a:lnTo>
                <a:cubicBezTo>
                  <a:pt x="1362125" y="362350"/>
                  <a:pt x="1373059" y="369818"/>
                  <a:pt x="1385994" y="376485"/>
                </a:cubicBezTo>
                <a:cubicBezTo>
                  <a:pt x="1398928" y="383153"/>
                  <a:pt x="1413530" y="388953"/>
                  <a:pt x="1429798" y="393887"/>
                </a:cubicBezTo>
                <a:lnTo>
                  <a:pt x="1427599" y="401088"/>
                </a:lnTo>
                <a:cubicBezTo>
                  <a:pt x="1409863" y="395487"/>
                  <a:pt x="1393795" y="388687"/>
                  <a:pt x="1379393" y="380686"/>
                </a:cubicBezTo>
                <a:cubicBezTo>
                  <a:pt x="1364990" y="372685"/>
                  <a:pt x="1353189" y="363817"/>
                  <a:pt x="1343988" y="354082"/>
                </a:cubicBezTo>
                <a:lnTo>
                  <a:pt x="1343787" y="354082"/>
                </a:lnTo>
                <a:lnTo>
                  <a:pt x="1343787" y="390487"/>
                </a:lnTo>
                <a:lnTo>
                  <a:pt x="1337187" y="390487"/>
                </a:lnTo>
                <a:lnTo>
                  <a:pt x="1337187" y="354082"/>
                </a:lnTo>
                <a:lnTo>
                  <a:pt x="1336787" y="354082"/>
                </a:lnTo>
                <a:cubicBezTo>
                  <a:pt x="1327585" y="363817"/>
                  <a:pt x="1315784" y="372685"/>
                  <a:pt x="1301383" y="380686"/>
                </a:cubicBezTo>
                <a:cubicBezTo>
                  <a:pt x="1286981" y="388687"/>
                  <a:pt x="1270912" y="395487"/>
                  <a:pt x="1253177" y="401088"/>
                </a:cubicBezTo>
                <a:lnTo>
                  <a:pt x="1251376" y="394087"/>
                </a:lnTo>
                <a:cubicBezTo>
                  <a:pt x="1267512" y="389153"/>
                  <a:pt x="1282013" y="383319"/>
                  <a:pt x="1294881" y="376585"/>
                </a:cubicBezTo>
                <a:cubicBezTo>
                  <a:pt x="1307750" y="369851"/>
                  <a:pt x="1318651" y="362350"/>
                  <a:pt x="1327585" y="354082"/>
                </a:cubicBezTo>
                <a:lnTo>
                  <a:pt x="1255576" y="354082"/>
                </a:lnTo>
                <a:lnTo>
                  <a:pt x="1255576" y="347681"/>
                </a:lnTo>
                <a:lnTo>
                  <a:pt x="1337187" y="347681"/>
                </a:lnTo>
                <a:lnTo>
                  <a:pt x="1337187" y="312677"/>
                </a:lnTo>
                <a:cubicBezTo>
                  <a:pt x="1324119" y="313744"/>
                  <a:pt x="1311417" y="314677"/>
                  <a:pt x="1299082" y="315477"/>
                </a:cubicBezTo>
                <a:cubicBezTo>
                  <a:pt x="1286748" y="316278"/>
                  <a:pt x="1275979" y="316878"/>
                  <a:pt x="1266778" y="317278"/>
                </a:cubicBezTo>
                <a:lnTo>
                  <a:pt x="1266178" y="310677"/>
                </a:lnTo>
                <a:cubicBezTo>
                  <a:pt x="1272445" y="310410"/>
                  <a:pt x="1279446" y="310043"/>
                  <a:pt x="1287181" y="309577"/>
                </a:cubicBezTo>
                <a:cubicBezTo>
                  <a:pt x="1294915" y="309110"/>
                  <a:pt x="1303017" y="308610"/>
                  <a:pt x="1311483" y="308077"/>
                </a:cubicBezTo>
                <a:cubicBezTo>
                  <a:pt x="1319951" y="307543"/>
                  <a:pt x="1328586" y="306943"/>
                  <a:pt x="1337388" y="306276"/>
                </a:cubicBezTo>
                <a:cubicBezTo>
                  <a:pt x="1346188" y="305610"/>
                  <a:pt x="1354757" y="304876"/>
                  <a:pt x="1363090" y="304076"/>
                </a:cubicBezTo>
                <a:cubicBezTo>
                  <a:pt x="1371424" y="303276"/>
                  <a:pt x="1379393" y="302509"/>
                  <a:pt x="1386993" y="301776"/>
                </a:cubicBezTo>
                <a:cubicBezTo>
                  <a:pt x="1394595" y="301042"/>
                  <a:pt x="1401395" y="300276"/>
                  <a:pt x="1407396" y="299475"/>
                </a:cubicBezTo>
                <a:close/>
                <a:moveTo>
                  <a:pt x="46609" y="299275"/>
                </a:moveTo>
                <a:lnTo>
                  <a:pt x="53009" y="301276"/>
                </a:lnTo>
                <a:cubicBezTo>
                  <a:pt x="51009" y="307943"/>
                  <a:pt x="48775" y="314511"/>
                  <a:pt x="46308" y="320978"/>
                </a:cubicBezTo>
                <a:cubicBezTo>
                  <a:pt x="43841" y="327446"/>
                  <a:pt x="41208" y="333880"/>
                  <a:pt x="38407" y="340281"/>
                </a:cubicBezTo>
                <a:lnTo>
                  <a:pt x="38407" y="476498"/>
                </a:lnTo>
                <a:lnTo>
                  <a:pt x="31806" y="476498"/>
                </a:lnTo>
                <a:lnTo>
                  <a:pt x="31806" y="354282"/>
                </a:lnTo>
                <a:cubicBezTo>
                  <a:pt x="27539" y="362950"/>
                  <a:pt x="23139" y="371118"/>
                  <a:pt x="18605" y="378785"/>
                </a:cubicBezTo>
                <a:cubicBezTo>
                  <a:pt x="14071" y="386453"/>
                  <a:pt x="9537" y="393487"/>
                  <a:pt x="5003" y="399888"/>
                </a:cubicBezTo>
                <a:lnTo>
                  <a:pt x="403" y="394687"/>
                </a:lnTo>
                <a:cubicBezTo>
                  <a:pt x="4670" y="388553"/>
                  <a:pt x="9004" y="381819"/>
                  <a:pt x="13404" y="374485"/>
                </a:cubicBezTo>
                <a:cubicBezTo>
                  <a:pt x="17805" y="367151"/>
                  <a:pt x="22005" y="359416"/>
                  <a:pt x="26006" y="351282"/>
                </a:cubicBezTo>
                <a:cubicBezTo>
                  <a:pt x="30006" y="343148"/>
                  <a:pt x="33774" y="334713"/>
                  <a:pt x="37307" y="325979"/>
                </a:cubicBezTo>
                <a:cubicBezTo>
                  <a:pt x="40841" y="317244"/>
                  <a:pt x="43941" y="308343"/>
                  <a:pt x="46609" y="299275"/>
                </a:cubicBezTo>
                <a:close/>
                <a:moveTo>
                  <a:pt x="2530631" y="298875"/>
                </a:moveTo>
                <a:lnTo>
                  <a:pt x="2537232" y="300476"/>
                </a:lnTo>
                <a:cubicBezTo>
                  <a:pt x="2535232" y="307276"/>
                  <a:pt x="2533032" y="314011"/>
                  <a:pt x="2530631" y="320678"/>
                </a:cubicBezTo>
                <a:cubicBezTo>
                  <a:pt x="2528231" y="327346"/>
                  <a:pt x="2525697" y="333946"/>
                  <a:pt x="2523030" y="340481"/>
                </a:cubicBezTo>
                <a:lnTo>
                  <a:pt x="2523030" y="476298"/>
                </a:lnTo>
                <a:lnTo>
                  <a:pt x="2516430" y="476298"/>
                </a:lnTo>
                <a:lnTo>
                  <a:pt x="2516430" y="355082"/>
                </a:lnTo>
                <a:cubicBezTo>
                  <a:pt x="2512562" y="363483"/>
                  <a:pt x="2508462" y="371351"/>
                  <a:pt x="2504128" y="378685"/>
                </a:cubicBezTo>
                <a:cubicBezTo>
                  <a:pt x="2499794" y="386020"/>
                  <a:pt x="2495493" y="392887"/>
                  <a:pt x="2491226" y="399288"/>
                </a:cubicBezTo>
                <a:lnTo>
                  <a:pt x="2486626" y="394287"/>
                </a:lnTo>
                <a:cubicBezTo>
                  <a:pt x="2490759" y="388153"/>
                  <a:pt x="2494927" y="381419"/>
                  <a:pt x="2499127" y="374085"/>
                </a:cubicBezTo>
                <a:cubicBezTo>
                  <a:pt x="2503328" y="366751"/>
                  <a:pt x="2507328" y="358983"/>
                  <a:pt x="2511129" y="350782"/>
                </a:cubicBezTo>
                <a:cubicBezTo>
                  <a:pt x="2514929" y="342581"/>
                  <a:pt x="2518496" y="334113"/>
                  <a:pt x="2521829" y="325379"/>
                </a:cubicBezTo>
                <a:cubicBezTo>
                  <a:pt x="2525164" y="316644"/>
                  <a:pt x="2528098" y="307810"/>
                  <a:pt x="2530631" y="298875"/>
                </a:cubicBezTo>
                <a:close/>
                <a:moveTo>
                  <a:pt x="1699757" y="298075"/>
                </a:moveTo>
                <a:lnTo>
                  <a:pt x="1706357" y="298475"/>
                </a:lnTo>
                <a:lnTo>
                  <a:pt x="1706357" y="475097"/>
                </a:lnTo>
                <a:lnTo>
                  <a:pt x="1699757" y="475097"/>
                </a:lnTo>
                <a:lnTo>
                  <a:pt x="1699757" y="394687"/>
                </a:lnTo>
                <a:cubicBezTo>
                  <a:pt x="1696823" y="397488"/>
                  <a:pt x="1693555" y="400455"/>
                  <a:pt x="1689954" y="403588"/>
                </a:cubicBezTo>
                <a:cubicBezTo>
                  <a:pt x="1686354" y="406722"/>
                  <a:pt x="1682721" y="409856"/>
                  <a:pt x="1679053" y="412990"/>
                </a:cubicBezTo>
                <a:cubicBezTo>
                  <a:pt x="1675387" y="416123"/>
                  <a:pt x="1671887" y="419157"/>
                  <a:pt x="1668553" y="422091"/>
                </a:cubicBezTo>
                <a:cubicBezTo>
                  <a:pt x="1665219" y="425024"/>
                  <a:pt x="1662285" y="427691"/>
                  <a:pt x="1659751" y="430092"/>
                </a:cubicBezTo>
                <a:lnTo>
                  <a:pt x="1655951" y="424091"/>
                </a:lnTo>
                <a:cubicBezTo>
                  <a:pt x="1658751" y="421557"/>
                  <a:pt x="1662086" y="418690"/>
                  <a:pt x="1665953" y="415490"/>
                </a:cubicBezTo>
                <a:cubicBezTo>
                  <a:pt x="1669820" y="412290"/>
                  <a:pt x="1673786" y="408956"/>
                  <a:pt x="1677855" y="405489"/>
                </a:cubicBezTo>
                <a:cubicBezTo>
                  <a:pt x="1681921" y="402022"/>
                  <a:pt x="1685888" y="398588"/>
                  <a:pt x="1689756" y="395187"/>
                </a:cubicBezTo>
                <a:cubicBezTo>
                  <a:pt x="1693622" y="391787"/>
                  <a:pt x="1696956" y="388687"/>
                  <a:pt x="1699757" y="385886"/>
                </a:cubicBezTo>
                <a:close/>
                <a:moveTo>
                  <a:pt x="2825192" y="297675"/>
                </a:moveTo>
                <a:cubicBezTo>
                  <a:pt x="2827192" y="299142"/>
                  <a:pt x="2829426" y="300809"/>
                  <a:pt x="2831893" y="302676"/>
                </a:cubicBezTo>
                <a:cubicBezTo>
                  <a:pt x="2834360" y="304543"/>
                  <a:pt x="2836827" y="306510"/>
                  <a:pt x="2839293" y="308577"/>
                </a:cubicBezTo>
                <a:cubicBezTo>
                  <a:pt x="2841760" y="310644"/>
                  <a:pt x="2844194" y="312710"/>
                  <a:pt x="2846595" y="314777"/>
                </a:cubicBezTo>
                <a:cubicBezTo>
                  <a:pt x="2848995" y="316844"/>
                  <a:pt x="2851196" y="318745"/>
                  <a:pt x="2853195" y="320478"/>
                </a:cubicBezTo>
                <a:lnTo>
                  <a:pt x="2848795" y="325279"/>
                </a:lnTo>
                <a:cubicBezTo>
                  <a:pt x="2846928" y="323545"/>
                  <a:pt x="2844861" y="321645"/>
                  <a:pt x="2842594" y="319578"/>
                </a:cubicBezTo>
                <a:cubicBezTo>
                  <a:pt x="2840329" y="317511"/>
                  <a:pt x="2837960" y="315477"/>
                  <a:pt x="2835494" y="313477"/>
                </a:cubicBezTo>
                <a:cubicBezTo>
                  <a:pt x="2833026" y="311477"/>
                  <a:pt x="2830559" y="309510"/>
                  <a:pt x="2828092" y="307576"/>
                </a:cubicBezTo>
                <a:cubicBezTo>
                  <a:pt x="2825625" y="305643"/>
                  <a:pt x="2823259" y="303876"/>
                  <a:pt x="2820991" y="302276"/>
                </a:cubicBezTo>
                <a:close/>
                <a:moveTo>
                  <a:pt x="2313081" y="297475"/>
                </a:moveTo>
                <a:lnTo>
                  <a:pt x="2320081" y="297875"/>
                </a:lnTo>
                <a:lnTo>
                  <a:pt x="2320081" y="327879"/>
                </a:lnTo>
                <a:lnTo>
                  <a:pt x="2348085" y="327879"/>
                </a:lnTo>
                <a:lnTo>
                  <a:pt x="2348085" y="334480"/>
                </a:lnTo>
                <a:lnTo>
                  <a:pt x="2320081" y="334480"/>
                </a:lnTo>
                <a:lnTo>
                  <a:pt x="2320081" y="352482"/>
                </a:lnTo>
                <a:lnTo>
                  <a:pt x="2322882" y="349282"/>
                </a:lnTo>
                <a:cubicBezTo>
                  <a:pt x="2324482" y="350615"/>
                  <a:pt x="2326415" y="352315"/>
                  <a:pt x="2328682" y="354382"/>
                </a:cubicBezTo>
                <a:cubicBezTo>
                  <a:pt x="2330949" y="356449"/>
                  <a:pt x="2333250" y="358616"/>
                  <a:pt x="2335584" y="360883"/>
                </a:cubicBezTo>
                <a:cubicBezTo>
                  <a:pt x="2337917" y="363150"/>
                  <a:pt x="2340151" y="365350"/>
                  <a:pt x="2342284" y="367484"/>
                </a:cubicBezTo>
                <a:cubicBezTo>
                  <a:pt x="2344418" y="369618"/>
                  <a:pt x="2346217" y="371484"/>
                  <a:pt x="2347684" y="373085"/>
                </a:cubicBezTo>
                <a:lnTo>
                  <a:pt x="2343484" y="377685"/>
                </a:lnTo>
                <a:cubicBezTo>
                  <a:pt x="2342284" y="376352"/>
                  <a:pt x="2340717" y="374685"/>
                  <a:pt x="2338784" y="372685"/>
                </a:cubicBezTo>
                <a:cubicBezTo>
                  <a:pt x="2336850" y="370684"/>
                  <a:pt x="2334783" y="368617"/>
                  <a:pt x="2332583" y="366484"/>
                </a:cubicBezTo>
                <a:cubicBezTo>
                  <a:pt x="2330382" y="364350"/>
                  <a:pt x="2328182" y="362283"/>
                  <a:pt x="2325982" y="360283"/>
                </a:cubicBezTo>
                <a:cubicBezTo>
                  <a:pt x="2323781" y="358283"/>
                  <a:pt x="2321815" y="356483"/>
                  <a:pt x="2320081" y="354882"/>
                </a:cubicBezTo>
                <a:lnTo>
                  <a:pt x="2320081" y="411289"/>
                </a:lnTo>
                <a:lnTo>
                  <a:pt x="2313081" y="411289"/>
                </a:lnTo>
                <a:lnTo>
                  <a:pt x="2313081" y="347882"/>
                </a:lnTo>
                <a:cubicBezTo>
                  <a:pt x="2309080" y="356149"/>
                  <a:pt x="2304079" y="364117"/>
                  <a:pt x="2298079" y="371784"/>
                </a:cubicBezTo>
                <a:cubicBezTo>
                  <a:pt x="2292078" y="379452"/>
                  <a:pt x="2285610" y="386886"/>
                  <a:pt x="2278676" y="394087"/>
                </a:cubicBezTo>
                <a:lnTo>
                  <a:pt x="2275275" y="388087"/>
                </a:lnTo>
                <a:cubicBezTo>
                  <a:pt x="2283276" y="379952"/>
                  <a:pt x="2290545" y="371418"/>
                  <a:pt x="2297078" y="362483"/>
                </a:cubicBezTo>
                <a:cubicBezTo>
                  <a:pt x="2303612" y="353549"/>
                  <a:pt x="2308813" y="344214"/>
                  <a:pt x="2312680" y="334480"/>
                </a:cubicBezTo>
                <a:lnTo>
                  <a:pt x="2283676" y="334480"/>
                </a:lnTo>
                <a:lnTo>
                  <a:pt x="2283676" y="327879"/>
                </a:lnTo>
                <a:lnTo>
                  <a:pt x="2313081" y="327879"/>
                </a:lnTo>
                <a:close/>
                <a:moveTo>
                  <a:pt x="665258" y="297475"/>
                </a:moveTo>
                <a:lnTo>
                  <a:pt x="672259" y="297875"/>
                </a:lnTo>
                <a:lnTo>
                  <a:pt x="672259" y="327879"/>
                </a:lnTo>
                <a:lnTo>
                  <a:pt x="700262" y="327879"/>
                </a:lnTo>
                <a:lnTo>
                  <a:pt x="700262" y="334480"/>
                </a:lnTo>
                <a:lnTo>
                  <a:pt x="672259" y="334480"/>
                </a:lnTo>
                <a:lnTo>
                  <a:pt x="672259" y="352482"/>
                </a:lnTo>
                <a:lnTo>
                  <a:pt x="675059" y="349282"/>
                </a:lnTo>
                <a:cubicBezTo>
                  <a:pt x="676659" y="350615"/>
                  <a:pt x="678593" y="352315"/>
                  <a:pt x="680859" y="354382"/>
                </a:cubicBezTo>
                <a:cubicBezTo>
                  <a:pt x="683127" y="356449"/>
                  <a:pt x="685427" y="358616"/>
                  <a:pt x="687761" y="360883"/>
                </a:cubicBezTo>
                <a:cubicBezTo>
                  <a:pt x="690095" y="363150"/>
                  <a:pt x="692327" y="365350"/>
                  <a:pt x="694461" y="367484"/>
                </a:cubicBezTo>
                <a:cubicBezTo>
                  <a:pt x="696595" y="369618"/>
                  <a:pt x="698395" y="371484"/>
                  <a:pt x="699862" y="373085"/>
                </a:cubicBezTo>
                <a:lnTo>
                  <a:pt x="695662" y="377685"/>
                </a:lnTo>
                <a:cubicBezTo>
                  <a:pt x="694461" y="376352"/>
                  <a:pt x="692895" y="374685"/>
                  <a:pt x="690961" y="372685"/>
                </a:cubicBezTo>
                <a:cubicBezTo>
                  <a:pt x="689027" y="370684"/>
                  <a:pt x="686960" y="368617"/>
                  <a:pt x="684760" y="366484"/>
                </a:cubicBezTo>
                <a:cubicBezTo>
                  <a:pt x="682560" y="364350"/>
                  <a:pt x="680359" y="362283"/>
                  <a:pt x="678159" y="360283"/>
                </a:cubicBezTo>
                <a:cubicBezTo>
                  <a:pt x="675959" y="358283"/>
                  <a:pt x="673992" y="356483"/>
                  <a:pt x="672259" y="354882"/>
                </a:cubicBezTo>
                <a:lnTo>
                  <a:pt x="672259" y="411289"/>
                </a:lnTo>
                <a:lnTo>
                  <a:pt x="665258" y="411289"/>
                </a:lnTo>
                <a:lnTo>
                  <a:pt x="665258" y="347882"/>
                </a:lnTo>
                <a:cubicBezTo>
                  <a:pt x="661257" y="356149"/>
                  <a:pt x="656257" y="364117"/>
                  <a:pt x="650256" y="371784"/>
                </a:cubicBezTo>
                <a:cubicBezTo>
                  <a:pt x="644255" y="379452"/>
                  <a:pt x="637787" y="386886"/>
                  <a:pt x="630853" y="394087"/>
                </a:cubicBezTo>
                <a:lnTo>
                  <a:pt x="627453" y="388087"/>
                </a:lnTo>
                <a:cubicBezTo>
                  <a:pt x="635454" y="379952"/>
                  <a:pt x="642721" y="371418"/>
                  <a:pt x="649256" y="362483"/>
                </a:cubicBezTo>
                <a:cubicBezTo>
                  <a:pt x="655790" y="353549"/>
                  <a:pt x="660991" y="344214"/>
                  <a:pt x="664858" y="334480"/>
                </a:cubicBezTo>
                <a:lnTo>
                  <a:pt x="635854" y="334480"/>
                </a:lnTo>
                <a:lnTo>
                  <a:pt x="635854" y="327879"/>
                </a:lnTo>
                <a:lnTo>
                  <a:pt x="665258" y="327879"/>
                </a:lnTo>
                <a:close/>
                <a:moveTo>
                  <a:pt x="137420" y="297275"/>
                </a:moveTo>
                <a:cubicBezTo>
                  <a:pt x="138754" y="298342"/>
                  <a:pt x="140354" y="299642"/>
                  <a:pt x="142221" y="301176"/>
                </a:cubicBezTo>
                <a:cubicBezTo>
                  <a:pt x="144087" y="302709"/>
                  <a:pt x="146021" y="304276"/>
                  <a:pt x="148022" y="305876"/>
                </a:cubicBezTo>
                <a:cubicBezTo>
                  <a:pt x="150022" y="307476"/>
                  <a:pt x="151922" y="309077"/>
                  <a:pt x="153722" y="310677"/>
                </a:cubicBezTo>
                <a:cubicBezTo>
                  <a:pt x="155522" y="312277"/>
                  <a:pt x="157023" y="313611"/>
                  <a:pt x="158223" y="314677"/>
                </a:cubicBezTo>
                <a:lnTo>
                  <a:pt x="154222" y="319678"/>
                </a:lnTo>
                <a:cubicBezTo>
                  <a:pt x="153022" y="318478"/>
                  <a:pt x="151522" y="317078"/>
                  <a:pt x="149722" y="315477"/>
                </a:cubicBezTo>
                <a:cubicBezTo>
                  <a:pt x="147922" y="313877"/>
                  <a:pt x="146055" y="312210"/>
                  <a:pt x="144121" y="310477"/>
                </a:cubicBezTo>
                <a:cubicBezTo>
                  <a:pt x="142188" y="308743"/>
                  <a:pt x="140320" y="307143"/>
                  <a:pt x="138520" y="305676"/>
                </a:cubicBezTo>
                <a:cubicBezTo>
                  <a:pt x="136720" y="304209"/>
                  <a:pt x="135153" y="302943"/>
                  <a:pt x="133820" y="301876"/>
                </a:cubicBezTo>
                <a:close/>
                <a:moveTo>
                  <a:pt x="5696665" y="297075"/>
                </a:moveTo>
                <a:lnTo>
                  <a:pt x="5703265" y="298075"/>
                </a:lnTo>
                <a:cubicBezTo>
                  <a:pt x="5701932" y="303676"/>
                  <a:pt x="5700331" y="309410"/>
                  <a:pt x="5698464" y="315277"/>
                </a:cubicBezTo>
                <a:cubicBezTo>
                  <a:pt x="5696598" y="321145"/>
                  <a:pt x="5694531" y="327079"/>
                  <a:pt x="5692264" y="333080"/>
                </a:cubicBezTo>
                <a:lnTo>
                  <a:pt x="5761272" y="333080"/>
                </a:lnTo>
                <a:lnTo>
                  <a:pt x="5761272" y="339881"/>
                </a:lnTo>
                <a:lnTo>
                  <a:pt x="5740670" y="339881"/>
                </a:lnTo>
                <a:cubicBezTo>
                  <a:pt x="5739736" y="349348"/>
                  <a:pt x="5738570" y="358116"/>
                  <a:pt x="5737170" y="366184"/>
                </a:cubicBezTo>
                <a:cubicBezTo>
                  <a:pt x="5735769" y="374251"/>
                  <a:pt x="5734002" y="381786"/>
                  <a:pt x="5731869" y="388787"/>
                </a:cubicBezTo>
                <a:cubicBezTo>
                  <a:pt x="5729735" y="395787"/>
                  <a:pt x="5727235" y="402388"/>
                  <a:pt x="5724368" y="408589"/>
                </a:cubicBezTo>
                <a:cubicBezTo>
                  <a:pt x="5721501" y="414790"/>
                  <a:pt x="5718200" y="420691"/>
                  <a:pt x="5714466" y="426291"/>
                </a:cubicBezTo>
                <a:cubicBezTo>
                  <a:pt x="5720601" y="434292"/>
                  <a:pt x="5727768" y="441893"/>
                  <a:pt x="5735969" y="449094"/>
                </a:cubicBezTo>
                <a:cubicBezTo>
                  <a:pt x="5744170" y="456295"/>
                  <a:pt x="5753672" y="463629"/>
                  <a:pt x="5764473" y="471097"/>
                </a:cubicBezTo>
                <a:lnTo>
                  <a:pt x="5760272" y="477298"/>
                </a:lnTo>
                <a:cubicBezTo>
                  <a:pt x="5749471" y="469963"/>
                  <a:pt x="5740003" y="462596"/>
                  <a:pt x="5731869" y="455195"/>
                </a:cubicBezTo>
                <a:cubicBezTo>
                  <a:pt x="5723734" y="447794"/>
                  <a:pt x="5716534" y="440093"/>
                  <a:pt x="5710266" y="432092"/>
                </a:cubicBezTo>
                <a:cubicBezTo>
                  <a:pt x="5703998" y="440226"/>
                  <a:pt x="5696631" y="447961"/>
                  <a:pt x="5688163" y="455295"/>
                </a:cubicBezTo>
                <a:cubicBezTo>
                  <a:pt x="5679696" y="462629"/>
                  <a:pt x="5669594" y="470163"/>
                  <a:pt x="5657859" y="477898"/>
                </a:cubicBezTo>
                <a:lnTo>
                  <a:pt x="5653659" y="472297"/>
                </a:lnTo>
                <a:cubicBezTo>
                  <a:pt x="5665794" y="464429"/>
                  <a:pt x="5676095" y="456828"/>
                  <a:pt x="5684563" y="449494"/>
                </a:cubicBezTo>
                <a:cubicBezTo>
                  <a:pt x="5693030" y="442160"/>
                  <a:pt x="5700198" y="434492"/>
                  <a:pt x="5706066" y="426491"/>
                </a:cubicBezTo>
                <a:cubicBezTo>
                  <a:pt x="5699398" y="416890"/>
                  <a:pt x="5694030" y="406622"/>
                  <a:pt x="5689963" y="395688"/>
                </a:cubicBezTo>
                <a:cubicBezTo>
                  <a:pt x="5685896" y="384753"/>
                  <a:pt x="5682796" y="372551"/>
                  <a:pt x="5680663" y="359083"/>
                </a:cubicBezTo>
                <a:cubicBezTo>
                  <a:pt x="5678529" y="363483"/>
                  <a:pt x="5676295" y="367684"/>
                  <a:pt x="5673961" y="371684"/>
                </a:cubicBezTo>
                <a:cubicBezTo>
                  <a:pt x="5671628" y="375685"/>
                  <a:pt x="5669261" y="379419"/>
                  <a:pt x="5666861" y="382886"/>
                </a:cubicBezTo>
                <a:lnTo>
                  <a:pt x="5662260" y="377685"/>
                </a:lnTo>
                <a:cubicBezTo>
                  <a:pt x="5665994" y="372351"/>
                  <a:pt x="5669628" y="366350"/>
                  <a:pt x="5673161" y="359683"/>
                </a:cubicBezTo>
                <a:cubicBezTo>
                  <a:pt x="5676695" y="353016"/>
                  <a:pt x="5679962" y="346081"/>
                  <a:pt x="5682962" y="338880"/>
                </a:cubicBezTo>
                <a:cubicBezTo>
                  <a:pt x="5685963" y="331679"/>
                  <a:pt x="5688630" y="324479"/>
                  <a:pt x="5690964" y="317278"/>
                </a:cubicBezTo>
                <a:cubicBezTo>
                  <a:pt x="5693297" y="310077"/>
                  <a:pt x="5695198" y="303343"/>
                  <a:pt x="5696665" y="297075"/>
                </a:cubicBezTo>
                <a:close/>
                <a:moveTo>
                  <a:pt x="4073242" y="296875"/>
                </a:moveTo>
                <a:lnTo>
                  <a:pt x="4080043" y="297275"/>
                </a:lnTo>
                <a:lnTo>
                  <a:pt x="4080043" y="348082"/>
                </a:lnTo>
                <a:lnTo>
                  <a:pt x="4116448" y="348082"/>
                </a:lnTo>
                <a:lnTo>
                  <a:pt x="4116448" y="355082"/>
                </a:lnTo>
                <a:lnTo>
                  <a:pt x="4080043" y="355082"/>
                </a:lnTo>
                <a:lnTo>
                  <a:pt x="4080043" y="418890"/>
                </a:lnTo>
                <a:lnTo>
                  <a:pt x="4015435" y="418890"/>
                </a:lnTo>
                <a:lnTo>
                  <a:pt x="4015435" y="355082"/>
                </a:lnTo>
                <a:lnTo>
                  <a:pt x="3975230" y="355082"/>
                </a:lnTo>
                <a:lnTo>
                  <a:pt x="3975230" y="456895"/>
                </a:lnTo>
                <a:lnTo>
                  <a:pt x="4109647" y="456895"/>
                </a:lnTo>
                <a:lnTo>
                  <a:pt x="4109647" y="463296"/>
                </a:lnTo>
                <a:lnTo>
                  <a:pt x="3968229" y="463296"/>
                </a:lnTo>
                <a:lnTo>
                  <a:pt x="3968229" y="355082"/>
                </a:lnTo>
                <a:lnTo>
                  <a:pt x="3936225" y="355082"/>
                </a:lnTo>
                <a:lnTo>
                  <a:pt x="3936225" y="348082"/>
                </a:lnTo>
                <a:lnTo>
                  <a:pt x="3968229" y="348082"/>
                </a:lnTo>
                <a:lnTo>
                  <a:pt x="3968229" y="303276"/>
                </a:lnTo>
                <a:lnTo>
                  <a:pt x="3975230" y="303676"/>
                </a:lnTo>
                <a:lnTo>
                  <a:pt x="3975230" y="348082"/>
                </a:lnTo>
                <a:lnTo>
                  <a:pt x="4015435" y="348082"/>
                </a:lnTo>
                <a:lnTo>
                  <a:pt x="4015435" y="297275"/>
                </a:lnTo>
                <a:lnTo>
                  <a:pt x="4022436" y="297675"/>
                </a:lnTo>
                <a:lnTo>
                  <a:pt x="4022436" y="348082"/>
                </a:lnTo>
                <a:lnTo>
                  <a:pt x="4073242" y="348082"/>
                </a:lnTo>
                <a:close/>
                <a:moveTo>
                  <a:pt x="3216164" y="296875"/>
                </a:moveTo>
                <a:cubicBezTo>
                  <a:pt x="3216964" y="299142"/>
                  <a:pt x="3217797" y="301776"/>
                  <a:pt x="3218664" y="304776"/>
                </a:cubicBezTo>
                <a:cubicBezTo>
                  <a:pt x="3219531" y="307776"/>
                  <a:pt x="3220398" y="310910"/>
                  <a:pt x="3221264" y="314177"/>
                </a:cubicBezTo>
                <a:cubicBezTo>
                  <a:pt x="3222131" y="317444"/>
                  <a:pt x="3222998" y="320711"/>
                  <a:pt x="3223865" y="323979"/>
                </a:cubicBezTo>
                <a:cubicBezTo>
                  <a:pt x="3224732" y="327246"/>
                  <a:pt x="3225565" y="330213"/>
                  <a:pt x="3226365" y="332880"/>
                </a:cubicBezTo>
                <a:lnTo>
                  <a:pt x="3280572" y="332880"/>
                </a:lnTo>
                <a:lnTo>
                  <a:pt x="3280572" y="339881"/>
                </a:lnTo>
                <a:lnTo>
                  <a:pt x="3162157" y="339881"/>
                </a:lnTo>
                <a:lnTo>
                  <a:pt x="3162157" y="332880"/>
                </a:lnTo>
                <a:lnTo>
                  <a:pt x="3218564" y="332880"/>
                </a:lnTo>
                <a:cubicBezTo>
                  <a:pt x="3217764" y="330213"/>
                  <a:pt x="3216964" y="327279"/>
                  <a:pt x="3216164" y="324079"/>
                </a:cubicBezTo>
                <a:cubicBezTo>
                  <a:pt x="3215364" y="320878"/>
                  <a:pt x="3214497" y="317678"/>
                  <a:pt x="3213563" y="314477"/>
                </a:cubicBezTo>
                <a:cubicBezTo>
                  <a:pt x="3212630" y="311277"/>
                  <a:pt x="3211763" y="308243"/>
                  <a:pt x="3210963" y="305376"/>
                </a:cubicBezTo>
                <a:cubicBezTo>
                  <a:pt x="3210163" y="302509"/>
                  <a:pt x="3209363" y="299942"/>
                  <a:pt x="3208563" y="297675"/>
                </a:cubicBezTo>
                <a:close/>
                <a:moveTo>
                  <a:pt x="3153156" y="296875"/>
                </a:moveTo>
                <a:lnTo>
                  <a:pt x="3159756" y="298675"/>
                </a:lnTo>
                <a:cubicBezTo>
                  <a:pt x="3157623" y="305610"/>
                  <a:pt x="3155256" y="312344"/>
                  <a:pt x="3152656" y="318878"/>
                </a:cubicBezTo>
                <a:cubicBezTo>
                  <a:pt x="3150055" y="325412"/>
                  <a:pt x="3147222" y="331880"/>
                  <a:pt x="3144155" y="338280"/>
                </a:cubicBezTo>
                <a:lnTo>
                  <a:pt x="3144155" y="474097"/>
                </a:lnTo>
                <a:lnTo>
                  <a:pt x="3137554" y="474097"/>
                </a:lnTo>
                <a:lnTo>
                  <a:pt x="3137554" y="351282"/>
                </a:lnTo>
                <a:cubicBezTo>
                  <a:pt x="3132887" y="359950"/>
                  <a:pt x="3128053" y="368117"/>
                  <a:pt x="3123052" y="375785"/>
                </a:cubicBezTo>
                <a:cubicBezTo>
                  <a:pt x="3118051" y="383453"/>
                  <a:pt x="3113017" y="390687"/>
                  <a:pt x="3107950" y="397488"/>
                </a:cubicBezTo>
                <a:lnTo>
                  <a:pt x="3103750" y="391887"/>
                </a:lnTo>
                <a:cubicBezTo>
                  <a:pt x="3108017" y="385886"/>
                  <a:pt x="3112451" y="379285"/>
                  <a:pt x="3117052" y="372085"/>
                </a:cubicBezTo>
                <a:cubicBezTo>
                  <a:pt x="3121652" y="364884"/>
                  <a:pt x="3126152" y="357216"/>
                  <a:pt x="3130553" y="349082"/>
                </a:cubicBezTo>
                <a:cubicBezTo>
                  <a:pt x="3134954" y="340947"/>
                  <a:pt x="3139121" y="332480"/>
                  <a:pt x="3143055" y="323678"/>
                </a:cubicBezTo>
                <a:cubicBezTo>
                  <a:pt x="3146988" y="314877"/>
                  <a:pt x="3150355" y="305943"/>
                  <a:pt x="3153156" y="296875"/>
                </a:cubicBezTo>
                <a:close/>
                <a:moveTo>
                  <a:pt x="5420430" y="296675"/>
                </a:moveTo>
                <a:lnTo>
                  <a:pt x="5427430" y="297075"/>
                </a:lnTo>
                <a:lnTo>
                  <a:pt x="5427430" y="337680"/>
                </a:lnTo>
                <a:lnTo>
                  <a:pt x="5458835" y="337680"/>
                </a:lnTo>
                <a:lnTo>
                  <a:pt x="5458835" y="344481"/>
                </a:lnTo>
                <a:lnTo>
                  <a:pt x="5427430" y="344481"/>
                </a:lnTo>
                <a:lnTo>
                  <a:pt x="5427430" y="388687"/>
                </a:lnTo>
                <a:cubicBezTo>
                  <a:pt x="5433165" y="386553"/>
                  <a:pt x="5438699" y="384453"/>
                  <a:pt x="5444033" y="382386"/>
                </a:cubicBezTo>
                <a:cubicBezTo>
                  <a:pt x="5449367" y="380319"/>
                  <a:pt x="5453967" y="378485"/>
                  <a:pt x="5457834" y="376885"/>
                </a:cubicBezTo>
                <a:lnTo>
                  <a:pt x="5458635" y="380886"/>
                </a:lnTo>
                <a:lnTo>
                  <a:pt x="5459235" y="383686"/>
                </a:lnTo>
                <a:cubicBezTo>
                  <a:pt x="5455234" y="385286"/>
                  <a:pt x="5450467" y="387120"/>
                  <a:pt x="5444933" y="389187"/>
                </a:cubicBezTo>
                <a:cubicBezTo>
                  <a:pt x="5439399" y="391254"/>
                  <a:pt x="5433565" y="393421"/>
                  <a:pt x="5427430" y="395688"/>
                </a:cubicBezTo>
                <a:lnTo>
                  <a:pt x="5427430" y="453295"/>
                </a:lnTo>
                <a:cubicBezTo>
                  <a:pt x="5427430" y="456895"/>
                  <a:pt x="5427130" y="459762"/>
                  <a:pt x="5426530" y="461896"/>
                </a:cubicBezTo>
                <a:cubicBezTo>
                  <a:pt x="5425930" y="464029"/>
                  <a:pt x="5424864" y="465730"/>
                  <a:pt x="5423330" y="466996"/>
                </a:cubicBezTo>
                <a:cubicBezTo>
                  <a:pt x="5421796" y="468263"/>
                  <a:pt x="5419697" y="469163"/>
                  <a:pt x="5417029" y="469697"/>
                </a:cubicBezTo>
                <a:cubicBezTo>
                  <a:pt x="5414363" y="470230"/>
                  <a:pt x="5410962" y="470697"/>
                  <a:pt x="5406828" y="471097"/>
                </a:cubicBezTo>
                <a:lnTo>
                  <a:pt x="5392626" y="472497"/>
                </a:lnTo>
                <a:lnTo>
                  <a:pt x="5390426" y="465496"/>
                </a:lnTo>
                <a:lnTo>
                  <a:pt x="5405628" y="464296"/>
                </a:lnTo>
                <a:cubicBezTo>
                  <a:pt x="5408829" y="464029"/>
                  <a:pt x="5411395" y="463696"/>
                  <a:pt x="5413329" y="463296"/>
                </a:cubicBezTo>
                <a:cubicBezTo>
                  <a:pt x="5415263" y="462896"/>
                  <a:pt x="5416762" y="462262"/>
                  <a:pt x="5417829" y="461396"/>
                </a:cubicBezTo>
                <a:cubicBezTo>
                  <a:pt x="5418896" y="460529"/>
                  <a:pt x="5419597" y="459329"/>
                  <a:pt x="5419930" y="457795"/>
                </a:cubicBezTo>
                <a:cubicBezTo>
                  <a:pt x="5420263" y="456262"/>
                  <a:pt x="5420430" y="454161"/>
                  <a:pt x="5420430" y="451494"/>
                </a:cubicBezTo>
                <a:lnTo>
                  <a:pt x="5420430" y="398288"/>
                </a:lnTo>
                <a:lnTo>
                  <a:pt x="5384825" y="411489"/>
                </a:lnTo>
                <a:lnTo>
                  <a:pt x="5383425" y="404689"/>
                </a:lnTo>
                <a:cubicBezTo>
                  <a:pt x="5387692" y="403222"/>
                  <a:pt x="5393127" y="401288"/>
                  <a:pt x="5399727" y="398888"/>
                </a:cubicBezTo>
                <a:cubicBezTo>
                  <a:pt x="5406328" y="396488"/>
                  <a:pt x="5413229" y="393954"/>
                  <a:pt x="5420430" y="391287"/>
                </a:cubicBezTo>
                <a:lnTo>
                  <a:pt x="5420430" y="344481"/>
                </a:lnTo>
                <a:lnTo>
                  <a:pt x="5388226" y="344481"/>
                </a:lnTo>
                <a:lnTo>
                  <a:pt x="5388226" y="337680"/>
                </a:lnTo>
                <a:lnTo>
                  <a:pt x="5420430" y="337680"/>
                </a:lnTo>
                <a:close/>
                <a:moveTo>
                  <a:pt x="4435011" y="296675"/>
                </a:moveTo>
                <a:cubicBezTo>
                  <a:pt x="4436212" y="300009"/>
                  <a:pt x="4437345" y="303476"/>
                  <a:pt x="4438412" y="307076"/>
                </a:cubicBezTo>
                <a:cubicBezTo>
                  <a:pt x="4439478" y="310677"/>
                  <a:pt x="4440546" y="314411"/>
                  <a:pt x="4441612" y="318278"/>
                </a:cubicBezTo>
                <a:lnTo>
                  <a:pt x="4523822" y="318278"/>
                </a:lnTo>
                <a:lnTo>
                  <a:pt x="4523822" y="324279"/>
                </a:lnTo>
                <a:lnTo>
                  <a:pt x="4348601" y="324279"/>
                </a:lnTo>
                <a:lnTo>
                  <a:pt x="4348601" y="318278"/>
                </a:lnTo>
                <a:lnTo>
                  <a:pt x="4434811" y="318278"/>
                </a:lnTo>
                <a:cubicBezTo>
                  <a:pt x="4432678" y="310543"/>
                  <a:pt x="4430544" y="303609"/>
                  <a:pt x="4428411" y="297475"/>
                </a:cubicBezTo>
                <a:close/>
                <a:moveTo>
                  <a:pt x="4189381" y="296675"/>
                </a:moveTo>
                <a:lnTo>
                  <a:pt x="4196382" y="298075"/>
                </a:lnTo>
                <a:cubicBezTo>
                  <a:pt x="4195981" y="300342"/>
                  <a:pt x="4195415" y="302876"/>
                  <a:pt x="4194681" y="305676"/>
                </a:cubicBezTo>
                <a:cubicBezTo>
                  <a:pt x="4193948" y="308477"/>
                  <a:pt x="4193181" y="311344"/>
                  <a:pt x="4192381" y="314277"/>
                </a:cubicBezTo>
                <a:cubicBezTo>
                  <a:pt x="4191581" y="317211"/>
                  <a:pt x="4190747" y="320145"/>
                  <a:pt x="4189881" y="323078"/>
                </a:cubicBezTo>
                <a:cubicBezTo>
                  <a:pt x="4189014" y="326012"/>
                  <a:pt x="4188114" y="328746"/>
                  <a:pt x="4187180" y="331279"/>
                </a:cubicBezTo>
                <a:lnTo>
                  <a:pt x="4221385" y="331279"/>
                </a:lnTo>
                <a:lnTo>
                  <a:pt x="4221385" y="467897"/>
                </a:lnTo>
                <a:lnTo>
                  <a:pt x="4159377" y="467897"/>
                </a:lnTo>
                <a:lnTo>
                  <a:pt x="4159377" y="331279"/>
                </a:lnTo>
                <a:lnTo>
                  <a:pt x="4179979" y="331279"/>
                </a:lnTo>
                <a:cubicBezTo>
                  <a:pt x="4180913" y="328746"/>
                  <a:pt x="4181813" y="325979"/>
                  <a:pt x="4182680" y="322978"/>
                </a:cubicBezTo>
                <a:cubicBezTo>
                  <a:pt x="4183546" y="319978"/>
                  <a:pt x="4184413" y="316944"/>
                  <a:pt x="4185280" y="313877"/>
                </a:cubicBezTo>
                <a:cubicBezTo>
                  <a:pt x="4186147" y="310810"/>
                  <a:pt x="4186914" y="307776"/>
                  <a:pt x="4187580" y="304776"/>
                </a:cubicBezTo>
                <a:cubicBezTo>
                  <a:pt x="4188247" y="301776"/>
                  <a:pt x="4188847" y="299075"/>
                  <a:pt x="4189381" y="296675"/>
                </a:cubicBezTo>
                <a:close/>
                <a:moveTo>
                  <a:pt x="3428714" y="296675"/>
                </a:moveTo>
                <a:lnTo>
                  <a:pt x="3435115" y="297075"/>
                </a:lnTo>
                <a:cubicBezTo>
                  <a:pt x="3435248" y="300809"/>
                  <a:pt x="3435482" y="305009"/>
                  <a:pt x="3435815" y="309677"/>
                </a:cubicBezTo>
                <a:cubicBezTo>
                  <a:pt x="3436148" y="314344"/>
                  <a:pt x="3436482" y="319178"/>
                  <a:pt x="3436815" y="324179"/>
                </a:cubicBezTo>
                <a:cubicBezTo>
                  <a:pt x="3437148" y="329179"/>
                  <a:pt x="3437482" y="334213"/>
                  <a:pt x="3437815" y="339280"/>
                </a:cubicBezTo>
                <a:cubicBezTo>
                  <a:pt x="3438149" y="344348"/>
                  <a:pt x="3438449" y="349082"/>
                  <a:pt x="3438715" y="353482"/>
                </a:cubicBezTo>
                <a:lnTo>
                  <a:pt x="3493922" y="353482"/>
                </a:lnTo>
                <a:lnTo>
                  <a:pt x="3493922" y="360283"/>
                </a:lnTo>
                <a:lnTo>
                  <a:pt x="3439115" y="360283"/>
                </a:lnTo>
                <a:cubicBezTo>
                  <a:pt x="3439249" y="361483"/>
                  <a:pt x="3439315" y="362617"/>
                  <a:pt x="3439315" y="363683"/>
                </a:cubicBezTo>
                <a:cubicBezTo>
                  <a:pt x="3439315" y="364750"/>
                  <a:pt x="3439382" y="365817"/>
                  <a:pt x="3439516" y="366884"/>
                </a:cubicBezTo>
                <a:cubicBezTo>
                  <a:pt x="3440449" y="378085"/>
                  <a:pt x="3441715" y="388453"/>
                  <a:pt x="3443316" y="397988"/>
                </a:cubicBezTo>
                <a:cubicBezTo>
                  <a:pt x="3444916" y="407522"/>
                  <a:pt x="3446650" y="416057"/>
                  <a:pt x="3448516" y="423591"/>
                </a:cubicBezTo>
                <a:cubicBezTo>
                  <a:pt x="3450384" y="431125"/>
                  <a:pt x="3452317" y="437593"/>
                  <a:pt x="3454317" y="442993"/>
                </a:cubicBezTo>
                <a:cubicBezTo>
                  <a:pt x="3456317" y="448394"/>
                  <a:pt x="3458251" y="452561"/>
                  <a:pt x="3460118" y="455495"/>
                </a:cubicBezTo>
                <a:cubicBezTo>
                  <a:pt x="3462251" y="458962"/>
                  <a:pt x="3464585" y="461329"/>
                  <a:pt x="3467119" y="462596"/>
                </a:cubicBezTo>
                <a:cubicBezTo>
                  <a:pt x="3469653" y="463863"/>
                  <a:pt x="3471786" y="464496"/>
                  <a:pt x="3473520" y="464496"/>
                </a:cubicBezTo>
                <a:cubicBezTo>
                  <a:pt x="3475920" y="464496"/>
                  <a:pt x="3477887" y="463629"/>
                  <a:pt x="3479420" y="461896"/>
                </a:cubicBezTo>
                <a:cubicBezTo>
                  <a:pt x="3480954" y="460162"/>
                  <a:pt x="3482321" y="457028"/>
                  <a:pt x="3483521" y="452495"/>
                </a:cubicBezTo>
                <a:cubicBezTo>
                  <a:pt x="3484454" y="449161"/>
                  <a:pt x="3485455" y="444860"/>
                  <a:pt x="3486521" y="439593"/>
                </a:cubicBezTo>
                <a:cubicBezTo>
                  <a:pt x="3487588" y="434326"/>
                  <a:pt x="3488455" y="429425"/>
                  <a:pt x="3489122" y="424891"/>
                </a:cubicBezTo>
                <a:lnTo>
                  <a:pt x="3495122" y="428292"/>
                </a:lnTo>
                <a:cubicBezTo>
                  <a:pt x="3494322" y="433092"/>
                  <a:pt x="3493389" y="438059"/>
                  <a:pt x="3492322" y="443193"/>
                </a:cubicBezTo>
                <a:cubicBezTo>
                  <a:pt x="3491255" y="448327"/>
                  <a:pt x="3490255" y="452495"/>
                  <a:pt x="3489322" y="455695"/>
                </a:cubicBezTo>
                <a:cubicBezTo>
                  <a:pt x="3487455" y="461962"/>
                  <a:pt x="3485255" y="466230"/>
                  <a:pt x="3482721" y="468497"/>
                </a:cubicBezTo>
                <a:cubicBezTo>
                  <a:pt x="3480187" y="470764"/>
                  <a:pt x="3477120" y="471897"/>
                  <a:pt x="3473520" y="471897"/>
                </a:cubicBezTo>
                <a:cubicBezTo>
                  <a:pt x="3470453" y="471897"/>
                  <a:pt x="3467152" y="470930"/>
                  <a:pt x="3463618" y="468997"/>
                </a:cubicBezTo>
                <a:cubicBezTo>
                  <a:pt x="3460085" y="467063"/>
                  <a:pt x="3456984" y="463496"/>
                  <a:pt x="3454317" y="458295"/>
                </a:cubicBezTo>
                <a:cubicBezTo>
                  <a:pt x="3452317" y="455228"/>
                  <a:pt x="3450284" y="450894"/>
                  <a:pt x="3448216" y="445294"/>
                </a:cubicBezTo>
                <a:cubicBezTo>
                  <a:pt x="3446149" y="439693"/>
                  <a:pt x="3444149" y="433059"/>
                  <a:pt x="3442216" y="425391"/>
                </a:cubicBezTo>
                <a:cubicBezTo>
                  <a:pt x="3440282" y="417724"/>
                  <a:pt x="3438515" y="409022"/>
                  <a:pt x="3436915" y="399288"/>
                </a:cubicBezTo>
                <a:cubicBezTo>
                  <a:pt x="3435315" y="389553"/>
                  <a:pt x="3434048" y="378952"/>
                  <a:pt x="3433115" y="367484"/>
                </a:cubicBezTo>
                <a:lnTo>
                  <a:pt x="3432515" y="360283"/>
                </a:lnTo>
                <a:lnTo>
                  <a:pt x="3321301" y="360283"/>
                </a:lnTo>
                <a:lnTo>
                  <a:pt x="3321301" y="353482"/>
                </a:lnTo>
                <a:lnTo>
                  <a:pt x="3432114" y="353482"/>
                </a:lnTo>
                <a:cubicBezTo>
                  <a:pt x="3431848" y="349082"/>
                  <a:pt x="3431548" y="344348"/>
                  <a:pt x="3431214" y="339280"/>
                </a:cubicBezTo>
                <a:cubicBezTo>
                  <a:pt x="3430881" y="334213"/>
                  <a:pt x="3430548" y="329112"/>
                  <a:pt x="3430214" y="323979"/>
                </a:cubicBezTo>
                <a:cubicBezTo>
                  <a:pt x="3429881" y="318845"/>
                  <a:pt x="3429581" y="313911"/>
                  <a:pt x="3429314" y="309177"/>
                </a:cubicBezTo>
                <a:cubicBezTo>
                  <a:pt x="3429048" y="304443"/>
                  <a:pt x="3428848" y="300276"/>
                  <a:pt x="3428714" y="296675"/>
                </a:cubicBezTo>
                <a:close/>
                <a:moveTo>
                  <a:pt x="111817" y="296675"/>
                </a:moveTo>
                <a:lnTo>
                  <a:pt x="118018" y="297075"/>
                </a:lnTo>
                <a:lnTo>
                  <a:pt x="118018" y="320678"/>
                </a:lnTo>
                <a:lnTo>
                  <a:pt x="177025" y="320678"/>
                </a:lnTo>
                <a:lnTo>
                  <a:pt x="177025" y="326879"/>
                </a:lnTo>
                <a:lnTo>
                  <a:pt x="118018" y="326879"/>
                </a:lnTo>
                <a:lnTo>
                  <a:pt x="118018" y="345881"/>
                </a:lnTo>
                <a:lnTo>
                  <a:pt x="163823" y="345881"/>
                </a:lnTo>
                <a:lnTo>
                  <a:pt x="163823" y="415090"/>
                </a:lnTo>
                <a:lnTo>
                  <a:pt x="157623" y="415090"/>
                </a:lnTo>
                <a:lnTo>
                  <a:pt x="157623" y="401488"/>
                </a:lnTo>
                <a:lnTo>
                  <a:pt x="118018" y="401488"/>
                </a:lnTo>
                <a:lnTo>
                  <a:pt x="118018" y="413490"/>
                </a:lnTo>
                <a:lnTo>
                  <a:pt x="111817" y="413490"/>
                </a:lnTo>
                <a:lnTo>
                  <a:pt x="111817" y="401488"/>
                </a:lnTo>
                <a:lnTo>
                  <a:pt x="71812" y="401488"/>
                </a:lnTo>
                <a:lnTo>
                  <a:pt x="71812" y="415090"/>
                </a:lnTo>
                <a:lnTo>
                  <a:pt x="65411" y="415090"/>
                </a:lnTo>
                <a:lnTo>
                  <a:pt x="65411" y="345881"/>
                </a:lnTo>
                <a:lnTo>
                  <a:pt x="111817" y="345881"/>
                </a:lnTo>
                <a:lnTo>
                  <a:pt x="111817" y="326879"/>
                </a:lnTo>
                <a:lnTo>
                  <a:pt x="58810" y="326879"/>
                </a:lnTo>
                <a:lnTo>
                  <a:pt x="58810" y="320678"/>
                </a:lnTo>
                <a:lnTo>
                  <a:pt x="111817" y="320678"/>
                </a:lnTo>
                <a:close/>
                <a:moveTo>
                  <a:pt x="3626062" y="296075"/>
                </a:moveTo>
                <a:lnTo>
                  <a:pt x="3632663" y="296475"/>
                </a:lnTo>
                <a:cubicBezTo>
                  <a:pt x="3632663" y="297275"/>
                  <a:pt x="3632630" y="299475"/>
                  <a:pt x="3632563" y="303076"/>
                </a:cubicBezTo>
                <a:cubicBezTo>
                  <a:pt x="3632497" y="306676"/>
                  <a:pt x="3632430" y="310810"/>
                  <a:pt x="3632363" y="315477"/>
                </a:cubicBezTo>
                <a:cubicBezTo>
                  <a:pt x="3632297" y="320145"/>
                  <a:pt x="3632230" y="324879"/>
                  <a:pt x="3632163" y="329679"/>
                </a:cubicBezTo>
                <a:cubicBezTo>
                  <a:pt x="3632097" y="334480"/>
                  <a:pt x="3631997" y="338547"/>
                  <a:pt x="3631863" y="341881"/>
                </a:cubicBezTo>
                <a:lnTo>
                  <a:pt x="3687670" y="341881"/>
                </a:lnTo>
                <a:cubicBezTo>
                  <a:pt x="3687670" y="342681"/>
                  <a:pt x="3687604" y="345281"/>
                  <a:pt x="3687470" y="349682"/>
                </a:cubicBezTo>
                <a:cubicBezTo>
                  <a:pt x="3687337" y="354082"/>
                  <a:pt x="3687137" y="359450"/>
                  <a:pt x="3686870" y="365784"/>
                </a:cubicBezTo>
                <a:cubicBezTo>
                  <a:pt x="3686603" y="372118"/>
                  <a:pt x="3686370" y="379019"/>
                  <a:pt x="3686170" y="386486"/>
                </a:cubicBezTo>
                <a:cubicBezTo>
                  <a:pt x="3685970" y="393954"/>
                  <a:pt x="3685737" y="401188"/>
                  <a:pt x="3685470" y="408189"/>
                </a:cubicBezTo>
                <a:cubicBezTo>
                  <a:pt x="3685203" y="415190"/>
                  <a:pt x="3684970" y="421491"/>
                  <a:pt x="3684770" y="427091"/>
                </a:cubicBezTo>
                <a:cubicBezTo>
                  <a:pt x="3684570" y="432692"/>
                  <a:pt x="3684403" y="436826"/>
                  <a:pt x="3684270" y="439493"/>
                </a:cubicBezTo>
                <a:cubicBezTo>
                  <a:pt x="3684003" y="445360"/>
                  <a:pt x="3683336" y="450061"/>
                  <a:pt x="3682269" y="453595"/>
                </a:cubicBezTo>
                <a:cubicBezTo>
                  <a:pt x="3681203" y="457129"/>
                  <a:pt x="3679469" y="459862"/>
                  <a:pt x="3677069" y="461796"/>
                </a:cubicBezTo>
                <a:cubicBezTo>
                  <a:pt x="3674669" y="463729"/>
                  <a:pt x="3671401" y="465130"/>
                  <a:pt x="3667268" y="465996"/>
                </a:cubicBezTo>
                <a:cubicBezTo>
                  <a:pt x="3663134" y="466863"/>
                  <a:pt x="3657866" y="467563"/>
                  <a:pt x="3651466" y="468097"/>
                </a:cubicBezTo>
                <a:lnTo>
                  <a:pt x="3637664" y="469297"/>
                </a:lnTo>
                <a:lnTo>
                  <a:pt x="3635463" y="462296"/>
                </a:lnTo>
                <a:lnTo>
                  <a:pt x="3649666" y="461096"/>
                </a:lnTo>
                <a:cubicBezTo>
                  <a:pt x="3655399" y="460562"/>
                  <a:pt x="3660000" y="459996"/>
                  <a:pt x="3663467" y="459395"/>
                </a:cubicBezTo>
                <a:cubicBezTo>
                  <a:pt x="3666934" y="458795"/>
                  <a:pt x="3669668" y="457695"/>
                  <a:pt x="3671668" y="456095"/>
                </a:cubicBezTo>
                <a:cubicBezTo>
                  <a:pt x="3673668" y="454495"/>
                  <a:pt x="3675102" y="452261"/>
                  <a:pt x="3675969" y="449394"/>
                </a:cubicBezTo>
                <a:cubicBezTo>
                  <a:pt x="3676836" y="446527"/>
                  <a:pt x="3677402" y="442560"/>
                  <a:pt x="3677669" y="437493"/>
                </a:cubicBezTo>
                <a:cubicBezTo>
                  <a:pt x="3677802" y="433626"/>
                  <a:pt x="3678036" y="428025"/>
                  <a:pt x="3678369" y="420691"/>
                </a:cubicBezTo>
                <a:cubicBezTo>
                  <a:pt x="3678702" y="413356"/>
                  <a:pt x="3679003" y="405422"/>
                  <a:pt x="3679269" y="396888"/>
                </a:cubicBezTo>
                <a:cubicBezTo>
                  <a:pt x="3679536" y="388353"/>
                  <a:pt x="3679769" y="379819"/>
                  <a:pt x="3679969" y="371284"/>
                </a:cubicBezTo>
                <a:cubicBezTo>
                  <a:pt x="3680169" y="362750"/>
                  <a:pt x="3680336" y="355282"/>
                  <a:pt x="3680469" y="348882"/>
                </a:cubicBezTo>
                <a:lnTo>
                  <a:pt x="3631463" y="348882"/>
                </a:lnTo>
                <a:cubicBezTo>
                  <a:pt x="3631063" y="360883"/>
                  <a:pt x="3630563" y="371484"/>
                  <a:pt x="3629963" y="380686"/>
                </a:cubicBezTo>
                <a:cubicBezTo>
                  <a:pt x="3629363" y="389887"/>
                  <a:pt x="3628430" y="398121"/>
                  <a:pt x="3627163" y="405389"/>
                </a:cubicBezTo>
                <a:cubicBezTo>
                  <a:pt x="3625896" y="412656"/>
                  <a:pt x="3624162" y="419257"/>
                  <a:pt x="3621962" y="425191"/>
                </a:cubicBezTo>
                <a:cubicBezTo>
                  <a:pt x="3619762" y="431125"/>
                  <a:pt x="3616861" y="436859"/>
                  <a:pt x="3613261" y="442393"/>
                </a:cubicBezTo>
                <a:cubicBezTo>
                  <a:pt x="3609660" y="447927"/>
                  <a:pt x="3605227" y="453428"/>
                  <a:pt x="3599959" y="458895"/>
                </a:cubicBezTo>
                <a:cubicBezTo>
                  <a:pt x="3594692" y="464363"/>
                  <a:pt x="3588391" y="470364"/>
                  <a:pt x="3581057" y="476898"/>
                </a:cubicBezTo>
                <a:lnTo>
                  <a:pt x="3575656" y="471897"/>
                </a:lnTo>
                <a:cubicBezTo>
                  <a:pt x="3582857" y="465496"/>
                  <a:pt x="3589058" y="459629"/>
                  <a:pt x="3594258" y="454295"/>
                </a:cubicBezTo>
                <a:cubicBezTo>
                  <a:pt x="3599459" y="448961"/>
                  <a:pt x="3603793" y="443660"/>
                  <a:pt x="3607260" y="438393"/>
                </a:cubicBezTo>
                <a:cubicBezTo>
                  <a:pt x="3610727" y="433126"/>
                  <a:pt x="3613528" y="427691"/>
                  <a:pt x="3615661" y="422091"/>
                </a:cubicBezTo>
                <a:cubicBezTo>
                  <a:pt x="3617795" y="416490"/>
                  <a:pt x="3619462" y="410189"/>
                  <a:pt x="3620662" y="403188"/>
                </a:cubicBezTo>
                <a:cubicBezTo>
                  <a:pt x="3621862" y="396188"/>
                  <a:pt x="3622762" y="388287"/>
                  <a:pt x="3623362" y="379485"/>
                </a:cubicBezTo>
                <a:cubicBezTo>
                  <a:pt x="3623962" y="370684"/>
                  <a:pt x="3624462" y="360483"/>
                  <a:pt x="3624862" y="348882"/>
                </a:cubicBezTo>
                <a:lnTo>
                  <a:pt x="3596659" y="348882"/>
                </a:lnTo>
                <a:lnTo>
                  <a:pt x="3596659" y="341881"/>
                </a:lnTo>
                <a:lnTo>
                  <a:pt x="3625062" y="341881"/>
                </a:lnTo>
                <a:cubicBezTo>
                  <a:pt x="3625196" y="338414"/>
                  <a:pt x="3625296" y="334213"/>
                  <a:pt x="3625362" y="329279"/>
                </a:cubicBezTo>
                <a:cubicBezTo>
                  <a:pt x="3625429" y="324345"/>
                  <a:pt x="3625529" y="319511"/>
                  <a:pt x="3625662" y="314777"/>
                </a:cubicBezTo>
                <a:cubicBezTo>
                  <a:pt x="3625796" y="310043"/>
                  <a:pt x="3625896" y="305910"/>
                  <a:pt x="3625962" y="302376"/>
                </a:cubicBezTo>
                <a:cubicBezTo>
                  <a:pt x="3626029" y="298842"/>
                  <a:pt x="3626062" y="296742"/>
                  <a:pt x="3626062" y="296075"/>
                </a:cubicBezTo>
                <a:close/>
                <a:moveTo>
                  <a:pt x="2795389" y="296075"/>
                </a:moveTo>
                <a:lnTo>
                  <a:pt x="2801989" y="296275"/>
                </a:lnTo>
                <a:cubicBezTo>
                  <a:pt x="2801989" y="296275"/>
                  <a:pt x="2802056" y="297242"/>
                  <a:pt x="2802190" y="299175"/>
                </a:cubicBezTo>
                <a:cubicBezTo>
                  <a:pt x="2802322" y="301109"/>
                  <a:pt x="2802523" y="303676"/>
                  <a:pt x="2802789" y="306876"/>
                </a:cubicBezTo>
                <a:cubicBezTo>
                  <a:pt x="2803057" y="310077"/>
                  <a:pt x="2803356" y="313777"/>
                  <a:pt x="2803689" y="317978"/>
                </a:cubicBezTo>
                <a:cubicBezTo>
                  <a:pt x="2804023" y="322178"/>
                  <a:pt x="2804390" y="326612"/>
                  <a:pt x="2804790" y="331279"/>
                </a:cubicBezTo>
                <a:lnTo>
                  <a:pt x="2870197" y="331279"/>
                </a:lnTo>
                <a:lnTo>
                  <a:pt x="2870197" y="338480"/>
                </a:lnTo>
                <a:lnTo>
                  <a:pt x="2805389" y="338480"/>
                </a:lnTo>
                <a:cubicBezTo>
                  <a:pt x="2808324" y="371151"/>
                  <a:pt x="2813323" y="398021"/>
                  <a:pt x="2820391" y="419090"/>
                </a:cubicBezTo>
                <a:cubicBezTo>
                  <a:pt x="2827326" y="410023"/>
                  <a:pt x="2833127" y="400488"/>
                  <a:pt x="2837793" y="390487"/>
                </a:cubicBezTo>
                <a:cubicBezTo>
                  <a:pt x="2842460" y="380486"/>
                  <a:pt x="2846728" y="369217"/>
                  <a:pt x="2850595" y="356683"/>
                </a:cubicBezTo>
                <a:lnTo>
                  <a:pt x="2856596" y="359083"/>
                </a:lnTo>
                <a:cubicBezTo>
                  <a:pt x="2854462" y="365750"/>
                  <a:pt x="2852229" y="372118"/>
                  <a:pt x="2849895" y="378185"/>
                </a:cubicBezTo>
                <a:cubicBezTo>
                  <a:pt x="2847562" y="384253"/>
                  <a:pt x="2845062" y="390020"/>
                  <a:pt x="2842394" y="395487"/>
                </a:cubicBezTo>
                <a:cubicBezTo>
                  <a:pt x="2839727" y="400955"/>
                  <a:pt x="2836793" y="406255"/>
                  <a:pt x="2833592" y="411389"/>
                </a:cubicBezTo>
                <a:cubicBezTo>
                  <a:pt x="2830392" y="416523"/>
                  <a:pt x="2826859" y="421557"/>
                  <a:pt x="2822992" y="426491"/>
                </a:cubicBezTo>
                <a:cubicBezTo>
                  <a:pt x="2824992" y="431825"/>
                  <a:pt x="2827158" y="436726"/>
                  <a:pt x="2829493" y="441193"/>
                </a:cubicBezTo>
                <a:cubicBezTo>
                  <a:pt x="2831826" y="445660"/>
                  <a:pt x="2834326" y="449761"/>
                  <a:pt x="2836992" y="453495"/>
                </a:cubicBezTo>
                <a:cubicBezTo>
                  <a:pt x="2840194" y="457762"/>
                  <a:pt x="2843361" y="460662"/>
                  <a:pt x="2846494" y="462196"/>
                </a:cubicBezTo>
                <a:cubicBezTo>
                  <a:pt x="2849628" y="463729"/>
                  <a:pt x="2852129" y="464496"/>
                  <a:pt x="2853996" y="464496"/>
                </a:cubicBezTo>
                <a:cubicBezTo>
                  <a:pt x="2855196" y="464496"/>
                  <a:pt x="2856262" y="464263"/>
                  <a:pt x="2857196" y="463796"/>
                </a:cubicBezTo>
                <a:cubicBezTo>
                  <a:pt x="2858130" y="463329"/>
                  <a:pt x="2859062" y="462429"/>
                  <a:pt x="2859996" y="461096"/>
                </a:cubicBezTo>
                <a:cubicBezTo>
                  <a:pt x="2860930" y="459762"/>
                  <a:pt x="2861763" y="457929"/>
                  <a:pt x="2862496" y="455595"/>
                </a:cubicBezTo>
                <a:cubicBezTo>
                  <a:pt x="2863230" y="453261"/>
                  <a:pt x="2863997" y="450228"/>
                  <a:pt x="2864797" y="446494"/>
                </a:cubicBezTo>
                <a:cubicBezTo>
                  <a:pt x="2865463" y="443560"/>
                  <a:pt x="2866130" y="440160"/>
                  <a:pt x="2866797" y="436293"/>
                </a:cubicBezTo>
                <a:cubicBezTo>
                  <a:pt x="2867464" y="432425"/>
                  <a:pt x="2867997" y="428758"/>
                  <a:pt x="2868397" y="425291"/>
                </a:cubicBezTo>
                <a:lnTo>
                  <a:pt x="2874398" y="428092"/>
                </a:lnTo>
                <a:cubicBezTo>
                  <a:pt x="2873998" y="431425"/>
                  <a:pt x="2873431" y="434892"/>
                  <a:pt x="2872698" y="438493"/>
                </a:cubicBezTo>
                <a:cubicBezTo>
                  <a:pt x="2871964" y="442093"/>
                  <a:pt x="2871264" y="445627"/>
                  <a:pt x="2870598" y="449094"/>
                </a:cubicBezTo>
                <a:cubicBezTo>
                  <a:pt x="2869664" y="453761"/>
                  <a:pt x="2868631" y="457595"/>
                  <a:pt x="2867497" y="460596"/>
                </a:cubicBezTo>
                <a:cubicBezTo>
                  <a:pt x="2866364" y="463596"/>
                  <a:pt x="2865097" y="465930"/>
                  <a:pt x="2863697" y="467597"/>
                </a:cubicBezTo>
                <a:cubicBezTo>
                  <a:pt x="2862296" y="469263"/>
                  <a:pt x="2860763" y="470397"/>
                  <a:pt x="2859096" y="470997"/>
                </a:cubicBezTo>
                <a:cubicBezTo>
                  <a:pt x="2857430" y="471597"/>
                  <a:pt x="2855663" y="471897"/>
                  <a:pt x="2853796" y="471897"/>
                </a:cubicBezTo>
                <a:cubicBezTo>
                  <a:pt x="2850461" y="471897"/>
                  <a:pt x="2846861" y="470764"/>
                  <a:pt x="2842994" y="468497"/>
                </a:cubicBezTo>
                <a:cubicBezTo>
                  <a:pt x="2839127" y="466230"/>
                  <a:pt x="2835126" y="462229"/>
                  <a:pt x="2830992" y="456495"/>
                </a:cubicBezTo>
                <a:cubicBezTo>
                  <a:pt x="2826325" y="449828"/>
                  <a:pt x="2822058" y="441760"/>
                  <a:pt x="2818191" y="432292"/>
                </a:cubicBezTo>
                <a:cubicBezTo>
                  <a:pt x="2812991" y="438293"/>
                  <a:pt x="2807157" y="444160"/>
                  <a:pt x="2800689" y="449894"/>
                </a:cubicBezTo>
                <a:cubicBezTo>
                  <a:pt x="2794222" y="455628"/>
                  <a:pt x="2786788" y="461496"/>
                  <a:pt x="2778385" y="467496"/>
                </a:cubicBezTo>
                <a:lnTo>
                  <a:pt x="2774186" y="461896"/>
                </a:lnTo>
                <a:cubicBezTo>
                  <a:pt x="2782987" y="455495"/>
                  <a:pt x="2790755" y="449328"/>
                  <a:pt x="2797489" y="443393"/>
                </a:cubicBezTo>
                <a:cubicBezTo>
                  <a:pt x="2804223" y="437459"/>
                  <a:pt x="2810190" y="431425"/>
                  <a:pt x="2815390" y="425291"/>
                </a:cubicBezTo>
                <a:cubicBezTo>
                  <a:pt x="2811524" y="414090"/>
                  <a:pt x="2808190" y="401355"/>
                  <a:pt x="2805389" y="387086"/>
                </a:cubicBezTo>
                <a:cubicBezTo>
                  <a:pt x="2802589" y="372818"/>
                  <a:pt x="2800390" y="356616"/>
                  <a:pt x="2798789" y="338480"/>
                </a:cubicBezTo>
                <a:lnTo>
                  <a:pt x="2727379" y="338480"/>
                </a:lnTo>
                <a:lnTo>
                  <a:pt x="2727379" y="373885"/>
                </a:lnTo>
                <a:lnTo>
                  <a:pt x="2776787" y="373885"/>
                </a:lnTo>
                <a:cubicBezTo>
                  <a:pt x="2776787" y="374285"/>
                  <a:pt x="2776720" y="375685"/>
                  <a:pt x="2776586" y="378085"/>
                </a:cubicBezTo>
                <a:cubicBezTo>
                  <a:pt x="2776453" y="380486"/>
                  <a:pt x="2776319" y="383453"/>
                  <a:pt x="2776186" y="386986"/>
                </a:cubicBezTo>
                <a:cubicBezTo>
                  <a:pt x="2776053" y="390520"/>
                  <a:pt x="2775853" y="394421"/>
                  <a:pt x="2775586" y="398688"/>
                </a:cubicBezTo>
                <a:cubicBezTo>
                  <a:pt x="2775320" y="402955"/>
                  <a:pt x="2775086" y="407056"/>
                  <a:pt x="2774886" y="410989"/>
                </a:cubicBezTo>
                <a:cubicBezTo>
                  <a:pt x="2774686" y="414923"/>
                  <a:pt x="2774485" y="418557"/>
                  <a:pt x="2774286" y="421891"/>
                </a:cubicBezTo>
                <a:cubicBezTo>
                  <a:pt x="2774086" y="425225"/>
                  <a:pt x="2773919" y="427758"/>
                  <a:pt x="2773786" y="429492"/>
                </a:cubicBezTo>
                <a:cubicBezTo>
                  <a:pt x="2773385" y="433759"/>
                  <a:pt x="2772753" y="437226"/>
                  <a:pt x="2771886" y="439893"/>
                </a:cubicBezTo>
                <a:cubicBezTo>
                  <a:pt x="2771019" y="442560"/>
                  <a:pt x="2769586" y="444694"/>
                  <a:pt x="2767585" y="446294"/>
                </a:cubicBezTo>
                <a:cubicBezTo>
                  <a:pt x="2765584" y="447894"/>
                  <a:pt x="2762950" y="449027"/>
                  <a:pt x="2759684" y="449694"/>
                </a:cubicBezTo>
                <a:cubicBezTo>
                  <a:pt x="2756417" y="450361"/>
                  <a:pt x="2752250" y="450894"/>
                  <a:pt x="2747183" y="451294"/>
                </a:cubicBezTo>
                <a:lnTo>
                  <a:pt x="2733380" y="452495"/>
                </a:lnTo>
                <a:lnTo>
                  <a:pt x="2731380" y="445494"/>
                </a:lnTo>
                <a:lnTo>
                  <a:pt x="2745982" y="444694"/>
                </a:lnTo>
                <a:cubicBezTo>
                  <a:pt x="2750250" y="444427"/>
                  <a:pt x="2753717" y="444027"/>
                  <a:pt x="2756384" y="443493"/>
                </a:cubicBezTo>
                <a:cubicBezTo>
                  <a:pt x="2759050" y="442960"/>
                  <a:pt x="2761151" y="442127"/>
                  <a:pt x="2762685" y="440993"/>
                </a:cubicBezTo>
                <a:cubicBezTo>
                  <a:pt x="2764218" y="439860"/>
                  <a:pt x="2765284" y="438293"/>
                  <a:pt x="2765884" y="436293"/>
                </a:cubicBezTo>
                <a:cubicBezTo>
                  <a:pt x="2766484" y="434292"/>
                  <a:pt x="2766917" y="431559"/>
                  <a:pt x="2767185" y="428092"/>
                </a:cubicBezTo>
                <a:cubicBezTo>
                  <a:pt x="2767318" y="425958"/>
                  <a:pt x="2767485" y="422591"/>
                  <a:pt x="2767685" y="417990"/>
                </a:cubicBezTo>
                <a:cubicBezTo>
                  <a:pt x="2767885" y="413390"/>
                  <a:pt x="2768119" y="408622"/>
                  <a:pt x="2768385" y="403689"/>
                </a:cubicBezTo>
                <a:cubicBezTo>
                  <a:pt x="2768652" y="398755"/>
                  <a:pt x="2768884" y="394121"/>
                  <a:pt x="2769085" y="389787"/>
                </a:cubicBezTo>
                <a:cubicBezTo>
                  <a:pt x="2769286" y="385453"/>
                  <a:pt x="2769386" y="382419"/>
                  <a:pt x="2769386" y="380686"/>
                </a:cubicBezTo>
                <a:lnTo>
                  <a:pt x="2727379" y="380686"/>
                </a:lnTo>
                <a:lnTo>
                  <a:pt x="2727379" y="382686"/>
                </a:lnTo>
                <a:cubicBezTo>
                  <a:pt x="2727379" y="393354"/>
                  <a:pt x="2726880" y="402855"/>
                  <a:pt x="2725879" y="411189"/>
                </a:cubicBezTo>
                <a:cubicBezTo>
                  <a:pt x="2724879" y="419524"/>
                  <a:pt x="2723313" y="427291"/>
                  <a:pt x="2721179" y="434492"/>
                </a:cubicBezTo>
                <a:cubicBezTo>
                  <a:pt x="2719045" y="441693"/>
                  <a:pt x="2716312" y="448561"/>
                  <a:pt x="2712977" y="455095"/>
                </a:cubicBezTo>
                <a:cubicBezTo>
                  <a:pt x="2709644" y="461629"/>
                  <a:pt x="2705643" y="468430"/>
                  <a:pt x="2700976" y="475497"/>
                </a:cubicBezTo>
                <a:lnTo>
                  <a:pt x="2694775" y="472097"/>
                </a:lnTo>
                <a:cubicBezTo>
                  <a:pt x="2699309" y="465296"/>
                  <a:pt x="2703210" y="458795"/>
                  <a:pt x="2706477" y="452595"/>
                </a:cubicBezTo>
                <a:cubicBezTo>
                  <a:pt x="2709744" y="446394"/>
                  <a:pt x="2712411" y="439826"/>
                  <a:pt x="2714478" y="432892"/>
                </a:cubicBezTo>
                <a:cubicBezTo>
                  <a:pt x="2716545" y="425958"/>
                  <a:pt x="2718045" y="418424"/>
                  <a:pt x="2718978" y="410289"/>
                </a:cubicBezTo>
                <a:cubicBezTo>
                  <a:pt x="2719912" y="402155"/>
                  <a:pt x="2720379" y="392887"/>
                  <a:pt x="2720379" y="382486"/>
                </a:cubicBezTo>
                <a:lnTo>
                  <a:pt x="2720379" y="331279"/>
                </a:lnTo>
                <a:lnTo>
                  <a:pt x="2798189" y="331279"/>
                </a:lnTo>
                <a:close/>
                <a:moveTo>
                  <a:pt x="2583038" y="296075"/>
                </a:moveTo>
                <a:lnTo>
                  <a:pt x="2589039" y="298675"/>
                </a:lnTo>
                <a:cubicBezTo>
                  <a:pt x="2587438" y="301476"/>
                  <a:pt x="2585805" y="304143"/>
                  <a:pt x="2584138" y="306676"/>
                </a:cubicBezTo>
                <a:cubicBezTo>
                  <a:pt x="2582472" y="309210"/>
                  <a:pt x="2580705" y="311744"/>
                  <a:pt x="2578838" y="314277"/>
                </a:cubicBezTo>
                <a:lnTo>
                  <a:pt x="2633244" y="314277"/>
                </a:lnTo>
                <a:lnTo>
                  <a:pt x="2633244" y="319878"/>
                </a:lnTo>
                <a:lnTo>
                  <a:pt x="2614441" y="341281"/>
                </a:lnTo>
                <a:lnTo>
                  <a:pt x="2652446" y="341281"/>
                </a:lnTo>
                <a:lnTo>
                  <a:pt x="2652446" y="376885"/>
                </a:lnTo>
                <a:lnTo>
                  <a:pt x="2597439" y="376885"/>
                </a:lnTo>
                <a:cubicBezTo>
                  <a:pt x="2596373" y="378352"/>
                  <a:pt x="2595272" y="379819"/>
                  <a:pt x="2594140" y="381286"/>
                </a:cubicBezTo>
                <a:cubicBezTo>
                  <a:pt x="2593006" y="382753"/>
                  <a:pt x="2591706" y="384153"/>
                  <a:pt x="2590238" y="385486"/>
                </a:cubicBezTo>
                <a:cubicBezTo>
                  <a:pt x="2598106" y="394287"/>
                  <a:pt x="2603907" y="402755"/>
                  <a:pt x="2607640" y="410889"/>
                </a:cubicBezTo>
                <a:cubicBezTo>
                  <a:pt x="2610041" y="409556"/>
                  <a:pt x="2612942" y="407922"/>
                  <a:pt x="2616342" y="405989"/>
                </a:cubicBezTo>
                <a:cubicBezTo>
                  <a:pt x="2619743" y="404055"/>
                  <a:pt x="2623343" y="401955"/>
                  <a:pt x="2627143" y="399688"/>
                </a:cubicBezTo>
                <a:cubicBezTo>
                  <a:pt x="2630943" y="397421"/>
                  <a:pt x="2634778" y="395054"/>
                  <a:pt x="2638645" y="392587"/>
                </a:cubicBezTo>
                <a:cubicBezTo>
                  <a:pt x="2642512" y="390120"/>
                  <a:pt x="2646112" y="387620"/>
                  <a:pt x="2649446" y="385086"/>
                </a:cubicBezTo>
                <a:lnTo>
                  <a:pt x="2652847" y="390487"/>
                </a:lnTo>
                <a:cubicBezTo>
                  <a:pt x="2648980" y="393154"/>
                  <a:pt x="2644779" y="395888"/>
                  <a:pt x="2640245" y="398688"/>
                </a:cubicBezTo>
                <a:cubicBezTo>
                  <a:pt x="2635712" y="401488"/>
                  <a:pt x="2631310" y="404155"/>
                  <a:pt x="2627043" y="406689"/>
                </a:cubicBezTo>
                <a:cubicBezTo>
                  <a:pt x="2629444" y="412956"/>
                  <a:pt x="2632011" y="418557"/>
                  <a:pt x="2634744" y="423491"/>
                </a:cubicBezTo>
                <a:cubicBezTo>
                  <a:pt x="2637478" y="428425"/>
                  <a:pt x="2640511" y="432992"/>
                  <a:pt x="2643845" y="437193"/>
                </a:cubicBezTo>
                <a:cubicBezTo>
                  <a:pt x="2647179" y="441393"/>
                  <a:pt x="2650913" y="445294"/>
                  <a:pt x="2655047" y="448894"/>
                </a:cubicBezTo>
                <a:cubicBezTo>
                  <a:pt x="2659181" y="452495"/>
                  <a:pt x="2663848" y="456095"/>
                  <a:pt x="2669049" y="459695"/>
                </a:cubicBezTo>
                <a:lnTo>
                  <a:pt x="2665048" y="464896"/>
                </a:lnTo>
                <a:cubicBezTo>
                  <a:pt x="2659981" y="461296"/>
                  <a:pt x="2655347" y="457629"/>
                  <a:pt x="2651147" y="453895"/>
                </a:cubicBezTo>
                <a:cubicBezTo>
                  <a:pt x="2646946" y="450161"/>
                  <a:pt x="2643113" y="446094"/>
                  <a:pt x="2639645" y="441693"/>
                </a:cubicBezTo>
                <a:cubicBezTo>
                  <a:pt x="2636178" y="437293"/>
                  <a:pt x="2633044" y="432492"/>
                  <a:pt x="2630244" y="427291"/>
                </a:cubicBezTo>
                <a:cubicBezTo>
                  <a:pt x="2627443" y="422091"/>
                  <a:pt x="2624843" y="416157"/>
                  <a:pt x="2622443" y="409489"/>
                </a:cubicBezTo>
                <a:cubicBezTo>
                  <a:pt x="2619909" y="410956"/>
                  <a:pt x="2617576" y="412256"/>
                  <a:pt x="2615442" y="413390"/>
                </a:cubicBezTo>
                <a:cubicBezTo>
                  <a:pt x="2613309" y="414523"/>
                  <a:pt x="2611441" y="415623"/>
                  <a:pt x="2609841" y="416690"/>
                </a:cubicBezTo>
                <a:cubicBezTo>
                  <a:pt x="2611308" y="420957"/>
                  <a:pt x="2612374" y="425391"/>
                  <a:pt x="2613042" y="429992"/>
                </a:cubicBezTo>
                <a:cubicBezTo>
                  <a:pt x="2613708" y="434592"/>
                  <a:pt x="2614041" y="439693"/>
                  <a:pt x="2614041" y="445294"/>
                </a:cubicBezTo>
                <a:cubicBezTo>
                  <a:pt x="2614041" y="449961"/>
                  <a:pt x="2613542" y="453895"/>
                  <a:pt x="2612541" y="457095"/>
                </a:cubicBezTo>
                <a:cubicBezTo>
                  <a:pt x="2611542" y="460296"/>
                  <a:pt x="2610007" y="462896"/>
                  <a:pt x="2607941" y="464896"/>
                </a:cubicBezTo>
                <a:cubicBezTo>
                  <a:pt x="2605874" y="466896"/>
                  <a:pt x="2603174" y="468397"/>
                  <a:pt x="2599840" y="469397"/>
                </a:cubicBezTo>
                <a:cubicBezTo>
                  <a:pt x="2596506" y="470397"/>
                  <a:pt x="2592506" y="471097"/>
                  <a:pt x="2587838" y="471497"/>
                </a:cubicBezTo>
                <a:lnTo>
                  <a:pt x="2576438" y="472297"/>
                </a:lnTo>
                <a:lnTo>
                  <a:pt x="2574636" y="466296"/>
                </a:lnTo>
                <a:lnTo>
                  <a:pt x="2587038" y="465496"/>
                </a:lnTo>
                <a:cubicBezTo>
                  <a:pt x="2590905" y="465230"/>
                  <a:pt x="2594172" y="464696"/>
                  <a:pt x="2596840" y="463896"/>
                </a:cubicBezTo>
                <a:cubicBezTo>
                  <a:pt x="2599506" y="463096"/>
                  <a:pt x="2601640" y="461896"/>
                  <a:pt x="2603240" y="460296"/>
                </a:cubicBezTo>
                <a:cubicBezTo>
                  <a:pt x="2604841" y="458695"/>
                  <a:pt x="2606007" y="456562"/>
                  <a:pt x="2606741" y="453895"/>
                </a:cubicBezTo>
                <a:cubicBezTo>
                  <a:pt x="2607474" y="451228"/>
                  <a:pt x="2607841" y="447894"/>
                  <a:pt x="2607841" y="443893"/>
                </a:cubicBezTo>
                <a:cubicBezTo>
                  <a:pt x="2607841" y="437093"/>
                  <a:pt x="2607241" y="430892"/>
                  <a:pt x="2606040" y="425291"/>
                </a:cubicBezTo>
                <a:cubicBezTo>
                  <a:pt x="2596973" y="434626"/>
                  <a:pt x="2586505" y="442793"/>
                  <a:pt x="2574636" y="449794"/>
                </a:cubicBezTo>
                <a:cubicBezTo>
                  <a:pt x="2562769" y="456795"/>
                  <a:pt x="2549433" y="463096"/>
                  <a:pt x="2534631" y="468697"/>
                </a:cubicBezTo>
                <a:lnTo>
                  <a:pt x="2532031" y="462696"/>
                </a:lnTo>
                <a:cubicBezTo>
                  <a:pt x="2547233" y="457629"/>
                  <a:pt x="2560902" y="451461"/>
                  <a:pt x="2573037" y="444194"/>
                </a:cubicBezTo>
                <a:cubicBezTo>
                  <a:pt x="2585172" y="436926"/>
                  <a:pt x="2595640" y="428558"/>
                  <a:pt x="2604441" y="419090"/>
                </a:cubicBezTo>
                <a:cubicBezTo>
                  <a:pt x="2602840" y="414423"/>
                  <a:pt x="2600640" y="409756"/>
                  <a:pt x="2597839" y="405089"/>
                </a:cubicBezTo>
                <a:cubicBezTo>
                  <a:pt x="2593839" y="408822"/>
                  <a:pt x="2589605" y="412323"/>
                  <a:pt x="2585138" y="415590"/>
                </a:cubicBezTo>
                <a:cubicBezTo>
                  <a:pt x="2580672" y="418857"/>
                  <a:pt x="2575937" y="421991"/>
                  <a:pt x="2570936" y="424991"/>
                </a:cubicBezTo>
                <a:cubicBezTo>
                  <a:pt x="2565936" y="427992"/>
                  <a:pt x="2560569" y="430892"/>
                  <a:pt x="2554834" y="433692"/>
                </a:cubicBezTo>
                <a:cubicBezTo>
                  <a:pt x="2549101" y="436493"/>
                  <a:pt x="2542900" y="439360"/>
                  <a:pt x="2536232" y="442293"/>
                </a:cubicBezTo>
                <a:lnTo>
                  <a:pt x="2534031" y="436493"/>
                </a:lnTo>
                <a:cubicBezTo>
                  <a:pt x="2547633" y="430892"/>
                  <a:pt x="2559268" y="425191"/>
                  <a:pt x="2568936" y="419390"/>
                </a:cubicBezTo>
                <a:cubicBezTo>
                  <a:pt x="2578604" y="413590"/>
                  <a:pt x="2587172" y="407222"/>
                  <a:pt x="2594639" y="400288"/>
                </a:cubicBezTo>
                <a:cubicBezTo>
                  <a:pt x="2593306" y="398555"/>
                  <a:pt x="2591939" y="396788"/>
                  <a:pt x="2590539" y="394987"/>
                </a:cubicBezTo>
                <a:cubicBezTo>
                  <a:pt x="2589139" y="393187"/>
                  <a:pt x="2587572" y="391354"/>
                  <a:pt x="2585838" y="389487"/>
                </a:cubicBezTo>
                <a:cubicBezTo>
                  <a:pt x="2580371" y="393754"/>
                  <a:pt x="2573671" y="397921"/>
                  <a:pt x="2565736" y="401988"/>
                </a:cubicBezTo>
                <a:cubicBezTo>
                  <a:pt x="2557801" y="406055"/>
                  <a:pt x="2548033" y="410489"/>
                  <a:pt x="2536432" y="415290"/>
                </a:cubicBezTo>
                <a:lnTo>
                  <a:pt x="2534231" y="409289"/>
                </a:lnTo>
                <a:cubicBezTo>
                  <a:pt x="2541700" y="406222"/>
                  <a:pt x="2548400" y="403355"/>
                  <a:pt x="2554334" y="400688"/>
                </a:cubicBezTo>
                <a:cubicBezTo>
                  <a:pt x="2560268" y="398021"/>
                  <a:pt x="2565469" y="395387"/>
                  <a:pt x="2569937" y="392787"/>
                </a:cubicBezTo>
                <a:cubicBezTo>
                  <a:pt x="2574403" y="390187"/>
                  <a:pt x="2578304" y="387586"/>
                  <a:pt x="2581638" y="384986"/>
                </a:cubicBezTo>
                <a:cubicBezTo>
                  <a:pt x="2584972" y="382386"/>
                  <a:pt x="2587772" y="379686"/>
                  <a:pt x="2590039" y="376885"/>
                </a:cubicBezTo>
                <a:lnTo>
                  <a:pt x="2552234" y="376885"/>
                </a:lnTo>
                <a:lnTo>
                  <a:pt x="2552234" y="343281"/>
                </a:lnTo>
                <a:cubicBezTo>
                  <a:pt x="2548234" y="346881"/>
                  <a:pt x="2544033" y="350282"/>
                  <a:pt x="2539633" y="353482"/>
                </a:cubicBezTo>
                <a:lnTo>
                  <a:pt x="2536232" y="347882"/>
                </a:lnTo>
                <a:cubicBezTo>
                  <a:pt x="2545833" y="340547"/>
                  <a:pt x="2554534" y="332613"/>
                  <a:pt x="2562335" y="324079"/>
                </a:cubicBezTo>
                <a:cubicBezTo>
                  <a:pt x="2570137" y="315544"/>
                  <a:pt x="2577037" y="306210"/>
                  <a:pt x="2583038" y="296075"/>
                </a:cubicBezTo>
                <a:close/>
                <a:moveTo>
                  <a:pt x="1766565" y="296075"/>
                </a:moveTo>
                <a:lnTo>
                  <a:pt x="1772565" y="299475"/>
                </a:lnTo>
                <a:cubicBezTo>
                  <a:pt x="1768431" y="305876"/>
                  <a:pt x="1763498" y="312410"/>
                  <a:pt x="1757763" y="319078"/>
                </a:cubicBezTo>
                <a:lnTo>
                  <a:pt x="1825771" y="319078"/>
                </a:lnTo>
                <a:lnTo>
                  <a:pt x="1825771" y="325879"/>
                </a:lnTo>
                <a:cubicBezTo>
                  <a:pt x="1820304" y="333880"/>
                  <a:pt x="1814337" y="341147"/>
                  <a:pt x="1807869" y="347681"/>
                </a:cubicBezTo>
                <a:cubicBezTo>
                  <a:pt x="1801402" y="354216"/>
                  <a:pt x="1794001" y="360250"/>
                  <a:pt x="1785667" y="365784"/>
                </a:cubicBezTo>
                <a:cubicBezTo>
                  <a:pt x="1777333" y="371318"/>
                  <a:pt x="1767898" y="376485"/>
                  <a:pt x="1757363" y="381286"/>
                </a:cubicBezTo>
                <a:cubicBezTo>
                  <a:pt x="1746829" y="386086"/>
                  <a:pt x="1734895" y="390754"/>
                  <a:pt x="1721559" y="395287"/>
                </a:cubicBezTo>
                <a:lnTo>
                  <a:pt x="1718558" y="389287"/>
                </a:lnTo>
                <a:cubicBezTo>
                  <a:pt x="1731227" y="385153"/>
                  <a:pt x="1742561" y="380819"/>
                  <a:pt x="1752562" y="376285"/>
                </a:cubicBezTo>
                <a:cubicBezTo>
                  <a:pt x="1762564" y="371751"/>
                  <a:pt x="1771565" y="366917"/>
                  <a:pt x="1779566" y="361783"/>
                </a:cubicBezTo>
                <a:cubicBezTo>
                  <a:pt x="1787567" y="356649"/>
                  <a:pt x="1794701" y="351082"/>
                  <a:pt x="1800969" y="345081"/>
                </a:cubicBezTo>
                <a:cubicBezTo>
                  <a:pt x="1807236" y="339080"/>
                  <a:pt x="1812970" y="332413"/>
                  <a:pt x="1818171" y="325079"/>
                </a:cubicBezTo>
                <a:lnTo>
                  <a:pt x="1752363" y="325079"/>
                </a:lnTo>
                <a:cubicBezTo>
                  <a:pt x="1750763" y="326946"/>
                  <a:pt x="1749129" y="328712"/>
                  <a:pt x="1747463" y="330379"/>
                </a:cubicBezTo>
                <a:cubicBezTo>
                  <a:pt x="1745795" y="332046"/>
                  <a:pt x="1744028" y="333746"/>
                  <a:pt x="1742162" y="335480"/>
                </a:cubicBezTo>
                <a:cubicBezTo>
                  <a:pt x="1744295" y="337080"/>
                  <a:pt x="1746696" y="338880"/>
                  <a:pt x="1749362" y="340881"/>
                </a:cubicBezTo>
                <a:cubicBezTo>
                  <a:pt x="1752030" y="342881"/>
                  <a:pt x="1754697" y="344914"/>
                  <a:pt x="1757363" y="346981"/>
                </a:cubicBezTo>
                <a:cubicBezTo>
                  <a:pt x="1760030" y="349048"/>
                  <a:pt x="1762564" y="351015"/>
                  <a:pt x="1764964" y="352882"/>
                </a:cubicBezTo>
                <a:cubicBezTo>
                  <a:pt x="1767364" y="354749"/>
                  <a:pt x="1769298" y="356349"/>
                  <a:pt x="1770766" y="357683"/>
                </a:cubicBezTo>
                <a:lnTo>
                  <a:pt x="1766565" y="363083"/>
                </a:lnTo>
                <a:cubicBezTo>
                  <a:pt x="1764964" y="361750"/>
                  <a:pt x="1762964" y="360050"/>
                  <a:pt x="1760564" y="357983"/>
                </a:cubicBezTo>
                <a:cubicBezTo>
                  <a:pt x="1758163" y="355916"/>
                  <a:pt x="1755597" y="353816"/>
                  <a:pt x="1752863" y="351682"/>
                </a:cubicBezTo>
                <a:cubicBezTo>
                  <a:pt x="1750130" y="349548"/>
                  <a:pt x="1747396" y="347448"/>
                  <a:pt x="1744662" y="345381"/>
                </a:cubicBezTo>
                <a:cubicBezTo>
                  <a:pt x="1741928" y="343314"/>
                  <a:pt x="1739495" y="341547"/>
                  <a:pt x="1737361" y="340081"/>
                </a:cubicBezTo>
                <a:cubicBezTo>
                  <a:pt x="1731227" y="345548"/>
                  <a:pt x="1724893" y="350682"/>
                  <a:pt x="1718359" y="355482"/>
                </a:cubicBezTo>
                <a:lnTo>
                  <a:pt x="1714358" y="350082"/>
                </a:lnTo>
                <a:cubicBezTo>
                  <a:pt x="1719426" y="346481"/>
                  <a:pt x="1724460" y="342481"/>
                  <a:pt x="1729460" y="338080"/>
                </a:cubicBezTo>
                <a:cubicBezTo>
                  <a:pt x="1734461" y="333680"/>
                  <a:pt x="1739228" y="329146"/>
                  <a:pt x="1743762" y="324479"/>
                </a:cubicBezTo>
                <a:cubicBezTo>
                  <a:pt x="1748296" y="319811"/>
                  <a:pt x="1752496" y="315077"/>
                  <a:pt x="1756363" y="310277"/>
                </a:cubicBezTo>
                <a:cubicBezTo>
                  <a:pt x="1760230" y="305476"/>
                  <a:pt x="1763630" y="300742"/>
                  <a:pt x="1766565" y="296075"/>
                </a:cubicBezTo>
                <a:close/>
                <a:moveTo>
                  <a:pt x="300764" y="296075"/>
                </a:moveTo>
                <a:lnTo>
                  <a:pt x="307766" y="296475"/>
                </a:lnTo>
                <a:lnTo>
                  <a:pt x="307766" y="332080"/>
                </a:lnTo>
                <a:lnTo>
                  <a:pt x="377174" y="332080"/>
                </a:lnTo>
                <a:lnTo>
                  <a:pt x="377174" y="338880"/>
                </a:lnTo>
                <a:lnTo>
                  <a:pt x="307766" y="338880"/>
                </a:lnTo>
                <a:lnTo>
                  <a:pt x="307766" y="382886"/>
                </a:lnTo>
                <a:lnTo>
                  <a:pt x="386975" y="382886"/>
                </a:lnTo>
                <a:lnTo>
                  <a:pt x="386975" y="389887"/>
                </a:lnTo>
                <a:lnTo>
                  <a:pt x="325368" y="389887"/>
                </a:lnTo>
                <a:lnTo>
                  <a:pt x="325368" y="447494"/>
                </a:lnTo>
                <a:cubicBezTo>
                  <a:pt x="325368" y="450561"/>
                  <a:pt x="325601" y="453028"/>
                  <a:pt x="326068" y="454895"/>
                </a:cubicBezTo>
                <a:cubicBezTo>
                  <a:pt x="326535" y="456762"/>
                  <a:pt x="327401" y="458262"/>
                  <a:pt x="328668" y="459395"/>
                </a:cubicBezTo>
                <a:cubicBezTo>
                  <a:pt x="329935" y="460529"/>
                  <a:pt x="331635" y="461362"/>
                  <a:pt x="333768" y="461896"/>
                </a:cubicBezTo>
                <a:cubicBezTo>
                  <a:pt x="335902" y="462429"/>
                  <a:pt x="338636" y="462763"/>
                  <a:pt x="341970" y="462896"/>
                </a:cubicBezTo>
                <a:cubicBezTo>
                  <a:pt x="347037" y="463029"/>
                  <a:pt x="352170" y="463029"/>
                  <a:pt x="357372" y="462896"/>
                </a:cubicBezTo>
                <a:cubicBezTo>
                  <a:pt x="361506" y="462763"/>
                  <a:pt x="364805" y="462462"/>
                  <a:pt x="367272" y="461996"/>
                </a:cubicBezTo>
                <a:cubicBezTo>
                  <a:pt x="369740" y="461529"/>
                  <a:pt x="371640" y="460729"/>
                  <a:pt x="372974" y="459595"/>
                </a:cubicBezTo>
                <a:cubicBezTo>
                  <a:pt x="374307" y="458462"/>
                  <a:pt x="375240" y="456962"/>
                  <a:pt x="375774" y="455095"/>
                </a:cubicBezTo>
                <a:cubicBezTo>
                  <a:pt x="376307" y="453228"/>
                  <a:pt x="376841" y="450894"/>
                  <a:pt x="377374" y="448094"/>
                </a:cubicBezTo>
                <a:cubicBezTo>
                  <a:pt x="377641" y="446761"/>
                  <a:pt x="377874" y="444894"/>
                  <a:pt x="378074" y="442493"/>
                </a:cubicBezTo>
                <a:cubicBezTo>
                  <a:pt x="378274" y="440093"/>
                  <a:pt x="378441" y="437693"/>
                  <a:pt x="378575" y="435292"/>
                </a:cubicBezTo>
                <a:cubicBezTo>
                  <a:pt x="378708" y="432892"/>
                  <a:pt x="378808" y="430825"/>
                  <a:pt x="378875" y="429092"/>
                </a:cubicBezTo>
                <a:cubicBezTo>
                  <a:pt x="378941" y="427358"/>
                  <a:pt x="378975" y="426358"/>
                  <a:pt x="378975" y="426091"/>
                </a:cubicBezTo>
                <a:lnTo>
                  <a:pt x="385375" y="428492"/>
                </a:lnTo>
                <a:cubicBezTo>
                  <a:pt x="385375" y="428758"/>
                  <a:pt x="385342" y="429758"/>
                  <a:pt x="385275" y="431492"/>
                </a:cubicBezTo>
                <a:cubicBezTo>
                  <a:pt x="385209" y="433226"/>
                  <a:pt x="385109" y="435192"/>
                  <a:pt x="384976" y="437393"/>
                </a:cubicBezTo>
                <a:cubicBezTo>
                  <a:pt x="384842" y="439593"/>
                  <a:pt x="384675" y="441860"/>
                  <a:pt x="384475" y="444194"/>
                </a:cubicBezTo>
                <a:cubicBezTo>
                  <a:pt x="384275" y="446527"/>
                  <a:pt x="384109" y="448427"/>
                  <a:pt x="383975" y="449894"/>
                </a:cubicBezTo>
                <a:cubicBezTo>
                  <a:pt x="383442" y="453895"/>
                  <a:pt x="382708" y="457162"/>
                  <a:pt x="381775" y="459695"/>
                </a:cubicBezTo>
                <a:cubicBezTo>
                  <a:pt x="380842" y="462229"/>
                  <a:pt x="379474" y="464229"/>
                  <a:pt x="377675" y="465696"/>
                </a:cubicBezTo>
                <a:cubicBezTo>
                  <a:pt x="375874" y="467163"/>
                  <a:pt x="373407" y="468197"/>
                  <a:pt x="370273" y="468797"/>
                </a:cubicBezTo>
                <a:cubicBezTo>
                  <a:pt x="367139" y="469397"/>
                  <a:pt x="363106" y="469763"/>
                  <a:pt x="358172" y="469897"/>
                </a:cubicBezTo>
                <a:cubicBezTo>
                  <a:pt x="352170" y="470163"/>
                  <a:pt x="346170" y="470163"/>
                  <a:pt x="340169" y="469897"/>
                </a:cubicBezTo>
                <a:cubicBezTo>
                  <a:pt x="336036" y="469763"/>
                  <a:pt x="332568" y="469363"/>
                  <a:pt x="329768" y="468697"/>
                </a:cubicBezTo>
                <a:cubicBezTo>
                  <a:pt x="326968" y="468030"/>
                  <a:pt x="324734" y="466896"/>
                  <a:pt x="323067" y="465296"/>
                </a:cubicBezTo>
                <a:cubicBezTo>
                  <a:pt x="321401" y="463696"/>
                  <a:pt x="320233" y="461596"/>
                  <a:pt x="319567" y="458995"/>
                </a:cubicBezTo>
                <a:cubicBezTo>
                  <a:pt x="318900" y="456395"/>
                  <a:pt x="318566" y="453095"/>
                  <a:pt x="318566" y="449094"/>
                </a:cubicBezTo>
                <a:lnTo>
                  <a:pt x="318566" y="389887"/>
                </a:lnTo>
                <a:lnTo>
                  <a:pt x="278361" y="389887"/>
                </a:lnTo>
                <a:cubicBezTo>
                  <a:pt x="278361" y="391220"/>
                  <a:pt x="278329" y="392620"/>
                  <a:pt x="278262" y="394087"/>
                </a:cubicBezTo>
                <a:cubicBezTo>
                  <a:pt x="278195" y="395554"/>
                  <a:pt x="278095" y="396821"/>
                  <a:pt x="277961" y="397888"/>
                </a:cubicBezTo>
                <a:cubicBezTo>
                  <a:pt x="277295" y="408556"/>
                  <a:pt x="275828" y="417690"/>
                  <a:pt x="273561" y="425291"/>
                </a:cubicBezTo>
                <a:cubicBezTo>
                  <a:pt x="271294" y="432892"/>
                  <a:pt x="267827" y="439693"/>
                  <a:pt x="263160" y="445694"/>
                </a:cubicBezTo>
                <a:cubicBezTo>
                  <a:pt x="258493" y="451694"/>
                  <a:pt x="252425" y="457129"/>
                  <a:pt x="244958" y="461996"/>
                </a:cubicBezTo>
                <a:cubicBezTo>
                  <a:pt x="237490" y="466863"/>
                  <a:pt x="228289" y="471764"/>
                  <a:pt x="217354" y="476698"/>
                </a:cubicBezTo>
                <a:lnTo>
                  <a:pt x="213553" y="470097"/>
                </a:lnTo>
                <a:cubicBezTo>
                  <a:pt x="224088" y="465563"/>
                  <a:pt x="232923" y="461062"/>
                  <a:pt x="240057" y="456595"/>
                </a:cubicBezTo>
                <a:cubicBezTo>
                  <a:pt x="247191" y="452128"/>
                  <a:pt x="252958" y="447161"/>
                  <a:pt x="257359" y="441693"/>
                </a:cubicBezTo>
                <a:cubicBezTo>
                  <a:pt x="261760" y="436226"/>
                  <a:pt x="264993" y="429992"/>
                  <a:pt x="267060" y="422991"/>
                </a:cubicBezTo>
                <a:cubicBezTo>
                  <a:pt x="269127" y="415990"/>
                  <a:pt x="270361" y="407556"/>
                  <a:pt x="270760" y="397688"/>
                </a:cubicBezTo>
                <a:cubicBezTo>
                  <a:pt x="270894" y="396621"/>
                  <a:pt x="270961" y="395387"/>
                  <a:pt x="270961" y="393987"/>
                </a:cubicBezTo>
                <a:cubicBezTo>
                  <a:pt x="270961" y="392587"/>
                  <a:pt x="271027" y="391220"/>
                  <a:pt x="271161" y="389887"/>
                </a:cubicBezTo>
                <a:lnTo>
                  <a:pt x="216353" y="389887"/>
                </a:lnTo>
                <a:lnTo>
                  <a:pt x="216353" y="382886"/>
                </a:lnTo>
                <a:lnTo>
                  <a:pt x="300764" y="382886"/>
                </a:lnTo>
                <a:lnTo>
                  <a:pt x="300764" y="338880"/>
                </a:lnTo>
                <a:lnTo>
                  <a:pt x="251758" y="338880"/>
                </a:lnTo>
                <a:cubicBezTo>
                  <a:pt x="246024" y="351949"/>
                  <a:pt x="239157" y="364417"/>
                  <a:pt x="231155" y="376285"/>
                </a:cubicBezTo>
                <a:lnTo>
                  <a:pt x="225155" y="372685"/>
                </a:lnTo>
                <a:cubicBezTo>
                  <a:pt x="232222" y="362683"/>
                  <a:pt x="238390" y="352049"/>
                  <a:pt x="243657" y="340781"/>
                </a:cubicBezTo>
                <a:cubicBezTo>
                  <a:pt x="248925" y="329513"/>
                  <a:pt x="253559" y="317611"/>
                  <a:pt x="257559" y="305076"/>
                </a:cubicBezTo>
                <a:lnTo>
                  <a:pt x="263960" y="306876"/>
                </a:lnTo>
                <a:cubicBezTo>
                  <a:pt x="262626" y="311144"/>
                  <a:pt x="261193" y="315377"/>
                  <a:pt x="259659" y="319578"/>
                </a:cubicBezTo>
                <a:cubicBezTo>
                  <a:pt x="258126" y="323778"/>
                  <a:pt x="256492" y="327946"/>
                  <a:pt x="254758" y="332080"/>
                </a:cubicBezTo>
                <a:lnTo>
                  <a:pt x="300764" y="332080"/>
                </a:lnTo>
                <a:close/>
                <a:moveTo>
                  <a:pt x="4256789" y="295275"/>
                </a:moveTo>
                <a:lnTo>
                  <a:pt x="4263390" y="296875"/>
                </a:lnTo>
                <a:cubicBezTo>
                  <a:pt x="4262056" y="301942"/>
                  <a:pt x="4260456" y="307410"/>
                  <a:pt x="4258589" y="313277"/>
                </a:cubicBezTo>
                <a:cubicBezTo>
                  <a:pt x="4256723" y="319145"/>
                  <a:pt x="4254589" y="325145"/>
                  <a:pt x="4252188" y="331279"/>
                </a:cubicBezTo>
                <a:lnTo>
                  <a:pt x="4313196" y="331279"/>
                </a:lnTo>
                <a:cubicBezTo>
                  <a:pt x="4313196" y="331813"/>
                  <a:pt x="4313096" y="334747"/>
                  <a:pt x="4312896" y="340081"/>
                </a:cubicBezTo>
                <a:cubicBezTo>
                  <a:pt x="4312696" y="345415"/>
                  <a:pt x="4312496" y="352049"/>
                  <a:pt x="4312296" y="359983"/>
                </a:cubicBezTo>
                <a:cubicBezTo>
                  <a:pt x="4312096" y="367917"/>
                  <a:pt x="4311829" y="376585"/>
                  <a:pt x="4311496" y="385986"/>
                </a:cubicBezTo>
                <a:cubicBezTo>
                  <a:pt x="4311162" y="395387"/>
                  <a:pt x="4310829" y="404255"/>
                  <a:pt x="4310496" y="412590"/>
                </a:cubicBezTo>
                <a:cubicBezTo>
                  <a:pt x="4310162" y="420924"/>
                  <a:pt x="4309896" y="428258"/>
                  <a:pt x="4309696" y="434592"/>
                </a:cubicBezTo>
                <a:cubicBezTo>
                  <a:pt x="4309496" y="440926"/>
                  <a:pt x="4309329" y="444960"/>
                  <a:pt x="4309196" y="446694"/>
                </a:cubicBezTo>
                <a:cubicBezTo>
                  <a:pt x="4308929" y="451094"/>
                  <a:pt x="4308329" y="454662"/>
                  <a:pt x="4307396" y="457395"/>
                </a:cubicBezTo>
                <a:cubicBezTo>
                  <a:pt x="4306462" y="460129"/>
                  <a:pt x="4304995" y="462296"/>
                  <a:pt x="4302995" y="463896"/>
                </a:cubicBezTo>
                <a:cubicBezTo>
                  <a:pt x="4300995" y="465496"/>
                  <a:pt x="4298328" y="466663"/>
                  <a:pt x="4294994" y="467396"/>
                </a:cubicBezTo>
                <a:cubicBezTo>
                  <a:pt x="4291660" y="468130"/>
                  <a:pt x="4287526" y="468697"/>
                  <a:pt x="4282592" y="469097"/>
                </a:cubicBezTo>
                <a:lnTo>
                  <a:pt x="4266390" y="470297"/>
                </a:lnTo>
                <a:lnTo>
                  <a:pt x="4263790" y="463296"/>
                </a:lnTo>
                <a:lnTo>
                  <a:pt x="4280992" y="462096"/>
                </a:lnTo>
                <a:cubicBezTo>
                  <a:pt x="4285126" y="461829"/>
                  <a:pt x="4288560" y="461429"/>
                  <a:pt x="4291293" y="460896"/>
                </a:cubicBezTo>
                <a:cubicBezTo>
                  <a:pt x="4294027" y="460362"/>
                  <a:pt x="4296161" y="459462"/>
                  <a:pt x="4297694" y="458195"/>
                </a:cubicBezTo>
                <a:cubicBezTo>
                  <a:pt x="4299228" y="456928"/>
                  <a:pt x="4300328" y="455162"/>
                  <a:pt x="4300995" y="452895"/>
                </a:cubicBezTo>
                <a:cubicBezTo>
                  <a:pt x="4301661" y="450628"/>
                  <a:pt x="4302128" y="447694"/>
                  <a:pt x="4302395" y="444094"/>
                </a:cubicBezTo>
                <a:cubicBezTo>
                  <a:pt x="4302528" y="442360"/>
                  <a:pt x="4302695" y="438826"/>
                  <a:pt x="4302895" y="433492"/>
                </a:cubicBezTo>
                <a:cubicBezTo>
                  <a:pt x="4303095" y="428158"/>
                  <a:pt x="4303328" y="421857"/>
                  <a:pt x="4303595" y="414590"/>
                </a:cubicBezTo>
                <a:cubicBezTo>
                  <a:pt x="4303861" y="407322"/>
                  <a:pt x="4304128" y="399621"/>
                  <a:pt x="4304395" y="391487"/>
                </a:cubicBezTo>
                <a:cubicBezTo>
                  <a:pt x="4304662" y="383353"/>
                  <a:pt x="4304929" y="375652"/>
                  <a:pt x="4305195" y="368384"/>
                </a:cubicBezTo>
                <a:cubicBezTo>
                  <a:pt x="4305462" y="361117"/>
                  <a:pt x="4305662" y="354749"/>
                  <a:pt x="4305795" y="349282"/>
                </a:cubicBezTo>
                <a:cubicBezTo>
                  <a:pt x="4305929" y="343814"/>
                  <a:pt x="4306062" y="340147"/>
                  <a:pt x="4306195" y="338280"/>
                </a:cubicBezTo>
                <a:lnTo>
                  <a:pt x="4249388" y="338280"/>
                </a:lnTo>
                <a:cubicBezTo>
                  <a:pt x="4246854" y="344148"/>
                  <a:pt x="4244121" y="349882"/>
                  <a:pt x="4241187" y="355482"/>
                </a:cubicBezTo>
                <a:cubicBezTo>
                  <a:pt x="4238253" y="361083"/>
                  <a:pt x="4235053" y="366484"/>
                  <a:pt x="4231586" y="371684"/>
                </a:cubicBezTo>
                <a:lnTo>
                  <a:pt x="4225785" y="367684"/>
                </a:lnTo>
                <a:cubicBezTo>
                  <a:pt x="4229652" y="362083"/>
                  <a:pt x="4233186" y="356149"/>
                  <a:pt x="4236387" y="349882"/>
                </a:cubicBezTo>
                <a:cubicBezTo>
                  <a:pt x="4239587" y="343614"/>
                  <a:pt x="4242487" y="337280"/>
                  <a:pt x="4245088" y="330879"/>
                </a:cubicBezTo>
                <a:cubicBezTo>
                  <a:pt x="4247688" y="324479"/>
                  <a:pt x="4249955" y="318244"/>
                  <a:pt x="4251888" y="312177"/>
                </a:cubicBezTo>
                <a:cubicBezTo>
                  <a:pt x="4253822" y="306110"/>
                  <a:pt x="4255455" y="300476"/>
                  <a:pt x="4256789" y="295275"/>
                </a:cubicBezTo>
                <a:close/>
                <a:moveTo>
                  <a:pt x="3857891" y="294875"/>
                </a:moveTo>
                <a:lnTo>
                  <a:pt x="3863692" y="298475"/>
                </a:lnTo>
                <a:cubicBezTo>
                  <a:pt x="3862359" y="300209"/>
                  <a:pt x="3860792" y="302142"/>
                  <a:pt x="3858992" y="304276"/>
                </a:cubicBezTo>
                <a:cubicBezTo>
                  <a:pt x="3857191" y="306410"/>
                  <a:pt x="3855291" y="308577"/>
                  <a:pt x="3853291" y="310777"/>
                </a:cubicBezTo>
                <a:cubicBezTo>
                  <a:pt x="3851291" y="312977"/>
                  <a:pt x="3849257" y="315144"/>
                  <a:pt x="3847190" y="317278"/>
                </a:cubicBezTo>
                <a:cubicBezTo>
                  <a:pt x="3845123" y="319411"/>
                  <a:pt x="3843157" y="321345"/>
                  <a:pt x="3841289" y="323078"/>
                </a:cubicBezTo>
                <a:lnTo>
                  <a:pt x="3896096" y="323078"/>
                </a:lnTo>
                <a:lnTo>
                  <a:pt x="3896096" y="329479"/>
                </a:lnTo>
                <a:lnTo>
                  <a:pt x="3820087" y="329479"/>
                </a:lnTo>
                <a:lnTo>
                  <a:pt x="3820087" y="352482"/>
                </a:lnTo>
                <a:lnTo>
                  <a:pt x="3883495" y="352482"/>
                </a:lnTo>
                <a:lnTo>
                  <a:pt x="3883495" y="358883"/>
                </a:lnTo>
                <a:lnTo>
                  <a:pt x="3820087" y="358883"/>
                </a:lnTo>
                <a:lnTo>
                  <a:pt x="3820087" y="382486"/>
                </a:lnTo>
                <a:lnTo>
                  <a:pt x="3901097" y="382486"/>
                </a:lnTo>
                <a:lnTo>
                  <a:pt x="3901097" y="388887"/>
                </a:lnTo>
                <a:lnTo>
                  <a:pt x="3731876" y="388887"/>
                </a:lnTo>
                <a:lnTo>
                  <a:pt x="3731876" y="382486"/>
                </a:lnTo>
                <a:lnTo>
                  <a:pt x="3813086" y="382486"/>
                </a:lnTo>
                <a:lnTo>
                  <a:pt x="3813086" y="358883"/>
                </a:lnTo>
                <a:lnTo>
                  <a:pt x="3749278" y="358883"/>
                </a:lnTo>
                <a:lnTo>
                  <a:pt x="3749278" y="352482"/>
                </a:lnTo>
                <a:lnTo>
                  <a:pt x="3813086" y="352482"/>
                </a:lnTo>
                <a:lnTo>
                  <a:pt x="3813086" y="329479"/>
                </a:lnTo>
                <a:lnTo>
                  <a:pt x="3736876" y="329479"/>
                </a:lnTo>
                <a:lnTo>
                  <a:pt x="3736876" y="323078"/>
                </a:lnTo>
                <a:lnTo>
                  <a:pt x="3831288" y="323078"/>
                </a:lnTo>
                <a:cubicBezTo>
                  <a:pt x="3833422" y="321345"/>
                  <a:pt x="3835722" y="319245"/>
                  <a:pt x="3838189" y="316778"/>
                </a:cubicBezTo>
                <a:cubicBezTo>
                  <a:pt x="3840656" y="314311"/>
                  <a:pt x="3843123" y="311777"/>
                  <a:pt x="3845590" y="309177"/>
                </a:cubicBezTo>
                <a:cubicBezTo>
                  <a:pt x="3848057" y="306576"/>
                  <a:pt x="3850357" y="304009"/>
                  <a:pt x="3852491" y="301476"/>
                </a:cubicBezTo>
                <a:cubicBezTo>
                  <a:pt x="3854625" y="298942"/>
                  <a:pt x="3856425" y="296742"/>
                  <a:pt x="3857891" y="294875"/>
                </a:cubicBezTo>
                <a:close/>
                <a:moveTo>
                  <a:pt x="3775081" y="294675"/>
                </a:moveTo>
                <a:cubicBezTo>
                  <a:pt x="3779348" y="298009"/>
                  <a:pt x="3783782" y="301809"/>
                  <a:pt x="3788383" y="306076"/>
                </a:cubicBezTo>
                <a:cubicBezTo>
                  <a:pt x="3792984" y="310343"/>
                  <a:pt x="3797084" y="314344"/>
                  <a:pt x="3800684" y="318078"/>
                </a:cubicBezTo>
                <a:lnTo>
                  <a:pt x="3795484" y="322878"/>
                </a:lnTo>
                <a:cubicBezTo>
                  <a:pt x="3791750" y="319011"/>
                  <a:pt x="3787616" y="314977"/>
                  <a:pt x="3783082" y="310777"/>
                </a:cubicBezTo>
                <a:cubicBezTo>
                  <a:pt x="3778548" y="306576"/>
                  <a:pt x="3774214" y="302809"/>
                  <a:pt x="3770081" y="299475"/>
                </a:cubicBezTo>
                <a:close/>
                <a:moveTo>
                  <a:pt x="1952511" y="294475"/>
                </a:moveTo>
                <a:lnTo>
                  <a:pt x="1959912" y="295875"/>
                </a:lnTo>
                <a:cubicBezTo>
                  <a:pt x="1959245" y="297742"/>
                  <a:pt x="1958512" y="299809"/>
                  <a:pt x="1957712" y="302076"/>
                </a:cubicBezTo>
                <a:cubicBezTo>
                  <a:pt x="1956912" y="304343"/>
                  <a:pt x="1956045" y="306676"/>
                  <a:pt x="1955111" y="309077"/>
                </a:cubicBezTo>
                <a:cubicBezTo>
                  <a:pt x="1954178" y="311477"/>
                  <a:pt x="1953245" y="313811"/>
                  <a:pt x="1952311" y="316078"/>
                </a:cubicBezTo>
                <a:cubicBezTo>
                  <a:pt x="1951377" y="318344"/>
                  <a:pt x="1950444" y="320478"/>
                  <a:pt x="1949510" y="322478"/>
                </a:cubicBezTo>
                <a:lnTo>
                  <a:pt x="2023520" y="322478"/>
                </a:lnTo>
                <a:lnTo>
                  <a:pt x="2023520" y="474297"/>
                </a:lnTo>
                <a:lnTo>
                  <a:pt x="2016520" y="474297"/>
                </a:lnTo>
                <a:lnTo>
                  <a:pt x="2016520" y="460296"/>
                </a:lnTo>
                <a:lnTo>
                  <a:pt x="1902504" y="460296"/>
                </a:lnTo>
                <a:lnTo>
                  <a:pt x="1902504" y="475297"/>
                </a:lnTo>
                <a:lnTo>
                  <a:pt x="1895504" y="475297"/>
                </a:lnTo>
                <a:lnTo>
                  <a:pt x="1895504" y="322478"/>
                </a:lnTo>
                <a:lnTo>
                  <a:pt x="1941509" y="322478"/>
                </a:lnTo>
                <a:cubicBezTo>
                  <a:pt x="1942443" y="320478"/>
                  <a:pt x="1943443" y="318244"/>
                  <a:pt x="1944510" y="315778"/>
                </a:cubicBezTo>
                <a:cubicBezTo>
                  <a:pt x="1945577" y="313311"/>
                  <a:pt x="1946610" y="310810"/>
                  <a:pt x="1947611" y="308277"/>
                </a:cubicBezTo>
                <a:cubicBezTo>
                  <a:pt x="1948611" y="305743"/>
                  <a:pt x="1949510" y="303276"/>
                  <a:pt x="1950311" y="300876"/>
                </a:cubicBezTo>
                <a:cubicBezTo>
                  <a:pt x="1951111" y="298475"/>
                  <a:pt x="1951844" y="296342"/>
                  <a:pt x="1952511" y="294475"/>
                </a:cubicBezTo>
                <a:close/>
                <a:moveTo>
                  <a:pt x="5426430" y="140618"/>
                </a:moveTo>
                <a:lnTo>
                  <a:pt x="5435432" y="140618"/>
                </a:lnTo>
                <a:cubicBezTo>
                  <a:pt x="5435432" y="145018"/>
                  <a:pt x="5434799" y="149452"/>
                  <a:pt x="5433531" y="153919"/>
                </a:cubicBezTo>
                <a:cubicBezTo>
                  <a:pt x="5432264" y="158386"/>
                  <a:pt x="5430665" y="162687"/>
                  <a:pt x="5428731" y="166821"/>
                </a:cubicBezTo>
                <a:cubicBezTo>
                  <a:pt x="5426797" y="170955"/>
                  <a:pt x="5424631" y="174922"/>
                  <a:pt x="5422230" y="178722"/>
                </a:cubicBezTo>
                <a:cubicBezTo>
                  <a:pt x="5419830" y="182523"/>
                  <a:pt x="5417496" y="185890"/>
                  <a:pt x="5415229" y="188824"/>
                </a:cubicBezTo>
                <a:lnTo>
                  <a:pt x="5407428" y="188824"/>
                </a:lnTo>
                <a:cubicBezTo>
                  <a:pt x="5413296" y="180289"/>
                  <a:pt x="5417929" y="171921"/>
                  <a:pt x="5421330" y="163720"/>
                </a:cubicBezTo>
                <a:cubicBezTo>
                  <a:pt x="5424731" y="155519"/>
                  <a:pt x="5426430" y="147818"/>
                  <a:pt x="5426430" y="140618"/>
                </a:cubicBezTo>
                <a:close/>
                <a:moveTo>
                  <a:pt x="3149955" y="140618"/>
                </a:moveTo>
                <a:lnTo>
                  <a:pt x="3158957" y="140618"/>
                </a:lnTo>
                <a:cubicBezTo>
                  <a:pt x="3158957" y="145018"/>
                  <a:pt x="3158323" y="149452"/>
                  <a:pt x="3157056" y="153919"/>
                </a:cubicBezTo>
                <a:cubicBezTo>
                  <a:pt x="3155790" y="158386"/>
                  <a:pt x="3154189" y="162687"/>
                  <a:pt x="3152256" y="166821"/>
                </a:cubicBezTo>
                <a:cubicBezTo>
                  <a:pt x="3150322" y="170955"/>
                  <a:pt x="3148155" y="174922"/>
                  <a:pt x="3145755" y="178722"/>
                </a:cubicBezTo>
                <a:cubicBezTo>
                  <a:pt x="3143355" y="182523"/>
                  <a:pt x="3141021" y="185890"/>
                  <a:pt x="3138754" y="188824"/>
                </a:cubicBezTo>
                <a:lnTo>
                  <a:pt x="3130953" y="188824"/>
                </a:lnTo>
                <a:cubicBezTo>
                  <a:pt x="3136820" y="180289"/>
                  <a:pt x="3141454" y="171921"/>
                  <a:pt x="3144855" y="163720"/>
                </a:cubicBezTo>
                <a:cubicBezTo>
                  <a:pt x="3148255" y="155519"/>
                  <a:pt x="3149955" y="147818"/>
                  <a:pt x="3149955" y="140618"/>
                </a:cubicBezTo>
                <a:close/>
                <a:moveTo>
                  <a:pt x="495713" y="137017"/>
                </a:moveTo>
                <a:cubicBezTo>
                  <a:pt x="499847" y="140351"/>
                  <a:pt x="504381" y="144085"/>
                  <a:pt x="509315" y="148218"/>
                </a:cubicBezTo>
                <a:cubicBezTo>
                  <a:pt x="514248" y="152352"/>
                  <a:pt x="518649" y="156286"/>
                  <a:pt x="522516" y="160020"/>
                </a:cubicBezTo>
                <a:lnTo>
                  <a:pt x="518515" y="164621"/>
                </a:lnTo>
                <a:cubicBezTo>
                  <a:pt x="516782" y="162887"/>
                  <a:pt x="514816" y="161020"/>
                  <a:pt x="512616" y="159020"/>
                </a:cubicBezTo>
                <a:cubicBezTo>
                  <a:pt x="510415" y="157020"/>
                  <a:pt x="508115" y="155019"/>
                  <a:pt x="505714" y="153019"/>
                </a:cubicBezTo>
                <a:cubicBezTo>
                  <a:pt x="503314" y="151019"/>
                  <a:pt x="500947" y="149052"/>
                  <a:pt x="498614" y="147118"/>
                </a:cubicBezTo>
                <a:cubicBezTo>
                  <a:pt x="496280" y="145185"/>
                  <a:pt x="494113" y="143418"/>
                  <a:pt x="492113" y="141818"/>
                </a:cubicBezTo>
                <a:close/>
                <a:moveTo>
                  <a:pt x="5587651" y="131016"/>
                </a:moveTo>
                <a:lnTo>
                  <a:pt x="5719667" y="131016"/>
                </a:lnTo>
                <a:lnTo>
                  <a:pt x="5719667" y="137617"/>
                </a:lnTo>
                <a:lnTo>
                  <a:pt x="5587651" y="137617"/>
                </a:lnTo>
                <a:close/>
                <a:moveTo>
                  <a:pt x="834679" y="131016"/>
                </a:moveTo>
                <a:lnTo>
                  <a:pt x="966696" y="131016"/>
                </a:lnTo>
                <a:lnTo>
                  <a:pt x="966696" y="137617"/>
                </a:lnTo>
                <a:lnTo>
                  <a:pt x="834679" y="137617"/>
                </a:lnTo>
                <a:close/>
                <a:moveTo>
                  <a:pt x="6004" y="131016"/>
                </a:moveTo>
                <a:lnTo>
                  <a:pt x="138021" y="131016"/>
                </a:lnTo>
                <a:lnTo>
                  <a:pt x="138021" y="137617"/>
                </a:lnTo>
                <a:lnTo>
                  <a:pt x="6004" y="137617"/>
                </a:lnTo>
                <a:close/>
                <a:moveTo>
                  <a:pt x="562722" y="115214"/>
                </a:moveTo>
                <a:lnTo>
                  <a:pt x="569122" y="115214"/>
                </a:lnTo>
                <a:lnTo>
                  <a:pt x="569122" y="129816"/>
                </a:lnTo>
                <a:lnTo>
                  <a:pt x="602126" y="129816"/>
                </a:lnTo>
                <a:lnTo>
                  <a:pt x="602126" y="135817"/>
                </a:lnTo>
                <a:lnTo>
                  <a:pt x="569122" y="135817"/>
                </a:lnTo>
                <a:lnTo>
                  <a:pt x="569122" y="157220"/>
                </a:lnTo>
                <a:cubicBezTo>
                  <a:pt x="569122" y="160953"/>
                  <a:pt x="568789" y="163954"/>
                  <a:pt x="568123" y="166221"/>
                </a:cubicBezTo>
                <a:cubicBezTo>
                  <a:pt x="567455" y="168488"/>
                  <a:pt x="566288" y="170288"/>
                  <a:pt x="564621" y="171621"/>
                </a:cubicBezTo>
                <a:cubicBezTo>
                  <a:pt x="562954" y="172955"/>
                  <a:pt x="560721" y="173922"/>
                  <a:pt x="557921" y="174522"/>
                </a:cubicBezTo>
                <a:cubicBezTo>
                  <a:pt x="555120" y="175122"/>
                  <a:pt x="551520" y="175622"/>
                  <a:pt x="547120" y="176022"/>
                </a:cubicBezTo>
                <a:lnTo>
                  <a:pt x="536318" y="177022"/>
                </a:lnTo>
                <a:lnTo>
                  <a:pt x="534318" y="170821"/>
                </a:lnTo>
                <a:lnTo>
                  <a:pt x="545719" y="170021"/>
                </a:lnTo>
                <a:cubicBezTo>
                  <a:pt x="549320" y="169754"/>
                  <a:pt x="552220" y="169388"/>
                  <a:pt x="554420" y="168921"/>
                </a:cubicBezTo>
                <a:cubicBezTo>
                  <a:pt x="556621" y="168454"/>
                  <a:pt x="558354" y="167721"/>
                  <a:pt x="559621" y="166721"/>
                </a:cubicBezTo>
                <a:cubicBezTo>
                  <a:pt x="560888" y="165721"/>
                  <a:pt x="561721" y="164354"/>
                  <a:pt x="562121" y="162620"/>
                </a:cubicBezTo>
                <a:cubicBezTo>
                  <a:pt x="562522" y="160887"/>
                  <a:pt x="562722" y="158620"/>
                  <a:pt x="562722" y="155819"/>
                </a:cubicBezTo>
                <a:lnTo>
                  <a:pt x="562722" y="135817"/>
                </a:lnTo>
                <a:lnTo>
                  <a:pt x="468109" y="135817"/>
                </a:lnTo>
                <a:lnTo>
                  <a:pt x="468109" y="129816"/>
                </a:lnTo>
                <a:lnTo>
                  <a:pt x="562722" y="129816"/>
                </a:lnTo>
                <a:close/>
                <a:moveTo>
                  <a:pt x="4575553" y="104213"/>
                </a:moveTo>
                <a:lnTo>
                  <a:pt x="4575553" y="166021"/>
                </a:lnTo>
                <a:lnTo>
                  <a:pt x="4624359" y="166021"/>
                </a:lnTo>
                <a:lnTo>
                  <a:pt x="4624359" y="104213"/>
                </a:lnTo>
                <a:close/>
                <a:moveTo>
                  <a:pt x="4176579" y="102013"/>
                </a:moveTo>
                <a:lnTo>
                  <a:pt x="4182780" y="103813"/>
                </a:lnTo>
                <a:cubicBezTo>
                  <a:pt x="4181580" y="108480"/>
                  <a:pt x="4180013" y="113947"/>
                  <a:pt x="4178079" y="120215"/>
                </a:cubicBezTo>
                <a:cubicBezTo>
                  <a:pt x="4176146" y="126482"/>
                  <a:pt x="4174079" y="132850"/>
                  <a:pt x="4171878" y="139317"/>
                </a:cubicBezTo>
                <a:cubicBezTo>
                  <a:pt x="4169678" y="145785"/>
                  <a:pt x="4167444" y="152119"/>
                  <a:pt x="4165178" y="158320"/>
                </a:cubicBezTo>
                <a:cubicBezTo>
                  <a:pt x="4162911" y="164521"/>
                  <a:pt x="4160777" y="169955"/>
                  <a:pt x="4158777" y="174622"/>
                </a:cubicBezTo>
                <a:lnTo>
                  <a:pt x="4152576" y="172822"/>
                </a:lnTo>
                <a:cubicBezTo>
                  <a:pt x="4154710" y="168021"/>
                  <a:pt x="4156910" y="162520"/>
                  <a:pt x="4159177" y="156319"/>
                </a:cubicBezTo>
                <a:cubicBezTo>
                  <a:pt x="4161444" y="150119"/>
                  <a:pt x="4163677" y="143751"/>
                  <a:pt x="4165878" y="137217"/>
                </a:cubicBezTo>
                <a:cubicBezTo>
                  <a:pt x="4168078" y="130683"/>
                  <a:pt x="4170112" y="124349"/>
                  <a:pt x="4171978" y="118215"/>
                </a:cubicBezTo>
                <a:cubicBezTo>
                  <a:pt x="4173845" y="112081"/>
                  <a:pt x="4175379" y="106680"/>
                  <a:pt x="4176579" y="102013"/>
                </a:cubicBezTo>
                <a:close/>
                <a:moveTo>
                  <a:pt x="2928805" y="102013"/>
                </a:moveTo>
                <a:lnTo>
                  <a:pt x="2935006" y="103813"/>
                </a:lnTo>
                <a:cubicBezTo>
                  <a:pt x="2933806" y="108480"/>
                  <a:pt x="2932239" y="113947"/>
                  <a:pt x="2930305" y="120215"/>
                </a:cubicBezTo>
                <a:cubicBezTo>
                  <a:pt x="2928371" y="126482"/>
                  <a:pt x="2926305" y="132850"/>
                  <a:pt x="2924104" y="139317"/>
                </a:cubicBezTo>
                <a:cubicBezTo>
                  <a:pt x="2921903" y="145785"/>
                  <a:pt x="2919671" y="152119"/>
                  <a:pt x="2917403" y="158320"/>
                </a:cubicBezTo>
                <a:cubicBezTo>
                  <a:pt x="2915136" y="164521"/>
                  <a:pt x="2913003" y="169955"/>
                  <a:pt x="2911003" y="174622"/>
                </a:cubicBezTo>
                <a:lnTo>
                  <a:pt x="2904802" y="172822"/>
                </a:lnTo>
                <a:cubicBezTo>
                  <a:pt x="2906935" y="168021"/>
                  <a:pt x="2909136" y="162520"/>
                  <a:pt x="2911403" y="156319"/>
                </a:cubicBezTo>
                <a:cubicBezTo>
                  <a:pt x="2913669" y="150119"/>
                  <a:pt x="2915903" y="143751"/>
                  <a:pt x="2918103" y="137217"/>
                </a:cubicBezTo>
                <a:cubicBezTo>
                  <a:pt x="2920304" y="130683"/>
                  <a:pt x="2922337" y="124349"/>
                  <a:pt x="2924204" y="118215"/>
                </a:cubicBezTo>
                <a:cubicBezTo>
                  <a:pt x="2926071" y="112081"/>
                  <a:pt x="2927605" y="106680"/>
                  <a:pt x="2928805" y="102013"/>
                </a:cubicBezTo>
                <a:close/>
                <a:moveTo>
                  <a:pt x="3813086" y="100412"/>
                </a:moveTo>
                <a:lnTo>
                  <a:pt x="3820287" y="100813"/>
                </a:lnTo>
                <a:lnTo>
                  <a:pt x="3820287" y="127216"/>
                </a:lnTo>
                <a:lnTo>
                  <a:pt x="3903697" y="127216"/>
                </a:lnTo>
                <a:lnTo>
                  <a:pt x="3903697" y="134217"/>
                </a:lnTo>
                <a:lnTo>
                  <a:pt x="3820287" y="134217"/>
                </a:lnTo>
                <a:lnTo>
                  <a:pt x="3820287" y="182223"/>
                </a:lnTo>
                <a:lnTo>
                  <a:pt x="3813086" y="182223"/>
                </a:lnTo>
                <a:lnTo>
                  <a:pt x="3813086" y="134217"/>
                </a:lnTo>
                <a:lnTo>
                  <a:pt x="3730476" y="134217"/>
                </a:lnTo>
                <a:lnTo>
                  <a:pt x="3730476" y="127216"/>
                </a:lnTo>
                <a:lnTo>
                  <a:pt x="3813086" y="127216"/>
                </a:lnTo>
                <a:close/>
                <a:moveTo>
                  <a:pt x="2574837" y="100412"/>
                </a:moveTo>
                <a:lnTo>
                  <a:pt x="2582038" y="100813"/>
                </a:lnTo>
                <a:lnTo>
                  <a:pt x="2582038" y="127216"/>
                </a:lnTo>
                <a:lnTo>
                  <a:pt x="2665448" y="127216"/>
                </a:lnTo>
                <a:lnTo>
                  <a:pt x="2665448" y="134217"/>
                </a:lnTo>
                <a:lnTo>
                  <a:pt x="2582038" y="134217"/>
                </a:lnTo>
                <a:lnTo>
                  <a:pt x="2582038" y="182223"/>
                </a:lnTo>
                <a:lnTo>
                  <a:pt x="2574837" y="182223"/>
                </a:lnTo>
                <a:lnTo>
                  <a:pt x="2574837" y="134217"/>
                </a:lnTo>
                <a:lnTo>
                  <a:pt x="2492226" y="134217"/>
                </a:lnTo>
                <a:lnTo>
                  <a:pt x="2492226" y="127216"/>
                </a:lnTo>
                <a:lnTo>
                  <a:pt x="2574837" y="127216"/>
                </a:lnTo>
                <a:close/>
                <a:moveTo>
                  <a:pt x="1907506" y="93012"/>
                </a:moveTo>
                <a:lnTo>
                  <a:pt x="1907506" y="157020"/>
                </a:lnTo>
                <a:lnTo>
                  <a:pt x="2012119" y="157020"/>
                </a:lnTo>
                <a:lnTo>
                  <a:pt x="2012119" y="93012"/>
                </a:lnTo>
                <a:close/>
                <a:moveTo>
                  <a:pt x="537119" y="81410"/>
                </a:moveTo>
                <a:lnTo>
                  <a:pt x="537119" y="100613"/>
                </a:lnTo>
                <a:lnTo>
                  <a:pt x="576723" y="100613"/>
                </a:lnTo>
                <a:lnTo>
                  <a:pt x="576723" y="81410"/>
                </a:lnTo>
                <a:close/>
                <a:moveTo>
                  <a:pt x="490913" y="81410"/>
                </a:moveTo>
                <a:lnTo>
                  <a:pt x="490913" y="100613"/>
                </a:lnTo>
                <a:lnTo>
                  <a:pt x="530918" y="100613"/>
                </a:lnTo>
                <a:lnTo>
                  <a:pt x="530918" y="81410"/>
                </a:lnTo>
                <a:close/>
                <a:moveTo>
                  <a:pt x="4655563" y="71209"/>
                </a:moveTo>
                <a:cubicBezTo>
                  <a:pt x="4657697" y="73742"/>
                  <a:pt x="4660230" y="76876"/>
                  <a:pt x="4663164" y="80610"/>
                </a:cubicBezTo>
                <a:cubicBezTo>
                  <a:pt x="4666098" y="84344"/>
                  <a:pt x="4669064" y="88211"/>
                  <a:pt x="4672065" y="92211"/>
                </a:cubicBezTo>
                <a:cubicBezTo>
                  <a:pt x="4675065" y="96212"/>
                  <a:pt x="4677999" y="100212"/>
                  <a:pt x="4680866" y="104213"/>
                </a:cubicBezTo>
                <a:cubicBezTo>
                  <a:pt x="4683733" y="108213"/>
                  <a:pt x="4686167" y="111681"/>
                  <a:pt x="4688167" y="114614"/>
                </a:cubicBezTo>
                <a:lnTo>
                  <a:pt x="4682366" y="119015"/>
                </a:lnTo>
                <a:cubicBezTo>
                  <a:pt x="4680366" y="115814"/>
                  <a:pt x="4677999" y="112214"/>
                  <a:pt x="4675265" y="108213"/>
                </a:cubicBezTo>
                <a:cubicBezTo>
                  <a:pt x="4672532" y="104213"/>
                  <a:pt x="4669664" y="100179"/>
                  <a:pt x="4666664" y="96112"/>
                </a:cubicBezTo>
                <a:cubicBezTo>
                  <a:pt x="4663664" y="92045"/>
                  <a:pt x="4660730" y="88178"/>
                  <a:pt x="4657863" y="84510"/>
                </a:cubicBezTo>
                <a:cubicBezTo>
                  <a:pt x="4654996" y="80843"/>
                  <a:pt x="4652496" y="77743"/>
                  <a:pt x="4650362" y="75209"/>
                </a:cubicBezTo>
                <a:close/>
                <a:moveTo>
                  <a:pt x="2279476" y="69809"/>
                </a:moveTo>
                <a:lnTo>
                  <a:pt x="2315481" y="69809"/>
                </a:lnTo>
                <a:lnTo>
                  <a:pt x="2315481" y="151819"/>
                </a:lnTo>
                <a:cubicBezTo>
                  <a:pt x="2316814" y="150619"/>
                  <a:pt x="2318947" y="148719"/>
                  <a:pt x="2321882" y="146118"/>
                </a:cubicBezTo>
                <a:cubicBezTo>
                  <a:pt x="2324815" y="143518"/>
                  <a:pt x="2327816" y="140851"/>
                  <a:pt x="2330883" y="138117"/>
                </a:cubicBezTo>
                <a:cubicBezTo>
                  <a:pt x="2333949" y="135384"/>
                  <a:pt x="2336750" y="132883"/>
                  <a:pt x="2339283" y="130616"/>
                </a:cubicBezTo>
                <a:cubicBezTo>
                  <a:pt x="2341818" y="128349"/>
                  <a:pt x="2343284" y="127016"/>
                  <a:pt x="2343685" y="126616"/>
                </a:cubicBezTo>
                <a:lnTo>
                  <a:pt x="2346284" y="133217"/>
                </a:lnTo>
                <a:cubicBezTo>
                  <a:pt x="2346019" y="133483"/>
                  <a:pt x="2344418" y="134917"/>
                  <a:pt x="2341485" y="137517"/>
                </a:cubicBezTo>
                <a:cubicBezTo>
                  <a:pt x="2338550" y="140117"/>
                  <a:pt x="2335283" y="143018"/>
                  <a:pt x="2331682" y="146218"/>
                </a:cubicBezTo>
                <a:cubicBezTo>
                  <a:pt x="2328082" y="149419"/>
                  <a:pt x="2324715" y="152419"/>
                  <a:pt x="2321581" y="155219"/>
                </a:cubicBezTo>
                <a:cubicBezTo>
                  <a:pt x="2318448" y="158020"/>
                  <a:pt x="2316481" y="159753"/>
                  <a:pt x="2315681" y="160420"/>
                </a:cubicBezTo>
                <a:cubicBezTo>
                  <a:pt x="2315014" y="160953"/>
                  <a:pt x="2314147" y="161653"/>
                  <a:pt x="2313081" y="162520"/>
                </a:cubicBezTo>
                <a:cubicBezTo>
                  <a:pt x="2312014" y="163387"/>
                  <a:pt x="2310680" y="164687"/>
                  <a:pt x="2309080" y="166421"/>
                </a:cubicBezTo>
                <a:lnTo>
                  <a:pt x="2304880" y="161420"/>
                </a:lnTo>
                <a:cubicBezTo>
                  <a:pt x="2306747" y="159420"/>
                  <a:pt x="2307880" y="157953"/>
                  <a:pt x="2308280" y="157020"/>
                </a:cubicBezTo>
                <a:cubicBezTo>
                  <a:pt x="2308681" y="156086"/>
                  <a:pt x="2308880" y="155086"/>
                  <a:pt x="2308880" y="154019"/>
                </a:cubicBezTo>
                <a:lnTo>
                  <a:pt x="2308880" y="76810"/>
                </a:lnTo>
                <a:lnTo>
                  <a:pt x="2279476" y="76810"/>
                </a:lnTo>
                <a:close/>
                <a:moveTo>
                  <a:pt x="1045429" y="69209"/>
                </a:moveTo>
                <a:lnTo>
                  <a:pt x="1215848" y="69209"/>
                </a:lnTo>
                <a:lnTo>
                  <a:pt x="1215848" y="76209"/>
                </a:lnTo>
                <a:lnTo>
                  <a:pt x="1128639" y="76209"/>
                </a:lnTo>
                <a:cubicBezTo>
                  <a:pt x="1125572" y="82610"/>
                  <a:pt x="1121773" y="89511"/>
                  <a:pt x="1117239" y="96912"/>
                </a:cubicBezTo>
                <a:cubicBezTo>
                  <a:pt x="1112704" y="104313"/>
                  <a:pt x="1107904" y="111581"/>
                  <a:pt x="1102837" y="118715"/>
                </a:cubicBezTo>
                <a:cubicBezTo>
                  <a:pt x="1097769" y="125849"/>
                  <a:pt x="1092669" y="132583"/>
                  <a:pt x="1087535" y="138917"/>
                </a:cubicBezTo>
                <a:cubicBezTo>
                  <a:pt x="1082401" y="145251"/>
                  <a:pt x="1077700" y="150552"/>
                  <a:pt x="1073433" y="154819"/>
                </a:cubicBezTo>
                <a:cubicBezTo>
                  <a:pt x="1075833" y="154686"/>
                  <a:pt x="1079767" y="154486"/>
                  <a:pt x="1085234" y="154219"/>
                </a:cubicBezTo>
                <a:cubicBezTo>
                  <a:pt x="1090702" y="153953"/>
                  <a:pt x="1096969" y="153652"/>
                  <a:pt x="1104036" y="153319"/>
                </a:cubicBezTo>
                <a:cubicBezTo>
                  <a:pt x="1111103" y="152986"/>
                  <a:pt x="1118606" y="152619"/>
                  <a:pt x="1126540" y="152219"/>
                </a:cubicBezTo>
                <a:cubicBezTo>
                  <a:pt x="1134474" y="151819"/>
                  <a:pt x="1142108" y="151452"/>
                  <a:pt x="1149443" y="151119"/>
                </a:cubicBezTo>
                <a:cubicBezTo>
                  <a:pt x="1156774" y="150785"/>
                  <a:pt x="1163507" y="150452"/>
                  <a:pt x="1169642" y="150119"/>
                </a:cubicBezTo>
                <a:cubicBezTo>
                  <a:pt x="1175776" y="149785"/>
                  <a:pt x="1180509" y="149552"/>
                  <a:pt x="1183843" y="149419"/>
                </a:cubicBezTo>
                <a:cubicBezTo>
                  <a:pt x="1180643" y="145285"/>
                  <a:pt x="1177376" y="141118"/>
                  <a:pt x="1174042" y="136917"/>
                </a:cubicBezTo>
                <a:cubicBezTo>
                  <a:pt x="1170708" y="132717"/>
                  <a:pt x="1167474" y="128616"/>
                  <a:pt x="1164341" y="124616"/>
                </a:cubicBezTo>
                <a:cubicBezTo>
                  <a:pt x="1161207" y="120615"/>
                  <a:pt x="1158241" y="116915"/>
                  <a:pt x="1155440" y="113514"/>
                </a:cubicBezTo>
                <a:cubicBezTo>
                  <a:pt x="1152640" y="110114"/>
                  <a:pt x="1150176" y="107147"/>
                  <a:pt x="1148043" y="104613"/>
                </a:cubicBezTo>
                <a:lnTo>
                  <a:pt x="1153240" y="100412"/>
                </a:lnTo>
                <a:cubicBezTo>
                  <a:pt x="1156306" y="103880"/>
                  <a:pt x="1160107" y="108347"/>
                  <a:pt x="1164641" y="113814"/>
                </a:cubicBezTo>
                <a:cubicBezTo>
                  <a:pt x="1169175" y="119282"/>
                  <a:pt x="1173875" y="125116"/>
                  <a:pt x="1178743" y="131316"/>
                </a:cubicBezTo>
                <a:cubicBezTo>
                  <a:pt x="1183610" y="137517"/>
                  <a:pt x="1188444" y="143718"/>
                  <a:pt x="1193244" y="149919"/>
                </a:cubicBezTo>
                <a:cubicBezTo>
                  <a:pt x="1198045" y="156119"/>
                  <a:pt x="1202179" y="161620"/>
                  <a:pt x="1205646" y="166421"/>
                </a:cubicBezTo>
                <a:lnTo>
                  <a:pt x="1200045" y="171221"/>
                </a:lnTo>
                <a:cubicBezTo>
                  <a:pt x="1198578" y="169088"/>
                  <a:pt x="1196912" y="166754"/>
                  <a:pt x="1195045" y="164220"/>
                </a:cubicBezTo>
                <a:cubicBezTo>
                  <a:pt x="1193178" y="161687"/>
                  <a:pt x="1191178" y="159020"/>
                  <a:pt x="1189044" y="156219"/>
                </a:cubicBezTo>
                <a:cubicBezTo>
                  <a:pt x="1187178" y="156353"/>
                  <a:pt x="1183243" y="156553"/>
                  <a:pt x="1177242" y="156820"/>
                </a:cubicBezTo>
                <a:cubicBezTo>
                  <a:pt x="1171243" y="157086"/>
                  <a:pt x="1164175" y="157420"/>
                  <a:pt x="1156040" y="157820"/>
                </a:cubicBezTo>
                <a:cubicBezTo>
                  <a:pt x="1147909" y="158220"/>
                  <a:pt x="1139241" y="158620"/>
                  <a:pt x="1130040" y="159020"/>
                </a:cubicBezTo>
                <a:cubicBezTo>
                  <a:pt x="1120839" y="159420"/>
                  <a:pt x="1112138" y="159820"/>
                  <a:pt x="1103937" y="160220"/>
                </a:cubicBezTo>
                <a:cubicBezTo>
                  <a:pt x="1095735" y="160620"/>
                  <a:pt x="1088635" y="160953"/>
                  <a:pt x="1082634" y="161220"/>
                </a:cubicBezTo>
                <a:cubicBezTo>
                  <a:pt x="1076633" y="161487"/>
                  <a:pt x="1072699" y="161620"/>
                  <a:pt x="1070832" y="161620"/>
                </a:cubicBezTo>
                <a:cubicBezTo>
                  <a:pt x="1068965" y="161753"/>
                  <a:pt x="1067066" y="161954"/>
                  <a:pt x="1065131" y="162220"/>
                </a:cubicBezTo>
                <a:cubicBezTo>
                  <a:pt x="1063198" y="162487"/>
                  <a:pt x="1060898" y="162887"/>
                  <a:pt x="1058230" y="163420"/>
                </a:cubicBezTo>
                <a:lnTo>
                  <a:pt x="1056431" y="156419"/>
                </a:lnTo>
                <a:cubicBezTo>
                  <a:pt x="1059498" y="155619"/>
                  <a:pt x="1061665" y="154886"/>
                  <a:pt x="1062931" y="154219"/>
                </a:cubicBezTo>
                <a:cubicBezTo>
                  <a:pt x="1064198" y="153552"/>
                  <a:pt x="1065431" y="152686"/>
                  <a:pt x="1066631" y="151619"/>
                </a:cubicBezTo>
                <a:cubicBezTo>
                  <a:pt x="1070766" y="147485"/>
                  <a:pt x="1075333" y="142418"/>
                  <a:pt x="1080334" y="136417"/>
                </a:cubicBezTo>
                <a:cubicBezTo>
                  <a:pt x="1085335" y="130416"/>
                  <a:pt x="1090301" y="124015"/>
                  <a:pt x="1095236" y="117215"/>
                </a:cubicBezTo>
                <a:cubicBezTo>
                  <a:pt x="1100170" y="110414"/>
                  <a:pt x="1104837" y="103480"/>
                  <a:pt x="1109237" y="96412"/>
                </a:cubicBezTo>
                <a:cubicBezTo>
                  <a:pt x="1113637" y="89344"/>
                  <a:pt x="1117439" y="82610"/>
                  <a:pt x="1120639" y="76209"/>
                </a:cubicBezTo>
                <a:lnTo>
                  <a:pt x="1045429" y="76209"/>
                </a:lnTo>
                <a:close/>
                <a:moveTo>
                  <a:pt x="1278979" y="65208"/>
                </a:moveTo>
                <a:lnTo>
                  <a:pt x="1285781" y="65608"/>
                </a:lnTo>
                <a:lnTo>
                  <a:pt x="1285781" y="156019"/>
                </a:lnTo>
                <a:cubicBezTo>
                  <a:pt x="1287248" y="154686"/>
                  <a:pt x="1289481" y="152652"/>
                  <a:pt x="1292481" y="149919"/>
                </a:cubicBezTo>
                <a:cubicBezTo>
                  <a:pt x="1295482" y="147185"/>
                  <a:pt x="1298482" y="144418"/>
                  <a:pt x="1301482" y="141618"/>
                </a:cubicBezTo>
                <a:cubicBezTo>
                  <a:pt x="1304483" y="138817"/>
                  <a:pt x="1307216" y="136250"/>
                  <a:pt x="1309684" y="133917"/>
                </a:cubicBezTo>
                <a:cubicBezTo>
                  <a:pt x="1312151" y="131583"/>
                  <a:pt x="1313651" y="130216"/>
                  <a:pt x="1314184" y="129816"/>
                </a:cubicBezTo>
                <a:lnTo>
                  <a:pt x="1316784" y="136017"/>
                </a:lnTo>
                <a:cubicBezTo>
                  <a:pt x="1316651" y="136150"/>
                  <a:pt x="1315817" y="136884"/>
                  <a:pt x="1314284" y="138217"/>
                </a:cubicBezTo>
                <a:cubicBezTo>
                  <a:pt x="1312750" y="139551"/>
                  <a:pt x="1310884" y="141218"/>
                  <a:pt x="1308683" y="143218"/>
                </a:cubicBezTo>
                <a:cubicBezTo>
                  <a:pt x="1306483" y="145218"/>
                  <a:pt x="1304117" y="147352"/>
                  <a:pt x="1301583" y="149619"/>
                </a:cubicBezTo>
                <a:cubicBezTo>
                  <a:pt x="1299049" y="151886"/>
                  <a:pt x="1296648" y="154019"/>
                  <a:pt x="1294382" y="156019"/>
                </a:cubicBezTo>
                <a:cubicBezTo>
                  <a:pt x="1292115" y="158020"/>
                  <a:pt x="1290181" y="159753"/>
                  <a:pt x="1288581" y="161220"/>
                </a:cubicBezTo>
                <a:cubicBezTo>
                  <a:pt x="1286981" y="162687"/>
                  <a:pt x="1285981" y="163554"/>
                  <a:pt x="1285580" y="163820"/>
                </a:cubicBezTo>
                <a:cubicBezTo>
                  <a:pt x="1284514" y="164887"/>
                  <a:pt x="1283580" y="165821"/>
                  <a:pt x="1282780" y="166621"/>
                </a:cubicBezTo>
                <a:cubicBezTo>
                  <a:pt x="1281980" y="167421"/>
                  <a:pt x="1280713" y="168954"/>
                  <a:pt x="1278979" y="171221"/>
                </a:cubicBezTo>
                <a:lnTo>
                  <a:pt x="1274379" y="165621"/>
                </a:lnTo>
                <a:cubicBezTo>
                  <a:pt x="1276246" y="163354"/>
                  <a:pt x="1277479" y="161720"/>
                  <a:pt x="1278080" y="160720"/>
                </a:cubicBezTo>
                <a:cubicBezTo>
                  <a:pt x="1278679" y="159720"/>
                  <a:pt x="1278979" y="158620"/>
                  <a:pt x="1278979" y="157420"/>
                </a:cubicBezTo>
                <a:close/>
                <a:moveTo>
                  <a:pt x="1704356" y="60407"/>
                </a:moveTo>
                <a:lnTo>
                  <a:pt x="1704356" y="86011"/>
                </a:lnTo>
                <a:lnTo>
                  <a:pt x="1788967" y="86011"/>
                </a:lnTo>
                <a:lnTo>
                  <a:pt x="1788967" y="60407"/>
                </a:lnTo>
                <a:close/>
                <a:moveTo>
                  <a:pt x="537119" y="56607"/>
                </a:moveTo>
                <a:lnTo>
                  <a:pt x="537119" y="75609"/>
                </a:lnTo>
                <a:lnTo>
                  <a:pt x="576723" y="75609"/>
                </a:lnTo>
                <a:lnTo>
                  <a:pt x="576723" y="56607"/>
                </a:lnTo>
                <a:close/>
                <a:moveTo>
                  <a:pt x="490913" y="56607"/>
                </a:moveTo>
                <a:lnTo>
                  <a:pt x="490913" y="75609"/>
                </a:lnTo>
                <a:lnTo>
                  <a:pt x="530918" y="75609"/>
                </a:lnTo>
                <a:lnTo>
                  <a:pt x="530918" y="56607"/>
                </a:lnTo>
                <a:close/>
                <a:moveTo>
                  <a:pt x="3422913" y="53407"/>
                </a:moveTo>
                <a:lnTo>
                  <a:pt x="3429914" y="53807"/>
                </a:lnTo>
                <a:lnTo>
                  <a:pt x="3429914" y="90611"/>
                </a:lnTo>
                <a:lnTo>
                  <a:pt x="3480921" y="90611"/>
                </a:lnTo>
                <a:lnTo>
                  <a:pt x="3480921" y="97612"/>
                </a:lnTo>
                <a:lnTo>
                  <a:pt x="3429914" y="97612"/>
                </a:lnTo>
                <a:lnTo>
                  <a:pt x="3429914" y="158220"/>
                </a:lnTo>
                <a:lnTo>
                  <a:pt x="3490922" y="158220"/>
                </a:lnTo>
                <a:lnTo>
                  <a:pt x="3490922" y="164420"/>
                </a:lnTo>
                <a:lnTo>
                  <a:pt x="3364306" y="164420"/>
                </a:lnTo>
                <a:lnTo>
                  <a:pt x="3364306" y="158220"/>
                </a:lnTo>
                <a:lnTo>
                  <a:pt x="3422913" y="158220"/>
                </a:lnTo>
                <a:lnTo>
                  <a:pt x="3422913" y="97612"/>
                </a:lnTo>
                <a:lnTo>
                  <a:pt x="3374707" y="97612"/>
                </a:lnTo>
                <a:lnTo>
                  <a:pt x="3374707" y="90611"/>
                </a:lnTo>
                <a:lnTo>
                  <a:pt x="3422913" y="90611"/>
                </a:lnTo>
                <a:close/>
                <a:moveTo>
                  <a:pt x="4151976" y="50606"/>
                </a:moveTo>
                <a:cubicBezTo>
                  <a:pt x="4154109" y="52073"/>
                  <a:pt x="4156743" y="54040"/>
                  <a:pt x="4159877" y="56507"/>
                </a:cubicBezTo>
                <a:cubicBezTo>
                  <a:pt x="4163011" y="58974"/>
                  <a:pt x="4166244" y="61608"/>
                  <a:pt x="4169578" y="64408"/>
                </a:cubicBezTo>
                <a:cubicBezTo>
                  <a:pt x="4172912" y="67208"/>
                  <a:pt x="4176146" y="70009"/>
                  <a:pt x="4179279" y="72809"/>
                </a:cubicBezTo>
                <a:cubicBezTo>
                  <a:pt x="4182413" y="75609"/>
                  <a:pt x="4185113" y="78010"/>
                  <a:pt x="4187380" y="80010"/>
                </a:cubicBezTo>
                <a:lnTo>
                  <a:pt x="4183380" y="85411"/>
                </a:lnTo>
                <a:cubicBezTo>
                  <a:pt x="4181113" y="83277"/>
                  <a:pt x="4178413" y="80843"/>
                  <a:pt x="4175279" y="78110"/>
                </a:cubicBezTo>
                <a:cubicBezTo>
                  <a:pt x="4172145" y="75376"/>
                  <a:pt x="4168911" y="72609"/>
                  <a:pt x="4165578" y="69809"/>
                </a:cubicBezTo>
                <a:cubicBezTo>
                  <a:pt x="4162244" y="67008"/>
                  <a:pt x="4159043" y="64341"/>
                  <a:pt x="4155976" y="61808"/>
                </a:cubicBezTo>
                <a:cubicBezTo>
                  <a:pt x="4152909" y="59274"/>
                  <a:pt x="4150309" y="57274"/>
                  <a:pt x="4148176" y="55807"/>
                </a:cubicBezTo>
                <a:close/>
                <a:moveTo>
                  <a:pt x="2904202" y="50606"/>
                </a:moveTo>
                <a:cubicBezTo>
                  <a:pt x="2906335" y="52073"/>
                  <a:pt x="2908969" y="54040"/>
                  <a:pt x="2912103" y="56507"/>
                </a:cubicBezTo>
                <a:cubicBezTo>
                  <a:pt x="2915237" y="58974"/>
                  <a:pt x="2918470" y="61608"/>
                  <a:pt x="2921804" y="64408"/>
                </a:cubicBezTo>
                <a:cubicBezTo>
                  <a:pt x="2925137" y="67208"/>
                  <a:pt x="2928371" y="70009"/>
                  <a:pt x="2931505" y="72809"/>
                </a:cubicBezTo>
                <a:cubicBezTo>
                  <a:pt x="2934639" y="75609"/>
                  <a:pt x="2937339" y="78010"/>
                  <a:pt x="2939607" y="80010"/>
                </a:cubicBezTo>
                <a:lnTo>
                  <a:pt x="2935605" y="85411"/>
                </a:lnTo>
                <a:cubicBezTo>
                  <a:pt x="2933339" y="83277"/>
                  <a:pt x="2930639" y="80843"/>
                  <a:pt x="2927505" y="78110"/>
                </a:cubicBezTo>
                <a:cubicBezTo>
                  <a:pt x="2924372" y="75376"/>
                  <a:pt x="2921138" y="72609"/>
                  <a:pt x="2917804" y="69809"/>
                </a:cubicBezTo>
                <a:cubicBezTo>
                  <a:pt x="2914470" y="67008"/>
                  <a:pt x="2911269" y="64341"/>
                  <a:pt x="2908202" y="61808"/>
                </a:cubicBezTo>
                <a:cubicBezTo>
                  <a:pt x="2905135" y="59274"/>
                  <a:pt x="2902535" y="57274"/>
                  <a:pt x="2900400" y="55807"/>
                </a:cubicBezTo>
                <a:close/>
                <a:moveTo>
                  <a:pt x="1367791" y="43605"/>
                </a:moveTo>
                <a:lnTo>
                  <a:pt x="1374192" y="44005"/>
                </a:lnTo>
                <a:lnTo>
                  <a:pt x="1374192" y="78410"/>
                </a:lnTo>
                <a:lnTo>
                  <a:pt x="1414796" y="78410"/>
                </a:lnTo>
                <a:lnTo>
                  <a:pt x="1414796" y="138017"/>
                </a:lnTo>
                <a:cubicBezTo>
                  <a:pt x="1414796" y="141751"/>
                  <a:pt x="1414463" y="144785"/>
                  <a:pt x="1413797" y="147118"/>
                </a:cubicBezTo>
                <a:cubicBezTo>
                  <a:pt x="1413130" y="149452"/>
                  <a:pt x="1412062" y="151286"/>
                  <a:pt x="1410596" y="152619"/>
                </a:cubicBezTo>
                <a:cubicBezTo>
                  <a:pt x="1409130" y="153953"/>
                  <a:pt x="1407196" y="154919"/>
                  <a:pt x="1404796" y="155519"/>
                </a:cubicBezTo>
                <a:cubicBezTo>
                  <a:pt x="1402396" y="156119"/>
                  <a:pt x="1399395" y="156553"/>
                  <a:pt x="1395795" y="156820"/>
                </a:cubicBezTo>
                <a:lnTo>
                  <a:pt x="1383793" y="157820"/>
                </a:lnTo>
                <a:lnTo>
                  <a:pt x="1381992" y="151419"/>
                </a:lnTo>
                <a:lnTo>
                  <a:pt x="1394395" y="150619"/>
                </a:lnTo>
                <a:cubicBezTo>
                  <a:pt x="1397194" y="150352"/>
                  <a:pt x="1399530" y="150019"/>
                  <a:pt x="1401395" y="149619"/>
                </a:cubicBezTo>
                <a:cubicBezTo>
                  <a:pt x="1403262" y="149219"/>
                  <a:pt x="1404695" y="148518"/>
                  <a:pt x="1405695" y="147518"/>
                </a:cubicBezTo>
                <a:cubicBezTo>
                  <a:pt x="1406696" y="146518"/>
                  <a:pt x="1407396" y="145151"/>
                  <a:pt x="1407796" y="143418"/>
                </a:cubicBezTo>
                <a:cubicBezTo>
                  <a:pt x="1408196" y="141684"/>
                  <a:pt x="1408396" y="139351"/>
                  <a:pt x="1408396" y="136417"/>
                </a:cubicBezTo>
                <a:lnTo>
                  <a:pt x="1408396" y="85011"/>
                </a:lnTo>
                <a:lnTo>
                  <a:pt x="1374192" y="85011"/>
                </a:lnTo>
                <a:lnTo>
                  <a:pt x="1374192" y="181423"/>
                </a:lnTo>
                <a:lnTo>
                  <a:pt x="1367791" y="181423"/>
                </a:lnTo>
                <a:lnTo>
                  <a:pt x="1367791" y="85011"/>
                </a:lnTo>
                <a:lnTo>
                  <a:pt x="1333387" y="85011"/>
                </a:lnTo>
                <a:lnTo>
                  <a:pt x="1333387" y="159020"/>
                </a:lnTo>
                <a:lnTo>
                  <a:pt x="1326986" y="159020"/>
                </a:lnTo>
                <a:lnTo>
                  <a:pt x="1326986" y="78410"/>
                </a:lnTo>
                <a:lnTo>
                  <a:pt x="1367791" y="78410"/>
                </a:lnTo>
                <a:close/>
                <a:moveTo>
                  <a:pt x="4575553" y="43005"/>
                </a:moveTo>
                <a:lnTo>
                  <a:pt x="4575553" y="97212"/>
                </a:lnTo>
                <a:lnTo>
                  <a:pt x="4624359" y="97212"/>
                </a:lnTo>
                <a:lnTo>
                  <a:pt x="4624359" y="43005"/>
                </a:lnTo>
                <a:close/>
                <a:moveTo>
                  <a:pt x="4308595" y="39805"/>
                </a:moveTo>
                <a:lnTo>
                  <a:pt x="4310196" y="46606"/>
                </a:lnTo>
                <a:cubicBezTo>
                  <a:pt x="4304862" y="48206"/>
                  <a:pt x="4299161" y="49739"/>
                  <a:pt x="4293094" y="51206"/>
                </a:cubicBezTo>
                <a:cubicBezTo>
                  <a:pt x="4287026" y="52673"/>
                  <a:pt x="4280725" y="54140"/>
                  <a:pt x="4274191" y="55607"/>
                </a:cubicBezTo>
                <a:cubicBezTo>
                  <a:pt x="4275125" y="73476"/>
                  <a:pt x="4277392" y="89011"/>
                  <a:pt x="4280992" y="102213"/>
                </a:cubicBezTo>
                <a:cubicBezTo>
                  <a:pt x="4286860" y="99012"/>
                  <a:pt x="4292960" y="95412"/>
                  <a:pt x="4299295" y="91411"/>
                </a:cubicBezTo>
                <a:cubicBezTo>
                  <a:pt x="4305629" y="87411"/>
                  <a:pt x="4311129" y="83544"/>
                  <a:pt x="4315797" y="79810"/>
                </a:cubicBezTo>
                <a:lnTo>
                  <a:pt x="4318797" y="85811"/>
                </a:lnTo>
                <a:cubicBezTo>
                  <a:pt x="4316396" y="87678"/>
                  <a:pt x="4313729" y="89611"/>
                  <a:pt x="4310796" y="91611"/>
                </a:cubicBezTo>
                <a:cubicBezTo>
                  <a:pt x="4307862" y="93612"/>
                  <a:pt x="4304829" y="95612"/>
                  <a:pt x="4301695" y="97612"/>
                </a:cubicBezTo>
                <a:cubicBezTo>
                  <a:pt x="4298561" y="99612"/>
                  <a:pt x="4295394" y="101546"/>
                  <a:pt x="4292194" y="103413"/>
                </a:cubicBezTo>
                <a:cubicBezTo>
                  <a:pt x="4288993" y="105280"/>
                  <a:pt x="4285926" y="107013"/>
                  <a:pt x="4282992" y="108614"/>
                </a:cubicBezTo>
                <a:cubicBezTo>
                  <a:pt x="4286993" y="121415"/>
                  <a:pt x="4292527" y="132617"/>
                  <a:pt x="4299595" y="142218"/>
                </a:cubicBezTo>
                <a:cubicBezTo>
                  <a:pt x="4306662" y="151819"/>
                  <a:pt x="4315530" y="160887"/>
                  <a:pt x="4326198" y="169421"/>
                </a:cubicBezTo>
                <a:lnTo>
                  <a:pt x="4320997" y="175022"/>
                </a:lnTo>
                <a:cubicBezTo>
                  <a:pt x="4312596" y="168088"/>
                  <a:pt x="4305262" y="160787"/>
                  <a:pt x="4298994" y="153119"/>
                </a:cubicBezTo>
                <a:cubicBezTo>
                  <a:pt x="4292727" y="145451"/>
                  <a:pt x="4287426" y="136917"/>
                  <a:pt x="4283092" y="127516"/>
                </a:cubicBezTo>
                <a:cubicBezTo>
                  <a:pt x="4278759" y="118115"/>
                  <a:pt x="4275358" y="107647"/>
                  <a:pt x="4272891" y="96112"/>
                </a:cubicBezTo>
                <a:cubicBezTo>
                  <a:pt x="4270424" y="84577"/>
                  <a:pt x="4268724" y="71476"/>
                  <a:pt x="4267790" y="56807"/>
                </a:cubicBezTo>
                <a:cubicBezTo>
                  <a:pt x="4264057" y="57474"/>
                  <a:pt x="4260289" y="58141"/>
                  <a:pt x="4256489" y="58807"/>
                </a:cubicBezTo>
                <a:cubicBezTo>
                  <a:pt x="4252689" y="59474"/>
                  <a:pt x="4248855" y="60141"/>
                  <a:pt x="4244988" y="60808"/>
                </a:cubicBezTo>
                <a:lnTo>
                  <a:pt x="4244988" y="163220"/>
                </a:lnTo>
                <a:cubicBezTo>
                  <a:pt x="4245654" y="162954"/>
                  <a:pt x="4246888" y="162287"/>
                  <a:pt x="4248688" y="161220"/>
                </a:cubicBezTo>
                <a:cubicBezTo>
                  <a:pt x="4250488" y="160153"/>
                  <a:pt x="4252522" y="158953"/>
                  <a:pt x="4254789" y="157620"/>
                </a:cubicBezTo>
                <a:cubicBezTo>
                  <a:pt x="4257056" y="156286"/>
                  <a:pt x="4259456" y="154853"/>
                  <a:pt x="4261990" y="153319"/>
                </a:cubicBezTo>
                <a:cubicBezTo>
                  <a:pt x="4264523" y="151786"/>
                  <a:pt x="4266857" y="150352"/>
                  <a:pt x="4268991" y="149019"/>
                </a:cubicBezTo>
                <a:cubicBezTo>
                  <a:pt x="4271124" y="147685"/>
                  <a:pt x="4272891" y="146585"/>
                  <a:pt x="4274291" y="145718"/>
                </a:cubicBezTo>
                <a:cubicBezTo>
                  <a:pt x="4275691" y="144851"/>
                  <a:pt x="4276525" y="144351"/>
                  <a:pt x="4276792" y="144218"/>
                </a:cubicBezTo>
                <a:lnTo>
                  <a:pt x="4278192" y="150819"/>
                </a:lnTo>
                <a:cubicBezTo>
                  <a:pt x="4277792" y="150952"/>
                  <a:pt x="4276792" y="151519"/>
                  <a:pt x="4275191" y="152519"/>
                </a:cubicBezTo>
                <a:cubicBezTo>
                  <a:pt x="4273591" y="153519"/>
                  <a:pt x="4271658" y="154686"/>
                  <a:pt x="4269391" y="156019"/>
                </a:cubicBezTo>
                <a:cubicBezTo>
                  <a:pt x="4267124" y="157353"/>
                  <a:pt x="4264657" y="158786"/>
                  <a:pt x="4261990" y="160320"/>
                </a:cubicBezTo>
                <a:cubicBezTo>
                  <a:pt x="4259323" y="161853"/>
                  <a:pt x="4256789" y="163320"/>
                  <a:pt x="4254389" y="164721"/>
                </a:cubicBezTo>
                <a:cubicBezTo>
                  <a:pt x="4251988" y="166121"/>
                  <a:pt x="4249855" y="167354"/>
                  <a:pt x="4247988" y="168421"/>
                </a:cubicBezTo>
                <a:cubicBezTo>
                  <a:pt x="4246121" y="169488"/>
                  <a:pt x="4244854" y="170221"/>
                  <a:pt x="4244188" y="170621"/>
                </a:cubicBezTo>
                <a:cubicBezTo>
                  <a:pt x="4242987" y="171288"/>
                  <a:pt x="4241787" y="172021"/>
                  <a:pt x="4240587" y="172822"/>
                </a:cubicBezTo>
                <a:cubicBezTo>
                  <a:pt x="4239387" y="173622"/>
                  <a:pt x="4237854" y="174755"/>
                  <a:pt x="4235987" y="176222"/>
                </a:cubicBezTo>
                <a:lnTo>
                  <a:pt x="4232786" y="170621"/>
                </a:lnTo>
                <a:cubicBezTo>
                  <a:pt x="4235053" y="168754"/>
                  <a:pt x="4236553" y="167354"/>
                  <a:pt x="4237287" y="166421"/>
                </a:cubicBezTo>
                <a:cubicBezTo>
                  <a:pt x="4238020" y="165487"/>
                  <a:pt x="4238387" y="164487"/>
                  <a:pt x="4238387" y="163420"/>
                </a:cubicBezTo>
                <a:lnTo>
                  <a:pt x="4238387" y="54807"/>
                </a:lnTo>
                <a:cubicBezTo>
                  <a:pt x="4251055" y="52940"/>
                  <a:pt x="4263490" y="50706"/>
                  <a:pt x="4275691" y="48106"/>
                </a:cubicBezTo>
                <a:cubicBezTo>
                  <a:pt x="4287893" y="45506"/>
                  <a:pt x="4298861" y="42739"/>
                  <a:pt x="4308595" y="39805"/>
                </a:cubicBezTo>
                <a:close/>
                <a:moveTo>
                  <a:pt x="3060821" y="39805"/>
                </a:moveTo>
                <a:lnTo>
                  <a:pt x="3062421" y="46606"/>
                </a:lnTo>
                <a:cubicBezTo>
                  <a:pt x="3057087" y="48206"/>
                  <a:pt x="3051386" y="49739"/>
                  <a:pt x="3045319" y="51206"/>
                </a:cubicBezTo>
                <a:cubicBezTo>
                  <a:pt x="3039251" y="52673"/>
                  <a:pt x="3032950" y="54140"/>
                  <a:pt x="3026416" y="55607"/>
                </a:cubicBezTo>
                <a:cubicBezTo>
                  <a:pt x="3027350" y="73476"/>
                  <a:pt x="3029617" y="89011"/>
                  <a:pt x="3033217" y="102213"/>
                </a:cubicBezTo>
                <a:cubicBezTo>
                  <a:pt x="3039084" y="99012"/>
                  <a:pt x="3045185" y="95412"/>
                  <a:pt x="3051519" y="91411"/>
                </a:cubicBezTo>
                <a:cubicBezTo>
                  <a:pt x="3057853" y="87411"/>
                  <a:pt x="3063354" y="83544"/>
                  <a:pt x="3068021" y="79810"/>
                </a:cubicBezTo>
                <a:lnTo>
                  <a:pt x="3071022" y="85811"/>
                </a:lnTo>
                <a:cubicBezTo>
                  <a:pt x="3068621" y="87678"/>
                  <a:pt x="3065955" y="89611"/>
                  <a:pt x="3063021" y="91611"/>
                </a:cubicBezTo>
                <a:cubicBezTo>
                  <a:pt x="3060087" y="93612"/>
                  <a:pt x="3057053" y="95612"/>
                  <a:pt x="3053920" y="97612"/>
                </a:cubicBezTo>
                <a:cubicBezTo>
                  <a:pt x="3050786" y="99612"/>
                  <a:pt x="3047619" y="101546"/>
                  <a:pt x="3044418" y="103413"/>
                </a:cubicBezTo>
                <a:cubicBezTo>
                  <a:pt x="3041218" y="105280"/>
                  <a:pt x="3038151" y="107013"/>
                  <a:pt x="3035217" y="108614"/>
                </a:cubicBezTo>
                <a:cubicBezTo>
                  <a:pt x="3039218" y="121415"/>
                  <a:pt x="3044752" y="132617"/>
                  <a:pt x="3051819" y="142218"/>
                </a:cubicBezTo>
                <a:cubicBezTo>
                  <a:pt x="3058887" y="151819"/>
                  <a:pt x="3067755" y="160887"/>
                  <a:pt x="3078422" y="169421"/>
                </a:cubicBezTo>
                <a:lnTo>
                  <a:pt x="3073222" y="175022"/>
                </a:lnTo>
                <a:cubicBezTo>
                  <a:pt x="3064821" y="168088"/>
                  <a:pt x="3057487" y="160787"/>
                  <a:pt x="3051219" y="153119"/>
                </a:cubicBezTo>
                <a:cubicBezTo>
                  <a:pt x="3044952" y="145451"/>
                  <a:pt x="3039651" y="136917"/>
                  <a:pt x="3035317" y="127516"/>
                </a:cubicBezTo>
                <a:cubicBezTo>
                  <a:pt x="3030984" y="118115"/>
                  <a:pt x="3027583" y="107647"/>
                  <a:pt x="3025116" y="96112"/>
                </a:cubicBezTo>
                <a:cubicBezTo>
                  <a:pt x="3022649" y="84577"/>
                  <a:pt x="3020949" y="71476"/>
                  <a:pt x="3020015" y="56807"/>
                </a:cubicBezTo>
                <a:cubicBezTo>
                  <a:pt x="3016282" y="57474"/>
                  <a:pt x="3012514" y="58141"/>
                  <a:pt x="3008714" y="58807"/>
                </a:cubicBezTo>
                <a:cubicBezTo>
                  <a:pt x="3004914" y="59474"/>
                  <a:pt x="3001080" y="60141"/>
                  <a:pt x="2997212" y="60808"/>
                </a:cubicBezTo>
                <a:lnTo>
                  <a:pt x="2997212" y="163220"/>
                </a:lnTo>
                <a:cubicBezTo>
                  <a:pt x="2997879" y="162954"/>
                  <a:pt x="2999113" y="162287"/>
                  <a:pt x="3000913" y="161220"/>
                </a:cubicBezTo>
                <a:cubicBezTo>
                  <a:pt x="3002713" y="160153"/>
                  <a:pt x="3004747" y="158953"/>
                  <a:pt x="3007014" y="157620"/>
                </a:cubicBezTo>
                <a:cubicBezTo>
                  <a:pt x="3009281" y="156286"/>
                  <a:pt x="3011681" y="154853"/>
                  <a:pt x="3014215" y="153319"/>
                </a:cubicBezTo>
                <a:cubicBezTo>
                  <a:pt x="3016748" y="151786"/>
                  <a:pt x="3019082" y="150352"/>
                  <a:pt x="3021216" y="149019"/>
                </a:cubicBezTo>
                <a:cubicBezTo>
                  <a:pt x="3023349" y="147685"/>
                  <a:pt x="3025116" y="146585"/>
                  <a:pt x="3026516" y="145718"/>
                </a:cubicBezTo>
                <a:cubicBezTo>
                  <a:pt x="3027916" y="144851"/>
                  <a:pt x="3028750" y="144351"/>
                  <a:pt x="3029016" y="144218"/>
                </a:cubicBezTo>
                <a:lnTo>
                  <a:pt x="3030417" y="150819"/>
                </a:lnTo>
                <a:cubicBezTo>
                  <a:pt x="3030017" y="150952"/>
                  <a:pt x="3029016" y="151519"/>
                  <a:pt x="3027416" y="152519"/>
                </a:cubicBezTo>
                <a:cubicBezTo>
                  <a:pt x="3025816" y="153519"/>
                  <a:pt x="3023883" y="154686"/>
                  <a:pt x="3021615" y="156019"/>
                </a:cubicBezTo>
                <a:cubicBezTo>
                  <a:pt x="3019349" y="157353"/>
                  <a:pt x="3016881" y="158786"/>
                  <a:pt x="3014215" y="160320"/>
                </a:cubicBezTo>
                <a:cubicBezTo>
                  <a:pt x="3011548" y="161853"/>
                  <a:pt x="3009014" y="163320"/>
                  <a:pt x="3006614" y="164721"/>
                </a:cubicBezTo>
                <a:cubicBezTo>
                  <a:pt x="3004213" y="166121"/>
                  <a:pt x="3002080" y="167354"/>
                  <a:pt x="3000213" y="168421"/>
                </a:cubicBezTo>
                <a:cubicBezTo>
                  <a:pt x="2998346" y="169488"/>
                  <a:pt x="2997079" y="170221"/>
                  <a:pt x="2996412" y="170621"/>
                </a:cubicBezTo>
                <a:cubicBezTo>
                  <a:pt x="2995212" y="171288"/>
                  <a:pt x="2994012" y="172021"/>
                  <a:pt x="2992812" y="172822"/>
                </a:cubicBezTo>
                <a:cubicBezTo>
                  <a:pt x="2991612" y="173622"/>
                  <a:pt x="2990078" y="174755"/>
                  <a:pt x="2988211" y="176222"/>
                </a:cubicBezTo>
                <a:lnTo>
                  <a:pt x="2985012" y="170621"/>
                </a:lnTo>
                <a:cubicBezTo>
                  <a:pt x="2987278" y="168754"/>
                  <a:pt x="2988778" y="167354"/>
                  <a:pt x="2989512" y="166421"/>
                </a:cubicBezTo>
                <a:cubicBezTo>
                  <a:pt x="2990245" y="165487"/>
                  <a:pt x="2990612" y="164487"/>
                  <a:pt x="2990612" y="163420"/>
                </a:cubicBezTo>
                <a:lnTo>
                  <a:pt x="2990612" y="54807"/>
                </a:lnTo>
                <a:cubicBezTo>
                  <a:pt x="3003280" y="52940"/>
                  <a:pt x="3015715" y="50706"/>
                  <a:pt x="3027916" y="48106"/>
                </a:cubicBezTo>
                <a:cubicBezTo>
                  <a:pt x="3040118" y="45506"/>
                  <a:pt x="3051086" y="42739"/>
                  <a:pt x="3060821" y="39805"/>
                </a:cubicBezTo>
                <a:close/>
                <a:moveTo>
                  <a:pt x="4981727" y="33604"/>
                </a:moveTo>
                <a:lnTo>
                  <a:pt x="4988528" y="34004"/>
                </a:lnTo>
                <a:lnTo>
                  <a:pt x="4988528" y="177222"/>
                </a:lnTo>
                <a:lnTo>
                  <a:pt x="4981727" y="177222"/>
                </a:lnTo>
                <a:close/>
                <a:moveTo>
                  <a:pt x="5206079" y="31404"/>
                </a:moveTo>
                <a:lnTo>
                  <a:pt x="5206079" y="149419"/>
                </a:lnTo>
                <a:lnTo>
                  <a:pt x="5322894" y="149419"/>
                </a:lnTo>
                <a:lnTo>
                  <a:pt x="5322894" y="31404"/>
                </a:lnTo>
                <a:close/>
                <a:moveTo>
                  <a:pt x="1704356" y="29404"/>
                </a:moveTo>
                <a:lnTo>
                  <a:pt x="1704356" y="54207"/>
                </a:lnTo>
                <a:lnTo>
                  <a:pt x="1788967" y="54207"/>
                </a:lnTo>
                <a:lnTo>
                  <a:pt x="1788967" y="29404"/>
                </a:lnTo>
                <a:close/>
                <a:moveTo>
                  <a:pt x="1907506" y="25803"/>
                </a:moveTo>
                <a:lnTo>
                  <a:pt x="1907506" y="85811"/>
                </a:lnTo>
                <a:lnTo>
                  <a:pt x="2012119" y="85811"/>
                </a:lnTo>
                <a:lnTo>
                  <a:pt x="2012119" y="25803"/>
                </a:lnTo>
                <a:close/>
                <a:moveTo>
                  <a:pt x="5198878" y="24203"/>
                </a:moveTo>
                <a:lnTo>
                  <a:pt x="5330094" y="24203"/>
                </a:lnTo>
                <a:lnTo>
                  <a:pt x="5330094" y="176022"/>
                </a:lnTo>
                <a:lnTo>
                  <a:pt x="5322894" y="176022"/>
                </a:lnTo>
                <a:lnTo>
                  <a:pt x="5322894" y="156820"/>
                </a:lnTo>
                <a:lnTo>
                  <a:pt x="5206079" y="156820"/>
                </a:lnTo>
                <a:lnTo>
                  <a:pt x="5206079" y="177622"/>
                </a:lnTo>
                <a:lnTo>
                  <a:pt x="5198878" y="177622"/>
                </a:lnTo>
                <a:close/>
                <a:moveTo>
                  <a:pt x="1900304" y="18602"/>
                </a:moveTo>
                <a:lnTo>
                  <a:pt x="2019120" y="18602"/>
                </a:lnTo>
                <a:lnTo>
                  <a:pt x="2019120" y="179622"/>
                </a:lnTo>
                <a:lnTo>
                  <a:pt x="2012119" y="179622"/>
                </a:lnTo>
                <a:lnTo>
                  <a:pt x="2012119" y="163620"/>
                </a:lnTo>
                <a:lnTo>
                  <a:pt x="1907506" y="163620"/>
                </a:lnTo>
                <a:lnTo>
                  <a:pt x="1907506" y="179822"/>
                </a:lnTo>
                <a:lnTo>
                  <a:pt x="1900304" y="179822"/>
                </a:lnTo>
                <a:close/>
                <a:moveTo>
                  <a:pt x="5032534" y="18402"/>
                </a:moveTo>
                <a:lnTo>
                  <a:pt x="5128146" y="18402"/>
                </a:lnTo>
                <a:lnTo>
                  <a:pt x="5128146" y="152019"/>
                </a:lnTo>
                <a:cubicBezTo>
                  <a:pt x="5128146" y="156953"/>
                  <a:pt x="5127779" y="160887"/>
                  <a:pt x="5127045" y="163820"/>
                </a:cubicBezTo>
                <a:cubicBezTo>
                  <a:pt x="5126312" y="166754"/>
                  <a:pt x="5124979" y="169021"/>
                  <a:pt x="5123045" y="170621"/>
                </a:cubicBezTo>
                <a:cubicBezTo>
                  <a:pt x="5121111" y="172221"/>
                  <a:pt x="5118478" y="173388"/>
                  <a:pt x="5115144" y="174122"/>
                </a:cubicBezTo>
                <a:cubicBezTo>
                  <a:pt x="5111810" y="174855"/>
                  <a:pt x="5107610" y="175422"/>
                  <a:pt x="5102543" y="175822"/>
                </a:cubicBezTo>
                <a:lnTo>
                  <a:pt x="5083740" y="177422"/>
                </a:lnTo>
                <a:lnTo>
                  <a:pt x="5081540" y="170421"/>
                </a:lnTo>
                <a:lnTo>
                  <a:pt x="5101142" y="168821"/>
                </a:lnTo>
                <a:cubicBezTo>
                  <a:pt x="5105276" y="168421"/>
                  <a:pt x="5108677" y="167954"/>
                  <a:pt x="5111344" y="167421"/>
                </a:cubicBezTo>
                <a:cubicBezTo>
                  <a:pt x="5114011" y="166887"/>
                  <a:pt x="5116044" y="165987"/>
                  <a:pt x="5117444" y="164721"/>
                </a:cubicBezTo>
                <a:cubicBezTo>
                  <a:pt x="5118845" y="163454"/>
                  <a:pt x="5119811" y="161720"/>
                  <a:pt x="5120344" y="159520"/>
                </a:cubicBezTo>
                <a:cubicBezTo>
                  <a:pt x="5120878" y="157320"/>
                  <a:pt x="5121145" y="154286"/>
                  <a:pt x="5121145" y="150419"/>
                </a:cubicBezTo>
                <a:lnTo>
                  <a:pt x="5121145" y="25203"/>
                </a:lnTo>
                <a:lnTo>
                  <a:pt x="5032534" y="25203"/>
                </a:lnTo>
                <a:close/>
                <a:moveTo>
                  <a:pt x="2158261" y="18002"/>
                </a:moveTo>
                <a:lnTo>
                  <a:pt x="2250872" y="18002"/>
                </a:lnTo>
                <a:lnTo>
                  <a:pt x="2250872" y="24803"/>
                </a:lnTo>
                <a:lnTo>
                  <a:pt x="2206467" y="24803"/>
                </a:lnTo>
                <a:lnTo>
                  <a:pt x="2206467" y="55407"/>
                </a:lnTo>
                <a:lnTo>
                  <a:pt x="2246473" y="55407"/>
                </a:lnTo>
                <a:lnTo>
                  <a:pt x="2246473" y="62008"/>
                </a:lnTo>
                <a:lnTo>
                  <a:pt x="2206467" y="62008"/>
                </a:lnTo>
                <a:lnTo>
                  <a:pt x="2206467" y="93212"/>
                </a:lnTo>
                <a:lnTo>
                  <a:pt x="2246473" y="93212"/>
                </a:lnTo>
                <a:lnTo>
                  <a:pt x="2246473" y="99812"/>
                </a:lnTo>
                <a:lnTo>
                  <a:pt x="2206467" y="99812"/>
                </a:lnTo>
                <a:lnTo>
                  <a:pt x="2206467" y="130816"/>
                </a:lnTo>
                <a:lnTo>
                  <a:pt x="2258274" y="130816"/>
                </a:lnTo>
                <a:lnTo>
                  <a:pt x="2258274" y="137217"/>
                </a:lnTo>
                <a:lnTo>
                  <a:pt x="2206467" y="137217"/>
                </a:lnTo>
                <a:lnTo>
                  <a:pt x="2206467" y="182023"/>
                </a:lnTo>
                <a:lnTo>
                  <a:pt x="2200067" y="182023"/>
                </a:lnTo>
                <a:lnTo>
                  <a:pt x="2200067" y="137217"/>
                </a:lnTo>
                <a:lnTo>
                  <a:pt x="2149060" y="137217"/>
                </a:lnTo>
                <a:lnTo>
                  <a:pt x="2149060" y="130816"/>
                </a:lnTo>
                <a:lnTo>
                  <a:pt x="2200067" y="130816"/>
                </a:lnTo>
                <a:lnTo>
                  <a:pt x="2200067" y="99812"/>
                </a:lnTo>
                <a:lnTo>
                  <a:pt x="2161061" y="99812"/>
                </a:lnTo>
                <a:lnTo>
                  <a:pt x="2161061" y="93212"/>
                </a:lnTo>
                <a:lnTo>
                  <a:pt x="2200067" y="93212"/>
                </a:lnTo>
                <a:lnTo>
                  <a:pt x="2200067" y="62008"/>
                </a:lnTo>
                <a:lnTo>
                  <a:pt x="2161061" y="62008"/>
                </a:lnTo>
                <a:lnTo>
                  <a:pt x="2161061" y="55407"/>
                </a:lnTo>
                <a:lnTo>
                  <a:pt x="2200067" y="55407"/>
                </a:lnTo>
                <a:lnTo>
                  <a:pt x="2200067" y="24803"/>
                </a:lnTo>
                <a:lnTo>
                  <a:pt x="2158261" y="24803"/>
                </a:lnTo>
                <a:close/>
                <a:moveTo>
                  <a:pt x="5863609" y="16002"/>
                </a:moveTo>
                <a:lnTo>
                  <a:pt x="5971623" y="16002"/>
                </a:lnTo>
                <a:lnTo>
                  <a:pt x="5971623" y="22803"/>
                </a:lnTo>
                <a:lnTo>
                  <a:pt x="5918216" y="22803"/>
                </a:lnTo>
                <a:lnTo>
                  <a:pt x="5918216" y="55007"/>
                </a:lnTo>
                <a:lnTo>
                  <a:pt x="5958221" y="55007"/>
                </a:lnTo>
                <a:lnTo>
                  <a:pt x="5958221" y="131216"/>
                </a:lnTo>
                <a:cubicBezTo>
                  <a:pt x="5958221" y="134950"/>
                  <a:pt x="5957954" y="137917"/>
                  <a:pt x="5957421" y="140117"/>
                </a:cubicBezTo>
                <a:cubicBezTo>
                  <a:pt x="5956888" y="142318"/>
                  <a:pt x="5955954" y="144018"/>
                  <a:pt x="5954620" y="145218"/>
                </a:cubicBezTo>
                <a:cubicBezTo>
                  <a:pt x="5953287" y="146418"/>
                  <a:pt x="5951420" y="147252"/>
                  <a:pt x="5949019" y="147718"/>
                </a:cubicBezTo>
                <a:cubicBezTo>
                  <a:pt x="5946620" y="148185"/>
                  <a:pt x="5943552" y="148619"/>
                  <a:pt x="5939818" y="149019"/>
                </a:cubicBezTo>
                <a:lnTo>
                  <a:pt x="5930417" y="150019"/>
                </a:lnTo>
                <a:lnTo>
                  <a:pt x="5928417" y="143218"/>
                </a:lnTo>
                <a:lnTo>
                  <a:pt x="5938618" y="142418"/>
                </a:lnTo>
                <a:cubicBezTo>
                  <a:pt x="5941419" y="142151"/>
                  <a:pt x="5943686" y="141851"/>
                  <a:pt x="5945419" y="141518"/>
                </a:cubicBezTo>
                <a:cubicBezTo>
                  <a:pt x="5947153" y="141184"/>
                  <a:pt x="5948486" y="140618"/>
                  <a:pt x="5949419" y="139817"/>
                </a:cubicBezTo>
                <a:cubicBezTo>
                  <a:pt x="5950353" y="139017"/>
                  <a:pt x="5950987" y="137817"/>
                  <a:pt x="5951320" y="136217"/>
                </a:cubicBezTo>
                <a:cubicBezTo>
                  <a:pt x="5951654" y="134617"/>
                  <a:pt x="5951820" y="132416"/>
                  <a:pt x="5951820" y="129616"/>
                </a:cubicBezTo>
                <a:lnTo>
                  <a:pt x="5951820" y="61608"/>
                </a:lnTo>
                <a:lnTo>
                  <a:pt x="5918216" y="61608"/>
                </a:lnTo>
                <a:lnTo>
                  <a:pt x="5918216" y="179822"/>
                </a:lnTo>
                <a:lnTo>
                  <a:pt x="5911815" y="179822"/>
                </a:lnTo>
                <a:lnTo>
                  <a:pt x="5911815" y="61608"/>
                </a:lnTo>
                <a:lnTo>
                  <a:pt x="5878811" y="61608"/>
                </a:lnTo>
                <a:lnTo>
                  <a:pt x="5878811" y="149819"/>
                </a:lnTo>
                <a:lnTo>
                  <a:pt x="5872410" y="149819"/>
                </a:lnTo>
                <a:lnTo>
                  <a:pt x="5872410" y="55007"/>
                </a:lnTo>
                <a:lnTo>
                  <a:pt x="5911815" y="55007"/>
                </a:lnTo>
                <a:lnTo>
                  <a:pt x="5911815" y="22803"/>
                </a:lnTo>
                <a:lnTo>
                  <a:pt x="5863609" y="22803"/>
                </a:lnTo>
                <a:close/>
                <a:moveTo>
                  <a:pt x="281963" y="16002"/>
                </a:moveTo>
                <a:lnTo>
                  <a:pt x="389976" y="16002"/>
                </a:lnTo>
                <a:lnTo>
                  <a:pt x="389976" y="22803"/>
                </a:lnTo>
                <a:lnTo>
                  <a:pt x="336569" y="22803"/>
                </a:lnTo>
                <a:lnTo>
                  <a:pt x="336569" y="55007"/>
                </a:lnTo>
                <a:lnTo>
                  <a:pt x="376574" y="55007"/>
                </a:lnTo>
                <a:lnTo>
                  <a:pt x="376574" y="131216"/>
                </a:lnTo>
                <a:cubicBezTo>
                  <a:pt x="376574" y="134950"/>
                  <a:pt x="376307" y="137917"/>
                  <a:pt x="375775" y="140117"/>
                </a:cubicBezTo>
                <a:cubicBezTo>
                  <a:pt x="375241" y="142318"/>
                  <a:pt x="374308" y="144018"/>
                  <a:pt x="372974" y="145218"/>
                </a:cubicBezTo>
                <a:cubicBezTo>
                  <a:pt x="371640" y="146418"/>
                  <a:pt x="369773" y="147252"/>
                  <a:pt x="367373" y="147718"/>
                </a:cubicBezTo>
                <a:cubicBezTo>
                  <a:pt x="364973" y="148185"/>
                  <a:pt x="361906" y="148619"/>
                  <a:pt x="358172" y="149019"/>
                </a:cubicBezTo>
                <a:lnTo>
                  <a:pt x="348771" y="150019"/>
                </a:lnTo>
                <a:lnTo>
                  <a:pt x="346771" y="143218"/>
                </a:lnTo>
                <a:lnTo>
                  <a:pt x="356972" y="142418"/>
                </a:lnTo>
                <a:cubicBezTo>
                  <a:pt x="359772" y="142151"/>
                  <a:pt x="362039" y="141851"/>
                  <a:pt x="363773" y="141518"/>
                </a:cubicBezTo>
                <a:cubicBezTo>
                  <a:pt x="365506" y="141184"/>
                  <a:pt x="366840" y="140618"/>
                  <a:pt x="367774" y="139817"/>
                </a:cubicBezTo>
                <a:cubicBezTo>
                  <a:pt x="368707" y="139017"/>
                  <a:pt x="369341" y="137817"/>
                  <a:pt x="369674" y="136217"/>
                </a:cubicBezTo>
                <a:cubicBezTo>
                  <a:pt x="370007" y="134617"/>
                  <a:pt x="370174" y="132416"/>
                  <a:pt x="370174" y="129616"/>
                </a:cubicBezTo>
                <a:lnTo>
                  <a:pt x="370174" y="61608"/>
                </a:lnTo>
                <a:lnTo>
                  <a:pt x="336569" y="61608"/>
                </a:lnTo>
                <a:lnTo>
                  <a:pt x="336569" y="179822"/>
                </a:lnTo>
                <a:lnTo>
                  <a:pt x="330168" y="179822"/>
                </a:lnTo>
                <a:lnTo>
                  <a:pt x="330168" y="61608"/>
                </a:lnTo>
                <a:lnTo>
                  <a:pt x="297164" y="61608"/>
                </a:lnTo>
                <a:lnTo>
                  <a:pt x="297164" y="149819"/>
                </a:lnTo>
                <a:lnTo>
                  <a:pt x="290763" y="149819"/>
                </a:lnTo>
                <a:lnTo>
                  <a:pt x="290763" y="55007"/>
                </a:lnTo>
                <a:lnTo>
                  <a:pt x="330168" y="55007"/>
                </a:lnTo>
                <a:lnTo>
                  <a:pt x="330168" y="22803"/>
                </a:lnTo>
                <a:lnTo>
                  <a:pt x="281963" y="22803"/>
                </a:lnTo>
                <a:close/>
                <a:moveTo>
                  <a:pt x="1063432" y="15802"/>
                </a:moveTo>
                <a:lnTo>
                  <a:pt x="1197845" y="15802"/>
                </a:lnTo>
                <a:lnTo>
                  <a:pt x="1197845" y="22603"/>
                </a:lnTo>
                <a:lnTo>
                  <a:pt x="1063432" y="22603"/>
                </a:lnTo>
                <a:close/>
                <a:moveTo>
                  <a:pt x="5809602" y="15202"/>
                </a:moveTo>
                <a:lnTo>
                  <a:pt x="5816003" y="15602"/>
                </a:lnTo>
                <a:lnTo>
                  <a:pt x="5816003" y="134017"/>
                </a:lnTo>
                <a:lnTo>
                  <a:pt x="5809602" y="134017"/>
                </a:lnTo>
                <a:close/>
                <a:moveTo>
                  <a:pt x="227956" y="15202"/>
                </a:moveTo>
                <a:lnTo>
                  <a:pt x="234357" y="15602"/>
                </a:lnTo>
                <a:lnTo>
                  <a:pt x="234357" y="134017"/>
                </a:lnTo>
                <a:lnTo>
                  <a:pt x="227956" y="134017"/>
                </a:lnTo>
                <a:close/>
                <a:moveTo>
                  <a:pt x="5606853" y="15002"/>
                </a:moveTo>
                <a:lnTo>
                  <a:pt x="5720267" y="15002"/>
                </a:lnTo>
                <a:lnTo>
                  <a:pt x="5711666" y="91611"/>
                </a:lnTo>
                <a:lnTo>
                  <a:pt x="5746271" y="91611"/>
                </a:lnTo>
                <a:cubicBezTo>
                  <a:pt x="5746271" y="92545"/>
                  <a:pt x="5746170" y="94478"/>
                  <a:pt x="5745970" y="97412"/>
                </a:cubicBezTo>
                <a:cubicBezTo>
                  <a:pt x="5745770" y="100346"/>
                  <a:pt x="5745504" y="103780"/>
                  <a:pt x="5745170" y="107713"/>
                </a:cubicBezTo>
                <a:cubicBezTo>
                  <a:pt x="5744837" y="111647"/>
                  <a:pt x="5744437" y="115814"/>
                  <a:pt x="5743970" y="120215"/>
                </a:cubicBezTo>
                <a:cubicBezTo>
                  <a:pt x="5743504" y="124616"/>
                  <a:pt x="5743104" y="128783"/>
                  <a:pt x="5742770" y="132717"/>
                </a:cubicBezTo>
                <a:cubicBezTo>
                  <a:pt x="5742437" y="136650"/>
                  <a:pt x="5742104" y="140117"/>
                  <a:pt x="5741770" y="143118"/>
                </a:cubicBezTo>
                <a:cubicBezTo>
                  <a:pt x="5741437" y="146118"/>
                  <a:pt x="5741203" y="148152"/>
                  <a:pt x="5741070" y="149219"/>
                </a:cubicBezTo>
                <a:cubicBezTo>
                  <a:pt x="5740403" y="154553"/>
                  <a:pt x="5739370" y="158820"/>
                  <a:pt x="5737970" y="162020"/>
                </a:cubicBezTo>
                <a:cubicBezTo>
                  <a:pt x="5736569" y="165221"/>
                  <a:pt x="5734502" y="167754"/>
                  <a:pt x="5731769" y="169621"/>
                </a:cubicBezTo>
                <a:cubicBezTo>
                  <a:pt x="5729035" y="171488"/>
                  <a:pt x="5725501" y="172855"/>
                  <a:pt x="5721168" y="173722"/>
                </a:cubicBezTo>
                <a:cubicBezTo>
                  <a:pt x="5716834" y="174588"/>
                  <a:pt x="5711533" y="175222"/>
                  <a:pt x="5705265" y="175622"/>
                </a:cubicBezTo>
                <a:lnTo>
                  <a:pt x="5680663" y="177422"/>
                </a:lnTo>
                <a:lnTo>
                  <a:pt x="5678662" y="170821"/>
                </a:lnTo>
                <a:lnTo>
                  <a:pt x="5703865" y="169221"/>
                </a:lnTo>
                <a:cubicBezTo>
                  <a:pt x="5709332" y="168821"/>
                  <a:pt x="5713866" y="168321"/>
                  <a:pt x="5717467" y="167721"/>
                </a:cubicBezTo>
                <a:cubicBezTo>
                  <a:pt x="5721067" y="167121"/>
                  <a:pt x="5723968" y="166054"/>
                  <a:pt x="5726168" y="164521"/>
                </a:cubicBezTo>
                <a:cubicBezTo>
                  <a:pt x="5728368" y="162987"/>
                  <a:pt x="5730035" y="160920"/>
                  <a:pt x="5731169" y="158320"/>
                </a:cubicBezTo>
                <a:cubicBezTo>
                  <a:pt x="5732302" y="155719"/>
                  <a:pt x="5733202" y="152286"/>
                  <a:pt x="5733869" y="148018"/>
                </a:cubicBezTo>
                <a:cubicBezTo>
                  <a:pt x="5734002" y="147085"/>
                  <a:pt x="5734202" y="145385"/>
                  <a:pt x="5734469" y="142918"/>
                </a:cubicBezTo>
                <a:cubicBezTo>
                  <a:pt x="5734736" y="140451"/>
                  <a:pt x="5735036" y="137584"/>
                  <a:pt x="5735369" y="134317"/>
                </a:cubicBezTo>
                <a:cubicBezTo>
                  <a:pt x="5735702" y="131050"/>
                  <a:pt x="5736069" y="127549"/>
                  <a:pt x="5736469" y="123815"/>
                </a:cubicBezTo>
                <a:cubicBezTo>
                  <a:pt x="5736870" y="120082"/>
                  <a:pt x="5737236" y="116514"/>
                  <a:pt x="5737570" y="113114"/>
                </a:cubicBezTo>
                <a:cubicBezTo>
                  <a:pt x="5737903" y="109714"/>
                  <a:pt x="5738170" y="106680"/>
                  <a:pt x="5738370" y="104013"/>
                </a:cubicBezTo>
                <a:cubicBezTo>
                  <a:pt x="5738570" y="101346"/>
                  <a:pt x="5738736" y="99412"/>
                  <a:pt x="5738870" y="98212"/>
                </a:cubicBezTo>
                <a:lnTo>
                  <a:pt x="5619055" y="98212"/>
                </a:lnTo>
                <a:lnTo>
                  <a:pt x="5626255" y="32604"/>
                </a:lnTo>
                <a:lnTo>
                  <a:pt x="5633256" y="33204"/>
                </a:lnTo>
                <a:lnTo>
                  <a:pt x="5626855" y="91611"/>
                </a:lnTo>
                <a:lnTo>
                  <a:pt x="5704465" y="91611"/>
                </a:lnTo>
                <a:lnTo>
                  <a:pt x="5712466" y="21803"/>
                </a:lnTo>
                <a:lnTo>
                  <a:pt x="5606853" y="21803"/>
                </a:lnTo>
                <a:close/>
                <a:moveTo>
                  <a:pt x="853882" y="15002"/>
                </a:moveTo>
                <a:lnTo>
                  <a:pt x="967296" y="15002"/>
                </a:lnTo>
                <a:lnTo>
                  <a:pt x="958696" y="91611"/>
                </a:lnTo>
                <a:lnTo>
                  <a:pt x="993299" y="91611"/>
                </a:lnTo>
                <a:cubicBezTo>
                  <a:pt x="993299" y="92545"/>
                  <a:pt x="993199" y="94478"/>
                  <a:pt x="992999" y="97412"/>
                </a:cubicBezTo>
                <a:cubicBezTo>
                  <a:pt x="992799" y="100346"/>
                  <a:pt x="992532" y="103780"/>
                  <a:pt x="992199" y="107713"/>
                </a:cubicBezTo>
                <a:cubicBezTo>
                  <a:pt x="991867" y="111647"/>
                  <a:pt x="991466" y="115814"/>
                  <a:pt x="990999" y="120215"/>
                </a:cubicBezTo>
                <a:cubicBezTo>
                  <a:pt x="990532" y="124616"/>
                  <a:pt x="990132" y="128783"/>
                  <a:pt x="989799" y="132717"/>
                </a:cubicBezTo>
                <a:cubicBezTo>
                  <a:pt x="989465" y="136650"/>
                  <a:pt x="989132" y="140117"/>
                  <a:pt x="988799" y="143118"/>
                </a:cubicBezTo>
                <a:cubicBezTo>
                  <a:pt x="988465" y="146118"/>
                  <a:pt x="988231" y="148152"/>
                  <a:pt x="988099" y="149219"/>
                </a:cubicBezTo>
                <a:cubicBezTo>
                  <a:pt x="987431" y="154553"/>
                  <a:pt x="986398" y="158820"/>
                  <a:pt x="984998" y="162020"/>
                </a:cubicBezTo>
                <a:cubicBezTo>
                  <a:pt x="983599" y="165221"/>
                  <a:pt x="981532" y="167754"/>
                  <a:pt x="978797" y="169621"/>
                </a:cubicBezTo>
                <a:cubicBezTo>
                  <a:pt x="976064" y="171488"/>
                  <a:pt x="972530" y="172855"/>
                  <a:pt x="968197" y="173722"/>
                </a:cubicBezTo>
                <a:cubicBezTo>
                  <a:pt x="963862" y="174588"/>
                  <a:pt x="958562" y="175222"/>
                  <a:pt x="952295" y="175622"/>
                </a:cubicBezTo>
                <a:lnTo>
                  <a:pt x="927691" y="177422"/>
                </a:lnTo>
                <a:lnTo>
                  <a:pt x="925691" y="170821"/>
                </a:lnTo>
                <a:lnTo>
                  <a:pt x="950894" y="169221"/>
                </a:lnTo>
                <a:cubicBezTo>
                  <a:pt x="956361" y="168821"/>
                  <a:pt x="960896" y="168321"/>
                  <a:pt x="964496" y="167721"/>
                </a:cubicBezTo>
                <a:cubicBezTo>
                  <a:pt x="968096" y="167121"/>
                  <a:pt x="970997" y="166054"/>
                  <a:pt x="973196" y="164521"/>
                </a:cubicBezTo>
                <a:cubicBezTo>
                  <a:pt x="975397" y="162987"/>
                  <a:pt x="977064" y="160920"/>
                  <a:pt x="978198" y="158320"/>
                </a:cubicBezTo>
                <a:cubicBezTo>
                  <a:pt x="979331" y="155719"/>
                  <a:pt x="980231" y="152286"/>
                  <a:pt x="980898" y="148018"/>
                </a:cubicBezTo>
                <a:cubicBezTo>
                  <a:pt x="981031" y="147085"/>
                  <a:pt x="981232" y="145385"/>
                  <a:pt x="981498" y="142918"/>
                </a:cubicBezTo>
                <a:cubicBezTo>
                  <a:pt x="981764" y="140451"/>
                  <a:pt x="982064" y="137584"/>
                  <a:pt x="982398" y="134317"/>
                </a:cubicBezTo>
                <a:cubicBezTo>
                  <a:pt x="982731" y="131050"/>
                  <a:pt x="983098" y="127549"/>
                  <a:pt x="983498" y="123815"/>
                </a:cubicBezTo>
                <a:cubicBezTo>
                  <a:pt x="983898" y="120082"/>
                  <a:pt x="984265" y="116514"/>
                  <a:pt x="984599" y="113114"/>
                </a:cubicBezTo>
                <a:cubicBezTo>
                  <a:pt x="984932" y="109714"/>
                  <a:pt x="985198" y="106680"/>
                  <a:pt x="985398" y="104013"/>
                </a:cubicBezTo>
                <a:cubicBezTo>
                  <a:pt x="985598" y="101346"/>
                  <a:pt x="985765" y="99412"/>
                  <a:pt x="985898" y="98212"/>
                </a:cubicBezTo>
                <a:lnTo>
                  <a:pt x="866084" y="98212"/>
                </a:lnTo>
                <a:lnTo>
                  <a:pt x="873284" y="32604"/>
                </a:lnTo>
                <a:lnTo>
                  <a:pt x="880286" y="33204"/>
                </a:lnTo>
                <a:lnTo>
                  <a:pt x="873885" y="91611"/>
                </a:lnTo>
                <a:lnTo>
                  <a:pt x="951494" y="91611"/>
                </a:lnTo>
                <a:lnTo>
                  <a:pt x="959496" y="21803"/>
                </a:lnTo>
                <a:lnTo>
                  <a:pt x="853882" y="21803"/>
                </a:lnTo>
                <a:close/>
                <a:moveTo>
                  <a:pt x="25207" y="15002"/>
                </a:moveTo>
                <a:lnTo>
                  <a:pt x="138621" y="15002"/>
                </a:lnTo>
                <a:lnTo>
                  <a:pt x="130020" y="91611"/>
                </a:lnTo>
                <a:lnTo>
                  <a:pt x="164624" y="91611"/>
                </a:lnTo>
                <a:cubicBezTo>
                  <a:pt x="164624" y="92545"/>
                  <a:pt x="164524" y="94478"/>
                  <a:pt x="164324" y="97412"/>
                </a:cubicBezTo>
                <a:cubicBezTo>
                  <a:pt x="164124" y="100346"/>
                  <a:pt x="163857" y="103780"/>
                  <a:pt x="163524" y="107713"/>
                </a:cubicBezTo>
                <a:cubicBezTo>
                  <a:pt x="163191" y="111647"/>
                  <a:pt x="162791" y="115814"/>
                  <a:pt x="162324" y="120215"/>
                </a:cubicBezTo>
                <a:cubicBezTo>
                  <a:pt x="161857" y="124616"/>
                  <a:pt x="161457" y="128783"/>
                  <a:pt x="161124" y="132717"/>
                </a:cubicBezTo>
                <a:cubicBezTo>
                  <a:pt x="160790" y="136650"/>
                  <a:pt x="160457" y="140117"/>
                  <a:pt x="160123" y="143118"/>
                </a:cubicBezTo>
                <a:cubicBezTo>
                  <a:pt x="159790" y="146118"/>
                  <a:pt x="159557" y="148152"/>
                  <a:pt x="159423" y="149219"/>
                </a:cubicBezTo>
                <a:cubicBezTo>
                  <a:pt x="158757" y="154553"/>
                  <a:pt x="157723" y="158820"/>
                  <a:pt x="156323" y="162020"/>
                </a:cubicBezTo>
                <a:cubicBezTo>
                  <a:pt x="154922" y="165221"/>
                  <a:pt x="152856" y="167754"/>
                  <a:pt x="150122" y="169621"/>
                </a:cubicBezTo>
                <a:cubicBezTo>
                  <a:pt x="147389" y="171488"/>
                  <a:pt x="143855" y="172855"/>
                  <a:pt x="139521" y="173722"/>
                </a:cubicBezTo>
                <a:cubicBezTo>
                  <a:pt x="135187" y="174588"/>
                  <a:pt x="129887" y="175222"/>
                  <a:pt x="123619" y="175622"/>
                </a:cubicBezTo>
                <a:lnTo>
                  <a:pt x="99016" y="177422"/>
                </a:lnTo>
                <a:lnTo>
                  <a:pt x="97015" y="170821"/>
                </a:lnTo>
                <a:lnTo>
                  <a:pt x="122219" y="169221"/>
                </a:lnTo>
                <a:cubicBezTo>
                  <a:pt x="127686" y="168821"/>
                  <a:pt x="132220" y="168321"/>
                  <a:pt x="135821" y="167721"/>
                </a:cubicBezTo>
                <a:cubicBezTo>
                  <a:pt x="139421" y="167121"/>
                  <a:pt x="142321" y="166054"/>
                  <a:pt x="144521" y="164521"/>
                </a:cubicBezTo>
                <a:cubicBezTo>
                  <a:pt x="146721" y="162987"/>
                  <a:pt x="148389" y="160920"/>
                  <a:pt x="149522" y="158320"/>
                </a:cubicBezTo>
                <a:cubicBezTo>
                  <a:pt x="150655" y="155719"/>
                  <a:pt x="151556" y="152286"/>
                  <a:pt x="152223" y="148018"/>
                </a:cubicBezTo>
                <a:cubicBezTo>
                  <a:pt x="152356" y="147085"/>
                  <a:pt x="152557" y="145385"/>
                  <a:pt x="152823" y="142918"/>
                </a:cubicBezTo>
                <a:cubicBezTo>
                  <a:pt x="153089" y="140451"/>
                  <a:pt x="153389" y="137584"/>
                  <a:pt x="153723" y="134317"/>
                </a:cubicBezTo>
                <a:cubicBezTo>
                  <a:pt x="154056" y="131050"/>
                  <a:pt x="154423" y="127549"/>
                  <a:pt x="154823" y="123815"/>
                </a:cubicBezTo>
                <a:cubicBezTo>
                  <a:pt x="155223" y="120082"/>
                  <a:pt x="155590" y="116514"/>
                  <a:pt x="155923" y="113114"/>
                </a:cubicBezTo>
                <a:cubicBezTo>
                  <a:pt x="156256" y="109714"/>
                  <a:pt x="156523" y="106680"/>
                  <a:pt x="156722" y="104013"/>
                </a:cubicBezTo>
                <a:cubicBezTo>
                  <a:pt x="156923" y="101346"/>
                  <a:pt x="157090" y="99412"/>
                  <a:pt x="157223" y="98212"/>
                </a:cubicBezTo>
                <a:lnTo>
                  <a:pt x="37408" y="98212"/>
                </a:lnTo>
                <a:lnTo>
                  <a:pt x="44609" y="32604"/>
                </a:lnTo>
                <a:lnTo>
                  <a:pt x="51610" y="33204"/>
                </a:lnTo>
                <a:lnTo>
                  <a:pt x="45208" y="91611"/>
                </a:lnTo>
                <a:lnTo>
                  <a:pt x="122819" y="91611"/>
                </a:lnTo>
                <a:lnTo>
                  <a:pt x="130820" y="21803"/>
                </a:lnTo>
                <a:lnTo>
                  <a:pt x="25207" y="21803"/>
                </a:lnTo>
                <a:close/>
                <a:moveTo>
                  <a:pt x="2296678" y="9801"/>
                </a:moveTo>
                <a:cubicBezTo>
                  <a:pt x="2298812" y="11801"/>
                  <a:pt x="2301245" y="14302"/>
                  <a:pt x="2303979" y="17302"/>
                </a:cubicBezTo>
                <a:cubicBezTo>
                  <a:pt x="2306713" y="20302"/>
                  <a:pt x="2309448" y="23470"/>
                  <a:pt x="2312180" y="26803"/>
                </a:cubicBezTo>
                <a:cubicBezTo>
                  <a:pt x="2314913" y="30137"/>
                  <a:pt x="2317548" y="33471"/>
                  <a:pt x="2320081" y="36805"/>
                </a:cubicBezTo>
                <a:cubicBezTo>
                  <a:pt x="2322615" y="40138"/>
                  <a:pt x="2324749" y="43072"/>
                  <a:pt x="2326482" y="45606"/>
                </a:cubicBezTo>
                <a:lnTo>
                  <a:pt x="2320881" y="50006"/>
                </a:lnTo>
                <a:cubicBezTo>
                  <a:pt x="2319148" y="47473"/>
                  <a:pt x="2317014" y="44539"/>
                  <a:pt x="2314481" y="41205"/>
                </a:cubicBezTo>
                <a:cubicBezTo>
                  <a:pt x="2311947" y="37871"/>
                  <a:pt x="2309313" y="34538"/>
                  <a:pt x="2306580" y="31204"/>
                </a:cubicBezTo>
                <a:cubicBezTo>
                  <a:pt x="2303846" y="27870"/>
                  <a:pt x="2301146" y="24703"/>
                  <a:pt x="2298479" y="21703"/>
                </a:cubicBezTo>
                <a:cubicBezTo>
                  <a:pt x="2295811" y="18702"/>
                  <a:pt x="2293478" y="16269"/>
                  <a:pt x="2291478" y="14402"/>
                </a:cubicBezTo>
                <a:close/>
                <a:moveTo>
                  <a:pt x="4401407" y="9601"/>
                </a:moveTo>
                <a:lnTo>
                  <a:pt x="4410208" y="9601"/>
                </a:lnTo>
                <a:cubicBezTo>
                  <a:pt x="4410208" y="13068"/>
                  <a:pt x="4409842" y="16802"/>
                  <a:pt x="4409108" y="20803"/>
                </a:cubicBezTo>
                <a:cubicBezTo>
                  <a:pt x="4408375" y="24803"/>
                  <a:pt x="4407375" y="28904"/>
                  <a:pt x="4406108" y="33104"/>
                </a:cubicBezTo>
                <a:cubicBezTo>
                  <a:pt x="4404841" y="37305"/>
                  <a:pt x="4403374" y="41505"/>
                  <a:pt x="4401707" y="45706"/>
                </a:cubicBezTo>
                <a:cubicBezTo>
                  <a:pt x="4400040" y="49906"/>
                  <a:pt x="4398340" y="53873"/>
                  <a:pt x="4396607" y="57607"/>
                </a:cubicBezTo>
                <a:lnTo>
                  <a:pt x="4389806" y="57607"/>
                </a:lnTo>
                <a:cubicBezTo>
                  <a:pt x="4393006" y="49606"/>
                  <a:pt x="4395740" y="41472"/>
                  <a:pt x="4398007" y="33204"/>
                </a:cubicBezTo>
                <a:cubicBezTo>
                  <a:pt x="4400274" y="24936"/>
                  <a:pt x="4401407" y="17069"/>
                  <a:pt x="4401407" y="9601"/>
                </a:cubicBezTo>
                <a:close/>
                <a:moveTo>
                  <a:pt x="4365403" y="9601"/>
                </a:moveTo>
                <a:lnTo>
                  <a:pt x="4374204" y="9601"/>
                </a:lnTo>
                <a:cubicBezTo>
                  <a:pt x="4374204" y="13068"/>
                  <a:pt x="4373837" y="16802"/>
                  <a:pt x="4373104" y="20803"/>
                </a:cubicBezTo>
                <a:cubicBezTo>
                  <a:pt x="4372370" y="24803"/>
                  <a:pt x="4371370" y="28904"/>
                  <a:pt x="4370103" y="33104"/>
                </a:cubicBezTo>
                <a:cubicBezTo>
                  <a:pt x="4368837" y="37305"/>
                  <a:pt x="4367370" y="41505"/>
                  <a:pt x="4365703" y="45706"/>
                </a:cubicBezTo>
                <a:cubicBezTo>
                  <a:pt x="4364036" y="49906"/>
                  <a:pt x="4362336" y="53873"/>
                  <a:pt x="4360602" y="57607"/>
                </a:cubicBezTo>
                <a:lnTo>
                  <a:pt x="4354001" y="57607"/>
                </a:lnTo>
                <a:cubicBezTo>
                  <a:pt x="4357068" y="49606"/>
                  <a:pt x="4359735" y="41472"/>
                  <a:pt x="4362002" y="33204"/>
                </a:cubicBezTo>
                <a:cubicBezTo>
                  <a:pt x="4364269" y="24936"/>
                  <a:pt x="4365403" y="17069"/>
                  <a:pt x="4365403" y="9601"/>
                </a:cubicBezTo>
                <a:close/>
                <a:moveTo>
                  <a:pt x="3692071" y="9601"/>
                </a:moveTo>
                <a:lnTo>
                  <a:pt x="3698872" y="9601"/>
                </a:lnTo>
                <a:cubicBezTo>
                  <a:pt x="3695671" y="17602"/>
                  <a:pt x="3692938" y="25736"/>
                  <a:pt x="3690671" y="34004"/>
                </a:cubicBezTo>
                <a:cubicBezTo>
                  <a:pt x="3688404" y="42272"/>
                  <a:pt x="3687270" y="50140"/>
                  <a:pt x="3687270" y="57607"/>
                </a:cubicBezTo>
                <a:lnTo>
                  <a:pt x="3678469" y="57607"/>
                </a:lnTo>
                <a:cubicBezTo>
                  <a:pt x="3678469" y="54140"/>
                  <a:pt x="3678836" y="50406"/>
                  <a:pt x="3679569" y="46406"/>
                </a:cubicBezTo>
                <a:cubicBezTo>
                  <a:pt x="3680303" y="42405"/>
                  <a:pt x="3681303" y="38305"/>
                  <a:pt x="3682570" y="34104"/>
                </a:cubicBezTo>
                <a:cubicBezTo>
                  <a:pt x="3683836" y="29904"/>
                  <a:pt x="3685270" y="25736"/>
                  <a:pt x="3686870" y="21603"/>
                </a:cubicBezTo>
                <a:cubicBezTo>
                  <a:pt x="3688470" y="17469"/>
                  <a:pt x="3690204" y="13468"/>
                  <a:pt x="3692071" y="9601"/>
                </a:cubicBezTo>
                <a:close/>
                <a:moveTo>
                  <a:pt x="3656266" y="9601"/>
                </a:moveTo>
                <a:lnTo>
                  <a:pt x="3662867" y="9601"/>
                </a:lnTo>
                <a:cubicBezTo>
                  <a:pt x="3659800" y="17602"/>
                  <a:pt x="3657133" y="25736"/>
                  <a:pt x="3654866" y="34004"/>
                </a:cubicBezTo>
                <a:cubicBezTo>
                  <a:pt x="3652599" y="42272"/>
                  <a:pt x="3651466" y="50140"/>
                  <a:pt x="3651466" y="57607"/>
                </a:cubicBezTo>
                <a:lnTo>
                  <a:pt x="3642665" y="57607"/>
                </a:lnTo>
                <a:cubicBezTo>
                  <a:pt x="3642665" y="54140"/>
                  <a:pt x="3643031" y="50406"/>
                  <a:pt x="3643765" y="46406"/>
                </a:cubicBezTo>
                <a:cubicBezTo>
                  <a:pt x="3644498" y="42405"/>
                  <a:pt x="3645465" y="38305"/>
                  <a:pt x="3646665" y="34104"/>
                </a:cubicBezTo>
                <a:cubicBezTo>
                  <a:pt x="3647865" y="29904"/>
                  <a:pt x="3649299" y="25736"/>
                  <a:pt x="3650966" y="21603"/>
                </a:cubicBezTo>
                <a:cubicBezTo>
                  <a:pt x="3652633" y="17469"/>
                  <a:pt x="3654400" y="13468"/>
                  <a:pt x="3656266" y="9601"/>
                </a:cubicBezTo>
                <a:close/>
                <a:moveTo>
                  <a:pt x="1489529" y="7601"/>
                </a:moveTo>
                <a:lnTo>
                  <a:pt x="1498531" y="7601"/>
                </a:lnTo>
                <a:cubicBezTo>
                  <a:pt x="1508132" y="21336"/>
                  <a:pt x="1515466" y="35571"/>
                  <a:pt x="1520534" y="50306"/>
                </a:cubicBezTo>
                <a:cubicBezTo>
                  <a:pt x="1525601" y="65041"/>
                  <a:pt x="1528135" y="80477"/>
                  <a:pt x="1528135" y="96612"/>
                </a:cubicBezTo>
                <a:cubicBezTo>
                  <a:pt x="1528135" y="111947"/>
                  <a:pt x="1525667" y="126949"/>
                  <a:pt x="1520734" y="141618"/>
                </a:cubicBezTo>
                <a:cubicBezTo>
                  <a:pt x="1515800" y="156286"/>
                  <a:pt x="1508532" y="170288"/>
                  <a:pt x="1498931" y="183623"/>
                </a:cubicBezTo>
                <a:lnTo>
                  <a:pt x="1489930" y="183623"/>
                </a:lnTo>
                <a:cubicBezTo>
                  <a:pt x="1499797" y="168821"/>
                  <a:pt x="1507098" y="154286"/>
                  <a:pt x="1511832" y="140017"/>
                </a:cubicBezTo>
                <a:cubicBezTo>
                  <a:pt x="1516567" y="125749"/>
                  <a:pt x="1518934" y="110947"/>
                  <a:pt x="1518934" y="95612"/>
                </a:cubicBezTo>
                <a:cubicBezTo>
                  <a:pt x="1518934" y="80543"/>
                  <a:pt x="1516567" y="65942"/>
                  <a:pt x="1511832" y="51806"/>
                </a:cubicBezTo>
                <a:cubicBezTo>
                  <a:pt x="1507098" y="37671"/>
                  <a:pt x="1499664" y="22936"/>
                  <a:pt x="1489529" y="7601"/>
                </a:cubicBezTo>
                <a:close/>
                <a:moveTo>
                  <a:pt x="772672" y="7601"/>
                </a:moveTo>
                <a:lnTo>
                  <a:pt x="781673" y="7601"/>
                </a:lnTo>
                <a:cubicBezTo>
                  <a:pt x="771538" y="22936"/>
                  <a:pt x="764104" y="37671"/>
                  <a:pt x="759370" y="51806"/>
                </a:cubicBezTo>
                <a:cubicBezTo>
                  <a:pt x="754637" y="65942"/>
                  <a:pt x="752269" y="80543"/>
                  <a:pt x="752269" y="95612"/>
                </a:cubicBezTo>
                <a:cubicBezTo>
                  <a:pt x="752269" y="110947"/>
                  <a:pt x="754637" y="125749"/>
                  <a:pt x="759370" y="140017"/>
                </a:cubicBezTo>
                <a:cubicBezTo>
                  <a:pt x="764104" y="154286"/>
                  <a:pt x="771405" y="168821"/>
                  <a:pt x="781272" y="183623"/>
                </a:cubicBezTo>
                <a:lnTo>
                  <a:pt x="772272" y="183623"/>
                </a:lnTo>
                <a:cubicBezTo>
                  <a:pt x="762670" y="170288"/>
                  <a:pt x="755403" y="156286"/>
                  <a:pt x="750469" y="141618"/>
                </a:cubicBezTo>
                <a:cubicBezTo>
                  <a:pt x="745535" y="126949"/>
                  <a:pt x="743068" y="111947"/>
                  <a:pt x="743068" y="96612"/>
                </a:cubicBezTo>
                <a:cubicBezTo>
                  <a:pt x="743068" y="80477"/>
                  <a:pt x="745601" y="65041"/>
                  <a:pt x="750669" y="50306"/>
                </a:cubicBezTo>
                <a:cubicBezTo>
                  <a:pt x="755736" y="35571"/>
                  <a:pt x="763071" y="21336"/>
                  <a:pt x="772672" y="7601"/>
                </a:cubicBezTo>
                <a:close/>
                <a:moveTo>
                  <a:pt x="2154860" y="6801"/>
                </a:moveTo>
                <a:lnTo>
                  <a:pt x="2156661" y="13002"/>
                </a:lnTo>
                <a:cubicBezTo>
                  <a:pt x="2152261" y="15002"/>
                  <a:pt x="2147426" y="17002"/>
                  <a:pt x="2142159" y="19002"/>
                </a:cubicBezTo>
                <a:cubicBezTo>
                  <a:pt x="2136892" y="21003"/>
                  <a:pt x="2131458" y="22936"/>
                  <a:pt x="2125857" y="24803"/>
                </a:cubicBezTo>
                <a:lnTo>
                  <a:pt x="2125857" y="68008"/>
                </a:lnTo>
                <a:lnTo>
                  <a:pt x="2155660" y="68008"/>
                </a:lnTo>
                <a:lnTo>
                  <a:pt x="2155660" y="74809"/>
                </a:lnTo>
                <a:lnTo>
                  <a:pt x="2125857" y="74809"/>
                </a:lnTo>
                <a:lnTo>
                  <a:pt x="2125857" y="77210"/>
                </a:lnTo>
                <a:cubicBezTo>
                  <a:pt x="2125857" y="84677"/>
                  <a:pt x="2125758" y="91478"/>
                  <a:pt x="2125557" y="97612"/>
                </a:cubicBezTo>
                <a:cubicBezTo>
                  <a:pt x="2125357" y="103746"/>
                  <a:pt x="2124990" y="109480"/>
                  <a:pt x="2124457" y="114814"/>
                </a:cubicBezTo>
                <a:lnTo>
                  <a:pt x="2159261" y="114814"/>
                </a:lnTo>
                <a:lnTo>
                  <a:pt x="2159261" y="121415"/>
                </a:lnTo>
                <a:lnTo>
                  <a:pt x="2123657" y="121415"/>
                </a:lnTo>
                <a:cubicBezTo>
                  <a:pt x="2122723" y="128216"/>
                  <a:pt x="2121423" y="134350"/>
                  <a:pt x="2119757" y="139817"/>
                </a:cubicBezTo>
                <a:cubicBezTo>
                  <a:pt x="2118089" y="145285"/>
                  <a:pt x="2116023" y="150419"/>
                  <a:pt x="2113556" y="155219"/>
                </a:cubicBezTo>
                <a:cubicBezTo>
                  <a:pt x="2111089" y="160020"/>
                  <a:pt x="2108122" y="164687"/>
                  <a:pt x="2104654" y="169221"/>
                </a:cubicBezTo>
                <a:cubicBezTo>
                  <a:pt x="2101187" y="173755"/>
                  <a:pt x="2097120" y="178422"/>
                  <a:pt x="2092453" y="183223"/>
                </a:cubicBezTo>
                <a:lnTo>
                  <a:pt x="2087253" y="178822"/>
                </a:lnTo>
                <a:cubicBezTo>
                  <a:pt x="2091786" y="174155"/>
                  <a:pt x="2095720" y="169721"/>
                  <a:pt x="2099053" y="165521"/>
                </a:cubicBezTo>
                <a:cubicBezTo>
                  <a:pt x="2102388" y="161320"/>
                  <a:pt x="2105254" y="156986"/>
                  <a:pt x="2107655" y="152519"/>
                </a:cubicBezTo>
                <a:cubicBezTo>
                  <a:pt x="2110055" y="148052"/>
                  <a:pt x="2112022" y="143318"/>
                  <a:pt x="2113556" y="138317"/>
                </a:cubicBezTo>
                <a:cubicBezTo>
                  <a:pt x="2115089" y="133317"/>
                  <a:pt x="2116256" y="127683"/>
                  <a:pt x="2117056" y="121415"/>
                </a:cubicBezTo>
                <a:lnTo>
                  <a:pt x="2079851" y="121415"/>
                </a:lnTo>
                <a:lnTo>
                  <a:pt x="2079851" y="114814"/>
                </a:lnTo>
                <a:lnTo>
                  <a:pt x="2117856" y="114814"/>
                </a:lnTo>
                <a:cubicBezTo>
                  <a:pt x="2118389" y="109480"/>
                  <a:pt x="2118756" y="103680"/>
                  <a:pt x="2118957" y="97412"/>
                </a:cubicBezTo>
                <a:cubicBezTo>
                  <a:pt x="2119156" y="91145"/>
                  <a:pt x="2119256" y="84144"/>
                  <a:pt x="2119256" y="76409"/>
                </a:cubicBezTo>
                <a:lnTo>
                  <a:pt x="2119256" y="74809"/>
                </a:lnTo>
                <a:lnTo>
                  <a:pt x="2088051" y="74809"/>
                </a:lnTo>
                <a:lnTo>
                  <a:pt x="2088051" y="68008"/>
                </a:lnTo>
                <a:lnTo>
                  <a:pt x="2119256" y="68008"/>
                </a:lnTo>
                <a:lnTo>
                  <a:pt x="2119256" y="27003"/>
                </a:lnTo>
                <a:cubicBezTo>
                  <a:pt x="2113523" y="28737"/>
                  <a:pt x="2107789" y="30370"/>
                  <a:pt x="2102054" y="31904"/>
                </a:cubicBezTo>
                <a:cubicBezTo>
                  <a:pt x="2096320" y="33437"/>
                  <a:pt x="2090653" y="34804"/>
                  <a:pt x="2085052" y="36004"/>
                </a:cubicBezTo>
                <a:lnTo>
                  <a:pt x="2084051" y="29404"/>
                </a:lnTo>
                <a:cubicBezTo>
                  <a:pt x="2090053" y="28070"/>
                  <a:pt x="2096186" y="26570"/>
                  <a:pt x="2102454" y="24903"/>
                </a:cubicBezTo>
                <a:cubicBezTo>
                  <a:pt x="2108722" y="23236"/>
                  <a:pt x="2114923" y="21403"/>
                  <a:pt x="2121056" y="19402"/>
                </a:cubicBezTo>
                <a:cubicBezTo>
                  <a:pt x="2127191" y="17402"/>
                  <a:pt x="2133157" y="15335"/>
                  <a:pt x="2138958" y="13202"/>
                </a:cubicBezTo>
                <a:cubicBezTo>
                  <a:pt x="2144760" y="11068"/>
                  <a:pt x="2150061" y="8934"/>
                  <a:pt x="2154860" y="6801"/>
                </a:cubicBezTo>
                <a:close/>
                <a:moveTo>
                  <a:pt x="4160177" y="5601"/>
                </a:moveTo>
                <a:cubicBezTo>
                  <a:pt x="4162177" y="7067"/>
                  <a:pt x="4164677" y="8968"/>
                  <a:pt x="4167678" y="11301"/>
                </a:cubicBezTo>
                <a:cubicBezTo>
                  <a:pt x="4170678" y="13635"/>
                  <a:pt x="4173779" y="16102"/>
                  <a:pt x="4176979" y="18702"/>
                </a:cubicBezTo>
                <a:cubicBezTo>
                  <a:pt x="4180179" y="21303"/>
                  <a:pt x="4183313" y="23903"/>
                  <a:pt x="4186380" y="26503"/>
                </a:cubicBezTo>
                <a:cubicBezTo>
                  <a:pt x="4189448" y="29104"/>
                  <a:pt x="4192048" y="31337"/>
                  <a:pt x="4194181" y="33204"/>
                </a:cubicBezTo>
                <a:lnTo>
                  <a:pt x="4190381" y="38605"/>
                </a:lnTo>
                <a:cubicBezTo>
                  <a:pt x="4188380" y="36605"/>
                  <a:pt x="4185880" y="34304"/>
                  <a:pt x="4182880" y="31704"/>
                </a:cubicBezTo>
                <a:cubicBezTo>
                  <a:pt x="4179879" y="29104"/>
                  <a:pt x="4176779" y="26470"/>
                  <a:pt x="4173579" y="23803"/>
                </a:cubicBezTo>
                <a:cubicBezTo>
                  <a:pt x="4170378" y="21136"/>
                  <a:pt x="4167244" y="18636"/>
                  <a:pt x="4164177" y="16302"/>
                </a:cubicBezTo>
                <a:cubicBezTo>
                  <a:pt x="4161110" y="13968"/>
                  <a:pt x="4158577" y="12135"/>
                  <a:pt x="4156576" y="10801"/>
                </a:cubicBezTo>
                <a:close/>
                <a:moveTo>
                  <a:pt x="2912404" y="5601"/>
                </a:moveTo>
                <a:cubicBezTo>
                  <a:pt x="2914403" y="7067"/>
                  <a:pt x="2916903" y="8968"/>
                  <a:pt x="2919904" y="11301"/>
                </a:cubicBezTo>
                <a:cubicBezTo>
                  <a:pt x="2922905" y="13635"/>
                  <a:pt x="2926004" y="16102"/>
                  <a:pt x="2929205" y="18702"/>
                </a:cubicBezTo>
                <a:cubicBezTo>
                  <a:pt x="2932406" y="21303"/>
                  <a:pt x="2935539" y="23903"/>
                  <a:pt x="2938606" y="26503"/>
                </a:cubicBezTo>
                <a:cubicBezTo>
                  <a:pt x="2941673" y="29104"/>
                  <a:pt x="2944274" y="31337"/>
                  <a:pt x="2946407" y="33204"/>
                </a:cubicBezTo>
                <a:lnTo>
                  <a:pt x="2942607" y="38605"/>
                </a:lnTo>
                <a:cubicBezTo>
                  <a:pt x="2940606" y="36605"/>
                  <a:pt x="2938106" y="34304"/>
                  <a:pt x="2935106" y="31704"/>
                </a:cubicBezTo>
                <a:cubicBezTo>
                  <a:pt x="2932106" y="29104"/>
                  <a:pt x="2929005" y="26470"/>
                  <a:pt x="2925805" y="23803"/>
                </a:cubicBezTo>
                <a:cubicBezTo>
                  <a:pt x="2922604" y="21136"/>
                  <a:pt x="2919471" y="18636"/>
                  <a:pt x="2916403" y="16302"/>
                </a:cubicBezTo>
                <a:cubicBezTo>
                  <a:pt x="2913336" y="13968"/>
                  <a:pt x="2910803" y="12135"/>
                  <a:pt x="2908802" y="10801"/>
                </a:cubicBezTo>
                <a:close/>
                <a:moveTo>
                  <a:pt x="4310196" y="4200"/>
                </a:moveTo>
                <a:lnTo>
                  <a:pt x="4311796" y="10801"/>
                </a:lnTo>
                <a:cubicBezTo>
                  <a:pt x="4305929" y="12268"/>
                  <a:pt x="4299261" y="13768"/>
                  <a:pt x="4291794" y="15302"/>
                </a:cubicBezTo>
                <a:cubicBezTo>
                  <a:pt x="4284326" y="16835"/>
                  <a:pt x="4276392" y="18336"/>
                  <a:pt x="4267990" y="19802"/>
                </a:cubicBezTo>
                <a:cubicBezTo>
                  <a:pt x="4259589" y="21269"/>
                  <a:pt x="4250855" y="22669"/>
                  <a:pt x="4241787" y="24003"/>
                </a:cubicBezTo>
                <a:cubicBezTo>
                  <a:pt x="4232720" y="25336"/>
                  <a:pt x="4223718" y="26470"/>
                  <a:pt x="4214784" y="27403"/>
                </a:cubicBezTo>
                <a:lnTo>
                  <a:pt x="4214784" y="69809"/>
                </a:lnTo>
                <a:cubicBezTo>
                  <a:pt x="4214784" y="82344"/>
                  <a:pt x="4214317" y="93612"/>
                  <a:pt x="4213384" y="103613"/>
                </a:cubicBezTo>
                <a:cubicBezTo>
                  <a:pt x="4212450" y="113614"/>
                  <a:pt x="4210917" y="122882"/>
                  <a:pt x="4208783" y="131416"/>
                </a:cubicBezTo>
                <a:cubicBezTo>
                  <a:pt x="4206650" y="139951"/>
                  <a:pt x="4203849" y="148018"/>
                  <a:pt x="4200382" y="155619"/>
                </a:cubicBezTo>
                <a:cubicBezTo>
                  <a:pt x="4196915" y="163220"/>
                  <a:pt x="4192581" y="170888"/>
                  <a:pt x="4187380" y="178622"/>
                </a:cubicBezTo>
                <a:lnTo>
                  <a:pt x="4181180" y="175022"/>
                </a:lnTo>
                <a:cubicBezTo>
                  <a:pt x="4186247" y="167554"/>
                  <a:pt x="4190514" y="160153"/>
                  <a:pt x="4193981" y="152819"/>
                </a:cubicBezTo>
                <a:cubicBezTo>
                  <a:pt x="4197449" y="145485"/>
                  <a:pt x="4200215" y="137717"/>
                  <a:pt x="4202282" y="129516"/>
                </a:cubicBezTo>
                <a:cubicBezTo>
                  <a:pt x="4204349" y="121315"/>
                  <a:pt x="4205849" y="112414"/>
                  <a:pt x="4206783" y="102813"/>
                </a:cubicBezTo>
                <a:cubicBezTo>
                  <a:pt x="4207716" y="93212"/>
                  <a:pt x="4208183" y="82410"/>
                  <a:pt x="4208183" y="70409"/>
                </a:cubicBezTo>
                <a:lnTo>
                  <a:pt x="4208183" y="21003"/>
                </a:lnTo>
                <a:cubicBezTo>
                  <a:pt x="4217518" y="20069"/>
                  <a:pt x="4226985" y="18902"/>
                  <a:pt x="4236587" y="17502"/>
                </a:cubicBezTo>
                <a:cubicBezTo>
                  <a:pt x="4246188" y="16102"/>
                  <a:pt x="4255422" y="14668"/>
                  <a:pt x="4264290" y="13202"/>
                </a:cubicBezTo>
                <a:cubicBezTo>
                  <a:pt x="4273158" y="11735"/>
                  <a:pt x="4281526" y="10201"/>
                  <a:pt x="4289393" y="8601"/>
                </a:cubicBezTo>
                <a:cubicBezTo>
                  <a:pt x="4297261" y="7001"/>
                  <a:pt x="4304195" y="5534"/>
                  <a:pt x="4310196" y="4200"/>
                </a:cubicBezTo>
                <a:close/>
                <a:moveTo>
                  <a:pt x="4023236" y="4200"/>
                </a:moveTo>
                <a:lnTo>
                  <a:pt x="4030037" y="4600"/>
                </a:lnTo>
                <a:lnTo>
                  <a:pt x="4030037" y="158020"/>
                </a:lnTo>
                <a:lnTo>
                  <a:pt x="4089244" y="158020"/>
                </a:lnTo>
                <a:lnTo>
                  <a:pt x="4089244" y="36204"/>
                </a:lnTo>
                <a:lnTo>
                  <a:pt x="4096045" y="36605"/>
                </a:lnTo>
                <a:lnTo>
                  <a:pt x="4096045" y="179022"/>
                </a:lnTo>
                <a:lnTo>
                  <a:pt x="4089244" y="179022"/>
                </a:lnTo>
                <a:lnTo>
                  <a:pt x="4089244" y="164621"/>
                </a:lnTo>
                <a:lnTo>
                  <a:pt x="3957028" y="164621"/>
                </a:lnTo>
                <a:lnTo>
                  <a:pt x="3957028" y="36004"/>
                </a:lnTo>
                <a:lnTo>
                  <a:pt x="3963829" y="36404"/>
                </a:lnTo>
                <a:lnTo>
                  <a:pt x="3963829" y="158020"/>
                </a:lnTo>
                <a:lnTo>
                  <a:pt x="4023236" y="158020"/>
                </a:lnTo>
                <a:close/>
                <a:moveTo>
                  <a:pt x="3062421" y="4200"/>
                </a:moveTo>
                <a:lnTo>
                  <a:pt x="3064021" y="10801"/>
                </a:lnTo>
                <a:cubicBezTo>
                  <a:pt x="3058153" y="12268"/>
                  <a:pt x="3051486" y="13768"/>
                  <a:pt x="3044018" y="15302"/>
                </a:cubicBezTo>
                <a:cubicBezTo>
                  <a:pt x="3036551" y="16835"/>
                  <a:pt x="3028617" y="18336"/>
                  <a:pt x="3020216" y="19802"/>
                </a:cubicBezTo>
                <a:cubicBezTo>
                  <a:pt x="3011814" y="21269"/>
                  <a:pt x="3003080" y="22669"/>
                  <a:pt x="2994012" y="24003"/>
                </a:cubicBezTo>
                <a:cubicBezTo>
                  <a:pt x="2984945" y="25336"/>
                  <a:pt x="2975944" y="26470"/>
                  <a:pt x="2967010" y="27403"/>
                </a:cubicBezTo>
                <a:lnTo>
                  <a:pt x="2967010" y="69809"/>
                </a:lnTo>
                <a:cubicBezTo>
                  <a:pt x="2967010" y="82344"/>
                  <a:pt x="2966543" y="93612"/>
                  <a:pt x="2965609" y="103613"/>
                </a:cubicBezTo>
                <a:cubicBezTo>
                  <a:pt x="2964676" y="113614"/>
                  <a:pt x="2963143" y="122882"/>
                  <a:pt x="2961010" y="131416"/>
                </a:cubicBezTo>
                <a:cubicBezTo>
                  <a:pt x="2958876" y="139951"/>
                  <a:pt x="2956075" y="148018"/>
                  <a:pt x="2952608" y="155619"/>
                </a:cubicBezTo>
                <a:cubicBezTo>
                  <a:pt x="2949140" y="163220"/>
                  <a:pt x="2944807" y="170888"/>
                  <a:pt x="2939607" y="178622"/>
                </a:cubicBezTo>
                <a:lnTo>
                  <a:pt x="2933406" y="175022"/>
                </a:lnTo>
                <a:cubicBezTo>
                  <a:pt x="2938473" y="167554"/>
                  <a:pt x="2942740" y="160153"/>
                  <a:pt x="2946207" y="152819"/>
                </a:cubicBezTo>
                <a:cubicBezTo>
                  <a:pt x="2949674" y="145485"/>
                  <a:pt x="2952441" y="137717"/>
                  <a:pt x="2954508" y="129516"/>
                </a:cubicBezTo>
                <a:cubicBezTo>
                  <a:pt x="2956575" y="121315"/>
                  <a:pt x="2958076" y="112414"/>
                  <a:pt x="2959008" y="102813"/>
                </a:cubicBezTo>
                <a:cubicBezTo>
                  <a:pt x="2959942" y="93212"/>
                  <a:pt x="2960408" y="82410"/>
                  <a:pt x="2960408" y="70409"/>
                </a:cubicBezTo>
                <a:lnTo>
                  <a:pt x="2960408" y="21003"/>
                </a:lnTo>
                <a:cubicBezTo>
                  <a:pt x="2969744" y="20069"/>
                  <a:pt x="2979211" y="18902"/>
                  <a:pt x="2988812" y="17502"/>
                </a:cubicBezTo>
                <a:cubicBezTo>
                  <a:pt x="2998413" y="16102"/>
                  <a:pt x="3007647" y="14668"/>
                  <a:pt x="3016515" y="13202"/>
                </a:cubicBezTo>
                <a:cubicBezTo>
                  <a:pt x="3025383" y="11735"/>
                  <a:pt x="3033751" y="10201"/>
                  <a:pt x="3041618" y="8601"/>
                </a:cubicBezTo>
                <a:cubicBezTo>
                  <a:pt x="3049486" y="7001"/>
                  <a:pt x="3056420" y="5534"/>
                  <a:pt x="3062421" y="4200"/>
                </a:cubicBezTo>
                <a:close/>
                <a:moveTo>
                  <a:pt x="2784987" y="4200"/>
                </a:moveTo>
                <a:lnTo>
                  <a:pt x="2791788" y="4600"/>
                </a:lnTo>
                <a:lnTo>
                  <a:pt x="2791788" y="158020"/>
                </a:lnTo>
                <a:lnTo>
                  <a:pt x="2850994" y="158020"/>
                </a:lnTo>
                <a:lnTo>
                  <a:pt x="2850994" y="36204"/>
                </a:lnTo>
                <a:lnTo>
                  <a:pt x="2857796" y="36605"/>
                </a:lnTo>
                <a:lnTo>
                  <a:pt x="2857796" y="179022"/>
                </a:lnTo>
                <a:lnTo>
                  <a:pt x="2850994" y="179022"/>
                </a:lnTo>
                <a:lnTo>
                  <a:pt x="2850994" y="164621"/>
                </a:lnTo>
                <a:lnTo>
                  <a:pt x="2718778" y="164621"/>
                </a:lnTo>
                <a:lnTo>
                  <a:pt x="2718778" y="36004"/>
                </a:lnTo>
                <a:lnTo>
                  <a:pt x="2725580" y="36404"/>
                </a:lnTo>
                <a:lnTo>
                  <a:pt x="2725580" y="158020"/>
                </a:lnTo>
                <a:lnTo>
                  <a:pt x="2784987" y="158020"/>
                </a:lnTo>
                <a:close/>
                <a:moveTo>
                  <a:pt x="465709" y="4000"/>
                </a:moveTo>
                <a:lnTo>
                  <a:pt x="472110" y="6001"/>
                </a:lnTo>
                <a:cubicBezTo>
                  <a:pt x="470110" y="12668"/>
                  <a:pt x="467876" y="19236"/>
                  <a:pt x="465409" y="25703"/>
                </a:cubicBezTo>
                <a:cubicBezTo>
                  <a:pt x="462943" y="32171"/>
                  <a:pt x="460309" y="38605"/>
                  <a:pt x="457508" y="45006"/>
                </a:cubicBezTo>
                <a:lnTo>
                  <a:pt x="457508" y="181223"/>
                </a:lnTo>
                <a:lnTo>
                  <a:pt x="450908" y="181223"/>
                </a:lnTo>
                <a:lnTo>
                  <a:pt x="450908" y="59007"/>
                </a:lnTo>
                <a:cubicBezTo>
                  <a:pt x="446641" y="67675"/>
                  <a:pt x="442240" y="75843"/>
                  <a:pt x="437706" y="83510"/>
                </a:cubicBezTo>
                <a:cubicBezTo>
                  <a:pt x="433172" y="91178"/>
                  <a:pt x="428639" y="98212"/>
                  <a:pt x="424105" y="104613"/>
                </a:cubicBezTo>
                <a:lnTo>
                  <a:pt x="419504" y="99412"/>
                </a:lnTo>
                <a:cubicBezTo>
                  <a:pt x="423771" y="93278"/>
                  <a:pt x="428105" y="86544"/>
                  <a:pt x="432505" y="79210"/>
                </a:cubicBezTo>
                <a:cubicBezTo>
                  <a:pt x="436906" y="71876"/>
                  <a:pt x="441107" y="64141"/>
                  <a:pt x="445107" y="56007"/>
                </a:cubicBezTo>
                <a:cubicBezTo>
                  <a:pt x="449107" y="47873"/>
                  <a:pt x="452875" y="39438"/>
                  <a:pt x="456408" y="30704"/>
                </a:cubicBezTo>
                <a:cubicBezTo>
                  <a:pt x="459942" y="21969"/>
                  <a:pt x="463042" y="13068"/>
                  <a:pt x="465709" y="4000"/>
                </a:cubicBezTo>
                <a:close/>
                <a:moveTo>
                  <a:pt x="5843407" y="3000"/>
                </a:moveTo>
                <a:lnTo>
                  <a:pt x="5850008" y="3400"/>
                </a:lnTo>
                <a:lnTo>
                  <a:pt x="5850008" y="77410"/>
                </a:lnTo>
                <a:cubicBezTo>
                  <a:pt x="5850008" y="91811"/>
                  <a:pt x="5849474" y="103980"/>
                  <a:pt x="5848407" y="113914"/>
                </a:cubicBezTo>
                <a:cubicBezTo>
                  <a:pt x="5847340" y="123849"/>
                  <a:pt x="5845274" y="132617"/>
                  <a:pt x="5842206" y="140217"/>
                </a:cubicBezTo>
                <a:cubicBezTo>
                  <a:pt x="5839139" y="147818"/>
                  <a:pt x="5834872" y="154686"/>
                  <a:pt x="5829405" y="160820"/>
                </a:cubicBezTo>
                <a:cubicBezTo>
                  <a:pt x="5823938" y="166954"/>
                  <a:pt x="5816870" y="173422"/>
                  <a:pt x="5808202" y="180222"/>
                </a:cubicBezTo>
                <a:lnTo>
                  <a:pt x="5803602" y="175222"/>
                </a:lnTo>
                <a:cubicBezTo>
                  <a:pt x="5812136" y="168688"/>
                  <a:pt x="5819004" y="162520"/>
                  <a:pt x="5824204" y="156720"/>
                </a:cubicBezTo>
                <a:cubicBezTo>
                  <a:pt x="5829405" y="150919"/>
                  <a:pt x="5833439" y="144518"/>
                  <a:pt x="5836305" y="137517"/>
                </a:cubicBezTo>
                <a:cubicBezTo>
                  <a:pt x="5839173" y="130516"/>
                  <a:pt x="5841073" y="122315"/>
                  <a:pt x="5842006" y="112914"/>
                </a:cubicBezTo>
                <a:cubicBezTo>
                  <a:pt x="5842940" y="103513"/>
                  <a:pt x="5843407" y="91811"/>
                  <a:pt x="5843407" y="77810"/>
                </a:cubicBezTo>
                <a:close/>
                <a:moveTo>
                  <a:pt x="261760" y="3000"/>
                </a:moveTo>
                <a:lnTo>
                  <a:pt x="268361" y="3400"/>
                </a:lnTo>
                <a:lnTo>
                  <a:pt x="268361" y="77410"/>
                </a:lnTo>
                <a:cubicBezTo>
                  <a:pt x="268361" y="91811"/>
                  <a:pt x="267828" y="103980"/>
                  <a:pt x="266761" y="113914"/>
                </a:cubicBezTo>
                <a:cubicBezTo>
                  <a:pt x="265693" y="123849"/>
                  <a:pt x="263627" y="132617"/>
                  <a:pt x="260560" y="140217"/>
                </a:cubicBezTo>
                <a:cubicBezTo>
                  <a:pt x="257493" y="147818"/>
                  <a:pt x="253226" y="154686"/>
                  <a:pt x="247758" y="160820"/>
                </a:cubicBezTo>
                <a:cubicBezTo>
                  <a:pt x="242291" y="166954"/>
                  <a:pt x="235224" y="173422"/>
                  <a:pt x="226555" y="180222"/>
                </a:cubicBezTo>
                <a:lnTo>
                  <a:pt x="221955" y="175222"/>
                </a:lnTo>
                <a:cubicBezTo>
                  <a:pt x="230489" y="168688"/>
                  <a:pt x="237357" y="162520"/>
                  <a:pt x="242558" y="156720"/>
                </a:cubicBezTo>
                <a:cubicBezTo>
                  <a:pt x="247758" y="150919"/>
                  <a:pt x="251792" y="144518"/>
                  <a:pt x="254659" y="137517"/>
                </a:cubicBezTo>
                <a:cubicBezTo>
                  <a:pt x="257526" y="130516"/>
                  <a:pt x="259426" y="122315"/>
                  <a:pt x="260359" y="112914"/>
                </a:cubicBezTo>
                <a:cubicBezTo>
                  <a:pt x="261293" y="103513"/>
                  <a:pt x="261760" y="91811"/>
                  <a:pt x="261760" y="77810"/>
                </a:cubicBezTo>
                <a:close/>
                <a:moveTo>
                  <a:pt x="3825487" y="2800"/>
                </a:moveTo>
                <a:lnTo>
                  <a:pt x="3832488" y="3200"/>
                </a:lnTo>
                <a:lnTo>
                  <a:pt x="3832488" y="50006"/>
                </a:lnTo>
                <a:cubicBezTo>
                  <a:pt x="3842890" y="45072"/>
                  <a:pt x="3852757" y="39805"/>
                  <a:pt x="3862092" y="34204"/>
                </a:cubicBezTo>
                <a:cubicBezTo>
                  <a:pt x="3871427" y="28604"/>
                  <a:pt x="3880561" y="22403"/>
                  <a:pt x="3889495" y="15602"/>
                </a:cubicBezTo>
                <a:lnTo>
                  <a:pt x="3893096" y="21603"/>
                </a:lnTo>
                <a:cubicBezTo>
                  <a:pt x="3874560" y="35604"/>
                  <a:pt x="3854358" y="47539"/>
                  <a:pt x="3832488" y="57407"/>
                </a:cubicBezTo>
                <a:lnTo>
                  <a:pt x="3832488" y="76409"/>
                </a:lnTo>
                <a:cubicBezTo>
                  <a:pt x="3832488" y="82277"/>
                  <a:pt x="3833655" y="86177"/>
                  <a:pt x="3835989" y="88111"/>
                </a:cubicBezTo>
                <a:cubicBezTo>
                  <a:pt x="3838322" y="90045"/>
                  <a:pt x="3842223" y="91211"/>
                  <a:pt x="3847690" y="91611"/>
                </a:cubicBezTo>
                <a:cubicBezTo>
                  <a:pt x="3856491" y="92278"/>
                  <a:pt x="3865292" y="92278"/>
                  <a:pt x="3874094" y="91611"/>
                </a:cubicBezTo>
                <a:cubicBezTo>
                  <a:pt x="3877694" y="91345"/>
                  <a:pt x="3880594" y="90945"/>
                  <a:pt x="3882795" y="90411"/>
                </a:cubicBezTo>
                <a:cubicBezTo>
                  <a:pt x="3884995" y="89878"/>
                  <a:pt x="3886762" y="89078"/>
                  <a:pt x="3888095" y="88011"/>
                </a:cubicBezTo>
                <a:cubicBezTo>
                  <a:pt x="3889429" y="86944"/>
                  <a:pt x="3890429" y="85477"/>
                  <a:pt x="3891096" y="83610"/>
                </a:cubicBezTo>
                <a:cubicBezTo>
                  <a:pt x="3891762" y="81743"/>
                  <a:pt x="3892296" y="79277"/>
                  <a:pt x="3892696" y="76209"/>
                </a:cubicBezTo>
                <a:cubicBezTo>
                  <a:pt x="3892963" y="74343"/>
                  <a:pt x="3893263" y="71842"/>
                  <a:pt x="3893596" y="68709"/>
                </a:cubicBezTo>
                <a:cubicBezTo>
                  <a:pt x="3893929" y="65575"/>
                  <a:pt x="3894163" y="62874"/>
                  <a:pt x="3894296" y="60608"/>
                </a:cubicBezTo>
                <a:lnTo>
                  <a:pt x="3900497" y="63008"/>
                </a:lnTo>
                <a:cubicBezTo>
                  <a:pt x="3900364" y="65408"/>
                  <a:pt x="3900130" y="67942"/>
                  <a:pt x="3899797" y="70609"/>
                </a:cubicBezTo>
                <a:cubicBezTo>
                  <a:pt x="3899463" y="73276"/>
                  <a:pt x="3899163" y="75676"/>
                  <a:pt x="3898897" y="77810"/>
                </a:cubicBezTo>
                <a:cubicBezTo>
                  <a:pt x="3898230" y="81944"/>
                  <a:pt x="3897463" y="85311"/>
                  <a:pt x="3896596" y="87911"/>
                </a:cubicBezTo>
                <a:cubicBezTo>
                  <a:pt x="3895730" y="90511"/>
                  <a:pt x="3894396" y="92545"/>
                  <a:pt x="3892596" y="94012"/>
                </a:cubicBezTo>
                <a:cubicBezTo>
                  <a:pt x="3890796" y="95479"/>
                  <a:pt x="3888495" y="96545"/>
                  <a:pt x="3885695" y="97212"/>
                </a:cubicBezTo>
                <a:cubicBezTo>
                  <a:pt x="3882895" y="97879"/>
                  <a:pt x="3879294" y="98346"/>
                  <a:pt x="3874894" y="98612"/>
                </a:cubicBezTo>
                <a:cubicBezTo>
                  <a:pt x="3865026" y="99279"/>
                  <a:pt x="3855224" y="99279"/>
                  <a:pt x="3845490" y="98612"/>
                </a:cubicBezTo>
                <a:cubicBezTo>
                  <a:pt x="3842156" y="98479"/>
                  <a:pt x="3839223" y="98079"/>
                  <a:pt x="3836689" y="97412"/>
                </a:cubicBezTo>
                <a:cubicBezTo>
                  <a:pt x="3834155" y="96745"/>
                  <a:pt x="3832055" y="95645"/>
                  <a:pt x="3830388" y="94112"/>
                </a:cubicBezTo>
                <a:cubicBezTo>
                  <a:pt x="3828721" y="92578"/>
                  <a:pt x="3827488" y="90511"/>
                  <a:pt x="3826688" y="87911"/>
                </a:cubicBezTo>
                <a:cubicBezTo>
                  <a:pt x="3825888" y="85311"/>
                  <a:pt x="3825487" y="82010"/>
                  <a:pt x="3825487" y="78010"/>
                </a:cubicBezTo>
                <a:lnTo>
                  <a:pt x="3825487" y="60608"/>
                </a:lnTo>
                <a:cubicBezTo>
                  <a:pt x="3819087" y="63275"/>
                  <a:pt x="3812453" y="65908"/>
                  <a:pt x="3805585" y="68508"/>
                </a:cubicBezTo>
                <a:cubicBezTo>
                  <a:pt x="3798717" y="71109"/>
                  <a:pt x="3791483" y="73609"/>
                  <a:pt x="3783882" y="76009"/>
                </a:cubicBezTo>
                <a:lnTo>
                  <a:pt x="3781682" y="69609"/>
                </a:lnTo>
                <a:cubicBezTo>
                  <a:pt x="3797551" y="64408"/>
                  <a:pt x="3812152" y="58941"/>
                  <a:pt x="3825487" y="53207"/>
                </a:cubicBezTo>
                <a:close/>
                <a:moveTo>
                  <a:pt x="2587238" y="2800"/>
                </a:moveTo>
                <a:lnTo>
                  <a:pt x="2594239" y="3200"/>
                </a:lnTo>
                <a:lnTo>
                  <a:pt x="2594239" y="50006"/>
                </a:lnTo>
                <a:cubicBezTo>
                  <a:pt x="2604641" y="45072"/>
                  <a:pt x="2614509" y="39805"/>
                  <a:pt x="2623843" y="34204"/>
                </a:cubicBezTo>
                <a:cubicBezTo>
                  <a:pt x="2633177" y="28604"/>
                  <a:pt x="2642312" y="22403"/>
                  <a:pt x="2651246" y="15602"/>
                </a:cubicBezTo>
                <a:lnTo>
                  <a:pt x="2654847" y="21603"/>
                </a:lnTo>
                <a:cubicBezTo>
                  <a:pt x="2636310" y="35604"/>
                  <a:pt x="2616109" y="47539"/>
                  <a:pt x="2594239" y="57407"/>
                </a:cubicBezTo>
                <a:lnTo>
                  <a:pt x="2594239" y="76409"/>
                </a:lnTo>
                <a:cubicBezTo>
                  <a:pt x="2594239" y="82277"/>
                  <a:pt x="2595406" y="86177"/>
                  <a:pt x="2597740" y="88111"/>
                </a:cubicBezTo>
                <a:cubicBezTo>
                  <a:pt x="2600074" y="90045"/>
                  <a:pt x="2603974" y="91211"/>
                  <a:pt x="2609441" y="91611"/>
                </a:cubicBezTo>
                <a:cubicBezTo>
                  <a:pt x="2618242" y="92278"/>
                  <a:pt x="2627043" y="92278"/>
                  <a:pt x="2635845" y="91611"/>
                </a:cubicBezTo>
                <a:cubicBezTo>
                  <a:pt x="2639446" y="91345"/>
                  <a:pt x="2642345" y="90945"/>
                  <a:pt x="2644545" y="90411"/>
                </a:cubicBezTo>
                <a:cubicBezTo>
                  <a:pt x="2646746" y="89878"/>
                  <a:pt x="2648512" y="89078"/>
                  <a:pt x="2649846" y="88011"/>
                </a:cubicBezTo>
                <a:cubicBezTo>
                  <a:pt x="2651180" y="86944"/>
                  <a:pt x="2652180" y="85477"/>
                  <a:pt x="2652847" y="83610"/>
                </a:cubicBezTo>
                <a:cubicBezTo>
                  <a:pt x="2653513" y="81743"/>
                  <a:pt x="2654047" y="79277"/>
                  <a:pt x="2654446" y="76209"/>
                </a:cubicBezTo>
                <a:cubicBezTo>
                  <a:pt x="2654714" y="74343"/>
                  <a:pt x="2655013" y="71842"/>
                  <a:pt x="2655347" y="68709"/>
                </a:cubicBezTo>
                <a:cubicBezTo>
                  <a:pt x="2655680" y="65575"/>
                  <a:pt x="2655914" y="62874"/>
                  <a:pt x="2656047" y="60608"/>
                </a:cubicBezTo>
                <a:lnTo>
                  <a:pt x="2662248" y="63008"/>
                </a:lnTo>
                <a:cubicBezTo>
                  <a:pt x="2662114" y="65408"/>
                  <a:pt x="2661881" y="67942"/>
                  <a:pt x="2661548" y="70609"/>
                </a:cubicBezTo>
                <a:cubicBezTo>
                  <a:pt x="2661214" y="73276"/>
                  <a:pt x="2660914" y="75676"/>
                  <a:pt x="2660647" y="77810"/>
                </a:cubicBezTo>
                <a:cubicBezTo>
                  <a:pt x="2659981" y="81944"/>
                  <a:pt x="2659214" y="85311"/>
                  <a:pt x="2658347" y="87911"/>
                </a:cubicBezTo>
                <a:cubicBezTo>
                  <a:pt x="2657480" y="90511"/>
                  <a:pt x="2656147" y="92545"/>
                  <a:pt x="2654347" y="94012"/>
                </a:cubicBezTo>
                <a:cubicBezTo>
                  <a:pt x="2652547" y="95479"/>
                  <a:pt x="2650247" y="96545"/>
                  <a:pt x="2647446" y="97212"/>
                </a:cubicBezTo>
                <a:cubicBezTo>
                  <a:pt x="2644645" y="97879"/>
                  <a:pt x="2641045" y="98346"/>
                  <a:pt x="2636645" y="98612"/>
                </a:cubicBezTo>
                <a:cubicBezTo>
                  <a:pt x="2626777" y="99279"/>
                  <a:pt x="2616975" y="99279"/>
                  <a:pt x="2607241" y="98612"/>
                </a:cubicBezTo>
                <a:cubicBezTo>
                  <a:pt x="2603907" y="98479"/>
                  <a:pt x="2600974" y="98079"/>
                  <a:pt x="2598440" y="97412"/>
                </a:cubicBezTo>
                <a:cubicBezTo>
                  <a:pt x="2595906" y="96745"/>
                  <a:pt x="2593806" y="95645"/>
                  <a:pt x="2592139" y="94112"/>
                </a:cubicBezTo>
                <a:cubicBezTo>
                  <a:pt x="2590472" y="92578"/>
                  <a:pt x="2589239" y="90511"/>
                  <a:pt x="2588439" y="87911"/>
                </a:cubicBezTo>
                <a:cubicBezTo>
                  <a:pt x="2587638" y="85311"/>
                  <a:pt x="2587238" y="82010"/>
                  <a:pt x="2587238" y="78010"/>
                </a:cubicBezTo>
                <a:lnTo>
                  <a:pt x="2587238" y="60608"/>
                </a:lnTo>
                <a:cubicBezTo>
                  <a:pt x="2580837" y="63275"/>
                  <a:pt x="2574204" y="65908"/>
                  <a:pt x="2567336" y="68508"/>
                </a:cubicBezTo>
                <a:cubicBezTo>
                  <a:pt x="2560468" y="71109"/>
                  <a:pt x="2553234" y="73609"/>
                  <a:pt x="2545633" y="76009"/>
                </a:cubicBezTo>
                <a:lnTo>
                  <a:pt x="2543433" y="69609"/>
                </a:lnTo>
                <a:cubicBezTo>
                  <a:pt x="2559301" y="64408"/>
                  <a:pt x="2573904" y="58941"/>
                  <a:pt x="2587238" y="53207"/>
                </a:cubicBezTo>
                <a:close/>
                <a:moveTo>
                  <a:pt x="3787083" y="2000"/>
                </a:moveTo>
                <a:lnTo>
                  <a:pt x="3793084" y="5001"/>
                </a:lnTo>
                <a:cubicBezTo>
                  <a:pt x="3786816" y="15535"/>
                  <a:pt x="3780349" y="25003"/>
                  <a:pt x="3773681" y="33404"/>
                </a:cubicBezTo>
                <a:lnTo>
                  <a:pt x="3773681" y="104813"/>
                </a:lnTo>
                <a:lnTo>
                  <a:pt x="3766680" y="104813"/>
                </a:lnTo>
                <a:lnTo>
                  <a:pt x="3766680" y="41805"/>
                </a:lnTo>
                <a:cubicBezTo>
                  <a:pt x="3761613" y="47806"/>
                  <a:pt x="3756246" y="53540"/>
                  <a:pt x="3750578" y="59007"/>
                </a:cubicBezTo>
                <a:cubicBezTo>
                  <a:pt x="3744911" y="64475"/>
                  <a:pt x="3738743" y="70075"/>
                  <a:pt x="3732076" y="75809"/>
                </a:cubicBezTo>
                <a:lnTo>
                  <a:pt x="3728475" y="70009"/>
                </a:lnTo>
                <a:cubicBezTo>
                  <a:pt x="3740343" y="59474"/>
                  <a:pt x="3751112" y="48806"/>
                  <a:pt x="3760779" y="38005"/>
                </a:cubicBezTo>
                <a:cubicBezTo>
                  <a:pt x="3770447" y="27203"/>
                  <a:pt x="3779215" y="15202"/>
                  <a:pt x="3787083" y="2000"/>
                </a:cubicBezTo>
                <a:close/>
                <a:moveTo>
                  <a:pt x="2548833" y="2000"/>
                </a:moveTo>
                <a:lnTo>
                  <a:pt x="2554834" y="5001"/>
                </a:lnTo>
                <a:cubicBezTo>
                  <a:pt x="2548567" y="15535"/>
                  <a:pt x="2542100" y="25003"/>
                  <a:pt x="2535432" y="33404"/>
                </a:cubicBezTo>
                <a:lnTo>
                  <a:pt x="2535432" y="104813"/>
                </a:lnTo>
                <a:lnTo>
                  <a:pt x="2528431" y="104813"/>
                </a:lnTo>
                <a:lnTo>
                  <a:pt x="2528431" y="41805"/>
                </a:lnTo>
                <a:cubicBezTo>
                  <a:pt x="2523364" y="47806"/>
                  <a:pt x="2517996" y="53540"/>
                  <a:pt x="2512329" y="59007"/>
                </a:cubicBezTo>
                <a:cubicBezTo>
                  <a:pt x="2506662" y="64475"/>
                  <a:pt x="2500494" y="70075"/>
                  <a:pt x="2493827" y="75809"/>
                </a:cubicBezTo>
                <a:lnTo>
                  <a:pt x="2490226" y="70009"/>
                </a:lnTo>
                <a:cubicBezTo>
                  <a:pt x="2502094" y="59474"/>
                  <a:pt x="2512862" y="48806"/>
                  <a:pt x="2522530" y="38005"/>
                </a:cubicBezTo>
                <a:cubicBezTo>
                  <a:pt x="2532197" y="27203"/>
                  <a:pt x="2540966" y="15202"/>
                  <a:pt x="2548833" y="2000"/>
                </a:cubicBezTo>
                <a:close/>
                <a:moveTo>
                  <a:pt x="556521" y="2000"/>
                </a:moveTo>
                <a:cubicBezTo>
                  <a:pt x="557854" y="3067"/>
                  <a:pt x="559454" y="4367"/>
                  <a:pt x="561322" y="5901"/>
                </a:cubicBezTo>
                <a:cubicBezTo>
                  <a:pt x="563188" y="7434"/>
                  <a:pt x="565122" y="9001"/>
                  <a:pt x="567122" y="10601"/>
                </a:cubicBezTo>
                <a:cubicBezTo>
                  <a:pt x="569122" y="12201"/>
                  <a:pt x="571023" y="13802"/>
                  <a:pt x="572823" y="15402"/>
                </a:cubicBezTo>
                <a:cubicBezTo>
                  <a:pt x="574623" y="17002"/>
                  <a:pt x="576123" y="18336"/>
                  <a:pt x="577323" y="19402"/>
                </a:cubicBezTo>
                <a:lnTo>
                  <a:pt x="573323" y="24403"/>
                </a:lnTo>
                <a:cubicBezTo>
                  <a:pt x="572122" y="23203"/>
                  <a:pt x="570623" y="21803"/>
                  <a:pt x="568822" y="20202"/>
                </a:cubicBezTo>
                <a:cubicBezTo>
                  <a:pt x="567022" y="18602"/>
                  <a:pt x="565155" y="16935"/>
                  <a:pt x="563221" y="15202"/>
                </a:cubicBezTo>
                <a:cubicBezTo>
                  <a:pt x="561288" y="13468"/>
                  <a:pt x="559421" y="11868"/>
                  <a:pt x="557621" y="10401"/>
                </a:cubicBezTo>
                <a:cubicBezTo>
                  <a:pt x="555821" y="8934"/>
                  <a:pt x="554254" y="7668"/>
                  <a:pt x="552920" y="6601"/>
                </a:cubicBezTo>
                <a:close/>
                <a:moveTo>
                  <a:pt x="1697357" y="1800"/>
                </a:moveTo>
                <a:lnTo>
                  <a:pt x="1704356" y="2200"/>
                </a:lnTo>
                <a:lnTo>
                  <a:pt x="1704356" y="22803"/>
                </a:lnTo>
                <a:lnTo>
                  <a:pt x="1788967" y="22803"/>
                </a:lnTo>
                <a:lnTo>
                  <a:pt x="1788967" y="1800"/>
                </a:lnTo>
                <a:lnTo>
                  <a:pt x="1795968" y="2200"/>
                </a:lnTo>
                <a:lnTo>
                  <a:pt x="1795968" y="22803"/>
                </a:lnTo>
                <a:lnTo>
                  <a:pt x="1829572" y="22803"/>
                </a:lnTo>
                <a:lnTo>
                  <a:pt x="1829572" y="29404"/>
                </a:lnTo>
                <a:lnTo>
                  <a:pt x="1795968" y="29404"/>
                </a:lnTo>
                <a:lnTo>
                  <a:pt x="1795968" y="92411"/>
                </a:lnTo>
                <a:lnTo>
                  <a:pt x="1749962" y="92411"/>
                </a:lnTo>
                <a:lnTo>
                  <a:pt x="1749962" y="115614"/>
                </a:lnTo>
                <a:lnTo>
                  <a:pt x="1828572" y="115614"/>
                </a:lnTo>
                <a:lnTo>
                  <a:pt x="1828572" y="122215"/>
                </a:lnTo>
                <a:lnTo>
                  <a:pt x="1751563" y="122215"/>
                </a:lnTo>
                <a:cubicBezTo>
                  <a:pt x="1756630" y="126882"/>
                  <a:pt x="1761997" y="131183"/>
                  <a:pt x="1767664" y="135117"/>
                </a:cubicBezTo>
                <a:cubicBezTo>
                  <a:pt x="1773332" y="139051"/>
                  <a:pt x="1779566" y="142784"/>
                  <a:pt x="1786368" y="146318"/>
                </a:cubicBezTo>
                <a:cubicBezTo>
                  <a:pt x="1793168" y="149852"/>
                  <a:pt x="1800602" y="153319"/>
                  <a:pt x="1808670" y="156720"/>
                </a:cubicBezTo>
                <a:cubicBezTo>
                  <a:pt x="1816737" y="160120"/>
                  <a:pt x="1825704" y="163487"/>
                  <a:pt x="1835572" y="166821"/>
                </a:cubicBezTo>
                <a:lnTo>
                  <a:pt x="1832572" y="173622"/>
                </a:lnTo>
                <a:cubicBezTo>
                  <a:pt x="1823105" y="170155"/>
                  <a:pt x="1814404" y="166754"/>
                  <a:pt x="1806469" y="163420"/>
                </a:cubicBezTo>
                <a:cubicBezTo>
                  <a:pt x="1798535" y="160087"/>
                  <a:pt x="1791235" y="156620"/>
                  <a:pt x="1784567" y="153019"/>
                </a:cubicBezTo>
                <a:cubicBezTo>
                  <a:pt x="1777899" y="149419"/>
                  <a:pt x="1771732" y="145685"/>
                  <a:pt x="1766065" y="141818"/>
                </a:cubicBezTo>
                <a:cubicBezTo>
                  <a:pt x="1760397" y="137951"/>
                  <a:pt x="1755030" y="133683"/>
                  <a:pt x="1749962" y="129016"/>
                </a:cubicBezTo>
                <a:lnTo>
                  <a:pt x="1749962" y="180022"/>
                </a:lnTo>
                <a:lnTo>
                  <a:pt x="1743362" y="180022"/>
                </a:lnTo>
                <a:lnTo>
                  <a:pt x="1743362" y="128816"/>
                </a:lnTo>
                <a:cubicBezTo>
                  <a:pt x="1738294" y="133617"/>
                  <a:pt x="1732927" y="138051"/>
                  <a:pt x="1727260" y="142118"/>
                </a:cubicBezTo>
                <a:cubicBezTo>
                  <a:pt x="1721592" y="146185"/>
                  <a:pt x="1715425" y="150052"/>
                  <a:pt x="1708758" y="153719"/>
                </a:cubicBezTo>
                <a:cubicBezTo>
                  <a:pt x="1702090" y="157386"/>
                  <a:pt x="1694823" y="160987"/>
                  <a:pt x="1686954" y="164521"/>
                </a:cubicBezTo>
                <a:cubicBezTo>
                  <a:pt x="1679088" y="168054"/>
                  <a:pt x="1670354" y="171621"/>
                  <a:pt x="1660752" y="175222"/>
                </a:cubicBezTo>
                <a:lnTo>
                  <a:pt x="1657951" y="168421"/>
                </a:lnTo>
                <a:cubicBezTo>
                  <a:pt x="1667953" y="164821"/>
                  <a:pt x="1676987" y="161287"/>
                  <a:pt x="1685055" y="157820"/>
                </a:cubicBezTo>
                <a:cubicBezTo>
                  <a:pt x="1693122" y="154353"/>
                  <a:pt x="1700490" y="150752"/>
                  <a:pt x="1707157" y="147018"/>
                </a:cubicBezTo>
                <a:cubicBezTo>
                  <a:pt x="1713825" y="143285"/>
                  <a:pt x="1719959" y="139384"/>
                  <a:pt x="1725560" y="135317"/>
                </a:cubicBezTo>
                <a:cubicBezTo>
                  <a:pt x="1731160" y="131250"/>
                  <a:pt x="1736494" y="126882"/>
                  <a:pt x="1741561" y="122215"/>
                </a:cubicBezTo>
                <a:lnTo>
                  <a:pt x="1664552" y="122215"/>
                </a:lnTo>
                <a:lnTo>
                  <a:pt x="1664552" y="115614"/>
                </a:lnTo>
                <a:lnTo>
                  <a:pt x="1743362" y="115614"/>
                </a:lnTo>
                <a:lnTo>
                  <a:pt x="1743362" y="92411"/>
                </a:lnTo>
                <a:lnTo>
                  <a:pt x="1697357" y="92411"/>
                </a:lnTo>
                <a:lnTo>
                  <a:pt x="1697357" y="29404"/>
                </a:lnTo>
                <a:lnTo>
                  <a:pt x="1663552" y="29404"/>
                </a:lnTo>
                <a:lnTo>
                  <a:pt x="1663552" y="22803"/>
                </a:lnTo>
                <a:lnTo>
                  <a:pt x="1697357" y="22803"/>
                </a:lnTo>
                <a:close/>
                <a:moveTo>
                  <a:pt x="2392290" y="1600"/>
                </a:moveTo>
                <a:cubicBezTo>
                  <a:pt x="2392958" y="3467"/>
                  <a:pt x="2393724" y="5767"/>
                  <a:pt x="2394590" y="8501"/>
                </a:cubicBezTo>
                <a:cubicBezTo>
                  <a:pt x="2395457" y="11235"/>
                  <a:pt x="2396391" y="14102"/>
                  <a:pt x="2397391" y="17102"/>
                </a:cubicBezTo>
                <a:cubicBezTo>
                  <a:pt x="2398392" y="20102"/>
                  <a:pt x="2399358" y="23103"/>
                  <a:pt x="2400291" y="26103"/>
                </a:cubicBezTo>
                <a:cubicBezTo>
                  <a:pt x="2401224" y="29104"/>
                  <a:pt x="2402091" y="31871"/>
                  <a:pt x="2402892" y="34404"/>
                </a:cubicBezTo>
                <a:lnTo>
                  <a:pt x="2457098" y="34404"/>
                </a:lnTo>
                <a:lnTo>
                  <a:pt x="2457098" y="41405"/>
                </a:lnTo>
                <a:lnTo>
                  <a:pt x="2375488" y="41405"/>
                </a:lnTo>
                <a:cubicBezTo>
                  <a:pt x="2375488" y="43539"/>
                  <a:pt x="2375455" y="46006"/>
                  <a:pt x="2375388" y="48806"/>
                </a:cubicBezTo>
                <a:cubicBezTo>
                  <a:pt x="2375322" y="51606"/>
                  <a:pt x="2375222" y="54440"/>
                  <a:pt x="2375088" y="57307"/>
                </a:cubicBezTo>
                <a:cubicBezTo>
                  <a:pt x="2374955" y="60174"/>
                  <a:pt x="2374855" y="62908"/>
                  <a:pt x="2374788" y="65508"/>
                </a:cubicBezTo>
                <a:cubicBezTo>
                  <a:pt x="2374722" y="68108"/>
                  <a:pt x="2374621" y="70275"/>
                  <a:pt x="2374489" y="72009"/>
                </a:cubicBezTo>
                <a:cubicBezTo>
                  <a:pt x="2374489" y="73209"/>
                  <a:pt x="2374455" y="74376"/>
                  <a:pt x="2374388" y="75509"/>
                </a:cubicBezTo>
                <a:cubicBezTo>
                  <a:pt x="2374321" y="76643"/>
                  <a:pt x="2374288" y="77743"/>
                  <a:pt x="2374288" y="78810"/>
                </a:cubicBezTo>
                <a:lnTo>
                  <a:pt x="2436296" y="78810"/>
                </a:lnTo>
                <a:cubicBezTo>
                  <a:pt x="2436296" y="78943"/>
                  <a:pt x="2436197" y="80577"/>
                  <a:pt x="2435996" y="83710"/>
                </a:cubicBezTo>
                <a:cubicBezTo>
                  <a:pt x="2435795" y="86844"/>
                  <a:pt x="2435597" y="90745"/>
                  <a:pt x="2435397" y="95412"/>
                </a:cubicBezTo>
                <a:cubicBezTo>
                  <a:pt x="2435196" y="100079"/>
                  <a:pt x="2434929" y="105213"/>
                  <a:pt x="2434596" y="110814"/>
                </a:cubicBezTo>
                <a:cubicBezTo>
                  <a:pt x="2434261" y="116414"/>
                  <a:pt x="2433962" y="121782"/>
                  <a:pt x="2433696" y="126916"/>
                </a:cubicBezTo>
                <a:cubicBezTo>
                  <a:pt x="2433430" y="132050"/>
                  <a:pt x="2433161" y="136650"/>
                  <a:pt x="2432896" y="140718"/>
                </a:cubicBezTo>
                <a:cubicBezTo>
                  <a:pt x="2432628" y="144785"/>
                  <a:pt x="2432428" y="147618"/>
                  <a:pt x="2432296" y="149219"/>
                </a:cubicBezTo>
                <a:cubicBezTo>
                  <a:pt x="2431895" y="153886"/>
                  <a:pt x="2431130" y="157653"/>
                  <a:pt x="2429994" y="160520"/>
                </a:cubicBezTo>
                <a:cubicBezTo>
                  <a:pt x="2428862" y="163387"/>
                  <a:pt x="2427163" y="165621"/>
                  <a:pt x="2424896" y="167221"/>
                </a:cubicBezTo>
                <a:cubicBezTo>
                  <a:pt x="2422628" y="168821"/>
                  <a:pt x="2419694" y="169988"/>
                  <a:pt x="2416093" y="170721"/>
                </a:cubicBezTo>
                <a:cubicBezTo>
                  <a:pt x="2412492" y="171455"/>
                  <a:pt x="2408025" y="172021"/>
                  <a:pt x="2402692" y="172421"/>
                </a:cubicBezTo>
                <a:lnTo>
                  <a:pt x="2389690" y="173422"/>
                </a:lnTo>
                <a:lnTo>
                  <a:pt x="2387690" y="166221"/>
                </a:lnTo>
                <a:lnTo>
                  <a:pt x="2401090" y="165421"/>
                </a:lnTo>
                <a:cubicBezTo>
                  <a:pt x="2405625" y="165021"/>
                  <a:pt x="2409392" y="164554"/>
                  <a:pt x="2412393" y="164020"/>
                </a:cubicBezTo>
                <a:cubicBezTo>
                  <a:pt x="2415394" y="163487"/>
                  <a:pt x="2417828" y="162587"/>
                  <a:pt x="2419694" y="161320"/>
                </a:cubicBezTo>
                <a:cubicBezTo>
                  <a:pt x="2421561" y="160053"/>
                  <a:pt x="2422928" y="158286"/>
                  <a:pt x="2423795" y="156019"/>
                </a:cubicBezTo>
                <a:cubicBezTo>
                  <a:pt x="2424663" y="153752"/>
                  <a:pt x="2425294" y="150819"/>
                  <a:pt x="2425695" y="147218"/>
                </a:cubicBezTo>
                <a:cubicBezTo>
                  <a:pt x="2425830" y="145618"/>
                  <a:pt x="2425995" y="143151"/>
                  <a:pt x="2426195" y="139817"/>
                </a:cubicBezTo>
                <a:cubicBezTo>
                  <a:pt x="2426394" y="136484"/>
                  <a:pt x="2426595" y="132783"/>
                  <a:pt x="2426796" y="128716"/>
                </a:cubicBezTo>
                <a:cubicBezTo>
                  <a:pt x="2426995" y="124649"/>
                  <a:pt x="2427229" y="120382"/>
                  <a:pt x="2427494" y="115914"/>
                </a:cubicBezTo>
                <a:cubicBezTo>
                  <a:pt x="2427762" y="111447"/>
                  <a:pt x="2427995" y="107213"/>
                  <a:pt x="2428196" y="103213"/>
                </a:cubicBezTo>
                <a:cubicBezTo>
                  <a:pt x="2428396" y="99212"/>
                  <a:pt x="2428563" y="95645"/>
                  <a:pt x="2428695" y="92511"/>
                </a:cubicBezTo>
                <a:cubicBezTo>
                  <a:pt x="2428827" y="89378"/>
                  <a:pt x="2428962" y="87144"/>
                  <a:pt x="2429095" y="85811"/>
                </a:cubicBezTo>
                <a:lnTo>
                  <a:pt x="2373888" y="85811"/>
                </a:lnTo>
                <a:cubicBezTo>
                  <a:pt x="2373221" y="97279"/>
                  <a:pt x="2372188" y="107313"/>
                  <a:pt x="2370787" y="115914"/>
                </a:cubicBezTo>
                <a:cubicBezTo>
                  <a:pt x="2369387" y="124515"/>
                  <a:pt x="2367354" y="132416"/>
                  <a:pt x="2364687" y="139617"/>
                </a:cubicBezTo>
                <a:cubicBezTo>
                  <a:pt x="2362020" y="146818"/>
                  <a:pt x="2358553" y="153652"/>
                  <a:pt x="2354285" y="160120"/>
                </a:cubicBezTo>
                <a:cubicBezTo>
                  <a:pt x="2350019" y="166587"/>
                  <a:pt x="2344619" y="173288"/>
                  <a:pt x="2338084" y="180222"/>
                </a:cubicBezTo>
                <a:lnTo>
                  <a:pt x="2332482" y="175422"/>
                </a:lnTo>
                <a:cubicBezTo>
                  <a:pt x="2339550" y="167954"/>
                  <a:pt x="2345251" y="160887"/>
                  <a:pt x="2349585" y="154219"/>
                </a:cubicBezTo>
                <a:cubicBezTo>
                  <a:pt x="2353919" y="147552"/>
                  <a:pt x="2357319" y="140384"/>
                  <a:pt x="2359786" y="132717"/>
                </a:cubicBezTo>
                <a:cubicBezTo>
                  <a:pt x="2362253" y="125049"/>
                  <a:pt x="2364054" y="116314"/>
                  <a:pt x="2365186" y="106513"/>
                </a:cubicBezTo>
                <a:cubicBezTo>
                  <a:pt x="2366321" y="96712"/>
                  <a:pt x="2367154" y="85011"/>
                  <a:pt x="2367688" y="71409"/>
                </a:cubicBezTo>
                <a:lnTo>
                  <a:pt x="2368487" y="41405"/>
                </a:lnTo>
                <a:lnTo>
                  <a:pt x="2338483" y="41405"/>
                </a:lnTo>
                <a:lnTo>
                  <a:pt x="2338483" y="34404"/>
                </a:lnTo>
                <a:lnTo>
                  <a:pt x="2395690" y="34404"/>
                </a:lnTo>
                <a:cubicBezTo>
                  <a:pt x="2395024" y="31871"/>
                  <a:pt x="2394224" y="29137"/>
                  <a:pt x="2393291" y="26203"/>
                </a:cubicBezTo>
                <a:cubicBezTo>
                  <a:pt x="2392357" y="23269"/>
                  <a:pt x="2391423" y="20336"/>
                  <a:pt x="2390490" y="17402"/>
                </a:cubicBezTo>
                <a:cubicBezTo>
                  <a:pt x="2389556" y="14468"/>
                  <a:pt x="2388656" y="11701"/>
                  <a:pt x="2387789" y="9101"/>
                </a:cubicBezTo>
                <a:cubicBezTo>
                  <a:pt x="2386923" y="6501"/>
                  <a:pt x="2386156" y="4267"/>
                  <a:pt x="2385489" y="2400"/>
                </a:cubicBezTo>
                <a:close/>
                <a:moveTo>
                  <a:pt x="4851311" y="1400"/>
                </a:moveTo>
                <a:lnTo>
                  <a:pt x="4858512" y="1800"/>
                </a:lnTo>
                <a:lnTo>
                  <a:pt x="4858512" y="54207"/>
                </a:lnTo>
                <a:lnTo>
                  <a:pt x="4937722" y="54207"/>
                </a:lnTo>
                <a:lnTo>
                  <a:pt x="4937722" y="61408"/>
                </a:lnTo>
                <a:lnTo>
                  <a:pt x="4858312" y="61408"/>
                </a:lnTo>
                <a:cubicBezTo>
                  <a:pt x="4858312" y="61941"/>
                  <a:pt x="4858312" y="62474"/>
                  <a:pt x="4858312" y="63008"/>
                </a:cubicBezTo>
                <a:cubicBezTo>
                  <a:pt x="4858312" y="63541"/>
                  <a:pt x="4858245" y="64075"/>
                  <a:pt x="4858112" y="64608"/>
                </a:cubicBezTo>
                <a:cubicBezTo>
                  <a:pt x="4860512" y="85677"/>
                  <a:pt x="4868846" y="105180"/>
                  <a:pt x="4883115" y="123115"/>
                </a:cubicBezTo>
                <a:cubicBezTo>
                  <a:pt x="4897384" y="141051"/>
                  <a:pt x="4917319" y="157686"/>
                  <a:pt x="4942923" y="173022"/>
                </a:cubicBezTo>
                <a:lnTo>
                  <a:pt x="4938922" y="179822"/>
                </a:lnTo>
                <a:cubicBezTo>
                  <a:pt x="4916252" y="165687"/>
                  <a:pt x="4897850" y="150585"/>
                  <a:pt x="4883715" y="134517"/>
                </a:cubicBezTo>
                <a:cubicBezTo>
                  <a:pt x="4869580" y="118448"/>
                  <a:pt x="4860112" y="101479"/>
                  <a:pt x="4855312" y="83610"/>
                </a:cubicBezTo>
                <a:cubicBezTo>
                  <a:pt x="4853045" y="93078"/>
                  <a:pt x="4849544" y="102079"/>
                  <a:pt x="4844810" y="110614"/>
                </a:cubicBezTo>
                <a:cubicBezTo>
                  <a:pt x="4840076" y="119148"/>
                  <a:pt x="4834209" y="127383"/>
                  <a:pt x="4827208" y="135317"/>
                </a:cubicBezTo>
                <a:cubicBezTo>
                  <a:pt x="4820207" y="143251"/>
                  <a:pt x="4812073" y="150985"/>
                  <a:pt x="4802805" y="158520"/>
                </a:cubicBezTo>
                <a:cubicBezTo>
                  <a:pt x="4793537" y="166054"/>
                  <a:pt x="4783236" y="173555"/>
                  <a:pt x="4771901" y="181023"/>
                </a:cubicBezTo>
                <a:lnTo>
                  <a:pt x="4767901" y="174022"/>
                </a:lnTo>
                <a:cubicBezTo>
                  <a:pt x="4780969" y="165754"/>
                  <a:pt x="4792570" y="157386"/>
                  <a:pt x="4802705" y="148919"/>
                </a:cubicBezTo>
                <a:cubicBezTo>
                  <a:pt x="4812840" y="140451"/>
                  <a:pt x="4821407" y="131650"/>
                  <a:pt x="4828408" y="122515"/>
                </a:cubicBezTo>
                <a:cubicBezTo>
                  <a:pt x="4835409" y="113381"/>
                  <a:pt x="4840810" y="103780"/>
                  <a:pt x="4844610" y="93712"/>
                </a:cubicBezTo>
                <a:cubicBezTo>
                  <a:pt x="4848411" y="83644"/>
                  <a:pt x="4850578" y="72876"/>
                  <a:pt x="4851111" y="61408"/>
                </a:cubicBezTo>
                <a:lnTo>
                  <a:pt x="4772301" y="61408"/>
                </a:lnTo>
                <a:lnTo>
                  <a:pt x="4772301" y="54207"/>
                </a:lnTo>
                <a:lnTo>
                  <a:pt x="4851311" y="54207"/>
                </a:lnTo>
                <a:close/>
                <a:moveTo>
                  <a:pt x="4598956" y="1400"/>
                </a:moveTo>
                <a:lnTo>
                  <a:pt x="4605957" y="2800"/>
                </a:lnTo>
                <a:cubicBezTo>
                  <a:pt x="4605556" y="5067"/>
                  <a:pt x="4604990" y="7601"/>
                  <a:pt x="4604257" y="10401"/>
                </a:cubicBezTo>
                <a:cubicBezTo>
                  <a:pt x="4603523" y="13202"/>
                  <a:pt x="4602756" y="16069"/>
                  <a:pt x="4601956" y="19002"/>
                </a:cubicBezTo>
                <a:cubicBezTo>
                  <a:pt x="4601156" y="21936"/>
                  <a:pt x="4600322" y="24870"/>
                  <a:pt x="4599456" y="27803"/>
                </a:cubicBezTo>
                <a:cubicBezTo>
                  <a:pt x="4598589" y="30737"/>
                  <a:pt x="4597689" y="33471"/>
                  <a:pt x="4596756" y="36004"/>
                </a:cubicBezTo>
                <a:lnTo>
                  <a:pt x="4630960" y="36004"/>
                </a:lnTo>
                <a:lnTo>
                  <a:pt x="4630960" y="172622"/>
                </a:lnTo>
                <a:lnTo>
                  <a:pt x="4568952" y="172622"/>
                </a:lnTo>
                <a:lnTo>
                  <a:pt x="4568952" y="36004"/>
                </a:lnTo>
                <a:lnTo>
                  <a:pt x="4589555" y="36004"/>
                </a:lnTo>
                <a:cubicBezTo>
                  <a:pt x="4590488" y="33471"/>
                  <a:pt x="4591388" y="30704"/>
                  <a:pt x="4592255" y="27703"/>
                </a:cubicBezTo>
                <a:cubicBezTo>
                  <a:pt x="4593122" y="24703"/>
                  <a:pt x="4593989" y="21669"/>
                  <a:pt x="4594855" y="18602"/>
                </a:cubicBezTo>
                <a:cubicBezTo>
                  <a:pt x="4595722" y="15535"/>
                  <a:pt x="4596489" y="12501"/>
                  <a:pt x="4597155" y="9501"/>
                </a:cubicBezTo>
                <a:cubicBezTo>
                  <a:pt x="4597822" y="6501"/>
                  <a:pt x="4598422" y="3800"/>
                  <a:pt x="4598956" y="1400"/>
                </a:cubicBezTo>
                <a:close/>
                <a:moveTo>
                  <a:pt x="530918" y="1400"/>
                </a:moveTo>
                <a:lnTo>
                  <a:pt x="537119" y="1800"/>
                </a:lnTo>
                <a:lnTo>
                  <a:pt x="537119" y="25403"/>
                </a:lnTo>
                <a:lnTo>
                  <a:pt x="596126" y="25403"/>
                </a:lnTo>
                <a:lnTo>
                  <a:pt x="596126" y="31604"/>
                </a:lnTo>
                <a:lnTo>
                  <a:pt x="537119" y="31604"/>
                </a:lnTo>
                <a:lnTo>
                  <a:pt x="537119" y="50606"/>
                </a:lnTo>
                <a:lnTo>
                  <a:pt x="582924" y="50606"/>
                </a:lnTo>
                <a:lnTo>
                  <a:pt x="582924" y="119815"/>
                </a:lnTo>
                <a:lnTo>
                  <a:pt x="576723" y="119815"/>
                </a:lnTo>
                <a:lnTo>
                  <a:pt x="576723" y="106213"/>
                </a:lnTo>
                <a:lnTo>
                  <a:pt x="537119" y="106213"/>
                </a:lnTo>
                <a:lnTo>
                  <a:pt x="537119" y="118215"/>
                </a:lnTo>
                <a:lnTo>
                  <a:pt x="530918" y="118215"/>
                </a:lnTo>
                <a:lnTo>
                  <a:pt x="530918" y="106213"/>
                </a:lnTo>
                <a:lnTo>
                  <a:pt x="490913" y="106213"/>
                </a:lnTo>
                <a:lnTo>
                  <a:pt x="490913" y="119815"/>
                </a:lnTo>
                <a:lnTo>
                  <a:pt x="484512" y="119815"/>
                </a:lnTo>
                <a:lnTo>
                  <a:pt x="484512" y="50606"/>
                </a:lnTo>
                <a:lnTo>
                  <a:pt x="530918" y="50606"/>
                </a:lnTo>
                <a:lnTo>
                  <a:pt x="530918" y="31604"/>
                </a:lnTo>
                <a:lnTo>
                  <a:pt x="477911" y="31604"/>
                </a:lnTo>
                <a:lnTo>
                  <a:pt x="477911" y="25403"/>
                </a:lnTo>
                <a:lnTo>
                  <a:pt x="530918" y="25403"/>
                </a:lnTo>
                <a:close/>
                <a:moveTo>
                  <a:pt x="4993129" y="1000"/>
                </a:moveTo>
                <a:cubicBezTo>
                  <a:pt x="4994996" y="2734"/>
                  <a:pt x="4997229" y="4934"/>
                  <a:pt x="4999830" y="7601"/>
                </a:cubicBezTo>
                <a:cubicBezTo>
                  <a:pt x="5002430" y="10268"/>
                  <a:pt x="5005097" y="13068"/>
                  <a:pt x="5007830" y="16002"/>
                </a:cubicBezTo>
                <a:cubicBezTo>
                  <a:pt x="5010565" y="18936"/>
                  <a:pt x="5013231" y="21803"/>
                  <a:pt x="5015832" y="24603"/>
                </a:cubicBezTo>
                <a:cubicBezTo>
                  <a:pt x="5018432" y="27403"/>
                  <a:pt x="5020599" y="29804"/>
                  <a:pt x="5022332" y="31804"/>
                </a:cubicBezTo>
                <a:lnTo>
                  <a:pt x="5017332" y="37005"/>
                </a:lnTo>
                <a:cubicBezTo>
                  <a:pt x="5015599" y="35004"/>
                  <a:pt x="5013464" y="32571"/>
                  <a:pt x="5010931" y="29704"/>
                </a:cubicBezTo>
                <a:cubicBezTo>
                  <a:pt x="5008397" y="26837"/>
                  <a:pt x="5005764" y="23936"/>
                  <a:pt x="5003030" y="21003"/>
                </a:cubicBezTo>
                <a:cubicBezTo>
                  <a:pt x="5000297" y="18069"/>
                  <a:pt x="4997629" y="15235"/>
                  <a:pt x="4995029" y="12501"/>
                </a:cubicBezTo>
                <a:cubicBezTo>
                  <a:pt x="4992428" y="9768"/>
                  <a:pt x="4990262" y="7534"/>
                  <a:pt x="4988528" y="5801"/>
                </a:cubicBezTo>
                <a:close/>
                <a:moveTo>
                  <a:pt x="1282980" y="1000"/>
                </a:moveTo>
                <a:lnTo>
                  <a:pt x="1289581" y="2600"/>
                </a:lnTo>
                <a:cubicBezTo>
                  <a:pt x="1288381" y="7801"/>
                  <a:pt x="1287047" y="12902"/>
                  <a:pt x="1285580" y="17902"/>
                </a:cubicBezTo>
                <a:cubicBezTo>
                  <a:pt x="1284113" y="22903"/>
                  <a:pt x="1282513" y="27737"/>
                  <a:pt x="1280780" y="32404"/>
                </a:cubicBezTo>
                <a:lnTo>
                  <a:pt x="1316985" y="32404"/>
                </a:lnTo>
                <a:lnTo>
                  <a:pt x="1316985" y="38605"/>
                </a:lnTo>
                <a:lnTo>
                  <a:pt x="1302383" y="75009"/>
                </a:lnTo>
                <a:lnTo>
                  <a:pt x="1296982" y="72809"/>
                </a:lnTo>
                <a:lnTo>
                  <a:pt x="1310584" y="38805"/>
                </a:lnTo>
                <a:lnTo>
                  <a:pt x="1278380" y="38805"/>
                </a:lnTo>
                <a:cubicBezTo>
                  <a:pt x="1274912" y="48006"/>
                  <a:pt x="1271112" y="56707"/>
                  <a:pt x="1266979" y="64908"/>
                </a:cubicBezTo>
                <a:cubicBezTo>
                  <a:pt x="1262845" y="73109"/>
                  <a:pt x="1258511" y="81010"/>
                  <a:pt x="1253977" y="88611"/>
                </a:cubicBezTo>
                <a:lnTo>
                  <a:pt x="1249376" y="83210"/>
                </a:lnTo>
                <a:cubicBezTo>
                  <a:pt x="1256444" y="71476"/>
                  <a:pt x="1262877" y="58807"/>
                  <a:pt x="1268678" y="45206"/>
                </a:cubicBezTo>
                <a:cubicBezTo>
                  <a:pt x="1274479" y="31604"/>
                  <a:pt x="1279246" y="16869"/>
                  <a:pt x="1282980" y="1000"/>
                </a:cubicBezTo>
                <a:close/>
                <a:moveTo>
                  <a:pt x="1347788" y="600"/>
                </a:moveTo>
                <a:lnTo>
                  <a:pt x="1353989" y="2600"/>
                </a:lnTo>
                <a:cubicBezTo>
                  <a:pt x="1352522" y="6867"/>
                  <a:pt x="1351089" y="11001"/>
                  <a:pt x="1349689" y="15002"/>
                </a:cubicBezTo>
                <a:cubicBezTo>
                  <a:pt x="1348289" y="19002"/>
                  <a:pt x="1346788" y="22936"/>
                  <a:pt x="1345189" y="26803"/>
                </a:cubicBezTo>
                <a:lnTo>
                  <a:pt x="1426198" y="26803"/>
                </a:lnTo>
                <a:lnTo>
                  <a:pt x="1426198" y="33404"/>
                </a:lnTo>
                <a:lnTo>
                  <a:pt x="1342388" y="33404"/>
                </a:lnTo>
                <a:cubicBezTo>
                  <a:pt x="1339320" y="40205"/>
                  <a:pt x="1336020" y="46772"/>
                  <a:pt x="1332488" y="53107"/>
                </a:cubicBezTo>
                <a:cubicBezTo>
                  <a:pt x="1328953" y="59441"/>
                  <a:pt x="1325052" y="65808"/>
                  <a:pt x="1320785" y="72209"/>
                </a:cubicBezTo>
                <a:lnTo>
                  <a:pt x="1315984" y="67608"/>
                </a:lnTo>
                <a:cubicBezTo>
                  <a:pt x="1323185" y="57474"/>
                  <a:pt x="1329319" y="46972"/>
                  <a:pt x="1334387" y="36104"/>
                </a:cubicBezTo>
                <a:cubicBezTo>
                  <a:pt x="1339454" y="25236"/>
                  <a:pt x="1343921" y="13402"/>
                  <a:pt x="1347788" y="600"/>
                </a:cubicBezTo>
                <a:close/>
                <a:moveTo>
                  <a:pt x="4666364" y="0"/>
                </a:moveTo>
                <a:lnTo>
                  <a:pt x="4672965" y="1600"/>
                </a:lnTo>
                <a:cubicBezTo>
                  <a:pt x="4671631" y="6667"/>
                  <a:pt x="4670031" y="12135"/>
                  <a:pt x="4668164" y="18002"/>
                </a:cubicBezTo>
                <a:cubicBezTo>
                  <a:pt x="4666298" y="23870"/>
                  <a:pt x="4664164" y="29870"/>
                  <a:pt x="4661763" y="36004"/>
                </a:cubicBezTo>
                <a:lnTo>
                  <a:pt x="4722771" y="36004"/>
                </a:lnTo>
                <a:cubicBezTo>
                  <a:pt x="4722771" y="36538"/>
                  <a:pt x="4722671" y="39472"/>
                  <a:pt x="4722471" y="44806"/>
                </a:cubicBezTo>
                <a:cubicBezTo>
                  <a:pt x="4722271" y="50140"/>
                  <a:pt x="4722071" y="56774"/>
                  <a:pt x="4721871" y="64708"/>
                </a:cubicBezTo>
                <a:cubicBezTo>
                  <a:pt x="4721671" y="72642"/>
                  <a:pt x="4721404" y="81310"/>
                  <a:pt x="4721071" y="90711"/>
                </a:cubicBezTo>
                <a:cubicBezTo>
                  <a:pt x="4720737" y="100112"/>
                  <a:pt x="4720404" y="108980"/>
                  <a:pt x="4720071" y="117315"/>
                </a:cubicBezTo>
                <a:cubicBezTo>
                  <a:pt x="4719738" y="125649"/>
                  <a:pt x="4719471" y="132983"/>
                  <a:pt x="4719271" y="139317"/>
                </a:cubicBezTo>
                <a:cubicBezTo>
                  <a:pt x="4719071" y="145651"/>
                  <a:pt x="4718904" y="149685"/>
                  <a:pt x="4718771" y="151419"/>
                </a:cubicBezTo>
                <a:cubicBezTo>
                  <a:pt x="4718504" y="155819"/>
                  <a:pt x="4717904" y="159387"/>
                  <a:pt x="4716971" y="162120"/>
                </a:cubicBezTo>
                <a:cubicBezTo>
                  <a:pt x="4716037" y="164854"/>
                  <a:pt x="4714570" y="167021"/>
                  <a:pt x="4712570" y="168621"/>
                </a:cubicBezTo>
                <a:cubicBezTo>
                  <a:pt x="4710570" y="170221"/>
                  <a:pt x="4707903" y="171388"/>
                  <a:pt x="4704569" y="172121"/>
                </a:cubicBezTo>
                <a:cubicBezTo>
                  <a:pt x="4701235" y="172855"/>
                  <a:pt x="4697101" y="173422"/>
                  <a:pt x="4692167" y="173822"/>
                </a:cubicBezTo>
                <a:lnTo>
                  <a:pt x="4675965" y="175022"/>
                </a:lnTo>
                <a:lnTo>
                  <a:pt x="4673365" y="168021"/>
                </a:lnTo>
                <a:lnTo>
                  <a:pt x="4690567" y="166821"/>
                </a:lnTo>
                <a:cubicBezTo>
                  <a:pt x="4694701" y="166554"/>
                  <a:pt x="4698135" y="166154"/>
                  <a:pt x="4700868" y="165621"/>
                </a:cubicBezTo>
                <a:cubicBezTo>
                  <a:pt x="4703602" y="165087"/>
                  <a:pt x="4705736" y="164187"/>
                  <a:pt x="4707269" y="162920"/>
                </a:cubicBezTo>
                <a:cubicBezTo>
                  <a:pt x="4708803" y="161653"/>
                  <a:pt x="4709903" y="159887"/>
                  <a:pt x="4710570" y="157620"/>
                </a:cubicBezTo>
                <a:cubicBezTo>
                  <a:pt x="4711236" y="155353"/>
                  <a:pt x="4711703" y="152419"/>
                  <a:pt x="4711970" y="148819"/>
                </a:cubicBezTo>
                <a:cubicBezTo>
                  <a:pt x="4712103" y="147085"/>
                  <a:pt x="4712270" y="143551"/>
                  <a:pt x="4712470" y="138217"/>
                </a:cubicBezTo>
                <a:cubicBezTo>
                  <a:pt x="4712670" y="132883"/>
                  <a:pt x="4712903" y="126582"/>
                  <a:pt x="4713170" y="119315"/>
                </a:cubicBezTo>
                <a:cubicBezTo>
                  <a:pt x="4713437" y="112047"/>
                  <a:pt x="4713703" y="104346"/>
                  <a:pt x="4713970" y="96212"/>
                </a:cubicBezTo>
                <a:cubicBezTo>
                  <a:pt x="4714237" y="88078"/>
                  <a:pt x="4714504" y="80377"/>
                  <a:pt x="4714770" y="73109"/>
                </a:cubicBezTo>
                <a:cubicBezTo>
                  <a:pt x="4715037" y="65841"/>
                  <a:pt x="4715237" y="59474"/>
                  <a:pt x="4715370" y="54007"/>
                </a:cubicBezTo>
                <a:cubicBezTo>
                  <a:pt x="4715504" y="48539"/>
                  <a:pt x="4715637" y="44872"/>
                  <a:pt x="4715770" y="43005"/>
                </a:cubicBezTo>
                <a:lnTo>
                  <a:pt x="4658963" y="43005"/>
                </a:lnTo>
                <a:cubicBezTo>
                  <a:pt x="4656429" y="48873"/>
                  <a:pt x="4653696" y="54607"/>
                  <a:pt x="4650762" y="60207"/>
                </a:cubicBezTo>
                <a:cubicBezTo>
                  <a:pt x="4647829" y="65808"/>
                  <a:pt x="4644628" y="71209"/>
                  <a:pt x="4641161" y="76409"/>
                </a:cubicBezTo>
                <a:lnTo>
                  <a:pt x="4635360" y="72409"/>
                </a:lnTo>
                <a:cubicBezTo>
                  <a:pt x="4639227" y="66808"/>
                  <a:pt x="4642761" y="60874"/>
                  <a:pt x="4645962" y="54607"/>
                </a:cubicBezTo>
                <a:cubicBezTo>
                  <a:pt x="4649162" y="48339"/>
                  <a:pt x="4652062" y="42005"/>
                  <a:pt x="4654663" y="35604"/>
                </a:cubicBezTo>
                <a:cubicBezTo>
                  <a:pt x="4657263" y="29204"/>
                  <a:pt x="4659530" y="22969"/>
                  <a:pt x="4661463" y="16902"/>
                </a:cubicBezTo>
                <a:cubicBezTo>
                  <a:pt x="4663397" y="10835"/>
                  <a:pt x="4665031" y="5201"/>
                  <a:pt x="4666364" y="0"/>
                </a:cubicBezTo>
                <a:close/>
                <a:moveTo>
                  <a:pt x="3389509" y="0"/>
                </a:moveTo>
                <a:lnTo>
                  <a:pt x="3396110" y="1800"/>
                </a:lnTo>
                <a:cubicBezTo>
                  <a:pt x="3393043" y="11001"/>
                  <a:pt x="3389642" y="20002"/>
                  <a:pt x="3385909" y="28804"/>
                </a:cubicBezTo>
                <a:lnTo>
                  <a:pt x="3488722" y="28804"/>
                </a:lnTo>
                <a:lnTo>
                  <a:pt x="3488722" y="35404"/>
                </a:lnTo>
                <a:lnTo>
                  <a:pt x="3382908" y="35404"/>
                </a:lnTo>
                <a:cubicBezTo>
                  <a:pt x="3375308" y="51940"/>
                  <a:pt x="3366373" y="67675"/>
                  <a:pt x="3356105" y="82610"/>
                </a:cubicBezTo>
                <a:lnTo>
                  <a:pt x="3356105" y="180022"/>
                </a:lnTo>
                <a:lnTo>
                  <a:pt x="3349304" y="180022"/>
                </a:lnTo>
                <a:lnTo>
                  <a:pt x="3349304" y="92011"/>
                </a:lnTo>
                <a:cubicBezTo>
                  <a:pt x="3344370" y="98812"/>
                  <a:pt x="3339236" y="105180"/>
                  <a:pt x="3333902" y="111114"/>
                </a:cubicBezTo>
                <a:cubicBezTo>
                  <a:pt x="3328568" y="117048"/>
                  <a:pt x="3323101" y="122749"/>
                  <a:pt x="3317500" y="128216"/>
                </a:cubicBezTo>
                <a:lnTo>
                  <a:pt x="3313100" y="122415"/>
                </a:lnTo>
                <a:cubicBezTo>
                  <a:pt x="3325101" y="111080"/>
                  <a:pt x="3336469" y="97945"/>
                  <a:pt x="3347204" y="83010"/>
                </a:cubicBezTo>
                <a:cubicBezTo>
                  <a:pt x="3357939" y="68075"/>
                  <a:pt x="3367306" y="52206"/>
                  <a:pt x="3375308" y="35404"/>
                </a:cubicBezTo>
                <a:lnTo>
                  <a:pt x="3319900" y="35404"/>
                </a:lnTo>
                <a:lnTo>
                  <a:pt x="3319900" y="28804"/>
                </a:lnTo>
                <a:lnTo>
                  <a:pt x="3378508" y="28804"/>
                </a:lnTo>
                <a:cubicBezTo>
                  <a:pt x="3380642" y="24136"/>
                  <a:pt x="3382642" y="19369"/>
                  <a:pt x="3384508" y="14502"/>
                </a:cubicBezTo>
                <a:cubicBezTo>
                  <a:pt x="3386376" y="9634"/>
                  <a:pt x="3388042" y="4801"/>
                  <a:pt x="33895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lvl="0">
              <a:lnSpc>
                <a:spcPct val="120000"/>
              </a:lnSpc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3" name="文本框-5_矢量">
            <a:extLst>
              <a:ext uri="{FF2B5EF4-FFF2-40B4-BE49-F238E27FC236}">
                <a16:creationId xmlns:a16="http://schemas.microsoft.com/office/drawing/2014/main" id="{7B2330D2-92F7-477B-BE4A-8D94587AE272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566799" y="5688493"/>
            <a:ext cx="1746970" cy="236601"/>
          </a:xfrm>
          <a:custGeom>
            <a:avLst/>
            <a:gdLst/>
            <a:ahLst/>
            <a:cxnLst/>
            <a:rect l="l" t="t" r="r" b="b"/>
            <a:pathLst>
              <a:path w="1746970" h="236601">
                <a:moveTo>
                  <a:pt x="1068562" y="187480"/>
                </a:moveTo>
                <a:lnTo>
                  <a:pt x="1068562" y="208311"/>
                </a:lnTo>
                <a:lnTo>
                  <a:pt x="1188405" y="208311"/>
                </a:lnTo>
                <a:lnTo>
                  <a:pt x="1188405" y="187480"/>
                </a:lnTo>
                <a:close/>
                <a:moveTo>
                  <a:pt x="1324956" y="172821"/>
                </a:moveTo>
                <a:lnTo>
                  <a:pt x="1344501" y="173850"/>
                </a:lnTo>
                <a:lnTo>
                  <a:pt x="1344501" y="200596"/>
                </a:lnTo>
                <a:cubicBezTo>
                  <a:pt x="1344501" y="206083"/>
                  <a:pt x="1345616" y="209640"/>
                  <a:pt x="1347844" y="211269"/>
                </a:cubicBezTo>
                <a:cubicBezTo>
                  <a:pt x="1350073" y="212898"/>
                  <a:pt x="1354359" y="213969"/>
                  <a:pt x="1360703" y="214484"/>
                </a:cubicBezTo>
                <a:cubicBezTo>
                  <a:pt x="1373905" y="215512"/>
                  <a:pt x="1386935" y="215512"/>
                  <a:pt x="1399794" y="214484"/>
                </a:cubicBezTo>
                <a:cubicBezTo>
                  <a:pt x="1403051" y="214312"/>
                  <a:pt x="1405794" y="214012"/>
                  <a:pt x="1408023" y="213584"/>
                </a:cubicBezTo>
                <a:cubicBezTo>
                  <a:pt x="1410252" y="213155"/>
                  <a:pt x="1412009" y="212512"/>
                  <a:pt x="1413295" y="211655"/>
                </a:cubicBezTo>
                <a:cubicBezTo>
                  <a:pt x="1414581" y="210798"/>
                  <a:pt x="1415567" y="209554"/>
                  <a:pt x="1416253" y="207926"/>
                </a:cubicBezTo>
                <a:cubicBezTo>
                  <a:pt x="1416939" y="206297"/>
                  <a:pt x="1417453" y="204111"/>
                  <a:pt x="1417796" y="201368"/>
                </a:cubicBezTo>
                <a:cubicBezTo>
                  <a:pt x="1418139" y="198967"/>
                  <a:pt x="1418396" y="196524"/>
                  <a:pt x="1418567" y="194038"/>
                </a:cubicBezTo>
                <a:cubicBezTo>
                  <a:pt x="1418739" y="191552"/>
                  <a:pt x="1418910" y="189023"/>
                  <a:pt x="1419082" y="186452"/>
                </a:cubicBezTo>
                <a:lnTo>
                  <a:pt x="1436570" y="192881"/>
                </a:lnTo>
                <a:cubicBezTo>
                  <a:pt x="1436227" y="195453"/>
                  <a:pt x="1435884" y="198067"/>
                  <a:pt x="1435541" y="200725"/>
                </a:cubicBezTo>
                <a:cubicBezTo>
                  <a:pt x="1435198" y="203382"/>
                  <a:pt x="1434855" y="205997"/>
                  <a:pt x="1434512" y="208569"/>
                </a:cubicBezTo>
                <a:cubicBezTo>
                  <a:pt x="1433655" y="213198"/>
                  <a:pt x="1432583" y="216884"/>
                  <a:pt x="1431297" y="219627"/>
                </a:cubicBezTo>
                <a:cubicBezTo>
                  <a:pt x="1430012" y="222370"/>
                  <a:pt x="1428254" y="224513"/>
                  <a:pt x="1426025" y="226057"/>
                </a:cubicBezTo>
                <a:cubicBezTo>
                  <a:pt x="1423797" y="227600"/>
                  <a:pt x="1420968" y="228671"/>
                  <a:pt x="1417539" y="229271"/>
                </a:cubicBezTo>
                <a:cubicBezTo>
                  <a:pt x="1414110" y="229871"/>
                  <a:pt x="1409909" y="230343"/>
                  <a:pt x="1404937" y="230686"/>
                </a:cubicBezTo>
                <a:cubicBezTo>
                  <a:pt x="1396707" y="231200"/>
                  <a:pt x="1388307" y="231457"/>
                  <a:pt x="1379734" y="231457"/>
                </a:cubicBezTo>
                <a:cubicBezTo>
                  <a:pt x="1371161" y="231457"/>
                  <a:pt x="1362760" y="231200"/>
                  <a:pt x="1354531" y="230686"/>
                </a:cubicBezTo>
                <a:cubicBezTo>
                  <a:pt x="1343729" y="230000"/>
                  <a:pt x="1336100" y="227985"/>
                  <a:pt x="1331642" y="224642"/>
                </a:cubicBezTo>
                <a:cubicBezTo>
                  <a:pt x="1327185" y="221299"/>
                  <a:pt x="1324956" y="215512"/>
                  <a:pt x="1324956" y="207283"/>
                </a:cubicBezTo>
                <a:close/>
                <a:moveTo>
                  <a:pt x="1453029" y="169221"/>
                </a:moveTo>
                <a:cubicBezTo>
                  <a:pt x="1455429" y="171964"/>
                  <a:pt x="1458087" y="175179"/>
                  <a:pt x="1461001" y="178865"/>
                </a:cubicBezTo>
                <a:cubicBezTo>
                  <a:pt x="1463916" y="182551"/>
                  <a:pt x="1466874" y="186452"/>
                  <a:pt x="1469874" y="190566"/>
                </a:cubicBezTo>
                <a:cubicBezTo>
                  <a:pt x="1472874" y="194681"/>
                  <a:pt x="1475875" y="198967"/>
                  <a:pt x="1478875" y="203425"/>
                </a:cubicBezTo>
                <a:cubicBezTo>
                  <a:pt x="1481875" y="207883"/>
                  <a:pt x="1484661" y="212169"/>
                  <a:pt x="1487233" y="216284"/>
                </a:cubicBezTo>
                <a:lnTo>
                  <a:pt x="1472060" y="227342"/>
                </a:lnTo>
                <a:cubicBezTo>
                  <a:pt x="1467088" y="218256"/>
                  <a:pt x="1461816" y="209426"/>
                  <a:pt x="1456244" y="200853"/>
                </a:cubicBezTo>
                <a:cubicBezTo>
                  <a:pt x="1450671" y="192281"/>
                  <a:pt x="1445142" y="184823"/>
                  <a:pt x="1439656" y="178479"/>
                </a:cubicBezTo>
                <a:close/>
                <a:moveTo>
                  <a:pt x="1293838" y="169221"/>
                </a:moveTo>
                <a:lnTo>
                  <a:pt x="1309782" y="176679"/>
                </a:lnTo>
                <a:cubicBezTo>
                  <a:pt x="1307554" y="181651"/>
                  <a:pt x="1305110" y="186666"/>
                  <a:pt x="1302453" y="191724"/>
                </a:cubicBezTo>
                <a:cubicBezTo>
                  <a:pt x="1299795" y="196781"/>
                  <a:pt x="1297095" y="201668"/>
                  <a:pt x="1294352" y="206383"/>
                </a:cubicBezTo>
                <a:cubicBezTo>
                  <a:pt x="1291609" y="211098"/>
                  <a:pt x="1288865" y="215512"/>
                  <a:pt x="1286122" y="219627"/>
                </a:cubicBezTo>
                <a:cubicBezTo>
                  <a:pt x="1283379" y="223742"/>
                  <a:pt x="1280722" y="227342"/>
                  <a:pt x="1278150" y="230429"/>
                </a:cubicBezTo>
                <a:lnTo>
                  <a:pt x="1262205" y="220913"/>
                </a:lnTo>
                <a:cubicBezTo>
                  <a:pt x="1264948" y="217656"/>
                  <a:pt x="1267863" y="213884"/>
                  <a:pt x="1270949" y="209597"/>
                </a:cubicBezTo>
                <a:cubicBezTo>
                  <a:pt x="1274035" y="205311"/>
                  <a:pt x="1276993" y="200853"/>
                  <a:pt x="1279821" y="196224"/>
                </a:cubicBezTo>
                <a:cubicBezTo>
                  <a:pt x="1282650" y="191595"/>
                  <a:pt x="1285265" y="186966"/>
                  <a:pt x="1287665" y="182337"/>
                </a:cubicBezTo>
                <a:cubicBezTo>
                  <a:pt x="1290066" y="177708"/>
                  <a:pt x="1292123" y="173336"/>
                  <a:pt x="1293838" y="169221"/>
                </a:cubicBezTo>
                <a:close/>
                <a:moveTo>
                  <a:pt x="1375619" y="159963"/>
                </a:moveTo>
                <a:cubicBezTo>
                  <a:pt x="1377162" y="161506"/>
                  <a:pt x="1379220" y="163606"/>
                  <a:pt x="1381791" y="166263"/>
                </a:cubicBezTo>
                <a:cubicBezTo>
                  <a:pt x="1384363" y="168921"/>
                  <a:pt x="1386978" y="171707"/>
                  <a:pt x="1389635" y="174622"/>
                </a:cubicBezTo>
                <a:cubicBezTo>
                  <a:pt x="1392293" y="177536"/>
                  <a:pt x="1394907" y="180494"/>
                  <a:pt x="1397479" y="183494"/>
                </a:cubicBezTo>
                <a:cubicBezTo>
                  <a:pt x="1400051" y="186494"/>
                  <a:pt x="1402194" y="189109"/>
                  <a:pt x="1403908" y="191338"/>
                </a:cubicBezTo>
                <a:lnTo>
                  <a:pt x="1391307" y="203168"/>
                </a:lnTo>
                <a:cubicBezTo>
                  <a:pt x="1389764" y="200596"/>
                  <a:pt x="1387706" y="197596"/>
                  <a:pt x="1385135" y="194167"/>
                </a:cubicBezTo>
                <a:cubicBezTo>
                  <a:pt x="1382563" y="190738"/>
                  <a:pt x="1379948" y="187395"/>
                  <a:pt x="1377291" y="184137"/>
                </a:cubicBezTo>
                <a:cubicBezTo>
                  <a:pt x="1374633" y="180879"/>
                  <a:pt x="1372062" y="177922"/>
                  <a:pt x="1369576" y="175264"/>
                </a:cubicBezTo>
                <a:cubicBezTo>
                  <a:pt x="1367089" y="172607"/>
                  <a:pt x="1365161" y="170592"/>
                  <a:pt x="1363789" y="169221"/>
                </a:cubicBezTo>
                <a:close/>
                <a:moveTo>
                  <a:pt x="1068562" y="150190"/>
                </a:moveTo>
                <a:lnTo>
                  <a:pt x="1068562" y="171535"/>
                </a:lnTo>
                <a:lnTo>
                  <a:pt x="1188405" y="171535"/>
                </a:lnTo>
                <a:lnTo>
                  <a:pt x="1188405" y="150190"/>
                </a:lnTo>
                <a:close/>
                <a:moveTo>
                  <a:pt x="1050559" y="133216"/>
                </a:moveTo>
                <a:lnTo>
                  <a:pt x="1206408" y="133216"/>
                </a:lnTo>
                <a:lnTo>
                  <a:pt x="1206408" y="236344"/>
                </a:lnTo>
                <a:lnTo>
                  <a:pt x="1188405" y="236344"/>
                </a:lnTo>
                <a:lnTo>
                  <a:pt x="1188405" y="224771"/>
                </a:lnTo>
                <a:lnTo>
                  <a:pt x="1068562" y="224771"/>
                </a:lnTo>
                <a:lnTo>
                  <a:pt x="1068562" y="236601"/>
                </a:lnTo>
                <a:lnTo>
                  <a:pt x="1050559" y="236601"/>
                </a:lnTo>
                <a:close/>
                <a:moveTo>
                  <a:pt x="1384620" y="125501"/>
                </a:moveTo>
                <a:lnTo>
                  <a:pt x="1384620" y="144532"/>
                </a:lnTo>
                <a:cubicBezTo>
                  <a:pt x="1396279" y="144189"/>
                  <a:pt x="1407209" y="143932"/>
                  <a:pt x="1417410" y="143761"/>
                </a:cubicBezTo>
                <a:cubicBezTo>
                  <a:pt x="1427611" y="143589"/>
                  <a:pt x="1436227" y="143332"/>
                  <a:pt x="1443256" y="142989"/>
                </a:cubicBezTo>
                <a:cubicBezTo>
                  <a:pt x="1441542" y="141103"/>
                  <a:pt x="1439956" y="139346"/>
                  <a:pt x="1438499" y="137717"/>
                </a:cubicBezTo>
                <a:cubicBezTo>
                  <a:pt x="1437041" y="136088"/>
                  <a:pt x="1435712" y="134588"/>
                  <a:pt x="1434512" y="133216"/>
                </a:cubicBezTo>
                <a:lnTo>
                  <a:pt x="1446085" y="125501"/>
                </a:lnTo>
                <a:close/>
                <a:moveTo>
                  <a:pt x="1384620" y="95926"/>
                </a:moveTo>
                <a:lnTo>
                  <a:pt x="1384620" y="111099"/>
                </a:lnTo>
                <a:lnTo>
                  <a:pt x="1441713" y="111099"/>
                </a:lnTo>
                <a:lnTo>
                  <a:pt x="1441713" y="95926"/>
                </a:lnTo>
                <a:close/>
                <a:moveTo>
                  <a:pt x="1309268" y="95926"/>
                </a:moveTo>
                <a:lnTo>
                  <a:pt x="1309268" y="111099"/>
                </a:lnTo>
                <a:lnTo>
                  <a:pt x="1367390" y="111099"/>
                </a:lnTo>
                <a:lnTo>
                  <a:pt x="1367390" y="95926"/>
                </a:lnTo>
                <a:close/>
                <a:moveTo>
                  <a:pt x="98241" y="91297"/>
                </a:moveTo>
                <a:lnTo>
                  <a:pt x="98241" y="155591"/>
                </a:lnTo>
                <a:lnTo>
                  <a:pt x="130902" y="155591"/>
                </a:lnTo>
                <a:lnTo>
                  <a:pt x="130902" y="91297"/>
                </a:lnTo>
                <a:close/>
                <a:moveTo>
                  <a:pt x="366217" y="82039"/>
                </a:moveTo>
                <a:lnTo>
                  <a:pt x="366217" y="113671"/>
                </a:lnTo>
                <a:lnTo>
                  <a:pt x="424081" y="113671"/>
                </a:lnTo>
                <a:lnTo>
                  <a:pt x="424081" y="82039"/>
                </a:lnTo>
                <a:close/>
                <a:moveTo>
                  <a:pt x="286493" y="82039"/>
                </a:moveTo>
                <a:lnTo>
                  <a:pt x="286493" y="113671"/>
                </a:lnTo>
                <a:lnTo>
                  <a:pt x="346929" y="113671"/>
                </a:lnTo>
                <a:lnTo>
                  <a:pt x="346929" y="82039"/>
                </a:lnTo>
                <a:close/>
                <a:moveTo>
                  <a:pt x="80753" y="74066"/>
                </a:moveTo>
                <a:lnTo>
                  <a:pt x="148390" y="74066"/>
                </a:lnTo>
                <a:lnTo>
                  <a:pt x="148390" y="172821"/>
                </a:lnTo>
                <a:lnTo>
                  <a:pt x="80753" y="172821"/>
                </a:lnTo>
                <a:close/>
                <a:moveTo>
                  <a:pt x="1384620" y="68665"/>
                </a:moveTo>
                <a:lnTo>
                  <a:pt x="1384620" y="83067"/>
                </a:lnTo>
                <a:lnTo>
                  <a:pt x="1441713" y="83067"/>
                </a:lnTo>
                <a:lnTo>
                  <a:pt x="1441713" y="68665"/>
                </a:lnTo>
                <a:close/>
                <a:moveTo>
                  <a:pt x="1309268" y="68665"/>
                </a:moveTo>
                <a:lnTo>
                  <a:pt x="1309268" y="83067"/>
                </a:lnTo>
                <a:lnTo>
                  <a:pt x="1367390" y="83067"/>
                </a:lnTo>
                <a:lnTo>
                  <a:pt x="1367390" y="68665"/>
                </a:lnTo>
                <a:close/>
                <a:moveTo>
                  <a:pt x="1205379" y="49377"/>
                </a:moveTo>
                <a:lnTo>
                  <a:pt x="1218495" y="59664"/>
                </a:lnTo>
                <a:cubicBezTo>
                  <a:pt x="1216609" y="62065"/>
                  <a:pt x="1214294" y="64851"/>
                  <a:pt x="1211551" y="68023"/>
                </a:cubicBezTo>
                <a:cubicBezTo>
                  <a:pt x="1208808" y="71194"/>
                  <a:pt x="1205979" y="74409"/>
                  <a:pt x="1203064" y="77667"/>
                </a:cubicBezTo>
                <a:cubicBezTo>
                  <a:pt x="1200150" y="80924"/>
                  <a:pt x="1197278" y="84053"/>
                  <a:pt x="1194449" y="87053"/>
                </a:cubicBezTo>
                <a:cubicBezTo>
                  <a:pt x="1191620" y="90054"/>
                  <a:pt x="1189177" y="92583"/>
                  <a:pt x="1187119" y="94640"/>
                </a:cubicBezTo>
                <a:lnTo>
                  <a:pt x="1174775" y="84096"/>
                </a:lnTo>
                <a:cubicBezTo>
                  <a:pt x="1177004" y="81867"/>
                  <a:pt x="1179533" y="79253"/>
                  <a:pt x="1182362" y="76252"/>
                </a:cubicBezTo>
                <a:cubicBezTo>
                  <a:pt x="1185191" y="73252"/>
                  <a:pt x="1188019" y="70166"/>
                  <a:pt x="1190848" y="66994"/>
                </a:cubicBezTo>
                <a:cubicBezTo>
                  <a:pt x="1193677" y="63822"/>
                  <a:pt x="1196378" y="60693"/>
                  <a:pt x="1198949" y="57607"/>
                </a:cubicBezTo>
                <a:cubicBezTo>
                  <a:pt x="1201521" y="54521"/>
                  <a:pt x="1203664" y="51778"/>
                  <a:pt x="1205379" y="49377"/>
                </a:cubicBezTo>
                <a:close/>
                <a:moveTo>
                  <a:pt x="1049531" y="48349"/>
                </a:moveTo>
                <a:cubicBezTo>
                  <a:pt x="1051760" y="50406"/>
                  <a:pt x="1054331" y="52892"/>
                  <a:pt x="1057246" y="55807"/>
                </a:cubicBezTo>
                <a:cubicBezTo>
                  <a:pt x="1060161" y="58721"/>
                  <a:pt x="1063075" y="61765"/>
                  <a:pt x="1065990" y="64936"/>
                </a:cubicBezTo>
                <a:cubicBezTo>
                  <a:pt x="1068905" y="68108"/>
                  <a:pt x="1071691" y="71280"/>
                  <a:pt x="1074348" y="74452"/>
                </a:cubicBezTo>
                <a:cubicBezTo>
                  <a:pt x="1077006" y="77624"/>
                  <a:pt x="1079192" y="80324"/>
                  <a:pt x="1080906" y="82553"/>
                </a:cubicBezTo>
                <a:lnTo>
                  <a:pt x="1068562" y="96955"/>
                </a:lnTo>
                <a:cubicBezTo>
                  <a:pt x="1066847" y="94212"/>
                  <a:pt x="1064704" y="91083"/>
                  <a:pt x="1062132" y="87568"/>
                </a:cubicBezTo>
                <a:cubicBezTo>
                  <a:pt x="1059561" y="84053"/>
                  <a:pt x="1056817" y="80538"/>
                  <a:pt x="1053903" y="77024"/>
                </a:cubicBezTo>
                <a:cubicBezTo>
                  <a:pt x="1050988" y="73509"/>
                  <a:pt x="1048116" y="70251"/>
                  <a:pt x="1045287" y="67251"/>
                </a:cubicBezTo>
                <a:cubicBezTo>
                  <a:pt x="1042458" y="64251"/>
                  <a:pt x="1039929" y="61807"/>
                  <a:pt x="1037701" y="59922"/>
                </a:cubicBezTo>
                <a:close/>
                <a:moveTo>
                  <a:pt x="1112024" y="47577"/>
                </a:moveTo>
                <a:lnTo>
                  <a:pt x="1112024" y="97212"/>
                </a:lnTo>
                <a:lnTo>
                  <a:pt x="1144943" y="97212"/>
                </a:lnTo>
                <a:lnTo>
                  <a:pt x="1144943" y="47577"/>
                </a:lnTo>
                <a:close/>
                <a:moveTo>
                  <a:pt x="880824" y="37290"/>
                </a:moveTo>
                <a:lnTo>
                  <a:pt x="880824" y="106213"/>
                </a:lnTo>
                <a:lnTo>
                  <a:pt x="939203" y="106213"/>
                </a:lnTo>
                <a:lnTo>
                  <a:pt x="939203" y="37290"/>
                </a:lnTo>
                <a:close/>
                <a:moveTo>
                  <a:pt x="800585" y="37290"/>
                </a:moveTo>
                <a:lnTo>
                  <a:pt x="800585" y="106213"/>
                </a:lnTo>
                <a:lnTo>
                  <a:pt x="861279" y="106213"/>
                </a:lnTo>
                <a:lnTo>
                  <a:pt x="861279" y="37290"/>
                </a:lnTo>
                <a:close/>
                <a:moveTo>
                  <a:pt x="623649" y="37290"/>
                </a:moveTo>
                <a:lnTo>
                  <a:pt x="623649" y="106213"/>
                </a:lnTo>
                <a:lnTo>
                  <a:pt x="682028" y="106213"/>
                </a:lnTo>
                <a:lnTo>
                  <a:pt x="682028" y="37290"/>
                </a:lnTo>
                <a:close/>
                <a:moveTo>
                  <a:pt x="543410" y="37290"/>
                </a:moveTo>
                <a:lnTo>
                  <a:pt x="543410" y="106213"/>
                </a:lnTo>
                <a:lnTo>
                  <a:pt x="604104" y="106213"/>
                </a:lnTo>
                <a:lnTo>
                  <a:pt x="604104" y="37290"/>
                </a:lnTo>
                <a:close/>
                <a:moveTo>
                  <a:pt x="366217" y="33947"/>
                </a:moveTo>
                <a:lnTo>
                  <a:pt x="366217" y="65579"/>
                </a:lnTo>
                <a:lnTo>
                  <a:pt x="424081" y="65579"/>
                </a:lnTo>
                <a:lnTo>
                  <a:pt x="424081" y="33947"/>
                </a:lnTo>
                <a:close/>
                <a:moveTo>
                  <a:pt x="286493" y="33947"/>
                </a:moveTo>
                <a:lnTo>
                  <a:pt x="286493" y="65579"/>
                </a:lnTo>
                <a:lnTo>
                  <a:pt x="346929" y="65579"/>
                </a:lnTo>
                <a:lnTo>
                  <a:pt x="346929" y="33947"/>
                </a:lnTo>
                <a:close/>
                <a:moveTo>
                  <a:pt x="77666" y="20831"/>
                </a:moveTo>
                <a:lnTo>
                  <a:pt x="214741" y="20831"/>
                </a:lnTo>
                <a:lnTo>
                  <a:pt x="214741" y="39090"/>
                </a:lnTo>
                <a:lnTo>
                  <a:pt x="193395" y="39090"/>
                </a:lnTo>
                <a:lnTo>
                  <a:pt x="193395" y="207797"/>
                </a:lnTo>
                <a:cubicBezTo>
                  <a:pt x="193395" y="212426"/>
                  <a:pt x="192924" y="216241"/>
                  <a:pt x="191981" y="219241"/>
                </a:cubicBezTo>
                <a:cubicBezTo>
                  <a:pt x="191038" y="222242"/>
                  <a:pt x="189409" y="224685"/>
                  <a:pt x="187094" y="226571"/>
                </a:cubicBezTo>
                <a:cubicBezTo>
                  <a:pt x="184780" y="228457"/>
                  <a:pt x="181694" y="229871"/>
                  <a:pt x="177836" y="230814"/>
                </a:cubicBezTo>
                <a:cubicBezTo>
                  <a:pt x="173979" y="231757"/>
                  <a:pt x="169221" y="232486"/>
                  <a:pt x="163563" y="233000"/>
                </a:cubicBezTo>
                <a:lnTo>
                  <a:pt x="145818" y="234543"/>
                </a:lnTo>
                <a:lnTo>
                  <a:pt x="139388" y="215770"/>
                </a:lnTo>
                <a:lnTo>
                  <a:pt x="161248" y="214227"/>
                </a:lnTo>
                <a:cubicBezTo>
                  <a:pt x="163992" y="214055"/>
                  <a:pt x="166178" y="213712"/>
                  <a:pt x="167806" y="213198"/>
                </a:cubicBezTo>
                <a:cubicBezTo>
                  <a:pt x="169435" y="212683"/>
                  <a:pt x="170721" y="211869"/>
                  <a:pt x="171664" y="210755"/>
                </a:cubicBezTo>
                <a:cubicBezTo>
                  <a:pt x="172607" y="209640"/>
                  <a:pt x="173250" y="208140"/>
                  <a:pt x="173593" y="206254"/>
                </a:cubicBezTo>
                <a:cubicBezTo>
                  <a:pt x="173936" y="204368"/>
                  <a:pt x="174107" y="201882"/>
                  <a:pt x="174107" y="198796"/>
                </a:cubicBezTo>
                <a:lnTo>
                  <a:pt x="174107" y="39090"/>
                </a:lnTo>
                <a:lnTo>
                  <a:pt x="77666" y="39090"/>
                </a:lnTo>
                <a:close/>
                <a:moveTo>
                  <a:pt x="780783" y="19288"/>
                </a:moveTo>
                <a:lnTo>
                  <a:pt x="959262" y="19288"/>
                </a:lnTo>
                <a:lnTo>
                  <a:pt x="959262" y="124730"/>
                </a:lnTo>
                <a:lnTo>
                  <a:pt x="800585" y="124730"/>
                </a:lnTo>
                <a:lnTo>
                  <a:pt x="800585" y="199310"/>
                </a:lnTo>
                <a:cubicBezTo>
                  <a:pt x="800585" y="204282"/>
                  <a:pt x="803757" y="207026"/>
                  <a:pt x="810101" y="207540"/>
                </a:cubicBezTo>
                <a:cubicBezTo>
                  <a:pt x="815587" y="207883"/>
                  <a:pt x="822059" y="208183"/>
                  <a:pt x="829518" y="208440"/>
                </a:cubicBezTo>
                <a:cubicBezTo>
                  <a:pt x="836976" y="208697"/>
                  <a:pt x="844948" y="208869"/>
                  <a:pt x="853435" y="208954"/>
                </a:cubicBezTo>
                <a:cubicBezTo>
                  <a:pt x="861922" y="209040"/>
                  <a:pt x="870623" y="209083"/>
                  <a:pt x="879538" y="209083"/>
                </a:cubicBezTo>
                <a:cubicBezTo>
                  <a:pt x="888453" y="209083"/>
                  <a:pt x="896983" y="208997"/>
                  <a:pt x="905127" y="208826"/>
                </a:cubicBezTo>
                <a:cubicBezTo>
                  <a:pt x="913271" y="208654"/>
                  <a:pt x="920772" y="208440"/>
                  <a:pt x="927630" y="208183"/>
                </a:cubicBezTo>
                <a:cubicBezTo>
                  <a:pt x="934488" y="207926"/>
                  <a:pt x="940231" y="207626"/>
                  <a:pt x="944860" y="207283"/>
                </a:cubicBezTo>
                <a:cubicBezTo>
                  <a:pt x="949833" y="206940"/>
                  <a:pt x="953090" y="205525"/>
                  <a:pt x="954633" y="203039"/>
                </a:cubicBezTo>
                <a:cubicBezTo>
                  <a:pt x="956176" y="200553"/>
                  <a:pt x="957291" y="197424"/>
                  <a:pt x="957976" y="193653"/>
                </a:cubicBezTo>
                <a:cubicBezTo>
                  <a:pt x="958491" y="190566"/>
                  <a:pt x="958877" y="187609"/>
                  <a:pt x="959134" y="184780"/>
                </a:cubicBezTo>
                <a:cubicBezTo>
                  <a:pt x="959391" y="181951"/>
                  <a:pt x="959691" y="179422"/>
                  <a:pt x="960034" y="177193"/>
                </a:cubicBezTo>
                <a:cubicBezTo>
                  <a:pt x="960205" y="174622"/>
                  <a:pt x="960377" y="172221"/>
                  <a:pt x="960548" y="169992"/>
                </a:cubicBezTo>
                <a:lnTo>
                  <a:pt x="979322" y="177708"/>
                </a:lnTo>
                <a:cubicBezTo>
                  <a:pt x="979150" y="179594"/>
                  <a:pt x="978893" y="181651"/>
                  <a:pt x="978550" y="183880"/>
                </a:cubicBezTo>
                <a:cubicBezTo>
                  <a:pt x="978208" y="185766"/>
                  <a:pt x="977908" y="188080"/>
                  <a:pt x="977650" y="190824"/>
                </a:cubicBezTo>
                <a:cubicBezTo>
                  <a:pt x="977393" y="193567"/>
                  <a:pt x="977007" y="196481"/>
                  <a:pt x="976493" y="199568"/>
                </a:cubicBezTo>
                <a:cubicBezTo>
                  <a:pt x="975464" y="205568"/>
                  <a:pt x="974178" y="210369"/>
                  <a:pt x="972635" y="213969"/>
                </a:cubicBezTo>
                <a:cubicBezTo>
                  <a:pt x="971092" y="217570"/>
                  <a:pt x="969164" y="220356"/>
                  <a:pt x="966849" y="222328"/>
                </a:cubicBezTo>
                <a:cubicBezTo>
                  <a:pt x="964534" y="224299"/>
                  <a:pt x="961705" y="225628"/>
                  <a:pt x="958362" y="226314"/>
                </a:cubicBezTo>
                <a:cubicBezTo>
                  <a:pt x="955019" y="227000"/>
                  <a:pt x="951033" y="227428"/>
                  <a:pt x="946404" y="227600"/>
                </a:cubicBezTo>
                <a:cubicBezTo>
                  <a:pt x="938345" y="227943"/>
                  <a:pt x="928316" y="228243"/>
                  <a:pt x="916314" y="228500"/>
                </a:cubicBezTo>
                <a:cubicBezTo>
                  <a:pt x="904313" y="228757"/>
                  <a:pt x="891754" y="228928"/>
                  <a:pt x="878638" y="229014"/>
                </a:cubicBezTo>
                <a:cubicBezTo>
                  <a:pt x="865522" y="229100"/>
                  <a:pt x="852663" y="229057"/>
                  <a:pt x="840062" y="228885"/>
                </a:cubicBezTo>
                <a:cubicBezTo>
                  <a:pt x="827460" y="228714"/>
                  <a:pt x="816530" y="228371"/>
                  <a:pt x="807272" y="227857"/>
                </a:cubicBezTo>
                <a:cubicBezTo>
                  <a:pt x="802128" y="227685"/>
                  <a:pt x="797842" y="226742"/>
                  <a:pt x="794413" y="225028"/>
                </a:cubicBezTo>
                <a:cubicBezTo>
                  <a:pt x="790984" y="223313"/>
                  <a:pt x="788241" y="221213"/>
                  <a:pt x="786184" y="218727"/>
                </a:cubicBezTo>
                <a:cubicBezTo>
                  <a:pt x="784126" y="216241"/>
                  <a:pt x="782712" y="213541"/>
                  <a:pt x="781940" y="210626"/>
                </a:cubicBezTo>
                <a:cubicBezTo>
                  <a:pt x="781169" y="207711"/>
                  <a:pt x="780783" y="204882"/>
                  <a:pt x="780783" y="202139"/>
                </a:cubicBezTo>
                <a:close/>
                <a:moveTo>
                  <a:pt x="523608" y="19288"/>
                </a:moveTo>
                <a:lnTo>
                  <a:pt x="702087" y="19288"/>
                </a:lnTo>
                <a:lnTo>
                  <a:pt x="702087" y="124730"/>
                </a:lnTo>
                <a:lnTo>
                  <a:pt x="543410" y="124730"/>
                </a:lnTo>
                <a:lnTo>
                  <a:pt x="543410" y="199310"/>
                </a:lnTo>
                <a:cubicBezTo>
                  <a:pt x="543410" y="204282"/>
                  <a:pt x="546582" y="207026"/>
                  <a:pt x="552926" y="207540"/>
                </a:cubicBezTo>
                <a:cubicBezTo>
                  <a:pt x="558412" y="207883"/>
                  <a:pt x="564884" y="208183"/>
                  <a:pt x="572343" y="208440"/>
                </a:cubicBezTo>
                <a:cubicBezTo>
                  <a:pt x="579801" y="208697"/>
                  <a:pt x="587773" y="208869"/>
                  <a:pt x="596260" y="208954"/>
                </a:cubicBezTo>
                <a:cubicBezTo>
                  <a:pt x="604747" y="209040"/>
                  <a:pt x="613448" y="209083"/>
                  <a:pt x="622363" y="209083"/>
                </a:cubicBezTo>
                <a:cubicBezTo>
                  <a:pt x="631278" y="209083"/>
                  <a:pt x="639808" y="208997"/>
                  <a:pt x="647952" y="208826"/>
                </a:cubicBezTo>
                <a:cubicBezTo>
                  <a:pt x="656096" y="208654"/>
                  <a:pt x="663597" y="208440"/>
                  <a:pt x="670455" y="208183"/>
                </a:cubicBezTo>
                <a:cubicBezTo>
                  <a:pt x="677313" y="207926"/>
                  <a:pt x="683056" y="207626"/>
                  <a:pt x="687686" y="207283"/>
                </a:cubicBezTo>
                <a:cubicBezTo>
                  <a:pt x="692658" y="206940"/>
                  <a:pt x="695915" y="205525"/>
                  <a:pt x="697458" y="203039"/>
                </a:cubicBezTo>
                <a:cubicBezTo>
                  <a:pt x="699001" y="200553"/>
                  <a:pt x="700116" y="197424"/>
                  <a:pt x="700801" y="193653"/>
                </a:cubicBezTo>
                <a:cubicBezTo>
                  <a:pt x="701316" y="190566"/>
                  <a:pt x="701702" y="187609"/>
                  <a:pt x="701959" y="184780"/>
                </a:cubicBezTo>
                <a:cubicBezTo>
                  <a:pt x="702216" y="181951"/>
                  <a:pt x="702516" y="179422"/>
                  <a:pt x="702859" y="177193"/>
                </a:cubicBezTo>
                <a:cubicBezTo>
                  <a:pt x="703030" y="174622"/>
                  <a:pt x="703202" y="172221"/>
                  <a:pt x="703373" y="169992"/>
                </a:cubicBezTo>
                <a:lnTo>
                  <a:pt x="722147" y="177708"/>
                </a:lnTo>
                <a:cubicBezTo>
                  <a:pt x="721975" y="179594"/>
                  <a:pt x="721718" y="181651"/>
                  <a:pt x="721375" y="183880"/>
                </a:cubicBezTo>
                <a:cubicBezTo>
                  <a:pt x="721033" y="185766"/>
                  <a:pt x="720733" y="188080"/>
                  <a:pt x="720475" y="190824"/>
                </a:cubicBezTo>
                <a:cubicBezTo>
                  <a:pt x="720218" y="193567"/>
                  <a:pt x="719832" y="196481"/>
                  <a:pt x="719318" y="199568"/>
                </a:cubicBezTo>
                <a:cubicBezTo>
                  <a:pt x="718289" y="205568"/>
                  <a:pt x="717003" y="210369"/>
                  <a:pt x="715460" y="213969"/>
                </a:cubicBezTo>
                <a:cubicBezTo>
                  <a:pt x="713917" y="217570"/>
                  <a:pt x="711989" y="220356"/>
                  <a:pt x="709674" y="222328"/>
                </a:cubicBezTo>
                <a:cubicBezTo>
                  <a:pt x="707359" y="224299"/>
                  <a:pt x="704530" y="225628"/>
                  <a:pt x="701187" y="226314"/>
                </a:cubicBezTo>
                <a:cubicBezTo>
                  <a:pt x="697844" y="227000"/>
                  <a:pt x="693858" y="227428"/>
                  <a:pt x="689229" y="227600"/>
                </a:cubicBezTo>
                <a:cubicBezTo>
                  <a:pt x="681170" y="227943"/>
                  <a:pt x="671141" y="228243"/>
                  <a:pt x="659139" y="228500"/>
                </a:cubicBezTo>
                <a:cubicBezTo>
                  <a:pt x="647138" y="228757"/>
                  <a:pt x="634579" y="228928"/>
                  <a:pt x="621463" y="229014"/>
                </a:cubicBezTo>
                <a:cubicBezTo>
                  <a:pt x="608347" y="229100"/>
                  <a:pt x="595488" y="229057"/>
                  <a:pt x="582887" y="228885"/>
                </a:cubicBezTo>
                <a:cubicBezTo>
                  <a:pt x="570285" y="228714"/>
                  <a:pt x="559355" y="228371"/>
                  <a:pt x="550097" y="227857"/>
                </a:cubicBezTo>
                <a:cubicBezTo>
                  <a:pt x="544953" y="227685"/>
                  <a:pt x="540667" y="226742"/>
                  <a:pt x="537238" y="225028"/>
                </a:cubicBezTo>
                <a:cubicBezTo>
                  <a:pt x="533809" y="223313"/>
                  <a:pt x="531066" y="221213"/>
                  <a:pt x="529009" y="218727"/>
                </a:cubicBezTo>
                <a:cubicBezTo>
                  <a:pt x="526951" y="216241"/>
                  <a:pt x="525537" y="213541"/>
                  <a:pt x="524765" y="210626"/>
                </a:cubicBezTo>
                <a:cubicBezTo>
                  <a:pt x="523994" y="207711"/>
                  <a:pt x="523608" y="204882"/>
                  <a:pt x="523608" y="202139"/>
                </a:cubicBezTo>
                <a:close/>
                <a:moveTo>
                  <a:pt x="268233" y="16716"/>
                </a:moveTo>
                <a:lnTo>
                  <a:pt x="443369" y="16716"/>
                </a:lnTo>
                <a:lnTo>
                  <a:pt x="443369" y="130902"/>
                </a:lnTo>
                <a:lnTo>
                  <a:pt x="366217" y="130902"/>
                </a:lnTo>
                <a:lnTo>
                  <a:pt x="366217" y="159448"/>
                </a:lnTo>
                <a:lnTo>
                  <a:pt x="448770" y="159448"/>
                </a:lnTo>
                <a:lnTo>
                  <a:pt x="448770" y="177193"/>
                </a:lnTo>
                <a:lnTo>
                  <a:pt x="366217" y="177193"/>
                </a:lnTo>
                <a:lnTo>
                  <a:pt x="366217" y="209340"/>
                </a:lnTo>
                <a:lnTo>
                  <a:pt x="471144" y="209340"/>
                </a:lnTo>
                <a:lnTo>
                  <a:pt x="471144" y="226828"/>
                </a:lnTo>
                <a:lnTo>
                  <a:pt x="242773" y="226828"/>
                </a:lnTo>
                <a:lnTo>
                  <a:pt x="242773" y="209340"/>
                </a:lnTo>
                <a:lnTo>
                  <a:pt x="346929" y="209340"/>
                </a:lnTo>
                <a:lnTo>
                  <a:pt x="346929" y="177193"/>
                </a:lnTo>
                <a:lnTo>
                  <a:pt x="264890" y="177193"/>
                </a:lnTo>
                <a:lnTo>
                  <a:pt x="264890" y="159448"/>
                </a:lnTo>
                <a:lnTo>
                  <a:pt x="346929" y="159448"/>
                </a:lnTo>
                <a:lnTo>
                  <a:pt x="346929" y="130902"/>
                </a:lnTo>
                <a:lnTo>
                  <a:pt x="268233" y="130902"/>
                </a:lnTo>
                <a:close/>
                <a:moveTo>
                  <a:pt x="0" y="16202"/>
                </a:moveTo>
                <a:lnTo>
                  <a:pt x="68923" y="16202"/>
                </a:lnTo>
                <a:lnTo>
                  <a:pt x="68923" y="34461"/>
                </a:lnTo>
                <a:cubicBezTo>
                  <a:pt x="66179" y="46463"/>
                  <a:pt x="63393" y="57307"/>
                  <a:pt x="60564" y="66994"/>
                </a:cubicBezTo>
                <a:cubicBezTo>
                  <a:pt x="57735" y="76681"/>
                  <a:pt x="54349" y="86753"/>
                  <a:pt x="50406" y="97212"/>
                </a:cubicBezTo>
                <a:cubicBezTo>
                  <a:pt x="52292" y="101155"/>
                  <a:pt x="54221" y="105013"/>
                  <a:pt x="56192" y="108785"/>
                </a:cubicBezTo>
                <a:cubicBezTo>
                  <a:pt x="58164" y="112557"/>
                  <a:pt x="59921" y="116714"/>
                  <a:pt x="61464" y="121258"/>
                </a:cubicBezTo>
                <a:cubicBezTo>
                  <a:pt x="63008" y="125801"/>
                  <a:pt x="64251" y="130945"/>
                  <a:pt x="65193" y="136688"/>
                </a:cubicBezTo>
                <a:cubicBezTo>
                  <a:pt x="66136" y="142432"/>
                  <a:pt x="66608" y="149161"/>
                  <a:pt x="66608" y="156876"/>
                </a:cubicBezTo>
                <a:cubicBezTo>
                  <a:pt x="66608" y="162020"/>
                  <a:pt x="66308" y="166563"/>
                  <a:pt x="65708" y="170507"/>
                </a:cubicBezTo>
                <a:cubicBezTo>
                  <a:pt x="65108" y="174450"/>
                  <a:pt x="64036" y="177836"/>
                  <a:pt x="62493" y="180665"/>
                </a:cubicBezTo>
                <a:cubicBezTo>
                  <a:pt x="60950" y="183494"/>
                  <a:pt x="58764" y="185766"/>
                  <a:pt x="55935" y="187480"/>
                </a:cubicBezTo>
                <a:cubicBezTo>
                  <a:pt x="53106" y="189195"/>
                  <a:pt x="49377" y="190395"/>
                  <a:pt x="44748" y="191081"/>
                </a:cubicBezTo>
                <a:lnTo>
                  <a:pt x="30089" y="193138"/>
                </a:lnTo>
                <a:lnTo>
                  <a:pt x="23403" y="175136"/>
                </a:lnTo>
                <a:lnTo>
                  <a:pt x="35490" y="173593"/>
                </a:lnTo>
                <a:cubicBezTo>
                  <a:pt x="40633" y="172907"/>
                  <a:pt x="44234" y="171493"/>
                  <a:pt x="46291" y="169349"/>
                </a:cubicBezTo>
                <a:cubicBezTo>
                  <a:pt x="48349" y="167206"/>
                  <a:pt x="49377" y="162963"/>
                  <a:pt x="49377" y="156619"/>
                </a:cubicBezTo>
                <a:cubicBezTo>
                  <a:pt x="49377" y="149761"/>
                  <a:pt x="48863" y="143589"/>
                  <a:pt x="47834" y="138103"/>
                </a:cubicBezTo>
                <a:cubicBezTo>
                  <a:pt x="46805" y="132616"/>
                  <a:pt x="45477" y="127644"/>
                  <a:pt x="43848" y="123187"/>
                </a:cubicBezTo>
                <a:cubicBezTo>
                  <a:pt x="42219" y="118729"/>
                  <a:pt x="40290" y="114571"/>
                  <a:pt x="38062" y="110714"/>
                </a:cubicBezTo>
                <a:cubicBezTo>
                  <a:pt x="35833" y="106856"/>
                  <a:pt x="33518" y="103127"/>
                  <a:pt x="31118" y="99526"/>
                </a:cubicBezTo>
                <a:cubicBezTo>
                  <a:pt x="35404" y="89239"/>
                  <a:pt x="39347" y="78481"/>
                  <a:pt x="42948" y="67251"/>
                </a:cubicBezTo>
                <a:cubicBezTo>
                  <a:pt x="46548" y="56021"/>
                  <a:pt x="49549" y="45091"/>
                  <a:pt x="51949" y="34461"/>
                </a:cubicBezTo>
                <a:lnTo>
                  <a:pt x="18259" y="34461"/>
                </a:lnTo>
                <a:lnTo>
                  <a:pt x="18259" y="236086"/>
                </a:lnTo>
                <a:lnTo>
                  <a:pt x="0" y="236086"/>
                </a:lnTo>
                <a:close/>
                <a:moveTo>
                  <a:pt x="1639728" y="5143"/>
                </a:moveTo>
                <a:lnTo>
                  <a:pt x="1659274" y="5915"/>
                </a:lnTo>
                <a:lnTo>
                  <a:pt x="1659274" y="48863"/>
                </a:lnTo>
                <a:lnTo>
                  <a:pt x="1728968" y="48863"/>
                </a:lnTo>
                <a:lnTo>
                  <a:pt x="1728968" y="67122"/>
                </a:lnTo>
                <a:lnTo>
                  <a:pt x="1671104" y="67122"/>
                </a:lnTo>
                <a:cubicBezTo>
                  <a:pt x="1675904" y="78952"/>
                  <a:pt x="1681005" y="90011"/>
                  <a:pt x="1686406" y="100298"/>
                </a:cubicBezTo>
                <a:cubicBezTo>
                  <a:pt x="1691806" y="110585"/>
                  <a:pt x="1697593" y="120186"/>
                  <a:pt x="1703765" y="129102"/>
                </a:cubicBezTo>
                <a:cubicBezTo>
                  <a:pt x="1709937" y="138017"/>
                  <a:pt x="1716581" y="146375"/>
                  <a:pt x="1723696" y="154176"/>
                </a:cubicBezTo>
                <a:cubicBezTo>
                  <a:pt x="1730811" y="161977"/>
                  <a:pt x="1738569" y="169392"/>
                  <a:pt x="1746970" y="176422"/>
                </a:cubicBezTo>
                <a:lnTo>
                  <a:pt x="1733340" y="192881"/>
                </a:lnTo>
                <a:cubicBezTo>
                  <a:pt x="1723739" y="183966"/>
                  <a:pt x="1715252" y="174922"/>
                  <a:pt x="1707880" y="165749"/>
                </a:cubicBezTo>
                <a:cubicBezTo>
                  <a:pt x="1700507" y="156576"/>
                  <a:pt x="1693906" y="147232"/>
                  <a:pt x="1688077" y="137717"/>
                </a:cubicBezTo>
                <a:cubicBezTo>
                  <a:pt x="1682248" y="128201"/>
                  <a:pt x="1677019" y="118386"/>
                  <a:pt x="1672389" y="108270"/>
                </a:cubicBezTo>
                <a:cubicBezTo>
                  <a:pt x="1667760" y="98155"/>
                  <a:pt x="1663388" y="87525"/>
                  <a:pt x="1659274" y="76381"/>
                </a:cubicBezTo>
                <a:lnTo>
                  <a:pt x="1659274" y="173850"/>
                </a:lnTo>
                <a:lnTo>
                  <a:pt x="1704022" y="173850"/>
                </a:lnTo>
                <a:lnTo>
                  <a:pt x="1704022" y="191595"/>
                </a:lnTo>
                <a:lnTo>
                  <a:pt x="1659274" y="191595"/>
                </a:lnTo>
                <a:lnTo>
                  <a:pt x="1659274" y="236601"/>
                </a:lnTo>
                <a:lnTo>
                  <a:pt x="1639728" y="236601"/>
                </a:lnTo>
                <a:lnTo>
                  <a:pt x="1639728" y="191595"/>
                </a:lnTo>
                <a:lnTo>
                  <a:pt x="1596523" y="191595"/>
                </a:lnTo>
                <a:lnTo>
                  <a:pt x="1597037" y="173850"/>
                </a:lnTo>
                <a:lnTo>
                  <a:pt x="1639728" y="173850"/>
                </a:lnTo>
                <a:lnTo>
                  <a:pt x="1639728" y="79724"/>
                </a:lnTo>
                <a:cubicBezTo>
                  <a:pt x="1633042" y="100812"/>
                  <a:pt x="1623955" y="120400"/>
                  <a:pt x="1612468" y="138488"/>
                </a:cubicBezTo>
                <a:cubicBezTo>
                  <a:pt x="1600981" y="156576"/>
                  <a:pt x="1587522" y="173936"/>
                  <a:pt x="1572091" y="190566"/>
                </a:cubicBezTo>
                <a:lnTo>
                  <a:pt x="1557689" y="176679"/>
                </a:lnTo>
                <a:lnTo>
                  <a:pt x="1557689" y="234543"/>
                </a:lnTo>
                <a:lnTo>
                  <a:pt x="1538916" y="234543"/>
                </a:lnTo>
                <a:lnTo>
                  <a:pt x="1538916" y="104670"/>
                </a:lnTo>
                <a:cubicBezTo>
                  <a:pt x="1535658" y="110156"/>
                  <a:pt x="1532186" y="115728"/>
                  <a:pt x="1528500" y="121386"/>
                </a:cubicBezTo>
                <a:cubicBezTo>
                  <a:pt x="1524814" y="127044"/>
                  <a:pt x="1520828" y="132616"/>
                  <a:pt x="1516542" y="138103"/>
                </a:cubicBezTo>
                <a:lnTo>
                  <a:pt x="1502140" y="125244"/>
                </a:lnTo>
                <a:cubicBezTo>
                  <a:pt x="1518084" y="103813"/>
                  <a:pt x="1530686" y="82853"/>
                  <a:pt x="1539944" y="62365"/>
                </a:cubicBezTo>
                <a:cubicBezTo>
                  <a:pt x="1549203" y="41876"/>
                  <a:pt x="1556146" y="22974"/>
                  <a:pt x="1560776" y="5658"/>
                </a:cubicBezTo>
                <a:lnTo>
                  <a:pt x="1579035" y="11315"/>
                </a:lnTo>
                <a:cubicBezTo>
                  <a:pt x="1576806" y="18688"/>
                  <a:pt x="1573977" y="27217"/>
                  <a:pt x="1570548" y="36904"/>
                </a:cubicBezTo>
                <a:cubicBezTo>
                  <a:pt x="1567119" y="46591"/>
                  <a:pt x="1562833" y="57093"/>
                  <a:pt x="1557689" y="68408"/>
                </a:cubicBezTo>
                <a:lnTo>
                  <a:pt x="1557689" y="176165"/>
                </a:lnTo>
                <a:cubicBezTo>
                  <a:pt x="1571920" y="162277"/>
                  <a:pt x="1585422" y="146161"/>
                  <a:pt x="1598195" y="127816"/>
                </a:cubicBezTo>
                <a:cubicBezTo>
                  <a:pt x="1610968" y="109471"/>
                  <a:pt x="1621126" y="89239"/>
                  <a:pt x="1628670" y="67122"/>
                </a:cubicBezTo>
                <a:lnTo>
                  <a:pt x="1577749" y="67122"/>
                </a:lnTo>
                <a:lnTo>
                  <a:pt x="1577749" y="48863"/>
                </a:lnTo>
                <a:lnTo>
                  <a:pt x="1639728" y="48863"/>
                </a:lnTo>
                <a:close/>
                <a:moveTo>
                  <a:pt x="1367390" y="4115"/>
                </a:moveTo>
                <a:lnTo>
                  <a:pt x="1384620" y="4886"/>
                </a:lnTo>
                <a:lnTo>
                  <a:pt x="1384620" y="24174"/>
                </a:lnTo>
                <a:lnTo>
                  <a:pt x="1481832" y="24174"/>
                </a:lnTo>
                <a:lnTo>
                  <a:pt x="1481832" y="39605"/>
                </a:lnTo>
                <a:lnTo>
                  <a:pt x="1384620" y="39605"/>
                </a:lnTo>
                <a:lnTo>
                  <a:pt x="1384620" y="54264"/>
                </a:lnTo>
                <a:lnTo>
                  <a:pt x="1460487" y="54264"/>
                </a:lnTo>
                <a:lnTo>
                  <a:pt x="1460487" y="125501"/>
                </a:lnTo>
                <a:lnTo>
                  <a:pt x="1447371" y="125501"/>
                </a:lnTo>
                <a:cubicBezTo>
                  <a:pt x="1449600" y="127730"/>
                  <a:pt x="1452172" y="130473"/>
                  <a:pt x="1455086" y="133731"/>
                </a:cubicBezTo>
                <a:cubicBezTo>
                  <a:pt x="1458001" y="136988"/>
                  <a:pt x="1461001" y="140503"/>
                  <a:pt x="1464087" y="144275"/>
                </a:cubicBezTo>
                <a:cubicBezTo>
                  <a:pt x="1467174" y="148047"/>
                  <a:pt x="1470217" y="151947"/>
                  <a:pt x="1473217" y="155976"/>
                </a:cubicBezTo>
                <a:cubicBezTo>
                  <a:pt x="1476218" y="160005"/>
                  <a:pt x="1478918" y="163820"/>
                  <a:pt x="1481318" y="167421"/>
                </a:cubicBezTo>
                <a:lnTo>
                  <a:pt x="1468974" y="178994"/>
                </a:lnTo>
                <a:cubicBezTo>
                  <a:pt x="1467088" y="175736"/>
                  <a:pt x="1464859" y="172264"/>
                  <a:pt x="1462287" y="168578"/>
                </a:cubicBezTo>
                <a:cubicBezTo>
                  <a:pt x="1459715" y="164892"/>
                  <a:pt x="1457058" y="161163"/>
                  <a:pt x="1454315" y="157391"/>
                </a:cubicBezTo>
                <a:cubicBezTo>
                  <a:pt x="1449514" y="157562"/>
                  <a:pt x="1442142" y="157777"/>
                  <a:pt x="1432198" y="158034"/>
                </a:cubicBezTo>
                <a:cubicBezTo>
                  <a:pt x="1422254" y="158291"/>
                  <a:pt x="1411152" y="158634"/>
                  <a:pt x="1398894" y="159062"/>
                </a:cubicBezTo>
                <a:cubicBezTo>
                  <a:pt x="1386635" y="159491"/>
                  <a:pt x="1373905" y="159920"/>
                  <a:pt x="1360703" y="160348"/>
                </a:cubicBezTo>
                <a:cubicBezTo>
                  <a:pt x="1347501" y="160777"/>
                  <a:pt x="1335157" y="161163"/>
                  <a:pt x="1323670" y="161506"/>
                </a:cubicBezTo>
                <a:cubicBezTo>
                  <a:pt x="1312183" y="161849"/>
                  <a:pt x="1302239" y="162191"/>
                  <a:pt x="1293838" y="162534"/>
                </a:cubicBezTo>
                <a:cubicBezTo>
                  <a:pt x="1285436" y="162877"/>
                  <a:pt x="1280036" y="163049"/>
                  <a:pt x="1277636" y="163049"/>
                </a:cubicBezTo>
                <a:lnTo>
                  <a:pt x="1276607" y="146847"/>
                </a:lnTo>
                <a:cubicBezTo>
                  <a:pt x="1278836" y="146847"/>
                  <a:pt x="1282950" y="146761"/>
                  <a:pt x="1288951" y="146589"/>
                </a:cubicBezTo>
                <a:cubicBezTo>
                  <a:pt x="1294952" y="146418"/>
                  <a:pt x="1302067" y="146247"/>
                  <a:pt x="1310297" y="146075"/>
                </a:cubicBezTo>
                <a:cubicBezTo>
                  <a:pt x="1318526" y="145904"/>
                  <a:pt x="1327570" y="145732"/>
                  <a:pt x="1337429" y="145561"/>
                </a:cubicBezTo>
                <a:cubicBezTo>
                  <a:pt x="1347287" y="145389"/>
                  <a:pt x="1357274" y="145132"/>
                  <a:pt x="1367390" y="144789"/>
                </a:cubicBezTo>
                <a:lnTo>
                  <a:pt x="1367390" y="125501"/>
                </a:lnTo>
                <a:lnTo>
                  <a:pt x="1290494" y="125501"/>
                </a:lnTo>
                <a:lnTo>
                  <a:pt x="1290494" y="54264"/>
                </a:lnTo>
                <a:lnTo>
                  <a:pt x="1367390" y="54264"/>
                </a:lnTo>
                <a:lnTo>
                  <a:pt x="1367390" y="39605"/>
                </a:lnTo>
                <a:lnTo>
                  <a:pt x="1270177" y="39605"/>
                </a:lnTo>
                <a:lnTo>
                  <a:pt x="1270177" y="24174"/>
                </a:lnTo>
                <a:lnTo>
                  <a:pt x="1367390" y="24174"/>
                </a:lnTo>
                <a:close/>
                <a:moveTo>
                  <a:pt x="1084507" y="0"/>
                </a:moveTo>
                <a:cubicBezTo>
                  <a:pt x="1087421" y="3429"/>
                  <a:pt x="1090807" y="7458"/>
                  <a:pt x="1094665" y="12087"/>
                </a:cubicBezTo>
                <a:cubicBezTo>
                  <a:pt x="1098523" y="16716"/>
                  <a:pt x="1101909" y="21174"/>
                  <a:pt x="1104823" y="25460"/>
                </a:cubicBezTo>
                <a:lnTo>
                  <a:pt x="1097365" y="31118"/>
                </a:lnTo>
                <a:lnTo>
                  <a:pt x="1149829" y="31118"/>
                </a:lnTo>
                <a:cubicBezTo>
                  <a:pt x="1151715" y="28889"/>
                  <a:pt x="1153729" y="26403"/>
                  <a:pt x="1155873" y="23660"/>
                </a:cubicBezTo>
                <a:cubicBezTo>
                  <a:pt x="1158016" y="20917"/>
                  <a:pt x="1160116" y="18131"/>
                  <a:pt x="1162173" y="15302"/>
                </a:cubicBezTo>
                <a:cubicBezTo>
                  <a:pt x="1164231" y="12473"/>
                  <a:pt x="1166160" y="9730"/>
                  <a:pt x="1167960" y="7072"/>
                </a:cubicBezTo>
                <a:cubicBezTo>
                  <a:pt x="1169760" y="4415"/>
                  <a:pt x="1171260" y="2057"/>
                  <a:pt x="1172460" y="0"/>
                </a:cubicBezTo>
                <a:lnTo>
                  <a:pt x="1187119" y="9001"/>
                </a:lnTo>
                <a:cubicBezTo>
                  <a:pt x="1185405" y="11916"/>
                  <a:pt x="1183133" y="15345"/>
                  <a:pt x="1180304" y="19288"/>
                </a:cubicBezTo>
                <a:cubicBezTo>
                  <a:pt x="1177475" y="23231"/>
                  <a:pt x="1174604" y="27175"/>
                  <a:pt x="1171689" y="31118"/>
                </a:cubicBezTo>
                <a:lnTo>
                  <a:pt x="1229811" y="31118"/>
                </a:lnTo>
                <a:lnTo>
                  <a:pt x="1229811" y="47577"/>
                </a:lnTo>
                <a:lnTo>
                  <a:pt x="1162945" y="47577"/>
                </a:lnTo>
                <a:lnTo>
                  <a:pt x="1162945" y="97212"/>
                </a:lnTo>
                <a:lnTo>
                  <a:pt x="1241383" y="97212"/>
                </a:lnTo>
                <a:lnTo>
                  <a:pt x="1241383" y="113671"/>
                </a:lnTo>
                <a:lnTo>
                  <a:pt x="1015326" y="113671"/>
                </a:lnTo>
                <a:lnTo>
                  <a:pt x="1015326" y="97212"/>
                </a:lnTo>
                <a:lnTo>
                  <a:pt x="1094022" y="97212"/>
                </a:lnTo>
                <a:lnTo>
                  <a:pt x="1094022" y="47577"/>
                </a:lnTo>
                <a:lnTo>
                  <a:pt x="1027156" y="47577"/>
                </a:lnTo>
                <a:lnTo>
                  <a:pt x="1027156" y="31118"/>
                </a:lnTo>
                <a:lnTo>
                  <a:pt x="1087335" y="31118"/>
                </a:lnTo>
                <a:cubicBezTo>
                  <a:pt x="1084592" y="27003"/>
                  <a:pt x="1081678" y="23060"/>
                  <a:pt x="1078591" y="19288"/>
                </a:cubicBezTo>
                <a:cubicBezTo>
                  <a:pt x="1075505" y="15516"/>
                  <a:pt x="1072762" y="12258"/>
                  <a:pt x="1070362" y="9515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lvl="0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35" name="文本框-6_矢量">
            <a:extLst>
              <a:ext uri="{FF2B5EF4-FFF2-40B4-BE49-F238E27FC236}">
                <a16:creationId xmlns:a16="http://schemas.microsoft.com/office/drawing/2014/main" id="{CC004D0F-79C3-4A44-9BD8-3E8EA18ACFA1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9547186" y="5726047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0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lnSpc>
                <a:spcPct val="120000"/>
              </a:lnSpc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7" name="文本框-7_矢量">
            <a:extLst>
              <a:ext uri="{FF2B5EF4-FFF2-40B4-BE49-F238E27FC236}">
                <a16:creationId xmlns:a16="http://schemas.microsoft.com/office/drawing/2014/main" id="{0B0B227A-2D24-494A-B12F-629AE772D36C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652242" y="5681156"/>
            <a:ext cx="1764725" cy="240973"/>
          </a:xfrm>
          <a:custGeom>
            <a:avLst/>
            <a:gdLst/>
            <a:ahLst/>
            <a:cxnLst/>
            <a:rect l="l" t="t" r="r" b="b"/>
            <a:pathLst>
              <a:path w="1764725" h="240973">
                <a:moveTo>
                  <a:pt x="1086821" y="194682"/>
                </a:moveTo>
                <a:lnTo>
                  <a:pt x="1086821" y="205483"/>
                </a:lnTo>
                <a:lnTo>
                  <a:pt x="1187119" y="205483"/>
                </a:lnTo>
                <a:lnTo>
                  <a:pt x="1187119" y="194682"/>
                </a:lnTo>
                <a:close/>
                <a:moveTo>
                  <a:pt x="1303363" y="167679"/>
                </a:moveTo>
                <a:lnTo>
                  <a:pt x="1337824" y="183109"/>
                </a:lnTo>
                <a:cubicBezTo>
                  <a:pt x="1333366" y="192882"/>
                  <a:pt x="1328566" y="202783"/>
                  <a:pt x="1323422" y="212813"/>
                </a:cubicBezTo>
                <a:cubicBezTo>
                  <a:pt x="1318279" y="222843"/>
                  <a:pt x="1313307" y="231715"/>
                  <a:pt x="1308506" y="239430"/>
                </a:cubicBezTo>
                <a:lnTo>
                  <a:pt x="1274045" y="221171"/>
                </a:lnTo>
                <a:cubicBezTo>
                  <a:pt x="1276273" y="217570"/>
                  <a:pt x="1278717" y="213541"/>
                  <a:pt x="1281374" y="209084"/>
                </a:cubicBezTo>
                <a:cubicBezTo>
                  <a:pt x="1284032" y="204626"/>
                  <a:pt x="1286689" y="200040"/>
                  <a:pt x="1289346" y="195325"/>
                </a:cubicBezTo>
                <a:cubicBezTo>
                  <a:pt x="1292004" y="190610"/>
                  <a:pt x="1294533" y="185852"/>
                  <a:pt x="1296933" y="181052"/>
                </a:cubicBezTo>
                <a:cubicBezTo>
                  <a:pt x="1299333" y="176251"/>
                  <a:pt x="1301476" y="171793"/>
                  <a:pt x="1303363" y="167679"/>
                </a:cubicBezTo>
                <a:close/>
                <a:moveTo>
                  <a:pt x="1471812" y="162535"/>
                </a:moveTo>
                <a:cubicBezTo>
                  <a:pt x="1465126" y="162706"/>
                  <a:pt x="1457239" y="162835"/>
                  <a:pt x="1448152" y="162921"/>
                </a:cubicBezTo>
                <a:cubicBezTo>
                  <a:pt x="1439065" y="163007"/>
                  <a:pt x="1429293" y="163221"/>
                  <a:pt x="1418834" y="163564"/>
                </a:cubicBezTo>
                <a:cubicBezTo>
                  <a:pt x="1421577" y="166478"/>
                  <a:pt x="1424235" y="169436"/>
                  <a:pt x="1426806" y="172436"/>
                </a:cubicBezTo>
                <a:cubicBezTo>
                  <a:pt x="1429378" y="175437"/>
                  <a:pt x="1431436" y="177966"/>
                  <a:pt x="1432979" y="180023"/>
                </a:cubicBezTo>
                <a:lnTo>
                  <a:pt x="1426035" y="185424"/>
                </a:lnTo>
                <a:lnTo>
                  <a:pt x="1457668" y="196739"/>
                </a:lnTo>
                <a:cubicBezTo>
                  <a:pt x="1455781" y="193310"/>
                  <a:pt x="1453938" y="190138"/>
                  <a:pt x="1452138" y="187224"/>
                </a:cubicBezTo>
                <a:cubicBezTo>
                  <a:pt x="1450338" y="184309"/>
                  <a:pt x="1448581" y="181652"/>
                  <a:pt x="1446866" y="179251"/>
                </a:cubicBezTo>
                <a:lnTo>
                  <a:pt x="1474384" y="166650"/>
                </a:lnTo>
                <a:cubicBezTo>
                  <a:pt x="1474041" y="165964"/>
                  <a:pt x="1473655" y="165278"/>
                  <a:pt x="1473227" y="164592"/>
                </a:cubicBezTo>
                <a:cubicBezTo>
                  <a:pt x="1472798" y="163907"/>
                  <a:pt x="1472327" y="163221"/>
                  <a:pt x="1471812" y="162535"/>
                </a:cubicBezTo>
                <a:close/>
                <a:moveTo>
                  <a:pt x="1086821" y="156106"/>
                </a:moveTo>
                <a:lnTo>
                  <a:pt x="1086821" y="167164"/>
                </a:lnTo>
                <a:lnTo>
                  <a:pt x="1187119" y="167164"/>
                </a:lnTo>
                <a:lnTo>
                  <a:pt x="1187119" y="156106"/>
                </a:lnTo>
                <a:close/>
                <a:moveTo>
                  <a:pt x="1046445" y="128588"/>
                </a:moveTo>
                <a:lnTo>
                  <a:pt x="1229553" y="128588"/>
                </a:lnTo>
                <a:lnTo>
                  <a:pt x="1229553" y="235573"/>
                </a:lnTo>
                <a:lnTo>
                  <a:pt x="1046445" y="235573"/>
                </a:lnTo>
                <a:close/>
                <a:moveTo>
                  <a:pt x="1415234" y="125759"/>
                </a:moveTo>
                <a:lnTo>
                  <a:pt x="1415234" y="133731"/>
                </a:lnTo>
                <a:cubicBezTo>
                  <a:pt x="1422263" y="133731"/>
                  <a:pt x="1428993" y="133689"/>
                  <a:pt x="1435422" y="133603"/>
                </a:cubicBezTo>
                <a:cubicBezTo>
                  <a:pt x="1441851" y="133517"/>
                  <a:pt x="1447981" y="133474"/>
                  <a:pt x="1453810" y="133474"/>
                </a:cubicBezTo>
                <a:cubicBezTo>
                  <a:pt x="1453296" y="132617"/>
                  <a:pt x="1452781" y="131845"/>
                  <a:pt x="1452267" y="131160"/>
                </a:cubicBezTo>
                <a:cubicBezTo>
                  <a:pt x="1451752" y="130474"/>
                  <a:pt x="1451324" y="129788"/>
                  <a:pt x="1450981" y="129102"/>
                </a:cubicBezTo>
                <a:lnTo>
                  <a:pt x="1458439" y="125759"/>
                </a:lnTo>
                <a:close/>
                <a:moveTo>
                  <a:pt x="1692459" y="123187"/>
                </a:moveTo>
                <a:lnTo>
                  <a:pt x="1692459" y="168193"/>
                </a:lnTo>
                <a:lnTo>
                  <a:pt x="1718691" y="168193"/>
                </a:lnTo>
                <a:cubicBezTo>
                  <a:pt x="1713890" y="160992"/>
                  <a:pt x="1709261" y="153620"/>
                  <a:pt x="1704803" y="146076"/>
                </a:cubicBezTo>
                <a:cubicBezTo>
                  <a:pt x="1700345" y="138532"/>
                  <a:pt x="1696231" y="130903"/>
                  <a:pt x="1692459" y="123187"/>
                </a:cubicBezTo>
                <a:close/>
                <a:moveTo>
                  <a:pt x="1651568" y="113415"/>
                </a:moveTo>
                <a:cubicBezTo>
                  <a:pt x="1645396" y="132446"/>
                  <a:pt x="1636995" y="150705"/>
                  <a:pt x="1626365" y="168193"/>
                </a:cubicBezTo>
                <a:lnTo>
                  <a:pt x="1651568" y="168193"/>
                </a:lnTo>
                <a:close/>
                <a:moveTo>
                  <a:pt x="116757" y="99013"/>
                </a:moveTo>
                <a:lnTo>
                  <a:pt x="116757" y="145047"/>
                </a:lnTo>
                <a:lnTo>
                  <a:pt x="132702" y="145047"/>
                </a:lnTo>
                <a:lnTo>
                  <a:pt x="132702" y="99013"/>
                </a:lnTo>
                <a:close/>
                <a:moveTo>
                  <a:pt x="1415234" y="96955"/>
                </a:moveTo>
                <a:lnTo>
                  <a:pt x="1415234" y="105699"/>
                </a:lnTo>
                <a:lnTo>
                  <a:pt x="1448666" y="105699"/>
                </a:lnTo>
                <a:lnTo>
                  <a:pt x="1448666" y="96955"/>
                </a:lnTo>
                <a:close/>
                <a:moveTo>
                  <a:pt x="1340396" y="96955"/>
                </a:moveTo>
                <a:lnTo>
                  <a:pt x="1340396" y="105699"/>
                </a:lnTo>
                <a:lnTo>
                  <a:pt x="1374343" y="105699"/>
                </a:lnTo>
                <a:lnTo>
                  <a:pt x="1374343" y="96955"/>
                </a:lnTo>
                <a:close/>
                <a:moveTo>
                  <a:pt x="386534" y="85640"/>
                </a:moveTo>
                <a:lnTo>
                  <a:pt x="386534" y="99784"/>
                </a:lnTo>
                <a:lnTo>
                  <a:pt x="423052" y="99784"/>
                </a:lnTo>
                <a:lnTo>
                  <a:pt x="423052" y="85640"/>
                </a:lnTo>
                <a:close/>
                <a:moveTo>
                  <a:pt x="309124" y="85640"/>
                </a:moveTo>
                <a:lnTo>
                  <a:pt x="309124" y="99784"/>
                </a:lnTo>
                <a:lnTo>
                  <a:pt x="346157" y="99784"/>
                </a:lnTo>
                <a:lnTo>
                  <a:pt x="346157" y="85640"/>
                </a:lnTo>
                <a:close/>
                <a:moveTo>
                  <a:pt x="1415234" y="70981"/>
                </a:moveTo>
                <a:lnTo>
                  <a:pt x="1415234" y="79725"/>
                </a:lnTo>
                <a:lnTo>
                  <a:pt x="1448666" y="79725"/>
                </a:lnTo>
                <a:lnTo>
                  <a:pt x="1448666" y="70981"/>
                </a:lnTo>
                <a:close/>
                <a:moveTo>
                  <a:pt x="1340396" y="70981"/>
                </a:moveTo>
                <a:lnTo>
                  <a:pt x="1340396" y="79725"/>
                </a:lnTo>
                <a:lnTo>
                  <a:pt x="1374343" y="79725"/>
                </a:lnTo>
                <a:lnTo>
                  <a:pt x="1374343" y="70981"/>
                </a:lnTo>
                <a:close/>
                <a:moveTo>
                  <a:pt x="88211" y="63523"/>
                </a:moveTo>
                <a:lnTo>
                  <a:pt x="163306" y="63523"/>
                </a:lnTo>
                <a:lnTo>
                  <a:pt x="163306" y="180537"/>
                </a:lnTo>
                <a:lnTo>
                  <a:pt x="88211" y="180537"/>
                </a:lnTo>
                <a:close/>
                <a:moveTo>
                  <a:pt x="898569" y="49635"/>
                </a:moveTo>
                <a:lnTo>
                  <a:pt x="898569" y="99270"/>
                </a:lnTo>
                <a:lnTo>
                  <a:pt x="936631" y="99270"/>
                </a:lnTo>
                <a:lnTo>
                  <a:pt x="936631" y="49635"/>
                </a:lnTo>
                <a:close/>
                <a:moveTo>
                  <a:pt x="817559" y="49635"/>
                </a:moveTo>
                <a:lnTo>
                  <a:pt x="817559" y="99270"/>
                </a:lnTo>
                <a:lnTo>
                  <a:pt x="859478" y="99270"/>
                </a:lnTo>
                <a:lnTo>
                  <a:pt x="859478" y="49635"/>
                </a:lnTo>
                <a:close/>
                <a:moveTo>
                  <a:pt x="641394" y="49635"/>
                </a:moveTo>
                <a:lnTo>
                  <a:pt x="641394" y="99270"/>
                </a:lnTo>
                <a:lnTo>
                  <a:pt x="679456" y="99270"/>
                </a:lnTo>
                <a:lnTo>
                  <a:pt x="679456" y="49635"/>
                </a:lnTo>
                <a:close/>
                <a:moveTo>
                  <a:pt x="560384" y="49635"/>
                </a:moveTo>
                <a:lnTo>
                  <a:pt x="560384" y="99270"/>
                </a:lnTo>
                <a:lnTo>
                  <a:pt x="602303" y="99270"/>
                </a:lnTo>
                <a:lnTo>
                  <a:pt x="602303" y="49635"/>
                </a:lnTo>
                <a:close/>
                <a:moveTo>
                  <a:pt x="1185062" y="48349"/>
                </a:moveTo>
                <a:lnTo>
                  <a:pt x="1185062" y="86411"/>
                </a:lnTo>
                <a:lnTo>
                  <a:pt x="1205379" y="86411"/>
                </a:lnTo>
                <a:lnTo>
                  <a:pt x="1187119" y="74324"/>
                </a:lnTo>
                <a:cubicBezTo>
                  <a:pt x="1189348" y="71752"/>
                  <a:pt x="1192391" y="67938"/>
                  <a:pt x="1196249" y="62880"/>
                </a:cubicBezTo>
                <a:cubicBezTo>
                  <a:pt x="1200107" y="57822"/>
                  <a:pt x="1203664" y="52979"/>
                  <a:pt x="1206922" y="48349"/>
                </a:cubicBezTo>
                <a:close/>
                <a:moveTo>
                  <a:pt x="1130541" y="48349"/>
                </a:moveTo>
                <a:lnTo>
                  <a:pt x="1130541" y="86411"/>
                </a:lnTo>
                <a:lnTo>
                  <a:pt x="1145457" y="86411"/>
                </a:lnTo>
                <a:lnTo>
                  <a:pt x="1145457" y="48349"/>
                </a:lnTo>
                <a:close/>
                <a:moveTo>
                  <a:pt x="1066762" y="48349"/>
                </a:moveTo>
                <a:cubicBezTo>
                  <a:pt x="1070362" y="52636"/>
                  <a:pt x="1074134" y="57265"/>
                  <a:pt x="1078077" y="62237"/>
                </a:cubicBezTo>
                <a:cubicBezTo>
                  <a:pt x="1082021" y="67209"/>
                  <a:pt x="1085107" y="71324"/>
                  <a:pt x="1087335" y="74581"/>
                </a:cubicBezTo>
                <a:lnTo>
                  <a:pt x="1070362" y="86411"/>
                </a:lnTo>
                <a:lnTo>
                  <a:pt x="1091193" y="86411"/>
                </a:lnTo>
                <a:lnTo>
                  <a:pt x="1091193" y="48349"/>
                </a:lnTo>
                <a:close/>
                <a:moveTo>
                  <a:pt x="386534" y="44492"/>
                </a:moveTo>
                <a:lnTo>
                  <a:pt x="386534" y="58636"/>
                </a:lnTo>
                <a:lnTo>
                  <a:pt x="423052" y="58636"/>
                </a:lnTo>
                <a:lnTo>
                  <a:pt x="423052" y="44492"/>
                </a:lnTo>
                <a:close/>
                <a:moveTo>
                  <a:pt x="309124" y="44492"/>
                </a:moveTo>
                <a:lnTo>
                  <a:pt x="309124" y="58636"/>
                </a:lnTo>
                <a:lnTo>
                  <a:pt x="346157" y="58636"/>
                </a:lnTo>
                <a:lnTo>
                  <a:pt x="346157" y="44492"/>
                </a:lnTo>
                <a:close/>
                <a:moveTo>
                  <a:pt x="35233" y="43463"/>
                </a:moveTo>
                <a:lnTo>
                  <a:pt x="35233" y="172051"/>
                </a:lnTo>
                <a:lnTo>
                  <a:pt x="43462" y="170507"/>
                </a:lnTo>
                <a:cubicBezTo>
                  <a:pt x="45691" y="170165"/>
                  <a:pt x="47491" y="169179"/>
                  <a:pt x="48863" y="167550"/>
                </a:cubicBezTo>
                <a:cubicBezTo>
                  <a:pt x="50234" y="165921"/>
                  <a:pt x="50920" y="162106"/>
                  <a:pt x="50920" y="156106"/>
                </a:cubicBezTo>
                <a:cubicBezTo>
                  <a:pt x="50749" y="150448"/>
                  <a:pt x="49591" y="143890"/>
                  <a:pt x="47448" y="136432"/>
                </a:cubicBezTo>
                <a:cubicBezTo>
                  <a:pt x="45305" y="128974"/>
                  <a:pt x="41833" y="120530"/>
                  <a:pt x="37033" y="111100"/>
                </a:cubicBezTo>
                <a:lnTo>
                  <a:pt x="50406" y="43463"/>
                </a:lnTo>
                <a:close/>
                <a:moveTo>
                  <a:pt x="87696" y="10030"/>
                </a:moveTo>
                <a:lnTo>
                  <a:pt x="228114" y="10030"/>
                </a:lnTo>
                <a:lnTo>
                  <a:pt x="228114" y="49892"/>
                </a:lnTo>
                <a:lnTo>
                  <a:pt x="214226" y="49892"/>
                </a:lnTo>
                <a:lnTo>
                  <a:pt x="214226" y="199311"/>
                </a:lnTo>
                <a:cubicBezTo>
                  <a:pt x="214226" y="206855"/>
                  <a:pt x="213712" y="212984"/>
                  <a:pt x="212683" y="217699"/>
                </a:cubicBezTo>
                <a:cubicBezTo>
                  <a:pt x="211655" y="222414"/>
                  <a:pt x="209726" y="226229"/>
                  <a:pt x="206897" y="229143"/>
                </a:cubicBezTo>
                <a:cubicBezTo>
                  <a:pt x="204068" y="232058"/>
                  <a:pt x="200125" y="234244"/>
                  <a:pt x="195067" y="235701"/>
                </a:cubicBezTo>
                <a:cubicBezTo>
                  <a:pt x="190009" y="237159"/>
                  <a:pt x="183451" y="238316"/>
                  <a:pt x="175393" y="239173"/>
                </a:cubicBezTo>
                <a:lnTo>
                  <a:pt x="159191" y="240973"/>
                </a:lnTo>
                <a:lnTo>
                  <a:pt x="145046" y="195711"/>
                </a:lnTo>
                <a:lnTo>
                  <a:pt x="162791" y="193910"/>
                </a:lnTo>
                <a:cubicBezTo>
                  <a:pt x="167420" y="193396"/>
                  <a:pt x="170464" y="192282"/>
                  <a:pt x="171921" y="190567"/>
                </a:cubicBezTo>
                <a:cubicBezTo>
                  <a:pt x="173378" y="188853"/>
                  <a:pt x="174107" y="185938"/>
                  <a:pt x="174107" y="181823"/>
                </a:cubicBezTo>
                <a:lnTo>
                  <a:pt x="174107" y="49892"/>
                </a:lnTo>
                <a:lnTo>
                  <a:pt x="87696" y="49892"/>
                </a:lnTo>
                <a:close/>
                <a:moveTo>
                  <a:pt x="775382" y="9002"/>
                </a:moveTo>
                <a:lnTo>
                  <a:pt x="979322" y="9002"/>
                </a:lnTo>
                <a:lnTo>
                  <a:pt x="979322" y="139389"/>
                </a:lnTo>
                <a:lnTo>
                  <a:pt x="817559" y="139389"/>
                </a:lnTo>
                <a:lnTo>
                  <a:pt x="817559" y="176937"/>
                </a:lnTo>
                <a:cubicBezTo>
                  <a:pt x="817559" y="183623"/>
                  <a:pt x="818845" y="188038"/>
                  <a:pt x="821417" y="190181"/>
                </a:cubicBezTo>
                <a:cubicBezTo>
                  <a:pt x="823988" y="192324"/>
                  <a:pt x="828532" y="193568"/>
                  <a:pt x="835047" y="193910"/>
                </a:cubicBezTo>
                <a:cubicBezTo>
                  <a:pt x="851677" y="194596"/>
                  <a:pt x="868222" y="195025"/>
                  <a:pt x="884682" y="195196"/>
                </a:cubicBezTo>
                <a:cubicBezTo>
                  <a:pt x="901141" y="195368"/>
                  <a:pt x="917686" y="194939"/>
                  <a:pt x="934316" y="193910"/>
                </a:cubicBezTo>
                <a:cubicBezTo>
                  <a:pt x="937402" y="193739"/>
                  <a:pt x="939888" y="193353"/>
                  <a:pt x="941774" y="192753"/>
                </a:cubicBezTo>
                <a:cubicBezTo>
                  <a:pt x="943660" y="192153"/>
                  <a:pt x="945203" y="191253"/>
                  <a:pt x="946404" y="190053"/>
                </a:cubicBezTo>
                <a:cubicBezTo>
                  <a:pt x="947604" y="188853"/>
                  <a:pt x="948547" y="187267"/>
                  <a:pt x="949232" y="185295"/>
                </a:cubicBezTo>
                <a:cubicBezTo>
                  <a:pt x="949918" y="183323"/>
                  <a:pt x="950604" y="180794"/>
                  <a:pt x="951290" y="177708"/>
                </a:cubicBezTo>
                <a:cubicBezTo>
                  <a:pt x="952490" y="171536"/>
                  <a:pt x="953262" y="165878"/>
                  <a:pt x="953604" y="160735"/>
                </a:cubicBezTo>
                <a:lnTo>
                  <a:pt x="996810" y="175137"/>
                </a:lnTo>
                <a:cubicBezTo>
                  <a:pt x="996467" y="179251"/>
                  <a:pt x="995953" y="183495"/>
                  <a:pt x="995267" y="187867"/>
                </a:cubicBezTo>
                <a:cubicBezTo>
                  <a:pt x="994581" y="192239"/>
                  <a:pt x="993638" y="196911"/>
                  <a:pt x="992438" y="201883"/>
                </a:cubicBezTo>
                <a:cubicBezTo>
                  <a:pt x="990895" y="208226"/>
                  <a:pt x="989266" y="213456"/>
                  <a:pt x="987552" y="217570"/>
                </a:cubicBezTo>
                <a:cubicBezTo>
                  <a:pt x="985837" y="221685"/>
                  <a:pt x="983522" y="224986"/>
                  <a:pt x="980608" y="227472"/>
                </a:cubicBezTo>
                <a:cubicBezTo>
                  <a:pt x="977693" y="229958"/>
                  <a:pt x="973878" y="231801"/>
                  <a:pt x="969164" y="233001"/>
                </a:cubicBezTo>
                <a:cubicBezTo>
                  <a:pt x="964449" y="234201"/>
                  <a:pt x="958319" y="234973"/>
                  <a:pt x="950776" y="235316"/>
                </a:cubicBezTo>
                <a:cubicBezTo>
                  <a:pt x="928144" y="236516"/>
                  <a:pt x="905298" y="237073"/>
                  <a:pt x="882238" y="236987"/>
                </a:cubicBezTo>
                <a:cubicBezTo>
                  <a:pt x="859178" y="236901"/>
                  <a:pt x="836333" y="236344"/>
                  <a:pt x="813701" y="235316"/>
                </a:cubicBezTo>
                <a:cubicBezTo>
                  <a:pt x="807015" y="234973"/>
                  <a:pt x="801228" y="234158"/>
                  <a:pt x="796342" y="232872"/>
                </a:cubicBezTo>
                <a:cubicBezTo>
                  <a:pt x="791456" y="231587"/>
                  <a:pt x="787469" y="229358"/>
                  <a:pt x="784383" y="226186"/>
                </a:cubicBezTo>
                <a:cubicBezTo>
                  <a:pt x="781297" y="223014"/>
                  <a:pt x="779026" y="218728"/>
                  <a:pt x="777568" y="213327"/>
                </a:cubicBezTo>
                <a:cubicBezTo>
                  <a:pt x="776111" y="207926"/>
                  <a:pt x="775382" y="200940"/>
                  <a:pt x="775382" y="192367"/>
                </a:cubicBezTo>
                <a:close/>
                <a:moveTo>
                  <a:pt x="518207" y="9002"/>
                </a:moveTo>
                <a:lnTo>
                  <a:pt x="722147" y="9002"/>
                </a:lnTo>
                <a:lnTo>
                  <a:pt x="722147" y="139389"/>
                </a:lnTo>
                <a:lnTo>
                  <a:pt x="560384" y="139389"/>
                </a:lnTo>
                <a:lnTo>
                  <a:pt x="560384" y="176937"/>
                </a:lnTo>
                <a:cubicBezTo>
                  <a:pt x="560384" y="183623"/>
                  <a:pt x="561670" y="188038"/>
                  <a:pt x="564242" y="190181"/>
                </a:cubicBezTo>
                <a:cubicBezTo>
                  <a:pt x="566813" y="192324"/>
                  <a:pt x="571357" y="193568"/>
                  <a:pt x="577872" y="193910"/>
                </a:cubicBezTo>
                <a:cubicBezTo>
                  <a:pt x="594502" y="194596"/>
                  <a:pt x="611047" y="195025"/>
                  <a:pt x="627507" y="195196"/>
                </a:cubicBezTo>
                <a:cubicBezTo>
                  <a:pt x="643966" y="195368"/>
                  <a:pt x="660511" y="194939"/>
                  <a:pt x="677141" y="193910"/>
                </a:cubicBezTo>
                <a:cubicBezTo>
                  <a:pt x="680227" y="193739"/>
                  <a:pt x="682713" y="193353"/>
                  <a:pt x="684599" y="192753"/>
                </a:cubicBezTo>
                <a:cubicBezTo>
                  <a:pt x="686485" y="192153"/>
                  <a:pt x="688028" y="191253"/>
                  <a:pt x="689229" y="190053"/>
                </a:cubicBezTo>
                <a:cubicBezTo>
                  <a:pt x="690429" y="188853"/>
                  <a:pt x="691372" y="187267"/>
                  <a:pt x="692057" y="185295"/>
                </a:cubicBezTo>
                <a:cubicBezTo>
                  <a:pt x="692743" y="183323"/>
                  <a:pt x="693429" y="180794"/>
                  <a:pt x="694115" y="177708"/>
                </a:cubicBezTo>
                <a:cubicBezTo>
                  <a:pt x="695315" y="171536"/>
                  <a:pt x="696087" y="165878"/>
                  <a:pt x="696429" y="160735"/>
                </a:cubicBezTo>
                <a:lnTo>
                  <a:pt x="739635" y="175137"/>
                </a:lnTo>
                <a:cubicBezTo>
                  <a:pt x="739292" y="179251"/>
                  <a:pt x="738778" y="183495"/>
                  <a:pt x="738092" y="187867"/>
                </a:cubicBezTo>
                <a:cubicBezTo>
                  <a:pt x="737406" y="192239"/>
                  <a:pt x="736463" y="196911"/>
                  <a:pt x="735263" y="201883"/>
                </a:cubicBezTo>
                <a:cubicBezTo>
                  <a:pt x="733720" y="208226"/>
                  <a:pt x="732091" y="213456"/>
                  <a:pt x="730377" y="217570"/>
                </a:cubicBezTo>
                <a:cubicBezTo>
                  <a:pt x="728662" y="221685"/>
                  <a:pt x="726347" y="224986"/>
                  <a:pt x="723433" y="227472"/>
                </a:cubicBezTo>
                <a:cubicBezTo>
                  <a:pt x="720518" y="229958"/>
                  <a:pt x="716703" y="231801"/>
                  <a:pt x="711989" y="233001"/>
                </a:cubicBezTo>
                <a:cubicBezTo>
                  <a:pt x="707274" y="234201"/>
                  <a:pt x="701144" y="234973"/>
                  <a:pt x="693601" y="235316"/>
                </a:cubicBezTo>
                <a:cubicBezTo>
                  <a:pt x="670969" y="236516"/>
                  <a:pt x="648123" y="237073"/>
                  <a:pt x="625063" y="236987"/>
                </a:cubicBezTo>
                <a:cubicBezTo>
                  <a:pt x="602003" y="236901"/>
                  <a:pt x="579158" y="236344"/>
                  <a:pt x="556526" y="235316"/>
                </a:cubicBezTo>
                <a:cubicBezTo>
                  <a:pt x="549840" y="234973"/>
                  <a:pt x="544053" y="234158"/>
                  <a:pt x="539167" y="232872"/>
                </a:cubicBezTo>
                <a:cubicBezTo>
                  <a:pt x="534281" y="231587"/>
                  <a:pt x="530294" y="229358"/>
                  <a:pt x="527208" y="226186"/>
                </a:cubicBezTo>
                <a:cubicBezTo>
                  <a:pt x="524122" y="223014"/>
                  <a:pt x="521851" y="218728"/>
                  <a:pt x="520393" y="213327"/>
                </a:cubicBezTo>
                <a:cubicBezTo>
                  <a:pt x="518936" y="207926"/>
                  <a:pt x="518207" y="200940"/>
                  <a:pt x="518207" y="192367"/>
                </a:cubicBezTo>
                <a:close/>
                <a:moveTo>
                  <a:pt x="267719" y="6173"/>
                </a:moveTo>
                <a:lnTo>
                  <a:pt x="464458" y="6173"/>
                </a:lnTo>
                <a:lnTo>
                  <a:pt x="464458" y="133731"/>
                </a:lnTo>
                <a:lnTo>
                  <a:pt x="386534" y="133731"/>
                </a:lnTo>
                <a:lnTo>
                  <a:pt x="386534" y="147619"/>
                </a:lnTo>
                <a:lnTo>
                  <a:pt x="465744" y="147619"/>
                </a:lnTo>
                <a:lnTo>
                  <a:pt x="465744" y="181823"/>
                </a:lnTo>
                <a:lnTo>
                  <a:pt x="386534" y="181823"/>
                </a:lnTo>
                <a:lnTo>
                  <a:pt x="386534" y="195711"/>
                </a:lnTo>
                <a:lnTo>
                  <a:pt x="484260" y="195711"/>
                </a:lnTo>
                <a:lnTo>
                  <a:pt x="484260" y="232487"/>
                </a:lnTo>
                <a:lnTo>
                  <a:pt x="247916" y="232487"/>
                </a:lnTo>
                <a:lnTo>
                  <a:pt x="247916" y="195711"/>
                </a:lnTo>
                <a:lnTo>
                  <a:pt x="346157" y="195711"/>
                </a:lnTo>
                <a:lnTo>
                  <a:pt x="346157" y="181823"/>
                </a:lnTo>
                <a:lnTo>
                  <a:pt x="266433" y="181823"/>
                </a:lnTo>
                <a:lnTo>
                  <a:pt x="266433" y="147619"/>
                </a:lnTo>
                <a:lnTo>
                  <a:pt x="346157" y="147619"/>
                </a:lnTo>
                <a:lnTo>
                  <a:pt x="346157" y="133731"/>
                </a:lnTo>
                <a:lnTo>
                  <a:pt x="267719" y="133731"/>
                </a:lnTo>
                <a:close/>
                <a:moveTo>
                  <a:pt x="0" y="5144"/>
                </a:moveTo>
                <a:lnTo>
                  <a:pt x="81781" y="5144"/>
                </a:lnTo>
                <a:lnTo>
                  <a:pt x="81781" y="46549"/>
                </a:lnTo>
                <a:lnTo>
                  <a:pt x="69180" y="104928"/>
                </a:lnTo>
                <a:cubicBezTo>
                  <a:pt x="72266" y="111614"/>
                  <a:pt x="74795" y="117829"/>
                  <a:pt x="76766" y="123573"/>
                </a:cubicBezTo>
                <a:cubicBezTo>
                  <a:pt x="78738" y="129317"/>
                  <a:pt x="80324" y="134760"/>
                  <a:pt x="81524" y="139904"/>
                </a:cubicBezTo>
                <a:cubicBezTo>
                  <a:pt x="82724" y="145047"/>
                  <a:pt x="83581" y="150019"/>
                  <a:pt x="84096" y="154820"/>
                </a:cubicBezTo>
                <a:cubicBezTo>
                  <a:pt x="84610" y="159620"/>
                  <a:pt x="84867" y="164421"/>
                  <a:pt x="84867" y="169222"/>
                </a:cubicBezTo>
                <a:cubicBezTo>
                  <a:pt x="84867" y="177451"/>
                  <a:pt x="84439" y="184095"/>
                  <a:pt x="83581" y="189153"/>
                </a:cubicBezTo>
                <a:cubicBezTo>
                  <a:pt x="82724" y="194210"/>
                  <a:pt x="81310" y="198240"/>
                  <a:pt x="79338" y="201240"/>
                </a:cubicBezTo>
                <a:cubicBezTo>
                  <a:pt x="77366" y="204240"/>
                  <a:pt x="74837" y="206469"/>
                  <a:pt x="71751" y="207926"/>
                </a:cubicBezTo>
                <a:cubicBezTo>
                  <a:pt x="68665" y="209384"/>
                  <a:pt x="64893" y="210541"/>
                  <a:pt x="60436" y="211398"/>
                </a:cubicBezTo>
                <a:lnTo>
                  <a:pt x="45262" y="214484"/>
                </a:lnTo>
                <a:lnTo>
                  <a:pt x="35233" y="177966"/>
                </a:lnTo>
                <a:lnTo>
                  <a:pt x="35233" y="238916"/>
                </a:lnTo>
                <a:lnTo>
                  <a:pt x="0" y="238916"/>
                </a:lnTo>
                <a:close/>
                <a:moveTo>
                  <a:pt x="1650282" y="515"/>
                </a:moveTo>
                <a:lnTo>
                  <a:pt x="1694002" y="1543"/>
                </a:lnTo>
                <a:lnTo>
                  <a:pt x="1694002" y="31119"/>
                </a:lnTo>
                <a:lnTo>
                  <a:pt x="1753666" y="31119"/>
                </a:lnTo>
                <a:lnTo>
                  <a:pt x="1753666" y="74324"/>
                </a:lnTo>
                <a:lnTo>
                  <a:pt x="1704546" y="74324"/>
                </a:lnTo>
                <a:cubicBezTo>
                  <a:pt x="1708146" y="81353"/>
                  <a:pt x="1712218" y="88426"/>
                  <a:pt x="1716762" y="95541"/>
                </a:cubicBezTo>
                <a:cubicBezTo>
                  <a:pt x="1721305" y="102656"/>
                  <a:pt x="1726192" y="109643"/>
                  <a:pt x="1731421" y="116501"/>
                </a:cubicBezTo>
                <a:cubicBezTo>
                  <a:pt x="1736650" y="123359"/>
                  <a:pt x="1742093" y="130045"/>
                  <a:pt x="1747751" y="136560"/>
                </a:cubicBezTo>
                <a:cubicBezTo>
                  <a:pt x="1753409" y="143075"/>
                  <a:pt x="1759067" y="149162"/>
                  <a:pt x="1764725" y="154820"/>
                </a:cubicBezTo>
                <a:lnTo>
                  <a:pt x="1745180" y="203940"/>
                </a:lnTo>
                <a:cubicBezTo>
                  <a:pt x="1741751" y="199483"/>
                  <a:pt x="1738150" y="194811"/>
                  <a:pt x="1734378" y="189924"/>
                </a:cubicBezTo>
                <a:cubicBezTo>
                  <a:pt x="1730606" y="185038"/>
                  <a:pt x="1726835" y="179851"/>
                  <a:pt x="1723063" y="174365"/>
                </a:cubicBezTo>
                <a:lnTo>
                  <a:pt x="1723063" y="207026"/>
                </a:lnTo>
                <a:lnTo>
                  <a:pt x="1694002" y="207026"/>
                </a:lnTo>
                <a:lnTo>
                  <a:pt x="1694002" y="239173"/>
                </a:lnTo>
                <a:lnTo>
                  <a:pt x="1650282" y="239173"/>
                </a:lnTo>
                <a:lnTo>
                  <a:pt x="1650025" y="207026"/>
                </a:lnTo>
                <a:lnTo>
                  <a:pt x="1620192" y="207026"/>
                </a:lnTo>
                <a:lnTo>
                  <a:pt x="1620192" y="177966"/>
                </a:lnTo>
                <a:cubicBezTo>
                  <a:pt x="1617106" y="182423"/>
                  <a:pt x="1613892" y="186924"/>
                  <a:pt x="1610548" y="191467"/>
                </a:cubicBezTo>
                <a:cubicBezTo>
                  <a:pt x="1607205" y="196011"/>
                  <a:pt x="1603648" y="200511"/>
                  <a:pt x="1599876" y="204969"/>
                </a:cubicBezTo>
                <a:lnTo>
                  <a:pt x="1587017" y="175394"/>
                </a:lnTo>
                <a:lnTo>
                  <a:pt x="1587017" y="238659"/>
                </a:lnTo>
                <a:lnTo>
                  <a:pt x="1547669" y="238659"/>
                </a:lnTo>
                <a:lnTo>
                  <a:pt x="1547669" y="133217"/>
                </a:lnTo>
                <a:cubicBezTo>
                  <a:pt x="1545098" y="137160"/>
                  <a:pt x="1542483" y="140975"/>
                  <a:pt x="1539825" y="144661"/>
                </a:cubicBezTo>
                <a:cubicBezTo>
                  <a:pt x="1537168" y="148348"/>
                  <a:pt x="1534382" y="152077"/>
                  <a:pt x="1531467" y="155848"/>
                </a:cubicBezTo>
                <a:lnTo>
                  <a:pt x="1519894" y="95412"/>
                </a:lnTo>
                <a:cubicBezTo>
                  <a:pt x="1528295" y="81868"/>
                  <a:pt x="1536182" y="67595"/>
                  <a:pt x="1543554" y="52593"/>
                </a:cubicBezTo>
                <a:cubicBezTo>
                  <a:pt x="1550927" y="37591"/>
                  <a:pt x="1557099" y="20489"/>
                  <a:pt x="1562071" y="1286"/>
                </a:cubicBezTo>
                <a:lnTo>
                  <a:pt x="1604762" y="8230"/>
                </a:lnTo>
                <a:cubicBezTo>
                  <a:pt x="1599447" y="26232"/>
                  <a:pt x="1593532" y="43377"/>
                  <a:pt x="1587017" y="59665"/>
                </a:cubicBezTo>
                <a:lnTo>
                  <a:pt x="1587017" y="146590"/>
                </a:lnTo>
                <a:cubicBezTo>
                  <a:pt x="1597133" y="136303"/>
                  <a:pt x="1606048" y="125116"/>
                  <a:pt x="1613763" y="113029"/>
                </a:cubicBezTo>
                <a:cubicBezTo>
                  <a:pt x="1621478" y="100942"/>
                  <a:pt x="1627822" y="88040"/>
                  <a:pt x="1632794" y="74324"/>
                </a:cubicBezTo>
                <a:lnTo>
                  <a:pt x="1598590" y="74324"/>
                </a:lnTo>
                <a:lnTo>
                  <a:pt x="1598590" y="31119"/>
                </a:lnTo>
                <a:lnTo>
                  <a:pt x="1650025" y="31119"/>
                </a:lnTo>
                <a:close/>
                <a:moveTo>
                  <a:pt x="1374343" y="0"/>
                </a:moveTo>
                <a:lnTo>
                  <a:pt x="1415234" y="1029"/>
                </a:lnTo>
                <a:lnTo>
                  <a:pt x="1415234" y="11830"/>
                </a:lnTo>
                <a:lnTo>
                  <a:pt x="1504216" y="11830"/>
                </a:lnTo>
                <a:lnTo>
                  <a:pt x="1504216" y="41406"/>
                </a:lnTo>
                <a:lnTo>
                  <a:pt x="1415234" y="41406"/>
                </a:lnTo>
                <a:lnTo>
                  <a:pt x="1415234" y="49892"/>
                </a:lnTo>
                <a:lnTo>
                  <a:pt x="1490329" y="49892"/>
                </a:lnTo>
                <a:lnTo>
                  <a:pt x="1490329" y="125759"/>
                </a:lnTo>
                <a:lnTo>
                  <a:pt x="1488786" y="125759"/>
                </a:lnTo>
                <a:cubicBezTo>
                  <a:pt x="1492729" y="131245"/>
                  <a:pt x="1496801" y="136989"/>
                  <a:pt x="1501002" y="142990"/>
                </a:cubicBezTo>
                <a:cubicBezTo>
                  <a:pt x="1505202" y="148990"/>
                  <a:pt x="1508760" y="154391"/>
                  <a:pt x="1511674" y="159192"/>
                </a:cubicBezTo>
                <a:lnTo>
                  <a:pt x="1488014" y="173594"/>
                </a:lnTo>
                <a:cubicBezTo>
                  <a:pt x="1490243" y="177023"/>
                  <a:pt x="1492600" y="180666"/>
                  <a:pt x="1495086" y="184524"/>
                </a:cubicBezTo>
                <a:cubicBezTo>
                  <a:pt x="1497573" y="188381"/>
                  <a:pt x="1500016" y="192239"/>
                  <a:pt x="1502416" y="196096"/>
                </a:cubicBezTo>
                <a:cubicBezTo>
                  <a:pt x="1504816" y="199954"/>
                  <a:pt x="1507088" y="203640"/>
                  <a:pt x="1509231" y="207155"/>
                </a:cubicBezTo>
                <a:cubicBezTo>
                  <a:pt x="1511374" y="210670"/>
                  <a:pt x="1513217" y="213713"/>
                  <a:pt x="1514760" y="216285"/>
                </a:cubicBezTo>
                <a:lnTo>
                  <a:pt x="1479013" y="235316"/>
                </a:lnTo>
                <a:cubicBezTo>
                  <a:pt x="1476270" y="229829"/>
                  <a:pt x="1473141" y="223957"/>
                  <a:pt x="1469626" y="217699"/>
                </a:cubicBezTo>
                <a:cubicBezTo>
                  <a:pt x="1466111" y="211441"/>
                  <a:pt x="1462640" y="205312"/>
                  <a:pt x="1459211" y="199311"/>
                </a:cubicBezTo>
                <a:cubicBezTo>
                  <a:pt x="1459039" y="201711"/>
                  <a:pt x="1458653" y="204326"/>
                  <a:pt x="1458053" y="207155"/>
                </a:cubicBezTo>
                <a:cubicBezTo>
                  <a:pt x="1457453" y="209984"/>
                  <a:pt x="1456725" y="212941"/>
                  <a:pt x="1455867" y="216027"/>
                </a:cubicBezTo>
                <a:cubicBezTo>
                  <a:pt x="1454667" y="220142"/>
                  <a:pt x="1453210" y="223486"/>
                  <a:pt x="1451495" y="226057"/>
                </a:cubicBezTo>
                <a:cubicBezTo>
                  <a:pt x="1449781" y="228629"/>
                  <a:pt x="1447381" y="230644"/>
                  <a:pt x="1444294" y="232101"/>
                </a:cubicBezTo>
                <a:cubicBezTo>
                  <a:pt x="1441208" y="233558"/>
                  <a:pt x="1437265" y="234630"/>
                  <a:pt x="1432464" y="235316"/>
                </a:cubicBezTo>
                <a:cubicBezTo>
                  <a:pt x="1427664" y="236001"/>
                  <a:pt x="1421663" y="236430"/>
                  <a:pt x="1414462" y="236601"/>
                </a:cubicBezTo>
                <a:cubicBezTo>
                  <a:pt x="1407604" y="236944"/>
                  <a:pt x="1400489" y="237116"/>
                  <a:pt x="1393117" y="237116"/>
                </a:cubicBezTo>
                <a:cubicBezTo>
                  <a:pt x="1385744" y="237116"/>
                  <a:pt x="1378629" y="236944"/>
                  <a:pt x="1371771" y="236601"/>
                </a:cubicBezTo>
                <a:cubicBezTo>
                  <a:pt x="1365770" y="236430"/>
                  <a:pt x="1360713" y="235701"/>
                  <a:pt x="1356598" y="234415"/>
                </a:cubicBezTo>
                <a:cubicBezTo>
                  <a:pt x="1352483" y="233130"/>
                  <a:pt x="1349182" y="231244"/>
                  <a:pt x="1346697" y="228758"/>
                </a:cubicBezTo>
                <a:cubicBezTo>
                  <a:pt x="1344211" y="226272"/>
                  <a:pt x="1342453" y="223143"/>
                  <a:pt x="1341424" y="219371"/>
                </a:cubicBezTo>
                <a:cubicBezTo>
                  <a:pt x="1340396" y="215599"/>
                  <a:pt x="1339881" y="211055"/>
                  <a:pt x="1339881" y="205740"/>
                </a:cubicBezTo>
                <a:lnTo>
                  <a:pt x="1339881" y="172822"/>
                </a:lnTo>
                <a:lnTo>
                  <a:pt x="1378972" y="173851"/>
                </a:lnTo>
                <a:lnTo>
                  <a:pt x="1378972" y="191853"/>
                </a:lnTo>
                <a:cubicBezTo>
                  <a:pt x="1378972" y="197339"/>
                  <a:pt x="1379615" y="201068"/>
                  <a:pt x="1380901" y="203040"/>
                </a:cubicBezTo>
                <a:cubicBezTo>
                  <a:pt x="1382187" y="205012"/>
                  <a:pt x="1384801" y="206169"/>
                  <a:pt x="1388745" y="206512"/>
                </a:cubicBezTo>
                <a:cubicBezTo>
                  <a:pt x="1391488" y="206855"/>
                  <a:pt x="1394745" y="207026"/>
                  <a:pt x="1398517" y="207026"/>
                </a:cubicBezTo>
                <a:cubicBezTo>
                  <a:pt x="1402289" y="207026"/>
                  <a:pt x="1405547" y="206855"/>
                  <a:pt x="1408290" y="206512"/>
                </a:cubicBezTo>
                <a:cubicBezTo>
                  <a:pt x="1413090" y="205998"/>
                  <a:pt x="1416305" y="205269"/>
                  <a:pt x="1417934" y="204326"/>
                </a:cubicBezTo>
                <a:cubicBezTo>
                  <a:pt x="1419563" y="203383"/>
                  <a:pt x="1420720" y="201197"/>
                  <a:pt x="1421406" y="197768"/>
                </a:cubicBezTo>
                <a:cubicBezTo>
                  <a:pt x="1421749" y="196054"/>
                  <a:pt x="1422006" y="194468"/>
                  <a:pt x="1422177" y="193010"/>
                </a:cubicBezTo>
                <a:cubicBezTo>
                  <a:pt x="1422349" y="191553"/>
                  <a:pt x="1422606" y="189796"/>
                  <a:pt x="1422949" y="187738"/>
                </a:cubicBezTo>
                <a:lnTo>
                  <a:pt x="1404432" y="202397"/>
                </a:lnTo>
                <a:cubicBezTo>
                  <a:pt x="1403061" y="200340"/>
                  <a:pt x="1401346" y="197939"/>
                  <a:pt x="1399289" y="195196"/>
                </a:cubicBezTo>
                <a:cubicBezTo>
                  <a:pt x="1397231" y="192453"/>
                  <a:pt x="1395088" y="189667"/>
                  <a:pt x="1392859" y="186838"/>
                </a:cubicBezTo>
                <a:cubicBezTo>
                  <a:pt x="1390631" y="184009"/>
                  <a:pt x="1388402" y="181223"/>
                  <a:pt x="1386173" y="178480"/>
                </a:cubicBezTo>
                <a:cubicBezTo>
                  <a:pt x="1383944" y="175737"/>
                  <a:pt x="1381972" y="173422"/>
                  <a:pt x="1380258" y="171536"/>
                </a:cubicBezTo>
                <a:lnTo>
                  <a:pt x="1390802" y="164078"/>
                </a:lnTo>
                <a:cubicBezTo>
                  <a:pt x="1380344" y="164421"/>
                  <a:pt x="1369885" y="164678"/>
                  <a:pt x="1359427" y="164850"/>
                </a:cubicBezTo>
                <a:cubicBezTo>
                  <a:pt x="1348968" y="165021"/>
                  <a:pt x="1339024" y="165193"/>
                  <a:pt x="1329594" y="165364"/>
                </a:cubicBezTo>
                <a:cubicBezTo>
                  <a:pt x="1320165" y="165535"/>
                  <a:pt x="1311506" y="165707"/>
                  <a:pt x="1303620" y="165878"/>
                </a:cubicBezTo>
                <a:cubicBezTo>
                  <a:pt x="1295733" y="166050"/>
                  <a:pt x="1289132" y="166221"/>
                  <a:pt x="1283817" y="166393"/>
                </a:cubicBezTo>
                <a:lnTo>
                  <a:pt x="1282274" y="134503"/>
                </a:lnTo>
                <a:cubicBezTo>
                  <a:pt x="1293590" y="134503"/>
                  <a:pt x="1307392" y="134460"/>
                  <a:pt x="1323679" y="134374"/>
                </a:cubicBezTo>
                <a:cubicBezTo>
                  <a:pt x="1339967" y="134289"/>
                  <a:pt x="1356855" y="134160"/>
                  <a:pt x="1374343" y="133989"/>
                </a:cubicBezTo>
                <a:lnTo>
                  <a:pt x="1374343" y="125759"/>
                </a:lnTo>
                <a:lnTo>
                  <a:pt x="1299505" y="125759"/>
                </a:lnTo>
                <a:lnTo>
                  <a:pt x="1299505" y="49892"/>
                </a:lnTo>
                <a:lnTo>
                  <a:pt x="1374343" y="49892"/>
                </a:lnTo>
                <a:lnTo>
                  <a:pt x="1374343" y="41406"/>
                </a:lnTo>
                <a:lnTo>
                  <a:pt x="1285360" y="41406"/>
                </a:lnTo>
                <a:lnTo>
                  <a:pt x="1285360" y="11830"/>
                </a:lnTo>
                <a:lnTo>
                  <a:pt x="1374343" y="11830"/>
                </a:lnTo>
                <a:close/>
                <a:moveTo>
                  <a:pt x="1114082" y="0"/>
                </a:moveTo>
                <a:cubicBezTo>
                  <a:pt x="1114939" y="1715"/>
                  <a:pt x="1115968" y="3944"/>
                  <a:pt x="1117168" y="6687"/>
                </a:cubicBezTo>
                <a:cubicBezTo>
                  <a:pt x="1118368" y="9430"/>
                  <a:pt x="1119654" y="12259"/>
                  <a:pt x="1121025" y="15174"/>
                </a:cubicBezTo>
                <a:lnTo>
                  <a:pt x="1154458" y="15174"/>
                </a:lnTo>
                <a:cubicBezTo>
                  <a:pt x="1155830" y="12259"/>
                  <a:pt x="1157116" y="9430"/>
                  <a:pt x="1158316" y="6687"/>
                </a:cubicBezTo>
                <a:cubicBezTo>
                  <a:pt x="1159516" y="3944"/>
                  <a:pt x="1160459" y="1715"/>
                  <a:pt x="1161145" y="0"/>
                </a:cubicBezTo>
                <a:lnTo>
                  <a:pt x="1206408" y="515"/>
                </a:lnTo>
                <a:lnTo>
                  <a:pt x="1199464" y="15174"/>
                </a:lnTo>
                <a:lnTo>
                  <a:pt x="1246527" y="15174"/>
                </a:lnTo>
                <a:lnTo>
                  <a:pt x="1246527" y="48349"/>
                </a:lnTo>
                <a:lnTo>
                  <a:pt x="1223124" y="48349"/>
                </a:lnTo>
                <a:lnTo>
                  <a:pt x="1239326" y="59151"/>
                </a:lnTo>
                <a:cubicBezTo>
                  <a:pt x="1238126" y="60694"/>
                  <a:pt x="1236668" y="62623"/>
                  <a:pt x="1234954" y="64937"/>
                </a:cubicBezTo>
                <a:cubicBezTo>
                  <a:pt x="1233240" y="67252"/>
                  <a:pt x="1231396" y="69695"/>
                  <a:pt x="1229425" y="72267"/>
                </a:cubicBezTo>
                <a:cubicBezTo>
                  <a:pt x="1227453" y="74838"/>
                  <a:pt x="1225524" y="77367"/>
                  <a:pt x="1223638" y="79853"/>
                </a:cubicBezTo>
                <a:cubicBezTo>
                  <a:pt x="1221752" y="82339"/>
                  <a:pt x="1220038" y="84525"/>
                  <a:pt x="1218495" y="86411"/>
                </a:cubicBezTo>
                <a:lnTo>
                  <a:pt x="1252185" y="86411"/>
                </a:lnTo>
                <a:lnTo>
                  <a:pt x="1252185" y="118815"/>
                </a:lnTo>
                <a:lnTo>
                  <a:pt x="1023556" y="118815"/>
                </a:lnTo>
                <a:lnTo>
                  <a:pt x="1023556" y="86411"/>
                </a:lnTo>
                <a:lnTo>
                  <a:pt x="1054417" y="86411"/>
                </a:lnTo>
                <a:cubicBezTo>
                  <a:pt x="1051160" y="81954"/>
                  <a:pt x="1047516" y="77282"/>
                  <a:pt x="1043487" y="72395"/>
                </a:cubicBezTo>
                <a:cubicBezTo>
                  <a:pt x="1039458" y="67509"/>
                  <a:pt x="1036243" y="63608"/>
                  <a:pt x="1033843" y="60694"/>
                </a:cubicBezTo>
                <a:lnTo>
                  <a:pt x="1051331" y="48349"/>
                </a:lnTo>
                <a:lnTo>
                  <a:pt x="1029214" y="48349"/>
                </a:lnTo>
                <a:lnTo>
                  <a:pt x="1029214" y="15174"/>
                </a:lnTo>
                <a:lnTo>
                  <a:pt x="1077048" y="15174"/>
                </a:lnTo>
                <a:cubicBezTo>
                  <a:pt x="1075677" y="12259"/>
                  <a:pt x="1074348" y="9473"/>
                  <a:pt x="1073062" y="6816"/>
                </a:cubicBezTo>
                <a:cubicBezTo>
                  <a:pt x="1071776" y="4158"/>
                  <a:pt x="1070619" y="1972"/>
                  <a:pt x="1069590" y="258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39" name="常用图形-8_矢量">
            <a:extLst>
              <a:ext uri="{FF2B5EF4-FFF2-40B4-BE49-F238E27FC236}">
                <a16:creationId xmlns:a16="http://schemas.microsoft.com/office/drawing/2014/main" id="{BCF2C020-FAA1-46FE-BA0F-AD3683B52F8B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878818" y="56892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42" name="常用图形-9_矢量">
            <a:extLst>
              <a:ext uri="{FF2B5EF4-FFF2-40B4-BE49-F238E27FC236}">
                <a16:creationId xmlns:a16="http://schemas.microsoft.com/office/drawing/2014/main" id="{0F1DC1C5-1D15-4281-9F41-661B0EB2FC37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4772080" y="56892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5" name="常用图形-10_矢量">
            <a:extLst>
              <a:ext uri="{FF2B5EF4-FFF2-40B4-BE49-F238E27FC236}">
                <a16:creationId xmlns:a16="http://schemas.microsoft.com/office/drawing/2014/main" id="{E408AFFB-9EC4-49E0-BC2A-4C851C89F439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8750110" y="56892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8" name="自由线条-15_矢量">
            <a:extLst>
              <a:ext uri="{FF2B5EF4-FFF2-40B4-BE49-F238E27FC236}">
                <a16:creationId xmlns:a16="http://schemas.microsoft.com/office/drawing/2014/main" id="{13BA4095-461B-49A2-8834-319BFBE9244A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432743" y="2148663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2 w 426204"/>
              <a:gd name="connsiteY7" fmla="*/ 0 h 341730"/>
              <a:gd name="connsiteX8" fmla="*/ 176625 w 426204"/>
              <a:gd name="connsiteY8" fmla="*/ 0 h 341730"/>
              <a:gd name="connsiteX9" fmla="*/ 98552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2" y="0"/>
                </a:move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1" name="自由线条-16_矢量">
            <a:extLst>
              <a:ext uri="{FF2B5EF4-FFF2-40B4-BE49-F238E27FC236}">
                <a16:creationId xmlns:a16="http://schemas.microsoft.com/office/drawing/2014/main" id="{2DA71F45-BF3D-40F3-921F-3E1504064DAF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 rot="10800000">
            <a:off x="6980694" y="3883139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3 w 426204"/>
              <a:gd name="connsiteY5" fmla="*/ 175344 h 341730"/>
              <a:gd name="connsiteX6" fmla="*/ 154868 w 426204"/>
              <a:gd name="connsiteY6" fmla="*/ 175344 h 341730"/>
              <a:gd name="connsiteX7" fmla="*/ 404447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7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close/>
                <a:moveTo>
                  <a:pt x="404447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0FC2B0D0-1114-426C-9509-447035DC525F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4BECF78E-7E82-4407-8778-8577527CAB0B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28" name="椭圆 27">
              <a:extLst>
                <a:ext uri="{FF2B5EF4-FFF2-40B4-BE49-F238E27FC236}">
                  <a16:creationId xmlns:a16="http://schemas.microsoft.com/office/drawing/2014/main" id="{65A872D5-0E6E-47D1-B58F-7A5741D74CE7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0"/>
              <a:srcRect/>
              <a:stretch>
                <a:fillRect l="-35727" t="-36177" r="-35727" b="-36177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54" name="文本框-4_矢量">
            <a:extLst>
              <a:ext uri="{FF2B5EF4-FFF2-40B4-BE49-F238E27FC236}">
                <a16:creationId xmlns:a16="http://schemas.microsoft.com/office/drawing/2014/main" id="{EA9870C4-E907-4F2C-9EF8-3CFDEBC10E46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985752" y="1777579"/>
            <a:ext cx="2945892" cy="288341"/>
          </a:xfrm>
          <a:custGeom>
            <a:avLst/>
            <a:gdLst/>
            <a:ahLst/>
            <a:cxnLst/>
            <a:rect l="l" t="t" r="r" b="b"/>
            <a:pathLst>
              <a:path w="2945892" h="288341">
                <a:moveTo>
                  <a:pt x="1394460" y="208178"/>
                </a:moveTo>
                <a:lnTo>
                  <a:pt x="1419759" y="208178"/>
                </a:lnTo>
                <a:cubicBezTo>
                  <a:pt x="1419759" y="214681"/>
                  <a:pt x="1418743" y="221640"/>
                  <a:pt x="1416711" y="229057"/>
                </a:cubicBezTo>
                <a:cubicBezTo>
                  <a:pt x="1414679" y="236474"/>
                  <a:pt x="1412139" y="243738"/>
                  <a:pt x="1409091" y="250850"/>
                </a:cubicBezTo>
                <a:cubicBezTo>
                  <a:pt x="1406043" y="257962"/>
                  <a:pt x="1402588" y="264770"/>
                  <a:pt x="1398727" y="271272"/>
                </a:cubicBezTo>
                <a:cubicBezTo>
                  <a:pt x="1394867" y="277774"/>
                  <a:pt x="1391107" y="283464"/>
                  <a:pt x="1387450" y="288341"/>
                </a:cubicBezTo>
                <a:lnTo>
                  <a:pt x="1365809" y="288341"/>
                </a:lnTo>
                <a:cubicBezTo>
                  <a:pt x="1369873" y="282042"/>
                  <a:pt x="1373683" y="275387"/>
                  <a:pt x="1377239" y="268376"/>
                </a:cubicBezTo>
                <a:cubicBezTo>
                  <a:pt x="1380795" y="261366"/>
                  <a:pt x="1383843" y="254356"/>
                  <a:pt x="1386383" y="247345"/>
                </a:cubicBezTo>
                <a:cubicBezTo>
                  <a:pt x="1388923" y="240335"/>
                  <a:pt x="1390904" y="233477"/>
                  <a:pt x="1392327" y="226771"/>
                </a:cubicBezTo>
                <a:cubicBezTo>
                  <a:pt x="1393749" y="220066"/>
                  <a:pt x="1394460" y="213868"/>
                  <a:pt x="1394460" y="208178"/>
                </a:cubicBezTo>
                <a:close/>
                <a:moveTo>
                  <a:pt x="69190" y="198730"/>
                </a:moveTo>
                <a:lnTo>
                  <a:pt x="69190" y="242316"/>
                </a:lnTo>
                <a:lnTo>
                  <a:pt x="211836" y="242316"/>
                </a:lnTo>
                <a:lnTo>
                  <a:pt x="211836" y="198730"/>
                </a:lnTo>
                <a:close/>
                <a:moveTo>
                  <a:pt x="2392756" y="62789"/>
                </a:moveTo>
                <a:cubicBezTo>
                  <a:pt x="2395601" y="65634"/>
                  <a:pt x="2399005" y="69240"/>
                  <a:pt x="2402967" y="73609"/>
                </a:cubicBezTo>
                <a:cubicBezTo>
                  <a:pt x="2406930" y="77978"/>
                  <a:pt x="2410892" y="82499"/>
                  <a:pt x="2414854" y="87173"/>
                </a:cubicBezTo>
                <a:cubicBezTo>
                  <a:pt x="2418817" y="91846"/>
                  <a:pt x="2422627" y="96520"/>
                  <a:pt x="2426284" y="101194"/>
                </a:cubicBezTo>
                <a:cubicBezTo>
                  <a:pt x="2429942" y="105867"/>
                  <a:pt x="2432888" y="109931"/>
                  <a:pt x="2435124" y="113386"/>
                </a:cubicBezTo>
                <a:lnTo>
                  <a:pt x="2418055" y="130150"/>
                </a:lnTo>
                <a:cubicBezTo>
                  <a:pt x="2415820" y="126086"/>
                  <a:pt x="2412975" y="121564"/>
                  <a:pt x="2409520" y="116586"/>
                </a:cubicBezTo>
                <a:cubicBezTo>
                  <a:pt x="2406066" y="111608"/>
                  <a:pt x="2402358" y="106629"/>
                  <a:pt x="2398395" y="101651"/>
                </a:cubicBezTo>
                <a:cubicBezTo>
                  <a:pt x="2394433" y="96672"/>
                  <a:pt x="2390521" y="91999"/>
                  <a:pt x="2386660" y="87630"/>
                </a:cubicBezTo>
                <a:cubicBezTo>
                  <a:pt x="2382799" y="83261"/>
                  <a:pt x="2379447" y="79654"/>
                  <a:pt x="2376602" y="76810"/>
                </a:cubicBezTo>
                <a:close/>
                <a:moveTo>
                  <a:pt x="2553386" y="62179"/>
                </a:moveTo>
                <a:lnTo>
                  <a:pt x="2570455" y="75286"/>
                </a:lnTo>
                <a:cubicBezTo>
                  <a:pt x="2568016" y="79146"/>
                  <a:pt x="2565121" y="83414"/>
                  <a:pt x="2561768" y="88087"/>
                </a:cubicBezTo>
                <a:cubicBezTo>
                  <a:pt x="2558415" y="92761"/>
                  <a:pt x="2554808" y="97536"/>
                  <a:pt x="2550948" y="102413"/>
                </a:cubicBezTo>
                <a:cubicBezTo>
                  <a:pt x="2547087" y="107290"/>
                  <a:pt x="2543124" y="112065"/>
                  <a:pt x="2539061" y="116738"/>
                </a:cubicBezTo>
                <a:cubicBezTo>
                  <a:pt x="2534997" y="121412"/>
                  <a:pt x="2531034" y="125679"/>
                  <a:pt x="2527173" y="129540"/>
                </a:cubicBezTo>
                <a:lnTo>
                  <a:pt x="2511019" y="115214"/>
                </a:lnTo>
                <a:cubicBezTo>
                  <a:pt x="2514270" y="112166"/>
                  <a:pt x="2517877" y="108356"/>
                  <a:pt x="2521839" y="103784"/>
                </a:cubicBezTo>
                <a:cubicBezTo>
                  <a:pt x="2525801" y="99212"/>
                  <a:pt x="2529764" y="94488"/>
                  <a:pt x="2533726" y="89611"/>
                </a:cubicBezTo>
                <a:cubicBezTo>
                  <a:pt x="2537689" y="84734"/>
                  <a:pt x="2541397" y="79858"/>
                  <a:pt x="2544851" y="74981"/>
                </a:cubicBezTo>
                <a:cubicBezTo>
                  <a:pt x="2548306" y="70104"/>
                  <a:pt x="2551151" y="65837"/>
                  <a:pt x="2553386" y="62179"/>
                </a:cubicBezTo>
                <a:close/>
                <a:moveTo>
                  <a:pt x="1689735" y="27737"/>
                </a:moveTo>
                <a:lnTo>
                  <a:pt x="1711986" y="28651"/>
                </a:lnTo>
                <a:lnTo>
                  <a:pt x="1711986" y="210617"/>
                </a:lnTo>
                <a:lnTo>
                  <a:pt x="1689735" y="210617"/>
                </a:lnTo>
                <a:close/>
                <a:moveTo>
                  <a:pt x="1793062" y="27127"/>
                </a:moveTo>
                <a:lnTo>
                  <a:pt x="1922907" y="27127"/>
                </a:lnTo>
                <a:lnTo>
                  <a:pt x="1922907" y="275234"/>
                </a:lnTo>
                <a:lnTo>
                  <a:pt x="1899133" y="275234"/>
                </a:lnTo>
                <a:lnTo>
                  <a:pt x="1899133" y="256642"/>
                </a:lnTo>
                <a:lnTo>
                  <a:pt x="1782394" y="256642"/>
                </a:lnTo>
                <a:lnTo>
                  <a:pt x="1782394" y="234086"/>
                </a:lnTo>
                <a:lnTo>
                  <a:pt x="1899133" y="234086"/>
                </a:lnTo>
                <a:lnTo>
                  <a:pt x="1899133" y="148133"/>
                </a:lnTo>
                <a:lnTo>
                  <a:pt x="1797939" y="148133"/>
                </a:lnTo>
                <a:lnTo>
                  <a:pt x="1797939" y="125578"/>
                </a:lnTo>
                <a:lnTo>
                  <a:pt x="1899133" y="125578"/>
                </a:lnTo>
                <a:lnTo>
                  <a:pt x="1899133" y="49987"/>
                </a:lnTo>
                <a:lnTo>
                  <a:pt x="1793062" y="49987"/>
                </a:lnTo>
                <a:close/>
                <a:moveTo>
                  <a:pt x="140818" y="22555"/>
                </a:moveTo>
                <a:cubicBezTo>
                  <a:pt x="132283" y="32106"/>
                  <a:pt x="122581" y="41250"/>
                  <a:pt x="111709" y="49987"/>
                </a:cubicBezTo>
                <a:cubicBezTo>
                  <a:pt x="100838" y="58725"/>
                  <a:pt x="88392" y="67158"/>
                  <a:pt x="74371" y="75286"/>
                </a:cubicBezTo>
                <a:lnTo>
                  <a:pt x="209093" y="75286"/>
                </a:lnTo>
                <a:cubicBezTo>
                  <a:pt x="195072" y="67564"/>
                  <a:pt x="182321" y="59385"/>
                  <a:pt x="170841" y="50749"/>
                </a:cubicBezTo>
                <a:cubicBezTo>
                  <a:pt x="159360" y="42113"/>
                  <a:pt x="149352" y="32715"/>
                  <a:pt x="140818" y="22555"/>
                </a:cubicBezTo>
                <a:close/>
                <a:moveTo>
                  <a:pt x="358674" y="19507"/>
                </a:moveTo>
                <a:lnTo>
                  <a:pt x="571119" y="19507"/>
                </a:lnTo>
                <a:lnTo>
                  <a:pt x="571119" y="135941"/>
                </a:lnTo>
                <a:lnTo>
                  <a:pt x="393116" y="135941"/>
                </a:lnTo>
                <a:lnTo>
                  <a:pt x="393116" y="212750"/>
                </a:lnTo>
                <a:cubicBezTo>
                  <a:pt x="393116" y="219253"/>
                  <a:pt x="393573" y="224485"/>
                  <a:pt x="394487" y="228448"/>
                </a:cubicBezTo>
                <a:cubicBezTo>
                  <a:pt x="395402" y="232410"/>
                  <a:pt x="397028" y="235458"/>
                  <a:pt x="399364" y="237592"/>
                </a:cubicBezTo>
                <a:cubicBezTo>
                  <a:pt x="401701" y="239725"/>
                  <a:pt x="404952" y="241249"/>
                  <a:pt x="409118" y="242164"/>
                </a:cubicBezTo>
                <a:cubicBezTo>
                  <a:pt x="413283" y="243078"/>
                  <a:pt x="418617" y="243637"/>
                  <a:pt x="425120" y="243840"/>
                </a:cubicBezTo>
                <a:cubicBezTo>
                  <a:pt x="462102" y="245669"/>
                  <a:pt x="499186" y="245669"/>
                  <a:pt x="536372" y="243840"/>
                </a:cubicBezTo>
                <a:cubicBezTo>
                  <a:pt x="543687" y="243434"/>
                  <a:pt x="549428" y="242824"/>
                  <a:pt x="553593" y="242011"/>
                </a:cubicBezTo>
                <a:cubicBezTo>
                  <a:pt x="557759" y="241198"/>
                  <a:pt x="560959" y="239878"/>
                  <a:pt x="563194" y="238049"/>
                </a:cubicBezTo>
                <a:cubicBezTo>
                  <a:pt x="565430" y="236220"/>
                  <a:pt x="567106" y="233578"/>
                  <a:pt x="568224" y="230124"/>
                </a:cubicBezTo>
                <a:cubicBezTo>
                  <a:pt x="569341" y="226670"/>
                  <a:pt x="570408" y="222199"/>
                  <a:pt x="571424" y="216713"/>
                </a:cubicBezTo>
                <a:cubicBezTo>
                  <a:pt x="572034" y="213462"/>
                  <a:pt x="572643" y="209093"/>
                  <a:pt x="573253" y="203606"/>
                </a:cubicBezTo>
                <a:cubicBezTo>
                  <a:pt x="573862" y="198120"/>
                  <a:pt x="574167" y="193650"/>
                  <a:pt x="574167" y="190195"/>
                </a:cubicBezTo>
                <a:lnTo>
                  <a:pt x="599161" y="197815"/>
                </a:lnTo>
                <a:cubicBezTo>
                  <a:pt x="598754" y="202489"/>
                  <a:pt x="598246" y="207264"/>
                  <a:pt x="597637" y="212141"/>
                </a:cubicBezTo>
                <a:cubicBezTo>
                  <a:pt x="597027" y="217018"/>
                  <a:pt x="596316" y="221285"/>
                  <a:pt x="595503" y="224942"/>
                </a:cubicBezTo>
                <a:cubicBezTo>
                  <a:pt x="593878" y="233070"/>
                  <a:pt x="592150" y="239725"/>
                  <a:pt x="590322" y="244907"/>
                </a:cubicBezTo>
                <a:cubicBezTo>
                  <a:pt x="588493" y="250088"/>
                  <a:pt x="585800" y="254254"/>
                  <a:pt x="582244" y="257404"/>
                </a:cubicBezTo>
                <a:cubicBezTo>
                  <a:pt x="578688" y="260553"/>
                  <a:pt x="573964" y="262839"/>
                  <a:pt x="568071" y="264262"/>
                </a:cubicBezTo>
                <a:cubicBezTo>
                  <a:pt x="562178" y="265684"/>
                  <a:pt x="554355" y="266598"/>
                  <a:pt x="544602" y="267005"/>
                </a:cubicBezTo>
                <a:cubicBezTo>
                  <a:pt x="502133" y="269037"/>
                  <a:pt x="459664" y="269037"/>
                  <a:pt x="417195" y="267005"/>
                </a:cubicBezTo>
                <a:cubicBezTo>
                  <a:pt x="408051" y="266598"/>
                  <a:pt x="400380" y="265735"/>
                  <a:pt x="394183" y="264414"/>
                </a:cubicBezTo>
                <a:cubicBezTo>
                  <a:pt x="387985" y="263093"/>
                  <a:pt x="383007" y="260706"/>
                  <a:pt x="379248" y="257251"/>
                </a:cubicBezTo>
                <a:cubicBezTo>
                  <a:pt x="375488" y="253797"/>
                  <a:pt x="372796" y="249072"/>
                  <a:pt x="371170" y="243078"/>
                </a:cubicBezTo>
                <a:cubicBezTo>
                  <a:pt x="369545" y="237084"/>
                  <a:pt x="368732" y="229108"/>
                  <a:pt x="368732" y="219151"/>
                </a:cubicBezTo>
                <a:lnTo>
                  <a:pt x="368732" y="113081"/>
                </a:lnTo>
                <a:lnTo>
                  <a:pt x="545821" y="113081"/>
                </a:lnTo>
                <a:lnTo>
                  <a:pt x="545821" y="42672"/>
                </a:lnTo>
                <a:lnTo>
                  <a:pt x="358674" y="42672"/>
                </a:lnTo>
                <a:close/>
                <a:moveTo>
                  <a:pt x="1128141" y="5486"/>
                </a:moveTo>
                <a:lnTo>
                  <a:pt x="1151001" y="6401"/>
                </a:lnTo>
                <a:cubicBezTo>
                  <a:pt x="1151001" y="7214"/>
                  <a:pt x="1151001" y="9246"/>
                  <a:pt x="1151001" y="12497"/>
                </a:cubicBezTo>
                <a:cubicBezTo>
                  <a:pt x="1151001" y="15748"/>
                  <a:pt x="1150950" y="19355"/>
                  <a:pt x="1150849" y="23317"/>
                </a:cubicBezTo>
                <a:cubicBezTo>
                  <a:pt x="1150747" y="27280"/>
                  <a:pt x="1150646" y="31191"/>
                  <a:pt x="1150544" y="35052"/>
                </a:cubicBezTo>
                <a:cubicBezTo>
                  <a:pt x="1150442" y="38913"/>
                  <a:pt x="1150392" y="41758"/>
                  <a:pt x="1150392" y="43586"/>
                </a:cubicBezTo>
                <a:cubicBezTo>
                  <a:pt x="1150392" y="45212"/>
                  <a:pt x="1150392" y="46685"/>
                  <a:pt x="1150392" y="48006"/>
                </a:cubicBezTo>
                <a:cubicBezTo>
                  <a:pt x="1150392" y="49327"/>
                  <a:pt x="1150290" y="50698"/>
                  <a:pt x="1150087" y="52121"/>
                </a:cubicBezTo>
                <a:cubicBezTo>
                  <a:pt x="1152119" y="74066"/>
                  <a:pt x="1156234" y="94488"/>
                  <a:pt x="1162431" y="113386"/>
                </a:cubicBezTo>
                <a:cubicBezTo>
                  <a:pt x="1168629" y="132283"/>
                  <a:pt x="1176909" y="150063"/>
                  <a:pt x="1187272" y="166726"/>
                </a:cubicBezTo>
                <a:cubicBezTo>
                  <a:pt x="1197636" y="183388"/>
                  <a:pt x="1209980" y="199085"/>
                  <a:pt x="1224306" y="213817"/>
                </a:cubicBezTo>
                <a:cubicBezTo>
                  <a:pt x="1238631" y="228549"/>
                  <a:pt x="1254836" y="242621"/>
                  <a:pt x="1272921" y="256032"/>
                </a:cubicBezTo>
                <a:lnTo>
                  <a:pt x="1255852" y="276758"/>
                </a:lnTo>
                <a:cubicBezTo>
                  <a:pt x="1226998" y="253390"/>
                  <a:pt x="1202919" y="228498"/>
                  <a:pt x="1183615" y="202082"/>
                </a:cubicBezTo>
                <a:cubicBezTo>
                  <a:pt x="1164311" y="175666"/>
                  <a:pt x="1150087" y="146914"/>
                  <a:pt x="1140943" y="115824"/>
                </a:cubicBezTo>
                <a:cubicBezTo>
                  <a:pt x="1133018" y="146101"/>
                  <a:pt x="1119607" y="174142"/>
                  <a:pt x="1100709" y="199949"/>
                </a:cubicBezTo>
                <a:cubicBezTo>
                  <a:pt x="1081811" y="225755"/>
                  <a:pt x="1056716" y="250546"/>
                  <a:pt x="1025423" y="274320"/>
                </a:cubicBezTo>
                <a:lnTo>
                  <a:pt x="1008660" y="254508"/>
                </a:lnTo>
                <a:cubicBezTo>
                  <a:pt x="1029996" y="239065"/>
                  <a:pt x="1048131" y="223469"/>
                  <a:pt x="1063066" y="207721"/>
                </a:cubicBezTo>
                <a:cubicBezTo>
                  <a:pt x="1078001" y="191973"/>
                  <a:pt x="1090194" y="175311"/>
                  <a:pt x="1099642" y="157734"/>
                </a:cubicBezTo>
                <a:cubicBezTo>
                  <a:pt x="1109091" y="140157"/>
                  <a:pt x="1116000" y="121310"/>
                  <a:pt x="1120369" y="101194"/>
                </a:cubicBezTo>
                <a:cubicBezTo>
                  <a:pt x="1124738" y="81077"/>
                  <a:pt x="1127125" y="58928"/>
                  <a:pt x="1127532" y="34747"/>
                </a:cubicBezTo>
                <a:cubicBezTo>
                  <a:pt x="1127532" y="33528"/>
                  <a:pt x="1127583" y="31445"/>
                  <a:pt x="1127684" y="28499"/>
                </a:cubicBezTo>
                <a:cubicBezTo>
                  <a:pt x="1127786" y="25552"/>
                  <a:pt x="1127887" y="22504"/>
                  <a:pt x="1127989" y="19355"/>
                </a:cubicBezTo>
                <a:cubicBezTo>
                  <a:pt x="1128090" y="16205"/>
                  <a:pt x="1128141" y="13310"/>
                  <a:pt x="1128141" y="10668"/>
                </a:cubicBezTo>
                <a:cubicBezTo>
                  <a:pt x="1128141" y="8026"/>
                  <a:pt x="1128141" y="6299"/>
                  <a:pt x="1128141" y="5486"/>
                </a:cubicBezTo>
                <a:close/>
                <a:moveTo>
                  <a:pt x="1752219" y="4572"/>
                </a:moveTo>
                <a:lnTo>
                  <a:pt x="1775384" y="5486"/>
                </a:lnTo>
                <a:lnTo>
                  <a:pt x="1775384" y="117958"/>
                </a:lnTo>
                <a:cubicBezTo>
                  <a:pt x="1775384" y="133401"/>
                  <a:pt x="1774978" y="147117"/>
                  <a:pt x="1774165" y="159106"/>
                </a:cubicBezTo>
                <a:cubicBezTo>
                  <a:pt x="1773352" y="171094"/>
                  <a:pt x="1771879" y="181915"/>
                  <a:pt x="1769745" y="191567"/>
                </a:cubicBezTo>
                <a:cubicBezTo>
                  <a:pt x="1767612" y="201219"/>
                  <a:pt x="1764868" y="210007"/>
                  <a:pt x="1761516" y="217932"/>
                </a:cubicBezTo>
                <a:cubicBezTo>
                  <a:pt x="1758163" y="225857"/>
                  <a:pt x="1753896" y="233426"/>
                  <a:pt x="1748714" y="240640"/>
                </a:cubicBezTo>
                <a:cubicBezTo>
                  <a:pt x="1743532" y="247853"/>
                  <a:pt x="1737386" y="254965"/>
                  <a:pt x="1730274" y="261976"/>
                </a:cubicBezTo>
                <a:cubicBezTo>
                  <a:pt x="1723162" y="268986"/>
                  <a:pt x="1714932" y="276454"/>
                  <a:pt x="1705585" y="284378"/>
                </a:cubicBezTo>
                <a:lnTo>
                  <a:pt x="1683639" y="269748"/>
                </a:lnTo>
                <a:cubicBezTo>
                  <a:pt x="1693190" y="262636"/>
                  <a:pt x="1701572" y="255930"/>
                  <a:pt x="1708785" y="249631"/>
                </a:cubicBezTo>
                <a:cubicBezTo>
                  <a:pt x="1715999" y="243332"/>
                  <a:pt x="1722146" y="236982"/>
                  <a:pt x="1727226" y="230581"/>
                </a:cubicBezTo>
                <a:cubicBezTo>
                  <a:pt x="1732306" y="224180"/>
                  <a:pt x="1736471" y="217424"/>
                  <a:pt x="1739722" y="210312"/>
                </a:cubicBezTo>
                <a:cubicBezTo>
                  <a:pt x="1742974" y="203200"/>
                  <a:pt x="1745514" y="195174"/>
                  <a:pt x="1747342" y="186233"/>
                </a:cubicBezTo>
                <a:cubicBezTo>
                  <a:pt x="1749171" y="177292"/>
                  <a:pt x="1750441" y="167234"/>
                  <a:pt x="1751152" y="156058"/>
                </a:cubicBezTo>
                <a:cubicBezTo>
                  <a:pt x="1751864" y="144882"/>
                  <a:pt x="1752219" y="131978"/>
                  <a:pt x="1752219" y="117348"/>
                </a:cubicBezTo>
                <a:close/>
                <a:moveTo>
                  <a:pt x="738988" y="3353"/>
                </a:moveTo>
                <a:lnTo>
                  <a:pt x="761848" y="4572"/>
                </a:lnTo>
                <a:cubicBezTo>
                  <a:pt x="761848" y="6401"/>
                  <a:pt x="761797" y="9398"/>
                  <a:pt x="761695" y="13564"/>
                </a:cubicBezTo>
                <a:cubicBezTo>
                  <a:pt x="761594" y="17729"/>
                  <a:pt x="761492" y="22098"/>
                  <a:pt x="761391" y="26670"/>
                </a:cubicBezTo>
                <a:cubicBezTo>
                  <a:pt x="761289" y="31242"/>
                  <a:pt x="761187" y="35560"/>
                  <a:pt x="761086" y="39624"/>
                </a:cubicBezTo>
                <a:cubicBezTo>
                  <a:pt x="760984" y="43688"/>
                  <a:pt x="760933" y="46431"/>
                  <a:pt x="760933" y="47854"/>
                </a:cubicBezTo>
                <a:cubicBezTo>
                  <a:pt x="760730" y="55372"/>
                  <a:pt x="760425" y="62535"/>
                  <a:pt x="760019" y="69342"/>
                </a:cubicBezTo>
                <a:cubicBezTo>
                  <a:pt x="759613" y="76149"/>
                  <a:pt x="759206" y="82804"/>
                  <a:pt x="758800" y="89306"/>
                </a:cubicBezTo>
                <a:cubicBezTo>
                  <a:pt x="762864" y="94386"/>
                  <a:pt x="767385" y="100381"/>
                  <a:pt x="772363" y="107290"/>
                </a:cubicBezTo>
                <a:cubicBezTo>
                  <a:pt x="777342" y="114198"/>
                  <a:pt x="782269" y="121310"/>
                  <a:pt x="787146" y="128626"/>
                </a:cubicBezTo>
                <a:cubicBezTo>
                  <a:pt x="792023" y="135941"/>
                  <a:pt x="796544" y="143104"/>
                  <a:pt x="800710" y="150114"/>
                </a:cubicBezTo>
                <a:cubicBezTo>
                  <a:pt x="804875" y="157124"/>
                  <a:pt x="808381" y="163271"/>
                  <a:pt x="811225" y="168554"/>
                </a:cubicBezTo>
                <a:lnTo>
                  <a:pt x="793242" y="187147"/>
                </a:lnTo>
                <a:cubicBezTo>
                  <a:pt x="791210" y="182880"/>
                  <a:pt x="788721" y="178054"/>
                  <a:pt x="785775" y="172669"/>
                </a:cubicBezTo>
                <a:cubicBezTo>
                  <a:pt x="782828" y="167284"/>
                  <a:pt x="779679" y="161747"/>
                  <a:pt x="776326" y="156058"/>
                </a:cubicBezTo>
                <a:cubicBezTo>
                  <a:pt x="772973" y="150368"/>
                  <a:pt x="769468" y="144678"/>
                  <a:pt x="765810" y="138989"/>
                </a:cubicBezTo>
                <a:cubicBezTo>
                  <a:pt x="762152" y="133299"/>
                  <a:pt x="758596" y="127914"/>
                  <a:pt x="755142" y="122834"/>
                </a:cubicBezTo>
                <a:cubicBezTo>
                  <a:pt x="752907" y="137262"/>
                  <a:pt x="750113" y="150622"/>
                  <a:pt x="746760" y="162916"/>
                </a:cubicBezTo>
                <a:cubicBezTo>
                  <a:pt x="743407" y="175209"/>
                  <a:pt x="739191" y="187198"/>
                  <a:pt x="734111" y="198882"/>
                </a:cubicBezTo>
                <a:cubicBezTo>
                  <a:pt x="729031" y="210566"/>
                  <a:pt x="723087" y="222250"/>
                  <a:pt x="716280" y="233934"/>
                </a:cubicBezTo>
                <a:cubicBezTo>
                  <a:pt x="709473" y="245618"/>
                  <a:pt x="701599" y="258064"/>
                  <a:pt x="692658" y="271272"/>
                </a:cubicBezTo>
                <a:lnTo>
                  <a:pt x="670408" y="256642"/>
                </a:lnTo>
                <a:cubicBezTo>
                  <a:pt x="678739" y="244856"/>
                  <a:pt x="686156" y="233731"/>
                  <a:pt x="692658" y="223266"/>
                </a:cubicBezTo>
                <a:cubicBezTo>
                  <a:pt x="699160" y="212801"/>
                  <a:pt x="704850" y="202590"/>
                  <a:pt x="709727" y="192634"/>
                </a:cubicBezTo>
                <a:cubicBezTo>
                  <a:pt x="714604" y="182677"/>
                  <a:pt x="718719" y="172568"/>
                  <a:pt x="722071" y="162306"/>
                </a:cubicBezTo>
                <a:cubicBezTo>
                  <a:pt x="725424" y="152044"/>
                  <a:pt x="728218" y="141122"/>
                  <a:pt x="730453" y="129540"/>
                </a:cubicBezTo>
                <a:cubicBezTo>
                  <a:pt x="732688" y="117958"/>
                  <a:pt x="734365" y="105461"/>
                  <a:pt x="735483" y="92050"/>
                </a:cubicBezTo>
                <a:cubicBezTo>
                  <a:pt x="736600" y="78638"/>
                  <a:pt x="737362" y="63703"/>
                  <a:pt x="737768" y="47244"/>
                </a:cubicBezTo>
                <a:cubicBezTo>
                  <a:pt x="737768" y="45822"/>
                  <a:pt x="737870" y="43078"/>
                  <a:pt x="738073" y="39014"/>
                </a:cubicBezTo>
                <a:cubicBezTo>
                  <a:pt x="738277" y="34950"/>
                  <a:pt x="738429" y="30531"/>
                  <a:pt x="738531" y="25756"/>
                </a:cubicBezTo>
                <a:cubicBezTo>
                  <a:pt x="738632" y="20980"/>
                  <a:pt x="738734" y="16510"/>
                  <a:pt x="738835" y="12344"/>
                </a:cubicBezTo>
                <a:cubicBezTo>
                  <a:pt x="738937" y="8179"/>
                  <a:pt x="738988" y="5182"/>
                  <a:pt x="738988" y="3353"/>
                </a:cubicBezTo>
                <a:close/>
                <a:moveTo>
                  <a:pt x="842620" y="3048"/>
                </a:moveTo>
                <a:lnTo>
                  <a:pt x="865785" y="4267"/>
                </a:lnTo>
                <a:cubicBezTo>
                  <a:pt x="865785" y="6096"/>
                  <a:pt x="865785" y="8687"/>
                  <a:pt x="865785" y="12040"/>
                </a:cubicBezTo>
                <a:cubicBezTo>
                  <a:pt x="865785" y="15392"/>
                  <a:pt x="865734" y="18898"/>
                  <a:pt x="865632" y="22555"/>
                </a:cubicBezTo>
                <a:cubicBezTo>
                  <a:pt x="865531" y="26213"/>
                  <a:pt x="865429" y="29820"/>
                  <a:pt x="865327" y="33376"/>
                </a:cubicBezTo>
                <a:cubicBezTo>
                  <a:pt x="865226" y="36932"/>
                  <a:pt x="865175" y="39827"/>
                  <a:pt x="865175" y="42062"/>
                </a:cubicBezTo>
                <a:lnTo>
                  <a:pt x="864261" y="60350"/>
                </a:lnTo>
                <a:cubicBezTo>
                  <a:pt x="865480" y="82499"/>
                  <a:pt x="868172" y="102921"/>
                  <a:pt x="872338" y="121615"/>
                </a:cubicBezTo>
                <a:cubicBezTo>
                  <a:pt x="876503" y="140310"/>
                  <a:pt x="882040" y="157734"/>
                  <a:pt x="888949" y="173888"/>
                </a:cubicBezTo>
                <a:cubicBezTo>
                  <a:pt x="895858" y="190043"/>
                  <a:pt x="904189" y="205232"/>
                  <a:pt x="913943" y="219456"/>
                </a:cubicBezTo>
                <a:cubicBezTo>
                  <a:pt x="923697" y="233680"/>
                  <a:pt x="934974" y="247498"/>
                  <a:pt x="947776" y="260909"/>
                </a:cubicBezTo>
                <a:lnTo>
                  <a:pt x="929183" y="278892"/>
                </a:lnTo>
                <a:cubicBezTo>
                  <a:pt x="920039" y="268326"/>
                  <a:pt x="911555" y="257607"/>
                  <a:pt x="903732" y="246736"/>
                </a:cubicBezTo>
                <a:cubicBezTo>
                  <a:pt x="895909" y="235864"/>
                  <a:pt x="888848" y="224638"/>
                  <a:pt x="882549" y="213055"/>
                </a:cubicBezTo>
                <a:cubicBezTo>
                  <a:pt x="876249" y="201473"/>
                  <a:pt x="870712" y="189382"/>
                  <a:pt x="865937" y="176784"/>
                </a:cubicBezTo>
                <a:cubicBezTo>
                  <a:pt x="861162" y="164186"/>
                  <a:pt x="857149" y="150673"/>
                  <a:pt x="853897" y="136246"/>
                </a:cubicBezTo>
                <a:cubicBezTo>
                  <a:pt x="851052" y="148438"/>
                  <a:pt x="847446" y="160274"/>
                  <a:pt x="843077" y="171755"/>
                </a:cubicBezTo>
                <a:cubicBezTo>
                  <a:pt x="838708" y="183236"/>
                  <a:pt x="833323" y="194716"/>
                  <a:pt x="826922" y="206197"/>
                </a:cubicBezTo>
                <a:cubicBezTo>
                  <a:pt x="820522" y="217678"/>
                  <a:pt x="813003" y="229311"/>
                  <a:pt x="804367" y="241097"/>
                </a:cubicBezTo>
                <a:cubicBezTo>
                  <a:pt x="795731" y="252882"/>
                  <a:pt x="785825" y="264973"/>
                  <a:pt x="774649" y="277368"/>
                </a:cubicBezTo>
                <a:lnTo>
                  <a:pt x="753618" y="259994"/>
                </a:lnTo>
                <a:cubicBezTo>
                  <a:pt x="771297" y="242519"/>
                  <a:pt x="785673" y="225704"/>
                  <a:pt x="796747" y="209550"/>
                </a:cubicBezTo>
                <a:cubicBezTo>
                  <a:pt x="807822" y="193396"/>
                  <a:pt x="816610" y="176784"/>
                  <a:pt x="823112" y="159715"/>
                </a:cubicBezTo>
                <a:cubicBezTo>
                  <a:pt x="829615" y="142646"/>
                  <a:pt x="834187" y="124612"/>
                  <a:pt x="836829" y="105613"/>
                </a:cubicBezTo>
                <a:cubicBezTo>
                  <a:pt x="839470" y="86614"/>
                  <a:pt x="841197" y="65430"/>
                  <a:pt x="842010" y="42062"/>
                </a:cubicBezTo>
                <a:cubicBezTo>
                  <a:pt x="842010" y="40640"/>
                  <a:pt x="842061" y="38151"/>
                  <a:pt x="842163" y="34595"/>
                </a:cubicBezTo>
                <a:cubicBezTo>
                  <a:pt x="842264" y="31039"/>
                  <a:pt x="842366" y="27229"/>
                  <a:pt x="842467" y="23165"/>
                </a:cubicBezTo>
                <a:cubicBezTo>
                  <a:pt x="842569" y="19101"/>
                  <a:pt x="842620" y="15189"/>
                  <a:pt x="842620" y="11430"/>
                </a:cubicBezTo>
                <a:cubicBezTo>
                  <a:pt x="842620" y="7671"/>
                  <a:pt x="842620" y="4877"/>
                  <a:pt x="842620" y="3048"/>
                </a:cubicBezTo>
                <a:close/>
                <a:moveTo>
                  <a:pt x="130150" y="2438"/>
                </a:moveTo>
                <a:lnTo>
                  <a:pt x="151791" y="2438"/>
                </a:lnTo>
                <a:cubicBezTo>
                  <a:pt x="166218" y="19304"/>
                  <a:pt x="184557" y="34747"/>
                  <a:pt x="206807" y="48768"/>
                </a:cubicBezTo>
                <a:cubicBezTo>
                  <a:pt x="229057" y="62789"/>
                  <a:pt x="253797" y="74473"/>
                  <a:pt x="281026" y="83820"/>
                </a:cubicBezTo>
                <a:lnTo>
                  <a:pt x="270967" y="104851"/>
                </a:lnTo>
                <a:cubicBezTo>
                  <a:pt x="260604" y="100381"/>
                  <a:pt x="250546" y="95860"/>
                  <a:pt x="240792" y="91288"/>
                </a:cubicBezTo>
                <a:cubicBezTo>
                  <a:pt x="231039" y="86716"/>
                  <a:pt x="221590" y="81991"/>
                  <a:pt x="212446" y="77114"/>
                </a:cubicBezTo>
                <a:lnTo>
                  <a:pt x="212446" y="94488"/>
                </a:lnTo>
                <a:lnTo>
                  <a:pt x="153315" y="94488"/>
                </a:lnTo>
                <a:lnTo>
                  <a:pt x="153315" y="126797"/>
                </a:lnTo>
                <a:lnTo>
                  <a:pt x="262128" y="126797"/>
                </a:lnTo>
                <a:lnTo>
                  <a:pt x="262128" y="146609"/>
                </a:lnTo>
                <a:lnTo>
                  <a:pt x="153315" y="146609"/>
                </a:lnTo>
                <a:lnTo>
                  <a:pt x="153315" y="178918"/>
                </a:lnTo>
                <a:lnTo>
                  <a:pt x="235001" y="178918"/>
                </a:lnTo>
                <a:lnTo>
                  <a:pt x="235001" y="277368"/>
                </a:lnTo>
                <a:lnTo>
                  <a:pt x="211836" y="277368"/>
                </a:lnTo>
                <a:lnTo>
                  <a:pt x="211836" y="261518"/>
                </a:lnTo>
                <a:lnTo>
                  <a:pt x="69190" y="261518"/>
                </a:lnTo>
                <a:lnTo>
                  <a:pt x="69190" y="277368"/>
                </a:lnTo>
                <a:lnTo>
                  <a:pt x="46025" y="277368"/>
                </a:lnTo>
                <a:lnTo>
                  <a:pt x="46025" y="178918"/>
                </a:lnTo>
                <a:lnTo>
                  <a:pt x="129235" y="178918"/>
                </a:lnTo>
                <a:lnTo>
                  <a:pt x="129235" y="146609"/>
                </a:lnTo>
                <a:lnTo>
                  <a:pt x="18898" y="146609"/>
                </a:lnTo>
                <a:lnTo>
                  <a:pt x="18898" y="126797"/>
                </a:lnTo>
                <a:lnTo>
                  <a:pt x="129235" y="126797"/>
                </a:lnTo>
                <a:lnTo>
                  <a:pt x="129235" y="94488"/>
                </a:lnTo>
                <a:lnTo>
                  <a:pt x="69190" y="94488"/>
                </a:lnTo>
                <a:lnTo>
                  <a:pt x="69190" y="78334"/>
                </a:lnTo>
                <a:cubicBezTo>
                  <a:pt x="60452" y="83210"/>
                  <a:pt x="51257" y="87935"/>
                  <a:pt x="41605" y="92507"/>
                </a:cubicBezTo>
                <a:cubicBezTo>
                  <a:pt x="31953" y="97079"/>
                  <a:pt x="21641" y="101600"/>
                  <a:pt x="10668" y="106070"/>
                </a:cubicBezTo>
                <a:lnTo>
                  <a:pt x="0" y="85039"/>
                </a:lnTo>
                <a:cubicBezTo>
                  <a:pt x="29464" y="74676"/>
                  <a:pt x="54864" y="62636"/>
                  <a:pt x="76200" y="48920"/>
                </a:cubicBezTo>
                <a:cubicBezTo>
                  <a:pt x="97536" y="35204"/>
                  <a:pt x="115519" y="19710"/>
                  <a:pt x="130150" y="2438"/>
                </a:cubicBezTo>
                <a:close/>
                <a:moveTo>
                  <a:pt x="2841041" y="1524"/>
                </a:moveTo>
                <a:cubicBezTo>
                  <a:pt x="2852623" y="25502"/>
                  <a:pt x="2867050" y="46279"/>
                  <a:pt x="2884323" y="63856"/>
                </a:cubicBezTo>
                <a:cubicBezTo>
                  <a:pt x="2901595" y="81432"/>
                  <a:pt x="2922118" y="97434"/>
                  <a:pt x="2945892" y="111862"/>
                </a:cubicBezTo>
                <a:lnTo>
                  <a:pt x="2931567" y="131978"/>
                </a:lnTo>
                <a:cubicBezTo>
                  <a:pt x="2915311" y="122022"/>
                  <a:pt x="2900782" y="111354"/>
                  <a:pt x="2887980" y="99974"/>
                </a:cubicBezTo>
                <a:lnTo>
                  <a:pt x="2887980" y="113690"/>
                </a:lnTo>
                <a:lnTo>
                  <a:pt x="2765755" y="113690"/>
                </a:lnTo>
                <a:lnTo>
                  <a:pt x="2757831" y="158496"/>
                </a:lnTo>
                <a:lnTo>
                  <a:pt x="2889199" y="158496"/>
                </a:lnTo>
                <a:lnTo>
                  <a:pt x="2882189" y="227076"/>
                </a:lnTo>
                <a:cubicBezTo>
                  <a:pt x="2881376" y="235610"/>
                  <a:pt x="2879903" y="242570"/>
                  <a:pt x="2877770" y="247955"/>
                </a:cubicBezTo>
                <a:cubicBezTo>
                  <a:pt x="2875636" y="253340"/>
                  <a:pt x="2872436" y="257658"/>
                  <a:pt x="2868168" y="260909"/>
                </a:cubicBezTo>
                <a:cubicBezTo>
                  <a:pt x="2863901" y="264160"/>
                  <a:pt x="2858313" y="266497"/>
                  <a:pt x="2851404" y="267919"/>
                </a:cubicBezTo>
                <a:cubicBezTo>
                  <a:pt x="2844495" y="269342"/>
                  <a:pt x="2835859" y="270358"/>
                  <a:pt x="2825496" y="270967"/>
                </a:cubicBezTo>
                <a:lnTo>
                  <a:pt x="2782215" y="273710"/>
                </a:lnTo>
                <a:lnTo>
                  <a:pt x="2774595" y="250546"/>
                </a:lnTo>
                <a:lnTo>
                  <a:pt x="2819095" y="248107"/>
                </a:lnTo>
                <a:cubicBezTo>
                  <a:pt x="2827223" y="247498"/>
                  <a:pt x="2833624" y="246837"/>
                  <a:pt x="2838298" y="246126"/>
                </a:cubicBezTo>
                <a:cubicBezTo>
                  <a:pt x="2842971" y="245415"/>
                  <a:pt x="2846528" y="244196"/>
                  <a:pt x="2848966" y="242468"/>
                </a:cubicBezTo>
                <a:cubicBezTo>
                  <a:pt x="2851404" y="240741"/>
                  <a:pt x="2853081" y="238354"/>
                  <a:pt x="2853995" y="235306"/>
                </a:cubicBezTo>
                <a:cubicBezTo>
                  <a:pt x="2854909" y="232258"/>
                  <a:pt x="2855671" y="228295"/>
                  <a:pt x="2856281" y="223418"/>
                </a:cubicBezTo>
                <a:cubicBezTo>
                  <a:pt x="2856484" y="221183"/>
                  <a:pt x="2856891" y="217983"/>
                  <a:pt x="2857500" y="213817"/>
                </a:cubicBezTo>
                <a:cubicBezTo>
                  <a:pt x="2858110" y="209652"/>
                  <a:pt x="2858668" y="205334"/>
                  <a:pt x="2859176" y="200863"/>
                </a:cubicBezTo>
                <a:cubicBezTo>
                  <a:pt x="2859685" y="196393"/>
                  <a:pt x="2860142" y="192227"/>
                  <a:pt x="2860548" y="188366"/>
                </a:cubicBezTo>
                <a:cubicBezTo>
                  <a:pt x="2860955" y="184506"/>
                  <a:pt x="2861259" y="181661"/>
                  <a:pt x="2861463" y="179832"/>
                </a:cubicBezTo>
                <a:lnTo>
                  <a:pt x="2728875" y="179832"/>
                </a:lnTo>
                <a:lnTo>
                  <a:pt x="2741371" y="113690"/>
                </a:lnTo>
                <a:lnTo>
                  <a:pt x="2724607" y="113690"/>
                </a:lnTo>
                <a:lnTo>
                  <a:pt x="2724607" y="98755"/>
                </a:lnTo>
                <a:cubicBezTo>
                  <a:pt x="2711399" y="110744"/>
                  <a:pt x="2697379" y="121412"/>
                  <a:pt x="2682545" y="130759"/>
                </a:cubicBezTo>
                <a:lnTo>
                  <a:pt x="2667915" y="112776"/>
                </a:lnTo>
                <a:cubicBezTo>
                  <a:pt x="2678684" y="106070"/>
                  <a:pt x="2689047" y="98603"/>
                  <a:pt x="2699004" y="90373"/>
                </a:cubicBezTo>
                <a:cubicBezTo>
                  <a:pt x="2708961" y="82144"/>
                  <a:pt x="2718257" y="73406"/>
                  <a:pt x="2726893" y="64160"/>
                </a:cubicBezTo>
                <a:cubicBezTo>
                  <a:pt x="2735529" y="54915"/>
                  <a:pt x="2743454" y="45212"/>
                  <a:pt x="2750668" y="35052"/>
                </a:cubicBezTo>
                <a:cubicBezTo>
                  <a:pt x="2757881" y="24892"/>
                  <a:pt x="2764130" y="14529"/>
                  <a:pt x="2769413" y="3962"/>
                </a:cubicBezTo>
                <a:lnTo>
                  <a:pt x="2789834" y="13411"/>
                </a:lnTo>
                <a:cubicBezTo>
                  <a:pt x="2776220" y="42062"/>
                  <a:pt x="2756916" y="68275"/>
                  <a:pt x="2731923" y="92050"/>
                </a:cubicBezTo>
                <a:lnTo>
                  <a:pt x="2879446" y="92050"/>
                </a:lnTo>
                <a:cubicBezTo>
                  <a:pt x="2855062" y="68885"/>
                  <a:pt x="2835351" y="41554"/>
                  <a:pt x="2820315" y="10058"/>
                </a:cubicBezTo>
                <a:close/>
                <a:moveTo>
                  <a:pt x="2462861" y="305"/>
                </a:moveTo>
                <a:lnTo>
                  <a:pt x="2485111" y="1219"/>
                </a:lnTo>
                <a:lnTo>
                  <a:pt x="2485111" y="36576"/>
                </a:lnTo>
                <a:lnTo>
                  <a:pt x="2592096" y="36576"/>
                </a:lnTo>
                <a:lnTo>
                  <a:pt x="2592096" y="57912"/>
                </a:lnTo>
                <a:lnTo>
                  <a:pt x="2485111" y="57912"/>
                </a:lnTo>
                <a:lnTo>
                  <a:pt x="2485111" y="132893"/>
                </a:lnTo>
                <a:lnTo>
                  <a:pt x="2603678" y="132893"/>
                </a:lnTo>
                <a:lnTo>
                  <a:pt x="2603678" y="154838"/>
                </a:lnTo>
                <a:lnTo>
                  <a:pt x="2494864" y="154838"/>
                </a:lnTo>
                <a:cubicBezTo>
                  <a:pt x="2509291" y="171094"/>
                  <a:pt x="2526462" y="186080"/>
                  <a:pt x="2546375" y="199796"/>
                </a:cubicBezTo>
                <a:cubicBezTo>
                  <a:pt x="2566289" y="213512"/>
                  <a:pt x="2588743" y="225654"/>
                  <a:pt x="2613736" y="236220"/>
                </a:cubicBezTo>
                <a:lnTo>
                  <a:pt x="2600020" y="258166"/>
                </a:lnTo>
                <a:cubicBezTo>
                  <a:pt x="2575636" y="245567"/>
                  <a:pt x="2553843" y="232410"/>
                  <a:pt x="2534641" y="218694"/>
                </a:cubicBezTo>
                <a:cubicBezTo>
                  <a:pt x="2515438" y="204978"/>
                  <a:pt x="2498928" y="189890"/>
                  <a:pt x="2485111" y="173431"/>
                </a:cubicBezTo>
                <a:lnTo>
                  <a:pt x="2485111" y="275844"/>
                </a:lnTo>
                <a:lnTo>
                  <a:pt x="2462861" y="275844"/>
                </a:lnTo>
                <a:lnTo>
                  <a:pt x="2462861" y="173736"/>
                </a:lnTo>
                <a:cubicBezTo>
                  <a:pt x="2456155" y="181864"/>
                  <a:pt x="2448890" y="189636"/>
                  <a:pt x="2441067" y="197053"/>
                </a:cubicBezTo>
                <a:cubicBezTo>
                  <a:pt x="2433244" y="204470"/>
                  <a:pt x="2424659" y="211633"/>
                  <a:pt x="2415311" y="218542"/>
                </a:cubicBezTo>
                <a:cubicBezTo>
                  <a:pt x="2405964" y="225450"/>
                  <a:pt x="2395754" y="232258"/>
                  <a:pt x="2384679" y="238963"/>
                </a:cubicBezTo>
                <a:cubicBezTo>
                  <a:pt x="2373605" y="245669"/>
                  <a:pt x="2361464" y="252374"/>
                  <a:pt x="2348256" y="259080"/>
                </a:cubicBezTo>
                <a:lnTo>
                  <a:pt x="2334844" y="237439"/>
                </a:lnTo>
                <a:cubicBezTo>
                  <a:pt x="2360041" y="225857"/>
                  <a:pt x="2382495" y="213309"/>
                  <a:pt x="2402205" y="199796"/>
                </a:cubicBezTo>
                <a:cubicBezTo>
                  <a:pt x="2421915" y="186284"/>
                  <a:pt x="2438984" y="171298"/>
                  <a:pt x="2453412" y="154838"/>
                </a:cubicBezTo>
                <a:lnTo>
                  <a:pt x="2344598" y="154838"/>
                </a:lnTo>
                <a:lnTo>
                  <a:pt x="2344598" y="132893"/>
                </a:lnTo>
                <a:lnTo>
                  <a:pt x="2462861" y="132893"/>
                </a:lnTo>
                <a:lnTo>
                  <a:pt x="2462861" y="57912"/>
                </a:lnTo>
                <a:lnTo>
                  <a:pt x="2356180" y="57912"/>
                </a:lnTo>
                <a:lnTo>
                  <a:pt x="2356180" y="36576"/>
                </a:lnTo>
                <a:lnTo>
                  <a:pt x="2462861" y="36576"/>
                </a:lnTo>
                <a:close/>
                <a:moveTo>
                  <a:pt x="2129181" y="0"/>
                </a:moveTo>
                <a:lnTo>
                  <a:pt x="2151736" y="610"/>
                </a:lnTo>
                <a:lnTo>
                  <a:pt x="2151736" y="49378"/>
                </a:lnTo>
                <a:lnTo>
                  <a:pt x="2253234" y="49378"/>
                </a:lnTo>
                <a:lnTo>
                  <a:pt x="2253234" y="71018"/>
                </a:lnTo>
                <a:lnTo>
                  <a:pt x="2151736" y="71018"/>
                </a:lnTo>
                <a:lnTo>
                  <a:pt x="2151736" y="132588"/>
                </a:lnTo>
                <a:lnTo>
                  <a:pt x="2273961" y="132588"/>
                </a:lnTo>
                <a:lnTo>
                  <a:pt x="2273961" y="155143"/>
                </a:lnTo>
                <a:lnTo>
                  <a:pt x="2142592" y="155143"/>
                </a:lnTo>
                <a:cubicBezTo>
                  <a:pt x="2137918" y="162052"/>
                  <a:pt x="2132533" y="169367"/>
                  <a:pt x="2126437" y="177089"/>
                </a:cubicBezTo>
                <a:cubicBezTo>
                  <a:pt x="2120341" y="184810"/>
                  <a:pt x="2114093" y="192430"/>
                  <a:pt x="2107692" y="199949"/>
                </a:cubicBezTo>
                <a:cubicBezTo>
                  <a:pt x="2101291" y="207467"/>
                  <a:pt x="2094992" y="214579"/>
                  <a:pt x="2088795" y="221285"/>
                </a:cubicBezTo>
                <a:cubicBezTo>
                  <a:pt x="2082597" y="227990"/>
                  <a:pt x="2076958" y="233680"/>
                  <a:pt x="2071878" y="238354"/>
                </a:cubicBezTo>
                <a:cubicBezTo>
                  <a:pt x="2074723" y="238354"/>
                  <a:pt x="2079295" y="238252"/>
                  <a:pt x="2085594" y="238049"/>
                </a:cubicBezTo>
                <a:cubicBezTo>
                  <a:pt x="2091893" y="237846"/>
                  <a:pt x="2099158" y="237592"/>
                  <a:pt x="2107387" y="237287"/>
                </a:cubicBezTo>
                <a:cubicBezTo>
                  <a:pt x="2115617" y="236982"/>
                  <a:pt x="2124507" y="236626"/>
                  <a:pt x="2134057" y="236220"/>
                </a:cubicBezTo>
                <a:cubicBezTo>
                  <a:pt x="2143608" y="235814"/>
                  <a:pt x="2153057" y="235458"/>
                  <a:pt x="2162404" y="235153"/>
                </a:cubicBezTo>
                <a:cubicBezTo>
                  <a:pt x="2171751" y="234848"/>
                  <a:pt x="2180590" y="234493"/>
                  <a:pt x="2188921" y="234086"/>
                </a:cubicBezTo>
                <a:cubicBezTo>
                  <a:pt x="2197253" y="233680"/>
                  <a:pt x="2204466" y="233375"/>
                  <a:pt x="2210562" y="233172"/>
                </a:cubicBezTo>
                <a:cubicBezTo>
                  <a:pt x="2202434" y="223012"/>
                  <a:pt x="2194306" y="213411"/>
                  <a:pt x="2186178" y="204368"/>
                </a:cubicBezTo>
                <a:cubicBezTo>
                  <a:pt x="2178050" y="195326"/>
                  <a:pt x="2171040" y="187960"/>
                  <a:pt x="2165147" y="182270"/>
                </a:cubicBezTo>
                <a:lnTo>
                  <a:pt x="2181911" y="168250"/>
                </a:lnTo>
                <a:cubicBezTo>
                  <a:pt x="2187397" y="173330"/>
                  <a:pt x="2193747" y="179883"/>
                  <a:pt x="2200961" y="187909"/>
                </a:cubicBezTo>
                <a:cubicBezTo>
                  <a:pt x="2208174" y="195936"/>
                  <a:pt x="2215490" y="204368"/>
                  <a:pt x="2222907" y="213208"/>
                </a:cubicBezTo>
                <a:cubicBezTo>
                  <a:pt x="2230323" y="222047"/>
                  <a:pt x="2237385" y="230784"/>
                  <a:pt x="2244090" y="239420"/>
                </a:cubicBezTo>
                <a:cubicBezTo>
                  <a:pt x="2250796" y="248056"/>
                  <a:pt x="2256181" y="255524"/>
                  <a:pt x="2260245" y="261823"/>
                </a:cubicBezTo>
                <a:lnTo>
                  <a:pt x="2243176" y="278892"/>
                </a:lnTo>
                <a:cubicBezTo>
                  <a:pt x="2240940" y="275234"/>
                  <a:pt x="2238502" y="271323"/>
                  <a:pt x="2235861" y="267157"/>
                </a:cubicBezTo>
                <a:cubicBezTo>
                  <a:pt x="2233219" y="262992"/>
                  <a:pt x="2230171" y="258674"/>
                  <a:pt x="2226717" y="254203"/>
                </a:cubicBezTo>
                <a:cubicBezTo>
                  <a:pt x="2221230" y="254406"/>
                  <a:pt x="2214321" y="254610"/>
                  <a:pt x="2205990" y="254813"/>
                </a:cubicBezTo>
                <a:cubicBezTo>
                  <a:pt x="2197659" y="255016"/>
                  <a:pt x="2188566" y="255270"/>
                  <a:pt x="2178711" y="255575"/>
                </a:cubicBezTo>
                <a:cubicBezTo>
                  <a:pt x="2168855" y="255880"/>
                  <a:pt x="2158645" y="256235"/>
                  <a:pt x="2148078" y="256642"/>
                </a:cubicBezTo>
                <a:cubicBezTo>
                  <a:pt x="2137512" y="257048"/>
                  <a:pt x="2127250" y="257454"/>
                  <a:pt x="2117293" y="257861"/>
                </a:cubicBezTo>
                <a:cubicBezTo>
                  <a:pt x="2107337" y="258267"/>
                  <a:pt x="2098040" y="258724"/>
                  <a:pt x="2089404" y="259232"/>
                </a:cubicBezTo>
                <a:cubicBezTo>
                  <a:pt x="2080768" y="259740"/>
                  <a:pt x="2073504" y="260198"/>
                  <a:pt x="2067611" y="260604"/>
                </a:cubicBezTo>
                <a:cubicBezTo>
                  <a:pt x="2061718" y="261010"/>
                  <a:pt x="2056333" y="261518"/>
                  <a:pt x="2051457" y="262128"/>
                </a:cubicBezTo>
                <a:cubicBezTo>
                  <a:pt x="2046580" y="262738"/>
                  <a:pt x="2040890" y="263550"/>
                  <a:pt x="2034388" y="264566"/>
                </a:cubicBezTo>
                <a:lnTo>
                  <a:pt x="2027073" y="241402"/>
                </a:lnTo>
                <a:cubicBezTo>
                  <a:pt x="2033169" y="239776"/>
                  <a:pt x="2037588" y="238201"/>
                  <a:pt x="2040331" y="236677"/>
                </a:cubicBezTo>
                <a:cubicBezTo>
                  <a:pt x="2043075" y="235153"/>
                  <a:pt x="2045564" y="233578"/>
                  <a:pt x="2047799" y="231953"/>
                </a:cubicBezTo>
                <a:cubicBezTo>
                  <a:pt x="2051863" y="228295"/>
                  <a:pt x="2056689" y="223469"/>
                  <a:pt x="2062277" y="217475"/>
                </a:cubicBezTo>
                <a:cubicBezTo>
                  <a:pt x="2067865" y="211480"/>
                  <a:pt x="2073707" y="204978"/>
                  <a:pt x="2079803" y="197968"/>
                </a:cubicBezTo>
                <a:cubicBezTo>
                  <a:pt x="2085899" y="190957"/>
                  <a:pt x="2091944" y="183744"/>
                  <a:pt x="2097939" y="176327"/>
                </a:cubicBezTo>
                <a:cubicBezTo>
                  <a:pt x="2103933" y="168910"/>
                  <a:pt x="2109267" y="161849"/>
                  <a:pt x="2113941" y="155143"/>
                </a:cubicBezTo>
                <a:lnTo>
                  <a:pt x="2007261" y="155143"/>
                </a:lnTo>
                <a:lnTo>
                  <a:pt x="2007261" y="132588"/>
                </a:lnTo>
                <a:lnTo>
                  <a:pt x="2129181" y="132588"/>
                </a:lnTo>
                <a:lnTo>
                  <a:pt x="2129181" y="71018"/>
                </a:lnTo>
                <a:lnTo>
                  <a:pt x="2027987" y="71018"/>
                </a:lnTo>
                <a:lnTo>
                  <a:pt x="2027987" y="49378"/>
                </a:lnTo>
                <a:lnTo>
                  <a:pt x="2129181" y="49378"/>
                </a:lnTo>
                <a:close/>
              </a:path>
            </a:pathLst>
          </a:custGeom>
          <a:gradFill>
            <a:gsLst>
              <a:gs pos="100000">
                <a:schemeClr val="bg1"/>
              </a:gs>
              <a:gs pos="37600">
                <a:schemeClr val="bg1">
                  <a:lumMod val="65000"/>
                </a:schemeClr>
              </a:gs>
              <a:gs pos="0">
                <a:schemeClr val="bg1"/>
              </a:gs>
            </a:gsLst>
            <a:lin ang="3000000" scaled="0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300" normalizeH="0" baseline="0" noProof="0" dirty="0">
              <a:ln>
                <a:noFill/>
              </a:ln>
              <a:gradFill>
                <a:gsLst>
                  <a:gs pos="100000">
                    <a:schemeClr val="bg1"/>
                  </a:gs>
                  <a:gs pos="37600">
                    <a:schemeClr val="bg1">
                      <a:lumMod val="65000"/>
                    </a:schemeClr>
                  </a:gs>
                  <a:gs pos="0">
                    <a:schemeClr val="bg1"/>
                  </a:gs>
                </a:gsLst>
                <a:lin ang="3000000" scaled="0"/>
              </a:gra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19" name="自由线条-25" hidden="1">
            <a:extLst>
              <a:ext uri="{FF2B5EF4-FFF2-40B4-BE49-F238E27FC236}">
                <a16:creationId xmlns:a16="http://schemas.microsoft.com/office/drawing/2014/main" id="{A2736C85-66E7-4376-9586-3546BBA685C8}"/>
              </a:ext>
            </a:extLst>
          </p:cNvPr>
          <p:cNvSpPr/>
          <p:nvPr>
            <p:custDataLst>
              <p:tags r:id="rId15"/>
            </p:custDataLst>
          </p:nvPr>
        </p:nvSpPr>
        <p:spPr>
          <a:xfrm>
            <a:off x="0" y="1"/>
            <a:ext cx="12192000" cy="4980787"/>
          </a:xfrm>
          <a:custGeom>
            <a:avLst/>
            <a:gdLst>
              <a:gd name="connsiteX0" fmla="*/ 0 w 12192000"/>
              <a:gd name="connsiteY0" fmla="*/ 0 h 4980787"/>
              <a:gd name="connsiteX1" fmla="*/ 12192000 w 12192000"/>
              <a:gd name="connsiteY1" fmla="*/ 0 h 4980787"/>
              <a:gd name="connsiteX2" fmla="*/ 12192000 w 12192000"/>
              <a:gd name="connsiteY2" fmla="*/ 4980787 h 4980787"/>
              <a:gd name="connsiteX3" fmla="*/ 0 w 12192000"/>
              <a:gd name="connsiteY3" fmla="*/ 4980787 h 498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980787">
                <a:moveTo>
                  <a:pt x="0" y="0"/>
                </a:moveTo>
                <a:lnTo>
                  <a:pt x="12192000" y="0"/>
                </a:lnTo>
                <a:lnTo>
                  <a:pt x="12192000" y="4980787"/>
                </a:lnTo>
                <a:lnTo>
                  <a:pt x="0" y="4980787"/>
                </a:lnTo>
                <a:close/>
              </a:path>
            </a:pathLst>
          </a:custGeom>
          <a:gradFill>
            <a:gsLst>
              <a:gs pos="73000">
                <a:schemeClr val="tx1">
                  <a:alpha val="7000"/>
                </a:schemeClr>
              </a:gs>
              <a:gs pos="31000">
                <a:srgbClr val="181A20">
                  <a:alpha val="83000"/>
                </a:srgbClr>
              </a:gs>
              <a:gs pos="54000">
                <a:srgbClr val="181A20"/>
              </a:gs>
              <a:gs pos="65000">
                <a:srgbClr val="181A2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4" name="文本框-2" hidden="1">
            <a:extLst>
              <a:ext uri="{FF2B5EF4-FFF2-40B4-BE49-F238E27FC236}">
                <a16:creationId xmlns:a16="http://schemas.microsoft.com/office/drawing/2014/main" id="{75C98684-16EC-4397-AE8F-0C85D48132A5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967312" y="787800"/>
            <a:ext cx="7318723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  <a:scene3d>
              <a:camera prst="isometricRightUp">
                <a:rot lat="0" lon="21000000" rev="0"/>
              </a:camera>
              <a:lightRig rig="threePt" dir="t"/>
            </a:scene3d>
            <a:sp3d extrusionH="127000"/>
          </a:bodyPr>
          <a:lstStyle/>
          <a:p>
            <a:pPr lvl="0">
              <a:defRPr/>
            </a:pPr>
            <a:r>
              <a:rPr lang="zh-CN" altLang="en-US" sz="6000" dirty="0">
                <a:gradFill>
                  <a:gsLst>
                    <a:gs pos="100000">
                      <a:schemeClr val="bg1"/>
                    </a:gs>
                    <a:gs pos="37600">
                      <a:schemeClr val="bg1">
                        <a:lumMod val="65000"/>
                      </a:schemeClr>
                    </a:gs>
                    <a:gs pos="0">
                      <a:schemeClr val="bg1"/>
                    </a:gs>
                  </a:gsLst>
                  <a:lin ang="3000000" scaled="0"/>
                </a:gradFill>
                <a:effectLst>
                  <a:outerShdw blurRad="50800" dist="38100" dir="2700000" algn="tl" rotWithShape="0">
                    <a:prstClr val="black">
                      <a:alpha val="61000"/>
                    </a:prst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功守道</a:t>
            </a:r>
            <a:endParaRPr kumimoji="0" lang="zh-CN" altLang="en-US" sz="6000" b="0" i="0" u="none" strike="noStrike" kern="1200" cap="none" spc="0" normalizeH="0" baseline="0" noProof="0" dirty="0">
              <a:ln>
                <a:noFill/>
              </a:ln>
              <a:gradFill>
                <a:gsLst>
                  <a:gs pos="100000">
                    <a:schemeClr val="bg1"/>
                  </a:gs>
                  <a:gs pos="37600">
                    <a:schemeClr val="bg1">
                      <a:lumMod val="65000"/>
                    </a:schemeClr>
                  </a:gs>
                  <a:gs pos="0">
                    <a:schemeClr val="bg1"/>
                  </a:gs>
                </a:gsLst>
                <a:lin ang="3000000" scaled="0"/>
              </a:gradFill>
              <a:effectLst>
                <a:outerShdw blurRad="50800" dist="38100" dir="2700000" algn="tl" rotWithShape="0">
                  <a:prstClr val="black">
                    <a:alpha val="61000"/>
                  </a:prstClr>
                </a:outerShdw>
              </a:effectLst>
              <a:uLnTx/>
              <a:uFillTx/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30" name="文本框-3" hidden="1">
            <a:extLst>
              <a:ext uri="{FF2B5EF4-FFF2-40B4-BE49-F238E27FC236}">
                <a16:creationId xmlns:a16="http://schemas.microsoft.com/office/drawing/2014/main" id="{24ECB2ED-A93A-4BCC-9C60-49A7A54DBEE7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939901" y="2379270"/>
            <a:ext cx="5986653" cy="17566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lvl="0">
              <a:lnSpc>
                <a:spcPct val="120000"/>
              </a:lnSpc>
              <a:defRPr/>
            </a:pPr>
            <a:r>
              <a:rPr lang="zh-CN" altLang="en-US" dirty="0"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马师傅（马云饰）某日拜访华山派，在“华山派”的大门口，马师傅先遐想了一番，将自己想像成一位武功盖世的高人，逐一打败了众多武林高手，一路过关斩将，终于获得了武林至尊秘笈。而当他回到现实中，睁开眼，才发现自己所到之处并非华山派，而是华山派出所，并被几位大盖帽赶了出来。原来，“出所”两个字之前被树叶挡住了，他没有看到。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2" name="文本框-5" hidden="1">
            <a:extLst>
              <a:ext uri="{FF2B5EF4-FFF2-40B4-BE49-F238E27FC236}">
                <a16:creationId xmlns:a16="http://schemas.microsoft.com/office/drawing/2014/main" id="{B7C47FB8-E955-461A-BDC1-D0DADB5B5CF7}"/>
              </a:ext>
            </a:extLst>
          </p:cNvPr>
          <p:cNvSpPr txBox="1"/>
          <p:nvPr>
            <p:custDataLst>
              <p:tags r:id="rId18"/>
            </p:custDataLst>
          </p:nvPr>
        </p:nvSpPr>
        <p:spPr>
          <a:xfrm>
            <a:off x="5276905" y="5625055"/>
            <a:ext cx="31925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lvl="0">
              <a:defRPr/>
            </a:pPr>
            <a:r>
              <a:rPr lang="zh-CN" altLang="pt-BR" dirty="0">
                <a:solidFill>
                  <a:prstClr val="black"/>
                </a:solidFill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阿里巴巴普惠体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sp>
        <p:nvSpPr>
          <p:cNvPr id="34" name="文本框-6" hidden="1">
            <a:extLst>
              <a:ext uri="{FF2B5EF4-FFF2-40B4-BE49-F238E27FC236}">
                <a16:creationId xmlns:a16="http://schemas.microsoft.com/office/drawing/2014/main" id="{1FEB13BB-467A-4F58-9E4F-825B0F6509E9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9519983" y="5664020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zh-CN" altLang="pt-BR" dirty="0"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阿里巴巴普惠体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6" name="文本框-7" hidden="1">
            <a:extLst>
              <a:ext uri="{FF2B5EF4-FFF2-40B4-BE49-F238E27FC236}">
                <a16:creationId xmlns:a16="http://schemas.microsoft.com/office/drawing/2014/main" id="{C4887940-7463-4D2D-8367-E565F760C779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1633347" y="5662411"/>
            <a:ext cx="1772921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ctr">
              <a:defRPr/>
            </a:pPr>
            <a:r>
              <a:rPr lang="zh-CN" altLang="pt-BR" sz="2000" dirty="0">
                <a:solidFill>
                  <a:prstClr val="black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阿里巴巴普惠体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38" name="常用图形-8" hidden="1">
            <a:extLst>
              <a:ext uri="{FF2B5EF4-FFF2-40B4-BE49-F238E27FC236}">
                <a16:creationId xmlns:a16="http://schemas.microsoft.com/office/drawing/2014/main" id="{700CB35E-BD22-4B1D-A1D9-39B8E929B25B}"/>
              </a:ext>
            </a:extLst>
          </p:cNvPr>
          <p:cNvSpPr/>
          <p:nvPr>
            <p:custDataLst>
              <p:tags r:id="rId21"/>
            </p:custDataLst>
          </p:nvPr>
        </p:nvSpPr>
        <p:spPr>
          <a:xfrm>
            <a:off x="878818" y="568924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40" name="常用图形-9" hidden="1">
            <a:extLst>
              <a:ext uri="{FF2B5EF4-FFF2-40B4-BE49-F238E27FC236}">
                <a16:creationId xmlns:a16="http://schemas.microsoft.com/office/drawing/2014/main" id="{416D96F4-C296-477D-A978-6728D98AC9F5}"/>
              </a:ext>
            </a:extLst>
          </p:cNvPr>
          <p:cNvSpPr/>
          <p:nvPr>
            <p:custDataLst>
              <p:tags r:id="rId22"/>
            </p:custDataLst>
          </p:nvPr>
        </p:nvSpPr>
        <p:spPr>
          <a:xfrm>
            <a:off x="4600630" y="568924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3" name="常用图形-10" hidden="1">
            <a:extLst>
              <a:ext uri="{FF2B5EF4-FFF2-40B4-BE49-F238E27FC236}">
                <a16:creationId xmlns:a16="http://schemas.microsoft.com/office/drawing/2014/main" id="{A17335DB-C5F9-451E-B091-BD4D918ADB52}"/>
              </a:ext>
            </a:extLst>
          </p:cNvPr>
          <p:cNvSpPr/>
          <p:nvPr>
            <p:custDataLst>
              <p:tags r:id="rId23"/>
            </p:custDataLst>
          </p:nvPr>
        </p:nvSpPr>
        <p:spPr>
          <a:xfrm>
            <a:off x="8750110" y="568924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6" name="自由线条-15" hidden="1">
            <a:extLst>
              <a:ext uri="{FF2B5EF4-FFF2-40B4-BE49-F238E27FC236}">
                <a16:creationId xmlns:a16="http://schemas.microsoft.com/office/drawing/2014/main" id="{A80A780C-7644-43D6-B9CC-487F2116FDF0}"/>
              </a:ext>
            </a:extLst>
          </p:cNvPr>
          <p:cNvSpPr txBox="1"/>
          <p:nvPr>
            <p:custDataLst>
              <p:tags r:id="rId24"/>
            </p:custDataLst>
          </p:nvPr>
        </p:nvSpPr>
        <p:spPr>
          <a:xfrm>
            <a:off x="432743" y="2148663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49" name="自由线条-16" hidden="1">
            <a:extLst>
              <a:ext uri="{FF2B5EF4-FFF2-40B4-BE49-F238E27FC236}">
                <a16:creationId xmlns:a16="http://schemas.microsoft.com/office/drawing/2014/main" id="{A7D73943-D279-4736-8C0B-247D932C9821}"/>
              </a:ext>
            </a:extLst>
          </p:cNvPr>
          <p:cNvSpPr txBox="1"/>
          <p:nvPr>
            <p:custDataLst>
              <p:tags r:id="rId25"/>
            </p:custDataLst>
          </p:nvPr>
        </p:nvSpPr>
        <p:spPr>
          <a:xfrm rot="10800000">
            <a:off x="6980694" y="3883139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2" name="文本框-4" hidden="1">
            <a:extLst>
              <a:ext uri="{FF2B5EF4-FFF2-40B4-BE49-F238E27FC236}">
                <a16:creationId xmlns:a16="http://schemas.microsoft.com/office/drawing/2014/main" id="{4C4B113E-3A37-4EA8-82F5-B152A55A02D6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885168" y="1702522"/>
            <a:ext cx="4798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2400" spc="300" dirty="0">
                <a:gradFill>
                  <a:gsLst>
                    <a:gs pos="100000">
                      <a:schemeClr val="bg1"/>
                    </a:gs>
                    <a:gs pos="37600">
                      <a:schemeClr val="bg1">
                        <a:lumMod val="65000"/>
                      </a:schemeClr>
                    </a:gs>
                    <a:gs pos="0">
                      <a:schemeClr val="bg1"/>
                    </a:gs>
                  </a:gsLst>
                  <a:lin ang="3000000" scaled="0"/>
                </a:gradFill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舍己从人，归去来兮</a:t>
            </a:r>
            <a:endParaRPr kumimoji="0" lang="zh-CN" altLang="en-US" sz="2400" b="0" i="0" u="none" strike="noStrike" kern="1200" cap="none" spc="300" normalizeH="0" baseline="0" noProof="0" dirty="0">
              <a:ln>
                <a:noFill/>
              </a:ln>
              <a:gradFill>
                <a:gsLst>
                  <a:gs pos="100000">
                    <a:schemeClr val="bg1"/>
                  </a:gs>
                  <a:gs pos="37600">
                    <a:schemeClr val="bg1">
                      <a:lumMod val="65000"/>
                    </a:schemeClr>
                  </a:gs>
                  <a:gs pos="0">
                    <a:schemeClr val="bg1"/>
                  </a:gs>
                </a:gsLst>
                <a:lin ang="3000000" scaled="0"/>
              </a:gra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54999197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7F29F7E3-4BF8-4B75-8035-2F6A7AAFBB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90827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>
            <a:extLst>
              <a:ext uri="{FF2B5EF4-FFF2-40B4-BE49-F238E27FC236}">
                <a16:creationId xmlns:a16="http://schemas.microsoft.com/office/drawing/2014/main" id="{904C3146-6AA1-47A0-BAA9-F88632109E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558" r="15199"/>
          <a:stretch/>
        </p:blipFill>
        <p:spPr>
          <a:xfrm>
            <a:off x="1380836" y="0"/>
            <a:ext cx="10811165" cy="4976812"/>
          </a:xfrm>
          <a:custGeom>
            <a:avLst/>
            <a:gdLst>
              <a:gd name="connsiteX0" fmla="*/ 0 w 10811165"/>
              <a:gd name="connsiteY0" fmla="*/ 0 h 4976812"/>
              <a:gd name="connsiteX1" fmla="*/ 10811165 w 10811165"/>
              <a:gd name="connsiteY1" fmla="*/ 0 h 4976812"/>
              <a:gd name="connsiteX2" fmla="*/ 10811165 w 10811165"/>
              <a:gd name="connsiteY2" fmla="*/ 4976812 h 4976812"/>
              <a:gd name="connsiteX3" fmla="*/ 0 w 10811165"/>
              <a:gd name="connsiteY3" fmla="*/ 4976812 h 497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11165" h="4976812">
                <a:moveTo>
                  <a:pt x="0" y="0"/>
                </a:moveTo>
                <a:lnTo>
                  <a:pt x="10811165" y="0"/>
                </a:lnTo>
                <a:lnTo>
                  <a:pt x="10811165" y="4976812"/>
                </a:lnTo>
                <a:lnTo>
                  <a:pt x="0" y="4976812"/>
                </a:lnTo>
                <a:close/>
              </a:path>
            </a:pathLst>
          </a:cu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2328B49F-911D-456B-9166-278A3F6D0FF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558" r="51497"/>
          <a:stretch/>
        </p:blipFill>
        <p:spPr>
          <a:xfrm>
            <a:off x="0" y="0"/>
            <a:ext cx="7564471" cy="4976812"/>
          </a:xfrm>
          <a:custGeom>
            <a:avLst/>
            <a:gdLst>
              <a:gd name="connsiteX0" fmla="*/ 0 w 7564471"/>
              <a:gd name="connsiteY0" fmla="*/ 0 h 4976812"/>
              <a:gd name="connsiteX1" fmla="*/ 7564471 w 7564471"/>
              <a:gd name="connsiteY1" fmla="*/ 0 h 4976812"/>
              <a:gd name="connsiteX2" fmla="*/ 7564471 w 7564471"/>
              <a:gd name="connsiteY2" fmla="*/ 4976812 h 4976812"/>
              <a:gd name="connsiteX3" fmla="*/ 0 w 7564471"/>
              <a:gd name="connsiteY3" fmla="*/ 4976812 h 497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64471" h="4976812">
                <a:moveTo>
                  <a:pt x="0" y="0"/>
                </a:moveTo>
                <a:lnTo>
                  <a:pt x="7564471" y="0"/>
                </a:lnTo>
                <a:lnTo>
                  <a:pt x="7564471" y="4976812"/>
                </a:lnTo>
                <a:lnTo>
                  <a:pt x="0" y="4976812"/>
                </a:lnTo>
                <a:close/>
              </a:path>
            </a:pathLst>
          </a:custGeom>
        </p:spPr>
      </p:pic>
      <p:sp>
        <p:nvSpPr>
          <p:cNvPr id="28" name="文本框-5_矢量">
            <a:extLst>
              <a:ext uri="{FF2B5EF4-FFF2-40B4-BE49-F238E27FC236}">
                <a16:creationId xmlns:a16="http://schemas.microsoft.com/office/drawing/2014/main" id="{2CF21590-7738-4B8D-A02C-BDCCF01EB2AD}"/>
              </a:ext>
            </a:extLst>
          </p:cNvPr>
          <p:cNvSpPr txBox="1"/>
          <p:nvPr/>
        </p:nvSpPr>
        <p:spPr>
          <a:xfrm>
            <a:off x="5589441" y="5703942"/>
            <a:ext cx="1009926" cy="235557"/>
          </a:xfrm>
          <a:custGeom>
            <a:avLst/>
            <a:gdLst/>
            <a:ahLst/>
            <a:cxnLst/>
            <a:rect l="l" t="t" r="r" b="b"/>
            <a:pathLst>
              <a:path w="1009926" h="235557">
                <a:moveTo>
                  <a:pt x="610533" y="188895"/>
                </a:moveTo>
                <a:cubicBezTo>
                  <a:pt x="612108" y="195812"/>
                  <a:pt x="613394" y="203067"/>
                  <a:pt x="614391" y="210659"/>
                </a:cubicBezTo>
                <a:cubicBezTo>
                  <a:pt x="615387" y="218251"/>
                  <a:pt x="615902" y="224798"/>
                  <a:pt x="615934" y="230300"/>
                </a:cubicBezTo>
                <a:lnTo>
                  <a:pt x="592274" y="233129"/>
                </a:lnTo>
                <a:cubicBezTo>
                  <a:pt x="592279" y="227616"/>
                  <a:pt x="591947" y="220962"/>
                  <a:pt x="591277" y="213166"/>
                </a:cubicBezTo>
                <a:cubicBezTo>
                  <a:pt x="590607" y="205371"/>
                  <a:pt x="589568" y="197880"/>
                  <a:pt x="588159" y="190696"/>
                </a:cubicBezTo>
                <a:close/>
                <a:moveTo>
                  <a:pt x="662740" y="186838"/>
                </a:moveTo>
                <a:cubicBezTo>
                  <a:pt x="665665" y="193492"/>
                  <a:pt x="668430" y="200565"/>
                  <a:pt x="671033" y="208055"/>
                </a:cubicBezTo>
                <a:cubicBezTo>
                  <a:pt x="673637" y="215545"/>
                  <a:pt x="675502" y="222103"/>
                  <a:pt x="676627" y="227729"/>
                </a:cubicBezTo>
                <a:lnTo>
                  <a:pt x="652967" y="233387"/>
                </a:lnTo>
                <a:cubicBezTo>
                  <a:pt x="651869" y="227750"/>
                  <a:pt x="650143" y="221085"/>
                  <a:pt x="647791" y="213391"/>
                </a:cubicBezTo>
                <a:cubicBezTo>
                  <a:pt x="645439" y="205697"/>
                  <a:pt x="642878" y="198389"/>
                  <a:pt x="640108" y="191467"/>
                </a:cubicBezTo>
                <a:close/>
                <a:moveTo>
                  <a:pt x="544182" y="182836"/>
                </a:moveTo>
                <a:lnTo>
                  <a:pt x="567328" y="188751"/>
                </a:lnTo>
                <a:cubicBezTo>
                  <a:pt x="564188" y="197291"/>
                  <a:pt x="560180" y="205735"/>
                  <a:pt x="555305" y="214082"/>
                </a:cubicBezTo>
                <a:cubicBezTo>
                  <a:pt x="550429" y="222430"/>
                  <a:pt x="545007" y="229588"/>
                  <a:pt x="539038" y="235557"/>
                </a:cubicBezTo>
                <a:lnTo>
                  <a:pt x="516407" y="225527"/>
                </a:lnTo>
                <a:cubicBezTo>
                  <a:pt x="522017" y="220581"/>
                  <a:pt x="527257" y="214270"/>
                  <a:pt x="532127" y="206592"/>
                </a:cubicBezTo>
                <a:cubicBezTo>
                  <a:pt x="536997" y="198914"/>
                  <a:pt x="541015" y="190996"/>
                  <a:pt x="544182" y="182836"/>
                </a:cubicBezTo>
                <a:close/>
                <a:moveTo>
                  <a:pt x="713403" y="182723"/>
                </a:moveTo>
                <a:cubicBezTo>
                  <a:pt x="719532" y="189624"/>
                  <a:pt x="725662" y="197039"/>
                  <a:pt x="731791" y="204969"/>
                </a:cubicBezTo>
                <a:cubicBezTo>
                  <a:pt x="737920" y="212898"/>
                  <a:pt x="742764" y="220056"/>
                  <a:pt x="746321" y="226443"/>
                </a:cubicBezTo>
                <a:lnTo>
                  <a:pt x="722661" y="235444"/>
                </a:lnTo>
                <a:cubicBezTo>
                  <a:pt x="719506" y="229138"/>
                  <a:pt x="715016" y="221819"/>
                  <a:pt x="709192" y="213488"/>
                </a:cubicBezTo>
                <a:cubicBezTo>
                  <a:pt x="703368" y="205156"/>
                  <a:pt x="697399" y="197387"/>
                  <a:pt x="691286" y="190181"/>
                </a:cubicBezTo>
                <a:close/>
                <a:moveTo>
                  <a:pt x="373932" y="161754"/>
                </a:moveTo>
                <a:lnTo>
                  <a:pt x="395278" y="167672"/>
                </a:lnTo>
                <a:cubicBezTo>
                  <a:pt x="391040" y="177149"/>
                  <a:pt x="386143" y="186562"/>
                  <a:pt x="380586" y="195909"/>
                </a:cubicBezTo>
                <a:cubicBezTo>
                  <a:pt x="375030" y="205256"/>
                  <a:pt x="369555" y="213251"/>
                  <a:pt x="364159" y="219892"/>
                </a:cubicBezTo>
                <a:cubicBezTo>
                  <a:pt x="361791" y="218239"/>
                  <a:pt x="358748" y="216280"/>
                  <a:pt x="355030" y="214015"/>
                </a:cubicBezTo>
                <a:cubicBezTo>
                  <a:pt x="351311" y="211749"/>
                  <a:pt x="348011" y="209853"/>
                  <a:pt x="345128" y="208325"/>
                </a:cubicBezTo>
                <a:cubicBezTo>
                  <a:pt x="350749" y="202123"/>
                  <a:pt x="356096" y="194908"/>
                  <a:pt x="361170" y="186680"/>
                </a:cubicBezTo>
                <a:cubicBezTo>
                  <a:pt x="366244" y="178452"/>
                  <a:pt x="370498" y="170143"/>
                  <a:pt x="373932" y="161754"/>
                </a:cubicBezTo>
                <a:close/>
                <a:moveTo>
                  <a:pt x="466515" y="159438"/>
                </a:moveTo>
                <a:cubicBezTo>
                  <a:pt x="471460" y="167441"/>
                  <a:pt x="476486" y="175943"/>
                  <a:pt x="481592" y="184943"/>
                </a:cubicBezTo>
                <a:cubicBezTo>
                  <a:pt x="486698" y="193943"/>
                  <a:pt x="490759" y="201737"/>
                  <a:pt x="493776" y="208325"/>
                </a:cubicBezTo>
                <a:lnTo>
                  <a:pt x="471916" y="217838"/>
                </a:lnTo>
                <a:cubicBezTo>
                  <a:pt x="469049" y="211114"/>
                  <a:pt x="465202" y="203086"/>
                  <a:pt x="460375" y="193755"/>
                </a:cubicBezTo>
                <a:cubicBezTo>
                  <a:pt x="455548" y="184423"/>
                  <a:pt x="450736" y="175557"/>
                  <a:pt x="445941" y="167157"/>
                </a:cubicBezTo>
                <a:close/>
                <a:moveTo>
                  <a:pt x="61464" y="152756"/>
                </a:moveTo>
                <a:lnTo>
                  <a:pt x="85639" y="152756"/>
                </a:lnTo>
                <a:lnTo>
                  <a:pt x="85639" y="199581"/>
                </a:lnTo>
                <a:cubicBezTo>
                  <a:pt x="85467" y="203086"/>
                  <a:pt x="86453" y="205402"/>
                  <a:pt x="88596" y="206527"/>
                </a:cubicBezTo>
                <a:cubicBezTo>
                  <a:pt x="90740" y="207653"/>
                  <a:pt x="95069" y="208167"/>
                  <a:pt x="101584" y="208071"/>
                </a:cubicBezTo>
                <a:lnTo>
                  <a:pt x="145304" y="208071"/>
                </a:lnTo>
                <a:cubicBezTo>
                  <a:pt x="151015" y="208467"/>
                  <a:pt x="154830" y="206646"/>
                  <a:pt x="156748" y="202606"/>
                </a:cubicBezTo>
                <a:cubicBezTo>
                  <a:pt x="158666" y="198566"/>
                  <a:pt x="159909" y="189929"/>
                  <a:pt x="160477" y="176696"/>
                </a:cubicBezTo>
                <a:cubicBezTo>
                  <a:pt x="163236" y="178662"/>
                  <a:pt x="166719" y="180451"/>
                  <a:pt x="170925" y="182064"/>
                </a:cubicBezTo>
                <a:cubicBezTo>
                  <a:pt x="175130" y="183677"/>
                  <a:pt x="178934" y="184888"/>
                  <a:pt x="182337" y="185697"/>
                </a:cubicBezTo>
                <a:cubicBezTo>
                  <a:pt x="181078" y="203046"/>
                  <a:pt x="177938" y="214804"/>
                  <a:pt x="172918" y="220971"/>
                </a:cubicBezTo>
                <a:cubicBezTo>
                  <a:pt x="167897" y="227137"/>
                  <a:pt x="159293" y="230027"/>
                  <a:pt x="147104" y="229641"/>
                </a:cubicBezTo>
                <a:lnTo>
                  <a:pt x="99269" y="229641"/>
                </a:lnTo>
                <a:cubicBezTo>
                  <a:pt x="84530" y="229850"/>
                  <a:pt x="74468" y="227763"/>
                  <a:pt x="69083" y="223380"/>
                </a:cubicBezTo>
                <a:cubicBezTo>
                  <a:pt x="63699" y="218997"/>
                  <a:pt x="61159" y="211064"/>
                  <a:pt x="61464" y="199581"/>
                </a:cubicBezTo>
                <a:close/>
                <a:moveTo>
                  <a:pt x="27517" y="149155"/>
                </a:moveTo>
                <a:lnTo>
                  <a:pt x="48863" y="157130"/>
                </a:lnTo>
                <a:cubicBezTo>
                  <a:pt x="45788" y="167856"/>
                  <a:pt x="41973" y="179014"/>
                  <a:pt x="37419" y="190605"/>
                </a:cubicBezTo>
                <a:cubicBezTo>
                  <a:pt x="32864" y="202196"/>
                  <a:pt x="27507" y="212384"/>
                  <a:pt x="21345" y="221167"/>
                </a:cubicBezTo>
                <a:lnTo>
                  <a:pt x="0" y="209355"/>
                </a:lnTo>
                <a:cubicBezTo>
                  <a:pt x="6193" y="201381"/>
                  <a:pt x="11615" y="191991"/>
                  <a:pt x="16266" y="181185"/>
                </a:cubicBezTo>
                <a:cubicBezTo>
                  <a:pt x="20917" y="170380"/>
                  <a:pt x="24667" y="159703"/>
                  <a:pt x="27517" y="149155"/>
                </a:cubicBezTo>
                <a:close/>
                <a:moveTo>
                  <a:pt x="197767" y="146863"/>
                </a:moveTo>
                <a:cubicBezTo>
                  <a:pt x="205188" y="156797"/>
                  <a:pt x="212142" y="167405"/>
                  <a:pt x="218631" y="178688"/>
                </a:cubicBezTo>
                <a:cubicBezTo>
                  <a:pt x="225119" y="189972"/>
                  <a:pt x="229823" y="200194"/>
                  <a:pt x="232743" y="209355"/>
                </a:cubicBezTo>
                <a:lnTo>
                  <a:pt x="209597" y="219113"/>
                </a:lnTo>
                <a:cubicBezTo>
                  <a:pt x="206961" y="210184"/>
                  <a:pt x="202589" y="199966"/>
                  <a:pt x="196481" y="188459"/>
                </a:cubicBezTo>
                <a:cubicBezTo>
                  <a:pt x="190373" y="176952"/>
                  <a:pt x="183687" y="166087"/>
                  <a:pt x="176422" y="155864"/>
                </a:cubicBezTo>
                <a:close/>
                <a:moveTo>
                  <a:pt x="296780" y="135789"/>
                </a:moveTo>
                <a:lnTo>
                  <a:pt x="315811" y="149162"/>
                </a:lnTo>
                <a:cubicBezTo>
                  <a:pt x="310705" y="162878"/>
                  <a:pt x="305100" y="176915"/>
                  <a:pt x="298998" y="191274"/>
                </a:cubicBezTo>
                <a:cubicBezTo>
                  <a:pt x="292895" y="205633"/>
                  <a:pt x="286841" y="219028"/>
                  <a:pt x="280835" y="231458"/>
                </a:cubicBezTo>
                <a:lnTo>
                  <a:pt x="259232" y="218342"/>
                </a:lnTo>
                <a:cubicBezTo>
                  <a:pt x="264815" y="207974"/>
                  <a:pt x="271008" y="195405"/>
                  <a:pt x="277813" y="180634"/>
                </a:cubicBezTo>
                <a:cubicBezTo>
                  <a:pt x="284617" y="165862"/>
                  <a:pt x="290940" y="150914"/>
                  <a:pt x="296780" y="135789"/>
                </a:cubicBezTo>
                <a:close/>
                <a:moveTo>
                  <a:pt x="101584" y="129087"/>
                </a:moveTo>
                <a:cubicBezTo>
                  <a:pt x="111281" y="133911"/>
                  <a:pt x="121011" y="139571"/>
                  <a:pt x="130773" y="146067"/>
                </a:cubicBezTo>
                <a:cubicBezTo>
                  <a:pt x="140535" y="152563"/>
                  <a:pt x="148465" y="158738"/>
                  <a:pt x="154562" y="164591"/>
                </a:cubicBezTo>
                <a:lnTo>
                  <a:pt x="137588" y="181057"/>
                </a:lnTo>
                <a:cubicBezTo>
                  <a:pt x="131995" y="175188"/>
                  <a:pt x="124408" y="168852"/>
                  <a:pt x="114828" y="162051"/>
                </a:cubicBezTo>
                <a:cubicBezTo>
                  <a:pt x="105249" y="155249"/>
                  <a:pt x="95604" y="149235"/>
                  <a:pt x="85896" y="144009"/>
                </a:cubicBezTo>
                <a:close/>
                <a:moveTo>
                  <a:pt x="388334" y="112627"/>
                </a:moveTo>
                <a:lnTo>
                  <a:pt x="388334" y="131433"/>
                </a:lnTo>
                <a:lnTo>
                  <a:pt x="457771" y="131433"/>
                </a:lnTo>
                <a:lnTo>
                  <a:pt x="457771" y="112627"/>
                </a:lnTo>
                <a:close/>
                <a:moveTo>
                  <a:pt x="127044" y="78165"/>
                </a:moveTo>
                <a:lnTo>
                  <a:pt x="127044" y="106487"/>
                </a:lnTo>
                <a:lnTo>
                  <a:pt x="181822" y="106487"/>
                </a:lnTo>
                <a:lnTo>
                  <a:pt x="181822" y="78165"/>
                </a:lnTo>
                <a:close/>
                <a:moveTo>
                  <a:pt x="47577" y="78165"/>
                </a:moveTo>
                <a:lnTo>
                  <a:pt x="47577" y="106487"/>
                </a:lnTo>
                <a:lnTo>
                  <a:pt x="103898" y="106487"/>
                </a:lnTo>
                <a:lnTo>
                  <a:pt x="103898" y="78165"/>
                </a:lnTo>
                <a:close/>
                <a:moveTo>
                  <a:pt x="388334" y="77137"/>
                </a:moveTo>
                <a:lnTo>
                  <a:pt x="388334" y="95685"/>
                </a:lnTo>
                <a:lnTo>
                  <a:pt x="457771" y="95685"/>
                </a:lnTo>
                <a:lnTo>
                  <a:pt x="457771" y="77137"/>
                </a:lnTo>
                <a:close/>
                <a:moveTo>
                  <a:pt x="268490" y="69695"/>
                </a:moveTo>
                <a:cubicBezTo>
                  <a:pt x="275488" y="73327"/>
                  <a:pt x="283031" y="77442"/>
                  <a:pt x="291122" y="82039"/>
                </a:cubicBezTo>
                <a:cubicBezTo>
                  <a:pt x="299212" y="86636"/>
                  <a:pt x="305984" y="90751"/>
                  <a:pt x="311439" y="94384"/>
                </a:cubicBezTo>
                <a:lnTo>
                  <a:pt x="297037" y="113414"/>
                </a:lnTo>
                <a:cubicBezTo>
                  <a:pt x="291974" y="109760"/>
                  <a:pt x="285448" y="105431"/>
                  <a:pt x="277459" y="100427"/>
                </a:cubicBezTo>
                <a:cubicBezTo>
                  <a:pt x="269471" y="95423"/>
                  <a:pt x="261852" y="90837"/>
                  <a:pt x="254603" y="86668"/>
                </a:cubicBezTo>
                <a:close/>
                <a:moveTo>
                  <a:pt x="410708" y="34705"/>
                </a:moveTo>
                <a:lnTo>
                  <a:pt x="437454" y="39597"/>
                </a:lnTo>
                <a:cubicBezTo>
                  <a:pt x="435767" y="43068"/>
                  <a:pt x="434063" y="46426"/>
                  <a:pt x="432343" y="49672"/>
                </a:cubicBezTo>
                <a:cubicBezTo>
                  <a:pt x="430623" y="52917"/>
                  <a:pt x="428984" y="56082"/>
                  <a:pt x="427424" y="59167"/>
                </a:cubicBezTo>
                <a:lnTo>
                  <a:pt x="480145" y="59167"/>
                </a:lnTo>
                <a:lnTo>
                  <a:pt x="480145" y="149146"/>
                </a:lnTo>
                <a:lnTo>
                  <a:pt x="433082" y="149146"/>
                </a:lnTo>
                <a:lnTo>
                  <a:pt x="433082" y="211156"/>
                </a:lnTo>
                <a:cubicBezTo>
                  <a:pt x="433168" y="216508"/>
                  <a:pt x="432547" y="220768"/>
                  <a:pt x="431218" y="223935"/>
                </a:cubicBezTo>
                <a:cubicBezTo>
                  <a:pt x="429889" y="227103"/>
                  <a:pt x="427339" y="229435"/>
                  <a:pt x="423567" y="230933"/>
                </a:cubicBezTo>
                <a:cubicBezTo>
                  <a:pt x="419870" y="232672"/>
                  <a:pt x="415112" y="233752"/>
                  <a:pt x="409294" y="234175"/>
                </a:cubicBezTo>
                <a:cubicBezTo>
                  <a:pt x="403475" y="234598"/>
                  <a:pt x="396403" y="234715"/>
                  <a:pt x="388077" y="234528"/>
                </a:cubicBezTo>
                <a:cubicBezTo>
                  <a:pt x="387627" y="231457"/>
                  <a:pt x="386791" y="228034"/>
                  <a:pt x="385569" y="224257"/>
                </a:cubicBezTo>
                <a:cubicBezTo>
                  <a:pt x="384348" y="220480"/>
                  <a:pt x="383126" y="217057"/>
                  <a:pt x="381904" y="213986"/>
                </a:cubicBezTo>
                <a:cubicBezTo>
                  <a:pt x="387455" y="214222"/>
                  <a:pt x="392492" y="214329"/>
                  <a:pt x="397014" y="214307"/>
                </a:cubicBezTo>
                <a:cubicBezTo>
                  <a:pt x="401536" y="214286"/>
                  <a:pt x="404643" y="214265"/>
                  <a:pt x="406336" y="214243"/>
                </a:cubicBezTo>
                <a:cubicBezTo>
                  <a:pt x="407858" y="214259"/>
                  <a:pt x="408929" y="213970"/>
                  <a:pt x="409551" y="213375"/>
                </a:cubicBezTo>
                <a:cubicBezTo>
                  <a:pt x="410172" y="212780"/>
                  <a:pt x="410472" y="211783"/>
                  <a:pt x="410451" y="210384"/>
                </a:cubicBezTo>
                <a:lnTo>
                  <a:pt x="410451" y="149146"/>
                </a:lnTo>
                <a:lnTo>
                  <a:pt x="366988" y="149146"/>
                </a:lnTo>
                <a:lnTo>
                  <a:pt x="366988" y="59167"/>
                </a:lnTo>
                <a:lnTo>
                  <a:pt x="403764" y="59167"/>
                </a:lnTo>
                <a:cubicBezTo>
                  <a:pt x="405082" y="55090"/>
                  <a:pt x="406368" y="50884"/>
                  <a:pt x="407622" y="46549"/>
                </a:cubicBezTo>
                <a:cubicBezTo>
                  <a:pt x="408876" y="42215"/>
                  <a:pt x="409904" y="38267"/>
                  <a:pt x="410708" y="34705"/>
                </a:cubicBezTo>
                <a:close/>
                <a:moveTo>
                  <a:pt x="590473" y="32906"/>
                </a:moveTo>
                <a:cubicBezTo>
                  <a:pt x="594149" y="38744"/>
                  <a:pt x="597406" y="44952"/>
                  <a:pt x="600246" y="51530"/>
                </a:cubicBezTo>
                <a:cubicBezTo>
                  <a:pt x="603086" y="58108"/>
                  <a:pt x="605057" y="63995"/>
                  <a:pt x="606161" y="69190"/>
                </a:cubicBezTo>
                <a:lnTo>
                  <a:pt x="589959" y="75366"/>
                </a:lnTo>
                <a:cubicBezTo>
                  <a:pt x="588984" y="70267"/>
                  <a:pt x="587141" y="64317"/>
                  <a:pt x="584430" y="57513"/>
                </a:cubicBezTo>
                <a:cubicBezTo>
                  <a:pt x="581719" y="50710"/>
                  <a:pt x="578590" y="44309"/>
                  <a:pt x="575043" y="38310"/>
                </a:cubicBezTo>
                <a:close/>
                <a:moveTo>
                  <a:pt x="668140" y="32391"/>
                </a:moveTo>
                <a:lnTo>
                  <a:pt x="686400" y="39082"/>
                </a:lnTo>
                <a:cubicBezTo>
                  <a:pt x="683019" y="45912"/>
                  <a:pt x="679558" y="52710"/>
                  <a:pt x="676016" y="59476"/>
                </a:cubicBezTo>
                <a:cubicBezTo>
                  <a:pt x="672475" y="66241"/>
                  <a:pt x="669078" y="72138"/>
                  <a:pt x="665826" y="77167"/>
                </a:cubicBezTo>
                <a:lnTo>
                  <a:pt x="650910" y="71249"/>
                </a:lnTo>
                <a:cubicBezTo>
                  <a:pt x="653974" y="65737"/>
                  <a:pt x="657103" y="59390"/>
                  <a:pt x="660296" y="52206"/>
                </a:cubicBezTo>
                <a:cubicBezTo>
                  <a:pt x="663490" y="45022"/>
                  <a:pt x="666104" y="38417"/>
                  <a:pt x="668140" y="32391"/>
                </a:cubicBezTo>
                <a:close/>
                <a:moveTo>
                  <a:pt x="127044" y="30845"/>
                </a:moveTo>
                <a:lnTo>
                  <a:pt x="127044" y="58652"/>
                </a:lnTo>
                <a:lnTo>
                  <a:pt x="181822" y="58652"/>
                </a:lnTo>
                <a:lnTo>
                  <a:pt x="181822" y="30845"/>
                </a:lnTo>
                <a:close/>
                <a:moveTo>
                  <a:pt x="47577" y="30845"/>
                </a:moveTo>
                <a:lnTo>
                  <a:pt x="47577" y="58652"/>
                </a:lnTo>
                <a:lnTo>
                  <a:pt x="103898" y="58652"/>
                </a:lnTo>
                <a:lnTo>
                  <a:pt x="103898" y="30845"/>
                </a:lnTo>
                <a:close/>
                <a:moveTo>
                  <a:pt x="642166" y="27502"/>
                </a:moveTo>
                <a:lnTo>
                  <a:pt x="642166" y="79998"/>
                </a:lnTo>
                <a:lnTo>
                  <a:pt x="694886" y="79998"/>
                </a:lnTo>
                <a:lnTo>
                  <a:pt x="694886" y="27502"/>
                </a:lnTo>
                <a:close/>
                <a:moveTo>
                  <a:pt x="564499" y="27502"/>
                </a:moveTo>
                <a:lnTo>
                  <a:pt x="564499" y="79998"/>
                </a:lnTo>
                <a:lnTo>
                  <a:pt x="618248" y="79998"/>
                </a:lnTo>
                <a:lnTo>
                  <a:pt x="618248" y="27502"/>
                </a:lnTo>
                <a:close/>
                <a:moveTo>
                  <a:pt x="331241" y="11589"/>
                </a:moveTo>
                <a:lnTo>
                  <a:pt x="488632" y="11589"/>
                </a:lnTo>
                <a:lnTo>
                  <a:pt x="488632" y="33160"/>
                </a:lnTo>
                <a:lnTo>
                  <a:pt x="354644" y="33160"/>
                </a:lnTo>
                <a:lnTo>
                  <a:pt x="354644" y="81774"/>
                </a:lnTo>
                <a:cubicBezTo>
                  <a:pt x="354773" y="96960"/>
                  <a:pt x="354001" y="113607"/>
                  <a:pt x="352329" y="131714"/>
                </a:cubicBezTo>
                <a:cubicBezTo>
                  <a:pt x="350658" y="149820"/>
                  <a:pt x="347314" y="167796"/>
                  <a:pt x="342300" y="185642"/>
                </a:cubicBezTo>
                <a:cubicBezTo>
                  <a:pt x="337285" y="203487"/>
                  <a:pt x="329827" y="219611"/>
                  <a:pt x="319925" y="234014"/>
                </a:cubicBezTo>
                <a:cubicBezTo>
                  <a:pt x="317643" y="231966"/>
                  <a:pt x="314493" y="229708"/>
                  <a:pt x="310474" y="227242"/>
                </a:cubicBezTo>
                <a:cubicBezTo>
                  <a:pt x="306456" y="224776"/>
                  <a:pt x="302920" y="222840"/>
                  <a:pt x="299866" y="221433"/>
                </a:cubicBezTo>
                <a:cubicBezTo>
                  <a:pt x="309321" y="207849"/>
                  <a:pt x="316299" y="192922"/>
                  <a:pt x="320802" y="176653"/>
                </a:cubicBezTo>
                <a:cubicBezTo>
                  <a:pt x="325304" y="160383"/>
                  <a:pt x="328206" y="144028"/>
                  <a:pt x="329507" y="127587"/>
                </a:cubicBezTo>
                <a:cubicBezTo>
                  <a:pt x="330809" y="111145"/>
                  <a:pt x="331387" y="95874"/>
                  <a:pt x="331241" y="81774"/>
                </a:cubicBezTo>
                <a:close/>
                <a:moveTo>
                  <a:pt x="24946" y="10046"/>
                </a:moveTo>
                <a:lnTo>
                  <a:pt x="205482" y="10046"/>
                </a:lnTo>
                <a:lnTo>
                  <a:pt x="205482" y="127286"/>
                </a:lnTo>
                <a:lnTo>
                  <a:pt x="24946" y="127286"/>
                </a:lnTo>
                <a:close/>
                <a:moveTo>
                  <a:pt x="541867" y="7989"/>
                </a:moveTo>
                <a:lnTo>
                  <a:pt x="719061" y="7989"/>
                </a:lnTo>
                <a:lnTo>
                  <a:pt x="719061" y="99768"/>
                </a:lnTo>
                <a:lnTo>
                  <a:pt x="642166" y="99768"/>
                </a:lnTo>
                <a:lnTo>
                  <a:pt x="642166" y="117031"/>
                </a:lnTo>
                <a:lnTo>
                  <a:pt x="723433" y="117031"/>
                </a:lnTo>
                <a:lnTo>
                  <a:pt x="723433" y="136030"/>
                </a:lnTo>
                <a:lnTo>
                  <a:pt x="642166" y="136030"/>
                </a:lnTo>
                <a:lnTo>
                  <a:pt x="642166" y="154836"/>
                </a:lnTo>
                <a:lnTo>
                  <a:pt x="744264" y="154836"/>
                </a:lnTo>
                <a:lnTo>
                  <a:pt x="744264" y="175892"/>
                </a:lnTo>
                <a:lnTo>
                  <a:pt x="517179" y="175892"/>
                </a:lnTo>
                <a:lnTo>
                  <a:pt x="517179" y="154836"/>
                </a:lnTo>
                <a:lnTo>
                  <a:pt x="618248" y="154836"/>
                </a:lnTo>
                <a:lnTo>
                  <a:pt x="618248" y="136030"/>
                </a:lnTo>
                <a:lnTo>
                  <a:pt x="537753" y="136030"/>
                </a:lnTo>
                <a:lnTo>
                  <a:pt x="537753" y="117031"/>
                </a:lnTo>
                <a:lnTo>
                  <a:pt x="618248" y="117031"/>
                </a:lnTo>
                <a:lnTo>
                  <a:pt x="618248" y="99768"/>
                </a:lnTo>
                <a:lnTo>
                  <a:pt x="541867" y="99768"/>
                </a:lnTo>
                <a:close/>
                <a:moveTo>
                  <a:pt x="281092" y="1286"/>
                </a:moveTo>
                <a:cubicBezTo>
                  <a:pt x="287982" y="5181"/>
                  <a:pt x="295483" y="9543"/>
                  <a:pt x="303595" y="14370"/>
                </a:cubicBezTo>
                <a:cubicBezTo>
                  <a:pt x="311706" y="19197"/>
                  <a:pt x="318436" y="23494"/>
                  <a:pt x="323783" y="27261"/>
                </a:cubicBezTo>
                <a:lnTo>
                  <a:pt x="309124" y="46292"/>
                </a:lnTo>
                <a:cubicBezTo>
                  <a:pt x="304055" y="42391"/>
                  <a:pt x="297540" y="37848"/>
                  <a:pt x="289579" y="32662"/>
                </a:cubicBezTo>
                <a:cubicBezTo>
                  <a:pt x="281617" y="27475"/>
                  <a:pt x="274073" y="22675"/>
                  <a:pt x="266947" y="18260"/>
                </a:cubicBezTo>
                <a:close/>
                <a:moveTo>
                  <a:pt x="906799" y="0"/>
                </a:moveTo>
                <a:lnTo>
                  <a:pt x="930202" y="0"/>
                </a:lnTo>
                <a:lnTo>
                  <a:pt x="930202" y="47835"/>
                </a:lnTo>
                <a:lnTo>
                  <a:pt x="1003754" y="47835"/>
                </a:lnTo>
                <a:lnTo>
                  <a:pt x="1003754" y="70466"/>
                </a:lnTo>
                <a:lnTo>
                  <a:pt x="943575" y="70466"/>
                </a:lnTo>
                <a:cubicBezTo>
                  <a:pt x="951097" y="91565"/>
                  <a:pt x="960677" y="111475"/>
                  <a:pt x="972314" y="130195"/>
                </a:cubicBezTo>
                <a:cubicBezTo>
                  <a:pt x="983951" y="148915"/>
                  <a:pt x="996488" y="164067"/>
                  <a:pt x="1009926" y="175651"/>
                </a:cubicBezTo>
                <a:cubicBezTo>
                  <a:pt x="1006850" y="177955"/>
                  <a:pt x="1003614" y="180869"/>
                  <a:pt x="1000217" y="184395"/>
                </a:cubicBezTo>
                <a:cubicBezTo>
                  <a:pt x="996821" y="187920"/>
                  <a:pt x="993970" y="191349"/>
                  <a:pt x="991666" y="194682"/>
                </a:cubicBezTo>
                <a:cubicBezTo>
                  <a:pt x="979477" y="182423"/>
                  <a:pt x="968108" y="167014"/>
                  <a:pt x="957559" y="148455"/>
                </a:cubicBezTo>
                <a:cubicBezTo>
                  <a:pt x="947009" y="129895"/>
                  <a:pt x="937890" y="109985"/>
                  <a:pt x="930202" y="88726"/>
                </a:cubicBezTo>
                <a:lnTo>
                  <a:pt x="930202" y="167678"/>
                </a:lnTo>
                <a:lnTo>
                  <a:pt x="968263" y="167678"/>
                </a:lnTo>
                <a:lnTo>
                  <a:pt x="968263" y="189281"/>
                </a:lnTo>
                <a:lnTo>
                  <a:pt x="930202" y="189281"/>
                </a:lnTo>
                <a:lnTo>
                  <a:pt x="930202" y="233258"/>
                </a:lnTo>
                <a:lnTo>
                  <a:pt x="906799" y="233258"/>
                </a:lnTo>
                <a:lnTo>
                  <a:pt x="906799" y="189281"/>
                </a:lnTo>
                <a:lnTo>
                  <a:pt x="868480" y="189281"/>
                </a:lnTo>
                <a:lnTo>
                  <a:pt x="868480" y="167678"/>
                </a:lnTo>
                <a:lnTo>
                  <a:pt x="906799" y="167678"/>
                </a:lnTo>
                <a:lnTo>
                  <a:pt x="906799" y="90269"/>
                </a:lnTo>
                <a:cubicBezTo>
                  <a:pt x="898874" y="111593"/>
                  <a:pt x="889520" y="131374"/>
                  <a:pt x="878734" y="149612"/>
                </a:cubicBezTo>
                <a:cubicBezTo>
                  <a:pt x="867949" y="167850"/>
                  <a:pt x="856216" y="183130"/>
                  <a:pt x="843534" y="195453"/>
                </a:cubicBezTo>
                <a:cubicBezTo>
                  <a:pt x="841573" y="192362"/>
                  <a:pt x="838937" y="189094"/>
                  <a:pt x="835625" y="185648"/>
                </a:cubicBezTo>
                <a:cubicBezTo>
                  <a:pt x="832314" y="182203"/>
                  <a:pt x="829293" y="179385"/>
                  <a:pt x="826560" y="177194"/>
                </a:cubicBezTo>
                <a:cubicBezTo>
                  <a:pt x="840356" y="165482"/>
                  <a:pt x="853140" y="150137"/>
                  <a:pt x="864911" y="131160"/>
                </a:cubicBezTo>
                <a:cubicBezTo>
                  <a:pt x="876682" y="112182"/>
                  <a:pt x="886444" y="91951"/>
                  <a:pt x="894197" y="70466"/>
                </a:cubicBezTo>
                <a:lnTo>
                  <a:pt x="837876" y="70466"/>
                </a:lnTo>
                <a:lnTo>
                  <a:pt x="837876" y="47835"/>
                </a:lnTo>
                <a:lnTo>
                  <a:pt x="906799" y="47835"/>
                </a:lnTo>
                <a:close/>
                <a:moveTo>
                  <a:pt x="821159" y="0"/>
                </a:moveTo>
                <a:lnTo>
                  <a:pt x="843534" y="6430"/>
                </a:lnTo>
                <a:cubicBezTo>
                  <a:pt x="840673" y="15184"/>
                  <a:pt x="837394" y="23907"/>
                  <a:pt x="833697" y="32597"/>
                </a:cubicBezTo>
                <a:cubicBezTo>
                  <a:pt x="830000" y="41288"/>
                  <a:pt x="826078" y="49882"/>
                  <a:pt x="821931" y="58379"/>
                </a:cubicBezTo>
                <a:lnTo>
                  <a:pt x="821931" y="234287"/>
                </a:lnTo>
                <a:lnTo>
                  <a:pt x="799042" y="234287"/>
                </a:lnTo>
                <a:lnTo>
                  <a:pt x="799042" y="97984"/>
                </a:lnTo>
                <a:cubicBezTo>
                  <a:pt x="795838" y="102602"/>
                  <a:pt x="792667" y="106996"/>
                  <a:pt x="789527" y="111164"/>
                </a:cubicBezTo>
                <a:cubicBezTo>
                  <a:pt x="786387" y="115333"/>
                  <a:pt x="783215" y="119340"/>
                  <a:pt x="780011" y="123187"/>
                </a:cubicBezTo>
                <a:cubicBezTo>
                  <a:pt x="778699" y="120042"/>
                  <a:pt x="776695" y="115981"/>
                  <a:pt x="774000" y="111003"/>
                </a:cubicBezTo>
                <a:cubicBezTo>
                  <a:pt x="771305" y="106026"/>
                  <a:pt x="768851" y="102029"/>
                  <a:pt x="766638" y="99013"/>
                </a:cubicBezTo>
                <a:cubicBezTo>
                  <a:pt x="777815" y="86641"/>
                  <a:pt x="788123" y="71779"/>
                  <a:pt x="797564" y="54425"/>
                </a:cubicBezTo>
                <a:cubicBezTo>
                  <a:pt x="807004" y="37071"/>
                  <a:pt x="814869" y="18929"/>
                  <a:pt x="821159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lvl="0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黑体 Medium" panose="020B0600000000000000" pitchFamily="34" charset="-122"/>
              <a:ea typeface="思源黑体 Medium" panose="020B0600000000000000" pitchFamily="34" charset="-122"/>
            </a:endParaRPr>
          </a:p>
        </p:txBody>
      </p:sp>
      <p:sp>
        <p:nvSpPr>
          <p:cNvPr id="31" name="文本框-7_矢量">
            <a:extLst>
              <a:ext uri="{FF2B5EF4-FFF2-40B4-BE49-F238E27FC236}">
                <a16:creationId xmlns:a16="http://schemas.microsoft.com/office/drawing/2014/main" id="{1825EBC6-A1C1-46FA-B4FE-4AD4C550953C}"/>
              </a:ext>
            </a:extLst>
          </p:cNvPr>
          <p:cNvSpPr txBox="1"/>
          <p:nvPr/>
        </p:nvSpPr>
        <p:spPr>
          <a:xfrm>
            <a:off x="1641004" y="5691205"/>
            <a:ext cx="1020213" cy="244558"/>
          </a:xfrm>
          <a:custGeom>
            <a:avLst/>
            <a:gdLst/>
            <a:ahLst/>
            <a:cxnLst/>
            <a:rect l="l" t="t" r="r" b="b"/>
            <a:pathLst>
              <a:path w="1020213" h="244558">
                <a:moveTo>
                  <a:pt x="623392" y="194151"/>
                </a:moveTo>
                <a:cubicBezTo>
                  <a:pt x="624710" y="201336"/>
                  <a:pt x="625803" y="208891"/>
                  <a:pt x="626671" y="216815"/>
                </a:cubicBezTo>
                <a:cubicBezTo>
                  <a:pt x="627539" y="224739"/>
                  <a:pt x="627989" y="231586"/>
                  <a:pt x="628022" y="237357"/>
                </a:cubicBezTo>
                <a:lnTo>
                  <a:pt x="590988" y="241729"/>
                </a:lnTo>
                <a:cubicBezTo>
                  <a:pt x="591122" y="235835"/>
                  <a:pt x="590983" y="228849"/>
                  <a:pt x="590570" y="220769"/>
                </a:cubicBezTo>
                <a:cubicBezTo>
                  <a:pt x="590158" y="212689"/>
                  <a:pt x="589440" y="204931"/>
                  <a:pt x="588417" y="197495"/>
                </a:cubicBezTo>
                <a:close/>
                <a:moveTo>
                  <a:pt x="675085" y="191580"/>
                </a:moveTo>
                <a:cubicBezTo>
                  <a:pt x="677871" y="198470"/>
                  <a:pt x="680464" y="205714"/>
                  <a:pt x="682864" y="213311"/>
                </a:cubicBezTo>
                <a:cubicBezTo>
                  <a:pt x="685264" y="220908"/>
                  <a:pt x="686957" y="227638"/>
                  <a:pt x="687943" y="233499"/>
                </a:cubicBezTo>
                <a:lnTo>
                  <a:pt x="650139" y="241986"/>
                </a:lnTo>
                <a:cubicBezTo>
                  <a:pt x="649426" y="236216"/>
                  <a:pt x="648087" y="229368"/>
                  <a:pt x="646120" y="221444"/>
                </a:cubicBezTo>
                <a:cubicBezTo>
                  <a:pt x="644154" y="213520"/>
                  <a:pt x="641979" y="205965"/>
                  <a:pt x="639594" y="198781"/>
                </a:cubicBezTo>
                <a:close/>
                <a:moveTo>
                  <a:pt x="482718" y="164064"/>
                </a:moveTo>
                <a:cubicBezTo>
                  <a:pt x="486624" y="172074"/>
                  <a:pt x="490706" y="180630"/>
                  <a:pt x="494966" y="189733"/>
                </a:cubicBezTo>
                <a:cubicBezTo>
                  <a:pt x="499225" y="198836"/>
                  <a:pt x="502601" y="206748"/>
                  <a:pt x="505092" y="213470"/>
                </a:cubicBezTo>
                <a:lnTo>
                  <a:pt x="470630" y="228114"/>
                </a:lnTo>
                <a:cubicBezTo>
                  <a:pt x="468546" y="221144"/>
                  <a:pt x="465578" y="212917"/>
                  <a:pt x="461726" y="203431"/>
                </a:cubicBezTo>
                <a:cubicBezTo>
                  <a:pt x="457873" y="193946"/>
                  <a:pt x="454069" y="184941"/>
                  <a:pt x="450314" y="176417"/>
                </a:cubicBezTo>
                <a:close/>
                <a:moveTo>
                  <a:pt x="64294" y="159465"/>
                </a:moveTo>
                <a:lnTo>
                  <a:pt x="102099" y="159465"/>
                </a:lnTo>
                <a:lnTo>
                  <a:pt x="102099" y="196237"/>
                </a:lnTo>
                <a:cubicBezTo>
                  <a:pt x="101943" y="200091"/>
                  <a:pt x="102768" y="202546"/>
                  <a:pt x="104574" y="203602"/>
                </a:cubicBezTo>
                <a:cubicBezTo>
                  <a:pt x="106380" y="204658"/>
                  <a:pt x="110098" y="205119"/>
                  <a:pt x="115729" y="204985"/>
                </a:cubicBezTo>
                <a:lnTo>
                  <a:pt x="145561" y="204985"/>
                </a:lnTo>
                <a:cubicBezTo>
                  <a:pt x="150287" y="205344"/>
                  <a:pt x="153501" y="203789"/>
                  <a:pt x="155205" y="200320"/>
                </a:cubicBezTo>
                <a:cubicBezTo>
                  <a:pt x="156909" y="196851"/>
                  <a:pt x="158066" y="189312"/>
                  <a:pt x="158677" y="177704"/>
                </a:cubicBezTo>
                <a:cubicBezTo>
                  <a:pt x="162717" y="180605"/>
                  <a:pt x="168010" y="183296"/>
                  <a:pt x="174558" y="185779"/>
                </a:cubicBezTo>
                <a:cubicBezTo>
                  <a:pt x="181105" y="188261"/>
                  <a:pt x="187041" y="190117"/>
                  <a:pt x="192367" y="191344"/>
                </a:cubicBezTo>
                <a:cubicBezTo>
                  <a:pt x="190578" y="209849"/>
                  <a:pt x="186441" y="222456"/>
                  <a:pt x="179958" y="229165"/>
                </a:cubicBezTo>
                <a:cubicBezTo>
                  <a:pt x="173475" y="235875"/>
                  <a:pt x="163038" y="239034"/>
                  <a:pt x="148647" y="238643"/>
                </a:cubicBezTo>
                <a:lnTo>
                  <a:pt x="110843" y="238643"/>
                </a:lnTo>
                <a:cubicBezTo>
                  <a:pt x="92476" y="238857"/>
                  <a:pt x="80024" y="235795"/>
                  <a:pt x="73488" y="229456"/>
                </a:cubicBezTo>
                <a:cubicBezTo>
                  <a:pt x="66951" y="223117"/>
                  <a:pt x="63887" y="212214"/>
                  <a:pt x="64294" y="196749"/>
                </a:cubicBezTo>
                <a:close/>
                <a:moveTo>
                  <a:pt x="26489" y="149937"/>
                </a:moveTo>
                <a:lnTo>
                  <a:pt x="60436" y="162262"/>
                </a:lnTo>
                <a:cubicBezTo>
                  <a:pt x="57361" y="173704"/>
                  <a:pt x="53610" y="185240"/>
                  <a:pt x="49185" y="196870"/>
                </a:cubicBezTo>
                <a:cubicBezTo>
                  <a:pt x="44759" y="208499"/>
                  <a:pt x="39594" y="218741"/>
                  <a:pt x="33690" y="227595"/>
                </a:cubicBezTo>
                <a:lnTo>
                  <a:pt x="0" y="208839"/>
                </a:lnTo>
                <a:cubicBezTo>
                  <a:pt x="5717" y="201094"/>
                  <a:pt x="10871" y="192078"/>
                  <a:pt x="15463" y="181792"/>
                </a:cubicBezTo>
                <a:cubicBezTo>
                  <a:pt x="20054" y="171507"/>
                  <a:pt x="23730" y="160888"/>
                  <a:pt x="26489" y="149937"/>
                </a:cubicBezTo>
                <a:close/>
                <a:moveTo>
                  <a:pt x="211655" y="148921"/>
                </a:moveTo>
                <a:cubicBezTo>
                  <a:pt x="218679" y="158675"/>
                  <a:pt x="225205" y="169097"/>
                  <a:pt x="231233" y="180185"/>
                </a:cubicBezTo>
                <a:cubicBezTo>
                  <a:pt x="237260" y="191273"/>
                  <a:pt x="241536" y="201510"/>
                  <a:pt x="244059" y="210894"/>
                </a:cubicBezTo>
                <a:lnTo>
                  <a:pt x="207540" y="226310"/>
                </a:lnTo>
                <a:cubicBezTo>
                  <a:pt x="205563" y="217386"/>
                  <a:pt x="201866" y="207155"/>
                  <a:pt x="196450" y="195616"/>
                </a:cubicBezTo>
                <a:cubicBezTo>
                  <a:pt x="191033" y="184077"/>
                  <a:pt x="184957" y="173131"/>
                  <a:pt x="178222" y="162777"/>
                </a:cubicBezTo>
                <a:close/>
                <a:moveTo>
                  <a:pt x="291894" y="137075"/>
                </a:moveTo>
                <a:lnTo>
                  <a:pt x="322498" y="157391"/>
                </a:lnTo>
                <a:cubicBezTo>
                  <a:pt x="317852" y="171466"/>
                  <a:pt x="312934" y="185493"/>
                  <a:pt x="307742" y="199472"/>
                </a:cubicBezTo>
                <a:cubicBezTo>
                  <a:pt x="302550" y="213450"/>
                  <a:pt x="297182" y="227027"/>
                  <a:pt x="291637" y="240202"/>
                </a:cubicBezTo>
                <a:lnTo>
                  <a:pt x="257432" y="220399"/>
                </a:lnTo>
                <a:cubicBezTo>
                  <a:pt x="262597" y="209968"/>
                  <a:pt x="268277" y="197398"/>
                  <a:pt x="274470" y="182691"/>
                </a:cubicBezTo>
                <a:cubicBezTo>
                  <a:pt x="280664" y="167984"/>
                  <a:pt x="286472" y="152778"/>
                  <a:pt x="291894" y="137075"/>
                </a:cubicBezTo>
                <a:close/>
                <a:moveTo>
                  <a:pt x="408394" y="123943"/>
                </a:moveTo>
                <a:lnTo>
                  <a:pt x="408394" y="133490"/>
                </a:lnTo>
                <a:lnTo>
                  <a:pt x="457000" y="133490"/>
                </a:lnTo>
                <a:lnTo>
                  <a:pt x="457000" y="123943"/>
                </a:lnTo>
                <a:close/>
                <a:moveTo>
                  <a:pt x="907571" y="118558"/>
                </a:moveTo>
                <a:cubicBezTo>
                  <a:pt x="904211" y="127581"/>
                  <a:pt x="900579" y="136346"/>
                  <a:pt x="896673" y="144854"/>
                </a:cubicBezTo>
                <a:cubicBezTo>
                  <a:pt x="892767" y="153362"/>
                  <a:pt x="888685" y="161485"/>
                  <a:pt x="884425" y="169221"/>
                </a:cubicBezTo>
                <a:lnTo>
                  <a:pt x="907571" y="169221"/>
                </a:lnTo>
                <a:close/>
                <a:moveTo>
                  <a:pt x="944090" y="114958"/>
                </a:moveTo>
                <a:lnTo>
                  <a:pt x="944090" y="169221"/>
                </a:lnTo>
                <a:lnTo>
                  <a:pt x="968007" y="169221"/>
                </a:lnTo>
                <a:cubicBezTo>
                  <a:pt x="963506" y="160965"/>
                  <a:pt x="959263" y="152275"/>
                  <a:pt x="955277" y="143150"/>
                </a:cubicBezTo>
                <a:cubicBezTo>
                  <a:pt x="951291" y="134026"/>
                  <a:pt x="947562" y="124628"/>
                  <a:pt x="944090" y="114958"/>
                </a:cubicBezTo>
                <a:close/>
                <a:moveTo>
                  <a:pt x="408394" y="90253"/>
                </a:moveTo>
                <a:lnTo>
                  <a:pt x="408394" y="99543"/>
                </a:lnTo>
                <a:lnTo>
                  <a:pt x="457000" y="99543"/>
                </a:lnTo>
                <a:lnTo>
                  <a:pt x="457000" y="90253"/>
                </a:lnTo>
                <a:close/>
                <a:moveTo>
                  <a:pt x="138103" y="87167"/>
                </a:moveTo>
                <a:lnTo>
                  <a:pt x="138103" y="103401"/>
                </a:lnTo>
                <a:lnTo>
                  <a:pt x="177194" y="103401"/>
                </a:lnTo>
                <a:lnTo>
                  <a:pt x="177194" y="87167"/>
                </a:lnTo>
                <a:close/>
                <a:moveTo>
                  <a:pt x="61465" y="87167"/>
                </a:moveTo>
                <a:lnTo>
                  <a:pt x="61465" y="103401"/>
                </a:lnTo>
                <a:lnTo>
                  <a:pt x="101841" y="103401"/>
                </a:lnTo>
                <a:lnTo>
                  <a:pt x="101841" y="87167"/>
                </a:lnTo>
                <a:close/>
                <a:moveTo>
                  <a:pt x="276720" y="69952"/>
                </a:moveTo>
                <a:cubicBezTo>
                  <a:pt x="283252" y="73193"/>
                  <a:pt x="290570" y="76933"/>
                  <a:pt x="298677" y="81171"/>
                </a:cubicBezTo>
                <a:cubicBezTo>
                  <a:pt x="306783" y="85409"/>
                  <a:pt x="313523" y="89213"/>
                  <a:pt x="318897" y="92583"/>
                </a:cubicBezTo>
                <a:lnTo>
                  <a:pt x="296523" y="122673"/>
                </a:lnTo>
                <a:cubicBezTo>
                  <a:pt x="291674" y="119029"/>
                  <a:pt x="285298" y="114808"/>
                  <a:pt x="277396" y="110007"/>
                </a:cubicBezTo>
                <a:cubicBezTo>
                  <a:pt x="269493" y="105206"/>
                  <a:pt x="262153" y="100856"/>
                  <a:pt x="255375" y="96955"/>
                </a:cubicBezTo>
                <a:close/>
                <a:moveTo>
                  <a:pt x="138103" y="41647"/>
                </a:moveTo>
                <a:lnTo>
                  <a:pt x="138103" y="57366"/>
                </a:lnTo>
                <a:lnTo>
                  <a:pt x="177194" y="57366"/>
                </a:lnTo>
                <a:lnTo>
                  <a:pt x="177194" y="41647"/>
                </a:lnTo>
                <a:close/>
                <a:moveTo>
                  <a:pt x="61465" y="41647"/>
                </a:moveTo>
                <a:lnTo>
                  <a:pt x="61465" y="57366"/>
                </a:lnTo>
                <a:lnTo>
                  <a:pt x="101841" y="57366"/>
                </a:lnTo>
                <a:lnTo>
                  <a:pt x="101841" y="41647"/>
                </a:lnTo>
                <a:close/>
                <a:moveTo>
                  <a:pt x="602047" y="38819"/>
                </a:moveTo>
                <a:cubicBezTo>
                  <a:pt x="605063" y="44127"/>
                  <a:pt x="607710" y="49789"/>
                  <a:pt x="609987" y="55805"/>
                </a:cubicBezTo>
                <a:cubicBezTo>
                  <a:pt x="612264" y="61821"/>
                  <a:pt x="613818" y="67225"/>
                  <a:pt x="614648" y="72018"/>
                </a:cubicBezTo>
                <a:lnTo>
                  <a:pt x="590474" y="81026"/>
                </a:lnTo>
                <a:cubicBezTo>
                  <a:pt x="589901" y="76335"/>
                  <a:pt x="588604" y="70855"/>
                  <a:pt x="586584" y="64587"/>
                </a:cubicBezTo>
                <a:cubicBezTo>
                  <a:pt x="584564" y="58319"/>
                  <a:pt x="582175" y="52389"/>
                  <a:pt x="579416" y="46797"/>
                </a:cubicBezTo>
                <a:close/>
                <a:moveTo>
                  <a:pt x="653996" y="36760"/>
                </a:moveTo>
                <a:lnTo>
                  <a:pt x="653996" y="81798"/>
                </a:lnTo>
                <a:lnTo>
                  <a:pt x="691287" y="81798"/>
                </a:lnTo>
                <a:lnTo>
                  <a:pt x="691287" y="52716"/>
                </a:lnTo>
                <a:cubicBezTo>
                  <a:pt x="688844" y="58169"/>
                  <a:pt x="686529" y="63349"/>
                  <a:pt x="684343" y="68255"/>
                </a:cubicBezTo>
                <a:cubicBezTo>
                  <a:pt x="682157" y="73160"/>
                  <a:pt x="680100" y="77503"/>
                  <a:pt x="678171" y="81283"/>
                </a:cubicBezTo>
                <a:lnTo>
                  <a:pt x="655282" y="72790"/>
                </a:lnTo>
                <a:cubicBezTo>
                  <a:pt x="657409" y="67826"/>
                  <a:pt x="659520" y="62121"/>
                  <a:pt x="661615" y="55676"/>
                </a:cubicBezTo>
                <a:cubicBezTo>
                  <a:pt x="663710" y="49231"/>
                  <a:pt x="665371" y="43269"/>
                  <a:pt x="666598" y="37790"/>
                </a:cubicBezTo>
                <a:lnTo>
                  <a:pt x="691287" y="46282"/>
                </a:lnTo>
                <a:lnTo>
                  <a:pt x="691287" y="36760"/>
                </a:lnTo>
                <a:close/>
                <a:moveTo>
                  <a:pt x="578387" y="36760"/>
                </a:moveTo>
                <a:lnTo>
                  <a:pt x="578387" y="81798"/>
                </a:lnTo>
                <a:lnTo>
                  <a:pt x="616449" y="81798"/>
                </a:lnTo>
                <a:lnTo>
                  <a:pt x="616449" y="36760"/>
                </a:lnTo>
                <a:close/>
                <a:moveTo>
                  <a:pt x="333556" y="12875"/>
                </a:moveTo>
                <a:lnTo>
                  <a:pt x="497377" y="12875"/>
                </a:lnTo>
                <a:lnTo>
                  <a:pt x="497377" y="46276"/>
                </a:lnTo>
                <a:lnTo>
                  <a:pt x="434883" y="46276"/>
                </a:lnTo>
                <a:lnTo>
                  <a:pt x="455971" y="49883"/>
                </a:lnTo>
                <a:cubicBezTo>
                  <a:pt x="454418" y="52341"/>
                  <a:pt x="452832" y="54767"/>
                  <a:pt x="451214" y="57161"/>
                </a:cubicBezTo>
                <a:cubicBezTo>
                  <a:pt x="449596" y="59555"/>
                  <a:pt x="448010" y="61852"/>
                  <a:pt x="446456" y="64053"/>
                </a:cubicBezTo>
                <a:lnTo>
                  <a:pt x="491462" y="64053"/>
                </a:lnTo>
                <a:lnTo>
                  <a:pt x="491462" y="159690"/>
                </a:lnTo>
                <a:lnTo>
                  <a:pt x="448771" y="159690"/>
                </a:lnTo>
                <a:lnTo>
                  <a:pt x="448771" y="209098"/>
                </a:lnTo>
                <a:cubicBezTo>
                  <a:pt x="448899" y="216626"/>
                  <a:pt x="448128" y="222707"/>
                  <a:pt x="446456" y="227342"/>
                </a:cubicBezTo>
                <a:cubicBezTo>
                  <a:pt x="444784" y="231978"/>
                  <a:pt x="441441" y="235489"/>
                  <a:pt x="436426" y="237876"/>
                </a:cubicBezTo>
                <a:cubicBezTo>
                  <a:pt x="431427" y="240242"/>
                  <a:pt x="425802" y="241741"/>
                  <a:pt x="419549" y="242372"/>
                </a:cubicBezTo>
                <a:cubicBezTo>
                  <a:pt x="413296" y="243004"/>
                  <a:pt x="406321" y="243218"/>
                  <a:pt x="398621" y="243015"/>
                </a:cubicBezTo>
                <a:cubicBezTo>
                  <a:pt x="398053" y="238808"/>
                  <a:pt x="397068" y="234247"/>
                  <a:pt x="395664" y="229334"/>
                </a:cubicBezTo>
                <a:cubicBezTo>
                  <a:pt x="394260" y="224421"/>
                  <a:pt x="392760" y="219732"/>
                  <a:pt x="391163" y="215268"/>
                </a:cubicBezTo>
                <a:cubicBezTo>
                  <a:pt x="387820" y="220963"/>
                  <a:pt x="384734" y="226016"/>
                  <a:pt x="381905" y="230426"/>
                </a:cubicBezTo>
                <a:cubicBezTo>
                  <a:pt x="378171" y="227584"/>
                  <a:pt x="373488" y="224469"/>
                  <a:pt x="367857" y="221081"/>
                </a:cubicBezTo>
                <a:cubicBezTo>
                  <a:pt x="362226" y="217693"/>
                  <a:pt x="357222" y="214899"/>
                  <a:pt x="352844" y="212699"/>
                </a:cubicBezTo>
                <a:cubicBezTo>
                  <a:pt x="357436" y="206599"/>
                  <a:pt x="361883" y="199501"/>
                  <a:pt x="366185" y="191406"/>
                </a:cubicBezTo>
                <a:cubicBezTo>
                  <a:pt x="370487" y="183311"/>
                  <a:pt x="374099" y="175312"/>
                  <a:pt x="377019" y="167410"/>
                </a:cubicBezTo>
                <a:lnTo>
                  <a:pt x="409937" y="176931"/>
                </a:lnTo>
                <a:cubicBezTo>
                  <a:pt x="407714" y="182523"/>
                  <a:pt x="405153" y="188259"/>
                  <a:pt x="402254" y="194141"/>
                </a:cubicBezTo>
                <a:cubicBezTo>
                  <a:pt x="399355" y="200022"/>
                  <a:pt x="396344" y="205694"/>
                  <a:pt x="393221" y="211157"/>
                </a:cubicBezTo>
                <a:cubicBezTo>
                  <a:pt x="396677" y="211280"/>
                  <a:pt x="399923" y="211355"/>
                  <a:pt x="402961" y="211382"/>
                </a:cubicBezTo>
                <a:cubicBezTo>
                  <a:pt x="405999" y="211409"/>
                  <a:pt x="408153" y="211420"/>
                  <a:pt x="409423" y="211414"/>
                </a:cubicBezTo>
                <a:cubicBezTo>
                  <a:pt x="410821" y="211436"/>
                  <a:pt x="411818" y="211200"/>
                  <a:pt x="412412" y="210707"/>
                </a:cubicBezTo>
                <a:cubicBezTo>
                  <a:pt x="413007" y="210213"/>
                  <a:pt x="413296" y="209334"/>
                  <a:pt x="413280" y="208069"/>
                </a:cubicBezTo>
                <a:lnTo>
                  <a:pt x="413280" y="159690"/>
                </a:lnTo>
                <a:lnTo>
                  <a:pt x="375476" y="159690"/>
                </a:lnTo>
                <a:lnTo>
                  <a:pt x="375476" y="64053"/>
                </a:lnTo>
                <a:lnTo>
                  <a:pt x="407365" y="64053"/>
                </a:lnTo>
                <a:cubicBezTo>
                  <a:pt x="408410" y="61058"/>
                  <a:pt x="409407" y="58031"/>
                  <a:pt x="410355" y="54971"/>
                </a:cubicBezTo>
                <a:cubicBezTo>
                  <a:pt x="411303" y="51912"/>
                  <a:pt x="412107" y="49013"/>
                  <a:pt x="412766" y="46276"/>
                </a:cubicBezTo>
                <a:lnTo>
                  <a:pt x="369818" y="46276"/>
                </a:lnTo>
                <a:lnTo>
                  <a:pt x="369818" y="84602"/>
                </a:lnTo>
                <a:cubicBezTo>
                  <a:pt x="369948" y="100351"/>
                  <a:pt x="369145" y="117824"/>
                  <a:pt x="367408" y="137022"/>
                </a:cubicBezTo>
                <a:cubicBezTo>
                  <a:pt x="365671" y="156221"/>
                  <a:pt x="362220" y="175219"/>
                  <a:pt x="357054" y="194018"/>
                </a:cubicBezTo>
                <a:cubicBezTo>
                  <a:pt x="351889" y="212817"/>
                  <a:pt x="344227" y="229492"/>
                  <a:pt x="334070" y="244043"/>
                </a:cubicBezTo>
                <a:cubicBezTo>
                  <a:pt x="330390" y="240871"/>
                  <a:pt x="325407" y="237314"/>
                  <a:pt x="319122" y="233371"/>
                </a:cubicBezTo>
                <a:cubicBezTo>
                  <a:pt x="312837" y="229427"/>
                  <a:pt x="307276" y="226384"/>
                  <a:pt x="302438" y="224241"/>
                </a:cubicBezTo>
                <a:cubicBezTo>
                  <a:pt x="311890" y="210896"/>
                  <a:pt x="318846" y="196066"/>
                  <a:pt x="323307" y="179750"/>
                </a:cubicBezTo>
                <a:cubicBezTo>
                  <a:pt x="327768" y="163434"/>
                  <a:pt x="330629" y="147004"/>
                  <a:pt x="331889" y="130460"/>
                </a:cubicBezTo>
                <a:cubicBezTo>
                  <a:pt x="333150" y="113916"/>
                  <a:pt x="333705" y="98630"/>
                  <a:pt x="333556" y="84602"/>
                </a:cubicBezTo>
                <a:close/>
                <a:moveTo>
                  <a:pt x="26232" y="9532"/>
                </a:moveTo>
                <a:lnTo>
                  <a:pt x="214227" y="9532"/>
                </a:lnTo>
                <a:lnTo>
                  <a:pt x="214227" y="135515"/>
                </a:lnTo>
                <a:lnTo>
                  <a:pt x="126787" y="135515"/>
                </a:lnTo>
                <a:cubicBezTo>
                  <a:pt x="134412" y="139718"/>
                  <a:pt x="141730" y="144307"/>
                  <a:pt x="148744" y="149281"/>
                </a:cubicBezTo>
                <a:cubicBezTo>
                  <a:pt x="155757" y="154255"/>
                  <a:pt x="161469" y="159101"/>
                  <a:pt x="165878" y="163818"/>
                </a:cubicBezTo>
                <a:lnTo>
                  <a:pt x="139132" y="189290"/>
                </a:lnTo>
                <a:cubicBezTo>
                  <a:pt x="135242" y="184686"/>
                  <a:pt x="129970" y="179743"/>
                  <a:pt x="123316" y="174464"/>
                </a:cubicBezTo>
                <a:cubicBezTo>
                  <a:pt x="116661" y="169184"/>
                  <a:pt x="109589" y="164177"/>
                  <a:pt x="102099" y="159444"/>
                </a:cubicBezTo>
                <a:lnTo>
                  <a:pt x="102099" y="159465"/>
                </a:lnTo>
                <a:cubicBezTo>
                  <a:pt x="100164" y="158301"/>
                  <a:pt x="98246" y="157153"/>
                  <a:pt x="96344" y="156021"/>
                </a:cubicBezTo>
                <a:cubicBezTo>
                  <a:pt x="94442" y="154889"/>
                  <a:pt x="92589" y="153805"/>
                  <a:pt x="90783" y="152769"/>
                </a:cubicBezTo>
                <a:lnTo>
                  <a:pt x="109042" y="135515"/>
                </a:lnTo>
                <a:lnTo>
                  <a:pt x="26232" y="135515"/>
                </a:lnTo>
                <a:close/>
                <a:moveTo>
                  <a:pt x="542897" y="6960"/>
                </a:moveTo>
                <a:lnTo>
                  <a:pt x="729091" y="6960"/>
                </a:lnTo>
                <a:lnTo>
                  <a:pt x="729091" y="111598"/>
                </a:lnTo>
                <a:lnTo>
                  <a:pt x="653996" y="111598"/>
                </a:lnTo>
                <a:lnTo>
                  <a:pt x="653996" y="119088"/>
                </a:lnTo>
                <a:lnTo>
                  <a:pt x="731920" y="119088"/>
                </a:lnTo>
                <a:lnTo>
                  <a:pt x="731920" y="147860"/>
                </a:lnTo>
                <a:lnTo>
                  <a:pt x="653996" y="147860"/>
                </a:lnTo>
                <a:lnTo>
                  <a:pt x="653996" y="155093"/>
                </a:lnTo>
                <a:lnTo>
                  <a:pt x="751466" y="155093"/>
                </a:lnTo>
                <a:lnTo>
                  <a:pt x="751466" y="187465"/>
                </a:lnTo>
                <a:lnTo>
                  <a:pt x="726005" y="187465"/>
                </a:lnTo>
                <a:cubicBezTo>
                  <a:pt x="731593" y="194484"/>
                  <a:pt x="737133" y="201984"/>
                  <a:pt x="742625" y="209968"/>
                </a:cubicBezTo>
                <a:cubicBezTo>
                  <a:pt x="748117" y="217951"/>
                  <a:pt x="752435" y="225195"/>
                  <a:pt x="755580" y="231699"/>
                </a:cubicBezTo>
                <a:lnTo>
                  <a:pt x="717776" y="244558"/>
                </a:lnTo>
                <a:cubicBezTo>
                  <a:pt x="715118" y="237978"/>
                  <a:pt x="711111" y="230306"/>
                  <a:pt x="705753" y="221541"/>
                </a:cubicBezTo>
                <a:cubicBezTo>
                  <a:pt x="700395" y="212775"/>
                  <a:pt x="694973" y="204588"/>
                  <a:pt x="689486" y="196980"/>
                </a:cubicBezTo>
                <a:lnTo>
                  <a:pt x="719061" y="187465"/>
                </a:lnTo>
                <a:lnTo>
                  <a:pt x="548040" y="187465"/>
                </a:lnTo>
                <a:lnTo>
                  <a:pt x="579673" y="195180"/>
                </a:lnTo>
                <a:cubicBezTo>
                  <a:pt x="576897" y="204219"/>
                  <a:pt x="573125" y="213081"/>
                  <a:pt x="568357" y="221766"/>
                </a:cubicBezTo>
                <a:cubicBezTo>
                  <a:pt x="563589" y="230451"/>
                  <a:pt x="558274" y="237962"/>
                  <a:pt x="552412" y="244300"/>
                </a:cubicBezTo>
                <a:lnTo>
                  <a:pt x="516150" y="228870"/>
                </a:lnTo>
                <a:cubicBezTo>
                  <a:pt x="521380" y="224203"/>
                  <a:pt x="526287" y="218170"/>
                  <a:pt x="530874" y="210771"/>
                </a:cubicBezTo>
                <a:cubicBezTo>
                  <a:pt x="535460" y="203372"/>
                  <a:pt x="539210" y="195603"/>
                  <a:pt x="542125" y="187465"/>
                </a:cubicBezTo>
                <a:lnTo>
                  <a:pt x="519751" y="187465"/>
                </a:lnTo>
                <a:lnTo>
                  <a:pt x="519751" y="155093"/>
                </a:lnTo>
                <a:lnTo>
                  <a:pt x="616449" y="155093"/>
                </a:lnTo>
                <a:lnTo>
                  <a:pt x="616449" y="147860"/>
                </a:lnTo>
                <a:lnTo>
                  <a:pt x="539553" y="147860"/>
                </a:lnTo>
                <a:lnTo>
                  <a:pt x="539553" y="119088"/>
                </a:lnTo>
                <a:lnTo>
                  <a:pt x="616449" y="119088"/>
                </a:lnTo>
                <a:lnTo>
                  <a:pt x="616449" y="111598"/>
                </a:lnTo>
                <a:lnTo>
                  <a:pt x="542897" y="111598"/>
                </a:lnTo>
                <a:close/>
                <a:moveTo>
                  <a:pt x="289065" y="515"/>
                </a:moveTo>
                <a:cubicBezTo>
                  <a:pt x="295617" y="3895"/>
                  <a:pt x="303022" y="7807"/>
                  <a:pt x="311278" y="12248"/>
                </a:cubicBezTo>
                <a:cubicBezTo>
                  <a:pt x="319535" y="16690"/>
                  <a:pt x="326361" y="20665"/>
                  <a:pt x="331756" y="24175"/>
                </a:cubicBezTo>
                <a:lnTo>
                  <a:pt x="309124" y="54007"/>
                </a:lnTo>
                <a:cubicBezTo>
                  <a:pt x="304254" y="50241"/>
                  <a:pt x="297793" y="45879"/>
                  <a:pt x="289740" y="40923"/>
                </a:cubicBezTo>
                <a:cubicBezTo>
                  <a:pt x="281687" y="35967"/>
                  <a:pt x="274261" y="31413"/>
                  <a:pt x="267462" y="27261"/>
                </a:cubicBezTo>
                <a:close/>
                <a:moveTo>
                  <a:pt x="816788" y="0"/>
                </a:moveTo>
                <a:lnTo>
                  <a:pt x="852021" y="10802"/>
                </a:lnTo>
                <a:cubicBezTo>
                  <a:pt x="846620" y="26275"/>
                  <a:pt x="840191" y="41877"/>
                  <a:pt x="832733" y="57608"/>
                </a:cubicBezTo>
                <a:lnTo>
                  <a:pt x="832733" y="176937"/>
                </a:lnTo>
                <a:cubicBezTo>
                  <a:pt x="844927" y="164812"/>
                  <a:pt x="856093" y="149971"/>
                  <a:pt x="866230" y="132413"/>
                </a:cubicBezTo>
                <a:cubicBezTo>
                  <a:pt x="876367" y="114856"/>
                  <a:pt x="884832" y="96350"/>
                  <a:pt x="891626" y="76896"/>
                </a:cubicBezTo>
                <a:lnTo>
                  <a:pt x="846363" y="76896"/>
                </a:lnTo>
                <a:lnTo>
                  <a:pt x="846363" y="41406"/>
                </a:lnTo>
                <a:lnTo>
                  <a:pt x="907571" y="41406"/>
                </a:lnTo>
                <a:lnTo>
                  <a:pt x="907571" y="515"/>
                </a:lnTo>
                <a:lnTo>
                  <a:pt x="944090" y="515"/>
                </a:lnTo>
                <a:lnTo>
                  <a:pt x="944090" y="41406"/>
                </a:lnTo>
                <a:lnTo>
                  <a:pt x="1011984" y="41406"/>
                </a:lnTo>
                <a:lnTo>
                  <a:pt x="1011984" y="76896"/>
                </a:lnTo>
                <a:lnTo>
                  <a:pt x="961063" y="76896"/>
                </a:lnTo>
                <a:cubicBezTo>
                  <a:pt x="968012" y="96130"/>
                  <a:pt x="976617" y="114625"/>
                  <a:pt x="986877" y="132381"/>
                </a:cubicBezTo>
                <a:cubicBezTo>
                  <a:pt x="997137" y="150137"/>
                  <a:pt x="1008250" y="165160"/>
                  <a:pt x="1020213" y="177451"/>
                </a:cubicBezTo>
                <a:cubicBezTo>
                  <a:pt x="1015633" y="180864"/>
                  <a:pt x="1010714" y="185290"/>
                  <a:pt x="1005458" y="190728"/>
                </a:cubicBezTo>
                <a:cubicBezTo>
                  <a:pt x="1000202" y="196166"/>
                  <a:pt x="995862" y="201427"/>
                  <a:pt x="992439" y="206512"/>
                </a:cubicBezTo>
                <a:cubicBezTo>
                  <a:pt x="986266" y="199054"/>
                  <a:pt x="980351" y="190567"/>
                  <a:pt x="974693" y="181052"/>
                </a:cubicBezTo>
                <a:lnTo>
                  <a:pt x="974693" y="202397"/>
                </a:lnTo>
                <a:lnTo>
                  <a:pt x="944090" y="202397"/>
                </a:lnTo>
                <a:lnTo>
                  <a:pt x="944090" y="241230"/>
                </a:lnTo>
                <a:lnTo>
                  <a:pt x="907571" y="241230"/>
                </a:lnTo>
                <a:lnTo>
                  <a:pt x="907571" y="202397"/>
                </a:lnTo>
                <a:lnTo>
                  <a:pt x="878510" y="202397"/>
                </a:lnTo>
                <a:lnTo>
                  <a:pt x="878510" y="178994"/>
                </a:lnTo>
                <a:cubicBezTo>
                  <a:pt x="875285" y="184272"/>
                  <a:pt x="871898" y="189276"/>
                  <a:pt x="868352" y="194007"/>
                </a:cubicBezTo>
                <a:cubicBezTo>
                  <a:pt x="864805" y="198738"/>
                  <a:pt x="861161" y="203163"/>
                  <a:pt x="857422" y="207283"/>
                </a:cubicBezTo>
                <a:cubicBezTo>
                  <a:pt x="854432" y="203110"/>
                  <a:pt x="850639" y="198534"/>
                  <a:pt x="846042" y="193557"/>
                </a:cubicBezTo>
                <a:cubicBezTo>
                  <a:pt x="841445" y="188579"/>
                  <a:pt x="837008" y="184325"/>
                  <a:pt x="832733" y="180794"/>
                </a:cubicBezTo>
                <a:lnTo>
                  <a:pt x="832733" y="243031"/>
                </a:lnTo>
                <a:lnTo>
                  <a:pt x="797243" y="243031"/>
                </a:lnTo>
                <a:lnTo>
                  <a:pt x="797243" y="117529"/>
                </a:lnTo>
                <a:cubicBezTo>
                  <a:pt x="793128" y="122973"/>
                  <a:pt x="789013" y="128031"/>
                  <a:pt x="784898" y="132703"/>
                </a:cubicBezTo>
                <a:cubicBezTo>
                  <a:pt x="783720" y="129555"/>
                  <a:pt x="781990" y="125506"/>
                  <a:pt x="779707" y="120558"/>
                </a:cubicBezTo>
                <a:cubicBezTo>
                  <a:pt x="777424" y="115610"/>
                  <a:pt x="774970" y="110647"/>
                  <a:pt x="772344" y="105671"/>
                </a:cubicBezTo>
                <a:cubicBezTo>
                  <a:pt x="769719" y="100694"/>
                  <a:pt x="767302" y="96589"/>
                  <a:pt x="765096" y="93355"/>
                </a:cubicBezTo>
                <a:cubicBezTo>
                  <a:pt x="775656" y="81766"/>
                  <a:pt x="785461" y="67782"/>
                  <a:pt x="794510" y="51403"/>
                </a:cubicBezTo>
                <a:cubicBezTo>
                  <a:pt x="803560" y="35024"/>
                  <a:pt x="810986" y="17890"/>
                  <a:pt x="816788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黑体 Heavy" panose="020B0A00000000000000" pitchFamily="34" charset="-122"/>
              <a:ea typeface="思源黑体 Heavy" panose="020B0A00000000000000" pitchFamily="34" charset="-122"/>
            </a:endParaRPr>
          </a:p>
        </p:txBody>
      </p:sp>
      <p:sp>
        <p:nvSpPr>
          <p:cNvPr id="34" name="常用图形-8_矢量">
            <a:extLst>
              <a:ext uri="{FF2B5EF4-FFF2-40B4-BE49-F238E27FC236}">
                <a16:creationId xmlns:a16="http://schemas.microsoft.com/office/drawing/2014/main" id="{4A4335F8-C5A0-4582-AAA5-87A41A36A55E}"/>
              </a:ext>
            </a:extLst>
          </p:cNvPr>
          <p:cNvSpPr/>
          <p:nvPr/>
        </p:nvSpPr>
        <p:spPr>
          <a:xfrm>
            <a:off x="878818" y="56892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7" name="常用图形-9_矢量">
            <a:extLst>
              <a:ext uri="{FF2B5EF4-FFF2-40B4-BE49-F238E27FC236}">
                <a16:creationId xmlns:a16="http://schemas.microsoft.com/office/drawing/2014/main" id="{F2A9A622-AE0E-4CA9-ABA4-29B890854DA4}"/>
              </a:ext>
            </a:extLst>
          </p:cNvPr>
          <p:cNvSpPr/>
          <p:nvPr/>
        </p:nvSpPr>
        <p:spPr>
          <a:xfrm>
            <a:off x="4753030" y="56892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0" name="常用图形-10_矢量">
            <a:extLst>
              <a:ext uri="{FF2B5EF4-FFF2-40B4-BE49-F238E27FC236}">
                <a16:creationId xmlns:a16="http://schemas.microsoft.com/office/drawing/2014/main" id="{5E13E724-15C3-4F9D-B733-7DCC7EBAE0CB}"/>
              </a:ext>
            </a:extLst>
          </p:cNvPr>
          <p:cNvSpPr/>
          <p:nvPr/>
        </p:nvSpPr>
        <p:spPr>
          <a:xfrm>
            <a:off x="8750110" y="5689241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3" name="文本框-11_矢量">
            <a:extLst>
              <a:ext uri="{FF2B5EF4-FFF2-40B4-BE49-F238E27FC236}">
                <a16:creationId xmlns:a16="http://schemas.microsoft.com/office/drawing/2014/main" id="{559A6E7D-963C-4A12-B669-D22686ED772B}"/>
              </a:ext>
            </a:extLst>
          </p:cNvPr>
          <p:cNvSpPr txBox="1"/>
          <p:nvPr/>
        </p:nvSpPr>
        <p:spPr>
          <a:xfrm>
            <a:off x="9569322" y="5688212"/>
            <a:ext cx="892683" cy="207554"/>
          </a:xfrm>
          <a:custGeom>
            <a:avLst/>
            <a:gdLst/>
            <a:ahLst/>
            <a:cxnLst/>
            <a:rect l="l" t="t" r="r" b="b"/>
            <a:pathLst>
              <a:path w="892683" h="207554">
                <a:moveTo>
                  <a:pt x="534238" y="168035"/>
                </a:moveTo>
                <a:cubicBezTo>
                  <a:pt x="535758" y="173974"/>
                  <a:pt x="537005" y="180256"/>
                  <a:pt x="537982" y="186880"/>
                </a:cubicBezTo>
                <a:cubicBezTo>
                  <a:pt x="538958" y="193504"/>
                  <a:pt x="539463" y="199100"/>
                  <a:pt x="539496" y="203669"/>
                </a:cubicBezTo>
                <a:lnTo>
                  <a:pt x="528752" y="205268"/>
                </a:lnTo>
                <a:cubicBezTo>
                  <a:pt x="528738" y="200481"/>
                  <a:pt x="528309" y="194694"/>
                  <a:pt x="527466" y="187908"/>
                </a:cubicBezTo>
                <a:cubicBezTo>
                  <a:pt x="526623" y="181122"/>
                  <a:pt x="525452" y="174650"/>
                  <a:pt x="523951" y="168492"/>
                </a:cubicBezTo>
                <a:close/>
                <a:moveTo>
                  <a:pt x="581787" y="166890"/>
                </a:moveTo>
                <a:cubicBezTo>
                  <a:pt x="584602" y="172702"/>
                  <a:pt x="587259" y="178899"/>
                  <a:pt x="589760" y="185480"/>
                </a:cubicBezTo>
                <a:cubicBezTo>
                  <a:pt x="592260" y="192062"/>
                  <a:pt x="594175" y="197744"/>
                  <a:pt x="595503" y="202527"/>
                </a:cubicBezTo>
                <a:lnTo>
                  <a:pt x="584759" y="205268"/>
                </a:lnTo>
                <a:cubicBezTo>
                  <a:pt x="583549" y="200376"/>
                  <a:pt x="581740" y="194570"/>
                  <a:pt x="579330" y="187851"/>
                </a:cubicBezTo>
                <a:cubicBezTo>
                  <a:pt x="576920" y="181131"/>
                  <a:pt x="574310" y="174755"/>
                  <a:pt x="571500" y="168721"/>
                </a:cubicBezTo>
                <a:close/>
                <a:moveTo>
                  <a:pt x="628422" y="164371"/>
                </a:moveTo>
                <a:cubicBezTo>
                  <a:pt x="634427" y="170186"/>
                  <a:pt x="640304" y="176556"/>
                  <a:pt x="646052" y="183481"/>
                </a:cubicBezTo>
                <a:cubicBezTo>
                  <a:pt x="651801" y="190406"/>
                  <a:pt x="656363" y="196602"/>
                  <a:pt x="659740" y="202070"/>
                </a:cubicBezTo>
                <a:lnTo>
                  <a:pt x="649681" y="206640"/>
                </a:lnTo>
                <a:cubicBezTo>
                  <a:pt x="646414" y="201276"/>
                  <a:pt x="641919" y="195041"/>
                  <a:pt x="636194" y="187936"/>
                </a:cubicBezTo>
                <a:cubicBezTo>
                  <a:pt x="630469" y="180831"/>
                  <a:pt x="624602" y="174197"/>
                  <a:pt x="618592" y="168035"/>
                </a:cubicBezTo>
                <a:close/>
                <a:moveTo>
                  <a:pt x="485318" y="164142"/>
                </a:moveTo>
                <a:lnTo>
                  <a:pt x="495376" y="166890"/>
                </a:lnTo>
                <a:cubicBezTo>
                  <a:pt x="492371" y="174153"/>
                  <a:pt x="488609" y="181445"/>
                  <a:pt x="484089" y="188764"/>
                </a:cubicBezTo>
                <a:cubicBezTo>
                  <a:pt x="479570" y="196084"/>
                  <a:pt x="474493" y="202347"/>
                  <a:pt x="468859" y="207554"/>
                </a:cubicBezTo>
                <a:lnTo>
                  <a:pt x="459258" y="202527"/>
                </a:lnTo>
                <a:cubicBezTo>
                  <a:pt x="464587" y="197916"/>
                  <a:pt x="469530" y="192176"/>
                  <a:pt x="474088" y="185308"/>
                </a:cubicBezTo>
                <a:cubicBezTo>
                  <a:pt x="478646" y="178440"/>
                  <a:pt x="482389" y="171385"/>
                  <a:pt x="485318" y="164142"/>
                </a:cubicBezTo>
                <a:close/>
                <a:moveTo>
                  <a:pt x="331699" y="142638"/>
                </a:moveTo>
                <a:lnTo>
                  <a:pt x="341986" y="145153"/>
                </a:lnTo>
                <a:cubicBezTo>
                  <a:pt x="337895" y="153868"/>
                  <a:pt x="333161" y="162339"/>
                  <a:pt x="327784" y="170567"/>
                </a:cubicBezTo>
                <a:cubicBezTo>
                  <a:pt x="322407" y="178795"/>
                  <a:pt x="316930" y="185952"/>
                  <a:pt x="311353" y="192036"/>
                </a:cubicBezTo>
                <a:cubicBezTo>
                  <a:pt x="310329" y="191288"/>
                  <a:pt x="308891" y="190325"/>
                  <a:pt x="307039" y="189149"/>
                </a:cubicBezTo>
                <a:cubicBezTo>
                  <a:pt x="305186" y="187972"/>
                  <a:pt x="303576" y="186952"/>
                  <a:pt x="302209" y="186090"/>
                </a:cubicBezTo>
                <a:cubicBezTo>
                  <a:pt x="307996" y="180263"/>
                  <a:pt x="313454" y="173564"/>
                  <a:pt x="318583" y="165993"/>
                </a:cubicBezTo>
                <a:cubicBezTo>
                  <a:pt x="323712" y="158422"/>
                  <a:pt x="328084" y="150637"/>
                  <a:pt x="331699" y="142638"/>
                </a:cubicBezTo>
                <a:close/>
                <a:moveTo>
                  <a:pt x="405537" y="141266"/>
                </a:moveTo>
                <a:cubicBezTo>
                  <a:pt x="410842" y="148612"/>
                  <a:pt x="416119" y="156331"/>
                  <a:pt x="421367" y="164421"/>
                </a:cubicBezTo>
                <a:cubicBezTo>
                  <a:pt x="426615" y="172511"/>
                  <a:pt x="430864" y="179429"/>
                  <a:pt x="434112" y="185175"/>
                </a:cubicBezTo>
                <a:lnTo>
                  <a:pt x="424053" y="189978"/>
                </a:lnTo>
                <a:cubicBezTo>
                  <a:pt x="420919" y="184098"/>
                  <a:pt x="416786" y="176990"/>
                  <a:pt x="411652" y="168652"/>
                </a:cubicBezTo>
                <a:cubicBezTo>
                  <a:pt x="406518" y="160314"/>
                  <a:pt x="401355" y="152405"/>
                  <a:pt x="396164" y="144925"/>
                </a:cubicBezTo>
                <a:close/>
                <a:moveTo>
                  <a:pt x="25603" y="135325"/>
                </a:moveTo>
                <a:lnTo>
                  <a:pt x="35205" y="138756"/>
                </a:lnTo>
                <a:cubicBezTo>
                  <a:pt x="32476" y="148113"/>
                  <a:pt x="29018" y="158041"/>
                  <a:pt x="24832" y="168539"/>
                </a:cubicBezTo>
                <a:cubicBezTo>
                  <a:pt x="20646" y="179038"/>
                  <a:pt x="15645" y="188162"/>
                  <a:pt x="9830" y="195911"/>
                </a:cubicBezTo>
                <a:lnTo>
                  <a:pt x="0" y="190666"/>
                </a:lnTo>
                <a:cubicBezTo>
                  <a:pt x="5953" y="183143"/>
                  <a:pt x="11078" y="174292"/>
                  <a:pt x="15374" y="164111"/>
                </a:cubicBezTo>
                <a:cubicBezTo>
                  <a:pt x="19669" y="153930"/>
                  <a:pt x="23079" y="144335"/>
                  <a:pt x="25603" y="135325"/>
                </a:cubicBezTo>
                <a:close/>
                <a:moveTo>
                  <a:pt x="53493" y="133725"/>
                </a:moveTo>
                <a:lnTo>
                  <a:pt x="64465" y="133725"/>
                </a:lnTo>
                <a:lnTo>
                  <a:pt x="64465" y="183806"/>
                </a:lnTo>
                <a:cubicBezTo>
                  <a:pt x="64280" y="186821"/>
                  <a:pt x="65280" y="188851"/>
                  <a:pt x="67466" y="189894"/>
                </a:cubicBezTo>
                <a:cubicBezTo>
                  <a:pt x="69652" y="190938"/>
                  <a:pt x="74138" y="191424"/>
                  <a:pt x="80925" y="191352"/>
                </a:cubicBezTo>
                <a:lnTo>
                  <a:pt x="131217" y="191352"/>
                </a:lnTo>
                <a:cubicBezTo>
                  <a:pt x="135196" y="191471"/>
                  <a:pt x="138210" y="190776"/>
                  <a:pt x="140259" y="189269"/>
                </a:cubicBezTo>
                <a:cubicBezTo>
                  <a:pt x="142308" y="187761"/>
                  <a:pt x="143747" y="184729"/>
                  <a:pt x="144577" y="180172"/>
                </a:cubicBezTo>
                <a:cubicBezTo>
                  <a:pt x="145407" y="175616"/>
                  <a:pt x="145982" y="168823"/>
                  <a:pt x="146304" y="159794"/>
                </a:cubicBezTo>
                <a:cubicBezTo>
                  <a:pt x="147843" y="160833"/>
                  <a:pt x="149567" y="161729"/>
                  <a:pt x="151476" y="162481"/>
                </a:cubicBezTo>
                <a:cubicBezTo>
                  <a:pt x="153386" y="163234"/>
                  <a:pt x="155167" y="163787"/>
                  <a:pt x="156820" y="164139"/>
                </a:cubicBezTo>
                <a:cubicBezTo>
                  <a:pt x="156186" y="179002"/>
                  <a:pt x="154196" y="189048"/>
                  <a:pt x="150848" y="194277"/>
                </a:cubicBezTo>
                <a:cubicBezTo>
                  <a:pt x="147500" y="199505"/>
                  <a:pt x="141108" y="201950"/>
                  <a:pt x="131674" y="201611"/>
                </a:cubicBezTo>
                <a:lnTo>
                  <a:pt x="80925" y="201611"/>
                </a:lnTo>
                <a:cubicBezTo>
                  <a:pt x="70380" y="201768"/>
                  <a:pt x="63122" y="200598"/>
                  <a:pt x="59150" y="198103"/>
                </a:cubicBezTo>
                <a:cubicBezTo>
                  <a:pt x="55179" y="195607"/>
                  <a:pt x="53293" y="190841"/>
                  <a:pt x="53493" y="183806"/>
                </a:cubicBezTo>
                <a:close/>
                <a:moveTo>
                  <a:pt x="167793" y="132124"/>
                </a:moveTo>
                <a:cubicBezTo>
                  <a:pt x="174846" y="141233"/>
                  <a:pt x="181485" y="150971"/>
                  <a:pt x="187709" y="161338"/>
                </a:cubicBezTo>
                <a:cubicBezTo>
                  <a:pt x="193934" y="171705"/>
                  <a:pt x="198573" y="180871"/>
                  <a:pt x="201625" y="188837"/>
                </a:cubicBezTo>
                <a:lnTo>
                  <a:pt x="191110" y="193632"/>
                </a:lnTo>
                <a:cubicBezTo>
                  <a:pt x="188186" y="185541"/>
                  <a:pt x="183690" y="176234"/>
                  <a:pt x="177622" y="165710"/>
                </a:cubicBezTo>
                <a:cubicBezTo>
                  <a:pt x="171555" y="155187"/>
                  <a:pt x="165002" y="145364"/>
                  <a:pt x="157963" y="136240"/>
                </a:cubicBezTo>
                <a:close/>
                <a:moveTo>
                  <a:pt x="267919" y="122986"/>
                </a:moveTo>
                <a:lnTo>
                  <a:pt x="276835" y="129374"/>
                </a:lnTo>
                <a:cubicBezTo>
                  <a:pt x="271572" y="141671"/>
                  <a:pt x="265810" y="154410"/>
                  <a:pt x="259547" y="167591"/>
                </a:cubicBezTo>
                <a:cubicBezTo>
                  <a:pt x="253284" y="180773"/>
                  <a:pt x="247236" y="192649"/>
                  <a:pt x="241402" y="203221"/>
                </a:cubicBezTo>
                <a:lnTo>
                  <a:pt x="231801" y="196838"/>
                </a:lnTo>
                <a:cubicBezTo>
                  <a:pt x="235362" y="190853"/>
                  <a:pt x="239263" y="183741"/>
                  <a:pt x="243502" y="175503"/>
                </a:cubicBezTo>
                <a:cubicBezTo>
                  <a:pt x="247741" y="167264"/>
                  <a:pt x="251979" y="158595"/>
                  <a:pt x="256218" y="149495"/>
                </a:cubicBezTo>
                <a:cubicBezTo>
                  <a:pt x="260457" y="140395"/>
                  <a:pt x="264358" y="131558"/>
                  <a:pt x="267919" y="122986"/>
                </a:cubicBezTo>
                <a:close/>
                <a:moveTo>
                  <a:pt x="81153" y="117260"/>
                </a:moveTo>
                <a:cubicBezTo>
                  <a:pt x="90350" y="122000"/>
                  <a:pt x="99503" y="127384"/>
                  <a:pt x="108614" y="133410"/>
                </a:cubicBezTo>
                <a:cubicBezTo>
                  <a:pt x="117724" y="139437"/>
                  <a:pt x="125106" y="145106"/>
                  <a:pt x="130759" y="150418"/>
                </a:cubicBezTo>
                <a:lnTo>
                  <a:pt x="123216" y="158193"/>
                </a:lnTo>
                <a:cubicBezTo>
                  <a:pt x="117672" y="152958"/>
                  <a:pt x="110357" y="147193"/>
                  <a:pt x="101270" y="140900"/>
                </a:cubicBezTo>
                <a:cubicBezTo>
                  <a:pt x="92183" y="134606"/>
                  <a:pt x="83039" y="129013"/>
                  <a:pt x="73838" y="124120"/>
                </a:cubicBezTo>
                <a:close/>
                <a:moveTo>
                  <a:pt x="331470" y="93483"/>
                </a:moveTo>
                <a:lnTo>
                  <a:pt x="331470" y="118200"/>
                </a:lnTo>
                <a:lnTo>
                  <a:pt x="411023" y="118200"/>
                </a:lnTo>
                <a:lnTo>
                  <a:pt x="411023" y="93483"/>
                </a:lnTo>
                <a:close/>
                <a:moveTo>
                  <a:pt x="106071" y="64451"/>
                </a:moveTo>
                <a:lnTo>
                  <a:pt x="106071" y="99455"/>
                </a:lnTo>
                <a:lnTo>
                  <a:pt x="168250" y="99455"/>
                </a:lnTo>
                <a:lnTo>
                  <a:pt x="168250" y="64451"/>
                </a:lnTo>
                <a:close/>
                <a:moveTo>
                  <a:pt x="32233" y="64451"/>
                </a:moveTo>
                <a:lnTo>
                  <a:pt x="32233" y="99455"/>
                </a:lnTo>
                <a:lnTo>
                  <a:pt x="95555" y="99455"/>
                </a:lnTo>
                <a:lnTo>
                  <a:pt x="95555" y="64451"/>
                </a:lnTo>
                <a:close/>
                <a:moveTo>
                  <a:pt x="232486" y="63998"/>
                </a:moveTo>
                <a:cubicBezTo>
                  <a:pt x="239159" y="67584"/>
                  <a:pt x="246160" y="71569"/>
                  <a:pt x="253489" y="75955"/>
                </a:cubicBezTo>
                <a:cubicBezTo>
                  <a:pt x="260819" y="80340"/>
                  <a:pt x="266848" y="84208"/>
                  <a:pt x="271577" y="87558"/>
                </a:cubicBezTo>
                <a:lnTo>
                  <a:pt x="265176" y="96458"/>
                </a:lnTo>
                <a:cubicBezTo>
                  <a:pt x="260480" y="92872"/>
                  <a:pt x="254499" y="88742"/>
                  <a:pt x="247231" y="84068"/>
                </a:cubicBezTo>
                <a:cubicBezTo>
                  <a:pt x="239964" y="79394"/>
                  <a:pt x="232839" y="75145"/>
                  <a:pt x="225857" y="71322"/>
                </a:cubicBezTo>
                <a:close/>
                <a:moveTo>
                  <a:pt x="331470" y="60336"/>
                </a:moveTo>
                <a:lnTo>
                  <a:pt x="331470" y="84596"/>
                </a:lnTo>
                <a:lnTo>
                  <a:pt x="411023" y="84596"/>
                </a:lnTo>
                <a:lnTo>
                  <a:pt x="411023" y="60336"/>
                </a:lnTo>
                <a:close/>
                <a:moveTo>
                  <a:pt x="365303" y="26051"/>
                </a:moveTo>
                <a:lnTo>
                  <a:pt x="376962" y="29025"/>
                </a:lnTo>
                <a:cubicBezTo>
                  <a:pt x="375580" y="32729"/>
                  <a:pt x="374171" y="36476"/>
                  <a:pt x="372733" y="40266"/>
                </a:cubicBezTo>
                <a:cubicBezTo>
                  <a:pt x="371294" y="44056"/>
                  <a:pt x="369885" y="47631"/>
                  <a:pt x="368503" y="50992"/>
                </a:cubicBezTo>
                <a:lnTo>
                  <a:pt x="421539" y="50992"/>
                </a:lnTo>
                <a:lnTo>
                  <a:pt x="421539" y="127544"/>
                </a:lnTo>
                <a:lnTo>
                  <a:pt x="375590" y="127544"/>
                </a:lnTo>
                <a:lnTo>
                  <a:pt x="375590" y="193637"/>
                </a:lnTo>
                <a:cubicBezTo>
                  <a:pt x="375638" y="196895"/>
                  <a:pt x="375199" y="199396"/>
                  <a:pt x="374276" y="201140"/>
                </a:cubicBezTo>
                <a:cubicBezTo>
                  <a:pt x="373352" y="202884"/>
                  <a:pt x="371656" y="204185"/>
                  <a:pt x="369189" y="205044"/>
                </a:cubicBezTo>
                <a:cubicBezTo>
                  <a:pt x="366608" y="205923"/>
                  <a:pt x="362855" y="206446"/>
                  <a:pt x="357931" y="206612"/>
                </a:cubicBezTo>
                <a:cubicBezTo>
                  <a:pt x="353006" y="206778"/>
                  <a:pt x="346625" y="206787"/>
                  <a:pt x="338785" y="206640"/>
                </a:cubicBezTo>
                <a:cubicBezTo>
                  <a:pt x="338428" y="205230"/>
                  <a:pt x="337942" y="203663"/>
                  <a:pt x="337328" y="201939"/>
                </a:cubicBezTo>
                <a:cubicBezTo>
                  <a:pt x="336714" y="200216"/>
                  <a:pt x="336057" y="198592"/>
                  <a:pt x="335356" y="197067"/>
                </a:cubicBezTo>
                <a:cubicBezTo>
                  <a:pt x="341752" y="197276"/>
                  <a:pt x="347248" y="197372"/>
                  <a:pt x="351844" y="197353"/>
                </a:cubicBezTo>
                <a:cubicBezTo>
                  <a:pt x="356440" y="197334"/>
                  <a:pt x="359478" y="197315"/>
                  <a:pt x="360960" y="197296"/>
                </a:cubicBezTo>
                <a:cubicBezTo>
                  <a:pt x="362531" y="197200"/>
                  <a:pt x="363617" y="196876"/>
                  <a:pt x="364217" y="196324"/>
                </a:cubicBezTo>
                <a:cubicBezTo>
                  <a:pt x="364817" y="195771"/>
                  <a:pt x="365103" y="194875"/>
                  <a:pt x="365074" y="193637"/>
                </a:cubicBezTo>
                <a:lnTo>
                  <a:pt x="365074" y="127544"/>
                </a:lnTo>
                <a:lnTo>
                  <a:pt x="321183" y="127544"/>
                </a:lnTo>
                <a:lnTo>
                  <a:pt x="321183" y="50992"/>
                </a:lnTo>
                <a:lnTo>
                  <a:pt x="358216" y="50992"/>
                </a:lnTo>
                <a:cubicBezTo>
                  <a:pt x="359512" y="47092"/>
                  <a:pt x="360807" y="42878"/>
                  <a:pt x="362103" y="38350"/>
                </a:cubicBezTo>
                <a:cubicBezTo>
                  <a:pt x="363398" y="33821"/>
                  <a:pt x="364465" y="29721"/>
                  <a:pt x="365303" y="26051"/>
                </a:cubicBezTo>
                <a:close/>
                <a:moveTo>
                  <a:pt x="597789" y="25821"/>
                </a:moveTo>
                <a:lnTo>
                  <a:pt x="606933" y="29709"/>
                </a:lnTo>
                <a:cubicBezTo>
                  <a:pt x="603438" y="36280"/>
                  <a:pt x="599742" y="42980"/>
                  <a:pt x="595846" y="49808"/>
                </a:cubicBezTo>
                <a:cubicBezTo>
                  <a:pt x="591950" y="56637"/>
                  <a:pt x="588255" y="62593"/>
                  <a:pt x="584759" y="67677"/>
                </a:cubicBezTo>
                <a:lnTo>
                  <a:pt x="577444" y="64018"/>
                </a:lnTo>
                <a:cubicBezTo>
                  <a:pt x="580892" y="58738"/>
                  <a:pt x="584511" y="52543"/>
                  <a:pt x="588302" y="45434"/>
                </a:cubicBezTo>
                <a:cubicBezTo>
                  <a:pt x="592093" y="38325"/>
                  <a:pt x="595256" y="31787"/>
                  <a:pt x="597789" y="25821"/>
                </a:cubicBezTo>
                <a:close/>
                <a:moveTo>
                  <a:pt x="517093" y="25821"/>
                </a:moveTo>
                <a:cubicBezTo>
                  <a:pt x="520846" y="31606"/>
                  <a:pt x="524256" y="37705"/>
                  <a:pt x="527323" y="44119"/>
                </a:cubicBezTo>
                <a:cubicBezTo>
                  <a:pt x="530390" y="50533"/>
                  <a:pt x="532543" y="56174"/>
                  <a:pt x="533781" y="61044"/>
                </a:cubicBezTo>
                <a:lnTo>
                  <a:pt x="525094" y="64704"/>
                </a:lnTo>
                <a:cubicBezTo>
                  <a:pt x="523870" y="59605"/>
                  <a:pt x="521803" y="53792"/>
                  <a:pt x="518894" y="47264"/>
                </a:cubicBezTo>
                <a:cubicBezTo>
                  <a:pt x="515984" y="40736"/>
                  <a:pt x="512717" y="34579"/>
                  <a:pt x="509092" y="28794"/>
                </a:cubicBezTo>
                <a:close/>
                <a:moveTo>
                  <a:pt x="106071" y="20102"/>
                </a:moveTo>
                <a:lnTo>
                  <a:pt x="106071" y="54649"/>
                </a:lnTo>
                <a:lnTo>
                  <a:pt x="168250" y="54649"/>
                </a:lnTo>
                <a:lnTo>
                  <a:pt x="168250" y="20102"/>
                </a:lnTo>
                <a:close/>
                <a:moveTo>
                  <a:pt x="32233" y="20102"/>
                </a:moveTo>
                <a:lnTo>
                  <a:pt x="32233" y="54649"/>
                </a:lnTo>
                <a:lnTo>
                  <a:pt x="95555" y="54649"/>
                </a:lnTo>
                <a:lnTo>
                  <a:pt x="95555" y="20102"/>
                </a:lnTo>
                <a:close/>
                <a:moveTo>
                  <a:pt x="563499" y="18502"/>
                </a:moveTo>
                <a:lnTo>
                  <a:pt x="563499" y="72023"/>
                </a:lnTo>
                <a:lnTo>
                  <a:pt x="623392" y="72023"/>
                </a:lnTo>
                <a:lnTo>
                  <a:pt x="623392" y="18502"/>
                </a:lnTo>
                <a:close/>
                <a:moveTo>
                  <a:pt x="491719" y="18502"/>
                </a:moveTo>
                <a:lnTo>
                  <a:pt x="491719" y="72023"/>
                </a:lnTo>
                <a:lnTo>
                  <a:pt x="552755" y="72023"/>
                </a:lnTo>
                <a:lnTo>
                  <a:pt x="552755" y="18502"/>
                </a:lnTo>
                <a:close/>
                <a:moveTo>
                  <a:pt x="293980" y="10301"/>
                </a:moveTo>
                <a:lnTo>
                  <a:pt x="431597" y="10301"/>
                </a:lnTo>
                <a:lnTo>
                  <a:pt x="431597" y="20559"/>
                </a:lnTo>
                <a:lnTo>
                  <a:pt x="304724" y="20559"/>
                </a:lnTo>
                <a:lnTo>
                  <a:pt x="304724" y="72695"/>
                </a:lnTo>
                <a:cubicBezTo>
                  <a:pt x="304844" y="86002"/>
                  <a:pt x="304198" y="100439"/>
                  <a:pt x="302785" y="116005"/>
                </a:cubicBezTo>
                <a:cubicBezTo>
                  <a:pt x="301373" y="131570"/>
                  <a:pt x="298474" y="147072"/>
                  <a:pt x="294090" y="162508"/>
                </a:cubicBezTo>
                <a:cubicBezTo>
                  <a:pt x="289706" y="177945"/>
                  <a:pt x="283116" y="192124"/>
                  <a:pt x="274320" y="205044"/>
                </a:cubicBezTo>
                <a:cubicBezTo>
                  <a:pt x="273291" y="204076"/>
                  <a:pt x="271863" y="203050"/>
                  <a:pt x="270034" y="201968"/>
                </a:cubicBezTo>
                <a:cubicBezTo>
                  <a:pt x="268205" y="200885"/>
                  <a:pt x="266662" y="200088"/>
                  <a:pt x="265405" y="199575"/>
                </a:cubicBezTo>
                <a:cubicBezTo>
                  <a:pt x="273962" y="186902"/>
                  <a:pt x="280292" y="173176"/>
                  <a:pt x="284396" y="158397"/>
                </a:cubicBezTo>
                <a:cubicBezTo>
                  <a:pt x="288499" y="143618"/>
                  <a:pt x="291155" y="128827"/>
                  <a:pt x="292363" y="114023"/>
                </a:cubicBezTo>
                <a:cubicBezTo>
                  <a:pt x="293571" y="99219"/>
                  <a:pt x="294110" y="85443"/>
                  <a:pt x="293980" y="72695"/>
                </a:cubicBezTo>
                <a:close/>
                <a:moveTo>
                  <a:pt x="21489" y="9844"/>
                </a:moveTo>
                <a:lnTo>
                  <a:pt x="178994" y="9844"/>
                </a:lnTo>
                <a:lnTo>
                  <a:pt x="178994" y="109485"/>
                </a:lnTo>
                <a:lnTo>
                  <a:pt x="21489" y="109485"/>
                </a:lnTo>
                <a:close/>
                <a:moveTo>
                  <a:pt x="481203" y="8929"/>
                </a:moveTo>
                <a:lnTo>
                  <a:pt x="634365" y="8929"/>
                </a:lnTo>
                <a:lnTo>
                  <a:pt x="634365" y="81824"/>
                </a:lnTo>
                <a:lnTo>
                  <a:pt x="563499" y="81824"/>
                </a:lnTo>
                <a:lnTo>
                  <a:pt x="563499" y="105399"/>
                </a:lnTo>
                <a:lnTo>
                  <a:pt x="639623" y="105399"/>
                </a:lnTo>
                <a:lnTo>
                  <a:pt x="639623" y="114971"/>
                </a:lnTo>
                <a:lnTo>
                  <a:pt x="563499" y="114971"/>
                </a:lnTo>
                <a:lnTo>
                  <a:pt x="563499" y="141060"/>
                </a:lnTo>
                <a:lnTo>
                  <a:pt x="659511" y="141060"/>
                </a:lnTo>
                <a:lnTo>
                  <a:pt x="659511" y="151090"/>
                </a:lnTo>
                <a:lnTo>
                  <a:pt x="457657" y="151090"/>
                </a:lnTo>
                <a:lnTo>
                  <a:pt x="457657" y="141060"/>
                </a:lnTo>
                <a:lnTo>
                  <a:pt x="552755" y="141060"/>
                </a:lnTo>
                <a:lnTo>
                  <a:pt x="552755" y="114971"/>
                </a:lnTo>
                <a:lnTo>
                  <a:pt x="476860" y="114971"/>
                </a:lnTo>
                <a:lnTo>
                  <a:pt x="476860" y="105399"/>
                </a:lnTo>
                <a:lnTo>
                  <a:pt x="552755" y="105399"/>
                </a:lnTo>
                <a:lnTo>
                  <a:pt x="552755" y="81824"/>
                </a:lnTo>
                <a:lnTo>
                  <a:pt x="481203" y="81824"/>
                </a:lnTo>
                <a:close/>
                <a:moveTo>
                  <a:pt x="243688" y="2757"/>
                </a:moveTo>
                <a:cubicBezTo>
                  <a:pt x="250355" y="6699"/>
                  <a:pt x="257309" y="11038"/>
                  <a:pt x="264548" y="15774"/>
                </a:cubicBezTo>
                <a:cubicBezTo>
                  <a:pt x="271787" y="20510"/>
                  <a:pt x="277711" y="24622"/>
                  <a:pt x="282321" y="28110"/>
                </a:cubicBezTo>
                <a:lnTo>
                  <a:pt x="275692" y="37034"/>
                </a:lnTo>
                <a:cubicBezTo>
                  <a:pt x="271091" y="33206"/>
                  <a:pt x="265205" y="28794"/>
                  <a:pt x="258032" y="23800"/>
                </a:cubicBezTo>
                <a:cubicBezTo>
                  <a:pt x="250860" y="18805"/>
                  <a:pt x="243945" y="14229"/>
                  <a:pt x="237287" y="10072"/>
                </a:cubicBezTo>
                <a:close/>
                <a:moveTo>
                  <a:pt x="734263" y="457"/>
                </a:moveTo>
                <a:lnTo>
                  <a:pt x="744550" y="3200"/>
                </a:lnTo>
                <a:cubicBezTo>
                  <a:pt x="741560" y="12025"/>
                  <a:pt x="738226" y="20721"/>
                  <a:pt x="734549" y="29289"/>
                </a:cubicBezTo>
                <a:cubicBezTo>
                  <a:pt x="730873" y="37857"/>
                  <a:pt x="726967" y="46153"/>
                  <a:pt x="722833" y="54178"/>
                </a:cubicBezTo>
                <a:lnTo>
                  <a:pt x="722833" y="206425"/>
                </a:lnTo>
                <a:lnTo>
                  <a:pt x="712318" y="206425"/>
                </a:lnTo>
                <a:lnTo>
                  <a:pt x="712318" y="72694"/>
                </a:lnTo>
                <a:cubicBezTo>
                  <a:pt x="708751" y="78648"/>
                  <a:pt x="705026" y="84286"/>
                  <a:pt x="701145" y="89611"/>
                </a:cubicBezTo>
                <a:cubicBezTo>
                  <a:pt x="697264" y="94935"/>
                  <a:pt x="693368" y="99888"/>
                  <a:pt x="689458" y="104470"/>
                </a:cubicBezTo>
                <a:cubicBezTo>
                  <a:pt x="688801" y="103217"/>
                  <a:pt x="687772" y="101608"/>
                  <a:pt x="686372" y="99641"/>
                </a:cubicBezTo>
                <a:cubicBezTo>
                  <a:pt x="684971" y="97674"/>
                  <a:pt x="683714" y="96007"/>
                  <a:pt x="682600" y="94640"/>
                </a:cubicBezTo>
                <a:cubicBezTo>
                  <a:pt x="693111" y="82843"/>
                  <a:pt x="702836" y="68718"/>
                  <a:pt x="711775" y="52263"/>
                </a:cubicBezTo>
                <a:cubicBezTo>
                  <a:pt x="720714" y="35809"/>
                  <a:pt x="728210" y="18540"/>
                  <a:pt x="734263" y="457"/>
                </a:cubicBezTo>
                <a:close/>
                <a:moveTo>
                  <a:pt x="807415" y="0"/>
                </a:moveTo>
                <a:lnTo>
                  <a:pt x="818160" y="0"/>
                </a:lnTo>
                <a:lnTo>
                  <a:pt x="818160" y="48920"/>
                </a:lnTo>
                <a:lnTo>
                  <a:pt x="889483" y="48920"/>
                </a:lnTo>
                <a:lnTo>
                  <a:pt x="889483" y="59436"/>
                </a:lnTo>
                <a:lnTo>
                  <a:pt x="827304" y="59436"/>
                </a:lnTo>
                <a:cubicBezTo>
                  <a:pt x="832018" y="72971"/>
                  <a:pt x="837804" y="86083"/>
                  <a:pt x="844660" y="98772"/>
                </a:cubicBezTo>
                <a:cubicBezTo>
                  <a:pt x="851517" y="111460"/>
                  <a:pt x="859047" y="122981"/>
                  <a:pt x="867249" y="133333"/>
                </a:cubicBezTo>
                <a:cubicBezTo>
                  <a:pt x="875452" y="143685"/>
                  <a:pt x="883930" y="152123"/>
                  <a:pt x="892683" y="158648"/>
                </a:cubicBezTo>
                <a:cubicBezTo>
                  <a:pt x="891373" y="159748"/>
                  <a:pt x="889935" y="161148"/>
                  <a:pt x="888368" y="162849"/>
                </a:cubicBezTo>
                <a:cubicBezTo>
                  <a:pt x="886801" y="164549"/>
                  <a:pt x="885420" y="166120"/>
                  <a:pt x="884225" y="167563"/>
                </a:cubicBezTo>
                <a:cubicBezTo>
                  <a:pt x="875332" y="160207"/>
                  <a:pt x="866778" y="150993"/>
                  <a:pt x="858563" y="139920"/>
                </a:cubicBezTo>
                <a:cubicBezTo>
                  <a:pt x="850347" y="128847"/>
                  <a:pt x="842792" y="116618"/>
                  <a:pt x="835897" y="103234"/>
                </a:cubicBezTo>
                <a:cubicBezTo>
                  <a:pt x="829003" y="89849"/>
                  <a:pt x="823090" y="76012"/>
                  <a:pt x="818160" y="61722"/>
                </a:cubicBezTo>
                <a:lnTo>
                  <a:pt x="818160" y="151561"/>
                </a:lnTo>
                <a:lnTo>
                  <a:pt x="858393" y="151561"/>
                </a:lnTo>
                <a:lnTo>
                  <a:pt x="858393" y="161848"/>
                </a:lnTo>
                <a:lnTo>
                  <a:pt x="818160" y="161848"/>
                </a:lnTo>
                <a:lnTo>
                  <a:pt x="818160" y="205740"/>
                </a:lnTo>
                <a:lnTo>
                  <a:pt x="807415" y="205740"/>
                </a:lnTo>
                <a:lnTo>
                  <a:pt x="807415" y="161848"/>
                </a:lnTo>
                <a:lnTo>
                  <a:pt x="765353" y="161848"/>
                </a:lnTo>
                <a:lnTo>
                  <a:pt x="765353" y="151561"/>
                </a:lnTo>
                <a:lnTo>
                  <a:pt x="807415" y="151561"/>
                </a:lnTo>
                <a:lnTo>
                  <a:pt x="807415" y="61950"/>
                </a:lnTo>
                <a:cubicBezTo>
                  <a:pt x="799572" y="83701"/>
                  <a:pt x="789770" y="103979"/>
                  <a:pt x="778012" y="122786"/>
                </a:cubicBezTo>
                <a:cubicBezTo>
                  <a:pt x="766253" y="141594"/>
                  <a:pt x="753652" y="156672"/>
                  <a:pt x="740207" y="168021"/>
                </a:cubicBezTo>
                <a:cubicBezTo>
                  <a:pt x="739345" y="166701"/>
                  <a:pt x="738154" y="165282"/>
                  <a:pt x="736635" y="163763"/>
                </a:cubicBezTo>
                <a:cubicBezTo>
                  <a:pt x="735116" y="162244"/>
                  <a:pt x="733640" y="160996"/>
                  <a:pt x="732206" y="160020"/>
                </a:cubicBezTo>
                <a:cubicBezTo>
                  <a:pt x="740956" y="153262"/>
                  <a:pt x="749465" y="144603"/>
                  <a:pt x="757733" y="134044"/>
                </a:cubicBezTo>
                <a:cubicBezTo>
                  <a:pt x="766001" y="123485"/>
                  <a:pt x="773646" y="111795"/>
                  <a:pt x="780669" y="98975"/>
                </a:cubicBezTo>
                <a:cubicBezTo>
                  <a:pt x="787692" y="86155"/>
                  <a:pt x="793712" y="72975"/>
                  <a:pt x="798729" y="59436"/>
                </a:cubicBezTo>
                <a:lnTo>
                  <a:pt x="739064" y="59436"/>
                </a:lnTo>
                <a:lnTo>
                  <a:pt x="739064" y="48920"/>
                </a:lnTo>
                <a:lnTo>
                  <a:pt x="807415" y="48920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zh-CN" altLang="en-US" dirty="0">
              <a:latin typeface="思源黑体 Light" panose="020B0300000000000000" pitchFamily="34" charset="-122"/>
              <a:ea typeface="思源黑体 Light" panose="020B0300000000000000" pitchFamily="34" charset="-122"/>
            </a:endParaRPr>
          </a:p>
        </p:txBody>
      </p:sp>
      <p:sp>
        <p:nvSpPr>
          <p:cNvPr id="46" name="自由线条-25_矢量">
            <a:extLst>
              <a:ext uri="{FF2B5EF4-FFF2-40B4-BE49-F238E27FC236}">
                <a16:creationId xmlns:a16="http://schemas.microsoft.com/office/drawing/2014/main" id="{ACAA7046-5FB5-4D6C-B450-1FD2238BEE5F}"/>
              </a:ext>
            </a:extLst>
          </p:cNvPr>
          <p:cNvSpPr/>
          <p:nvPr/>
        </p:nvSpPr>
        <p:spPr>
          <a:xfrm>
            <a:off x="0" y="0"/>
            <a:ext cx="12192000" cy="4972074"/>
          </a:xfrm>
          <a:custGeom>
            <a:avLst/>
            <a:gdLst>
              <a:gd name="connsiteX0" fmla="*/ 0 w 12192000"/>
              <a:gd name="connsiteY0" fmla="*/ 0 h 4972074"/>
              <a:gd name="connsiteX1" fmla="*/ 12192000 w 12192000"/>
              <a:gd name="connsiteY1" fmla="*/ 0 h 4972074"/>
              <a:gd name="connsiteX2" fmla="*/ 12192000 w 12192000"/>
              <a:gd name="connsiteY2" fmla="*/ 4972074 h 4972074"/>
              <a:gd name="connsiteX3" fmla="*/ 0 w 12192000"/>
              <a:gd name="connsiteY3" fmla="*/ 4972074 h 4972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972074">
                <a:moveTo>
                  <a:pt x="0" y="0"/>
                </a:moveTo>
                <a:lnTo>
                  <a:pt x="12192000" y="0"/>
                </a:lnTo>
                <a:lnTo>
                  <a:pt x="12192000" y="4972074"/>
                </a:lnTo>
                <a:lnTo>
                  <a:pt x="0" y="4972074"/>
                </a:lnTo>
                <a:close/>
              </a:path>
            </a:pathLst>
          </a:custGeom>
          <a:gradFill flip="none" rotWithShape="1">
            <a:gsLst>
              <a:gs pos="25000">
                <a:srgbClr val="000000">
                  <a:alpha val="44000"/>
                </a:srgbClr>
              </a:gs>
              <a:gs pos="83000">
                <a:srgbClr val="000000">
                  <a:alpha val="0"/>
                </a:srgbClr>
              </a:gs>
            </a:gsLst>
            <a:lin ang="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49" name="文本框-2_矢量">
            <a:extLst>
              <a:ext uri="{FF2B5EF4-FFF2-40B4-BE49-F238E27FC236}">
                <a16:creationId xmlns:a16="http://schemas.microsoft.com/office/drawing/2014/main" id="{99768CCB-F40E-4F21-BA92-4AE3177EE415}"/>
              </a:ext>
            </a:extLst>
          </p:cNvPr>
          <p:cNvSpPr txBox="1"/>
          <p:nvPr/>
        </p:nvSpPr>
        <p:spPr>
          <a:xfrm>
            <a:off x="1070556" y="962705"/>
            <a:ext cx="4650563" cy="808811"/>
          </a:xfrm>
          <a:custGeom>
            <a:avLst/>
            <a:gdLst/>
            <a:ahLst/>
            <a:cxnLst/>
            <a:rect l="l" t="t" r="r" b="b"/>
            <a:pathLst>
              <a:path w="4650563" h="808811">
                <a:moveTo>
                  <a:pt x="370485" y="413283"/>
                </a:moveTo>
                <a:lnTo>
                  <a:pt x="435864" y="465197"/>
                </a:lnTo>
                <a:cubicBezTo>
                  <a:pt x="418070" y="480843"/>
                  <a:pt x="398338" y="496444"/>
                  <a:pt x="376667" y="512001"/>
                </a:cubicBezTo>
                <a:cubicBezTo>
                  <a:pt x="354996" y="527558"/>
                  <a:pt x="332539" y="542125"/>
                  <a:pt x="309296" y="555701"/>
                </a:cubicBezTo>
                <a:lnTo>
                  <a:pt x="428321" y="546476"/>
                </a:lnTo>
                <a:lnTo>
                  <a:pt x="429159" y="641223"/>
                </a:lnTo>
                <a:cubicBezTo>
                  <a:pt x="406073" y="643354"/>
                  <a:pt x="382883" y="645589"/>
                  <a:pt x="359588" y="647929"/>
                </a:cubicBezTo>
                <a:cubicBezTo>
                  <a:pt x="336293" y="650269"/>
                  <a:pt x="313103" y="652504"/>
                  <a:pt x="290018" y="654634"/>
                </a:cubicBezTo>
                <a:lnTo>
                  <a:pt x="290018" y="694910"/>
                </a:lnTo>
                <a:cubicBezTo>
                  <a:pt x="290349" y="718538"/>
                  <a:pt x="287381" y="737452"/>
                  <a:pt x="281112" y="751653"/>
                </a:cubicBezTo>
                <a:cubicBezTo>
                  <a:pt x="274843" y="765854"/>
                  <a:pt x="263283" y="776810"/>
                  <a:pt x="246431" y="784519"/>
                </a:cubicBezTo>
                <a:cubicBezTo>
                  <a:pt x="229335" y="791375"/>
                  <a:pt x="209882" y="795666"/>
                  <a:pt x="188072" y="797393"/>
                </a:cubicBezTo>
                <a:cubicBezTo>
                  <a:pt x="166261" y="799120"/>
                  <a:pt x="141569" y="799852"/>
                  <a:pt x="113996" y="799591"/>
                </a:cubicBezTo>
                <a:cubicBezTo>
                  <a:pt x="111254" y="784415"/>
                  <a:pt x="106679" y="767878"/>
                  <a:pt x="100270" y="749981"/>
                </a:cubicBezTo>
                <a:cubicBezTo>
                  <a:pt x="93861" y="732083"/>
                  <a:pt x="86981" y="715965"/>
                  <a:pt x="79629" y="701625"/>
                </a:cubicBezTo>
                <a:cubicBezTo>
                  <a:pt x="96446" y="702446"/>
                  <a:pt x="113315" y="702900"/>
                  <a:pt x="130236" y="702988"/>
                </a:cubicBezTo>
                <a:cubicBezTo>
                  <a:pt x="147157" y="703075"/>
                  <a:pt x="158787" y="702901"/>
                  <a:pt x="165126" y="702464"/>
                </a:cubicBezTo>
                <a:cubicBezTo>
                  <a:pt x="170888" y="702534"/>
                  <a:pt x="174870" y="701765"/>
                  <a:pt x="177070" y="700156"/>
                </a:cubicBezTo>
                <a:cubicBezTo>
                  <a:pt x="179270" y="698547"/>
                  <a:pt x="180318" y="695680"/>
                  <a:pt x="180213" y="691553"/>
                </a:cubicBezTo>
                <a:lnTo>
                  <a:pt x="180213" y="663855"/>
                </a:lnTo>
                <a:cubicBezTo>
                  <a:pt x="149514" y="666390"/>
                  <a:pt x="119968" y="668873"/>
                  <a:pt x="91574" y="671304"/>
                </a:cubicBezTo>
                <a:cubicBezTo>
                  <a:pt x="63180" y="673734"/>
                  <a:pt x="36567" y="676008"/>
                  <a:pt x="11735" y="678123"/>
                </a:cubicBezTo>
                <a:lnTo>
                  <a:pt x="0" y="577520"/>
                </a:lnTo>
                <a:cubicBezTo>
                  <a:pt x="25321" y="576245"/>
                  <a:pt x="53261" y="574604"/>
                  <a:pt x="83820" y="572596"/>
                </a:cubicBezTo>
                <a:cubicBezTo>
                  <a:pt x="114380" y="570588"/>
                  <a:pt x="146511" y="568317"/>
                  <a:pt x="180213" y="565785"/>
                </a:cubicBezTo>
                <a:lnTo>
                  <a:pt x="180213" y="529711"/>
                </a:lnTo>
                <a:cubicBezTo>
                  <a:pt x="188211" y="526338"/>
                  <a:pt x="196314" y="522598"/>
                  <a:pt x="204521" y="518491"/>
                </a:cubicBezTo>
                <a:cubicBezTo>
                  <a:pt x="212729" y="514383"/>
                  <a:pt x="220831" y="510014"/>
                  <a:pt x="228829" y="505383"/>
                </a:cubicBezTo>
                <a:lnTo>
                  <a:pt x="43587" y="505383"/>
                </a:lnTo>
                <a:lnTo>
                  <a:pt x="43587" y="418314"/>
                </a:lnTo>
                <a:lnTo>
                  <a:pt x="350368" y="418314"/>
                </a:lnTo>
                <a:close/>
                <a:moveTo>
                  <a:pt x="1673962" y="378762"/>
                </a:moveTo>
                <a:lnTo>
                  <a:pt x="1785443" y="420777"/>
                </a:lnTo>
                <a:cubicBezTo>
                  <a:pt x="1768225" y="450934"/>
                  <a:pt x="1749226" y="479887"/>
                  <a:pt x="1728445" y="507635"/>
                </a:cubicBezTo>
                <a:cubicBezTo>
                  <a:pt x="1707665" y="535383"/>
                  <a:pt x="1685313" y="562031"/>
                  <a:pt x="1661389" y="587578"/>
                </a:cubicBezTo>
                <a:cubicBezTo>
                  <a:pt x="1685557" y="606875"/>
                  <a:pt x="1709725" y="626747"/>
                  <a:pt x="1733893" y="647195"/>
                </a:cubicBezTo>
                <a:cubicBezTo>
                  <a:pt x="1758062" y="667644"/>
                  <a:pt x="1778038" y="686050"/>
                  <a:pt x="1793825" y="702412"/>
                </a:cubicBezTo>
                <a:lnTo>
                  <a:pt x="1708328" y="780365"/>
                </a:lnTo>
                <a:cubicBezTo>
                  <a:pt x="1694323" y="764002"/>
                  <a:pt x="1676023" y="745178"/>
                  <a:pt x="1653426" y="723891"/>
                </a:cubicBezTo>
                <a:cubicBezTo>
                  <a:pt x="1630830" y="702604"/>
                  <a:pt x="1607500" y="681474"/>
                  <a:pt x="1583437" y="660502"/>
                </a:cubicBezTo>
                <a:cubicBezTo>
                  <a:pt x="1548511" y="690293"/>
                  <a:pt x="1511910" y="717465"/>
                  <a:pt x="1473632" y="742017"/>
                </a:cubicBezTo>
                <a:cubicBezTo>
                  <a:pt x="1435354" y="766569"/>
                  <a:pt x="1396238" y="788292"/>
                  <a:pt x="1356284" y="807187"/>
                </a:cubicBezTo>
                <a:cubicBezTo>
                  <a:pt x="1348409" y="792606"/>
                  <a:pt x="1337337" y="774829"/>
                  <a:pt x="1323071" y="753856"/>
                </a:cubicBezTo>
                <a:cubicBezTo>
                  <a:pt x="1308804" y="732884"/>
                  <a:pt x="1295847" y="715736"/>
                  <a:pt x="1284199" y="702412"/>
                </a:cubicBezTo>
                <a:cubicBezTo>
                  <a:pt x="1367024" y="670074"/>
                  <a:pt x="1442566" y="626203"/>
                  <a:pt x="1510827" y="570801"/>
                </a:cubicBezTo>
                <a:cubicBezTo>
                  <a:pt x="1579088" y="515400"/>
                  <a:pt x="1633466" y="451386"/>
                  <a:pt x="1673962" y="378762"/>
                </a:cubicBezTo>
                <a:close/>
                <a:moveTo>
                  <a:pt x="3207106" y="375514"/>
                </a:moveTo>
                <a:cubicBezTo>
                  <a:pt x="3235081" y="414892"/>
                  <a:pt x="3263580" y="457256"/>
                  <a:pt x="3292602" y="502606"/>
                </a:cubicBezTo>
                <a:cubicBezTo>
                  <a:pt x="3321625" y="547956"/>
                  <a:pt x="3344256" y="588853"/>
                  <a:pt x="3360497" y="625297"/>
                </a:cubicBezTo>
                <a:lnTo>
                  <a:pt x="3235605" y="683972"/>
                </a:lnTo>
                <a:cubicBezTo>
                  <a:pt x="3227186" y="660916"/>
                  <a:pt x="3215245" y="634569"/>
                  <a:pt x="3199779" y="604932"/>
                </a:cubicBezTo>
                <a:cubicBezTo>
                  <a:pt x="3184314" y="575295"/>
                  <a:pt x="3167219" y="544913"/>
                  <a:pt x="3148494" y="513786"/>
                </a:cubicBezTo>
                <a:cubicBezTo>
                  <a:pt x="3129769" y="482659"/>
                  <a:pt x="3111308" y="453332"/>
                  <a:pt x="3093111" y="425806"/>
                </a:cubicBezTo>
                <a:close/>
                <a:moveTo>
                  <a:pt x="2731008" y="373837"/>
                </a:moveTo>
                <a:lnTo>
                  <a:pt x="2861767" y="408204"/>
                </a:lnTo>
                <a:cubicBezTo>
                  <a:pt x="2840585" y="461464"/>
                  <a:pt x="2814636" y="512315"/>
                  <a:pt x="2783920" y="560756"/>
                </a:cubicBezTo>
                <a:cubicBezTo>
                  <a:pt x="2753203" y="609197"/>
                  <a:pt x="2721596" y="649989"/>
                  <a:pt x="2689098" y="683133"/>
                </a:cubicBezTo>
                <a:cubicBezTo>
                  <a:pt x="2674988" y="671049"/>
                  <a:pt x="2656897" y="657289"/>
                  <a:pt x="2634825" y="641852"/>
                </a:cubicBezTo>
                <a:cubicBezTo>
                  <a:pt x="2612752" y="626415"/>
                  <a:pt x="2593404" y="613912"/>
                  <a:pt x="2576780" y="604342"/>
                </a:cubicBezTo>
                <a:cubicBezTo>
                  <a:pt x="2609504" y="577136"/>
                  <a:pt x="2639400" y="543119"/>
                  <a:pt x="2666467" y="502292"/>
                </a:cubicBezTo>
                <a:cubicBezTo>
                  <a:pt x="2693534" y="461464"/>
                  <a:pt x="2715048" y="418646"/>
                  <a:pt x="2731008" y="373837"/>
                </a:cubicBezTo>
                <a:close/>
                <a:moveTo>
                  <a:pt x="4091483" y="340257"/>
                </a:moveTo>
                <a:lnTo>
                  <a:pt x="4091483" y="406580"/>
                </a:lnTo>
                <a:lnTo>
                  <a:pt x="4419220" y="406580"/>
                </a:lnTo>
                <a:lnTo>
                  <a:pt x="4419220" y="340257"/>
                </a:lnTo>
                <a:close/>
                <a:moveTo>
                  <a:pt x="159258" y="292480"/>
                </a:moveTo>
                <a:lnTo>
                  <a:pt x="159258" y="318569"/>
                </a:lnTo>
                <a:lnTo>
                  <a:pt x="280797" y="318569"/>
                </a:lnTo>
                <a:lnTo>
                  <a:pt x="280797" y="292480"/>
                </a:lnTo>
                <a:close/>
                <a:moveTo>
                  <a:pt x="549021" y="288341"/>
                </a:moveTo>
                <a:cubicBezTo>
                  <a:pt x="559918" y="347887"/>
                  <a:pt x="575006" y="403211"/>
                  <a:pt x="594284" y="454314"/>
                </a:cubicBezTo>
                <a:cubicBezTo>
                  <a:pt x="602596" y="429238"/>
                  <a:pt x="609651" y="402946"/>
                  <a:pt x="615449" y="375437"/>
                </a:cubicBezTo>
                <a:cubicBezTo>
                  <a:pt x="621246" y="347929"/>
                  <a:pt x="626206" y="318897"/>
                  <a:pt x="630327" y="288341"/>
                </a:cubicBezTo>
                <a:close/>
                <a:moveTo>
                  <a:pt x="1795501" y="96393"/>
                </a:moveTo>
                <a:lnTo>
                  <a:pt x="1910334" y="96393"/>
                </a:lnTo>
                <a:lnTo>
                  <a:pt x="1910334" y="571653"/>
                </a:lnTo>
                <a:lnTo>
                  <a:pt x="1795501" y="571653"/>
                </a:lnTo>
                <a:close/>
                <a:moveTo>
                  <a:pt x="1941348" y="16764"/>
                </a:moveTo>
                <a:lnTo>
                  <a:pt x="2062049" y="16764"/>
                </a:lnTo>
                <a:lnTo>
                  <a:pt x="2062049" y="667207"/>
                </a:lnTo>
                <a:cubicBezTo>
                  <a:pt x="2062328" y="698238"/>
                  <a:pt x="2058836" y="722511"/>
                  <a:pt x="2051571" y="740026"/>
                </a:cubicBezTo>
                <a:cubicBezTo>
                  <a:pt x="2044307" y="757541"/>
                  <a:pt x="2031594" y="770708"/>
                  <a:pt x="2013433" y="779526"/>
                </a:cubicBezTo>
                <a:cubicBezTo>
                  <a:pt x="1994644" y="788502"/>
                  <a:pt x="1971453" y="794439"/>
                  <a:pt x="1943862" y="797338"/>
                </a:cubicBezTo>
                <a:cubicBezTo>
                  <a:pt x="1916272" y="800237"/>
                  <a:pt x="1883861" y="801564"/>
                  <a:pt x="1846631" y="801320"/>
                </a:cubicBezTo>
                <a:cubicBezTo>
                  <a:pt x="1844221" y="784154"/>
                  <a:pt x="1839402" y="764631"/>
                  <a:pt x="1832172" y="742750"/>
                </a:cubicBezTo>
                <a:cubicBezTo>
                  <a:pt x="1824943" y="720870"/>
                  <a:pt x="1817189" y="701556"/>
                  <a:pt x="1808912" y="684810"/>
                </a:cubicBezTo>
                <a:cubicBezTo>
                  <a:pt x="1831631" y="686032"/>
                  <a:pt x="1853669" y="686731"/>
                  <a:pt x="1875025" y="686905"/>
                </a:cubicBezTo>
                <a:cubicBezTo>
                  <a:pt x="1896382" y="687080"/>
                  <a:pt x="1911504" y="686940"/>
                  <a:pt x="1920393" y="686486"/>
                </a:cubicBezTo>
                <a:cubicBezTo>
                  <a:pt x="1927867" y="686591"/>
                  <a:pt x="1933245" y="685124"/>
                  <a:pt x="1936528" y="682086"/>
                </a:cubicBezTo>
                <a:cubicBezTo>
                  <a:pt x="1939811" y="679047"/>
                  <a:pt x="1941418" y="673808"/>
                  <a:pt x="1941348" y="666369"/>
                </a:cubicBezTo>
                <a:close/>
                <a:moveTo>
                  <a:pt x="505435" y="8382"/>
                </a:moveTo>
                <a:lnTo>
                  <a:pt x="621107" y="31852"/>
                </a:lnTo>
                <a:cubicBezTo>
                  <a:pt x="615693" y="56614"/>
                  <a:pt x="609756" y="81271"/>
                  <a:pt x="603295" y="105823"/>
                </a:cubicBezTo>
                <a:cubicBezTo>
                  <a:pt x="596834" y="130375"/>
                  <a:pt x="589639" y="154613"/>
                  <a:pt x="581711" y="178537"/>
                </a:cubicBezTo>
                <a:lnTo>
                  <a:pt x="787070" y="178537"/>
                </a:lnTo>
                <a:lnTo>
                  <a:pt x="787070" y="288341"/>
                </a:lnTo>
                <a:lnTo>
                  <a:pt x="744322" y="288341"/>
                </a:lnTo>
                <a:cubicBezTo>
                  <a:pt x="736429" y="345339"/>
                  <a:pt x="725812" y="398180"/>
                  <a:pt x="712470" y="446864"/>
                </a:cubicBezTo>
                <a:cubicBezTo>
                  <a:pt x="699129" y="495549"/>
                  <a:pt x="682644" y="540214"/>
                  <a:pt x="663017" y="580860"/>
                </a:cubicBezTo>
                <a:cubicBezTo>
                  <a:pt x="681841" y="606474"/>
                  <a:pt x="703495" y="629257"/>
                  <a:pt x="727977" y="649210"/>
                </a:cubicBezTo>
                <a:cubicBezTo>
                  <a:pt x="752460" y="669163"/>
                  <a:pt x="779980" y="686076"/>
                  <a:pt x="810540" y="699948"/>
                </a:cubicBezTo>
                <a:cubicBezTo>
                  <a:pt x="796954" y="712109"/>
                  <a:pt x="782635" y="727984"/>
                  <a:pt x="767582" y="747574"/>
                </a:cubicBezTo>
                <a:cubicBezTo>
                  <a:pt x="752529" y="767164"/>
                  <a:pt x="740306" y="785341"/>
                  <a:pt x="730911" y="802105"/>
                </a:cubicBezTo>
                <a:cubicBezTo>
                  <a:pt x="703303" y="787033"/>
                  <a:pt x="678261" y="769867"/>
                  <a:pt x="655787" y="750606"/>
                </a:cubicBezTo>
                <a:cubicBezTo>
                  <a:pt x="633313" y="731345"/>
                  <a:pt x="613091" y="709987"/>
                  <a:pt x="595122" y="686530"/>
                </a:cubicBezTo>
                <a:cubicBezTo>
                  <a:pt x="575442" y="710789"/>
                  <a:pt x="553405" y="733055"/>
                  <a:pt x="529009" y="753328"/>
                </a:cubicBezTo>
                <a:cubicBezTo>
                  <a:pt x="504614" y="773601"/>
                  <a:pt x="477757" y="792096"/>
                  <a:pt x="448437" y="808811"/>
                </a:cubicBezTo>
                <a:cubicBezTo>
                  <a:pt x="440876" y="795601"/>
                  <a:pt x="429595" y="779515"/>
                  <a:pt x="414595" y="760553"/>
                </a:cubicBezTo>
                <a:cubicBezTo>
                  <a:pt x="399595" y="741591"/>
                  <a:pt x="386009" y="726136"/>
                  <a:pt x="373838" y="714187"/>
                </a:cubicBezTo>
                <a:cubicBezTo>
                  <a:pt x="407680" y="697842"/>
                  <a:pt x="437646" y="678559"/>
                  <a:pt x="463735" y="656336"/>
                </a:cubicBezTo>
                <a:cubicBezTo>
                  <a:pt x="489824" y="634114"/>
                  <a:pt x="512664" y="608955"/>
                  <a:pt x="532257" y="580860"/>
                </a:cubicBezTo>
                <a:cubicBezTo>
                  <a:pt x="520558" y="554846"/>
                  <a:pt x="510010" y="527428"/>
                  <a:pt x="500615" y="498604"/>
                </a:cubicBezTo>
                <a:cubicBezTo>
                  <a:pt x="491221" y="469781"/>
                  <a:pt x="482769" y="439649"/>
                  <a:pt x="475260" y="408208"/>
                </a:cubicBezTo>
                <a:cubicBezTo>
                  <a:pt x="463665" y="425142"/>
                  <a:pt x="451651" y="440790"/>
                  <a:pt x="439217" y="455151"/>
                </a:cubicBezTo>
                <a:cubicBezTo>
                  <a:pt x="433874" y="445049"/>
                  <a:pt x="426330" y="432578"/>
                  <a:pt x="416586" y="417738"/>
                </a:cubicBezTo>
                <a:cubicBezTo>
                  <a:pt x="406842" y="402897"/>
                  <a:pt x="396783" y="388536"/>
                  <a:pt x="386411" y="374653"/>
                </a:cubicBezTo>
                <a:lnTo>
                  <a:pt x="386411" y="396416"/>
                </a:lnTo>
                <a:lnTo>
                  <a:pt x="60351" y="396416"/>
                </a:lnTo>
                <a:lnTo>
                  <a:pt x="60351" y="214632"/>
                </a:lnTo>
                <a:lnTo>
                  <a:pt x="386411" y="214632"/>
                </a:lnTo>
                <a:lnTo>
                  <a:pt x="386411" y="321045"/>
                </a:lnTo>
                <a:cubicBezTo>
                  <a:pt x="415311" y="280612"/>
                  <a:pt x="439654" y="233425"/>
                  <a:pt x="459439" y="179482"/>
                </a:cubicBezTo>
                <a:cubicBezTo>
                  <a:pt x="479224" y="125538"/>
                  <a:pt x="494556" y="68505"/>
                  <a:pt x="505435" y="8382"/>
                </a:cubicBezTo>
                <a:close/>
                <a:moveTo>
                  <a:pt x="4189553" y="6758"/>
                </a:moveTo>
                <a:lnTo>
                  <a:pt x="4313607" y="6758"/>
                </a:lnTo>
                <a:lnTo>
                  <a:pt x="4313607" y="72138"/>
                </a:lnTo>
                <a:lnTo>
                  <a:pt x="4624579" y="72138"/>
                </a:lnTo>
                <a:lnTo>
                  <a:pt x="4624579" y="181837"/>
                </a:lnTo>
                <a:lnTo>
                  <a:pt x="4313607" y="181837"/>
                </a:lnTo>
                <a:lnTo>
                  <a:pt x="4313607" y="233910"/>
                </a:lnTo>
                <a:lnTo>
                  <a:pt x="4544950" y="233910"/>
                </a:lnTo>
                <a:lnTo>
                  <a:pt x="4544950" y="513765"/>
                </a:lnTo>
                <a:lnTo>
                  <a:pt x="4412514" y="513765"/>
                </a:lnTo>
                <a:lnTo>
                  <a:pt x="4412514" y="646284"/>
                </a:lnTo>
                <a:cubicBezTo>
                  <a:pt x="4412147" y="660857"/>
                  <a:pt x="4413928" y="670083"/>
                  <a:pt x="4417857" y="673962"/>
                </a:cubicBezTo>
                <a:cubicBezTo>
                  <a:pt x="4421787" y="677841"/>
                  <a:pt x="4430064" y="679519"/>
                  <a:pt x="4442689" y="678995"/>
                </a:cubicBezTo>
                <a:lnTo>
                  <a:pt x="4504716" y="678995"/>
                </a:lnTo>
                <a:cubicBezTo>
                  <a:pt x="4516905" y="680375"/>
                  <a:pt x="4525217" y="674050"/>
                  <a:pt x="4529652" y="660018"/>
                </a:cubicBezTo>
                <a:cubicBezTo>
                  <a:pt x="4534088" y="645987"/>
                  <a:pt x="4536952" y="615967"/>
                  <a:pt x="4538244" y="569959"/>
                </a:cubicBezTo>
                <a:cubicBezTo>
                  <a:pt x="4551830" y="579866"/>
                  <a:pt x="4569502" y="589197"/>
                  <a:pt x="4591260" y="597952"/>
                </a:cubicBezTo>
                <a:cubicBezTo>
                  <a:pt x="4613018" y="606706"/>
                  <a:pt x="4632786" y="613311"/>
                  <a:pt x="4650563" y="617767"/>
                </a:cubicBezTo>
                <a:cubicBezTo>
                  <a:pt x="4645079" y="685959"/>
                  <a:pt x="4632367" y="732673"/>
                  <a:pt x="4612425" y="757911"/>
                </a:cubicBezTo>
                <a:cubicBezTo>
                  <a:pt x="4592482" y="783149"/>
                  <a:pt x="4560491" y="795086"/>
                  <a:pt x="4516451" y="793723"/>
                </a:cubicBezTo>
                <a:lnTo>
                  <a:pt x="4423411" y="793723"/>
                </a:lnTo>
                <a:cubicBezTo>
                  <a:pt x="4369713" y="794457"/>
                  <a:pt x="4333357" y="783778"/>
                  <a:pt x="4314340" y="761685"/>
                </a:cubicBezTo>
                <a:cubicBezTo>
                  <a:pt x="4295323" y="739593"/>
                  <a:pt x="4286417" y="701685"/>
                  <a:pt x="4287622" y="647961"/>
                </a:cubicBezTo>
                <a:lnTo>
                  <a:pt x="4287622" y="513765"/>
                </a:lnTo>
                <a:lnTo>
                  <a:pt x="4207155" y="513765"/>
                </a:lnTo>
                <a:cubicBezTo>
                  <a:pt x="4202834" y="560220"/>
                  <a:pt x="4192662" y="602146"/>
                  <a:pt x="4176638" y="639542"/>
                </a:cubicBezTo>
                <a:cubicBezTo>
                  <a:pt x="4160614" y="676938"/>
                  <a:pt x="4132808" y="709531"/>
                  <a:pt x="4093222" y="737321"/>
                </a:cubicBezTo>
                <a:cubicBezTo>
                  <a:pt x="4053635" y="765110"/>
                  <a:pt x="3996337" y="787823"/>
                  <a:pt x="3921329" y="805458"/>
                </a:cubicBezTo>
                <a:cubicBezTo>
                  <a:pt x="3914885" y="787762"/>
                  <a:pt x="3904931" y="768079"/>
                  <a:pt x="3891468" y="746410"/>
                </a:cubicBezTo>
                <a:cubicBezTo>
                  <a:pt x="3878004" y="724740"/>
                  <a:pt x="3864488" y="706735"/>
                  <a:pt x="3850920" y="692394"/>
                </a:cubicBezTo>
                <a:cubicBezTo>
                  <a:pt x="3912584" y="681280"/>
                  <a:pt x="3958944" y="667461"/>
                  <a:pt x="3989999" y="650938"/>
                </a:cubicBezTo>
                <a:cubicBezTo>
                  <a:pt x="4021054" y="634414"/>
                  <a:pt x="4042329" y="614815"/>
                  <a:pt x="4053826" y="592138"/>
                </a:cubicBezTo>
                <a:cubicBezTo>
                  <a:pt x="4065323" y="569462"/>
                  <a:pt x="4072567" y="543337"/>
                  <a:pt x="4075558" y="513765"/>
                </a:cubicBezTo>
                <a:lnTo>
                  <a:pt x="3974135" y="513765"/>
                </a:lnTo>
                <a:lnTo>
                  <a:pt x="3974135" y="233910"/>
                </a:lnTo>
                <a:lnTo>
                  <a:pt x="4189553" y="233910"/>
                </a:lnTo>
                <a:lnTo>
                  <a:pt x="4189553" y="181837"/>
                </a:lnTo>
                <a:lnTo>
                  <a:pt x="3888639" y="181837"/>
                </a:lnTo>
                <a:lnTo>
                  <a:pt x="3888639" y="72138"/>
                </a:lnTo>
                <a:lnTo>
                  <a:pt x="4189553" y="72138"/>
                </a:lnTo>
                <a:close/>
                <a:moveTo>
                  <a:pt x="2763698" y="5868"/>
                </a:moveTo>
                <a:lnTo>
                  <a:pt x="2897810" y="41910"/>
                </a:lnTo>
                <a:cubicBezTo>
                  <a:pt x="2891489" y="58692"/>
                  <a:pt x="2884643" y="75421"/>
                  <a:pt x="2877274" y="92098"/>
                </a:cubicBezTo>
                <a:cubicBezTo>
                  <a:pt x="2869905" y="108774"/>
                  <a:pt x="2862221" y="125294"/>
                  <a:pt x="2854224" y="141656"/>
                </a:cubicBezTo>
                <a:lnTo>
                  <a:pt x="3248178" y="141656"/>
                </a:lnTo>
                <a:lnTo>
                  <a:pt x="3269133" y="135789"/>
                </a:lnTo>
                <a:lnTo>
                  <a:pt x="3366364" y="166802"/>
                </a:lnTo>
                <a:cubicBezTo>
                  <a:pt x="3352184" y="206861"/>
                  <a:pt x="3335490" y="245977"/>
                  <a:pt x="3316282" y="284150"/>
                </a:cubicBezTo>
                <a:cubicBezTo>
                  <a:pt x="3297073" y="322323"/>
                  <a:pt x="3277445" y="355572"/>
                  <a:pt x="3257398" y="383896"/>
                </a:cubicBezTo>
                <a:lnTo>
                  <a:pt x="3149270" y="339471"/>
                </a:lnTo>
                <a:cubicBezTo>
                  <a:pt x="3156011" y="328522"/>
                  <a:pt x="3162856" y="316473"/>
                  <a:pt x="3169806" y="303324"/>
                </a:cubicBezTo>
                <a:cubicBezTo>
                  <a:pt x="3176756" y="290175"/>
                  <a:pt x="3183601" y="276240"/>
                  <a:pt x="3190342" y="261519"/>
                </a:cubicBezTo>
                <a:lnTo>
                  <a:pt x="3042819" y="261519"/>
                </a:lnTo>
                <a:lnTo>
                  <a:pt x="3042819" y="661340"/>
                </a:lnTo>
                <a:cubicBezTo>
                  <a:pt x="3043168" y="693663"/>
                  <a:pt x="3039326" y="719123"/>
                  <a:pt x="3031293" y="737721"/>
                </a:cubicBezTo>
                <a:cubicBezTo>
                  <a:pt x="3023261" y="756319"/>
                  <a:pt x="3008941" y="770254"/>
                  <a:pt x="2988336" y="779526"/>
                </a:cubicBezTo>
                <a:cubicBezTo>
                  <a:pt x="2967328" y="788904"/>
                  <a:pt x="2942078" y="795085"/>
                  <a:pt x="2912584" y="798071"/>
                </a:cubicBezTo>
                <a:cubicBezTo>
                  <a:pt x="2883089" y="801058"/>
                  <a:pt x="2849666" y="802420"/>
                  <a:pt x="2812314" y="802158"/>
                </a:cubicBezTo>
                <a:cubicBezTo>
                  <a:pt x="2809467" y="782879"/>
                  <a:pt x="2804054" y="761295"/>
                  <a:pt x="2796074" y="737407"/>
                </a:cubicBezTo>
                <a:cubicBezTo>
                  <a:pt x="2788093" y="713518"/>
                  <a:pt x="2779537" y="692353"/>
                  <a:pt x="2770404" y="673913"/>
                </a:cubicBezTo>
                <a:cubicBezTo>
                  <a:pt x="2795008" y="675118"/>
                  <a:pt x="2819351" y="675851"/>
                  <a:pt x="2843432" y="676113"/>
                </a:cubicBezTo>
                <a:cubicBezTo>
                  <a:pt x="2867513" y="676375"/>
                  <a:pt x="2884521" y="676480"/>
                  <a:pt x="2894457" y="676428"/>
                </a:cubicBezTo>
                <a:cubicBezTo>
                  <a:pt x="2902333" y="676532"/>
                  <a:pt x="2907956" y="675275"/>
                  <a:pt x="2911326" y="672656"/>
                </a:cubicBezTo>
                <a:cubicBezTo>
                  <a:pt x="2914696" y="670036"/>
                  <a:pt x="2916338" y="665426"/>
                  <a:pt x="2916250" y="658826"/>
                </a:cubicBezTo>
                <a:lnTo>
                  <a:pt x="2916250" y="261519"/>
                </a:lnTo>
                <a:lnTo>
                  <a:pt x="2788006" y="261519"/>
                </a:lnTo>
                <a:cubicBezTo>
                  <a:pt x="2770352" y="289319"/>
                  <a:pt x="2752435" y="315443"/>
                  <a:pt x="2734256" y="339890"/>
                </a:cubicBezTo>
                <a:cubicBezTo>
                  <a:pt x="2716078" y="364338"/>
                  <a:pt x="2697952" y="386271"/>
                  <a:pt x="2679878" y="405689"/>
                </a:cubicBezTo>
                <a:cubicBezTo>
                  <a:pt x="2665663" y="393116"/>
                  <a:pt x="2646944" y="378657"/>
                  <a:pt x="2623719" y="362312"/>
                </a:cubicBezTo>
                <a:cubicBezTo>
                  <a:pt x="2600494" y="345967"/>
                  <a:pt x="2580097" y="332766"/>
                  <a:pt x="2562530" y="322707"/>
                </a:cubicBezTo>
                <a:cubicBezTo>
                  <a:pt x="2604597" y="285565"/>
                  <a:pt x="2643259" y="238940"/>
                  <a:pt x="2678516" y="182833"/>
                </a:cubicBezTo>
                <a:cubicBezTo>
                  <a:pt x="2713773" y="126726"/>
                  <a:pt x="2742167" y="67737"/>
                  <a:pt x="2763698" y="5868"/>
                </a:cubicBezTo>
                <a:close/>
                <a:moveTo>
                  <a:pt x="262357" y="891"/>
                </a:moveTo>
                <a:cubicBezTo>
                  <a:pt x="269098" y="15297"/>
                  <a:pt x="275524" y="30490"/>
                  <a:pt x="281636" y="46468"/>
                </a:cubicBezTo>
                <a:cubicBezTo>
                  <a:pt x="287748" y="62446"/>
                  <a:pt x="293336" y="78267"/>
                  <a:pt x="298400" y="93931"/>
                </a:cubicBezTo>
                <a:lnTo>
                  <a:pt x="435864" y="93931"/>
                </a:lnTo>
                <a:lnTo>
                  <a:pt x="435864" y="194410"/>
                </a:lnTo>
                <a:lnTo>
                  <a:pt x="20117" y="194410"/>
                </a:lnTo>
                <a:lnTo>
                  <a:pt x="20117" y="93931"/>
                </a:lnTo>
                <a:lnTo>
                  <a:pt x="178537" y="93931"/>
                </a:lnTo>
                <a:cubicBezTo>
                  <a:pt x="174748" y="81725"/>
                  <a:pt x="170801" y="69676"/>
                  <a:pt x="166698" y="57784"/>
                </a:cubicBezTo>
                <a:cubicBezTo>
                  <a:pt x="162594" y="45892"/>
                  <a:pt x="158438" y="34471"/>
                  <a:pt x="154229" y="23522"/>
                </a:cubicBezTo>
                <a:close/>
                <a:moveTo>
                  <a:pt x="1566673" y="0"/>
                </a:moveTo>
                <a:cubicBezTo>
                  <a:pt x="1576521" y="15472"/>
                  <a:pt x="1585742" y="32306"/>
                  <a:pt x="1594333" y="50502"/>
                </a:cubicBezTo>
                <a:cubicBezTo>
                  <a:pt x="1602925" y="68698"/>
                  <a:pt x="1609630" y="85951"/>
                  <a:pt x="1614450" y="102261"/>
                </a:cubicBezTo>
                <a:lnTo>
                  <a:pt x="1773708" y="102261"/>
                </a:lnTo>
                <a:lnTo>
                  <a:pt x="1773708" y="212903"/>
                </a:lnTo>
                <a:lnTo>
                  <a:pt x="1557452" y="212903"/>
                </a:lnTo>
                <a:cubicBezTo>
                  <a:pt x="1544373" y="228806"/>
                  <a:pt x="1530508" y="244555"/>
                  <a:pt x="1515857" y="260149"/>
                </a:cubicBezTo>
                <a:cubicBezTo>
                  <a:pt x="1501206" y="275742"/>
                  <a:pt x="1486293" y="290872"/>
                  <a:pt x="1471118" y="305536"/>
                </a:cubicBezTo>
                <a:lnTo>
                  <a:pt x="1575893" y="299670"/>
                </a:lnTo>
                <a:cubicBezTo>
                  <a:pt x="1592517" y="274641"/>
                  <a:pt x="1607046" y="248778"/>
                  <a:pt x="1619479" y="222081"/>
                </a:cubicBezTo>
                <a:lnTo>
                  <a:pt x="1729283" y="257121"/>
                </a:lnTo>
                <a:cubicBezTo>
                  <a:pt x="1689504" y="339032"/>
                  <a:pt x="1638304" y="412051"/>
                  <a:pt x="1575683" y="476177"/>
                </a:cubicBezTo>
                <a:cubicBezTo>
                  <a:pt x="1513062" y="540303"/>
                  <a:pt x="1443841" y="592525"/>
                  <a:pt x="1368019" y="632841"/>
                </a:cubicBezTo>
                <a:cubicBezTo>
                  <a:pt x="1360178" y="619116"/>
                  <a:pt x="1349247" y="602142"/>
                  <a:pt x="1335225" y="581921"/>
                </a:cubicBezTo>
                <a:cubicBezTo>
                  <a:pt x="1321202" y="561699"/>
                  <a:pt x="1308385" y="545145"/>
                  <a:pt x="1296772" y="532257"/>
                </a:cubicBezTo>
                <a:cubicBezTo>
                  <a:pt x="1332116" y="516698"/>
                  <a:pt x="1365993" y="498153"/>
                  <a:pt x="1398404" y="476622"/>
                </a:cubicBezTo>
                <a:cubicBezTo>
                  <a:pt x="1430814" y="455090"/>
                  <a:pt x="1460919" y="430887"/>
                  <a:pt x="1488720" y="404013"/>
                </a:cubicBezTo>
                <a:cubicBezTo>
                  <a:pt x="1453681" y="406781"/>
                  <a:pt x="1426155" y="409347"/>
                  <a:pt x="1406142" y="411712"/>
                </a:cubicBezTo>
                <a:cubicBezTo>
                  <a:pt x="1386128" y="414076"/>
                  <a:pt x="1370958" y="416394"/>
                  <a:pt x="1360630" y="418666"/>
                </a:cubicBezTo>
                <a:cubicBezTo>
                  <a:pt x="1350303" y="420937"/>
                  <a:pt x="1342149" y="423317"/>
                  <a:pt x="1336168" y="425806"/>
                </a:cubicBezTo>
                <a:cubicBezTo>
                  <a:pt x="1332850" y="413329"/>
                  <a:pt x="1327541" y="396312"/>
                  <a:pt x="1320242" y="374753"/>
                </a:cubicBezTo>
                <a:cubicBezTo>
                  <a:pt x="1312942" y="353194"/>
                  <a:pt x="1305957" y="334050"/>
                  <a:pt x="1299287" y="317320"/>
                </a:cubicBezTo>
                <a:cubicBezTo>
                  <a:pt x="1308367" y="315160"/>
                  <a:pt x="1317238" y="311067"/>
                  <a:pt x="1325899" y="305040"/>
                </a:cubicBezTo>
                <a:cubicBezTo>
                  <a:pt x="1334561" y="299013"/>
                  <a:pt x="1343851" y="291383"/>
                  <a:pt x="1353770" y="282150"/>
                </a:cubicBezTo>
                <a:cubicBezTo>
                  <a:pt x="1359864" y="276918"/>
                  <a:pt x="1368421" y="268193"/>
                  <a:pt x="1379440" y="255974"/>
                </a:cubicBezTo>
                <a:cubicBezTo>
                  <a:pt x="1390458" y="243755"/>
                  <a:pt x="1402577" y="229398"/>
                  <a:pt x="1415797" y="212903"/>
                </a:cubicBezTo>
                <a:lnTo>
                  <a:pt x="1294257" y="212903"/>
                </a:lnTo>
                <a:lnTo>
                  <a:pt x="1294257" y="102261"/>
                </a:lnTo>
                <a:lnTo>
                  <a:pt x="1485367" y="102261"/>
                </a:lnTo>
                <a:cubicBezTo>
                  <a:pt x="1481089" y="89548"/>
                  <a:pt x="1476024" y="76626"/>
                  <a:pt x="1470175" y="63494"/>
                </a:cubicBezTo>
                <a:cubicBezTo>
                  <a:pt x="1464325" y="50362"/>
                  <a:pt x="1458213" y="37859"/>
                  <a:pt x="1451839" y="25984"/>
                </a:cubicBezTo>
                <a:close/>
              </a:path>
            </a:pathLst>
          </a:custGeom>
          <a:gradFill>
            <a:gsLst>
              <a:gs pos="66000">
                <a:srgbClr val="74B8CB"/>
              </a:gs>
              <a:gs pos="44000">
                <a:srgbClr val="1C8D91"/>
              </a:gs>
              <a:gs pos="0">
                <a:srgbClr val="C1E2E9"/>
              </a:gs>
              <a:gs pos="87000">
                <a:srgbClr val="C1E2E9"/>
              </a:gs>
            </a:gsLst>
            <a:lin ang="5400000" scaled="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dist"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gradFill>
                <a:gsLst>
                  <a:gs pos="66000">
                    <a:srgbClr val="74B8CB"/>
                  </a:gs>
                  <a:gs pos="44000">
                    <a:srgbClr val="1C8D91"/>
                  </a:gs>
                  <a:gs pos="0">
                    <a:srgbClr val="C1E2E9"/>
                  </a:gs>
                  <a:gs pos="87000">
                    <a:srgbClr val="C1E2E9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思源黑体 Heavy" panose="020B0A00000000000000" pitchFamily="34" charset="-122"/>
              <a:ea typeface="思源黑体 Heavy" panose="020B0A00000000000000" pitchFamily="34" charset="-122"/>
              <a:cs typeface="阿里巴巴普惠体 H" panose="00020600040101010101" pitchFamily="18" charset="-122"/>
            </a:endParaRPr>
          </a:p>
        </p:txBody>
      </p:sp>
      <p:sp>
        <p:nvSpPr>
          <p:cNvPr id="52" name="文本框-3_矢量">
            <a:extLst>
              <a:ext uri="{FF2B5EF4-FFF2-40B4-BE49-F238E27FC236}">
                <a16:creationId xmlns:a16="http://schemas.microsoft.com/office/drawing/2014/main" id="{A181BA58-B7E2-4F54-B334-6C5F745FA226}"/>
              </a:ext>
            </a:extLst>
          </p:cNvPr>
          <p:cNvSpPr txBox="1"/>
          <p:nvPr/>
        </p:nvSpPr>
        <p:spPr>
          <a:xfrm>
            <a:off x="1075236" y="2808620"/>
            <a:ext cx="4802258" cy="1138523"/>
          </a:xfrm>
          <a:custGeom>
            <a:avLst/>
            <a:gdLst/>
            <a:ahLst/>
            <a:cxnLst/>
            <a:rect l="l" t="t" r="r" b="b"/>
            <a:pathLst>
              <a:path w="4802258" h="1138523">
                <a:moveTo>
                  <a:pt x="3054982" y="1103907"/>
                </a:moveTo>
                <a:lnTo>
                  <a:pt x="3054982" y="1118933"/>
                </a:lnTo>
                <a:lnTo>
                  <a:pt x="3146994" y="1118933"/>
                </a:lnTo>
                <a:lnTo>
                  <a:pt x="3146994" y="1103907"/>
                </a:lnTo>
                <a:close/>
                <a:moveTo>
                  <a:pt x="3054982" y="1081904"/>
                </a:moveTo>
                <a:lnTo>
                  <a:pt x="3054982" y="1096731"/>
                </a:lnTo>
                <a:lnTo>
                  <a:pt x="3146994" y="1096731"/>
                </a:lnTo>
                <a:lnTo>
                  <a:pt x="3146994" y="1081904"/>
                </a:lnTo>
                <a:close/>
                <a:moveTo>
                  <a:pt x="3639379" y="1080116"/>
                </a:moveTo>
                <a:cubicBezTo>
                  <a:pt x="3633220" y="1080279"/>
                  <a:pt x="3628086" y="1082404"/>
                  <a:pt x="3623977" y="1086492"/>
                </a:cubicBezTo>
                <a:cubicBezTo>
                  <a:pt x="3619868" y="1090580"/>
                  <a:pt x="3617735" y="1095656"/>
                  <a:pt x="3617576" y="1101719"/>
                </a:cubicBezTo>
                <a:cubicBezTo>
                  <a:pt x="3617735" y="1107957"/>
                  <a:pt x="3619868" y="1113083"/>
                  <a:pt x="3623977" y="1117096"/>
                </a:cubicBezTo>
                <a:cubicBezTo>
                  <a:pt x="3628086" y="1121109"/>
                  <a:pt x="3633220" y="1123184"/>
                  <a:pt x="3639379" y="1123322"/>
                </a:cubicBezTo>
                <a:cubicBezTo>
                  <a:pt x="3645530" y="1123184"/>
                  <a:pt x="3650630" y="1121109"/>
                  <a:pt x="3654681" y="1117096"/>
                </a:cubicBezTo>
                <a:cubicBezTo>
                  <a:pt x="3658731" y="1113083"/>
                  <a:pt x="3660832" y="1107957"/>
                  <a:pt x="3660982" y="1101719"/>
                </a:cubicBezTo>
                <a:cubicBezTo>
                  <a:pt x="3660832" y="1095656"/>
                  <a:pt x="3658731" y="1090580"/>
                  <a:pt x="3654681" y="1086492"/>
                </a:cubicBezTo>
                <a:cubicBezTo>
                  <a:pt x="3650630" y="1082404"/>
                  <a:pt x="3645530" y="1080279"/>
                  <a:pt x="3639379" y="1080116"/>
                </a:cubicBezTo>
                <a:close/>
                <a:moveTo>
                  <a:pt x="35205" y="1079704"/>
                </a:moveTo>
                <a:lnTo>
                  <a:pt x="35205" y="1114733"/>
                </a:lnTo>
                <a:lnTo>
                  <a:pt x="148819" y="1114733"/>
                </a:lnTo>
                <a:lnTo>
                  <a:pt x="148819" y="1079704"/>
                </a:lnTo>
                <a:close/>
                <a:moveTo>
                  <a:pt x="1835030" y="1074515"/>
                </a:moveTo>
                <a:cubicBezTo>
                  <a:pt x="1839743" y="1074590"/>
                  <a:pt x="1843318" y="1076441"/>
                  <a:pt x="1845756" y="1080066"/>
                </a:cubicBezTo>
                <a:cubicBezTo>
                  <a:pt x="1848194" y="1083692"/>
                  <a:pt x="1849419" y="1088642"/>
                  <a:pt x="1849431" y="1094918"/>
                </a:cubicBezTo>
                <a:cubicBezTo>
                  <a:pt x="1849290" y="1105461"/>
                  <a:pt x="1846373" y="1114429"/>
                  <a:pt x="1840680" y="1121821"/>
                </a:cubicBezTo>
                <a:cubicBezTo>
                  <a:pt x="1834988" y="1129214"/>
                  <a:pt x="1827370" y="1134781"/>
                  <a:pt x="1817828" y="1138523"/>
                </a:cubicBezTo>
                <a:lnTo>
                  <a:pt x="1814427" y="1131123"/>
                </a:lnTo>
                <a:cubicBezTo>
                  <a:pt x="1822149" y="1127593"/>
                  <a:pt x="1828108" y="1123201"/>
                  <a:pt x="1832304" y="1117946"/>
                </a:cubicBezTo>
                <a:cubicBezTo>
                  <a:pt x="1836501" y="1112691"/>
                  <a:pt x="1838809" y="1106149"/>
                  <a:pt x="1839230" y="1098318"/>
                </a:cubicBezTo>
                <a:cubicBezTo>
                  <a:pt x="1837830" y="1098718"/>
                  <a:pt x="1836430" y="1098918"/>
                  <a:pt x="1835030" y="1098918"/>
                </a:cubicBezTo>
                <a:cubicBezTo>
                  <a:pt x="1831363" y="1098935"/>
                  <a:pt x="1828396" y="1097952"/>
                  <a:pt x="1826129" y="1095968"/>
                </a:cubicBezTo>
                <a:cubicBezTo>
                  <a:pt x="1823862" y="1093985"/>
                  <a:pt x="1822695" y="1090901"/>
                  <a:pt x="1822628" y="1086717"/>
                </a:cubicBezTo>
                <a:cubicBezTo>
                  <a:pt x="1822732" y="1082621"/>
                  <a:pt x="1823974" y="1079562"/>
                  <a:pt x="1826354" y="1077541"/>
                </a:cubicBezTo>
                <a:cubicBezTo>
                  <a:pt x="1828733" y="1075520"/>
                  <a:pt x="1831625" y="1074511"/>
                  <a:pt x="1835030" y="1074515"/>
                </a:cubicBezTo>
                <a:close/>
                <a:moveTo>
                  <a:pt x="3639379" y="1072315"/>
                </a:moveTo>
                <a:cubicBezTo>
                  <a:pt x="3647692" y="1072528"/>
                  <a:pt x="3654618" y="1075403"/>
                  <a:pt x="3660157" y="1080941"/>
                </a:cubicBezTo>
                <a:cubicBezTo>
                  <a:pt x="3665695" y="1086479"/>
                  <a:pt x="3668570" y="1093405"/>
                  <a:pt x="3668783" y="1101719"/>
                </a:cubicBezTo>
                <a:cubicBezTo>
                  <a:pt x="3668570" y="1110032"/>
                  <a:pt x="3665695" y="1116958"/>
                  <a:pt x="3660157" y="1122496"/>
                </a:cubicBezTo>
                <a:cubicBezTo>
                  <a:pt x="3654618" y="1128035"/>
                  <a:pt x="3647692" y="1130910"/>
                  <a:pt x="3639379" y="1131123"/>
                </a:cubicBezTo>
                <a:cubicBezTo>
                  <a:pt x="3631066" y="1130910"/>
                  <a:pt x="3624140" y="1128035"/>
                  <a:pt x="3618602" y="1122496"/>
                </a:cubicBezTo>
                <a:cubicBezTo>
                  <a:pt x="3613063" y="1116958"/>
                  <a:pt x="3610188" y="1110032"/>
                  <a:pt x="3609975" y="1101719"/>
                </a:cubicBezTo>
                <a:cubicBezTo>
                  <a:pt x="3610188" y="1093405"/>
                  <a:pt x="3613063" y="1086479"/>
                  <a:pt x="3618602" y="1080941"/>
                </a:cubicBezTo>
                <a:cubicBezTo>
                  <a:pt x="3624140" y="1075403"/>
                  <a:pt x="3631066" y="1072528"/>
                  <a:pt x="3639379" y="1072315"/>
                </a:cubicBezTo>
                <a:close/>
                <a:moveTo>
                  <a:pt x="1042531" y="1070502"/>
                </a:moveTo>
                <a:lnTo>
                  <a:pt x="1042531" y="1092330"/>
                </a:lnTo>
                <a:lnTo>
                  <a:pt x="1140743" y="1092330"/>
                </a:lnTo>
                <a:lnTo>
                  <a:pt x="1140743" y="1070502"/>
                </a:lnTo>
                <a:close/>
                <a:moveTo>
                  <a:pt x="2878360" y="1068715"/>
                </a:moveTo>
                <a:lnTo>
                  <a:pt x="2878360" y="1117521"/>
                </a:lnTo>
                <a:lnTo>
                  <a:pt x="2956370" y="1117521"/>
                </a:lnTo>
                <a:lnTo>
                  <a:pt x="2956370" y="1068715"/>
                </a:lnTo>
                <a:close/>
                <a:moveTo>
                  <a:pt x="2621528" y="1062501"/>
                </a:moveTo>
                <a:lnTo>
                  <a:pt x="2621528" y="1084729"/>
                </a:lnTo>
                <a:lnTo>
                  <a:pt x="2671334" y="1084729"/>
                </a:lnTo>
                <a:lnTo>
                  <a:pt x="2671334" y="1062501"/>
                </a:lnTo>
                <a:close/>
                <a:moveTo>
                  <a:pt x="2843956" y="1060914"/>
                </a:moveTo>
                <a:lnTo>
                  <a:pt x="2850956" y="1067115"/>
                </a:lnTo>
                <a:cubicBezTo>
                  <a:pt x="2845498" y="1077903"/>
                  <a:pt x="2839464" y="1089180"/>
                  <a:pt x="2832854" y="1100944"/>
                </a:cubicBezTo>
                <a:cubicBezTo>
                  <a:pt x="2826245" y="1112708"/>
                  <a:pt x="2820011" y="1123234"/>
                  <a:pt x="2814152" y="1132523"/>
                </a:cubicBezTo>
                <a:lnTo>
                  <a:pt x="2805751" y="1126122"/>
                </a:lnTo>
                <a:cubicBezTo>
                  <a:pt x="2809479" y="1120883"/>
                  <a:pt x="2813580" y="1114625"/>
                  <a:pt x="2818056" y="1107349"/>
                </a:cubicBezTo>
                <a:cubicBezTo>
                  <a:pt x="2822532" y="1100073"/>
                  <a:pt x="2827019" y="1092408"/>
                  <a:pt x="2831517" y="1084354"/>
                </a:cubicBezTo>
                <a:cubicBezTo>
                  <a:pt x="2836015" y="1076300"/>
                  <a:pt x="2840162" y="1068486"/>
                  <a:pt x="2843956" y="1060914"/>
                </a:cubicBezTo>
                <a:close/>
                <a:moveTo>
                  <a:pt x="2253482" y="1060501"/>
                </a:moveTo>
                <a:lnTo>
                  <a:pt x="2253482" y="1086129"/>
                </a:lnTo>
                <a:lnTo>
                  <a:pt x="2343893" y="1086129"/>
                </a:lnTo>
                <a:lnTo>
                  <a:pt x="2343893" y="1060501"/>
                </a:lnTo>
                <a:close/>
                <a:moveTo>
                  <a:pt x="3054982" y="1059901"/>
                </a:moveTo>
                <a:lnTo>
                  <a:pt x="3054982" y="1074728"/>
                </a:lnTo>
                <a:lnTo>
                  <a:pt x="3146994" y="1074728"/>
                </a:lnTo>
                <a:lnTo>
                  <a:pt x="3146994" y="1059901"/>
                </a:lnTo>
                <a:close/>
                <a:moveTo>
                  <a:pt x="1617203" y="1054113"/>
                </a:moveTo>
                <a:lnTo>
                  <a:pt x="1617203" y="1111520"/>
                </a:lnTo>
                <a:lnTo>
                  <a:pt x="1679010" y="1111520"/>
                </a:lnTo>
                <a:lnTo>
                  <a:pt x="1679010" y="1054113"/>
                </a:lnTo>
                <a:close/>
                <a:moveTo>
                  <a:pt x="418653" y="1051500"/>
                </a:moveTo>
                <a:lnTo>
                  <a:pt x="418653" y="1105132"/>
                </a:lnTo>
                <a:lnTo>
                  <a:pt x="466459" y="1105132"/>
                </a:lnTo>
                <a:lnTo>
                  <a:pt x="466459" y="1051500"/>
                </a:lnTo>
                <a:close/>
                <a:moveTo>
                  <a:pt x="2701338" y="1046912"/>
                </a:moveTo>
                <a:lnTo>
                  <a:pt x="2710939" y="1046912"/>
                </a:lnTo>
                <a:lnTo>
                  <a:pt x="2710939" y="1081116"/>
                </a:lnTo>
                <a:cubicBezTo>
                  <a:pt x="2721299" y="1078078"/>
                  <a:pt x="2731483" y="1074653"/>
                  <a:pt x="2741493" y="1070840"/>
                </a:cubicBezTo>
                <a:cubicBezTo>
                  <a:pt x="2751503" y="1067027"/>
                  <a:pt x="2759787" y="1063051"/>
                  <a:pt x="2766346" y="1058913"/>
                </a:cubicBezTo>
                <a:lnTo>
                  <a:pt x="2772747" y="1066514"/>
                </a:lnTo>
                <a:cubicBezTo>
                  <a:pt x="2764771" y="1071132"/>
                  <a:pt x="2755220" y="1075349"/>
                  <a:pt x="2744093" y="1079166"/>
                </a:cubicBezTo>
                <a:cubicBezTo>
                  <a:pt x="2732967" y="1082983"/>
                  <a:pt x="2721916" y="1086300"/>
                  <a:pt x="2710939" y="1089117"/>
                </a:cubicBezTo>
                <a:lnTo>
                  <a:pt x="2710939" y="1117121"/>
                </a:lnTo>
                <a:cubicBezTo>
                  <a:pt x="2710810" y="1120063"/>
                  <a:pt x="2711568" y="1122080"/>
                  <a:pt x="2713214" y="1123171"/>
                </a:cubicBezTo>
                <a:cubicBezTo>
                  <a:pt x="2714860" y="1124263"/>
                  <a:pt x="2718169" y="1124780"/>
                  <a:pt x="2723141" y="1124722"/>
                </a:cubicBezTo>
                <a:lnTo>
                  <a:pt x="2761345" y="1124722"/>
                </a:lnTo>
                <a:cubicBezTo>
                  <a:pt x="2765696" y="1125038"/>
                  <a:pt x="2768596" y="1123355"/>
                  <a:pt x="2770047" y="1119671"/>
                </a:cubicBezTo>
                <a:cubicBezTo>
                  <a:pt x="2771497" y="1115987"/>
                  <a:pt x="2772397" y="1108403"/>
                  <a:pt x="2772747" y="1096918"/>
                </a:cubicBezTo>
                <a:cubicBezTo>
                  <a:pt x="2773989" y="1097818"/>
                  <a:pt x="2775406" y="1098568"/>
                  <a:pt x="2776997" y="1099169"/>
                </a:cubicBezTo>
                <a:cubicBezTo>
                  <a:pt x="2778589" y="1099769"/>
                  <a:pt x="2780106" y="1100219"/>
                  <a:pt x="2781548" y="1100519"/>
                </a:cubicBezTo>
                <a:cubicBezTo>
                  <a:pt x="2781073" y="1113437"/>
                  <a:pt x="2779523" y="1122205"/>
                  <a:pt x="2776897" y="1126822"/>
                </a:cubicBezTo>
                <a:cubicBezTo>
                  <a:pt x="2774272" y="1131439"/>
                  <a:pt x="2769221" y="1133606"/>
                  <a:pt x="2761746" y="1133323"/>
                </a:cubicBezTo>
                <a:lnTo>
                  <a:pt x="2722940" y="1133323"/>
                </a:lnTo>
                <a:cubicBezTo>
                  <a:pt x="2714690" y="1133464"/>
                  <a:pt x="2708989" y="1132381"/>
                  <a:pt x="2705839" y="1130072"/>
                </a:cubicBezTo>
                <a:cubicBezTo>
                  <a:pt x="2702688" y="1127764"/>
                  <a:pt x="2701188" y="1123380"/>
                  <a:pt x="2701338" y="1116921"/>
                </a:cubicBezTo>
                <a:close/>
                <a:moveTo>
                  <a:pt x="627266" y="1044712"/>
                </a:moveTo>
                <a:lnTo>
                  <a:pt x="627266" y="1093118"/>
                </a:lnTo>
                <a:lnTo>
                  <a:pt x="666496" y="1093118"/>
                </a:lnTo>
                <a:lnTo>
                  <a:pt x="666496" y="1044712"/>
                </a:lnTo>
                <a:close/>
                <a:moveTo>
                  <a:pt x="1042531" y="1041899"/>
                </a:moveTo>
                <a:lnTo>
                  <a:pt x="1042531" y="1062526"/>
                </a:lnTo>
                <a:lnTo>
                  <a:pt x="1140743" y="1062526"/>
                </a:lnTo>
                <a:lnTo>
                  <a:pt x="1140743" y="1041899"/>
                </a:lnTo>
                <a:close/>
                <a:moveTo>
                  <a:pt x="1400375" y="1037311"/>
                </a:moveTo>
                <a:lnTo>
                  <a:pt x="1581598" y="1037311"/>
                </a:lnTo>
                <a:lnTo>
                  <a:pt x="1581598" y="1047912"/>
                </a:lnTo>
                <a:lnTo>
                  <a:pt x="1400375" y="1047912"/>
                </a:lnTo>
                <a:close/>
                <a:moveTo>
                  <a:pt x="35205" y="1036098"/>
                </a:moveTo>
                <a:lnTo>
                  <a:pt x="35205" y="1070527"/>
                </a:lnTo>
                <a:lnTo>
                  <a:pt x="148819" y="1070527"/>
                </a:lnTo>
                <a:lnTo>
                  <a:pt x="148819" y="1036098"/>
                </a:lnTo>
                <a:close/>
                <a:moveTo>
                  <a:pt x="618090" y="1035711"/>
                </a:moveTo>
                <a:lnTo>
                  <a:pt x="675672" y="1035711"/>
                </a:lnTo>
                <a:lnTo>
                  <a:pt x="675672" y="1101919"/>
                </a:lnTo>
                <a:lnTo>
                  <a:pt x="627266" y="1101919"/>
                </a:lnTo>
                <a:lnTo>
                  <a:pt x="627266" y="1119521"/>
                </a:lnTo>
                <a:lnTo>
                  <a:pt x="618090" y="1119521"/>
                </a:lnTo>
                <a:close/>
                <a:moveTo>
                  <a:pt x="700301" y="1035511"/>
                </a:moveTo>
                <a:lnTo>
                  <a:pt x="763684" y="1035511"/>
                </a:lnTo>
                <a:lnTo>
                  <a:pt x="763684" y="1092718"/>
                </a:lnTo>
                <a:cubicBezTo>
                  <a:pt x="763725" y="1095968"/>
                  <a:pt x="763293" y="1098468"/>
                  <a:pt x="762387" y="1100219"/>
                </a:cubicBezTo>
                <a:cubicBezTo>
                  <a:pt x="761481" y="1101969"/>
                  <a:pt x="759852" y="1103269"/>
                  <a:pt x="757499" y="1104119"/>
                </a:cubicBezTo>
                <a:cubicBezTo>
                  <a:pt x="755052" y="1104982"/>
                  <a:pt x="751353" y="1105507"/>
                  <a:pt x="746401" y="1105694"/>
                </a:cubicBezTo>
                <a:cubicBezTo>
                  <a:pt x="741448" y="1105882"/>
                  <a:pt x="734944" y="1105957"/>
                  <a:pt x="726888" y="1105919"/>
                </a:cubicBezTo>
                <a:cubicBezTo>
                  <a:pt x="726659" y="1104486"/>
                  <a:pt x="726217" y="1102952"/>
                  <a:pt x="725562" y="1101319"/>
                </a:cubicBezTo>
                <a:cubicBezTo>
                  <a:pt x="724908" y="1099685"/>
                  <a:pt x="724216" y="1098152"/>
                  <a:pt x="723486" y="1096718"/>
                </a:cubicBezTo>
                <a:cubicBezTo>
                  <a:pt x="730370" y="1096818"/>
                  <a:pt x="736166" y="1096868"/>
                  <a:pt x="740873" y="1096868"/>
                </a:cubicBezTo>
                <a:cubicBezTo>
                  <a:pt x="745581" y="1096868"/>
                  <a:pt x="748724" y="1096818"/>
                  <a:pt x="750305" y="1096718"/>
                </a:cubicBezTo>
                <a:cubicBezTo>
                  <a:pt x="751873" y="1096635"/>
                  <a:pt x="752940" y="1096301"/>
                  <a:pt x="753507" y="1095718"/>
                </a:cubicBezTo>
                <a:cubicBezTo>
                  <a:pt x="754074" y="1095135"/>
                  <a:pt x="754341" y="1094201"/>
                  <a:pt x="754307" y="1092918"/>
                </a:cubicBezTo>
                <a:lnTo>
                  <a:pt x="754307" y="1044512"/>
                </a:lnTo>
                <a:lnTo>
                  <a:pt x="709677" y="1044512"/>
                </a:lnTo>
                <a:lnTo>
                  <a:pt x="709677" y="1135523"/>
                </a:lnTo>
                <a:lnTo>
                  <a:pt x="700301" y="1135523"/>
                </a:lnTo>
                <a:close/>
                <a:moveTo>
                  <a:pt x="1032929" y="1033723"/>
                </a:moveTo>
                <a:lnTo>
                  <a:pt x="1150344" y="1033723"/>
                </a:lnTo>
                <a:lnTo>
                  <a:pt x="1150344" y="1123130"/>
                </a:lnTo>
                <a:cubicBezTo>
                  <a:pt x="1150382" y="1126275"/>
                  <a:pt x="1149907" y="1128681"/>
                  <a:pt x="1148919" y="1130348"/>
                </a:cubicBezTo>
                <a:cubicBezTo>
                  <a:pt x="1147931" y="1132016"/>
                  <a:pt x="1146206" y="1133272"/>
                  <a:pt x="1143743" y="1134115"/>
                </a:cubicBezTo>
                <a:cubicBezTo>
                  <a:pt x="1141181" y="1134879"/>
                  <a:pt x="1137405" y="1135345"/>
                  <a:pt x="1132417" y="1135511"/>
                </a:cubicBezTo>
                <a:cubicBezTo>
                  <a:pt x="1127429" y="1135677"/>
                  <a:pt x="1121003" y="1135744"/>
                  <a:pt x="1113140" y="1135711"/>
                </a:cubicBezTo>
                <a:cubicBezTo>
                  <a:pt x="1112814" y="1134285"/>
                  <a:pt x="1112314" y="1132798"/>
                  <a:pt x="1111639" y="1131248"/>
                </a:cubicBezTo>
                <a:cubicBezTo>
                  <a:pt x="1110964" y="1129698"/>
                  <a:pt x="1110264" y="1128260"/>
                  <a:pt x="1109539" y="1126934"/>
                </a:cubicBezTo>
                <a:cubicBezTo>
                  <a:pt x="1116165" y="1127130"/>
                  <a:pt x="1121916" y="1127238"/>
                  <a:pt x="1126791" y="1127259"/>
                </a:cubicBezTo>
                <a:cubicBezTo>
                  <a:pt x="1131667" y="1127279"/>
                  <a:pt x="1134917" y="1127238"/>
                  <a:pt x="1136543" y="1127134"/>
                </a:cubicBezTo>
                <a:cubicBezTo>
                  <a:pt x="1138118" y="1127055"/>
                  <a:pt x="1139218" y="1126713"/>
                  <a:pt x="1139843" y="1126109"/>
                </a:cubicBezTo>
                <a:cubicBezTo>
                  <a:pt x="1140468" y="1125504"/>
                  <a:pt x="1140768" y="1124511"/>
                  <a:pt x="1140743" y="1123130"/>
                </a:cubicBezTo>
                <a:lnTo>
                  <a:pt x="1140743" y="1100306"/>
                </a:lnTo>
                <a:lnTo>
                  <a:pt x="1042531" y="1100306"/>
                </a:lnTo>
                <a:lnTo>
                  <a:pt x="1042531" y="1135511"/>
                </a:lnTo>
                <a:lnTo>
                  <a:pt x="1032929" y="1135511"/>
                </a:lnTo>
                <a:close/>
                <a:moveTo>
                  <a:pt x="2621528" y="1033098"/>
                </a:moveTo>
                <a:lnTo>
                  <a:pt x="2621528" y="1054325"/>
                </a:lnTo>
                <a:lnTo>
                  <a:pt x="2671334" y="1054325"/>
                </a:lnTo>
                <a:lnTo>
                  <a:pt x="2671334" y="1033098"/>
                </a:lnTo>
                <a:close/>
                <a:moveTo>
                  <a:pt x="510264" y="1029916"/>
                </a:moveTo>
                <a:cubicBezTo>
                  <a:pt x="516386" y="1037375"/>
                  <a:pt x="522495" y="1045308"/>
                  <a:pt x="528591" y="1053714"/>
                </a:cubicBezTo>
                <a:cubicBezTo>
                  <a:pt x="534689" y="1062120"/>
                  <a:pt x="539447" y="1069453"/>
                  <a:pt x="542868" y="1075714"/>
                </a:cubicBezTo>
                <a:lnTo>
                  <a:pt x="534867" y="1080917"/>
                </a:lnTo>
                <a:cubicBezTo>
                  <a:pt x="531467" y="1074534"/>
                  <a:pt x="526766" y="1067041"/>
                  <a:pt x="520765" y="1058436"/>
                </a:cubicBezTo>
                <a:cubicBezTo>
                  <a:pt x="514765" y="1049832"/>
                  <a:pt x="508664" y="1041792"/>
                  <a:pt x="502463" y="1034319"/>
                </a:cubicBezTo>
                <a:close/>
                <a:moveTo>
                  <a:pt x="2253482" y="1026697"/>
                </a:moveTo>
                <a:lnTo>
                  <a:pt x="2253482" y="1051925"/>
                </a:lnTo>
                <a:lnTo>
                  <a:pt x="2343893" y="1051925"/>
                </a:lnTo>
                <a:lnTo>
                  <a:pt x="2343893" y="1026697"/>
                </a:lnTo>
                <a:close/>
                <a:moveTo>
                  <a:pt x="799900" y="1024909"/>
                </a:moveTo>
                <a:lnTo>
                  <a:pt x="838705" y="1024909"/>
                </a:lnTo>
                <a:lnTo>
                  <a:pt x="838705" y="1101919"/>
                </a:lnTo>
                <a:cubicBezTo>
                  <a:pt x="841018" y="1102852"/>
                  <a:pt x="843593" y="1104386"/>
                  <a:pt x="846431" y="1106519"/>
                </a:cubicBezTo>
                <a:cubicBezTo>
                  <a:pt x="849269" y="1108653"/>
                  <a:pt x="852895" y="1111187"/>
                  <a:pt x="857308" y="1114120"/>
                </a:cubicBezTo>
                <a:cubicBezTo>
                  <a:pt x="864034" y="1118213"/>
                  <a:pt x="871635" y="1120930"/>
                  <a:pt x="880110" y="1122271"/>
                </a:cubicBezTo>
                <a:cubicBezTo>
                  <a:pt x="888587" y="1123613"/>
                  <a:pt x="898388" y="1124230"/>
                  <a:pt x="909514" y="1124122"/>
                </a:cubicBezTo>
                <a:cubicBezTo>
                  <a:pt x="921674" y="1124101"/>
                  <a:pt x="934159" y="1123792"/>
                  <a:pt x="946969" y="1123196"/>
                </a:cubicBezTo>
                <a:cubicBezTo>
                  <a:pt x="959779" y="1122601"/>
                  <a:pt x="971364" y="1121842"/>
                  <a:pt x="981723" y="1120921"/>
                </a:cubicBezTo>
                <a:cubicBezTo>
                  <a:pt x="981094" y="1122305"/>
                  <a:pt x="980502" y="1123988"/>
                  <a:pt x="979948" y="1125972"/>
                </a:cubicBezTo>
                <a:cubicBezTo>
                  <a:pt x="979394" y="1127955"/>
                  <a:pt x="979052" y="1129739"/>
                  <a:pt x="978923" y="1131323"/>
                </a:cubicBezTo>
                <a:cubicBezTo>
                  <a:pt x="974430" y="1131599"/>
                  <a:pt x="968103" y="1131890"/>
                  <a:pt x="959943" y="1132197"/>
                </a:cubicBezTo>
                <a:cubicBezTo>
                  <a:pt x="951782" y="1132503"/>
                  <a:pt x="943144" y="1132765"/>
                  <a:pt x="934028" y="1132982"/>
                </a:cubicBezTo>
                <a:cubicBezTo>
                  <a:pt x="924912" y="1133199"/>
                  <a:pt x="916674" y="1133313"/>
                  <a:pt x="909314" y="1133323"/>
                </a:cubicBezTo>
                <a:cubicBezTo>
                  <a:pt x="897229" y="1133410"/>
                  <a:pt x="886745" y="1132635"/>
                  <a:pt x="877860" y="1130997"/>
                </a:cubicBezTo>
                <a:cubicBezTo>
                  <a:pt x="868976" y="1129360"/>
                  <a:pt x="860992" y="1126334"/>
                  <a:pt x="853907" y="1121921"/>
                </a:cubicBezTo>
                <a:cubicBezTo>
                  <a:pt x="850065" y="1119233"/>
                  <a:pt x="846448" y="1116608"/>
                  <a:pt x="843056" y="1114045"/>
                </a:cubicBezTo>
                <a:cubicBezTo>
                  <a:pt x="839664" y="1111483"/>
                  <a:pt x="836747" y="1110107"/>
                  <a:pt x="834305" y="1109920"/>
                </a:cubicBezTo>
                <a:cubicBezTo>
                  <a:pt x="830759" y="1110091"/>
                  <a:pt x="826600" y="1112549"/>
                  <a:pt x="821828" y="1117296"/>
                </a:cubicBezTo>
                <a:cubicBezTo>
                  <a:pt x="817057" y="1122042"/>
                  <a:pt x="811948" y="1128051"/>
                  <a:pt x="806501" y="1135323"/>
                </a:cubicBezTo>
                <a:lnTo>
                  <a:pt x="799700" y="1127322"/>
                </a:lnTo>
                <a:cubicBezTo>
                  <a:pt x="805110" y="1121034"/>
                  <a:pt x="810294" y="1115658"/>
                  <a:pt x="815252" y="1111195"/>
                </a:cubicBezTo>
                <a:cubicBezTo>
                  <a:pt x="820211" y="1106732"/>
                  <a:pt x="824895" y="1103707"/>
                  <a:pt x="829304" y="1102119"/>
                </a:cubicBezTo>
                <a:lnTo>
                  <a:pt x="829304" y="1034110"/>
                </a:lnTo>
                <a:lnTo>
                  <a:pt x="799900" y="1034110"/>
                </a:lnTo>
                <a:close/>
                <a:moveTo>
                  <a:pt x="2612327" y="1024522"/>
                </a:moveTo>
                <a:lnTo>
                  <a:pt x="2680735" y="1024522"/>
                </a:lnTo>
                <a:lnTo>
                  <a:pt x="2680735" y="1122131"/>
                </a:lnTo>
                <a:cubicBezTo>
                  <a:pt x="2680769" y="1125275"/>
                  <a:pt x="2680352" y="1127680"/>
                  <a:pt x="2679485" y="1129348"/>
                </a:cubicBezTo>
                <a:cubicBezTo>
                  <a:pt x="2678618" y="1131016"/>
                  <a:pt x="2677101" y="1132272"/>
                  <a:pt x="2674935" y="1133115"/>
                </a:cubicBezTo>
                <a:cubicBezTo>
                  <a:pt x="2672543" y="1133888"/>
                  <a:pt x="2669176" y="1134387"/>
                  <a:pt x="2664834" y="1134611"/>
                </a:cubicBezTo>
                <a:cubicBezTo>
                  <a:pt x="2660491" y="1134836"/>
                  <a:pt x="2655124" y="1134935"/>
                  <a:pt x="2648731" y="1134910"/>
                </a:cubicBezTo>
                <a:cubicBezTo>
                  <a:pt x="2648502" y="1133472"/>
                  <a:pt x="2648060" y="1131910"/>
                  <a:pt x="2647406" y="1130222"/>
                </a:cubicBezTo>
                <a:cubicBezTo>
                  <a:pt x="2646752" y="1128535"/>
                  <a:pt x="2646060" y="1126972"/>
                  <a:pt x="2645331" y="1125534"/>
                </a:cubicBezTo>
                <a:cubicBezTo>
                  <a:pt x="2650911" y="1125721"/>
                  <a:pt x="2655703" y="1125796"/>
                  <a:pt x="2659708" y="1125759"/>
                </a:cubicBezTo>
                <a:cubicBezTo>
                  <a:pt x="2663712" y="1125721"/>
                  <a:pt x="2666454" y="1125646"/>
                  <a:pt x="2667934" y="1125534"/>
                </a:cubicBezTo>
                <a:cubicBezTo>
                  <a:pt x="2669301" y="1125563"/>
                  <a:pt x="2670218" y="1125355"/>
                  <a:pt x="2670684" y="1124909"/>
                </a:cubicBezTo>
                <a:cubicBezTo>
                  <a:pt x="2671151" y="1124463"/>
                  <a:pt x="2671367" y="1123603"/>
                  <a:pt x="2671334" y="1122331"/>
                </a:cubicBezTo>
                <a:lnTo>
                  <a:pt x="2671334" y="1092905"/>
                </a:lnTo>
                <a:lnTo>
                  <a:pt x="2621528" y="1092905"/>
                </a:lnTo>
                <a:lnTo>
                  <a:pt x="2621528" y="1135110"/>
                </a:lnTo>
                <a:lnTo>
                  <a:pt x="2612327" y="1135110"/>
                </a:lnTo>
                <a:close/>
                <a:moveTo>
                  <a:pt x="2434105" y="1021109"/>
                </a:moveTo>
                <a:lnTo>
                  <a:pt x="2434105" y="1075115"/>
                </a:lnTo>
                <a:lnTo>
                  <a:pt x="2494912" y="1075115"/>
                </a:lnTo>
                <a:lnTo>
                  <a:pt x="2494912" y="1021109"/>
                </a:lnTo>
                <a:close/>
                <a:moveTo>
                  <a:pt x="3271721" y="1017296"/>
                </a:moveTo>
                <a:lnTo>
                  <a:pt x="3271721" y="1069727"/>
                </a:lnTo>
                <a:lnTo>
                  <a:pt x="3328153" y="1069727"/>
                </a:lnTo>
                <a:lnTo>
                  <a:pt x="3328153" y="1017296"/>
                </a:lnTo>
                <a:close/>
                <a:moveTo>
                  <a:pt x="853307" y="1014508"/>
                </a:moveTo>
                <a:lnTo>
                  <a:pt x="980523" y="1014508"/>
                </a:lnTo>
                <a:lnTo>
                  <a:pt x="980523" y="1023709"/>
                </a:lnTo>
                <a:lnTo>
                  <a:pt x="908314" y="1023709"/>
                </a:lnTo>
                <a:cubicBezTo>
                  <a:pt x="903768" y="1034531"/>
                  <a:pt x="898759" y="1045141"/>
                  <a:pt x="893287" y="1055538"/>
                </a:cubicBezTo>
                <a:cubicBezTo>
                  <a:pt x="887816" y="1065935"/>
                  <a:pt x="882157" y="1075395"/>
                  <a:pt x="876310" y="1083917"/>
                </a:cubicBezTo>
                <a:lnTo>
                  <a:pt x="952320" y="1078116"/>
                </a:lnTo>
                <a:cubicBezTo>
                  <a:pt x="948573" y="1071636"/>
                  <a:pt x="944664" y="1065043"/>
                  <a:pt x="940593" y="1058338"/>
                </a:cubicBezTo>
                <a:cubicBezTo>
                  <a:pt x="936522" y="1051633"/>
                  <a:pt x="932563" y="1045291"/>
                  <a:pt x="928717" y="1039311"/>
                </a:cubicBezTo>
                <a:lnTo>
                  <a:pt x="936717" y="1035911"/>
                </a:lnTo>
                <a:cubicBezTo>
                  <a:pt x="941189" y="1042624"/>
                  <a:pt x="945782" y="1049756"/>
                  <a:pt x="950497" y="1057306"/>
                </a:cubicBezTo>
                <a:cubicBezTo>
                  <a:pt x="955213" y="1064856"/>
                  <a:pt x="959628" y="1072151"/>
                  <a:pt x="963743" y="1079190"/>
                </a:cubicBezTo>
                <a:cubicBezTo>
                  <a:pt x="967858" y="1086229"/>
                  <a:pt x="971252" y="1092339"/>
                  <a:pt x="973922" y="1097518"/>
                </a:cubicBezTo>
                <a:lnTo>
                  <a:pt x="965521" y="1102119"/>
                </a:lnTo>
                <a:cubicBezTo>
                  <a:pt x="964421" y="1099906"/>
                  <a:pt x="963171" y="1097481"/>
                  <a:pt x="961771" y="1094843"/>
                </a:cubicBezTo>
                <a:cubicBezTo>
                  <a:pt x="960371" y="1092205"/>
                  <a:pt x="958820" y="1089430"/>
                  <a:pt x="957120" y="1086517"/>
                </a:cubicBezTo>
                <a:cubicBezTo>
                  <a:pt x="937397" y="1088148"/>
                  <a:pt x="921624" y="1089474"/>
                  <a:pt x="909802" y="1090492"/>
                </a:cubicBezTo>
                <a:cubicBezTo>
                  <a:pt x="897979" y="1091511"/>
                  <a:pt x="889032" y="1092336"/>
                  <a:pt x="882961" y="1092968"/>
                </a:cubicBezTo>
                <a:cubicBezTo>
                  <a:pt x="876889" y="1093599"/>
                  <a:pt x="872618" y="1094149"/>
                  <a:pt x="870147" y="1094618"/>
                </a:cubicBezTo>
                <a:cubicBezTo>
                  <a:pt x="867676" y="1095087"/>
                  <a:pt x="865930" y="1095587"/>
                  <a:pt x="864909" y="1096118"/>
                </a:cubicBezTo>
                <a:cubicBezTo>
                  <a:pt x="864592" y="1094814"/>
                  <a:pt x="864125" y="1093172"/>
                  <a:pt x="863508" y="1091192"/>
                </a:cubicBezTo>
                <a:cubicBezTo>
                  <a:pt x="862892" y="1089213"/>
                  <a:pt x="862225" y="1087521"/>
                  <a:pt x="861508" y="1086117"/>
                </a:cubicBezTo>
                <a:cubicBezTo>
                  <a:pt x="863000" y="1085758"/>
                  <a:pt x="864617" y="1084475"/>
                  <a:pt x="866359" y="1082266"/>
                </a:cubicBezTo>
                <a:cubicBezTo>
                  <a:pt x="868101" y="1080058"/>
                  <a:pt x="870018" y="1077274"/>
                  <a:pt x="872110" y="1073915"/>
                </a:cubicBezTo>
                <a:cubicBezTo>
                  <a:pt x="873459" y="1071877"/>
                  <a:pt x="875560" y="1068308"/>
                  <a:pt x="878414" y="1063210"/>
                </a:cubicBezTo>
                <a:cubicBezTo>
                  <a:pt x="881268" y="1058112"/>
                  <a:pt x="884376" y="1052114"/>
                  <a:pt x="887741" y="1045215"/>
                </a:cubicBezTo>
                <a:cubicBezTo>
                  <a:pt x="891106" y="1038317"/>
                  <a:pt x="894229" y="1031148"/>
                  <a:pt x="897113" y="1023709"/>
                </a:cubicBezTo>
                <a:lnTo>
                  <a:pt x="853307" y="1023709"/>
                </a:lnTo>
                <a:close/>
                <a:moveTo>
                  <a:pt x="2424703" y="1011708"/>
                </a:moveTo>
                <a:lnTo>
                  <a:pt x="2504513" y="1011708"/>
                </a:lnTo>
                <a:lnTo>
                  <a:pt x="2504513" y="1084517"/>
                </a:lnTo>
                <a:lnTo>
                  <a:pt x="2434105" y="1084517"/>
                </a:lnTo>
                <a:lnTo>
                  <a:pt x="2434105" y="1100719"/>
                </a:lnTo>
                <a:lnTo>
                  <a:pt x="2424703" y="1100719"/>
                </a:lnTo>
                <a:close/>
                <a:moveTo>
                  <a:pt x="2805551" y="1011107"/>
                </a:moveTo>
                <a:cubicBezTo>
                  <a:pt x="2811814" y="1014337"/>
                  <a:pt x="2818390" y="1017879"/>
                  <a:pt x="2825278" y="1021734"/>
                </a:cubicBezTo>
                <a:cubicBezTo>
                  <a:pt x="2832167" y="1025588"/>
                  <a:pt x="2837792" y="1028981"/>
                  <a:pt x="2842156" y="1031910"/>
                </a:cubicBezTo>
                <a:lnTo>
                  <a:pt x="2836755" y="1039711"/>
                </a:lnTo>
                <a:cubicBezTo>
                  <a:pt x="2832413" y="1036765"/>
                  <a:pt x="2826845" y="1033256"/>
                  <a:pt x="2820053" y="1029185"/>
                </a:cubicBezTo>
                <a:cubicBezTo>
                  <a:pt x="2813260" y="1025113"/>
                  <a:pt x="2806693" y="1021355"/>
                  <a:pt x="2800350" y="1017908"/>
                </a:cubicBezTo>
                <a:close/>
                <a:moveTo>
                  <a:pt x="3262544" y="1008320"/>
                </a:moveTo>
                <a:lnTo>
                  <a:pt x="3337529" y="1008320"/>
                </a:lnTo>
                <a:lnTo>
                  <a:pt x="3337529" y="1078503"/>
                </a:lnTo>
                <a:lnTo>
                  <a:pt x="3262544" y="1078503"/>
                </a:lnTo>
                <a:close/>
                <a:moveTo>
                  <a:pt x="651485" y="1007307"/>
                </a:moveTo>
                <a:lnTo>
                  <a:pt x="727689" y="1007307"/>
                </a:lnTo>
                <a:lnTo>
                  <a:pt x="727689" y="1016308"/>
                </a:lnTo>
                <a:lnTo>
                  <a:pt x="651485" y="1016308"/>
                </a:lnTo>
                <a:close/>
                <a:moveTo>
                  <a:pt x="3441554" y="1006307"/>
                </a:moveTo>
                <a:lnTo>
                  <a:pt x="3558969" y="1006307"/>
                </a:lnTo>
                <a:lnTo>
                  <a:pt x="3558969" y="1015108"/>
                </a:lnTo>
                <a:lnTo>
                  <a:pt x="3505362" y="1015108"/>
                </a:lnTo>
                <a:cubicBezTo>
                  <a:pt x="3503150" y="1017108"/>
                  <a:pt x="3500774" y="1019058"/>
                  <a:pt x="3498236" y="1020959"/>
                </a:cubicBezTo>
                <a:cubicBezTo>
                  <a:pt x="3495699" y="1022859"/>
                  <a:pt x="3493073" y="1024709"/>
                  <a:pt x="3490360" y="1026509"/>
                </a:cubicBezTo>
                <a:cubicBezTo>
                  <a:pt x="3495549" y="1031648"/>
                  <a:pt x="3499974" y="1037123"/>
                  <a:pt x="3503637" y="1042936"/>
                </a:cubicBezTo>
                <a:cubicBezTo>
                  <a:pt x="3507300" y="1048750"/>
                  <a:pt x="3510276" y="1054675"/>
                  <a:pt x="3512563" y="1060714"/>
                </a:cubicBezTo>
                <a:cubicBezTo>
                  <a:pt x="3520798" y="1055559"/>
                  <a:pt x="3529232" y="1049817"/>
                  <a:pt x="3537866" y="1043487"/>
                </a:cubicBezTo>
                <a:cubicBezTo>
                  <a:pt x="3546501" y="1037157"/>
                  <a:pt x="3553935" y="1031164"/>
                  <a:pt x="3560169" y="1025509"/>
                </a:cubicBezTo>
                <a:lnTo>
                  <a:pt x="3567970" y="1031510"/>
                </a:lnTo>
                <a:cubicBezTo>
                  <a:pt x="3563098" y="1035652"/>
                  <a:pt x="3557740" y="1039869"/>
                  <a:pt x="3551893" y="1044162"/>
                </a:cubicBezTo>
                <a:cubicBezTo>
                  <a:pt x="3546047" y="1048454"/>
                  <a:pt x="3540137" y="1052571"/>
                  <a:pt x="3534166" y="1056513"/>
                </a:cubicBezTo>
                <a:cubicBezTo>
                  <a:pt x="3539292" y="1071007"/>
                  <a:pt x="3546843" y="1083775"/>
                  <a:pt x="3556819" y="1094818"/>
                </a:cubicBezTo>
                <a:cubicBezTo>
                  <a:pt x="3566795" y="1105861"/>
                  <a:pt x="3578446" y="1114029"/>
                  <a:pt x="3591773" y="1119321"/>
                </a:cubicBezTo>
                <a:cubicBezTo>
                  <a:pt x="3590631" y="1120271"/>
                  <a:pt x="3589464" y="1121471"/>
                  <a:pt x="3588273" y="1122921"/>
                </a:cubicBezTo>
                <a:cubicBezTo>
                  <a:pt x="3587081" y="1124372"/>
                  <a:pt x="3586114" y="1125772"/>
                  <a:pt x="3585372" y="1127122"/>
                </a:cubicBezTo>
                <a:cubicBezTo>
                  <a:pt x="3571983" y="1121167"/>
                  <a:pt x="3560257" y="1112474"/>
                  <a:pt x="3550193" y="1101044"/>
                </a:cubicBezTo>
                <a:cubicBezTo>
                  <a:pt x="3540129" y="1089613"/>
                  <a:pt x="3532253" y="1076370"/>
                  <a:pt x="3526565" y="1061314"/>
                </a:cubicBezTo>
                <a:cubicBezTo>
                  <a:pt x="3522531" y="1063914"/>
                  <a:pt x="3518597" y="1066314"/>
                  <a:pt x="3514764" y="1068515"/>
                </a:cubicBezTo>
                <a:cubicBezTo>
                  <a:pt x="3517262" y="1077494"/>
                  <a:pt x="3518487" y="1086095"/>
                  <a:pt x="3518438" y="1094318"/>
                </a:cubicBezTo>
                <a:cubicBezTo>
                  <a:pt x="3518388" y="1102541"/>
                  <a:pt x="3517272" y="1109720"/>
                  <a:pt x="3515089" y="1115854"/>
                </a:cubicBezTo>
                <a:cubicBezTo>
                  <a:pt x="3512906" y="1121988"/>
                  <a:pt x="3509864" y="1126411"/>
                  <a:pt x="3505962" y="1129122"/>
                </a:cubicBezTo>
                <a:cubicBezTo>
                  <a:pt x="3503250" y="1131377"/>
                  <a:pt x="3500474" y="1132919"/>
                  <a:pt x="3497636" y="1133748"/>
                </a:cubicBezTo>
                <a:cubicBezTo>
                  <a:pt x="3494799" y="1134577"/>
                  <a:pt x="3491373" y="1134969"/>
                  <a:pt x="3487360" y="1134923"/>
                </a:cubicBezTo>
                <a:cubicBezTo>
                  <a:pt x="3485197" y="1134923"/>
                  <a:pt x="3482572" y="1134873"/>
                  <a:pt x="3479484" y="1134773"/>
                </a:cubicBezTo>
                <a:cubicBezTo>
                  <a:pt x="3476396" y="1134673"/>
                  <a:pt x="3473221" y="1134523"/>
                  <a:pt x="3469958" y="1134323"/>
                </a:cubicBezTo>
                <a:cubicBezTo>
                  <a:pt x="3469850" y="1132973"/>
                  <a:pt x="3469566" y="1131473"/>
                  <a:pt x="3469108" y="1129822"/>
                </a:cubicBezTo>
                <a:cubicBezTo>
                  <a:pt x="3468649" y="1128172"/>
                  <a:pt x="3468066" y="1126672"/>
                  <a:pt x="3467358" y="1125322"/>
                </a:cubicBezTo>
                <a:cubicBezTo>
                  <a:pt x="3470933" y="1125626"/>
                  <a:pt x="3474334" y="1125868"/>
                  <a:pt x="3477559" y="1126047"/>
                </a:cubicBezTo>
                <a:cubicBezTo>
                  <a:pt x="3480784" y="1126226"/>
                  <a:pt x="3483384" y="1126318"/>
                  <a:pt x="3485360" y="1126322"/>
                </a:cubicBezTo>
                <a:cubicBezTo>
                  <a:pt x="3488218" y="1126376"/>
                  <a:pt x="3490752" y="1126168"/>
                  <a:pt x="3492961" y="1125697"/>
                </a:cubicBezTo>
                <a:cubicBezTo>
                  <a:pt x="3495170" y="1125226"/>
                  <a:pt x="3497303" y="1124167"/>
                  <a:pt x="3499362" y="1122521"/>
                </a:cubicBezTo>
                <a:cubicBezTo>
                  <a:pt x="3503254" y="1119809"/>
                  <a:pt x="3506071" y="1114583"/>
                  <a:pt x="3507813" y="1106844"/>
                </a:cubicBezTo>
                <a:cubicBezTo>
                  <a:pt x="3509554" y="1099106"/>
                  <a:pt x="3509671" y="1090130"/>
                  <a:pt x="3508163" y="1079916"/>
                </a:cubicBezTo>
                <a:cubicBezTo>
                  <a:pt x="3500574" y="1086042"/>
                  <a:pt x="3491837" y="1091993"/>
                  <a:pt x="3481952" y="1097770"/>
                </a:cubicBezTo>
                <a:cubicBezTo>
                  <a:pt x="3472067" y="1103547"/>
                  <a:pt x="3461759" y="1108802"/>
                  <a:pt x="3451029" y="1113535"/>
                </a:cubicBezTo>
                <a:cubicBezTo>
                  <a:pt x="3440300" y="1118268"/>
                  <a:pt x="3429874" y="1122130"/>
                  <a:pt x="3419751" y="1125122"/>
                </a:cubicBezTo>
                <a:cubicBezTo>
                  <a:pt x="3419210" y="1123772"/>
                  <a:pt x="3418443" y="1122321"/>
                  <a:pt x="3417451" y="1120771"/>
                </a:cubicBezTo>
                <a:cubicBezTo>
                  <a:pt x="3416459" y="1119221"/>
                  <a:pt x="3415493" y="1117871"/>
                  <a:pt x="3414551" y="1116721"/>
                </a:cubicBezTo>
                <a:cubicBezTo>
                  <a:pt x="3425384" y="1114046"/>
                  <a:pt x="3436544" y="1110305"/>
                  <a:pt x="3448029" y="1105497"/>
                </a:cubicBezTo>
                <a:cubicBezTo>
                  <a:pt x="3459515" y="1100689"/>
                  <a:pt x="3470333" y="1095259"/>
                  <a:pt x="3480485" y="1089206"/>
                </a:cubicBezTo>
                <a:cubicBezTo>
                  <a:pt x="3490637" y="1083153"/>
                  <a:pt x="3499129" y="1076923"/>
                  <a:pt x="3505962" y="1070515"/>
                </a:cubicBezTo>
                <a:cubicBezTo>
                  <a:pt x="3505179" y="1067515"/>
                  <a:pt x="3504245" y="1064514"/>
                  <a:pt x="3503162" y="1061514"/>
                </a:cubicBezTo>
                <a:cubicBezTo>
                  <a:pt x="3502078" y="1058513"/>
                  <a:pt x="3500745" y="1055513"/>
                  <a:pt x="3499162" y="1052513"/>
                </a:cubicBezTo>
                <a:cubicBezTo>
                  <a:pt x="3492572" y="1057231"/>
                  <a:pt x="3484971" y="1061908"/>
                  <a:pt x="3476358" y="1066544"/>
                </a:cubicBezTo>
                <a:cubicBezTo>
                  <a:pt x="3467746" y="1071180"/>
                  <a:pt x="3458857" y="1075472"/>
                  <a:pt x="3449689" y="1079420"/>
                </a:cubicBezTo>
                <a:cubicBezTo>
                  <a:pt x="3440521" y="1083367"/>
                  <a:pt x="3431809" y="1086666"/>
                  <a:pt x="3423552" y="1089317"/>
                </a:cubicBezTo>
                <a:cubicBezTo>
                  <a:pt x="3422923" y="1088159"/>
                  <a:pt x="3422131" y="1086825"/>
                  <a:pt x="3421177" y="1085317"/>
                </a:cubicBezTo>
                <a:cubicBezTo>
                  <a:pt x="3420222" y="1083808"/>
                  <a:pt x="3419281" y="1082475"/>
                  <a:pt x="3418352" y="1081316"/>
                </a:cubicBezTo>
                <a:cubicBezTo>
                  <a:pt x="3426908" y="1079114"/>
                  <a:pt x="3435976" y="1076096"/>
                  <a:pt x="3445555" y="1072263"/>
                </a:cubicBezTo>
                <a:cubicBezTo>
                  <a:pt x="3455134" y="1068431"/>
                  <a:pt x="3464291" y="1064198"/>
                  <a:pt x="3473025" y="1059565"/>
                </a:cubicBezTo>
                <a:cubicBezTo>
                  <a:pt x="3481759" y="1054933"/>
                  <a:pt x="3489138" y="1050315"/>
                  <a:pt x="3495161" y="1045712"/>
                </a:cubicBezTo>
                <a:cubicBezTo>
                  <a:pt x="3491927" y="1040511"/>
                  <a:pt x="3487993" y="1035511"/>
                  <a:pt x="3483359" y="1030710"/>
                </a:cubicBezTo>
                <a:cubicBezTo>
                  <a:pt x="3474050" y="1036031"/>
                  <a:pt x="3464266" y="1040840"/>
                  <a:pt x="3454006" y="1045137"/>
                </a:cubicBezTo>
                <a:cubicBezTo>
                  <a:pt x="3443746" y="1049433"/>
                  <a:pt x="3433662" y="1053092"/>
                  <a:pt x="3423752" y="1056113"/>
                </a:cubicBezTo>
                <a:cubicBezTo>
                  <a:pt x="3423294" y="1055025"/>
                  <a:pt x="3422510" y="1053700"/>
                  <a:pt x="3421402" y="1052138"/>
                </a:cubicBezTo>
                <a:cubicBezTo>
                  <a:pt x="3420293" y="1050575"/>
                  <a:pt x="3419210" y="1049300"/>
                  <a:pt x="3418152" y="1048312"/>
                </a:cubicBezTo>
                <a:cubicBezTo>
                  <a:pt x="3431424" y="1044691"/>
                  <a:pt x="3444684" y="1040082"/>
                  <a:pt x="3457931" y="1034485"/>
                </a:cubicBezTo>
                <a:cubicBezTo>
                  <a:pt x="3471179" y="1028889"/>
                  <a:pt x="3482789" y="1022430"/>
                  <a:pt x="3492761" y="1015108"/>
                </a:cubicBezTo>
                <a:lnTo>
                  <a:pt x="3441554" y="1015108"/>
                </a:lnTo>
                <a:close/>
                <a:moveTo>
                  <a:pt x="1265158" y="1006307"/>
                </a:moveTo>
                <a:lnTo>
                  <a:pt x="1271359" y="1008907"/>
                </a:lnTo>
                <a:cubicBezTo>
                  <a:pt x="1266038" y="1034419"/>
                  <a:pt x="1257778" y="1056005"/>
                  <a:pt x="1246581" y="1073665"/>
                </a:cubicBezTo>
                <a:cubicBezTo>
                  <a:pt x="1235384" y="1091326"/>
                  <a:pt x="1222574" y="1105011"/>
                  <a:pt x="1208151" y="1114720"/>
                </a:cubicBezTo>
                <a:cubicBezTo>
                  <a:pt x="1207285" y="1113449"/>
                  <a:pt x="1206118" y="1112091"/>
                  <a:pt x="1204651" y="1110645"/>
                </a:cubicBezTo>
                <a:cubicBezTo>
                  <a:pt x="1203184" y="1109199"/>
                  <a:pt x="1201817" y="1108090"/>
                  <a:pt x="1200550" y="1107320"/>
                </a:cubicBezTo>
                <a:cubicBezTo>
                  <a:pt x="1214031" y="1098752"/>
                  <a:pt x="1225974" y="1086784"/>
                  <a:pt x="1236380" y="1071415"/>
                </a:cubicBezTo>
                <a:cubicBezTo>
                  <a:pt x="1246785" y="1056046"/>
                  <a:pt x="1254578" y="1037677"/>
                  <a:pt x="1259758" y="1016308"/>
                </a:cubicBezTo>
                <a:lnTo>
                  <a:pt x="1206551" y="1016308"/>
                </a:lnTo>
                <a:lnTo>
                  <a:pt x="1206551" y="1006707"/>
                </a:lnTo>
                <a:lnTo>
                  <a:pt x="1263158" y="1006707"/>
                </a:lnTo>
                <a:close/>
                <a:moveTo>
                  <a:pt x="418653" y="994894"/>
                </a:moveTo>
                <a:lnTo>
                  <a:pt x="418653" y="1042724"/>
                </a:lnTo>
                <a:lnTo>
                  <a:pt x="466459" y="1042724"/>
                </a:lnTo>
                <a:lnTo>
                  <a:pt x="466459" y="994894"/>
                </a:lnTo>
                <a:close/>
                <a:moveTo>
                  <a:pt x="35205" y="991493"/>
                </a:moveTo>
                <a:lnTo>
                  <a:pt x="35205" y="1026922"/>
                </a:lnTo>
                <a:lnTo>
                  <a:pt x="148819" y="1026922"/>
                </a:lnTo>
                <a:lnTo>
                  <a:pt x="148819" y="991493"/>
                </a:lnTo>
                <a:close/>
                <a:moveTo>
                  <a:pt x="3227915" y="972690"/>
                </a:moveTo>
                <a:lnTo>
                  <a:pt x="3227915" y="1115133"/>
                </a:lnTo>
                <a:lnTo>
                  <a:pt x="3372758" y="1115133"/>
                </a:lnTo>
                <a:lnTo>
                  <a:pt x="3372758" y="972690"/>
                </a:lnTo>
                <a:close/>
                <a:moveTo>
                  <a:pt x="2402901" y="968902"/>
                </a:moveTo>
                <a:lnTo>
                  <a:pt x="2579123" y="968902"/>
                </a:lnTo>
                <a:lnTo>
                  <a:pt x="2579123" y="978303"/>
                </a:lnTo>
                <a:lnTo>
                  <a:pt x="2553920" y="978303"/>
                </a:lnTo>
                <a:lnTo>
                  <a:pt x="2553920" y="1119121"/>
                </a:lnTo>
                <a:cubicBezTo>
                  <a:pt x="2553953" y="1123363"/>
                  <a:pt x="2553286" y="1126580"/>
                  <a:pt x="2551919" y="1128772"/>
                </a:cubicBezTo>
                <a:cubicBezTo>
                  <a:pt x="2550552" y="1130964"/>
                  <a:pt x="2548285" y="1132481"/>
                  <a:pt x="2545118" y="1133323"/>
                </a:cubicBezTo>
                <a:cubicBezTo>
                  <a:pt x="2541697" y="1134185"/>
                  <a:pt x="2536638" y="1134710"/>
                  <a:pt x="2529941" y="1134898"/>
                </a:cubicBezTo>
                <a:cubicBezTo>
                  <a:pt x="2523245" y="1135085"/>
                  <a:pt x="2515035" y="1135160"/>
                  <a:pt x="2505314" y="1135123"/>
                </a:cubicBezTo>
                <a:cubicBezTo>
                  <a:pt x="2504888" y="1133556"/>
                  <a:pt x="2504288" y="1131789"/>
                  <a:pt x="2503513" y="1129822"/>
                </a:cubicBezTo>
                <a:cubicBezTo>
                  <a:pt x="2502738" y="1127855"/>
                  <a:pt x="2501938" y="1126089"/>
                  <a:pt x="2501113" y="1124522"/>
                </a:cubicBezTo>
                <a:cubicBezTo>
                  <a:pt x="2509906" y="1124805"/>
                  <a:pt x="2517723" y="1124938"/>
                  <a:pt x="2524566" y="1124922"/>
                </a:cubicBezTo>
                <a:cubicBezTo>
                  <a:pt x="2531408" y="1124905"/>
                  <a:pt x="2536126" y="1124838"/>
                  <a:pt x="2538718" y="1124722"/>
                </a:cubicBezTo>
                <a:cubicBezTo>
                  <a:pt x="2540693" y="1124568"/>
                  <a:pt x="2542093" y="1124076"/>
                  <a:pt x="2542918" y="1123246"/>
                </a:cubicBezTo>
                <a:cubicBezTo>
                  <a:pt x="2543743" y="1122417"/>
                  <a:pt x="2544143" y="1120975"/>
                  <a:pt x="2544118" y="1118921"/>
                </a:cubicBezTo>
                <a:lnTo>
                  <a:pt x="2544118" y="978303"/>
                </a:lnTo>
                <a:lnTo>
                  <a:pt x="2402901" y="978303"/>
                </a:lnTo>
                <a:close/>
                <a:moveTo>
                  <a:pt x="866509" y="968102"/>
                </a:moveTo>
                <a:lnTo>
                  <a:pt x="965921" y="968102"/>
                </a:lnTo>
                <a:lnTo>
                  <a:pt x="965921" y="977303"/>
                </a:lnTo>
                <a:lnTo>
                  <a:pt x="866509" y="977303"/>
                </a:lnTo>
                <a:close/>
                <a:moveTo>
                  <a:pt x="812502" y="966902"/>
                </a:moveTo>
                <a:cubicBezTo>
                  <a:pt x="818644" y="970857"/>
                  <a:pt x="825062" y="975149"/>
                  <a:pt x="831755" y="979779"/>
                </a:cubicBezTo>
                <a:cubicBezTo>
                  <a:pt x="838447" y="984408"/>
                  <a:pt x="843964" y="988450"/>
                  <a:pt x="848307" y="991905"/>
                </a:cubicBezTo>
                <a:lnTo>
                  <a:pt x="841706" y="999306"/>
                </a:lnTo>
                <a:cubicBezTo>
                  <a:pt x="837463" y="995651"/>
                  <a:pt x="831996" y="991409"/>
                  <a:pt x="825304" y="986579"/>
                </a:cubicBezTo>
                <a:cubicBezTo>
                  <a:pt x="818611" y="981750"/>
                  <a:pt x="812144" y="977257"/>
                  <a:pt x="805901" y="973103"/>
                </a:cubicBezTo>
                <a:close/>
                <a:moveTo>
                  <a:pt x="219428" y="966102"/>
                </a:moveTo>
                <a:lnTo>
                  <a:pt x="354045" y="966102"/>
                </a:lnTo>
                <a:lnTo>
                  <a:pt x="354045" y="1054513"/>
                </a:lnTo>
                <a:lnTo>
                  <a:pt x="344244" y="1054513"/>
                </a:lnTo>
                <a:lnTo>
                  <a:pt x="344244" y="1041311"/>
                </a:lnTo>
                <a:lnTo>
                  <a:pt x="231830" y="1041311"/>
                </a:lnTo>
                <a:lnTo>
                  <a:pt x="231830" y="1107920"/>
                </a:lnTo>
                <a:cubicBezTo>
                  <a:pt x="231567" y="1113020"/>
                  <a:pt x="233292" y="1116521"/>
                  <a:pt x="237005" y="1118421"/>
                </a:cubicBezTo>
                <a:cubicBezTo>
                  <a:pt x="240718" y="1120321"/>
                  <a:pt x="247994" y="1121221"/>
                  <a:pt x="258833" y="1121121"/>
                </a:cubicBezTo>
                <a:lnTo>
                  <a:pt x="342843" y="1121121"/>
                </a:lnTo>
                <a:cubicBezTo>
                  <a:pt x="350069" y="1121236"/>
                  <a:pt x="355554" y="1120295"/>
                  <a:pt x="359297" y="1118299"/>
                </a:cubicBezTo>
                <a:cubicBezTo>
                  <a:pt x="363041" y="1116302"/>
                  <a:pt x="365696" y="1112561"/>
                  <a:pt x="367261" y="1107075"/>
                </a:cubicBezTo>
                <a:cubicBezTo>
                  <a:pt x="368827" y="1101589"/>
                  <a:pt x="369956" y="1093670"/>
                  <a:pt x="370647" y="1083316"/>
                </a:cubicBezTo>
                <a:cubicBezTo>
                  <a:pt x="372093" y="1084233"/>
                  <a:pt x="373701" y="1085050"/>
                  <a:pt x="375473" y="1085767"/>
                </a:cubicBezTo>
                <a:cubicBezTo>
                  <a:pt x="377244" y="1086484"/>
                  <a:pt x="378902" y="1087000"/>
                  <a:pt x="380448" y="1087317"/>
                </a:cubicBezTo>
                <a:cubicBezTo>
                  <a:pt x="379588" y="1098621"/>
                  <a:pt x="378064" y="1107439"/>
                  <a:pt x="375877" y="1113772"/>
                </a:cubicBezTo>
                <a:cubicBezTo>
                  <a:pt x="373690" y="1120105"/>
                  <a:pt x="370004" y="1124538"/>
                  <a:pt x="364816" y="1127070"/>
                </a:cubicBezTo>
                <a:cubicBezTo>
                  <a:pt x="359630" y="1129603"/>
                  <a:pt x="352105" y="1130820"/>
                  <a:pt x="342243" y="1130722"/>
                </a:cubicBezTo>
                <a:lnTo>
                  <a:pt x="260233" y="1130722"/>
                </a:lnTo>
                <a:cubicBezTo>
                  <a:pt x="246040" y="1130952"/>
                  <a:pt x="236072" y="1129493"/>
                  <a:pt x="230329" y="1126347"/>
                </a:cubicBezTo>
                <a:cubicBezTo>
                  <a:pt x="224587" y="1123201"/>
                  <a:pt x="221820" y="1116992"/>
                  <a:pt x="222029" y="1107720"/>
                </a:cubicBezTo>
                <a:lnTo>
                  <a:pt x="222029" y="1031710"/>
                </a:lnTo>
                <a:lnTo>
                  <a:pt x="344244" y="1031710"/>
                </a:lnTo>
                <a:lnTo>
                  <a:pt x="344244" y="975903"/>
                </a:lnTo>
                <a:lnTo>
                  <a:pt x="219428" y="975903"/>
                </a:lnTo>
                <a:close/>
                <a:moveTo>
                  <a:pt x="3218339" y="963114"/>
                </a:moveTo>
                <a:lnTo>
                  <a:pt x="3382535" y="963114"/>
                </a:lnTo>
                <a:lnTo>
                  <a:pt x="3382535" y="1135110"/>
                </a:lnTo>
                <a:lnTo>
                  <a:pt x="3372758" y="1135110"/>
                </a:lnTo>
                <a:lnTo>
                  <a:pt x="3372758" y="1124309"/>
                </a:lnTo>
                <a:lnTo>
                  <a:pt x="3227915" y="1124309"/>
                </a:lnTo>
                <a:lnTo>
                  <a:pt x="3227915" y="1135110"/>
                </a:lnTo>
                <a:lnTo>
                  <a:pt x="3218339" y="1135110"/>
                </a:lnTo>
                <a:close/>
                <a:moveTo>
                  <a:pt x="1750219" y="962701"/>
                </a:moveTo>
                <a:cubicBezTo>
                  <a:pt x="1754549" y="967369"/>
                  <a:pt x="1758741" y="972386"/>
                  <a:pt x="1762796" y="977753"/>
                </a:cubicBezTo>
                <a:cubicBezTo>
                  <a:pt x="1766850" y="983121"/>
                  <a:pt x="1769992" y="987838"/>
                  <a:pt x="1772222" y="991905"/>
                </a:cubicBezTo>
                <a:lnTo>
                  <a:pt x="1765021" y="996706"/>
                </a:lnTo>
                <a:cubicBezTo>
                  <a:pt x="1762887" y="992434"/>
                  <a:pt x="1759804" y="987525"/>
                  <a:pt x="1755770" y="981979"/>
                </a:cubicBezTo>
                <a:cubicBezTo>
                  <a:pt x="1751736" y="976432"/>
                  <a:pt x="1747552" y="971273"/>
                  <a:pt x="1743218" y="966502"/>
                </a:cubicBezTo>
                <a:close/>
                <a:moveTo>
                  <a:pt x="2815352" y="956701"/>
                </a:moveTo>
                <a:cubicBezTo>
                  <a:pt x="2821907" y="959834"/>
                  <a:pt x="2828750" y="963368"/>
                  <a:pt x="2835880" y="967302"/>
                </a:cubicBezTo>
                <a:cubicBezTo>
                  <a:pt x="2843010" y="971236"/>
                  <a:pt x="2848902" y="974770"/>
                  <a:pt x="2853557" y="977903"/>
                </a:cubicBezTo>
                <a:lnTo>
                  <a:pt x="2847956" y="985704"/>
                </a:lnTo>
                <a:cubicBezTo>
                  <a:pt x="2843410" y="982558"/>
                  <a:pt x="2837601" y="978899"/>
                  <a:pt x="2830529" y="974728"/>
                </a:cubicBezTo>
                <a:cubicBezTo>
                  <a:pt x="2823458" y="970557"/>
                  <a:pt x="2816598" y="966748"/>
                  <a:pt x="2809951" y="963301"/>
                </a:cubicBezTo>
                <a:close/>
                <a:moveTo>
                  <a:pt x="2963371" y="955300"/>
                </a:moveTo>
                <a:lnTo>
                  <a:pt x="2971172" y="962701"/>
                </a:lnTo>
                <a:cubicBezTo>
                  <a:pt x="2964700" y="964802"/>
                  <a:pt x="2957341" y="966752"/>
                  <a:pt x="2949094" y="968552"/>
                </a:cubicBezTo>
                <a:cubicBezTo>
                  <a:pt x="2940847" y="970352"/>
                  <a:pt x="2932138" y="972003"/>
                  <a:pt x="2922965" y="973503"/>
                </a:cubicBezTo>
                <a:lnTo>
                  <a:pt x="2922965" y="1012908"/>
                </a:lnTo>
                <a:lnTo>
                  <a:pt x="2980373" y="1012908"/>
                </a:lnTo>
                <a:lnTo>
                  <a:pt x="2980373" y="1022109"/>
                </a:lnTo>
                <a:lnTo>
                  <a:pt x="2922965" y="1022109"/>
                </a:lnTo>
                <a:lnTo>
                  <a:pt x="2922965" y="1059714"/>
                </a:lnTo>
                <a:lnTo>
                  <a:pt x="2965571" y="1059714"/>
                </a:lnTo>
                <a:lnTo>
                  <a:pt x="2965571" y="1134123"/>
                </a:lnTo>
                <a:lnTo>
                  <a:pt x="2956370" y="1134123"/>
                </a:lnTo>
                <a:lnTo>
                  <a:pt x="2956370" y="1126522"/>
                </a:lnTo>
                <a:lnTo>
                  <a:pt x="2878360" y="1126522"/>
                </a:lnTo>
                <a:lnTo>
                  <a:pt x="2878360" y="1135323"/>
                </a:lnTo>
                <a:lnTo>
                  <a:pt x="2869159" y="1135323"/>
                </a:lnTo>
                <a:lnTo>
                  <a:pt x="2869159" y="1059714"/>
                </a:lnTo>
                <a:lnTo>
                  <a:pt x="2913765" y="1059714"/>
                </a:lnTo>
                <a:lnTo>
                  <a:pt x="2913765" y="1022109"/>
                </a:lnTo>
                <a:lnTo>
                  <a:pt x="2853757" y="1022109"/>
                </a:lnTo>
                <a:lnTo>
                  <a:pt x="2853757" y="1012908"/>
                </a:lnTo>
                <a:lnTo>
                  <a:pt x="2913765" y="1012908"/>
                </a:lnTo>
                <a:lnTo>
                  <a:pt x="2913765" y="975103"/>
                </a:lnTo>
                <a:cubicBezTo>
                  <a:pt x="2905843" y="976286"/>
                  <a:pt x="2897933" y="977320"/>
                  <a:pt x="2890037" y="978203"/>
                </a:cubicBezTo>
                <a:cubicBezTo>
                  <a:pt x="2882140" y="979087"/>
                  <a:pt x="2874380" y="979920"/>
                  <a:pt x="2866759" y="980704"/>
                </a:cubicBezTo>
                <a:cubicBezTo>
                  <a:pt x="2866442" y="979545"/>
                  <a:pt x="2866025" y="978212"/>
                  <a:pt x="2865509" y="976703"/>
                </a:cubicBezTo>
                <a:cubicBezTo>
                  <a:pt x="2864992" y="975195"/>
                  <a:pt x="2864475" y="973861"/>
                  <a:pt x="2863958" y="972703"/>
                </a:cubicBezTo>
                <a:cubicBezTo>
                  <a:pt x="2875794" y="971428"/>
                  <a:pt x="2887927" y="969910"/>
                  <a:pt x="2900355" y="968147"/>
                </a:cubicBezTo>
                <a:cubicBezTo>
                  <a:pt x="2912784" y="966383"/>
                  <a:pt x="2924502" y="964420"/>
                  <a:pt x="2935508" y="962257"/>
                </a:cubicBezTo>
                <a:cubicBezTo>
                  <a:pt x="2946514" y="960094"/>
                  <a:pt x="2955802" y="957775"/>
                  <a:pt x="2963371" y="955300"/>
                </a:cubicBezTo>
                <a:close/>
                <a:moveTo>
                  <a:pt x="1719015" y="954900"/>
                </a:moveTo>
                <a:lnTo>
                  <a:pt x="1728216" y="954900"/>
                </a:lnTo>
                <a:cubicBezTo>
                  <a:pt x="1728521" y="965223"/>
                  <a:pt x="1728962" y="975332"/>
                  <a:pt x="1729542" y="985229"/>
                </a:cubicBezTo>
                <a:cubicBezTo>
                  <a:pt x="1730121" y="995126"/>
                  <a:pt x="1730813" y="1004686"/>
                  <a:pt x="1731617" y="1013908"/>
                </a:cubicBezTo>
                <a:lnTo>
                  <a:pt x="1779023" y="1006907"/>
                </a:lnTo>
                <a:lnTo>
                  <a:pt x="1780423" y="1015308"/>
                </a:lnTo>
                <a:lnTo>
                  <a:pt x="1732417" y="1022509"/>
                </a:lnTo>
                <a:cubicBezTo>
                  <a:pt x="1733509" y="1033527"/>
                  <a:pt x="1734776" y="1043845"/>
                  <a:pt x="1736217" y="1053463"/>
                </a:cubicBezTo>
                <a:cubicBezTo>
                  <a:pt x="1737659" y="1063081"/>
                  <a:pt x="1739326" y="1071898"/>
                  <a:pt x="1741218" y="1079916"/>
                </a:cubicBezTo>
                <a:cubicBezTo>
                  <a:pt x="1747335" y="1071869"/>
                  <a:pt x="1752753" y="1063360"/>
                  <a:pt x="1757470" y="1054388"/>
                </a:cubicBezTo>
                <a:cubicBezTo>
                  <a:pt x="1762187" y="1045416"/>
                  <a:pt x="1766104" y="1036256"/>
                  <a:pt x="1769222" y="1026909"/>
                </a:cubicBezTo>
                <a:lnTo>
                  <a:pt x="1776622" y="1031110"/>
                </a:lnTo>
                <a:cubicBezTo>
                  <a:pt x="1772989" y="1041678"/>
                  <a:pt x="1768405" y="1052046"/>
                  <a:pt x="1762871" y="1062214"/>
                </a:cubicBezTo>
                <a:cubicBezTo>
                  <a:pt x="1757337" y="1072382"/>
                  <a:pt x="1751053" y="1081950"/>
                  <a:pt x="1744018" y="1090917"/>
                </a:cubicBezTo>
                <a:cubicBezTo>
                  <a:pt x="1746919" y="1101302"/>
                  <a:pt x="1750219" y="1109436"/>
                  <a:pt x="1753920" y="1115320"/>
                </a:cubicBezTo>
                <a:cubicBezTo>
                  <a:pt x="1757620" y="1121205"/>
                  <a:pt x="1761721" y="1124338"/>
                  <a:pt x="1766221" y="1124722"/>
                </a:cubicBezTo>
                <a:cubicBezTo>
                  <a:pt x="1768609" y="1124663"/>
                  <a:pt x="1770584" y="1121830"/>
                  <a:pt x="1772147" y="1116221"/>
                </a:cubicBezTo>
                <a:cubicBezTo>
                  <a:pt x="1773710" y="1110612"/>
                  <a:pt x="1774935" y="1102577"/>
                  <a:pt x="1775822" y="1092118"/>
                </a:cubicBezTo>
                <a:cubicBezTo>
                  <a:pt x="1776893" y="1093043"/>
                  <a:pt x="1778152" y="1093943"/>
                  <a:pt x="1779598" y="1094818"/>
                </a:cubicBezTo>
                <a:cubicBezTo>
                  <a:pt x="1781044" y="1095693"/>
                  <a:pt x="1782252" y="1096393"/>
                  <a:pt x="1783223" y="1096918"/>
                </a:cubicBezTo>
                <a:cubicBezTo>
                  <a:pt x="1781423" y="1111403"/>
                  <a:pt x="1779123" y="1121538"/>
                  <a:pt x="1776322" y="1127322"/>
                </a:cubicBezTo>
                <a:cubicBezTo>
                  <a:pt x="1773522" y="1133106"/>
                  <a:pt x="1770222" y="1135840"/>
                  <a:pt x="1766421" y="1135523"/>
                </a:cubicBezTo>
                <a:cubicBezTo>
                  <a:pt x="1760037" y="1135227"/>
                  <a:pt x="1754403" y="1131918"/>
                  <a:pt x="1749519" y="1125597"/>
                </a:cubicBezTo>
                <a:cubicBezTo>
                  <a:pt x="1744635" y="1119275"/>
                  <a:pt x="1740401" y="1110516"/>
                  <a:pt x="1736817" y="1099318"/>
                </a:cubicBezTo>
                <a:cubicBezTo>
                  <a:pt x="1731108" y="1105844"/>
                  <a:pt x="1725074" y="1111745"/>
                  <a:pt x="1718715" y="1117021"/>
                </a:cubicBezTo>
                <a:cubicBezTo>
                  <a:pt x="1712356" y="1122296"/>
                  <a:pt x="1705722" y="1126797"/>
                  <a:pt x="1698813" y="1130522"/>
                </a:cubicBezTo>
                <a:cubicBezTo>
                  <a:pt x="1697971" y="1129381"/>
                  <a:pt x="1696904" y="1128164"/>
                  <a:pt x="1695612" y="1126872"/>
                </a:cubicBezTo>
                <a:cubicBezTo>
                  <a:pt x="1694321" y="1125580"/>
                  <a:pt x="1693054" y="1124463"/>
                  <a:pt x="1691812" y="1123522"/>
                </a:cubicBezTo>
                <a:cubicBezTo>
                  <a:pt x="1699446" y="1119675"/>
                  <a:pt x="1706830" y="1114816"/>
                  <a:pt x="1713965" y="1108945"/>
                </a:cubicBezTo>
                <a:cubicBezTo>
                  <a:pt x="1721099" y="1103073"/>
                  <a:pt x="1727783" y="1096464"/>
                  <a:pt x="1734017" y="1089117"/>
                </a:cubicBezTo>
                <a:cubicBezTo>
                  <a:pt x="1731638" y="1080087"/>
                  <a:pt x="1729596" y="1070094"/>
                  <a:pt x="1727891" y="1059138"/>
                </a:cubicBezTo>
                <a:cubicBezTo>
                  <a:pt x="1726187" y="1048183"/>
                  <a:pt x="1724695" y="1036440"/>
                  <a:pt x="1723416" y="1023909"/>
                </a:cubicBezTo>
                <a:lnTo>
                  <a:pt x="1693412" y="1028510"/>
                </a:lnTo>
                <a:lnTo>
                  <a:pt x="1692012" y="1019709"/>
                </a:lnTo>
                <a:lnTo>
                  <a:pt x="1722616" y="1015308"/>
                </a:lnTo>
                <a:cubicBezTo>
                  <a:pt x="1721816" y="1005790"/>
                  <a:pt x="1721115" y="995972"/>
                  <a:pt x="1720515" y="985854"/>
                </a:cubicBezTo>
                <a:cubicBezTo>
                  <a:pt x="1719915" y="975736"/>
                  <a:pt x="1719415" y="965418"/>
                  <a:pt x="1719015" y="954900"/>
                </a:cubicBezTo>
                <a:close/>
                <a:moveTo>
                  <a:pt x="1640405" y="954700"/>
                </a:moveTo>
                <a:lnTo>
                  <a:pt x="1649607" y="954700"/>
                </a:lnTo>
                <a:lnTo>
                  <a:pt x="1649607" y="995306"/>
                </a:lnTo>
                <a:lnTo>
                  <a:pt x="1693212" y="995306"/>
                </a:lnTo>
                <a:lnTo>
                  <a:pt x="1693212" y="1004307"/>
                </a:lnTo>
                <a:lnTo>
                  <a:pt x="1649607" y="1004307"/>
                </a:lnTo>
                <a:lnTo>
                  <a:pt x="1649607" y="1045112"/>
                </a:lnTo>
                <a:lnTo>
                  <a:pt x="1688211" y="1045112"/>
                </a:lnTo>
                <a:lnTo>
                  <a:pt x="1688211" y="1130722"/>
                </a:lnTo>
                <a:lnTo>
                  <a:pt x="1679010" y="1130722"/>
                </a:lnTo>
                <a:lnTo>
                  <a:pt x="1679010" y="1120521"/>
                </a:lnTo>
                <a:lnTo>
                  <a:pt x="1617203" y="1120521"/>
                </a:lnTo>
                <a:lnTo>
                  <a:pt x="1617203" y="1131523"/>
                </a:lnTo>
                <a:lnTo>
                  <a:pt x="1608401" y="1131523"/>
                </a:lnTo>
                <a:lnTo>
                  <a:pt x="1608401" y="1045112"/>
                </a:lnTo>
                <a:lnTo>
                  <a:pt x="1640405" y="1045112"/>
                </a:lnTo>
                <a:close/>
                <a:moveTo>
                  <a:pt x="1285561" y="954700"/>
                </a:moveTo>
                <a:lnTo>
                  <a:pt x="1295562" y="954700"/>
                </a:lnTo>
                <a:lnTo>
                  <a:pt x="1295562" y="1002706"/>
                </a:lnTo>
                <a:cubicBezTo>
                  <a:pt x="1298175" y="1008920"/>
                  <a:pt x="1301151" y="1015096"/>
                  <a:pt x="1304488" y="1021234"/>
                </a:cubicBezTo>
                <a:cubicBezTo>
                  <a:pt x="1307826" y="1027372"/>
                  <a:pt x="1311452" y="1033398"/>
                  <a:pt x="1315365" y="1039311"/>
                </a:cubicBezTo>
                <a:cubicBezTo>
                  <a:pt x="1322278" y="1032681"/>
                  <a:pt x="1329404" y="1025188"/>
                  <a:pt x="1336742" y="1016833"/>
                </a:cubicBezTo>
                <a:cubicBezTo>
                  <a:pt x="1344081" y="1008478"/>
                  <a:pt x="1350357" y="1000635"/>
                  <a:pt x="1355570" y="993305"/>
                </a:cubicBezTo>
                <a:lnTo>
                  <a:pt x="1364171" y="999506"/>
                </a:lnTo>
                <a:cubicBezTo>
                  <a:pt x="1357603" y="1007420"/>
                  <a:pt x="1350386" y="1015596"/>
                  <a:pt x="1342518" y="1024034"/>
                </a:cubicBezTo>
                <a:cubicBezTo>
                  <a:pt x="1334651" y="1032473"/>
                  <a:pt x="1327133" y="1039899"/>
                  <a:pt x="1319965" y="1046312"/>
                </a:cubicBezTo>
                <a:cubicBezTo>
                  <a:pt x="1329137" y="1059068"/>
                  <a:pt x="1339197" y="1070561"/>
                  <a:pt x="1350144" y="1080791"/>
                </a:cubicBezTo>
                <a:cubicBezTo>
                  <a:pt x="1361091" y="1091022"/>
                  <a:pt x="1372501" y="1099064"/>
                  <a:pt x="1384373" y="1104919"/>
                </a:cubicBezTo>
                <a:cubicBezTo>
                  <a:pt x="1383036" y="1105974"/>
                  <a:pt x="1381711" y="1107265"/>
                  <a:pt x="1380398" y="1108795"/>
                </a:cubicBezTo>
                <a:cubicBezTo>
                  <a:pt x="1379085" y="1110324"/>
                  <a:pt x="1378010" y="1111766"/>
                  <a:pt x="1377173" y="1113120"/>
                </a:cubicBezTo>
                <a:cubicBezTo>
                  <a:pt x="1360808" y="1104294"/>
                  <a:pt x="1345581" y="1091743"/>
                  <a:pt x="1331492" y="1075466"/>
                </a:cubicBezTo>
                <a:cubicBezTo>
                  <a:pt x="1317402" y="1059188"/>
                  <a:pt x="1305426" y="1041136"/>
                  <a:pt x="1295562" y="1021309"/>
                </a:cubicBezTo>
                <a:lnTo>
                  <a:pt x="1295562" y="1120921"/>
                </a:lnTo>
                <a:cubicBezTo>
                  <a:pt x="1295571" y="1124755"/>
                  <a:pt x="1295004" y="1127639"/>
                  <a:pt x="1293862" y="1129572"/>
                </a:cubicBezTo>
                <a:cubicBezTo>
                  <a:pt x="1292720" y="1131506"/>
                  <a:pt x="1290953" y="1132889"/>
                  <a:pt x="1288561" y="1133723"/>
                </a:cubicBezTo>
                <a:cubicBezTo>
                  <a:pt x="1286111" y="1134594"/>
                  <a:pt x="1282611" y="1135152"/>
                  <a:pt x="1278060" y="1135398"/>
                </a:cubicBezTo>
                <a:cubicBezTo>
                  <a:pt x="1273510" y="1135644"/>
                  <a:pt x="1267609" y="1135752"/>
                  <a:pt x="1260358" y="1135723"/>
                </a:cubicBezTo>
                <a:cubicBezTo>
                  <a:pt x="1259941" y="1134165"/>
                  <a:pt x="1259374" y="1132431"/>
                  <a:pt x="1258658" y="1130522"/>
                </a:cubicBezTo>
                <a:cubicBezTo>
                  <a:pt x="1257941" y="1128614"/>
                  <a:pt x="1257174" y="1126880"/>
                  <a:pt x="1256357" y="1125322"/>
                </a:cubicBezTo>
                <a:cubicBezTo>
                  <a:pt x="1262379" y="1125518"/>
                  <a:pt x="1267638" y="1125626"/>
                  <a:pt x="1272134" y="1125647"/>
                </a:cubicBezTo>
                <a:cubicBezTo>
                  <a:pt x="1276631" y="1125668"/>
                  <a:pt x="1279640" y="1125626"/>
                  <a:pt x="1281161" y="1125522"/>
                </a:cubicBezTo>
                <a:cubicBezTo>
                  <a:pt x="1282744" y="1125463"/>
                  <a:pt x="1283878" y="1125130"/>
                  <a:pt x="1284561" y="1124522"/>
                </a:cubicBezTo>
                <a:cubicBezTo>
                  <a:pt x="1285244" y="1123913"/>
                  <a:pt x="1285578" y="1122780"/>
                  <a:pt x="1285561" y="1121121"/>
                </a:cubicBezTo>
                <a:close/>
                <a:moveTo>
                  <a:pt x="2272084" y="954313"/>
                </a:moveTo>
                <a:lnTo>
                  <a:pt x="2281485" y="956513"/>
                </a:lnTo>
                <a:cubicBezTo>
                  <a:pt x="2280194" y="960714"/>
                  <a:pt x="2278827" y="964864"/>
                  <a:pt x="2277385" y="968965"/>
                </a:cubicBezTo>
                <a:cubicBezTo>
                  <a:pt x="2275943" y="973065"/>
                  <a:pt x="2274376" y="977116"/>
                  <a:pt x="2272684" y="981116"/>
                </a:cubicBezTo>
                <a:lnTo>
                  <a:pt x="2377698" y="981116"/>
                </a:lnTo>
                <a:lnTo>
                  <a:pt x="2377698" y="990292"/>
                </a:lnTo>
                <a:lnTo>
                  <a:pt x="2268684" y="990292"/>
                </a:lnTo>
                <a:cubicBezTo>
                  <a:pt x="2266575" y="995010"/>
                  <a:pt x="2264292" y="999690"/>
                  <a:pt x="2261833" y="1004332"/>
                </a:cubicBezTo>
                <a:cubicBezTo>
                  <a:pt x="2259374" y="1008974"/>
                  <a:pt x="2256791" y="1013504"/>
                  <a:pt x="2254082" y="1017921"/>
                </a:cubicBezTo>
                <a:lnTo>
                  <a:pt x="2353294" y="1017921"/>
                </a:lnTo>
                <a:lnTo>
                  <a:pt x="2353294" y="1120930"/>
                </a:lnTo>
                <a:cubicBezTo>
                  <a:pt x="2353344" y="1124478"/>
                  <a:pt x="2352844" y="1127176"/>
                  <a:pt x="2351794" y="1129023"/>
                </a:cubicBezTo>
                <a:cubicBezTo>
                  <a:pt x="2350744" y="1130870"/>
                  <a:pt x="2348844" y="1132167"/>
                  <a:pt x="2346094" y="1132915"/>
                </a:cubicBezTo>
                <a:cubicBezTo>
                  <a:pt x="2343222" y="1133775"/>
                  <a:pt x="2338964" y="1134299"/>
                  <a:pt x="2333317" y="1134486"/>
                </a:cubicBezTo>
                <a:cubicBezTo>
                  <a:pt x="2327670" y="1134673"/>
                  <a:pt x="2320461" y="1134748"/>
                  <a:pt x="2311689" y="1134710"/>
                </a:cubicBezTo>
                <a:cubicBezTo>
                  <a:pt x="2311360" y="1133277"/>
                  <a:pt x="2310868" y="1131706"/>
                  <a:pt x="2310214" y="1129997"/>
                </a:cubicBezTo>
                <a:cubicBezTo>
                  <a:pt x="2309560" y="1128289"/>
                  <a:pt x="2308918" y="1126668"/>
                  <a:pt x="2308289" y="1125134"/>
                </a:cubicBezTo>
                <a:cubicBezTo>
                  <a:pt x="2315819" y="1125417"/>
                  <a:pt x="2322361" y="1125550"/>
                  <a:pt x="2327916" y="1125534"/>
                </a:cubicBezTo>
                <a:cubicBezTo>
                  <a:pt x="2333471" y="1125517"/>
                  <a:pt x="2337263" y="1125451"/>
                  <a:pt x="2339293" y="1125334"/>
                </a:cubicBezTo>
                <a:cubicBezTo>
                  <a:pt x="2341060" y="1125355"/>
                  <a:pt x="2342276" y="1125013"/>
                  <a:pt x="2342943" y="1124308"/>
                </a:cubicBezTo>
                <a:cubicBezTo>
                  <a:pt x="2343610" y="1123603"/>
                  <a:pt x="2343927" y="1122411"/>
                  <a:pt x="2343893" y="1120730"/>
                </a:cubicBezTo>
                <a:lnTo>
                  <a:pt x="2343893" y="1094905"/>
                </a:lnTo>
                <a:lnTo>
                  <a:pt x="2253482" y="1094905"/>
                </a:lnTo>
                <a:lnTo>
                  <a:pt x="2253482" y="1135310"/>
                </a:lnTo>
                <a:lnTo>
                  <a:pt x="2244081" y="1135310"/>
                </a:lnTo>
                <a:lnTo>
                  <a:pt x="2244081" y="1032303"/>
                </a:lnTo>
                <a:cubicBezTo>
                  <a:pt x="2238772" y="1039523"/>
                  <a:pt x="2232988" y="1046250"/>
                  <a:pt x="2226729" y="1052486"/>
                </a:cubicBezTo>
                <a:cubicBezTo>
                  <a:pt x="2220470" y="1058721"/>
                  <a:pt x="2213785" y="1064396"/>
                  <a:pt x="2206676" y="1069511"/>
                </a:cubicBezTo>
                <a:cubicBezTo>
                  <a:pt x="2206014" y="1068351"/>
                  <a:pt x="2205089" y="1067067"/>
                  <a:pt x="2203901" y="1065657"/>
                </a:cubicBezTo>
                <a:cubicBezTo>
                  <a:pt x="2202713" y="1064247"/>
                  <a:pt x="2201638" y="1063062"/>
                  <a:pt x="2200675" y="1062103"/>
                </a:cubicBezTo>
                <a:cubicBezTo>
                  <a:pt x="2213381" y="1053181"/>
                  <a:pt x="2224574" y="1042543"/>
                  <a:pt x="2234255" y="1030188"/>
                </a:cubicBezTo>
                <a:cubicBezTo>
                  <a:pt x="2243935" y="1017833"/>
                  <a:pt x="2252078" y="1004535"/>
                  <a:pt x="2258683" y="990292"/>
                </a:cubicBezTo>
                <a:lnTo>
                  <a:pt x="2204676" y="990292"/>
                </a:lnTo>
                <a:lnTo>
                  <a:pt x="2204676" y="981116"/>
                </a:lnTo>
                <a:lnTo>
                  <a:pt x="2262683" y="981116"/>
                </a:lnTo>
                <a:cubicBezTo>
                  <a:pt x="2264575" y="976711"/>
                  <a:pt x="2266292" y="972269"/>
                  <a:pt x="2267834" y="967790"/>
                </a:cubicBezTo>
                <a:cubicBezTo>
                  <a:pt x="2269376" y="963310"/>
                  <a:pt x="2270792" y="958818"/>
                  <a:pt x="2272084" y="954313"/>
                </a:cubicBezTo>
                <a:close/>
                <a:moveTo>
                  <a:pt x="2701338" y="954100"/>
                </a:moveTo>
                <a:lnTo>
                  <a:pt x="2710739" y="954100"/>
                </a:lnTo>
                <a:lnTo>
                  <a:pt x="2710739" y="990505"/>
                </a:lnTo>
                <a:cubicBezTo>
                  <a:pt x="2720457" y="987446"/>
                  <a:pt x="2730025" y="984162"/>
                  <a:pt x="2739443" y="980654"/>
                </a:cubicBezTo>
                <a:cubicBezTo>
                  <a:pt x="2748860" y="977145"/>
                  <a:pt x="2756828" y="973761"/>
                  <a:pt x="2763346" y="970502"/>
                </a:cubicBezTo>
                <a:lnTo>
                  <a:pt x="2770147" y="977703"/>
                </a:lnTo>
                <a:cubicBezTo>
                  <a:pt x="2761946" y="981358"/>
                  <a:pt x="2752594" y="985000"/>
                  <a:pt x="2742093" y="988630"/>
                </a:cubicBezTo>
                <a:cubicBezTo>
                  <a:pt x="2731592" y="992259"/>
                  <a:pt x="2721141" y="995551"/>
                  <a:pt x="2710739" y="998506"/>
                </a:cubicBezTo>
                <a:lnTo>
                  <a:pt x="2710739" y="1023909"/>
                </a:lnTo>
                <a:cubicBezTo>
                  <a:pt x="2710614" y="1026843"/>
                  <a:pt x="2711364" y="1028826"/>
                  <a:pt x="2712989" y="1029860"/>
                </a:cubicBezTo>
                <a:cubicBezTo>
                  <a:pt x="2714615" y="1030893"/>
                  <a:pt x="2717865" y="1031377"/>
                  <a:pt x="2722740" y="1031310"/>
                </a:cubicBezTo>
                <a:lnTo>
                  <a:pt x="2760145" y="1031310"/>
                </a:lnTo>
                <a:cubicBezTo>
                  <a:pt x="2764221" y="1031593"/>
                  <a:pt x="2766971" y="1030127"/>
                  <a:pt x="2768396" y="1026909"/>
                </a:cubicBezTo>
                <a:cubicBezTo>
                  <a:pt x="2769821" y="1023692"/>
                  <a:pt x="2770672" y="1017025"/>
                  <a:pt x="2770947" y="1006907"/>
                </a:cubicBezTo>
                <a:cubicBezTo>
                  <a:pt x="2772184" y="1007715"/>
                  <a:pt x="2773609" y="1008449"/>
                  <a:pt x="2775222" y="1009107"/>
                </a:cubicBezTo>
                <a:cubicBezTo>
                  <a:pt x="2776835" y="1009766"/>
                  <a:pt x="2778410" y="1010299"/>
                  <a:pt x="2779948" y="1010707"/>
                </a:cubicBezTo>
                <a:cubicBezTo>
                  <a:pt x="2779460" y="1022180"/>
                  <a:pt x="2777935" y="1030039"/>
                  <a:pt x="2775372" y="1034285"/>
                </a:cubicBezTo>
                <a:cubicBezTo>
                  <a:pt x="2772810" y="1038532"/>
                  <a:pt x="2767934" y="1040540"/>
                  <a:pt x="2760745" y="1040311"/>
                </a:cubicBezTo>
                <a:lnTo>
                  <a:pt x="2722540" y="1040311"/>
                </a:lnTo>
                <a:cubicBezTo>
                  <a:pt x="2714481" y="1040449"/>
                  <a:pt x="2708897" y="1039374"/>
                  <a:pt x="2705789" y="1037086"/>
                </a:cubicBezTo>
                <a:cubicBezTo>
                  <a:pt x="2702680" y="1034798"/>
                  <a:pt x="2701196" y="1030472"/>
                  <a:pt x="2701338" y="1024109"/>
                </a:cubicBezTo>
                <a:close/>
                <a:moveTo>
                  <a:pt x="1102738" y="954100"/>
                </a:moveTo>
                <a:lnTo>
                  <a:pt x="1112339" y="954100"/>
                </a:lnTo>
                <a:lnTo>
                  <a:pt x="1112339" y="981904"/>
                </a:lnTo>
                <a:cubicBezTo>
                  <a:pt x="1121566" y="979354"/>
                  <a:pt x="1130617" y="976503"/>
                  <a:pt x="1139493" y="973353"/>
                </a:cubicBezTo>
                <a:cubicBezTo>
                  <a:pt x="1148369" y="970202"/>
                  <a:pt x="1155720" y="967052"/>
                  <a:pt x="1161546" y="963902"/>
                </a:cubicBezTo>
                <a:lnTo>
                  <a:pt x="1168947" y="970902"/>
                </a:lnTo>
                <a:cubicBezTo>
                  <a:pt x="1161337" y="974545"/>
                  <a:pt x="1152503" y="978012"/>
                  <a:pt x="1142443" y="981305"/>
                </a:cubicBezTo>
                <a:cubicBezTo>
                  <a:pt x="1132384" y="984597"/>
                  <a:pt x="1122349" y="987465"/>
                  <a:pt x="1112339" y="989908"/>
                </a:cubicBezTo>
                <a:lnTo>
                  <a:pt x="1112339" y="1009318"/>
                </a:lnTo>
                <a:cubicBezTo>
                  <a:pt x="1112202" y="1011669"/>
                  <a:pt x="1112877" y="1013269"/>
                  <a:pt x="1114365" y="1014120"/>
                </a:cubicBezTo>
                <a:cubicBezTo>
                  <a:pt x="1115852" y="1014970"/>
                  <a:pt x="1118978" y="1015371"/>
                  <a:pt x="1123741" y="1015320"/>
                </a:cubicBezTo>
                <a:lnTo>
                  <a:pt x="1159946" y="1015320"/>
                </a:lnTo>
                <a:cubicBezTo>
                  <a:pt x="1163442" y="1015546"/>
                  <a:pt x="1165800" y="1014495"/>
                  <a:pt x="1167021" y="1012169"/>
                </a:cubicBezTo>
                <a:cubicBezTo>
                  <a:pt x="1168242" y="1009843"/>
                  <a:pt x="1168951" y="1004890"/>
                  <a:pt x="1169146" y="997312"/>
                </a:cubicBezTo>
                <a:cubicBezTo>
                  <a:pt x="1170397" y="998037"/>
                  <a:pt x="1171847" y="998737"/>
                  <a:pt x="1173497" y="999413"/>
                </a:cubicBezTo>
                <a:cubicBezTo>
                  <a:pt x="1175147" y="1000088"/>
                  <a:pt x="1176698" y="1000588"/>
                  <a:pt x="1178148" y="1000913"/>
                </a:cubicBezTo>
                <a:cubicBezTo>
                  <a:pt x="1177710" y="1010007"/>
                  <a:pt x="1176285" y="1016162"/>
                  <a:pt x="1173872" y="1019378"/>
                </a:cubicBezTo>
                <a:cubicBezTo>
                  <a:pt x="1171459" y="1022595"/>
                  <a:pt x="1167084" y="1024101"/>
                  <a:pt x="1160745" y="1023897"/>
                </a:cubicBezTo>
                <a:lnTo>
                  <a:pt x="1123341" y="1023897"/>
                </a:lnTo>
                <a:cubicBezTo>
                  <a:pt x="1115394" y="1024042"/>
                  <a:pt x="1109935" y="1023103"/>
                  <a:pt x="1106964" y="1021077"/>
                </a:cubicBezTo>
                <a:cubicBezTo>
                  <a:pt x="1103993" y="1019051"/>
                  <a:pt x="1102584" y="1015065"/>
                  <a:pt x="1102738" y="1009117"/>
                </a:cubicBezTo>
                <a:close/>
                <a:moveTo>
                  <a:pt x="2108864" y="953900"/>
                </a:moveTo>
                <a:lnTo>
                  <a:pt x="2118865" y="953900"/>
                </a:lnTo>
                <a:lnTo>
                  <a:pt x="2118865" y="995506"/>
                </a:lnTo>
                <a:lnTo>
                  <a:pt x="2177272" y="995506"/>
                </a:lnTo>
                <a:lnTo>
                  <a:pt x="2177272" y="1005107"/>
                </a:lnTo>
                <a:lnTo>
                  <a:pt x="2118865" y="1005107"/>
                </a:lnTo>
                <a:lnTo>
                  <a:pt x="2118865" y="1116921"/>
                </a:lnTo>
                <a:cubicBezTo>
                  <a:pt x="2118865" y="1121130"/>
                  <a:pt x="2118165" y="1124213"/>
                  <a:pt x="2116765" y="1126172"/>
                </a:cubicBezTo>
                <a:cubicBezTo>
                  <a:pt x="2115365" y="1128130"/>
                  <a:pt x="2113264" y="1129514"/>
                  <a:pt x="2110464" y="1130322"/>
                </a:cubicBezTo>
                <a:cubicBezTo>
                  <a:pt x="2107664" y="1131189"/>
                  <a:pt x="2103413" y="1131706"/>
                  <a:pt x="2097713" y="1131873"/>
                </a:cubicBezTo>
                <a:cubicBezTo>
                  <a:pt x="2092012" y="1132039"/>
                  <a:pt x="2084261" y="1132056"/>
                  <a:pt x="2074460" y="1131923"/>
                </a:cubicBezTo>
                <a:cubicBezTo>
                  <a:pt x="2074226" y="1130660"/>
                  <a:pt x="2073743" y="1129135"/>
                  <a:pt x="2073010" y="1127347"/>
                </a:cubicBezTo>
                <a:cubicBezTo>
                  <a:pt x="2072276" y="1125559"/>
                  <a:pt x="2071493" y="1123884"/>
                  <a:pt x="2070659" y="1122321"/>
                </a:cubicBezTo>
                <a:cubicBezTo>
                  <a:pt x="2078519" y="1122517"/>
                  <a:pt x="2085403" y="1122626"/>
                  <a:pt x="2091312" y="1122646"/>
                </a:cubicBezTo>
                <a:cubicBezTo>
                  <a:pt x="2097221" y="1122667"/>
                  <a:pt x="2101205" y="1122626"/>
                  <a:pt x="2103263" y="1122521"/>
                </a:cubicBezTo>
                <a:cubicBezTo>
                  <a:pt x="2105247" y="1122459"/>
                  <a:pt x="2106680" y="1122034"/>
                  <a:pt x="2107564" y="1121246"/>
                </a:cubicBezTo>
                <a:cubicBezTo>
                  <a:pt x="2108447" y="1120459"/>
                  <a:pt x="2108881" y="1119083"/>
                  <a:pt x="2108864" y="1117121"/>
                </a:cubicBezTo>
                <a:lnTo>
                  <a:pt x="2108864" y="1009307"/>
                </a:lnTo>
                <a:cubicBezTo>
                  <a:pt x="2100802" y="1022242"/>
                  <a:pt x="2091189" y="1035022"/>
                  <a:pt x="2080023" y="1047645"/>
                </a:cubicBezTo>
                <a:cubicBezTo>
                  <a:pt x="2068858" y="1060269"/>
                  <a:pt x="2056903" y="1071937"/>
                  <a:pt x="2044160" y="1082650"/>
                </a:cubicBezTo>
                <a:cubicBezTo>
                  <a:pt x="2031416" y="1093362"/>
                  <a:pt x="2018646" y="1102319"/>
                  <a:pt x="2005851" y="1109520"/>
                </a:cubicBezTo>
                <a:cubicBezTo>
                  <a:pt x="2005105" y="1108170"/>
                  <a:pt x="2004097" y="1106719"/>
                  <a:pt x="2002826" y="1105169"/>
                </a:cubicBezTo>
                <a:cubicBezTo>
                  <a:pt x="2001555" y="1103619"/>
                  <a:pt x="2000296" y="1102269"/>
                  <a:pt x="1999050" y="1101119"/>
                </a:cubicBezTo>
                <a:cubicBezTo>
                  <a:pt x="2011649" y="1094640"/>
                  <a:pt x="2024234" y="1086284"/>
                  <a:pt x="2036803" y="1076049"/>
                </a:cubicBezTo>
                <a:cubicBezTo>
                  <a:pt x="2049373" y="1065814"/>
                  <a:pt x="2061142" y="1054568"/>
                  <a:pt x="2072111" y="1042311"/>
                </a:cubicBezTo>
                <a:cubicBezTo>
                  <a:pt x="2083080" y="1030054"/>
                  <a:pt x="2092464" y="1017653"/>
                  <a:pt x="2100263" y="1005107"/>
                </a:cubicBezTo>
                <a:lnTo>
                  <a:pt x="2005051" y="1005107"/>
                </a:lnTo>
                <a:lnTo>
                  <a:pt x="2005051" y="995506"/>
                </a:lnTo>
                <a:lnTo>
                  <a:pt x="2108864" y="995506"/>
                </a:lnTo>
                <a:close/>
                <a:moveTo>
                  <a:pt x="1059533" y="953900"/>
                </a:moveTo>
                <a:lnTo>
                  <a:pt x="1068934" y="953900"/>
                </a:lnTo>
                <a:lnTo>
                  <a:pt x="1068934" y="1025902"/>
                </a:lnTo>
                <a:lnTo>
                  <a:pt x="1059533" y="1025902"/>
                </a:lnTo>
                <a:lnTo>
                  <a:pt x="1059533" y="1010318"/>
                </a:lnTo>
                <a:cubicBezTo>
                  <a:pt x="1049344" y="1012340"/>
                  <a:pt x="1039468" y="1014297"/>
                  <a:pt x="1029904" y="1016190"/>
                </a:cubicBezTo>
                <a:cubicBezTo>
                  <a:pt x="1020341" y="1018083"/>
                  <a:pt x="1011614" y="1019787"/>
                  <a:pt x="1003726" y="1021304"/>
                </a:cubicBezTo>
                <a:lnTo>
                  <a:pt x="1001926" y="1012519"/>
                </a:lnTo>
                <a:cubicBezTo>
                  <a:pt x="1009439" y="1011294"/>
                  <a:pt x="1018165" y="1009793"/>
                  <a:pt x="1028104" y="1008017"/>
                </a:cubicBezTo>
                <a:cubicBezTo>
                  <a:pt x="1038043" y="1006241"/>
                  <a:pt x="1048519" y="1004340"/>
                  <a:pt x="1059533" y="1002314"/>
                </a:cubicBezTo>
                <a:lnTo>
                  <a:pt x="1059533" y="981104"/>
                </a:lnTo>
                <a:lnTo>
                  <a:pt x="1007126" y="981104"/>
                </a:lnTo>
                <a:lnTo>
                  <a:pt x="1007126" y="972703"/>
                </a:lnTo>
                <a:lnTo>
                  <a:pt x="1059533" y="972703"/>
                </a:lnTo>
                <a:close/>
                <a:moveTo>
                  <a:pt x="3050582" y="953713"/>
                </a:moveTo>
                <a:cubicBezTo>
                  <a:pt x="3053953" y="957030"/>
                  <a:pt x="3057112" y="960647"/>
                  <a:pt x="3060058" y="964564"/>
                </a:cubicBezTo>
                <a:cubicBezTo>
                  <a:pt x="3063004" y="968481"/>
                  <a:pt x="3065313" y="971998"/>
                  <a:pt x="3066984" y="975115"/>
                </a:cubicBezTo>
                <a:lnTo>
                  <a:pt x="3060383" y="978316"/>
                </a:lnTo>
                <a:lnTo>
                  <a:pt x="3114190" y="978316"/>
                </a:lnTo>
                <a:cubicBezTo>
                  <a:pt x="3117086" y="974578"/>
                  <a:pt x="3120044" y="970452"/>
                  <a:pt x="3123066" y="965939"/>
                </a:cubicBezTo>
                <a:cubicBezTo>
                  <a:pt x="3126087" y="961426"/>
                  <a:pt x="3128596" y="957351"/>
                  <a:pt x="3130592" y="953713"/>
                </a:cubicBezTo>
                <a:lnTo>
                  <a:pt x="3140393" y="957313"/>
                </a:lnTo>
                <a:cubicBezTo>
                  <a:pt x="3137959" y="960864"/>
                  <a:pt x="3135375" y="964464"/>
                  <a:pt x="3132642" y="968115"/>
                </a:cubicBezTo>
                <a:cubicBezTo>
                  <a:pt x="3129908" y="971765"/>
                  <a:pt x="3127225" y="975165"/>
                  <a:pt x="3124591" y="978316"/>
                </a:cubicBezTo>
                <a:lnTo>
                  <a:pt x="3166996" y="978316"/>
                </a:lnTo>
                <a:lnTo>
                  <a:pt x="3166996" y="986692"/>
                </a:lnTo>
                <a:lnTo>
                  <a:pt x="3087786" y="986692"/>
                </a:lnTo>
                <a:cubicBezTo>
                  <a:pt x="3086873" y="989605"/>
                  <a:pt x="3085849" y="992493"/>
                  <a:pt x="3084711" y="995356"/>
                </a:cubicBezTo>
                <a:cubicBezTo>
                  <a:pt x="3083573" y="998219"/>
                  <a:pt x="3082398" y="1001006"/>
                  <a:pt x="3081185" y="1003719"/>
                </a:cubicBezTo>
                <a:lnTo>
                  <a:pt x="3158595" y="1003719"/>
                </a:lnTo>
                <a:lnTo>
                  <a:pt x="3158595" y="1011695"/>
                </a:lnTo>
                <a:lnTo>
                  <a:pt x="3077785" y="1011695"/>
                </a:lnTo>
                <a:cubicBezTo>
                  <a:pt x="3076476" y="1014691"/>
                  <a:pt x="3075093" y="1017613"/>
                  <a:pt x="3073634" y="1020459"/>
                </a:cubicBezTo>
                <a:cubicBezTo>
                  <a:pt x="3072176" y="1023305"/>
                  <a:pt x="3070693" y="1026126"/>
                  <a:pt x="3069184" y="1028922"/>
                </a:cubicBezTo>
                <a:lnTo>
                  <a:pt x="3176197" y="1028922"/>
                </a:lnTo>
                <a:lnTo>
                  <a:pt x="3176197" y="1037298"/>
                </a:lnTo>
                <a:lnTo>
                  <a:pt x="3064383" y="1037298"/>
                </a:lnTo>
                <a:cubicBezTo>
                  <a:pt x="3062883" y="1039811"/>
                  <a:pt x="3061333" y="1042299"/>
                  <a:pt x="3059733" y="1044762"/>
                </a:cubicBezTo>
                <a:cubicBezTo>
                  <a:pt x="3058133" y="1047225"/>
                  <a:pt x="3056482" y="1049613"/>
                  <a:pt x="3054782" y="1051925"/>
                </a:cubicBezTo>
                <a:lnTo>
                  <a:pt x="3156795" y="1051925"/>
                </a:lnTo>
                <a:lnTo>
                  <a:pt x="3156795" y="1134910"/>
                </a:lnTo>
                <a:lnTo>
                  <a:pt x="3146994" y="1134910"/>
                </a:lnTo>
                <a:lnTo>
                  <a:pt x="3146994" y="1127109"/>
                </a:lnTo>
                <a:lnTo>
                  <a:pt x="3054982" y="1127109"/>
                </a:lnTo>
                <a:lnTo>
                  <a:pt x="3054982" y="1135511"/>
                </a:lnTo>
                <a:lnTo>
                  <a:pt x="3045381" y="1135511"/>
                </a:lnTo>
                <a:lnTo>
                  <a:pt x="3045381" y="1064509"/>
                </a:lnTo>
                <a:cubicBezTo>
                  <a:pt x="3039493" y="1071720"/>
                  <a:pt x="3033267" y="1078456"/>
                  <a:pt x="3026704" y="1084716"/>
                </a:cubicBezTo>
                <a:cubicBezTo>
                  <a:pt x="3020140" y="1090976"/>
                  <a:pt x="3013164" y="1096709"/>
                  <a:pt x="3005776" y="1101913"/>
                </a:cubicBezTo>
                <a:cubicBezTo>
                  <a:pt x="3004897" y="1100938"/>
                  <a:pt x="3003705" y="1099749"/>
                  <a:pt x="3002200" y="1098349"/>
                </a:cubicBezTo>
                <a:cubicBezTo>
                  <a:pt x="3000696" y="1096948"/>
                  <a:pt x="2999354" y="1095808"/>
                  <a:pt x="2998175" y="1094927"/>
                </a:cubicBezTo>
                <a:cubicBezTo>
                  <a:pt x="3009285" y="1087593"/>
                  <a:pt x="3019469" y="1079087"/>
                  <a:pt x="3028729" y="1069408"/>
                </a:cubicBezTo>
                <a:cubicBezTo>
                  <a:pt x="3037988" y="1059728"/>
                  <a:pt x="3046273" y="1049025"/>
                  <a:pt x="3053582" y="1037298"/>
                </a:cubicBezTo>
                <a:lnTo>
                  <a:pt x="3005176" y="1037298"/>
                </a:lnTo>
                <a:lnTo>
                  <a:pt x="3005176" y="1028922"/>
                </a:lnTo>
                <a:lnTo>
                  <a:pt x="3058783" y="1028922"/>
                </a:lnTo>
                <a:cubicBezTo>
                  <a:pt x="3060287" y="1026126"/>
                  <a:pt x="3061779" y="1023305"/>
                  <a:pt x="3063258" y="1020459"/>
                </a:cubicBezTo>
                <a:cubicBezTo>
                  <a:pt x="3064738" y="1017613"/>
                  <a:pt x="3066179" y="1014691"/>
                  <a:pt x="3067584" y="1011695"/>
                </a:cubicBezTo>
                <a:lnTo>
                  <a:pt x="3022978" y="1011695"/>
                </a:lnTo>
                <a:lnTo>
                  <a:pt x="3022978" y="1003719"/>
                </a:lnTo>
                <a:lnTo>
                  <a:pt x="3071184" y="1003719"/>
                </a:lnTo>
                <a:cubicBezTo>
                  <a:pt x="3072380" y="1001006"/>
                  <a:pt x="3073539" y="998219"/>
                  <a:pt x="3074660" y="995356"/>
                </a:cubicBezTo>
                <a:cubicBezTo>
                  <a:pt x="3075781" y="992493"/>
                  <a:pt x="3076889" y="989605"/>
                  <a:pt x="3077985" y="986692"/>
                </a:cubicBezTo>
                <a:lnTo>
                  <a:pt x="3014777" y="986692"/>
                </a:lnTo>
                <a:lnTo>
                  <a:pt x="3014777" y="978316"/>
                </a:lnTo>
                <a:lnTo>
                  <a:pt x="3057382" y="978316"/>
                </a:lnTo>
                <a:cubicBezTo>
                  <a:pt x="3055616" y="975120"/>
                  <a:pt x="3053349" y="971611"/>
                  <a:pt x="3050582" y="967790"/>
                </a:cubicBezTo>
                <a:cubicBezTo>
                  <a:pt x="3047815" y="963968"/>
                  <a:pt x="3044948" y="960409"/>
                  <a:pt x="3041981" y="957113"/>
                </a:cubicBezTo>
                <a:close/>
                <a:moveTo>
                  <a:pt x="85011" y="953713"/>
                </a:moveTo>
                <a:lnTo>
                  <a:pt x="95213" y="955513"/>
                </a:lnTo>
                <a:cubicBezTo>
                  <a:pt x="93591" y="959984"/>
                  <a:pt x="91883" y="964543"/>
                  <a:pt x="90087" y="969190"/>
                </a:cubicBezTo>
                <a:cubicBezTo>
                  <a:pt x="88291" y="973836"/>
                  <a:pt x="86532" y="978145"/>
                  <a:pt x="84811" y="982116"/>
                </a:cubicBezTo>
                <a:lnTo>
                  <a:pt x="158620" y="982116"/>
                </a:lnTo>
                <a:lnTo>
                  <a:pt x="158620" y="1134510"/>
                </a:lnTo>
                <a:lnTo>
                  <a:pt x="148819" y="1134510"/>
                </a:lnTo>
                <a:lnTo>
                  <a:pt x="148819" y="1123709"/>
                </a:lnTo>
                <a:lnTo>
                  <a:pt x="35205" y="1123709"/>
                </a:lnTo>
                <a:lnTo>
                  <a:pt x="35205" y="1135911"/>
                </a:lnTo>
                <a:lnTo>
                  <a:pt x="25604" y="1135911"/>
                </a:lnTo>
                <a:lnTo>
                  <a:pt x="25604" y="982116"/>
                </a:lnTo>
                <a:lnTo>
                  <a:pt x="75410" y="982116"/>
                </a:lnTo>
                <a:cubicBezTo>
                  <a:pt x="77160" y="977582"/>
                  <a:pt x="78910" y="972749"/>
                  <a:pt x="80661" y="967615"/>
                </a:cubicBezTo>
                <a:cubicBezTo>
                  <a:pt x="82411" y="962481"/>
                  <a:pt x="83861" y="957847"/>
                  <a:pt x="85011" y="953713"/>
                </a:cubicBezTo>
                <a:close/>
                <a:moveTo>
                  <a:pt x="2635530" y="953600"/>
                </a:moveTo>
                <a:lnTo>
                  <a:pt x="2645131" y="957201"/>
                </a:lnTo>
                <a:cubicBezTo>
                  <a:pt x="2641197" y="964577"/>
                  <a:pt x="2636963" y="971728"/>
                  <a:pt x="2632429" y="978654"/>
                </a:cubicBezTo>
                <a:cubicBezTo>
                  <a:pt x="2627895" y="985580"/>
                  <a:pt x="2623262" y="991832"/>
                  <a:pt x="2618528" y="997410"/>
                </a:cubicBezTo>
                <a:lnTo>
                  <a:pt x="2671534" y="994405"/>
                </a:lnTo>
                <a:cubicBezTo>
                  <a:pt x="2668996" y="990065"/>
                  <a:pt x="2666221" y="985744"/>
                  <a:pt x="2663208" y="981443"/>
                </a:cubicBezTo>
                <a:cubicBezTo>
                  <a:pt x="2660195" y="977141"/>
                  <a:pt x="2657170" y="973099"/>
                  <a:pt x="2654132" y="969315"/>
                </a:cubicBezTo>
                <a:lnTo>
                  <a:pt x="2661733" y="965802"/>
                </a:lnTo>
                <a:cubicBezTo>
                  <a:pt x="2667405" y="972727"/>
                  <a:pt x="2672764" y="980130"/>
                  <a:pt x="2677810" y="988010"/>
                </a:cubicBezTo>
                <a:cubicBezTo>
                  <a:pt x="2682857" y="995891"/>
                  <a:pt x="2686565" y="1002901"/>
                  <a:pt x="2688936" y="1009042"/>
                </a:cubicBezTo>
                <a:lnTo>
                  <a:pt x="2681135" y="1012853"/>
                </a:lnTo>
                <a:cubicBezTo>
                  <a:pt x="2680431" y="1011336"/>
                  <a:pt x="2679639" y="1009657"/>
                  <a:pt x="2678760" y="1007814"/>
                </a:cubicBezTo>
                <a:cubicBezTo>
                  <a:pt x="2677881" y="1005971"/>
                  <a:pt x="2676939" y="1004041"/>
                  <a:pt x="2675935" y="1002023"/>
                </a:cubicBezTo>
                <a:cubicBezTo>
                  <a:pt x="2656708" y="1003336"/>
                  <a:pt x="2642377" y="1004364"/>
                  <a:pt x="2632944" y="1005105"/>
                </a:cubicBezTo>
                <a:cubicBezTo>
                  <a:pt x="2623511" y="1005847"/>
                  <a:pt x="2617123" y="1006444"/>
                  <a:pt x="2613779" y="1006896"/>
                </a:cubicBezTo>
                <a:cubicBezTo>
                  <a:pt x="2610435" y="1007348"/>
                  <a:pt x="2608284" y="1007796"/>
                  <a:pt x="2607326" y="1008240"/>
                </a:cubicBezTo>
                <a:cubicBezTo>
                  <a:pt x="2607093" y="1007024"/>
                  <a:pt x="2606659" y="1005445"/>
                  <a:pt x="2606026" y="1003502"/>
                </a:cubicBezTo>
                <a:cubicBezTo>
                  <a:pt x="2605393" y="1001559"/>
                  <a:pt x="2604759" y="999929"/>
                  <a:pt x="2604126" y="998613"/>
                </a:cubicBezTo>
                <a:cubicBezTo>
                  <a:pt x="2605518" y="998387"/>
                  <a:pt x="2606934" y="997586"/>
                  <a:pt x="2608376" y="996209"/>
                </a:cubicBezTo>
                <a:cubicBezTo>
                  <a:pt x="2609818" y="994832"/>
                  <a:pt x="2611335" y="993030"/>
                  <a:pt x="2612927" y="990805"/>
                </a:cubicBezTo>
                <a:cubicBezTo>
                  <a:pt x="2615081" y="988430"/>
                  <a:pt x="2618424" y="983729"/>
                  <a:pt x="2622953" y="976703"/>
                </a:cubicBezTo>
                <a:cubicBezTo>
                  <a:pt x="2627483" y="969677"/>
                  <a:pt x="2631675" y="961976"/>
                  <a:pt x="2635530" y="953600"/>
                </a:cubicBezTo>
                <a:close/>
                <a:moveTo>
                  <a:pt x="441456" y="953513"/>
                </a:moveTo>
                <a:lnTo>
                  <a:pt x="451657" y="955913"/>
                </a:lnTo>
                <a:cubicBezTo>
                  <a:pt x="449932" y="961010"/>
                  <a:pt x="448132" y="966219"/>
                  <a:pt x="446256" y="971540"/>
                </a:cubicBezTo>
                <a:cubicBezTo>
                  <a:pt x="444381" y="976861"/>
                  <a:pt x="442581" y="981721"/>
                  <a:pt x="440856" y="986117"/>
                </a:cubicBezTo>
                <a:lnTo>
                  <a:pt x="475660" y="986117"/>
                </a:lnTo>
                <a:lnTo>
                  <a:pt x="475660" y="1114108"/>
                </a:lnTo>
                <a:lnTo>
                  <a:pt x="418653" y="1114108"/>
                </a:lnTo>
                <a:lnTo>
                  <a:pt x="418653" y="1130510"/>
                </a:lnTo>
                <a:lnTo>
                  <a:pt x="409652" y="1130510"/>
                </a:lnTo>
                <a:lnTo>
                  <a:pt x="409652" y="986117"/>
                </a:lnTo>
                <a:lnTo>
                  <a:pt x="431855" y="986117"/>
                </a:lnTo>
                <a:cubicBezTo>
                  <a:pt x="433617" y="981233"/>
                  <a:pt x="435392" y="975799"/>
                  <a:pt x="437180" y="969815"/>
                </a:cubicBezTo>
                <a:cubicBezTo>
                  <a:pt x="438968" y="963831"/>
                  <a:pt x="440393" y="958397"/>
                  <a:pt x="441456" y="953513"/>
                </a:cubicBezTo>
                <a:close/>
                <a:moveTo>
                  <a:pt x="3496161" y="953300"/>
                </a:moveTo>
                <a:cubicBezTo>
                  <a:pt x="3498307" y="956388"/>
                  <a:pt x="3500366" y="959714"/>
                  <a:pt x="3502337" y="963276"/>
                </a:cubicBezTo>
                <a:cubicBezTo>
                  <a:pt x="3504308" y="966839"/>
                  <a:pt x="3505917" y="970115"/>
                  <a:pt x="3507162" y="973103"/>
                </a:cubicBezTo>
                <a:lnTo>
                  <a:pt x="3583172" y="973103"/>
                </a:lnTo>
                <a:lnTo>
                  <a:pt x="3583172" y="1011708"/>
                </a:lnTo>
                <a:lnTo>
                  <a:pt x="3573571" y="1011708"/>
                </a:lnTo>
                <a:lnTo>
                  <a:pt x="3573571" y="982104"/>
                </a:lnTo>
                <a:lnTo>
                  <a:pt x="3428353" y="982104"/>
                </a:lnTo>
                <a:lnTo>
                  <a:pt x="3428353" y="1011708"/>
                </a:lnTo>
                <a:lnTo>
                  <a:pt x="3418951" y="1011708"/>
                </a:lnTo>
                <a:lnTo>
                  <a:pt x="3418951" y="973103"/>
                </a:lnTo>
                <a:lnTo>
                  <a:pt x="3495961" y="973103"/>
                </a:lnTo>
                <a:cubicBezTo>
                  <a:pt x="3494740" y="970344"/>
                  <a:pt x="3493332" y="967460"/>
                  <a:pt x="3491735" y="964452"/>
                </a:cubicBezTo>
                <a:cubicBezTo>
                  <a:pt x="3490140" y="961443"/>
                  <a:pt x="3488481" y="958659"/>
                  <a:pt x="3486760" y="956101"/>
                </a:cubicBezTo>
                <a:close/>
                <a:moveTo>
                  <a:pt x="511264" y="952713"/>
                </a:moveTo>
                <a:lnTo>
                  <a:pt x="520666" y="954913"/>
                </a:lnTo>
                <a:cubicBezTo>
                  <a:pt x="519466" y="960226"/>
                  <a:pt x="518115" y="965502"/>
                  <a:pt x="516615" y="970740"/>
                </a:cubicBezTo>
                <a:cubicBezTo>
                  <a:pt x="515115" y="975978"/>
                  <a:pt x="513465" y="981104"/>
                  <a:pt x="511665" y="986117"/>
                </a:cubicBezTo>
                <a:lnTo>
                  <a:pt x="573872" y="986117"/>
                </a:lnTo>
                <a:lnTo>
                  <a:pt x="573872" y="991702"/>
                </a:lnTo>
                <a:cubicBezTo>
                  <a:pt x="572774" y="1022385"/>
                  <a:pt x="571636" y="1046900"/>
                  <a:pt x="570457" y="1065246"/>
                </a:cubicBezTo>
                <a:cubicBezTo>
                  <a:pt x="569278" y="1083592"/>
                  <a:pt x="567843" y="1097304"/>
                  <a:pt x="566153" y="1106384"/>
                </a:cubicBezTo>
                <a:cubicBezTo>
                  <a:pt x="564463" y="1115463"/>
                  <a:pt x="562302" y="1121444"/>
                  <a:pt x="559671" y="1124326"/>
                </a:cubicBezTo>
                <a:cubicBezTo>
                  <a:pt x="557812" y="1126478"/>
                  <a:pt x="555779" y="1128007"/>
                  <a:pt x="553570" y="1128913"/>
                </a:cubicBezTo>
                <a:cubicBezTo>
                  <a:pt x="551361" y="1129819"/>
                  <a:pt x="548728" y="1130351"/>
                  <a:pt x="545669" y="1130510"/>
                </a:cubicBezTo>
                <a:cubicBezTo>
                  <a:pt x="542443" y="1130710"/>
                  <a:pt x="538243" y="1130760"/>
                  <a:pt x="533067" y="1130660"/>
                </a:cubicBezTo>
                <a:cubicBezTo>
                  <a:pt x="527891" y="1130560"/>
                  <a:pt x="522491" y="1130310"/>
                  <a:pt x="516865" y="1129910"/>
                </a:cubicBezTo>
                <a:cubicBezTo>
                  <a:pt x="516669" y="1128373"/>
                  <a:pt x="516311" y="1126761"/>
                  <a:pt x="515790" y="1125073"/>
                </a:cubicBezTo>
                <a:cubicBezTo>
                  <a:pt x="515269" y="1123386"/>
                  <a:pt x="514561" y="1121871"/>
                  <a:pt x="513665" y="1120530"/>
                </a:cubicBezTo>
                <a:cubicBezTo>
                  <a:pt x="520391" y="1121019"/>
                  <a:pt x="526391" y="1121345"/>
                  <a:pt x="531667" y="1121508"/>
                </a:cubicBezTo>
                <a:cubicBezTo>
                  <a:pt x="536943" y="1121671"/>
                  <a:pt x="540743" y="1121746"/>
                  <a:pt x="543068" y="1121734"/>
                </a:cubicBezTo>
                <a:cubicBezTo>
                  <a:pt x="545044" y="1121771"/>
                  <a:pt x="546694" y="1121596"/>
                  <a:pt x="548019" y="1121207"/>
                </a:cubicBezTo>
                <a:cubicBezTo>
                  <a:pt x="549344" y="1120818"/>
                  <a:pt x="550495" y="1119990"/>
                  <a:pt x="551469" y="1118724"/>
                </a:cubicBezTo>
                <a:cubicBezTo>
                  <a:pt x="553653" y="1116510"/>
                  <a:pt x="555532" y="1111085"/>
                  <a:pt x="557107" y="1102450"/>
                </a:cubicBezTo>
                <a:cubicBezTo>
                  <a:pt x="558683" y="1093815"/>
                  <a:pt x="560058" y="1080835"/>
                  <a:pt x="561234" y="1063510"/>
                </a:cubicBezTo>
                <a:cubicBezTo>
                  <a:pt x="562409" y="1046184"/>
                  <a:pt x="563488" y="1023379"/>
                  <a:pt x="564471" y="995093"/>
                </a:cubicBezTo>
                <a:lnTo>
                  <a:pt x="508464" y="995093"/>
                </a:lnTo>
                <a:cubicBezTo>
                  <a:pt x="505560" y="1002223"/>
                  <a:pt x="502468" y="1008927"/>
                  <a:pt x="499188" y="1015206"/>
                </a:cubicBezTo>
                <a:cubicBezTo>
                  <a:pt x="495908" y="1021485"/>
                  <a:pt x="492466" y="1027189"/>
                  <a:pt x="488862" y="1032317"/>
                </a:cubicBezTo>
                <a:cubicBezTo>
                  <a:pt x="487970" y="1031575"/>
                  <a:pt x="486703" y="1030708"/>
                  <a:pt x="485061" y="1029716"/>
                </a:cubicBezTo>
                <a:cubicBezTo>
                  <a:pt x="483419" y="1028723"/>
                  <a:pt x="481952" y="1027856"/>
                  <a:pt x="480660" y="1027114"/>
                </a:cubicBezTo>
                <a:cubicBezTo>
                  <a:pt x="487674" y="1017821"/>
                  <a:pt x="493750" y="1006695"/>
                  <a:pt x="498888" y="993735"/>
                </a:cubicBezTo>
                <a:cubicBezTo>
                  <a:pt x="504026" y="980775"/>
                  <a:pt x="508152" y="967101"/>
                  <a:pt x="511264" y="952713"/>
                </a:cubicBezTo>
                <a:close/>
                <a:moveTo>
                  <a:pt x="691290" y="952500"/>
                </a:moveTo>
                <a:lnTo>
                  <a:pt x="699099" y="957701"/>
                </a:lnTo>
                <a:cubicBezTo>
                  <a:pt x="698591" y="958493"/>
                  <a:pt x="698056" y="959259"/>
                  <a:pt x="697497" y="960001"/>
                </a:cubicBezTo>
                <a:cubicBezTo>
                  <a:pt x="696939" y="960743"/>
                  <a:pt x="696404" y="961510"/>
                  <a:pt x="695895" y="962301"/>
                </a:cubicBezTo>
                <a:cubicBezTo>
                  <a:pt x="702090" y="969853"/>
                  <a:pt x="709846" y="977175"/>
                  <a:pt x="719164" y="984267"/>
                </a:cubicBezTo>
                <a:cubicBezTo>
                  <a:pt x="728483" y="991359"/>
                  <a:pt x="738568" y="997718"/>
                  <a:pt x="749419" y="1003344"/>
                </a:cubicBezTo>
                <a:cubicBezTo>
                  <a:pt x="760270" y="1008969"/>
                  <a:pt x="771093" y="1013357"/>
                  <a:pt x="781886" y="1016508"/>
                </a:cubicBezTo>
                <a:cubicBezTo>
                  <a:pt x="780552" y="1017667"/>
                  <a:pt x="779219" y="1019100"/>
                  <a:pt x="777885" y="1020809"/>
                </a:cubicBezTo>
                <a:cubicBezTo>
                  <a:pt x="776552" y="1022517"/>
                  <a:pt x="775418" y="1024151"/>
                  <a:pt x="774485" y="1025709"/>
                </a:cubicBezTo>
                <a:cubicBezTo>
                  <a:pt x="764315" y="1022240"/>
                  <a:pt x="754066" y="1017600"/>
                  <a:pt x="743735" y="1011789"/>
                </a:cubicBezTo>
                <a:cubicBezTo>
                  <a:pt x="733404" y="1005978"/>
                  <a:pt x="723640" y="999412"/>
                  <a:pt x="714442" y="992090"/>
                </a:cubicBezTo>
                <a:cubicBezTo>
                  <a:pt x="705244" y="984768"/>
                  <a:pt x="697260" y="977106"/>
                  <a:pt x="690490" y="969102"/>
                </a:cubicBezTo>
                <a:cubicBezTo>
                  <a:pt x="679722" y="981587"/>
                  <a:pt x="666803" y="992922"/>
                  <a:pt x="651733" y="1003106"/>
                </a:cubicBezTo>
                <a:cubicBezTo>
                  <a:pt x="636663" y="1013291"/>
                  <a:pt x="621049" y="1021225"/>
                  <a:pt x="604888" y="1026909"/>
                </a:cubicBezTo>
                <a:cubicBezTo>
                  <a:pt x="604268" y="1025355"/>
                  <a:pt x="603459" y="1023713"/>
                  <a:pt x="602463" y="1021984"/>
                </a:cubicBezTo>
                <a:cubicBezTo>
                  <a:pt x="601467" y="1020255"/>
                  <a:pt x="600409" y="1018763"/>
                  <a:pt x="599288" y="1017508"/>
                </a:cubicBezTo>
                <a:cubicBezTo>
                  <a:pt x="611412" y="1013883"/>
                  <a:pt x="623329" y="1008754"/>
                  <a:pt x="635042" y="1002121"/>
                </a:cubicBezTo>
                <a:cubicBezTo>
                  <a:pt x="646755" y="995488"/>
                  <a:pt x="657492" y="987900"/>
                  <a:pt x="667252" y="979355"/>
                </a:cubicBezTo>
                <a:cubicBezTo>
                  <a:pt x="677012" y="970811"/>
                  <a:pt x="685025" y="961859"/>
                  <a:pt x="691290" y="952500"/>
                </a:cubicBezTo>
                <a:close/>
                <a:moveTo>
                  <a:pt x="2966609" y="780993"/>
                </a:moveTo>
                <a:lnTo>
                  <a:pt x="2967609" y="789598"/>
                </a:lnTo>
                <a:cubicBezTo>
                  <a:pt x="2954754" y="792641"/>
                  <a:pt x="2942210" y="795660"/>
                  <a:pt x="2929980" y="798653"/>
                </a:cubicBezTo>
                <a:cubicBezTo>
                  <a:pt x="2917749" y="801647"/>
                  <a:pt x="2906756" y="804365"/>
                  <a:pt x="2897000" y="806808"/>
                </a:cubicBezTo>
                <a:lnTo>
                  <a:pt x="2895200" y="797402"/>
                </a:lnTo>
                <a:cubicBezTo>
                  <a:pt x="2904214" y="795368"/>
                  <a:pt x="2914990" y="792933"/>
                  <a:pt x="2927529" y="790098"/>
                </a:cubicBezTo>
                <a:cubicBezTo>
                  <a:pt x="2940068" y="787263"/>
                  <a:pt x="2953095" y="784228"/>
                  <a:pt x="2966609" y="780993"/>
                </a:cubicBezTo>
                <a:close/>
                <a:moveTo>
                  <a:pt x="1093696" y="772979"/>
                </a:moveTo>
                <a:lnTo>
                  <a:pt x="1093696" y="801208"/>
                </a:lnTo>
                <a:lnTo>
                  <a:pt x="1142927" y="801208"/>
                </a:lnTo>
                <a:lnTo>
                  <a:pt x="1142927" y="772979"/>
                </a:lnTo>
                <a:close/>
                <a:moveTo>
                  <a:pt x="4215461" y="770582"/>
                </a:moveTo>
                <a:cubicBezTo>
                  <a:pt x="4220432" y="774960"/>
                  <a:pt x="4225341" y="779813"/>
                  <a:pt x="4230188" y="785142"/>
                </a:cubicBezTo>
                <a:cubicBezTo>
                  <a:pt x="4235034" y="790470"/>
                  <a:pt x="4238793" y="795223"/>
                  <a:pt x="4241464" y="799401"/>
                </a:cubicBezTo>
                <a:lnTo>
                  <a:pt x="4234063" y="805005"/>
                </a:lnTo>
                <a:cubicBezTo>
                  <a:pt x="4231408" y="800639"/>
                  <a:pt x="4227716" y="795711"/>
                  <a:pt x="4222987" y="790220"/>
                </a:cubicBezTo>
                <a:cubicBezTo>
                  <a:pt x="4218257" y="784729"/>
                  <a:pt x="4213415" y="779651"/>
                  <a:pt x="4208460" y="774985"/>
                </a:cubicBezTo>
                <a:close/>
                <a:moveTo>
                  <a:pt x="313240" y="769979"/>
                </a:moveTo>
                <a:lnTo>
                  <a:pt x="313240" y="801608"/>
                </a:lnTo>
                <a:lnTo>
                  <a:pt x="343443" y="801608"/>
                </a:lnTo>
                <a:lnTo>
                  <a:pt x="343443" y="769979"/>
                </a:lnTo>
                <a:close/>
                <a:moveTo>
                  <a:pt x="2394278" y="760378"/>
                </a:moveTo>
                <a:lnTo>
                  <a:pt x="2394278" y="782006"/>
                </a:lnTo>
                <a:lnTo>
                  <a:pt x="2435308" y="782006"/>
                </a:lnTo>
                <a:lnTo>
                  <a:pt x="2435308" y="760378"/>
                </a:lnTo>
                <a:close/>
                <a:moveTo>
                  <a:pt x="2345871" y="760378"/>
                </a:moveTo>
                <a:lnTo>
                  <a:pt x="2345871" y="782006"/>
                </a:lnTo>
                <a:lnTo>
                  <a:pt x="2385301" y="782006"/>
                </a:lnTo>
                <a:lnTo>
                  <a:pt x="2385301" y="760378"/>
                </a:lnTo>
                <a:close/>
                <a:moveTo>
                  <a:pt x="3339980" y="760190"/>
                </a:moveTo>
                <a:cubicBezTo>
                  <a:pt x="3344693" y="760265"/>
                  <a:pt x="3348268" y="762116"/>
                  <a:pt x="3350706" y="765741"/>
                </a:cubicBezTo>
                <a:cubicBezTo>
                  <a:pt x="3353144" y="769367"/>
                  <a:pt x="3354369" y="774317"/>
                  <a:pt x="3354382" y="780593"/>
                </a:cubicBezTo>
                <a:cubicBezTo>
                  <a:pt x="3354240" y="791136"/>
                  <a:pt x="3351323" y="800104"/>
                  <a:pt x="3345630" y="807496"/>
                </a:cubicBezTo>
                <a:cubicBezTo>
                  <a:pt x="3339938" y="814889"/>
                  <a:pt x="3332320" y="820456"/>
                  <a:pt x="3322777" y="824198"/>
                </a:cubicBezTo>
                <a:lnTo>
                  <a:pt x="3319377" y="816797"/>
                </a:lnTo>
                <a:cubicBezTo>
                  <a:pt x="3327099" y="813268"/>
                  <a:pt x="3333058" y="808876"/>
                  <a:pt x="3337254" y="803621"/>
                </a:cubicBezTo>
                <a:cubicBezTo>
                  <a:pt x="3341451" y="798366"/>
                  <a:pt x="3343759" y="791823"/>
                  <a:pt x="3344180" y="783993"/>
                </a:cubicBezTo>
                <a:cubicBezTo>
                  <a:pt x="3342780" y="784393"/>
                  <a:pt x="3341380" y="784593"/>
                  <a:pt x="3339980" y="784593"/>
                </a:cubicBezTo>
                <a:cubicBezTo>
                  <a:pt x="3336313" y="784610"/>
                  <a:pt x="3333346" y="783627"/>
                  <a:pt x="3331079" y="781643"/>
                </a:cubicBezTo>
                <a:cubicBezTo>
                  <a:pt x="3328812" y="779659"/>
                  <a:pt x="3327645" y="776576"/>
                  <a:pt x="3327578" y="772392"/>
                </a:cubicBezTo>
                <a:cubicBezTo>
                  <a:pt x="3327682" y="768296"/>
                  <a:pt x="3328924" y="765237"/>
                  <a:pt x="3331304" y="763216"/>
                </a:cubicBezTo>
                <a:cubicBezTo>
                  <a:pt x="3333683" y="761195"/>
                  <a:pt x="3336575" y="760186"/>
                  <a:pt x="3339980" y="760190"/>
                </a:cubicBezTo>
                <a:close/>
                <a:moveTo>
                  <a:pt x="863480" y="760190"/>
                </a:moveTo>
                <a:cubicBezTo>
                  <a:pt x="868193" y="760265"/>
                  <a:pt x="871768" y="762116"/>
                  <a:pt x="874206" y="765741"/>
                </a:cubicBezTo>
                <a:cubicBezTo>
                  <a:pt x="876644" y="769367"/>
                  <a:pt x="877869" y="774317"/>
                  <a:pt x="877881" y="780593"/>
                </a:cubicBezTo>
                <a:cubicBezTo>
                  <a:pt x="877740" y="791136"/>
                  <a:pt x="874823" y="800104"/>
                  <a:pt x="869131" y="807496"/>
                </a:cubicBezTo>
                <a:cubicBezTo>
                  <a:pt x="863438" y="814889"/>
                  <a:pt x="855821" y="820456"/>
                  <a:pt x="846278" y="824198"/>
                </a:cubicBezTo>
                <a:lnTo>
                  <a:pt x="842877" y="816797"/>
                </a:lnTo>
                <a:cubicBezTo>
                  <a:pt x="850599" y="813268"/>
                  <a:pt x="856558" y="808876"/>
                  <a:pt x="860755" y="803621"/>
                </a:cubicBezTo>
                <a:cubicBezTo>
                  <a:pt x="864951" y="798366"/>
                  <a:pt x="867260" y="791823"/>
                  <a:pt x="867680" y="783993"/>
                </a:cubicBezTo>
                <a:cubicBezTo>
                  <a:pt x="866280" y="784393"/>
                  <a:pt x="864880" y="784593"/>
                  <a:pt x="863480" y="784593"/>
                </a:cubicBezTo>
                <a:cubicBezTo>
                  <a:pt x="859813" y="784610"/>
                  <a:pt x="856846" y="783627"/>
                  <a:pt x="854579" y="781643"/>
                </a:cubicBezTo>
                <a:cubicBezTo>
                  <a:pt x="852312" y="779659"/>
                  <a:pt x="851145" y="776576"/>
                  <a:pt x="851078" y="772392"/>
                </a:cubicBezTo>
                <a:cubicBezTo>
                  <a:pt x="851183" y="768296"/>
                  <a:pt x="852424" y="765237"/>
                  <a:pt x="854804" y="763216"/>
                </a:cubicBezTo>
                <a:cubicBezTo>
                  <a:pt x="857183" y="761195"/>
                  <a:pt x="860075" y="760186"/>
                  <a:pt x="863480" y="760190"/>
                </a:cubicBezTo>
                <a:close/>
                <a:moveTo>
                  <a:pt x="1464002" y="754190"/>
                </a:moveTo>
                <a:lnTo>
                  <a:pt x="1464002" y="796995"/>
                </a:lnTo>
                <a:lnTo>
                  <a:pt x="1520610" y="796995"/>
                </a:lnTo>
                <a:lnTo>
                  <a:pt x="1520610" y="754190"/>
                </a:lnTo>
                <a:close/>
                <a:moveTo>
                  <a:pt x="102213" y="749778"/>
                </a:moveTo>
                <a:cubicBezTo>
                  <a:pt x="107160" y="753619"/>
                  <a:pt x="111969" y="757948"/>
                  <a:pt x="116640" y="762764"/>
                </a:cubicBezTo>
                <a:cubicBezTo>
                  <a:pt x="121312" y="767580"/>
                  <a:pt x="124970" y="772059"/>
                  <a:pt x="127617" y="776200"/>
                </a:cubicBezTo>
                <a:lnTo>
                  <a:pt x="121016" y="780603"/>
                </a:lnTo>
                <a:cubicBezTo>
                  <a:pt x="118466" y="776650"/>
                  <a:pt x="114865" y="772197"/>
                  <a:pt x="110214" y="767243"/>
                </a:cubicBezTo>
                <a:cubicBezTo>
                  <a:pt x="105564" y="762289"/>
                  <a:pt x="100763" y="757735"/>
                  <a:pt x="95812" y="753581"/>
                </a:cubicBezTo>
                <a:close/>
                <a:moveTo>
                  <a:pt x="231030" y="747590"/>
                </a:moveTo>
                <a:lnTo>
                  <a:pt x="238630" y="752795"/>
                </a:lnTo>
                <a:cubicBezTo>
                  <a:pt x="234617" y="763344"/>
                  <a:pt x="230142" y="774285"/>
                  <a:pt x="225204" y="785618"/>
                </a:cubicBezTo>
                <a:cubicBezTo>
                  <a:pt x="220266" y="796950"/>
                  <a:pt x="215540" y="807139"/>
                  <a:pt x="211027" y="816185"/>
                </a:cubicBezTo>
                <a:lnTo>
                  <a:pt x="202426" y="810984"/>
                </a:lnTo>
                <a:cubicBezTo>
                  <a:pt x="206868" y="803063"/>
                  <a:pt x="211685" y="793323"/>
                  <a:pt x="216877" y="781766"/>
                </a:cubicBezTo>
                <a:cubicBezTo>
                  <a:pt x="222070" y="770208"/>
                  <a:pt x="226787" y="758816"/>
                  <a:pt x="231030" y="747590"/>
                </a:cubicBezTo>
                <a:close/>
                <a:moveTo>
                  <a:pt x="75010" y="746976"/>
                </a:moveTo>
                <a:cubicBezTo>
                  <a:pt x="74193" y="753719"/>
                  <a:pt x="73326" y="760199"/>
                  <a:pt x="72410" y="766417"/>
                </a:cubicBezTo>
                <a:cubicBezTo>
                  <a:pt x="71493" y="772634"/>
                  <a:pt x="70626" y="778364"/>
                  <a:pt x="69809" y="783606"/>
                </a:cubicBezTo>
                <a:lnTo>
                  <a:pt x="152020" y="783606"/>
                </a:lnTo>
                <a:cubicBezTo>
                  <a:pt x="152628" y="779115"/>
                  <a:pt x="153211" y="773835"/>
                  <a:pt x="153770" y="767768"/>
                </a:cubicBezTo>
                <a:cubicBezTo>
                  <a:pt x="154328" y="761701"/>
                  <a:pt x="154812" y="754770"/>
                  <a:pt x="155220" y="746976"/>
                </a:cubicBezTo>
                <a:close/>
                <a:moveTo>
                  <a:pt x="33605" y="746777"/>
                </a:moveTo>
                <a:lnTo>
                  <a:pt x="41006" y="752180"/>
                </a:lnTo>
                <a:cubicBezTo>
                  <a:pt x="37280" y="763051"/>
                  <a:pt x="33030" y="774330"/>
                  <a:pt x="28254" y="786017"/>
                </a:cubicBezTo>
                <a:cubicBezTo>
                  <a:pt x="23478" y="797704"/>
                  <a:pt x="18928" y="808228"/>
                  <a:pt x="14602" y="817588"/>
                </a:cubicBezTo>
                <a:lnTo>
                  <a:pt x="6001" y="812205"/>
                </a:lnTo>
                <a:cubicBezTo>
                  <a:pt x="8776" y="806896"/>
                  <a:pt x="11783" y="800589"/>
                  <a:pt x="15024" y="793283"/>
                </a:cubicBezTo>
                <a:cubicBezTo>
                  <a:pt x="18266" y="785977"/>
                  <a:pt x="21496" y="778294"/>
                  <a:pt x="24715" y="770233"/>
                </a:cubicBezTo>
                <a:cubicBezTo>
                  <a:pt x="27934" y="762171"/>
                  <a:pt x="30897" y="754353"/>
                  <a:pt x="33605" y="746777"/>
                </a:cubicBezTo>
                <a:close/>
                <a:moveTo>
                  <a:pt x="3188761" y="744776"/>
                </a:moveTo>
                <a:lnTo>
                  <a:pt x="3188761" y="761203"/>
                </a:lnTo>
                <a:lnTo>
                  <a:pt x="3258969" y="761203"/>
                </a:lnTo>
                <a:lnTo>
                  <a:pt x="3258969" y="744776"/>
                </a:lnTo>
                <a:close/>
                <a:moveTo>
                  <a:pt x="1093696" y="737375"/>
                </a:moveTo>
                <a:lnTo>
                  <a:pt x="1093696" y="764603"/>
                </a:lnTo>
                <a:lnTo>
                  <a:pt x="1142927" y="764603"/>
                </a:lnTo>
                <a:lnTo>
                  <a:pt x="1142927" y="737375"/>
                </a:lnTo>
                <a:close/>
                <a:moveTo>
                  <a:pt x="2704653" y="737175"/>
                </a:moveTo>
                <a:lnTo>
                  <a:pt x="2704653" y="790807"/>
                </a:lnTo>
                <a:lnTo>
                  <a:pt x="2752458" y="790807"/>
                </a:lnTo>
                <a:lnTo>
                  <a:pt x="2752458" y="737175"/>
                </a:lnTo>
                <a:close/>
                <a:moveTo>
                  <a:pt x="2394278" y="731774"/>
                </a:moveTo>
                <a:lnTo>
                  <a:pt x="2394278" y="752802"/>
                </a:lnTo>
                <a:lnTo>
                  <a:pt x="2435308" y="752802"/>
                </a:lnTo>
                <a:lnTo>
                  <a:pt x="2435308" y="731774"/>
                </a:lnTo>
                <a:close/>
                <a:moveTo>
                  <a:pt x="2345871" y="731774"/>
                </a:moveTo>
                <a:lnTo>
                  <a:pt x="2345871" y="752802"/>
                </a:lnTo>
                <a:lnTo>
                  <a:pt x="2385301" y="752802"/>
                </a:lnTo>
                <a:lnTo>
                  <a:pt x="2385301" y="731774"/>
                </a:lnTo>
                <a:close/>
                <a:moveTo>
                  <a:pt x="313240" y="729974"/>
                </a:moveTo>
                <a:lnTo>
                  <a:pt x="313240" y="761203"/>
                </a:lnTo>
                <a:lnTo>
                  <a:pt x="343443" y="761203"/>
                </a:lnTo>
                <a:lnTo>
                  <a:pt x="343443" y="729974"/>
                </a:lnTo>
                <a:close/>
                <a:moveTo>
                  <a:pt x="4192858" y="726599"/>
                </a:moveTo>
                <a:lnTo>
                  <a:pt x="4311073" y="726599"/>
                </a:lnTo>
                <a:lnTo>
                  <a:pt x="4311073" y="735175"/>
                </a:lnTo>
                <a:lnTo>
                  <a:pt x="4282869" y="735175"/>
                </a:lnTo>
                <a:lnTo>
                  <a:pt x="4282869" y="755802"/>
                </a:lnTo>
                <a:lnTo>
                  <a:pt x="4314473" y="755802"/>
                </a:lnTo>
                <a:lnTo>
                  <a:pt x="4314473" y="764578"/>
                </a:lnTo>
                <a:lnTo>
                  <a:pt x="4282869" y="764578"/>
                </a:lnTo>
                <a:lnTo>
                  <a:pt x="4282869" y="809007"/>
                </a:lnTo>
                <a:cubicBezTo>
                  <a:pt x="4282919" y="812142"/>
                  <a:pt x="4282469" y="814514"/>
                  <a:pt x="4281519" y="816123"/>
                </a:cubicBezTo>
                <a:cubicBezTo>
                  <a:pt x="4280569" y="817733"/>
                  <a:pt x="4278819" y="818955"/>
                  <a:pt x="4276268" y="819790"/>
                </a:cubicBezTo>
                <a:cubicBezTo>
                  <a:pt x="4273718" y="820554"/>
                  <a:pt x="4270017" y="821020"/>
                  <a:pt x="4265167" y="821186"/>
                </a:cubicBezTo>
                <a:cubicBezTo>
                  <a:pt x="4260316" y="821352"/>
                  <a:pt x="4254015" y="821419"/>
                  <a:pt x="4246264" y="821386"/>
                </a:cubicBezTo>
                <a:cubicBezTo>
                  <a:pt x="4246035" y="819964"/>
                  <a:pt x="4245594" y="818468"/>
                  <a:pt x="4244939" y="816897"/>
                </a:cubicBezTo>
                <a:cubicBezTo>
                  <a:pt x="4244285" y="815327"/>
                  <a:pt x="4243593" y="813831"/>
                  <a:pt x="4242864" y="812409"/>
                </a:cubicBezTo>
                <a:cubicBezTo>
                  <a:pt x="4249465" y="812609"/>
                  <a:pt x="4255116" y="812709"/>
                  <a:pt x="4259816" y="812709"/>
                </a:cubicBezTo>
                <a:cubicBezTo>
                  <a:pt x="4264517" y="812709"/>
                  <a:pt x="4267667" y="812609"/>
                  <a:pt x="4269267" y="812409"/>
                </a:cubicBezTo>
                <a:cubicBezTo>
                  <a:pt x="4270930" y="812347"/>
                  <a:pt x="4272055" y="812072"/>
                  <a:pt x="4272643" y="811584"/>
                </a:cubicBezTo>
                <a:cubicBezTo>
                  <a:pt x="4273230" y="811096"/>
                  <a:pt x="4273505" y="810170"/>
                  <a:pt x="4273468" y="808807"/>
                </a:cubicBezTo>
                <a:lnTo>
                  <a:pt x="4273468" y="764578"/>
                </a:lnTo>
                <a:lnTo>
                  <a:pt x="4188657" y="764578"/>
                </a:lnTo>
                <a:lnTo>
                  <a:pt x="4188657" y="755802"/>
                </a:lnTo>
                <a:lnTo>
                  <a:pt x="4273468" y="755802"/>
                </a:lnTo>
                <a:lnTo>
                  <a:pt x="4273468" y="735175"/>
                </a:lnTo>
                <a:lnTo>
                  <a:pt x="4192858" y="735175"/>
                </a:lnTo>
                <a:close/>
                <a:moveTo>
                  <a:pt x="4643238" y="726186"/>
                </a:moveTo>
                <a:cubicBezTo>
                  <a:pt x="4649222" y="732491"/>
                  <a:pt x="4655006" y="739234"/>
                  <a:pt x="4660590" y="746414"/>
                </a:cubicBezTo>
                <a:cubicBezTo>
                  <a:pt x="4666174" y="753594"/>
                  <a:pt x="4670458" y="759986"/>
                  <a:pt x="4673442" y="765591"/>
                </a:cubicBezTo>
                <a:lnTo>
                  <a:pt x="4665241" y="770592"/>
                </a:lnTo>
                <a:cubicBezTo>
                  <a:pt x="4662261" y="764966"/>
                  <a:pt x="4658019" y="758465"/>
                  <a:pt x="4652514" y="751089"/>
                </a:cubicBezTo>
                <a:cubicBezTo>
                  <a:pt x="4647009" y="743713"/>
                  <a:pt x="4641317" y="736812"/>
                  <a:pt x="4635437" y="730387"/>
                </a:cubicBezTo>
                <a:close/>
                <a:moveTo>
                  <a:pt x="2215744" y="724386"/>
                </a:moveTo>
                <a:lnTo>
                  <a:pt x="2224545" y="728586"/>
                </a:lnTo>
                <a:cubicBezTo>
                  <a:pt x="2212381" y="753410"/>
                  <a:pt x="2193804" y="773271"/>
                  <a:pt x="2168813" y="788169"/>
                </a:cubicBezTo>
                <a:cubicBezTo>
                  <a:pt x="2143822" y="803067"/>
                  <a:pt x="2112193" y="813476"/>
                  <a:pt x="2073926" y="819398"/>
                </a:cubicBezTo>
                <a:cubicBezTo>
                  <a:pt x="2073310" y="817960"/>
                  <a:pt x="2072543" y="816435"/>
                  <a:pt x="2071626" y="814822"/>
                </a:cubicBezTo>
                <a:cubicBezTo>
                  <a:pt x="2070709" y="813209"/>
                  <a:pt x="2069742" y="811734"/>
                  <a:pt x="2068726" y="810397"/>
                </a:cubicBezTo>
                <a:cubicBezTo>
                  <a:pt x="2106468" y="805050"/>
                  <a:pt x="2137497" y="795291"/>
                  <a:pt x="2161812" y="781118"/>
                </a:cubicBezTo>
                <a:cubicBezTo>
                  <a:pt x="2186128" y="766945"/>
                  <a:pt x="2204105" y="748035"/>
                  <a:pt x="2215744" y="724386"/>
                </a:cubicBezTo>
                <a:close/>
                <a:moveTo>
                  <a:pt x="2006194" y="724386"/>
                </a:moveTo>
                <a:lnTo>
                  <a:pt x="2014995" y="728586"/>
                </a:lnTo>
                <a:cubicBezTo>
                  <a:pt x="2002831" y="753410"/>
                  <a:pt x="1984254" y="773271"/>
                  <a:pt x="1959263" y="788169"/>
                </a:cubicBezTo>
                <a:cubicBezTo>
                  <a:pt x="1934272" y="803067"/>
                  <a:pt x="1902644" y="813476"/>
                  <a:pt x="1864376" y="819398"/>
                </a:cubicBezTo>
                <a:cubicBezTo>
                  <a:pt x="1863760" y="817960"/>
                  <a:pt x="1862993" y="816435"/>
                  <a:pt x="1862076" y="814822"/>
                </a:cubicBezTo>
                <a:cubicBezTo>
                  <a:pt x="1861159" y="813209"/>
                  <a:pt x="1860192" y="811734"/>
                  <a:pt x="1859176" y="810397"/>
                </a:cubicBezTo>
                <a:cubicBezTo>
                  <a:pt x="1896918" y="805050"/>
                  <a:pt x="1927947" y="795291"/>
                  <a:pt x="1952262" y="781118"/>
                </a:cubicBezTo>
                <a:cubicBezTo>
                  <a:pt x="1976578" y="766945"/>
                  <a:pt x="1994555" y="748035"/>
                  <a:pt x="2006194" y="724386"/>
                </a:cubicBezTo>
                <a:close/>
                <a:moveTo>
                  <a:pt x="2336695" y="724198"/>
                </a:moveTo>
                <a:lnTo>
                  <a:pt x="2444684" y="724198"/>
                </a:lnTo>
                <a:lnTo>
                  <a:pt x="2444684" y="789582"/>
                </a:lnTo>
                <a:lnTo>
                  <a:pt x="2336695" y="789582"/>
                </a:lnTo>
                <a:close/>
                <a:moveTo>
                  <a:pt x="1339863" y="723386"/>
                </a:moveTo>
                <a:cubicBezTo>
                  <a:pt x="1344897" y="730537"/>
                  <a:pt x="1349481" y="738238"/>
                  <a:pt x="1353615" y="746489"/>
                </a:cubicBezTo>
                <a:cubicBezTo>
                  <a:pt x="1357749" y="754740"/>
                  <a:pt x="1360632" y="762041"/>
                  <a:pt x="1362266" y="768391"/>
                </a:cubicBezTo>
                <a:lnTo>
                  <a:pt x="1353665" y="772592"/>
                </a:lnTo>
                <a:cubicBezTo>
                  <a:pt x="1351948" y="766237"/>
                  <a:pt x="1349081" y="758844"/>
                  <a:pt x="1345064" y="750414"/>
                </a:cubicBezTo>
                <a:cubicBezTo>
                  <a:pt x="1341047" y="741984"/>
                  <a:pt x="1336579" y="734041"/>
                  <a:pt x="1331662" y="726586"/>
                </a:cubicBezTo>
                <a:close/>
                <a:moveTo>
                  <a:pt x="2118732" y="722386"/>
                </a:moveTo>
                <a:lnTo>
                  <a:pt x="2127733" y="725586"/>
                </a:lnTo>
                <a:cubicBezTo>
                  <a:pt x="2122274" y="735125"/>
                  <a:pt x="2115790" y="744301"/>
                  <a:pt x="2108280" y="753115"/>
                </a:cubicBezTo>
                <a:cubicBezTo>
                  <a:pt x="2100771" y="761928"/>
                  <a:pt x="2093187" y="769554"/>
                  <a:pt x="2085528" y="775992"/>
                </a:cubicBezTo>
                <a:cubicBezTo>
                  <a:pt x="2084669" y="775092"/>
                  <a:pt x="2083536" y="773892"/>
                  <a:pt x="2082127" y="772392"/>
                </a:cubicBezTo>
                <a:cubicBezTo>
                  <a:pt x="2080719" y="770892"/>
                  <a:pt x="2079385" y="769692"/>
                  <a:pt x="2078127" y="768791"/>
                </a:cubicBezTo>
                <a:cubicBezTo>
                  <a:pt x="2085870" y="762782"/>
                  <a:pt x="2093337" y="755748"/>
                  <a:pt x="2100529" y="747689"/>
                </a:cubicBezTo>
                <a:cubicBezTo>
                  <a:pt x="2107722" y="739629"/>
                  <a:pt x="2113790" y="731195"/>
                  <a:pt x="2118732" y="722386"/>
                </a:cubicBezTo>
                <a:close/>
                <a:moveTo>
                  <a:pt x="1909182" y="722386"/>
                </a:moveTo>
                <a:lnTo>
                  <a:pt x="1918183" y="725586"/>
                </a:lnTo>
                <a:cubicBezTo>
                  <a:pt x="1912724" y="735125"/>
                  <a:pt x="1906240" y="744301"/>
                  <a:pt x="1898731" y="753115"/>
                </a:cubicBezTo>
                <a:cubicBezTo>
                  <a:pt x="1891221" y="761928"/>
                  <a:pt x="1883637" y="769554"/>
                  <a:pt x="1875978" y="775992"/>
                </a:cubicBezTo>
                <a:cubicBezTo>
                  <a:pt x="1875119" y="775092"/>
                  <a:pt x="1873986" y="773892"/>
                  <a:pt x="1872577" y="772392"/>
                </a:cubicBezTo>
                <a:cubicBezTo>
                  <a:pt x="1871169" y="770892"/>
                  <a:pt x="1869835" y="769692"/>
                  <a:pt x="1868577" y="768791"/>
                </a:cubicBezTo>
                <a:cubicBezTo>
                  <a:pt x="1876320" y="762782"/>
                  <a:pt x="1883787" y="755748"/>
                  <a:pt x="1890980" y="747689"/>
                </a:cubicBezTo>
                <a:cubicBezTo>
                  <a:pt x="1898172" y="739629"/>
                  <a:pt x="1904240" y="731195"/>
                  <a:pt x="1909182" y="722386"/>
                </a:cubicBezTo>
                <a:close/>
                <a:moveTo>
                  <a:pt x="3188761" y="721573"/>
                </a:moveTo>
                <a:lnTo>
                  <a:pt x="3188761" y="737400"/>
                </a:lnTo>
                <a:lnTo>
                  <a:pt x="3258969" y="737400"/>
                </a:lnTo>
                <a:lnTo>
                  <a:pt x="3258969" y="721573"/>
                </a:lnTo>
                <a:close/>
                <a:moveTo>
                  <a:pt x="2796264" y="715591"/>
                </a:moveTo>
                <a:cubicBezTo>
                  <a:pt x="2802386" y="723050"/>
                  <a:pt x="2808495" y="730983"/>
                  <a:pt x="2814591" y="739389"/>
                </a:cubicBezTo>
                <a:cubicBezTo>
                  <a:pt x="2820688" y="747795"/>
                  <a:pt x="2825447" y="755128"/>
                  <a:pt x="2828868" y="761389"/>
                </a:cubicBezTo>
                <a:lnTo>
                  <a:pt x="2820867" y="766592"/>
                </a:lnTo>
                <a:cubicBezTo>
                  <a:pt x="2817467" y="760209"/>
                  <a:pt x="2812766" y="752715"/>
                  <a:pt x="2806765" y="744111"/>
                </a:cubicBezTo>
                <a:cubicBezTo>
                  <a:pt x="2800765" y="735507"/>
                  <a:pt x="2794664" y="727467"/>
                  <a:pt x="2788463" y="719994"/>
                </a:cubicBezTo>
                <a:close/>
                <a:moveTo>
                  <a:pt x="2278288" y="714585"/>
                </a:moveTo>
                <a:lnTo>
                  <a:pt x="2317068" y="714585"/>
                </a:lnTo>
                <a:lnTo>
                  <a:pt x="2317068" y="787203"/>
                </a:lnTo>
                <a:cubicBezTo>
                  <a:pt x="2319193" y="788233"/>
                  <a:pt x="2321493" y="789675"/>
                  <a:pt x="2323969" y="791529"/>
                </a:cubicBezTo>
                <a:cubicBezTo>
                  <a:pt x="2326444" y="793384"/>
                  <a:pt x="2329544" y="795476"/>
                  <a:pt x="2333270" y="797806"/>
                </a:cubicBezTo>
                <a:cubicBezTo>
                  <a:pt x="2339533" y="801411"/>
                  <a:pt x="2346809" y="803804"/>
                  <a:pt x="2355098" y="804983"/>
                </a:cubicBezTo>
                <a:cubicBezTo>
                  <a:pt x="2363386" y="806163"/>
                  <a:pt x="2372912" y="806705"/>
                  <a:pt x="2383676" y="806609"/>
                </a:cubicBezTo>
                <a:cubicBezTo>
                  <a:pt x="2396174" y="806588"/>
                  <a:pt x="2408934" y="806279"/>
                  <a:pt x="2421956" y="805683"/>
                </a:cubicBezTo>
                <a:cubicBezTo>
                  <a:pt x="2434978" y="805087"/>
                  <a:pt x="2446488" y="804329"/>
                  <a:pt x="2456485" y="803408"/>
                </a:cubicBezTo>
                <a:cubicBezTo>
                  <a:pt x="2455860" y="804779"/>
                  <a:pt x="2455260" y="806385"/>
                  <a:pt x="2454685" y="808227"/>
                </a:cubicBezTo>
                <a:cubicBezTo>
                  <a:pt x="2454110" y="810069"/>
                  <a:pt x="2453710" y="811723"/>
                  <a:pt x="2453485" y="813190"/>
                </a:cubicBezTo>
                <a:cubicBezTo>
                  <a:pt x="2448245" y="813463"/>
                  <a:pt x="2441368" y="813736"/>
                  <a:pt x="2432853" y="814010"/>
                </a:cubicBezTo>
                <a:cubicBezTo>
                  <a:pt x="2424338" y="814283"/>
                  <a:pt x="2415623" y="814512"/>
                  <a:pt x="2406709" y="814697"/>
                </a:cubicBezTo>
                <a:cubicBezTo>
                  <a:pt x="2397794" y="814881"/>
                  <a:pt x="2390117" y="814977"/>
                  <a:pt x="2383676" y="814985"/>
                </a:cubicBezTo>
                <a:cubicBezTo>
                  <a:pt x="2372133" y="815089"/>
                  <a:pt x="2362015" y="814482"/>
                  <a:pt x="2353322" y="813164"/>
                </a:cubicBezTo>
                <a:cubicBezTo>
                  <a:pt x="2344630" y="811847"/>
                  <a:pt x="2337012" y="809195"/>
                  <a:pt x="2330470" y="805208"/>
                </a:cubicBezTo>
                <a:cubicBezTo>
                  <a:pt x="2326473" y="802649"/>
                  <a:pt x="2322965" y="800215"/>
                  <a:pt x="2319945" y="797906"/>
                </a:cubicBezTo>
                <a:cubicBezTo>
                  <a:pt x="2316926" y="795597"/>
                  <a:pt x="2314371" y="794364"/>
                  <a:pt x="2312280" y="794205"/>
                </a:cubicBezTo>
                <a:cubicBezTo>
                  <a:pt x="2308561" y="794360"/>
                  <a:pt x="2304263" y="796551"/>
                  <a:pt x="2299389" y="800779"/>
                </a:cubicBezTo>
                <a:cubicBezTo>
                  <a:pt x="2294515" y="805006"/>
                  <a:pt x="2289215" y="810342"/>
                  <a:pt x="2283489" y="816785"/>
                </a:cubicBezTo>
                <a:lnTo>
                  <a:pt x="2277488" y="809002"/>
                </a:lnTo>
                <a:cubicBezTo>
                  <a:pt x="2283009" y="803329"/>
                  <a:pt x="2288318" y="798530"/>
                  <a:pt x="2293415" y="794604"/>
                </a:cubicBezTo>
                <a:cubicBezTo>
                  <a:pt x="2298511" y="790679"/>
                  <a:pt x="2303270" y="788079"/>
                  <a:pt x="2307692" y="786803"/>
                </a:cubicBezTo>
                <a:lnTo>
                  <a:pt x="2307692" y="723786"/>
                </a:lnTo>
                <a:lnTo>
                  <a:pt x="2278288" y="723786"/>
                </a:lnTo>
                <a:close/>
                <a:moveTo>
                  <a:pt x="3179760" y="713797"/>
                </a:moveTo>
                <a:lnTo>
                  <a:pt x="3268171" y="713797"/>
                </a:lnTo>
                <a:lnTo>
                  <a:pt x="3268171" y="768779"/>
                </a:lnTo>
                <a:lnTo>
                  <a:pt x="3241568" y="768779"/>
                </a:lnTo>
                <a:lnTo>
                  <a:pt x="3241568" y="803204"/>
                </a:lnTo>
                <a:cubicBezTo>
                  <a:pt x="3241547" y="805005"/>
                  <a:pt x="3241688" y="806456"/>
                  <a:pt x="3241993" y="807557"/>
                </a:cubicBezTo>
                <a:cubicBezTo>
                  <a:pt x="3242297" y="808658"/>
                  <a:pt x="3242888" y="809408"/>
                  <a:pt x="3243767" y="809809"/>
                </a:cubicBezTo>
                <a:cubicBezTo>
                  <a:pt x="3244564" y="810105"/>
                  <a:pt x="3245522" y="810313"/>
                  <a:pt x="3246643" y="810434"/>
                </a:cubicBezTo>
                <a:cubicBezTo>
                  <a:pt x="3247764" y="810555"/>
                  <a:pt x="3249073" y="810613"/>
                  <a:pt x="3250568" y="810609"/>
                </a:cubicBezTo>
                <a:lnTo>
                  <a:pt x="3262770" y="810609"/>
                </a:lnTo>
                <a:cubicBezTo>
                  <a:pt x="3264429" y="810613"/>
                  <a:pt x="3266062" y="810555"/>
                  <a:pt x="3267671" y="810434"/>
                </a:cubicBezTo>
                <a:cubicBezTo>
                  <a:pt x="3269279" y="810313"/>
                  <a:pt x="3270513" y="810105"/>
                  <a:pt x="3271371" y="809809"/>
                </a:cubicBezTo>
                <a:cubicBezTo>
                  <a:pt x="3272188" y="809504"/>
                  <a:pt x="3272955" y="808962"/>
                  <a:pt x="3273671" y="808182"/>
                </a:cubicBezTo>
                <a:cubicBezTo>
                  <a:pt x="3274388" y="807403"/>
                  <a:pt x="3274955" y="806410"/>
                  <a:pt x="3275372" y="805205"/>
                </a:cubicBezTo>
                <a:cubicBezTo>
                  <a:pt x="3275663" y="803671"/>
                  <a:pt x="3275880" y="801336"/>
                  <a:pt x="3276022" y="798200"/>
                </a:cubicBezTo>
                <a:cubicBezTo>
                  <a:pt x="3276163" y="795065"/>
                  <a:pt x="3276280" y="791329"/>
                  <a:pt x="3276372" y="786992"/>
                </a:cubicBezTo>
                <a:cubicBezTo>
                  <a:pt x="3277414" y="788005"/>
                  <a:pt x="3278680" y="788881"/>
                  <a:pt x="3280172" y="789619"/>
                </a:cubicBezTo>
                <a:cubicBezTo>
                  <a:pt x="3281664" y="790357"/>
                  <a:pt x="3283131" y="790882"/>
                  <a:pt x="3284573" y="791195"/>
                </a:cubicBezTo>
                <a:cubicBezTo>
                  <a:pt x="3284464" y="795419"/>
                  <a:pt x="3284231" y="799380"/>
                  <a:pt x="3283873" y="803078"/>
                </a:cubicBezTo>
                <a:cubicBezTo>
                  <a:pt x="3283514" y="806777"/>
                  <a:pt x="3283081" y="809486"/>
                  <a:pt x="3282573" y="811207"/>
                </a:cubicBezTo>
                <a:cubicBezTo>
                  <a:pt x="3281877" y="812694"/>
                  <a:pt x="3280968" y="813907"/>
                  <a:pt x="3279847" y="814846"/>
                </a:cubicBezTo>
                <a:cubicBezTo>
                  <a:pt x="3278726" y="815784"/>
                  <a:pt x="3277368" y="816499"/>
                  <a:pt x="3275772" y="816989"/>
                </a:cubicBezTo>
                <a:cubicBezTo>
                  <a:pt x="3274188" y="817388"/>
                  <a:pt x="3272255" y="817687"/>
                  <a:pt x="3269971" y="817886"/>
                </a:cubicBezTo>
                <a:cubicBezTo>
                  <a:pt x="3267687" y="818085"/>
                  <a:pt x="3265554" y="818185"/>
                  <a:pt x="3263570" y="818185"/>
                </a:cubicBezTo>
                <a:lnTo>
                  <a:pt x="3249568" y="818185"/>
                </a:lnTo>
                <a:cubicBezTo>
                  <a:pt x="3247393" y="818198"/>
                  <a:pt x="3245143" y="818023"/>
                  <a:pt x="3242817" y="817662"/>
                </a:cubicBezTo>
                <a:cubicBezTo>
                  <a:pt x="3240492" y="817300"/>
                  <a:pt x="3238542" y="816677"/>
                  <a:pt x="3236967" y="815793"/>
                </a:cubicBezTo>
                <a:cubicBezTo>
                  <a:pt x="3235287" y="815029"/>
                  <a:pt x="3234096" y="813665"/>
                  <a:pt x="3233391" y="811701"/>
                </a:cubicBezTo>
                <a:cubicBezTo>
                  <a:pt x="3232687" y="809737"/>
                  <a:pt x="3232345" y="806371"/>
                  <a:pt x="3232366" y="801603"/>
                </a:cubicBezTo>
                <a:lnTo>
                  <a:pt x="3232366" y="768779"/>
                </a:lnTo>
                <a:lnTo>
                  <a:pt x="3212364" y="768779"/>
                </a:lnTo>
                <a:cubicBezTo>
                  <a:pt x="3211403" y="778859"/>
                  <a:pt x="3209279" y="787340"/>
                  <a:pt x="3205992" y="794223"/>
                </a:cubicBezTo>
                <a:cubicBezTo>
                  <a:pt x="3202706" y="801106"/>
                  <a:pt x="3197618" y="806753"/>
                  <a:pt x="3190732" y="811165"/>
                </a:cubicBezTo>
                <a:cubicBezTo>
                  <a:pt x="3183844" y="815577"/>
                  <a:pt x="3174519" y="819118"/>
                  <a:pt x="3162758" y="821786"/>
                </a:cubicBezTo>
                <a:cubicBezTo>
                  <a:pt x="3162212" y="820519"/>
                  <a:pt x="3161403" y="819154"/>
                  <a:pt x="3160332" y="817690"/>
                </a:cubicBezTo>
                <a:cubicBezTo>
                  <a:pt x="3159262" y="816226"/>
                  <a:pt x="3158203" y="815062"/>
                  <a:pt x="3157157" y="814198"/>
                </a:cubicBezTo>
                <a:cubicBezTo>
                  <a:pt x="3168253" y="811925"/>
                  <a:pt x="3176998" y="808922"/>
                  <a:pt x="3183390" y="805186"/>
                </a:cubicBezTo>
                <a:cubicBezTo>
                  <a:pt x="3189782" y="801451"/>
                  <a:pt x="3194452" y="796636"/>
                  <a:pt x="3197399" y="790742"/>
                </a:cubicBezTo>
                <a:cubicBezTo>
                  <a:pt x="3200346" y="784849"/>
                  <a:pt x="3202201" y="777527"/>
                  <a:pt x="3202962" y="768779"/>
                </a:cubicBezTo>
                <a:lnTo>
                  <a:pt x="3179760" y="768779"/>
                </a:lnTo>
                <a:close/>
                <a:moveTo>
                  <a:pt x="2478100" y="712584"/>
                </a:moveTo>
                <a:lnTo>
                  <a:pt x="2517505" y="712584"/>
                </a:lnTo>
                <a:lnTo>
                  <a:pt x="2517505" y="782793"/>
                </a:lnTo>
                <a:cubicBezTo>
                  <a:pt x="2519710" y="783839"/>
                  <a:pt x="2522102" y="785448"/>
                  <a:pt x="2524681" y="787619"/>
                </a:cubicBezTo>
                <a:cubicBezTo>
                  <a:pt x="2527261" y="789790"/>
                  <a:pt x="2530603" y="792249"/>
                  <a:pt x="2534708" y="794995"/>
                </a:cubicBezTo>
                <a:cubicBezTo>
                  <a:pt x="2540854" y="799079"/>
                  <a:pt x="2548113" y="801762"/>
                  <a:pt x="2556486" y="803046"/>
                </a:cubicBezTo>
                <a:cubicBezTo>
                  <a:pt x="2564857" y="804329"/>
                  <a:pt x="2574667" y="804913"/>
                  <a:pt x="2585914" y="804796"/>
                </a:cubicBezTo>
                <a:cubicBezTo>
                  <a:pt x="2598782" y="804775"/>
                  <a:pt x="2611650" y="804467"/>
                  <a:pt x="2624519" y="803871"/>
                </a:cubicBezTo>
                <a:cubicBezTo>
                  <a:pt x="2637387" y="803275"/>
                  <a:pt x="2648655" y="802517"/>
                  <a:pt x="2658323" y="801596"/>
                </a:cubicBezTo>
                <a:cubicBezTo>
                  <a:pt x="2657694" y="802979"/>
                  <a:pt x="2657102" y="804663"/>
                  <a:pt x="2656548" y="806646"/>
                </a:cubicBezTo>
                <a:cubicBezTo>
                  <a:pt x="2655993" y="808630"/>
                  <a:pt x="2655652" y="810413"/>
                  <a:pt x="2655522" y="811997"/>
                </a:cubicBezTo>
                <a:cubicBezTo>
                  <a:pt x="2650590" y="812273"/>
                  <a:pt x="2643831" y="812565"/>
                  <a:pt x="2635246" y="812871"/>
                </a:cubicBezTo>
                <a:cubicBezTo>
                  <a:pt x="2626661" y="813177"/>
                  <a:pt x="2617843" y="813439"/>
                  <a:pt x="2608791" y="813656"/>
                </a:cubicBezTo>
                <a:cubicBezTo>
                  <a:pt x="2599739" y="813874"/>
                  <a:pt x="2592047" y="813987"/>
                  <a:pt x="2585714" y="813997"/>
                </a:cubicBezTo>
                <a:cubicBezTo>
                  <a:pt x="2573537" y="814093"/>
                  <a:pt x="2563086" y="813351"/>
                  <a:pt x="2554360" y="811772"/>
                </a:cubicBezTo>
                <a:cubicBezTo>
                  <a:pt x="2545634" y="810192"/>
                  <a:pt x="2537883" y="807200"/>
                  <a:pt x="2531107" y="802796"/>
                </a:cubicBezTo>
                <a:cubicBezTo>
                  <a:pt x="2527202" y="799916"/>
                  <a:pt x="2523710" y="797174"/>
                  <a:pt x="2520631" y="794570"/>
                </a:cubicBezTo>
                <a:cubicBezTo>
                  <a:pt x="2517551" y="791965"/>
                  <a:pt x="2514909" y="790573"/>
                  <a:pt x="2512705" y="790394"/>
                </a:cubicBezTo>
                <a:cubicBezTo>
                  <a:pt x="2509067" y="790536"/>
                  <a:pt x="2504741" y="792953"/>
                  <a:pt x="2499728" y="797645"/>
                </a:cubicBezTo>
                <a:cubicBezTo>
                  <a:pt x="2494715" y="802337"/>
                  <a:pt x="2489240" y="808455"/>
                  <a:pt x="2483301" y="815997"/>
                </a:cubicBezTo>
                <a:lnTo>
                  <a:pt x="2476700" y="807796"/>
                </a:lnTo>
                <a:cubicBezTo>
                  <a:pt x="2482422" y="801312"/>
                  <a:pt x="2487931" y="795828"/>
                  <a:pt x="2493227" y="791344"/>
                </a:cubicBezTo>
                <a:cubicBezTo>
                  <a:pt x="2498524" y="786860"/>
                  <a:pt x="2503483" y="783877"/>
                  <a:pt x="2508104" y="782393"/>
                </a:cubicBezTo>
                <a:lnTo>
                  <a:pt x="2508104" y="721986"/>
                </a:lnTo>
                <a:lnTo>
                  <a:pt x="2478100" y="721986"/>
                </a:lnTo>
                <a:close/>
                <a:moveTo>
                  <a:pt x="107014" y="706573"/>
                </a:moveTo>
                <a:cubicBezTo>
                  <a:pt x="111860" y="710109"/>
                  <a:pt x="116569" y="714096"/>
                  <a:pt x="121141" y="718533"/>
                </a:cubicBezTo>
                <a:cubicBezTo>
                  <a:pt x="125712" y="722970"/>
                  <a:pt x="129271" y="727057"/>
                  <a:pt x="131817" y="730794"/>
                </a:cubicBezTo>
                <a:lnTo>
                  <a:pt x="125416" y="735198"/>
                </a:lnTo>
                <a:cubicBezTo>
                  <a:pt x="122974" y="731457"/>
                  <a:pt x="119507" y="727328"/>
                  <a:pt x="115015" y="722812"/>
                </a:cubicBezTo>
                <a:cubicBezTo>
                  <a:pt x="110523" y="718295"/>
                  <a:pt x="105856" y="714217"/>
                  <a:pt x="101013" y="710576"/>
                </a:cubicBezTo>
                <a:close/>
                <a:moveTo>
                  <a:pt x="80811" y="704571"/>
                </a:moveTo>
                <a:cubicBezTo>
                  <a:pt x="80202" y="709892"/>
                  <a:pt x="79519" y="715364"/>
                  <a:pt x="78760" y="720985"/>
                </a:cubicBezTo>
                <a:cubicBezTo>
                  <a:pt x="78002" y="726607"/>
                  <a:pt x="77219" y="732278"/>
                  <a:pt x="76410" y="738000"/>
                </a:cubicBezTo>
                <a:lnTo>
                  <a:pt x="155620" y="738000"/>
                </a:lnTo>
                <a:cubicBezTo>
                  <a:pt x="155920" y="733104"/>
                  <a:pt x="156220" y="727883"/>
                  <a:pt x="156520" y="722336"/>
                </a:cubicBezTo>
                <a:cubicBezTo>
                  <a:pt x="156820" y="716790"/>
                  <a:pt x="157120" y="710868"/>
                  <a:pt x="157420" y="704571"/>
                </a:cubicBezTo>
                <a:close/>
                <a:moveTo>
                  <a:pt x="3024216" y="704371"/>
                </a:moveTo>
                <a:lnTo>
                  <a:pt x="3024216" y="746201"/>
                </a:lnTo>
                <a:lnTo>
                  <a:pt x="3055220" y="746201"/>
                </a:lnTo>
                <a:lnTo>
                  <a:pt x="3055220" y="704371"/>
                </a:lnTo>
                <a:close/>
                <a:moveTo>
                  <a:pt x="2984411" y="704371"/>
                </a:moveTo>
                <a:lnTo>
                  <a:pt x="2984411" y="746201"/>
                </a:lnTo>
                <a:lnTo>
                  <a:pt x="3015415" y="746201"/>
                </a:lnTo>
                <a:lnTo>
                  <a:pt x="3015415" y="704371"/>
                </a:lnTo>
                <a:close/>
                <a:moveTo>
                  <a:pt x="1151903" y="701971"/>
                </a:moveTo>
                <a:lnTo>
                  <a:pt x="1151903" y="801208"/>
                </a:lnTo>
                <a:lnTo>
                  <a:pt x="1186933" y="801208"/>
                </a:lnTo>
                <a:lnTo>
                  <a:pt x="1186933" y="701971"/>
                </a:lnTo>
                <a:close/>
                <a:moveTo>
                  <a:pt x="1093696" y="701971"/>
                </a:moveTo>
                <a:lnTo>
                  <a:pt x="1093696" y="728999"/>
                </a:lnTo>
                <a:lnTo>
                  <a:pt x="1142927" y="728999"/>
                </a:lnTo>
                <a:lnTo>
                  <a:pt x="1142927" y="701971"/>
                </a:lnTo>
                <a:close/>
                <a:moveTo>
                  <a:pt x="1051091" y="701971"/>
                </a:moveTo>
                <a:lnTo>
                  <a:pt x="1051091" y="801208"/>
                </a:lnTo>
                <a:lnTo>
                  <a:pt x="1084720" y="801208"/>
                </a:lnTo>
                <a:lnTo>
                  <a:pt x="1084720" y="701971"/>
                </a:lnTo>
                <a:close/>
                <a:moveTo>
                  <a:pt x="4453814" y="701183"/>
                </a:moveTo>
                <a:cubicBezTo>
                  <a:pt x="4462146" y="706269"/>
                  <a:pt x="4470730" y="711877"/>
                  <a:pt x="4479566" y="718007"/>
                </a:cubicBezTo>
                <a:cubicBezTo>
                  <a:pt x="4488401" y="724138"/>
                  <a:pt x="4496704" y="730279"/>
                  <a:pt x="4504473" y="736432"/>
                </a:cubicBezTo>
                <a:cubicBezTo>
                  <a:pt x="4512241" y="742584"/>
                  <a:pt x="4518691" y="748237"/>
                  <a:pt x="4523823" y="753390"/>
                </a:cubicBezTo>
                <a:lnTo>
                  <a:pt x="4516622" y="760590"/>
                </a:lnTo>
                <a:cubicBezTo>
                  <a:pt x="4511625" y="755496"/>
                  <a:pt x="4505284" y="749816"/>
                  <a:pt x="4497597" y="743551"/>
                </a:cubicBezTo>
                <a:cubicBezTo>
                  <a:pt x="4489911" y="737286"/>
                  <a:pt x="4481659" y="730999"/>
                  <a:pt x="4472839" y="724690"/>
                </a:cubicBezTo>
                <a:cubicBezTo>
                  <a:pt x="4464019" y="718380"/>
                  <a:pt x="4455411" y="712612"/>
                  <a:pt x="4447013" y="707384"/>
                </a:cubicBezTo>
                <a:close/>
                <a:moveTo>
                  <a:pt x="4034714" y="701183"/>
                </a:moveTo>
                <a:cubicBezTo>
                  <a:pt x="4043046" y="706269"/>
                  <a:pt x="4051630" y="711877"/>
                  <a:pt x="4060466" y="718007"/>
                </a:cubicBezTo>
                <a:cubicBezTo>
                  <a:pt x="4069301" y="724138"/>
                  <a:pt x="4077603" y="730279"/>
                  <a:pt x="4085372" y="736432"/>
                </a:cubicBezTo>
                <a:cubicBezTo>
                  <a:pt x="4093141" y="742584"/>
                  <a:pt x="4099591" y="748237"/>
                  <a:pt x="4104723" y="753390"/>
                </a:cubicBezTo>
                <a:lnTo>
                  <a:pt x="4097522" y="760590"/>
                </a:lnTo>
                <a:cubicBezTo>
                  <a:pt x="4092525" y="755496"/>
                  <a:pt x="4086183" y="749816"/>
                  <a:pt x="4078498" y="743551"/>
                </a:cubicBezTo>
                <a:cubicBezTo>
                  <a:pt x="4070811" y="737286"/>
                  <a:pt x="4062558" y="730999"/>
                  <a:pt x="4053739" y="724690"/>
                </a:cubicBezTo>
                <a:cubicBezTo>
                  <a:pt x="4044919" y="718380"/>
                  <a:pt x="4036311" y="712612"/>
                  <a:pt x="4027913" y="707384"/>
                </a:cubicBezTo>
                <a:close/>
                <a:moveTo>
                  <a:pt x="5201" y="701180"/>
                </a:moveTo>
                <a:cubicBezTo>
                  <a:pt x="11193" y="703877"/>
                  <a:pt x="17211" y="706976"/>
                  <a:pt x="23253" y="710478"/>
                </a:cubicBezTo>
                <a:cubicBezTo>
                  <a:pt x="29296" y="713979"/>
                  <a:pt x="34213" y="717282"/>
                  <a:pt x="38005" y="720385"/>
                </a:cubicBezTo>
                <a:lnTo>
                  <a:pt x="32605" y="727991"/>
                </a:lnTo>
                <a:cubicBezTo>
                  <a:pt x="28808" y="724780"/>
                  <a:pt x="23899" y="721344"/>
                  <a:pt x="17878" y="717682"/>
                </a:cubicBezTo>
                <a:cubicBezTo>
                  <a:pt x="11856" y="714021"/>
                  <a:pt x="5897" y="710785"/>
                  <a:pt x="0" y="707974"/>
                </a:cubicBezTo>
                <a:close/>
                <a:moveTo>
                  <a:pt x="204626" y="696375"/>
                </a:moveTo>
                <a:cubicBezTo>
                  <a:pt x="210427" y="699495"/>
                  <a:pt x="216278" y="703015"/>
                  <a:pt x="222178" y="706935"/>
                </a:cubicBezTo>
                <a:cubicBezTo>
                  <a:pt x="228079" y="710855"/>
                  <a:pt x="232830" y="714475"/>
                  <a:pt x="236430" y="717795"/>
                </a:cubicBezTo>
                <a:lnTo>
                  <a:pt x="230829" y="725187"/>
                </a:lnTo>
                <a:cubicBezTo>
                  <a:pt x="227229" y="721758"/>
                  <a:pt x="222478" y="717975"/>
                  <a:pt x="216578" y="713839"/>
                </a:cubicBezTo>
                <a:cubicBezTo>
                  <a:pt x="210677" y="709704"/>
                  <a:pt x="204826" y="706018"/>
                  <a:pt x="199026" y="702781"/>
                </a:cubicBezTo>
                <a:close/>
                <a:moveTo>
                  <a:pt x="72610" y="695795"/>
                </a:moveTo>
                <a:lnTo>
                  <a:pt x="166821" y="695795"/>
                </a:lnTo>
                <a:cubicBezTo>
                  <a:pt x="166813" y="695932"/>
                  <a:pt x="166780" y="696655"/>
                  <a:pt x="166721" y="697964"/>
                </a:cubicBezTo>
                <a:cubicBezTo>
                  <a:pt x="166663" y="699273"/>
                  <a:pt x="166630" y="700345"/>
                  <a:pt x="166621" y="701180"/>
                </a:cubicBezTo>
                <a:cubicBezTo>
                  <a:pt x="166321" y="708164"/>
                  <a:pt x="166021" y="714699"/>
                  <a:pt x="165721" y="720787"/>
                </a:cubicBezTo>
                <a:cubicBezTo>
                  <a:pt x="165421" y="726874"/>
                  <a:pt x="165121" y="732612"/>
                  <a:pt x="164821" y="738000"/>
                </a:cubicBezTo>
                <a:lnTo>
                  <a:pt x="181423" y="738000"/>
                </a:lnTo>
                <a:lnTo>
                  <a:pt x="181423" y="746976"/>
                </a:lnTo>
                <a:lnTo>
                  <a:pt x="164221" y="746976"/>
                </a:lnTo>
                <a:cubicBezTo>
                  <a:pt x="163717" y="754464"/>
                  <a:pt x="163225" y="761241"/>
                  <a:pt x="162746" y="767307"/>
                </a:cubicBezTo>
                <a:cubicBezTo>
                  <a:pt x="162267" y="773373"/>
                  <a:pt x="161825" y="778806"/>
                  <a:pt x="161421" y="783606"/>
                </a:cubicBezTo>
                <a:lnTo>
                  <a:pt x="175823" y="783606"/>
                </a:lnTo>
                <a:lnTo>
                  <a:pt x="175823" y="792382"/>
                </a:lnTo>
                <a:lnTo>
                  <a:pt x="160220" y="792382"/>
                </a:lnTo>
                <a:cubicBezTo>
                  <a:pt x="159225" y="798128"/>
                  <a:pt x="158166" y="802659"/>
                  <a:pt x="157045" y="805975"/>
                </a:cubicBezTo>
                <a:cubicBezTo>
                  <a:pt x="155924" y="809292"/>
                  <a:pt x="154716" y="811767"/>
                  <a:pt x="153420" y="813401"/>
                </a:cubicBezTo>
                <a:cubicBezTo>
                  <a:pt x="151661" y="815449"/>
                  <a:pt x="149777" y="816886"/>
                  <a:pt x="147769" y="817713"/>
                </a:cubicBezTo>
                <a:cubicBezTo>
                  <a:pt x="145760" y="818540"/>
                  <a:pt x="143377" y="819031"/>
                  <a:pt x="140618" y="819185"/>
                </a:cubicBezTo>
                <a:cubicBezTo>
                  <a:pt x="137714" y="819377"/>
                  <a:pt x="133971" y="819394"/>
                  <a:pt x="129392" y="819235"/>
                </a:cubicBezTo>
                <a:cubicBezTo>
                  <a:pt x="124812" y="819077"/>
                  <a:pt x="120020" y="818794"/>
                  <a:pt x="115015" y="818385"/>
                </a:cubicBezTo>
                <a:cubicBezTo>
                  <a:pt x="114819" y="817044"/>
                  <a:pt x="114511" y="815590"/>
                  <a:pt x="114090" y="814024"/>
                </a:cubicBezTo>
                <a:cubicBezTo>
                  <a:pt x="113669" y="812457"/>
                  <a:pt x="113110" y="811052"/>
                  <a:pt x="112414" y="809808"/>
                </a:cubicBezTo>
                <a:cubicBezTo>
                  <a:pt x="118140" y="810296"/>
                  <a:pt x="123291" y="810621"/>
                  <a:pt x="127866" y="810784"/>
                </a:cubicBezTo>
                <a:cubicBezTo>
                  <a:pt x="132442" y="810947"/>
                  <a:pt x="135692" y="811022"/>
                  <a:pt x="137618" y="811009"/>
                </a:cubicBezTo>
                <a:cubicBezTo>
                  <a:pt x="139397" y="811043"/>
                  <a:pt x="140889" y="810876"/>
                  <a:pt x="142094" y="810508"/>
                </a:cubicBezTo>
                <a:cubicBezTo>
                  <a:pt x="143298" y="810141"/>
                  <a:pt x="144339" y="809374"/>
                  <a:pt x="145219" y="808205"/>
                </a:cubicBezTo>
                <a:cubicBezTo>
                  <a:pt x="146219" y="807120"/>
                  <a:pt x="147169" y="805284"/>
                  <a:pt x="148069" y="802697"/>
                </a:cubicBezTo>
                <a:cubicBezTo>
                  <a:pt x="148969" y="800110"/>
                  <a:pt x="149819" y="796672"/>
                  <a:pt x="150619" y="792382"/>
                </a:cubicBezTo>
                <a:lnTo>
                  <a:pt x="58608" y="792382"/>
                </a:lnTo>
                <a:cubicBezTo>
                  <a:pt x="59816" y="786325"/>
                  <a:pt x="61050" y="779412"/>
                  <a:pt x="62308" y="771642"/>
                </a:cubicBezTo>
                <a:cubicBezTo>
                  <a:pt x="63567" y="763873"/>
                  <a:pt x="64800" y="755650"/>
                  <a:pt x="66009" y="746976"/>
                </a:cubicBezTo>
                <a:lnTo>
                  <a:pt x="47006" y="746976"/>
                </a:lnTo>
                <a:lnTo>
                  <a:pt x="47006" y="738000"/>
                </a:lnTo>
                <a:lnTo>
                  <a:pt x="67409" y="738000"/>
                </a:lnTo>
                <a:cubicBezTo>
                  <a:pt x="68413" y="730535"/>
                  <a:pt x="69355" y="723196"/>
                  <a:pt x="70234" y="715985"/>
                </a:cubicBezTo>
                <a:cubicBezTo>
                  <a:pt x="71114" y="708773"/>
                  <a:pt x="71906" y="702044"/>
                  <a:pt x="72610" y="695795"/>
                </a:cubicBezTo>
                <a:close/>
                <a:moveTo>
                  <a:pt x="313240" y="689769"/>
                </a:moveTo>
                <a:lnTo>
                  <a:pt x="313240" y="721198"/>
                </a:lnTo>
                <a:lnTo>
                  <a:pt x="343443" y="721198"/>
                </a:lnTo>
                <a:lnTo>
                  <a:pt x="343443" y="689769"/>
                </a:lnTo>
                <a:close/>
                <a:moveTo>
                  <a:pt x="1562815" y="688781"/>
                </a:moveTo>
                <a:lnTo>
                  <a:pt x="1561415" y="692982"/>
                </a:lnTo>
                <a:cubicBezTo>
                  <a:pt x="1563923" y="705629"/>
                  <a:pt x="1567107" y="717789"/>
                  <a:pt x="1570966" y="729462"/>
                </a:cubicBezTo>
                <a:cubicBezTo>
                  <a:pt x="1574825" y="741134"/>
                  <a:pt x="1579308" y="752044"/>
                  <a:pt x="1584417" y="762191"/>
                </a:cubicBezTo>
                <a:cubicBezTo>
                  <a:pt x="1589085" y="752069"/>
                  <a:pt x="1592902" y="740859"/>
                  <a:pt x="1595869" y="728561"/>
                </a:cubicBezTo>
                <a:cubicBezTo>
                  <a:pt x="1598836" y="716264"/>
                  <a:pt x="1601153" y="703004"/>
                  <a:pt x="1602820" y="688781"/>
                </a:cubicBezTo>
                <a:close/>
                <a:moveTo>
                  <a:pt x="4179256" y="684572"/>
                </a:moveTo>
                <a:lnTo>
                  <a:pt x="4188057" y="687576"/>
                </a:lnTo>
                <a:cubicBezTo>
                  <a:pt x="4185740" y="691778"/>
                  <a:pt x="4183223" y="695889"/>
                  <a:pt x="4180506" y="699910"/>
                </a:cubicBezTo>
                <a:cubicBezTo>
                  <a:pt x="4177789" y="703932"/>
                  <a:pt x="4174972" y="707886"/>
                  <a:pt x="4172055" y="711774"/>
                </a:cubicBezTo>
                <a:lnTo>
                  <a:pt x="4172055" y="820987"/>
                </a:lnTo>
                <a:lnTo>
                  <a:pt x="4162654" y="820987"/>
                </a:lnTo>
                <a:lnTo>
                  <a:pt x="4162654" y="722993"/>
                </a:lnTo>
                <a:cubicBezTo>
                  <a:pt x="4158337" y="727995"/>
                  <a:pt x="4153919" y="732676"/>
                  <a:pt x="4149402" y="737035"/>
                </a:cubicBezTo>
                <a:cubicBezTo>
                  <a:pt x="4144885" y="741394"/>
                  <a:pt x="4140368" y="745380"/>
                  <a:pt x="4135851" y="748993"/>
                </a:cubicBezTo>
                <a:cubicBezTo>
                  <a:pt x="4135375" y="747896"/>
                  <a:pt x="4134525" y="746486"/>
                  <a:pt x="4133300" y="744762"/>
                </a:cubicBezTo>
                <a:cubicBezTo>
                  <a:pt x="4132075" y="743039"/>
                  <a:pt x="4130925" y="741579"/>
                  <a:pt x="4129850" y="740382"/>
                </a:cubicBezTo>
                <a:cubicBezTo>
                  <a:pt x="4139222" y="733452"/>
                  <a:pt x="4148281" y="725129"/>
                  <a:pt x="4157028" y="715413"/>
                </a:cubicBezTo>
                <a:cubicBezTo>
                  <a:pt x="4165775" y="705696"/>
                  <a:pt x="4173185" y="695416"/>
                  <a:pt x="4179256" y="684572"/>
                </a:cubicBezTo>
                <a:close/>
                <a:moveTo>
                  <a:pt x="4216061" y="681968"/>
                </a:moveTo>
                <a:lnTo>
                  <a:pt x="4216061" y="702196"/>
                </a:lnTo>
                <a:lnTo>
                  <a:pt x="4290270" y="702196"/>
                </a:lnTo>
                <a:lnTo>
                  <a:pt x="4290270" y="681968"/>
                </a:lnTo>
                <a:close/>
                <a:moveTo>
                  <a:pt x="2704653" y="680569"/>
                </a:moveTo>
                <a:lnTo>
                  <a:pt x="2704653" y="728399"/>
                </a:lnTo>
                <a:lnTo>
                  <a:pt x="2752458" y="728399"/>
                </a:lnTo>
                <a:lnTo>
                  <a:pt x="2752458" y="680569"/>
                </a:lnTo>
                <a:close/>
                <a:moveTo>
                  <a:pt x="562195" y="680180"/>
                </a:moveTo>
                <a:lnTo>
                  <a:pt x="569195" y="684981"/>
                </a:lnTo>
                <a:cubicBezTo>
                  <a:pt x="561019" y="697213"/>
                  <a:pt x="550835" y="709753"/>
                  <a:pt x="538643" y="722600"/>
                </a:cubicBezTo>
                <a:cubicBezTo>
                  <a:pt x="526452" y="735448"/>
                  <a:pt x="513305" y="747617"/>
                  <a:pt x="499202" y="759109"/>
                </a:cubicBezTo>
                <a:cubicBezTo>
                  <a:pt x="485099" y="770600"/>
                  <a:pt x="471092" y="780429"/>
                  <a:pt x="457182" y="788594"/>
                </a:cubicBezTo>
                <a:cubicBezTo>
                  <a:pt x="459615" y="790627"/>
                  <a:pt x="462549" y="792761"/>
                  <a:pt x="465983" y="794995"/>
                </a:cubicBezTo>
                <a:cubicBezTo>
                  <a:pt x="472242" y="798887"/>
                  <a:pt x="479576" y="801454"/>
                  <a:pt x="487985" y="802696"/>
                </a:cubicBezTo>
                <a:cubicBezTo>
                  <a:pt x="496395" y="803938"/>
                  <a:pt x="506129" y="804504"/>
                  <a:pt x="517189" y="804396"/>
                </a:cubicBezTo>
                <a:cubicBezTo>
                  <a:pt x="530078" y="804375"/>
                  <a:pt x="543105" y="804067"/>
                  <a:pt x="556269" y="803471"/>
                </a:cubicBezTo>
                <a:cubicBezTo>
                  <a:pt x="569433" y="802875"/>
                  <a:pt x="581010" y="802116"/>
                  <a:pt x="590998" y="801196"/>
                </a:cubicBezTo>
                <a:cubicBezTo>
                  <a:pt x="590361" y="802608"/>
                  <a:pt x="589735" y="804383"/>
                  <a:pt x="589123" y="806521"/>
                </a:cubicBezTo>
                <a:cubicBezTo>
                  <a:pt x="588510" y="808659"/>
                  <a:pt x="588136" y="810484"/>
                  <a:pt x="587998" y="811997"/>
                </a:cubicBezTo>
                <a:cubicBezTo>
                  <a:pt x="582686" y="812336"/>
                  <a:pt x="575707" y="812657"/>
                  <a:pt x="567062" y="812960"/>
                </a:cubicBezTo>
                <a:cubicBezTo>
                  <a:pt x="558416" y="813262"/>
                  <a:pt x="549571" y="813509"/>
                  <a:pt x="540525" y="813701"/>
                </a:cubicBezTo>
                <a:cubicBezTo>
                  <a:pt x="531480" y="813892"/>
                  <a:pt x="523701" y="813991"/>
                  <a:pt x="517189" y="813997"/>
                </a:cubicBezTo>
                <a:cubicBezTo>
                  <a:pt x="505162" y="814093"/>
                  <a:pt x="494761" y="813401"/>
                  <a:pt x="485985" y="811922"/>
                </a:cubicBezTo>
                <a:cubicBezTo>
                  <a:pt x="477209" y="810442"/>
                  <a:pt x="469608" y="807600"/>
                  <a:pt x="463182" y="803396"/>
                </a:cubicBezTo>
                <a:cubicBezTo>
                  <a:pt x="459361" y="800725"/>
                  <a:pt x="455902" y="798166"/>
                  <a:pt x="452806" y="795720"/>
                </a:cubicBezTo>
                <a:cubicBezTo>
                  <a:pt x="449710" y="793274"/>
                  <a:pt x="447101" y="791965"/>
                  <a:pt x="444980" y="791794"/>
                </a:cubicBezTo>
                <a:cubicBezTo>
                  <a:pt x="441634" y="791953"/>
                  <a:pt x="437675" y="794286"/>
                  <a:pt x="433103" y="798795"/>
                </a:cubicBezTo>
                <a:cubicBezTo>
                  <a:pt x="428532" y="803304"/>
                  <a:pt x="423623" y="809038"/>
                  <a:pt x="418377" y="815997"/>
                </a:cubicBezTo>
                <a:lnTo>
                  <a:pt x="410976" y="807396"/>
                </a:lnTo>
                <a:cubicBezTo>
                  <a:pt x="417302" y="800325"/>
                  <a:pt x="423352" y="794465"/>
                  <a:pt x="429128" y="789819"/>
                </a:cubicBezTo>
                <a:cubicBezTo>
                  <a:pt x="434904" y="785173"/>
                  <a:pt x="440254" y="782764"/>
                  <a:pt x="445180" y="782593"/>
                </a:cubicBezTo>
                <a:cubicBezTo>
                  <a:pt x="446214" y="782593"/>
                  <a:pt x="447347" y="782793"/>
                  <a:pt x="448580" y="783193"/>
                </a:cubicBezTo>
                <a:cubicBezTo>
                  <a:pt x="461470" y="775899"/>
                  <a:pt x="474452" y="767063"/>
                  <a:pt x="487526" y="756686"/>
                </a:cubicBezTo>
                <a:cubicBezTo>
                  <a:pt x="500601" y="746310"/>
                  <a:pt x="512842" y="735355"/>
                  <a:pt x="524249" y="723823"/>
                </a:cubicBezTo>
                <a:cubicBezTo>
                  <a:pt x="535657" y="712291"/>
                  <a:pt x="545305" y="701143"/>
                  <a:pt x="553194" y="690382"/>
                </a:cubicBezTo>
                <a:lnTo>
                  <a:pt x="421377" y="690382"/>
                </a:lnTo>
                <a:lnTo>
                  <a:pt x="421377" y="680980"/>
                </a:lnTo>
                <a:lnTo>
                  <a:pt x="560194" y="680980"/>
                </a:lnTo>
                <a:close/>
                <a:moveTo>
                  <a:pt x="2355885" y="679368"/>
                </a:moveTo>
                <a:lnTo>
                  <a:pt x="2355885" y="701996"/>
                </a:lnTo>
                <a:lnTo>
                  <a:pt x="2425294" y="701996"/>
                </a:lnTo>
                <a:lnTo>
                  <a:pt x="2425294" y="679368"/>
                </a:lnTo>
                <a:close/>
                <a:moveTo>
                  <a:pt x="3785083" y="677780"/>
                </a:moveTo>
                <a:lnTo>
                  <a:pt x="3794484" y="677780"/>
                </a:lnTo>
                <a:lnTo>
                  <a:pt x="3794484" y="821198"/>
                </a:lnTo>
                <a:lnTo>
                  <a:pt x="3785083" y="821198"/>
                </a:lnTo>
                <a:close/>
                <a:moveTo>
                  <a:pt x="2346684" y="671792"/>
                </a:moveTo>
                <a:lnTo>
                  <a:pt x="2434695" y="671792"/>
                </a:lnTo>
                <a:lnTo>
                  <a:pt x="2434695" y="709572"/>
                </a:lnTo>
                <a:lnTo>
                  <a:pt x="2346684" y="709572"/>
                </a:lnTo>
                <a:close/>
                <a:moveTo>
                  <a:pt x="2994813" y="669567"/>
                </a:moveTo>
                <a:cubicBezTo>
                  <a:pt x="2992316" y="674192"/>
                  <a:pt x="2989758" y="678706"/>
                  <a:pt x="2987137" y="683106"/>
                </a:cubicBezTo>
                <a:cubicBezTo>
                  <a:pt x="2984516" y="687507"/>
                  <a:pt x="2981807" y="691670"/>
                  <a:pt x="2979011" y="695595"/>
                </a:cubicBezTo>
                <a:lnTo>
                  <a:pt x="3020216" y="695595"/>
                </a:lnTo>
                <a:lnTo>
                  <a:pt x="3019816" y="695194"/>
                </a:lnTo>
                <a:cubicBezTo>
                  <a:pt x="3022554" y="691699"/>
                  <a:pt x="3025279" y="687678"/>
                  <a:pt x="3027992" y="683131"/>
                </a:cubicBezTo>
                <a:cubicBezTo>
                  <a:pt x="3030705" y="678585"/>
                  <a:pt x="3033180" y="674063"/>
                  <a:pt x="3035418" y="669567"/>
                </a:cubicBezTo>
                <a:close/>
                <a:moveTo>
                  <a:pt x="284436" y="668379"/>
                </a:moveTo>
                <a:lnTo>
                  <a:pt x="290237" y="669979"/>
                </a:lnTo>
                <a:cubicBezTo>
                  <a:pt x="288816" y="684687"/>
                  <a:pt x="286757" y="698382"/>
                  <a:pt x="284061" y="711064"/>
                </a:cubicBezTo>
                <a:cubicBezTo>
                  <a:pt x="281365" y="723747"/>
                  <a:pt x="278156" y="735392"/>
                  <a:pt x="274435" y="745999"/>
                </a:cubicBezTo>
                <a:cubicBezTo>
                  <a:pt x="278773" y="754053"/>
                  <a:pt x="282648" y="761743"/>
                  <a:pt x="286061" y="769069"/>
                </a:cubicBezTo>
                <a:cubicBezTo>
                  <a:pt x="289474" y="776395"/>
                  <a:pt x="292199" y="783038"/>
                  <a:pt x="294237" y="788996"/>
                </a:cubicBezTo>
                <a:lnTo>
                  <a:pt x="286436" y="793401"/>
                </a:lnTo>
                <a:cubicBezTo>
                  <a:pt x="284723" y="788253"/>
                  <a:pt x="282498" y="782533"/>
                  <a:pt x="279761" y="776239"/>
                </a:cubicBezTo>
                <a:cubicBezTo>
                  <a:pt x="277023" y="769945"/>
                  <a:pt x="273847" y="763333"/>
                  <a:pt x="270235" y="756402"/>
                </a:cubicBezTo>
                <a:cubicBezTo>
                  <a:pt x="266017" y="766603"/>
                  <a:pt x="261350" y="775734"/>
                  <a:pt x="256232" y="783795"/>
                </a:cubicBezTo>
                <a:cubicBezTo>
                  <a:pt x="251115" y="791856"/>
                  <a:pt x="245648" y="798791"/>
                  <a:pt x="239831" y="804600"/>
                </a:cubicBezTo>
                <a:cubicBezTo>
                  <a:pt x="238997" y="803457"/>
                  <a:pt x="237963" y="802250"/>
                  <a:pt x="236730" y="800980"/>
                </a:cubicBezTo>
                <a:cubicBezTo>
                  <a:pt x="235497" y="799710"/>
                  <a:pt x="234263" y="798651"/>
                  <a:pt x="233030" y="797805"/>
                </a:cubicBezTo>
                <a:cubicBezTo>
                  <a:pt x="239160" y="792070"/>
                  <a:pt x="244902" y="784824"/>
                  <a:pt x="250257" y="776067"/>
                </a:cubicBezTo>
                <a:cubicBezTo>
                  <a:pt x="255612" y="767310"/>
                  <a:pt x="260404" y="757221"/>
                  <a:pt x="264634" y="745799"/>
                </a:cubicBezTo>
                <a:cubicBezTo>
                  <a:pt x="260712" y="738643"/>
                  <a:pt x="256603" y="731499"/>
                  <a:pt x="252307" y="724368"/>
                </a:cubicBezTo>
                <a:cubicBezTo>
                  <a:pt x="248011" y="717237"/>
                  <a:pt x="243652" y="710443"/>
                  <a:pt x="239230" y="703987"/>
                </a:cubicBezTo>
                <a:lnTo>
                  <a:pt x="246231" y="700386"/>
                </a:lnTo>
                <a:cubicBezTo>
                  <a:pt x="250032" y="705825"/>
                  <a:pt x="253782" y="711502"/>
                  <a:pt x="257483" y="717416"/>
                </a:cubicBezTo>
                <a:cubicBezTo>
                  <a:pt x="261183" y="723330"/>
                  <a:pt x="264834" y="729257"/>
                  <a:pt x="268434" y="735196"/>
                </a:cubicBezTo>
                <a:cubicBezTo>
                  <a:pt x="271159" y="726689"/>
                  <a:pt x="273560" y="717645"/>
                  <a:pt x="275635" y="708063"/>
                </a:cubicBezTo>
                <a:cubicBezTo>
                  <a:pt x="277710" y="698482"/>
                  <a:pt x="279311" y="688387"/>
                  <a:pt x="280436" y="677780"/>
                </a:cubicBezTo>
                <a:lnTo>
                  <a:pt x="243031" y="677780"/>
                </a:lnTo>
                <a:lnTo>
                  <a:pt x="243031" y="668779"/>
                </a:lnTo>
                <a:lnTo>
                  <a:pt x="282836" y="668779"/>
                </a:lnTo>
                <a:close/>
                <a:moveTo>
                  <a:pt x="3246168" y="668370"/>
                </a:moveTo>
                <a:lnTo>
                  <a:pt x="3255369" y="670972"/>
                </a:lnTo>
                <a:cubicBezTo>
                  <a:pt x="3253761" y="674618"/>
                  <a:pt x="3252127" y="678288"/>
                  <a:pt x="3250468" y="681984"/>
                </a:cubicBezTo>
                <a:cubicBezTo>
                  <a:pt x="3248810" y="685679"/>
                  <a:pt x="3247176" y="689149"/>
                  <a:pt x="3245568" y="692394"/>
                </a:cubicBezTo>
                <a:lnTo>
                  <a:pt x="3279372" y="692394"/>
                </a:lnTo>
                <a:lnTo>
                  <a:pt x="3279372" y="701171"/>
                </a:lnTo>
                <a:lnTo>
                  <a:pt x="3169158" y="701171"/>
                </a:lnTo>
                <a:lnTo>
                  <a:pt x="3169158" y="692394"/>
                </a:lnTo>
                <a:lnTo>
                  <a:pt x="3236367" y="692394"/>
                </a:lnTo>
                <a:cubicBezTo>
                  <a:pt x="3238125" y="688666"/>
                  <a:pt x="3239909" y="684611"/>
                  <a:pt x="3241718" y="680232"/>
                </a:cubicBezTo>
                <a:cubicBezTo>
                  <a:pt x="3243526" y="675852"/>
                  <a:pt x="3245010" y="671898"/>
                  <a:pt x="3246168" y="668370"/>
                </a:cubicBezTo>
                <a:close/>
                <a:moveTo>
                  <a:pt x="1312860" y="667779"/>
                </a:moveTo>
                <a:lnTo>
                  <a:pt x="1319061" y="669579"/>
                </a:lnTo>
                <a:cubicBezTo>
                  <a:pt x="1317152" y="685760"/>
                  <a:pt x="1314518" y="700654"/>
                  <a:pt x="1311160" y="714260"/>
                </a:cubicBezTo>
                <a:cubicBezTo>
                  <a:pt x="1307801" y="727865"/>
                  <a:pt x="1303767" y="740309"/>
                  <a:pt x="1299058" y="751589"/>
                </a:cubicBezTo>
                <a:cubicBezTo>
                  <a:pt x="1304696" y="758228"/>
                  <a:pt x="1309772" y="764653"/>
                  <a:pt x="1314285" y="770867"/>
                </a:cubicBezTo>
                <a:cubicBezTo>
                  <a:pt x="1318798" y="777080"/>
                  <a:pt x="1322523" y="782856"/>
                  <a:pt x="1325461" y="788194"/>
                </a:cubicBezTo>
                <a:lnTo>
                  <a:pt x="1317660" y="794995"/>
                </a:lnTo>
                <a:cubicBezTo>
                  <a:pt x="1315031" y="790165"/>
                  <a:pt x="1311739" y="784923"/>
                  <a:pt x="1307784" y="779268"/>
                </a:cubicBezTo>
                <a:cubicBezTo>
                  <a:pt x="1303829" y="773613"/>
                  <a:pt x="1299387" y="767720"/>
                  <a:pt x="1294457" y="761591"/>
                </a:cubicBezTo>
                <a:cubicBezTo>
                  <a:pt x="1288028" y="774876"/>
                  <a:pt x="1280735" y="786410"/>
                  <a:pt x="1272580" y="796195"/>
                </a:cubicBezTo>
                <a:cubicBezTo>
                  <a:pt x="1264425" y="805979"/>
                  <a:pt x="1255582" y="814114"/>
                  <a:pt x="1246051" y="820598"/>
                </a:cubicBezTo>
                <a:cubicBezTo>
                  <a:pt x="1245305" y="819444"/>
                  <a:pt x="1244297" y="818152"/>
                  <a:pt x="1243026" y="816722"/>
                </a:cubicBezTo>
                <a:cubicBezTo>
                  <a:pt x="1241755" y="815293"/>
                  <a:pt x="1240497" y="814051"/>
                  <a:pt x="1239251" y="812997"/>
                </a:cubicBezTo>
                <a:cubicBezTo>
                  <a:pt x="1248789" y="806900"/>
                  <a:pt x="1257665" y="798891"/>
                  <a:pt x="1265879" y="788969"/>
                </a:cubicBezTo>
                <a:cubicBezTo>
                  <a:pt x="1274092" y="779047"/>
                  <a:pt x="1281418" y="767187"/>
                  <a:pt x="1287857" y="753390"/>
                </a:cubicBezTo>
                <a:cubicBezTo>
                  <a:pt x="1281914" y="746534"/>
                  <a:pt x="1275747" y="739792"/>
                  <a:pt x="1269354" y="733162"/>
                </a:cubicBezTo>
                <a:cubicBezTo>
                  <a:pt x="1262962" y="726532"/>
                  <a:pt x="1256594" y="720340"/>
                  <a:pt x="1250252" y="714585"/>
                </a:cubicBezTo>
                <a:lnTo>
                  <a:pt x="1257253" y="708784"/>
                </a:lnTo>
                <a:cubicBezTo>
                  <a:pt x="1263095" y="714022"/>
                  <a:pt x="1268963" y="719598"/>
                  <a:pt x="1274855" y="725511"/>
                </a:cubicBezTo>
                <a:cubicBezTo>
                  <a:pt x="1280747" y="731424"/>
                  <a:pt x="1286415" y="737450"/>
                  <a:pt x="1291857" y="743588"/>
                </a:cubicBezTo>
                <a:cubicBezTo>
                  <a:pt x="1295758" y="734179"/>
                  <a:pt x="1299108" y="723944"/>
                  <a:pt x="1301908" y="712884"/>
                </a:cubicBezTo>
                <a:cubicBezTo>
                  <a:pt x="1304709" y="701825"/>
                  <a:pt x="1306959" y="689990"/>
                  <a:pt x="1308659" y="677380"/>
                </a:cubicBezTo>
                <a:lnTo>
                  <a:pt x="1243251" y="677380"/>
                </a:lnTo>
                <a:lnTo>
                  <a:pt x="1243251" y="668179"/>
                </a:lnTo>
                <a:lnTo>
                  <a:pt x="1311060" y="668179"/>
                </a:lnTo>
                <a:close/>
                <a:moveTo>
                  <a:pt x="3200362" y="667769"/>
                </a:moveTo>
                <a:cubicBezTo>
                  <a:pt x="3201912" y="671281"/>
                  <a:pt x="3203413" y="674968"/>
                  <a:pt x="3204863" y="678831"/>
                </a:cubicBezTo>
                <a:cubicBezTo>
                  <a:pt x="3206313" y="682693"/>
                  <a:pt x="3207413" y="686080"/>
                  <a:pt x="3208163" y="688991"/>
                </a:cubicBezTo>
                <a:lnTo>
                  <a:pt x="3199562" y="691594"/>
                </a:lnTo>
                <a:cubicBezTo>
                  <a:pt x="3198816" y="688586"/>
                  <a:pt x="3197758" y="685091"/>
                  <a:pt x="3196387" y="681108"/>
                </a:cubicBezTo>
                <a:cubicBezTo>
                  <a:pt x="3195016" y="677125"/>
                  <a:pt x="3193607" y="673279"/>
                  <a:pt x="3192161" y="669571"/>
                </a:cubicBezTo>
                <a:close/>
                <a:moveTo>
                  <a:pt x="1715434" y="666782"/>
                </a:moveTo>
                <a:lnTo>
                  <a:pt x="1725235" y="669783"/>
                </a:lnTo>
                <a:cubicBezTo>
                  <a:pt x="1723722" y="673502"/>
                  <a:pt x="1722147" y="677270"/>
                  <a:pt x="1720510" y="681089"/>
                </a:cubicBezTo>
                <a:cubicBezTo>
                  <a:pt x="1718872" y="684907"/>
                  <a:pt x="1717247" y="688676"/>
                  <a:pt x="1715634" y="692394"/>
                </a:cubicBezTo>
                <a:lnTo>
                  <a:pt x="1801244" y="692394"/>
                </a:lnTo>
                <a:lnTo>
                  <a:pt x="1801244" y="701171"/>
                </a:lnTo>
                <a:lnTo>
                  <a:pt x="1711433" y="701171"/>
                </a:lnTo>
                <a:cubicBezTo>
                  <a:pt x="1708121" y="708189"/>
                  <a:pt x="1704695" y="714869"/>
                  <a:pt x="1701157" y="721211"/>
                </a:cubicBezTo>
                <a:cubicBezTo>
                  <a:pt x="1697619" y="727554"/>
                  <a:pt x="1694044" y="733483"/>
                  <a:pt x="1690431" y="739000"/>
                </a:cubicBezTo>
                <a:lnTo>
                  <a:pt x="1740037" y="739000"/>
                </a:lnTo>
                <a:lnTo>
                  <a:pt x="1740037" y="712184"/>
                </a:lnTo>
                <a:lnTo>
                  <a:pt x="1749438" y="712184"/>
                </a:lnTo>
                <a:lnTo>
                  <a:pt x="1749438" y="739000"/>
                </a:lnTo>
                <a:lnTo>
                  <a:pt x="1807445" y="739000"/>
                </a:lnTo>
                <a:lnTo>
                  <a:pt x="1807245" y="747776"/>
                </a:lnTo>
                <a:lnTo>
                  <a:pt x="1749438" y="747776"/>
                </a:lnTo>
                <a:lnTo>
                  <a:pt x="1749438" y="776405"/>
                </a:lnTo>
                <a:lnTo>
                  <a:pt x="1824447" y="776405"/>
                </a:lnTo>
                <a:lnTo>
                  <a:pt x="1824447" y="785381"/>
                </a:lnTo>
                <a:lnTo>
                  <a:pt x="1749438" y="785381"/>
                </a:lnTo>
                <a:lnTo>
                  <a:pt x="1749438" y="820785"/>
                </a:lnTo>
                <a:lnTo>
                  <a:pt x="1740037" y="820785"/>
                </a:lnTo>
                <a:lnTo>
                  <a:pt x="1740037" y="785381"/>
                </a:lnTo>
                <a:lnTo>
                  <a:pt x="1654026" y="785381"/>
                </a:lnTo>
                <a:lnTo>
                  <a:pt x="1654026" y="776405"/>
                </a:lnTo>
                <a:lnTo>
                  <a:pt x="1740037" y="776405"/>
                </a:lnTo>
                <a:lnTo>
                  <a:pt x="1740037" y="747776"/>
                </a:lnTo>
                <a:lnTo>
                  <a:pt x="1699232" y="747776"/>
                </a:lnTo>
                <a:cubicBezTo>
                  <a:pt x="1693377" y="747785"/>
                  <a:pt x="1688885" y="748018"/>
                  <a:pt x="1685755" y="748477"/>
                </a:cubicBezTo>
                <a:cubicBezTo>
                  <a:pt x="1682626" y="748936"/>
                  <a:pt x="1680584" y="749570"/>
                  <a:pt x="1679630" y="750379"/>
                </a:cubicBezTo>
                <a:cubicBezTo>
                  <a:pt x="1679409" y="749174"/>
                  <a:pt x="1679000" y="747634"/>
                  <a:pt x="1678404" y="745759"/>
                </a:cubicBezTo>
                <a:cubicBezTo>
                  <a:pt x="1677808" y="743883"/>
                  <a:pt x="1677150" y="742295"/>
                  <a:pt x="1676429" y="740995"/>
                </a:cubicBezTo>
                <a:cubicBezTo>
                  <a:pt x="1678021" y="740637"/>
                  <a:pt x="1679738" y="739254"/>
                  <a:pt x="1681580" y="736846"/>
                </a:cubicBezTo>
                <a:cubicBezTo>
                  <a:pt x="1683421" y="734437"/>
                  <a:pt x="1685438" y="731352"/>
                  <a:pt x="1687630" y="727591"/>
                </a:cubicBezTo>
                <a:cubicBezTo>
                  <a:pt x="1688797" y="725615"/>
                  <a:pt x="1690614" y="722312"/>
                  <a:pt x="1693081" y="717684"/>
                </a:cubicBezTo>
                <a:cubicBezTo>
                  <a:pt x="1695548" y="713055"/>
                  <a:pt x="1698265" y="707551"/>
                  <a:pt x="1701232" y="701171"/>
                </a:cubicBezTo>
                <a:lnTo>
                  <a:pt x="1674629" y="701171"/>
                </a:lnTo>
                <a:lnTo>
                  <a:pt x="1674629" y="692394"/>
                </a:lnTo>
                <a:lnTo>
                  <a:pt x="1705433" y="692394"/>
                </a:lnTo>
                <a:cubicBezTo>
                  <a:pt x="1707249" y="688276"/>
                  <a:pt x="1709016" y="684057"/>
                  <a:pt x="1710733" y="679738"/>
                </a:cubicBezTo>
                <a:cubicBezTo>
                  <a:pt x="1712450" y="675419"/>
                  <a:pt x="1714017" y="671101"/>
                  <a:pt x="1715434" y="666782"/>
                </a:cubicBezTo>
                <a:close/>
                <a:moveTo>
                  <a:pt x="4348601" y="654377"/>
                </a:moveTo>
                <a:lnTo>
                  <a:pt x="4519222" y="654377"/>
                </a:lnTo>
                <a:lnTo>
                  <a:pt x="4519222" y="663978"/>
                </a:lnTo>
                <a:lnTo>
                  <a:pt x="4454414" y="663978"/>
                </a:lnTo>
                <a:cubicBezTo>
                  <a:pt x="4452106" y="668071"/>
                  <a:pt x="4449622" y="672138"/>
                  <a:pt x="4446963" y="676180"/>
                </a:cubicBezTo>
                <a:cubicBezTo>
                  <a:pt x="4444305" y="680222"/>
                  <a:pt x="4441521" y="684289"/>
                  <a:pt x="4438612" y="688381"/>
                </a:cubicBezTo>
                <a:lnTo>
                  <a:pt x="4438612" y="820798"/>
                </a:lnTo>
                <a:lnTo>
                  <a:pt x="4428611" y="820798"/>
                </a:lnTo>
                <a:lnTo>
                  <a:pt x="4428611" y="700783"/>
                </a:lnTo>
                <a:cubicBezTo>
                  <a:pt x="4417956" y="713555"/>
                  <a:pt x="4406062" y="725365"/>
                  <a:pt x="4392932" y="736212"/>
                </a:cubicBezTo>
                <a:cubicBezTo>
                  <a:pt x="4379801" y="747060"/>
                  <a:pt x="4365757" y="756519"/>
                  <a:pt x="4350801" y="764591"/>
                </a:cubicBezTo>
                <a:cubicBezTo>
                  <a:pt x="4349947" y="763416"/>
                  <a:pt x="4348905" y="762066"/>
                  <a:pt x="4347676" y="760540"/>
                </a:cubicBezTo>
                <a:cubicBezTo>
                  <a:pt x="4346447" y="759015"/>
                  <a:pt x="4345355" y="757765"/>
                  <a:pt x="4344401" y="756790"/>
                </a:cubicBezTo>
                <a:cubicBezTo>
                  <a:pt x="4365145" y="745822"/>
                  <a:pt x="4384064" y="732204"/>
                  <a:pt x="4401158" y="715935"/>
                </a:cubicBezTo>
                <a:cubicBezTo>
                  <a:pt x="4418251" y="699666"/>
                  <a:pt x="4432070" y="682347"/>
                  <a:pt x="4442613" y="663978"/>
                </a:cubicBezTo>
                <a:lnTo>
                  <a:pt x="4348601" y="663978"/>
                </a:lnTo>
                <a:close/>
                <a:moveTo>
                  <a:pt x="3929501" y="654377"/>
                </a:moveTo>
                <a:lnTo>
                  <a:pt x="4100122" y="654377"/>
                </a:lnTo>
                <a:lnTo>
                  <a:pt x="4100122" y="663978"/>
                </a:lnTo>
                <a:lnTo>
                  <a:pt x="4035314" y="663978"/>
                </a:lnTo>
                <a:cubicBezTo>
                  <a:pt x="4033006" y="668071"/>
                  <a:pt x="4030522" y="672138"/>
                  <a:pt x="4027863" y="676180"/>
                </a:cubicBezTo>
                <a:cubicBezTo>
                  <a:pt x="4025205" y="680222"/>
                  <a:pt x="4022421" y="684289"/>
                  <a:pt x="4019512" y="688381"/>
                </a:cubicBezTo>
                <a:lnTo>
                  <a:pt x="4019512" y="820798"/>
                </a:lnTo>
                <a:lnTo>
                  <a:pt x="4009511" y="820798"/>
                </a:lnTo>
                <a:lnTo>
                  <a:pt x="4009511" y="700783"/>
                </a:lnTo>
                <a:cubicBezTo>
                  <a:pt x="3998856" y="713555"/>
                  <a:pt x="3986962" y="725365"/>
                  <a:pt x="3973832" y="736212"/>
                </a:cubicBezTo>
                <a:cubicBezTo>
                  <a:pt x="3960701" y="747060"/>
                  <a:pt x="3946657" y="756519"/>
                  <a:pt x="3931701" y="764591"/>
                </a:cubicBezTo>
                <a:cubicBezTo>
                  <a:pt x="3930847" y="763416"/>
                  <a:pt x="3929805" y="762066"/>
                  <a:pt x="3928576" y="760540"/>
                </a:cubicBezTo>
                <a:cubicBezTo>
                  <a:pt x="3927347" y="759015"/>
                  <a:pt x="3926255" y="757765"/>
                  <a:pt x="3925301" y="756790"/>
                </a:cubicBezTo>
                <a:cubicBezTo>
                  <a:pt x="3946045" y="745822"/>
                  <a:pt x="3964964" y="732204"/>
                  <a:pt x="3982058" y="715935"/>
                </a:cubicBezTo>
                <a:cubicBezTo>
                  <a:pt x="3999152" y="699666"/>
                  <a:pt x="4012970" y="682347"/>
                  <a:pt x="4023513" y="663978"/>
                </a:cubicBezTo>
                <a:lnTo>
                  <a:pt x="3929501" y="663978"/>
                </a:lnTo>
                <a:close/>
                <a:moveTo>
                  <a:pt x="4216061" y="654365"/>
                </a:moveTo>
                <a:lnTo>
                  <a:pt x="4216061" y="674192"/>
                </a:lnTo>
                <a:lnTo>
                  <a:pt x="4290270" y="674192"/>
                </a:lnTo>
                <a:lnTo>
                  <a:pt x="4290270" y="654365"/>
                </a:lnTo>
                <a:close/>
                <a:moveTo>
                  <a:pt x="1032114" y="654190"/>
                </a:moveTo>
                <a:lnTo>
                  <a:pt x="1206710" y="654190"/>
                </a:lnTo>
                <a:lnTo>
                  <a:pt x="1206710" y="663566"/>
                </a:lnTo>
                <a:lnTo>
                  <a:pt x="1122914" y="663566"/>
                </a:lnTo>
                <a:cubicBezTo>
                  <a:pt x="1121413" y="668450"/>
                  <a:pt x="1119913" y="673446"/>
                  <a:pt x="1118412" y="678556"/>
                </a:cubicBezTo>
                <a:cubicBezTo>
                  <a:pt x="1116911" y="683665"/>
                  <a:pt x="1115410" y="688411"/>
                  <a:pt x="1113909" y="692794"/>
                </a:cubicBezTo>
                <a:lnTo>
                  <a:pt x="1196709" y="692794"/>
                </a:lnTo>
                <a:lnTo>
                  <a:pt x="1196709" y="821186"/>
                </a:lnTo>
                <a:lnTo>
                  <a:pt x="1186933" y="821186"/>
                </a:lnTo>
                <a:lnTo>
                  <a:pt x="1186933" y="810184"/>
                </a:lnTo>
                <a:lnTo>
                  <a:pt x="1051091" y="810184"/>
                </a:lnTo>
                <a:lnTo>
                  <a:pt x="1051091" y="821186"/>
                </a:lnTo>
                <a:lnTo>
                  <a:pt x="1041515" y="821186"/>
                </a:lnTo>
                <a:lnTo>
                  <a:pt x="1041515" y="692794"/>
                </a:lnTo>
                <a:lnTo>
                  <a:pt x="1104103" y="692794"/>
                </a:lnTo>
                <a:cubicBezTo>
                  <a:pt x="1105520" y="688398"/>
                  <a:pt x="1106888" y="683627"/>
                  <a:pt x="1108205" y="678480"/>
                </a:cubicBezTo>
                <a:cubicBezTo>
                  <a:pt x="1109523" y="673334"/>
                  <a:pt x="1110690" y="668362"/>
                  <a:pt x="1111707" y="663566"/>
                </a:cubicBezTo>
                <a:lnTo>
                  <a:pt x="1032114" y="663566"/>
                </a:lnTo>
                <a:close/>
                <a:moveTo>
                  <a:pt x="2289477" y="651189"/>
                </a:moveTo>
                <a:cubicBezTo>
                  <a:pt x="2294769" y="656277"/>
                  <a:pt x="2300187" y="661701"/>
                  <a:pt x="2305729" y="667460"/>
                </a:cubicBezTo>
                <a:cubicBezTo>
                  <a:pt x="2311271" y="673220"/>
                  <a:pt x="2315789" y="678190"/>
                  <a:pt x="2319281" y="682372"/>
                </a:cubicBezTo>
                <a:lnTo>
                  <a:pt x="2311880" y="687978"/>
                </a:lnTo>
                <a:cubicBezTo>
                  <a:pt x="2308309" y="683679"/>
                  <a:pt x="2303799" y="678571"/>
                  <a:pt x="2298353" y="672656"/>
                </a:cubicBezTo>
                <a:cubicBezTo>
                  <a:pt x="2292907" y="666740"/>
                  <a:pt x="2287548" y="661185"/>
                  <a:pt x="2282276" y="655990"/>
                </a:cubicBezTo>
                <a:close/>
                <a:moveTo>
                  <a:pt x="2328684" y="648989"/>
                </a:moveTo>
                <a:lnTo>
                  <a:pt x="2452285" y="648989"/>
                </a:lnTo>
                <a:lnTo>
                  <a:pt x="2452285" y="657365"/>
                </a:lnTo>
                <a:lnTo>
                  <a:pt x="2328684" y="657365"/>
                </a:lnTo>
                <a:close/>
                <a:moveTo>
                  <a:pt x="1655026" y="648776"/>
                </a:moveTo>
                <a:lnTo>
                  <a:pt x="1821647" y="648776"/>
                </a:lnTo>
                <a:lnTo>
                  <a:pt x="1821647" y="688169"/>
                </a:lnTo>
                <a:lnTo>
                  <a:pt x="1812246" y="688169"/>
                </a:lnTo>
                <a:lnTo>
                  <a:pt x="1812246" y="657578"/>
                </a:lnTo>
                <a:lnTo>
                  <a:pt x="1664428" y="657578"/>
                </a:lnTo>
                <a:lnTo>
                  <a:pt x="1664428" y="688169"/>
                </a:lnTo>
                <a:lnTo>
                  <a:pt x="1655026" y="688169"/>
                </a:lnTo>
                <a:close/>
                <a:moveTo>
                  <a:pt x="3830289" y="647576"/>
                </a:moveTo>
                <a:lnTo>
                  <a:pt x="3897497" y="647576"/>
                </a:lnTo>
                <a:lnTo>
                  <a:pt x="3897497" y="806396"/>
                </a:lnTo>
                <a:cubicBezTo>
                  <a:pt x="3897509" y="810051"/>
                  <a:pt x="3896935" y="812843"/>
                  <a:pt x="3895772" y="814772"/>
                </a:cubicBezTo>
                <a:cubicBezTo>
                  <a:pt x="3894609" y="816702"/>
                  <a:pt x="3892784" y="818043"/>
                  <a:pt x="3890296" y="818798"/>
                </a:cubicBezTo>
                <a:cubicBezTo>
                  <a:pt x="3887616" y="819660"/>
                  <a:pt x="3883725" y="820185"/>
                  <a:pt x="3878620" y="820373"/>
                </a:cubicBezTo>
                <a:cubicBezTo>
                  <a:pt x="3873515" y="820560"/>
                  <a:pt x="3867072" y="820635"/>
                  <a:pt x="3859292" y="820598"/>
                </a:cubicBezTo>
                <a:cubicBezTo>
                  <a:pt x="3859067" y="819235"/>
                  <a:pt x="3858617" y="817660"/>
                  <a:pt x="3857942" y="815872"/>
                </a:cubicBezTo>
                <a:cubicBezTo>
                  <a:pt x="3857267" y="814085"/>
                  <a:pt x="3856517" y="812459"/>
                  <a:pt x="3855692" y="810997"/>
                </a:cubicBezTo>
                <a:cubicBezTo>
                  <a:pt x="3862330" y="811184"/>
                  <a:pt x="3868156" y="811259"/>
                  <a:pt x="3873169" y="811222"/>
                </a:cubicBezTo>
                <a:cubicBezTo>
                  <a:pt x="3878182" y="811184"/>
                  <a:pt x="3881558" y="811109"/>
                  <a:pt x="3883295" y="810997"/>
                </a:cubicBezTo>
                <a:cubicBezTo>
                  <a:pt x="3884975" y="810934"/>
                  <a:pt x="3886167" y="810559"/>
                  <a:pt x="3886871" y="809872"/>
                </a:cubicBezTo>
                <a:cubicBezTo>
                  <a:pt x="3887575" y="809184"/>
                  <a:pt x="3887917" y="807959"/>
                  <a:pt x="3887896" y="806196"/>
                </a:cubicBezTo>
                <a:lnTo>
                  <a:pt x="3887896" y="656577"/>
                </a:lnTo>
                <a:lnTo>
                  <a:pt x="3830289" y="656577"/>
                </a:lnTo>
                <a:close/>
                <a:moveTo>
                  <a:pt x="4206660" y="646389"/>
                </a:moveTo>
                <a:lnTo>
                  <a:pt x="4299871" y="646389"/>
                </a:lnTo>
                <a:lnTo>
                  <a:pt x="4299871" y="710172"/>
                </a:lnTo>
                <a:lnTo>
                  <a:pt x="4206660" y="710172"/>
                </a:lnTo>
                <a:close/>
                <a:moveTo>
                  <a:pt x="344244" y="646189"/>
                </a:moveTo>
                <a:cubicBezTo>
                  <a:pt x="347531" y="650735"/>
                  <a:pt x="350657" y="655594"/>
                  <a:pt x="353620" y="660765"/>
                </a:cubicBezTo>
                <a:cubicBezTo>
                  <a:pt x="356583" y="665937"/>
                  <a:pt x="358858" y="670546"/>
                  <a:pt x="360446" y="674592"/>
                </a:cubicBezTo>
                <a:lnTo>
                  <a:pt x="352245" y="678193"/>
                </a:lnTo>
                <a:cubicBezTo>
                  <a:pt x="350661" y="674117"/>
                  <a:pt x="348427" y="669417"/>
                  <a:pt x="345544" y="664091"/>
                </a:cubicBezTo>
                <a:cubicBezTo>
                  <a:pt x="342660" y="658765"/>
                  <a:pt x="339626" y="653865"/>
                  <a:pt x="336442" y="649389"/>
                </a:cubicBezTo>
                <a:close/>
                <a:moveTo>
                  <a:pt x="4577630" y="645576"/>
                </a:moveTo>
                <a:cubicBezTo>
                  <a:pt x="4581968" y="650143"/>
                  <a:pt x="4586243" y="655111"/>
                  <a:pt x="4590456" y="660478"/>
                </a:cubicBezTo>
                <a:cubicBezTo>
                  <a:pt x="4594669" y="665845"/>
                  <a:pt x="4597995" y="670613"/>
                  <a:pt x="4600432" y="674780"/>
                </a:cubicBezTo>
                <a:lnTo>
                  <a:pt x="4592031" y="679580"/>
                </a:lnTo>
                <a:cubicBezTo>
                  <a:pt x="4589698" y="675405"/>
                  <a:pt x="4586464" y="670554"/>
                  <a:pt x="4582330" y="665028"/>
                </a:cubicBezTo>
                <a:cubicBezTo>
                  <a:pt x="4578197" y="659503"/>
                  <a:pt x="4573962" y="654352"/>
                  <a:pt x="4569629" y="649577"/>
                </a:cubicBezTo>
                <a:close/>
                <a:moveTo>
                  <a:pt x="2493102" y="644376"/>
                </a:moveTo>
                <a:cubicBezTo>
                  <a:pt x="2498803" y="649564"/>
                  <a:pt x="2504504" y="655190"/>
                  <a:pt x="2510205" y="661253"/>
                </a:cubicBezTo>
                <a:cubicBezTo>
                  <a:pt x="2515905" y="667316"/>
                  <a:pt x="2520406" y="672692"/>
                  <a:pt x="2523706" y="677380"/>
                </a:cubicBezTo>
                <a:lnTo>
                  <a:pt x="2515905" y="682981"/>
                </a:lnTo>
                <a:cubicBezTo>
                  <a:pt x="2512722" y="678176"/>
                  <a:pt x="2508338" y="672634"/>
                  <a:pt x="2502754" y="666354"/>
                </a:cubicBezTo>
                <a:cubicBezTo>
                  <a:pt x="2497170" y="660074"/>
                  <a:pt x="2491485" y="654281"/>
                  <a:pt x="2485701" y="648976"/>
                </a:cubicBezTo>
                <a:close/>
                <a:moveTo>
                  <a:pt x="697735" y="643176"/>
                </a:moveTo>
                <a:lnTo>
                  <a:pt x="707737" y="643176"/>
                </a:lnTo>
                <a:lnTo>
                  <a:pt x="707737" y="707184"/>
                </a:lnTo>
                <a:lnTo>
                  <a:pt x="784746" y="707184"/>
                </a:lnTo>
                <a:lnTo>
                  <a:pt x="784746" y="716585"/>
                </a:lnTo>
                <a:lnTo>
                  <a:pt x="707737" y="716585"/>
                </a:lnTo>
                <a:lnTo>
                  <a:pt x="707737" y="801996"/>
                </a:lnTo>
                <a:lnTo>
                  <a:pt x="798348" y="801996"/>
                </a:lnTo>
                <a:lnTo>
                  <a:pt x="798348" y="811597"/>
                </a:lnTo>
                <a:lnTo>
                  <a:pt x="620926" y="811597"/>
                </a:lnTo>
                <a:lnTo>
                  <a:pt x="620926" y="801996"/>
                </a:lnTo>
                <a:lnTo>
                  <a:pt x="697735" y="801996"/>
                </a:lnTo>
                <a:close/>
                <a:moveTo>
                  <a:pt x="211427" y="642388"/>
                </a:moveTo>
                <a:cubicBezTo>
                  <a:pt x="216828" y="645718"/>
                  <a:pt x="222278" y="649460"/>
                  <a:pt x="227779" y="653615"/>
                </a:cubicBezTo>
                <a:cubicBezTo>
                  <a:pt x="233280" y="657769"/>
                  <a:pt x="237630" y="661561"/>
                  <a:pt x="240831" y="664991"/>
                </a:cubicBezTo>
                <a:lnTo>
                  <a:pt x="235230" y="671992"/>
                </a:lnTo>
                <a:cubicBezTo>
                  <a:pt x="231851" y="668554"/>
                  <a:pt x="227408" y="664678"/>
                  <a:pt x="221903" y="660365"/>
                </a:cubicBezTo>
                <a:cubicBezTo>
                  <a:pt x="216399" y="656052"/>
                  <a:pt x="210906" y="652127"/>
                  <a:pt x="205426" y="648589"/>
                </a:cubicBezTo>
                <a:close/>
                <a:moveTo>
                  <a:pt x="15603" y="642388"/>
                </a:moveTo>
                <a:cubicBezTo>
                  <a:pt x="21920" y="645101"/>
                  <a:pt x="28287" y="648276"/>
                  <a:pt x="34705" y="651914"/>
                </a:cubicBezTo>
                <a:cubicBezTo>
                  <a:pt x="41122" y="655552"/>
                  <a:pt x="46290" y="658978"/>
                  <a:pt x="50207" y="662191"/>
                </a:cubicBezTo>
                <a:lnTo>
                  <a:pt x="44606" y="669576"/>
                </a:lnTo>
                <a:cubicBezTo>
                  <a:pt x="40602" y="666258"/>
                  <a:pt x="35409" y="662712"/>
                  <a:pt x="29029" y="658938"/>
                </a:cubicBezTo>
                <a:cubicBezTo>
                  <a:pt x="22649" y="655164"/>
                  <a:pt x="16307" y="651915"/>
                  <a:pt x="10002" y="649189"/>
                </a:cubicBezTo>
                <a:close/>
                <a:moveTo>
                  <a:pt x="3130553" y="641776"/>
                </a:moveTo>
                <a:lnTo>
                  <a:pt x="3139955" y="641776"/>
                </a:lnTo>
                <a:lnTo>
                  <a:pt x="3139955" y="689182"/>
                </a:lnTo>
                <a:lnTo>
                  <a:pt x="3160557" y="689182"/>
                </a:lnTo>
                <a:lnTo>
                  <a:pt x="3160557" y="698383"/>
                </a:lnTo>
                <a:lnTo>
                  <a:pt x="3139955" y="698383"/>
                </a:lnTo>
                <a:lnTo>
                  <a:pt x="3139955" y="769980"/>
                </a:lnTo>
                <a:lnTo>
                  <a:pt x="3162557" y="761602"/>
                </a:lnTo>
                <a:lnTo>
                  <a:pt x="3164558" y="770180"/>
                </a:lnTo>
                <a:cubicBezTo>
                  <a:pt x="3154348" y="774225"/>
                  <a:pt x="3144314" y="778194"/>
                  <a:pt x="3134454" y="782089"/>
                </a:cubicBezTo>
                <a:cubicBezTo>
                  <a:pt x="3124594" y="785983"/>
                  <a:pt x="3115560" y="789552"/>
                  <a:pt x="3107351" y="792796"/>
                </a:cubicBezTo>
                <a:lnTo>
                  <a:pt x="3104150" y="782989"/>
                </a:lnTo>
                <a:cubicBezTo>
                  <a:pt x="3107776" y="781772"/>
                  <a:pt x="3111826" y="780354"/>
                  <a:pt x="3116302" y="778736"/>
                </a:cubicBezTo>
                <a:cubicBezTo>
                  <a:pt x="3120777" y="777118"/>
                  <a:pt x="3125528" y="775401"/>
                  <a:pt x="3130553" y="773583"/>
                </a:cubicBezTo>
                <a:lnTo>
                  <a:pt x="3130553" y="698383"/>
                </a:lnTo>
                <a:lnTo>
                  <a:pt x="3106950" y="698383"/>
                </a:lnTo>
                <a:lnTo>
                  <a:pt x="3106950" y="689182"/>
                </a:lnTo>
                <a:lnTo>
                  <a:pt x="3130553" y="689182"/>
                </a:lnTo>
                <a:close/>
                <a:moveTo>
                  <a:pt x="3762480" y="641175"/>
                </a:moveTo>
                <a:lnTo>
                  <a:pt x="3771481" y="643576"/>
                </a:lnTo>
                <a:cubicBezTo>
                  <a:pt x="3769373" y="650985"/>
                  <a:pt x="3767039" y="658269"/>
                  <a:pt x="3764480" y="665429"/>
                </a:cubicBezTo>
                <a:cubicBezTo>
                  <a:pt x="3761922" y="672588"/>
                  <a:pt x="3759188" y="679572"/>
                  <a:pt x="3756279" y="686381"/>
                </a:cubicBezTo>
                <a:lnTo>
                  <a:pt x="3756279" y="820998"/>
                </a:lnTo>
                <a:lnTo>
                  <a:pt x="3747078" y="820998"/>
                </a:lnTo>
                <a:lnTo>
                  <a:pt x="3747078" y="705984"/>
                </a:lnTo>
                <a:cubicBezTo>
                  <a:pt x="3744365" y="711197"/>
                  <a:pt x="3741540" y="716172"/>
                  <a:pt x="3738602" y="720910"/>
                </a:cubicBezTo>
                <a:cubicBezTo>
                  <a:pt x="3735664" y="725649"/>
                  <a:pt x="3732689" y="730074"/>
                  <a:pt x="3729676" y="734187"/>
                </a:cubicBezTo>
                <a:cubicBezTo>
                  <a:pt x="3729018" y="733087"/>
                  <a:pt x="3728084" y="731637"/>
                  <a:pt x="3726876" y="729837"/>
                </a:cubicBezTo>
                <a:cubicBezTo>
                  <a:pt x="3725667" y="728036"/>
                  <a:pt x="3724534" y="726486"/>
                  <a:pt x="3723475" y="725186"/>
                </a:cubicBezTo>
                <a:cubicBezTo>
                  <a:pt x="3731739" y="714560"/>
                  <a:pt x="3739215" y="701908"/>
                  <a:pt x="3745903" y="687231"/>
                </a:cubicBezTo>
                <a:cubicBezTo>
                  <a:pt x="3752591" y="672554"/>
                  <a:pt x="3758117" y="657203"/>
                  <a:pt x="3762480" y="641175"/>
                </a:cubicBezTo>
                <a:close/>
                <a:moveTo>
                  <a:pt x="4176856" y="640588"/>
                </a:moveTo>
                <a:lnTo>
                  <a:pt x="4186057" y="643788"/>
                </a:lnTo>
                <a:cubicBezTo>
                  <a:pt x="4180381" y="652240"/>
                  <a:pt x="4173380" y="660569"/>
                  <a:pt x="4165054" y="668778"/>
                </a:cubicBezTo>
                <a:cubicBezTo>
                  <a:pt x="4156728" y="676987"/>
                  <a:pt x="4148127" y="684120"/>
                  <a:pt x="4139251" y="690179"/>
                </a:cubicBezTo>
                <a:cubicBezTo>
                  <a:pt x="4138701" y="689024"/>
                  <a:pt x="4137901" y="687730"/>
                  <a:pt x="4136851" y="686299"/>
                </a:cubicBezTo>
                <a:cubicBezTo>
                  <a:pt x="4135800" y="684868"/>
                  <a:pt x="4134801" y="683625"/>
                  <a:pt x="4133850" y="682569"/>
                </a:cubicBezTo>
                <a:cubicBezTo>
                  <a:pt x="4142081" y="677102"/>
                  <a:pt x="4150123" y="670605"/>
                  <a:pt x="4157978" y="663078"/>
                </a:cubicBezTo>
                <a:cubicBezTo>
                  <a:pt x="4165834" y="655550"/>
                  <a:pt x="4172126" y="648054"/>
                  <a:pt x="4176856" y="640588"/>
                </a:cubicBezTo>
                <a:close/>
                <a:moveTo>
                  <a:pt x="3561727" y="640575"/>
                </a:moveTo>
                <a:lnTo>
                  <a:pt x="3570535" y="643176"/>
                </a:lnTo>
                <a:cubicBezTo>
                  <a:pt x="3567528" y="650781"/>
                  <a:pt x="3564234" y="658224"/>
                  <a:pt x="3560652" y="665504"/>
                </a:cubicBezTo>
                <a:cubicBezTo>
                  <a:pt x="3557070" y="672784"/>
                  <a:pt x="3553225" y="679876"/>
                  <a:pt x="3549117" y="686781"/>
                </a:cubicBezTo>
                <a:lnTo>
                  <a:pt x="3549117" y="820798"/>
                </a:lnTo>
                <a:lnTo>
                  <a:pt x="3539741" y="820798"/>
                </a:lnTo>
                <a:lnTo>
                  <a:pt x="3539741" y="701383"/>
                </a:lnTo>
                <a:cubicBezTo>
                  <a:pt x="3535932" y="706996"/>
                  <a:pt x="3531998" y="712322"/>
                  <a:pt x="3527940" y="717360"/>
                </a:cubicBezTo>
                <a:cubicBezTo>
                  <a:pt x="3523881" y="722398"/>
                  <a:pt x="3519747" y="727074"/>
                  <a:pt x="3515538" y="731387"/>
                </a:cubicBezTo>
                <a:cubicBezTo>
                  <a:pt x="3515059" y="730287"/>
                  <a:pt x="3514217" y="728886"/>
                  <a:pt x="3513013" y="727186"/>
                </a:cubicBezTo>
                <a:cubicBezTo>
                  <a:pt x="3511808" y="725486"/>
                  <a:pt x="3510717" y="724086"/>
                  <a:pt x="3509737" y="722986"/>
                </a:cubicBezTo>
                <a:cubicBezTo>
                  <a:pt x="3520167" y="712764"/>
                  <a:pt x="3529906" y="700454"/>
                  <a:pt x="3538955" y="686056"/>
                </a:cubicBezTo>
                <a:cubicBezTo>
                  <a:pt x="3548003" y="671658"/>
                  <a:pt x="3555595" y="656498"/>
                  <a:pt x="3561727" y="640575"/>
                </a:cubicBezTo>
                <a:close/>
                <a:moveTo>
                  <a:pt x="1522410" y="640375"/>
                </a:moveTo>
                <a:lnTo>
                  <a:pt x="1530611" y="647776"/>
                </a:lnTo>
                <a:cubicBezTo>
                  <a:pt x="1525981" y="649485"/>
                  <a:pt x="1520839" y="651118"/>
                  <a:pt x="1515184" y="652677"/>
                </a:cubicBezTo>
                <a:cubicBezTo>
                  <a:pt x="1509529" y="654235"/>
                  <a:pt x="1503537" y="655669"/>
                  <a:pt x="1497207" y="656978"/>
                </a:cubicBezTo>
                <a:lnTo>
                  <a:pt x="1497207" y="697383"/>
                </a:lnTo>
                <a:lnTo>
                  <a:pt x="1537812" y="697383"/>
                </a:lnTo>
                <a:lnTo>
                  <a:pt x="1537812" y="706584"/>
                </a:lnTo>
                <a:lnTo>
                  <a:pt x="1497207" y="706584"/>
                </a:lnTo>
                <a:lnTo>
                  <a:pt x="1497207" y="745188"/>
                </a:lnTo>
                <a:lnTo>
                  <a:pt x="1530211" y="745188"/>
                </a:lnTo>
                <a:lnTo>
                  <a:pt x="1530211" y="814997"/>
                </a:lnTo>
                <a:lnTo>
                  <a:pt x="1520610" y="814997"/>
                </a:lnTo>
                <a:lnTo>
                  <a:pt x="1520610" y="806196"/>
                </a:lnTo>
                <a:lnTo>
                  <a:pt x="1464002" y="806196"/>
                </a:lnTo>
                <a:lnTo>
                  <a:pt x="1464002" y="819598"/>
                </a:lnTo>
                <a:lnTo>
                  <a:pt x="1454601" y="819598"/>
                </a:lnTo>
                <a:lnTo>
                  <a:pt x="1454601" y="745188"/>
                </a:lnTo>
                <a:lnTo>
                  <a:pt x="1487605" y="745188"/>
                </a:lnTo>
                <a:lnTo>
                  <a:pt x="1487605" y="706584"/>
                </a:lnTo>
                <a:lnTo>
                  <a:pt x="1448200" y="706584"/>
                </a:lnTo>
                <a:lnTo>
                  <a:pt x="1448200" y="697383"/>
                </a:lnTo>
                <a:lnTo>
                  <a:pt x="1487605" y="697383"/>
                </a:lnTo>
                <a:lnTo>
                  <a:pt x="1487605" y="658978"/>
                </a:lnTo>
                <a:cubicBezTo>
                  <a:pt x="1482296" y="659982"/>
                  <a:pt x="1477012" y="660924"/>
                  <a:pt x="1471753" y="661803"/>
                </a:cubicBezTo>
                <a:cubicBezTo>
                  <a:pt x="1466494" y="662682"/>
                  <a:pt x="1461310" y="663474"/>
                  <a:pt x="1456201" y="664178"/>
                </a:cubicBezTo>
                <a:cubicBezTo>
                  <a:pt x="1455968" y="663028"/>
                  <a:pt x="1455535" y="661728"/>
                  <a:pt x="1454901" y="660278"/>
                </a:cubicBezTo>
                <a:cubicBezTo>
                  <a:pt x="1454268" y="658828"/>
                  <a:pt x="1453634" y="657528"/>
                  <a:pt x="1453001" y="656377"/>
                </a:cubicBezTo>
                <a:cubicBezTo>
                  <a:pt x="1461311" y="655161"/>
                  <a:pt x="1469783" y="653704"/>
                  <a:pt x="1478419" y="652006"/>
                </a:cubicBezTo>
                <a:cubicBezTo>
                  <a:pt x="1487055" y="650309"/>
                  <a:pt x="1495201" y="648467"/>
                  <a:pt x="1502859" y="646480"/>
                </a:cubicBezTo>
                <a:cubicBezTo>
                  <a:pt x="1510517" y="644493"/>
                  <a:pt x="1517034" y="642458"/>
                  <a:pt x="1522410" y="640375"/>
                </a:cubicBezTo>
                <a:close/>
                <a:moveTo>
                  <a:pt x="4619235" y="640175"/>
                </a:moveTo>
                <a:lnTo>
                  <a:pt x="4628836" y="640175"/>
                </a:lnTo>
                <a:lnTo>
                  <a:pt x="4628836" y="661778"/>
                </a:lnTo>
                <a:cubicBezTo>
                  <a:pt x="4628870" y="670212"/>
                  <a:pt x="4628603" y="679147"/>
                  <a:pt x="4628036" y="688581"/>
                </a:cubicBezTo>
                <a:lnTo>
                  <a:pt x="4712047" y="688581"/>
                </a:lnTo>
                <a:lnTo>
                  <a:pt x="4712047" y="694182"/>
                </a:lnTo>
                <a:cubicBezTo>
                  <a:pt x="4710949" y="721239"/>
                  <a:pt x="4709811" y="742957"/>
                  <a:pt x="4708631" y="759338"/>
                </a:cubicBezTo>
                <a:cubicBezTo>
                  <a:pt x="4707452" y="775719"/>
                  <a:pt x="4706017" y="788045"/>
                  <a:pt x="4704327" y="796313"/>
                </a:cubicBezTo>
                <a:cubicBezTo>
                  <a:pt x="4702637" y="804582"/>
                  <a:pt x="4700476" y="810077"/>
                  <a:pt x="4697845" y="812797"/>
                </a:cubicBezTo>
                <a:cubicBezTo>
                  <a:pt x="4695995" y="814956"/>
                  <a:pt x="4693944" y="816489"/>
                  <a:pt x="4691694" y="817398"/>
                </a:cubicBezTo>
                <a:cubicBezTo>
                  <a:pt x="4689444" y="818306"/>
                  <a:pt x="4686693" y="818839"/>
                  <a:pt x="4683443" y="818998"/>
                </a:cubicBezTo>
                <a:cubicBezTo>
                  <a:pt x="4680005" y="819094"/>
                  <a:pt x="4675430" y="819052"/>
                  <a:pt x="4669716" y="818873"/>
                </a:cubicBezTo>
                <a:cubicBezTo>
                  <a:pt x="4664003" y="818694"/>
                  <a:pt x="4657977" y="818402"/>
                  <a:pt x="4651639" y="817998"/>
                </a:cubicBezTo>
                <a:cubicBezTo>
                  <a:pt x="4651631" y="816464"/>
                  <a:pt x="4651347" y="814831"/>
                  <a:pt x="4650789" y="813097"/>
                </a:cubicBezTo>
                <a:cubicBezTo>
                  <a:pt x="4650231" y="811363"/>
                  <a:pt x="4649447" y="809730"/>
                  <a:pt x="4648438" y="808196"/>
                </a:cubicBezTo>
                <a:cubicBezTo>
                  <a:pt x="4655614" y="808867"/>
                  <a:pt x="4662115" y="809276"/>
                  <a:pt x="4667941" y="809422"/>
                </a:cubicBezTo>
                <a:cubicBezTo>
                  <a:pt x="4673767" y="809567"/>
                  <a:pt x="4677867" y="809626"/>
                  <a:pt x="4680243" y="809597"/>
                </a:cubicBezTo>
                <a:cubicBezTo>
                  <a:pt x="4682509" y="809717"/>
                  <a:pt x="4684326" y="809576"/>
                  <a:pt x="4685693" y="809171"/>
                </a:cubicBezTo>
                <a:cubicBezTo>
                  <a:pt x="4687060" y="808767"/>
                  <a:pt x="4688177" y="807975"/>
                  <a:pt x="4689044" y="806796"/>
                </a:cubicBezTo>
                <a:cubicBezTo>
                  <a:pt x="4691227" y="804822"/>
                  <a:pt x="4693106" y="800014"/>
                  <a:pt x="4694681" y="792372"/>
                </a:cubicBezTo>
                <a:cubicBezTo>
                  <a:pt x="4696257" y="784730"/>
                  <a:pt x="4697632" y="773299"/>
                  <a:pt x="4698808" y="758079"/>
                </a:cubicBezTo>
                <a:cubicBezTo>
                  <a:pt x="4699983" y="742859"/>
                  <a:pt x="4701062" y="722893"/>
                  <a:pt x="4702045" y="698183"/>
                </a:cubicBezTo>
                <a:lnTo>
                  <a:pt x="4627036" y="698183"/>
                </a:lnTo>
                <a:cubicBezTo>
                  <a:pt x="4625732" y="711414"/>
                  <a:pt x="4622672" y="725023"/>
                  <a:pt x="4617857" y="739010"/>
                </a:cubicBezTo>
                <a:cubicBezTo>
                  <a:pt x="4613042" y="752997"/>
                  <a:pt x="4605493" y="766784"/>
                  <a:pt x="4595210" y="780371"/>
                </a:cubicBezTo>
                <a:cubicBezTo>
                  <a:pt x="4584927" y="793958"/>
                  <a:pt x="4570932" y="806767"/>
                  <a:pt x="4553227" y="818798"/>
                </a:cubicBezTo>
                <a:cubicBezTo>
                  <a:pt x="4552368" y="817564"/>
                  <a:pt x="4551235" y="816331"/>
                  <a:pt x="4549826" y="815097"/>
                </a:cubicBezTo>
                <a:cubicBezTo>
                  <a:pt x="4548418" y="813864"/>
                  <a:pt x="4547084" y="812830"/>
                  <a:pt x="4545826" y="811997"/>
                </a:cubicBezTo>
                <a:cubicBezTo>
                  <a:pt x="4562808" y="800513"/>
                  <a:pt x="4576272" y="788365"/>
                  <a:pt x="4586216" y="775555"/>
                </a:cubicBezTo>
                <a:cubicBezTo>
                  <a:pt x="4596161" y="762745"/>
                  <a:pt x="4603505" y="749768"/>
                  <a:pt x="4608248" y="736624"/>
                </a:cubicBezTo>
                <a:cubicBezTo>
                  <a:pt x="4612992" y="723481"/>
                  <a:pt x="4616054" y="710667"/>
                  <a:pt x="4617435" y="698183"/>
                </a:cubicBezTo>
                <a:lnTo>
                  <a:pt x="4551626" y="698183"/>
                </a:lnTo>
                <a:lnTo>
                  <a:pt x="4551626" y="688581"/>
                </a:lnTo>
                <a:lnTo>
                  <a:pt x="4618235" y="688581"/>
                </a:lnTo>
                <a:cubicBezTo>
                  <a:pt x="4618627" y="683877"/>
                  <a:pt x="4618893" y="679284"/>
                  <a:pt x="4619035" y="674805"/>
                </a:cubicBezTo>
                <a:cubicBezTo>
                  <a:pt x="4619177" y="670325"/>
                  <a:pt x="4619243" y="665983"/>
                  <a:pt x="4619235" y="661778"/>
                </a:cubicBezTo>
                <a:close/>
                <a:moveTo>
                  <a:pt x="3801085" y="640175"/>
                </a:moveTo>
                <a:cubicBezTo>
                  <a:pt x="3805731" y="646409"/>
                  <a:pt x="3810240" y="653094"/>
                  <a:pt x="3814612" y="660228"/>
                </a:cubicBezTo>
                <a:cubicBezTo>
                  <a:pt x="3818983" y="667362"/>
                  <a:pt x="3822342" y="673546"/>
                  <a:pt x="3824688" y="678780"/>
                </a:cubicBezTo>
                <a:lnTo>
                  <a:pt x="3816487" y="683181"/>
                </a:lnTo>
                <a:cubicBezTo>
                  <a:pt x="3814141" y="677851"/>
                  <a:pt x="3810832" y="671558"/>
                  <a:pt x="3806561" y="664303"/>
                </a:cubicBezTo>
                <a:cubicBezTo>
                  <a:pt x="3802289" y="657048"/>
                  <a:pt x="3797930" y="650206"/>
                  <a:pt x="3793484" y="643776"/>
                </a:cubicBezTo>
                <a:close/>
                <a:moveTo>
                  <a:pt x="3630352" y="639975"/>
                </a:moveTo>
                <a:lnTo>
                  <a:pt x="3639528" y="639975"/>
                </a:lnTo>
                <a:lnTo>
                  <a:pt x="3639528" y="693582"/>
                </a:lnTo>
                <a:lnTo>
                  <a:pt x="3677158" y="678980"/>
                </a:lnTo>
                <a:lnTo>
                  <a:pt x="3678755" y="677780"/>
                </a:lnTo>
                <a:lnTo>
                  <a:pt x="3680550" y="675980"/>
                </a:lnTo>
                <a:lnTo>
                  <a:pt x="3687135" y="678780"/>
                </a:lnTo>
                <a:lnTo>
                  <a:pt x="3686534" y="680780"/>
                </a:lnTo>
                <a:cubicBezTo>
                  <a:pt x="3686542" y="693287"/>
                  <a:pt x="3686460" y="704834"/>
                  <a:pt x="3686290" y="715422"/>
                </a:cubicBezTo>
                <a:cubicBezTo>
                  <a:pt x="3686121" y="726010"/>
                  <a:pt x="3685818" y="735008"/>
                  <a:pt x="3685382" y="742418"/>
                </a:cubicBezTo>
                <a:cubicBezTo>
                  <a:pt x="3684946" y="749827"/>
                  <a:pt x="3684333" y="755018"/>
                  <a:pt x="3683542" y="757990"/>
                </a:cubicBezTo>
                <a:cubicBezTo>
                  <a:pt x="3682612" y="762136"/>
                  <a:pt x="3681081" y="765145"/>
                  <a:pt x="3678951" y="767016"/>
                </a:cubicBezTo>
                <a:cubicBezTo>
                  <a:pt x="3676821" y="768887"/>
                  <a:pt x="3674289" y="769946"/>
                  <a:pt x="3671353" y="770192"/>
                </a:cubicBezTo>
                <a:cubicBezTo>
                  <a:pt x="3668622" y="770579"/>
                  <a:pt x="3665478" y="770804"/>
                  <a:pt x="3661921" y="770867"/>
                </a:cubicBezTo>
                <a:cubicBezTo>
                  <a:pt x="3658364" y="770929"/>
                  <a:pt x="3655170" y="770904"/>
                  <a:pt x="3652338" y="770792"/>
                </a:cubicBezTo>
                <a:cubicBezTo>
                  <a:pt x="3652134" y="769254"/>
                  <a:pt x="3651792" y="767679"/>
                  <a:pt x="3651313" y="766066"/>
                </a:cubicBezTo>
                <a:cubicBezTo>
                  <a:pt x="3650833" y="764453"/>
                  <a:pt x="3650241" y="763028"/>
                  <a:pt x="3649536" y="761791"/>
                </a:cubicBezTo>
                <a:cubicBezTo>
                  <a:pt x="3652881" y="761974"/>
                  <a:pt x="3656200" y="762057"/>
                  <a:pt x="3659494" y="762041"/>
                </a:cubicBezTo>
                <a:cubicBezTo>
                  <a:pt x="3662788" y="762024"/>
                  <a:pt x="3665207" y="762007"/>
                  <a:pt x="3666750" y="761991"/>
                </a:cubicBezTo>
                <a:cubicBezTo>
                  <a:pt x="3668734" y="762070"/>
                  <a:pt x="3670369" y="761661"/>
                  <a:pt x="3671653" y="760765"/>
                </a:cubicBezTo>
                <a:cubicBezTo>
                  <a:pt x="3672938" y="759869"/>
                  <a:pt x="3673972" y="758011"/>
                  <a:pt x="3674756" y="755190"/>
                </a:cubicBezTo>
                <a:cubicBezTo>
                  <a:pt x="3675748" y="751535"/>
                  <a:pt x="3676466" y="743792"/>
                  <a:pt x="3676908" y="731962"/>
                </a:cubicBezTo>
                <a:cubicBezTo>
                  <a:pt x="3677350" y="720131"/>
                  <a:pt x="3677567" y="705738"/>
                  <a:pt x="3677558" y="688781"/>
                </a:cubicBezTo>
                <a:lnTo>
                  <a:pt x="3639528" y="703383"/>
                </a:lnTo>
                <a:lnTo>
                  <a:pt x="3639528" y="778193"/>
                </a:lnTo>
                <a:lnTo>
                  <a:pt x="3630352" y="778193"/>
                </a:lnTo>
                <a:lnTo>
                  <a:pt x="3630352" y="707184"/>
                </a:lnTo>
                <a:lnTo>
                  <a:pt x="3594923" y="720785"/>
                </a:lnTo>
                <a:lnTo>
                  <a:pt x="3594923" y="795395"/>
                </a:lnTo>
                <a:cubicBezTo>
                  <a:pt x="3594752" y="800895"/>
                  <a:pt x="3595894" y="804696"/>
                  <a:pt x="3598351" y="806796"/>
                </a:cubicBezTo>
                <a:cubicBezTo>
                  <a:pt x="3600807" y="808896"/>
                  <a:pt x="3605603" y="809897"/>
                  <a:pt x="3612738" y="809797"/>
                </a:cubicBezTo>
                <a:lnTo>
                  <a:pt x="3670540" y="809797"/>
                </a:lnTo>
                <a:cubicBezTo>
                  <a:pt x="3676626" y="810047"/>
                  <a:pt x="3680711" y="808046"/>
                  <a:pt x="3682795" y="803796"/>
                </a:cubicBezTo>
                <a:cubicBezTo>
                  <a:pt x="3684879" y="799545"/>
                  <a:pt x="3686263" y="791544"/>
                  <a:pt x="3686947" y="779793"/>
                </a:cubicBezTo>
                <a:cubicBezTo>
                  <a:pt x="3688193" y="780718"/>
                  <a:pt x="3689651" y="781568"/>
                  <a:pt x="3691322" y="782343"/>
                </a:cubicBezTo>
                <a:cubicBezTo>
                  <a:pt x="3692993" y="783118"/>
                  <a:pt x="3694602" y="783668"/>
                  <a:pt x="3696148" y="783993"/>
                </a:cubicBezTo>
                <a:cubicBezTo>
                  <a:pt x="3695373" y="796899"/>
                  <a:pt x="3693323" y="805942"/>
                  <a:pt x="3689998" y="811122"/>
                </a:cubicBezTo>
                <a:cubicBezTo>
                  <a:pt x="3686674" y="816302"/>
                  <a:pt x="3680125" y="818794"/>
                  <a:pt x="3670352" y="818598"/>
                </a:cubicBezTo>
                <a:lnTo>
                  <a:pt x="3613138" y="818598"/>
                </a:lnTo>
                <a:cubicBezTo>
                  <a:pt x="3602710" y="818810"/>
                  <a:pt x="3595460" y="817285"/>
                  <a:pt x="3591389" y="814022"/>
                </a:cubicBezTo>
                <a:cubicBezTo>
                  <a:pt x="3587319" y="810759"/>
                  <a:pt x="3585371" y="804483"/>
                  <a:pt x="3585547" y="795195"/>
                </a:cubicBezTo>
                <a:lnTo>
                  <a:pt x="3585547" y="724386"/>
                </a:lnTo>
                <a:lnTo>
                  <a:pt x="3563329" y="732987"/>
                </a:lnTo>
                <a:lnTo>
                  <a:pt x="3559726" y="724386"/>
                </a:lnTo>
                <a:lnTo>
                  <a:pt x="3585547" y="714385"/>
                </a:lnTo>
                <a:lnTo>
                  <a:pt x="3585547" y="658378"/>
                </a:lnTo>
                <a:lnTo>
                  <a:pt x="3594923" y="658378"/>
                </a:lnTo>
                <a:lnTo>
                  <a:pt x="3594923" y="710784"/>
                </a:lnTo>
                <a:lnTo>
                  <a:pt x="3630352" y="697182"/>
                </a:lnTo>
                <a:close/>
                <a:moveTo>
                  <a:pt x="1564415" y="639975"/>
                </a:moveTo>
                <a:lnTo>
                  <a:pt x="1573816" y="641576"/>
                </a:lnTo>
                <a:cubicBezTo>
                  <a:pt x="1571616" y="654944"/>
                  <a:pt x="1568815" y="667612"/>
                  <a:pt x="1565415" y="679580"/>
                </a:cubicBezTo>
                <a:lnTo>
                  <a:pt x="1628623" y="679580"/>
                </a:lnTo>
                <a:lnTo>
                  <a:pt x="1628623" y="688781"/>
                </a:lnTo>
                <a:lnTo>
                  <a:pt x="1611221" y="688781"/>
                </a:lnTo>
                <a:cubicBezTo>
                  <a:pt x="1609462" y="705029"/>
                  <a:pt x="1606879" y="720140"/>
                  <a:pt x="1603470" y="734112"/>
                </a:cubicBezTo>
                <a:cubicBezTo>
                  <a:pt x="1600061" y="748085"/>
                  <a:pt x="1595577" y="760645"/>
                  <a:pt x="1590018" y="771792"/>
                </a:cubicBezTo>
                <a:cubicBezTo>
                  <a:pt x="1595306" y="780630"/>
                  <a:pt x="1601182" y="788456"/>
                  <a:pt x="1607645" y="795270"/>
                </a:cubicBezTo>
                <a:cubicBezTo>
                  <a:pt x="1614109" y="802083"/>
                  <a:pt x="1621235" y="807659"/>
                  <a:pt x="1629023" y="811997"/>
                </a:cubicBezTo>
                <a:cubicBezTo>
                  <a:pt x="1627781" y="812959"/>
                  <a:pt x="1626514" y="814185"/>
                  <a:pt x="1625223" y="815672"/>
                </a:cubicBezTo>
                <a:cubicBezTo>
                  <a:pt x="1623931" y="817160"/>
                  <a:pt x="1622864" y="818535"/>
                  <a:pt x="1622022" y="819798"/>
                </a:cubicBezTo>
                <a:cubicBezTo>
                  <a:pt x="1614634" y="815189"/>
                  <a:pt x="1607858" y="809655"/>
                  <a:pt x="1601695" y="803196"/>
                </a:cubicBezTo>
                <a:cubicBezTo>
                  <a:pt x="1595531" y="796737"/>
                  <a:pt x="1589906" y="789402"/>
                  <a:pt x="1584818" y="781193"/>
                </a:cubicBezTo>
                <a:cubicBezTo>
                  <a:pt x="1579434" y="790207"/>
                  <a:pt x="1572999" y="798033"/>
                  <a:pt x="1565515" y="804671"/>
                </a:cubicBezTo>
                <a:cubicBezTo>
                  <a:pt x="1558031" y="811309"/>
                  <a:pt x="1549396" y="816685"/>
                  <a:pt x="1539612" y="820798"/>
                </a:cubicBezTo>
                <a:cubicBezTo>
                  <a:pt x="1538862" y="819556"/>
                  <a:pt x="1537862" y="818239"/>
                  <a:pt x="1536611" y="816847"/>
                </a:cubicBezTo>
                <a:cubicBezTo>
                  <a:pt x="1535361" y="815456"/>
                  <a:pt x="1534161" y="814239"/>
                  <a:pt x="1533011" y="813197"/>
                </a:cubicBezTo>
                <a:cubicBezTo>
                  <a:pt x="1543279" y="809280"/>
                  <a:pt x="1552247" y="803863"/>
                  <a:pt x="1559914" y="796945"/>
                </a:cubicBezTo>
                <a:cubicBezTo>
                  <a:pt x="1567582" y="790027"/>
                  <a:pt x="1574150" y="781710"/>
                  <a:pt x="1579617" y="771992"/>
                </a:cubicBezTo>
                <a:cubicBezTo>
                  <a:pt x="1574537" y="762649"/>
                  <a:pt x="1570045" y="752531"/>
                  <a:pt x="1566140" y="741638"/>
                </a:cubicBezTo>
                <a:cubicBezTo>
                  <a:pt x="1562236" y="730745"/>
                  <a:pt x="1558793" y="719327"/>
                  <a:pt x="1555814" y="707384"/>
                </a:cubicBezTo>
                <a:cubicBezTo>
                  <a:pt x="1553801" y="712293"/>
                  <a:pt x="1551576" y="716977"/>
                  <a:pt x="1549138" y="721435"/>
                </a:cubicBezTo>
                <a:cubicBezTo>
                  <a:pt x="1546700" y="725894"/>
                  <a:pt x="1544125" y="730078"/>
                  <a:pt x="1541412" y="733987"/>
                </a:cubicBezTo>
                <a:cubicBezTo>
                  <a:pt x="1540520" y="733116"/>
                  <a:pt x="1539303" y="732058"/>
                  <a:pt x="1537762" y="730812"/>
                </a:cubicBezTo>
                <a:cubicBezTo>
                  <a:pt x="1536220" y="729566"/>
                  <a:pt x="1534903" y="728557"/>
                  <a:pt x="1533811" y="727786"/>
                </a:cubicBezTo>
                <a:cubicBezTo>
                  <a:pt x="1541662" y="717189"/>
                  <a:pt x="1548063" y="704279"/>
                  <a:pt x="1553014" y="689057"/>
                </a:cubicBezTo>
                <a:cubicBezTo>
                  <a:pt x="1557964" y="673834"/>
                  <a:pt x="1561765" y="657473"/>
                  <a:pt x="1564415" y="639975"/>
                </a:cubicBezTo>
                <a:close/>
                <a:moveTo>
                  <a:pt x="2153136" y="639775"/>
                </a:moveTo>
                <a:lnTo>
                  <a:pt x="2162937" y="639775"/>
                </a:lnTo>
                <a:lnTo>
                  <a:pt x="2162937" y="664378"/>
                </a:lnTo>
                <a:lnTo>
                  <a:pt x="2222345" y="664378"/>
                </a:lnTo>
                <a:lnTo>
                  <a:pt x="2222345" y="673580"/>
                </a:lnTo>
                <a:lnTo>
                  <a:pt x="2162937" y="673580"/>
                </a:lnTo>
                <a:lnTo>
                  <a:pt x="2162937" y="702783"/>
                </a:lnTo>
                <a:lnTo>
                  <a:pt x="2242947" y="702783"/>
                </a:lnTo>
                <a:lnTo>
                  <a:pt x="2242947" y="712184"/>
                </a:lnTo>
                <a:lnTo>
                  <a:pt x="2162737" y="712184"/>
                </a:lnTo>
                <a:lnTo>
                  <a:pt x="2162737" y="777993"/>
                </a:lnTo>
                <a:lnTo>
                  <a:pt x="2152936" y="777993"/>
                </a:lnTo>
                <a:lnTo>
                  <a:pt x="2152936" y="712184"/>
                </a:lnTo>
                <a:lnTo>
                  <a:pt x="2070726" y="712184"/>
                </a:lnTo>
                <a:lnTo>
                  <a:pt x="2070726" y="702783"/>
                </a:lnTo>
                <a:lnTo>
                  <a:pt x="2102330" y="702783"/>
                </a:lnTo>
                <a:lnTo>
                  <a:pt x="2102330" y="656978"/>
                </a:lnTo>
                <a:lnTo>
                  <a:pt x="2111931" y="656978"/>
                </a:lnTo>
                <a:lnTo>
                  <a:pt x="2111931" y="702783"/>
                </a:lnTo>
                <a:lnTo>
                  <a:pt x="2153136" y="702783"/>
                </a:lnTo>
                <a:close/>
                <a:moveTo>
                  <a:pt x="1943586" y="639775"/>
                </a:moveTo>
                <a:lnTo>
                  <a:pt x="1953388" y="639775"/>
                </a:lnTo>
                <a:lnTo>
                  <a:pt x="1953388" y="664378"/>
                </a:lnTo>
                <a:lnTo>
                  <a:pt x="2012795" y="664378"/>
                </a:lnTo>
                <a:lnTo>
                  <a:pt x="2012795" y="673580"/>
                </a:lnTo>
                <a:lnTo>
                  <a:pt x="1953388" y="673580"/>
                </a:lnTo>
                <a:lnTo>
                  <a:pt x="1953388" y="702783"/>
                </a:lnTo>
                <a:lnTo>
                  <a:pt x="2033397" y="702783"/>
                </a:lnTo>
                <a:lnTo>
                  <a:pt x="2033397" y="712184"/>
                </a:lnTo>
                <a:lnTo>
                  <a:pt x="1953187" y="712184"/>
                </a:lnTo>
                <a:lnTo>
                  <a:pt x="1953187" y="777993"/>
                </a:lnTo>
                <a:lnTo>
                  <a:pt x="1943386" y="777993"/>
                </a:lnTo>
                <a:lnTo>
                  <a:pt x="1943386" y="712184"/>
                </a:lnTo>
                <a:lnTo>
                  <a:pt x="1861176" y="712184"/>
                </a:lnTo>
                <a:lnTo>
                  <a:pt x="1861176" y="702783"/>
                </a:lnTo>
                <a:lnTo>
                  <a:pt x="1892780" y="702783"/>
                </a:lnTo>
                <a:lnTo>
                  <a:pt x="1892780" y="656978"/>
                </a:lnTo>
                <a:lnTo>
                  <a:pt x="1902381" y="656978"/>
                </a:lnTo>
                <a:lnTo>
                  <a:pt x="1902381" y="702783"/>
                </a:lnTo>
                <a:lnTo>
                  <a:pt x="1943586" y="702783"/>
                </a:lnTo>
                <a:close/>
                <a:moveTo>
                  <a:pt x="1384269" y="639775"/>
                </a:moveTo>
                <a:lnTo>
                  <a:pt x="1393670" y="639775"/>
                </a:lnTo>
                <a:lnTo>
                  <a:pt x="1393670" y="689982"/>
                </a:lnTo>
                <a:lnTo>
                  <a:pt x="1419073" y="689982"/>
                </a:lnTo>
                <a:lnTo>
                  <a:pt x="1419073" y="699383"/>
                </a:lnTo>
                <a:lnTo>
                  <a:pt x="1393670" y="699383"/>
                </a:lnTo>
                <a:lnTo>
                  <a:pt x="1393670" y="806196"/>
                </a:lnTo>
                <a:cubicBezTo>
                  <a:pt x="1393674" y="810117"/>
                  <a:pt x="1393066" y="813026"/>
                  <a:pt x="1391845" y="814922"/>
                </a:cubicBezTo>
                <a:cubicBezTo>
                  <a:pt x="1390624" y="816818"/>
                  <a:pt x="1388765" y="818177"/>
                  <a:pt x="1386269" y="818998"/>
                </a:cubicBezTo>
                <a:cubicBezTo>
                  <a:pt x="1383748" y="819869"/>
                  <a:pt x="1379989" y="820427"/>
                  <a:pt x="1374993" y="820673"/>
                </a:cubicBezTo>
                <a:cubicBezTo>
                  <a:pt x="1369996" y="820919"/>
                  <a:pt x="1363287" y="821027"/>
                  <a:pt x="1354865" y="820998"/>
                </a:cubicBezTo>
                <a:cubicBezTo>
                  <a:pt x="1354457" y="819639"/>
                  <a:pt x="1353923" y="818056"/>
                  <a:pt x="1353265" y="816247"/>
                </a:cubicBezTo>
                <a:cubicBezTo>
                  <a:pt x="1352606" y="814439"/>
                  <a:pt x="1351873" y="812755"/>
                  <a:pt x="1351065" y="811197"/>
                </a:cubicBezTo>
                <a:cubicBezTo>
                  <a:pt x="1357986" y="811384"/>
                  <a:pt x="1363995" y="811459"/>
                  <a:pt x="1369092" y="811422"/>
                </a:cubicBezTo>
                <a:cubicBezTo>
                  <a:pt x="1374188" y="811384"/>
                  <a:pt x="1377647" y="811309"/>
                  <a:pt x="1379468" y="811197"/>
                </a:cubicBezTo>
                <a:cubicBezTo>
                  <a:pt x="1381068" y="811234"/>
                  <a:pt x="1382268" y="810909"/>
                  <a:pt x="1383069" y="810222"/>
                </a:cubicBezTo>
                <a:cubicBezTo>
                  <a:pt x="1383869" y="809534"/>
                  <a:pt x="1384269" y="808259"/>
                  <a:pt x="1384269" y="806396"/>
                </a:cubicBezTo>
                <a:lnTo>
                  <a:pt x="1384269" y="699383"/>
                </a:lnTo>
                <a:lnTo>
                  <a:pt x="1324661" y="699383"/>
                </a:lnTo>
                <a:lnTo>
                  <a:pt x="1324661" y="689982"/>
                </a:lnTo>
                <a:lnTo>
                  <a:pt x="1384269" y="689982"/>
                </a:lnTo>
                <a:close/>
                <a:moveTo>
                  <a:pt x="493986" y="639775"/>
                </a:moveTo>
                <a:cubicBezTo>
                  <a:pt x="498128" y="645172"/>
                  <a:pt x="502195" y="650881"/>
                  <a:pt x="506188" y="656902"/>
                </a:cubicBezTo>
                <a:cubicBezTo>
                  <a:pt x="510180" y="662924"/>
                  <a:pt x="513247" y="668083"/>
                  <a:pt x="515389" y="672379"/>
                </a:cubicBezTo>
                <a:lnTo>
                  <a:pt x="506388" y="677180"/>
                </a:lnTo>
                <a:cubicBezTo>
                  <a:pt x="504354" y="672675"/>
                  <a:pt x="501420" y="667333"/>
                  <a:pt x="497587" y="661153"/>
                </a:cubicBezTo>
                <a:cubicBezTo>
                  <a:pt x="493753" y="654973"/>
                  <a:pt x="489819" y="649181"/>
                  <a:pt x="485785" y="643776"/>
                </a:cubicBezTo>
                <a:close/>
                <a:moveTo>
                  <a:pt x="320840" y="639588"/>
                </a:moveTo>
                <a:lnTo>
                  <a:pt x="329842" y="642188"/>
                </a:lnTo>
                <a:cubicBezTo>
                  <a:pt x="327725" y="648514"/>
                  <a:pt x="325208" y="654965"/>
                  <a:pt x="322291" y="661541"/>
                </a:cubicBezTo>
                <a:cubicBezTo>
                  <a:pt x="319374" y="668116"/>
                  <a:pt x="316157" y="674667"/>
                  <a:pt x="312640" y="681193"/>
                </a:cubicBezTo>
                <a:lnTo>
                  <a:pt x="376848" y="681193"/>
                </a:lnTo>
                <a:lnTo>
                  <a:pt x="376848" y="689769"/>
                </a:lnTo>
                <a:lnTo>
                  <a:pt x="352245" y="689769"/>
                </a:lnTo>
                <a:lnTo>
                  <a:pt x="352245" y="721198"/>
                </a:lnTo>
                <a:lnTo>
                  <a:pt x="375847" y="721198"/>
                </a:lnTo>
                <a:lnTo>
                  <a:pt x="375847" y="729974"/>
                </a:lnTo>
                <a:lnTo>
                  <a:pt x="352245" y="729974"/>
                </a:lnTo>
                <a:lnTo>
                  <a:pt x="352245" y="761203"/>
                </a:lnTo>
                <a:lnTo>
                  <a:pt x="375847" y="761203"/>
                </a:lnTo>
                <a:lnTo>
                  <a:pt x="375847" y="769979"/>
                </a:lnTo>
                <a:lnTo>
                  <a:pt x="352245" y="769979"/>
                </a:lnTo>
                <a:lnTo>
                  <a:pt x="352245" y="801608"/>
                </a:lnTo>
                <a:lnTo>
                  <a:pt x="380048" y="801608"/>
                </a:lnTo>
                <a:lnTo>
                  <a:pt x="380048" y="810384"/>
                </a:lnTo>
                <a:lnTo>
                  <a:pt x="313240" y="810384"/>
                </a:lnTo>
                <a:lnTo>
                  <a:pt x="313240" y="820785"/>
                </a:lnTo>
                <a:lnTo>
                  <a:pt x="304438" y="820785"/>
                </a:lnTo>
                <a:lnTo>
                  <a:pt x="304438" y="694974"/>
                </a:lnTo>
                <a:cubicBezTo>
                  <a:pt x="302251" y="698377"/>
                  <a:pt x="300025" y="701630"/>
                  <a:pt x="297763" y="704733"/>
                </a:cubicBezTo>
                <a:cubicBezTo>
                  <a:pt x="295500" y="707836"/>
                  <a:pt x="293125" y="710788"/>
                  <a:pt x="290637" y="713591"/>
                </a:cubicBezTo>
                <a:cubicBezTo>
                  <a:pt x="289978" y="712632"/>
                  <a:pt x="289095" y="711497"/>
                  <a:pt x="287987" y="710188"/>
                </a:cubicBezTo>
                <a:cubicBezTo>
                  <a:pt x="286878" y="708878"/>
                  <a:pt x="285894" y="707744"/>
                  <a:pt x="285036" y="706785"/>
                </a:cubicBezTo>
                <a:cubicBezTo>
                  <a:pt x="292854" y="697579"/>
                  <a:pt x="299921" y="686928"/>
                  <a:pt x="306239" y="674832"/>
                </a:cubicBezTo>
                <a:cubicBezTo>
                  <a:pt x="312556" y="662736"/>
                  <a:pt x="317423" y="650988"/>
                  <a:pt x="320840" y="639588"/>
                </a:cubicBezTo>
                <a:close/>
                <a:moveTo>
                  <a:pt x="80210" y="639588"/>
                </a:moveTo>
                <a:lnTo>
                  <a:pt x="89612" y="641988"/>
                </a:lnTo>
                <a:cubicBezTo>
                  <a:pt x="88316" y="645705"/>
                  <a:pt x="86957" y="649422"/>
                  <a:pt x="85536" y="653140"/>
                </a:cubicBezTo>
                <a:cubicBezTo>
                  <a:pt x="84115" y="656857"/>
                  <a:pt x="82607" y="660474"/>
                  <a:pt x="81011" y="663991"/>
                </a:cubicBezTo>
                <a:lnTo>
                  <a:pt x="177023" y="663991"/>
                </a:lnTo>
                <a:lnTo>
                  <a:pt x="177023" y="672967"/>
                </a:lnTo>
                <a:lnTo>
                  <a:pt x="76610" y="672967"/>
                </a:lnTo>
                <a:cubicBezTo>
                  <a:pt x="73289" y="679804"/>
                  <a:pt x="69730" y="686201"/>
                  <a:pt x="65934" y="692156"/>
                </a:cubicBezTo>
                <a:cubicBezTo>
                  <a:pt x="62137" y="698112"/>
                  <a:pt x="58229" y="703451"/>
                  <a:pt x="54207" y="708174"/>
                </a:cubicBezTo>
                <a:cubicBezTo>
                  <a:pt x="53128" y="707411"/>
                  <a:pt x="51736" y="706486"/>
                  <a:pt x="50032" y="705398"/>
                </a:cubicBezTo>
                <a:cubicBezTo>
                  <a:pt x="48327" y="704311"/>
                  <a:pt x="46786" y="703437"/>
                  <a:pt x="45406" y="702776"/>
                </a:cubicBezTo>
                <a:cubicBezTo>
                  <a:pt x="52857" y="694922"/>
                  <a:pt x="59558" y="685492"/>
                  <a:pt x="65509" y="674486"/>
                </a:cubicBezTo>
                <a:cubicBezTo>
                  <a:pt x="71459" y="663480"/>
                  <a:pt x="76360" y="651848"/>
                  <a:pt x="80210" y="639588"/>
                </a:cubicBezTo>
                <a:close/>
                <a:moveTo>
                  <a:pt x="2641921" y="639575"/>
                </a:moveTo>
                <a:lnTo>
                  <a:pt x="2649922" y="646976"/>
                </a:lnTo>
                <a:cubicBezTo>
                  <a:pt x="2642348" y="649173"/>
                  <a:pt x="2633670" y="651092"/>
                  <a:pt x="2623889" y="652732"/>
                </a:cubicBezTo>
                <a:cubicBezTo>
                  <a:pt x="2614108" y="654373"/>
                  <a:pt x="2603859" y="655759"/>
                  <a:pt x="2593144" y="656889"/>
                </a:cubicBezTo>
                <a:cubicBezTo>
                  <a:pt x="2582430" y="658018"/>
                  <a:pt x="2571885" y="658915"/>
                  <a:pt x="2561511" y="659578"/>
                </a:cubicBezTo>
                <a:lnTo>
                  <a:pt x="2561511" y="696382"/>
                </a:lnTo>
                <a:lnTo>
                  <a:pt x="2561511" y="700383"/>
                </a:lnTo>
                <a:lnTo>
                  <a:pt x="2656323" y="700383"/>
                </a:lnTo>
                <a:lnTo>
                  <a:pt x="2656323" y="709584"/>
                </a:lnTo>
                <a:lnTo>
                  <a:pt x="2617318" y="709584"/>
                </a:lnTo>
                <a:lnTo>
                  <a:pt x="2617318" y="791794"/>
                </a:lnTo>
                <a:lnTo>
                  <a:pt x="2607917" y="791794"/>
                </a:lnTo>
                <a:lnTo>
                  <a:pt x="2607917" y="709584"/>
                </a:lnTo>
                <a:lnTo>
                  <a:pt x="2561311" y="709584"/>
                </a:lnTo>
                <a:cubicBezTo>
                  <a:pt x="2560994" y="723086"/>
                  <a:pt x="2559277" y="737138"/>
                  <a:pt x="2556160" y="751739"/>
                </a:cubicBezTo>
                <a:cubicBezTo>
                  <a:pt x="2553043" y="766341"/>
                  <a:pt x="2547426" y="779693"/>
                  <a:pt x="2539308" y="791794"/>
                </a:cubicBezTo>
                <a:cubicBezTo>
                  <a:pt x="2538337" y="790928"/>
                  <a:pt x="2537079" y="789911"/>
                  <a:pt x="2535533" y="788744"/>
                </a:cubicBezTo>
                <a:cubicBezTo>
                  <a:pt x="2533987" y="787577"/>
                  <a:pt x="2532578" y="786660"/>
                  <a:pt x="2531307" y="785994"/>
                </a:cubicBezTo>
                <a:cubicBezTo>
                  <a:pt x="2537355" y="777006"/>
                  <a:pt x="2541861" y="767289"/>
                  <a:pt x="2544828" y="756842"/>
                </a:cubicBezTo>
                <a:cubicBezTo>
                  <a:pt x="2547793" y="746395"/>
                  <a:pt x="2549737" y="735937"/>
                  <a:pt x="2550658" y="725468"/>
                </a:cubicBezTo>
                <a:cubicBezTo>
                  <a:pt x="2551579" y="714998"/>
                  <a:pt x="2551996" y="705237"/>
                  <a:pt x="2551910" y="696182"/>
                </a:cubicBezTo>
                <a:lnTo>
                  <a:pt x="2551910" y="651977"/>
                </a:lnTo>
                <a:cubicBezTo>
                  <a:pt x="2562537" y="651242"/>
                  <a:pt x="2573487" y="650289"/>
                  <a:pt x="2584758" y="649117"/>
                </a:cubicBezTo>
                <a:cubicBezTo>
                  <a:pt x="2596030" y="647946"/>
                  <a:pt x="2606669" y="646563"/>
                  <a:pt x="2616673" y="644969"/>
                </a:cubicBezTo>
                <a:cubicBezTo>
                  <a:pt x="2626678" y="643375"/>
                  <a:pt x="2635094" y="641577"/>
                  <a:pt x="2641921" y="639575"/>
                </a:cubicBezTo>
                <a:close/>
                <a:moveTo>
                  <a:pt x="2727455" y="639188"/>
                </a:moveTo>
                <a:lnTo>
                  <a:pt x="2737657" y="641588"/>
                </a:lnTo>
                <a:cubicBezTo>
                  <a:pt x="2735932" y="646685"/>
                  <a:pt x="2734131" y="651894"/>
                  <a:pt x="2732256" y="657215"/>
                </a:cubicBezTo>
                <a:cubicBezTo>
                  <a:pt x="2730381" y="662536"/>
                  <a:pt x="2728581" y="667395"/>
                  <a:pt x="2726855" y="671792"/>
                </a:cubicBezTo>
                <a:lnTo>
                  <a:pt x="2761660" y="671792"/>
                </a:lnTo>
                <a:lnTo>
                  <a:pt x="2761660" y="799783"/>
                </a:lnTo>
                <a:lnTo>
                  <a:pt x="2704653" y="799783"/>
                </a:lnTo>
                <a:lnTo>
                  <a:pt x="2704653" y="816185"/>
                </a:lnTo>
                <a:lnTo>
                  <a:pt x="2695651" y="816185"/>
                </a:lnTo>
                <a:lnTo>
                  <a:pt x="2695651" y="671792"/>
                </a:lnTo>
                <a:lnTo>
                  <a:pt x="2717854" y="671792"/>
                </a:lnTo>
                <a:cubicBezTo>
                  <a:pt x="2719617" y="666908"/>
                  <a:pt x="2721392" y="661474"/>
                  <a:pt x="2723180" y="655490"/>
                </a:cubicBezTo>
                <a:cubicBezTo>
                  <a:pt x="2724968" y="649506"/>
                  <a:pt x="2726393" y="644072"/>
                  <a:pt x="2727455" y="639188"/>
                </a:cubicBezTo>
                <a:close/>
                <a:moveTo>
                  <a:pt x="3222765" y="638988"/>
                </a:moveTo>
                <a:cubicBezTo>
                  <a:pt x="3224290" y="641667"/>
                  <a:pt x="3225740" y="644559"/>
                  <a:pt x="3227116" y="647664"/>
                </a:cubicBezTo>
                <a:cubicBezTo>
                  <a:pt x="3228491" y="650768"/>
                  <a:pt x="3229641" y="653610"/>
                  <a:pt x="3230566" y="656190"/>
                </a:cubicBezTo>
                <a:lnTo>
                  <a:pt x="3273971" y="656190"/>
                </a:lnTo>
                <a:lnTo>
                  <a:pt x="3273971" y="664766"/>
                </a:lnTo>
                <a:lnTo>
                  <a:pt x="3175359" y="664766"/>
                </a:lnTo>
                <a:lnTo>
                  <a:pt x="3175359" y="656190"/>
                </a:lnTo>
                <a:lnTo>
                  <a:pt x="3220565" y="656190"/>
                </a:lnTo>
                <a:cubicBezTo>
                  <a:pt x="3219748" y="653660"/>
                  <a:pt x="3218781" y="651068"/>
                  <a:pt x="3217664" y="648414"/>
                </a:cubicBezTo>
                <a:cubicBezTo>
                  <a:pt x="3216548" y="645759"/>
                  <a:pt x="3215381" y="643217"/>
                  <a:pt x="3214164" y="640788"/>
                </a:cubicBezTo>
                <a:close/>
                <a:moveTo>
                  <a:pt x="2937005" y="638988"/>
                </a:moveTo>
                <a:lnTo>
                  <a:pt x="2946206" y="643188"/>
                </a:lnTo>
                <a:cubicBezTo>
                  <a:pt x="2940860" y="654920"/>
                  <a:pt x="2935051" y="666443"/>
                  <a:pt x="2928779" y="677757"/>
                </a:cubicBezTo>
                <a:cubicBezTo>
                  <a:pt x="2922508" y="689071"/>
                  <a:pt x="2916049" y="699343"/>
                  <a:pt x="2909402" y="708574"/>
                </a:cubicBezTo>
                <a:lnTo>
                  <a:pt x="2941606" y="704971"/>
                </a:lnTo>
                <a:cubicBezTo>
                  <a:pt x="2944015" y="701367"/>
                  <a:pt x="2946348" y="697697"/>
                  <a:pt x="2948607" y="693961"/>
                </a:cubicBezTo>
                <a:cubicBezTo>
                  <a:pt x="2950866" y="690224"/>
                  <a:pt x="2952999" y="686498"/>
                  <a:pt x="2955008" y="682781"/>
                </a:cubicBezTo>
                <a:lnTo>
                  <a:pt x="2963609" y="687786"/>
                </a:lnTo>
                <a:cubicBezTo>
                  <a:pt x="2955975" y="699887"/>
                  <a:pt x="2947990" y="711628"/>
                  <a:pt x="2939656" y="723009"/>
                </a:cubicBezTo>
                <a:cubicBezTo>
                  <a:pt x="2931321" y="734391"/>
                  <a:pt x="2922837" y="744781"/>
                  <a:pt x="2914203" y="754179"/>
                </a:cubicBezTo>
                <a:lnTo>
                  <a:pt x="2965209" y="744400"/>
                </a:lnTo>
                <a:cubicBezTo>
                  <a:pt x="2965126" y="745753"/>
                  <a:pt x="2965143" y="747193"/>
                  <a:pt x="2965259" y="748718"/>
                </a:cubicBezTo>
                <a:cubicBezTo>
                  <a:pt x="2965376" y="750244"/>
                  <a:pt x="2965493" y="751532"/>
                  <a:pt x="2965609" y="752583"/>
                </a:cubicBezTo>
                <a:cubicBezTo>
                  <a:pt x="2946905" y="756449"/>
                  <a:pt x="2932951" y="759385"/>
                  <a:pt x="2923744" y="761391"/>
                </a:cubicBezTo>
                <a:cubicBezTo>
                  <a:pt x="2914539" y="763397"/>
                  <a:pt x="2908288" y="764881"/>
                  <a:pt x="2904994" y="765844"/>
                </a:cubicBezTo>
                <a:cubicBezTo>
                  <a:pt x="2901700" y="766806"/>
                  <a:pt x="2899569" y="767653"/>
                  <a:pt x="2898601" y="768386"/>
                </a:cubicBezTo>
                <a:cubicBezTo>
                  <a:pt x="2898280" y="767189"/>
                  <a:pt x="2897821" y="765680"/>
                  <a:pt x="2897225" y="763858"/>
                </a:cubicBezTo>
                <a:cubicBezTo>
                  <a:pt x="2896630" y="762036"/>
                  <a:pt x="2896021" y="760477"/>
                  <a:pt x="2895400" y="759180"/>
                </a:cubicBezTo>
                <a:cubicBezTo>
                  <a:pt x="2897380" y="758721"/>
                  <a:pt x="2899622" y="757289"/>
                  <a:pt x="2902126" y="754883"/>
                </a:cubicBezTo>
                <a:cubicBezTo>
                  <a:pt x="2904631" y="752478"/>
                  <a:pt x="2907523" y="749450"/>
                  <a:pt x="2910802" y="745801"/>
                </a:cubicBezTo>
                <a:cubicBezTo>
                  <a:pt x="2912915" y="743487"/>
                  <a:pt x="2916190" y="739509"/>
                  <a:pt x="2920628" y="733867"/>
                </a:cubicBezTo>
                <a:cubicBezTo>
                  <a:pt x="2925067" y="728226"/>
                  <a:pt x="2929992" y="721596"/>
                  <a:pt x="2935405" y="713978"/>
                </a:cubicBezTo>
                <a:cubicBezTo>
                  <a:pt x="2925419" y="715422"/>
                  <a:pt x="2917855" y="716559"/>
                  <a:pt x="2912713" y="717388"/>
                </a:cubicBezTo>
                <a:cubicBezTo>
                  <a:pt x="2907572" y="718217"/>
                  <a:pt x="2903964" y="718879"/>
                  <a:pt x="2901890" y="719374"/>
                </a:cubicBezTo>
                <a:cubicBezTo>
                  <a:pt x="2899816" y="719870"/>
                  <a:pt x="2898386" y="720339"/>
                  <a:pt x="2897600" y="720783"/>
                </a:cubicBezTo>
                <a:cubicBezTo>
                  <a:pt x="2897271" y="719582"/>
                  <a:pt x="2896780" y="718031"/>
                  <a:pt x="2896125" y="716130"/>
                </a:cubicBezTo>
                <a:cubicBezTo>
                  <a:pt x="2895471" y="714228"/>
                  <a:pt x="2894829" y="712577"/>
                  <a:pt x="2894200" y="711176"/>
                </a:cubicBezTo>
                <a:cubicBezTo>
                  <a:pt x="2895892" y="710817"/>
                  <a:pt x="2897709" y="709483"/>
                  <a:pt x="2899651" y="707176"/>
                </a:cubicBezTo>
                <a:cubicBezTo>
                  <a:pt x="2901593" y="704868"/>
                  <a:pt x="2903710" y="701938"/>
                  <a:pt x="2906001" y="698387"/>
                </a:cubicBezTo>
                <a:cubicBezTo>
                  <a:pt x="2907844" y="695918"/>
                  <a:pt x="2910583" y="691614"/>
                  <a:pt x="2914217" y="685476"/>
                </a:cubicBezTo>
                <a:cubicBezTo>
                  <a:pt x="2917852" y="679338"/>
                  <a:pt x="2921732" y="672190"/>
                  <a:pt x="2925856" y="664030"/>
                </a:cubicBezTo>
                <a:cubicBezTo>
                  <a:pt x="2929980" y="655870"/>
                  <a:pt x="2933696" y="647523"/>
                  <a:pt x="2937005" y="638988"/>
                </a:cubicBezTo>
                <a:close/>
                <a:moveTo>
                  <a:pt x="2797264" y="638388"/>
                </a:moveTo>
                <a:lnTo>
                  <a:pt x="2806665" y="640588"/>
                </a:lnTo>
                <a:cubicBezTo>
                  <a:pt x="2805465" y="645901"/>
                  <a:pt x="2804115" y="651177"/>
                  <a:pt x="2802615" y="656415"/>
                </a:cubicBezTo>
                <a:cubicBezTo>
                  <a:pt x="2801115" y="661653"/>
                  <a:pt x="2799464" y="666779"/>
                  <a:pt x="2797664" y="671792"/>
                </a:cubicBezTo>
                <a:lnTo>
                  <a:pt x="2859872" y="671792"/>
                </a:lnTo>
                <a:lnTo>
                  <a:pt x="2859872" y="677377"/>
                </a:lnTo>
                <a:cubicBezTo>
                  <a:pt x="2858774" y="708060"/>
                  <a:pt x="2857636" y="732575"/>
                  <a:pt x="2856457" y="750921"/>
                </a:cubicBezTo>
                <a:cubicBezTo>
                  <a:pt x="2855278" y="769267"/>
                  <a:pt x="2853843" y="782979"/>
                  <a:pt x="2852153" y="792059"/>
                </a:cubicBezTo>
                <a:cubicBezTo>
                  <a:pt x="2850462" y="801138"/>
                  <a:pt x="2848301" y="807118"/>
                  <a:pt x="2845670" y="810001"/>
                </a:cubicBezTo>
                <a:cubicBezTo>
                  <a:pt x="2843812" y="812153"/>
                  <a:pt x="2841778" y="813682"/>
                  <a:pt x="2839569" y="814588"/>
                </a:cubicBezTo>
                <a:cubicBezTo>
                  <a:pt x="2837361" y="815494"/>
                  <a:pt x="2834727" y="816026"/>
                  <a:pt x="2831668" y="816185"/>
                </a:cubicBezTo>
                <a:cubicBezTo>
                  <a:pt x="2828443" y="816385"/>
                  <a:pt x="2824242" y="816435"/>
                  <a:pt x="2819067" y="816335"/>
                </a:cubicBezTo>
                <a:cubicBezTo>
                  <a:pt x="2813891" y="816235"/>
                  <a:pt x="2808490" y="815985"/>
                  <a:pt x="2802865" y="815585"/>
                </a:cubicBezTo>
                <a:cubicBezTo>
                  <a:pt x="2802669" y="814048"/>
                  <a:pt x="2802311" y="812436"/>
                  <a:pt x="2801790" y="810748"/>
                </a:cubicBezTo>
                <a:cubicBezTo>
                  <a:pt x="2801269" y="809061"/>
                  <a:pt x="2800560" y="807546"/>
                  <a:pt x="2799664" y="806205"/>
                </a:cubicBezTo>
                <a:cubicBezTo>
                  <a:pt x="2806390" y="806694"/>
                  <a:pt x="2812391" y="807020"/>
                  <a:pt x="2817667" y="807183"/>
                </a:cubicBezTo>
                <a:cubicBezTo>
                  <a:pt x="2822943" y="807346"/>
                  <a:pt x="2826743" y="807421"/>
                  <a:pt x="2829068" y="807409"/>
                </a:cubicBezTo>
                <a:cubicBezTo>
                  <a:pt x="2831043" y="807446"/>
                  <a:pt x="2832694" y="807271"/>
                  <a:pt x="2834019" y="806882"/>
                </a:cubicBezTo>
                <a:cubicBezTo>
                  <a:pt x="2835344" y="806493"/>
                  <a:pt x="2836494" y="805665"/>
                  <a:pt x="2837469" y="804399"/>
                </a:cubicBezTo>
                <a:cubicBezTo>
                  <a:pt x="2839652" y="802185"/>
                  <a:pt x="2841531" y="796760"/>
                  <a:pt x="2843107" y="788125"/>
                </a:cubicBezTo>
                <a:cubicBezTo>
                  <a:pt x="2844682" y="779490"/>
                  <a:pt x="2846058" y="766510"/>
                  <a:pt x="2847233" y="749185"/>
                </a:cubicBezTo>
                <a:cubicBezTo>
                  <a:pt x="2848409" y="731859"/>
                  <a:pt x="2849488" y="709054"/>
                  <a:pt x="2850471" y="680768"/>
                </a:cubicBezTo>
                <a:lnTo>
                  <a:pt x="2794464" y="680768"/>
                </a:lnTo>
                <a:cubicBezTo>
                  <a:pt x="2791560" y="687898"/>
                  <a:pt x="2788467" y="694602"/>
                  <a:pt x="2785188" y="700881"/>
                </a:cubicBezTo>
                <a:cubicBezTo>
                  <a:pt x="2781908" y="707160"/>
                  <a:pt x="2778466" y="712864"/>
                  <a:pt x="2774861" y="717992"/>
                </a:cubicBezTo>
                <a:cubicBezTo>
                  <a:pt x="2773970" y="717250"/>
                  <a:pt x="2772703" y="716383"/>
                  <a:pt x="2771061" y="715391"/>
                </a:cubicBezTo>
                <a:cubicBezTo>
                  <a:pt x="2769419" y="714398"/>
                  <a:pt x="2767952" y="713531"/>
                  <a:pt x="2766660" y="712789"/>
                </a:cubicBezTo>
                <a:cubicBezTo>
                  <a:pt x="2773674" y="703496"/>
                  <a:pt x="2779750" y="692370"/>
                  <a:pt x="2784888" y="679410"/>
                </a:cubicBezTo>
                <a:cubicBezTo>
                  <a:pt x="2790026" y="666450"/>
                  <a:pt x="2794151" y="652776"/>
                  <a:pt x="2797264" y="638388"/>
                </a:cubicBezTo>
                <a:close/>
                <a:moveTo>
                  <a:pt x="2999413" y="637388"/>
                </a:moveTo>
                <a:lnTo>
                  <a:pt x="3008214" y="639788"/>
                </a:lnTo>
                <a:cubicBezTo>
                  <a:pt x="3006910" y="643301"/>
                  <a:pt x="3005518" y="646826"/>
                  <a:pt x="3004039" y="650364"/>
                </a:cubicBezTo>
                <a:cubicBezTo>
                  <a:pt x="3002559" y="653902"/>
                  <a:pt x="3001018" y="657377"/>
                  <a:pt x="2999413" y="660790"/>
                </a:cubicBezTo>
                <a:lnTo>
                  <a:pt x="3040418" y="660790"/>
                </a:lnTo>
                <a:lnTo>
                  <a:pt x="3042219" y="660190"/>
                </a:lnTo>
                <a:lnTo>
                  <a:pt x="3048619" y="664381"/>
                </a:lnTo>
                <a:cubicBezTo>
                  <a:pt x="3045982" y="669765"/>
                  <a:pt x="3043006" y="675190"/>
                  <a:pt x="3039693" y="680656"/>
                </a:cubicBezTo>
                <a:cubicBezTo>
                  <a:pt x="3036380" y="686122"/>
                  <a:pt x="3032955" y="691102"/>
                  <a:pt x="3029417" y="695595"/>
                </a:cubicBezTo>
                <a:lnTo>
                  <a:pt x="3064221" y="695595"/>
                </a:lnTo>
                <a:lnTo>
                  <a:pt x="3064221" y="754777"/>
                </a:lnTo>
                <a:lnTo>
                  <a:pt x="2984411" y="754777"/>
                </a:lnTo>
                <a:lnTo>
                  <a:pt x="2984411" y="798003"/>
                </a:lnTo>
                <a:cubicBezTo>
                  <a:pt x="2984236" y="802122"/>
                  <a:pt x="2985237" y="804940"/>
                  <a:pt x="2987412" y="806458"/>
                </a:cubicBezTo>
                <a:cubicBezTo>
                  <a:pt x="2989587" y="807975"/>
                  <a:pt x="2993988" y="808692"/>
                  <a:pt x="3000613" y="808609"/>
                </a:cubicBezTo>
                <a:lnTo>
                  <a:pt x="3052820" y="808609"/>
                </a:lnTo>
                <a:cubicBezTo>
                  <a:pt x="3058333" y="808884"/>
                  <a:pt x="3062009" y="807184"/>
                  <a:pt x="3063846" y="803508"/>
                </a:cubicBezTo>
                <a:cubicBezTo>
                  <a:pt x="3065684" y="799832"/>
                  <a:pt x="3066809" y="792530"/>
                  <a:pt x="3067222" y="781602"/>
                </a:cubicBezTo>
                <a:cubicBezTo>
                  <a:pt x="3068464" y="782519"/>
                  <a:pt x="3069880" y="783336"/>
                  <a:pt x="3071472" y="784053"/>
                </a:cubicBezTo>
                <a:cubicBezTo>
                  <a:pt x="3073064" y="784770"/>
                  <a:pt x="3074581" y="785286"/>
                  <a:pt x="3076023" y="785603"/>
                </a:cubicBezTo>
                <a:cubicBezTo>
                  <a:pt x="3075506" y="797691"/>
                  <a:pt x="3073739" y="806063"/>
                  <a:pt x="3070722" y="810720"/>
                </a:cubicBezTo>
                <a:cubicBezTo>
                  <a:pt x="3067705" y="815377"/>
                  <a:pt x="3061738" y="817598"/>
                  <a:pt x="3052820" y="817385"/>
                </a:cubicBezTo>
                <a:lnTo>
                  <a:pt x="3000813" y="817385"/>
                </a:lnTo>
                <a:cubicBezTo>
                  <a:pt x="2991179" y="817569"/>
                  <a:pt x="2984495" y="816304"/>
                  <a:pt x="2980761" y="813591"/>
                </a:cubicBezTo>
                <a:cubicBezTo>
                  <a:pt x="2977027" y="810879"/>
                  <a:pt x="2975244" y="805617"/>
                  <a:pt x="2975410" y="797806"/>
                </a:cubicBezTo>
                <a:lnTo>
                  <a:pt x="2975410" y="700383"/>
                </a:lnTo>
                <a:cubicBezTo>
                  <a:pt x="2974114" y="702171"/>
                  <a:pt x="2972806" y="703846"/>
                  <a:pt x="2971485" y="705408"/>
                </a:cubicBezTo>
                <a:cubicBezTo>
                  <a:pt x="2970164" y="706971"/>
                  <a:pt x="2968805" y="708497"/>
                  <a:pt x="2967409" y="709985"/>
                </a:cubicBezTo>
                <a:cubicBezTo>
                  <a:pt x="2966517" y="709105"/>
                  <a:pt x="2965301" y="708063"/>
                  <a:pt x="2963759" y="706859"/>
                </a:cubicBezTo>
                <a:cubicBezTo>
                  <a:pt x="2962217" y="705654"/>
                  <a:pt x="2960900" y="704762"/>
                  <a:pt x="2959808" y="704183"/>
                </a:cubicBezTo>
                <a:cubicBezTo>
                  <a:pt x="2967884" y="695710"/>
                  <a:pt x="2975335" y="685651"/>
                  <a:pt x="2982161" y="674007"/>
                </a:cubicBezTo>
                <a:cubicBezTo>
                  <a:pt x="2988987" y="662364"/>
                  <a:pt x="2994738" y="650157"/>
                  <a:pt x="2999413" y="637388"/>
                </a:cubicBezTo>
                <a:close/>
                <a:moveTo>
                  <a:pt x="2201" y="465144"/>
                </a:moveTo>
                <a:lnTo>
                  <a:pt x="178823" y="465144"/>
                </a:lnTo>
                <a:lnTo>
                  <a:pt x="178823" y="475345"/>
                </a:lnTo>
                <a:lnTo>
                  <a:pt x="2201" y="475345"/>
                </a:lnTo>
                <a:close/>
                <a:moveTo>
                  <a:pt x="683742" y="454330"/>
                </a:moveTo>
                <a:cubicBezTo>
                  <a:pt x="687768" y="459106"/>
                  <a:pt x="691665" y="464256"/>
                  <a:pt x="695435" y="469782"/>
                </a:cubicBezTo>
                <a:cubicBezTo>
                  <a:pt x="699204" y="475308"/>
                  <a:pt x="702102" y="480158"/>
                  <a:pt x="704127" y="484334"/>
                </a:cubicBezTo>
                <a:lnTo>
                  <a:pt x="696134" y="489134"/>
                </a:lnTo>
                <a:cubicBezTo>
                  <a:pt x="694217" y="484859"/>
                  <a:pt x="691411" y="479908"/>
                  <a:pt x="687715" y="474283"/>
                </a:cubicBezTo>
                <a:cubicBezTo>
                  <a:pt x="684020" y="468657"/>
                  <a:pt x="680160" y="463406"/>
                  <a:pt x="676137" y="458531"/>
                </a:cubicBezTo>
                <a:close/>
                <a:moveTo>
                  <a:pt x="647917" y="453730"/>
                </a:moveTo>
                <a:lnTo>
                  <a:pt x="657123" y="456330"/>
                </a:lnTo>
                <a:cubicBezTo>
                  <a:pt x="653521" y="464231"/>
                  <a:pt x="649124" y="471732"/>
                  <a:pt x="643930" y="478833"/>
                </a:cubicBezTo>
                <a:cubicBezTo>
                  <a:pt x="638735" y="485934"/>
                  <a:pt x="633339" y="492035"/>
                  <a:pt x="627739" y="497135"/>
                </a:cubicBezTo>
                <a:cubicBezTo>
                  <a:pt x="626768" y="496369"/>
                  <a:pt x="625510" y="495402"/>
                  <a:pt x="623964" y="494235"/>
                </a:cubicBezTo>
                <a:cubicBezTo>
                  <a:pt x="622417" y="493068"/>
                  <a:pt x="621009" y="492102"/>
                  <a:pt x="619738" y="491335"/>
                </a:cubicBezTo>
                <a:cubicBezTo>
                  <a:pt x="625514" y="486542"/>
                  <a:pt x="630863" y="480875"/>
                  <a:pt x="635784" y="474333"/>
                </a:cubicBezTo>
                <a:cubicBezTo>
                  <a:pt x="640706" y="467790"/>
                  <a:pt x="644750" y="460923"/>
                  <a:pt x="647917" y="453730"/>
                </a:cubicBezTo>
                <a:close/>
                <a:moveTo>
                  <a:pt x="2191852" y="439928"/>
                </a:moveTo>
                <a:lnTo>
                  <a:pt x="2191852" y="482559"/>
                </a:lnTo>
                <a:lnTo>
                  <a:pt x="2224681" y="482559"/>
                </a:lnTo>
                <a:lnTo>
                  <a:pt x="2224681" y="439928"/>
                </a:lnTo>
                <a:close/>
                <a:moveTo>
                  <a:pt x="2150447" y="439928"/>
                </a:moveTo>
                <a:lnTo>
                  <a:pt x="2150447" y="482559"/>
                </a:lnTo>
                <a:lnTo>
                  <a:pt x="2182876" y="482559"/>
                </a:lnTo>
                <a:lnTo>
                  <a:pt x="2182876" y="439928"/>
                </a:lnTo>
                <a:close/>
                <a:moveTo>
                  <a:pt x="2109042" y="439928"/>
                </a:moveTo>
                <a:lnTo>
                  <a:pt x="2109042" y="482559"/>
                </a:lnTo>
                <a:lnTo>
                  <a:pt x="2141471" y="482559"/>
                </a:lnTo>
                <a:lnTo>
                  <a:pt x="2141471" y="439928"/>
                </a:lnTo>
                <a:close/>
                <a:moveTo>
                  <a:pt x="853955" y="436340"/>
                </a:moveTo>
                <a:cubicBezTo>
                  <a:pt x="858668" y="436415"/>
                  <a:pt x="862244" y="438266"/>
                  <a:pt x="864681" y="441891"/>
                </a:cubicBezTo>
                <a:cubicBezTo>
                  <a:pt x="867119" y="445516"/>
                  <a:pt x="868344" y="450467"/>
                  <a:pt x="868357" y="456743"/>
                </a:cubicBezTo>
                <a:cubicBezTo>
                  <a:pt x="868215" y="467286"/>
                  <a:pt x="865298" y="476254"/>
                  <a:pt x="859605" y="483646"/>
                </a:cubicBezTo>
                <a:cubicBezTo>
                  <a:pt x="853914" y="491039"/>
                  <a:pt x="846296" y="496606"/>
                  <a:pt x="836753" y="500348"/>
                </a:cubicBezTo>
                <a:lnTo>
                  <a:pt x="833352" y="492947"/>
                </a:lnTo>
                <a:cubicBezTo>
                  <a:pt x="841074" y="489418"/>
                  <a:pt x="847034" y="485026"/>
                  <a:pt x="851230" y="479771"/>
                </a:cubicBezTo>
                <a:cubicBezTo>
                  <a:pt x="855426" y="474516"/>
                  <a:pt x="857735" y="467973"/>
                  <a:pt x="858155" y="460143"/>
                </a:cubicBezTo>
                <a:cubicBezTo>
                  <a:pt x="856755" y="460543"/>
                  <a:pt x="855355" y="460743"/>
                  <a:pt x="853955" y="460743"/>
                </a:cubicBezTo>
                <a:cubicBezTo>
                  <a:pt x="850288" y="460760"/>
                  <a:pt x="847321" y="459777"/>
                  <a:pt x="845054" y="457793"/>
                </a:cubicBezTo>
                <a:cubicBezTo>
                  <a:pt x="842787" y="455809"/>
                  <a:pt x="841620" y="452726"/>
                  <a:pt x="841554" y="448542"/>
                </a:cubicBezTo>
                <a:cubicBezTo>
                  <a:pt x="841658" y="444446"/>
                  <a:pt x="842899" y="441387"/>
                  <a:pt x="845279" y="439366"/>
                </a:cubicBezTo>
                <a:cubicBezTo>
                  <a:pt x="847659" y="437345"/>
                  <a:pt x="850551" y="436336"/>
                  <a:pt x="853955" y="436340"/>
                </a:cubicBezTo>
                <a:close/>
                <a:moveTo>
                  <a:pt x="2099866" y="431552"/>
                </a:moveTo>
                <a:lnTo>
                  <a:pt x="2234058" y="431552"/>
                </a:lnTo>
                <a:lnTo>
                  <a:pt x="2234058" y="482559"/>
                </a:lnTo>
                <a:lnTo>
                  <a:pt x="2256260" y="482559"/>
                </a:lnTo>
                <a:lnTo>
                  <a:pt x="2256260" y="491335"/>
                </a:lnTo>
                <a:lnTo>
                  <a:pt x="2076663" y="491335"/>
                </a:lnTo>
                <a:lnTo>
                  <a:pt x="2076663" y="482559"/>
                </a:lnTo>
                <a:lnTo>
                  <a:pt x="2099866" y="482559"/>
                </a:lnTo>
                <a:close/>
                <a:moveTo>
                  <a:pt x="2711777" y="430340"/>
                </a:moveTo>
                <a:lnTo>
                  <a:pt x="2711777" y="473145"/>
                </a:lnTo>
                <a:lnTo>
                  <a:pt x="2768384" y="473145"/>
                </a:lnTo>
                <a:lnTo>
                  <a:pt x="2768384" y="430340"/>
                </a:lnTo>
                <a:close/>
                <a:moveTo>
                  <a:pt x="1911306" y="422739"/>
                </a:moveTo>
                <a:lnTo>
                  <a:pt x="1918307" y="428939"/>
                </a:lnTo>
                <a:cubicBezTo>
                  <a:pt x="1912860" y="439716"/>
                  <a:pt x="1906851" y="450967"/>
                  <a:pt x="1900280" y="462694"/>
                </a:cubicBezTo>
                <a:cubicBezTo>
                  <a:pt x="1893708" y="474420"/>
                  <a:pt x="1887449" y="484971"/>
                  <a:pt x="1881502" y="494348"/>
                </a:cubicBezTo>
                <a:lnTo>
                  <a:pt x="1873301" y="487747"/>
                </a:lnTo>
                <a:cubicBezTo>
                  <a:pt x="1877026" y="482510"/>
                  <a:pt x="1881111" y="476270"/>
                  <a:pt x="1885555" y="469026"/>
                </a:cubicBezTo>
                <a:cubicBezTo>
                  <a:pt x="1889998" y="461782"/>
                  <a:pt x="1894453" y="454149"/>
                  <a:pt x="1898919" y="446127"/>
                </a:cubicBezTo>
                <a:cubicBezTo>
                  <a:pt x="1903385" y="438105"/>
                  <a:pt x="1907514" y="430309"/>
                  <a:pt x="1911306" y="422739"/>
                </a:cubicBezTo>
                <a:close/>
                <a:moveTo>
                  <a:pt x="217028" y="415938"/>
                </a:moveTo>
                <a:lnTo>
                  <a:pt x="217028" y="473345"/>
                </a:lnTo>
                <a:lnTo>
                  <a:pt x="278836" y="473345"/>
                </a:lnTo>
                <a:lnTo>
                  <a:pt x="278836" y="415938"/>
                </a:lnTo>
                <a:close/>
                <a:moveTo>
                  <a:pt x="647917" y="414725"/>
                </a:moveTo>
                <a:lnTo>
                  <a:pt x="647917" y="439153"/>
                </a:lnTo>
                <a:lnTo>
                  <a:pt x="690947" y="439153"/>
                </a:lnTo>
                <a:lnTo>
                  <a:pt x="690947" y="414725"/>
                </a:lnTo>
                <a:close/>
                <a:moveTo>
                  <a:pt x="4562028" y="413325"/>
                </a:moveTo>
                <a:lnTo>
                  <a:pt x="4562028" y="466957"/>
                </a:lnTo>
                <a:lnTo>
                  <a:pt x="4609834" y="466957"/>
                </a:lnTo>
                <a:lnTo>
                  <a:pt x="4609834" y="413325"/>
                </a:lnTo>
                <a:close/>
                <a:moveTo>
                  <a:pt x="1475928" y="413325"/>
                </a:moveTo>
                <a:lnTo>
                  <a:pt x="1475928" y="466957"/>
                </a:lnTo>
                <a:lnTo>
                  <a:pt x="1523734" y="466957"/>
                </a:lnTo>
                <a:lnTo>
                  <a:pt x="1523734" y="413325"/>
                </a:lnTo>
                <a:close/>
                <a:moveTo>
                  <a:pt x="3805285" y="411550"/>
                </a:moveTo>
                <a:lnTo>
                  <a:pt x="3811286" y="415938"/>
                </a:lnTo>
                <a:cubicBezTo>
                  <a:pt x="3807090" y="420288"/>
                  <a:pt x="3802281" y="424439"/>
                  <a:pt x="3796859" y="428389"/>
                </a:cubicBezTo>
                <a:cubicBezTo>
                  <a:pt x="3791438" y="432339"/>
                  <a:pt x="3785979" y="435787"/>
                  <a:pt x="3780482" y="438735"/>
                </a:cubicBezTo>
                <a:lnTo>
                  <a:pt x="3780482" y="448540"/>
                </a:lnTo>
                <a:cubicBezTo>
                  <a:pt x="3786983" y="447535"/>
                  <a:pt x="3793534" y="446543"/>
                  <a:pt x="3800135" y="445563"/>
                </a:cubicBezTo>
                <a:cubicBezTo>
                  <a:pt x="3806736" y="444584"/>
                  <a:pt x="3813386" y="443641"/>
                  <a:pt x="3820087" y="442737"/>
                </a:cubicBezTo>
                <a:lnTo>
                  <a:pt x="3820287" y="450941"/>
                </a:lnTo>
                <a:cubicBezTo>
                  <a:pt x="3813678" y="451941"/>
                  <a:pt x="3807044" y="452942"/>
                  <a:pt x="3800385" y="453942"/>
                </a:cubicBezTo>
                <a:cubicBezTo>
                  <a:pt x="3793726" y="454943"/>
                  <a:pt x="3787092" y="455943"/>
                  <a:pt x="3780482" y="456944"/>
                </a:cubicBezTo>
                <a:lnTo>
                  <a:pt x="3780482" y="483958"/>
                </a:lnTo>
                <a:cubicBezTo>
                  <a:pt x="3780528" y="486896"/>
                  <a:pt x="3780137" y="489109"/>
                  <a:pt x="3779307" y="490598"/>
                </a:cubicBezTo>
                <a:cubicBezTo>
                  <a:pt x="3778478" y="492086"/>
                  <a:pt x="3776936" y="493200"/>
                  <a:pt x="3774682" y="493939"/>
                </a:cubicBezTo>
                <a:cubicBezTo>
                  <a:pt x="3772223" y="494696"/>
                  <a:pt x="3768789" y="495128"/>
                  <a:pt x="3764380" y="495236"/>
                </a:cubicBezTo>
                <a:cubicBezTo>
                  <a:pt x="3759972" y="495344"/>
                  <a:pt x="3754337" y="495377"/>
                  <a:pt x="3747478" y="495335"/>
                </a:cubicBezTo>
                <a:cubicBezTo>
                  <a:pt x="3747174" y="494114"/>
                  <a:pt x="3746732" y="492768"/>
                  <a:pt x="3746153" y="491297"/>
                </a:cubicBezTo>
                <a:cubicBezTo>
                  <a:pt x="3745574" y="489826"/>
                  <a:pt x="3744882" y="488380"/>
                  <a:pt x="3744078" y="486959"/>
                </a:cubicBezTo>
                <a:cubicBezTo>
                  <a:pt x="3750145" y="487154"/>
                  <a:pt x="3755263" y="487263"/>
                  <a:pt x="3759430" y="487283"/>
                </a:cubicBezTo>
                <a:cubicBezTo>
                  <a:pt x="3763597" y="487304"/>
                  <a:pt x="3766414" y="487263"/>
                  <a:pt x="3767881" y="487159"/>
                </a:cubicBezTo>
                <a:cubicBezTo>
                  <a:pt x="3769256" y="487071"/>
                  <a:pt x="3770206" y="486796"/>
                  <a:pt x="3770731" y="486334"/>
                </a:cubicBezTo>
                <a:cubicBezTo>
                  <a:pt x="3771256" y="485871"/>
                  <a:pt x="3771506" y="485146"/>
                  <a:pt x="3771481" y="484158"/>
                </a:cubicBezTo>
                <a:lnTo>
                  <a:pt x="3771481" y="458345"/>
                </a:lnTo>
                <a:lnTo>
                  <a:pt x="3725476" y="465148"/>
                </a:lnTo>
                <a:lnTo>
                  <a:pt x="3723875" y="456344"/>
                </a:lnTo>
                <a:cubicBezTo>
                  <a:pt x="3730322" y="455443"/>
                  <a:pt x="3737581" y="454443"/>
                  <a:pt x="3745653" y="453342"/>
                </a:cubicBezTo>
                <a:cubicBezTo>
                  <a:pt x="3753725" y="452242"/>
                  <a:pt x="3762334" y="451041"/>
                  <a:pt x="3771481" y="449740"/>
                </a:cubicBezTo>
                <a:lnTo>
                  <a:pt x="3771481" y="435133"/>
                </a:lnTo>
                <a:cubicBezTo>
                  <a:pt x="3775444" y="433194"/>
                  <a:pt x="3779470" y="430918"/>
                  <a:pt x="3783558" y="428305"/>
                </a:cubicBezTo>
                <a:cubicBezTo>
                  <a:pt x="3787646" y="425691"/>
                  <a:pt x="3791421" y="422965"/>
                  <a:pt x="3794884" y="420126"/>
                </a:cubicBezTo>
                <a:lnTo>
                  <a:pt x="3733476" y="420126"/>
                </a:lnTo>
                <a:lnTo>
                  <a:pt x="3733476" y="412150"/>
                </a:lnTo>
                <a:lnTo>
                  <a:pt x="3803685" y="412150"/>
                </a:lnTo>
                <a:close/>
                <a:moveTo>
                  <a:pt x="4032038" y="406937"/>
                </a:moveTo>
                <a:lnTo>
                  <a:pt x="4040839" y="410537"/>
                </a:lnTo>
                <a:cubicBezTo>
                  <a:pt x="4036922" y="417342"/>
                  <a:pt x="4032554" y="423885"/>
                  <a:pt x="4027737" y="430165"/>
                </a:cubicBezTo>
                <a:cubicBezTo>
                  <a:pt x="4022920" y="436445"/>
                  <a:pt x="4017752" y="442437"/>
                  <a:pt x="4012235" y="448142"/>
                </a:cubicBezTo>
                <a:cubicBezTo>
                  <a:pt x="4018207" y="453434"/>
                  <a:pt x="4024166" y="459052"/>
                  <a:pt x="4030112" y="464994"/>
                </a:cubicBezTo>
                <a:cubicBezTo>
                  <a:pt x="4036059" y="470936"/>
                  <a:pt x="4040968" y="476054"/>
                  <a:pt x="4044839" y="480346"/>
                </a:cubicBezTo>
                <a:lnTo>
                  <a:pt x="4037238" y="486747"/>
                </a:lnTo>
                <a:cubicBezTo>
                  <a:pt x="4033667" y="482467"/>
                  <a:pt x="4029008" y="477375"/>
                  <a:pt x="4023261" y="471470"/>
                </a:cubicBezTo>
                <a:cubicBezTo>
                  <a:pt x="4017515" y="465565"/>
                  <a:pt x="4011706" y="459923"/>
                  <a:pt x="4005834" y="454543"/>
                </a:cubicBezTo>
                <a:cubicBezTo>
                  <a:pt x="3996800" y="463144"/>
                  <a:pt x="3987215" y="470945"/>
                  <a:pt x="3977081" y="477946"/>
                </a:cubicBezTo>
                <a:cubicBezTo>
                  <a:pt x="3966946" y="484946"/>
                  <a:pt x="3956461" y="491147"/>
                  <a:pt x="3945627" y="496548"/>
                </a:cubicBezTo>
                <a:cubicBezTo>
                  <a:pt x="3944856" y="495464"/>
                  <a:pt x="3943797" y="494131"/>
                  <a:pt x="3942452" y="492547"/>
                </a:cubicBezTo>
                <a:cubicBezTo>
                  <a:pt x="3941105" y="490964"/>
                  <a:pt x="3939897" y="489630"/>
                  <a:pt x="3938826" y="488547"/>
                </a:cubicBezTo>
                <a:cubicBezTo>
                  <a:pt x="3958262" y="479846"/>
                  <a:pt x="3976097" y="468544"/>
                  <a:pt x="3992332" y="454643"/>
                </a:cubicBezTo>
                <a:cubicBezTo>
                  <a:pt x="4008568" y="440741"/>
                  <a:pt x="4021803" y="424839"/>
                  <a:pt x="4032038" y="406937"/>
                </a:cubicBezTo>
                <a:close/>
                <a:moveTo>
                  <a:pt x="2585038" y="403936"/>
                </a:moveTo>
                <a:cubicBezTo>
                  <a:pt x="2588350" y="413646"/>
                  <a:pt x="2592476" y="422730"/>
                  <a:pt x="2597414" y="431190"/>
                </a:cubicBezTo>
                <a:cubicBezTo>
                  <a:pt x="2602352" y="439649"/>
                  <a:pt x="2608028" y="447433"/>
                  <a:pt x="2614441" y="454543"/>
                </a:cubicBezTo>
                <a:cubicBezTo>
                  <a:pt x="2620880" y="447646"/>
                  <a:pt x="2626605" y="439987"/>
                  <a:pt x="2631618" y="431565"/>
                </a:cubicBezTo>
                <a:cubicBezTo>
                  <a:pt x="2636632" y="423143"/>
                  <a:pt x="2640707" y="413933"/>
                  <a:pt x="2643845" y="403936"/>
                </a:cubicBezTo>
                <a:close/>
                <a:moveTo>
                  <a:pt x="4268467" y="400736"/>
                </a:moveTo>
                <a:cubicBezTo>
                  <a:pt x="4274010" y="407310"/>
                  <a:pt x="4279549" y="414343"/>
                  <a:pt x="4285084" y="421835"/>
                </a:cubicBezTo>
                <a:cubicBezTo>
                  <a:pt x="4290619" y="429327"/>
                  <a:pt x="4295699" y="436642"/>
                  <a:pt x="4300323" y="443778"/>
                </a:cubicBezTo>
                <a:cubicBezTo>
                  <a:pt x="4304947" y="450915"/>
                  <a:pt x="4308664" y="457237"/>
                  <a:pt x="4311473" y="462744"/>
                </a:cubicBezTo>
                <a:lnTo>
                  <a:pt x="4302671" y="467544"/>
                </a:lnTo>
                <a:cubicBezTo>
                  <a:pt x="4299996" y="461968"/>
                  <a:pt x="4296390" y="455563"/>
                  <a:pt x="4291855" y="448327"/>
                </a:cubicBezTo>
                <a:cubicBezTo>
                  <a:pt x="4287320" y="441092"/>
                  <a:pt x="4282307" y="433678"/>
                  <a:pt x="4276816" y="426087"/>
                </a:cubicBezTo>
                <a:cubicBezTo>
                  <a:pt x="4271326" y="418496"/>
                  <a:pt x="4265809" y="411379"/>
                  <a:pt x="4260266" y="404736"/>
                </a:cubicBezTo>
                <a:close/>
                <a:moveTo>
                  <a:pt x="4180256" y="399536"/>
                </a:moveTo>
                <a:lnTo>
                  <a:pt x="4190057" y="402336"/>
                </a:lnTo>
                <a:cubicBezTo>
                  <a:pt x="4184431" y="414992"/>
                  <a:pt x="4177681" y="426985"/>
                  <a:pt x="4169805" y="438316"/>
                </a:cubicBezTo>
                <a:cubicBezTo>
                  <a:pt x="4161929" y="449646"/>
                  <a:pt x="4153678" y="459389"/>
                  <a:pt x="4145052" y="467544"/>
                </a:cubicBezTo>
                <a:cubicBezTo>
                  <a:pt x="4144077" y="466673"/>
                  <a:pt x="4142776" y="465615"/>
                  <a:pt x="4141151" y="464369"/>
                </a:cubicBezTo>
                <a:cubicBezTo>
                  <a:pt x="4139526" y="463123"/>
                  <a:pt x="4138026" y="462114"/>
                  <a:pt x="4136651" y="461343"/>
                </a:cubicBezTo>
                <a:cubicBezTo>
                  <a:pt x="4145543" y="453680"/>
                  <a:pt x="4153761" y="444454"/>
                  <a:pt x="4161304" y="433665"/>
                </a:cubicBezTo>
                <a:cubicBezTo>
                  <a:pt x="4168846" y="422876"/>
                  <a:pt x="4175164" y="411500"/>
                  <a:pt x="4180256" y="399536"/>
                </a:cubicBezTo>
                <a:close/>
                <a:moveTo>
                  <a:pt x="4653639" y="391741"/>
                </a:moveTo>
                <a:cubicBezTo>
                  <a:pt x="4659761" y="399200"/>
                  <a:pt x="4665870" y="407133"/>
                  <a:pt x="4671967" y="415539"/>
                </a:cubicBezTo>
                <a:cubicBezTo>
                  <a:pt x="4678063" y="423944"/>
                  <a:pt x="4682822" y="431278"/>
                  <a:pt x="4686243" y="437539"/>
                </a:cubicBezTo>
                <a:lnTo>
                  <a:pt x="4678242" y="442742"/>
                </a:lnTo>
                <a:cubicBezTo>
                  <a:pt x="4674842" y="436359"/>
                  <a:pt x="4670142" y="428866"/>
                  <a:pt x="4664141" y="420261"/>
                </a:cubicBezTo>
                <a:cubicBezTo>
                  <a:pt x="4658140" y="411657"/>
                  <a:pt x="4652039" y="403617"/>
                  <a:pt x="4645838" y="396143"/>
                </a:cubicBezTo>
                <a:close/>
                <a:moveTo>
                  <a:pt x="1567539" y="391741"/>
                </a:moveTo>
                <a:cubicBezTo>
                  <a:pt x="1573661" y="399200"/>
                  <a:pt x="1579770" y="407133"/>
                  <a:pt x="1585866" y="415539"/>
                </a:cubicBezTo>
                <a:cubicBezTo>
                  <a:pt x="1591963" y="423944"/>
                  <a:pt x="1596722" y="431278"/>
                  <a:pt x="1600143" y="437539"/>
                </a:cubicBezTo>
                <a:lnTo>
                  <a:pt x="1592142" y="442742"/>
                </a:lnTo>
                <a:cubicBezTo>
                  <a:pt x="1588742" y="436359"/>
                  <a:pt x="1584041" y="428866"/>
                  <a:pt x="1578041" y="420261"/>
                </a:cubicBezTo>
                <a:cubicBezTo>
                  <a:pt x="1572040" y="411657"/>
                  <a:pt x="1565939" y="403617"/>
                  <a:pt x="1559738" y="396143"/>
                </a:cubicBezTo>
                <a:close/>
                <a:moveTo>
                  <a:pt x="1751762" y="390535"/>
                </a:moveTo>
                <a:lnTo>
                  <a:pt x="1751762" y="410137"/>
                </a:lnTo>
                <a:cubicBezTo>
                  <a:pt x="1751775" y="413246"/>
                  <a:pt x="1751700" y="416380"/>
                  <a:pt x="1751537" y="419538"/>
                </a:cubicBezTo>
                <a:cubicBezTo>
                  <a:pt x="1751375" y="422697"/>
                  <a:pt x="1751050" y="425831"/>
                  <a:pt x="1750562" y="428939"/>
                </a:cubicBezTo>
                <a:lnTo>
                  <a:pt x="1805369" y="428939"/>
                </a:lnTo>
                <a:lnTo>
                  <a:pt x="1805369" y="390535"/>
                </a:lnTo>
                <a:close/>
                <a:moveTo>
                  <a:pt x="1691155" y="390535"/>
                </a:moveTo>
                <a:lnTo>
                  <a:pt x="1691155" y="428939"/>
                </a:lnTo>
                <a:lnTo>
                  <a:pt x="1740561" y="428939"/>
                </a:lnTo>
                <a:cubicBezTo>
                  <a:pt x="1741144" y="425831"/>
                  <a:pt x="1741528" y="422697"/>
                  <a:pt x="1741711" y="419538"/>
                </a:cubicBezTo>
                <a:cubicBezTo>
                  <a:pt x="1741894" y="416380"/>
                  <a:pt x="1741978" y="413246"/>
                  <a:pt x="1741961" y="410137"/>
                </a:cubicBezTo>
                <a:lnTo>
                  <a:pt x="1741961" y="390535"/>
                </a:lnTo>
                <a:close/>
                <a:moveTo>
                  <a:pt x="647917" y="382721"/>
                </a:moveTo>
                <a:lnTo>
                  <a:pt x="647917" y="406549"/>
                </a:lnTo>
                <a:lnTo>
                  <a:pt x="690947" y="406549"/>
                </a:lnTo>
                <a:lnTo>
                  <a:pt x="690947" y="382721"/>
                </a:lnTo>
                <a:close/>
                <a:moveTo>
                  <a:pt x="4380605" y="381721"/>
                </a:moveTo>
                <a:lnTo>
                  <a:pt x="4380605" y="420151"/>
                </a:lnTo>
                <a:lnTo>
                  <a:pt x="4487418" y="420151"/>
                </a:lnTo>
                <a:lnTo>
                  <a:pt x="4487418" y="381721"/>
                </a:lnTo>
                <a:close/>
                <a:moveTo>
                  <a:pt x="736328" y="381721"/>
                </a:moveTo>
                <a:lnTo>
                  <a:pt x="736328" y="398534"/>
                </a:lnTo>
                <a:cubicBezTo>
                  <a:pt x="736328" y="401933"/>
                  <a:pt x="736278" y="405394"/>
                  <a:pt x="736178" y="408917"/>
                </a:cubicBezTo>
                <a:cubicBezTo>
                  <a:pt x="736079" y="412441"/>
                  <a:pt x="735929" y="416052"/>
                  <a:pt x="735729" y="419751"/>
                </a:cubicBezTo>
                <a:lnTo>
                  <a:pt x="784159" y="419751"/>
                </a:lnTo>
                <a:lnTo>
                  <a:pt x="784159" y="381721"/>
                </a:lnTo>
                <a:close/>
                <a:moveTo>
                  <a:pt x="1872301" y="372332"/>
                </a:moveTo>
                <a:cubicBezTo>
                  <a:pt x="1878844" y="375074"/>
                  <a:pt x="1885511" y="378391"/>
                  <a:pt x="1892304" y="382284"/>
                </a:cubicBezTo>
                <a:cubicBezTo>
                  <a:pt x="1899096" y="386176"/>
                  <a:pt x="1904563" y="389793"/>
                  <a:pt x="1908706" y="393135"/>
                </a:cubicBezTo>
                <a:lnTo>
                  <a:pt x="1903505" y="401136"/>
                </a:lnTo>
                <a:cubicBezTo>
                  <a:pt x="1899279" y="397706"/>
                  <a:pt x="1893779" y="393964"/>
                  <a:pt x="1887003" y="389910"/>
                </a:cubicBezTo>
                <a:cubicBezTo>
                  <a:pt x="1880227" y="385855"/>
                  <a:pt x="1873526" y="382263"/>
                  <a:pt x="1866900" y="379133"/>
                </a:cubicBezTo>
                <a:close/>
                <a:moveTo>
                  <a:pt x="3747878" y="369319"/>
                </a:moveTo>
                <a:lnTo>
                  <a:pt x="3747878" y="390947"/>
                </a:lnTo>
                <a:lnTo>
                  <a:pt x="3801885" y="390947"/>
                </a:lnTo>
                <a:lnTo>
                  <a:pt x="3801885" y="369319"/>
                </a:lnTo>
                <a:close/>
                <a:moveTo>
                  <a:pt x="2097240" y="367519"/>
                </a:moveTo>
                <a:lnTo>
                  <a:pt x="2097240" y="393147"/>
                </a:lnTo>
                <a:lnTo>
                  <a:pt x="2140471" y="393147"/>
                </a:lnTo>
                <a:lnTo>
                  <a:pt x="2140471" y="367519"/>
                </a:lnTo>
                <a:close/>
                <a:moveTo>
                  <a:pt x="3840890" y="366532"/>
                </a:moveTo>
                <a:lnTo>
                  <a:pt x="3840090" y="368733"/>
                </a:lnTo>
                <a:cubicBezTo>
                  <a:pt x="3842094" y="381071"/>
                  <a:pt x="3844686" y="392806"/>
                  <a:pt x="3847866" y="403938"/>
                </a:cubicBezTo>
                <a:cubicBezTo>
                  <a:pt x="3851045" y="415071"/>
                  <a:pt x="3854787" y="425403"/>
                  <a:pt x="3859092" y="434933"/>
                </a:cubicBezTo>
                <a:cubicBezTo>
                  <a:pt x="3863664" y="425536"/>
                  <a:pt x="3867472" y="415137"/>
                  <a:pt x="3870519" y="403738"/>
                </a:cubicBezTo>
                <a:cubicBezTo>
                  <a:pt x="3873565" y="392339"/>
                  <a:pt x="3876024" y="379937"/>
                  <a:pt x="3877894" y="366532"/>
                </a:cubicBezTo>
                <a:close/>
                <a:moveTo>
                  <a:pt x="2810590" y="364931"/>
                </a:moveTo>
                <a:lnTo>
                  <a:pt x="2809190" y="369132"/>
                </a:lnTo>
                <a:cubicBezTo>
                  <a:pt x="2811698" y="381779"/>
                  <a:pt x="2814882" y="393939"/>
                  <a:pt x="2818741" y="405612"/>
                </a:cubicBezTo>
                <a:cubicBezTo>
                  <a:pt x="2822600" y="417284"/>
                  <a:pt x="2827084" y="428193"/>
                  <a:pt x="2832193" y="438341"/>
                </a:cubicBezTo>
                <a:cubicBezTo>
                  <a:pt x="2836860" y="428219"/>
                  <a:pt x="2840677" y="417009"/>
                  <a:pt x="2843644" y="404711"/>
                </a:cubicBezTo>
                <a:cubicBezTo>
                  <a:pt x="2846611" y="392414"/>
                  <a:pt x="2848928" y="379154"/>
                  <a:pt x="2850595" y="364931"/>
                </a:cubicBezTo>
                <a:close/>
                <a:moveTo>
                  <a:pt x="3739277" y="361543"/>
                </a:moveTo>
                <a:lnTo>
                  <a:pt x="3810686" y="361543"/>
                </a:lnTo>
                <a:lnTo>
                  <a:pt x="3810686" y="398723"/>
                </a:lnTo>
                <a:lnTo>
                  <a:pt x="3739277" y="398723"/>
                </a:lnTo>
                <a:close/>
                <a:moveTo>
                  <a:pt x="2180651" y="360118"/>
                </a:moveTo>
                <a:lnTo>
                  <a:pt x="2180651" y="364524"/>
                </a:lnTo>
                <a:cubicBezTo>
                  <a:pt x="2180663" y="367248"/>
                  <a:pt x="2180589" y="370110"/>
                  <a:pt x="2180426" y="373110"/>
                </a:cubicBezTo>
                <a:cubicBezTo>
                  <a:pt x="2180264" y="376109"/>
                  <a:pt x="2179940" y="379121"/>
                  <a:pt x="2179454" y="382146"/>
                </a:cubicBezTo>
                <a:lnTo>
                  <a:pt x="2234883" y="382146"/>
                </a:lnTo>
                <a:lnTo>
                  <a:pt x="2234883" y="360118"/>
                </a:lnTo>
                <a:close/>
                <a:moveTo>
                  <a:pt x="1741961" y="356730"/>
                </a:moveTo>
                <a:lnTo>
                  <a:pt x="1751762" y="356730"/>
                </a:lnTo>
                <a:lnTo>
                  <a:pt x="1751762" y="381734"/>
                </a:lnTo>
                <a:lnTo>
                  <a:pt x="1814970" y="381734"/>
                </a:lnTo>
                <a:lnTo>
                  <a:pt x="1814970" y="428939"/>
                </a:lnTo>
                <a:lnTo>
                  <a:pt x="1835773" y="428939"/>
                </a:lnTo>
                <a:lnTo>
                  <a:pt x="1835773" y="438141"/>
                </a:lnTo>
                <a:lnTo>
                  <a:pt x="1758563" y="438141"/>
                </a:lnTo>
                <a:cubicBezTo>
                  <a:pt x="1765518" y="452297"/>
                  <a:pt x="1775861" y="463540"/>
                  <a:pt x="1789592" y="471870"/>
                </a:cubicBezTo>
                <a:cubicBezTo>
                  <a:pt x="1803323" y="480200"/>
                  <a:pt x="1820117" y="485892"/>
                  <a:pt x="1839973" y="488947"/>
                </a:cubicBezTo>
                <a:cubicBezTo>
                  <a:pt x="1838840" y="490101"/>
                  <a:pt x="1837706" y="491493"/>
                  <a:pt x="1836573" y="493122"/>
                </a:cubicBezTo>
                <a:cubicBezTo>
                  <a:pt x="1835439" y="494752"/>
                  <a:pt x="1834506" y="496294"/>
                  <a:pt x="1833772" y="497748"/>
                </a:cubicBezTo>
                <a:cubicBezTo>
                  <a:pt x="1812832" y="494027"/>
                  <a:pt x="1795205" y="487318"/>
                  <a:pt x="1780891" y="477621"/>
                </a:cubicBezTo>
                <a:cubicBezTo>
                  <a:pt x="1766577" y="467924"/>
                  <a:pt x="1755800" y="454764"/>
                  <a:pt x="1748562" y="438141"/>
                </a:cubicBezTo>
                <a:lnTo>
                  <a:pt x="1748362" y="438141"/>
                </a:lnTo>
                <a:cubicBezTo>
                  <a:pt x="1746246" y="445907"/>
                  <a:pt x="1742166" y="453399"/>
                  <a:pt x="1736123" y="460617"/>
                </a:cubicBezTo>
                <a:cubicBezTo>
                  <a:pt x="1730080" y="467836"/>
                  <a:pt x="1721171" y="474587"/>
                  <a:pt x="1709394" y="480872"/>
                </a:cubicBezTo>
                <a:cubicBezTo>
                  <a:pt x="1697617" y="487157"/>
                  <a:pt x="1682069" y="492782"/>
                  <a:pt x="1662751" y="497748"/>
                </a:cubicBezTo>
                <a:cubicBezTo>
                  <a:pt x="1662105" y="496590"/>
                  <a:pt x="1661247" y="495256"/>
                  <a:pt x="1660176" y="493748"/>
                </a:cubicBezTo>
                <a:cubicBezTo>
                  <a:pt x="1659105" y="492239"/>
                  <a:pt x="1658096" y="490906"/>
                  <a:pt x="1657151" y="489747"/>
                </a:cubicBezTo>
                <a:cubicBezTo>
                  <a:pt x="1675084" y="485321"/>
                  <a:pt x="1689579" y="480372"/>
                  <a:pt x="1700637" y="474901"/>
                </a:cubicBezTo>
                <a:cubicBezTo>
                  <a:pt x="1711695" y="469430"/>
                  <a:pt x="1720131" y="463592"/>
                  <a:pt x="1725944" y="457387"/>
                </a:cubicBezTo>
                <a:cubicBezTo>
                  <a:pt x="1731757" y="451183"/>
                  <a:pt x="1735763" y="444767"/>
                  <a:pt x="1737961" y="438141"/>
                </a:cubicBezTo>
                <a:lnTo>
                  <a:pt x="1660351" y="438141"/>
                </a:lnTo>
                <a:lnTo>
                  <a:pt x="1660351" y="428939"/>
                </a:lnTo>
                <a:lnTo>
                  <a:pt x="1681754" y="428939"/>
                </a:lnTo>
                <a:lnTo>
                  <a:pt x="1681754" y="381734"/>
                </a:lnTo>
                <a:lnTo>
                  <a:pt x="1741961" y="381734"/>
                </a:lnTo>
                <a:close/>
                <a:moveTo>
                  <a:pt x="4562028" y="356718"/>
                </a:moveTo>
                <a:lnTo>
                  <a:pt x="4562028" y="404549"/>
                </a:lnTo>
                <a:lnTo>
                  <a:pt x="4609834" y="404549"/>
                </a:lnTo>
                <a:lnTo>
                  <a:pt x="4609834" y="356718"/>
                </a:lnTo>
                <a:close/>
                <a:moveTo>
                  <a:pt x="1475928" y="356718"/>
                </a:moveTo>
                <a:lnTo>
                  <a:pt x="1475928" y="404549"/>
                </a:lnTo>
                <a:lnTo>
                  <a:pt x="1523734" y="404549"/>
                </a:lnTo>
                <a:lnTo>
                  <a:pt x="1523734" y="356718"/>
                </a:lnTo>
                <a:close/>
                <a:moveTo>
                  <a:pt x="2571436" y="355930"/>
                </a:moveTo>
                <a:lnTo>
                  <a:pt x="2571436" y="394935"/>
                </a:lnTo>
                <a:lnTo>
                  <a:pt x="2605840" y="394935"/>
                </a:lnTo>
                <a:lnTo>
                  <a:pt x="2605840" y="355930"/>
                </a:lnTo>
                <a:close/>
                <a:moveTo>
                  <a:pt x="1087520" y="353117"/>
                </a:moveTo>
                <a:cubicBezTo>
                  <a:pt x="1085812" y="356436"/>
                  <a:pt x="1083978" y="359804"/>
                  <a:pt x="1082020" y="363222"/>
                </a:cubicBezTo>
                <a:cubicBezTo>
                  <a:pt x="1080061" y="366640"/>
                  <a:pt x="1078028" y="370008"/>
                  <a:pt x="1075919" y="373326"/>
                </a:cubicBezTo>
                <a:lnTo>
                  <a:pt x="1036314" y="431152"/>
                </a:lnTo>
                <a:lnTo>
                  <a:pt x="1087520" y="431152"/>
                </a:lnTo>
                <a:lnTo>
                  <a:pt x="1087520" y="377328"/>
                </a:lnTo>
                <a:cubicBezTo>
                  <a:pt x="1087524" y="373856"/>
                  <a:pt x="1087616" y="369846"/>
                  <a:pt x="1087795" y="365298"/>
                </a:cubicBezTo>
                <a:cubicBezTo>
                  <a:pt x="1087973" y="360750"/>
                  <a:pt x="1088215" y="356690"/>
                  <a:pt x="1088518" y="353117"/>
                </a:cubicBezTo>
                <a:close/>
                <a:moveTo>
                  <a:pt x="647917" y="353117"/>
                </a:moveTo>
                <a:lnTo>
                  <a:pt x="647917" y="374345"/>
                </a:lnTo>
                <a:lnTo>
                  <a:pt x="690947" y="374345"/>
                </a:lnTo>
                <a:lnTo>
                  <a:pt x="690947" y="353117"/>
                </a:lnTo>
                <a:close/>
                <a:moveTo>
                  <a:pt x="472383" y="351930"/>
                </a:moveTo>
                <a:lnTo>
                  <a:pt x="478184" y="355930"/>
                </a:lnTo>
                <a:cubicBezTo>
                  <a:pt x="475146" y="363669"/>
                  <a:pt x="471471" y="371345"/>
                  <a:pt x="467158" y="378958"/>
                </a:cubicBezTo>
                <a:cubicBezTo>
                  <a:pt x="462845" y="386572"/>
                  <a:pt x="458120" y="393898"/>
                  <a:pt x="452981" y="400936"/>
                </a:cubicBezTo>
                <a:cubicBezTo>
                  <a:pt x="454086" y="402144"/>
                  <a:pt x="455327" y="403528"/>
                  <a:pt x="456707" y="405086"/>
                </a:cubicBezTo>
                <a:cubicBezTo>
                  <a:pt x="458086" y="406645"/>
                  <a:pt x="459577" y="408329"/>
                  <a:pt x="461182" y="410137"/>
                </a:cubicBezTo>
                <a:cubicBezTo>
                  <a:pt x="464183" y="407028"/>
                  <a:pt x="467233" y="403645"/>
                  <a:pt x="470333" y="399986"/>
                </a:cubicBezTo>
                <a:cubicBezTo>
                  <a:pt x="473433" y="396327"/>
                  <a:pt x="475984" y="393043"/>
                  <a:pt x="477984" y="390135"/>
                </a:cubicBezTo>
                <a:lnTo>
                  <a:pt x="485586" y="395735"/>
                </a:lnTo>
                <a:cubicBezTo>
                  <a:pt x="482430" y="399377"/>
                  <a:pt x="479138" y="402895"/>
                  <a:pt x="475709" y="406287"/>
                </a:cubicBezTo>
                <a:cubicBezTo>
                  <a:pt x="472279" y="409679"/>
                  <a:pt x="469037" y="412696"/>
                  <a:pt x="465983" y="415338"/>
                </a:cubicBezTo>
                <a:cubicBezTo>
                  <a:pt x="469470" y="419538"/>
                  <a:pt x="472696" y="423389"/>
                  <a:pt x="475659" y="426889"/>
                </a:cubicBezTo>
                <a:cubicBezTo>
                  <a:pt x="478622" y="430390"/>
                  <a:pt x="480797" y="432940"/>
                  <a:pt x="482185" y="434540"/>
                </a:cubicBezTo>
                <a:lnTo>
                  <a:pt x="475784" y="442741"/>
                </a:lnTo>
                <a:cubicBezTo>
                  <a:pt x="473405" y="439212"/>
                  <a:pt x="470013" y="434569"/>
                  <a:pt x="465607" y="428814"/>
                </a:cubicBezTo>
                <a:cubicBezTo>
                  <a:pt x="461203" y="423060"/>
                  <a:pt x="456861" y="417567"/>
                  <a:pt x="452581" y="412337"/>
                </a:cubicBezTo>
                <a:lnTo>
                  <a:pt x="452581" y="496948"/>
                </a:lnTo>
                <a:lnTo>
                  <a:pt x="442780" y="496948"/>
                </a:lnTo>
                <a:lnTo>
                  <a:pt x="442780" y="414138"/>
                </a:lnTo>
                <a:cubicBezTo>
                  <a:pt x="438163" y="419655"/>
                  <a:pt x="433495" y="424822"/>
                  <a:pt x="428778" y="429640"/>
                </a:cubicBezTo>
                <a:cubicBezTo>
                  <a:pt x="424061" y="434457"/>
                  <a:pt x="419394" y="438824"/>
                  <a:pt x="414776" y="442741"/>
                </a:cubicBezTo>
                <a:cubicBezTo>
                  <a:pt x="414118" y="441341"/>
                  <a:pt x="413184" y="439741"/>
                  <a:pt x="411976" y="437941"/>
                </a:cubicBezTo>
                <a:cubicBezTo>
                  <a:pt x="410768" y="436140"/>
                  <a:pt x="409634" y="434740"/>
                  <a:pt x="408576" y="433740"/>
                </a:cubicBezTo>
                <a:cubicBezTo>
                  <a:pt x="419452" y="425360"/>
                  <a:pt x="430053" y="414717"/>
                  <a:pt x="440379" y="401811"/>
                </a:cubicBezTo>
                <a:cubicBezTo>
                  <a:pt x="450706" y="388905"/>
                  <a:pt x="459107" y="375412"/>
                  <a:pt x="465583" y="361331"/>
                </a:cubicBezTo>
                <a:lnTo>
                  <a:pt x="411576" y="361331"/>
                </a:lnTo>
                <a:lnTo>
                  <a:pt x="411576" y="352330"/>
                </a:lnTo>
                <a:lnTo>
                  <a:pt x="470583" y="352330"/>
                </a:lnTo>
                <a:lnTo>
                  <a:pt x="470583" y="352530"/>
                </a:lnTo>
                <a:close/>
                <a:moveTo>
                  <a:pt x="2542432" y="351730"/>
                </a:moveTo>
                <a:lnTo>
                  <a:pt x="2547633" y="355330"/>
                </a:lnTo>
                <a:cubicBezTo>
                  <a:pt x="2544799" y="363069"/>
                  <a:pt x="2541416" y="370745"/>
                  <a:pt x="2537482" y="378358"/>
                </a:cubicBezTo>
                <a:cubicBezTo>
                  <a:pt x="2533548" y="385972"/>
                  <a:pt x="2529264" y="393297"/>
                  <a:pt x="2524630" y="400336"/>
                </a:cubicBezTo>
                <a:cubicBezTo>
                  <a:pt x="2525643" y="401553"/>
                  <a:pt x="2526768" y="402970"/>
                  <a:pt x="2528006" y="404586"/>
                </a:cubicBezTo>
                <a:cubicBezTo>
                  <a:pt x="2529243" y="406203"/>
                  <a:pt x="2530518" y="407920"/>
                  <a:pt x="2531831" y="409737"/>
                </a:cubicBezTo>
                <a:cubicBezTo>
                  <a:pt x="2534836" y="406720"/>
                  <a:pt x="2537928" y="403403"/>
                  <a:pt x="2541107" y="399786"/>
                </a:cubicBezTo>
                <a:cubicBezTo>
                  <a:pt x="2544287" y="396169"/>
                  <a:pt x="2546929" y="392952"/>
                  <a:pt x="2549033" y="390135"/>
                </a:cubicBezTo>
                <a:lnTo>
                  <a:pt x="2555834" y="395535"/>
                </a:lnTo>
                <a:cubicBezTo>
                  <a:pt x="2552596" y="398998"/>
                  <a:pt x="2549271" y="402474"/>
                  <a:pt x="2545858" y="405962"/>
                </a:cubicBezTo>
                <a:cubicBezTo>
                  <a:pt x="2542445" y="409450"/>
                  <a:pt x="2539169" y="412575"/>
                  <a:pt x="2536032" y="415338"/>
                </a:cubicBezTo>
                <a:cubicBezTo>
                  <a:pt x="2539107" y="419551"/>
                  <a:pt x="2541957" y="423476"/>
                  <a:pt x="2544583" y="427114"/>
                </a:cubicBezTo>
                <a:cubicBezTo>
                  <a:pt x="2547208" y="430752"/>
                  <a:pt x="2549158" y="433427"/>
                  <a:pt x="2550434" y="435140"/>
                </a:cubicBezTo>
                <a:lnTo>
                  <a:pt x="2544833" y="442541"/>
                </a:lnTo>
                <a:cubicBezTo>
                  <a:pt x="2542766" y="439187"/>
                  <a:pt x="2539799" y="434594"/>
                  <a:pt x="2535932" y="428764"/>
                </a:cubicBezTo>
                <a:cubicBezTo>
                  <a:pt x="2532064" y="422935"/>
                  <a:pt x="2528297" y="417392"/>
                  <a:pt x="2524630" y="412137"/>
                </a:cubicBezTo>
                <a:lnTo>
                  <a:pt x="2524630" y="496948"/>
                </a:lnTo>
                <a:lnTo>
                  <a:pt x="2515429" y="496948"/>
                </a:lnTo>
                <a:lnTo>
                  <a:pt x="2515429" y="413738"/>
                </a:lnTo>
                <a:cubicBezTo>
                  <a:pt x="2511212" y="419359"/>
                  <a:pt x="2506945" y="424618"/>
                  <a:pt x="2502627" y="429514"/>
                </a:cubicBezTo>
                <a:cubicBezTo>
                  <a:pt x="2498310" y="434411"/>
                  <a:pt x="2494043" y="438820"/>
                  <a:pt x="2489826" y="442741"/>
                </a:cubicBezTo>
                <a:cubicBezTo>
                  <a:pt x="2489176" y="441466"/>
                  <a:pt x="2488326" y="440066"/>
                  <a:pt x="2487275" y="438541"/>
                </a:cubicBezTo>
                <a:cubicBezTo>
                  <a:pt x="2486225" y="437015"/>
                  <a:pt x="2485275" y="435815"/>
                  <a:pt x="2484425" y="434940"/>
                </a:cubicBezTo>
                <a:cubicBezTo>
                  <a:pt x="2494185" y="426260"/>
                  <a:pt x="2503769" y="415367"/>
                  <a:pt x="2513179" y="402261"/>
                </a:cubicBezTo>
                <a:cubicBezTo>
                  <a:pt x="2522588" y="389155"/>
                  <a:pt x="2530273" y="375512"/>
                  <a:pt x="2536232" y="361331"/>
                </a:cubicBezTo>
                <a:lnTo>
                  <a:pt x="2484825" y="361331"/>
                </a:lnTo>
                <a:lnTo>
                  <a:pt x="2484825" y="352330"/>
                </a:lnTo>
                <a:lnTo>
                  <a:pt x="2540632" y="352330"/>
                </a:lnTo>
                <a:close/>
                <a:moveTo>
                  <a:pt x="3400311" y="345729"/>
                </a:moveTo>
                <a:lnTo>
                  <a:pt x="3409512" y="345729"/>
                </a:lnTo>
                <a:lnTo>
                  <a:pt x="3409512" y="377733"/>
                </a:lnTo>
                <a:lnTo>
                  <a:pt x="3465119" y="377733"/>
                </a:lnTo>
                <a:lnTo>
                  <a:pt x="3465119" y="386734"/>
                </a:lnTo>
                <a:lnTo>
                  <a:pt x="3412512" y="386734"/>
                </a:lnTo>
                <a:cubicBezTo>
                  <a:pt x="3422530" y="396240"/>
                  <a:pt x="3432498" y="406132"/>
                  <a:pt x="3442416" y="416413"/>
                </a:cubicBezTo>
                <a:cubicBezTo>
                  <a:pt x="3452334" y="426693"/>
                  <a:pt x="3460302" y="435536"/>
                  <a:pt x="3466319" y="442941"/>
                </a:cubicBezTo>
                <a:lnTo>
                  <a:pt x="3460118" y="449542"/>
                </a:lnTo>
                <a:cubicBezTo>
                  <a:pt x="3454347" y="442249"/>
                  <a:pt x="3446838" y="433632"/>
                  <a:pt x="3437590" y="423689"/>
                </a:cubicBezTo>
                <a:cubicBezTo>
                  <a:pt x="3428344" y="413746"/>
                  <a:pt x="3418984" y="404228"/>
                  <a:pt x="3409512" y="395135"/>
                </a:cubicBezTo>
                <a:lnTo>
                  <a:pt x="3409512" y="467344"/>
                </a:lnTo>
                <a:lnTo>
                  <a:pt x="3400311" y="467344"/>
                </a:lnTo>
                <a:lnTo>
                  <a:pt x="3400311" y="390935"/>
                </a:lnTo>
                <a:cubicBezTo>
                  <a:pt x="3393077" y="402678"/>
                  <a:pt x="3384643" y="413796"/>
                  <a:pt x="3375008" y="424289"/>
                </a:cubicBezTo>
                <a:cubicBezTo>
                  <a:pt x="3365373" y="434782"/>
                  <a:pt x="3355939" y="443200"/>
                  <a:pt x="3346704" y="449542"/>
                </a:cubicBezTo>
                <a:cubicBezTo>
                  <a:pt x="3345863" y="448388"/>
                  <a:pt x="3344846" y="447146"/>
                  <a:pt x="3343654" y="445817"/>
                </a:cubicBezTo>
                <a:cubicBezTo>
                  <a:pt x="3342462" y="444487"/>
                  <a:pt x="3341345" y="443395"/>
                  <a:pt x="3340303" y="442541"/>
                </a:cubicBezTo>
                <a:cubicBezTo>
                  <a:pt x="3349667" y="436690"/>
                  <a:pt x="3359193" y="428739"/>
                  <a:pt x="3368882" y="418688"/>
                </a:cubicBezTo>
                <a:cubicBezTo>
                  <a:pt x="3378571" y="408637"/>
                  <a:pt x="3386847" y="397986"/>
                  <a:pt x="3393710" y="386734"/>
                </a:cubicBezTo>
                <a:lnTo>
                  <a:pt x="3346704" y="386734"/>
                </a:lnTo>
                <a:lnTo>
                  <a:pt x="3346704" y="377733"/>
                </a:lnTo>
                <a:lnTo>
                  <a:pt x="3400311" y="377733"/>
                </a:lnTo>
                <a:close/>
                <a:moveTo>
                  <a:pt x="19403" y="345129"/>
                </a:moveTo>
                <a:lnTo>
                  <a:pt x="161621" y="345129"/>
                </a:lnTo>
                <a:lnTo>
                  <a:pt x="161621" y="355130"/>
                </a:lnTo>
                <a:lnTo>
                  <a:pt x="19403" y="355130"/>
                </a:lnTo>
                <a:close/>
                <a:moveTo>
                  <a:pt x="1177481" y="343916"/>
                </a:moveTo>
                <a:cubicBezTo>
                  <a:pt x="1167855" y="343921"/>
                  <a:pt x="1160243" y="349364"/>
                  <a:pt x="1154644" y="360247"/>
                </a:cubicBezTo>
                <a:cubicBezTo>
                  <a:pt x="1149045" y="371130"/>
                  <a:pt x="1146185" y="387426"/>
                  <a:pt x="1146064" y="409137"/>
                </a:cubicBezTo>
                <a:cubicBezTo>
                  <a:pt x="1146185" y="431240"/>
                  <a:pt x="1149045" y="447803"/>
                  <a:pt x="1154644" y="458828"/>
                </a:cubicBezTo>
                <a:cubicBezTo>
                  <a:pt x="1160243" y="469852"/>
                  <a:pt x="1167855" y="475362"/>
                  <a:pt x="1177481" y="475358"/>
                </a:cubicBezTo>
                <a:cubicBezTo>
                  <a:pt x="1187011" y="475362"/>
                  <a:pt x="1194565" y="469852"/>
                  <a:pt x="1200143" y="458828"/>
                </a:cubicBezTo>
                <a:cubicBezTo>
                  <a:pt x="1205721" y="447803"/>
                  <a:pt x="1208572" y="431240"/>
                  <a:pt x="1208697" y="409137"/>
                </a:cubicBezTo>
                <a:cubicBezTo>
                  <a:pt x="1208572" y="387426"/>
                  <a:pt x="1205721" y="371130"/>
                  <a:pt x="1200143" y="360247"/>
                </a:cubicBezTo>
                <a:cubicBezTo>
                  <a:pt x="1194565" y="349364"/>
                  <a:pt x="1187011" y="343921"/>
                  <a:pt x="1177481" y="343916"/>
                </a:cubicBezTo>
                <a:close/>
                <a:moveTo>
                  <a:pt x="2963209" y="342932"/>
                </a:moveTo>
                <a:lnTo>
                  <a:pt x="2973010" y="345933"/>
                </a:lnTo>
                <a:cubicBezTo>
                  <a:pt x="2971497" y="349652"/>
                  <a:pt x="2969922" y="353420"/>
                  <a:pt x="2968285" y="357239"/>
                </a:cubicBezTo>
                <a:cubicBezTo>
                  <a:pt x="2966647" y="361057"/>
                  <a:pt x="2965022" y="364826"/>
                  <a:pt x="2963409" y="368544"/>
                </a:cubicBezTo>
                <a:lnTo>
                  <a:pt x="3049019" y="368544"/>
                </a:lnTo>
                <a:lnTo>
                  <a:pt x="3049019" y="377320"/>
                </a:lnTo>
                <a:lnTo>
                  <a:pt x="2959208" y="377320"/>
                </a:lnTo>
                <a:cubicBezTo>
                  <a:pt x="2955895" y="384339"/>
                  <a:pt x="2952470" y="391019"/>
                  <a:pt x="2948932" y="397361"/>
                </a:cubicBezTo>
                <a:cubicBezTo>
                  <a:pt x="2945394" y="403704"/>
                  <a:pt x="2941819" y="409633"/>
                  <a:pt x="2938206" y="415150"/>
                </a:cubicBezTo>
                <a:lnTo>
                  <a:pt x="2987812" y="415150"/>
                </a:lnTo>
                <a:lnTo>
                  <a:pt x="2987812" y="388334"/>
                </a:lnTo>
                <a:lnTo>
                  <a:pt x="2997213" y="388334"/>
                </a:lnTo>
                <a:lnTo>
                  <a:pt x="2997213" y="415150"/>
                </a:lnTo>
                <a:lnTo>
                  <a:pt x="3055220" y="415150"/>
                </a:lnTo>
                <a:lnTo>
                  <a:pt x="3055020" y="423926"/>
                </a:lnTo>
                <a:lnTo>
                  <a:pt x="2997213" y="423926"/>
                </a:lnTo>
                <a:lnTo>
                  <a:pt x="2997213" y="452555"/>
                </a:lnTo>
                <a:lnTo>
                  <a:pt x="3072223" y="452555"/>
                </a:lnTo>
                <a:lnTo>
                  <a:pt x="3072223" y="461531"/>
                </a:lnTo>
                <a:lnTo>
                  <a:pt x="2997213" y="461531"/>
                </a:lnTo>
                <a:lnTo>
                  <a:pt x="2997213" y="496935"/>
                </a:lnTo>
                <a:lnTo>
                  <a:pt x="2987812" y="496935"/>
                </a:lnTo>
                <a:lnTo>
                  <a:pt x="2987812" y="461531"/>
                </a:lnTo>
                <a:lnTo>
                  <a:pt x="2901801" y="461531"/>
                </a:lnTo>
                <a:lnTo>
                  <a:pt x="2901801" y="452555"/>
                </a:lnTo>
                <a:lnTo>
                  <a:pt x="2987812" y="452555"/>
                </a:lnTo>
                <a:lnTo>
                  <a:pt x="2987812" y="423926"/>
                </a:lnTo>
                <a:lnTo>
                  <a:pt x="2947007" y="423926"/>
                </a:lnTo>
                <a:cubicBezTo>
                  <a:pt x="2941152" y="423935"/>
                  <a:pt x="2936660" y="424168"/>
                  <a:pt x="2933530" y="424627"/>
                </a:cubicBezTo>
                <a:cubicBezTo>
                  <a:pt x="2930400" y="425086"/>
                  <a:pt x="2928359" y="425720"/>
                  <a:pt x="2927404" y="426529"/>
                </a:cubicBezTo>
                <a:cubicBezTo>
                  <a:pt x="2927184" y="425324"/>
                  <a:pt x="2926775" y="423784"/>
                  <a:pt x="2926179" y="421909"/>
                </a:cubicBezTo>
                <a:cubicBezTo>
                  <a:pt x="2925583" y="420033"/>
                  <a:pt x="2924925" y="418445"/>
                  <a:pt x="2924204" y="417145"/>
                </a:cubicBezTo>
                <a:cubicBezTo>
                  <a:pt x="2925796" y="416787"/>
                  <a:pt x="2927513" y="415404"/>
                  <a:pt x="2929355" y="412996"/>
                </a:cubicBezTo>
                <a:cubicBezTo>
                  <a:pt x="2931196" y="410587"/>
                  <a:pt x="2933213" y="407502"/>
                  <a:pt x="2935405" y="403741"/>
                </a:cubicBezTo>
                <a:cubicBezTo>
                  <a:pt x="2936572" y="401765"/>
                  <a:pt x="2938389" y="398462"/>
                  <a:pt x="2940856" y="393834"/>
                </a:cubicBezTo>
                <a:cubicBezTo>
                  <a:pt x="2943323" y="389205"/>
                  <a:pt x="2946040" y="383701"/>
                  <a:pt x="2949007" y="377320"/>
                </a:cubicBezTo>
                <a:lnTo>
                  <a:pt x="2922404" y="377320"/>
                </a:lnTo>
                <a:lnTo>
                  <a:pt x="2922404" y="368544"/>
                </a:lnTo>
                <a:lnTo>
                  <a:pt x="2953208" y="368544"/>
                </a:lnTo>
                <a:cubicBezTo>
                  <a:pt x="2955025" y="364426"/>
                  <a:pt x="2956791" y="360207"/>
                  <a:pt x="2958508" y="355888"/>
                </a:cubicBezTo>
                <a:cubicBezTo>
                  <a:pt x="2960225" y="351569"/>
                  <a:pt x="2961792" y="347251"/>
                  <a:pt x="2963209" y="342932"/>
                </a:cubicBezTo>
                <a:close/>
                <a:moveTo>
                  <a:pt x="2344084" y="342932"/>
                </a:moveTo>
                <a:lnTo>
                  <a:pt x="2353885" y="345933"/>
                </a:lnTo>
                <a:cubicBezTo>
                  <a:pt x="2352372" y="349652"/>
                  <a:pt x="2350797" y="353420"/>
                  <a:pt x="2349160" y="357239"/>
                </a:cubicBezTo>
                <a:cubicBezTo>
                  <a:pt x="2347522" y="361057"/>
                  <a:pt x="2345896" y="364826"/>
                  <a:pt x="2344284" y="368544"/>
                </a:cubicBezTo>
                <a:lnTo>
                  <a:pt x="2429894" y="368544"/>
                </a:lnTo>
                <a:lnTo>
                  <a:pt x="2429894" y="377320"/>
                </a:lnTo>
                <a:lnTo>
                  <a:pt x="2340083" y="377320"/>
                </a:lnTo>
                <a:cubicBezTo>
                  <a:pt x="2336770" y="384339"/>
                  <a:pt x="2333345" y="391019"/>
                  <a:pt x="2329807" y="397361"/>
                </a:cubicBezTo>
                <a:cubicBezTo>
                  <a:pt x="2326269" y="403704"/>
                  <a:pt x="2322694" y="409633"/>
                  <a:pt x="2319081" y="415150"/>
                </a:cubicBezTo>
                <a:lnTo>
                  <a:pt x="2368687" y="415150"/>
                </a:lnTo>
                <a:lnTo>
                  <a:pt x="2368687" y="388334"/>
                </a:lnTo>
                <a:lnTo>
                  <a:pt x="2378088" y="388334"/>
                </a:lnTo>
                <a:lnTo>
                  <a:pt x="2378088" y="415150"/>
                </a:lnTo>
                <a:lnTo>
                  <a:pt x="2436095" y="415150"/>
                </a:lnTo>
                <a:lnTo>
                  <a:pt x="2435895" y="423926"/>
                </a:lnTo>
                <a:lnTo>
                  <a:pt x="2378088" y="423926"/>
                </a:lnTo>
                <a:lnTo>
                  <a:pt x="2378088" y="452555"/>
                </a:lnTo>
                <a:lnTo>
                  <a:pt x="2453097" y="452555"/>
                </a:lnTo>
                <a:lnTo>
                  <a:pt x="2453097" y="461531"/>
                </a:lnTo>
                <a:lnTo>
                  <a:pt x="2378088" y="461531"/>
                </a:lnTo>
                <a:lnTo>
                  <a:pt x="2378088" y="496935"/>
                </a:lnTo>
                <a:lnTo>
                  <a:pt x="2368687" y="496935"/>
                </a:lnTo>
                <a:lnTo>
                  <a:pt x="2368687" y="461531"/>
                </a:lnTo>
                <a:lnTo>
                  <a:pt x="2282676" y="461531"/>
                </a:lnTo>
                <a:lnTo>
                  <a:pt x="2282676" y="452555"/>
                </a:lnTo>
                <a:lnTo>
                  <a:pt x="2368687" y="452555"/>
                </a:lnTo>
                <a:lnTo>
                  <a:pt x="2368687" y="423926"/>
                </a:lnTo>
                <a:lnTo>
                  <a:pt x="2327882" y="423926"/>
                </a:lnTo>
                <a:cubicBezTo>
                  <a:pt x="2322027" y="423935"/>
                  <a:pt x="2317535" y="424168"/>
                  <a:pt x="2314405" y="424627"/>
                </a:cubicBezTo>
                <a:cubicBezTo>
                  <a:pt x="2311276" y="425086"/>
                  <a:pt x="2309234" y="425720"/>
                  <a:pt x="2308279" y="426529"/>
                </a:cubicBezTo>
                <a:cubicBezTo>
                  <a:pt x="2308059" y="425324"/>
                  <a:pt x="2307650" y="423784"/>
                  <a:pt x="2307054" y="421909"/>
                </a:cubicBezTo>
                <a:cubicBezTo>
                  <a:pt x="2306458" y="420033"/>
                  <a:pt x="2305800" y="418445"/>
                  <a:pt x="2305079" y="417145"/>
                </a:cubicBezTo>
                <a:cubicBezTo>
                  <a:pt x="2306671" y="416787"/>
                  <a:pt x="2308388" y="415404"/>
                  <a:pt x="2310230" y="412996"/>
                </a:cubicBezTo>
                <a:cubicBezTo>
                  <a:pt x="2312071" y="410587"/>
                  <a:pt x="2314088" y="407502"/>
                  <a:pt x="2316280" y="403741"/>
                </a:cubicBezTo>
                <a:cubicBezTo>
                  <a:pt x="2317447" y="401765"/>
                  <a:pt x="2319264" y="398462"/>
                  <a:pt x="2321731" y="393834"/>
                </a:cubicBezTo>
                <a:cubicBezTo>
                  <a:pt x="2324198" y="389205"/>
                  <a:pt x="2326915" y="383701"/>
                  <a:pt x="2329882" y="377320"/>
                </a:cubicBezTo>
                <a:lnTo>
                  <a:pt x="2303279" y="377320"/>
                </a:lnTo>
                <a:lnTo>
                  <a:pt x="2303279" y="368544"/>
                </a:lnTo>
                <a:lnTo>
                  <a:pt x="2334083" y="368544"/>
                </a:lnTo>
                <a:cubicBezTo>
                  <a:pt x="2335900" y="364426"/>
                  <a:pt x="2337666" y="360207"/>
                  <a:pt x="2339383" y="355888"/>
                </a:cubicBezTo>
                <a:cubicBezTo>
                  <a:pt x="2341100" y="351569"/>
                  <a:pt x="2342667" y="347251"/>
                  <a:pt x="2344084" y="342932"/>
                </a:cubicBezTo>
                <a:close/>
                <a:moveTo>
                  <a:pt x="3190161" y="340122"/>
                </a:moveTo>
                <a:lnTo>
                  <a:pt x="3199362" y="340122"/>
                </a:lnTo>
                <a:lnTo>
                  <a:pt x="3199362" y="358743"/>
                </a:lnTo>
                <a:lnTo>
                  <a:pt x="3253169" y="358743"/>
                </a:lnTo>
                <a:lnTo>
                  <a:pt x="3253169" y="367319"/>
                </a:lnTo>
                <a:lnTo>
                  <a:pt x="3199362" y="367319"/>
                </a:lnTo>
                <a:lnTo>
                  <a:pt x="3199362" y="387547"/>
                </a:lnTo>
                <a:lnTo>
                  <a:pt x="3244768" y="387547"/>
                </a:lnTo>
                <a:lnTo>
                  <a:pt x="3244768" y="395923"/>
                </a:lnTo>
                <a:lnTo>
                  <a:pt x="3199362" y="395923"/>
                </a:lnTo>
                <a:lnTo>
                  <a:pt x="3199362" y="417150"/>
                </a:lnTo>
                <a:lnTo>
                  <a:pt x="3253369" y="417150"/>
                </a:lnTo>
                <a:cubicBezTo>
                  <a:pt x="3253364" y="417234"/>
                  <a:pt x="3253323" y="417765"/>
                  <a:pt x="3253244" y="418746"/>
                </a:cubicBezTo>
                <a:cubicBezTo>
                  <a:pt x="3253165" y="419727"/>
                  <a:pt x="3253073" y="420657"/>
                  <a:pt x="3252969" y="421538"/>
                </a:cubicBezTo>
                <a:cubicBezTo>
                  <a:pt x="3251811" y="432001"/>
                  <a:pt x="3250577" y="439837"/>
                  <a:pt x="3249268" y="445047"/>
                </a:cubicBezTo>
                <a:cubicBezTo>
                  <a:pt x="3247960" y="450256"/>
                  <a:pt x="3246326" y="453688"/>
                  <a:pt x="3244368" y="455341"/>
                </a:cubicBezTo>
                <a:cubicBezTo>
                  <a:pt x="3243105" y="456433"/>
                  <a:pt x="3241730" y="457239"/>
                  <a:pt x="3240242" y="457758"/>
                </a:cubicBezTo>
                <a:cubicBezTo>
                  <a:pt x="3238754" y="458277"/>
                  <a:pt x="3236929" y="458535"/>
                  <a:pt x="3234766" y="458531"/>
                </a:cubicBezTo>
                <a:cubicBezTo>
                  <a:pt x="3232791" y="458635"/>
                  <a:pt x="3230091" y="458677"/>
                  <a:pt x="3226666" y="458656"/>
                </a:cubicBezTo>
                <a:cubicBezTo>
                  <a:pt x="3223240" y="458635"/>
                  <a:pt x="3219540" y="458527"/>
                  <a:pt x="3215564" y="458331"/>
                </a:cubicBezTo>
                <a:cubicBezTo>
                  <a:pt x="3215443" y="456998"/>
                  <a:pt x="3215135" y="455577"/>
                  <a:pt x="3214639" y="454069"/>
                </a:cubicBezTo>
                <a:cubicBezTo>
                  <a:pt x="3214143" y="452561"/>
                  <a:pt x="3213585" y="451189"/>
                  <a:pt x="3212964" y="449954"/>
                </a:cubicBezTo>
                <a:cubicBezTo>
                  <a:pt x="3217239" y="450433"/>
                  <a:pt x="3221040" y="450725"/>
                  <a:pt x="3224365" y="450830"/>
                </a:cubicBezTo>
                <a:cubicBezTo>
                  <a:pt x="3227690" y="450934"/>
                  <a:pt x="3230091" y="450976"/>
                  <a:pt x="3231566" y="450955"/>
                </a:cubicBezTo>
                <a:cubicBezTo>
                  <a:pt x="3233041" y="450976"/>
                  <a:pt x="3234241" y="450884"/>
                  <a:pt x="3235166" y="450679"/>
                </a:cubicBezTo>
                <a:cubicBezTo>
                  <a:pt x="3236092" y="450475"/>
                  <a:pt x="3236892" y="450033"/>
                  <a:pt x="3237567" y="449353"/>
                </a:cubicBezTo>
                <a:cubicBezTo>
                  <a:pt x="3238654" y="448444"/>
                  <a:pt x="3239680" y="446158"/>
                  <a:pt x="3240642" y="442495"/>
                </a:cubicBezTo>
                <a:cubicBezTo>
                  <a:pt x="3241605" y="438833"/>
                  <a:pt x="3242580" y="433243"/>
                  <a:pt x="3243567" y="425727"/>
                </a:cubicBezTo>
                <a:lnTo>
                  <a:pt x="3199362" y="425727"/>
                </a:lnTo>
                <a:lnTo>
                  <a:pt x="3199362" y="471149"/>
                </a:lnTo>
                <a:lnTo>
                  <a:pt x="3190161" y="471149"/>
                </a:lnTo>
                <a:lnTo>
                  <a:pt x="3190161" y="425727"/>
                </a:lnTo>
                <a:lnTo>
                  <a:pt x="3135754" y="425727"/>
                </a:lnTo>
                <a:lnTo>
                  <a:pt x="3135754" y="417150"/>
                </a:lnTo>
                <a:lnTo>
                  <a:pt x="3190161" y="417150"/>
                </a:lnTo>
                <a:lnTo>
                  <a:pt x="3190161" y="395923"/>
                </a:lnTo>
                <a:lnTo>
                  <a:pt x="3147756" y="395923"/>
                </a:lnTo>
                <a:lnTo>
                  <a:pt x="3147756" y="387547"/>
                </a:lnTo>
                <a:lnTo>
                  <a:pt x="3190161" y="387547"/>
                </a:lnTo>
                <a:lnTo>
                  <a:pt x="3190161" y="367319"/>
                </a:lnTo>
                <a:lnTo>
                  <a:pt x="3138955" y="367319"/>
                </a:lnTo>
                <a:lnTo>
                  <a:pt x="3138955" y="358743"/>
                </a:lnTo>
                <a:lnTo>
                  <a:pt x="3190161" y="358743"/>
                </a:lnTo>
                <a:close/>
                <a:moveTo>
                  <a:pt x="4061241" y="339928"/>
                </a:moveTo>
                <a:lnTo>
                  <a:pt x="4070643" y="339928"/>
                </a:lnTo>
                <a:lnTo>
                  <a:pt x="4070643" y="450342"/>
                </a:lnTo>
                <a:lnTo>
                  <a:pt x="4061241" y="450342"/>
                </a:lnTo>
                <a:close/>
                <a:moveTo>
                  <a:pt x="1087320" y="336740"/>
                </a:moveTo>
                <a:lnTo>
                  <a:pt x="1098697" y="336740"/>
                </a:lnTo>
                <a:lnTo>
                  <a:pt x="1098697" y="431152"/>
                </a:lnTo>
                <a:lnTo>
                  <a:pt x="1119299" y="431152"/>
                </a:lnTo>
                <a:lnTo>
                  <a:pt x="1119299" y="440928"/>
                </a:lnTo>
                <a:lnTo>
                  <a:pt x="1098697" y="440928"/>
                </a:lnTo>
                <a:lnTo>
                  <a:pt x="1098697" y="482534"/>
                </a:lnTo>
                <a:lnTo>
                  <a:pt x="1087520" y="482534"/>
                </a:lnTo>
                <a:lnTo>
                  <a:pt x="1087520" y="440928"/>
                </a:lnTo>
                <a:lnTo>
                  <a:pt x="1022912" y="440928"/>
                </a:lnTo>
                <a:lnTo>
                  <a:pt x="1022912" y="433546"/>
                </a:lnTo>
                <a:close/>
                <a:moveTo>
                  <a:pt x="736328" y="335515"/>
                </a:moveTo>
                <a:lnTo>
                  <a:pt x="736328" y="372745"/>
                </a:lnTo>
                <a:lnTo>
                  <a:pt x="784159" y="372745"/>
                </a:lnTo>
                <a:lnTo>
                  <a:pt x="784159" y="335515"/>
                </a:lnTo>
                <a:close/>
                <a:moveTo>
                  <a:pt x="3332903" y="334928"/>
                </a:moveTo>
                <a:lnTo>
                  <a:pt x="3332903" y="478746"/>
                </a:lnTo>
                <a:lnTo>
                  <a:pt x="3477521" y="478746"/>
                </a:lnTo>
                <a:lnTo>
                  <a:pt x="3477521" y="334928"/>
                </a:lnTo>
                <a:close/>
                <a:moveTo>
                  <a:pt x="1177481" y="334140"/>
                </a:moveTo>
                <a:cubicBezTo>
                  <a:pt x="1190820" y="334101"/>
                  <a:pt x="1201254" y="340274"/>
                  <a:pt x="1208782" y="352658"/>
                </a:cubicBezTo>
                <a:cubicBezTo>
                  <a:pt x="1216311" y="365042"/>
                  <a:pt x="1220142" y="383868"/>
                  <a:pt x="1220274" y="409137"/>
                </a:cubicBezTo>
                <a:cubicBezTo>
                  <a:pt x="1220142" y="434711"/>
                  <a:pt x="1216311" y="453779"/>
                  <a:pt x="1208782" y="466342"/>
                </a:cubicBezTo>
                <a:cubicBezTo>
                  <a:pt x="1201254" y="478904"/>
                  <a:pt x="1190820" y="485168"/>
                  <a:pt x="1177481" y="485134"/>
                </a:cubicBezTo>
                <a:cubicBezTo>
                  <a:pt x="1164046" y="485168"/>
                  <a:pt x="1153554" y="478904"/>
                  <a:pt x="1146004" y="466342"/>
                </a:cubicBezTo>
                <a:cubicBezTo>
                  <a:pt x="1138455" y="453779"/>
                  <a:pt x="1134616" y="434711"/>
                  <a:pt x="1134488" y="409137"/>
                </a:cubicBezTo>
                <a:cubicBezTo>
                  <a:pt x="1134616" y="383868"/>
                  <a:pt x="1138455" y="365042"/>
                  <a:pt x="1146004" y="352658"/>
                </a:cubicBezTo>
                <a:cubicBezTo>
                  <a:pt x="1153554" y="340274"/>
                  <a:pt x="1164046" y="334101"/>
                  <a:pt x="1177481" y="334140"/>
                </a:cubicBezTo>
                <a:close/>
                <a:moveTo>
                  <a:pt x="481385" y="333928"/>
                </a:moveTo>
                <a:lnTo>
                  <a:pt x="583197" y="333928"/>
                </a:lnTo>
                <a:lnTo>
                  <a:pt x="583197" y="339928"/>
                </a:lnTo>
                <a:cubicBezTo>
                  <a:pt x="582164" y="374457"/>
                  <a:pt x="581053" y="402078"/>
                  <a:pt x="579864" y="422791"/>
                </a:cubicBezTo>
                <a:cubicBezTo>
                  <a:pt x="578674" y="443503"/>
                  <a:pt x="577208" y="458959"/>
                  <a:pt x="575463" y="469159"/>
                </a:cubicBezTo>
                <a:cubicBezTo>
                  <a:pt x="573718" y="479359"/>
                  <a:pt x="571496" y="485955"/>
                  <a:pt x="568796" y="488947"/>
                </a:cubicBezTo>
                <a:cubicBezTo>
                  <a:pt x="566933" y="491393"/>
                  <a:pt x="564857" y="493102"/>
                  <a:pt x="562570" y="494073"/>
                </a:cubicBezTo>
                <a:cubicBezTo>
                  <a:pt x="560282" y="495044"/>
                  <a:pt x="557557" y="495602"/>
                  <a:pt x="554394" y="495748"/>
                </a:cubicBezTo>
                <a:cubicBezTo>
                  <a:pt x="551010" y="495948"/>
                  <a:pt x="546726" y="495998"/>
                  <a:pt x="541542" y="495898"/>
                </a:cubicBezTo>
                <a:cubicBezTo>
                  <a:pt x="536358" y="495798"/>
                  <a:pt x="530774" y="495548"/>
                  <a:pt x="524790" y="495148"/>
                </a:cubicBezTo>
                <a:cubicBezTo>
                  <a:pt x="524686" y="493693"/>
                  <a:pt x="524394" y="492102"/>
                  <a:pt x="523915" y="490372"/>
                </a:cubicBezTo>
                <a:cubicBezTo>
                  <a:pt x="523436" y="488643"/>
                  <a:pt x="522794" y="487101"/>
                  <a:pt x="521990" y="485747"/>
                </a:cubicBezTo>
                <a:cubicBezTo>
                  <a:pt x="528619" y="486322"/>
                  <a:pt x="534612" y="486672"/>
                  <a:pt x="539967" y="486797"/>
                </a:cubicBezTo>
                <a:cubicBezTo>
                  <a:pt x="545322" y="486922"/>
                  <a:pt x="549264" y="486972"/>
                  <a:pt x="551793" y="486947"/>
                </a:cubicBezTo>
                <a:cubicBezTo>
                  <a:pt x="553660" y="486988"/>
                  <a:pt x="555227" y="486805"/>
                  <a:pt x="556494" y="486397"/>
                </a:cubicBezTo>
                <a:cubicBezTo>
                  <a:pt x="557761" y="485988"/>
                  <a:pt x="558928" y="485105"/>
                  <a:pt x="559994" y="483746"/>
                </a:cubicBezTo>
                <a:cubicBezTo>
                  <a:pt x="562374" y="481368"/>
                  <a:pt x="564394" y="475323"/>
                  <a:pt x="566054" y="465611"/>
                </a:cubicBezTo>
                <a:cubicBezTo>
                  <a:pt x="567715" y="455898"/>
                  <a:pt x="569142" y="441185"/>
                  <a:pt x="570336" y="421472"/>
                </a:cubicBezTo>
                <a:cubicBezTo>
                  <a:pt x="571531" y="401758"/>
                  <a:pt x="572617" y="375711"/>
                  <a:pt x="573596" y="343329"/>
                </a:cubicBezTo>
                <a:lnTo>
                  <a:pt x="528590" y="343329"/>
                </a:lnTo>
                <a:cubicBezTo>
                  <a:pt x="527467" y="367745"/>
                  <a:pt x="525269" y="389565"/>
                  <a:pt x="521997" y="408789"/>
                </a:cubicBezTo>
                <a:cubicBezTo>
                  <a:pt x="518725" y="428012"/>
                  <a:pt x="513520" y="444957"/>
                  <a:pt x="506380" y="459625"/>
                </a:cubicBezTo>
                <a:cubicBezTo>
                  <a:pt x="499242" y="474292"/>
                  <a:pt x="489309" y="487000"/>
                  <a:pt x="476584" y="497748"/>
                </a:cubicBezTo>
                <a:cubicBezTo>
                  <a:pt x="475880" y="496760"/>
                  <a:pt x="474738" y="495535"/>
                  <a:pt x="473158" y="494073"/>
                </a:cubicBezTo>
                <a:cubicBezTo>
                  <a:pt x="471579" y="492610"/>
                  <a:pt x="470187" y="491435"/>
                  <a:pt x="468983" y="490547"/>
                </a:cubicBezTo>
                <a:cubicBezTo>
                  <a:pt x="481505" y="480888"/>
                  <a:pt x="491199" y="469025"/>
                  <a:pt x="498068" y="454958"/>
                </a:cubicBezTo>
                <a:cubicBezTo>
                  <a:pt x="504937" y="440890"/>
                  <a:pt x="509861" y="424567"/>
                  <a:pt x="512840" y="405988"/>
                </a:cubicBezTo>
                <a:cubicBezTo>
                  <a:pt x="515820" y="387410"/>
                  <a:pt x="517736" y="366523"/>
                  <a:pt x="518589" y="343329"/>
                </a:cubicBezTo>
                <a:lnTo>
                  <a:pt x="481385" y="343329"/>
                </a:lnTo>
                <a:close/>
                <a:moveTo>
                  <a:pt x="3122552" y="333715"/>
                </a:moveTo>
                <a:lnTo>
                  <a:pt x="3122552" y="477958"/>
                </a:lnTo>
                <a:lnTo>
                  <a:pt x="3268571" y="477958"/>
                </a:lnTo>
                <a:lnTo>
                  <a:pt x="3268571" y="333715"/>
                </a:lnTo>
                <a:close/>
                <a:moveTo>
                  <a:pt x="2097240" y="333715"/>
                </a:moveTo>
                <a:lnTo>
                  <a:pt x="2097240" y="359343"/>
                </a:lnTo>
                <a:lnTo>
                  <a:pt x="2140471" y="359343"/>
                </a:lnTo>
                <a:lnTo>
                  <a:pt x="2140471" y="333715"/>
                </a:lnTo>
                <a:close/>
                <a:moveTo>
                  <a:pt x="1251376" y="331927"/>
                </a:moveTo>
                <a:lnTo>
                  <a:pt x="1425198" y="331927"/>
                </a:lnTo>
                <a:lnTo>
                  <a:pt x="1425198" y="341128"/>
                </a:lnTo>
                <a:lnTo>
                  <a:pt x="1319384" y="341128"/>
                </a:lnTo>
                <a:cubicBezTo>
                  <a:pt x="1319205" y="348459"/>
                  <a:pt x="1318913" y="356001"/>
                  <a:pt x="1318509" y="363756"/>
                </a:cubicBezTo>
                <a:cubicBezTo>
                  <a:pt x="1318105" y="371511"/>
                  <a:pt x="1317463" y="379304"/>
                  <a:pt x="1316584" y="387134"/>
                </a:cubicBezTo>
                <a:lnTo>
                  <a:pt x="1405795" y="387134"/>
                </a:lnTo>
                <a:cubicBezTo>
                  <a:pt x="1405787" y="387263"/>
                  <a:pt x="1405753" y="387955"/>
                  <a:pt x="1405695" y="389209"/>
                </a:cubicBezTo>
                <a:cubicBezTo>
                  <a:pt x="1405637" y="390464"/>
                  <a:pt x="1405604" y="391506"/>
                  <a:pt x="1405595" y="392335"/>
                </a:cubicBezTo>
                <a:cubicBezTo>
                  <a:pt x="1404358" y="414306"/>
                  <a:pt x="1403076" y="432039"/>
                  <a:pt x="1401750" y="445534"/>
                </a:cubicBezTo>
                <a:cubicBezTo>
                  <a:pt x="1400424" y="459030"/>
                  <a:pt x="1398876" y="469280"/>
                  <a:pt x="1397105" y="476286"/>
                </a:cubicBezTo>
                <a:cubicBezTo>
                  <a:pt x="1395335" y="483292"/>
                  <a:pt x="1393164" y="488046"/>
                  <a:pt x="1390593" y="490547"/>
                </a:cubicBezTo>
                <a:cubicBezTo>
                  <a:pt x="1388839" y="492602"/>
                  <a:pt x="1386797" y="494043"/>
                  <a:pt x="1384468" y="494873"/>
                </a:cubicBezTo>
                <a:cubicBezTo>
                  <a:pt x="1382138" y="495702"/>
                  <a:pt x="1379246" y="496194"/>
                  <a:pt x="1375791" y="496348"/>
                </a:cubicBezTo>
                <a:cubicBezTo>
                  <a:pt x="1372137" y="496460"/>
                  <a:pt x="1367145" y="496435"/>
                  <a:pt x="1360815" y="496273"/>
                </a:cubicBezTo>
                <a:cubicBezTo>
                  <a:pt x="1354485" y="496110"/>
                  <a:pt x="1347742" y="495735"/>
                  <a:pt x="1340587" y="495148"/>
                </a:cubicBezTo>
                <a:cubicBezTo>
                  <a:pt x="1340483" y="493618"/>
                  <a:pt x="1340141" y="492027"/>
                  <a:pt x="1339562" y="490372"/>
                </a:cubicBezTo>
                <a:cubicBezTo>
                  <a:pt x="1338983" y="488718"/>
                  <a:pt x="1338191" y="487176"/>
                  <a:pt x="1337187" y="485747"/>
                </a:cubicBezTo>
                <a:cubicBezTo>
                  <a:pt x="1345183" y="486513"/>
                  <a:pt x="1352443" y="486980"/>
                  <a:pt x="1358964" y="487147"/>
                </a:cubicBezTo>
                <a:cubicBezTo>
                  <a:pt x="1365486" y="487313"/>
                  <a:pt x="1370095" y="487380"/>
                  <a:pt x="1372791" y="487347"/>
                </a:cubicBezTo>
                <a:cubicBezTo>
                  <a:pt x="1375158" y="487472"/>
                  <a:pt x="1377075" y="487372"/>
                  <a:pt x="1378542" y="487047"/>
                </a:cubicBezTo>
                <a:cubicBezTo>
                  <a:pt x="1380009" y="486722"/>
                  <a:pt x="1381225" y="486022"/>
                  <a:pt x="1382192" y="484946"/>
                </a:cubicBezTo>
                <a:cubicBezTo>
                  <a:pt x="1384373" y="483071"/>
                  <a:pt x="1386257" y="478954"/>
                  <a:pt x="1387845" y="472597"/>
                </a:cubicBezTo>
                <a:cubicBezTo>
                  <a:pt x="1389433" y="466239"/>
                  <a:pt x="1390843" y="456892"/>
                  <a:pt x="1392075" y="444556"/>
                </a:cubicBezTo>
                <a:cubicBezTo>
                  <a:pt x="1393307" y="432220"/>
                  <a:pt x="1394480" y="416146"/>
                  <a:pt x="1395594" y="396335"/>
                </a:cubicBezTo>
                <a:lnTo>
                  <a:pt x="1315384" y="396335"/>
                </a:lnTo>
                <a:cubicBezTo>
                  <a:pt x="1313617" y="409973"/>
                  <a:pt x="1310506" y="423170"/>
                  <a:pt x="1306049" y="435926"/>
                </a:cubicBezTo>
                <a:cubicBezTo>
                  <a:pt x="1301593" y="448681"/>
                  <a:pt x="1295193" y="460382"/>
                  <a:pt x="1286847" y="471026"/>
                </a:cubicBezTo>
                <a:cubicBezTo>
                  <a:pt x="1278502" y="481671"/>
                  <a:pt x="1267611" y="490645"/>
                  <a:pt x="1254176" y="497948"/>
                </a:cubicBezTo>
                <a:cubicBezTo>
                  <a:pt x="1253326" y="496802"/>
                  <a:pt x="1252226" y="495594"/>
                  <a:pt x="1250876" y="494323"/>
                </a:cubicBezTo>
                <a:cubicBezTo>
                  <a:pt x="1249526" y="493052"/>
                  <a:pt x="1248225" y="491993"/>
                  <a:pt x="1246975" y="491147"/>
                </a:cubicBezTo>
                <a:cubicBezTo>
                  <a:pt x="1265988" y="480894"/>
                  <a:pt x="1279903" y="467441"/>
                  <a:pt x="1288721" y="450787"/>
                </a:cubicBezTo>
                <a:cubicBezTo>
                  <a:pt x="1297540" y="434133"/>
                  <a:pt x="1303202" y="416190"/>
                  <a:pt x="1305709" y="396958"/>
                </a:cubicBezTo>
                <a:cubicBezTo>
                  <a:pt x="1308215" y="377726"/>
                  <a:pt x="1309507" y="359116"/>
                  <a:pt x="1309583" y="341128"/>
                </a:cubicBezTo>
                <a:lnTo>
                  <a:pt x="1251376" y="341128"/>
                </a:lnTo>
                <a:close/>
                <a:moveTo>
                  <a:pt x="3530727" y="331127"/>
                </a:moveTo>
                <a:lnTo>
                  <a:pt x="3679546" y="331127"/>
                </a:lnTo>
                <a:lnTo>
                  <a:pt x="3679546" y="340528"/>
                </a:lnTo>
                <a:lnTo>
                  <a:pt x="3611737" y="340528"/>
                </a:lnTo>
                <a:lnTo>
                  <a:pt x="3611737" y="397135"/>
                </a:lnTo>
                <a:lnTo>
                  <a:pt x="3693548" y="397135"/>
                </a:lnTo>
                <a:lnTo>
                  <a:pt x="3693548" y="406537"/>
                </a:lnTo>
                <a:lnTo>
                  <a:pt x="3611737" y="406537"/>
                </a:lnTo>
                <a:lnTo>
                  <a:pt x="3611737" y="480546"/>
                </a:lnTo>
                <a:cubicBezTo>
                  <a:pt x="3611750" y="484859"/>
                  <a:pt x="3611025" y="488034"/>
                  <a:pt x="3609562" y="490072"/>
                </a:cubicBezTo>
                <a:cubicBezTo>
                  <a:pt x="3608099" y="492110"/>
                  <a:pt x="3605824" y="493535"/>
                  <a:pt x="3602736" y="494348"/>
                </a:cubicBezTo>
                <a:cubicBezTo>
                  <a:pt x="3599690" y="495223"/>
                  <a:pt x="3594981" y="495773"/>
                  <a:pt x="3588609" y="495998"/>
                </a:cubicBezTo>
                <a:cubicBezTo>
                  <a:pt x="3582238" y="496223"/>
                  <a:pt x="3573879" y="496273"/>
                  <a:pt x="3563531" y="496148"/>
                </a:cubicBezTo>
                <a:cubicBezTo>
                  <a:pt x="3563106" y="494694"/>
                  <a:pt x="3562506" y="493052"/>
                  <a:pt x="3561731" y="491222"/>
                </a:cubicBezTo>
                <a:cubicBezTo>
                  <a:pt x="3560956" y="489393"/>
                  <a:pt x="3560156" y="487701"/>
                  <a:pt x="3559331" y="486147"/>
                </a:cubicBezTo>
                <a:cubicBezTo>
                  <a:pt x="3568207" y="486342"/>
                  <a:pt x="3575958" y="486451"/>
                  <a:pt x="3582584" y="486472"/>
                </a:cubicBezTo>
                <a:cubicBezTo>
                  <a:pt x="3589210" y="486492"/>
                  <a:pt x="3593660" y="486451"/>
                  <a:pt x="3595935" y="486347"/>
                </a:cubicBezTo>
                <a:cubicBezTo>
                  <a:pt x="3598023" y="486288"/>
                  <a:pt x="3599548" y="485855"/>
                  <a:pt x="3600511" y="485046"/>
                </a:cubicBezTo>
                <a:cubicBezTo>
                  <a:pt x="3601473" y="484238"/>
                  <a:pt x="3601948" y="482805"/>
                  <a:pt x="3601936" y="480746"/>
                </a:cubicBezTo>
                <a:lnTo>
                  <a:pt x="3601936" y="406537"/>
                </a:lnTo>
                <a:lnTo>
                  <a:pt x="3516926" y="406537"/>
                </a:lnTo>
                <a:lnTo>
                  <a:pt x="3516926" y="397135"/>
                </a:lnTo>
                <a:lnTo>
                  <a:pt x="3601936" y="397135"/>
                </a:lnTo>
                <a:lnTo>
                  <a:pt x="3601936" y="340528"/>
                </a:lnTo>
                <a:lnTo>
                  <a:pt x="3530727" y="340528"/>
                </a:lnTo>
                <a:close/>
                <a:moveTo>
                  <a:pt x="2180651" y="330715"/>
                </a:moveTo>
                <a:lnTo>
                  <a:pt x="2180651" y="352142"/>
                </a:lnTo>
                <a:lnTo>
                  <a:pt x="2234883" y="352142"/>
                </a:lnTo>
                <a:lnTo>
                  <a:pt x="2234883" y="330715"/>
                </a:lnTo>
                <a:close/>
                <a:moveTo>
                  <a:pt x="727152" y="326339"/>
                </a:moveTo>
                <a:lnTo>
                  <a:pt x="793535" y="326339"/>
                </a:lnTo>
                <a:lnTo>
                  <a:pt x="793535" y="482357"/>
                </a:lnTo>
                <a:cubicBezTo>
                  <a:pt x="793548" y="485809"/>
                  <a:pt x="793024" y="488447"/>
                  <a:pt x="791964" y="490273"/>
                </a:cubicBezTo>
                <a:cubicBezTo>
                  <a:pt x="790904" y="492099"/>
                  <a:pt x="789233" y="493388"/>
                  <a:pt x="786952" y="494140"/>
                </a:cubicBezTo>
                <a:cubicBezTo>
                  <a:pt x="784484" y="495009"/>
                  <a:pt x="780927" y="495566"/>
                  <a:pt x="776280" y="495811"/>
                </a:cubicBezTo>
                <a:cubicBezTo>
                  <a:pt x="771633" y="496056"/>
                  <a:pt x="765723" y="496164"/>
                  <a:pt x="758549" y="496135"/>
                </a:cubicBezTo>
                <a:cubicBezTo>
                  <a:pt x="758320" y="494676"/>
                  <a:pt x="757878" y="493056"/>
                  <a:pt x="757224" y="491272"/>
                </a:cubicBezTo>
                <a:cubicBezTo>
                  <a:pt x="756569" y="489489"/>
                  <a:pt x="755877" y="487918"/>
                  <a:pt x="755148" y="486559"/>
                </a:cubicBezTo>
                <a:cubicBezTo>
                  <a:pt x="761084" y="486659"/>
                  <a:pt x="766319" y="486709"/>
                  <a:pt x="770854" y="486709"/>
                </a:cubicBezTo>
                <a:cubicBezTo>
                  <a:pt x="775389" y="486709"/>
                  <a:pt x="778424" y="486659"/>
                  <a:pt x="779957" y="486559"/>
                </a:cubicBezTo>
                <a:cubicBezTo>
                  <a:pt x="781445" y="486501"/>
                  <a:pt x="782521" y="486167"/>
                  <a:pt x="783183" y="485559"/>
                </a:cubicBezTo>
                <a:cubicBezTo>
                  <a:pt x="783846" y="484950"/>
                  <a:pt x="784171" y="483816"/>
                  <a:pt x="784159" y="482157"/>
                </a:cubicBezTo>
                <a:lnTo>
                  <a:pt x="784159" y="428727"/>
                </a:lnTo>
                <a:lnTo>
                  <a:pt x="735140" y="428727"/>
                </a:lnTo>
                <a:cubicBezTo>
                  <a:pt x="734240" y="440909"/>
                  <a:pt x="732290" y="453065"/>
                  <a:pt x="729289" y="465194"/>
                </a:cubicBezTo>
                <a:cubicBezTo>
                  <a:pt x="726289" y="477322"/>
                  <a:pt x="721638" y="488370"/>
                  <a:pt x="715338" y="498336"/>
                </a:cubicBezTo>
                <a:cubicBezTo>
                  <a:pt x="714463" y="497369"/>
                  <a:pt x="713263" y="496303"/>
                  <a:pt x="711737" y="495138"/>
                </a:cubicBezTo>
                <a:cubicBezTo>
                  <a:pt x="710211" y="493972"/>
                  <a:pt x="708809" y="493105"/>
                  <a:pt x="707531" y="492535"/>
                </a:cubicBezTo>
                <a:cubicBezTo>
                  <a:pt x="713383" y="483410"/>
                  <a:pt x="717718" y="473434"/>
                  <a:pt x="720537" y="462606"/>
                </a:cubicBezTo>
                <a:cubicBezTo>
                  <a:pt x="723356" y="451779"/>
                  <a:pt x="725186" y="440840"/>
                  <a:pt x="726024" y="429791"/>
                </a:cubicBezTo>
                <a:cubicBezTo>
                  <a:pt x="726864" y="418742"/>
                  <a:pt x="727239" y="408323"/>
                  <a:pt x="727152" y="398534"/>
                </a:cubicBezTo>
                <a:close/>
                <a:moveTo>
                  <a:pt x="3323501" y="325927"/>
                </a:moveTo>
                <a:lnTo>
                  <a:pt x="3487122" y="325927"/>
                </a:lnTo>
                <a:lnTo>
                  <a:pt x="3487122" y="497748"/>
                </a:lnTo>
                <a:lnTo>
                  <a:pt x="3477521" y="497748"/>
                </a:lnTo>
                <a:lnTo>
                  <a:pt x="3477521" y="487747"/>
                </a:lnTo>
                <a:lnTo>
                  <a:pt x="3332903" y="487747"/>
                </a:lnTo>
                <a:lnTo>
                  <a:pt x="3332903" y="497748"/>
                </a:lnTo>
                <a:lnTo>
                  <a:pt x="3323501" y="497748"/>
                </a:lnTo>
                <a:close/>
                <a:moveTo>
                  <a:pt x="2088264" y="325339"/>
                </a:moveTo>
                <a:lnTo>
                  <a:pt x="2149447" y="325339"/>
                </a:lnTo>
                <a:lnTo>
                  <a:pt x="2149447" y="401524"/>
                </a:lnTo>
                <a:lnTo>
                  <a:pt x="2097240" y="401524"/>
                </a:lnTo>
                <a:lnTo>
                  <a:pt x="2097240" y="412925"/>
                </a:lnTo>
                <a:lnTo>
                  <a:pt x="2088264" y="412925"/>
                </a:lnTo>
                <a:close/>
                <a:moveTo>
                  <a:pt x="3113551" y="324939"/>
                </a:moveTo>
                <a:lnTo>
                  <a:pt x="3277972" y="324939"/>
                </a:lnTo>
                <a:lnTo>
                  <a:pt x="3277972" y="496935"/>
                </a:lnTo>
                <a:lnTo>
                  <a:pt x="3268571" y="496935"/>
                </a:lnTo>
                <a:lnTo>
                  <a:pt x="3268571" y="486534"/>
                </a:lnTo>
                <a:lnTo>
                  <a:pt x="3122552" y="486534"/>
                </a:lnTo>
                <a:lnTo>
                  <a:pt x="3122552" y="496935"/>
                </a:lnTo>
                <a:lnTo>
                  <a:pt x="3113551" y="496935"/>
                </a:lnTo>
                <a:close/>
                <a:moveTo>
                  <a:pt x="2902801" y="324926"/>
                </a:moveTo>
                <a:lnTo>
                  <a:pt x="3069422" y="324926"/>
                </a:lnTo>
                <a:lnTo>
                  <a:pt x="3069422" y="364319"/>
                </a:lnTo>
                <a:lnTo>
                  <a:pt x="3060021" y="364319"/>
                </a:lnTo>
                <a:lnTo>
                  <a:pt x="3060021" y="333728"/>
                </a:lnTo>
                <a:lnTo>
                  <a:pt x="2912202" y="333728"/>
                </a:lnTo>
                <a:lnTo>
                  <a:pt x="2912202" y="364319"/>
                </a:lnTo>
                <a:lnTo>
                  <a:pt x="2902801" y="364319"/>
                </a:lnTo>
                <a:close/>
                <a:moveTo>
                  <a:pt x="2283676" y="324926"/>
                </a:moveTo>
                <a:lnTo>
                  <a:pt x="2450297" y="324926"/>
                </a:lnTo>
                <a:lnTo>
                  <a:pt x="2450297" y="364319"/>
                </a:lnTo>
                <a:lnTo>
                  <a:pt x="2440896" y="364319"/>
                </a:lnTo>
                <a:lnTo>
                  <a:pt x="2440896" y="333728"/>
                </a:lnTo>
                <a:lnTo>
                  <a:pt x="2293077" y="333728"/>
                </a:lnTo>
                <a:lnTo>
                  <a:pt x="2293077" y="364319"/>
                </a:lnTo>
                <a:lnTo>
                  <a:pt x="2283676" y="364319"/>
                </a:lnTo>
                <a:close/>
                <a:moveTo>
                  <a:pt x="350045" y="324526"/>
                </a:moveTo>
                <a:cubicBezTo>
                  <a:pt x="354374" y="329194"/>
                  <a:pt x="358566" y="334211"/>
                  <a:pt x="362621" y="339578"/>
                </a:cubicBezTo>
                <a:cubicBezTo>
                  <a:pt x="366676" y="344946"/>
                  <a:pt x="369818" y="349663"/>
                  <a:pt x="372047" y="353730"/>
                </a:cubicBezTo>
                <a:lnTo>
                  <a:pt x="364846" y="358531"/>
                </a:lnTo>
                <a:cubicBezTo>
                  <a:pt x="362713" y="354259"/>
                  <a:pt x="359629" y="349350"/>
                  <a:pt x="355595" y="343804"/>
                </a:cubicBezTo>
                <a:cubicBezTo>
                  <a:pt x="351561" y="338257"/>
                  <a:pt x="347378" y="333098"/>
                  <a:pt x="343043" y="328327"/>
                </a:cubicBezTo>
                <a:close/>
                <a:moveTo>
                  <a:pt x="2171675" y="322339"/>
                </a:moveTo>
                <a:lnTo>
                  <a:pt x="2244459" y="322339"/>
                </a:lnTo>
                <a:lnTo>
                  <a:pt x="2244459" y="411546"/>
                </a:lnTo>
                <a:cubicBezTo>
                  <a:pt x="2244500" y="414599"/>
                  <a:pt x="2244068" y="416938"/>
                  <a:pt x="2243162" y="418564"/>
                </a:cubicBezTo>
                <a:cubicBezTo>
                  <a:pt x="2242256" y="420190"/>
                  <a:pt x="2240627" y="421379"/>
                  <a:pt x="2238274" y="422131"/>
                </a:cubicBezTo>
                <a:cubicBezTo>
                  <a:pt x="2235794" y="422904"/>
                  <a:pt x="2232262" y="423403"/>
                  <a:pt x="2227677" y="423627"/>
                </a:cubicBezTo>
                <a:cubicBezTo>
                  <a:pt x="2223092" y="423852"/>
                  <a:pt x="2217356" y="423951"/>
                  <a:pt x="2210468" y="423926"/>
                </a:cubicBezTo>
                <a:cubicBezTo>
                  <a:pt x="2210135" y="422501"/>
                  <a:pt x="2209601" y="421013"/>
                  <a:pt x="2208867" y="419463"/>
                </a:cubicBezTo>
                <a:cubicBezTo>
                  <a:pt x="2208134" y="417914"/>
                  <a:pt x="2207400" y="416476"/>
                  <a:pt x="2206666" y="415150"/>
                </a:cubicBezTo>
                <a:cubicBezTo>
                  <a:pt x="2212757" y="415337"/>
                  <a:pt x="2217985" y="415412"/>
                  <a:pt x="2222350" y="415375"/>
                </a:cubicBezTo>
                <a:cubicBezTo>
                  <a:pt x="2226715" y="415337"/>
                  <a:pt x="2229692" y="415262"/>
                  <a:pt x="2231280" y="415150"/>
                </a:cubicBezTo>
                <a:cubicBezTo>
                  <a:pt x="2232656" y="415079"/>
                  <a:pt x="2233607" y="414771"/>
                  <a:pt x="2234132" y="414224"/>
                </a:cubicBezTo>
                <a:cubicBezTo>
                  <a:pt x="2234657" y="413678"/>
                  <a:pt x="2234908" y="412718"/>
                  <a:pt x="2234883" y="411346"/>
                </a:cubicBezTo>
                <a:lnTo>
                  <a:pt x="2234883" y="390122"/>
                </a:lnTo>
                <a:lnTo>
                  <a:pt x="2177858" y="390122"/>
                </a:lnTo>
                <a:cubicBezTo>
                  <a:pt x="2176417" y="396701"/>
                  <a:pt x="2173862" y="403114"/>
                  <a:pt x="2170194" y="409362"/>
                </a:cubicBezTo>
                <a:cubicBezTo>
                  <a:pt x="2166526" y="415611"/>
                  <a:pt x="2161419" y="421265"/>
                  <a:pt x="2154873" y="426327"/>
                </a:cubicBezTo>
                <a:cubicBezTo>
                  <a:pt x="2154102" y="425256"/>
                  <a:pt x="2153043" y="424049"/>
                  <a:pt x="2151697" y="422706"/>
                </a:cubicBezTo>
                <a:cubicBezTo>
                  <a:pt x="2150351" y="421363"/>
                  <a:pt x="2149143" y="420307"/>
                  <a:pt x="2148072" y="419538"/>
                </a:cubicBezTo>
                <a:cubicBezTo>
                  <a:pt x="2158069" y="411539"/>
                  <a:pt x="2164578" y="402639"/>
                  <a:pt x="2167599" y="392839"/>
                </a:cubicBezTo>
                <a:cubicBezTo>
                  <a:pt x="2170621" y="383039"/>
                  <a:pt x="2171979" y="373534"/>
                  <a:pt x="2171675" y="364324"/>
                </a:cubicBezTo>
                <a:close/>
                <a:moveTo>
                  <a:pt x="4097646" y="318726"/>
                </a:moveTo>
                <a:lnTo>
                  <a:pt x="4107047" y="318726"/>
                </a:lnTo>
                <a:lnTo>
                  <a:pt x="4107047" y="482546"/>
                </a:lnTo>
                <a:cubicBezTo>
                  <a:pt x="4107047" y="486363"/>
                  <a:pt x="4106447" y="489180"/>
                  <a:pt x="4105247" y="490997"/>
                </a:cubicBezTo>
                <a:cubicBezTo>
                  <a:pt x="4104047" y="492814"/>
                  <a:pt x="4102246" y="494131"/>
                  <a:pt x="4099846" y="494948"/>
                </a:cubicBezTo>
                <a:cubicBezTo>
                  <a:pt x="4097325" y="495727"/>
                  <a:pt x="4093616" y="496219"/>
                  <a:pt x="4088720" y="496423"/>
                </a:cubicBezTo>
                <a:cubicBezTo>
                  <a:pt x="4083823" y="496627"/>
                  <a:pt x="4077264" y="496669"/>
                  <a:pt x="4069042" y="496548"/>
                </a:cubicBezTo>
                <a:cubicBezTo>
                  <a:pt x="4068730" y="495198"/>
                  <a:pt x="4068255" y="493698"/>
                  <a:pt x="4067617" y="492047"/>
                </a:cubicBezTo>
                <a:cubicBezTo>
                  <a:pt x="4066979" y="490397"/>
                  <a:pt x="4066254" y="488897"/>
                  <a:pt x="4065442" y="487547"/>
                </a:cubicBezTo>
                <a:cubicBezTo>
                  <a:pt x="4072076" y="487734"/>
                  <a:pt x="4077860" y="487809"/>
                  <a:pt x="4082794" y="487772"/>
                </a:cubicBezTo>
                <a:cubicBezTo>
                  <a:pt x="4087728" y="487734"/>
                  <a:pt x="4091012" y="487659"/>
                  <a:pt x="4092645" y="487547"/>
                </a:cubicBezTo>
                <a:cubicBezTo>
                  <a:pt x="4094429" y="487484"/>
                  <a:pt x="4095712" y="487109"/>
                  <a:pt x="4096496" y="486422"/>
                </a:cubicBezTo>
                <a:cubicBezTo>
                  <a:pt x="4097279" y="485734"/>
                  <a:pt x="4097662" y="484509"/>
                  <a:pt x="4097646" y="482746"/>
                </a:cubicBezTo>
                <a:close/>
                <a:moveTo>
                  <a:pt x="638940" y="318326"/>
                </a:moveTo>
                <a:lnTo>
                  <a:pt x="647917" y="318326"/>
                </a:lnTo>
                <a:lnTo>
                  <a:pt x="647917" y="344341"/>
                </a:lnTo>
                <a:lnTo>
                  <a:pt x="690947" y="344341"/>
                </a:lnTo>
                <a:lnTo>
                  <a:pt x="690947" y="318326"/>
                </a:lnTo>
                <a:lnTo>
                  <a:pt x="700123" y="318326"/>
                </a:lnTo>
                <a:lnTo>
                  <a:pt x="700123" y="344341"/>
                </a:lnTo>
                <a:lnTo>
                  <a:pt x="715525" y="344341"/>
                </a:lnTo>
                <a:lnTo>
                  <a:pt x="715525" y="353117"/>
                </a:lnTo>
                <a:lnTo>
                  <a:pt x="700123" y="353117"/>
                </a:lnTo>
                <a:lnTo>
                  <a:pt x="700123" y="439153"/>
                </a:lnTo>
                <a:lnTo>
                  <a:pt x="716325" y="439153"/>
                </a:lnTo>
                <a:lnTo>
                  <a:pt x="716341" y="447929"/>
                </a:lnTo>
                <a:lnTo>
                  <a:pt x="618538" y="447929"/>
                </a:lnTo>
                <a:lnTo>
                  <a:pt x="618538" y="439153"/>
                </a:lnTo>
                <a:lnTo>
                  <a:pt x="638940" y="439153"/>
                </a:lnTo>
                <a:lnTo>
                  <a:pt x="638940" y="353117"/>
                </a:lnTo>
                <a:lnTo>
                  <a:pt x="621339" y="353117"/>
                </a:lnTo>
                <a:lnTo>
                  <a:pt x="621339" y="344341"/>
                </a:lnTo>
                <a:lnTo>
                  <a:pt x="638940" y="344341"/>
                </a:lnTo>
                <a:close/>
                <a:moveTo>
                  <a:pt x="1882302" y="318126"/>
                </a:moveTo>
                <a:cubicBezTo>
                  <a:pt x="1889232" y="320951"/>
                  <a:pt x="1896225" y="324301"/>
                  <a:pt x="1903280" y="328177"/>
                </a:cubicBezTo>
                <a:cubicBezTo>
                  <a:pt x="1910335" y="332052"/>
                  <a:pt x="1916077" y="335703"/>
                  <a:pt x="1920507" y="339128"/>
                </a:cubicBezTo>
                <a:lnTo>
                  <a:pt x="1915106" y="347529"/>
                </a:lnTo>
                <a:cubicBezTo>
                  <a:pt x="1910689" y="343800"/>
                  <a:pt x="1904972" y="339857"/>
                  <a:pt x="1897954" y="335703"/>
                </a:cubicBezTo>
                <a:cubicBezTo>
                  <a:pt x="1890937" y="331548"/>
                  <a:pt x="1883919" y="327956"/>
                  <a:pt x="1876902" y="324926"/>
                </a:cubicBezTo>
                <a:close/>
                <a:moveTo>
                  <a:pt x="2513829" y="317125"/>
                </a:moveTo>
                <a:cubicBezTo>
                  <a:pt x="2516917" y="321576"/>
                  <a:pt x="2519892" y="326327"/>
                  <a:pt x="2522755" y="331377"/>
                </a:cubicBezTo>
                <a:cubicBezTo>
                  <a:pt x="2525618" y="336428"/>
                  <a:pt x="2527843" y="340878"/>
                  <a:pt x="2529431" y="344729"/>
                </a:cubicBezTo>
                <a:lnTo>
                  <a:pt x="2521630" y="348929"/>
                </a:lnTo>
                <a:cubicBezTo>
                  <a:pt x="2520121" y="344966"/>
                  <a:pt x="2517938" y="340391"/>
                  <a:pt x="2515079" y="335203"/>
                </a:cubicBezTo>
                <a:cubicBezTo>
                  <a:pt x="2512220" y="330015"/>
                  <a:pt x="2509337" y="325189"/>
                  <a:pt x="2506428" y="320726"/>
                </a:cubicBezTo>
                <a:close/>
                <a:moveTo>
                  <a:pt x="318841" y="316725"/>
                </a:moveTo>
                <a:lnTo>
                  <a:pt x="328042" y="316725"/>
                </a:lnTo>
                <a:cubicBezTo>
                  <a:pt x="328346" y="327048"/>
                  <a:pt x="328787" y="337157"/>
                  <a:pt x="329367" y="347054"/>
                </a:cubicBezTo>
                <a:cubicBezTo>
                  <a:pt x="329946" y="356951"/>
                  <a:pt x="330638" y="366511"/>
                  <a:pt x="331442" y="375733"/>
                </a:cubicBezTo>
                <a:lnTo>
                  <a:pt x="378848" y="368732"/>
                </a:lnTo>
                <a:lnTo>
                  <a:pt x="380248" y="377133"/>
                </a:lnTo>
                <a:lnTo>
                  <a:pt x="332242" y="384334"/>
                </a:lnTo>
                <a:cubicBezTo>
                  <a:pt x="333334" y="395352"/>
                  <a:pt x="334601" y="405670"/>
                  <a:pt x="336043" y="415288"/>
                </a:cubicBezTo>
                <a:cubicBezTo>
                  <a:pt x="337484" y="424906"/>
                  <a:pt x="339151" y="433723"/>
                  <a:pt x="341043" y="441741"/>
                </a:cubicBezTo>
                <a:cubicBezTo>
                  <a:pt x="347161" y="433694"/>
                  <a:pt x="352578" y="425185"/>
                  <a:pt x="357295" y="416213"/>
                </a:cubicBezTo>
                <a:cubicBezTo>
                  <a:pt x="362013" y="407241"/>
                  <a:pt x="365930" y="398081"/>
                  <a:pt x="369047" y="388734"/>
                </a:cubicBezTo>
                <a:lnTo>
                  <a:pt x="376448" y="392935"/>
                </a:lnTo>
                <a:cubicBezTo>
                  <a:pt x="372814" y="403503"/>
                  <a:pt x="368230" y="413871"/>
                  <a:pt x="362696" y="424039"/>
                </a:cubicBezTo>
                <a:cubicBezTo>
                  <a:pt x="357162" y="434207"/>
                  <a:pt x="350878" y="443775"/>
                  <a:pt x="343844" y="452742"/>
                </a:cubicBezTo>
                <a:cubicBezTo>
                  <a:pt x="346744" y="463127"/>
                  <a:pt x="350045" y="471261"/>
                  <a:pt x="353745" y="477145"/>
                </a:cubicBezTo>
                <a:cubicBezTo>
                  <a:pt x="357446" y="483030"/>
                  <a:pt x="361546" y="486163"/>
                  <a:pt x="366047" y="486547"/>
                </a:cubicBezTo>
                <a:cubicBezTo>
                  <a:pt x="368434" y="486488"/>
                  <a:pt x="370409" y="483655"/>
                  <a:pt x="371972" y="478046"/>
                </a:cubicBezTo>
                <a:cubicBezTo>
                  <a:pt x="373535" y="472437"/>
                  <a:pt x="374760" y="464402"/>
                  <a:pt x="375648" y="453943"/>
                </a:cubicBezTo>
                <a:cubicBezTo>
                  <a:pt x="376719" y="454868"/>
                  <a:pt x="377977" y="455768"/>
                  <a:pt x="379423" y="456643"/>
                </a:cubicBezTo>
                <a:cubicBezTo>
                  <a:pt x="380869" y="457518"/>
                  <a:pt x="382077" y="458218"/>
                  <a:pt x="383048" y="458743"/>
                </a:cubicBezTo>
                <a:cubicBezTo>
                  <a:pt x="381248" y="473228"/>
                  <a:pt x="378948" y="483363"/>
                  <a:pt x="376148" y="489147"/>
                </a:cubicBezTo>
                <a:cubicBezTo>
                  <a:pt x="373347" y="494931"/>
                  <a:pt x="370047" y="497665"/>
                  <a:pt x="366247" y="497348"/>
                </a:cubicBezTo>
                <a:cubicBezTo>
                  <a:pt x="359862" y="497052"/>
                  <a:pt x="354228" y="493743"/>
                  <a:pt x="349344" y="487422"/>
                </a:cubicBezTo>
                <a:cubicBezTo>
                  <a:pt x="344460" y="481100"/>
                  <a:pt x="340227" y="472341"/>
                  <a:pt x="336642" y="461143"/>
                </a:cubicBezTo>
                <a:cubicBezTo>
                  <a:pt x="330934" y="467669"/>
                  <a:pt x="324900" y="473570"/>
                  <a:pt x="318540" y="478846"/>
                </a:cubicBezTo>
                <a:cubicBezTo>
                  <a:pt x="312181" y="484121"/>
                  <a:pt x="305547" y="488622"/>
                  <a:pt x="298638" y="492347"/>
                </a:cubicBezTo>
                <a:cubicBezTo>
                  <a:pt x="297796" y="491206"/>
                  <a:pt x="296729" y="489989"/>
                  <a:pt x="295437" y="488697"/>
                </a:cubicBezTo>
                <a:cubicBezTo>
                  <a:pt x="294146" y="487405"/>
                  <a:pt x="292879" y="486288"/>
                  <a:pt x="291637" y="485346"/>
                </a:cubicBezTo>
                <a:cubicBezTo>
                  <a:pt x="299271" y="481500"/>
                  <a:pt x="306656" y="476641"/>
                  <a:pt x="313790" y="470770"/>
                </a:cubicBezTo>
                <a:cubicBezTo>
                  <a:pt x="320924" y="464898"/>
                  <a:pt x="327608" y="458289"/>
                  <a:pt x="333842" y="450942"/>
                </a:cubicBezTo>
                <a:cubicBezTo>
                  <a:pt x="331463" y="441912"/>
                  <a:pt x="329421" y="431919"/>
                  <a:pt x="327716" y="420963"/>
                </a:cubicBezTo>
                <a:cubicBezTo>
                  <a:pt x="326012" y="410008"/>
                  <a:pt x="324520" y="398265"/>
                  <a:pt x="323241" y="385734"/>
                </a:cubicBezTo>
                <a:lnTo>
                  <a:pt x="293238" y="390335"/>
                </a:lnTo>
                <a:lnTo>
                  <a:pt x="291837" y="381534"/>
                </a:lnTo>
                <a:lnTo>
                  <a:pt x="322441" y="377133"/>
                </a:lnTo>
                <a:cubicBezTo>
                  <a:pt x="321641" y="367615"/>
                  <a:pt x="320941" y="357797"/>
                  <a:pt x="320341" y="347679"/>
                </a:cubicBezTo>
                <a:cubicBezTo>
                  <a:pt x="319741" y="337561"/>
                  <a:pt x="319241" y="327243"/>
                  <a:pt x="318841" y="316725"/>
                </a:cubicBezTo>
                <a:close/>
                <a:moveTo>
                  <a:pt x="2770185" y="316525"/>
                </a:moveTo>
                <a:lnTo>
                  <a:pt x="2778386" y="323926"/>
                </a:lnTo>
                <a:cubicBezTo>
                  <a:pt x="2773756" y="325635"/>
                  <a:pt x="2768614" y="327268"/>
                  <a:pt x="2762959" y="328827"/>
                </a:cubicBezTo>
                <a:cubicBezTo>
                  <a:pt x="2757304" y="330385"/>
                  <a:pt x="2751311" y="331819"/>
                  <a:pt x="2744982" y="333127"/>
                </a:cubicBezTo>
                <a:lnTo>
                  <a:pt x="2744982" y="373533"/>
                </a:lnTo>
                <a:lnTo>
                  <a:pt x="2785587" y="373533"/>
                </a:lnTo>
                <a:lnTo>
                  <a:pt x="2785587" y="382734"/>
                </a:lnTo>
                <a:lnTo>
                  <a:pt x="2744982" y="382734"/>
                </a:lnTo>
                <a:lnTo>
                  <a:pt x="2744982" y="421339"/>
                </a:lnTo>
                <a:lnTo>
                  <a:pt x="2777986" y="421339"/>
                </a:lnTo>
                <a:lnTo>
                  <a:pt x="2777986" y="491147"/>
                </a:lnTo>
                <a:lnTo>
                  <a:pt x="2768384" y="491147"/>
                </a:lnTo>
                <a:lnTo>
                  <a:pt x="2768384" y="482346"/>
                </a:lnTo>
                <a:lnTo>
                  <a:pt x="2711777" y="482346"/>
                </a:lnTo>
                <a:lnTo>
                  <a:pt x="2711777" y="495748"/>
                </a:lnTo>
                <a:lnTo>
                  <a:pt x="2702376" y="495748"/>
                </a:lnTo>
                <a:lnTo>
                  <a:pt x="2702376" y="421339"/>
                </a:lnTo>
                <a:lnTo>
                  <a:pt x="2735380" y="421339"/>
                </a:lnTo>
                <a:lnTo>
                  <a:pt x="2735380" y="382734"/>
                </a:lnTo>
                <a:lnTo>
                  <a:pt x="2695975" y="382734"/>
                </a:lnTo>
                <a:lnTo>
                  <a:pt x="2695975" y="373533"/>
                </a:lnTo>
                <a:lnTo>
                  <a:pt x="2735380" y="373533"/>
                </a:lnTo>
                <a:lnTo>
                  <a:pt x="2735380" y="335128"/>
                </a:lnTo>
                <a:cubicBezTo>
                  <a:pt x="2730071" y="336132"/>
                  <a:pt x="2724787" y="337074"/>
                  <a:pt x="2719528" y="337953"/>
                </a:cubicBezTo>
                <a:cubicBezTo>
                  <a:pt x="2714269" y="338832"/>
                  <a:pt x="2709086" y="339624"/>
                  <a:pt x="2703977" y="340328"/>
                </a:cubicBezTo>
                <a:cubicBezTo>
                  <a:pt x="2703743" y="339178"/>
                  <a:pt x="2703310" y="337878"/>
                  <a:pt x="2702676" y="336428"/>
                </a:cubicBezTo>
                <a:cubicBezTo>
                  <a:pt x="2702043" y="334978"/>
                  <a:pt x="2701409" y="333678"/>
                  <a:pt x="2700776" y="332527"/>
                </a:cubicBezTo>
                <a:cubicBezTo>
                  <a:pt x="2709086" y="331311"/>
                  <a:pt x="2717558" y="329854"/>
                  <a:pt x="2726194" y="328156"/>
                </a:cubicBezTo>
                <a:cubicBezTo>
                  <a:pt x="2734830" y="326459"/>
                  <a:pt x="2742976" y="324617"/>
                  <a:pt x="2750634" y="322630"/>
                </a:cubicBezTo>
                <a:cubicBezTo>
                  <a:pt x="2758292" y="320643"/>
                  <a:pt x="2764809" y="318608"/>
                  <a:pt x="2770185" y="316525"/>
                </a:cubicBezTo>
                <a:close/>
                <a:moveTo>
                  <a:pt x="441379" y="316525"/>
                </a:moveTo>
                <a:cubicBezTo>
                  <a:pt x="444892" y="320776"/>
                  <a:pt x="448268" y="325377"/>
                  <a:pt x="451506" y="330327"/>
                </a:cubicBezTo>
                <a:cubicBezTo>
                  <a:pt x="454744" y="335278"/>
                  <a:pt x="457169" y="339678"/>
                  <a:pt x="458782" y="343529"/>
                </a:cubicBezTo>
                <a:lnTo>
                  <a:pt x="451181" y="348329"/>
                </a:lnTo>
                <a:cubicBezTo>
                  <a:pt x="449385" y="344383"/>
                  <a:pt x="446927" y="339874"/>
                  <a:pt x="443805" y="334803"/>
                </a:cubicBezTo>
                <a:cubicBezTo>
                  <a:pt x="440683" y="329731"/>
                  <a:pt x="437475" y="324972"/>
                  <a:pt x="434179" y="320526"/>
                </a:cubicBezTo>
                <a:close/>
                <a:moveTo>
                  <a:pt x="240230" y="316525"/>
                </a:moveTo>
                <a:lnTo>
                  <a:pt x="249432" y="316525"/>
                </a:lnTo>
                <a:lnTo>
                  <a:pt x="249432" y="357130"/>
                </a:lnTo>
                <a:lnTo>
                  <a:pt x="293038" y="357130"/>
                </a:lnTo>
                <a:lnTo>
                  <a:pt x="293038" y="366132"/>
                </a:lnTo>
                <a:lnTo>
                  <a:pt x="249432" y="366132"/>
                </a:lnTo>
                <a:lnTo>
                  <a:pt x="249432" y="406937"/>
                </a:lnTo>
                <a:lnTo>
                  <a:pt x="288037" y="406937"/>
                </a:lnTo>
                <a:lnTo>
                  <a:pt x="288037" y="492547"/>
                </a:lnTo>
                <a:lnTo>
                  <a:pt x="278836" y="492547"/>
                </a:lnTo>
                <a:lnTo>
                  <a:pt x="278836" y="482346"/>
                </a:lnTo>
                <a:lnTo>
                  <a:pt x="217028" y="482346"/>
                </a:lnTo>
                <a:lnTo>
                  <a:pt x="217028" y="493347"/>
                </a:lnTo>
                <a:lnTo>
                  <a:pt x="208227" y="493347"/>
                </a:lnTo>
                <a:lnTo>
                  <a:pt x="208227" y="406937"/>
                </a:lnTo>
                <a:lnTo>
                  <a:pt x="240230" y="406937"/>
                </a:lnTo>
                <a:close/>
                <a:moveTo>
                  <a:pt x="3844090" y="316125"/>
                </a:moveTo>
                <a:lnTo>
                  <a:pt x="3853692" y="317726"/>
                </a:lnTo>
                <a:cubicBezTo>
                  <a:pt x="3850925" y="331494"/>
                  <a:pt x="3847658" y="344762"/>
                  <a:pt x="3843890" y="357531"/>
                </a:cubicBezTo>
                <a:lnTo>
                  <a:pt x="3903298" y="357531"/>
                </a:lnTo>
                <a:lnTo>
                  <a:pt x="3903298" y="366532"/>
                </a:lnTo>
                <a:lnTo>
                  <a:pt x="3887696" y="366532"/>
                </a:lnTo>
                <a:cubicBezTo>
                  <a:pt x="3885333" y="382420"/>
                  <a:pt x="3882258" y="396905"/>
                  <a:pt x="3878470" y="409986"/>
                </a:cubicBezTo>
                <a:cubicBezTo>
                  <a:pt x="3874682" y="423066"/>
                  <a:pt x="3869956" y="434851"/>
                  <a:pt x="3864293" y="445338"/>
                </a:cubicBezTo>
                <a:cubicBezTo>
                  <a:pt x="3869481" y="454985"/>
                  <a:pt x="3875557" y="463456"/>
                  <a:pt x="3882520" y="470750"/>
                </a:cubicBezTo>
                <a:cubicBezTo>
                  <a:pt x="3889484" y="478045"/>
                  <a:pt x="3897409" y="483914"/>
                  <a:pt x="3906298" y="488355"/>
                </a:cubicBezTo>
                <a:cubicBezTo>
                  <a:pt x="3905065" y="489386"/>
                  <a:pt x="3903831" y="490615"/>
                  <a:pt x="3902598" y="492045"/>
                </a:cubicBezTo>
                <a:cubicBezTo>
                  <a:pt x="3901364" y="493475"/>
                  <a:pt x="3900331" y="494905"/>
                  <a:pt x="3899497" y="496335"/>
                </a:cubicBezTo>
                <a:cubicBezTo>
                  <a:pt x="3891101" y="491622"/>
                  <a:pt x="3883541" y="485727"/>
                  <a:pt x="3876819" y="478651"/>
                </a:cubicBezTo>
                <a:cubicBezTo>
                  <a:pt x="3870098" y="471576"/>
                  <a:pt x="3864189" y="463473"/>
                  <a:pt x="3859092" y="454343"/>
                </a:cubicBezTo>
                <a:cubicBezTo>
                  <a:pt x="3853429" y="463214"/>
                  <a:pt x="3846853" y="471184"/>
                  <a:pt x="3839365" y="478251"/>
                </a:cubicBezTo>
                <a:cubicBezTo>
                  <a:pt x="3831876" y="485318"/>
                  <a:pt x="3823250" y="491680"/>
                  <a:pt x="3813486" y="497336"/>
                </a:cubicBezTo>
                <a:cubicBezTo>
                  <a:pt x="3812720" y="496340"/>
                  <a:pt x="3811653" y="495084"/>
                  <a:pt x="3810286" y="493566"/>
                </a:cubicBezTo>
                <a:cubicBezTo>
                  <a:pt x="3808919" y="492049"/>
                  <a:pt x="3807652" y="490844"/>
                  <a:pt x="3806486" y="489951"/>
                </a:cubicBezTo>
                <a:cubicBezTo>
                  <a:pt x="3816962" y="484457"/>
                  <a:pt x="3826113" y="477948"/>
                  <a:pt x="3833939" y="470425"/>
                </a:cubicBezTo>
                <a:cubicBezTo>
                  <a:pt x="3841765" y="462901"/>
                  <a:pt x="3848416" y="454339"/>
                  <a:pt x="3853891" y="444738"/>
                </a:cubicBezTo>
                <a:cubicBezTo>
                  <a:pt x="3849608" y="435822"/>
                  <a:pt x="3845874" y="426247"/>
                  <a:pt x="3842690" y="416013"/>
                </a:cubicBezTo>
                <a:cubicBezTo>
                  <a:pt x="3839507" y="405779"/>
                  <a:pt x="3836773" y="394954"/>
                  <a:pt x="3834489" y="383538"/>
                </a:cubicBezTo>
                <a:cubicBezTo>
                  <a:pt x="3832381" y="388757"/>
                  <a:pt x="3830097" y="393726"/>
                  <a:pt x="3827638" y="398444"/>
                </a:cubicBezTo>
                <a:cubicBezTo>
                  <a:pt x="3825180" y="403163"/>
                  <a:pt x="3822596" y="407531"/>
                  <a:pt x="3819887" y="411550"/>
                </a:cubicBezTo>
                <a:cubicBezTo>
                  <a:pt x="3819100" y="410578"/>
                  <a:pt x="3817975" y="409420"/>
                  <a:pt x="3816512" y="408073"/>
                </a:cubicBezTo>
                <a:cubicBezTo>
                  <a:pt x="3815049" y="406727"/>
                  <a:pt x="3813774" y="405618"/>
                  <a:pt x="3812686" y="404747"/>
                </a:cubicBezTo>
                <a:cubicBezTo>
                  <a:pt x="3820083" y="393626"/>
                  <a:pt x="3826392" y="380355"/>
                  <a:pt x="3831614" y="364934"/>
                </a:cubicBezTo>
                <a:cubicBezTo>
                  <a:pt x="3836835" y="349514"/>
                  <a:pt x="3840994" y="333244"/>
                  <a:pt x="3844090" y="316125"/>
                </a:cubicBezTo>
                <a:close/>
                <a:moveTo>
                  <a:pt x="2812190" y="316125"/>
                </a:moveTo>
                <a:lnTo>
                  <a:pt x="2821591" y="317726"/>
                </a:lnTo>
                <a:cubicBezTo>
                  <a:pt x="2819391" y="331094"/>
                  <a:pt x="2816591" y="343762"/>
                  <a:pt x="2813190" y="355730"/>
                </a:cubicBezTo>
                <a:lnTo>
                  <a:pt x="2876398" y="355730"/>
                </a:lnTo>
                <a:lnTo>
                  <a:pt x="2876398" y="364931"/>
                </a:lnTo>
                <a:lnTo>
                  <a:pt x="2858996" y="364931"/>
                </a:lnTo>
                <a:cubicBezTo>
                  <a:pt x="2857237" y="381179"/>
                  <a:pt x="2854653" y="396290"/>
                  <a:pt x="2851245" y="410262"/>
                </a:cubicBezTo>
                <a:cubicBezTo>
                  <a:pt x="2847836" y="424235"/>
                  <a:pt x="2843352" y="436795"/>
                  <a:pt x="2837793" y="447942"/>
                </a:cubicBezTo>
                <a:cubicBezTo>
                  <a:pt x="2843081" y="456780"/>
                  <a:pt x="2848957" y="464606"/>
                  <a:pt x="2855420" y="471420"/>
                </a:cubicBezTo>
                <a:cubicBezTo>
                  <a:pt x="2861884" y="478233"/>
                  <a:pt x="2869009" y="483809"/>
                  <a:pt x="2876798" y="488147"/>
                </a:cubicBezTo>
                <a:cubicBezTo>
                  <a:pt x="2875556" y="489109"/>
                  <a:pt x="2874289" y="490335"/>
                  <a:pt x="2872998" y="491822"/>
                </a:cubicBezTo>
                <a:cubicBezTo>
                  <a:pt x="2871706" y="493310"/>
                  <a:pt x="2870639" y="494685"/>
                  <a:pt x="2869797" y="495948"/>
                </a:cubicBezTo>
                <a:cubicBezTo>
                  <a:pt x="2862409" y="491339"/>
                  <a:pt x="2855633" y="485805"/>
                  <a:pt x="2849469" y="479346"/>
                </a:cubicBezTo>
                <a:cubicBezTo>
                  <a:pt x="2843306" y="472887"/>
                  <a:pt x="2837681" y="465552"/>
                  <a:pt x="2832593" y="457343"/>
                </a:cubicBezTo>
                <a:cubicBezTo>
                  <a:pt x="2827209" y="466357"/>
                  <a:pt x="2820774" y="474183"/>
                  <a:pt x="2813290" y="480821"/>
                </a:cubicBezTo>
                <a:cubicBezTo>
                  <a:pt x="2805806" y="487459"/>
                  <a:pt x="2797171" y="492835"/>
                  <a:pt x="2787387" y="496948"/>
                </a:cubicBezTo>
                <a:cubicBezTo>
                  <a:pt x="2786637" y="495706"/>
                  <a:pt x="2785637" y="494389"/>
                  <a:pt x="2784386" y="492997"/>
                </a:cubicBezTo>
                <a:cubicBezTo>
                  <a:pt x="2783136" y="491606"/>
                  <a:pt x="2781936" y="490389"/>
                  <a:pt x="2780786" y="489347"/>
                </a:cubicBezTo>
                <a:cubicBezTo>
                  <a:pt x="2791054" y="485430"/>
                  <a:pt x="2800022" y="480013"/>
                  <a:pt x="2807689" y="473095"/>
                </a:cubicBezTo>
                <a:cubicBezTo>
                  <a:pt x="2815357" y="466177"/>
                  <a:pt x="2821925" y="457860"/>
                  <a:pt x="2827392" y="448142"/>
                </a:cubicBezTo>
                <a:cubicBezTo>
                  <a:pt x="2822312" y="438799"/>
                  <a:pt x="2817820" y="428681"/>
                  <a:pt x="2813915" y="417788"/>
                </a:cubicBezTo>
                <a:cubicBezTo>
                  <a:pt x="2810010" y="406895"/>
                  <a:pt x="2806569" y="395477"/>
                  <a:pt x="2803589" y="383534"/>
                </a:cubicBezTo>
                <a:cubicBezTo>
                  <a:pt x="2801576" y="388443"/>
                  <a:pt x="2799351" y="393127"/>
                  <a:pt x="2796913" y="397586"/>
                </a:cubicBezTo>
                <a:cubicBezTo>
                  <a:pt x="2794475" y="402044"/>
                  <a:pt x="2791900" y="406228"/>
                  <a:pt x="2789187" y="410137"/>
                </a:cubicBezTo>
                <a:cubicBezTo>
                  <a:pt x="2788295" y="409266"/>
                  <a:pt x="2787078" y="408208"/>
                  <a:pt x="2785537" y="406962"/>
                </a:cubicBezTo>
                <a:cubicBezTo>
                  <a:pt x="2783995" y="405716"/>
                  <a:pt x="2782678" y="404707"/>
                  <a:pt x="2781586" y="403936"/>
                </a:cubicBezTo>
                <a:cubicBezTo>
                  <a:pt x="2789437" y="393339"/>
                  <a:pt x="2795838" y="380429"/>
                  <a:pt x="2800789" y="365206"/>
                </a:cubicBezTo>
                <a:cubicBezTo>
                  <a:pt x="2805739" y="349984"/>
                  <a:pt x="2809540" y="333623"/>
                  <a:pt x="2812190" y="316125"/>
                </a:cubicBezTo>
                <a:close/>
                <a:moveTo>
                  <a:pt x="2605840" y="315925"/>
                </a:moveTo>
                <a:lnTo>
                  <a:pt x="2614841" y="315925"/>
                </a:lnTo>
                <a:lnTo>
                  <a:pt x="2614841" y="346929"/>
                </a:lnTo>
                <a:lnTo>
                  <a:pt x="2656847" y="346929"/>
                </a:lnTo>
                <a:lnTo>
                  <a:pt x="2658647" y="346529"/>
                </a:lnTo>
                <a:lnTo>
                  <a:pt x="2665248" y="348529"/>
                </a:lnTo>
                <a:cubicBezTo>
                  <a:pt x="2663119" y="355305"/>
                  <a:pt x="2660926" y="362156"/>
                  <a:pt x="2658672" y="369082"/>
                </a:cubicBezTo>
                <a:cubicBezTo>
                  <a:pt x="2656417" y="376008"/>
                  <a:pt x="2654275" y="381959"/>
                  <a:pt x="2652246" y="386934"/>
                </a:cubicBezTo>
                <a:lnTo>
                  <a:pt x="2643845" y="384734"/>
                </a:lnTo>
                <a:cubicBezTo>
                  <a:pt x="2645366" y="381033"/>
                  <a:pt x="2646925" y="376633"/>
                  <a:pt x="2648521" y="371532"/>
                </a:cubicBezTo>
                <a:cubicBezTo>
                  <a:pt x="2650117" y="366432"/>
                  <a:pt x="2651625" y="361231"/>
                  <a:pt x="2653046" y="355930"/>
                </a:cubicBezTo>
                <a:lnTo>
                  <a:pt x="2614841" y="355930"/>
                </a:lnTo>
                <a:lnTo>
                  <a:pt x="2614841" y="394935"/>
                </a:lnTo>
                <a:lnTo>
                  <a:pt x="2647646" y="394935"/>
                </a:lnTo>
                <a:lnTo>
                  <a:pt x="2649446" y="394535"/>
                </a:lnTo>
                <a:lnTo>
                  <a:pt x="2655446" y="397135"/>
                </a:lnTo>
                <a:cubicBezTo>
                  <a:pt x="2652000" y="410333"/>
                  <a:pt x="2647341" y="422243"/>
                  <a:pt x="2641470" y="432865"/>
                </a:cubicBezTo>
                <a:cubicBezTo>
                  <a:pt x="2635598" y="443487"/>
                  <a:pt x="2628789" y="452847"/>
                  <a:pt x="2621042" y="460943"/>
                </a:cubicBezTo>
                <a:cubicBezTo>
                  <a:pt x="2627635" y="467153"/>
                  <a:pt x="2634852" y="472537"/>
                  <a:pt x="2642695" y="477095"/>
                </a:cubicBezTo>
                <a:cubicBezTo>
                  <a:pt x="2650538" y="481654"/>
                  <a:pt x="2659055" y="485338"/>
                  <a:pt x="2668248" y="488147"/>
                </a:cubicBezTo>
                <a:cubicBezTo>
                  <a:pt x="2667106" y="489114"/>
                  <a:pt x="2665939" y="490380"/>
                  <a:pt x="2664748" y="491947"/>
                </a:cubicBezTo>
                <a:cubicBezTo>
                  <a:pt x="2663556" y="493514"/>
                  <a:pt x="2662589" y="494981"/>
                  <a:pt x="2661847" y="496348"/>
                </a:cubicBezTo>
                <a:cubicBezTo>
                  <a:pt x="2652746" y="493135"/>
                  <a:pt x="2644245" y="489109"/>
                  <a:pt x="2636344" y="484271"/>
                </a:cubicBezTo>
                <a:cubicBezTo>
                  <a:pt x="2628443" y="479433"/>
                  <a:pt x="2621142" y="473858"/>
                  <a:pt x="2614441" y="467544"/>
                </a:cubicBezTo>
                <a:cubicBezTo>
                  <a:pt x="2607307" y="474145"/>
                  <a:pt x="2599723" y="479896"/>
                  <a:pt x="2591689" y="484796"/>
                </a:cubicBezTo>
                <a:cubicBezTo>
                  <a:pt x="2583654" y="489697"/>
                  <a:pt x="2575370" y="493748"/>
                  <a:pt x="2566835" y="496948"/>
                </a:cubicBezTo>
                <a:cubicBezTo>
                  <a:pt x="2566290" y="495773"/>
                  <a:pt x="2565481" y="494423"/>
                  <a:pt x="2564410" y="492897"/>
                </a:cubicBezTo>
                <a:cubicBezTo>
                  <a:pt x="2563339" y="491372"/>
                  <a:pt x="2562281" y="490122"/>
                  <a:pt x="2561235" y="489147"/>
                </a:cubicBezTo>
                <a:cubicBezTo>
                  <a:pt x="2569482" y="486251"/>
                  <a:pt x="2577591" y="482442"/>
                  <a:pt x="2585563" y="477721"/>
                </a:cubicBezTo>
                <a:cubicBezTo>
                  <a:pt x="2593535" y="472999"/>
                  <a:pt x="2601094" y="467340"/>
                  <a:pt x="2608240" y="460743"/>
                </a:cubicBezTo>
                <a:cubicBezTo>
                  <a:pt x="2601144" y="453026"/>
                  <a:pt x="2594935" y="444408"/>
                  <a:pt x="2589613" y="434890"/>
                </a:cubicBezTo>
                <a:cubicBezTo>
                  <a:pt x="2584292" y="425372"/>
                  <a:pt x="2579833" y="415054"/>
                  <a:pt x="2576237" y="403936"/>
                </a:cubicBezTo>
                <a:lnTo>
                  <a:pt x="2571436" y="403936"/>
                </a:lnTo>
                <a:cubicBezTo>
                  <a:pt x="2571377" y="413461"/>
                  <a:pt x="2570673" y="423615"/>
                  <a:pt x="2569325" y="434399"/>
                </a:cubicBezTo>
                <a:cubicBezTo>
                  <a:pt x="2567976" y="445183"/>
                  <a:pt x="2565539" y="455856"/>
                  <a:pt x="2562013" y="466418"/>
                </a:cubicBezTo>
                <a:cubicBezTo>
                  <a:pt x="2558486" y="476980"/>
                  <a:pt x="2553426" y="486690"/>
                  <a:pt x="2546833" y="495548"/>
                </a:cubicBezTo>
                <a:cubicBezTo>
                  <a:pt x="2545950" y="494393"/>
                  <a:pt x="2544766" y="493202"/>
                  <a:pt x="2543283" y="491972"/>
                </a:cubicBezTo>
                <a:cubicBezTo>
                  <a:pt x="2541799" y="490743"/>
                  <a:pt x="2540516" y="489801"/>
                  <a:pt x="2539432" y="489147"/>
                </a:cubicBezTo>
                <a:cubicBezTo>
                  <a:pt x="2546200" y="480224"/>
                  <a:pt x="2551222" y="470511"/>
                  <a:pt x="2554501" y="460010"/>
                </a:cubicBezTo>
                <a:cubicBezTo>
                  <a:pt x="2557779" y="449509"/>
                  <a:pt x="2559912" y="438952"/>
                  <a:pt x="2560902" y="428339"/>
                </a:cubicBezTo>
                <a:cubicBezTo>
                  <a:pt x="2561890" y="417727"/>
                  <a:pt x="2562335" y="407792"/>
                  <a:pt x="2562235" y="398536"/>
                </a:cubicBezTo>
                <a:lnTo>
                  <a:pt x="2562235" y="346929"/>
                </a:lnTo>
                <a:lnTo>
                  <a:pt x="2605840" y="346929"/>
                </a:lnTo>
                <a:close/>
                <a:moveTo>
                  <a:pt x="1979114" y="315925"/>
                </a:moveTo>
                <a:lnTo>
                  <a:pt x="1988716" y="315925"/>
                </a:lnTo>
                <a:lnTo>
                  <a:pt x="1988716" y="352930"/>
                </a:lnTo>
                <a:lnTo>
                  <a:pt x="2035321" y="352930"/>
                </a:lnTo>
                <a:lnTo>
                  <a:pt x="2035321" y="362131"/>
                </a:lnTo>
                <a:lnTo>
                  <a:pt x="1988716" y="362131"/>
                </a:lnTo>
                <a:lnTo>
                  <a:pt x="1988716" y="402936"/>
                </a:lnTo>
                <a:lnTo>
                  <a:pt x="2043923" y="402936"/>
                </a:lnTo>
                <a:lnTo>
                  <a:pt x="2043923" y="412137"/>
                </a:lnTo>
                <a:lnTo>
                  <a:pt x="1985715" y="412137"/>
                </a:lnTo>
                <a:cubicBezTo>
                  <a:pt x="1979769" y="424047"/>
                  <a:pt x="1973360" y="435532"/>
                  <a:pt x="1966488" y="446592"/>
                </a:cubicBezTo>
                <a:cubicBezTo>
                  <a:pt x="1959616" y="457651"/>
                  <a:pt x="1952557" y="467636"/>
                  <a:pt x="1945310" y="476545"/>
                </a:cubicBezTo>
                <a:lnTo>
                  <a:pt x="2019320" y="467944"/>
                </a:lnTo>
                <a:cubicBezTo>
                  <a:pt x="2016182" y="462906"/>
                  <a:pt x="2012856" y="457931"/>
                  <a:pt x="2009343" y="453017"/>
                </a:cubicBezTo>
                <a:cubicBezTo>
                  <a:pt x="2005830" y="448104"/>
                  <a:pt x="2002355" y="443479"/>
                  <a:pt x="1998917" y="439141"/>
                </a:cubicBezTo>
                <a:lnTo>
                  <a:pt x="2006318" y="435540"/>
                </a:lnTo>
                <a:cubicBezTo>
                  <a:pt x="2013836" y="444741"/>
                  <a:pt x="2020953" y="454543"/>
                  <a:pt x="2027670" y="464944"/>
                </a:cubicBezTo>
                <a:cubicBezTo>
                  <a:pt x="2034388" y="475345"/>
                  <a:pt x="2039405" y="484546"/>
                  <a:pt x="2042722" y="492547"/>
                </a:cubicBezTo>
                <a:lnTo>
                  <a:pt x="2034521" y="496948"/>
                </a:lnTo>
                <a:cubicBezTo>
                  <a:pt x="2033405" y="493939"/>
                  <a:pt x="2031938" y="490656"/>
                  <a:pt x="2030121" y="487097"/>
                </a:cubicBezTo>
                <a:cubicBezTo>
                  <a:pt x="2028304" y="483538"/>
                  <a:pt x="2026237" y="479754"/>
                  <a:pt x="2023920" y="475745"/>
                </a:cubicBezTo>
                <a:cubicBezTo>
                  <a:pt x="2004347" y="478171"/>
                  <a:pt x="1988712" y="480133"/>
                  <a:pt x="1977014" y="481634"/>
                </a:cubicBezTo>
                <a:cubicBezTo>
                  <a:pt x="1965317" y="483134"/>
                  <a:pt x="1956483" y="484321"/>
                  <a:pt x="1950511" y="485197"/>
                </a:cubicBezTo>
                <a:cubicBezTo>
                  <a:pt x="1944539" y="486072"/>
                  <a:pt x="1940355" y="486784"/>
                  <a:pt x="1937959" y="487334"/>
                </a:cubicBezTo>
                <a:cubicBezTo>
                  <a:pt x="1935563" y="487884"/>
                  <a:pt x="1933880" y="488422"/>
                  <a:pt x="1932909" y="488947"/>
                </a:cubicBezTo>
                <a:cubicBezTo>
                  <a:pt x="1932675" y="487651"/>
                  <a:pt x="1932242" y="486042"/>
                  <a:pt x="1931609" y="484121"/>
                </a:cubicBezTo>
                <a:cubicBezTo>
                  <a:pt x="1930975" y="482200"/>
                  <a:pt x="1930342" y="480542"/>
                  <a:pt x="1929708" y="479146"/>
                </a:cubicBezTo>
                <a:cubicBezTo>
                  <a:pt x="1931392" y="478708"/>
                  <a:pt x="1933275" y="477333"/>
                  <a:pt x="1935359" y="475020"/>
                </a:cubicBezTo>
                <a:cubicBezTo>
                  <a:pt x="1937443" y="472707"/>
                  <a:pt x="1939826" y="469682"/>
                  <a:pt x="1942510" y="465944"/>
                </a:cubicBezTo>
                <a:cubicBezTo>
                  <a:pt x="1944276" y="463709"/>
                  <a:pt x="1946967" y="459889"/>
                  <a:pt x="1950585" y="454483"/>
                </a:cubicBezTo>
                <a:cubicBezTo>
                  <a:pt x="1954203" y="449078"/>
                  <a:pt x="1958154" y="442694"/>
                  <a:pt x="1962438" y="435333"/>
                </a:cubicBezTo>
                <a:cubicBezTo>
                  <a:pt x="1966723" y="427971"/>
                  <a:pt x="1970748" y="420240"/>
                  <a:pt x="1974514" y="412137"/>
                </a:cubicBezTo>
                <a:lnTo>
                  <a:pt x="1925308" y="412137"/>
                </a:lnTo>
                <a:lnTo>
                  <a:pt x="1925308" y="402936"/>
                </a:lnTo>
                <a:lnTo>
                  <a:pt x="1979114" y="402936"/>
                </a:lnTo>
                <a:lnTo>
                  <a:pt x="1979114" y="362131"/>
                </a:lnTo>
                <a:lnTo>
                  <a:pt x="1934509" y="362131"/>
                </a:lnTo>
                <a:lnTo>
                  <a:pt x="1934509" y="352930"/>
                </a:lnTo>
                <a:lnTo>
                  <a:pt x="1979114" y="352930"/>
                </a:lnTo>
                <a:close/>
                <a:moveTo>
                  <a:pt x="1707157" y="315925"/>
                </a:moveTo>
                <a:lnTo>
                  <a:pt x="1716558" y="315925"/>
                </a:lnTo>
                <a:lnTo>
                  <a:pt x="1716558" y="336128"/>
                </a:lnTo>
                <a:lnTo>
                  <a:pt x="1777966" y="336128"/>
                </a:lnTo>
                <a:lnTo>
                  <a:pt x="1777966" y="315925"/>
                </a:lnTo>
                <a:lnTo>
                  <a:pt x="1787367" y="315925"/>
                </a:lnTo>
                <a:lnTo>
                  <a:pt x="1787367" y="336128"/>
                </a:lnTo>
                <a:lnTo>
                  <a:pt x="1831772" y="336128"/>
                </a:lnTo>
                <a:lnTo>
                  <a:pt x="1831772" y="345129"/>
                </a:lnTo>
                <a:lnTo>
                  <a:pt x="1787367" y="345129"/>
                </a:lnTo>
                <a:lnTo>
                  <a:pt x="1787367" y="367732"/>
                </a:lnTo>
                <a:lnTo>
                  <a:pt x="1777966" y="367732"/>
                </a:lnTo>
                <a:lnTo>
                  <a:pt x="1777966" y="345129"/>
                </a:lnTo>
                <a:lnTo>
                  <a:pt x="1716558" y="345129"/>
                </a:lnTo>
                <a:lnTo>
                  <a:pt x="1716558" y="367732"/>
                </a:lnTo>
                <a:lnTo>
                  <a:pt x="1707157" y="367732"/>
                </a:lnTo>
                <a:lnTo>
                  <a:pt x="1707157" y="345129"/>
                </a:lnTo>
                <a:lnTo>
                  <a:pt x="1662951" y="345129"/>
                </a:lnTo>
                <a:lnTo>
                  <a:pt x="1662951" y="336128"/>
                </a:lnTo>
                <a:lnTo>
                  <a:pt x="1707157" y="336128"/>
                </a:lnTo>
                <a:close/>
                <a:moveTo>
                  <a:pt x="4428611" y="315725"/>
                </a:moveTo>
                <a:lnTo>
                  <a:pt x="4438212" y="315725"/>
                </a:lnTo>
                <a:lnTo>
                  <a:pt x="4438212" y="337741"/>
                </a:lnTo>
                <a:lnTo>
                  <a:pt x="4519823" y="337741"/>
                </a:lnTo>
                <a:lnTo>
                  <a:pt x="4519823" y="346717"/>
                </a:lnTo>
                <a:lnTo>
                  <a:pt x="4438212" y="346717"/>
                </a:lnTo>
                <a:lnTo>
                  <a:pt x="4438212" y="372945"/>
                </a:lnTo>
                <a:lnTo>
                  <a:pt x="4497020" y="372945"/>
                </a:lnTo>
                <a:lnTo>
                  <a:pt x="4497020" y="429127"/>
                </a:lnTo>
                <a:lnTo>
                  <a:pt x="4458815" y="429127"/>
                </a:lnTo>
                <a:lnTo>
                  <a:pt x="4458815" y="479555"/>
                </a:lnTo>
                <a:cubicBezTo>
                  <a:pt x="4458694" y="482194"/>
                  <a:pt x="4459386" y="483970"/>
                  <a:pt x="4460890" y="484883"/>
                </a:cubicBezTo>
                <a:cubicBezTo>
                  <a:pt x="4462394" y="485796"/>
                  <a:pt x="4465437" y="486222"/>
                  <a:pt x="4470016" y="486159"/>
                </a:cubicBezTo>
                <a:lnTo>
                  <a:pt x="4504021" y="486159"/>
                </a:lnTo>
                <a:cubicBezTo>
                  <a:pt x="4506978" y="486272"/>
                  <a:pt x="4509220" y="485580"/>
                  <a:pt x="4510747" y="484084"/>
                </a:cubicBezTo>
                <a:cubicBezTo>
                  <a:pt x="4512275" y="482588"/>
                  <a:pt x="4513346" y="479613"/>
                  <a:pt x="4513963" y="475160"/>
                </a:cubicBezTo>
                <a:cubicBezTo>
                  <a:pt x="4514579" y="470707"/>
                  <a:pt x="4514998" y="464101"/>
                  <a:pt x="4515222" y="455342"/>
                </a:cubicBezTo>
                <a:cubicBezTo>
                  <a:pt x="4516568" y="456267"/>
                  <a:pt x="4518076" y="457118"/>
                  <a:pt x="4519748" y="457893"/>
                </a:cubicBezTo>
                <a:cubicBezTo>
                  <a:pt x="4521419" y="458669"/>
                  <a:pt x="4522977" y="459219"/>
                  <a:pt x="4524423" y="459544"/>
                </a:cubicBezTo>
                <a:cubicBezTo>
                  <a:pt x="4523944" y="473727"/>
                  <a:pt x="4522402" y="483318"/>
                  <a:pt x="4519798" y="488318"/>
                </a:cubicBezTo>
                <a:cubicBezTo>
                  <a:pt x="4517193" y="493318"/>
                  <a:pt x="4512201" y="495657"/>
                  <a:pt x="4504820" y="495335"/>
                </a:cubicBezTo>
                <a:lnTo>
                  <a:pt x="4469616" y="495335"/>
                </a:lnTo>
                <a:cubicBezTo>
                  <a:pt x="4461757" y="495465"/>
                  <a:pt x="4456323" y="494408"/>
                  <a:pt x="4453314" y="492166"/>
                </a:cubicBezTo>
                <a:cubicBezTo>
                  <a:pt x="4450306" y="489924"/>
                  <a:pt x="4448872" y="485720"/>
                  <a:pt x="4449014" y="479555"/>
                </a:cubicBezTo>
                <a:lnTo>
                  <a:pt x="4449014" y="429127"/>
                </a:lnTo>
                <a:lnTo>
                  <a:pt x="4415209" y="429127"/>
                </a:lnTo>
                <a:cubicBezTo>
                  <a:pt x="4413692" y="440856"/>
                  <a:pt x="4410771" y="451172"/>
                  <a:pt x="4406445" y="460076"/>
                </a:cubicBezTo>
                <a:cubicBezTo>
                  <a:pt x="4402120" y="468980"/>
                  <a:pt x="4395495" y="476537"/>
                  <a:pt x="4386569" y="482748"/>
                </a:cubicBezTo>
                <a:cubicBezTo>
                  <a:pt x="4377643" y="488958"/>
                  <a:pt x="4365521" y="493887"/>
                  <a:pt x="4350201" y="497536"/>
                </a:cubicBezTo>
                <a:cubicBezTo>
                  <a:pt x="4349743" y="496153"/>
                  <a:pt x="4348960" y="494622"/>
                  <a:pt x="4347851" y="492942"/>
                </a:cubicBezTo>
                <a:cubicBezTo>
                  <a:pt x="4346742" y="491263"/>
                  <a:pt x="4345659" y="489933"/>
                  <a:pt x="4344601" y="488952"/>
                </a:cubicBezTo>
                <a:cubicBezTo>
                  <a:pt x="4358992" y="485885"/>
                  <a:pt x="4370347" y="481621"/>
                  <a:pt x="4378664" y="476158"/>
                </a:cubicBezTo>
                <a:cubicBezTo>
                  <a:pt x="4386981" y="470696"/>
                  <a:pt x="4393120" y="464044"/>
                  <a:pt x="4397081" y="456201"/>
                </a:cubicBezTo>
                <a:cubicBezTo>
                  <a:pt x="4401042" y="448359"/>
                  <a:pt x="4403685" y="439334"/>
                  <a:pt x="4405008" y="429127"/>
                </a:cubicBezTo>
                <a:lnTo>
                  <a:pt x="4371204" y="429127"/>
                </a:lnTo>
                <a:lnTo>
                  <a:pt x="4371204" y="372945"/>
                </a:lnTo>
                <a:lnTo>
                  <a:pt x="4428611" y="372945"/>
                </a:lnTo>
                <a:lnTo>
                  <a:pt x="4428611" y="346717"/>
                </a:lnTo>
                <a:lnTo>
                  <a:pt x="4348401" y="346717"/>
                </a:lnTo>
                <a:lnTo>
                  <a:pt x="4348401" y="337741"/>
                </a:lnTo>
                <a:lnTo>
                  <a:pt x="4428611" y="337741"/>
                </a:lnTo>
                <a:close/>
                <a:moveTo>
                  <a:pt x="4186257" y="315725"/>
                </a:moveTo>
                <a:lnTo>
                  <a:pt x="4196258" y="318526"/>
                </a:lnTo>
                <a:cubicBezTo>
                  <a:pt x="4193862" y="324235"/>
                  <a:pt x="4191304" y="329869"/>
                  <a:pt x="4188582" y="335428"/>
                </a:cubicBezTo>
                <a:cubicBezTo>
                  <a:pt x="4185861" y="340987"/>
                  <a:pt x="4182952" y="346421"/>
                  <a:pt x="4179856" y="351730"/>
                </a:cubicBezTo>
                <a:lnTo>
                  <a:pt x="4303672" y="351730"/>
                </a:lnTo>
                <a:lnTo>
                  <a:pt x="4305672" y="351130"/>
                </a:lnTo>
                <a:lnTo>
                  <a:pt x="4312473" y="354130"/>
                </a:lnTo>
                <a:cubicBezTo>
                  <a:pt x="4309006" y="362135"/>
                  <a:pt x="4305089" y="370178"/>
                  <a:pt x="4300721" y="378258"/>
                </a:cubicBezTo>
                <a:cubicBezTo>
                  <a:pt x="4296354" y="386338"/>
                  <a:pt x="4291937" y="393231"/>
                  <a:pt x="4287470" y="398936"/>
                </a:cubicBezTo>
                <a:lnTo>
                  <a:pt x="4278869" y="395935"/>
                </a:lnTo>
                <a:cubicBezTo>
                  <a:pt x="4282527" y="391510"/>
                  <a:pt x="4286111" y="386209"/>
                  <a:pt x="4289620" y="380033"/>
                </a:cubicBezTo>
                <a:cubicBezTo>
                  <a:pt x="4293129" y="373858"/>
                  <a:pt x="4296212" y="367557"/>
                  <a:pt x="4298871" y="361131"/>
                </a:cubicBezTo>
                <a:lnTo>
                  <a:pt x="4230263" y="361131"/>
                </a:lnTo>
                <a:lnTo>
                  <a:pt x="4230263" y="483146"/>
                </a:lnTo>
                <a:cubicBezTo>
                  <a:pt x="4230300" y="486801"/>
                  <a:pt x="4229725" y="489593"/>
                  <a:pt x="4228537" y="491522"/>
                </a:cubicBezTo>
                <a:cubicBezTo>
                  <a:pt x="4227350" y="493452"/>
                  <a:pt x="4225324" y="494794"/>
                  <a:pt x="4222462" y="495548"/>
                </a:cubicBezTo>
                <a:cubicBezTo>
                  <a:pt x="4219799" y="496323"/>
                  <a:pt x="4215723" y="496823"/>
                  <a:pt x="4210235" y="497048"/>
                </a:cubicBezTo>
                <a:cubicBezTo>
                  <a:pt x="4204747" y="497273"/>
                  <a:pt x="4197621" y="497373"/>
                  <a:pt x="4188857" y="497348"/>
                </a:cubicBezTo>
                <a:cubicBezTo>
                  <a:pt x="4188536" y="495894"/>
                  <a:pt x="4188028" y="494252"/>
                  <a:pt x="4187332" y="492422"/>
                </a:cubicBezTo>
                <a:cubicBezTo>
                  <a:pt x="4186636" y="490593"/>
                  <a:pt x="4185878" y="488901"/>
                  <a:pt x="4185057" y="487347"/>
                </a:cubicBezTo>
                <a:cubicBezTo>
                  <a:pt x="4192491" y="487543"/>
                  <a:pt x="4198975" y="487651"/>
                  <a:pt x="4204509" y="487672"/>
                </a:cubicBezTo>
                <a:cubicBezTo>
                  <a:pt x="4210043" y="487693"/>
                  <a:pt x="4213827" y="487651"/>
                  <a:pt x="4215861" y="487547"/>
                </a:cubicBezTo>
                <a:cubicBezTo>
                  <a:pt x="4217548" y="487480"/>
                  <a:pt x="4218773" y="487113"/>
                  <a:pt x="4219536" y="486447"/>
                </a:cubicBezTo>
                <a:cubicBezTo>
                  <a:pt x="4220299" y="485780"/>
                  <a:pt x="4220674" y="484613"/>
                  <a:pt x="4220661" y="482946"/>
                </a:cubicBezTo>
                <a:lnTo>
                  <a:pt x="4220661" y="361131"/>
                </a:lnTo>
                <a:lnTo>
                  <a:pt x="4174255" y="361131"/>
                </a:lnTo>
                <a:cubicBezTo>
                  <a:pt x="4169338" y="368961"/>
                  <a:pt x="4164171" y="376304"/>
                  <a:pt x="4158753" y="383159"/>
                </a:cubicBezTo>
                <a:cubicBezTo>
                  <a:pt x="4153336" y="390014"/>
                  <a:pt x="4147769" y="396206"/>
                  <a:pt x="4142051" y="401736"/>
                </a:cubicBezTo>
                <a:cubicBezTo>
                  <a:pt x="4141151" y="400869"/>
                  <a:pt x="4139801" y="399852"/>
                  <a:pt x="4138001" y="398686"/>
                </a:cubicBezTo>
                <a:cubicBezTo>
                  <a:pt x="4136201" y="397519"/>
                  <a:pt x="4134550" y="396602"/>
                  <a:pt x="4133050" y="395935"/>
                </a:cubicBezTo>
                <a:cubicBezTo>
                  <a:pt x="4144043" y="386030"/>
                  <a:pt x="4154111" y="374087"/>
                  <a:pt x="4163254" y="360106"/>
                </a:cubicBezTo>
                <a:cubicBezTo>
                  <a:pt x="4172397" y="346125"/>
                  <a:pt x="4180065" y="331331"/>
                  <a:pt x="4186257" y="315725"/>
                </a:cubicBezTo>
                <a:close/>
                <a:moveTo>
                  <a:pt x="3771481" y="315538"/>
                </a:moveTo>
                <a:cubicBezTo>
                  <a:pt x="3773519" y="319642"/>
                  <a:pt x="3775494" y="323935"/>
                  <a:pt x="3777407" y="328414"/>
                </a:cubicBezTo>
                <a:cubicBezTo>
                  <a:pt x="3779320" y="332894"/>
                  <a:pt x="3780945" y="336936"/>
                  <a:pt x="3782282" y="340541"/>
                </a:cubicBezTo>
                <a:lnTo>
                  <a:pt x="3822288" y="340541"/>
                </a:lnTo>
                <a:lnTo>
                  <a:pt x="3822288" y="349317"/>
                </a:lnTo>
                <a:lnTo>
                  <a:pt x="3728076" y="349317"/>
                </a:lnTo>
                <a:lnTo>
                  <a:pt x="3728076" y="340541"/>
                </a:lnTo>
                <a:lnTo>
                  <a:pt x="3772081" y="340541"/>
                </a:lnTo>
                <a:cubicBezTo>
                  <a:pt x="3770773" y="336965"/>
                  <a:pt x="3769339" y="333165"/>
                  <a:pt x="3767781" y="329139"/>
                </a:cubicBezTo>
                <a:cubicBezTo>
                  <a:pt x="3766222" y="325114"/>
                  <a:pt x="3764589" y="321313"/>
                  <a:pt x="3762880" y="317738"/>
                </a:cubicBezTo>
                <a:close/>
                <a:moveTo>
                  <a:pt x="4584831" y="315338"/>
                </a:moveTo>
                <a:lnTo>
                  <a:pt x="4595032" y="317738"/>
                </a:lnTo>
                <a:cubicBezTo>
                  <a:pt x="4593307" y="322835"/>
                  <a:pt x="4591507" y="328044"/>
                  <a:pt x="4589631" y="333365"/>
                </a:cubicBezTo>
                <a:cubicBezTo>
                  <a:pt x="4587756" y="338686"/>
                  <a:pt x="4585956" y="343545"/>
                  <a:pt x="4584231" y="347942"/>
                </a:cubicBezTo>
                <a:lnTo>
                  <a:pt x="4619035" y="347942"/>
                </a:lnTo>
                <a:lnTo>
                  <a:pt x="4619035" y="475933"/>
                </a:lnTo>
                <a:lnTo>
                  <a:pt x="4562028" y="475933"/>
                </a:lnTo>
                <a:lnTo>
                  <a:pt x="4562028" y="492335"/>
                </a:lnTo>
                <a:lnTo>
                  <a:pt x="4553027" y="492335"/>
                </a:lnTo>
                <a:lnTo>
                  <a:pt x="4553027" y="347942"/>
                </a:lnTo>
                <a:lnTo>
                  <a:pt x="4575230" y="347942"/>
                </a:lnTo>
                <a:cubicBezTo>
                  <a:pt x="4576992" y="343058"/>
                  <a:pt x="4578767" y="337624"/>
                  <a:pt x="4580555" y="331640"/>
                </a:cubicBezTo>
                <a:cubicBezTo>
                  <a:pt x="4582343" y="325656"/>
                  <a:pt x="4583768" y="320222"/>
                  <a:pt x="4584831" y="315338"/>
                </a:cubicBezTo>
                <a:close/>
                <a:moveTo>
                  <a:pt x="1498731" y="315338"/>
                </a:moveTo>
                <a:lnTo>
                  <a:pt x="1508932" y="317738"/>
                </a:lnTo>
                <a:cubicBezTo>
                  <a:pt x="1507207" y="322835"/>
                  <a:pt x="1505406" y="328044"/>
                  <a:pt x="1503531" y="333365"/>
                </a:cubicBezTo>
                <a:cubicBezTo>
                  <a:pt x="1501656" y="338686"/>
                  <a:pt x="1499856" y="343545"/>
                  <a:pt x="1498131" y="347942"/>
                </a:cubicBezTo>
                <a:lnTo>
                  <a:pt x="1532935" y="347942"/>
                </a:lnTo>
                <a:lnTo>
                  <a:pt x="1532935" y="475933"/>
                </a:lnTo>
                <a:lnTo>
                  <a:pt x="1475928" y="475933"/>
                </a:lnTo>
                <a:lnTo>
                  <a:pt x="1475928" y="492335"/>
                </a:lnTo>
                <a:lnTo>
                  <a:pt x="1466927" y="492335"/>
                </a:lnTo>
                <a:lnTo>
                  <a:pt x="1466927" y="347942"/>
                </a:lnTo>
                <a:lnTo>
                  <a:pt x="1489129" y="347942"/>
                </a:lnTo>
                <a:cubicBezTo>
                  <a:pt x="1490892" y="343058"/>
                  <a:pt x="1492667" y="337624"/>
                  <a:pt x="1494455" y="331640"/>
                </a:cubicBezTo>
                <a:cubicBezTo>
                  <a:pt x="1496243" y="325656"/>
                  <a:pt x="1497668" y="320222"/>
                  <a:pt x="1498731" y="315338"/>
                </a:cubicBezTo>
                <a:close/>
                <a:moveTo>
                  <a:pt x="3987232" y="315325"/>
                </a:moveTo>
                <a:cubicBezTo>
                  <a:pt x="3990107" y="319363"/>
                  <a:pt x="3992758" y="323689"/>
                  <a:pt x="3995183" y="328302"/>
                </a:cubicBezTo>
                <a:cubicBezTo>
                  <a:pt x="3997608" y="332915"/>
                  <a:pt x="3999358" y="336990"/>
                  <a:pt x="4000434" y="340528"/>
                </a:cubicBezTo>
                <a:lnTo>
                  <a:pt x="3997233" y="341729"/>
                </a:lnTo>
                <a:lnTo>
                  <a:pt x="4043639" y="341729"/>
                </a:lnTo>
                <a:lnTo>
                  <a:pt x="4043639" y="350730"/>
                </a:lnTo>
                <a:lnTo>
                  <a:pt x="3990632" y="350730"/>
                </a:lnTo>
                <a:cubicBezTo>
                  <a:pt x="3985907" y="357993"/>
                  <a:pt x="3980956" y="365019"/>
                  <a:pt x="3975781" y="371807"/>
                </a:cubicBezTo>
                <a:cubicBezTo>
                  <a:pt x="3970605" y="378596"/>
                  <a:pt x="3965354" y="384771"/>
                  <a:pt x="3960029" y="390335"/>
                </a:cubicBezTo>
                <a:lnTo>
                  <a:pt x="4006635" y="388334"/>
                </a:lnTo>
                <a:cubicBezTo>
                  <a:pt x="4011268" y="382100"/>
                  <a:pt x="4015402" y="375566"/>
                  <a:pt x="4019036" y="368732"/>
                </a:cubicBezTo>
                <a:lnTo>
                  <a:pt x="4027637" y="371732"/>
                </a:lnTo>
                <a:cubicBezTo>
                  <a:pt x="4018232" y="388876"/>
                  <a:pt x="4006439" y="404095"/>
                  <a:pt x="3992257" y="417388"/>
                </a:cubicBezTo>
                <a:cubicBezTo>
                  <a:pt x="3978077" y="430681"/>
                  <a:pt x="3962733" y="441799"/>
                  <a:pt x="3946227" y="450742"/>
                </a:cubicBezTo>
                <a:cubicBezTo>
                  <a:pt x="3945468" y="449659"/>
                  <a:pt x="3944435" y="448325"/>
                  <a:pt x="3943126" y="446742"/>
                </a:cubicBezTo>
                <a:cubicBezTo>
                  <a:pt x="3941818" y="445158"/>
                  <a:pt x="3940584" y="443825"/>
                  <a:pt x="3939426" y="442741"/>
                </a:cubicBezTo>
                <a:cubicBezTo>
                  <a:pt x="3950790" y="437307"/>
                  <a:pt x="3961566" y="430723"/>
                  <a:pt x="3971755" y="422989"/>
                </a:cubicBezTo>
                <a:cubicBezTo>
                  <a:pt x="3981944" y="415254"/>
                  <a:pt x="3991170" y="406570"/>
                  <a:pt x="3999433" y="396935"/>
                </a:cubicBezTo>
                <a:cubicBezTo>
                  <a:pt x="3985181" y="397719"/>
                  <a:pt x="3974459" y="398352"/>
                  <a:pt x="3967267" y="398832"/>
                </a:cubicBezTo>
                <a:cubicBezTo>
                  <a:pt x="3960074" y="399312"/>
                  <a:pt x="3955116" y="399737"/>
                  <a:pt x="3952391" y="400106"/>
                </a:cubicBezTo>
                <a:cubicBezTo>
                  <a:pt x="3949666" y="400475"/>
                  <a:pt x="3947878" y="400885"/>
                  <a:pt x="3947027" y="401336"/>
                </a:cubicBezTo>
                <a:cubicBezTo>
                  <a:pt x="3946789" y="400223"/>
                  <a:pt x="3946364" y="398698"/>
                  <a:pt x="3945752" y="396760"/>
                </a:cubicBezTo>
                <a:cubicBezTo>
                  <a:pt x="3945139" y="394823"/>
                  <a:pt x="3944564" y="393147"/>
                  <a:pt x="3944027" y="391735"/>
                </a:cubicBezTo>
                <a:cubicBezTo>
                  <a:pt x="3945614" y="391506"/>
                  <a:pt x="3947290" y="390664"/>
                  <a:pt x="3949052" y="389209"/>
                </a:cubicBezTo>
                <a:cubicBezTo>
                  <a:pt x="3950815" y="387755"/>
                  <a:pt x="3952740" y="385863"/>
                  <a:pt x="3954828" y="383534"/>
                </a:cubicBezTo>
                <a:cubicBezTo>
                  <a:pt x="3956941" y="381429"/>
                  <a:pt x="3960366" y="377337"/>
                  <a:pt x="3965104" y="371257"/>
                </a:cubicBezTo>
                <a:cubicBezTo>
                  <a:pt x="3969842" y="365177"/>
                  <a:pt x="3974618" y="358335"/>
                  <a:pt x="3979431" y="350730"/>
                </a:cubicBezTo>
                <a:lnTo>
                  <a:pt x="3936626" y="350730"/>
                </a:lnTo>
                <a:lnTo>
                  <a:pt x="3936626" y="341729"/>
                </a:lnTo>
                <a:lnTo>
                  <a:pt x="3990632" y="341729"/>
                </a:lnTo>
                <a:cubicBezTo>
                  <a:pt x="3989386" y="338132"/>
                  <a:pt x="3987678" y="334223"/>
                  <a:pt x="3985507" y="330002"/>
                </a:cubicBezTo>
                <a:cubicBezTo>
                  <a:pt x="3983336" y="325781"/>
                  <a:pt x="3980977" y="321822"/>
                  <a:pt x="3978431" y="318126"/>
                </a:cubicBezTo>
                <a:close/>
                <a:moveTo>
                  <a:pt x="4654640" y="314538"/>
                </a:moveTo>
                <a:lnTo>
                  <a:pt x="4664041" y="316738"/>
                </a:lnTo>
                <a:cubicBezTo>
                  <a:pt x="4662841" y="322051"/>
                  <a:pt x="4661490" y="327327"/>
                  <a:pt x="4659990" y="332565"/>
                </a:cubicBezTo>
                <a:cubicBezTo>
                  <a:pt x="4658490" y="337803"/>
                  <a:pt x="4656840" y="342929"/>
                  <a:pt x="4655040" y="347942"/>
                </a:cubicBezTo>
                <a:lnTo>
                  <a:pt x="4717247" y="347942"/>
                </a:lnTo>
                <a:lnTo>
                  <a:pt x="4717247" y="353527"/>
                </a:lnTo>
                <a:cubicBezTo>
                  <a:pt x="4716149" y="384210"/>
                  <a:pt x="4715011" y="408725"/>
                  <a:pt x="4713832" y="427071"/>
                </a:cubicBezTo>
                <a:cubicBezTo>
                  <a:pt x="4712653" y="445417"/>
                  <a:pt x="4711218" y="459129"/>
                  <a:pt x="4709528" y="468208"/>
                </a:cubicBezTo>
                <a:cubicBezTo>
                  <a:pt x="4707837" y="477288"/>
                  <a:pt x="4705677" y="483268"/>
                  <a:pt x="4703046" y="486151"/>
                </a:cubicBezTo>
                <a:cubicBezTo>
                  <a:pt x="4701187" y="488303"/>
                  <a:pt x="4699153" y="489832"/>
                  <a:pt x="4696945" y="490738"/>
                </a:cubicBezTo>
                <a:cubicBezTo>
                  <a:pt x="4694736" y="491644"/>
                  <a:pt x="4692102" y="492176"/>
                  <a:pt x="4689044" y="492335"/>
                </a:cubicBezTo>
                <a:cubicBezTo>
                  <a:pt x="4685818" y="492535"/>
                  <a:pt x="4681618" y="492585"/>
                  <a:pt x="4676442" y="492485"/>
                </a:cubicBezTo>
                <a:cubicBezTo>
                  <a:pt x="4671267" y="492385"/>
                  <a:pt x="4665866" y="492135"/>
                  <a:pt x="4660240" y="491735"/>
                </a:cubicBezTo>
                <a:cubicBezTo>
                  <a:pt x="4660044" y="490198"/>
                  <a:pt x="4659686" y="488586"/>
                  <a:pt x="4659165" y="486898"/>
                </a:cubicBezTo>
                <a:cubicBezTo>
                  <a:pt x="4658644" y="485211"/>
                  <a:pt x="4657936" y="483696"/>
                  <a:pt x="4657040" y="482355"/>
                </a:cubicBezTo>
                <a:cubicBezTo>
                  <a:pt x="4663766" y="482844"/>
                  <a:pt x="4669767" y="483170"/>
                  <a:pt x="4675042" y="483333"/>
                </a:cubicBezTo>
                <a:cubicBezTo>
                  <a:pt x="4680318" y="483496"/>
                  <a:pt x="4684118" y="483571"/>
                  <a:pt x="4686443" y="483559"/>
                </a:cubicBezTo>
                <a:cubicBezTo>
                  <a:pt x="4688419" y="483596"/>
                  <a:pt x="4690069" y="483421"/>
                  <a:pt x="4691394" y="483032"/>
                </a:cubicBezTo>
                <a:cubicBezTo>
                  <a:pt x="4692719" y="482643"/>
                  <a:pt x="4693869" y="481815"/>
                  <a:pt x="4694845" y="480549"/>
                </a:cubicBezTo>
                <a:cubicBezTo>
                  <a:pt x="4697027" y="478335"/>
                  <a:pt x="4698907" y="472910"/>
                  <a:pt x="4700482" y="464275"/>
                </a:cubicBezTo>
                <a:cubicBezTo>
                  <a:pt x="4702058" y="455640"/>
                  <a:pt x="4703433" y="442660"/>
                  <a:pt x="4704609" y="425335"/>
                </a:cubicBezTo>
                <a:cubicBezTo>
                  <a:pt x="4705784" y="408009"/>
                  <a:pt x="4706863" y="385203"/>
                  <a:pt x="4707846" y="356918"/>
                </a:cubicBezTo>
                <a:lnTo>
                  <a:pt x="4651839" y="356918"/>
                </a:lnTo>
                <a:cubicBezTo>
                  <a:pt x="4648935" y="364048"/>
                  <a:pt x="4645842" y="370752"/>
                  <a:pt x="4642563" y="377031"/>
                </a:cubicBezTo>
                <a:cubicBezTo>
                  <a:pt x="4639283" y="383310"/>
                  <a:pt x="4635841" y="389014"/>
                  <a:pt x="4632237" y="394142"/>
                </a:cubicBezTo>
                <a:cubicBezTo>
                  <a:pt x="4631345" y="393400"/>
                  <a:pt x="4630078" y="392533"/>
                  <a:pt x="4628436" y="391541"/>
                </a:cubicBezTo>
                <a:cubicBezTo>
                  <a:pt x="4626794" y="390548"/>
                  <a:pt x="4625327" y="389681"/>
                  <a:pt x="4624036" y="388939"/>
                </a:cubicBezTo>
                <a:cubicBezTo>
                  <a:pt x="4631049" y="379646"/>
                  <a:pt x="4637125" y="368520"/>
                  <a:pt x="4642263" y="355560"/>
                </a:cubicBezTo>
                <a:cubicBezTo>
                  <a:pt x="4647401" y="342600"/>
                  <a:pt x="4651527" y="328926"/>
                  <a:pt x="4654640" y="314538"/>
                </a:cubicBezTo>
                <a:close/>
                <a:moveTo>
                  <a:pt x="1568539" y="314538"/>
                </a:moveTo>
                <a:lnTo>
                  <a:pt x="1577941" y="316738"/>
                </a:lnTo>
                <a:cubicBezTo>
                  <a:pt x="1576740" y="322051"/>
                  <a:pt x="1575390" y="327327"/>
                  <a:pt x="1573890" y="332565"/>
                </a:cubicBezTo>
                <a:cubicBezTo>
                  <a:pt x="1572390" y="337803"/>
                  <a:pt x="1570740" y="342929"/>
                  <a:pt x="1568939" y="347942"/>
                </a:cubicBezTo>
                <a:lnTo>
                  <a:pt x="1631147" y="347942"/>
                </a:lnTo>
                <a:lnTo>
                  <a:pt x="1631147" y="353527"/>
                </a:lnTo>
                <a:cubicBezTo>
                  <a:pt x="1630049" y="384210"/>
                  <a:pt x="1628911" y="408725"/>
                  <a:pt x="1627732" y="427071"/>
                </a:cubicBezTo>
                <a:cubicBezTo>
                  <a:pt x="1626553" y="445417"/>
                  <a:pt x="1625118" y="459129"/>
                  <a:pt x="1623428" y="468208"/>
                </a:cubicBezTo>
                <a:cubicBezTo>
                  <a:pt x="1621737" y="477288"/>
                  <a:pt x="1619576" y="483268"/>
                  <a:pt x="1616945" y="486151"/>
                </a:cubicBezTo>
                <a:cubicBezTo>
                  <a:pt x="1615087" y="488303"/>
                  <a:pt x="1613053" y="489832"/>
                  <a:pt x="1610845" y="490738"/>
                </a:cubicBezTo>
                <a:cubicBezTo>
                  <a:pt x="1608636" y="491644"/>
                  <a:pt x="1606002" y="492176"/>
                  <a:pt x="1602944" y="492335"/>
                </a:cubicBezTo>
                <a:cubicBezTo>
                  <a:pt x="1599718" y="492535"/>
                  <a:pt x="1595518" y="492585"/>
                  <a:pt x="1590342" y="492485"/>
                </a:cubicBezTo>
                <a:cubicBezTo>
                  <a:pt x="1585166" y="492385"/>
                  <a:pt x="1579766" y="492135"/>
                  <a:pt x="1574140" y="491735"/>
                </a:cubicBezTo>
                <a:cubicBezTo>
                  <a:pt x="1573944" y="490198"/>
                  <a:pt x="1573586" y="488586"/>
                  <a:pt x="1573065" y="486898"/>
                </a:cubicBezTo>
                <a:cubicBezTo>
                  <a:pt x="1572544" y="485211"/>
                  <a:pt x="1571836" y="483696"/>
                  <a:pt x="1570940" y="482355"/>
                </a:cubicBezTo>
                <a:cubicBezTo>
                  <a:pt x="1577665" y="482844"/>
                  <a:pt x="1583666" y="483170"/>
                  <a:pt x="1588942" y="483333"/>
                </a:cubicBezTo>
                <a:cubicBezTo>
                  <a:pt x="1594218" y="483496"/>
                  <a:pt x="1598018" y="483571"/>
                  <a:pt x="1600343" y="483559"/>
                </a:cubicBezTo>
                <a:cubicBezTo>
                  <a:pt x="1602319" y="483596"/>
                  <a:pt x="1603969" y="483421"/>
                  <a:pt x="1605294" y="483032"/>
                </a:cubicBezTo>
                <a:cubicBezTo>
                  <a:pt x="1606619" y="482643"/>
                  <a:pt x="1607769" y="481815"/>
                  <a:pt x="1608744" y="480549"/>
                </a:cubicBezTo>
                <a:cubicBezTo>
                  <a:pt x="1610927" y="478335"/>
                  <a:pt x="1612807" y="472910"/>
                  <a:pt x="1614382" y="464275"/>
                </a:cubicBezTo>
                <a:cubicBezTo>
                  <a:pt x="1615958" y="455640"/>
                  <a:pt x="1617333" y="442660"/>
                  <a:pt x="1618509" y="425335"/>
                </a:cubicBezTo>
                <a:cubicBezTo>
                  <a:pt x="1619684" y="408009"/>
                  <a:pt x="1620763" y="385203"/>
                  <a:pt x="1621746" y="356918"/>
                </a:cubicBezTo>
                <a:lnTo>
                  <a:pt x="1565739" y="356918"/>
                </a:lnTo>
                <a:cubicBezTo>
                  <a:pt x="1562834" y="364048"/>
                  <a:pt x="1559742" y="370752"/>
                  <a:pt x="1556463" y="377031"/>
                </a:cubicBezTo>
                <a:cubicBezTo>
                  <a:pt x="1553183" y="383310"/>
                  <a:pt x="1549741" y="389014"/>
                  <a:pt x="1546136" y="394142"/>
                </a:cubicBezTo>
                <a:cubicBezTo>
                  <a:pt x="1545245" y="393400"/>
                  <a:pt x="1543978" y="392533"/>
                  <a:pt x="1542336" y="391541"/>
                </a:cubicBezTo>
                <a:cubicBezTo>
                  <a:pt x="1540694" y="390548"/>
                  <a:pt x="1539227" y="389681"/>
                  <a:pt x="1537936" y="388939"/>
                </a:cubicBezTo>
                <a:cubicBezTo>
                  <a:pt x="1544949" y="379646"/>
                  <a:pt x="1551025" y="368520"/>
                  <a:pt x="1556163" y="355560"/>
                </a:cubicBezTo>
                <a:cubicBezTo>
                  <a:pt x="1561301" y="342600"/>
                  <a:pt x="1565426" y="328926"/>
                  <a:pt x="1568539" y="314538"/>
                </a:cubicBezTo>
                <a:close/>
                <a:moveTo>
                  <a:pt x="1650026" y="150819"/>
                </a:moveTo>
                <a:lnTo>
                  <a:pt x="1826648" y="150819"/>
                </a:lnTo>
                <a:lnTo>
                  <a:pt x="1826648" y="161020"/>
                </a:lnTo>
                <a:lnTo>
                  <a:pt x="1650026" y="161020"/>
                </a:lnTo>
                <a:close/>
                <a:moveTo>
                  <a:pt x="1081107" y="147006"/>
                </a:moveTo>
                <a:lnTo>
                  <a:pt x="1081107" y="167834"/>
                </a:lnTo>
                <a:lnTo>
                  <a:pt x="1177719" y="167834"/>
                </a:lnTo>
                <a:lnTo>
                  <a:pt x="1177719" y="147006"/>
                </a:lnTo>
                <a:close/>
                <a:moveTo>
                  <a:pt x="677345" y="138205"/>
                </a:moveTo>
                <a:lnTo>
                  <a:pt x="678946" y="146412"/>
                </a:lnTo>
                <a:cubicBezTo>
                  <a:pt x="668719" y="150452"/>
                  <a:pt x="658668" y="154331"/>
                  <a:pt x="648792" y="158046"/>
                </a:cubicBezTo>
                <a:cubicBezTo>
                  <a:pt x="638916" y="161762"/>
                  <a:pt x="629964" y="165089"/>
                  <a:pt x="621939" y="168029"/>
                </a:cubicBezTo>
                <a:lnTo>
                  <a:pt x="619539" y="159022"/>
                </a:lnTo>
                <a:cubicBezTo>
                  <a:pt x="626885" y="156641"/>
                  <a:pt x="635595" y="153597"/>
                  <a:pt x="645667" y="149889"/>
                </a:cubicBezTo>
                <a:cubicBezTo>
                  <a:pt x="655739" y="146182"/>
                  <a:pt x="666298" y="142287"/>
                  <a:pt x="677345" y="138205"/>
                </a:cubicBezTo>
                <a:close/>
                <a:moveTo>
                  <a:pt x="4772854" y="127616"/>
                </a:moveTo>
                <a:cubicBezTo>
                  <a:pt x="4766695" y="127779"/>
                  <a:pt x="4761561" y="129904"/>
                  <a:pt x="4757452" y="133992"/>
                </a:cubicBezTo>
                <a:cubicBezTo>
                  <a:pt x="4753343" y="138080"/>
                  <a:pt x="4751210" y="143155"/>
                  <a:pt x="4751051" y="149219"/>
                </a:cubicBezTo>
                <a:cubicBezTo>
                  <a:pt x="4751210" y="155457"/>
                  <a:pt x="4753343" y="160583"/>
                  <a:pt x="4757452" y="164596"/>
                </a:cubicBezTo>
                <a:cubicBezTo>
                  <a:pt x="4761561" y="168609"/>
                  <a:pt x="4766695" y="170684"/>
                  <a:pt x="4772854" y="170821"/>
                </a:cubicBezTo>
                <a:cubicBezTo>
                  <a:pt x="4779005" y="170684"/>
                  <a:pt x="4784105" y="168609"/>
                  <a:pt x="4788156" y="164596"/>
                </a:cubicBezTo>
                <a:cubicBezTo>
                  <a:pt x="4792206" y="160583"/>
                  <a:pt x="4794307" y="155457"/>
                  <a:pt x="4794457" y="149219"/>
                </a:cubicBezTo>
                <a:cubicBezTo>
                  <a:pt x="4794307" y="143155"/>
                  <a:pt x="4792206" y="138080"/>
                  <a:pt x="4788156" y="133992"/>
                </a:cubicBezTo>
                <a:cubicBezTo>
                  <a:pt x="4784105" y="129904"/>
                  <a:pt x="4779005" y="127779"/>
                  <a:pt x="4772854" y="127616"/>
                </a:cubicBezTo>
                <a:close/>
                <a:moveTo>
                  <a:pt x="863880" y="127204"/>
                </a:moveTo>
                <a:lnTo>
                  <a:pt x="863880" y="162233"/>
                </a:lnTo>
                <a:lnTo>
                  <a:pt x="977494" y="162233"/>
                </a:lnTo>
                <a:lnTo>
                  <a:pt x="977494" y="127204"/>
                </a:lnTo>
                <a:close/>
                <a:moveTo>
                  <a:pt x="2571112" y="125203"/>
                </a:moveTo>
                <a:lnTo>
                  <a:pt x="2571112" y="143631"/>
                </a:lnTo>
                <a:lnTo>
                  <a:pt x="2626319" y="143631"/>
                </a:lnTo>
                <a:lnTo>
                  <a:pt x="2626319" y="125203"/>
                </a:lnTo>
                <a:close/>
                <a:moveTo>
                  <a:pt x="2361562" y="125203"/>
                </a:moveTo>
                <a:lnTo>
                  <a:pt x="2361562" y="143631"/>
                </a:lnTo>
                <a:lnTo>
                  <a:pt x="2416769" y="143631"/>
                </a:lnTo>
                <a:lnTo>
                  <a:pt x="2416769" y="125203"/>
                </a:lnTo>
                <a:close/>
                <a:moveTo>
                  <a:pt x="294638" y="125203"/>
                </a:moveTo>
                <a:lnTo>
                  <a:pt x="294638" y="143631"/>
                </a:lnTo>
                <a:lnTo>
                  <a:pt x="349845" y="143631"/>
                </a:lnTo>
                <a:lnTo>
                  <a:pt x="349845" y="125203"/>
                </a:lnTo>
                <a:close/>
                <a:moveTo>
                  <a:pt x="4772854" y="119815"/>
                </a:moveTo>
                <a:cubicBezTo>
                  <a:pt x="4781168" y="120028"/>
                  <a:pt x="4788094" y="122903"/>
                  <a:pt x="4793632" y="128441"/>
                </a:cubicBezTo>
                <a:cubicBezTo>
                  <a:pt x="4799170" y="133979"/>
                  <a:pt x="4802045" y="140905"/>
                  <a:pt x="4802258" y="149219"/>
                </a:cubicBezTo>
                <a:cubicBezTo>
                  <a:pt x="4802045" y="157532"/>
                  <a:pt x="4799170" y="164458"/>
                  <a:pt x="4793632" y="169996"/>
                </a:cubicBezTo>
                <a:cubicBezTo>
                  <a:pt x="4788094" y="175535"/>
                  <a:pt x="4781168" y="178410"/>
                  <a:pt x="4772854" y="178622"/>
                </a:cubicBezTo>
                <a:cubicBezTo>
                  <a:pt x="4764541" y="178410"/>
                  <a:pt x="4757615" y="175535"/>
                  <a:pt x="4752077" y="169996"/>
                </a:cubicBezTo>
                <a:cubicBezTo>
                  <a:pt x="4746538" y="164458"/>
                  <a:pt x="4743663" y="157532"/>
                  <a:pt x="4743450" y="149219"/>
                </a:cubicBezTo>
                <a:cubicBezTo>
                  <a:pt x="4743663" y="140905"/>
                  <a:pt x="4746538" y="133979"/>
                  <a:pt x="4752077" y="128441"/>
                </a:cubicBezTo>
                <a:cubicBezTo>
                  <a:pt x="4757615" y="122903"/>
                  <a:pt x="4764541" y="120028"/>
                  <a:pt x="4772854" y="119815"/>
                </a:cubicBezTo>
                <a:close/>
                <a:moveTo>
                  <a:pt x="1081107" y="119803"/>
                </a:moveTo>
                <a:lnTo>
                  <a:pt x="1081107" y="139230"/>
                </a:lnTo>
                <a:lnTo>
                  <a:pt x="1177719" y="139230"/>
                </a:lnTo>
                <a:lnTo>
                  <a:pt x="1177719" y="119803"/>
                </a:lnTo>
                <a:close/>
                <a:moveTo>
                  <a:pt x="4201459" y="117002"/>
                </a:moveTo>
                <a:lnTo>
                  <a:pt x="4201459" y="136630"/>
                </a:lnTo>
                <a:lnTo>
                  <a:pt x="4235463" y="136630"/>
                </a:lnTo>
                <a:lnTo>
                  <a:pt x="4235463" y="117002"/>
                </a:lnTo>
                <a:close/>
                <a:moveTo>
                  <a:pt x="1290457" y="111814"/>
                </a:moveTo>
                <a:lnTo>
                  <a:pt x="1290457" y="162220"/>
                </a:lnTo>
                <a:lnTo>
                  <a:pt x="1387469" y="162220"/>
                </a:lnTo>
                <a:lnTo>
                  <a:pt x="1387469" y="111814"/>
                </a:lnTo>
                <a:close/>
                <a:moveTo>
                  <a:pt x="1874377" y="101613"/>
                </a:moveTo>
                <a:lnTo>
                  <a:pt x="1874377" y="159020"/>
                </a:lnTo>
                <a:lnTo>
                  <a:pt x="1936185" y="159020"/>
                </a:lnTo>
                <a:lnTo>
                  <a:pt x="1936185" y="101613"/>
                </a:lnTo>
                <a:close/>
                <a:moveTo>
                  <a:pt x="18203" y="100013"/>
                </a:moveTo>
                <a:lnTo>
                  <a:pt x="18203" y="149819"/>
                </a:lnTo>
                <a:lnTo>
                  <a:pt x="67809" y="149819"/>
                </a:lnTo>
                <a:lnTo>
                  <a:pt x="67809" y="100013"/>
                </a:lnTo>
                <a:close/>
                <a:moveTo>
                  <a:pt x="2571112" y="99600"/>
                </a:moveTo>
                <a:lnTo>
                  <a:pt x="2571112" y="116827"/>
                </a:lnTo>
                <a:lnTo>
                  <a:pt x="2626319" y="116827"/>
                </a:lnTo>
                <a:lnTo>
                  <a:pt x="2626319" y="99600"/>
                </a:lnTo>
                <a:close/>
                <a:moveTo>
                  <a:pt x="2361562" y="99600"/>
                </a:moveTo>
                <a:lnTo>
                  <a:pt x="2361562" y="116827"/>
                </a:lnTo>
                <a:lnTo>
                  <a:pt x="2416769" y="116827"/>
                </a:lnTo>
                <a:lnTo>
                  <a:pt x="2416769" y="99600"/>
                </a:lnTo>
                <a:close/>
                <a:moveTo>
                  <a:pt x="294638" y="99600"/>
                </a:moveTo>
                <a:lnTo>
                  <a:pt x="294638" y="116827"/>
                </a:lnTo>
                <a:lnTo>
                  <a:pt x="349845" y="116827"/>
                </a:lnTo>
                <a:lnTo>
                  <a:pt x="349845" y="99600"/>
                </a:lnTo>
                <a:close/>
                <a:moveTo>
                  <a:pt x="1466403" y="99000"/>
                </a:moveTo>
                <a:lnTo>
                  <a:pt x="1466403" y="152632"/>
                </a:lnTo>
                <a:lnTo>
                  <a:pt x="1514209" y="152632"/>
                </a:lnTo>
                <a:lnTo>
                  <a:pt x="1514209" y="99000"/>
                </a:lnTo>
                <a:close/>
                <a:moveTo>
                  <a:pt x="3176635" y="97225"/>
                </a:moveTo>
                <a:lnTo>
                  <a:pt x="3182636" y="101613"/>
                </a:lnTo>
                <a:cubicBezTo>
                  <a:pt x="3178440" y="105963"/>
                  <a:pt x="3173631" y="110114"/>
                  <a:pt x="3168210" y="114064"/>
                </a:cubicBezTo>
                <a:cubicBezTo>
                  <a:pt x="3162788" y="118014"/>
                  <a:pt x="3157329" y="121462"/>
                  <a:pt x="3151832" y="124410"/>
                </a:cubicBezTo>
                <a:lnTo>
                  <a:pt x="3151832" y="134215"/>
                </a:lnTo>
                <a:cubicBezTo>
                  <a:pt x="3158333" y="133210"/>
                  <a:pt x="3164884" y="132218"/>
                  <a:pt x="3171485" y="131238"/>
                </a:cubicBezTo>
                <a:cubicBezTo>
                  <a:pt x="3178086" y="130259"/>
                  <a:pt x="3184736" y="129316"/>
                  <a:pt x="3191437" y="128412"/>
                </a:cubicBezTo>
                <a:lnTo>
                  <a:pt x="3191637" y="136616"/>
                </a:lnTo>
                <a:cubicBezTo>
                  <a:pt x="3185028" y="137616"/>
                  <a:pt x="3178394" y="138617"/>
                  <a:pt x="3171735" y="139617"/>
                </a:cubicBezTo>
                <a:cubicBezTo>
                  <a:pt x="3165076" y="140618"/>
                  <a:pt x="3158442" y="141618"/>
                  <a:pt x="3151832" y="142619"/>
                </a:cubicBezTo>
                <a:lnTo>
                  <a:pt x="3151832" y="169633"/>
                </a:lnTo>
                <a:cubicBezTo>
                  <a:pt x="3151878" y="172571"/>
                  <a:pt x="3151486" y="174784"/>
                  <a:pt x="3150657" y="176273"/>
                </a:cubicBezTo>
                <a:cubicBezTo>
                  <a:pt x="3149828" y="177761"/>
                  <a:pt x="3148286" y="178875"/>
                  <a:pt x="3146032" y="179614"/>
                </a:cubicBezTo>
                <a:cubicBezTo>
                  <a:pt x="3143573" y="180371"/>
                  <a:pt x="3140139" y="180803"/>
                  <a:pt x="3135730" y="180911"/>
                </a:cubicBezTo>
                <a:cubicBezTo>
                  <a:pt x="3131321" y="181019"/>
                  <a:pt x="3125687" y="181052"/>
                  <a:pt x="3118828" y="181010"/>
                </a:cubicBezTo>
                <a:cubicBezTo>
                  <a:pt x="3118524" y="179789"/>
                  <a:pt x="3118082" y="178443"/>
                  <a:pt x="3117503" y="176972"/>
                </a:cubicBezTo>
                <a:cubicBezTo>
                  <a:pt x="3116924" y="175501"/>
                  <a:pt x="3116232" y="174055"/>
                  <a:pt x="3115428" y="172634"/>
                </a:cubicBezTo>
                <a:cubicBezTo>
                  <a:pt x="3121495" y="172829"/>
                  <a:pt x="3126613" y="172937"/>
                  <a:pt x="3130780" y="172958"/>
                </a:cubicBezTo>
                <a:cubicBezTo>
                  <a:pt x="3134947" y="172979"/>
                  <a:pt x="3137764" y="172937"/>
                  <a:pt x="3139231" y="172834"/>
                </a:cubicBezTo>
                <a:cubicBezTo>
                  <a:pt x="3140606" y="172746"/>
                  <a:pt x="3141556" y="172471"/>
                  <a:pt x="3142081" y="172009"/>
                </a:cubicBezTo>
                <a:cubicBezTo>
                  <a:pt x="3142606" y="171546"/>
                  <a:pt x="3142856" y="170821"/>
                  <a:pt x="3142831" y="169833"/>
                </a:cubicBezTo>
                <a:lnTo>
                  <a:pt x="3142831" y="144020"/>
                </a:lnTo>
                <a:lnTo>
                  <a:pt x="3096826" y="150823"/>
                </a:lnTo>
                <a:lnTo>
                  <a:pt x="3095225" y="142019"/>
                </a:lnTo>
                <a:cubicBezTo>
                  <a:pt x="3101672" y="141118"/>
                  <a:pt x="3108931" y="140118"/>
                  <a:pt x="3117003" y="139017"/>
                </a:cubicBezTo>
                <a:cubicBezTo>
                  <a:pt x="3125075" y="137917"/>
                  <a:pt x="3133684" y="136716"/>
                  <a:pt x="3142831" y="135415"/>
                </a:cubicBezTo>
                <a:lnTo>
                  <a:pt x="3142831" y="120808"/>
                </a:lnTo>
                <a:cubicBezTo>
                  <a:pt x="3146794" y="118869"/>
                  <a:pt x="3150820" y="116593"/>
                  <a:pt x="3154908" y="113980"/>
                </a:cubicBezTo>
                <a:cubicBezTo>
                  <a:pt x="3158996" y="111366"/>
                  <a:pt x="3162771" y="108640"/>
                  <a:pt x="3166234" y="105801"/>
                </a:cubicBezTo>
                <a:lnTo>
                  <a:pt x="3104826" y="105801"/>
                </a:lnTo>
                <a:lnTo>
                  <a:pt x="3104826" y="97825"/>
                </a:lnTo>
                <a:lnTo>
                  <a:pt x="3175035" y="97825"/>
                </a:lnTo>
                <a:close/>
                <a:moveTo>
                  <a:pt x="766732" y="95800"/>
                </a:moveTo>
                <a:lnTo>
                  <a:pt x="766732" y="129829"/>
                </a:lnTo>
                <a:lnTo>
                  <a:pt x="785359" y="129829"/>
                </a:lnTo>
                <a:lnTo>
                  <a:pt x="785359" y="95800"/>
                </a:lnTo>
                <a:close/>
                <a:moveTo>
                  <a:pt x="741529" y="95800"/>
                </a:moveTo>
                <a:lnTo>
                  <a:pt x="741529" y="129829"/>
                </a:lnTo>
                <a:lnTo>
                  <a:pt x="759356" y="129829"/>
                </a:lnTo>
                <a:lnTo>
                  <a:pt x="759356" y="95800"/>
                </a:lnTo>
                <a:close/>
                <a:moveTo>
                  <a:pt x="713125" y="95800"/>
                </a:moveTo>
                <a:lnTo>
                  <a:pt x="713125" y="129829"/>
                </a:lnTo>
                <a:lnTo>
                  <a:pt x="733953" y="129829"/>
                </a:lnTo>
                <a:lnTo>
                  <a:pt x="733953" y="95800"/>
                </a:lnTo>
                <a:close/>
                <a:moveTo>
                  <a:pt x="3403388" y="92612"/>
                </a:moveTo>
                <a:lnTo>
                  <a:pt x="3412189" y="96212"/>
                </a:lnTo>
                <a:cubicBezTo>
                  <a:pt x="3408272" y="103017"/>
                  <a:pt x="3403904" y="109560"/>
                  <a:pt x="3399087" y="115840"/>
                </a:cubicBezTo>
                <a:cubicBezTo>
                  <a:pt x="3394270" y="122120"/>
                  <a:pt x="3389102" y="128112"/>
                  <a:pt x="3383585" y="133817"/>
                </a:cubicBezTo>
                <a:cubicBezTo>
                  <a:pt x="3389557" y="139109"/>
                  <a:pt x="3395516" y="144727"/>
                  <a:pt x="3401462" y="150669"/>
                </a:cubicBezTo>
                <a:cubicBezTo>
                  <a:pt x="3407409" y="156611"/>
                  <a:pt x="3412318" y="161729"/>
                  <a:pt x="3416189" y="166021"/>
                </a:cubicBezTo>
                <a:lnTo>
                  <a:pt x="3408588" y="172422"/>
                </a:lnTo>
                <a:cubicBezTo>
                  <a:pt x="3405017" y="168142"/>
                  <a:pt x="3400358" y="163050"/>
                  <a:pt x="3394612" y="157145"/>
                </a:cubicBezTo>
                <a:cubicBezTo>
                  <a:pt x="3388865" y="151240"/>
                  <a:pt x="3383056" y="145597"/>
                  <a:pt x="3377184" y="140218"/>
                </a:cubicBezTo>
                <a:cubicBezTo>
                  <a:pt x="3368150" y="148819"/>
                  <a:pt x="3358565" y="156620"/>
                  <a:pt x="3348431" y="163621"/>
                </a:cubicBezTo>
                <a:cubicBezTo>
                  <a:pt x="3338296" y="170621"/>
                  <a:pt x="3327811" y="176822"/>
                  <a:pt x="3316977" y="182223"/>
                </a:cubicBezTo>
                <a:cubicBezTo>
                  <a:pt x="3316206" y="181139"/>
                  <a:pt x="3315147" y="179806"/>
                  <a:pt x="3313802" y="178222"/>
                </a:cubicBezTo>
                <a:cubicBezTo>
                  <a:pt x="3312455" y="176639"/>
                  <a:pt x="3311247" y="175305"/>
                  <a:pt x="3310176" y="174222"/>
                </a:cubicBezTo>
                <a:cubicBezTo>
                  <a:pt x="3329612" y="165521"/>
                  <a:pt x="3347447" y="154219"/>
                  <a:pt x="3363683" y="140318"/>
                </a:cubicBezTo>
                <a:cubicBezTo>
                  <a:pt x="3379918" y="126416"/>
                  <a:pt x="3393153" y="110514"/>
                  <a:pt x="3403388" y="92612"/>
                </a:cubicBezTo>
                <a:close/>
                <a:moveTo>
                  <a:pt x="4201459" y="90199"/>
                </a:moveTo>
                <a:lnTo>
                  <a:pt x="4201459" y="109426"/>
                </a:lnTo>
                <a:lnTo>
                  <a:pt x="4235463" y="109426"/>
                </a:lnTo>
                <a:lnTo>
                  <a:pt x="4235463" y="90199"/>
                </a:lnTo>
                <a:close/>
                <a:moveTo>
                  <a:pt x="704949" y="87223"/>
                </a:moveTo>
                <a:lnTo>
                  <a:pt x="793535" y="87223"/>
                </a:lnTo>
                <a:lnTo>
                  <a:pt x="793535" y="172033"/>
                </a:lnTo>
                <a:cubicBezTo>
                  <a:pt x="793564" y="174113"/>
                  <a:pt x="793307" y="175794"/>
                  <a:pt x="792762" y="177074"/>
                </a:cubicBezTo>
                <a:cubicBezTo>
                  <a:pt x="792218" y="178354"/>
                  <a:pt x="791213" y="179334"/>
                  <a:pt x="789746" y="180015"/>
                </a:cubicBezTo>
                <a:cubicBezTo>
                  <a:pt x="788263" y="180692"/>
                  <a:pt x="786290" y="181133"/>
                  <a:pt x="783827" y="181336"/>
                </a:cubicBezTo>
                <a:cubicBezTo>
                  <a:pt x="781364" y="181540"/>
                  <a:pt x="778336" y="181631"/>
                  <a:pt x="774744" y="181610"/>
                </a:cubicBezTo>
                <a:cubicBezTo>
                  <a:pt x="774527" y="180377"/>
                  <a:pt x="774159" y="179056"/>
                  <a:pt x="773642" y="177648"/>
                </a:cubicBezTo>
                <a:cubicBezTo>
                  <a:pt x="773125" y="176240"/>
                  <a:pt x="772557" y="174968"/>
                  <a:pt x="771939" y="173834"/>
                </a:cubicBezTo>
                <a:cubicBezTo>
                  <a:pt x="774769" y="173930"/>
                  <a:pt x="777172" y="173988"/>
                  <a:pt x="779150" y="174009"/>
                </a:cubicBezTo>
                <a:cubicBezTo>
                  <a:pt x="781128" y="174030"/>
                  <a:pt x="782530" y="174039"/>
                  <a:pt x="783356" y="174034"/>
                </a:cubicBezTo>
                <a:cubicBezTo>
                  <a:pt x="784053" y="173955"/>
                  <a:pt x="784562" y="173763"/>
                  <a:pt x="784883" y="173459"/>
                </a:cubicBezTo>
                <a:cubicBezTo>
                  <a:pt x="785205" y="173154"/>
                  <a:pt x="785364" y="172612"/>
                  <a:pt x="785359" y="171833"/>
                </a:cubicBezTo>
                <a:lnTo>
                  <a:pt x="785359" y="138005"/>
                </a:lnTo>
                <a:lnTo>
                  <a:pt x="766732" y="138005"/>
                </a:lnTo>
                <a:lnTo>
                  <a:pt x="766732" y="176028"/>
                </a:lnTo>
                <a:lnTo>
                  <a:pt x="759356" y="176028"/>
                </a:lnTo>
                <a:lnTo>
                  <a:pt x="759356" y="138005"/>
                </a:lnTo>
                <a:lnTo>
                  <a:pt x="741529" y="138005"/>
                </a:lnTo>
                <a:lnTo>
                  <a:pt x="741529" y="176227"/>
                </a:lnTo>
                <a:lnTo>
                  <a:pt x="733953" y="176227"/>
                </a:lnTo>
                <a:lnTo>
                  <a:pt x="733953" y="138005"/>
                </a:lnTo>
                <a:lnTo>
                  <a:pt x="713125" y="138005"/>
                </a:lnTo>
                <a:lnTo>
                  <a:pt x="713125" y="181212"/>
                </a:lnTo>
                <a:lnTo>
                  <a:pt x="704949" y="181212"/>
                </a:lnTo>
                <a:close/>
                <a:moveTo>
                  <a:pt x="3649342" y="86411"/>
                </a:moveTo>
                <a:cubicBezTo>
                  <a:pt x="3654885" y="92985"/>
                  <a:pt x="3660424" y="100018"/>
                  <a:pt x="3665959" y="107510"/>
                </a:cubicBezTo>
                <a:cubicBezTo>
                  <a:pt x="3671494" y="115002"/>
                  <a:pt x="3676574" y="122317"/>
                  <a:pt x="3681198" y="129453"/>
                </a:cubicBezTo>
                <a:cubicBezTo>
                  <a:pt x="3685822" y="136590"/>
                  <a:pt x="3689538" y="142912"/>
                  <a:pt x="3692348" y="148419"/>
                </a:cubicBezTo>
                <a:lnTo>
                  <a:pt x="3683546" y="153219"/>
                </a:lnTo>
                <a:cubicBezTo>
                  <a:pt x="3680871" y="147643"/>
                  <a:pt x="3677265" y="141238"/>
                  <a:pt x="3672730" y="134002"/>
                </a:cubicBezTo>
                <a:cubicBezTo>
                  <a:pt x="3668195" y="126767"/>
                  <a:pt x="3663182" y="119353"/>
                  <a:pt x="3657691" y="111762"/>
                </a:cubicBezTo>
                <a:cubicBezTo>
                  <a:pt x="3652201" y="104171"/>
                  <a:pt x="3646684" y="97054"/>
                  <a:pt x="3641141" y="90411"/>
                </a:cubicBezTo>
                <a:close/>
                <a:moveTo>
                  <a:pt x="4500496" y="85598"/>
                </a:moveTo>
                <a:lnTo>
                  <a:pt x="4508497" y="90800"/>
                </a:lnTo>
                <a:cubicBezTo>
                  <a:pt x="4503109" y="95261"/>
                  <a:pt x="4497283" y="99696"/>
                  <a:pt x="4491020" y="104106"/>
                </a:cubicBezTo>
                <a:cubicBezTo>
                  <a:pt x="4484757" y="108516"/>
                  <a:pt x="4478581" y="112551"/>
                  <a:pt x="4472493" y="116211"/>
                </a:cubicBezTo>
                <a:cubicBezTo>
                  <a:pt x="4478873" y="121368"/>
                  <a:pt x="4484815" y="126462"/>
                  <a:pt x="4490320" y="131493"/>
                </a:cubicBezTo>
                <a:cubicBezTo>
                  <a:pt x="4495825" y="136524"/>
                  <a:pt x="4500417" y="141168"/>
                  <a:pt x="4504097" y="145424"/>
                </a:cubicBezTo>
                <a:lnTo>
                  <a:pt x="4496696" y="151427"/>
                </a:lnTo>
                <a:cubicBezTo>
                  <a:pt x="4492515" y="146400"/>
                  <a:pt x="4487119" y="140780"/>
                  <a:pt x="4480509" y="134567"/>
                </a:cubicBezTo>
                <a:cubicBezTo>
                  <a:pt x="4473898" y="128355"/>
                  <a:pt x="4466754" y="122098"/>
                  <a:pt x="4459076" y="115796"/>
                </a:cubicBezTo>
                <a:cubicBezTo>
                  <a:pt x="4451399" y="109495"/>
                  <a:pt x="4443869" y="103697"/>
                  <a:pt x="4436488" y="98404"/>
                </a:cubicBezTo>
                <a:lnTo>
                  <a:pt x="4443089" y="93602"/>
                </a:lnTo>
                <a:cubicBezTo>
                  <a:pt x="4446794" y="96219"/>
                  <a:pt x="4450586" y="98987"/>
                  <a:pt x="4454465" y="101905"/>
                </a:cubicBezTo>
                <a:cubicBezTo>
                  <a:pt x="4458345" y="104823"/>
                  <a:pt x="4462287" y="107791"/>
                  <a:pt x="4466292" y="110809"/>
                </a:cubicBezTo>
                <a:cubicBezTo>
                  <a:pt x="4472343" y="107082"/>
                  <a:pt x="4478443" y="102931"/>
                  <a:pt x="4484594" y="98354"/>
                </a:cubicBezTo>
                <a:cubicBezTo>
                  <a:pt x="4490745" y="93777"/>
                  <a:pt x="4496046" y="89525"/>
                  <a:pt x="4500496" y="85598"/>
                </a:cubicBezTo>
                <a:close/>
                <a:moveTo>
                  <a:pt x="3561131" y="85211"/>
                </a:moveTo>
                <a:lnTo>
                  <a:pt x="3570932" y="88011"/>
                </a:lnTo>
                <a:cubicBezTo>
                  <a:pt x="3565307" y="100667"/>
                  <a:pt x="3558556" y="112660"/>
                  <a:pt x="3550680" y="123991"/>
                </a:cubicBezTo>
                <a:cubicBezTo>
                  <a:pt x="3542804" y="135321"/>
                  <a:pt x="3534553" y="145064"/>
                  <a:pt x="3525927" y="153219"/>
                </a:cubicBezTo>
                <a:cubicBezTo>
                  <a:pt x="3524952" y="152348"/>
                  <a:pt x="3523651" y="151290"/>
                  <a:pt x="3522026" y="150044"/>
                </a:cubicBezTo>
                <a:cubicBezTo>
                  <a:pt x="3520401" y="148798"/>
                  <a:pt x="3518901" y="147789"/>
                  <a:pt x="3517526" y="147018"/>
                </a:cubicBezTo>
                <a:cubicBezTo>
                  <a:pt x="3526418" y="139355"/>
                  <a:pt x="3534636" y="130129"/>
                  <a:pt x="3542179" y="119340"/>
                </a:cubicBezTo>
                <a:cubicBezTo>
                  <a:pt x="3549721" y="108551"/>
                  <a:pt x="3556039" y="97175"/>
                  <a:pt x="3561131" y="85211"/>
                </a:cubicBezTo>
                <a:close/>
                <a:moveTo>
                  <a:pt x="863880" y="83598"/>
                </a:moveTo>
                <a:lnTo>
                  <a:pt x="863880" y="118027"/>
                </a:lnTo>
                <a:lnTo>
                  <a:pt x="977494" y="118027"/>
                </a:lnTo>
                <a:lnTo>
                  <a:pt x="977494" y="83598"/>
                </a:lnTo>
                <a:close/>
                <a:moveTo>
                  <a:pt x="4192858" y="82023"/>
                </a:moveTo>
                <a:lnTo>
                  <a:pt x="4243864" y="82023"/>
                </a:lnTo>
                <a:lnTo>
                  <a:pt x="4243864" y="170634"/>
                </a:lnTo>
                <a:cubicBezTo>
                  <a:pt x="4243898" y="173185"/>
                  <a:pt x="4243581" y="175173"/>
                  <a:pt x="4242914" y="176599"/>
                </a:cubicBezTo>
                <a:cubicBezTo>
                  <a:pt x="4242247" y="178025"/>
                  <a:pt x="4241030" y="179164"/>
                  <a:pt x="4239264" y="180015"/>
                </a:cubicBezTo>
                <a:cubicBezTo>
                  <a:pt x="4237480" y="180779"/>
                  <a:pt x="4234997" y="181245"/>
                  <a:pt x="4231813" y="181411"/>
                </a:cubicBezTo>
                <a:cubicBezTo>
                  <a:pt x="4228629" y="181577"/>
                  <a:pt x="4224645" y="181644"/>
                  <a:pt x="4219861" y="181610"/>
                </a:cubicBezTo>
                <a:cubicBezTo>
                  <a:pt x="4219636" y="180364"/>
                  <a:pt x="4219236" y="178968"/>
                  <a:pt x="4218661" y="177423"/>
                </a:cubicBezTo>
                <a:cubicBezTo>
                  <a:pt x="4218086" y="175877"/>
                  <a:pt x="4217486" y="174481"/>
                  <a:pt x="4216861" y="173234"/>
                </a:cubicBezTo>
                <a:cubicBezTo>
                  <a:pt x="4220720" y="173330"/>
                  <a:pt x="4224053" y="173388"/>
                  <a:pt x="4226862" y="173409"/>
                </a:cubicBezTo>
                <a:cubicBezTo>
                  <a:pt x="4229671" y="173430"/>
                  <a:pt x="4231604" y="173438"/>
                  <a:pt x="4232663" y="173434"/>
                </a:cubicBezTo>
                <a:cubicBezTo>
                  <a:pt x="4233742" y="173355"/>
                  <a:pt x="4234484" y="173113"/>
                  <a:pt x="4234888" y="172709"/>
                </a:cubicBezTo>
                <a:cubicBezTo>
                  <a:pt x="4235292" y="172305"/>
                  <a:pt x="4235484" y="171613"/>
                  <a:pt x="4235463" y="170634"/>
                </a:cubicBezTo>
                <a:lnTo>
                  <a:pt x="4235463" y="144606"/>
                </a:lnTo>
                <a:lnTo>
                  <a:pt x="4201459" y="144606"/>
                </a:lnTo>
                <a:lnTo>
                  <a:pt x="4201459" y="181823"/>
                </a:lnTo>
                <a:lnTo>
                  <a:pt x="4192858" y="181823"/>
                </a:lnTo>
                <a:close/>
                <a:moveTo>
                  <a:pt x="1558014" y="77416"/>
                </a:moveTo>
                <a:cubicBezTo>
                  <a:pt x="1564136" y="84875"/>
                  <a:pt x="1570245" y="92808"/>
                  <a:pt x="1576341" y="101214"/>
                </a:cubicBezTo>
                <a:cubicBezTo>
                  <a:pt x="1582438" y="109619"/>
                  <a:pt x="1587197" y="116953"/>
                  <a:pt x="1590618" y="123214"/>
                </a:cubicBezTo>
                <a:lnTo>
                  <a:pt x="1582617" y="128417"/>
                </a:lnTo>
                <a:cubicBezTo>
                  <a:pt x="1579217" y="122034"/>
                  <a:pt x="1574516" y="114540"/>
                  <a:pt x="1568516" y="105936"/>
                </a:cubicBezTo>
                <a:cubicBezTo>
                  <a:pt x="1562515" y="97332"/>
                  <a:pt x="1556414" y="89292"/>
                  <a:pt x="1550213" y="81818"/>
                </a:cubicBezTo>
                <a:close/>
                <a:moveTo>
                  <a:pt x="4336276" y="72609"/>
                </a:moveTo>
                <a:lnTo>
                  <a:pt x="4374680" y="72609"/>
                </a:lnTo>
                <a:lnTo>
                  <a:pt x="4374680" y="148228"/>
                </a:lnTo>
                <a:cubicBezTo>
                  <a:pt x="4376897" y="149166"/>
                  <a:pt x="4379264" y="150591"/>
                  <a:pt x="4381781" y="152504"/>
                </a:cubicBezTo>
                <a:cubicBezTo>
                  <a:pt x="4384298" y="154417"/>
                  <a:pt x="4387465" y="156593"/>
                  <a:pt x="4391283" y="159031"/>
                </a:cubicBezTo>
                <a:cubicBezTo>
                  <a:pt x="4397546" y="162636"/>
                  <a:pt x="4404872" y="165029"/>
                  <a:pt x="4413260" y="166208"/>
                </a:cubicBezTo>
                <a:cubicBezTo>
                  <a:pt x="4421649" y="167388"/>
                  <a:pt x="4431325" y="167929"/>
                  <a:pt x="4442289" y="167834"/>
                </a:cubicBezTo>
                <a:cubicBezTo>
                  <a:pt x="4454999" y="167813"/>
                  <a:pt x="4467934" y="167504"/>
                  <a:pt x="4481094" y="166908"/>
                </a:cubicBezTo>
                <a:cubicBezTo>
                  <a:pt x="4494254" y="166312"/>
                  <a:pt x="4505789" y="165554"/>
                  <a:pt x="4515698" y="164633"/>
                </a:cubicBezTo>
                <a:cubicBezTo>
                  <a:pt x="4515156" y="166004"/>
                  <a:pt x="4514590" y="167610"/>
                  <a:pt x="4513998" y="169452"/>
                </a:cubicBezTo>
                <a:cubicBezTo>
                  <a:pt x="4513406" y="171294"/>
                  <a:pt x="4513039" y="172949"/>
                  <a:pt x="4512898" y="174416"/>
                </a:cubicBezTo>
                <a:cubicBezTo>
                  <a:pt x="4507585" y="174757"/>
                  <a:pt x="4500609" y="175094"/>
                  <a:pt x="4491969" y="175428"/>
                </a:cubicBezTo>
                <a:cubicBezTo>
                  <a:pt x="4483330" y="175761"/>
                  <a:pt x="4474502" y="176040"/>
                  <a:pt x="4465485" y="176262"/>
                </a:cubicBezTo>
                <a:cubicBezTo>
                  <a:pt x="4456467" y="176485"/>
                  <a:pt x="4448736" y="176601"/>
                  <a:pt x="4442289" y="176610"/>
                </a:cubicBezTo>
                <a:cubicBezTo>
                  <a:pt x="4430546" y="176697"/>
                  <a:pt x="4420278" y="176024"/>
                  <a:pt x="4411485" y="174590"/>
                </a:cubicBezTo>
                <a:cubicBezTo>
                  <a:pt x="4402692" y="173156"/>
                  <a:pt x="4395025" y="170437"/>
                  <a:pt x="4388482" y="166433"/>
                </a:cubicBezTo>
                <a:cubicBezTo>
                  <a:pt x="4384503" y="163874"/>
                  <a:pt x="4381010" y="161440"/>
                  <a:pt x="4378006" y="159131"/>
                </a:cubicBezTo>
                <a:cubicBezTo>
                  <a:pt x="4375001" y="156822"/>
                  <a:pt x="4372359" y="155589"/>
                  <a:pt x="4370080" y="155430"/>
                </a:cubicBezTo>
                <a:cubicBezTo>
                  <a:pt x="4366442" y="155581"/>
                  <a:pt x="4362116" y="157780"/>
                  <a:pt x="4357103" y="162029"/>
                </a:cubicBezTo>
                <a:cubicBezTo>
                  <a:pt x="4352090" y="166277"/>
                  <a:pt x="4346614" y="171671"/>
                  <a:pt x="4340676" y="178210"/>
                </a:cubicBezTo>
                <a:lnTo>
                  <a:pt x="4334675" y="170626"/>
                </a:lnTo>
                <a:cubicBezTo>
                  <a:pt x="4340201" y="165037"/>
                  <a:pt x="4345552" y="160221"/>
                  <a:pt x="4350728" y="156179"/>
                </a:cubicBezTo>
                <a:cubicBezTo>
                  <a:pt x="4355903" y="152137"/>
                  <a:pt x="4360754" y="149420"/>
                  <a:pt x="4365279" y="148028"/>
                </a:cubicBezTo>
                <a:lnTo>
                  <a:pt x="4365279" y="81610"/>
                </a:lnTo>
                <a:lnTo>
                  <a:pt x="4336276" y="81610"/>
                </a:lnTo>
                <a:close/>
                <a:moveTo>
                  <a:pt x="3751955" y="67396"/>
                </a:moveTo>
                <a:lnTo>
                  <a:pt x="3751955" y="105826"/>
                </a:lnTo>
                <a:lnTo>
                  <a:pt x="3858768" y="105826"/>
                </a:lnTo>
                <a:lnTo>
                  <a:pt x="3858768" y="67396"/>
                </a:lnTo>
                <a:close/>
                <a:moveTo>
                  <a:pt x="3119228" y="54994"/>
                </a:moveTo>
                <a:lnTo>
                  <a:pt x="3119228" y="76622"/>
                </a:lnTo>
                <a:lnTo>
                  <a:pt x="3173235" y="76622"/>
                </a:lnTo>
                <a:lnTo>
                  <a:pt x="3173235" y="54994"/>
                </a:lnTo>
                <a:close/>
                <a:moveTo>
                  <a:pt x="3212240" y="52207"/>
                </a:moveTo>
                <a:lnTo>
                  <a:pt x="3211440" y="54407"/>
                </a:lnTo>
                <a:cubicBezTo>
                  <a:pt x="3213444" y="66745"/>
                  <a:pt x="3216036" y="78481"/>
                  <a:pt x="3219216" y="89613"/>
                </a:cubicBezTo>
                <a:cubicBezTo>
                  <a:pt x="3222395" y="100746"/>
                  <a:pt x="3226137" y="111078"/>
                  <a:pt x="3230442" y="120608"/>
                </a:cubicBezTo>
                <a:cubicBezTo>
                  <a:pt x="3235014" y="111211"/>
                  <a:pt x="3238822" y="100812"/>
                  <a:pt x="3241869" y="89413"/>
                </a:cubicBezTo>
                <a:cubicBezTo>
                  <a:pt x="3244915" y="78014"/>
                  <a:pt x="3247374" y="65612"/>
                  <a:pt x="3249244" y="52207"/>
                </a:cubicBezTo>
                <a:close/>
                <a:moveTo>
                  <a:pt x="4413285" y="51594"/>
                </a:moveTo>
                <a:lnTo>
                  <a:pt x="4413285" y="75622"/>
                </a:lnTo>
                <a:lnTo>
                  <a:pt x="4483294" y="75622"/>
                </a:lnTo>
                <a:lnTo>
                  <a:pt x="4483294" y="51594"/>
                </a:lnTo>
                <a:close/>
                <a:moveTo>
                  <a:pt x="2571112" y="49594"/>
                </a:moveTo>
                <a:lnTo>
                  <a:pt x="2571112" y="66821"/>
                </a:lnTo>
                <a:lnTo>
                  <a:pt x="2623319" y="66821"/>
                </a:lnTo>
                <a:lnTo>
                  <a:pt x="2623319" y="49594"/>
                </a:lnTo>
                <a:close/>
                <a:moveTo>
                  <a:pt x="2511905" y="49594"/>
                </a:moveTo>
                <a:lnTo>
                  <a:pt x="2511905" y="66821"/>
                </a:lnTo>
                <a:lnTo>
                  <a:pt x="2561511" y="66821"/>
                </a:lnTo>
                <a:lnTo>
                  <a:pt x="2561511" y="49594"/>
                </a:lnTo>
                <a:close/>
                <a:moveTo>
                  <a:pt x="2361562" y="49594"/>
                </a:moveTo>
                <a:lnTo>
                  <a:pt x="2361562" y="66821"/>
                </a:lnTo>
                <a:lnTo>
                  <a:pt x="2413769" y="66821"/>
                </a:lnTo>
                <a:lnTo>
                  <a:pt x="2413769" y="49594"/>
                </a:lnTo>
                <a:close/>
                <a:moveTo>
                  <a:pt x="2302355" y="49594"/>
                </a:moveTo>
                <a:lnTo>
                  <a:pt x="2302355" y="66821"/>
                </a:lnTo>
                <a:lnTo>
                  <a:pt x="2351961" y="66821"/>
                </a:lnTo>
                <a:lnTo>
                  <a:pt x="2351961" y="49594"/>
                </a:lnTo>
                <a:close/>
                <a:moveTo>
                  <a:pt x="294638" y="49594"/>
                </a:moveTo>
                <a:lnTo>
                  <a:pt x="294638" y="66821"/>
                </a:lnTo>
                <a:lnTo>
                  <a:pt x="346844" y="66821"/>
                </a:lnTo>
                <a:lnTo>
                  <a:pt x="346844" y="49594"/>
                </a:lnTo>
                <a:close/>
                <a:moveTo>
                  <a:pt x="235430" y="49594"/>
                </a:moveTo>
                <a:lnTo>
                  <a:pt x="235430" y="66821"/>
                </a:lnTo>
                <a:lnTo>
                  <a:pt x="285036" y="66821"/>
                </a:lnTo>
                <a:lnTo>
                  <a:pt x="285036" y="49594"/>
                </a:lnTo>
                <a:close/>
                <a:moveTo>
                  <a:pt x="516989" y="48406"/>
                </a:moveTo>
                <a:lnTo>
                  <a:pt x="515989" y="51207"/>
                </a:lnTo>
                <a:cubicBezTo>
                  <a:pt x="518489" y="64533"/>
                  <a:pt x="521740" y="77185"/>
                  <a:pt x="525740" y="89161"/>
                </a:cubicBezTo>
                <a:cubicBezTo>
                  <a:pt x="529741" y="101138"/>
                  <a:pt x="534492" y="112289"/>
                  <a:pt x="539992" y="122615"/>
                </a:cubicBezTo>
                <a:cubicBezTo>
                  <a:pt x="545660" y="112547"/>
                  <a:pt x="550377" y="101379"/>
                  <a:pt x="554144" y="89111"/>
                </a:cubicBezTo>
                <a:cubicBezTo>
                  <a:pt x="557911" y="76843"/>
                  <a:pt x="560928" y="63275"/>
                  <a:pt x="563195" y="48406"/>
                </a:cubicBezTo>
                <a:close/>
                <a:moveTo>
                  <a:pt x="106814" y="48406"/>
                </a:moveTo>
                <a:lnTo>
                  <a:pt x="106214" y="50206"/>
                </a:lnTo>
                <a:cubicBezTo>
                  <a:pt x="108698" y="63858"/>
                  <a:pt x="111932" y="76860"/>
                  <a:pt x="115915" y="89211"/>
                </a:cubicBezTo>
                <a:cubicBezTo>
                  <a:pt x="119899" y="101563"/>
                  <a:pt x="124733" y="112964"/>
                  <a:pt x="130417" y="123416"/>
                </a:cubicBezTo>
                <a:cubicBezTo>
                  <a:pt x="136389" y="113527"/>
                  <a:pt x="141398" y="102350"/>
                  <a:pt x="145444" y="89886"/>
                </a:cubicBezTo>
                <a:cubicBezTo>
                  <a:pt x="149491" y="77422"/>
                  <a:pt x="152749" y="63596"/>
                  <a:pt x="155220" y="48406"/>
                </a:cubicBezTo>
                <a:close/>
                <a:moveTo>
                  <a:pt x="3110627" y="47219"/>
                </a:moveTo>
                <a:lnTo>
                  <a:pt x="3182036" y="47219"/>
                </a:lnTo>
                <a:lnTo>
                  <a:pt x="3182036" y="84398"/>
                </a:lnTo>
                <a:lnTo>
                  <a:pt x="3110627" y="84398"/>
                </a:lnTo>
                <a:close/>
                <a:moveTo>
                  <a:pt x="4271468" y="46406"/>
                </a:moveTo>
                <a:cubicBezTo>
                  <a:pt x="4271068" y="48206"/>
                  <a:pt x="4270668" y="49806"/>
                  <a:pt x="4270267" y="51207"/>
                </a:cubicBezTo>
                <a:cubicBezTo>
                  <a:pt x="4271239" y="61933"/>
                  <a:pt x="4272747" y="73185"/>
                  <a:pt x="4274793" y="84962"/>
                </a:cubicBezTo>
                <a:cubicBezTo>
                  <a:pt x="4276839" y="96740"/>
                  <a:pt x="4279598" y="108292"/>
                  <a:pt x="4283069" y="119620"/>
                </a:cubicBezTo>
                <a:cubicBezTo>
                  <a:pt x="4286632" y="109205"/>
                  <a:pt x="4289507" y="97877"/>
                  <a:pt x="4291695" y="85637"/>
                </a:cubicBezTo>
                <a:cubicBezTo>
                  <a:pt x="4293883" y="73397"/>
                  <a:pt x="4295608" y="60320"/>
                  <a:pt x="4296871" y="46406"/>
                </a:cubicBezTo>
                <a:close/>
                <a:moveTo>
                  <a:pt x="1466403" y="42393"/>
                </a:moveTo>
                <a:lnTo>
                  <a:pt x="1466403" y="90224"/>
                </a:lnTo>
                <a:lnTo>
                  <a:pt x="1514209" y="90224"/>
                </a:lnTo>
                <a:lnTo>
                  <a:pt x="1514209" y="42393"/>
                </a:lnTo>
                <a:close/>
                <a:moveTo>
                  <a:pt x="863880" y="38992"/>
                </a:moveTo>
                <a:lnTo>
                  <a:pt x="863880" y="74422"/>
                </a:lnTo>
                <a:lnTo>
                  <a:pt x="977494" y="74422"/>
                </a:lnTo>
                <a:lnTo>
                  <a:pt x="977494" y="38992"/>
                </a:lnTo>
                <a:close/>
                <a:moveTo>
                  <a:pt x="1101310" y="36417"/>
                </a:moveTo>
                <a:lnTo>
                  <a:pt x="1110711" y="36417"/>
                </a:lnTo>
                <a:lnTo>
                  <a:pt x="1110711" y="53219"/>
                </a:lnTo>
                <a:lnTo>
                  <a:pt x="1161917" y="53219"/>
                </a:lnTo>
                <a:lnTo>
                  <a:pt x="1161917" y="61795"/>
                </a:lnTo>
                <a:lnTo>
                  <a:pt x="1110711" y="61795"/>
                </a:lnTo>
                <a:lnTo>
                  <a:pt x="1110711" y="84223"/>
                </a:lnTo>
                <a:lnTo>
                  <a:pt x="1130713" y="84223"/>
                </a:lnTo>
                <a:cubicBezTo>
                  <a:pt x="1141548" y="77807"/>
                  <a:pt x="1151632" y="70920"/>
                  <a:pt x="1160967" y="63560"/>
                </a:cubicBezTo>
                <a:cubicBezTo>
                  <a:pt x="1170302" y="56200"/>
                  <a:pt x="1178686" y="48415"/>
                  <a:pt x="1186120" y="40205"/>
                </a:cubicBezTo>
                <a:lnTo>
                  <a:pt x="1194121" y="44995"/>
                </a:lnTo>
                <a:cubicBezTo>
                  <a:pt x="1187487" y="52207"/>
                  <a:pt x="1180203" y="59094"/>
                  <a:pt x="1172268" y="65656"/>
                </a:cubicBezTo>
                <a:cubicBezTo>
                  <a:pt x="1164334" y="72219"/>
                  <a:pt x="1155950" y="78408"/>
                  <a:pt x="1147115" y="84223"/>
                </a:cubicBezTo>
                <a:lnTo>
                  <a:pt x="1206923" y="84223"/>
                </a:lnTo>
                <a:lnTo>
                  <a:pt x="1206923" y="92999"/>
                </a:lnTo>
                <a:lnTo>
                  <a:pt x="1132913" y="92999"/>
                </a:lnTo>
                <a:cubicBezTo>
                  <a:pt x="1127096" y="96404"/>
                  <a:pt x="1121129" y="99659"/>
                  <a:pt x="1115011" y="102764"/>
                </a:cubicBezTo>
                <a:cubicBezTo>
                  <a:pt x="1108894" y="105868"/>
                  <a:pt x="1102726" y="108822"/>
                  <a:pt x="1096509" y="111627"/>
                </a:cubicBezTo>
                <a:lnTo>
                  <a:pt x="1187120" y="111627"/>
                </a:lnTo>
                <a:lnTo>
                  <a:pt x="1187120" y="182810"/>
                </a:lnTo>
                <a:lnTo>
                  <a:pt x="1177719" y="182810"/>
                </a:lnTo>
                <a:lnTo>
                  <a:pt x="1177719" y="176010"/>
                </a:lnTo>
                <a:lnTo>
                  <a:pt x="1081107" y="176010"/>
                </a:lnTo>
                <a:lnTo>
                  <a:pt x="1081107" y="183010"/>
                </a:lnTo>
                <a:lnTo>
                  <a:pt x="1071706" y="183010"/>
                </a:lnTo>
                <a:lnTo>
                  <a:pt x="1071706" y="122006"/>
                </a:lnTo>
                <a:cubicBezTo>
                  <a:pt x="1065409" y="124317"/>
                  <a:pt x="1059100" y="126554"/>
                  <a:pt x="1052778" y="128715"/>
                </a:cubicBezTo>
                <a:cubicBezTo>
                  <a:pt x="1046457" y="130877"/>
                  <a:pt x="1040098" y="132913"/>
                  <a:pt x="1033701" y="134824"/>
                </a:cubicBezTo>
                <a:cubicBezTo>
                  <a:pt x="1033051" y="133822"/>
                  <a:pt x="1032151" y="132471"/>
                  <a:pt x="1031001" y="130768"/>
                </a:cubicBezTo>
                <a:cubicBezTo>
                  <a:pt x="1029851" y="129066"/>
                  <a:pt x="1028750" y="127614"/>
                  <a:pt x="1027700" y="126412"/>
                </a:cubicBezTo>
                <a:cubicBezTo>
                  <a:pt x="1042848" y="122394"/>
                  <a:pt x="1057758" y="117577"/>
                  <a:pt x="1072431" y="111961"/>
                </a:cubicBezTo>
                <a:cubicBezTo>
                  <a:pt x="1087104" y="106346"/>
                  <a:pt x="1101264" y="100025"/>
                  <a:pt x="1114911" y="92999"/>
                </a:cubicBezTo>
                <a:lnTo>
                  <a:pt x="1031701" y="92999"/>
                </a:lnTo>
                <a:lnTo>
                  <a:pt x="1031701" y="84223"/>
                </a:lnTo>
                <a:lnTo>
                  <a:pt x="1101310" y="84223"/>
                </a:lnTo>
                <a:lnTo>
                  <a:pt x="1101310" y="61795"/>
                </a:lnTo>
                <a:lnTo>
                  <a:pt x="1048503" y="61795"/>
                </a:lnTo>
                <a:lnTo>
                  <a:pt x="1048503" y="53219"/>
                </a:lnTo>
                <a:lnTo>
                  <a:pt x="1101310" y="53219"/>
                </a:lnTo>
                <a:close/>
                <a:moveTo>
                  <a:pt x="702936" y="32592"/>
                </a:moveTo>
                <a:lnTo>
                  <a:pt x="702936" y="58620"/>
                </a:lnTo>
                <a:lnTo>
                  <a:pt x="783347" y="58620"/>
                </a:lnTo>
                <a:lnTo>
                  <a:pt x="783347" y="32592"/>
                </a:lnTo>
                <a:close/>
                <a:moveTo>
                  <a:pt x="1667228" y="30804"/>
                </a:moveTo>
                <a:lnTo>
                  <a:pt x="1809446" y="30804"/>
                </a:lnTo>
                <a:lnTo>
                  <a:pt x="1809446" y="40805"/>
                </a:lnTo>
                <a:lnTo>
                  <a:pt x="1667228" y="40805"/>
                </a:lnTo>
                <a:close/>
                <a:moveTo>
                  <a:pt x="2134534" y="28607"/>
                </a:moveTo>
                <a:lnTo>
                  <a:pt x="2144335" y="31608"/>
                </a:lnTo>
                <a:cubicBezTo>
                  <a:pt x="2142822" y="35327"/>
                  <a:pt x="2141247" y="39095"/>
                  <a:pt x="2139609" y="42914"/>
                </a:cubicBezTo>
                <a:cubicBezTo>
                  <a:pt x="2137972" y="46732"/>
                  <a:pt x="2136346" y="50501"/>
                  <a:pt x="2134734" y="54219"/>
                </a:cubicBezTo>
                <a:lnTo>
                  <a:pt x="2220344" y="54219"/>
                </a:lnTo>
                <a:lnTo>
                  <a:pt x="2220344" y="62995"/>
                </a:lnTo>
                <a:lnTo>
                  <a:pt x="2130533" y="62995"/>
                </a:lnTo>
                <a:cubicBezTo>
                  <a:pt x="2127220" y="70014"/>
                  <a:pt x="2123795" y="76694"/>
                  <a:pt x="2120257" y="83036"/>
                </a:cubicBezTo>
                <a:cubicBezTo>
                  <a:pt x="2116719" y="89379"/>
                  <a:pt x="2113144" y="95308"/>
                  <a:pt x="2109531" y="100825"/>
                </a:cubicBezTo>
                <a:lnTo>
                  <a:pt x="2159137" y="100825"/>
                </a:lnTo>
                <a:lnTo>
                  <a:pt x="2159137" y="74009"/>
                </a:lnTo>
                <a:lnTo>
                  <a:pt x="2168538" y="74009"/>
                </a:lnTo>
                <a:lnTo>
                  <a:pt x="2168538" y="100825"/>
                </a:lnTo>
                <a:lnTo>
                  <a:pt x="2226545" y="100825"/>
                </a:lnTo>
                <a:lnTo>
                  <a:pt x="2226345" y="109601"/>
                </a:lnTo>
                <a:lnTo>
                  <a:pt x="2168538" y="109601"/>
                </a:lnTo>
                <a:lnTo>
                  <a:pt x="2168538" y="138230"/>
                </a:lnTo>
                <a:lnTo>
                  <a:pt x="2243547" y="138230"/>
                </a:lnTo>
                <a:lnTo>
                  <a:pt x="2243547" y="147206"/>
                </a:lnTo>
                <a:lnTo>
                  <a:pt x="2168538" y="147206"/>
                </a:lnTo>
                <a:lnTo>
                  <a:pt x="2168538" y="182610"/>
                </a:lnTo>
                <a:lnTo>
                  <a:pt x="2159137" y="182610"/>
                </a:lnTo>
                <a:lnTo>
                  <a:pt x="2159137" y="147206"/>
                </a:lnTo>
                <a:lnTo>
                  <a:pt x="2073126" y="147206"/>
                </a:lnTo>
                <a:lnTo>
                  <a:pt x="2073126" y="138230"/>
                </a:lnTo>
                <a:lnTo>
                  <a:pt x="2159137" y="138230"/>
                </a:lnTo>
                <a:lnTo>
                  <a:pt x="2159137" y="109601"/>
                </a:lnTo>
                <a:lnTo>
                  <a:pt x="2118332" y="109601"/>
                </a:lnTo>
                <a:cubicBezTo>
                  <a:pt x="2112477" y="109610"/>
                  <a:pt x="2107985" y="109843"/>
                  <a:pt x="2104855" y="110302"/>
                </a:cubicBezTo>
                <a:cubicBezTo>
                  <a:pt x="2101725" y="110761"/>
                  <a:pt x="2099684" y="111395"/>
                  <a:pt x="2098729" y="112204"/>
                </a:cubicBezTo>
                <a:cubicBezTo>
                  <a:pt x="2098509" y="110999"/>
                  <a:pt x="2098100" y="109459"/>
                  <a:pt x="2097504" y="107584"/>
                </a:cubicBezTo>
                <a:cubicBezTo>
                  <a:pt x="2096908" y="105708"/>
                  <a:pt x="2096250" y="104120"/>
                  <a:pt x="2095529" y="102820"/>
                </a:cubicBezTo>
                <a:cubicBezTo>
                  <a:pt x="2097121" y="102462"/>
                  <a:pt x="2098838" y="101079"/>
                  <a:pt x="2100679" y="98671"/>
                </a:cubicBezTo>
                <a:cubicBezTo>
                  <a:pt x="2102522" y="96262"/>
                  <a:pt x="2104538" y="93177"/>
                  <a:pt x="2106730" y="89416"/>
                </a:cubicBezTo>
                <a:cubicBezTo>
                  <a:pt x="2107897" y="87440"/>
                  <a:pt x="2109714" y="84137"/>
                  <a:pt x="2112181" y="79509"/>
                </a:cubicBezTo>
                <a:cubicBezTo>
                  <a:pt x="2114648" y="74880"/>
                  <a:pt x="2117365" y="69376"/>
                  <a:pt x="2120332" y="62995"/>
                </a:cubicBezTo>
                <a:lnTo>
                  <a:pt x="2093729" y="62995"/>
                </a:lnTo>
                <a:lnTo>
                  <a:pt x="2093729" y="54219"/>
                </a:lnTo>
                <a:lnTo>
                  <a:pt x="2124533" y="54219"/>
                </a:lnTo>
                <a:cubicBezTo>
                  <a:pt x="2126349" y="50101"/>
                  <a:pt x="2128116" y="45882"/>
                  <a:pt x="2129833" y="41563"/>
                </a:cubicBezTo>
                <a:cubicBezTo>
                  <a:pt x="2131550" y="37244"/>
                  <a:pt x="2133117" y="32926"/>
                  <a:pt x="2134534" y="28607"/>
                </a:cubicBezTo>
                <a:close/>
                <a:moveTo>
                  <a:pt x="3432591" y="25603"/>
                </a:moveTo>
                <a:lnTo>
                  <a:pt x="3441993" y="25603"/>
                </a:lnTo>
                <a:lnTo>
                  <a:pt x="3441993" y="136017"/>
                </a:lnTo>
                <a:lnTo>
                  <a:pt x="3432591" y="136017"/>
                </a:lnTo>
                <a:close/>
                <a:moveTo>
                  <a:pt x="4413285" y="20190"/>
                </a:moveTo>
                <a:lnTo>
                  <a:pt x="4413285" y="43418"/>
                </a:lnTo>
                <a:lnTo>
                  <a:pt x="4483294" y="43418"/>
                </a:lnTo>
                <a:lnTo>
                  <a:pt x="4483294" y="20190"/>
                </a:lnTo>
                <a:close/>
                <a:moveTo>
                  <a:pt x="416777" y="16602"/>
                </a:moveTo>
                <a:lnTo>
                  <a:pt x="485185" y="16602"/>
                </a:lnTo>
                <a:lnTo>
                  <a:pt x="485185" y="83010"/>
                </a:lnTo>
                <a:lnTo>
                  <a:pt x="429178" y="83010"/>
                </a:lnTo>
                <a:lnTo>
                  <a:pt x="429178" y="153419"/>
                </a:lnTo>
                <a:lnTo>
                  <a:pt x="484985" y="133017"/>
                </a:lnTo>
                <a:cubicBezTo>
                  <a:pt x="485102" y="134471"/>
                  <a:pt x="485319" y="136013"/>
                  <a:pt x="485635" y="137642"/>
                </a:cubicBezTo>
                <a:cubicBezTo>
                  <a:pt x="485952" y="139272"/>
                  <a:pt x="486269" y="140664"/>
                  <a:pt x="486585" y="141818"/>
                </a:cubicBezTo>
                <a:cubicBezTo>
                  <a:pt x="467423" y="149357"/>
                  <a:pt x="453142" y="155037"/>
                  <a:pt x="443743" y="158857"/>
                </a:cubicBezTo>
                <a:cubicBezTo>
                  <a:pt x="434344" y="162677"/>
                  <a:pt x="427991" y="165408"/>
                  <a:pt x="424681" y="167051"/>
                </a:cubicBezTo>
                <a:cubicBezTo>
                  <a:pt x="421373" y="168693"/>
                  <a:pt x="419271" y="170016"/>
                  <a:pt x="418377" y="171021"/>
                </a:cubicBezTo>
                <a:cubicBezTo>
                  <a:pt x="417939" y="169455"/>
                  <a:pt x="417314" y="167738"/>
                  <a:pt x="416502" y="165871"/>
                </a:cubicBezTo>
                <a:cubicBezTo>
                  <a:pt x="415689" y="164004"/>
                  <a:pt x="414914" y="162387"/>
                  <a:pt x="414176" y="161020"/>
                </a:cubicBezTo>
                <a:cubicBezTo>
                  <a:pt x="415460" y="160587"/>
                  <a:pt x="416694" y="159603"/>
                  <a:pt x="417877" y="158070"/>
                </a:cubicBezTo>
                <a:cubicBezTo>
                  <a:pt x="419060" y="156536"/>
                  <a:pt x="419694" y="154053"/>
                  <a:pt x="419777" y="150619"/>
                </a:cubicBezTo>
                <a:lnTo>
                  <a:pt x="419777" y="73609"/>
                </a:lnTo>
                <a:lnTo>
                  <a:pt x="475784" y="73609"/>
                </a:lnTo>
                <a:lnTo>
                  <a:pt x="475784" y="26003"/>
                </a:lnTo>
                <a:lnTo>
                  <a:pt x="416777" y="26003"/>
                </a:lnTo>
                <a:close/>
                <a:moveTo>
                  <a:pt x="4403684" y="11614"/>
                </a:moveTo>
                <a:lnTo>
                  <a:pt x="4492695" y="11614"/>
                </a:lnTo>
                <a:lnTo>
                  <a:pt x="4492695" y="84198"/>
                </a:lnTo>
                <a:lnTo>
                  <a:pt x="4413285" y="84198"/>
                </a:lnTo>
                <a:lnTo>
                  <a:pt x="4413285" y="136420"/>
                </a:lnTo>
                <a:lnTo>
                  <a:pt x="4451090" y="125415"/>
                </a:lnTo>
                <a:cubicBezTo>
                  <a:pt x="4451090" y="126778"/>
                  <a:pt x="4451140" y="128254"/>
                  <a:pt x="4451240" y="129842"/>
                </a:cubicBezTo>
                <a:cubicBezTo>
                  <a:pt x="4451340" y="131430"/>
                  <a:pt x="4451490" y="132756"/>
                  <a:pt x="4451690" y="133819"/>
                </a:cubicBezTo>
                <a:cubicBezTo>
                  <a:pt x="4437839" y="138149"/>
                  <a:pt x="4427448" y="141449"/>
                  <a:pt x="4420516" y="143720"/>
                </a:cubicBezTo>
                <a:cubicBezTo>
                  <a:pt x="4413584" y="145990"/>
                  <a:pt x="4408808" y="147659"/>
                  <a:pt x="4406188" y="148729"/>
                </a:cubicBezTo>
                <a:cubicBezTo>
                  <a:pt x="4403568" y="149799"/>
                  <a:pt x="4401800" y="150698"/>
                  <a:pt x="4400884" y="151427"/>
                </a:cubicBezTo>
                <a:cubicBezTo>
                  <a:pt x="4400442" y="150143"/>
                  <a:pt x="4399775" y="148659"/>
                  <a:pt x="4398884" y="146975"/>
                </a:cubicBezTo>
                <a:cubicBezTo>
                  <a:pt x="4397992" y="145291"/>
                  <a:pt x="4397125" y="143907"/>
                  <a:pt x="4396283" y="142823"/>
                </a:cubicBezTo>
                <a:cubicBezTo>
                  <a:pt x="4397817" y="142189"/>
                  <a:pt x="4399400" y="140955"/>
                  <a:pt x="4401034" y="139121"/>
                </a:cubicBezTo>
                <a:cubicBezTo>
                  <a:pt x="4402667" y="137287"/>
                  <a:pt x="4403551" y="134453"/>
                  <a:pt x="4403684" y="130618"/>
                </a:cubicBezTo>
                <a:close/>
                <a:moveTo>
                  <a:pt x="2074126" y="10601"/>
                </a:moveTo>
                <a:lnTo>
                  <a:pt x="2240747" y="10601"/>
                </a:lnTo>
                <a:lnTo>
                  <a:pt x="2240747" y="49994"/>
                </a:lnTo>
                <a:lnTo>
                  <a:pt x="2231346" y="49994"/>
                </a:lnTo>
                <a:lnTo>
                  <a:pt x="2231346" y="19403"/>
                </a:lnTo>
                <a:lnTo>
                  <a:pt x="2083527" y="19403"/>
                </a:lnTo>
                <a:lnTo>
                  <a:pt x="2083527" y="49994"/>
                </a:lnTo>
                <a:lnTo>
                  <a:pt x="2074126" y="49994"/>
                </a:lnTo>
                <a:close/>
                <a:moveTo>
                  <a:pt x="4351078" y="10414"/>
                </a:moveTo>
                <a:cubicBezTo>
                  <a:pt x="4356670" y="15391"/>
                  <a:pt x="4362237" y="20862"/>
                  <a:pt x="4367780" y="26828"/>
                </a:cubicBezTo>
                <a:cubicBezTo>
                  <a:pt x="4373322" y="32794"/>
                  <a:pt x="4377689" y="38123"/>
                  <a:pt x="4380881" y="42817"/>
                </a:cubicBezTo>
                <a:lnTo>
                  <a:pt x="4373080" y="48204"/>
                </a:lnTo>
                <a:cubicBezTo>
                  <a:pt x="4369992" y="43616"/>
                  <a:pt x="4365717" y="38299"/>
                  <a:pt x="4360254" y="32254"/>
                </a:cubicBezTo>
                <a:cubicBezTo>
                  <a:pt x="4354790" y="26210"/>
                  <a:pt x="4349265" y="20593"/>
                  <a:pt x="4343677" y="15404"/>
                </a:cubicBezTo>
                <a:close/>
                <a:moveTo>
                  <a:pt x="2007394" y="10201"/>
                </a:moveTo>
                <a:cubicBezTo>
                  <a:pt x="2011724" y="14869"/>
                  <a:pt x="2015916" y="19886"/>
                  <a:pt x="2019971" y="25253"/>
                </a:cubicBezTo>
                <a:cubicBezTo>
                  <a:pt x="2024025" y="30621"/>
                  <a:pt x="2027167" y="35338"/>
                  <a:pt x="2029397" y="39405"/>
                </a:cubicBezTo>
                <a:lnTo>
                  <a:pt x="2022196" y="44206"/>
                </a:lnTo>
                <a:cubicBezTo>
                  <a:pt x="2020062" y="39934"/>
                  <a:pt x="2016979" y="35025"/>
                  <a:pt x="2012945" y="29479"/>
                </a:cubicBezTo>
                <a:cubicBezTo>
                  <a:pt x="2008911" y="23932"/>
                  <a:pt x="2004727" y="18773"/>
                  <a:pt x="2000393" y="14002"/>
                </a:cubicBezTo>
                <a:close/>
                <a:moveTo>
                  <a:pt x="3468996" y="4401"/>
                </a:moveTo>
                <a:lnTo>
                  <a:pt x="3478397" y="4401"/>
                </a:lnTo>
                <a:lnTo>
                  <a:pt x="3478397" y="168221"/>
                </a:lnTo>
                <a:cubicBezTo>
                  <a:pt x="3478397" y="172038"/>
                  <a:pt x="3477797" y="174855"/>
                  <a:pt x="3476597" y="176672"/>
                </a:cubicBezTo>
                <a:cubicBezTo>
                  <a:pt x="3475397" y="178489"/>
                  <a:pt x="3473596" y="179806"/>
                  <a:pt x="3471196" y="180623"/>
                </a:cubicBezTo>
                <a:cubicBezTo>
                  <a:pt x="3468675" y="181402"/>
                  <a:pt x="3464966" y="181894"/>
                  <a:pt x="3460070" y="182098"/>
                </a:cubicBezTo>
                <a:cubicBezTo>
                  <a:pt x="3455173" y="182302"/>
                  <a:pt x="3448614" y="182344"/>
                  <a:pt x="3440392" y="182223"/>
                </a:cubicBezTo>
                <a:cubicBezTo>
                  <a:pt x="3440080" y="180873"/>
                  <a:pt x="3439605" y="179373"/>
                  <a:pt x="3438967" y="177722"/>
                </a:cubicBezTo>
                <a:cubicBezTo>
                  <a:pt x="3438329" y="176072"/>
                  <a:pt x="3437604" y="174572"/>
                  <a:pt x="3436792" y="173222"/>
                </a:cubicBezTo>
                <a:cubicBezTo>
                  <a:pt x="3443426" y="173409"/>
                  <a:pt x="3449210" y="173484"/>
                  <a:pt x="3454144" y="173447"/>
                </a:cubicBezTo>
                <a:cubicBezTo>
                  <a:pt x="3459078" y="173409"/>
                  <a:pt x="3462362" y="173334"/>
                  <a:pt x="3463995" y="173222"/>
                </a:cubicBezTo>
                <a:cubicBezTo>
                  <a:pt x="3465779" y="173159"/>
                  <a:pt x="3467062" y="172784"/>
                  <a:pt x="3467846" y="172097"/>
                </a:cubicBezTo>
                <a:cubicBezTo>
                  <a:pt x="3468629" y="171409"/>
                  <a:pt x="3469012" y="170184"/>
                  <a:pt x="3468996" y="168421"/>
                </a:cubicBezTo>
                <a:close/>
                <a:moveTo>
                  <a:pt x="2799264" y="4001"/>
                </a:moveTo>
                <a:lnTo>
                  <a:pt x="2808866" y="4001"/>
                </a:lnTo>
                <a:lnTo>
                  <a:pt x="2808866" y="43806"/>
                </a:lnTo>
                <a:lnTo>
                  <a:pt x="2856872" y="43806"/>
                </a:lnTo>
                <a:lnTo>
                  <a:pt x="2856872" y="53207"/>
                </a:lnTo>
                <a:lnTo>
                  <a:pt x="2808866" y="53207"/>
                </a:lnTo>
                <a:lnTo>
                  <a:pt x="2808866" y="103013"/>
                </a:lnTo>
                <a:lnTo>
                  <a:pt x="2865073" y="103013"/>
                </a:lnTo>
                <a:lnTo>
                  <a:pt x="2865073" y="112414"/>
                </a:lnTo>
                <a:lnTo>
                  <a:pt x="2808866" y="112414"/>
                </a:lnTo>
                <a:lnTo>
                  <a:pt x="2808866" y="183023"/>
                </a:lnTo>
                <a:lnTo>
                  <a:pt x="2799264" y="183023"/>
                </a:lnTo>
                <a:lnTo>
                  <a:pt x="2799264" y="112414"/>
                </a:lnTo>
                <a:lnTo>
                  <a:pt x="2739857" y="112414"/>
                </a:lnTo>
                <a:lnTo>
                  <a:pt x="2739857" y="103013"/>
                </a:lnTo>
                <a:lnTo>
                  <a:pt x="2799264" y="103013"/>
                </a:lnTo>
                <a:lnTo>
                  <a:pt x="2799264" y="53207"/>
                </a:lnTo>
                <a:lnTo>
                  <a:pt x="2763460" y="53207"/>
                </a:lnTo>
                <a:cubicBezTo>
                  <a:pt x="2761176" y="59628"/>
                  <a:pt x="2758743" y="65637"/>
                  <a:pt x="2756159" y="71234"/>
                </a:cubicBezTo>
                <a:cubicBezTo>
                  <a:pt x="2753575" y="76831"/>
                  <a:pt x="2750742" y="81890"/>
                  <a:pt x="2747658" y="86411"/>
                </a:cubicBezTo>
                <a:cubicBezTo>
                  <a:pt x="2746779" y="85661"/>
                  <a:pt x="2745537" y="84761"/>
                  <a:pt x="2743933" y="83711"/>
                </a:cubicBezTo>
                <a:cubicBezTo>
                  <a:pt x="2742328" y="82660"/>
                  <a:pt x="2740836" y="81760"/>
                  <a:pt x="2739457" y="81010"/>
                </a:cubicBezTo>
                <a:cubicBezTo>
                  <a:pt x="2745645" y="72442"/>
                  <a:pt x="2750821" y="62075"/>
                  <a:pt x="2754984" y="49906"/>
                </a:cubicBezTo>
                <a:cubicBezTo>
                  <a:pt x="2759147" y="37738"/>
                  <a:pt x="2762372" y="24770"/>
                  <a:pt x="2764660" y="11001"/>
                </a:cubicBezTo>
                <a:lnTo>
                  <a:pt x="2773861" y="12802"/>
                </a:lnTo>
                <a:cubicBezTo>
                  <a:pt x="2772857" y="18119"/>
                  <a:pt x="2771715" y="23386"/>
                  <a:pt x="2770436" y="28604"/>
                </a:cubicBezTo>
                <a:cubicBezTo>
                  <a:pt x="2769157" y="33821"/>
                  <a:pt x="2767764" y="38888"/>
                  <a:pt x="2766260" y="43806"/>
                </a:cubicBezTo>
                <a:lnTo>
                  <a:pt x="2799264" y="43806"/>
                </a:lnTo>
                <a:close/>
                <a:moveTo>
                  <a:pt x="4218661" y="2813"/>
                </a:moveTo>
                <a:cubicBezTo>
                  <a:pt x="4220099" y="6313"/>
                  <a:pt x="4221524" y="10014"/>
                  <a:pt x="4222937" y="13914"/>
                </a:cubicBezTo>
                <a:cubicBezTo>
                  <a:pt x="4224349" y="17815"/>
                  <a:pt x="4225524" y="21315"/>
                  <a:pt x="4226462" y="24416"/>
                </a:cubicBezTo>
                <a:lnTo>
                  <a:pt x="4256066" y="24416"/>
                </a:lnTo>
                <a:lnTo>
                  <a:pt x="4256066" y="32792"/>
                </a:lnTo>
                <a:lnTo>
                  <a:pt x="4219061" y="32792"/>
                </a:lnTo>
                <a:cubicBezTo>
                  <a:pt x="4216427" y="38436"/>
                  <a:pt x="4213594" y="43815"/>
                  <a:pt x="4210560" y="48930"/>
                </a:cubicBezTo>
                <a:cubicBezTo>
                  <a:pt x="4207526" y="54046"/>
                  <a:pt x="4204493" y="58673"/>
                  <a:pt x="4201459" y="62812"/>
                </a:cubicBezTo>
                <a:lnTo>
                  <a:pt x="4236463" y="58210"/>
                </a:lnTo>
                <a:cubicBezTo>
                  <a:pt x="4235159" y="55779"/>
                  <a:pt x="4233867" y="53337"/>
                  <a:pt x="4232588" y="50882"/>
                </a:cubicBezTo>
                <a:cubicBezTo>
                  <a:pt x="4231308" y="48427"/>
                  <a:pt x="4230067" y="46135"/>
                  <a:pt x="4228862" y="44006"/>
                </a:cubicBezTo>
                <a:lnTo>
                  <a:pt x="4235663" y="40802"/>
                </a:lnTo>
                <a:cubicBezTo>
                  <a:pt x="4238572" y="45863"/>
                  <a:pt x="4241455" y="51148"/>
                  <a:pt x="4244314" y="56659"/>
                </a:cubicBezTo>
                <a:cubicBezTo>
                  <a:pt x="4247173" y="62170"/>
                  <a:pt x="4249357" y="66956"/>
                  <a:pt x="4250865" y="71017"/>
                </a:cubicBezTo>
                <a:lnTo>
                  <a:pt x="4243664" y="74819"/>
                </a:lnTo>
                <a:cubicBezTo>
                  <a:pt x="4243160" y="73414"/>
                  <a:pt x="4242568" y="71921"/>
                  <a:pt x="4241889" y="70341"/>
                </a:cubicBezTo>
                <a:cubicBezTo>
                  <a:pt x="4241210" y="68761"/>
                  <a:pt x="4240468" y="67119"/>
                  <a:pt x="4239664" y="65414"/>
                </a:cubicBezTo>
                <a:cubicBezTo>
                  <a:pt x="4226137" y="67377"/>
                  <a:pt x="4215986" y="68876"/>
                  <a:pt x="4209208" y="69912"/>
                </a:cubicBezTo>
                <a:cubicBezTo>
                  <a:pt x="4202431" y="70949"/>
                  <a:pt x="4197776" y="71752"/>
                  <a:pt x="4195243" y="72321"/>
                </a:cubicBezTo>
                <a:cubicBezTo>
                  <a:pt x="4192711" y="72891"/>
                  <a:pt x="4191049" y="73456"/>
                  <a:pt x="4190257" y="74018"/>
                </a:cubicBezTo>
                <a:cubicBezTo>
                  <a:pt x="4190024" y="72922"/>
                  <a:pt x="4189641" y="71513"/>
                  <a:pt x="4189108" y="69791"/>
                </a:cubicBezTo>
                <a:cubicBezTo>
                  <a:pt x="4188574" y="68069"/>
                  <a:pt x="4188091" y="66610"/>
                  <a:pt x="4187657" y="65414"/>
                </a:cubicBezTo>
                <a:cubicBezTo>
                  <a:pt x="4188749" y="65293"/>
                  <a:pt x="4189866" y="64684"/>
                  <a:pt x="4191008" y="63588"/>
                </a:cubicBezTo>
                <a:cubicBezTo>
                  <a:pt x="4192149" y="62491"/>
                  <a:pt x="4193366" y="61032"/>
                  <a:pt x="4194658" y="59210"/>
                </a:cubicBezTo>
                <a:cubicBezTo>
                  <a:pt x="4196012" y="57547"/>
                  <a:pt x="4198154" y="54271"/>
                  <a:pt x="4201084" y="49381"/>
                </a:cubicBezTo>
                <a:cubicBezTo>
                  <a:pt x="4204014" y="44491"/>
                  <a:pt x="4206806" y="38961"/>
                  <a:pt x="4209460" y="32792"/>
                </a:cubicBezTo>
                <a:lnTo>
                  <a:pt x="4185057" y="32792"/>
                </a:lnTo>
                <a:lnTo>
                  <a:pt x="4185057" y="24416"/>
                </a:lnTo>
                <a:lnTo>
                  <a:pt x="4217661" y="24416"/>
                </a:lnTo>
                <a:cubicBezTo>
                  <a:pt x="4216740" y="21344"/>
                  <a:pt x="4215681" y="18036"/>
                  <a:pt x="4214486" y="14489"/>
                </a:cubicBezTo>
                <a:cubicBezTo>
                  <a:pt x="4213289" y="10943"/>
                  <a:pt x="4212081" y="7584"/>
                  <a:pt x="4210860" y="4413"/>
                </a:cubicBezTo>
                <a:close/>
                <a:moveTo>
                  <a:pt x="2733256" y="2400"/>
                </a:moveTo>
                <a:lnTo>
                  <a:pt x="2742457" y="5001"/>
                </a:lnTo>
                <a:cubicBezTo>
                  <a:pt x="2739553" y="12527"/>
                  <a:pt x="2736411" y="19978"/>
                  <a:pt x="2733031" y="27354"/>
                </a:cubicBezTo>
                <a:cubicBezTo>
                  <a:pt x="2729652" y="34729"/>
                  <a:pt x="2726059" y="41880"/>
                  <a:pt x="2722255" y="48806"/>
                </a:cubicBezTo>
                <a:lnTo>
                  <a:pt x="2722255" y="182623"/>
                </a:lnTo>
                <a:lnTo>
                  <a:pt x="2712854" y="182623"/>
                </a:lnTo>
                <a:lnTo>
                  <a:pt x="2712854" y="64608"/>
                </a:lnTo>
                <a:cubicBezTo>
                  <a:pt x="2709437" y="70021"/>
                  <a:pt x="2705869" y="75147"/>
                  <a:pt x="2702152" y="79985"/>
                </a:cubicBezTo>
                <a:cubicBezTo>
                  <a:pt x="2698435" y="84823"/>
                  <a:pt x="2694668" y="89299"/>
                  <a:pt x="2690851" y="93412"/>
                </a:cubicBezTo>
                <a:cubicBezTo>
                  <a:pt x="2690201" y="92316"/>
                  <a:pt x="2689301" y="90907"/>
                  <a:pt x="2688150" y="89186"/>
                </a:cubicBezTo>
                <a:cubicBezTo>
                  <a:pt x="2687001" y="87465"/>
                  <a:pt x="2685900" y="86007"/>
                  <a:pt x="2684850" y="84811"/>
                </a:cubicBezTo>
                <a:cubicBezTo>
                  <a:pt x="2694668" y="74489"/>
                  <a:pt x="2703786" y="62129"/>
                  <a:pt x="2712204" y="47731"/>
                </a:cubicBezTo>
                <a:cubicBezTo>
                  <a:pt x="2720621" y="33333"/>
                  <a:pt x="2727639" y="18223"/>
                  <a:pt x="2733256" y="2400"/>
                </a:cubicBezTo>
                <a:close/>
                <a:moveTo>
                  <a:pt x="1976190" y="2400"/>
                </a:moveTo>
                <a:lnTo>
                  <a:pt x="1985391" y="2400"/>
                </a:lnTo>
                <a:cubicBezTo>
                  <a:pt x="1985696" y="12723"/>
                  <a:pt x="1986137" y="22832"/>
                  <a:pt x="1986716" y="32729"/>
                </a:cubicBezTo>
                <a:cubicBezTo>
                  <a:pt x="1987296" y="42626"/>
                  <a:pt x="1987988" y="52186"/>
                  <a:pt x="1988792" y="61408"/>
                </a:cubicBezTo>
                <a:lnTo>
                  <a:pt x="2036198" y="54407"/>
                </a:lnTo>
                <a:lnTo>
                  <a:pt x="2037598" y="62808"/>
                </a:lnTo>
                <a:lnTo>
                  <a:pt x="1989592" y="70009"/>
                </a:lnTo>
                <a:cubicBezTo>
                  <a:pt x="1990684" y="81027"/>
                  <a:pt x="1991951" y="91345"/>
                  <a:pt x="1993392" y="100963"/>
                </a:cubicBezTo>
                <a:cubicBezTo>
                  <a:pt x="1994834" y="110581"/>
                  <a:pt x="1996501" y="119398"/>
                  <a:pt x="1998393" y="127416"/>
                </a:cubicBezTo>
                <a:cubicBezTo>
                  <a:pt x="2004511" y="119369"/>
                  <a:pt x="2009928" y="110860"/>
                  <a:pt x="2014645" y="101888"/>
                </a:cubicBezTo>
                <a:cubicBezTo>
                  <a:pt x="2019362" y="92916"/>
                  <a:pt x="2023279" y="83756"/>
                  <a:pt x="2026396" y="74409"/>
                </a:cubicBezTo>
                <a:lnTo>
                  <a:pt x="2033797" y="78610"/>
                </a:lnTo>
                <a:cubicBezTo>
                  <a:pt x="2030164" y="89178"/>
                  <a:pt x="2025580" y="99546"/>
                  <a:pt x="2020046" y="109714"/>
                </a:cubicBezTo>
                <a:cubicBezTo>
                  <a:pt x="2014512" y="119882"/>
                  <a:pt x="2008228" y="129450"/>
                  <a:pt x="2001193" y="138417"/>
                </a:cubicBezTo>
                <a:cubicBezTo>
                  <a:pt x="2004094" y="148802"/>
                  <a:pt x="2007394" y="156936"/>
                  <a:pt x="2011094" y="162820"/>
                </a:cubicBezTo>
                <a:cubicBezTo>
                  <a:pt x="2014795" y="168705"/>
                  <a:pt x="2018895" y="171838"/>
                  <a:pt x="2023396" y="172222"/>
                </a:cubicBezTo>
                <a:cubicBezTo>
                  <a:pt x="2025784" y="172163"/>
                  <a:pt x="2027759" y="169330"/>
                  <a:pt x="2029322" y="163721"/>
                </a:cubicBezTo>
                <a:cubicBezTo>
                  <a:pt x="2030885" y="158112"/>
                  <a:pt x="2032110" y="150077"/>
                  <a:pt x="2032997" y="139618"/>
                </a:cubicBezTo>
                <a:cubicBezTo>
                  <a:pt x="2034068" y="140543"/>
                  <a:pt x="2035327" y="141443"/>
                  <a:pt x="2036773" y="142318"/>
                </a:cubicBezTo>
                <a:cubicBezTo>
                  <a:pt x="2038219" y="143193"/>
                  <a:pt x="2039427" y="143893"/>
                  <a:pt x="2040398" y="144418"/>
                </a:cubicBezTo>
                <a:cubicBezTo>
                  <a:pt x="2038598" y="158903"/>
                  <a:pt x="2036298" y="169038"/>
                  <a:pt x="2033497" y="174822"/>
                </a:cubicBezTo>
                <a:cubicBezTo>
                  <a:pt x="2030697" y="180606"/>
                  <a:pt x="2027397" y="183340"/>
                  <a:pt x="2023596" y="183023"/>
                </a:cubicBezTo>
                <a:cubicBezTo>
                  <a:pt x="2017212" y="182727"/>
                  <a:pt x="2011578" y="179418"/>
                  <a:pt x="2006694" y="173097"/>
                </a:cubicBezTo>
                <a:cubicBezTo>
                  <a:pt x="2001810" y="166775"/>
                  <a:pt x="1997576" y="158016"/>
                  <a:pt x="1993992" y="146818"/>
                </a:cubicBezTo>
                <a:cubicBezTo>
                  <a:pt x="1988283" y="153344"/>
                  <a:pt x="1982249" y="159245"/>
                  <a:pt x="1975890" y="164521"/>
                </a:cubicBezTo>
                <a:cubicBezTo>
                  <a:pt x="1969531" y="169796"/>
                  <a:pt x="1962897" y="174297"/>
                  <a:pt x="1955988" y="178022"/>
                </a:cubicBezTo>
                <a:cubicBezTo>
                  <a:pt x="1955146" y="176881"/>
                  <a:pt x="1954079" y="175664"/>
                  <a:pt x="1952787" y="174372"/>
                </a:cubicBezTo>
                <a:cubicBezTo>
                  <a:pt x="1951495" y="173080"/>
                  <a:pt x="1950229" y="171963"/>
                  <a:pt x="1948987" y="171021"/>
                </a:cubicBezTo>
                <a:cubicBezTo>
                  <a:pt x="1956621" y="167175"/>
                  <a:pt x="1964005" y="162316"/>
                  <a:pt x="1971139" y="156445"/>
                </a:cubicBezTo>
                <a:cubicBezTo>
                  <a:pt x="1978274" y="150573"/>
                  <a:pt x="1984958" y="143964"/>
                  <a:pt x="1991192" y="136617"/>
                </a:cubicBezTo>
                <a:cubicBezTo>
                  <a:pt x="1988813" y="127587"/>
                  <a:pt x="1986771" y="117594"/>
                  <a:pt x="1985066" y="106638"/>
                </a:cubicBezTo>
                <a:cubicBezTo>
                  <a:pt x="1983362" y="95683"/>
                  <a:pt x="1981870" y="83940"/>
                  <a:pt x="1980591" y="71409"/>
                </a:cubicBezTo>
                <a:lnTo>
                  <a:pt x="1950587" y="76010"/>
                </a:lnTo>
                <a:lnTo>
                  <a:pt x="1949187" y="67209"/>
                </a:lnTo>
                <a:lnTo>
                  <a:pt x="1979791" y="62808"/>
                </a:lnTo>
                <a:cubicBezTo>
                  <a:pt x="1978990" y="53290"/>
                  <a:pt x="1978290" y="43472"/>
                  <a:pt x="1977690" y="33354"/>
                </a:cubicBezTo>
                <a:cubicBezTo>
                  <a:pt x="1977090" y="23236"/>
                  <a:pt x="1976590" y="12918"/>
                  <a:pt x="1976190" y="2400"/>
                </a:cubicBezTo>
                <a:close/>
                <a:moveTo>
                  <a:pt x="1897580" y="2200"/>
                </a:moveTo>
                <a:lnTo>
                  <a:pt x="1906781" y="2200"/>
                </a:lnTo>
                <a:lnTo>
                  <a:pt x="1906781" y="42805"/>
                </a:lnTo>
                <a:lnTo>
                  <a:pt x="1950387" y="42805"/>
                </a:lnTo>
                <a:lnTo>
                  <a:pt x="1950387" y="51807"/>
                </a:lnTo>
                <a:lnTo>
                  <a:pt x="1906781" y="51807"/>
                </a:lnTo>
                <a:lnTo>
                  <a:pt x="1906781" y="92612"/>
                </a:lnTo>
                <a:lnTo>
                  <a:pt x="1945386" y="92612"/>
                </a:lnTo>
                <a:lnTo>
                  <a:pt x="1945386" y="178222"/>
                </a:lnTo>
                <a:lnTo>
                  <a:pt x="1936185" y="178222"/>
                </a:lnTo>
                <a:lnTo>
                  <a:pt x="1936185" y="168021"/>
                </a:lnTo>
                <a:lnTo>
                  <a:pt x="1874377" y="168021"/>
                </a:lnTo>
                <a:lnTo>
                  <a:pt x="1874377" y="179022"/>
                </a:lnTo>
                <a:lnTo>
                  <a:pt x="1865576" y="179022"/>
                </a:lnTo>
                <a:lnTo>
                  <a:pt x="1865576" y="92612"/>
                </a:lnTo>
                <a:lnTo>
                  <a:pt x="1897580" y="92612"/>
                </a:lnTo>
                <a:close/>
                <a:moveTo>
                  <a:pt x="656343" y="2013"/>
                </a:moveTo>
                <a:lnTo>
                  <a:pt x="665744" y="5613"/>
                </a:lnTo>
                <a:cubicBezTo>
                  <a:pt x="661193" y="17334"/>
                  <a:pt x="656142" y="28832"/>
                  <a:pt x="650592" y="40108"/>
                </a:cubicBezTo>
                <a:cubicBezTo>
                  <a:pt x="645042" y="51384"/>
                  <a:pt x="639291" y="61681"/>
                  <a:pt x="633340" y="71001"/>
                </a:cubicBezTo>
                <a:lnTo>
                  <a:pt x="660343" y="67797"/>
                </a:lnTo>
                <a:cubicBezTo>
                  <a:pt x="662465" y="63985"/>
                  <a:pt x="664573" y="60081"/>
                  <a:pt x="666669" y="56086"/>
                </a:cubicBezTo>
                <a:cubicBezTo>
                  <a:pt x="668766" y="52090"/>
                  <a:pt x="670724" y="48130"/>
                  <a:pt x="672545" y="44204"/>
                </a:cubicBezTo>
                <a:lnTo>
                  <a:pt x="680946" y="48809"/>
                </a:lnTo>
                <a:cubicBezTo>
                  <a:pt x="674603" y="60927"/>
                  <a:pt x="667786" y="72784"/>
                  <a:pt x="660493" y="84380"/>
                </a:cubicBezTo>
                <a:cubicBezTo>
                  <a:pt x="653201" y="95976"/>
                  <a:pt x="645683" y="106589"/>
                  <a:pt x="637941" y="116217"/>
                </a:cubicBezTo>
                <a:lnTo>
                  <a:pt x="676545" y="108210"/>
                </a:lnTo>
                <a:cubicBezTo>
                  <a:pt x="676554" y="109478"/>
                  <a:pt x="676637" y="110896"/>
                  <a:pt x="676795" y="112464"/>
                </a:cubicBezTo>
                <a:cubicBezTo>
                  <a:pt x="676954" y="114032"/>
                  <a:pt x="677138" y="115350"/>
                  <a:pt x="677345" y="116417"/>
                </a:cubicBezTo>
                <a:cubicBezTo>
                  <a:pt x="662576" y="119702"/>
                  <a:pt x="651510" y="122230"/>
                  <a:pt x="644149" y="124002"/>
                </a:cubicBezTo>
                <a:cubicBezTo>
                  <a:pt x="636788" y="125773"/>
                  <a:pt x="631737" y="127100"/>
                  <a:pt x="628999" y="127982"/>
                </a:cubicBezTo>
                <a:cubicBezTo>
                  <a:pt x="626260" y="128864"/>
                  <a:pt x="624440" y="129613"/>
                  <a:pt x="623539" y="130228"/>
                </a:cubicBezTo>
                <a:cubicBezTo>
                  <a:pt x="623227" y="129036"/>
                  <a:pt x="622802" y="127518"/>
                  <a:pt x="622263" y="125675"/>
                </a:cubicBezTo>
                <a:cubicBezTo>
                  <a:pt x="621726" y="123832"/>
                  <a:pt x="621152" y="122214"/>
                  <a:pt x="620538" y="120821"/>
                </a:cubicBezTo>
                <a:cubicBezTo>
                  <a:pt x="622331" y="120462"/>
                  <a:pt x="624347" y="119078"/>
                  <a:pt x="626590" y="116668"/>
                </a:cubicBezTo>
                <a:cubicBezTo>
                  <a:pt x="628831" y="114257"/>
                  <a:pt x="631349" y="111171"/>
                  <a:pt x="634140" y="107410"/>
                </a:cubicBezTo>
                <a:cubicBezTo>
                  <a:pt x="636032" y="105108"/>
                  <a:pt x="638849" y="101258"/>
                  <a:pt x="642592" y="95859"/>
                </a:cubicBezTo>
                <a:cubicBezTo>
                  <a:pt x="646334" y="90460"/>
                  <a:pt x="650451" y="84110"/>
                  <a:pt x="654943" y="76809"/>
                </a:cubicBezTo>
                <a:cubicBezTo>
                  <a:pt x="646591" y="77997"/>
                  <a:pt x="640203" y="78959"/>
                  <a:pt x="635778" y="79695"/>
                </a:cubicBezTo>
                <a:cubicBezTo>
                  <a:pt x="631352" y="80430"/>
                  <a:pt x="628194" y="81021"/>
                  <a:pt x="626302" y="81467"/>
                </a:cubicBezTo>
                <a:cubicBezTo>
                  <a:pt x="624411" y="81914"/>
                  <a:pt x="623089" y="82297"/>
                  <a:pt x="622339" y="82617"/>
                </a:cubicBezTo>
                <a:cubicBezTo>
                  <a:pt x="622014" y="81511"/>
                  <a:pt x="621563" y="80018"/>
                  <a:pt x="620988" y="78136"/>
                </a:cubicBezTo>
                <a:cubicBezTo>
                  <a:pt x="620414" y="76254"/>
                  <a:pt x="619863" y="74610"/>
                  <a:pt x="619339" y="73204"/>
                </a:cubicBezTo>
                <a:cubicBezTo>
                  <a:pt x="620730" y="72757"/>
                  <a:pt x="622297" y="71398"/>
                  <a:pt x="624039" y="69127"/>
                </a:cubicBezTo>
                <a:cubicBezTo>
                  <a:pt x="625781" y="66856"/>
                  <a:pt x="627747" y="63952"/>
                  <a:pt x="629940" y="60415"/>
                </a:cubicBezTo>
                <a:cubicBezTo>
                  <a:pt x="631381" y="58012"/>
                  <a:pt x="633677" y="53794"/>
                  <a:pt x="636829" y="47761"/>
                </a:cubicBezTo>
                <a:cubicBezTo>
                  <a:pt x="639981" y="41728"/>
                  <a:pt x="643345" y="34695"/>
                  <a:pt x="646920" y="26663"/>
                </a:cubicBezTo>
                <a:cubicBezTo>
                  <a:pt x="650494" y="18630"/>
                  <a:pt x="653635" y="10414"/>
                  <a:pt x="656343" y="2013"/>
                </a:cubicBezTo>
                <a:close/>
                <a:moveTo>
                  <a:pt x="4157053" y="1813"/>
                </a:moveTo>
                <a:lnTo>
                  <a:pt x="4166054" y="1813"/>
                </a:lnTo>
                <a:lnTo>
                  <a:pt x="4166054" y="43406"/>
                </a:lnTo>
                <a:lnTo>
                  <a:pt x="4185257" y="43406"/>
                </a:lnTo>
                <a:lnTo>
                  <a:pt x="4185257" y="52407"/>
                </a:lnTo>
                <a:lnTo>
                  <a:pt x="4166054" y="52407"/>
                </a:lnTo>
                <a:lnTo>
                  <a:pt x="4166054" y="99612"/>
                </a:lnTo>
                <a:lnTo>
                  <a:pt x="4185657" y="93003"/>
                </a:lnTo>
                <a:lnTo>
                  <a:pt x="4187257" y="102016"/>
                </a:lnTo>
                <a:lnTo>
                  <a:pt x="4166054" y="109426"/>
                </a:lnTo>
                <a:lnTo>
                  <a:pt x="4166054" y="170820"/>
                </a:lnTo>
                <a:cubicBezTo>
                  <a:pt x="4166058" y="173671"/>
                  <a:pt x="4165650" y="175872"/>
                  <a:pt x="4164829" y="177422"/>
                </a:cubicBezTo>
                <a:cubicBezTo>
                  <a:pt x="4164008" y="178972"/>
                  <a:pt x="4162750" y="180173"/>
                  <a:pt x="4161054" y="181023"/>
                </a:cubicBezTo>
                <a:cubicBezTo>
                  <a:pt x="4159291" y="181798"/>
                  <a:pt x="4156866" y="182298"/>
                  <a:pt x="4153778" y="182523"/>
                </a:cubicBezTo>
                <a:cubicBezTo>
                  <a:pt x="4150690" y="182748"/>
                  <a:pt x="4146714" y="182848"/>
                  <a:pt x="4141851" y="182823"/>
                </a:cubicBezTo>
                <a:cubicBezTo>
                  <a:pt x="4141639" y="181556"/>
                  <a:pt x="4141264" y="180089"/>
                  <a:pt x="4140726" y="178422"/>
                </a:cubicBezTo>
                <a:cubicBezTo>
                  <a:pt x="4140189" y="176756"/>
                  <a:pt x="4139564" y="175289"/>
                  <a:pt x="4138851" y="174022"/>
                </a:cubicBezTo>
                <a:cubicBezTo>
                  <a:pt x="4142606" y="174109"/>
                  <a:pt x="4145848" y="174134"/>
                  <a:pt x="4148577" y="174097"/>
                </a:cubicBezTo>
                <a:cubicBezTo>
                  <a:pt x="4151307" y="174059"/>
                  <a:pt x="4153199" y="174034"/>
                  <a:pt x="4154253" y="174022"/>
                </a:cubicBezTo>
                <a:cubicBezTo>
                  <a:pt x="4155332" y="174047"/>
                  <a:pt x="4156074" y="173847"/>
                  <a:pt x="4156478" y="173422"/>
                </a:cubicBezTo>
                <a:cubicBezTo>
                  <a:pt x="4156882" y="172996"/>
                  <a:pt x="4157074" y="172196"/>
                  <a:pt x="4157053" y="171020"/>
                </a:cubicBezTo>
                <a:lnTo>
                  <a:pt x="4157053" y="112816"/>
                </a:lnTo>
                <a:cubicBezTo>
                  <a:pt x="4153244" y="114024"/>
                  <a:pt x="4149561" y="115246"/>
                  <a:pt x="4146002" y="116482"/>
                </a:cubicBezTo>
                <a:cubicBezTo>
                  <a:pt x="4142443" y="117718"/>
                  <a:pt x="4139059" y="118892"/>
                  <a:pt x="4135850" y="120006"/>
                </a:cubicBezTo>
                <a:lnTo>
                  <a:pt x="4132650" y="110623"/>
                </a:lnTo>
                <a:cubicBezTo>
                  <a:pt x="4139685" y="108424"/>
                  <a:pt x="4147819" y="105822"/>
                  <a:pt x="4157053" y="102817"/>
                </a:cubicBezTo>
                <a:lnTo>
                  <a:pt x="4157053" y="52407"/>
                </a:lnTo>
                <a:lnTo>
                  <a:pt x="4135250" y="52407"/>
                </a:lnTo>
                <a:lnTo>
                  <a:pt x="4135250" y="43406"/>
                </a:lnTo>
                <a:lnTo>
                  <a:pt x="4157053" y="43406"/>
                </a:lnTo>
                <a:close/>
                <a:moveTo>
                  <a:pt x="2561511" y="1813"/>
                </a:moveTo>
                <a:lnTo>
                  <a:pt x="2571112" y="1813"/>
                </a:lnTo>
                <a:lnTo>
                  <a:pt x="2571112" y="19415"/>
                </a:lnTo>
                <a:lnTo>
                  <a:pt x="2653122" y="19415"/>
                </a:lnTo>
                <a:lnTo>
                  <a:pt x="2653122" y="27791"/>
                </a:lnTo>
                <a:lnTo>
                  <a:pt x="2571112" y="27791"/>
                </a:lnTo>
                <a:lnTo>
                  <a:pt x="2571112" y="41818"/>
                </a:lnTo>
                <a:lnTo>
                  <a:pt x="2632920" y="41818"/>
                </a:lnTo>
                <a:lnTo>
                  <a:pt x="2632920" y="74397"/>
                </a:lnTo>
                <a:lnTo>
                  <a:pt x="2571112" y="74397"/>
                </a:lnTo>
                <a:lnTo>
                  <a:pt x="2571112" y="91624"/>
                </a:lnTo>
                <a:lnTo>
                  <a:pt x="2635720" y="91624"/>
                </a:lnTo>
                <a:lnTo>
                  <a:pt x="2635720" y="116827"/>
                </a:lnTo>
                <a:lnTo>
                  <a:pt x="2656523" y="116827"/>
                </a:lnTo>
                <a:lnTo>
                  <a:pt x="2656523" y="125203"/>
                </a:lnTo>
                <a:lnTo>
                  <a:pt x="2635720" y="125203"/>
                </a:lnTo>
                <a:lnTo>
                  <a:pt x="2635720" y="160818"/>
                </a:lnTo>
                <a:lnTo>
                  <a:pt x="2626319" y="160818"/>
                </a:lnTo>
                <a:lnTo>
                  <a:pt x="2626319" y="151607"/>
                </a:lnTo>
                <a:lnTo>
                  <a:pt x="2571112" y="151607"/>
                </a:lnTo>
                <a:lnTo>
                  <a:pt x="2571112" y="169428"/>
                </a:lnTo>
                <a:cubicBezTo>
                  <a:pt x="2571120" y="173344"/>
                  <a:pt x="2570504" y="176209"/>
                  <a:pt x="2569262" y="178023"/>
                </a:cubicBezTo>
                <a:cubicBezTo>
                  <a:pt x="2568020" y="179837"/>
                  <a:pt x="2566103" y="181101"/>
                  <a:pt x="2563511" y="181815"/>
                </a:cubicBezTo>
                <a:cubicBezTo>
                  <a:pt x="2560748" y="182579"/>
                  <a:pt x="2556723" y="183045"/>
                  <a:pt x="2551435" y="183211"/>
                </a:cubicBezTo>
                <a:cubicBezTo>
                  <a:pt x="2546147" y="183377"/>
                  <a:pt x="2539371" y="183444"/>
                  <a:pt x="2531107" y="183411"/>
                </a:cubicBezTo>
                <a:cubicBezTo>
                  <a:pt x="2530782" y="182160"/>
                  <a:pt x="2530282" y="180722"/>
                  <a:pt x="2529607" y="179097"/>
                </a:cubicBezTo>
                <a:cubicBezTo>
                  <a:pt x="2528932" y="177473"/>
                  <a:pt x="2528232" y="175985"/>
                  <a:pt x="2527507" y="174634"/>
                </a:cubicBezTo>
                <a:cubicBezTo>
                  <a:pt x="2534378" y="174821"/>
                  <a:pt x="2540488" y="174896"/>
                  <a:pt x="2545834" y="174859"/>
                </a:cubicBezTo>
                <a:cubicBezTo>
                  <a:pt x="2551181" y="174821"/>
                  <a:pt x="2554739" y="174747"/>
                  <a:pt x="2556510" y="174634"/>
                </a:cubicBezTo>
                <a:cubicBezTo>
                  <a:pt x="2558381" y="174576"/>
                  <a:pt x="2559690" y="174192"/>
                  <a:pt x="2560436" y="173483"/>
                </a:cubicBezTo>
                <a:cubicBezTo>
                  <a:pt x="2561182" y="172774"/>
                  <a:pt x="2561540" y="171489"/>
                  <a:pt x="2561511" y="169628"/>
                </a:cubicBezTo>
                <a:lnTo>
                  <a:pt x="2561511" y="151607"/>
                </a:lnTo>
                <a:lnTo>
                  <a:pt x="2494503" y="151607"/>
                </a:lnTo>
                <a:lnTo>
                  <a:pt x="2494503" y="143631"/>
                </a:lnTo>
                <a:lnTo>
                  <a:pt x="2561511" y="143631"/>
                </a:lnTo>
                <a:lnTo>
                  <a:pt x="2561511" y="125203"/>
                </a:lnTo>
                <a:lnTo>
                  <a:pt x="2478100" y="125203"/>
                </a:lnTo>
                <a:lnTo>
                  <a:pt x="2478100" y="116827"/>
                </a:lnTo>
                <a:lnTo>
                  <a:pt x="2561511" y="116827"/>
                </a:lnTo>
                <a:lnTo>
                  <a:pt x="2561511" y="99600"/>
                </a:lnTo>
                <a:lnTo>
                  <a:pt x="2496503" y="99600"/>
                </a:lnTo>
                <a:lnTo>
                  <a:pt x="2496503" y="91624"/>
                </a:lnTo>
                <a:lnTo>
                  <a:pt x="2561511" y="91624"/>
                </a:lnTo>
                <a:lnTo>
                  <a:pt x="2561511" y="74397"/>
                </a:lnTo>
                <a:lnTo>
                  <a:pt x="2502504" y="74397"/>
                </a:lnTo>
                <a:lnTo>
                  <a:pt x="2502504" y="41818"/>
                </a:lnTo>
                <a:lnTo>
                  <a:pt x="2561511" y="41818"/>
                </a:lnTo>
                <a:lnTo>
                  <a:pt x="2561511" y="27791"/>
                </a:lnTo>
                <a:lnTo>
                  <a:pt x="2481501" y="27791"/>
                </a:lnTo>
                <a:lnTo>
                  <a:pt x="2481501" y="19415"/>
                </a:lnTo>
                <a:lnTo>
                  <a:pt x="2561511" y="19415"/>
                </a:lnTo>
                <a:close/>
                <a:moveTo>
                  <a:pt x="2351961" y="1813"/>
                </a:moveTo>
                <a:lnTo>
                  <a:pt x="2361562" y="1813"/>
                </a:lnTo>
                <a:lnTo>
                  <a:pt x="2361562" y="19415"/>
                </a:lnTo>
                <a:lnTo>
                  <a:pt x="2443572" y="19415"/>
                </a:lnTo>
                <a:lnTo>
                  <a:pt x="2443572" y="27791"/>
                </a:lnTo>
                <a:lnTo>
                  <a:pt x="2361562" y="27791"/>
                </a:lnTo>
                <a:lnTo>
                  <a:pt x="2361562" y="41818"/>
                </a:lnTo>
                <a:lnTo>
                  <a:pt x="2423370" y="41818"/>
                </a:lnTo>
                <a:lnTo>
                  <a:pt x="2423370" y="74397"/>
                </a:lnTo>
                <a:lnTo>
                  <a:pt x="2361562" y="74397"/>
                </a:lnTo>
                <a:lnTo>
                  <a:pt x="2361562" y="91624"/>
                </a:lnTo>
                <a:lnTo>
                  <a:pt x="2426170" y="91624"/>
                </a:lnTo>
                <a:lnTo>
                  <a:pt x="2426170" y="116827"/>
                </a:lnTo>
                <a:lnTo>
                  <a:pt x="2446973" y="116827"/>
                </a:lnTo>
                <a:lnTo>
                  <a:pt x="2446973" y="125203"/>
                </a:lnTo>
                <a:lnTo>
                  <a:pt x="2426170" y="125203"/>
                </a:lnTo>
                <a:lnTo>
                  <a:pt x="2426170" y="160818"/>
                </a:lnTo>
                <a:lnTo>
                  <a:pt x="2416769" y="160818"/>
                </a:lnTo>
                <a:lnTo>
                  <a:pt x="2416769" y="151607"/>
                </a:lnTo>
                <a:lnTo>
                  <a:pt x="2361562" y="151607"/>
                </a:lnTo>
                <a:lnTo>
                  <a:pt x="2361562" y="169428"/>
                </a:lnTo>
                <a:cubicBezTo>
                  <a:pt x="2361571" y="173344"/>
                  <a:pt x="2360954" y="176209"/>
                  <a:pt x="2359712" y="178023"/>
                </a:cubicBezTo>
                <a:cubicBezTo>
                  <a:pt x="2358470" y="179837"/>
                  <a:pt x="2356553" y="181101"/>
                  <a:pt x="2353961" y="181815"/>
                </a:cubicBezTo>
                <a:cubicBezTo>
                  <a:pt x="2351198" y="182579"/>
                  <a:pt x="2347173" y="183045"/>
                  <a:pt x="2341885" y="183211"/>
                </a:cubicBezTo>
                <a:cubicBezTo>
                  <a:pt x="2336596" y="183377"/>
                  <a:pt x="2329821" y="183444"/>
                  <a:pt x="2321557" y="183411"/>
                </a:cubicBezTo>
                <a:cubicBezTo>
                  <a:pt x="2321232" y="182160"/>
                  <a:pt x="2320732" y="180722"/>
                  <a:pt x="2320057" y="179097"/>
                </a:cubicBezTo>
                <a:cubicBezTo>
                  <a:pt x="2319382" y="177473"/>
                  <a:pt x="2318682" y="175985"/>
                  <a:pt x="2317957" y="174634"/>
                </a:cubicBezTo>
                <a:cubicBezTo>
                  <a:pt x="2324828" y="174821"/>
                  <a:pt x="2330938" y="174896"/>
                  <a:pt x="2336284" y="174859"/>
                </a:cubicBezTo>
                <a:cubicBezTo>
                  <a:pt x="2341630" y="174821"/>
                  <a:pt x="2345189" y="174747"/>
                  <a:pt x="2346960" y="174634"/>
                </a:cubicBezTo>
                <a:cubicBezTo>
                  <a:pt x="2348831" y="174576"/>
                  <a:pt x="2350140" y="174192"/>
                  <a:pt x="2350886" y="173483"/>
                </a:cubicBezTo>
                <a:cubicBezTo>
                  <a:pt x="2351632" y="172774"/>
                  <a:pt x="2351990" y="171489"/>
                  <a:pt x="2351961" y="169628"/>
                </a:cubicBezTo>
                <a:lnTo>
                  <a:pt x="2351961" y="151607"/>
                </a:lnTo>
                <a:lnTo>
                  <a:pt x="2284953" y="151607"/>
                </a:lnTo>
                <a:lnTo>
                  <a:pt x="2284953" y="143631"/>
                </a:lnTo>
                <a:lnTo>
                  <a:pt x="2351961" y="143631"/>
                </a:lnTo>
                <a:lnTo>
                  <a:pt x="2351961" y="125203"/>
                </a:lnTo>
                <a:lnTo>
                  <a:pt x="2268550" y="125203"/>
                </a:lnTo>
                <a:lnTo>
                  <a:pt x="2268550" y="116827"/>
                </a:lnTo>
                <a:lnTo>
                  <a:pt x="2351961" y="116827"/>
                </a:lnTo>
                <a:lnTo>
                  <a:pt x="2351961" y="99600"/>
                </a:lnTo>
                <a:lnTo>
                  <a:pt x="2286953" y="99600"/>
                </a:lnTo>
                <a:lnTo>
                  <a:pt x="2286953" y="91624"/>
                </a:lnTo>
                <a:lnTo>
                  <a:pt x="2351961" y="91624"/>
                </a:lnTo>
                <a:lnTo>
                  <a:pt x="2351961" y="74397"/>
                </a:lnTo>
                <a:lnTo>
                  <a:pt x="2292953" y="74397"/>
                </a:lnTo>
                <a:lnTo>
                  <a:pt x="2292953" y="41818"/>
                </a:lnTo>
                <a:lnTo>
                  <a:pt x="2351961" y="41818"/>
                </a:lnTo>
                <a:lnTo>
                  <a:pt x="2351961" y="27791"/>
                </a:lnTo>
                <a:lnTo>
                  <a:pt x="2271951" y="27791"/>
                </a:lnTo>
                <a:lnTo>
                  <a:pt x="2271951" y="19415"/>
                </a:lnTo>
                <a:lnTo>
                  <a:pt x="2351961" y="19415"/>
                </a:lnTo>
                <a:close/>
                <a:moveTo>
                  <a:pt x="1079507" y="1813"/>
                </a:moveTo>
                <a:lnTo>
                  <a:pt x="1088908" y="1813"/>
                </a:lnTo>
                <a:lnTo>
                  <a:pt x="1088908" y="18815"/>
                </a:lnTo>
                <a:lnTo>
                  <a:pt x="1148115" y="18815"/>
                </a:lnTo>
                <a:lnTo>
                  <a:pt x="1148115" y="1813"/>
                </a:lnTo>
                <a:lnTo>
                  <a:pt x="1157517" y="1813"/>
                </a:lnTo>
                <a:lnTo>
                  <a:pt x="1157517" y="18815"/>
                </a:lnTo>
                <a:lnTo>
                  <a:pt x="1205923" y="18815"/>
                </a:lnTo>
                <a:lnTo>
                  <a:pt x="1205923" y="27591"/>
                </a:lnTo>
                <a:lnTo>
                  <a:pt x="1157517" y="27591"/>
                </a:lnTo>
                <a:lnTo>
                  <a:pt x="1157517" y="44193"/>
                </a:lnTo>
                <a:lnTo>
                  <a:pt x="1148115" y="44193"/>
                </a:lnTo>
                <a:lnTo>
                  <a:pt x="1148115" y="27591"/>
                </a:lnTo>
                <a:lnTo>
                  <a:pt x="1088908" y="27591"/>
                </a:lnTo>
                <a:lnTo>
                  <a:pt x="1088908" y="44193"/>
                </a:lnTo>
                <a:lnTo>
                  <a:pt x="1079507" y="44193"/>
                </a:lnTo>
                <a:lnTo>
                  <a:pt x="1079507" y="27591"/>
                </a:lnTo>
                <a:lnTo>
                  <a:pt x="1031901" y="27591"/>
                </a:lnTo>
                <a:lnTo>
                  <a:pt x="1031901" y="18815"/>
                </a:lnTo>
                <a:lnTo>
                  <a:pt x="1079507" y="18815"/>
                </a:lnTo>
                <a:close/>
                <a:moveTo>
                  <a:pt x="285036" y="1813"/>
                </a:moveTo>
                <a:lnTo>
                  <a:pt x="294638" y="1813"/>
                </a:lnTo>
                <a:lnTo>
                  <a:pt x="294638" y="19415"/>
                </a:lnTo>
                <a:lnTo>
                  <a:pt x="376648" y="19415"/>
                </a:lnTo>
                <a:lnTo>
                  <a:pt x="376648" y="27791"/>
                </a:lnTo>
                <a:lnTo>
                  <a:pt x="294638" y="27791"/>
                </a:lnTo>
                <a:lnTo>
                  <a:pt x="294638" y="41818"/>
                </a:lnTo>
                <a:lnTo>
                  <a:pt x="356445" y="41818"/>
                </a:lnTo>
                <a:lnTo>
                  <a:pt x="356445" y="74397"/>
                </a:lnTo>
                <a:lnTo>
                  <a:pt x="294638" y="74397"/>
                </a:lnTo>
                <a:lnTo>
                  <a:pt x="294638" y="91624"/>
                </a:lnTo>
                <a:lnTo>
                  <a:pt x="359246" y="91624"/>
                </a:lnTo>
                <a:lnTo>
                  <a:pt x="359246" y="116827"/>
                </a:lnTo>
                <a:lnTo>
                  <a:pt x="380049" y="116827"/>
                </a:lnTo>
                <a:lnTo>
                  <a:pt x="380049" y="125203"/>
                </a:lnTo>
                <a:lnTo>
                  <a:pt x="359246" y="125203"/>
                </a:lnTo>
                <a:lnTo>
                  <a:pt x="359246" y="160818"/>
                </a:lnTo>
                <a:lnTo>
                  <a:pt x="349845" y="160818"/>
                </a:lnTo>
                <a:lnTo>
                  <a:pt x="349845" y="151607"/>
                </a:lnTo>
                <a:lnTo>
                  <a:pt x="294638" y="151607"/>
                </a:lnTo>
                <a:lnTo>
                  <a:pt x="294638" y="169428"/>
                </a:lnTo>
                <a:cubicBezTo>
                  <a:pt x="294646" y="173344"/>
                  <a:pt x="294029" y="176209"/>
                  <a:pt x="292787" y="178023"/>
                </a:cubicBezTo>
                <a:cubicBezTo>
                  <a:pt x="291546" y="179837"/>
                  <a:pt x="289629" y="181101"/>
                  <a:pt x="287037" y="181815"/>
                </a:cubicBezTo>
                <a:cubicBezTo>
                  <a:pt x="284274" y="182579"/>
                  <a:pt x="280249" y="183045"/>
                  <a:pt x="274961" y="183211"/>
                </a:cubicBezTo>
                <a:cubicBezTo>
                  <a:pt x="269672" y="183377"/>
                  <a:pt x="262896" y="183444"/>
                  <a:pt x="254633" y="183411"/>
                </a:cubicBezTo>
                <a:cubicBezTo>
                  <a:pt x="254308" y="182160"/>
                  <a:pt x="253807" y="180722"/>
                  <a:pt x="253133" y="179097"/>
                </a:cubicBezTo>
                <a:cubicBezTo>
                  <a:pt x="252457" y="177473"/>
                  <a:pt x="251758" y="175985"/>
                  <a:pt x="251032" y="174634"/>
                </a:cubicBezTo>
                <a:cubicBezTo>
                  <a:pt x="257904" y="174821"/>
                  <a:pt x="264013" y="174896"/>
                  <a:pt x="269360" y="174859"/>
                </a:cubicBezTo>
                <a:cubicBezTo>
                  <a:pt x="274706" y="174821"/>
                  <a:pt x="278265" y="174747"/>
                  <a:pt x="280036" y="174634"/>
                </a:cubicBezTo>
                <a:cubicBezTo>
                  <a:pt x="281907" y="174576"/>
                  <a:pt x="283215" y="174192"/>
                  <a:pt x="283961" y="173483"/>
                </a:cubicBezTo>
                <a:cubicBezTo>
                  <a:pt x="284708" y="172774"/>
                  <a:pt x="285066" y="171489"/>
                  <a:pt x="285036" y="169628"/>
                </a:cubicBezTo>
                <a:lnTo>
                  <a:pt x="285036" y="151607"/>
                </a:lnTo>
                <a:lnTo>
                  <a:pt x="218028" y="151607"/>
                </a:lnTo>
                <a:lnTo>
                  <a:pt x="218028" y="143631"/>
                </a:lnTo>
                <a:lnTo>
                  <a:pt x="285036" y="143631"/>
                </a:lnTo>
                <a:lnTo>
                  <a:pt x="285036" y="125203"/>
                </a:lnTo>
                <a:lnTo>
                  <a:pt x="201626" y="125203"/>
                </a:lnTo>
                <a:lnTo>
                  <a:pt x="201626" y="116827"/>
                </a:lnTo>
                <a:lnTo>
                  <a:pt x="285036" y="116827"/>
                </a:lnTo>
                <a:lnTo>
                  <a:pt x="285036" y="99600"/>
                </a:lnTo>
                <a:lnTo>
                  <a:pt x="220029" y="99600"/>
                </a:lnTo>
                <a:lnTo>
                  <a:pt x="220029" y="91624"/>
                </a:lnTo>
                <a:lnTo>
                  <a:pt x="285036" y="91624"/>
                </a:lnTo>
                <a:lnTo>
                  <a:pt x="285036" y="74397"/>
                </a:lnTo>
                <a:lnTo>
                  <a:pt x="226029" y="74397"/>
                </a:lnTo>
                <a:lnTo>
                  <a:pt x="226029" y="41818"/>
                </a:lnTo>
                <a:lnTo>
                  <a:pt x="285036" y="41818"/>
                </a:lnTo>
                <a:lnTo>
                  <a:pt x="285036" y="27791"/>
                </a:lnTo>
                <a:lnTo>
                  <a:pt x="205026" y="27791"/>
                </a:lnTo>
                <a:lnTo>
                  <a:pt x="205026" y="19415"/>
                </a:lnTo>
                <a:lnTo>
                  <a:pt x="285036" y="19415"/>
                </a:lnTo>
                <a:close/>
                <a:moveTo>
                  <a:pt x="4010711" y="1800"/>
                </a:moveTo>
                <a:lnTo>
                  <a:pt x="4020712" y="1800"/>
                </a:lnTo>
                <a:cubicBezTo>
                  <a:pt x="4020679" y="9680"/>
                  <a:pt x="4020446" y="18673"/>
                  <a:pt x="4020012" y="28779"/>
                </a:cubicBezTo>
                <a:cubicBezTo>
                  <a:pt x="4019579" y="38884"/>
                  <a:pt x="4018545" y="49627"/>
                  <a:pt x="4016912" y="61008"/>
                </a:cubicBezTo>
                <a:lnTo>
                  <a:pt x="4102123" y="61008"/>
                </a:lnTo>
                <a:lnTo>
                  <a:pt x="4102123" y="70609"/>
                </a:lnTo>
                <a:lnTo>
                  <a:pt x="4023713" y="70609"/>
                </a:lnTo>
                <a:cubicBezTo>
                  <a:pt x="4030947" y="94491"/>
                  <a:pt x="4041382" y="115435"/>
                  <a:pt x="4055017" y="133442"/>
                </a:cubicBezTo>
                <a:cubicBezTo>
                  <a:pt x="4068652" y="151448"/>
                  <a:pt x="4085287" y="164842"/>
                  <a:pt x="4104923" y="173622"/>
                </a:cubicBezTo>
                <a:cubicBezTo>
                  <a:pt x="4103598" y="174784"/>
                  <a:pt x="4102298" y="176210"/>
                  <a:pt x="4101022" y="177897"/>
                </a:cubicBezTo>
                <a:cubicBezTo>
                  <a:pt x="4099747" y="179585"/>
                  <a:pt x="4098647" y="181160"/>
                  <a:pt x="4097722" y="182623"/>
                </a:cubicBezTo>
                <a:cubicBezTo>
                  <a:pt x="4077628" y="172809"/>
                  <a:pt x="4060659" y="158482"/>
                  <a:pt x="4046815" y="139643"/>
                </a:cubicBezTo>
                <a:cubicBezTo>
                  <a:pt x="4032972" y="120803"/>
                  <a:pt x="4022204" y="98725"/>
                  <a:pt x="4014512" y="73409"/>
                </a:cubicBezTo>
                <a:cubicBezTo>
                  <a:pt x="4011830" y="87417"/>
                  <a:pt x="4007370" y="101273"/>
                  <a:pt x="4001132" y="114977"/>
                </a:cubicBezTo>
                <a:cubicBezTo>
                  <a:pt x="3994894" y="128682"/>
                  <a:pt x="3986167" y="141397"/>
                  <a:pt x="3974951" y="153123"/>
                </a:cubicBezTo>
                <a:cubicBezTo>
                  <a:pt x="3963735" y="164849"/>
                  <a:pt x="3949318" y="174749"/>
                  <a:pt x="3931701" y="182823"/>
                </a:cubicBezTo>
                <a:cubicBezTo>
                  <a:pt x="3930864" y="181473"/>
                  <a:pt x="3929788" y="180073"/>
                  <a:pt x="3928476" y="178622"/>
                </a:cubicBezTo>
                <a:cubicBezTo>
                  <a:pt x="3927163" y="177172"/>
                  <a:pt x="3925838" y="175972"/>
                  <a:pt x="3924500" y="175022"/>
                </a:cubicBezTo>
                <a:cubicBezTo>
                  <a:pt x="3941715" y="167480"/>
                  <a:pt x="3955781" y="158116"/>
                  <a:pt x="3966698" y="146930"/>
                </a:cubicBezTo>
                <a:cubicBezTo>
                  <a:pt x="3977616" y="135743"/>
                  <a:pt x="3986110" y="123579"/>
                  <a:pt x="3992183" y="110436"/>
                </a:cubicBezTo>
                <a:cubicBezTo>
                  <a:pt x="3998255" y="97294"/>
                  <a:pt x="4002631" y="84018"/>
                  <a:pt x="4005310" y="70609"/>
                </a:cubicBezTo>
                <a:lnTo>
                  <a:pt x="3928101" y="70609"/>
                </a:lnTo>
                <a:lnTo>
                  <a:pt x="3928101" y="61008"/>
                </a:lnTo>
                <a:lnTo>
                  <a:pt x="4006911" y="61008"/>
                </a:lnTo>
                <a:cubicBezTo>
                  <a:pt x="4008632" y="49515"/>
                  <a:pt x="4009690" y="38697"/>
                  <a:pt x="4010086" y="28554"/>
                </a:cubicBezTo>
                <a:cubicBezTo>
                  <a:pt x="4010482" y="18411"/>
                  <a:pt x="4010690" y="9493"/>
                  <a:pt x="4010711" y="1800"/>
                </a:cubicBezTo>
                <a:close/>
                <a:moveTo>
                  <a:pt x="3215440" y="1800"/>
                </a:moveTo>
                <a:lnTo>
                  <a:pt x="3225042" y="3401"/>
                </a:lnTo>
                <a:cubicBezTo>
                  <a:pt x="3222275" y="17169"/>
                  <a:pt x="3219007" y="30437"/>
                  <a:pt x="3215240" y="43206"/>
                </a:cubicBezTo>
                <a:lnTo>
                  <a:pt x="3274648" y="43206"/>
                </a:lnTo>
                <a:lnTo>
                  <a:pt x="3274648" y="52207"/>
                </a:lnTo>
                <a:lnTo>
                  <a:pt x="3259046" y="52207"/>
                </a:lnTo>
                <a:cubicBezTo>
                  <a:pt x="3256683" y="68095"/>
                  <a:pt x="3253608" y="82580"/>
                  <a:pt x="3249820" y="95661"/>
                </a:cubicBezTo>
                <a:cubicBezTo>
                  <a:pt x="3246032" y="108741"/>
                  <a:pt x="3241306" y="120526"/>
                  <a:pt x="3235643" y="131013"/>
                </a:cubicBezTo>
                <a:cubicBezTo>
                  <a:pt x="3240831" y="140660"/>
                  <a:pt x="3246907" y="149131"/>
                  <a:pt x="3253870" y="156425"/>
                </a:cubicBezTo>
                <a:cubicBezTo>
                  <a:pt x="3260834" y="163720"/>
                  <a:pt x="3268759" y="169589"/>
                  <a:pt x="3277648" y="174030"/>
                </a:cubicBezTo>
                <a:cubicBezTo>
                  <a:pt x="3276415" y="175061"/>
                  <a:pt x="3275181" y="176290"/>
                  <a:pt x="3273948" y="177720"/>
                </a:cubicBezTo>
                <a:cubicBezTo>
                  <a:pt x="3272714" y="179150"/>
                  <a:pt x="3271681" y="180580"/>
                  <a:pt x="3270847" y="182010"/>
                </a:cubicBezTo>
                <a:cubicBezTo>
                  <a:pt x="3262450" y="177297"/>
                  <a:pt x="3254891" y="171402"/>
                  <a:pt x="3248169" y="164326"/>
                </a:cubicBezTo>
                <a:cubicBezTo>
                  <a:pt x="3241448" y="157251"/>
                  <a:pt x="3235539" y="149148"/>
                  <a:pt x="3230442" y="140018"/>
                </a:cubicBezTo>
                <a:cubicBezTo>
                  <a:pt x="3224779" y="148889"/>
                  <a:pt x="3218203" y="156859"/>
                  <a:pt x="3210715" y="163926"/>
                </a:cubicBezTo>
                <a:cubicBezTo>
                  <a:pt x="3203226" y="170993"/>
                  <a:pt x="3194600" y="177355"/>
                  <a:pt x="3184836" y="183010"/>
                </a:cubicBezTo>
                <a:cubicBezTo>
                  <a:pt x="3184070" y="182015"/>
                  <a:pt x="3183003" y="180758"/>
                  <a:pt x="3181636" y="179241"/>
                </a:cubicBezTo>
                <a:cubicBezTo>
                  <a:pt x="3180269" y="177724"/>
                  <a:pt x="3179002" y="176519"/>
                  <a:pt x="3177836" y="175626"/>
                </a:cubicBezTo>
                <a:cubicBezTo>
                  <a:pt x="3188312" y="170132"/>
                  <a:pt x="3197463" y="163623"/>
                  <a:pt x="3205289" y="156100"/>
                </a:cubicBezTo>
                <a:cubicBezTo>
                  <a:pt x="3213115" y="148576"/>
                  <a:pt x="3219766" y="140014"/>
                  <a:pt x="3225241" y="130413"/>
                </a:cubicBezTo>
                <a:cubicBezTo>
                  <a:pt x="3220958" y="121497"/>
                  <a:pt x="3217224" y="111922"/>
                  <a:pt x="3214040" y="101688"/>
                </a:cubicBezTo>
                <a:cubicBezTo>
                  <a:pt x="3210856" y="91454"/>
                  <a:pt x="3208123" y="80629"/>
                  <a:pt x="3205839" y="69213"/>
                </a:cubicBezTo>
                <a:cubicBezTo>
                  <a:pt x="3203731" y="74432"/>
                  <a:pt x="3201447" y="79401"/>
                  <a:pt x="3198988" y="84119"/>
                </a:cubicBezTo>
                <a:cubicBezTo>
                  <a:pt x="3196530" y="88838"/>
                  <a:pt x="3193946" y="93206"/>
                  <a:pt x="3191237" y="97225"/>
                </a:cubicBezTo>
                <a:cubicBezTo>
                  <a:pt x="3190450" y="96253"/>
                  <a:pt x="3189325" y="95095"/>
                  <a:pt x="3187862" y="93748"/>
                </a:cubicBezTo>
                <a:cubicBezTo>
                  <a:pt x="3186399" y="92402"/>
                  <a:pt x="3185124" y="91293"/>
                  <a:pt x="3184036" y="90422"/>
                </a:cubicBezTo>
                <a:cubicBezTo>
                  <a:pt x="3191433" y="79301"/>
                  <a:pt x="3197742" y="66030"/>
                  <a:pt x="3202964" y="50609"/>
                </a:cubicBezTo>
                <a:cubicBezTo>
                  <a:pt x="3208185" y="35189"/>
                  <a:pt x="3212344" y="18919"/>
                  <a:pt x="3215440" y="1800"/>
                </a:cubicBezTo>
                <a:close/>
                <a:moveTo>
                  <a:pt x="520189" y="1800"/>
                </a:moveTo>
                <a:lnTo>
                  <a:pt x="529791" y="3401"/>
                </a:lnTo>
                <a:cubicBezTo>
                  <a:pt x="528491" y="9618"/>
                  <a:pt x="527041" y="15735"/>
                  <a:pt x="525440" y="21753"/>
                </a:cubicBezTo>
                <a:cubicBezTo>
                  <a:pt x="523840" y="27770"/>
                  <a:pt x="522090" y="33588"/>
                  <a:pt x="520189" y="39205"/>
                </a:cubicBezTo>
                <a:lnTo>
                  <a:pt x="588799" y="39205"/>
                </a:lnTo>
                <a:lnTo>
                  <a:pt x="588799" y="48406"/>
                </a:lnTo>
                <a:lnTo>
                  <a:pt x="573196" y="48406"/>
                </a:lnTo>
                <a:cubicBezTo>
                  <a:pt x="570521" y="65379"/>
                  <a:pt x="566921" y="80789"/>
                  <a:pt x="562395" y="94637"/>
                </a:cubicBezTo>
                <a:cubicBezTo>
                  <a:pt x="557869" y="108484"/>
                  <a:pt x="552268" y="120944"/>
                  <a:pt x="545593" y="132017"/>
                </a:cubicBezTo>
                <a:cubicBezTo>
                  <a:pt x="551577" y="141364"/>
                  <a:pt x="558361" y="149623"/>
                  <a:pt x="565945" y="156795"/>
                </a:cubicBezTo>
                <a:cubicBezTo>
                  <a:pt x="573530" y="163966"/>
                  <a:pt x="582014" y="169775"/>
                  <a:pt x="591399" y="174222"/>
                </a:cubicBezTo>
                <a:cubicBezTo>
                  <a:pt x="590178" y="175168"/>
                  <a:pt x="588969" y="176376"/>
                  <a:pt x="587773" y="177847"/>
                </a:cubicBezTo>
                <a:cubicBezTo>
                  <a:pt x="586577" y="179318"/>
                  <a:pt x="585518" y="180777"/>
                  <a:pt x="584598" y="182223"/>
                </a:cubicBezTo>
                <a:cubicBezTo>
                  <a:pt x="575505" y="177493"/>
                  <a:pt x="567237" y="171601"/>
                  <a:pt x="559795" y="164546"/>
                </a:cubicBezTo>
                <a:cubicBezTo>
                  <a:pt x="552352" y="157491"/>
                  <a:pt x="545685" y="149448"/>
                  <a:pt x="539792" y="140418"/>
                </a:cubicBezTo>
                <a:cubicBezTo>
                  <a:pt x="533408" y="149306"/>
                  <a:pt x="525924" y="157332"/>
                  <a:pt x="517340" y="164496"/>
                </a:cubicBezTo>
                <a:cubicBezTo>
                  <a:pt x="508755" y="171659"/>
                  <a:pt x="498970" y="178035"/>
                  <a:pt x="487986" y="183623"/>
                </a:cubicBezTo>
                <a:cubicBezTo>
                  <a:pt x="487327" y="182423"/>
                  <a:pt x="486394" y="180973"/>
                  <a:pt x="485185" y="179273"/>
                </a:cubicBezTo>
                <a:cubicBezTo>
                  <a:pt x="483977" y="177572"/>
                  <a:pt x="482843" y="176222"/>
                  <a:pt x="481785" y="175222"/>
                </a:cubicBezTo>
                <a:cubicBezTo>
                  <a:pt x="493249" y="169934"/>
                  <a:pt x="503325" y="163658"/>
                  <a:pt x="512014" y="156395"/>
                </a:cubicBezTo>
                <a:cubicBezTo>
                  <a:pt x="520702" y="149131"/>
                  <a:pt x="528228" y="140805"/>
                  <a:pt x="534592" y="131417"/>
                </a:cubicBezTo>
                <a:cubicBezTo>
                  <a:pt x="529212" y="121978"/>
                  <a:pt x="524519" y="111702"/>
                  <a:pt x="520515" y="100588"/>
                </a:cubicBezTo>
                <a:cubicBezTo>
                  <a:pt x="516510" y="89474"/>
                  <a:pt x="513068" y="77747"/>
                  <a:pt x="510188" y="65408"/>
                </a:cubicBezTo>
                <a:cubicBezTo>
                  <a:pt x="507701" y="71109"/>
                  <a:pt x="505075" y="76460"/>
                  <a:pt x="502312" y="81460"/>
                </a:cubicBezTo>
                <a:cubicBezTo>
                  <a:pt x="499550" y="86461"/>
                  <a:pt x="496574" y="91111"/>
                  <a:pt x="493386" y="95412"/>
                </a:cubicBezTo>
                <a:cubicBezTo>
                  <a:pt x="492499" y="94537"/>
                  <a:pt x="491273" y="93437"/>
                  <a:pt x="489711" y="92112"/>
                </a:cubicBezTo>
                <a:cubicBezTo>
                  <a:pt x="488148" y="90786"/>
                  <a:pt x="486773" y="89686"/>
                  <a:pt x="485586" y="88811"/>
                </a:cubicBezTo>
                <a:cubicBezTo>
                  <a:pt x="493690" y="78097"/>
                  <a:pt x="500633" y="65171"/>
                  <a:pt x="506413" y="50031"/>
                </a:cubicBezTo>
                <a:cubicBezTo>
                  <a:pt x="512193" y="34892"/>
                  <a:pt x="516785" y="18815"/>
                  <a:pt x="520189" y="1800"/>
                </a:cubicBezTo>
                <a:close/>
                <a:moveTo>
                  <a:pt x="110214" y="1600"/>
                </a:moveTo>
                <a:lnTo>
                  <a:pt x="119616" y="3200"/>
                </a:lnTo>
                <a:cubicBezTo>
                  <a:pt x="118216" y="9414"/>
                  <a:pt x="116715" y="15540"/>
                  <a:pt x="115115" y="21578"/>
                </a:cubicBezTo>
                <a:cubicBezTo>
                  <a:pt x="113515" y="27616"/>
                  <a:pt x="111815" y="33492"/>
                  <a:pt x="110015" y="39205"/>
                </a:cubicBezTo>
                <a:lnTo>
                  <a:pt x="181024" y="39205"/>
                </a:lnTo>
                <a:lnTo>
                  <a:pt x="181024" y="48406"/>
                </a:lnTo>
                <a:lnTo>
                  <a:pt x="165022" y="48406"/>
                </a:lnTo>
                <a:cubicBezTo>
                  <a:pt x="162071" y="65867"/>
                  <a:pt x="158220" y="81552"/>
                  <a:pt x="153470" y="95462"/>
                </a:cubicBezTo>
                <a:cubicBezTo>
                  <a:pt x="148719" y="109372"/>
                  <a:pt x="142769" y="121757"/>
                  <a:pt x="135618" y="132617"/>
                </a:cubicBezTo>
                <a:cubicBezTo>
                  <a:pt x="141506" y="142051"/>
                  <a:pt x="148282" y="150336"/>
                  <a:pt x="155946" y="157470"/>
                </a:cubicBezTo>
                <a:cubicBezTo>
                  <a:pt x="163609" y="164604"/>
                  <a:pt x="172235" y="170388"/>
                  <a:pt x="181823" y="174822"/>
                </a:cubicBezTo>
                <a:cubicBezTo>
                  <a:pt x="180678" y="175864"/>
                  <a:pt x="179469" y="177131"/>
                  <a:pt x="178198" y="178622"/>
                </a:cubicBezTo>
                <a:cubicBezTo>
                  <a:pt x="176927" y="180114"/>
                  <a:pt x="175868" y="181581"/>
                  <a:pt x="175023" y="183023"/>
                </a:cubicBezTo>
                <a:cubicBezTo>
                  <a:pt x="165726" y="178302"/>
                  <a:pt x="157317" y="172392"/>
                  <a:pt x="149795" y="165296"/>
                </a:cubicBezTo>
                <a:cubicBezTo>
                  <a:pt x="142273" y="158199"/>
                  <a:pt x="135613" y="150040"/>
                  <a:pt x="129817" y="140818"/>
                </a:cubicBezTo>
                <a:cubicBezTo>
                  <a:pt x="122762" y="149706"/>
                  <a:pt x="114569" y="157682"/>
                  <a:pt x="105239" y="164746"/>
                </a:cubicBezTo>
                <a:cubicBezTo>
                  <a:pt x="95909" y="171809"/>
                  <a:pt x="85166" y="178035"/>
                  <a:pt x="73010" y="183423"/>
                </a:cubicBezTo>
                <a:cubicBezTo>
                  <a:pt x="72443" y="182135"/>
                  <a:pt x="71577" y="180610"/>
                  <a:pt x="70409" y="178847"/>
                </a:cubicBezTo>
                <a:cubicBezTo>
                  <a:pt x="69243" y="177085"/>
                  <a:pt x="68176" y="175610"/>
                  <a:pt x="67210" y="174422"/>
                </a:cubicBezTo>
                <a:cubicBezTo>
                  <a:pt x="79682" y="169442"/>
                  <a:pt x="90642" y="163450"/>
                  <a:pt x="100088" y="156445"/>
                </a:cubicBezTo>
                <a:cubicBezTo>
                  <a:pt x="109536" y="149440"/>
                  <a:pt x="117644" y="141297"/>
                  <a:pt x="124416" y="132017"/>
                </a:cubicBezTo>
                <a:cubicBezTo>
                  <a:pt x="119129" y="122395"/>
                  <a:pt x="114503" y="111935"/>
                  <a:pt x="110540" y="100638"/>
                </a:cubicBezTo>
                <a:cubicBezTo>
                  <a:pt x="106577" y="89340"/>
                  <a:pt x="103201" y="77331"/>
                  <a:pt x="100413" y="64608"/>
                </a:cubicBezTo>
                <a:cubicBezTo>
                  <a:pt x="97830" y="70309"/>
                  <a:pt x="95146" y="75660"/>
                  <a:pt x="92362" y="80660"/>
                </a:cubicBezTo>
                <a:cubicBezTo>
                  <a:pt x="89579" y="85661"/>
                  <a:pt x="86595" y="90311"/>
                  <a:pt x="83412" y="94612"/>
                </a:cubicBezTo>
                <a:cubicBezTo>
                  <a:pt x="82511" y="93837"/>
                  <a:pt x="81211" y="92837"/>
                  <a:pt x="79511" y="91612"/>
                </a:cubicBezTo>
                <a:cubicBezTo>
                  <a:pt x="77811" y="90386"/>
                  <a:pt x="76310" y="89386"/>
                  <a:pt x="75010" y="88611"/>
                </a:cubicBezTo>
                <a:cubicBezTo>
                  <a:pt x="83290" y="77985"/>
                  <a:pt x="90334" y="65083"/>
                  <a:pt x="96138" y="49906"/>
                </a:cubicBezTo>
                <a:cubicBezTo>
                  <a:pt x="101943" y="34729"/>
                  <a:pt x="106635" y="18627"/>
                  <a:pt x="110214" y="1600"/>
                </a:cubicBezTo>
                <a:close/>
                <a:moveTo>
                  <a:pt x="38206" y="1600"/>
                </a:moveTo>
                <a:lnTo>
                  <a:pt x="47807" y="1600"/>
                </a:lnTo>
                <a:lnTo>
                  <a:pt x="47807" y="41605"/>
                </a:lnTo>
                <a:lnTo>
                  <a:pt x="85611" y="41605"/>
                </a:lnTo>
                <a:lnTo>
                  <a:pt x="85611" y="50806"/>
                </a:lnTo>
                <a:lnTo>
                  <a:pt x="47807" y="50806"/>
                </a:lnTo>
                <a:lnTo>
                  <a:pt x="47807" y="91011"/>
                </a:lnTo>
                <a:lnTo>
                  <a:pt x="77010" y="91011"/>
                </a:lnTo>
                <a:lnTo>
                  <a:pt x="77010" y="159020"/>
                </a:lnTo>
                <a:lnTo>
                  <a:pt x="18203" y="159020"/>
                </a:lnTo>
                <a:lnTo>
                  <a:pt x="18203" y="174022"/>
                </a:lnTo>
                <a:lnTo>
                  <a:pt x="9002" y="174022"/>
                </a:lnTo>
                <a:lnTo>
                  <a:pt x="9002" y="91011"/>
                </a:lnTo>
                <a:lnTo>
                  <a:pt x="38206" y="91011"/>
                </a:lnTo>
                <a:lnTo>
                  <a:pt x="38206" y="50806"/>
                </a:lnTo>
                <a:lnTo>
                  <a:pt x="401" y="50806"/>
                </a:lnTo>
                <a:lnTo>
                  <a:pt x="401" y="41605"/>
                </a:lnTo>
                <a:lnTo>
                  <a:pt x="38206" y="41605"/>
                </a:lnTo>
                <a:close/>
                <a:moveTo>
                  <a:pt x="3799961" y="1400"/>
                </a:moveTo>
                <a:lnTo>
                  <a:pt x="3809562" y="1400"/>
                </a:lnTo>
                <a:lnTo>
                  <a:pt x="3809562" y="23416"/>
                </a:lnTo>
                <a:lnTo>
                  <a:pt x="3891172" y="23416"/>
                </a:lnTo>
                <a:lnTo>
                  <a:pt x="3891172" y="32392"/>
                </a:lnTo>
                <a:lnTo>
                  <a:pt x="3809562" y="32392"/>
                </a:lnTo>
                <a:lnTo>
                  <a:pt x="3809562" y="58620"/>
                </a:lnTo>
                <a:lnTo>
                  <a:pt x="3868369" y="58620"/>
                </a:lnTo>
                <a:lnTo>
                  <a:pt x="3868369" y="114802"/>
                </a:lnTo>
                <a:lnTo>
                  <a:pt x="3830165" y="114802"/>
                </a:lnTo>
                <a:lnTo>
                  <a:pt x="3830165" y="165230"/>
                </a:lnTo>
                <a:cubicBezTo>
                  <a:pt x="3830044" y="167869"/>
                  <a:pt x="3830736" y="169645"/>
                  <a:pt x="3832240" y="170558"/>
                </a:cubicBezTo>
                <a:cubicBezTo>
                  <a:pt x="3833744" y="171471"/>
                  <a:pt x="3836786" y="171897"/>
                  <a:pt x="3841366" y="171834"/>
                </a:cubicBezTo>
                <a:lnTo>
                  <a:pt x="3875370" y="171834"/>
                </a:lnTo>
                <a:cubicBezTo>
                  <a:pt x="3878328" y="171946"/>
                  <a:pt x="3880570" y="171255"/>
                  <a:pt x="3882097" y="169759"/>
                </a:cubicBezTo>
                <a:cubicBezTo>
                  <a:pt x="3883625" y="168263"/>
                  <a:pt x="3884696" y="165288"/>
                  <a:pt x="3885313" y="160835"/>
                </a:cubicBezTo>
                <a:cubicBezTo>
                  <a:pt x="3885928" y="156382"/>
                  <a:pt x="3886348" y="149776"/>
                  <a:pt x="3886572" y="141017"/>
                </a:cubicBezTo>
                <a:cubicBezTo>
                  <a:pt x="3887918" y="141942"/>
                  <a:pt x="3889426" y="142793"/>
                  <a:pt x="3891097" y="143568"/>
                </a:cubicBezTo>
                <a:cubicBezTo>
                  <a:pt x="3892768" y="144343"/>
                  <a:pt x="3894327" y="144894"/>
                  <a:pt x="3895773" y="145219"/>
                </a:cubicBezTo>
                <a:cubicBezTo>
                  <a:pt x="3895294" y="159402"/>
                  <a:pt x="3893752" y="168993"/>
                  <a:pt x="3891147" y="173993"/>
                </a:cubicBezTo>
                <a:cubicBezTo>
                  <a:pt x="3888543" y="178993"/>
                  <a:pt x="3883550" y="181332"/>
                  <a:pt x="3876171" y="181010"/>
                </a:cubicBezTo>
                <a:lnTo>
                  <a:pt x="3840966" y="181010"/>
                </a:lnTo>
                <a:cubicBezTo>
                  <a:pt x="3833107" y="181139"/>
                  <a:pt x="3827673" y="180083"/>
                  <a:pt x="3824664" y="177841"/>
                </a:cubicBezTo>
                <a:cubicBezTo>
                  <a:pt x="3821655" y="175599"/>
                  <a:pt x="3820222" y="171395"/>
                  <a:pt x="3820364" y="165230"/>
                </a:cubicBezTo>
                <a:lnTo>
                  <a:pt x="3820364" y="114802"/>
                </a:lnTo>
                <a:lnTo>
                  <a:pt x="3786559" y="114802"/>
                </a:lnTo>
                <a:cubicBezTo>
                  <a:pt x="3785042" y="126531"/>
                  <a:pt x="3782121" y="136847"/>
                  <a:pt x="3777795" y="145751"/>
                </a:cubicBezTo>
                <a:cubicBezTo>
                  <a:pt x="3773470" y="154655"/>
                  <a:pt x="3766844" y="162212"/>
                  <a:pt x="3757919" y="168423"/>
                </a:cubicBezTo>
                <a:cubicBezTo>
                  <a:pt x="3748993" y="174633"/>
                  <a:pt x="3736870" y="179562"/>
                  <a:pt x="3721551" y="183211"/>
                </a:cubicBezTo>
                <a:cubicBezTo>
                  <a:pt x="3721093" y="181828"/>
                  <a:pt x="3720309" y="180297"/>
                  <a:pt x="3719201" y="178617"/>
                </a:cubicBezTo>
                <a:cubicBezTo>
                  <a:pt x="3718093" y="176938"/>
                  <a:pt x="3717009" y="175607"/>
                  <a:pt x="3715951" y="174627"/>
                </a:cubicBezTo>
                <a:cubicBezTo>
                  <a:pt x="3730342" y="171560"/>
                  <a:pt x="3741697" y="167296"/>
                  <a:pt x="3750014" y="161833"/>
                </a:cubicBezTo>
                <a:cubicBezTo>
                  <a:pt x="3758331" y="156371"/>
                  <a:pt x="3764470" y="149719"/>
                  <a:pt x="3768431" y="141876"/>
                </a:cubicBezTo>
                <a:cubicBezTo>
                  <a:pt x="3772392" y="134034"/>
                  <a:pt x="3775034" y="125009"/>
                  <a:pt x="3776358" y="114802"/>
                </a:cubicBezTo>
                <a:lnTo>
                  <a:pt x="3742554" y="114802"/>
                </a:lnTo>
                <a:lnTo>
                  <a:pt x="3742554" y="58620"/>
                </a:lnTo>
                <a:lnTo>
                  <a:pt x="3799961" y="58620"/>
                </a:lnTo>
                <a:lnTo>
                  <a:pt x="3799961" y="32392"/>
                </a:lnTo>
                <a:lnTo>
                  <a:pt x="3719751" y="32392"/>
                </a:lnTo>
                <a:lnTo>
                  <a:pt x="3719751" y="23416"/>
                </a:lnTo>
                <a:lnTo>
                  <a:pt x="3799961" y="23416"/>
                </a:lnTo>
                <a:close/>
                <a:moveTo>
                  <a:pt x="3567132" y="1400"/>
                </a:moveTo>
                <a:lnTo>
                  <a:pt x="3577133" y="4201"/>
                </a:lnTo>
                <a:cubicBezTo>
                  <a:pt x="3574737" y="9910"/>
                  <a:pt x="3572178" y="15544"/>
                  <a:pt x="3569457" y="21103"/>
                </a:cubicBezTo>
                <a:cubicBezTo>
                  <a:pt x="3566736" y="26662"/>
                  <a:pt x="3563827" y="32096"/>
                  <a:pt x="3560731" y="37405"/>
                </a:cubicBezTo>
                <a:lnTo>
                  <a:pt x="3684547" y="37405"/>
                </a:lnTo>
                <a:lnTo>
                  <a:pt x="3686547" y="36805"/>
                </a:lnTo>
                <a:lnTo>
                  <a:pt x="3693348" y="39805"/>
                </a:lnTo>
                <a:cubicBezTo>
                  <a:pt x="3689881" y="47810"/>
                  <a:pt x="3685963" y="55853"/>
                  <a:pt x="3681596" y="63933"/>
                </a:cubicBezTo>
                <a:cubicBezTo>
                  <a:pt x="3677229" y="72013"/>
                  <a:pt x="3672812" y="78906"/>
                  <a:pt x="3668344" y="84611"/>
                </a:cubicBezTo>
                <a:lnTo>
                  <a:pt x="3659743" y="81610"/>
                </a:lnTo>
                <a:cubicBezTo>
                  <a:pt x="3663402" y="77185"/>
                  <a:pt x="3666986" y="71884"/>
                  <a:pt x="3670495" y="65708"/>
                </a:cubicBezTo>
                <a:cubicBezTo>
                  <a:pt x="3674004" y="59533"/>
                  <a:pt x="3677087" y="53232"/>
                  <a:pt x="3679746" y="46806"/>
                </a:cubicBezTo>
                <a:lnTo>
                  <a:pt x="3611137" y="46806"/>
                </a:lnTo>
                <a:lnTo>
                  <a:pt x="3611137" y="168821"/>
                </a:lnTo>
                <a:cubicBezTo>
                  <a:pt x="3611175" y="172476"/>
                  <a:pt x="3610600" y="175268"/>
                  <a:pt x="3609412" y="177197"/>
                </a:cubicBezTo>
                <a:cubicBezTo>
                  <a:pt x="3608225" y="179127"/>
                  <a:pt x="3606199" y="180468"/>
                  <a:pt x="3603336" y="181223"/>
                </a:cubicBezTo>
                <a:cubicBezTo>
                  <a:pt x="3600674" y="181998"/>
                  <a:pt x="3596598" y="182498"/>
                  <a:pt x="3591110" y="182723"/>
                </a:cubicBezTo>
                <a:cubicBezTo>
                  <a:pt x="3585622" y="182948"/>
                  <a:pt x="3578496" y="183048"/>
                  <a:pt x="3569732" y="183023"/>
                </a:cubicBezTo>
                <a:cubicBezTo>
                  <a:pt x="3569411" y="181569"/>
                  <a:pt x="3568903" y="179927"/>
                  <a:pt x="3568207" y="178097"/>
                </a:cubicBezTo>
                <a:cubicBezTo>
                  <a:pt x="3567511" y="176268"/>
                  <a:pt x="3566753" y="174576"/>
                  <a:pt x="3565932" y="173022"/>
                </a:cubicBezTo>
                <a:cubicBezTo>
                  <a:pt x="3573366" y="173218"/>
                  <a:pt x="3579850" y="173326"/>
                  <a:pt x="3585384" y="173347"/>
                </a:cubicBezTo>
                <a:cubicBezTo>
                  <a:pt x="3590918" y="173368"/>
                  <a:pt x="3594702" y="173326"/>
                  <a:pt x="3596736" y="173222"/>
                </a:cubicBezTo>
                <a:cubicBezTo>
                  <a:pt x="3598423" y="173155"/>
                  <a:pt x="3599649" y="172788"/>
                  <a:pt x="3600411" y="172122"/>
                </a:cubicBezTo>
                <a:cubicBezTo>
                  <a:pt x="3601173" y="171455"/>
                  <a:pt x="3601549" y="170288"/>
                  <a:pt x="3601536" y="168621"/>
                </a:cubicBezTo>
                <a:lnTo>
                  <a:pt x="3601536" y="46806"/>
                </a:lnTo>
                <a:lnTo>
                  <a:pt x="3555130" y="46806"/>
                </a:lnTo>
                <a:cubicBezTo>
                  <a:pt x="3550213" y="54636"/>
                  <a:pt x="3545046" y="61979"/>
                  <a:pt x="3539628" y="68834"/>
                </a:cubicBezTo>
                <a:cubicBezTo>
                  <a:pt x="3534211" y="75689"/>
                  <a:pt x="3528644" y="81881"/>
                  <a:pt x="3522926" y="87411"/>
                </a:cubicBezTo>
                <a:cubicBezTo>
                  <a:pt x="3522026" y="86544"/>
                  <a:pt x="3520676" y="85527"/>
                  <a:pt x="3518876" y="84361"/>
                </a:cubicBezTo>
                <a:cubicBezTo>
                  <a:pt x="3517076" y="83194"/>
                  <a:pt x="3515426" y="82277"/>
                  <a:pt x="3513925" y="81610"/>
                </a:cubicBezTo>
                <a:cubicBezTo>
                  <a:pt x="3524918" y="71705"/>
                  <a:pt x="3534986" y="59762"/>
                  <a:pt x="3544129" y="45781"/>
                </a:cubicBezTo>
                <a:cubicBezTo>
                  <a:pt x="3553272" y="31800"/>
                  <a:pt x="3560939" y="17006"/>
                  <a:pt x="3567132" y="1400"/>
                </a:cubicBezTo>
                <a:close/>
                <a:moveTo>
                  <a:pt x="3142831" y="1213"/>
                </a:moveTo>
                <a:cubicBezTo>
                  <a:pt x="3144869" y="5317"/>
                  <a:pt x="3146844" y="9610"/>
                  <a:pt x="3148757" y="14089"/>
                </a:cubicBezTo>
                <a:cubicBezTo>
                  <a:pt x="3150670" y="18569"/>
                  <a:pt x="3152295" y="22611"/>
                  <a:pt x="3153632" y="26216"/>
                </a:cubicBezTo>
                <a:lnTo>
                  <a:pt x="3193638" y="26216"/>
                </a:lnTo>
                <a:lnTo>
                  <a:pt x="3193638" y="34992"/>
                </a:lnTo>
                <a:lnTo>
                  <a:pt x="3099426" y="34992"/>
                </a:lnTo>
                <a:lnTo>
                  <a:pt x="3099426" y="26216"/>
                </a:lnTo>
                <a:lnTo>
                  <a:pt x="3143431" y="26216"/>
                </a:lnTo>
                <a:cubicBezTo>
                  <a:pt x="3142123" y="22640"/>
                  <a:pt x="3140689" y="18840"/>
                  <a:pt x="3139131" y="14814"/>
                </a:cubicBezTo>
                <a:cubicBezTo>
                  <a:pt x="3137572" y="10789"/>
                  <a:pt x="3135939" y="6988"/>
                  <a:pt x="3134230" y="3413"/>
                </a:cubicBezTo>
                <a:close/>
                <a:moveTo>
                  <a:pt x="913687" y="1213"/>
                </a:moveTo>
                <a:lnTo>
                  <a:pt x="923887" y="3013"/>
                </a:lnTo>
                <a:cubicBezTo>
                  <a:pt x="922267" y="7484"/>
                  <a:pt x="920558" y="12043"/>
                  <a:pt x="918762" y="16690"/>
                </a:cubicBezTo>
                <a:cubicBezTo>
                  <a:pt x="916966" y="21336"/>
                  <a:pt x="915207" y="25645"/>
                  <a:pt x="913486" y="29616"/>
                </a:cubicBezTo>
                <a:lnTo>
                  <a:pt x="987296" y="29616"/>
                </a:lnTo>
                <a:lnTo>
                  <a:pt x="987296" y="182010"/>
                </a:lnTo>
                <a:lnTo>
                  <a:pt x="977494" y="182010"/>
                </a:lnTo>
                <a:lnTo>
                  <a:pt x="977494" y="171209"/>
                </a:lnTo>
                <a:lnTo>
                  <a:pt x="863880" y="171209"/>
                </a:lnTo>
                <a:lnTo>
                  <a:pt x="863880" y="183411"/>
                </a:lnTo>
                <a:lnTo>
                  <a:pt x="854279" y="183411"/>
                </a:lnTo>
                <a:lnTo>
                  <a:pt x="854279" y="29616"/>
                </a:lnTo>
                <a:lnTo>
                  <a:pt x="904085" y="29616"/>
                </a:lnTo>
                <a:cubicBezTo>
                  <a:pt x="905836" y="25082"/>
                  <a:pt x="907585" y="20248"/>
                  <a:pt x="909336" y="15114"/>
                </a:cubicBezTo>
                <a:cubicBezTo>
                  <a:pt x="911086" y="9981"/>
                  <a:pt x="912536" y="5347"/>
                  <a:pt x="913687" y="1213"/>
                </a:cubicBezTo>
                <a:close/>
                <a:moveTo>
                  <a:pt x="1313060" y="1200"/>
                </a:moveTo>
                <a:lnTo>
                  <a:pt x="1324061" y="3401"/>
                </a:lnTo>
                <a:cubicBezTo>
                  <a:pt x="1322052" y="6418"/>
                  <a:pt x="1319869" y="9485"/>
                  <a:pt x="1317510" y="12602"/>
                </a:cubicBezTo>
                <a:cubicBezTo>
                  <a:pt x="1315152" y="15719"/>
                  <a:pt x="1312668" y="18786"/>
                  <a:pt x="1310059" y="21803"/>
                </a:cubicBezTo>
                <a:lnTo>
                  <a:pt x="1388069" y="21803"/>
                </a:lnTo>
                <a:lnTo>
                  <a:pt x="1389869" y="21403"/>
                </a:lnTo>
                <a:lnTo>
                  <a:pt x="1395870" y="25403"/>
                </a:lnTo>
                <a:cubicBezTo>
                  <a:pt x="1386598" y="42418"/>
                  <a:pt x="1374188" y="57395"/>
                  <a:pt x="1358640" y="70334"/>
                </a:cubicBezTo>
                <a:cubicBezTo>
                  <a:pt x="1343093" y="83273"/>
                  <a:pt x="1326032" y="94099"/>
                  <a:pt x="1307459" y="102813"/>
                </a:cubicBezTo>
                <a:lnTo>
                  <a:pt x="1397270" y="102813"/>
                </a:lnTo>
                <a:lnTo>
                  <a:pt x="1397270" y="182823"/>
                </a:lnTo>
                <a:lnTo>
                  <a:pt x="1387469" y="182823"/>
                </a:lnTo>
                <a:lnTo>
                  <a:pt x="1387469" y="171222"/>
                </a:lnTo>
                <a:lnTo>
                  <a:pt x="1290457" y="171222"/>
                </a:lnTo>
                <a:lnTo>
                  <a:pt x="1290457" y="182823"/>
                </a:lnTo>
                <a:lnTo>
                  <a:pt x="1280856" y="182823"/>
                </a:lnTo>
                <a:lnTo>
                  <a:pt x="1280856" y="114014"/>
                </a:lnTo>
                <a:cubicBezTo>
                  <a:pt x="1274851" y="116123"/>
                  <a:pt x="1268908" y="118057"/>
                  <a:pt x="1263028" y="119815"/>
                </a:cubicBezTo>
                <a:cubicBezTo>
                  <a:pt x="1257149" y="121574"/>
                  <a:pt x="1251356" y="123107"/>
                  <a:pt x="1245651" y="124416"/>
                </a:cubicBezTo>
                <a:cubicBezTo>
                  <a:pt x="1245205" y="123036"/>
                  <a:pt x="1244497" y="121494"/>
                  <a:pt x="1243526" y="119790"/>
                </a:cubicBezTo>
                <a:cubicBezTo>
                  <a:pt x="1242555" y="118086"/>
                  <a:pt x="1241597" y="116694"/>
                  <a:pt x="1240651" y="115615"/>
                </a:cubicBezTo>
                <a:cubicBezTo>
                  <a:pt x="1253469" y="112910"/>
                  <a:pt x="1266587" y="109118"/>
                  <a:pt x="1280006" y="104238"/>
                </a:cubicBezTo>
                <a:cubicBezTo>
                  <a:pt x="1293424" y="99358"/>
                  <a:pt x="1306442" y="93416"/>
                  <a:pt x="1319061" y="86411"/>
                </a:cubicBezTo>
                <a:cubicBezTo>
                  <a:pt x="1314322" y="82090"/>
                  <a:pt x="1308897" y="77481"/>
                  <a:pt x="1302783" y="72584"/>
                </a:cubicBezTo>
                <a:cubicBezTo>
                  <a:pt x="1296670" y="67688"/>
                  <a:pt x="1290694" y="63229"/>
                  <a:pt x="1284856" y="59208"/>
                </a:cubicBezTo>
                <a:lnTo>
                  <a:pt x="1292057" y="53807"/>
                </a:lnTo>
                <a:cubicBezTo>
                  <a:pt x="1298304" y="57836"/>
                  <a:pt x="1304613" y="62329"/>
                  <a:pt x="1310984" y="67284"/>
                </a:cubicBezTo>
                <a:cubicBezTo>
                  <a:pt x="1317356" y="72238"/>
                  <a:pt x="1322915" y="76881"/>
                  <a:pt x="1327662" y="81210"/>
                </a:cubicBezTo>
                <a:cubicBezTo>
                  <a:pt x="1338850" y="74397"/>
                  <a:pt x="1349077" y="66771"/>
                  <a:pt x="1358340" y="58332"/>
                </a:cubicBezTo>
                <a:cubicBezTo>
                  <a:pt x="1367604" y="49894"/>
                  <a:pt x="1375380" y="40718"/>
                  <a:pt x="1381668" y="30804"/>
                </a:cubicBezTo>
                <a:lnTo>
                  <a:pt x="1301858" y="30804"/>
                </a:lnTo>
                <a:cubicBezTo>
                  <a:pt x="1295253" y="37534"/>
                  <a:pt x="1287811" y="43976"/>
                  <a:pt x="1279531" y="50131"/>
                </a:cubicBezTo>
                <a:cubicBezTo>
                  <a:pt x="1271250" y="56286"/>
                  <a:pt x="1262158" y="61979"/>
                  <a:pt x="1252252" y="67209"/>
                </a:cubicBezTo>
                <a:cubicBezTo>
                  <a:pt x="1251490" y="66058"/>
                  <a:pt x="1250464" y="64808"/>
                  <a:pt x="1249177" y="63458"/>
                </a:cubicBezTo>
                <a:cubicBezTo>
                  <a:pt x="1247889" y="62108"/>
                  <a:pt x="1246714" y="60958"/>
                  <a:pt x="1245651" y="60008"/>
                </a:cubicBezTo>
                <a:cubicBezTo>
                  <a:pt x="1261812" y="51769"/>
                  <a:pt x="1275597" y="42393"/>
                  <a:pt x="1287007" y="31879"/>
                </a:cubicBezTo>
                <a:cubicBezTo>
                  <a:pt x="1298416" y="21365"/>
                  <a:pt x="1307101" y="11139"/>
                  <a:pt x="1313060" y="1200"/>
                </a:cubicBezTo>
                <a:close/>
                <a:moveTo>
                  <a:pt x="1489206" y="1013"/>
                </a:moveTo>
                <a:lnTo>
                  <a:pt x="1499407" y="3413"/>
                </a:lnTo>
                <a:cubicBezTo>
                  <a:pt x="1497682" y="8510"/>
                  <a:pt x="1495881" y="13718"/>
                  <a:pt x="1494006" y="19040"/>
                </a:cubicBezTo>
                <a:cubicBezTo>
                  <a:pt x="1492131" y="24361"/>
                  <a:pt x="1490331" y="29220"/>
                  <a:pt x="1488605" y="33617"/>
                </a:cubicBezTo>
                <a:lnTo>
                  <a:pt x="1523410" y="33617"/>
                </a:lnTo>
                <a:lnTo>
                  <a:pt x="1523410" y="161608"/>
                </a:lnTo>
                <a:lnTo>
                  <a:pt x="1466403" y="161608"/>
                </a:lnTo>
                <a:lnTo>
                  <a:pt x="1466403" y="178010"/>
                </a:lnTo>
                <a:lnTo>
                  <a:pt x="1457402" y="178010"/>
                </a:lnTo>
                <a:lnTo>
                  <a:pt x="1457402" y="33617"/>
                </a:lnTo>
                <a:lnTo>
                  <a:pt x="1479604" y="33617"/>
                </a:lnTo>
                <a:cubicBezTo>
                  <a:pt x="1481367" y="28733"/>
                  <a:pt x="1483142" y="23299"/>
                  <a:pt x="1484930" y="17315"/>
                </a:cubicBezTo>
                <a:cubicBezTo>
                  <a:pt x="1486718" y="11331"/>
                  <a:pt x="1488143" y="5897"/>
                  <a:pt x="1489206" y="1013"/>
                </a:cubicBezTo>
                <a:close/>
                <a:moveTo>
                  <a:pt x="3358582" y="1000"/>
                </a:moveTo>
                <a:cubicBezTo>
                  <a:pt x="3361457" y="5038"/>
                  <a:pt x="3364108" y="9364"/>
                  <a:pt x="3366533" y="13977"/>
                </a:cubicBezTo>
                <a:cubicBezTo>
                  <a:pt x="3368958" y="18590"/>
                  <a:pt x="3370708" y="22665"/>
                  <a:pt x="3371784" y="26203"/>
                </a:cubicBezTo>
                <a:lnTo>
                  <a:pt x="3368583" y="27404"/>
                </a:lnTo>
                <a:lnTo>
                  <a:pt x="3414989" y="27404"/>
                </a:lnTo>
                <a:lnTo>
                  <a:pt x="3414989" y="36405"/>
                </a:lnTo>
                <a:lnTo>
                  <a:pt x="3361983" y="36405"/>
                </a:lnTo>
                <a:cubicBezTo>
                  <a:pt x="3357257" y="43668"/>
                  <a:pt x="3352306" y="50694"/>
                  <a:pt x="3347131" y="57482"/>
                </a:cubicBezTo>
                <a:cubicBezTo>
                  <a:pt x="3341955" y="64271"/>
                  <a:pt x="3336704" y="70446"/>
                  <a:pt x="3331379" y="76010"/>
                </a:cubicBezTo>
                <a:lnTo>
                  <a:pt x="3377985" y="74009"/>
                </a:lnTo>
                <a:cubicBezTo>
                  <a:pt x="3382618" y="67775"/>
                  <a:pt x="3386752" y="61241"/>
                  <a:pt x="3390386" y="54407"/>
                </a:cubicBezTo>
                <a:lnTo>
                  <a:pt x="3398987" y="57407"/>
                </a:lnTo>
                <a:cubicBezTo>
                  <a:pt x="3389582" y="74551"/>
                  <a:pt x="3377789" y="89770"/>
                  <a:pt x="3363608" y="103063"/>
                </a:cubicBezTo>
                <a:cubicBezTo>
                  <a:pt x="3349427" y="116356"/>
                  <a:pt x="3334083" y="127474"/>
                  <a:pt x="3317577" y="136417"/>
                </a:cubicBezTo>
                <a:cubicBezTo>
                  <a:pt x="3316818" y="135334"/>
                  <a:pt x="3315785" y="134000"/>
                  <a:pt x="3314476" y="132417"/>
                </a:cubicBezTo>
                <a:cubicBezTo>
                  <a:pt x="3313168" y="130833"/>
                  <a:pt x="3311934" y="129500"/>
                  <a:pt x="3310776" y="128416"/>
                </a:cubicBezTo>
                <a:cubicBezTo>
                  <a:pt x="3322140" y="122982"/>
                  <a:pt x="3332916" y="116398"/>
                  <a:pt x="3343105" y="108664"/>
                </a:cubicBezTo>
                <a:cubicBezTo>
                  <a:pt x="3353294" y="100929"/>
                  <a:pt x="3362520" y="92245"/>
                  <a:pt x="3370783" y="82610"/>
                </a:cubicBezTo>
                <a:cubicBezTo>
                  <a:pt x="3356531" y="83394"/>
                  <a:pt x="3345809" y="84027"/>
                  <a:pt x="3338617" y="84507"/>
                </a:cubicBezTo>
                <a:cubicBezTo>
                  <a:pt x="3331424" y="84987"/>
                  <a:pt x="3326466" y="85412"/>
                  <a:pt x="3323741" y="85781"/>
                </a:cubicBezTo>
                <a:cubicBezTo>
                  <a:pt x="3321016" y="86150"/>
                  <a:pt x="3319228" y="86560"/>
                  <a:pt x="3318377" y="87011"/>
                </a:cubicBezTo>
                <a:cubicBezTo>
                  <a:pt x="3318140" y="85898"/>
                  <a:pt x="3317714" y="84373"/>
                  <a:pt x="3317102" y="82435"/>
                </a:cubicBezTo>
                <a:cubicBezTo>
                  <a:pt x="3316489" y="80498"/>
                  <a:pt x="3315914" y="78822"/>
                  <a:pt x="3315377" y="77410"/>
                </a:cubicBezTo>
                <a:cubicBezTo>
                  <a:pt x="3316964" y="77181"/>
                  <a:pt x="3318640" y="76339"/>
                  <a:pt x="3320402" y="74884"/>
                </a:cubicBezTo>
                <a:cubicBezTo>
                  <a:pt x="3322165" y="73430"/>
                  <a:pt x="3324090" y="71538"/>
                  <a:pt x="3326178" y="69209"/>
                </a:cubicBezTo>
                <a:cubicBezTo>
                  <a:pt x="3328291" y="67104"/>
                  <a:pt x="3331716" y="63012"/>
                  <a:pt x="3336454" y="56932"/>
                </a:cubicBezTo>
                <a:cubicBezTo>
                  <a:pt x="3341192" y="50852"/>
                  <a:pt x="3345968" y="44010"/>
                  <a:pt x="3350781" y="36405"/>
                </a:cubicBezTo>
                <a:lnTo>
                  <a:pt x="3307976" y="36405"/>
                </a:lnTo>
                <a:lnTo>
                  <a:pt x="3307976" y="27404"/>
                </a:lnTo>
                <a:lnTo>
                  <a:pt x="3361983" y="27404"/>
                </a:lnTo>
                <a:cubicBezTo>
                  <a:pt x="3360736" y="23807"/>
                  <a:pt x="3359028" y="19898"/>
                  <a:pt x="3356857" y="15677"/>
                </a:cubicBezTo>
                <a:cubicBezTo>
                  <a:pt x="3354686" y="11456"/>
                  <a:pt x="3352327" y="7497"/>
                  <a:pt x="3349781" y="3801"/>
                </a:cubicBezTo>
                <a:close/>
                <a:moveTo>
                  <a:pt x="740750" y="613"/>
                </a:moveTo>
                <a:cubicBezTo>
                  <a:pt x="743105" y="4313"/>
                  <a:pt x="745347" y="8264"/>
                  <a:pt x="747477" y="12464"/>
                </a:cubicBezTo>
                <a:cubicBezTo>
                  <a:pt x="749607" y="16665"/>
                  <a:pt x="751299" y="20515"/>
                  <a:pt x="752554" y="24016"/>
                </a:cubicBezTo>
                <a:lnTo>
                  <a:pt x="792547" y="24016"/>
                </a:lnTo>
                <a:lnTo>
                  <a:pt x="792547" y="67196"/>
                </a:lnTo>
                <a:lnTo>
                  <a:pt x="702936" y="67196"/>
                </a:lnTo>
                <a:cubicBezTo>
                  <a:pt x="703013" y="77973"/>
                  <a:pt x="702548" y="89891"/>
                  <a:pt x="701544" y="102950"/>
                </a:cubicBezTo>
                <a:cubicBezTo>
                  <a:pt x="700539" y="116008"/>
                  <a:pt x="698533" y="129155"/>
                  <a:pt x="695528" y="142391"/>
                </a:cubicBezTo>
                <a:cubicBezTo>
                  <a:pt x="692523" y="155627"/>
                  <a:pt x="688058" y="167900"/>
                  <a:pt x="682134" y="179210"/>
                </a:cubicBezTo>
                <a:cubicBezTo>
                  <a:pt x="681255" y="178239"/>
                  <a:pt x="680062" y="177181"/>
                  <a:pt x="678558" y="176035"/>
                </a:cubicBezTo>
                <a:cubicBezTo>
                  <a:pt x="677054" y="174889"/>
                  <a:pt x="675712" y="174080"/>
                  <a:pt x="674533" y="173609"/>
                </a:cubicBezTo>
                <a:cubicBezTo>
                  <a:pt x="680251" y="162724"/>
                  <a:pt x="684506" y="151024"/>
                  <a:pt x="687297" y="138509"/>
                </a:cubicBezTo>
                <a:cubicBezTo>
                  <a:pt x="690089" y="125994"/>
                  <a:pt x="691914" y="113568"/>
                  <a:pt x="692772" y="101231"/>
                </a:cubicBezTo>
                <a:cubicBezTo>
                  <a:pt x="693630" y="88893"/>
                  <a:pt x="694018" y="77548"/>
                  <a:pt x="693935" y="67196"/>
                </a:cubicBezTo>
                <a:lnTo>
                  <a:pt x="693935" y="24016"/>
                </a:lnTo>
                <a:lnTo>
                  <a:pt x="742350" y="24016"/>
                </a:lnTo>
                <a:cubicBezTo>
                  <a:pt x="741108" y="20744"/>
                  <a:pt x="739591" y="17286"/>
                  <a:pt x="737798" y="13639"/>
                </a:cubicBezTo>
                <a:cubicBezTo>
                  <a:pt x="736006" y="9993"/>
                  <a:pt x="734189" y="6584"/>
                  <a:pt x="732347" y="3413"/>
                </a:cubicBezTo>
                <a:close/>
                <a:moveTo>
                  <a:pt x="4591831" y="600"/>
                </a:moveTo>
                <a:cubicBezTo>
                  <a:pt x="4595949" y="688"/>
                  <a:pt x="4599416" y="2313"/>
                  <a:pt x="4602233" y="5476"/>
                </a:cubicBezTo>
                <a:cubicBezTo>
                  <a:pt x="4605050" y="8639"/>
                  <a:pt x="4606517" y="12814"/>
                  <a:pt x="4606633" y="18002"/>
                </a:cubicBezTo>
                <a:cubicBezTo>
                  <a:pt x="4606383" y="26508"/>
                  <a:pt x="4603933" y="33900"/>
                  <a:pt x="4599282" y="40180"/>
                </a:cubicBezTo>
                <a:cubicBezTo>
                  <a:pt x="4594632" y="46460"/>
                  <a:pt x="4589281" y="51002"/>
                  <a:pt x="4583231" y="53807"/>
                </a:cubicBezTo>
                <a:lnTo>
                  <a:pt x="4580030" y="48006"/>
                </a:lnTo>
                <a:cubicBezTo>
                  <a:pt x="4585131" y="45227"/>
                  <a:pt x="4589281" y="41584"/>
                  <a:pt x="4592482" y="37080"/>
                </a:cubicBezTo>
                <a:cubicBezTo>
                  <a:pt x="4595682" y="32575"/>
                  <a:pt x="4597332" y="27683"/>
                  <a:pt x="4597432" y="22403"/>
                </a:cubicBezTo>
                <a:cubicBezTo>
                  <a:pt x="4596711" y="23011"/>
                  <a:pt x="4595803" y="23495"/>
                  <a:pt x="4594707" y="23853"/>
                </a:cubicBezTo>
                <a:cubicBezTo>
                  <a:pt x="4593611" y="24211"/>
                  <a:pt x="4592452" y="24395"/>
                  <a:pt x="4591232" y="24403"/>
                </a:cubicBezTo>
                <a:cubicBezTo>
                  <a:pt x="4587598" y="24324"/>
                  <a:pt x="4584764" y="23182"/>
                  <a:pt x="4582730" y="20978"/>
                </a:cubicBezTo>
                <a:cubicBezTo>
                  <a:pt x="4580697" y="18773"/>
                  <a:pt x="4579663" y="15981"/>
                  <a:pt x="4579630" y="12602"/>
                </a:cubicBezTo>
                <a:cubicBezTo>
                  <a:pt x="4579613" y="9739"/>
                  <a:pt x="4580597" y="7063"/>
                  <a:pt x="4582580" y="4576"/>
                </a:cubicBezTo>
                <a:cubicBezTo>
                  <a:pt x="4584564" y="2088"/>
                  <a:pt x="4587648" y="763"/>
                  <a:pt x="4591831" y="600"/>
                </a:cubicBezTo>
                <a:close/>
                <a:moveTo>
                  <a:pt x="4555027" y="600"/>
                </a:moveTo>
                <a:cubicBezTo>
                  <a:pt x="4559048" y="688"/>
                  <a:pt x="4562457" y="2313"/>
                  <a:pt x="4565253" y="5476"/>
                </a:cubicBezTo>
                <a:cubicBezTo>
                  <a:pt x="4568049" y="8639"/>
                  <a:pt x="4569508" y="12814"/>
                  <a:pt x="4569629" y="18002"/>
                </a:cubicBezTo>
                <a:cubicBezTo>
                  <a:pt x="4569391" y="26508"/>
                  <a:pt x="4566966" y="33900"/>
                  <a:pt x="4562353" y="40180"/>
                </a:cubicBezTo>
                <a:cubicBezTo>
                  <a:pt x="4557740" y="46460"/>
                  <a:pt x="4552364" y="51002"/>
                  <a:pt x="4546226" y="53807"/>
                </a:cubicBezTo>
                <a:lnTo>
                  <a:pt x="4543025" y="48006"/>
                </a:lnTo>
                <a:cubicBezTo>
                  <a:pt x="4548122" y="45227"/>
                  <a:pt x="4552281" y="41584"/>
                  <a:pt x="4555502" y="37080"/>
                </a:cubicBezTo>
                <a:cubicBezTo>
                  <a:pt x="4558723" y="32575"/>
                  <a:pt x="4560432" y="27683"/>
                  <a:pt x="4560628" y="22403"/>
                </a:cubicBezTo>
                <a:cubicBezTo>
                  <a:pt x="4559811" y="23011"/>
                  <a:pt x="4558844" y="23495"/>
                  <a:pt x="4557727" y="23853"/>
                </a:cubicBezTo>
                <a:cubicBezTo>
                  <a:pt x="4556610" y="24211"/>
                  <a:pt x="4555444" y="24395"/>
                  <a:pt x="4554227" y="24403"/>
                </a:cubicBezTo>
                <a:cubicBezTo>
                  <a:pt x="4550680" y="24324"/>
                  <a:pt x="4547872" y="23182"/>
                  <a:pt x="4545801" y="20978"/>
                </a:cubicBezTo>
                <a:cubicBezTo>
                  <a:pt x="4543730" y="18773"/>
                  <a:pt x="4542671" y="15981"/>
                  <a:pt x="4542625" y="12602"/>
                </a:cubicBezTo>
                <a:cubicBezTo>
                  <a:pt x="4542617" y="9739"/>
                  <a:pt x="4543634" y="7063"/>
                  <a:pt x="4545676" y="4576"/>
                </a:cubicBezTo>
                <a:cubicBezTo>
                  <a:pt x="4547718" y="2088"/>
                  <a:pt x="4550835" y="763"/>
                  <a:pt x="4555027" y="600"/>
                </a:cubicBezTo>
                <a:close/>
                <a:moveTo>
                  <a:pt x="3073623" y="400"/>
                </a:moveTo>
                <a:lnTo>
                  <a:pt x="3076823" y="6201"/>
                </a:lnTo>
                <a:cubicBezTo>
                  <a:pt x="3071726" y="8893"/>
                  <a:pt x="3067568" y="12510"/>
                  <a:pt x="3064346" y="17052"/>
                </a:cubicBezTo>
                <a:cubicBezTo>
                  <a:pt x="3061125" y="21594"/>
                  <a:pt x="3059417" y="26512"/>
                  <a:pt x="3059221" y="31804"/>
                </a:cubicBezTo>
                <a:cubicBezTo>
                  <a:pt x="3060038" y="31187"/>
                  <a:pt x="3061004" y="30671"/>
                  <a:pt x="3062121" y="30254"/>
                </a:cubicBezTo>
                <a:cubicBezTo>
                  <a:pt x="3063238" y="29837"/>
                  <a:pt x="3064405" y="29620"/>
                  <a:pt x="3065622" y="29604"/>
                </a:cubicBezTo>
                <a:cubicBezTo>
                  <a:pt x="3069168" y="29679"/>
                  <a:pt x="3071976" y="30829"/>
                  <a:pt x="3074048" y="33054"/>
                </a:cubicBezTo>
                <a:cubicBezTo>
                  <a:pt x="3076119" y="35280"/>
                  <a:pt x="3077177" y="38130"/>
                  <a:pt x="3077223" y="41605"/>
                </a:cubicBezTo>
                <a:cubicBezTo>
                  <a:pt x="3077231" y="44372"/>
                  <a:pt x="3076215" y="46989"/>
                  <a:pt x="3074173" y="49456"/>
                </a:cubicBezTo>
                <a:cubicBezTo>
                  <a:pt x="3072131" y="51923"/>
                  <a:pt x="3069014" y="53240"/>
                  <a:pt x="3064821" y="53407"/>
                </a:cubicBezTo>
                <a:cubicBezTo>
                  <a:pt x="3060800" y="53319"/>
                  <a:pt x="3057391" y="51694"/>
                  <a:pt x="3054595" y="48531"/>
                </a:cubicBezTo>
                <a:cubicBezTo>
                  <a:pt x="3051799" y="45368"/>
                  <a:pt x="3050341" y="41193"/>
                  <a:pt x="3050220" y="36005"/>
                </a:cubicBezTo>
                <a:cubicBezTo>
                  <a:pt x="3050457" y="27495"/>
                  <a:pt x="3052883" y="20111"/>
                  <a:pt x="3057496" y="13852"/>
                </a:cubicBezTo>
                <a:cubicBezTo>
                  <a:pt x="3062109" y="7593"/>
                  <a:pt x="3067484" y="3109"/>
                  <a:pt x="3073623" y="400"/>
                </a:cubicBezTo>
                <a:close/>
                <a:moveTo>
                  <a:pt x="3036618" y="400"/>
                </a:moveTo>
                <a:lnTo>
                  <a:pt x="3039818" y="6201"/>
                </a:lnTo>
                <a:cubicBezTo>
                  <a:pt x="3034718" y="8893"/>
                  <a:pt x="3030567" y="12510"/>
                  <a:pt x="3027367" y="17052"/>
                </a:cubicBezTo>
                <a:cubicBezTo>
                  <a:pt x="3024166" y="21594"/>
                  <a:pt x="3022516" y="26512"/>
                  <a:pt x="3022416" y="31804"/>
                </a:cubicBezTo>
                <a:cubicBezTo>
                  <a:pt x="3023137" y="31187"/>
                  <a:pt x="3024046" y="30671"/>
                  <a:pt x="3025142" y="30254"/>
                </a:cubicBezTo>
                <a:cubicBezTo>
                  <a:pt x="3026237" y="29837"/>
                  <a:pt x="3027396" y="29620"/>
                  <a:pt x="3028617" y="29604"/>
                </a:cubicBezTo>
                <a:cubicBezTo>
                  <a:pt x="3032251" y="29679"/>
                  <a:pt x="3035085" y="30829"/>
                  <a:pt x="3037118" y="33054"/>
                </a:cubicBezTo>
                <a:cubicBezTo>
                  <a:pt x="3039152" y="35280"/>
                  <a:pt x="3040185" y="38130"/>
                  <a:pt x="3040218" y="41605"/>
                </a:cubicBezTo>
                <a:cubicBezTo>
                  <a:pt x="3040235" y="44372"/>
                  <a:pt x="3039252" y="46989"/>
                  <a:pt x="3037268" y="49456"/>
                </a:cubicBezTo>
                <a:cubicBezTo>
                  <a:pt x="3035284" y="51923"/>
                  <a:pt x="3032201" y="53240"/>
                  <a:pt x="3028017" y="53407"/>
                </a:cubicBezTo>
                <a:cubicBezTo>
                  <a:pt x="3023900" y="53319"/>
                  <a:pt x="3020432" y="51694"/>
                  <a:pt x="3017616" y="48531"/>
                </a:cubicBezTo>
                <a:cubicBezTo>
                  <a:pt x="3014799" y="45368"/>
                  <a:pt x="3013332" y="41193"/>
                  <a:pt x="3013215" y="36005"/>
                </a:cubicBezTo>
                <a:cubicBezTo>
                  <a:pt x="3013465" y="27495"/>
                  <a:pt x="3015915" y="20111"/>
                  <a:pt x="3020566" y="13852"/>
                </a:cubicBezTo>
                <a:cubicBezTo>
                  <a:pt x="3025216" y="7593"/>
                  <a:pt x="3030567" y="3109"/>
                  <a:pt x="3036618" y="400"/>
                </a:cubicBezTo>
                <a:close/>
                <a:moveTo>
                  <a:pt x="1559014" y="213"/>
                </a:moveTo>
                <a:lnTo>
                  <a:pt x="1568416" y="2413"/>
                </a:lnTo>
                <a:cubicBezTo>
                  <a:pt x="1567215" y="7726"/>
                  <a:pt x="1565865" y="13002"/>
                  <a:pt x="1564365" y="18240"/>
                </a:cubicBezTo>
                <a:cubicBezTo>
                  <a:pt x="1562865" y="23478"/>
                  <a:pt x="1561214" y="28604"/>
                  <a:pt x="1559414" y="33617"/>
                </a:cubicBezTo>
                <a:lnTo>
                  <a:pt x="1621622" y="33617"/>
                </a:lnTo>
                <a:lnTo>
                  <a:pt x="1621622" y="39202"/>
                </a:lnTo>
                <a:cubicBezTo>
                  <a:pt x="1620524" y="69885"/>
                  <a:pt x="1619386" y="94400"/>
                  <a:pt x="1618207" y="112746"/>
                </a:cubicBezTo>
                <a:cubicBezTo>
                  <a:pt x="1617028" y="131092"/>
                  <a:pt x="1615593" y="144804"/>
                  <a:pt x="1613903" y="153883"/>
                </a:cubicBezTo>
                <a:cubicBezTo>
                  <a:pt x="1612212" y="162963"/>
                  <a:pt x="1610051" y="168943"/>
                  <a:pt x="1607420" y="171826"/>
                </a:cubicBezTo>
                <a:cubicBezTo>
                  <a:pt x="1605562" y="173978"/>
                  <a:pt x="1603528" y="175507"/>
                  <a:pt x="1601320" y="176413"/>
                </a:cubicBezTo>
                <a:cubicBezTo>
                  <a:pt x="1599111" y="177319"/>
                  <a:pt x="1596477" y="177851"/>
                  <a:pt x="1593419" y="178010"/>
                </a:cubicBezTo>
                <a:cubicBezTo>
                  <a:pt x="1590193" y="178210"/>
                  <a:pt x="1585993" y="178260"/>
                  <a:pt x="1580817" y="178160"/>
                </a:cubicBezTo>
                <a:cubicBezTo>
                  <a:pt x="1575641" y="178060"/>
                  <a:pt x="1570241" y="177810"/>
                  <a:pt x="1564615" y="177410"/>
                </a:cubicBezTo>
                <a:cubicBezTo>
                  <a:pt x="1564419" y="175873"/>
                  <a:pt x="1564061" y="174261"/>
                  <a:pt x="1563540" y="172573"/>
                </a:cubicBezTo>
                <a:cubicBezTo>
                  <a:pt x="1563019" y="170886"/>
                  <a:pt x="1562311" y="169371"/>
                  <a:pt x="1561415" y="168030"/>
                </a:cubicBezTo>
                <a:cubicBezTo>
                  <a:pt x="1568140" y="168519"/>
                  <a:pt x="1574141" y="168845"/>
                  <a:pt x="1579417" y="169008"/>
                </a:cubicBezTo>
                <a:cubicBezTo>
                  <a:pt x="1584692" y="169171"/>
                  <a:pt x="1588493" y="169246"/>
                  <a:pt x="1590818" y="169234"/>
                </a:cubicBezTo>
                <a:cubicBezTo>
                  <a:pt x="1592794" y="169271"/>
                  <a:pt x="1594444" y="169096"/>
                  <a:pt x="1595769" y="168707"/>
                </a:cubicBezTo>
                <a:cubicBezTo>
                  <a:pt x="1597094" y="168318"/>
                  <a:pt x="1598244" y="167490"/>
                  <a:pt x="1599219" y="166223"/>
                </a:cubicBezTo>
                <a:cubicBezTo>
                  <a:pt x="1601402" y="164010"/>
                  <a:pt x="1603282" y="158585"/>
                  <a:pt x="1604857" y="149950"/>
                </a:cubicBezTo>
                <a:cubicBezTo>
                  <a:pt x="1606433" y="141315"/>
                  <a:pt x="1607808" y="128335"/>
                  <a:pt x="1608984" y="111010"/>
                </a:cubicBezTo>
                <a:cubicBezTo>
                  <a:pt x="1610159" y="93684"/>
                  <a:pt x="1611238" y="70878"/>
                  <a:pt x="1612221" y="42593"/>
                </a:cubicBezTo>
                <a:lnTo>
                  <a:pt x="1556214" y="42593"/>
                </a:lnTo>
                <a:cubicBezTo>
                  <a:pt x="1553309" y="49723"/>
                  <a:pt x="1550217" y="56427"/>
                  <a:pt x="1546938" y="62706"/>
                </a:cubicBezTo>
                <a:cubicBezTo>
                  <a:pt x="1543658" y="68985"/>
                  <a:pt x="1540216" y="74689"/>
                  <a:pt x="1536611" y="79817"/>
                </a:cubicBezTo>
                <a:cubicBezTo>
                  <a:pt x="1535720" y="79075"/>
                  <a:pt x="1534453" y="78208"/>
                  <a:pt x="1532811" y="77216"/>
                </a:cubicBezTo>
                <a:cubicBezTo>
                  <a:pt x="1531169" y="76223"/>
                  <a:pt x="1529702" y="75356"/>
                  <a:pt x="1528410" y="74614"/>
                </a:cubicBezTo>
                <a:cubicBezTo>
                  <a:pt x="1535424" y="65321"/>
                  <a:pt x="1541500" y="54195"/>
                  <a:pt x="1546638" y="41235"/>
                </a:cubicBezTo>
                <a:cubicBezTo>
                  <a:pt x="1551776" y="28275"/>
                  <a:pt x="1555901" y="14601"/>
                  <a:pt x="1559014" y="213"/>
                </a:cubicBezTo>
                <a:close/>
                <a:moveTo>
                  <a:pt x="4270668" y="0"/>
                </a:moveTo>
                <a:lnTo>
                  <a:pt x="4279669" y="1200"/>
                </a:lnTo>
                <a:cubicBezTo>
                  <a:pt x="4278860" y="7418"/>
                  <a:pt x="4277927" y="13585"/>
                  <a:pt x="4276868" y="19703"/>
                </a:cubicBezTo>
                <a:cubicBezTo>
                  <a:pt x="4275810" y="25820"/>
                  <a:pt x="4274676" y="31787"/>
                  <a:pt x="4273468" y="37605"/>
                </a:cubicBezTo>
                <a:lnTo>
                  <a:pt x="4315073" y="37605"/>
                </a:lnTo>
                <a:lnTo>
                  <a:pt x="4315073" y="46406"/>
                </a:lnTo>
                <a:lnTo>
                  <a:pt x="4306072" y="46406"/>
                </a:lnTo>
                <a:cubicBezTo>
                  <a:pt x="4304330" y="63304"/>
                  <a:pt x="4302013" y="78922"/>
                  <a:pt x="4299121" y="93260"/>
                </a:cubicBezTo>
                <a:cubicBezTo>
                  <a:pt x="4296229" y="107598"/>
                  <a:pt x="4292412" y="120712"/>
                  <a:pt x="4287670" y="132604"/>
                </a:cubicBezTo>
                <a:cubicBezTo>
                  <a:pt x="4290954" y="140968"/>
                  <a:pt x="4294887" y="148794"/>
                  <a:pt x="4299471" y="156082"/>
                </a:cubicBezTo>
                <a:cubicBezTo>
                  <a:pt x="4304055" y="163371"/>
                  <a:pt x="4309389" y="169746"/>
                  <a:pt x="4315473" y="175210"/>
                </a:cubicBezTo>
                <a:cubicBezTo>
                  <a:pt x="4314515" y="176068"/>
                  <a:pt x="4313431" y="177201"/>
                  <a:pt x="4312223" y="178610"/>
                </a:cubicBezTo>
                <a:cubicBezTo>
                  <a:pt x="4311014" y="180018"/>
                  <a:pt x="4310031" y="181352"/>
                  <a:pt x="4309272" y="182610"/>
                </a:cubicBezTo>
                <a:cubicBezTo>
                  <a:pt x="4303693" y="177276"/>
                  <a:pt x="4298750" y="171242"/>
                  <a:pt x="4294446" y="164508"/>
                </a:cubicBezTo>
                <a:cubicBezTo>
                  <a:pt x="4290141" y="157774"/>
                  <a:pt x="4286349" y="150540"/>
                  <a:pt x="4283069" y="142805"/>
                </a:cubicBezTo>
                <a:cubicBezTo>
                  <a:pt x="4279289" y="150698"/>
                  <a:pt x="4274897" y="158016"/>
                  <a:pt x="4269892" y="164758"/>
                </a:cubicBezTo>
                <a:cubicBezTo>
                  <a:pt x="4264888" y="171501"/>
                  <a:pt x="4259145" y="177718"/>
                  <a:pt x="4252665" y="183411"/>
                </a:cubicBezTo>
                <a:cubicBezTo>
                  <a:pt x="4251990" y="182527"/>
                  <a:pt x="4250990" y="181394"/>
                  <a:pt x="4249665" y="180010"/>
                </a:cubicBezTo>
                <a:cubicBezTo>
                  <a:pt x="4248340" y="178627"/>
                  <a:pt x="4247139" y="177493"/>
                  <a:pt x="4246064" y="176610"/>
                </a:cubicBezTo>
                <a:cubicBezTo>
                  <a:pt x="4253245" y="170701"/>
                  <a:pt x="4259537" y="163966"/>
                  <a:pt x="4264942" y="156407"/>
                </a:cubicBezTo>
                <a:cubicBezTo>
                  <a:pt x="4270347" y="148848"/>
                  <a:pt x="4274989" y="140514"/>
                  <a:pt x="4278869" y="131404"/>
                </a:cubicBezTo>
                <a:cubicBezTo>
                  <a:pt x="4275210" y="121032"/>
                  <a:pt x="4272276" y="110523"/>
                  <a:pt x="4270067" y="99879"/>
                </a:cubicBezTo>
                <a:cubicBezTo>
                  <a:pt x="4267859" y="89235"/>
                  <a:pt x="4266125" y="78881"/>
                  <a:pt x="4264867" y="68817"/>
                </a:cubicBezTo>
                <a:cubicBezTo>
                  <a:pt x="4263475" y="72823"/>
                  <a:pt x="4262008" y="76614"/>
                  <a:pt x="4260466" y="80191"/>
                </a:cubicBezTo>
                <a:cubicBezTo>
                  <a:pt x="4258924" y="83768"/>
                  <a:pt x="4257257" y="87104"/>
                  <a:pt x="4255466" y="90199"/>
                </a:cubicBezTo>
                <a:cubicBezTo>
                  <a:pt x="4254686" y="89514"/>
                  <a:pt x="4253595" y="88541"/>
                  <a:pt x="4252190" y="87282"/>
                </a:cubicBezTo>
                <a:cubicBezTo>
                  <a:pt x="4250786" y="86022"/>
                  <a:pt x="4249544" y="84999"/>
                  <a:pt x="4248465" y="84211"/>
                </a:cubicBezTo>
                <a:cubicBezTo>
                  <a:pt x="4254315" y="73613"/>
                  <a:pt x="4259016" y="61004"/>
                  <a:pt x="4262566" y="46381"/>
                </a:cubicBezTo>
                <a:cubicBezTo>
                  <a:pt x="4266117" y="31758"/>
                  <a:pt x="4268817" y="16298"/>
                  <a:pt x="42706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lvl="0"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思源黑体 Light" panose="020B0300000000000000" pitchFamily="34" charset="-122"/>
              <a:ea typeface="思源黑体 Light" panose="020B0300000000000000" pitchFamily="34" charset="-122"/>
              <a:cs typeface="阿里巴巴普惠体 L" panose="00020600040101010101" pitchFamily="18" charset="-122"/>
            </a:endParaRPr>
          </a:p>
        </p:txBody>
      </p:sp>
      <p:sp>
        <p:nvSpPr>
          <p:cNvPr id="55" name="文本框-4_矢量">
            <a:extLst>
              <a:ext uri="{FF2B5EF4-FFF2-40B4-BE49-F238E27FC236}">
                <a16:creationId xmlns:a16="http://schemas.microsoft.com/office/drawing/2014/main" id="{A00BC0A0-B063-4DE0-83D7-F87B421A5BB4}"/>
              </a:ext>
            </a:extLst>
          </p:cNvPr>
          <p:cNvSpPr txBox="1"/>
          <p:nvPr/>
        </p:nvSpPr>
        <p:spPr>
          <a:xfrm>
            <a:off x="1120740" y="1995284"/>
            <a:ext cx="4514117" cy="248688"/>
          </a:xfrm>
          <a:custGeom>
            <a:avLst/>
            <a:gdLst/>
            <a:ahLst/>
            <a:cxnLst/>
            <a:rect l="l" t="t" r="r" b="b"/>
            <a:pathLst>
              <a:path w="4514117" h="248688">
                <a:moveTo>
                  <a:pt x="2723341" y="156619"/>
                </a:moveTo>
                <a:cubicBezTo>
                  <a:pt x="2731458" y="156737"/>
                  <a:pt x="2737598" y="159652"/>
                  <a:pt x="2741761" y="165363"/>
                </a:cubicBezTo>
                <a:cubicBezTo>
                  <a:pt x="2745924" y="171075"/>
                  <a:pt x="2748013" y="178876"/>
                  <a:pt x="2748030" y="188766"/>
                </a:cubicBezTo>
                <a:cubicBezTo>
                  <a:pt x="2747890" y="203061"/>
                  <a:pt x="2743668" y="215427"/>
                  <a:pt x="2735364" y="225864"/>
                </a:cubicBezTo>
                <a:cubicBezTo>
                  <a:pt x="2727059" y="236301"/>
                  <a:pt x="2715508" y="243909"/>
                  <a:pt x="2700709" y="248688"/>
                </a:cubicBezTo>
                <a:lnTo>
                  <a:pt x="2694023" y="231972"/>
                </a:lnTo>
                <a:cubicBezTo>
                  <a:pt x="2703967" y="228355"/>
                  <a:pt x="2711725" y="223630"/>
                  <a:pt x="2717297" y="217795"/>
                </a:cubicBezTo>
                <a:cubicBezTo>
                  <a:pt x="2722869" y="211960"/>
                  <a:pt x="2725998" y="205113"/>
                  <a:pt x="2726684" y="197253"/>
                </a:cubicBezTo>
                <a:cubicBezTo>
                  <a:pt x="2725612" y="197467"/>
                  <a:pt x="2724412" y="197553"/>
                  <a:pt x="2723084" y="197510"/>
                </a:cubicBezTo>
                <a:cubicBezTo>
                  <a:pt x="2717120" y="197484"/>
                  <a:pt x="2712073" y="195737"/>
                  <a:pt x="2707942" y="192270"/>
                </a:cubicBezTo>
                <a:cubicBezTo>
                  <a:pt x="2703811" y="188804"/>
                  <a:pt x="2701658" y="183778"/>
                  <a:pt x="2701481" y="177193"/>
                </a:cubicBezTo>
                <a:cubicBezTo>
                  <a:pt x="2701652" y="170598"/>
                  <a:pt x="2703817" y="165530"/>
                  <a:pt x="2707975" y="161988"/>
                </a:cubicBezTo>
                <a:cubicBezTo>
                  <a:pt x="2712132" y="158447"/>
                  <a:pt x="2717254" y="156657"/>
                  <a:pt x="2723341" y="156619"/>
                </a:cubicBezTo>
                <a:close/>
                <a:moveTo>
                  <a:pt x="1753077" y="137331"/>
                </a:moveTo>
                <a:lnTo>
                  <a:pt x="1770565" y="153276"/>
                </a:lnTo>
                <a:cubicBezTo>
                  <a:pt x="1763766" y="166874"/>
                  <a:pt x="1756404" y="180826"/>
                  <a:pt x="1748480" y="195131"/>
                </a:cubicBezTo>
                <a:cubicBezTo>
                  <a:pt x="1740556" y="209437"/>
                  <a:pt x="1732744" y="222746"/>
                  <a:pt x="1725045" y="235058"/>
                </a:cubicBezTo>
                <a:lnTo>
                  <a:pt x="1704471" y="218856"/>
                </a:lnTo>
                <a:cubicBezTo>
                  <a:pt x="1711639" y="208853"/>
                  <a:pt x="1719612" y="196519"/>
                  <a:pt x="1728388" y="181855"/>
                </a:cubicBezTo>
                <a:cubicBezTo>
                  <a:pt x="1737164" y="167190"/>
                  <a:pt x="1745394" y="152349"/>
                  <a:pt x="1753077" y="137331"/>
                </a:cubicBezTo>
                <a:close/>
                <a:moveTo>
                  <a:pt x="3450508" y="114957"/>
                </a:moveTo>
                <a:cubicBezTo>
                  <a:pt x="3457012" y="122544"/>
                  <a:pt x="3463356" y="130709"/>
                  <a:pt x="3469539" y="139453"/>
                </a:cubicBezTo>
                <a:cubicBezTo>
                  <a:pt x="3475722" y="148197"/>
                  <a:pt x="3480522" y="155977"/>
                  <a:pt x="3483941" y="162792"/>
                </a:cubicBezTo>
                <a:lnTo>
                  <a:pt x="3462852" y="173850"/>
                </a:lnTo>
                <a:cubicBezTo>
                  <a:pt x="3459562" y="166890"/>
                  <a:pt x="3454891" y="158886"/>
                  <a:pt x="3448836" y="149836"/>
                </a:cubicBezTo>
                <a:cubicBezTo>
                  <a:pt x="3442782" y="140787"/>
                  <a:pt x="3436567" y="132333"/>
                  <a:pt x="3430191" y="124473"/>
                </a:cubicBezTo>
                <a:close/>
                <a:moveTo>
                  <a:pt x="3730886" y="113414"/>
                </a:moveTo>
                <a:lnTo>
                  <a:pt x="3754289" y="117786"/>
                </a:lnTo>
                <a:cubicBezTo>
                  <a:pt x="3750351" y="134594"/>
                  <a:pt x="3745240" y="150549"/>
                  <a:pt x="3738955" y="165653"/>
                </a:cubicBezTo>
                <a:cubicBezTo>
                  <a:pt x="3732670" y="180756"/>
                  <a:pt x="3725694" y="193690"/>
                  <a:pt x="3718027" y="204454"/>
                </a:cubicBezTo>
                <a:cubicBezTo>
                  <a:pt x="3715605" y="202407"/>
                  <a:pt x="3712348" y="200136"/>
                  <a:pt x="3708254" y="197639"/>
                </a:cubicBezTo>
                <a:cubicBezTo>
                  <a:pt x="3704161" y="195142"/>
                  <a:pt x="3700646" y="193128"/>
                  <a:pt x="3697710" y="191595"/>
                </a:cubicBezTo>
                <a:cubicBezTo>
                  <a:pt x="3705329" y="181860"/>
                  <a:pt x="3711951" y="170148"/>
                  <a:pt x="3717577" y="156459"/>
                </a:cubicBezTo>
                <a:cubicBezTo>
                  <a:pt x="3723203" y="142770"/>
                  <a:pt x="3727639" y="128421"/>
                  <a:pt x="3730886" y="113414"/>
                </a:cubicBezTo>
                <a:close/>
                <a:moveTo>
                  <a:pt x="3832213" y="111100"/>
                </a:moveTo>
                <a:cubicBezTo>
                  <a:pt x="3839408" y="124869"/>
                  <a:pt x="3845720" y="139378"/>
                  <a:pt x="3851147" y="154626"/>
                </a:cubicBezTo>
                <a:cubicBezTo>
                  <a:pt x="3856575" y="169875"/>
                  <a:pt x="3860379" y="183484"/>
                  <a:pt x="3862559" y="195453"/>
                </a:cubicBezTo>
                <a:lnTo>
                  <a:pt x="3839671" y="203683"/>
                </a:lnTo>
                <a:cubicBezTo>
                  <a:pt x="3838429" y="195834"/>
                  <a:pt x="3836397" y="186985"/>
                  <a:pt x="3833575" y="177136"/>
                </a:cubicBezTo>
                <a:cubicBezTo>
                  <a:pt x="3830752" y="167287"/>
                  <a:pt x="3827387" y="157239"/>
                  <a:pt x="3823478" y="146990"/>
                </a:cubicBezTo>
                <a:cubicBezTo>
                  <a:pt x="3819570" y="136741"/>
                  <a:pt x="3815366" y="127092"/>
                  <a:pt x="3810867" y="118043"/>
                </a:cubicBezTo>
                <a:close/>
                <a:moveTo>
                  <a:pt x="2108286" y="92567"/>
                </a:moveTo>
                <a:lnTo>
                  <a:pt x="2108286" y="145063"/>
                </a:lnTo>
                <a:lnTo>
                  <a:pt x="2163096" y="145063"/>
                </a:lnTo>
                <a:lnTo>
                  <a:pt x="2163096" y="92567"/>
                </a:lnTo>
                <a:close/>
                <a:moveTo>
                  <a:pt x="1708586" y="73038"/>
                </a:moveTo>
                <a:cubicBezTo>
                  <a:pt x="1717008" y="76402"/>
                  <a:pt x="1725688" y="80474"/>
                  <a:pt x="1734624" y="85253"/>
                </a:cubicBezTo>
                <a:cubicBezTo>
                  <a:pt x="1743561" y="90033"/>
                  <a:pt x="1750827" y="94619"/>
                  <a:pt x="1756420" y="99012"/>
                </a:cubicBezTo>
                <a:lnTo>
                  <a:pt x="1743304" y="118815"/>
                </a:lnTo>
                <a:cubicBezTo>
                  <a:pt x="1737973" y="114411"/>
                  <a:pt x="1730890" y="109653"/>
                  <a:pt x="1722055" y="104542"/>
                </a:cubicBezTo>
                <a:cubicBezTo>
                  <a:pt x="1713220" y="99430"/>
                  <a:pt x="1704530" y="94930"/>
                  <a:pt x="1695984" y="91040"/>
                </a:cubicBezTo>
                <a:close/>
                <a:moveTo>
                  <a:pt x="2085687" y="71511"/>
                </a:moveTo>
                <a:lnTo>
                  <a:pt x="2186982" y="71511"/>
                </a:lnTo>
                <a:lnTo>
                  <a:pt x="2186982" y="165862"/>
                </a:lnTo>
                <a:lnTo>
                  <a:pt x="2085687" y="165862"/>
                </a:lnTo>
                <a:close/>
                <a:moveTo>
                  <a:pt x="3035618" y="65837"/>
                </a:moveTo>
                <a:lnTo>
                  <a:pt x="3181179" y="65837"/>
                </a:lnTo>
                <a:lnTo>
                  <a:pt x="3181179" y="86411"/>
                </a:lnTo>
                <a:lnTo>
                  <a:pt x="3120229" y="86411"/>
                </a:lnTo>
                <a:cubicBezTo>
                  <a:pt x="3117651" y="88704"/>
                  <a:pt x="3114962" y="90868"/>
                  <a:pt x="3112160" y="92904"/>
                </a:cubicBezTo>
                <a:cubicBezTo>
                  <a:pt x="3109357" y="94940"/>
                  <a:pt x="3106475" y="96976"/>
                  <a:pt x="3103512" y="99012"/>
                </a:cubicBezTo>
                <a:cubicBezTo>
                  <a:pt x="3109025" y="104306"/>
                  <a:pt x="3113815" y="109985"/>
                  <a:pt x="3117882" y="116050"/>
                </a:cubicBezTo>
                <a:cubicBezTo>
                  <a:pt x="3121948" y="122115"/>
                  <a:pt x="3125388" y="128437"/>
                  <a:pt x="3128201" y="135017"/>
                </a:cubicBezTo>
                <a:cubicBezTo>
                  <a:pt x="3137652" y="128593"/>
                  <a:pt x="3147039" y="121767"/>
                  <a:pt x="3156361" y="114539"/>
                </a:cubicBezTo>
                <a:cubicBezTo>
                  <a:pt x="3165684" y="107312"/>
                  <a:pt x="3173785" y="100421"/>
                  <a:pt x="3180665" y="93869"/>
                </a:cubicBezTo>
                <a:lnTo>
                  <a:pt x="3200210" y="109299"/>
                </a:lnTo>
                <a:cubicBezTo>
                  <a:pt x="3194649" y="113805"/>
                  <a:pt x="3188798" y="118295"/>
                  <a:pt x="3182658" y="122769"/>
                </a:cubicBezTo>
                <a:cubicBezTo>
                  <a:pt x="3176518" y="127243"/>
                  <a:pt x="3170281" y="131668"/>
                  <a:pt x="3163948" y="136045"/>
                </a:cubicBezTo>
                <a:cubicBezTo>
                  <a:pt x="3169553" y="152339"/>
                  <a:pt x="3177825" y="166815"/>
                  <a:pt x="3188766" y="179476"/>
                </a:cubicBezTo>
                <a:cubicBezTo>
                  <a:pt x="3199706" y="192136"/>
                  <a:pt x="3212865" y="201663"/>
                  <a:pt x="3228242" y="208054"/>
                </a:cubicBezTo>
                <a:cubicBezTo>
                  <a:pt x="3225547" y="210289"/>
                  <a:pt x="3222707" y="213278"/>
                  <a:pt x="3219723" y="217023"/>
                </a:cubicBezTo>
                <a:cubicBezTo>
                  <a:pt x="3216739" y="220769"/>
                  <a:pt x="3214349" y="224208"/>
                  <a:pt x="3212554" y="227343"/>
                </a:cubicBezTo>
                <a:cubicBezTo>
                  <a:pt x="3196743" y="219863"/>
                  <a:pt x="3183231" y="209298"/>
                  <a:pt x="3172017" y="195646"/>
                </a:cubicBezTo>
                <a:cubicBezTo>
                  <a:pt x="3160803" y="181994"/>
                  <a:pt x="3151856" y="166156"/>
                  <a:pt x="3145174" y="148133"/>
                </a:cubicBezTo>
                <a:cubicBezTo>
                  <a:pt x="3143492" y="149161"/>
                  <a:pt x="3141777" y="150190"/>
                  <a:pt x="3140031" y="151219"/>
                </a:cubicBezTo>
                <a:cubicBezTo>
                  <a:pt x="3138284" y="152247"/>
                  <a:pt x="3136570" y="153276"/>
                  <a:pt x="3134888" y="154305"/>
                </a:cubicBezTo>
                <a:cubicBezTo>
                  <a:pt x="3138863" y="170636"/>
                  <a:pt x="3139656" y="185487"/>
                  <a:pt x="3137266" y="198860"/>
                </a:cubicBezTo>
                <a:cubicBezTo>
                  <a:pt x="3134877" y="212234"/>
                  <a:pt x="3130140" y="221813"/>
                  <a:pt x="3123057" y="227600"/>
                </a:cubicBezTo>
                <a:cubicBezTo>
                  <a:pt x="3119055" y="231516"/>
                  <a:pt x="3114908" y="234227"/>
                  <a:pt x="3110617" y="235733"/>
                </a:cubicBezTo>
                <a:cubicBezTo>
                  <a:pt x="3106325" y="237238"/>
                  <a:pt x="3101214" y="237956"/>
                  <a:pt x="3095283" y="237887"/>
                </a:cubicBezTo>
                <a:cubicBezTo>
                  <a:pt x="3092287" y="238010"/>
                  <a:pt x="3088955" y="238021"/>
                  <a:pt x="3085285" y="237919"/>
                </a:cubicBezTo>
                <a:cubicBezTo>
                  <a:pt x="3081615" y="237817"/>
                  <a:pt x="3077832" y="237635"/>
                  <a:pt x="3073937" y="237372"/>
                </a:cubicBezTo>
                <a:cubicBezTo>
                  <a:pt x="3073685" y="234045"/>
                  <a:pt x="3073032" y="230348"/>
                  <a:pt x="3071976" y="226282"/>
                </a:cubicBezTo>
                <a:cubicBezTo>
                  <a:pt x="3070920" y="222215"/>
                  <a:pt x="3069431" y="218454"/>
                  <a:pt x="3067508" y="214998"/>
                </a:cubicBezTo>
                <a:cubicBezTo>
                  <a:pt x="3072046" y="215389"/>
                  <a:pt x="3076278" y="215700"/>
                  <a:pt x="3080206" y="215930"/>
                </a:cubicBezTo>
                <a:cubicBezTo>
                  <a:pt x="3084133" y="216161"/>
                  <a:pt x="3087530" y="216279"/>
                  <a:pt x="3090396" y="216284"/>
                </a:cubicBezTo>
                <a:cubicBezTo>
                  <a:pt x="3093579" y="216354"/>
                  <a:pt x="3096408" y="216022"/>
                  <a:pt x="3098883" y="215288"/>
                </a:cubicBezTo>
                <a:cubicBezTo>
                  <a:pt x="3101358" y="214554"/>
                  <a:pt x="3103673" y="213000"/>
                  <a:pt x="3105827" y="210626"/>
                </a:cubicBezTo>
                <a:cubicBezTo>
                  <a:pt x="3108966" y="207947"/>
                  <a:pt x="3111367" y="203404"/>
                  <a:pt x="3113028" y="196996"/>
                </a:cubicBezTo>
                <a:cubicBezTo>
                  <a:pt x="3114688" y="190588"/>
                  <a:pt x="3115289" y="182958"/>
                  <a:pt x="3114828" y="174107"/>
                </a:cubicBezTo>
                <a:cubicBezTo>
                  <a:pt x="3099762" y="185086"/>
                  <a:pt x="3082702" y="195212"/>
                  <a:pt x="3063650" y="204486"/>
                </a:cubicBezTo>
                <a:cubicBezTo>
                  <a:pt x="3044598" y="213761"/>
                  <a:pt x="3025995" y="221122"/>
                  <a:pt x="3007843" y="226571"/>
                </a:cubicBezTo>
                <a:cubicBezTo>
                  <a:pt x="3006482" y="223480"/>
                  <a:pt x="3004639" y="220083"/>
                  <a:pt x="3002314" y="216381"/>
                </a:cubicBezTo>
                <a:cubicBezTo>
                  <a:pt x="2999988" y="212678"/>
                  <a:pt x="2997631" y="209474"/>
                  <a:pt x="2995241" y="206769"/>
                </a:cubicBezTo>
                <a:cubicBezTo>
                  <a:pt x="3008988" y="203511"/>
                  <a:pt x="3023100" y="199025"/>
                  <a:pt x="3037580" y="193310"/>
                </a:cubicBezTo>
                <a:cubicBezTo>
                  <a:pt x="3052060" y="187595"/>
                  <a:pt x="3065696" y="181165"/>
                  <a:pt x="3078490" y="174022"/>
                </a:cubicBezTo>
                <a:cubicBezTo>
                  <a:pt x="3091283" y="166878"/>
                  <a:pt x="3102025" y="159534"/>
                  <a:pt x="3110713" y="151990"/>
                </a:cubicBezTo>
                <a:cubicBezTo>
                  <a:pt x="3109958" y="149558"/>
                  <a:pt x="3109154" y="147158"/>
                  <a:pt x="3108302" y="144789"/>
                </a:cubicBezTo>
                <a:cubicBezTo>
                  <a:pt x="3107450" y="142421"/>
                  <a:pt x="3106453" y="140021"/>
                  <a:pt x="3105312" y="137589"/>
                </a:cubicBezTo>
                <a:cubicBezTo>
                  <a:pt x="3096691" y="143211"/>
                  <a:pt x="3087016" y="148739"/>
                  <a:pt x="3076290" y="154172"/>
                </a:cubicBezTo>
                <a:cubicBezTo>
                  <a:pt x="3065563" y="159604"/>
                  <a:pt x="3054593" y="164636"/>
                  <a:pt x="3043381" y="169269"/>
                </a:cubicBezTo>
                <a:cubicBezTo>
                  <a:pt x="3032168" y="173901"/>
                  <a:pt x="3021523" y="177828"/>
                  <a:pt x="3011444" y="181051"/>
                </a:cubicBezTo>
                <a:cubicBezTo>
                  <a:pt x="3009975" y="178228"/>
                  <a:pt x="3008154" y="175066"/>
                  <a:pt x="3005979" y="171568"/>
                </a:cubicBezTo>
                <a:cubicBezTo>
                  <a:pt x="3003803" y="168069"/>
                  <a:pt x="3001596" y="164972"/>
                  <a:pt x="2999356" y="162277"/>
                </a:cubicBezTo>
                <a:cubicBezTo>
                  <a:pt x="3010091" y="159802"/>
                  <a:pt x="3021454" y="156408"/>
                  <a:pt x="3033446" y="152095"/>
                </a:cubicBezTo>
                <a:cubicBezTo>
                  <a:pt x="3045438" y="147782"/>
                  <a:pt x="3056916" y="142997"/>
                  <a:pt x="3067879" y="137741"/>
                </a:cubicBezTo>
                <a:cubicBezTo>
                  <a:pt x="3078842" y="132485"/>
                  <a:pt x="3088148" y="127205"/>
                  <a:pt x="3095797" y="121901"/>
                </a:cubicBezTo>
                <a:cubicBezTo>
                  <a:pt x="3092968" y="117786"/>
                  <a:pt x="3089625" y="113671"/>
                  <a:pt x="3085767" y="109556"/>
                </a:cubicBezTo>
                <a:cubicBezTo>
                  <a:pt x="3074355" y="115739"/>
                  <a:pt x="3062461" y="121247"/>
                  <a:pt x="3050084" y="126080"/>
                </a:cubicBezTo>
                <a:cubicBezTo>
                  <a:pt x="3037707" y="130913"/>
                  <a:pt x="3025427" y="135006"/>
                  <a:pt x="3013244" y="138360"/>
                </a:cubicBezTo>
                <a:cubicBezTo>
                  <a:pt x="3011963" y="135831"/>
                  <a:pt x="3010088" y="132659"/>
                  <a:pt x="3007618" y="128845"/>
                </a:cubicBezTo>
                <a:cubicBezTo>
                  <a:pt x="3005148" y="125030"/>
                  <a:pt x="3002823" y="121858"/>
                  <a:pt x="3000642" y="119329"/>
                </a:cubicBezTo>
                <a:cubicBezTo>
                  <a:pt x="3016185" y="115964"/>
                  <a:pt x="3031584" y="111507"/>
                  <a:pt x="3046837" y="105956"/>
                </a:cubicBezTo>
                <a:cubicBezTo>
                  <a:pt x="3062091" y="100405"/>
                  <a:pt x="3075753" y="93890"/>
                  <a:pt x="3087824" y="86411"/>
                </a:cubicBezTo>
                <a:lnTo>
                  <a:pt x="3035618" y="86411"/>
                </a:lnTo>
                <a:close/>
                <a:moveTo>
                  <a:pt x="2387918" y="65837"/>
                </a:moveTo>
                <a:lnTo>
                  <a:pt x="2533479" y="65837"/>
                </a:lnTo>
                <a:lnTo>
                  <a:pt x="2533479" y="86411"/>
                </a:lnTo>
                <a:lnTo>
                  <a:pt x="2472529" y="86411"/>
                </a:lnTo>
                <a:cubicBezTo>
                  <a:pt x="2469951" y="88704"/>
                  <a:pt x="2467262" y="90868"/>
                  <a:pt x="2464460" y="92904"/>
                </a:cubicBezTo>
                <a:cubicBezTo>
                  <a:pt x="2461657" y="94940"/>
                  <a:pt x="2458775" y="96976"/>
                  <a:pt x="2455812" y="99012"/>
                </a:cubicBezTo>
                <a:cubicBezTo>
                  <a:pt x="2461325" y="104306"/>
                  <a:pt x="2466115" y="109985"/>
                  <a:pt x="2470182" y="116050"/>
                </a:cubicBezTo>
                <a:cubicBezTo>
                  <a:pt x="2474248" y="122115"/>
                  <a:pt x="2477688" y="128437"/>
                  <a:pt x="2480501" y="135017"/>
                </a:cubicBezTo>
                <a:cubicBezTo>
                  <a:pt x="2489952" y="128593"/>
                  <a:pt x="2499339" y="121767"/>
                  <a:pt x="2508661" y="114539"/>
                </a:cubicBezTo>
                <a:cubicBezTo>
                  <a:pt x="2517984" y="107312"/>
                  <a:pt x="2526085" y="100421"/>
                  <a:pt x="2532965" y="93869"/>
                </a:cubicBezTo>
                <a:lnTo>
                  <a:pt x="2552510" y="109299"/>
                </a:lnTo>
                <a:cubicBezTo>
                  <a:pt x="2546948" y="113805"/>
                  <a:pt x="2541098" y="118295"/>
                  <a:pt x="2534958" y="122769"/>
                </a:cubicBezTo>
                <a:cubicBezTo>
                  <a:pt x="2528818" y="127243"/>
                  <a:pt x="2522581" y="131668"/>
                  <a:pt x="2516248" y="136045"/>
                </a:cubicBezTo>
                <a:cubicBezTo>
                  <a:pt x="2521853" y="152339"/>
                  <a:pt x="2530125" y="166815"/>
                  <a:pt x="2541066" y="179476"/>
                </a:cubicBezTo>
                <a:cubicBezTo>
                  <a:pt x="2552006" y="192136"/>
                  <a:pt x="2565165" y="201663"/>
                  <a:pt x="2580542" y="208054"/>
                </a:cubicBezTo>
                <a:cubicBezTo>
                  <a:pt x="2577847" y="210289"/>
                  <a:pt x="2575007" y="213278"/>
                  <a:pt x="2572023" y="217023"/>
                </a:cubicBezTo>
                <a:cubicBezTo>
                  <a:pt x="2569039" y="220769"/>
                  <a:pt x="2566649" y="224208"/>
                  <a:pt x="2564854" y="227343"/>
                </a:cubicBezTo>
                <a:cubicBezTo>
                  <a:pt x="2549043" y="219863"/>
                  <a:pt x="2535531" y="209298"/>
                  <a:pt x="2524317" y="195646"/>
                </a:cubicBezTo>
                <a:cubicBezTo>
                  <a:pt x="2513103" y="181994"/>
                  <a:pt x="2504156" y="166156"/>
                  <a:pt x="2497474" y="148133"/>
                </a:cubicBezTo>
                <a:cubicBezTo>
                  <a:pt x="2495792" y="149161"/>
                  <a:pt x="2494077" y="150190"/>
                  <a:pt x="2492331" y="151219"/>
                </a:cubicBezTo>
                <a:cubicBezTo>
                  <a:pt x="2490584" y="152247"/>
                  <a:pt x="2488870" y="153276"/>
                  <a:pt x="2487188" y="154305"/>
                </a:cubicBezTo>
                <a:cubicBezTo>
                  <a:pt x="2491163" y="170636"/>
                  <a:pt x="2491956" y="185487"/>
                  <a:pt x="2489566" y="198860"/>
                </a:cubicBezTo>
                <a:cubicBezTo>
                  <a:pt x="2487177" y="212234"/>
                  <a:pt x="2482440" y="221813"/>
                  <a:pt x="2475357" y="227600"/>
                </a:cubicBezTo>
                <a:cubicBezTo>
                  <a:pt x="2471355" y="231516"/>
                  <a:pt x="2467208" y="234227"/>
                  <a:pt x="2462917" y="235733"/>
                </a:cubicBezTo>
                <a:cubicBezTo>
                  <a:pt x="2458625" y="237238"/>
                  <a:pt x="2453514" y="237956"/>
                  <a:pt x="2447583" y="237887"/>
                </a:cubicBezTo>
                <a:cubicBezTo>
                  <a:pt x="2444587" y="238010"/>
                  <a:pt x="2441255" y="238021"/>
                  <a:pt x="2437585" y="237919"/>
                </a:cubicBezTo>
                <a:cubicBezTo>
                  <a:pt x="2433915" y="237817"/>
                  <a:pt x="2430132" y="237635"/>
                  <a:pt x="2426237" y="237372"/>
                </a:cubicBezTo>
                <a:cubicBezTo>
                  <a:pt x="2425985" y="234045"/>
                  <a:pt x="2425331" y="230348"/>
                  <a:pt x="2424276" y="226282"/>
                </a:cubicBezTo>
                <a:cubicBezTo>
                  <a:pt x="2423220" y="222215"/>
                  <a:pt x="2421731" y="218454"/>
                  <a:pt x="2419808" y="214998"/>
                </a:cubicBezTo>
                <a:cubicBezTo>
                  <a:pt x="2424346" y="215389"/>
                  <a:pt x="2428578" y="215700"/>
                  <a:pt x="2432506" y="215930"/>
                </a:cubicBezTo>
                <a:cubicBezTo>
                  <a:pt x="2436433" y="216161"/>
                  <a:pt x="2439830" y="216279"/>
                  <a:pt x="2442696" y="216284"/>
                </a:cubicBezTo>
                <a:cubicBezTo>
                  <a:pt x="2445879" y="216354"/>
                  <a:pt x="2448708" y="216022"/>
                  <a:pt x="2451183" y="215288"/>
                </a:cubicBezTo>
                <a:cubicBezTo>
                  <a:pt x="2453658" y="214554"/>
                  <a:pt x="2455973" y="213000"/>
                  <a:pt x="2458127" y="210626"/>
                </a:cubicBezTo>
                <a:cubicBezTo>
                  <a:pt x="2461266" y="207947"/>
                  <a:pt x="2463667" y="203404"/>
                  <a:pt x="2465328" y="196996"/>
                </a:cubicBezTo>
                <a:cubicBezTo>
                  <a:pt x="2466988" y="190588"/>
                  <a:pt x="2467589" y="182958"/>
                  <a:pt x="2467128" y="174107"/>
                </a:cubicBezTo>
                <a:cubicBezTo>
                  <a:pt x="2452062" y="185086"/>
                  <a:pt x="2435002" y="195212"/>
                  <a:pt x="2415950" y="204486"/>
                </a:cubicBezTo>
                <a:cubicBezTo>
                  <a:pt x="2396898" y="213761"/>
                  <a:pt x="2378295" y="221122"/>
                  <a:pt x="2360143" y="226571"/>
                </a:cubicBezTo>
                <a:cubicBezTo>
                  <a:pt x="2358782" y="223480"/>
                  <a:pt x="2356939" y="220083"/>
                  <a:pt x="2354614" y="216381"/>
                </a:cubicBezTo>
                <a:cubicBezTo>
                  <a:pt x="2352288" y="212678"/>
                  <a:pt x="2349931" y="209474"/>
                  <a:pt x="2347541" y="206769"/>
                </a:cubicBezTo>
                <a:cubicBezTo>
                  <a:pt x="2361288" y="203511"/>
                  <a:pt x="2375400" y="199025"/>
                  <a:pt x="2389880" y="193310"/>
                </a:cubicBezTo>
                <a:cubicBezTo>
                  <a:pt x="2404360" y="187595"/>
                  <a:pt x="2417996" y="181165"/>
                  <a:pt x="2430790" y="174022"/>
                </a:cubicBezTo>
                <a:cubicBezTo>
                  <a:pt x="2443584" y="166878"/>
                  <a:pt x="2454325" y="159534"/>
                  <a:pt x="2463013" y="151990"/>
                </a:cubicBezTo>
                <a:cubicBezTo>
                  <a:pt x="2462258" y="149558"/>
                  <a:pt x="2461454" y="147158"/>
                  <a:pt x="2460602" y="144789"/>
                </a:cubicBezTo>
                <a:cubicBezTo>
                  <a:pt x="2459750" y="142421"/>
                  <a:pt x="2458753" y="140021"/>
                  <a:pt x="2457612" y="137589"/>
                </a:cubicBezTo>
                <a:cubicBezTo>
                  <a:pt x="2448991" y="143211"/>
                  <a:pt x="2439316" y="148739"/>
                  <a:pt x="2428590" y="154172"/>
                </a:cubicBezTo>
                <a:cubicBezTo>
                  <a:pt x="2417863" y="159604"/>
                  <a:pt x="2406893" y="164636"/>
                  <a:pt x="2395681" y="169269"/>
                </a:cubicBezTo>
                <a:cubicBezTo>
                  <a:pt x="2384468" y="173901"/>
                  <a:pt x="2373823" y="177828"/>
                  <a:pt x="2363744" y="181051"/>
                </a:cubicBezTo>
                <a:cubicBezTo>
                  <a:pt x="2362275" y="178228"/>
                  <a:pt x="2360454" y="175066"/>
                  <a:pt x="2358279" y="171568"/>
                </a:cubicBezTo>
                <a:cubicBezTo>
                  <a:pt x="2356103" y="168069"/>
                  <a:pt x="2353896" y="164972"/>
                  <a:pt x="2351656" y="162277"/>
                </a:cubicBezTo>
                <a:cubicBezTo>
                  <a:pt x="2362391" y="159802"/>
                  <a:pt x="2373754" y="156408"/>
                  <a:pt x="2385746" y="152095"/>
                </a:cubicBezTo>
                <a:cubicBezTo>
                  <a:pt x="2397738" y="147782"/>
                  <a:pt x="2409216" y="142997"/>
                  <a:pt x="2420179" y="137741"/>
                </a:cubicBezTo>
                <a:cubicBezTo>
                  <a:pt x="2431142" y="132485"/>
                  <a:pt x="2440448" y="127205"/>
                  <a:pt x="2448097" y="121901"/>
                </a:cubicBezTo>
                <a:cubicBezTo>
                  <a:pt x="2445268" y="117786"/>
                  <a:pt x="2441925" y="113671"/>
                  <a:pt x="2438067" y="109556"/>
                </a:cubicBezTo>
                <a:cubicBezTo>
                  <a:pt x="2426655" y="115739"/>
                  <a:pt x="2414761" y="121247"/>
                  <a:pt x="2402384" y="126080"/>
                </a:cubicBezTo>
                <a:cubicBezTo>
                  <a:pt x="2390007" y="130913"/>
                  <a:pt x="2377727" y="135006"/>
                  <a:pt x="2365544" y="138360"/>
                </a:cubicBezTo>
                <a:cubicBezTo>
                  <a:pt x="2364263" y="135831"/>
                  <a:pt x="2362388" y="132659"/>
                  <a:pt x="2359918" y="128845"/>
                </a:cubicBezTo>
                <a:cubicBezTo>
                  <a:pt x="2357448" y="125030"/>
                  <a:pt x="2355123" y="121858"/>
                  <a:pt x="2352942" y="119329"/>
                </a:cubicBezTo>
                <a:cubicBezTo>
                  <a:pt x="2368485" y="115964"/>
                  <a:pt x="2383884" y="111507"/>
                  <a:pt x="2399137" y="105956"/>
                </a:cubicBezTo>
                <a:cubicBezTo>
                  <a:pt x="2414391" y="100405"/>
                  <a:pt x="2428053" y="93890"/>
                  <a:pt x="2440124" y="86411"/>
                </a:cubicBezTo>
                <a:lnTo>
                  <a:pt x="2387918" y="86411"/>
                </a:lnTo>
                <a:close/>
                <a:moveTo>
                  <a:pt x="381473" y="57848"/>
                </a:moveTo>
                <a:cubicBezTo>
                  <a:pt x="379154" y="62722"/>
                  <a:pt x="376721" y="67596"/>
                  <a:pt x="374177" y="72469"/>
                </a:cubicBezTo>
                <a:cubicBezTo>
                  <a:pt x="371632" y="77343"/>
                  <a:pt x="369006" y="82216"/>
                  <a:pt x="366301" y="87090"/>
                </a:cubicBezTo>
                <a:lnTo>
                  <a:pt x="329010" y="144034"/>
                </a:lnTo>
                <a:lnTo>
                  <a:pt x="381217" y="144034"/>
                </a:lnTo>
                <a:lnTo>
                  <a:pt x="381217" y="94529"/>
                </a:lnTo>
                <a:cubicBezTo>
                  <a:pt x="381238" y="89169"/>
                  <a:pt x="381388" y="83087"/>
                  <a:pt x="381666" y="76285"/>
                </a:cubicBezTo>
                <a:cubicBezTo>
                  <a:pt x="381944" y="69482"/>
                  <a:pt x="382223" y="63336"/>
                  <a:pt x="382501" y="57848"/>
                </a:cubicBezTo>
                <a:close/>
                <a:moveTo>
                  <a:pt x="4333580" y="57607"/>
                </a:moveTo>
                <a:cubicBezTo>
                  <a:pt x="4338611" y="65167"/>
                  <a:pt x="4343273" y="73193"/>
                  <a:pt x="4347564" y="81685"/>
                </a:cubicBezTo>
                <a:cubicBezTo>
                  <a:pt x="4351856" y="90177"/>
                  <a:pt x="4354910" y="97753"/>
                  <a:pt x="4356726" y="104413"/>
                </a:cubicBezTo>
                <a:lnTo>
                  <a:pt x="4334095" y="113414"/>
                </a:lnTo>
                <a:cubicBezTo>
                  <a:pt x="4332439" y="106840"/>
                  <a:pt x="4329642" y="99157"/>
                  <a:pt x="4325704" y="90365"/>
                </a:cubicBezTo>
                <a:cubicBezTo>
                  <a:pt x="4321766" y="81573"/>
                  <a:pt x="4317362" y="73311"/>
                  <a:pt x="4312492" y="65579"/>
                </a:cubicBezTo>
                <a:close/>
                <a:moveTo>
                  <a:pt x="4457281" y="56836"/>
                </a:moveTo>
                <a:lnTo>
                  <a:pt x="4482227" y="64294"/>
                </a:lnTo>
                <a:cubicBezTo>
                  <a:pt x="4477646" y="73230"/>
                  <a:pt x="4472857" y="82103"/>
                  <a:pt x="4467858" y="90911"/>
                </a:cubicBezTo>
                <a:cubicBezTo>
                  <a:pt x="4462859" y="99719"/>
                  <a:pt x="4458133" y="107306"/>
                  <a:pt x="4453681" y="113671"/>
                </a:cubicBezTo>
                <a:lnTo>
                  <a:pt x="4433107" y="106728"/>
                </a:lnTo>
                <a:cubicBezTo>
                  <a:pt x="4437474" y="99634"/>
                  <a:pt x="4441856" y="91511"/>
                  <a:pt x="4446255" y="82360"/>
                </a:cubicBezTo>
                <a:cubicBezTo>
                  <a:pt x="4450654" y="73209"/>
                  <a:pt x="4454329" y="64701"/>
                  <a:pt x="4457281" y="56836"/>
                </a:cubicBezTo>
                <a:close/>
                <a:moveTo>
                  <a:pt x="576863" y="48333"/>
                </a:moveTo>
                <a:cubicBezTo>
                  <a:pt x="567048" y="48027"/>
                  <a:pt x="559147" y="53590"/>
                  <a:pt x="553159" y="65021"/>
                </a:cubicBezTo>
                <a:cubicBezTo>
                  <a:pt x="547172" y="76451"/>
                  <a:pt x="544095" y="95583"/>
                  <a:pt x="543929" y="122415"/>
                </a:cubicBezTo>
                <a:cubicBezTo>
                  <a:pt x="544095" y="149526"/>
                  <a:pt x="547172" y="168936"/>
                  <a:pt x="553159" y="180646"/>
                </a:cubicBezTo>
                <a:cubicBezTo>
                  <a:pt x="559147" y="192355"/>
                  <a:pt x="567048" y="198068"/>
                  <a:pt x="576863" y="197784"/>
                </a:cubicBezTo>
                <a:cubicBezTo>
                  <a:pt x="586678" y="198068"/>
                  <a:pt x="594579" y="192355"/>
                  <a:pt x="600567" y="180646"/>
                </a:cubicBezTo>
                <a:cubicBezTo>
                  <a:pt x="606554" y="168936"/>
                  <a:pt x="609631" y="149526"/>
                  <a:pt x="609797" y="122415"/>
                </a:cubicBezTo>
                <a:cubicBezTo>
                  <a:pt x="609631" y="95583"/>
                  <a:pt x="606554" y="76451"/>
                  <a:pt x="600567" y="65021"/>
                </a:cubicBezTo>
                <a:cubicBezTo>
                  <a:pt x="594579" y="53590"/>
                  <a:pt x="586678" y="48027"/>
                  <a:pt x="576863" y="48333"/>
                </a:cubicBezTo>
                <a:close/>
                <a:moveTo>
                  <a:pt x="2054536" y="36245"/>
                </a:moveTo>
                <a:lnTo>
                  <a:pt x="2054536" y="201898"/>
                </a:lnTo>
                <a:lnTo>
                  <a:pt x="2218903" y="201898"/>
                </a:lnTo>
                <a:lnTo>
                  <a:pt x="2218903" y="36245"/>
                </a:lnTo>
                <a:close/>
                <a:moveTo>
                  <a:pt x="374530" y="28562"/>
                </a:moveTo>
                <a:lnTo>
                  <a:pt x="408959" y="28562"/>
                </a:lnTo>
                <a:lnTo>
                  <a:pt x="408959" y="144034"/>
                </a:lnTo>
                <a:lnTo>
                  <a:pt x="432877" y="144034"/>
                </a:lnTo>
                <a:lnTo>
                  <a:pt x="432877" y="166890"/>
                </a:lnTo>
                <a:lnTo>
                  <a:pt x="408959" y="166890"/>
                </a:lnTo>
                <a:lnTo>
                  <a:pt x="408959" y="217811"/>
                </a:lnTo>
                <a:lnTo>
                  <a:pt x="381217" y="217811"/>
                </a:lnTo>
                <a:lnTo>
                  <a:pt x="381217" y="166890"/>
                </a:lnTo>
                <a:lnTo>
                  <a:pt x="299178" y="166890"/>
                </a:lnTo>
                <a:lnTo>
                  <a:pt x="299178" y="147116"/>
                </a:lnTo>
                <a:close/>
                <a:moveTo>
                  <a:pt x="576863" y="24962"/>
                </a:moveTo>
                <a:cubicBezTo>
                  <a:pt x="595620" y="24939"/>
                  <a:pt x="610449" y="33014"/>
                  <a:pt x="621351" y="49187"/>
                </a:cubicBezTo>
                <a:cubicBezTo>
                  <a:pt x="632252" y="65361"/>
                  <a:pt x="637820" y="89770"/>
                  <a:pt x="638055" y="122415"/>
                </a:cubicBezTo>
                <a:cubicBezTo>
                  <a:pt x="637820" y="155339"/>
                  <a:pt x="632252" y="180027"/>
                  <a:pt x="621351" y="196479"/>
                </a:cubicBezTo>
                <a:cubicBezTo>
                  <a:pt x="610449" y="212931"/>
                  <a:pt x="595620" y="221156"/>
                  <a:pt x="576863" y="221154"/>
                </a:cubicBezTo>
                <a:cubicBezTo>
                  <a:pt x="558107" y="221156"/>
                  <a:pt x="543277" y="212931"/>
                  <a:pt x="532376" y="196479"/>
                </a:cubicBezTo>
                <a:cubicBezTo>
                  <a:pt x="521474" y="180027"/>
                  <a:pt x="515906" y="155339"/>
                  <a:pt x="515671" y="122415"/>
                </a:cubicBezTo>
                <a:cubicBezTo>
                  <a:pt x="515906" y="89657"/>
                  <a:pt x="521474" y="65216"/>
                  <a:pt x="532376" y="49091"/>
                </a:cubicBezTo>
                <a:cubicBezTo>
                  <a:pt x="543277" y="32966"/>
                  <a:pt x="558107" y="24923"/>
                  <a:pt x="576863" y="24962"/>
                </a:cubicBezTo>
                <a:close/>
                <a:moveTo>
                  <a:pt x="730092" y="20574"/>
                </a:moveTo>
                <a:lnTo>
                  <a:pt x="953577" y="20574"/>
                </a:lnTo>
                <a:lnTo>
                  <a:pt x="953577" y="43977"/>
                </a:lnTo>
                <a:lnTo>
                  <a:pt x="819846" y="43977"/>
                </a:lnTo>
                <a:cubicBezTo>
                  <a:pt x="819610" y="51826"/>
                  <a:pt x="819310" y="59723"/>
                  <a:pt x="818946" y="67669"/>
                </a:cubicBezTo>
                <a:cubicBezTo>
                  <a:pt x="818581" y="75615"/>
                  <a:pt x="818024" y="83576"/>
                  <a:pt x="817274" y="91554"/>
                </a:cubicBezTo>
                <a:lnTo>
                  <a:pt x="931460" y="91554"/>
                </a:lnTo>
                <a:cubicBezTo>
                  <a:pt x="931465" y="91806"/>
                  <a:pt x="931455" y="93231"/>
                  <a:pt x="931428" y="95830"/>
                </a:cubicBezTo>
                <a:cubicBezTo>
                  <a:pt x="931401" y="98428"/>
                  <a:pt x="931326" y="100689"/>
                  <a:pt x="931203" y="102613"/>
                </a:cubicBezTo>
                <a:cubicBezTo>
                  <a:pt x="929780" y="129345"/>
                  <a:pt x="928253" y="151090"/>
                  <a:pt x="926621" y="167849"/>
                </a:cubicBezTo>
                <a:cubicBezTo>
                  <a:pt x="924989" y="184609"/>
                  <a:pt x="923043" y="197496"/>
                  <a:pt x="920782" y="206511"/>
                </a:cubicBezTo>
                <a:cubicBezTo>
                  <a:pt x="918522" y="215527"/>
                  <a:pt x="915737" y="221785"/>
                  <a:pt x="912429" y="225285"/>
                </a:cubicBezTo>
                <a:cubicBezTo>
                  <a:pt x="909284" y="228923"/>
                  <a:pt x="905801" y="231484"/>
                  <a:pt x="901981" y="232968"/>
                </a:cubicBezTo>
                <a:cubicBezTo>
                  <a:pt x="898161" y="234452"/>
                  <a:pt x="893586" y="235406"/>
                  <a:pt x="888255" y="235829"/>
                </a:cubicBezTo>
                <a:cubicBezTo>
                  <a:pt x="883208" y="236333"/>
                  <a:pt x="876714" y="236547"/>
                  <a:pt x="868773" y="236472"/>
                </a:cubicBezTo>
                <a:cubicBezTo>
                  <a:pt x="860833" y="236397"/>
                  <a:pt x="852411" y="236097"/>
                  <a:pt x="843506" y="235572"/>
                </a:cubicBezTo>
                <a:cubicBezTo>
                  <a:pt x="843211" y="231977"/>
                  <a:pt x="842322" y="228044"/>
                  <a:pt x="840838" y="223774"/>
                </a:cubicBezTo>
                <a:cubicBezTo>
                  <a:pt x="839354" y="219504"/>
                  <a:pt x="837500" y="215636"/>
                  <a:pt x="835276" y="212169"/>
                </a:cubicBezTo>
                <a:cubicBezTo>
                  <a:pt x="844642" y="212909"/>
                  <a:pt x="853300" y="213359"/>
                  <a:pt x="861251" y="213519"/>
                </a:cubicBezTo>
                <a:cubicBezTo>
                  <a:pt x="869202" y="213680"/>
                  <a:pt x="875031" y="213744"/>
                  <a:pt x="878739" y="213712"/>
                </a:cubicBezTo>
                <a:cubicBezTo>
                  <a:pt x="881637" y="213873"/>
                  <a:pt x="884006" y="213744"/>
                  <a:pt x="885844" y="213327"/>
                </a:cubicBezTo>
                <a:cubicBezTo>
                  <a:pt x="887681" y="212909"/>
                  <a:pt x="889342" y="212009"/>
                  <a:pt x="890826" y="210626"/>
                </a:cubicBezTo>
                <a:cubicBezTo>
                  <a:pt x="894491" y="207722"/>
                  <a:pt x="897449" y="198743"/>
                  <a:pt x="899699" y="183687"/>
                </a:cubicBezTo>
                <a:cubicBezTo>
                  <a:pt x="901949" y="168632"/>
                  <a:pt x="903878" y="145636"/>
                  <a:pt x="905485" y="114700"/>
                </a:cubicBezTo>
                <a:lnTo>
                  <a:pt x="814188" y="114700"/>
                </a:lnTo>
                <a:cubicBezTo>
                  <a:pt x="810872" y="139689"/>
                  <a:pt x="803553" y="162942"/>
                  <a:pt x="792232" y="184459"/>
                </a:cubicBezTo>
                <a:cubicBezTo>
                  <a:pt x="780911" y="205976"/>
                  <a:pt x="763112" y="223956"/>
                  <a:pt x="738836" y="238401"/>
                </a:cubicBezTo>
                <a:cubicBezTo>
                  <a:pt x="737041" y="235090"/>
                  <a:pt x="734523" y="231682"/>
                  <a:pt x="731281" y="228178"/>
                </a:cubicBezTo>
                <a:cubicBezTo>
                  <a:pt x="728040" y="224674"/>
                  <a:pt x="724814" y="221653"/>
                  <a:pt x="721605" y="219113"/>
                </a:cubicBezTo>
                <a:cubicBezTo>
                  <a:pt x="744092" y="206478"/>
                  <a:pt x="760469" y="190600"/>
                  <a:pt x="770735" y="171478"/>
                </a:cubicBezTo>
                <a:cubicBezTo>
                  <a:pt x="781001" y="152357"/>
                  <a:pt x="787567" y="131735"/>
                  <a:pt x="790433" y="109614"/>
                </a:cubicBezTo>
                <a:cubicBezTo>
                  <a:pt x="793298" y="87492"/>
                  <a:pt x="794873" y="65613"/>
                  <a:pt x="795157" y="43977"/>
                </a:cubicBezTo>
                <a:lnTo>
                  <a:pt x="730092" y="43977"/>
                </a:lnTo>
                <a:close/>
                <a:moveTo>
                  <a:pt x="1390651" y="18774"/>
                </a:moveTo>
                <a:lnTo>
                  <a:pt x="1590733" y="18774"/>
                </a:lnTo>
                <a:lnTo>
                  <a:pt x="1590733" y="41919"/>
                </a:lnTo>
                <a:lnTo>
                  <a:pt x="1497378" y="41919"/>
                </a:lnTo>
                <a:cubicBezTo>
                  <a:pt x="1497024" y="50278"/>
                  <a:pt x="1496574" y="58700"/>
                  <a:pt x="1496028" y="67187"/>
                </a:cubicBezTo>
                <a:cubicBezTo>
                  <a:pt x="1495482" y="75674"/>
                  <a:pt x="1494646" y="84225"/>
                  <a:pt x="1493520" y="92840"/>
                </a:cubicBezTo>
                <a:lnTo>
                  <a:pt x="1605134" y="92840"/>
                </a:lnTo>
                <a:lnTo>
                  <a:pt x="1605134" y="116243"/>
                </a:lnTo>
                <a:lnTo>
                  <a:pt x="1516409" y="116243"/>
                </a:lnTo>
                <a:lnTo>
                  <a:pt x="1516409" y="197510"/>
                </a:lnTo>
                <a:cubicBezTo>
                  <a:pt x="1516254" y="202134"/>
                  <a:pt x="1517143" y="205167"/>
                  <a:pt x="1519077" y="206608"/>
                </a:cubicBezTo>
                <a:cubicBezTo>
                  <a:pt x="1521011" y="208049"/>
                  <a:pt x="1524923" y="208703"/>
                  <a:pt x="1530811" y="208569"/>
                </a:cubicBezTo>
                <a:lnTo>
                  <a:pt x="1569644" y="208569"/>
                </a:lnTo>
                <a:cubicBezTo>
                  <a:pt x="1573443" y="208709"/>
                  <a:pt x="1576332" y="207800"/>
                  <a:pt x="1578312" y="205845"/>
                </a:cubicBezTo>
                <a:cubicBezTo>
                  <a:pt x="1580292" y="203889"/>
                  <a:pt x="1581714" y="200047"/>
                  <a:pt x="1582579" y="194319"/>
                </a:cubicBezTo>
                <a:cubicBezTo>
                  <a:pt x="1583444" y="188592"/>
                  <a:pt x="1584105" y="180140"/>
                  <a:pt x="1584560" y="168964"/>
                </a:cubicBezTo>
                <a:cubicBezTo>
                  <a:pt x="1587459" y="171198"/>
                  <a:pt x="1591113" y="173223"/>
                  <a:pt x="1595523" y="175040"/>
                </a:cubicBezTo>
                <a:cubicBezTo>
                  <a:pt x="1599932" y="176856"/>
                  <a:pt x="1603908" y="178174"/>
                  <a:pt x="1607449" y="178994"/>
                </a:cubicBezTo>
                <a:cubicBezTo>
                  <a:pt x="1606222" y="199541"/>
                  <a:pt x="1603082" y="213611"/>
                  <a:pt x="1598030" y="221203"/>
                </a:cubicBezTo>
                <a:cubicBezTo>
                  <a:pt x="1592978" y="228795"/>
                  <a:pt x="1584116" y="232384"/>
                  <a:pt x="1571444" y="231972"/>
                </a:cubicBezTo>
                <a:lnTo>
                  <a:pt x="1527725" y="231972"/>
                </a:lnTo>
                <a:cubicBezTo>
                  <a:pt x="1513612" y="232202"/>
                  <a:pt x="1503968" y="229813"/>
                  <a:pt x="1498793" y="224803"/>
                </a:cubicBezTo>
                <a:cubicBezTo>
                  <a:pt x="1493617" y="219793"/>
                  <a:pt x="1491174" y="210782"/>
                  <a:pt x="1491463" y="197767"/>
                </a:cubicBezTo>
                <a:lnTo>
                  <a:pt x="1491463" y="116243"/>
                </a:lnTo>
                <a:lnTo>
                  <a:pt x="1489148" y="116243"/>
                </a:lnTo>
                <a:cubicBezTo>
                  <a:pt x="1485782" y="132802"/>
                  <a:pt x="1480257" y="148690"/>
                  <a:pt x="1472575" y="163906"/>
                </a:cubicBezTo>
                <a:cubicBezTo>
                  <a:pt x="1464893" y="179122"/>
                  <a:pt x="1454168" y="193067"/>
                  <a:pt x="1440400" y="205740"/>
                </a:cubicBezTo>
                <a:cubicBezTo>
                  <a:pt x="1426631" y="218413"/>
                  <a:pt x="1408934" y="229214"/>
                  <a:pt x="1387307" y="238144"/>
                </a:cubicBezTo>
                <a:cubicBezTo>
                  <a:pt x="1385662" y="234929"/>
                  <a:pt x="1383359" y="231457"/>
                  <a:pt x="1380396" y="227728"/>
                </a:cubicBezTo>
                <a:cubicBezTo>
                  <a:pt x="1377433" y="223999"/>
                  <a:pt x="1374422" y="220785"/>
                  <a:pt x="1371362" y="218084"/>
                </a:cubicBezTo>
                <a:cubicBezTo>
                  <a:pt x="1400139" y="206769"/>
                  <a:pt x="1421667" y="192238"/>
                  <a:pt x="1435945" y="174493"/>
                </a:cubicBezTo>
                <a:cubicBezTo>
                  <a:pt x="1450224" y="156748"/>
                  <a:pt x="1459729" y="137331"/>
                  <a:pt x="1464460" y="116243"/>
                </a:cubicBezTo>
                <a:lnTo>
                  <a:pt x="1374963" y="116243"/>
                </a:lnTo>
                <a:lnTo>
                  <a:pt x="1374963" y="92840"/>
                </a:lnTo>
                <a:lnTo>
                  <a:pt x="1469089" y="92840"/>
                </a:lnTo>
                <a:cubicBezTo>
                  <a:pt x="1470343" y="84225"/>
                  <a:pt x="1471243" y="75674"/>
                  <a:pt x="1471789" y="67187"/>
                </a:cubicBezTo>
                <a:cubicBezTo>
                  <a:pt x="1472336" y="58700"/>
                  <a:pt x="1472721" y="50278"/>
                  <a:pt x="1472947" y="41919"/>
                </a:cubicBezTo>
                <a:lnTo>
                  <a:pt x="1390651" y="41919"/>
                </a:lnTo>
                <a:close/>
                <a:moveTo>
                  <a:pt x="3956254" y="13630"/>
                </a:moveTo>
                <a:lnTo>
                  <a:pt x="4185879" y="13630"/>
                </a:lnTo>
                <a:lnTo>
                  <a:pt x="4185879" y="37805"/>
                </a:lnTo>
                <a:lnTo>
                  <a:pt x="4081235" y="37805"/>
                </a:lnTo>
                <a:cubicBezTo>
                  <a:pt x="4079669" y="43505"/>
                  <a:pt x="4077974" y="49142"/>
                  <a:pt x="4076151" y="54714"/>
                </a:cubicBezTo>
                <a:cubicBezTo>
                  <a:pt x="4074328" y="60286"/>
                  <a:pt x="4072504" y="65537"/>
                  <a:pt x="4070681" y="70466"/>
                </a:cubicBezTo>
                <a:lnTo>
                  <a:pt x="4173792" y="70466"/>
                </a:lnTo>
                <a:lnTo>
                  <a:pt x="4173792" y="210883"/>
                </a:lnTo>
                <a:cubicBezTo>
                  <a:pt x="4173867" y="216868"/>
                  <a:pt x="4173139" y="221615"/>
                  <a:pt x="4171609" y="225124"/>
                </a:cubicBezTo>
                <a:cubicBezTo>
                  <a:pt x="4170079" y="228634"/>
                  <a:pt x="4167296" y="231259"/>
                  <a:pt x="4163262" y="233000"/>
                </a:cubicBezTo>
                <a:cubicBezTo>
                  <a:pt x="4159035" y="234860"/>
                  <a:pt x="4153680" y="236028"/>
                  <a:pt x="4147196" y="236504"/>
                </a:cubicBezTo>
                <a:cubicBezTo>
                  <a:pt x="4140713" y="236981"/>
                  <a:pt x="4133037" y="237185"/>
                  <a:pt x="4124168" y="237115"/>
                </a:cubicBezTo>
                <a:cubicBezTo>
                  <a:pt x="4123460" y="233874"/>
                  <a:pt x="4122366" y="230198"/>
                  <a:pt x="4120886" y="226089"/>
                </a:cubicBezTo>
                <a:cubicBezTo>
                  <a:pt x="4119406" y="221979"/>
                  <a:pt x="4117926" y="218368"/>
                  <a:pt x="4116446" y="215255"/>
                </a:cubicBezTo>
                <a:cubicBezTo>
                  <a:pt x="4122811" y="215491"/>
                  <a:pt x="4128613" y="215598"/>
                  <a:pt x="4133852" y="215577"/>
                </a:cubicBezTo>
                <a:cubicBezTo>
                  <a:pt x="4139091" y="215555"/>
                  <a:pt x="4142641" y="215534"/>
                  <a:pt x="4144502" y="215513"/>
                </a:cubicBezTo>
                <a:cubicBezTo>
                  <a:pt x="4146406" y="215421"/>
                  <a:pt x="4147746" y="215025"/>
                  <a:pt x="4148523" y="214323"/>
                </a:cubicBezTo>
                <a:cubicBezTo>
                  <a:pt x="4149301" y="213621"/>
                  <a:pt x="4149677" y="212389"/>
                  <a:pt x="4149650" y="210626"/>
                </a:cubicBezTo>
                <a:lnTo>
                  <a:pt x="4149650" y="92840"/>
                </a:lnTo>
                <a:lnTo>
                  <a:pt x="4111813" y="92840"/>
                </a:lnTo>
                <a:lnTo>
                  <a:pt x="4111813" y="230429"/>
                </a:lnTo>
                <a:lnTo>
                  <a:pt x="4088185" y="230429"/>
                </a:lnTo>
                <a:lnTo>
                  <a:pt x="4088185" y="92840"/>
                </a:lnTo>
                <a:lnTo>
                  <a:pt x="4051891" y="92840"/>
                </a:lnTo>
                <a:lnTo>
                  <a:pt x="4051891" y="230429"/>
                </a:lnTo>
                <a:lnTo>
                  <a:pt x="4028006" y="230429"/>
                </a:lnTo>
                <a:lnTo>
                  <a:pt x="4028006" y="92840"/>
                </a:lnTo>
                <a:lnTo>
                  <a:pt x="3993255" y="92840"/>
                </a:lnTo>
                <a:lnTo>
                  <a:pt x="3993255" y="238401"/>
                </a:lnTo>
                <a:lnTo>
                  <a:pt x="3968856" y="238401"/>
                </a:lnTo>
                <a:lnTo>
                  <a:pt x="3968856" y="70466"/>
                </a:lnTo>
                <a:lnTo>
                  <a:pt x="4044956" y="70466"/>
                </a:lnTo>
                <a:cubicBezTo>
                  <a:pt x="4046385" y="65376"/>
                  <a:pt x="4047766" y="59997"/>
                  <a:pt x="4049098" y="54328"/>
                </a:cubicBezTo>
                <a:cubicBezTo>
                  <a:pt x="4050430" y="48659"/>
                  <a:pt x="4051619" y="43152"/>
                  <a:pt x="4052663" y="37805"/>
                </a:cubicBezTo>
                <a:lnTo>
                  <a:pt x="3956254" y="37805"/>
                </a:lnTo>
                <a:close/>
                <a:moveTo>
                  <a:pt x="22375" y="12601"/>
                </a:moveTo>
                <a:cubicBezTo>
                  <a:pt x="29474" y="21876"/>
                  <a:pt x="35978" y="31745"/>
                  <a:pt x="41888" y="42209"/>
                </a:cubicBezTo>
                <a:cubicBezTo>
                  <a:pt x="47798" y="52673"/>
                  <a:pt x="52180" y="62092"/>
                  <a:pt x="55036" y="70466"/>
                </a:cubicBezTo>
                <a:lnTo>
                  <a:pt x="32147" y="80496"/>
                </a:lnTo>
                <a:cubicBezTo>
                  <a:pt x="29522" y="71955"/>
                  <a:pt x="25322" y="62290"/>
                  <a:pt x="19546" y="51499"/>
                </a:cubicBezTo>
                <a:cubicBezTo>
                  <a:pt x="13770" y="40709"/>
                  <a:pt x="7512" y="30657"/>
                  <a:pt x="772" y="21345"/>
                </a:cubicBezTo>
                <a:close/>
                <a:moveTo>
                  <a:pt x="2029880" y="11846"/>
                </a:moveTo>
                <a:lnTo>
                  <a:pt x="2244589" y="11846"/>
                </a:lnTo>
                <a:lnTo>
                  <a:pt x="2244589" y="238128"/>
                </a:lnTo>
                <a:lnTo>
                  <a:pt x="2218903" y="238128"/>
                </a:lnTo>
                <a:lnTo>
                  <a:pt x="2218903" y="224240"/>
                </a:lnTo>
                <a:lnTo>
                  <a:pt x="2054536" y="224240"/>
                </a:lnTo>
                <a:lnTo>
                  <a:pt x="2054536" y="238128"/>
                </a:lnTo>
                <a:lnTo>
                  <a:pt x="2029880" y="238128"/>
                </a:lnTo>
                <a:close/>
                <a:moveTo>
                  <a:pt x="172051" y="10287"/>
                </a:moveTo>
                <a:lnTo>
                  <a:pt x="198025" y="18774"/>
                </a:lnTo>
                <a:cubicBezTo>
                  <a:pt x="192501" y="30063"/>
                  <a:pt x="186576" y="41303"/>
                  <a:pt x="180248" y="52496"/>
                </a:cubicBezTo>
                <a:cubicBezTo>
                  <a:pt x="173920" y="63688"/>
                  <a:pt x="167930" y="73450"/>
                  <a:pt x="162278" y="81781"/>
                </a:cubicBezTo>
                <a:lnTo>
                  <a:pt x="141190" y="74066"/>
                </a:lnTo>
                <a:cubicBezTo>
                  <a:pt x="146639" y="65237"/>
                  <a:pt x="152200" y="54992"/>
                  <a:pt x="157874" y="43334"/>
                </a:cubicBezTo>
                <a:cubicBezTo>
                  <a:pt x="163548" y="31675"/>
                  <a:pt x="168273" y="20660"/>
                  <a:pt x="172051" y="10287"/>
                </a:cubicBezTo>
                <a:close/>
                <a:moveTo>
                  <a:pt x="3364354" y="9001"/>
                </a:moveTo>
                <a:cubicBezTo>
                  <a:pt x="3369535" y="14868"/>
                  <a:pt x="3374604" y="21265"/>
                  <a:pt x="3379560" y="28193"/>
                </a:cubicBezTo>
                <a:cubicBezTo>
                  <a:pt x="3384516" y="35120"/>
                  <a:pt x="3388363" y="41325"/>
                  <a:pt x="3391100" y="46806"/>
                </a:cubicBezTo>
                <a:lnTo>
                  <a:pt x="3368983" y="56578"/>
                </a:lnTo>
                <a:cubicBezTo>
                  <a:pt x="3366503" y="51215"/>
                  <a:pt x="3362913" y="44968"/>
                  <a:pt x="3358214" y="37837"/>
                </a:cubicBezTo>
                <a:cubicBezTo>
                  <a:pt x="3353515" y="30705"/>
                  <a:pt x="3348704" y="24008"/>
                  <a:pt x="3343780" y="17745"/>
                </a:cubicBezTo>
                <a:close/>
                <a:moveTo>
                  <a:pt x="1723502" y="4886"/>
                </a:moveTo>
                <a:cubicBezTo>
                  <a:pt x="1731929" y="8390"/>
                  <a:pt x="1740663" y="12569"/>
                  <a:pt x="1749701" y="17423"/>
                </a:cubicBezTo>
                <a:cubicBezTo>
                  <a:pt x="1758740" y="22278"/>
                  <a:pt x="1766123" y="26842"/>
                  <a:pt x="1771851" y="31118"/>
                </a:cubicBezTo>
                <a:lnTo>
                  <a:pt x="1757963" y="50920"/>
                </a:lnTo>
                <a:cubicBezTo>
                  <a:pt x="1752627" y="46259"/>
                  <a:pt x="1745490" y="41309"/>
                  <a:pt x="1736553" y="36069"/>
                </a:cubicBezTo>
                <a:cubicBezTo>
                  <a:pt x="1727616" y="30829"/>
                  <a:pt x="1718808" y="26264"/>
                  <a:pt x="1710129" y="22374"/>
                </a:cubicBezTo>
                <a:close/>
                <a:moveTo>
                  <a:pt x="3736544" y="3343"/>
                </a:moveTo>
                <a:lnTo>
                  <a:pt x="3760204" y="8487"/>
                </a:lnTo>
                <a:cubicBezTo>
                  <a:pt x="3756603" y="22674"/>
                  <a:pt x="3752231" y="36476"/>
                  <a:pt x="3747088" y="49892"/>
                </a:cubicBezTo>
                <a:lnTo>
                  <a:pt x="3844300" y="49892"/>
                </a:lnTo>
                <a:lnTo>
                  <a:pt x="3848158" y="49120"/>
                </a:lnTo>
                <a:lnTo>
                  <a:pt x="3864874" y="52464"/>
                </a:lnTo>
                <a:cubicBezTo>
                  <a:pt x="3863149" y="62472"/>
                  <a:pt x="3861263" y="72545"/>
                  <a:pt x="3859216" y="82682"/>
                </a:cubicBezTo>
                <a:cubicBezTo>
                  <a:pt x="3857170" y="92819"/>
                  <a:pt x="3855283" y="101605"/>
                  <a:pt x="3853558" y="109042"/>
                </a:cubicBezTo>
                <a:lnTo>
                  <a:pt x="3833241" y="105184"/>
                </a:lnTo>
                <a:cubicBezTo>
                  <a:pt x="3834147" y="100748"/>
                  <a:pt x="3835036" y="95669"/>
                  <a:pt x="3835910" y="89947"/>
                </a:cubicBezTo>
                <a:cubicBezTo>
                  <a:pt x="3836783" y="84225"/>
                  <a:pt x="3837608" y="78245"/>
                  <a:pt x="3838385" y="72009"/>
                </a:cubicBezTo>
                <a:lnTo>
                  <a:pt x="3796465" y="72009"/>
                </a:lnTo>
                <a:lnTo>
                  <a:pt x="3796465" y="210369"/>
                </a:lnTo>
                <a:cubicBezTo>
                  <a:pt x="3796519" y="216488"/>
                  <a:pt x="3795769" y="221417"/>
                  <a:pt x="3794215" y="225157"/>
                </a:cubicBezTo>
                <a:cubicBezTo>
                  <a:pt x="3792661" y="228896"/>
                  <a:pt x="3789982" y="231768"/>
                  <a:pt x="3786178" y="233772"/>
                </a:cubicBezTo>
                <a:cubicBezTo>
                  <a:pt x="3782337" y="235653"/>
                  <a:pt x="3777483" y="236906"/>
                  <a:pt x="3771616" y="237533"/>
                </a:cubicBezTo>
                <a:cubicBezTo>
                  <a:pt x="3765749" y="238160"/>
                  <a:pt x="3758773" y="238449"/>
                  <a:pt x="3750688" y="238401"/>
                </a:cubicBezTo>
                <a:cubicBezTo>
                  <a:pt x="3750110" y="234881"/>
                  <a:pt x="3749017" y="230863"/>
                  <a:pt x="3747409" y="226346"/>
                </a:cubicBezTo>
                <a:cubicBezTo>
                  <a:pt x="3745802" y="221829"/>
                  <a:pt x="3744066" y="217875"/>
                  <a:pt x="3742202" y="214484"/>
                </a:cubicBezTo>
                <a:cubicBezTo>
                  <a:pt x="3748138" y="214612"/>
                  <a:pt x="3753496" y="214677"/>
                  <a:pt x="3758275" y="214677"/>
                </a:cubicBezTo>
                <a:cubicBezTo>
                  <a:pt x="3763054" y="214677"/>
                  <a:pt x="3766354" y="214612"/>
                  <a:pt x="3768176" y="214484"/>
                </a:cubicBezTo>
                <a:cubicBezTo>
                  <a:pt x="3769832" y="214521"/>
                  <a:pt x="3771021" y="214253"/>
                  <a:pt x="3771745" y="213680"/>
                </a:cubicBezTo>
                <a:cubicBezTo>
                  <a:pt x="3772468" y="213107"/>
                  <a:pt x="3772821" y="212003"/>
                  <a:pt x="3772805" y="210369"/>
                </a:cubicBezTo>
                <a:lnTo>
                  <a:pt x="3772805" y="72009"/>
                </a:lnTo>
                <a:lnTo>
                  <a:pt x="3738087" y="72009"/>
                </a:lnTo>
                <a:cubicBezTo>
                  <a:pt x="3734229" y="80131"/>
                  <a:pt x="3730243" y="87739"/>
                  <a:pt x="3726128" y="94833"/>
                </a:cubicBezTo>
                <a:cubicBezTo>
                  <a:pt x="3722013" y="101927"/>
                  <a:pt x="3717770" y="108378"/>
                  <a:pt x="3713398" y="114186"/>
                </a:cubicBezTo>
                <a:cubicBezTo>
                  <a:pt x="3711024" y="111844"/>
                  <a:pt x="3707928" y="109133"/>
                  <a:pt x="3704107" y="106052"/>
                </a:cubicBezTo>
                <a:cubicBezTo>
                  <a:pt x="3700287" y="102972"/>
                  <a:pt x="3696869" y="100453"/>
                  <a:pt x="3693853" y="98498"/>
                </a:cubicBezTo>
                <a:cubicBezTo>
                  <a:pt x="3703523" y="86898"/>
                  <a:pt x="3711957" y="72743"/>
                  <a:pt x="3719152" y="56032"/>
                </a:cubicBezTo>
                <a:cubicBezTo>
                  <a:pt x="3726348" y="39321"/>
                  <a:pt x="3732145" y="21758"/>
                  <a:pt x="3736544" y="3343"/>
                </a:cubicBezTo>
                <a:close/>
                <a:moveTo>
                  <a:pt x="3684080" y="3343"/>
                </a:moveTo>
                <a:lnTo>
                  <a:pt x="3706454" y="10030"/>
                </a:lnTo>
                <a:cubicBezTo>
                  <a:pt x="3702966" y="19175"/>
                  <a:pt x="3699076" y="28273"/>
                  <a:pt x="3694785" y="37322"/>
                </a:cubicBezTo>
                <a:cubicBezTo>
                  <a:pt x="3690493" y="46372"/>
                  <a:pt x="3685896" y="55276"/>
                  <a:pt x="3680994" y="64036"/>
                </a:cubicBezTo>
                <a:lnTo>
                  <a:pt x="3680994" y="237887"/>
                </a:lnTo>
                <a:lnTo>
                  <a:pt x="3658363" y="237887"/>
                </a:lnTo>
                <a:lnTo>
                  <a:pt x="3658363" y="99527"/>
                </a:lnTo>
                <a:cubicBezTo>
                  <a:pt x="3651119" y="109556"/>
                  <a:pt x="3643746" y="118558"/>
                  <a:pt x="3636245" y="126530"/>
                </a:cubicBezTo>
                <a:cubicBezTo>
                  <a:pt x="3634927" y="123272"/>
                  <a:pt x="3632934" y="119179"/>
                  <a:pt x="3630266" y="114250"/>
                </a:cubicBezTo>
                <a:cubicBezTo>
                  <a:pt x="3627598" y="109321"/>
                  <a:pt x="3625219" y="105356"/>
                  <a:pt x="3623130" y="102356"/>
                </a:cubicBezTo>
                <a:cubicBezTo>
                  <a:pt x="3635377" y="90113"/>
                  <a:pt x="3646822" y="75315"/>
                  <a:pt x="3657462" y="57961"/>
                </a:cubicBezTo>
                <a:cubicBezTo>
                  <a:pt x="3668103" y="40607"/>
                  <a:pt x="3676975" y="22401"/>
                  <a:pt x="3684080" y="3343"/>
                </a:cubicBezTo>
                <a:close/>
                <a:moveTo>
                  <a:pt x="3407045" y="2829"/>
                </a:moveTo>
                <a:lnTo>
                  <a:pt x="3431220" y="2829"/>
                </a:lnTo>
                <a:lnTo>
                  <a:pt x="3431220" y="34718"/>
                </a:lnTo>
                <a:cubicBezTo>
                  <a:pt x="3431220" y="43677"/>
                  <a:pt x="3430962" y="53021"/>
                  <a:pt x="3430448" y="62751"/>
                </a:cubicBezTo>
                <a:lnTo>
                  <a:pt x="3535890" y="62751"/>
                </a:lnTo>
                <a:cubicBezTo>
                  <a:pt x="3535895" y="63035"/>
                  <a:pt x="3535885" y="64588"/>
                  <a:pt x="3535858" y="67412"/>
                </a:cubicBezTo>
                <a:cubicBezTo>
                  <a:pt x="3535831" y="70235"/>
                  <a:pt x="3535756" y="72625"/>
                  <a:pt x="3535633" y="74581"/>
                </a:cubicBezTo>
                <a:cubicBezTo>
                  <a:pt x="3534396" y="107767"/>
                  <a:pt x="3533098" y="134577"/>
                  <a:pt x="3531737" y="155010"/>
                </a:cubicBezTo>
                <a:cubicBezTo>
                  <a:pt x="3530377" y="175442"/>
                  <a:pt x="3528659" y="190975"/>
                  <a:pt x="3526584" y="201606"/>
                </a:cubicBezTo>
                <a:cubicBezTo>
                  <a:pt x="3524509" y="212238"/>
                  <a:pt x="3521782" y="219445"/>
                  <a:pt x="3518402" y="223228"/>
                </a:cubicBezTo>
                <a:cubicBezTo>
                  <a:pt x="3515246" y="227257"/>
                  <a:pt x="3511849" y="230129"/>
                  <a:pt x="3508212" y="231843"/>
                </a:cubicBezTo>
                <a:cubicBezTo>
                  <a:pt x="3504574" y="233558"/>
                  <a:pt x="3500341" y="234629"/>
                  <a:pt x="3495513" y="235058"/>
                </a:cubicBezTo>
                <a:cubicBezTo>
                  <a:pt x="3490734" y="235669"/>
                  <a:pt x="3484734" y="235926"/>
                  <a:pt x="3477511" y="235829"/>
                </a:cubicBezTo>
                <a:cubicBezTo>
                  <a:pt x="3470289" y="235733"/>
                  <a:pt x="3462745" y="235476"/>
                  <a:pt x="3454880" y="235058"/>
                </a:cubicBezTo>
                <a:cubicBezTo>
                  <a:pt x="3454591" y="231441"/>
                  <a:pt x="3453690" y="227359"/>
                  <a:pt x="3452179" y="222810"/>
                </a:cubicBezTo>
                <a:cubicBezTo>
                  <a:pt x="3450669" y="218261"/>
                  <a:pt x="3448740" y="214114"/>
                  <a:pt x="3446393" y="210369"/>
                </a:cubicBezTo>
                <a:cubicBezTo>
                  <a:pt x="3454896" y="210985"/>
                  <a:pt x="3462579" y="211360"/>
                  <a:pt x="3469442" y="211494"/>
                </a:cubicBezTo>
                <a:cubicBezTo>
                  <a:pt x="3476306" y="211628"/>
                  <a:pt x="3481481" y="211682"/>
                  <a:pt x="3484969" y="211655"/>
                </a:cubicBezTo>
                <a:cubicBezTo>
                  <a:pt x="3487600" y="211816"/>
                  <a:pt x="3489732" y="211623"/>
                  <a:pt x="3491367" y="211076"/>
                </a:cubicBezTo>
                <a:cubicBezTo>
                  <a:pt x="3493001" y="210530"/>
                  <a:pt x="3494555" y="209437"/>
                  <a:pt x="3496028" y="207797"/>
                </a:cubicBezTo>
                <a:cubicBezTo>
                  <a:pt x="3498493" y="205449"/>
                  <a:pt x="3500592" y="199858"/>
                  <a:pt x="3502324" y="191024"/>
                </a:cubicBezTo>
                <a:cubicBezTo>
                  <a:pt x="3504056" y="182189"/>
                  <a:pt x="3505545" y="169283"/>
                  <a:pt x="3506791" y="152305"/>
                </a:cubicBezTo>
                <a:cubicBezTo>
                  <a:pt x="3508037" y="135326"/>
                  <a:pt x="3509164" y="113447"/>
                  <a:pt x="3510172" y="86668"/>
                </a:cubicBezTo>
                <a:lnTo>
                  <a:pt x="3428134" y="86668"/>
                </a:lnTo>
                <a:cubicBezTo>
                  <a:pt x="3426159" y="103265"/>
                  <a:pt x="3422051" y="120248"/>
                  <a:pt x="3415808" y="137617"/>
                </a:cubicBezTo>
                <a:cubicBezTo>
                  <a:pt x="3409566" y="154986"/>
                  <a:pt x="3400181" y="171912"/>
                  <a:pt x="3387652" y="188395"/>
                </a:cubicBezTo>
                <a:cubicBezTo>
                  <a:pt x="3375124" y="204878"/>
                  <a:pt x="3358442" y="220089"/>
                  <a:pt x="3337608" y="234029"/>
                </a:cubicBezTo>
                <a:cubicBezTo>
                  <a:pt x="3335513" y="231291"/>
                  <a:pt x="3332631" y="228216"/>
                  <a:pt x="3328961" y="224803"/>
                </a:cubicBezTo>
                <a:cubicBezTo>
                  <a:pt x="3325290" y="221390"/>
                  <a:pt x="3321829" y="218636"/>
                  <a:pt x="3318577" y="216541"/>
                </a:cubicBezTo>
                <a:cubicBezTo>
                  <a:pt x="3337637" y="204170"/>
                  <a:pt x="3353010" y="190736"/>
                  <a:pt x="3364697" y="176241"/>
                </a:cubicBezTo>
                <a:cubicBezTo>
                  <a:pt x="3376384" y="161746"/>
                  <a:pt x="3385243" y="146864"/>
                  <a:pt x="3391272" y="131597"/>
                </a:cubicBezTo>
                <a:cubicBezTo>
                  <a:pt x="3397301" y="116330"/>
                  <a:pt x="3401359" y="101354"/>
                  <a:pt x="3403445" y="86668"/>
                </a:cubicBezTo>
                <a:lnTo>
                  <a:pt x="3325264" y="86668"/>
                </a:lnTo>
                <a:lnTo>
                  <a:pt x="3325264" y="62751"/>
                </a:lnTo>
                <a:lnTo>
                  <a:pt x="3406274" y="62751"/>
                </a:lnTo>
                <a:cubicBezTo>
                  <a:pt x="3406531" y="57853"/>
                  <a:pt x="3406724" y="53053"/>
                  <a:pt x="3406853" y="48349"/>
                </a:cubicBezTo>
                <a:cubicBezTo>
                  <a:pt x="3406981" y="43645"/>
                  <a:pt x="3407045" y="39101"/>
                  <a:pt x="3407045" y="34718"/>
                </a:cubicBezTo>
                <a:close/>
                <a:moveTo>
                  <a:pt x="1150640" y="2829"/>
                </a:moveTo>
                <a:lnTo>
                  <a:pt x="1177900" y="2829"/>
                </a:lnTo>
                <a:cubicBezTo>
                  <a:pt x="1177793" y="7753"/>
                  <a:pt x="1177622" y="13464"/>
                  <a:pt x="1177386" y="19963"/>
                </a:cubicBezTo>
                <a:cubicBezTo>
                  <a:pt x="1177150" y="26462"/>
                  <a:pt x="1176721" y="33524"/>
                  <a:pt x="1176100" y="41148"/>
                </a:cubicBezTo>
                <a:cubicBezTo>
                  <a:pt x="1176839" y="49531"/>
                  <a:pt x="1178817" y="61278"/>
                  <a:pt x="1182035" y="76389"/>
                </a:cubicBezTo>
                <a:cubicBezTo>
                  <a:pt x="1185253" y="91499"/>
                  <a:pt x="1190679" y="107892"/>
                  <a:pt x="1198313" y="125566"/>
                </a:cubicBezTo>
                <a:cubicBezTo>
                  <a:pt x="1205948" y="143240"/>
                  <a:pt x="1216758" y="160114"/>
                  <a:pt x="1230746" y="176189"/>
                </a:cubicBezTo>
                <a:cubicBezTo>
                  <a:pt x="1244733" y="192264"/>
                  <a:pt x="1262865" y="205457"/>
                  <a:pt x="1285142" y="215770"/>
                </a:cubicBezTo>
                <a:cubicBezTo>
                  <a:pt x="1281585" y="218577"/>
                  <a:pt x="1278220" y="221835"/>
                  <a:pt x="1275048" y="225542"/>
                </a:cubicBezTo>
                <a:cubicBezTo>
                  <a:pt x="1271876" y="229250"/>
                  <a:pt x="1269412" y="232765"/>
                  <a:pt x="1267654" y="236087"/>
                </a:cubicBezTo>
                <a:cubicBezTo>
                  <a:pt x="1247620" y="226333"/>
                  <a:pt x="1230853" y="214179"/>
                  <a:pt x="1217353" y="199625"/>
                </a:cubicBezTo>
                <a:cubicBezTo>
                  <a:pt x="1203853" y="185071"/>
                  <a:pt x="1192953" y="169545"/>
                  <a:pt x="1184653" y="153048"/>
                </a:cubicBezTo>
                <a:cubicBezTo>
                  <a:pt x="1176354" y="136550"/>
                  <a:pt x="1169988" y="120510"/>
                  <a:pt x="1165556" y="104927"/>
                </a:cubicBezTo>
                <a:cubicBezTo>
                  <a:pt x="1161371" y="121188"/>
                  <a:pt x="1155281" y="137415"/>
                  <a:pt x="1147287" y="153610"/>
                </a:cubicBezTo>
                <a:cubicBezTo>
                  <a:pt x="1139292" y="169804"/>
                  <a:pt x="1128783" y="185098"/>
                  <a:pt x="1115759" y="199492"/>
                </a:cubicBezTo>
                <a:cubicBezTo>
                  <a:pt x="1102735" y="213885"/>
                  <a:pt x="1086587" y="226512"/>
                  <a:pt x="1067315" y="237372"/>
                </a:cubicBezTo>
                <a:cubicBezTo>
                  <a:pt x="1065188" y="234201"/>
                  <a:pt x="1062370" y="230900"/>
                  <a:pt x="1058860" y="227471"/>
                </a:cubicBezTo>
                <a:cubicBezTo>
                  <a:pt x="1055351" y="224042"/>
                  <a:pt x="1051568" y="220999"/>
                  <a:pt x="1047512" y="218341"/>
                </a:cubicBezTo>
                <a:cubicBezTo>
                  <a:pt x="1073518" y="204336"/>
                  <a:pt x="1093645" y="187373"/>
                  <a:pt x="1107892" y="167453"/>
                </a:cubicBezTo>
                <a:cubicBezTo>
                  <a:pt x="1122140" y="147533"/>
                  <a:pt x="1132253" y="126905"/>
                  <a:pt x="1138231" y="105570"/>
                </a:cubicBezTo>
                <a:cubicBezTo>
                  <a:pt x="1144209" y="84235"/>
                  <a:pt x="1147796" y="64444"/>
                  <a:pt x="1148992" y="46195"/>
                </a:cubicBezTo>
                <a:cubicBezTo>
                  <a:pt x="1150188" y="27946"/>
                  <a:pt x="1150737" y="13491"/>
                  <a:pt x="1150640" y="2829"/>
                </a:cubicBezTo>
                <a:close/>
                <a:moveTo>
                  <a:pt x="4381929" y="2057"/>
                </a:moveTo>
                <a:lnTo>
                  <a:pt x="4407132" y="2057"/>
                </a:lnTo>
                <a:lnTo>
                  <a:pt x="4407132" y="31632"/>
                </a:lnTo>
                <a:lnTo>
                  <a:pt x="4497915" y="31632"/>
                </a:lnTo>
                <a:lnTo>
                  <a:pt x="4497915" y="54521"/>
                </a:lnTo>
                <a:lnTo>
                  <a:pt x="4407132" y="54521"/>
                </a:lnTo>
                <a:lnTo>
                  <a:pt x="4407132" y="114186"/>
                </a:lnTo>
                <a:lnTo>
                  <a:pt x="4508202" y="114186"/>
                </a:lnTo>
                <a:lnTo>
                  <a:pt x="4508202" y="137331"/>
                </a:lnTo>
                <a:lnTo>
                  <a:pt x="4422820" y="137331"/>
                </a:lnTo>
                <a:cubicBezTo>
                  <a:pt x="4434452" y="152226"/>
                  <a:pt x="4448350" y="165964"/>
                  <a:pt x="4464515" y="178544"/>
                </a:cubicBezTo>
                <a:cubicBezTo>
                  <a:pt x="4480679" y="191124"/>
                  <a:pt x="4497213" y="201132"/>
                  <a:pt x="4514117" y="208569"/>
                </a:cubicBezTo>
                <a:cubicBezTo>
                  <a:pt x="4511411" y="211151"/>
                  <a:pt x="4508465" y="214345"/>
                  <a:pt x="4505277" y="218149"/>
                </a:cubicBezTo>
                <a:cubicBezTo>
                  <a:pt x="4502089" y="221953"/>
                  <a:pt x="4499464" y="225532"/>
                  <a:pt x="4497401" y="228886"/>
                </a:cubicBezTo>
                <a:cubicBezTo>
                  <a:pt x="4480861" y="220452"/>
                  <a:pt x="4464756" y="209480"/>
                  <a:pt x="4449084" y="195967"/>
                </a:cubicBezTo>
                <a:cubicBezTo>
                  <a:pt x="4433412" y="182455"/>
                  <a:pt x="4419428" y="167624"/>
                  <a:pt x="4407132" y="151476"/>
                </a:cubicBezTo>
                <a:lnTo>
                  <a:pt x="4407132" y="238144"/>
                </a:lnTo>
                <a:lnTo>
                  <a:pt x="4381929" y="238144"/>
                </a:lnTo>
                <a:lnTo>
                  <a:pt x="4381929" y="151990"/>
                </a:lnTo>
                <a:cubicBezTo>
                  <a:pt x="4369628" y="167989"/>
                  <a:pt x="4355654" y="182605"/>
                  <a:pt x="4340010" y="195839"/>
                </a:cubicBezTo>
                <a:cubicBezTo>
                  <a:pt x="4324365" y="209072"/>
                  <a:pt x="4308334" y="219831"/>
                  <a:pt x="4291918" y="228114"/>
                </a:cubicBezTo>
                <a:cubicBezTo>
                  <a:pt x="4289860" y="224883"/>
                  <a:pt x="4287225" y="221379"/>
                  <a:pt x="4284010" y="217602"/>
                </a:cubicBezTo>
                <a:cubicBezTo>
                  <a:pt x="4280795" y="213825"/>
                  <a:pt x="4277773" y="210642"/>
                  <a:pt x="4274945" y="208054"/>
                </a:cubicBezTo>
                <a:cubicBezTo>
                  <a:pt x="4291961" y="200752"/>
                  <a:pt x="4308592" y="190861"/>
                  <a:pt x="4324836" y="178383"/>
                </a:cubicBezTo>
                <a:cubicBezTo>
                  <a:pt x="4341081" y="165905"/>
                  <a:pt x="4355140" y="152221"/>
                  <a:pt x="4367013" y="137331"/>
                </a:cubicBezTo>
                <a:lnTo>
                  <a:pt x="4281117" y="137331"/>
                </a:lnTo>
                <a:lnTo>
                  <a:pt x="4281117" y="114186"/>
                </a:lnTo>
                <a:lnTo>
                  <a:pt x="4381929" y="114186"/>
                </a:lnTo>
                <a:lnTo>
                  <a:pt x="4381929" y="54521"/>
                </a:lnTo>
                <a:lnTo>
                  <a:pt x="4293204" y="54521"/>
                </a:lnTo>
                <a:lnTo>
                  <a:pt x="4293204" y="31632"/>
                </a:lnTo>
                <a:lnTo>
                  <a:pt x="4381929" y="31632"/>
                </a:lnTo>
                <a:close/>
                <a:moveTo>
                  <a:pt x="1835887" y="2057"/>
                </a:moveTo>
                <a:lnTo>
                  <a:pt x="1860319" y="2057"/>
                </a:lnTo>
                <a:lnTo>
                  <a:pt x="1860319" y="43462"/>
                </a:lnTo>
                <a:lnTo>
                  <a:pt x="1915097" y="43462"/>
                </a:lnTo>
                <a:lnTo>
                  <a:pt x="1915097" y="66094"/>
                </a:lnTo>
                <a:lnTo>
                  <a:pt x="1860319" y="66094"/>
                </a:lnTo>
                <a:lnTo>
                  <a:pt x="1860319" y="107756"/>
                </a:lnTo>
                <a:lnTo>
                  <a:pt x="1924870" y="107756"/>
                </a:lnTo>
                <a:lnTo>
                  <a:pt x="1924870" y="130388"/>
                </a:lnTo>
                <a:lnTo>
                  <a:pt x="1853889" y="130388"/>
                </a:lnTo>
                <a:cubicBezTo>
                  <a:pt x="1847910" y="143209"/>
                  <a:pt x="1841416" y="155693"/>
                  <a:pt x="1834408" y="167839"/>
                </a:cubicBezTo>
                <a:cubicBezTo>
                  <a:pt x="1827400" y="179985"/>
                  <a:pt x="1820264" y="191247"/>
                  <a:pt x="1812998" y="201625"/>
                </a:cubicBezTo>
                <a:lnTo>
                  <a:pt x="1884750" y="194167"/>
                </a:lnTo>
                <a:cubicBezTo>
                  <a:pt x="1881509" y="188884"/>
                  <a:pt x="1878155" y="183698"/>
                  <a:pt x="1874688" y="178608"/>
                </a:cubicBezTo>
                <a:cubicBezTo>
                  <a:pt x="1871222" y="173518"/>
                  <a:pt x="1867804" y="168589"/>
                  <a:pt x="1864434" y="163820"/>
                </a:cubicBezTo>
                <a:lnTo>
                  <a:pt x="1883722" y="154562"/>
                </a:lnTo>
                <a:cubicBezTo>
                  <a:pt x="1892851" y="166103"/>
                  <a:pt x="1901467" y="178447"/>
                  <a:pt x="1909568" y="191595"/>
                </a:cubicBezTo>
                <a:cubicBezTo>
                  <a:pt x="1917669" y="204743"/>
                  <a:pt x="1923712" y="216573"/>
                  <a:pt x="1927699" y="227085"/>
                </a:cubicBezTo>
                <a:lnTo>
                  <a:pt x="1906353" y="237887"/>
                </a:lnTo>
                <a:cubicBezTo>
                  <a:pt x="1905303" y="234404"/>
                  <a:pt x="1903867" y="230632"/>
                  <a:pt x="1902045" y="226571"/>
                </a:cubicBezTo>
                <a:cubicBezTo>
                  <a:pt x="1900224" y="222510"/>
                  <a:pt x="1898145" y="218224"/>
                  <a:pt x="1895809" y="213712"/>
                </a:cubicBezTo>
                <a:cubicBezTo>
                  <a:pt x="1873246" y="216450"/>
                  <a:pt x="1855059" y="218706"/>
                  <a:pt x="1841248" y="220483"/>
                </a:cubicBezTo>
                <a:cubicBezTo>
                  <a:pt x="1827437" y="222260"/>
                  <a:pt x="1816820" y="223721"/>
                  <a:pt x="1809398" y="224867"/>
                </a:cubicBezTo>
                <a:cubicBezTo>
                  <a:pt x="1801976" y="226013"/>
                  <a:pt x="1796568" y="227008"/>
                  <a:pt x="1793172" y="227853"/>
                </a:cubicBezTo>
                <a:cubicBezTo>
                  <a:pt x="1789777" y="228697"/>
                  <a:pt x="1787213" y="229556"/>
                  <a:pt x="1785481" y="230429"/>
                </a:cubicBezTo>
                <a:cubicBezTo>
                  <a:pt x="1784752" y="227600"/>
                  <a:pt x="1783574" y="223806"/>
                  <a:pt x="1781945" y="219049"/>
                </a:cubicBezTo>
                <a:cubicBezTo>
                  <a:pt x="1780316" y="214291"/>
                  <a:pt x="1778751" y="210112"/>
                  <a:pt x="1777251" y="206511"/>
                </a:cubicBezTo>
                <a:cubicBezTo>
                  <a:pt x="1779914" y="205847"/>
                  <a:pt x="1782561" y="204090"/>
                  <a:pt x="1785191" y="201239"/>
                </a:cubicBezTo>
                <a:cubicBezTo>
                  <a:pt x="1787822" y="198389"/>
                  <a:pt x="1790662" y="194574"/>
                  <a:pt x="1793710" y="189795"/>
                </a:cubicBezTo>
                <a:cubicBezTo>
                  <a:pt x="1796684" y="185873"/>
                  <a:pt x="1801217" y="178479"/>
                  <a:pt x="1807309" y="167614"/>
                </a:cubicBezTo>
                <a:cubicBezTo>
                  <a:pt x="1813400" y="156748"/>
                  <a:pt x="1819412" y="144339"/>
                  <a:pt x="1825343" y="130388"/>
                </a:cubicBezTo>
                <a:lnTo>
                  <a:pt x="1772365" y="130388"/>
                </a:lnTo>
                <a:lnTo>
                  <a:pt x="1772365" y="107756"/>
                </a:lnTo>
                <a:lnTo>
                  <a:pt x="1835887" y="107756"/>
                </a:lnTo>
                <a:lnTo>
                  <a:pt x="1835887" y="66094"/>
                </a:lnTo>
                <a:lnTo>
                  <a:pt x="1783166" y="66094"/>
                </a:lnTo>
                <a:lnTo>
                  <a:pt x="1783166" y="43462"/>
                </a:lnTo>
                <a:lnTo>
                  <a:pt x="1835887" y="43462"/>
                </a:lnTo>
                <a:close/>
                <a:moveTo>
                  <a:pt x="85640" y="2057"/>
                </a:moveTo>
                <a:lnTo>
                  <a:pt x="111614" y="2057"/>
                </a:lnTo>
                <a:lnTo>
                  <a:pt x="111614" y="91297"/>
                </a:lnTo>
                <a:lnTo>
                  <a:pt x="194425" y="91297"/>
                </a:lnTo>
                <a:lnTo>
                  <a:pt x="194425" y="238144"/>
                </a:lnTo>
                <a:lnTo>
                  <a:pt x="168965" y="238144"/>
                </a:lnTo>
                <a:lnTo>
                  <a:pt x="168965" y="227343"/>
                </a:lnTo>
                <a:lnTo>
                  <a:pt x="0" y="227343"/>
                </a:lnTo>
                <a:lnTo>
                  <a:pt x="0" y="203425"/>
                </a:lnTo>
                <a:lnTo>
                  <a:pt x="168965" y="203425"/>
                </a:lnTo>
                <a:lnTo>
                  <a:pt x="168965" y="169478"/>
                </a:lnTo>
                <a:lnTo>
                  <a:pt x="13888" y="169478"/>
                </a:lnTo>
                <a:lnTo>
                  <a:pt x="13888" y="146590"/>
                </a:lnTo>
                <a:lnTo>
                  <a:pt x="168965" y="146590"/>
                </a:lnTo>
                <a:lnTo>
                  <a:pt x="168965" y="115214"/>
                </a:lnTo>
                <a:lnTo>
                  <a:pt x="5144" y="115214"/>
                </a:lnTo>
                <a:lnTo>
                  <a:pt x="5144" y="91297"/>
                </a:lnTo>
                <a:lnTo>
                  <a:pt x="85640" y="91297"/>
                </a:lnTo>
                <a:close/>
                <a:moveTo>
                  <a:pt x="3112513" y="0"/>
                </a:moveTo>
                <a:cubicBezTo>
                  <a:pt x="3114849" y="3681"/>
                  <a:pt x="3117057" y="7635"/>
                  <a:pt x="3119136" y="11862"/>
                </a:cubicBezTo>
                <a:cubicBezTo>
                  <a:pt x="3121214" y="16089"/>
                  <a:pt x="3123036" y="20108"/>
                  <a:pt x="3124601" y="23917"/>
                </a:cubicBezTo>
                <a:lnTo>
                  <a:pt x="3217441" y="23917"/>
                </a:lnTo>
                <a:lnTo>
                  <a:pt x="3217441" y="78695"/>
                </a:lnTo>
                <a:lnTo>
                  <a:pt x="3193009" y="78695"/>
                </a:lnTo>
                <a:lnTo>
                  <a:pt x="3193009" y="45520"/>
                </a:lnTo>
                <a:lnTo>
                  <a:pt x="3024559" y="45520"/>
                </a:lnTo>
                <a:lnTo>
                  <a:pt x="3024559" y="78695"/>
                </a:lnTo>
                <a:lnTo>
                  <a:pt x="3001414" y="78695"/>
                </a:lnTo>
                <a:lnTo>
                  <a:pt x="3001414" y="23917"/>
                </a:lnTo>
                <a:lnTo>
                  <a:pt x="3095540" y="23917"/>
                </a:lnTo>
                <a:cubicBezTo>
                  <a:pt x="3094372" y="20954"/>
                  <a:pt x="3093107" y="18072"/>
                  <a:pt x="3091746" y="15270"/>
                </a:cubicBezTo>
                <a:cubicBezTo>
                  <a:pt x="3090386" y="12467"/>
                  <a:pt x="3088992" y="9778"/>
                  <a:pt x="3087567" y="7201"/>
                </a:cubicBezTo>
                <a:close/>
                <a:moveTo>
                  <a:pt x="2464813" y="0"/>
                </a:moveTo>
                <a:cubicBezTo>
                  <a:pt x="2467149" y="3681"/>
                  <a:pt x="2469357" y="7635"/>
                  <a:pt x="2471436" y="11862"/>
                </a:cubicBezTo>
                <a:cubicBezTo>
                  <a:pt x="2473514" y="16089"/>
                  <a:pt x="2475336" y="20108"/>
                  <a:pt x="2476900" y="23917"/>
                </a:cubicBezTo>
                <a:lnTo>
                  <a:pt x="2569741" y="23917"/>
                </a:lnTo>
                <a:lnTo>
                  <a:pt x="2569741" y="78695"/>
                </a:lnTo>
                <a:lnTo>
                  <a:pt x="2545309" y="78695"/>
                </a:lnTo>
                <a:lnTo>
                  <a:pt x="2545309" y="45520"/>
                </a:lnTo>
                <a:lnTo>
                  <a:pt x="2376859" y="45520"/>
                </a:lnTo>
                <a:lnTo>
                  <a:pt x="2376859" y="78695"/>
                </a:lnTo>
                <a:lnTo>
                  <a:pt x="2353714" y="78695"/>
                </a:lnTo>
                <a:lnTo>
                  <a:pt x="2353714" y="23917"/>
                </a:lnTo>
                <a:lnTo>
                  <a:pt x="2447840" y="23917"/>
                </a:lnTo>
                <a:cubicBezTo>
                  <a:pt x="2446672" y="20954"/>
                  <a:pt x="2445407" y="18072"/>
                  <a:pt x="2444046" y="15270"/>
                </a:cubicBezTo>
                <a:cubicBezTo>
                  <a:pt x="2442686" y="12467"/>
                  <a:pt x="2441292" y="9778"/>
                  <a:pt x="2439867" y="72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30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黑体 Medium" panose="020B0600000000000000" pitchFamily="34" charset="-122"/>
              <a:ea typeface="思源黑体 Medium" panose="020B0600000000000000" pitchFamily="34" charset="-122"/>
              <a:cs typeface="阿里巴巴普惠体 M" panose="00020600040101010101" pitchFamily="18" charset="-122"/>
            </a:endParaRPr>
          </a:p>
        </p:txBody>
      </p:sp>
      <p:sp>
        <p:nvSpPr>
          <p:cNvPr id="58" name="自由线条-18_矢量">
            <a:extLst>
              <a:ext uri="{FF2B5EF4-FFF2-40B4-BE49-F238E27FC236}">
                <a16:creationId xmlns:a16="http://schemas.microsoft.com/office/drawing/2014/main" id="{8EE960A9-D71A-4E16-9D48-444DAC7905C5}"/>
              </a:ext>
            </a:extLst>
          </p:cNvPr>
          <p:cNvSpPr txBox="1"/>
          <p:nvPr/>
        </p:nvSpPr>
        <p:spPr>
          <a:xfrm>
            <a:off x="467663" y="2496741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2 w 426204"/>
              <a:gd name="connsiteY7" fmla="*/ 0 h 341730"/>
              <a:gd name="connsiteX8" fmla="*/ 176625 w 426204"/>
              <a:gd name="connsiteY8" fmla="*/ 0 h 341730"/>
              <a:gd name="connsiteX9" fmla="*/ 98552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2" y="0"/>
                </a:move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74B8CB">
              <a:alpha val="50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61" name="自由线条-19_矢量">
            <a:extLst>
              <a:ext uri="{FF2B5EF4-FFF2-40B4-BE49-F238E27FC236}">
                <a16:creationId xmlns:a16="http://schemas.microsoft.com/office/drawing/2014/main" id="{FF46FA8E-4579-4332-A468-BE05B5409C44}"/>
              </a:ext>
            </a:extLst>
          </p:cNvPr>
          <p:cNvSpPr txBox="1"/>
          <p:nvPr/>
        </p:nvSpPr>
        <p:spPr>
          <a:xfrm rot="10800000">
            <a:off x="5956810" y="3869940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3 w 426204"/>
              <a:gd name="connsiteY5" fmla="*/ 175344 h 341730"/>
              <a:gd name="connsiteX6" fmla="*/ 154868 w 426204"/>
              <a:gd name="connsiteY6" fmla="*/ 175344 h 341730"/>
              <a:gd name="connsiteX7" fmla="*/ 404447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7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close/>
                <a:moveTo>
                  <a:pt x="404447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close/>
              </a:path>
            </a:pathLst>
          </a:custGeom>
          <a:solidFill>
            <a:srgbClr val="74B8CB">
              <a:alpha val="50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16421966-7DDB-47FC-9C86-679C5CEBA2FE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C4B00522-8976-481E-8819-13A346C93DD0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39B83A81-3F25-4536-AE09-AA8A6B06809E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35727" t="-36177" r="-35727" b="-36177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26" name="文本框-5" hidden="1">
            <a:extLst>
              <a:ext uri="{FF2B5EF4-FFF2-40B4-BE49-F238E27FC236}">
                <a16:creationId xmlns:a16="http://schemas.microsoft.com/office/drawing/2014/main" id="{341B75E1-4FEC-41D8-8E2E-FB8FF989364E}"/>
              </a:ext>
            </a:extLst>
          </p:cNvPr>
          <p:cNvSpPr txBox="1"/>
          <p:nvPr/>
        </p:nvSpPr>
        <p:spPr>
          <a:xfrm>
            <a:off x="5333256" y="5625055"/>
            <a:ext cx="14533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lvl="0">
              <a:defRPr/>
            </a:pPr>
            <a:r>
              <a:rPr lang="zh-CN" altLang="en-US" dirty="0">
                <a:solidFill>
                  <a:prstClr val="black"/>
                </a:solidFill>
                <a:latin typeface="思源黑体 Medium" panose="020B0600000000000000" pitchFamily="34" charset="-122"/>
                <a:ea typeface="思源黑体 Medium" panose="020B0600000000000000" pitchFamily="34" charset="-122"/>
              </a:rPr>
              <a:t>思源黑体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黑体 Medium" panose="020B0600000000000000" pitchFamily="34" charset="-122"/>
              <a:ea typeface="思源黑体 Medium" panose="020B0600000000000000" pitchFamily="34" charset="-122"/>
            </a:endParaRPr>
          </a:p>
        </p:txBody>
      </p:sp>
      <p:sp>
        <p:nvSpPr>
          <p:cNvPr id="29" name="文本框-7" hidden="1">
            <a:extLst>
              <a:ext uri="{FF2B5EF4-FFF2-40B4-BE49-F238E27FC236}">
                <a16:creationId xmlns:a16="http://schemas.microsoft.com/office/drawing/2014/main" id="{4BCD80F3-3E5C-448D-B2CB-F7790EFC2DDD}"/>
              </a:ext>
            </a:extLst>
          </p:cNvPr>
          <p:cNvSpPr txBox="1"/>
          <p:nvPr/>
        </p:nvSpPr>
        <p:spPr>
          <a:xfrm>
            <a:off x="1633347" y="5662411"/>
            <a:ext cx="1025922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ctr">
              <a:defRPr/>
            </a:pPr>
            <a:r>
              <a:rPr lang="zh-CN" altLang="en-US" sz="2000" dirty="0">
                <a:solidFill>
                  <a:prstClr val="black"/>
                </a:solidFill>
                <a:latin typeface="思源黑体 Heavy" panose="020B0A00000000000000" pitchFamily="34" charset="-122"/>
                <a:ea typeface="思源黑体 Heavy" panose="020B0A00000000000000" pitchFamily="34" charset="-122"/>
              </a:rPr>
              <a:t>思源黑体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黑体 Heavy" panose="020B0A00000000000000" pitchFamily="34" charset="-122"/>
              <a:ea typeface="思源黑体 Heavy" panose="020B0A00000000000000" pitchFamily="34" charset="-122"/>
            </a:endParaRPr>
          </a:p>
        </p:txBody>
      </p:sp>
      <p:sp>
        <p:nvSpPr>
          <p:cNvPr id="32" name="常用图形-8" hidden="1">
            <a:extLst>
              <a:ext uri="{FF2B5EF4-FFF2-40B4-BE49-F238E27FC236}">
                <a16:creationId xmlns:a16="http://schemas.microsoft.com/office/drawing/2014/main" id="{B8505BD2-7CF3-4576-8C02-E8A67D45837E}"/>
              </a:ext>
            </a:extLst>
          </p:cNvPr>
          <p:cNvSpPr/>
          <p:nvPr/>
        </p:nvSpPr>
        <p:spPr>
          <a:xfrm>
            <a:off x="878818" y="568924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5" name="常用图形-9" hidden="1">
            <a:extLst>
              <a:ext uri="{FF2B5EF4-FFF2-40B4-BE49-F238E27FC236}">
                <a16:creationId xmlns:a16="http://schemas.microsoft.com/office/drawing/2014/main" id="{CCED90CE-3715-459A-BE8C-79834E53EAFD}"/>
              </a:ext>
            </a:extLst>
          </p:cNvPr>
          <p:cNvSpPr/>
          <p:nvPr/>
        </p:nvSpPr>
        <p:spPr>
          <a:xfrm>
            <a:off x="4600630" y="568924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8" name="常用图形-10" hidden="1">
            <a:extLst>
              <a:ext uri="{FF2B5EF4-FFF2-40B4-BE49-F238E27FC236}">
                <a16:creationId xmlns:a16="http://schemas.microsoft.com/office/drawing/2014/main" id="{976726B4-BAC9-4158-8295-062CEEC51D6B}"/>
              </a:ext>
            </a:extLst>
          </p:cNvPr>
          <p:cNvSpPr/>
          <p:nvPr/>
        </p:nvSpPr>
        <p:spPr>
          <a:xfrm>
            <a:off x="8750110" y="5689241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1" name="文本框-11" hidden="1">
            <a:extLst>
              <a:ext uri="{FF2B5EF4-FFF2-40B4-BE49-F238E27FC236}">
                <a16:creationId xmlns:a16="http://schemas.microsoft.com/office/drawing/2014/main" id="{9660952E-23AB-47D6-BF2C-C0643198D032}"/>
              </a:ext>
            </a:extLst>
          </p:cNvPr>
          <p:cNvSpPr txBox="1"/>
          <p:nvPr/>
        </p:nvSpPr>
        <p:spPr>
          <a:xfrm>
            <a:off x="9556291" y="5630528"/>
            <a:ext cx="923330" cy="30437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>
                <a:latin typeface="思源黑体 Light" panose="020B0300000000000000" pitchFamily="34" charset="-122"/>
                <a:ea typeface="思源黑体 Light" panose="020B0300000000000000" pitchFamily="34" charset="-122"/>
              </a:rPr>
              <a:t>思源黑体</a:t>
            </a:r>
          </a:p>
        </p:txBody>
      </p:sp>
      <p:sp>
        <p:nvSpPr>
          <p:cNvPr id="44" name="自由线条-25" hidden="1">
            <a:extLst>
              <a:ext uri="{FF2B5EF4-FFF2-40B4-BE49-F238E27FC236}">
                <a16:creationId xmlns:a16="http://schemas.microsoft.com/office/drawing/2014/main" id="{FEBFE84C-1D76-4A8A-9EB4-94D24C666613}"/>
              </a:ext>
            </a:extLst>
          </p:cNvPr>
          <p:cNvSpPr/>
          <p:nvPr/>
        </p:nvSpPr>
        <p:spPr>
          <a:xfrm>
            <a:off x="0" y="0"/>
            <a:ext cx="12192000" cy="4972074"/>
          </a:xfrm>
          <a:custGeom>
            <a:avLst/>
            <a:gdLst>
              <a:gd name="connsiteX0" fmla="*/ 0 w 12192000"/>
              <a:gd name="connsiteY0" fmla="*/ 0 h 4972074"/>
              <a:gd name="connsiteX1" fmla="*/ 12192000 w 12192000"/>
              <a:gd name="connsiteY1" fmla="*/ 0 h 4972074"/>
              <a:gd name="connsiteX2" fmla="*/ 12192000 w 12192000"/>
              <a:gd name="connsiteY2" fmla="*/ 4972074 h 4972074"/>
              <a:gd name="connsiteX3" fmla="*/ 0 w 12192000"/>
              <a:gd name="connsiteY3" fmla="*/ 4972074 h 4972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972074">
                <a:moveTo>
                  <a:pt x="0" y="0"/>
                </a:moveTo>
                <a:lnTo>
                  <a:pt x="12192000" y="0"/>
                </a:lnTo>
                <a:lnTo>
                  <a:pt x="12192000" y="4972074"/>
                </a:lnTo>
                <a:lnTo>
                  <a:pt x="0" y="4972074"/>
                </a:lnTo>
                <a:close/>
              </a:path>
            </a:pathLst>
          </a:custGeom>
          <a:gradFill flip="none" rotWithShape="1">
            <a:gsLst>
              <a:gs pos="25000">
                <a:srgbClr val="000000">
                  <a:alpha val="44000"/>
                </a:srgbClr>
              </a:gs>
              <a:gs pos="83000">
                <a:srgbClr val="000000">
                  <a:alpha val="0"/>
                </a:srgbClr>
              </a:gs>
            </a:gsLst>
            <a:lin ang="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47" name="文本框-2" hidden="1">
            <a:extLst>
              <a:ext uri="{FF2B5EF4-FFF2-40B4-BE49-F238E27FC236}">
                <a16:creationId xmlns:a16="http://schemas.microsoft.com/office/drawing/2014/main" id="{8EA92C2E-245F-43F4-8720-A4F060102EEF}"/>
              </a:ext>
            </a:extLst>
          </p:cNvPr>
          <p:cNvSpPr txBox="1"/>
          <p:nvPr/>
        </p:nvSpPr>
        <p:spPr>
          <a:xfrm>
            <a:off x="1048763" y="877285"/>
            <a:ext cx="4691637" cy="1015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dist">
              <a:defRPr/>
            </a:pPr>
            <a:r>
              <a:rPr kumimoji="0" lang="zh-CN" altLang="en-US" sz="66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66000">
                      <a:srgbClr val="74B8CB"/>
                    </a:gs>
                    <a:gs pos="44000">
                      <a:srgbClr val="1C8D91"/>
                    </a:gs>
                    <a:gs pos="0">
                      <a:srgbClr val="C1E2E9"/>
                    </a:gs>
                    <a:gs pos="87000">
                      <a:srgbClr val="C1E2E9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思源黑体 Heavy" panose="020B0A00000000000000" pitchFamily="34" charset="-122"/>
                <a:ea typeface="思源黑体 Heavy" panose="020B0A00000000000000" pitchFamily="34" charset="-122"/>
                <a:cs typeface="阿里巴巴普惠体 H" panose="00020600040101010101" pitchFamily="18" charset="-122"/>
              </a:rPr>
              <a:t>敦刻尔克</a:t>
            </a:r>
          </a:p>
        </p:txBody>
      </p:sp>
      <p:sp>
        <p:nvSpPr>
          <p:cNvPr id="50" name="文本框-3" hidden="1">
            <a:extLst>
              <a:ext uri="{FF2B5EF4-FFF2-40B4-BE49-F238E27FC236}">
                <a16:creationId xmlns:a16="http://schemas.microsoft.com/office/drawing/2014/main" id="{2A01E8D1-57BC-4B44-AB49-CBA7C694B7F2}"/>
              </a:ext>
            </a:extLst>
          </p:cNvPr>
          <p:cNvSpPr txBox="1"/>
          <p:nvPr/>
        </p:nvSpPr>
        <p:spPr>
          <a:xfrm>
            <a:off x="1065636" y="2738715"/>
            <a:ext cx="4754593" cy="1250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lvl="0">
              <a:defRPr/>
            </a:pPr>
            <a:r>
              <a:rPr lang="zh-CN" altLang="en-US" dirty="0">
                <a:latin typeface="思源黑体 Light" panose="020B0300000000000000" pitchFamily="34" charset="-122"/>
                <a:ea typeface="思源黑体 Light" panose="020B0300000000000000" pitchFamily="34" charset="-122"/>
                <a:cs typeface="阿里巴巴普惠体 L" panose="00020600040101010101" pitchFamily="18" charset="-122"/>
              </a:rPr>
              <a:t>故事改编自著名的二战军事事件“敦刻尔克大撤退”。二战初期，</a:t>
            </a:r>
            <a:r>
              <a:rPr lang="en-US" altLang="zh-CN" dirty="0">
                <a:latin typeface="思源黑体 Light" panose="020B0300000000000000" pitchFamily="34" charset="-122"/>
                <a:ea typeface="思源黑体 Light" panose="020B0300000000000000" pitchFamily="34" charset="-122"/>
                <a:cs typeface="阿里巴巴普惠体 L" panose="00020600040101010101" pitchFamily="18" charset="-122"/>
              </a:rPr>
              <a:t>40</a:t>
            </a:r>
            <a:r>
              <a:rPr lang="zh-CN" altLang="en-US" dirty="0">
                <a:latin typeface="思源黑体 Light" panose="020B0300000000000000" pitchFamily="34" charset="-122"/>
                <a:ea typeface="思源黑体 Light" panose="020B0300000000000000" pitchFamily="34" charset="-122"/>
                <a:cs typeface="阿里巴巴普惠体 L" panose="00020600040101010101" pitchFamily="18" charset="-122"/>
              </a:rPr>
              <a:t>万的英法盟军被敌军围困于敦刻尔克的海滩之上，面对敌军步步逼近的绝境，他们不得不为自己的命运背水一战，才有可能活着回家。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思源黑体 Light" panose="020B0300000000000000" pitchFamily="34" charset="-122"/>
              <a:ea typeface="思源黑体 Light" panose="020B0300000000000000" pitchFamily="34" charset="-122"/>
              <a:cs typeface="阿里巴巴普惠体 L" panose="00020600040101010101" pitchFamily="18" charset="-122"/>
            </a:endParaRPr>
          </a:p>
        </p:txBody>
      </p:sp>
      <p:sp>
        <p:nvSpPr>
          <p:cNvPr id="53" name="文本框-4" hidden="1">
            <a:extLst>
              <a:ext uri="{FF2B5EF4-FFF2-40B4-BE49-F238E27FC236}">
                <a16:creationId xmlns:a16="http://schemas.microsoft.com/office/drawing/2014/main" id="{E00C6B3A-9788-4C81-9E14-046E2E9AC88F}"/>
              </a:ext>
            </a:extLst>
          </p:cNvPr>
          <p:cNvSpPr txBox="1"/>
          <p:nvPr/>
        </p:nvSpPr>
        <p:spPr>
          <a:xfrm>
            <a:off x="999468" y="1919741"/>
            <a:ext cx="47634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30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思源黑体 Medium" panose="020B0600000000000000" pitchFamily="34" charset="-122"/>
                <a:ea typeface="思源黑体 Medium" panose="020B0600000000000000" pitchFamily="34" charset="-122"/>
                <a:cs typeface="阿里巴巴普惠体 M" panose="00020600040101010101" pitchFamily="18" charset="-122"/>
              </a:rPr>
              <a:t>当</a:t>
            </a:r>
            <a:r>
              <a:rPr kumimoji="0" lang="en-US" altLang="zh-CN" sz="2000" b="0" i="0" u="none" strike="noStrike" kern="1200" cap="none" spc="30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思源黑体 Medium" panose="020B0600000000000000" pitchFamily="34" charset="-122"/>
                <a:ea typeface="思源黑体 Medium" panose="020B0600000000000000" pitchFamily="34" charset="-122"/>
                <a:cs typeface="阿里巴巴普惠体 M" panose="00020600040101010101" pitchFamily="18" charset="-122"/>
              </a:rPr>
              <a:t>40</a:t>
            </a:r>
            <a:r>
              <a:rPr kumimoji="0" lang="zh-CN" altLang="en-US" sz="2000" b="0" i="0" u="none" strike="noStrike" kern="1200" cap="none" spc="30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思源黑体 Medium" panose="020B0600000000000000" pitchFamily="34" charset="-122"/>
                <a:ea typeface="思源黑体 Medium" panose="020B0600000000000000" pitchFamily="34" charset="-122"/>
                <a:cs typeface="阿里巴巴普惠体 M" panose="00020600040101010101" pitchFamily="18" charset="-122"/>
              </a:rPr>
              <a:t>万人无法回家，家为你而来</a:t>
            </a:r>
          </a:p>
        </p:txBody>
      </p:sp>
      <p:sp>
        <p:nvSpPr>
          <p:cNvPr id="56" name="自由线条-18" hidden="1">
            <a:extLst>
              <a:ext uri="{FF2B5EF4-FFF2-40B4-BE49-F238E27FC236}">
                <a16:creationId xmlns:a16="http://schemas.microsoft.com/office/drawing/2014/main" id="{68F2290A-B46D-4034-AC02-E1D0000E00B8}"/>
              </a:ext>
            </a:extLst>
          </p:cNvPr>
          <p:cNvSpPr txBox="1"/>
          <p:nvPr/>
        </p:nvSpPr>
        <p:spPr>
          <a:xfrm>
            <a:off x="467663" y="2496741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74B8CB">
              <a:alpha val="50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9" name="自由线条-19" hidden="1">
            <a:extLst>
              <a:ext uri="{FF2B5EF4-FFF2-40B4-BE49-F238E27FC236}">
                <a16:creationId xmlns:a16="http://schemas.microsoft.com/office/drawing/2014/main" id="{1E807EFA-7F9D-4313-8DC2-0278C628A849}"/>
              </a:ext>
            </a:extLst>
          </p:cNvPr>
          <p:cNvSpPr txBox="1"/>
          <p:nvPr/>
        </p:nvSpPr>
        <p:spPr>
          <a:xfrm rot="10800000">
            <a:off x="5956810" y="3869940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74B8CB">
              <a:alpha val="50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92805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BFC5E56E-024E-4571-8BD4-68D3E54C60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80" y="0"/>
            <a:ext cx="6515100" cy="5000625"/>
          </a:xfrm>
          <a:prstGeom prst="rect">
            <a:avLst/>
          </a:prstGeom>
        </p:spPr>
      </p:pic>
      <p:sp>
        <p:nvSpPr>
          <p:cNvPr id="20" name="常用图形-6_矢量">
            <a:extLst>
              <a:ext uri="{FF2B5EF4-FFF2-40B4-BE49-F238E27FC236}">
                <a16:creationId xmlns:a16="http://schemas.microsoft.com/office/drawing/2014/main" id="{A3655099-EC90-4589-AA1C-556332551B18}"/>
              </a:ext>
            </a:extLst>
          </p:cNvPr>
          <p:cNvSpPr/>
          <p:nvPr/>
        </p:nvSpPr>
        <p:spPr>
          <a:xfrm flipH="1">
            <a:off x="1308100" y="0"/>
            <a:ext cx="10883900" cy="4998672"/>
          </a:xfrm>
          <a:custGeom>
            <a:avLst/>
            <a:gdLst>
              <a:gd name="connsiteX0" fmla="*/ 10883900 w 10883900"/>
              <a:gd name="connsiteY0" fmla="*/ 0 h 4998672"/>
              <a:gd name="connsiteX1" fmla="*/ 0 w 10883900"/>
              <a:gd name="connsiteY1" fmla="*/ 0 h 4998672"/>
              <a:gd name="connsiteX2" fmla="*/ 0 w 10883900"/>
              <a:gd name="connsiteY2" fmla="*/ 4998672 h 4998672"/>
              <a:gd name="connsiteX3" fmla="*/ 10883900 w 10883900"/>
              <a:gd name="connsiteY3" fmla="*/ 4998672 h 499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83900" h="4998672">
                <a:moveTo>
                  <a:pt x="10883900" y="0"/>
                </a:moveTo>
                <a:lnTo>
                  <a:pt x="0" y="0"/>
                </a:lnTo>
                <a:lnTo>
                  <a:pt x="0" y="4998672"/>
                </a:lnTo>
                <a:lnTo>
                  <a:pt x="10883900" y="4998672"/>
                </a:lnTo>
                <a:close/>
              </a:path>
            </a:pathLst>
          </a:custGeom>
          <a:gradFill flip="none" rotWithShape="1">
            <a:gsLst>
              <a:gs pos="58000">
                <a:srgbClr val="771B1C"/>
              </a:gs>
              <a:gs pos="86000">
                <a:srgbClr val="771B1C">
                  <a:alpha val="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8" name="文本框-2_矢量">
            <a:extLst>
              <a:ext uri="{FF2B5EF4-FFF2-40B4-BE49-F238E27FC236}">
                <a16:creationId xmlns:a16="http://schemas.microsoft.com/office/drawing/2014/main" id="{38668FAC-F931-4812-8F3B-AB25E6344136}"/>
              </a:ext>
            </a:extLst>
          </p:cNvPr>
          <p:cNvSpPr txBox="1"/>
          <p:nvPr/>
        </p:nvSpPr>
        <p:spPr>
          <a:xfrm>
            <a:off x="5981291" y="1018021"/>
            <a:ext cx="3400196" cy="659011"/>
          </a:xfrm>
          <a:custGeom>
            <a:avLst/>
            <a:gdLst/>
            <a:ahLst/>
            <a:cxnLst/>
            <a:rect l="l" t="t" r="r" b="b"/>
            <a:pathLst>
              <a:path w="3400196" h="659011">
                <a:moveTo>
                  <a:pt x="1256386" y="525277"/>
                </a:moveTo>
                <a:cubicBezTo>
                  <a:pt x="1256936" y="525709"/>
                  <a:pt x="1262769" y="530639"/>
                  <a:pt x="1273886" y="540067"/>
                </a:cubicBezTo>
                <a:cubicBezTo>
                  <a:pt x="1285003" y="549494"/>
                  <a:pt x="1298101" y="560826"/>
                  <a:pt x="1313180" y="574061"/>
                </a:cubicBezTo>
                <a:cubicBezTo>
                  <a:pt x="1328259" y="587297"/>
                  <a:pt x="1342017" y="599842"/>
                  <a:pt x="1354455" y="611697"/>
                </a:cubicBezTo>
                <a:cubicBezTo>
                  <a:pt x="1353369" y="615438"/>
                  <a:pt x="1351083" y="618197"/>
                  <a:pt x="1347597" y="619975"/>
                </a:cubicBezTo>
                <a:cubicBezTo>
                  <a:pt x="1344111" y="621753"/>
                  <a:pt x="1339767" y="622635"/>
                  <a:pt x="1334567" y="622621"/>
                </a:cubicBezTo>
                <a:lnTo>
                  <a:pt x="871652" y="622621"/>
                </a:lnTo>
                <a:lnTo>
                  <a:pt x="866165" y="603504"/>
                </a:lnTo>
                <a:lnTo>
                  <a:pt x="1200836" y="603504"/>
                </a:lnTo>
                <a:close/>
                <a:moveTo>
                  <a:pt x="272948" y="500600"/>
                </a:moveTo>
                <a:cubicBezTo>
                  <a:pt x="262018" y="510520"/>
                  <a:pt x="249931" y="521041"/>
                  <a:pt x="236687" y="532162"/>
                </a:cubicBezTo>
                <a:cubicBezTo>
                  <a:pt x="223442" y="543283"/>
                  <a:pt x="208783" y="555176"/>
                  <a:pt x="192710" y="567841"/>
                </a:cubicBezTo>
                <a:cubicBezTo>
                  <a:pt x="197248" y="568108"/>
                  <a:pt x="204250" y="568565"/>
                  <a:pt x="213715" y="569213"/>
                </a:cubicBezTo>
                <a:cubicBezTo>
                  <a:pt x="223181" y="569861"/>
                  <a:pt x="232571" y="570471"/>
                  <a:pt x="241884" y="571043"/>
                </a:cubicBezTo>
                <a:cubicBezTo>
                  <a:pt x="251197" y="571614"/>
                  <a:pt x="257895" y="571919"/>
                  <a:pt x="261975" y="571958"/>
                </a:cubicBezTo>
                <a:cubicBezTo>
                  <a:pt x="266033" y="572029"/>
                  <a:pt x="268891" y="571371"/>
                  <a:pt x="270548" y="569985"/>
                </a:cubicBezTo>
                <a:cubicBezTo>
                  <a:pt x="272205" y="568598"/>
                  <a:pt x="273005" y="566054"/>
                  <a:pt x="272948" y="562352"/>
                </a:cubicBezTo>
                <a:close/>
                <a:moveTo>
                  <a:pt x="1055446" y="272177"/>
                </a:moveTo>
                <a:lnTo>
                  <a:pt x="1055446" y="438912"/>
                </a:lnTo>
                <a:lnTo>
                  <a:pt x="1186434" y="438912"/>
                </a:lnTo>
                <a:lnTo>
                  <a:pt x="1186434" y="272177"/>
                </a:lnTo>
                <a:close/>
                <a:moveTo>
                  <a:pt x="1609572" y="260257"/>
                </a:moveTo>
                <a:lnTo>
                  <a:pt x="1731645" y="270580"/>
                </a:lnTo>
                <a:cubicBezTo>
                  <a:pt x="1731059" y="275450"/>
                  <a:pt x="1728973" y="279451"/>
                  <a:pt x="1725387" y="282582"/>
                </a:cubicBezTo>
                <a:cubicBezTo>
                  <a:pt x="1721801" y="285712"/>
                  <a:pt x="1716114" y="287974"/>
                  <a:pt x="1708328" y="289365"/>
                </a:cubicBezTo>
                <a:lnTo>
                  <a:pt x="1708328" y="415552"/>
                </a:lnTo>
                <a:cubicBezTo>
                  <a:pt x="1740589" y="397150"/>
                  <a:pt x="1771393" y="376862"/>
                  <a:pt x="1800739" y="354688"/>
                </a:cubicBezTo>
                <a:cubicBezTo>
                  <a:pt x="1830086" y="332513"/>
                  <a:pt x="1853689" y="311882"/>
                  <a:pt x="1871548" y="292794"/>
                </a:cubicBezTo>
                <a:lnTo>
                  <a:pt x="1977847" y="376462"/>
                </a:lnTo>
                <a:cubicBezTo>
                  <a:pt x="1973789" y="380348"/>
                  <a:pt x="1967846" y="382691"/>
                  <a:pt x="1960016" y="383491"/>
                </a:cubicBezTo>
                <a:cubicBezTo>
                  <a:pt x="1952187" y="384291"/>
                  <a:pt x="1942128" y="382862"/>
                  <a:pt x="1929841" y="379205"/>
                </a:cubicBezTo>
                <a:cubicBezTo>
                  <a:pt x="1901880" y="390021"/>
                  <a:pt x="1868648" y="400279"/>
                  <a:pt x="1830143" y="409980"/>
                </a:cubicBezTo>
                <a:cubicBezTo>
                  <a:pt x="1791638" y="419681"/>
                  <a:pt x="1751033" y="427711"/>
                  <a:pt x="1708328" y="434069"/>
                </a:cubicBezTo>
                <a:lnTo>
                  <a:pt x="1708328" y="530081"/>
                </a:lnTo>
                <a:cubicBezTo>
                  <a:pt x="1708028" y="537153"/>
                  <a:pt x="1710342" y="542040"/>
                  <a:pt x="1715271" y="544740"/>
                </a:cubicBezTo>
                <a:cubicBezTo>
                  <a:pt x="1720201" y="547440"/>
                  <a:pt x="1729545" y="548726"/>
                  <a:pt x="1743303" y="548597"/>
                </a:cubicBezTo>
                <a:lnTo>
                  <a:pt x="1835201" y="548597"/>
                </a:lnTo>
                <a:cubicBezTo>
                  <a:pt x="1848502" y="548583"/>
                  <a:pt x="1861161" y="548440"/>
                  <a:pt x="1873177" y="548169"/>
                </a:cubicBezTo>
                <a:cubicBezTo>
                  <a:pt x="1885193" y="547897"/>
                  <a:pt x="1894937" y="547583"/>
                  <a:pt x="1902409" y="547226"/>
                </a:cubicBezTo>
                <a:cubicBezTo>
                  <a:pt x="1908510" y="546940"/>
                  <a:pt x="1913625" y="545969"/>
                  <a:pt x="1917754" y="544311"/>
                </a:cubicBezTo>
                <a:cubicBezTo>
                  <a:pt x="1921883" y="542654"/>
                  <a:pt x="1925455" y="539968"/>
                  <a:pt x="1928469" y="536253"/>
                </a:cubicBezTo>
                <a:cubicBezTo>
                  <a:pt x="1933913" y="529409"/>
                  <a:pt x="1940171" y="518579"/>
                  <a:pt x="1947243" y="503763"/>
                </a:cubicBezTo>
                <a:cubicBezTo>
                  <a:pt x="1954316" y="488947"/>
                  <a:pt x="1962459" y="470059"/>
                  <a:pt x="1971675" y="447099"/>
                </a:cubicBezTo>
                <a:lnTo>
                  <a:pt x="1977847" y="447099"/>
                </a:lnTo>
                <a:lnTo>
                  <a:pt x="1980590" y="538310"/>
                </a:lnTo>
                <a:cubicBezTo>
                  <a:pt x="1995392" y="543668"/>
                  <a:pt x="2005565" y="549412"/>
                  <a:pt x="2011108" y="555541"/>
                </a:cubicBezTo>
                <a:cubicBezTo>
                  <a:pt x="2016652" y="561671"/>
                  <a:pt x="2019281" y="568957"/>
                  <a:pt x="2018995" y="577401"/>
                </a:cubicBezTo>
                <a:cubicBezTo>
                  <a:pt x="2019461" y="591689"/>
                  <a:pt x="2014110" y="602890"/>
                  <a:pt x="2002942" y="611005"/>
                </a:cubicBezTo>
                <a:cubicBezTo>
                  <a:pt x="1991775" y="619121"/>
                  <a:pt x="1971997" y="624836"/>
                  <a:pt x="1943608" y="628150"/>
                </a:cubicBezTo>
                <a:cubicBezTo>
                  <a:pt x="1915219" y="631465"/>
                  <a:pt x="1875426" y="633065"/>
                  <a:pt x="1824228" y="632951"/>
                </a:cubicBezTo>
                <a:lnTo>
                  <a:pt x="1731645" y="632951"/>
                </a:lnTo>
                <a:cubicBezTo>
                  <a:pt x="1686353" y="633822"/>
                  <a:pt x="1654521" y="628650"/>
                  <a:pt x="1636147" y="617435"/>
                </a:cubicBezTo>
                <a:cubicBezTo>
                  <a:pt x="1617773" y="606219"/>
                  <a:pt x="1608915" y="583730"/>
                  <a:pt x="1609572" y="549969"/>
                </a:cubicBezTo>
                <a:close/>
                <a:moveTo>
                  <a:pt x="3314471" y="237216"/>
                </a:moveTo>
                <a:cubicBezTo>
                  <a:pt x="3314945" y="237585"/>
                  <a:pt x="3320017" y="241805"/>
                  <a:pt x="3329685" y="249877"/>
                </a:cubicBezTo>
                <a:cubicBezTo>
                  <a:pt x="3339355" y="257949"/>
                  <a:pt x="3350777" y="267658"/>
                  <a:pt x="3363950" y="279005"/>
                </a:cubicBezTo>
                <a:cubicBezTo>
                  <a:pt x="3377124" y="290352"/>
                  <a:pt x="3389207" y="301123"/>
                  <a:pt x="3400196" y="311317"/>
                </a:cubicBezTo>
                <a:cubicBezTo>
                  <a:pt x="3399110" y="315058"/>
                  <a:pt x="3396825" y="317817"/>
                  <a:pt x="3393338" y="319595"/>
                </a:cubicBezTo>
                <a:cubicBezTo>
                  <a:pt x="3389852" y="321373"/>
                  <a:pt x="3385509" y="322255"/>
                  <a:pt x="3380308" y="322241"/>
                </a:cubicBezTo>
                <a:lnTo>
                  <a:pt x="3016834" y="322241"/>
                </a:lnTo>
                <a:cubicBezTo>
                  <a:pt x="3010776" y="335769"/>
                  <a:pt x="3003861" y="351099"/>
                  <a:pt x="2996089" y="368231"/>
                </a:cubicBezTo>
                <a:cubicBezTo>
                  <a:pt x="2988316" y="385363"/>
                  <a:pt x="2981058" y="401380"/>
                  <a:pt x="2974314" y="416281"/>
                </a:cubicBezTo>
                <a:lnTo>
                  <a:pt x="3204743" y="416281"/>
                </a:lnTo>
                <a:lnTo>
                  <a:pt x="3253435" y="371663"/>
                </a:lnTo>
                <a:lnTo>
                  <a:pt x="3335731" y="440201"/>
                </a:lnTo>
                <a:cubicBezTo>
                  <a:pt x="3333359" y="443289"/>
                  <a:pt x="3329873" y="445863"/>
                  <a:pt x="3325273" y="447921"/>
                </a:cubicBezTo>
                <a:cubicBezTo>
                  <a:pt x="3320672" y="449980"/>
                  <a:pt x="3314785" y="451524"/>
                  <a:pt x="3307613" y="452554"/>
                </a:cubicBezTo>
                <a:cubicBezTo>
                  <a:pt x="3300241" y="498789"/>
                  <a:pt x="3290125" y="537378"/>
                  <a:pt x="3277266" y="568319"/>
                </a:cubicBezTo>
                <a:cubicBezTo>
                  <a:pt x="3264407" y="599260"/>
                  <a:pt x="3247777" y="621025"/>
                  <a:pt x="3227374" y="633613"/>
                </a:cubicBezTo>
                <a:cubicBezTo>
                  <a:pt x="3215059" y="641136"/>
                  <a:pt x="3200600" y="646646"/>
                  <a:pt x="3183997" y="650143"/>
                </a:cubicBezTo>
                <a:cubicBezTo>
                  <a:pt x="3167395" y="653641"/>
                  <a:pt x="3146422" y="655211"/>
                  <a:pt x="3121075" y="654854"/>
                </a:cubicBezTo>
                <a:cubicBezTo>
                  <a:pt x="3121575" y="642378"/>
                  <a:pt x="3120575" y="630844"/>
                  <a:pt x="3118075" y="620252"/>
                </a:cubicBezTo>
                <a:cubicBezTo>
                  <a:pt x="3115575" y="609660"/>
                  <a:pt x="3110631" y="600867"/>
                  <a:pt x="3103245" y="593872"/>
                </a:cubicBezTo>
                <a:cubicBezTo>
                  <a:pt x="3095101" y="586293"/>
                  <a:pt x="3083271" y="579526"/>
                  <a:pt x="3067755" y="573574"/>
                </a:cubicBezTo>
                <a:cubicBezTo>
                  <a:pt x="3052238" y="567621"/>
                  <a:pt x="3034579" y="562739"/>
                  <a:pt x="3014777" y="558927"/>
                </a:cubicBezTo>
                <a:lnTo>
                  <a:pt x="3015462" y="552065"/>
                </a:lnTo>
                <a:cubicBezTo>
                  <a:pt x="3030300" y="553230"/>
                  <a:pt x="3046268" y="554331"/>
                  <a:pt x="3063367" y="555369"/>
                </a:cubicBezTo>
                <a:cubicBezTo>
                  <a:pt x="3080465" y="556407"/>
                  <a:pt x="3096078" y="557254"/>
                  <a:pt x="3110204" y="557911"/>
                </a:cubicBezTo>
                <a:cubicBezTo>
                  <a:pt x="3124331" y="558567"/>
                  <a:pt x="3134355" y="558906"/>
                  <a:pt x="3140278" y="558927"/>
                </a:cubicBezTo>
                <a:cubicBezTo>
                  <a:pt x="3146007" y="558999"/>
                  <a:pt x="3150837" y="558684"/>
                  <a:pt x="3154765" y="557984"/>
                </a:cubicBezTo>
                <a:cubicBezTo>
                  <a:pt x="3158694" y="557283"/>
                  <a:pt x="3162324" y="555768"/>
                  <a:pt x="3165653" y="553437"/>
                </a:cubicBezTo>
                <a:cubicBezTo>
                  <a:pt x="3173968" y="547832"/>
                  <a:pt x="3181855" y="534507"/>
                  <a:pt x="3189313" y="513461"/>
                </a:cubicBezTo>
                <a:cubicBezTo>
                  <a:pt x="3196771" y="492415"/>
                  <a:pt x="3203286" y="466394"/>
                  <a:pt x="3208858" y="435398"/>
                </a:cubicBezTo>
                <a:lnTo>
                  <a:pt x="2969513" y="435398"/>
                </a:lnTo>
                <a:lnTo>
                  <a:pt x="2935223" y="475887"/>
                </a:lnTo>
                <a:lnTo>
                  <a:pt x="2843327" y="423791"/>
                </a:lnTo>
                <a:cubicBezTo>
                  <a:pt x="2846827" y="420334"/>
                  <a:pt x="2850970" y="416999"/>
                  <a:pt x="2855757" y="413786"/>
                </a:cubicBezTo>
                <a:cubicBezTo>
                  <a:pt x="2860543" y="410573"/>
                  <a:pt x="2865543" y="407744"/>
                  <a:pt x="2870759" y="405298"/>
                </a:cubicBezTo>
                <a:cubicBezTo>
                  <a:pt x="2877445" y="391798"/>
                  <a:pt x="2883960" y="377441"/>
                  <a:pt x="2890304" y="362225"/>
                </a:cubicBezTo>
                <a:cubicBezTo>
                  <a:pt x="2896647" y="347009"/>
                  <a:pt x="2901791" y="333681"/>
                  <a:pt x="2905734" y="322241"/>
                </a:cubicBezTo>
                <a:lnTo>
                  <a:pt x="2754173" y="322241"/>
                </a:lnTo>
                <a:lnTo>
                  <a:pt x="2748686" y="303124"/>
                </a:lnTo>
                <a:lnTo>
                  <a:pt x="3266465" y="303124"/>
                </a:lnTo>
                <a:close/>
                <a:moveTo>
                  <a:pt x="2256968" y="224214"/>
                </a:moveTo>
                <a:lnTo>
                  <a:pt x="2256968" y="356573"/>
                </a:lnTo>
                <a:lnTo>
                  <a:pt x="2509342" y="356573"/>
                </a:lnTo>
                <a:lnTo>
                  <a:pt x="2509342" y="224214"/>
                </a:lnTo>
                <a:close/>
                <a:moveTo>
                  <a:pt x="958062" y="209126"/>
                </a:moveTo>
                <a:cubicBezTo>
                  <a:pt x="956962" y="211870"/>
                  <a:pt x="954876" y="213927"/>
                  <a:pt x="951805" y="215299"/>
                </a:cubicBezTo>
                <a:cubicBezTo>
                  <a:pt x="948733" y="216670"/>
                  <a:pt x="945104" y="217356"/>
                  <a:pt x="940917" y="217356"/>
                </a:cubicBezTo>
                <a:lnTo>
                  <a:pt x="859307" y="217356"/>
                </a:lnTo>
                <a:lnTo>
                  <a:pt x="859307" y="414211"/>
                </a:lnTo>
                <a:cubicBezTo>
                  <a:pt x="875109" y="409422"/>
                  <a:pt x="891168" y="404590"/>
                  <a:pt x="907485" y="399716"/>
                </a:cubicBezTo>
                <a:cubicBezTo>
                  <a:pt x="923801" y="394841"/>
                  <a:pt x="940203" y="389838"/>
                  <a:pt x="956691" y="384706"/>
                </a:cubicBezTo>
                <a:lnTo>
                  <a:pt x="958062" y="388823"/>
                </a:lnTo>
                <a:close/>
                <a:moveTo>
                  <a:pt x="1055446" y="87697"/>
                </a:moveTo>
                <a:lnTo>
                  <a:pt x="1055446" y="253061"/>
                </a:lnTo>
                <a:lnTo>
                  <a:pt x="1186434" y="253061"/>
                </a:lnTo>
                <a:lnTo>
                  <a:pt x="1186434" y="87697"/>
                </a:lnTo>
                <a:close/>
                <a:moveTo>
                  <a:pt x="1556080" y="77453"/>
                </a:moveTo>
                <a:lnTo>
                  <a:pt x="1556080" y="200897"/>
                </a:lnTo>
                <a:lnTo>
                  <a:pt x="1865376" y="200897"/>
                </a:lnTo>
                <a:lnTo>
                  <a:pt x="1865376" y="77453"/>
                </a:lnTo>
                <a:close/>
                <a:moveTo>
                  <a:pt x="2964027" y="70552"/>
                </a:moveTo>
                <a:lnTo>
                  <a:pt x="2964027" y="204369"/>
                </a:lnTo>
                <a:lnTo>
                  <a:pt x="3181426" y="204369"/>
                </a:lnTo>
                <a:lnTo>
                  <a:pt x="3181426" y="70552"/>
                </a:lnTo>
                <a:close/>
                <a:moveTo>
                  <a:pt x="763295" y="16760"/>
                </a:moveTo>
                <a:lnTo>
                  <a:pt x="884682" y="27117"/>
                </a:lnTo>
                <a:cubicBezTo>
                  <a:pt x="884225" y="32041"/>
                  <a:pt x="882224" y="36270"/>
                  <a:pt x="878681" y="39804"/>
                </a:cubicBezTo>
                <a:cubicBezTo>
                  <a:pt x="875138" y="43338"/>
                  <a:pt x="868680" y="45829"/>
                  <a:pt x="859307" y="47278"/>
                </a:cubicBezTo>
                <a:lnTo>
                  <a:pt x="859307" y="196782"/>
                </a:lnTo>
                <a:lnTo>
                  <a:pt x="895655" y="130920"/>
                </a:lnTo>
                <a:cubicBezTo>
                  <a:pt x="896044" y="131309"/>
                  <a:pt x="899913" y="135637"/>
                  <a:pt x="907262" y="143904"/>
                </a:cubicBezTo>
                <a:cubicBezTo>
                  <a:pt x="914612" y="152170"/>
                  <a:pt x="923104" y="162038"/>
                  <a:pt x="932739" y="173505"/>
                </a:cubicBezTo>
                <a:cubicBezTo>
                  <a:pt x="942374" y="184973"/>
                  <a:pt x="950815" y="195704"/>
                  <a:pt x="958062" y="205697"/>
                </a:cubicBezTo>
                <a:lnTo>
                  <a:pt x="958062" y="27812"/>
                </a:lnTo>
                <a:lnTo>
                  <a:pt x="1058875" y="68580"/>
                </a:lnTo>
                <a:lnTo>
                  <a:pt x="1179576" y="68580"/>
                </a:lnTo>
                <a:lnTo>
                  <a:pt x="1224839" y="18817"/>
                </a:lnTo>
                <a:lnTo>
                  <a:pt x="1312621" y="88384"/>
                </a:lnTo>
                <a:cubicBezTo>
                  <a:pt x="1310564" y="91500"/>
                  <a:pt x="1307306" y="94358"/>
                  <a:pt x="1302848" y="96960"/>
                </a:cubicBezTo>
                <a:cubicBezTo>
                  <a:pt x="1298391" y="99561"/>
                  <a:pt x="1292733" y="101733"/>
                  <a:pt x="1285875" y="103477"/>
                </a:cubicBezTo>
                <a:lnTo>
                  <a:pt x="1285875" y="481359"/>
                </a:lnTo>
                <a:cubicBezTo>
                  <a:pt x="1284518" y="486806"/>
                  <a:pt x="1275402" y="494097"/>
                  <a:pt x="1258529" y="503232"/>
                </a:cubicBezTo>
                <a:cubicBezTo>
                  <a:pt x="1241655" y="512367"/>
                  <a:pt x="1223110" y="517428"/>
                  <a:pt x="1202893" y="518415"/>
                </a:cubicBezTo>
                <a:lnTo>
                  <a:pt x="1186434" y="518415"/>
                </a:lnTo>
                <a:lnTo>
                  <a:pt x="1186434" y="458029"/>
                </a:lnTo>
                <a:lnTo>
                  <a:pt x="1055446" y="458029"/>
                </a:lnTo>
                <a:lnTo>
                  <a:pt x="1055446" y="498514"/>
                </a:lnTo>
                <a:cubicBezTo>
                  <a:pt x="1054674" y="504748"/>
                  <a:pt x="1046273" y="511838"/>
                  <a:pt x="1030243" y="519787"/>
                </a:cubicBezTo>
                <a:cubicBezTo>
                  <a:pt x="1014212" y="527736"/>
                  <a:pt x="995181" y="532082"/>
                  <a:pt x="973150" y="532825"/>
                </a:cubicBezTo>
                <a:lnTo>
                  <a:pt x="958062" y="532825"/>
                </a:lnTo>
                <a:lnTo>
                  <a:pt x="958062" y="391568"/>
                </a:lnTo>
                <a:cubicBezTo>
                  <a:pt x="937274" y="410204"/>
                  <a:pt x="909414" y="432946"/>
                  <a:pt x="874481" y="459793"/>
                </a:cubicBezTo>
                <a:cubicBezTo>
                  <a:pt x="839548" y="486641"/>
                  <a:pt x="796771" y="516932"/>
                  <a:pt x="746150" y="550666"/>
                </a:cubicBezTo>
                <a:cubicBezTo>
                  <a:pt x="744736" y="555212"/>
                  <a:pt x="742421" y="559330"/>
                  <a:pt x="739206" y="563018"/>
                </a:cubicBezTo>
                <a:cubicBezTo>
                  <a:pt x="735992" y="566706"/>
                  <a:pt x="732134" y="569451"/>
                  <a:pt x="727634" y="571253"/>
                </a:cubicBezTo>
                <a:lnTo>
                  <a:pt x="678942" y="462832"/>
                </a:lnTo>
                <a:cubicBezTo>
                  <a:pt x="688286" y="460759"/>
                  <a:pt x="700116" y="457879"/>
                  <a:pt x="714432" y="454193"/>
                </a:cubicBezTo>
                <a:cubicBezTo>
                  <a:pt x="728748" y="450506"/>
                  <a:pt x="745036" y="446095"/>
                  <a:pt x="763295" y="440961"/>
                </a:cubicBezTo>
                <a:lnTo>
                  <a:pt x="763295" y="217356"/>
                </a:lnTo>
                <a:lnTo>
                  <a:pt x="696087" y="217356"/>
                </a:lnTo>
                <a:lnTo>
                  <a:pt x="690600" y="198154"/>
                </a:lnTo>
                <a:lnTo>
                  <a:pt x="763295" y="198154"/>
                </a:lnTo>
                <a:close/>
                <a:moveTo>
                  <a:pt x="1902409" y="10244"/>
                </a:moveTo>
                <a:lnTo>
                  <a:pt x="1993620" y="78824"/>
                </a:lnTo>
                <a:cubicBezTo>
                  <a:pt x="1991606" y="81639"/>
                  <a:pt x="1988434" y="84411"/>
                  <a:pt x="1984105" y="87140"/>
                </a:cubicBezTo>
                <a:cubicBezTo>
                  <a:pt x="1979776" y="89869"/>
                  <a:pt x="1974032" y="92126"/>
                  <a:pt x="1966874" y="93912"/>
                </a:cubicBezTo>
                <a:lnTo>
                  <a:pt x="1966874" y="239987"/>
                </a:lnTo>
                <a:cubicBezTo>
                  <a:pt x="1966209" y="241753"/>
                  <a:pt x="1961214" y="244242"/>
                  <a:pt x="1951888" y="247455"/>
                </a:cubicBezTo>
                <a:cubicBezTo>
                  <a:pt x="1942562" y="250668"/>
                  <a:pt x="1931522" y="253615"/>
                  <a:pt x="1918767" y="256294"/>
                </a:cubicBezTo>
                <a:cubicBezTo>
                  <a:pt x="1906012" y="258974"/>
                  <a:pt x="1894158" y="260396"/>
                  <a:pt x="1883207" y="260561"/>
                </a:cubicBezTo>
                <a:lnTo>
                  <a:pt x="1865376" y="260561"/>
                </a:lnTo>
                <a:lnTo>
                  <a:pt x="1865376" y="220099"/>
                </a:lnTo>
                <a:lnTo>
                  <a:pt x="1556080" y="220099"/>
                </a:lnTo>
                <a:lnTo>
                  <a:pt x="1556080" y="244788"/>
                </a:lnTo>
                <a:cubicBezTo>
                  <a:pt x="1557011" y="289556"/>
                  <a:pt x="1554006" y="336723"/>
                  <a:pt x="1547063" y="386291"/>
                </a:cubicBezTo>
                <a:cubicBezTo>
                  <a:pt x="1540121" y="435860"/>
                  <a:pt x="1523653" y="483942"/>
                  <a:pt x="1497660" y="530538"/>
                </a:cubicBezTo>
                <a:cubicBezTo>
                  <a:pt x="1471667" y="577134"/>
                  <a:pt x="1430562" y="618359"/>
                  <a:pt x="1374343" y="654211"/>
                </a:cubicBezTo>
                <a:lnTo>
                  <a:pt x="1368857" y="649410"/>
                </a:lnTo>
                <a:cubicBezTo>
                  <a:pt x="1395192" y="609803"/>
                  <a:pt x="1414606" y="567478"/>
                  <a:pt x="1427099" y="522435"/>
                </a:cubicBezTo>
                <a:cubicBezTo>
                  <a:pt x="1439591" y="477393"/>
                  <a:pt x="1447626" y="431360"/>
                  <a:pt x="1451203" y="384336"/>
                </a:cubicBezTo>
                <a:cubicBezTo>
                  <a:pt x="1454781" y="337312"/>
                  <a:pt x="1456364" y="291025"/>
                  <a:pt x="1455953" y="245474"/>
                </a:cubicBezTo>
                <a:lnTo>
                  <a:pt x="1455953" y="19846"/>
                </a:lnTo>
                <a:lnTo>
                  <a:pt x="1570482" y="58250"/>
                </a:lnTo>
                <a:lnTo>
                  <a:pt x="1858518" y="58250"/>
                </a:lnTo>
                <a:close/>
                <a:moveTo>
                  <a:pt x="2333777" y="4072"/>
                </a:moveTo>
                <a:lnTo>
                  <a:pt x="2457907" y="13673"/>
                </a:lnTo>
                <a:cubicBezTo>
                  <a:pt x="2457478" y="18503"/>
                  <a:pt x="2455592" y="22560"/>
                  <a:pt x="2452249" y="25846"/>
                </a:cubicBezTo>
                <a:cubicBezTo>
                  <a:pt x="2448906" y="29133"/>
                  <a:pt x="2442562" y="31476"/>
                  <a:pt x="2433218" y="32876"/>
                </a:cubicBezTo>
                <a:lnTo>
                  <a:pt x="2433218" y="97341"/>
                </a:lnTo>
                <a:lnTo>
                  <a:pt x="2547061" y="97341"/>
                </a:lnTo>
                <a:lnTo>
                  <a:pt x="2599181" y="32190"/>
                </a:lnTo>
                <a:cubicBezTo>
                  <a:pt x="2599688" y="32537"/>
                  <a:pt x="2605229" y="36644"/>
                  <a:pt x="2615806" y="44509"/>
                </a:cubicBezTo>
                <a:cubicBezTo>
                  <a:pt x="2626383" y="52375"/>
                  <a:pt x="2638960" y="61917"/>
                  <a:pt x="2653537" y="73135"/>
                </a:cubicBezTo>
                <a:cubicBezTo>
                  <a:pt x="2668115" y="84353"/>
                  <a:pt x="2681657" y="95165"/>
                  <a:pt x="2694165" y="105571"/>
                </a:cubicBezTo>
                <a:cubicBezTo>
                  <a:pt x="2693055" y="109328"/>
                  <a:pt x="2690645" y="112100"/>
                  <a:pt x="2686936" y="113886"/>
                </a:cubicBezTo>
                <a:cubicBezTo>
                  <a:pt x="2683227" y="115672"/>
                  <a:pt x="2678704" y="116558"/>
                  <a:pt x="2673367" y="116543"/>
                </a:cubicBezTo>
                <a:lnTo>
                  <a:pt x="2433218" y="116543"/>
                </a:lnTo>
                <a:lnTo>
                  <a:pt x="2433218" y="205012"/>
                </a:lnTo>
                <a:lnTo>
                  <a:pt x="2502484" y="205012"/>
                </a:lnTo>
                <a:lnTo>
                  <a:pt x="2546375" y="157691"/>
                </a:lnTo>
                <a:lnTo>
                  <a:pt x="2635529" y="224900"/>
                </a:lnTo>
                <a:cubicBezTo>
                  <a:pt x="2633515" y="227757"/>
                  <a:pt x="2630343" y="230615"/>
                  <a:pt x="2626014" y="233472"/>
                </a:cubicBezTo>
                <a:cubicBezTo>
                  <a:pt x="2621685" y="236330"/>
                  <a:pt x="2615941" y="238502"/>
                  <a:pt x="2608783" y="239987"/>
                </a:cubicBezTo>
                <a:lnTo>
                  <a:pt x="2608783" y="390178"/>
                </a:lnTo>
                <a:cubicBezTo>
                  <a:pt x="2608199" y="392692"/>
                  <a:pt x="2603576" y="396197"/>
                  <a:pt x="2594914" y="400693"/>
                </a:cubicBezTo>
                <a:cubicBezTo>
                  <a:pt x="2586253" y="405189"/>
                  <a:pt x="2575687" y="409304"/>
                  <a:pt x="2563215" y="413038"/>
                </a:cubicBezTo>
                <a:cubicBezTo>
                  <a:pt x="2550744" y="416771"/>
                  <a:pt x="2538501" y="418753"/>
                  <a:pt x="2526487" y="418981"/>
                </a:cubicBezTo>
                <a:lnTo>
                  <a:pt x="2509342" y="418981"/>
                </a:lnTo>
                <a:lnTo>
                  <a:pt x="2509342" y="375776"/>
                </a:lnTo>
                <a:lnTo>
                  <a:pt x="2493569" y="375776"/>
                </a:lnTo>
                <a:lnTo>
                  <a:pt x="2493569" y="383320"/>
                </a:lnTo>
                <a:lnTo>
                  <a:pt x="2493569" y="538310"/>
                </a:lnTo>
                <a:cubicBezTo>
                  <a:pt x="2493325" y="543025"/>
                  <a:pt x="2494669" y="546283"/>
                  <a:pt x="2497598" y="548083"/>
                </a:cubicBezTo>
                <a:cubicBezTo>
                  <a:pt x="2500527" y="549883"/>
                  <a:pt x="2506499" y="550741"/>
                  <a:pt x="2515514" y="550655"/>
                </a:cubicBezTo>
                <a:lnTo>
                  <a:pt x="2571750" y="550655"/>
                </a:lnTo>
                <a:lnTo>
                  <a:pt x="2615641" y="550655"/>
                </a:lnTo>
                <a:cubicBezTo>
                  <a:pt x="2620313" y="550398"/>
                  <a:pt x="2623999" y="549540"/>
                  <a:pt x="2626699" y="548083"/>
                </a:cubicBezTo>
                <a:cubicBezTo>
                  <a:pt x="2629400" y="546626"/>
                  <a:pt x="2631886" y="544054"/>
                  <a:pt x="2634157" y="540368"/>
                </a:cubicBezTo>
                <a:cubicBezTo>
                  <a:pt x="2638287" y="534067"/>
                  <a:pt x="2643401" y="523523"/>
                  <a:pt x="2649502" y="508735"/>
                </a:cubicBezTo>
                <a:cubicBezTo>
                  <a:pt x="2655603" y="493948"/>
                  <a:pt x="2662604" y="475688"/>
                  <a:pt x="2670505" y="453957"/>
                </a:cubicBezTo>
                <a:lnTo>
                  <a:pt x="2677661" y="453957"/>
                </a:lnTo>
                <a:lnTo>
                  <a:pt x="2679763" y="544483"/>
                </a:lnTo>
                <a:cubicBezTo>
                  <a:pt x="2691822" y="549169"/>
                  <a:pt x="2699937" y="554541"/>
                  <a:pt x="2704109" y="560599"/>
                </a:cubicBezTo>
                <a:cubicBezTo>
                  <a:pt x="2708281" y="566657"/>
                  <a:pt x="2710224" y="574086"/>
                  <a:pt x="2709939" y="582887"/>
                </a:cubicBezTo>
                <a:cubicBezTo>
                  <a:pt x="2711073" y="601733"/>
                  <a:pt x="2700913" y="615820"/>
                  <a:pt x="2679457" y="625150"/>
                </a:cubicBezTo>
                <a:cubicBezTo>
                  <a:pt x="2658002" y="634480"/>
                  <a:pt x="2618442" y="639137"/>
                  <a:pt x="2560777" y="639123"/>
                </a:cubicBezTo>
                <a:lnTo>
                  <a:pt x="2493569" y="639123"/>
                </a:lnTo>
                <a:cubicBezTo>
                  <a:pt x="2456049" y="639752"/>
                  <a:pt x="2430789" y="634551"/>
                  <a:pt x="2417787" y="623521"/>
                </a:cubicBezTo>
                <a:cubicBezTo>
                  <a:pt x="2404786" y="612491"/>
                  <a:pt x="2398728" y="591860"/>
                  <a:pt x="2399614" y="561628"/>
                </a:cubicBezTo>
                <a:lnTo>
                  <a:pt x="2399614" y="375776"/>
                </a:lnTo>
                <a:lnTo>
                  <a:pt x="2360523" y="375776"/>
                </a:lnTo>
                <a:cubicBezTo>
                  <a:pt x="2357018" y="426504"/>
                  <a:pt x="2344979" y="470742"/>
                  <a:pt x="2324405" y="508491"/>
                </a:cubicBezTo>
                <a:cubicBezTo>
                  <a:pt x="2303831" y="546240"/>
                  <a:pt x="2272436" y="577625"/>
                  <a:pt x="2230221" y="602649"/>
                </a:cubicBezTo>
                <a:cubicBezTo>
                  <a:pt x="2188006" y="627672"/>
                  <a:pt x="2132685" y="646459"/>
                  <a:pt x="2064258" y="659011"/>
                </a:cubicBezTo>
                <a:lnTo>
                  <a:pt x="2062200" y="651468"/>
                </a:lnTo>
                <a:cubicBezTo>
                  <a:pt x="2128637" y="623107"/>
                  <a:pt x="2175958" y="588274"/>
                  <a:pt x="2204161" y="546969"/>
                </a:cubicBezTo>
                <a:cubicBezTo>
                  <a:pt x="2232365" y="505664"/>
                  <a:pt x="2248138" y="457286"/>
                  <a:pt x="2251481" y="401836"/>
                </a:cubicBezTo>
                <a:cubicBezTo>
                  <a:pt x="2244795" y="407308"/>
                  <a:pt x="2234165" y="412480"/>
                  <a:pt x="2219591" y="417353"/>
                </a:cubicBezTo>
                <a:cubicBezTo>
                  <a:pt x="2205018" y="422225"/>
                  <a:pt x="2189588" y="424825"/>
                  <a:pt x="2173300" y="425153"/>
                </a:cubicBezTo>
                <a:lnTo>
                  <a:pt x="2159584" y="425153"/>
                </a:lnTo>
                <a:lnTo>
                  <a:pt x="2159584" y="165921"/>
                </a:lnTo>
                <a:lnTo>
                  <a:pt x="2262454" y="205012"/>
                </a:lnTo>
                <a:lnTo>
                  <a:pt x="2333777" y="205012"/>
                </a:lnTo>
                <a:lnTo>
                  <a:pt x="2333777" y="116543"/>
                </a:lnTo>
                <a:lnTo>
                  <a:pt x="2086203" y="116543"/>
                </a:lnTo>
                <a:lnTo>
                  <a:pt x="2080717" y="97341"/>
                </a:lnTo>
                <a:lnTo>
                  <a:pt x="2333777" y="97341"/>
                </a:lnTo>
                <a:close/>
                <a:moveTo>
                  <a:pt x="3217773" y="3429"/>
                </a:moveTo>
                <a:lnTo>
                  <a:pt x="3308985" y="71925"/>
                </a:lnTo>
                <a:cubicBezTo>
                  <a:pt x="3306970" y="74755"/>
                  <a:pt x="3303799" y="77500"/>
                  <a:pt x="3299469" y="80159"/>
                </a:cubicBezTo>
                <a:cubicBezTo>
                  <a:pt x="3295140" y="82819"/>
                  <a:pt x="3289397" y="84877"/>
                  <a:pt x="3282239" y="86336"/>
                </a:cubicBezTo>
                <a:lnTo>
                  <a:pt x="3282239" y="241335"/>
                </a:lnTo>
                <a:cubicBezTo>
                  <a:pt x="3281371" y="243102"/>
                  <a:pt x="3276325" y="245594"/>
                  <a:pt x="3267100" y="248811"/>
                </a:cubicBezTo>
                <a:cubicBezTo>
                  <a:pt x="3257875" y="252027"/>
                  <a:pt x="3246937" y="254977"/>
                  <a:pt x="3234283" y="257660"/>
                </a:cubicBezTo>
                <a:cubicBezTo>
                  <a:pt x="3221630" y="260342"/>
                  <a:pt x="3209726" y="261766"/>
                  <a:pt x="3198571" y="261931"/>
                </a:cubicBezTo>
                <a:lnTo>
                  <a:pt x="3181426" y="261931"/>
                </a:lnTo>
                <a:lnTo>
                  <a:pt x="3181426" y="223485"/>
                </a:lnTo>
                <a:lnTo>
                  <a:pt x="2964027" y="223485"/>
                </a:lnTo>
                <a:lnTo>
                  <a:pt x="2964027" y="248887"/>
                </a:lnTo>
                <a:cubicBezTo>
                  <a:pt x="2963027" y="254079"/>
                  <a:pt x="2953883" y="260344"/>
                  <a:pt x="2936595" y="267681"/>
                </a:cubicBezTo>
                <a:cubicBezTo>
                  <a:pt x="2919307" y="275019"/>
                  <a:pt x="2899877" y="279052"/>
                  <a:pt x="2878302" y="279781"/>
                </a:cubicBezTo>
                <a:lnTo>
                  <a:pt x="2864586" y="279781"/>
                </a:lnTo>
                <a:lnTo>
                  <a:pt x="2864586" y="11659"/>
                </a:lnTo>
                <a:lnTo>
                  <a:pt x="2969513" y="51435"/>
                </a:lnTo>
                <a:lnTo>
                  <a:pt x="3174568" y="51435"/>
                </a:lnTo>
                <a:close/>
                <a:moveTo>
                  <a:pt x="257175" y="0"/>
                </a:moveTo>
                <a:lnTo>
                  <a:pt x="392963" y="26061"/>
                </a:lnTo>
                <a:cubicBezTo>
                  <a:pt x="391992" y="31276"/>
                  <a:pt x="389306" y="35419"/>
                  <a:pt x="384905" y="38491"/>
                </a:cubicBezTo>
                <a:cubicBezTo>
                  <a:pt x="380505" y="41563"/>
                  <a:pt x="374047" y="43134"/>
                  <a:pt x="365531" y="43206"/>
                </a:cubicBezTo>
                <a:cubicBezTo>
                  <a:pt x="361531" y="61037"/>
                  <a:pt x="357187" y="78867"/>
                  <a:pt x="352501" y="96698"/>
                </a:cubicBezTo>
                <a:lnTo>
                  <a:pt x="495833" y="96698"/>
                </a:lnTo>
                <a:lnTo>
                  <a:pt x="543839" y="38405"/>
                </a:lnTo>
                <a:cubicBezTo>
                  <a:pt x="544297" y="38719"/>
                  <a:pt x="549326" y="42435"/>
                  <a:pt x="558927" y="49554"/>
                </a:cubicBezTo>
                <a:cubicBezTo>
                  <a:pt x="568528" y="56674"/>
                  <a:pt x="579958" y="65315"/>
                  <a:pt x="593217" y="75478"/>
                </a:cubicBezTo>
                <a:cubicBezTo>
                  <a:pt x="606476" y="85642"/>
                  <a:pt x="618820" y="95446"/>
                  <a:pt x="630250" y="104891"/>
                </a:cubicBezTo>
                <a:cubicBezTo>
                  <a:pt x="629150" y="108632"/>
                  <a:pt x="626892" y="111391"/>
                  <a:pt x="623478" y="113169"/>
                </a:cubicBezTo>
                <a:cubicBezTo>
                  <a:pt x="620063" y="114947"/>
                  <a:pt x="615920" y="115829"/>
                  <a:pt x="611048" y="115815"/>
                </a:cubicBezTo>
                <a:lnTo>
                  <a:pt x="347015" y="115815"/>
                </a:lnTo>
                <a:cubicBezTo>
                  <a:pt x="342957" y="127845"/>
                  <a:pt x="338728" y="139832"/>
                  <a:pt x="334327" y="151777"/>
                </a:cubicBezTo>
                <a:cubicBezTo>
                  <a:pt x="329927" y="163721"/>
                  <a:pt x="325012" y="175537"/>
                  <a:pt x="319583" y="187224"/>
                </a:cubicBezTo>
                <a:lnTo>
                  <a:pt x="453314" y="187224"/>
                </a:lnTo>
                <a:lnTo>
                  <a:pt x="497891" y="132294"/>
                </a:lnTo>
                <a:cubicBezTo>
                  <a:pt x="498318" y="132591"/>
                  <a:pt x="503026" y="136116"/>
                  <a:pt x="512013" y="142871"/>
                </a:cubicBezTo>
                <a:cubicBezTo>
                  <a:pt x="521000" y="149626"/>
                  <a:pt x="531702" y="157827"/>
                  <a:pt x="544119" y="167476"/>
                </a:cubicBezTo>
                <a:cubicBezTo>
                  <a:pt x="556535" y="177124"/>
                  <a:pt x="568100" y="186438"/>
                  <a:pt x="578815" y="195417"/>
                </a:cubicBezTo>
                <a:cubicBezTo>
                  <a:pt x="578058" y="199157"/>
                  <a:pt x="575972" y="201917"/>
                  <a:pt x="572557" y="203695"/>
                </a:cubicBezTo>
                <a:cubicBezTo>
                  <a:pt x="569142" y="205473"/>
                  <a:pt x="564828" y="206355"/>
                  <a:pt x="559613" y="206340"/>
                </a:cubicBezTo>
                <a:lnTo>
                  <a:pt x="310667" y="206340"/>
                </a:lnTo>
                <a:cubicBezTo>
                  <a:pt x="298209" y="231744"/>
                  <a:pt x="283350" y="256462"/>
                  <a:pt x="266090" y="280493"/>
                </a:cubicBezTo>
                <a:lnTo>
                  <a:pt x="506120" y="280493"/>
                </a:lnTo>
                <a:lnTo>
                  <a:pt x="556184" y="218012"/>
                </a:lnTo>
                <a:cubicBezTo>
                  <a:pt x="556675" y="218352"/>
                  <a:pt x="562017" y="222327"/>
                  <a:pt x="572211" y="229937"/>
                </a:cubicBezTo>
                <a:cubicBezTo>
                  <a:pt x="582405" y="237547"/>
                  <a:pt x="594504" y="246757"/>
                  <a:pt x="608508" y="257567"/>
                </a:cubicBezTo>
                <a:cubicBezTo>
                  <a:pt x="622512" y="268376"/>
                  <a:pt x="635474" y="278749"/>
                  <a:pt x="647395" y="288685"/>
                </a:cubicBezTo>
                <a:cubicBezTo>
                  <a:pt x="646609" y="292426"/>
                  <a:pt x="644409" y="295186"/>
                  <a:pt x="640794" y="296964"/>
                </a:cubicBezTo>
                <a:cubicBezTo>
                  <a:pt x="637180" y="298742"/>
                  <a:pt x="632750" y="299623"/>
                  <a:pt x="627507" y="299609"/>
                </a:cubicBezTo>
                <a:lnTo>
                  <a:pt x="452628" y="299609"/>
                </a:lnTo>
                <a:cubicBezTo>
                  <a:pt x="468748" y="315295"/>
                  <a:pt x="488323" y="327919"/>
                  <a:pt x="511353" y="337479"/>
                </a:cubicBezTo>
                <a:cubicBezTo>
                  <a:pt x="534382" y="347040"/>
                  <a:pt x="558783" y="354123"/>
                  <a:pt x="584555" y="358727"/>
                </a:cubicBezTo>
                <a:cubicBezTo>
                  <a:pt x="610328" y="363332"/>
                  <a:pt x="635389" y="366043"/>
                  <a:pt x="659739" y="366860"/>
                </a:cubicBezTo>
                <a:lnTo>
                  <a:pt x="659054" y="377147"/>
                </a:lnTo>
                <a:cubicBezTo>
                  <a:pt x="639408" y="390092"/>
                  <a:pt x="624006" y="404151"/>
                  <a:pt x="612848" y="419324"/>
                </a:cubicBezTo>
                <a:cubicBezTo>
                  <a:pt x="601689" y="434498"/>
                  <a:pt x="595374" y="451300"/>
                  <a:pt x="593903" y="469730"/>
                </a:cubicBezTo>
                <a:cubicBezTo>
                  <a:pt x="580544" y="463858"/>
                  <a:pt x="567828" y="456915"/>
                  <a:pt x="555755" y="448899"/>
                </a:cubicBezTo>
                <a:cubicBezTo>
                  <a:pt x="543682" y="440884"/>
                  <a:pt x="532166" y="432054"/>
                  <a:pt x="521208" y="422410"/>
                </a:cubicBezTo>
                <a:cubicBezTo>
                  <a:pt x="518450" y="425211"/>
                  <a:pt x="514707" y="427154"/>
                  <a:pt x="509978" y="428240"/>
                </a:cubicBezTo>
                <a:cubicBezTo>
                  <a:pt x="505249" y="429325"/>
                  <a:pt x="499619" y="429211"/>
                  <a:pt x="493090" y="427897"/>
                </a:cubicBezTo>
                <a:cubicBezTo>
                  <a:pt x="480003" y="435140"/>
                  <a:pt x="466572" y="442256"/>
                  <a:pt x="452799" y="449242"/>
                </a:cubicBezTo>
                <a:cubicBezTo>
                  <a:pt x="439026" y="456229"/>
                  <a:pt x="425253" y="462830"/>
                  <a:pt x="411480" y="469045"/>
                </a:cubicBezTo>
                <a:cubicBezTo>
                  <a:pt x="467615" y="481975"/>
                  <a:pt x="507077" y="498684"/>
                  <a:pt x="529866" y="519173"/>
                </a:cubicBezTo>
                <a:cubicBezTo>
                  <a:pt x="552655" y="539662"/>
                  <a:pt x="563485" y="559411"/>
                  <a:pt x="562356" y="578420"/>
                </a:cubicBezTo>
                <a:cubicBezTo>
                  <a:pt x="561227" y="597429"/>
                  <a:pt x="552855" y="611178"/>
                  <a:pt x="537238" y="619669"/>
                </a:cubicBezTo>
                <a:cubicBezTo>
                  <a:pt x="521622" y="628159"/>
                  <a:pt x="503477" y="626871"/>
                  <a:pt x="482803" y="615805"/>
                </a:cubicBezTo>
                <a:cubicBezTo>
                  <a:pt x="474573" y="600818"/>
                  <a:pt x="460515" y="581793"/>
                  <a:pt x="440626" y="558733"/>
                </a:cubicBezTo>
                <a:cubicBezTo>
                  <a:pt x="420738" y="535673"/>
                  <a:pt x="397078" y="512178"/>
                  <a:pt x="369646" y="488249"/>
                </a:cubicBezTo>
                <a:lnTo>
                  <a:pt x="369646" y="561666"/>
                </a:lnTo>
                <a:cubicBezTo>
                  <a:pt x="370082" y="581480"/>
                  <a:pt x="367610" y="598045"/>
                  <a:pt x="362229" y="611360"/>
                </a:cubicBezTo>
                <a:cubicBezTo>
                  <a:pt x="356849" y="624675"/>
                  <a:pt x="345944" y="635097"/>
                  <a:pt x="329514" y="642625"/>
                </a:cubicBezTo>
                <a:cubicBezTo>
                  <a:pt x="313085" y="650154"/>
                  <a:pt x="288514" y="655144"/>
                  <a:pt x="255803" y="657597"/>
                </a:cubicBezTo>
                <a:cubicBezTo>
                  <a:pt x="255260" y="644922"/>
                  <a:pt x="254117" y="633961"/>
                  <a:pt x="252374" y="624712"/>
                </a:cubicBezTo>
                <a:cubicBezTo>
                  <a:pt x="250631" y="615463"/>
                  <a:pt x="247431" y="607926"/>
                  <a:pt x="242773" y="602103"/>
                </a:cubicBezTo>
                <a:cubicBezTo>
                  <a:pt x="238430" y="596908"/>
                  <a:pt x="232543" y="592055"/>
                  <a:pt x="225114" y="587544"/>
                </a:cubicBezTo>
                <a:cubicBezTo>
                  <a:pt x="217684" y="583034"/>
                  <a:pt x="205968" y="579209"/>
                  <a:pt x="189966" y="576069"/>
                </a:cubicBezTo>
                <a:lnTo>
                  <a:pt x="189966" y="570585"/>
                </a:lnTo>
                <a:cubicBezTo>
                  <a:pt x="176250" y="581549"/>
                  <a:pt x="161163" y="593197"/>
                  <a:pt x="144704" y="605529"/>
                </a:cubicBezTo>
                <a:cubicBezTo>
                  <a:pt x="143961" y="610339"/>
                  <a:pt x="142361" y="614421"/>
                  <a:pt x="139903" y="617775"/>
                </a:cubicBezTo>
                <a:cubicBezTo>
                  <a:pt x="137446" y="621129"/>
                  <a:pt x="134474" y="623670"/>
                  <a:pt x="130988" y="625397"/>
                </a:cubicBezTo>
                <a:lnTo>
                  <a:pt x="56235" y="545198"/>
                </a:lnTo>
                <a:cubicBezTo>
                  <a:pt x="77224" y="538780"/>
                  <a:pt x="106913" y="528803"/>
                  <a:pt x="145304" y="515267"/>
                </a:cubicBezTo>
                <a:cubicBezTo>
                  <a:pt x="183694" y="501731"/>
                  <a:pt x="226242" y="486095"/>
                  <a:pt x="272948" y="468359"/>
                </a:cubicBezTo>
                <a:lnTo>
                  <a:pt x="272948" y="308552"/>
                </a:lnTo>
                <a:lnTo>
                  <a:pt x="392963" y="318169"/>
                </a:lnTo>
                <a:cubicBezTo>
                  <a:pt x="392335" y="323569"/>
                  <a:pt x="390163" y="327684"/>
                  <a:pt x="386448" y="330513"/>
                </a:cubicBezTo>
                <a:cubicBezTo>
                  <a:pt x="382733" y="333342"/>
                  <a:pt x="377133" y="335399"/>
                  <a:pt x="369646" y="336685"/>
                </a:cubicBezTo>
                <a:lnTo>
                  <a:pt x="369646" y="462187"/>
                </a:lnTo>
                <a:lnTo>
                  <a:pt x="378561" y="463558"/>
                </a:lnTo>
                <a:cubicBezTo>
                  <a:pt x="385491" y="449185"/>
                  <a:pt x="392892" y="432840"/>
                  <a:pt x="400764" y="414523"/>
                </a:cubicBezTo>
                <a:cubicBezTo>
                  <a:pt x="408637" y="396206"/>
                  <a:pt x="416552" y="377802"/>
                  <a:pt x="424510" y="359312"/>
                </a:cubicBezTo>
                <a:lnTo>
                  <a:pt x="508864" y="410752"/>
                </a:lnTo>
                <a:cubicBezTo>
                  <a:pt x="493090" y="395235"/>
                  <a:pt x="478860" y="378087"/>
                  <a:pt x="466172" y="359305"/>
                </a:cubicBezTo>
                <a:cubicBezTo>
                  <a:pt x="453485" y="340524"/>
                  <a:pt x="442341" y="320625"/>
                  <a:pt x="432740" y="299609"/>
                </a:cubicBezTo>
                <a:lnTo>
                  <a:pt x="251003" y="299609"/>
                </a:lnTo>
                <a:cubicBezTo>
                  <a:pt x="239387" y="314020"/>
                  <a:pt x="226785" y="327916"/>
                  <a:pt x="213198" y="341297"/>
                </a:cubicBezTo>
                <a:cubicBezTo>
                  <a:pt x="199611" y="354678"/>
                  <a:pt x="184780" y="367542"/>
                  <a:pt x="168707" y="379891"/>
                </a:cubicBezTo>
                <a:cubicBezTo>
                  <a:pt x="205272" y="386451"/>
                  <a:pt x="229225" y="397035"/>
                  <a:pt x="240566" y="411644"/>
                </a:cubicBezTo>
                <a:cubicBezTo>
                  <a:pt x="251906" y="426253"/>
                  <a:pt x="254471" y="440503"/>
                  <a:pt x="248259" y="454393"/>
                </a:cubicBezTo>
                <a:cubicBezTo>
                  <a:pt x="242048" y="468284"/>
                  <a:pt x="230897" y="477432"/>
                  <a:pt x="214805" y="481837"/>
                </a:cubicBezTo>
                <a:cubicBezTo>
                  <a:pt x="198714" y="486242"/>
                  <a:pt x="181519" y="481521"/>
                  <a:pt x="163220" y="467673"/>
                </a:cubicBezTo>
                <a:cubicBezTo>
                  <a:pt x="163806" y="455186"/>
                  <a:pt x="162463" y="442784"/>
                  <a:pt x="159191" y="430468"/>
                </a:cubicBezTo>
                <a:cubicBezTo>
                  <a:pt x="155919" y="418153"/>
                  <a:pt x="151319" y="406780"/>
                  <a:pt x="145389" y="396350"/>
                </a:cubicBezTo>
                <a:cubicBezTo>
                  <a:pt x="125558" y="410080"/>
                  <a:pt x="104013" y="422910"/>
                  <a:pt x="80753" y="434840"/>
                </a:cubicBezTo>
                <a:cubicBezTo>
                  <a:pt x="57493" y="446770"/>
                  <a:pt x="32175" y="457715"/>
                  <a:pt x="4801" y="467673"/>
                </a:cubicBezTo>
                <a:lnTo>
                  <a:pt x="0" y="460815"/>
                </a:lnTo>
                <a:cubicBezTo>
                  <a:pt x="34547" y="437384"/>
                  <a:pt x="64894" y="412064"/>
                  <a:pt x="91040" y="384855"/>
                </a:cubicBezTo>
                <a:cubicBezTo>
                  <a:pt x="117186" y="357647"/>
                  <a:pt x="139646" y="329231"/>
                  <a:pt x="158420" y="299609"/>
                </a:cubicBezTo>
                <a:lnTo>
                  <a:pt x="13030" y="299609"/>
                </a:lnTo>
                <a:lnTo>
                  <a:pt x="7544" y="280493"/>
                </a:lnTo>
                <a:lnTo>
                  <a:pt x="170078" y="280493"/>
                </a:lnTo>
                <a:cubicBezTo>
                  <a:pt x="177251" y="268434"/>
                  <a:pt x="183823" y="256161"/>
                  <a:pt x="189795" y="243674"/>
                </a:cubicBezTo>
                <a:cubicBezTo>
                  <a:pt x="195767" y="231186"/>
                  <a:pt x="201311" y="218742"/>
                  <a:pt x="206426" y="206340"/>
                </a:cubicBezTo>
                <a:lnTo>
                  <a:pt x="69266" y="206340"/>
                </a:lnTo>
                <a:lnTo>
                  <a:pt x="63779" y="187224"/>
                </a:lnTo>
                <a:lnTo>
                  <a:pt x="213969" y="187224"/>
                </a:lnTo>
                <a:cubicBezTo>
                  <a:pt x="218427" y="175236"/>
                  <a:pt x="222542" y="163335"/>
                  <a:pt x="226314" y="151519"/>
                </a:cubicBezTo>
                <a:cubicBezTo>
                  <a:pt x="230086" y="139703"/>
                  <a:pt x="233515" y="127802"/>
                  <a:pt x="236601" y="115815"/>
                </a:cubicBezTo>
                <a:lnTo>
                  <a:pt x="44577" y="115815"/>
                </a:lnTo>
                <a:lnTo>
                  <a:pt x="39090" y="96698"/>
                </a:lnTo>
                <a:lnTo>
                  <a:pt x="240716" y="96698"/>
                </a:lnTo>
                <a:cubicBezTo>
                  <a:pt x="248259" y="63780"/>
                  <a:pt x="253746" y="31547"/>
                  <a:pt x="257175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30" name="文本框-3_矢量">
            <a:extLst>
              <a:ext uri="{FF2B5EF4-FFF2-40B4-BE49-F238E27FC236}">
                <a16:creationId xmlns:a16="http://schemas.microsoft.com/office/drawing/2014/main" id="{5ECFF102-071D-41FE-9A1F-78C6C9BF51CB}"/>
              </a:ext>
            </a:extLst>
          </p:cNvPr>
          <p:cNvSpPr txBox="1"/>
          <p:nvPr/>
        </p:nvSpPr>
        <p:spPr>
          <a:xfrm>
            <a:off x="6022064" y="2787008"/>
            <a:ext cx="5532072" cy="1138924"/>
          </a:xfrm>
          <a:custGeom>
            <a:avLst/>
            <a:gdLst/>
            <a:ahLst/>
            <a:cxnLst/>
            <a:rect l="l" t="t" r="r" b="b"/>
            <a:pathLst>
              <a:path w="5532072" h="1138924">
                <a:moveTo>
                  <a:pt x="1001925" y="1121322"/>
                </a:moveTo>
                <a:lnTo>
                  <a:pt x="1179548" y="1121322"/>
                </a:lnTo>
                <a:lnTo>
                  <a:pt x="1179548" y="1128122"/>
                </a:lnTo>
                <a:lnTo>
                  <a:pt x="1001925" y="1128122"/>
                </a:lnTo>
                <a:close/>
                <a:moveTo>
                  <a:pt x="464858" y="1099319"/>
                </a:moveTo>
                <a:lnTo>
                  <a:pt x="465258" y="1102719"/>
                </a:lnTo>
                <a:lnTo>
                  <a:pt x="465858" y="1106320"/>
                </a:lnTo>
                <a:cubicBezTo>
                  <a:pt x="461325" y="1107520"/>
                  <a:pt x="456224" y="1108753"/>
                  <a:pt x="450557" y="1110020"/>
                </a:cubicBezTo>
                <a:cubicBezTo>
                  <a:pt x="444889" y="1111287"/>
                  <a:pt x="439055" y="1112520"/>
                  <a:pt x="433054" y="1113721"/>
                </a:cubicBezTo>
                <a:cubicBezTo>
                  <a:pt x="427054" y="1114921"/>
                  <a:pt x="421186" y="1116054"/>
                  <a:pt x="415452" y="1117121"/>
                </a:cubicBezTo>
                <a:cubicBezTo>
                  <a:pt x="409718" y="1118188"/>
                  <a:pt x="404517" y="1119055"/>
                  <a:pt x="399850" y="1119721"/>
                </a:cubicBezTo>
                <a:lnTo>
                  <a:pt x="398450" y="1113321"/>
                </a:lnTo>
                <a:cubicBezTo>
                  <a:pt x="402984" y="1112520"/>
                  <a:pt x="408118" y="1111587"/>
                  <a:pt x="413852" y="1110520"/>
                </a:cubicBezTo>
                <a:cubicBezTo>
                  <a:pt x="419586" y="1109453"/>
                  <a:pt x="425453" y="1108287"/>
                  <a:pt x="431454" y="1107020"/>
                </a:cubicBezTo>
                <a:cubicBezTo>
                  <a:pt x="437455" y="1105753"/>
                  <a:pt x="443356" y="1104453"/>
                  <a:pt x="449156" y="1103119"/>
                </a:cubicBezTo>
                <a:cubicBezTo>
                  <a:pt x="454957" y="1101786"/>
                  <a:pt x="460191" y="1100519"/>
                  <a:pt x="464858" y="1099319"/>
                </a:cubicBezTo>
                <a:close/>
                <a:moveTo>
                  <a:pt x="2246281" y="1099119"/>
                </a:moveTo>
                <a:cubicBezTo>
                  <a:pt x="2241614" y="1099119"/>
                  <a:pt x="2237680" y="1100486"/>
                  <a:pt x="2234479" y="1103219"/>
                </a:cubicBezTo>
                <a:cubicBezTo>
                  <a:pt x="2231279" y="1105953"/>
                  <a:pt x="2229679" y="1109987"/>
                  <a:pt x="2229679" y="1115321"/>
                </a:cubicBezTo>
                <a:cubicBezTo>
                  <a:pt x="2229679" y="1120655"/>
                  <a:pt x="2231279" y="1124689"/>
                  <a:pt x="2234479" y="1127422"/>
                </a:cubicBezTo>
                <a:cubicBezTo>
                  <a:pt x="2237680" y="1130156"/>
                  <a:pt x="2241614" y="1131523"/>
                  <a:pt x="2246281" y="1131523"/>
                </a:cubicBezTo>
                <a:cubicBezTo>
                  <a:pt x="2250948" y="1131523"/>
                  <a:pt x="2254882" y="1130156"/>
                  <a:pt x="2258082" y="1127422"/>
                </a:cubicBezTo>
                <a:cubicBezTo>
                  <a:pt x="2261283" y="1124689"/>
                  <a:pt x="2262883" y="1120655"/>
                  <a:pt x="2262883" y="1115321"/>
                </a:cubicBezTo>
                <a:cubicBezTo>
                  <a:pt x="2262883" y="1109987"/>
                  <a:pt x="2261283" y="1105953"/>
                  <a:pt x="2258082" y="1103219"/>
                </a:cubicBezTo>
                <a:cubicBezTo>
                  <a:pt x="2254882" y="1100486"/>
                  <a:pt x="2250948" y="1099119"/>
                  <a:pt x="2246281" y="1099119"/>
                </a:cubicBezTo>
                <a:close/>
                <a:moveTo>
                  <a:pt x="892912" y="1098919"/>
                </a:moveTo>
                <a:lnTo>
                  <a:pt x="892912" y="1121122"/>
                </a:lnTo>
                <a:lnTo>
                  <a:pt x="950719" y="1121122"/>
                </a:lnTo>
                <a:lnTo>
                  <a:pt x="950719" y="1098919"/>
                </a:lnTo>
                <a:close/>
                <a:moveTo>
                  <a:pt x="886911" y="1093318"/>
                </a:moveTo>
                <a:lnTo>
                  <a:pt x="956520" y="1093318"/>
                </a:lnTo>
                <a:lnTo>
                  <a:pt x="956520" y="1134123"/>
                </a:lnTo>
                <a:lnTo>
                  <a:pt x="950719" y="1134123"/>
                </a:lnTo>
                <a:lnTo>
                  <a:pt x="950719" y="1126922"/>
                </a:lnTo>
                <a:lnTo>
                  <a:pt x="892912" y="1126922"/>
                </a:lnTo>
                <a:lnTo>
                  <a:pt x="892912" y="1134123"/>
                </a:lnTo>
                <a:lnTo>
                  <a:pt x="886911" y="1134123"/>
                </a:lnTo>
                <a:close/>
                <a:moveTo>
                  <a:pt x="2246281" y="1092918"/>
                </a:moveTo>
                <a:cubicBezTo>
                  <a:pt x="2252682" y="1092918"/>
                  <a:pt x="2258216" y="1094785"/>
                  <a:pt x="2262883" y="1098519"/>
                </a:cubicBezTo>
                <a:cubicBezTo>
                  <a:pt x="2267550" y="1102253"/>
                  <a:pt x="2269884" y="1107853"/>
                  <a:pt x="2269884" y="1115321"/>
                </a:cubicBezTo>
                <a:cubicBezTo>
                  <a:pt x="2269884" y="1119055"/>
                  <a:pt x="2269250" y="1122322"/>
                  <a:pt x="2267983" y="1125122"/>
                </a:cubicBezTo>
                <a:cubicBezTo>
                  <a:pt x="2266717" y="1127922"/>
                  <a:pt x="2264983" y="1130256"/>
                  <a:pt x="2262783" y="1132123"/>
                </a:cubicBezTo>
                <a:cubicBezTo>
                  <a:pt x="2260583" y="1133990"/>
                  <a:pt x="2258082" y="1135390"/>
                  <a:pt x="2255282" y="1136323"/>
                </a:cubicBezTo>
                <a:cubicBezTo>
                  <a:pt x="2252482" y="1137257"/>
                  <a:pt x="2249481" y="1137724"/>
                  <a:pt x="2246281" y="1137724"/>
                </a:cubicBezTo>
                <a:cubicBezTo>
                  <a:pt x="2239880" y="1137724"/>
                  <a:pt x="2234346" y="1135857"/>
                  <a:pt x="2229679" y="1132123"/>
                </a:cubicBezTo>
                <a:cubicBezTo>
                  <a:pt x="2225012" y="1128389"/>
                  <a:pt x="2222678" y="1122788"/>
                  <a:pt x="2222678" y="1115321"/>
                </a:cubicBezTo>
                <a:cubicBezTo>
                  <a:pt x="2222678" y="1107853"/>
                  <a:pt x="2225012" y="1102253"/>
                  <a:pt x="2229679" y="1098519"/>
                </a:cubicBezTo>
                <a:cubicBezTo>
                  <a:pt x="2234346" y="1094785"/>
                  <a:pt x="2239880" y="1092918"/>
                  <a:pt x="2246281" y="1092918"/>
                </a:cubicBezTo>
                <a:close/>
                <a:moveTo>
                  <a:pt x="1424978" y="1088317"/>
                </a:moveTo>
                <a:lnTo>
                  <a:pt x="1431179" y="1090918"/>
                </a:lnTo>
                <a:cubicBezTo>
                  <a:pt x="1428112" y="1097185"/>
                  <a:pt x="1424245" y="1103686"/>
                  <a:pt x="1419578" y="1110420"/>
                </a:cubicBezTo>
                <a:cubicBezTo>
                  <a:pt x="1414910" y="1117154"/>
                  <a:pt x="1410043" y="1123322"/>
                  <a:pt x="1404976" y="1128923"/>
                </a:cubicBezTo>
                <a:lnTo>
                  <a:pt x="1399575" y="1125122"/>
                </a:lnTo>
                <a:cubicBezTo>
                  <a:pt x="1401975" y="1122588"/>
                  <a:pt x="1404409" y="1119788"/>
                  <a:pt x="1406876" y="1116721"/>
                </a:cubicBezTo>
                <a:cubicBezTo>
                  <a:pt x="1409343" y="1113654"/>
                  <a:pt x="1411677" y="1110520"/>
                  <a:pt x="1413877" y="1107320"/>
                </a:cubicBezTo>
                <a:cubicBezTo>
                  <a:pt x="1416077" y="1104119"/>
                  <a:pt x="1418144" y="1100919"/>
                  <a:pt x="1420078" y="1097719"/>
                </a:cubicBezTo>
                <a:cubicBezTo>
                  <a:pt x="1422011" y="1094518"/>
                  <a:pt x="1423645" y="1091384"/>
                  <a:pt x="1424978" y="1088317"/>
                </a:cubicBezTo>
                <a:close/>
                <a:moveTo>
                  <a:pt x="1547394" y="1087517"/>
                </a:moveTo>
                <a:cubicBezTo>
                  <a:pt x="1549394" y="1089651"/>
                  <a:pt x="1551694" y="1092151"/>
                  <a:pt x="1554294" y="1095018"/>
                </a:cubicBezTo>
                <a:cubicBezTo>
                  <a:pt x="1556895" y="1097885"/>
                  <a:pt x="1559495" y="1100919"/>
                  <a:pt x="1562095" y="1104119"/>
                </a:cubicBezTo>
                <a:cubicBezTo>
                  <a:pt x="1564696" y="1107320"/>
                  <a:pt x="1567163" y="1110454"/>
                  <a:pt x="1569496" y="1113521"/>
                </a:cubicBezTo>
                <a:cubicBezTo>
                  <a:pt x="1571830" y="1116588"/>
                  <a:pt x="1573864" y="1119388"/>
                  <a:pt x="1575597" y="1121922"/>
                </a:cubicBezTo>
                <a:lnTo>
                  <a:pt x="1569996" y="1125722"/>
                </a:lnTo>
                <a:cubicBezTo>
                  <a:pt x="1568529" y="1123322"/>
                  <a:pt x="1566663" y="1120588"/>
                  <a:pt x="1564396" y="1117521"/>
                </a:cubicBezTo>
                <a:cubicBezTo>
                  <a:pt x="1562129" y="1114454"/>
                  <a:pt x="1559728" y="1111354"/>
                  <a:pt x="1557195" y="1108220"/>
                </a:cubicBezTo>
                <a:cubicBezTo>
                  <a:pt x="1554661" y="1105086"/>
                  <a:pt x="1552094" y="1102052"/>
                  <a:pt x="1549494" y="1099119"/>
                </a:cubicBezTo>
                <a:cubicBezTo>
                  <a:pt x="1546894" y="1096185"/>
                  <a:pt x="1544460" y="1093585"/>
                  <a:pt x="1542193" y="1091318"/>
                </a:cubicBezTo>
                <a:close/>
                <a:moveTo>
                  <a:pt x="1448781" y="1085517"/>
                </a:moveTo>
                <a:lnTo>
                  <a:pt x="1455382" y="1085917"/>
                </a:lnTo>
                <a:lnTo>
                  <a:pt x="1455382" y="1112721"/>
                </a:lnTo>
                <a:cubicBezTo>
                  <a:pt x="1455382" y="1115121"/>
                  <a:pt x="1455615" y="1117088"/>
                  <a:pt x="1456082" y="1118621"/>
                </a:cubicBezTo>
                <a:cubicBezTo>
                  <a:pt x="1456549" y="1120155"/>
                  <a:pt x="1457316" y="1121388"/>
                  <a:pt x="1458382" y="1122322"/>
                </a:cubicBezTo>
                <a:cubicBezTo>
                  <a:pt x="1459449" y="1123255"/>
                  <a:pt x="1460949" y="1123922"/>
                  <a:pt x="1462883" y="1124322"/>
                </a:cubicBezTo>
                <a:cubicBezTo>
                  <a:pt x="1464817" y="1124722"/>
                  <a:pt x="1467183" y="1124989"/>
                  <a:pt x="1469984" y="1125122"/>
                </a:cubicBezTo>
                <a:cubicBezTo>
                  <a:pt x="1482252" y="1125922"/>
                  <a:pt x="1494520" y="1125922"/>
                  <a:pt x="1506788" y="1125122"/>
                </a:cubicBezTo>
                <a:cubicBezTo>
                  <a:pt x="1510122" y="1124989"/>
                  <a:pt x="1512789" y="1124722"/>
                  <a:pt x="1514789" y="1124322"/>
                </a:cubicBezTo>
                <a:cubicBezTo>
                  <a:pt x="1516790" y="1123922"/>
                  <a:pt x="1518357" y="1123322"/>
                  <a:pt x="1519490" y="1122522"/>
                </a:cubicBezTo>
                <a:cubicBezTo>
                  <a:pt x="1520623" y="1121722"/>
                  <a:pt x="1521490" y="1120621"/>
                  <a:pt x="1522090" y="1119221"/>
                </a:cubicBezTo>
                <a:cubicBezTo>
                  <a:pt x="1522691" y="1117821"/>
                  <a:pt x="1523190" y="1115921"/>
                  <a:pt x="1523591" y="1113521"/>
                </a:cubicBezTo>
                <a:cubicBezTo>
                  <a:pt x="1523724" y="1112587"/>
                  <a:pt x="1523924" y="1111254"/>
                  <a:pt x="1524191" y="1109520"/>
                </a:cubicBezTo>
                <a:cubicBezTo>
                  <a:pt x="1524457" y="1107787"/>
                  <a:pt x="1524657" y="1106020"/>
                  <a:pt x="1524791" y="1104219"/>
                </a:cubicBezTo>
                <a:cubicBezTo>
                  <a:pt x="1524924" y="1102419"/>
                  <a:pt x="1525057" y="1100786"/>
                  <a:pt x="1525191" y="1099319"/>
                </a:cubicBezTo>
                <a:cubicBezTo>
                  <a:pt x="1525324" y="1097852"/>
                  <a:pt x="1525391" y="1096852"/>
                  <a:pt x="1525391" y="1096318"/>
                </a:cubicBezTo>
                <a:lnTo>
                  <a:pt x="1531792" y="1099319"/>
                </a:lnTo>
                <a:cubicBezTo>
                  <a:pt x="1531792" y="1099719"/>
                  <a:pt x="1531692" y="1100552"/>
                  <a:pt x="1531492" y="1101819"/>
                </a:cubicBezTo>
                <a:cubicBezTo>
                  <a:pt x="1531292" y="1103086"/>
                  <a:pt x="1531091" y="1104553"/>
                  <a:pt x="1530891" y="1106220"/>
                </a:cubicBezTo>
                <a:cubicBezTo>
                  <a:pt x="1530691" y="1107887"/>
                  <a:pt x="1530491" y="1109553"/>
                  <a:pt x="1530291" y="1111220"/>
                </a:cubicBezTo>
                <a:cubicBezTo>
                  <a:pt x="1530091" y="1112887"/>
                  <a:pt x="1529858" y="1114321"/>
                  <a:pt x="1529591" y="1115521"/>
                </a:cubicBezTo>
                <a:cubicBezTo>
                  <a:pt x="1528925" y="1118588"/>
                  <a:pt x="1528158" y="1121088"/>
                  <a:pt x="1527291" y="1123022"/>
                </a:cubicBezTo>
                <a:cubicBezTo>
                  <a:pt x="1526424" y="1124955"/>
                  <a:pt x="1525191" y="1126489"/>
                  <a:pt x="1523591" y="1127622"/>
                </a:cubicBezTo>
                <a:cubicBezTo>
                  <a:pt x="1521990" y="1128756"/>
                  <a:pt x="1519923" y="1129589"/>
                  <a:pt x="1517390" y="1130123"/>
                </a:cubicBezTo>
                <a:cubicBezTo>
                  <a:pt x="1514856" y="1130656"/>
                  <a:pt x="1511522" y="1131056"/>
                  <a:pt x="1507389" y="1131323"/>
                </a:cubicBezTo>
                <a:cubicBezTo>
                  <a:pt x="1494454" y="1132123"/>
                  <a:pt x="1481519" y="1132123"/>
                  <a:pt x="1468584" y="1131323"/>
                </a:cubicBezTo>
                <a:cubicBezTo>
                  <a:pt x="1464983" y="1131056"/>
                  <a:pt x="1461916" y="1130623"/>
                  <a:pt x="1459383" y="1130023"/>
                </a:cubicBezTo>
                <a:cubicBezTo>
                  <a:pt x="1456849" y="1129423"/>
                  <a:pt x="1454782" y="1128522"/>
                  <a:pt x="1453182" y="1127322"/>
                </a:cubicBezTo>
                <a:cubicBezTo>
                  <a:pt x="1451582" y="1126122"/>
                  <a:pt x="1450448" y="1124489"/>
                  <a:pt x="1449781" y="1122422"/>
                </a:cubicBezTo>
                <a:cubicBezTo>
                  <a:pt x="1449114" y="1120355"/>
                  <a:pt x="1448781" y="1117721"/>
                  <a:pt x="1448781" y="1114521"/>
                </a:cubicBezTo>
                <a:close/>
                <a:moveTo>
                  <a:pt x="1481985" y="1079916"/>
                </a:moveTo>
                <a:cubicBezTo>
                  <a:pt x="1483452" y="1080983"/>
                  <a:pt x="1485319" y="1082550"/>
                  <a:pt x="1487586" y="1084617"/>
                </a:cubicBezTo>
                <a:cubicBezTo>
                  <a:pt x="1489853" y="1086684"/>
                  <a:pt x="1492153" y="1088851"/>
                  <a:pt x="1494487" y="1091118"/>
                </a:cubicBezTo>
                <a:cubicBezTo>
                  <a:pt x="1496821" y="1093385"/>
                  <a:pt x="1499021" y="1095618"/>
                  <a:pt x="1501088" y="1097819"/>
                </a:cubicBezTo>
                <a:cubicBezTo>
                  <a:pt x="1503155" y="1100019"/>
                  <a:pt x="1504722" y="1101786"/>
                  <a:pt x="1505788" y="1103119"/>
                </a:cubicBezTo>
                <a:lnTo>
                  <a:pt x="1501188" y="1108120"/>
                </a:lnTo>
                <a:cubicBezTo>
                  <a:pt x="1500121" y="1106653"/>
                  <a:pt x="1498554" y="1104786"/>
                  <a:pt x="1496487" y="1102519"/>
                </a:cubicBezTo>
                <a:cubicBezTo>
                  <a:pt x="1494420" y="1100252"/>
                  <a:pt x="1492253" y="1097952"/>
                  <a:pt x="1489986" y="1095618"/>
                </a:cubicBezTo>
                <a:cubicBezTo>
                  <a:pt x="1487719" y="1093285"/>
                  <a:pt x="1485486" y="1091084"/>
                  <a:pt x="1483286" y="1089018"/>
                </a:cubicBezTo>
                <a:cubicBezTo>
                  <a:pt x="1481085" y="1086951"/>
                  <a:pt x="1479318" y="1085384"/>
                  <a:pt x="1477985" y="1084317"/>
                </a:cubicBezTo>
                <a:close/>
                <a:moveTo>
                  <a:pt x="2092062" y="1077316"/>
                </a:moveTo>
                <a:lnTo>
                  <a:pt x="2092062" y="1096918"/>
                </a:lnTo>
                <a:lnTo>
                  <a:pt x="2148469" y="1096918"/>
                </a:lnTo>
                <a:lnTo>
                  <a:pt x="2148469" y="1077316"/>
                </a:lnTo>
                <a:close/>
                <a:moveTo>
                  <a:pt x="482060" y="1068915"/>
                </a:moveTo>
                <a:lnTo>
                  <a:pt x="482060" y="1117521"/>
                </a:lnTo>
                <a:lnTo>
                  <a:pt x="547869" y="1117521"/>
                </a:lnTo>
                <a:lnTo>
                  <a:pt x="547869" y="1068915"/>
                </a:lnTo>
                <a:close/>
                <a:moveTo>
                  <a:pt x="13202" y="1064314"/>
                </a:moveTo>
                <a:lnTo>
                  <a:pt x="168821" y="1064314"/>
                </a:lnTo>
                <a:lnTo>
                  <a:pt x="168821" y="1070915"/>
                </a:lnTo>
                <a:lnTo>
                  <a:pt x="84611" y="1070915"/>
                </a:lnTo>
                <a:cubicBezTo>
                  <a:pt x="81944" y="1075049"/>
                  <a:pt x="78810" y="1079383"/>
                  <a:pt x="75210" y="1083917"/>
                </a:cubicBezTo>
                <a:cubicBezTo>
                  <a:pt x="71609" y="1088451"/>
                  <a:pt x="67875" y="1092918"/>
                  <a:pt x="64008" y="1097319"/>
                </a:cubicBezTo>
                <a:cubicBezTo>
                  <a:pt x="60141" y="1101719"/>
                  <a:pt x="56207" y="1105886"/>
                  <a:pt x="52207" y="1109820"/>
                </a:cubicBezTo>
                <a:cubicBezTo>
                  <a:pt x="48206" y="1113754"/>
                  <a:pt x="44406" y="1117188"/>
                  <a:pt x="40805" y="1120121"/>
                </a:cubicBezTo>
                <a:cubicBezTo>
                  <a:pt x="43339" y="1119988"/>
                  <a:pt x="46939" y="1119855"/>
                  <a:pt x="51607" y="1119721"/>
                </a:cubicBezTo>
                <a:cubicBezTo>
                  <a:pt x="56274" y="1119588"/>
                  <a:pt x="61575" y="1119421"/>
                  <a:pt x="67509" y="1119221"/>
                </a:cubicBezTo>
                <a:cubicBezTo>
                  <a:pt x="73443" y="1119021"/>
                  <a:pt x="79677" y="1118821"/>
                  <a:pt x="86211" y="1118621"/>
                </a:cubicBezTo>
                <a:cubicBezTo>
                  <a:pt x="92745" y="1118421"/>
                  <a:pt x="99079" y="1118255"/>
                  <a:pt x="105213" y="1118121"/>
                </a:cubicBezTo>
                <a:cubicBezTo>
                  <a:pt x="111347" y="1117988"/>
                  <a:pt x="117082" y="1117821"/>
                  <a:pt x="122416" y="1117621"/>
                </a:cubicBezTo>
                <a:cubicBezTo>
                  <a:pt x="127750" y="1117421"/>
                  <a:pt x="132083" y="1117254"/>
                  <a:pt x="135417" y="1117121"/>
                </a:cubicBezTo>
                <a:cubicBezTo>
                  <a:pt x="131150" y="1111787"/>
                  <a:pt x="126749" y="1106520"/>
                  <a:pt x="122215" y="1101319"/>
                </a:cubicBezTo>
                <a:cubicBezTo>
                  <a:pt x="117682" y="1096118"/>
                  <a:pt x="113748" y="1091785"/>
                  <a:pt x="110414" y="1088317"/>
                </a:cubicBezTo>
                <a:lnTo>
                  <a:pt x="115415" y="1083917"/>
                </a:lnTo>
                <a:cubicBezTo>
                  <a:pt x="118348" y="1087117"/>
                  <a:pt x="121682" y="1090818"/>
                  <a:pt x="125416" y="1095018"/>
                </a:cubicBezTo>
                <a:cubicBezTo>
                  <a:pt x="129150" y="1099219"/>
                  <a:pt x="132917" y="1103586"/>
                  <a:pt x="136717" y="1108120"/>
                </a:cubicBezTo>
                <a:cubicBezTo>
                  <a:pt x="140518" y="1112654"/>
                  <a:pt x="144152" y="1117021"/>
                  <a:pt x="147619" y="1121222"/>
                </a:cubicBezTo>
                <a:cubicBezTo>
                  <a:pt x="151086" y="1125422"/>
                  <a:pt x="154019" y="1129123"/>
                  <a:pt x="156420" y="1132323"/>
                </a:cubicBezTo>
                <a:lnTo>
                  <a:pt x="151019" y="1137324"/>
                </a:lnTo>
                <a:cubicBezTo>
                  <a:pt x="148352" y="1133590"/>
                  <a:pt x="144752" y="1128856"/>
                  <a:pt x="140218" y="1123122"/>
                </a:cubicBezTo>
                <a:cubicBezTo>
                  <a:pt x="137551" y="1123255"/>
                  <a:pt x="133384" y="1123422"/>
                  <a:pt x="127716" y="1123622"/>
                </a:cubicBezTo>
                <a:cubicBezTo>
                  <a:pt x="122049" y="1123822"/>
                  <a:pt x="115648" y="1124055"/>
                  <a:pt x="108514" y="1124322"/>
                </a:cubicBezTo>
                <a:cubicBezTo>
                  <a:pt x="101380" y="1124589"/>
                  <a:pt x="93945" y="1124855"/>
                  <a:pt x="86211" y="1125122"/>
                </a:cubicBezTo>
                <a:cubicBezTo>
                  <a:pt x="78477" y="1125389"/>
                  <a:pt x="71242" y="1125655"/>
                  <a:pt x="64508" y="1125922"/>
                </a:cubicBezTo>
                <a:cubicBezTo>
                  <a:pt x="57774" y="1126189"/>
                  <a:pt x="51907" y="1126422"/>
                  <a:pt x="46906" y="1126622"/>
                </a:cubicBezTo>
                <a:cubicBezTo>
                  <a:pt x="41905" y="1126822"/>
                  <a:pt x="38605" y="1126989"/>
                  <a:pt x="37005" y="1127122"/>
                </a:cubicBezTo>
                <a:cubicBezTo>
                  <a:pt x="35138" y="1127256"/>
                  <a:pt x="33338" y="1127389"/>
                  <a:pt x="31604" y="1127522"/>
                </a:cubicBezTo>
                <a:cubicBezTo>
                  <a:pt x="29871" y="1127656"/>
                  <a:pt x="27670" y="1127922"/>
                  <a:pt x="25003" y="1128322"/>
                </a:cubicBezTo>
                <a:lnTo>
                  <a:pt x="23603" y="1121722"/>
                </a:lnTo>
                <a:cubicBezTo>
                  <a:pt x="26537" y="1121055"/>
                  <a:pt x="28570" y="1120488"/>
                  <a:pt x="29704" y="1120021"/>
                </a:cubicBezTo>
                <a:cubicBezTo>
                  <a:pt x="30837" y="1119555"/>
                  <a:pt x="31938" y="1118988"/>
                  <a:pt x="33004" y="1118321"/>
                </a:cubicBezTo>
                <a:cubicBezTo>
                  <a:pt x="36338" y="1115654"/>
                  <a:pt x="39905" y="1112454"/>
                  <a:pt x="43706" y="1108720"/>
                </a:cubicBezTo>
                <a:cubicBezTo>
                  <a:pt x="47506" y="1104986"/>
                  <a:pt x="51340" y="1100986"/>
                  <a:pt x="55207" y="1096719"/>
                </a:cubicBezTo>
                <a:cubicBezTo>
                  <a:pt x="59074" y="1092451"/>
                  <a:pt x="62808" y="1088084"/>
                  <a:pt x="66409" y="1083617"/>
                </a:cubicBezTo>
                <a:cubicBezTo>
                  <a:pt x="70009" y="1079150"/>
                  <a:pt x="73209" y="1074916"/>
                  <a:pt x="76010" y="1070915"/>
                </a:cubicBezTo>
                <a:lnTo>
                  <a:pt x="13202" y="1070915"/>
                </a:lnTo>
                <a:close/>
                <a:moveTo>
                  <a:pt x="475460" y="1062514"/>
                </a:moveTo>
                <a:lnTo>
                  <a:pt x="554469" y="1062514"/>
                </a:lnTo>
                <a:lnTo>
                  <a:pt x="554469" y="1135323"/>
                </a:lnTo>
                <a:lnTo>
                  <a:pt x="547869" y="1135323"/>
                </a:lnTo>
                <a:lnTo>
                  <a:pt x="547869" y="1123922"/>
                </a:lnTo>
                <a:lnTo>
                  <a:pt x="482060" y="1123922"/>
                </a:lnTo>
                <a:lnTo>
                  <a:pt x="482060" y="1134923"/>
                </a:lnTo>
                <a:lnTo>
                  <a:pt x="475460" y="1134923"/>
                </a:lnTo>
                <a:close/>
                <a:moveTo>
                  <a:pt x="1220953" y="1060914"/>
                </a:moveTo>
                <a:lnTo>
                  <a:pt x="1220953" y="1122722"/>
                </a:lnTo>
                <a:lnTo>
                  <a:pt x="1269759" y="1122722"/>
                </a:lnTo>
                <a:lnTo>
                  <a:pt x="1269759" y="1060914"/>
                </a:lnTo>
                <a:close/>
                <a:moveTo>
                  <a:pt x="1819828" y="1059714"/>
                </a:moveTo>
                <a:lnTo>
                  <a:pt x="1819828" y="1118121"/>
                </a:lnTo>
                <a:lnTo>
                  <a:pt x="1867233" y="1118121"/>
                </a:lnTo>
                <a:lnTo>
                  <a:pt x="1867233" y="1059714"/>
                </a:lnTo>
                <a:close/>
                <a:moveTo>
                  <a:pt x="2092062" y="1052513"/>
                </a:moveTo>
                <a:lnTo>
                  <a:pt x="2092062" y="1071315"/>
                </a:lnTo>
                <a:lnTo>
                  <a:pt x="2148469" y="1071315"/>
                </a:lnTo>
                <a:lnTo>
                  <a:pt x="2148469" y="1052513"/>
                </a:lnTo>
                <a:close/>
                <a:moveTo>
                  <a:pt x="900713" y="1045712"/>
                </a:moveTo>
                <a:cubicBezTo>
                  <a:pt x="900179" y="1046379"/>
                  <a:pt x="899646" y="1046979"/>
                  <a:pt x="899113" y="1047512"/>
                </a:cubicBezTo>
                <a:cubicBezTo>
                  <a:pt x="898579" y="1048046"/>
                  <a:pt x="898046" y="1048579"/>
                  <a:pt x="897512" y="1049113"/>
                </a:cubicBezTo>
                <a:cubicBezTo>
                  <a:pt x="904713" y="1056580"/>
                  <a:pt x="913314" y="1062648"/>
                  <a:pt x="923316" y="1067315"/>
                </a:cubicBezTo>
                <a:cubicBezTo>
                  <a:pt x="935584" y="1061581"/>
                  <a:pt x="945452" y="1054380"/>
                  <a:pt x="952919" y="1045712"/>
                </a:cubicBezTo>
                <a:close/>
                <a:moveTo>
                  <a:pt x="824303" y="1042512"/>
                </a:moveTo>
                <a:lnTo>
                  <a:pt x="824303" y="1064114"/>
                </a:lnTo>
                <a:lnTo>
                  <a:pt x="862308" y="1064114"/>
                </a:lnTo>
                <a:lnTo>
                  <a:pt x="862308" y="1042512"/>
                </a:lnTo>
                <a:close/>
                <a:moveTo>
                  <a:pt x="1451782" y="1041312"/>
                </a:moveTo>
                <a:lnTo>
                  <a:pt x="1451782" y="1065115"/>
                </a:lnTo>
                <a:lnTo>
                  <a:pt x="1488586" y="1065115"/>
                </a:lnTo>
                <a:lnTo>
                  <a:pt x="1488586" y="1041312"/>
                </a:lnTo>
                <a:close/>
                <a:moveTo>
                  <a:pt x="818302" y="1037311"/>
                </a:moveTo>
                <a:lnTo>
                  <a:pt x="868309" y="1037311"/>
                </a:lnTo>
                <a:lnTo>
                  <a:pt x="868309" y="1069315"/>
                </a:lnTo>
                <a:lnTo>
                  <a:pt x="850306" y="1069315"/>
                </a:lnTo>
                <a:lnTo>
                  <a:pt x="850306" y="1088117"/>
                </a:lnTo>
                <a:lnTo>
                  <a:pt x="874709" y="1088117"/>
                </a:lnTo>
                <a:lnTo>
                  <a:pt x="874709" y="1093918"/>
                </a:lnTo>
                <a:lnTo>
                  <a:pt x="850306" y="1093918"/>
                </a:lnTo>
                <a:lnTo>
                  <a:pt x="850306" y="1116521"/>
                </a:lnTo>
                <a:cubicBezTo>
                  <a:pt x="855640" y="1115988"/>
                  <a:pt x="860674" y="1115487"/>
                  <a:pt x="865408" y="1115021"/>
                </a:cubicBezTo>
                <a:cubicBezTo>
                  <a:pt x="870142" y="1114554"/>
                  <a:pt x="874243" y="1114054"/>
                  <a:pt x="877710" y="1113521"/>
                </a:cubicBezTo>
                <a:lnTo>
                  <a:pt x="877910" y="1116521"/>
                </a:lnTo>
                <a:lnTo>
                  <a:pt x="878110" y="1119121"/>
                </a:lnTo>
                <a:cubicBezTo>
                  <a:pt x="873309" y="1119788"/>
                  <a:pt x="867442" y="1120455"/>
                  <a:pt x="860508" y="1121122"/>
                </a:cubicBezTo>
                <a:cubicBezTo>
                  <a:pt x="853574" y="1121788"/>
                  <a:pt x="846439" y="1122455"/>
                  <a:pt x="839105" y="1123122"/>
                </a:cubicBezTo>
                <a:cubicBezTo>
                  <a:pt x="831771" y="1123789"/>
                  <a:pt x="824570" y="1124422"/>
                  <a:pt x="817502" y="1125022"/>
                </a:cubicBezTo>
                <a:cubicBezTo>
                  <a:pt x="810435" y="1125622"/>
                  <a:pt x="804434" y="1126055"/>
                  <a:pt x="799500" y="1126322"/>
                </a:cubicBezTo>
                <a:lnTo>
                  <a:pt x="798900" y="1120121"/>
                </a:lnTo>
                <a:cubicBezTo>
                  <a:pt x="801167" y="1119988"/>
                  <a:pt x="803701" y="1119855"/>
                  <a:pt x="806501" y="1119721"/>
                </a:cubicBezTo>
                <a:cubicBezTo>
                  <a:pt x="809301" y="1119588"/>
                  <a:pt x="812302" y="1119388"/>
                  <a:pt x="815502" y="1119121"/>
                </a:cubicBezTo>
                <a:lnTo>
                  <a:pt x="815502" y="1078716"/>
                </a:lnTo>
                <a:lnTo>
                  <a:pt x="821303" y="1079116"/>
                </a:lnTo>
                <a:lnTo>
                  <a:pt x="821303" y="1118721"/>
                </a:lnTo>
                <a:cubicBezTo>
                  <a:pt x="825037" y="1118455"/>
                  <a:pt x="828804" y="1118188"/>
                  <a:pt x="832604" y="1117921"/>
                </a:cubicBezTo>
                <a:cubicBezTo>
                  <a:pt x="836405" y="1117654"/>
                  <a:pt x="840239" y="1117321"/>
                  <a:pt x="844106" y="1116921"/>
                </a:cubicBezTo>
                <a:lnTo>
                  <a:pt x="844106" y="1069315"/>
                </a:lnTo>
                <a:lnTo>
                  <a:pt x="818302" y="1069315"/>
                </a:lnTo>
                <a:close/>
                <a:moveTo>
                  <a:pt x="1445981" y="1036111"/>
                </a:moveTo>
                <a:lnTo>
                  <a:pt x="1494387" y="1036111"/>
                </a:lnTo>
                <a:lnTo>
                  <a:pt x="1494387" y="1070715"/>
                </a:lnTo>
                <a:lnTo>
                  <a:pt x="1445981" y="1070715"/>
                </a:lnTo>
                <a:close/>
                <a:moveTo>
                  <a:pt x="905913" y="1029110"/>
                </a:moveTo>
                <a:lnTo>
                  <a:pt x="911114" y="1031710"/>
                </a:lnTo>
                <a:cubicBezTo>
                  <a:pt x="910181" y="1033177"/>
                  <a:pt x="909214" y="1034644"/>
                  <a:pt x="908214" y="1036111"/>
                </a:cubicBezTo>
                <a:cubicBezTo>
                  <a:pt x="907214" y="1037578"/>
                  <a:pt x="906114" y="1039045"/>
                  <a:pt x="904913" y="1040511"/>
                </a:cubicBezTo>
                <a:lnTo>
                  <a:pt x="960920" y="1040511"/>
                </a:lnTo>
                <a:lnTo>
                  <a:pt x="960920" y="1045712"/>
                </a:lnTo>
                <a:cubicBezTo>
                  <a:pt x="957053" y="1050779"/>
                  <a:pt x="952553" y="1055313"/>
                  <a:pt x="947419" y="1059314"/>
                </a:cubicBezTo>
                <a:cubicBezTo>
                  <a:pt x="942285" y="1063314"/>
                  <a:pt x="936517" y="1067048"/>
                  <a:pt x="930116" y="1070515"/>
                </a:cubicBezTo>
                <a:cubicBezTo>
                  <a:pt x="936651" y="1073182"/>
                  <a:pt x="943852" y="1075483"/>
                  <a:pt x="951719" y="1077416"/>
                </a:cubicBezTo>
                <a:cubicBezTo>
                  <a:pt x="959587" y="1079350"/>
                  <a:pt x="968455" y="1081050"/>
                  <a:pt x="978323" y="1082517"/>
                </a:cubicBezTo>
                <a:lnTo>
                  <a:pt x="977122" y="1088117"/>
                </a:lnTo>
                <a:cubicBezTo>
                  <a:pt x="966188" y="1086384"/>
                  <a:pt x="956353" y="1084350"/>
                  <a:pt x="947619" y="1082017"/>
                </a:cubicBezTo>
                <a:cubicBezTo>
                  <a:pt x="938884" y="1079683"/>
                  <a:pt x="930917" y="1076849"/>
                  <a:pt x="923716" y="1073516"/>
                </a:cubicBezTo>
                <a:cubicBezTo>
                  <a:pt x="917048" y="1076583"/>
                  <a:pt x="909781" y="1079316"/>
                  <a:pt x="901913" y="1081717"/>
                </a:cubicBezTo>
                <a:cubicBezTo>
                  <a:pt x="894045" y="1084117"/>
                  <a:pt x="885311" y="1086317"/>
                  <a:pt x="875710" y="1088317"/>
                </a:cubicBezTo>
                <a:lnTo>
                  <a:pt x="873909" y="1082717"/>
                </a:lnTo>
                <a:cubicBezTo>
                  <a:pt x="882310" y="1080983"/>
                  <a:pt x="890078" y="1079116"/>
                  <a:pt x="897212" y="1077116"/>
                </a:cubicBezTo>
                <a:cubicBezTo>
                  <a:pt x="904347" y="1075116"/>
                  <a:pt x="910914" y="1072849"/>
                  <a:pt x="916915" y="1070315"/>
                </a:cubicBezTo>
                <a:cubicBezTo>
                  <a:pt x="908380" y="1065648"/>
                  <a:pt x="900579" y="1059981"/>
                  <a:pt x="893512" y="1053313"/>
                </a:cubicBezTo>
                <a:cubicBezTo>
                  <a:pt x="890845" y="1055980"/>
                  <a:pt x="888078" y="1058547"/>
                  <a:pt x="885211" y="1061014"/>
                </a:cubicBezTo>
                <a:cubicBezTo>
                  <a:pt x="882344" y="1063481"/>
                  <a:pt x="879377" y="1065848"/>
                  <a:pt x="876310" y="1068115"/>
                </a:cubicBezTo>
                <a:lnTo>
                  <a:pt x="872509" y="1063314"/>
                </a:lnTo>
                <a:cubicBezTo>
                  <a:pt x="875843" y="1060914"/>
                  <a:pt x="879143" y="1058314"/>
                  <a:pt x="882410" y="1055513"/>
                </a:cubicBezTo>
                <a:cubicBezTo>
                  <a:pt x="885678" y="1052713"/>
                  <a:pt x="888778" y="1049813"/>
                  <a:pt x="891712" y="1046812"/>
                </a:cubicBezTo>
                <a:cubicBezTo>
                  <a:pt x="894645" y="1043812"/>
                  <a:pt x="897346" y="1040812"/>
                  <a:pt x="899813" y="1037811"/>
                </a:cubicBezTo>
                <a:cubicBezTo>
                  <a:pt x="902280" y="1034811"/>
                  <a:pt x="904313" y="1031910"/>
                  <a:pt x="905913" y="1029110"/>
                </a:cubicBezTo>
                <a:close/>
                <a:moveTo>
                  <a:pt x="1300963" y="1027910"/>
                </a:moveTo>
                <a:cubicBezTo>
                  <a:pt x="1303096" y="1030444"/>
                  <a:pt x="1305630" y="1033577"/>
                  <a:pt x="1308564" y="1037311"/>
                </a:cubicBezTo>
                <a:cubicBezTo>
                  <a:pt x="1311497" y="1041045"/>
                  <a:pt x="1314464" y="1044912"/>
                  <a:pt x="1317465" y="1048912"/>
                </a:cubicBezTo>
                <a:cubicBezTo>
                  <a:pt x="1320465" y="1052913"/>
                  <a:pt x="1323399" y="1056914"/>
                  <a:pt x="1326266" y="1060914"/>
                </a:cubicBezTo>
                <a:cubicBezTo>
                  <a:pt x="1329133" y="1064914"/>
                  <a:pt x="1331567" y="1068382"/>
                  <a:pt x="1333567" y="1071315"/>
                </a:cubicBezTo>
                <a:lnTo>
                  <a:pt x="1327766" y="1075716"/>
                </a:lnTo>
                <a:cubicBezTo>
                  <a:pt x="1325766" y="1072515"/>
                  <a:pt x="1323399" y="1068915"/>
                  <a:pt x="1320665" y="1064914"/>
                </a:cubicBezTo>
                <a:cubicBezTo>
                  <a:pt x="1317932" y="1060914"/>
                  <a:pt x="1315065" y="1056880"/>
                  <a:pt x="1312064" y="1052813"/>
                </a:cubicBezTo>
                <a:cubicBezTo>
                  <a:pt x="1309064" y="1048746"/>
                  <a:pt x="1306130" y="1044879"/>
                  <a:pt x="1303263" y="1041212"/>
                </a:cubicBezTo>
                <a:cubicBezTo>
                  <a:pt x="1300396" y="1037544"/>
                  <a:pt x="1297896" y="1034444"/>
                  <a:pt x="1295762" y="1031910"/>
                </a:cubicBezTo>
                <a:close/>
                <a:moveTo>
                  <a:pt x="201825" y="1026910"/>
                </a:moveTo>
                <a:lnTo>
                  <a:pt x="238030" y="1026910"/>
                </a:lnTo>
                <a:lnTo>
                  <a:pt x="238030" y="1114721"/>
                </a:lnTo>
                <a:cubicBezTo>
                  <a:pt x="238697" y="1114054"/>
                  <a:pt x="239897" y="1112920"/>
                  <a:pt x="241630" y="1111320"/>
                </a:cubicBezTo>
                <a:cubicBezTo>
                  <a:pt x="243364" y="1109720"/>
                  <a:pt x="245264" y="1107920"/>
                  <a:pt x="247331" y="1105920"/>
                </a:cubicBezTo>
                <a:cubicBezTo>
                  <a:pt x="249398" y="1103919"/>
                  <a:pt x="251565" y="1101819"/>
                  <a:pt x="253832" y="1099619"/>
                </a:cubicBezTo>
                <a:cubicBezTo>
                  <a:pt x="256099" y="1097419"/>
                  <a:pt x="258199" y="1095418"/>
                  <a:pt x="260133" y="1093618"/>
                </a:cubicBezTo>
                <a:cubicBezTo>
                  <a:pt x="262066" y="1091818"/>
                  <a:pt x="263700" y="1090284"/>
                  <a:pt x="265033" y="1089018"/>
                </a:cubicBezTo>
                <a:cubicBezTo>
                  <a:pt x="266367" y="1087751"/>
                  <a:pt x="267100" y="1087051"/>
                  <a:pt x="267234" y="1086917"/>
                </a:cubicBezTo>
                <a:lnTo>
                  <a:pt x="270434" y="1093118"/>
                </a:lnTo>
                <a:cubicBezTo>
                  <a:pt x="270034" y="1093385"/>
                  <a:pt x="269101" y="1094218"/>
                  <a:pt x="267634" y="1095618"/>
                </a:cubicBezTo>
                <a:cubicBezTo>
                  <a:pt x="266167" y="1097018"/>
                  <a:pt x="264400" y="1098685"/>
                  <a:pt x="262333" y="1100619"/>
                </a:cubicBezTo>
                <a:cubicBezTo>
                  <a:pt x="260266" y="1102553"/>
                  <a:pt x="258032" y="1104653"/>
                  <a:pt x="255632" y="1106920"/>
                </a:cubicBezTo>
                <a:cubicBezTo>
                  <a:pt x="253232" y="1109187"/>
                  <a:pt x="250898" y="1111354"/>
                  <a:pt x="248631" y="1113421"/>
                </a:cubicBezTo>
                <a:cubicBezTo>
                  <a:pt x="246364" y="1115487"/>
                  <a:pt x="244364" y="1117321"/>
                  <a:pt x="242631" y="1118921"/>
                </a:cubicBezTo>
                <a:cubicBezTo>
                  <a:pt x="240897" y="1120521"/>
                  <a:pt x="239630" y="1121655"/>
                  <a:pt x="238830" y="1122322"/>
                </a:cubicBezTo>
                <a:cubicBezTo>
                  <a:pt x="237763" y="1123255"/>
                  <a:pt x="236697" y="1124255"/>
                  <a:pt x="235630" y="1125322"/>
                </a:cubicBezTo>
                <a:cubicBezTo>
                  <a:pt x="234563" y="1126389"/>
                  <a:pt x="233096" y="1127922"/>
                  <a:pt x="231229" y="1129923"/>
                </a:cubicBezTo>
                <a:lnTo>
                  <a:pt x="226829" y="1124922"/>
                </a:lnTo>
                <a:cubicBezTo>
                  <a:pt x="228695" y="1123055"/>
                  <a:pt x="229896" y="1121622"/>
                  <a:pt x="230429" y="1120621"/>
                </a:cubicBezTo>
                <a:cubicBezTo>
                  <a:pt x="230962" y="1119621"/>
                  <a:pt x="231229" y="1118455"/>
                  <a:pt x="231229" y="1117121"/>
                </a:cubicBezTo>
                <a:lnTo>
                  <a:pt x="231229" y="1033711"/>
                </a:lnTo>
                <a:lnTo>
                  <a:pt x="201825" y="1033711"/>
                </a:lnTo>
                <a:close/>
                <a:moveTo>
                  <a:pt x="482861" y="1025510"/>
                </a:moveTo>
                <a:lnTo>
                  <a:pt x="546669" y="1025510"/>
                </a:lnTo>
                <a:lnTo>
                  <a:pt x="546669" y="1032110"/>
                </a:lnTo>
                <a:lnTo>
                  <a:pt x="482861" y="1032110"/>
                </a:lnTo>
                <a:close/>
                <a:moveTo>
                  <a:pt x="41205" y="1025110"/>
                </a:moveTo>
                <a:lnTo>
                  <a:pt x="140818" y="1025110"/>
                </a:lnTo>
                <a:lnTo>
                  <a:pt x="140818" y="1031510"/>
                </a:lnTo>
                <a:lnTo>
                  <a:pt x="41205" y="1031510"/>
                </a:lnTo>
                <a:close/>
                <a:moveTo>
                  <a:pt x="904913" y="1019309"/>
                </a:moveTo>
                <a:lnTo>
                  <a:pt x="945718" y="1019309"/>
                </a:lnTo>
                <a:lnTo>
                  <a:pt x="945718" y="1024309"/>
                </a:lnTo>
                <a:lnTo>
                  <a:pt x="904913" y="1024309"/>
                </a:lnTo>
                <a:close/>
                <a:moveTo>
                  <a:pt x="830304" y="1019309"/>
                </a:moveTo>
                <a:lnTo>
                  <a:pt x="870909" y="1019309"/>
                </a:lnTo>
                <a:lnTo>
                  <a:pt x="870909" y="1024309"/>
                </a:lnTo>
                <a:lnTo>
                  <a:pt x="830304" y="1024309"/>
                </a:lnTo>
                <a:close/>
                <a:moveTo>
                  <a:pt x="1438580" y="1012508"/>
                </a:moveTo>
                <a:lnTo>
                  <a:pt x="1503388" y="1012508"/>
                </a:lnTo>
                <a:lnTo>
                  <a:pt x="1503388" y="1018309"/>
                </a:lnTo>
                <a:lnTo>
                  <a:pt x="1438580" y="1018309"/>
                </a:lnTo>
                <a:close/>
                <a:moveTo>
                  <a:pt x="2092062" y="1003907"/>
                </a:moveTo>
                <a:lnTo>
                  <a:pt x="2092062" y="1023709"/>
                </a:lnTo>
                <a:lnTo>
                  <a:pt x="2144268" y="1023709"/>
                </a:lnTo>
                <a:lnTo>
                  <a:pt x="2144268" y="1003907"/>
                </a:lnTo>
                <a:close/>
                <a:moveTo>
                  <a:pt x="2032854" y="1003907"/>
                </a:moveTo>
                <a:lnTo>
                  <a:pt x="2032854" y="1023709"/>
                </a:lnTo>
                <a:lnTo>
                  <a:pt x="2085661" y="1023709"/>
                </a:lnTo>
                <a:lnTo>
                  <a:pt x="2085661" y="1003907"/>
                </a:lnTo>
                <a:close/>
                <a:moveTo>
                  <a:pt x="904913" y="1003507"/>
                </a:moveTo>
                <a:lnTo>
                  <a:pt x="945718" y="1003507"/>
                </a:lnTo>
                <a:lnTo>
                  <a:pt x="945718" y="1008307"/>
                </a:lnTo>
                <a:lnTo>
                  <a:pt x="904913" y="1008307"/>
                </a:lnTo>
                <a:close/>
                <a:moveTo>
                  <a:pt x="830304" y="1003507"/>
                </a:moveTo>
                <a:lnTo>
                  <a:pt x="870909" y="1003507"/>
                </a:lnTo>
                <a:lnTo>
                  <a:pt x="870909" y="1008307"/>
                </a:lnTo>
                <a:lnTo>
                  <a:pt x="830304" y="1008307"/>
                </a:lnTo>
                <a:close/>
                <a:moveTo>
                  <a:pt x="1904038" y="1002707"/>
                </a:moveTo>
                <a:cubicBezTo>
                  <a:pt x="1903371" y="1004174"/>
                  <a:pt x="1902705" y="1005640"/>
                  <a:pt x="1902038" y="1007107"/>
                </a:cubicBezTo>
                <a:cubicBezTo>
                  <a:pt x="1901371" y="1008574"/>
                  <a:pt x="1900704" y="1010041"/>
                  <a:pt x="1900038" y="1011508"/>
                </a:cubicBezTo>
                <a:cubicBezTo>
                  <a:pt x="1901904" y="1025643"/>
                  <a:pt x="1904872" y="1038311"/>
                  <a:pt x="1908939" y="1049513"/>
                </a:cubicBezTo>
                <a:cubicBezTo>
                  <a:pt x="1913006" y="1060714"/>
                  <a:pt x="1918440" y="1071182"/>
                  <a:pt x="1925241" y="1080916"/>
                </a:cubicBezTo>
                <a:cubicBezTo>
                  <a:pt x="1928975" y="1075583"/>
                  <a:pt x="1932208" y="1069982"/>
                  <a:pt x="1934942" y="1064114"/>
                </a:cubicBezTo>
                <a:cubicBezTo>
                  <a:pt x="1937676" y="1058247"/>
                  <a:pt x="1940009" y="1052113"/>
                  <a:pt x="1941943" y="1045712"/>
                </a:cubicBezTo>
                <a:cubicBezTo>
                  <a:pt x="1943876" y="1039311"/>
                  <a:pt x="1945477" y="1032544"/>
                  <a:pt x="1946743" y="1025410"/>
                </a:cubicBezTo>
                <a:cubicBezTo>
                  <a:pt x="1948010" y="1018275"/>
                  <a:pt x="1949044" y="1010708"/>
                  <a:pt x="1949844" y="1002707"/>
                </a:cubicBezTo>
                <a:close/>
                <a:moveTo>
                  <a:pt x="1220953" y="999706"/>
                </a:moveTo>
                <a:lnTo>
                  <a:pt x="1220953" y="1053913"/>
                </a:lnTo>
                <a:lnTo>
                  <a:pt x="1269759" y="1053913"/>
                </a:lnTo>
                <a:lnTo>
                  <a:pt x="1269759" y="999706"/>
                </a:lnTo>
                <a:close/>
                <a:moveTo>
                  <a:pt x="611877" y="975903"/>
                </a:moveTo>
                <a:lnTo>
                  <a:pt x="763496" y="975903"/>
                </a:lnTo>
                <a:lnTo>
                  <a:pt x="763496" y="983104"/>
                </a:lnTo>
                <a:lnTo>
                  <a:pt x="694687" y="1031510"/>
                </a:lnTo>
                <a:lnTo>
                  <a:pt x="694687" y="1109920"/>
                </a:lnTo>
                <a:cubicBezTo>
                  <a:pt x="694687" y="1114187"/>
                  <a:pt x="694354" y="1117588"/>
                  <a:pt x="693687" y="1120121"/>
                </a:cubicBezTo>
                <a:cubicBezTo>
                  <a:pt x="693020" y="1122655"/>
                  <a:pt x="691787" y="1124655"/>
                  <a:pt x="689986" y="1126122"/>
                </a:cubicBezTo>
                <a:cubicBezTo>
                  <a:pt x="688186" y="1127589"/>
                  <a:pt x="685719" y="1128656"/>
                  <a:pt x="682586" y="1129323"/>
                </a:cubicBezTo>
                <a:cubicBezTo>
                  <a:pt x="679452" y="1129989"/>
                  <a:pt x="675418" y="1130523"/>
                  <a:pt x="670484" y="1130923"/>
                </a:cubicBezTo>
                <a:lnTo>
                  <a:pt x="652282" y="1132323"/>
                </a:lnTo>
                <a:lnTo>
                  <a:pt x="650282" y="1125322"/>
                </a:lnTo>
                <a:lnTo>
                  <a:pt x="668884" y="1124122"/>
                </a:lnTo>
                <a:cubicBezTo>
                  <a:pt x="672884" y="1123855"/>
                  <a:pt x="676118" y="1123489"/>
                  <a:pt x="678585" y="1123022"/>
                </a:cubicBezTo>
                <a:cubicBezTo>
                  <a:pt x="681052" y="1122555"/>
                  <a:pt x="682952" y="1121788"/>
                  <a:pt x="684286" y="1120721"/>
                </a:cubicBezTo>
                <a:cubicBezTo>
                  <a:pt x="685619" y="1119655"/>
                  <a:pt x="686519" y="1118154"/>
                  <a:pt x="686986" y="1116221"/>
                </a:cubicBezTo>
                <a:cubicBezTo>
                  <a:pt x="687453" y="1114287"/>
                  <a:pt x="687686" y="1111587"/>
                  <a:pt x="687686" y="1108120"/>
                </a:cubicBezTo>
                <a:lnTo>
                  <a:pt x="687686" y="1027710"/>
                </a:lnTo>
                <a:lnTo>
                  <a:pt x="751494" y="983104"/>
                </a:lnTo>
                <a:lnTo>
                  <a:pt x="611877" y="983104"/>
                </a:lnTo>
                <a:close/>
                <a:moveTo>
                  <a:pt x="817302" y="963502"/>
                </a:moveTo>
                <a:lnTo>
                  <a:pt x="958720" y="963502"/>
                </a:lnTo>
                <a:lnTo>
                  <a:pt x="958720" y="969302"/>
                </a:lnTo>
                <a:lnTo>
                  <a:pt x="891312" y="969302"/>
                </a:lnTo>
                <a:lnTo>
                  <a:pt x="891312" y="985505"/>
                </a:lnTo>
                <a:lnTo>
                  <a:pt x="964321" y="985505"/>
                </a:lnTo>
                <a:lnTo>
                  <a:pt x="964321" y="1015508"/>
                </a:lnTo>
                <a:lnTo>
                  <a:pt x="957920" y="1015508"/>
                </a:lnTo>
                <a:lnTo>
                  <a:pt x="957920" y="991105"/>
                </a:lnTo>
                <a:lnTo>
                  <a:pt x="891312" y="991105"/>
                </a:lnTo>
                <a:lnTo>
                  <a:pt x="891312" y="1028110"/>
                </a:lnTo>
                <a:lnTo>
                  <a:pt x="884911" y="1028110"/>
                </a:lnTo>
                <a:lnTo>
                  <a:pt x="884911" y="991105"/>
                </a:lnTo>
                <a:lnTo>
                  <a:pt x="817902" y="991105"/>
                </a:lnTo>
                <a:lnTo>
                  <a:pt x="817902" y="1015308"/>
                </a:lnTo>
                <a:lnTo>
                  <a:pt x="811702" y="1015308"/>
                </a:lnTo>
                <a:lnTo>
                  <a:pt x="811702" y="985505"/>
                </a:lnTo>
                <a:lnTo>
                  <a:pt x="884911" y="985505"/>
                </a:lnTo>
                <a:lnTo>
                  <a:pt x="884911" y="969302"/>
                </a:lnTo>
                <a:lnTo>
                  <a:pt x="817302" y="969302"/>
                </a:lnTo>
                <a:close/>
                <a:moveTo>
                  <a:pt x="220228" y="963102"/>
                </a:moveTo>
                <a:cubicBezTo>
                  <a:pt x="221961" y="965102"/>
                  <a:pt x="224228" y="967902"/>
                  <a:pt x="227029" y="971503"/>
                </a:cubicBezTo>
                <a:cubicBezTo>
                  <a:pt x="229829" y="975103"/>
                  <a:pt x="232696" y="978870"/>
                  <a:pt x="235630" y="982804"/>
                </a:cubicBezTo>
                <a:cubicBezTo>
                  <a:pt x="238563" y="986738"/>
                  <a:pt x="241364" y="990639"/>
                  <a:pt x="244031" y="994506"/>
                </a:cubicBezTo>
                <a:cubicBezTo>
                  <a:pt x="246698" y="998373"/>
                  <a:pt x="248831" y="1001640"/>
                  <a:pt x="250432" y="1004307"/>
                </a:cubicBezTo>
                <a:lnTo>
                  <a:pt x="244631" y="1008507"/>
                </a:lnTo>
                <a:cubicBezTo>
                  <a:pt x="243031" y="1005840"/>
                  <a:pt x="240864" y="1002573"/>
                  <a:pt x="238130" y="998706"/>
                </a:cubicBezTo>
                <a:cubicBezTo>
                  <a:pt x="235396" y="994839"/>
                  <a:pt x="232596" y="990905"/>
                  <a:pt x="229729" y="986905"/>
                </a:cubicBezTo>
                <a:cubicBezTo>
                  <a:pt x="226862" y="982904"/>
                  <a:pt x="224062" y="979137"/>
                  <a:pt x="221328" y="975603"/>
                </a:cubicBezTo>
                <a:cubicBezTo>
                  <a:pt x="218594" y="972070"/>
                  <a:pt x="216427" y="969369"/>
                  <a:pt x="214827" y="967502"/>
                </a:cubicBezTo>
                <a:close/>
                <a:moveTo>
                  <a:pt x="1687011" y="960901"/>
                </a:moveTo>
                <a:lnTo>
                  <a:pt x="1694012" y="961302"/>
                </a:lnTo>
                <a:lnTo>
                  <a:pt x="1693812" y="981704"/>
                </a:lnTo>
                <a:lnTo>
                  <a:pt x="1693812" y="985905"/>
                </a:lnTo>
                <a:cubicBezTo>
                  <a:pt x="1695546" y="1016175"/>
                  <a:pt x="1703513" y="1043112"/>
                  <a:pt x="1717715" y="1066715"/>
                </a:cubicBezTo>
                <a:cubicBezTo>
                  <a:pt x="1731917" y="1090318"/>
                  <a:pt x="1751686" y="1111187"/>
                  <a:pt x="1777022" y="1129323"/>
                </a:cubicBezTo>
                <a:lnTo>
                  <a:pt x="1772422" y="1135323"/>
                </a:lnTo>
                <a:cubicBezTo>
                  <a:pt x="1750152" y="1118921"/>
                  <a:pt x="1732183" y="1100786"/>
                  <a:pt x="1718515" y="1080916"/>
                </a:cubicBezTo>
                <a:cubicBezTo>
                  <a:pt x="1704847" y="1061047"/>
                  <a:pt x="1695679" y="1038978"/>
                  <a:pt x="1691011" y="1014708"/>
                </a:cubicBezTo>
                <a:cubicBezTo>
                  <a:pt x="1686878" y="1038711"/>
                  <a:pt x="1678110" y="1060481"/>
                  <a:pt x="1664708" y="1080016"/>
                </a:cubicBezTo>
                <a:cubicBezTo>
                  <a:pt x="1651307" y="1099552"/>
                  <a:pt x="1632938" y="1117921"/>
                  <a:pt x="1609601" y="1135123"/>
                </a:cubicBezTo>
                <a:lnTo>
                  <a:pt x="1604801" y="1129123"/>
                </a:lnTo>
                <a:cubicBezTo>
                  <a:pt x="1618936" y="1118988"/>
                  <a:pt x="1631137" y="1108487"/>
                  <a:pt x="1641405" y="1097619"/>
                </a:cubicBezTo>
                <a:cubicBezTo>
                  <a:pt x="1651673" y="1086751"/>
                  <a:pt x="1660174" y="1075249"/>
                  <a:pt x="1666908" y="1063114"/>
                </a:cubicBezTo>
                <a:cubicBezTo>
                  <a:pt x="1673643" y="1050979"/>
                  <a:pt x="1678643" y="1038044"/>
                  <a:pt x="1681910" y="1024309"/>
                </a:cubicBezTo>
                <a:cubicBezTo>
                  <a:pt x="1685177" y="1010574"/>
                  <a:pt x="1686811" y="995706"/>
                  <a:pt x="1686811" y="979704"/>
                </a:cubicBezTo>
                <a:cubicBezTo>
                  <a:pt x="1686944" y="977037"/>
                  <a:pt x="1687011" y="973836"/>
                  <a:pt x="1687011" y="970103"/>
                </a:cubicBezTo>
                <a:cubicBezTo>
                  <a:pt x="1687011" y="966369"/>
                  <a:pt x="1687011" y="963302"/>
                  <a:pt x="1687011" y="960901"/>
                </a:cubicBezTo>
                <a:close/>
                <a:moveTo>
                  <a:pt x="1912239" y="959501"/>
                </a:moveTo>
                <a:lnTo>
                  <a:pt x="1918840" y="960901"/>
                </a:lnTo>
                <a:cubicBezTo>
                  <a:pt x="1917373" y="966369"/>
                  <a:pt x="1915673" y="972003"/>
                  <a:pt x="1913739" y="977804"/>
                </a:cubicBezTo>
                <a:cubicBezTo>
                  <a:pt x="1911806" y="983604"/>
                  <a:pt x="1909639" y="989505"/>
                  <a:pt x="1907239" y="995506"/>
                </a:cubicBezTo>
                <a:lnTo>
                  <a:pt x="1978847" y="995506"/>
                </a:lnTo>
                <a:lnTo>
                  <a:pt x="1978847" y="1002707"/>
                </a:lnTo>
                <a:lnTo>
                  <a:pt x="1956645" y="1002707"/>
                </a:lnTo>
                <a:cubicBezTo>
                  <a:pt x="1955578" y="1011774"/>
                  <a:pt x="1954311" y="1020242"/>
                  <a:pt x="1952844" y="1028110"/>
                </a:cubicBezTo>
                <a:cubicBezTo>
                  <a:pt x="1951377" y="1035978"/>
                  <a:pt x="1949577" y="1043312"/>
                  <a:pt x="1947444" y="1050113"/>
                </a:cubicBezTo>
                <a:cubicBezTo>
                  <a:pt x="1945310" y="1056914"/>
                  <a:pt x="1942776" y="1063348"/>
                  <a:pt x="1939843" y="1069415"/>
                </a:cubicBezTo>
                <a:cubicBezTo>
                  <a:pt x="1936909" y="1075483"/>
                  <a:pt x="1933508" y="1081250"/>
                  <a:pt x="1929641" y="1086717"/>
                </a:cubicBezTo>
                <a:cubicBezTo>
                  <a:pt x="1936042" y="1094852"/>
                  <a:pt x="1943476" y="1102586"/>
                  <a:pt x="1951944" y="1109920"/>
                </a:cubicBezTo>
                <a:cubicBezTo>
                  <a:pt x="1960412" y="1117254"/>
                  <a:pt x="1970180" y="1124522"/>
                  <a:pt x="1981248" y="1131723"/>
                </a:cubicBezTo>
                <a:lnTo>
                  <a:pt x="1977447" y="1138124"/>
                </a:lnTo>
                <a:cubicBezTo>
                  <a:pt x="1966246" y="1130656"/>
                  <a:pt x="1956345" y="1123222"/>
                  <a:pt x="1947744" y="1115821"/>
                </a:cubicBezTo>
                <a:cubicBezTo>
                  <a:pt x="1939143" y="1108420"/>
                  <a:pt x="1931642" y="1100652"/>
                  <a:pt x="1925241" y="1092518"/>
                </a:cubicBezTo>
                <a:cubicBezTo>
                  <a:pt x="1918707" y="1100786"/>
                  <a:pt x="1910906" y="1108620"/>
                  <a:pt x="1901838" y="1116021"/>
                </a:cubicBezTo>
                <a:cubicBezTo>
                  <a:pt x="1892770" y="1123422"/>
                  <a:pt x="1881969" y="1131056"/>
                  <a:pt x="1869434" y="1138924"/>
                </a:cubicBezTo>
                <a:lnTo>
                  <a:pt x="1865033" y="1132923"/>
                </a:lnTo>
                <a:cubicBezTo>
                  <a:pt x="1877968" y="1125055"/>
                  <a:pt x="1888936" y="1117388"/>
                  <a:pt x="1897937" y="1109920"/>
                </a:cubicBezTo>
                <a:cubicBezTo>
                  <a:pt x="1906938" y="1102453"/>
                  <a:pt x="1914639" y="1094718"/>
                  <a:pt x="1921040" y="1086717"/>
                </a:cubicBezTo>
                <a:cubicBezTo>
                  <a:pt x="1914239" y="1077383"/>
                  <a:pt x="1908772" y="1067381"/>
                  <a:pt x="1904638" y="1056713"/>
                </a:cubicBezTo>
                <a:cubicBezTo>
                  <a:pt x="1900504" y="1046046"/>
                  <a:pt x="1897304" y="1034177"/>
                  <a:pt x="1895037" y="1021109"/>
                </a:cubicBezTo>
                <a:cubicBezTo>
                  <a:pt x="1892503" y="1025776"/>
                  <a:pt x="1889936" y="1030210"/>
                  <a:pt x="1887336" y="1034411"/>
                </a:cubicBezTo>
                <a:cubicBezTo>
                  <a:pt x="1884736" y="1038611"/>
                  <a:pt x="1882102" y="1042512"/>
                  <a:pt x="1879435" y="1046112"/>
                </a:cubicBezTo>
                <a:lnTo>
                  <a:pt x="1874634" y="1040511"/>
                </a:lnTo>
                <a:cubicBezTo>
                  <a:pt x="1878502" y="1035311"/>
                  <a:pt x="1882369" y="1029343"/>
                  <a:pt x="1886236" y="1022609"/>
                </a:cubicBezTo>
                <a:cubicBezTo>
                  <a:pt x="1890103" y="1015875"/>
                  <a:pt x="1893703" y="1008874"/>
                  <a:pt x="1897037" y="1001607"/>
                </a:cubicBezTo>
                <a:cubicBezTo>
                  <a:pt x="1900371" y="994339"/>
                  <a:pt x="1903371" y="987071"/>
                  <a:pt x="1906038" y="979804"/>
                </a:cubicBezTo>
                <a:cubicBezTo>
                  <a:pt x="1908705" y="972536"/>
                  <a:pt x="1910772" y="965769"/>
                  <a:pt x="1912239" y="959501"/>
                </a:cubicBezTo>
                <a:close/>
                <a:moveTo>
                  <a:pt x="1131342" y="959501"/>
                </a:moveTo>
                <a:lnTo>
                  <a:pt x="1137342" y="962502"/>
                </a:lnTo>
                <a:cubicBezTo>
                  <a:pt x="1135075" y="966902"/>
                  <a:pt x="1132308" y="972103"/>
                  <a:pt x="1129041" y="978104"/>
                </a:cubicBezTo>
                <a:cubicBezTo>
                  <a:pt x="1125774" y="984104"/>
                  <a:pt x="1122340" y="990105"/>
                  <a:pt x="1118740" y="996106"/>
                </a:cubicBezTo>
                <a:cubicBezTo>
                  <a:pt x="1115140" y="1002107"/>
                  <a:pt x="1111606" y="1007741"/>
                  <a:pt x="1108139" y="1013008"/>
                </a:cubicBezTo>
                <a:cubicBezTo>
                  <a:pt x="1104671" y="1018275"/>
                  <a:pt x="1101738" y="1022376"/>
                  <a:pt x="1099338" y="1025310"/>
                </a:cubicBezTo>
                <a:cubicBezTo>
                  <a:pt x="1100938" y="1025310"/>
                  <a:pt x="1103571" y="1025276"/>
                  <a:pt x="1107239" y="1025210"/>
                </a:cubicBezTo>
                <a:cubicBezTo>
                  <a:pt x="1110906" y="1025143"/>
                  <a:pt x="1114806" y="1025043"/>
                  <a:pt x="1118940" y="1024910"/>
                </a:cubicBezTo>
                <a:cubicBezTo>
                  <a:pt x="1123074" y="1024776"/>
                  <a:pt x="1127074" y="1024676"/>
                  <a:pt x="1130941" y="1024609"/>
                </a:cubicBezTo>
                <a:cubicBezTo>
                  <a:pt x="1134809" y="1024543"/>
                  <a:pt x="1137809" y="1024509"/>
                  <a:pt x="1139943" y="1024509"/>
                </a:cubicBezTo>
                <a:cubicBezTo>
                  <a:pt x="1143943" y="1018509"/>
                  <a:pt x="1147677" y="1012741"/>
                  <a:pt x="1151144" y="1007207"/>
                </a:cubicBezTo>
                <a:cubicBezTo>
                  <a:pt x="1154611" y="1001673"/>
                  <a:pt x="1157478" y="996773"/>
                  <a:pt x="1159745" y="992505"/>
                </a:cubicBezTo>
                <a:lnTo>
                  <a:pt x="1165346" y="995706"/>
                </a:lnTo>
                <a:cubicBezTo>
                  <a:pt x="1162145" y="1001707"/>
                  <a:pt x="1157978" y="1008674"/>
                  <a:pt x="1152844" y="1016609"/>
                </a:cubicBezTo>
                <a:cubicBezTo>
                  <a:pt x="1147710" y="1024543"/>
                  <a:pt x="1142310" y="1032477"/>
                  <a:pt x="1136642" y="1040411"/>
                </a:cubicBezTo>
                <a:cubicBezTo>
                  <a:pt x="1130975" y="1048346"/>
                  <a:pt x="1125474" y="1055713"/>
                  <a:pt x="1120140" y="1062514"/>
                </a:cubicBezTo>
                <a:cubicBezTo>
                  <a:pt x="1114806" y="1069315"/>
                  <a:pt x="1110339" y="1074516"/>
                  <a:pt x="1106738" y="1078116"/>
                </a:cubicBezTo>
                <a:cubicBezTo>
                  <a:pt x="1108339" y="1077983"/>
                  <a:pt x="1110972" y="1077816"/>
                  <a:pt x="1114639" y="1077616"/>
                </a:cubicBezTo>
                <a:cubicBezTo>
                  <a:pt x="1118307" y="1077416"/>
                  <a:pt x="1122374" y="1077183"/>
                  <a:pt x="1126841" y="1076916"/>
                </a:cubicBezTo>
                <a:cubicBezTo>
                  <a:pt x="1131308" y="1076649"/>
                  <a:pt x="1135942" y="1076383"/>
                  <a:pt x="1140743" y="1076116"/>
                </a:cubicBezTo>
                <a:cubicBezTo>
                  <a:pt x="1145543" y="1075849"/>
                  <a:pt x="1149944" y="1075583"/>
                  <a:pt x="1153944" y="1075316"/>
                </a:cubicBezTo>
                <a:cubicBezTo>
                  <a:pt x="1157945" y="1075049"/>
                  <a:pt x="1161279" y="1074816"/>
                  <a:pt x="1163946" y="1074616"/>
                </a:cubicBezTo>
                <a:cubicBezTo>
                  <a:pt x="1166613" y="1074416"/>
                  <a:pt x="1168079" y="1074316"/>
                  <a:pt x="1168346" y="1074316"/>
                </a:cubicBezTo>
                <a:lnTo>
                  <a:pt x="1168146" y="1081317"/>
                </a:lnTo>
                <a:cubicBezTo>
                  <a:pt x="1167746" y="1081317"/>
                  <a:pt x="1165979" y="1081417"/>
                  <a:pt x="1162845" y="1081617"/>
                </a:cubicBezTo>
                <a:cubicBezTo>
                  <a:pt x="1159712" y="1081817"/>
                  <a:pt x="1155911" y="1082017"/>
                  <a:pt x="1151444" y="1082217"/>
                </a:cubicBezTo>
                <a:cubicBezTo>
                  <a:pt x="1146977" y="1082417"/>
                  <a:pt x="1142110" y="1082683"/>
                  <a:pt x="1136842" y="1083017"/>
                </a:cubicBezTo>
                <a:cubicBezTo>
                  <a:pt x="1131575" y="1083350"/>
                  <a:pt x="1126574" y="1083650"/>
                  <a:pt x="1121840" y="1083917"/>
                </a:cubicBezTo>
                <a:cubicBezTo>
                  <a:pt x="1117106" y="1084184"/>
                  <a:pt x="1112939" y="1084450"/>
                  <a:pt x="1109339" y="1084717"/>
                </a:cubicBezTo>
                <a:cubicBezTo>
                  <a:pt x="1105738" y="1084984"/>
                  <a:pt x="1103338" y="1085117"/>
                  <a:pt x="1102138" y="1085117"/>
                </a:cubicBezTo>
                <a:cubicBezTo>
                  <a:pt x="1100671" y="1085250"/>
                  <a:pt x="1099371" y="1085350"/>
                  <a:pt x="1098237" y="1085417"/>
                </a:cubicBezTo>
                <a:cubicBezTo>
                  <a:pt x="1097104" y="1085484"/>
                  <a:pt x="1095404" y="1085784"/>
                  <a:pt x="1093137" y="1086317"/>
                </a:cubicBezTo>
                <a:lnTo>
                  <a:pt x="1091737" y="1079716"/>
                </a:lnTo>
                <a:cubicBezTo>
                  <a:pt x="1094270" y="1079183"/>
                  <a:pt x="1095870" y="1078750"/>
                  <a:pt x="1096537" y="1078416"/>
                </a:cubicBezTo>
                <a:cubicBezTo>
                  <a:pt x="1097204" y="1078083"/>
                  <a:pt x="1097871" y="1077583"/>
                  <a:pt x="1098537" y="1076916"/>
                </a:cubicBezTo>
                <a:cubicBezTo>
                  <a:pt x="1100538" y="1075316"/>
                  <a:pt x="1102905" y="1072949"/>
                  <a:pt x="1105638" y="1069815"/>
                </a:cubicBezTo>
                <a:cubicBezTo>
                  <a:pt x="1108372" y="1066681"/>
                  <a:pt x="1111372" y="1063048"/>
                  <a:pt x="1114639" y="1058914"/>
                </a:cubicBezTo>
                <a:cubicBezTo>
                  <a:pt x="1117907" y="1054780"/>
                  <a:pt x="1121307" y="1050346"/>
                  <a:pt x="1124841" y="1045612"/>
                </a:cubicBezTo>
                <a:cubicBezTo>
                  <a:pt x="1128374" y="1040878"/>
                  <a:pt x="1131875" y="1035978"/>
                  <a:pt x="1135342" y="1030910"/>
                </a:cubicBezTo>
                <a:cubicBezTo>
                  <a:pt x="1132542" y="1030910"/>
                  <a:pt x="1129141" y="1030944"/>
                  <a:pt x="1125141" y="1031010"/>
                </a:cubicBezTo>
                <a:cubicBezTo>
                  <a:pt x="1121140" y="1031077"/>
                  <a:pt x="1117140" y="1031177"/>
                  <a:pt x="1113139" y="1031310"/>
                </a:cubicBezTo>
                <a:cubicBezTo>
                  <a:pt x="1109139" y="1031444"/>
                  <a:pt x="1105538" y="1031544"/>
                  <a:pt x="1102338" y="1031610"/>
                </a:cubicBezTo>
                <a:cubicBezTo>
                  <a:pt x="1099138" y="1031677"/>
                  <a:pt x="1096937" y="1031777"/>
                  <a:pt x="1095737" y="1031910"/>
                </a:cubicBezTo>
                <a:cubicBezTo>
                  <a:pt x="1094537" y="1032044"/>
                  <a:pt x="1093503" y="1032144"/>
                  <a:pt x="1092637" y="1032210"/>
                </a:cubicBezTo>
                <a:cubicBezTo>
                  <a:pt x="1091770" y="1032277"/>
                  <a:pt x="1090270" y="1032510"/>
                  <a:pt x="1088136" y="1032910"/>
                </a:cubicBezTo>
                <a:lnTo>
                  <a:pt x="1086536" y="1026510"/>
                </a:lnTo>
                <a:cubicBezTo>
                  <a:pt x="1088403" y="1025976"/>
                  <a:pt x="1089736" y="1025543"/>
                  <a:pt x="1090536" y="1025210"/>
                </a:cubicBezTo>
                <a:cubicBezTo>
                  <a:pt x="1091337" y="1024876"/>
                  <a:pt x="1092003" y="1024443"/>
                  <a:pt x="1092537" y="1023909"/>
                </a:cubicBezTo>
                <a:cubicBezTo>
                  <a:pt x="1094670" y="1021376"/>
                  <a:pt x="1097471" y="1017475"/>
                  <a:pt x="1100938" y="1012208"/>
                </a:cubicBezTo>
                <a:cubicBezTo>
                  <a:pt x="1104405" y="1006941"/>
                  <a:pt x="1108039" y="1001207"/>
                  <a:pt x="1111839" y="995006"/>
                </a:cubicBezTo>
                <a:cubicBezTo>
                  <a:pt x="1115640" y="988805"/>
                  <a:pt x="1119273" y="982504"/>
                  <a:pt x="1122740" y="976103"/>
                </a:cubicBezTo>
                <a:cubicBezTo>
                  <a:pt x="1126208" y="969703"/>
                  <a:pt x="1129075" y="964169"/>
                  <a:pt x="1131342" y="959501"/>
                </a:cubicBezTo>
                <a:close/>
                <a:moveTo>
                  <a:pt x="511864" y="959501"/>
                </a:moveTo>
                <a:lnTo>
                  <a:pt x="517865" y="959501"/>
                </a:lnTo>
                <a:cubicBezTo>
                  <a:pt x="524532" y="974036"/>
                  <a:pt x="533133" y="987271"/>
                  <a:pt x="543668" y="999206"/>
                </a:cubicBezTo>
                <a:cubicBezTo>
                  <a:pt x="554203" y="1011141"/>
                  <a:pt x="566138" y="1021976"/>
                  <a:pt x="579473" y="1031710"/>
                </a:cubicBezTo>
                <a:lnTo>
                  <a:pt x="575872" y="1037511"/>
                </a:lnTo>
                <a:cubicBezTo>
                  <a:pt x="563071" y="1028177"/>
                  <a:pt x="551436" y="1017709"/>
                  <a:pt x="540968" y="1006107"/>
                </a:cubicBezTo>
                <a:cubicBezTo>
                  <a:pt x="530500" y="994506"/>
                  <a:pt x="521865" y="981771"/>
                  <a:pt x="515065" y="967902"/>
                </a:cubicBezTo>
                <a:cubicBezTo>
                  <a:pt x="509064" y="980837"/>
                  <a:pt x="501296" y="993339"/>
                  <a:pt x="491762" y="1005407"/>
                </a:cubicBezTo>
                <a:cubicBezTo>
                  <a:pt x="482227" y="1017475"/>
                  <a:pt x="471593" y="1028043"/>
                  <a:pt x="459858" y="1037111"/>
                </a:cubicBezTo>
                <a:lnTo>
                  <a:pt x="455857" y="1031510"/>
                </a:lnTo>
                <a:cubicBezTo>
                  <a:pt x="467992" y="1022176"/>
                  <a:pt x="478927" y="1011241"/>
                  <a:pt x="488661" y="998706"/>
                </a:cubicBezTo>
                <a:cubicBezTo>
                  <a:pt x="498396" y="986171"/>
                  <a:pt x="506130" y="973103"/>
                  <a:pt x="511864" y="959501"/>
                </a:cubicBezTo>
                <a:close/>
                <a:moveTo>
                  <a:pt x="1840030" y="959301"/>
                </a:moveTo>
                <a:lnTo>
                  <a:pt x="1846831" y="959701"/>
                </a:lnTo>
                <a:lnTo>
                  <a:pt x="1846831" y="998706"/>
                </a:lnTo>
                <a:lnTo>
                  <a:pt x="1882835" y="998706"/>
                </a:lnTo>
                <a:lnTo>
                  <a:pt x="1882835" y="1005907"/>
                </a:lnTo>
                <a:lnTo>
                  <a:pt x="1846831" y="1005907"/>
                </a:lnTo>
                <a:lnTo>
                  <a:pt x="1846831" y="1052913"/>
                </a:lnTo>
                <a:lnTo>
                  <a:pt x="1874034" y="1052913"/>
                </a:lnTo>
                <a:lnTo>
                  <a:pt x="1874034" y="1124322"/>
                </a:lnTo>
                <a:lnTo>
                  <a:pt x="1813227" y="1124322"/>
                </a:lnTo>
                <a:lnTo>
                  <a:pt x="1813227" y="1052913"/>
                </a:lnTo>
                <a:lnTo>
                  <a:pt x="1840030" y="1052913"/>
                </a:lnTo>
                <a:lnTo>
                  <a:pt x="1840030" y="1005907"/>
                </a:lnTo>
                <a:lnTo>
                  <a:pt x="1802425" y="1005907"/>
                </a:lnTo>
                <a:lnTo>
                  <a:pt x="1802425" y="998706"/>
                </a:lnTo>
                <a:lnTo>
                  <a:pt x="1840030" y="998706"/>
                </a:lnTo>
                <a:close/>
                <a:moveTo>
                  <a:pt x="1056132" y="959301"/>
                </a:moveTo>
                <a:lnTo>
                  <a:pt x="1062133" y="962102"/>
                </a:lnTo>
                <a:cubicBezTo>
                  <a:pt x="1060266" y="966502"/>
                  <a:pt x="1057699" y="971636"/>
                  <a:pt x="1054432" y="977504"/>
                </a:cubicBezTo>
                <a:cubicBezTo>
                  <a:pt x="1051165" y="983371"/>
                  <a:pt x="1047698" y="989305"/>
                  <a:pt x="1044031" y="995306"/>
                </a:cubicBezTo>
                <a:cubicBezTo>
                  <a:pt x="1040364" y="1001307"/>
                  <a:pt x="1036730" y="1006974"/>
                  <a:pt x="1033129" y="1012308"/>
                </a:cubicBezTo>
                <a:cubicBezTo>
                  <a:pt x="1029529" y="1017642"/>
                  <a:pt x="1026462" y="1021842"/>
                  <a:pt x="1023928" y="1024910"/>
                </a:cubicBezTo>
                <a:cubicBezTo>
                  <a:pt x="1025528" y="1024776"/>
                  <a:pt x="1028162" y="1024676"/>
                  <a:pt x="1031829" y="1024609"/>
                </a:cubicBezTo>
                <a:cubicBezTo>
                  <a:pt x="1035496" y="1024543"/>
                  <a:pt x="1039330" y="1024443"/>
                  <a:pt x="1043331" y="1024309"/>
                </a:cubicBezTo>
                <a:cubicBezTo>
                  <a:pt x="1047331" y="1024176"/>
                  <a:pt x="1051132" y="1024076"/>
                  <a:pt x="1054732" y="1024009"/>
                </a:cubicBezTo>
                <a:cubicBezTo>
                  <a:pt x="1058332" y="1023943"/>
                  <a:pt x="1060999" y="1023909"/>
                  <a:pt x="1062733" y="1023909"/>
                </a:cubicBezTo>
                <a:cubicBezTo>
                  <a:pt x="1066600" y="1017909"/>
                  <a:pt x="1070134" y="1012175"/>
                  <a:pt x="1073334" y="1006707"/>
                </a:cubicBezTo>
                <a:cubicBezTo>
                  <a:pt x="1076535" y="1001240"/>
                  <a:pt x="1079268" y="996306"/>
                  <a:pt x="1081535" y="991905"/>
                </a:cubicBezTo>
                <a:lnTo>
                  <a:pt x="1087136" y="994906"/>
                </a:lnTo>
                <a:cubicBezTo>
                  <a:pt x="1085136" y="998906"/>
                  <a:pt x="1082669" y="1003407"/>
                  <a:pt x="1079735" y="1008407"/>
                </a:cubicBezTo>
                <a:cubicBezTo>
                  <a:pt x="1076801" y="1013408"/>
                  <a:pt x="1073634" y="1018575"/>
                  <a:pt x="1070234" y="1023909"/>
                </a:cubicBezTo>
                <a:cubicBezTo>
                  <a:pt x="1066833" y="1029243"/>
                  <a:pt x="1063333" y="1034644"/>
                  <a:pt x="1059733" y="1040111"/>
                </a:cubicBezTo>
                <a:cubicBezTo>
                  <a:pt x="1056132" y="1045579"/>
                  <a:pt x="1052632" y="1050713"/>
                  <a:pt x="1049231" y="1055513"/>
                </a:cubicBezTo>
                <a:cubicBezTo>
                  <a:pt x="1045831" y="1060314"/>
                  <a:pt x="1042664" y="1064614"/>
                  <a:pt x="1039730" y="1068415"/>
                </a:cubicBezTo>
                <a:cubicBezTo>
                  <a:pt x="1036797" y="1072215"/>
                  <a:pt x="1034396" y="1075182"/>
                  <a:pt x="1032529" y="1077316"/>
                </a:cubicBezTo>
                <a:cubicBezTo>
                  <a:pt x="1033863" y="1077183"/>
                  <a:pt x="1035996" y="1077049"/>
                  <a:pt x="1038930" y="1076916"/>
                </a:cubicBezTo>
                <a:cubicBezTo>
                  <a:pt x="1041864" y="1076783"/>
                  <a:pt x="1045097" y="1076616"/>
                  <a:pt x="1048631" y="1076416"/>
                </a:cubicBezTo>
                <a:cubicBezTo>
                  <a:pt x="1052165" y="1076216"/>
                  <a:pt x="1055832" y="1076016"/>
                  <a:pt x="1059633" y="1075816"/>
                </a:cubicBezTo>
                <a:cubicBezTo>
                  <a:pt x="1063433" y="1075616"/>
                  <a:pt x="1066900" y="1075449"/>
                  <a:pt x="1070034" y="1075316"/>
                </a:cubicBezTo>
                <a:cubicBezTo>
                  <a:pt x="1073168" y="1075182"/>
                  <a:pt x="1075801" y="1075049"/>
                  <a:pt x="1077935" y="1074916"/>
                </a:cubicBezTo>
                <a:cubicBezTo>
                  <a:pt x="1080068" y="1074782"/>
                  <a:pt x="1081269" y="1074716"/>
                  <a:pt x="1081535" y="1074716"/>
                </a:cubicBezTo>
                <a:lnTo>
                  <a:pt x="1081535" y="1081517"/>
                </a:lnTo>
                <a:cubicBezTo>
                  <a:pt x="1081135" y="1081517"/>
                  <a:pt x="1079668" y="1081583"/>
                  <a:pt x="1077135" y="1081717"/>
                </a:cubicBezTo>
                <a:cubicBezTo>
                  <a:pt x="1074601" y="1081850"/>
                  <a:pt x="1071501" y="1082017"/>
                  <a:pt x="1067834" y="1082217"/>
                </a:cubicBezTo>
                <a:cubicBezTo>
                  <a:pt x="1064167" y="1082417"/>
                  <a:pt x="1060233" y="1082617"/>
                  <a:pt x="1056032" y="1082817"/>
                </a:cubicBezTo>
                <a:cubicBezTo>
                  <a:pt x="1051832" y="1083017"/>
                  <a:pt x="1047798" y="1083217"/>
                  <a:pt x="1043931" y="1083417"/>
                </a:cubicBezTo>
                <a:cubicBezTo>
                  <a:pt x="1040063" y="1083617"/>
                  <a:pt x="1036630" y="1083817"/>
                  <a:pt x="1033629" y="1084017"/>
                </a:cubicBezTo>
                <a:cubicBezTo>
                  <a:pt x="1030629" y="1084217"/>
                  <a:pt x="1028595" y="1084317"/>
                  <a:pt x="1027529" y="1084317"/>
                </a:cubicBezTo>
                <a:cubicBezTo>
                  <a:pt x="1026328" y="1084450"/>
                  <a:pt x="1025195" y="1084584"/>
                  <a:pt x="1024128" y="1084717"/>
                </a:cubicBezTo>
                <a:cubicBezTo>
                  <a:pt x="1023061" y="1084850"/>
                  <a:pt x="1021395" y="1085184"/>
                  <a:pt x="1019128" y="1085717"/>
                </a:cubicBezTo>
                <a:lnTo>
                  <a:pt x="1017927" y="1078916"/>
                </a:lnTo>
                <a:cubicBezTo>
                  <a:pt x="1020194" y="1078383"/>
                  <a:pt x="1021661" y="1077949"/>
                  <a:pt x="1022328" y="1077616"/>
                </a:cubicBezTo>
                <a:cubicBezTo>
                  <a:pt x="1022995" y="1077283"/>
                  <a:pt x="1023661" y="1076783"/>
                  <a:pt x="1024328" y="1076116"/>
                </a:cubicBezTo>
                <a:cubicBezTo>
                  <a:pt x="1025795" y="1074782"/>
                  <a:pt x="1027762" y="1072649"/>
                  <a:pt x="1030229" y="1069715"/>
                </a:cubicBezTo>
                <a:cubicBezTo>
                  <a:pt x="1032696" y="1066781"/>
                  <a:pt x="1035463" y="1063248"/>
                  <a:pt x="1038530" y="1059114"/>
                </a:cubicBezTo>
                <a:cubicBezTo>
                  <a:pt x="1041597" y="1054980"/>
                  <a:pt x="1044831" y="1050479"/>
                  <a:pt x="1048231" y="1045612"/>
                </a:cubicBezTo>
                <a:cubicBezTo>
                  <a:pt x="1051632" y="1040745"/>
                  <a:pt x="1054999" y="1035711"/>
                  <a:pt x="1058332" y="1030510"/>
                </a:cubicBezTo>
                <a:cubicBezTo>
                  <a:pt x="1055799" y="1030644"/>
                  <a:pt x="1052632" y="1030744"/>
                  <a:pt x="1048831" y="1030810"/>
                </a:cubicBezTo>
                <a:cubicBezTo>
                  <a:pt x="1045031" y="1030877"/>
                  <a:pt x="1041197" y="1030977"/>
                  <a:pt x="1037330" y="1031110"/>
                </a:cubicBezTo>
                <a:cubicBezTo>
                  <a:pt x="1033463" y="1031244"/>
                  <a:pt x="1029896" y="1031344"/>
                  <a:pt x="1026628" y="1031410"/>
                </a:cubicBezTo>
                <a:cubicBezTo>
                  <a:pt x="1023361" y="1031477"/>
                  <a:pt x="1021128" y="1031510"/>
                  <a:pt x="1019928" y="1031510"/>
                </a:cubicBezTo>
                <a:cubicBezTo>
                  <a:pt x="1018994" y="1031510"/>
                  <a:pt x="1018061" y="1031577"/>
                  <a:pt x="1017127" y="1031710"/>
                </a:cubicBezTo>
                <a:cubicBezTo>
                  <a:pt x="1016194" y="1031844"/>
                  <a:pt x="1014660" y="1032110"/>
                  <a:pt x="1012527" y="1032510"/>
                </a:cubicBezTo>
                <a:lnTo>
                  <a:pt x="1010927" y="1025910"/>
                </a:lnTo>
                <a:cubicBezTo>
                  <a:pt x="1012927" y="1025510"/>
                  <a:pt x="1014327" y="1025110"/>
                  <a:pt x="1015127" y="1024709"/>
                </a:cubicBezTo>
                <a:cubicBezTo>
                  <a:pt x="1015927" y="1024309"/>
                  <a:pt x="1016594" y="1023843"/>
                  <a:pt x="1017127" y="1023309"/>
                </a:cubicBezTo>
                <a:cubicBezTo>
                  <a:pt x="1019528" y="1020642"/>
                  <a:pt x="1022528" y="1016675"/>
                  <a:pt x="1026128" y="1011408"/>
                </a:cubicBezTo>
                <a:cubicBezTo>
                  <a:pt x="1029729" y="1006141"/>
                  <a:pt x="1033429" y="1000406"/>
                  <a:pt x="1037230" y="994206"/>
                </a:cubicBezTo>
                <a:cubicBezTo>
                  <a:pt x="1041030" y="988005"/>
                  <a:pt x="1044631" y="981804"/>
                  <a:pt x="1048031" y="975603"/>
                </a:cubicBezTo>
                <a:cubicBezTo>
                  <a:pt x="1051432" y="969403"/>
                  <a:pt x="1054132" y="963969"/>
                  <a:pt x="1056132" y="959301"/>
                </a:cubicBezTo>
                <a:close/>
                <a:moveTo>
                  <a:pt x="88011" y="959301"/>
                </a:moveTo>
                <a:lnTo>
                  <a:pt x="94212" y="959301"/>
                </a:lnTo>
                <a:cubicBezTo>
                  <a:pt x="98746" y="966102"/>
                  <a:pt x="104080" y="972836"/>
                  <a:pt x="110214" y="979504"/>
                </a:cubicBezTo>
                <a:cubicBezTo>
                  <a:pt x="116348" y="986171"/>
                  <a:pt x="123116" y="992639"/>
                  <a:pt x="130517" y="998906"/>
                </a:cubicBezTo>
                <a:cubicBezTo>
                  <a:pt x="137917" y="1005174"/>
                  <a:pt x="145818" y="1011108"/>
                  <a:pt x="154220" y="1016708"/>
                </a:cubicBezTo>
                <a:cubicBezTo>
                  <a:pt x="162621" y="1022309"/>
                  <a:pt x="171288" y="1027510"/>
                  <a:pt x="180223" y="1032310"/>
                </a:cubicBezTo>
                <a:lnTo>
                  <a:pt x="177022" y="1038911"/>
                </a:lnTo>
                <a:cubicBezTo>
                  <a:pt x="168355" y="1034244"/>
                  <a:pt x="159887" y="1029110"/>
                  <a:pt x="151619" y="1023509"/>
                </a:cubicBezTo>
                <a:cubicBezTo>
                  <a:pt x="143351" y="1017909"/>
                  <a:pt x="135484" y="1012008"/>
                  <a:pt x="128016" y="1005807"/>
                </a:cubicBezTo>
                <a:cubicBezTo>
                  <a:pt x="120549" y="999606"/>
                  <a:pt x="113681" y="993206"/>
                  <a:pt x="107414" y="986605"/>
                </a:cubicBezTo>
                <a:cubicBezTo>
                  <a:pt x="101146" y="980004"/>
                  <a:pt x="95746" y="973370"/>
                  <a:pt x="91212" y="966702"/>
                </a:cubicBezTo>
                <a:cubicBezTo>
                  <a:pt x="86544" y="973636"/>
                  <a:pt x="81077" y="980471"/>
                  <a:pt x="74810" y="987205"/>
                </a:cubicBezTo>
                <a:cubicBezTo>
                  <a:pt x="68542" y="993939"/>
                  <a:pt x="61708" y="1000440"/>
                  <a:pt x="54307" y="1006707"/>
                </a:cubicBezTo>
                <a:cubicBezTo>
                  <a:pt x="46906" y="1012975"/>
                  <a:pt x="39038" y="1018909"/>
                  <a:pt x="30704" y="1024509"/>
                </a:cubicBezTo>
                <a:cubicBezTo>
                  <a:pt x="22370" y="1030110"/>
                  <a:pt x="13802" y="1035311"/>
                  <a:pt x="5001" y="1040111"/>
                </a:cubicBezTo>
                <a:lnTo>
                  <a:pt x="1800" y="1033711"/>
                </a:lnTo>
                <a:cubicBezTo>
                  <a:pt x="20069" y="1024109"/>
                  <a:pt x="36705" y="1012875"/>
                  <a:pt x="51707" y="1000006"/>
                </a:cubicBezTo>
                <a:cubicBezTo>
                  <a:pt x="66709" y="987138"/>
                  <a:pt x="78810" y="973570"/>
                  <a:pt x="88011" y="959301"/>
                </a:cubicBezTo>
                <a:close/>
                <a:moveTo>
                  <a:pt x="1532992" y="958701"/>
                </a:moveTo>
                <a:cubicBezTo>
                  <a:pt x="1534459" y="959901"/>
                  <a:pt x="1536192" y="961368"/>
                  <a:pt x="1538192" y="963102"/>
                </a:cubicBezTo>
                <a:cubicBezTo>
                  <a:pt x="1540193" y="964835"/>
                  <a:pt x="1542193" y="966636"/>
                  <a:pt x="1544193" y="968502"/>
                </a:cubicBezTo>
                <a:cubicBezTo>
                  <a:pt x="1546193" y="970369"/>
                  <a:pt x="1548127" y="972236"/>
                  <a:pt x="1549994" y="974103"/>
                </a:cubicBezTo>
                <a:cubicBezTo>
                  <a:pt x="1551861" y="975970"/>
                  <a:pt x="1553394" y="977637"/>
                  <a:pt x="1554594" y="979104"/>
                </a:cubicBezTo>
                <a:lnTo>
                  <a:pt x="1550394" y="983104"/>
                </a:lnTo>
                <a:cubicBezTo>
                  <a:pt x="1549194" y="981771"/>
                  <a:pt x="1547694" y="980171"/>
                  <a:pt x="1545893" y="978304"/>
                </a:cubicBezTo>
                <a:cubicBezTo>
                  <a:pt x="1544093" y="976437"/>
                  <a:pt x="1542193" y="974537"/>
                  <a:pt x="1540193" y="972603"/>
                </a:cubicBezTo>
                <a:cubicBezTo>
                  <a:pt x="1538192" y="970669"/>
                  <a:pt x="1536192" y="968836"/>
                  <a:pt x="1534192" y="967102"/>
                </a:cubicBezTo>
                <a:cubicBezTo>
                  <a:pt x="1532192" y="965369"/>
                  <a:pt x="1530391" y="963969"/>
                  <a:pt x="1528791" y="962902"/>
                </a:cubicBezTo>
                <a:close/>
                <a:moveTo>
                  <a:pt x="1244356" y="958101"/>
                </a:moveTo>
                <a:lnTo>
                  <a:pt x="1251356" y="959501"/>
                </a:lnTo>
                <a:cubicBezTo>
                  <a:pt x="1250957" y="961768"/>
                  <a:pt x="1250390" y="964302"/>
                  <a:pt x="1249656" y="967102"/>
                </a:cubicBezTo>
                <a:cubicBezTo>
                  <a:pt x="1248923" y="969903"/>
                  <a:pt x="1248156" y="972770"/>
                  <a:pt x="1247356" y="975703"/>
                </a:cubicBezTo>
                <a:cubicBezTo>
                  <a:pt x="1246556" y="978637"/>
                  <a:pt x="1245723" y="981571"/>
                  <a:pt x="1244856" y="984505"/>
                </a:cubicBezTo>
                <a:cubicBezTo>
                  <a:pt x="1243989" y="987438"/>
                  <a:pt x="1243089" y="990172"/>
                  <a:pt x="1242155" y="992705"/>
                </a:cubicBezTo>
                <a:lnTo>
                  <a:pt x="1276360" y="992705"/>
                </a:lnTo>
                <a:lnTo>
                  <a:pt x="1276360" y="1129323"/>
                </a:lnTo>
                <a:lnTo>
                  <a:pt x="1214352" y="1129323"/>
                </a:lnTo>
                <a:lnTo>
                  <a:pt x="1214352" y="992705"/>
                </a:lnTo>
                <a:lnTo>
                  <a:pt x="1234954" y="992705"/>
                </a:lnTo>
                <a:cubicBezTo>
                  <a:pt x="1235888" y="990172"/>
                  <a:pt x="1236788" y="987405"/>
                  <a:pt x="1237655" y="984404"/>
                </a:cubicBezTo>
                <a:cubicBezTo>
                  <a:pt x="1238522" y="981404"/>
                  <a:pt x="1239388" y="978370"/>
                  <a:pt x="1240255" y="975303"/>
                </a:cubicBezTo>
                <a:cubicBezTo>
                  <a:pt x="1241122" y="972236"/>
                  <a:pt x="1241889" y="969202"/>
                  <a:pt x="1242555" y="966202"/>
                </a:cubicBezTo>
                <a:cubicBezTo>
                  <a:pt x="1243222" y="963202"/>
                  <a:pt x="1243822" y="960501"/>
                  <a:pt x="1244356" y="958101"/>
                </a:cubicBezTo>
                <a:close/>
                <a:moveTo>
                  <a:pt x="307039" y="958101"/>
                </a:moveTo>
                <a:lnTo>
                  <a:pt x="314039" y="958501"/>
                </a:lnTo>
                <a:lnTo>
                  <a:pt x="314039" y="1017909"/>
                </a:lnTo>
                <a:lnTo>
                  <a:pt x="371047" y="1017909"/>
                </a:lnTo>
                <a:lnTo>
                  <a:pt x="371047" y="1024709"/>
                </a:lnTo>
                <a:lnTo>
                  <a:pt x="314039" y="1024709"/>
                </a:lnTo>
                <a:lnTo>
                  <a:pt x="314039" y="1119121"/>
                </a:lnTo>
                <a:lnTo>
                  <a:pt x="381048" y="1119121"/>
                </a:lnTo>
                <a:lnTo>
                  <a:pt x="381048" y="1125722"/>
                </a:lnTo>
                <a:lnTo>
                  <a:pt x="252432" y="1125722"/>
                </a:lnTo>
                <a:lnTo>
                  <a:pt x="252432" y="1119121"/>
                </a:lnTo>
                <a:lnTo>
                  <a:pt x="307039" y="1119121"/>
                </a:lnTo>
                <a:close/>
                <a:moveTo>
                  <a:pt x="1510589" y="957901"/>
                </a:moveTo>
                <a:cubicBezTo>
                  <a:pt x="1511122" y="962435"/>
                  <a:pt x="1511689" y="967069"/>
                  <a:pt x="1512289" y="971803"/>
                </a:cubicBezTo>
                <a:cubicBezTo>
                  <a:pt x="1512889" y="976537"/>
                  <a:pt x="1513523" y="981104"/>
                  <a:pt x="1514189" y="985505"/>
                </a:cubicBezTo>
                <a:lnTo>
                  <a:pt x="1572797" y="985505"/>
                </a:lnTo>
                <a:lnTo>
                  <a:pt x="1572797" y="992305"/>
                </a:lnTo>
                <a:lnTo>
                  <a:pt x="1515390" y="992305"/>
                </a:lnTo>
                <a:cubicBezTo>
                  <a:pt x="1518723" y="1012975"/>
                  <a:pt x="1523057" y="1029577"/>
                  <a:pt x="1528391" y="1042112"/>
                </a:cubicBezTo>
                <a:cubicBezTo>
                  <a:pt x="1537859" y="1030243"/>
                  <a:pt x="1545793" y="1016908"/>
                  <a:pt x="1552194" y="1002107"/>
                </a:cubicBezTo>
                <a:lnTo>
                  <a:pt x="1557995" y="1004707"/>
                </a:lnTo>
                <a:cubicBezTo>
                  <a:pt x="1550527" y="1021242"/>
                  <a:pt x="1541660" y="1035844"/>
                  <a:pt x="1531392" y="1048512"/>
                </a:cubicBezTo>
                <a:cubicBezTo>
                  <a:pt x="1534725" y="1055180"/>
                  <a:pt x="1538659" y="1060981"/>
                  <a:pt x="1543193" y="1065915"/>
                </a:cubicBezTo>
                <a:cubicBezTo>
                  <a:pt x="1545860" y="1068982"/>
                  <a:pt x="1548360" y="1071115"/>
                  <a:pt x="1550694" y="1072315"/>
                </a:cubicBezTo>
                <a:cubicBezTo>
                  <a:pt x="1553027" y="1073516"/>
                  <a:pt x="1555061" y="1074116"/>
                  <a:pt x="1556795" y="1074116"/>
                </a:cubicBezTo>
                <a:cubicBezTo>
                  <a:pt x="1558662" y="1074116"/>
                  <a:pt x="1560162" y="1073049"/>
                  <a:pt x="1561295" y="1070915"/>
                </a:cubicBezTo>
                <a:cubicBezTo>
                  <a:pt x="1562429" y="1068782"/>
                  <a:pt x="1563862" y="1064781"/>
                  <a:pt x="1565596" y="1058914"/>
                </a:cubicBezTo>
                <a:cubicBezTo>
                  <a:pt x="1566263" y="1056513"/>
                  <a:pt x="1566929" y="1053646"/>
                  <a:pt x="1567596" y="1050313"/>
                </a:cubicBezTo>
                <a:cubicBezTo>
                  <a:pt x="1568263" y="1046979"/>
                  <a:pt x="1568730" y="1044045"/>
                  <a:pt x="1568996" y="1041512"/>
                </a:cubicBezTo>
                <a:lnTo>
                  <a:pt x="1574597" y="1044512"/>
                </a:lnTo>
                <a:cubicBezTo>
                  <a:pt x="1574197" y="1046912"/>
                  <a:pt x="1573697" y="1049613"/>
                  <a:pt x="1573097" y="1052613"/>
                </a:cubicBezTo>
                <a:cubicBezTo>
                  <a:pt x="1572497" y="1055613"/>
                  <a:pt x="1571863" y="1058447"/>
                  <a:pt x="1571197" y="1061114"/>
                </a:cubicBezTo>
                <a:cubicBezTo>
                  <a:pt x="1570130" y="1064981"/>
                  <a:pt x="1569063" y="1068182"/>
                  <a:pt x="1567996" y="1070715"/>
                </a:cubicBezTo>
                <a:cubicBezTo>
                  <a:pt x="1566929" y="1073249"/>
                  <a:pt x="1565829" y="1075282"/>
                  <a:pt x="1564696" y="1076816"/>
                </a:cubicBezTo>
                <a:cubicBezTo>
                  <a:pt x="1563562" y="1078349"/>
                  <a:pt x="1562362" y="1079450"/>
                  <a:pt x="1561095" y="1080116"/>
                </a:cubicBezTo>
                <a:cubicBezTo>
                  <a:pt x="1559828" y="1080783"/>
                  <a:pt x="1558395" y="1081117"/>
                  <a:pt x="1556795" y="1081117"/>
                </a:cubicBezTo>
                <a:cubicBezTo>
                  <a:pt x="1553994" y="1081117"/>
                  <a:pt x="1551027" y="1080316"/>
                  <a:pt x="1547894" y="1078716"/>
                </a:cubicBezTo>
                <a:cubicBezTo>
                  <a:pt x="1544760" y="1077116"/>
                  <a:pt x="1541459" y="1074182"/>
                  <a:pt x="1537992" y="1069915"/>
                </a:cubicBezTo>
                <a:cubicBezTo>
                  <a:pt x="1533992" y="1065515"/>
                  <a:pt x="1530258" y="1060181"/>
                  <a:pt x="1526791" y="1053913"/>
                </a:cubicBezTo>
                <a:cubicBezTo>
                  <a:pt x="1518790" y="1063114"/>
                  <a:pt x="1510056" y="1071182"/>
                  <a:pt x="1500588" y="1078116"/>
                </a:cubicBezTo>
                <a:lnTo>
                  <a:pt x="1496387" y="1072315"/>
                </a:lnTo>
                <a:cubicBezTo>
                  <a:pt x="1501454" y="1068848"/>
                  <a:pt x="1506255" y="1065048"/>
                  <a:pt x="1510789" y="1060914"/>
                </a:cubicBezTo>
                <a:cubicBezTo>
                  <a:pt x="1515323" y="1056780"/>
                  <a:pt x="1519657" y="1052380"/>
                  <a:pt x="1523791" y="1047712"/>
                </a:cubicBezTo>
                <a:cubicBezTo>
                  <a:pt x="1520590" y="1040645"/>
                  <a:pt x="1517723" y="1032577"/>
                  <a:pt x="1515190" y="1023509"/>
                </a:cubicBezTo>
                <a:cubicBezTo>
                  <a:pt x="1512656" y="1014442"/>
                  <a:pt x="1510456" y="1004040"/>
                  <a:pt x="1508589" y="992305"/>
                </a:cubicBezTo>
                <a:lnTo>
                  <a:pt x="1429979" y="992305"/>
                </a:lnTo>
                <a:lnTo>
                  <a:pt x="1429979" y="1014908"/>
                </a:lnTo>
                <a:cubicBezTo>
                  <a:pt x="1429979" y="1023309"/>
                  <a:pt x="1429612" y="1030744"/>
                  <a:pt x="1428879" y="1037211"/>
                </a:cubicBezTo>
                <a:cubicBezTo>
                  <a:pt x="1428145" y="1043679"/>
                  <a:pt x="1426845" y="1049679"/>
                  <a:pt x="1424978" y="1055213"/>
                </a:cubicBezTo>
                <a:cubicBezTo>
                  <a:pt x="1423111" y="1060747"/>
                  <a:pt x="1420611" y="1066148"/>
                  <a:pt x="1417477" y="1071415"/>
                </a:cubicBezTo>
                <a:cubicBezTo>
                  <a:pt x="1414344" y="1076683"/>
                  <a:pt x="1410310" y="1082317"/>
                  <a:pt x="1405376" y="1088317"/>
                </a:cubicBezTo>
                <a:lnTo>
                  <a:pt x="1399775" y="1084517"/>
                </a:lnTo>
                <a:cubicBezTo>
                  <a:pt x="1404576" y="1078650"/>
                  <a:pt x="1408510" y="1073249"/>
                  <a:pt x="1411577" y="1068315"/>
                </a:cubicBezTo>
                <a:cubicBezTo>
                  <a:pt x="1414644" y="1063381"/>
                  <a:pt x="1417044" y="1058247"/>
                  <a:pt x="1418778" y="1052913"/>
                </a:cubicBezTo>
                <a:cubicBezTo>
                  <a:pt x="1420511" y="1047579"/>
                  <a:pt x="1421711" y="1041778"/>
                  <a:pt x="1422378" y="1035511"/>
                </a:cubicBezTo>
                <a:cubicBezTo>
                  <a:pt x="1423045" y="1029243"/>
                  <a:pt x="1423378" y="1021842"/>
                  <a:pt x="1423378" y="1013308"/>
                </a:cubicBezTo>
                <a:lnTo>
                  <a:pt x="1423378" y="985505"/>
                </a:lnTo>
                <a:lnTo>
                  <a:pt x="1507589" y="985505"/>
                </a:lnTo>
                <a:cubicBezTo>
                  <a:pt x="1506922" y="981504"/>
                  <a:pt x="1506288" y="977070"/>
                  <a:pt x="1505688" y="972203"/>
                </a:cubicBezTo>
                <a:cubicBezTo>
                  <a:pt x="1505088" y="967336"/>
                  <a:pt x="1504521" y="962702"/>
                  <a:pt x="1503988" y="958301"/>
                </a:cubicBezTo>
                <a:close/>
                <a:moveTo>
                  <a:pt x="439055" y="957501"/>
                </a:moveTo>
                <a:lnTo>
                  <a:pt x="445056" y="960301"/>
                </a:lnTo>
                <a:cubicBezTo>
                  <a:pt x="442789" y="965502"/>
                  <a:pt x="440255" y="971003"/>
                  <a:pt x="437455" y="976804"/>
                </a:cubicBezTo>
                <a:cubicBezTo>
                  <a:pt x="434655" y="982604"/>
                  <a:pt x="431788" y="988172"/>
                  <a:pt x="428854" y="993506"/>
                </a:cubicBezTo>
                <a:cubicBezTo>
                  <a:pt x="425920" y="998840"/>
                  <a:pt x="423086" y="1003774"/>
                  <a:pt x="420353" y="1008307"/>
                </a:cubicBezTo>
                <a:cubicBezTo>
                  <a:pt x="417619" y="1012841"/>
                  <a:pt x="415185" y="1016442"/>
                  <a:pt x="413052" y="1019109"/>
                </a:cubicBezTo>
                <a:lnTo>
                  <a:pt x="445456" y="1017109"/>
                </a:lnTo>
                <a:cubicBezTo>
                  <a:pt x="448523" y="1011908"/>
                  <a:pt x="451423" y="1006807"/>
                  <a:pt x="454157" y="1001807"/>
                </a:cubicBezTo>
                <a:cubicBezTo>
                  <a:pt x="456891" y="996806"/>
                  <a:pt x="459324" y="992172"/>
                  <a:pt x="461458" y="987905"/>
                </a:cubicBezTo>
                <a:lnTo>
                  <a:pt x="467259" y="991105"/>
                </a:lnTo>
                <a:cubicBezTo>
                  <a:pt x="465258" y="995239"/>
                  <a:pt x="462925" y="999740"/>
                  <a:pt x="460258" y="1004607"/>
                </a:cubicBezTo>
                <a:cubicBezTo>
                  <a:pt x="457591" y="1009474"/>
                  <a:pt x="454790" y="1014442"/>
                  <a:pt x="451857" y="1019509"/>
                </a:cubicBezTo>
                <a:cubicBezTo>
                  <a:pt x="448923" y="1024576"/>
                  <a:pt x="445923" y="1029610"/>
                  <a:pt x="442856" y="1034611"/>
                </a:cubicBezTo>
                <a:cubicBezTo>
                  <a:pt x="439789" y="1039611"/>
                  <a:pt x="436821" y="1044379"/>
                  <a:pt x="433954" y="1048912"/>
                </a:cubicBezTo>
                <a:cubicBezTo>
                  <a:pt x="431087" y="1053446"/>
                  <a:pt x="428354" y="1057614"/>
                  <a:pt x="425753" y="1061414"/>
                </a:cubicBezTo>
                <a:cubicBezTo>
                  <a:pt x="423153" y="1065215"/>
                  <a:pt x="420853" y="1068382"/>
                  <a:pt x="418853" y="1070915"/>
                </a:cubicBezTo>
                <a:cubicBezTo>
                  <a:pt x="420986" y="1070515"/>
                  <a:pt x="424253" y="1070015"/>
                  <a:pt x="428654" y="1069415"/>
                </a:cubicBezTo>
                <a:cubicBezTo>
                  <a:pt x="433054" y="1068815"/>
                  <a:pt x="437488" y="1068182"/>
                  <a:pt x="441955" y="1067515"/>
                </a:cubicBezTo>
                <a:cubicBezTo>
                  <a:pt x="446423" y="1066848"/>
                  <a:pt x="450423" y="1066248"/>
                  <a:pt x="453957" y="1065715"/>
                </a:cubicBezTo>
                <a:cubicBezTo>
                  <a:pt x="457491" y="1065181"/>
                  <a:pt x="459524" y="1064914"/>
                  <a:pt x="460058" y="1064914"/>
                </a:cubicBezTo>
                <a:lnTo>
                  <a:pt x="460458" y="1071515"/>
                </a:lnTo>
                <a:cubicBezTo>
                  <a:pt x="460191" y="1071515"/>
                  <a:pt x="458991" y="1071682"/>
                  <a:pt x="456857" y="1072015"/>
                </a:cubicBezTo>
                <a:cubicBezTo>
                  <a:pt x="454724" y="1072349"/>
                  <a:pt x="452123" y="1072715"/>
                  <a:pt x="449056" y="1073116"/>
                </a:cubicBezTo>
                <a:cubicBezTo>
                  <a:pt x="445989" y="1073516"/>
                  <a:pt x="442656" y="1073982"/>
                  <a:pt x="439055" y="1074516"/>
                </a:cubicBezTo>
                <a:cubicBezTo>
                  <a:pt x="435455" y="1075049"/>
                  <a:pt x="431988" y="1075549"/>
                  <a:pt x="428654" y="1076016"/>
                </a:cubicBezTo>
                <a:cubicBezTo>
                  <a:pt x="425320" y="1076483"/>
                  <a:pt x="422353" y="1076949"/>
                  <a:pt x="419753" y="1077416"/>
                </a:cubicBezTo>
                <a:cubicBezTo>
                  <a:pt x="417152" y="1077883"/>
                  <a:pt x="415385" y="1078183"/>
                  <a:pt x="414452" y="1078316"/>
                </a:cubicBezTo>
                <a:cubicBezTo>
                  <a:pt x="412985" y="1078583"/>
                  <a:pt x="411718" y="1078816"/>
                  <a:pt x="410652" y="1079016"/>
                </a:cubicBezTo>
                <a:cubicBezTo>
                  <a:pt x="409585" y="1079216"/>
                  <a:pt x="407985" y="1079650"/>
                  <a:pt x="405851" y="1080316"/>
                </a:cubicBezTo>
                <a:lnTo>
                  <a:pt x="404051" y="1073716"/>
                </a:lnTo>
                <a:cubicBezTo>
                  <a:pt x="406584" y="1072649"/>
                  <a:pt x="408351" y="1071782"/>
                  <a:pt x="409351" y="1071115"/>
                </a:cubicBezTo>
                <a:cubicBezTo>
                  <a:pt x="410352" y="1070449"/>
                  <a:pt x="411385" y="1069448"/>
                  <a:pt x="412452" y="1068115"/>
                </a:cubicBezTo>
                <a:cubicBezTo>
                  <a:pt x="416052" y="1063581"/>
                  <a:pt x="420486" y="1057314"/>
                  <a:pt x="425753" y="1049313"/>
                </a:cubicBezTo>
                <a:cubicBezTo>
                  <a:pt x="431021" y="1041312"/>
                  <a:pt x="436321" y="1032844"/>
                  <a:pt x="441655" y="1023909"/>
                </a:cubicBezTo>
                <a:cubicBezTo>
                  <a:pt x="439388" y="1024043"/>
                  <a:pt x="436621" y="1024209"/>
                  <a:pt x="433354" y="1024409"/>
                </a:cubicBezTo>
                <a:cubicBezTo>
                  <a:pt x="430087" y="1024609"/>
                  <a:pt x="426854" y="1024810"/>
                  <a:pt x="423653" y="1025010"/>
                </a:cubicBezTo>
                <a:cubicBezTo>
                  <a:pt x="420453" y="1025210"/>
                  <a:pt x="417552" y="1025376"/>
                  <a:pt x="414952" y="1025510"/>
                </a:cubicBezTo>
                <a:cubicBezTo>
                  <a:pt x="412352" y="1025643"/>
                  <a:pt x="410585" y="1025776"/>
                  <a:pt x="409651" y="1025910"/>
                </a:cubicBezTo>
                <a:cubicBezTo>
                  <a:pt x="408585" y="1026043"/>
                  <a:pt x="407551" y="1026176"/>
                  <a:pt x="406551" y="1026310"/>
                </a:cubicBezTo>
                <a:cubicBezTo>
                  <a:pt x="405551" y="1026443"/>
                  <a:pt x="404117" y="1026710"/>
                  <a:pt x="402250" y="1027110"/>
                </a:cubicBezTo>
                <a:lnTo>
                  <a:pt x="400850" y="1020509"/>
                </a:lnTo>
                <a:cubicBezTo>
                  <a:pt x="402584" y="1019842"/>
                  <a:pt x="403784" y="1019309"/>
                  <a:pt x="404451" y="1018909"/>
                </a:cubicBezTo>
                <a:cubicBezTo>
                  <a:pt x="405118" y="1018509"/>
                  <a:pt x="405784" y="1017842"/>
                  <a:pt x="406451" y="1016908"/>
                </a:cubicBezTo>
                <a:cubicBezTo>
                  <a:pt x="408585" y="1014508"/>
                  <a:pt x="411085" y="1011041"/>
                  <a:pt x="413952" y="1006507"/>
                </a:cubicBezTo>
                <a:cubicBezTo>
                  <a:pt x="416819" y="1001973"/>
                  <a:pt x="419753" y="996973"/>
                  <a:pt x="422753" y="991505"/>
                </a:cubicBezTo>
                <a:cubicBezTo>
                  <a:pt x="425753" y="986038"/>
                  <a:pt x="428687" y="980304"/>
                  <a:pt x="431554" y="974303"/>
                </a:cubicBezTo>
                <a:cubicBezTo>
                  <a:pt x="434421" y="968302"/>
                  <a:pt x="436921" y="962702"/>
                  <a:pt x="439055" y="957501"/>
                </a:cubicBezTo>
                <a:close/>
                <a:moveTo>
                  <a:pt x="1311764" y="956701"/>
                </a:moveTo>
                <a:lnTo>
                  <a:pt x="1318365" y="958301"/>
                </a:lnTo>
                <a:cubicBezTo>
                  <a:pt x="1317031" y="963368"/>
                  <a:pt x="1315431" y="968836"/>
                  <a:pt x="1313564" y="974703"/>
                </a:cubicBezTo>
                <a:cubicBezTo>
                  <a:pt x="1311697" y="980571"/>
                  <a:pt x="1309564" y="986571"/>
                  <a:pt x="1307164" y="992705"/>
                </a:cubicBezTo>
                <a:lnTo>
                  <a:pt x="1368171" y="992705"/>
                </a:lnTo>
                <a:cubicBezTo>
                  <a:pt x="1368171" y="993239"/>
                  <a:pt x="1368071" y="996173"/>
                  <a:pt x="1367871" y="1001507"/>
                </a:cubicBezTo>
                <a:cubicBezTo>
                  <a:pt x="1367671" y="1006841"/>
                  <a:pt x="1367471" y="1013475"/>
                  <a:pt x="1367271" y="1021409"/>
                </a:cubicBezTo>
                <a:cubicBezTo>
                  <a:pt x="1367071" y="1029343"/>
                  <a:pt x="1366804" y="1038011"/>
                  <a:pt x="1366471" y="1047412"/>
                </a:cubicBezTo>
                <a:cubicBezTo>
                  <a:pt x="1366138" y="1056814"/>
                  <a:pt x="1365804" y="1065681"/>
                  <a:pt x="1365471" y="1074016"/>
                </a:cubicBezTo>
                <a:cubicBezTo>
                  <a:pt x="1365137" y="1082350"/>
                  <a:pt x="1364871" y="1089684"/>
                  <a:pt x="1364671" y="1096018"/>
                </a:cubicBezTo>
                <a:cubicBezTo>
                  <a:pt x="1364471" y="1102353"/>
                  <a:pt x="1364304" y="1106386"/>
                  <a:pt x="1364171" y="1108120"/>
                </a:cubicBezTo>
                <a:cubicBezTo>
                  <a:pt x="1363904" y="1112520"/>
                  <a:pt x="1363304" y="1116088"/>
                  <a:pt x="1362370" y="1118821"/>
                </a:cubicBezTo>
                <a:cubicBezTo>
                  <a:pt x="1361437" y="1121555"/>
                  <a:pt x="1359970" y="1123722"/>
                  <a:pt x="1357970" y="1125322"/>
                </a:cubicBezTo>
                <a:cubicBezTo>
                  <a:pt x="1355970" y="1126922"/>
                  <a:pt x="1353303" y="1128089"/>
                  <a:pt x="1349969" y="1128823"/>
                </a:cubicBezTo>
                <a:cubicBezTo>
                  <a:pt x="1346635" y="1129556"/>
                  <a:pt x="1342501" y="1130123"/>
                  <a:pt x="1337567" y="1130523"/>
                </a:cubicBezTo>
                <a:lnTo>
                  <a:pt x="1321365" y="1131723"/>
                </a:lnTo>
                <a:lnTo>
                  <a:pt x="1318765" y="1124722"/>
                </a:lnTo>
                <a:lnTo>
                  <a:pt x="1335967" y="1123522"/>
                </a:lnTo>
                <a:cubicBezTo>
                  <a:pt x="1340101" y="1123255"/>
                  <a:pt x="1343535" y="1122855"/>
                  <a:pt x="1346268" y="1122322"/>
                </a:cubicBezTo>
                <a:cubicBezTo>
                  <a:pt x="1349002" y="1121788"/>
                  <a:pt x="1351136" y="1120888"/>
                  <a:pt x="1352669" y="1119621"/>
                </a:cubicBezTo>
                <a:cubicBezTo>
                  <a:pt x="1354203" y="1118355"/>
                  <a:pt x="1355303" y="1116588"/>
                  <a:pt x="1355970" y="1114321"/>
                </a:cubicBezTo>
                <a:cubicBezTo>
                  <a:pt x="1356636" y="1112054"/>
                  <a:pt x="1357103" y="1109120"/>
                  <a:pt x="1357370" y="1105520"/>
                </a:cubicBezTo>
                <a:cubicBezTo>
                  <a:pt x="1357503" y="1103786"/>
                  <a:pt x="1357670" y="1100252"/>
                  <a:pt x="1357870" y="1094918"/>
                </a:cubicBezTo>
                <a:cubicBezTo>
                  <a:pt x="1358070" y="1089584"/>
                  <a:pt x="1358303" y="1083284"/>
                  <a:pt x="1358570" y="1076016"/>
                </a:cubicBezTo>
                <a:cubicBezTo>
                  <a:pt x="1358837" y="1068748"/>
                  <a:pt x="1359103" y="1061047"/>
                  <a:pt x="1359370" y="1052913"/>
                </a:cubicBezTo>
                <a:cubicBezTo>
                  <a:pt x="1359637" y="1044779"/>
                  <a:pt x="1359903" y="1037078"/>
                  <a:pt x="1360170" y="1029810"/>
                </a:cubicBezTo>
                <a:cubicBezTo>
                  <a:pt x="1360437" y="1022543"/>
                  <a:pt x="1360637" y="1016175"/>
                  <a:pt x="1360770" y="1010708"/>
                </a:cubicBezTo>
                <a:cubicBezTo>
                  <a:pt x="1360904" y="1005240"/>
                  <a:pt x="1361037" y="1001573"/>
                  <a:pt x="1361170" y="999706"/>
                </a:cubicBezTo>
                <a:lnTo>
                  <a:pt x="1304363" y="999706"/>
                </a:lnTo>
                <a:cubicBezTo>
                  <a:pt x="1301830" y="1005574"/>
                  <a:pt x="1299096" y="1011308"/>
                  <a:pt x="1296162" y="1016908"/>
                </a:cubicBezTo>
                <a:cubicBezTo>
                  <a:pt x="1293229" y="1022509"/>
                  <a:pt x="1290028" y="1027910"/>
                  <a:pt x="1286561" y="1033111"/>
                </a:cubicBezTo>
                <a:lnTo>
                  <a:pt x="1280760" y="1029110"/>
                </a:lnTo>
                <a:cubicBezTo>
                  <a:pt x="1284627" y="1023509"/>
                  <a:pt x="1288161" y="1017575"/>
                  <a:pt x="1291361" y="1011308"/>
                </a:cubicBezTo>
                <a:cubicBezTo>
                  <a:pt x="1294562" y="1005040"/>
                  <a:pt x="1297462" y="998706"/>
                  <a:pt x="1300063" y="992305"/>
                </a:cubicBezTo>
                <a:cubicBezTo>
                  <a:pt x="1302663" y="985905"/>
                  <a:pt x="1304930" y="979670"/>
                  <a:pt x="1306863" y="973603"/>
                </a:cubicBezTo>
                <a:cubicBezTo>
                  <a:pt x="1308797" y="967536"/>
                  <a:pt x="1310431" y="961902"/>
                  <a:pt x="1311764" y="956701"/>
                </a:cubicBezTo>
                <a:close/>
                <a:moveTo>
                  <a:pt x="2085661" y="956301"/>
                </a:moveTo>
                <a:lnTo>
                  <a:pt x="2092062" y="956701"/>
                </a:lnTo>
                <a:lnTo>
                  <a:pt x="2092062" y="975103"/>
                </a:lnTo>
                <a:lnTo>
                  <a:pt x="2172272" y="975103"/>
                </a:lnTo>
                <a:lnTo>
                  <a:pt x="2172272" y="980904"/>
                </a:lnTo>
                <a:lnTo>
                  <a:pt x="2092062" y="980904"/>
                </a:lnTo>
                <a:lnTo>
                  <a:pt x="2092062" y="998506"/>
                </a:lnTo>
                <a:lnTo>
                  <a:pt x="2150669" y="998506"/>
                </a:lnTo>
                <a:lnTo>
                  <a:pt x="2150669" y="1029310"/>
                </a:lnTo>
                <a:lnTo>
                  <a:pt x="2092062" y="1029310"/>
                </a:lnTo>
                <a:lnTo>
                  <a:pt x="2092062" y="1046712"/>
                </a:lnTo>
                <a:lnTo>
                  <a:pt x="2154869" y="1046712"/>
                </a:lnTo>
                <a:lnTo>
                  <a:pt x="2154869" y="1071315"/>
                </a:lnTo>
                <a:lnTo>
                  <a:pt x="2178472" y="1071315"/>
                </a:lnTo>
                <a:lnTo>
                  <a:pt x="2178472" y="1077316"/>
                </a:lnTo>
                <a:lnTo>
                  <a:pt x="2154869" y="1077316"/>
                </a:lnTo>
                <a:lnTo>
                  <a:pt x="2154869" y="1102719"/>
                </a:lnTo>
                <a:lnTo>
                  <a:pt x="2092062" y="1102719"/>
                </a:lnTo>
                <a:lnTo>
                  <a:pt x="2092062" y="1112320"/>
                </a:lnTo>
                <a:cubicBezTo>
                  <a:pt x="2092062" y="1116054"/>
                  <a:pt x="2091695" y="1119155"/>
                  <a:pt x="2090961" y="1121622"/>
                </a:cubicBezTo>
                <a:cubicBezTo>
                  <a:pt x="2090228" y="1124089"/>
                  <a:pt x="2088995" y="1126122"/>
                  <a:pt x="2087261" y="1127722"/>
                </a:cubicBezTo>
                <a:cubicBezTo>
                  <a:pt x="2085527" y="1129323"/>
                  <a:pt x="2083261" y="1130489"/>
                  <a:pt x="2080460" y="1131223"/>
                </a:cubicBezTo>
                <a:cubicBezTo>
                  <a:pt x="2077660" y="1131956"/>
                  <a:pt x="2074259" y="1132456"/>
                  <a:pt x="2070259" y="1132723"/>
                </a:cubicBezTo>
                <a:lnTo>
                  <a:pt x="2054857" y="1133723"/>
                </a:lnTo>
                <a:lnTo>
                  <a:pt x="2053057" y="1127322"/>
                </a:lnTo>
                <a:lnTo>
                  <a:pt x="2069059" y="1126522"/>
                </a:lnTo>
                <a:cubicBezTo>
                  <a:pt x="2072259" y="1126389"/>
                  <a:pt x="2074926" y="1126055"/>
                  <a:pt x="2077060" y="1125522"/>
                </a:cubicBezTo>
                <a:cubicBezTo>
                  <a:pt x="2079193" y="1124989"/>
                  <a:pt x="2080894" y="1124155"/>
                  <a:pt x="2082160" y="1123022"/>
                </a:cubicBezTo>
                <a:cubicBezTo>
                  <a:pt x="2083427" y="1121888"/>
                  <a:pt x="2084327" y="1120388"/>
                  <a:pt x="2084861" y="1118521"/>
                </a:cubicBezTo>
                <a:cubicBezTo>
                  <a:pt x="2085394" y="1116654"/>
                  <a:pt x="2085661" y="1114254"/>
                  <a:pt x="2085661" y="1111320"/>
                </a:cubicBezTo>
                <a:lnTo>
                  <a:pt x="2085661" y="1102719"/>
                </a:lnTo>
                <a:lnTo>
                  <a:pt x="2012652" y="1102719"/>
                </a:lnTo>
                <a:lnTo>
                  <a:pt x="2012652" y="1096918"/>
                </a:lnTo>
                <a:lnTo>
                  <a:pt x="2085661" y="1096918"/>
                </a:lnTo>
                <a:lnTo>
                  <a:pt x="2085661" y="1077316"/>
                </a:lnTo>
                <a:lnTo>
                  <a:pt x="1998450" y="1077316"/>
                </a:lnTo>
                <a:lnTo>
                  <a:pt x="1998450" y="1071315"/>
                </a:lnTo>
                <a:lnTo>
                  <a:pt x="2085661" y="1071315"/>
                </a:lnTo>
                <a:lnTo>
                  <a:pt x="2085661" y="1052513"/>
                </a:lnTo>
                <a:lnTo>
                  <a:pt x="2014652" y="1052513"/>
                </a:lnTo>
                <a:lnTo>
                  <a:pt x="2014652" y="1046712"/>
                </a:lnTo>
                <a:lnTo>
                  <a:pt x="2085661" y="1046712"/>
                </a:lnTo>
                <a:lnTo>
                  <a:pt x="2085661" y="1029310"/>
                </a:lnTo>
                <a:lnTo>
                  <a:pt x="2026253" y="1029310"/>
                </a:lnTo>
                <a:lnTo>
                  <a:pt x="2026253" y="998506"/>
                </a:lnTo>
                <a:lnTo>
                  <a:pt x="2085661" y="998506"/>
                </a:lnTo>
                <a:lnTo>
                  <a:pt x="2085661" y="980904"/>
                </a:lnTo>
                <a:lnTo>
                  <a:pt x="2004651" y="980904"/>
                </a:lnTo>
                <a:lnTo>
                  <a:pt x="2004651" y="975103"/>
                </a:lnTo>
                <a:lnTo>
                  <a:pt x="2085661" y="975103"/>
                </a:lnTo>
                <a:close/>
                <a:moveTo>
                  <a:pt x="1030500" y="806997"/>
                </a:moveTo>
                <a:lnTo>
                  <a:pt x="1208123" y="806997"/>
                </a:lnTo>
                <a:lnTo>
                  <a:pt x="1208123" y="813797"/>
                </a:lnTo>
                <a:lnTo>
                  <a:pt x="1030500" y="813797"/>
                </a:lnTo>
                <a:close/>
                <a:moveTo>
                  <a:pt x="3984060" y="787794"/>
                </a:moveTo>
                <a:cubicBezTo>
                  <a:pt x="3988194" y="789261"/>
                  <a:pt x="3993494" y="791161"/>
                  <a:pt x="3999962" y="793495"/>
                </a:cubicBezTo>
                <a:cubicBezTo>
                  <a:pt x="4006429" y="795828"/>
                  <a:pt x="4013164" y="798362"/>
                  <a:pt x="4020164" y="801096"/>
                </a:cubicBezTo>
                <a:cubicBezTo>
                  <a:pt x="4027165" y="803829"/>
                  <a:pt x="4034066" y="806563"/>
                  <a:pt x="4040867" y="809297"/>
                </a:cubicBezTo>
                <a:cubicBezTo>
                  <a:pt x="4047668" y="812030"/>
                  <a:pt x="4053468" y="814464"/>
                  <a:pt x="4058269" y="816598"/>
                </a:cubicBezTo>
                <a:lnTo>
                  <a:pt x="4055669" y="822999"/>
                </a:lnTo>
                <a:cubicBezTo>
                  <a:pt x="4050868" y="820865"/>
                  <a:pt x="4045134" y="818431"/>
                  <a:pt x="4038466" y="815698"/>
                </a:cubicBezTo>
                <a:cubicBezTo>
                  <a:pt x="4031799" y="812964"/>
                  <a:pt x="4024998" y="810230"/>
                  <a:pt x="4018064" y="807497"/>
                </a:cubicBezTo>
                <a:cubicBezTo>
                  <a:pt x="4011130" y="804763"/>
                  <a:pt x="4004462" y="802196"/>
                  <a:pt x="3998062" y="799796"/>
                </a:cubicBezTo>
                <a:cubicBezTo>
                  <a:pt x="3991661" y="797395"/>
                  <a:pt x="3986260" y="795462"/>
                  <a:pt x="3981860" y="793995"/>
                </a:cubicBezTo>
                <a:close/>
                <a:moveTo>
                  <a:pt x="3969258" y="785994"/>
                </a:moveTo>
                <a:lnTo>
                  <a:pt x="3969458" y="789394"/>
                </a:lnTo>
                <a:lnTo>
                  <a:pt x="3969858" y="792795"/>
                </a:lnTo>
                <a:cubicBezTo>
                  <a:pt x="3965591" y="793862"/>
                  <a:pt x="3960757" y="794962"/>
                  <a:pt x="3955356" y="796095"/>
                </a:cubicBezTo>
                <a:cubicBezTo>
                  <a:pt x="3949956" y="797229"/>
                  <a:pt x="3944422" y="798362"/>
                  <a:pt x="3938754" y="799496"/>
                </a:cubicBezTo>
                <a:cubicBezTo>
                  <a:pt x="3933087" y="800629"/>
                  <a:pt x="3927553" y="801696"/>
                  <a:pt x="3922152" y="802696"/>
                </a:cubicBezTo>
                <a:cubicBezTo>
                  <a:pt x="3916751" y="803696"/>
                  <a:pt x="3911984" y="804530"/>
                  <a:pt x="3907850" y="805196"/>
                </a:cubicBezTo>
                <a:lnTo>
                  <a:pt x="3906850" y="799196"/>
                </a:lnTo>
                <a:cubicBezTo>
                  <a:pt x="3910984" y="798529"/>
                  <a:pt x="3915752" y="797662"/>
                  <a:pt x="3921152" y="796595"/>
                </a:cubicBezTo>
                <a:cubicBezTo>
                  <a:pt x="3926553" y="795528"/>
                  <a:pt x="3932120" y="794395"/>
                  <a:pt x="3937854" y="793195"/>
                </a:cubicBezTo>
                <a:cubicBezTo>
                  <a:pt x="3943588" y="791995"/>
                  <a:pt x="3949189" y="790761"/>
                  <a:pt x="3954656" y="789494"/>
                </a:cubicBezTo>
                <a:cubicBezTo>
                  <a:pt x="3960124" y="788227"/>
                  <a:pt x="3964991" y="787061"/>
                  <a:pt x="3969258" y="785994"/>
                </a:cubicBezTo>
                <a:close/>
                <a:moveTo>
                  <a:pt x="301762" y="785994"/>
                </a:moveTo>
                <a:cubicBezTo>
                  <a:pt x="306429" y="787727"/>
                  <a:pt x="312296" y="789994"/>
                  <a:pt x="319364" y="792795"/>
                </a:cubicBezTo>
                <a:cubicBezTo>
                  <a:pt x="326431" y="795595"/>
                  <a:pt x="333732" y="798562"/>
                  <a:pt x="341267" y="801696"/>
                </a:cubicBezTo>
                <a:cubicBezTo>
                  <a:pt x="348801" y="804830"/>
                  <a:pt x="356102" y="807863"/>
                  <a:pt x="363169" y="810797"/>
                </a:cubicBezTo>
                <a:cubicBezTo>
                  <a:pt x="370237" y="813731"/>
                  <a:pt x="376038" y="816264"/>
                  <a:pt x="380572" y="818398"/>
                </a:cubicBezTo>
                <a:lnTo>
                  <a:pt x="377571" y="824799"/>
                </a:lnTo>
                <a:cubicBezTo>
                  <a:pt x="373037" y="822665"/>
                  <a:pt x="367270" y="820098"/>
                  <a:pt x="360269" y="817098"/>
                </a:cubicBezTo>
                <a:cubicBezTo>
                  <a:pt x="353268" y="814097"/>
                  <a:pt x="345967" y="810997"/>
                  <a:pt x="338366" y="807797"/>
                </a:cubicBezTo>
                <a:cubicBezTo>
                  <a:pt x="330765" y="804596"/>
                  <a:pt x="323398" y="801563"/>
                  <a:pt x="316264" y="798695"/>
                </a:cubicBezTo>
                <a:cubicBezTo>
                  <a:pt x="309129" y="795828"/>
                  <a:pt x="303295" y="793528"/>
                  <a:pt x="298761" y="791795"/>
                </a:cubicBezTo>
                <a:close/>
                <a:moveTo>
                  <a:pt x="921487" y="784594"/>
                </a:moveTo>
                <a:lnTo>
                  <a:pt x="921487" y="806796"/>
                </a:lnTo>
                <a:lnTo>
                  <a:pt x="979294" y="806796"/>
                </a:lnTo>
                <a:lnTo>
                  <a:pt x="979294" y="784594"/>
                </a:lnTo>
                <a:close/>
                <a:moveTo>
                  <a:pt x="3538680" y="782994"/>
                </a:moveTo>
                <a:lnTo>
                  <a:pt x="3547682" y="782994"/>
                </a:lnTo>
                <a:cubicBezTo>
                  <a:pt x="3547682" y="787394"/>
                  <a:pt x="3547048" y="791828"/>
                  <a:pt x="3545781" y="796295"/>
                </a:cubicBezTo>
                <a:cubicBezTo>
                  <a:pt x="3544514" y="800762"/>
                  <a:pt x="3542914" y="805063"/>
                  <a:pt x="3540981" y="809197"/>
                </a:cubicBezTo>
                <a:cubicBezTo>
                  <a:pt x="3539047" y="813331"/>
                  <a:pt x="3536880" y="817298"/>
                  <a:pt x="3534480" y="821098"/>
                </a:cubicBezTo>
                <a:cubicBezTo>
                  <a:pt x="3532080" y="824899"/>
                  <a:pt x="3529746" y="828266"/>
                  <a:pt x="3527479" y="831200"/>
                </a:cubicBezTo>
                <a:lnTo>
                  <a:pt x="3519678" y="831200"/>
                </a:lnTo>
                <a:cubicBezTo>
                  <a:pt x="3525545" y="822665"/>
                  <a:pt x="3530179" y="814297"/>
                  <a:pt x="3533580" y="806096"/>
                </a:cubicBezTo>
                <a:cubicBezTo>
                  <a:pt x="3536980" y="797895"/>
                  <a:pt x="3538680" y="790194"/>
                  <a:pt x="3538680" y="782994"/>
                </a:cubicBezTo>
                <a:close/>
                <a:moveTo>
                  <a:pt x="915486" y="778993"/>
                </a:moveTo>
                <a:lnTo>
                  <a:pt x="985095" y="778993"/>
                </a:lnTo>
                <a:lnTo>
                  <a:pt x="985095" y="819798"/>
                </a:lnTo>
                <a:lnTo>
                  <a:pt x="979294" y="819798"/>
                </a:lnTo>
                <a:lnTo>
                  <a:pt x="979294" y="812597"/>
                </a:lnTo>
                <a:lnTo>
                  <a:pt x="921487" y="812597"/>
                </a:lnTo>
                <a:lnTo>
                  <a:pt x="921487" y="819798"/>
                </a:lnTo>
                <a:lnTo>
                  <a:pt x="915486" y="819798"/>
                </a:lnTo>
                <a:close/>
                <a:moveTo>
                  <a:pt x="3737429" y="777793"/>
                </a:moveTo>
                <a:lnTo>
                  <a:pt x="3737429" y="800596"/>
                </a:lnTo>
                <a:cubicBezTo>
                  <a:pt x="3744897" y="799529"/>
                  <a:pt x="3752531" y="798462"/>
                  <a:pt x="3760332" y="797395"/>
                </a:cubicBezTo>
                <a:cubicBezTo>
                  <a:pt x="3768133" y="796329"/>
                  <a:pt x="3775634" y="795262"/>
                  <a:pt x="3782835" y="794195"/>
                </a:cubicBezTo>
                <a:lnTo>
                  <a:pt x="3782835" y="777793"/>
                </a:lnTo>
                <a:close/>
                <a:moveTo>
                  <a:pt x="4180408" y="768192"/>
                </a:moveTo>
                <a:cubicBezTo>
                  <a:pt x="4181342" y="771259"/>
                  <a:pt x="4182308" y="774926"/>
                  <a:pt x="4183308" y="779193"/>
                </a:cubicBezTo>
                <a:cubicBezTo>
                  <a:pt x="4184309" y="783460"/>
                  <a:pt x="4185309" y="787861"/>
                  <a:pt x="4186309" y="792395"/>
                </a:cubicBezTo>
                <a:cubicBezTo>
                  <a:pt x="4187309" y="796929"/>
                  <a:pt x="4188209" y="801296"/>
                  <a:pt x="4189009" y="805496"/>
                </a:cubicBezTo>
                <a:cubicBezTo>
                  <a:pt x="4189810" y="809697"/>
                  <a:pt x="4190410" y="813331"/>
                  <a:pt x="4190810" y="816398"/>
                </a:cubicBezTo>
                <a:lnTo>
                  <a:pt x="4184008" y="817198"/>
                </a:lnTo>
                <a:cubicBezTo>
                  <a:pt x="4183475" y="813864"/>
                  <a:pt x="4182842" y="810097"/>
                  <a:pt x="4182108" y="805896"/>
                </a:cubicBezTo>
                <a:cubicBezTo>
                  <a:pt x="4181375" y="801696"/>
                  <a:pt x="4180542" y="797395"/>
                  <a:pt x="4179608" y="792995"/>
                </a:cubicBezTo>
                <a:cubicBezTo>
                  <a:pt x="4178674" y="788594"/>
                  <a:pt x="4177741" y="784327"/>
                  <a:pt x="4176808" y="780193"/>
                </a:cubicBezTo>
                <a:cubicBezTo>
                  <a:pt x="4175874" y="776059"/>
                  <a:pt x="4174941" y="772459"/>
                  <a:pt x="4174008" y="769392"/>
                </a:cubicBezTo>
                <a:close/>
                <a:moveTo>
                  <a:pt x="4220614" y="766792"/>
                </a:moveTo>
                <a:cubicBezTo>
                  <a:pt x="4221946" y="769992"/>
                  <a:pt x="4223414" y="773659"/>
                  <a:pt x="4225014" y="777793"/>
                </a:cubicBezTo>
                <a:cubicBezTo>
                  <a:pt x="4226614" y="781927"/>
                  <a:pt x="4228181" y="786161"/>
                  <a:pt x="4229714" y="790494"/>
                </a:cubicBezTo>
                <a:cubicBezTo>
                  <a:pt x="4231248" y="794828"/>
                  <a:pt x="4232682" y="798996"/>
                  <a:pt x="4234015" y="802996"/>
                </a:cubicBezTo>
                <a:cubicBezTo>
                  <a:pt x="4235348" y="806997"/>
                  <a:pt x="4236415" y="810397"/>
                  <a:pt x="4237215" y="813197"/>
                </a:cubicBezTo>
                <a:lnTo>
                  <a:pt x="4230414" y="814597"/>
                </a:lnTo>
                <a:cubicBezTo>
                  <a:pt x="4229748" y="811797"/>
                  <a:pt x="4228814" y="808397"/>
                  <a:pt x="4227614" y="804396"/>
                </a:cubicBezTo>
                <a:cubicBezTo>
                  <a:pt x="4226414" y="800396"/>
                  <a:pt x="4225080" y="796262"/>
                  <a:pt x="4223614" y="791995"/>
                </a:cubicBezTo>
                <a:cubicBezTo>
                  <a:pt x="4222146" y="787727"/>
                  <a:pt x="4220646" y="783560"/>
                  <a:pt x="4219113" y="779493"/>
                </a:cubicBezTo>
                <a:cubicBezTo>
                  <a:pt x="4217580" y="775426"/>
                  <a:pt x="4216080" y="771792"/>
                  <a:pt x="4214612" y="768592"/>
                </a:cubicBezTo>
                <a:close/>
                <a:moveTo>
                  <a:pt x="4148404" y="766191"/>
                </a:moveTo>
                <a:lnTo>
                  <a:pt x="4154405" y="767992"/>
                </a:lnTo>
                <a:cubicBezTo>
                  <a:pt x="4153338" y="771859"/>
                  <a:pt x="4151971" y="776126"/>
                  <a:pt x="4150304" y="780793"/>
                </a:cubicBezTo>
                <a:cubicBezTo>
                  <a:pt x="4148638" y="785461"/>
                  <a:pt x="4146804" y="790194"/>
                  <a:pt x="4144804" y="794995"/>
                </a:cubicBezTo>
                <a:cubicBezTo>
                  <a:pt x="4142804" y="799796"/>
                  <a:pt x="4140703" y="804530"/>
                  <a:pt x="4138503" y="809197"/>
                </a:cubicBezTo>
                <a:cubicBezTo>
                  <a:pt x="4136303" y="813864"/>
                  <a:pt x="4134202" y="818065"/>
                  <a:pt x="4132202" y="821798"/>
                </a:cubicBezTo>
                <a:lnTo>
                  <a:pt x="4126001" y="818798"/>
                </a:lnTo>
                <a:cubicBezTo>
                  <a:pt x="4128002" y="815064"/>
                  <a:pt x="4130102" y="810930"/>
                  <a:pt x="4132302" y="806396"/>
                </a:cubicBezTo>
                <a:cubicBezTo>
                  <a:pt x="4134502" y="801863"/>
                  <a:pt x="4136603" y="797262"/>
                  <a:pt x="4138603" y="792595"/>
                </a:cubicBezTo>
                <a:cubicBezTo>
                  <a:pt x="4140603" y="787928"/>
                  <a:pt x="4142470" y="783327"/>
                  <a:pt x="4144204" y="778793"/>
                </a:cubicBezTo>
                <a:cubicBezTo>
                  <a:pt x="4145937" y="774259"/>
                  <a:pt x="4147337" y="770059"/>
                  <a:pt x="4148404" y="766191"/>
                </a:cubicBezTo>
                <a:close/>
                <a:moveTo>
                  <a:pt x="4256618" y="763591"/>
                </a:moveTo>
                <a:cubicBezTo>
                  <a:pt x="4258752" y="767058"/>
                  <a:pt x="4261152" y="771125"/>
                  <a:pt x="4263818" y="775793"/>
                </a:cubicBezTo>
                <a:cubicBezTo>
                  <a:pt x="4266486" y="780460"/>
                  <a:pt x="4269120" y="785227"/>
                  <a:pt x="4271720" y="790094"/>
                </a:cubicBezTo>
                <a:cubicBezTo>
                  <a:pt x="4274320" y="794962"/>
                  <a:pt x="4276754" y="799629"/>
                  <a:pt x="4279020" y="804096"/>
                </a:cubicBezTo>
                <a:cubicBezTo>
                  <a:pt x="4281288" y="808563"/>
                  <a:pt x="4283154" y="812397"/>
                  <a:pt x="4284622" y="815598"/>
                </a:cubicBezTo>
                <a:lnTo>
                  <a:pt x="4278020" y="818398"/>
                </a:lnTo>
                <a:cubicBezTo>
                  <a:pt x="4276554" y="815064"/>
                  <a:pt x="4274754" y="811164"/>
                  <a:pt x="4272620" y="806697"/>
                </a:cubicBezTo>
                <a:cubicBezTo>
                  <a:pt x="4270486" y="802229"/>
                  <a:pt x="4268152" y="797595"/>
                  <a:pt x="4265619" y="792795"/>
                </a:cubicBezTo>
                <a:cubicBezTo>
                  <a:pt x="4263085" y="787994"/>
                  <a:pt x="4260518" y="783294"/>
                  <a:pt x="4257918" y="778693"/>
                </a:cubicBezTo>
                <a:cubicBezTo>
                  <a:pt x="4255318" y="774092"/>
                  <a:pt x="4252950" y="769992"/>
                  <a:pt x="4250817" y="766391"/>
                </a:cubicBezTo>
                <a:close/>
                <a:moveTo>
                  <a:pt x="3147708" y="762391"/>
                </a:moveTo>
                <a:cubicBezTo>
                  <a:pt x="3152242" y="768658"/>
                  <a:pt x="3157476" y="774326"/>
                  <a:pt x="3163410" y="779393"/>
                </a:cubicBezTo>
                <a:cubicBezTo>
                  <a:pt x="3169344" y="784460"/>
                  <a:pt x="3176645" y="789128"/>
                  <a:pt x="3185312" y="793395"/>
                </a:cubicBezTo>
                <a:cubicBezTo>
                  <a:pt x="3193980" y="789128"/>
                  <a:pt x="3201648" y="784460"/>
                  <a:pt x="3208315" y="779393"/>
                </a:cubicBezTo>
                <a:cubicBezTo>
                  <a:pt x="3214982" y="774326"/>
                  <a:pt x="3220917" y="768658"/>
                  <a:pt x="3226117" y="762391"/>
                </a:cubicBezTo>
                <a:close/>
                <a:moveTo>
                  <a:pt x="293961" y="758390"/>
                </a:moveTo>
                <a:lnTo>
                  <a:pt x="300762" y="758790"/>
                </a:lnTo>
                <a:lnTo>
                  <a:pt x="300562" y="770792"/>
                </a:lnTo>
                <a:cubicBezTo>
                  <a:pt x="300295" y="776926"/>
                  <a:pt x="298661" y="782460"/>
                  <a:pt x="295661" y="787394"/>
                </a:cubicBezTo>
                <a:cubicBezTo>
                  <a:pt x="292661" y="792328"/>
                  <a:pt x="287960" y="796929"/>
                  <a:pt x="281559" y="801196"/>
                </a:cubicBezTo>
                <a:cubicBezTo>
                  <a:pt x="275158" y="805463"/>
                  <a:pt x="266857" y="809430"/>
                  <a:pt x="256656" y="813097"/>
                </a:cubicBezTo>
                <a:cubicBezTo>
                  <a:pt x="246455" y="816764"/>
                  <a:pt x="234087" y="820331"/>
                  <a:pt x="219552" y="823799"/>
                </a:cubicBezTo>
                <a:lnTo>
                  <a:pt x="217351" y="816998"/>
                </a:lnTo>
                <a:cubicBezTo>
                  <a:pt x="233087" y="813397"/>
                  <a:pt x="245888" y="809830"/>
                  <a:pt x="255756" y="806296"/>
                </a:cubicBezTo>
                <a:cubicBezTo>
                  <a:pt x="265624" y="802763"/>
                  <a:pt x="273325" y="799096"/>
                  <a:pt x="278859" y="795295"/>
                </a:cubicBezTo>
                <a:cubicBezTo>
                  <a:pt x="284393" y="791495"/>
                  <a:pt x="288193" y="787561"/>
                  <a:pt x="290260" y="783494"/>
                </a:cubicBezTo>
                <a:cubicBezTo>
                  <a:pt x="292327" y="779426"/>
                  <a:pt x="293494" y="775059"/>
                  <a:pt x="293761" y="770392"/>
                </a:cubicBezTo>
                <a:close/>
                <a:moveTo>
                  <a:pt x="1934185" y="756990"/>
                </a:moveTo>
                <a:lnTo>
                  <a:pt x="1934185" y="803596"/>
                </a:lnTo>
                <a:lnTo>
                  <a:pt x="2004993" y="803596"/>
                </a:lnTo>
                <a:lnTo>
                  <a:pt x="2004993" y="756990"/>
                </a:lnTo>
                <a:close/>
                <a:moveTo>
                  <a:pt x="3998862" y="753190"/>
                </a:moveTo>
                <a:cubicBezTo>
                  <a:pt x="4001929" y="754257"/>
                  <a:pt x="4005762" y="755657"/>
                  <a:pt x="4010363" y="757390"/>
                </a:cubicBezTo>
                <a:cubicBezTo>
                  <a:pt x="4014964" y="759124"/>
                  <a:pt x="4019698" y="760991"/>
                  <a:pt x="4024565" y="762991"/>
                </a:cubicBezTo>
                <a:cubicBezTo>
                  <a:pt x="4029432" y="764991"/>
                  <a:pt x="4034166" y="766992"/>
                  <a:pt x="4038766" y="768992"/>
                </a:cubicBezTo>
                <a:cubicBezTo>
                  <a:pt x="4043367" y="770992"/>
                  <a:pt x="4047201" y="772659"/>
                  <a:pt x="4050268" y="773992"/>
                </a:cubicBezTo>
                <a:lnTo>
                  <a:pt x="4047868" y="780393"/>
                </a:lnTo>
                <a:cubicBezTo>
                  <a:pt x="4044667" y="778793"/>
                  <a:pt x="4040767" y="777026"/>
                  <a:pt x="4036166" y="775093"/>
                </a:cubicBezTo>
                <a:cubicBezTo>
                  <a:pt x="4031566" y="773159"/>
                  <a:pt x="4026865" y="771192"/>
                  <a:pt x="4022065" y="769192"/>
                </a:cubicBezTo>
                <a:cubicBezTo>
                  <a:pt x="4017264" y="767192"/>
                  <a:pt x="4012630" y="765325"/>
                  <a:pt x="4008163" y="763591"/>
                </a:cubicBezTo>
                <a:cubicBezTo>
                  <a:pt x="4003696" y="761858"/>
                  <a:pt x="3999928" y="760457"/>
                  <a:pt x="3996862" y="759391"/>
                </a:cubicBezTo>
                <a:close/>
                <a:moveTo>
                  <a:pt x="3737429" y="751990"/>
                </a:moveTo>
                <a:lnTo>
                  <a:pt x="3737429" y="772192"/>
                </a:lnTo>
                <a:lnTo>
                  <a:pt x="3782835" y="772192"/>
                </a:lnTo>
                <a:lnTo>
                  <a:pt x="3782835" y="751990"/>
                </a:lnTo>
                <a:close/>
                <a:moveTo>
                  <a:pt x="1927384" y="750389"/>
                </a:moveTo>
                <a:lnTo>
                  <a:pt x="2011594" y="750389"/>
                </a:lnTo>
                <a:lnTo>
                  <a:pt x="2011594" y="823199"/>
                </a:lnTo>
                <a:lnTo>
                  <a:pt x="2004993" y="823199"/>
                </a:lnTo>
                <a:lnTo>
                  <a:pt x="2004993" y="809997"/>
                </a:lnTo>
                <a:lnTo>
                  <a:pt x="1934185" y="809997"/>
                </a:lnTo>
                <a:lnTo>
                  <a:pt x="1934185" y="823199"/>
                </a:lnTo>
                <a:lnTo>
                  <a:pt x="1927384" y="823199"/>
                </a:lnTo>
                <a:close/>
                <a:moveTo>
                  <a:pt x="5164302" y="746589"/>
                </a:moveTo>
                <a:lnTo>
                  <a:pt x="5164302" y="808397"/>
                </a:lnTo>
                <a:lnTo>
                  <a:pt x="5213109" y="808397"/>
                </a:lnTo>
                <a:lnTo>
                  <a:pt x="5213109" y="746589"/>
                </a:lnTo>
                <a:close/>
                <a:moveTo>
                  <a:pt x="3330654" y="746589"/>
                </a:moveTo>
                <a:lnTo>
                  <a:pt x="3334055" y="747789"/>
                </a:lnTo>
                <a:lnTo>
                  <a:pt x="3337255" y="748989"/>
                </a:lnTo>
                <a:cubicBezTo>
                  <a:pt x="3335788" y="753923"/>
                  <a:pt x="3334055" y="759557"/>
                  <a:pt x="3332055" y="765891"/>
                </a:cubicBezTo>
                <a:cubicBezTo>
                  <a:pt x="3330054" y="772225"/>
                  <a:pt x="3327921" y="778660"/>
                  <a:pt x="3325654" y="785194"/>
                </a:cubicBezTo>
                <a:cubicBezTo>
                  <a:pt x="3323387" y="791728"/>
                  <a:pt x="3321120" y="798029"/>
                  <a:pt x="3318853" y="804096"/>
                </a:cubicBezTo>
                <a:cubicBezTo>
                  <a:pt x="3316586" y="810164"/>
                  <a:pt x="3314452" y="815398"/>
                  <a:pt x="3312452" y="819798"/>
                </a:cubicBezTo>
                <a:lnTo>
                  <a:pt x="3305652" y="817398"/>
                </a:lnTo>
                <a:cubicBezTo>
                  <a:pt x="3307652" y="812864"/>
                  <a:pt x="3309852" y="807530"/>
                  <a:pt x="3312252" y="801396"/>
                </a:cubicBezTo>
                <a:cubicBezTo>
                  <a:pt x="3314652" y="795262"/>
                  <a:pt x="3316986" y="788961"/>
                  <a:pt x="3319253" y="782493"/>
                </a:cubicBezTo>
                <a:cubicBezTo>
                  <a:pt x="3321520" y="776026"/>
                  <a:pt x="3323654" y="769658"/>
                  <a:pt x="3325654" y="763391"/>
                </a:cubicBezTo>
                <a:cubicBezTo>
                  <a:pt x="3327654" y="757124"/>
                  <a:pt x="3329320" y="751523"/>
                  <a:pt x="3330654" y="746589"/>
                </a:cubicBezTo>
                <a:close/>
                <a:moveTo>
                  <a:pt x="2559986" y="746589"/>
                </a:moveTo>
                <a:lnTo>
                  <a:pt x="2566788" y="746989"/>
                </a:lnTo>
                <a:lnTo>
                  <a:pt x="2566788" y="791795"/>
                </a:lnTo>
                <a:cubicBezTo>
                  <a:pt x="2566788" y="795262"/>
                  <a:pt x="2567054" y="798095"/>
                  <a:pt x="2567588" y="800296"/>
                </a:cubicBezTo>
                <a:cubicBezTo>
                  <a:pt x="2568121" y="802496"/>
                  <a:pt x="2569088" y="804229"/>
                  <a:pt x="2570488" y="805496"/>
                </a:cubicBezTo>
                <a:cubicBezTo>
                  <a:pt x="2571888" y="806763"/>
                  <a:pt x="2573722" y="807697"/>
                  <a:pt x="2575988" y="808297"/>
                </a:cubicBezTo>
                <a:cubicBezTo>
                  <a:pt x="2578256" y="808897"/>
                  <a:pt x="2581123" y="809330"/>
                  <a:pt x="2584590" y="809597"/>
                </a:cubicBezTo>
                <a:cubicBezTo>
                  <a:pt x="2588723" y="809864"/>
                  <a:pt x="2593190" y="809997"/>
                  <a:pt x="2597991" y="809997"/>
                </a:cubicBezTo>
                <a:cubicBezTo>
                  <a:pt x="2602792" y="809997"/>
                  <a:pt x="2607259" y="809864"/>
                  <a:pt x="2611393" y="809597"/>
                </a:cubicBezTo>
                <a:cubicBezTo>
                  <a:pt x="2615527" y="809330"/>
                  <a:pt x="2618827" y="808930"/>
                  <a:pt x="2621294" y="808397"/>
                </a:cubicBezTo>
                <a:cubicBezTo>
                  <a:pt x="2623761" y="807863"/>
                  <a:pt x="2625695" y="806997"/>
                  <a:pt x="2627095" y="805796"/>
                </a:cubicBezTo>
                <a:cubicBezTo>
                  <a:pt x="2628495" y="804596"/>
                  <a:pt x="2629495" y="802929"/>
                  <a:pt x="2630095" y="800796"/>
                </a:cubicBezTo>
                <a:cubicBezTo>
                  <a:pt x="2630695" y="798662"/>
                  <a:pt x="2631196" y="795862"/>
                  <a:pt x="2631596" y="792395"/>
                </a:cubicBezTo>
                <a:cubicBezTo>
                  <a:pt x="2631996" y="789328"/>
                  <a:pt x="2632429" y="785727"/>
                  <a:pt x="2632896" y="781593"/>
                </a:cubicBezTo>
                <a:cubicBezTo>
                  <a:pt x="2633362" y="777459"/>
                  <a:pt x="2633662" y="773592"/>
                  <a:pt x="2633796" y="769992"/>
                </a:cubicBezTo>
                <a:lnTo>
                  <a:pt x="2640397" y="772192"/>
                </a:lnTo>
                <a:cubicBezTo>
                  <a:pt x="2640263" y="776059"/>
                  <a:pt x="2639963" y="779993"/>
                  <a:pt x="2639496" y="783994"/>
                </a:cubicBezTo>
                <a:cubicBezTo>
                  <a:pt x="2639030" y="787994"/>
                  <a:pt x="2638530" y="791595"/>
                  <a:pt x="2637996" y="794795"/>
                </a:cubicBezTo>
                <a:cubicBezTo>
                  <a:pt x="2637330" y="799196"/>
                  <a:pt x="2636530" y="802763"/>
                  <a:pt x="2635596" y="805496"/>
                </a:cubicBezTo>
                <a:cubicBezTo>
                  <a:pt x="2634663" y="808230"/>
                  <a:pt x="2633296" y="810364"/>
                  <a:pt x="2631496" y="811897"/>
                </a:cubicBezTo>
                <a:cubicBezTo>
                  <a:pt x="2629695" y="813431"/>
                  <a:pt x="2627295" y="814531"/>
                  <a:pt x="2624294" y="815198"/>
                </a:cubicBezTo>
                <a:cubicBezTo>
                  <a:pt x="2621294" y="815864"/>
                  <a:pt x="2617327" y="816331"/>
                  <a:pt x="2612393" y="816598"/>
                </a:cubicBezTo>
                <a:cubicBezTo>
                  <a:pt x="2607726" y="816864"/>
                  <a:pt x="2602792" y="816998"/>
                  <a:pt x="2597591" y="816998"/>
                </a:cubicBezTo>
                <a:cubicBezTo>
                  <a:pt x="2592390" y="816998"/>
                  <a:pt x="2587457" y="816864"/>
                  <a:pt x="2582790" y="816598"/>
                </a:cubicBezTo>
                <a:cubicBezTo>
                  <a:pt x="2578522" y="816331"/>
                  <a:pt x="2574955" y="815831"/>
                  <a:pt x="2572088" y="815098"/>
                </a:cubicBezTo>
                <a:cubicBezTo>
                  <a:pt x="2569221" y="814364"/>
                  <a:pt x="2566888" y="813131"/>
                  <a:pt x="2565087" y="811397"/>
                </a:cubicBezTo>
                <a:cubicBezTo>
                  <a:pt x="2563287" y="809664"/>
                  <a:pt x="2561987" y="807363"/>
                  <a:pt x="2561187" y="804496"/>
                </a:cubicBezTo>
                <a:cubicBezTo>
                  <a:pt x="2560386" y="801629"/>
                  <a:pt x="2559986" y="797929"/>
                  <a:pt x="2559986" y="793395"/>
                </a:cubicBezTo>
                <a:close/>
                <a:moveTo>
                  <a:pt x="2078203" y="746589"/>
                </a:moveTo>
                <a:lnTo>
                  <a:pt x="2078203" y="808397"/>
                </a:lnTo>
                <a:lnTo>
                  <a:pt x="2127009" y="808397"/>
                </a:lnTo>
                <a:lnTo>
                  <a:pt x="2127009" y="746589"/>
                </a:lnTo>
                <a:close/>
                <a:moveTo>
                  <a:pt x="2763536" y="745989"/>
                </a:moveTo>
                <a:lnTo>
                  <a:pt x="2770337" y="746389"/>
                </a:lnTo>
                <a:lnTo>
                  <a:pt x="2770337" y="769592"/>
                </a:lnTo>
                <a:lnTo>
                  <a:pt x="2834145" y="769592"/>
                </a:lnTo>
                <a:lnTo>
                  <a:pt x="2834145" y="776193"/>
                </a:lnTo>
                <a:lnTo>
                  <a:pt x="2770337" y="776193"/>
                </a:lnTo>
                <a:lnTo>
                  <a:pt x="2770337" y="810197"/>
                </a:lnTo>
                <a:lnTo>
                  <a:pt x="2853547" y="810197"/>
                </a:lnTo>
                <a:lnTo>
                  <a:pt x="2853547" y="816798"/>
                </a:lnTo>
                <a:lnTo>
                  <a:pt x="2680325" y="816798"/>
                </a:lnTo>
                <a:lnTo>
                  <a:pt x="2680325" y="810197"/>
                </a:lnTo>
                <a:lnTo>
                  <a:pt x="2763536" y="810197"/>
                </a:lnTo>
                <a:lnTo>
                  <a:pt x="2763536" y="776193"/>
                </a:lnTo>
                <a:lnTo>
                  <a:pt x="2699928" y="776193"/>
                </a:lnTo>
                <a:lnTo>
                  <a:pt x="2699928" y="769592"/>
                </a:lnTo>
                <a:lnTo>
                  <a:pt x="2763536" y="769592"/>
                </a:lnTo>
                <a:close/>
                <a:moveTo>
                  <a:pt x="239954" y="744189"/>
                </a:moveTo>
                <a:lnTo>
                  <a:pt x="354368" y="744189"/>
                </a:lnTo>
                <a:lnTo>
                  <a:pt x="354368" y="793795"/>
                </a:lnTo>
                <a:lnTo>
                  <a:pt x="347767" y="793795"/>
                </a:lnTo>
                <a:lnTo>
                  <a:pt x="347767" y="750389"/>
                </a:lnTo>
                <a:lnTo>
                  <a:pt x="246555" y="750389"/>
                </a:lnTo>
                <a:lnTo>
                  <a:pt x="246555" y="793795"/>
                </a:lnTo>
                <a:lnTo>
                  <a:pt x="239954" y="793795"/>
                </a:lnTo>
                <a:close/>
                <a:moveTo>
                  <a:pt x="3798236" y="743789"/>
                </a:moveTo>
                <a:lnTo>
                  <a:pt x="3867045" y="743789"/>
                </a:lnTo>
                <a:lnTo>
                  <a:pt x="3867045" y="750189"/>
                </a:lnTo>
                <a:cubicBezTo>
                  <a:pt x="3863978" y="758057"/>
                  <a:pt x="3860278" y="765325"/>
                  <a:pt x="3855944" y="771992"/>
                </a:cubicBezTo>
                <a:cubicBezTo>
                  <a:pt x="3851610" y="778660"/>
                  <a:pt x="3846442" y="784994"/>
                  <a:pt x="3840442" y="790995"/>
                </a:cubicBezTo>
                <a:cubicBezTo>
                  <a:pt x="3846042" y="795262"/>
                  <a:pt x="3852543" y="799296"/>
                  <a:pt x="3859944" y="803096"/>
                </a:cubicBezTo>
                <a:cubicBezTo>
                  <a:pt x="3867345" y="806896"/>
                  <a:pt x="3876046" y="810530"/>
                  <a:pt x="3886048" y="813997"/>
                </a:cubicBezTo>
                <a:lnTo>
                  <a:pt x="3883447" y="820198"/>
                </a:lnTo>
                <a:cubicBezTo>
                  <a:pt x="3873046" y="816464"/>
                  <a:pt x="3863945" y="812564"/>
                  <a:pt x="3856144" y="808497"/>
                </a:cubicBezTo>
                <a:cubicBezTo>
                  <a:pt x="3848343" y="804430"/>
                  <a:pt x="3841509" y="800062"/>
                  <a:pt x="3835641" y="795395"/>
                </a:cubicBezTo>
                <a:cubicBezTo>
                  <a:pt x="3825506" y="804330"/>
                  <a:pt x="3812838" y="812397"/>
                  <a:pt x="3797636" y="819598"/>
                </a:cubicBezTo>
                <a:lnTo>
                  <a:pt x="3794636" y="813597"/>
                </a:lnTo>
                <a:cubicBezTo>
                  <a:pt x="3801970" y="810264"/>
                  <a:pt x="3808604" y="806763"/>
                  <a:pt x="3814539" y="803096"/>
                </a:cubicBezTo>
                <a:cubicBezTo>
                  <a:pt x="3820472" y="799429"/>
                  <a:pt x="3825906" y="795528"/>
                  <a:pt x="3830840" y="791395"/>
                </a:cubicBezTo>
                <a:cubicBezTo>
                  <a:pt x="3824573" y="785794"/>
                  <a:pt x="3819506" y="779793"/>
                  <a:pt x="3815639" y="773392"/>
                </a:cubicBezTo>
                <a:cubicBezTo>
                  <a:pt x="3811772" y="766992"/>
                  <a:pt x="3808504" y="759991"/>
                  <a:pt x="3805838" y="752390"/>
                </a:cubicBezTo>
                <a:lnTo>
                  <a:pt x="3811438" y="749989"/>
                </a:lnTo>
                <a:cubicBezTo>
                  <a:pt x="3813838" y="757190"/>
                  <a:pt x="3816906" y="763824"/>
                  <a:pt x="3820640" y="769892"/>
                </a:cubicBezTo>
                <a:cubicBezTo>
                  <a:pt x="3824373" y="775959"/>
                  <a:pt x="3829307" y="781660"/>
                  <a:pt x="3835441" y="786994"/>
                </a:cubicBezTo>
                <a:cubicBezTo>
                  <a:pt x="3841042" y="781660"/>
                  <a:pt x="3845842" y="775926"/>
                  <a:pt x="3849843" y="769792"/>
                </a:cubicBezTo>
                <a:cubicBezTo>
                  <a:pt x="3853844" y="763658"/>
                  <a:pt x="3857244" y="756990"/>
                  <a:pt x="3860044" y="749789"/>
                </a:cubicBezTo>
                <a:lnTo>
                  <a:pt x="3798236" y="749789"/>
                </a:lnTo>
                <a:close/>
                <a:moveTo>
                  <a:pt x="4963554" y="738588"/>
                </a:moveTo>
                <a:lnTo>
                  <a:pt x="4963554" y="792795"/>
                </a:lnTo>
                <a:lnTo>
                  <a:pt x="5001158" y="792795"/>
                </a:lnTo>
                <a:lnTo>
                  <a:pt x="5001158" y="738588"/>
                </a:lnTo>
                <a:close/>
                <a:moveTo>
                  <a:pt x="2403967" y="737588"/>
                </a:moveTo>
                <a:lnTo>
                  <a:pt x="2403967" y="770192"/>
                </a:lnTo>
                <a:lnTo>
                  <a:pt x="2427570" y="770192"/>
                </a:lnTo>
                <a:lnTo>
                  <a:pt x="2427570" y="737588"/>
                </a:lnTo>
                <a:close/>
                <a:moveTo>
                  <a:pt x="2374563" y="737588"/>
                </a:moveTo>
                <a:lnTo>
                  <a:pt x="2374563" y="770192"/>
                </a:lnTo>
                <a:lnTo>
                  <a:pt x="2397966" y="770192"/>
                </a:lnTo>
                <a:lnTo>
                  <a:pt x="2397966" y="737588"/>
                </a:lnTo>
                <a:close/>
                <a:moveTo>
                  <a:pt x="2345160" y="737588"/>
                </a:moveTo>
                <a:lnTo>
                  <a:pt x="2345160" y="770192"/>
                </a:lnTo>
                <a:lnTo>
                  <a:pt x="2368562" y="770192"/>
                </a:lnTo>
                <a:lnTo>
                  <a:pt x="2368562" y="737588"/>
                </a:lnTo>
                <a:close/>
                <a:moveTo>
                  <a:pt x="1501807" y="736588"/>
                </a:moveTo>
                <a:lnTo>
                  <a:pt x="1509008" y="736988"/>
                </a:lnTo>
                <a:lnTo>
                  <a:pt x="1508808" y="762991"/>
                </a:lnTo>
                <a:lnTo>
                  <a:pt x="1569215" y="762991"/>
                </a:lnTo>
                <a:lnTo>
                  <a:pt x="1569215" y="736588"/>
                </a:lnTo>
                <a:lnTo>
                  <a:pt x="1576016" y="736988"/>
                </a:lnTo>
                <a:lnTo>
                  <a:pt x="1576016" y="762991"/>
                </a:lnTo>
                <a:lnTo>
                  <a:pt x="1627823" y="762991"/>
                </a:lnTo>
                <a:lnTo>
                  <a:pt x="1627823" y="769992"/>
                </a:lnTo>
                <a:lnTo>
                  <a:pt x="1576016" y="769992"/>
                </a:lnTo>
                <a:lnTo>
                  <a:pt x="1576016" y="823399"/>
                </a:lnTo>
                <a:lnTo>
                  <a:pt x="1569215" y="823399"/>
                </a:lnTo>
                <a:lnTo>
                  <a:pt x="1569215" y="769992"/>
                </a:lnTo>
                <a:lnTo>
                  <a:pt x="1508608" y="769992"/>
                </a:lnTo>
                <a:cubicBezTo>
                  <a:pt x="1508208" y="775859"/>
                  <a:pt x="1507208" y="781227"/>
                  <a:pt x="1505607" y="786094"/>
                </a:cubicBezTo>
                <a:cubicBezTo>
                  <a:pt x="1504007" y="790961"/>
                  <a:pt x="1501374" y="795595"/>
                  <a:pt x="1497706" y="799996"/>
                </a:cubicBezTo>
                <a:cubicBezTo>
                  <a:pt x="1494039" y="804396"/>
                  <a:pt x="1489172" y="808663"/>
                  <a:pt x="1483105" y="812797"/>
                </a:cubicBezTo>
                <a:cubicBezTo>
                  <a:pt x="1477037" y="816931"/>
                  <a:pt x="1469336" y="821198"/>
                  <a:pt x="1460002" y="825599"/>
                </a:cubicBezTo>
                <a:lnTo>
                  <a:pt x="1456201" y="819598"/>
                </a:lnTo>
                <a:cubicBezTo>
                  <a:pt x="1465002" y="815598"/>
                  <a:pt x="1472236" y="811764"/>
                  <a:pt x="1477904" y="808097"/>
                </a:cubicBezTo>
                <a:cubicBezTo>
                  <a:pt x="1483571" y="804430"/>
                  <a:pt x="1488105" y="800662"/>
                  <a:pt x="1491506" y="796795"/>
                </a:cubicBezTo>
                <a:cubicBezTo>
                  <a:pt x="1494906" y="792928"/>
                  <a:pt x="1497340" y="788794"/>
                  <a:pt x="1498807" y="784394"/>
                </a:cubicBezTo>
                <a:cubicBezTo>
                  <a:pt x="1500273" y="779993"/>
                  <a:pt x="1501207" y="775193"/>
                  <a:pt x="1501607" y="769992"/>
                </a:cubicBezTo>
                <a:lnTo>
                  <a:pt x="1447800" y="769992"/>
                </a:lnTo>
                <a:lnTo>
                  <a:pt x="1447800" y="762991"/>
                </a:lnTo>
                <a:lnTo>
                  <a:pt x="1501807" y="762991"/>
                </a:lnTo>
                <a:lnTo>
                  <a:pt x="1501807" y="762391"/>
                </a:lnTo>
                <a:close/>
                <a:moveTo>
                  <a:pt x="4956953" y="732187"/>
                </a:moveTo>
                <a:lnTo>
                  <a:pt x="5007759" y="732187"/>
                </a:lnTo>
                <a:lnTo>
                  <a:pt x="5007759" y="799396"/>
                </a:lnTo>
                <a:lnTo>
                  <a:pt x="4956953" y="799396"/>
                </a:lnTo>
                <a:close/>
                <a:moveTo>
                  <a:pt x="2338959" y="731387"/>
                </a:moveTo>
                <a:lnTo>
                  <a:pt x="2433770" y="731387"/>
                </a:lnTo>
                <a:lnTo>
                  <a:pt x="2433770" y="803196"/>
                </a:lnTo>
                <a:cubicBezTo>
                  <a:pt x="2433770" y="809063"/>
                  <a:pt x="2432404" y="812964"/>
                  <a:pt x="2429670" y="814898"/>
                </a:cubicBezTo>
                <a:cubicBezTo>
                  <a:pt x="2426937" y="816831"/>
                  <a:pt x="2422436" y="817998"/>
                  <a:pt x="2416168" y="818398"/>
                </a:cubicBezTo>
                <a:lnTo>
                  <a:pt x="2410368" y="818798"/>
                </a:lnTo>
                <a:lnTo>
                  <a:pt x="2408368" y="812797"/>
                </a:lnTo>
                <a:lnTo>
                  <a:pt x="2415168" y="812397"/>
                </a:lnTo>
                <a:cubicBezTo>
                  <a:pt x="2417702" y="812264"/>
                  <a:pt x="2419769" y="812030"/>
                  <a:pt x="2421369" y="811697"/>
                </a:cubicBezTo>
                <a:cubicBezTo>
                  <a:pt x="2422970" y="811364"/>
                  <a:pt x="2424236" y="810830"/>
                  <a:pt x="2425170" y="810097"/>
                </a:cubicBezTo>
                <a:cubicBezTo>
                  <a:pt x="2426103" y="809363"/>
                  <a:pt x="2426736" y="808330"/>
                  <a:pt x="2427070" y="806997"/>
                </a:cubicBezTo>
                <a:cubicBezTo>
                  <a:pt x="2427403" y="805663"/>
                  <a:pt x="2427570" y="803996"/>
                  <a:pt x="2427570" y="801996"/>
                </a:cubicBezTo>
                <a:lnTo>
                  <a:pt x="2427570" y="775993"/>
                </a:lnTo>
                <a:lnTo>
                  <a:pt x="2403967" y="775993"/>
                </a:lnTo>
                <a:lnTo>
                  <a:pt x="2403967" y="810397"/>
                </a:lnTo>
                <a:lnTo>
                  <a:pt x="2397966" y="810397"/>
                </a:lnTo>
                <a:lnTo>
                  <a:pt x="2397966" y="775993"/>
                </a:lnTo>
                <a:lnTo>
                  <a:pt x="2374563" y="775993"/>
                </a:lnTo>
                <a:lnTo>
                  <a:pt x="2374563" y="810397"/>
                </a:lnTo>
                <a:lnTo>
                  <a:pt x="2368562" y="810397"/>
                </a:lnTo>
                <a:lnTo>
                  <a:pt x="2368562" y="775993"/>
                </a:lnTo>
                <a:lnTo>
                  <a:pt x="2345160" y="775993"/>
                </a:lnTo>
                <a:lnTo>
                  <a:pt x="2345160" y="820398"/>
                </a:lnTo>
                <a:lnTo>
                  <a:pt x="2338959" y="820398"/>
                </a:lnTo>
                <a:close/>
                <a:moveTo>
                  <a:pt x="929288" y="731387"/>
                </a:moveTo>
                <a:cubicBezTo>
                  <a:pt x="928754" y="732054"/>
                  <a:pt x="928221" y="732654"/>
                  <a:pt x="927688" y="733187"/>
                </a:cubicBezTo>
                <a:cubicBezTo>
                  <a:pt x="927154" y="733721"/>
                  <a:pt x="926621" y="734254"/>
                  <a:pt x="926087" y="734788"/>
                </a:cubicBezTo>
                <a:cubicBezTo>
                  <a:pt x="933288" y="742255"/>
                  <a:pt x="941889" y="748323"/>
                  <a:pt x="951891" y="752990"/>
                </a:cubicBezTo>
                <a:cubicBezTo>
                  <a:pt x="964159" y="747256"/>
                  <a:pt x="974027" y="740055"/>
                  <a:pt x="981494" y="731387"/>
                </a:cubicBezTo>
                <a:close/>
                <a:moveTo>
                  <a:pt x="5031762" y="731187"/>
                </a:moveTo>
                <a:lnTo>
                  <a:pt x="5092570" y="731187"/>
                </a:lnTo>
                <a:lnTo>
                  <a:pt x="5092570" y="778593"/>
                </a:lnTo>
                <a:cubicBezTo>
                  <a:pt x="5092570" y="782593"/>
                  <a:pt x="5092203" y="785861"/>
                  <a:pt x="5091470" y="788394"/>
                </a:cubicBezTo>
                <a:cubicBezTo>
                  <a:pt x="5090736" y="790928"/>
                  <a:pt x="5089503" y="792895"/>
                  <a:pt x="5087770" y="794295"/>
                </a:cubicBezTo>
                <a:cubicBezTo>
                  <a:pt x="5086036" y="795695"/>
                  <a:pt x="5083702" y="796762"/>
                  <a:pt x="5080768" y="797495"/>
                </a:cubicBezTo>
                <a:cubicBezTo>
                  <a:pt x="5077834" y="798229"/>
                  <a:pt x="5074234" y="798796"/>
                  <a:pt x="5069967" y="799196"/>
                </a:cubicBezTo>
                <a:lnTo>
                  <a:pt x="5062366" y="799996"/>
                </a:lnTo>
                <a:lnTo>
                  <a:pt x="5060166" y="793195"/>
                </a:lnTo>
                <a:lnTo>
                  <a:pt x="5068366" y="792395"/>
                </a:lnTo>
                <a:cubicBezTo>
                  <a:pt x="5071967" y="791995"/>
                  <a:pt x="5074901" y="791561"/>
                  <a:pt x="5077168" y="791095"/>
                </a:cubicBezTo>
                <a:cubicBezTo>
                  <a:pt x="5079435" y="790628"/>
                  <a:pt x="5081235" y="789861"/>
                  <a:pt x="5082568" y="788794"/>
                </a:cubicBezTo>
                <a:cubicBezTo>
                  <a:pt x="5083902" y="787727"/>
                  <a:pt x="5084802" y="786294"/>
                  <a:pt x="5085269" y="784494"/>
                </a:cubicBezTo>
                <a:cubicBezTo>
                  <a:pt x="5085736" y="782693"/>
                  <a:pt x="5085969" y="780327"/>
                  <a:pt x="5085969" y="777393"/>
                </a:cubicBezTo>
                <a:lnTo>
                  <a:pt x="5085969" y="737788"/>
                </a:lnTo>
                <a:lnTo>
                  <a:pt x="5038363" y="737788"/>
                </a:lnTo>
                <a:lnTo>
                  <a:pt x="5038363" y="823599"/>
                </a:lnTo>
                <a:lnTo>
                  <a:pt x="5031762" y="823599"/>
                </a:lnTo>
                <a:close/>
                <a:moveTo>
                  <a:pt x="852878" y="728187"/>
                </a:moveTo>
                <a:lnTo>
                  <a:pt x="852878" y="749789"/>
                </a:lnTo>
                <a:lnTo>
                  <a:pt x="890883" y="749789"/>
                </a:lnTo>
                <a:lnTo>
                  <a:pt x="890883" y="728187"/>
                </a:lnTo>
                <a:close/>
                <a:moveTo>
                  <a:pt x="55407" y="727387"/>
                </a:moveTo>
                <a:cubicBezTo>
                  <a:pt x="57141" y="729120"/>
                  <a:pt x="59374" y="731354"/>
                  <a:pt x="62108" y="734087"/>
                </a:cubicBezTo>
                <a:cubicBezTo>
                  <a:pt x="64842" y="736821"/>
                  <a:pt x="67675" y="739688"/>
                  <a:pt x="70609" y="742688"/>
                </a:cubicBezTo>
                <a:cubicBezTo>
                  <a:pt x="73543" y="745689"/>
                  <a:pt x="76376" y="748623"/>
                  <a:pt x="79110" y="751490"/>
                </a:cubicBezTo>
                <a:cubicBezTo>
                  <a:pt x="81844" y="754357"/>
                  <a:pt x="84077" y="756724"/>
                  <a:pt x="85811" y="758590"/>
                </a:cubicBezTo>
                <a:lnTo>
                  <a:pt x="81010" y="763791"/>
                </a:lnTo>
                <a:cubicBezTo>
                  <a:pt x="79410" y="761791"/>
                  <a:pt x="77277" y="759357"/>
                  <a:pt x="74610" y="756490"/>
                </a:cubicBezTo>
                <a:cubicBezTo>
                  <a:pt x="71943" y="753623"/>
                  <a:pt x="69176" y="750690"/>
                  <a:pt x="66309" y="747689"/>
                </a:cubicBezTo>
                <a:cubicBezTo>
                  <a:pt x="63442" y="744689"/>
                  <a:pt x="60608" y="741788"/>
                  <a:pt x="57807" y="738988"/>
                </a:cubicBezTo>
                <a:cubicBezTo>
                  <a:pt x="55007" y="736188"/>
                  <a:pt x="52673" y="733854"/>
                  <a:pt x="50807" y="731987"/>
                </a:cubicBezTo>
                <a:close/>
                <a:moveTo>
                  <a:pt x="3737429" y="726186"/>
                </a:moveTo>
                <a:lnTo>
                  <a:pt x="3737429" y="746389"/>
                </a:lnTo>
                <a:lnTo>
                  <a:pt x="3782835" y="746389"/>
                </a:lnTo>
                <a:lnTo>
                  <a:pt x="3782835" y="726186"/>
                </a:lnTo>
                <a:close/>
                <a:moveTo>
                  <a:pt x="846877" y="722986"/>
                </a:moveTo>
                <a:lnTo>
                  <a:pt x="896884" y="722986"/>
                </a:lnTo>
                <a:lnTo>
                  <a:pt x="896884" y="754990"/>
                </a:lnTo>
                <a:lnTo>
                  <a:pt x="878881" y="754990"/>
                </a:lnTo>
                <a:lnTo>
                  <a:pt x="878881" y="773792"/>
                </a:lnTo>
                <a:lnTo>
                  <a:pt x="903285" y="773792"/>
                </a:lnTo>
                <a:lnTo>
                  <a:pt x="903285" y="779593"/>
                </a:lnTo>
                <a:lnTo>
                  <a:pt x="878881" y="779593"/>
                </a:lnTo>
                <a:lnTo>
                  <a:pt x="878881" y="802196"/>
                </a:lnTo>
                <a:cubicBezTo>
                  <a:pt x="884215" y="801663"/>
                  <a:pt x="889249" y="801162"/>
                  <a:pt x="893983" y="800696"/>
                </a:cubicBezTo>
                <a:cubicBezTo>
                  <a:pt x="898717" y="800229"/>
                  <a:pt x="902818" y="799729"/>
                  <a:pt x="906285" y="799196"/>
                </a:cubicBezTo>
                <a:lnTo>
                  <a:pt x="906485" y="802196"/>
                </a:lnTo>
                <a:lnTo>
                  <a:pt x="906685" y="804796"/>
                </a:lnTo>
                <a:cubicBezTo>
                  <a:pt x="901884" y="805463"/>
                  <a:pt x="896017" y="806130"/>
                  <a:pt x="889083" y="806796"/>
                </a:cubicBezTo>
                <a:cubicBezTo>
                  <a:pt x="882149" y="807463"/>
                  <a:pt x="875014" y="808130"/>
                  <a:pt x="867680" y="808797"/>
                </a:cubicBezTo>
                <a:cubicBezTo>
                  <a:pt x="860346" y="809463"/>
                  <a:pt x="853145" y="810097"/>
                  <a:pt x="846077" y="810697"/>
                </a:cubicBezTo>
                <a:cubicBezTo>
                  <a:pt x="839010" y="811297"/>
                  <a:pt x="833009" y="811730"/>
                  <a:pt x="828075" y="811997"/>
                </a:cubicBezTo>
                <a:lnTo>
                  <a:pt x="827475" y="805796"/>
                </a:lnTo>
                <a:cubicBezTo>
                  <a:pt x="829742" y="805663"/>
                  <a:pt x="832276" y="805530"/>
                  <a:pt x="835076" y="805396"/>
                </a:cubicBezTo>
                <a:cubicBezTo>
                  <a:pt x="837876" y="805263"/>
                  <a:pt x="840877" y="805063"/>
                  <a:pt x="844077" y="804796"/>
                </a:cubicBezTo>
                <a:lnTo>
                  <a:pt x="844077" y="764391"/>
                </a:lnTo>
                <a:lnTo>
                  <a:pt x="849878" y="764791"/>
                </a:lnTo>
                <a:lnTo>
                  <a:pt x="849878" y="804396"/>
                </a:lnTo>
                <a:cubicBezTo>
                  <a:pt x="853612" y="804130"/>
                  <a:pt x="857379" y="803863"/>
                  <a:pt x="861179" y="803596"/>
                </a:cubicBezTo>
                <a:cubicBezTo>
                  <a:pt x="864980" y="803329"/>
                  <a:pt x="868814" y="802996"/>
                  <a:pt x="872681" y="802596"/>
                </a:cubicBezTo>
                <a:lnTo>
                  <a:pt x="872681" y="754990"/>
                </a:lnTo>
                <a:lnTo>
                  <a:pt x="846877" y="754990"/>
                </a:lnTo>
                <a:close/>
                <a:moveTo>
                  <a:pt x="3708625" y="720386"/>
                </a:moveTo>
                <a:lnTo>
                  <a:pt x="3883447" y="720386"/>
                </a:lnTo>
                <a:lnTo>
                  <a:pt x="3883447" y="726186"/>
                </a:lnTo>
                <a:lnTo>
                  <a:pt x="3788835" y="726186"/>
                </a:lnTo>
                <a:lnTo>
                  <a:pt x="3788835" y="793395"/>
                </a:lnTo>
                <a:lnTo>
                  <a:pt x="3807038" y="790794"/>
                </a:lnTo>
                <a:lnTo>
                  <a:pt x="3807238" y="793995"/>
                </a:lnTo>
                <a:lnTo>
                  <a:pt x="3807638" y="796795"/>
                </a:lnTo>
                <a:lnTo>
                  <a:pt x="3788835" y="799596"/>
                </a:lnTo>
                <a:lnTo>
                  <a:pt x="3788835" y="823999"/>
                </a:lnTo>
                <a:lnTo>
                  <a:pt x="3782835" y="823999"/>
                </a:lnTo>
                <a:lnTo>
                  <a:pt x="3782835" y="800396"/>
                </a:lnTo>
                <a:cubicBezTo>
                  <a:pt x="3776567" y="801196"/>
                  <a:pt x="3770100" y="802063"/>
                  <a:pt x="3763432" y="802996"/>
                </a:cubicBezTo>
                <a:cubicBezTo>
                  <a:pt x="3756765" y="803929"/>
                  <a:pt x="3750197" y="804830"/>
                  <a:pt x="3743730" y="805696"/>
                </a:cubicBezTo>
                <a:cubicBezTo>
                  <a:pt x="3737262" y="806563"/>
                  <a:pt x="3731062" y="807430"/>
                  <a:pt x="3725128" y="808297"/>
                </a:cubicBezTo>
                <a:cubicBezTo>
                  <a:pt x="3719193" y="809164"/>
                  <a:pt x="3713959" y="809930"/>
                  <a:pt x="3709426" y="810597"/>
                </a:cubicBezTo>
                <a:lnTo>
                  <a:pt x="3708625" y="804396"/>
                </a:lnTo>
                <a:cubicBezTo>
                  <a:pt x="3711826" y="803996"/>
                  <a:pt x="3715293" y="803563"/>
                  <a:pt x="3719027" y="803096"/>
                </a:cubicBezTo>
                <a:cubicBezTo>
                  <a:pt x="3722760" y="802629"/>
                  <a:pt x="3726761" y="802063"/>
                  <a:pt x="3731028" y="801396"/>
                </a:cubicBezTo>
                <a:lnTo>
                  <a:pt x="3731028" y="726186"/>
                </a:lnTo>
                <a:lnTo>
                  <a:pt x="3708625" y="726186"/>
                </a:lnTo>
                <a:close/>
                <a:moveTo>
                  <a:pt x="5401056" y="715185"/>
                </a:moveTo>
                <a:cubicBezTo>
                  <a:pt x="5402656" y="716785"/>
                  <a:pt x="5404624" y="718852"/>
                  <a:pt x="5406957" y="721386"/>
                </a:cubicBezTo>
                <a:cubicBezTo>
                  <a:pt x="5409290" y="723920"/>
                  <a:pt x="5411724" y="726586"/>
                  <a:pt x="5414258" y="729387"/>
                </a:cubicBezTo>
                <a:cubicBezTo>
                  <a:pt x="5416791" y="732187"/>
                  <a:pt x="5419258" y="734988"/>
                  <a:pt x="5421658" y="737788"/>
                </a:cubicBezTo>
                <a:cubicBezTo>
                  <a:pt x="5424058" y="740588"/>
                  <a:pt x="5426126" y="742989"/>
                  <a:pt x="5427859" y="744989"/>
                </a:cubicBezTo>
                <a:lnTo>
                  <a:pt x="5423259" y="749589"/>
                </a:lnTo>
                <a:cubicBezTo>
                  <a:pt x="5421658" y="747589"/>
                  <a:pt x="5419692" y="745189"/>
                  <a:pt x="5417358" y="742388"/>
                </a:cubicBezTo>
                <a:cubicBezTo>
                  <a:pt x="5415024" y="739588"/>
                  <a:pt x="5412591" y="736754"/>
                  <a:pt x="5410058" y="733887"/>
                </a:cubicBezTo>
                <a:cubicBezTo>
                  <a:pt x="5407523" y="731020"/>
                  <a:pt x="5405056" y="728320"/>
                  <a:pt x="5402656" y="725786"/>
                </a:cubicBezTo>
                <a:cubicBezTo>
                  <a:pt x="5400256" y="723253"/>
                  <a:pt x="5398189" y="721186"/>
                  <a:pt x="5396455" y="719586"/>
                </a:cubicBezTo>
                <a:close/>
                <a:moveTo>
                  <a:pt x="934488" y="714785"/>
                </a:moveTo>
                <a:lnTo>
                  <a:pt x="939689" y="717385"/>
                </a:lnTo>
                <a:cubicBezTo>
                  <a:pt x="938756" y="718852"/>
                  <a:pt x="937789" y="720319"/>
                  <a:pt x="936789" y="721786"/>
                </a:cubicBezTo>
                <a:cubicBezTo>
                  <a:pt x="935789" y="723253"/>
                  <a:pt x="934688" y="724720"/>
                  <a:pt x="933488" y="726186"/>
                </a:cubicBezTo>
                <a:lnTo>
                  <a:pt x="989495" y="726186"/>
                </a:lnTo>
                <a:lnTo>
                  <a:pt x="989495" y="731387"/>
                </a:lnTo>
                <a:cubicBezTo>
                  <a:pt x="985628" y="736454"/>
                  <a:pt x="981128" y="740988"/>
                  <a:pt x="975994" y="744989"/>
                </a:cubicBezTo>
                <a:cubicBezTo>
                  <a:pt x="970860" y="748989"/>
                  <a:pt x="965092" y="752723"/>
                  <a:pt x="958691" y="756190"/>
                </a:cubicBezTo>
                <a:cubicBezTo>
                  <a:pt x="965226" y="758857"/>
                  <a:pt x="972426" y="761157"/>
                  <a:pt x="980294" y="763091"/>
                </a:cubicBezTo>
                <a:cubicBezTo>
                  <a:pt x="988162" y="765025"/>
                  <a:pt x="997030" y="766725"/>
                  <a:pt x="1006897" y="768192"/>
                </a:cubicBezTo>
                <a:lnTo>
                  <a:pt x="1005697" y="773792"/>
                </a:lnTo>
                <a:cubicBezTo>
                  <a:pt x="994763" y="772059"/>
                  <a:pt x="984928" y="770025"/>
                  <a:pt x="976194" y="767692"/>
                </a:cubicBezTo>
                <a:cubicBezTo>
                  <a:pt x="967459" y="765358"/>
                  <a:pt x="959492" y="762524"/>
                  <a:pt x="952291" y="759191"/>
                </a:cubicBezTo>
                <a:cubicBezTo>
                  <a:pt x="945623" y="762258"/>
                  <a:pt x="938356" y="764991"/>
                  <a:pt x="930488" y="767392"/>
                </a:cubicBezTo>
                <a:cubicBezTo>
                  <a:pt x="922620" y="769792"/>
                  <a:pt x="913886" y="771992"/>
                  <a:pt x="904285" y="773992"/>
                </a:cubicBezTo>
                <a:lnTo>
                  <a:pt x="902484" y="768392"/>
                </a:lnTo>
                <a:cubicBezTo>
                  <a:pt x="910885" y="766658"/>
                  <a:pt x="918653" y="764791"/>
                  <a:pt x="925787" y="762791"/>
                </a:cubicBezTo>
                <a:cubicBezTo>
                  <a:pt x="932922" y="760791"/>
                  <a:pt x="939489" y="758524"/>
                  <a:pt x="945490" y="755990"/>
                </a:cubicBezTo>
                <a:cubicBezTo>
                  <a:pt x="936955" y="751323"/>
                  <a:pt x="929154" y="745656"/>
                  <a:pt x="922087" y="738988"/>
                </a:cubicBezTo>
                <a:cubicBezTo>
                  <a:pt x="919420" y="741655"/>
                  <a:pt x="916653" y="744222"/>
                  <a:pt x="913786" y="746689"/>
                </a:cubicBezTo>
                <a:cubicBezTo>
                  <a:pt x="910919" y="749156"/>
                  <a:pt x="907952" y="751523"/>
                  <a:pt x="904885" y="753790"/>
                </a:cubicBezTo>
                <a:lnTo>
                  <a:pt x="901084" y="748989"/>
                </a:lnTo>
                <a:cubicBezTo>
                  <a:pt x="904418" y="746589"/>
                  <a:pt x="907718" y="743989"/>
                  <a:pt x="910986" y="741188"/>
                </a:cubicBezTo>
                <a:cubicBezTo>
                  <a:pt x="914253" y="738388"/>
                  <a:pt x="917353" y="735488"/>
                  <a:pt x="920287" y="732487"/>
                </a:cubicBezTo>
                <a:cubicBezTo>
                  <a:pt x="923220" y="729487"/>
                  <a:pt x="925921" y="726486"/>
                  <a:pt x="928388" y="723486"/>
                </a:cubicBezTo>
                <a:cubicBezTo>
                  <a:pt x="930855" y="720486"/>
                  <a:pt x="932888" y="717585"/>
                  <a:pt x="934488" y="714785"/>
                </a:cubicBezTo>
                <a:close/>
                <a:moveTo>
                  <a:pt x="5244312" y="713585"/>
                </a:moveTo>
                <a:cubicBezTo>
                  <a:pt x="5246446" y="716119"/>
                  <a:pt x="5248980" y="719252"/>
                  <a:pt x="5251914" y="722986"/>
                </a:cubicBezTo>
                <a:cubicBezTo>
                  <a:pt x="5254848" y="726720"/>
                  <a:pt x="5257814" y="730587"/>
                  <a:pt x="5260814" y="734587"/>
                </a:cubicBezTo>
                <a:cubicBezTo>
                  <a:pt x="5263815" y="738588"/>
                  <a:pt x="5266748" y="742588"/>
                  <a:pt x="5269616" y="746589"/>
                </a:cubicBezTo>
                <a:cubicBezTo>
                  <a:pt x="5272482" y="750589"/>
                  <a:pt x="5274916" y="754057"/>
                  <a:pt x="5276916" y="756990"/>
                </a:cubicBezTo>
                <a:lnTo>
                  <a:pt x="5271116" y="761391"/>
                </a:lnTo>
                <a:cubicBezTo>
                  <a:pt x="5269116" y="758190"/>
                  <a:pt x="5266748" y="754590"/>
                  <a:pt x="5264015" y="750589"/>
                </a:cubicBezTo>
                <a:cubicBezTo>
                  <a:pt x="5261282" y="746589"/>
                  <a:pt x="5258414" y="742555"/>
                  <a:pt x="5255414" y="738488"/>
                </a:cubicBezTo>
                <a:cubicBezTo>
                  <a:pt x="5252414" y="734421"/>
                  <a:pt x="5249480" y="730554"/>
                  <a:pt x="5246613" y="726887"/>
                </a:cubicBezTo>
                <a:cubicBezTo>
                  <a:pt x="5243746" y="723219"/>
                  <a:pt x="5241246" y="720119"/>
                  <a:pt x="5239112" y="717585"/>
                </a:cubicBezTo>
                <a:close/>
                <a:moveTo>
                  <a:pt x="2158213" y="713585"/>
                </a:moveTo>
                <a:cubicBezTo>
                  <a:pt x="2160346" y="716119"/>
                  <a:pt x="2162880" y="719252"/>
                  <a:pt x="2165814" y="722986"/>
                </a:cubicBezTo>
                <a:cubicBezTo>
                  <a:pt x="2168747" y="726720"/>
                  <a:pt x="2171714" y="730587"/>
                  <a:pt x="2174715" y="734587"/>
                </a:cubicBezTo>
                <a:cubicBezTo>
                  <a:pt x="2177715" y="738588"/>
                  <a:pt x="2180649" y="742588"/>
                  <a:pt x="2183516" y="746589"/>
                </a:cubicBezTo>
                <a:cubicBezTo>
                  <a:pt x="2186383" y="750589"/>
                  <a:pt x="2188816" y="754057"/>
                  <a:pt x="2190817" y="756990"/>
                </a:cubicBezTo>
                <a:lnTo>
                  <a:pt x="2185016" y="761391"/>
                </a:lnTo>
                <a:cubicBezTo>
                  <a:pt x="2183016" y="758190"/>
                  <a:pt x="2180649" y="754590"/>
                  <a:pt x="2177915" y="750589"/>
                </a:cubicBezTo>
                <a:cubicBezTo>
                  <a:pt x="2175181" y="746589"/>
                  <a:pt x="2172314" y="742555"/>
                  <a:pt x="2169314" y="738488"/>
                </a:cubicBezTo>
                <a:cubicBezTo>
                  <a:pt x="2166314" y="734421"/>
                  <a:pt x="2163380" y="730554"/>
                  <a:pt x="2160513" y="726887"/>
                </a:cubicBezTo>
                <a:cubicBezTo>
                  <a:pt x="2157646" y="723219"/>
                  <a:pt x="2155146" y="720119"/>
                  <a:pt x="2153012" y="717585"/>
                </a:cubicBezTo>
                <a:close/>
                <a:moveTo>
                  <a:pt x="3151108" y="709584"/>
                </a:moveTo>
                <a:lnTo>
                  <a:pt x="3157709" y="710584"/>
                </a:lnTo>
                <a:cubicBezTo>
                  <a:pt x="3157042" y="713785"/>
                  <a:pt x="3156275" y="716885"/>
                  <a:pt x="3155408" y="719886"/>
                </a:cubicBezTo>
                <a:cubicBezTo>
                  <a:pt x="3154542" y="722886"/>
                  <a:pt x="3153575" y="725853"/>
                  <a:pt x="3152508" y="728787"/>
                </a:cubicBezTo>
                <a:lnTo>
                  <a:pt x="3259122" y="728787"/>
                </a:lnTo>
                <a:lnTo>
                  <a:pt x="3259122" y="734587"/>
                </a:lnTo>
                <a:lnTo>
                  <a:pt x="3150308" y="734587"/>
                </a:lnTo>
                <a:cubicBezTo>
                  <a:pt x="3147374" y="742055"/>
                  <a:pt x="3143774" y="749323"/>
                  <a:pt x="3139506" y="756390"/>
                </a:cubicBezTo>
                <a:lnTo>
                  <a:pt x="3235118" y="756390"/>
                </a:lnTo>
                <a:lnTo>
                  <a:pt x="3235118" y="762191"/>
                </a:lnTo>
                <a:cubicBezTo>
                  <a:pt x="3224184" y="775926"/>
                  <a:pt x="3209982" y="787461"/>
                  <a:pt x="3192513" y="796795"/>
                </a:cubicBezTo>
                <a:cubicBezTo>
                  <a:pt x="3201448" y="800662"/>
                  <a:pt x="3211916" y="804130"/>
                  <a:pt x="3223917" y="807197"/>
                </a:cubicBezTo>
                <a:cubicBezTo>
                  <a:pt x="3235919" y="810264"/>
                  <a:pt x="3249987" y="813131"/>
                  <a:pt x="3266122" y="815798"/>
                </a:cubicBezTo>
                <a:lnTo>
                  <a:pt x="3264522" y="822398"/>
                </a:lnTo>
                <a:cubicBezTo>
                  <a:pt x="3246787" y="819331"/>
                  <a:pt x="3231552" y="815964"/>
                  <a:pt x="3218816" y="812297"/>
                </a:cubicBezTo>
                <a:cubicBezTo>
                  <a:pt x="3206082" y="808630"/>
                  <a:pt x="3195047" y="804596"/>
                  <a:pt x="3185712" y="800196"/>
                </a:cubicBezTo>
                <a:cubicBezTo>
                  <a:pt x="3175178" y="805263"/>
                  <a:pt x="3163410" y="809764"/>
                  <a:pt x="3150408" y="813697"/>
                </a:cubicBezTo>
                <a:cubicBezTo>
                  <a:pt x="3137406" y="817631"/>
                  <a:pt x="3122904" y="821132"/>
                  <a:pt x="3106902" y="824199"/>
                </a:cubicBezTo>
                <a:lnTo>
                  <a:pt x="3104702" y="817798"/>
                </a:lnTo>
                <a:cubicBezTo>
                  <a:pt x="3119638" y="815131"/>
                  <a:pt x="3133172" y="812064"/>
                  <a:pt x="3145308" y="808597"/>
                </a:cubicBezTo>
                <a:cubicBezTo>
                  <a:pt x="3157442" y="805130"/>
                  <a:pt x="3168510" y="801196"/>
                  <a:pt x="3178512" y="796795"/>
                </a:cubicBezTo>
                <a:cubicBezTo>
                  <a:pt x="3169710" y="792128"/>
                  <a:pt x="3162310" y="786961"/>
                  <a:pt x="3156309" y="781293"/>
                </a:cubicBezTo>
                <a:cubicBezTo>
                  <a:pt x="3150308" y="775626"/>
                  <a:pt x="3144974" y="769325"/>
                  <a:pt x="3140306" y="762391"/>
                </a:cubicBezTo>
                <a:lnTo>
                  <a:pt x="3135706" y="762391"/>
                </a:lnTo>
                <a:cubicBezTo>
                  <a:pt x="3129972" y="770792"/>
                  <a:pt x="3123305" y="778893"/>
                  <a:pt x="3115704" y="786694"/>
                </a:cubicBezTo>
                <a:cubicBezTo>
                  <a:pt x="3108103" y="794495"/>
                  <a:pt x="3099368" y="802396"/>
                  <a:pt x="3089500" y="810397"/>
                </a:cubicBezTo>
                <a:lnTo>
                  <a:pt x="3085900" y="804796"/>
                </a:lnTo>
                <a:cubicBezTo>
                  <a:pt x="3099768" y="793862"/>
                  <a:pt x="3111403" y="782727"/>
                  <a:pt x="3120804" y="771392"/>
                </a:cubicBezTo>
                <a:cubicBezTo>
                  <a:pt x="3130206" y="760057"/>
                  <a:pt x="3137640" y="747789"/>
                  <a:pt x="3143107" y="734587"/>
                </a:cubicBezTo>
                <a:lnTo>
                  <a:pt x="3095101" y="734587"/>
                </a:lnTo>
                <a:lnTo>
                  <a:pt x="3095101" y="728787"/>
                </a:lnTo>
                <a:lnTo>
                  <a:pt x="3145508" y="728787"/>
                </a:lnTo>
                <a:cubicBezTo>
                  <a:pt x="3146574" y="725720"/>
                  <a:pt x="3147574" y="722586"/>
                  <a:pt x="3148508" y="719386"/>
                </a:cubicBezTo>
                <a:cubicBezTo>
                  <a:pt x="3149441" y="716185"/>
                  <a:pt x="3150308" y="712918"/>
                  <a:pt x="3151108" y="709584"/>
                </a:cubicBezTo>
                <a:close/>
                <a:moveTo>
                  <a:pt x="3369660" y="708784"/>
                </a:moveTo>
                <a:lnTo>
                  <a:pt x="3369660" y="767392"/>
                </a:lnTo>
                <a:lnTo>
                  <a:pt x="3409264" y="767392"/>
                </a:lnTo>
                <a:lnTo>
                  <a:pt x="3409264" y="708784"/>
                </a:lnTo>
                <a:close/>
                <a:moveTo>
                  <a:pt x="4350630" y="707784"/>
                </a:moveTo>
                <a:lnTo>
                  <a:pt x="4350630" y="748989"/>
                </a:lnTo>
                <a:lnTo>
                  <a:pt x="4460243" y="748989"/>
                </a:lnTo>
                <a:lnTo>
                  <a:pt x="4460243" y="707784"/>
                </a:lnTo>
                <a:close/>
                <a:moveTo>
                  <a:pt x="933488" y="704984"/>
                </a:moveTo>
                <a:lnTo>
                  <a:pt x="974293" y="704984"/>
                </a:lnTo>
                <a:lnTo>
                  <a:pt x="974293" y="709984"/>
                </a:lnTo>
                <a:lnTo>
                  <a:pt x="933488" y="709984"/>
                </a:lnTo>
                <a:close/>
                <a:moveTo>
                  <a:pt x="858879" y="704984"/>
                </a:moveTo>
                <a:lnTo>
                  <a:pt x="899484" y="704984"/>
                </a:lnTo>
                <a:lnTo>
                  <a:pt x="899484" y="709984"/>
                </a:lnTo>
                <a:lnTo>
                  <a:pt x="858879" y="709984"/>
                </a:lnTo>
                <a:close/>
                <a:moveTo>
                  <a:pt x="3362859" y="702183"/>
                </a:moveTo>
                <a:lnTo>
                  <a:pt x="3416065" y="702183"/>
                </a:lnTo>
                <a:lnTo>
                  <a:pt x="3416065" y="773792"/>
                </a:lnTo>
                <a:lnTo>
                  <a:pt x="3362859" y="773792"/>
                </a:lnTo>
                <a:close/>
                <a:moveTo>
                  <a:pt x="1734636" y="702183"/>
                </a:moveTo>
                <a:lnTo>
                  <a:pt x="1734636" y="759191"/>
                </a:lnTo>
                <a:lnTo>
                  <a:pt x="1785442" y="759191"/>
                </a:lnTo>
                <a:lnTo>
                  <a:pt x="1785442" y="702183"/>
                </a:lnTo>
                <a:close/>
                <a:moveTo>
                  <a:pt x="4974956" y="699383"/>
                </a:moveTo>
                <a:lnTo>
                  <a:pt x="5073368" y="699383"/>
                </a:lnTo>
                <a:lnTo>
                  <a:pt x="5073368" y="705984"/>
                </a:lnTo>
                <a:lnTo>
                  <a:pt x="4974956" y="705984"/>
                </a:lnTo>
                <a:close/>
                <a:moveTo>
                  <a:pt x="684533" y="698383"/>
                </a:moveTo>
                <a:cubicBezTo>
                  <a:pt x="681466" y="708251"/>
                  <a:pt x="678199" y="717685"/>
                  <a:pt x="674732" y="726686"/>
                </a:cubicBezTo>
                <a:cubicBezTo>
                  <a:pt x="671265" y="735688"/>
                  <a:pt x="667931" y="743589"/>
                  <a:pt x="664731" y="750389"/>
                </a:cubicBezTo>
                <a:cubicBezTo>
                  <a:pt x="671398" y="753457"/>
                  <a:pt x="678933" y="757124"/>
                  <a:pt x="687334" y="761391"/>
                </a:cubicBezTo>
                <a:cubicBezTo>
                  <a:pt x="695735" y="765658"/>
                  <a:pt x="704603" y="770259"/>
                  <a:pt x="713937" y="775193"/>
                </a:cubicBezTo>
                <a:cubicBezTo>
                  <a:pt x="719004" y="770792"/>
                  <a:pt x="723438" y="765991"/>
                  <a:pt x="727239" y="760791"/>
                </a:cubicBezTo>
                <a:cubicBezTo>
                  <a:pt x="731039" y="755590"/>
                  <a:pt x="734440" y="749856"/>
                  <a:pt x="737440" y="743589"/>
                </a:cubicBezTo>
                <a:cubicBezTo>
                  <a:pt x="740440" y="737321"/>
                  <a:pt x="743107" y="730454"/>
                  <a:pt x="745441" y="722986"/>
                </a:cubicBezTo>
                <a:cubicBezTo>
                  <a:pt x="747775" y="715518"/>
                  <a:pt x="749942" y="707317"/>
                  <a:pt x="751942" y="698383"/>
                </a:cubicBezTo>
                <a:close/>
                <a:moveTo>
                  <a:pt x="3302651" y="692782"/>
                </a:moveTo>
                <a:cubicBezTo>
                  <a:pt x="3304784" y="694249"/>
                  <a:pt x="3307418" y="696149"/>
                  <a:pt x="3310552" y="698483"/>
                </a:cubicBezTo>
                <a:cubicBezTo>
                  <a:pt x="3313686" y="700817"/>
                  <a:pt x="3316953" y="703317"/>
                  <a:pt x="3320353" y="705984"/>
                </a:cubicBezTo>
                <a:cubicBezTo>
                  <a:pt x="3323754" y="708651"/>
                  <a:pt x="3327120" y="711385"/>
                  <a:pt x="3330454" y="714185"/>
                </a:cubicBezTo>
                <a:cubicBezTo>
                  <a:pt x="3333788" y="716985"/>
                  <a:pt x="3336722" y="719452"/>
                  <a:pt x="3339256" y="721586"/>
                </a:cubicBezTo>
                <a:lnTo>
                  <a:pt x="3335255" y="727387"/>
                </a:lnTo>
                <a:cubicBezTo>
                  <a:pt x="3332855" y="725120"/>
                  <a:pt x="3330021" y="722586"/>
                  <a:pt x="3326754" y="719786"/>
                </a:cubicBezTo>
                <a:cubicBezTo>
                  <a:pt x="3323487" y="716985"/>
                  <a:pt x="3320120" y="714252"/>
                  <a:pt x="3316653" y="711585"/>
                </a:cubicBezTo>
                <a:cubicBezTo>
                  <a:pt x="3313186" y="708918"/>
                  <a:pt x="3309852" y="706417"/>
                  <a:pt x="3306652" y="704084"/>
                </a:cubicBezTo>
                <a:cubicBezTo>
                  <a:pt x="3303451" y="701750"/>
                  <a:pt x="3300784" y="699850"/>
                  <a:pt x="3298650" y="698383"/>
                </a:cubicBezTo>
                <a:close/>
                <a:moveTo>
                  <a:pt x="933488" y="689182"/>
                </a:moveTo>
                <a:lnTo>
                  <a:pt x="974293" y="689182"/>
                </a:lnTo>
                <a:lnTo>
                  <a:pt x="974293" y="693982"/>
                </a:lnTo>
                <a:lnTo>
                  <a:pt x="933488" y="693982"/>
                </a:lnTo>
                <a:close/>
                <a:moveTo>
                  <a:pt x="858879" y="689182"/>
                </a:moveTo>
                <a:lnTo>
                  <a:pt x="899484" y="689182"/>
                </a:lnTo>
                <a:lnTo>
                  <a:pt x="899484" y="693982"/>
                </a:lnTo>
                <a:lnTo>
                  <a:pt x="858879" y="693982"/>
                </a:lnTo>
                <a:close/>
                <a:moveTo>
                  <a:pt x="1966589" y="688182"/>
                </a:moveTo>
                <a:lnTo>
                  <a:pt x="1972590" y="688182"/>
                </a:lnTo>
                <a:cubicBezTo>
                  <a:pt x="1979790" y="701117"/>
                  <a:pt x="1989025" y="712785"/>
                  <a:pt x="2000293" y="723186"/>
                </a:cubicBezTo>
                <a:cubicBezTo>
                  <a:pt x="2011561" y="733587"/>
                  <a:pt x="2024596" y="743255"/>
                  <a:pt x="2039398" y="752190"/>
                </a:cubicBezTo>
                <a:lnTo>
                  <a:pt x="2035797" y="758390"/>
                </a:lnTo>
                <a:cubicBezTo>
                  <a:pt x="2021262" y="749589"/>
                  <a:pt x="2008461" y="740055"/>
                  <a:pt x="1997393" y="729787"/>
                </a:cubicBezTo>
                <a:cubicBezTo>
                  <a:pt x="1986325" y="719519"/>
                  <a:pt x="1977057" y="708051"/>
                  <a:pt x="1969589" y="695383"/>
                </a:cubicBezTo>
                <a:cubicBezTo>
                  <a:pt x="1962388" y="708051"/>
                  <a:pt x="1953554" y="719486"/>
                  <a:pt x="1943086" y="729687"/>
                </a:cubicBezTo>
                <a:cubicBezTo>
                  <a:pt x="1932618" y="739888"/>
                  <a:pt x="1920050" y="749523"/>
                  <a:pt x="1905381" y="758590"/>
                </a:cubicBezTo>
                <a:lnTo>
                  <a:pt x="1901581" y="752590"/>
                </a:lnTo>
                <a:cubicBezTo>
                  <a:pt x="1916516" y="743389"/>
                  <a:pt x="1929284" y="733587"/>
                  <a:pt x="1939885" y="723186"/>
                </a:cubicBezTo>
                <a:cubicBezTo>
                  <a:pt x="1950487" y="712785"/>
                  <a:pt x="1959388" y="701117"/>
                  <a:pt x="1966589" y="688182"/>
                </a:cubicBezTo>
                <a:close/>
                <a:moveTo>
                  <a:pt x="5164302" y="685381"/>
                </a:moveTo>
                <a:lnTo>
                  <a:pt x="5164302" y="739588"/>
                </a:lnTo>
                <a:lnTo>
                  <a:pt x="5213109" y="739588"/>
                </a:lnTo>
                <a:lnTo>
                  <a:pt x="5213109" y="685381"/>
                </a:lnTo>
                <a:close/>
                <a:moveTo>
                  <a:pt x="2078203" y="685381"/>
                </a:moveTo>
                <a:lnTo>
                  <a:pt x="2078203" y="739588"/>
                </a:lnTo>
                <a:lnTo>
                  <a:pt x="2127009" y="739588"/>
                </a:lnTo>
                <a:lnTo>
                  <a:pt x="2127009" y="685381"/>
                </a:lnTo>
                <a:close/>
                <a:moveTo>
                  <a:pt x="524313" y="684781"/>
                </a:moveTo>
                <a:lnTo>
                  <a:pt x="530314" y="686582"/>
                </a:lnTo>
                <a:cubicBezTo>
                  <a:pt x="527780" y="693782"/>
                  <a:pt x="525047" y="700783"/>
                  <a:pt x="522113" y="707584"/>
                </a:cubicBezTo>
                <a:lnTo>
                  <a:pt x="590122" y="707584"/>
                </a:lnTo>
                <a:lnTo>
                  <a:pt x="590122" y="714385"/>
                </a:lnTo>
                <a:lnTo>
                  <a:pt x="547316" y="714385"/>
                </a:lnTo>
                <a:cubicBezTo>
                  <a:pt x="547316" y="716252"/>
                  <a:pt x="547283" y="718552"/>
                  <a:pt x="547216" y="721286"/>
                </a:cubicBezTo>
                <a:cubicBezTo>
                  <a:pt x="547150" y="724019"/>
                  <a:pt x="547083" y="726820"/>
                  <a:pt x="547016" y="729687"/>
                </a:cubicBezTo>
                <a:cubicBezTo>
                  <a:pt x="546950" y="732554"/>
                  <a:pt x="546883" y="735288"/>
                  <a:pt x="546816" y="737888"/>
                </a:cubicBezTo>
                <a:cubicBezTo>
                  <a:pt x="546750" y="740488"/>
                  <a:pt x="546716" y="742588"/>
                  <a:pt x="546716" y="744189"/>
                </a:cubicBezTo>
                <a:cubicBezTo>
                  <a:pt x="546716" y="745255"/>
                  <a:pt x="546683" y="746322"/>
                  <a:pt x="546616" y="747389"/>
                </a:cubicBezTo>
                <a:cubicBezTo>
                  <a:pt x="546549" y="748456"/>
                  <a:pt x="546449" y="749523"/>
                  <a:pt x="546316" y="750589"/>
                </a:cubicBezTo>
                <a:lnTo>
                  <a:pt x="596922" y="750589"/>
                </a:lnTo>
                <a:lnTo>
                  <a:pt x="596922" y="757190"/>
                </a:lnTo>
                <a:lnTo>
                  <a:pt x="546716" y="757190"/>
                </a:lnTo>
                <a:cubicBezTo>
                  <a:pt x="549783" y="770792"/>
                  <a:pt x="555751" y="782393"/>
                  <a:pt x="564618" y="791995"/>
                </a:cubicBezTo>
                <a:cubicBezTo>
                  <a:pt x="573486" y="801596"/>
                  <a:pt x="585321" y="809797"/>
                  <a:pt x="600123" y="816598"/>
                </a:cubicBezTo>
                <a:lnTo>
                  <a:pt x="596922" y="822999"/>
                </a:lnTo>
                <a:cubicBezTo>
                  <a:pt x="583321" y="816198"/>
                  <a:pt x="572053" y="808463"/>
                  <a:pt x="563118" y="799796"/>
                </a:cubicBezTo>
                <a:cubicBezTo>
                  <a:pt x="554184" y="791128"/>
                  <a:pt x="547583" y="780660"/>
                  <a:pt x="543316" y="768392"/>
                </a:cubicBezTo>
                <a:cubicBezTo>
                  <a:pt x="541582" y="773992"/>
                  <a:pt x="539215" y="779193"/>
                  <a:pt x="536215" y="783994"/>
                </a:cubicBezTo>
                <a:cubicBezTo>
                  <a:pt x="533214" y="788794"/>
                  <a:pt x="529414" y="793395"/>
                  <a:pt x="524813" y="797795"/>
                </a:cubicBezTo>
                <a:cubicBezTo>
                  <a:pt x="520213" y="802196"/>
                  <a:pt x="514779" y="806496"/>
                  <a:pt x="508511" y="810697"/>
                </a:cubicBezTo>
                <a:cubicBezTo>
                  <a:pt x="502244" y="814898"/>
                  <a:pt x="494976" y="819131"/>
                  <a:pt x="486709" y="823399"/>
                </a:cubicBezTo>
                <a:lnTo>
                  <a:pt x="483108" y="816998"/>
                </a:lnTo>
                <a:cubicBezTo>
                  <a:pt x="491909" y="812597"/>
                  <a:pt x="499577" y="808230"/>
                  <a:pt x="506111" y="803896"/>
                </a:cubicBezTo>
                <a:cubicBezTo>
                  <a:pt x="512645" y="799562"/>
                  <a:pt x="518146" y="794995"/>
                  <a:pt x="522613" y="790194"/>
                </a:cubicBezTo>
                <a:cubicBezTo>
                  <a:pt x="527080" y="785394"/>
                  <a:pt x="530648" y="780293"/>
                  <a:pt x="533314" y="774893"/>
                </a:cubicBezTo>
                <a:cubicBezTo>
                  <a:pt x="535981" y="769492"/>
                  <a:pt x="537848" y="763591"/>
                  <a:pt x="538915" y="757190"/>
                </a:cubicBezTo>
                <a:lnTo>
                  <a:pt x="491309" y="757190"/>
                </a:lnTo>
                <a:lnTo>
                  <a:pt x="491309" y="750589"/>
                </a:lnTo>
                <a:lnTo>
                  <a:pt x="539715" y="750589"/>
                </a:lnTo>
                <a:cubicBezTo>
                  <a:pt x="539715" y="749789"/>
                  <a:pt x="539749" y="748989"/>
                  <a:pt x="539815" y="748189"/>
                </a:cubicBezTo>
                <a:cubicBezTo>
                  <a:pt x="539882" y="747389"/>
                  <a:pt x="539915" y="746522"/>
                  <a:pt x="539915" y="745589"/>
                </a:cubicBezTo>
                <a:cubicBezTo>
                  <a:pt x="540049" y="743855"/>
                  <a:pt x="540149" y="741588"/>
                  <a:pt x="540215" y="738788"/>
                </a:cubicBezTo>
                <a:cubicBezTo>
                  <a:pt x="540282" y="735988"/>
                  <a:pt x="540349" y="733087"/>
                  <a:pt x="540415" y="730087"/>
                </a:cubicBezTo>
                <a:cubicBezTo>
                  <a:pt x="540482" y="727087"/>
                  <a:pt x="540549" y="724186"/>
                  <a:pt x="540615" y="721386"/>
                </a:cubicBezTo>
                <a:cubicBezTo>
                  <a:pt x="540682" y="718585"/>
                  <a:pt x="540715" y="716252"/>
                  <a:pt x="540715" y="714385"/>
                </a:cubicBezTo>
                <a:lnTo>
                  <a:pt x="518713" y="714385"/>
                </a:lnTo>
                <a:cubicBezTo>
                  <a:pt x="516312" y="719052"/>
                  <a:pt x="513779" y="723619"/>
                  <a:pt x="511112" y="728087"/>
                </a:cubicBezTo>
                <a:cubicBezTo>
                  <a:pt x="508445" y="732554"/>
                  <a:pt x="505578" y="736854"/>
                  <a:pt x="502511" y="740988"/>
                </a:cubicBezTo>
                <a:lnTo>
                  <a:pt x="497310" y="736988"/>
                </a:lnTo>
                <a:cubicBezTo>
                  <a:pt x="502911" y="729654"/>
                  <a:pt x="508045" y="721453"/>
                  <a:pt x="512712" y="712385"/>
                </a:cubicBezTo>
                <a:cubicBezTo>
                  <a:pt x="517379" y="703317"/>
                  <a:pt x="521246" y="694116"/>
                  <a:pt x="524313" y="684781"/>
                </a:cubicBezTo>
                <a:close/>
                <a:moveTo>
                  <a:pt x="3744630" y="680781"/>
                </a:moveTo>
                <a:lnTo>
                  <a:pt x="3744630" y="697983"/>
                </a:lnTo>
                <a:lnTo>
                  <a:pt x="3847643" y="697983"/>
                </a:lnTo>
                <a:lnTo>
                  <a:pt x="3847643" y="680781"/>
                </a:lnTo>
                <a:close/>
                <a:moveTo>
                  <a:pt x="2554186" y="677580"/>
                </a:moveTo>
                <a:lnTo>
                  <a:pt x="2561187" y="677980"/>
                </a:lnTo>
                <a:cubicBezTo>
                  <a:pt x="2561187" y="680247"/>
                  <a:pt x="2561154" y="683414"/>
                  <a:pt x="2561087" y="687482"/>
                </a:cubicBezTo>
                <a:cubicBezTo>
                  <a:pt x="2561020" y="691549"/>
                  <a:pt x="2560954" y="695783"/>
                  <a:pt x="2560887" y="700183"/>
                </a:cubicBezTo>
                <a:cubicBezTo>
                  <a:pt x="2560820" y="704584"/>
                  <a:pt x="2560720" y="708818"/>
                  <a:pt x="2560587" y="712885"/>
                </a:cubicBezTo>
                <a:cubicBezTo>
                  <a:pt x="2560453" y="716952"/>
                  <a:pt x="2560320" y="720119"/>
                  <a:pt x="2560186" y="722386"/>
                </a:cubicBezTo>
                <a:cubicBezTo>
                  <a:pt x="2559520" y="734121"/>
                  <a:pt x="2557453" y="744689"/>
                  <a:pt x="2553986" y="754090"/>
                </a:cubicBezTo>
                <a:cubicBezTo>
                  <a:pt x="2550519" y="763491"/>
                  <a:pt x="2545285" y="772192"/>
                  <a:pt x="2538284" y="780193"/>
                </a:cubicBezTo>
                <a:cubicBezTo>
                  <a:pt x="2531283" y="788194"/>
                  <a:pt x="2522349" y="795662"/>
                  <a:pt x="2511480" y="802596"/>
                </a:cubicBezTo>
                <a:cubicBezTo>
                  <a:pt x="2500612" y="809530"/>
                  <a:pt x="2487511" y="816398"/>
                  <a:pt x="2472176" y="823199"/>
                </a:cubicBezTo>
                <a:lnTo>
                  <a:pt x="2468175" y="816798"/>
                </a:lnTo>
                <a:cubicBezTo>
                  <a:pt x="2483377" y="810264"/>
                  <a:pt x="2496245" y="803729"/>
                  <a:pt x="2506780" y="797195"/>
                </a:cubicBezTo>
                <a:cubicBezTo>
                  <a:pt x="2517315" y="790661"/>
                  <a:pt x="2525916" y="783660"/>
                  <a:pt x="2532583" y="776193"/>
                </a:cubicBezTo>
                <a:cubicBezTo>
                  <a:pt x="2539251" y="768725"/>
                  <a:pt x="2544184" y="760591"/>
                  <a:pt x="2547385" y="751790"/>
                </a:cubicBezTo>
                <a:cubicBezTo>
                  <a:pt x="2550585" y="742989"/>
                  <a:pt x="2552452" y="733054"/>
                  <a:pt x="2552986" y="721986"/>
                </a:cubicBezTo>
                <a:cubicBezTo>
                  <a:pt x="2553119" y="719719"/>
                  <a:pt x="2553252" y="716552"/>
                  <a:pt x="2553386" y="712485"/>
                </a:cubicBezTo>
                <a:cubicBezTo>
                  <a:pt x="2553519" y="708418"/>
                  <a:pt x="2553652" y="704184"/>
                  <a:pt x="2553786" y="699783"/>
                </a:cubicBezTo>
                <a:cubicBezTo>
                  <a:pt x="2553919" y="695383"/>
                  <a:pt x="2554019" y="691149"/>
                  <a:pt x="2554086" y="687082"/>
                </a:cubicBezTo>
                <a:cubicBezTo>
                  <a:pt x="2554152" y="683014"/>
                  <a:pt x="2554186" y="679847"/>
                  <a:pt x="2554186" y="677580"/>
                </a:cubicBezTo>
                <a:close/>
                <a:moveTo>
                  <a:pt x="104013" y="674180"/>
                </a:moveTo>
                <a:lnTo>
                  <a:pt x="104013" y="792195"/>
                </a:lnTo>
                <a:lnTo>
                  <a:pt x="158620" y="792195"/>
                </a:lnTo>
                <a:lnTo>
                  <a:pt x="158620" y="674180"/>
                </a:lnTo>
                <a:close/>
                <a:moveTo>
                  <a:pt x="3999662" y="673780"/>
                </a:moveTo>
                <a:lnTo>
                  <a:pt x="3996461" y="679781"/>
                </a:lnTo>
                <a:cubicBezTo>
                  <a:pt x="4000328" y="687515"/>
                  <a:pt x="4004562" y="694516"/>
                  <a:pt x="4009163" y="700783"/>
                </a:cubicBezTo>
                <a:cubicBezTo>
                  <a:pt x="4013764" y="707051"/>
                  <a:pt x="4018931" y="712851"/>
                  <a:pt x="4024665" y="718185"/>
                </a:cubicBezTo>
                <a:cubicBezTo>
                  <a:pt x="4031866" y="711651"/>
                  <a:pt x="4038100" y="704750"/>
                  <a:pt x="4043367" y="697483"/>
                </a:cubicBezTo>
                <a:cubicBezTo>
                  <a:pt x="4048634" y="690215"/>
                  <a:pt x="4053602" y="682314"/>
                  <a:pt x="4058269" y="673780"/>
                </a:cubicBezTo>
                <a:close/>
                <a:moveTo>
                  <a:pt x="2333358" y="672380"/>
                </a:moveTo>
                <a:lnTo>
                  <a:pt x="2333358" y="701183"/>
                </a:lnTo>
                <a:lnTo>
                  <a:pt x="2424970" y="701183"/>
                </a:lnTo>
                <a:lnTo>
                  <a:pt x="2424970" y="672380"/>
                </a:lnTo>
                <a:close/>
                <a:moveTo>
                  <a:pt x="300362" y="668979"/>
                </a:moveTo>
                <a:lnTo>
                  <a:pt x="300362" y="692782"/>
                </a:lnTo>
                <a:lnTo>
                  <a:pt x="352968" y="692782"/>
                </a:lnTo>
                <a:lnTo>
                  <a:pt x="352968" y="668979"/>
                </a:lnTo>
                <a:close/>
                <a:moveTo>
                  <a:pt x="241154" y="668979"/>
                </a:moveTo>
                <a:lnTo>
                  <a:pt x="241154" y="692782"/>
                </a:lnTo>
                <a:lnTo>
                  <a:pt x="293961" y="692782"/>
                </a:lnTo>
                <a:lnTo>
                  <a:pt x="293961" y="668979"/>
                </a:lnTo>
                <a:close/>
                <a:moveTo>
                  <a:pt x="97212" y="666979"/>
                </a:moveTo>
                <a:lnTo>
                  <a:pt x="165421" y="666979"/>
                </a:lnTo>
                <a:lnTo>
                  <a:pt x="165421" y="815598"/>
                </a:lnTo>
                <a:lnTo>
                  <a:pt x="158620" y="815598"/>
                </a:lnTo>
                <a:lnTo>
                  <a:pt x="158620" y="799596"/>
                </a:lnTo>
                <a:lnTo>
                  <a:pt x="104013" y="799596"/>
                </a:lnTo>
                <a:lnTo>
                  <a:pt x="104013" y="817198"/>
                </a:lnTo>
                <a:lnTo>
                  <a:pt x="97212" y="817198"/>
                </a:lnTo>
                <a:close/>
                <a:moveTo>
                  <a:pt x="3120504" y="665979"/>
                </a:moveTo>
                <a:cubicBezTo>
                  <a:pt x="3123171" y="668779"/>
                  <a:pt x="3126238" y="672346"/>
                  <a:pt x="3129706" y="676680"/>
                </a:cubicBezTo>
                <a:cubicBezTo>
                  <a:pt x="3133172" y="681014"/>
                  <a:pt x="3136240" y="685248"/>
                  <a:pt x="3138907" y="689382"/>
                </a:cubicBezTo>
                <a:lnTo>
                  <a:pt x="3133706" y="692582"/>
                </a:lnTo>
                <a:cubicBezTo>
                  <a:pt x="3131172" y="688848"/>
                  <a:pt x="3128239" y="684781"/>
                  <a:pt x="3124905" y="680381"/>
                </a:cubicBezTo>
                <a:cubicBezTo>
                  <a:pt x="3121571" y="675980"/>
                  <a:pt x="3118437" y="672246"/>
                  <a:pt x="3115504" y="669179"/>
                </a:cubicBezTo>
                <a:close/>
                <a:moveTo>
                  <a:pt x="4643990" y="664579"/>
                </a:moveTo>
                <a:lnTo>
                  <a:pt x="4643990" y="728987"/>
                </a:lnTo>
                <a:lnTo>
                  <a:pt x="4680794" y="728987"/>
                </a:lnTo>
                <a:lnTo>
                  <a:pt x="4680794" y="664579"/>
                </a:lnTo>
                <a:close/>
                <a:moveTo>
                  <a:pt x="4601985" y="664579"/>
                </a:moveTo>
                <a:lnTo>
                  <a:pt x="4601985" y="728987"/>
                </a:lnTo>
                <a:lnTo>
                  <a:pt x="4637590" y="728987"/>
                </a:lnTo>
                <a:lnTo>
                  <a:pt x="4637590" y="664579"/>
                </a:lnTo>
                <a:close/>
                <a:moveTo>
                  <a:pt x="3233118" y="663779"/>
                </a:moveTo>
                <a:lnTo>
                  <a:pt x="3238519" y="667179"/>
                </a:lnTo>
                <a:cubicBezTo>
                  <a:pt x="3237186" y="669179"/>
                  <a:pt x="3235585" y="671380"/>
                  <a:pt x="3233718" y="673780"/>
                </a:cubicBezTo>
                <a:cubicBezTo>
                  <a:pt x="3231852" y="676180"/>
                  <a:pt x="3229884" y="678647"/>
                  <a:pt x="3227818" y="681181"/>
                </a:cubicBezTo>
                <a:cubicBezTo>
                  <a:pt x="3225751" y="683714"/>
                  <a:pt x="3223684" y="686215"/>
                  <a:pt x="3221617" y="688682"/>
                </a:cubicBezTo>
                <a:cubicBezTo>
                  <a:pt x="3219550" y="691149"/>
                  <a:pt x="3217583" y="693382"/>
                  <a:pt x="3215716" y="695383"/>
                </a:cubicBezTo>
                <a:lnTo>
                  <a:pt x="3252521" y="695383"/>
                </a:lnTo>
                <a:lnTo>
                  <a:pt x="3252521" y="720586"/>
                </a:lnTo>
                <a:lnTo>
                  <a:pt x="3245720" y="720586"/>
                </a:lnTo>
                <a:lnTo>
                  <a:pt x="3245720" y="701383"/>
                </a:lnTo>
                <a:lnTo>
                  <a:pt x="3107302" y="701383"/>
                </a:lnTo>
                <a:lnTo>
                  <a:pt x="3107302" y="720386"/>
                </a:lnTo>
                <a:lnTo>
                  <a:pt x="3100502" y="720386"/>
                </a:lnTo>
                <a:lnTo>
                  <a:pt x="3100502" y="695383"/>
                </a:lnTo>
                <a:lnTo>
                  <a:pt x="3207315" y="695383"/>
                </a:lnTo>
                <a:cubicBezTo>
                  <a:pt x="3209182" y="693382"/>
                  <a:pt x="3211316" y="691049"/>
                  <a:pt x="3213716" y="688382"/>
                </a:cubicBezTo>
                <a:cubicBezTo>
                  <a:pt x="3216116" y="685715"/>
                  <a:pt x="3218516" y="682914"/>
                  <a:pt x="3220917" y="679981"/>
                </a:cubicBezTo>
                <a:cubicBezTo>
                  <a:pt x="3223317" y="677047"/>
                  <a:pt x="3225584" y="674180"/>
                  <a:pt x="3227718" y="671380"/>
                </a:cubicBezTo>
                <a:cubicBezTo>
                  <a:pt x="3229852" y="668579"/>
                  <a:pt x="3231652" y="666046"/>
                  <a:pt x="3233118" y="663779"/>
                </a:cubicBezTo>
                <a:close/>
                <a:moveTo>
                  <a:pt x="3170910" y="663779"/>
                </a:moveTo>
                <a:cubicBezTo>
                  <a:pt x="3172244" y="665379"/>
                  <a:pt x="3173678" y="667212"/>
                  <a:pt x="3175211" y="669279"/>
                </a:cubicBezTo>
                <a:cubicBezTo>
                  <a:pt x="3176745" y="671346"/>
                  <a:pt x="3178278" y="673546"/>
                  <a:pt x="3179812" y="675880"/>
                </a:cubicBezTo>
                <a:cubicBezTo>
                  <a:pt x="3181345" y="678214"/>
                  <a:pt x="3182846" y="680514"/>
                  <a:pt x="3184312" y="682781"/>
                </a:cubicBezTo>
                <a:cubicBezTo>
                  <a:pt x="3185779" y="685048"/>
                  <a:pt x="3187112" y="687182"/>
                  <a:pt x="3188313" y="689182"/>
                </a:cubicBezTo>
                <a:lnTo>
                  <a:pt x="3182912" y="692582"/>
                </a:lnTo>
                <a:cubicBezTo>
                  <a:pt x="3181712" y="690582"/>
                  <a:pt x="3180378" y="688448"/>
                  <a:pt x="3178912" y="686181"/>
                </a:cubicBezTo>
                <a:cubicBezTo>
                  <a:pt x="3177445" y="683914"/>
                  <a:pt x="3175944" y="681648"/>
                  <a:pt x="3174411" y="679381"/>
                </a:cubicBezTo>
                <a:cubicBezTo>
                  <a:pt x="3172877" y="677114"/>
                  <a:pt x="3171344" y="674947"/>
                  <a:pt x="3169810" y="672880"/>
                </a:cubicBezTo>
                <a:cubicBezTo>
                  <a:pt x="3168277" y="670813"/>
                  <a:pt x="3166910" y="668979"/>
                  <a:pt x="3165710" y="667379"/>
                </a:cubicBezTo>
                <a:close/>
                <a:moveTo>
                  <a:pt x="3356858" y="661578"/>
                </a:moveTo>
                <a:lnTo>
                  <a:pt x="3475072" y="661578"/>
                </a:lnTo>
                <a:lnTo>
                  <a:pt x="3475072" y="668179"/>
                </a:lnTo>
                <a:lnTo>
                  <a:pt x="3453270" y="668179"/>
                </a:lnTo>
                <a:lnTo>
                  <a:pt x="3453270" y="794795"/>
                </a:lnTo>
                <a:cubicBezTo>
                  <a:pt x="3453270" y="799462"/>
                  <a:pt x="3452870" y="803263"/>
                  <a:pt x="3452070" y="806196"/>
                </a:cubicBezTo>
                <a:cubicBezTo>
                  <a:pt x="3451270" y="809130"/>
                  <a:pt x="3449869" y="811430"/>
                  <a:pt x="3447869" y="813097"/>
                </a:cubicBezTo>
                <a:cubicBezTo>
                  <a:pt x="3445869" y="814764"/>
                  <a:pt x="3443102" y="815964"/>
                  <a:pt x="3439568" y="816698"/>
                </a:cubicBezTo>
                <a:cubicBezTo>
                  <a:pt x="3436034" y="817431"/>
                  <a:pt x="3431600" y="817998"/>
                  <a:pt x="3426266" y="818398"/>
                </a:cubicBezTo>
                <a:lnTo>
                  <a:pt x="3410064" y="819398"/>
                </a:lnTo>
                <a:lnTo>
                  <a:pt x="3408264" y="812597"/>
                </a:lnTo>
                <a:lnTo>
                  <a:pt x="3425066" y="811797"/>
                </a:lnTo>
                <a:cubicBezTo>
                  <a:pt x="3429467" y="811530"/>
                  <a:pt x="3433067" y="811164"/>
                  <a:pt x="3435868" y="810697"/>
                </a:cubicBezTo>
                <a:cubicBezTo>
                  <a:pt x="3438668" y="810230"/>
                  <a:pt x="3440802" y="809330"/>
                  <a:pt x="3442268" y="807997"/>
                </a:cubicBezTo>
                <a:cubicBezTo>
                  <a:pt x="3443735" y="806663"/>
                  <a:pt x="3444735" y="804863"/>
                  <a:pt x="3445269" y="802596"/>
                </a:cubicBezTo>
                <a:cubicBezTo>
                  <a:pt x="3445802" y="800329"/>
                  <a:pt x="3446069" y="797262"/>
                  <a:pt x="3446069" y="793395"/>
                </a:cubicBezTo>
                <a:lnTo>
                  <a:pt x="3446069" y="668179"/>
                </a:lnTo>
                <a:lnTo>
                  <a:pt x="3356858" y="668179"/>
                </a:lnTo>
                <a:close/>
                <a:moveTo>
                  <a:pt x="5438061" y="661378"/>
                </a:moveTo>
                <a:lnTo>
                  <a:pt x="5496468" y="661378"/>
                </a:lnTo>
                <a:lnTo>
                  <a:pt x="5496468" y="797595"/>
                </a:lnTo>
                <a:cubicBezTo>
                  <a:pt x="5496468" y="802263"/>
                  <a:pt x="5497034" y="805263"/>
                  <a:pt x="5498168" y="806597"/>
                </a:cubicBezTo>
                <a:cubicBezTo>
                  <a:pt x="5499301" y="807930"/>
                  <a:pt x="5501402" y="808663"/>
                  <a:pt x="5504469" y="808797"/>
                </a:cubicBezTo>
                <a:cubicBezTo>
                  <a:pt x="5507670" y="809063"/>
                  <a:pt x="5510870" y="809063"/>
                  <a:pt x="5514070" y="808797"/>
                </a:cubicBezTo>
                <a:cubicBezTo>
                  <a:pt x="5516070" y="808663"/>
                  <a:pt x="5517638" y="808463"/>
                  <a:pt x="5518771" y="808197"/>
                </a:cubicBezTo>
                <a:cubicBezTo>
                  <a:pt x="5519904" y="807930"/>
                  <a:pt x="5520804" y="807363"/>
                  <a:pt x="5521471" y="806496"/>
                </a:cubicBezTo>
                <a:cubicBezTo>
                  <a:pt x="5522138" y="805630"/>
                  <a:pt x="5522638" y="804396"/>
                  <a:pt x="5522972" y="802796"/>
                </a:cubicBezTo>
                <a:cubicBezTo>
                  <a:pt x="5523304" y="801196"/>
                  <a:pt x="5523604" y="799062"/>
                  <a:pt x="5523871" y="796395"/>
                </a:cubicBezTo>
                <a:cubicBezTo>
                  <a:pt x="5524004" y="795328"/>
                  <a:pt x="5524138" y="793695"/>
                  <a:pt x="5524272" y="791495"/>
                </a:cubicBezTo>
                <a:cubicBezTo>
                  <a:pt x="5524404" y="789294"/>
                  <a:pt x="5524572" y="786794"/>
                  <a:pt x="5524772" y="783994"/>
                </a:cubicBezTo>
                <a:cubicBezTo>
                  <a:pt x="5524972" y="781193"/>
                  <a:pt x="5525172" y="778260"/>
                  <a:pt x="5525372" y="775193"/>
                </a:cubicBezTo>
                <a:cubicBezTo>
                  <a:pt x="5525572" y="772125"/>
                  <a:pt x="5525738" y="769192"/>
                  <a:pt x="5525872" y="766391"/>
                </a:cubicBezTo>
                <a:lnTo>
                  <a:pt x="5532072" y="768592"/>
                </a:lnTo>
                <a:cubicBezTo>
                  <a:pt x="5532072" y="771525"/>
                  <a:pt x="5532006" y="774492"/>
                  <a:pt x="5531872" y="777493"/>
                </a:cubicBezTo>
                <a:cubicBezTo>
                  <a:pt x="5531739" y="780493"/>
                  <a:pt x="5531572" y="783360"/>
                  <a:pt x="5531372" y="786094"/>
                </a:cubicBezTo>
                <a:cubicBezTo>
                  <a:pt x="5531172" y="788828"/>
                  <a:pt x="5530972" y="791295"/>
                  <a:pt x="5530772" y="793495"/>
                </a:cubicBezTo>
                <a:cubicBezTo>
                  <a:pt x="5530572" y="795695"/>
                  <a:pt x="5530405" y="797395"/>
                  <a:pt x="5530272" y="798595"/>
                </a:cubicBezTo>
                <a:cubicBezTo>
                  <a:pt x="5530005" y="802196"/>
                  <a:pt x="5529572" y="805096"/>
                  <a:pt x="5528972" y="807297"/>
                </a:cubicBezTo>
                <a:cubicBezTo>
                  <a:pt x="5528372" y="809497"/>
                  <a:pt x="5527506" y="811230"/>
                  <a:pt x="5526372" y="812497"/>
                </a:cubicBezTo>
                <a:cubicBezTo>
                  <a:pt x="5525238" y="813764"/>
                  <a:pt x="5523738" y="814631"/>
                  <a:pt x="5521871" y="815098"/>
                </a:cubicBezTo>
                <a:cubicBezTo>
                  <a:pt x="5520004" y="815564"/>
                  <a:pt x="5517604" y="815864"/>
                  <a:pt x="5514670" y="815998"/>
                </a:cubicBezTo>
                <a:cubicBezTo>
                  <a:pt x="5510670" y="816131"/>
                  <a:pt x="5506736" y="816131"/>
                  <a:pt x="5502868" y="815998"/>
                </a:cubicBezTo>
                <a:cubicBezTo>
                  <a:pt x="5498335" y="815731"/>
                  <a:pt x="5494968" y="814497"/>
                  <a:pt x="5492768" y="812297"/>
                </a:cubicBezTo>
                <a:cubicBezTo>
                  <a:pt x="5490567" y="810097"/>
                  <a:pt x="5489467" y="805663"/>
                  <a:pt x="5489467" y="798996"/>
                </a:cubicBezTo>
                <a:lnTo>
                  <a:pt x="5489467" y="668179"/>
                </a:lnTo>
                <a:lnTo>
                  <a:pt x="5444662" y="668179"/>
                </a:lnTo>
                <a:lnTo>
                  <a:pt x="5444662" y="723786"/>
                </a:lnTo>
                <a:cubicBezTo>
                  <a:pt x="5444662" y="736854"/>
                  <a:pt x="5444262" y="748022"/>
                  <a:pt x="5443462" y="757290"/>
                </a:cubicBezTo>
                <a:cubicBezTo>
                  <a:pt x="5442661" y="766558"/>
                  <a:pt x="5441061" y="774926"/>
                  <a:pt x="5438661" y="782393"/>
                </a:cubicBezTo>
                <a:cubicBezTo>
                  <a:pt x="5436260" y="789861"/>
                  <a:pt x="5432827" y="796795"/>
                  <a:pt x="5428360" y="803196"/>
                </a:cubicBezTo>
                <a:cubicBezTo>
                  <a:pt x="5423892" y="809597"/>
                  <a:pt x="5418058" y="816398"/>
                  <a:pt x="5410857" y="823599"/>
                </a:cubicBezTo>
                <a:lnTo>
                  <a:pt x="5405256" y="819398"/>
                </a:lnTo>
                <a:cubicBezTo>
                  <a:pt x="5412190" y="812597"/>
                  <a:pt x="5417791" y="806296"/>
                  <a:pt x="5422059" y="800496"/>
                </a:cubicBezTo>
                <a:cubicBezTo>
                  <a:pt x="5426326" y="794695"/>
                  <a:pt x="5429660" y="788294"/>
                  <a:pt x="5432060" y="781293"/>
                </a:cubicBezTo>
                <a:cubicBezTo>
                  <a:pt x="5434460" y="774292"/>
                  <a:pt x="5436060" y="766258"/>
                  <a:pt x="5436861" y="757190"/>
                </a:cubicBezTo>
                <a:cubicBezTo>
                  <a:pt x="5437661" y="748123"/>
                  <a:pt x="5438061" y="736988"/>
                  <a:pt x="5438061" y="723786"/>
                </a:cubicBezTo>
                <a:close/>
                <a:moveTo>
                  <a:pt x="4595184" y="657978"/>
                </a:moveTo>
                <a:lnTo>
                  <a:pt x="4687396" y="657978"/>
                </a:lnTo>
                <a:lnTo>
                  <a:pt x="4687396" y="735588"/>
                </a:lnTo>
                <a:lnTo>
                  <a:pt x="4601985" y="735588"/>
                </a:lnTo>
                <a:lnTo>
                  <a:pt x="4601985" y="788394"/>
                </a:lnTo>
                <a:cubicBezTo>
                  <a:pt x="4601985" y="792261"/>
                  <a:pt x="4602318" y="795428"/>
                  <a:pt x="4602984" y="797895"/>
                </a:cubicBezTo>
                <a:cubicBezTo>
                  <a:pt x="4603652" y="800362"/>
                  <a:pt x="4604752" y="802363"/>
                  <a:pt x="4606286" y="803896"/>
                </a:cubicBezTo>
                <a:cubicBezTo>
                  <a:pt x="4607818" y="805430"/>
                  <a:pt x="4609852" y="806530"/>
                  <a:pt x="4612386" y="807197"/>
                </a:cubicBezTo>
                <a:cubicBezTo>
                  <a:pt x="4614920" y="807863"/>
                  <a:pt x="4618054" y="808263"/>
                  <a:pt x="4621787" y="808397"/>
                </a:cubicBezTo>
                <a:cubicBezTo>
                  <a:pt x="4638056" y="809197"/>
                  <a:pt x="4654391" y="809197"/>
                  <a:pt x="4670794" y="808397"/>
                </a:cubicBezTo>
                <a:cubicBezTo>
                  <a:pt x="4674927" y="808263"/>
                  <a:pt x="4678228" y="807863"/>
                  <a:pt x="4680694" y="807197"/>
                </a:cubicBezTo>
                <a:cubicBezTo>
                  <a:pt x="4683162" y="806530"/>
                  <a:pt x="4685162" y="805563"/>
                  <a:pt x="4686696" y="804296"/>
                </a:cubicBezTo>
                <a:cubicBezTo>
                  <a:pt x="4688228" y="803029"/>
                  <a:pt x="4689329" y="801363"/>
                  <a:pt x="4689996" y="799296"/>
                </a:cubicBezTo>
                <a:cubicBezTo>
                  <a:pt x="4690662" y="797229"/>
                  <a:pt x="4691262" y="794662"/>
                  <a:pt x="4691796" y="791595"/>
                </a:cubicBezTo>
                <a:cubicBezTo>
                  <a:pt x="4692996" y="784127"/>
                  <a:pt x="4693796" y="776326"/>
                  <a:pt x="4694196" y="768192"/>
                </a:cubicBezTo>
                <a:lnTo>
                  <a:pt x="4700597" y="770792"/>
                </a:lnTo>
                <a:cubicBezTo>
                  <a:pt x="4700330" y="774926"/>
                  <a:pt x="4699964" y="778860"/>
                  <a:pt x="4699497" y="782593"/>
                </a:cubicBezTo>
                <a:cubicBezTo>
                  <a:pt x="4699030" y="786327"/>
                  <a:pt x="4698530" y="789994"/>
                  <a:pt x="4697996" y="793595"/>
                </a:cubicBezTo>
                <a:cubicBezTo>
                  <a:pt x="4697464" y="797729"/>
                  <a:pt x="4696696" y="801129"/>
                  <a:pt x="4695696" y="803796"/>
                </a:cubicBezTo>
                <a:cubicBezTo>
                  <a:pt x="4694696" y="806463"/>
                  <a:pt x="4693230" y="808597"/>
                  <a:pt x="4691296" y="810197"/>
                </a:cubicBezTo>
                <a:cubicBezTo>
                  <a:pt x="4689362" y="811797"/>
                  <a:pt x="4686828" y="812997"/>
                  <a:pt x="4683695" y="813797"/>
                </a:cubicBezTo>
                <a:cubicBezTo>
                  <a:pt x="4680561" y="814597"/>
                  <a:pt x="4676594" y="815064"/>
                  <a:pt x="4671794" y="815198"/>
                </a:cubicBezTo>
                <a:cubicBezTo>
                  <a:pt x="4654591" y="815998"/>
                  <a:pt x="4637389" y="815998"/>
                  <a:pt x="4620187" y="815198"/>
                </a:cubicBezTo>
                <a:cubicBezTo>
                  <a:pt x="4615920" y="815064"/>
                  <a:pt x="4612220" y="814597"/>
                  <a:pt x="4609086" y="813797"/>
                </a:cubicBezTo>
                <a:cubicBezTo>
                  <a:pt x="4605952" y="812997"/>
                  <a:pt x="4603352" y="811664"/>
                  <a:pt x="4601284" y="809797"/>
                </a:cubicBezTo>
                <a:cubicBezTo>
                  <a:pt x="4599218" y="807930"/>
                  <a:pt x="4597684" y="805363"/>
                  <a:pt x="4596684" y="802096"/>
                </a:cubicBezTo>
                <a:cubicBezTo>
                  <a:pt x="4595684" y="798829"/>
                  <a:pt x="4595184" y="794662"/>
                  <a:pt x="4595184" y="789594"/>
                </a:cubicBezTo>
                <a:close/>
                <a:moveTo>
                  <a:pt x="3744630" y="657778"/>
                </a:moveTo>
                <a:lnTo>
                  <a:pt x="3744630" y="675380"/>
                </a:lnTo>
                <a:lnTo>
                  <a:pt x="3847643" y="675380"/>
                </a:lnTo>
                <a:lnTo>
                  <a:pt x="3847643" y="657778"/>
                </a:lnTo>
                <a:close/>
                <a:moveTo>
                  <a:pt x="2697128" y="655778"/>
                </a:moveTo>
                <a:lnTo>
                  <a:pt x="2752134" y="655778"/>
                </a:lnTo>
                <a:lnTo>
                  <a:pt x="2752134" y="662178"/>
                </a:lnTo>
                <a:lnTo>
                  <a:pt x="2733732" y="688582"/>
                </a:lnTo>
                <a:cubicBezTo>
                  <a:pt x="2740133" y="692849"/>
                  <a:pt x="2744700" y="697049"/>
                  <a:pt x="2747434" y="701183"/>
                </a:cubicBezTo>
                <a:cubicBezTo>
                  <a:pt x="2750168" y="705317"/>
                  <a:pt x="2751534" y="709851"/>
                  <a:pt x="2751534" y="714785"/>
                </a:cubicBezTo>
                <a:cubicBezTo>
                  <a:pt x="2751534" y="717719"/>
                  <a:pt x="2751001" y="720119"/>
                  <a:pt x="2749934" y="721986"/>
                </a:cubicBezTo>
                <a:cubicBezTo>
                  <a:pt x="2748868" y="723853"/>
                  <a:pt x="2747234" y="725386"/>
                  <a:pt x="2745034" y="726586"/>
                </a:cubicBezTo>
                <a:cubicBezTo>
                  <a:pt x="2742833" y="727787"/>
                  <a:pt x="2739933" y="728720"/>
                  <a:pt x="2736332" y="729387"/>
                </a:cubicBezTo>
                <a:cubicBezTo>
                  <a:pt x="2732732" y="730054"/>
                  <a:pt x="2728465" y="730654"/>
                  <a:pt x="2723531" y="731187"/>
                </a:cubicBezTo>
                <a:lnTo>
                  <a:pt x="2715930" y="731987"/>
                </a:lnTo>
                <a:lnTo>
                  <a:pt x="2713930" y="725586"/>
                </a:lnTo>
                <a:lnTo>
                  <a:pt x="2722131" y="724786"/>
                </a:lnTo>
                <a:cubicBezTo>
                  <a:pt x="2727464" y="724253"/>
                  <a:pt x="2731665" y="723686"/>
                  <a:pt x="2734732" y="723086"/>
                </a:cubicBezTo>
                <a:cubicBezTo>
                  <a:pt x="2737800" y="722486"/>
                  <a:pt x="2740100" y="721753"/>
                  <a:pt x="2741633" y="720886"/>
                </a:cubicBezTo>
                <a:cubicBezTo>
                  <a:pt x="2743166" y="720019"/>
                  <a:pt x="2744133" y="719019"/>
                  <a:pt x="2744533" y="717885"/>
                </a:cubicBezTo>
                <a:cubicBezTo>
                  <a:pt x="2744933" y="716752"/>
                  <a:pt x="2745134" y="715385"/>
                  <a:pt x="2745134" y="713785"/>
                </a:cubicBezTo>
                <a:cubicBezTo>
                  <a:pt x="2745134" y="709918"/>
                  <a:pt x="2743700" y="706051"/>
                  <a:pt x="2740833" y="702183"/>
                </a:cubicBezTo>
                <a:cubicBezTo>
                  <a:pt x="2737966" y="698316"/>
                  <a:pt x="2732932" y="694249"/>
                  <a:pt x="2725731" y="689982"/>
                </a:cubicBezTo>
                <a:lnTo>
                  <a:pt x="2744533" y="662178"/>
                </a:lnTo>
                <a:lnTo>
                  <a:pt x="2703928" y="662178"/>
                </a:lnTo>
                <a:lnTo>
                  <a:pt x="2703928" y="758190"/>
                </a:lnTo>
                <a:lnTo>
                  <a:pt x="2697128" y="758190"/>
                </a:lnTo>
                <a:close/>
                <a:moveTo>
                  <a:pt x="2500179" y="655778"/>
                </a:moveTo>
                <a:lnTo>
                  <a:pt x="2615193" y="655778"/>
                </a:lnTo>
                <a:lnTo>
                  <a:pt x="2615193" y="766391"/>
                </a:lnTo>
                <a:lnTo>
                  <a:pt x="2607992" y="766391"/>
                </a:lnTo>
                <a:lnTo>
                  <a:pt x="2607992" y="662778"/>
                </a:lnTo>
                <a:lnTo>
                  <a:pt x="2506980" y="662778"/>
                </a:lnTo>
                <a:lnTo>
                  <a:pt x="2506980" y="765991"/>
                </a:lnTo>
                <a:lnTo>
                  <a:pt x="2500179" y="765991"/>
                </a:lnTo>
                <a:close/>
                <a:moveTo>
                  <a:pt x="3738229" y="651977"/>
                </a:moveTo>
                <a:lnTo>
                  <a:pt x="3854044" y="651977"/>
                </a:lnTo>
                <a:lnTo>
                  <a:pt x="3854044" y="703984"/>
                </a:lnTo>
                <a:lnTo>
                  <a:pt x="3738229" y="703984"/>
                </a:lnTo>
                <a:close/>
                <a:moveTo>
                  <a:pt x="2938558" y="650777"/>
                </a:moveTo>
                <a:lnTo>
                  <a:pt x="2949359" y="654377"/>
                </a:lnTo>
                <a:cubicBezTo>
                  <a:pt x="2952693" y="655578"/>
                  <a:pt x="2955660" y="656744"/>
                  <a:pt x="2958260" y="657878"/>
                </a:cubicBezTo>
                <a:cubicBezTo>
                  <a:pt x="2960860" y="659011"/>
                  <a:pt x="2963028" y="660378"/>
                  <a:pt x="2964761" y="661978"/>
                </a:cubicBezTo>
                <a:cubicBezTo>
                  <a:pt x="2966494" y="663579"/>
                  <a:pt x="2967861" y="665446"/>
                  <a:pt x="2968862" y="667579"/>
                </a:cubicBezTo>
                <a:cubicBezTo>
                  <a:pt x="2969862" y="669713"/>
                  <a:pt x="2970562" y="672313"/>
                  <a:pt x="2970962" y="675380"/>
                </a:cubicBezTo>
                <a:cubicBezTo>
                  <a:pt x="2974296" y="704317"/>
                  <a:pt x="2983063" y="730120"/>
                  <a:pt x="2997265" y="752790"/>
                </a:cubicBezTo>
                <a:cubicBezTo>
                  <a:pt x="3011467" y="775459"/>
                  <a:pt x="3031303" y="795795"/>
                  <a:pt x="3056772" y="813797"/>
                </a:cubicBezTo>
                <a:lnTo>
                  <a:pt x="3052172" y="819798"/>
                </a:lnTo>
                <a:cubicBezTo>
                  <a:pt x="3040837" y="811664"/>
                  <a:pt x="3030602" y="803096"/>
                  <a:pt x="3021468" y="794095"/>
                </a:cubicBezTo>
                <a:cubicBezTo>
                  <a:pt x="3012334" y="785094"/>
                  <a:pt x="3004232" y="775559"/>
                  <a:pt x="2997165" y="765491"/>
                </a:cubicBezTo>
                <a:cubicBezTo>
                  <a:pt x="2990098" y="755423"/>
                  <a:pt x="2984096" y="744722"/>
                  <a:pt x="2979162" y="733387"/>
                </a:cubicBezTo>
                <a:cubicBezTo>
                  <a:pt x="2974229" y="722053"/>
                  <a:pt x="2970295" y="709918"/>
                  <a:pt x="2967361" y="696983"/>
                </a:cubicBezTo>
                <a:cubicBezTo>
                  <a:pt x="2965094" y="706184"/>
                  <a:pt x="2961894" y="715752"/>
                  <a:pt x="2957760" y="725686"/>
                </a:cubicBezTo>
                <a:cubicBezTo>
                  <a:pt x="2953626" y="735621"/>
                  <a:pt x="2948159" y="745822"/>
                  <a:pt x="2941358" y="756290"/>
                </a:cubicBezTo>
                <a:cubicBezTo>
                  <a:pt x="2934557" y="766758"/>
                  <a:pt x="2926290" y="777359"/>
                  <a:pt x="2916555" y="788094"/>
                </a:cubicBezTo>
                <a:cubicBezTo>
                  <a:pt x="2906820" y="798829"/>
                  <a:pt x="2895286" y="809463"/>
                  <a:pt x="2881950" y="819998"/>
                </a:cubicBezTo>
                <a:lnTo>
                  <a:pt x="2877150" y="813997"/>
                </a:lnTo>
                <a:cubicBezTo>
                  <a:pt x="2892219" y="802263"/>
                  <a:pt x="2904954" y="790461"/>
                  <a:pt x="2915355" y="778593"/>
                </a:cubicBezTo>
                <a:cubicBezTo>
                  <a:pt x="2925756" y="766725"/>
                  <a:pt x="2934324" y="755023"/>
                  <a:pt x="2941058" y="743489"/>
                </a:cubicBezTo>
                <a:cubicBezTo>
                  <a:pt x="2947792" y="731954"/>
                  <a:pt x="2952926" y="720752"/>
                  <a:pt x="2956460" y="709884"/>
                </a:cubicBezTo>
                <a:cubicBezTo>
                  <a:pt x="2959994" y="699016"/>
                  <a:pt x="2962494" y="688715"/>
                  <a:pt x="2963961" y="678981"/>
                </a:cubicBezTo>
                <a:cubicBezTo>
                  <a:pt x="2963828" y="678714"/>
                  <a:pt x="2963761" y="678380"/>
                  <a:pt x="2963761" y="677980"/>
                </a:cubicBezTo>
                <a:cubicBezTo>
                  <a:pt x="2963094" y="673847"/>
                  <a:pt x="2961627" y="670513"/>
                  <a:pt x="2959360" y="667979"/>
                </a:cubicBezTo>
                <a:cubicBezTo>
                  <a:pt x="2957093" y="665446"/>
                  <a:pt x="2953226" y="663312"/>
                  <a:pt x="2947759" y="661578"/>
                </a:cubicBezTo>
                <a:lnTo>
                  <a:pt x="2936158" y="657978"/>
                </a:lnTo>
                <a:close/>
                <a:moveTo>
                  <a:pt x="3315252" y="649977"/>
                </a:moveTo>
                <a:cubicBezTo>
                  <a:pt x="3317253" y="651444"/>
                  <a:pt x="3319820" y="653377"/>
                  <a:pt x="3322954" y="655778"/>
                </a:cubicBezTo>
                <a:cubicBezTo>
                  <a:pt x="3326087" y="658178"/>
                  <a:pt x="3329354" y="660745"/>
                  <a:pt x="3332755" y="663479"/>
                </a:cubicBezTo>
                <a:cubicBezTo>
                  <a:pt x="3336155" y="666212"/>
                  <a:pt x="3339422" y="668913"/>
                  <a:pt x="3342556" y="671580"/>
                </a:cubicBezTo>
                <a:cubicBezTo>
                  <a:pt x="3345690" y="674247"/>
                  <a:pt x="3348257" y="676514"/>
                  <a:pt x="3350257" y="678380"/>
                </a:cubicBezTo>
                <a:lnTo>
                  <a:pt x="3346256" y="684181"/>
                </a:lnTo>
                <a:cubicBezTo>
                  <a:pt x="3344256" y="682181"/>
                  <a:pt x="3341689" y="679814"/>
                  <a:pt x="3338556" y="677080"/>
                </a:cubicBezTo>
                <a:cubicBezTo>
                  <a:pt x="3335422" y="674347"/>
                  <a:pt x="3332188" y="671613"/>
                  <a:pt x="3328854" y="668879"/>
                </a:cubicBezTo>
                <a:cubicBezTo>
                  <a:pt x="3325520" y="666146"/>
                  <a:pt x="3322287" y="663579"/>
                  <a:pt x="3319153" y="661178"/>
                </a:cubicBezTo>
                <a:cubicBezTo>
                  <a:pt x="3316019" y="658778"/>
                  <a:pt x="3313452" y="656844"/>
                  <a:pt x="3311452" y="655378"/>
                </a:cubicBezTo>
                <a:close/>
                <a:moveTo>
                  <a:pt x="1985391" y="649577"/>
                </a:moveTo>
                <a:cubicBezTo>
                  <a:pt x="1988058" y="651844"/>
                  <a:pt x="1991459" y="654811"/>
                  <a:pt x="1995592" y="658478"/>
                </a:cubicBezTo>
                <a:cubicBezTo>
                  <a:pt x="1999726" y="662145"/>
                  <a:pt x="2003927" y="666046"/>
                  <a:pt x="2008194" y="670179"/>
                </a:cubicBezTo>
                <a:cubicBezTo>
                  <a:pt x="2012461" y="674313"/>
                  <a:pt x="2016528" y="678280"/>
                  <a:pt x="2020395" y="682081"/>
                </a:cubicBezTo>
                <a:cubicBezTo>
                  <a:pt x="2024263" y="685881"/>
                  <a:pt x="2027330" y="688982"/>
                  <a:pt x="2029597" y="691382"/>
                </a:cubicBezTo>
                <a:lnTo>
                  <a:pt x="2025196" y="696583"/>
                </a:lnTo>
                <a:cubicBezTo>
                  <a:pt x="2022929" y="694182"/>
                  <a:pt x="2019862" y="691082"/>
                  <a:pt x="2015995" y="687282"/>
                </a:cubicBezTo>
                <a:cubicBezTo>
                  <a:pt x="2012128" y="683481"/>
                  <a:pt x="2008061" y="679547"/>
                  <a:pt x="2003793" y="675480"/>
                </a:cubicBezTo>
                <a:cubicBezTo>
                  <a:pt x="1999526" y="671413"/>
                  <a:pt x="1995359" y="667479"/>
                  <a:pt x="1991292" y="663679"/>
                </a:cubicBezTo>
                <a:cubicBezTo>
                  <a:pt x="1987225" y="659878"/>
                  <a:pt x="1983858" y="656844"/>
                  <a:pt x="1981191" y="654578"/>
                </a:cubicBezTo>
                <a:close/>
                <a:moveTo>
                  <a:pt x="845877" y="649177"/>
                </a:moveTo>
                <a:lnTo>
                  <a:pt x="987295" y="649177"/>
                </a:lnTo>
                <a:lnTo>
                  <a:pt x="987295" y="654977"/>
                </a:lnTo>
                <a:lnTo>
                  <a:pt x="919887" y="654977"/>
                </a:lnTo>
                <a:lnTo>
                  <a:pt x="919887" y="671180"/>
                </a:lnTo>
                <a:lnTo>
                  <a:pt x="992896" y="671180"/>
                </a:lnTo>
                <a:lnTo>
                  <a:pt x="992896" y="701183"/>
                </a:lnTo>
                <a:lnTo>
                  <a:pt x="986495" y="701183"/>
                </a:lnTo>
                <a:lnTo>
                  <a:pt x="986495" y="676780"/>
                </a:lnTo>
                <a:lnTo>
                  <a:pt x="919887" y="676780"/>
                </a:lnTo>
                <a:lnTo>
                  <a:pt x="919887" y="713785"/>
                </a:lnTo>
                <a:lnTo>
                  <a:pt x="913486" y="713785"/>
                </a:lnTo>
                <a:lnTo>
                  <a:pt x="913486" y="676780"/>
                </a:lnTo>
                <a:lnTo>
                  <a:pt x="846477" y="676780"/>
                </a:lnTo>
                <a:lnTo>
                  <a:pt x="846477" y="700983"/>
                </a:lnTo>
                <a:lnTo>
                  <a:pt x="840277" y="700983"/>
                </a:lnTo>
                <a:lnTo>
                  <a:pt x="840277" y="671180"/>
                </a:lnTo>
                <a:lnTo>
                  <a:pt x="913486" y="671180"/>
                </a:lnTo>
                <a:lnTo>
                  <a:pt x="913486" y="654977"/>
                </a:lnTo>
                <a:lnTo>
                  <a:pt x="845877" y="654977"/>
                </a:lnTo>
                <a:close/>
                <a:moveTo>
                  <a:pt x="1951787" y="648977"/>
                </a:moveTo>
                <a:lnTo>
                  <a:pt x="1956587" y="653577"/>
                </a:lnTo>
                <a:cubicBezTo>
                  <a:pt x="1953787" y="657311"/>
                  <a:pt x="1950620" y="661178"/>
                  <a:pt x="1947086" y="665179"/>
                </a:cubicBezTo>
                <a:cubicBezTo>
                  <a:pt x="1943553" y="669179"/>
                  <a:pt x="1939885" y="673080"/>
                  <a:pt x="1936085" y="676880"/>
                </a:cubicBezTo>
                <a:cubicBezTo>
                  <a:pt x="1932284" y="680681"/>
                  <a:pt x="1928417" y="684281"/>
                  <a:pt x="1924483" y="687682"/>
                </a:cubicBezTo>
                <a:cubicBezTo>
                  <a:pt x="1920550" y="691082"/>
                  <a:pt x="1916782" y="694182"/>
                  <a:pt x="1913182" y="696983"/>
                </a:cubicBezTo>
                <a:lnTo>
                  <a:pt x="1909181" y="691582"/>
                </a:lnTo>
                <a:cubicBezTo>
                  <a:pt x="1912782" y="688648"/>
                  <a:pt x="1916516" y="685415"/>
                  <a:pt x="1920383" y="681881"/>
                </a:cubicBezTo>
                <a:cubicBezTo>
                  <a:pt x="1924250" y="678347"/>
                  <a:pt x="1928084" y="674713"/>
                  <a:pt x="1931884" y="670980"/>
                </a:cubicBezTo>
                <a:cubicBezTo>
                  <a:pt x="1935685" y="667246"/>
                  <a:pt x="1939285" y="663512"/>
                  <a:pt x="1942686" y="659778"/>
                </a:cubicBezTo>
                <a:cubicBezTo>
                  <a:pt x="1946086" y="656044"/>
                  <a:pt x="1949120" y="652444"/>
                  <a:pt x="1951787" y="648977"/>
                </a:cubicBezTo>
                <a:close/>
                <a:moveTo>
                  <a:pt x="1902981" y="648977"/>
                </a:moveTo>
                <a:lnTo>
                  <a:pt x="1909382" y="650777"/>
                </a:lnTo>
                <a:cubicBezTo>
                  <a:pt x="1907381" y="657578"/>
                  <a:pt x="1905114" y="664245"/>
                  <a:pt x="1902581" y="670780"/>
                </a:cubicBezTo>
                <a:cubicBezTo>
                  <a:pt x="1900047" y="677314"/>
                  <a:pt x="1897247" y="683781"/>
                  <a:pt x="1894180" y="690182"/>
                </a:cubicBezTo>
                <a:lnTo>
                  <a:pt x="1894180" y="821598"/>
                </a:lnTo>
                <a:lnTo>
                  <a:pt x="1887179" y="821598"/>
                </a:lnTo>
                <a:lnTo>
                  <a:pt x="1887179" y="704384"/>
                </a:lnTo>
                <a:cubicBezTo>
                  <a:pt x="1878778" y="720252"/>
                  <a:pt x="1870110" y="734121"/>
                  <a:pt x="1861176" y="745989"/>
                </a:cubicBezTo>
                <a:lnTo>
                  <a:pt x="1856575" y="740788"/>
                </a:lnTo>
                <a:cubicBezTo>
                  <a:pt x="1860709" y="735321"/>
                  <a:pt x="1864976" y="729020"/>
                  <a:pt x="1869377" y="721886"/>
                </a:cubicBezTo>
                <a:cubicBezTo>
                  <a:pt x="1873777" y="714752"/>
                  <a:pt x="1878044" y="707151"/>
                  <a:pt x="1882178" y="699083"/>
                </a:cubicBezTo>
                <a:cubicBezTo>
                  <a:pt x="1886312" y="691015"/>
                  <a:pt x="1890179" y="682714"/>
                  <a:pt x="1893780" y="674180"/>
                </a:cubicBezTo>
                <a:cubicBezTo>
                  <a:pt x="1897380" y="665646"/>
                  <a:pt x="1900447" y="657245"/>
                  <a:pt x="1902981" y="648977"/>
                </a:cubicBezTo>
                <a:close/>
                <a:moveTo>
                  <a:pt x="80010" y="648377"/>
                </a:moveTo>
                <a:lnTo>
                  <a:pt x="81410" y="654977"/>
                </a:lnTo>
                <a:cubicBezTo>
                  <a:pt x="76743" y="656578"/>
                  <a:pt x="71643" y="658145"/>
                  <a:pt x="66109" y="659678"/>
                </a:cubicBezTo>
                <a:cubicBezTo>
                  <a:pt x="60574" y="661212"/>
                  <a:pt x="54807" y="662712"/>
                  <a:pt x="48806" y="664179"/>
                </a:cubicBezTo>
                <a:lnTo>
                  <a:pt x="48806" y="700983"/>
                </a:lnTo>
                <a:lnTo>
                  <a:pt x="87211" y="700983"/>
                </a:lnTo>
                <a:lnTo>
                  <a:pt x="87211" y="707784"/>
                </a:lnTo>
                <a:lnTo>
                  <a:pt x="48806" y="707784"/>
                </a:lnTo>
                <a:lnTo>
                  <a:pt x="48806" y="823199"/>
                </a:lnTo>
                <a:lnTo>
                  <a:pt x="42005" y="823199"/>
                </a:lnTo>
                <a:lnTo>
                  <a:pt x="42005" y="722786"/>
                </a:lnTo>
                <a:cubicBezTo>
                  <a:pt x="37338" y="733721"/>
                  <a:pt x="31738" y="744489"/>
                  <a:pt x="25203" y="755090"/>
                </a:cubicBezTo>
                <a:cubicBezTo>
                  <a:pt x="18669" y="765691"/>
                  <a:pt x="11602" y="775526"/>
                  <a:pt x="4001" y="784594"/>
                </a:cubicBezTo>
                <a:lnTo>
                  <a:pt x="0" y="778593"/>
                </a:lnTo>
                <a:cubicBezTo>
                  <a:pt x="8668" y="768058"/>
                  <a:pt x="16702" y="756724"/>
                  <a:pt x="24103" y="744589"/>
                </a:cubicBezTo>
                <a:cubicBezTo>
                  <a:pt x="31504" y="732454"/>
                  <a:pt x="37405" y="720186"/>
                  <a:pt x="41805" y="707784"/>
                </a:cubicBezTo>
                <a:lnTo>
                  <a:pt x="5001" y="707784"/>
                </a:lnTo>
                <a:lnTo>
                  <a:pt x="5001" y="700983"/>
                </a:lnTo>
                <a:lnTo>
                  <a:pt x="42005" y="700983"/>
                </a:lnTo>
                <a:lnTo>
                  <a:pt x="42005" y="665979"/>
                </a:lnTo>
                <a:cubicBezTo>
                  <a:pt x="36005" y="667446"/>
                  <a:pt x="30104" y="668746"/>
                  <a:pt x="24303" y="669879"/>
                </a:cubicBezTo>
                <a:cubicBezTo>
                  <a:pt x="18503" y="671013"/>
                  <a:pt x="13269" y="671980"/>
                  <a:pt x="8601" y="672780"/>
                </a:cubicBezTo>
                <a:lnTo>
                  <a:pt x="7801" y="666179"/>
                </a:lnTo>
                <a:cubicBezTo>
                  <a:pt x="12869" y="665245"/>
                  <a:pt x="18536" y="664112"/>
                  <a:pt x="24803" y="662778"/>
                </a:cubicBezTo>
                <a:cubicBezTo>
                  <a:pt x="31071" y="661445"/>
                  <a:pt x="37438" y="660011"/>
                  <a:pt x="43906" y="658478"/>
                </a:cubicBezTo>
                <a:cubicBezTo>
                  <a:pt x="50373" y="656944"/>
                  <a:pt x="56741" y="655311"/>
                  <a:pt x="63008" y="653577"/>
                </a:cubicBezTo>
                <a:cubicBezTo>
                  <a:pt x="69276" y="651844"/>
                  <a:pt x="74943" y="650110"/>
                  <a:pt x="80010" y="648377"/>
                </a:cubicBezTo>
                <a:close/>
                <a:moveTo>
                  <a:pt x="3247920" y="648177"/>
                </a:moveTo>
                <a:lnTo>
                  <a:pt x="3248920" y="653977"/>
                </a:lnTo>
                <a:cubicBezTo>
                  <a:pt x="3238252" y="655444"/>
                  <a:pt x="3226618" y="656778"/>
                  <a:pt x="3214016" y="657978"/>
                </a:cubicBezTo>
                <a:cubicBezTo>
                  <a:pt x="3201414" y="659178"/>
                  <a:pt x="3188613" y="660312"/>
                  <a:pt x="3175611" y="661378"/>
                </a:cubicBezTo>
                <a:cubicBezTo>
                  <a:pt x="3162610" y="662445"/>
                  <a:pt x="3149841" y="663379"/>
                  <a:pt x="3137306" y="664179"/>
                </a:cubicBezTo>
                <a:cubicBezTo>
                  <a:pt x="3124772" y="664979"/>
                  <a:pt x="3113237" y="665579"/>
                  <a:pt x="3102702" y="665979"/>
                </a:cubicBezTo>
                <a:lnTo>
                  <a:pt x="3102502" y="659778"/>
                </a:lnTo>
                <a:cubicBezTo>
                  <a:pt x="3113037" y="659378"/>
                  <a:pt x="3124604" y="658811"/>
                  <a:pt x="3137206" y="658078"/>
                </a:cubicBezTo>
                <a:cubicBezTo>
                  <a:pt x="3149808" y="657344"/>
                  <a:pt x="3162576" y="656478"/>
                  <a:pt x="3175511" y="655478"/>
                </a:cubicBezTo>
                <a:cubicBezTo>
                  <a:pt x="3188446" y="654477"/>
                  <a:pt x="3201148" y="653377"/>
                  <a:pt x="3213616" y="652177"/>
                </a:cubicBezTo>
                <a:cubicBezTo>
                  <a:pt x="3226084" y="650977"/>
                  <a:pt x="3237519" y="649644"/>
                  <a:pt x="3247920" y="648177"/>
                </a:cubicBezTo>
                <a:close/>
                <a:moveTo>
                  <a:pt x="2307155" y="646176"/>
                </a:moveTo>
                <a:lnTo>
                  <a:pt x="2313556" y="648177"/>
                </a:lnTo>
                <a:cubicBezTo>
                  <a:pt x="2311556" y="655778"/>
                  <a:pt x="2309389" y="663212"/>
                  <a:pt x="2307055" y="670479"/>
                </a:cubicBezTo>
                <a:cubicBezTo>
                  <a:pt x="2304722" y="677747"/>
                  <a:pt x="2302221" y="684915"/>
                  <a:pt x="2299554" y="691982"/>
                </a:cubicBezTo>
                <a:lnTo>
                  <a:pt x="2299554" y="821798"/>
                </a:lnTo>
                <a:lnTo>
                  <a:pt x="2293153" y="821798"/>
                </a:lnTo>
                <a:lnTo>
                  <a:pt x="2293153" y="707784"/>
                </a:lnTo>
                <a:cubicBezTo>
                  <a:pt x="2287019" y="722053"/>
                  <a:pt x="2280285" y="734854"/>
                  <a:pt x="2272951" y="746189"/>
                </a:cubicBezTo>
                <a:lnTo>
                  <a:pt x="2268550" y="740788"/>
                </a:lnTo>
                <a:cubicBezTo>
                  <a:pt x="2272284" y="735054"/>
                  <a:pt x="2275985" y="728487"/>
                  <a:pt x="2279652" y="721086"/>
                </a:cubicBezTo>
                <a:cubicBezTo>
                  <a:pt x="2283319" y="713685"/>
                  <a:pt x="2286853" y="705851"/>
                  <a:pt x="2290253" y="697583"/>
                </a:cubicBezTo>
                <a:cubicBezTo>
                  <a:pt x="2293653" y="689315"/>
                  <a:pt x="2296787" y="680814"/>
                  <a:pt x="2299654" y="672080"/>
                </a:cubicBezTo>
                <a:cubicBezTo>
                  <a:pt x="2302521" y="663345"/>
                  <a:pt x="2305022" y="654711"/>
                  <a:pt x="2307155" y="646176"/>
                </a:cubicBezTo>
                <a:close/>
                <a:moveTo>
                  <a:pt x="4554578" y="645576"/>
                </a:moveTo>
                <a:lnTo>
                  <a:pt x="4561380" y="645976"/>
                </a:lnTo>
                <a:lnTo>
                  <a:pt x="4561380" y="682981"/>
                </a:lnTo>
                <a:lnTo>
                  <a:pt x="4586182" y="682981"/>
                </a:lnTo>
                <a:lnTo>
                  <a:pt x="4586182" y="689582"/>
                </a:lnTo>
                <a:lnTo>
                  <a:pt x="4561380" y="689582"/>
                </a:lnTo>
                <a:lnTo>
                  <a:pt x="4561380" y="730587"/>
                </a:lnTo>
                <a:cubicBezTo>
                  <a:pt x="4565914" y="728720"/>
                  <a:pt x="4570214" y="726853"/>
                  <a:pt x="4574281" y="724986"/>
                </a:cubicBezTo>
                <a:cubicBezTo>
                  <a:pt x="4578348" y="723119"/>
                  <a:pt x="4581916" y="721453"/>
                  <a:pt x="4584982" y="719986"/>
                </a:cubicBezTo>
                <a:lnTo>
                  <a:pt x="4585582" y="723986"/>
                </a:lnTo>
                <a:lnTo>
                  <a:pt x="4586182" y="726786"/>
                </a:lnTo>
                <a:cubicBezTo>
                  <a:pt x="4583116" y="728253"/>
                  <a:pt x="4579382" y="729987"/>
                  <a:pt x="4574982" y="731987"/>
                </a:cubicBezTo>
                <a:cubicBezTo>
                  <a:pt x="4570580" y="733987"/>
                  <a:pt x="4566047" y="736054"/>
                  <a:pt x="4561380" y="738188"/>
                </a:cubicBezTo>
                <a:lnTo>
                  <a:pt x="4561380" y="800396"/>
                </a:lnTo>
                <a:cubicBezTo>
                  <a:pt x="4561380" y="803463"/>
                  <a:pt x="4561113" y="805996"/>
                  <a:pt x="4560580" y="807997"/>
                </a:cubicBezTo>
                <a:cubicBezTo>
                  <a:pt x="4560046" y="809997"/>
                  <a:pt x="4559112" y="811597"/>
                  <a:pt x="4557779" y="812797"/>
                </a:cubicBezTo>
                <a:cubicBezTo>
                  <a:pt x="4556446" y="813997"/>
                  <a:pt x="4554612" y="814898"/>
                  <a:pt x="4552278" y="815498"/>
                </a:cubicBezTo>
                <a:cubicBezTo>
                  <a:pt x="4549944" y="816098"/>
                  <a:pt x="4547044" y="816531"/>
                  <a:pt x="4543578" y="816798"/>
                </a:cubicBezTo>
                <a:lnTo>
                  <a:pt x="4532376" y="817798"/>
                </a:lnTo>
                <a:lnTo>
                  <a:pt x="4530976" y="811197"/>
                </a:lnTo>
                <a:lnTo>
                  <a:pt x="4542377" y="810397"/>
                </a:lnTo>
                <a:cubicBezTo>
                  <a:pt x="4544911" y="810264"/>
                  <a:pt x="4546944" y="810030"/>
                  <a:pt x="4548478" y="809697"/>
                </a:cubicBezTo>
                <a:cubicBezTo>
                  <a:pt x="4550012" y="809363"/>
                  <a:pt x="4551245" y="808797"/>
                  <a:pt x="4552178" y="807997"/>
                </a:cubicBezTo>
                <a:cubicBezTo>
                  <a:pt x="4553112" y="807197"/>
                  <a:pt x="4553746" y="806096"/>
                  <a:pt x="4554078" y="804696"/>
                </a:cubicBezTo>
                <a:cubicBezTo>
                  <a:pt x="4554412" y="803296"/>
                  <a:pt x="4554578" y="801463"/>
                  <a:pt x="4554578" y="799196"/>
                </a:cubicBezTo>
                <a:lnTo>
                  <a:pt x="4554578" y="740988"/>
                </a:lnTo>
                <a:cubicBezTo>
                  <a:pt x="4548978" y="743522"/>
                  <a:pt x="4543610" y="745856"/>
                  <a:pt x="4538476" y="747989"/>
                </a:cubicBezTo>
                <a:cubicBezTo>
                  <a:pt x="4533343" y="750123"/>
                  <a:pt x="4529176" y="751856"/>
                  <a:pt x="4525975" y="753190"/>
                </a:cubicBezTo>
                <a:lnTo>
                  <a:pt x="4523975" y="746389"/>
                </a:lnTo>
                <a:cubicBezTo>
                  <a:pt x="4527442" y="745055"/>
                  <a:pt x="4531909" y="743255"/>
                  <a:pt x="4537376" y="740988"/>
                </a:cubicBezTo>
                <a:cubicBezTo>
                  <a:pt x="4542844" y="738721"/>
                  <a:pt x="4548578" y="736254"/>
                  <a:pt x="4554578" y="733587"/>
                </a:cubicBezTo>
                <a:lnTo>
                  <a:pt x="4554578" y="689582"/>
                </a:lnTo>
                <a:lnTo>
                  <a:pt x="4529576" y="689582"/>
                </a:lnTo>
                <a:lnTo>
                  <a:pt x="4529576" y="682981"/>
                </a:lnTo>
                <a:lnTo>
                  <a:pt x="4554578" y="682981"/>
                </a:lnTo>
                <a:close/>
                <a:moveTo>
                  <a:pt x="456505" y="645376"/>
                </a:moveTo>
                <a:cubicBezTo>
                  <a:pt x="457838" y="649644"/>
                  <a:pt x="459339" y="654744"/>
                  <a:pt x="461005" y="660678"/>
                </a:cubicBezTo>
                <a:cubicBezTo>
                  <a:pt x="462672" y="666612"/>
                  <a:pt x="464239" y="672180"/>
                  <a:pt x="465706" y="677380"/>
                </a:cubicBezTo>
                <a:lnTo>
                  <a:pt x="492909" y="677380"/>
                </a:lnTo>
                <a:lnTo>
                  <a:pt x="492909" y="684181"/>
                </a:lnTo>
                <a:lnTo>
                  <a:pt x="451304" y="684181"/>
                </a:lnTo>
                <a:lnTo>
                  <a:pt x="450504" y="718385"/>
                </a:lnTo>
                <a:lnTo>
                  <a:pt x="484508" y="718385"/>
                </a:lnTo>
                <a:cubicBezTo>
                  <a:pt x="484508" y="718652"/>
                  <a:pt x="484442" y="720586"/>
                  <a:pt x="484308" y="724186"/>
                </a:cubicBezTo>
                <a:cubicBezTo>
                  <a:pt x="484175" y="727787"/>
                  <a:pt x="484008" y="732287"/>
                  <a:pt x="483808" y="737688"/>
                </a:cubicBezTo>
                <a:cubicBezTo>
                  <a:pt x="483608" y="743089"/>
                  <a:pt x="483408" y="748956"/>
                  <a:pt x="483208" y="755290"/>
                </a:cubicBezTo>
                <a:cubicBezTo>
                  <a:pt x="483008" y="761624"/>
                  <a:pt x="482808" y="767692"/>
                  <a:pt x="482608" y="773492"/>
                </a:cubicBezTo>
                <a:cubicBezTo>
                  <a:pt x="482408" y="779293"/>
                  <a:pt x="482242" y="784427"/>
                  <a:pt x="482108" y="788894"/>
                </a:cubicBezTo>
                <a:cubicBezTo>
                  <a:pt x="481975" y="793361"/>
                  <a:pt x="481841" y="796395"/>
                  <a:pt x="481708" y="797995"/>
                </a:cubicBezTo>
                <a:cubicBezTo>
                  <a:pt x="481441" y="801329"/>
                  <a:pt x="480941" y="803996"/>
                  <a:pt x="480208" y="805996"/>
                </a:cubicBezTo>
                <a:cubicBezTo>
                  <a:pt x="479474" y="807997"/>
                  <a:pt x="478341" y="809530"/>
                  <a:pt x="476807" y="810597"/>
                </a:cubicBezTo>
                <a:cubicBezTo>
                  <a:pt x="475274" y="811664"/>
                  <a:pt x="473240" y="812431"/>
                  <a:pt x="470707" y="812897"/>
                </a:cubicBezTo>
                <a:cubicBezTo>
                  <a:pt x="468173" y="813364"/>
                  <a:pt x="465039" y="813797"/>
                  <a:pt x="461306" y="814197"/>
                </a:cubicBezTo>
                <a:lnTo>
                  <a:pt x="449904" y="815198"/>
                </a:lnTo>
                <a:lnTo>
                  <a:pt x="447904" y="808397"/>
                </a:lnTo>
                <a:lnTo>
                  <a:pt x="459505" y="807597"/>
                </a:lnTo>
                <a:cubicBezTo>
                  <a:pt x="462439" y="807330"/>
                  <a:pt x="464906" y="807063"/>
                  <a:pt x="466906" y="806796"/>
                </a:cubicBezTo>
                <a:cubicBezTo>
                  <a:pt x="468906" y="806530"/>
                  <a:pt x="470473" y="806030"/>
                  <a:pt x="471607" y="805296"/>
                </a:cubicBezTo>
                <a:cubicBezTo>
                  <a:pt x="472740" y="804563"/>
                  <a:pt x="473574" y="803463"/>
                  <a:pt x="474107" y="801996"/>
                </a:cubicBezTo>
                <a:cubicBezTo>
                  <a:pt x="474641" y="800529"/>
                  <a:pt x="475041" y="798529"/>
                  <a:pt x="475307" y="795995"/>
                </a:cubicBezTo>
                <a:cubicBezTo>
                  <a:pt x="475441" y="794662"/>
                  <a:pt x="475574" y="792128"/>
                  <a:pt x="475707" y="788394"/>
                </a:cubicBezTo>
                <a:cubicBezTo>
                  <a:pt x="475841" y="784660"/>
                  <a:pt x="476007" y="780393"/>
                  <a:pt x="476207" y="775593"/>
                </a:cubicBezTo>
                <a:cubicBezTo>
                  <a:pt x="476407" y="770792"/>
                  <a:pt x="476607" y="765691"/>
                  <a:pt x="476807" y="760291"/>
                </a:cubicBezTo>
                <a:cubicBezTo>
                  <a:pt x="477007" y="754890"/>
                  <a:pt x="477174" y="749823"/>
                  <a:pt x="477307" y="745089"/>
                </a:cubicBezTo>
                <a:cubicBezTo>
                  <a:pt x="477441" y="740355"/>
                  <a:pt x="477574" y="736154"/>
                  <a:pt x="477708" y="732487"/>
                </a:cubicBezTo>
                <a:cubicBezTo>
                  <a:pt x="477841" y="728820"/>
                  <a:pt x="477908" y="726320"/>
                  <a:pt x="477908" y="724986"/>
                </a:cubicBezTo>
                <a:lnTo>
                  <a:pt x="450304" y="724986"/>
                </a:lnTo>
                <a:cubicBezTo>
                  <a:pt x="449771" y="737655"/>
                  <a:pt x="449004" y="748556"/>
                  <a:pt x="448004" y="757690"/>
                </a:cubicBezTo>
                <a:cubicBezTo>
                  <a:pt x="447004" y="766825"/>
                  <a:pt x="445570" y="775059"/>
                  <a:pt x="443703" y="782393"/>
                </a:cubicBezTo>
                <a:cubicBezTo>
                  <a:pt x="441836" y="789728"/>
                  <a:pt x="439536" y="796562"/>
                  <a:pt x="436802" y="802896"/>
                </a:cubicBezTo>
                <a:cubicBezTo>
                  <a:pt x="434069" y="809230"/>
                  <a:pt x="430702" y="815864"/>
                  <a:pt x="426701" y="822798"/>
                </a:cubicBezTo>
                <a:lnTo>
                  <a:pt x="420900" y="819998"/>
                </a:lnTo>
                <a:cubicBezTo>
                  <a:pt x="425034" y="812931"/>
                  <a:pt x="428468" y="806196"/>
                  <a:pt x="431202" y="799796"/>
                </a:cubicBezTo>
                <a:cubicBezTo>
                  <a:pt x="433935" y="793395"/>
                  <a:pt x="436169" y="786427"/>
                  <a:pt x="437903" y="778893"/>
                </a:cubicBezTo>
                <a:cubicBezTo>
                  <a:pt x="439636" y="771359"/>
                  <a:pt x="440970" y="762791"/>
                  <a:pt x="441903" y="753190"/>
                </a:cubicBezTo>
                <a:cubicBezTo>
                  <a:pt x="442837" y="743589"/>
                  <a:pt x="443503" y="732054"/>
                  <a:pt x="443903" y="718585"/>
                </a:cubicBezTo>
                <a:cubicBezTo>
                  <a:pt x="444037" y="716452"/>
                  <a:pt x="444137" y="713752"/>
                  <a:pt x="444203" y="710484"/>
                </a:cubicBezTo>
                <a:cubicBezTo>
                  <a:pt x="444270" y="707217"/>
                  <a:pt x="444337" y="703884"/>
                  <a:pt x="444403" y="700483"/>
                </a:cubicBezTo>
                <a:cubicBezTo>
                  <a:pt x="444470" y="697083"/>
                  <a:pt x="444537" y="693916"/>
                  <a:pt x="444603" y="690982"/>
                </a:cubicBezTo>
                <a:cubicBezTo>
                  <a:pt x="444670" y="688048"/>
                  <a:pt x="444703" y="685781"/>
                  <a:pt x="444703" y="684181"/>
                </a:cubicBezTo>
                <a:lnTo>
                  <a:pt x="424501" y="684181"/>
                </a:lnTo>
                <a:lnTo>
                  <a:pt x="424501" y="677380"/>
                </a:lnTo>
                <a:lnTo>
                  <a:pt x="458905" y="677380"/>
                </a:lnTo>
                <a:cubicBezTo>
                  <a:pt x="457438" y="672313"/>
                  <a:pt x="455905" y="666879"/>
                  <a:pt x="454305" y="661078"/>
                </a:cubicBezTo>
                <a:cubicBezTo>
                  <a:pt x="452704" y="655278"/>
                  <a:pt x="451238" y="650310"/>
                  <a:pt x="449904" y="646176"/>
                </a:cubicBezTo>
                <a:close/>
                <a:moveTo>
                  <a:pt x="3943055" y="645176"/>
                </a:moveTo>
                <a:lnTo>
                  <a:pt x="3948656" y="647777"/>
                </a:lnTo>
                <a:cubicBezTo>
                  <a:pt x="3946788" y="652444"/>
                  <a:pt x="3944622" y="657511"/>
                  <a:pt x="3942155" y="662979"/>
                </a:cubicBezTo>
                <a:cubicBezTo>
                  <a:pt x="3939688" y="668446"/>
                  <a:pt x="3937121" y="673880"/>
                  <a:pt x="3934454" y="679281"/>
                </a:cubicBezTo>
                <a:cubicBezTo>
                  <a:pt x="3931787" y="684681"/>
                  <a:pt x="3929120" y="689715"/>
                  <a:pt x="3926452" y="694382"/>
                </a:cubicBezTo>
                <a:cubicBezTo>
                  <a:pt x="3923786" y="699050"/>
                  <a:pt x="3921385" y="702784"/>
                  <a:pt x="3919252" y="705584"/>
                </a:cubicBezTo>
                <a:cubicBezTo>
                  <a:pt x="3920585" y="705450"/>
                  <a:pt x="3922586" y="705317"/>
                  <a:pt x="3925252" y="705184"/>
                </a:cubicBezTo>
                <a:cubicBezTo>
                  <a:pt x="3927920" y="705050"/>
                  <a:pt x="3930720" y="704917"/>
                  <a:pt x="3933654" y="704784"/>
                </a:cubicBezTo>
                <a:cubicBezTo>
                  <a:pt x="3936587" y="704650"/>
                  <a:pt x="3939454" y="704484"/>
                  <a:pt x="3942255" y="704284"/>
                </a:cubicBezTo>
                <a:cubicBezTo>
                  <a:pt x="3945055" y="704084"/>
                  <a:pt x="3947255" y="703917"/>
                  <a:pt x="3948856" y="703784"/>
                </a:cubicBezTo>
                <a:cubicBezTo>
                  <a:pt x="3952189" y="697916"/>
                  <a:pt x="3955290" y="692282"/>
                  <a:pt x="3958157" y="686882"/>
                </a:cubicBezTo>
                <a:cubicBezTo>
                  <a:pt x="3961024" y="681481"/>
                  <a:pt x="3963457" y="676647"/>
                  <a:pt x="3965457" y="672380"/>
                </a:cubicBezTo>
                <a:lnTo>
                  <a:pt x="3970658" y="675180"/>
                </a:lnTo>
                <a:cubicBezTo>
                  <a:pt x="3967991" y="680781"/>
                  <a:pt x="3964658" y="687282"/>
                  <a:pt x="3960657" y="694682"/>
                </a:cubicBezTo>
                <a:cubicBezTo>
                  <a:pt x="3956656" y="702083"/>
                  <a:pt x="3952489" y="709518"/>
                  <a:pt x="3948155" y="716985"/>
                </a:cubicBezTo>
                <a:cubicBezTo>
                  <a:pt x="3943822" y="724453"/>
                  <a:pt x="3939621" y="731454"/>
                  <a:pt x="3935554" y="737988"/>
                </a:cubicBezTo>
                <a:cubicBezTo>
                  <a:pt x="3931486" y="744522"/>
                  <a:pt x="3928053" y="749656"/>
                  <a:pt x="3925252" y="753390"/>
                </a:cubicBezTo>
                <a:cubicBezTo>
                  <a:pt x="3927253" y="752990"/>
                  <a:pt x="3930320" y="752456"/>
                  <a:pt x="3934454" y="751790"/>
                </a:cubicBezTo>
                <a:cubicBezTo>
                  <a:pt x="3938588" y="751123"/>
                  <a:pt x="3942688" y="750456"/>
                  <a:pt x="3946755" y="749789"/>
                </a:cubicBezTo>
                <a:cubicBezTo>
                  <a:pt x="3950822" y="749123"/>
                  <a:pt x="3954456" y="748523"/>
                  <a:pt x="3957656" y="747989"/>
                </a:cubicBezTo>
                <a:cubicBezTo>
                  <a:pt x="3960857" y="747456"/>
                  <a:pt x="3962590" y="747122"/>
                  <a:pt x="3962857" y="746989"/>
                </a:cubicBezTo>
                <a:lnTo>
                  <a:pt x="3963257" y="753590"/>
                </a:lnTo>
                <a:cubicBezTo>
                  <a:pt x="3962990" y="753723"/>
                  <a:pt x="3961924" y="753957"/>
                  <a:pt x="3960057" y="754290"/>
                </a:cubicBezTo>
                <a:cubicBezTo>
                  <a:pt x="3958190" y="754623"/>
                  <a:pt x="3955856" y="755023"/>
                  <a:pt x="3953056" y="755490"/>
                </a:cubicBezTo>
                <a:cubicBezTo>
                  <a:pt x="3950256" y="755957"/>
                  <a:pt x="3947222" y="756457"/>
                  <a:pt x="3943955" y="756990"/>
                </a:cubicBezTo>
                <a:cubicBezTo>
                  <a:pt x="3940688" y="757524"/>
                  <a:pt x="3937587" y="758024"/>
                  <a:pt x="3934654" y="758491"/>
                </a:cubicBezTo>
                <a:cubicBezTo>
                  <a:pt x="3931720" y="758957"/>
                  <a:pt x="3929086" y="759391"/>
                  <a:pt x="3926753" y="759791"/>
                </a:cubicBezTo>
                <a:cubicBezTo>
                  <a:pt x="3924419" y="760191"/>
                  <a:pt x="3922852" y="760457"/>
                  <a:pt x="3922052" y="760591"/>
                </a:cubicBezTo>
                <a:cubicBezTo>
                  <a:pt x="3920718" y="760857"/>
                  <a:pt x="3919518" y="761091"/>
                  <a:pt x="3918452" y="761291"/>
                </a:cubicBezTo>
                <a:cubicBezTo>
                  <a:pt x="3917385" y="761491"/>
                  <a:pt x="3915918" y="761858"/>
                  <a:pt x="3914051" y="762391"/>
                </a:cubicBezTo>
                <a:lnTo>
                  <a:pt x="3912651" y="755590"/>
                </a:lnTo>
                <a:cubicBezTo>
                  <a:pt x="3914918" y="754790"/>
                  <a:pt x="3916418" y="754123"/>
                  <a:pt x="3917152" y="753590"/>
                </a:cubicBezTo>
                <a:cubicBezTo>
                  <a:pt x="3917885" y="753056"/>
                  <a:pt x="3918652" y="752256"/>
                  <a:pt x="3919452" y="751190"/>
                </a:cubicBezTo>
                <a:cubicBezTo>
                  <a:pt x="3922786" y="746656"/>
                  <a:pt x="3926719" y="740755"/>
                  <a:pt x="3931253" y="733487"/>
                </a:cubicBezTo>
                <a:cubicBezTo>
                  <a:pt x="3935787" y="726220"/>
                  <a:pt x="3940388" y="718585"/>
                  <a:pt x="3945055" y="710584"/>
                </a:cubicBezTo>
                <a:cubicBezTo>
                  <a:pt x="3942921" y="710718"/>
                  <a:pt x="3940354" y="710851"/>
                  <a:pt x="3937354" y="710985"/>
                </a:cubicBezTo>
                <a:cubicBezTo>
                  <a:pt x="3934354" y="711118"/>
                  <a:pt x="3931420" y="711285"/>
                  <a:pt x="3928553" y="711485"/>
                </a:cubicBezTo>
                <a:cubicBezTo>
                  <a:pt x="3925686" y="711685"/>
                  <a:pt x="3923119" y="711851"/>
                  <a:pt x="3920852" y="711985"/>
                </a:cubicBezTo>
                <a:cubicBezTo>
                  <a:pt x="3918585" y="712118"/>
                  <a:pt x="3917051" y="712185"/>
                  <a:pt x="3916251" y="712185"/>
                </a:cubicBezTo>
                <a:cubicBezTo>
                  <a:pt x="3915318" y="712318"/>
                  <a:pt x="3914484" y="712485"/>
                  <a:pt x="3913751" y="712685"/>
                </a:cubicBezTo>
                <a:cubicBezTo>
                  <a:pt x="3913018" y="712885"/>
                  <a:pt x="3911717" y="713185"/>
                  <a:pt x="3909850" y="713585"/>
                </a:cubicBezTo>
                <a:lnTo>
                  <a:pt x="3908650" y="706784"/>
                </a:lnTo>
                <a:cubicBezTo>
                  <a:pt x="3910117" y="706251"/>
                  <a:pt x="3911084" y="705817"/>
                  <a:pt x="3911551" y="705484"/>
                </a:cubicBezTo>
                <a:cubicBezTo>
                  <a:pt x="3912018" y="705150"/>
                  <a:pt x="3912584" y="704584"/>
                  <a:pt x="3913251" y="703784"/>
                </a:cubicBezTo>
                <a:cubicBezTo>
                  <a:pt x="3915118" y="701383"/>
                  <a:pt x="3917318" y="698016"/>
                  <a:pt x="3919852" y="693682"/>
                </a:cubicBezTo>
                <a:cubicBezTo>
                  <a:pt x="3922385" y="689349"/>
                  <a:pt x="3925019" y="684481"/>
                  <a:pt x="3927753" y="679081"/>
                </a:cubicBezTo>
                <a:cubicBezTo>
                  <a:pt x="3930486" y="673680"/>
                  <a:pt x="3933187" y="668046"/>
                  <a:pt x="3935854" y="662178"/>
                </a:cubicBezTo>
                <a:cubicBezTo>
                  <a:pt x="3938521" y="656311"/>
                  <a:pt x="3940921" y="650644"/>
                  <a:pt x="3943055" y="645176"/>
                </a:cubicBezTo>
                <a:close/>
                <a:moveTo>
                  <a:pt x="1159917" y="645176"/>
                </a:moveTo>
                <a:lnTo>
                  <a:pt x="1165917" y="648177"/>
                </a:lnTo>
                <a:cubicBezTo>
                  <a:pt x="1163650" y="652577"/>
                  <a:pt x="1160883" y="657778"/>
                  <a:pt x="1157616" y="663779"/>
                </a:cubicBezTo>
                <a:cubicBezTo>
                  <a:pt x="1154349" y="669779"/>
                  <a:pt x="1150915" y="675780"/>
                  <a:pt x="1147315" y="681781"/>
                </a:cubicBezTo>
                <a:cubicBezTo>
                  <a:pt x="1143715" y="687782"/>
                  <a:pt x="1140181" y="693416"/>
                  <a:pt x="1136714" y="698683"/>
                </a:cubicBezTo>
                <a:cubicBezTo>
                  <a:pt x="1133247" y="703950"/>
                  <a:pt x="1130313" y="708051"/>
                  <a:pt x="1127913" y="710985"/>
                </a:cubicBezTo>
                <a:cubicBezTo>
                  <a:pt x="1129513" y="710985"/>
                  <a:pt x="1132146" y="710951"/>
                  <a:pt x="1135813" y="710885"/>
                </a:cubicBezTo>
                <a:cubicBezTo>
                  <a:pt x="1139481" y="710818"/>
                  <a:pt x="1143381" y="710718"/>
                  <a:pt x="1147515" y="710584"/>
                </a:cubicBezTo>
                <a:cubicBezTo>
                  <a:pt x="1151649" y="710451"/>
                  <a:pt x="1155649" y="710351"/>
                  <a:pt x="1159517" y="710284"/>
                </a:cubicBezTo>
                <a:cubicBezTo>
                  <a:pt x="1163384" y="710218"/>
                  <a:pt x="1166384" y="710184"/>
                  <a:pt x="1168518" y="710184"/>
                </a:cubicBezTo>
                <a:cubicBezTo>
                  <a:pt x="1172518" y="704184"/>
                  <a:pt x="1176252" y="698416"/>
                  <a:pt x="1179719" y="692882"/>
                </a:cubicBezTo>
                <a:cubicBezTo>
                  <a:pt x="1183186" y="687348"/>
                  <a:pt x="1186053" y="682448"/>
                  <a:pt x="1188320" y="678180"/>
                </a:cubicBezTo>
                <a:lnTo>
                  <a:pt x="1193921" y="681381"/>
                </a:lnTo>
                <a:cubicBezTo>
                  <a:pt x="1190720" y="687382"/>
                  <a:pt x="1186553" y="694349"/>
                  <a:pt x="1181419" y="702283"/>
                </a:cubicBezTo>
                <a:cubicBezTo>
                  <a:pt x="1176285" y="710218"/>
                  <a:pt x="1170885" y="718152"/>
                  <a:pt x="1165217" y="726086"/>
                </a:cubicBezTo>
                <a:cubicBezTo>
                  <a:pt x="1159550" y="734021"/>
                  <a:pt x="1154049" y="741388"/>
                  <a:pt x="1148715" y="748189"/>
                </a:cubicBezTo>
                <a:cubicBezTo>
                  <a:pt x="1143381" y="754990"/>
                  <a:pt x="1138914" y="760191"/>
                  <a:pt x="1135314" y="763791"/>
                </a:cubicBezTo>
                <a:cubicBezTo>
                  <a:pt x="1136914" y="763658"/>
                  <a:pt x="1139547" y="763491"/>
                  <a:pt x="1143214" y="763291"/>
                </a:cubicBezTo>
                <a:cubicBezTo>
                  <a:pt x="1146882" y="763091"/>
                  <a:pt x="1150949" y="762858"/>
                  <a:pt x="1155416" y="762591"/>
                </a:cubicBezTo>
                <a:cubicBezTo>
                  <a:pt x="1159883" y="762324"/>
                  <a:pt x="1164517" y="762058"/>
                  <a:pt x="1169318" y="761791"/>
                </a:cubicBezTo>
                <a:cubicBezTo>
                  <a:pt x="1174118" y="761524"/>
                  <a:pt x="1178519" y="761257"/>
                  <a:pt x="1182519" y="760991"/>
                </a:cubicBezTo>
                <a:cubicBezTo>
                  <a:pt x="1186520" y="760724"/>
                  <a:pt x="1189854" y="760491"/>
                  <a:pt x="1192521" y="760291"/>
                </a:cubicBezTo>
                <a:cubicBezTo>
                  <a:pt x="1195188" y="760091"/>
                  <a:pt x="1196655" y="759991"/>
                  <a:pt x="1196921" y="759991"/>
                </a:cubicBezTo>
                <a:lnTo>
                  <a:pt x="1196721" y="766992"/>
                </a:lnTo>
                <a:cubicBezTo>
                  <a:pt x="1196321" y="766992"/>
                  <a:pt x="1194554" y="767092"/>
                  <a:pt x="1191420" y="767292"/>
                </a:cubicBezTo>
                <a:cubicBezTo>
                  <a:pt x="1188287" y="767492"/>
                  <a:pt x="1184486" y="767692"/>
                  <a:pt x="1180019" y="767892"/>
                </a:cubicBezTo>
                <a:cubicBezTo>
                  <a:pt x="1175552" y="768092"/>
                  <a:pt x="1170685" y="768358"/>
                  <a:pt x="1165417" y="768692"/>
                </a:cubicBezTo>
                <a:cubicBezTo>
                  <a:pt x="1160150" y="769025"/>
                  <a:pt x="1155149" y="769325"/>
                  <a:pt x="1150415" y="769592"/>
                </a:cubicBezTo>
                <a:cubicBezTo>
                  <a:pt x="1145681" y="769859"/>
                  <a:pt x="1141514" y="770125"/>
                  <a:pt x="1137914" y="770392"/>
                </a:cubicBezTo>
                <a:cubicBezTo>
                  <a:pt x="1134313" y="770659"/>
                  <a:pt x="1131913" y="770792"/>
                  <a:pt x="1130713" y="770792"/>
                </a:cubicBezTo>
                <a:cubicBezTo>
                  <a:pt x="1129246" y="770925"/>
                  <a:pt x="1127946" y="771025"/>
                  <a:pt x="1126812" y="771092"/>
                </a:cubicBezTo>
                <a:cubicBezTo>
                  <a:pt x="1125679" y="771159"/>
                  <a:pt x="1123979" y="771459"/>
                  <a:pt x="1121712" y="771992"/>
                </a:cubicBezTo>
                <a:lnTo>
                  <a:pt x="1120312" y="765391"/>
                </a:lnTo>
                <a:cubicBezTo>
                  <a:pt x="1122845" y="764858"/>
                  <a:pt x="1124446" y="764425"/>
                  <a:pt x="1125112" y="764091"/>
                </a:cubicBezTo>
                <a:cubicBezTo>
                  <a:pt x="1125779" y="763758"/>
                  <a:pt x="1126446" y="763258"/>
                  <a:pt x="1127112" y="762591"/>
                </a:cubicBezTo>
                <a:cubicBezTo>
                  <a:pt x="1129113" y="760991"/>
                  <a:pt x="1131480" y="758624"/>
                  <a:pt x="1134213" y="755490"/>
                </a:cubicBezTo>
                <a:cubicBezTo>
                  <a:pt x="1136947" y="752356"/>
                  <a:pt x="1139947" y="748723"/>
                  <a:pt x="1143214" y="744589"/>
                </a:cubicBezTo>
                <a:cubicBezTo>
                  <a:pt x="1146482" y="740455"/>
                  <a:pt x="1149882" y="736021"/>
                  <a:pt x="1153416" y="731287"/>
                </a:cubicBezTo>
                <a:cubicBezTo>
                  <a:pt x="1156950" y="726553"/>
                  <a:pt x="1160450" y="721653"/>
                  <a:pt x="1163917" y="716585"/>
                </a:cubicBezTo>
                <a:cubicBezTo>
                  <a:pt x="1161117" y="716585"/>
                  <a:pt x="1157716" y="716619"/>
                  <a:pt x="1153716" y="716685"/>
                </a:cubicBezTo>
                <a:cubicBezTo>
                  <a:pt x="1149715" y="716752"/>
                  <a:pt x="1145715" y="716852"/>
                  <a:pt x="1141714" y="716985"/>
                </a:cubicBezTo>
                <a:cubicBezTo>
                  <a:pt x="1137714" y="717119"/>
                  <a:pt x="1134113" y="717219"/>
                  <a:pt x="1130913" y="717285"/>
                </a:cubicBezTo>
                <a:cubicBezTo>
                  <a:pt x="1127712" y="717352"/>
                  <a:pt x="1125512" y="717452"/>
                  <a:pt x="1124312" y="717585"/>
                </a:cubicBezTo>
                <a:cubicBezTo>
                  <a:pt x="1123112" y="717719"/>
                  <a:pt x="1122079" y="717819"/>
                  <a:pt x="1121212" y="717885"/>
                </a:cubicBezTo>
                <a:cubicBezTo>
                  <a:pt x="1120345" y="717952"/>
                  <a:pt x="1118845" y="718185"/>
                  <a:pt x="1116711" y="718585"/>
                </a:cubicBezTo>
                <a:lnTo>
                  <a:pt x="1115111" y="712185"/>
                </a:lnTo>
                <a:cubicBezTo>
                  <a:pt x="1116978" y="711651"/>
                  <a:pt x="1118311" y="711218"/>
                  <a:pt x="1119111" y="710885"/>
                </a:cubicBezTo>
                <a:cubicBezTo>
                  <a:pt x="1119912" y="710551"/>
                  <a:pt x="1120578" y="710118"/>
                  <a:pt x="1121112" y="709584"/>
                </a:cubicBezTo>
                <a:cubicBezTo>
                  <a:pt x="1123245" y="707051"/>
                  <a:pt x="1126046" y="703150"/>
                  <a:pt x="1129513" y="697883"/>
                </a:cubicBezTo>
                <a:cubicBezTo>
                  <a:pt x="1132980" y="692616"/>
                  <a:pt x="1136614" y="686882"/>
                  <a:pt x="1140414" y="680681"/>
                </a:cubicBezTo>
                <a:cubicBezTo>
                  <a:pt x="1144215" y="674480"/>
                  <a:pt x="1147848" y="668179"/>
                  <a:pt x="1151316" y="661778"/>
                </a:cubicBezTo>
                <a:cubicBezTo>
                  <a:pt x="1154783" y="655378"/>
                  <a:pt x="1157650" y="649844"/>
                  <a:pt x="1159917" y="645176"/>
                </a:cubicBezTo>
                <a:close/>
                <a:moveTo>
                  <a:pt x="1084707" y="644976"/>
                </a:moveTo>
                <a:lnTo>
                  <a:pt x="1090708" y="647777"/>
                </a:lnTo>
                <a:cubicBezTo>
                  <a:pt x="1088841" y="652177"/>
                  <a:pt x="1086274" y="657311"/>
                  <a:pt x="1083007" y="663179"/>
                </a:cubicBezTo>
                <a:cubicBezTo>
                  <a:pt x="1079740" y="669046"/>
                  <a:pt x="1076273" y="674980"/>
                  <a:pt x="1072606" y="680981"/>
                </a:cubicBezTo>
                <a:cubicBezTo>
                  <a:pt x="1068939" y="686981"/>
                  <a:pt x="1065305" y="692649"/>
                  <a:pt x="1061704" y="697983"/>
                </a:cubicBezTo>
                <a:cubicBezTo>
                  <a:pt x="1058104" y="703317"/>
                  <a:pt x="1055037" y="707517"/>
                  <a:pt x="1052503" y="710584"/>
                </a:cubicBezTo>
                <a:cubicBezTo>
                  <a:pt x="1054103" y="710451"/>
                  <a:pt x="1056737" y="710351"/>
                  <a:pt x="1060404" y="710284"/>
                </a:cubicBezTo>
                <a:cubicBezTo>
                  <a:pt x="1064071" y="710218"/>
                  <a:pt x="1067905" y="710118"/>
                  <a:pt x="1071906" y="709984"/>
                </a:cubicBezTo>
                <a:cubicBezTo>
                  <a:pt x="1075906" y="709851"/>
                  <a:pt x="1079706" y="709751"/>
                  <a:pt x="1083307" y="709684"/>
                </a:cubicBezTo>
                <a:cubicBezTo>
                  <a:pt x="1086907" y="709618"/>
                  <a:pt x="1089574" y="709584"/>
                  <a:pt x="1091308" y="709584"/>
                </a:cubicBezTo>
                <a:cubicBezTo>
                  <a:pt x="1095175" y="703584"/>
                  <a:pt x="1098709" y="697850"/>
                  <a:pt x="1101909" y="692382"/>
                </a:cubicBezTo>
                <a:cubicBezTo>
                  <a:pt x="1105110" y="686915"/>
                  <a:pt x="1107843" y="681981"/>
                  <a:pt x="1110110" y="677580"/>
                </a:cubicBezTo>
                <a:lnTo>
                  <a:pt x="1115711" y="680581"/>
                </a:lnTo>
                <a:cubicBezTo>
                  <a:pt x="1113711" y="684581"/>
                  <a:pt x="1111244" y="689082"/>
                  <a:pt x="1108310" y="694082"/>
                </a:cubicBezTo>
                <a:cubicBezTo>
                  <a:pt x="1105376" y="699083"/>
                  <a:pt x="1102209" y="704250"/>
                  <a:pt x="1098809" y="709584"/>
                </a:cubicBezTo>
                <a:cubicBezTo>
                  <a:pt x="1095409" y="714918"/>
                  <a:pt x="1091908" y="720319"/>
                  <a:pt x="1088308" y="725786"/>
                </a:cubicBezTo>
                <a:cubicBezTo>
                  <a:pt x="1084707" y="731254"/>
                  <a:pt x="1081207" y="736388"/>
                  <a:pt x="1077806" y="741188"/>
                </a:cubicBezTo>
                <a:cubicBezTo>
                  <a:pt x="1074406" y="745989"/>
                  <a:pt x="1071239" y="750289"/>
                  <a:pt x="1068305" y="754090"/>
                </a:cubicBezTo>
                <a:cubicBezTo>
                  <a:pt x="1065371" y="757890"/>
                  <a:pt x="1062971" y="760857"/>
                  <a:pt x="1061104" y="762991"/>
                </a:cubicBezTo>
                <a:cubicBezTo>
                  <a:pt x="1062438" y="762858"/>
                  <a:pt x="1064571" y="762724"/>
                  <a:pt x="1067505" y="762591"/>
                </a:cubicBezTo>
                <a:cubicBezTo>
                  <a:pt x="1070439" y="762458"/>
                  <a:pt x="1073673" y="762291"/>
                  <a:pt x="1077206" y="762091"/>
                </a:cubicBezTo>
                <a:cubicBezTo>
                  <a:pt x="1080740" y="761891"/>
                  <a:pt x="1084407" y="761691"/>
                  <a:pt x="1088208" y="761491"/>
                </a:cubicBezTo>
                <a:cubicBezTo>
                  <a:pt x="1092008" y="761291"/>
                  <a:pt x="1095475" y="761124"/>
                  <a:pt x="1098609" y="760991"/>
                </a:cubicBezTo>
                <a:cubicBezTo>
                  <a:pt x="1101743" y="760857"/>
                  <a:pt x="1104376" y="760724"/>
                  <a:pt x="1106510" y="760591"/>
                </a:cubicBezTo>
                <a:cubicBezTo>
                  <a:pt x="1108644" y="760457"/>
                  <a:pt x="1109844" y="760391"/>
                  <a:pt x="1110110" y="760391"/>
                </a:cubicBezTo>
                <a:lnTo>
                  <a:pt x="1110110" y="767192"/>
                </a:lnTo>
                <a:cubicBezTo>
                  <a:pt x="1109710" y="767192"/>
                  <a:pt x="1108243" y="767258"/>
                  <a:pt x="1105710" y="767392"/>
                </a:cubicBezTo>
                <a:cubicBezTo>
                  <a:pt x="1103176" y="767525"/>
                  <a:pt x="1100076" y="767692"/>
                  <a:pt x="1096409" y="767892"/>
                </a:cubicBezTo>
                <a:cubicBezTo>
                  <a:pt x="1092741" y="768092"/>
                  <a:pt x="1088808" y="768292"/>
                  <a:pt x="1084607" y="768492"/>
                </a:cubicBezTo>
                <a:cubicBezTo>
                  <a:pt x="1080407" y="768692"/>
                  <a:pt x="1076373" y="768892"/>
                  <a:pt x="1072506" y="769092"/>
                </a:cubicBezTo>
                <a:cubicBezTo>
                  <a:pt x="1068639" y="769292"/>
                  <a:pt x="1065205" y="769492"/>
                  <a:pt x="1062204" y="769692"/>
                </a:cubicBezTo>
                <a:cubicBezTo>
                  <a:pt x="1059204" y="769892"/>
                  <a:pt x="1057170" y="769992"/>
                  <a:pt x="1056104" y="769992"/>
                </a:cubicBezTo>
                <a:cubicBezTo>
                  <a:pt x="1054903" y="770125"/>
                  <a:pt x="1053770" y="770259"/>
                  <a:pt x="1052703" y="770392"/>
                </a:cubicBezTo>
                <a:cubicBezTo>
                  <a:pt x="1051636" y="770525"/>
                  <a:pt x="1049969" y="770859"/>
                  <a:pt x="1047703" y="771392"/>
                </a:cubicBezTo>
                <a:lnTo>
                  <a:pt x="1046502" y="764591"/>
                </a:lnTo>
                <a:cubicBezTo>
                  <a:pt x="1048769" y="764058"/>
                  <a:pt x="1050236" y="763624"/>
                  <a:pt x="1050903" y="763291"/>
                </a:cubicBezTo>
                <a:cubicBezTo>
                  <a:pt x="1051570" y="762958"/>
                  <a:pt x="1052237" y="762458"/>
                  <a:pt x="1052903" y="761791"/>
                </a:cubicBezTo>
                <a:cubicBezTo>
                  <a:pt x="1054370" y="760457"/>
                  <a:pt x="1056337" y="758324"/>
                  <a:pt x="1058804" y="755390"/>
                </a:cubicBezTo>
                <a:cubicBezTo>
                  <a:pt x="1061271" y="752456"/>
                  <a:pt x="1064038" y="748923"/>
                  <a:pt x="1067105" y="744789"/>
                </a:cubicBezTo>
                <a:cubicBezTo>
                  <a:pt x="1070172" y="740655"/>
                  <a:pt x="1073406" y="736154"/>
                  <a:pt x="1076806" y="731287"/>
                </a:cubicBezTo>
                <a:cubicBezTo>
                  <a:pt x="1080207" y="726420"/>
                  <a:pt x="1083574" y="721386"/>
                  <a:pt x="1086907" y="716185"/>
                </a:cubicBezTo>
                <a:cubicBezTo>
                  <a:pt x="1084374" y="716319"/>
                  <a:pt x="1081207" y="716419"/>
                  <a:pt x="1077406" y="716485"/>
                </a:cubicBezTo>
                <a:cubicBezTo>
                  <a:pt x="1073606" y="716552"/>
                  <a:pt x="1069772" y="716652"/>
                  <a:pt x="1065905" y="716785"/>
                </a:cubicBezTo>
                <a:cubicBezTo>
                  <a:pt x="1062038" y="716919"/>
                  <a:pt x="1058471" y="717019"/>
                  <a:pt x="1055203" y="717085"/>
                </a:cubicBezTo>
                <a:cubicBezTo>
                  <a:pt x="1051936" y="717152"/>
                  <a:pt x="1049703" y="717185"/>
                  <a:pt x="1048503" y="717185"/>
                </a:cubicBezTo>
                <a:cubicBezTo>
                  <a:pt x="1047569" y="717185"/>
                  <a:pt x="1046636" y="717252"/>
                  <a:pt x="1045702" y="717385"/>
                </a:cubicBezTo>
                <a:cubicBezTo>
                  <a:pt x="1044769" y="717519"/>
                  <a:pt x="1043235" y="717785"/>
                  <a:pt x="1041102" y="718185"/>
                </a:cubicBezTo>
                <a:lnTo>
                  <a:pt x="1039502" y="711585"/>
                </a:lnTo>
                <a:cubicBezTo>
                  <a:pt x="1041502" y="711185"/>
                  <a:pt x="1042902" y="710784"/>
                  <a:pt x="1043702" y="710384"/>
                </a:cubicBezTo>
                <a:cubicBezTo>
                  <a:pt x="1044502" y="709984"/>
                  <a:pt x="1045169" y="709518"/>
                  <a:pt x="1045702" y="708984"/>
                </a:cubicBezTo>
                <a:cubicBezTo>
                  <a:pt x="1048103" y="706317"/>
                  <a:pt x="1051103" y="702350"/>
                  <a:pt x="1054703" y="697083"/>
                </a:cubicBezTo>
                <a:cubicBezTo>
                  <a:pt x="1058304" y="691816"/>
                  <a:pt x="1062004" y="686081"/>
                  <a:pt x="1065805" y="679881"/>
                </a:cubicBezTo>
                <a:cubicBezTo>
                  <a:pt x="1069605" y="673680"/>
                  <a:pt x="1073206" y="667479"/>
                  <a:pt x="1076606" y="661278"/>
                </a:cubicBezTo>
                <a:cubicBezTo>
                  <a:pt x="1080007" y="655078"/>
                  <a:pt x="1082707" y="649644"/>
                  <a:pt x="1084707" y="644976"/>
                </a:cubicBezTo>
                <a:close/>
                <a:moveTo>
                  <a:pt x="1307459" y="644776"/>
                </a:moveTo>
                <a:lnTo>
                  <a:pt x="1313660" y="645176"/>
                </a:lnTo>
                <a:cubicBezTo>
                  <a:pt x="1313660" y="645843"/>
                  <a:pt x="1313660" y="647743"/>
                  <a:pt x="1313660" y="650877"/>
                </a:cubicBezTo>
                <a:cubicBezTo>
                  <a:pt x="1313660" y="654011"/>
                  <a:pt x="1313660" y="657878"/>
                  <a:pt x="1313660" y="662478"/>
                </a:cubicBezTo>
                <a:cubicBezTo>
                  <a:pt x="1313660" y="667079"/>
                  <a:pt x="1313626" y="672013"/>
                  <a:pt x="1313560" y="677280"/>
                </a:cubicBezTo>
                <a:cubicBezTo>
                  <a:pt x="1313493" y="682548"/>
                  <a:pt x="1313393" y="687582"/>
                  <a:pt x="1313260" y="692382"/>
                </a:cubicBezTo>
                <a:lnTo>
                  <a:pt x="1340063" y="692382"/>
                </a:lnTo>
                <a:lnTo>
                  <a:pt x="1340063" y="795795"/>
                </a:lnTo>
                <a:cubicBezTo>
                  <a:pt x="1340063" y="801129"/>
                  <a:pt x="1341030" y="804730"/>
                  <a:pt x="1342963" y="806597"/>
                </a:cubicBezTo>
                <a:cubicBezTo>
                  <a:pt x="1344897" y="808463"/>
                  <a:pt x="1348598" y="809597"/>
                  <a:pt x="1354065" y="809997"/>
                </a:cubicBezTo>
                <a:cubicBezTo>
                  <a:pt x="1367266" y="811064"/>
                  <a:pt x="1380535" y="811064"/>
                  <a:pt x="1393870" y="809997"/>
                </a:cubicBezTo>
                <a:cubicBezTo>
                  <a:pt x="1396937" y="809730"/>
                  <a:pt x="1399404" y="809363"/>
                  <a:pt x="1401270" y="808897"/>
                </a:cubicBezTo>
                <a:cubicBezTo>
                  <a:pt x="1403137" y="808430"/>
                  <a:pt x="1404638" y="807730"/>
                  <a:pt x="1405771" y="806796"/>
                </a:cubicBezTo>
                <a:cubicBezTo>
                  <a:pt x="1406905" y="805863"/>
                  <a:pt x="1407738" y="804596"/>
                  <a:pt x="1408271" y="802996"/>
                </a:cubicBezTo>
                <a:cubicBezTo>
                  <a:pt x="1408805" y="801396"/>
                  <a:pt x="1409271" y="799396"/>
                  <a:pt x="1409672" y="796995"/>
                </a:cubicBezTo>
                <a:cubicBezTo>
                  <a:pt x="1409805" y="795662"/>
                  <a:pt x="1410005" y="793862"/>
                  <a:pt x="1410272" y="791595"/>
                </a:cubicBezTo>
                <a:cubicBezTo>
                  <a:pt x="1410538" y="789328"/>
                  <a:pt x="1410772" y="787027"/>
                  <a:pt x="1410972" y="784694"/>
                </a:cubicBezTo>
                <a:cubicBezTo>
                  <a:pt x="1411172" y="782360"/>
                  <a:pt x="1411338" y="780227"/>
                  <a:pt x="1411472" y="778293"/>
                </a:cubicBezTo>
                <a:cubicBezTo>
                  <a:pt x="1411605" y="776359"/>
                  <a:pt x="1411672" y="775193"/>
                  <a:pt x="1411672" y="774792"/>
                </a:cubicBezTo>
                <a:lnTo>
                  <a:pt x="1417473" y="776993"/>
                </a:lnTo>
                <a:cubicBezTo>
                  <a:pt x="1417473" y="777526"/>
                  <a:pt x="1417406" y="778693"/>
                  <a:pt x="1417273" y="780493"/>
                </a:cubicBezTo>
                <a:cubicBezTo>
                  <a:pt x="1417139" y="782293"/>
                  <a:pt x="1416972" y="784327"/>
                  <a:pt x="1416772" y="786594"/>
                </a:cubicBezTo>
                <a:cubicBezTo>
                  <a:pt x="1416572" y="788861"/>
                  <a:pt x="1416339" y="791128"/>
                  <a:pt x="1416072" y="793395"/>
                </a:cubicBezTo>
                <a:cubicBezTo>
                  <a:pt x="1415806" y="795662"/>
                  <a:pt x="1415606" y="797529"/>
                  <a:pt x="1415472" y="798996"/>
                </a:cubicBezTo>
                <a:cubicBezTo>
                  <a:pt x="1415072" y="802196"/>
                  <a:pt x="1414439" y="804863"/>
                  <a:pt x="1413572" y="806997"/>
                </a:cubicBezTo>
                <a:cubicBezTo>
                  <a:pt x="1412705" y="809130"/>
                  <a:pt x="1411505" y="810864"/>
                  <a:pt x="1409972" y="812197"/>
                </a:cubicBezTo>
                <a:cubicBezTo>
                  <a:pt x="1408438" y="813531"/>
                  <a:pt x="1406438" y="814497"/>
                  <a:pt x="1403971" y="815098"/>
                </a:cubicBezTo>
                <a:cubicBezTo>
                  <a:pt x="1401504" y="815698"/>
                  <a:pt x="1398403" y="816131"/>
                  <a:pt x="1394670" y="816398"/>
                </a:cubicBezTo>
                <a:cubicBezTo>
                  <a:pt x="1380668" y="817331"/>
                  <a:pt x="1366733" y="817331"/>
                  <a:pt x="1352864" y="816398"/>
                </a:cubicBezTo>
                <a:cubicBezTo>
                  <a:pt x="1349531" y="816131"/>
                  <a:pt x="1346697" y="815664"/>
                  <a:pt x="1344363" y="814998"/>
                </a:cubicBezTo>
                <a:cubicBezTo>
                  <a:pt x="1342030" y="814331"/>
                  <a:pt x="1340096" y="813297"/>
                  <a:pt x="1338563" y="811897"/>
                </a:cubicBezTo>
                <a:cubicBezTo>
                  <a:pt x="1337029" y="810497"/>
                  <a:pt x="1335929" y="808630"/>
                  <a:pt x="1335262" y="806296"/>
                </a:cubicBezTo>
                <a:cubicBezTo>
                  <a:pt x="1334596" y="803963"/>
                  <a:pt x="1334262" y="801062"/>
                  <a:pt x="1334262" y="797595"/>
                </a:cubicBezTo>
                <a:lnTo>
                  <a:pt x="1334262" y="698583"/>
                </a:lnTo>
                <a:lnTo>
                  <a:pt x="1313059" y="698583"/>
                </a:lnTo>
                <a:lnTo>
                  <a:pt x="1313059" y="698783"/>
                </a:lnTo>
                <a:cubicBezTo>
                  <a:pt x="1312659" y="710651"/>
                  <a:pt x="1312226" y="721152"/>
                  <a:pt x="1311759" y="730287"/>
                </a:cubicBezTo>
                <a:cubicBezTo>
                  <a:pt x="1311293" y="739421"/>
                  <a:pt x="1310626" y="747656"/>
                  <a:pt x="1309759" y="754990"/>
                </a:cubicBezTo>
                <a:cubicBezTo>
                  <a:pt x="1308892" y="762324"/>
                  <a:pt x="1307826" y="768925"/>
                  <a:pt x="1306559" y="774792"/>
                </a:cubicBezTo>
                <a:cubicBezTo>
                  <a:pt x="1305292" y="780660"/>
                  <a:pt x="1303692" y="786194"/>
                  <a:pt x="1301758" y="791395"/>
                </a:cubicBezTo>
                <a:cubicBezTo>
                  <a:pt x="1299824" y="796595"/>
                  <a:pt x="1297491" y="801696"/>
                  <a:pt x="1294757" y="806697"/>
                </a:cubicBezTo>
                <a:cubicBezTo>
                  <a:pt x="1292023" y="811697"/>
                  <a:pt x="1288856" y="816931"/>
                  <a:pt x="1285256" y="822398"/>
                </a:cubicBezTo>
                <a:lnTo>
                  <a:pt x="1280055" y="818598"/>
                </a:lnTo>
                <a:cubicBezTo>
                  <a:pt x="1283389" y="813531"/>
                  <a:pt x="1286356" y="808730"/>
                  <a:pt x="1288956" y="804196"/>
                </a:cubicBezTo>
                <a:cubicBezTo>
                  <a:pt x="1291557" y="799662"/>
                  <a:pt x="1293790" y="794995"/>
                  <a:pt x="1295657" y="790194"/>
                </a:cubicBezTo>
                <a:cubicBezTo>
                  <a:pt x="1297524" y="785394"/>
                  <a:pt x="1299124" y="780227"/>
                  <a:pt x="1300458" y="774692"/>
                </a:cubicBezTo>
                <a:cubicBezTo>
                  <a:pt x="1301792" y="769158"/>
                  <a:pt x="1302892" y="762791"/>
                  <a:pt x="1303758" y="755590"/>
                </a:cubicBezTo>
                <a:cubicBezTo>
                  <a:pt x="1304625" y="748389"/>
                  <a:pt x="1305325" y="740155"/>
                  <a:pt x="1305859" y="730887"/>
                </a:cubicBezTo>
                <a:cubicBezTo>
                  <a:pt x="1306392" y="721619"/>
                  <a:pt x="1306792" y="710851"/>
                  <a:pt x="1307059" y="698583"/>
                </a:cubicBezTo>
                <a:lnTo>
                  <a:pt x="1291057" y="698583"/>
                </a:lnTo>
                <a:lnTo>
                  <a:pt x="1291057" y="692382"/>
                </a:lnTo>
                <a:lnTo>
                  <a:pt x="1307259" y="692382"/>
                </a:lnTo>
                <a:cubicBezTo>
                  <a:pt x="1307259" y="687582"/>
                  <a:pt x="1307292" y="682514"/>
                  <a:pt x="1307359" y="677180"/>
                </a:cubicBezTo>
                <a:cubicBezTo>
                  <a:pt x="1307425" y="671846"/>
                  <a:pt x="1307459" y="666879"/>
                  <a:pt x="1307459" y="662278"/>
                </a:cubicBezTo>
                <a:cubicBezTo>
                  <a:pt x="1307459" y="657678"/>
                  <a:pt x="1307459" y="653744"/>
                  <a:pt x="1307459" y="650477"/>
                </a:cubicBezTo>
                <a:cubicBezTo>
                  <a:pt x="1307459" y="647210"/>
                  <a:pt x="1307459" y="645310"/>
                  <a:pt x="1307459" y="644776"/>
                </a:cubicBezTo>
                <a:close/>
                <a:moveTo>
                  <a:pt x="1265453" y="644776"/>
                </a:moveTo>
                <a:lnTo>
                  <a:pt x="1271854" y="645176"/>
                </a:lnTo>
                <a:lnTo>
                  <a:pt x="1271854" y="683581"/>
                </a:lnTo>
                <a:lnTo>
                  <a:pt x="1292857" y="683581"/>
                </a:lnTo>
                <a:lnTo>
                  <a:pt x="1292857" y="689982"/>
                </a:lnTo>
                <a:lnTo>
                  <a:pt x="1271854" y="689982"/>
                </a:lnTo>
                <a:lnTo>
                  <a:pt x="1271854" y="732787"/>
                </a:lnTo>
                <a:cubicBezTo>
                  <a:pt x="1275588" y="731054"/>
                  <a:pt x="1279155" y="729387"/>
                  <a:pt x="1282556" y="727787"/>
                </a:cubicBezTo>
                <a:cubicBezTo>
                  <a:pt x="1285956" y="726186"/>
                  <a:pt x="1288923" y="724720"/>
                  <a:pt x="1291457" y="723386"/>
                </a:cubicBezTo>
                <a:lnTo>
                  <a:pt x="1292257" y="726786"/>
                </a:lnTo>
                <a:lnTo>
                  <a:pt x="1293057" y="729387"/>
                </a:lnTo>
                <a:cubicBezTo>
                  <a:pt x="1290390" y="730854"/>
                  <a:pt x="1287223" y="732454"/>
                  <a:pt x="1283556" y="734187"/>
                </a:cubicBezTo>
                <a:cubicBezTo>
                  <a:pt x="1279889" y="735921"/>
                  <a:pt x="1275988" y="737721"/>
                  <a:pt x="1271854" y="739588"/>
                </a:cubicBezTo>
                <a:lnTo>
                  <a:pt x="1271854" y="801596"/>
                </a:lnTo>
                <a:cubicBezTo>
                  <a:pt x="1271854" y="804930"/>
                  <a:pt x="1271621" y="807597"/>
                  <a:pt x="1271154" y="809597"/>
                </a:cubicBezTo>
                <a:cubicBezTo>
                  <a:pt x="1270688" y="811597"/>
                  <a:pt x="1269821" y="813164"/>
                  <a:pt x="1268554" y="814297"/>
                </a:cubicBezTo>
                <a:cubicBezTo>
                  <a:pt x="1267287" y="815431"/>
                  <a:pt x="1265554" y="816264"/>
                  <a:pt x="1263353" y="816798"/>
                </a:cubicBezTo>
                <a:cubicBezTo>
                  <a:pt x="1261153" y="817331"/>
                  <a:pt x="1258386" y="817798"/>
                  <a:pt x="1255052" y="818198"/>
                </a:cubicBezTo>
                <a:lnTo>
                  <a:pt x="1244851" y="819198"/>
                </a:lnTo>
                <a:lnTo>
                  <a:pt x="1243051" y="812797"/>
                </a:lnTo>
                <a:lnTo>
                  <a:pt x="1253852" y="811797"/>
                </a:lnTo>
                <a:cubicBezTo>
                  <a:pt x="1256386" y="811530"/>
                  <a:pt x="1258419" y="811230"/>
                  <a:pt x="1259953" y="810897"/>
                </a:cubicBezTo>
                <a:cubicBezTo>
                  <a:pt x="1261486" y="810564"/>
                  <a:pt x="1262653" y="809997"/>
                  <a:pt x="1263453" y="809197"/>
                </a:cubicBezTo>
                <a:cubicBezTo>
                  <a:pt x="1264253" y="808397"/>
                  <a:pt x="1264787" y="807297"/>
                  <a:pt x="1265053" y="805896"/>
                </a:cubicBezTo>
                <a:cubicBezTo>
                  <a:pt x="1265320" y="804496"/>
                  <a:pt x="1265453" y="802596"/>
                  <a:pt x="1265453" y="800196"/>
                </a:cubicBezTo>
                <a:lnTo>
                  <a:pt x="1265453" y="742588"/>
                </a:lnTo>
                <a:cubicBezTo>
                  <a:pt x="1260386" y="744855"/>
                  <a:pt x="1255586" y="747022"/>
                  <a:pt x="1251052" y="749089"/>
                </a:cubicBezTo>
                <a:cubicBezTo>
                  <a:pt x="1246518" y="751156"/>
                  <a:pt x="1242851" y="752790"/>
                  <a:pt x="1240050" y="753990"/>
                </a:cubicBezTo>
                <a:lnTo>
                  <a:pt x="1238450" y="747789"/>
                </a:lnTo>
                <a:cubicBezTo>
                  <a:pt x="1241517" y="746589"/>
                  <a:pt x="1245451" y="744889"/>
                  <a:pt x="1250252" y="742688"/>
                </a:cubicBezTo>
                <a:cubicBezTo>
                  <a:pt x="1255052" y="740488"/>
                  <a:pt x="1260119" y="738188"/>
                  <a:pt x="1265453" y="735788"/>
                </a:cubicBezTo>
                <a:lnTo>
                  <a:pt x="1265453" y="689982"/>
                </a:lnTo>
                <a:lnTo>
                  <a:pt x="1242051" y="689982"/>
                </a:lnTo>
                <a:lnTo>
                  <a:pt x="1242051" y="683581"/>
                </a:lnTo>
                <a:lnTo>
                  <a:pt x="1265453" y="683581"/>
                </a:lnTo>
                <a:close/>
                <a:moveTo>
                  <a:pt x="2789939" y="644376"/>
                </a:moveTo>
                <a:lnTo>
                  <a:pt x="2796540" y="644776"/>
                </a:lnTo>
                <a:lnTo>
                  <a:pt x="2796540" y="658178"/>
                </a:lnTo>
                <a:cubicBezTo>
                  <a:pt x="2796540" y="659645"/>
                  <a:pt x="2796540" y="661112"/>
                  <a:pt x="2796540" y="662578"/>
                </a:cubicBezTo>
                <a:cubicBezTo>
                  <a:pt x="2796540" y="664045"/>
                  <a:pt x="2796473" y="665512"/>
                  <a:pt x="2796340" y="666979"/>
                </a:cubicBezTo>
                <a:cubicBezTo>
                  <a:pt x="2797140" y="676580"/>
                  <a:pt x="2798907" y="685215"/>
                  <a:pt x="2801640" y="692882"/>
                </a:cubicBezTo>
                <a:cubicBezTo>
                  <a:pt x="2804374" y="700550"/>
                  <a:pt x="2808141" y="707651"/>
                  <a:pt x="2812942" y="714185"/>
                </a:cubicBezTo>
                <a:cubicBezTo>
                  <a:pt x="2817742" y="720719"/>
                  <a:pt x="2823643" y="726786"/>
                  <a:pt x="2830644" y="732387"/>
                </a:cubicBezTo>
                <a:cubicBezTo>
                  <a:pt x="2837645" y="737988"/>
                  <a:pt x="2845880" y="743589"/>
                  <a:pt x="2855347" y="749189"/>
                </a:cubicBezTo>
                <a:lnTo>
                  <a:pt x="2851347" y="755190"/>
                </a:lnTo>
                <a:cubicBezTo>
                  <a:pt x="2843346" y="750389"/>
                  <a:pt x="2836178" y="745522"/>
                  <a:pt x="2829844" y="740588"/>
                </a:cubicBezTo>
                <a:cubicBezTo>
                  <a:pt x="2823510" y="735654"/>
                  <a:pt x="2817976" y="730487"/>
                  <a:pt x="2813242" y="725086"/>
                </a:cubicBezTo>
                <a:cubicBezTo>
                  <a:pt x="2808508" y="719686"/>
                  <a:pt x="2804508" y="713918"/>
                  <a:pt x="2801241" y="707784"/>
                </a:cubicBezTo>
                <a:cubicBezTo>
                  <a:pt x="2797974" y="701650"/>
                  <a:pt x="2795473" y="694983"/>
                  <a:pt x="2793740" y="687782"/>
                </a:cubicBezTo>
                <a:cubicBezTo>
                  <a:pt x="2792273" y="694983"/>
                  <a:pt x="2790106" y="701683"/>
                  <a:pt x="2787239" y="707884"/>
                </a:cubicBezTo>
                <a:cubicBezTo>
                  <a:pt x="2784372" y="714085"/>
                  <a:pt x="2780671" y="719952"/>
                  <a:pt x="2776137" y="725486"/>
                </a:cubicBezTo>
                <a:cubicBezTo>
                  <a:pt x="2771604" y="731020"/>
                  <a:pt x="2766236" y="736221"/>
                  <a:pt x="2760035" y="741088"/>
                </a:cubicBezTo>
                <a:cubicBezTo>
                  <a:pt x="2753834" y="745956"/>
                  <a:pt x="2746667" y="750723"/>
                  <a:pt x="2738532" y="755390"/>
                </a:cubicBezTo>
                <a:lnTo>
                  <a:pt x="2734332" y="749789"/>
                </a:lnTo>
                <a:cubicBezTo>
                  <a:pt x="2744467" y="744189"/>
                  <a:pt x="2753068" y="738355"/>
                  <a:pt x="2760135" y="732287"/>
                </a:cubicBezTo>
                <a:cubicBezTo>
                  <a:pt x="2767203" y="726220"/>
                  <a:pt x="2772937" y="719519"/>
                  <a:pt x="2777338" y="712185"/>
                </a:cubicBezTo>
                <a:cubicBezTo>
                  <a:pt x="2781738" y="704850"/>
                  <a:pt x="2784938" y="696716"/>
                  <a:pt x="2786938" y="687782"/>
                </a:cubicBezTo>
                <a:cubicBezTo>
                  <a:pt x="2788939" y="678847"/>
                  <a:pt x="2789939" y="668779"/>
                  <a:pt x="2789939" y="657578"/>
                </a:cubicBezTo>
                <a:close/>
                <a:moveTo>
                  <a:pt x="4824936" y="644176"/>
                </a:moveTo>
                <a:lnTo>
                  <a:pt x="4832338" y="644576"/>
                </a:lnTo>
                <a:lnTo>
                  <a:pt x="4832338" y="687182"/>
                </a:lnTo>
                <a:lnTo>
                  <a:pt x="4902746" y="687182"/>
                </a:lnTo>
                <a:lnTo>
                  <a:pt x="4902746" y="694182"/>
                </a:lnTo>
                <a:lnTo>
                  <a:pt x="4832338" y="694182"/>
                </a:lnTo>
                <a:lnTo>
                  <a:pt x="4832338" y="742188"/>
                </a:lnTo>
                <a:lnTo>
                  <a:pt x="4895945" y="742188"/>
                </a:lnTo>
                <a:lnTo>
                  <a:pt x="4895945" y="749189"/>
                </a:lnTo>
                <a:lnTo>
                  <a:pt x="4832338" y="749189"/>
                </a:lnTo>
                <a:lnTo>
                  <a:pt x="4832338" y="804196"/>
                </a:lnTo>
                <a:lnTo>
                  <a:pt x="4912348" y="804196"/>
                </a:lnTo>
                <a:lnTo>
                  <a:pt x="4912348" y="811197"/>
                </a:lnTo>
                <a:lnTo>
                  <a:pt x="4741926" y="811197"/>
                </a:lnTo>
                <a:lnTo>
                  <a:pt x="4741926" y="804196"/>
                </a:lnTo>
                <a:lnTo>
                  <a:pt x="4824936" y="804196"/>
                </a:lnTo>
                <a:lnTo>
                  <a:pt x="4824936" y="749189"/>
                </a:lnTo>
                <a:lnTo>
                  <a:pt x="4762128" y="749189"/>
                </a:lnTo>
                <a:lnTo>
                  <a:pt x="4762128" y="742188"/>
                </a:lnTo>
                <a:lnTo>
                  <a:pt x="4824936" y="742188"/>
                </a:lnTo>
                <a:lnTo>
                  <a:pt x="4824936" y="694182"/>
                </a:lnTo>
                <a:lnTo>
                  <a:pt x="4772130" y="694182"/>
                </a:lnTo>
                <a:cubicBezTo>
                  <a:pt x="4768796" y="701383"/>
                  <a:pt x="4765129" y="708318"/>
                  <a:pt x="4761128" y="714985"/>
                </a:cubicBezTo>
                <a:cubicBezTo>
                  <a:pt x="4757128" y="721653"/>
                  <a:pt x="4752594" y="728387"/>
                  <a:pt x="4747527" y="735188"/>
                </a:cubicBezTo>
                <a:lnTo>
                  <a:pt x="4741726" y="731387"/>
                </a:lnTo>
                <a:cubicBezTo>
                  <a:pt x="4746260" y="725253"/>
                  <a:pt x="4750360" y="719186"/>
                  <a:pt x="4754028" y="713185"/>
                </a:cubicBezTo>
                <a:cubicBezTo>
                  <a:pt x="4757695" y="707184"/>
                  <a:pt x="4761095" y="701017"/>
                  <a:pt x="4764228" y="694682"/>
                </a:cubicBezTo>
                <a:cubicBezTo>
                  <a:pt x="4767362" y="688348"/>
                  <a:pt x="4770196" y="681748"/>
                  <a:pt x="4772730" y="674880"/>
                </a:cubicBezTo>
                <a:cubicBezTo>
                  <a:pt x="4775264" y="668013"/>
                  <a:pt x="4777664" y="660778"/>
                  <a:pt x="4779930" y="653177"/>
                </a:cubicBezTo>
                <a:lnTo>
                  <a:pt x="4786732" y="654977"/>
                </a:lnTo>
                <a:cubicBezTo>
                  <a:pt x="4784998" y="660978"/>
                  <a:pt x="4783198" y="666612"/>
                  <a:pt x="4781331" y="671880"/>
                </a:cubicBezTo>
                <a:cubicBezTo>
                  <a:pt x="4779464" y="677147"/>
                  <a:pt x="4777464" y="682248"/>
                  <a:pt x="4775330" y="687182"/>
                </a:cubicBezTo>
                <a:lnTo>
                  <a:pt x="4824936" y="687182"/>
                </a:lnTo>
                <a:close/>
                <a:moveTo>
                  <a:pt x="4005862" y="644176"/>
                </a:moveTo>
                <a:lnTo>
                  <a:pt x="4011663" y="646376"/>
                </a:lnTo>
                <a:cubicBezTo>
                  <a:pt x="4010463" y="649844"/>
                  <a:pt x="4009130" y="653311"/>
                  <a:pt x="4007663" y="656778"/>
                </a:cubicBezTo>
                <a:cubicBezTo>
                  <a:pt x="4006196" y="660245"/>
                  <a:pt x="4004596" y="663779"/>
                  <a:pt x="4002862" y="667379"/>
                </a:cubicBezTo>
                <a:lnTo>
                  <a:pt x="4065670" y="667379"/>
                </a:lnTo>
                <a:lnTo>
                  <a:pt x="4065670" y="673780"/>
                </a:lnTo>
                <a:cubicBezTo>
                  <a:pt x="4060603" y="683381"/>
                  <a:pt x="4055269" y="692149"/>
                  <a:pt x="4049668" y="700083"/>
                </a:cubicBezTo>
                <a:cubicBezTo>
                  <a:pt x="4044068" y="708017"/>
                  <a:pt x="4037400" y="715585"/>
                  <a:pt x="4029666" y="722786"/>
                </a:cubicBezTo>
                <a:cubicBezTo>
                  <a:pt x="4037267" y="729053"/>
                  <a:pt x="4045734" y="734654"/>
                  <a:pt x="4055069" y="739588"/>
                </a:cubicBezTo>
                <a:cubicBezTo>
                  <a:pt x="4064403" y="744522"/>
                  <a:pt x="4075071" y="749189"/>
                  <a:pt x="4087072" y="753590"/>
                </a:cubicBezTo>
                <a:lnTo>
                  <a:pt x="4085072" y="760591"/>
                </a:lnTo>
                <a:cubicBezTo>
                  <a:pt x="4072404" y="755790"/>
                  <a:pt x="4061170" y="750690"/>
                  <a:pt x="4051368" y="745289"/>
                </a:cubicBezTo>
                <a:cubicBezTo>
                  <a:pt x="4041567" y="739888"/>
                  <a:pt x="4032732" y="733787"/>
                  <a:pt x="4024865" y="726987"/>
                </a:cubicBezTo>
                <a:cubicBezTo>
                  <a:pt x="4017664" y="733254"/>
                  <a:pt x="4009296" y="739255"/>
                  <a:pt x="3999762" y="744989"/>
                </a:cubicBezTo>
                <a:cubicBezTo>
                  <a:pt x="3990227" y="750723"/>
                  <a:pt x="3978992" y="756457"/>
                  <a:pt x="3966058" y="762191"/>
                </a:cubicBezTo>
                <a:lnTo>
                  <a:pt x="3963257" y="755790"/>
                </a:lnTo>
                <a:cubicBezTo>
                  <a:pt x="3975792" y="750323"/>
                  <a:pt x="3986594" y="744889"/>
                  <a:pt x="3995661" y="739488"/>
                </a:cubicBezTo>
                <a:cubicBezTo>
                  <a:pt x="4004729" y="734087"/>
                  <a:pt x="4012796" y="728387"/>
                  <a:pt x="4019864" y="722386"/>
                </a:cubicBezTo>
                <a:cubicBezTo>
                  <a:pt x="4009330" y="712251"/>
                  <a:pt x="4000328" y="700183"/>
                  <a:pt x="3992861" y="686181"/>
                </a:cubicBezTo>
                <a:cubicBezTo>
                  <a:pt x="3989260" y="692316"/>
                  <a:pt x="3985460" y="698250"/>
                  <a:pt x="3981460" y="703984"/>
                </a:cubicBezTo>
                <a:cubicBezTo>
                  <a:pt x="3977459" y="709718"/>
                  <a:pt x="3973325" y="715118"/>
                  <a:pt x="3969058" y="720186"/>
                </a:cubicBezTo>
                <a:lnTo>
                  <a:pt x="3965058" y="715385"/>
                </a:lnTo>
                <a:cubicBezTo>
                  <a:pt x="3969058" y="710584"/>
                  <a:pt x="3973092" y="705217"/>
                  <a:pt x="3977159" y="699283"/>
                </a:cubicBezTo>
                <a:cubicBezTo>
                  <a:pt x="3981226" y="693349"/>
                  <a:pt x="3985060" y="687215"/>
                  <a:pt x="3988660" y="680881"/>
                </a:cubicBezTo>
                <a:cubicBezTo>
                  <a:pt x="3992261" y="674547"/>
                  <a:pt x="3995561" y="668246"/>
                  <a:pt x="3998562" y="661978"/>
                </a:cubicBezTo>
                <a:cubicBezTo>
                  <a:pt x="4001562" y="655711"/>
                  <a:pt x="4003996" y="649777"/>
                  <a:pt x="4005862" y="644176"/>
                </a:cubicBezTo>
                <a:close/>
                <a:moveTo>
                  <a:pt x="5388254" y="643976"/>
                </a:moveTo>
                <a:lnTo>
                  <a:pt x="5395056" y="644376"/>
                </a:lnTo>
                <a:lnTo>
                  <a:pt x="5395056" y="685381"/>
                </a:lnTo>
                <a:lnTo>
                  <a:pt x="5426059" y="685381"/>
                </a:lnTo>
                <a:lnTo>
                  <a:pt x="5426059" y="692182"/>
                </a:lnTo>
                <a:lnTo>
                  <a:pt x="5395056" y="692182"/>
                </a:lnTo>
                <a:lnTo>
                  <a:pt x="5395056" y="823999"/>
                </a:lnTo>
                <a:lnTo>
                  <a:pt x="5388254" y="823999"/>
                </a:lnTo>
                <a:lnTo>
                  <a:pt x="5388254" y="712585"/>
                </a:lnTo>
                <a:cubicBezTo>
                  <a:pt x="5384388" y="723653"/>
                  <a:pt x="5379720" y="734454"/>
                  <a:pt x="5374253" y="744989"/>
                </a:cubicBezTo>
                <a:cubicBezTo>
                  <a:pt x="5368786" y="755523"/>
                  <a:pt x="5362918" y="765591"/>
                  <a:pt x="5356650" y="775193"/>
                </a:cubicBezTo>
                <a:lnTo>
                  <a:pt x="5352650" y="769592"/>
                </a:lnTo>
                <a:cubicBezTo>
                  <a:pt x="5356117" y="764125"/>
                  <a:pt x="5359618" y="758290"/>
                  <a:pt x="5363152" y="752090"/>
                </a:cubicBezTo>
                <a:cubicBezTo>
                  <a:pt x="5366685" y="745889"/>
                  <a:pt x="5370018" y="739488"/>
                  <a:pt x="5373152" y="732887"/>
                </a:cubicBezTo>
                <a:cubicBezTo>
                  <a:pt x="5376286" y="726286"/>
                  <a:pt x="5379154" y="719586"/>
                  <a:pt x="5381754" y="712785"/>
                </a:cubicBezTo>
                <a:cubicBezTo>
                  <a:pt x="5384354" y="705984"/>
                  <a:pt x="5386521" y="699183"/>
                  <a:pt x="5388254" y="692382"/>
                </a:cubicBezTo>
                <a:lnTo>
                  <a:pt x="5388254" y="692182"/>
                </a:lnTo>
                <a:lnTo>
                  <a:pt x="5357850" y="692182"/>
                </a:lnTo>
                <a:lnTo>
                  <a:pt x="5357850" y="685381"/>
                </a:lnTo>
                <a:lnTo>
                  <a:pt x="5388254" y="685381"/>
                </a:lnTo>
                <a:close/>
                <a:moveTo>
                  <a:pt x="4202411" y="643976"/>
                </a:moveTo>
                <a:lnTo>
                  <a:pt x="4209012" y="644376"/>
                </a:lnTo>
                <a:lnTo>
                  <a:pt x="4209012" y="672580"/>
                </a:lnTo>
                <a:lnTo>
                  <a:pt x="4287422" y="672580"/>
                </a:lnTo>
                <a:lnTo>
                  <a:pt x="4287422" y="679381"/>
                </a:lnTo>
                <a:lnTo>
                  <a:pt x="4211412" y="679381"/>
                </a:lnTo>
                <a:cubicBezTo>
                  <a:pt x="4216346" y="686981"/>
                  <a:pt x="4221680" y="693982"/>
                  <a:pt x="4227414" y="700383"/>
                </a:cubicBezTo>
                <a:cubicBezTo>
                  <a:pt x="4233148" y="706784"/>
                  <a:pt x="4239482" y="712885"/>
                  <a:pt x="4246416" y="718686"/>
                </a:cubicBezTo>
                <a:cubicBezTo>
                  <a:pt x="4253350" y="724486"/>
                  <a:pt x="4260952" y="730087"/>
                  <a:pt x="4269220" y="735488"/>
                </a:cubicBezTo>
                <a:cubicBezTo>
                  <a:pt x="4277487" y="740888"/>
                  <a:pt x="4286622" y="746389"/>
                  <a:pt x="4296622" y="751990"/>
                </a:cubicBezTo>
                <a:lnTo>
                  <a:pt x="4293022" y="758590"/>
                </a:lnTo>
                <a:cubicBezTo>
                  <a:pt x="4283154" y="752990"/>
                  <a:pt x="4274154" y="747489"/>
                  <a:pt x="4266019" y="742088"/>
                </a:cubicBezTo>
                <a:cubicBezTo>
                  <a:pt x="4257884" y="736688"/>
                  <a:pt x="4250417" y="731187"/>
                  <a:pt x="4243616" y="725586"/>
                </a:cubicBezTo>
                <a:cubicBezTo>
                  <a:pt x="4236815" y="719986"/>
                  <a:pt x="4230581" y="714085"/>
                  <a:pt x="4224914" y="707884"/>
                </a:cubicBezTo>
                <a:cubicBezTo>
                  <a:pt x="4219246" y="701683"/>
                  <a:pt x="4213946" y="694983"/>
                  <a:pt x="4209012" y="687782"/>
                </a:cubicBezTo>
                <a:lnTo>
                  <a:pt x="4209012" y="759591"/>
                </a:lnTo>
                <a:lnTo>
                  <a:pt x="4202411" y="759591"/>
                </a:lnTo>
                <a:lnTo>
                  <a:pt x="4202411" y="688582"/>
                </a:lnTo>
                <a:cubicBezTo>
                  <a:pt x="4197477" y="695516"/>
                  <a:pt x="4192176" y="702017"/>
                  <a:pt x="4186509" y="708084"/>
                </a:cubicBezTo>
                <a:cubicBezTo>
                  <a:pt x="4180842" y="714152"/>
                  <a:pt x="4174674" y="719986"/>
                  <a:pt x="4168007" y="725586"/>
                </a:cubicBezTo>
                <a:cubicBezTo>
                  <a:pt x="4161339" y="731187"/>
                  <a:pt x="4153972" y="736688"/>
                  <a:pt x="4145904" y="742088"/>
                </a:cubicBezTo>
                <a:cubicBezTo>
                  <a:pt x="4137836" y="747489"/>
                  <a:pt x="4128935" y="752990"/>
                  <a:pt x="4119200" y="758590"/>
                </a:cubicBezTo>
                <a:lnTo>
                  <a:pt x="4115400" y="752190"/>
                </a:lnTo>
                <a:cubicBezTo>
                  <a:pt x="4125534" y="746456"/>
                  <a:pt x="4134769" y="740822"/>
                  <a:pt x="4143104" y="735288"/>
                </a:cubicBezTo>
                <a:cubicBezTo>
                  <a:pt x="4151438" y="729754"/>
                  <a:pt x="4159072" y="724086"/>
                  <a:pt x="4166006" y="718285"/>
                </a:cubicBezTo>
                <a:cubicBezTo>
                  <a:pt x="4172941" y="712485"/>
                  <a:pt x="4179242" y="706417"/>
                  <a:pt x="4184909" y="700083"/>
                </a:cubicBezTo>
                <a:cubicBezTo>
                  <a:pt x="4190576" y="693749"/>
                  <a:pt x="4195944" y="686848"/>
                  <a:pt x="4201010" y="679381"/>
                </a:cubicBezTo>
                <a:lnTo>
                  <a:pt x="4124801" y="679381"/>
                </a:lnTo>
                <a:lnTo>
                  <a:pt x="4124801" y="672580"/>
                </a:lnTo>
                <a:lnTo>
                  <a:pt x="4202411" y="672580"/>
                </a:lnTo>
                <a:close/>
                <a:moveTo>
                  <a:pt x="1785442" y="643976"/>
                </a:moveTo>
                <a:lnTo>
                  <a:pt x="1792243" y="644376"/>
                </a:lnTo>
                <a:lnTo>
                  <a:pt x="1792243" y="695183"/>
                </a:lnTo>
                <a:lnTo>
                  <a:pt x="1828648" y="695183"/>
                </a:lnTo>
                <a:lnTo>
                  <a:pt x="1828648" y="702183"/>
                </a:lnTo>
                <a:lnTo>
                  <a:pt x="1792243" y="702183"/>
                </a:lnTo>
                <a:lnTo>
                  <a:pt x="1792243" y="765991"/>
                </a:lnTo>
                <a:lnTo>
                  <a:pt x="1727635" y="765991"/>
                </a:lnTo>
                <a:lnTo>
                  <a:pt x="1727635" y="702183"/>
                </a:lnTo>
                <a:lnTo>
                  <a:pt x="1687430" y="702183"/>
                </a:lnTo>
                <a:lnTo>
                  <a:pt x="1687430" y="803996"/>
                </a:lnTo>
                <a:lnTo>
                  <a:pt x="1821847" y="803996"/>
                </a:lnTo>
                <a:lnTo>
                  <a:pt x="1821847" y="810397"/>
                </a:lnTo>
                <a:lnTo>
                  <a:pt x="1680429" y="810397"/>
                </a:lnTo>
                <a:lnTo>
                  <a:pt x="1680429" y="702183"/>
                </a:lnTo>
                <a:lnTo>
                  <a:pt x="1648425" y="702183"/>
                </a:lnTo>
                <a:lnTo>
                  <a:pt x="1648425" y="695183"/>
                </a:lnTo>
                <a:lnTo>
                  <a:pt x="1680429" y="695183"/>
                </a:lnTo>
                <a:lnTo>
                  <a:pt x="1680429" y="650377"/>
                </a:lnTo>
                <a:lnTo>
                  <a:pt x="1687430" y="650777"/>
                </a:lnTo>
                <a:lnTo>
                  <a:pt x="1687430" y="695183"/>
                </a:lnTo>
                <a:lnTo>
                  <a:pt x="1727635" y="695183"/>
                </a:lnTo>
                <a:lnTo>
                  <a:pt x="1727635" y="644376"/>
                </a:lnTo>
                <a:lnTo>
                  <a:pt x="1734636" y="644776"/>
                </a:lnTo>
                <a:lnTo>
                  <a:pt x="1734636" y="695183"/>
                </a:lnTo>
                <a:lnTo>
                  <a:pt x="1785442" y="695183"/>
                </a:lnTo>
                <a:close/>
                <a:moveTo>
                  <a:pt x="5187705" y="643776"/>
                </a:moveTo>
                <a:lnTo>
                  <a:pt x="5194706" y="645176"/>
                </a:lnTo>
                <a:cubicBezTo>
                  <a:pt x="5194306" y="647443"/>
                  <a:pt x="5193740" y="649977"/>
                  <a:pt x="5193006" y="652777"/>
                </a:cubicBezTo>
                <a:cubicBezTo>
                  <a:pt x="5192273" y="655578"/>
                  <a:pt x="5191506" y="658445"/>
                  <a:pt x="5190706" y="661378"/>
                </a:cubicBezTo>
                <a:cubicBezTo>
                  <a:pt x="5189906" y="664312"/>
                  <a:pt x="5189072" y="667246"/>
                  <a:pt x="5188206" y="670179"/>
                </a:cubicBezTo>
                <a:cubicBezTo>
                  <a:pt x="5187339" y="673113"/>
                  <a:pt x="5186439" y="675847"/>
                  <a:pt x="5185506" y="678380"/>
                </a:cubicBezTo>
                <a:lnTo>
                  <a:pt x="5219710" y="678380"/>
                </a:lnTo>
                <a:lnTo>
                  <a:pt x="5219710" y="814998"/>
                </a:lnTo>
                <a:lnTo>
                  <a:pt x="5157702" y="814998"/>
                </a:lnTo>
                <a:lnTo>
                  <a:pt x="5157702" y="678380"/>
                </a:lnTo>
                <a:lnTo>
                  <a:pt x="5178304" y="678380"/>
                </a:lnTo>
                <a:cubicBezTo>
                  <a:pt x="5179238" y="675847"/>
                  <a:pt x="5180138" y="673080"/>
                  <a:pt x="5181004" y="670079"/>
                </a:cubicBezTo>
                <a:cubicBezTo>
                  <a:pt x="5181872" y="667079"/>
                  <a:pt x="5182738" y="664045"/>
                  <a:pt x="5183605" y="660978"/>
                </a:cubicBezTo>
                <a:cubicBezTo>
                  <a:pt x="5184472" y="657911"/>
                  <a:pt x="5185238" y="654877"/>
                  <a:pt x="5185905" y="651877"/>
                </a:cubicBezTo>
                <a:cubicBezTo>
                  <a:pt x="5186572" y="648877"/>
                  <a:pt x="5187172" y="646176"/>
                  <a:pt x="5187705" y="643776"/>
                </a:cubicBezTo>
                <a:close/>
                <a:moveTo>
                  <a:pt x="2101606" y="643776"/>
                </a:moveTo>
                <a:lnTo>
                  <a:pt x="2108606" y="645176"/>
                </a:lnTo>
                <a:cubicBezTo>
                  <a:pt x="2108206" y="647443"/>
                  <a:pt x="2107640" y="649977"/>
                  <a:pt x="2106906" y="652777"/>
                </a:cubicBezTo>
                <a:cubicBezTo>
                  <a:pt x="2106173" y="655578"/>
                  <a:pt x="2105406" y="658445"/>
                  <a:pt x="2104606" y="661378"/>
                </a:cubicBezTo>
                <a:cubicBezTo>
                  <a:pt x="2103806" y="664312"/>
                  <a:pt x="2102972" y="667246"/>
                  <a:pt x="2102106" y="670179"/>
                </a:cubicBezTo>
                <a:cubicBezTo>
                  <a:pt x="2101239" y="673113"/>
                  <a:pt x="2100339" y="675847"/>
                  <a:pt x="2099405" y="678380"/>
                </a:cubicBezTo>
                <a:lnTo>
                  <a:pt x="2133610" y="678380"/>
                </a:lnTo>
                <a:lnTo>
                  <a:pt x="2133610" y="814998"/>
                </a:lnTo>
                <a:lnTo>
                  <a:pt x="2071602" y="814998"/>
                </a:lnTo>
                <a:lnTo>
                  <a:pt x="2071602" y="678380"/>
                </a:lnTo>
                <a:lnTo>
                  <a:pt x="2092204" y="678380"/>
                </a:lnTo>
                <a:cubicBezTo>
                  <a:pt x="2093138" y="675847"/>
                  <a:pt x="2094038" y="673080"/>
                  <a:pt x="2094905" y="670079"/>
                </a:cubicBezTo>
                <a:cubicBezTo>
                  <a:pt x="2095772" y="667079"/>
                  <a:pt x="2096638" y="664045"/>
                  <a:pt x="2097505" y="660978"/>
                </a:cubicBezTo>
                <a:cubicBezTo>
                  <a:pt x="2098372" y="657911"/>
                  <a:pt x="2099139" y="654877"/>
                  <a:pt x="2099805" y="651877"/>
                </a:cubicBezTo>
                <a:cubicBezTo>
                  <a:pt x="2100472" y="648877"/>
                  <a:pt x="2101072" y="646176"/>
                  <a:pt x="2101606" y="643776"/>
                </a:cubicBezTo>
                <a:close/>
                <a:moveTo>
                  <a:pt x="1367066" y="643776"/>
                </a:moveTo>
                <a:lnTo>
                  <a:pt x="1373067" y="644176"/>
                </a:lnTo>
                <a:cubicBezTo>
                  <a:pt x="1373067" y="644710"/>
                  <a:pt x="1373067" y="646276"/>
                  <a:pt x="1373067" y="648877"/>
                </a:cubicBezTo>
                <a:cubicBezTo>
                  <a:pt x="1373067" y="651477"/>
                  <a:pt x="1373034" y="654578"/>
                  <a:pt x="1372967" y="658178"/>
                </a:cubicBezTo>
                <a:cubicBezTo>
                  <a:pt x="1372900" y="661778"/>
                  <a:pt x="1372834" y="665579"/>
                  <a:pt x="1372767" y="669579"/>
                </a:cubicBezTo>
                <a:cubicBezTo>
                  <a:pt x="1372700" y="673580"/>
                  <a:pt x="1372600" y="677180"/>
                  <a:pt x="1372467" y="680381"/>
                </a:cubicBezTo>
                <a:lnTo>
                  <a:pt x="1403671" y="680381"/>
                </a:lnTo>
                <a:cubicBezTo>
                  <a:pt x="1403671" y="680914"/>
                  <a:pt x="1403604" y="683114"/>
                  <a:pt x="1403471" y="686981"/>
                </a:cubicBezTo>
                <a:cubicBezTo>
                  <a:pt x="1403337" y="690849"/>
                  <a:pt x="1403171" y="695616"/>
                  <a:pt x="1402971" y="701283"/>
                </a:cubicBezTo>
                <a:cubicBezTo>
                  <a:pt x="1402771" y="706951"/>
                  <a:pt x="1402571" y="713151"/>
                  <a:pt x="1402371" y="719886"/>
                </a:cubicBezTo>
                <a:cubicBezTo>
                  <a:pt x="1402171" y="726620"/>
                  <a:pt x="1401937" y="733054"/>
                  <a:pt x="1401671" y="739188"/>
                </a:cubicBezTo>
                <a:cubicBezTo>
                  <a:pt x="1401404" y="745322"/>
                  <a:pt x="1401170" y="750823"/>
                  <a:pt x="1400970" y="755690"/>
                </a:cubicBezTo>
                <a:cubicBezTo>
                  <a:pt x="1400770" y="760557"/>
                  <a:pt x="1400604" y="763991"/>
                  <a:pt x="1400470" y="765991"/>
                </a:cubicBezTo>
                <a:cubicBezTo>
                  <a:pt x="1400204" y="769325"/>
                  <a:pt x="1399737" y="771959"/>
                  <a:pt x="1399070" y="773892"/>
                </a:cubicBezTo>
                <a:cubicBezTo>
                  <a:pt x="1398403" y="775826"/>
                  <a:pt x="1397337" y="777359"/>
                  <a:pt x="1395870" y="778493"/>
                </a:cubicBezTo>
                <a:cubicBezTo>
                  <a:pt x="1394403" y="779626"/>
                  <a:pt x="1392469" y="780460"/>
                  <a:pt x="1390069" y="780993"/>
                </a:cubicBezTo>
                <a:cubicBezTo>
                  <a:pt x="1387669" y="781527"/>
                  <a:pt x="1384735" y="781993"/>
                  <a:pt x="1381268" y="782393"/>
                </a:cubicBezTo>
                <a:lnTo>
                  <a:pt x="1373867" y="783394"/>
                </a:lnTo>
                <a:lnTo>
                  <a:pt x="1371867" y="776793"/>
                </a:lnTo>
                <a:lnTo>
                  <a:pt x="1380468" y="775993"/>
                </a:lnTo>
                <a:cubicBezTo>
                  <a:pt x="1383268" y="775726"/>
                  <a:pt x="1385535" y="775393"/>
                  <a:pt x="1387269" y="774993"/>
                </a:cubicBezTo>
                <a:cubicBezTo>
                  <a:pt x="1389002" y="774593"/>
                  <a:pt x="1390403" y="773959"/>
                  <a:pt x="1391469" y="773092"/>
                </a:cubicBezTo>
                <a:cubicBezTo>
                  <a:pt x="1392536" y="772225"/>
                  <a:pt x="1393269" y="771092"/>
                  <a:pt x="1393669" y="769692"/>
                </a:cubicBezTo>
                <a:cubicBezTo>
                  <a:pt x="1394070" y="768292"/>
                  <a:pt x="1394336" y="766391"/>
                  <a:pt x="1394470" y="763991"/>
                </a:cubicBezTo>
                <a:cubicBezTo>
                  <a:pt x="1394603" y="762124"/>
                  <a:pt x="1394770" y="759157"/>
                  <a:pt x="1394970" y="755090"/>
                </a:cubicBezTo>
                <a:cubicBezTo>
                  <a:pt x="1395170" y="751023"/>
                  <a:pt x="1395370" y="746356"/>
                  <a:pt x="1395570" y="741088"/>
                </a:cubicBezTo>
                <a:cubicBezTo>
                  <a:pt x="1395770" y="735821"/>
                  <a:pt x="1395970" y="730320"/>
                  <a:pt x="1396170" y="724586"/>
                </a:cubicBezTo>
                <a:cubicBezTo>
                  <a:pt x="1396370" y="718852"/>
                  <a:pt x="1396570" y="713452"/>
                  <a:pt x="1396770" y="708384"/>
                </a:cubicBezTo>
                <a:cubicBezTo>
                  <a:pt x="1396970" y="703317"/>
                  <a:pt x="1397137" y="698816"/>
                  <a:pt x="1397270" y="694883"/>
                </a:cubicBezTo>
                <a:cubicBezTo>
                  <a:pt x="1397403" y="690949"/>
                  <a:pt x="1397470" y="688248"/>
                  <a:pt x="1397470" y="686782"/>
                </a:cubicBezTo>
                <a:lnTo>
                  <a:pt x="1372067" y="686782"/>
                </a:lnTo>
                <a:cubicBezTo>
                  <a:pt x="1371400" y="700383"/>
                  <a:pt x="1370600" y="712018"/>
                  <a:pt x="1369667" y="721686"/>
                </a:cubicBezTo>
                <a:cubicBezTo>
                  <a:pt x="1368733" y="731354"/>
                  <a:pt x="1367433" y="739988"/>
                  <a:pt x="1365766" y="747589"/>
                </a:cubicBezTo>
                <a:cubicBezTo>
                  <a:pt x="1364099" y="755190"/>
                  <a:pt x="1361866" y="762224"/>
                  <a:pt x="1359065" y="768692"/>
                </a:cubicBezTo>
                <a:cubicBezTo>
                  <a:pt x="1356265" y="775159"/>
                  <a:pt x="1352664" y="781927"/>
                  <a:pt x="1348264" y="788994"/>
                </a:cubicBezTo>
                <a:lnTo>
                  <a:pt x="1343263" y="785394"/>
                </a:lnTo>
                <a:cubicBezTo>
                  <a:pt x="1347530" y="778593"/>
                  <a:pt x="1351031" y="772125"/>
                  <a:pt x="1353765" y="765991"/>
                </a:cubicBezTo>
                <a:cubicBezTo>
                  <a:pt x="1356498" y="759857"/>
                  <a:pt x="1358732" y="753123"/>
                  <a:pt x="1360465" y="745789"/>
                </a:cubicBezTo>
                <a:cubicBezTo>
                  <a:pt x="1362199" y="738455"/>
                  <a:pt x="1363499" y="730087"/>
                  <a:pt x="1364366" y="720686"/>
                </a:cubicBezTo>
                <a:cubicBezTo>
                  <a:pt x="1365233" y="711285"/>
                  <a:pt x="1365866" y="699983"/>
                  <a:pt x="1366266" y="686782"/>
                </a:cubicBezTo>
                <a:lnTo>
                  <a:pt x="1345864" y="686782"/>
                </a:lnTo>
                <a:lnTo>
                  <a:pt x="1345864" y="680381"/>
                </a:lnTo>
                <a:lnTo>
                  <a:pt x="1366466" y="680381"/>
                </a:lnTo>
                <a:close/>
                <a:moveTo>
                  <a:pt x="1535811" y="643576"/>
                </a:moveTo>
                <a:cubicBezTo>
                  <a:pt x="1537278" y="647577"/>
                  <a:pt x="1538645" y="651610"/>
                  <a:pt x="1539912" y="655678"/>
                </a:cubicBezTo>
                <a:cubicBezTo>
                  <a:pt x="1541178" y="659745"/>
                  <a:pt x="1542479" y="664045"/>
                  <a:pt x="1543812" y="668579"/>
                </a:cubicBezTo>
                <a:lnTo>
                  <a:pt x="1621022" y="668579"/>
                </a:lnTo>
                <a:lnTo>
                  <a:pt x="1621022" y="675380"/>
                </a:lnTo>
                <a:lnTo>
                  <a:pt x="1530210" y="675380"/>
                </a:lnTo>
                <a:cubicBezTo>
                  <a:pt x="1523010" y="684181"/>
                  <a:pt x="1515942" y="692216"/>
                  <a:pt x="1509008" y="699483"/>
                </a:cubicBezTo>
                <a:cubicBezTo>
                  <a:pt x="1502074" y="706751"/>
                  <a:pt x="1495206" y="713185"/>
                  <a:pt x="1488405" y="718786"/>
                </a:cubicBezTo>
                <a:cubicBezTo>
                  <a:pt x="1490539" y="718652"/>
                  <a:pt x="1493973" y="718485"/>
                  <a:pt x="1498707" y="718285"/>
                </a:cubicBezTo>
                <a:cubicBezTo>
                  <a:pt x="1503441" y="718085"/>
                  <a:pt x="1508841" y="717885"/>
                  <a:pt x="1514909" y="717685"/>
                </a:cubicBezTo>
                <a:cubicBezTo>
                  <a:pt x="1520976" y="717485"/>
                  <a:pt x="1527410" y="717252"/>
                  <a:pt x="1534211" y="716985"/>
                </a:cubicBezTo>
                <a:cubicBezTo>
                  <a:pt x="1541012" y="716719"/>
                  <a:pt x="1547613" y="716452"/>
                  <a:pt x="1554014" y="716185"/>
                </a:cubicBezTo>
                <a:cubicBezTo>
                  <a:pt x="1560414" y="715918"/>
                  <a:pt x="1566348" y="715652"/>
                  <a:pt x="1571816" y="715385"/>
                </a:cubicBezTo>
                <a:cubicBezTo>
                  <a:pt x="1577283" y="715118"/>
                  <a:pt x="1581684" y="714918"/>
                  <a:pt x="1585017" y="714785"/>
                </a:cubicBezTo>
                <a:cubicBezTo>
                  <a:pt x="1580483" y="710251"/>
                  <a:pt x="1575949" y="705817"/>
                  <a:pt x="1571416" y="701483"/>
                </a:cubicBezTo>
                <a:cubicBezTo>
                  <a:pt x="1566882" y="697149"/>
                  <a:pt x="1562948" y="693516"/>
                  <a:pt x="1559614" y="690582"/>
                </a:cubicBezTo>
                <a:lnTo>
                  <a:pt x="1563815" y="685981"/>
                </a:lnTo>
                <a:cubicBezTo>
                  <a:pt x="1566748" y="688515"/>
                  <a:pt x="1570249" y="691682"/>
                  <a:pt x="1574316" y="695483"/>
                </a:cubicBezTo>
                <a:cubicBezTo>
                  <a:pt x="1578383" y="699283"/>
                  <a:pt x="1582450" y="703184"/>
                  <a:pt x="1586517" y="707184"/>
                </a:cubicBezTo>
                <a:cubicBezTo>
                  <a:pt x="1590585" y="711185"/>
                  <a:pt x="1594485" y="715118"/>
                  <a:pt x="1598219" y="718986"/>
                </a:cubicBezTo>
                <a:cubicBezTo>
                  <a:pt x="1601953" y="722853"/>
                  <a:pt x="1605020" y="726053"/>
                  <a:pt x="1607420" y="728587"/>
                </a:cubicBezTo>
                <a:lnTo>
                  <a:pt x="1603019" y="733587"/>
                </a:lnTo>
                <a:cubicBezTo>
                  <a:pt x="1601553" y="731854"/>
                  <a:pt x="1599819" y="729954"/>
                  <a:pt x="1597819" y="727887"/>
                </a:cubicBezTo>
                <a:cubicBezTo>
                  <a:pt x="1595819" y="725820"/>
                  <a:pt x="1593685" y="723586"/>
                  <a:pt x="1591418" y="721186"/>
                </a:cubicBezTo>
                <a:cubicBezTo>
                  <a:pt x="1589818" y="721186"/>
                  <a:pt x="1586251" y="721286"/>
                  <a:pt x="1580717" y="721486"/>
                </a:cubicBezTo>
                <a:cubicBezTo>
                  <a:pt x="1575183" y="721686"/>
                  <a:pt x="1568648" y="721953"/>
                  <a:pt x="1561114" y="722286"/>
                </a:cubicBezTo>
                <a:cubicBezTo>
                  <a:pt x="1553580" y="722619"/>
                  <a:pt x="1545579" y="722953"/>
                  <a:pt x="1537111" y="723286"/>
                </a:cubicBezTo>
                <a:cubicBezTo>
                  <a:pt x="1528643" y="723619"/>
                  <a:pt x="1520676" y="723920"/>
                  <a:pt x="1513208" y="724186"/>
                </a:cubicBezTo>
                <a:cubicBezTo>
                  <a:pt x="1505741" y="724453"/>
                  <a:pt x="1499307" y="724720"/>
                  <a:pt x="1493906" y="724986"/>
                </a:cubicBezTo>
                <a:cubicBezTo>
                  <a:pt x="1488505" y="725253"/>
                  <a:pt x="1485138" y="725386"/>
                  <a:pt x="1483805" y="725386"/>
                </a:cubicBezTo>
                <a:cubicBezTo>
                  <a:pt x="1480738" y="725653"/>
                  <a:pt x="1478071" y="725920"/>
                  <a:pt x="1475804" y="726186"/>
                </a:cubicBezTo>
                <a:cubicBezTo>
                  <a:pt x="1473537" y="726453"/>
                  <a:pt x="1471936" y="726653"/>
                  <a:pt x="1471003" y="726786"/>
                </a:cubicBezTo>
                <a:lnTo>
                  <a:pt x="1469603" y="720186"/>
                </a:lnTo>
                <a:cubicBezTo>
                  <a:pt x="1470670" y="719919"/>
                  <a:pt x="1472370" y="719552"/>
                  <a:pt x="1474703" y="719086"/>
                </a:cubicBezTo>
                <a:cubicBezTo>
                  <a:pt x="1477037" y="718619"/>
                  <a:pt x="1479004" y="717785"/>
                  <a:pt x="1480604" y="716585"/>
                </a:cubicBezTo>
                <a:cubicBezTo>
                  <a:pt x="1487138" y="711251"/>
                  <a:pt x="1493773" y="705184"/>
                  <a:pt x="1500507" y="698383"/>
                </a:cubicBezTo>
                <a:cubicBezTo>
                  <a:pt x="1507241" y="691582"/>
                  <a:pt x="1514209" y="683914"/>
                  <a:pt x="1521409" y="675380"/>
                </a:cubicBezTo>
                <a:lnTo>
                  <a:pt x="1455601" y="675380"/>
                </a:lnTo>
                <a:lnTo>
                  <a:pt x="1455601" y="668579"/>
                </a:lnTo>
                <a:lnTo>
                  <a:pt x="1535811" y="668579"/>
                </a:lnTo>
                <a:cubicBezTo>
                  <a:pt x="1534611" y="664312"/>
                  <a:pt x="1533378" y="660178"/>
                  <a:pt x="1532111" y="656178"/>
                </a:cubicBezTo>
                <a:cubicBezTo>
                  <a:pt x="1530844" y="652177"/>
                  <a:pt x="1529544" y="648243"/>
                  <a:pt x="1528210" y="644376"/>
                </a:cubicBezTo>
                <a:close/>
                <a:moveTo>
                  <a:pt x="5021360" y="643376"/>
                </a:moveTo>
                <a:lnTo>
                  <a:pt x="5027562" y="643376"/>
                </a:lnTo>
                <a:cubicBezTo>
                  <a:pt x="5032362" y="649110"/>
                  <a:pt x="5037996" y="654844"/>
                  <a:pt x="5044464" y="660578"/>
                </a:cubicBezTo>
                <a:cubicBezTo>
                  <a:pt x="5050931" y="666312"/>
                  <a:pt x="5057966" y="671913"/>
                  <a:pt x="5065566" y="677380"/>
                </a:cubicBezTo>
                <a:cubicBezTo>
                  <a:pt x="5073168" y="682848"/>
                  <a:pt x="5081235" y="688082"/>
                  <a:pt x="5089770" y="693082"/>
                </a:cubicBezTo>
                <a:cubicBezTo>
                  <a:pt x="5098304" y="698083"/>
                  <a:pt x="5107038" y="702717"/>
                  <a:pt x="5115972" y="706984"/>
                </a:cubicBezTo>
                <a:lnTo>
                  <a:pt x="5112972" y="713785"/>
                </a:lnTo>
                <a:cubicBezTo>
                  <a:pt x="5104172" y="709384"/>
                  <a:pt x="5095537" y="704684"/>
                  <a:pt x="5087069" y="699683"/>
                </a:cubicBezTo>
                <a:cubicBezTo>
                  <a:pt x="5078602" y="694682"/>
                  <a:pt x="5070534" y="689448"/>
                  <a:pt x="5062866" y="683981"/>
                </a:cubicBezTo>
                <a:cubicBezTo>
                  <a:pt x="5055198" y="678514"/>
                  <a:pt x="5048098" y="672913"/>
                  <a:pt x="5041564" y="667179"/>
                </a:cubicBezTo>
                <a:cubicBezTo>
                  <a:pt x="5035030" y="661445"/>
                  <a:pt x="5029362" y="655711"/>
                  <a:pt x="5024561" y="649977"/>
                </a:cubicBezTo>
                <a:cubicBezTo>
                  <a:pt x="5019760" y="655578"/>
                  <a:pt x="5014094" y="661245"/>
                  <a:pt x="5007559" y="666979"/>
                </a:cubicBezTo>
                <a:cubicBezTo>
                  <a:pt x="5001024" y="672713"/>
                  <a:pt x="4993924" y="678314"/>
                  <a:pt x="4986256" y="683781"/>
                </a:cubicBezTo>
                <a:cubicBezTo>
                  <a:pt x="4978589" y="689249"/>
                  <a:pt x="4970488" y="694516"/>
                  <a:pt x="4961953" y="699583"/>
                </a:cubicBezTo>
                <a:cubicBezTo>
                  <a:pt x="4953419" y="704650"/>
                  <a:pt x="4944752" y="709384"/>
                  <a:pt x="4935950" y="713785"/>
                </a:cubicBezTo>
                <a:lnTo>
                  <a:pt x="4932950" y="706984"/>
                </a:lnTo>
                <a:cubicBezTo>
                  <a:pt x="4941884" y="702583"/>
                  <a:pt x="4950652" y="697883"/>
                  <a:pt x="4959253" y="692882"/>
                </a:cubicBezTo>
                <a:cubicBezTo>
                  <a:pt x="4967854" y="687882"/>
                  <a:pt x="4975956" y="682681"/>
                  <a:pt x="4983556" y="677280"/>
                </a:cubicBezTo>
                <a:cubicBezTo>
                  <a:pt x="4991158" y="671880"/>
                  <a:pt x="4998158" y="666312"/>
                  <a:pt x="5004559" y="660578"/>
                </a:cubicBezTo>
                <a:cubicBezTo>
                  <a:pt x="5010960" y="654844"/>
                  <a:pt x="5016560" y="649110"/>
                  <a:pt x="5021360" y="643376"/>
                </a:cubicBezTo>
                <a:close/>
                <a:moveTo>
                  <a:pt x="691934" y="643176"/>
                </a:moveTo>
                <a:lnTo>
                  <a:pt x="698935" y="644776"/>
                </a:lnTo>
                <a:cubicBezTo>
                  <a:pt x="697468" y="651710"/>
                  <a:pt x="695735" y="659145"/>
                  <a:pt x="693735" y="667079"/>
                </a:cubicBezTo>
                <a:cubicBezTo>
                  <a:pt x="691734" y="675013"/>
                  <a:pt x="689401" y="683114"/>
                  <a:pt x="686734" y="691382"/>
                </a:cubicBezTo>
                <a:lnTo>
                  <a:pt x="797547" y="691382"/>
                </a:lnTo>
                <a:lnTo>
                  <a:pt x="797547" y="698383"/>
                </a:lnTo>
                <a:lnTo>
                  <a:pt x="759143" y="698383"/>
                </a:lnTo>
                <a:cubicBezTo>
                  <a:pt x="757009" y="707851"/>
                  <a:pt x="754775" y="716485"/>
                  <a:pt x="752442" y="724286"/>
                </a:cubicBezTo>
                <a:cubicBezTo>
                  <a:pt x="750108" y="732087"/>
                  <a:pt x="747441" y="739255"/>
                  <a:pt x="744441" y="745789"/>
                </a:cubicBezTo>
                <a:cubicBezTo>
                  <a:pt x="741440" y="752323"/>
                  <a:pt x="738040" y="758324"/>
                  <a:pt x="734240" y="763791"/>
                </a:cubicBezTo>
                <a:cubicBezTo>
                  <a:pt x="730439" y="769258"/>
                  <a:pt x="726005" y="774259"/>
                  <a:pt x="720938" y="778793"/>
                </a:cubicBezTo>
                <a:cubicBezTo>
                  <a:pt x="732939" y="785060"/>
                  <a:pt x="744908" y="791428"/>
                  <a:pt x="756842" y="797895"/>
                </a:cubicBezTo>
                <a:cubicBezTo>
                  <a:pt x="768777" y="804363"/>
                  <a:pt x="779945" y="810530"/>
                  <a:pt x="790347" y="816398"/>
                </a:cubicBezTo>
                <a:lnTo>
                  <a:pt x="786546" y="823199"/>
                </a:lnTo>
                <a:cubicBezTo>
                  <a:pt x="776278" y="817198"/>
                  <a:pt x="764943" y="810830"/>
                  <a:pt x="752542" y="804096"/>
                </a:cubicBezTo>
                <a:cubicBezTo>
                  <a:pt x="740140" y="797362"/>
                  <a:pt x="727672" y="790595"/>
                  <a:pt x="715137" y="783794"/>
                </a:cubicBezTo>
                <a:cubicBezTo>
                  <a:pt x="710203" y="787661"/>
                  <a:pt x="704669" y="791295"/>
                  <a:pt x="698535" y="794695"/>
                </a:cubicBezTo>
                <a:cubicBezTo>
                  <a:pt x="692401" y="798095"/>
                  <a:pt x="685600" y="801363"/>
                  <a:pt x="678133" y="804496"/>
                </a:cubicBezTo>
                <a:cubicBezTo>
                  <a:pt x="670665" y="807630"/>
                  <a:pt x="662364" y="810730"/>
                  <a:pt x="653230" y="813797"/>
                </a:cubicBezTo>
                <a:cubicBezTo>
                  <a:pt x="644095" y="816864"/>
                  <a:pt x="634060" y="819931"/>
                  <a:pt x="623126" y="822999"/>
                </a:cubicBezTo>
                <a:lnTo>
                  <a:pt x="620325" y="815798"/>
                </a:lnTo>
                <a:cubicBezTo>
                  <a:pt x="640861" y="810197"/>
                  <a:pt x="658197" y="804596"/>
                  <a:pt x="672332" y="798996"/>
                </a:cubicBezTo>
                <a:cubicBezTo>
                  <a:pt x="686467" y="793395"/>
                  <a:pt x="698268" y="787061"/>
                  <a:pt x="707736" y="779993"/>
                </a:cubicBezTo>
                <a:cubicBezTo>
                  <a:pt x="698002" y="774926"/>
                  <a:pt x="688634" y="770125"/>
                  <a:pt x="679633" y="765591"/>
                </a:cubicBezTo>
                <a:cubicBezTo>
                  <a:pt x="670632" y="761057"/>
                  <a:pt x="662531" y="757057"/>
                  <a:pt x="655330" y="753590"/>
                </a:cubicBezTo>
                <a:cubicBezTo>
                  <a:pt x="659464" y="744655"/>
                  <a:pt x="663331" y="735554"/>
                  <a:pt x="666931" y="726286"/>
                </a:cubicBezTo>
                <a:cubicBezTo>
                  <a:pt x="670532" y="717019"/>
                  <a:pt x="673865" y="707717"/>
                  <a:pt x="676932" y="698383"/>
                </a:cubicBezTo>
                <a:lnTo>
                  <a:pt x="622726" y="698383"/>
                </a:lnTo>
                <a:lnTo>
                  <a:pt x="622726" y="691382"/>
                </a:lnTo>
                <a:lnTo>
                  <a:pt x="679333" y="691382"/>
                </a:lnTo>
                <a:cubicBezTo>
                  <a:pt x="682000" y="682981"/>
                  <a:pt x="684367" y="674747"/>
                  <a:pt x="686434" y="666679"/>
                </a:cubicBezTo>
                <a:cubicBezTo>
                  <a:pt x="688501" y="658611"/>
                  <a:pt x="690334" y="650777"/>
                  <a:pt x="691934" y="643176"/>
                </a:cubicBezTo>
                <a:close/>
                <a:moveTo>
                  <a:pt x="293961" y="643176"/>
                </a:moveTo>
                <a:lnTo>
                  <a:pt x="300362" y="643576"/>
                </a:lnTo>
                <a:lnTo>
                  <a:pt x="300362" y="663179"/>
                </a:lnTo>
                <a:lnTo>
                  <a:pt x="359369" y="663179"/>
                </a:lnTo>
                <a:lnTo>
                  <a:pt x="359369" y="698583"/>
                </a:lnTo>
                <a:lnTo>
                  <a:pt x="300362" y="698583"/>
                </a:lnTo>
                <a:lnTo>
                  <a:pt x="300362" y="718585"/>
                </a:lnTo>
                <a:lnTo>
                  <a:pt x="383372" y="718585"/>
                </a:lnTo>
                <a:lnTo>
                  <a:pt x="383372" y="724786"/>
                </a:lnTo>
                <a:lnTo>
                  <a:pt x="210950" y="724786"/>
                </a:lnTo>
                <a:lnTo>
                  <a:pt x="210950" y="718585"/>
                </a:lnTo>
                <a:lnTo>
                  <a:pt x="293961" y="718585"/>
                </a:lnTo>
                <a:lnTo>
                  <a:pt x="293961" y="698583"/>
                </a:lnTo>
                <a:lnTo>
                  <a:pt x="234953" y="698583"/>
                </a:lnTo>
                <a:lnTo>
                  <a:pt x="234953" y="663179"/>
                </a:lnTo>
                <a:lnTo>
                  <a:pt x="293961" y="663179"/>
                </a:lnTo>
                <a:close/>
                <a:moveTo>
                  <a:pt x="4402036" y="642976"/>
                </a:moveTo>
                <a:lnTo>
                  <a:pt x="4408836" y="643376"/>
                </a:lnTo>
                <a:lnTo>
                  <a:pt x="4408836" y="667579"/>
                </a:lnTo>
                <a:lnTo>
                  <a:pt x="4488646" y="667579"/>
                </a:lnTo>
                <a:lnTo>
                  <a:pt x="4488646" y="673980"/>
                </a:lnTo>
                <a:lnTo>
                  <a:pt x="4408836" y="673980"/>
                </a:lnTo>
                <a:lnTo>
                  <a:pt x="4408836" y="701183"/>
                </a:lnTo>
                <a:lnTo>
                  <a:pt x="4466844" y="701183"/>
                </a:lnTo>
                <a:lnTo>
                  <a:pt x="4466844" y="755590"/>
                </a:lnTo>
                <a:lnTo>
                  <a:pt x="4429039" y="755590"/>
                </a:lnTo>
                <a:lnTo>
                  <a:pt x="4429039" y="795195"/>
                </a:lnTo>
                <a:cubicBezTo>
                  <a:pt x="4429039" y="798129"/>
                  <a:pt x="4429272" y="800496"/>
                  <a:pt x="4429739" y="802296"/>
                </a:cubicBezTo>
                <a:cubicBezTo>
                  <a:pt x="4430206" y="804096"/>
                  <a:pt x="4431073" y="805563"/>
                  <a:pt x="4432340" y="806697"/>
                </a:cubicBezTo>
                <a:cubicBezTo>
                  <a:pt x="4433606" y="807830"/>
                  <a:pt x="4435273" y="808597"/>
                  <a:pt x="4437340" y="808997"/>
                </a:cubicBezTo>
                <a:cubicBezTo>
                  <a:pt x="4439407" y="809397"/>
                  <a:pt x="4442041" y="809664"/>
                  <a:pt x="4445241" y="809797"/>
                </a:cubicBezTo>
                <a:cubicBezTo>
                  <a:pt x="4450575" y="810064"/>
                  <a:pt x="4455976" y="810064"/>
                  <a:pt x="4461444" y="809797"/>
                </a:cubicBezTo>
                <a:cubicBezTo>
                  <a:pt x="4465310" y="809664"/>
                  <a:pt x="4468378" y="809363"/>
                  <a:pt x="4470644" y="808897"/>
                </a:cubicBezTo>
                <a:cubicBezTo>
                  <a:pt x="4472912" y="808430"/>
                  <a:pt x="4474678" y="807697"/>
                  <a:pt x="4475945" y="806697"/>
                </a:cubicBezTo>
                <a:cubicBezTo>
                  <a:pt x="4477212" y="805696"/>
                  <a:pt x="4478112" y="804330"/>
                  <a:pt x="4478646" y="802596"/>
                </a:cubicBezTo>
                <a:cubicBezTo>
                  <a:pt x="4479179" y="800862"/>
                  <a:pt x="4479646" y="798595"/>
                  <a:pt x="4480046" y="795795"/>
                </a:cubicBezTo>
                <a:cubicBezTo>
                  <a:pt x="4480179" y="794595"/>
                  <a:pt x="4480379" y="792795"/>
                  <a:pt x="4480646" y="790394"/>
                </a:cubicBezTo>
                <a:cubicBezTo>
                  <a:pt x="4480912" y="787994"/>
                  <a:pt x="4481146" y="785561"/>
                  <a:pt x="4481346" y="783094"/>
                </a:cubicBezTo>
                <a:cubicBezTo>
                  <a:pt x="4481546" y="780627"/>
                  <a:pt x="4481712" y="778393"/>
                  <a:pt x="4481846" y="776393"/>
                </a:cubicBezTo>
                <a:cubicBezTo>
                  <a:pt x="4481979" y="774392"/>
                  <a:pt x="4482046" y="773259"/>
                  <a:pt x="4482046" y="772992"/>
                </a:cubicBezTo>
                <a:lnTo>
                  <a:pt x="4488246" y="775393"/>
                </a:lnTo>
                <a:cubicBezTo>
                  <a:pt x="4488246" y="775793"/>
                  <a:pt x="4488180" y="776926"/>
                  <a:pt x="4488046" y="778793"/>
                </a:cubicBezTo>
                <a:cubicBezTo>
                  <a:pt x="4487914" y="780660"/>
                  <a:pt x="4487780" y="782794"/>
                  <a:pt x="4487646" y="785194"/>
                </a:cubicBezTo>
                <a:cubicBezTo>
                  <a:pt x="4487514" y="787594"/>
                  <a:pt x="4487313" y="789961"/>
                  <a:pt x="4487046" y="792295"/>
                </a:cubicBezTo>
                <a:cubicBezTo>
                  <a:pt x="4486780" y="794628"/>
                  <a:pt x="4486580" y="796462"/>
                  <a:pt x="4486446" y="797795"/>
                </a:cubicBezTo>
                <a:cubicBezTo>
                  <a:pt x="4485780" y="801663"/>
                  <a:pt x="4485013" y="804763"/>
                  <a:pt x="4484146" y="807097"/>
                </a:cubicBezTo>
                <a:cubicBezTo>
                  <a:pt x="4483279" y="809430"/>
                  <a:pt x="4481979" y="811297"/>
                  <a:pt x="4480246" y="812697"/>
                </a:cubicBezTo>
                <a:cubicBezTo>
                  <a:pt x="4478512" y="814097"/>
                  <a:pt x="4476212" y="815064"/>
                  <a:pt x="4473344" y="815598"/>
                </a:cubicBezTo>
                <a:cubicBezTo>
                  <a:pt x="4470478" y="816131"/>
                  <a:pt x="4466711" y="816464"/>
                  <a:pt x="4462044" y="816598"/>
                </a:cubicBezTo>
                <a:cubicBezTo>
                  <a:pt x="4455776" y="816864"/>
                  <a:pt x="4449575" y="816864"/>
                  <a:pt x="4443441" y="816598"/>
                </a:cubicBezTo>
                <a:cubicBezTo>
                  <a:pt x="4435440" y="816331"/>
                  <a:pt x="4429939" y="814764"/>
                  <a:pt x="4426939" y="811897"/>
                </a:cubicBezTo>
                <a:cubicBezTo>
                  <a:pt x="4423938" y="809030"/>
                  <a:pt x="4422438" y="803863"/>
                  <a:pt x="4422438" y="796395"/>
                </a:cubicBezTo>
                <a:lnTo>
                  <a:pt x="4422438" y="755590"/>
                </a:lnTo>
                <a:lnTo>
                  <a:pt x="4385834" y="755590"/>
                </a:lnTo>
                <a:cubicBezTo>
                  <a:pt x="4385700" y="757057"/>
                  <a:pt x="4385567" y="758557"/>
                  <a:pt x="4385434" y="760091"/>
                </a:cubicBezTo>
                <a:cubicBezTo>
                  <a:pt x="4385300" y="761624"/>
                  <a:pt x="4385167" y="762991"/>
                  <a:pt x="4385034" y="764191"/>
                </a:cubicBezTo>
                <a:cubicBezTo>
                  <a:pt x="4384367" y="771792"/>
                  <a:pt x="4382734" y="778460"/>
                  <a:pt x="4380133" y="784194"/>
                </a:cubicBezTo>
                <a:cubicBezTo>
                  <a:pt x="4377533" y="789928"/>
                  <a:pt x="4373666" y="795128"/>
                  <a:pt x="4368532" y="799796"/>
                </a:cubicBezTo>
                <a:cubicBezTo>
                  <a:pt x="4363398" y="804463"/>
                  <a:pt x="4356897" y="808763"/>
                  <a:pt x="4349030" y="812697"/>
                </a:cubicBezTo>
                <a:cubicBezTo>
                  <a:pt x="4341162" y="816631"/>
                  <a:pt x="4331627" y="820665"/>
                  <a:pt x="4320426" y="824799"/>
                </a:cubicBezTo>
                <a:lnTo>
                  <a:pt x="4317826" y="818198"/>
                </a:lnTo>
                <a:cubicBezTo>
                  <a:pt x="4328627" y="814464"/>
                  <a:pt x="4337728" y="810797"/>
                  <a:pt x="4345128" y="807197"/>
                </a:cubicBezTo>
                <a:cubicBezTo>
                  <a:pt x="4352530" y="803596"/>
                  <a:pt x="4358597" y="799662"/>
                  <a:pt x="4363331" y="795395"/>
                </a:cubicBezTo>
                <a:cubicBezTo>
                  <a:pt x="4368065" y="791128"/>
                  <a:pt x="4371566" y="786361"/>
                  <a:pt x="4373832" y="781093"/>
                </a:cubicBezTo>
                <a:cubicBezTo>
                  <a:pt x="4376100" y="775826"/>
                  <a:pt x="4377566" y="769658"/>
                  <a:pt x="4378233" y="762591"/>
                </a:cubicBezTo>
                <a:lnTo>
                  <a:pt x="4378833" y="755590"/>
                </a:lnTo>
                <a:lnTo>
                  <a:pt x="4344028" y="755590"/>
                </a:lnTo>
                <a:lnTo>
                  <a:pt x="4344028" y="701183"/>
                </a:lnTo>
                <a:lnTo>
                  <a:pt x="4402036" y="701183"/>
                </a:lnTo>
                <a:lnTo>
                  <a:pt x="4402036" y="673980"/>
                </a:lnTo>
                <a:lnTo>
                  <a:pt x="4322226" y="673980"/>
                </a:lnTo>
                <a:lnTo>
                  <a:pt x="4322226" y="667579"/>
                </a:lnTo>
                <a:lnTo>
                  <a:pt x="4402036" y="667579"/>
                </a:lnTo>
                <a:close/>
                <a:moveTo>
                  <a:pt x="520113" y="642576"/>
                </a:moveTo>
                <a:lnTo>
                  <a:pt x="526714" y="644576"/>
                </a:lnTo>
                <a:cubicBezTo>
                  <a:pt x="523513" y="653511"/>
                  <a:pt x="519846" y="661845"/>
                  <a:pt x="515712" y="669579"/>
                </a:cubicBezTo>
                <a:lnTo>
                  <a:pt x="597122" y="669579"/>
                </a:lnTo>
                <a:lnTo>
                  <a:pt x="597122" y="676180"/>
                </a:lnTo>
                <a:lnTo>
                  <a:pt x="512112" y="676180"/>
                </a:lnTo>
                <a:cubicBezTo>
                  <a:pt x="506778" y="685381"/>
                  <a:pt x="500310" y="694316"/>
                  <a:pt x="492709" y="702984"/>
                </a:cubicBezTo>
                <a:lnTo>
                  <a:pt x="487709" y="698583"/>
                </a:lnTo>
                <a:cubicBezTo>
                  <a:pt x="495176" y="690049"/>
                  <a:pt x="501477" y="681314"/>
                  <a:pt x="506611" y="672380"/>
                </a:cubicBezTo>
                <a:cubicBezTo>
                  <a:pt x="511745" y="663445"/>
                  <a:pt x="516246" y="653511"/>
                  <a:pt x="520113" y="642576"/>
                </a:cubicBezTo>
                <a:close/>
                <a:moveTo>
                  <a:pt x="5255114" y="642376"/>
                </a:moveTo>
                <a:lnTo>
                  <a:pt x="5261714" y="643976"/>
                </a:lnTo>
                <a:cubicBezTo>
                  <a:pt x="5260381" y="649043"/>
                  <a:pt x="5258781" y="654511"/>
                  <a:pt x="5256914" y="660378"/>
                </a:cubicBezTo>
                <a:cubicBezTo>
                  <a:pt x="5255048" y="666246"/>
                  <a:pt x="5252914" y="672246"/>
                  <a:pt x="5250514" y="678380"/>
                </a:cubicBezTo>
                <a:lnTo>
                  <a:pt x="5311521" y="678380"/>
                </a:lnTo>
                <a:cubicBezTo>
                  <a:pt x="5311521" y="678914"/>
                  <a:pt x="5311421" y="681848"/>
                  <a:pt x="5311221" y="687182"/>
                </a:cubicBezTo>
                <a:cubicBezTo>
                  <a:pt x="5311021" y="692516"/>
                  <a:pt x="5310821" y="699150"/>
                  <a:pt x="5310621" y="707084"/>
                </a:cubicBezTo>
                <a:cubicBezTo>
                  <a:pt x="5310421" y="715018"/>
                  <a:pt x="5310154" y="723686"/>
                  <a:pt x="5309821" y="733087"/>
                </a:cubicBezTo>
                <a:cubicBezTo>
                  <a:pt x="5309487" y="742489"/>
                  <a:pt x="5309154" y="751356"/>
                  <a:pt x="5308820" y="759691"/>
                </a:cubicBezTo>
                <a:cubicBezTo>
                  <a:pt x="5308488" y="768025"/>
                  <a:pt x="5308220" y="775359"/>
                  <a:pt x="5308020" y="781693"/>
                </a:cubicBezTo>
                <a:cubicBezTo>
                  <a:pt x="5307820" y="788028"/>
                  <a:pt x="5307654" y="792061"/>
                  <a:pt x="5307520" y="793795"/>
                </a:cubicBezTo>
                <a:cubicBezTo>
                  <a:pt x="5307254" y="798195"/>
                  <a:pt x="5306654" y="801763"/>
                  <a:pt x="5305720" y="804496"/>
                </a:cubicBezTo>
                <a:cubicBezTo>
                  <a:pt x="5304787" y="807230"/>
                  <a:pt x="5303320" y="809397"/>
                  <a:pt x="5301320" y="810997"/>
                </a:cubicBezTo>
                <a:cubicBezTo>
                  <a:pt x="5299320" y="812597"/>
                  <a:pt x="5296652" y="813764"/>
                  <a:pt x="5293318" y="814497"/>
                </a:cubicBezTo>
                <a:cubicBezTo>
                  <a:pt x="5289985" y="815231"/>
                  <a:pt x="5285852" y="815798"/>
                  <a:pt x="5280917" y="816198"/>
                </a:cubicBezTo>
                <a:lnTo>
                  <a:pt x="5264715" y="817398"/>
                </a:lnTo>
                <a:lnTo>
                  <a:pt x="5262114" y="810397"/>
                </a:lnTo>
                <a:lnTo>
                  <a:pt x="5279317" y="809197"/>
                </a:lnTo>
                <a:cubicBezTo>
                  <a:pt x="5283450" y="808930"/>
                  <a:pt x="5286884" y="808530"/>
                  <a:pt x="5289618" y="807997"/>
                </a:cubicBezTo>
                <a:cubicBezTo>
                  <a:pt x="5292352" y="807463"/>
                  <a:pt x="5294486" y="806563"/>
                  <a:pt x="5296019" y="805296"/>
                </a:cubicBezTo>
                <a:cubicBezTo>
                  <a:pt x="5297552" y="804030"/>
                  <a:pt x="5298653" y="802263"/>
                  <a:pt x="5299320" y="799996"/>
                </a:cubicBezTo>
                <a:cubicBezTo>
                  <a:pt x="5299986" y="797729"/>
                  <a:pt x="5300453" y="794795"/>
                  <a:pt x="5300720" y="791195"/>
                </a:cubicBezTo>
                <a:cubicBezTo>
                  <a:pt x="5300853" y="789461"/>
                  <a:pt x="5301020" y="785927"/>
                  <a:pt x="5301220" y="780593"/>
                </a:cubicBezTo>
                <a:cubicBezTo>
                  <a:pt x="5301420" y="775259"/>
                  <a:pt x="5301653" y="768958"/>
                  <a:pt x="5301920" y="761691"/>
                </a:cubicBezTo>
                <a:cubicBezTo>
                  <a:pt x="5302186" y="754423"/>
                  <a:pt x="5302454" y="746722"/>
                  <a:pt x="5302720" y="738588"/>
                </a:cubicBezTo>
                <a:cubicBezTo>
                  <a:pt x="5302986" y="730454"/>
                  <a:pt x="5303254" y="722753"/>
                  <a:pt x="5303520" y="715485"/>
                </a:cubicBezTo>
                <a:cubicBezTo>
                  <a:pt x="5303786" y="708218"/>
                  <a:pt x="5303986" y="701850"/>
                  <a:pt x="5304120" y="696383"/>
                </a:cubicBezTo>
                <a:cubicBezTo>
                  <a:pt x="5304254" y="690915"/>
                  <a:pt x="5304386" y="687248"/>
                  <a:pt x="5304520" y="685381"/>
                </a:cubicBezTo>
                <a:lnTo>
                  <a:pt x="5247713" y="685381"/>
                </a:lnTo>
                <a:cubicBezTo>
                  <a:pt x="5245180" y="691249"/>
                  <a:pt x="5242446" y="696983"/>
                  <a:pt x="5239512" y="702583"/>
                </a:cubicBezTo>
                <a:cubicBezTo>
                  <a:pt x="5236578" y="708184"/>
                  <a:pt x="5233378" y="713585"/>
                  <a:pt x="5229910" y="718786"/>
                </a:cubicBezTo>
                <a:lnTo>
                  <a:pt x="5224110" y="714785"/>
                </a:lnTo>
                <a:cubicBezTo>
                  <a:pt x="5227977" y="709184"/>
                  <a:pt x="5231510" y="703250"/>
                  <a:pt x="5234712" y="696983"/>
                </a:cubicBezTo>
                <a:cubicBezTo>
                  <a:pt x="5237912" y="690715"/>
                  <a:pt x="5240812" y="684381"/>
                  <a:pt x="5243412" y="677980"/>
                </a:cubicBezTo>
                <a:cubicBezTo>
                  <a:pt x="5246012" y="671580"/>
                  <a:pt x="5248280" y="665345"/>
                  <a:pt x="5250213" y="659278"/>
                </a:cubicBezTo>
                <a:cubicBezTo>
                  <a:pt x="5252146" y="653211"/>
                  <a:pt x="5253780" y="647577"/>
                  <a:pt x="5255114" y="642376"/>
                </a:cubicBezTo>
                <a:close/>
                <a:moveTo>
                  <a:pt x="2169014" y="642376"/>
                </a:moveTo>
                <a:lnTo>
                  <a:pt x="2175615" y="643976"/>
                </a:lnTo>
                <a:cubicBezTo>
                  <a:pt x="2174281" y="649043"/>
                  <a:pt x="2172681" y="654511"/>
                  <a:pt x="2170814" y="660378"/>
                </a:cubicBezTo>
                <a:cubicBezTo>
                  <a:pt x="2168947" y="666246"/>
                  <a:pt x="2166814" y="672246"/>
                  <a:pt x="2164413" y="678380"/>
                </a:cubicBezTo>
                <a:lnTo>
                  <a:pt x="2225421" y="678380"/>
                </a:lnTo>
                <a:cubicBezTo>
                  <a:pt x="2225421" y="678914"/>
                  <a:pt x="2225321" y="681848"/>
                  <a:pt x="2225121" y="687182"/>
                </a:cubicBezTo>
                <a:cubicBezTo>
                  <a:pt x="2224921" y="692516"/>
                  <a:pt x="2224721" y="699150"/>
                  <a:pt x="2224521" y="707084"/>
                </a:cubicBezTo>
                <a:cubicBezTo>
                  <a:pt x="2224321" y="715018"/>
                  <a:pt x="2224054" y="723686"/>
                  <a:pt x="2223721" y="733087"/>
                </a:cubicBezTo>
                <a:cubicBezTo>
                  <a:pt x="2223388" y="742489"/>
                  <a:pt x="2223054" y="751356"/>
                  <a:pt x="2222721" y="759691"/>
                </a:cubicBezTo>
                <a:cubicBezTo>
                  <a:pt x="2222387" y="768025"/>
                  <a:pt x="2222121" y="775359"/>
                  <a:pt x="2221921" y="781693"/>
                </a:cubicBezTo>
                <a:cubicBezTo>
                  <a:pt x="2221720" y="788028"/>
                  <a:pt x="2221554" y="792061"/>
                  <a:pt x="2221420" y="793795"/>
                </a:cubicBezTo>
                <a:cubicBezTo>
                  <a:pt x="2221154" y="798195"/>
                  <a:pt x="2220554" y="801763"/>
                  <a:pt x="2219620" y="804496"/>
                </a:cubicBezTo>
                <a:cubicBezTo>
                  <a:pt x="2218687" y="807230"/>
                  <a:pt x="2217220" y="809397"/>
                  <a:pt x="2215220" y="810997"/>
                </a:cubicBezTo>
                <a:cubicBezTo>
                  <a:pt x="2213220" y="812597"/>
                  <a:pt x="2210553" y="813764"/>
                  <a:pt x="2207219" y="814497"/>
                </a:cubicBezTo>
                <a:cubicBezTo>
                  <a:pt x="2203885" y="815231"/>
                  <a:pt x="2199751" y="815798"/>
                  <a:pt x="2194817" y="816198"/>
                </a:cubicBezTo>
                <a:lnTo>
                  <a:pt x="2178615" y="817398"/>
                </a:lnTo>
                <a:lnTo>
                  <a:pt x="2176015" y="810397"/>
                </a:lnTo>
                <a:lnTo>
                  <a:pt x="2193217" y="809197"/>
                </a:lnTo>
                <a:cubicBezTo>
                  <a:pt x="2197351" y="808930"/>
                  <a:pt x="2200785" y="808530"/>
                  <a:pt x="2203518" y="807997"/>
                </a:cubicBezTo>
                <a:cubicBezTo>
                  <a:pt x="2206252" y="807463"/>
                  <a:pt x="2208386" y="806563"/>
                  <a:pt x="2209919" y="805296"/>
                </a:cubicBezTo>
                <a:cubicBezTo>
                  <a:pt x="2211453" y="804030"/>
                  <a:pt x="2212553" y="802263"/>
                  <a:pt x="2213220" y="799996"/>
                </a:cubicBezTo>
                <a:cubicBezTo>
                  <a:pt x="2213886" y="797729"/>
                  <a:pt x="2214353" y="794795"/>
                  <a:pt x="2214620" y="791195"/>
                </a:cubicBezTo>
                <a:cubicBezTo>
                  <a:pt x="2214753" y="789461"/>
                  <a:pt x="2214920" y="785927"/>
                  <a:pt x="2215120" y="780593"/>
                </a:cubicBezTo>
                <a:cubicBezTo>
                  <a:pt x="2215320" y="775259"/>
                  <a:pt x="2215553" y="768958"/>
                  <a:pt x="2215820" y="761691"/>
                </a:cubicBezTo>
                <a:cubicBezTo>
                  <a:pt x="2216087" y="754423"/>
                  <a:pt x="2216353" y="746722"/>
                  <a:pt x="2216620" y="738588"/>
                </a:cubicBezTo>
                <a:cubicBezTo>
                  <a:pt x="2216887" y="730454"/>
                  <a:pt x="2217153" y="722753"/>
                  <a:pt x="2217420" y="715485"/>
                </a:cubicBezTo>
                <a:cubicBezTo>
                  <a:pt x="2217687" y="708218"/>
                  <a:pt x="2217887" y="701850"/>
                  <a:pt x="2218020" y="696383"/>
                </a:cubicBezTo>
                <a:cubicBezTo>
                  <a:pt x="2218154" y="690915"/>
                  <a:pt x="2218287" y="687248"/>
                  <a:pt x="2218420" y="685381"/>
                </a:cubicBezTo>
                <a:lnTo>
                  <a:pt x="2161613" y="685381"/>
                </a:lnTo>
                <a:cubicBezTo>
                  <a:pt x="2159080" y="691249"/>
                  <a:pt x="2156346" y="696983"/>
                  <a:pt x="2153412" y="702583"/>
                </a:cubicBezTo>
                <a:cubicBezTo>
                  <a:pt x="2150478" y="708184"/>
                  <a:pt x="2147278" y="713585"/>
                  <a:pt x="2143811" y="718786"/>
                </a:cubicBezTo>
                <a:lnTo>
                  <a:pt x="2138010" y="714785"/>
                </a:lnTo>
                <a:cubicBezTo>
                  <a:pt x="2141877" y="709184"/>
                  <a:pt x="2145411" y="703250"/>
                  <a:pt x="2148611" y="696983"/>
                </a:cubicBezTo>
                <a:cubicBezTo>
                  <a:pt x="2151812" y="690715"/>
                  <a:pt x="2154712" y="684381"/>
                  <a:pt x="2157312" y="677980"/>
                </a:cubicBezTo>
                <a:cubicBezTo>
                  <a:pt x="2159913" y="671580"/>
                  <a:pt x="2162180" y="665345"/>
                  <a:pt x="2164113" y="659278"/>
                </a:cubicBezTo>
                <a:cubicBezTo>
                  <a:pt x="2166047" y="653211"/>
                  <a:pt x="2167681" y="647577"/>
                  <a:pt x="2169014" y="642376"/>
                </a:cubicBezTo>
                <a:close/>
                <a:moveTo>
                  <a:pt x="2377964" y="641976"/>
                </a:moveTo>
                <a:cubicBezTo>
                  <a:pt x="2379431" y="646110"/>
                  <a:pt x="2380764" y="650110"/>
                  <a:pt x="2381964" y="653977"/>
                </a:cubicBezTo>
                <a:cubicBezTo>
                  <a:pt x="2383164" y="657845"/>
                  <a:pt x="2384431" y="661978"/>
                  <a:pt x="2385765" y="666379"/>
                </a:cubicBezTo>
                <a:lnTo>
                  <a:pt x="2431770" y="666379"/>
                </a:lnTo>
                <a:lnTo>
                  <a:pt x="2431770" y="707384"/>
                </a:lnTo>
                <a:lnTo>
                  <a:pt x="2333358" y="707384"/>
                </a:lnTo>
                <a:cubicBezTo>
                  <a:pt x="2333358" y="728187"/>
                  <a:pt x="2331425" y="747156"/>
                  <a:pt x="2327558" y="764291"/>
                </a:cubicBezTo>
                <a:cubicBezTo>
                  <a:pt x="2323691" y="781427"/>
                  <a:pt x="2317556" y="797062"/>
                  <a:pt x="2309155" y="811197"/>
                </a:cubicBezTo>
                <a:lnTo>
                  <a:pt x="2303955" y="806997"/>
                </a:lnTo>
                <a:cubicBezTo>
                  <a:pt x="2307955" y="800329"/>
                  <a:pt x="2311422" y="793361"/>
                  <a:pt x="2314356" y="786094"/>
                </a:cubicBezTo>
                <a:cubicBezTo>
                  <a:pt x="2317290" y="778826"/>
                  <a:pt x="2319657" y="771092"/>
                  <a:pt x="2321457" y="762891"/>
                </a:cubicBezTo>
                <a:cubicBezTo>
                  <a:pt x="2323257" y="754690"/>
                  <a:pt x="2324591" y="745922"/>
                  <a:pt x="2325457" y="736588"/>
                </a:cubicBezTo>
                <a:cubicBezTo>
                  <a:pt x="2326324" y="727253"/>
                  <a:pt x="2326758" y="717052"/>
                  <a:pt x="2326758" y="705984"/>
                </a:cubicBezTo>
                <a:lnTo>
                  <a:pt x="2326758" y="666379"/>
                </a:lnTo>
                <a:lnTo>
                  <a:pt x="2378764" y="666379"/>
                </a:lnTo>
                <a:cubicBezTo>
                  <a:pt x="2377430" y="662112"/>
                  <a:pt x="2376164" y="658078"/>
                  <a:pt x="2374964" y="654277"/>
                </a:cubicBezTo>
                <a:cubicBezTo>
                  <a:pt x="2373763" y="650477"/>
                  <a:pt x="2372496" y="646643"/>
                  <a:pt x="2371163" y="642776"/>
                </a:cubicBezTo>
                <a:close/>
                <a:moveTo>
                  <a:pt x="1157440" y="463544"/>
                </a:moveTo>
                <a:cubicBezTo>
                  <a:pt x="1160907" y="464878"/>
                  <a:pt x="1165108" y="466578"/>
                  <a:pt x="1170042" y="468645"/>
                </a:cubicBezTo>
                <a:cubicBezTo>
                  <a:pt x="1174976" y="470712"/>
                  <a:pt x="1180110" y="472912"/>
                  <a:pt x="1185444" y="475246"/>
                </a:cubicBezTo>
                <a:cubicBezTo>
                  <a:pt x="1190778" y="477579"/>
                  <a:pt x="1196012" y="479913"/>
                  <a:pt x="1201145" y="482246"/>
                </a:cubicBezTo>
                <a:cubicBezTo>
                  <a:pt x="1206280" y="484580"/>
                  <a:pt x="1210780" y="486680"/>
                  <a:pt x="1214647" y="488547"/>
                </a:cubicBezTo>
                <a:lnTo>
                  <a:pt x="1211847" y="494148"/>
                </a:lnTo>
                <a:cubicBezTo>
                  <a:pt x="1208246" y="492281"/>
                  <a:pt x="1203946" y="490181"/>
                  <a:pt x="1198945" y="487847"/>
                </a:cubicBezTo>
                <a:cubicBezTo>
                  <a:pt x="1193945" y="485513"/>
                  <a:pt x="1188777" y="483180"/>
                  <a:pt x="1183443" y="480846"/>
                </a:cubicBezTo>
                <a:cubicBezTo>
                  <a:pt x="1178109" y="478513"/>
                  <a:pt x="1172909" y="476279"/>
                  <a:pt x="1167841" y="474145"/>
                </a:cubicBezTo>
                <a:cubicBezTo>
                  <a:pt x="1162774" y="472012"/>
                  <a:pt x="1158440" y="470278"/>
                  <a:pt x="1154840" y="468945"/>
                </a:cubicBezTo>
                <a:close/>
                <a:moveTo>
                  <a:pt x="1094632" y="463144"/>
                </a:moveTo>
                <a:lnTo>
                  <a:pt x="1098033" y="468545"/>
                </a:lnTo>
                <a:cubicBezTo>
                  <a:pt x="1094832" y="470812"/>
                  <a:pt x="1091032" y="473112"/>
                  <a:pt x="1086631" y="475446"/>
                </a:cubicBezTo>
                <a:cubicBezTo>
                  <a:pt x="1082231" y="477779"/>
                  <a:pt x="1077597" y="480113"/>
                  <a:pt x="1072729" y="482446"/>
                </a:cubicBezTo>
                <a:cubicBezTo>
                  <a:pt x="1067862" y="484780"/>
                  <a:pt x="1062795" y="487047"/>
                  <a:pt x="1057528" y="489247"/>
                </a:cubicBezTo>
                <a:cubicBezTo>
                  <a:pt x="1052260" y="491448"/>
                  <a:pt x="1047160" y="493481"/>
                  <a:pt x="1042226" y="495348"/>
                </a:cubicBezTo>
                <a:lnTo>
                  <a:pt x="1039625" y="489347"/>
                </a:lnTo>
                <a:cubicBezTo>
                  <a:pt x="1044559" y="487480"/>
                  <a:pt x="1049627" y="485480"/>
                  <a:pt x="1054827" y="483347"/>
                </a:cubicBezTo>
                <a:cubicBezTo>
                  <a:pt x="1060028" y="481213"/>
                  <a:pt x="1065028" y="479013"/>
                  <a:pt x="1069829" y="476746"/>
                </a:cubicBezTo>
                <a:cubicBezTo>
                  <a:pt x="1074630" y="474479"/>
                  <a:pt x="1079164" y="472212"/>
                  <a:pt x="1083431" y="469945"/>
                </a:cubicBezTo>
                <a:cubicBezTo>
                  <a:pt x="1087698" y="467678"/>
                  <a:pt x="1091432" y="465411"/>
                  <a:pt x="1094632" y="463144"/>
                </a:cubicBezTo>
                <a:close/>
                <a:moveTo>
                  <a:pt x="1281256" y="459144"/>
                </a:moveTo>
                <a:lnTo>
                  <a:pt x="1290257" y="459144"/>
                </a:lnTo>
                <a:cubicBezTo>
                  <a:pt x="1290257" y="463544"/>
                  <a:pt x="1289623" y="467978"/>
                  <a:pt x="1288356" y="472445"/>
                </a:cubicBezTo>
                <a:cubicBezTo>
                  <a:pt x="1287090" y="476912"/>
                  <a:pt x="1285489" y="481213"/>
                  <a:pt x="1283556" y="485347"/>
                </a:cubicBezTo>
                <a:cubicBezTo>
                  <a:pt x="1281622" y="489481"/>
                  <a:pt x="1279455" y="493448"/>
                  <a:pt x="1277055" y="497248"/>
                </a:cubicBezTo>
                <a:cubicBezTo>
                  <a:pt x="1274655" y="501049"/>
                  <a:pt x="1272321" y="504416"/>
                  <a:pt x="1270054" y="507350"/>
                </a:cubicBezTo>
                <a:lnTo>
                  <a:pt x="1262253" y="507350"/>
                </a:lnTo>
                <a:cubicBezTo>
                  <a:pt x="1268121" y="498815"/>
                  <a:pt x="1272754" y="490447"/>
                  <a:pt x="1276155" y="482246"/>
                </a:cubicBezTo>
                <a:cubicBezTo>
                  <a:pt x="1279555" y="474045"/>
                  <a:pt x="1281256" y="466344"/>
                  <a:pt x="1281256" y="459144"/>
                </a:cubicBezTo>
                <a:close/>
                <a:moveTo>
                  <a:pt x="5209108" y="444342"/>
                </a:moveTo>
                <a:cubicBezTo>
                  <a:pt x="5210042" y="447409"/>
                  <a:pt x="5211008" y="451076"/>
                  <a:pt x="5212008" y="455343"/>
                </a:cubicBezTo>
                <a:cubicBezTo>
                  <a:pt x="5213009" y="459610"/>
                  <a:pt x="5214009" y="464011"/>
                  <a:pt x="5215008" y="468545"/>
                </a:cubicBezTo>
                <a:cubicBezTo>
                  <a:pt x="5216009" y="473079"/>
                  <a:pt x="5216909" y="477446"/>
                  <a:pt x="5217709" y="481646"/>
                </a:cubicBezTo>
                <a:cubicBezTo>
                  <a:pt x="5218509" y="485847"/>
                  <a:pt x="5219110" y="489481"/>
                  <a:pt x="5219510" y="492548"/>
                </a:cubicBezTo>
                <a:lnTo>
                  <a:pt x="5212708" y="493348"/>
                </a:lnTo>
                <a:cubicBezTo>
                  <a:pt x="5212175" y="490014"/>
                  <a:pt x="5211542" y="486247"/>
                  <a:pt x="5210808" y="482046"/>
                </a:cubicBezTo>
                <a:cubicBezTo>
                  <a:pt x="5210074" y="477846"/>
                  <a:pt x="5209242" y="473545"/>
                  <a:pt x="5208308" y="469145"/>
                </a:cubicBezTo>
                <a:cubicBezTo>
                  <a:pt x="5207375" y="464744"/>
                  <a:pt x="5206441" y="460477"/>
                  <a:pt x="5205508" y="456343"/>
                </a:cubicBezTo>
                <a:cubicBezTo>
                  <a:pt x="5204574" y="452209"/>
                  <a:pt x="5203641" y="448609"/>
                  <a:pt x="5202707" y="445542"/>
                </a:cubicBezTo>
                <a:close/>
                <a:moveTo>
                  <a:pt x="5249313" y="442942"/>
                </a:moveTo>
                <a:cubicBezTo>
                  <a:pt x="5250646" y="446142"/>
                  <a:pt x="5252114" y="449809"/>
                  <a:pt x="5253714" y="453943"/>
                </a:cubicBezTo>
                <a:cubicBezTo>
                  <a:pt x="5255314" y="458077"/>
                  <a:pt x="5256880" y="462311"/>
                  <a:pt x="5258414" y="466644"/>
                </a:cubicBezTo>
                <a:cubicBezTo>
                  <a:pt x="5259948" y="470978"/>
                  <a:pt x="5261382" y="475146"/>
                  <a:pt x="5262714" y="479146"/>
                </a:cubicBezTo>
                <a:cubicBezTo>
                  <a:pt x="5264048" y="483147"/>
                  <a:pt x="5265115" y="486547"/>
                  <a:pt x="5265916" y="489347"/>
                </a:cubicBezTo>
                <a:lnTo>
                  <a:pt x="5259114" y="490747"/>
                </a:lnTo>
                <a:cubicBezTo>
                  <a:pt x="5258448" y="487947"/>
                  <a:pt x="5257514" y="484547"/>
                  <a:pt x="5256314" y="480546"/>
                </a:cubicBezTo>
                <a:cubicBezTo>
                  <a:pt x="5255114" y="476546"/>
                  <a:pt x="5253780" y="472412"/>
                  <a:pt x="5252314" y="468145"/>
                </a:cubicBezTo>
                <a:cubicBezTo>
                  <a:pt x="5250846" y="463877"/>
                  <a:pt x="5249346" y="459710"/>
                  <a:pt x="5247813" y="455643"/>
                </a:cubicBezTo>
                <a:cubicBezTo>
                  <a:pt x="5246280" y="451576"/>
                  <a:pt x="5244780" y="447942"/>
                  <a:pt x="5243312" y="444742"/>
                </a:cubicBezTo>
                <a:close/>
                <a:moveTo>
                  <a:pt x="5177104" y="442341"/>
                </a:moveTo>
                <a:lnTo>
                  <a:pt x="5183105" y="444142"/>
                </a:lnTo>
                <a:cubicBezTo>
                  <a:pt x="5182038" y="448009"/>
                  <a:pt x="5180672" y="452276"/>
                  <a:pt x="5179004" y="456943"/>
                </a:cubicBezTo>
                <a:cubicBezTo>
                  <a:pt x="5177338" y="461611"/>
                  <a:pt x="5175504" y="466344"/>
                  <a:pt x="5173504" y="471145"/>
                </a:cubicBezTo>
                <a:cubicBezTo>
                  <a:pt x="5171503" y="475946"/>
                  <a:pt x="5169404" y="480680"/>
                  <a:pt x="5167203" y="485347"/>
                </a:cubicBezTo>
                <a:cubicBezTo>
                  <a:pt x="5165002" y="490014"/>
                  <a:pt x="5162902" y="494215"/>
                  <a:pt x="5160902" y="497948"/>
                </a:cubicBezTo>
                <a:lnTo>
                  <a:pt x="5154702" y="494948"/>
                </a:lnTo>
                <a:cubicBezTo>
                  <a:pt x="5156702" y="491214"/>
                  <a:pt x="5158802" y="487080"/>
                  <a:pt x="5161002" y="482546"/>
                </a:cubicBezTo>
                <a:cubicBezTo>
                  <a:pt x="5163202" y="478013"/>
                  <a:pt x="5165302" y="473412"/>
                  <a:pt x="5167303" y="468745"/>
                </a:cubicBezTo>
                <a:cubicBezTo>
                  <a:pt x="5169304" y="464077"/>
                  <a:pt x="5171170" y="459477"/>
                  <a:pt x="5172904" y="454943"/>
                </a:cubicBezTo>
                <a:cubicBezTo>
                  <a:pt x="5174638" y="450409"/>
                  <a:pt x="5176037" y="446209"/>
                  <a:pt x="5177104" y="442341"/>
                </a:cubicBezTo>
                <a:close/>
                <a:moveTo>
                  <a:pt x="5285318" y="439741"/>
                </a:moveTo>
                <a:cubicBezTo>
                  <a:pt x="5287452" y="443208"/>
                  <a:pt x="5289852" y="447275"/>
                  <a:pt x="5292518" y="451943"/>
                </a:cubicBezTo>
                <a:cubicBezTo>
                  <a:pt x="5295186" y="456610"/>
                  <a:pt x="5297820" y="461377"/>
                  <a:pt x="5300420" y="466244"/>
                </a:cubicBezTo>
                <a:cubicBezTo>
                  <a:pt x="5303020" y="471112"/>
                  <a:pt x="5305454" y="475779"/>
                  <a:pt x="5307720" y="480246"/>
                </a:cubicBezTo>
                <a:cubicBezTo>
                  <a:pt x="5309987" y="484713"/>
                  <a:pt x="5311854" y="488547"/>
                  <a:pt x="5313322" y="491748"/>
                </a:cubicBezTo>
                <a:lnTo>
                  <a:pt x="5306720" y="494548"/>
                </a:lnTo>
                <a:cubicBezTo>
                  <a:pt x="5305254" y="491214"/>
                  <a:pt x="5303454" y="487314"/>
                  <a:pt x="5301320" y="482847"/>
                </a:cubicBezTo>
                <a:cubicBezTo>
                  <a:pt x="5299186" y="478379"/>
                  <a:pt x="5296852" y="473745"/>
                  <a:pt x="5294319" y="468945"/>
                </a:cubicBezTo>
                <a:cubicBezTo>
                  <a:pt x="5291785" y="464144"/>
                  <a:pt x="5289218" y="459444"/>
                  <a:pt x="5286618" y="454843"/>
                </a:cubicBezTo>
                <a:cubicBezTo>
                  <a:pt x="5284018" y="450242"/>
                  <a:pt x="5281650" y="446142"/>
                  <a:pt x="5279517" y="442541"/>
                </a:cubicBezTo>
                <a:close/>
                <a:moveTo>
                  <a:pt x="1568015" y="439741"/>
                </a:moveTo>
                <a:lnTo>
                  <a:pt x="1568015" y="477946"/>
                </a:lnTo>
                <a:lnTo>
                  <a:pt x="1605020" y="477946"/>
                </a:lnTo>
                <a:lnTo>
                  <a:pt x="1605020" y="439741"/>
                </a:lnTo>
                <a:close/>
                <a:moveTo>
                  <a:pt x="1524810" y="439741"/>
                </a:moveTo>
                <a:lnTo>
                  <a:pt x="1524810" y="477946"/>
                </a:lnTo>
                <a:lnTo>
                  <a:pt x="1561414" y="477946"/>
                </a:lnTo>
                <a:lnTo>
                  <a:pt x="1561414" y="439741"/>
                </a:lnTo>
                <a:close/>
                <a:moveTo>
                  <a:pt x="301362" y="439141"/>
                </a:moveTo>
                <a:lnTo>
                  <a:pt x="301362" y="458743"/>
                </a:lnTo>
                <a:lnTo>
                  <a:pt x="357769" y="458743"/>
                </a:lnTo>
                <a:lnTo>
                  <a:pt x="357769" y="439141"/>
                </a:lnTo>
                <a:close/>
                <a:moveTo>
                  <a:pt x="3123505" y="436541"/>
                </a:moveTo>
                <a:lnTo>
                  <a:pt x="3266122" y="436541"/>
                </a:lnTo>
                <a:lnTo>
                  <a:pt x="3266122" y="442942"/>
                </a:lnTo>
                <a:lnTo>
                  <a:pt x="3185912" y="442942"/>
                </a:lnTo>
                <a:cubicBezTo>
                  <a:pt x="3183512" y="446142"/>
                  <a:pt x="3180678" y="449576"/>
                  <a:pt x="3177412" y="453243"/>
                </a:cubicBezTo>
                <a:cubicBezTo>
                  <a:pt x="3174144" y="456910"/>
                  <a:pt x="3170711" y="460544"/>
                  <a:pt x="3167110" y="464144"/>
                </a:cubicBezTo>
                <a:cubicBezTo>
                  <a:pt x="3163510" y="467745"/>
                  <a:pt x="3159876" y="471145"/>
                  <a:pt x="3156209" y="474345"/>
                </a:cubicBezTo>
                <a:cubicBezTo>
                  <a:pt x="3152542" y="477546"/>
                  <a:pt x="3149041" y="480280"/>
                  <a:pt x="3145708" y="482546"/>
                </a:cubicBezTo>
                <a:cubicBezTo>
                  <a:pt x="3147841" y="482413"/>
                  <a:pt x="3151075" y="482280"/>
                  <a:pt x="3155409" y="482146"/>
                </a:cubicBezTo>
                <a:cubicBezTo>
                  <a:pt x="3159742" y="482013"/>
                  <a:pt x="3164710" y="481880"/>
                  <a:pt x="3170310" y="481746"/>
                </a:cubicBezTo>
                <a:cubicBezTo>
                  <a:pt x="3175911" y="481613"/>
                  <a:pt x="3181845" y="481446"/>
                  <a:pt x="3188113" y="481246"/>
                </a:cubicBezTo>
                <a:cubicBezTo>
                  <a:pt x="3194380" y="481046"/>
                  <a:pt x="3200481" y="480880"/>
                  <a:pt x="3206415" y="480746"/>
                </a:cubicBezTo>
                <a:cubicBezTo>
                  <a:pt x="3212349" y="480613"/>
                  <a:pt x="3217817" y="480513"/>
                  <a:pt x="3222817" y="480446"/>
                </a:cubicBezTo>
                <a:cubicBezTo>
                  <a:pt x="3227818" y="480380"/>
                  <a:pt x="3231918" y="480280"/>
                  <a:pt x="3235118" y="480146"/>
                </a:cubicBezTo>
                <a:cubicBezTo>
                  <a:pt x="3231118" y="475879"/>
                  <a:pt x="3227184" y="471712"/>
                  <a:pt x="3223317" y="467645"/>
                </a:cubicBezTo>
                <a:cubicBezTo>
                  <a:pt x="3219450" y="463577"/>
                  <a:pt x="3216116" y="460210"/>
                  <a:pt x="3213316" y="457543"/>
                </a:cubicBezTo>
                <a:lnTo>
                  <a:pt x="3218317" y="453343"/>
                </a:lnTo>
                <a:cubicBezTo>
                  <a:pt x="3220850" y="455876"/>
                  <a:pt x="3223950" y="459010"/>
                  <a:pt x="3227618" y="462744"/>
                </a:cubicBezTo>
                <a:cubicBezTo>
                  <a:pt x="3231285" y="466478"/>
                  <a:pt x="3235018" y="470345"/>
                  <a:pt x="3238819" y="474345"/>
                </a:cubicBezTo>
                <a:cubicBezTo>
                  <a:pt x="3242620" y="478346"/>
                  <a:pt x="3246286" y="482246"/>
                  <a:pt x="3249820" y="486047"/>
                </a:cubicBezTo>
                <a:cubicBezTo>
                  <a:pt x="3253354" y="489847"/>
                  <a:pt x="3256254" y="493014"/>
                  <a:pt x="3258522" y="495548"/>
                </a:cubicBezTo>
                <a:lnTo>
                  <a:pt x="3253721" y="500349"/>
                </a:lnTo>
                <a:lnTo>
                  <a:pt x="3240519" y="485747"/>
                </a:lnTo>
                <a:cubicBezTo>
                  <a:pt x="3239186" y="485880"/>
                  <a:pt x="3236019" y="486047"/>
                  <a:pt x="3231018" y="486247"/>
                </a:cubicBezTo>
                <a:cubicBezTo>
                  <a:pt x="3226017" y="486447"/>
                  <a:pt x="3220084" y="486647"/>
                  <a:pt x="3213216" y="486847"/>
                </a:cubicBezTo>
                <a:cubicBezTo>
                  <a:pt x="3206348" y="487047"/>
                  <a:pt x="3199014" y="487280"/>
                  <a:pt x="3191213" y="487547"/>
                </a:cubicBezTo>
                <a:cubicBezTo>
                  <a:pt x="3183412" y="487814"/>
                  <a:pt x="3176044" y="488080"/>
                  <a:pt x="3169110" y="488347"/>
                </a:cubicBezTo>
                <a:cubicBezTo>
                  <a:pt x="3162176" y="488614"/>
                  <a:pt x="3156175" y="488847"/>
                  <a:pt x="3151108" y="489047"/>
                </a:cubicBezTo>
                <a:cubicBezTo>
                  <a:pt x="3146041" y="489247"/>
                  <a:pt x="3142774" y="489347"/>
                  <a:pt x="3141307" y="489347"/>
                </a:cubicBezTo>
                <a:cubicBezTo>
                  <a:pt x="3139440" y="489481"/>
                  <a:pt x="3137706" y="489614"/>
                  <a:pt x="3136106" y="489747"/>
                </a:cubicBezTo>
                <a:cubicBezTo>
                  <a:pt x="3134506" y="489881"/>
                  <a:pt x="3132772" y="490081"/>
                  <a:pt x="3130906" y="490347"/>
                </a:cubicBezTo>
                <a:lnTo>
                  <a:pt x="3129506" y="483947"/>
                </a:lnTo>
                <a:cubicBezTo>
                  <a:pt x="3132172" y="483413"/>
                  <a:pt x="3134039" y="482913"/>
                  <a:pt x="3135106" y="482446"/>
                </a:cubicBezTo>
                <a:cubicBezTo>
                  <a:pt x="3136173" y="481980"/>
                  <a:pt x="3137240" y="481413"/>
                  <a:pt x="3138306" y="480746"/>
                </a:cubicBezTo>
                <a:cubicBezTo>
                  <a:pt x="3141374" y="478613"/>
                  <a:pt x="3144674" y="476046"/>
                  <a:pt x="3148208" y="473045"/>
                </a:cubicBezTo>
                <a:cubicBezTo>
                  <a:pt x="3151742" y="470045"/>
                  <a:pt x="3155275" y="466844"/>
                  <a:pt x="3158809" y="463444"/>
                </a:cubicBezTo>
                <a:cubicBezTo>
                  <a:pt x="3162343" y="460044"/>
                  <a:pt x="3165743" y="456577"/>
                  <a:pt x="3169010" y="453043"/>
                </a:cubicBezTo>
                <a:cubicBezTo>
                  <a:pt x="3172278" y="449509"/>
                  <a:pt x="3175178" y="446142"/>
                  <a:pt x="3177712" y="442942"/>
                </a:cubicBezTo>
                <a:lnTo>
                  <a:pt x="3123505" y="442942"/>
                </a:lnTo>
                <a:close/>
                <a:moveTo>
                  <a:pt x="867680" y="436141"/>
                </a:moveTo>
                <a:lnTo>
                  <a:pt x="867680" y="457343"/>
                </a:lnTo>
                <a:lnTo>
                  <a:pt x="971093" y="457343"/>
                </a:lnTo>
                <a:lnTo>
                  <a:pt x="971093" y="436141"/>
                </a:lnTo>
                <a:close/>
                <a:moveTo>
                  <a:pt x="1077230" y="428140"/>
                </a:moveTo>
                <a:lnTo>
                  <a:pt x="1077230" y="450542"/>
                </a:lnTo>
                <a:lnTo>
                  <a:pt x="1180443" y="450542"/>
                </a:lnTo>
                <a:lnTo>
                  <a:pt x="1180443" y="428140"/>
                </a:lnTo>
                <a:close/>
                <a:moveTo>
                  <a:pt x="3316452" y="422739"/>
                </a:moveTo>
                <a:lnTo>
                  <a:pt x="3316452" y="484547"/>
                </a:lnTo>
                <a:lnTo>
                  <a:pt x="3365259" y="484547"/>
                </a:lnTo>
                <a:lnTo>
                  <a:pt x="3365259" y="422739"/>
                </a:lnTo>
                <a:close/>
                <a:moveTo>
                  <a:pt x="20803" y="422739"/>
                </a:moveTo>
                <a:lnTo>
                  <a:pt x="20803" y="484547"/>
                </a:lnTo>
                <a:lnTo>
                  <a:pt x="69609" y="484547"/>
                </a:lnTo>
                <a:lnTo>
                  <a:pt x="69609" y="422739"/>
                </a:lnTo>
                <a:close/>
                <a:moveTo>
                  <a:pt x="1070829" y="422539"/>
                </a:moveTo>
                <a:lnTo>
                  <a:pt x="1186644" y="422539"/>
                </a:lnTo>
                <a:lnTo>
                  <a:pt x="1186644" y="456143"/>
                </a:lnTo>
                <a:lnTo>
                  <a:pt x="1134837" y="456143"/>
                </a:lnTo>
                <a:lnTo>
                  <a:pt x="1134837" y="476146"/>
                </a:lnTo>
                <a:cubicBezTo>
                  <a:pt x="1134837" y="479746"/>
                  <a:pt x="1134504" y="482713"/>
                  <a:pt x="1133837" y="485047"/>
                </a:cubicBezTo>
                <a:cubicBezTo>
                  <a:pt x="1133170" y="487380"/>
                  <a:pt x="1132004" y="489214"/>
                  <a:pt x="1130337" y="490547"/>
                </a:cubicBezTo>
                <a:cubicBezTo>
                  <a:pt x="1128670" y="491881"/>
                  <a:pt x="1126436" y="492848"/>
                  <a:pt x="1123636" y="493448"/>
                </a:cubicBezTo>
                <a:cubicBezTo>
                  <a:pt x="1120835" y="494048"/>
                  <a:pt x="1117302" y="494481"/>
                  <a:pt x="1113034" y="494748"/>
                </a:cubicBezTo>
                <a:lnTo>
                  <a:pt x="1099233" y="495748"/>
                </a:lnTo>
                <a:lnTo>
                  <a:pt x="1097032" y="489147"/>
                </a:lnTo>
                <a:lnTo>
                  <a:pt x="1111434" y="488347"/>
                </a:lnTo>
                <a:cubicBezTo>
                  <a:pt x="1115035" y="488080"/>
                  <a:pt x="1117902" y="487714"/>
                  <a:pt x="1120035" y="487247"/>
                </a:cubicBezTo>
                <a:cubicBezTo>
                  <a:pt x="1122169" y="486780"/>
                  <a:pt x="1123803" y="486047"/>
                  <a:pt x="1124936" y="485047"/>
                </a:cubicBezTo>
                <a:cubicBezTo>
                  <a:pt x="1126070" y="484047"/>
                  <a:pt x="1126836" y="482713"/>
                  <a:pt x="1127236" y="481046"/>
                </a:cubicBezTo>
                <a:cubicBezTo>
                  <a:pt x="1127636" y="479379"/>
                  <a:pt x="1127836" y="477146"/>
                  <a:pt x="1127836" y="474345"/>
                </a:cubicBezTo>
                <a:lnTo>
                  <a:pt x="1127836" y="456143"/>
                </a:lnTo>
                <a:lnTo>
                  <a:pt x="1070829" y="456143"/>
                </a:lnTo>
                <a:close/>
                <a:moveTo>
                  <a:pt x="4116724" y="414938"/>
                </a:moveTo>
                <a:lnTo>
                  <a:pt x="4307224" y="414938"/>
                </a:lnTo>
                <a:lnTo>
                  <a:pt x="4313548" y="414938"/>
                </a:lnTo>
                <a:lnTo>
                  <a:pt x="4504048" y="414938"/>
                </a:lnTo>
                <a:lnTo>
                  <a:pt x="4504048" y="422539"/>
                </a:lnTo>
                <a:lnTo>
                  <a:pt x="4313548" y="422539"/>
                </a:lnTo>
                <a:lnTo>
                  <a:pt x="4307224" y="422539"/>
                </a:lnTo>
                <a:lnTo>
                  <a:pt x="4116724" y="422539"/>
                </a:lnTo>
                <a:close/>
                <a:moveTo>
                  <a:pt x="301362" y="414338"/>
                </a:moveTo>
                <a:lnTo>
                  <a:pt x="301362" y="433140"/>
                </a:lnTo>
                <a:lnTo>
                  <a:pt x="357769" y="433140"/>
                </a:lnTo>
                <a:lnTo>
                  <a:pt x="357769" y="414338"/>
                </a:lnTo>
                <a:close/>
                <a:moveTo>
                  <a:pt x="4818412" y="411338"/>
                </a:moveTo>
                <a:lnTo>
                  <a:pt x="4818412" y="446542"/>
                </a:lnTo>
                <a:lnTo>
                  <a:pt x="4849416" y="446542"/>
                </a:lnTo>
                <a:lnTo>
                  <a:pt x="4849416" y="411338"/>
                </a:lnTo>
                <a:close/>
                <a:moveTo>
                  <a:pt x="4781007" y="411338"/>
                </a:moveTo>
                <a:lnTo>
                  <a:pt x="4781007" y="446542"/>
                </a:lnTo>
                <a:lnTo>
                  <a:pt x="4812211" y="446542"/>
                </a:lnTo>
                <a:lnTo>
                  <a:pt x="4812211" y="411338"/>
                </a:lnTo>
                <a:close/>
                <a:moveTo>
                  <a:pt x="2735532" y="411138"/>
                </a:moveTo>
                <a:lnTo>
                  <a:pt x="2735532" y="455743"/>
                </a:lnTo>
                <a:lnTo>
                  <a:pt x="2792940" y="455743"/>
                </a:lnTo>
                <a:lnTo>
                  <a:pt x="2792940" y="411138"/>
                </a:lnTo>
                <a:close/>
                <a:moveTo>
                  <a:pt x="867680" y="409937"/>
                </a:moveTo>
                <a:lnTo>
                  <a:pt x="867680" y="430340"/>
                </a:lnTo>
                <a:lnTo>
                  <a:pt x="971093" y="430340"/>
                </a:lnTo>
                <a:lnTo>
                  <a:pt x="971093" y="409937"/>
                </a:lnTo>
                <a:close/>
                <a:moveTo>
                  <a:pt x="2728732" y="404537"/>
                </a:moveTo>
                <a:lnTo>
                  <a:pt x="2799540" y="404537"/>
                </a:lnTo>
                <a:lnTo>
                  <a:pt x="2799540" y="462144"/>
                </a:lnTo>
                <a:lnTo>
                  <a:pt x="2728732" y="462144"/>
                </a:lnTo>
                <a:close/>
                <a:moveTo>
                  <a:pt x="860879" y="403537"/>
                </a:moveTo>
                <a:lnTo>
                  <a:pt x="977894" y="403537"/>
                </a:lnTo>
                <a:lnTo>
                  <a:pt x="977894" y="474345"/>
                </a:lnTo>
                <a:cubicBezTo>
                  <a:pt x="977894" y="478613"/>
                  <a:pt x="977494" y="482113"/>
                  <a:pt x="976694" y="484847"/>
                </a:cubicBezTo>
                <a:cubicBezTo>
                  <a:pt x="975894" y="487580"/>
                  <a:pt x="974560" y="489747"/>
                  <a:pt x="972693" y="491348"/>
                </a:cubicBezTo>
                <a:cubicBezTo>
                  <a:pt x="970826" y="492948"/>
                  <a:pt x="968359" y="494081"/>
                  <a:pt x="965292" y="494748"/>
                </a:cubicBezTo>
                <a:cubicBezTo>
                  <a:pt x="962225" y="495415"/>
                  <a:pt x="958491" y="495881"/>
                  <a:pt x="954091" y="496148"/>
                </a:cubicBezTo>
                <a:lnTo>
                  <a:pt x="932288" y="497348"/>
                </a:lnTo>
                <a:lnTo>
                  <a:pt x="930688" y="491148"/>
                </a:lnTo>
                <a:lnTo>
                  <a:pt x="953091" y="489747"/>
                </a:lnTo>
                <a:cubicBezTo>
                  <a:pt x="956558" y="489614"/>
                  <a:pt x="959458" y="489281"/>
                  <a:pt x="961792" y="488747"/>
                </a:cubicBezTo>
                <a:cubicBezTo>
                  <a:pt x="964125" y="488214"/>
                  <a:pt x="965992" y="487347"/>
                  <a:pt x="967392" y="486147"/>
                </a:cubicBezTo>
                <a:cubicBezTo>
                  <a:pt x="968793" y="484947"/>
                  <a:pt x="969759" y="483347"/>
                  <a:pt x="970293" y="481346"/>
                </a:cubicBezTo>
                <a:cubicBezTo>
                  <a:pt x="970826" y="479346"/>
                  <a:pt x="971093" y="476812"/>
                  <a:pt x="971093" y="473745"/>
                </a:cubicBezTo>
                <a:lnTo>
                  <a:pt x="971093" y="463144"/>
                </a:lnTo>
                <a:lnTo>
                  <a:pt x="867680" y="463144"/>
                </a:lnTo>
                <a:lnTo>
                  <a:pt x="867680" y="497948"/>
                </a:lnTo>
                <a:lnTo>
                  <a:pt x="860879" y="497948"/>
                </a:lnTo>
                <a:close/>
                <a:moveTo>
                  <a:pt x="3134906" y="403337"/>
                </a:moveTo>
                <a:lnTo>
                  <a:pt x="3250720" y="403337"/>
                </a:lnTo>
                <a:lnTo>
                  <a:pt x="3250720" y="409337"/>
                </a:lnTo>
                <a:lnTo>
                  <a:pt x="3134906" y="409337"/>
                </a:lnTo>
                <a:close/>
                <a:moveTo>
                  <a:pt x="716737" y="399336"/>
                </a:moveTo>
                <a:cubicBezTo>
                  <a:pt x="718604" y="401203"/>
                  <a:pt x="721005" y="403737"/>
                  <a:pt x="723938" y="406937"/>
                </a:cubicBezTo>
                <a:cubicBezTo>
                  <a:pt x="726872" y="410137"/>
                  <a:pt x="729872" y="413538"/>
                  <a:pt x="732939" y="417138"/>
                </a:cubicBezTo>
                <a:cubicBezTo>
                  <a:pt x="736006" y="420739"/>
                  <a:pt x="738873" y="424206"/>
                  <a:pt x="741540" y="427540"/>
                </a:cubicBezTo>
                <a:cubicBezTo>
                  <a:pt x="744207" y="430873"/>
                  <a:pt x="746208" y="433540"/>
                  <a:pt x="747541" y="435541"/>
                </a:cubicBezTo>
                <a:lnTo>
                  <a:pt x="742341" y="440341"/>
                </a:lnTo>
                <a:cubicBezTo>
                  <a:pt x="741140" y="438341"/>
                  <a:pt x="739240" y="435674"/>
                  <a:pt x="736640" y="432340"/>
                </a:cubicBezTo>
                <a:cubicBezTo>
                  <a:pt x="734039" y="429006"/>
                  <a:pt x="731206" y="425539"/>
                  <a:pt x="728139" y="421939"/>
                </a:cubicBezTo>
                <a:cubicBezTo>
                  <a:pt x="725072" y="418338"/>
                  <a:pt x="722038" y="414905"/>
                  <a:pt x="719038" y="411638"/>
                </a:cubicBezTo>
                <a:cubicBezTo>
                  <a:pt x="716037" y="408371"/>
                  <a:pt x="713604" y="405870"/>
                  <a:pt x="711737" y="404137"/>
                </a:cubicBezTo>
                <a:close/>
                <a:moveTo>
                  <a:pt x="1568015" y="395136"/>
                </a:moveTo>
                <a:lnTo>
                  <a:pt x="1568015" y="432940"/>
                </a:lnTo>
                <a:lnTo>
                  <a:pt x="1605020" y="432940"/>
                </a:lnTo>
                <a:lnTo>
                  <a:pt x="1605020" y="395136"/>
                </a:lnTo>
                <a:close/>
                <a:moveTo>
                  <a:pt x="1524810" y="395136"/>
                </a:moveTo>
                <a:lnTo>
                  <a:pt x="1524810" y="432940"/>
                </a:lnTo>
                <a:lnTo>
                  <a:pt x="1561414" y="432940"/>
                </a:lnTo>
                <a:lnTo>
                  <a:pt x="1561414" y="395136"/>
                </a:lnTo>
                <a:close/>
                <a:moveTo>
                  <a:pt x="4592784" y="394735"/>
                </a:moveTo>
                <a:lnTo>
                  <a:pt x="4599784" y="395136"/>
                </a:lnTo>
                <a:cubicBezTo>
                  <a:pt x="4599784" y="395402"/>
                  <a:pt x="4599718" y="396302"/>
                  <a:pt x="4599584" y="397836"/>
                </a:cubicBezTo>
                <a:cubicBezTo>
                  <a:pt x="4599451" y="399369"/>
                  <a:pt x="4599351" y="401270"/>
                  <a:pt x="4599284" y="403537"/>
                </a:cubicBezTo>
                <a:cubicBezTo>
                  <a:pt x="4599218" y="405804"/>
                  <a:pt x="4599084" y="408304"/>
                  <a:pt x="4598884" y="411037"/>
                </a:cubicBezTo>
                <a:cubicBezTo>
                  <a:pt x="4598684" y="413771"/>
                  <a:pt x="4598451" y="416472"/>
                  <a:pt x="4598184" y="419139"/>
                </a:cubicBezTo>
                <a:cubicBezTo>
                  <a:pt x="4598184" y="419539"/>
                  <a:pt x="4598150" y="419972"/>
                  <a:pt x="4598084" y="420439"/>
                </a:cubicBezTo>
                <a:cubicBezTo>
                  <a:pt x="4598018" y="420905"/>
                  <a:pt x="4597984" y="421339"/>
                  <a:pt x="4597984" y="421739"/>
                </a:cubicBezTo>
                <a:lnTo>
                  <a:pt x="4673994" y="421739"/>
                </a:lnTo>
                <a:cubicBezTo>
                  <a:pt x="4673994" y="422139"/>
                  <a:pt x="4673927" y="423339"/>
                  <a:pt x="4673794" y="425339"/>
                </a:cubicBezTo>
                <a:cubicBezTo>
                  <a:pt x="4673660" y="427340"/>
                  <a:pt x="4673494" y="429840"/>
                  <a:pt x="4673294" y="432840"/>
                </a:cubicBezTo>
                <a:cubicBezTo>
                  <a:pt x="4673094" y="435841"/>
                  <a:pt x="4672827" y="439141"/>
                  <a:pt x="4672494" y="442741"/>
                </a:cubicBezTo>
                <a:cubicBezTo>
                  <a:pt x="4672160" y="446342"/>
                  <a:pt x="4671860" y="449809"/>
                  <a:pt x="4671594" y="453143"/>
                </a:cubicBezTo>
                <a:cubicBezTo>
                  <a:pt x="4671327" y="456477"/>
                  <a:pt x="4671094" y="459577"/>
                  <a:pt x="4670894" y="462444"/>
                </a:cubicBezTo>
                <a:cubicBezTo>
                  <a:pt x="4670694" y="465311"/>
                  <a:pt x="4670526" y="467478"/>
                  <a:pt x="4670393" y="468945"/>
                </a:cubicBezTo>
                <a:cubicBezTo>
                  <a:pt x="4669993" y="473479"/>
                  <a:pt x="4669160" y="477179"/>
                  <a:pt x="4667893" y="480046"/>
                </a:cubicBezTo>
                <a:cubicBezTo>
                  <a:pt x="4666626" y="482913"/>
                  <a:pt x="4664792" y="485213"/>
                  <a:pt x="4662392" y="486947"/>
                </a:cubicBezTo>
                <a:cubicBezTo>
                  <a:pt x="4659992" y="488681"/>
                  <a:pt x="4656992" y="489914"/>
                  <a:pt x="4653391" y="490647"/>
                </a:cubicBezTo>
                <a:cubicBezTo>
                  <a:pt x="4649790" y="491381"/>
                  <a:pt x="4645390" y="491948"/>
                  <a:pt x="4640190" y="492348"/>
                </a:cubicBezTo>
                <a:lnTo>
                  <a:pt x="4617386" y="493948"/>
                </a:lnTo>
                <a:lnTo>
                  <a:pt x="4615586" y="486947"/>
                </a:lnTo>
                <a:lnTo>
                  <a:pt x="4638390" y="485347"/>
                </a:lnTo>
                <a:cubicBezTo>
                  <a:pt x="4642790" y="485080"/>
                  <a:pt x="4646524" y="484647"/>
                  <a:pt x="4649590" y="484047"/>
                </a:cubicBezTo>
                <a:cubicBezTo>
                  <a:pt x="4652658" y="483447"/>
                  <a:pt x="4655124" y="482513"/>
                  <a:pt x="4656992" y="481246"/>
                </a:cubicBezTo>
                <a:cubicBezTo>
                  <a:pt x="4658858" y="479979"/>
                  <a:pt x="4660326" y="478146"/>
                  <a:pt x="4661392" y="475746"/>
                </a:cubicBezTo>
                <a:cubicBezTo>
                  <a:pt x="4662459" y="473345"/>
                  <a:pt x="4663192" y="470212"/>
                  <a:pt x="4663592" y="466344"/>
                </a:cubicBezTo>
                <a:cubicBezTo>
                  <a:pt x="4663726" y="464478"/>
                  <a:pt x="4663959" y="461744"/>
                  <a:pt x="4664292" y="458143"/>
                </a:cubicBezTo>
                <a:cubicBezTo>
                  <a:pt x="4664626" y="454543"/>
                  <a:pt x="4664926" y="450776"/>
                  <a:pt x="4665192" y="446842"/>
                </a:cubicBezTo>
                <a:cubicBezTo>
                  <a:pt x="4665460" y="442908"/>
                  <a:pt x="4665692" y="439241"/>
                  <a:pt x="4665892" y="435841"/>
                </a:cubicBezTo>
                <a:cubicBezTo>
                  <a:pt x="4666093" y="432440"/>
                  <a:pt x="4666260" y="429940"/>
                  <a:pt x="4666393" y="428340"/>
                </a:cubicBezTo>
                <a:lnTo>
                  <a:pt x="4597184" y="428340"/>
                </a:lnTo>
                <a:cubicBezTo>
                  <a:pt x="4595984" y="437141"/>
                  <a:pt x="4593884" y="444908"/>
                  <a:pt x="4590883" y="451643"/>
                </a:cubicBezTo>
                <a:cubicBezTo>
                  <a:pt x="4587883" y="458377"/>
                  <a:pt x="4583716" y="464511"/>
                  <a:pt x="4578382" y="470045"/>
                </a:cubicBezTo>
                <a:cubicBezTo>
                  <a:pt x="4573048" y="475579"/>
                  <a:pt x="4566480" y="480746"/>
                  <a:pt x="4558680" y="485547"/>
                </a:cubicBezTo>
                <a:cubicBezTo>
                  <a:pt x="4550878" y="490347"/>
                  <a:pt x="4541510" y="495148"/>
                  <a:pt x="4530576" y="499949"/>
                </a:cubicBezTo>
                <a:lnTo>
                  <a:pt x="4527176" y="493348"/>
                </a:lnTo>
                <a:cubicBezTo>
                  <a:pt x="4537576" y="488947"/>
                  <a:pt x="4546478" y="484547"/>
                  <a:pt x="4553878" y="480146"/>
                </a:cubicBezTo>
                <a:cubicBezTo>
                  <a:pt x="4561280" y="475746"/>
                  <a:pt x="4567480" y="471045"/>
                  <a:pt x="4572481" y="466044"/>
                </a:cubicBezTo>
                <a:cubicBezTo>
                  <a:pt x="4577482" y="461044"/>
                  <a:pt x="4581382" y="455476"/>
                  <a:pt x="4584182" y="449342"/>
                </a:cubicBezTo>
                <a:cubicBezTo>
                  <a:pt x="4586983" y="443208"/>
                  <a:pt x="4588983" y="436207"/>
                  <a:pt x="4590183" y="428340"/>
                </a:cubicBezTo>
                <a:lnTo>
                  <a:pt x="4540177" y="428340"/>
                </a:lnTo>
                <a:lnTo>
                  <a:pt x="4540177" y="421739"/>
                </a:lnTo>
                <a:lnTo>
                  <a:pt x="4590984" y="421739"/>
                </a:lnTo>
                <a:cubicBezTo>
                  <a:pt x="4590984" y="421205"/>
                  <a:pt x="4591016" y="420705"/>
                  <a:pt x="4591084" y="420239"/>
                </a:cubicBezTo>
                <a:cubicBezTo>
                  <a:pt x="4591150" y="419772"/>
                  <a:pt x="4591184" y="419272"/>
                  <a:pt x="4591184" y="418738"/>
                </a:cubicBezTo>
                <a:cubicBezTo>
                  <a:pt x="4591316" y="416071"/>
                  <a:pt x="4591484" y="413371"/>
                  <a:pt x="4591684" y="410637"/>
                </a:cubicBezTo>
                <a:cubicBezTo>
                  <a:pt x="4591884" y="407904"/>
                  <a:pt x="4592084" y="405403"/>
                  <a:pt x="4592284" y="403137"/>
                </a:cubicBezTo>
                <a:cubicBezTo>
                  <a:pt x="4592484" y="400870"/>
                  <a:pt x="4592617" y="398969"/>
                  <a:pt x="4592684" y="397436"/>
                </a:cubicBezTo>
                <a:cubicBezTo>
                  <a:pt x="4592750" y="395902"/>
                  <a:pt x="4592784" y="395002"/>
                  <a:pt x="4592784" y="394735"/>
                </a:cubicBezTo>
                <a:close/>
                <a:moveTo>
                  <a:pt x="3024092" y="393535"/>
                </a:moveTo>
                <a:lnTo>
                  <a:pt x="3030893" y="393935"/>
                </a:lnTo>
                <a:lnTo>
                  <a:pt x="3030893" y="498148"/>
                </a:lnTo>
                <a:lnTo>
                  <a:pt x="3024092" y="498148"/>
                </a:lnTo>
                <a:close/>
                <a:moveTo>
                  <a:pt x="1768240" y="393135"/>
                </a:moveTo>
                <a:cubicBezTo>
                  <a:pt x="1771441" y="395936"/>
                  <a:pt x="1775441" y="399603"/>
                  <a:pt x="1780242" y="404137"/>
                </a:cubicBezTo>
                <a:cubicBezTo>
                  <a:pt x="1785042" y="408671"/>
                  <a:pt x="1790010" y="413438"/>
                  <a:pt x="1795144" y="418438"/>
                </a:cubicBezTo>
                <a:cubicBezTo>
                  <a:pt x="1800278" y="423439"/>
                  <a:pt x="1805311" y="428406"/>
                  <a:pt x="1810245" y="433340"/>
                </a:cubicBezTo>
                <a:cubicBezTo>
                  <a:pt x="1815179" y="438274"/>
                  <a:pt x="1819380" y="442541"/>
                  <a:pt x="1822847" y="446142"/>
                </a:cubicBezTo>
                <a:lnTo>
                  <a:pt x="1818446" y="451543"/>
                </a:lnTo>
                <a:cubicBezTo>
                  <a:pt x="1814846" y="447809"/>
                  <a:pt x="1810579" y="443475"/>
                  <a:pt x="1805645" y="438541"/>
                </a:cubicBezTo>
                <a:cubicBezTo>
                  <a:pt x="1800711" y="433607"/>
                  <a:pt x="1795710" y="428606"/>
                  <a:pt x="1790643" y="423539"/>
                </a:cubicBezTo>
                <a:cubicBezTo>
                  <a:pt x="1785576" y="418472"/>
                  <a:pt x="1780675" y="413638"/>
                  <a:pt x="1775941" y="409037"/>
                </a:cubicBezTo>
                <a:cubicBezTo>
                  <a:pt x="1771207" y="404437"/>
                  <a:pt x="1767240" y="400670"/>
                  <a:pt x="1764040" y="397736"/>
                </a:cubicBezTo>
                <a:close/>
                <a:moveTo>
                  <a:pt x="1651626" y="393135"/>
                </a:moveTo>
                <a:lnTo>
                  <a:pt x="1685230" y="393135"/>
                </a:lnTo>
                <a:lnTo>
                  <a:pt x="1685230" y="459744"/>
                </a:lnTo>
                <a:cubicBezTo>
                  <a:pt x="1690831" y="468545"/>
                  <a:pt x="1698498" y="474979"/>
                  <a:pt x="1708233" y="479046"/>
                </a:cubicBezTo>
                <a:cubicBezTo>
                  <a:pt x="1717967" y="483113"/>
                  <a:pt x="1730035" y="485280"/>
                  <a:pt x="1744437" y="485547"/>
                </a:cubicBezTo>
                <a:cubicBezTo>
                  <a:pt x="1772574" y="486080"/>
                  <a:pt x="1800711" y="485680"/>
                  <a:pt x="1828848" y="484347"/>
                </a:cubicBezTo>
                <a:lnTo>
                  <a:pt x="1826648" y="490947"/>
                </a:lnTo>
                <a:cubicBezTo>
                  <a:pt x="1799044" y="492414"/>
                  <a:pt x="1771374" y="492814"/>
                  <a:pt x="1743637" y="492148"/>
                </a:cubicBezTo>
                <a:cubicBezTo>
                  <a:pt x="1728835" y="491881"/>
                  <a:pt x="1716434" y="489747"/>
                  <a:pt x="1706433" y="485747"/>
                </a:cubicBezTo>
                <a:cubicBezTo>
                  <a:pt x="1696431" y="481746"/>
                  <a:pt x="1688230" y="475346"/>
                  <a:pt x="1681829" y="466544"/>
                </a:cubicBezTo>
                <a:cubicBezTo>
                  <a:pt x="1679962" y="468411"/>
                  <a:pt x="1677796" y="470612"/>
                  <a:pt x="1675329" y="473145"/>
                </a:cubicBezTo>
                <a:cubicBezTo>
                  <a:pt x="1672862" y="475679"/>
                  <a:pt x="1670295" y="478313"/>
                  <a:pt x="1667628" y="481046"/>
                </a:cubicBezTo>
                <a:cubicBezTo>
                  <a:pt x="1664961" y="483780"/>
                  <a:pt x="1662360" y="486414"/>
                  <a:pt x="1659827" y="488947"/>
                </a:cubicBezTo>
                <a:cubicBezTo>
                  <a:pt x="1657293" y="491481"/>
                  <a:pt x="1655093" y="493681"/>
                  <a:pt x="1653226" y="495548"/>
                </a:cubicBezTo>
                <a:lnTo>
                  <a:pt x="1649625" y="488947"/>
                </a:lnTo>
                <a:lnTo>
                  <a:pt x="1678429" y="460144"/>
                </a:lnTo>
                <a:lnTo>
                  <a:pt x="1678429" y="399936"/>
                </a:lnTo>
                <a:lnTo>
                  <a:pt x="1651626" y="399936"/>
                </a:lnTo>
                <a:close/>
                <a:moveTo>
                  <a:pt x="2976886" y="392935"/>
                </a:moveTo>
                <a:lnTo>
                  <a:pt x="2983687" y="393335"/>
                </a:lnTo>
                <a:lnTo>
                  <a:pt x="2983687" y="422539"/>
                </a:lnTo>
                <a:cubicBezTo>
                  <a:pt x="2983687" y="432007"/>
                  <a:pt x="2983187" y="440241"/>
                  <a:pt x="2982187" y="447242"/>
                </a:cubicBezTo>
                <a:cubicBezTo>
                  <a:pt x="2981187" y="454243"/>
                  <a:pt x="2979420" y="460644"/>
                  <a:pt x="2976886" y="466444"/>
                </a:cubicBezTo>
                <a:cubicBezTo>
                  <a:pt x="2974352" y="472245"/>
                  <a:pt x="2970886" y="477813"/>
                  <a:pt x="2966485" y="483147"/>
                </a:cubicBezTo>
                <a:cubicBezTo>
                  <a:pt x="2962084" y="488481"/>
                  <a:pt x="2956417" y="494281"/>
                  <a:pt x="2949483" y="500549"/>
                </a:cubicBezTo>
                <a:lnTo>
                  <a:pt x="2943882" y="495548"/>
                </a:lnTo>
                <a:cubicBezTo>
                  <a:pt x="2950683" y="489814"/>
                  <a:pt x="2956217" y="484480"/>
                  <a:pt x="2960484" y="479546"/>
                </a:cubicBezTo>
                <a:cubicBezTo>
                  <a:pt x="2964751" y="474612"/>
                  <a:pt x="2968086" y="469411"/>
                  <a:pt x="2970486" y="463944"/>
                </a:cubicBezTo>
                <a:cubicBezTo>
                  <a:pt x="2972886" y="458477"/>
                  <a:pt x="2974553" y="452476"/>
                  <a:pt x="2975486" y="445942"/>
                </a:cubicBezTo>
                <a:cubicBezTo>
                  <a:pt x="2976420" y="439408"/>
                  <a:pt x="2976886" y="431673"/>
                  <a:pt x="2976886" y="422739"/>
                </a:cubicBezTo>
                <a:close/>
                <a:moveTo>
                  <a:pt x="3396463" y="389735"/>
                </a:moveTo>
                <a:cubicBezTo>
                  <a:pt x="3398596" y="392269"/>
                  <a:pt x="3401130" y="395402"/>
                  <a:pt x="3404064" y="399136"/>
                </a:cubicBezTo>
                <a:cubicBezTo>
                  <a:pt x="3406997" y="402870"/>
                  <a:pt x="3409964" y="406737"/>
                  <a:pt x="3412965" y="410737"/>
                </a:cubicBezTo>
                <a:cubicBezTo>
                  <a:pt x="3415965" y="414738"/>
                  <a:pt x="3418898" y="418738"/>
                  <a:pt x="3421766" y="422739"/>
                </a:cubicBezTo>
                <a:cubicBezTo>
                  <a:pt x="3424633" y="426739"/>
                  <a:pt x="3427067" y="430207"/>
                  <a:pt x="3429066" y="433140"/>
                </a:cubicBezTo>
                <a:lnTo>
                  <a:pt x="3423266" y="437541"/>
                </a:lnTo>
                <a:cubicBezTo>
                  <a:pt x="3421266" y="434340"/>
                  <a:pt x="3418898" y="430740"/>
                  <a:pt x="3416165" y="426739"/>
                </a:cubicBezTo>
                <a:cubicBezTo>
                  <a:pt x="3413432" y="422739"/>
                  <a:pt x="3410564" y="418705"/>
                  <a:pt x="3407564" y="414638"/>
                </a:cubicBezTo>
                <a:cubicBezTo>
                  <a:pt x="3404564" y="410571"/>
                  <a:pt x="3401630" y="406704"/>
                  <a:pt x="3398763" y="403036"/>
                </a:cubicBezTo>
                <a:cubicBezTo>
                  <a:pt x="3395896" y="399369"/>
                  <a:pt x="3393396" y="396269"/>
                  <a:pt x="3391262" y="393735"/>
                </a:cubicBezTo>
                <a:close/>
                <a:moveTo>
                  <a:pt x="100813" y="389735"/>
                </a:moveTo>
                <a:cubicBezTo>
                  <a:pt x="102946" y="392269"/>
                  <a:pt x="105480" y="395402"/>
                  <a:pt x="108414" y="399136"/>
                </a:cubicBezTo>
                <a:cubicBezTo>
                  <a:pt x="111347" y="402870"/>
                  <a:pt x="114315" y="406737"/>
                  <a:pt x="117315" y="410737"/>
                </a:cubicBezTo>
                <a:cubicBezTo>
                  <a:pt x="120315" y="414738"/>
                  <a:pt x="123249" y="418738"/>
                  <a:pt x="126116" y="422739"/>
                </a:cubicBezTo>
                <a:cubicBezTo>
                  <a:pt x="128983" y="426739"/>
                  <a:pt x="131417" y="430207"/>
                  <a:pt x="133417" y="433140"/>
                </a:cubicBezTo>
                <a:lnTo>
                  <a:pt x="127616" y="437541"/>
                </a:lnTo>
                <a:cubicBezTo>
                  <a:pt x="125616" y="434340"/>
                  <a:pt x="123249" y="430740"/>
                  <a:pt x="120515" y="426739"/>
                </a:cubicBezTo>
                <a:cubicBezTo>
                  <a:pt x="117782" y="422739"/>
                  <a:pt x="114915" y="418705"/>
                  <a:pt x="111914" y="414638"/>
                </a:cubicBezTo>
                <a:cubicBezTo>
                  <a:pt x="108914" y="410571"/>
                  <a:pt x="105980" y="406704"/>
                  <a:pt x="103113" y="403036"/>
                </a:cubicBezTo>
                <a:cubicBezTo>
                  <a:pt x="100246" y="399369"/>
                  <a:pt x="97746" y="396269"/>
                  <a:pt x="95612" y="393735"/>
                </a:cubicBezTo>
                <a:close/>
                <a:moveTo>
                  <a:pt x="1518009" y="388335"/>
                </a:moveTo>
                <a:lnTo>
                  <a:pt x="1611621" y="388335"/>
                </a:lnTo>
                <a:lnTo>
                  <a:pt x="1611621" y="498148"/>
                </a:lnTo>
                <a:lnTo>
                  <a:pt x="1605020" y="498148"/>
                </a:lnTo>
                <a:lnTo>
                  <a:pt x="1605020" y="484147"/>
                </a:lnTo>
                <a:lnTo>
                  <a:pt x="1524810" y="484147"/>
                </a:lnTo>
                <a:lnTo>
                  <a:pt x="1524810" y="498148"/>
                </a:lnTo>
                <a:lnTo>
                  <a:pt x="1518009" y="498148"/>
                </a:lnTo>
                <a:close/>
                <a:moveTo>
                  <a:pt x="2585314" y="386534"/>
                </a:moveTo>
                <a:cubicBezTo>
                  <a:pt x="2590114" y="390268"/>
                  <a:pt x="2595648" y="394835"/>
                  <a:pt x="2601916" y="400236"/>
                </a:cubicBezTo>
                <a:cubicBezTo>
                  <a:pt x="2608183" y="405637"/>
                  <a:pt x="2614450" y="411204"/>
                  <a:pt x="2620718" y="416938"/>
                </a:cubicBezTo>
                <a:cubicBezTo>
                  <a:pt x="2626985" y="422672"/>
                  <a:pt x="2632953" y="428306"/>
                  <a:pt x="2638620" y="433840"/>
                </a:cubicBezTo>
                <a:cubicBezTo>
                  <a:pt x="2644288" y="439374"/>
                  <a:pt x="2648988" y="444142"/>
                  <a:pt x="2652722" y="448142"/>
                </a:cubicBezTo>
                <a:lnTo>
                  <a:pt x="2647721" y="453943"/>
                </a:lnTo>
                <a:cubicBezTo>
                  <a:pt x="2643988" y="449809"/>
                  <a:pt x="2639287" y="444975"/>
                  <a:pt x="2633620" y="439441"/>
                </a:cubicBezTo>
                <a:cubicBezTo>
                  <a:pt x="2627952" y="433907"/>
                  <a:pt x="2622018" y="428240"/>
                  <a:pt x="2615817" y="422439"/>
                </a:cubicBezTo>
                <a:cubicBezTo>
                  <a:pt x="2609616" y="416638"/>
                  <a:pt x="2603483" y="411037"/>
                  <a:pt x="2597415" y="405637"/>
                </a:cubicBezTo>
                <a:cubicBezTo>
                  <a:pt x="2591348" y="400236"/>
                  <a:pt x="2585914" y="395602"/>
                  <a:pt x="2581113" y="391735"/>
                </a:cubicBezTo>
                <a:close/>
                <a:moveTo>
                  <a:pt x="1129036" y="385134"/>
                </a:moveTo>
                <a:cubicBezTo>
                  <a:pt x="1130103" y="387801"/>
                  <a:pt x="1131037" y="390268"/>
                  <a:pt x="1131837" y="392535"/>
                </a:cubicBezTo>
                <a:cubicBezTo>
                  <a:pt x="1132637" y="394802"/>
                  <a:pt x="1133570" y="397469"/>
                  <a:pt x="1134637" y="400536"/>
                </a:cubicBezTo>
                <a:lnTo>
                  <a:pt x="1214247" y="400536"/>
                </a:lnTo>
                <a:lnTo>
                  <a:pt x="1214247" y="406537"/>
                </a:lnTo>
                <a:lnTo>
                  <a:pt x="1043226" y="406537"/>
                </a:lnTo>
                <a:lnTo>
                  <a:pt x="1043226" y="400536"/>
                </a:lnTo>
                <a:lnTo>
                  <a:pt x="1128236" y="400536"/>
                </a:lnTo>
                <a:cubicBezTo>
                  <a:pt x="1127303" y="397869"/>
                  <a:pt x="1126470" y="395436"/>
                  <a:pt x="1125736" y="393235"/>
                </a:cubicBezTo>
                <a:cubicBezTo>
                  <a:pt x="1125003" y="391035"/>
                  <a:pt x="1124103" y="388601"/>
                  <a:pt x="1123036" y="385934"/>
                </a:cubicBezTo>
                <a:close/>
                <a:moveTo>
                  <a:pt x="5388854" y="383934"/>
                </a:moveTo>
                <a:lnTo>
                  <a:pt x="5388854" y="425139"/>
                </a:lnTo>
                <a:lnTo>
                  <a:pt x="5498468" y="425139"/>
                </a:lnTo>
                <a:lnTo>
                  <a:pt x="5498468" y="383934"/>
                </a:lnTo>
                <a:close/>
                <a:moveTo>
                  <a:pt x="3792236" y="380734"/>
                </a:moveTo>
                <a:lnTo>
                  <a:pt x="3799437" y="380734"/>
                </a:lnTo>
                <a:lnTo>
                  <a:pt x="3799437" y="498548"/>
                </a:lnTo>
                <a:lnTo>
                  <a:pt x="3792236" y="498548"/>
                </a:lnTo>
                <a:close/>
                <a:moveTo>
                  <a:pt x="2563911" y="378133"/>
                </a:moveTo>
                <a:lnTo>
                  <a:pt x="2570712" y="378533"/>
                </a:lnTo>
                <a:lnTo>
                  <a:pt x="2570712" y="498148"/>
                </a:lnTo>
                <a:lnTo>
                  <a:pt x="2563911" y="498148"/>
                </a:lnTo>
                <a:close/>
                <a:moveTo>
                  <a:pt x="4965554" y="376133"/>
                </a:moveTo>
                <a:lnTo>
                  <a:pt x="5082968" y="376133"/>
                </a:lnTo>
                <a:lnTo>
                  <a:pt x="5082968" y="382134"/>
                </a:lnTo>
                <a:lnTo>
                  <a:pt x="5031162" y="382134"/>
                </a:lnTo>
                <a:cubicBezTo>
                  <a:pt x="5026094" y="386668"/>
                  <a:pt x="5020360" y="391002"/>
                  <a:pt x="5013960" y="395136"/>
                </a:cubicBezTo>
                <a:cubicBezTo>
                  <a:pt x="5018627" y="400203"/>
                  <a:pt x="5022494" y="405137"/>
                  <a:pt x="5025562" y="409937"/>
                </a:cubicBezTo>
                <a:cubicBezTo>
                  <a:pt x="5028628" y="414738"/>
                  <a:pt x="5031096" y="419605"/>
                  <a:pt x="5032962" y="424539"/>
                </a:cubicBezTo>
                <a:cubicBezTo>
                  <a:pt x="5037363" y="422539"/>
                  <a:pt x="5041996" y="420272"/>
                  <a:pt x="5046864" y="417738"/>
                </a:cubicBezTo>
                <a:cubicBezTo>
                  <a:pt x="5051732" y="415205"/>
                  <a:pt x="5056598" y="412571"/>
                  <a:pt x="5061466" y="409837"/>
                </a:cubicBezTo>
                <a:cubicBezTo>
                  <a:pt x="5066333" y="407104"/>
                  <a:pt x="5071067" y="404303"/>
                  <a:pt x="5075668" y="401436"/>
                </a:cubicBezTo>
                <a:cubicBezTo>
                  <a:pt x="5080268" y="398569"/>
                  <a:pt x="5084569" y="395802"/>
                  <a:pt x="5088570" y="393135"/>
                </a:cubicBezTo>
                <a:lnTo>
                  <a:pt x="5091970" y="398936"/>
                </a:lnTo>
                <a:cubicBezTo>
                  <a:pt x="5086769" y="402536"/>
                  <a:pt x="5080968" y="406237"/>
                  <a:pt x="5074568" y="410037"/>
                </a:cubicBezTo>
                <a:cubicBezTo>
                  <a:pt x="5068166" y="413838"/>
                  <a:pt x="5061632" y="417472"/>
                  <a:pt x="5054965" y="420939"/>
                </a:cubicBezTo>
                <a:cubicBezTo>
                  <a:pt x="5058166" y="428140"/>
                  <a:pt x="5061700" y="434574"/>
                  <a:pt x="5065566" y="440241"/>
                </a:cubicBezTo>
                <a:cubicBezTo>
                  <a:pt x="5069434" y="445909"/>
                  <a:pt x="5073768" y="451076"/>
                  <a:pt x="5078568" y="455743"/>
                </a:cubicBezTo>
                <a:cubicBezTo>
                  <a:pt x="5083368" y="460410"/>
                  <a:pt x="5088702" y="464644"/>
                  <a:pt x="5094570" y="468445"/>
                </a:cubicBezTo>
                <a:cubicBezTo>
                  <a:pt x="5100437" y="472245"/>
                  <a:pt x="5106972" y="475879"/>
                  <a:pt x="5114172" y="479346"/>
                </a:cubicBezTo>
                <a:lnTo>
                  <a:pt x="5110372" y="484747"/>
                </a:lnTo>
                <a:cubicBezTo>
                  <a:pt x="5103172" y="481280"/>
                  <a:pt x="5096570" y="477546"/>
                  <a:pt x="5090570" y="473545"/>
                </a:cubicBezTo>
                <a:cubicBezTo>
                  <a:pt x="5084569" y="469545"/>
                  <a:pt x="5079068" y="465078"/>
                  <a:pt x="5074068" y="460144"/>
                </a:cubicBezTo>
                <a:cubicBezTo>
                  <a:pt x="5069067" y="455210"/>
                  <a:pt x="5064533" y="449776"/>
                  <a:pt x="5060466" y="443842"/>
                </a:cubicBezTo>
                <a:cubicBezTo>
                  <a:pt x="5056398" y="437908"/>
                  <a:pt x="5052698" y="431207"/>
                  <a:pt x="5049364" y="423739"/>
                </a:cubicBezTo>
                <a:cubicBezTo>
                  <a:pt x="5046964" y="425073"/>
                  <a:pt x="5044564" y="426306"/>
                  <a:pt x="5042164" y="427440"/>
                </a:cubicBezTo>
                <a:cubicBezTo>
                  <a:pt x="5039763" y="428573"/>
                  <a:pt x="5037430" y="429673"/>
                  <a:pt x="5035162" y="430740"/>
                </a:cubicBezTo>
                <a:cubicBezTo>
                  <a:pt x="5036762" y="436207"/>
                  <a:pt x="5037863" y="441741"/>
                  <a:pt x="5038463" y="447342"/>
                </a:cubicBezTo>
                <a:cubicBezTo>
                  <a:pt x="5039063" y="452943"/>
                  <a:pt x="5039363" y="458944"/>
                  <a:pt x="5039363" y="465344"/>
                </a:cubicBezTo>
                <a:cubicBezTo>
                  <a:pt x="5039363" y="470812"/>
                  <a:pt x="5038863" y="475312"/>
                  <a:pt x="5037863" y="478846"/>
                </a:cubicBezTo>
                <a:cubicBezTo>
                  <a:pt x="5036862" y="482380"/>
                  <a:pt x="5035230" y="485247"/>
                  <a:pt x="5032962" y="487447"/>
                </a:cubicBezTo>
                <a:cubicBezTo>
                  <a:pt x="5030696" y="489647"/>
                  <a:pt x="5027695" y="491281"/>
                  <a:pt x="5023961" y="492348"/>
                </a:cubicBezTo>
                <a:cubicBezTo>
                  <a:pt x="5020228" y="493414"/>
                  <a:pt x="5015694" y="494148"/>
                  <a:pt x="5010360" y="494548"/>
                </a:cubicBezTo>
                <a:lnTo>
                  <a:pt x="4994158" y="495548"/>
                </a:lnTo>
                <a:lnTo>
                  <a:pt x="4992357" y="489147"/>
                </a:lnTo>
                <a:lnTo>
                  <a:pt x="5008759" y="488347"/>
                </a:lnTo>
                <a:cubicBezTo>
                  <a:pt x="5013293" y="488080"/>
                  <a:pt x="5017060" y="487547"/>
                  <a:pt x="5020060" y="486747"/>
                </a:cubicBezTo>
                <a:cubicBezTo>
                  <a:pt x="5023061" y="485947"/>
                  <a:pt x="5025462" y="484647"/>
                  <a:pt x="5027262" y="482847"/>
                </a:cubicBezTo>
                <a:cubicBezTo>
                  <a:pt x="5029062" y="481046"/>
                  <a:pt x="5030362" y="478679"/>
                  <a:pt x="5031162" y="475746"/>
                </a:cubicBezTo>
                <a:cubicBezTo>
                  <a:pt x="5031962" y="472812"/>
                  <a:pt x="5032362" y="469145"/>
                  <a:pt x="5032362" y="464744"/>
                </a:cubicBezTo>
                <a:cubicBezTo>
                  <a:pt x="5032362" y="460210"/>
                  <a:pt x="5032229" y="455910"/>
                  <a:pt x="5031962" y="451843"/>
                </a:cubicBezTo>
                <a:cubicBezTo>
                  <a:pt x="5031696" y="447775"/>
                  <a:pt x="5031162" y="443808"/>
                  <a:pt x="5030362" y="439941"/>
                </a:cubicBezTo>
                <a:cubicBezTo>
                  <a:pt x="5025162" y="445142"/>
                  <a:pt x="5019194" y="450142"/>
                  <a:pt x="5012460" y="454943"/>
                </a:cubicBezTo>
                <a:cubicBezTo>
                  <a:pt x="5005726" y="459744"/>
                  <a:pt x="4998391" y="464344"/>
                  <a:pt x="4990458" y="468745"/>
                </a:cubicBezTo>
                <a:cubicBezTo>
                  <a:pt x="4982523" y="473145"/>
                  <a:pt x="4974122" y="477312"/>
                  <a:pt x="4965254" y="481246"/>
                </a:cubicBezTo>
                <a:cubicBezTo>
                  <a:pt x="4956386" y="485180"/>
                  <a:pt x="4947152" y="488814"/>
                  <a:pt x="4937550" y="492148"/>
                </a:cubicBezTo>
                <a:lnTo>
                  <a:pt x="4934950" y="485947"/>
                </a:lnTo>
                <a:cubicBezTo>
                  <a:pt x="4955220" y="478746"/>
                  <a:pt x="4973355" y="470812"/>
                  <a:pt x="4989357" y="462144"/>
                </a:cubicBezTo>
                <a:cubicBezTo>
                  <a:pt x="5005358" y="453476"/>
                  <a:pt x="5018561" y="444008"/>
                  <a:pt x="5028962" y="433740"/>
                </a:cubicBezTo>
                <a:cubicBezTo>
                  <a:pt x="5027362" y="427873"/>
                  <a:pt x="5025028" y="422272"/>
                  <a:pt x="5021961" y="416938"/>
                </a:cubicBezTo>
                <a:cubicBezTo>
                  <a:pt x="5011960" y="425339"/>
                  <a:pt x="5000258" y="433074"/>
                  <a:pt x="4986856" y="440141"/>
                </a:cubicBezTo>
                <a:cubicBezTo>
                  <a:pt x="4973455" y="447209"/>
                  <a:pt x="4959020" y="453610"/>
                  <a:pt x="4943552" y="459344"/>
                </a:cubicBezTo>
                <a:lnTo>
                  <a:pt x="4941551" y="452943"/>
                </a:lnTo>
                <a:cubicBezTo>
                  <a:pt x="4956619" y="447609"/>
                  <a:pt x="4970722" y="441475"/>
                  <a:pt x="4983856" y="434540"/>
                </a:cubicBezTo>
                <a:cubicBezTo>
                  <a:pt x="4996991" y="427606"/>
                  <a:pt x="5008693" y="420139"/>
                  <a:pt x="5018961" y="412138"/>
                </a:cubicBezTo>
                <a:cubicBezTo>
                  <a:pt x="5016160" y="407737"/>
                  <a:pt x="5012693" y="403270"/>
                  <a:pt x="5008559" y="398736"/>
                </a:cubicBezTo>
                <a:cubicBezTo>
                  <a:pt x="4999358" y="404603"/>
                  <a:pt x="4989290" y="410071"/>
                  <a:pt x="4978356" y="415138"/>
                </a:cubicBezTo>
                <a:cubicBezTo>
                  <a:pt x="4967421" y="420205"/>
                  <a:pt x="4955953" y="424673"/>
                  <a:pt x="4943952" y="428540"/>
                </a:cubicBezTo>
                <a:lnTo>
                  <a:pt x="4941751" y="422539"/>
                </a:lnTo>
                <a:cubicBezTo>
                  <a:pt x="4957886" y="417205"/>
                  <a:pt x="4972822" y="411037"/>
                  <a:pt x="4986556" y="404037"/>
                </a:cubicBezTo>
                <a:cubicBezTo>
                  <a:pt x="5000292" y="397036"/>
                  <a:pt x="5011960" y="389735"/>
                  <a:pt x="5021560" y="382134"/>
                </a:cubicBezTo>
                <a:lnTo>
                  <a:pt x="4965554" y="382134"/>
                </a:lnTo>
                <a:close/>
                <a:moveTo>
                  <a:pt x="4818412" y="371333"/>
                </a:moveTo>
                <a:lnTo>
                  <a:pt x="4818412" y="405137"/>
                </a:lnTo>
                <a:lnTo>
                  <a:pt x="4849416" y="405137"/>
                </a:lnTo>
                <a:lnTo>
                  <a:pt x="4849416" y="371333"/>
                </a:lnTo>
                <a:close/>
                <a:moveTo>
                  <a:pt x="4781007" y="371333"/>
                </a:moveTo>
                <a:lnTo>
                  <a:pt x="4781007" y="405137"/>
                </a:lnTo>
                <a:lnTo>
                  <a:pt x="4812211" y="405137"/>
                </a:lnTo>
                <a:lnTo>
                  <a:pt x="4812211" y="371333"/>
                </a:lnTo>
                <a:close/>
                <a:moveTo>
                  <a:pt x="2713930" y="370532"/>
                </a:moveTo>
                <a:lnTo>
                  <a:pt x="2814542" y="370532"/>
                </a:lnTo>
                <a:lnTo>
                  <a:pt x="2814542" y="376933"/>
                </a:lnTo>
                <a:lnTo>
                  <a:pt x="2713930" y="376933"/>
                </a:lnTo>
                <a:close/>
                <a:moveTo>
                  <a:pt x="2184616" y="370332"/>
                </a:moveTo>
                <a:cubicBezTo>
                  <a:pt x="2187683" y="372333"/>
                  <a:pt x="2191684" y="375066"/>
                  <a:pt x="2196617" y="378533"/>
                </a:cubicBezTo>
                <a:cubicBezTo>
                  <a:pt x="2201551" y="382001"/>
                  <a:pt x="2206619" y="385701"/>
                  <a:pt x="2211819" y="389635"/>
                </a:cubicBezTo>
                <a:cubicBezTo>
                  <a:pt x="2217020" y="393569"/>
                  <a:pt x="2221954" y="397402"/>
                  <a:pt x="2226621" y="401136"/>
                </a:cubicBezTo>
                <a:cubicBezTo>
                  <a:pt x="2231289" y="404870"/>
                  <a:pt x="2235022" y="408004"/>
                  <a:pt x="2237823" y="410537"/>
                </a:cubicBezTo>
                <a:lnTo>
                  <a:pt x="2234622" y="416938"/>
                </a:lnTo>
                <a:cubicBezTo>
                  <a:pt x="2231689" y="414405"/>
                  <a:pt x="2227821" y="411204"/>
                  <a:pt x="2223021" y="407337"/>
                </a:cubicBezTo>
                <a:cubicBezTo>
                  <a:pt x="2218220" y="403470"/>
                  <a:pt x="2213220" y="399536"/>
                  <a:pt x="2208019" y="395536"/>
                </a:cubicBezTo>
                <a:cubicBezTo>
                  <a:pt x="2202818" y="391535"/>
                  <a:pt x="2197818" y="387768"/>
                  <a:pt x="2193017" y="384234"/>
                </a:cubicBezTo>
                <a:cubicBezTo>
                  <a:pt x="2188217" y="380700"/>
                  <a:pt x="2184349" y="377933"/>
                  <a:pt x="2181416" y="375933"/>
                </a:cubicBezTo>
                <a:close/>
                <a:moveTo>
                  <a:pt x="4632388" y="368932"/>
                </a:moveTo>
                <a:cubicBezTo>
                  <a:pt x="4634656" y="369999"/>
                  <a:pt x="4637522" y="371399"/>
                  <a:pt x="4640990" y="373133"/>
                </a:cubicBezTo>
                <a:cubicBezTo>
                  <a:pt x="4644456" y="374866"/>
                  <a:pt x="4648224" y="376767"/>
                  <a:pt x="4652291" y="378833"/>
                </a:cubicBezTo>
                <a:cubicBezTo>
                  <a:pt x="4656358" y="380900"/>
                  <a:pt x="4660592" y="383067"/>
                  <a:pt x="4664992" y="385334"/>
                </a:cubicBezTo>
                <a:cubicBezTo>
                  <a:pt x="4669393" y="387601"/>
                  <a:pt x="4673627" y="389835"/>
                  <a:pt x="4677694" y="392035"/>
                </a:cubicBezTo>
                <a:cubicBezTo>
                  <a:pt x="4681762" y="394235"/>
                  <a:pt x="4685528" y="396336"/>
                  <a:pt x="4688996" y="398336"/>
                </a:cubicBezTo>
                <a:cubicBezTo>
                  <a:pt x="4692462" y="400336"/>
                  <a:pt x="4695396" y="402003"/>
                  <a:pt x="4697796" y="403337"/>
                </a:cubicBezTo>
                <a:lnTo>
                  <a:pt x="4695396" y="409737"/>
                </a:lnTo>
                <a:cubicBezTo>
                  <a:pt x="4691530" y="407470"/>
                  <a:pt x="4686596" y="404670"/>
                  <a:pt x="4680594" y="401336"/>
                </a:cubicBezTo>
                <a:cubicBezTo>
                  <a:pt x="4674594" y="398003"/>
                  <a:pt x="4668393" y="394635"/>
                  <a:pt x="4661992" y="391235"/>
                </a:cubicBezTo>
                <a:cubicBezTo>
                  <a:pt x="4655592" y="387835"/>
                  <a:pt x="4649457" y="384634"/>
                  <a:pt x="4643590" y="381634"/>
                </a:cubicBezTo>
                <a:cubicBezTo>
                  <a:pt x="4637722" y="378633"/>
                  <a:pt x="4633122" y="376400"/>
                  <a:pt x="4629788" y="374933"/>
                </a:cubicBezTo>
                <a:close/>
                <a:moveTo>
                  <a:pt x="4594784" y="368332"/>
                </a:moveTo>
                <a:lnTo>
                  <a:pt x="4597984" y="374133"/>
                </a:lnTo>
                <a:cubicBezTo>
                  <a:pt x="4593717" y="376933"/>
                  <a:pt x="4588950" y="379934"/>
                  <a:pt x="4583682" y="383134"/>
                </a:cubicBezTo>
                <a:cubicBezTo>
                  <a:pt x="4578415" y="386334"/>
                  <a:pt x="4572914" y="389535"/>
                  <a:pt x="4567180" y="392735"/>
                </a:cubicBezTo>
                <a:cubicBezTo>
                  <a:pt x="4561446" y="395936"/>
                  <a:pt x="4555646" y="399036"/>
                  <a:pt x="4549778" y="402036"/>
                </a:cubicBezTo>
                <a:cubicBezTo>
                  <a:pt x="4543910" y="405037"/>
                  <a:pt x="4538177" y="407737"/>
                  <a:pt x="4532576" y="410137"/>
                </a:cubicBezTo>
                <a:lnTo>
                  <a:pt x="4530176" y="403737"/>
                </a:lnTo>
                <a:cubicBezTo>
                  <a:pt x="4535510" y="401336"/>
                  <a:pt x="4541110" y="398669"/>
                  <a:pt x="4546978" y="395736"/>
                </a:cubicBezTo>
                <a:cubicBezTo>
                  <a:pt x="4552845" y="392802"/>
                  <a:pt x="4558612" y="389768"/>
                  <a:pt x="4564280" y="386634"/>
                </a:cubicBezTo>
                <a:cubicBezTo>
                  <a:pt x="4569947" y="383501"/>
                  <a:pt x="4575382" y="380367"/>
                  <a:pt x="4580582" y="377233"/>
                </a:cubicBezTo>
                <a:cubicBezTo>
                  <a:pt x="4585782" y="374100"/>
                  <a:pt x="4590516" y="371133"/>
                  <a:pt x="4594784" y="368332"/>
                </a:cubicBezTo>
                <a:close/>
                <a:moveTo>
                  <a:pt x="301362" y="365732"/>
                </a:moveTo>
                <a:lnTo>
                  <a:pt x="301362" y="385534"/>
                </a:lnTo>
                <a:lnTo>
                  <a:pt x="353568" y="385534"/>
                </a:lnTo>
                <a:lnTo>
                  <a:pt x="353568" y="365732"/>
                </a:lnTo>
                <a:close/>
                <a:moveTo>
                  <a:pt x="242154" y="365732"/>
                </a:moveTo>
                <a:lnTo>
                  <a:pt x="242154" y="385534"/>
                </a:lnTo>
                <a:lnTo>
                  <a:pt x="294961" y="385534"/>
                </a:lnTo>
                <a:lnTo>
                  <a:pt x="294961" y="365732"/>
                </a:lnTo>
                <a:close/>
                <a:moveTo>
                  <a:pt x="4774206" y="364932"/>
                </a:moveTo>
                <a:lnTo>
                  <a:pt x="4856016" y="364932"/>
                </a:lnTo>
                <a:lnTo>
                  <a:pt x="4856016" y="452743"/>
                </a:lnTo>
                <a:lnTo>
                  <a:pt x="4774206" y="452743"/>
                </a:lnTo>
                <a:close/>
                <a:moveTo>
                  <a:pt x="2092004" y="363532"/>
                </a:moveTo>
                <a:cubicBezTo>
                  <a:pt x="2090671" y="367132"/>
                  <a:pt x="2089337" y="370699"/>
                  <a:pt x="2088004" y="374233"/>
                </a:cubicBezTo>
                <a:cubicBezTo>
                  <a:pt x="2086670" y="377767"/>
                  <a:pt x="2085270" y="381267"/>
                  <a:pt x="2083804" y="384734"/>
                </a:cubicBezTo>
                <a:cubicBezTo>
                  <a:pt x="2086870" y="397803"/>
                  <a:pt x="2090271" y="409304"/>
                  <a:pt x="2094005" y="419239"/>
                </a:cubicBezTo>
                <a:cubicBezTo>
                  <a:pt x="2097738" y="429173"/>
                  <a:pt x="2102072" y="437941"/>
                  <a:pt x="2107006" y="445542"/>
                </a:cubicBezTo>
                <a:cubicBezTo>
                  <a:pt x="2115141" y="433807"/>
                  <a:pt x="2121742" y="421272"/>
                  <a:pt x="2126809" y="407937"/>
                </a:cubicBezTo>
                <a:cubicBezTo>
                  <a:pt x="2131876" y="394602"/>
                  <a:pt x="2135743" y="379800"/>
                  <a:pt x="2138410" y="363532"/>
                </a:cubicBezTo>
                <a:close/>
                <a:moveTo>
                  <a:pt x="3316452" y="361531"/>
                </a:moveTo>
                <a:lnTo>
                  <a:pt x="3316452" y="415738"/>
                </a:lnTo>
                <a:lnTo>
                  <a:pt x="3365259" y="415738"/>
                </a:lnTo>
                <a:lnTo>
                  <a:pt x="3365259" y="361531"/>
                </a:lnTo>
                <a:close/>
                <a:moveTo>
                  <a:pt x="20803" y="361531"/>
                </a:moveTo>
                <a:lnTo>
                  <a:pt x="20803" y="415738"/>
                </a:lnTo>
                <a:lnTo>
                  <a:pt x="69609" y="415738"/>
                </a:lnTo>
                <a:lnTo>
                  <a:pt x="69609" y="361531"/>
                </a:lnTo>
                <a:close/>
                <a:moveTo>
                  <a:pt x="4743402" y="360331"/>
                </a:moveTo>
                <a:lnTo>
                  <a:pt x="4750604" y="360731"/>
                </a:lnTo>
                <a:lnTo>
                  <a:pt x="4750604" y="479546"/>
                </a:lnTo>
                <a:lnTo>
                  <a:pt x="4880020" y="479546"/>
                </a:lnTo>
                <a:lnTo>
                  <a:pt x="4880020" y="360331"/>
                </a:lnTo>
                <a:lnTo>
                  <a:pt x="4886820" y="360731"/>
                </a:lnTo>
                <a:lnTo>
                  <a:pt x="4886820" y="498148"/>
                </a:lnTo>
                <a:lnTo>
                  <a:pt x="4880020" y="498148"/>
                </a:lnTo>
                <a:lnTo>
                  <a:pt x="4880020" y="486147"/>
                </a:lnTo>
                <a:lnTo>
                  <a:pt x="4743402" y="486147"/>
                </a:lnTo>
                <a:close/>
                <a:moveTo>
                  <a:pt x="1074430" y="360131"/>
                </a:moveTo>
                <a:lnTo>
                  <a:pt x="1074430" y="376733"/>
                </a:lnTo>
                <a:lnTo>
                  <a:pt x="1183043" y="376733"/>
                </a:lnTo>
                <a:lnTo>
                  <a:pt x="1183043" y="360131"/>
                </a:lnTo>
                <a:close/>
                <a:moveTo>
                  <a:pt x="3121504" y="339529"/>
                </a:moveTo>
                <a:lnTo>
                  <a:pt x="3121504" y="370132"/>
                </a:lnTo>
                <a:lnTo>
                  <a:pt x="3245920" y="370132"/>
                </a:lnTo>
                <a:lnTo>
                  <a:pt x="3245920" y="339529"/>
                </a:lnTo>
                <a:close/>
                <a:moveTo>
                  <a:pt x="1869177" y="337728"/>
                </a:moveTo>
                <a:lnTo>
                  <a:pt x="2020796" y="337728"/>
                </a:lnTo>
                <a:lnTo>
                  <a:pt x="2020796" y="344929"/>
                </a:lnTo>
                <a:lnTo>
                  <a:pt x="1951987" y="393335"/>
                </a:lnTo>
                <a:lnTo>
                  <a:pt x="1951987" y="471745"/>
                </a:lnTo>
                <a:cubicBezTo>
                  <a:pt x="1951987" y="476012"/>
                  <a:pt x="1951654" y="479413"/>
                  <a:pt x="1950987" y="481946"/>
                </a:cubicBezTo>
                <a:cubicBezTo>
                  <a:pt x="1950320" y="484480"/>
                  <a:pt x="1949087" y="486480"/>
                  <a:pt x="1947286" y="487947"/>
                </a:cubicBezTo>
                <a:cubicBezTo>
                  <a:pt x="1945486" y="489414"/>
                  <a:pt x="1943019" y="490481"/>
                  <a:pt x="1939886" y="491148"/>
                </a:cubicBezTo>
                <a:cubicBezTo>
                  <a:pt x="1936752" y="491814"/>
                  <a:pt x="1932718" y="492348"/>
                  <a:pt x="1927784" y="492748"/>
                </a:cubicBezTo>
                <a:lnTo>
                  <a:pt x="1909582" y="494148"/>
                </a:lnTo>
                <a:lnTo>
                  <a:pt x="1907581" y="487147"/>
                </a:lnTo>
                <a:lnTo>
                  <a:pt x="1926184" y="485947"/>
                </a:lnTo>
                <a:cubicBezTo>
                  <a:pt x="1930184" y="485680"/>
                  <a:pt x="1933418" y="485313"/>
                  <a:pt x="1935885" y="484847"/>
                </a:cubicBezTo>
                <a:cubicBezTo>
                  <a:pt x="1938352" y="484380"/>
                  <a:pt x="1940252" y="483613"/>
                  <a:pt x="1941586" y="482546"/>
                </a:cubicBezTo>
                <a:cubicBezTo>
                  <a:pt x="1942919" y="481480"/>
                  <a:pt x="1943819" y="479979"/>
                  <a:pt x="1944286" y="478046"/>
                </a:cubicBezTo>
                <a:cubicBezTo>
                  <a:pt x="1944753" y="476112"/>
                  <a:pt x="1944986" y="473412"/>
                  <a:pt x="1944986" y="469945"/>
                </a:cubicBezTo>
                <a:lnTo>
                  <a:pt x="1944986" y="389535"/>
                </a:lnTo>
                <a:lnTo>
                  <a:pt x="2008794" y="344929"/>
                </a:lnTo>
                <a:lnTo>
                  <a:pt x="1869177" y="344929"/>
                </a:lnTo>
                <a:close/>
                <a:moveTo>
                  <a:pt x="1074430" y="337728"/>
                </a:moveTo>
                <a:lnTo>
                  <a:pt x="1074430" y="354330"/>
                </a:lnTo>
                <a:lnTo>
                  <a:pt x="1183043" y="354330"/>
                </a:lnTo>
                <a:lnTo>
                  <a:pt x="1183043" y="337728"/>
                </a:lnTo>
                <a:close/>
                <a:moveTo>
                  <a:pt x="3573008" y="337328"/>
                </a:moveTo>
                <a:cubicBezTo>
                  <a:pt x="3573008" y="339062"/>
                  <a:pt x="3572975" y="341229"/>
                  <a:pt x="3572908" y="343829"/>
                </a:cubicBezTo>
                <a:cubicBezTo>
                  <a:pt x="3572842" y="346429"/>
                  <a:pt x="3572775" y="349230"/>
                  <a:pt x="3572708" y="352230"/>
                </a:cubicBezTo>
                <a:cubicBezTo>
                  <a:pt x="3572642" y="355231"/>
                  <a:pt x="3572575" y="358331"/>
                  <a:pt x="3572508" y="361531"/>
                </a:cubicBezTo>
                <a:cubicBezTo>
                  <a:pt x="3572442" y="364732"/>
                  <a:pt x="3572342" y="367732"/>
                  <a:pt x="3572208" y="370532"/>
                </a:cubicBezTo>
                <a:lnTo>
                  <a:pt x="3612814" y="370532"/>
                </a:lnTo>
                <a:cubicBezTo>
                  <a:pt x="3612814" y="367732"/>
                  <a:pt x="3612846" y="364732"/>
                  <a:pt x="3612914" y="361531"/>
                </a:cubicBezTo>
                <a:cubicBezTo>
                  <a:pt x="3612980" y="358331"/>
                  <a:pt x="3613046" y="355231"/>
                  <a:pt x="3613114" y="352230"/>
                </a:cubicBezTo>
                <a:cubicBezTo>
                  <a:pt x="3613180" y="349230"/>
                  <a:pt x="3613246" y="346396"/>
                  <a:pt x="3613314" y="343729"/>
                </a:cubicBezTo>
                <a:cubicBezTo>
                  <a:pt x="3613380" y="341062"/>
                  <a:pt x="3613414" y="338928"/>
                  <a:pt x="3613414" y="337328"/>
                </a:cubicBezTo>
                <a:close/>
                <a:moveTo>
                  <a:pt x="2487102" y="335728"/>
                </a:moveTo>
                <a:lnTo>
                  <a:pt x="2647721" y="335728"/>
                </a:lnTo>
                <a:lnTo>
                  <a:pt x="2647721" y="342929"/>
                </a:lnTo>
                <a:lnTo>
                  <a:pt x="2584714" y="342929"/>
                </a:lnTo>
                <a:cubicBezTo>
                  <a:pt x="2579646" y="353197"/>
                  <a:pt x="2573579" y="363365"/>
                  <a:pt x="2566511" y="373433"/>
                </a:cubicBezTo>
                <a:cubicBezTo>
                  <a:pt x="2559444" y="383501"/>
                  <a:pt x="2551676" y="393335"/>
                  <a:pt x="2543208" y="402937"/>
                </a:cubicBezTo>
                <a:cubicBezTo>
                  <a:pt x="2534740" y="412538"/>
                  <a:pt x="2525606" y="421872"/>
                  <a:pt x="2515805" y="430940"/>
                </a:cubicBezTo>
                <a:cubicBezTo>
                  <a:pt x="2506004" y="440008"/>
                  <a:pt x="2495836" y="448542"/>
                  <a:pt x="2485301" y="456543"/>
                </a:cubicBezTo>
                <a:lnTo>
                  <a:pt x="2480900" y="450542"/>
                </a:lnTo>
                <a:cubicBezTo>
                  <a:pt x="2491035" y="442942"/>
                  <a:pt x="2500836" y="434874"/>
                  <a:pt x="2510304" y="426339"/>
                </a:cubicBezTo>
                <a:cubicBezTo>
                  <a:pt x="2519772" y="417805"/>
                  <a:pt x="2528606" y="408937"/>
                  <a:pt x="2536807" y="399736"/>
                </a:cubicBezTo>
                <a:cubicBezTo>
                  <a:pt x="2545008" y="390535"/>
                  <a:pt x="2552476" y="381134"/>
                  <a:pt x="2559210" y="371533"/>
                </a:cubicBezTo>
                <a:cubicBezTo>
                  <a:pt x="2565944" y="361931"/>
                  <a:pt x="2571712" y="352397"/>
                  <a:pt x="2576512" y="342929"/>
                </a:cubicBezTo>
                <a:lnTo>
                  <a:pt x="2487102" y="342929"/>
                </a:lnTo>
                <a:close/>
                <a:moveTo>
                  <a:pt x="2286353" y="335528"/>
                </a:moveTo>
                <a:lnTo>
                  <a:pt x="2428770" y="335528"/>
                </a:lnTo>
                <a:lnTo>
                  <a:pt x="2428770" y="342529"/>
                </a:lnTo>
                <a:lnTo>
                  <a:pt x="2363962" y="342529"/>
                </a:lnTo>
                <a:lnTo>
                  <a:pt x="2363962" y="397136"/>
                </a:lnTo>
                <a:lnTo>
                  <a:pt x="2445972" y="397136"/>
                </a:lnTo>
                <a:lnTo>
                  <a:pt x="2445972" y="403937"/>
                </a:lnTo>
                <a:lnTo>
                  <a:pt x="2363962" y="403937"/>
                </a:lnTo>
                <a:lnTo>
                  <a:pt x="2363962" y="471745"/>
                </a:lnTo>
                <a:cubicBezTo>
                  <a:pt x="2363962" y="475746"/>
                  <a:pt x="2363529" y="479013"/>
                  <a:pt x="2362662" y="481546"/>
                </a:cubicBezTo>
                <a:cubicBezTo>
                  <a:pt x="2361795" y="484080"/>
                  <a:pt x="2360395" y="486147"/>
                  <a:pt x="2358462" y="487747"/>
                </a:cubicBezTo>
                <a:cubicBezTo>
                  <a:pt x="2356528" y="489347"/>
                  <a:pt x="2353994" y="490514"/>
                  <a:pt x="2350861" y="491248"/>
                </a:cubicBezTo>
                <a:cubicBezTo>
                  <a:pt x="2347727" y="491981"/>
                  <a:pt x="2343826" y="492548"/>
                  <a:pt x="2339159" y="492948"/>
                </a:cubicBezTo>
                <a:lnTo>
                  <a:pt x="2320957" y="494348"/>
                </a:lnTo>
                <a:lnTo>
                  <a:pt x="2318557" y="487347"/>
                </a:lnTo>
                <a:lnTo>
                  <a:pt x="2337759" y="486147"/>
                </a:lnTo>
                <a:cubicBezTo>
                  <a:pt x="2341626" y="485880"/>
                  <a:pt x="2344760" y="485447"/>
                  <a:pt x="2347160" y="484847"/>
                </a:cubicBezTo>
                <a:cubicBezTo>
                  <a:pt x="2349560" y="484247"/>
                  <a:pt x="2351461" y="483380"/>
                  <a:pt x="2352861" y="482246"/>
                </a:cubicBezTo>
                <a:cubicBezTo>
                  <a:pt x="2354261" y="481113"/>
                  <a:pt x="2355228" y="479579"/>
                  <a:pt x="2355761" y="477646"/>
                </a:cubicBezTo>
                <a:cubicBezTo>
                  <a:pt x="2356295" y="475712"/>
                  <a:pt x="2356561" y="473212"/>
                  <a:pt x="2356561" y="470145"/>
                </a:cubicBezTo>
                <a:lnTo>
                  <a:pt x="2356561" y="403937"/>
                </a:lnTo>
                <a:lnTo>
                  <a:pt x="2269150" y="403937"/>
                </a:lnTo>
                <a:lnTo>
                  <a:pt x="2269150" y="397136"/>
                </a:lnTo>
                <a:lnTo>
                  <a:pt x="2356561" y="397136"/>
                </a:lnTo>
                <a:lnTo>
                  <a:pt x="2356561" y="342529"/>
                </a:lnTo>
                <a:lnTo>
                  <a:pt x="2286353" y="342529"/>
                </a:lnTo>
                <a:close/>
                <a:moveTo>
                  <a:pt x="4728200" y="334128"/>
                </a:moveTo>
                <a:lnTo>
                  <a:pt x="4902422" y="334128"/>
                </a:lnTo>
                <a:lnTo>
                  <a:pt x="4902422" y="340729"/>
                </a:lnTo>
                <a:lnTo>
                  <a:pt x="4728200" y="340729"/>
                </a:lnTo>
                <a:close/>
                <a:moveTo>
                  <a:pt x="2691527" y="333728"/>
                </a:moveTo>
                <a:lnTo>
                  <a:pt x="2836945" y="333728"/>
                </a:lnTo>
                <a:lnTo>
                  <a:pt x="2836945" y="473145"/>
                </a:lnTo>
                <a:cubicBezTo>
                  <a:pt x="2836945" y="477412"/>
                  <a:pt x="2836578" y="480813"/>
                  <a:pt x="2835845" y="483347"/>
                </a:cubicBezTo>
                <a:cubicBezTo>
                  <a:pt x="2835112" y="485880"/>
                  <a:pt x="2833845" y="487880"/>
                  <a:pt x="2832044" y="489347"/>
                </a:cubicBezTo>
                <a:cubicBezTo>
                  <a:pt x="2830244" y="490814"/>
                  <a:pt x="2827844" y="491914"/>
                  <a:pt x="2824844" y="492648"/>
                </a:cubicBezTo>
                <a:cubicBezTo>
                  <a:pt x="2821843" y="493381"/>
                  <a:pt x="2818076" y="493948"/>
                  <a:pt x="2813542" y="494348"/>
                </a:cubicBezTo>
                <a:lnTo>
                  <a:pt x="2800940" y="495548"/>
                </a:lnTo>
                <a:lnTo>
                  <a:pt x="2798940" y="488947"/>
                </a:lnTo>
                <a:lnTo>
                  <a:pt x="2811942" y="487747"/>
                </a:lnTo>
                <a:cubicBezTo>
                  <a:pt x="2815676" y="487347"/>
                  <a:pt x="2818743" y="486914"/>
                  <a:pt x="2821143" y="486447"/>
                </a:cubicBezTo>
                <a:cubicBezTo>
                  <a:pt x="2823543" y="485980"/>
                  <a:pt x="2825410" y="485213"/>
                  <a:pt x="2826744" y="484147"/>
                </a:cubicBezTo>
                <a:cubicBezTo>
                  <a:pt x="2828077" y="483080"/>
                  <a:pt x="2828977" y="481580"/>
                  <a:pt x="2829444" y="479646"/>
                </a:cubicBezTo>
                <a:cubicBezTo>
                  <a:pt x="2829911" y="477713"/>
                  <a:pt x="2830144" y="475146"/>
                  <a:pt x="2830144" y="471945"/>
                </a:cubicBezTo>
                <a:lnTo>
                  <a:pt x="2830144" y="340529"/>
                </a:lnTo>
                <a:lnTo>
                  <a:pt x="2698328" y="340529"/>
                </a:lnTo>
                <a:lnTo>
                  <a:pt x="2698328" y="496748"/>
                </a:lnTo>
                <a:lnTo>
                  <a:pt x="2691527" y="496748"/>
                </a:lnTo>
                <a:close/>
                <a:moveTo>
                  <a:pt x="3114704" y="333128"/>
                </a:moveTo>
                <a:lnTo>
                  <a:pt x="3252921" y="333128"/>
                </a:lnTo>
                <a:lnTo>
                  <a:pt x="3252921" y="376133"/>
                </a:lnTo>
                <a:lnTo>
                  <a:pt x="3121504" y="376133"/>
                </a:lnTo>
                <a:lnTo>
                  <a:pt x="3121504" y="394935"/>
                </a:lnTo>
                <a:cubicBezTo>
                  <a:pt x="3121504" y="408404"/>
                  <a:pt x="3121038" y="420039"/>
                  <a:pt x="3120104" y="429840"/>
                </a:cubicBezTo>
                <a:cubicBezTo>
                  <a:pt x="3119171" y="439641"/>
                  <a:pt x="3117604" y="448509"/>
                  <a:pt x="3115404" y="456443"/>
                </a:cubicBezTo>
                <a:cubicBezTo>
                  <a:pt x="3113203" y="464378"/>
                  <a:pt x="3110270" y="471812"/>
                  <a:pt x="3106602" y="478746"/>
                </a:cubicBezTo>
                <a:cubicBezTo>
                  <a:pt x="3102935" y="485680"/>
                  <a:pt x="3098435" y="493014"/>
                  <a:pt x="3093101" y="500749"/>
                </a:cubicBezTo>
                <a:lnTo>
                  <a:pt x="3086900" y="497548"/>
                </a:lnTo>
                <a:cubicBezTo>
                  <a:pt x="3091834" y="490347"/>
                  <a:pt x="3096068" y="483580"/>
                  <a:pt x="3099602" y="477246"/>
                </a:cubicBezTo>
                <a:cubicBezTo>
                  <a:pt x="3103135" y="470912"/>
                  <a:pt x="3106036" y="463944"/>
                  <a:pt x="3108303" y="456343"/>
                </a:cubicBezTo>
                <a:cubicBezTo>
                  <a:pt x="3110570" y="448742"/>
                  <a:pt x="3112203" y="439974"/>
                  <a:pt x="3113203" y="430040"/>
                </a:cubicBezTo>
                <a:cubicBezTo>
                  <a:pt x="3114204" y="420105"/>
                  <a:pt x="3114704" y="407937"/>
                  <a:pt x="3114704" y="393535"/>
                </a:cubicBezTo>
                <a:close/>
                <a:moveTo>
                  <a:pt x="2902277" y="332928"/>
                </a:moveTo>
                <a:lnTo>
                  <a:pt x="2952884" y="332928"/>
                </a:lnTo>
                <a:lnTo>
                  <a:pt x="2952884" y="340129"/>
                </a:lnTo>
                <a:lnTo>
                  <a:pt x="2935481" y="387535"/>
                </a:lnTo>
                <a:cubicBezTo>
                  <a:pt x="2941615" y="395269"/>
                  <a:pt x="2946149" y="402636"/>
                  <a:pt x="2949083" y="409637"/>
                </a:cubicBezTo>
                <a:cubicBezTo>
                  <a:pt x="2952016" y="416638"/>
                  <a:pt x="2953484" y="423739"/>
                  <a:pt x="2953484" y="430940"/>
                </a:cubicBezTo>
                <a:cubicBezTo>
                  <a:pt x="2953484" y="435607"/>
                  <a:pt x="2952984" y="439408"/>
                  <a:pt x="2951983" y="442341"/>
                </a:cubicBezTo>
                <a:cubicBezTo>
                  <a:pt x="2950983" y="445275"/>
                  <a:pt x="2949450" y="447675"/>
                  <a:pt x="2947382" y="449542"/>
                </a:cubicBezTo>
                <a:cubicBezTo>
                  <a:pt x="2945316" y="451409"/>
                  <a:pt x="2942582" y="452809"/>
                  <a:pt x="2939182" y="453743"/>
                </a:cubicBezTo>
                <a:cubicBezTo>
                  <a:pt x="2935781" y="454676"/>
                  <a:pt x="2931681" y="455410"/>
                  <a:pt x="2926880" y="455943"/>
                </a:cubicBezTo>
                <a:lnTo>
                  <a:pt x="2917279" y="456943"/>
                </a:lnTo>
                <a:lnTo>
                  <a:pt x="2915079" y="450142"/>
                </a:lnTo>
                <a:lnTo>
                  <a:pt x="2925680" y="449342"/>
                </a:lnTo>
                <a:cubicBezTo>
                  <a:pt x="2929947" y="448942"/>
                  <a:pt x="2933448" y="448376"/>
                  <a:pt x="2936181" y="447642"/>
                </a:cubicBezTo>
                <a:cubicBezTo>
                  <a:pt x="2938915" y="446909"/>
                  <a:pt x="2941082" y="445809"/>
                  <a:pt x="2942682" y="444342"/>
                </a:cubicBezTo>
                <a:cubicBezTo>
                  <a:pt x="2944282" y="442875"/>
                  <a:pt x="2945416" y="440975"/>
                  <a:pt x="2946082" y="438641"/>
                </a:cubicBezTo>
                <a:cubicBezTo>
                  <a:pt x="2946749" y="436307"/>
                  <a:pt x="2947082" y="433274"/>
                  <a:pt x="2947082" y="429540"/>
                </a:cubicBezTo>
                <a:cubicBezTo>
                  <a:pt x="2947082" y="423539"/>
                  <a:pt x="2945749" y="417305"/>
                  <a:pt x="2943082" y="410837"/>
                </a:cubicBezTo>
                <a:cubicBezTo>
                  <a:pt x="2940415" y="404370"/>
                  <a:pt x="2935481" y="397002"/>
                  <a:pt x="2928280" y="388735"/>
                </a:cubicBezTo>
                <a:lnTo>
                  <a:pt x="2946283" y="339729"/>
                </a:lnTo>
                <a:lnTo>
                  <a:pt x="2908878" y="339729"/>
                </a:lnTo>
                <a:lnTo>
                  <a:pt x="2908878" y="498548"/>
                </a:lnTo>
                <a:lnTo>
                  <a:pt x="2902277" y="498548"/>
                </a:lnTo>
                <a:close/>
                <a:moveTo>
                  <a:pt x="1068029" y="332128"/>
                </a:moveTo>
                <a:lnTo>
                  <a:pt x="1189444" y="332128"/>
                </a:lnTo>
                <a:lnTo>
                  <a:pt x="1189444" y="382534"/>
                </a:lnTo>
                <a:lnTo>
                  <a:pt x="1068029" y="382534"/>
                </a:lnTo>
                <a:close/>
                <a:moveTo>
                  <a:pt x="3507800" y="330727"/>
                </a:moveTo>
                <a:lnTo>
                  <a:pt x="3677221" y="330727"/>
                </a:lnTo>
                <a:lnTo>
                  <a:pt x="3677221" y="337328"/>
                </a:lnTo>
                <a:lnTo>
                  <a:pt x="3620014" y="337328"/>
                </a:lnTo>
                <a:cubicBezTo>
                  <a:pt x="3620014" y="338928"/>
                  <a:pt x="3620014" y="341029"/>
                  <a:pt x="3620014" y="343629"/>
                </a:cubicBezTo>
                <a:cubicBezTo>
                  <a:pt x="3620014" y="346229"/>
                  <a:pt x="3619981" y="349063"/>
                  <a:pt x="3619914" y="352130"/>
                </a:cubicBezTo>
                <a:cubicBezTo>
                  <a:pt x="3619848" y="355197"/>
                  <a:pt x="3619781" y="358331"/>
                  <a:pt x="3619714" y="361531"/>
                </a:cubicBezTo>
                <a:cubicBezTo>
                  <a:pt x="3619647" y="364732"/>
                  <a:pt x="3619547" y="367732"/>
                  <a:pt x="3619414" y="370532"/>
                </a:cubicBezTo>
                <a:lnTo>
                  <a:pt x="3664420" y="370532"/>
                </a:lnTo>
                <a:lnTo>
                  <a:pt x="3664420" y="470145"/>
                </a:lnTo>
                <a:cubicBezTo>
                  <a:pt x="3664420" y="474012"/>
                  <a:pt x="3664053" y="477146"/>
                  <a:pt x="3663320" y="479546"/>
                </a:cubicBezTo>
                <a:cubicBezTo>
                  <a:pt x="3662586" y="481946"/>
                  <a:pt x="3661353" y="483880"/>
                  <a:pt x="3659619" y="485347"/>
                </a:cubicBezTo>
                <a:cubicBezTo>
                  <a:pt x="3657886" y="486814"/>
                  <a:pt x="3655585" y="487880"/>
                  <a:pt x="3652718" y="488547"/>
                </a:cubicBezTo>
                <a:cubicBezTo>
                  <a:pt x="3649851" y="489214"/>
                  <a:pt x="3646351" y="489681"/>
                  <a:pt x="3642217" y="489947"/>
                </a:cubicBezTo>
                <a:lnTo>
                  <a:pt x="3627615" y="490947"/>
                </a:lnTo>
                <a:lnTo>
                  <a:pt x="3625615" y="484347"/>
                </a:lnTo>
                <a:lnTo>
                  <a:pt x="3640817" y="483547"/>
                </a:lnTo>
                <a:cubicBezTo>
                  <a:pt x="3644417" y="483280"/>
                  <a:pt x="3647285" y="482913"/>
                  <a:pt x="3649418" y="482446"/>
                </a:cubicBezTo>
                <a:cubicBezTo>
                  <a:pt x="3651552" y="481980"/>
                  <a:pt x="3653218" y="481213"/>
                  <a:pt x="3654418" y="480146"/>
                </a:cubicBezTo>
                <a:cubicBezTo>
                  <a:pt x="3655619" y="479079"/>
                  <a:pt x="3656419" y="477646"/>
                  <a:pt x="3656819" y="475846"/>
                </a:cubicBezTo>
                <a:cubicBezTo>
                  <a:pt x="3657219" y="474045"/>
                  <a:pt x="3657419" y="471745"/>
                  <a:pt x="3657419" y="468945"/>
                </a:cubicBezTo>
                <a:lnTo>
                  <a:pt x="3657419" y="377133"/>
                </a:lnTo>
                <a:lnTo>
                  <a:pt x="3619214" y="377133"/>
                </a:lnTo>
                <a:lnTo>
                  <a:pt x="3619214" y="378333"/>
                </a:lnTo>
                <a:cubicBezTo>
                  <a:pt x="3618814" y="388068"/>
                  <a:pt x="3617814" y="397136"/>
                  <a:pt x="3616214" y="405537"/>
                </a:cubicBezTo>
                <a:cubicBezTo>
                  <a:pt x="3618214" y="407937"/>
                  <a:pt x="3620681" y="411037"/>
                  <a:pt x="3623614" y="414838"/>
                </a:cubicBezTo>
                <a:cubicBezTo>
                  <a:pt x="3626548" y="418638"/>
                  <a:pt x="3629615" y="422572"/>
                  <a:pt x="3632816" y="426639"/>
                </a:cubicBezTo>
                <a:cubicBezTo>
                  <a:pt x="3636016" y="430707"/>
                  <a:pt x="3639184" y="434740"/>
                  <a:pt x="3642317" y="438741"/>
                </a:cubicBezTo>
                <a:cubicBezTo>
                  <a:pt x="3645451" y="442741"/>
                  <a:pt x="3648218" y="446209"/>
                  <a:pt x="3650618" y="449142"/>
                </a:cubicBezTo>
                <a:lnTo>
                  <a:pt x="3645617" y="453543"/>
                </a:lnTo>
                <a:cubicBezTo>
                  <a:pt x="3643617" y="450876"/>
                  <a:pt x="3641250" y="447809"/>
                  <a:pt x="3638516" y="444342"/>
                </a:cubicBezTo>
                <a:cubicBezTo>
                  <a:pt x="3635783" y="440875"/>
                  <a:pt x="3632982" y="437274"/>
                  <a:pt x="3630115" y="433540"/>
                </a:cubicBezTo>
                <a:cubicBezTo>
                  <a:pt x="3627249" y="429807"/>
                  <a:pt x="3624448" y="426173"/>
                  <a:pt x="3621714" y="422639"/>
                </a:cubicBezTo>
                <a:cubicBezTo>
                  <a:pt x="3618981" y="419105"/>
                  <a:pt x="3616547" y="416005"/>
                  <a:pt x="3614414" y="413338"/>
                </a:cubicBezTo>
                <a:cubicBezTo>
                  <a:pt x="3611747" y="423606"/>
                  <a:pt x="3607713" y="433440"/>
                  <a:pt x="3602312" y="442841"/>
                </a:cubicBezTo>
                <a:cubicBezTo>
                  <a:pt x="3596912" y="452243"/>
                  <a:pt x="3589877" y="461877"/>
                  <a:pt x="3581209" y="471745"/>
                </a:cubicBezTo>
                <a:lnTo>
                  <a:pt x="3575809" y="467945"/>
                </a:lnTo>
                <a:cubicBezTo>
                  <a:pt x="3582210" y="460610"/>
                  <a:pt x="3587710" y="453509"/>
                  <a:pt x="3592311" y="446642"/>
                </a:cubicBezTo>
                <a:cubicBezTo>
                  <a:pt x="3596912" y="439774"/>
                  <a:pt x="3600645" y="432774"/>
                  <a:pt x="3603512" y="425639"/>
                </a:cubicBezTo>
                <a:cubicBezTo>
                  <a:pt x="3606379" y="418505"/>
                  <a:pt x="3608546" y="411004"/>
                  <a:pt x="3610013" y="403137"/>
                </a:cubicBezTo>
                <a:cubicBezTo>
                  <a:pt x="3611480" y="395269"/>
                  <a:pt x="3612347" y="386601"/>
                  <a:pt x="3612614" y="377133"/>
                </a:cubicBezTo>
                <a:lnTo>
                  <a:pt x="3572008" y="377133"/>
                </a:lnTo>
                <a:lnTo>
                  <a:pt x="3572008" y="378133"/>
                </a:lnTo>
                <a:cubicBezTo>
                  <a:pt x="3571742" y="382267"/>
                  <a:pt x="3571408" y="386201"/>
                  <a:pt x="3571008" y="389935"/>
                </a:cubicBezTo>
                <a:cubicBezTo>
                  <a:pt x="3570608" y="393669"/>
                  <a:pt x="3570075" y="397336"/>
                  <a:pt x="3569408" y="400936"/>
                </a:cubicBezTo>
                <a:cubicBezTo>
                  <a:pt x="3571142" y="403070"/>
                  <a:pt x="3573108" y="405570"/>
                  <a:pt x="3575309" y="408437"/>
                </a:cubicBezTo>
                <a:cubicBezTo>
                  <a:pt x="3577509" y="411304"/>
                  <a:pt x="3579742" y="414205"/>
                  <a:pt x="3582010" y="417138"/>
                </a:cubicBezTo>
                <a:cubicBezTo>
                  <a:pt x="3584276" y="420072"/>
                  <a:pt x="3586410" y="422906"/>
                  <a:pt x="3588410" y="425639"/>
                </a:cubicBezTo>
                <a:cubicBezTo>
                  <a:pt x="3590410" y="428373"/>
                  <a:pt x="3592144" y="430673"/>
                  <a:pt x="3593611" y="432540"/>
                </a:cubicBezTo>
                <a:lnTo>
                  <a:pt x="3588610" y="436741"/>
                </a:lnTo>
                <a:lnTo>
                  <a:pt x="3567608" y="409137"/>
                </a:lnTo>
                <a:cubicBezTo>
                  <a:pt x="3565207" y="418872"/>
                  <a:pt x="3561607" y="428073"/>
                  <a:pt x="3556806" y="436741"/>
                </a:cubicBezTo>
                <a:cubicBezTo>
                  <a:pt x="3552006" y="445408"/>
                  <a:pt x="3545805" y="454343"/>
                  <a:pt x="3538204" y="463544"/>
                </a:cubicBezTo>
                <a:lnTo>
                  <a:pt x="3533003" y="459344"/>
                </a:lnTo>
                <a:cubicBezTo>
                  <a:pt x="3538604" y="452809"/>
                  <a:pt x="3543338" y="446442"/>
                  <a:pt x="3547205" y="440241"/>
                </a:cubicBezTo>
                <a:cubicBezTo>
                  <a:pt x="3551072" y="434040"/>
                  <a:pt x="3554273" y="427706"/>
                  <a:pt x="3556806" y="421239"/>
                </a:cubicBezTo>
                <a:cubicBezTo>
                  <a:pt x="3559340" y="414771"/>
                  <a:pt x="3561274" y="407970"/>
                  <a:pt x="3562607" y="400836"/>
                </a:cubicBezTo>
                <a:cubicBezTo>
                  <a:pt x="3563940" y="393702"/>
                  <a:pt x="3564807" y="385801"/>
                  <a:pt x="3565207" y="377133"/>
                </a:cubicBezTo>
                <a:lnTo>
                  <a:pt x="3527803" y="377133"/>
                </a:lnTo>
                <a:lnTo>
                  <a:pt x="3527803" y="491748"/>
                </a:lnTo>
                <a:lnTo>
                  <a:pt x="3521202" y="491748"/>
                </a:lnTo>
                <a:lnTo>
                  <a:pt x="3521202" y="370532"/>
                </a:lnTo>
                <a:lnTo>
                  <a:pt x="3565407" y="370532"/>
                </a:lnTo>
                <a:cubicBezTo>
                  <a:pt x="3565541" y="367732"/>
                  <a:pt x="3565641" y="364732"/>
                  <a:pt x="3565708" y="361531"/>
                </a:cubicBezTo>
                <a:cubicBezTo>
                  <a:pt x="3565774" y="358331"/>
                  <a:pt x="3565841" y="355231"/>
                  <a:pt x="3565908" y="352230"/>
                </a:cubicBezTo>
                <a:cubicBezTo>
                  <a:pt x="3565974" y="349230"/>
                  <a:pt x="3566008" y="346429"/>
                  <a:pt x="3566008" y="343829"/>
                </a:cubicBezTo>
                <a:cubicBezTo>
                  <a:pt x="3566008" y="341229"/>
                  <a:pt x="3566008" y="339062"/>
                  <a:pt x="3566008" y="337328"/>
                </a:cubicBezTo>
                <a:lnTo>
                  <a:pt x="3507800" y="337328"/>
                </a:lnTo>
                <a:close/>
                <a:moveTo>
                  <a:pt x="1669428" y="328527"/>
                </a:moveTo>
                <a:cubicBezTo>
                  <a:pt x="1671161" y="330394"/>
                  <a:pt x="1673228" y="332794"/>
                  <a:pt x="1675629" y="335728"/>
                </a:cubicBezTo>
                <a:cubicBezTo>
                  <a:pt x="1678029" y="338662"/>
                  <a:pt x="1680496" y="341729"/>
                  <a:pt x="1683030" y="344929"/>
                </a:cubicBezTo>
                <a:cubicBezTo>
                  <a:pt x="1685563" y="348130"/>
                  <a:pt x="1687997" y="351297"/>
                  <a:pt x="1690330" y="354430"/>
                </a:cubicBezTo>
                <a:cubicBezTo>
                  <a:pt x="1692664" y="357564"/>
                  <a:pt x="1694564" y="360265"/>
                  <a:pt x="1696031" y="362531"/>
                </a:cubicBezTo>
                <a:lnTo>
                  <a:pt x="1691031" y="367132"/>
                </a:lnTo>
                <a:cubicBezTo>
                  <a:pt x="1689564" y="364998"/>
                  <a:pt x="1687697" y="362365"/>
                  <a:pt x="1685430" y="359231"/>
                </a:cubicBezTo>
                <a:cubicBezTo>
                  <a:pt x="1683163" y="356097"/>
                  <a:pt x="1680763" y="352930"/>
                  <a:pt x="1678229" y="349730"/>
                </a:cubicBezTo>
                <a:cubicBezTo>
                  <a:pt x="1675695" y="346529"/>
                  <a:pt x="1673228" y="343462"/>
                  <a:pt x="1670828" y="340529"/>
                </a:cubicBezTo>
                <a:cubicBezTo>
                  <a:pt x="1668428" y="337595"/>
                  <a:pt x="1666361" y="335195"/>
                  <a:pt x="1664627" y="333328"/>
                </a:cubicBezTo>
                <a:close/>
                <a:moveTo>
                  <a:pt x="1779842" y="326927"/>
                </a:moveTo>
                <a:cubicBezTo>
                  <a:pt x="1781308" y="328127"/>
                  <a:pt x="1783109" y="329694"/>
                  <a:pt x="1785242" y="331628"/>
                </a:cubicBezTo>
                <a:cubicBezTo>
                  <a:pt x="1787376" y="333561"/>
                  <a:pt x="1789576" y="335595"/>
                  <a:pt x="1791843" y="337728"/>
                </a:cubicBezTo>
                <a:cubicBezTo>
                  <a:pt x="1794110" y="339862"/>
                  <a:pt x="1796344" y="341996"/>
                  <a:pt x="1798544" y="344129"/>
                </a:cubicBezTo>
                <a:cubicBezTo>
                  <a:pt x="1800744" y="346263"/>
                  <a:pt x="1802645" y="348130"/>
                  <a:pt x="1804245" y="349730"/>
                </a:cubicBezTo>
                <a:lnTo>
                  <a:pt x="1799844" y="354330"/>
                </a:lnTo>
                <a:cubicBezTo>
                  <a:pt x="1798377" y="352730"/>
                  <a:pt x="1796577" y="350863"/>
                  <a:pt x="1794444" y="348730"/>
                </a:cubicBezTo>
                <a:cubicBezTo>
                  <a:pt x="1792310" y="346596"/>
                  <a:pt x="1790076" y="344463"/>
                  <a:pt x="1787743" y="342329"/>
                </a:cubicBezTo>
                <a:cubicBezTo>
                  <a:pt x="1785409" y="340195"/>
                  <a:pt x="1783175" y="338162"/>
                  <a:pt x="1781042" y="336228"/>
                </a:cubicBezTo>
                <a:cubicBezTo>
                  <a:pt x="1778908" y="334295"/>
                  <a:pt x="1777041" y="332728"/>
                  <a:pt x="1775441" y="331528"/>
                </a:cubicBezTo>
                <a:close/>
                <a:moveTo>
                  <a:pt x="652129" y="323527"/>
                </a:moveTo>
                <a:cubicBezTo>
                  <a:pt x="653863" y="325127"/>
                  <a:pt x="656063" y="327394"/>
                  <a:pt x="658730" y="330327"/>
                </a:cubicBezTo>
                <a:cubicBezTo>
                  <a:pt x="661397" y="333261"/>
                  <a:pt x="664131" y="336361"/>
                  <a:pt x="666931" y="339629"/>
                </a:cubicBezTo>
                <a:cubicBezTo>
                  <a:pt x="669731" y="342896"/>
                  <a:pt x="672398" y="346063"/>
                  <a:pt x="674932" y="349130"/>
                </a:cubicBezTo>
                <a:cubicBezTo>
                  <a:pt x="677466" y="352197"/>
                  <a:pt x="679333" y="354597"/>
                  <a:pt x="680533" y="356331"/>
                </a:cubicBezTo>
                <a:lnTo>
                  <a:pt x="675332" y="361131"/>
                </a:lnTo>
                <a:cubicBezTo>
                  <a:pt x="674132" y="359264"/>
                  <a:pt x="672298" y="356797"/>
                  <a:pt x="669831" y="353730"/>
                </a:cubicBezTo>
                <a:cubicBezTo>
                  <a:pt x="667365" y="350663"/>
                  <a:pt x="664731" y="347496"/>
                  <a:pt x="661931" y="344229"/>
                </a:cubicBezTo>
                <a:cubicBezTo>
                  <a:pt x="659130" y="340962"/>
                  <a:pt x="656396" y="337828"/>
                  <a:pt x="653729" y="334828"/>
                </a:cubicBezTo>
                <a:cubicBezTo>
                  <a:pt x="651063" y="331828"/>
                  <a:pt x="648862" y="329527"/>
                  <a:pt x="647129" y="327927"/>
                </a:cubicBezTo>
                <a:close/>
                <a:moveTo>
                  <a:pt x="4001586" y="322726"/>
                </a:moveTo>
                <a:lnTo>
                  <a:pt x="4008587" y="323127"/>
                </a:lnTo>
                <a:lnTo>
                  <a:pt x="4008387" y="343529"/>
                </a:lnTo>
                <a:lnTo>
                  <a:pt x="4008387" y="347730"/>
                </a:lnTo>
                <a:cubicBezTo>
                  <a:pt x="4010120" y="378000"/>
                  <a:pt x="4018088" y="404937"/>
                  <a:pt x="4032290" y="428540"/>
                </a:cubicBezTo>
                <a:cubicBezTo>
                  <a:pt x="4046491" y="452143"/>
                  <a:pt x="4066260" y="473012"/>
                  <a:pt x="4091597" y="491148"/>
                </a:cubicBezTo>
                <a:lnTo>
                  <a:pt x="4086996" y="497148"/>
                </a:lnTo>
                <a:cubicBezTo>
                  <a:pt x="4064727" y="480746"/>
                  <a:pt x="4046758" y="462611"/>
                  <a:pt x="4033090" y="442741"/>
                </a:cubicBezTo>
                <a:cubicBezTo>
                  <a:pt x="4019421" y="422872"/>
                  <a:pt x="4010254" y="400803"/>
                  <a:pt x="4005586" y="376533"/>
                </a:cubicBezTo>
                <a:cubicBezTo>
                  <a:pt x="4001452" y="400536"/>
                  <a:pt x="3992684" y="422306"/>
                  <a:pt x="3979283" y="441841"/>
                </a:cubicBezTo>
                <a:cubicBezTo>
                  <a:pt x="3965881" y="461377"/>
                  <a:pt x="3947512" y="479746"/>
                  <a:pt x="3924176" y="496948"/>
                </a:cubicBezTo>
                <a:lnTo>
                  <a:pt x="3919376" y="490947"/>
                </a:lnTo>
                <a:cubicBezTo>
                  <a:pt x="3933511" y="480813"/>
                  <a:pt x="3945712" y="470312"/>
                  <a:pt x="3955980" y="459444"/>
                </a:cubicBezTo>
                <a:cubicBezTo>
                  <a:pt x="3966248" y="448576"/>
                  <a:pt x="3974749" y="437074"/>
                  <a:pt x="3981483" y="424939"/>
                </a:cubicBezTo>
                <a:cubicBezTo>
                  <a:pt x="3988218" y="412804"/>
                  <a:pt x="3993218" y="399869"/>
                  <a:pt x="3996485" y="386134"/>
                </a:cubicBezTo>
                <a:cubicBezTo>
                  <a:pt x="3999752" y="372399"/>
                  <a:pt x="4001386" y="357531"/>
                  <a:pt x="4001386" y="341529"/>
                </a:cubicBezTo>
                <a:cubicBezTo>
                  <a:pt x="4001519" y="338862"/>
                  <a:pt x="4001586" y="335661"/>
                  <a:pt x="4001586" y="331928"/>
                </a:cubicBezTo>
                <a:cubicBezTo>
                  <a:pt x="4001586" y="328194"/>
                  <a:pt x="4001586" y="325127"/>
                  <a:pt x="4001586" y="322726"/>
                </a:cubicBezTo>
                <a:close/>
                <a:moveTo>
                  <a:pt x="2096605" y="322726"/>
                </a:moveTo>
                <a:lnTo>
                  <a:pt x="2103206" y="323927"/>
                </a:lnTo>
                <a:cubicBezTo>
                  <a:pt x="2102006" y="329394"/>
                  <a:pt x="2100672" y="334795"/>
                  <a:pt x="2099205" y="340129"/>
                </a:cubicBezTo>
                <a:cubicBezTo>
                  <a:pt x="2097738" y="345463"/>
                  <a:pt x="2096138" y="350863"/>
                  <a:pt x="2094405" y="356331"/>
                </a:cubicBezTo>
                <a:lnTo>
                  <a:pt x="2145211" y="356331"/>
                </a:lnTo>
                <a:lnTo>
                  <a:pt x="2145211" y="363732"/>
                </a:lnTo>
                <a:cubicBezTo>
                  <a:pt x="2142411" y="381334"/>
                  <a:pt x="2138244" y="397236"/>
                  <a:pt x="2132709" y="411438"/>
                </a:cubicBezTo>
                <a:cubicBezTo>
                  <a:pt x="2127176" y="425639"/>
                  <a:pt x="2120008" y="439008"/>
                  <a:pt x="2111207" y="451543"/>
                </a:cubicBezTo>
                <a:cubicBezTo>
                  <a:pt x="2115474" y="457010"/>
                  <a:pt x="2120275" y="461711"/>
                  <a:pt x="2125609" y="465644"/>
                </a:cubicBezTo>
                <a:cubicBezTo>
                  <a:pt x="2130943" y="469578"/>
                  <a:pt x="2136910" y="472845"/>
                  <a:pt x="2143511" y="475446"/>
                </a:cubicBezTo>
                <a:cubicBezTo>
                  <a:pt x="2150112" y="478046"/>
                  <a:pt x="2157413" y="480013"/>
                  <a:pt x="2165414" y="481346"/>
                </a:cubicBezTo>
                <a:cubicBezTo>
                  <a:pt x="2173415" y="482680"/>
                  <a:pt x="2182349" y="483480"/>
                  <a:pt x="2192217" y="483747"/>
                </a:cubicBezTo>
                <a:cubicBezTo>
                  <a:pt x="2199551" y="484013"/>
                  <a:pt x="2207185" y="484147"/>
                  <a:pt x="2215120" y="484147"/>
                </a:cubicBezTo>
                <a:cubicBezTo>
                  <a:pt x="2223054" y="484147"/>
                  <a:pt x="2230688" y="484013"/>
                  <a:pt x="2238023" y="483747"/>
                </a:cubicBezTo>
                <a:lnTo>
                  <a:pt x="2236622" y="491148"/>
                </a:lnTo>
                <a:cubicBezTo>
                  <a:pt x="2229422" y="491414"/>
                  <a:pt x="2221854" y="491548"/>
                  <a:pt x="2213920" y="491548"/>
                </a:cubicBezTo>
                <a:cubicBezTo>
                  <a:pt x="2205985" y="491548"/>
                  <a:pt x="2198418" y="491414"/>
                  <a:pt x="2191217" y="491148"/>
                </a:cubicBezTo>
                <a:cubicBezTo>
                  <a:pt x="2182416" y="490881"/>
                  <a:pt x="2174048" y="490214"/>
                  <a:pt x="2166114" y="489147"/>
                </a:cubicBezTo>
                <a:cubicBezTo>
                  <a:pt x="2158179" y="488080"/>
                  <a:pt x="2150678" y="486280"/>
                  <a:pt x="2143611" y="483747"/>
                </a:cubicBezTo>
                <a:cubicBezTo>
                  <a:pt x="2136543" y="481213"/>
                  <a:pt x="2129976" y="477846"/>
                  <a:pt x="2123909" y="473645"/>
                </a:cubicBezTo>
                <a:cubicBezTo>
                  <a:pt x="2117841" y="469445"/>
                  <a:pt x="2112207" y="464077"/>
                  <a:pt x="2107006" y="457543"/>
                </a:cubicBezTo>
                <a:cubicBezTo>
                  <a:pt x="2101139" y="465144"/>
                  <a:pt x="2094638" y="472512"/>
                  <a:pt x="2087504" y="479646"/>
                </a:cubicBezTo>
                <a:cubicBezTo>
                  <a:pt x="2080370" y="486780"/>
                  <a:pt x="2072402" y="493948"/>
                  <a:pt x="2063601" y="501149"/>
                </a:cubicBezTo>
                <a:lnTo>
                  <a:pt x="2058600" y="495948"/>
                </a:lnTo>
                <a:cubicBezTo>
                  <a:pt x="2067535" y="488747"/>
                  <a:pt x="2075636" y="481513"/>
                  <a:pt x="2082903" y="474245"/>
                </a:cubicBezTo>
                <a:cubicBezTo>
                  <a:pt x="2090171" y="466978"/>
                  <a:pt x="2096738" y="459477"/>
                  <a:pt x="2102606" y="451743"/>
                </a:cubicBezTo>
                <a:cubicBezTo>
                  <a:pt x="2097939" y="444675"/>
                  <a:pt x="2093671" y="436507"/>
                  <a:pt x="2089804" y="427240"/>
                </a:cubicBezTo>
                <a:cubicBezTo>
                  <a:pt x="2085937" y="417972"/>
                  <a:pt x="2082537" y="407137"/>
                  <a:pt x="2079603" y="394735"/>
                </a:cubicBezTo>
                <a:cubicBezTo>
                  <a:pt x="2077203" y="400069"/>
                  <a:pt x="2074702" y="405170"/>
                  <a:pt x="2072102" y="410037"/>
                </a:cubicBezTo>
                <a:cubicBezTo>
                  <a:pt x="2069502" y="414905"/>
                  <a:pt x="2066868" y="419605"/>
                  <a:pt x="2064201" y="424139"/>
                </a:cubicBezTo>
                <a:lnTo>
                  <a:pt x="2059400" y="419139"/>
                </a:lnTo>
                <a:cubicBezTo>
                  <a:pt x="2063401" y="412738"/>
                  <a:pt x="2067201" y="405737"/>
                  <a:pt x="2070802" y="398136"/>
                </a:cubicBezTo>
                <a:cubicBezTo>
                  <a:pt x="2074402" y="390535"/>
                  <a:pt x="2077803" y="382601"/>
                  <a:pt x="2081003" y="374333"/>
                </a:cubicBezTo>
                <a:cubicBezTo>
                  <a:pt x="2084203" y="366065"/>
                  <a:pt x="2087137" y="357564"/>
                  <a:pt x="2089804" y="348830"/>
                </a:cubicBezTo>
                <a:cubicBezTo>
                  <a:pt x="2092471" y="340095"/>
                  <a:pt x="2094738" y="331394"/>
                  <a:pt x="2096605" y="322726"/>
                </a:cubicBezTo>
                <a:close/>
                <a:moveTo>
                  <a:pt x="2172415" y="322326"/>
                </a:moveTo>
                <a:lnTo>
                  <a:pt x="2179615" y="322726"/>
                </a:lnTo>
                <a:lnTo>
                  <a:pt x="2179615" y="474745"/>
                </a:lnTo>
                <a:lnTo>
                  <a:pt x="2172415" y="474745"/>
                </a:lnTo>
                <a:close/>
                <a:moveTo>
                  <a:pt x="3001690" y="321926"/>
                </a:moveTo>
                <a:lnTo>
                  <a:pt x="3008090" y="321926"/>
                </a:lnTo>
                <a:cubicBezTo>
                  <a:pt x="3014491" y="339395"/>
                  <a:pt x="3022859" y="354397"/>
                  <a:pt x="3033193" y="366932"/>
                </a:cubicBezTo>
                <a:cubicBezTo>
                  <a:pt x="3043528" y="379467"/>
                  <a:pt x="3055163" y="389802"/>
                  <a:pt x="3068098" y="397936"/>
                </a:cubicBezTo>
                <a:lnTo>
                  <a:pt x="3064497" y="403737"/>
                </a:lnTo>
                <a:cubicBezTo>
                  <a:pt x="3051562" y="395736"/>
                  <a:pt x="3040028" y="385701"/>
                  <a:pt x="3029893" y="373633"/>
                </a:cubicBezTo>
                <a:cubicBezTo>
                  <a:pt x="3019758" y="361565"/>
                  <a:pt x="3011490" y="347263"/>
                  <a:pt x="3005090" y="330727"/>
                </a:cubicBezTo>
                <a:cubicBezTo>
                  <a:pt x="3002290" y="338062"/>
                  <a:pt x="2999189" y="344963"/>
                  <a:pt x="2995789" y="351430"/>
                </a:cubicBezTo>
                <a:cubicBezTo>
                  <a:pt x="2992388" y="357898"/>
                  <a:pt x="2988554" y="364065"/>
                  <a:pt x="2984287" y="369932"/>
                </a:cubicBezTo>
                <a:cubicBezTo>
                  <a:pt x="2980020" y="375800"/>
                  <a:pt x="2975253" y="381500"/>
                  <a:pt x="2969985" y="387034"/>
                </a:cubicBezTo>
                <a:cubicBezTo>
                  <a:pt x="2964718" y="392569"/>
                  <a:pt x="2958884" y="398069"/>
                  <a:pt x="2952484" y="403537"/>
                </a:cubicBezTo>
                <a:lnTo>
                  <a:pt x="2948482" y="398136"/>
                </a:lnTo>
                <a:cubicBezTo>
                  <a:pt x="2955150" y="392535"/>
                  <a:pt x="2961151" y="386901"/>
                  <a:pt x="2966485" y="381234"/>
                </a:cubicBezTo>
                <a:cubicBezTo>
                  <a:pt x="2971819" y="375566"/>
                  <a:pt x="2976620" y="369632"/>
                  <a:pt x="2980887" y="363432"/>
                </a:cubicBezTo>
                <a:cubicBezTo>
                  <a:pt x="2985154" y="357231"/>
                  <a:pt x="2988988" y="350730"/>
                  <a:pt x="2992388" y="343929"/>
                </a:cubicBezTo>
                <a:cubicBezTo>
                  <a:pt x="2995789" y="337128"/>
                  <a:pt x="2998889" y="329794"/>
                  <a:pt x="3001690" y="321926"/>
                </a:cubicBezTo>
                <a:close/>
                <a:moveTo>
                  <a:pt x="466106" y="321326"/>
                </a:moveTo>
                <a:lnTo>
                  <a:pt x="472507" y="323527"/>
                </a:lnTo>
                <a:cubicBezTo>
                  <a:pt x="470640" y="329927"/>
                  <a:pt x="468506" y="336295"/>
                  <a:pt x="466106" y="342629"/>
                </a:cubicBezTo>
                <a:cubicBezTo>
                  <a:pt x="463706" y="348963"/>
                  <a:pt x="461172" y="355264"/>
                  <a:pt x="458505" y="361531"/>
                </a:cubicBezTo>
                <a:lnTo>
                  <a:pt x="458505" y="498948"/>
                </a:lnTo>
                <a:lnTo>
                  <a:pt x="451704" y="498948"/>
                </a:lnTo>
                <a:lnTo>
                  <a:pt x="451704" y="375933"/>
                </a:lnTo>
                <a:cubicBezTo>
                  <a:pt x="447037" y="385134"/>
                  <a:pt x="442170" y="393869"/>
                  <a:pt x="437102" y="402136"/>
                </a:cubicBezTo>
                <a:cubicBezTo>
                  <a:pt x="432035" y="410404"/>
                  <a:pt x="426968" y="417872"/>
                  <a:pt x="421901" y="424539"/>
                </a:cubicBezTo>
                <a:lnTo>
                  <a:pt x="418300" y="418138"/>
                </a:lnTo>
                <a:cubicBezTo>
                  <a:pt x="422434" y="412404"/>
                  <a:pt x="426768" y="405770"/>
                  <a:pt x="431302" y="398236"/>
                </a:cubicBezTo>
                <a:cubicBezTo>
                  <a:pt x="435836" y="390702"/>
                  <a:pt x="440270" y="382667"/>
                  <a:pt x="444603" y="374133"/>
                </a:cubicBezTo>
                <a:cubicBezTo>
                  <a:pt x="448937" y="365598"/>
                  <a:pt x="452938" y="356831"/>
                  <a:pt x="456605" y="347830"/>
                </a:cubicBezTo>
                <a:cubicBezTo>
                  <a:pt x="460272" y="338828"/>
                  <a:pt x="463439" y="329994"/>
                  <a:pt x="466106" y="321326"/>
                </a:cubicBezTo>
                <a:close/>
                <a:moveTo>
                  <a:pt x="1756039" y="321126"/>
                </a:moveTo>
                <a:lnTo>
                  <a:pt x="1763040" y="321526"/>
                </a:lnTo>
                <a:lnTo>
                  <a:pt x="1763040" y="361731"/>
                </a:lnTo>
                <a:lnTo>
                  <a:pt x="1819247" y="361731"/>
                </a:lnTo>
                <a:lnTo>
                  <a:pt x="1819247" y="368532"/>
                </a:lnTo>
                <a:lnTo>
                  <a:pt x="1763040" y="368532"/>
                </a:lnTo>
                <a:lnTo>
                  <a:pt x="1763040" y="475346"/>
                </a:lnTo>
                <a:lnTo>
                  <a:pt x="1756039" y="475346"/>
                </a:lnTo>
                <a:lnTo>
                  <a:pt x="1756039" y="380534"/>
                </a:lnTo>
                <a:cubicBezTo>
                  <a:pt x="1752572" y="388001"/>
                  <a:pt x="1748871" y="395002"/>
                  <a:pt x="1744937" y="401536"/>
                </a:cubicBezTo>
                <a:cubicBezTo>
                  <a:pt x="1741004" y="408070"/>
                  <a:pt x="1736703" y="414338"/>
                  <a:pt x="1732036" y="420339"/>
                </a:cubicBezTo>
                <a:cubicBezTo>
                  <a:pt x="1727368" y="426339"/>
                  <a:pt x="1722201" y="432173"/>
                  <a:pt x="1716534" y="437841"/>
                </a:cubicBezTo>
                <a:cubicBezTo>
                  <a:pt x="1710866" y="443508"/>
                  <a:pt x="1704566" y="449209"/>
                  <a:pt x="1697631" y="454943"/>
                </a:cubicBezTo>
                <a:lnTo>
                  <a:pt x="1693231" y="449142"/>
                </a:lnTo>
                <a:cubicBezTo>
                  <a:pt x="1700832" y="442875"/>
                  <a:pt x="1707666" y="436707"/>
                  <a:pt x="1713733" y="430640"/>
                </a:cubicBezTo>
                <a:cubicBezTo>
                  <a:pt x="1719801" y="424573"/>
                  <a:pt x="1725302" y="418305"/>
                  <a:pt x="1730236" y="411838"/>
                </a:cubicBezTo>
                <a:cubicBezTo>
                  <a:pt x="1735169" y="405370"/>
                  <a:pt x="1739637" y="398603"/>
                  <a:pt x="1743637" y="391535"/>
                </a:cubicBezTo>
                <a:cubicBezTo>
                  <a:pt x="1747638" y="384468"/>
                  <a:pt x="1751371" y="376800"/>
                  <a:pt x="1754839" y="368532"/>
                </a:cubicBezTo>
                <a:lnTo>
                  <a:pt x="1706032" y="368532"/>
                </a:lnTo>
                <a:lnTo>
                  <a:pt x="1706032" y="361731"/>
                </a:lnTo>
                <a:lnTo>
                  <a:pt x="1756039" y="361731"/>
                </a:lnTo>
                <a:close/>
                <a:moveTo>
                  <a:pt x="1540012" y="321126"/>
                </a:moveTo>
                <a:lnTo>
                  <a:pt x="1546412" y="321526"/>
                </a:lnTo>
                <a:lnTo>
                  <a:pt x="1546412" y="346929"/>
                </a:lnTo>
                <a:lnTo>
                  <a:pt x="1583217" y="346929"/>
                </a:lnTo>
                <a:lnTo>
                  <a:pt x="1583217" y="321126"/>
                </a:lnTo>
                <a:lnTo>
                  <a:pt x="1590018" y="321526"/>
                </a:lnTo>
                <a:lnTo>
                  <a:pt x="1590018" y="346929"/>
                </a:lnTo>
                <a:lnTo>
                  <a:pt x="1629023" y="346929"/>
                </a:lnTo>
                <a:lnTo>
                  <a:pt x="1629023" y="353730"/>
                </a:lnTo>
                <a:lnTo>
                  <a:pt x="1590018" y="353730"/>
                </a:lnTo>
                <a:lnTo>
                  <a:pt x="1590018" y="378733"/>
                </a:lnTo>
                <a:lnTo>
                  <a:pt x="1583217" y="378733"/>
                </a:lnTo>
                <a:lnTo>
                  <a:pt x="1583217" y="353730"/>
                </a:lnTo>
                <a:lnTo>
                  <a:pt x="1546412" y="353730"/>
                </a:lnTo>
                <a:lnTo>
                  <a:pt x="1546412" y="378733"/>
                </a:lnTo>
                <a:lnTo>
                  <a:pt x="1540012" y="378733"/>
                </a:lnTo>
                <a:lnTo>
                  <a:pt x="1540012" y="353730"/>
                </a:lnTo>
                <a:lnTo>
                  <a:pt x="1510808" y="353730"/>
                </a:lnTo>
                <a:lnTo>
                  <a:pt x="1510808" y="346929"/>
                </a:lnTo>
                <a:lnTo>
                  <a:pt x="1540012" y="346929"/>
                </a:lnTo>
                <a:close/>
                <a:moveTo>
                  <a:pt x="1480804" y="320926"/>
                </a:moveTo>
                <a:lnTo>
                  <a:pt x="1487405" y="321326"/>
                </a:lnTo>
                <a:lnTo>
                  <a:pt x="1487405" y="357131"/>
                </a:lnTo>
                <a:lnTo>
                  <a:pt x="1509608" y="357131"/>
                </a:lnTo>
                <a:lnTo>
                  <a:pt x="1509608" y="363932"/>
                </a:lnTo>
                <a:lnTo>
                  <a:pt x="1487405" y="363932"/>
                </a:lnTo>
                <a:lnTo>
                  <a:pt x="1487405" y="402536"/>
                </a:lnTo>
                <a:cubicBezTo>
                  <a:pt x="1491272" y="400803"/>
                  <a:pt x="1495006" y="399136"/>
                  <a:pt x="1498607" y="397536"/>
                </a:cubicBezTo>
                <a:cubicBezTo>
                  <a:pt x="1502207" y="395936"/>
                  <a:pt x="1505407" y="394469"/>
                  <a:pt x="1508208" y="393135"/>
                </a:cubicBezTo>
                <a:lnTo>
                  <a:pt x="1509008" y="396736"/>
                </a:lnTo>
                <a:lnTo>
                  <a:pt x="1509808" y="399736"/>
                </a:lnTo>
                <a:cubicBezTo>
                  <a:pt x="1507008" y="401070"/>
                  <a:pt x="1503641" y="402603"/>
                  <a:pt x="1499707" y="404337"/>
                </a:cubicBezTo>
                <a:cubicBezTo>
                  <a:pt x="1495773" y="406070"/>
                  <a:pt x="1491672" y="407870"/>
                  <a:pt x="1487405" y="409737"/>
                </a:cubicBezTo>
                <a:lnTo>
                  <a:pt x="1487405" y="475946"/>
                </a:lnTo>
                <a:cubicBezTo>
                  <a:pt x="1487405" y="479279"/>
                  <a:pt x="1487072" y="481980"/>
                  <a:pt x="1486405" y="484047"/>
                </a:cubicBezTo>
                <a:cubicBezTo>
                  <a:pt x="1485738" y="486114"/>
                  <a:pt x="1484605" y="487747"/>
                  <a:pt x="1483005" y="488947"/>
                </a:cubicBezTo>
                <a:cubicBezTo>
                  <a:pt x="1481404" y="490147"/>
                  <a:pt x="1479271" y="491014"/>
                  <a:pt x="1476604" y="491548"/>
                </a:cubicBezTo>
                <a:cubicBezTo>
                  <a:pt x="1473937" y="492081"/>
                  <a:pt x="1470536" y="492548"/>
                  <a:pt x="1466403" y="492948"/>
                </a:cubicBezTo>
                <a:lnTo>
                  <a:pt x="1456201" y="493948"/>
                </a:lnTo>
                <a:lnTo>
                  <a:pt x="1454201" y="487147"/>
                </a:lnTo>
                <a:lnTo>
                  <a:pt x="1466002" y="486347"/>
                </a:lnTo>
                <a:cubicBezTo>
                  <a:pt x="1469336" y="486080"/>
                  <a:pt x="1471970" y="485714"/>
                  <a:pt x="1473903" y="485247"/>
                </a:cubicBezTo>
                <a:cubicBezTo>
                  <a:pt x="1475837" y="484780"/>
                  <a:pt x="1477304" y="484113"/>
                  <a:pt x="1478304" y="483247"/>
                </a:cubicBezTo>
                <a:cubicBezTo>
                  <a:pt x="1479304" y="482380"/>
                  <a:pt x="1479971" y="481246"/>
                  <a:pt x="1480304" y="479846"/>
                </a:cubicBezTo>
                <a:cubicBezTo>
                  <a:pt x="1480638" y="478446"/>
                  <a:pt x="1480804" y="476546"/>
                  <a:pt x="1480804" y="474145"/>
                </a:cubicBezTo>
                <a:lnTo>
                  <a:pt x="1480804" y="412738"/>
                </a:lnTo>
                <a:lnTo>
                  <a:pt x="1449800" y="426139"/>
                </a:lnTo>
                <a:lnTo>
                  <a:pt x="1448200" y="419339"/>
                </a:lnTo>
                <a:cubicBezTo>
                  <a:pt x="1451667" y="417872"/>
                  <a:pt x="1456368" y="415905"/>
                  <a:pt x="1462302" y="413438"/>
                </a:cubicBezTo>
                <a:cubicBezTo>
                  <a:pt x="1468236" y="410971"/>
                  <a:pt x="1474403" y="408270"/>
                  <a:pt x="1480804" y="405337"/>
                </a:cubicBezTo>
                <a:lnTo>
                  <a:pt x="1480804" y="363932"/>
                </a:lnTo>
                <a:lnTo>
                  <a:pt x="1454601" y="363932"/>
                </a:lnTo>
                <a:lnTo>
                  <a:pt x="1454601" y="357131"/>
                </a:lnTo>
                <a:lnTo>
                  <a:pt x="1480804" y="357131"/>
                </a:lnTo>
                <a:close/>
                <a:moveTo>
                  <a:pt x="702936" y="320926"/>
                </a:moveTo>
                <a:lnTo>
                  <a:pt x="709937" y="321326"/>
                </a:lnTo>
                <a:cubicBezTo>
                  <a:pt x="709937" y="322126"/>
                  <a:pt x="709836" y="324427"/>
                  <a:pt x="709636" y="328227"/>
                </a:cubicBezTo>
                <a:cubicBezTo>
                  <a:pt x="709436" y="332028"/>
                  <a:pt x="709203" y="336295"/>
                  <a:pt x="708936" y="341029"/>
                </a:cubicBezTo>
                <a:cubicBezTo>
                  <a:pt x="708670" y="345763"/>
                  <a:pt x="708370" y="350463"/>
                  <a:pt x="708036" y="355131"/>
                </a:cubicBezTo>
                <a:cubicBezTo>
                  <a:pt x="707703" y="359798"/>
                  <a:pt x="707403" y="363465"/>
                  <a:pt x="707136" y="366132"/>
                </a:cubicBezTo>
                <a:cubicBezTo>
                  <a:pt x="707136" y="366532"/>
                  <a:pt x="707103" y="366932"/>
                  <a:pt x="707036" y="367332"/>
                </a:cubicBezTo>
                <a:cubicBezTo>
                  <a:pt x="706969" y="367732"/>
                  <a:pt x="706936" y="368132"/>
                  <a:pt x="706936" y="368532"/>
                </a:cubicBezTo>
                <a:lnTo>
                  <a:pt x="779345" y="368532"/>
                </a:lnTo>
                <a:cubicBezTo>
                  <a:pt x="779345" y="369332"/>
                  <a:pt x="779245" y="371833"/>
                  <a:pt x="779045" y="376033"/>
                </a:cubicBezTo>
                <a:cubicBezTo>
                  <a:pt x="778845" y="380234"/>
                  <a:pt x="778578" y="385434"/>
                  <a:pt x="778245" y="391635"/>
                </a:cubicBezTo>
                <a:cubicBezTo>
                  <a:pt x="777912" y="397836"/>
                  <a:pt x="777512" y="404637"/>
                  <a:pt x="777045" y="412038"/>
                </a:cubicBezTo>
                <a:cubicBezTo>
                  <a:pt x="776578" y="419439"/>
                  <a:pt x="776145" y="426673"/>
                  <a:pt x="775745" y="433740"/>
                </a:cubicBezTo>
                <a:cubicBezTo>
                  <a:pt x="775345" y="440808"/>
                  <a:pt x="774945" y="447342"/>
                  <a:pt x="774545" y="453343"/>
                </a:cubicBezTo>
                <a:cubicBezTo>
                  <a:pt x="774145" y="459344"/>
                  <a:pt x="773811" y="464011"/>
                  <a:pt x="773544" y="467345"/>
                </a:cubicBezTo>
                <a:cubicBezTo>
                  <a:pt x="773144" y="472012"/>
                  <a:pt x="772311" y="475812"/>
                  <a:pt x="771044" y="478746"/>
                </a:cubicBezTo>
                <a:cubicBezTo>
                  <a:pt x="769777" y="481680"/>
                  <a:pt x="767877" y="484013"/>
                  <a:pt x="765343" y="485747"/>
                </a:cubicBezTo>
                <a:cubicBezTo>
                  <a:pt x="762810" y="487480"/>
                  <a:pt x="759543" y="488714"/>
                  <a:pt x="755542" y="489447"/>
                </a:cubicBezTo>
                <a:cubicBezTo>
                  <a:pt x="751542" y="490181"/>
                  <a:pt x="746674" y="490681"/>
                  <a:pt x="740940" y="490947"/>
                </a:cubicBezTo>
                <a:lnTo>
                  <a:pt x="718138" y="491948"/>
                </a:lnTo>
                <a:lnTo>
                  <a:pt x="715937" y="484747"/>
                </a:lnTo>
                <a:lnTo>
                  <a:pt x="739540" y="483947"/>
                </a:lnTo>
                <a:cubicBezTo>
                  <a:pt x="744608" y="483813"/>
                  <a:pt x="748808" y="483447"/>
                  <a:pt x="752142" y="482847"/>
                </a:cubicBezTo>
                <a:cubicBezTo>
                  <a:pt x="755476" y="482246"/>
                  <a:pt x="758143" y="481246"/>
                  <a:pt x="760143" y="479846"/>
                </a:cubicBezTo>
                <a:cubicBezTo>
                  <a:pt x="762143" y="478446"/>
                  <a:pt x="763610" y="476546"/>
                  <a:pt x="764543" y="474145"/>
                </a:cubicBezTo>
                <a:cubicBezTo>
                  <a:pt x="765477" y="471745"/>
                  <a:pt x="766144" y="468611"/>
                  <a:pt x="766544" y="464744"/>
                </a:cubicBezTo>
                <a:cubicBezTo>
                  <a:pt x="766810" y="461811"/>
                  <a:pt x="767144" y="457810"/>
                  <a:pt x="767544" y="452743"/>
                </a:cubicBezTo>
                <a:cubicBezTo>
                  <a:pt x="767944" y="447675"/>
                  <a:pt x="768344" y="442175"/>
                  <a:pt x="768744" y="436241"/>
                </a:cubicBezTo>
                <a:cubicBezTo>
                  <a:pt x="769144" y="430307"/>
                  <a:pt x="769511" y="424139"/>
                  <a:pt x="769844" y="417738"/>
                </a:cubicBezTo>
                <a:cubicBezTo>
                  <a:pt x="770177" y="411338"/>
                  <a:pt x="770477" y="405337"/>
                  <a:pt x="770744" y="399736"/>
                </a:cubicBezTo>
                <a:cubicBezTo>
                  <a:pt x="771011" y="394135"/>
                  <a:pt x="771244" y="389168"/>
                  <a:pt x="771444" y="384834"/>
                </a:cubicBezTo>
                <a:cubicBezTo>
                  <a:pt x="771644" y="380500"/>
                  <a:pt x="771811" y="377400"/>
                  <a:pt x="771944" y="375533"/>
                </a:cubicBezTo>
                <a:lnTo>
                  <a:pt x="706136" y="375533"/>
                </a:lnTo>
                <a:cubicBezTo>
                  <a:pt x="704669" y="389001"/>
                  <a:pt x="702202" y="401303"/>
                  <a:pt x="698735" y="412438"/>
                </a:cubicBezTo>
                <a:cubicBezTo>
                  <a:pt x="695268" y="423572"/>
                  <a:pt x="690534" y="434040"/>
                  <a:pt x="684533" y="443842"/>
                </a:cubicBezTo>
                <a:cubicBezTo>
                  <a:pt x="678533" y="453643"/>
                  <a:pt x="671198" y="462944"/>
                  <a:pt x="662531" y="471745"/>
                </a:cubicBezTo>
                <a:cubicBezTo>
                  <a:pt x="653863" y="480546"/>
                  <a:pt x="643528" y="489281"/>
                  <a:pt x="631527" y="497948"/>
                </a:cubicBezTo>
                <a:lnTo>
                  <a:pt x="626726" y="492348"/>
                </a:lnTo>
                <a:cubicBezTo>
                  <a:pt x="638328" y="483813"/>
                  <a:pt x="648362" y="475346"/>
                  <a:pt x="656830" y="466944"/>
                </a:cubicBezTo>
                <a:cubicBezTo>
                  <a:pt x="665298" y="458543"/>
                  <a:pt x="672432" y="449709"/>
                  <a:pt x="678233" y="440441"/>
                </a:cubicBezTo>
                <a:cubicBezTo>
                  <a:pt x="684033" y="431173"/>
                  <a:pt x="688601" y="421239"/>
                  <a:pt x="691934" y="410637"/>
                </a:cubicBezTo>
                <a:cubicBezTo>
                  <a:pt x="695268" y="400036"/>
                  <a:pt x="697735" y="388335"/>
                  <a:pt x="699335" y="375533"/>
                </a:cubicBezTo>
                <a:lnTo>
                  <a:pt x="631127" y="375533"/>
                </a:lnTo>
                <a:lnTo>
                  <a:pt x="631127" y="368532"/>
                </a:lnTo>
                <a:lnTo>
                  <a:pt x="700135" y="368532"/>
                </a:lnTo>
                <a:cubicBezTo>
                  <a:pt x="700135" y="368132"/>
                  <a:pt x="700169" y="367699"/>
                  <a:pt x="700235" y="367232"/>
                </a:cubicBezTo>
                <a:cubicBezTo>
                  <a:pt x="700302" y="366765"/>
                  <a:pt x="700335" y="366332"/>
                  <a:pt x="700335" y="365932"/>
                </a:cubicBezTo>
                <a:cubicBezTo>
                  <a:pt x="700469" y="363265"/>
                  <a:pt x="700702" y="359564"/>
                  <a:pt x="701035" y="354830"/>
                </a:cubicBezTo>
                <a:cubicBezTo>
                  <a:pt x="701369" y="350097"/>
                  <a:pt x="701669" y="345363"/>
                  <a:pt x="701935" y="340629"/>
                </a:cubicBezTo>
                <a:cubicBezTo>
                  <a:pt x="702202" y="335895"/>
                  <a:pt x="702436" y="331628"/>
                  <a:pt x="702636" y="327827"/>
                </a:cubicBezTo>
                <a:cubicBezTo>
                  <a:pt x="702836" y="324027"/>
                  <a:pt x="702936" y="321726"/>
                  <a:pt x="702936" y="320926"/>
                </a:cubicBezTo>
                <a:close/>
                <a:moveTo>
                  <a:pt x="4613586" y="320526"/>
                </a:moveTo>
                <a:cubicBezTo>
                  <a:pt x="4614920" y="324127"/>
                  <a:pt x="4616186" y="327894"/>
                  <a:pt x="4617386" y="331828"/>
                </a:cubicBezTo>
                <a:cubicBezTo>
                  <a:pt x="4618586" y="335761"/>
                  <a:pt x="4619787" y="339862"/>
                  <a:pt x="4620987" y="344129"/>
                </a:cubicBezTo>
                <a:lnTo>
                  <a:pt x="4688596" y="344129"/>
                </a:lnTo>
                <a:lnTo>
                  <a:pt x="4688596" y="377533"/>
                </a:lnTo>
                <a:lnTo>
                  <a:pt x="4681394" y="377533"/>
                </a:lnTo>
                <a:lnTo>
                  <a:pt x="4681394" y="350730"/>
                </a:lnTo>
                <a:lnTo>
                  <a:pt x="4548378" y="350730"/>
                </a:lnTo>
                <a:lnTo>
                  <a:pt x="4548378" y="377533"/>
                </a:lnTo>
                <a:lnTo>
                  <a:pt x="4541377" y="377533"/>
                </a:lnTo>
                <a:lnTo>
                  <a:pt x="4541377" y="344129"/>
                </a:lnTo>
                <a:lnTo>
                  <a:pt x="4613786" y="344129"/>
                </a:lnTo>
                <a:cubicBezTo>
                  <a:pt x="4611519" y="336128"/>
                  <a:pt x="4609186" y="328527"/>
                  <a:pt x="4606786" y="321326"/>
                </a:cubicBezTo>
                <a:close/>
                <a:moveTo>
                  <a:pt x="3792636" y="320526"/>
                </a:moveTo>
                <a:lnTo>
                  <a:pt x="3799036" y="320526"/>
                </a:lnTo>
                <a:cubicBezTo>
                  <a:pt x="3808904" y="336528"/>
                  <a:pt x="3821240" y="352030"/>
                  <a:pt x="3836041" y="367032"/>
                </a:cubicBezTo>
                <a:cubicBezTo>
                  <a:pt x="3850843" y="382034"/>
                  <a:pt x="3867312" y="395536"/>
                  <a:pt x="3885448" y="407537"/>
                </a:cubicBezTo>
                <a:lnTo>
                  <a:pt x="3881247" y="414138"/>
                </a:lnTo>
                <a:cubicBezTo>
                  <a:pt x="3872579" y="408270"/>
                  <a:pt x="3864145" y="401970"/>
                  <a:pt x="3855944" y="395236"/>
                </a:cubicBezTo>
                <a:cubicBezTo>
                  <a:pt x="3847743" y="388501"/>
                  <a:pt x="3840008" y="381500"/>
                  <a:pt x="3832741" y="374233"/>
                </a:cubicBezTo>
                <a:cubicBezTo>
                  <a:pt x="3825473" y="366965"/>
                  <a:pt x="3818706" y="359464"/>
                  <a:pt x="3812438" y="351730"/>
                </a:cubicBezTo>
                <a:cubicBezTo>
                  <a:pt x="3806171" y="343996"/>
                  <a:pt x="3800637" y="336262"/>
                  <a:pt x="3795836" y="328527"/>
                </a:cubicBezTo>
                <a:cubicBezTo>
                  <a:pt x="3785968" y="344263"/>
                  <a:pt x="3773600" y="359531"/>
                  <a:pt x="3758732" y="374333"/>
                </a:cubicBezTo>
                <a:cubicBezTo>
                  <a:pt x="3743863" y="389135"/>
                  <a:pt x="3727694" y="402403"/>
                  <a:pt x="3710226" y="414138"/>
                </a:cubicBezTo>
                <a:lnTo>
                  <a:pt x="3706225" y="407337"/>
                </a:lnTo>
                <a:cubicBezTo>
                  <a:pt x="3715160" y="401470"/>
                  <a:pt x="3723827" y="395102"/>
                  <a:pt x="3732228" y="388235"/>
                </a:cubicBezTo>
                <a:cubicBezTo>
                  <a:pt x="3740629" y="381367"/>
                  <a:pt x="3748530" y="374233"/>
                  <a:pt x="3755931" y="366832"/>
                </a:cubicBezTo>
                <a:cubicBezTo>
                  <a:pt x="3763332" y="359431"/>
                  <a:pt x="3770133" y="351830"/>
                  <a:pt x="3776334" y="344029"/>
                </a:cubicBezTo>
                <a:cubicBezTo>
                  <a:pt x="3782534" y="336228"/>
                  <a:pt x="3787968" y="328394"/>
                  <a:pt x="3792636" y="320526"/>
                </a:cubicBezTo>
                <a:close/>
                <a:moveTo>
                  <a:pt x="5231110" y="320126"/>
                </a:moveTo>
                <a:lnTo>
                  <a:pt x="5237712" y="320526"/>
                </a:lnTo>
                <a:lnTo>
                  <a:pt x="5237712" y="348730"/>
                </a:lnTo>
                <a:lnTo>
                  <a:pt x="5316122" y="348730"/>
                </a:lnTo>
                <a:lnTo>
                  <a:pt x="5316122" y="355531"/>
                </a:lnTo>
                <a:lnTo>
                  <a:pt x="5240112" y="355531"/>
                </a:lnTo>
                <a:cubicBezTo>
                  <a:pt x="5245046" y="363132"/>
                  <a:pt x="5250380" y="370132"/>
                  <a:pt x="5256114" y="376533"/>
                </a:cubicBezTo>
                <a:cubicBezTo>
                  <a:pt x="5261848" y="382934"/>
                  <a:pt x="5268182" y="389035"/>
                  <a:pt x="5275116" y="394835"/>
                </a:cubicBezTo>
                <a:cubicBezTo>
                  <a:pt x="5282050" y="400636"/>
                  <a:pt x="5289651" y="406237"/>
                  <a:pt x="5297920" y="411638"/>
                </a:cubicBezTo>
                <a:cubicBezTo>
                  <a:pt x="5306187" y="417038"/>
                  <a:pt x="5315321" y="422539"/>
                  <a:pt x="5325323" y="428140"/>
                </a:cubicBezTo>
                <a:lnTo>
                  <a:pt x="5321722" y="434740"/>
                </a:lnTo>
                <a:cubicBezTo>
                  <a:pt x="5311854" y="429140"/>
                  <a:pt x="5302854" y="423639"/>
                  <a:pt x="5294719" y="418238"/>
                </a:cubicBezTo>
                <a:cubicBezTo>
                  <a:pt x="5286584" y="412838"/>
                  <a:pt x="5279117" y="407337"/>
                  <a:pt x="5272316" y="401736"/>
                </a:cubicBezTo>
                <a:cubicBezTo>
                  <a:pt x="5265516" y="396136"/>
                  <a:pt x="5259281" y="390235"/>
                  <a:pt x="5253614" y="384034"/>
                </a:cubicBezTo>
                <a:cubicBezTo>
                  <a:pt x="5247946" y="377833"/>
                  <a:pt x="5242646" y="371133"/>
                  <a:pt x="5237712" y="363932"/>
                </a:cubicBezTo>
                <a:lnTo>
                  <a:pt x="5237712" y="435741"/>
                </a:lnTo>
                <a:lnTo>
                  <a:pt x="5231110" y="435741"/>
                </a:lnTo>
                <a:lnTo>
                  <a:pt x="5231110" y="364732"/>
                </a:lnTo>
                <a:cubicBezTo>
                  <a:pt x="5226177" y="371666"/>
                  <a:pt x="5220876" y="378167"/>
                  <a:pt x="5215208" y="384234"/>
                </a:cubicBezTo>
                <a:cubicBezTo>
                  <a:pt x="5209542" y="390302"/>
                  <a:pt x="5203374" y="396136"/>
                  <a:pt x="5196706" y="401736"/>
                </a:cubicBezTo>
                <a:cubicBezTo>
                  <a:pt x="5190040" y="407337"/>
                  <a:pt x="5182672" y="412838"/>
                  <a:pt x="5174604" y="418238"/>
                </a:cubicBezTo>
                <a:cubicBezTo>
                  <a:pt x="5166536" y="423639"/>
                  <a:pt x="5157635" y="429140"/>
                  <a:pt x="5147900" y="434740"/>
                </a:cubicBezTo>
                <a:lnTo>
                  <a:pt x="5144100" y="428340"/>
                </a:lnTo>
                <a:cubicBezTo>
                  <a:pt x="5154234" y="422606"/>
                  <a:pt x="5163470" y="416972"/>
                  <a:pt x="5171804" y="411438"/>
                </a:cubicBezTo>
                <a:cubicBezTo>
                  <a:pt x="5180138" y="405904"/>
                  <a:pt x="5187772" y="400236"/>
                  <a:pt x="5194706" y="394435"/>
                </a:cubicBezTo>
                <a:cubicBezTo>
                  <a:pt x="5201640" y="388635"/>
                  <a:pt x="5207941" y="382567"/>
                  <a:pt x="5213609" y="376233"/>
                </a:cubicBezTo>
                <a:cubicBezTo>
                  <a:pt x="5219276" y="369899"/>
                  <a:pt x="5224644" y="362998"/>
                  <a:pt x="5229710" y="355531"/>
                </a:cubicBezTo>
                <a:lnTo>
                  <a:pt x="5153502" y="355531"/>
                </a:lnTo>
                <a:lnTo>
                  <a:pt x="5153502" y="348730"/>
                </a:lnTo>
                <a:lnTo>
                  <a:pt x="5231110" y="348730"/>
                </a:lnTo>
                <a:close/>
                <a:moveTo>
                  <a:pt x="3339856" y="319926"/>
                </a:moveTo>
                <a:lnTo>
                  <a:pt x="3346856" y="321326"/>
                </a:lnTo>
                <a:cubicBezTo>
                  <a:pt x="3346456" y="323593"/>
                  <a:pt x="3345890" y="326127"/>
                  <a:pt x="3345156" y="328927"/>
                </a:cubicBezTo>
                <a:cubicBezTo>
                  <a:pt x="3344423" y="331728"/>
                  <a:pt x="3343656" y="334595"/>
                  <a:pt x="3342856" y="337528"/>
                </a:cubicBezTo>
                <a:cubicBezTo>
                  <a:pt x="3342056" y="340462"/>
                  <a:pt x="3341222" y="343396"/>
                  <a:pt x="3340356" y="346329"/>
                </a:cubicBezTo>
                <a:cubicBezTo>
                  <a:pt x="3339489" y="349263"/>
                  <a:pt x="3338589" y="351997"/>
                  <a:pt x="3337655" y="354530"/>
                </a:cubicBezTo>
                <a:lnTo>
                  <a:pt x="3371860" y="354530"/>
                </a:lnTo>
                <a:lnTo>
                  <a:pt x="3371860" y="491148"/>
                </a:lnTo>
                <a:lnTo>
                  <a:pt x="3309852" y="491148"/>
                </a:lnTo>
                <a:lnTo>
                  <a:pt x="3309852" y="354530"/>
                </a:lnTo>
                <a:lnTo>
                  <a:pt x="3330454" y="354530"/>
                </a:lnTo>
                <a:cubicBezTo>
                  <a:pt x="3331388" y="351997"/>
                  <a:pt x="3332288" y="349230"/>
                  <a:pt x="3333155" y="346229"/>
                </a:cubicBezTo>
                <a:cubicBezTo>
                  <a:pt x="3334022" y="343229"/>
                  <a:pt x="3334888" y="340195"/>
                  <a:pt x="3335755" y="337128"/>
                </a:cubicBezTo>
                <a:cubicBezTo>
                  <a:pt x="3336622" y="334061"/>
                  <a:pt x="3337388" y="331027"/>
                  <a:pt x="3338055" y="328027"/>
                </a:cubicBezTo>
                <a:cubicBezTo>
                  <a:pt x="3338722" y="325027"/>
                  <a:pt x="3339322" y="322326"/>
                  <a:pt x="3339856" y="319926"/>
                </a:cubicBezTo>
                <a:close/>
                <a:moveTo>
                  <a:pt x="892883" y="319926"/>
                </a:moveTo>
                <a:lnTo>
                  <a:pt x="900084" y="320326"/>
                </a:lnTo>
                <a:lnTo>
                  <a:pt x="900084" y="392135"/>
                </a:lnTo>
                <a:lnTo>
                  <a:pt x="892883" y="392135"/>
                </a:lnTo>
                <a:lnTo>
                  <a:pt x="892883" y="374533"/>
                </a:lnTo>
                <a:cubicBezTo>
                  <a:pt x="888883" y="375600"/>
                  <a:pt x="884382" y="376767"/>
                  <a:pt x="879381" y="378033"/>
                </a:cubicBezTo>
                <a:cubicBezTo>
                  <a:pt x="874381" y="379300"/>
                  <a:pt x="869314" y="380600"/>
                  <a:pt x="864180" y="381934"/>
                </a:cubicBezTo>
                <a:cubicBezTo>
                  <a:pt x="859046" y="383267"/>
                  <a:pt x="854045" y="384501"/>
                  <a:pt x="849178" y="385634"/>
                </a:cubicBezTo>
                <a:cubicBezTo>
                  <a:pt x="844310" y="386768"/>
                  <a:pt x="840077" y="387801"/>
                  <a:pt x="836476" y="388735"/>
                </a:cubicBezTo>
                <a:lnTo>
                  <a:pt x="835476" y="381934"/>
                </a:lnTo>
                <a:cubicBezTo>
                  <a:pt x="839076" y="381134"/>
                  <a:pt x="843377" y="380167"/>
                  <a:pt x="848378" y="379033"/>
                </a:cubicBezTo>
                <a:cubicBezTo>
                  <a:pt x="853378" y="377900"/>
                  <a:pt x="858512" y="376700"/>
                  <a:pt x="863780" y="375433"/>
                </a:cubicBezTo>
                <a:cubicBezTo>
                  <a:pt x="869047" y="374166"/>
                  <a:pt x="874214" y="372866"/>
                  <a:pt x="879281" y="371533"/>
                </a:cubicBezTo>
                <a:cubicBezTo>
                  <a:pt x="884349" y="370199"/>
                  <a:pt x="888883" y="368999"/>
                  <a:pt x="892883" y="367932"/>
                </a:cubicBezTo>
                <a:lnTo>
                  <a:pt x="892883" y="346929"/>
                </a:lnTo>
                <a:lnTo>
                  <a:pt x="839877" y="346929"/>
                </a:lnTo>
                <a:lnTo>
                  <a:pt x="839877" y="340529"/>
                </a:lnTo>
                <a:lnTo>
                  <a:pt x="892883" y="340529"/>
                </a:lnTo>
                <a:close/>
                <a:moveTo>
                  <a:pt x="44206" y="319926"/>
                </a:moveTo>
                <a:lnTo>
                  <a:pt x="51207" y="321326"/>
                </a:lnTo>
                <a:cubicBezTo>
                  <a:pt x="50807" y="323593"/>
                  <a:pt x="50240" y="326127"/>
                  <a:pt x="49506" y="328927"/>
                </a:cubicBezTo>
                <a:cubicBezTo>
                  <a:pt x="48773" y="331728"/>
                  <a:pt x="48006" y="334595"/>
                  <a:pt x="47206" y="337528"/>
                </a:cubicBezTo>
                <a:cubicBezTo>
                  <a:pt x="46406" y="340462"/>
                  <a:pt x="45573" y="343396"/>
                  <a:pt x="44706" y="346329"/>
                </a:cubicBezTo>
                <a:cubicBezTo>
                  <a:pt x="43839" y="349263"/>
                  <a:pt x="42939" y="351997"/>
                  <a:pt x="42005" y="354530"/>
                </a:cubicBezTo>
                <a:lnTo>
                  <a:pt x="76210" y="354530"/>
                </a:lnTo>
                <a:lnTo>
                  <a:pt x="76210" y="491148"/>
                </a:lnTo>
                <a:lnTo>
                  <a:pt x="14202" y="491148"/>
                </a:lnTo>
                <a:lnTo>
                  <a:pt x="14202" y="354530"/>
                </a:lnTo>
                <a:lnTo>
                  <a:pt x="34805" y="354530"/>
                </a:lnTo>
                <a:cubicBezTo>
                  <a:pt x="35738" y="351997"/>
                  <a:pt x="36638" y="349230"/>
                  <a:pt x="37505" y="346229"/>
                </a:cubicBezTo>
                <a:cubicBezTo>
                  <a:pt x="38372" y="343229"/>
                  <a:pt x="39238" y="340195"/>
                  <a:pt x="40105" y="337128"/>
                </a:cubicBezTo>
                <a:cubicBezTo>
                  <a:pt x="40972" y="334061"/>
                  <a:pt x="41739" y="331027"/>
                  <a:pt x="42406" y="328027"/>
                </a:cubicBezTo>
                <a:cubicBezTo>
                  <a:pt x="43072" y="325027"/>
                  <a:pt x="43672" y="322326"/>
                  <a:pt x="44206" y="319926"/>
                </a:cubicBezTo>
                <a:close/>
                <a:moveTo>
                  <a:pt x="932888" y="319726"/>
                </a:moveTo>
                <a:lnTo>
                  <a:pt x="939889" y="320126"/>
                </a:lnTo>
                <a:lnTo>
                  <a:pt x="939889" y="350330"/>
                </a:lnTo>
                <a:cubicBezTo>
                  <a:pt x="944023" y="348996"/>
                  <a:pt x="948590" y="347396"/>
                  <a:pt x="953591" y="345529"/>
                </a:cubicBezTo>
                <a:cubicBezTo>
                  <a:pt x="958591" y="343662"/>
                  <a:pt x="963525" y="341762"/>
                  <a:pt x="968393" y="339829"/>
                </a:cubicBezTo>
                <a:cubicBezTo>
                  <a:pt x="973260" y="337895"/>
                  <a:pt x="977894" y="335995"/>
                  <a:pt x="982294" y="334128"/>
                </a:cubicBezTo>
                <a:cubicBezTo>
                  <a:pt x="986695" y="332261"/>
                  <a:pt x="990362" y="330527"/>
                  <a:pt x="993296" y="328927"/>
                </a:cubicBezTo>
                <a:lnTo>
                  <a:pt x="995696" y="335128"/>
                </a:lnTo>
                <a:cubicBezTo>
                  <a:pt x="992496" y="336728"/>
                  <a:pt x="988562" y="338495"/>
                  <a:pt x="983895" y="340429"/>
                </a:cubicBezTo>
                <a:cubicBezTo>
                  <a:pt x="979227" y="342362"/>
                  <a:pt x="974327" y="344329"/>
                  <a:pt x="969193" y="346329"/>
                </a:cubicBezTo>
                <a:cubicBezTo>
                  <a:pt x="964059" y="348330"/>
                  <a:pt x="958925" y="350230"/>
                  <a:pt x="953791" y="352030"/>
                </a:cubicBezTo>
                <a:cubicBezTo>
                  <a:pt x="948657" y="353830"/>
                  <a:pt x="944023" y="355397"/>
                  <a:pt x="939889" y="356731"/>
                </a:cubicBezTo>
                <a:lnTo>
                  <a:pt x="939889" y="368532"/>
                </a:lnTo>
                <a:cubicBezTo>
                  <a:pt x="939889" y="371066"/>
                  <a:pt x="940089" y="373133"/>
                  <a:pt x="940489" y="374733"/>
                </a:cubicBezTo>
                <a:cubicBezTo>
                  <a:pt x="940889" y="376333"/>
                  <a:pt x="941656" y="377600"/>
                  <a:pt x="942789" y="378533"/>
                </a:cubicBezTo>
                <a:cubicBezTo>
                  <a:pt x="943923" y="379467"/>
                  <a:pt x="945423" y="380167"/>
                  <a:pt x="947290" y="380634"/>
                </a:cubicBezTo>
                <a:cubicBezTo>
                  <a:pt x="949157" y="381100"/>
                  <a:pt x="951557" y="381400"/>
                  <a:pt x="954491" y="381534"/>
                </a:cubicBezTo>
                <a:cubicBezTo>
                  <a:pt x="961958" y="381934"/>
                  <a:pt x="969426" y="381934"/>
                  <a:pt x="976894" y="381534"/>
                </a:cubicBezTo>
                <a:cubicBezTo>
                  <a:pt x="980494" y="381400"/>
                  <a:pt x="983394" y="381067"/>
                  <a:pt x="985595" y="380534"/>
                </a:cubicBezTo>
                <a:cubicBezTo>
                  <a:pt x="987795" y="380000"/>
                  <a:pt x="989562" y="379234"/>
                  <a:pt x="990895" y="378233"/>
                </a:cubicBezTo>
                <a:cubicBezTo>
                  <a:pt x="992229" y="377233"/>
                  <a:pt x="993196" y="375966"/>
                  <a:pt x="993796" y="374433"/>
                </a:cubicBezTo>
                <a:cubicBezTo>
                  <a:pt x="994396" y="372899"/>
                  <a:pt x="994896" y="370932"/>
                  <a:pt x="995296" y="368532"/>
                </a:cubicBezTo>
                <a:cubicBezTo>
                  <a:pt x="995696" y="365999"/>
                  <a:pt x="995996" y="363432"/>
                  <a:pt x="996196" y="360831"/>
                </a:cubicBezTo>
                <a:cubicBezTo>
                  <a:pt x="996396" y="358231"/>
                  <a:pt x="996496" y="356197"/>
                  <a:pt x="996496" y="354730"/>
                </a:cubicBezTo>
                <a:lnTo>
                  <a:pt x="1002697" y="356531"/>
                </a:lnTo>
                <a:cubicBezTo>
                  <a:pt x="1002697" y="358131"/>
                  <a:pt x="1002597" y="360131"/>
                  <a:pt x="1002397" y="362531"/>
                </a:cubicBezTo>
                <a:cubicBezTo>
                  <a:pt x="1002197" y="364932"/>
                  <a:pt x="1001897" y="367399"/>
                  <a:pt x="1001497" y="369932"/>
                </a:cubicBezTo>
                <a:cubicBezTo>
                  <a:pt x="1000963" y="373533"/>
                  <a:pt x="1000230" y="376467"/>
                  <a:pt x="999296" y="378733"/>
                </a:cubicBezTo>
                <a:cubicBezTo>
                  <a:pt x="998363" y="381000"/>
                  <a:pt x="997030" y="382801"/>
                  <a:pt x="995296" y="384134"/>
                </a:cubicBezTo>
                <a:cubicBezTo>
                  <a:pt x="993562" y="385468"/>
                  <a:pt x="991329" y="386434"/>
                  <a:pt x="988595" y="387034"/>
                </a:cubicBezTo>
                <a:cubicBezTo>
                  <a:pt x="985861" y="387635"/>
                  <a:pt x="982361" y="388001"/>
                  <a:pt x="978094" y="388135"/>
                </a:cubicBezTo>
                <a:cubicBezTo>
                  <a:pt x="969559" y="388535"/>
                  <a:pt x="961025" y="388535"/>
                  <a:pt x="952491" y="388135"/>
                </a:cubicBezTo>
                <a:cubicBezTo>
                  <a:pt x="949024" y="388001"/>
                  <a:pt x="946056" y="387635"/>
                  <a:pt x="943589" y="387034"/>
                </a:cubicBezTo>
                <a:cubicBezTo>
                  <a:pt x="941123" y="386434"/>
                  <a:pt x="939089" y="385434"/>
                  <a:pt x="937489" y="384034"/>
                </a:cubicBezTo>
                <a:cubicBezTo>
                  <a:pt x="935889" y="382634"/>
                  <a:pt x="934722" y="380800"/>
                  <a:pt x="933988" y="378533"/>
                </a:cubicBezTo>
                <a:cubicBezTo>
                  <a:pt x="933255" y="376267"/>
                  <a:pt x="932888" y="373399"/>
                  <a:pt x="932888" y="369932"/>
                </a:cubicBezTo>
                <a:close/>
                <a:moveTo>
                  <a:pt x="535915" y="319526"/>
                </a:moveTo>
                <a:lnTo>
                  <a:pt x="542716" y="319926"/>
                </a:lnTo>
                <a:lnTo>
                  <a:pt x="542716" y="365532"/>
                </a:lnTo>
                <a:lnTo>
                  <a:pt x="590122" y="365532"/>
                </a:lnTo>
                <a:lnTo>
                  <a:pt x="590122" y="372333"/>
                </a:lnTo>
                <a:lnTo>
                  <a:pt x="542716" y="372333"/>
                </a:lnTo>
                <a:lnTo>
                  <a:pt x="542716" y="427140"/>
                </a:lnTo>
                <a:lnTo>
                  <a:pt x="599923" y="427140"/>
                </a:lnTo>
                <a:lnTo>
                  <a:pt x="599923" y="433740"/>
                </a:lnTo>
                <a:lnTo>
                  <a:pt x="542716" y="433740"/>
                </a:lnTo>
                <a:lnTo>
                  <a:pt x="542716" y="499349"/>
                </a:lnTo>
                <a:lnTo>
                  <a:pt x="535915" y="499349"/>
                </a:lnTo>
                <a:lnTo>
                  <a:pt x="535915" y="433740"/>
                </a:lnTo>
                <a:lnTo>
                  <a:pt x="473307" y="433740"/>
                </a:lnTo>
                <a:lnTo>
                  <a:pt x="473307" y="427140"/>
                </a:lnTo>
                <a:lnTo>
                  <a:pt x="535915" y="427140"/>
                </a:lnTo>
                <a:lnTo>
                  <a:pt x="535915" y="372333"/>
                </a:lnTo>
                <a:lnTo>
                  <a:pt x="496910" y="372333"/>
                </a:lnTo>
                <a:cubicBezTo>
                  <a:pt x="494643" y="378867"/>
                  <a:pt x="492243" y="385168"/>
                  <a:pt x="489709" y="391235"/>
                </a:cubicBezTo>
                <a:cubicBezTo>
                  <a:pt x="487175" y="397302"/>
                  <a:pt x="484575" y="403070"/>
                  <a:pt x="481908" y="408537"/>
                </a:cubicBezTo>
                <a:lnTo>
                  <a:pt x="475507" y="405737"/>
                </a:lnTo>
                <a:cubicBezTo>
                  <a:pt x="480708" y="395069"/>
                  <a:pt x="485608" y="383334"/>
                  <a:pt x="490209" y="370532"/>
                </a:cubicBezTo>
                <a:cubicBezTo>
                  <a:pt x="494810" y="357731"/>
                  <a:pt x="498710" y="344863"/>
                  <a:pt x="501911" y="331928"/>
                </a:cubicBezTo>
                <a:lnTo>
                  <a:pt x="508511" y="333928"/>
                </a:lnTo>
                <a:cubicBezTo>
                  <a:pt x="507045" y="339262"/>
                  <a:pt x="505578" y="344563"/>
                  <a:pt x="504111" y="349830"/>
                </a:cubicBezTo>
                <a:cubicBezTo>
                  <a:pt x="502644" y="355097"/>
                  <a:pt x="501044" y="360331"/>
                  <a:pt x="499310" y="365532"/>
                </a:cubicBezTo>
                <a:lnTo>
                  <a:pt x="535915" y="365532"/>
                </a:lnTo>
                <a:close/>
                <a:moveTo>
                  <a:pt x="5440260" y="319126"/>
                </a:moveTo>
                <a:lnTo>
                  <a:pt x="5447062" y="319526"/>
                </a:lnTo>
                <a:lnTo>
                  <a:pt x="5447062" y="343729"/>
                </a:lnTo>
                <a:lnTo>
                  <a:pt x="5526872" y="343729"/>
                </a:lnTo>
                <a:lnTo>
                  <a:pt x="5526872" y="350130"/>
                </a:lnTo>
                <a:lnTo>
                  <a:pt x="5447062" y="350130"/>
                </a:lnTo>
                <a:lnTo>
                  <a:pt x="5447062" y="377333"/>
                </a:lnTo>
                <a:lnTo>
                  <a:pt x="5505069" y="377333"/>
                </a:lnTo>
                <a:lnTo>
                  <a:pt x="5505069" y="431740"/>
                </a:lnTo>
                <a:lnTo>
                  <a:pt x="5467264" y="431740"/>
                </a:lnTo>
                <a:lnTo>
                  <a:pt x="5467264" y="471345"/>
                </a:lnTo>
                <a:cubicBezTo>
                  <a:pt x="5467264" y="474279"/>
                  <a:pt x="5467498" y="476646"/>
                  <a:pt x="5467964" y="478446"/>
                </a:cubicBezTo>
                <a:cubicBezTo>
                  <a:pt x="5468431" y="480246"/>
                  <a:pt x="5469298" y="481713"/>
                  <a:pt x="5470564" y="482847"/>
                </a:cubicBezTo>
                <a:cubicBezTo>
                  <a:pt x="5471832" y="483980"/>
                  <a:pt x="5473498" y="484747"/>
                  <a:pt x="5475566" y="485147"/>
                </a:cubicBezTo>
                <a:cubicBezTo>
                  <a:pt x="5477632" y="485547"/>
                  <a:pt x="5480266" y="485814"/>
                  <a:pt x="5483466" y="485947"/>
                </a:cubicBezTo>
                <a:cubicBezTo>
                  <a:pt x="5488800" y="486214"/>
                  <a:pt x="5494201" y="486214"/>
                  <a:pt x="5499668" y="485947"/>
                </a:cubicBezTo>
                <a:cubicBezTo>
                  <a:pt x="5503536" y="485814"/>
                  <a:pt x="5506602" y="485513"/>
                  <a:pt x="5508870" y="485047"/>
                </a:cubicBezTo>
                <a:cubicBezTo>
                  <a:pt x="5511136" y="484580"/>
                  <a:pt x="5512904" y="483847"/>
                  <a:pt x="5514170" y="482847"/>
                </a:cubicBezTo>
                <a:cubicBezTo>
                  <a:pt x="5515437" y="481846"/>
                  <a:pt x="5516337" y="480480"/>
                  <a:pt x="5516870" y="478746"/>
                </a:cubicBezTo>
                <a:cubicBezTo>
                  <a:pt x="5517404" y="477012"/>
                  <a:pt x="5517870" y="474745"/>
                  <a:pt x="5518270" y="471945"/>
                </a:cubicBezTo>
                <a:cubicBezTo>
                  <a:pt x="5518404" y="470745"/>
                  <a:pt x="5518604" y="468945"/>
                  <a:pt x="5518870" y="466544"/>
                </a:cubicBezTo>
                <a:cubicBezTo>
                  <a:pt x="5519137" y="464144"/>
                  <a:pt x="5519371" y="461711"/>
                  <a:pt x="5519571" y="459244"/>
                </a:cubicBezTo>
                <a:cubicBezTo>
                  <a:pt x="5519771" y="456777"/>
                  <a:pt x="5519937" y="454543"/>
                  <a:pt x="5520071" y="452543"/>
                </a:cubicBezTo>
                <a:cubicBezTo>
                  <a:pt x="5520204" y="450542"/>
                  <a:pt x="5520271" y="449409"/>
                  <a:pt x="5520271" y="449142"/>
                </a:cubicBezTo>
                <a:lnTo>
                  <a:pt x="5526472" y="451543"/>
                </a:lnTo>
                <a:cubicBezTo>
                  <a:pt x="5526472" y="451943"/>
                  <a:pt x="5526405" y="453076"/>
                  <a:pt x="5526272" y="454943"/>
                </a:cubicBezTo>
                <a:cubicBezTo>
                  <a:pt x="5526138" y="456810"/>
                  <a:pt x="5526005" y="458944"/>
                  <a:pt x="5525872" y="461344"/>
                </a:cubicBezTo>
                <a:cubicBezTo>
                  <a:pt x="5525738" y="463744"/>
                  <a:pt x="5525538" y="466111"/>
                  <a:pt x="5525272" y="468445"/>
                </a:cubicBezTo>
                <a:cubicBezTo>
                  <a:pt x="5525005" y="470778"/>
                  <a:pt x="5524805" y="472612"/>
                  <a:pt x="5524671" y="473945"/>
                </a:cubicBezTo>
                <a:cubicBezTo>
                  <a:pt x="5524004" y="477813"/>
                  <a:pt x="5523238" y="480913"/>
                  <a:pt x="5522371" y="483247"/>
                </a:cubicBezTo>
                <a:cubicBezTo>
                  <a:pt x="5521504" y="485580"/>
                  <a:pt x="5520204" y="487447"/>
                  <a:pt x="5518470" y="488847"/>
                </a:cubicBezTo>
                <a:cubicBezTo>
                  <a:pt x="5516738" y="490247"/>
                  <a:pt x="5514437" y="491214"/>
                  <a:pt x="5511570" y="491748"/>
                </a:cubicBezTo>
                <a:cubicBezTo>
                  <a:pt x="5508703" y="492281"/>
                  <a:pt x="5504936" y="492614"/>
                  <a:pt x="5500268" y="492748"/>
                </a:cubicBezTo>
                <a:cubicBezTo>
                  <a:pt x="5494001" y="493014"/>
                  <a:pt x="5487800" y="493014"/>
                  <a:pt x="5481666" y="492748"/>
                </a:cubicBezTo>
                <a:cubicBezTo>
                  <a:pt x="5473665" y="492481"/>
                  <a:pt x="5468164" y="490914"/>
                  <a:pt x="5465164" y="488047"/>
                </a:cubicBezTo>
                <a:cubicBezTo>
                  <a:pt x="5462164" y="485180"/>
                  <a:pt x="5460664" y="480013"/>
                  <a:pt x="5460664" y="472545"/>
                </a:cubicBezTo>
                <a:lnTo>
                  <a:pt x="5460664" y="431740"/>
                </a:lnTo>
                <a:lnTo>
                  <a:pt x="5424058" y="431740"/>
                </a:lnTo>
                <a:cubicBezTo>
                  <a:pt x="5423926" y="433207"/>
                  <a:pt x="5423792" y="434707"/>
                  <a:pt x="5423659" y="436241"/>
                </a:cubicBezTo>
                <a:cubicBezTo>
                  <a:pt x="5423526" y="437774"/>
                  <a:pt x="5423392" y="439141"/>
                  <a:pt x="5423259" y="440341"/>
                </a:cubicBezTo>
                <a:cubicBezTo>
                  <a:pt x="5422592" y="447942"/>
                  <a:pt x="5420958" y="454610"/>
                  <a:pt x="5418358" y="460344"/>
                </a:cubicBezTo>
                <a:cubicBezTo>
                  <a:pt x="5415758" y="466078"/>
                  <a:pt x="5411891" y="471278"/>
                  <a:pt x="5406757" y="475946"/>
                </a:cubicBezTo>
                <a:cubicBezTo>
                  <a:pt x="5401623" y="480613"/>
                  <a:pt x="5395122" y="484913"/>
                  <a:pt x="5387254" y="488847"/>
                </a:cubicBezTo>
                <a:cubicBezTo>
                  <a:pt x="5379386" y="492781"/>
                  <a:pt x="5369852" y="496815"/>
                  <a:pt x="5358650" y="500949"/>
                </a:cubicBezTo>
                <a:lnTo>
                  <a:pt x="5356050" y="494348"/>
                </a:lnTo>
                <a:cubicBezTo>
                  <a:pt x="5366852" y="490614"/>
                  <a:pt x="5375953" y="486947"/>
                  <a:pt x="5383354" y="483347"/>
                </a:cubicBezTo>
                <a:cubicBezTo>
                  <a:pt x="5390754" y="479746"/>
                  <a:pt x="5396822" y="475812"/>
                  <a:pt x="5401556" y="471545"/>
                </a:cubicBezTo>
                <a:cubicBezTo>
                  <a:pt x="5406290" y="467278"/>
                  <a:pt x="5409790" y="462511"/>
                  <a:pt x="5412057" y="457243"/>
                </a:cubicBezTo>
                <a:cubicBezTo>
                  <a:pt x="5414324" y="451976"/>
                  <a:pt x="5415791" y="445809"/>
                  <a:pt x="5416458" y="438741"/>
                </a:cubicBezTo>
                <a:lnTo>
                  <a:pt x="5417058" y="431740"/>
                </a:lnTo>
                <a:lnTo>
                  <a:pt x="5382254" y="431740"/>
                </a:lnTo>
                <a:lnTo>
                  <a:pt x="5382254" y="377333"/>
                </a:lnTo>
                <a:lnTo>
                  <a:pt x="5440260" y="377333"/>
                </a:lnTo>
                <a:lnTo>
                  <a:pt x="5440260" y="350130"/>
                </a:lnTo>
                <a:lnTo>
                  <a:pt x="5360451" y="350130"/>
                </a:lnTo>
                <a:lnTo>
                  <a:pt x="5360451" y="343729"/>
                </a:lnTo>
                <a:lnTo>
                  <a:pt x="5440260" y="343729"/>
                </a:lnTo>
                <a:close/>
                <a:moveTo>
                  <a:pt x="5023761" y="318926"/>
                </a:moveTo>
                <a:cubicBezTo>
                  <a:pt x="5025228" y="322793"/>
                  <a:pt x="5026594" y="326860"/>
                  <a:pt x="5027862" y="331128"/>
                </a:cubicBezTo>
                <a:cubicBezTo>
                  <a:pt x="5029129" y="335395"/>
                  <a:pt x="5030362" y="339795"/>
                  <a:pt x="5031562" y="344329"/>
                </a:cubicBezTo>
                <a:lnTo>
                  <a:pt x="5099971" y="344329"/>
                </a:lnTo>
                <a:lnTo>
                  <a:pt x="5099971" y="378133"/>
                </a:lnTo>
                <a:lnTo>
                  <a:pt x="5093170" y="378133"/>
                </a:lnTo>
                <a:lnTo>
                  <a:pt x="5093170" y="350730"/>
                </a:lnTo>
                <a:lnTo>
                  <a:pt x="4956153" y="350730"/>
                </a:lnTo>
                <a:lnTo>
                  <a:pt x="4956153" y="377933"/>
                </a:lnTo>
                <a:lnTo>
                  <a:pt x="4949352" y="377933"/>
                </a:lnTo>
                <a:lnTo>
                  <a:pt x="4949352" y="344329"/>
                </a:lnTo>
                <a:lnTo>
                  <a:pt x="5024561" y="344329"/>
                </a:lnTo>
                <a:cubicBezTo>
                  <a:pt x="5022161" y="335661"/>
                  <a:pt x="5019627" y="327460"/>
                  <a:pt x="5016960" y="319726"/>
                </a:cubicBezTo>
                <a:close/>
                <a:moveTo>
                  <a:pt x="3407264" y="318526"/>
                </a:moveTo>
                <a:lnTo>
                  <a:pt x="3413865" y="320126"/>
                </a:lnTo>
                <a:cubicBezTo>
                  <a:pt x="3412531" y="325193"/>
                  <a:pt x="3410931" y="330661"/>
                  <a:pt x="3409064" y="336528"/>
                </a:cubicBezTo>
                <a:cubicBezTo>
                  <a:pt x="3407197" y="342396"/>
                  <a:pt x="3405064" y="348396"/>
                  <a:pt x="3402664" y="354530"/>
                </a:cubicBezTo>
                <a:lnTo>
                  <a:pt x="3463671" y="354530"/>
                </a:lnTo>
                <a:cubicBezTo>
                  <a:pt x="3463671" y="355064"/>
                  <a:pt x="3463571" y="357998"/>
                  <a:pt x="3463371" y="363332"/>
                </a:cubicBezTo>
                <a:cubicBezTo>
                  <a:pt x="3463171" y="368666"/>
                  <a:pt x="3462971" y="375300"/>
                  <a:pt x="3462771" y="383234"/>
                </a:cubicBezTo>
                <a:cubicBezTo>
                  <a:pt x="3462571" y="391168"/>
                  <a:pt x="3462304" y="399836"/>
                  <a:pt x="3461971" y="409237"/>
                </a:cubicBezTo>
                <a:cubicBezTo>
                  <a:pt x="3461637" y="418638"/>
                  <a:pt x="3461304" y="427506"/>
                  <a:pt x="3460971" y="435841"/>
                </a:cubicBezTo>
                <a:cubicBezTo>
                  <a:pt x="3460637" y="444175"/>
                  <a:pt x="3460370" y="451509"/>
                  <a:pt x="3460170" y="457843"/>
                </a:cubicBezTo>
                <a:cubicBezTo>
                  <a:pt x="3459970" y="464178"/>
                  <a:pt x="3459804" y="468211"/>
                  <a:pt x="3459670" y="469945"/>
                </a:cubicBezTo>
                <a:cubicBezTo>
                  <a:pt x="3459404" y="474345"/>
                  <a:pt x="3458804" y="477913"/>
                  <a:pt x="3457870" y="480646"/>
                </a:cubicBezTo>
                <a:cubicBezTo>
                  <a:pt x="3456937" y="483380"/>
                  <a:pt x="3455470" y="485547"/>
                  <a:pt x="3453470" y="487147"/>
                </a:cubicBezTo>
                <a:cubicBezTo>
                  <a:pt x="3451470" y="488747"/>
                  <a:pt x="3448802" y="489914"/>
                  <a:pt x="3445469" y="490647"/>
                </a:cubicBezTo>
                <a:cubicBezTo>
                  <a:pt x="3442135" y="491381"/>
                  <a:pt x="3438001" y="491948"/>
                  <a:pt x="3433067" y="492348"/>
                </a:cubicBezTo>
                <a:lnTo>
                  <a:pt x="3416865" y="493548"/>
                </a:lnTo>
                <a:lnTo>
                  <a:pt x="3414265" y="486547"/>
                </a:lnTo>
                <a:lnTo>
                  <a:pt x="3431467" y="485347"/>
                </a:lnTo>
                <a:cubicBezTo>
                  <a:pt x="3435601" y="485080"/>
                  <a:pt x="3439034" y="484680"/>
                  <a:pt x="3441768" y="484147"/>
                </a:cubicBezTo>
                <a:cubicBezTo>
                  <a:pt x="3444502" y="483613"/>
                  <a:pt x="3446636" y="482713"/>
                  <a:pt x="3448169" y="481446"/>
                </a:cubicBezTo>
                <a:cubicBezTo>
                  <a:pt x="3449702" y="480180"/>
                  <a:pt x="3450802" y="478413"/>
                  <a:pt x="3451470" y="476146"/>
                </a:cubicBezTo>
                <a:cubicBezTo>
                  <a:pt x="3452136" y="473879"/>
                  <a:pt x="3452603" y="470945"/>
                  <a:pt x="3452870" y="467345"/>
                </a:cubicBezTo>
                <a:cubicBezTo>
                  <a:pt x="3453003" y="465611"/>
                  <a:pt x="3453170" y="462077"/>
                  <a:pt x="3453370" y="456743"/>
                </a:cubicBezTo>
                <a:cubicBezTo>
                  <a:pt x="3453570" y="451409"/>
                  <a:pt x="3453803" y="445108"/>
                  <a:pt x="3454070" y="437841"/>
                </a:cubicBezTo>
                <a:cubicBezTo>
                  <a:pt x="3454336" y="430573"/>
                  <a:pt x="3454603" y="422872"/>
                  <a:pt x="3454870" y="414738"/>
                </a:cubicBezTo>
                <a:cubicBezTo>
                  <a:pt x="3455136" y="406604"/>
                  <a:pt x="3455403" y="398903"/>
                  <a:pt x="3455670" y="391635"/>
                </a:cubicBezTo>
                <a:cubicBezTo>
                  <a:pt x="3455937" y="384368"/>
                  <a:pt x="3456137" y="378000"/>
                  <a:pt x="3456270" y="372533"/>
                </a:cubicBezTo>
                <a:cubicBezTo>
                  <a:pt x="3456403" y="367065"/>
                  <a:pt x="3456537" y="363398"/>
                  <a:pt x="3456670" y="361531"/>
                </a:cubicBezTo>
                <a:lnTo>
                  <a:pt x="3399863" y="361531"/>
                </a:lnTo>
                <a:cubicBezTo>
                  <a:pt x="3397330" y="367399"/>
                  <a:pt x="3394596" y="373133"/>
                  <a:pt x="3391662" y="378733"/>
                </a:cubicBezTo>
                <a:cubicBezTo>
                  <a:pt x="3388728" y="384334"/>
                  <a:pt x="3385528" y="389735"/>
                  <a:pt x="3382061" y="394935"/>
                </a:cubicBezTo>
                <a:lnTo>
                  <a:pt x="3376260" y="390935"/>
                </a:lnTo>
                <a:cubicBezTo>
                  <a:pt x="3380127" y="385334"/>
                  <a:pt x="3383661" y="379400"/>
                  <a:pt x="3386862" y="373133"/>
                </a:cubicBezTo>
                <a:cubicBezTo>
                  <a:pt x="3390062" y="366865"/>
                  <a:pt x="3392962" y="360531"/>
                  <a:pt x="3395562" y="354130"/>
                </a:cubicBezTo>
                <a:cubicBezTo>
                  <a:pt x="3398163" y="347730"/>
                  <a:pt x="3400430" y="341495"/>
                  <a:pt x="3402364" y="335428"/>
                </a:cubicBezTo>
                <a:cubicBezTo>
                  <a:pt x="3404297" y="329361"/>
                  <a:pt x="3405930" y="323727"/>
                  <a:pt x="3407264" y="318526"/>
                </a:cubicBezTo>
                <a:close/>
                <a:moveTo>
                  <a:pt x="111614" y="318526"/>
                </a:moveTo>
                <a:lnTo>
                  <a:pt x="118215" y="320126"/>
                </a:lnTo>
                <a:cubicBezTo>
                  <a:pt x="116881" y="325193"/>
                  <a:pt x="115281" y="330661"/>
                  <a:pt x="113414" y="336528"/>
                </a:cubicBezTo>
                <a:cubicBezTo>
                  <a:pt x="111547" y="342396"/>
                  <a:pt x="109414" y="348396"/>
                  <a:pt x="107014" y="354530"/>
                </a:cubicBezTo>
                <a:lnTo>
                  <a:pt x="168021" y="354530"/>
                </a:lnTo>
                <a:cubicBezTo>
                  <a:pt x="168021" y="355064"/>
                  <a:pt x="167921" y="357998"/>
                  <a:pt x="167721" y="363332"/>
                </a:cubicBezTo>
                <a:cubicBezTo>
                  <a:pt x="167521" y="368666"/>
                  <a:pt x="167321" y="375300"/>
                  <a:pt x="167121" y="383234"/>
                </a:cubicBezTo>
                <a:cubicBezTo>
                  <a:pt x="166921" y="391168"/>
                  <a:pt x="166654" y="399836"/>
                  <a:pt x="166321" y="409237"/>
                </a:cubicBezTo>
                <a:cubicBezTo>
                  <a:pt x="165988" y="418638"/>
                  <a:pt x="165654" y="427506"/>
                  <a:pt x="165321" y="435841"/>
                </a:cubicBezTo>
                <a:cubicBezTo>
                  <a:pt x="164987" y="444175"/>
                  <a:pt x="164721" y="451509"/>
                  <a:pt x="164521" y="457843"/>
                </a:cubicBezTo>
                <a:cubicBezTo>
                  <a:pt x="164321" y="464178"/>
                  <a:pt x="164154" y="468211"/>
                  <a:pt x="164021" y="469945"/>
                </a:cubicBezTo>
                <a:cubicBezTo>
                  <a:pt x="163754" y="474345"/>
                  <a:pt x="163154" y="477913"/>
                  <a:pt x="162220" y="480646"/>
                </a:cubicBezTo>
                <a:cubicBezTo>
                  <a:pt x="161287" y="483380"/>
                  <a:pt x="159820" y="485547"/>
                  <a:pt x="157820" y="487147"/>
                </a:cubicBezTo>
                <a:cubicBezTo>
                  <a:pt x="155820" y="488747"/>
                  <a:pt x="153153" y="489914"/>
                  <a:pt x="149819" y="490647"/>
                </a:cubicBezTo>
                <a:cubicBezTo>
                  <a:pt x="146485" y="491381"/>
                  <a:pt x="142351" y="491948"/>
                  <a:pt x="137417" y="492348"/>
                </a:cubicBezTo>
                <a:lnTo>
                  <a:pt x="121215" y="493548"/>
                </a:lnTo>
                <a:lnTo>
                  <a:pt x="118615" y="486547"/>
                </a:lnTo>
                <a:lnTo>
                  <a:pt x="135817" y="485347"/>
                </a:lnTo>
                <a:cubicBezTo>
                  <a:pt x="139951" y="485080"/>
                  <a:pt x="143385" y="484680"/>
                  <a:pt x="146118" y="484147"/>
                </a:cubicBezTo>
                <a:cubicBezTo>
                  <a:pt x="148852" y="483613"/>
                  <a:pt x="150986" y="482713"/>
                  <a:pt x="152519" y="481446"/>
                </a:cubicBezTo>
                <a:cubicBezTo>
                  <a:pt x="154053" y="480179"/>
                  <a:pt x="155153" y="478413"/>
                  <a:pt x="155820" y="476146"/>
                </a:cubicBezTo>
                <a:cubicBezTo>
                  <a:pt x="156486" y="473879"/>
                  <a:pt x="156953" y="470945"/>
                  <a:pt x="157220" y="467345"/>
                </a:cubicBezTo>
                <a:cubicBezTo>
                  <a:pt x="157353" y="465611"/>
                  <a:pt x="157520" y="462077"/>
                  <a:pt x="157720" y="456743"/>
                </a:cubicBezTo>
                <a:cubicBezTo>
                  <a:pt x="157920" y="451409"/>
                  <a:pt x="158153" y="445108"/>
                  <a:pt x="158420" y="437841"/>
                </a:cubicBezTo>
                <a:cubicBezTo>
                  <a:pt x="158687" y="430573"/>
                  <a:pt x="158953" y="422872"/>
                  <a:pt x="159220" y="414738"/>
                </a:cubicBezTo>
                <a:cubicBezTo>
                  <a:pt x="159487" y="406604"/>
                  <a:pt x="159754" y="398903"/>
                  <a:pt x="160020" y="391635"/>
                </a:cubicBezTo>
                <a:cubicBezTo>
                  <a:pt x="160287" y="384368"/>
                  <a:pt x="160487" y="378000"/>
                  <a:pt x="160620" y="372533"/>
                </a:cubicBezTo>
                <a:cubicBezTo>
                  <a:pt x="160754" y="367065"/>
                  <a:pt x="160887" y="363398"/>
                  <a:pt x="161020" y="361531"/>
                </a:cubicBezTo>
                <a:lnTo>
                  <a:pt x="104213" y="361531"/>
                </a:lnTo>
                <a:cubicBezTo>
                  <a:pt x="101680" y="367399"/>
                  <a:pt x="98946" y="373133"/>
                  <a:pt x="96012" y="378733"/>
                </a:cubicBezTo>
                <a:cubicBezTo>
                  <a:pt x="93079" y="384334"/>
                  <a:pt x="89878" y="389735"/>
                  <a:pt x="86411" y="394935"/>
                </a:cubicBezTo>
                <a:lnTo>
                  <a:pt x="80610" y="390935"/>
                </a:lnTo>
                <a:cubicBezTo>
                  <a:pt x="84477" y="385334"/>
                  <a:pt x="88011" y="379400"/>
                  <a:pt x="91212" y="373133"/>
                </a:cubicBezTo>
                <a:cubicBezTo>
                  <a:pt x="94412" y="366865"/>
                  <a:pt x="97312" y="360531"/>
                  <a:pt x="99913" y="354130"/>
                </a:cubicBezTo>
                <a:cubicBezTo>
                  <a:pt x="102513" y="347730"/>
                  <a:pt x="104780" y="341495"/>
                  <a:pt x="106714" y="335428"/>
                </a:cubicBezTo>
                <a:cubicBezTo>
                  <a:pt x="108647" y="329361"/>
                  <a:pt x="110281" y="323727"/>
                  <a:pt x="111614" y="318526"/>
                </a:cubicBezTo>
                <a:close/>
                <a:moveTo>
                  <a:pt x="294961" y="318126"/>
                </a:moveTo>
                <a:lnTo>
                  <a:pt x="301362" y="318526"/>
                </a:lnTo>
                <a:lnTo>
                  <a:pt x="301362" y="336928"/>
                </a:lnTo>
                <a:lnTo>
                  <a:pt x="381572" y="336928"/>
                </a:lnTo>
                <a:lnTo>
                  <a:pt x="381572" y="342729"/>
                </a:lnTo>
                <a:lnTo>
                  <a:pt x="301362" y="342729"/>
                </a:lnTo>
                <a:lnTo>
                  <a:pt x="301362" y="360331"/>
                </a:lnTo>
                <a:lnTo>
                  <a:pt x="359969" y="360331"/>
                </a:lnTo>
                <a:lnTo>
                  <a:pt x="359969" y="391135"/>
                </a:lnTo>
                <a:lnTo>
                  <a:pt x="301362" y="391135"/>
                </a:lnTo>
                <a:lnTo>
                  <a:pt x="301362" y="408537"/>
                </a:lnTo>
                <a:lnTo>
                  <a:pt x="364169" y="408537"/>
                </a:lnTo>
                <a:lnTo>
                  <a:pt x="364169" y="433140"/>
                </a:lnTo>
                <a:lnTo>
                  <a:pt x="387772" y="433140"/>
                </a:lnTo>
                <a:lnTo>
                  <a:pt x="387772" y="439141"/>
                </a:lnTo>
                <a:lnTo>
                  <a:pt x="364169" y="439141"/>
                </a:lnTo>
                <a:lnTo>
                  <a:pt x="364169" y="464544"/>
                </a:lnTo>
                <a:lnTo>
                  <a:pt x="301362" y="464544"/>
                </a:lnTo>
                <a:lnTo>
                  <a:pt x="301362" y="474145"/>
                </a:lnTo>
                <a:cubicBezTo>
                  <a:pt x="301362" y="477879"/>
                  <a:pt x="300995" y="480980"/>
                  <a:pt x="300262" y="483447"/>
                </a:cubicBezTo>
                <a:cubicBezTo>
                  <a:pt x="299528" y="485914"/>
                  <a:pt x="298295" y="487947"/>
                  <a:pt x="296561" y="489547"/>
                </a:cubicBezTo>
                <a:cubicBezTo>
                  <a:pt x="294828" y="491148"/>
                  <a:pt x="292561" y="492314"/>
                  <a:pt x="289760" y="493048"/>
                </a:cubicBezTo>
                <a:cubicBezTo>
                  <a:pt x="286960" y="493781"/>
                  <a:pt x="283559" y="494281"/>
                  <a:pt x="279559" y="494548"/>
                </a:cubicBezTo>
                <a:lnTo>
                  <a:pt x="264157" y="495548"/>
                </a:lnTo>
                <a:lnTo>
                  <a:pt x="262357" y="489147"/>
                </a:lnTo>
                <a:lnTo>
                  <a:pt x="278359" y="488347"/>
                </a:lnTo>
                <a:cubicBezTo>
                  <a:pt x="281559" y="488214"/>
                  <a:pt x="284226" y="487880"/>
                  <a:pt x="286360" y="487347"/>
                </a:cubicBezTo>
                <a:cubicBezTo>
                  <a:pt x="288493" y="486814"/>
                  <a:pt x="290194" y="485980"/>
                  <a:pt x="291460" y="484847"/>
                </a:cubicBezTo>
                <a:cubicBezTo>
                  <a:pt x="292727" y="483713"/>
                  <a:pt x="293627" y="482213"/>
                  <a:pt x="294161" y="480346"/>
                </a:cubicBezTo>
                <a:cubicBezTo>
                  <a:pt x="294694" y="478479"/>
                  <a:pt x="294961" y="476079"/>
                  <a:pt x="294961" y="473145"/>
                </a:cubicBezTo>
                <a:lnTo>
                  <a:pt x="294961" y="464544"/>
                </a:lnTo>
                <a:lnTo>
                  <a:pt x="221952" y="464544"/>
                </a:lnTo>
                <a:lnTo>
                  <a:pt x="221952" y="458743"/>
                </a:lnTo>
                <a:lnTo>
                  <a:pt x="294961" y="458743"/>
                </a:lnTo>
                <a:lnTo>
                  <a:pt x="294961" y="439141"/>
                </a:lnTo>
                <a:lnTo>
                  <a:pt x="207750" y="439141"/>
                </a:lnTo>
                <a:lnTo>
                  <a:pt x="207750" y="433140"/>
                </a:lnTo>
                <a:lnTo>
                  <a:pt x="294961" y="433140"/>
                </a:lnTo>
                <a:lnTo>
                  <a:pt x="294961" y="414338"/>
                </a:lnTo>
                <a:lnTo>
                  <a:pt x="223952" y="414338"/>
                </a:lnTo>
                <a:lnTo>
                  <a:pt x="223952" y="408537"/>
                </a:lnTo>
                <a:lnTo>
                  <a:pt x="294961" y="408537"/>
                </a:lnTo>
                <a:lnTo>
                  <a:pt x="294961" y="391135"/>
                </a:lnTo>
                <a:lnTo>
                  <a:pt x="235553" y="391135"/>
                </a:lnTo>
                <a:lnTo>
                  <a:pt x="235553" y="360331"/>
                </a:lnTo>
                <a:lnTo>
                  <a:pt x="294961" y="360331"/>
                </a:lnTo>
                <a:lnTo>
                  <a:pt x="294961" y="342729"/>
                </a:lnTo>
                <a:lnTo>
                  <a:pt x="213951" y="342729"/>
                </a:lnTo>
                <a:lnTo>
                  <a:pt x="213951" y="336928"/>
                </a:lnTo>
                <a:lnTo>
                  <a:pt x="294961" y="336928"/>
                </a:lnTo>
                <a:close/>
                <a:moveTo>
                  <a:pt x="1512932" y="166621"/>
                </a:moveTo>
                <a:lnTo>
                  <a:pt x="1637748" y="166621"/>
                </a:lnTo>
                <a:lnTo>
                  <a:pt x="1637748" y="173622"/>
                </a:lnTo>
                <a:lnTo>
                  <a:pt x="1512932" y="173622"/>
                </a:lnTo>
                <a:close/>
                <a:moveTo>
                  <a:pt x="2998289" y="147419"/>
                </a:moveTo>
                <a:cubicBezTo>
                  <a:pt x="3002156" y="149286"/>
                  <a:pt x="3006890" y="151553"/>
                  <a:pt x="3012491" y="154220"/>
                </a:cubicBezTo>
                <a:cubicBezTo>
                  <a:pt x="3018092" y="156887"/>
                  <a:pt x="3023826" y="159687"/>
                  <a:pt x="3029693" y="162621"/>
                </a:cubicBezTo>
                <a:cubicBezTo>
                  <a:pt x="3035560" y="165554"/>
                  <a:pt x="3041228" y="168421"/>
                  <a:pt x="3046695" y="171222"/>
                </a:cubicBezTo>
                <a:cubicBezTo>
                  <a:pt x="3052162" y="174022"/>
                  <a:pt x="3056696" y="176489"/>
                  <a:pt x="3060296" y="178623"/>
                </a:cubicBezTo>
                <a:lnTo>
                  <a:pt x="3057096" y="184623"/>
                </a:lnTo>
                <a:cubicBezTo>
                  <a:pt x="3053363" y="182490"/>
                  <a:pt x="3048762" y="180023"/>
                  <a:pt x="3043295" y="177223"/>
                </a:cubicBezTo>
                <a:cubicBezTo>
                  <a:pt x="3037827" y="174422"/>
                  <a:pt x="3032193" y="171555"/>
                  <a:pt x="3026393" y="168621"/>
                </a:cubicBezTo>
                <a:cubicBezTo>
                  <a:pt x="3020592" y="165688"/>
                  <a:pt x="3014924" y="162921"/>
                  <a:pt x="3009390" y="160320"/>
                </a:cubicBezTo>
                <a:cubicBezTo>
                  <a:pt x="3003856" y="157720"/>
                  <a:pt x="2999156" y="155487"/>
                  <a:pt x="2995289" y="153620"/>
                </a:cubicBezTo>
                <a:close/>
                <a:moveTo>
                  <a:pt x="2953284" y="146819"/>
                </a:moveTo>
                <a:lnTo>
                  <a:pt x="2956284" y="152820"/>
                </a:lnTo>
                <a:cubicBezTo>
                  <a:pt x="2952150" y="155620"/>
                  <a:pt x="2947482" y="158520"/>
                  <a:pt x="2942282" y="161521"/>
                </a:cubicBezTo>
                <a:cubicBezTo>
                  <a:pt x="2937082" y="164521"/>
                  <a:pt x="2931681" y="167455"/>
                  <a:pt x="2926080" y="170322"/>
                </a:cubicBezTo>
                <a:cubicBezTo>
                  <a:pt x="2920479" y="173189"/>
                  <a:pt x="2914979" y="175956"/>
                  <a:pt x="2909578" y="178623"/>
                </a:cubicBezTo>
                <a:cubicBezTo>
                  <a:pt x="2904177" y="181290"/>
                  <a:pt x="2899210" y="183623"/>
                  <a:pt x="2894676" y="185624"/>
                </a:cubicBezTo>
                <a:lnTo>
                  <a:pt x="2891876" y="179423"/>
                </a:lnTo>
                <a:cubicBezTo>
                  <a:pt x="2896410" y="177423"/>
                  <a:pt x="2901377" y="175122"/>
                  <a:pt x="2906778" y="172522"/>
                </a:cubicBezTo>
                <a:cubicBezTo>
                  <a:pt x="2912178" y="169922"/>
                  <a:pt x="2917646" y="167188"/>
                  <a:pt x="2923180" y="164321"/>
                </a:cubicBezTo>
                <a:cubicBezTo>
                  <a:pt x="2928714" y="161454"/>
                  <a:pt x="2934081" y="158520"/>
                  <a:pt x="2939282" y="155520"/>
                </a:cubicBezTo>
                <a:cubicBezTo>
                  <a:pt x="2944482" y="152519"/>
                  <a:pt x="2949149" y="149619"/>
                  <a:pt x="2953284" y="146819"/>
                </a:cubicBezTo>
                <a:close/>
                <a:moveTo>
                  <a:pt x="81610" y="144018"/>
                </a:moveTo>
                <a:cubicBezTo>
                  <a:pt x="82944" y="145219"/>
                  <a:pt x="84611" y="146785"/>
                  <a:pt x="86611" y="148719"/>
                </a:cubicBezTo>
                <a:cubicBezTo>
                  <a:pt x="88611" y="150653"/>
                  <a:pt x="90678" y="152653"/>
                  <a:pt x="92812" y="154720"/>
                </a:cubicBezTo>
                <a:cubicBezTo>
                  <a:pt x="94945" y="156787"/>
                  <a:pt x="97079" y="158820"/>
                  <a:pt x="99213" y="160821"/>
                </a:cubicBezTo>
                <a:cubicBezTo>
                  <a:pt x="101346" y="162821"/>
                  <a:pt x="103213" y="164621"/>
                  <a:pt x="104813" y="166221"/>
                </a:cubicBezTo>
                <a:lnTo>
                  <a:pt x="100613" y="170622"/>
                </a:lnTo>
                <a:cubicBezTo>
                  <a:pt x="99146" y="169022"/>
                  <a:pt x="97412" y="167221"/>
                  <a:pt x="95412" y="165221"/>
                </a:cubicBezTo>
                <a:cubicBezTo>
                  <a:pt x="93412" y="163221"/>
                  <a:pt x="91345" y="161187"/>
                  <a:pt x="89211" y="159120"/>
                </a:cubicBezTo>
                <a:cubicBezTo>
                  <a:pt x="87078" y="157053"/>
                  <a:pt x="84944" y="155086"/>
                  <a:pt x="82811" y="153220"/>
                </a:cubicBezTo>
                <a:cubicBezTo>
                  <a:pt x="80677" y="151353"/>
                  <a:pt x="78810" y="149686"/>
                  <a:pt x="77210" y="148219"/>
                </a:cubicBezTo>
                <a:close/>
                <a:moveTo>
                  <a:pt x="33404" y="144018"/>
                </a:moveTo>
                <a:lnTo>
                  <a:pt x="38005" y="148019"/>
                </a:lnTo>
                <a:cubicBezTo>
                  <a:pt x="36005" y="150819"/>
                  <a:pt x="33671" y="153653"/>
                  <a:pt x="31004" y="156520"/>
                </a:cubicBezTo>
                <a:cubicBezTo>
                  <a:pt x="28337" y="159387"/>
                  <a:pt x="25570" y="162221"/>
                  <a:pt x="22703" y="165021"/>
                </a:cubicBezTo>
                <a:cubicBezTo>
                  <a:pt x="19836" y="167821"/>
                  <a:pt x="16969" y="170455"/>
                  <a:pt x="14102" y="172922"/>
                </a:cubicBezTo>
                <a:cubicBezTo>
                  <a:pt x="11235" y="175389"/>
                  <a:pt x="8535" y="177623"/>
                  <a:pt x="6001" y="179623"/>
                </a:cubicBezTo>
                <a:lnTo>
                  <a:pt x="2000" y="174822"/>
                </a:lnTo>
                <a:cubicBezTo>
                  <a:pt x="4534" y="172822"/>
                  <a:pt x="7201" y="170622"/>
                  <a:pt x="10001" y="168221"/>
                </a:cubicBezTo>
                <a:cubicBezTo>
                  <a:pt x="12802" y="165821"/>
                  <a:pt x="15602" y="163287"/>
                  <a:pt x="18403" y="160620"/>
                </a:cubicBezTo>
                <a:cubicBezTo>
                  <a:pt x="21203" y="157953"/>
                  <a:pt x="23903" y="155220"/>
                  <a:pt x="26504" y="152419"/>
                </a:cubicBezTo>
                <a:cubicBezTo>
                  <a:pt x="29104" y="149619"/>
                  <a:pt x="31404" y="146819"/>
                  <a:pt x="33404" y="144018"/>
                </a:cubicBezTo>
                <a:close/>
                <a:moveTo>
                  <a:pt x="4420638" y="142618"/>
                </a:moveTo>
                <a:cubicBezTo>
                  <a:pt x="4421172" y="144752"/>
                  <a:pt x="4421772" y="147352"/>
                  <a:pt x="4422438" y="150419"/>
                </a:cubicBezTo>
                <a:cubicBezTo>
                  <a:pt x="4423105" y="153486"/>
                  <a:pt x="4423805" y="156720"/>
                  <a:pt x="4424538" y="160120"/>
                </a:cubicBezTo>
                <a:cubicBezTo>
                  <a:pt x="4425272" y="163521"/>
                  <a:pt x="4425906" y="166855"/>
                  <a:pt x="4426439" y="170122"/>
                </a:cubicBezTo>
                <a:cubicBezTo>
                  <a:pt x="4426972" y="173389"/>
                  <a:pt x="4427439" y="176289"/>
                  <a:pt x="4427840" y="178823"/>
                </a:cubicBezTo>
                <a:lnTo>
                  <a:pt x="4422438" y="179823"/>
                </a:lnTo>
                <a:cubicBezTo>
                  <a:pt x="4422038" y="177289"/>
                  <a:pt x="4421572" y="174422"/>
                  <a:pt x="4421038" y="171222"/>
                </a:cubicBezTo>
                <a:cubicBezTo>
                  <a:pt x="4420504" y="168021"/>
                  <a:pt x="4419904" y="164754"/>
                  <a:pt x="4419238" y="161421"/>
                </a:cubicBezTo>
                <a:cubicBezTo>
                  <a:pt x="4418572" y="158087"/>
                  <a:pt x="4417871" y="154853"/>
                  <a:pt x="4417138" y="151719"/>
                </a:cubicBezTo>
                <a:cubicBezTo>
                  <a:pt x="4416404" y="148586"/>
                  <a:pt x="4415704" y="145885"/>
                  <a:pt x="4415038" y="143618"/>
                </a:cubicBezTo>
                <a:close/>
                <a:moveTo>
                  <a:pt x="4449042" y="141418"/>
                </a:moveTo>
                <a:cubicBezTo>
                  <a:pt x="4449975" y="143685"/>
                  <a:pt x="4450976" y="146385"/>
                  <a:pt x="4452042" y="149519"/>
                </a:cubicBezTo>
                <a:cubicBezTo>
                  <a:pt x="4453108" y="152653"/>
                  <a:pt x="4454176" y="155820"/>
                  <a:pt x="4455242" y="159020"/>
                </a:cubicBezTo>
                <a:cubicBezTo>
                  <a:pt x="4456309" y="162221"/>
                  <a:pt x="4457276" y="165354"/>
                  <a:pt x="4458143" y="168421"/>
                </a:cubicBezTo>
                <a:cubicBezTo>
                  <a:pt x="4459010" y="171489"/>
                  <a:pt x="4459776" y="174089"/>
                  <a:pt x="4460443" y="176222"/>
                </a:cubicBezTo>
                <a:lnTo>
                  <a:pt x="4454642" y="177823"/>
                </a:lnTo>
                <a:cubicBezTo>
                  <a:pt x="4454109" y="175689"/>
                  <a:pt x="4453408" y="173155"/>
                  <a:pt x="4452542" y="170222"/>
                </a:cubicBezTo>
                <a:cubicBezTo>
                  <a:pt x="4451676" y="167288"/>
                  <a:pt x="4450742" y="164221"/>
                  <a:pt x="4449742" y="161021"/>
                </a:cubicBezTo>
                <a:cubicBezTo>
                  <a:pt x="4448742" y="157820"/>
                  <a:pt x="4447708" y="154620"/>
                  <a:pt x="4446642" y="151419"/>
                </a:cubicBezTo>
                <a:cubicBezTo>
                  <a:pt x="4445574" y="148219"/>
                  <a:pt x="4444574" y="145419"/>
                  <a:pt x="4443642" y="143018"/>
                </a:cubicBezTo>
                <a:close/>
                <a:moveTo>
                  <a:pt x="4393234" y="141218"/>
                </a:moveTo>
                <a:lnTo>
                  <a:pt x="4398836" y="143218"/>
                </a:lnTo>
                <a:cubicBezTo>
                  <a:pt x="4397902" y="146419"/>
                  <a:pt x="4396736" y="149852"/>
                  <a:pt x="4395335" y="153520"/>
                </a:cubicBezTo>
                <a:cubicBezTo>
                  <a:pt x="4393935" y="157187"/>
                  <a:pt x="4392468" y="160854"/>
                  <a:pt x="4390934" y="164521"/>
                </a:cubicBezTo>
                <a:cubicBezTo>
                  <a:pt x="4389400" y="168188"/>
                  <a:pt x="4387834" y="171722"/>
                  <a:pt x="4386234" y="175122"/>
                </a:cubicBezTo>
                <a:cubicBezTo>
                  <a:pt x="4384634" y="178523"/>
                  <a:pt x="4383166" y="181556"/>
                  <a:pt x="4381834" y="184223"/>
                </a:cubicBezTo>
                <a:lnTo>
                  <a:pt x="4376633" y="181423"/>
                </a:lnTo>
                <a:cubicBezTo>
                  <a:pt x="4378100" y="178623"/>
                  <a:pt x="4379633" y="175489"/>
                  <a:pt x="4381234" y="172022"/>
                </a:cubicBezTo>
                <a:cubicBezTo>
                  <a:pt x="4382834" y="168555"/>
                  <a:pt x="4384400" y="165021"/>
                  <a:pt x="4385934" y="161421"/>
                </a:cubicBezTo>
                <a:cubicBezTo>
                  <a:pt x="4387468" y="157820"/>
                  <a:pt x="4388868" y="154253"/>
                  <a:pt x="4390134" y="150719"/>
                </a:cubicBezTo>
                <a:cubicBezTo>
                  <a:pt x="4391401" y="147185"/>
                  <a:pt x="4392435" y="144018"/>
                  <a:pt x="4393234" y="141218"/>
                </a:cubicBezTo>
                <a:close/>
                <a:moveTo>
                  <a:pt x="4477446" y="140218"/>
                </a:moveTo>
                <a:cubicBezTo>
                  <a:pt x="4478778" y="142885"/>
                  <a:pt x="4480246" y="145985"/>
                  <a:pt x="4481846" y="149519"/>
                </a:cubicBezTo>
                <a:cubicBezTo>
                  <a:pt x="4483446" y="153053"/>
                  <a:pt x="4485046" y="156653"/>
                  <a:pt x="4486646" y="160320"/>
                </a:cubicBezTo>
                <a:cubicBezTo>
                  <a:pt x="4488246" y="163988"/>
                  <a:pt x="4489780" y="167555"/>
                  <a:pt x="4491247" y="171022"/>
                </a:cubicBezTo>
                <a:cubicBezTo>
                  <a:pt x="4492714" y="174489"/>
                  <a:pt x="4493848" y="177489"/>
                  <a:pt x="4494648" y="180023"/>
                </a:cubicBezTo>
                <a:lnTo>
                  <a:pt x="4489247" y="182223"/>
                </a:lnTo>
                <a:cubicBezTo>
                  <a:pt x="4488446" y="179690"/>
                  <a:pt x="4487346" y="176689"/>
                  <a:pt x="4485946" y="173222"/>
                </a:cubicBezTo>
                <a:cubicBezTo>
                  <a:pt x="4484546" y="169755"/>
                  <a:pt x="4483046" y="166188"/>
                  <a:pt x="4481446" y="162521"/>
                </a:cubicBezTo>
                <a:cubicBezTo>
                  <a:pt x="4479846" y="158854"/>
                  <a:pt x="4478246" y="155286"/>
                  <a:pt x="4476646" y="151819"/>
                </a:cubicBezTo>
                <a:cubicBezTo>
                  <a:pt x="4475045" y="148352"/>
                  <a:pt x="4473578" y="145285"/>
                  <a:pt x="4472244" y="142618"/>
                </a:cubicBezTo>
                <a:close/>
                <a:moveTo>
                  <a:pt x="1336910" y="138018"/>
                </a:moveTo>
                <a:lnTo>
                  <a:pt x="1337710" y="141018"/>
                </a:lnTo>
                <a:lnTo>
                  <a:pt x="1339110" y="144218"/>
                </a:lnTo>
                <a:cubicBezTo>
                  <a:pt x="1334176" y="146485"/>
                  <a:pt x="1328709" y="148886"/>
                  <a:pt x="1322708" y="151419"/>
                </a:cubicBezTo>
                <a:cubicBezTo>
                  <a:pt x="1316708" y="153953"/>
                  <a:pt x="1310607" y="156520"/>
                  <a:pt x="1304406" y="159120"/>
                </a:cubicBezTo>
                <a:cubicBezTo>
                  <a:pt x="1298205" y="161721"/>
                  <a:pt x="1292071" y="164188"/>
                  <a:pt x="1286004" y="166521"/>
                </a:cubicBezTo>
                <a:cubicBezTo>
                  <a:pt x="1279936" y="168855"/>
                  <a:pt x="1274302" y="170955"/>
                  <a:pt x="1269102" y="172822"/>
                </a:cubicBezTo>
                <a:lnTo>
                  <a:pt x="1267101" y="166221"/>
                </a:lnTo>
                <a:cubicBezTo>
                  <a:pt x="1272302" y="164354"/>
                  <a:pt x="1277969" y="162254"/>
                  <a:pt x="1284103" y="159920"/>
                </a:cubicBezTo>
                <a:cubicBezTo>
                  <a:pt x="1290238" y="157587"/>
                  <a:pt x="1296405" y="155186"/>
                  <a:pt x="1302606" y="152719"/>
                </a:cubicBezTo>
                <a:cubicBezTo>
                  <a:pt x="1308807" y="150253"/>
                  <a:pt x="1314874" y="147752"/>
                  <a:pt x="1320808" y="145219"/>
                </a:cubicBezTo>
                <a:cubicBezTo>
                  <a:pt x="1326742" y="142685"/>
                  <a:pt x="1332110" y="140285"/>
                  <a:pt x="1336910" y="138018"/>
                </a:cubicBezTo>
                <a:close/>
                <a:moveTo>
                  <a:pt x="1355512" y="137618"/>
                </a:moveTo>
                <a:cubicBezTo>
                  <a:pt x="1359113" y="139084"/>
                  <a:pt x="1363880" y="141185"/>
                  <a:pt x="1369814" y="143918"/>
                </a:cubicBezTo>
                <a:cubicBezTo>
                  <a:pt x="1375748" y="146652"/>
                  <a:pt x="1381882" y="149552"/>
                  <a:pt x="1388217" y="152619"/>
                </a:cubicBezTo>
                <a:cubicBezTo>
                  <a:pt x="1394551" y="155687"/>
                  <a:pt x="1400651" y="158687"/>
                  <a:pt x="1406519" y="161621"/>
                </a:cubicBezTo>
                <a:cubicBezTo>
                  <a:pt x="1412386" y="164554"/>
                  <a:pt x="1417120" y="167021"/>
                  <a:pt x="1420721" y="169022"/>
                </a:cubicBezTo>
                <a:lnTo>
                  <a:pt x="1417920" y="174822"/>
                </a:lnTo>
                <a:cubicBezTo>
                  <a:pt x="1414186" y="172689"/>
                  <a:pt x="1409319" y="170122"/>
                  <a:pt x="1403318" y="167121"/>
                </a:cubicBezTo>
                <a:cubicBezTo>
                  <a:pt x="1397318" y="164121"/>
                  <a:pt x="1391150" y="161121"/>
                  <a:pt x="1384816" y="158120"/>
                </a:cubicBezTo>
                <a:cubicBezTo>
                  <a:pt x="1378482" y="155120"/>
                  <a:pt x="1372415" y="152319"/>
                  <a:pt x="1366614" y="149719"/>
                </a:cubicBezTo>
                <a:cubicBezTo>
                  <a:pt x="1360813" y="147119"/>
                  <a:pt x="1356179" y="145085"/>
                  <a:pt x="1352712" y="143618"/>
                </a:cubicBezTo>
                <a:close/>
                <a:moveTo>
                  <a:pt x="3554282" y="118615"/>
                </a:moveTo>
                <a:lnTo>
                  <a:pt x="3554282" y="165621"/>
                </a:lnTo>
                <a:lnTo>
                  <a:pt x="3647894" y="165621"/>
                </a:lnTo>
                <a:lnTo>
                  <a:pt x="3647894" y="118615"/>
                </a:lnTo>
                <a:close/>
                <a:moveTo>
                  <a:pt x="26203" y="112815"/>
                </a:moveTo>
                <a:lnTo>
                  <a:pt x="26203" y="133217"/>
                </a:lnTo>
                <a:lnTo>
                  <a:pt x="90612" y="133217"/>
                </a:lnTo>
                <a:lnTo>
                  <a:pt x="90612" y="112815"/>
                </a:lnTo>
                <a:close/>
                <a:moveTo>
                  <a:pt x="5374406" y="112614"/>
                </a:moveTo>
                <a:lnTo>
                  <a:pt x="5378006" y="114215"/>
                </a:lnTo>
                <a:lnTo>
                  <a:pt x="5380606" y="115415"/>
                </a:lnTo>
                <a:cubicBezTo>
                  <a:pt x="5379006" y="119682"/>
                  <a:pt x="5376972" y="124783"/>
                  <a:pt x="5374506" y="130717"/>
                </a:cubicBezTo>
                <a:cubicBezTo>
                  <a:pt x="5372038" y="136651"/>
                  <a:pt x="5369404" y="142718"/>
                  <a:pt x="5366604" y="148919"/>
                </a:cubicBezTo>
                <a:cubicBezTo>
                  <a:pt x="5363804" y="155120"/>
                  <a:pt x="5361004" y="161121"/>
                  <a:pt x="5358203" y="166921"/>
                </a:cubicBezTo>
                <a:cubicBezTo>
                  <a:pt x="5355403" y="172722"/>
                  <a:pt x="5352869" y="177623"/>
                  <a:pt x="5350602" y="181623"/>
                </a:cubicBezTo>
                <a:lnTo>
                  <a:pt x="5344202" y="178823"/>
                </a:lnTo>
                <a:cubicBezTo>
                  <a:pt x="5346468" y="174689"/>
                  <a:pt x="5349035" y="169722"/>
                  <a:pt x="5351902" y="163921"/>
                </a:cubicBezTo>
                <a:cubicBezTo>
                  <a:pt x="5354770" y="158120"/>
                  <a:pt x="5357603" y="152119"/>
                  <a:pt x="5360404" y="145919"/>
                </a:cubicBezTo>
                <a:cubicBezTo>
                  <a:pt x="5363204" y="139718"/>
                  <a:pt x="5365838" y="133684"/>
                  <a:pt x="5368304" y="127816"/>
                </a:cubicBezTo>
                <a:cubicBezTo>
                  <a:pt x="5370770" y="121949"/>
                  <a:pt x="5372805" y="116882"/>
                  <a:pt x="5374406" y="112614"/>
                </a:cubicBezTo>
                <a:close/>
                <a:moveTo>
                  <a:pt x="172422" y="112414"/>
                </a:moveTo>
                <a:lnTo>
                  <a:pt x="177622" y="116015"/>
                </a:lnTo>
                <a:cubicBezTo>
                  <a:pt x="168955" y="129083"/>
                  <a:pt x="158220" y="141518"/>
                  <a:pt x="145418" y="153320"/>
                </a:cubicBezTo>
                <a:cubicBezTo>
                  <a:pt x="132617" y="165121"/>
                  <a:pt x="118082" y="176022"/>
                  <a:pt x="101813" y="186024"/>
                </a:cubicBezTo>
                <a:lnTo>
                  <a:pt x="97812" y="180223"/>
                </a:lnTo>
                <a:cubicBezTo>
                  <a:pt x="114081" y="170888"/>
                  <a:pt x="128483" y="160387"/>
                  <a:pt x="141018" y="148719"/>
                </a:cubicBezTo>
                <a:cubicBezTo>
                  <a:pt x="153553" y="137051"/>
                  <a:pt x="164021" y="124949"/>
                  <a:pt x="172422" y="112414"/>
                </a:cubicBezTo>
                <a:close/>
                <a:moveTo>
                  <a:pt x="3547082" y="112014"/>
                </a:moveTo>
                <a:lnTo>
                  <a:pt x="3654895" y="112014"/>
                </a:lnTo>
                <a:lnTo>
                  <a:pt x="3654895" y="186024"/>
                </a:lnTo>
                <a:lnTo>
                  <a:pt x="3647894" y="186024"/>
                </a:lnTo>
                <a:lnTo>
                  <a:pt x="3647894" y="172222"/>
                </a:lnTo>
                <a:lnTo>
                  <a:pt x="3554282" y="172222"/>
                </a:lnTo>
                <a:lnTo>
                  <a:pt x="3554282" y="186024"/>
                </a:lnTo>
                <a:lnTo>
                  <a:pt x="3547082" y="186024"/>
                </a:lnTo>
                <a:close/>
                <a:moveTo>
                  <a:pt x="1306106" y="111014"/>
                </a:moveTo>
                <a:cubicBezTo>
                  <a:pt x="1307573" y="111948"/>
                  <a:pt x="1309373" y="113181"/>
                  <a:pt x="1311507" y="114715"/>
                </a:cubicBezTo>
                <a:cubicBezTo>
                  <a:pt x="1313641" y="116248"/>
                  <a:pt x="1315841" y="117882"/>
                  <a:pt x="1318108" y="119615"/>
                </a:cubicBezTo>
                <a:cubicBezTo>
                  <a:pt x="1320375" y="121349"/>
                  <a:pt x="1322542" y="123049"/>
                  <a:pt x="1324609" y="124716"/>
                </a:cubicBezTo>
                <a:cubicBezTo>
                  <a:pt x="1326676" y="126383"/>
                  <a:pt x="1328442" y="127883"/>
                  <a:pt x="1329909" y="129217"/>
                </a:cubicBezTo>
                <a:lnTo>
                  <a:pt x="1325509" y="134217"/>
                </a:lnTo>
                <a:cubicBezTo>
                  <a:pt x="1323909" y="132884"/>
                  <a:pt x="1322042" y="131350"/>
                  <a:pt x="1319908" y="129617"/>
                </a:cubicBezTo>
                <a:cubicBezTo>
                  <a:pt x="1317774" y="127883"/>
                  <a:pt x="1315608" y="126149"/>
                  <a:pt x="1313407" y="124416"/>
                </a:cubicBezTo>
                <a:cubicBezTo>
                  <a:pt x="1311207" y="122682"/>
                  <a:pt x="1309073" y="121049"/>
                  <a:pt x="1307006" y="119515"/>
                </a:cubicBezTo>
                <a:cubicBezTo>
                  <a:pt x="1304939" y="117982"/>
                  <a:pt x="1303239" y="116748"/>
                  <a:pt x="1301906" y="115815"/>
                </a:cubicBezTo>
                <a:close/>
                <a:moveTo>
                  <a:pt x="5168780" y="110014"/>
                </a:moveTo>
                <a:lnTo>
                  <a:pt x="5171980" y="111414"/>
                </a:lnTo>
                <a:lnTo>
                  <a:pt x="5174980" y="112614"/>
                </a:lnTo>
                <a:cubicBezTo>
                  <a:pt x="5173646" y="116882"/>
                  <a:pt x="5171880" y="122016"/>
                  <a:pt x="5169680" y="128016"/>
                </a:cubicBezTo>
                <a:cubicBezTo>
                  <a:pt x="5167480" y="134017"/>
                  <a:pt x="5165112" y="140151"/>
                  <a:pt x="5162579" y="146419"/>
                </a:cubicBezTo>
                <a:cubicBezTo>
                  <a:pt x="5160044" y="152686"/>
                  <a:pt x="5157512" y="158754"/>
                  <a:pt x="5154978" y="164621"/>
                </a:cubicBezTo>
                <a:cubicBezTo>
                  <a:pt x="5152444" y="170488"/>
                  <a:pt x="5150177" y="175489"/>
                  <a:pt x="5148176" y="179623"/>
                </a:cubicBezTo>
                <a:lnTo>
                  <a:pt x="5141576" y="177023"/>
                </a:lnTo>
                <a:cubicBezTo>
                  <a:pt x="5143576" y="172889"/>
                  <a:pt x="5145842" y="167888"/>
                  <a:pt x="5148378" y="162021"/>
                </a:cubicBezTo>
                <a:cubicBezTo>
                  <a:pt x="5150910" y="156153"/>
                  <a:pt x="5153444" y="150119"/>
                  <a:pt x="5155978" y="143918"/>
                </a:cubicBezTo>
                <a:cubicBezTo>
                  <a:pt x="5158512" y="137718"/>
                  <a:pt x="5160912" y="131617"/>
                  <a:pt x="5163178" y="125616"/>
                </a:cubicBezTo>
                <a:cubicBezTo>
                  <a:pt x="5165446" y="119615"/>
                  <a:pt x="5167312" y="114415"/>
                  <a:pt x="5168780" y="110014"/>
                </a:cubicBezTo>
                <a:close/>
                <a:moveTo>
                  <a:pt x="3747230" y="110014"/>
                </a:moveTo>
                <a:cubicBezTo>
                  <a:pt x="3748430" y="111748"/>
                  <a:pt x="3749797" y="113781"/>
                  <a:pt x="3751331" y="116115"/>
                </a:cubicBezTo>
                <a:cubicBezTo>
                  <a:pt x="3752864" y="118449"/>
                  <a:pt x="3754364" y="120916"/>
                  <a:pt x="3755832" y="123516"/>
                </a:cubicBezTo>
                <a:cubicBezTo>
                  <a:pt x="3757298" y="126116"/>
                  <a:pt x="3758732" y="128716"/>
                  <a:pt x="3760132" y="131317"/>
                </a:cubicBezTo>
                <a:cubicBezTo>
                  <a:pt x="3761532" y="133917"/>
                  <a:pt x="3762699" y="136284"/>
                  <a:pt x="3763632" y="138418"/>
                </a:cubicBezTo>
                <a:lnTo>
                  <a:pt x="3758232" y="141418"/>
                </a:lnTo>
                <a:cubicBezTo>
                  <a:pt x="3757298" y="139284"/>
                  <a:pt x="3756164" y="136918"/>
                  <a:pt x="3754831" y="134317"/>
                </a:cubicBezTo>
                <a:cubicBezTo>
                  <a:pt x="3753498" y="131717"/>
                  <a:pt x="3752064" y="129117"/>
                  <a:pt x="3750531" y="126516"/>
                </a:cubicBezTo>
                <a:cubicBezTo>
                  <a:pt x="3748997" y="123916"/>
                  <a:pt x="3747530" y="121416"/>
                  <a:pt x="3746130" y="119015"/>
                </a:cubicBezTo>
                <a:cubicBezTo>
                  <a:pt x="3744730" y="116615"/>
                  <a:pt x="3743430" y="114615"/>
                  <a:pt x="3742230" y="113015"/>
                </a:cubicBezTo>
                <a:close/>
                <a:moveTo>
                  <a:pt x="19603" y="107414"/>
                </a:moveTo>
                <a:lnTo>
                  <a:pt x="97012" y="107414"/>
                </a:lnTo>
                <a:lnTo>
                  <a:pt x="97012" y="138618"/>
                </a:lnTo>
                <a:lnTo>
                  <a:pt x="63008" y="138618"/>
                </a:lnTo>
                <a:lnTo>
                  <a:pt x="63008" y="165021"/>
                </a:lnTo>
                <a:cubicBezTo>
                  <a:pt x="63008" y="167955"/>
                  <a:pt x="62741" y="170355"/>
                  <a:pt x="62208" y="172222"/>
                </a:cubicBezTo>
                <a:cubicBezTo>
                  <a:pt x="61675" y="174089"/>
                  <a:pt x="60674" y="175589"/>
                  <a:pt x="59208" y="176723"/>
                </a:cubicBezTo>
                <a:cubicBezTo>
                  <a:pt x="57741" y="177856"/>
                  <a:pt x="55774" y="178689"/>
                  <a:pt x="53307" y="179223"/>
                </a:cubicBezTo>
                <a:cubicBezTo>
                  <a:pt x="50840" y="179756"/>
                  <a:pt x="47740" y="180156"/>
                  <a:pt x="44006" y="180423"/>
                </a:cubicBezTo>
                <a:lnTo>
                  <a:pt x="34405" y="181423"/>
                </a:lnTo>
                <a:lnTo>
                  <a:pt x="32404" y="174822"/>
                </a:lnTo>
                <a:lnTo>
                  <a:pt x="42606" y="174022"/>
                </a:lnTo>
                <a:cubicBezTo>
                  <a:pt x="45806" y="173755"/>
                  <a:pt x="48340" y="173422"/>
                  <a:pt x="50206" y="173022"/>
                </a:cubicBezTo>
                <a:cubicBezTo>
                  <a:pt x="52073" y="172622"/>
                  <a:pt x="53507" y="172055"/>
                  <a:pt x="54507" y="171322"/>
                </a:cubicBezTo>
                <a:cubicBezTo>
                  <a:pt x="55507" y="170588"/>
                  <a:pt x="56174" y="169555"/>
                  <a:pt x="56507" y="168221"/>
                </a:cubicBezTo>
                <a:cubicBezTo>
                  <a:pt x="56841" y="166888"/>
                  <a:pt x="57007" y="165221"/>
                  <a:pt x="57007" y="163221"/>
                </a:cubicBezTo>
                <a:lnTo>
                  <a:pt x="57007" y="138618"/>
                </a:lnTo>
                <a:lnTo>
                  <a:pt x="19603" y="138618"/>
                </a:lnTo>
                <a:close/>
                <a:moveTo>
                  <a:pt x="2333482" y="105614"/>
                </a:moveTo>
                <a:lnTo>
                  <a:pt x="2333482" y="158420"/>
                </a:lnTo>
                <a:lnTo>
                  <a:pt x="2363086" y="158420"/>
                </a:lnTo>
                <a:lnTo>
                  <a:pt x="2363086" y="105614"/>
                </a:lnTo>
                <a:close/>
                <a:moveTo>
                  <a:pt x="2298278" y="105614"/>
                </a:moveTo>
                <a:lnTo>
                  <a:pt x="2298278" y="158420"/>
                </a:lnTo>
                <a:lnTo>
                  <a:pt x="2327282" y="158420"/>
                </a:lnTo>
                <a:lnTo>
                  <a:pt x="2327282" y="105614"/>
                </a:lnTo>
                <a:close/>
                <a:moveTo>
                  <a:pt x="2934081" y="103213"/>
                </a:moveTo>
                <a:lnTo>
                  <a:pt x="2934081" y="129417"/>
                </a:lnTo>
                <a:lnTo>
                  <a:pt x="3019292" y="129417"/>
                </a:lnTo>
                <a:lnTo>
                  <a:pt x="3019292" y="103213"/>
                </a:lnTo>
                <a:close/>
                <a:moveTo>
                  <a:pt x="4401636" y="102013"/>
                </a:moveTo>
                <a:lnTo>
                  <a:pt x="4401636" y="127016"/>
                </a:lnTo>
                <a:lnTo>
                  <a:pt x="4439640" y="127016"/>
                </a:lnTo>
                <a:lnTo>
                  <a:pt x="4439640" y="102013"/>
                </a:lnTo>
                <a:close/>
                <a:moveTo>
                  <a:pt x="1343311" y="99413"/>
                </a:moveTo>
                <a:lnTo>
                  <a:pt x="1350112" y="99813"/>
                </a:lnTo>
                <a:lnTo>
                  <a:pt x="1350112" y="162821"/>
                </a:lnTo>
                <a:cubicBezTo>
                  <a:pt x="1350112" y="166288"/>
                  <a:pt x="1349778" y="169055"/>
                  <a:pt x="1349112" y="171122"/>
                </a:cubicBezTo>
                <a:cubicBezTo>
                  <a:pt x="1348445" y="173189"/>
                  <a:pt x="1347312" y="174856"/>
                  <a:pt x="1345711" y="176122"/>
                </a:cubicBezTo>
                <a:cubicBezTo>
                  <a:pt x="1344111" y="177389"/>
                  <a:pt x="1342011" y="178323"/>
                  <a:pt x="1339410" y="178923"/>
                </a:cubicBezTo>
                <a:cubicBezTo>
                  <a:pt x="1336810" y="179523"/>
                  <a:pt x="1333576" y="179956"/>
                  <a:pt x="1329709" y="180223"/>
                </a:cubicBezTo>
                <a:lnTo>
                  <a:pt x="1314907" y="181423"/>
                </a:lnTo>
                <a:lnTo>
                  <a:pt x="1313107" y="174822"/>
                </a:lnTo>
                <a:lnTo>
                  <a:pt x="1328309" y="173622"/>
                </a:lnTo>
                <a:cubicBezTo>
                  <a:pt x="1331509" y="173355"/>
                  <a:pt x="1334076" y="172989"/>
                  <a:pt x="1336010" y="172522"/>
                </a:cubicBezTo>
                <a:cubicBezTo>
                  <a:pt x="1337944" y="172055"/>
                  <a:pt x="1339444" y="171322"/>
                  <a:pt x="1340511" y="170322"/>
                </a:cubicBezTo>
                <a:cubicBezTo>
                  <a:pt x="1341577" y="169322"/>
                  <a:pt x="1342311" y="168055"/>
                  <a:pt x="1342711" y="166521"/>
                </a:cubicBezTo>
                <a:cubicBezTo>
                  <a:pt x="1343111" y="164988"/>
                  <a:pt x="1343311" y="163021"/>
                  <a:pt x="1343311" y="160620"/>
                </a:cubicBezTo>
                <a:close/>
                <a:moveTo>
                  <a:pt x="3927053" y="98413"/>
                </a:moveTo>
                <a:lnTo>
                  <a:pt x="3927053" y="158820"/>
                </a:lnTo>
                <a:lnTo>
                  <a:pt x="3967458" y="158820"/>
                </a:lnTo>
                <a:lnTo>
                  <a:pt x="3967458" y="98413"/>
                </a:lnTo>
                <a:close/>
                <a:moveTo>
                  <a:pt x="4165006" y="96612"/>
                </a:moveTo>
                <a:lnTo>
                  <a:pt x="4165006" y="124416"/>
                </a:lnTo>
                <a:lnTo>
                  <a:pt x="4187809" y="124416"/>
                </a:lnTo>
                <a:lnTo>
                  <a:pt x="4187809" y="96612"/>
                </a:lnTo>
                <a:close/>
                <a:moveTo>
                  <a:pt x="4136202" y="96612"/>
                </a:moveTo>
                <a:lnTo>
                  <a:pt x="4136202" y="109014"/>
                </a:lnTo>
                <a:cubicBezTo>
                  <a:pt x="4136202" y="111814"/>
                  <a:pt x="4136202" y="114515"/>
                  <a:pt x="4136202" y="117115"/>
                </a:cubicBezTo>
                <a:cubicBezTo>
                  <a:pt x="4136202" y="119715"/>
                  <a:pt x="4136136" y="122149"/>
                  <a:pt x="4136002" y="124416"/>
                </a:cubicBezTo>
                <a:lnTo>
                  <a:pt x="4159006" y="124416"/>
                </a:lnTo>
                <a:lnTo>
                  <a:pt x="4159006" y="96612"/>
                </a:lnTo>
                <a:close/>
                <a:moveTo>
                  <a:pt x="4545654" y="94412"/>
                </a:moveTo>
                <a:lnTo>
                  <a:pt x="4549054" y="95412"/>
                </a:lnTo>
                <a:lnTo>
                  <a:pt x="4552254" y="96212"/>
                </a:lnTo>
                <a:cubicBezTo>
                  <a:pt x="4550388" y="102080"/>
                  <a:pt x="4548288" y="108414"/>
                  <a:pt x="4545954" y="115215"/>
                </a:cubicBezTo>
                <a:cubicBezTo>
                  <a:pt x="4543620" y="122016"/>
                  <a:pt x="4541154" y="128883"/>
                  <a:pt x="4538553" y="135817"/>
                </a:cubicBezTo>
                <a:cubicBezTo>
                  <a:pt x="4535953" y="142752"/>
                  <a:pt x="4533252" y="149619"/>
                  <a:pt x="4530452" y="156420"/>
                </a:cubicBezTo>
                <a:cubicBezTo>
                  <a:pt x="4527652" y="163221"/>
                  <a:pt x="4524852" y="169555"/>
                  <a:pt x="4522051" y="175422"/>
                </a:cubicBezTo>
                <a:lnTo>
                  <a:pt x="4515650" y="173222"/>
                </a:lnTo>
                <a:cubicBezTo>
                  <a:pt x="4518450" y="167355"/>
                  <a:pt x="4521251" y="161121"/>
                  <a:pt x="4524051" y="154520"/>
                </a:cubicBezTo>
                <a:cubicBezTo>
                  <a:pt x="4526852" y="147919"/>
                  <a:pt x="4529552" y="141185"/>
                  <a:pt x="4532152" y="134317"/>
                </a:cubicBezTo>
                <a:cubicBezTo>
                  <a:pt x="4534752" y="127450"/>
                  <a:pt x="4537186" y="120649"/>
                  <a:pt x="4539453" y="113915"/>
                </a:cubicBezTo>
                <a:cubicBezTo>
                  <a:pt x="4541720" y="107180"/>
                  <a:pt x="4543787" y="100680"/>
                  <a:pt x="4545654" y="94412"/>
                </a:cubicBezTo>
                <a:close/>
                <a:moveTo>
                  <a:pt x="5392808" y="89612"/>
                </a:moveTo>
                <a:lnTo>
                  <a:pt x="5491220" y="89612"/>
                </a:lnTo>
                <a:lnTo>
                  <a:pt x="5491220" y="96012"/>
                </a:lnTo>
                <a:cubicBezTo>
                  <a:pt x="5487752" y="106014"/>
                  <a:pt x="5482752" y="115381"/>
                  <a:pt x="5476218" y="124116"/>
                </a:cubicBezTo>
                <a:cubicBezTo>
                  <a:pt x="5469684" y="132850"/>
                  <a:pt x="5461416" y="141018"/>
                  <a:pt x="5451414" y="148619"/>
                </a:cubicBezTo>
                <a:cubicBezTo>
                  <a:pt x="5459816" y="154220"/>
                  <a:pt x="5469284" y="159487"/>
                  <a:pt x="5479818" y="164421"/>
                </a:cubicBezTo>
                <a:cubicBezTo>
                  <a:pt x="5490353" y="169355"/>
                  <a:pt x="5502154" y="174022"/>
                  <a:pt x="5515222" y="178423"/>
                </a:cubicBezTo>
                <a:lnTo>
                  <a:pt x="5512022" y="185224"/>
                </a:lnTo>
                <a:cubicBezTo>
                  <a:pt x="5498421" y="180423"/>
                  <a:pt x="5486152" y="175356"/>
                  <a:pt x="5475218" y="170022"/>
                </a:cubicBezTo>
                <a:cubicBezTo>
                  <a:pt x="5464282" y="164688"/>
                  <a:pt x="5454415" y="158954"/>
                  <a:pt x="5445614" y="152820"/>
                </a:cubicBezTo>
                <a:cubicBezTo>
                  <a:pt x="5427612" y="165221"/>
                  <a:pt x="5404610" y="176289"/>
                  <a:pt x="5376605" y="186024"/>
                </a:cubicBezTo>
                <a:lnTo>
                  <a:pt x="5373205" y="179623"/>
                </a:lnTo>
                <a:cubicBezTo>
                  <a:pt x="5400142" y="170555"/>
                  <a:pt x="5422278" y="160154"/>
                  <a:pt x="5439613" y="148419"/>
                </a:cubicBezTo>
                <a:cubicBezTo>
                  <a:pt x="5421344" y="134684"/>
                  <a:pt x="5409143" y="118882"/>
                  <a:pt x="5403009" y="101013"/>
                </a:cubicBezTo>
                <a:lnTo>
                  <a:pt x="5409210" y="98013"/>
                </a:lnTo>
                <a:cubicBezTo>
                  <a:pt x="5412276" y="106814"/>
                  <a:pt x="5416777" y="115048"/>
                  <a:pt x="5422711" y="122716"/>
                </a:cubicBezTo>
                <a:cubicBezTo>
                  <a:pt x="5428645" y="130383"/>
                  <a:pt x="5436213" y="137618"/>
                  <a:pt x="5445414" y="144418"/>
                </a:cubicBezTo>
                <a:cubicBezTo>
                  <a:pt x="5455148" y="137218"/>
                  <a:pt x="5463150" y="129650"/>
                  <a:pt x="5469417" y="121716"/>
                </a:cubicBezTo>
                <a:cubicBezTo>
                  <a:pt x="5475684" y="113781"/>
                  <a:pt x="5480351" y="105280"/>
                  <a:pt x="5483418" y="96212"/>
                </a:cubicBezTo>
                <a:lnTo>
                  <a:pt x="5392808" y="96212"/>
                </a:lnTo>
                <a:close/>
                <a:moveTo>
                  <a:pt x="2079051" y="87411"/>
                </a:moveTo>
                <a:lnTo>
                  <a:pt x="2255272" y="87411"/>
                </a:lnTo>
                <a:lnTo>
                  <a:pt x="2255272" y="94212"/>
                </a:lnTo>
                <a:lnTo>
                  <a:pt x="2127257" y="94212"/>
                </a:lnTo>
                <a:lnTo>
                  <a:pt x="2121456" y="120415"/>
                </a:lnTo>
                <a:lnTo>
                  <a:pt x="2221868" y="120415"/>
                </a:lnTo>
                <a:lnTo>
                  <a:pt x="2218868" y="153820"/>
                </a:lnTo>
                <a:cubicBezTo>
                  <a:pt x="2218334" y="159154"/>
                  <a:pt x="2217468" y="163421"/>
                  <a:pt x="2216268" y="166621"/>
                </a:cubicBezTo>
                <a:cubicBezTo>
                  <a:pt x="2215068" y="169822"/>
                  <a:pt x="2213234" y="172322"/>
                  <a:pt x="2210767" y="174122"/>
                </a:cubicBezTo>
                <a:cubicBezTo>
                  <a:pt x="2208300" y="175922"/>
                  <a:pt x="2204966" y="177156"/>
                  <a:pt x="2200766" y="177823"/>
                </a:cubicBezTo>
                <a:cubicBezTo>
                  <a:pt x="2196565" y="178489"/>
                  <a:pt x="2191265" y="179023"/>
                  <a:pt x="2184864" y="179423"/>
                </a:cubicBezTo>
                <a:lnTo>
                  <a:pt x="2154460" y="181023"/>
                </a:lnTo>
                <a:lnTo>
                  <a:pt x="2152660" y="174222"/>
                </a:lnTo>
                <a:lnTo>
                  <a:pt x="2183664" y="172622"/>
                </a:lnTo>
                <a:cubicBezTo>
                  <a:pt x="2189131" y="172355"/>
                  <a:pt x="2193565" y="171955"/>
                  <a:pt x="2196965" y="171422"/>
                </a:cubicBezTo>
                <a:cubicBezTo>
                  <a:pt x="2200366" y="170888"/>
                  <a:pt x="2203033" y="169955"/>
                  <a:pt x="2204966" y="168621"/>
                </a:cubicBezTo>
                <a:cubicBezTo>
                  <a:pt x="2206900" y="167288"/>
                  <a:pt x="2208300" y="165388"/>
                  <a:pt x="2209167" y="162921"/>
                </a:cubicBezTo>
                <a:cubicBezTo>
                  <a:pt x="2210034" y="160454"/>
                  <a:pt x="2210733" y="157020"/>
                  <a:pt x="2211267" y="152619"/>
                </a:cubicBezTo>
                <a:cubicBezTo>
                  <a:pt x="2211400" y="150886"/>
                  <a:pt x="2211600" y="148786"/>
                  <a:pt x="2211867" y="146319"/>
                </a:cubicBezTo>
                <a:cubicBezTo>
                  <a:pt x="2212134" y="143852"/>
                  <a:pt x="2212401" y="141351"/>
                  <a:pt x="2212667" y="138818"/>
                </a:cubicBezTo>
                <a:cubicBezTo>
                  <a:pt x="2212934" y="136284"/>
                  <a:pt x="2213167" y="133950"/>
                  <a:pt x="2213367" y="131817"/>
                </a:cubicBezTo>
                <a:cubicBezTo>
                  <a:pt x="2213567" y="129683"/>
                  <a:pt x="2213734" y="128016"/>
                  <a:pt x="2213867" y="126816"/>
                </a:cubicBezTo>
                <a:lnTo>
                  <a:pt x="2112455" y="126816"/>
                </a:lnTo>
                <a:lnTo>
                  <a:pt x="2119456" y="94212"/>
                </a:lnTo>
                <a:lnTo>
                  <a:pt x="2079051" y="94212"/>
                </a:lnTo>
                <a:close/>
                <a:moveTo>
                  <a:pt x="4342028" y="86811"/>
                </a:moveTo>
                <a:lnTo>
                  <a:pt x="4342028" y="158820"/>
                </a:lnTo>
                <a:lnTo>
                  <a:pt x="4366832" y="158820"/>
                </a:lnTo>
                <a:lnTo>
                  <a:pt x="4366832" y="86811"/>
                </a:lnTo>
                <a:close/>
                <a:moveTo>
                  <a:pt x="1732283" y="80811"/>
                </a:moveTo>
                <a:lnTo>
                  <a:pt x="1739484" y="81211"/>
                </a:lnTo>
                <a:lnTo>
                  <a:pt x="1739484" y="128817"/>
                </a:lnTo>
                <a:cubicBezTo>
                  <a:pt x="1745618" y="126683"/>
                  <a:pt x="1752686" y="123983"/>
                  <a:pt x="1760687" y="120715"/>
                </a:cubicBezTo>
                <a:cubicBezTo>
                  <a:pt x="1768688" y="117448"/>
                  <a:pt x="1776689" y="113981"/>
                  <a:pt x="1784690" y="110314"/>
                </a:cubicBezTo>
                <a:cubicBezTo>
                  <a:pt x="1792691" y="106647"/>
                  <a:pt x="1800359" y="102947"/>
                  <a:pt x="1807693" y="99213"/>
                </a:cubicBezTo>
                <a:cubicBezTo>
                  <a:pt x="1815027" y="95479"/>
                  <a:pt x="1821161" y="92079"/>
                  <a:pt x="1826095" y="89012"/>
                </a:cubicBezTo>
                <a:lnTo>
                  <a:pt x="1829295" y="95412"/>
                </a:lnTo>
                <a:cubicBezTo>
                  <a:pt x="1824095" y="98613"/>
                  <a:pt x="1817594" y="102146"/>
                  <a:pt x="1809793" y="106014"/>
                </a:cubicBezTo>
                <a:cubicBezTo>
                  <a:pt x="1801992" y="109881"/>
                  <a:pt x="1793891" y="113715"/>
                  <a:pt x="1785490" y="117515"/>
                </a:cubicBezTo>
                <a:cubicBezTo>
                  <a:pt x="1777089" y="121316"/>
                  <a:pt x="1768821" y="124883"/>
                  <a:pt x="1760687" y="128216"/>
                </a:cubicBezTo>
                <a:cubicBezTo>
                  <a:pt x="1752553" y="131550"/>
                  <a:pt x="1745485" y="134284"/>
                  <a:pt x="1739484" y="136417"/>
                </a:cubicBezTo>
                <a:lnTo>
                  <a:pt x="1739484" y="151419"/>
                </a:lnTo>
                <a:cubicBezTo>
                  <a:pt x="1739484" y="155420"/>
                  <a:pt x="1739818" y="158654"/>
                  <a:pt x="1740484" y="161121"/>
                </a:cubicBezTo>
                <a:cubicBezTo>
                  <a:pt x="1741151" y="163588"/>
                  <a:pt x="1742218" y="165488"/>
                  <a:pt x="1743685" y="166821"/>
                </a:cubicBezTo>
                <a:cubicBezTo>
                  <a:pt x="1745152" y="168155"/>
                  <a:pt x="1747085" y="169088"/>
                  <a:pt x="1749486" y="169622"/>
                </a:cubicBezTo>
                <a:cubicBezTo>
                  <a:pt x="1751886" y="170155"/>
                  <a:pt x="1754886" y="170488"/>
                  <a:pt x="1758487" y="170622"/>
                </a:cubicBezTo>
                <a:cubicBezTo>
                  <a:pt x="1775022" y="171422"/>
                  <a:pt x="1791624" y="171422"/>
                  <a:pt x="1808293" y="170622"/>
                </a:cubicBezTo>
                <a:cubicBezTo>
                  <a:pt x="1813094" y="170355"/>
                  <a:pt x="1816961" y="169988"/>
                  <a:pt x="1819894" y="169522"/>
                </a:cubicBezTo>
                <a:cubicBezTo>
                  <a:pt x="1822828" y="169055"/>
                  <a:pt x="1825095" y="168155"/>
                  <a:pt x="1826695" y="166821"/>
                </a:cubicBezTo>
                <a:cubicBezTo>
                  <a:pt x="1828295" y="165488"/>
                  <a:pt x="1829462" y="163654"/>
                  <a:pt x="1830196" y="161321"/>
                </a:cubicBezTo>
                <a:cubicBezTo>
                  <a:pt x="1830929" y="158987"/>
                  <a:pt x="1831496" y="155820"/>
                  <a:pt x="1831896" y="151819"/>
                </a:cubicBezTo>
                <a:cubicBezTo>
                  <a:pt x="1832029" y="150219"/>
                  <a:pt x="1832196" y="148319"/>
                  <a:pt x="1832396" y="146119"/>
                </a:cubicBezTo>
                <a:cubicBezTo>
                  <a:pt x="1832596" y="143918"/>
                  <a:pt x="1832763" y="141718"/>
                  <a:pt x="1832896" y="139518"/>
                </a:cubicBezTo>
                <a:cubicBezTo>
                  <a:pt x="1833029" y="137318"/>
                  <a:pt x="1833163" y="135417"/>
                  <a:pt x="1833296" y="133817"/>
                </a:cubicBezTo>
                <a:cubicBezTo>
                  <a:pt x="1833429" y="132217"/>
                  <a:pt x="1833496" y="131217"/>
                  <a:pt x="1833496" y="130817"/>
                </a:cubicBezTo>
                <a:lnTo>
                  <a:pt x="1840297" y="133217"/>
                </a:lnTo>
                <a:cubicBezTo>
                  <a:pt x="1840297" y="133750"/>
                  <a:pt x="1840230" y="134851"/>
                  <a:pt x="1840097" y="136517"/>
                </a:cubicBezTo>
                <a:cubicBezTo>
                  <a:pt x="1839963" y="138184"/>
                  <a:pt x="1839797" y="140085"/>
                  <a:pt x="1839597" y="142218"/>
                </a:cubicBezTo>
                <a:cubicBezTo>
                  <a:pt x="1839397" y="144352"/>
                  <a:pt x="1839197" y="146519"/>
                  <a:pt x="1838997" y="148719"/>
                </a:cubicBezTo>
                <a:cubicBezTo>
                  <a:pt x="1838797" y="150919"/>
                  <a:pt x="1838630" y="152820"/>
                  <a:pt x="1838497" y="154420"/>
                </a:cubicBezTo>
                <a:cubicBezTo>
                  <a:pt x="1837830" y="159087"/>
                  <a:pt x="1836996" y="162887"/>
                  <a:pt x="1835996" y="165821"/>
                </a:cubicBezTo>
                <a:cubicBezTo>
                  <a:pt x="1834996" y="168755"/>
                  <a:pt x="1833463" y="171055"/>
                  <a:pt x="1831396" y="172722"/>
                </a:cubicBezTo>
                <a:cubicBezTo>
                  <a:pt x="1829329" y="174389"/>
                  <a:pt x="1826595" y="175589"/>
                  <a:pt x="1823195" y="176322"/>
                </a:cubicBezTo>
                <a:cubicBezTo>
                  <a:pt x="1819794" y="177056"/>
                  <a:pt x="1815360" y="177556"/>
                  <a:pt x="1809893" y="177823"/>
                </a:cubicBezTo>
                <a:cubicBezTo>
                  <a:pt x="1792424" y="178623"/>
                  <a:pt x="1775022" y="178623"/>
                  <a:pt x="1757686" y="177823"/>
                </a:cubicBezTo>
                <a:cubicBezTo>
                  <a:pt x="1752886" y="177689"/>
                  <a:pt x="1748852" y="177156"/>
                  <a:pt x="1745585" y="176222"/>
                </a:cubicBezTo>
                <a:cubicBezTo>
                  <a:pt x="1742318" y="175289"/>
                  <a:pt x="1739718" y="173855"/>
                  <a:pt x="1737784" y="171922"/>
                </a:cubicBezTo>
                <a:cubicBezTo>
                  <a:pt x="1735850" y="169988"/>
                  <a:pt x="1734450" y="167455"/>
                  <a:pt x="1733584" y="164321"/>
                </a:cubicBezTo>
                <a:cubicBezTo>
                  <a:pt x="1732717" y="161187"/>
                  <a:pt x="1732283" y="157287"/>
                  <a:pt x="1732283" y="152619"/>
                </a:cubicBezTo>
                <a:close/>
                <a:moveTo>
                  <a:pt x="1541336" y="79010"/>
                </a:moveTo>
                <a:lnTo>
                  <a:pt x="1541336" y="122416"/>
                </a:lnTo>
                <a:lnTo>
                  <a:pt x="1612945" y="122416"/>
                </a:lnTo>
                <a:lnTo>
                  <a:pt x="1612945" y="79010"/>
                </a:lnTo>
                <a:close/>
                <a:moveTo>
                  <a:pt x="1094280" y="77810"/>
                </a:moveTo>
                <a:lnTo>
                  <a:pt x="1094280" y="124416"/>
                </a:lnTo>
                <a:lnTo>
                  <a:pt x="1147486" y="124416"/>
                </a:lnTo>
                <a:lnTo>
                  <a:pt x="1147486" y="77810"/>
                </a:lnTo>
                <a:close/>
                <a:moveTo>
                  <a:pt x="3804438" y="75410"/>
                </a:moveTo>
                <a:lnTo>
                  <a:pt x="3854644" y="75410"/>
                </a:lnTo>
                <a:lnTo>
                  <a:pt x="3854644" y="161021"/>
                </a:lnTo>
                <a:cubicBezTo>
                  <a:pt x="3854644" y="163287"/>
                  <a:pt x="3854777" y="165121"/>
                  <a:pt x="3855044" y="166521"/>
                </a:cubicBezTo>
                <a:cubicBezTo>
                  <a:pt x="3855310" y="167921"/>
                  <a:pt x="3855744" y="168988"/>
                  <a:pt x="3856344" y="169722"/>
                </a:cubicBezTo>
                <a:cubicBezTo>
                  <a:pt x="3856944" y="170455"/>
                  <a:pt x="3857711" y="170955"/>
                  <a:pt x="3858644" y="171222"/>
                </a:cubicBezTo>
                <a:cubicBezTo>
                  <a:pt x="3859578" y="171489"/>
                  <a:pt x="3860711" y="171689"/>
                  <a:pt x="3862045" y="171822"/>
                </a:cubicBezTo>
                <a:cubicBezTo>
                  <a:pt x="3863912" y="171955"/>
                  <a:pt x="3865845" y="171955"/>
                  <a:pt x="3867845" y="171822"/>
                </a:cubicBezTo>
                <a:cubicBezTo>
                  <a:pt x="3869446" y="171689"/>
                  <a:pt x="3870679" y="171455"/>
                  <a:pt x="3871546" y="171122"/>
                </a:cubicBezTo>
                <a:cubicBezTo>
                  <a:pt x="3872412" y="170788"/>
                  <a:pt x="3873113" y="170222"/>
                  <a:pt x="3873646" y="169422"/>
                </a:cubicBezTo>
                <a:cubicBezTo>
                  <a:pt x="3874180" y="168621"/>
                  <a:pt x="3874580" y="167455"/>
                  <a:pt x="3874846" y="165921"/>
                </a:cubicBezTo>
                <a:cubicBezTo>
                  <a:pt x="3875113" y="164388"/>
                  <a:pt x="3875446" y="162287"/>
                  <a:pt x="3875846" y="159620"/>
                </a:cubicBezTo>
                <a:cubicBezTo>
                  <a:pt x="3875980" y="158420"/>
                  <a:pt x="3876146" y="156720"/>
                  <a:pt x="3876346" y="154520"/>
                </a:cubicBezTo>
                <a:cubicBezTo>
                  <a:pt x="3876546" y="152319"/>
                  <a:pt x="3876746" y="150019"/>
                  <a:pt x="3876946" y="147619"/>
                </a:cubicBezTo>
                <a:cubicBezTo>
                  <a:pt x="3877146" y="145219"/>
                  <a:pt x="3877313" y="142918"/>
                  <a:pt x="3877446" y="140718"/>
                </a:cubicBezTo>
                <a:cubicBezTo>
                  <a:pt x="3877580" y="138518"/>
                  <a:pt x="3877647" y="136818"/>
                  <a:pt x="3877647" y="135617"/>
                </a:cubicBezTo>
                <a:lnTo>
                  <a:pt x="3883447" y="137818"/>
                </a:lnTo>
                <a:cubicBezTo>
                  <a:pt x="3883447" y="139151"/>
                  <a:pt x="3883380" y="140885"/>
                  <a:pt x="3883247" y="143018"/>
                </a:cubicBezTo>
                <a:cubicBezTo>
                  <a:pt x="3883114" y="145152"/>
                  <a:pt x="3882980" y="147386"/>
                  <a:pt x="3882847" y="149719"/>
                </a:cubicBezTo>
                <a:cubicBezTo>
                  <a:pt x="3882714" y="152053"/>
                  <a:pt x="3882547" y="154320"/>
                  <a:pt x="3882347" y="156520"/>
                </a:cubicBezTo>
                <a:cubicBezTo>
                  <a:pt x="3882147" y="158720"/>
                  <a:pt x="3881980" y="160420"/>
                  <a:pt x="3881847" y="161621"/>
                </a:cubicBezTo>
                <a:cubicBezTo>
                  <a:pt x="3881447" y="165221"/>
                  <a:pt x="3880947" y="168088"/>
                  <a:pt x="3880347" y="170222"/>
                </a:cubicBezTo>
                <a:cubicBezTo>
                  <a:pt x="3879747" y="172355"/>
                  <a:pt x="3878947" y="174022"/>
                  <a:pt x="3877947" y="175222"/>
                </a:cubicBezTo>
                <a:cubicBezTo>
                  <a:pt x="3876946" y="176422"/>
                  <a:pt x="3875646" y="177289"/>
                  <a:pt x="3874046" y="177823"/>
                </a:cubicBezTo>
                <a:cubicBezTo>
                  <a:pt x="3872446" y="178356"/>
                  <a:pt x="3870446" y="178689"/>
                  <a:pt x="3868045" y="178823"/>
                </a:cubicBezTo>
                <a:cubicBezTo>
                  <a:pt x="3865645" y="178956"/>
                  <a:pt x="3863311" y="178956"/>
                  <a:pt x="3861044" y="178823"/>
                </a:cubicBezTo>
                <a:cubicBezTo>
                  <a:pt x="3858778" y="178689"/>
                  <a:pt x="3856844" y="178356"/>
                  <a:pt x="3855244" y="177823"/>
                </a:cubicBezTo>
                <a:cubicBezTo>
                  <a:pt x="3853644" y="177289"/>
                  <a:pt x="3852310" y="176422"/>
                  <a:pt x="3851244" y="175222"/>
                </a:cubicBezTo>
                <a:cubicBezTo>
                  <a:pt x="3850176" y="174022"/>
                  <a:pt x="3849410" y="172422"/>
                  <a:pt x="3848943" y="170422"/>
                </a:cubicBezTo>
                <a:cubicBezTo>
                  <a:pt x="3848476" y="168421"/>
                  <a:pt x="3848243" y="165754"/>
                  <a:pt x="3848243" y="162421"/>
                </a:cubicBezTo>
                <a:lnTo>
                  <a:pt x="3848243" y="82011"/>
                </a:lnTo>
                <a:lnTo>
                  <a:pt x="3810838" y="82011"/>
                </a:lnTo>
                <a:lnTo>
                  <a:pt x="3810838" y="105214"/>
                </a:lnTo>
                <a:cubicBezTo>
                  <a:pt x="3810838" y="116282"/>
                  <a:pt x="3810572" y="125549"/>
                  <a:pt x="3810038" y="133017"/>
                </a:cubicBezTo>
                <a:cubicBezTo>
                  <a:pt x="3809505" y="140485"/>
                  <a:pt x="3808371" y="147085"/>
                  <a:pt x="3806638" y="152820"/>
                </a:cubicBezTo>
                <a:cubicBezTo>
                  <a:pt x="3804904" y="158554"/>
                  <a:pt x="3802504" y="163888"/>
                  <a:pt x="3799437" y="168822"/>
                </a:cubicBezTo>
                <a:cubicBezTo>
                  <a:pt x="3796370" y="173755"/>
                  <a:pt x="3792302" y="179156"/>
                  <a:pt x="3787236" y="185024"/>
                </a:cubicBezTo>
                <a:lnTo>
                  <a:pt x="3781834" y="180423"/>
                </a:lnTo>
                <a:cubicBezTo>
                  <a:pt x="3786768" y="174689"/>
                  <a:pt x="3790736" y="169522"/>
                  <a:pt x="3793736" y="164921"/>
                </a:cubicBezTo>
                <a:cubicBezTo>
                  <a:pt x="3796736" y="160320"/>
                  <a:pt x="3799037" y="155353"/>
                  <a:pt x="3800637" y="150019"/>
                </a:cubicBezTo>
                <a:cubicBezTo>
                  <a:pt x="3802237" y="144685"/>
                  <a:pt x="3803270" y="138451"/>
                  <a:pt x="3803737" y="131317"/>
                </a:cubicBezTo>
                <a:cubicBezTo>
                  <a:pt x="3804204" y="124183"/>
                  <a:pt x="3804438" y="115148"/>
                  <a:pt x="3804438" y="104213"/>
                </a:cubicBezTo>
                <a:close/>
                <a:moveTo>
                  <a:pt x="5211585" y="73610"/>
                </a:moveTo>
                <a:lnTo>
                  <a:pt x="5272592" y="73610"/>
                </a:lnTo>
                <a:lnTo>
                  <a:pt x="5272592" y="159820"/>
                </a:lnTo>
                <a:cubicBezTo>
                  <a:pt x="5272592" y="162221"/>
                  <a:pt x="5272760" y="164154"/>
                  <a:pt x="5273092" y="165621"/>
                </a:cubicBezTo>
                <a:cubicBezTo>
                  <a:pt x="5273426" y="167088"/>
                  <a:pt x="5274026" y="168221"/>
                  <a:pt x="5274893" y="169022"/>
                </a:cubicBezTo>
                <a:cubicBezTo>
                  <a:pt x="5275759" y="169822"/>
                  <a:pt x="5276959" y="170388"/>
                  <a:pt x="5278493" y="170722"/>
                </a:cubicBezTo>
                <a:cubicBezTo>
                  <a:pt x="5280026" y="171055"/>
                  <a:pt x="5281994" y="171288"/>
                  <a:pt x="5284394" y="171422"/>
                </a:cubicBezTo>
                <a:cubicBezTo>
                  <a:pt x="5286927" y="171555"/>
                  <a:pt x="5289460" y="171555"/>
                  <a:pt x="5291994" y="171422"/>
                </a:cubicBezTo>
                <a:cubicBezTo>
                  <a:pt x="5294528" y="171288"/>
                  <a:pt x="5296562" y="170955"/>
                  <a:pt x="5298096" y="170422"/>
                </a:cubicBezTo>
                <a:cubicBezTo>
                  <a:pt x="5299629" y="169888"/>
                  <a:pt x="5300829" y="169122"/>
                  <a:pt x="5301696" y="168121"/>
                </a:cubicBezTo>
                <a:cubicBezTo>
                  <a:pt x="5302562" y="167121"/>
                  <a:pt x="5303196" y="165788"/>
                  <a:pt x="5303596" y="164121"/>
                </a:cubicBezTo>
                <a:cubicBezTo>
                  <a:pt x="5303996" y="162454"/>
                  <a:pt x="5304396" y="160354"/>
                  <a:pt x="5304797" y="157820"/>
                </a:cubicBezTo>
                <a:cubicBezTo>
                  <a:pt x="5305197" y="155420"/>
                  <a:pt x="5305530" y="152853"/>
                  <a:pt x="5305797" y="150119"/>
                </a:cubicBezTo>
                <a:cubicBezTo>
                  <a:pt x="5306063" y="147386"/>
                  <a:pt x="5306296" y="144785"/>
                  <a:pt x="5306496" y="142318"/>
                </a:cubicBezTo>
                <a:cubicBezTo>
                  <a:pt x="5306696" y="139851"/>
                  <a:pt x="5306863" y="137718"/>
                  <a:pt x="5306996" y="135917"/>
                </a:cubicBezTo>
                <a:cubicBezTo>
                  <a:pt x="5307130" y="134117"/>
                  <a:pt x="5307196" y="132950"/>
                  <a:pt x="5307196" y="132417"/>
                </a:cubicBezTo>
                <a:lnTo>
                  <a:pt x="5313198" y="134417"/>
                </a:lnTo>
                <a:cubicBezTo>
                  <a:pt x="5313198" y="134951"/>
                  <a:pt x="5313164" y="136084"/>
                  <a:pt x="5313098" y="137818"/>
                </a:cubicBezTo>
                <a:cubicBezTo>
                  <a:pt x="5313030" y="139551"/>
                  <a:pt x="5312898" y="141618"/>
                  <a:pt x="5312698" y="144018"/>
                </a:cubicBezTo>
                <a:cubicBezTo>
                  <a:pt x="5312498" y="146419"/>
                  <a:pt x="5312264" y="148952"/>
                  <a:pt x="5311998" y="151619"/>
                </a:cubicBezTo>
                <a:cubicBezTo>
                  <a:pt x="5311730" y="154286"/>
                  <a:pt x="5311398" y="156820"/>
                  <a:pt x="5310998" y="159220"/>
                </a:cubicBezTo>
                <a:cubicBezTo>
                  <a:pt x="5310464" y="162821"/>
                  <a:pt x="5309797" y="165788"/>
                  <a:pt x="5308996" y="168121"/>
                </a:cubicBezTo>
                <a:cubicBezTo>
                  <a:pt x="5308196" y="170455"/>
                  <a:pt x="5307096" y="172322"/>
                  <a:pt x="5305697" y="173722"/>
                </a:cubicBezTo>
                <a:cubicBezTo>
                  <a:pt x="5304296" y="175122"/>
                  <a:pt x="5302496" y="176156"/>
                  <a:pt x="5300296" y="176823"/>
                </a:cubicBezTo>
                <a:cubicBezTo>
                  <a:pt x="5298096" y="177489"/>
                  <a:pt x="5295329" y="177889"/>
                  <a:pt x="5291994" y="178023"/>
                </a:cubicBezTo>
                <a:cubicBezTo>
                  <a:pt x="5288928" y="178289"/>
                  <a:pt x="5285927" y="178289"/>
                  <a:pt x="5282994" y="178023"/>
                </a:cubicBezTo>
                <a:cubicBezTo>
                  <a:pt x="5279794" y="177889"/>
                  <a:pt x="5277059" y="177523"/>
                  <a:pt x="5274793" y="176923"/>
                </a:cubicBezTo>
                <a:cubicBezTo>
                  <a:pt x="5272526" y="176322"/>
                  <a:pt x="5270726" y="175422"/>
                  <a:pt x="5269392" y="174222"/>
                </a:cubicBezTo>
                <a:cubicBezTo>
                  <a:pt x="5268058" y="173022"/>
                  <a:pt x="5267092" y="171355"/>
                  <a:pt x="5266492" y="169222"/>
                </a:cubicBezTo>
                <a:cubicBezTo>
                  <a:pt x="5265892" y="167088"/>
                  <a:pt x="5265592" y="164354"/>
                  <a:pt x="5265592" y="161021"/>
                </a:cubicBezTo>
                <a:lnTo>
                  <a:pt x="5265592" y="80610"/>
                </a:lnTo>
                <a:lnTo>
                  <a:pt x="5218386" y="80610"/>
                </a:lnTo>
                <a:lnTo>
                  <a:pt x="5218386" y="106614"/>
                </a:lnTo>
                <a:cubicBezTo>
                  <a:pt x="5218386" y="116215"/>
                  <a:pt x="5217852" y="124516"/>
                  <a:pt x="5216786" y="131517"/>
                </a:cubicBezTo>
                <a:cubicBezTo>
                  <a:pt x="5215718" y="138518"/>
                  <a:pt x="5213751" y="144919"/>
                  <a:pt x="5210885" y="150719"/>
                </a:cubicBezTo>
                <a:cubicBezTo>
                  <a:pt x="5208018" y="156520"/>
                  <a:pt x="5204084" y="162121"/>
                  <a:pt x="5199084" y="167521"/>
                </a:cubicBezTo>
                <a:cubicBezTo>
                  <a:pt x="5194082" y="172922"/>
                  <a:pt x="5187715" y="178689"/>
                  <a:pt x="5179981" y="184824"/>
                </a:cubicBezTo>
                <a:lnTo>
                  <a:pt x="5174780" y="179823"/>
                </a:lnTo>
                <a:cubicBezTo>
                  <a:pt x="5182381" y="173822"/>
                  <a:pt x="5188582" y="168288"/>
                  <a:pt x="5193382" y="163221"/>
                </a:cubicBezTo>
                <a:cubicBezTo>
                  <a:pt x="5198183" y="158154"/>
                  <a:pt x="5201917" y="152920"/>
                  <a:pt x="5204584" y="147519"/>
                </a:cubicBezTo>
                <a:cubicBezTo>
                  <a:pt x="5207250" y="142118"/>
                  <a:pt x="5209084" y="136117"/>
                  <a:pt x="5210084" y="129517"/>
                </a:cubicBezTo>
                <a:cubicBezTo>
                  <a:pt x="5211085" y="122916"/>
                  <a:pt x="5211585" y="115015"/>
                  <a:pt x="5211585" y="105814"/>
                </a:cubicBezTo>
                <a:close/>
                <a:moveTo>
                  <a:pt x="3997462" y="73610"/>
                </a:moveTo>
                <a:cubicBezTo>
                  <a:pt x="3999328" y="76010"/>
                  <a:pt x="4001662" y="79377"/>
                  <a:pt x="4004462" y="83711"/>
                </a:cubicBezTo>
                <a:cubicBezTo>
                  <a:pt x="4007263" y="88045"/>
                  <a:pt x="4010130" y="92645"/>
                  <a:pt x="4013064" y="97513"/>
                </a:cubicBezTo>
                <a:cubicBezTo>
                  <a:pt x="4015997" y="102380"/>
                  <a:pt x="4018798" y="107114"/>
                  <a:pt x="4021465" y="111714"/>
                </a:cubicBezTo>
                <a:cubicBezTo>
                  <a:pt x="4024132" y="116315"/>
                  <a:pt x="4026265" y="120082"/>
                  <a:pt x="4027866" y="123016"/>
                </a:cubicBezTo>
                <a:lnTo>
                  <a:pt x="4021865" y="126416"/>
                </a:lnTo>
                <a:cubicBezTo>
                  <a:pt x="4020264" y="123483"/>
                  <a:pt x="4018131" y="119682"/>
                  <a:pt x="4015464" y="115015"/>
                </a:cubicBezTo>
                <a:cubicBezTo>
                  <a:pt x="4012796" y="110348"/>
                  <a:pt x="4009996" y="105614"/>
                  <a:pt x="4007063" y="100813"/>
                </a:cubicBezTo>
                <a:cubicBezTo>
                  <a:pt x="4004129" y="96012"/>
                  <a:pt x="4001295" y="91412"/>
                  <a:pt x="3998562" y="87011"/>
                </a:cubicBezTo>
                <a:cubicBezTo>
                  <a:pt x="3995828" y="82611"/>
                  <a:pt x="3993594" y="79210"/>
                  <a:pt x="3991861" y="76810"/>
                </a:cubicBezTo>
                <a:close/>
                <a:moveTo>
                  <a:pt x="4401636" y="72409"/>
                </a:moveTo>
                <a:lnTo>
                  <a:pt x="4401636" y="95812"/>
                </a:lnTo>
                <a:lnTo>
                  <a:pt x="4439640" y="95812"/>
                </a:lnTo>
                <a:lnTo>
                  <a:pt x="4439640" y="72409"/>
                </a:lnTo>
                <a:close/>
                <a:moveTo>
                  <a:pt x="2570112" y="71409"/>
                </a:moveTo>
                <a:lnTo>
                  <a:pt x="2576912" y="71809"/>
                </a:lnTo>
                <a:lnTo>
                  <a:pt x="2576912" y="118615"/>
                </a:lnTo>
                <a:cubicBezTo>
                  <a:pt x="2580780" y="116482"/>
                  <a:pt x="2585114" y="113881"/>
                  <a:pt x="2589914" y="110814"/>
                </a:cubicBezTo>
                <a:cubicBezTo>
                  <a:pt x="2594715" y="107747"/>
                  <a:pt x="2599516" y="104580"/>
                  <a:pt x="2604316" y="101313"/>
                </a:cubicBezTo>
                <a:cubicBezTo>
                  <a:pt x="2609116" y="98046"/>
                  <a:pt x="2613684" y="94779"/>
                  <a:pt x="2618018" y="91512"/>
                </a:cubicBezTo>
                <a:cubicBezTo>
                  <a:pt x="2622352" y="88245"/>
                  <a:pt x="2626052" y="85278"/>
                  <a:pt x="2629119" y="82611"/>
                </a:cubicBezTo>
                <a:lnTo>
                  <a:pt x="2632720" y="88611"/>
                </a:lnTo>
                <a:cubicBezTo>
                  <a:pt x="2629520" y="91412"/>
                  <a:pt x="2625552" y="94546"/>
                  <a:pt x="2620818" y="98013"/>
                </a:cubicBezTo>
                <a:cubicBezTo>
                  <a:pt x="2616084" y="101480"/>
                  <a:pt x="2611150" y="104947"/>
                  <a:pt x="2606016" y="108414"/>
                </a:cubicBezTo>
                <a:cubicBezTo>
                  <a:pt x="2600882" y="111881"/>
                  <a:pt x="2595748" y="115215"/>
                  <a:pt x="2590614" y="118415"/>
                </a:cubicBezTo>
                <a:cubicBezTo>
                  <a:pt x="2585480" y="121616"/>
                  <a:pt x="2580913" y="124283"/>
                  <a:pt x="2576912" y="126416"/>
                </a:cubicBezTo>
                <a:lnTo>
                  <a:pt x="2576912" y="155220"/>
                </a:lnTo>
                <a:cubicBezTo>
                  <a:pt x="2576912" y="158420"/>
                  <a:pt x="2577146" y="160954"/>
                  <a:pt x="2577613" y="162821"/>
                </a:cubicBezTo>
                <a:cubicBezTo>
                  <a:pt x="2578080" y="164688"/>
                  <a:pt x="2578913" y="166188"/>
                  <a:pt x="2580113" y="167321"/>
                </a:cubicBezTo>
                <a:cubicBezTo>
                  <a:pt x="2581313" y="168455"/>
                  <a:pt x="2583013" y="169255"/>
                  <a:pt x="2585214" y="169722"/>
                </a:cubicBezTo>
                <a:cubicBezTo>
                  <a:pt x="2587414" y="170188"/>
                  <a:pt x="2590314" y="170555"/>
                  <a:pt x="2593914" y="170822"/>
                </a:cubicBezTo>
                <a:cubicBezTo>
                  <a:pt x="2601249" y="171489"/>
                  <a:pt x="2608583" y="171489"/>
                  <a:pt x="2615917" y="170822"/>
                </a:cubicBezTo>
                <a:cubicBezTo>
                  <a:pt x="2619651" y="170422"/>
                  <a:pt x="2622652" y="169988"/>
                  <a:pt x="2624918" y="169522"/>
                </a:cubicBezTo>
                <a:cubicBezTo>
                  <a:pt x="2627185" y="169055"/>
                  <a:pt x="2628919" y="168288"/>
                  <a:pt x="2630120" y="167221"/>
                </a:cubicBezTo>
                <a:cubicBezTo>
                  <a:pt x="2631319" y="166155"/>
                  <a:pt x="2632153" y="164688"/>
                  <a:pt x="2632620" y="162821"/>
                </a:cubicBezTo>
                <a:cubicBezTo>
                  <a:pt x="2633086" y="160954"/>
                  <a:pt x="2633520" y="158487"/>
                  <a:pt x="2633920" y="155420"/>
                </a:cubicBezTo>
                <a:cubicBezTo>
                  <a:pt x="2634453" y="151153"/>
                  <a:pt x="2634820" y="147452"/>
                  <a:pt x="2635020" y="144318"/>
                </a:cubicBezTo>
                <a:cubicBezTo>
                  <a:pt x="2635220" y="141185"/>
                  <a:pt x="2635386" y="138084"/>
                  <a:pt x="2635520" y="135017"/>
                </a:cubicBezTo>
                <a:lnTo>
                  <a:pt x="2642321" y="137218"/>
                </a:lnTo>
                <a:cubicBezTo>
                  <a:pt x="2642187" y="140018"/>
                  <a:pt x="2641954" y="143352"/>
                  <a:pt x="2641620" y="147219"/>
                </a:cubicBezTo>
                <a:cubicBezTo>
                  <a:pt x="2641287" y="151086"/>
                  <a:pt x="2640920" y="154686"/>
                  <a:pt x="2640520" y="158020"/>
                </a:cubicBezTo>
                <a:cubicBezTo>
                  <a:pt x="2640120" y="161887"/>
                  <a:pt x="2639487" y="165021"/>
                  <a:pt x="2638620" y="167421"/>
                </a:cubicBezTo>
                <a:cubicBezTo>
                  <a:pt x="2637754" y="169822"/>
                  <a:pt x="2636487" y="171722"/>
                  <a:pt x="2634820" y="173122"/>
                </a:cubicBezTo>
                <a:cubicBezTo>
                  <a:pt x="2633153" y="174522"/>
                  <a:pt x="2630886" y="175556"/>
                  <a:pt x="2628019" y="176222"/>
                </a:cubicBezTo>
                <a:cubicBezTo>
                  <a:pt x="2625152" y="176889"/>
                  <a:pt x="2621452" y="177423"/>
                  <a:pt x="2616918" y="177823"/>
                </a:cubicBezTo>
                <a:cubicBezTo>
                  <a:pt x="2613050" y="178089"/>
                  <a:pt x="2608950" y="178223"/>
                  <a:pt x="2604616" y="178223"/>
                </a:cubicBezTo>
                <a:cubicBezTo>
                  <a:pt x="2600282" y="178223"/>
                  <a:pt x="2596181" y="178089"/>
                  <a:pt x="2592314" y="177823"/>
                </a:cubicBezTo>
                <a:cubicBezTo>
                  <a:pt x="2587914" y="177423"/>
                  <a:pt x="2584314" y="176889"/>
                  <a:pt x="2581513" y="176222"/>
                </a:cubicBezTo>
                <a:cubicBezTo>
                  <a:pt x="2578713" y="175556"/>
                  <a:pt x="2576446" y="174489"/>
                  <a:pt x="2574712" y="173022"/>
                </a:cubicBezTo>
                <a:cubicBezTo>
                  <a:pt x="2572979" y="171555"/>
                  <a:pt x="2571779" y="169488"/>
                  <a:pt x="2571112" y="166821"/>
                </a:cubicBezTo>
                <a:cubicBezTo>
                  <a:pt x="2570445" y="164154"/>
                  <a:pt x="2570112" y="160620"/>
                  <a:pt x="2570112" y="156220"/>
                </a:cubicBezTo>
                <a:close/>
                <a:moveTo>
                  <a:pt x="57407" y="71209"/>
                </a:moveTo>
                <a:cubicBezTo>
                  <a:pt x="58474" y="73876"/>
                  <a:pt x="59474" y="76377"/>
                  <a:pt x="60408" y="78710"/>
                </a:cubicBezTo>
                <a:cubicBezTo>
                  <a:pt x="61341" y="81044"/>
                  <a:pt x="62341" y="84144"/>
                  <a:pt x="63408" y="88011"/>
                </a:cubicBezTo>
                <a:lnTo>
                  <a:pt x="114014" y="88011"/>
                </a:lnTo>
                <a:lnTo>
                  <a:pt x="114014" y="93612"/>
                </a:lnTo>
                <a:lnTo>
                  <a:pt x="800" y="93612"/>
                </a:lnTo>
                <a:lnTo>
                  <a:pt x="800" y="88011"/>
                </a:lnTo>
                <a:lnTo>
                  <a:pt x="56807" y="88011"/>
                </a:lnTo>
                <a:cubicBezTo>
                  <a:pt x="55740" y="84544"/>
                  <a:pt x="54807" y="81677"/>
                  <a:pt x="54007" y="79410"/>
                </a:cubicBezTo>
                <a:cubicBezTo>
                  <a:pt x="53207" y="77143"/>
                  <a:pt x="52273" y="74676"/>
                  <a:pt x="51207" y="72009"/>
                </a:cubicBezTo>
                <a:close/>
                <a:moveTo>
                  <a:pt x="2934081" y="70409"/>
                </a:moveTo>
                <a:lnTo>
                  <a:pt x="2934081" y="96813"/>
                </a:lnTo>
                <a:lnTo>
                  <a:pt x="3019292" y="96813"/>
                </a:lnTo>
                <a:lnTo>
                  <a:pt x="3019292" y="70409"/>
                </a:lnTo>
                <a:close/>
                <a:moveTo>
                  <a:pt x="1902705" y="69609"/>
                </a:moveTo>
                <a:lnTo>
                  <a:pt x="1902705" y="110814"/>
                </a:lnTo>
                <a:lnTo>
                  <a:pt x="2012318" y="110814"/>
                </a:lnTo>
                <a:lnTo>
                  <a:pt x="2012318" y="69609"/>
                </a:lnTo>
                <a:close/>
                <a:moveTo>
                  <a:pt x="164621" y="62408"/>
                </a:moveTo>
                <a:lnTo>
                  <a:pt x="169621" y="66409"/>
                </a:lnTo>
                <a:cubicBezTo>
                  <a:pt x="166021" y="71343"/>
                  <a:pt x="161954" y="76343"/>
                  <a:pt x="157420" y="81411"/>
                </a:cubicBezTo>
                <a:cubicBezTo>
                  <a:pt x="152886" y="86478"/>
                  <a:pt x="148119" y="91445"/>
                  <a:pt x="143118" y="96312"/>
                </a:cubicBezTo>
                <a:cubicBezTo>
                  <a:pt x="138117" y="101180"/>
                  <a:pt x="132950" y="105814"/>
                  <a:pt x="127616" y="110214"/>
                </a:cubicBezTo>
                <a:cubicBezTo>
                  <a:pt x="122282" y="114615"/>
                  <a:pt x="116948" y="118615"/>
                  <a:pt x="111614" y="122216"/>
                </a:cubicBezTo>
                <a:lnTo>
                  <a:pt x="107614" y="116415"/>
                </a:lnTo>
                <a:cubicBezTo>
                  <a:pt x="112814" y="112948"/>
                  <a:pt x="118082" y="109081"/>
                  <a:pt x="123416" y="104814"/>
                </a:cubicBezTo>
                <a:cubicBezTo>
                  <a:pt x="128750" y="100546"/>
                  <a:pt x="133884" y="96079"/>
                  <a:pt x="138818" y="91412"/>
                </a:cubicBezTo>
                <a:cubicBezTo>
                  <a:pt x="143752" y="86745"/>
                  <a:pt x="148419" y="81944"/>
                  <a:pt x="152819" y="77010"/>
                </a:cubicBezTo>
                <a:cubicBezTo>
                  <a:pt x="157220" y="72076"/>
                  <a:pt x="161154" y="67209"/>
                  <a:pt x="164621" y="62408"/>
                </a:cubicBezTo>
                <a:close/>
                <a:moveTo>
                  <a:pt x="4165006" y="61208"/>
                </a:moveTo>
                <a:lnTo>
                  <a:pt x="4165006" y="90412"/>
                </a:lnTo>
                <a:lnTo>
                  <a:pt x="4187809" y="90412"/>
                </a:lnTo>
                <a:lnTo>
                  <a:pt x="4187809" y="61208"/>
                </a:lnTo>
                <a:close/>
                <a:moveTo>
                  <a:pt x="4136002" y="61208"/>
                </a:moveTo>
                <a:lnTo>
                  <a:pt x="4136202" y="90412"/>
                </a:lnTo>
                <a:lnTo>
                  <a:pt x="4159006" y="90412"/>
                </a:lnTo>
                <a:lnTo>
                  <a:pt x="4159006" y="61208"/>
                </a:lnTo>
                <a:close/>
                <a:moveTo>
                  <a:pt x="3361058" y="60208"/>
                </a:moveTo>
                <a:cubicBezTo>
                  <a:pt x="3357991" y="70076"/>
                  <a:pt x="3354724" y="79510"/>
                  <a:pt x="3351257" y="88511"/>
                </a:cubicBezTo>
                <a:cubicBezTo>
                  <a:pt x="3347790" y="97513"/>
                  <a:pt x="3344456" y="105414"/>
                  <a:pt x="3341256" y="112214"/>
                </a:cubicBezTo>
                <a:cubicBezTo>
                  <a:pt x="3347923" y="115281"/>
                  <a:pt x="3355458" y="118949"/>
                  <a:pt x="3363858" y="123216"/>
                </a:cubicBezTo>
                <a:cubicBezTo>
                  <a:pt x="3372260" y="127483"/>
                  <a:pt x="3381127" y="132084"/>
                  <a:pt x="3390462" y="137018"/>
                </a:cubicBezTo>
                <a:cubicBezTo>
                  <a:pt x="3395529" y="132617"/>
                  <a:pt x="3399963" y="127816"/>
                  <a:pt x="3403764" y="122616"/>
                </a:cubicBezTo>
                <a:cubicBezTo>
                  <a:pt x="3407564" y="117415"/>
                  <a:pt x="3410964" y="111681"/>
                  <a:pt x="3413965" y="105414"/>
                </a:cubicBezTo>
                <a:cubicBezTo>
                  <a:pt x="3416965" y="99146"/>
                  <a:pt x="3419632" y="92279"/>
                  <a:pt x="3421966" y="84811"/>
                </a:cubicBezTo>
                <a:cubicBezTo>
                  <a:pt x="3424300" y="77343"/>
                  <a:pt x="3426466" y="69142"/>
                  <a:pt x="3428466" y="60208"/>
                </a:cubicBezTo>
                <a:close/>
                <a:moveTo>
                  <a:pt x="4561656" y="58808"/>
                </a:moveTo>
                <a:lnTo>
                  <a:pt x="4603861" y="58808"/>
                </a:lnTo>
                <a:lnTo>
                  <a:pt x="4603861" y="65809"/>
                </a:lnTo>
                <a:cubicBezTo>
                  <a:pt x="4601994" y="75943"/>
                  <a:pt x="4599594" y="85411"/>
                  <a:pt x="4596660" y="94212"/>
                </a:cubicBezTo>
                <a:cubicBezTo>
                  <a:pt x="4593726" y="103013"/>
                  <a:pt x="4590160" y="111448"/>
                  <a:pt x="4585959" y="119515"/>
                </a:cubicBezTo>
                <a:cubicBezTo>
                  <a:pt x="4581758" y="127583"/>
                  <a:pt x="4576858" y="135417"/>
                  <a:pt x="4571257" y="143018"/>
                </a:cubicBezTo>
                <a:cubicBezTo>
                  <a:pt x="4565656" y="150619"/>
                  <a:pt x="4559189" y="158354"/>
                  <a:pt x="4551854" y="166221"/>
                </a:cubicBezTo>
                <a:lnTo>
                  <a:pt x="4546254" y="161821"/>
                </a:lnTo>
                <a:cubicBezTo>
                  <a:pt x="4553321" y="154220"/>
                  <a:pt x="4559622" y="146752"/>
                  <a:pt x="4565156" y="139418"/>
                </a:cubicBezTo>
                <a:cubicBezTo>
                  <a:pt x="4570690" y="132084"/>
                  <a:pt x="4575524" y="124549"/>
                  <a:pt x="4579658" y="116815"/>
                </a:cubicBezTo>
                <a:cubicBezTo>
                  <a:pt x="4583792" y="109081"/>
                  <a:pt x="4587292" y="101013"/>
                  <a:pt x="4590160" y="92612"/>
                </a:cubicBezTo>
                <a:cubicBezTo>
                  <a:pt x="4593026" y="84211"/>
                  <a:pt x="4595394" y="75276"/>
                  <a:pt x="4597260" y="65809"/>
                </a:cubicBezTo>
                <a:lnTo>
                  <a:pt x="4561656" y="65809"/>
                </a:lnTo>
                <a:close/>
                <a:moveTo>
                  <a:pt x="2792464" y="57608"/>
                </a:moveTo>
                <a:lnTo>
                  <a:pt x="2799464" y="58008"/>
                </a:lnTo>
                <a:lnTo>
                  <a:pt x="2799464" y="94812"/>
                </a:lnTo>
                <a:lnTo>
                  <a:pt x="2850470" y="94812"/>
                </a:lnTo>
                <a:lnTo>
                  <a:pt x="2850470" y="101813"/>
                </a:lnTo>
                <a:lnTo>
                  <a:pt x="2799464" y="101813"/>
                </a:lnTo>
                <a:lnTo>
                  <a:pt x="2799464" y="162421"/>
                </a:lnTo>
                <a:lnTo>
                  <a:pt x="2860472" y="162421"/>
                </a:lnTo>
                <a:lnTo>
                  <a:pt x="2860472" y="168621"/>
                </a:lnTo>
                <a:lnTo>
                  <a:pt x="2733856" y="168621"/>
                </a:lnTo>
                <a:lnTo>
                  <a:pt x="2733856" y="162421"/>
                </a:lnTo>
                <a:lnTo>
                  <a:pt x="2792464" y="162421"/>
                </a:lnTo>
                <a:lnTo>
                  <a:pt x="2792464" y="101813"/>
                </a:lnTo>
                <a:lnTo>
                  <a:pt x="2744257" y="101813"/>
                </a:lnTo>
                <a:lnTo>
                  <a:pt x="2744257" y="94812"/>
                </a:lnTo>
                <a:lnTo>
                  <a:pt x="2792464" y="94812"/>
                </a:lnTo>
                <a:close/>
                <a:moveTo>
                  <a:pt x="5342802" y="56207"/>
                </a:moveTo>
                <a:cubicBezTo>
                  <a:pt x="5345202" y="57674"/>
                  <a:pt x="5348102" y="59641"/>
                  <a:pt x="5351502" y="62108"/>
                </a:cubicBezTo>
                <a:cubicBezTo>
                  <a:pt x="5354903" y="64575"/>
                  <a:pt x="5358403" y="67209"/>
                  <a:pt x="5362004" y="70009"/>
                </a:cubicBezTo>
                <a:cubicBezTo>
                  <a:pt x="5365604" y="72810"/>
                  <a:pt x="5369104" y="75577"/>
                  <a:pt x="5372505" y="78310"/>
                </a:cubicBezTo>
                <a:cubicBezTo>
                  <a:pt x="5375906" y="81044"/>
                  <a:pt x="5378806" y="83478"/>
                  <a:pt x="5381206" y="85611"/>
                </a:cubicBezTo>
                <a:lnTo>
                  <a:pt x="5377205" y="91412"/>
                </a:lnTo>
                <a:cubicBezTo>
                  <a:pt x="5374806" y="89412"/>
                  <a:pt x="5371905" y="87045"/>
                  <a:pt x="5368504" y="84311"/>
                </a:cubicBezTo>
                <a:cubicBezTo>
                  <a:pt x="5365104" y="81577"/>
                  <a:pt x="5361604" y="78810"/>
                  <a:pt x="5358003" y="76010"/>
                </a:cubicBezTo>
                <a:cubicBezTo>
                  <a:pt x="5354402" y="73210"/>
                  <a:pt x="5350902" y="70543"/>
                  <a:pt x="5347502" y="68009"/>
                </a:cubicBezTo>
                <a:cubicBezTo>
                  <a:pt x="5344102" y="65475"/>
                  <a:pt x="5341201" y="63408"/>
                  <a:pt x="5338800" y="61808"/>
                </a:cubicBezTo>
                <a:close/>
                <a:moveTo>
                  <a:pt x="3222841" y="56007"/>
                </a:moveTo>
                <a:cubicBezTo>
                  <a:pt x="3225908" y="58008"/>
                  <a:pt x="3229908" y="60741"/>
                  <a:pt x="3234842" y="64208"/>
                </a:cubicBezTo>
                <a:cubicBezTo>
                  <a:pt x="3239776" y="67676"/>
                  <a:pt x="3244844" y="71376"/>
                  <a:pt x="3250044" y="75310"/>
                </a:cubicBezTo>
                <a:cubicBezTo>
                  <a:pt x="3255245" y="79244"/>
                  <a:pt x="3260178" y="83077"/>
                  <a:pt x="3264846" y="86811"/>
                </a:cubicBezTo>
                <a:cubicBezTo>
                  <a:pt x="3269514" y="90545"/>
                  <a:pt x="3273247" y="93679"/>
                  <a:pt x="3276048" y="96212"/>
                </a:cubicBezTo>
                <a:lnTo>
                  <a:pt x="3272847" y="102613"/>
                </a:lnTo>
                <a:cubicBezTo>
                  <a:pt x="3269914" y="100080"/>
                  <a:pt x="3266046" y="96879"/>
                  <a:pt x="3261246" y="93012"/>
                </a:cubicBezTo>
                <a:cubicBezTo>
                  <a:pt x="3256445" y="89145"/>
                  <a:pt x="3251445" y="85211"/>
                  <a:pt x="3246244" y="81211"/>
                </a:cubicBezTo>
                <a:cubicBezTo>
                  <a:pt x="3241043" y="77210"/>
                  <a:pt x="3236042" y="73443"/>
                  <a:pt x="3231242" y="69909"/>
                </a:cubicBezTo>
                <a:cubicBezTo>
                  <a:pt x="3226442" y="66375"/>
                  <a:pt x="3222574" y="63608"/>
                  <a:pt x="3219640" y="61608"/>
                </a:cubicBezTo>
                <a:close/>
                <a:moveTo>
                  <a:pt x="5138976" y="55007"/>
                </a:moveTo>
                <a:cubicBezTo>
                  <a:pt x="5141109" y="56474"/>
                  <a:pt x="5143776" y="58441"/>
                  <a:pt x="5146977" y="60908"/>
                </a:cubicBezTo>
                <a:cubicBezTo>
                  <a:pt x="5150177" y="63375"/>
                  <a:pt x="5153444" y="65942"/>
                  <a:pt x="5156778" y="68609"/>
                </a:cubicBezTo>
                <a:cubicBezTo>
                  <a:pt x="5160112" y="71276"/>
                  <a:pt x="5163378" y="73943"/>
                  <a:pt x="5166579" y="76610"/>
                </a:cubicBezTo>
                <a:cubicBezTo>
                  <a:pt x="5169780" y="79277"/>
                  <a:pt x="5172446" y="81544"/>
                  <a:pt x="5174580" y="83411"/>
                </a:cubicBezTo>
                <a:lnTo>
                  <a:pt x="5170580" y="89412"/>
                </a:lnTo>
                <a:cubicBezTo>
                  <a:pt x="5168312" y="87278"/>
                  <a:pt x="5165579" y="84844"/>
                  <a:pt x="5162379" y="82111"/>
                </a:cubicBezTo>
                <a:cubicBezTo>
                  <a:pt x="5159178" y="79377"/>
                  <a:pt x="5155878" y="76643"/>
                  <a:pt x="5152477" y="73910"/>
                </a:cubicBezTo>
                <a:cubicBezTo>
                  <a:pt x="5149078" y="71176"/>
                  <a:pt x="5145842" y="68609"/>
                  <a:pt x="5142776" y="66209"/>
                </a:cubicBezTo>
                <a:cubicBezTo>
                  <a:pt x="5139709" y="63808"/>
                  <a:pt x="5137109" y="61941"/>
                  <a:pt x="5134975" y="60608"/>
                </a:cubicBezTo>
                <a:close/>
                <a:moveTo>
                  <a:pt x="3130230" y="49207"/>
                </a:moveTo>
                <a:cubicBezTo>
                  <a:pt x="3128896" y="52807"/>
                  <a:pt x="3127562" y="56374"/>
                  <a:pt x="3126229" y="59908"/>
                </a:cubicBezTo>
                <a:cubicBezTo>
                  <a:pt x="3124895" y="63442"/>
                  <a:pt x="3123495" y="66942"/>
                  <a:pt x="3122028" y="70409"/>
                </a:cubicBezTo>
                <a:cubicBezTo>
                  <a:pt x="3125095" y="83478"/>
                  <a:pt x="3128496" y="94979"/>
                  <a:pt x="3132230" y="104914"/>
                </a:cubicBezTo>
                <a:cubicBezTo>
                  <a:pt x="3135964" y="114848"/>
                  <a:pt x="3140298" y="123616"/>
                  <a:pt x="3145231" y="131217"/>
                </a:cubicBezTo>
                <a:cubicBezTo>
                  <a:pt x="3153366" y="119482"/>
                  <a:pt x="3159966" y="106947"/>
                  <a:pt x="3165034" y="93612"/>
                </a:cubicBezTo>
                <a:cubicBezTo>
                  <a:pt x="3170101" y="80277"/>
                  <a:pt x="3173968" y="65475"/>
                  <a:pt x="3176635" y="49207"/>
                </a:cubicBezTo>
                <a:close/>
                <a:moveTo>
                  <a:pt x="3747230" y="48006"/>
                </a:moveTo>
                <a:cubicBezTo>
                  <a:pt x="3748430" y="49740"/>
                  <a:pt x="3749797" y="51807"/>
                  <a:pt x="3751331" y="54207"/>
                </a:cubicBezTo>
                <a:cubicBezTo>
                  <a:pt x="3752864" y="56607"/>
                  <a:pt x="3754364" y="59108"/>
                  <a:pt x="3755832" y="61708"/>
                </a:cubicBezTo>
                <a:cubicBezTo>
                  <a:pt x="3757298" y="64308"/>
                  <a:pt x="3758732" y="66909"/>
                  <a:pt x="3760132" y="69509"/>
                </a:cubicBezTo>
                <a:cubicBezTo>
                  <a:pt x="3761532" y="72109"/>
                  <a:pt x="3762699" y="74410"/>
                  <a:pt x="3763632" y="76410"/>
                </a:cubicBezTo>
                <a:lnTo>
                  <a:pt x="3758232" y="79410"/>
                </a:lnTo>
                <a:cubicBezTo>
                  <a:pt x="3756232" y="74743"/>
                  <a:pt x="3753731" y="69776"/>
                  <a:pt x="3750731" y="64508"/>
                </a:cubicBezTo>
                <a:cubicBezTo>
                  <a:pt x="3747730" y="59241"/>
                  <a:pt x="3744897" y="54674"/>
                  <a:pt x="3742230" y="50807"/>
                </a:cubicBezTo>
                <a:close/>
                <a:moveTo>
                  <a:pt x="2333482" y="48006"/>
                </a:moveTo>
                <a:lnTo>
                  <a:pt x="2333482" y="98613"/>
                </a:lnTo>
                <a:lnTo>
                  <a:pt x="2363086" y="98613"/>
                </a:lnTo>
                <a:lnTo>
                  <a:pt x="2363086" y="48006"/>
                </a:lnTo>
                <a:close/>
                <a:moveTo>
                  <a:pt x="2298278" y="48006"/>
                </a:moveTo>
                <a:lnTo>
                  <a:pt x="2298278" y="98613"/>
                </a:lnTo>
                <a:lnTo>
                  <a:pt x="2327282" y="98613"/>
                </a:lnTo>
                <a:lnTo>
                  <a:pt x="2327282" y="48006"/>
                </a:lnTo>
                <a:close/>
                <a:moveTo>
                  <a:pt x="4248016" y="47806"/>
                </a:moveTo>
                <a:lnTo>
                  <a:pt x="4248016" y="100813"/>
                </a:lnTo>
                <a:lnTo>
                  <a:pt x="4273620" y="100813"/>
                </a:lnTo>
                <a:lnTo>
                  <a:pt x="4273620" y="47806"/>
                </a:lnTo>
                <a:close/>
                <a:moveTo>
                  <a:pt x="4216812" y="47806"/>
                </a:moveTo>
                <a:lnTo>
                  <a:pt x="4216812" y="100813"/>
                </a:lnTo>
                <a:lnTo>
                  <a:pt x="4241816" y="100813"/>
                </a:lnTo>
                <a:lnTo>
                  <a:pt x="4241816" y="47806"/>
                </a:lnTo>
                <a:close/>
                <a:moveTo>
                  <a:pt x="24003" y="46006"/>
                </a:moveTo>
                <a:lnTo>
                  <a:pt x="24003" y="63608"/>
                </a:lnTo>
                <a:lnTo>
                  <a:pt x="92812" y="63608"/>
                </a:lnTo>
                <a:lnTo>
                  <a:pt x="92812" y="46006"/>
                </a:lnTo>
                <a:close/>
                <a:moveTo>
                  <a:pt x="4401636" y="42006"/>
                </a:moveTo>
                <a:lnTo>
                  <a:pt x="4401636" y="66409"/>
                </a:lnTo>
                <a:lnTo>
                  <a:pt x="4439640" y="66409"/>
                </a:lnTo>
                <a:lnTo>
                  <a:pt x="4439640" y="42006"/>
                </a:lnTo>
                <a:close/>
                <a:moveTo>
                  <a:pt x="2934081" y="37805"/>
                </a:moveTo>
                <a:lnTo>
                  <a:pt x="2934081" y="64008"/>
                </a:lnTo>
                <a:lnTo>
                  <a:pt x="3019292" y="64008"/>
                </a:lnTo>
                <a:lnTo>
                  <a:pt x="3019292" y="37805"/>
                </a:lnTo>
                <a:close/>
                <a:moveTo>
                  <a:pt x="3531080" y="36605"/>
                </a:moveTo>
                <a:lnTo>
                  <a:pt x="3531080" y="74010"/>
                </a:lnTo>
                <a:lnTo>
                  <a:pt x="3652094" y="74010"/>
                </a:lnTo>
                <a:lnTo>
                  <a:pt x="3652094" y="36605"/>
                </a:lnTo>
                <a:close/>
                <a:moveTo>
                  <a:pt x="3733028" y="34405"/>
                </a:moveTo>
                <a:lnTo>
                  <a:pt x="3733028" y="88812"/>
                </a:lnTo>
                <a:lnTo>
                  <a:pt x="3733028" y="91612"/>
                </a:lnTo>
                <a:lnTo>
                  <a:pt x="3771634" y="91612"/>
                </a:lnTo>
                <a:lnTo>
                  <a:pt x="3771634" y="34405"/>
                </a:lnTo>
                <a:close/>
                <a:moveTo>
                  <a:pt x="770706" y="33405"/>
                </a:moveTo>
                <a:cubicBezTo>
                  <a:pt x="758971" y="33405"/>
                  <a:pt x="750504" y="36605"/>
                  <a:pt x="745303" y="43006"/>
                </a:cubicBezTo>
                <a:cubicBezTo>
                  <a:pt x="740102" y="49407"/>
                  <a:pt x="737502" y="59208"/>
                  <a:pt x="737502" y="72409"/>
                </a:cubicBezTo>
                <a:cubicBezTo>
                  <a:pt x="737502" y="84678"/>
                  <a:pt x="740136" y="93745"/>
                  <a:pt x="745403" y="99613"/>
                </a:cubicBezTo>
                <a:cubicBezTo>
                  <a:pt x="750670" y="105480"/>
                  <a:pt x="758238" y="108414"/>
                  <a:pt x="768106" y="108414"/>
                </a:cubicBezTo>
                <a:cubicBezTo>
                  <a:pt x="779974" y="108414"/>
                  <a:pt x="788875" y="105614"/>
                  <a:pt x="794809" y="100013"/>
                </a:cubicBezTo>
                <a:cubicBezTo>
                  <a:pt x="800743" y="94412"/>
                  <a:pt x="803710" y="86945"/>
                  <a:pt x="803710" y="77610"/>
                </a:cubicBezTo>
                <a:cubicBezTo>
                  <a:pt x="803710" y="48140"/>
                  <a:pt x="792709" y="33405"/>
                  <a:pt x="770706" y="33405"/>
                </a:cubicBezTo>
                <a:close/>
                <a:moveTo>
                  <a:pt x="3927053" y="31804"/>
                </a:moveTo>
                <a:lnTo>
                  <a:pt x="3927053" y="91412"/>
                </a:lnTo>
                <a:lnTo>
                  <a:pt x="3967458" y="91412"/>
                </a:lnTo>
                <a:lnTo>
                  <a:pt x="3967458" y="31804"/>
                </a:lnTo>
                <a:close/>
                <a:moveTo>
                  <a:pt x="1541336" y="28604"/>
                </a:moveTo>
                <a:lnTo>
                  <a:pt x="1541336" y="72209"/>
                </a:lnTo>
                <a:lnTo>
                  <a:pt x="1612945" y="72209"/>
                </a:lnTo>
                <a:lnTo>
                  <a:pt x="1612945" y="28604"/>
                </a:lnTo>
                <a:close/>
                <a:moveTo>
                  <a:pt x="879481" y="27004"/>
                </a:moveTo>
                <a:lnTo>
                  <a:pt x="884282" y="27004"/>
                </a:lnTo>
                <a:lnTo>
                  <a:pt x="884282" y="165821"/>
                </a:lnTo>
                <a:lnTo>
                  <a:pt x="874881" y="165821"/>
                </a:lnTo>
                <a:lnTo>
                  <a:pt x="874881" y="36405"/>
                </a:lnTo>
                <a:lnTo>
                  <a:pt x="839877" y="43206"/>
                </a:lnTo>
                <a:lnTo>
                  <a:pt x="839877" y="35005"/>
                </a:lnTo>
                <a:close/>
                <a:moveTo>
                  <a:pt x="660407" y="27004"/>
                </a:moveTo>
                <a:lnTo>
                  <a:pt x="665207" y="27004"/>
                </a:lnTo>
                <a:lnTo>
                  <a:pt x="665207" y="165821"/>
                </a:lnTo>
                <a:lnTo>
                  <a:pt x="655806" y="165821"/>
                </a:lnTo>
                <a:lnTo>
                  <a:pt x="655806" y="36405"/>
                </a:lnTo>
                <a:lnTo>
                  <a:pt x="620802" y="43206"/>
                </a:lnTo>
                <a:lnTo>
                  <a:pt x="620802" y="35005"/>
                </a:lnTo>
                <a:close/>
                <a:moveTo>
                  <a:pt x="4319626" y="25004"/>
                </a:moveTo>
                <a:lnTo>
                  <a:pt x="4384834" y="25004"/>
                </a:lnTo>
                <a:lnTo>
                  <a:pt x="4384834" y="31404"/>
                </a:lnTo>
                <a:lnTo>
                  <a:pt x="4355230" y="31404"/>
                </a:lnTo>
                <a:cubicBezTo>
                  <a:pt x="4353363" y="39805"/>
                  <a:pt x="4351130" y="48106"/>
                  <a:pt x="4348530" y="56307"/>
                </a:cubicBezTo>
                <a:cubicBezTo>
                  <a:pt x="4345929" y="64508"/>
                  <a:pt x="4343028" y="72543"/>
                  <a:pt x="4339828" y="80410"/>
                </a:cubicBezTo>
                <a:lnTo>
                  <a:pt x="4373032" y="80410"/>
                </a:lnTo>
                <a:lnTo>
                  <a:pt x="4373032" y="165221"/>
                </a:lnTo>
                <a:lnTo>
                  <a:pt x="4335828" y="165221"/>
                </a:lnTo>
                <a:lnTo>
                  <a:pt x="4335828" y="89612"/>
                </a:lnTo>
                <a:cubicBezTo>
                  <a:pt x="4330093" y="102146"/>
                  <a:pt x="4323960" y="113748"/>
                  <a:pt x="4317425" y="124416"/>
                </a:cubicBezTo>
                <a:lnTo>
                  <a:pt x="4313625" y="118815"/>
                </a:lnTo>
                <a:cubicBezTo>
                  <a:pt x="4321226" y="106280"/>
                  <a:pt x="4328127" y="92512"/>
                  <a:pt x="4334328" y="77510"/>
                </a:cubicBezTo>
                <a:cubicBezTo>
                  <a:pt x="4340528" y="62508"/>
                  <a:pt x="4345362" y="47140"/>
                  <a:pt x="4348830" y="31404"/>
                </a:cubicBezTo>
                <a:lnTo>
                  <a:pt x="4319626" y="31404"/>
                </a:lnTo>
                <a:close/>
                <a:moveTo>
                  <a:pt x="984180" y="25004"/>
                </a:moveTo>
                <a:cubicBezTo>
                  <a:pt x="990448" y="25004"/>
                  <a:pt x="996148" y="25637"/>
                  <a:pt x="1001282" y="26904"/>
                </a:cubicBezTo>
                <a:cubicBezTo>
                  <a:pt x="1006416" y="28171"/>
                  <a:pt x="1010817" y="30271"/>
                  <a:pt x="1014484" y="33205"/>
                </a:cubicBezTo>
                <a:cubicBezTo>
                  <a:pt x="1018151" y="36138"/>
                  <a:pt x="1020985" y="40072"/>
                  <a:pt x="1022985" y="45006"/>
                </a:cubicBezTo>
                <a:cubicBezTo>
                  <a:pt x="1024985" y="49940"/>
                  <a:pt x="1025986" y="56074"/>
                  <a:pt x="1025986" y="63408"/>
                </a:cubicBezTo>
                <a:cubicBezTo>
                  <a:pt x="1025986" y="70476"/>
                  <a:pt x="1024952" y="77143"/>
                  <a:pt x="1022885" y="83411"/>
                </a:cubicBezTo>
                <a:cubicBezTo>
                  <a:pt x="1020818" y="89678"/>
                  <a:pt x="1017451" y="96079"/>
                  <a:pt x="1012784" y="102613"/>
                </a:cubicBezTo>
                <a:cubicBezTo>
                  <a:pt x="1008117" y="109147"/>
                  <a:pt x="1001983" y="116115"/>
                  <a:pt x="994382" y="123516"/>
                </a:cubicBezTo>
                <a:cubicBezTo>
                  <a:pt x="986781" y="130917"/>
                  <a:pt x="977513" y="139284"/>
                  <a:pt x="966578" y="148619"/>
                </a:cubicBezTo>
                <a:lnTo>
                  <a:pt x="958177" y="155820"/>
                </a:lnTo>
                <a:lnTo>
                  <a:pt x="958177" y="157020"/>
                </a:lnTo>
                <a:lnTo>
                  <a:pt x="1033386" y="157020"/>
                </a:lnTo>
                <a:lnTo>
                  <a:pt x="1033386" y="165821"/>
                </a:lnTo>
                <a:lnTo>
                  <a:pt x="945575" y="165821"/>
                </a:lnTo>
                <a:lnTo>
                  <a:pt x="945575" y="155420"/>
                </a:lnTo>
                <a:cubicBezTo>
                  <a:pt x="960377" y="143552"/>
                  <a:pt x="972379" y="133217"/>
                  <a:pt x="981580" y="124416"/>
                </a:cubicBezTo>
                <a:cubicBezTo>
                  <a:pt x="990781" y="115615"/>
                  <a:pt x="997982" y="107747"/>
                  <a:pt x="1003183" y="100813"/>
                </a:cubicBezTo>
                <a:cubicBezTo>
                  <a:pt x="1008383" y="93879"/>
                  <a:pt x="1011884" y="87478"/>
                  <a:pt x="1013684" y="81611"/>
                </a:cubicBezTo>
                <a:cubicBezTo>
                  <a:pt x="1015484" y="75743"/>
                  <a:pt x="1016384" y="69742"/>
                  <a:pt x="1016384" y="63608"/>
                </a:cubicBezTo>
                <a:cubicBezTo>
                  <a:pt x="1016384" y="52674"/>
                  <a:pt x="1013517" y="44906"/>
                  <a:pt x="1007783" y="40305"/>
                </a:cubicBezTo>
                <a:cubicBezTo>
                  <a:pt x="1002049" y="35705"/>
                  <a:pt x="994182" y="33405"/>
                  <a:pt x="984180" y="33405"/>
                </a:cubicBezTo>
                <a:cubicBezTo>
                  <a:pt x="979513" y="33405"/>
                  <a:pt x="974913" y="33738"/>
                  <a:pt x="970379" y="34405"/>
                </a:cubicBezTo>
                <a:cubicBezTo>
                  <a:pt x="965845" y="35071"/>
                  <a:pt x="961044" y="36072"/>
                  <a:pt x="955977" y="37405"/>
                </a:cubicBezTo>
                <a:lnTo>
                  <a:pt x="955977" y="28004"/>
                </a:lnTo>
                <a:cubicBezTo>
                  <a:pt x="960244" y="27070"/>
                  <a:pt x="964711" y="26337"/>
                  <a:pt x="969378" y="25804"/>
                </a:cubicBezTo>
                <a:cubicBezTo>
                  <a:pt x="974046" y="25270"/>
                  <a:pt x="978980" y="25004"/>
                  <a:pt x="984180" y="25004"/>
                </a:cubicBezTo>
                <a:close/>
                <a:moveTo>
                  <a:pt x="771306" y="25004"/>
                </a:moveTo>
                <a:cubicBezTo>
                  <a:pt x="777440" y="25004"/>
                  <a:pt x="783074" y="25904"/>
                  <a:pt x="788208" y="27704"/>
                </a:cubicBezTo>
                <a:cubicBezTo>
                  <a:pt x="793342" y="29504"/>
                  <a:pt x="797776" y="32571"/>
                  <a:pt x="801510" y="36905"/>
                </a:cubicBezTo>
                <a:cubicBezTo>
                  <a:pt x="805244" y="41239"/>
                  <a:pt x="808144" y="47006"/>
                  <a:pt x="810211" y="54207"/>
                </a:cubicBezTo>
                <a:cubicBezTo>
                  <a:pt x="812278" y="61408"/>
                  <a:pt x="813311" y="70409"/>
                  <a:pt x="813311" y="81211"/>
                </a:cubicBezTo>
                <a:cubicBezTo>
                  <a:pt x="813311" y="93745"/>
                  <a:pt x="812011" y="105314"/>
                  <a:pt x="809411" y="115915"/>
                </a:cubicBezTo>
                <a:cubicBezTo>
                  <a:pt x="806811" y="126516"/>
                  <a:pt x="802710" y="135651"/>
                  <a:pt x="797109" y="143318"/>
                </a:cubicBezTo>
                <a:cubicBezTo>
                  <a:pt x="791509" y="150986"/>
                  <a:pt x="784308" y="156987"/>
                  <a:pt x="775507" y="161321"/>
                </a:cubicBezTo>
                <a:cubicBezTo>
                  <a:pt x="766706" y="165654"/>
                  <a:pt x="756104" y="167821"/>
                  <a:pt x="743703" y="167821"/>
                </a:cubicBezTo>
                <a:lnTo>
                  <a:pt x="743903" y="159420"/>
                </a:lnTo>
                <a:cubicBezTo>
                  <a:pt x="753237" y="159420"/>
                  <a:pt x="761405" y="157920"/>
                  <a:pt x="768406" y="154920"/>
                </a:cubicBezTo>
                <a:cubicBezTo>
                  <a:pt x="775407" y="151919"/>
                  <a:pt x="781274" y="147852"/>
                  <a:pt x="786008" y="142718"/>
                </a:cubicBezTo>
                <a:cubicBezTo>
                  <a:pt x="790742" y="137584"/>
                  <a:pt x="794442" y="131617"/>
                  <a:pt x="797109" y="124816"/>
                </a:cubicBezTo>
                <a:cubicBezTo>
                  <a:pt x="799776" y="118015"/>
                  <a:pt x="801443" y="110881"/>
                  <a:pt x="802110" y="103413"/>
                </a:cubicBezTo>
                <a:lnTo>
                  <a:pt x="801510" y="103413"/>
                </a:lnTo>
                <a:cubicBezTo>
                  <a:pt x="798710" y="107014"/>
                  <a:pt x="794576" y="110114"/>
                  <a:pt x="789108" y="112714"/>
                </a:cubicBezTo>
                <a:cubicBezTo>
                  <a:pt x="783641" y="115315"/>
                  <a:pt x="776507" y="116615"/>
                  <a:pt x="767706" y="116615"/>
                </a:cubicBezTo>
                <a:cubicBezTo>
                  <a:pt x="741436" y="116615"/>
                  <a:pt x="728301" y="101813"/>
                  <a:pt x="728301" y="72209"/>
                </a:cubicBezTo>
                <a:cubicBezTo>
                  <a:pt x="728301" y="65675"/>
                  <a:pt x="728967" y="59541"/>
                  <a:pt x="730301" y="53807"/>
                </a:cubicBezTo>
                <a:cubicBezTo>
                  <a:pt x="731634" y="48073"/>
                  <a:pt x="733968" y="43072"/>
                  <a:pt x="737302" y="38805"/>
                </a:cubicBezTo>
                <a:cubicBezTo>
                  <a:pt x="740636" y="34538"/>
                  <a:pt x="745036" y="31171"/>
                  <a:pt x="750504" y="28704"/>
                </a:cubicBezTo>
                <a:cubicBezTo>
                  <a:pt x="755971" y="26237"/>
                  <a:pt x="762905" y="25004"/>
                  <a:pt x="771306" y="25004"/>
                </a:cubicBezTo>
                <a:close/>
                <a:moveTo>
                  <a:pt x="3920652" y="24603"/>
                </a:moveTo>
                <a:lnTo>
                  <a:pt x="3973858" y="24603"/>
                </a:lnTo>
                <a:lnTo>
                  <a:pt x="3973858" y="166021"/>
                </a:lnTo>
                <a:lnTo>
                  <a:pt x="3920652" y="166021"/>
                </a:lnTo>
                <a:close/>
                <a:moveTo>
                  <a:pt x="1703680" y="24003"/>
                </a:moveTo>
                <a:lnTo>
                  <a:pt x="1703680" y="61608"/>
                </a:lnTo>
                <a:lnTo>
                  <a:pt x="1821695" y="61608"/>
                </a:lnTo>
                <a:lnTo>
                  <a:pt x="1821695" y="24003"/>
                </a:lnTo>
                <a:close/>
                <a:moveTo>
                  <a:pt x="2116455" y="23403"/>
                </a:moveTo>
                <a:lnTo>
                  <a:pt x="2116455" y="58208"/>
                </a:lnTo>
                <a:lnTo>
                  <a:pt x="2217868" y="58208"/>
                </a:lnTo>
                <a:lnTo>
                  <a:pt x="2217868" y="23403"/>
                </a:lnTo>
                <a:close/>
                <a:moveTo>
                  <a:pt x="24003" y="23403"/>
                </a:moveTo>
                <a:lnTo>
                  <a:pt x="24003" y="40405"/>
                </a:lnTo>
                <a:lnTo>
                  <a:pt x="92812" y="40405"/>
                </a:lnTo>
                <a:lnTo>
                  <a:pt x="92812" y="23403"/>
                </a:lnTo>
                <a:close/>
                <a:moveTo>
                  <a:pt x="5190582" y="22603"/>
                </a:moveTo>
                <a:lnTo>
                  <a:pt x="5299596" y="22603"/>
                </a:lnTo>
                <a:lnTo>
                  <a:pt x="5299596" y="65409"/>
                </a:lnTo>
                <a:lnTo>
                  <a:pt x="5292396" y="65409"/>
                </a:lnTo>
                <a:lnTo>
                  <a:pt x="5292396" y="29204"/>
                </a:lnTo>
                <a:lnTo>
                  <a:pt x="5197583" y="29204"/>
                </a:lnTo>
                <a:lnTo>
                  <a:pt x="5197583" y="65409"/>
                </a:lnTo>
                <a:lnTo>
                  <a:pt x="5190582" y="65409"/>
                </a:lnTo>
                <a:close/>
                <a:moveTo>
                  <a:pt x="2392890" y="22603"/>
                </a:moveTo>
                <a:lnTo>
                  <a:pt x="2447496" y="22603"/>
                </a:lnTo>
                <a:lnTo>
                  <a:pt x="2447496" y="29804"/>
                </a:lnTo>
                <a:lnTo>
                  <a:pt x="2428694" y="82211"/>
                </a:lnTo>
                <a:cubicBezTo>
                  <a:pt x="2435762" y="90878"/>
                  <a:pt x="2440929" y="99113"/>
                  <a:pt x="2444196" y="106914"/>
                </a:cubicBezTo>
                <a:cubicBezTo>
                  <a:pt x="2447463" y="114715"/>
                  <a:pt x="2449097" y="122682"/>
                  <a:pt x="2449097" y="130817"/>
                </a:cubicBezTo>
                <a:cubicBezTo>
                  <a:pt x="2449097" y="135884"/>
                  <a:pt x="2448563" y="140051"/>
                  <a:pt x="2447496" y="143318"/>
                </a:cubicBezTo>
                <a:cubicBezTo>
                  <a:pt x="2446430" y="146585"/>
                  <a:pt x="2444729" y="149252"/>
                  <a:pt x="2442396" y="151319"/>
                </a:cubicBezTo>
                <a:cubicBezTo>
                  <a:pt x="2440062" y="153386"/>
                  <a:pt x="2437028" y="154986"/>
                  <a:pt x="2433295" y="156120"/>
                </a:cubicBezTo>
                <a:cubicBezTo>
                  <a:pt x="2429561" y="157253"/>
                  <a:pt x="2425027" y="158087"/>
                  <a:pt x="2419693" y="158620"/>
                </a:cubicBezTo>
                <a:lnTo>
                  <a:pt x="2410692" y="159620"/>
                </a:lnTo>
                <a:lnTo>
                  <a:pt x="2408692" y="152619"/>
                </a:lnTo>
                <a:lnTo>
                  <a:pt x="2418293" y="151819"/>
                </a:lnTo>
                <a:cubicBezTo>
                  <a:pt x="2422826" y="151419"/>
                  <a:pt x="2426627" y="150786"/>
                  <a:pt x="2429694" y="149919"/>
                </a:cubicBezTo>
                <a:cubicBezTo>
                  <a:pt x="2432761" y="149052"/>
                  <a:pt x="2435262" y="147819"/>
                  <a:pt x="2437195" y="146219"/>
                </a:cubicBezTo>
                <a:cubicBezTo>
                  <a:pt x="2439129" y="144618"/>
                  <a:pt x="2440496" y="142518"/>
                  <a:pt x="2441296" y="139918"/>
                </a:cubicBezTo>
                <a:cubicBezTo>
                  <a:pt x="2442096" y="137318"/>
                  <a:pt x="2442496" y="134017"/>
                  <a:pt x="2442496" y="130017"/>
                </a:cubicBezTo>
                <a:cubicBezTo>
                  <a:pt x="2442496" y="123349"/>
                  <a:pt x="2441029" y="116282"/>
                  <a:pt x="2438095" y="108814"/>
                </a:cubicBezTo>
                <a:cubicBezTo>
                  <a:pt x="2435162" y="101346"/>
                  <a:pt x="2429828" y="93012"/>
                  <a:pt x="2422093" y="83811"/>
                </a:cubicBezTo>
                <a:lnTo>
                  <a:pt x="2440696" y="29604"/>
                </a:lnTo>
                <a:lnTo>
                  <a:pt x="2399490" y="29604"/>
                </a:lnTo>
                <a:lnTo>
                  <a:pt x="2399490" y="184423"/>
                </a:lnTo>
                <a:lnTo>
                  <a:pt x="2392890" y="184423"/>
                </a:lnTo>
                <a:close/>
                <a:moveTo>
                  <a:pt x="1534535" y="21803"/>
                </a:moveTo>
                <a:lnTo>
                  <a:pt x="1619745" y="21803"/>
                </a:lnTo>
                <a:lnTo>
                  <a:pt x="1619745" y="129017"/>
                </a:lnTo>
                <a:lnTo>
                  <a:pt x="1534535" y="129017"/>
                </a:lnTo>
                <a:close/>
                <a:moveTo>
                  <a:pt x="4528652" y="20403"/>
                </a:moveTo>
                <a:cubicBezTo>
                  <a:pt x="4530518" y="23470"/>
                  <a:pt x="4532618" y="27137"/>
                  <a:pt x="4534952" y="31404"/>
                </a:cubicBezTo>
                <a:cubicBezTo>
                  <a:pt x="4537286" y="35672"/>
                  <a:pt x="4539620" y="40072"/>
                  <a:pt x="4541954" y="44606"/>
                </a:cubicBezTo>
                <a:cubicBezTo>
                  <a:pt x="4544287" y="49140"/>
                  <a:pt x="4546520" y="53607"/>
                  <a:pt x="4548654" y="58008"/>
                </a:cubicBezTo>
                <a:cubicBezTo>
                  <a:pt x="4550788" y="62408"/>
                  <a:pt x="4552654" y="66409"/>
                  <a:pt x="4554255" y="70009"/>
                </a:cubicBezTo>
                <a:lnTo>
                  <a:pt x="4548254" y="72810"/>
                </a:lnTo>
                <a:cubicBezTo>
                  <a:pt x="4546654" y="69209"/>
                  <a:pt x="4544754" y="65175"/>
                  <a:pt x="4542554" y="60708"/>
                </a:cubicBezTo>
                <a:cubicBezTo>
                  <a:pt x="4540354" y="56241"/>
                  <a:pt x="4538053" y="51707"/>
                  <a:pt x="4535653" y="47106"/>
                </a:cubicBezTo>
                <a:cubicBezTo>
                  <a:pt x="4533252" y="42506"/>
                  <a:pt x="4530886" y="38105"/>
                  <a:pt x="4528552" y="33905"/>
                </a:cubicBezTo>
                <a:cubicBezTo>
                  <a:pt x="4526218" y="29704"/>
                  <a:pt x="4524184" y="26137"/>
                  <a:pt x="4522451" y="23203"/>
                </a:cubicBezTo>
                <a:close/>
                <a:moveTo>
                  <a:pt x="5415810" y="19203"/>
                </a:moveTo>
                <a:lnTo>
                  <a:pt x="5478418" y="19203"/>
                </a:lnTo>
                <a:lnTo>
                  <a:pt x="5478418" y="54807"/>
                </a:lnTo>
                <a:cubicBezTo>
                  <a:pt x="5478418" y="59074"/>
                  <a:pt x="5479285" y="62042"/>
                  <a:pt x="5481018" y="63708"/>
                </a:cubicBezTo>
                <a:cubicBezTo>
                  <a:pt x="5482752" y="65375"/>
                  <a:pt x="5486086" y="66209"/>
                  <a:pt x="5491020" y="66209"/>
                </a:cubicBezTo>
                <a:lnTo>
                  <a:pt x="5510822" y="66209"/>
                </a:lnTo>
                <a:lnTo>
                  <a:pt x="5510222" y="73210"/>
                </a:lnTo>
                <a:lnTo>
                  <a:pt x="5489420" y="73210"/>
                </a:lnTo>
                <a:cubicBezTo>
                  <a:pt x="5483152" y="73210"/>
                  <a:pt x="5478518" y="72043"/>
                  <a:pt x="5475518" y="69709"/>
                </a:cubicBezTo>
                <a:cubicBezTo>
                  <a:pt x="5472518" y="67375"/>
                  <a:pt x="5471017" y="63142"/>
                  <a:pt x="5471017" y="57008"/>
                </a:cubicBezTo>
                <a:lnTo>
                  <a:pt x="5471017" y="25804"/>
                </a:lnTo>
                <a:lnTo>
                  <a:pt x="5423211" y="25804"/>
                </a:lnTo>
                <a:lnTo>
                  <a:pt x="5423211" y="41606"/>
                </a:lnTo>
                <a:cubicBezTo>
                  <a:pt x="5423211" y="45473"/>
                  <a:pt x="5422844" y="49240"/>
                  <a:pt x="5422111" y="52907"/>
                </a:cubicBezTo>
                <a:cubicBezTo>
                  <a:pt x="5421378" y="56574"/>
                  <a:pt x="5419944" y="60141"/>
                  <a:pt x="5417811" y="63608"/>
                </a:cubicBezTo>
                <a:cubicBezTo>
                  <a:pt x="5415676" y="67075"/>
                  <a:pt x="5412776" y="70509"/>
                  <a:pt x="5409109" y="73910"/>
                </a:cubicBezTo>
                <a:cubicBezTo>
                  <a:pt x="5405442" y="77310"/>
                  <a:pt x="5400674" y="80677"/>
                  <a:pt x="5394808" y="84011"/>
                </a:cubicBezTo>
                <a:lnTo>
                  <a:pt x="5390006" y="78410"/>
                </a:lnTo>
                <a:cubicBezTo>
                  <a:pt x="5395474" y="75343"/>
                  <a:pt x="5399874" y="72343"/>
                  <a:pt x="5403209" y="69409"/>
                </a:cubicBezTo>
                <a:cubicBezTo>
                  <a:pt x="5406542" y="66475"/>
                  <a:pt x="5409143" y="63475"/>
                  <a:pt x="5411010" y="60408"/>
                </a:cubicBezTo>
                <a:cubicBezTo>
                  <a:pt x="5412876" y="57341"/>
                  <a:pt x="5414144" y="54107"/>
                  <a:pt x="5414810" y="50707"/>
                </a:cubicBezTo>
                <a:cubicBezTo>
                  <a:pt x="5415476" y="47306"/>
                  <a:pt x="5415810" y="43606"/>
                  <a:pt x="5415810" y="39605"/>
                </a:cubicBezTo>
                <a:close/>
                <a:moveTo>
                  <a:pt x="4927826" y="19003"/>
                </a:moveTo>
                <a:lnTo>
                  <a:pt x="5096447" y="19003"/>
                </a:lnTo>
                <a:lnTo>
                  <a:pt x="5096447" y="25804"/>
                </a:lnTo>
                <a:lnTo>
                  <a:pt x="5018236" y="25804"/>
                </a:lnTo>
                <a:cubicBezTo>
                  <a:pt x="5017570" y="28471"/>
                  <a:pt x="5016736" y="31504"/>
                  <a:pt x="5015736" y="34905"/>
                </a:cubicBezTo>
                <a:cubicBezTo>
                  <a:pt x="5014736" y="38305"/>
                  <a:pt x="5013736" y="41806"/>
                  <a:pt x="5012736" y="45406"/>
                </a:cubicBezTo>
                <a:cubicBezTo>
                  <a:pt x="5011736" y="49007"/>
                  <a:pt x="5010702" y="52540"/>
                  <a:pt x="5009636" y="56007"/>
                </a:cubicBezTo>
                <a:cubicBezTo>
                  <a:pt x="5008568" y="59475"/>
                  <a:pt x="5007568" y="62608"/>
                  <a:pt x="5006636" y="65409"/>
                </a:cubicBezTo>
                <a:lnTo>
                  <a:pt x="5082646" y="65409"/>
                </a:lnTo>
                <a:lnTo>
                  <a:pt x="5082646" y="159020"/>
                </a:lnTo>
                <a:cubicBezTo>
                  <a:pt x="5082646" y="162887"/>
                  <a:pt x="5082312" y="165954"/>
                  <a:pt x="5081645" y="168221"/>
                </a:cubicBezTo>
                <a:cubicBezTo>
                  <a:pt x="5080978" y="170488"/>
                  <a:pt x="5079810" y="172322"/>
                  <a:pt x="5078144" y="173722"/>
                </a:cubicBezTo>
                <a:cubicBezTo>
                  <a:pt x="5076477" y="175122"/>
                  <a:pt x="5074244" y="176122"/>
                  <a:pt x="5071444" y="176723"/>
                </a:cubicBezTo>
                <a:cubicBezTo>
                  <a:pt x="5068643" y="177323"/>
                  <a:pt x="5065109" y="177823"/>
                  <a:pt x="5060842" y="178223"/>
                </a:cubicBezTo>
                <a:lnTo>
                  <a:pt x="5049640" y="179223"/>
                </a:lnTo>
                <a:lnTo>
                  <a:pt x="5047440" y="172622"/>
                </a:lnTo>
                <a:lnTo>
                  <a:pt x="5059242" y="171422"/>
                </a:lnTo>
                <a:cubicBezTo>
                  <a:pt x="5062842" y="171022"/>
                  <a:pt x="5065709" y="170622"/>
                  <a:pt x="5067842" y="170222"/>
                </a:cubicBezTo>
                <a:cubicBezTo>
                  <a:pt x="5069976" y="169822"/>
                  <a:pt x="5071610" y="169155"/>
                  <a:pt x="5072744" y="168221"/>
                </a:cubicBezTo>
                <a:cubicBezTo>
                  <a:pt x="5073877" y="167288"/>
                  <a:pt x="5074610" y="165988"/>
                  <a:pt x="5074944" y="164321"/>
                </a:cubicBezTo>
                <a:cubicBezTo>
                  <a:pt x="5075277" y="162654"/>
                  <a:pt x="5075444" y="160420"/>
                  <a:pt x="5075444" y="157620"/>
                </a:cubicBezTo>
                <a:lnTo>
                  <a:pt x="5075444" y="72409"/>
                </a:lnTo>
                <a:lnTo>
                  <a:pt x="5037640" y="72409"/>
                </a:lnTo>
                <a:lnTo>
                  <a:pt x="5037640" y="169822"/>
                </a:lnTo>
                <a:lnTo>
                  <a:pt x="5030638" y="169822"/>
                </a:lnTo>
                <a:lnTo>
                  <a:pt x="5030638" y="72409"/>
                </a:lnTo>
                <a:lnTo>
                  <a:pt x="4993234" y="72409"/>
                </a:lnTo>
                <a:lnTo>
                  <a:pt x="4993234" y="169822"/>
                </a:lnTo>
                <a:lnTo>
                  <a:pt x="4986232" y="169822"/>
                </a:lnTo>
                <a:lnTo>
                  <a:pt x="4986232" y="72409"/>
                </a:lnTo>
                <a:lnTo>
                  <a:pt x="4948628" y="72409"/>
                </a:lnTo>
                <a:lnTo>
                  <a:pt x="4948628" y="179623"/>
                </a:lnTo>
                <a:lnTo>
                  <a:pt x="4941427" y="179623"/>
                </a:lnTo>
                <a:lnTo>
                  <a:pt x="4941427" y="65409"/>
                </a:lnTo>
                <a:lnTo>
                  <a:pt x="4999034" y="65409"/>
                </a:lnTo>
                <a:cubicBezTo>
                  <a:pt x="4999834" y="62742"/>
                  <a:pt x="5000768" y="59675"/>
                  <a:pt x="5001835" y="56207"/>
                </a:cubicBezTo>
                <a:cubicBezTo>
                  <a:pt x="5002902" y="52740"/>
                  <a:pt x="5003968" y="49207"/>
                  <a:pt x="5005035" y="45606"/>
                </a:cubicBezTo>
                <a:cubicBezTo>
                  <a:pt x="5006102" y="42006"/>
                  <a:pt x="5007102" y="38472"/>
                  <a:pt x="5008036" y="35005"/>
                </a:cubicBezTo>
                <a:cubicBezTo>
                  <a:pt x="5008969" y="31538"/>
                  <a:pt x="5009769" y="28471"/>
                  <a:pt x="5010436" y="25804"/>
                </a:cubicBezTo>
                <a:lnTo>
                  <a:pt x="4927826" y="25804"/>
                </a:lnTo>
                <a:close/>
                <a:moveTo>
                  <a:pt x="421053" y="18203"/>
                </a:moveTo>
                <a:lnTo>
                  <a:pt x="428054" y="18603"/>
                </a:lnTo>
                <a:lnTo>
                  <a:pt x="428054" y="151819"/>
                </a:lnTo>
                <a:cubicBezTo>
                  <a:pt x="429120" y="151019"/>
                  <a:pt x="431254" y="149419"/>
                  <a:pt x="434454" y="147019"/>
                </a:cubicBezTo>
                <a:cubicBezTo>
                  <a:pt x="437655" y="144618"/>
                  <a:pt x="441355" y="141851"/>
                  <a:pt x="445556" y="138718"/>
                </a:cubicBezTo>
                <a:cubicBezTo>
                  <a:pt x="449756" y="135584"/>
                  <a:pt x="454157" y="132317"/>
                  <a:pt x="458758" y="128917"/>
                </a:cubicBezTo>
                <a:cubicBezTo>
                  <a:pt x="463358" y="125516"/>
                  <a:pt x="467625" y="122316"/>
                  <a:pt x="471559" y="119315"/>
                </a:cubicBezTo>
                <a:cubicBezTo>
                  <a:pt x="475493" y="116315"/>
                  <a:pt x="478793" y="113815"/>
                  <a:pt x="481460" y="111814"/>
                </a:cubicBezTo>
                <a:cubicBezTo>
                  <a:pt x="484127" y="109814"/>
                  <a:pt x="485594" y="108681"/>
                  <a:pt x="485861" y="108414"/>
                </a:cubicBezTo>
                <a:lnTo>
                  <a:pt x="490061" y="114415"/>
                </a:lnTo>
                <a:cubicBezTo>
                  <a:pt x="489528" y="114815"/>
                  <a:pt x="487795" y="116115"/>
                  <a:pt x="484861" y="118315"/>
                </a:cubicBezTo>
                <a:cubicBezTo>
                  <a:pt x="481927" y="120515"/>
                  <a:pt x="478360" y="123182"/>
                  <a:pt x="474159" y="126316"/>
                </a:cubicBezTo>
                <a:cubicBezTo>
                  <a:pt x="469959" y="129450"/>
                  <a:pt x="465458" y="132817"/>
                  <a:pt x="460658" y="136417"/>
                </a:cubicBezTo>
                <a:cubicBezTo>
                  <a:pt x="455857" y="140018"/>
                  <a:pt x="451290" y="143452"/>
                  <a:pt x="446956" y="146719"/>
                </a:cubicBezTo>
                <a:cubicBezTo>
                  <a:pt x="442622" y="149986"/>
                  <a:pt x="438855" y="152820"/>
                  <a:pt x="435655" y="155220"/>
                </a:cubicBezTo>
                <a:cubicBezTo>
                  <a:pt x="432454" y="157620"/>
                  <a:pt x="430387" y="159220"/>
                  <a:pt x="429454" y="160020"/>
                </a:cubicBezTo>
                <a:cubicBezTo>
                  <a:pt x="428520" y="160687"/>
                  <a:pt x="427387" y="161621"/>
                  <a:pt x="426053" y="162821"/>
                </a:cubicBezTo>
                <a:cubicBezTo>
                  <a:pt x="424720" y="164021"/>
                  <a:pt x="423120" y="165554"/>
                  <a:pt x="421253" y="167421"/>
                </a:cubicBezTo>
                <a:lnTo>
                  <a:pt x="416452" y="162421"/>
                </a:lnTo>
                <a:cubicBezTo>
                  <a:pt x="418586" y="160154"/>
                  <a:pt x="419886" y="158587"/>
                  <a:pt x="420353" y="157720"/>
                </a:cubicBezTo>
                <a:cubicBezTo>
                  <a:pt x="420819" y="156853"/>
                  <a:pt x="421053" y="155887"/>
                  <a:pt x="421053" y="154820"/>
                </a:cubicBezTo>
                <a:close/>
                <a:moveTo>
                  <a:pt x="17602" y="17603"/>
                </a:moveTo>
                <a:lnTo>
                  <a:pt x="99213" y="17603"/>
                </a:lnTo>
                <a:lnTo>
                  <a:pt x="99213" y="69209"/>
                </a:lnTo>
                <a:lnTo>
                  <a:pt x="17602" y="69209"/>
                </a:lnTo>
                <a:close/>
                <a:moveTo>
                  <a:pt x="1696679" y="17203"/>
                </a:moveTo>
                <a:lnTo>
                  <a:pt x="1828495" y="17203"/>
                </a:lnTo>
                <a:lnTo>
                  <a:pt x="1828495" y="68209"/>
                </a:lnTo>
                <a:lnTo>
                  <a:pt x="1703680" y="68209"/>
                </a:lnTo>
                <a:cubicBezTo>
                  <a:pt x="1703680" y="77943"/>
                  <a:pt x="1703446" y="86745"/>
                  <a:pt x="1702980" y="94612"/>
                </a:cubicBezTo>
                <a:cubicBezTo>
                  <a:pt x="1702513" y="102480"/>
                  <a:pt x="1701813" y="109714"/>
                  <a:pt x="1700879" y="116315"/>
                </a:cubicBezTo>
                <a:cubicBezTo>
                  <a:pt x="1699946" y="122916"/>
                  <a:pt x="1698746" y="129050"/>
                  <a:pt x="1697279" y="134717"/>
                </a:cubicBezTo>
                <a:cubicBezTo>
                  <a:pt x="1695812" y="140385"/>
                  <a:pt x="1694012" y="145885"/>
                  <a:pt x="1691878" y="151219"/>
                </a:cubicBezTo>
                <a:cubicBezTo>
                  <a:pt x="1689745" y="156553"/>
                  <a:pt x="1687244" y="161954"/>
                  <a:pt x="1684377" y="167421"/>
                </a:cubicBezTo>
                <a:cubicBezTo>
                  <a:pt x="1681510" y="172889"/>
                  <a:pt x="1678277" y="178623"/>
                  <a:pt x="1674676" y="184623"/>
                </a:cubicBezTo>
                <a:lnTo>
                  <a:pt x="1668275" y="181023"/>
                </a:lnTo>
                <a:cubicBezTo>
                  <a:pt x="1671876" y="175022"/>
                  <a:pt x="1675076" y="169388"/>
                  <a:pt x="1677877" y="164121"/>
                </a:cubicBezTo>
                <a:cubicBezTo>
                  <a:pt x="1680677" y="158854"/>
                  <a:pt x="1683144" y="153586"/>
                  <a:pt x="1685278" y="148319"/>
                </a:cubicBezTo>
                <a:cubicBezTo>
                  <a:pt x="1687411" y="143052"/>
                  <a:pt x="1689178" y="137651"/>
                  <a:pt x="1690578" y="132117"/>
                </a:cubicBezTo>
                <a:cubicBezTo>
                  <a:pt x="1691978" y="126583"/>
                  <a:pt x="1693145" y="120549"/>
                  <a:pt x="1694079" y="114015"/>
                </a:cubicBezTo>
                <a:cubicBezTo>
                  <a:pt x="1695012" y="107481"/>
                  <a:pt x="1695679" y="100313"/>
                  <a:pt x="1696079" y="92512"/>
                </a:cubicBezTo>
                <a:cubicBezTo>
                  <a:pt x="1696479" y="84711"/>
                  <a:pt x="1696679" y="75943"/>
                  <a:pt x="1696679" y="66209"/>
                </a:cubicBezTo>
                <a:close/>
                <a:moveTo>
                  <a:pt x="2109454" y="17003"/>
                </a:moveTo>
                <a:lnTo>
                  <a:pt x="2224869" y="17003"/>
                </a:lnTo>
                <a:lnTo>
                  <a:pt x="2224869" y="64408"/>
                </a:lnTo>
                <a:lnTo>
                  <a:pt x="2109454" y="64408"/>
                </a:lnTo>
                <a:close/>
                <a:moveTo>
                  <a:pt x="5148778" y="12602"/>
                </a:moveTo>
                <a:cubicBezTo>
                  <a:pt x="5150777" y="13935"/>
                  <a:pt x="5153210" y="15702"/>
                  <a:pt x="5156078" y="17903"/>
                </a:cubicBezTo>
                <a:cubicBezTo>
                  <a:pt x="5158944" y="20103"/>
                  <a:pt x="5161945" y="22503"/>
                  <a:pt x="5165078" y="25104"/>
                </a:cubicBezTo>
                <a:cubicBezTo>
                  <a:pt x="5168212" y="27704"/>
                  <a:pt x="5171280" y="30304"/>
                  <a:pt x="5174280" y="32905"/>
                </a:cubicBezTo>
                <a:cubicBezTo>
                  <a:pt x="5177280" y="35505"/>
                  <a:pt x="5179781" y="37805"/>
                  <a:pt x="5181781" y="39805"/>
                </a:cubicBezTo>
                <a:lnTo>
                  <a:pt x="5177780" y="45206"/>
                </a:lnTo>
                <a:cubicBezTo>
                  <a:pt x="5175646" y="43206"/>
                  <a:pt x="5173113" y="40939"/>
                  <a:pt x="5170180" y="38405"/>
                </a:cubicBezTo>
                <a:cubicBezTo>
                  <a:pt x="5167246" y="35872"/>
                  <a:pt x="5164212" y="33338"/>
                  <a:pt x="5161079" y="30804"/>
                </a:cubicBezTo>
                <a:cubicBezTo>
                  <a:pt x="5157944" y="28271"/>
                  <a:pt x="5154944" y="25870"/>
                  <a:pt x="5152077" y="23603"/>
                </a:cubicBezTo>
                <a:cubicBezTo>
                  <a:pt x="5149210" y="21336"/>
                  <a:pt x="5146777" y="19536"/>
                  <a:pt x="5144776" y="18203"/>
                </a:cubicBezTo>
                <a:close/>
                <a:moveTo>
                  <a:pt x="542468" y="12202"/>
                </a:moveTo>
                <a:lnTo>
                  <a:pt x="549269" y="12602"/>
                </a:lnTo>
                <a:cubicBezTo>
                  <a:pt x="549269" y="12602"/>
                  <a:pt x="549269" y="14035"/>
                  <a:pt x="549269" y="16903"/>
                </a:cubicBezTo>
                <a:cubicBezTo>
                  <a:pt x="549269" y="19770"/>
                  <a:pt x="549235" y="23370"/>
                  <a:pt x="549169" y="27704"/>
                </a:cubicBezTo>
                <a:cubicBezTo>
                  <a:pt x="549102" y="32038"/>
                  <a:pt x="549002" y="36872"/>
                  <a:pt x="548869" y="42206"/>
                </a:cubicBezTo>
                <a:cubicBezTo>
                  <a:pt x="548735" y="47540"/>
                  <a:pt x="548535" y="52740"/>
                  <a:pt x="548269" y="57808"/>
                </a:cubicBezTo>
                <a:cubicBezTo>
                  <a:pt x="547602" y="71809"/>
                  <a:pt x="546435" y="84044"/>
                  <a:pt x="544768" y="94512"/>
                </a:cubicBezTo>
                <a:cubicBezTo>
                  <a:pt x="543101" y="104980"/>
                  <a:pt x="540334" y="114415"/>
                  <a:pt x="536467" y="122816"/>
                </a:cubicBezTo>
                <a:cubicBezTo>
                  <a:pt x="539801" y="126149"/>
                  <a:pt x="543568" y="130083"/>
                  <a:pt x="547769" y="134617"/>
                </a:cubicBezTo>
                <a:cubicBezTo>
                  <a:pt x="551969" y="139151"/>
                  <a:pt x="556103" y="143752"/>
                  <a:pt x="560170" y="148419"/>
                </a:cubicBezTo>
                <a:cubicBezTo>
                  <a:pt x="564237" y="153086"/>
                  <a:pt x="568071" y="157553"/>
                  <a:pt x="571672" y="161821"/>
                </a:cubicBezTo>
                <a:cubicBezTo>
                  <a:pt x="575272" y="166088"/>
                  <a:pt x="578139" y="169622"/>
                  <a:pt x="580273" y="172422"/>
                </a:cubicBezTo>
                <a:lnTo>
                  <a:pt x="574872" y="177823"/>
                </a:lnTo>
                <a:cubicBezTo>
                  <a:pt x="573005" y="175289"/>
                  <a:pt x="570371" y="171989"/>
                  <a:pt x="566971" y="167921"/>
                </a:cubicBezTo>
                <a:cubicBezTo>
                  <a:pt x="563571" y="163854"/>
                  <a:pt x="559903" y="159554"/>
                  <a:pt x="555970" y="155020"/>
                </a:cubicBezTo>
                <a:cubicBezTo>
                  <a:pt x="552036" y="150486"/>
                  <a:pt x="548035" y="145985"/>
                  <a:pt x="543968" y="141518"/>
                </a:cubicBezTo>
                <a:cubicBezTo>
                  <a:pt x="539901" y="137051"/>
                  <a:pt x="536267" y="133150"/>
                  <a:pt x="533067" y="129817"/>
                </a:cubicBezTo>
                <a:cubicBezTo>
                  <a:pt x="530266" y="134751"/>
                  <a:pt x="526866" y="139485"/>
                  <a:pt x="522866" y="144018"/>
                </a:cubicBezTo>
                <a:cubicBezTo>
                  <a:pt x="518865" y="148552"/>
                  <a:pt x="514131" y="153020"/>
                  <a:pt x="508664" y="157420"/>
                </a:cubicBezTo>
                <a:cubicBezTo>
                  <a:pt x="503196" y="161821"/>
                  <a:pt x="496896" y="166255"/>
                  <a:pt x="489761" y="170722"/>
                </a:cubicBezTo>
                <a:cubicBezTo>
                  <a:pt x="482627" y="175189"/>
                  <a:pt x="474593" y="179823"/>
                  <a:pt x="465658" y="184623"/>
                </a:cubicBezTo>
                <a:lnTo>
                  <a:pt x="461858" y="178423"/>
                </a:lnTo>
                <a:cubicBezTo>
                  <a:pt x="472926" y="172555"/>
                  <a:pt x="482494" y="166921"/>
                  <a:pt x="490561" y="161521"/>
                </a:cubicBezTo>
                <a:cubicBezTo>
                  <a:pt x="498629" y="156120"/>
                  <a:pt x="505497" y="150686"/>
                  <a:pt x="511164" y="145219"/>
                </a:cubicBezTo>
                <a:cubicBezTo>
                  <a:pt x="516831" y="139751"/>
                  <a:pt x="521499" y="134051"/>
                  <a:pt x="525166" y="128116"/>
                </a:cubicBezTo>
                <a:cubicBezTo>
                  <a:pt x="528833" y="122182"/>
                  <a:pt x="531767" y="115715"/>
                  <a:pt x="533967" y="108714"/>
                </a:cubicBezTo>
                <a:cubicBezTo>
                  <a:pt x="536167" y="101713"/>
                  <a:pt x="537801" y="94012"/>
                  <a:pt x="538868" y="85611"/>
                </a:cubicBezTo>
                <a:cubicBezTo>
                  <a:pt x="539934" y="77210"/>
                  <a:pt x="540734" y="67809"/>
                  <a:pt x="541268" y="57408"/>
                </a:cubicBezTo>
                <a:cubicBezTo>
                  <a:pt x="541534" y="52607"/>
                  <a:pt x="541735" y="47573"/>
                  <a:pt x="541868" y="42306"/>
                </a:cubicBezTo>
                <a:cubicBezTo>
                  <a:pt x="542001" y="37038"/>
                  <a:pt x="542135" y="32171"/>
                  <a:pt x="542268" y="27704"/>
                </a:cubicBezTo>
                <a:cubicBezTo>
                  <a:pt x="542401" y="23237"/>
                  <a:pt x="542468" y="19536"/>
                  <a:pt x="542468" y="16602"/>
                </a:cubicBezTo>
                <a:cubicBezTo>
                  <a:pt x="542468" y="13669"/>
                  <a:pt x="542468" y="12202"/>
                  <a:pt x="542468" y="12202"/>
                </a:cubicBezTo>
                <a:close/>
                <a:moveTo>
                  <a:pt x="5356203" y="11802"/>
                </a:moveTo>
                <a:cubicBezTo>
                  <a:pt x="5358203" y="13269"/>
                  <a:pt x="5360770" y="15236"/>
                  <a:pt x="5363904" y="17703"/>
                </a:cubicBezTo>
                <a:cubicBezTo>
                  <a:pt x="5367037" y="20170"/>
                  <a:pt x="5370338" y="22803"/>
                  <a:pt x="5373806" y="25604"/>
                </a:cubicBezTo>
                <a:cubicBezTo>
                  <a:pt x="5377272" y="28404"/>
                  <a:pt x="5380606" y="31171"/>
                  <a:pt x="5383806" y="33905"/>
                </a:cubicBezTo>
                <a:cubicBezTo>
                  <a:pt x="5387007" y="36638"/>
                  <a:pt x="5389673" y="38939"/>
                  <a:pt x="5391807" y="40806"/>
                </a:cubicBezTo>
                <a:lnTo>
                  <a:pt x="5388207" y="46606"/>
                </a:lnTo>
                <a:cubicBezTo>
                  <a:pt x="5386074" y="44606"/>
                  <a:pt x="5383372" y="42239"/>
                  <a:pt x="5380106" y="39505"/>
                </a:cubicBezTo>
                <a:cubicBezTo>
                  <a:pt x="5376839" y="36772"/>
                  <a:pt x="5373506" y="34005"/>
                  <a:pt x="5370104" y="31204"/>
                </a:cubicBezTo>
                <a:cubicBezTo>
                  <a:pt x="5366704" y="28404"/>
                  <a:pt x="5363404" y="25770"/>
                  <a:pt x="5360204" y="23303"/>
                </a:cubicBezTo>
                <a:cubicBezTo>
                  <a:pt x="5357003" y="20836"/>
                  <a:pt x="5354336" y="18869"/>
                  <a:pt x="5352202" y="17403"/>
                </a:cubicBezTo>
                <a:close/>
                <a:moveTo>
                  <a:pt x="161820" y="10002"/>
                </a:moveTo>
                <a:lnTo>
                  <a:pt x="166621" y="14202"/>
                </a:lnTo>
                <a:cubicBezTo>
                  <a:pt x="163021" y="18603"/>
                  <a:pt x="158887" y="23237"/>
                  <a:pt x="154219" y="28104"/>
                </a:cubicBezTo>
                <a:cubicBezTo>
                  <a:pt x="149552" y="32971"/>
                  <a:pt x="144752" y="37772"/>
                  <a:pt x="139818" y="42506"/>
                </a:cubicBezTo>
                <a:cubicBezTo>
                  <a:pt x="134884" y="47240"/>
                  <a:pt x="129983" y="51640"/>
                  <a:pt x="125116" y="55707"/>
                </a:cubicBezTo>
                <a:cubicBezTo>
                  <a:pt x="120249" y="59775"/>
                  <a:pt x="115881" y="63142"/>
                  <a:pt x="112014" y="65809"/>
                </a:cubicBezTo>
                <a:lnTo>
                  <a:pt x="108014" y="60008"/>
                </a:lnTo>
                <a:cubicBezTo>
                  <a:pt x="111881" y="57474"/>
                  <a:pt x="116181" y="54241"/>
                  <a:pt x="120915" y="50307"/>
                </a:cubicBezTo>
                <a:cubicBezTo>
                  <a:pt x="125649" y="46373"/>
                  <a:pt x="130450" y="42139"/>
                  <a:pt x="135317" y="37605"/>
                </a:cubicBezTo>
                <a:cubicBezTo>
                  <a:pt x="140184" y="33071"/>
                  <a:pt x="144918" y="28437"/>
                  <a:pt x="149519" y="23703"/>
                </a:cubicBezTo>
                <a:cubicBezTo>
                  <a:pt x="154119" y="18969"/>
                  <a:pt x="158220" y="14402"/>
                  <a:pt x="161820" y="10002"/>
                </a:cubicBezTo>
                <a:close/>
                <a:moveTo>
                  <a:pt x="2597515" y="9002"/>
                </a:moveTo>
                <a:lnTo>
                  <a:pt x="2604316" y="9002"/>
                </a:lnTo>
                <a:cubicBezTo>
                  <a:pt x="2606850" y="15536"/>
                  <a:pt x="2610050" y="22070"/>
                  <a:pt x="2613917" y="28604"/>
                </a:cubicBezTo>
                <a:cubicBezTo>
                  <a:pt x="2617784" y="35138"/>
                  <a:pt x="2622052" y="41406"/>
                  <a:pt x="2626719" y="47406"/>
                </a:cubicBezTo>
                <a:cubicBezTo>
                  <a:pt x="2631386" y="53407"/>
                  <a:pt x="2636353" y="59108"/>
                  <a:pt x="2641620" y="64508"/>
                </a:cubicBezTo>
                <a:cubicBezTo>
                  <a:pt x="2646888" y="69909"/>
                  <a:pt x="2652189" y="74676"/>
                  <a:pt x="2657523" y="78810"/>
                </a:cubicBezTo>
                <a:lnTo>
                  <a:pt x="2653322" y="84611"/>
                </a:lnTo>
                <a:cubicBezTo>
                  <a:pt x="2648122" y="80477"/>
                  <a:pt x="2642954" y="75843"/>
                  <a:pt x="2637820" y="70709"/>
                </a:cubicBezTo>
                <a:cubicBezTo>
                  <a:pt x="2632686" y="65575"/>
                  <a:pt x="2627852" y="60141"/>
                  <a:pt x="2623318" y="54407"/>
                </a:cubicBezTo>
                <a:cubicBezTo>
                  <a:pt x="2618784" y="48673"/>
                  <a:pt x="2614584" y="42706"/>
                  <a:pt x="2610717" y="36505"/>
                </a:cubicBezTo>
                <a:cubicBezTo>
                  <a:pt x="2606850" y="30304"/>
                  <a:pt x="2603649" y="24070"/>
                  <a:pt x="2601116" y="17803"/>
                </a:cubicBezTo>
                <a:cubicBezTo>
                  <a:pt x="2595248" y="30338"/>
                  <a:pt x="2588014" y="42206"/>
                  <a:pt x="2579413" y="53407"/>
                </a:cubicBezTo>
                <a:cubicBezTo>
                  <a:pt x="2570812" y="64608"/>
                  <a:pt x="2561111" y="74610"/>
                  <a:pt x="2550309" y="83411"/>
                </a:cubicBezTo>
                <a:lnTo>
                  <a:pt x="2545709" y="78010"/>
                </a:lnTo>
                <a:cubicBezTo>
                  <a:pt x="2551043" y="73743"/>
                  <a:pt x="2556243" y="68942"/>
                  <a:pt x="2561311" y="63608"/>
                </a:cubicBezTo>
                <a:cubicBezTo>
                  <a:pt x="2566378" y="58274"/>
                  <a:pt x="2571145" y="52674"/>
                  <a:pt x="2575612" y="46806"/>
                </a:cubicBezTo>
                <a:cubicBezTo>
                  <a:pt x="2580080" y="40939"/>
                  <a:pt x="2584147" y="34805"/>
                  <a:pt x="2587814" y="28404"/>
                </a:cubicBezTo>
                <a:cubicBezTo>
                  <a:pt x="2591481" y="22003"/>
                  <a:pt x="2594715" y="15536"/>
                  <a:pt x="2597515" y="9002"/>
                </a:cubicBezTo>
                <a:close/>
                <a:moveTo>
                  <a:pt x="1488329" y="8601"/>
                </a:moveTo>
                <a:lnTo>
                  <a:pt x="1495130" y="9002"/>
                </a:lnTo>
                <a:lnTo>
                  <a:pt x="1495130" y="60408"/>
                </a:lnTo>
                <a:lnTo>
                  <a:pt x="1523334" y="60408"/>
                </a:lnTo>
                <a:lnTo>
                  <a:pt x="1523334" y="67809"/>
                </a:lnTo>
                <a:lnTo>
                  <a:pt x="1495130" y="67809"/>
                </a:lnTo>
                <a:lnTo>
                  <a:pt x="1495130" y="139218"/>
                </a:lnTo>
                <a:cubicBezTo>
                  <a:pt x="1500731" y="137351"/>
                  <a:pt x="1506131" y="135451"/>
                  <a:pt x="1511332" y="133517"/>
                </a:cubicBezTo>
                <a:cubicBezTo>
                  <a:pt x="1516533" y="131584"/>
                  <a:pt x="1521200" y="129883"/>
                  <a:pt x="1525334" y="128416"/>
                </a:cubicBezTo>
                <a:lnTo>
                  <a:pt x="1526134" y="132217"/>
                </a:lnTo>
                <a:lnTo>
                  <a:pt x="1526734" y="135617"/>
                </a:lnTo>
                <a:cubicBezTo>
                  <a:pt x="1522200" y="137351"/>
                  <a:pt x="1516999" y="139251"/>
                  <a:pt x="1511132" y="141318"/>
                </a:cubicBezTo>
                <a:cubicBezTo>
                  <a:pt x="1505265" y="143385"/>
                  <a:pt x="1499264" y="145485"/>
                  <a:pt x="1493130" y="147619"/>
                </a:cubicBezTo>
                <a:cubicBezTo>
                  <a:pt x="1486996" y="149752"/>
                  <a:pt x="1480962" y="151853"/>
                  <a:pt x="1475027" y="153920"/>
                </a:cubicBezTo>
                <a:cubicBezTo>
                  <a:pt x="1469093" y="155987"/>
                  <a:pt x="1463793" y="157887"/>
                  <a:pt x="1459126" y="159620"/>
                </a:cubicBezTo>
                <a:lnTo>
                  <a:pt x="1457325" y="152820"/>
                </a:lnTo>
                <a:lnTo>
                  <a:pt x="1488329" y="141618"/>
                </a:lnTo>
                <a:lnTo>
                  <a:pt x="1488329" y="67809"/>
                </a:lnTo>
                <a:lnTo>
                  <a:pt x="1462926" y="67809"/>
                </a:lnTo>
                <a:lnTo>
                  <a:pt x="1462926" y="60408"/>
                </a:lnTo>
                <a:lnTo>
                  <a:pt x="1488329" y="60408"/>
                </a:lnTo>
                <a:close/>
                <a:moveTo>
                  <a:pt x="4812011" y="8401"/>
                </a:moveTo>
                <a:lnTo>
                  <a:pt x="4818812" y="8801"/>
                </a:lnTo>
                <a:lnTo>
                  <a:pt x="4818812" y="162221"/>
                </a:lnTo>
                <a:lnTo>
                  <a:pt x="4878020" y="162221"/>
                </a:lnTo>
                <a:lnTo>
                  <a:pt x="4878020" y="40405"/>
                </a:lnTo>
                <a:lnTo>
                  <a:pt x="4884820" y="40806"/>
                </a:lnTo>
                <a:lnTo>
                  <a:pt x="4884820" y="183223"/>
                </a:lnTo>
                <a:lnTo>
                  <a:pt x="4878020" y="183223"/>
                </a:lnTo>
                <a:lnTo>
                  <a:pt x="4878020" y="168822"/>
                </a:lnTo>
                <a:lnTo>
                  <a:pt x="4745803" y="168822"/>
                </a:lnTo>
                <a:lnTo>
                  <a:pt x="4745803" y="40205"/>
                </a:lnTo>
                <a:lnTo>
                  <a:pt x="4752604" y="40605"/>
                </a:lnTo>
                <a:lnTo>
                  <a:pt x="4752604" y="162221"/>
                </a:lnTo>
                <a:lnTo>
                  <a:pt x="4812011" y="162221"/>
                </a:lnTo>
                <a:close/>
                <a:moveTo>
                  <a:pt x="3134830" y="8401"/>
                </a:moveTo>
                <a:lnTo>
                  <a:pt x="3141431" y="9602"/>
                </a:lnTo>
                <a:cubicBezTo>
                  <a:pt x="3140231" y="15069"/>
                  <a:pt x="3138897" y="20470"/>
                  <a:pt x="3137430" y="25804"/>
                </a:cubicBezTo>
                <a:cubicBezTo>
                  <a:pt x="3135964" y="31138"/>
                  <a:pt x="3134363" y="36538"/>
                  <a:pt x="3132630" y="42006"/>
                </a:cubicBezTo>
                <a:lnTo>
                  <a:pt x="3183436" y="42006"/>
                </a:lnTo>
                <a:lnTo>
                  <a:pt x="3183436" y="49407"/>
                </a:lnTo>
                <a:cubicBezTo>
                  <a:pt x="3180636" y="67009"/>
                  <a:pt x="3176468" y="82911"/>
                  <a:pt x="3170935" y="97113"/>
                </a:cubicBezTo>
                <a:cubicBezTo>
                  <a:pt x="3165401" y="111314"/>
                  <a:pt x="3158233" y="124683"/>
                  <a:pt x="3149432" y="137218"/>
                </a:cubicBezTo>
                <a:cubicBezTo>
                  <a:pt x="3153699" y="142685"/>
                  <a:pt x="3158499" y="147386"/>
                  <a:pt x="3163834" y="151319"/>
                </a:cubicBezTo>
                <a:cubicBezTo>
                  <a:pt x="3169167" y="155253"/>
                  <a:pt x="3175135" y="158520"/>
                  <a:pt x="3181736" y="161121"/>
                </a:cubicBezTo>
                <a:cubicBezTo>
                  <a:pt x="3188336" y="163721"/>
                  <a:pt x="3195638" y="165688"/>
                  <a:pt x="3203638" y="167021"/>
                </a:cubicBezTo>
                <a:cubicBezTo>
                  <a:pt x="3211640" y="168355"/>
                  <a:pt x="3220574" y="169155"/>
                  <a:pt x="3230442" y="169422"/>
                </a:cubicBezTo>
                <a:cubicBezTo>
                  <a:pt x="3237776" y="169688"/>
                  <a:pt x="3245410" y="169822"/>
                  <a:pt x="3253345" y="169822"/>
                </a:cubicBezTo>
                <a:cubicBezTo>
                  <a:pt x="3261279" y="169822"/>
                  <a:pt x="3268913" y="169688"/>
                  <a:pt x="3276248" y="169422"/>
                </a:cubicBezTo>
                <a:lnTo>
                  <a:pt x="3274848" y="176823"/>
                </a:lnTo>
                <a:cubicBezTo>
                  <a:pt x="3267646" y="177089"/>
                  <a:pt x="3260079" y="177223"/>
                  <a:pt x="3252145" y="177223"/>
                </a:cubicBezTo>
                <a:cubicBezTo>
                  <a:pt x="3244210" y="177223"/>
                  <a:pt x="3236643" y="177089"/>
                  <a:pt x="3229442" y="176823"/>
                </a:cubicBezTo>
                <a:cubicBezTo>
                  <a:pt x="3220640" y="176556"/>
                  <a:pt x="3212273" y="175889"/>
                  <a:pt x="3204339" y="174822"/>
                </a:cubicBezTo>
                <a:cubicBezTo>
                  <a:pt x="3196404" y="173755"/>
                  <a:pt x="3188903" y="171955"/>
                  <a:pt x="3181836" y="169422"/>
                </a:cubicBezTo>
                <a:cubicBezTo>
                  <a:pt x="3174768" y="166888"/>
                  <a:pt x="3168200" y="163521"/>
                  <a:pt x="3162134" y="159320"/>
                </a:cubicBezTo>
                <a:cubicBezTo>
                  <a:pt x="3156066" y="155120"/>
                  <a:pt x="3150432" y="149752"/>
                  <a:pt x="3145231" y="143218"/>
                </a:cubicBezTo>
                <a:cubicBezTo>
                  <a:pt x="3139364" y="150819"/>
                  <a:pt x="3132863" y="158187"/>
                  <a:pt x="3125729" y="165321"/>
                </a:cubicBezTo>
                <a:cubicBezTo>
                  <a:pt x="3118594" y="172455"/>
                  <a:pt x="3110627" y="179623"/>
                  <a:pt x="3101826" y="186824"/>
                </a:cubicBezTo>
                <a:lnTo>
                  <a:pt x="3096825" y="181623"/>
                </a:lnTo>
                <a:cubicBezTo>
                  <a:pt x="3105760" y="174422"/>
                  <a:pt x="3113860" y="167188"/>
                  <a:pt x="3121128" y="159920"/>
                </a:cubicBezTo>
                <a:cubicBezTo>
                  <a:pt x="3128396" y="152653"/>
                  <a:pt x="3134963" y="145152"/>
                  <a:pt x="3140831" y="137418"/>
                </a:cubicBezTo>
                <a:cubicBezTo>
                  <a:pt x="3136164" y="130350"/>
                  <a:pt x="3131896" y="122182"/>
                  <a:pt x="3128029" y="112915"/>
                </a:cubicBezTo>
                <a:cubicBezTo>
                  <a:pt x="3124162" y="103647"/>
                  <a:pt x="3120762" y="92812"/>
                  <a:pt x="3117828" y="80410"/>
                </a:cubicBezTo>
                <a:cubicBezTo>
                  <a:pt x="3115428" y="85744"/>
                  <a:pt x="3112927" y="90845"/>
                  <a:pt x="3110327" y="95712"/>
                </a:cubicBezTo>
                <a:cubicBezTo>
                  <a:pt x="3107727" y="100580"/>
                  <a:pt x="3105093" y="105280"/>
                  <a:pt x="3102426" y="109814"/>
                </a:cubicBezTo>
                <a:lnTo>
                  <a:pt x="3097626" y="104814"/>
                </a:lnTo>
                <a:cubicBezTo>
                  <a:pt x="3101626" y="98413"/>
                  <a:pt x="3105426" y="91412"/>
                  <a:pt x="3109027" y="83811"/>
                </a:cubicBezTo>
                <a:cubicBezTo>
                  <a:pt x="3112627" y="76210"/>
                  <a:pt x="3116028" y="68276"/>
                  <a:pt x="3119228" y="60008"/>
                </a:cubicBezTo>
                <a:cubicBezTo>
                  <a:pt x="3122428" y="51740"/>
                  <a:pt x="3125362" y="43239"/>
                  <a:pt x="3128029" y="34505"/>
                </a:cubicBezTo>
                <a:cubicBezTo>
                  <a:pt x="3130696" y="25770"/>
                  <a:pt x="3132963" y="17069"/>
                  <a:pt x="3134830" y="8401"/>
                </a:cubicBezTo>
                <a:close/>
                <a:moveTo>
                  <a:pt x="3210639" y="8001"/>
                </a:moveTo>
                <a:lnTo>
                  <a:pt x="3217840" y="8401"/>
                </a:lnTo>
                <a:lnTo>
                  <a:pt x="3217840" y="160420"/>
                </a:lnTo>
                <a:lnTo>
                  <a:pt x="3210639" y="160420"/>
                </a:lnTo>
                <a:close/>
                <a:moveTo>
                  <a:pt x="4407637" y="6601"/>
                </a:moveTo>
                <a:lnTo>
                  <a:pt x="4413838" y="8401"/>
                </a:lnTo>
                <a:cubicBezTo>
                  <a:pt x="4411037" y="17869"/>
                  <a:pt x="4407637" y="27004"/>
                  <a:pt x="4403636" y="35805"/>
                </a:cubicBezTo>
                <a:lnTo>
                  <a:pt x="4442441" y="35805"/>
                </a:lnTo>
                <a:cubicBezTo>
                  <a:pt x="4441374" y="31404"/>
                  <a:pt x="4440107" y="26870"/>
                  <a:pt x="4438640" y="22203"/>
                </a:cubicBezTo>
                <a:cubicBezTo>
                  <a:pt x="4437174" y="17536"/>
                  <a:pt x="4435774" y="13335"/>
                  <a:pt x="4434440" y="9602"/>
                </a:cubicBezTo>
                <a:lnTo>
                  <a:pt x="4440841" y="8801"/>
                </a:lnTo>
                <a:cubicBezTo>
                  <a:pt x="4442308" y="12535"/>
                  <a:pt x="4443708" y="16802"/>
                  <a:pt x="4445042" y="21603"/>
                </a:cubicBezTo>
                <a:cubicBezTo>
                  <a:pt x="4446375" y="26404"/>
                  <a:pt x="4447642" y="31138"/>
                  <a:pt x="4448842" y="35805"/>
                </a:cubicBezTo>
                <a:lnTo>
                  <a:pt x="4489647" y="35805"/>
                </a:lnTo>
                <a:lnTo>
                  <a:pt x="4489647" y="42006"/>
                </a:lnTo>
                <a:lnTo>
                  <a:pt x="4445642" y="42006"/>
                </a:lnTo>
                <a:lnTo>
                  <a:pt x="4445642" y="66409"/>
                </a:lnTo>
                <a:lnTo>
                  <a:pt x="4486246" y="66409"/>
                </a:lnTo>
                <a:lnTo>
                  <a:pt x="4486246" y="72409"/>
                </a:lnTo>
                <a:lnTo>
                  <a:pt x="4445642" y="72409"/>
                </a:lnTo>
                <a:lnTo>
                  <a:pt x="4445642" y="95812"/>
                </a:lnTo>
                <a:lnTo>
                  <a:pt x="4486246" y="95812"/>
                </a:lnTo>
                <a:lnTo>
                  <a:pt x="4486246" y="102013"/>
                </a:lnTo>
                <a:lnTo>
                  <a:pt x="4445642" y="102013"/>
                </a:lnTo>
                <a:lnTo>
                  <a:pt x="4445642" y="127016"/>
                </a:lnTo>
                <a:lnTo>
                  <a:pt x="4492048" y="127016"/>
                </a:lnTo>
                <a:lnTo>
                  <a:pt x="4492048" y="133217"/>
                </a:lnTo>
                <a:lnTo>
                  <a:pt x="4395835" y="133217"/>
                </a:lnTo>
                <a:lnTo>
                  <a:pt x="4395835" y="51807"/>
                </a:lnTo>
                <a:cubicBezTo>
                  <a:pt x="4393435" y="56207"/>
                  <a:pt x="4390901" y="60575"/>
                  <a:pt x="4388234" y="64909"/>
                </a:cubicBezTo>
                <a:cubicBezTo>
                  <a:pt x="4385567" y="69242"/>
                  <a:pt x="4382700" y="73543"/>
                  <a:pt x="4379633" y="77810"/>
                </a:cubicBezTo>
                <a:lnTo>
                  <a:pt x="4375232" y="73210"/>
                </a:lnTo>
                <a:cubicBezTo>
                  <a:pt x="4382567" y="63075"/>
                  <a:pt x="4389000" y="52374"/>
                  <a:pt x="4394535" y="41106"/>
                </a:cubicBezTo>
                <a:cubicBezTo>
                  <a:pt x="4400069" y="29837"/>
                  <a:pt x="4404436" y="18336"/>
                  <a:pt x="4407637" y="6601"/>
                </a:cubicBezTo>
                <a:close/>
                <a:moveTo>
                  <a:pt x="3829241" y="6601"/>
                </a:moveTo>
                <a:cubicBezTo>
                  <a:pt x="3830708" y="10602"/>
                  <a:pt x="3832241" y="15502"/>
                  <a:pt x="3833841" y="21303"/>
                </a:cubicBezTo>
                <a:cubicBezTo>
                  <a:pt x="3835442" y="27104"/>
                  <a:pt x="3836908" y="32538"/>
                  <a:pt x="3838242" y="37605"/>
                </a:cubicBezTo>
                <a:lnTo>
                  <a:pt x="3882047" y="37605"/>
                </a:lnTo>
                <a:lnTo>
                  <a:pt x="3882047" y="44206"/>
                </a:lnTo>
                <a:lnTo>
                  <a:pt x="3786835" y="44206"/>
                </a:lnTo>
                <a:lnTo>
                  <a:pt x="3786835" y="37605"/>
                </a:lnTo>
                <a:lnTo>
                  <a:pt x="3831441" y="37605"/>
                </a:lnTo>
                <a:cubicBezTo>
                  <a:pt x="3830774" y="35205"/>
                  <a:pt x="3830074" y="32671"/>
                  <a:pt x="3829341" y="30004"/>
                </a:cubicBezTo>
                <a:cubicBezTo>
                  <a:pt x="3828607" y="27337"/>
                  <a:pt x="3827840" y="24637"/>
                  <a:pt x="3827040" y="21903"/>
                </a:cubicBezTo>
                <a:cubicBezTo>
                  <a:pt x="3826240" y="19169"/>
                  <a:pt x="3825440" y="16569"/>
                  <a:pt x="3824640" y="14102"/>
                </a:cubicBezTo>
                <a:cubicBezTo>
                  <a:pt x="3823840" y="11635"/>
                  <a:pt x="3823106" y="9402"/>
                  <a:pt x="3822440" y="7401"/>
                </a:cubicBezTo>
                <a:close/>
                <a:moveTo>
                  <a:pt x="2927080" y="6601"/>
                </a:moveTo>
                <a:lnTo>
                  <a:pt x="2934081" y="7001"/>
                </a:lnTo>
                <a:lnTo>
                  <a:pt x="2934081" y="31404"/>
                </a:lnTo>
                <a:lnTo>
                  <a:pt x="3019292" y="31404"/>
                </a:lnTo>
                <a:lnTo>
                  <a:pt x="3019292" y="6601"/>
                </a:lnTo>
                <a:lnTo>
                  <a:pt x="3026292" y="7001"/>
                </a:lnTo>
                <a:lnTo>
                  <a:pt x="3026292" y="31404"/>
                </a:lnTo>
                <a:lnTo>
                  <a:pt x="3058297" y="31404"/>
                </a:lnTo>
                <a:lnTo>
                  <a:pt x="3058297" y="37805"/>
                </a:lnTo>
                <a:lnTo>
                  <a:pt x="3026292" y="37805"/>
                </a:lnTo>
                <a:lnTo>
                  <a:pt x="3026292" y="129417"/>
                </a:lnTo>
                <a:lnTo>
                  <a:pt x="3065698" y="129417"/>
                </a:lnTo>
                <a:lnTo>
                  <a:pt x="3065698" y="136017"/>
                </a:lnTo>
                <a:lnTo>
                  <a:pt x="2887475" y="136017"/>
                </a:lnTo>
                <a:lnTo>
                  <a:pt x="2887475" y="129417"/>
                </a:lnTo>
                <a:lnTo>
                  <a:pt x="2927080" y="129417"/>
                </a:lnTo>
                <a:lnTo>
                  <a:pt x="2927080" y="37805"/>
                </a:lnTo>
                <a:lnTo>
                  <a:pt x="2895076" y="37805"/>
                </a:lnTo>
                <a:lnTo>
                  <a:pt x="2895076" y="31404"/>
                </a:lnTo>
                <a:lnTo>
                  <a:pt x="2927080" y="31404"/>
                </a:lnTo>
                <a:close/>
                <a:moveTo>
                  <a:pt x="313239" y="6201"/>
                </a:moveTo>
                <a:lnTo>
                  <a:pt x="320440" y="6601"/>
                </a:lnTo>
                <a:lnTo>
                  <a:pt x="320440" y="60608"/>
                </a:lnTo>
                <a:lnTo>
                  <a:pt x="377447" y="60608"/>
                </a:lnTo>
                <a:lnTo>
                  <a:pt x="377447" y="67609"/>
                </a:lnTo>
                <a:lnTo>
                  <a:pt x="241830" y="67609"/>
                </a:lnTo>
                <a:lnTo>
                  <a:pt x="241830" y="70609"/>
                </a:lnTo>
                <a:cubicBezTo>
                  <a:pt x="241830" y="85011"/>
                  <a:pt x="241430" y="97613"/>
                  <a:pt x="240630" y="108414"/>
                </a:cubicBezTo>
                <a:lnTo>
                  <a:pt x="327441" y="108414"/>
                </a:lnTo>
                <a:lnTo>
                  <a:pt x="327441" y="184824"/>
                </a:lnTo>
                <a:lnTo>
                  <a:pt x="320240" y="184824"/>
                </a:lnTo>
                <a:lnTo>
                  <a:pt x="320240" y="115215"/>
                </a:lnTo>
                <a:lnTo>
                  <a:pt x="240030" y="115215"/>
                </a:lnTo>
                <a:cubicBezTo>
                  <a:pt x="239230" y="122949"/>
                  <a:pt x="238030" y="129917"/>
                  <a:pt x="236430" y="136117"/>
                </a:cubicBezTo>
                <a:cubicBezTo>
                  <a:pt x="234830" y="142318"/>
                  <a:pt x="232763" y="148219"/>
                  <a:pt x="230229" y="153820"/>
                </a:cubicBezTo>
                <a:cubicBezTo>
                  <a:pt x="227695" y="159420"/>
                  <a:pt x="224662" y="164888"/>
                  <a:pt x="221128" y="170222"/>
                </a:cubicBezTo>
                <a:cubicBezTo>
                  <a:pt x="217594" y="175556"/>
                  <a:pt x="213427" y="181090"/>
                  <a:pt x="208626" y="186824"/>
                </a:cubicBezTo>
                <a:lnTo>
                  <a:pt x="202425" y="182623"/>
                </a:lnTo>
                <a:cubicBezTo>
                  <a:pt x="208960" y="174889"/>
                  <a:pt x="214327" y="167488"/>
                  <a:pt x="218527" y="160420"/>
                </a:cubicBezTo>
                <a:cubicBezTo>
                  <a:pt x="222728" y="153353"/>
                  <a:pt x="226028" y="145652"/>
                  <a:pt x="228429" y="137318"/>
                </a:cubicBezTo>
                <a:cubicBezTo>
                  <a:pt x="230829" y="128983"/>
                  <a:pt x="232496" y="119515"/>
                  <a:pt x="233429" y="108914"/>
                </a:cubicBezTo>
                <a:cubicBezTo>
                  <a:pt x="234363" y="98313"/>
                  <a:pt x="234830" y="85611"/>
                  <a:pt x="234830" y="70809"/>
                </a:cubicBezTo>
                <a:lnTo>
                  <a:pt x="234830" y="10002"/>
                </a:lnTo>
                <a:lnTo>
                  <a:pt x="241830" y="10402"/>
                </a:lnTo>
                <a:lnTo>
                  <a:pt x="241830" y="60608"/>
                </a:lnTo>
                <a:lnTo>
                  <a:pt x="313239" y="60608"/>
                </a:lnTo>
                <a:close/>
                <a:moveTo>
                  <a:pt x="468459" y="6001"/>
                </a:moveTo>
                <a:cubicBezTo>
                  <a:pt x="470459" y="9202"/>
                  <a:pt x="472793" y="13302"/>
                  <a:pt x="475460" y="18303"/>
                </a:cubicBezTo>
                <a:cubicBezTo>
                  <a:pt x="478127" y="23303"/>
                  <a:pt x="480860" y="28471"/>
                  <a:pt x="483661" y="33805"/>
                </a:cubicBezTo>
                <a:cubicBezTo>
                  <a:pt x="486461" y="39139"/>
                  <a:pt x="489095" y="44306"/>
                  <a:pt x="491562" y="49307"/>
                </a:cubicBezTo>
                <a:cubicBezTo>
                  <a:pt x="494029" y="54307"/>
                  <a:pt x="496062" y="58474"/>
                  <a:pt x="497662" y="61808"/>
                </a:cubicBezTo>
                <a:lnTo>
                  <a:pt x="491662" y="65209"/>
                </a:lnTo>
                <a:cubicBezTo>
                  <a:pt x="490195" y="61875"/>
                  <a:pt x="488228" y="57708"/>
                  <a:pt x="485761" y="52707"/>
                </a:cubicBezTo>
                <a:cubicBezTo>
                  <a:pt x="483294" y="47706"/>
                  <a:pt x="480694" y="42572"/>
                  <a:pt x="477960" y="37305"/>
                </a:cubicBezTo>
                <a:cubicBezTo>
                  <a:pt x="475226" y="32038"/>
                  <a:pt x="472526" y="26937"/>
                  <a:pt x="469859" y="22003"/>
                </a:cubicBezTo>
                <a:cubicBezTo>
                  <a:pt x="467192" y="17069"/>
                  <a:pt x="464858" y="12935"/>
                  <a:pt x="462858" y="9602"/>
                </a:cubicBezTo>
                <a:close/>
                <a:moveTo>
                  <a:pt x="4618663" y="5801"/>
                </a:moveTo>
                <a:lnTo>
                  <a:pt x="4625464" y="6201"/>
                </a:lnTo>
                <a:lnTo>
                  <a:pt x="4625464" y="30804"/>
                </a:lnTo>
                <a:cubicBezTo>
                  <a:pt x="4627730" y="40806"/>
                  <a:pt x="4630064" y="49973"/>
                  <a:pt x="4632465" y="58308"/>
                </a:cubicBezTo>
                <a:cubicBezTo>
                  <a:pt x="4634865" y="66642"/>
                  <a:pt x="4637598" y="74476"/>
                  <a:pt x="4640666" y="81811"/>
                </a:cubicBezTo>
                <a:cubicBezTo>
                  <a:pt x="4643600" y="79544"/>
                  <a:pt x="4646666" y="76943"/>
                  <a:pt x="4649867" y="74010"/>
                </a:cubicBezTo>
                <a:cubicBezTo>
                  <a:pt x="4653068" y="71076"/>
                  <a:pt x="4656268" y="67942"/>
                  <a:pt x="4659468" y="64608"/>
                </a:cubicBezTo>
                <a:cubicBezTo>
                  <a:pt x="4662668" y="61275"/>
                  <a:pt x="4665802" y="57874"/>
                  <a:pt x="4668870" y="54407"/>
                </a:cubicBezTo>
                <a:cubicBezTo>
                  <a:pt x="4671936" y="50940"/>
                  <a:pt x="4674736" y="47473"/>
                  <a:pt x="4677270" y="44006"/>
                </a:cubicBezTo>
                <a:lnTo>
                  <a:pt x="4682271" y="49407"/>
                </a:lnTo>
                <a:cubicBezTo>
                  <a:pt x="4679604" y="52874"/>
                  <a:pt x="4676636" y="56407"/>
                  <a:pt x="4673370" y="60008"/>
                </a:cubicBezTo>
                <a:cubicBezTo>
                  <a:pt x="4670102" y="63608"/>
                  <a:pt x="4666736" y="67109"/>
                  <a:pt x="4663268" y="70509"/>
                </a:cubicBezTo>
                <a:cubicBezTo>
                  <a:pt x="4659802" y="73910"/>
                  <a:pt x="4656368" y="77143"/>
                  <a:pt x="4652968" y="80210"/>
                </a:cubicBezTo>
                <a:cubicBezTo>
                  <a:pt x="4649567" y="83277"/>
                  <a:pt x="4646400" y="86011"/>
                  <a:pt x="4643466" y="88411"/>
                </a:cubicBezTo>
                <a:cubicBezTo>
                  <a:pt x="4646533" y="95346"/>
                  <a:pt x="4649900" y="101880"/>
                  <a:pt x="4653568" y="108014"/>
                </a:cubicBezTo>
                <a:cubicBezTo>
                  <a:pt x="4657234" y="114148"/>
                  <a:pt x="4661268" y="120082"/>
                  <a:pt x="4665669" y="125816"/>
                </a:cubicBezTo>
                <a:cubicBezTo>
                  <a:pt x="4670070" y="131550"/>
                  <a:pt x="4674870" y="137184"/>
                  <a:pt x="4680070" y="142718"/>
                </a:cubicBezTo>
                <a:cubicBezTo>
                  <a:pt x="4685272" y="148252"/>
                  <a:pt x="4690938" y="153820"/>
                  <a:pt x="4697073" y="159420"/>
                </a:cubicBezTo>
                <a:lnTo>
                  <a:pt x="4691872" y="165021"/>
                </a:lnTo>
                <a:cubicBezTo>
                  <a:pt x="4683204" y="156753"/>
                  <a:pt x="4675470" y="148619"/>
                  <a:pt x="4668670" y="140618"/>
                </a:cubicBezTo>
                <a:cubicBezTo>
                  <a:pt x="4661868" y="132617"/>
                  <a:pt x="4655834" y="124216"/>
                  <a:pt x="4650567" y="115415"/>
                </a:cubicBezTo>
                <a:cubicBezTo>
                  <a:pt x="4645300" y="106614"/>
                  <a:pt x="4640599" y="97146"/>
                  <a:pt x="4636465" y="87011"/>
                </a:cubicBezTo>
                <a:cubicBezTo>
                  <a:pt x="4632331" y="76877"/>
                  <a:pt x="4628664" y="65609"/>
                  <a:pt x="4625464" y="53207"/>
                </a:cubicBezTo>
                <a:lnTo>
                  <a:pt x="4625464" y="160020"/>
                </a:lnTo>
                <a:cubicBezTo>
                  <a:pt x="4625464" y="163888"/>
                  <a:pt x="4625130" y="167055"/>
                  <a:pt x="4624464" y="169522"/>
                </a:cubicBezTo>
                <a:cubicBezTo>
                  <a:pt x="4623797" y="171989"/>
                  <a:pt x="4622596" y="173955"/>
                  <a:pt x="4620864" y="175422"/>
                </a:cubicBezTo>
                <a:cubicBezTo>
                  <a:pt x="4619130" y="176889"/>
                  <a:pt x="4616796" y="177989"/>
                  <a:pt x="4613862" y="178723"/>
                </a:cubicBezTo>
                <a:cubicBezTo>
                  <a:pt x="4610928" y="179456"/>
                  <a:pt x="4607262" y="179956"/>
                  <a:pt x="4602861" y="180223"/>
                </a:cubicBezTo>
                <a:lnTo>
                  <a:pt x="4588459" y="181223"/>
                </a:lnTo>
                <a:lnTo>
                  <a:pt x="4585859" y="174222"/>
                </a:lnTo>
                <a:lnTo>
                  <a:pt x="4601261" y="173422"/>
                </a:lnTo>
                <a:cubicBezTo>
                  <a:pt x="4604862" y="173155"/>
                  <a:pt x="4607762" y="172789"/>
                  <a:pt x="4609962" y="172322"/>
                </a:cubicBezTo>
                <a:cubicBezTo>
                  <a:pt x="4612162" y="171855"/>
                  <a:pt x="4613929" y="171088"/>
                  <a:pt x="4615263" y="170022"/>
                </a:cubicBezTo>
                <a:cubicBezTo>
                  <a:pt x="4616596" y="168955"/>
                  <a:pt x="4617496" y="167488"/>
                  <a:pt x="4617963" y="165621"/>
                </a:cubicBezTo>
                <a:cubicBezTo>
                  <a:pt x="4618430" y="163754"/>
                  <a:pt x="4618663" y="161287"/>
                  <a:pt x="4618663" y="158220"/>
                </a:cubicBezTo>
                <a:close/>
                <a:moveTo>
                  <a:pt x="4049068" y="5601"/>
                </a:moveTo>
                <a:lnTo>
                  <a:pt x="4055869" y="6001"/>
                </a:lnTo>
                <a:lnTo>
                  <a:pt x="4055869" y="49207"/>
                </a:lnTo>
                <a:lnTo>
                  <a:pt x="4086473" y="49207"/>
                </a:lnTo>
                <a:lnTo>
                  <a:pt x="4086473" y="56407"/>
                </a:lnTo>
                <a:lnTo>
                  <a:pt x="4055869" y="56407"/>
                </a:lnTo>
                <a:lnTo>
                  <a:pt x="4055869" y="157820"/>
                </a:lnTo>
                <a:cubicBezTo>
                  <a:pt x="4055869" y="162221"/>
                  <a:pt x="4055502" y="165788"/>
                  <a:pt x="4054769" y="168521"/>
                </a:cubicBezTo>
                <a:cubicBezTo>
                  <a:pt x="4054036" y="171255"/>
                  <a:pt x="4052668" y="173422"/>
                  <a:pt x="4050668" y="175022"/>
                </a:cubicBezTo>
                <a:cubicBezTo>
                  <a:pt x="4048668" y="176622"/>
                  <a:pt x="4045968" y="177756"/>
                  <a:pt x="4042567" y="178423"/>
                </a:cubicBezTo>
                <a:cubicBezTo>
                  <a:pt x="4039167" y="179089"/>
                  <a:pt x="4034799" y="179556"/>
                  <a:pt x="4029466" y="179823"/>
                </a:cubicBezTo>
                <a:lnTo>
                  <a:pt x="4010663" y="180823"/>
                </a:lnTo>
                <a:lnTo>
                  <a:pt x="4008663" y="173822"/>
                </a:lnTo>
                <a:lnTo>
                  <a:pt x="4028066" y="173022"/>
                </a:lnTo>
                <a:cubicBezTo>
                  <a:pt x="4032599" y="172755"/>
                  <a:pt x="4036233" y="172355"/>
                  <a:pt x="4038967" y="171822"/>
                </a:cubicBezTo>
                <a:cubicBezTo>
                  <a:pt x="4041700" y="171288"/>
                  <a:pt x="4043800" y="170422"/>
                  <a:pt x="4045268" y="169222"/>
                </a:cubicBezTo>
                <a:cubicBezTo>
                  <a:pt x="4046734" y="168021"/>
                  <a:pt x="4047734" y="166388"/>
                  <a:pt x="4048268" y="164321"/>
                </a:cubicBezTo>
                <a:cubicBezTo>
                  <a:pt x="4048801" y="162254"/>
                  <a:pt x="4049068" y="159554"/>
                  <a:pt x="4049068" y="156220"/>
                </a:cubicBezTo>
                <a:lnTo>
                  <a:pt x="4049068" y="56407"/>
                </a:lnTo>
                <a:lnTo>
                  <a:pt x="3980860" y="56407"/>
                </a:lnTo>
                <a:lnTo>
                  <a:pt x="3980860" y="49207"/>
                </a:lnTo>
                <a:lnTo>
                  <a:pt x="4049068" y="49207"/>
                </a:lnTo>
                <a:close/>
                <a:moveTo>
                  <a:pt x="2327282" y="5601"/>
                </a:moveTo>
                <a:lnTo>
                  <a:pt x="2333482" y="6001"/>
                </a:lnTo>
                <a:lnTo>
                  <a:pt x="2333482" y="40806"/>
                </a:lnTo>
                <a:lnTo>
                  <a:pt x="2368887" y="40806"/>
                </a:lnTo>
                <a:lnTo>
                  <a:pt x="2368887" y="165421"/>
                </a:lnTo>
                <a:lnTo>
                  <a:pt x="2292077" y="165421"/>
                </a:lnTo>
                <a:lnTo>
                  <a:pt x="2292077" y="40806"/>
                </a:lnTo>
                <a:lnTo>
                  <a:pt x="2327282" y="40806"/>
                </a:lnTo>
                <a:close/>
                <a:moveTo>
                  <a:pt x="1341511" y="5401"/>
                </a:moveTo>
                <a:lnTo>
                  <a:pt x="1348312" y="6001"/>
                </a:lnTo>
                <a:cubicBezTo>
                  <a:pt x="1347778" y="9468"/>
                  <a:pt x="1347245" y="12869"/>
                  <a:pt x="1346711" y="16202"/>
                </a:cubicBezTo>
                <a:cubicBezTo>
                  <a:pt x="1346178" y="19536"/>
                  <a:pt x="1345578" y="22803"/>
                  <a:pt x="1344911" y="26004"/>
                </a:cubicBezTo>
                <a:lnTo>
                  <a:pt x="1419920" y="26004"/>
                </a:lnTo>
                <a:lnTo>
                  <a:pt x="1419920" y="31804"/>
                </a:lnTo>
                <a:lnTo>
                  <a:pt x="1343511" y="31804"/>
                </a:lnTo>
                <a:cubicBezTo>
                  <a:pt x="1343378" y="32471"/>
                  <a:pt x="1343278" y="33105"/>
                  <a:pt x="1343211" y="33705"/>
                </a:cubicBezTo>
                <a:cubicBezTo>
                  <a:pt x="1343144" y="34305"/>
                  <a:pt x="1342978" y="34938"/>
                  <a:pt x="1342711" y="35605"/>
                </a:cubicBezTo>
                <a:cubicBezTo>
                  <a:pt x="1341911" y="39072"/>
                  <a:pt x="1341077" y="42406"/>
                  <a:pt x="1340211" y="45606"/>
                </a:cubicBezTo>
                <a:cubicBezTo>
                  <a:pt x="1339344" y="48807"/>
                  <a:pt x="1338377" y="51940"/>
                  <a:pt x="1337310" y="55007"/>
                </a:cubicBezTo>
                <a:lnTo>
                  <a:pt x="1411920" y="55007"/>
                </a:lnTo>
                <a:lnTo>
                  <a:pt x="1411920" y="60808"/>
                </a:lnTo>
                <a:lnTo>
                  <a:pt x="1335310" y="60808"/>
                </a:lnTo>
                <a:cubicBezTo>
                  <a:pt x="1332110" y="68942"/>
                  <a:pt x="1328442" y="76477"/>
                  <a:pt x="1324309" y="83411"/>
                </a:cubicBezTo>
                <a:lnTo>
                  <a:pt x="1427321" y="83411"/>
                </a:lnTo>
                <a:lnTo>
                  <a:pt x="1427321" y="89412"/>
                </a:lnTo>
                <a:lnTo>
                  <a:pt x="1374115" y="89412"/>
                </a:lnTo>
                <a:cubicBezTo>
                  <a:pt x="1377849" y="94479"/>
                  <a:pt x="1381816" y="99046"/>
                  <a:pt x="1386016" y="103113"/>
                </a:cubicBezTo>
                <a:cubicBezTo>
                  <a:pt x="1390217" y="107180"/>
                  <a:pt x="1394784" y="110981"/>
                  <a:pt x="1399718" y="114515"/>
                </a:cubicBezTo>
                <a:cubicBezTo>
                  <a:pt x="1404652" y="118049"/>
                  <a:pt x="1410053" y="121382"/>
                  <a:pt x="1415920" y="124516"/>
                </a:cubicBezTo>
                <a:cubicBezTo>
                  <a:pt x="1421787" y="127650"/>
                  <a:pt x="1428322" y="130817"/>
                  <a:pt x="1435522" y="134017"/>
                </a:cubicBezTo>
                <a:lnTo>
                  <a:pt x="1432522" y="140218"/>
                </a:lnTo>
                <a:cubicBezTo>
                  <a:pt x="1423721" y="136351"/>
                  <a:pt x="1415820" y="132350"/>
                  <a:pt x="1408819" y="128216"/>
                </a:cubicBezTo>
                <a:cubicBezTo>
                  <a:pt x="1401818" y="124083"/>
                  <a:pt x="1395317" y="119549"/>
                  <a:pt x="1389317" y="114615"/>
                </a:cubicBezTo>
                <a:cubicBezTo>
                  <a:pt x="1387716" y="116215"/>
                  <a:pt x="1385883" y="117915"/>
                  <a:pt x="1383816" y="119715"/>
                </a:cubicBezTo>
                <a:cubicBezTo>
                  <a:pt x="1381749" y="121516"/>
                  <a:pt x="1379615" y="123316"/>
                  <a:pt x="1377415" y="125116"/>
                </a:cubicBezTo>
                <a:cubicBezTo>
                  <a:pt x="1375215" y="126916"/>
                  <a:pt x="1373015" y="128616"/>
                  <a:pt x="1370814" y="130217"/>
                </a:cubicBezTo>
                <a:cubicBezTo>
                  <a:pt x="1368614" y="131817"/>
                  <a:pt x="1366581" y="133150"/>
                  <a:pt x="1364714" y="134217"/>
                </a:cubicBezTo>
                <a:lnTo>
                  <a:pt x="1360713" y="129217"/>
                </a:lnTo>
                <a:cubicBezTo>
                  <a:pt x="1362447" y="128016"/>
                  <a:pt x="1364380" y="126650"/>
                  <a:pt x="1366514" y="125116"/>
                </a:cubicBezTo>
                <a:cubicBezTo>
                  <a:pt x="1368647" y="123583"/>
                  <a:pt x="1370781" y="121949"/>
                  <a:pt x="1372915" y="120215"/>
                </a:cubicBezTo>
                <a:cubicBezTo>
                  <a:pt x="1375048" y="118482"/>
                  <a:pt x="1377115" y="116782"/>
                  <a:pt x="1379115" y="115115"/>
                </a:cubicBezTo>
                <a:cubicBezTo>
                  <a:pt x="1381116" y="113448"/>
                  <a:pt x="1382849" y="111881"/>
                  <a:pt x="1384316" y="110414"/>
                </a:cubicBezTo>
                <a:cubicBezTo>
                  <a:pt x="1380849" y="107347"/>
                  <a:pt x="1377615" y="104047"/>
                  <a:pt x="1374615" y="100513"/>
                </a:cubicBezTo>
                <a:cubicBezTo>
                  <a:pt x="1371614" y="96979"/>
                  <a:pt x="1368714" y="93279"/>
                  <a:pt x="1365914" y="89412"/>
                </a:cubicBezTo>
                <a:lnTo>
                  <a:pt x="1320308" y="89412"/>
                </a:lnTo>
                <a:cubicBezTo>
                  <a:pt x="1313241" y="99546"/>
                  <a:pt x="1304639" y="108814"/>
                  <a:pt x="1294505" y="117215"/>
                </a:cubicBezTo>
                <a:cubicBezTo>
                  <a:pt x="1284370" y="125616"/>
                  <a:pt x="1272035" y="133884"/>
                  <a:pt x="1257500" y="142018"/>
                </a:cubicBezTo>
                <a:lnTo>
                  <a:pt x="1254500" y="136017"/>
                </a:lnTo>
                <a:cubicBezTo>
                  <a:pt x="1267568" y="128817"/>
                  <a:pt x="1278736" y="121482"/>
                  <a:pt x="1288004" y="114015"/>
                </a:cubicBezTo>
                <a:cubicBezTo>
                  <a:pt x="1297272" y="106547"/>
                  <a:pt x="1305306" y="98346"/>
                  <a:pt x="1312107" y="89412"/>
                </a:cubicBezTo>
                <a:lnTo>
                  <a:pt x="1263101" y="89412"/>
                </a:lnTo>
                <a:lnTo>
                  <a:pt x="1263101" y="83411"/>
                </a:lnTo>
                <a:lnTo>
                  <a:pt x="1316107" y="83411"/>
                </a:lnTo>
                <a:cubicBezTo>
                  <a:pt x="1318375" y="79944"/>
                  <a:pt x="1320475" y="76343"/>
                  <a:pt x="1322408" y="72609"/>
                </a:cubicBezTo>
                <a:cubicBezTo>
                  <a:pt x="1324342" y="68876"/>
                  <a:pt x="1326175" y="64942"/>
                  <a:pt x="1327909" y="60808"/>
                </a:cubicBezTo>
                <a:lnTo>
                  <a:pt x="1278503" y="60808"/>
                </a:lnTo>
                <a:lnTo>
                  <a:pt x="1278503" y="55007"/>
                </a:lnTo>
                <a:lnTo>
                  <a:pt x="1329909" y="55007"/>
                </a:lnTo>
                <a:cubicBezTo>
                  <a:pt x="1332176" y="48740"/>
                  <a:pt x="1334110" y="42272"/>
                  <a:pt x="1335710" y="35605"/>
                </a:cubicBezTo>
                <a:cubicBezTo>
                  <a:pt x="1335977" y="34938"/>
                  <a:pt x="1336143" y="34305"/>
                  <a:pt x="1336210" y="33705"/>
                </a:cubicBezTo>
                <a:cubicBezTo>
                  <a:pt x="1336277" y="33105"/>
                  <a:pt x="1336443" y="32471"/>
                  <a:pt x="1336710" y="31804"/>
                </a:cubicBezTo>
                <a:lnTo>
                  <a:pt x="1270302" y="31804"/>
                </a:lnTo>
                <a:lnTo>
                  <a:pt x="1270302" y="26004"/>
                </a:lnTo>
                <a:lnTo>
                  <a:pt x="1337910" y="26004"/>
                </a:lnTo>
                <a:cubicBezTo>
                  <a:pt x="1338577" y="22670"/>
                  <a:pt x="1339210" y="19236"/>
                  <a:pt x="1339811" y="15702"/>
                </a:cubicBezTo>
                <a:cubicBezTo>
                  <a:pt x="1340411" y="12169"/>
                  <a:pt x="1340977" y="8735"/>
                  <a:pt x="1341511" y="5401"/>
                </a:cubicBezTo>
                <a:close/>
                <a:moveTo>
                  <a:pt x="3368459" y="5001"/>
                </a:moveTo>
                <a:lnTo>
                  <a:pt x="3375460" y="6601"/>
                </a:lnTo>
                <a:cubicBezTo>
                  <a:pt x="3373993" y="13535"/>
                  <a:pt x="3372260" y="20970"/>
                  <a:pt x="3370260" y="28904"/>
                </a:cubicBezTo>
                <a:cubicBezTo>
                  <a:pt x="3368259" y="36838"/>
                  <a:pt x="3365925" y="44939"/>
                  <a:pt x="3363258" y="53207"/>
                </a:cubicBezTo>
                <a:lnTo>
                  <a:pt x="3474072" y="53207"/>
                </a:lnTo>
                <a:lnTo>
                  <a:pt x="3474072" y="60208"/>
                </a:lnTo>
                <a:lnTo>
                  <a:pt x="3435667" y="60208"/>
                </a:lnTo>
                <a:cubicBezTo>
                  <a:pt x="3433534" y="69676"/>
                  <a:pt x="3431300" y="78310"/>
                  <a:pt x="3428966" y="86111"/>
                </a:cubicBezTo>
                <a:cubicBezTo>
                  <a:pt x="3426633" y="93912"/>
                  <a:pt x="3423966" y="101080"/>
                  <a:pt x="3420966" y="107614"/>
                </a:cubicBezTo>
                <a:cubicBezTo>
                  <a:pt x="3417966" y="114148"/>
                  <a:pt x="3414565" y="120149"/>
                  <a:pt x="3410764" y="125616"/>
                </a:cubicBezTo>
                <a:cubicBezTo>
                  <a:pt x="3406964" y="131083"/>
                  <a:pt x="3402530" y="136084"/>
                  <a:pt x="3397463" y="140618"/>
                </a:cubicBezTo>
                <a:cubicBezTo>
                  <a:pt x="3409464" y="146885"/>
                  <a:pt x="3421432" y="153253"/>
                  <a:pt x="3433367" y="159720"/>
                </a:cubicBezTo>
                <a:cubicBezTo>
                  <a:pt x="3445302" y="166188"/>
                  <a:pt x="3456470" y="172355"/>
                  <a:pt x="3466871" y="178223"/>
                </a:cubicBezTo>
                <a:lnTo>
                  <a:pt x="3463071" y="185024"/>
                </a:lnTo>
                <a:cubicBezTo>
                  <a:pt x="3452803" y="179023"/>
                  <a:pt x="3441468" y="172655"/>
                  <a:pt x="3429066" y="165921"/>
                </a:cubicBezTo>
                <a:cubicBezTo>
                  <a:pt x="3416665" y="159187"/>
                  <a:pt x="3404197" y="152419"/>
                  <a:pt x="3391662" y="145619"/>
                </a:cubicBezTo>
                <a:cubicBezTo>
                  <a:pt x="3386728" y="149486"/>
                  <a:pt x="3381194" y="153120"/>
                  <a:pt x="3375060" y="156520"/>
                </a:cubicBezTo>
                <a:cubicBezTo>
                  <a:pt x="3368926" y="159920"/>
                  <a:pt x="3362125" y="163187"/>
                  <a:pt x="3354658" y="166321"/>
                </a:cubicBezTo>
                <a:cubicBezTo>
                  <a:pt x="3347190" y="169455"/>
                  <a:pt x="3338889" y="172555"/>
                  <a:pt x="3329754" y="175622"/>
                </a:cubicBezTo>
                <a:cubicBezTo>
                  <a:pt x="3320620" y="178689"/>
                  <a:pt x="3310585" y="181756"/>
                  <a:pt x="3299650" y="184824"/>
                </a:cubicBezTo>
                <a:lnTo>
                  <a:pt x="3296850" y="177623"/>
                </a:lnTo>
                <a:cubicBezTo>
                  <a:pt x="3317386" y="172022"/>
                  <a:pt x="3334722" y="166421"/>
                  <a:pt x="3348857" y="160821"/>
                </a:cubicBezTo>
                <a:cubicBezTo>
                  <a:pt x="3362992" y="155220"/>
                  <a:pt x="3374793" y="148886"/>
                  <a:pt x="3384261" y="141818"/>
                </a:cubicBezTo>
                <a:cubicBezTo>
                  <a:pt x="3374526" y="136751"/>
                  <a:pt x="3365159" y="131950"/>
                  <a:pt x="3356158" y="127416"/>
                </a:cubicBezTo>
                <a:cubicBezTo>
                  <a:pt x="3347156" y="122882"/>
                  <a:pt x="3339056" y="118882"/>
                  <a:pt x="3331854" y="115415"/>
                </a:cubicBezTo>
                <a:cubicBezTo>
                  <a:pt x="3335988" y="106480"/>
                  <a:pt x="3339856" y="97379"/>
                  <a:pt x="3343456" y="88111"/>
                </a:cubicBezTo>
                <a:cubicBezTo>
                  <a:pt x="3347056" y="78844"/>
                  <a:pt x="3350390" y="69542"/>
                  <a:pt x="3353457" y="60208"/>
                </a:cubicBezTo>
                <a:lnTo>
                  <a:pt x="3299251" y="60208"/>
                </a:lnTo>
                <a:lnTo>
                  <a:pt x="3299251" y="53207"/>
                </a:lnTo>
                <a:lnTo>
                  <a:pt x="3355858" y="53207"/>
                </a:lnTo>
                <a:cubicBezTo>
                  <a:pt x="3358524" y="44806"/>
                  <a:pt x="3360891" y="36572"/>
                  <a:pt x="3362958" y="28504"/>
                </a:cubicBezTo>
                <a:cubicBezTo>
                  <a:pt x="3365025" y="20436"/>
                  <a:pt x="3366859" y="12602"/>
                  <a:pt x="3368459" y="5001"/>
                </a:cubicBezTo>
                <a:close/>
                <a:moveTo>
                  <a:pt x="3749430" y="4801"/>
                </a:moveTo>
                <a:lnTo>
                  <a:pt x="3755832" y="6201"/>
                </a:lnTo>
                <a:cubicBezTo>
                  <a:pt x="3755164" y="8868"/>
                  <a:pt x="3754264" y="12202"/>
                  <a:pt x="3753131" y="16202"/>
                </a:cubicBezTo>
                <a:cubicBezTo>
                  <a:pt x="3751998" y="20203"/>
                  <a:pt x="3750898" y="24070"/>
                  <a:pt x="3749831" y="27804"/>
                </a:cubicBezTo>
                <a:lnTo>
                  <a:pt x="3777834" y="27804"/>
                </a:lnTo>
                <a:lnTo>
                  <a:pt x="3777834" y="161821"/>
                </a:lnTo>
                <a:cubicBezTo>
                  <a:pt x="3777834" y="165021"/>
                  <a:pt x="3777534" y="167655"/>
                  <a:pt x="3776934" y="169722"/>
                </a:cubicBezTo>
                <a:cubicBezTo>
                  <a:pt x="3776334" y="171789"/>
                  <a:pt x="3775267" y="173455"/>
                  <a:pt x="3773734" y="174722"/>
                </a:cubicBezTo>
                <a:cubicBezTo>
                  <a:pt x="3772200" y="175989"/>
                  <a:pt x="3770133" y="176923"/>
                  <a:pt x="3767533" y="177523"/>
                </a:cubicBezTo>
                <a:cubicBezTo>
                  <a:pt x="3764932" y="178123"/>
                  <a:pt x="3761698" y="178556"/>
                  <a:pt x="3757832" y="178823"/>
                </a:cubicBezTo>
                <a:lnTo>
                  <a:pt x="3744630" y="179823"/>
                </a:lnTo>
                <a:lnTo>
                  <a:pt x="3742630" y="173222"/>
                </a:lnTo>
                <a:lnTo>
                  <a:pt x="3756632" y="172422"/>
                </a:lnTo>
                <a:cubicBezTo>
                  <a:pt x="3759698" y="172289"/>
                  <a:pt x="3762199" y="171989"/>
                  <a:pt x="3764132" y="171522"/>
                </a:cubicBezTo>
                <a:cubicBezTo>
                  <a:pt x="3766066" y="171055"/>
                  <a:pt x="3767600" y="170388"/>
                  <a:pt x="3768733" y="169522"/>
                </a:cubicBezTo>
                <a:cubicBezTo>
                  <a:pt x="3769866" y="168655"/>
                  <a:pt x="3770633" y="167488"/>
                  <a:pt x="3771033" y="166021"/>
                </a:cubicBezTo>
                <a:cubicBezTo>
                  <a:pt x="3771434" y="164554"/>
                  <a:pt x="3771634" y="162687"/>
                  <a:pt x="3771634" y="160420"/>
                </a:cubicBezTo>
                <a:lnTo>
                  <a:pt x="3771634" y="98413"/>
                </a:lnTo>
                <a:lnTo>
                  <a:pt x="3733028" y="98413"/>
                </a:lnTo>
                <a:cubicBezTo>
                  <a:pt x="3732895" y="110814"/>
                  <a:pt x="3732395" y="121149"/>
                  <a:pt x="3731528" y="129417"/>
                </a:cubicBezTo>
                <a:cubicBezTo>
                  <a:pt x="3730662" y="137684"/>
                  <a:pt x="3729428" y="144885"/>
                  <a:pt x="3727828" y="151019"/>
                </a:cubicBezTo>
                <a:cubicBezTo>
                  <a:pt x="3726228" y="157153"/>
                  <a:pt x="3724161" y="162721"/>
                  <a:pt x="3721627" y="167721"/>
                </a:cubicBezTo>
                <a:cubicBezTo>
                  <a:pt x="3719093" y="172722"/>
                  <a:pt x="3716093" y="178089"/>
                  <a:pt x="3712626" y="183823"/>
                </a:cubicBezTo>
                <a:lnTo>
                  <a:pt x="3706625" y="180623"/>
                </a:lnTo>
                <a:cubicBezTo>
                  <a:pt x="3709959" y="174889"/>
                  <a:pt x="3712859" y="169622"/>
                  <a:pt x="3715326" y="164821"/>
                </a:cubicBezTo>
                <a:cubicBezTo>
                  <a:pt x="3717793" y="160020"/>
                  <a:pt x="3719827" y="154686"/>
                  <a:pt x="3721427" y="148819"/>
                </a:cubicBezTo>
                <a:cubicBezTo>
                  <a:pt x="3723028" y="142952"/>
                  <a:pt x="3724261" y="136051"/>
                  <a:pt x="3725128" y="128116"/>
                </a:cubicBezTo>
                <a:cubicBezTo>
                  <a:pt x="3725994" y="120182"/>
                  <a:pt x="3726494" y="110281"/>
                  <a:pt x="3726628" y="98413"/>
                </a:cubicBezTo>
                <a:lnTo>
                  <a:pt x="3708026" y="98413"/>
                </a:lnTo>
                <a:lnTo>
                  <a:pt x="3708026" y="91612"/>
                </a:lnTo>
                <a:lnTo>
                  <a:pt x="3726628" y="91612"/>
                </a:lnTo>
                <a:lnTo>
                  <a:pt x="3726628" y="89212"/>
                </a:lnTo>
                <a:lnTo>
                  <a:pt x="3726628" y="27804"/>
                </a:lnTo>
                <a:lnTo>
                  <a:pt x="3743030" y="27804"/>
                </a:lnTo>
                <a:cubicBezTo>
                  <a:pt x="3744230" y="23937"/>
                  <a:pt x="3745430" y="19836"/>
                  <a:pt x="3746630" y="15502"/>
                </a:cubicBezTo>
                <a:cubicBezTo>
                  <a:pt x="3747830" y="11168"/>
                  <a:pt x="3748764" y="7601"/>
                  <a:pt x="3749430" y="4801"/>
                </a:cubicBezTo>
                <a:close/>
                <a:moveTo>
                  <a:pt x="2515505" y="4801"/>
                </a:moveTo>
                <a:lnTo>
                  <a:pt x="2521506" y="6201"/>
                </a:lnTo>
                <a:cubicBezTo>
                  <a:pt x="2520439" y="10868"/>
                  <a:pt x="2519305" y="15602"/>
                  <a:pt x="2518105" y="20403"/>
                </a:cubicBezTo>
                <a:cubicBezTo>
                  <a:pt x="2516905" y="25204"/>
                  <a:pt x="2515572" y="30071"/>
                  <a:pt x="2514105" y="35005"/>
                </a:cubicBezTo>
                <a:lnTo>
                  <a:pt x="2555510" y="35005"/>
                </a:lnTo>
                <a:lnTo>
                  <a:pt x="2555510" y="41806"/>
                </a:lnTo>
                <a:lnTo>
                  <a:pt x="2512304" y="41806"/>
                </a:lnTo>
                <a:cubicBezTo>
                  <a:pt x="2509504" y="51140"/>
                  <a:pt x="2506604" y="60175"/>
                  <a:pt x="2503603" y="68909"/>
                </a:cubicBezTo>
                <a:cubicBezTo>
                  <a:pt x="2500603" y="77643"/>
                  <a:pt x="2497703" y="85544"/>
                  <a:pt x="2494902" y="92612"/>
                </a:cubicBezTo>
                <a:lnTo>
                  <a:pt x="2520906" y="92612"/>
                </a:lnTo>
                <a:lnTo>
                  <a:pt x="2520906" y="55407"/>
                </a:lnTo>
                <a:lnTo>
                  <a:pt x="2527706" y="55807"/>
                </a:lnTo>
                <a:lnTo>
                  <a:pt x="2527706" y="92612"/>
                </a:lnTo>
                <a:lnTo>
                  <a:pt x="2554710" y="92612"/>
                </a:lnTo>
                <a:lnTo>
                  <a:pt x="2554710" y="99613"/>
                </a:lnTo>
                <a:lnTo>
                  <a:pt x="2527706" y="99613"/>
                </a:lnTo>
                <a:lnTo>
                  <a:pt x="2527706" y="133217"/>
                </a:lnTo>
                <a:cubicBezTo>
                  <a:pt x="2533174" y="132150"/>
                  <a:pt x="2538374" y="131117"/>
                  <a:pt x="2543308" y="130117"/>
                </a:cubicBezTo>
                <a:cubicBezTo>
                  <a:pt x="2548242" y="129117"/>
                  <a:pt x="2552776" y="128083"/>
                  <a:pt x="2556910" y="127016"/>
                </a:cubicBezTo>
                <a:lnTo>
                  <a:pt x="2557510" y="130617"/>
                </a:lnTo>
                <a:lnTo>
                  <a:pt x="2557910" y="134217"/>
                </a:lnTo>
                <a:lnTo>
                  <a:pt x="2527706" y="140418"/>
                </a:lnTo>
                <a:lnTo>
                  <a:pt x="2527706" y="185624"/>
                </a:lnTo>
                <a:lnTo>
                  <a:pt x="2520906" y="185624"/>
                </a:lnTo>
                <a:lnTo>
                  <a:pt x="2520906" y="141818"/>
                </a:lnTo>
                <a:cubicBezTo>
                  <a:pt x="2513438" y="143285"/>
                  <a:pt x="2506104" y="144685"/>
                  <a:pt x="2498903" y="146019"/>
                </a:cubicBezTo>
                <a:cubicBezTo>
                  <a:pt x="2491702" y="147352"/>
                  <a:pt x="2485101" y="148486"/>
                  <a:pt x="2479100" y="149419"/>
                </a:cubicBezTo>
                <a:lnTo>
                  <a:pt x="2478100" y="142218"/>
                </a:lnTo>
                <a:cubicBezTo>
                  <a:pt x="2484101" y="141285"/>
                  <a:pt x="2490802" y="140151"/>
                  <a:pt x="2498203" y="138818"/>
                </a:cubicBezTo>
                <a:cubicBezTo>
                  <a:pt x="2505604" y="137484"/>
                  <a:pt x="2513171" y="136084"/>
                  <a:pt x="2520906" y="134617"/>
                </a:cubicBezTo>
                <a:lnTo>
                  <a:pt x="2520906" y="99613"/>
                </a:lnTo>
                <a:lnTo>
                  <a:pt x="2487501" y="99613"/>
                </a:lnTo>
                <a:lnTo>
                  <a:pt x="2487501" y="92412"/>
                </a:lnTo>
                <a:cubicBezTo>
                  <a:pt x="2490435" y="85344"/>
                  <a:pt x="2493469" y="77443"/>
                  <a:pt x="2496602" y="68709"/>
                </a:cubicBezTo>
                <a:cubicBezTo>
                  <a:pt x="2499736" y="59975"/>
                  <a:pt x="2502703" y="51007"/>
                  <a:pt x="2505504" y="41806"/>
                </a:cubicBezTo>
                <a:lnTo>
                  <a:pt x="2482701" y="41806"/>
                </a:lnTo>
                <a:lnTo>
                  <a:pt x="2482701" y="35005"/>
                </a:lnTo>
                <a:lnTo>
                  <a:pt x="2507504" y="35005"/>
                </a:lnTo>
                <a:cubicBezTo>
                  <a:pt x="2508971" y="29804"/>
                  <a:pt x="2510404" y="24637"/>
                  <a:pt x="2511804" y="19503"/>
                </a:cubicBezTo>
                <a:cubicBezTo>
                  <a:pt x="2513204" y="14369"/>
                  <a:pt x="2514438" y="9468"/>
                  <a:pt x="2515505" y="4801"/>
                </a:cubicBezTo>
                <a:close/>
                <a:moveTo>
                  <a:pt x="1954111" y="4801"/>
                </a:moveTo>
                <a:lnTo>
                  <a:pt x="1960912" y="5201"/>
                </a:lnTo>
                <a:lnTo>
                  <a:pt x="1960912" y="29404"/>
                </a:lnTo>
                <a:lnTo>
                  <a:pt x="2040722" y="29404"/>
                </a:lnTo>
                <a:lnTo>
                  <a:pt x="2040722" y="35805"/>
                </a:lnTo>
                <a:lnTo>
                  <a:pt x="1960912" y="35805"/>
                </a:lnTo>
                <a:lnTo>
                  <a:pt x="1960912" y="63008"/>
                </a:lnTo>
                <a:lnTo>
                  <a:pt x="2018919" y="63008"/>
                </a:lnTo>
                <a:lnTo>
                  <a:pt x="2018919" y="117415"/>
                </a:lnTo>
                <a:lnTo>
                  <a:pt x="1981114" y="117415"/>
                </a:lnTo>
                <a:lnTo>
                  <a:pt x="1981114" y="157020"/>
                </a:lnTo>
                <a:cubicBezTo>
                  <a:pt x="1981114" y="159954"/>
                  <a:pt x="1981348" y="162321"/>
                  <a:pt x="1981815" y="164121"/>
                </a:cubicBezTo>
                <a:cubicBezTo>
                  <a:pt x="1982281" y="165921"/>
                  <a:pt x="1983148" y="167388"/>
                  <a:pt x="1984415" y="168521"/>
                </a:cubicBezTo>
                <a:cubicBezTo>
                  <a:pt x="1985682" y="169655"/>
                  <a:pt x="1987349" y="170422"/>
                  <a:pt x="1989416" y="170822"/>
                </a:cubicBezTo>
                <a:cubicBezTo>
                  <a:pt x="1991482" y="171222"/>
                  <a:pt x="1994116" y="171489"/>
                  <a:pt x="1997317" y="171622"/>
                </a:cubicBezTo>
                <a:cubicBezTo>
                  <a:pt x="2002650" y="171889"/>
                  <a:pt x="2008051" y="171889"/>
                  <a:pt x="2013519" y="171622"/>
                </a:cubicBezTo>
                <a:cubicBezTo>
                  <a:pt x="2017386" y="171489"/>
                  <a:pt x="2020453" y="171188"/>
                  <a:pt x="2022720" y="170722"/>
                </a:cubicBezTo>
                <a:cubicBezTo>
                  <a:pt x="2024987" y="170255"/>
                  <a:pt x="2026754" y="169522"/>
                  <a:pt x="2028020" y="168521"/>
                </a:cubicBezTo>
                <a:cubicBezTo>
                  <a:pt x="2029287" y="167521"/>
                  <a:pt x="2030187" y="166155"/>
                  <a:pt x="2030721" y="164421"/>
                </a:cubicBezTo>
                <a:cubicBezTo>
                  <a:pt x="2031254" y="162687"/>
                  <a:pt x="2031721" y="160420"/>
                  <a:pt x="2032121" y="157620"/>
                </a:cubicBezTo>
                <a:cubicBezTo>
                  <a:pt x="2032254" y="156420"/>
                  <a:pt x="2032454" y="154620"/>
                  <a:pt x="2032721" y="152219"/>
                </a:cubicBezTo>
                <a:cubicBezTo>
                  <a:pt x="2032988" y="149819"/>
                  <a:pt x="2033221" y="147386"/>
                  <a:pt x="2033421" y="144919"/>
                </a:cubicBezTo>
                <a:cubicBezTo>
                  <a:pt x="2033621" y="142452"/>
                  <a:pt x="2033788" y="140218"/>
                  <a:pt x="2033921" y="138218"/>
                </a:cubicBezTo>
                <a:cubicBezTo>
                  <a:pt x="2034055" y="136217"/>
                  <a:pt x="2034121" y="135084"/>
                  <a:pt x="2034121" y="134817"/>
                </a:cubicBezTo>
                <a:lnTo>
                  <a:pt x="2040322" y="137218"/>
                </a:lnTo>
                <a:cubicBezTo>
                  <a:pt x="2040322" y="137618"/>
                  <a:pt x="2040255" y="138751"/>
                  <a:pt x="2040122" y="140618"/>
                </a:cubicBezTo>
                <a:cubicBezTo>
                  <a:pt x="2039988" y="142485"/>
                  <a:pt x="2039855" y="144618"/>
                  <a:pt x="2039722" y="147019"/>
                </a:cubicBezTo>
                <a:cubicBezTo>
                  <a:pt x="2039588" y="149419"/>
                  <a:pt x="2039388" y="151786"/>
                  <a:pt x="2039122" y="154120"/>
                </a:cubicBezTo>
                <a:cubicBezTo>
                  <a:pt x="2038855" y="156453"/>
                  <a:pt x="2038655" y="158287"/>
                  <a:pt x="2038522" y="159620"/>
                </a:cubicBezTo>
                <a:cubicBezTo>
                  <a:pt x="2037855" y="163487"/>
                  <a:pt x="2037088" y="166588"/>
                  <a:pt x="2036221" y="168922"/>
                </a:cubicBezTo>
                <a:cubicBezTo>
                  <a:pt x="2035355" y="171255"/>
                  <a:pt x="2034055" y="173122"/>
                  <a:pt x="2032321" y="174522"/>
                </a:cubicBezTo>
                <a:cubicBezTo>
                  <a:pt x="2030587" y="175922"/>
                  <a:pt x="2028287" y="176889"/>
                  <a:pt x="2025420" y="177423"/>
                </a:cubicBezTo>
                <a:cubicBezTo>
                  <a:pt x="2022553" y="177956"/>
                  <a:pt x="2018786" y="178289"/>
                  <a:pt x="2014119" y="178423"/>
                </a:cubicBezTo>
                <a:cubicBezTo>
                  <a:pt x="2007851" y="178689"/>
                  <a:pt x="2001650" y="178689"/>
                  <a:pt x="1995516" y="178423"/>
                </a:cubicBezTo>
                <a:cubicBezTo>
                  <a:pt x="1987515" y="178156"/>
                  <a:pt x="1982015" y="176589"/>
                  <a:pt x="1979014" y="173722"/>
                </a:cubicBezTo>
                <a:cubicBezTo>
                  <a:pt x="1976014" y="170855"/>
                  <a:pt x="1974514" y="165688"/>
                  <a:pt x="1974514" y="158220"/>
                </a:cubicBezTo>
                <a:lnTo>
                  <a:pt x="1974514" y="117415"/>
                </a:lnTo>
                <a:lnTo>
                  <a:pt x="1937909" y="117415"/>
                </a:lnTo>
                <a:cubicBezTo>
                  <a:pt x="1937776" y="118882"/>
                  <a:pt x="1937642" y="120382"/>
                  <a:pt x="1937509" y="121916"/>
                </a:cubicBezTo>
                <a:cubicBezTo>
                  <a:pt x="1937376" y="123449"/>
                  <a:pt x="1937242" y="124816"/>
                  <a:pt x="1937109" y="126016"/>
                </a:cubicBezTo>
                <a:cubicBezTo>
                  <a:pt x="1936442" y="133617"/>
                  <a:pt x="1934809" y="140285"/>
                  <a:pt x="1932208" y="146019"/>
                </a:cubicBezTo>
                <a:cubicBezTo>
                  <a:pt x="1929608" y="151753"/>
                  <a:pt x="1925741" y="156953"/>
                  <a:pt x="1920607" y="161621"/>
                </a:cubicBezTo>
                <a:cubicBezTo>
                  <a:pt x="1915473" y="166288"/>
                  <a:pt x="1908972" y="170588"/>
                  <a:pt x="1901104" y="174522"/>
                </a:cubicBezTo>
                <a:cubicBezTo>
                  <a:pt x="1893237" y="178456"/>
                  <a:pt x="1883702" y="182490"/>
                  <a:pt x="1872501" y="186624"/>
                </a:cubicBezTo>
                <a:lnTo>
                  <a:pt x="1869901" y="180023"/>
                </a:lnTo>
                <a:cubicBezTo>
                  <a:pt x="1880702" y="176289"/>
                  <a:pt x="1889803" y="172622"/>
                  <a:pt x="1897204" y="169022"/>
                </a:cubicBezTo>
                <a:cubicBezTo>
                  <a:pt x="1904605" y="165421"/>
                  <a:pt x="1910672" y="161487"/>
                  <a:pt x="1915406" y="157220"/>
                </a:cubicBezTo>
                <a:cubicBezTo>
                  <a:pt x="1920140" y="152953"/>
                  <a:pt x="1923641" y="148186"/>
                  <a:pt x="1925908" y="142918"/>
                </a:cubicBezTo>
                <a:cubicBezTo>
                  <a:pt x="1928174" y="137651"/>
                  <a:pt x="1929641" y="131484"/>
                  <a:pt x="1930308" y="124416"/>
                </a:cubicBezTo>
                <a:lnTo>
                  <a:pt x="1930908" y="117415"/>
                </a:lnTo>
                <a:lnTo>
                  <a:pt x="1896104" y="117415"/>
                </a:lnTo>
                <a:lnTo>
                  <a:pt x="1896104" y="63008"/>
                </a:lnTo>
                <a:lnTo>
                  <a:pt x="1954111" y="63008"/>
                </a:lnTo>
                <a:lnTo>
                  <a:pt x="1954111" y="35805"/>
                </a:lnTo>
                <a:lnTo>
                  <a:pt x="1874301" y="35805"/>
                </a:lnTo>
                <a:lnTo>
                  <a:pt x="1874301" y="29404"/>
                </a:lnTo>
                <a:lnTo>
                  <a:pt x="1954111" y="29404"/>
                </a:lnTo>
                <a:close/>
                <a:moveTo>
                  <a:pt x="3589887" y="4601"/>
                </a:moveTo>
                <a:cubicBezTo>
                  <a:pt x="3591354" y="8468"/>
                  <a:pt x="3592720" y="12535"/>
                  <a:pt x="3593987" y="16802"/>
                </a:cubicBezTo>
                <a:cubicBezTo>
                  <a:pt x="3595254" y="21070"/>
                  <a:pt x="3596488" y="25470"/>
                  <a:pt x="3597688" y="30004"/>
                </a:cubicBezTo>
                <a:lnTo>
                  <a:pt x="3659296" y="30004"/>
                </a:lnTo>
                <a:lnTo>
                  <a:pt x="3659296" y="80410"/>
                </a:lnTo>
                <a:lnTo>
                  <a:pt x="3531080" y="80410"/>
                </a:lnTo>
                <a:lnTo>
                  <a:pt x="3531080" y="81411"/>
                </a:lnTo>
                <a:cubicBezTo>
                  <a:pt x="3531080" y="92345"/>
                  <a:pt x="3530546" y="102047"/>
                  <a:pt x="3529479" y="110514"/>
                </a:cubicBezTo>
                <a:cubicBezTo>
                  <a:pt x="3528412" y="118982"/>
                  <a:pt x="3526679" y="126916"/>
                  <a:pt x="3524278" y="134317"/>
                </a:cubicBezTo>
                <a:cubicBezTo>
                  <a:pt x="3521878" y="141718"/>
                  <a:pt x="3518778" y="148919"/>
                  <a:pt x="3514977" y="155920"/>
                </a:cubicBezTo>
                <a:cubicBezTo>
                  <a:pt x="3511177" y="162921"/>
                  <a:pt x="3506476" y="170488"/>
                  <a:pt x="3500876" y="178623"/>
                </a:cubicBezTo>
                <a:lnTo>
                  <a:pt x="3494875" y="174422"/>
                </a:lnTo>
                <a:cubicBezTo>
                  <a:pt x="3500342" y="166688"/>
                  <a:pt x="3504943" y="159454"/>
                  <a:pt x="3508676" y="152719"/>
                </a:cubicBezTo>
                <a:cubicBezTo>
                  <a:pt x="3512410" y="145985"/>
                  <a:pt x="3515444" y="139051"/>
                  <a:pt x="3517778" y="131917"/>
                </a:cubicBezTo>
                <a:cubicBezTo>
                  <a:pt x="3520111" y="124783"/>
                  <a:pt x="3521778" y="117082"/>
                  <a:pt x="3522778" y="108814"/>
                </a:cubicBezTo>
                <a:cubicBezTo>
                  <a:pt x="3523778" y="100546"/>
                  <a:pt x="3524278" y="91012"/>
                  <a:pt x="3524278" y="80210"/>
                </a:cubicBezTo>
                <a:lnTo>
                  <a:pt x="3524278" y="30004"/>
                </a:lnTo>
                <a:lnTo>
                  <a:pt x="3590687" y="30004"/>
                </a:lnTo>
                <a:cubicBezTo>
                  <a:pt x="3588286" y="21336"/>
                  <a:pt x="3585753" y="13135"/>
                  <a:pt x="3583086" y="5401"/>
                </a:cubicBezTo>
                <a:close/>
                <a:moveTo>
                  <a:pt x="2759059" y="4201"/>
                </a:moveTo>
                <a:lnTo>
                  <a:pt x="2765660" y="6001"/>
                </a:lnTo>
                <a:cubicBezTo>
                  <a:pt x="2762593" y="15202"/>
                  <a:pt x="2759192" y="24203"/>
                  <a:pt x="2755459" y="33005"/>
                </a:cubicBezTo>
                <a:lnTo>
                  <a:pt x="2858272" y="33005"/>
                </a:lnTo>
                <a:lnTo>
                  <a:pt x="2858272" y="39605"/>
                </a:lnTo>
                <a:lnTo>
                  <a:pt x="2752458" y="39605"/>
                </a:lnTo>
                <a:cubicBezTo>
                  <a:pt x="2744858" y="56141"/>
                  <a:pt x="2735923" y="71876"/>
                  <a:pt x="2725655" y="86811"/>
                </a:cubicBezTo>
                <a:lnTo>
                  <a:pt x="2725655" y="184223"/>
                </a:lnTo>
                <a:lnTo>
                  <a:pt x="2718854" y="184223"/>
                </a:lnTo>
                <a:lnTo>
                  <a:pt x="2718854" y="96212"/>
                </a:lnTo>
                <a:cubicBezTo>
                  <a:pt x="2713920" y="103013"/>
                  <a:pt x="2708786" y="109381"/>
                  <a:pt x="2703452" y="115315"/>
                </a:cubicBezTo>
                <a:cubicBezTo>
                  <a:pt x="2698118" y="121249"/>
                  <a:pt x="2692651" y="126950"/>
                  <a:pt x="2687050" y="132417"/>
                </a:cubicBezTo>
                <a:lnTo>
                  <a:pt x="2682649" y="126616"/>
                </a:lnTo>
                <a:cubicBezTo>
                  <a:pt x="2694651" y="115281"/>
                  <a:pt x="2706019" y="102146"/>
                  <a:pt x="2716754" y="87211"/>
                </a:cubicBezTo>
                <a:cubicBezTo>
                  <a:pt x="2727488" y="72276"/>
                  <a:pt x="2736856" y="56407"/>
                  <a:pt x="2744858" y="39605"/>
                </a:cubicBezTo>
                <a:lnTo>
                  <a:pt x="2689451" y="39605"/>
                </a:lnTo>
                <a:lnTo>
                  <a:pt x="2689451" y="33005"/>
                </a:lnTo>
                <a:lnTo>
                  <a:pt x="2748058" y="33005"/>
                </a:lnTo>
                <a:cubicBezTo>
                  <a:pt x="2750191" y="28337"/>
                  <a:pt x="2752192" y="23570"/>
                  <a:pt x="2754058" y="18703"/>
                </a:cubicBezTo>
                <a:cubicBezTo>
                  <a:pt x="2755926" y="13835"/>
                  <a:pt x="2757592" y="9002"/>
                  <a:pt x="2759059" y="4201"/>
                </a:cubicBezTo>
                <a:close/>
                <a:moveTo>
                  <a:pt x="4241816" y="3401"/>
                </a:moveTo>
                <a:lnTo>
                  <a:pt x="4248016" y="3801"/>
                </a:lnTo>
                <a:lnTo>
                  <a:pt x="4248016" y="41006"/>
                </a:lnTo>
                <a:lnTo>
                  <a:pt x="4279420" y="41006"/>
                </a:lnTo>
                <a:lnTo>
                  <a:pt x="4279420" y="107414"/>
                </a:lnTo>
                <a:lnTo>
                  <a:pt x="4248016" y="107414"/>
                </a:lnTo>
                <a:lnTo>
                  <a:pt x="4248016" y="160020"/>
                </a:lnTo>
                <a:cubicBezTo>
                  <a:pt x="4253884" y="159487"/>
                  <a:pt x="4259552" y="158954"/>
                  <a:pt x="4265018" y="158420"/>
                </a:cubicBezTo>
                <a:cubicBezTo>
                  <a:pt x="4270486" y="157887"/>
                  <a:pt x="4275420" y="157353"/>
                  <a:pt x="4279820" y="156820"/>
                </a:cubicBezTo>
                <a:cubicBezTo>
                  <a:pt x="4277420" y="150686"/>
                  <a:pt x="4274954" y="144785"/>
                  <a:pt x="4272420" y="139118"/>
                </a:cubicBezTo>
                <a:cubicBezTo>
                  <a:pt x="4269886" y="133450"/>
                  <a:pt x="4267686" y="128883"/>
                  <a:pt x="4265818" y="125416"/>
                </a:cubicBezTo>
                <a:lnTo>
                  <a:pt x="4271620" y="123216"/>
                </a:lnTo>
                <a:cubicBezTo>
                  <a:pt x="4273220" y="126283"/>
                  <a:pt x="4275054" y="130250"/>
                  <a:pt x="4277120" y="135117"/>
                </a:cubicBezTo>
                <a:cubicBezTo>
                  <a:pt x="4279188" y="139985"/>
                  <a:pt x="4281288" y="145052"/>
                  <a:pt x="4283421" y="150319"/>
                </a:cubicBezTo>
                <a:cubicBezTo>
                  <a:pt x="4285554" y="155587"/>
                  <a:pt x="4287555" y="160754"/>
                  <a:pt x="4289422" y="165821"/>
                </a:cubicBezTo>
                <a:cubicBezTo>
                  <a:pt x="4291288" y="170888"/>
                  <a:pt x="4292756" y="175089"/>
                  <a:pt x="4293822" y="178423"/>
                </a:cubicBezTo>
                <a:lnTo>
                  <a:pt x="4288222" y="180823"/>
                </a:lnTo>
                <a:cubicBezTo>
                  <a:pt x="4287555" y="178423"/>
                  <a:pt x="4286722" y="175722"/>
                  <a:pt x="4285721" y="172722"/>
                </a:cubicBezTo>
                <a:cubicBezTo>
                  <a:pt x="4284721" y="169722"/>
                  <a:pt x="4283554" y="166555"/>
                  <a:pt x="4282221" y="163221"/>
                </a:cubicBezTo>
                <a:cubicBezTo>
                  <a:pt x="4277020" y="163888"/>
                  <a:pt x="4270919" y="164521"/>
                  <a:pt x="4263918" y="165121"/>
                </a:cubicBezTo>
                <a:cubicBezTo>
                  <a:pt x="4256918" y="165721"/>
                  <a:pt x="4249717" y="166255"/>
                  <a:pt x="4242316" y="166721"/>
                </a:cubicBezTo>
                <a:cubicBezTo>
                  <a:pt x="4234915" y="167188"/>
                  <a:pt x="4227714" y="167655"/>
                  <a:pt x="4220713" y="168121"/>
                </a:cubicBezTo>
                <a:cubicBezTo>
                  <a:pt x="4213712" y="168588"/>
                  <a:pt x="4207678" y="168888"/>
                  <a:pt x="4202611" y="169022"/>
                </a:cubicBezTo>
                <a:lnTo>
                  <a:pt x="4202010" y="162821"/>
                </a:lnTo>
                <a:cubicBezTo>
                  <a:pt x="4207212" y="162687"/>
                  <a:pt x="4213279" y="162421"/>
                  <a:pt x="4220213" y="162021"/>
                </a:cubicBezTo>
                <a:cubicBezTo>
                  <a:pt x="4227147" y="161621"/>
                  <a:pt x="4234348" y="161087"/>
                  <a:pt x="4241816" y="160420"/>
                </a:cubicBezTo>
                <a:lnTo>
                  <a:pt x="4241816" y="107414"/>
                </a:lnTo>
                <a:lnTo>
                  <a:pt x="4210812" y="107414"/>
                </a:lnTo>
                <a:lnTo>
                  <a:pt x="4210812" y="41006"/>
                </a:lnTo>
                <a:lnTo>
                  <a:pt x="4241816" y="41006"/>
                </a:lnTo>
                <a:close/>
                <a:moveTo>
                  <a:pt x="4152405" y="3201"/>
                </a:moveTo>
                <a:lnTo>
                  <a:pt x="4158405" y="4801"/>
                </a:lnTo>
                <a:cubicBezTo>
                  <a:pt x="4155872" y="11335"/>
                  <a:pt x="4153072" y="17803"/>
                  <a:pt x="4150004" y="24203"/>
                </a:cubicBezTo>
                <a:lnTo>
                  <a:pt x="4184808" y="24203"/>
                </a:lnTo>
                <a:lnTo>
                  <a:pt x="4184808" y="30204"/>
                </a:lnTo>
                <a:lnTo>
                  <a:pt x="4169006" y="55207"/>
                </a:lnTo>
                <a:lnTo>
                  <a:pt x="4193410" y="55207"/>
                </a:lnTo>
                <a:lnTo>
                  <a:pt x="4193410" y="165621"/>
                </a:lnTo>
                <a:cubicBezTo>
                  <a:pt x="4193410" y="170288"/>
                  <a:pt x="4192443" y="173489"/>
                  <a:pt x="4190510" y="175222"/>
                </a:cubicBezTo>
                <a:cubicBezTo>
                  <a:pt x="4188576" y="176956"/>
                  <a:pt x="4184875" y="178089"/>
                  <a:pt x="4179408" y="178623"/>
                </a:cubicBezTo>
                <a:lnTo>
                  <a:pt x="4172207" y="179423"/>
                </a:lnTo>
                <a:lnTo>
                  <a:pt x="4170607" y="173422"/>
                </a:lnTo>
                <a:lnTo>
                  <a:pt x="4178008" y="172622"/>
                </a:lnTo>
                <a:cubicBezTo>
                  <a:pt x="4181875" y="172222"/>
                  <a:pt x="4184476" y="171555"/>
                  <a:pt x="4185809" y="170622"/>
                </a:cubicBezTo>
                <a:cubicBezTo>
                  <a:pt x="4187142" y="169688"/>
                  <a:pt x="4187809" y="167621"/>
                  <a:pt x="4187809" y="164421"/>
                </a:cubicBezTo>
                <a:lnTo>
                  <a:pt x="4187809" y="130417"/>
                </a:lnTo>
                <a:lnTo>
                  <a:pt x="4165006" y="130417"/>
                </a:lnTo>
                <a:lnTo>
                  <a:pt x="4165006" y="170622"/>
                </a:lnTo>
                <a:lnTo>
                  <a:pt x="4159006" y="170622"/>
                </a:lnTo>
                <a:lnTo>
                  <a:pt x="4159006" y="130417"/>
                </a:lnTo>
                <a:lnTo>
                  <a:pt x="4135602" y="130417"/>
                </a:lnTo>
                <a:cubicBezTo>
                  <a:pt x="4135202" y="136551"/>
                  <a:pt x="4134602" y="141918"/>
                  <a:pt x="4133802" y="146519"/>
                </a:cubicBezTo>
                <a:cubicBezTo>
                  <a:pt x="4133002" y="151119"/>
                  <a:pt x="4131969" y="155420"/>
                  <a:pt x="4130702" y="159420"/>
                </a:cubicBezTo>
                <a:cubicBezTo>
                  <a:pt x="4129435" y="163421"/>
                  <a:pt x="4127935" y="167255"/>
                  <a:pt x="4126201" y="170922"/>
                </a:cubicBezTo>
                <a:cubicBezTo>
                  <a:pt x="4124468" y="174589"/>
                  <a:pt x="4122534" y="178556"/>
                  <a:pt x="4120400" y="182823"/>
                </a:cubicBezTo>
                <a:lnTo>
                  <a:pt x="4114800" y="180223"/>
                </a:lnTo>
                <a:cubicBezTo>
                  <a:pt x="4117467" y="174756"/>
                  <a:pt x="4119768" y="169788"/>
                  <a:pt x="4121701" y="165321"/>
                </a:cubicBezTo>
                <a:cubicBezTo>
                  <a:pt x="4123634" y="160854"/>
                  <a:pt x="4125234" y="156020"/>
                  <a:pt x="4126501" y="150819"/>
                </a:cubicBezTo>
                <a:cubicBezTo>
                  <a:pt x="4127768" y="145619"/>
                  <a:pt x="4128702" y="139585"/>
                  <a:pt x="4129302" y="132717"/>
                </a:cubicBezTo>
                <a:cubicBezTo>
                  <a:pt x="4129902" y="125849"/>
                  <a:pt x="4130202" y="117348"/>
                  <a:pt x="4130202" y="107214"/>
                </a:cubicBezTo>
                <a:lnTo>
                  <a:pt x="4130202" y="55207"/>
                </a:lnTo>
                <a:lnTo>
                  <a:pt x="4161806" y="55207"/>
                </a:lnTo>
                <a:lnTo>
                  <a:pt x="4177808" y="30404"/>
                </a:lnTo>
                <a:lnTo>
                  <a:pt x="4146604" y="30404"/>
                </a:lnTo>
                <a:cubicBezTo>
                  <a:pt x="4139536" y="43339"/>
                  <a:pt x="4130802" y="55207"/>
                  <a:pt x="4120400" y="66009"/>
                </a:cubicBezTo>
                <a:lnTo>
                  <a:pt x="4116800" y="60808"/>
                </a:lnTo>
                <a:cubicBezTo>
                  <a:pt x="4124801" y="52407"/>
                  <a:pt x="4131635" y="43539"/>
                  <a:pt x="4137303" y="34205"/>
                </a:cubicBezTo>
                <a:cubicBezTo>
                  <a:pt x="4142970" y="24870"/>
                  <a:pt x="4148004" y="14536"/>
                  <a:pt x="4152405" y="3201"/>
                </a:cubicBezTo>
                <a:close/>
                <a:moveTo>
                  <a:pt x="1102881" y="0"/>
                </a:moveTo>
                <a:lnTo>
                  <a:pt x="1109482" y="2201"/>
                </a:lnTo>
                <a:cubicBezTo>
                  <a:pt x="1108015" y="5668"/>
                  <a:pt x="1106448" y="9135"/>
                  <a:pt x="1104781" y="12602"/>
                </a:cubicBezTo>
                <a:cubicBezTo>
                  <a:pt x="1103114" y="16069"/>
                  <a:pt x="1101347" y="19536"/>
                  <a:pt x="1099480" y="23003"/>
                </a:cubicBezTo>
                <a:lnTo>
                  <a:pt x="1223296" y="23003"/>
                </a:lnTo>
                <a:lnTo>
                  <a:pt x="1223296" y="29604"/>
                </a:lnTo>
                <a:lnTo>
                  <a:pt x="1154287" y="29604"/>
                </a:lnTo>
                <a:lnTo>
                  <a:pt x="1154287" y="71009"/>
                </a:lnTo>
                <a:lnTo>
                  <a:pt x="1218495" y="71009"/>
                </a:lnTo>
                <a:lnTo>
                  <a:pt x="1218495" y="77810"/>
                </a:lnTo>
                <a:lnTo>
                  <a:pt x="1154287" y="77810"/>
                </a:lnTo>
                <a:lnTo>
                  <a:pt x="1154287" y="124416"/>
                </a:lnTo>
                <a:lnTo>
                  <a:pt x="1233297" y="124416"/>
                </a:lnTo>
                <a:lnTo>
                  <a:pt x="1233297" y="131417"/>
                </a:lnTo>
                <a:lnTo>
                  <a:pt x="1154287" y="131417"/>
                </a:lnTo>
                <a:lnTo>
                  <a:pt x="1154287" y="181223"/>
                </a:lnTo>
                <a:lnTo>
                  <a:pt x="1147486" y="181223"/>
                </a:lnTo>
                <a:lnTo>
                  <a:pt x="1147486" y="131417"/>
                </a:lnTo>
                <a:lnTo>
                  <a:pt x="1055475" y="131417"/>
                </a:lnTo>
                <a:lnTo>
                  <a:pt x="1055475" y="124416"/>
                </a:lnTo>
                <a:lnTo>
                  <a:pt x="1087279" y="124416"/>
                </a:lnTo>
                <a:lnTo>
                  <a:pt x="1087279" y="71009"/>
                </a:lnTo>
                <a:lnTo>
                  <a:pt x="1147486" y="71009"/>
                </a:lnTo>
                <a:lnTo>
                  <a:pt x="1147486" y="29604"/>
                </a:lnTo>
                <a:lnTo>
                  <a:pt x="1095680" y="29604"/>
                </a:lnTo>
                <a:cubicBezTo>
                  <a:pt x="1091013" y="37605"/>
                  <a:pt x="1085879" y="45439"/>
                  <a:pt x="1080278" y="53107"/>
                </a:cubicBezTo>
                <a:cubicBezTo>
                  <a:pt x="1074677" y="60775"/>
                  <a:pt x="1068743" y="68009"/>
                  <a:pt x="1062476" y="74810"/>
                </a:cubicBezTo>
                <a:lnTo>
                  <a:pt x="1057875" y="69009"/>
                </a:lnTo>
                <a:cubicBezTo>
                  <a:pt x="1062543" y="64075"/>
                  <a:pt x="1067076" y="58808"/>
                  <a:pt x="1071477" y="53207"/>
                </a:cubicBezTo>
                <a:cubicBezTo>
                  <a:pt x="1075878" y="47606"/>
                  <a:pt x="1080011" y="41839"/>
                  <a:pt x="1083878" y="35905"/>
                </a:cubicBezTo>
                <a:cubicBezTo>
                  <a:pt x="1087746" y="29971"/>
                  <a:pt x="1091279" y="23970"/>
                  <a:pt x="1094480" y="17903"/>
                </a:cubicBezTo>
                <a:cubicBezTo>
                  <a:pt x="1097680" y="11835"/>
                  <a:pt x="1100481" y="5868"/>
                  <a:pt x="1102881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2" name="文本框-4_矢量">
            <a:extLst>
              <a:ext uri="{FF2B5EF4-FFF2-40B4-BE49-F238E27FC236}">
                <a16:creationId xmlns:a16="http://schemas.microsoft.com/office/drawing/2014/main" id="{C7D712CD-91CB-48ED-B194-99E05683901D}"/>
              </a:ext>
            </a:extLst>
          </p:cNvPr>
          <p:cNvSpPr txBox="1"/>
          <p:nvPr/>
        </p:nvSpPr>
        <p:spPr>
          <a:xfrm>
            <a:off x="5989524" y="1909981"/>
            <a:ext cx="4550664" cy="322784"/>
          </a:xfrm>
          <a:custGeom>
            <a:avLst/>
            <a:gdLst/>
            <a:ahLst/>
            <a:cxnLst/>
            <a:rect l="l" t="t" r="r" b="b"/>
            <a:pathLst>
              <a:path w="4550664" h="322784">
                <a:moveTo>
                  <a:pt x="2167738" y="217628"/>
                </a:moveTo>
                <a:cubicBezTo>
                  <a:pt x="2175485" y="217736"/>
                  <a:pt x="2181708" y="220568"/>
                  <a:pt x="2186407" y="226124"/>
                </a:cubicBezTo>
                <a:cubicBezTo>
                  <a:pt x="2191106" y="231680"/>
                  <a:pt x="2193519" y="239313"/>
                  <a:pt x="2193646" y="249022"/>
                </a:cubicBezTo>
                <a:cubicBezTo>
                  <a:pt x="2193881" y="262287"/>
                  <a:pt x="2190439" y="275762"/>
                  <a:pt x="2183321" y="289446"/>
                </a:cubicBezTo>
                <a:cubicBezTo>
                  <a:pt x="2176202" y="303131"/>
                  <a:pt x="2163998" y="314243"/>
                  <a:pt x="2146707" y="322784"/>
                </a:cubicBezTo>
                <a:lnTo>
                  <a:pt x="2141830" y="313945"/>
                </a:lnTo>
                <a:cubicBezTo>
                  <a:pt x="2153672" y="307334"/>
                  <a:pt x="2162143" y="299981"/>
                  <a:pt x="2167242" y="291885"/>
                </a:cubicBezTo>
                <a:cubicBezTo>
                  <a:pt x="2172342" y="283788"/>
                  <a:pt x="2175250" y="276206"/>
                  <a:pt x="2175967" y="269139"/>
                </a:cubicBezTo>
                <a:cubicBezTo>
                  <a:pt x="2168925" y="267063"/>
                  <a:pt x="2162055" y="263900"/>
                  <a:pt x="2155355" y="259652"/>
                </a:cubicBezTo>
                <a:cubicBezTo>
                  <a:pt x="2148656" y="255404"/>
                  <a:pt x="2145062" y="248813"/>
                  <a:pt x="2144573" y="239878"/>
                </a:cubicBezTo>
                <a:cubicBezTo>
                  <a:pt x="2144643" y="233884"/>
                  <a:pt x="2146713" y="228728"/>
                  <a:pt x="2150783" y="224410"/>
                </a:cubicBezTo>
                <a:cubicBezTo>
                  <a:pt x="2154854" y="220092"/>
                  <a:pt x="2160505" y="217831"/>
                  <a:pt x="2167738" y="217628"/>
                </a:cubicBezTo>
                <a:close/>
                <a:moveTo>
                  <a:pt x="1278027" y="156668"/>
                </a:moveTo>
                <a:cubicBezTo>
                  <a:pt x="1290043" y="166573"/>
                  <a:pt x="1297866" y="176004"/>
                  <a:pt x="1301494" y="184962"/>
                </a:cubicBezTo>
                <a:cubicBezTo>
                  <a:pt x="1305123" y="193919"/>
                  <a:pt x="1306077" y="201493"/>
                  <a:pt x="1304356" y="207684"/>
                </a:cubicBezTo>
                <a:cubicBezTo>
                  <a:pt x="1302636" y="213874"/>
                  <a:pt x="1299760" y="217771"/>
                  <a:pt x="1295730" y="219376"/>
                </a:cubicBezTo>
                <a:cubicBezTo>
                  <a:pt x="1291700" y="220980"/>
                  <a:pt x="1288034" y="219381"/>
                  <a:pt x="1284732" y="214580"/>
                </a:cubicBezTo>
                <a:cubicBezTo>
                  <a:pt x="1284846" y="207474"/>
                  <a:pt x="1284161" y="198673"/>
                  <a:pt x="1282675" y="188176"/>
                </a:cubicBezTo>
                <a:cubicBezTo>
                  <a:pt x="1281189" y="177680"/>
                  <a:pt x="1278217" y="167888"/>
                  <a:pt x="1273760" y="158801"/>
                </a:cubicBezTo>
                <a:close/>
                <a:moveTo>
                  <a:pt x="3393338" y="151181"/>
                </a:moveTo>
                <a:lnTo>
                  <a:pt x="3393338" y="231344"/>
                </a:lnTo>
                <a:lnTo>
                  <a:pt x="3447288" y="231344"/>
                </a:lnTo>
                <a:lnTo>
                  <a:pt x="3447288" y="151181"/>
                </a:lnTo>
                <a:close/>
                <a:moveTo>
                  <a:pt x="954939" y="151181"/>
                </a:moveTo>
                <a:lnTo>
                  <a:pt x="954939" y="231344"/>
                </a:lnTo>
                <a:lnTo>
                  <a:pt x="1008888" y="231344"/>
                </a:lnTo>
                <a:lnTo>
                  <a:pt x="1008888" y="151181"/>
                </a:lnTo>
                <a:close/>
                <a:moveTo>
                  <a:pt x="2658161" y="121616"/>
                </a:moveTo>
                <a:cubicBezTo>
                  <a:pt x="2680062" y="136883"/>
                  <a:pt x="2695810" y="151764"/>
                  <a:pt x="2705405" y="166259"/>
                </a:cubicBezTo>
                <a:cubicBezTo>
                  <a:pt x="2715000" y="180755"/>
                  <a:pt x="2720080" y="193331"/>
                  <a:pt x="2720645" y="203988"/>
                </a:cubicBezTo>
                <a:cubicBezTo>
                  <a:pt x="2721210" y="214645"/>
                  <a:pt x="2718898" y="221849"/>
                  <a:pt x="2713710" y="225600"/>
                </a:cubicBezTo>
                <a:cubicBezTo>
                  <a:pt x="2708523" y="229351"/>
                  <a:pt x="2702096" y="228116"/>
                  <a:pt x="2694432" y="221895"/>
                </a:cubicBezTo>
                <a:cubicBezTo>
                  <a:pt x="2691594" y="205925"/>
                  <a:pt x="2686222" y="189097"/>
                  <a:pt x="2678316" y="171412"/>
                </a:cubicBezTo>
                <a:cubicBezTo>
                  <a:pt x="2670410" y="153728"/>
                  <a:pt x="2662371" y="137738"/>
                  <a:pt x="2654198" y="123444"/>
                </a:cubicBezTo>
                <a:close/>
                <a:moveTo>
                  <a:pt x="829361" y="121616"/>
                </a:moveTo>
                <a:cubicBezTo>
                  <a:pt x="851262" y="136883"/>
                  <a:pt x="867010" y="151764"/>
                  <a:pt x="876605" y="166259"/>
                </a:cubicBezTo>
                <a:cubicBezTo>
                  <a:pt x="886200" y="180755"/>
                  <a:pt x="891280" y="193331"/>
                  <a:pt x="891845" y="203988"/>
                </a:cubicBezTo>
                <a:cubicBezTo>
                  <a:pt x="892410" y="214645"/>
                  <a:pt x="890099" y="221849"/>
                  <a:pt x="884911" y="225600"/>
                </a:cubicBezTo>
                <a:cubicBezTo>
                  <a:pt x="879723" y="229351"/>
                  <a:pt x="873297" y="228116"/>
                  <a:pt x="865632" y="221895"/>
                </a:cubicBezTo>
                <a:cubicBezTo>
                  <a:pt x="862794" y="205925"/>
                  <a:pt x="857422" y="189097"/>
                  <a:pt x="849516" y="171412"/>
                </a:cubicBezTo>
                <a:cubicBezTo>
                  <a:pt x="841610" y="153728"/>
                  <a:pt x="833571" y="137738"/>
                  <a:pt x="825399" y="123444"/>
                </a:cubicBezTo>
                <a:close/>
                <a:moveTo>
                  <a:pt x="3505810" y="119482"/>
                </a:moveTo>
                <a:cubicBezTo>
                  <a:pt x="3526102" y="127014"/>
                  <a:pt x="3540420" y="135553"/>
                  <a:pt x="3548763" y="145100"/>
                </a:cubicBezTo>
                <a:cubicBezTo>
                  <a:pt x="3557106" y="154646"/>
                  <a:pt x="3561165" y="163442"/>
                  <a:pt x="3560940" y="171489"/>
                </a:cubicBezTo>
                <a:cubicBezTo>
                  <a:pt x="3560716" y="179535"/>
                  <a:pt x="3557898" y="185074"/>
                  <a:pt x="3552487" y="188105"/>
                </a:cubicBezTo>
                <a:cubicBezTo>
                  <a:pt x="3547076" y="191136"/>
                  <a:pt x="3540763" y="189903"/>
                  <a:pt x="3533546" y="184404"/>
                </a:cubicBezTo>
                <a:cubicBezTo>
                  <a:pt x="3532048" y="173603"/>
                  <a:pt x="3528340" y="162516"/>
                  <a:pt x="3522421" y="151143"/>
                </a:cubicBezTo>
                <a:cubicBezTo>
                  <a:pt x="3516503" y="139770"/>
                  <a:pt x="3510052" y="129826"/>
                  <a:pt x="3503066" y="121311"/>
                </a:cubicBezTo>
                <a:close/>
                <a:moveTo>
                  <a:pt x="1067410" y="119482"/>
                </a:moveTo>
                <a:cubicBezTo>
                  <a:pt x="1087702" y="127014"/>
                  <a:pt x="1102020" y="135553"/>
                  <a:pt x="1110363" y="145100"/>
                </a:cubicBezTo>
                <a:cubicBezTo>
                  <a:pt x="1118706" y="154646"/>
                  <a:pt x="1122765" y="163442"/>
                  <a:pt x="1122541" y="171489"/>
                </a:cubicBezTo>
                <a:cubicBezTo>
                  <a:pt x="1122316" y="179535"/>
                  <a:pt x="1119498" y="185074"/>
                  <a:pt x="1114087" y="188105"/>
                </a:cubicBezTo>
                <a:cubicBezTo>
                  <a:pt x="1108676" y="191136"/>
                  <a:pt x="1102363" y="189903"/>
                  <a:pt x="1095147" y="184404"/>
                </a:cubicBezTo>
                <a:cubicBezTo>
                  <a:pt x="1093648" y="173603"/>
                  <a:pt x="1089940" y="162516"/>
                  <a:pt x="1084021" y="151143"/>
                </a:cubicBezTo>
                <a:cubicBezTo>
                  <a:pt x="1078103" y="139770"/>
                  <a:pt x="1071652" y="129826"/>
                  <a:pt x="1064667" y="121311"/>
                </a:cubicBezTo>
                <a:close/>
                <a:moveTo>
                  <a:pt x="2563063" y="118872"/>
                </a:moveTo>
                <a:lnTo>
                  <a:pt x="2601468" y="131064"/>
                </a:lnTo>
                <a:cubicBezTo>
                  <a:pt x="2600871" y="132938"/>
                  <a:pt x="2599626" y="134449"/>
                  <a:pt x="2597734" y="135598"/>
                </a:cubicBezTo>
                <a:cubicBezTo>
                  <a:pt x="2595842" y="136748"/>
                  <a:pt x="2593226" y="137268"/>
                  <a:pt x="2589886" y="137160"/>
                </a:cubicBezTo>
                <a:cubicBezTo>
                  <a:pt x="2581732" y="157684"/>
                  <a:pt x="2571979" y="176149"/>
                  <a:pt x="2560625" y="192558"/>
                </a:cubicBezTo>
                <a:cubicBezTo>
                  <a:pt x="2549271" y="208966"/>
                  <a:pt x="2536774" y="222708"/>
                  <a:pt x="2523134" y="233782"/>
                </a:cubicBezTo>
                <a:lnTo>
                  <a:pt x="2518867" y="230734"/>
                </a:lnTo>
                <a:cubicBezTo>
                  <a:pt x="2527872" y="217005"/>
                  <a:pt x="2536304" y="200343"/>
                  <a:pt x="2544166" y="180747"/>
                </a:cubicBezTo>
                <a:cubicBezTo>
                  <a:pt x="2552027" y="161151"/>
                  <a:pt x="2558326" y="140526"/>
                  <a:pt x="2563063" y="118872"/>
                </a:cubicBezTo>
                <a:close/>
                <a:moveTo>
                  <a:pt x="734263" y="118872"/>
                </a:moveTo>
                <a:lnTo>
                  <a:pt x="772668" y="131064"/>
                </a:lnTo>
                <a:cubicBezTo>
                  <a:pt x="772071" y="132938"/>
                  <a:pt x="770827" y="134449"/>
                  <a:pt x="768934" y="135598"/>
                </a:cubicBezTo>
                <a:cubicBezTo>
                  <a:pt x="767042" y="136748"/>
                  <a:pt x="764426" y="137268"/>
                  <a:pt x="761086" y="137160"/>
                </a:cubicBezTo>
                <a:cubicBezTo>
                  <a:pt x="752932" y="157684"/>
                  <a:pt x="743179" y="176149"/>
                  <a:pt x="731825" y="192558"/>
                </a:cubicBezTo>
                <a:cubicBezTo>
                  <a:pt x="720471" y="208966"/>
                  <a:pt x="707974" y="222708"/>
                  <a:pt x="694335" y="233782"/>
                </a:cubicBezTo>
                <a:lnTo>
                  <a:pt x="690067" y="230734"/>
                </a:lnTo>
                <a:cubicBezTo>
                  <a:pt x="699072" y="217005"/>
                  <a:pt x="707505" y="200343"/>
                  <a:pt x="715366" y="180747"/>
                </a:cubicBezTo>
                <a:cubicBezTo>
                  <a:pt x="723227" y="161151"/>
                  <a:pt x="729526" y="140526"/>
                  <a:pt x="734263" y="118872"/>
                </a:cubicBezTo>
                <a:close/>
                <a:moveTo>
                  <a:pt x="1776375" y="116128"/>
                </a:moveTo>
                <a:cubicBezTo>
                  <a:pt x="1776883" y="116504"/>
                  <a:pt x="1780210" y="119261"/>
                  <a:pt x="1786357" y="124401"/>
                </a:cubicBezTo>
                <a:cubicBezTo>
                  <a:pt x="1792504" y="129542"/>
                  <a:pt x="1798422" y="134811"/>
                  <a:pt x="1804111" y="140210"/>
                </a:cubicBezTo>
                <a:cubicBezTo>
                  <a:pt x="1803781" y="141873"/>
                  <a:pt x="1802918" y="143100"/>
                  <a:pt x="1801521" y="143890"/>
                </a:cubicBezTo>
                <a:cubicBezTo>
                  <a:pt x="1800124" y="144681"/>
                  <a:pt x="1798346" y="145073"/>
                  <a:pt x="1796187" y="145066"/>
                </a:cubicBezTo>
                <a:lnTo>
                  <a:pt x="1729435" y="145066"/>
                </a:lnTo>
                <a:lnTo>
                  <a:pt x="1729435" y="195092"/>
                </a:lnTo>
                <a:lnTo>
                  <a:pt x="1751991" y="195092"/>
                </a:lnTo>
                <a:lnTo>
                  <a:pt x="1767840" y="174346"/>
                </a:lnTo>
                <a:cubicBezTo>
                  <a:pt x="1767996" y="174459"/>
                  <a:pt x="1769682" y="175826"/>
                  <a:pt x="1772898" y="178446"/>
                </a:cubicBezTo>
                <a:cubicBezTo>
                  <a:pt x="1776113" y="181066"/>
                  <a:pt x="1779921" y="184262"/>
                  <a:pt x="1784322" y="188033"/>
                </a:cubicBezTo>
                <a:cubicBezTo>
                  <a:pt x="1788723" y="191804"/>
                  <a:pt x="1792779" y="195472"/>
                  <a:pt x="1796491" y="199037"/>
                </a:cubicBezTo>
                <a:cubicBezTo>
                  <a:pt x="1796168" y="200700"/>
                  <a:pt x="1795291" y="201926"/>
                  <a:pt x="1793863" y="202717"/>
                </a:cubicBezTo>
                <a:cubicBezTo>
                  <a:pt x="1792434" y="203507"/>
                  <a:pt x="1790567" y="203899"/>
                  <a:pt x="1788262" y="203893"/>
                </a:cubicBezTo>
                <a:lnTo>
                  <a:pt x="1729435" y="203893"/>
                </a:lnTo>
                <a:lnTo>
                  <a:pt x="1729435" y="257576"/>
                </a:lnTo>
                <a:lnTo>
                  <a:pt x="1767536" y="257576"/>
                </a:lnTo>
                <a:lnTo>
                  <a:pt x="1782775" y="236529"/>
                </a:lnTo>
                <a:cubicBezTo>
                  <a:pt x="1782930" y="236646"/>
                  <a:pt x="1784585" y="238039"/>
                  <a:pt x="1787743" y="240708"/>
                </a:cubicBezTo>
                <a:cubicBezTo>
                  <a:pt x="1790900" y="243378"/>
                  <a:pt x="1794633" y="246622"/>
                  <a:pt x="1798941" y="250441"/>
                </a:cubicBezTo>
                <a:cubicBezTo>
                  <a:pt x="1803250" y="254261"/>
                  <a:pt x="1807208" y="257954"/>
                  <a:pt x="1810817" y="261521"/>
                </a:cubicBezTo>
                <a:cubicBezTo>
                  <a:pt x="1810334" y="263184"/>
                  <a:pt x="1809395" y="264410"/>
                  <a:pt x="1807998" y="265201"/>
                </a:cubicBezTo>
                <a:cubicBezTo>
                  <a:pt x="1806601" y="265991"/>
                  <a:pt x="1804899" y="266383"/>
                  <a:pt x="1802892" y="266377"/>
                </a:cubicBezTo>
                <a:lnTo>
                  <a:pt x="1625803" y="266377"/>
                </a:lnTo>
                <a:lnTo>
                  <a:pt x="1623365" y="257576"/>
                </a:lnTo>
                <a:lnTo>
                  <a:pt x="1702003" y="257576"/>
                </a:lnTo>
                <a:lnTo>
                  <a:pt x="1702003" y="203893"/>
                </a:lnTo>
                <a:lnTo>
                  <a:pt x="1647444" y="203893"/>
                </a:lnTo>
                <a:lnTo>
                  <a:pt x="1645006" y="195092"/>
                </a:lnTo>
                <a:lnTo>
                  <a:pt x="1702003" y="195092"/>
                </a:lnTo>
                <a:lnTo>
                  <a:pt x="1702003" y="145066"/>
                </a:lnTo>
                <a:lnTo>
                  <a:pt x="1640434" y="145066"/>
                </a:lnTo>
                <a:lnTo>
                  <a:pt x="1637995" y="136265"/>
                </a:lnTo>
                <a:lnTo>
                  <a:pt x="1761135" y="136265"/>
                </a:lnTo>
                <a:close/>
                <a:moveTo>
                  <a:pt x="4423562" y="91726"/>
                </a:moveTo>
                <a:lnTo>
                  <a:pt x="4423562" y="142361"/>
                </a:lnTo>
                <a:lnTo>
                  <a:pt x="4484218" y="142361"/>
                </a:lnTo>
                <a:lnTo>
                  <a:pt x="4484218" y="91726"/>
                </a:lnTo>
                <a:close/>
                <a:moveTo>
                  <a:pt x="4333037" y="91726"/>
                </a:moveTo>
                <a:lnTo>
                  <a:pt x="4333037" y="142361"/>
                </a:lnTo>
                <a:lnTo>
                  <a:pt x="4393082" y="142361"/>
                </a:lnTo>
                <a:lnTo>
                  <a:pt x="4393082" y="91726"/>
                </a:lnTo>
                <a:close/>
                <a:moveTo>
                  <a:pt x="1443537" y="90221"/>
                </a:moveTo>
                <a:lnTo>
                  <a:pt x="1471562" y="113996"/>
                </a:lnTo>
                <a:cubicBezTo>
                  <a:pt x="1470539" y="115209"/>
                  <a:pt x="1469154" y="116212"/>
                  <a:pt x="1467407" y="117006"/>
                </a:cubicBezTo>
                <a:cubicBezTo>
                  <a:pt x="1465660" y="117799"/>
                  <a:pt x="1463283" y="118422"/>
                  <a:pt x="1460278" y="118872"/>
                </a:cubicBezTo>
                <a:lnTo>
                  <a:pt x="1460278" y="243841"/>
                </a:lnTo>
                <a:cubicBezTo>
                  <a:pt x="1460221" y="245790"/>
                  <a:pt x="1460488" y="247149"/>
                  <a:pt x="1461079" y="247917"/>
                </a:cubicBezTo>
                <a:cubicBezTo>
                  <a:pt x="1461670" y="248686"/>
                  <a:pt x="1462927" y="249054"/>
                  <a:pt x="1464853" y="249022"/>
                </a:cubicBezTo>
                <a:lnTo>
                  <a:pt x="1471867" y="249022"/>
                </a:lnTo>
                <a:cubicBezTo>
                  <a:pt x="1473386" y="249029"/>
                  <a:pt x="1474694" y="249016"/>
                  <a:pt x="1475794" y="248984"/>
                </a:cubicBezTo>
                <a:cubicBezTo>
                  <a:pt x="1476893" y="248952"/>
                  <a:pt x="1477820" y="248863"/>
                  <a:pt x="1478577" y="248717"/>
                </a:cubicBezTo>
                <a:cubicBezTo>
                  <a:pt x="1479479" y="248768"/>
                  <a:pt x="1480267" y="248590"/>
                  <a:pt x="1480940" y="248184"/>
                </a:cubicBezTo>
                <a:cubicBezTo>
                  <a:pt x="1481614" y="247778"/>
                  <a:pt x="1482249" y="246838"/>
                  <a:pt x="1482846" y="245365"/>
                </a:cubicBezTo>
                <a:cubicBezTo>
                  <a:pt x="1483984" y="242551"/>
                  <a:pt x="1485521" y="237052"/>
                  <a:pt x="1487459" y="228867"/>
                </a:cubicBezTo>
                <a:cubicBezTo>
                  <a:pt x="1489397" y="220682"/>
                  <a:pt x="1491316" y="212059"/>
                  <a:pt x="1493216" y="202997"/>
                </a:cubicBezTo>
                <a:lnTo>
                  <a:pt x="1497009" y="202997"/>
                </a:lnTo>
                <a:lnTo>
                  <a:pt x="1497940" y="247193"/>
                </a:lnTo>
                <a:cubicBezTo>
                  <a:pt x="1501496" y="248813"/>
                  <a:pt x="1503833" y="250527"/>
                  <a:pt x="1504950" y="252337"/>
                </a:cubicBezTo>
                <a:cubicBezTo>
                  <a:pt x="1506068" y="254147"/>
                  <a:pt x="1506576" y="256394"/>
                  <a:pt x="1506474" y="259081"/>
                </a:cubicBezTo>
                <a:cubicBezTo>
                  <a:pt x="1506595" y="264446"/>
                  <a:pt x="1503750" y="268574"/>
                  <a:pt x="1497938" y="271463"/>
                </a:cubicBezTo>
                <a:cubicBezTo>
                  <a:pt x="1492127" y="274352"/>
                  <a:pt x="1482623" y="275813"/>
                  <a:pt x="1469428" y="275845"/>
                </a:cubicBezTo>
                <a:lnTo>
                  <a:pt x="1455408" y="275845"/>
                </a:lnTo>
                <a:cubicBezTo>
                  <a:pt x="1445655" y="275933"/>
                  <a:pt x="1439288" y="274079"/>
                  <a:pt x="1436308" y="270282"/>
                </a:cubicBezTo>
                <a:cubicBezTo>
                  <a:pt x="1433327" y="266485"/>
                  <a:pt x="1431983" y="260211"/>
                  <a:pt x="1432275" y="251461"/>
                </a:cubicBezTo>
                <a:lnTo>
                  <a:pt x="1432275" y="115520"/>
                </a:lnTo>
                <a:lnTo>
                  <a:pt x="1396270" y="115520"/>
                </a:lnTo>
                <a:lnTo>
                  <a:pt x="1396270" y="165812"/>
                </a:lnTo>
                <a:cubicBezTo>
                  <a:pt x="1396567" y="179283"/>
                  <a:pt x="1395330" y="193217"/>
                  <a:pt x="1392559" y="207614"/>
                </a:cubicBezTo>
                <a:cubicBezTo>
                  <a:pt x="1389787" y="222012"/>
                  <a:pt x="1383698" y="235901"/>
                  <a:pt x="1374291" y="249282"/>
                </a:cubicBezTo>
                <a:cubicBezTo>
                  <a:pt x="1364884" y="262663"/>
                  <a:pt x="1350375" y="274565"/>
                  <a:pt x="1330765" y="284989"/>
                </a:cubicBezTo>
                <a:lnTo>
                  <a:pt x="1327716" y="281636"/>
                </a:lnTo>
                <a:cubicBezTo>
                  <a:pt x="1339650" y="270706"/>
                  <a:pt x="1348609" y="258936"/>
                  <a:pt x="1354592" y="246324"/>
                </a:cubicBezTo>
                <a:cubicBezTo>
                  <a:pt x="1360574" y="233713"/>
                  <a:pt x="1364542" y="220610"/>
                  <a:pt x="1366494" y="207016"/>
                </a:cubicBezTo>
                <a:cubicBezTo>
                  <a:pt x="1368445" y="193422"/>
                  <a:pt x="1369341" y="179688"/>
                  <a:pt x="1369181" y="165812"/>
                </a:cubicBezTo>
                <a:lnTo>
                  <a:pt x="1369181" y="94488"/>
                </a:lnTo>
                <a:lnTo>
                  <a:pt x="1400847" y="106680"/>
                </a:lnTo>
                <a:lnTo>
                  <a:pt x="1429223" y="106680"/>
                </a:lnTo>
                <a:close/>
                <a:moveTo>
                  <a:pt x="2904744" y="83688"/>
                </a:moveTo>
                <a:lnTo>
                  <a:pt x="2943758" y="87661"/>
                </a:lnTo>
                <a:cubicBezTo>
                  <a:pt x="2943657" y="89679"/>
                  <a:pt x="2942869" y="91368"/>
                  <a:pt x="2941396" y="92729"/>
                </a:cubicBezTo>
                <a:cubicBezTo>
                  <a:pt x="2939923" y="94089"/>
                  <a:pt x="2937459" y="95082"/>
                  <a:pt x="2934005" y="95708"/>
                </a:cubicBezTo>
                <a:lnTo>
                  <a:pt x="2934005" y="155144"/>
                </a:lnTo>
                <a:lnTo>
                  <a:pt x="2958389" y="155144"/>
                </a:lnTo>
                <a:lnTo>
                  <a:pt x="2975458" y="133808"/>
                </a:lnTo>
                <a:cubicBezTo>
                  <a:pt x="2975625" y="133922"/>
                  <a:pt x="2977424" y="135319"/>
                  <a:pt x="2980854" y="137996"/>
                </a:cubicBezTo>
                <a:cubicBezTo>
                  <a:pt x="2984284" y="140673"/>
                  <a:pt x="2988340" y="143943"/>
                  <a:pt x="2993023" y="147806"/>
                </a:cubicBezTo>
                <a:cubicBezTo>
                  <a:pt x="2997706" y="151669"/>
                  <a:pt x="3002011" y="155435"/>
                  <a:pt x="3005938" y="159106"/>
                </a:cubicBezTo>
                <a:cubicBezTo>
                  <a:pt x="3005589" y="160776"/>
                  <a:pt x="3004687" y="162008"/>
                  <a:pt x="3003233" y="162802"/>
                </a:cubicBezTo>
                <a:cubicBezTo>
                  <a:pt x="3001778" y="163596"/>
                  <a:pt x="3000038" y="163989"/>
                  <a:pt x="2998013" y="163983"/>
                </a:cubicBezTo>
                <a:lnTo>
                  <a:pt x="2934005" y="163983"/>
                </a:lnTo>
                <a:lnTo>
                  <a:pt x="2934005" y="256947"/>
                </a:lnTo>
                <a:lnTo>
                  <a:pt x="2975458" y="256947"/>
                </a:lnTo>
                <a:lnTo>
                  <a:pt x="2993746" y="234697"/>
                </a:lnTo>
                <a:cubicBezTo>
                  <a:pt x="2993911" y="234817"/>
                  <a:pt x="2995782" y="236269"/>
                  <a:pt x="2999356" y="239054"/>
                </a:cubicBezTo>
                <a:cubicBezTo>
                  <a:pt x="3002931" y="241839"/>
                  <a:pt x="3007217" y="245233"/>
                  <a:pt x="3012214" y="249237"/>
                </a:cubicBezTo>
                <a:cubicBezTo>
                  <a:pt x="3017212" y="253240"/>
                  <a:pt x="3021926" y="257131"/>
                  <a:pt x="3026359" y="260909"/>
                </a:cubicBezTo>
                <a:cubicBezTo>
                  <a:pt x="3025889" y="262579"/>
                  <a:pt x="3024924" y="263811"/>
                  <a:pt x="3023464" y="264605"/>
                </a:cubicBezTo>
                <a:cubicBezTo>
                  <a:pt x="3022003" y="265399"/>
                  <a:pt x="3020124" y="265792"/>
                  <a:pt x="3017825" y="265786"/>
                </a:cubicBezTo>
                <a:lnTo>
                  <a:pt x="2833116" y="265786"/>
                </a:lnTo>
                <a:lnTo>
                  <a:pt x="2830678" y="256947"/>
                </a:lnTo>
                <a:lnTo>
                  <a:pt x="2904744" y="256947"/>
                </a:lnTo>
                <a:lnTo>
                  <a:pt x="2904744" y="163983"/>
                </a:lnTo>
                <a:lnTo>
                  <a:pt x="2846527" y="163983"/>
                </a:lnTo>
                <a:lnTo>
                  <a:pt x="2844089" y="155144"/>
                </a:lnTo>
                <a:lnTo>
                  <a:pt x="2904744" y="155144"/>
                </a:lnTo>
                <a:close/>
                <a:moveTo>
                  <a:pt x="466344" y="83688"/>
                </a:moveTo>
                <a:lnTo>
                  <a:pt x="505359" y="87661"/>
                </a:lnTo>
                <a:cubicBezTo>
                  <a:pt x="505257" y="89679"/>
                  <a:pt x="504470" y="91368"/>
                  <a:pt x="502996" y="92729"/>
                </a:cubicBezTo>
                <a:cubicBezTo>
                  <a:pt x="501523" y="94089"/>
                  <a:pt x="499059" y="95082"/>
                  <a:pt x="495605" y="95708"/>
                </a:cubicBezTo>
                <a:lnTo>
                  <a:pt x="495605" y="155144"/>
                </a:lnTo>
                <a:lnTo>
                  <a:pt x="519989" y="155144"/>
                </a:lnTo>
                <a:lnTo>
                  <a:pt x="537058" y="133808"/>
                </a:lnTo>
                <a:cubicBezTo>
                  <a:pt x="537225" y="133922"/>
                  <a:pt x="539024" y="135319"/>
                  <a:pt x="542454" y="137996"/>
                </a:cubicBezTo>
                <a:cubicBezTo>
                  <a:pt x="545884" y="140673"/>
                  <a:pt x="549940" y="143943"/>
                  <a:pt x="554623" y="147806"/>
                </a:cubicBezTo>
                <a:cubicBezTo>
                  <a:pt x="559306" y="151669"/>
                  <a:pt x="563611" y="155435"/>
                  <a:pt x="567538" y="159106"/>
                </a:cubicBezTo>
                <a:cubicBezTo>
                  <a:pt x="567189" y="160776"/>
                  <a:pt x="566287" y="162008"/>
                  <a:pt x="564833" y="162802"/>
                </a:cubicBezTo>
                <a:cubicBezTo>
                  <a:pt x="563379" y="163596"/>
                  <a:pt x="561639" y="163989"/>
                  <a:pt x="559613" y="163983"/>
                </a:cubicBezTo>
                <a:lnTo>
                  <a:pt x="495605" y="163983"/>
                </a:lnTo>
                <a:lnTo>
                  <a:pt x="495605" y="256947"/>
                </a:lnTo>
                <a:lnTo>
                  <a:pt x="537058" y="256947"/>
                </a:lnTo>
                <a:lnTo>
                  <a:pt x="555346" y="234697"/>
                </a:lnTo>
                <a:cubicBezTo>
                  <a:pt x="555511" y="234817"/>
                  <a:pt x="557382" y="236269"/>
                  <a:pt x="560956" y="239054"/>
                </a:cubicBezTo>
                <a:cubicBezTo>
                  <a:pt x="564531" y="241839"/>
                  <a:pt x="568817" y="245233"/>
                  <a:pt x="573814" y="249237"/>
                </a:cubicBezTo>
                <a:cubicBezTo>
                  <a:pt x="578812" y="253240"/>
                  <a:pt x="583527" y="257131"/>
                  <a:pt x="587959" y="260909"/>
                </a:cubicBezTo>
                <a:cubicBezTo>
                  <a:pt x="587490" y="262579"/>
                  <a:pt x="586524" y="263811"/>
                  <a:pt x="585064" y="264605"/>
                </a:cubicBezTo>
                <a:cubicBezTo>
                  <a:pt x="583603" y="265399"/>
                  <a:pt x="581724" y="265792"/>
                  <a:pt x="579425" y="265786"/>
                </a:cubicBezTo>
                <a:lnTo>
                  <a:pt x="394716" y="265786"/>
                </a:lnTo>
                <a:lnTo>
                  <a:pt x="392278" y="256947"/>
                </a:lnTo>
                <a:lnTo>
                  <a:pt x="466344" y="256947"/>
                </a:lnTo>
                <a:lnTo>
                  <a:pt x="466344" y="163983"/>
                </a:lnTo>
                <a:lnTo>
                  <a:pt x="408127" y="163983"/>
                </a:lnTo>
                <a:lnTo>
                  <a:pt x="405689" y="155144"/>
                </a:lnTo>
                <a:lnTo>
                  <a:pt x="466344" y="155144"/>
                </a:lnTo>
                <a:close/>
                <a:moveTo>
                  <a:pt x="2610002" y="72444"/>
                </a:moveTo>
                <a:lnTo>
                  <a:pt x="2649626" y="76382"/>
                </a:lnTo>
                <a:cubicBezTo>
                  <a:pt x="2649226" y="78548"/>
                  <a:pt x="2648198" y="80327"/>
                  <a:pt x="2646540" y="81719"/>
                </a:cubicBezTo>
                <a:cubicBezTo>
                  <a:pt x="2644883" y="83111"/>
                  <a:pt x="2642254" y="84116"/>
                  <a:pt x="2638654" y="84735"/>
                </a:cubicBezTo>
                <a:lnTo>
                  <a:pt x="2638654" y="246584"/>
                </a:lnTo>
                <a:cubicBezTo>
                  <a:pt x="2638819" y="253698"/>
                  <a:pt x="2637980" y="259824"/>
                  <a:pt x="2636136" y="264962"/>
                </a:cubicBezTo>
                <a:cubicBezTo>
                  <a:pt x="2634292" y="270100"/>
                  <a:pt x="2630450" y="274240"/>
                  <a:pt x="2624610" y="277380"/>
                </a:cubicBezTo>
                <a:cubicBezTo>
                  <a:pt x="2618770" y="280520"/>
                  <a:pt x="2609938" y="282650"/>
                  <a:pt x="2598115" y="283769"/>
                </a:cubicBezTo>
                <a:cubicBezTo>
                  <a:pt x="2597550" y="279197"/>
                  <a:pt x="2596699" y="275159"/>
                  <a:pt x="2595562" y="271654"/>
                </a:cubicBezTo>
                <a:cubicBezTo>
                  <a:pt x="2594426" y="268148"/>
                  <a:pt x="2592737" y="265177"/>
                  <a:pt x="2590496" y="262738"/>
                </a:cubicBezTo>
                <a:cubicBezTo>
                  <a:pt x="2588171" y="260458"/>
                  <a:pt x="2584894" y="258465"/>
                  <a:pt x="2580666" y="256756"/>
                </a:cubicBezTo>
                <a:cubicBezTo>
                  <a:pt x="2576436" y="255048"/>
                  <a:pt x="2570569" y="253588"/>
                  <a:pt x="2563063" y="252375"/>
                </a:cubicBezTo>
                <a:lnTo>
                  <a:pt x="2563063" y="248108"/>
                </a:lnTo>
                <a:cubicBezTo>
                  <a:pt x="2563432" y="248134"/>
                  <a:pt x="2566386" y="248318"/>
                  <a:pt x="2571925" y="248661"/>
                </a:cubicBezTo>
                <a:cubicBezTo>
                  <a:pt x="2577464" y="249003"/>
                  <a:pt x="2583376" y="249346"/>
                  <a:pt x="2589660" y="249688"/>
                </a:cubicBezTo>
                <a:cubicBezTo>
                  <a:pt x="2595944" y="250031"/>
                  <a:pt x="2600388" y="250215"/>
                  <a:pt x="2602992" y="250241"/>
                </a:cubicBezTo>
                <a:cubicBezTo>
                  <a:pt x="2605684" y="250254"/>
                  <a:pt x="2607539" y="249771"/>
                  <a:pt x="2608555" y="248794"/>
                </a:cubicBezTo>
                <a:cubicBezTo>
                  <a:pt x="2609571" y="247816"/>
                  <a:pt x="2610054" y="246266"/>
                  <a:pt x="2610002" y="244145"/>
                </a:cubicBezTo>
                <a:close/>
                <a:moveTo>
                  <a:pt x="781203" y="72444"/>
                </a:moveTo>
                <a:lnTo>
                  <a:pt x="820827" y="76382"/>
                </a:lnTo>
                <a:cubicBezTo>
                  <a:pt x="820427" y="78548"/>
                  <a:pt x="819398" y="80327"/>
                  <a:pt x="817741" y="81719"/>
                </a:cubicBezTo>
                <a:cubicBezTo>
                  <a:pt x="816083" y="83111"/>
                  <a:pt x="813454" y="84116"/>
                  <a:pt x="809854" y="84735"/>
                </a:cubicBezTo>
                <a:lnTo>
                  <a:pt x="809854" y="246584"/>
                </a:lnTo>
                <a:cubicBezTo>
                  <a:pt x="810019" y="253698"/>
                  <a:pt x="809180" y="259824"/>
                  <a:pt x="807336" y="264962"/>
                </a:cubicBezTo>
                <a:cubicBezTo>
                  <a:pt x="805493" y="270100"/>
                  <a:pt x="801651" y="274240"/>
                  <a:pt x="795810" y="277380"/>
                </a:cubicBezTo>
                <a:cubicBezTo>
                  <a:pt x="789970" y="280520"/>
                  <a:pt x="781139" y="282650"/>
                  <a:pt x="769315" y="283769"/>
                </a:cubicBezTo>
                <a:cubicBezTo>
                  <a:pt x="768750" y="279197"/>
                  <a:pt x="767899" y="275159"/>
                  <a:pt x="766763" y="271654"/>
                </a:cubicBezTo>
                <a:cubicBezTo>
                  <a:pt x="765626" y="268148"/>
                  <a:pt x="763937" y="265177"/>
                  <a:pt x="761695" y="262738"/>
                </a:cubicBezTo>
                <a:cubicBezTo>
                  <a:pt x="759371" y="260458"/>
                  <a:pt x="756095" y="258465"/>
                  <a:pt x="751866" y="256756"/>
                </a:cubicBezTo>
                <a:cubicBezTo>
                  <a:pt x="747637" y="255048"/>
                  <a:pt x="741769" y="253588"/>
                  <a:pt x="734263" y="252375"/>
                </a:cubicBezTo>
                <a:lnTo>
                  <a:pt x="734263" y="248108"/>
                </a:lnTo>
                <a:cubicBezTo>
                  <a:pt x="734632" y="248134"/>
                  <a:pt x="737586" y="248318"/>
                  <a:pt x="743125" y="248661"/>
                </a:cubicBezTo>
                <a:cubicBezTo>
                  <a:pt x="748664" y="249003"/>
                  <a:pt x="754576" y="249346"/>
                  <a:pt x="760860" y="249688"/>
                </a:cubicBezTo>
                <a:cubicBezTo>
                  <a:pt x="767144" y="250031"/>
                  <a:pt x="771588" y="250215"/>
                  <a:pt x="774192" y="250241"/>
                </a:cubicBezTo>
                <a:cubicBezTo>
                  <a:pt x="776885" y="250254"/>
                  <a:pt x="778739" y="249771"/>
                  <a:pt x="779755" y="248794"/>
                </a:cubicBezTo>
                <a:cubicBezTo>
                  <a:pt x="780771" y="247816"/>
                  <a:pt x="781253" y="246266"/>
                  <a:pt x="781203" y="244145"/>
                </a:cubicBezTo>
                <a:close/>
                <a:moveTo>
                  <a:pt x="3713683" y="72238"/>
                </a:moveTo>
                <a:lnTo>
                  <a:pt x="3739286" y="93269"/>
                </a:lnTo>
                <a:cubicBezTo>
                  <a:pt x="3738537" y="94368"/>
                  <a:pt x="3737216" y="95447"/>
                  <a:pt x="3735324" y="96508"/>
                </a:cubicBezTo>
                <a:cubicBezTo>
                  <a:pt x="3733432" y="97568"/>
                  <a:pt x="3730892" y="98419"/>
                  <a:pt x="3727704" y="99060"/>
                </a:cubicBezTo>
                <a:lnTo>
                  <a:pt x="3727704" y="220066"/>
                </a:lnTo>
                <a:cubicBezTo>
                  <a:pt x="3733838" y="216529"/>
                  <a:pt x="3740239" y="212706"/>
                  <a:pt x="3746906" y="208598"/>
                </a:cubicBezTo>
                <a:cubicBezTo>
                  <a:pt x="3753574" y="204490"/>
                  <a:pt x="3760280" y="200286"/>
                  <a:pt x="3767023" y="195987"/>
                </a:cubicBezTo>
                <a:lnTo>
                  <a:pt x="3769157" y="199340"/>
                </a:lnTo>
                <a:cubicBezTo>
                  <a:pt x="3764000" y="205658"/>
                  <a:pt x="3756787" y="214205"/>
                  <a:pt x="3747516" y="224981"/>
                </a:cubicBezTo>
                <a:cubicBezTo>
                  <a:pt x="3738245" y="235757"/>
                  <a:pt x="3727679" y="247428"/>
                  <a:pt x="3715817" y="259995"/>
                </a:cubicBezTo>
                <a:cubicBezTo>
                  <a:pt x="3714858" y="262891"/>
                  <a:pt x="3713575" y="265329"/>
                  <a:pt x="3711969" y="267310"/>
                </a:cubicBezTo>
                <a:cubicBezTo>
                  <a:pt x="3710362" y="269291"/>
                  <a:pt x="3708698" y="270815"/>
                  <a:pt x="3706978" y="271882"/>
                </a:cubicBezTo>
                <a:lnTo>
                  <a:pt x="3686861" y="239573"/>
                </a:lnTo>
                <a:cubicBezTo>
                  <a:pt x="3692341" y="236532"/>
                  <a:pt x="3695935" y="234004"/>
                  <a:pt x="3697643" y="231991"/>
                </a:cubicBezTo>
                <a:cubicBezTo>
                  <a:pt x="3699352" y="229979"/>
                  <a:pt x="3700126" y="227527"/>
                  <a:pt x="3699967" y="224638"/>
                </a:cubicBezTo>
                <a:lnTo>
                  <a:pt x="3699967" y="94793"/>
                </a:lnTo>
                <a:lnTo>
                  <a:pt x="3660953" y="94793"/>
                </a:lnTo>
                <a:lnTo>
                  <a:pt x="3658210" y="85954"/>
                </a:lnTo>
                <a:lnTo>
                  <a:pt x="3700272" y="85954"/>
                </a:lnTo>
                <a:close/>
                <a:moveTo>
                  <a:pt x="1277112" y="67056"/>
                </a:moveTo>
                <a:cubicBezTo>
                  <a:pt x="1289069" y="74380"/>
                  <a:pt x="1296988" y="81698"/>
                  <a:pt x="1300868" y="89012"/>
                </a:cubicBezTo>
                <a:cubicBezTo>
                  <a:pt x="1304748" y="96325"/>
                  <a:pt x="1306000" y="102672"/>
                  <a:pt x="1304623" y="108052"/>
                </a:cubicBezTo>
                <a:cubicBezTo>
                  <a:pt x="1303246" y="113432"/>
                  <a:pt x="1300651" y="116883"/>
                  <a:pt x="1296837" y="118406"/>
                </a:cubicBezTo>
                <a:cubicBezTo>
                  <a:pt x="1293023" y="119928"/>
                  <a:pt x="1289401" y="118560"/>
                  <a:pt x="1285971" y="114300"/>
                </a:cubicBezTo>
                <a:cubicBezTo>
                  <a:pt x="1285742" y="108338"/>
                  <a:pt x="1284675" y="101137"/>
                  <a:pt x="1282770" y="92698"/>
                </a:cubicBezTo>
                <a:cubicBezTo>
                  <a:pt x="1280865" y="84259"/>
                  <a:pt x="1277665" y="76524"/>
                  <a:pt x="1273169" y="69495"/>
                </a:cubicBezTo>
                <a:close/>
                <a:moveTo>
                  <a:pt x="3393338" y="66447"/>
                </a:moveTo>
                <a:lnTo>
                  <a:pt x="3393338" y="142342"/>
                </a:lnTo>
                <a:lnTo>
                  <a:pt x="3447288" y="142342"/>
                </a:lnTo>
                <a:lnTo>
                  <a:pt x="3447288" y="66447"/>
                </a:lnTo>
                <a:close/>
                <a:moveTo>
                  <a:pt x="954939" y="66447"/>
                </a:moveTo>
                <a:lnTo>
                  <a:pt x="954939" y="142342"/>
                </a:lnTo>
                <a:lnTo>
                  <a:pt x="1008888" y="142342"/>
                </a:lnTo>
                <a:lnTo>
                  <a:pt x="1008888" y="66447"/>
                </a:lnTo>
                <a:close/>
                <a:moveTo>
                  <a:pt x="3984955" y="60046"/>
                </a:moveTo>
                <a:lnTo>
                  <a:pt x="3989832" y="60046"/>
                </a:lnTo>
                <a:cubicBezTo>
                  <a:pt x="3995388" y="77102"/>
                  <a:pt x="3997687" y="91910"/>
                  <a:pt x="3996728" y="104471"/>
                </a:cubicBezTo>
                <a:cubicBezTo>
                  <a:pt x="3995770" y="117031"/>
                  <a:pt x="3992962" y="126505"/>
                  <a:pt x="3988308" y="132893"/>
                </a:cubicBezTo>
                <a:cubicBezTo>
                  <a:pt x="3984955" y="137237"/>
                  <a:pt x="3980764" y="139751"/>
                  <a:pt x="3975735" y="140437"/>
                </a:cubicBezTo>
                <a:cubicBezTo>
                  <a:pt x="3970706" y="141123"/>
                  <a:pt x="3966667" y="139523"/>
                  <a:pt x="3963619" y="135636"/>
                </a:cubicBezTo>
                <a:cubicBezTo>
                  <a:pt x="3961581" y="132049"/>
                  <a:pt x="3961162" y="128404"/>
                  <a:pt x="3962362" y="124702"/>
                </a:cubicBezTo>
                <a:cubicBezTo>
                  <a:pt x="3963562" y="121000"/>
                  <a:pt x="3965810" y="117736"/>
                  <a:pt x="3969106" y="114910"/>
                </a:cubicBezTo>
                <a:cubicBezTo>
                  <a:pt x="3973443" y="109824"/>
                  <a:pt x="3977266" y="102166"/>
                  <a:pt x="3980574" y="91936"/>
                </a:cubicBezTo>
                <a:cubicBezTo>
                  <a:pt x="3983882" y="81706"/>
                  <a:pt x="3985342" y="71076"/>
                  <a:pt x="3984955" y="60046"/>
                </a:cubicBezTo>
                <a:close/>
                <a:moveTo>
                  <a:pt x="1267949" y="53036"/>
                </a:moveTo>
                <a:lnTo>
                  <a:pt x="1267949" y="134417"/>
                </a:lnTo>
                <a:lnTo>
                  <a:pt x="1312488" y="134417"/>
                </a:lnTo>
                <a:lnTo>
                  <a:pt x="1312488" y="53036"/>
                </a:lnTo>
                <a:close/>
                <a:moveTo>
                  <a:pt x="4044086" y="52731"/>
                </a:moveTo>
                <a:cubicBezTo>
                  <a:pt x="4058780" y="59652"/>
                  <a:pt x="4068770" y="67032"/>
                  <a:pt x="4074057" y="74872"/>
                </a:cubicBezTo>
                <a:cubicBezTo>
                  <a:pt x="4079344" y="82712"/>
                  <a:pt x="4081381" y="89720"/>
                  <a:pt x="4080167" y="95898"/>
                </a:cubicBezTo>
                <a:cubicBezTo>
                  <a:pt x="4078954" y="102076"/>
                  <a:pt x="4075942" y="106132"/>
                  <a:pt x="4071132" y="108066"/>
                </a:cubicBezTo>
                <a:cubicBezTo>
                  <a:pt x="4066323" y="110001"/>
                  <a:pt x="4061169" y="108523"/>
                  <a:pt x="4055669" y="103632"/>
                </a:cubicBezTo>
                <a:cubicBezTo>
                  <a:pt x="4055504" y="95174"/>
                  <a:pt x="4053929" y="86487"/>
                  <a:pt x="4050944" y="77572"/>
                </a:cubicBezTo>
                <a:cubicBezTo>
                  <a:pt x="4047960" y="68657"/>
                  <a:pt x="4044556" y="60884"/>
                  <a:pt x="4040734" y="54255"/>
                </a:cubicBezTo>
                <a:close/>
                <a:moveTo>
                  <a:pt x="1473697" y="38405"/>
                </a:moveTo>
                <a:cubicBezTo>
                  <a:pt x="1473862" y="38533"/>
                  <a:pt x="1475667" y="40038"/>
                  <a:pt x="1479113" y="42921"/>
                </a:cubicBezTo>
                <a:cubicBezTo>
                  <a:pt x="1482559" y="45803"/>
                  <a:pt x="1486657" y="49295"/>
                  <a:pt x="1491406" y="53397"/>
                </a:cubicBezTo>
                <a:cubicBezTo>
                  <a:pt x="1496156" y="57499"/>
                  <a:pt x="1500569" y="61442"/>
                  <a:pt x="1504645" y="65228"/>
                </a:cubicBezTo>
                <a:cubicBezTo>
                  <a:pt x="1504170" y="66898"/>
                  <a:pt x="1503216" y="68130"/>
                  <a:pt x="1501783" y="68923"/>
                </a:cubicBezTo>
                <a:cubicBezTo>
                  <a:pt x="1500350" y="69717"/>
                  <a:pt x="1498548" y="70111"/>
                  <a:pt x="1496376" y="70104"/>
                </a:cubicBezTo>
                <a:lnTo>
                  <a:pt x="1348125" y="70104"/>
                </a:lnTo>
                <a:lnTo>
                  <a:pt x="1345683" y="61265"/>
                </a:lnTo>
                <a:lnTo>
                  <a:pt x="1456321" y="61265"/>
                </a:lnTo>
                <a:close/>
                <a:moveTo>
                  <a:pt x="4423562" y="32595"/>
                </a:moveTo>
                <a:lnTo>
                  <a:pt x="4423562" y="82925"/>
                </a:lnTo>
                <a:lnTo>
                  <a:pt x="4484218" y="82925"/>
                </a:lnTo>
                <a:lnTo>
                  <a:pt x="4484218" y="32595"/>
                </a:lnTo>
                <a:close/>
                <a:moveTo>
                  <a:pt x="4333037" y="32595"/>
                </a:moveTo>
                <a:lnTo>
                  <a:pt x="4333037" y="82925"/>
                </a:lnTo>
                <a:lnTo>
                  <a:pt x="4393082" y="82925"/>
                </a:lnTo>
                <a:lnTo>
                  <a:pt x="4393082" y="32595"/>
                </a:lnTo>
                <a:close/>
                <a:moveTo>
                  <a:pt x="1679753" y="31376"/>
                </a:moveTo>
                <a:lnTo>
                  <a:pt x="1679753" y="89631"/>
                </a:lnTo>
                <a:lnTo>
                  <a:pt x="1756258" y="89631"/>
                </a:lnTo>
                <a:lnTo>
                  <a:pt x="1756258" y="31376"/>
                </a:lnTo>
                <a:close/>
                <a:moveTo>
                  <a:pt x="3253740" y="18898"/>
                </a:moveTo>
                <a:cubicBezTo>
                  <a:pt x="3272390" y="23368"/>
                  <a:pt x="3285630" y="29230"/>
                  <a:pt x="3293460" y="36481"/>
                </a:cubicBezTo>
                <a:cubicBezTo>
                  <a:pt x="3301289" y="43733"/>
                  <a:pt x="3305194" y="50699"/>
                  <a:pt x="3305175" y="57379"/>
                </a:cubicBezTo>
                <a:cubicBezTo>
                  <a:pt x="3305156" y="64059"/>
                  <a:pt x="3302698" y="68777"/>
                  <a:pt x="3297803" y="71533"/>
                </a:cubicBezTo>
                <a:cubicBezTo>
                  <a:pt x="3292907" y="74289"/>
                  <a:pt x="3287058" y="73406"/>
                  <a:pt x="3280258" y="68885"/>
                </a:cubicBezTo>
                <a:cubicBezTo>
                  <a:pt x="3278486" y="60421"/>
                  <a:pt x="3274790" y="51823"/>
                  <a:pt x="3269170" y="43092"/>
                </a:cubicBezTo>
                <a:cubicBezTo>
                  <a:pt x="3263551" y="34360"/>
                  <a:pt x="3257493" y="26905"/>
                  <a:pt x="3250997" y="20727"/>
                </a:cubicBezTo>
                <a:close/>
                <a:moveTo>
                  <a:pt x="205740" y="18898"/>
                </a:moveTo>
                <a:cubicBezTo>
                  <a:pt x="224390" y="23368"/>
                  <a:pt x="237630" y="29230"/>
                  <a:pt x="245460" y="36481"/>
                </a:cubicBezTo>
                <a:cubicBezTo>
                  <a:pt x="253289" y="43733"/>
                  <a:pt x="257194" y="50699"/>
                  <a:pt x="257175" y="57379"/>
                </a:cubicBezTo>
                <a:cubicBezTo>
                  <a:pt x="257156" y="64059"/>
                  <a:pt x="254699" y="68777"/>
                  <a:pt x="249803" y="71533"/>
                </a:cubicBezTo>
                <a:cubicBezTo>
                  <a:pt x="244907" y="74289"/>
                  <a:pt x="239059" y="73406"/>
                  <a:pt x="232258" y="68885"/>
                </a:cubicBezTo>
                <a:cubicBezTo>
                  <a:pt x="230486" y="60421"/>
                  <a:pt x="226791" y="51823"/>
                  <a:pt x="221171" y="43092"/>
                </a:cubicBezTo>
                <a:cubicBezTo>
                  <a:pt x="215551" y="34360"/>
                  <a:pt x="209493" y="26905"/>
                  <a:pt x="202997" y="20727"/>
                </a:cubicBezTo>
                <a:close/>
                <a:moveTo>
                  <a:pt x="4198620" y="16764"/>
                </a:moveTo>
                <a:lnTo>
                  <a:pt x="4227881" y="42368"/>
                </a:lnTo>
                <a:cubicBezTo>
                  <a:pt x="4226262" y="43600"/>
                  <a:pt x="4224166" y="44641"/>
                  <a:pt x="4221594" y="45492"/>
                </a:cubicBezTo>
                <a:cubicBezTo>
                  <a:pt x="4219022" y="46343"/>
                  <a:pt x="4215632" y="46927"/>
                  <a:pt x="4211422" y="47244"/>
                </a:cubicBezTo>
                <a:cubicBezTo>
                  <a:pt x="4168629" y="101346"/>
                  <a:pt x="4137933" y="143028"/>
                  <a:pt x="4119334" y="172289"/>
                </a:cubicBezTo>
                <a:cubicBezTo>
                  <a:pt x="4100735" y="201550"/>
                  <a:pt x="4092213" y="221133"/>
                  <a:pt x="4093768" y="231039"/>
                </a:cubicBezTo>
                <a:cubicBezTo>
                  <a:pt x="4094702" y="237046"/>
                  <a:pt x="4098550" y="241262"/>
                  <a:pt x="4105313" y="243688"/>
                </a:cubicBezTo>
                <a:cubicBezTo>
                  <a:pt x="4112076" y="246114"/>
                  <a:pt x="4122554" y="247282"/>
                  <a:pt x="4136746" y="247193"/>
                </a:cubicBezTo>
                <a:lnTo>
                  <a:pt x="4180942" y="247193"/>
                </a:lnTo>
                <a:cubicBezTo>
                  <a:pt x="4193343" y="247187"/>
                  <a:pt x="4201687" y="246742"/>
                  <a:pt x="4205973" y="245860"/>
                </a:cubicBezTo>
                <a:cubicBezTo>
                  <a:pt x="4210260" y="244977"/>
                  <a:pt x="4212888" y="243694"/>
                  <a:pt x="4213860" y="242012"/>
                </a:cubicBezTo>
                <a:cubicBezTo>
                  <a:pt x="4217016" y="238037"/>
                  <a:pt x="4219924" y="232576"/>
                  <a:pt x="4222585" y="225629"/>
                </a:cubicBezTo>
                <a:cubicBezTo>
                  <a:pt x="4225246" y="218682"/>
                  <a:pt x="4227925" y="210325"/>
                  <a:pt x="4230624" y="200559"/>
                </a:cubicBezTo>
                <a:lnTo>
                  <a:pt x="4233976" y="200864"/>
                </a:lnTo>
                <a:lnTo>
                  <a:pt x="4233367" y="242012"/>
                </a:lnTo>
                <a:cubicBezTo>
                  <a:pt x="4239044" y="243733"/>
                  <a:pt x="4242930" y="245396"/>
                  <a:pt x="4245026" y="247003"/>
                </a:cubicBezTo>
                <a:cubicBezTo>
                  <a:pt x="4247122" y="248609"/>
                  <a:pt x="4248112" y="250806"/>
                  <a:pt x="4247998" y="253594"/>
                </a:cubicBezTo>
                <a:cubicBezTo>
                  <a:pt x="4248118" y="260554"/>
                  <a:pt x="4242619" y="265608"/>
                  <a:pt x="4231500" y="268758"/>
                </a:cubicBezTo>
                <a:cubicBezTo>
                  <a:pt x="4220382" y="271908"/>
                  <a:pt x="4202919" y="273457"/>
                  <a:pt x="4179113" y="273406"/>
                </a:cubicBezTo>
                <a:lnTo>
                  <a:pt x="4137356" y="273406"/>
                </a:lnTo>
                <a:cubicBezTo>
                  <a:pt x="4113302" y="273546"/>
                  <a:pt x="4095496" y="270599"/>
                  <a:pt x="4083939" y="264567"/>
                </a:cubicBezTo>
                <a:cubicBezTo>
                  <a:pt x="4072382" y="258534"/>
                  <a:pt x="4066007" y="248578"/>
                  <a:pt x="4064813" y="234697"/>
                </a:cubicBezTo>
                <a:cubicBezTo>
                  <a:pt x="4063565" y="224012"/>
                  <a:pt x="4066975" y="210634"/>
                  <a:pt x="4075040" y="194565"/>
                </a:cubicBezTo>
                <a:cubicBezTo>
                  <a:pt x="4083106" y="178495"/>
                  <a:pt x="4095998" y="158005"/>
                  <a:pt x="4113716" y="133096"/>
                </a:cubicBezTo>
                <a:cubicBezTo>
                  <a:pt x="4131434" y="108188"/>
                  <a:pt x="4154148" y="77132"/>
                  <a:pt x="4181856" y="39929"/>
                </a:cubicBezTo>
                <a:lnTo>
                  <a:pt x="4068166" y="39929"/>
                </a:lnTo>
                <a:lnTo>
                  <a:pt x="4065422" y="31090"/>
                </a:lnTo>
                <a:lnTo>
                  <a:pt x="4184904" y="31090"/>
                </a:lnTo>
                <a:close/>
                <a:moveTo>
                  <a:pt x="3896258" y="10059"/>
                </a:moveTo>
                <a:lnTo>
                  <a:pt x="3928353" y="35052"/>
                </a:lnTo>
                <a:cubicBezTo>
                  <a:pt x="3927078" y="36462"/>
                  <a:pt x="3925172" y="37834"/>
                  <a:pt x="3922635" y="39167"/>
                </a:cubicBezTo>
                <a:cubicBezTo>
                  <a:pt x="3920098" y="40501"/>
                  <a:pt x="3916996" y="41568"/>
                  <a:pt x="3913327" y="42368"/>
                </a:cubicBezTo>
                <a:lnTo>
                  <a:pt x="3913327" y="148743"/>
                </a:lnTo>
                <a:cubicBezTo>
                  <a:pt x="3912800" y="149860"/>
                  <a:pt x="3909968" y="151359"/>
                  <a:pt x="3904831" y="153239"/>
                </a:cubicBezTo>
                <a:cubicBezTo>
                  <a:pt x="3899694" y="155118"/>
                  <a:pt x="3894500" y="156160"/>
                  <a:pt x="3889248" y="156363"/>
                </a:cubicBezTo>
                <a:lnTo>
                  <a:pt x="3884981" y="156363"/>
                </a:lnTo>
                <a:lnTo>
                  <a:pt x="3884981" y="131369"/>
                </a:lnTo>
                <a:lnTo>
                  <a:pt x="3804514" y="131369"/>
                </a:lnTo>
                <a:lnTo>
                  <a:pt x="3804514" y="240183"/>
                </a:lnTo>
                <a:cubicBezTo>
                  <a:pt x="3804298" y="243326"/>
                  <a:pt x="3805339" y="245498"/>
                  <a:pt x="3807638" y="246698"/>
                </a:cubicBezTo>
                <a:cubicBezTo>
                  <a:pt x="3809937" y="247898"/>
                  <a:pt x="3814788" y="248470"/>
                  <a:pt x="3822192" y="248413"/>
                </a:cubicBezTo>
                <a:lnTo>
                  <a:pt x="3865474" y="248413"/>
                </a:lnTo>
                <a:cubicBezTo>
                  <a:pt x="3874421" y="248425"/>
                  <a:pt x="3882206" y="248400"/>
                  <a:pt x="3888829" y="248336"/>
                </a:cubicBezTo>
                <a:cubicBezTo>
                  <a:pt x="3895452" y="248273"/>
                  <a:pt x="3900265" y="248095"/>
                  <a:pt x="3903269" y="247803"/>
                </a:cubicBezTo>
                <a:cubicBezTo>
                  <a:pt x="3905644" y="247676"/>
                  <a:pt x="3907523" y="247244"/>
                  <a:pt x="3908908" y="246508"/>
                </a:cubicBezTo>
                <a:cubicBezTo>
                  <a:pt x="3910292" y="245771"/>
                  <a:pt x="3911562" y="244577"/>
                  <a:pt x="3912718" y="242926"/>
                </a:cubicBezTo>
                <a:cubicBezTo>
                  <a:pt x="3914254" y="239929"/>
                  <a:pt x="3916134" y="234874"/>
                  <a:pt x="3918356" y="227762"/>
                </a:cubicBezTo>
                <a:cubicBezTo>
                  <a:pt x="3920579" y="220650"/>
                  <a:pt x="3923068" y="212091"/>
                  <a:pt x="3925824" y="202083"/>
                </a:cubicBezTo>
                <a:lnTo>
                  <a:pt x="3929617" y="202083"/>
                </a:lnTo>
                <a:lnTo>
                  <a:pt x="3930548" y="244450"/>
                </a:lnTo>
                <a:cubicBezTo>
                  <a:pt x="3935336" y="246076"/>
                  <a:pt x="3938638" y="247778"/>
                  <a:pt x="3940454" y="249556"/>
                </a:cubicBezTo>
                <a:cubicBezTo>
                  <a:pt x="3942270" y="251334"/>
                  <a:pt x="3943134" y="253493"/>
                  <a:pt x="3943046" y="256033"/>
                </a:cubicBezTo>
                <a:cubicBezTo>
                  <a:pt x="3943275" y="260262"/>
                  <a:pt x="3941253" y="263555"/>
                  <a:pt x="3936980" y="265910"/>
                </a:cubicBezTo>
                <a:cubicBezTo>
                  <a:pt x="3932707" y="268266"/>
                  <a:pt x="3924804" y="269910"/>
                  <a:pt x="3913270" y="270844"/>
                </a:cubicBezTo>
                <a:cubicBezTo>
                  <a:pt x="3901737" y="271777"/>
                  <a:pt x="3885195" y="272225"/>
                  <a:pt x="3863645" y="272187"/>
                </a:cubicBezTo>
                <a:lnTo>
                  <a:pt x="3819144" y="272187"/>
                </a:lnTo>
                <a:cubicBezTo>
                  <a:pt x="3802564" y="272428"/>
                  <a:pt x="3791223" y="270650"/>
                  <a:pt x="3785121" y="266853"/>
                </a:cubicBezTo>
                <a:cubicBezTo>
                  <a:pt x="3779018" y="263056"/>
                  <a:pt x="3776136" y="255791"/>
                  <a:pt x="3776472" y="245060"/>
                </a:cubicBezTo>
                <a:lnTo>
                  <a:pt x="3776472" y="109728"/>
                </a:lnTo>
                <a:lnTo>
                  <a:pt x="3808476" y="122530"/>
                </a:lnTo>
                <a:lnTo>
                  <a:pt x="3884981" y="122530"/>
                </a:lnTo>
                <a:lnTo>
                  <a:pt x="3884981" y="35662"/>
                </a:lnTo>
                <a:lnTo>
                  <a:pt x="3762756" y="35662"/>
                </a:lnTo>
                <a:lnTo>
                  <a:pt x="3760013" y="26823"/>
                </a:lnTo>
                <a:lnTo>
                  <a:pt x="3881323" y="26823"/>
                </a:lnTo>
                <a:close/>
                <a:moveTo>
                  <a:pt x="4495496" y="7640"/>
                </a:moveTo>
                <a:lnTo>
                  <a:pt x="4526585" y="31381"/>
                </a:lnTo>
                <a:cubicBezTo>
                  <a:pt x="4525518" y="32624"/>
                  <a:pt x="4523918" y="33791"/>
                  <a:pt x="4521784" y="34883"/>
                </a:cubicBezTo>
                <a:cubicBezTo>
                  <a:pt x="4519650" y="35976"/>
                  <a:pt x="4516984" y="36840"/>
                  <a:pt x="4513783" y="37475"/>
                </a:cubicBezTo>
                <a:lnTo>
                  <a:pt x="4513783" y="158483"/>
                </a:lnTo>
                <a:cubicBezTo>
                  <a:pt x="4513237" y="159773"/>
                  <a:pt x="4510291" y="161464"/>
                  <a:pt x="4504944" y="163555"/>
                </a:cubicBezTo>
                <a:cubicBezTo>
                  <a:pt x="4499597" y="165645"/>
                  <a:pt x="4494212" y="166802"/>
                  <a:pt x="4488790" y="167025"/>
                </a:cubicBezTo>
                <a:lnTo>
                  <a:pt x="4484218" y="167025"/>
                </a:lnTo>
                <a:lnTo>
                  <a:pt x="4484218" y="150857"/>
                </a:lnTo>
                <a:lnTo>
                  <a:pt x="4423562" y="150857"/>
                </a:lnTo>
                <a:lnTo>
                  <a:pt x="4423562" y="199054"/>
                </a:lnTo>
                <a:lnTo>
                  <a:pt x="4475378" y="199054"/>
                </a:lnTo>
                <a:lnTo>
                  <a:pt x="4493972" y="175871"/>
                </a:lnTo>
                <a:cubicBezTo>
                  <a:pt x="4494146" y="175997"/>
                  <a:pt x="4496099" y="177507"/>
                  <a:pt x="4499830" y="180400"/>
                </a:cubicBezTo>
                <a:cubicBezTo>
                  <a:pt x="4503561" y="183294"/>
                  <a:pt x="4508020" y="186813"/>
                  <a:pt x="4513208" y="190959"/>
                </a:cubicBezTo>
                <a:cubicBezTo>
                  <a:pt x="4518395" y="195104"/>
                  <a:pt x="4523260" y="199118"/>
                  <a:pt x="4527804" y="202999"/>
                </a:cubicBezTo>
                <a:cubicBezTo>
                  <a:pt x="4527315" y="204662"/>
                  <a:pt x="4526312" y="205889"/>
                  <a:pt x="4524794" y="206679"/>
                </a:cubicBezTo>
                <a:cubicBezTo>
                  <a:pt x="4523276" y="207469"/>
                  <a:pt x="4521435" y="207861"/>
                  <a:pt x="4519270" y="207855"/>
                </a:cubicBezTo>
                <a:lnTo>
                  <a:pt x="4423562" y="207855"/>
                </a:lnTo>
                <a:lnTo>
                  <a:pt x="4423562" y="263367"/>
                </a:lnTo>
                <a:lnTo>
                  <a:pt x="4496714" y="263367"/>
                </a:lnTo>
                <a:lnTo>
                  <a:pt x="4515612" y="238966"/>
                </a:lnTo>
                <a:cubicBezTo>
                  <a:pt x="4515808" y="239102"/>
                  <a:pt x="4517888" y="240694"/>
                  <a:pt x="4521855" y="243744"/>
                </a:cubicBezTo>
                <a:cubicBezTo>
                  <a:pt x="4525821" y="246793"/>
                  <a:pt x="4530498" y="250486"/>
                  <a:pt x="4535887" y="254821"/>
                </a:cubicBezTo>
                <a:cubicBezTo>
                  <a:pt x="4541276" y="259156"/>
                  <a:pt x="4546202" y="263320"/>
                  <a:pt x="4550664" y="267312"/>
                </a:cubicBezTo>
                <a:cubicBezTo>
                  <a:pt x="4550194" y="268975"/>
                  <a:pt x="4549229" y="270202"/>
                  <a:pt x="4547768" y="270992"/>
                </a:cubicBezTo>
                <a:cubicBezTo>
                  <a:pt x="4546308" y="271782"/>
                  <a:pt x="4544428" y="272174"/>
                  <a:pt x="4542130" y="272168"/>
                </a:cubicBezTo>
                <a:lnTo>
                  <a:pt x="4270248" y="272168"/>
                </a:lnTo>
                <a:lnTo>
                  <a:pt x="4267810" y="263367"/>
                </a:lnTo>
                <a:lnTo>
                  <a:pt x="4393082" y="263367"/>
                </a:lnTo>
                <a:lnTo>
                  <a:pt x="4393082" y="207855"/>
                </a:lnTo>
                <a:lnTo>
                  <a:pt x="4296766" y="207855"/>
                </a:lnTo>
                <a:lnTo>
                  <a:pt x="4294327" y="199054"/>
                </a:lnTo>
                <a:lnTo>
                  <a:pt x="4393082" y="199054"/>
                </a:lnTo>
                <a:lnTo>
                  <a:pt x="4393082" y="150857"/>
                </a:lnTo>
                <a:lnTo>
                  <a:pt x="4333037" y="150857"/>
                </a:lnTo>
                <a:lnTo>
                  <a:pt x="4333037" y="163669"/>
                </a:lnTo>
                <a:cubicBezTo>
                  <a:pt x="4332796" y="165423"/>
                  <a:pt x="4330230" y="167482"/>
                  <a:pt x="4325340" y="169846"/>
                </a:cubicBezTo>
                <a:cubicBezTo>
                  <a:pt x="4320451" y="172210"/>
                  <a:pt x="4314686" y="173507"/>
                  <a:pt x="4308043" y="173735"/>
                </a:cubicBezTo>
                <a:lnTo>
                  <a:pt x="4303472" y="173735"/>
                </a:lnTo>
                <a:lnTo>
                  <a:pt x="4303472" y="10688"/>
                </a:lnTo>
                <a:lnTo>
                  <a:pt x="4335170" y="23794"/>
                </a:lnTo>
                <a:lnTo>
                  <a:pt x="4481170" y="23794"/>
                </a:lnTo>
                <a:close/>
                <a:moveTo>
                  <a:pt x="1766926" y="7640"/>
                </a:moveTo>
                <a:lnTo>
                  <a:pt x="1796187" y="29858"/>
                </a:lnTo>
                <a:cubicBezTo>
                  <a:pt x="1795247" y="30967"/>
                  <a:pt x="1793698" y="32095"/>
                  <a:pt x="1791538" y="33245"/>
                </a:cubicBezTo>
                <a:cubicBezTo>
                  <a:pt x="1789379" y="34394"/>
                  <a:pt x="1786763" y="35296"/>
                  <a:pt x="1783690" y="35951"/>
                </a:cubicBezTo>
                <a:lnTo>
                  <a:pt x="1783690" y="102703"/>
                </a:lnTo>
                <a:cubicBezTo>
                  <a:pt x="1783176" y="103956"/>
                  <a:pt x="1780470" y="105494"/>
                  <a:pt x="1775575" y="107318"/>
                </a:cubicBezTo>
                <a:cubicBezTo>
                  <a:pt x="1770679" y="109142"/>
                  <a:pt x="1765764" y="110147"/>
                  <a:pt x="1760830" y="110331"/>
                </a:cubicBezTo>
                <a:lnTo>
                  <a:pt x="1756258" y="110331"/>
                </a:lnTo>
                <a:lnTo>
                  <a:pt x="1756258" y="98432"/>
                </a:lnTo>
                <a:lnTo>
                  <a:pt x="1679753" y="98432"/>
                </a:lnTo>
                <a:lnTo>
                  <a:pt x="1679753" y="110331"/>
                </a:lnTo>
                <a:cubicBezTo>
                  <a:pt x="1679480" y="111755"/>
                  <a:pt x="1677054" y="113484"/>
                  <a:pt x="1672476" y="115518"/>
                </a:cubicBezTo>
                <a:cubicBezTo>
                  <a:pt x="1667898" y="117552"/>
                  <a:pt x="1662805" y="118671"/>
                  <a:pt x="1657198" y="118874"/>
                </a:cubicBezTo>
                <a:lnTo>
                  <a:pt x="1652931" y="118874"/>
                </a:lnTo>
                <a:lnTo>
                  <a:pt x="1652931" y="10688"/>
                </a:lnTo>
                <a:lnTo>
                  <a:pt x="1681277" y="22575"/>
                </a:lnTo>
                <a:lnTo>
                  <a:pt x="1753210" y="22575"/>
                </a:lnTo>
                <a:close/>
                <a:moveTo>
                  <a:pt x="3205277" y="4877"/>
                </a:moveTo>
                <a:lnTo>
                  <a:pt x="3244901" y="9144"/>
                </a:lnTo>
                <a:cubicBezTo>
                  <a:pt x="3244799" y="11176"/>
                  <a:pt x="3243936" y="12980"/>
                  <a:pt x="3242310" y="14555"/>
                </a:cubicBezTo>
                <a:cubicBezTo>
                  <a:pt x="3240684" y="16129"/>
                  <a:pt x="3237992" y="17171"/>
                  <a:pt x="3234233" y="17679"/>
                </a:cubicBezTo>
                <a:cubicBezTo>
                  <a:pt x="3234055" y="31871"/>
                  <a:pt x="3234182" y="45854"/>
                  <a:pt x="3234614" y="59627"/>
                </a:cubicBezTo>
                <a:cubicBezTo>
                  <a:pt x="3235046" y="73400"/>
                  <a:pt x="3235934" y="86849"/>
                  <a:pt x="3237281" y="99975"/>
                </a:cubicBezTo>
                <a:lnTo>
                  <a:pt x="3282391" y="99975"/>
                </a:lnTo>
                <a:lnTo>
                  <a:pt x="3300070" y="78639"/>
                </a:lnTo>
                <a:cubicBezTo>
                  <a:pt x="3300234" y="78754"/>
                  <a:pt x="3302074" y="80150"/>
                  <a:pt x="3305590" y="82827"/>
                </a:cubicBezTo>
                <a:cubicBezTo>
                  <a:pt x="3309106" y="85504"/>
                  <a:pt x="3313317" y="88774"/>
                  <a:pt x="3318222" y="92637"/>
                </a:cubicBezTo>
                <a:cubicBezTo>
                  <a:pt x="3323128" y="96500"/>
                  <a:pt x="3327744" y="100266"/>
                  <a:pt x="3332074" y="103937"/>
                </a:cubicBezTo>
                <a:cubicBezTo>
                  <a:pt x="3331598" y="105461"/>
                  <a:pt x="3330645" y="106604"/>
                  <a:pt x="3329216" y="107366"/>
                </a:cubicBezTo>
                <a:cubicBezTo>
                  <a:pt x="3327787" y="108128"/>
                  <a:pt x="3325997" y="108509"/>
                  <a:pt x="3323844" y="108509"/>
                </a:cubicBezTo>
                <a:lnTo>
                  <a:pt x="3238196" y="108509"/>
                </a:lnTo>
                <a:cubicBezTo>
                  <a:pt x="3239561" y="120416"/>
                  <a:pt x="3241478" y="131884"/>
                  <a:pt x="3243948" y="142914"/>
                </a:cubicBezTo>
                <a:cubicBezTo>
                  <a:pt x="3246419" y="153944"/>
                  <a:pt x="3249479" y="164421"/>
                  <a:pt x="3253130" y="174346"/>
                </a:cubicBezTo>
                <a:cubicBezTo>
                  <a:pt x="3258782" y="165183"/>
                  <a:pt x="3263862" y="156001"/>
                  <a:pt x="3268370" y="146800"/>
                </a:cubicBezTo>
                <a:cubicBezTo>
                  <a:pt x="3272879" y="137599"/>
                  <a:pt x="3276740" y="128493"/>
                  <a:pt x="3279953" y="119482"/>
                </a:cubicBezTo>
                <a:lnTo>
                  <a:pt x="3317443" y="135941"/>
                </a:lnTo>
                <a:cubicBezTo>
                  <a:pt x="3316611" y="137649"/>
                  <a:pt x="3315304" y="138881"/>
                  <a:pt x="3313519" y="139637"/>
                </a:cubicBezTo>
                <a:cubicBezTo>
                  <a:pt x="3311734" y="140393"/>
                  <a:pt x="3308979" y="140482"/>
                  <a:pt x="3305251" y="139904"/>
                </a:cubicBezTo>
                <a:cubicBezTo>
                  <a:pt x="3300228" y="149848"/>
                  <a:pt x="3294348" y="159830"/>
                  <a:pt x="3287611" y="169850"/>
                </a:cubicBezTo>
                <a:cubicBezTo>
                  <a:pt x="3280874" y="179871"/>
                  <a:pt x="3273241" y="189700"/>
                  <a:pt x="3264713" y="199340"/>
                </a:cubicBezTo>
                <a:cubicBezTo>
                  <a:pt x="3269132" y="207277"/>
                  <a:pt x="3274238" y="214491"/>
                  <a:pt x="3280029" y="220981"/>
                </a:cubicBezTo>
                <a:cubicBezTo>
                  <a:pt x="3285820" y="227470"/>
                  <a:pt x="3292297" y="233160"/>
                  <a:pt x="3299460" y="238049"/>
                </a:cubicBezTo>
                <a:cubicBezTo>
                  <a:pt x="3301956" y="240196"/>
                  <a:pt x="3303899" y="241161"/>
                  <a:pt x="3305289" y="240945"/>
                </a:cubicBezTo>
                <a:cubicBezTo>
                  <a:pt x="3306680" y="240729"/>
                  <a:pt x="3308090" y="239256"/>
                  <a:pt x="3309518" y="236525"/>
                </a:cubicBezTo>
                <a:cubicBezTo>
                  <a:pt x="3311747" y="232499"/>
                  <a:pt x="3314300" y="227140"/>
                  <a:pt x="3317176" y="220447"/>
                </a:cubicBezTo>
                <a:cubicBezTo>
                  <a:pt x="3320053" y="213754"/>
                  <a:pt x="3322682" y="207023"/>
                  <a:pt x="3325063" y="200254"/>
                </a:cubicBezTo>
                <a:lnTo>
                  <a:pt x="3328721" y="201169"/>
                </a:lnTo>
                <a:lnTo>
                  <a:pt x="3322930" y="249327"/>
                </a:lnTo>
                <a:cubicBezTo>
                  <a:pt x="3327876" y="256375"/>
                  <a:pt x="3330861" y="261862"/>
                  <a:pt x="3331883" y="265786"/>
                </a:cubicBezTo>
                <a:cubicBezTo>
                  <a:pt x="3332906" y="269710"/>
                  <a:pt x="3332461" y="272758"/>
                  <a:pt x="3330550" y="274930"/>
                </a:cubicBezTo>
                <a:cubicBezTo>
                  <a:pt x="3324974" y="280321"/>
                  <a:pt x="3317761" y="281655"/>
                  <a:pt x="3308909" y="278931"/>
                </a:cubicBezTo>
                <a:cubicBezTo>
                  <a:pt x="3300057" y="276206"/>
                  <a:pt x="3291929" y="271825"/>
                  <a:pt x="3284525" y="265786"/>
                </a:cubicBezTo>
                <a:cubicBezTo>
                  <a:pt x="3276168" y="259538"/>
                  <a:pt x="3268650" y="252604"/>
                  <a:pt x="3261970" y="244984"/>
                </a:cubicBezTo>
                <a:cubicBezTo>
                  <a:pt x="3255290" y="237364"/>
                  <a:pt x="3249295" y="229058"/>
                  <a:pt x="3243986" y="220066"/>
                </a:cubicBezTo>
                <a:cubicBezTo>
                  <a:pt x="3231947" y="231255"/>
                  <a:pt x="3218459" y="241491"/>
                  <a:pt x="3203524" y="250775"/>
                </a:cubicBezTo>
                <a:cubicBezTo>
                  <a:pt x="3188589" y="260058"/>
                  <a:pt x="3172206" y="268009"/>
                  <a:pt x="3154375" y="274625"/>
                </a:cubicBezTo>
                <a:lnTo>
                  <a:pt x="3151937" y="270663"/>
                </a:lnTo>
                <a:cubicBezTo>
                  <a:pt x="3168396" y="261582"/>
                  <a:pt x="3183484" y="251092"/>
                  <a:pt x="3197200" y="239192"/>
                </a:cubicBezTo>
                <a:cubicBezTo>
                  <a:pt x="3210916" y="227292"/>
                  <a:pt x="3223260" y="214516"/>
                  <a:pt x="3234233" y="200864"/>
                </a:cubicBezTo>
                <a:cubicBezTo>
                  <a:pt x="3228175" y="187433"/>
                  <a:pt x="3223222" y="172994"/>
                  <a:pt x="3219374" y="157544"/>
                </a:cubicBezTo>
                <a:cubicBezTo>
                  <a:pt x="3215526" y="142094"/>
                  <a:pt x="3212554" y="125750"/>
                  <a:pt x="3210458" y="108509"/>
                </a:cubicBezTo>
                <a:lnTo>
                  <a:pt x="3147974" y="108509"/>
                </a:lnTo>
                <a:lnTo>
                  <a:pt x="3147974" y="154534"/>
                </a:lnTo>
                <a:cubicBezTo>
                  <a:pt x="3157131" y="152553"/>
                  <a:pt x="3166478" y="150572"/>
                  <a:pt x="3176016" y="148590"/>
                </a:cubicBezTo>
                <a:cubicBezTo>
                  <a:pt x="3185554" y="146609"/>
                  <a:pt x="3195206" y="144628"/>
                  <a:pt x="3204972" y="142647"/>
                </a:cubicBezTo>
                <a:lnTo>
                  <a:pt x="3205886" y="147219"/>
                </a:lnTo>
                <a:cubicBezTo>
                  <a:pt x="3190392" y="153975"/>
                  <a:pt x="3171088" y="161798"/>
                  <a:pt x="3147974" y="170688"/>
                </a:cubicBezTo>
                <a:lnTo>
                  <a:pt x="3147974" y="245365"/>
                </a:lnTo>
                <a:cubicBezTo>
                  <a:pt x="3148132" y="252311"/>
                  <a:pt x="3147275" y="258501"/>
                  <a:pt x="3145401" y="263935"/>
                </a:cubicBezTo>
                <a:cubicBezTo>
                  <a:pt x="3143526" y="269368"/>
                  <a:pt x="3139688" y="273820"/>
                  <a:pt x="3133886" y="277290"/>
                </a:cubicBezTo>
                <a:cubicBezTo>
                  <a:pt x="3128084" y="280759"/>
                  <a:pt x="3119368" y="283021"/>
                  <a:pt x="3107741" y="284074"/>
                </a:cubicBezTo>
                <a:cubicBezTo>
                  <a:pt x="3107449" y="279616"/>
                  <a:pt x="3106738" y="275578"/>
                  <a:pt x="3105607" y="271958"/>
                </a:cubicBezTo>
                <a:cubicBezTo>
                  <a:pt x="3104477" y="268339"/>
                  <a:pt x="3102851" y="265367"/>
                  <a:pt x="3100730" y="263043"/>
                </a:cubicBezTo>
                <a:cubicBezTo>
                  <a:pt x="3098292" y="260763"/>
                  <a:pt x="3094939" y="258769"/>
                  <a:pt x="3090672" y="257061"/>
                </a:cubicBezTo>
                <a:cubicBezTo>
                  <a:pt x="3086405" y="255353"/>
                  <a:pt x="3080309" y="253893"/>
                  <a:pt x="3072384" y="252680"/>
                </a:cubicBezTo>
                <a:lnTo>
                  <a:pt x="3072384" y="248413"/>
                </a:lnTo>
                <a:cubicBezTo>
                  <a:pt x="3072745" y="248443"/>
                  <a:pt x="3075680" y="248653"/>
                  <a:pt x="3081189" y="249045"/>
                </a:cubicBezTo>
                <a:cubicBezTo>
                  <a:pt x="3086698" y="249436"/>
                  <a:pt x="3092614" y="249827"/>
                  <a:pt x="3098936" y="250219"/>
                </a:cubicBezTo>
                <a:cubicBezTo>
                  <a:pt x="3105257" y="250610"/>
                  <a:pt x="3109818" y="250821"/>
                  <a:pt x="3112618" y="250851"/>
                </a:cubicBezTo>
                <a:cubicBezTo>
                  <a:pt x="3115164" y="250851"/>
                  <a:pt x="3116929" y="250318"/>
                  <a:pt x="3117914" y="249251"/>
                </a:cubicBezTo>
                <a:cubicBezTo>
                  <a:pt x="3118898" y="248184"/>
                  <a:pt x="3119368" y="246584"/>
                  <a:pt x="3119323" y="244450"/>
                </a:cubicBezTo>
                <a:lnTo>
                  <a:pt x="3119323" y="181661"/>
                </a:lnTo>
                <a:cubicBezTo>
                  <a:pt x="3111710" y="184544"/>
                  <a:pt x="3103772" y="187465"/>
                  <a:pt x="3095511" y="190424"/>
                </a:cubicBezTo>
                <a:cubicBezTo>
                  <a:pt x="3087249" y="193383"/>
                  <a:pt x="3078626" y="196457"/>
                  <a:pt x="3069641" y="199645"/>
                </a:cubicBezTo>
                <a:cubicBezTo>
                  <a:pt x="3068980" y="201638"/>
                  <a:pt x="3067939" y="203289"/>
                  <a:pt x="3066516" y="204598"/>
                </a:cubicBezTo>
                <a:cubicBezTo>
                  <a:pt x="3065094" y="205906"/>
                  <a:pt x="3063596" y="206795"/>
                  <a:pt x="3062021" y="207265"/>
                </a:cubicBezTo>
                <a:lnTo>
                  <a:pt x="3048305" y="172822"/>
                </a:lnTo>
                <a:cubicBezTo>
                  <a:pt x="3055588" y="171889"/>
                  <a:pt x="3065329" y="170327"/>
                  <a:pt x="3077528" y="168136"/>
                </a:cubicBezTo>
                <a:cubicBezTo>
                  <a:pt x="3089726" y="165945"/>
                  <a:pt x="3103658" y="163240"/>
                  <a:pt x="3119323" y="160020"/>
                </a:cubicBezTo>
                <a:lnTo>
                  <a:pt x="3119323" y="108509"/>
                </a:lnTo>
                <a:lnTo>
                  <a:pt x="3050438" y="108509"/>
                </a:lnTo>
                <a:lnTo>
                  <a:pt x="3048000" y="99975"/>
                </a:lnTo>
                <a:lnTo>
                  <a:pt x="3119323" y="99975"/>
                </a:lnTo>
                <a:lnTo>
                  <a:pt x="3119323" y="49378"/>
                </a:lnTo>
                <a:cubicBezTo>
                  <a:pt x="3108147" y="51677"/>
                  <a:pt x="3096819" y="53709"/>
                  <a:pt x="3085338" y="55474"/>
                </a:cubicBezTo>
                <a:cubicBezTo>
                  <a:pt x="3073857" y="57239"/>
                  <a:pt x="3062529" y="58662"/>
                  <a:pt x="3051353" y="59741"/>
                </a:cubicBezTo>
                <a:lnTo>
                  <a:pt x="3050134" y="55474"/>
                </a:lnTo>
                <a:cubicBezTo>
                  <a:pt x="3064470" y="51408"/>
                  <a:pt x="3079146" y="46501"/>
                  <a:pt x="3094160" y="40753"/>
                </a:cubicBezTo>
                <a:cubicBezTo>
                  <a:pt x="3109175" y="35005"/>
                  <a:pt x="3123240" y="29037"/>
                  <a:pt x="3136358" y="22849"/>
                </a:cubicBezTo>
                <a:cubicBezTo>
                  <a:pt x="3149476" y="16661"/>
                  <a:pt x="3160358" y="10874"/>
                  <a:pt x="3169006" y="5487"/>
                </a:cubicBezTo>
                <a:lnTo>
                  <a:pt x="3201314" y="32309"/>
                </a:lnTo>
                <a:cubicBezTo>
                  <a:pt x="3199644" y="33865"/>
                  <a:pt x="3197346" y="34716"/>
                  <a:pt x="3194418" y="34862"/>
                </a:cubicBezTo>
                <a:cubicBezTo>
                  <a:pt x="3191491" y="35008"/>
                  <a:pt x="3187897" y="34259"/>
                  <a:pt x="3183636" y="32614"/>
                </a:cubicBezTo>
                <a:cubicBezTo>
                  <a:pt x="3178454" y="34310"/>
                  <a:pt x="3172892" y="36024"/>
                  <a:pt x="3166948" y="37758"/>
                </a:cubicBezTo>
                <a:cubicBezTo>
                  <a:pt x="3161005" y="39491"/>
                  <a:pt x="3154680" y="41129"/>
                  <a:pt x="3147974" y="42672"/>
                </a:cubicBezTo>
                <a:lnTo>
                  <a:pt x="3147974" y="99975"/>
                </a:lnTo>
                <a:lnTo>
                  <a:pt x="3209544" y="99975"/>
                </a:lnTo>
                <a:cubicBezTo>
                  <a:pt x="3208033" y="85173"/>
                  <a:pt x="3206940" y="69819"/>
                  <a:pt x="3206268" y="53912"/>
                </a:cubicBezTo>
                <a:cubicBezTo>
                  <a:pt x="3205594" y="38005"/>
                  <a:pt x="3205264" y="21660"/>
                  <a:pt x="3205277" y="4877"/>
                </a:cubicBezTo>
                <a:close/>
                <a:moveTo>
                  <a:pt x="157277" y="4877"/>
                </a:moveTo>
                <a:lnTo>
                  <a:pt x="196901" y="9144"/>
                </a:lnTo>
                <a:cubicBezTo>
                  <a:pt x="196800" y="11176"/>
                  <a:pt x="195936" y="12980"/>
                  <a:pt x="194310" y="14555"/>
                </a:cubicBezTo>
                <a:cubicBezTo>
                  <a:pt x="192685" y="16129"/>
                  <a:pt x="189992" y="17171"/>
                  <a:pt x="186233" y="17679"/>
                </a:cubicBezTo>
                <a:cubicBezTo>
                  <a:pt x="186055" y="31871"/>
                  <a:pt x="186182" y="45854"/>
                  <a:pt x="186614" y="59627"/>
                </a:cubicBezTo>
                <a:cubicBezTo>
                  <a:pt x="187046" y="73400"/>
                  <a:pt x="187935" y="86849"/>
                  <a:pt x="189281" y="99975"/>
                </a:cubicBezTo>
                <a:lnTo>
                  <a:pt x="234391" y="99975"/>
                </a:lnTo>
                <a:lnTo>
                  <a:pt x="252070" y="78639"/>
                </a:lnTo>
                <a:cubicBezTo>
                  <a:pt x="252234" y="78754"/>
                  <a:pt x="254074" y="80150"/>
                  <a:pt x="257590" y="82827"/>
                </a:cubicBezTo>
                <a:cubicBezTo>
                  <a:pt x="261107" y="85504"/>
                  <a:pt x="265317" y="88774"/>
                  <a:pt x="270222" y="92637"/>
                </a:cubicBezTo>
                <a:cubicBezTo>
                  <a:pt x="275127" y="96500"/>
                  <a:pt x="279745" y="100266"/>
                  <a:pt x="284074" y="103937"/>
                </a:cubicBezTo>
                <a:cubicBezTo>
                  <a:pt x="283598" y="105461"/>
                  <a:pt x="282645" y="106604"/>
                  <a:pt x="281216" y="107366"/>
                </a:cubicBezTo>
                <a:cubicBezTo>
                  <a:pt x="279788" y="108128"/>
                  <a:pt x="277997" y="108509"/>
                  <a:pt x="275844" y="108509"/>
                </a:cubicBezTo>
                <a:lnTo>
                  <a:pt x="190195" y="108509"/>
                </a:lnTo>
                <a:cubicBezTo>
                  <a:pt x="191561" y="120416"/>
                  <a:pt x="193478" y="131884"/>
                  <a:pt x="195949" y="142914"/>
                </a:cubicBezTo>
                <a:cubicBezTo>
                  <a:pt x="198419" y="153944"/>
                  <a:pt x="201479" y="164421"/>
                  <a:pt x="205131" y="174346"/>
                </a:cubicBezTo>
                <a:cubicBezTo>
                  <a:pt x="210782" y="165183"/>
                  <a:pt x="215862" y="156001"/>
                  <a:pt x="220371" y="146800"/>
                </a:cubicBezTo>
                <a:cubicBezTo>
                  <a:pt x="224879" y="137599"/>
                  <a:pt x="228740" y="128493"/>
                  <a:pt x="231953" y="119482"/>
                </a:cubicBezTo>
                <a:lnTo>
                  <a:pt x="269444" y="135941"/>
                </a:lnTo>
                <a:cubicBezTo>
                  <a:pt x="268612" y="137649"/>
                  <a:pt x="267304" y="138881"/>
                  <a:pt x="265519" y="139637"/>
                </a:cubicBezTo>
                <a:cubicBezTo>
                  <a:pt x="263735" y="140393"/>
                  <a:pt x="260979" y="140482"/>
                  <a:pt x="257252" y="139904"/>
                </a:cubicBezTo>
                <a:cubicBezTo>
                  <a:pt x="252229" y="149848"/>
                  <a:pt x="246349" y="159830"/>
                  <a:pt x="239611" y="169850"/>
                </a:cubicBezTo>
                <a:cubicBezTo>
                  <a:pt x="232874" y="179871"/>
                  <a:pt x="225241" y="189700"/>
                  <a:pt x="216713" y="199340"/>
                </a:cubicBezTo>
                <a:cubicBezTo>
                  <a:pt x="221133" y="207277"/>
                  <a:pt x="226238" y="214491"/>
                  <a:pt x="232029" y="220981"/>
                </a:cubicBezTo>
                <a:cubicBezTo>
                  <a:pt x="237820" y="227470"/>
                  <a:pt x="244297" y="233160"/>
                  <a:pt x="251460" y="238049"/>
                </a:cubicBezTo>
                <a:cubicBezTo>
                  <a:pt x="253956" y="240196"/>
                  <a:pt x="255899" y="241161"/>
                  <a:pt x="257290" y="240945"/>
                </a:cubicBezTo>
                <a:cubicBezTo>
                  <a:pt x="258680" y="240729"/>
                  <a:pt x="260090" y="239256"/>
                  <a:pt x="261519" y="236525"/>
                </a:cubicBezTo>
                <a:cubicBezTo>
                  <a:pt x="263748" y="232499"/>
                  <a:pt x="266300" y="227140"/>
                  <a:pt x="269177" y="220447"/>
                </a:cubicBezTo>
                <a:cubicBezTo>
                  <a:pt x="272053" y="213754"/>
                  <a:pt x="274682" y="207023"/>
                  <a:pt x="277063" y="200254"/>
                </a:cubicBezTo>
                <a:lnTo>
                  <a:pt x="280721" y="201169"/>
                </a:lnTo>
                <a:lnTo>
                  <a:pt x="274930" y="249327"/>
                </a:lnTo>
                <a:cubicBezTo>
                  <a:pt x="279877" y="256375"/>
                  <a:pt x="282861" y="261862"/>
                  <a:pt x="283883" y="265786"/>
                </a:cubicBezTo>
                <a:cubicBezTo>
                  <a:pt x="284906" y="269710"/>
                  <a:pt x="284461" y="272758"/>
                  <a:pt x="282550" y="274930"/>
                </a:cubicBezTo>
                <a:cubicBezTo>
                  <a:pt x="276975" y="280321"/>
                  <a:pt x="269761" y="281655"/>
                  <a:pt x="260909" y="278931"/>
                </a:cubicBezTo>
                <a:cubicBezTo>
                  <a:pt x="252057" y="276206"/>
                  <a:pt x="243929" y="271825"/>
                  <a:pt x="236525" y="265786"/>
                </a:cubicBezTo>
                <a:cubicBezTo>
                  <a:pt x="228168" y="259538"/>
                  <a:pt x="220650" y="252604"/>
                  <a:pt x="213970" y="244984"/>
                </a:cubicBezTo>
                <a:cubicBezTo>
                  <a:pt x="207290" y="237364"/>
                  <a:pt x="201295" y="229058"/>
                  <a:pt x="195987" y="220066"/>
                </a:cubicBezTo>
                <a:cubicBezTo>
                  <a:pt x="183947" y="231255"/>
                  <a:pt x="170460" y="241491"/>
                  <a:pt x="155524" y="250775"/>
                </a:cubicBezTo>
                <a:cubicBezTo>
                  <a:pt x="140589" y="260058"/>
                  <a:pt x="124206" y="268009"/>
                  <a:pt x="106376" y="274625"/>
                </a:cubicBezTo>
                <a:lnTo>
                  <a:pt x="103937" y="270663"/>
                </a:lnTo>
                <a:cubicBezTo>
                  <a:pt x="120396" y="261582"/>
                  <a:pt x="135484" y="251092"/>
                  <a:pt x="149200" y="239192"/>
                </a:cubicBezTo>
                <a:cubicBezTo>
                  <a:pt x="162916" y="227292"/>
                  <a:pt x="175260" y="214516"/>
                  <a:pt x="186233" y="200864"/>
                </a:cubicBezTo>
                <a:cubicBezTo>
                  <a:pt x="180175" y="187433"/>
                  <a:pt x="175222" y="172994"/>
                  <a:pt x="171374" y="157544"/>
                </a:cubicBezTo>
                <a:cubicBezTo>
                  <a:pt x="167526" y="142094"/>
                  <a:pt x="164554" y="125750"/>
                  <a:pt x="162459" y="108509"/>
                </a:cubicBezTo>
                <a:lnTo>
                  <a:pt x="99975" y="108509"/>
                </a:lnTo>
                <a:lnTo>
                  <a:pt x="99975" y="154534"/>
                </a:lnTo>
                <a:cubicBezTo>
                  <a:pt x="109131" y="152553"/>
                  <a:pt x="118479" y="150572"/>
                  <a:pt x="128016" y="148590"/>
                </a:cubicBezTo>
                <a:cubicBezTo>
                  <a:pt x="137554" y="146609"/>
                  <a:pt x="147206" y="144628"/>
                  <a:pt x="156972" y="142647"/>
                </a:cubicBezTo>
                <a:lnTo>
                  <a:pt x="157887" y="147219"/>
                </a:lnTo>
                <a:cubicBezTo>
                  <a:pt x="142393" y="153975"/>
                  <a:pt x="123089" y="161798"/>
                  <a:pt x="99975" y="170688"/>
                </a:cubicBezTo>
                <a:lnTo>
                  <a:pt x="99975" y="245365"/>
                </a:lnTo>
                <a:cubicBezTo>
                  <a:pt x="100133" y="252311"/>
                  <a:pt x="99275" y="258501"/>
                  <a:pt x="97401" y="263935"/>
                </a:cubicBezTo>
                <a:cubicBezTo>
                  <a:pt x="95527" y="269368"/>
                  <a:pt x="91689" y="273820"/>
                  <a:pt x="85886" y="277290"/>
                </a:cubicBezTo>
                <a:cubicBezTo>
                  <a:pt x="80084" y="280759"/>
                  <a:pt x="71369" y="283021"/>
                  <a:pt x="59741" y="284074"/>
                </a:cubicBezTo>
                <a:cubicBezTo>
                  <a:pt x="59449" y="279616"/>
                  <a:pt x="58738" y="275578"/>
                  <a:pt x="57608" y="271958"/>
                </a:cubicBezTo>
                <a:cubicBezTo>
                  <a:pt x="56477" y="268339"/>
                  <a:pt x="54852" y="265367"/>
                  <a:pt x="52731" y="263043"/>
                </a:cubicBezTo>
                <a:cubicBezTo>
                  <a:pt x="50292" y="260763"/>
                  <a:pt x="46940" y="258769"/>
                  <a:pt x="42672" y="257061"/>
                </a:cubicBezTo>
                <a:cubicBezTo>
                  <a:pt x="38405" y="255353"/>
                  <a:pt x="32309" y="253893"/>
                  <a:pt x="24384" y="252680"/>
                </a:cubicBezTo>
                <a:lnTo>
                  <a:pt x="24384" y="248413"/>
                </a:lnTo>
                <a:cubicBezTo>
                  <a:pt x="24746" y="248443"/>
                  <a:pt x="27681" y="248653"/>
                  <a:pt x="33190" y="249045"/>
                </a:cubicBezTo>
                <a:cubicBezTo>
                  <a:pt x="38699" y="249436"/>
                  <a:pt x="44614" y="249827"/>
                  <a:pt x="50936" y="250219"/>
                </a:cubicBezTo>
                <a:cubicBezTo>
                  <a:pt x="57258" y="250610"/>
                  <a:pt x="61818" y="250821"/>
                  <a:pt x="64618" y="250851"/>
                </a:cubicBezTo>
                <a:cubicBezTo>
                  <a:pt x="67164" y="250851"/>
                  <a:pt x="68930" y="250318"/>
                  <a:pt x="69914" y="249251"/>
                </a:cubicBezTo>
                <a:cubicBezTo>
                  <a:pt x="70898" y="248184"/>
                  <a:pt x="71368" y="246584"/>
                  <a:pt x="71323" y="244450"/>
                </a:cubicBezTo>
                <a:lnTo>
                  <a:pt x="71323" y="181661"/>
                </a:lnTo>
                <a:cubicBezTo>
                  <a:pt x="63710" y="184544"/>
                  <a:pt x="55772" y="187465"/>
                  <a:pt x="47511" y="190424"/>
                </a:cubicBezTo>
                <a:cubicBezTo>
                  <a:pt x="39250" y="193383"/>
                  <a:pt x="30626" y="196457"/>
                  <a:pt x="21641" y="199645"/>
                </a:cubicBezTo>
                <a:cubicBezTo>
                  <a:pt x="20981" y="201638"/>
                  <a:pt x="19939" y="203289"/>
                  <a:pt x="18517" y="204598"/>
                </a:cubicBezTo>
                <a:cubicBezTo>
                  <a:pt x="17095" y="205906"/>
                  <a:pt x="15596" y="206795"/>
                  <a:pt x="14021" y="207265"/>
                </a:cubicBezTo>
                <a:lnTo>
                  <a:pt x="305" y="172822"/>
                </a:lnTo>
                <a:cubicBezTo>
                  <a:pt x="7589" y="171889"/>
                  <a:pt x="17329" y="170327"/>
                  <a:pt x="29528" y="168136"/>
                </a:cubicBezTo>
                <a:cubicBezTo>
                  <a:pt x="41726" y="165945"/>
                  <a:pt x="55658" y="163240"/>
                  <a:pt x="71323" y="160020"/>
                </a:cubicBezTo>
                <a:lnTo>
                  <a:pt x="71323" y="108509"/>
                </a:lnTo>
                <a:lnTo>
                  <a:pt x="2439" y="108509"/>
                </a:lnTo>
                <a:lnTo>
                  <a:pt x="0" y="99975"/>
                </a:lnTo>
                <a:lnTo>
                  <a:pt x="71323" y="99975"/>
                </a:lnTo>
                <a:lnTo>
                  <a:pt x="71323" y="49378"/>
                </a:lnTo>
                <a:cubicBezTo>
                  <a:pt x="60147" y="51677"/>
                  <a:pt x="48819" y="53709"/>
                  <a:pt x="37338" y="55474"/>
                </a:cubicBezTo>
                <a:cubicBezTo>
                  <a:pt x="25858" y="57239"/>
                  <a:pt x="14529" y="58662"/>
                  <a:pt x="3353" y="59741"/>
                </a:cubicBezTo>
                <a:lnTo>
                  <a:pt x="2134" y="55474"/>
                </a:lnTo>
                <a:cubicBezTo>
                  <a:pt x="16471" y="51408"/>
                  <a:pt x="31146" y="46501"/>
                  <a:pt x="46161" y="40753"/>
                </a:cubicBezTo>
                <a:cubicBezTo>
                  <a:pt x="61175" y="35005"/>
                  <a:pt x="75241" y="29037"/>
                  <a:pt x="88358" y="22849"/>
                </a:cubicBezTo>
                <a:cubicBezTo>
                  <a:pt x="101476" y="16661"/>
                  <a:pt x="112359" y="10874"/>
                  <a:pt x="121006" y="5487"/>
                </a:cubicBezTo>
                <a:lnTo>
                  <a:pt x="153315" y="32309"/>
                </a:lnTo>
                <a:cubicBezTo>
                  <a:pt x="151645" y="33865"/>
                  <a:pt x="149346" y="34716"/>
                  <a:pt x="146419" y="34862"/>
                </a:cubicBezTo>
                <a:cubicBezTo>
                  <a:pt x="143491" y="35008"/>
                  <a:pt x="139897" y="34259"/>
                  <a:pt x="135636" y="32614"/>
                </a:cubicBezTo>
                <a:cubicBezTo>
                  <a:pt x="130455" y="34310"/>
                  <a:pt x="124892" y="36024"/>
                  <a:pt x="118948" y="37758"/>
                </a:cubicBezTo>
                <a:cubicBezTo>
                  <a:pt x="113005" y="39491"/>
                  <a:pt x="106680" y="41129"/>
                  <a:pt x="99975" y="42672"/>
                </a:cubicBezTo>
                <a:lnTo>
                  <a:pt x="99975" y="99975"/>
                </a:lnTo>
                <a:lnTo>
                  <a:pt x="161544" y="99975"/>
                </a:lnTo>
                <a:cubicBezTo>
                  <a:pt x="160033" y="85173"/>
                  <a:pt x="158941" y="69819"/>
                  <a:pt x="158268" y="53912"/>
                </a:cubicBezTo>
                <a:cubicBezTo>
                  <a:pt x="157595" y="38005"/>
                  <a:pt x="157264" y="21660"/>
                  <a:pt x="157277" y="4877"/>
                </a:cubicBezTo>
                <a:close/>
                <a:moveTo>
                  <a:pt x="1945234" y="4572"/>
                </a:moveTo>
                <a:lnTo>
                  <a:pt x="1987601" y="9144"/>
                </a:lnTo>
                <a:cubicBezTo>
                  <a:pt x="1987373" y="11291"/>
                  <a:pt x="1986458" y="13094"/>
                  <a:pt x="1984858" y="14555"/>
                </a:cubicBezTo>
                <a:cubicBezTo>
                  <a:pt x="1983258" y="16015"/>
                  <a:pt x="1980514" y="17057"/>
                  <a:pt x="1976628" y="17679"/>
                </a:cubicBezTo>
                <a:lnTo>
                  <a:pt x="1976628" y="117958"/>
                </a:lnTo>
                <a:lnTo>
                  <a:pt x="2035150" y="117958"/>
                </a:lnTo>
                <a:lnTo>
                  <a:pt x="2054657" y="93879"/>
                </a:lnTo>
                <a:cubicBezTo>
                  <a:pt x="2054839" y="94005"/>
                  <a:pt x="2056845" y="95548"/>
                  <a:pt x="2060674" y="98507"/>
                </a:cubicBezTo>
                <a:cubicBezTo>
                  <a:pt x="2064503" y="101467"/>
                  <a:pt x="2069060" y="105087"/>
                  <a:pt x="2074345" y="109367"/>
                </a:cubicBezTo>
                <a:cubicBezTo>
                  <a:pt x="2079630" y="113648"/>
                  <a:pt x="2084548" y="117832"/>
                  <a:pt x="2089100" y="121920"/>
                </a:cubicBezTo>
                <a:cubicBezTo>
                  <a:pt x="2088623" y="123591"/>
                  <a:pt x="2087671" y="124822"/>
                  <a:pt x="2086242" y="125616"/>
                </a:cubicBezTo>
                <a:cubicBezTo>
                  <a:pt x="2084813" y="126410"/>
                  <a:pt x="2083023" y="126804"/>
                  <a:pt x="2080870" y="126797"/>
                </a:cubicBezTo>
                <a:lnTo>
                  <a:pt x="1976628" y="126797"/>
                </a:lnTo>
                <a:lnTo>
                  <a:pt x="1976628" y="259385"/>
                </a:lnTo>
                <a:lnTo>
                  <a:pt x="2057705" y="259385"/>
                </a:lnTo>
                <a:lnTo>
                  <a:pt x="2076908" y="235001"/>
                </a:lnTo>
                <a:cubicBezTo>
                  <a:pt x="2077099" y="235131"/>
                  <a:pt x="2079188" y="236700"/>
                  <a:pt x="2083173" y="239709"/>
                </a:cubicBezTo>
                <a:cubicBezTo>
                  <a:pt x="2087158" y="242717"/>
                  <a:pt x="2091888" y="246386"/>
                  <a:pt x="2097363" y="250715"/>
                </a:cubicBezTo>
                <a:cubicBezTo>
                  <a:pt x="2102838" y="255045"/>
                  <a:pt x="2107907" y="259256"/>
                  <a:pt x="2112569" y="263348"/>
                </a:cubicBezTo>
                <a:cubicBezTo>
                  <a:pt x="2112086" y="265018"/>
                  <a:pt x="2111071" y="266250"/>
                  <a:pt x="2109521" y="267043"/>
                </a:cubicBezTo>
                <a:cubicBezTo>
                  <a:pt x="2107972" y="267837"/>
                  <a:pt x="2106041" y="268231"/>
                  <a:pt x="2103730" y="268225"/>
                </a:cubicBezTo>
                <a:lnTo>
                  <a:pt x="1831239" y="268225"/>
                </a:lnTo>
                <a:lnTo>
                  <a:pt x="1828800" y="259385"/>
                </a:lnTo>
                <a:lnTo>
                  <a:pt x="1945234" y="259385"/>
                </a:lnTo>
                <a:close/>
                <a:moveTo>
                  <a:pt x="2571902" y="1829"/>
                </a:moveTo>
                <a:lnTo>
                  <a:pt x="2612441" y="15850"/>
                </a:lnTo>
                <a:cubicBezTo>
                  <a:pt x="2611704" y="17844"/>
                  <a:pt x="2610358" y="19343"/>
                  <a:pt x="2608402" y="20346"/>
                </a:cubicBezTo>
                <a:cubicBezTo>
                  <a:pt x="2606446" y="21349"/>
                  <a:pt x="2603729" y="21781"/>
                  <a:pt x="2600249" y="21641"/>
                </a:cubicBezTo>
                <a:cubicBezTo>
                  <a:pt x="2594762" y="35306"/>
                  <a:pt x="2588666" y="48210"/>
                  <a:pt x="2581961" y="60351"/>
                </a:cubicBezTo>
                <a:lnTo>
                  <a:pt x="2679497" y="60351"/>
                </a:lnTo>
                <a:lnTo>
                  <a:pt x="2695651" y="44196"/>
                </a:lnTo>
                <a:lnTo>
                  <a:pt x="2723998" y="71324"/>
                </a:lnTo>
                <a:cubicBezTo>
                  <a:pt x="2722817" y="72511"/>
                  <a:pt x="2721293" y="73337"/>
                  <a:pt x="2719426" y="73800"/>
                </a:cubicBezTo>
                <a:cubicBezTo>
                  <a:pt x="2717559" y="74264"/>
                  <a:pt x="2715120" y="74556"/>
                  <a:pt x="2712110" y="74676"/>
                </a:cubicBezTo>
                <a:cubicBezTo>
                  <a:pt x="2707786" y="81350"/>
                  <a:pt x="2702262" y="88500"/>
                  <a:pt x="2695537" y="96127"/>
                </a:cubicBezTo>
                <a:cubicBezTo>
                  <a:pt x="2688812" y="103753"/>
                  <a:pt x="2682145" y="110217"/>
                  <a:pt x="2675534" y="115520"/>
                </a:cubicBezTo>
                <a:lnTo>
                  <a:pt x="2672182" y="113386"/>
                </a:lnTo>
                <a:cubicBezTo>
                  <a:pt x="2673909" y="107208"/>
                  <a:pt x="2675636" y="100057"/>
                  <a:pt x="2677363" y="91936"/>
                </a:cubicBezTo>
                <a:cubicBezTo>
                  <a:pt x="2679090" y="83814"/>
                  <a:pt x="2680513" y="76131"/>
                  <a:pt x="2681630" y="68885"/>
                </a:cubicBezTo>
                <a:lnTo>
                  <a:pt x="2577084" y="68885"/>
                </a:lnTo>
                <a:cubicBezTo>
                  <a:pt x="2569445" y="81858"/>
                  <a:pt x="2561101" y="93707"/>
                  <a:pt x="2552052" y="104433"/>
                </a:cubicBezTo>
                <a:cubicBezTo>
                  <a:pt x="2543004" y="115158"/>
                  <a:pt x="2533364" y="124645"/>
                  <a:pt x="2523134" y="132893"/>
                </a:cubicBezTo>
                <a:lnTo>
                  <a:pt x="2519172" y="130150"/>
                </a:lnTo>
                <a:cubicBezTo>
                  <a:pt x="2529884" y="114402"/>
                  <a:pt x="2539930" y="95301"/>
                  <a:pt x="2549309" y="72848"/>
                </a:cubicBezTo>
                <a:cubicBezTo>
                  <a:pt x="2558688" y="50394"/>
                  <a:pt x="2566219" y="26721"/>
                  <a:pt x="2571902" y="1829"/>
                </a:cubicBezTo>
                <a:close/>
                <a:moveTo>
                  <a:pt x="743103" y="1829"/>
                </a:moveTo>
                <a:lnTo>
                  <a:pt x="783641" y="15850"/>
                </a:lnTo>
                <a:cubicBezTo>
                  <a:pt x="782904" y="17844"/>
                  <a:pt x="781558" y="19343"/>
                  <a:pt x="779602" y="20346"/>
                </a:cubicBezTo>
                <a:cubicBezTo>
                  <a:pt x="777647" y="21349"/>
                  <a:pt x="774929" y="21781"/>
                  <a:pt x="771449" y="21641"/>
                </a:cubicBezTo>
                <a:cubicBezTo>
                  <a:pt x="765963" y="35306"/>
                  <a:pt x="759867" y="48210"/>
                  <a:pt x="753161" y="60351"/>
                </a:cubicBezTo>
                <a:lnTo>
                  <a:pt x="850697" y="60351"/>
                </a:lnTo>
                <a:lnTo>
                  <a:pt x="866851" y="44196"/>
                </a:lnTo>
                <a:lnTo>
                  <a:pt x="895198" y="71324"/>
                </a:lnTo>
                <a:cubicBezTo>
                  <a:pt x="894017" y="72511"/>
                  <a:pt x="892493" y="73337"/>
                  <a:pt x="890626" y="73800"/>
                </a:cubicBezTo>
                <a:cubicBezTo>
                  <a:pt x="888759" y="74264"/>
                  <a:pt x="886321" y="74556"/>
                  <a:pt x="883311" y="74676"/>
                </a:cubicBezTo>
                <a:cubicBezTo>
                  <a:pt x="878986" y="81350"/>
                  <a:pt x="873462" y="88500"/>
                  <a:pt x="866737" y="96127"/>
                </a:cubicBezTo>
                <a:cubicBezTo>
                  <a:pt x="860013" y="103753"/>
                  <a:pt x="853345" y="110217"/>
                  <a:pt x="846735" y="115520"/>
                </a:cubicBezTo>
                <a:lnTo>
                  <a:pt x="843382" y="113386"/>
                </a:lnTo>
                <a:cubicBezTo>
                  <a:pt x="845109" y="107208"/>
                  <a:pt x="846836" y="100057"/>
                  <a:pt x="848563" y="91936"/>
                </a:cubicBezTo>
                <a:cubicBezTo>
                  <a:pt x="850291" y="83814"/>
                  <a:pt x="851713" y="76131"/>
                  <a:pt x="852831" y="68885"/>
                </a:cubicBezTo>
                <a:lnTo>
                  <a:pt x="748284" y="68885"/>
                </a:lnTo>
                <a:cubicBezTo>
                  <a:pt x="740645" y="81858"/>
                  <a:pt x="732301" y="93707"/>
                  <a:pt x="723253" y="104433"/>
                </a:cubicBezTo>
                <a:cubicBezTo>
                  <a:pt x="714204" y="115158"/>
                  <a:pt x="704564" y="124645"/>
                  <a:pt x="694335" y="132893"/>
                </a:cubicBezTo>
                <a:lnTo>
                  <a:pt x="690372" y="130150"/>
                </a:lnTo>
                <a:cubicBezTo>
                  <a:pt x="701085" y="114402"/>
                  <a:pt x="711130" y="95301"/>
                  <a:pt x="720509" y="72848"/>
                </a:cubicBezTo>
                <a:cubicBezTo>
                  <a:pt x="729888" y="50394"/>
                  <a:pt x="737419" y="26721"/>
                  <a:pt x="743103" y="1829"/>
                </a:cubicBezTo>
                <a:close/>
                <a:moveTo>
                  <a:pt x="3684727" y="1524"/>
                </a:moveTo>
                <a:cubicBezTo>
                  <a:pt x="3705817" y="6700"/>
                  <a:pt x="3721092" y="13399"/>
                  <a:pt x="3730552" y="21622"/>
                </a:cubicBezTo>
                <a:cubicBezTo>
                  <a:pt x="3740012" y="29845"/>
                  <a:pt x="3745133" y="37802"/>
                  <a:pt x="3745916" y="45492"/>
                </a:cubicBezTo>
                <a:cubicBezTo>
                  <a:pt x="3746698" y="53182"/>
                  <a:pt x="3744619" y="58814"/>
                  <a:pt x="3739677" y="62389"/>
                </a:cubicBezTo>
                <a:cubicBezTo>
                  <a:pt x="3734735" y="65964"/>
                  <a:pt x="3728407" y="65691"/>
                  <a:pt x="3720694" y="61570"/>
                </a:cubicBezTo>
                <a:cubicBezTo>
                  <a:pt x="3717176" y="51670"/>
                  <a:pt x="3711715" y="41447"/>
                  <a:pt x="3704310" y="30900"/>
                </a:cubicBezTo>
                <a:cubicBezTo>
                  <a:pt x="3696906" y="20352"/>
                  <a:pt x="3689464" y="11272"/>
                  <a:pt x="3681984" y="3658"/>
                </a:cubicBezTo>
                <a:close/>
                <a:moveTo>
                  <a:pt x="3522269" y="1220"/>
                </a:moveTo>
                <a:lnTo>
                  <a:pt x="3562807" y="13107"/>
                </a:lnTo>
                <a:cubicBezTo>
                  <a:pt x="3562210" y="14974"/>
                  <a:pt x="3560966" y="16498"/>
                  <a:pt x="3559074" y="17679"/>
                </a:cubicBezTo>
                <a:cubicBezTo>
                  <a:pt x="3557181" y="18860"/>
                  <a:pt x="3554565" y="19470"/>
                  <a:pt x="3551225" y="19508"/>
                </a:cubicBezTo>
                <a:cubicBezTo>
                  <a:pt x="3546602" y="32614"/>
                  <a:pt x="3541217" y="45111"/>
                  <a:pt x="3535070" y="56998"/>
                </a:cubicBezTo>
                <a:lnTo>
                  <a:pt x="3591154" y="56998"/>
                </a:lnTo>
                <a:lnTo>
                  <a:pt x="3607613" y="39624"/>
                </a:lnTo>
                <a:lnTo>
                  <a:pt x="3636264" y="64923"/>
                </a:lnTo>
                <a:cubicBezTo>
                  <a:pt x="3635089" y="66294"/>
                  <a:pt x="3633476" y="67437"/>
                  <a:pt x="3631426" y="68352"/>
                </a:cubicBezTo>
                <a:cubicBezTo>
                  <a:pt x="3629374" y="69266"/>
                  <a:pt x="3626618" y="69952"/>
                  <a:pt x="3623158" y="70409"/>
                </a:cubicBezTo>
                <a:cubicBezTo>
                  <a:pt x="3622256" y="129261"/>
                  <a:pt x="3620173" y="174702"/>
                  <a:pt x="3616909" y="206731"/>
                </a:cubicBezTo>
                <a:cubicBezTo>
                  <a:pt x="3613646" y="238761"/>
                  <a:pt x="3608210" y="259055"/>
                  <a:pt x="3600602" y="267615"/>
                </a:cubicBezTo>
                <a:cubicBezTo>
                  <a:pt x="3595751" y="273209"/>
                  <a:pt x="3589985" y="277261"/>
                  <a:pt x="3583305" y="279769"/>
                </a:cubicBezTo>
                <a:cubicBezTo>
                  <a:pt x="3576625" y="282277"/>
                  <a:pt x="3568878" y="283509"/>
                  <a:pt x="3560064" y="283465"/>
                </a:cubicBezTo>
                <a:cubicBezTo>
                  <a:pt x="3560102" y="278721"/>
                  <a:pt x="3559645" y="274568"/>
                  <a:pt x="3558692" y="271006"/>
                </a:cubicBezTo>
                <a:cubicBezTo>
                  <a:pt x="3557740" y="267443"/>
                  <a:pt x="3556064" y="264586"/>
                  <a:pt x="3553663" y="262433"/>
                </a:cubicBezTo>
                <a:cubicBezTo>
                  <a:pt x="3550964" y="259970"/>
                  <a:pt x="3546837" y="257734"/>
                  <a:pt x="3541281" y="255728"/>
                </a:cubicBezTo>
                <a:cubicBezTo>
                  <a:pt x="3535724" y="253721"/>
                  <a:pt x="3529387" y="252096"/>
                  <a:pt x="3522269" y="250851"/>
                </a:cubicBezTo>
                <a:lnTo>
                  <a:pt x="3522574" y="245974"/>
                </a:lnTo>
                <a:cubicBezTo>
                  <a:pt x="3530175" y="246768"/>
                  <a:pt x="3538214" y="247466"/>
                  <a:pt x="3546691" y="248070"/>
                </a:cubicBezTo>
                <a:cubicBezTo>
                  <a:pt x="3555168" y="248673"/>
                  <a:pt x="3561455" y="248990"/>
                  <a:pt x="3565550" y="249022"/>
                </a:cubicBezTo>
                <a:cubicBezTo>
                  <a:pt x="3568503" y="249048"/>
                  <a:pt x="3570828" y="248768"/>
                  <a:pt x="3572523" y="248184"/>
                </a:cubicBezTo>
                <a:cubicBezTo>
                  <a:pt x="3574218" y="247600"/>
                  <a:pt x="3575856" y="246558"/>
                  <a:pt x="3577438" y="245060"/>
                </a:cubicBezTo>
                <a:cubicBezTo>
                  <a:pt x="3582949" y="239307"/>
                  <a:pt x="3586938" y="221095"/>
                  <a:pt x="3589401" y="190424"/>
                </a:cubicBezTo>
                <a:cubicBezTo>
                  <a:pt x="3591865" y="159754"/>
                  <a:pt x="3593567" y="118225"/>
                  <a:pt x="3594506" y="65837"/>
                </a:cubicBezTo>
                <a:lnTo>
                  <a:pt x="3530498" y="65837"/>
                </a:lnTo>
                <a:cubicBezTo>
                  <a:pt x="3523475" y="78544"/>
                  <a:pt x="3515881" y="90317"/>
                  <a:pt x="3507715" y="101156"/>
                </a:cubicBezTo>
                <a:cubicBezTo>
                  <a:pt x="3499548" y="111995"/>
                  <a:pt x="3490887" y="121559"/>
                  <a:pt x="3481730" y="129845"/>
                </a:cubicBezTo>
                <a:lnTo>
                  <a:pt x="3477463" y="127102"/>
                </a:lnTo>
                <a:cubicBezTo>
                  <a:pt x="3486626" y="111303"/>
                  <a:pt x="3495199" y="92304"/>
                  <a:pt x="3503181" y="70104"/>
                </a:cubicBezTo>
                <a:cubicBezTo>
                  <a:pt x="3511163" y="47905"/>
                  <a:pt x="3517526" y="24943"/>
                  <a:pt x="3522269" y="1220"/>
                </a:cubicBezTo>
                <a:close/>
                <a:moveTo>
                  <a:pt x="3408883" y="1220"/>
                </a:moveTo>
                <a:lnTo>
                  <a:pt x="3450946" y="11278"/>
                </a:lnTo>
                <a:cubicBezTo>
                  <a:pt x="3450190" y="13704"/>
                  <a:pt x="3448806" y="15482"/>
                  <a:pt x="3446793" y="16612"/>
                </a:cubicBezTo>
                <a:cubicBezTo>
                  <a:pt x="3444780" y="17742"/>
                  <a:pt x="3442100" y="18301"/>
                  <a:pt x="3438754" y="18288"/>
                </a:cubicBezTo>
                <a:cubicBezTo>
                  <a:pt x="3434982" y="24232"/>
                  <a:pt x="3430714" y="30709"/>
                  <a:pt x="3425952" y="37719"/>
                </a:cubicBezTo>
                <a:cubicBezTo>
                  <a:pt x="3421190" y="44730"/>
                  <a:pt x="3416618" y="51359"/>
                  <a:pt x="3412236" y="57608"/>
                </a:cubicBezTo>
                <a:lnTo>
                  <a:pt x="3444240" y="57608"/>
                </a:lnTo>
                <a:lnTo>
                  <a:pt x="3458261" y="41758"/>
                </a:lnTo>
                <a:lnTo>
                  <a:pt x="3487522" y="64923"/>
                </a:lnTo>
                <a:cubicBezTo>
                  <a:pt x="3486436" y="66161"/>
                  <a:pt x="3484798" y="67342"/>
                  <a:pt x="3482606" y="68466"/>
                </a:cubicBezTo>
                <a:cubicBezTo>
                  <a:pt x="3480416" y="69590"/>
                  <a:pt x="3477787" y="70543"/>
                  <a:pt x="3474720" y="71324"/>
                </a:cubicBezTo>
                <a:lnTo>
                  <a:pt x="3474720" y="255118"/>
                </a:lnTo>
                <a:cubicBezTo>
                  <a:pt x="3474212" y="256541"/>
                  <a:pt x="3471494" y="258268"/>
                  <a:pt x="3466566" y="260300"/>
                </a:cubicBezTo>
                <a:cubicBezTo>
                  <a:pt x="3461639" y="262332"/>
                  <a:pt x="3456635" y="263449"/>
                  <a:pt x="3451555" y="263653"/>
                </a:cubicBezTo>
                <a:lnTo>
                  <a:pt x="3447288" y="263653"/>
                </a:lnTo>
                <a:lnTo>
                  <a:pt x="3447288" y="240183"/>
                </a:lnTo>
                <a:lnTo>
                  <a:pt x="3393338" y="240183"/>
                </a:lnTo>
                <a:lnTo>
                  <a:pt x="3393338" y="263653"/>
                </a:lnTo>
                <a:cubicBezTo>
                  <a:pt x="3393148" y="265392"/>
                  <a:pt x="3390938" y="267399"/>
                  <a:pt x="3386709" y="269672"/>
                </a:cubicBezTo>
                <a:cubicBezTo>
                  <a:pt x="3382480" y="271946"/>
                  <a:pt x="3377375" y="273190"/>
                  <a:pt x="3371393" y="273406"/>
                </a:cubicBezTo>
                <a:lnTo>
                  <a:pt x="3366821" y="273406"/>
                </a:lnTo>
                <a:lnTo>
                  <a:pt x="3366821" y="44806"/>
                </a:lnTo>
                <a:lnTo>
                  <a:pt x="3394862" y="57608"/>
                </a:lnTo>
                <a:lnTo>
                  <a:pt x="3400349" y="57608"/>
                </a:lnTo>
                <a:cubicBezTo>
                  <a:pt x="3401772" y="49238"/>
                  <a:pt x="3403270" y="39917"/>
                  <a:pt x="3404845" y="29642"/>
                </a:cubicBezTo>
                <a:cubicBezTo>
                  <a:pt x="3406420" y="19368"/>
                  <a:pt x="3407766" y="9894"/>
                  <a:pt x="3408883" y="1220"/>
                </a:cubicBezTo>
                <a:close/>
                <a:moveTo>
                  <a:pt x="1611783" y="1220"/>
                </a:moveTo>
                <a:lnTo>
                  <a:pt x="1644701" y="28652"/>
                </a:lnTo>
                <a:cubicBezTo>
                  <a:pt x="1643031" y="30049"/>
                  <a:pt x="1640732" y="30836"/>
                  <a:pt x="1637805" y="31014"/>
                </a:cubicBezTo>
                <a:cubicBezTo>
                  <a:pt x="1634878" y="31192"/>
                  <a:pt x="1631284" y="30607"/>
                  <a:pt x="1627023" y="29261"/>
                </a:cubicBezTo>
                <a:cubicBezTo>
                  <a:pt x="1618793" y="32055"/>
                  <a:pt x="1609344" y="34697"/>
                  <a:pt x="1598676" y="37186"/>
                </a:cubicBezTo>
                <a:lnTo>
                  <a:pt x="1598676" y="96622"/>
                </a:lnTo>
                <a:lnTo>
                  <a:pt x="1603858" y="96622"/>
                </a:lnTo>
                <a:lnTo>
                  <a:pt x="1618488" y="76200"/>
                </a:lnTo>
                <a:cubicBezTo>
                  <a:pt x="1618977" y="76569"/>
                  <a:pt x="1622190" y="79337"/>
                  <a:pt x="1628128" y="84506"/>
                </a:cubicBezTo>
                <a:cubicBezTo>
                  <a:pt x="1634065" y="89675"/>
                  <a:pt x="1639793" y="95035"/>
                  <a:pt x="1645311" y="100584"/>
                </a:cubicBezTo>
                <a:cubicBezTo>
                  <a:pt x="1644981" y="102255"/>
                  <a:pt x="1644117" y="103486"/>
                  <a:pt x="1642720" y="104280"/>
                </a:cubicBezTo>
                <a:cubicBezTo>
                  <a:pt x="1641323" y="105074"/>
                  <a:pt x="1639545" y="105468"/>
                  <a:pt x="1637386" y="105461"/>
                </a:cubicBezTo>
                <a:lnTo>
                  <a:pt x="1598676" y="105461"/>
                </a:lnTo>
                <a:lnTo>
                  <a:pt x="1598676" y="123444"/>
                </a:lnTo>
                <a:cubicBezTo>
                  <a:pt x="1614669" y="130597"/>
                  <a:pt x="1625794" y="138238"/>
                  <a:pt x="1632052" y="146368"/>
                </a:cubicBezTo>
                <a:cubicBezTo>
                  <a:pt x="1638310" y="154497"/>
                  <a:pt x="1641129" y="161805"/>
                  <a:pt x="1640510" y="168292"/>
                </a:cubicBezTo>
                <a:cubicBezTo>
                  <a:pt x="1639891" y="174778"/>
                  <a:pt x="1637262" y="179133"/>
                  <a:pt x="1632623" y="181356"/>
                </a:cubicBezTo>
                <a:cubicBezTo>
                  <a:pt x="1627985" y="183579"/>
                  <a:pt x="1622765" y="182360"/>
                  <a:pt x="1616964" y="177699"/>
                </a:cubicBezTo>
                <a:cubicBezTo>
                  <a:pt x="1615917" y="170111"/>
                  <a:pt x="1613669" y="162351"/>
                  <a:pt x="1610221" y="154420"/>
                </a:cubicBezTo>
                <a:cubicBezTo>
                  <a:pt x="1606773" y="146489"/>
                  <a:pt x="1602925" y="139110"/>
                  <a:pt x="1598676" y="132284"/>
                </a:cubicBezTo>
                <a:lnTo>
                  <a:pt x="1598676" y="275521"/>
                </a:lnTo>
                <a:cubicBezTo>
                  <a:pt x="1598575" y="276797"/>
                  <a:pt x="1596492" y="278435"/>
                  <a:pt x="1592428" y="280436"/>
                </a:cubicBezTo>
                <a:cubicBezTo>
                  <a:pt x="1588364" y="282436"/>
                  <a:pt x="1582928" y="283541"/>
                  <a:pt x="1576121" y="283750"/>
                </a:cubicBezTo>
                <a:lnTo>
                  <a:pt x="1571244" y="283750"/>
                </a:lnTo>
                <a:lnTo>
                  <a:pt x="1571244" y="168555"/>
                </a:lnTo>
                <a:cubicBezTo>
                  <a:pt x="1564990" y="180015"/>
                  <a:pt x="1557916" y="190861"/>
                  <a:pt x="1550023" y="201092"/>
                </a:cubicBezTo>
                <a:cubicBezTo>
                  <a:pt x="1542129" y="211323"/>
                  <a:pt x="1533456" y="220797"/>
                  <a:pt x="1524000" y="229514"/>
                </a:cubicBezTo>
                <a:lnTo>
                  <a:pt x="1520038" y="225854"/>
                </a:lnTo>
                <a:cubicBezTo>
                  <a:pt x="1531157" y="209111"/>
                  <a:pt x="1540542" y="190267"/>
                  <a:pt x="1548194" y="169322"/>
                </a:cubicBezTo>
                <a:cubicBezTo>
                  <a:pt x="1555845" y="148377"/>
                  <a:pt x="1561802" y="127090"/>
                  <a:pt x="1566063" y="105461"/>
                </a:cubicBezTo>
                <a:lnTo>
                  <a:pt x="1527048" y="105461"/>
                </a:lnTo>
                <a:lnTo>
                  <a:pt x="1524610" y="96622"/>
                </a:lnTo>
                <a:lnTo>
                  <a:pt x="1571244" y="96622"/>
                </a:lnTo>
                <a:lnTo>
                  <a:pt x="1571244" y="43282"/>
                </a:lnTo>
                <a:cubicBezTo>
                  <a:pt x="1563605" y="44812"/>
                  <a:pt x="1555947" y="46171"/>
                  <a:pt x="1548270" y="47359"/>
                </a:cubicBezTo>
                <a:cubicBezTo>
                  <a:pt x="1540593" y="48546"/>
                  <a:pt x="1533011" y="49524"/>
                  <a:pt x="1525524" y="50292"/>
                </a:cubicBezTo>
                <a:lnTo>
                  <a:pt x="1524305" y="46330"/>
                </a:lnTo>
                <a:cubicBezTo>
                  <a:pt x="1534727" y="42573"/>
                  <a:pt x="1545447" y="38065"/>
                  <a:pt x="1556467" y="32806"/>
                </a:cubicBezTo>
                <a:cubicBezTo>
                  <a:pt x="1567487" y="27547"/>
                  <a:pt x="1577847" y="22136"/>
                  <a:pt x="1587546" y="16573"/>
                </a:cubicBezTo>
                <a:cubicBezTo>
                  <a:pt x="1597244" y="11009"/>
                  <a:pt x="1605324" y="5891"/>
                  <a:pt x="1611783" y="1220"/>
                </a:cubicBezTo>
                <a:close/>
                <a:moveTo>
                  <a:pt x="1083869" y="1220"/>
                </a:moveTo>
                <a:lnTo>
                  <a:pt x="1124407" y="13107"/>
                </a:lnTo>
                <a:cubicBezTo>
                  <a:pt x="1123811" y="14974"/>
                  <a:pt x="1122566" y="16498"/>
                  <a:pt x="1120674" y="17679"/>
                </a:cubicBezTo>
                <a:cubicBezTo>
                  <a:pt x="1118781" y="18860"/>
                  <a:pt x="1116165" y="19470"/>
                  <a:pt x="1112825" y="19508"/>
                </a:cubicBezTo>
                <a:cubicBezTo>
                  <a:pt x="1108202" y="32614"/>
                  <a:pt x="1102817" y="45111"/>
                  <a:pt x="1096671" y="56998"/>
                </a:cubicBezTo>
                <a:lnTo>
                  <a:pt x="1152754" y="56998"/>
                </a:lnTo>
                <a:lnTo>
                  <a:pt x="1169213" y="39624"/>
                </a:lnTo>
                <a:lnTo>
                  <a:pt x="1197864" y="64923"/>
                </a:lnTo>
                <a:cubicBezTo>
                  <a:pt x="1196690" y="66294"/>
                  <a:pt x="1195077" y="67437"/>
                  <a:pt x="1193026" y="68352"/>
                </a:cubicBezTo>
                <a:cubicBezTo>
                  <a:pt x="1190974" y="69266"/>
                  <a:pt x="1188219" y="69952"/>
                  <a:pt x="1184758" y="70409"/>
                </a:cubicBezTo>
                <a:cubicBezTo>
                  <a:pt x="1183856" y="129261"/>
                  <a:pt x="1181773" y="174702"/>
                  <a:pt x="1178510" y="206731"/>
                </a:cubicBezTo>
                <a:cubicBezTo>
                  <a:pt x="1175246" y="238761"/>
                  <a:pt x="1169810" y="259055"/>
                  <a:pt x="1162203" y="267615"/>
                </a:cubicBezTo>
                <a:cubicBezTo>
                  <a:pt x="1157351" y="273209"/>
                  <a:pt x="1151586" y="277261"/>
                  <a:pt x="1144905" y="279769"/>
                </a:cubicBezTo>
                <a:cubicBezTo>
                  <a:pt x="1138225" y="282277"/>
                  <a:pt x="1130478" y="283509"/>
                  <a:pt x="1121664" y="283465"/>
                </a:cubicBezTo>
                <a:cubicBezTo>
                  <a:pt x="1121702" y="278721"/>
                  <a:pt x="1121245" y="274568"/>
                  <a:pt x="1120293" y="271006"/>
                </a:cubicBezTo>
                <a:cubicBezTo>
                  <a:pt x="1119340" y="267443"/>
                  <a:pt x="1117664" y="264586"/>
                  <a:pt x="1115263" y="262433"/>
                </a:cubicBezTo>
                <a:cubicBezTo>
                  <a:pt x="1112565" y="259970"/>
                  <a:pt x="1108437" y="257734"/>
                  <a:pt x="1102881" y="255728"/>
                </a:cubicBezTo>
                <a:cubicBezTo>
                  <a:pt x="1097325" y="253721"/>
                  <a:pt x="1090987" y="252096"/>
                  <a:pt x="1083869" y="250851"/>
                </a:cubicBezTo>
                <a:lnTo>
                  <a:pt x="1084174" y="245974"/>
                </a:lnTo>
                <a:cubicBezTo>
                  <a:pt x="1091775" y="246768"/>
                  <a:pt x="1099814" y="247466"/>
                  <a:pt x="1108291" y="248070"/>
                </a:cubicBezTo>
                <a:cubicBezTo>
                  <a:pt x="1116768" y="248673"/>
                  <a:pt x="1123055" y="248990"/>
                  <a:pt x="1127151" y="249022"/>
                </a:cubicBezTo>
                <a:cubicBezTo>
                  <a:pt x="1130103" y="249048"/>
                  <a:pt x="1132428" y="248768"/>
                  <a:pt x="1134123" y="248184"/>
                </a:cubicBezTo>
                <a:cubicBezTo>
                  <a:pt x="1135818" y="247600"/>
                  <a:pt x="1137457" y="246558"/>
                  <a:pt x="1139038" y="245060"/>
                </a:cubicBezTo>
                <a:cubicBezTo>
                  <a:pt x="1144550" y="239307"/>
                  <a:pt x="1148538" y="221095"/>
                  <a:pt x="1151001" y="190424"/>
                </a:cubicBezTo>
                <a:cubicBezTo>
                  <a:pt x="1153465" y="159754"/>
                  <a:pt x="1155167" y="118225"/>
                  <a:pt x="1156107" y="65837"/>
                </a:cubicBezTo>
                <a:lnTo>
                  <a:pt x="1092099" y="65837"/>
                </a:lnTo>
                <a:cubicBezTo>
                  <a:pt x="1085076" y="78544"/>
                  <a:pt x="1077481" y="90317"/>
                  <a:pt x="1069315" y="101156"/>
                </a:cubicBezTo>
                <a:cubicBezTo>
                  <a:pt x="1061149" y="111995"/>
                  <a:pt x="1052487" y="121559"/>
                  <a:pt x="1043331" y="129845"/>
                </a:cubicBezTo>
                <a:lnTo>
                  <a:pt x="1039063" y="127102"/>
                </a:lnTo>
                <a:cubicBezTo>
                  <a:pt x="1048226" y="111303"/>
                  <a:pt x="1056799" y="92304"/>
                  <a:pt x="1064781" y="70104"/>
                </a:cubicBezTo>
                <a:cubicBezTo>
                  <a:pt x="1072763" y="47905"/>
                  <a:pt x="1079126" y="24943"/>
                  <a:pt x="1083869" y="1220"/>
                </a:cubicBezTo>
                <a:close/>
                <a:moveTo>
                  <a:pt x="970483" y="1220"/>
                </a:moveTo>
                <a:lnTo>
                  <a:pt x="1012546" y="11278"/>
                </a:lnTo>
                <a:cubicBezTo>
                  <a:pt x="1011790" y="13704"/>
                  <a:pt x="1010406" y="15482"/>
                  <a:pt x="1008393" y="16612"/>
                </a:cubicBezTo>
                <a:cubicBezTo>
                  <a:pt x="1006380" y="17742"/>
                  <a:pt x="1003700" y="18301"/>
                  <a:pt x="1000354" y="18288"/>
                </a:cubicBezTo>
                <a:cubicBezTo>
                  <a:pt x="996582" y="24232"/>
                  <a:pt x="992315" y="30709"/>
                  <a:pt x="987552" y="37719"/>
                </a:cubicBezTo>
                <a:cubicBezTo>
                  <a:pt x="982790" y="44730"/>
                  <a:pt x="978218" y="51359"/>
                  <a:pt x="973836" y="57608"/>
                </a:cubicBezTo>
                <a:lnTo>
                  <a:pt x="1005840" y="57608"/>
                </a:lnTo>
                <a:lnTo>
                  <a:pt x="1019861" y="41758"/>
                </a:lnTo>
                <a:lnTo>
                  <a:pt x="1049122" y="64923"/>
                </a:lnTo>
                <a:cubicBezTo>
                  <a:pt x="1048036" y="66161"/>
                  <a:pt x="1046398" y="67342"/>
                  <a:pt x="1044207" y="68466"/>
                </a:cubicBezTo>
                <a:cubicBezTo>
                  <a:pt x="1042016" y="69590"/>
                  <a:pt x="1039387" y="70543"/>
                  <a:pt x="1036320" y="71324"/>
                </a:cubicBezTo>
                <a:lnTo>
                  <a:pt x="1036320" y="255118"/>
                </a:lnTo>
                <a:cubicBezTo>
                  <a:pt x="1035812" y="256541"/>
                  <a:pt x="1033094" y="258268"/>
                  <a:pt x="1028167" y="260300"/>
                </a:cubicBezTo>
                <a:cubicBezTo>
                  <a:pt x="1023239" y="262332"/>
                  <a:pt x="1018236" y="263449"/>
                  <a:pt x="1013155" y="263653"/>
                </a:cubicBezTo>
                <a:lnTo>
                  <a:pt x="1008888" y="263653"/>
                </a:lnTo>
                <a:lnTo>
                  <a:pt x="1008888" y="240183"/>
                </a:lnTo>
                <a:lnTo>
                  <a:pt x="954939" y="240183"/>
                </a:lnTo>
                <a:lnTo>
                  <a:pt x="954939" y="263653"/>
                </a:lnTo>
                <a:cubicBezTo>
                  <a:pt x="954748" y="265392"/>
                  <a:pt x="952538" y="267399"/>
                  <a:pt x="948309" y="269672"/>
                </a:cubicBezTo>
                <a:cubicBezTo>
                  <a:pt x="944080" y="271946"/>
                  <a:pt x="938975" y="273190"/>
                  <a:pt x="932993" y="273406"/>
                </a:cubicBezTo>
                <a:lnTo>
                  <a:pt x="928421" y="273406"/>
                </a:lnTo>
                <a:lnTo>
                  <a:pt x="928421" y="44806"/>
                </a:lnTo>
                <a:lnTo>
                  <a:pt x="956463" y="57608"/>
                </a:lnTo>
                <a:lnTo>
                  <a:pt x="961949" y="57608"/>
                </a:lnTo>
                <a:cubicBezTo>
                  <a:pt x="963371" y="49238"/>
                  <a:pt x="964870" y="39917"/>
                  <a:pt x="966445" y="29642"/>
                </a:cubicBezTo>
                <a:cubicBezTo>
                  <a:pt x="968020" y="19368"/>
                  <a:pt x="969366" y="9894"/>
                  <a:pt x="970483" y="1220"/>
                </a:cubicBezTo>
                <a:close/>
                <a:moveTo>
                  <a:pt x="2499970" y="915"/>
                </a:moveTo>
                <a:lnTo>
                  <a:pt x="2541727" y="13716"/>
                </a:lnTo>
                <a:cubicBezTo>
                  <a:pt x="2540984" y="15571"/>
                  <a:pt x="2539651" y="17044"/>
                  <a:pt x="2537727" y="18136"/>
                </a:cubicBezTo>
                <a:cubicBezTo>
                  <a:pt x="2535803" y="19228"/>
                  <a:pt x="2533174" y="19787"/>
                  <a:pt x="2529840" y="19812"/>
                </a:cubicBezTo>
                <a:cubicBezTo>
                  <a:pt x="2525420" y="31408"/>
                  <a:pt x="2520696" y="42584"/>
                  <a:pt x="2515667" y="53340"/>
                </a:cubicBezTo>
                <a:cubicBezTo>
                  <a:pt x="2510638" y="64097"/>
                  <a:pt x="2505304" y="74359"/>
                  <a:pt x="2499665" y="84125"/>
                </a:cubicBezTo>
                <a:lnTo>
                  <a:pt x="2514905" y="89916"/>
                </a:lnTo>
                <a:cubicBezTo>
                  <a:pt x="2514473" y="91301"/>
                  <a:pt x="2513508" y="92495"/>
                  <a:pt x="2512009" y="93498"/>
                </a:cubicBezTo>
                <a:cubicBezTo>
                  <a:pt x="2510510" y="94501"/>
                  <a:pt x="2508326" y="95238"/>
                  <a:pt x="2505456" y="95708"/>
                </a:cubicBezTo>
                <a:lnTo>
                  <a:pt x="2505456" y="274930"/>
                </a:lnTo>
                <a:cubicBezTo>
                  <a:pt x="2505050" y="276219"/>
                  <a:pt x="2502510" y="277908"/>
                  <a:pt x="2497836" y="279997"/>
                </a:cubicBezTo>
                <a:cubicBezTo>
                  <a:pt x="2493163" y="282087"/>
                  <a:pt x="2487879" y="283242"/>
                  <a:pt x="2481986" y="283465"/>
                </a:cubicBezTo>
                <a:lnTo>
                  <a:pt x="2476500" y="283465"/>
                </a:lnTo>
                <a:lnTo>
                  <a:pt x="2476500" y="119177"/>
                </a:lnTo>
                <a:cubicBezTo>
                  <a:pt x="2470702" y="126670"/>
                  <a:pt x="2464696" y="133782"/>
                  <a:pt x="2458479" y="140513"/>
                </a:cubicBezTo>
                <a:cubicBezTo>
                  <a:pt x="2452262" y="147244"/>
                  <a:pt x="2445874" y="153442"/>
                  <a:pt x="2439314" y="159106"/>
                </a:cubicBezTo>
                <a:lnTo>
                  <a:pt x="2435352" y="156363"/>
                </a:lnTo>
                <a:cubicBezTo>
                  <a:pt x="2448293" y="137008"/>
                  <a:pt x="2460587" y="113691"/>
                  <a:pt x="2472233" y="86411"/>
                </a:cubicBezTo>
                <a:cubicBezTo>
                  <a:pt x="2483879" y="59132"/>
                  <a:pt x="2493124" y="30633"/>
                  <a:pt x="2499970" y="915"/>
                </a:cubicBezTo>
                <a:close/>
                <a:moveTo>
                  <a:pt x="671170" y="915"/>
                </a:moveTo>
                <a:lnTo>
                  <a:pt x="712927" y="13716"/>
                </a:lnTo>
                <a:cubicBezTo>
                  <a:pt x="712185" y="15571"/>
                  <a:pt x="710851" y="17044"/>
                  <a:pt x="708927" y="18136"/>
                </a:cubicBezTo>
                <a:cubicBezTo>
                  <a:pt x="707003" y="19228"/>
                  <a:pt x="704374" y="19787"/>
                  <a:pt x="701040" y="19812"/>
                </a:cubicBezTo>
                <a:cubicBezTo>
                  <a:pt x="696621" y="31408"/>
                  <a:pt x="691896" y="42584"/>
                  <a:pt x="686867" y="53340"/>
                </a:cubicBezTo>
                <a:cubicBezTo>
                  <a:pt x="681838" y="64097"/>
                  <a:pt x="676504" y="74359"/>
                  <a:pt x="670865" y="84125"/>
                </a:cubicBezTo>
                <a:lnTo>
                  <a:pt x="686105" y="89916"/>
                </a:lnTo>
                <a:cubicBezTo>
                  <a:pt x="685673" y="91301"/>
                  <a:pt x="684708" y="92495"/>
                  <a:pt x="683209" y="93498"/>
                </a:cubicBezTo>
                <a:cubicBezTo>
                  <a:pt x="681711" y="94501"/>
                  <a:pt x="679526" y="95238"/>
                  <a:pt x="676656" y="95708"/>
                </a:cubicBezTo>
                <a:lnTo>
                  <a:pt x="676656" y="274930"/>
                </a:lnTo>
                <a:cubicBezTo>
                  <a:pt x="676250" y="276219"/>
                  <a:pt x="673710" y="277908"/>
                  <a:pt x="669036" y="279997"/>
                </a:cubicBezTo>
                <a:cubicBezTo>
                  <a:pt x="664363" y="282087"/>
                  <a:pt x="659079" y="283242"/>
                  <a:pt x="653187" y="283465"/>
                </a:cubicBezTo>
                <a:lnTo>
                  <a:pt x="647700" y="283465"/>
                </a:lnTo>
                <a:lnTo>
                  <a:pt x="647700" y="119177"/>
                </a:lnTo>
                <a:cubicBezTo>
                  <a:pt x="641903" y="126670"/>
                  <a:pt x="635896" y="133782"/>
                  <a:pt x="629679" y="140513"/>
                </a:cubicBezTo>
                <a:cubicBezTo>
                  <a:pt x="623462" y="147244"/>
                  <a:pt x="617074" y="153442"/>
                  <a:pt x="610515" y="159106"/>
                </a:cubicBezTo>
                <a:lnTo>
                  <a:pt x="606552" y="156363"/>
                </a:lnTo>
                <a:cubicBezTo>
                  <a:pt x="619494" y="137008"/>
                  <a:pt x="631787" y="113691"/>
                  <a:pt x="643433" y="86411"/>
                </a:cubicBezTo>
                <a:cubicBezTo>
                  <a:pt x="655079" y="59132"/>
                  <a:pt x="664325" y="30633"/>
                  <a:pt x="671170" y="915"/>
                </a:cubicBezTo>
                <a:close/>
                <a:moveTo>
                  <a:pt x="4007815" y="610"/>
                </a:moveTo>
                <a:lnTo>
                  <a:pt x="4047134" y="4877"/>
                </a:lnTo>
                <a:cubicBezTo>
                  <a:pt x="4046779" y="7024"/>
                  <a:pt x="4045814" y="8827"/>
                  <a:pt x="4044239" y="10287"/>
                </a:cubicBezTo>
                <a:cubicBezTo>
                  <a:pt x="4042664" y="11748"/>
                  <a:pt x="4039870" y="12789"/>
                  <a:pt x="4035857" y="13412"/>
                </a:cubicBezTo>
                <a:lnTo>
                  <a:pt x="4035857" y="274930"/>
                </a:lnTo>
                <a:cubicBezTo>
                  <a:pt x="4035584" y="276645"/>
                  <a:pt x="4033158" y="278550"/>
                  <a:pt x="4028580" y="280645"/>
                </a:cubicBezTo>
                <a:cubicBezTo>
                  <a:pt x="4024002" y="282741"/>
                  <a:pt x="4018908" y="283884"/>
                  <a:pt x="4013302" y="284074"/>
                </a:cubicBezTo>
                <a:lnTo>
                  <a:pt x="4007815" y="284074"/>
                </a:lnTo>
                <a:close/>
                <a:moveTo>
                  <a:pt x="1388361" y="610"/>
                </a:moveTo>
                <a:cubicBezTo>
                  <a:pt x="1405250" y="6058"/>
                  <a:pt x="1416927" y="12593"/>
                  <a:pt x="1423391" y="20213"/>
                </a:cubicBezTo>
                <a:cubicBezTo>
                  <a:pt x="1429855" y="27833"/>
                  <a:pt x="1432644" y="34938"/>
                  <a:pt x="1431760" y="41529"/>
                </a:cubicBezTo>
                <a:cubicBezTo>
                  <a:pt x="1430875" y="48121"/>
                  <a:pt x="1427854" y="52598"/>
                  <a:pt x="1422697" y="54960"/>
                </a:cubicBezTo>
                <a:cubicBezTo>
                  <a:pt x="1417540" y="57322"/>
                  <a:pt x="1411786" y="55969"/>
                  <a:pt x="1405433" y="50902"/>
                </a:cubicBezTo>
                <a:cubicBezTo>
                  <a:pt x="1405090" y="42457"/>
                  <a:pt x="1402956" y="33897"/>
                  <a:pt x="1399031" y="25223"/>
                </a:cubicBezTo>
                <a:cubicBezTo>
                  <a:pt x="1395106" y="16549"/>
                  <a:pt x="1390533" y="9056"/>
                  <a:pt x="1385312" y="2744"/>
                </a:cubicBezTo>
                <a:close/>
                <a:moveTo>
                  <a:pt x="1279237" y="610"/>
                </a:moveTo>
                <a:lnTo>
                  <a:pt x="1320097" y="7011"/>
                </a:lnTo>
                <a:cubicBezTo>
                  <a:pt x="1319501" y="9437"/>
                  <a:pt x="1318258" y="11291"/>
                  <a:pt x="1316367" y="12573"/>
                </a:cubicBezTo>
                <a:cubicBezTo>
                  <a:pt x="1314477" y="13856"/>
                  <a:pt x="1311862" y="14644"/>
                  <a:pt x="1308522" y="14936"/>
                </a:cubicBezTo>
                <a:cubicBezTo>
                  <a:pt x="1305357" y="19184"/>
                  <a:pt x="1301697" y="23946"/>
                  <a:pt x="1297540" y="29223"/>
                </a:cubicBezTo>
                <a:cubicBezTo>
                  <a:pt x="1293384" y="34500"/>
                  <a:pt x="1289418" y="39491"/>
                  <a:pt x="1285643" y="44196"/>
                </a:cubicBezTo>
                <a:lnTo>
                  <a:pt x="1309742" y="44196"/>
                </a:lnTo>
                <a:lnTo>
                  <a:pt x="1321618" y="29566"/>
                </a:lnTo>
                <a:lnTo>
                  <a:pt x="1349636" y="51207"/>
                </a:lnTo>
                <a:cubicBezTo>
                  <a:pt x="1348537" y="52324"/>
                  <a:pt x="1346924" y="53442"/>
                  <a:pt x="1344797" y="54560"/>
                </a:cubicBezTo>
                <a:cubicBezTo>
                  <a:pt x="1342670" y="55677"/>
                  <a:pt x="1340219" y="56490"/>
                  <a:pt x="1337444" y="56998"/>
                </a:cubicBezTo>
                <a:lnTo>
                  <a:pt x="1337444" y="246889"/>
                </a:lnTo>
                <a:cubicBezTo>
                  <a:pt x="1337875" y="255874"/>
                  <a:pt x="1336023" y="262897"/>
                  <a:pt x="1331887" y="267958"/>
                </a:cubicBezTo>
                <a:cubicBezTo>
                  <a:pt x="1327752" y="273019"/>
                  <a:pt x="1318743" y="276156"/>
                  <a:pt x="1304862" y="277369"/>
                </a:cubicBezTo>
                <a:cubicBezTo>
                  <a:pt x="1304582" y="273971"/>
                  <a:pt x="1304074" y="270860"/>
                  <a:pt x="1303336" y="268034"/>
                </a:cubicBezTo>
                <a:cubicBezTo>
                  <a:pt x="1302599" y="265208"/>
                  <a:pt x="1301480" y="262935"/>
                  <a:pt x="1299981" y="261214"/>
                </a:cubicBezTo>
                <a:cubicBezTo>
                  <a:pt x="1298220" y="259392"/>
                  <a:pt x="1295792" y="257855"/>
                  <a:pt x="1292697" y="256604"/>
                </a:cubicBezTo>
                <a:cubicBezTo>
                  <a:pt x="1289602" y="255353"/>
                  <a:pt x="1285420" y="254350"/>
                  <a:pt x="1280152" y="253594"/>
                </a:cubicBezTo>
                <a:lnTo>
                  <a:pt x="1280152" y="249022"/>
                </a:lnTo>
                <a:cubicBezTo>
                  <a:pt x="1280389" y="249041"/>
                  <a:pt x="1282321" y="249173"/>
                  <a:pt x="1285948" y="249417"/>
                </a:cubicBezTo>
                <a:cubicBezTo>
                  <a:pt x="1289575" y="249662"/>
                  <a:pt x="1293473" y="249906"/>
                  <a:pt x="1297642" y="250151"/>
                </a:cubicBezTo>
                <a:cubicBezTo>
                  <a:pt x="1301811" y="250396"/>
                  <a:pt x="1304828" y="250527"/>
                  <a:pt x="1306692" y="250546"/>
                </a:cubicBezTo>
                <a:cubicBezTo>
                  <a:pt x="1308935" y="250559"/>
                  <a:pt x="1310473" y="250076"/>
                  <a:pt x="1311306" y="249098"/>
                </a:cubicBezTo>
                <a:cubicBezTo>
                  <a:pt x="1312139" y="248120"/>
                  <a:pt x="1312533" y="246571"/>
                  <a:pt x="1312488" y="244450"/>
                </a:cubicBezTo>
                <a:lnTo>
                  <a:pt x="1312488" y="143256"/>
                </a:lnTo>
                <a:lnTo>
                  <a:pt x="1267949" y="143256"/>
                </a:lnTo>
                <a:cubicBezTo>
                  <a:pt x="1268182" y="159462"/>
                  <a:pt x="1267446" y="175989"/>
                  <a:pt x="1265739" y="192837"/>
                </a:cubicBezTo>
                <a:cubicBezTo>
                  <a:pt x="1264032" y="209686"/>
                  <a:pt x="1259957" y="225942"/>
                  <a:pt x="1253512" y="241605"/>
                </a:cubicBezTo>
                <a:cubicBezTo>
                  <a:pt x="1247068" y="257269"/>
                  <a:pt x="1236856" y="271425"/>
                  <a:pt x="1222877" y="284074"/>
                </a:cubicBezTo>
                <a:lnTo>
                  <a:pt x="1218610" y="281026"/>
                </a:lnTo>
                <a:cubicBezTo>
                  <a:pt x="1230198" y="261608"/>
                  <a:pt x="1237425" y="240094"/>
                  <a:pt x="1240289" y="216485"/>
                </a:cubicBezTo>
                <a:cubicBezTo>
                  <a:pt x="1243153" y="192875"/>
                  <a:pt x="1244359" y="168466"/>
                  <a:pt x="1243908" y="143256"/>
                </a:cubicBezTo>
                <a:lnTo>
                  <a:pt x="1227144" y="143256"/>
                </a:lnTo>
                <a:lnTo>
                  <a:pt x="1222267" y="134417"/>
                </a:lnTo>
                <a:lnTo>
                  <a:pt x="1243908" y="134417"/>
                </a:lnTo>
                <a:lnTo>
                  <a:pt x="1243908" y="32614"/>
                </a:lnTo>
                <a:lnTo>
                  <a:pt x="1272220" y="44196"/>
                </a:lnTo>
                <a:lnTo>
                  <a:pt x="1273745" y="44196"/>
                </a:lnTo>
                <a:cubicBezTo>
                  <a:pt x="1274699" y="37713"/>
                  <a:pt x="1275690" y="30487"/>
                  <a:pt x="1276720" y="22518"/>
                </a:cubicBezTo>
                <a:cubicBezTo>
                  <a:pt x="1277749" y="14548"/>
                  <a:pt x="1278588" y="7246"/>
                  <a:pt x="1279237" y="610"/>
                </a:cubicBezTo>
                <a:close/>
                <a:moveTo>
                  <a:pt x="2853233" y="0"/>
                </a:moveTo>
                <a:lnTo>
                  <a:pt x="2897124" y="11888"/>
                </a:lnTo>
                <a:cubicBezTo>
                  <a:pt x="2896591" y="13723"/>
                  <a:pt x="2895448" y="15158"/>
                  <a:pt x="2893695" y="16193"/>
                </a:cubicBezTo>
                <a:cubicBezTo>
                  <a:pt x="2891942" y="17228"/>
                  <a:pt x="2889123" y="17825"/>
                  <a:pt x="2885237" y="17984"/>
                </a:cubicBezTo>
                <a:cubicBezTo>
                  <a:pt x="2882798" y="25134"/>
                  <a:pt x="2880055" y="32322"/>
                  <a:pt x="2877007" y="39548"/>
                </a:cubicBezTo>
                <a:cubicBezTo>
                  <a:pt x="2873959" y="46775"/>
                  <a:pt x="2870606" y="54115"/>
                  <a:pt x="2866949" y="61570"/>
                </a:cubicBezTo>
                <a:lnTo>
                  <a:pt x="2969666" y="61570"/>
                </a:lnTo>
                <a:lnTo>
                  <a:pt x="2988564" y="38405"/>
                </a:lnTo>
                <a:cubicBezTo>
                  <a:pt x="2988741" y="38531"/>
                  <a:pt x="2990690" y="40040"/>
                  <a:pt x="2994412" y="42932"/>
                </a:cubicBezTo>
                <a:cubicBezTo>
                  <a:pt x="2998133" y="45824"/>
                  <a:pt x="3002566" y="49342"/>
                  <a:pt x="3007710" y="53487"/>
                </a:cubicBezTo>
                <a:cubicBezTo>
                  <a:pt x="3012854" y="57632"/>
                  <a:pt x="3017648" y="61647"/>
                  <a:pt x="3022092" y="65532"/>
                </a:cubicBezTo>
                <a:cubicBezTo>
                  <a:pt x="3021749" y="67203"/>
                  <a:pt x="3020835" y="68434"/>
                  <a:pt x="3019349" y="69228"/>
                </a:cubicBezTo>
                <a:cubicBezTo>
                  <a:pt x="3017863" y="70022"/>
                  <a:pt x="3016034" y="70416"/>
                  <a:pt x="3013862" y="70409"/>
                </a:cubicBezTo>
                <a:lnTo>
                  <a:pt x="2862682" y="70409"/>
                </a:lnTo>
                <a:cubicBezTo>
                  <a:pt x="2857354" y="80477"/>
                  <a:pt x="2851398" y="90513"/>
                  <a:pt x="2844813" y="100516"/>
                </a:cubicBezTo>
                <a:cubicBezTo>
                  <a:pt x="2838228" y="110520"/>
                  <a:pt x="2830976" y="120195"/>
                  <a:pt x="2823058" y="129540"/>
                </a:cubicBezTo>
                <a:lnTo>
                  <a:pt x="2833726" y="133503"/>
                </a:lnTo>
                <a:cubicBezTo>
                  <a:pt x="2833141" y="135021"/>
                  <a:pt x="2832100" y="136252"/>
                  <a:pt x="2830601" y="137199"/>
                </a:cubicBezTo>
                <a:cubicBezTo>
                  <a:pt x="2829102" y="138145"/>
                  <a:pt x="2826995" y="138843"/>
                  <a:pt x="2824277" y="139294"/>
                </a:cubicBezTo>
                <a:lnTo>
                  <a:pt x="2824277" y="274930"/>
                </a:lnTo>
                <a:cubicBezTo>
                  <a:pt x="2823705" y="276219"/>
                  <a:pt x="2821038" y="277908"/>
                  <a:pt x="2816276" y="279997"/>
                </a:cubicBezTo>
                <a:cubicBezTo>
                  <a:pt x="2811513" y="282087"/>
                  <a:pt x="2806256" y="283242"/>
                  <a:pt x="2800502" y="283465"/>
                </a:cubicBezTo>
                <a:lnTo>
                  <a:pt x="2795016" y="283465"/>
                </a:lnTo>
                <a:lnTo>
                  <a:pt x="2795016" y="159106"/>
                </a:lnTo>
                <a:cubicBezTo>
                  <a:pt x="2787428" y="165958"/>
                  <a:pt x="2779439" y="172371"/>
                  <a:pt x="2771051" y="178347"/>
                </a:cubicBezTo>
                <a:cubicBezTo>
                  <a:pt x="2762663" y="184322"/>
                  <a:pt x="2753684" y="189897"/>
                  <a:pt x="2744114" y="195073"/>
                </a:cubicBezTo>
                <a:lnTo>
                  <a:pt x="2741066" y="191720"/>
                </a:lnTo>
                <a:cubicBezTo>
                  <a:pt x="2760860" y="175616"/>
                  <a:pt x="2778119" y="157074"/>
                  <a:pt x="2792844" y="136094"/>
                </a:cubicBezTo>
                <a:cubicBezTo>
                  <a:pt x="2807570" y="115113"/>
                  <a:pt x="2819876" y="93218"/>
                  <a:pt x="2829763" y="70409"/>
                </a:cubicBezTo>
                <a:lnTo>
                  <a:pt x="2752344" y="70409"/>
                </a:lnTo>
                <a:lnTo>
                  <a:pt x="2749601" y="61570"/>
                </a:lnTo>
                <a:lnTo>
                  <a:pt x="2833421" y="61570"/>
                </a:lnTo>
                <a:cubicBezTo>
                  <a:pt x="2837828" y="51042"/>
                  <a:pt x="2841663" y="40628"/>
                  <a:pt x="2844927" y="30328"/>
                </a:cubicBezTo>
                <a:cubicBezTo>
                  <a:pt x="2848191" y="20028"/>
                  <a:pt x="2850960" y="9919"/>
                  <a:pt x="2853233" y="0"/>
                </a:cubicBezTo>
                <a:close/>
                <a:moveTo>
                  <a:pt x="414833" y="0"/>
                </a:moveTo>
                <a:lnTo>
                  <a:pt x="458724" y="11888"/>
                </a:lnTo>
                <a:cubicBezTo>
                  <a:pt x="458191" y="13723"/>
                  <a:pt x="457048" y="15158"/>
                  <a:pt x="455295" y="16193"/>
                </a:cubicBezTo>
                <a:cubicBezTo>
                  <a:pt x="453543" y="17228"/>
                  <a:pt x="450723" y="17825"/>
                  <a:pt x="446837" y="17984"/>
                </a:cubicBezTo>
                <a:cubicBezTo>
                  <a:pt x="444399" y="25134"/>
                  <a:pt x="441655" y="32322"/>
                  <a:pt x="438607" y="39548"/>
                </a:cubicBezTo>
                <a:cubicBezTo>
                  <a:pt x="435559" y="46775"/>
                  <a:pt x="432207" y="54115"/>
                  <a:pt x="428549" y="61570"/>
                </a:cubicBezTo>
                <a:lnTo>
                  <a:pt x="531267" y="61570"/>
                </a:lnTo>
                <a:lnTo>
                  <a:pt x="550164" y="38405"/>
                </a:lnTo>
                <a:cubicBezTo>
                  <a:pt x="550341" y="38531"/>
                  <a:pt x="552290" y="40040"/>
                  <a:pt x="556012" y="42932"/>
                </a:cubicBezTo>
                <a:cubicBezTo>
                  <a:pt x="559734" y="45824"/>
                  <a:pt x="564166" y="49342"/>
                  <a:pt x="569310" y="53487"/>
                </a:cubicBezTo>
                <a:cubicBezTo>
                  <a:pt x="574454" y="57632"/>
                  <a:pt x="579248" y="61647"/>
                  <a:pt x="583692" y="65532"/>
                </a:cubicBezTo>
                <a:cubicBezTo>
                  <a:pt x="583349" y="67203"/>
                  <a:pt x="582435" y="68434"/>
                  <a:pt x="580949" y="69228"/>
                </a:cubicBezTo>
                <a:cubicBezTo>
                  <a:pt x="579463" y="70022"/>
                  <a:pt x="577634" y="70416"/>
                  <a:pt x="575463" y="70409"/>
                </a:cubicBezTo>
                <a:lnTo>
                  <a:pt x="424282" y="70409"/>
                </a:lnTo>
                <a:cubicBezTo>
                  <a:pt x="418954" y="80477"/>
                  <a:pt x="412998" y="90513"/>
                  <a:pt x="406413" y="100516"/>
                </a:cubicBezTo>
                <a:cubicBezTo>
                  <a:pt x="399828" y="110520"/>
                  <a:pt x="392576" y="120195"/>
                  <a:pt x="384658" y="129540"/>
                </a:cubicBezTo>
                <a:lnTo>
                  <a:pt x="395326" y="133503"/>
                </a:lnTo>
                <a:cubicBezTo>
                  <a:pt x="394742" y="135021"/>
                  <a:pt x="393700" y="136252"/>
                  <a:pt x="392202" y="137199"/>
                </a:cubicBezTo>
                <a:cubicBezTo>
                  <a:pt x="390703" y="138145"/>
                  <a:pt x="388595" y="138843"/>
                  <a:pt x="385877" y="139294"/>
                </a:cubicBezTo>
                <a:lnTo>
                  <a:pt x="385877" y="274930"/>
                </a:lnTo>
                <a:cubicBezTo>
                  <a:pt x="385306" y="276219"/>
                  <a:pt x="382639" y="277908"/>
                  <a:pt x="377876" y="279997"/>
                </a:cubicBezTo>
                <a:cubicBezTo>
                  <a:pt x="373114" y="282087"/>
                  <a:pt x="367856" y="283242"/>
                  <a:pt x="362103" y="283465"/>
                </a:cubicBezTo>
                <a:lnTo>
                  <a:pt x="356616" y="283465"/>
                </a:lnTo>
                <a:lnTo>
                  <a:pt x="356616" y="159106"/>
                </a:lnTo>
                <a:cubicBezTo>
                  <a:pt x="349028" y="165958"/>
                  <a:pt x="341040" y="172371"/>
                  <a:pt x="332651" y="178347"/>
                </a:cubicBezTo>
                <a:cubicBezTo>
                  <a:pt x="324263" y="184322"/>
                  <a:pt x="315284" y="189897"/>
                  <a:pt x="305715" y="195073"/>
                </a:cubicBezTo>
                <a:lnTo>
                  <a:pt x="302667" y="191720"/>
                </a:lnTo>
                <a:cubicBezTo>
                  <a:pt x="322460" y="175616"/>
                  <a:pt x="339719" y="157074"/>
                  <a:pt x="354445" y="136094"/>
                </a:cubicBezTo>
                <a:cubicBezTo>
                  <a:pt x="369170" y="115113"/>
                  <a:pt x="381477" y="93218"/>
                  <a:pt x="391363" y="70409"/>
                </a:cubicBezTo>
                <a:lnTo>
                  <a:pt x="313944" y="70409"/>
                </a:lnTo>
                <a:lnTo>
                  <a:pt x="311201" y="61570"/>
                </a:lnTo>
                <a:lnTo>
                  <a:pt x="395021" y="61570"/>
                </a:lnTo>
                <a:cubicBezTo>
                  <a:pt x="399428" y="51042"/>
                  <a:pt x="403263" y="40628"/>
                  <a:pt x="406527" y="30328"/>
                </a:cubicBezTo>
                <a:cubicBezTo>
                  <a:pt x="409791" y="20028"/>
                  <a:pt x="412560" y="9919"/>
                  <a:pt x="414833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SemiBold" panose="02020600000000000000" pitchFamily="18" charset="-122"/>
              <a:ea typeface="思源宋体 CN SemiBold" panose="02020600000000000000" pitchFamily="18" charset="-122"/>
              <a:cs typeface="+mn-cs"/>
            </a:endParaRPr>
          </a:p>
        </p:txBody>
      </p:sp>
      <p:sp>
        <p:nvSpPr>
          <p:cNvPr id="34" name="文本框-16_矢量">
            <a:extLst>
              <a:ext uri="{FF2B5EF4-FFF2-40B4-BE49-F238E27FC236}">
                <a16:creationId xmlns:a16="http://schemas.microsoft.com/office/drawing/2014/main" id="{6AAF0204-7E08-4640-8EEF-DC27E11B0B6F}"/>
              </a:ext>
            </a:extLst>
          </p:cNvPr>
          <p:cNvSpPr txBox="1"/>
          <p:nvPr/>
        </p:nvSpPr>
        <p:spPr>
          <a:xfrm>
            <a:off x="5624587" y="5702925"/>
            <a:ext cx="1014680" cy="239687"/>
          </a:xfrm>
          <a:custGeom>
            <a:avLst/>
            <a:gdLst/>
            <a:ahLst/>
            <a:cxnLst/>
            <a:rect l="l" t="t" r="r" b="b"/>
            <a:pathLst>
              <a:path w="1014680" h="239687">
                <a:moveTo>
                  <a:pt x="446838" y="160727"/>
                </a:moveTo>
                <a:cubicBezTo>
                  <a:pt x="463536" y="167886"/>
                  <a:pt x="475531" y="175549"/>
                  <a:pt x="482822" y="183716"/>
                </a:cubicBezTo>
                <a:cubicBezTo>
                  <a:pt x="490113" y="191884"/>
                  <a:pt x="493967" y="199287"/>
                  <a:pt x="494383" y="205926"/>
                </a:cubicBezTo>
                <a:cubicBezTo>
                  <a:pt x="494799" y="212565"/>
                  <a:pt x="493043" y="217171"/>
                  <a:pt x="489115" y="219743"/>
                </a:cubicBezTo>
                <a:cubicBezTo>
                  <a:pt x="485187" y="222316"/>
                  <a:pt x="480353" y="221586"/>
                  <a:pt x="474613" y="217554"/>
                </a:cubicBezTo>
                <a:cubicBezTo>
                  <a:pt x="472518" y="208185"/>
                  <a:pt x="468478" y="198536"/>
                  <a:pt x="462493" y="188607"/>
                </a:cubicBezTo>
                <a:cubicBezTo>
                  <a:pt x="456509" y="178678"/>
                  <a:pt x="450347" y="169985"/>
                  <a:pt x="444009" y="162528"/>
                </a:cubicBezTo>
                <a:close/>
                <a:moveTo>
                  <a:pt x="378686" y="156611"/>
                </a:moveTo>
                <a:lnTo>
                  <a:pt x="406718" y="169990"/>
                </a:lnTo>
                <a:cubicBezTo>
                  <a:pt x="406145" y="171416"/>
                  <a:pt x="405170" y="172423"/>
                  <a:pt x="403793" y="173013"/>
                </a:cubicBezTo>
                <a:cubicBezTo>
                  <a:pt x="402416" y="173603"/>
                  <a:pt x="400219" y="173710"/>
                  <a:pt x="397203" y="173335"/>
                </a:cubicBezTo>
                <a:cubicBezTo>
                  <a:pt x="391572" y="182340"/>
                  <a:pt x="384189" y="191664"/>
                  <a:pt x="375054" y="201306"/>
                </a:cubicBezTo>
                <a:cubicBezTo>
                  <a:pt x="365919" y="210949"/>
                  <a:pt x="355642" y="219365"/>
                  <a:pt x="344225" y="226555"/>
                </a:cubicBezTo>
                <a:lnTo>
                  <a:pt x="341396" y="223469"/>
                </a:lnTo>
                <a:cubicBezTo>
                  <a:pt x="349877" y="213833"/>
                  <a:pt x="357410" y="202856"/>
                  <a:pt x="363995" y="190537"/>
                </a:cubicBezTo>
                <a:cubicBezTo>
                  <a:pt x="370580" y="178217"/>
                  <a:pt x="375477" y="166909"/>
                  <a:pt x="378686" y="156611"/>
                </a:cubicBezTo>
                <a:close/>
                <a:moveTo>
                  <a:pt x="34843" y="150946"/>
                </a:moveTo>
                <a:cubicBezTo>
                  <a:pt x="40469" y="167636"/>
                  <a:pt x="41755" y="181512"/>
                  <a:pt x="38701" y="192576"/>
                </a:cubicBezTo>
                <a:cubicBezTo>
                  <a:pt x="35647" y="203640"/>
                  <a:pt x="30761" y="211280"/>
                  <a:pt x="24042" y="215497"/>
                </a:cubicBezTo>
                <a:cubicBezTo>
                  <a:pt x="19815" y="218331"/>
                  <a:pt x="15411" y="219414"/>
                  <a:pt x="10830" y="218747"/>
                </a:cubicBezTo>
                <a:cubicBezTo>
                  <a:pt x="6249" y="218081"/>
                  <a:pt x="2938" y="215635"/>
                  <a:pt x="896" y="211411"/>
                </a:cubicBezTo>
                <a:cubicBezTo>
                  <a:pt x="-524" y="207260"/>
                  <a:pt x="-256" y="203543"/>
                  <a:pt x="1700" y="200259"/>
                </a:cubicBezTo>
                <a:cubicBezTo>
                  <a:pt x="3656" y="196975"/>
                  <a:pt x="6559" y="194350"/>
                  <a:pt x="10412" y="192383"/>
                </a:cubicBezTo>
                <a:cubicBezTo>
                  <a:pt x="15689" y="188986"/>
                  <a:pt x="20436" y="183564"/>
                  <a:pt x="24653" y="176117"/>
                </a:cubicBezTo>
                <a:cubicBezTo>
                  <a:pt x="28869" y="168670"/>
                  <a:pt x="30980" y="160290"/>
                  <a:pt x="30986" y="150978"/>
                </a:cubicBezTo>
                <a:close/>
                <a:moveTo>
                  <a:pt x="185667" y="149162"/>
                </a:moveTo>
                <a:cubicBezTo>
                  <a:pt x="204293" y="155619"/>
                  <a:pt x="217542" y="163201"/>
                  <a:pt x="225416" y="171910"/>
                </a:cubicBezTo>
                <a:cubicBezTo>
                  <a:pt x="233290" y="180619"/>
                  <a:pt x="237268" y="188756"/>
                  <a:pt x="237351" y="196320"/>
                </a:cubicBezTo>
                <a:cubicBezTo>
                  <a:pt x="237435" y="203884"/>
                  <a:pt x="235104" y="209177"/>
                  <a:pt x="230358" y="212199"/>
                </a:cubicBezTo>
                <a:cubicBezTo>
                  <a:pt x="225613" y="215221"/>
                  <a:pt x="219935" y="214274"/>
                  <a:pt x="213323" y="209357"/>
                </a:cubicBezTo>
                <a:cubicBezTo>
                  <a:pt x="212043" y="198965"/>
                  <a:pt x="208521" y="188557"/>
                  <a:pt x="202759" y="178133"/>
                </a:cubicBezTo>
                <a:cubicBezTo>
                  <a:pt x="196997" y="167709"/>
                  <a:pt x="190530" y="158652"/>
                  <a:pt x="183357" y="150962"/>
                </a:cubicBezTo>
                <a:close/>
                <a:moveTo>
                  <a:pt x="62361" y="145047"/>
                </a:moveTo>
                <a:lnTo>
                  <a:pt x="94765" y="148133"/>
                </a:lnTo>
                <a:cubicBezTo>
                  <a:pt x="94529" y="149799"/>
                  <a:pt x="93779" y="151160"/>
                  <a:pt x="92515" y="152216"/>
                </a:cubicBezTo>
                <a:cubicBezTo>
                  <a:pt x="91250" y="153271"/>
                  <a:pt x="89343" y="154054"/>
                  <a:pt x="86793" y="154563"/>
                </a:cubicBezTo>
                <a:lnTo>
                  <a:pt x="86793" y="204469"/>
                </a:lnTo>
                <a:cubicBezTo>
                  <a:pt x="86616" y="206361"/>
                  <a:pt x="87291" y="207658"/>
                  <a:pt x="88818" y="208360"/>
                </a:cubicBezTo>
                <a:cubicBezTo>
                  <a:pt x="90345" y="209062"/>
                  <a:pt x="93785" y="209394"/>
                  <a:pt x="99137" y="209357"/>
                </a:cubicBezTo>
                <a:lnTo>
                  <a:pt x="133084" y="209357"/>
                </a:lnTo>
                <a:cubicBezTo>
                  <a:pt x="139873" y="209362"/>
                  <a:pt x="145841" y="209352"/>
                  <a:pt x="150990" y="209325"/>
                </a:cubicBezTo>
                <a:cubicBezTo>
                  <a:pt x="156139" y="209298"/>
                  <a:pt x="159857" y="209223"/>
                  <a:pt x="162145" y="209100"/>
                </a:cubicBezTo>
                <a:cubicBezTo>
                  <a:pt x="164133" y="209003"/>
                  <a:pt x="165622" y="208682"/>
                  <a:pt x="166613" y="208135"/>
                </a:cubicBezTo>
                <a:cubicBezTo>
                  <a:pt x="167605" y="207588"/>
                  <a:pt x="168515" y="206624"/>
                  <a:pt x="169346" y="205241"/>
                </a:cubicBezTo>
                <a:cubicBezTo>
                  <a:pt x="170637" y="202985"/>
                  <a:pt x="172169" y="199201"/>
                  <a:pt x="173943" y="193890"/>
                </a:cubicBezTo>
                <a:cubicBezTo>
                  <a:pt x="175716" y="188579"/>
                  <a:pt x="177699" y="182158"/>
                  <a:pt x="179890" y="174628"/>
                </a:cubicBezTo>
                <a:lnTo>
                  <a:pt x="183090" y="174628"/>
                </a:lnTo>
                <a:lnTo>
                  <a:pt x="183875" y="206527"/>
                </a:lnTo>
                <a:cubicBezTo>
                  <a:pt x="187764" y="207781"/>
                  <a:pt x="190420" y="209195"/>
                  <a:pt x="191845" y="210768"/>
                </a:cubicBezTo>
                <a:cubicBezTo>
                  <a:pt x="193269" y="212342"/>
                  <a:pt x="193941" y="214268"/>
                  <a:pt x="193861" y="216547"/>
                </a:cubicBezTo>
                <a:cubicBezTo>
                  <a:pt x="194040" y="220120"/>
                  <a:pt x="192427" y="222961"/>
                  <a:pt x="189022" y="225069"/>
                </a:cubicBezTo>
                <a:cubicBezTo>
                  <a:pt x="185617" y="227177"/>
                  <a:pt x="179350" y="228686"/>
                  <a:pt x="170220" y="229596"/>
                </a:cubicBezTo>
                <a:cubicBezTo>
                  <a:pt x="161089" y="230506"/>
                  <a:pt x="148025" y="230950"/>
                  <a:pt x="131027" y="230927"/>
                </a:cubicBezTo>
                <a:lnTo>
                  <a:pt x="95537" y="230927"/>
                </a:lnTo>
                <a:cubicBezTo>
                  <a:pt x="82340" y="231120"/>
                  <a:pt x="73436" y="229708"/>
                  <a:pt x="68823" y="226690"/>
                </a:cubicBezTo>
                <a:cubicBezTo>
                  <a:pt x="64210" y="223673"/>
                  <a:pt x="62056" y="217895"/>
                  <a:pt x="62361" y="209357"/>
                </a:cubicBezTo>
                <a:close/>
                <a:moveTo>
                  <a:pt x="104795" y="133217"/>
                </a:moveTo>
                <a:cubicBezTo>
                  <a:pt x="120962" y="138166"/>
                  <a:pt x="132315" y="144246"/>
                  <a:pt x="138855" y="151458"/>
                </a:cubicBezTo>
                <a:cubicBezTo>
                  <a:pt x="145394" y="158671"/>
                  <a:pt x="148485" y="165483"/>
                  <a:pt x="148129" y="171896"/>
                </a:cubicBezTo>
                <a:cubicBezTo>
                  <a:pt x="147773" y="178309"/>
                  <a:pt x="145335" y="182790"/>
                  <a:pt x="140816" y="185340"/>
                </a:cubicBezTo>
                <a:cubicBezTo>
                  <a:pt x="136296" y="187891"/>
                  <a:pt x="131062" y="186978"/>
                  <a:pt x="125112" y="182603"/>
                </a:cubicBezTo>
                <a:cubicBezTo>
                  <a:pt x="124378" y="174044"/>
                  <a:pt x="121795" y="165502"/>
                  <a:pt x="117364" y="156976"/>
                </a:cubicBezTo>
                <a:cubicBezTo>
                  <a:pt x="112933" y="148450"/>
                  <a:pt x="107972" y="141131"/>
                  <a:pt x="102480" y="135017"/>
                </a:cubicBezTo>
                <a:close/>
                <a:moveTo>
                  <a:pt x="392831" y="105426"/>
                </a:moveTo>
                <a:lnTo>
                  <a:pt x="392831" y="133490"/>
                </a:lnTo>
                <a:lnTo>
                  <a:pt x="457896" y="133490"/>
                </a:lnTo>
                <a:lnTo>
                  <a:pt x="457896" y="105426"/>
                </a:lnTo>
                <a:close/>
                <a:moveTo>
                  <a:pt x="131027" y="73536"/>
                </a:moveTo>
                <a:lnTo>
                  <a:pt x="131027" y="115745"/>
                </a:lnTo>
                <a:lnTo>
                  <a:pt x="179376" y="115745"/>
                </a:lnTo>
                <a:lnTo>
                  <a:pt x="179376" y="73536"/>
                </a:lnTo>
                <a:close/>
                <a:moveTo>
                  <a:pt x="59275" y="73536"/>
                </a:moveTo>
                <a:lnTo>
                  <a:pt x="59275" y="115745"/>
                </a:lnTo>
                <a:lnTo>
                  <a:pt x="107624" y="115745"/>
                </a:lnTo>
                <a:lnTo>
                  <a:pt x="107624" y="73536"/>
                </a:lnTo>
                <a:close/>
                <a:moveTo>
                  <a:pt x="392831" y="67878"/>
                </a:moveTo>
                <a:lnTo>
                  <a:pt x="392831" y="98000"/>
                </a:lnTo>
                <a:lnTo>
                  <a:pt x="457896" y="98000"/>
                </a:lnTo>
                <a:lnTo>
                  <a:pt x="457896" y="67878"/>
                </a:lnTo>
                <a:close/>
                <a:moveTo>
                  <a:pt x="257814" y="61989"/>
                </a:moveTo>
                <a:cubicBezTo>
                  <a:pt x="272606" y="63520"/>
                  <a:pt x="283126" y="66696"/>
                  <a:pt x="289374" y="71516"/>
                </a:cubicBezTo>
                <a:cubicBezTo>
                  <a:pt x="295623" y="76337"/>
                  <a:pt x="298733" y="81300"/>
                  <a:pt x="298705" y="86406"/>
                </a:cubicBezTo>
                <a:cubicBezTo>
                  <a:pt x="298677" y="91511"/>
                  <a:pt x="296643" y="95255"/>
                  <a:pt x="292605" y="97639"/>
                </a:cubicBezTo>
                <a:cubicBezTo>
                  <a:pt x="288567" y="100022"/>
                  <a:pt x="283656" y="99542"/>
                  <a:pt x="277874" y="96198"/>
                </a:cubicBezTo>
                <a:cubicBezTo>
                  <a:pt x="276148" y="90142"/>
                  <a:pt x="273170" y="84232"/>
                  <a:pt x="268937" y="78469"/>
                </a:cubicBezTo>
                <a:cubicBezTo>
                  <a:pt x="264704" y="72705"/>
                  <a:pt x="260311" y="67895"/>
                  <a:pt x="255757" y="64037"/>
                </a:cubicBezTo>
                <a:close/>
                <a:moveTo>
                  <a:pt x="621202" y="56476"/>
                </a:moveTo>
                <a:lnTo>
                  <a:pt x="654378" y="59819"/>
                </a:lnTo>
                <a:cubicBezTo>
                  <a:pt x="654174" y="61531"/>
                  <a:pt x="653424" y="63000"/>
                  <a:pt x="652128" y="64223"/>
                </a:cubicBezTo>
                <a:cubicBezTo>
                  <a:pt x="650831" y="65447"/>
                  <a:pt x="648666" y="66328"/>
                  <a:pt x="645634" y="66866"/>
                </a:cubicBezTo>
                <a:lnTo>
                  <a:pt x="645634" y="106471"/>
                </a:lnTo>
                <a:lnTo>
                  <a:pt x="706070" y="106471"/>
                </a:lnTo>
                <a:lnTo>
                  <a:pt x="720472" y="88211"/>
                </a:lnTo>
                <a:cubicBezTo>
                  <a:pt x="720610" y="88307"/>
                  <a:pt x="722134" y="89488"/>
                  <a:pt x="725044" y="91755"/>
                </a:cubicBezTo>
                <a:cubicBezTo>
                  <a:pt x="727954" y="94022"/>
                  <a:pt x="731421" y="96803"/>
                  <a:pt x="735445" y="100099"/>
                </a:cubicBezTo>
                <a:cubicBezTo>
                  <a:pt x="739469" y="103394"/>
                  <a:pt x="743222" y="106633"/>
                  <a:pt x="746704" y="109814"/>
                </a:cubicBezTo>
                <a:cubicBezTo>
                  <a:pt x="746414" y="111223"/>
                  <a:pt x="745643" y="112263"/>
                  <a:pt x="744389" y="112932"/>
                </a:cubicBezTo>
                <a:cubicBezTo>
                  <a:pt x="743135" y="113602"/>
                  <a:pt x="741592" y="113934"/>
                  <a:pt x="739760" y="113929"/>
                </a:cubicBezTo>
                <a:lnTo>
                  <a:pt x="650263" y="113929"/>
                </a:lnTo>
                <a:cubicBezTo>
                  <a:pt x="657764" y="127545"/>
                  <a:pt x="667022" y="140175"/>
                  <a:pt x="678038" y="151819"/>
                </a:cubicBezTo>
                <a:cubicBezTo>
                  <a:pt x="689054" y="163464"/>
                  <a:pt x="701055" y="173693"/>
                  <a:pt x="714043" y="182509"/>
                </a:cubicBezTo>
                <a:cubicBezTo>
                  <a:pt x="727030" y="191324"/>
                  <a:pt x="740231" y="198297"/>
                  <a:pt x="753647" y="203426"/>
                </a:cubicBezTo>
                <a:lnTo>
                  <a:pt x="752876" y="205998"/>
                </a:lnTo>
                <a:cubicBezTo>
                  <a:pt x="748070" y="206812"/>
                  <a:pt x="743859" y="208976"/>
                  <a:pt x="740242" y="212491"/>
                </a:cubicBezTo>
                <a:cubicBezTo>
                  <a:pt x="736626" y="216006"/>
                  <a:pt x="733893" y="220614"/>
                  <a:pt x="732045" y="226314"/>
                </a:cubicBezTo>
                <a:cubicBezTo>
                  <a:pt x="712933" y="215149"/>
                  <a:pt x="696056" y="200254"/>
                  <a:pt x="681413" y="181630"/>
                </a:cubicBezTo>
                <a:cubicBezTo>
                  <a:pt x="666771" y="163006"/>
                  <a:pt x="654844" y="141297"/>
                  <a:pt x="645634" y="116501"/>
                </a:cubicBezTo>
                <a:lnTo>
                  <a:pt x="645634" y="230943"/>
                </a:lnTo>
                <a:cubicBezTo>
                  <a:pt x="645371" y="232524"/>
                  <a:pt x="643196" y="234249"/>
                  <a:pt x="639108" y="236119"/>
                </a:cubicBezTo>
                <a:cubicBezTo>
                  <a:pt x="635020" y="237989"/>
                  <a:pt x="630595" y="239007"/>
                  <a:pt x="625831" y="239173"/>
                </a:cubicBezTo>
                <a:lnTo>
                  <a:pt x="621202" y="239173"/>
                </a:lnTo>
                <a:lnTo>
                  <a:pt x="621202" y="144276"/>
                </a:lnTo>
                <a:cubicBezTo>
                  <a:pt x="609340" y="162305"/>
                  <a:pt x="594553" y="178453"/>
                  <a:pt x="576840" y="192721"/>
                </a:cubicBezTo>
                <a:cubicBezTo>
                  <a:pt x="559127" y="206989"/>
                  <a:pt x="538681" y="219215"/>
                  <a:pt x="515503" y="229400"/>
                </a:cubicBezTo>
                <a:lnTo>
                  <a:pt x="513189" y="225800"/>
                </a:lnTo>
                <a:cubicBezTo>
                  <a:pt x="535279" y="212122"/>
                  <a:pt x="554364" y="195502"/>
                  <a:pt x="570442" y="175940"/>
                </a:cubicBezTo>
                <a:cubicBezTo>
                  <a:pt x="586521" y="156379"/>
                  <a:pt x="598983" y="135708"/>
                  <a:pt x="607829" y="113929"/>
                </a:cubicBezTo>
                <a:lnTo>
                  <a:pt x="525019" y="113929"/>
                </a:lnTo>
                <a:lnTo>
                  <a:pt x="522704" y="106471"/>
                </a:lnTo>
                <a:lnTo>
                  <a:pt x="621202" y="106471"/>
                </a:lnTo>
                <a:close/>
                <a:moveTo>
                  <a:pt x="324422" y="43977"/>
                </a:moveTo>
                <a:lnTo>
                  <a:pt x="328794" y="44749"/>
                </a:lnTo>
                <a:cubicBezTo>
                  <a:pt x="326489" y="53038"/>
                  <a:pt x="323883" y="62447"/>
                  <a:pt x="320975" y="72975"/>
                </a:cubicBezTo>
                <a:cubicBezTo>
                  <a:pt x="318067" y="83504"/>
                  <a:pt x="315187" y="94015"/>
                  <a:pt x="312335" y="104507"/>
                </a:cubicBezTo>
                <a:cubicBezTo>
                  <a:pt x="309483" y="115000"/>
                  <a:pt x="306989" y="124336"/>
                  <a:pt x="304853" y="132517"/>
                </a:cubicBezTo>
                <a:cubicBezTo>
                  <a:pt x="302717" y="140698"/>
                  <a:pt x="301267" y="146585"/>
                  <a:pt x="300505" y="150178"/>
                </a:cubicBezTo>
                <a:cubicBezTo>
                  <a:pt x="299450" y="154349"/>
                  <a:pt x="298603" y="158487"/>
                  <a:pt x="297965" y="162593"/>
                </a:cubicBezTo>
                <a:cubicBezTo>
                  <a:pt x="297328" y="166699"/>
                  <a:pt x="297060" y="170451"/>
                  <a:pt x="297162" y="173849"/>
                </a:cubicBezTo>
                <a:cubicBezTo>
                  <a:pt x="297692" y="179977"/>
                  <a:pt x="299267" y="186376"/>
                  <a:pt x="301887" y="193047"/>
                </a:cubicBezTo>
                <a:cubicBezTo>
                  <a:pt x="304507" y="199719"/>
                  <a:pt x="305761" y="208493"/>
                  <a:pt x="305649" y="219371"/>
                </a:cubicBezTo>
                <a:cubicBezTo>
                  <a:pt x="305343" y="225484"/>
                  <a:pt x="303639" y="230295"/>
                  <a:pt x="300537" y="233805"/>
                </a:cubicBezTo>
                <a:cubicBezTo>
                  <a:pt x="297435" y="237314"/>
                  <a:pt x="293224" y="239103"/>
                  <a:pt x="287904" y="239173"/>
                </a:cubicBezTo>
                <a:cubicBezTo>
                  <a:pt x="285150" y="239184"/>
                  <a:pt x="282749" y="238133"/>
                  <a:pt x="280703" y="236021"/>
                </a:cubicBezTo>
                <a:cubicBezTo>
                  <a:pt x="278656" y="233908"/>
                  <a:pt x="277284" y="230667"/>
                  <a:pt x="276588" y="226298"/>
                </a:cubicBezTo>
                <a:cubicBezTo>
                  <a:pt x="278624" y="212745"/>
                  <a:pt x="279374" y="201050"/>
                  <a:pt x="278838" y="191213"/>
                </a:cubicBezTo>
                <a:cubicBezTo>
                  <a:pt x="278302" y="181377"/>
                  <a:pt x="276609" y="175332"/>
                  <a:pt x="273759" y="173080"/>
                </a:cubicBezTo>
                <a:cubicBezTo>
                  <a:pt x="271985" y="171815"/>
                  <a:pt x="270067" y="170872"/>
                  <a:pt x="268005" y="170250"/>
                </a:cubicBezTo>
                <a:cubicBezTo>
                  <a:pt x="265942" y="169629"/>
                  <a:pt x="263574" y="169200"/>
                  <a:pt x="260900" y="168964"/>
                </a:cubicBezTo>
                <a:lnTo>
                  <a:pt x="260900" y="163821"/>
                </a:lnTo>
                <a:lnTo>
                  <a:pt x="272216" y="163821"/>
                </a:lnTo>
                <a:cubicBezTo>
                  <a:pt x="273813" y="163917"/>
                  <a:pt x="275055" y="163660"/>
                  <a:pt x="275945" y="163049"/>
                </a:cubicBezTo>
                <a:cubicBezTo>
                  <a:pt x="276834" y="162438"/>
                  <a:pt x="277820" y="160893"/>
                  <a:pt x="278902" y="158416"/>
                </a:cubicBezTo>
                <a:cubicBezTo>
                  <a:pt x="279941" y="156398"/>
                  <a:pt x="281046" y="154065"/>
                  <a:pt x="282218" y="151417"/>
                </a:cubicBezTo>
                <a:cubicBezTo>
                  <a:pt x="283389" y="148769"/>
                  <a:pt x="285338" y="144017"/>
                  <a:pt x="288064" y="137163"/>
                </a:cubicBezTo>
                <a:cubicBezTo>
                  <a:pt x="290791" y="130308"/>
                  <a:pt x="295006" y="119563"/>
                  <a:pt x="300710" y="104926"/>
                </a:cubicBezTo>
                <a:cubicBezTo>
                  <a:pt x="306414" y="90289"/>
                  <a:pt x="314318" y="69972"/>
                  <a:pt x="324422" y="43977"/>
                </a:cubicBezTo>
                <a:close/>
                <a:moveTo>
                  <a:pt x="544821" y="27775"/>
                </a:moveTo>
                <a:lnTo>
                  <a:pt x="548679" y="27775"/>
                </a:lnTo>
                <a:cubicBezTo>
                  <a:pt x="550479" y="32919"/>
                  <a:pt x="551765" y="37805"/>
                  <a:pt x="552537" y="42434"/>
                </a:cubicBezTo>
                <a:lnTo>
                  <a:pt x="714300" y="42434"/>
                </a:lnTo>
                <a:lnTo>
                  <a:pt x="728444" y="28032"/>
                </a:lnTo>
                <a:lnTo>
                  <a:pt x="753133" y="51950"/>
                </a:lnTo>
                <a:cubicBezTo>
                  <a:pt x="752131" y="52952"/>
                  <a:pt x="750856" y="53648"/>
                  <a:pt x="749308" y="54039"/>
                </a:cubicBezTo>
                <a:cubicBezTo>
                  <a:pt x="747759" y="54430"/>
                  <a:pt x="745777" y="54677"/>
                  <a:pt x="743360" y="54779"/>
                </a:cubicBezTo>
                <a:cubicBezTo>
                  <a:pt x="738790" y="59451"/>
                  <a:pt x="733272" y="64380"/>
                  <a:pt x="726805" y="69566"/>
                </a:cubicBezTo>
                <a:cubicBezTo>
                  <a:pt x="720338" y="74753"/>
                  <a:pt x="714112" y="79167"/>
                  <a:pt x="708127" y="82811"/>
                </a:cubicBezTo>
                <a:lnTo>
                  <a:pt x="705556" y="81010"/>
                </a:lnTo>
                <a:cubicBezTo>
                  <a:pt x="707265" y="76628"/>
                  <a:pt x="708990" y="71634"/>
                  <a:pt x="710731" y="66030"/>
                </a:cubicBezTo>
                <a:cubicBezTo>
                  <a:pt x="712473" y="60426"/>
                  <a:pt x="714005" y="55047"/>
                  <a:pt x="715328" y="49892"/>
                </a:cubicBezTo>
                <a:lnTo>
                  <a:pt x="553565" y="49892"/>
                </a:lnTo>
                <a:cubicBezTo>
                  <a:pt x="554085" y="59027"/>
                  <a:pt x="552981" y="66603"/>
                  <a:pt x="550254" y="72620"/>
                </a:cubicBezTo>
                <a:cubicBezTo>
                  <a:pt x="547527" y="78637"/>
                  <a:pt x="543916" y="83063"/>
                  <a:pt x="539421" y="85897"/>
                </a:cubicBezTo>
                <a:cubicBezTo>
                  <a:pt x="535284" y="88603"/>
                  <a:pt x="530827" y="89492"/>
                  <a:pt x="526048" y="88565"/>
                </a:cubicBezTo>
                <a:cubicBezTo>
                  <a:pt x="521268" y="87638"/>
                  <a:pt x="517839" y="84863"/>
                  <a:pt x="515761" y="80239"/>
                </a:cubicBezTo>
                <a:cubicBezTo>
                  <a:pt x="514459" y="75963"/>
                  <a:pt x="514812" y="72170"/>
                  <a:pt x="516821" y="68859"/>
                </a:cubicBezTo>
                <a:cubicBezTo>
                  <a:pt x="518831" y="65548"/>
                  <a:pt x="521820" y="62912"/>
                  <a:pt x="525790" y="60951"/>
                </a:cubicBezTo>
                <a:cubicBezTo>
                  <a:pt x="530682" y="58251"/>
                  <a:pt x="535108" y="53943"/>
                  <a:pt x="539067" y="48028"/>
                </a:cubicBezTo>
                <a:cubicBezTo>
                  <a:pt x="543027" y="42113"/>
                  <a:pt x="544945" y="35362"/>
                  <a:pt x="544821" y="27775"/>
                </a:cubicBezTo>
                <a:close/>
                <a:moveTo>
                  <a:pt x="131027" y="25702"/>
                </a:moveTo>
                <a:lnTo>
                  <a:pt x="131027" y="66110"/>
                </a:lnTo>
                <a:lnTo>
                  <a:pt x="179376" y="66110"/>
                </a:lnTo>
                <a:lnTo>
                  <a:pt x="179376" y="25702"/>
                </a:lnTo>
                <a:close/>
                <a:moveTo>
                  <a:pt x="59275" y="25702"/>
                </a:moveTo>
                <a:lnTo>
                  <a:pt x="59275" y="66110"/>
                </a:lnTo>
                <a:lnTo>
                  <a:pt x="107624" y="66110"/>
                </a:lnTo>
                <a:lnTo>
                  <a:pt x="107624" y="25702"/>
                </a:lnTo>
                <a:close/>
                <a:moveTo>
                  <a:pt x="189148" y="4646"/>
                </a:moveTo>
                <a:lnTo>
                  <a:pt x="214609" y="24421"/>
                </a:lnTo>
                <a:cubicBezTo>
                  <a:pt x="213821" y="25480"/>
                  <a:pt x="212503" y="26508"/>
                  <a:pt x="210655" y="27504"/>
                </a:cubicBezTo>
                <a:cubicBezTo>
                  <a:pt x="208806" y="28501"/>
                  <a:pt x="206524" y="29273"/>
                  <a:pt x="203807" y="29820"/>
                </a:cubicBezTo>
                <a:lnTo>
                  <a:pt x="203807" y="129858"/>
                </a:lnTo>
                <a:cubicBezTo>
                  <a:pt x="203347" y="130935"/>
                  <a:pt x="200925" y="132317"/>
                  <a:pt x="196542" y="134005"/>
                </a:cubicBezTo>
                <a:cubicBezTo>
                  <a:pt x="192159" y="135692"/>
                  <a:pt x="187809" y="136625"/>
                  <a:pt x="183490" y="136801"/>
                </a:cubicBezTo>
                <a:lnTo>
                  <a:pt x="179376" y="136801"/>
                </a:lnTo>
                <a:lnTo>
                  <a:pt x="179376" y="123171"/>
                </a:lnTo>
                <a:lnTo>
                  <a:pt x="59275" y="123171"/>
                </a:lnTo>
                <a:lnTo>
                  <a:pt x="59275" y="132944"/>
                </a:lnTo>
                <a:cubicBezTo>
                  <a:pt x="59050" y="134401"/>
                  <a:pt x="56864" y="136051"/>
                  <a:pt x="52717" y="137894"/>
                </a:cubicBezTo>
                <a:cubicBezTo>
                  <a:pt x="48570" y="139737"/>
                  <a:pt x="43812" y="140745"/>
                  <a:pt x="38444" y="140916"/>
                </a:cubicBezTo>
                <a:lnTo>
                  <a:pt x="34843" y="140916"/>
                </a:lnTo>
                <a:lnTo>
                  <a:pt x="34843" y="7217"/>
                </a:lnTo>
                <a:lnTo>
                  <a:pt x="61075" y="18276"/>
                </a:lnTo>
                <a:lnTo>
                  <a:pt x="176804" y="18276"/>
                </a:lnTo>
                <a:close/>
                <a:moveTo>
                  <a:pt x="471269" y="3617"/>
                </a:moveTo>
                <a:cubicBezTo>
                  <a:pt x="471409" y="3714"/>
                  <a:pt x="472930" y="4892"/>
                  <a:pt x="475832" y="7150"/>
                </a:cubicBezTo>
                <a:cubicBezTo>
                  <a:pt x="478734" y="9409"/>
                  <a:pt x="482179" y="12167"/>
                  <a:pt x="486166" y="15424"/>
                </a:cubicBezTo>
                <a:cubicBezTo>
                  <a:pt x="490154" y="18681"/>
                  <a:pt x="493847" y="21856"/>
                  <a:pt x="497244" y="24949"/>
                </a:cubicBezTo>
                <a:cubicBezTo>
                  <a:pt x="496955" y="26351"/>
                  <a:pt x="496183" y="27386"/>
                  <a:pt x="494929" y="28053"/>
                </a:cubicBezTo>
                <a:cubicBezTo>
                  <a:pt x="493676" y="28720"/>
                  <a:pt x="492133" y="29050"/>
                  <a:pt x="490300" y="29045"/>
                </a:cubicBezTo>
                <a:lnTo>
                  <a:pt x="418034" y="29045"/>
                </a:lnTo>
                <a:lnTo>
                  <a:pt x="443237" y="35224"/>
                </a:lnTo>
                <a:cubicBezTo>
                  <a:pt x="442728" y="36918"/>
                  <a:pt x="441689" y="38291"/>
                  <a:pt x="440119" y="39343"/>
                </a:cubicBezTo>
                <a:cubicBezTo>
                  <a:pt x="438549" y="40394"/>
                  <a:pt x="436417" y="40995"/>
                  <a:pt x="433722" y="41145"/>
                </a:cubicBezTo>
                <a:cubicBezTo>
                  <a:pt x="431000" y="44540"/>
                  <a:pt x="428085" y="47919"/>
                  <a:pt x="424978" y="51281"/>
                </a:cubicBezTo>
                <a:cubicBezTo>
                  <a:pt x="421870" y="54644"/>
                  <a:pt x="418698" y="57701"/>
                  <a:pt x="415462" y="60453"/>
                </a:cubicBezTo>
                <a:lnTo>
                  <a:pt x="455324" y="60453"/>
                </a:lnTo>
                <a:lnTo>
                  <a:pt x="466383" y="48353"/>
                </a:lnTo>
                <a:lnTo>
                  <a:pt x="490043" y="66598"/>
                </a:lnTo>
                <a:cubicBezTo>
                  <a:pt x="489255" y="67523"/>
                  <a:pt x="488002" y="68433"/>
                  <a:pt x="486282" y="69328"/>
                </a:cubicBezTo>
                <a:cubicBezTo>
                  <a:pt x="484562" y="70223"/>
                  <a:pt x="482472" y="70941"/>
                  <a:pt x="480013" y="71483"/>
                </a:cubicBezTo>
                <a:lnTo>
                  <a:pt x="480013" y="144518"/>
                </a:lnTo>
                <a:cubicBezTo>
                  <a:pt x="479579" y="145451"/>
                  <a:pt x="477361" y="146673"/>
                  <a:pt x="473359" y="148184"/>
                </a:cubicBezTo>
                <a:cubicBezTo>
                  <a:pt x="469357" y="149696"/>
                  <a:pt x="465402" y="150532"/>
                  <a:pt x="461497" y="150693"/>
                </a:cubicBezTo>
                <a:lnTo>
                  <a:pt x="457896" y="150693"/>
                </a:lnTo>
                <a:lnTo>
                  <a:pt x="457896" y="140916"/>
                </a:lnTo>
                <a:lnTo>
                  <a:pt x="437065" y="140916"/>
                </a:lnTo>
                <a:lnTo>
                  <a:pt x="437065" y="208069"/>
                </a:lnTo>
                <a:cubicBezTo>
                  <a:pt x="437456" y="216509"/>
                  <a:pt x="435710" y="223444"/>
                  <a:pt x="431825" y="228874"/>
                </a:cubicBezTo>
                <a:cubicBezTo>
                  <a:pt x="427941" y="234304"/>
                  <a:pt x="419572" y="237645"/>
                  <a:pt x="406718" y="238900"/>
                </a:cubicBezTo>
                <a:cubicBezTo>
                  <a:pt x="406606" y="235165"/>
                  <a:pt x="406188" y="231897"/>
                  <a:pt x="405465" y="229095"/>
                </a:cubicBezTo>
                <a:cubicBezTo>
                  <a:pt x="404741" y="226293"/>
                  <a:pt x="403616" y="223989"/>
                  <a:pt x="402089" y="222183"/>
                </a:cubicBezTo>
                <a:cubicBezTo>
                  <a:pt x="400616" y="220373"/>
                  <a:pt x="398355" y="218787"/>
                  <a:pt x="395306" y="217426"/>
                </a:cubicBezTo>
                <a:cubicBezTo>
                  <a:pt x="392258" y="216065"/>
                  <a:pt x="388004" y="214993"/>
                  <a:pt x="382544" y="214211"/>
                </a:cubicBezTo>
                <a:lnTo>
                  <a:pt x="382544" y="210642"/>
                </a:lnTo>
                <a:cubicBezTo>
                  <a:pt x="382784" y="210658"/>
                  <a:pt x="384733" y="210769"/>
                  <a:pt x="388392" y="210976"/>
                </a:cubicBezTo>
                <a:cubicBezTo>
                  <a:pt x="392051" y="211182"/>
                  <a:pt x="395982" y="211389"/>
                  <a:pt x="400184" y="211595"/>
                </a:cubicBezTo>
                <a:cubicBezTo>
                  <a:pt x="404386" y="211802"/>
                  <a:pt x="407422" y="211913"/>
                  <a:pt x="409290" y="211929"/>
                </a:cubicBezTo>
                <a:cubicBezTo>
                  <a:pt x="411181" y="211939"/>
                  <a:pt x="412478" y="211596"/>
                  <a:pt x="413180" y="210899"/>
                </a:cubicBezTo>
                <a:cubicBezTo>
                  <a:pt x="413882" y="210203"/>
                  <a:pt x="414214" y="209088"/>
                  <a:pt x="414176" y="207555"/>
                </a:cubicBezTo>
                <a:lnTo>
                  <a:pt x="414176" y="140916"/>
                </a:lnTo>
                <a:lnTo>
                  <a:pt x="392831" y="140916"/>
                </a:lnTo>
                <a:lnTo>
                  <a:pt x="392831" y="146319"/>
                </a:lnTo>
                <a:cubicBezTo>
                  <a:pt x="392622" y="147396"/>
                  <a:pt x="390661" y="148779"/>
                  <a:pt x="386948" y="150468"/>
                </a:cubicBezTo>
                <a:cubicBezTo>
                  <a:pt x="383235" y="152156"/>
                  <a:pt x="379024" y="153089"/>
                  <a:pt x="374314" y="153266"/>
                </a:cubicBezTo>
                <a:lnTo>
                  <a:pt x="370971" y="153266"/>
                </a:lnTo>
                <a:lnTo>
                  <a:pt x="370971" y="50670"/>
                </a:lnTo>
                <a:lnTo>
                  <a:pt x="394117" y="60453"/>
                </a:lnTo>
                <a:lnTo>
                  <a:pt x="406204" y="60453"/>
                </a:lnTo>
                <a:cubicBezTo>
                  <a:pt x="407115" y="56022"/>
                  <a:pt x="407929" y="51110"/>
                  <a:pt x="408647" y="45714"/>
                </a:cubicBezTo>
                <a:cubicBezTo>
                  <a:pt x="409365" y="40319"/>
                  <a:pt x="409922" y="34762"/>
                  <a:pt x="410319" y="29045"/>
                </a:cubicBezTo>
                <a:lnTo>
                  <a:pt x="355798" y="29045"/>
                </a:lnTo>
                <a:lnTo>
                  <a:pt x="355798" y="83068"/>
                </a:lnTo>
                <a:cubicBezTo>
                  <a:pt x="356036" y="98834"/>
                  <a:pt x="355245" y="115918"/>
                  <a:pt x="353426" y="134319"/>
                </a:cubicBezTo>
                <a:cubicBezTo>
                  <a:pt x="351607" y="152720"/>
                  <a:pt x="347330" y="170962"/>
                  <a:pt x="340596" y="189045"/>
                </a:cubicBezTo>
                <a:cubicBezTo>
                  <a:pt x="333862" y="207127"/>
                  <a:pt x="323241" y="223574"/>
                  <a:pt x="308735" y="238386"/>
                </a:cubicBezTo>
                <a:lnTo>
                  <a:pt x="305134" y="236071"/>
                </a:lnTo>
                <a:cubicBezTo>
                  <a:pt x="317195" y="212942"/>
                  <a:pt x="324899" y="188057"/>
                  <a:pt x="328248" y="161416"/>
                </a:cubicBezTo>
                <a:cubicBezTo>
                  <a:pt x="331596" y="134775"/>
                  <a:pt x="333065" y="108659"/>
                  <a:pt x="332652" y="83068"/>
                </a:cubicBezTo>
                <a:lnTo>
                  <a:pt x="332652" y="11332"/>
                </a:lnTo>
                <a:lnTo>
                  <a:pt x="359655" y="21876"/>
                </a:lnTo>
                <a:lnTo>
                  <a:pt x="457382" y="21876"/>
                </a:lnTo>
                <a:close/>
                <a:moveTo>
                  <a:pt x="274016" y="2588"/>
                </a:moveTo>
                <a:cubicBezTo>
                  <a:pt x="289759" y="4581"/>
                  <a:pt x="300965" y="8198"/>
                  <a:pt x="307634" y="13441"/>
                </a:cubicBezTo>
                <a:cubicBezTo>
                  <a:pt x="314303" y="18683"/>
                  <a:pt x="317649" y="24012"/>
                  <a:pt x="317672" y="29426"/>
                </a:cubicBezTo>
                <a:cubicBezTo>
                  <a:pt x="317694" y="34840"/>
                  <a:pt x="315607" y="38802"/>
                  <a:pt x="311411" y="41310"/>
                </a:cubicBezTo>
                <a:cubicBezTo>
                  <a:pt x="307214" y="43818"/>
                  <a:pt x="302122" y="43334"/>
                  <a:pt x="296133" y="39858"/>
                </a:cubicBezTo>
                <a:cubicBezTo>
                  <a:pt x="294151" y="33278"/>
                  <a:pt x="290850" y="26831"/>
                  <a:pt x="286232" y="20515"/>
                </a:cubicBezTo>
                <a:cubicBezTo>
                  <a:pt x="281613" y="14199"/>
                  <a:pt x="276770" y="8909"/>
                  <a:pt x="271702" y="4646"/>
                </a:cubicBezTo>
                <a:close/>
                <a:moveTo>
                  <a:pt x="906667" y="515"/>
                </a:moveTo>
                <a:lnTo>
                  <a:pt x="940356" y="4115"/>
                </a:lnTo>
                <a:cubicBezTo>
                  <a:pt x="940040" y="5926"/>
                  <a:pt x="939194" y="7448"/>
                  <a:pt x="937817" y="8680"/>
                </a:cubicBezTo>
                <a:cubicBezTo>
                  <a:pt x="936440" y="9912"/>
                  <a:pt x="934115" y="10791"/>
                  <a:pt x="930841" y="11316"/>
                </a:cubicBezTo>
                <a:lnTo>
                  <a:pt x="930841" y="55550"/>
                </a:lnTo>
                <a:lnTo>
                  <a:pt x="966846" y="55550"/>
                </a:lnTo>
                <a:lnTo>
                  <a:pt x="981247" y="36262"/>
                </a:lnTo>
                <a:cubicBezTo>
                  <a:pt x="981381" y="36365"/>
                  <a:pt x="982857" y="37616"/>
                  <a:pt x="985676" y="40015"/>
                </a:cubicBezTo>
                <a:cubicBezTo>
                  <a:pt x="988496" y="42414"/>
                  <a:pt x="991858" y="45341"/>
                  <a:pt x="995763" y="48797"/>
                </a:cubicBezTo>
                <a:cubicBezTo>
                  <a:pt x="999669" y="52253"/>
                  <a:pt x="1003317" y="55618"/>
                  <a:pt x="1006708" y="58893"/>
                </a:cubicBezTo>
                <a:cubicBezTo>
                  <a:pt x="1006306" y="60303"/>
                  <a:pt x="1005502" y="61342"/>
                  <a:pt x="1004297" y="62012"/>
                </a:cubicBezTo>
                <a:cubicBezTo>
                  <a:pt x="1003091" y="62681"/>
                  <a:pt x="1001580" y="63014"/>
                  <a:pt x="999764" y="63008"/>
                </a:cubicBezTo>
                <a:lnTo>
                  <a:pt x="936499" y="63008"/>
                </a:lnTo>
                <a:cubicBezTo>
                  <a:pt x="944739" y="86213"/>
                  <a:pt x="955776" y="107119"/>
                  <a:pt x="969610" y="125727"/>
                </a:cubicBezTo>
                <a:cubicBezTo>
                  <a:pt x="983444" y="144334"/>
                  <a:pt x="998467" y="158747"/>
                  <a:pt x="1014680" y="168964"/>
                </a:cubicBezTo>
                <a:lnTo>
                  <a:pt x="1013651" y="171536"/>
                </a:lnTo>
                <a:cubicBezTo>
                  <a:pt x="1008969" y="172334"/>
                  <a:pt x="1004768" y="174467"/>
                  <a:pt x="1001050" y="177933"/>
                </a:cubicBezTo>
                <a:cubicBezTo>
                  <a:pt x="997331" y="181400"/>
                  <a:pt x="994417" y="186040"/>
                  <a:pt x="992306" y="191853"/>
                </a:cubicBezTo>
                <a:cubicBezTo>
                  <a:pt x="977786" y="177982"/>
                  <a:pt x="965485" y="160140"/>
                  <a:pt x="955401" y="138328"/>
                </a:cubicBezTo>
                <a:cubicBezTo>
                  <a:pt x="945318" y="116517"/>
                  <a:pt x="937388" y="91410"/>
                  <a:pt x="931613" y="63008"/>
                </a:cubicBezTo>
                <a:lnTo>
                  <a:pt x="930841" y="63008"/>
                </a:lnTo>
                <a:lnTo>
                  <a:pt x="930841" y="178994"/>
                </a:lnTo>
                <a:lnTo>
                  <a:pt x="941900" y="178994"/>
                </a:lnTo>
                <a:lnTo>
                  <a:pt x="953987" y="161506"/>
                </a:lnTo>
                <a:cubicBezTo>
                  <a:pt x="954410" y="161828"/>
                  <a:pt x="957100" y="164207"/>
                  <a:pt x="962056" y="168643"/>
                </a:cubicBezTo>
                <a:cubicBezTo>
                  <a:pt x="967012" y="173079"/>
                  <a:pt x="971694" y="177644"/>
                  <a:pt x="976104" y="182337"/>
                </a:cubicBezTo>
                <a:cubicBezTo>
                  <a:pt x="975825" y="183747"/>
                  <a:pt x="975097" y="184786"/>
                  <a:pt x="973918" y="185456"/>
                </a:cubicBezTo>
                <a:cubicBezTo>
                  <a:pt x="972739" y="186125"/>
                  <a:pt x="971239" y="186458"/>
                  <a:pt x="969417" y="186452"/>
                </a:cubicBezTo>
                <a:lnTo>
                  <a:pt x="930841" y="186452"/>
                </a:lnTo>
                <a:lnTo>
                  <a:pt x="930841" y="231201"/>
                </a:lnTo>
                <a:cubicBezTo>
                  <a:pt x="930589" y="232679"/>
                  <a:pt x="928457" y="234415"/>
                  <a:pt x="924444" y="236408"/>
                </a:cubicBezTo>
                <a:cubicBezTo>
                  <a:pt x="920431" y="238402"/>
                  <a:pt x="916048" y="239495"/>
                  <a:pt x="911296" y="239687"/>
                </a:cubicBezTo>
                <a:lnTo>
                  <a:pt x="906667" y="239687"/>
                </a:lnTo>
                <a:lnTo>
                  <a:pt x="906667" y="186452"/>
                </a:lnTo>
                <a:lnTo>
                  <a:pt x="867576" y="186452"/>
                </a:lnTo>
                <a:lnTo>
                  <a:pt x="865519" y="178994"/>
                </a:lnTo>
                <a:lnTo>
                  <a:pt x="906667" y="178994"/>
                </a:lnTo>
                <a:lnTo>
                  <a:pt x="906667" y="99784"/>
                </a:lnTo>
                <a:cubicBezTo>
                  <a:pt x="898303" y="118231"/>
                  <a:pt x="887898" y="135408"/>
                  <a:pt x="875452" y="151316"/>
                </a:cubicBezTo>
                <a:cubicBezTo>
                  <a:pt x="863006" y="167223"/>
                  <a:pt x="848550" y="181507"/>
                  <a:pt x="832086" y="194167"/>
                </a:cubicBezTo>
                <a:lnTo>
                  <a:pt x="828743" y="191081"/>
                </a:lnTo>
                <a:cubicBezTo>
                  <a:pt x="844366" y="173995"/>
                  <a:pt x="857675" y="154225"/>
                  <a:pt x="868669" y="131770"/>
                </a:cubicBezTo>
                <a:cubicBezTo>
                  <a:pt x="879663" y="109316"/>
                  <a:pt x="887957" y="86395"/>
                  <a:pt x="893551" y="63008"/>
                </a:cubicBezTo>
                <a:lnTo>
                  <a:pt x="839030" y="63008"/>
                </a:lnTo>
                <a:lnTo>
                  <a:pt x="836972" y="55550"/>
                </a:lnTo>
                <a:lnTo>
                  <a:pt x="906667" y="55550"/>
                </a:lnTo>
                <a:close/>
                <a:moveTo>
                  <a:pt x="818456" y="0"/>
                </a:moveTo>
                <a:lnTo>
                  <a:pt x="854460" y="10802"/>
                </a:lnTo>
                <a:cubicBezTo>
                  <a:pt x="853962" y="12377"/>
                  <a:pt x="852901" y="13663"/>
                  <a:pt x="851278" y="14659"/>
                </a:cubicBezTo>
                <a:cubicBezTo>
                  <a:pt x="849654" y="15656"/>
                  <a:pt x="847372" y="16170"/>
                  <a:pt x="844430" y="16202"/>
                </a:cubicBezTo>
                <a:cubicBezTo>
                  <a:pt x="841087" y="25600"/>
                  <a:pt x="837487" y="34773"/>
                  <a:pt x="833629" y="43720"/>
                </a:cubicBezTo>
                <a:cubicBezTo>
                  <a:pt x="829771" y="52668"/>
                  <a:pt x="825656" y="61326"/>
                  <a:pt x="821284" y="69695"/>
                </a:cubicBezTo>
                <a:lnTo>
                  <a:pt x="832857" y="73810"/>
                </a:lnTo>
                <a:cubicBezTo>
                  <a:pt x="832364" y="75074"/>
                  <a:pt x="831486" y="76081"/>
                  <a:pt x="830221" y="76831"/>
                </a:cubicBezTo>
                <a:cubicBezTo>
                  <a:pt x="828957" y="77582"/>
                  <a:pt x="827178" y="78203"/>
                  <a:pt x="824885" y="78696"/>
                </a:cubicBezTo>
                <a:lnTo>
                  <a:pt x="824885" y="231715"/>
                </a:lnTo>
                <a:cubicBezTo>
                  <a:pt x="824537" y="232813"/>
                  <a:pt x="822404" y="234281"/>
                  <a:pt x="818488" y="236119"/>
                </a:cubicBezTo>
                <a:cubicBezTo>
                  <a:pt x="814571" y="237957"/>
                  <a:pt x="810188" y="238975"/>
                  <a:pt x="805340" y="239173"/>
                </a:cubicBezTo>
                <a:lnTo>
                  <a:pt x="800710" y="239173"/>
                </a:lnTo>
                <a:lnTo>
                  <a:pt x="800710" y="103128"/>
                </a:lnTo>
                <a:cubicBezTo>
                  <a:pt x="796339" y="108930"/>
                  <a:pt x="791838" y="114491"/>
                  <a:pt x="787209" y="119812"/>
                </a:cubicBezTo>
                <a:cubicBezTo>
                  <a:pt x="782580" y="125132"/>
                  <a:pt x="777822" y="130115"/>
                  <a:pt x="772936" y="134760"/>
                </a:cubicBezTo>
                <a:lnTo>
                  <a:pt x="769592" y="132703"/>
                </a:lnTo>
                <a:cubicBezTo>
                  <a:pt x="779456" y="116083"/>
                  <a:pt x="788789" y="96087"/>
                  <a:pt x="797592" y="72717"/>
                </a:cubicBezTo>
                <a:cubicBezTo>
                  <a:pt x="806395" y="49346"/>
                  <a:pt x="813350" y="25107"/>
                  <a:pt x="818456" y="0"/>
                </a:cubicBezTo>
                <a:close/>
                <a:moveTo>
                  <a:pt x="613487" y="0"/>
                </a:moveTo>
                <a:cubicBezTo>
                  <a:pt x="629400" y="1708"/>
                  <a:pt x="640490" y="5301"/>
                  <a:pt x="646759" y="10778"/>
                </a:cubicBezTo>
                <a:cubicBezTo>
                  <a:pt x="653028" y="16255"/>
                  <a:pt x="655824" y="21856"/>
                  <a:pt x="655149" y="27582"/>
                </a:cubicBezTo>
                <a:cubicBezTo>
                  <a:pt x="654474" y="33309"/>
                  <a:pt x="651678" y="37399"/>
                  <a:pt x="646759" y="39854"/>
                </a:cubicBezTo>
                <a:cubicBezTo>
                  <a:pt x="641841" y="42310"/>
                  <a:pt x="636151" y="41369"/>
                  <a:pt x="629689" y="37034"/>
                </a:cubicBezTo>
                <a:cubicBezTo>
                  <a:pt x="629062" y="30454"/>
                  <a:pt x="627037" y="24003"/>
                  <a:pt x="623613" y="17681"/>
                </a:cubicBezTo>
                <a:cubicBezTo>
                  <a:pt x="620190" y="11359"/>
                  <a:pt x="616043" y="6065"/>
                  <a:pt x="611172" y="1801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SemiBold" panose="02020600000000000000" pitchFamily="18" charset="-122"/>
              <a:ea typeface="思源宋体 CN SemiBold" panose="02020600000000000000" pitchFamily="18" charset="-122"/>
              <a:cs typeface="+mn-cs"/>
            </a:endParaRPr>
          </a:p>
        </p:txBody>
      </p:sp>
      <p:sp>
        <p:nvSpPr>
          <p:cNvPr id="36" name="文本框-17_矢量">
            <a:extLst>
              <a:ext uri="{FF2B5EF4-FFF2-40B4-BE49-F238E27FC236}">
                <a16:creationId xmlns:a16="http://schemas.microsoft.com/office/drawing/2014/main" id="{7DB19AF8-F0FF-46D5-85B0-9937BA4FA80A}"/>
              </a:ext>
            </a:extLst>
          </p:cNvPr>
          <p:cNvSpPr txBox="1"/>
          <p:nvPr/>
        </p:nvSpPr>
        <p:spPr>
          <a:xfrm>
            <a:off x="9547186" y="5727859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8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4" y="194767"/>
                  <a:pt x="1249300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2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4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0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60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30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4" y="201854"/>
                  <a:pt x="1220953" y="201854"/>
                  <a:pt x="1206323" y="200939"/>
                </a:cubicBezTo>
                <a:cubicBezTo>
                  <a:pt x="1202208" y="200635"/>
                  <a:pt x="1198702" y="200139"/>
                  <a:pt x="1195807" y="199454"/>
                </a:cubicBezTo>
                <a:cubicBezTo>
                  <a:pt x="1192912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6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8" y="192938"/>
                </a:cubicBezTo>
                <a:lnTo>
                  <a:pt x="1318108" y="196825"/>
                </a:lnTo>
                <a:cubicBezTo>
                  <a:pt x="1316279" y="193929"/>
                  <a:pt x="1314146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6" y="173622"/>
                </a:cubicBezTo>
                <a:cubicBezTo>
                  <a:pt x="1148449" y="169736"/>
                  <a:pt x="1150735" y="165849"/>
                  <a:pt x="1152944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4" y="145390"/>
                </a:moveTo>
                <a:cubicBezTo>
                  <a:pt x="1222401" y="146761"/>
                  <a:pt x="1224572" y="148628"/>
                  <a:pt x="1227240" y="150990"/>
                </a:cubicBezTo>
                <a:cubicBezTo>
                  <a:pt x="1229906" y="153353"/>
                  <a:pt x="1232688" y="155829"/>
                  <a:pt x="1235584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2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0" y="105613"/>
                </a:lnTo>
                <a:lnTo>
                  <a:pt x="1224610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0" y="79096"/>
                </a:lnTo>
                <a:lnTo>
                  <a:pt x="1224610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4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4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6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2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4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0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4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8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20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20" y="55321"/>
                </a:lnTo>
                <a:lnTo>
                  <a:pt x="1410920" y="47320"/>
                </a:lnTo>
                <a:lnTo>
                  <a:pt x="1474699" y="47320"/>
                </a:lnTo>
                <a:close/>
                <a:moveTo>
                  <a:pt x="1224610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8" y="129845"/>
                  <a:pt x="1289952" y="127292"/>
                  <a:pt x="1287590" y="124930"/>
                </a:cubicBezTo>
                <a:cubicBezTo>
                  <a:pt x="1285228" y="122568"/>
                  <a:pt x="1283208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6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8" y="142075"/>
                  <a:pt x="1167575" y="142304"/>
                  <a:pt x="1158660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0" y="134188"/>
                </a:lnTo>
                <a:lnTo>
                  <a:pt x="1224610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0" y="52349"/>
                </a:lnTo>
                <a:lnTo>
                  <a:pt x="1224610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0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0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8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38" name="文本框-21_矢量">
            <a:extLst>
              <a:ext uri="{FF2B5EF4-FFF2-40B4-BE49-F238E27FC236}">
                <a16:creationId xmlns:a16="http://schemas.microsoft.com/office/drawing/2014/main" id="{D7AA94F7-172B-487F-8159-4B0B7CE6B5D7}"/>
              </a:ext>
            </a:extLst>
          </p:cNvPr>
          <p:cNvSpPr txBox="1"/>
          <p:nvPr/>
        </p:nvSpPr>
        <p:spPr>
          <a:xfrm>
            <a:off x="1691453" y="5691731"/>
            <a:ext cx="1020301" cy="246117"/>
          </a:xfrm>
          <a:custGeom>
            <a:avLst/>
            <a:gdLst/>
            <a:ahLst/>
            <a:cxnLst/>
            <a:rect l="l" t="t" r="r" b="b"/>
            <a:pathLst>
              <a:path w="1020301" h="246117">
                <a:moveTo>
                  <a:pt x="454002" y="161506"/>
                </a:moveTo>
                <a:cubicBezTo>
                  <a:pt x="472065" y="168282"/>
                  <a:pt x="484625" y="176060"/>
                  <a:pt x="491682" y="184841"/>
                </a:cubicBezTo>
                <a:cubicBezTo>
                  <a:pt x="498739" y="193622"/>
                  <a:pt x="501856" y="201713"/>
                  <a:pt x="501033" y="209116"/>
                </a:cubicBezTo>
                <a:cubicBezTo>
                  <a:pt x="500210" y="216518"/>
                  <a:pt x="497010" y="221540"/>
                  <a:pt x="491433" y="224181"/>
                </a:cubicBezTo>
                <a:cubicBezTo>
                  <a:pt x="485856" y="226821"/>
                  <a:pt x="479466" y="225390"/>
                  <a:pt x="472261" y="219885"/>
                </a:cubicBezTo>
                <a:cubicBezTo>
                  <a:pt x="470927" y="210064"/>
                  <a:pt x="468259" y="200131"/>
                  <a:pt x="464257" y="190085"/>
                </a:cubicBezTo>
                <a:cubicBezTo>
                  <a:pt x="460255" y="180039"/>
                  <a:pt x="455979" y="170941"/>
                  <a:pt x="451430" y="162792"/>
                </a:cubicBezTo>
                <a:close/>
                <a:moveTo>
                  <a:pt x="378907" y="156106"/>
                </a:moveTo>
                <a:lnTo>
                  <a:pt x="416197" y="173594"/>
                </a:lnTo>
                <a:cubicBezTo>
                  <a:pt x="415737" y="175024"/>
                  <a:pt x="414794" y="176085"/>
                  <a:pt x="413368" y="176776"/>
                </a:cubicBezTo>
                <a:cubicBezTo>
                  <a:pt x="411943" y="177467"/>
                  <a:pt x="409714" y="177692"/>
                  <a:pt x="406682" y="177451"/>
                </a:cubicBezTo>
                <a:cubicBezTo>
                  <a:pt x="400729" y="187085"/>
                  <a:pt x="393153" y="196814"/>
                  <a:pt x="383954" y="206641"/>
                </a:cubicBezTo>
                <a:cubicBezTo>
                  <a:pt x="374755" y="216467"/>
                  <a:pt x="364157" y="224911"/>
                  <a:pt x="352161" y="231972"/>
                </a:cubicBezTo>
                <a:lnTo>
                  <a:pt x="349846" y="229401"/>
                </a:lnTo>
                <a:cubicBezTo>
                  <a:pt x="354748" y="222409"/>
                  <a:pt x="359146" y="214589"/>
                  <a:pt x="363038" y="205940"/>
                </a:cubicBezTo>
                <a:cubicBezTo>
                  <a:pt x="366931" y="197292"/>
                  <a:pt x="370223" y="188614"/>
                  <a:pt x="372916" y="179909"/>
                </a:cubicBezTo>
                <a:cubicBezTo>
                  <a:pt x="375608" y="171203"/>
                  <a:pt x="377605" y="163268"/>
                  <a:pt x="378907" y="156106"/>
                </a:cubicBezTo>
                <a:close/>
                <a:moveTo>
                  <a:pt x="35321" y="148790"/>
                </a:moveTo>
                <a:cubicBezTo>
                  <a:pt x="44810" y="167420"/>
                  <a:pt x="48592" y="183036"/>
                  <a:pt x="46669" y="195638"/>
                </a:cubicBezTo>
                <a:cubicBezTo>
                  <a:pt x="44745" y="208241"/>
                  <a:pt x="39591" y="216751"/>
                  <a:pt x="31206" y="221170"/>
                </a:cubicBezTo>
                <a:cubicBezTo>
                  <a:pt x="25248" y="224312"/>
                  <a:pt x="19290" y="224772"/>
                  <a:pt x="13333" y="222551"/>
                </a:cubicBezTo>
                <a:cubicBezTo>
                  <a:pt x="7375" y="220330"/>
                  <a:pt x="3217" y="215844"/>
                  <a:pt x="860" y="209095"/>
                </a:cubicBezTo>
                <a:cubicBezTo>
                  <a:pt x="-769" y="202529"/>
                  <a:pt x="-83" y="196958"/>
                  <a:pt x="2917" y="192383"/>
                </a:cubicBezTo>
                <a:cubicBezTo>
                  <a:pt x="5917" y="187808"/>
                  <a:pt x="10204" y="184293"/>
                  <a:pt x="15776" y="181839"/>
                </a:cubicBezTo>
                <a:cubicBezTo>
                  <a:pt x="20421" y="179160"/>
                  <a:pt x="24568" y="174938"/>
                  <a:pt x="28217" y="169173"/>
                </a:cubicBezTo>
                <a:cubicBezTo>
                  <a:pt x="31865" y="163408"/>
                  <a:pt x="33376" y="156743"/>
                  <a:pt x="32749" y="149178"/>
                </a:cubicBezTo>
                <a:close/>
                <a:moveTo>
                  <a:pt x="182940" y="147233"/>
                </a:moveTo>
                <a:cubicBezTo>
                  <a:pt x="206266" y="152701"/>
                  <a:pt x="222492" y="160371"/>
                  <a:pt x="231618" y="170244"/>
                </a:cubicBezTo>
                <a:cubicBezTo>
                  <a:pt x="240744" y="180116"/>
                  <a:pt x="244770" y="189670"/>
                  <a:pt x="243697" y="198906"/>
                </a:cubicBezTo>
                <a:cubicBezTo>
                  <a:pt x="242624" y="208141"/>
                  <a:pt x="238453" y="214538"/>
                  <a:pt x="231184" y="218096"/>
                </a:cubicBezTo>
                <a:cubicBezTo>
                  <a:pt x="223915" y="221654"/>
                  <a:pt x="215549" y="219852"/>
                  <a:pt x="206085" y="212692"/>
                </a:cubicBezTo>
                <a:cubicBezTo>
                  <a:pt x="205460" y="201069"/>
                  <a:pt x="202877" y="189663"/>
                  <a:pt x="198335" y="178472"/>
                </a:cubicBezTo>
                <a:cubicBezTo>
                  <a:pt x="193793" y="167281"/>
                  <a:pt x="187976" y="157387"/>
                  <a:pt x="180882" y="148790"/>
                </a:cubicBezTo>
                <a:close/>
                <a:moveTo>
                  <a:pt x="61810" y="146204"/>
                </a:moveTo>
                <a:lnTo>
                  <a:pt x="107330" y="149573"/>
                </a:lnTo>
                <a:cubicBezTo>
                  <a:pt x="107100" y="151390"/>
                  <a:pt x="106339" y="152848"/>
                  <a:pt x="105048" y="153947"/>
                </a:cubicBezTo>
                <a:cubicBezTo>
                  <a:pt x="103756" y="155046"/>
                  <a:pt x="101774" y="155851"/>
                  <a:pt x="99100" y="156363"/>
                </a:cubicBezTo>
                <a:lnTo>
                  <a:pt x="99100" y="199326"/>
                </a:lnTo>
                <a:cubicBezTo>
                  <a:pt x="98983" y="201094"/>
                  <a:pt x="99540" y="202316"/>
                  <a:pt x="100772" y="202992"/>
                </a:cubicBezTo>
                <a:cubicBezTo>
                  <a:pt x="102004" y="203667"/>
                  <a:pt x="104619" y="203988"/>
                  <a:pt x="108616" y="203956"/>
                </a:cubicBezTo>
                <a:lnTo>
                  <a:pt x="138191" y="203956"/>
                </a:lnTo>
                <a:cubicBezTo>
                  <a:pt x="142424" y="203962"/>
                  <a:pt x="146496" y="203951"/>
                  <a:pt x="150407" y="203924"/>
                </a:cubicBezTo>
                <a:cubicBezTo>
                  <a:pt x="154318" y="203897"/>
                  <a:pt x="157361" y="203822"/>
                  <a:pt x="159537" y="203699"/>
                </a:cubicBezTo>
                <a:cubicBezTo>
                  <a:pt x="161782" y="203603"/>
                  <a:pt x="163528" y="203281"/>
                  <a:pt x="164777" y="202734"/>
                </a:cubicBezTo>
                <a:cubicBezTo>
                  <a:pt x="166025" y="202188"/>
                  <a:pt x="167193" y="201223"/>
                  <a:pt x="168281" y="199840"/>
                </a:cubicBezTo>
                <a:cubicBezTo>
                  <a:pt x="170065" y="197664"/>
                  <a:pt x="172154" y="194105"/>
                  <a:pt x="174549" y="189164"/>
                </a:cubicBezTo>
                <a:cubicBezTo>
                  <a:pt x="176944" y="184222"/>
                  <a:pt x="179741" y="177834"/>
                  <a:pt x="182940" y="169998"/>
                </a:cubicBezTo>
                <a:lnTo>
                  <a:pt x="185623" y="169998"/>
                </a:lnTo>
                <a:lnTo>
                  <a:pt x="186409" y="200869"/>
                </a:lnTo>
                <a:cubicBezTo>
                  <a:pt x="191536" y="202755"/>
                  <a:pt x="195017" y="204833"/>
                  <a:pt x="196854" y="207103"/>
                </a:cubicBezTo>
                <a:cubicBezTo>
                  <a:pt x="198691" y="209373"/>
                  <a:pt x="199553" y="212092"/>
                  <a:pt x="199441" y="215261"/>
                </a:cubicBezTo>
                <a:cubicBezTo>
                  <a:pt x="199587" y="220451"/>
                  <a:pt x="197730" y="224572"/>
                  <a:pt x="193871" y="227621"/>
                </a:cubicBezTo>
                <a:cubicBezTo>
                  <a:pt x="190012" y="230671"/>
                  <a:pt x="183275" y="232850"/>
                  <a:pt x="173661" y="234158"/>
                </a:cubicBezTo>
                <a:cubicBezTo>
                  <a:pt x="164047" y="235467"/>
                  <a:pt x="150680" y="236104"/>
                  <a:pt x="133562" y="236071"/>
                </a:cubicBezTo>
                <a:lnTo>
                  <a:pt x="102187" y="236071"/>
                </a:lnTo>
                <a:cubicBezTo>
                  <a:pt x="86440" y="236360"/>
                  <a:pt x="75692" y="234497"/>
                  <a:pt x="69943" y="230483"/>
                </a:cubicBezTo>
                <a:cubicBezTo>
                  <a:pt x="64194" y="226469"/>
                  <a:pt x="61483" y="218569"/>
                  <a:pt x="61810" y="206783"/>
                </a:cubicBezTo>
                <a:close/>
                <a:moveTo>
                  <a:pt x="107587" y="132204"/>
                </a:moveTo>
                <a:cubicBezTo>
                  <a:pt x="127913" y="135595"/>
                  <a:pt x="141830" y="141094"/>
                  <a:pt x="149338" y="148699"/>
                </a:cubicBezTo>
                <a:cubicBezTo>
                  <a:pt x="156846" y="156305"/>
                  <a:pt x="159817" y="163804"/>
                  <a:pt x="158251" y="171197"/>
                </a:cubicBezTo>
                <a:cubicBezTo>
                  <a:pt x="156685" y="178590"/>
                  <a:pt x="152455" y="183663"/>
                  <a:pt x="145561" y="186415"/>
                </a:cubicBezTo>
                <a:cubicBezTo>
                  <a:pt x="138667" y="189167"/>
                  <a:pt x="130981" y="187384"/>
                  <a:pt x="122503" y="181068"/>
                </a:cubicBezTo>
                <a:cubicBezTo>
                  <a:pt x="122016" y="172447"/>
                  <a:pt x="120226" y="163971"/>
                  <a:pt x="117135" y="155640"/>
                </a:cubicBezTo>
                <a:cubicBezTo>
                  <a:pt x="114043" y="147308"/>
                  <a:pt x="110261" y="139925"/>
                  <a:pt x="105787" y="133490"/>
                </a:cubicBezTo>
                <a:close/>
                <a:moveTo>
                  <a:pt x="410025" y="107998"/>
                </a:moveTo>
                <a:lnTo>
                  <a:pt x="410025" y="136319"/>
                </a:lnTo>
                <a:lnTo>
                  <a:pt x="456059" y="136319"/>
                </a:lnTo>
                <a:lnTo>
                  <a:pt x="456059" y="107998"/>
                </a:lnTo>
                <a:close/>
                <a:moveTo>
                  <a:pt x="141020" y="76108"/>
                </a:moveTo>
                <a:lnTo>
                  <a:pt x="141020" y="118574"/>
                </a:lnTo>
                <a:lnTo>
                  <a:pt x="174710" y="118574"/>
                </a:lnTo>
                <a:lnTo>
                  <a:pt x="174710" y="76108"/>
                </a:lnTo>
                <a:close/>
                <a:moveTo>
                  <a:pt x="71583" y="76108"/>
                </a:moveTo>
                <a:lnTo>
                  <a:pt x="71583" y="118574"/>
                </a:lnTo>
                <a:lnTo>
                  <a:pt x="105787" y="118574"/>
                </a:lnTo>
                <a:lnTo>
                  <a:pt x="105787" y="76108"/>
                </a:lnTo>
                <a:close/>
                <a:moveTo>
                  <a:pt x="410025" y="70193"/>
                </a:moveTo>
                <a:lnTo>
                  <a:pt x="410025" y="100829"/>
                </a:lnTo>
                <a:lnTo>
                  <a:pt x="456059" y="100829"/>
                </a:lnTo>
                <a:lnTo>
                  <a:pt x="456059" y="70193"/>
                </a:lnTo>
                <a:close/>
                <a:moveTo>
                  <a:pt x="258035" y="63266"/>
                </a:moveTo>
                <a:cubicBezTo>
                  <a:pt x="275899" y="64687"/>
                  <a:pt x="288182" y="68273"/>
                  <a:pt x="294883" y="74023"/>
                </a:cubicBezTo>
                <a:cubicBezTo>
                  <a:pt x="301584" y="79772"/>
                  <a:pt x="304303" y="85713"/>
                  <a:pt x="303040" y="91844"/>
                </a:cubicBezTo>
                <a:cubicBezTo>
                  <a:pt x="301777" y="97975"/>
                  <a:pt x="298131" y="102325"/>
                  <a:pt x="292102" y="104892"/>
                </a:cubicBezTo>
                <a:cubicBezTo>
                  <a:pt x="286073" y="107459"/>
                  <a:pt x="279261" y="106271"/>
                  <a:pt x="271665" y="101327"/>
                </a:cubicBezTo>
                <a:cubicBezTo>
                  <a:pt x="270765" y="94523"/>
                  <a:pt x="268836" y="87879"/>
                  <a:pt x="265878" y="81396"/>
                </a:cubicBezTo>
                <a:cubicBezTo>
                  <a:pt x="262921" y="74913"/>
                  <a:pt x="259706" y="69298"/>
                  <a:pt x="256234" y="64551"/>
                </a:cubicBezTo>
                <a:close/>
                <a:moveTo>
                  <a:pt x="618080" y="56065"/>
                </a:moveTo>
                <a:lnTo>
                  <a:pt x="663600" y="60179"/>
                </a:lnTo>
                <a:cubicBezTo>
                  <a:pt x="663530" y="61856"/>
                  <a:pt x="662898" y="63260"/>
                  <a:pt x="661703" y="64391"/>
                </a:cubicBezTo>
                <a:cubicBezTo>
                  <a:pt x="660508" y="65521"/>
                  <a:pt x="658397" y="66346"/>
                  <a:pt x="655370" y="66866"/>
                </a:cubicBezTo>
                <a:lnTo>
                  <a:pt x="655370" y="108785"/>
                </a:lnTo>
                <a:lnTo>
                  <a:pt x="701404" y="108785"/>
                </a:lnTo>
                <a:lnTo>
                  <a:pt x="719407" y="85125"/>
                </a:lnTo>
                <a:cubicBezTo>
                  <a:pt x="719586" y="85256"/>
                  <a:pt x="721513" y="86767"/>
                  <a:pt x="725188" y="89659"/>
                </a:cubicBezTo>
                <a:cubicBezTo>
                  <a:pt x="728863" y="92552"/>
                  <a:pt x="733210" y="96044"/>
                  <a:pt x="738228" y="100137"/>
                </a:cubicBezTo>
                <a:cubicBezTo>
                  <a:pt x="743246" y="104229"/>
                  <a:pt x="747859" y="108141"/>
                  <a:pt x="752068" y="111872"/>
                </a:cubicBezTo>
                <a:cubicBezTo>
                  <a:pt x="751655" y="113281"/>
                  <a:pt x="750809" y="114320"/>
                  <a:pt x="749528" y="114990"/>
                </a:cubicBezTo>
                <a:cubicBezTo>
                  <a:pt x="748248" y="115660"/>
                  <a:pt x="746694" y="115992"/>
                  <a:pt x="744867" y="115986"/>
                </a:cubicBezTo>
                <a:lnTo>
                  <a:pt x="657685" y="115986"/>
                </a:lnTo>
                <a:cubicBezTo>
                  <a:pt x="665278" y="128793"/>
                  <a:pt x="674609" y="140413"/>
                  <a:pt x="685679" y="150848"/>
                </a:cubicBezTo>
                <a:cubicBezTo>
                  <a:pt x="696748" y="161282"/>
                  <a:pt x="708747" y="170331"/>
                  <a:pt x="721674" y="177994"/>
                </a:cubicBezTo>
                <a:cubicBezTo>
                  <a:pt x="734601" y="185657"/>
                  <a:pt x="747647" y="191734"/>
                  <a:pt x="760812" y="196225"/>
                </a:cubicBezTo>
                <a:lnTo>
                  <a:pt x="760040" y="199311"/>
                </a:lnTo>
                <a:cubicBezTo>
                  <a:pt x="753043" y="200784"/>
                  <a:pt x="746978" y="204203"/>
                  <a:pt x="741845" y="209566"/>
                </a:cubicBezTo>
                <a:cubicBezTo>
                  <a:pt x="736712" y="214929"/>
                  <a:pt x="732833" y="221884"/>
                  <a:pt x="730208" y="230429"/>
                </a:cubicBezTo>
                <a:cubicBezTo>
                  <a:pt x="712270" y="219103"/>
                  <a:pt x="697161" y="204594"/>
                  <a:pt x="684881" y="186902"/>
                </a:cubicBezTo>
                <a:cubicBezTo>
                  <a:pt x="672601" y="169211"/>
                  <a:pt x="662764" y="148401"/>
                  <a:pt x="655370" y="124473"/>
                </a:cubicBezTo>
                <a:lnTo>
                  <a:pt x="655370" y="233515"/>
                </a:lnTo>
                <a:cubicBezTo>
                  <a:pt x="654974" y="235439"/>
                  <a:pt x="651652" y="237700"/>
                  <a:pt x="645405" y="240298"/>
                </a:cubicBezTo>
                <a:cubicBezTo>
                  <a:pt x="639157" y="242897"/>
                  <a:pt x="632364" y="244322"/>
                  <a:pt x="625023" y="244574"/>
                </a:cubicBezTo>
                <a:lnTo>
                  <a:pt x="618080" y="244574"/>
                </a:lnTo>
                <a:lnTo>
                  <a:pt x="618080" y="159192"/>
                </a:lnTo>
                <a:cubicBezTo>
                  <a:pt x="606094" y="174794"/>
                  <a:pt x="591617" y="188853"/>
                  <a:pt x="574649" y="201368"/>
                </a:cubicBezTo>
                <a:cubicBezTo>
                  <a:pt x="557681" y="213884"/>
                  <a:pt x="538382" y="224600"/>
                  <a:pt x="516753" y="233515"/>
                </a:cubicBezTo>
                <a:lnTo>
                  <a:pt x="514695" y="230944"/>
                </a:lnTo>
                <a:cubicBezTo>
                  <a:pt x="534471" y="216397"/>
                  <a:pt x="551434" y="198941"/>
                  <a:pt x="565584" y="178576"/>
                </a:cubicBezTo>
                <a:cubicBezTo>
                  <a:pt x="579734" y="158211"/>
                  <a:pt x="590460" y="137348"/>
                  <a:pt x="597763" y="115986"/>
                </a:cubicBezTo>
                <a:lnTo>
                  <a:pt x="527297" y="115986"/>
                </a:lnTo>
                <a:lnTo>
                  <a:pt x="525240" y="108785"/>
                </a:lnTo>
                <a:lnTo>
                  <a:pt x="618080" y="108785"/>
                </a:lnTo>
                <a:close/>
                <a:moveTo>
                  <a:pt x="328243" y="38962"/>
                </a:moveTo>
                <a:lnTo>
                  <a:pt x="332101" y="39739"/>
                </a:lnTo>
                <a:cubicBezTo>
                  <a:pt x="330131" y="48123"/>
                  <a:pt x="327947" y="57656"/>
                  <a:pt x="325551" y="68337"/>
                </a:cubicBezTo>
                <a:cubicBezTo>
                  <a:pt x="323155" y="79018"/>
                  <a:pt x="320795" y="89720"/>
                  <a:pt x="318471" y="100444"/>
                </a:cubicBezTo>
                <a:cubicBezTo>
                  <a:pt x="316147" y="111168"/>
                  <a:pt x="314108" y="120785"/>
                  <a:pt x="312355" y="129297"/>
                </a:cubicBezTo>
                <a:cubicBezTo>
                  <a:pt x="310601" y="137809"/>
                  <a:pt x="309383" y="144088"/>
                  <a:pt x="308698" y="148133"/>
                </a:cubicBezTo>
                <a:cubicBezTo>
                  <a:pt x="307777" y="152837"/>
                  <a:pt x="307048" y="157445"/>
                  <a:pt x="306512" y="161956"/>
                </a:cubicBezTo>
                <a:cubicBezTo>
                  <a:pt x="305976" y="166468"/>
                  <a:pt x="305762" y="170432"/>
                  <a:pt x="305869" y="173851"/>
                </a:cubicBezTo>
                <a:cubicBezTo>
                  <a:pt x="306188" y="178766"/>
                  <a:pt x="307322" y="183338"/>
                  <a:pt x="309270" y="187567"/>
                </a:cubicBezTo>
                <a:cubicBezTo>
                  <a:pt x="311217" y="191796"/>
                  <a:pt x="313094" y="196539"/>
                  <a:pt x="314899" y="201797"/>
                </a:cubicBezTo>
                <a:cubicBezTo>
                  <a:pt x="316704" y="207055"/>
                  <a:pt x="317552" y="213684"/>
                  <a:pt x="317442" y="221685"/>
                </a:cubicBezTo>
                <a:cubicBezTo>
                  <a:pt x="317078" y="228613"/>
                  <a:pt x="314720" y="234174"/>
                  <a:pt x="310370" y="238370"/>
                </a:cubicBezTo>
                <a:cubicBezTo>
                  <a:pt x="306019" y="242565"/>
                  <a:pt x="300318" y="244719"/>
                  <a:pt x="293268" y="244831"/>
                </a:cubicBezTo>
                <a:cubicBezTo>
                  <a:pt x="289940" y="244922"/>
                  <a:pt x="286758" y="243968"/>
                  <a:pt x="283720" y="241970"/>
                </a:cubicBezTo>
                <a:cubicBezTo>
                  <a:pt x="280682" y="239971"/>
                  <a:pt x="278464" y="236382"/>
                  <a:pt x="277066" y="231201"/>
                </a:cubicBezTo>
                <a:cubicBezTo>
                  <a:pt x="278858" y="222062"/>
                  <a:pt x="279960" y="213365"/>
                  <a:pt x="280371" y="205112"/>
                </a:cubicBezTo>
                <a:cubicBezTo>
                  <a:pt x="280782" y="196858"/>
                  <a:pt x="280550" y="189877"/>
                  <a:pt x="279675" y="184166"/>
                </a:cubicBezTo>
                <a:cubicBezTo>
                  <a:pt x="278801" y="178456"/>
                  <a:pt x="277331" y="174846"/>
                  <a:pt x="275265" y="173336"/>
                </a:cubicBezTo>
                <a:cubicBezTo>
                  <a:pt x="273470" y="172061"/>
                  <a:pt x="271467" y="171075"/>
                  <a:pt x="269254" y="170379"/>
                </a:cubicBezTo>
                <a:cubicBezTo>
                  <a:pt x="267041" y="169682"/>
                  <a:pt x="264587" y="169211"/>
                  <a:pt x="261892" y="168964"/>
                </a:cubicBezTo>
                <a:lnTo>
                  <a:pt x="261892" y="164335"/>
                </a:lnTo>
                <a:lnTo>
                  <a:pt x="273208" y="164335"/>
                </a:lnTo>
                <a:cubicBezTo>
                  <a:pt x="275056" y="164448"/>
                  <a:pt x="276503" y="164223"/>
                  <a:pt x="277548" y="163660"/>
                </a:cubicBezTo>
                <a:cubicBezTo>
                  <a:pt x="278593" y="163098"/>
                  <a:pt x="279718" y="161522"/>
                  <a:pt x="280923" y="158935"/>
                </a:cubicBezTo>
                <a:cubicBezTo>
                  <a:pt x="282086" y="156740"/>
                  <a:pt x="283297" y="154234"/>
                  <a:pt x="284556" y="151418"/>
                </a:cubicBezTo>
                <a:cubicBezTo>
                  <a:pt x="285815" y="148602"/>
                  <a:pt x="287862" y="143602"/>
                  <a:pt x="290696" y="136416"/>
                </a:cubicBezTo>
                <a:cubicBezTo>
                  <a:pt x="293530" y="129230"/>
                  <a:pt x="297891" y="117984"/>
                  <a:pt x="303780" y="102680"/>
                </a:cubicBezTo>
                <a:cubicBezTo>
                  <a:pt x="309668" y="87375"/>
                  <a:pt x="317822" y="66136"/>
                  <a:pt x="328243" y="38962"/>
                </a:cubicBezTo>
                <a:close/>
                <a:moveTo>
                  <a:pt x="141020" y="29045"/>
                </a:moveTo>
                <a:lnTo>
                  <a:pt x="141020" y="68939"/>
                </a:lnTo>
                <a:lnTo>
                  <a:pt x="174710" y="68939"/>
                </a:lnTo>
                <a:lnTo>
                  <a:pt x="174710" y="29045"/>
                </a:lnTo>
                <a:close/>
                <a:moveTo>
                  <a:pt x="71583" y="29045"/>
                </a:moveTo>
                <a:lnTo>
                  <a:pt x="71583" y="68939"/>
                </a:lnTo>
                <a:lnTo>
                  <a:pt x="105787" y="68939"/>
                </a:lnTo>
                <a:lnTo>
                  <a:pt x="105787" y="29045"/>
                </a:lnTo>
                <a:close/>
                <a:moveTo>
                  <a:pt x="188597" y="3617"/>
                </a:moveTo>
                <a:lnTo>
                  <a:pt x="222287" y="29302"/>
                </a:lnTo>
                <a:cubicBezTo>
                  <a:pt x="221521" y="30375"/>
                  <a:pt x="220289" y="31447"/>
                  <a:pt x="218590" y="32520"/>
                </a:cubicBezTo>
                <a:cubicBezTo>
                  <a:pt x="216892" y="33592"/>
                  <a:pt x="214695" y="34407"/>
                  <a:pt x="212000" y="34965"/>
                </a:cubicBezTo>
                <a:lnTo>
                  <a:pt x="212000" y="131146"/>
                </a:lnTo>
                <a:cubicBezTo>
                  <a:pt x="211767" y="131902"/>
                  <a:pt x="209976" y="132963"/>
                  <a:pt x="206628" y="134328"/>
                </a:cubicBezTo>
                <a:cubicBezTo>
                  <a:pt x="203280" y="135694"/>
                  <a:pt x="199261" y="136946"/>
                  <a:pt x="194570" y="138083"/>
                </a:cubicBezTo>
                <a:cubicBezTo>
                  <a:pt x="189878" y="139220"/>
                  <a:pt x="185402" y="139823"/>
                  <a:pt x="181139" y="139893"/>
                </a:cubicBezTo>
                <a:lnTo>
                  <a:pt x="174710" y="139893"/>
                </a:lnTo>
                <a:lnTo>
                  <a:pt x="174710" y="125743"/>
                </a:lnTo>
                <a:lnTo>
                  <a:pt x="71583" y="125743"/>
                </a:lnTo>
                <a:lnTo>
                  <a:pt x="71583" y="132689"/>
                </a:lnTo>
                <a:cubicBezTo>
                  <a:pt x="71234" y="134882"/>
                  <a:pt x="67880" y="137379"/>
                  <a:pt x="61521" y="140183"/>
                </a:cubicBezTo>
                <a:cubicBezTo>
                  <a:pt x="55161" y="142986"/>
                  <a:pt x="47885" y="144519"/>
                  <a:pt x="39693" y="144782"/>
                </a:cubicBezTo>
                <a:lnTo>
                  <a:pt x="34292" y="144782"/>
                </a:lnTo>
                <a:lnTo>
                  <a:pt x="34292" y="6703"/>
                </a:lnTo>
                <a:lnTo>
                  <a:pt x="74155" y="21876"/>
                </a:lnTo>
                <a:lnTo>
                  <a:pt x="172138" y="21876"/>
                </a:lnTo>
                <a:close/>
                <a:moveTo>
                  <a:pt x="273979" y="2958"/>
                </a:moveTo>
                <a:cubicBezTo>
                  <a:pt x="292986" y="4847"/>
                  <a:pt x="306071" y="8953"/>
                  <a:pt x="313235" y="15273"/>
                </a:cubicBezTo>
                <a:cubicBezTo>
                  <a:pt x="320399" y="21594"/>
                  <a:pt x="323334" y="28052"/>
                  <a:pt x="322039" y="34647"/>
                </a:cubicBezTo>
                <a:cubicBezTo>
                  <a:pt x="320744" y="41242"/>
                  <a:pt x="316912" y="45896"/>
                  <a:pt x="310543" y="48608"/>
                </a:cubicBezTo>
                <a:cubicBezTo>
                  <a:pt x="304173" y="51320"/>
                  <a:pt x="296957" y="50013"/>
                  <a:pt x="288896" y="44685"/>
                </a:cubicBezTo>
                <a:cubicBezTo>
                  <a:pt x="287733" y="37218"/>
                  <a:pt x="285558" y="29955"/>
                  <a:pt x="282370" y="22897"/>
                </a:cubicBezTo>
                <a:cubicBezTo>
                  <a:pt x="279182" y="15839"/>
                  <a:pt x="275785" y="9622"/>
                  <a:pt x="272179" y="4244"/>
                </a:cubicBezTo>
                <a:close/>
                <a:moveTo>
                  <a:pt x="610622" y="1029"/>
                </a:moveTo>
                <a:cubicBezTo>
                  <a:pt x="627384" y="271"/>
                  <a:pt x="639990" y="1707"/>
                  <a:pt x="648438" y="5337"/>
                </a:cubicBezTo>
                <a:cubicBezTo>
                  <a:pt x="656887" y="8967"/>
                  <a:pt x="662059" y="13553"/>
                  <a:pt x="663953" y="19096"/>
                </a:cubicBezTo>
                <a:cubicBezTo>
                  <a:pt x="665848" y="24638"/>
                  <a:pt x="665346" y="29900"/>
                  <a:pt x="662446" y="34880"/>
                </a:cubicBezTo>
                <a:cubicBezTo>
                  <a:pt x="659547" y="39860"/>
                  <a:pt x="655131" y="43321"/>
                  <a:pt x="649198" y="45263"/>
                </a:cubicBezTo>
                <a:lnTo>
                  <a:pt x="709120" y="45263"/>
                </a:lnTo>
                <a:lnTo>
                  <a:pt x="727636" y="26747"/>
                </a:lnTo>
                <a:lnTo>
                  <a:pt x="759526" y="56836"/>
                </a:lnTo>
                <a:cubicBezTo>
                  <a:pt x="758545" y="57972"/>
                  <a:pt x="757292" y="58786"/>
                  <a:pt x="755765" y="59279"/>
                </a:cubicBezTo>
                <a:cubicBezTo>
                  <a:pt x="754238" y="59772"/>
                  <a:pt x="752148" y="60072"/>
                  <a:pt x="749496" y="60179"/>
                </a:cubicBezTo>
                <a:cubicBezTo>
                  <a:pt x="744015" y="64830"/>
                  <a:pt x="737489" y="69609"/>
                  <a:pt x="729919" y="74517"/>
                </a:cubicBezTo>
                <a:cubicBezTo>
                  <a:pt x="722348" y="79425"/>
                  <a:pt x="714986" y="83561"/>
                  <a:pt x="707834" y="86926"/>
                </a:cubicBezTo>
                <a:lnTo>
                  <a:pt x="706291" y="85383"/>
                </a:lnTo>
                <a:cubicBezTo>
                  <a:pt x="707330" y="80603"/>
                  <a:pt x="708273" y="75246"/>
                  <a:pt x="709120" y="69309"/>
                </a:cubicBezTo>
                <a:cubicBezTo>
                  <a:pt x="709966" y="63373"/>
                  <a:pt x="710652" y="57758"/>
                  <a:pt x="711177" y="52464"/>
                </a:cubicBezTo>
                <a:lnTo>
                  <a:pt x="559701" y="52464"/>
                </a:lnTo>
                <a:cubicBezTo>
                  <a:pt x="561148" y="62676"/>
                  <a:pt x="560633" y="71313"/>
                  <a:pt x="558158" y="78375"/>
                </a:cubicBezTo>
                <a:cubicBezTo>
                  <a:pt x="555683" y="85436"/>
                  <a:pt x="551825" y="90601"/>
                  <a:pt x="546585" y="93869"/>
                </a:cubicBezTo>
                <a:cubicBezTo>
                  <a:pt x="541174" y="97041"/>
                  <a:pt x="535280" y="97577"/>
                  <a:pt x="528904" y="95477"/>
                </a:cubicBezTo>
                <a:cubicBezTo>
                  <a:pt x="522528" y="93376"/>
                  <a:pt x="518049" y="88897"/>
                  <a:pt x="515467" y="82039"/>
                </a:cubicBezTo>
                <a:cubicBezTo>
                  <a:pt x="513956" y="75583"/>
                  <a:pt x="514663" y="70043"/>
                  <a:pt x="517589" y="65419"/>
                </a:cubicBezTo>
                <a:cubicBezTo>
                  <a:pt x="520514" y="60796"/>
                  <a:pt x="524693" y="57249"/>
                  <a:pt x="530126" y="54779"/>
                </a:cubicBezTo>
                <a:cubicBezTo>
                  <a:pt x="534557" y="52598"/>
                  <a:pt x="538875" y="49180"/>
                  <a:pt x="543081" y="44524"/>
                </a:cubicBezTo>
                <a:cubicBezTo>
                  <a:pt x="547287" y="39868"/>
                  <a:pt x="549484" y="34714"/>
                  <a:pt x="549671" y="29061"/>
                </a:cubicBezTo>
                <a:lnTo>
                  <a:pt x="552500" y="29061"/>
                </a:lnTo>
                <a:cubicBezTo>
                  <a:pt x="555029" y="34719"/>
                  <a:pt x="556915" y="40120"/>
                  <a:pt x="558158" y="45263"/>
                </a:cubicBezTo>
                <a:lnTo>
                  <a:pt x="635568" y="45263"/>
                </a:lnTo>
                <a:cubicBezTo>
                  <a:pt x="633885" y="44760"/>
                  <a:pt x="632171" y="44095"/>
                  <a:pt x="630424" y="43270"/>
                </a:cubicBezTo>
                <a:cubicBezTo>
                  <a:pt x="628677" y="42445"/>
                  <a:pt x="626963" y="41395"/>
                  <a:pt x="625281" y="40120"/>
                </a:cubicBezTo>
                <a:cubicBezTo>
                  <a:pt x="625356" y="32774"/>
                  <a:pt x="623984" y="25734"/>
                  <a:pt x="621166" y="18999"/>
                </a:cubicBezTo>
                <a:cubicBezTo>
                  <a:pt x="618348" y="12264"/>
                  <a:pt x="614404" y="6703"/>
                  <a:pt x="609336" y="2315"/>
                </a:cubicBezTo>
                <a:close/>
                <a:moveTo>
                  <a:pt x="904573" y="772"/>
                </a:moveTo>
                <a:lnTo>
                  <a:pt x="951121" y="5144"/>
                </a:lnTo>
                <a:cubicBezTo>
                  <a:pt x="950950" y="7078"/>
                  <a:pt x="950200" y="8675"/>
                  <a:pt x="948871" y="9934"/>
                </a:cubicBezTo>
                <a:cubicBezTo>
                  <a:pt x="947542" y="11193"/>
                  <a:pt x="945121" y="12082"/>
                  <a:pt x="941606" y="12602"/>
                </a:cubicBezTo>
                <a:lnTo>
                  <a:pt x="941606" y="58636"/>
                </a:lnTo>
                <a:lnTo>
                  <a:pt x="963209" y="58636"/>
                </a:lnTo>
                <a:lnTo>
                  <a:pt x="980954" y="33433"/>
                </a:lnTo>
                <a:cubicBezTo>
                  <a:pt x="981131" y="33573"/>
                  <a:pt x="983005" y="35179"/>
                  <a:pt x="986573" y="38253"/>
                </a:cubicBezTo>
                <a:cubicBezTo>
                  <a:pt x="990142" y="41326"/>
                  <a:pt x="994339" y="45028"/>
                  <a:pt x="999165" y="49359"/>
                </a:cubicBezTo>
                <a:cubicBezTo>
                  <a:pt x="1003991" y="53690"/>
                  <a:pt x="1008379" y="57811"/>
                  <a:pt x="1012329" y="61722"/>
                </a:cubicBezTo>
                <a:cubicBezTo>
                  <a:pt x="1011916" y="63132"/>
                  <a:pt x="1011070" y="64171"/>
                  <a:pt x="1009789" y="64841"/>
                </a:cubicBezTo>
                <a:cubicBezTo>
                  <a:pt x="1008509" y="65510"/>
                  <a:pt x="1006955" y="65843"/>
                  <a:pt x="1005128" y="65837"/>
                </a:cubicBezTo>
                <a:lnTo>
                  <a:pt x="945978" y="65837"/>
                </a:lnTo>
                <a:cubicBezTo>
                  <a:pt x="953688" y="88099"/>
                  <a:pt x="964114" y="107548"/>
                  <a:pt x="977257" y="124184"/>
                </a:cubicBezTo>
                <a:cubicBezTo>
                  <a:pt x="990399" y="140820"/>
                  <a:pt x="1004748" y="153775"/>
                  <a:pt x="1020301" y="163049"/>
                </a:cubicBezTo>
                <a:lnTo>
                  <a:pt x="1019273" y="165878"/>
                </a:lnTo>
                <a:cubicBezTo>
                  <a:pt x="1012522" y="167320"/>
                  <a:pt x="1006543" y="170674"/>
                  <a:pt x="1001335" y="175940"/>
                </a:cubicBezTo>
                <a:cubicBezTo>
                  <a:pt x="996127" y="181207"/>
                  <a:pt x="992076" y="188226"/>
                  <a:pt x="989183" y="196996"/>
                </a:cubicBezTo>
                <a:cubicBezTo>
                  <a:pt x="976110" y="182370"/>
                  <a:pt x="965866" y="164175"/>
                  <a:pt x="958451" y="142411"/>
                </a:cubicBezTo>
                <a:cubicBezTo>
                  <a:pt x="951036" y="120648"/>
                  <a:pt x="945421" y="95123"/>
                  <a:pt x="941606" y="65837"/>
                </a:cubicBezTo>
                <a:lnTo>
                  <a:pt x="941606" y="182080"/>
                </a:lnTo>
                <a:lnTo>
                  <a:pt x="954979" y="161764"/>
                </a:lnTo>
                <a:cubicBezTo>
                  <a:pt x="955133" y="161895"/>
                  <a:pt x="956740" y="163403"/>
                  <a:pt x="959799" y="166288"/>
                </a:cubicBezTo>
                <a:cubicBezTo>
                  <a:pt x="962858" y="169172"/>
                  <a:pt x="966445" y="172643"/>
                  <a:pt x="970562" y="176699"/>
                </a:cubicBezTo>
                <a:cubicBezTo>
                  <a:pt x="974678" y="180755"/>
                  <a:pt x="978399" y="184606"/>
                  <a:pt x="981725" y="188253"/>
                </a:cubicBezTo>
                <a:cubicBezTo>
                  <a:pt x="981323" y="189662"/>
                  <a:pt x="980520" y="190701"/>
                  <a:pt x="979314" y="191371"/>
                </a:cubicBezTo>
                <a:cubicBezTo>
                  <a:pt x="978109" y="192041"/>
                  <a:pt x="976598" y="192373"/>
                  <a:pt x="974781" y="192367"/>
                </a:cubicBezTo>
                <a:lnTo>
                  <a:pt x="941606" y="192367"/>
                </a:lnTo>
                <a:lnTo>
                  <a:pt x="941606" y="233258"/>
                </a:lnTo>
                <a:cubicBezTo>
                  <a:pt x="941236" y="235369"/>
                  <a:pt x="937989" y="237962"/>
                  <a:pt x="931865" y="241038"/>
                </a:cubicBezTo>
                <a:cubicBezTo>
                  <a:pt x="925741" y="244113"/>
                  <a:pt x="918958" y="245806"/>
                  <a:pt x="911516" y="246117"/>
                </a:cubicBezTo>
                <a:lnTo>
                  <a:pt x="904573" y="246117"/>
                </a:lnTo>
                <a:lnTo>
                  <a:pt x="904573" y="192367"/>
                </a:lnTo>
                <a:lnTo>
                  <a:pt x="871397" y="192367"/>
                </a:lnTo>
                <a:lnTo>
                  <a:pt x="869340" y="185166"/>
                </a:lnTo>
                <a:lnTo>
                  <a:pt x="904573" y="185166"/>
                </a:lnTo>
                <a:lnTo>
                  <a:pt x="904573" y="125245"/>
                </a:lnTo>
                <a:cubicBezTo>
                  <a:pt x="896466" y="139663"/>
                  <a:pt x="886769" y="153003"/>
                  <a:pt x="875480" y="165268"/>
                </a:cubicBezTo>
                <a:cubicBezTo>
                  <a:pt x="864191" y="177532"/>
                  <a:pt x="851343" y="188622"/>
                  <a:pt x="836936" y="198540"/>
                </a:cubicBezTo>
                <a:lnTo>
                  <a:pt x="834364" y="196225"/>
                </a:lnTo>
                <a:cubicBezTo>
                  <a:pt x="843375" y="184862"/>
                  <a:pt x="851414" y="172012"/>
                  <a:pt x="858481" y="157677"/>
                </a:cubicBezTo>
                <a:cubicBezTo>
                  <a:pt x="865549" y="143342"/>
                  <a:pt x="871588" y="128321"/>
                  <a:pt x="876598" y="112615"/>
                </a:cubicBezTo>
                <a:cubicBezTo>
                  <a:pt x="881608" y="96908"/>
                  <a:pt x="885532" y="81315"/>
                  <a:pt x="888371" y="65837"/>
                </a:cubicBezTo>
                <a:lnTo>
                  <a:pt x="844394" y="65837"/>
                </a:lnTo>
                <a:lnTo>
                  <a:pt x="842336" y="58636"/>
                </a:lnTo>
                <a:lnTo>
                  <a:pt x="904573" y="58636"/>
                </a:lnTo>
                <a:close/>
                <a:moveTo>
                  <a:pt x="471490" y="274"/>
                </a:moveTo>
                <a:cubicBezTo>
                  <a:pt x="471665" y="404"/>
                  <a:pt x="473544" y="1915"/>
                  <a:pt x="477129" y="4807"/>
                </a:cubicBezTo>
                <a:cubicBezTo>
                  <a:pt x="480713" y="7699"/>
                  <a:pt x="484955" y="11190"/>
                  <a:pt x="489854" y="15281"/>
                </a:cubicBezTo>
                <a:cubicBezTo>
                  <a:pt x="494753" y="19372"/>
                  <a:pt x="499262" y="23280"/>
                  <a:pt x="503380" y="27006"/>
                </a:cubicBezTo>
                <a:cubicBezTo>
                  <a:pt x="503080" y="28409"/>
                  <a:pt x="502265" y="29444"/>
                  <a:pt x="500936" y="30110"/>
                </a:cubicBezTo>
                <a:cubicBezTo>
                  <a:pt x="499608" y="30777"/>
                  <a:pt x="498022" y="31108"/>
                  <a:pt x="496179" y="31103"/>
                </a:cubicBezTo>
                <a:lnTo>
                  <a:pt x="430085" y="31103"/>
                </a:lnTo>
                <a:lnTo>
                  <a:pt x="457345" y="37023"/>
                </a:lnTo>
                <a:cubicBezTo>
                  <a:pt x="456831" y="38836"/>
                  <a:pt x="455738" y="40295"/>
                  <a:pt x="454066" y="41400"/>
                </a:cubicBezTo>
                <a:cubicBezTo>
                  <a:pt x="452395" y="42505"/>
                  <a:pt x="450144" y="43191"/>
                  <a:pt x="447316" y="43459"/>
                </a:cubicBezTo>
                <a:cubicBezTo>
                  <a:pt x="443683" y="47090"/>
                  <a:pt x="439825" y="50576"/>
                  <a:pt x="435743" y="53917"/>
                </a:cubicBezTo>
                <a:cubicBezTo>
                  <a:pt x="431660" y="57259"/>
                  <a:pt x="427545" y="60294"/>
                  <a:pt x="423398" y="63024"/>
                </a:cubicBezTo>
                <a:lnTo>
                  <a:pt x="453745" y="63024"/>
                </a:lnTo>
                <a:lnTo>
                  <a:pt x="468147" y="47578"/>
                </a:lnTo>
                <a:lnTo>
                  <a:pt x="497979" y="69937"/>
                </a:lnTo>
                <a:cubicBezTo>
                  <a:pt x="497325" y="70853"/>
                  <a:pt x="496254" y="71721"/>
                  <a:pt x="494764" y="72541"/>
                </a:cubicBezTo>
                <a:cubicBezTo>
                  <a:pt x="493275" y="73361"/>
                  <a:pt x="491432" y="74036"/>
                  <a:pt x="489235" y="74567"/>
                </a:cubicBezTo>
                <a:lnTo>
                  <a:pt x="489235" y="145031"/>
                </a:lnTo>
                <a:cubicBezTo>
                  <a:pt x="489014" y="145693"/>
                  <a:pt x="487398" y="146627"/>
                  <a:pt x="484387" y="147831"/>
                </a:cubicBezTo>
                <a:cubicBezTo>
                  <a:pt x="481375" y="149036"/>
                  <a:pt x="477778" y="150141"/>
                  <a:pt x="473595" y="151146"/>
                </a:cubicBezTo>
                <a:cubicBezTo>
                  <a:pt x="469412" y="152151"/>
                  <a:pt x="465453" y="152684"/>
                  <a:pt x="461717" y="152746"/>
                </a:cubicBezTo>
                <a:lnTo>
                  <a:pt x="456059" y="152746"/>
                </a:lnTo>
                <a:lnTo>
                  <a:pt x="456059" y="143488"/>
                </a:lnTo>
                <a:lnTo>
                  <a:pt x="451173" y="143488"/>
                </a:lnTo>
                <a:lnTo>
                  <a:pt x="451173" y="202669"/>
                </a:lnTo>
                <a:cubicBezTo>
                  <a:pt x="451326" y="210333"/>
                  <a:pt x="450449" y="217152"/>
                  <a:pt x="448544" y="223126"/>
                </a:cubicBezTo>
                <a:cubicBezTo>
                  <a:pt x="446639" y="229100"/>
                  <a:pt x="442791" y="233962"/>
                  <a:pt x="437000" y="237710"/>
                </a:cubicBezTo>
                <a:cubicBezTo>
                  <a:pt x="431209" y="241459"/>
                  <a:pt x="422560" y="243827"/>
                  <a:pt x="411054" y="244815"/>
                </a:cubicBezTo>
                <a:cubicBezTo>
                  <a:pt x="410952" y="239029"/>
                  <a:pt x="410577" y="234014"/>
                  <a:pt x="409929" y="229770"/>
                </a:cubicBezTo>
                <a:cubicBezTo>
                  <a:pt x="409280" y="225527"/>
                  <a:pt x="408198" y="222055"/>
                  <a:pt x="406682" y="219355"/>
                </a:cubicBezTo>
                <a:cubicBezTo>
                  <a:pt x="405369" y="216778"/>
                  <a:pt x="403301" y="214538"/>
                  <a:pt x="400477" y="212636"/>
                </a:cubicBezTo>
                <a:cubicBezTo>
                  <a:pt x="397654" y="210734"/>
                  <a:pt x="393464" y="209202"/>
                  <a:pt x="387908" y="208039"/>
                </a:cubicBezTo>
                <a:lnTo>
                  <a:pt x="387908" y="204984"/>
                </a:lnTo>
                <a:cubicBezTo>
                  <a:pt x="388127" y="204997"/>
                  <a:pt x="389918" y="205086"/>
                  <a:pt x="393280" y="205251"/>
                </a:cubicBezTo>
                <a:cubicBezTo>
                  <a:pt x="396642" y="205416"/>
                  <a:pt x="400262" y="205582"/>
                  <a:pt x="404139" y="205747"/>
                </a:cubicBezTo>
                <a:cubicBezTo>
                  <a:pt x="408015" y="205912"/>
                  <a:pt x="410835" y="206001"/>
                  <a:pt x="412597" y="206014"/>
                </a:cubicBezTo>
                <a:cubicBezTo>
                  <a:pt x="414242" y="206003"/>
                  <a:pt x="415388" y="205638"/>
                  <a:pt x="416037" y="204920"/>
                </a:cubicBezTo>
                <a:cubicBezTo>
                  <a:pt x="416685" y="204202"/>
                  <a:pt x="416996" y="203194"/>
                  <a:pt x="416969" y="201897"/>
                </a:cubicBezTo>
                <a:lnTo>
                  <a:pt x="416969" y="143488"/>
                </a:lnTo>
                <a:lnTo>
                  <a:pt x="410025" y="143488"/>
                </a:lnTo>
                <a:lnTo>
                  <a:pt x="410025" y="145803"/>
                </a:lnTo>
                <a:cubicBezTo>
                  <a:pt x="409730" y="147458"/>
                  <a:pt x="406848" y="149483"/>
                  <a:pt x="401378" y="151878"/>
                </a:cubicBezTo>
                <a:cubicBezTo>
                  <a:pt x="395907" y="154273"/>
                  <a:pt x="389617" y="155591"/>
                  <a:pt x="382507" y="155832"/>
                </a:cubicBezTo>
                <a:lnTo>
                  <a:pt x="377878" y="155832"/>
                </a:lnTo>
                <a:lnTo>
                  <a:pt x="377878" y="49895"/>
                </a:lnTo>
                <a:lnTo>
                  <a:pt x="411311" y="63024"/>
                </a:lnTo>
                <a:lnTo>
                  <a:pt x="412597" y="63024"/>
                </a:lnTo>
                <a:cubicBezTo>
                  <a:pt x="412865" y="58685"/>
                  <a:pt x="413100" y="53719"/>
                  <a:pt x="413304" y="48125"/>
                </a:cubicBezTo>
                <a:cubicBezTo>
                  <a:pt x="413508" y="42531"/>
                  <a:pt x="413615" y="36857"/>
                  <a:pt x="413626" y="31103"/>
                </a:cubicBezTo>
                <a:lnTo>
                  <a:pt x="367591" y="31103"/>
                </a:lnTo>
                <a:lnTo>
                  <a:pt x="367591" y="86670"/>
                </a:lnTo>
                <a:cubicBezTo>
                  <a:pt x="367879" y="102718"/>
                  <a:pt x="367075" y="120149"/>
                  <a:pt x="365181" y="138963"/>
                </a:cubicBezTo>
                <a:cubicBezTo>
                  <a:pt x="363287" y="157776"/>
                  <a:pt x="358579" y="176347"/>
                  <a:pt x="351056" y="194673"/>
                </a:cubicBezTo>
                <a:cubicBezTo>
                  <a:pt x="343533" y="213000"/>
                  <a:pt x="331471" y="229456"/>
                  <a:pt x="314870" y="244043"/>
                </a:cubicBezTo>
                <a:lnTo>
                  <a:pt x="312299" y="242500"/>
                </a:lnTo>
                <a:cubicBezTo>
                  <a:pt x="318871" y="226761"/>
                  <a:pt x="323643" y="210038"/>
                  <a:pt x="326615" y="192330"/>
                </a:cubicBezTo>
                <a:cubicBezTo>
                  <a:pt x="329586" y="174623"/>
                  <a:pt x="331444" y="156758"/>
                  <a:pt x="332187" y="138735"/>
                </a:cubicBezTo>
                <a:cubicBezTo>
                  <a:pt x="332930" y="120712"/>
                  <a:pt x="333244" y="103357"/>
                  <a:pt x="333130" y="86670"/>
                </a:cubicBezTo>
                <a:lnTo>
                  <a:pt x="333130" y="10304"/>
                </a:lnTo>
                <a:lnTo>
                  <a:pt x="372735" y="23934"/>
                </a:lnTo>
                <a:lnTo>
                  <a:pt x="453745" y="23934"/>
                </a:lnTo>
                <a:close/>
                <a:moveTo>
                  <a:pt x="813533" y="0"/>
                </a:moveTo>
                <a:lnTo>
                  <a:pt x="863682" y="14917"/>
                </a:lnTo>
                <a:cubicBezTo>
                  <a:pt x="863178" y="16604"/>
                  <a:pt x="862064" y="17922"/>
                  <a:pt x="860339" y="18871"/>
                </a:cubicBezTo>
                <a:cubicBezTo>
                  <a:pt x="858613" y="19819"/>
                  <a:pt x="856213" y="20301"/>
                  <a:pt x="853138" y="20317"/>
                </a:cubicBezTo>
                <a:cubicBezTo>
                  <a:pt x="849676" y="29822"/>
                  <a:pt x="845990" y="38845"/>
                  <a:pt x="842079" y="47385"/>
                </a:cubicBezTo>
                <a:cubicBezTo>
                  <a:pt x="838168" y="55925"/>
                  <a:pt x="833967" y="64048"/>
                  <a:pt x="829478" y="71752"/>
                </a:cubicBezTo>
                <a:lnTo>
                  <a:pt x="841822" y="76124"/>
                </a:lnTo>
                <a:cubicBezTo>
                  <a:pt x="841350" y="77399"/>
                  <a:pt x="840493" y="78450"/>
                  <a:pt x="839250" y="79275"/>
                </a:cubicBezTo>
                <a:cubicBezTo>
                  <a:pt x="838007" y="80100"/>
                  <a:pt x="836121" y="80764"/>
                  <a:pt x="833592" y="81268"/>
                </a:cubicBezTo>
                <a:lnTo>
                  <a:pt x="833592" y="234287"/>
                </a:lnTo>
                <a:cubicBezTo>
                  <a:pt x="833132" y="235830"/>
                  <a:pt x="829938" y="237823"/>
                  <a:pt x="824013" y="240266"/>
                </a:cubicBezTo>
                <a:cubicBezTo>
                  <a:pt x="818087" y="242709"/>
                  <a:pt x="811422" y="244060"/>
                  <a:pt x="804017" y="244317"/>
                </a:cubicBezTo>
                <a:lnTo>
                  <a:pt x="797331" y="244317"/>
                </a:lnTo>
                <a:lnTo>
                  <a:pt x="797331" y="114443"/>
                </a:lnTo>
                <a:cubicBezTo>
                  <a:pt x="789358" y="122673"/>
                  <a:pt x="780872" y="130131"/>
                  <a:pt x="771870" y="136818"/>
                </a:cubicBezTo>
                <a:lnTo>
                  <a:pt x="769299" y="135017"/>
                </a:lnTo>
                <a:cubicBezTo>
                  <a:pt x="775450" y="123825"/>
                  <a:pt x="781406" y="110919"/>
                  <a:pt x="787167" y="96298"/>
                </a:cubicBezTo>
                <a:cubicBezTo>
                  <a:pt x="792929" y="81677"/>
                  <a:pt x="798104" y="66142"/>
                  <a:pt x="802693" y="49692"/>
                </a:cubicBezTo>
                <a:cubicBezTo>
                  <a:pt x="807283" y="33243"/>
                  <a:pt x="810896" y="16679"/>
                  <a:pt x="813533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sp>
        <p:nvSpPr>
          <p:cNvPr id="41" name="常用图形-24_矢量">
            <a:extLst>
              <a:ext uri="{FF2B5EF4-FFF2-40B4-BE49-F238E27FC236}">
                <a16:creationId xmlns:a16="http://schemas.microsoft.com/office/drawing/2014/main" id="{D2B5C6F3-C8AC-4407-AE61-8EEC7D194FD3}"/>
              </a:ext>
            </a:extLst>
          </p:cNvPr>
          <p:cNvSpPr/>
          <p:nvPr/>
        </p:nvSpPr>
        <p:spPr>
          <a:xfrm>
            <a:off x="878818" y="5691053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44" name="常用图形-25_矢量">
            <a:extLst>
              <a:ext uri="{FF2B5EF4-FFF2-40B4-BE49-F238E27FC236}">
                <a16:creationId xmlns:a16="http://schemas.microsoft.com/office/drawing/2014/main" id="{704151DE-9854-4E83-8C4A-66D3CFEBF88C}"/>
              </a:ext>
            </a:extLst>
          </p:cNvPr>
          <p:cNvSpPr/>
          <p:nvPr/>
        </p:nvSpPr>
        <p:spPr>
          <a:xfrm>
            <a:off x="4791130" y="5691053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7" name="常用图形-26_矢量">
            <a:extLst>
              <a:ext uri="{FF2B5EF4-FFF2-40B4-BE49-F238E27FC236}">
                <a16:creationId xmlns:a16="http://schemas.microsoft.com/office/drawing/2014/main" id="{64E36AB8-6027-4693-8327-45881CB4F716}"/>
              </a:ext>
            </a:extLst>
          </p:cNvPr>
          <p:cNvSpPr/>
          <p:nvPr/>
        </p:nvSpPr>
        <p:spPr>
          <a:xfrm>
            <a:off x="8750110" y="5691053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5D492D6C-E7D0-4ABC-A074-173296B133DD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0D001C3-4319-46D2-BBB8-23E897474CB6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BBF1392D-F6A2-4493-B943-C19B3798BF28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t="-712" b="-712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50" name="自由线条-22_矢量">
            <a:extLst>
              <a:ext uri="{FF2B5EF4-FFF2-40B4-BE49-F238E27FC236}">
                <a16:creationId xmlns:a16="http://schemas.microsoft.com/office/drawing/2014/main" id="{C1F974BD-FCB9-45F5-BF27-A2BE020ED183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3" name="自由线条-23_矢量">
            <a:extLst>
              <a:ext uri="{FF2B5EF4-FFF2-40B4-BE49-F238E27FC236}">
                <a16:creationId xmlns:a16="http://schemas.microsoft.com/office/drawing/2014/main" id="{CB6C4AFC-BAB2-4E82-A140-6B0881C86D65}"/>
              </a:ext>
            </a:extLst>
          </p:cNvPr>
          <p:cNvSpPr txBox="1"/>
          <p:nvPr/>
        </p:nvSpPr>
        <p:spPr>
          <a:xfrm rot="10800000">
            <a:off x="11128885" y="3872534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18" name="常用图形-6" hidden="1">
            <a:extLst>
              <a:ext uri="{FF2B5EF4-FFF2-40B4-BE49-F238E27FC236}">
                <a16:creationId xmlns:a16="http://schemas.microsoft.com/office/drawing/2014/main" id="{72DE8739-B5CD-4C47-90F4-7A4DF0AC3ADE}"/>
              </a:ext>
            </a:extLst>
          </p:cNvPr>
          <p:cNvSpPr/>
          <p:nvPr/>
        </p:nvSpPr>
        <p:spPr>
          <a:xfrm flipH="1">
            <a:off x="1308100" y="0"/>
            <a:ext cx="10883900" cy="4998672"/>
          </a:xfrm>
          <a:prstGeom prst="rect">
            <a:avLst/>
          </a:prstGeom>
          <a:gradFill flip="none" rotWithShape="1">
            <a:gsLst>
              <a:gs pos="58000">
                <a:srgbClr val="771B1C"/>
              </a:gs>
              <a:gs pos="86000">
                <a:srgbClr val="771B1C">
                  <a:alpha val="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7" name="文本框-2" hidden="1">
            <a:extLst>
              <a:ext uri="{FF2B5EF4-FFF2-40B4-BE49-F238E27FC236}">
                <a16:creationId xmlns:a16="http://schemas.microsoft.com/office/drawing/2014/main" id="{FDBE0754-6E06-4CA3-ACCD-A75B18332703}"/>
              </a:ext>
            </a:extLst>
          </p:cNvPr>
          <p:cNvSpPr txBox="1"/>
          <p:nvPr/>
        </p:nvSpPr>
        <p:spPr>
          <a:xfrm>
            <a:off x="5874763" y="906192"/>
            <a:ext cx="44738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泰坦尼克号</a:t>
            </a:r>
          </a:p>
        </p:txBody>
      </p:sp>
      <p:sp>
        <p:nvSpPr>
          <p:cNvPr id="29" name="文本框-3" hidden="1">
            <a:extLst>
              <a:ext uri="{FF2B5EF4-FFF2-40B4-BE49-F238E27FC236}">
                <a16:creationId xmlns:a16="http://schemas.microsoft.com/office/drawing/2014/main" id="{A5915E79-7C43-4F8C-9852-303FC77FCFE9}"/>
              </a:ext>
            </a:extLst>
          </p:cNvPr>
          <p:cNvSpPr txBox="1"/>
          <p:nvPr/>
        </p:nvSpPr>
        <p:spPr>
          <a:xfrm>
            <a:off x="6014463" y="2714704"/>
            <a:ext cx="5540626" cy="1250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影片以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1912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年泰坦尼克号邮轮在其处女启航时触礁冰山而沉没的事件为背景，描述了处于不同阶层的两个人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——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穷画家杰克和贵族女露丝抛弃世俗的偏见坠入爱河，最终杰克把生命的机会让给了露丝的感人故事。</a:t>
            </a:r>
          </a:p>
        </p:txBody>
      </p:sp>
      <p:sp>
        <p:nvSpPr>
          <p:cNvPr id="31" name="文本框-4" hidden="1">
            <a:extLst>
              <a:ext uri="{FF2B5EF4-FFF2-40B4-BE49-F238E27FC236}">
                <a16:creationId xmlns:a16="http://schemas.microsoft.com/office/drawing/2014/main" id="{61278434-1F4D-40D0-B164-29D242BB3BAA}"/>
              </a:ext>
            </a:extLst>
          </p:cNvPr>
          <p:cNvSpPr txBox="1"/>
          <p:nvPr/>
        </p:nvSpPr>
        <p:spPr>
          <a:xfrm>
            <a:off x="5887416" y="1827152"/>
            <a:ext cx="58346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SemiBold" panose="02020600000000000000" pitchFamily="18" charset="-122"/>
                <a:ea typeface="思源宋体 CN SemiBold" panose="02020600000000000000" pitchFamily="18" charset="-122"/>
                <a:cs typeface="+mn-cs"/>
              </a:rPr>
              <a:t>我在你的航程上，你在我的记忆里</a:t>
            </a:r>
          </a:p>
        </p:txBody>
      </p:sp>
      <p:sp>
        <p:nvSpPr>
          <p:cNvPr id="33" name="文本框-16" hidden="1">
            <a:extLst>
              <a:ext uri="{FF2B5EF4-FFF2-40B4-BE49-F238E27FC236}">
                <a16:creationId xmlns:a16="http://schemas.microsoft.com/office/drawing/2014/main" id="{88E47E2C-CBE9-4B30-A4F5-A69C254D55F7}"/>
              </a:ext>
            </a:extLst>
          </p:cNvPr>
          <p:cNvSpPr txBox="1"/>
          <p:nvPr/>
        </p:nvSpPr>
        <p:spPr>
          <a:xfrm>
            <a:off x="5333256" y="5626867"/>
            <a:ext cx="31925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SemiBold" panose="02020600000000000000" pitchFamily="18" charset="-122"/>
                <a:ea typeface="思源宋体 CN SemiBold" panose="02020600000000000000" pitchFamily="18" charset="-122"/>
                <a:cs typeface="+mn-cs"/>
              </a:rPr>
              <a:t>思源宋体</a:t>
            </a:r>
          </a:p>
        </p:txBody>
      </p:sp>
      <p:sp>
        <p:nvSpPr>
          <p:cNvPr id="35" name="文本框-17" hidden="1">
            <a:extLst>
              <a:ext uri="{FF2B5EF4-FFF2-40B4-BE49-F238E27FC236}">
                <a16:creationId xmlns:a16="http://schemas.microsoft.com/office/drawing/2014/main" id="{D8C5E7C7-85BD-4337-9DE1-C63166202692}"/>
              </a:ext>
            </a:extLst>
          </p:cNvPr>
          <p:cNvSpPr txBox="1"/>
          <p:nvPr/>
        </p:nvSpPr>
        <p:spPr>
          <a:xfrm>
            <a:off x="9519983" y="5665832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阿里巴巴普惠体</a:t>
            </a:r>
          </a:p>
        </p:txBody>
      </p:sp>
      <p:sp>
        <p:nvSpPr>
          <p:cNvPr id="37" name="文本框-21" hidden="1">
            <a:extLst>
              <a:ext uri="{FF2B5EF4-FFF2-40B4-BE49-F238E27FC236}">
                <a16:creationId xmlns:a16="http://schemas.microsoft.com/office/drawing/2014/main" id="{82F4ECCC-9C02-4216-8401-0BC27A2C2C35}"/>
              </a:ext>
            </a:extLst>
          </p:cNvPr>
          <p:cNvSpPr txBox="1"/>
          <p:nvPr/>
        </p:nvSpPr>
        <p:spPr>
          <a:xfrm>
            <a:off x="1685626" y="5664223"/>
            <a:ext cx="1610023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思源宋体</a:t>
            </a:r>
          </a:p>
        </p:txBody>
      </p:sp>
      <p:sp>
        <p:nvSpPr>
          <p:cNvPr id="39" name="常用图形-24" hidden="1">
            <a:extLst>
              <a:ext uri="{FF2B5EF4-FFF2-40B4-BE49-F238E27FC236}">
                <a16:creationId xmlns:a16="http://schemas.microsoft.com/office/drawing/2014/main" id="{7BAE19DE-B03B-4720-8A56-B117F677110C}"/>
              </a:ext>
            </a:extLst>
          </p:cNvPr>
          <p:cNvSpPr/>
          <p:nvPr/>
        </p:nvSpPr>
        <p:spPr>
          <a:xfrm>
            <a:off x="878818" y="5691053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42" name="常用图形-25" hidden="1">
            <a:extLst>
              <a:ext uri="{FF2B5EF4-FFF2-40B4-BE49-F238E27FC236}">
                <a16:creationId xmlns:a16="http://schemas.microsoft.com/office/drawing/2014/main" id="{10ECB1D0-C05F-4906-9627-B4E0B5E6A693}"/>
              </a:ext>
            </a:extLst>
          </p:cNvPr>
          <p:cNvSpPr/>
          <p:nvPr/>
        </p:nvSpPr>
        <p:spPr>
          <a:xfrm>
            <a:off x="4600630" y="5691053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5" name="常用图形-26" hidden="1">
            <a:extLst>
              <a:ext uri="{FF2B5EF4-FFF2-40B4-BE49-F238E27FC236}">
                <a16:creationId xmlns:a16="http://schemas.microsoft.com/office/drawing/2014/main" id="{A03D5FE6-7918-432B-94CB-602EF5327766}"/>
              </a:ext>
            </a:extLst>
          </p:cNvPr>
          <p:cNvSpPr/>
          <p:nvPr/>
        </p:nvSpPr>
        <p:spPr>
          <a:xfrm>
            <a:off x="8750110" y="5691053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8" name="自由线条-22" hidden="1">
            <a:extLst>
              <a:ext uri="{FF2B5EF4-FFF2-40B4-BE49-F238E27FC236}">
                <a16:creationId xmlns:a16="http://schemas.microsoft.com/office/drawing/2014/main" id="{96633881-1B0E-4179-A368-C92B6CA8A927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1" name="自由线条-23" hidden="1">
            <a:extLst>
              <a:ext uri="{FF2B5EF4-FFF2-40B4-BE49-F238E27FC236}">
                <a16:creationId xmlns:a16="http://schemas.microsoft.com/office/drawing/2014/main" id="{49AC0D05-2060-47CC-91EE-4E89EAD7714C}"/>
              </a:ext>
            </a:extLst>
          </p:cNvPr>
          <p:cNvSpPr txBox="1"/>
          <p:nvPr/>
        </p:nvSpPr>
        <p:spPr>
          <a:xfrm rot="10800000">
            <a:off x="11128885" y="3872534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02298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216A8B8-1B24-44AF-8753-A196168404A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089" t="36146" r="8835" b="27208"/>
          <a:stretch/>
        </p:blipFill>
        <p:spPr>
          <a:xfrm>
            <a:off x="5774081" y="934051"/>
            <a:ext cx="6417920" cy="4042762"/>
          </a:xfrm>
          <a:prstGeom prst="rect">
            <a:avLst/>
          </a:prstGeom>
        </p:spPr>
      </p:pic>
      <p:sp>
        <p:nvSpPr>
          <p:cNvPr id="38" name="常用图形-17_矢量">
            <a:extLst>
              <a:ext uri="{FF2B5EF4-FFF2-40B4-BE49-F238E27FC236}">
                <a16:creationId xmlns:a16="http://schemas.microsoft.com/office/drawing/2014/main" id="{8B396352-287E-48A2-BBEF-155705750B57}"/>
              </a:ext>
            </a:extLst>
          </p:cNvPr>
          <p:cNvSpPr/>
          <p:nvPr/>
        </p:nvSpPr>
        <p:spPr>
          <a:xfrm flipH="1">
            <a:off x="0" y="0"/>
            <a:ext cx="12192000" cy="4998672"/>
          </a:xfrm>
          <a:custGeom>
            <a:avLst/>
            <a:gdLst>
              <a:gd name="connsiteX0" fmla="*/ 12192000 w 12192000"/>
              <a:gd name="connsiteY0" fmla="*/ 0 h 4998672"/>
              <a:gd name="connsiteX1" fmla="*/ 0 w 12192000"/>
              <a:gd name="connsiteY1" fmla="*/ 0 h 4998672"/>
              <a:gd name="connsiteX2" fmla="*/ 0 w 12192000"/>
              <a:gd name="connsiteY2" fmla="*/ 4998672 h 4998672"/>
              <a:gd name="connsiteX3" fmla="*/ 12192000 w 12192000"/>
              <a:gd name="connsiteY3" fmla="*/ 4998672 h 499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998672">
                <a:moveTo>
                  <a:pt x="12192000" y="0"/>
                </a:moveTo>
                <a:lnTo>
                  <a:pt x="0" y="0"/>
                </a:lnTo>
                <a:lnTo>
                  <a:pt x="0" y="4998672"/>
                </a:lnTo>
                <a:lnTo>
                  <a:pt x="12192000" y="4998672"/>
                </a:lnTo>
                <a:close/>
              </a:path>
            </a:pathLst>
          </a:custGeom>
          <a:gradFill flip="none" rotWithShape="1">
            <a:gsLst>
              <a:gs pos="100000">
                <a:srgbClr val="E0E1EC">
                  <a:alpha val="31765"/>
                </a:srgbClr>
              </a:gs>
              <a:gs pos="65000">
                <a:srgbClr val="E0E1EC">
                  <a:alpha val="0"/>
                </a:srgb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41" name="文本框-7_矢量">
            <a:extLst>
              <a:ext uri="{FF2B5EF4-FFF2-40B4-BE49-F238E27FC236}">
                <a16:creationId xmlns:a16="http://schemas.microsoft.com/office/drawing/2014/main" id="{E94ABC8B-6C02-4653-B994-3818AB7B1104}"/>
              </a:ext>
            </a:extLst>
          </p:cNvPr>
          <p:cNvSpPr txBox="1"/>
          <p:nvPr/>
        </p:nvSpPr>
        <p:spPr>
          <a:xfrm>
            <a:off x="956728" y="1977810"/>
            <a:ext cx="3940912" cy="293827"/>
          </a:xfrm>
          <a:custGeom>
            <a:avLst/>
            <a:gdLst/>
            <a:ahLst/>
            <a:cxnLst/>
            <a:rect l="l" t="t" r="r" b="b"/>
            <a:pathLst>
              <a:path w="3940912" h="293827">
                <a:moveTo>
                  <a:pt x="1422197" y="237744"/>
                </a:moveTo>
                <a:lnTo>
                  <a:pt x="1422197" y="249631"/>
                </a:lnTo>
                <a:lnTo>
                  <a:pt x="1542898" y="249631"/>
                </a:lnTo>
                <a:lnTo>
                  <a:pt x="1542898" y="237744"/>
                </a:lnTo>
                <a:close/>
                <a:moveTo>
                  <a:pt x="1422197" y="203302"/>
                </a:moveTo>
                <a:lnTo>
                  <a:pt x="1422197" y="215494"/>
                </a:lnTo>
                <a:lnTo>
                  <a:pt x="1542898" y="215494"/>
                </a:lnTo>
                <a:lnTo>
                  <a:pt x="1542898" y="203302"/>
                </a:lnTo>
                <a:close/>
                <a:moveTo>
                  <a:pt x="2048409" y="175260"/>
                </a:moveTo>
                <a:lnTo>
                  <a:pt x="2048409" y="246278"/>
                </a:lnTo>
                <a:lnTo>
                  <a:pt x="2100530" y="246278"/>
                </a:lnTo>
                <a:lnTo>
                  <a:pt x="2100530" y="175260"/>
                </a:lnTo>
                <a:close/>
                <a:moveTo>
                  <a:pt x="1422197" y="169164"/>
                </a:moveTo>
                <a:lnTo>
                  <a:pt x="1422197" y="181051"/>
                </a:lnTo>
                <a:lnTo>
                  <a:pt x="1542898" y="181051"/>
                </a:lnTo>
                <a:lnTo>
                  <a:pt x="1542898" y="169164"/>
                </a:lnTo>
                <a:close/>
                <a:moveTo>
                  <a:pt x="3360268" y="157886"/>
                </a:moveTo>
                <a:lnTo>
                  <a:pt x="3589783" y="157886"/>
                </a:lnTo>
                <a:lnTo>
                  <a:pt x="3589783" y="181966"/>
                </a:lnTo>
                <a:lnTo>
                  <a:pt x="3490722" y="181966"/>
                </a:lnTo>
                <a:lnTo>
                  <a:pt x="3490722" y="201168"/>
                </a:lnTo>
                <a:lnTo>
                  <a:pt x="3575762" y="201168"/>
                </a:lnTo>
                <a:lnTo>
                  <a:pt x="3575762" y="226162"/>
                </a:lnTo>
                <a:lnTo>
                  <a:pt x="3490722" y="226162"/>
                </a:lnTo>
                <a:lnTo>
                  <a:pt x="3490722" y="248107"/>
                </a:lnTo>
                <a:lnTo>
                  <a:pt x="3607156" y="248107"/>
                </a:lnTo>
                <a:lnTo>
                  <a:pt x="3607156" y="273101"/>
                </a:lnTo>
                <a:lnTo>
                  <a:pt x="3342589" y="273101"/>
                </a:lnTo>
                <a:lnTo>
                  <a:pt x="3342589" y="248107"/>
                </a:lnTo>
                <a:lnTo>
                  <a:pt x="3459633" y="248107"/>
                </a:lnTo>
                <a:lnTo>
                  <a:pt x="3459633" y="226162"/>
                </a:lnTo>
                <a:lnTo>
                  <a:pt x="3373984" y="226162"/>
                </a:lnTo>
                <a:lnTo>
                  <a:pt x="3373984" y="201168"/>
                </a:lnTo>
                <a:lnTo>
                  <a:pt x="3459633" y="201168"/>
                </a:lnTo>
                <a:lnTo>
                  <a:pt x="3459633" y="181966"/>
                </a:lnTo>
                <a:lnTo>
                  <a:pt x="3360268" y="181966"/>
                </a:lnTo>
                <a:close/>
                <a:moveTo>
                  <a:pt x="1802816" y="138684"/>
                </a:moveTo>
                <a:cubicBezTo>
                  <a:pt x="1804645" y="143967"/>
                  <a:pt x="1806728" y="150114"/>
                  <a:pt x="1809065" y="157124"/>
                </a:cubicBezTo>
                <a:cubicBezTo>
                  <a:pt x="1811401" y="164135"/>
                  <a:pt x="1813637" y="171348"/>
                  <a:pt x="1815770" y="178765"/>
                </a:cubicBezTo>
                <a:cubicBezTo>
                  <a:pt x="1817904" y="186182"/>
                  <a:pt x="1819885" y="193599"/>
                  <a:pt x="1821714" y="201016"/>
                </a:cubicBezTo>
                <a:cubicBezTo>
                  <a:pt x="1823543" y="208432"/>
                  <a:pt x="1824965" y="214986"/>
                  <a:pt x="1825981" y="220675"/>
                </a:cubicBezTo>
                <a:lnTo>
                  <a:pt x="1801902" y="231648"/>
                </a:lnTo>
                <a:cubicBezTo>
                  <a:pt x="1800683" y="225755"/>
                  <a:pt x="1799209" y="218897"/>
                  <a:pt x="1797482" y="211074"/>
                </a:cubicBezTo>
                <a:cubicBezTo>
                  <a:pt x="1795755" y="203251"/>
                  <a:pt x="1793825" y="195377"/>
                  <a:pt x="1791691" y="187452"/>
                </a:cubicBezTo>
                <a:cubicBezTo>
                  <a:pt x="1789557" y="179527"/>
                  <a:pt x="1787424" y="171907"/>
                  <a:pt x="1785290" y="164592"/>
                </a:cubicBezTo>
                <a:cubicBezTo>
                  <a:pt x="1783157" y="157277"/>
                  <a:pt x="1781175" y="151079"/>
                  <a:pt x="1779347" y="145999"/>
                </a:cubicBezTo>
                <a:close/>
                <a:moveTo>
                  <a:pt x="1896390" y="137465"/>
                </a:moveTo>
                <a:lnTo>
                  <a:pt x="1921383" y="146609"/>
                </a:lnTo>
                <a:cubicBezTo>
                  <a:pt x="1919758" y="153111"/>
                  <a:pt x="1917777" y="160376"/>
                  <a:pt x="1915440" y="168402"/>
                </a:cubicBezTo>
                <a:cubicBezTo>
                  <a:pt x="1913103" y="176428"/>
                  <a:pt x="1910563" y="184709"/>
                  <a:pt x="1907820" y="193243"/>
                </a:cubicBezTo>
                <a:cubicBezTo>
                  <a:pt x="1905077" y="201778"/>
                  <a:pt x="1902181" y="210363"/>
                  <a:pt x="1899133" y="218999"/>
                </a:cubicBezTo>
                <a:cubicBezTo>
                  <a:pt x="1896085" y="227635"/>
                  <a:pt x="1893240" y="235610"/>
                  <a:pt x="1890599" y="242926"/>
                </a:cubicBezTo>
                <a:lnTo>
                  <a:pt x="1933880" y="242926"/>
                </a:lnTo>
                <a:lnTo>
                  <a:pt x="1933880" y="271882"/>
                </a:lnTo>
                <a:lnTo>
                  <a:pt x="1773860" y="271882"/>
                </a:lnTo>
                <a:lnTo>
                  <a:pt x="1773860" y="242926"/>
                </a:lnTo>
                <a:lnTo>
                  <a:pt x="1863472" y="242926"/>
                </a:lnTo>
                <a:cubicBezTo>
                  <a:pt x="1866723" y="234798"/>
                  <a:pt x="1869923" y="226212"/>
                  <a:pt x="1873073" y="217170"/>
                </a:cubicBezTo>
                <a:cubicBezTo>
                  <a:pt x="1876222" y="208128"/>
                  <a:pt x="1879219" y="198984"/>
                  <a:pt x="1882064" y="189738"/>
                </a:cubicBezTo>
                <a:cubicBezTo>
                  <a:pt x="1884909" y="180492"/>
                  <a:pt x="1887551" y="171399"/>
                  <a:pt x="1889989" y="162458"/>
                </a:cubicBezTo>
                <a:cubicBezTo>
                  <a:pt x="1892427" y="153518"/>
                  <a:pt x="1894561" y="145186"/>
                  <a:pt x="1896390" y="137465"/>
                </a:cubicBezTo>
                <a:close/>
                <a:moveTo>
                  <a:pt x="1851279" y="135026"/>
                </a:moveTo>
                <a:cubicBezTo>
                  <a:pt x="1852702" y="139497"/>
                  <a:pt x="1854378" y="144983"/>
                  <a:pt x="1856309" y="151486"/>
                </a:cubicBezTo>
                <a:cubicBezTo>
                  <a:pt x="1858239" y="157988"/>
                  <a:pt x="1860220" y="164795"/>
                  <a:pt x="1862252" y="171907"/>
                </a:cubicBezTo>
                <a:cubicBezTo>
                  <a:pt x="1864284" y="179019"/>
                  <a:pt x="1866215" y="186080"/>
                  <a:pt x="1868043" y="193091"/>
                </a:cubicBezTo>
                <a:cubicBezTo>
                  <a:pt x="1869872" y="200101"/>
                  <a:pt x="1871295" y="206248"/>
                  <a:pt x="1872311" y="211531"/>
                </a:cubicBezTo>
                <a:lnTo>
                  <a:pt x="1847622" y="221285"/>
                </a:lnTo>
                <a:cubicBezTo>
                  <a:pt x="1846606" y="215798"/>
                  <a:pt x="1845285" y="209499"/>
                  <a:pt x="1843660" y="202387"/>
                </a:cubicBezTo>
                <a:cubicBezTo>
                  <a:pt x="1842034" y="195275"/>
                  <a:pt x="1840256" y="188112"/>
                  <a:pt x="1838325" y="180899"/>
                </a:cubicBezTo>
                <a:cubicBezTo>
                  <a:pt x="1836395" y="173685"/>
                  <a:pt x="1834414" y="166675"/>
                  <a:pt x="1832382" y="159868"/>
                </a:cubicBezTo>
                <a:cubicBezTo>
                  <a:pt x="1830350" y="153060"/>
                  <a:pt x="1828419" y="147218"/>
                  <a:pt x="1826591" y="142342"/>
                </a:cubicBezTo>
                <a:close/>
                <a:moveTo>
                  <a:pt x="1717777" y="118567"/>
                </a:moveTo>
                <a:lnTo>
                  <a:pt x="1717777" y="135941"/>
                </a:lnTo>
                <a:cubicBezTo>
                  <a:pt x="1717777" y="140208"/>
                  <a:pt x="1717777" y="144323"/>
                  <a:pt x="1717777" y="148285"/>
                </a:cubicBezTo>
                <a:cubicBezTo>
                  <a:pt x="1717777" y="152248"/>
                  <a:pt x="1717675" y="156058"/>
                  <a:pt x="1717472" y="159715"/>
                </a:cubicBezTo>
                <a:lnTo>
                  <a:pt x="1744295" y="159715"/>
                </a:lnTo>
                <a:lnTo>
                  <a:pt x="1744295" y="118567"/>
                </a:lnTo>
                <a:close/>
                <a:moveTo>
                  <a:pt x="151181" y="112166"/>
                </a:moveTo>
                <a:cubicBezTo>
                  <a:pt x="154839" y="116637"/>
                  <a:pt x="158750" y="121717"/>
                  <a:pt x="162916" y="127406"/>
                </a:cubicBezTo>
                <a:cubicBezTo>
                  <a:pt x="167082" y="133096"/>
                  <a:pt x="171196" y="138989"/>
                  <a:pt x="175260" y="145085"/>
                </a:cubicBezTo>
                <a:cubicBezTo>
                  <a:pt x="179324" y="151181"/>
                  <a:pt x="183236" y="157277"/>
                  <a:pt x="186995" y="163373"/>
                </a:cubicBezTo>
                <a:cubicBezTo>
                  <a:pt x="190754" y="169469"/>
                  <a:pt x="194056" y="175158"/>
                  <a:pt x="196901" y="180442"/>
                </a:cubicBezTo>
                <a:lnTo>
                  <a:pt x="173736" y="199034"/>
                </a:lnTo>
                <a:cubicBezTo>
                  <a:pt x="170688" y="193548"/>
                  <a:pt x="167336" y="187655"/>
                  <a:pt x="163678" y="181356"/>
                </a:cubicBezTo>
                <a:cubicBezTo>
                  <a:pt x="160020" y="175057"/>
                  <a:pt x="156160" y="168707"/>
                  <a:pt x="152096" y="162306"/>
                </a:cubicBezTo>
                <a:cubicBezTo>
                  <a:pt x="148032" y="155905"/>
                  <a:pt x="143917" y="149758"/>
                  <a:pt x="139751" y="143866"/>
                </a:cubicBezTo>
                <a:cubicBezTo>
                  <a:pt x="135586" y="137973"/>
                  <a:pt x="131674" y="132588"/>
                  <a:pt x="128016" y="127711"/>
                </a:cubicBezTo>
                <a:close/>
                <a:moveTo>
                  <a:pt x="2169110" y="110337"/>
                </a:moveTo>
                <a:cubicBezTo>
                  <a:pt x="2172970" y="114605"/>
                  <a:pt x="2177085" y="119431"/>
                  <a:pt x="2181454" y="124816"/>
                </a:cubicBezTo>
                <a:cubicBezTo>
                  <a:pt x="2185823" y="130200"/>
                  <a:pt x="2190191" y="135839"/>
                  <a:pt x="2194560" y="141732"/>
                </a:cubicBezTo>
                <a:cubicBezTo>
                  <a:pt x="2198929" y="147625"/>
                  <a:pt x="2203095" y="153416"/>
                  <a:pt x="2207057" y="159106"/>
                </a:cubicBezTo>
                <a:cubicBezTo>
                  <a:pt x="2211020" y="164795"/>
                  <a:pt x="2214525" y="170078"/>
                  <a:pt x="2217573" y="174955"/>
                </a:cubicBezTo>
                <a:lnTo>
                  <a:pt x="2192274" y="195072"/>
                </a:lnTo>
                <a:cubicBezTo>
                  <a:pt x="2189633" y="190195"/>
                  <a:pt x="2186432" y="184760"/>
                  <a:pt x="2182673" y="178765"/>
                </a:cubicBezTo>
                <a:cubicBezTo>
                  <a:pt x="2178914" y="172771"/>
                  <a:pt x="2175002" y="166726"/>
                  <a:pt x="2170938" y="160630"/>
                </a:cubicBezTo>
                <a:cubicBezTo>
                  <a:pt x="2166874" y="154534"/>
                  <a:pt x="2162810" y="148742"/>
                  <a:pt x="2158746" y="143256"/>
                </a:cubicBezTo>
                <a:cubicBezTo>
                  <a:pt x="2154682" y="137770"/>
                  <a:pt x="2151025" y="132994"/>
                  <a:pt x="2147774" y="128930"/>
                </a:cubicBezTo>
                <a:close/>
                <a:moveTo>
                  <a:pt x="677418" y="108813"/>
                </a:moveTo>
                <a:lnTo>
                  <a:pt x="738988" y="108813"/>
                </a:lnTo>
                <a:lnTo>
                  <a:pt x="738988" y="213970"/>
                </a:lnTo>
                <a:cubicBezTo>
                  <a:pt x="743052" y="220269"/>
                  <a:pt x="747319" y="225450"/>
                  <a:pt x="751790" y="229514"/>
                </a:cubicBezTo>
                <a:cubicBezTo>
                  <a:pt x="756260" y="233578"/>
                  <a:pt x="761340" y="236830"/>
                  <a:pt x="767030" y="239268"/>
                </a:cubicBezTo>
                <a:cubicBezTo>
                  <a:pt x="772719" y="241706"/>
                  <a:pt x="779272" y="243484"/>
                  <a:pt x="786689" y="244602"/>
                </a:cubicBezTo>
                <a:cubicBezTo>
                  <a:pt x="794106" y="245720"/>
                  <a:pt x="802894" y="246380"/>
                  <a:pt x="813054" y="246583"/>
                </a:cubicBezTo>
                <a:cubicBezTo>
                  <a:pt x="834594" y="246990"/>
                  <a:pt x="856234" y="246990"/>
                  <a:pt x="877977" y="246583"/>
                </a:cubicBezTo>
                <a:cubicBezTo>
                  <a:pt x="899719" y="246177"/>
                  <a:pt x="921462" y="245466"/>
                  <a:pt x="943204" y="244450"/>
                </a:cubicBezTo>
                <a:lnTo>
                  <a:pt x="937108" y="274625"/>
                </a:lnTo>
                <a:cubicBezTo>
                  <a:pt x="915365" y="275641"/>
                  <a:pt x="893877" y="276352"/>
                  <a:pt x="872643" y="276758"/>
                </a:cubicBezTo>
                <a:cubicBezTo>
                  <a:pt x="851408" y="277165"/>
                  <a:pt x="830022" y="277165"/>
                  <a:pt x="808482" y="276758"/>
                </a:cubicBezTo>
                <a:cubicBezTo>
                  <a:pt x="797306" y="276555"/>
                  <a:pt x="787502" y="275844"/>
                  <a:pt x="779069" y="274625"/>
                </a:cubicBezTo>
                <a:cubicBezTo>
                  <a:pt x="770636" y="273406"/>
                  <a:pt x="763169" y="271475"/>
                  <a:pt x="756666" y="268834"/>
                </a:cubicBezTo>
                <a:cubicBezTo>
                  <a:pt x="750164" y="266192"/>
                  <a:pt x="744322" y="262585"/>
                  <a:pt x="739140" y="258013"/>
                </a:cubicBezTo>
                <a:cubicBezTo>
                  <a:pt x="733959" y="253441"/>
                  <a:pt x="729031" y="247701"/>
                  <a:pt x="724358" y="240792"/>
                </a:cubicBezTo>
                <a:cubicBezTo>
                  <a:pt x="718465" y="247701"/>
                  <a:pt x="712420" y="254356"/>
                  <a:pt x="706222" y="260756"/>
                </a:cubicBezTo>
                <a:cubicBezTo>
                  <a:pt x="700024" y="267157"/>
                  <a:pt x="693573" y="273304"/>
                  <a:pt x="686867" y="279197"/>
                </a:cubicBezTo>
                <a:lnTo>
                  <a:pt x="668274" y="254813"/>
                </a:lnTo>
                <a:cubicBezTo>
                  <a:pt x="675590" y="248514"/>
                  <a:pt x="682854" y="242011"/>
                  <a:pt x="690068" y="235306"/>
                </a:cubicBezTo>
                <a:cubicBezTo>
                  <a:pt x="697281" y="228600"/>
                  <a:pt x="704038" y="221488"/>
                  <a:pt x="710337" y="213970"/>
                </a:cubicBezTo>
                <a:lnTo>
                  <a:pt x="710337" y="138379"/>
                </a:lnTo>
                <a:lnTo>
                  <a:pt x="677418" y="138379"/>
                </a:lnTo>
                <a:close/>
                <a:moveTo>
                  <a:pt x="2481453" y="104851"/>
                </a:moveTo>
                <a:lnTo>
                  <a:pt x="2481453" y="170993"/>
                </a:lnTo>
                <a:lnTo>
                  <a:pt x="2534488" y="170993"/>
                </a:lnTo>
                <a:lnTo>
                  <a:pt x="2534488" y="104851"/>
                </a:lnTo>
                <a:close/>
                <a:moveTo>
                  <a:pt x="1126313" y="103937"/>
                </a:moveTo>
                <a:lnTo>
                  <a:pt x="1158317" y="105156"/>
                </a:lnTo>
                <a:lnTo>
                  <a:pt x="1158317" y="281940"/>
                </a:lnTo>
                <a:lnTo>
                  <a:pt x="1126313" y="281940"/>
                </a:lnTo>
                <a:close/>
                <a:moveTo>
                  <a:pt x="2822753" y="91135"/>
                </a:moveTo>
                <a:lnTo>
                  <a:pt x="2822753" y="114909"/>
                </a:lnTo>
                <a:lnTo>
                  <a:pt x="2884628" y="114909"/>
                </a:lnTo>
                <a:lnTo>
                  <a:pt x="2884628" y="91135"/>
                </a:lnTo>
                <a:close/>
                <a:moveTo>
                  <a:pt x="2731618" y="91135"/>
                </a:moveTo>
                <a:lnTo>
                  <a:pt x="2731618" y="114909"/>
                </a:lnTo>
                <a:lnTo>
                  <a:pt x="2793492" y="114909"/>
                </a:lnTo>
                <a:lnTo>
                  <a:pt x="2793492" y="91135"/>
                </a:lnTo>
                <a:close/>
                <a:moveTo>
                  <a:pt x="2048409" y="80162"/>
                </a:moveTo>
                <a:lnTo>
                  <a:pt x="2048409" y="144475"/>
                </a:lnTo>
                <a:lnTo>
                  <a:pt x="2100530" y="144475"/>
                </a:lnTo>
                <a:lnTo>
                  <a:pt x="2100530" y="80162"/>
                </a:lnTo>
                <a:close/>
                <a:moveTo>
                  <a:pt x="3495599" y="74676"/>
                </a:moveTo>
                <a:cubicBezTo>
                  <a:pt x="3495599" y="77317"/>
                  <a:pt x="3495599" y="79807"/>
                  <a:pt x="3495599" y="82143"/>
                </a:cubicBezTo>
                <a:cubicBezTo>
                  <a:pt x="3495599" y="84480"/>
                  <a:pt x="3495498" y="86766"/>
                  <a:pt x="3495294" y="89001"/>
                </a:cubicBezTo>
                <a:lnTo>
                  <a:pt x="3558997" y="89001"/>
                </a:lnTo>
                <a:lnTo>
                  <a:pt x="3558997" y="74676"/>
                </a:lnTo>
                <a:close/>
                <a:moveTo>
                  <a:pt x="1717777" y="49377"/>
                </a:moveTo>
                <a:lnTo>
                  <a:pt x="1717777" y="92049"/>
                </a:lnTo>
                <a:lnTo>
                  <a:pt x="1744295" y="92049"/>
                </a:lnTo>
                <a:lnTo>
                  <a:pt x="1744295" y="49377"/>
                </a:lnTo>
                <a:close/>
                <a:moveTo>
                  <a:pt x="2822753" y="42672"/>
                </a:moveTo>
                <a:lnTo>
                  <a:pt x="2822753" y="67056"/>
                </a:lnTo>
                <a:lnTo>
                  <a:pt x="2884628" y="67056"/>
                </a:lnTo>
                <a:lnTo>
                  <a:pt x="2884628" y="42672"/>
                </a:lnTo>
                <a:close/>
                <a:moveTo>
                  <a:pt x="2731618" y="42672"/>
                </a:moveTo>
                <a:lnTo>
                  <a:pt x="2731618" y="67056"/>
                </a:lnTo>
                <a:lnTo>
                  <a:pt x="2793492" y="67056"/>
                </a:lnTo>
                <a:lnTo>
                  <a:pt x="2793492" y="42672"/>
                </a:lnTo>
                <a:close/>
                <a:moveTo>
                  <a:pt x="3495599" y="39624"/>
                </a:moveTo>
                <a:lnTo>
                  <a:pt x="3495599" y="53645"/>
                </a:lnTo>
                <a:lnTo>
                  <a:pt x="3558997" y="53645"/>
                </a:lnTo>
                <a:lnTo>
                  <a:pt x="3558997" y="39624"/>
                </a:lnTo>
                <a:close/>
                <a:moveTo>
                  <a:pt x="13412" y="38405"/>
                </a:moveTo>
                <a:lnTo>
                  <a:pt x="124359" y="38405"/>
                </a:lnTo>
                <a:lnTo>
                  <a:pt x="124359" y="68885"/>
                </a:lnTo>
                <a:cubicBezTo>
                  <a:pt x="121311" y="86360"/>
                  <a:pt x="117450" y="102921"/>
                  <a:pt x="112776" y="118567"/>
                </a:cubicBezTo>
                <a:cubicBezTo>
                  <a:pt x="108103" y="134214"/>
                  <a:pt x="102312" y="149657"/>
                  <a:pt x="95403" y="164897"/>
                </a:cubicBezTo>
                <a:cubicBezTo>
                  <a:pt x="103531" y="176479"/>
                  <a:pt x="111405" y="187757"/>
                  <a:pt x="119025" y="198730"/>
                </a:cubicBezTo>
                <a:cubicBezTo>
                  <a:pt x="126645" y="209702"/>
                  <a:pt x="133706" y="219964"/>
                  <a:pt x="140208" y="229514"/>
                </a:cubicBezTo>
                <a:lnTo>
                  <a:pt x="116434" y="250850"/>
                </a:lnTo>
                <a:cubicBezTo>
                  <a:pt x="111151" y="242519"/>
                  <a:pt x="105360" y="233680"/>
                  <a:pt x="99060" y="224333"/>
                </a:cubicBezTo>
                <a:cubicBezTo>
                  <a:pt x="92761" y="214986"/>
                  <a:pt x="86259" y="205435"/>
                  <a:pt x="79553" y="195682"/>
                </a:cubicBezTo>
                <a:cubicBezTo>
                  <a:pt x="71832" y="209093"/>
                  <a:pt x="63145" y="222504"/>
                  <a:pt x="53493" y="235915"/>
                </a:cubicBezTo>
                <a:cubicBezTo>
                  <a:pt x="43841" y="249326"/>
                  <a:pt x="32919" y="263042"/>
                  <a:pt x="20727" y="277063"/>
                </a:cubicBezTo>
                <a:lnTo>
                  <a:pt x="0" y="252679"/>
                </a:lnTo>
                <a:cubicBezTo>
                  <a:pt x="13208" y="238049"/>
                  <a:pt x="24791" y="223825"/>
                  <a:pt x="34748" y="210007"/>
                </a:cubicBezTo>
                <a:cubicBezTo>
                  <a:pt x="44704" y="196190"/>
                  <a:pt x="53442" y="182270"/>
                  <a:pt x="60960" y="168250"/>
                </a:cubicBezTo>
                <a:cubicBezTo>
                  <a:pt x="51816" y="155245"/>
                  <a:pt x="43180" y="142900"/>
                  <a:pt x="35052" y="131216"/>
                </a:cubicBezTo>
                <a:cubicBezTo>
                  <a:pt x="26924" y="119532"/>
                  <a:pt x="19609" y="109321"/>
                  <a:pt x="13107" y="100584"/>
                </a:cubicBezTo>
                <a:lnTo>
                  <a:pt x="35967" y="83515"/>
                </a:lnTo>
                <a:cubicBezTo>
                  <a:pt x="41250" y="90627"/>
                  <a:pt x="47295" y="98755"/>
                  <a:pt x="54102" y="107899"/>
                </a:cubicBezTo>
                <a:cubicBezTo>
                  <a:pt x="60910" y="117043"/>
                  <a:pt x="67971" y="126797"/>
                  <a:pt x="75286" y="137160"/>
                </a:cubicBezTo>
                <a:cubicBezTo>
                  <a:pt x="84430" y="115214"/>
                  <a:pt x="90932" y="92354"/>
                  <a:pt x="94793" y="68580"/>
                </a:cubicBezTo>
                <a:lnTo>
                  <a:pt x="13412" y="68580"/>
                </a:lnTo>
                <a:close/>
                <a:moveTo>
                  <a:pt x="1852194" y="35966"/>
                </a:moveTo>
                <a:cubicBezTo>
                  <a:pt x="1846504" y="47752"/>
                  <a:pt x="1839900" y="59029"/>
                  <a:pt x="1832382" y="69799"/>
                </a:cubicBezTo>
                <a:cubicBezTo>
                  <a:pt x="1824864" y="80569"/>
                  <a:pt x="1816227" y="91135"/>
                  <a:pt x="1806474" y="101498"/>
                </a:cubicBezTo>
                <a:lnTo>
                  <a:pt x="1898828" y="101498"/>
                </a:lnTo>
                <a:cubicBezTo>
                  <a:pt x="1888668" y="91135"/>
                  <a:pt x="1879677" y="80569"/>
                  <a:pt x="1871854" y="69799"/>
                </a:cubicBezTo>
                <a:cubicBezTo>
                  <a:pt x="1864030" y="59029"/>
                  <a:pt x="1857477" y="47752"/>
                  <a:pt x="1852194" y="35966"/>
                </a:cubicBezTo>
                <a:close/>
                <a:moveTo>
                  <a:pt x="3694938" y="24079"/>
                </a:moveTo>
                <a:lnTo>
                  <a:pt x="3940912" y="24079"/>
                </a:lnTo>
                <a:lnTo>
                  <a:pt x="3940912" y="55169"/>
                </a:lnTo>
                <a:lnTo>
                  <a:pt x="3836061" y="125273"/>
                </a:lnTo>
                <a:lnTo>
                  <a:pt x="3836061" y="239878"/>
                </a:lnTo>
                <a:cubicBezTo>
                  <a:pt x="3836061" y="247599"/>
                  <a:pt x="3835350" y="253898"/>
                  <a:pt x="3833927" y="258775"/>
                </a:cubicBezTo>
                <a:cubicBezTo>
                  <a:pt x="3832505" y="263652"/>
                  <a:pt x="3830117" y="267513"/>
                  <a:pt x="3826764" y="270358"/>
                </a:cubicBezTo>
                <a:cubicBezTo>
                  <a:pt x="3823412" y="273202"/>
                  <a:pt x="3818891" y="275285"/>
                  <a:pt x="3813201" y="276606"/>
                </a:cubicBezTo>
                <a:cubicBezTo>
                  <a:pt x="3807511" y="277927"/>
                  <a:pt x="3800399" y="278892"/>
                  <a:pt x="3791865" y="279502"/>
                </a:cubicBezTo>
                <a:lnTo>
                  <a:pt x="3766262" y="281330"/>
                </a:lnTo>
                <a:lnTo>
                  <a:pt x="3756508" y="249326"/>
                </a:lnTo>
                <a:lnTo>
                  <a:pt x="3781806" y="247498"/>
                </a:lnTo>
                <a:cubicBezTo>
                  <a:pt x="3786480" y="247294"/>
                  <a:pt x="3790239" y="246939"/>
                  <a:pt x="3793084" y="246431"/>
                </a:cubicBezTo>
                <a:cubicBezTo>
                  <a:pt x="3795929" y="245923"/>
                  <a:pt x="3798164" y="245008"/>
                  <a:pt x="3799789" y="243688"/>
                </a:cubicBezTo>
                <a:cubicBezTo>
                  <a:pt x="3801415" y="242367"/>
                  <a:pt x="3802533" y="240538"/>
                  <a:pt x="3803142" y="238201"/>
                </a:cubicBezTo>
                <a:cubicBezTo>
                  <a:pt x="3803752" y="235864"/>
                  <a:pt x="3804057" y="232562"/>
                  <a:pt x="3804057" y="228295"/>
                </a:cubicBezTo>
                <a:lnTo>
                  <a:pt x="3804057" y="108813"/>
                </a:lnTo>
                <a:lnTo>
                  <a:pt x="3887877" y="55169"/>
                </a:lnTo>
                <a:lnTo>
                  <a:pt x="3694938" y="55169"/>
                </a:lnTo>
                <a:close/>
                <a:moveTo>
                  <a:pt x="365379" y="22860"/>
                </a:moveTo>
                <a:lnTo>
                  <a:pt x="583311" y="22860"/>
                </a:lnTo>
                <a:lnTo>
                  <a:pt x="583311" y="52425"/>
                </a:lnTo>
                <a:lnTo>
                  <a:pt x="495224" y="52425"/>
                </a:lnTo>
                <a:lnTo>
                  <a:pt x="495224" y="117957"/>
                </a:lnTo>
                <a:lnTo>
                  <a:pt x="607695" y="117957"/>
                </a:lnTo>
                <a:lnTo>
                  <a:pt x="607695" y="147523"/>
                </a:lnTo>
                <a:lnTo>
                  <a:pt x="495224" y="147523"/>
                </a:lnTo>
                <a:lnTo>
                  <a:pt x="495224" y="238354"/>
                </a:lnTo>
                <a:cubicBezTo>
                  <a:pt x="495224" y="246075"/>
                  <a:pt x="494462" y="252425"/>
                  <a:pt x="492938" y="257404"/>
                </a:cubicBezTo>
                <a:cubicBezTo>
                  <a:pt x="491414" y="262382"/>
                  <a:pt x="488823" y="266395"/>
                  <a:pt x="485166" y="269443"/>
                </a:cubicBezTo>
                <a:cubicBezTo>
                  <a:pt x="481508" y="272491"/>
                  <a:pt x="476784" y="274777"/>
                  <a:pt x="470993" y="276301"/>
                </a:cubicBezTo>
                <a:cubicBezTo>
                  <a:pt x="465201" y="277825"/>
                  <a:pt x="458039" y="278892"/>
                  <a:pt x="449504" y="279502"/>
                </a:cubicBezTo>
                <a:lnTo>
                  <a:pt x="424815" y="281330"/>
                </a:lnTo>
                <a:lnTo>
                  <a:pt x="414452" y="249631"/>
                </a:lnTo>
                <a:lnTo>
                  <a:pt x="440665" y="247802"/>
                </a:lnTo>
                <a:cubicBezTo>
                  <a:pt x="445135" y="247599"/>
                  <a:pt x="448793" y="247142"/>
                  <a:pt x="451638" y="246431"/>
                </a:cubicBezTo>
                <a:cubicBezTo>
                  <a:pt x="454483" y="245720"/>
                  <a:pt x="456718" y="244704"/>
                  <a:pt x="458343" y="243383"/>
                </a:cubicBezTo>
                <a:cubicBezTo>
                  <a:pt x="459969" y="242062"/>
                  <a:pt x="461036" y="240233"/>
                  <a:pt x="461544" y="237896"/>
                </a:cubicBezTo>
                <a:cubicBezTo>
                  <a:pt x="462052" y="235560"/>
                  <a:pt x="462306" y="232562"/>
                  <a:pt x="462306" y="228905"/>
                </a:cubicBezTo>
                <a:lnTo>
                  <a:pt x="462306" y="147523"/>
                </a:lnTo>
                <a:lnTo>
                  <a:pt x="340691" y="147523"/>
                </a:lnTo>
                <a:lnTo>
                  <a:pt x="340691" y="117957"/>
                </a:lnTo>
                <a:lnTo>
                  <a:pt x="462306" y="117957"/>
                </a:lnTo>
                <a:lnTo>
                  <a:pt x="462306" y="52425"/>
                </a:lnTo>
                <a:lnTo>
                  <a:pt x="365379" y="52425"/>
                </a:lnTo>
                <a:close/>
                <a:moveTo>
                  <a:pt x="2701443" y="17069"/>
                </a:moveTo>
                <a:lnTo>
                  <a:pt x="2914498" y="17069"/>
                </a:lnTo>
                <a:lnTo>
                  <a:pt x="2914498" y="140818"/>
                </a:lnTo>
                <a:lnTo>
                  <a:pt x="2837079" y="140818"/>
                </a:lnTo>
                <a:cubicBezTo>
                  <a:pt x="2850490" y="151994"/>
                  <a:pt x="2866238" y="161747"/>
                  <a:pt x="2884323" y="170078"/>
                </a:cubicBezTo>
                <a:cubicBezTo>
                  <a:pt x="2902408" y="178410"/>
                  <a:pt x="2923134" y="185826"/>
                  <a:pt x="2946502" y="192329"/>
                </a:cubicBezTo>
                <a:lnTo>
                  <a:pt x="2934005" y="221894"/>
                </a:lnTo>
                <a:cubicBezTo>
                  <a:pt x="2911856" y="214782"/>
                  <a:pt x="2891130" y="206146"/>
                  <a:pt x="2871826" y="195986"/>
                </a:cubicBezTo>
                <a:lnTo>
                  <a:pt x="2871826" y="283159"/>
                </a:lnTo>
                <a:lnTo>
                  <a:pt x="2841041" y="283159"/>
                </a:lnTo>
                <a:lnTo>
                  <a:pt x="2841041" y="185014"/>
                </a:lnTo>
                <a:lnTo>
                  <a:pt x="2853233" y="185623"/>
                </a:lnTo>
                <a:cubicBezTo>
                  <a:pt x="2844089" y="179934"/>
                  <a:pt x="2835707" y="173990"/>
                  <a:pt x="2828087" y="167792"/>
                </a:cubicBezTo>
                <a:cubicBezTo>
                  <a:pt x="2820467" y="161595"/>
                  <a:pt x="2814016" y="155245"/>
                  <a:pt x="2808733" y="148742"/>
                </a:cubicBezTo>
                <a:cubicBezTo>
                  <a:pt x="2803652" y="155042"/>
                  <a:pt x="2797201" y="161239"/>
                  <a:pt x="2789378" y="167335"/>
                </a:cubicBezTo>
                <a:cubicBezTo>
                  <a:pt x="2781554" y="173431"/>
                  <a:pt x="2772563" y="179426"/>
                  <a:pt x="2762403" y="185318"/>
                </a:cubicBezTo>
                <a:lnTo>
                  <a:pt x="2779167" y="185928"/>
                </a:lnTo>
                <a:lnTo>
                  <a:pt x="2779167" y="201473"/>
                </a:lnTo>
                <a:cubicBezTo>
                  <a:pt x="2779167" y="210414"/>
                  <a:pt x="2778049" y="218999"/>
                  <a:pt x="2775814" y="227228"/>
                </a:cubicBezTo>
                <a:cubicBezTo>
                  <a:pt x="2773579" y="235458"/>
                  <a:pt x="2769870" y="243383"/>
                  <a:pt x="2764689" y="251003"/>
                </a:cubicBezTo>
                <a:cubicBezTo>
                  <a:pt x="2759507" y="258623"/>
                  <a:pt x="2752751" y="265989"/>
                  <a:pt x="2744420" y="273101"/>
                </a:cubicBezTo>
                <a:cubicBezTo>
                  <a:pt x="2736088" y="280213"/>
                  <a:pt x="2725725" y="287122"/>
                  <a:pt x="2713330" y="293827"/>
                </a:cubicBezTo>
                <a:lnTo>
                  <a:pt x="2695042" y="267310"/>
                </a:lnTo>
                <a:cubicBezTo>
                  <a:pt x="2706015" y="262230"/>
                  <a:pt x="2714955" y="257251"/>
                  <a:pt x="2721864" y="252374"/>
                </a:cubicBezTo>
                <a:cubicBezTo>
                  <a:pt x="2728773" y="247498"/>
                  <a:pt x="2734209" y="242468"/>
                  <a:pt x="2738171" y="237287"/>
                </a:cubicBezTo>
                <a:cubicBezTo>
                  <a:pt x="2742134" y="232105"/>
                  <a:pt x="2744877" y="226619"/>
                  <a:pt x="2746401" y="220828"/>
                </a:cubicBezTo>
                <a:cubicBezTo>
                  <a:pt x="2747925" y="215036"/>
                  <a:pt x="2748687" y="208585"/>
                  <a:pt x="2748687" y="201473"/>
                </a:cubicBezTo>
                <a:lnTo>
                  <a:pt x="2748687" y="192938"/>
                </a:lnTo>
                <a:cubicBezTo>
                  <a:pt x="2738527" y="198222"/>
                  <a:pt x="2727859" y="203302"/>
                  <a:pt x="2716683" y="208178"/>
                </a:cubicBezTo>
                <a:cubicBezTo>
                  <a:pt x="2705507" y="213055"/>
                  <a:pt x="2693924" y="217627"/>
                  <a:pt x="2681936" y="221894"/>
                </a:cubicBezTo>
                <a:lnTo>
                  <a:pt x="2669134" y="192938"/>
                </a:lnTo>
                <a:cubicBezTo>
                  <a:pt x="2690876" y="186639"/>
                  <a:pt x="2710841" y="179070"/>
                  <a:pt x="2729027" y="170231"/>
                </a:cubicBezTo>
                <a:cubicBezTo>
                  <a:pt x="2747214" y="161392"/>
                  <a:pt x="2763317" y="151587"/>
                  <a:pt x="2777338" y="140818"/>
                </a:cubicBezTo>
                <a:lnTo>
                  <a:pt x="2701443" y="140818"/>
                </a:lnTo>
                <a:close/>
                <a:moveTo>
                  <a:pt x="3467253" y="16154"/>
                </a:moveTo>
                <a:lnTo>
                  <a:pt x="3588258" y="16154"/>
                </a:lnTo>
                <a:lnTo>
                  <a:pt x="3588258" y="119482"/>
                </a:lnTo>
                <a:cubicBezTo>
                  <a:pt x="3588258" y="124765"/>
                  <a:pt x="3587801" y="129184"/>
                  <a:pt x="3586887" y="132740"/>
                </a:cubicBezTo>
                <a:cubicBezTo>
                  <a:pt x="3585972" y="136296"/>
                  <a:pt x="3584347" y="139243"/>
                  <a:pt x="3582010" y="141580"/>
                </a:cubicBezTo>
                <a:cubicBezTo>
                  <a:pt x="3579673" y="143916"/>
                  <a:pt x="3576523" y="145694"/>
                  <a:pt x="3572561" y="146914"/>
                </a:cubicBezTo>
                <a:cubicBezTo>
                  <a:pt x="3568599" y="148133"/>
                  <a:pt x="3563570" y="149047"/>
                  <a:pt x="3557473" y="149657"/>
                </a:cubicBezTo>
                <a:lnTo>
                  <a:pt x="3531261" y="152095"/>
                </a:lnTo>
                <a:lnTo>
                  <a:pt x="3522726" y="127102"/>
                </a:lnTo>
                <a:lnTo>
                  <a:pt x="3544062" y="124663"/>
                </a:lnTo>
                <a:cubicBezTo>
                  <a:pt x="3547110" y="124257"/>
                  <a:pt x="3549549" y="123850"/>
                  <a:pt x="3551378" y="123444"/>
                </a:cubicBezTo>
                <a:cubicBezTo>
                  <a:pt x="3553206" y="123038"/>
                  <a:pt x="3554679" y="122326"/>
                  <a:pt x="3555797" y="121310"/>
                </a:cubicBezTo>
                <a:cubicBezTo>
                  <a:pt x="3556915" y="120294"/>
                  <a:pt x="3557727" y="118923"/>
                  <a:pt x="3558236" y="117195"/>
                </a:cubicBezTo>
                <a:cubicBezTo>
                  <a:pt x="3558744" y="115468"/>
                  <a:pt x="3558997" y="113081"/>
                  <a:pt x="3558997" y="110033"/>
                </a:cubicBezTo>
                <a:lnTo>
                  <a:pt x="3492856" y="110033"/>
                </a:lnTo>
                <a:cubicBezTo>
                  <a:pt x="3491840" y="114503"/>
                  <a:pt x="3490469" y="118618"/>
                  <a:pt x="3488741" y="122377"/>
                </a:cubicBezTo>
                <a:cubicBezTo>
                  <a:pt x="3487014" y="126136"/>
                  <a:pt x="3484830" y="129896"/>
                  <a:pt x="3482188" y="133655"/>
                </a:cubicBezTo>
                <a:cubicBezTo>
                  <a:pt x="3479546" y="137414"/>
                  <a:pt x="3476346" y="141173"/>
                  <a:pt x="3472587" y="144932"/>
                </a:cubicBezTo>
                <a:cubicBezTo>
                  <a:pt x="3468828" y="148692"/>
                  <a:pt x="3464510" y="152806"/>
                  <a:pt x="3459633" y="157277"/>
                </a:cubicBezTo>
                <a:lnTo>
                  <a:pt x="3434030" y="141122"/>
                </a:lnTo>
                <a:cubicBezTo>
                  <a:pt x="3441345" y="135026"/>
                  <a:pt x="3447237" y="129438"/>
                  <a:pt x="3451708" y="124358"/>
                </a:cubicBezTo>
                <a:cubicBezTo>
                  <a:pt x="3456178" y="119278"/>
                  <a:pt x="3459531" y="114046"/>
                  <a:pt x="3461766" y="108661"/>
                </a:cubicBezTo>
                <a:cubicBezTo>
                  <a:pt x="3464002" y="103276"/>
                  <a:pt x="3465475" y="97434"/>
                  <a:pt x="3466186" y="91135"/>
                </a:cubicBezTo>
                <a:cubicBezTo>
                  <a:pt x="3466897" y="84836"/>
                  <a:pt x="3467253" y="77317"/>
                  <a:pt x="3467253" y="68580"/>
                </a:cubicBezTo>
                <a:close/>
                <a:moveTo>
                  <a:pt x="1580693" y="11582"/>
                </a:moveTo>
                <a:lnTo>
                  <a:pt x="1583436" y="37490"/>
                </a:lnTo>
                <a:cubicBezTo>
                  <a:pt x="1568196" y="39116"/>
                  <a:pt x="1551077" y="40640"/>
                  <a:pt x="1532078" y="42062"/>
                </a:cubicBezTo>
                <a:cubicBezTo>
                  <a:pt x="1513078" y="43485"/>
                  <a:pt x="1493419" y="44907"/>
                  <a:pt x="1473099" y="46329"/>
                </a:cubicBezTo>
                <a:cubicBezTo>
                  <a:pt x="1472286" y="49581"/>
                  <a:pt x="1471473" y="52781"/>
                  <a:pt x="1470660" y="55931"/>
                </a:cubicBezTo>
                <a:cubicBezTo>
                  <a:pt x="1469848" y="59080"/>
                  <a:pt x="1469035" y="62179"/>
                  <a:pt x="1468222" y="65227"/>
                </a:cubicBezTo>
                <a:lnTo>
                  <a:pt x="1579779" y="65227"/>
                </a:lnTo>
                <a:lnTo>
                  <a:pt x="1579779" y="89001"/>
                </a:lnTo>
                <a:lnTo>
                  <a:pt x="1460297" y="89001"/>
                </a:lnTo>
                <a:cubicBezTo>
                  <a:pt x="1459281" y="91846"/>
                  <a:pt x="1458164" y="94640"/>
                  <a:pt x="1456944" y="97383"/>
                </a:cubicBezTo>
                <a:cubicBezTo>
                  <a:pt x="1455725" y="100127"/>
                  <a:pt x="1454506" y="102921"/>
                  <a:pt x="1453287" y="105765"/>
                </a:cubicBezTo>
                <a:lnTo>
                  <a:pt x="1601725" y="105765"/>
                </a:lnTo>
                <a:lnTo>
                  <a:pt x="1601725" y="129540"/>
                </a:lnTo>
                <a:lnTo>
                  <a:pt x="1441095" y="129540"/>
                </a:lnTo>
                <a:cubicBezTo>
                  <a:pt x="1438047" y="134823"/>
                  <a:pt x="1434694" y="140005"/>
                  <a:pt x="1431036" y="145085"/>
                </a:cubicBezTo>
                <a:lnTo>
                  <a:pt x="1570940" y="145085"/>
                </a:lnTo>
                <a:lnTo>
                  <a:pt x="1570940" y="284074"/>
                </a:lnTo>
                <a:lnTo>
                  <a:pt x="1542898" y="284074"/>
                </a:lnTo>
                <a:lnTo>
                  <a:pt x="1542898" y="273406"/>
                </a:lnTo>
                <a:lnTo>
                  <a:pt x="1422197" y="273406"/>
                </a:lnTo>
                <a:lnTo>
                  <a:pt x="1422197" y="284378"/>
                </a:lnTo>
                <a:lnTo>
                  <a:pt x="1394156" y="284378"/>
                </a:lnTo>
                <a:lnTo>
                  <a:pt x="1394156" y="188062"/>
                </a:lnTo>
                <a:cubicBezTo>
                  <a:pt x="1387857" y="194158"/>
                  <a:pt x="1381202" y="200254"/>
                  <a:pt x="1374191" y="206350"/>
                </a:cubicBezTo>
                <a:cubicBezTo>
                  <a:pt x="1367181" y="212446"/>
                  <a:pt x="1359510" y="218745"/>
                  <a:pt x="1351179" y="225247"/>
                </a:cubicBezTo>
                <a:lnTo>
                  <a:pt x="1333500" y="199034"/>
                </a:lnTo>
                <a:cubicBezTo>
                  <a:pt x="1348944" y="188062"/>
                  <a:pt x="1362558" y="176936"/>
                  <a:pt x="1374344" y="165659"/>
                </a:cubicBezTo>
                <a:cubicBezTo>
                  <a:pt x="1386129" y="154381"/>
                  <a:pt x="1396492" y="142342"/>
                  <a:pt x="1405433" y="129540"/>
                </a:cubicBezTo>
                <a:lnTo>
                  <a:pt x="1344169" y="129540"/>
                </a:lnTo>
                <a:lnTo>
                  <a:pt x="1344169" y="105765"/>
                </a:lnTo>
                <a:lnTo>
                  <a:pt x="1420064" y="105765"/>
                </a:lnTo>
                <a:cubicBezTo>
                  <a:pt x="1423315" y="99873"/>
                  <a:pt x="1426058" y="94285"/>
                  <a:pt x="1428293" y="89001"/>
                </a:cubicBezTo>
                <a:lnTo>
                  <a:pt x="1365200" y="89001"/>
                </a:lnTo>
                <a:lnTo>
                  <a:pt x="1365200" y="65227"/>
                </a:lnTo>
                <a:lnTo>
                  <a:pt x="1437132" y="65227"/>
                </a:lnTo>
                <a:cubicBezTo>
                  <a:pt x="1438149" y="62382"/>
                  <a:pt x="1439063" y="59537"/>
                  <a:pt x="1439876" y="56693"/>
                </a:cubicBezTo>
                <a:cubicBezTo>
                  <a:pt x="1440688" y="53848"/>
                  <a:pt x="1441501" y="50901"/>
                  <a:pt x="1442314" y="47853"/>
                </a:cubicBezTo>
                <a:cubicBezTo>
                  <a:pt x="1427074" y="48869"/>
                  <a:pt x="1412393" y="49631"/>
                  <a:pt x="1398270" y="50139"/>
                </a:cubicBezTo>
                <a:cubicBezTo>
                  <a:pt x="1384148" y="50647"/>
                  <a:pt x="1370788" y="51003"/>
                  <a:pt x="1358189" y="51206"/>
                </a:cubicBezTo>
                <a:lnTo>
                  <a:pt x="1356360" y="25908"/>
                </a:lnTo>
                <a:cubicBezTo>
                  <a:pt x="1373633" y="25705"/>
                  <a:pt x="1392327" y="25146"/>
                  <a:pt x="1412444" y="24231"/>
                </a:cubicBezTo>
                <a:cubicBezTo>
                  <a:pt x="1432560" y="23317"/>
                  <a:pt x="1452627" y="22199"/>
                  <a:pt x="1472642" y="20879"/>
                </a:cubicBezTo>
                <a:cubicBezTo>
                  <a:pt x="1492657" y="19558"/>
                  <a:pt x="1512012" y="18085"/>
                  <a:pt x="1530706" y="16459"/>
                </a:cubicBezTo>
                <a:cubicBezTo>
                  <a:pt x="1549401" y="14833"/>
                  <a:pt x="1566063" y="13208"/>
                  <a:pt x="1580693" y="11582"/>
                </a:cubicBezTo>
                <a:close/>
                <a:moveTo>
                  <a:pt x="707289" y="11277"/>
                </a:moveTo>
                <a:cubicBezTo>
                  <a:pt x="710337" y="14529"/>
                  <a:pt x="713791" y="18491"/>
                  <a:pt x="717652" y="23165"/>
                </a:cubicBezTo>
                <a:cubicBezTo>
                  <a:pt x="721513" y="27838"/>
                  <a:pt x="725424" y="32766"/>
                  <a:pt x="729387" y="37947"/>
                </a:cubicBezTo>
                <a:cubicBezTo>
                  <a:pt x="733349" y="43129"/>
                  <a:pt x="737159" y="48260"/>
                  <a:pt x="740817" y="53340"/>
                </a:cubicBezTo>
                <a:cubicBezTo>
                  <a:pt x="744474" y="58420"/>
                  <a:pt x="747726" y="63093"/>
                  <a:pt x="750570" y="67361"/>
                </a:cubicBezTo>
                <a:lnTo>
                  <a:pt x="727101" y="88697"/>
                </a:lnTo>
                <a:cubicBezTo>
                  <a:pt x="725069" y="84836"/>
                  <a:pt x="722326" y="80264"/>
                  <a:pt x="718871" y="74981"/>
                </a:cubicBezTo>
                <a:cubicBezTo>
                  <a:pt x="715417" y="69697"/>
                  <a:pt x="711657" y="64262"/>
                  <a:pt x="707594" y="58674"/>
                </a:cubicBezTo>
                <a:cubicBezTo>
                  <a:pt x="703530" y="53086"/>
                  <a:pt x="699466" y="47701"/>
                  <a:pt x="695402" y="42519"/>
                </a:cubicBezTo>
                <a:cubicBezTo>
                  <a:pt x="691338" y="37338"/>
                  <a:pt x="687680" y="33020"/>
                  <a:pt x="684429" y="29565"/>
                </a:cubicBezTo>
                <a:close/>
                <a:moveTo>
                  <a:pt x="210617" y="9449"/>
                </a:moveTo>
                <a:lnTo>
                  <a:pt x="241707" y="10668"/>
                </a:lnTo>
                <a:lnTo>
                  <a:pt x="241707" y="65532"/>
                </a:lnTo>
                <a:lnTo>
                  <a:pt x="276454" y="65532"/>
                </a:lnTo>
                <a:lnTo>
                  <a:pt x="276454" y="96012"/>
                </a:lnTo>
                <a:lnTo>
                  <a:pt x="241707" y="96012"/>
                </a:lnTo>
                <a:lnTo>
                  <a:pt x="241707" y="238049"/>
                </a:lnTo>
                <a:cubicBezTo>
                  <a:pt x="241707" y="245770"/>
                  <a:pt x="240945" y="252171"/>
                  <a:pt x="239421" y="257251"/>
                </a:cubicBezTo>
                <a:cubicBezTo>
                  <a:pt x="237897" y="262331"/>
                  <a:pt x="235408" y="266395"/>
                  <a:pt x="231953" y="269443"/>
                </a:cubicBezTo>
                <a:cubicBezTo>
                  <a:pt x="228499" y="272491"/>
                  <a:pt x="223927" y="274777"/>
                  <a:pt x="218237" y="276301"/>
                </a:cubicBezTo>
                <a:cubicBezTo>
                  <a:pt x="212548" y="277825"/>
                  <a:pt x="205436" y="278892"/>
                  <a:pt x="196901" y="279502"/>
                </a:cubicBezTo>
                <a:lnTo>
                  <a:pt x="170688" y="281330"/>
                </a:lnTo>
                <a:lnTo>
                  <a:pt x="160630" y="250850"/>
                </a:lnTo>
                <a:lnTo>
                  <a:pt x="189891" y="249326"/>
                </a:lnTo>
                <a:cubicBezTo>
                  <a:pt x="198628" y="248920"/>
                  <a:pt x="204267" y="247294"/>
                  <a:pt x="206807" y="244450"/>
                </a:cubicBezTo>
                <a:cubicBezTo>
                  <a:pt x="209347" y="241605"/>
                  <a:pt x="210617" y="236626"/>
                  <a:pt x="210617" y="229514"/>
                </a:cubicBezTo>
                <a:lnTo>
                  <a:pt x="210617" y="96012"/>
                </a:lnTo>
                <a:lnTo>
                  <a:pt x="131064" y="96012"/>
                </a:lnTo>
                <a:lnTo>
                  <a:pt x="131064" y="65532"/>
                </a:lnTo>
                <a:lnTo>
                  <a:pt x="210617" y="65532"/>
                </a:lnTo>
                <a:close/>
                <a:moveTo>
                  <a:pt x="3409646" y="7925"/>
                </a:moveTo>
                <a:cubicBezTo>
                  <a:pt x="3411271" y="12598"/>
                  <a:pt x="3412998" y="17729"/>
                  <a:pt x="3414827" y="23317"/>
                </a:cubicBezTo>
                <a:cubicBezTo>
                  <a:pt x="3416656" y="28905"/>
                  <a:pt x="3418383" y="34341"/>
                  <a:pt x="3420009" y="39624"/>
                </a:cubicBezTo>
                <a:lnTo>
                  <a:pt x="3460852" y="39624"/>
                </a:lnTo>
                <a:lnTo>
                  <a:pt x="3460852" y="65532"/>
                </a:lnTo>
                <a:lnTo>
                  <a:pt x="3398063" y="65532"/>
                </a:lnTo>
                <a:lnTo>
                  <a:pt x="3398063" y="108813"/>
                </a:lnTo>
                <a:lnTo>
                  <a:pt x="3448965" y="89916"/>
                </a:lnTo>
                <a:lnTo>
                  <a:pt x="3451708" y="118872"/>
                </a:lnTo>
                <a:cubicBezTo>
                  <a:pt x="3449676" y="119482"/>
                  <a:pt x="3445663" y="120802"/>
                  <a:pt x="3439668" y="122834"/>
                </a:cubicBezTo>
                <a:cubicBezTo>
                  <a:pt x="3433674" y="124866"/>
                  <a:pt x="3426765" y="127305"/>
                  <a:pt x="3418942" y="130150"/>
                </a:cubicBezTo>
                <a:cubicBezTo>
                  <a:pt x="3411119" y="132994"/>
                  <a:pt x="3403042" y="135992"/>
                  <a:pt x="3394710" y="139141"/>
                </a:cubicBezTo>
                <a:cubicBezTo>
                  <a:pt x="3386379" y="142291"/>
                  <a:pt x="3378861" y="145186"/>
                  <a:pt x="3372155" y="147828"/>
                </a:cubicBezTo>
                <a:lnTo>
                  <a:pt x="3360878" y="122225"/>
                </a:lnTo>
                <a:cubicBezTo>
                  <a:pt x="3364738" y="120599"/>
                  <a:pt x="3366973" y="118719"/>
                  <a:pt x="3367583" y="116586"/>
                </a:cubicBezTo>
                <a:cubicBezTo>
                  <a:pt x="3368193" y="114452"/>
                  <a:pt x="3368497" y="111252"/>
                  <a:pt x="3368497" y="106985"/>
                </a:cubicBezTo>
                <a:lnTo>
                  <a:pt x="3368497" y="65532"/>
                </a:lnTo>
                <a:lnTo>
                  <a:pt x="3345638" y="65532"/>
                </a:lnTo>
                <a:lnTo>
                  <a:pt x="3345638" y="39624"/>
                </a:lnTo>
                <a:lnTo>
                  <a:pt x="3390443" y="39624"/>
                </a:lnTo>
                <a:cubicBezTo>
                  <a:pt x="3389224" y="34950"/>
                  <a:pt x="3387954" y="30531"/>
                  <a:pt x="3386633" y="26365"/>
                </a:cubicBezTo>
                <a:cubicBezTo>
                  <a:pt x="3385312" y="22199"/>
                  <a:pt x="3383839" y="17780"/>
                  <a:pt x="3382213" y="13106"/>
                </a:cubicBezTo>
                <a:close/>
                <a:moveTo>
                  <a:pt x="3129306" y="7620"/>
                </a:moveTo>
                <a:lnTo>
                  <a:pt x="3161614" y="8839"/>
                </a:lnTo>
                <a:cubicBezTo>
                  <a:pt x="3161411" y="15341"/>
                  <a:pt x="3161310" y="22707"/>
                  <a:pt x="3161310" y="30937"/>
                </a:cubicBezTo>
                <a:cubicBezTo>
                  <a:pt x="3161310" y="39167"/>
                  <a:pt x="3161208" y="47650"/>
                  <a:pt x="3161005" y="56388"/>
                </a:cubicBezTo>
                <a:lnTo>
                  <a:pt x="3252445" y="56388"/>
                </a:lnTo>
                <a:lnTo>
                  <a:pt x="3252445" y="87173"/>
                </a:lnTo>
                <a:lnTo>
                  <a:pt x="3160700" y="87173"/>
                </a:lnTo>
                <a:lnTo>
                  <a:pt x="3160091" y="134722"/>
                </a:lnTo>
                <a:lnTo>
                  <a:pt x="3266466" y="134722"/>
                </a:lnTo>
                <a:lnTo>
                  <a:pt x="3266466" y="165202"/>
                </a:lnTo>
                <a:lnTo>
                  <a:pt x="3163748" y="165202"/>
                </a:lnTo>
                <a:cubicBezTo>
                  <a:pt x="3172486" y="186131"/>
                  <a:pt x="3186050" y="203810"/>
                  <a:pt x="3204439" y="218237"/>
                </a:cubicBezTo>
                <a:cubicBezTo>
                  <a:pt x="3222828" y="232664"/>
                  <a:pt x="3246857" y="245466"/>
                  <a:pt x="3276524" y="256642"/>
                </a:cubicBezTo>
                <a:lnTo>
                  <a:pt x="3258846" y="288341"/>
                </a:lnTo>
                <a:cubicBezTo>
                  <a:pt x="3232227" y="276962"/>
                  <a:pt x="3209316" y="263703"/>
                  <a:pt x="3190113" y="248564"/>
                </a:cubicBezTo>
                <a:cubicBezTo>
                  <a:pt x="3170911" y="233426"/>
                  <a:pt x="3155620" y="215392"/>
                  <a:pt x="3144241" y="194462"/>
                </a:cubicBezTo>
                <a:cubicBezTo>
                  <a:pt x="3134487" y="212141"/>
                  <a:pt x="3120060" y="229159"/>
                  <a:pt x="3100959" y="245516"/>
                </a:cubicBezTo>
                <a:cubicBezTo>
                  <a:pt x="3081859" y="261874"/>
                  <a:pt x="3057170" y="276555"/>
                  <a:pt x="3026893" y="289560"/>
                </a:cubicBezTo>
                <a:lnTo>
                  <a:pt x="3008605" y="258775"/>
                </a:lnTo>
                <a:cubicBezTo>
                  <a:pt x="3039898" y="245364"/>
                  <a:pt x="3065044" y="231038"/>
                  <a:pt x="3084043" y="215798"/>
                </a:cubicBezTo>
                <a:cubicBezTo>
                  <a:pt x="3103042" y="200558"/>
                  <a:pt x="3115895" y="183693"/>
                  <a:pt x="3122600" y="165202"/>
                </a:cubicBezTo>
                <a:lnTo>
                  <a:pt x="3016225" y="165202"/>
                </a:lnTo>
                <a:lnTo>
                  <a:pt x="3016225" y="134722"/>
                </a:lnTo>
                <a:lnTo>
                  <a:pt x="3127782" y="134722"/>
                </a:lnTo>
                <a:cubicBezTo>
                  <a:pt x="3127985" y="130658"/>
                  <a:pt x="3128137" y="124358"/>
                  <a:pt x="3128239" y="115824"/>
                </a:cubicBezTo>
                <a:cubicBezTo>
                  <a:pt x="3128341" y="107289"/>
                  <a:pt x="3128493" y="97739"/>
                  <a:pt x="3128696" y="87173"/>
                </a:cubicBezTo>
                <a:lnTo>
                  <a:pt x="3070175" y="87173"/>
                </a:lnTo>
                <a:cubicBezTo>
                  <a:pt x="3066720" y="94894"/>
                  <a:pt x="3063164" y="102413"/>
                  <a:pt x="3059506" y="109728"/>
                </a:cubicBezTo>
                <a:cubicBezTo>
                  <a:pt x="3055849" y="117043"/>
                  <a:pt x="3051988" y="123952"/>
                  <a:pt x="3047924" y="130454"/>
                </a:cubicBezTo>
                <a:lnTo>
                  <a:pt x="3020492" y="114909"/>
                </a:lnTo>
                <a:cubicBezTo>
                  <a:pt x="3024963" y="108001"/>
                  <a:pt x="3029280" y="100482"/>
                  <a:pt x="3033446" y="92354"/>
                </a:cubicBezTo>
                <a:cubicBezTo>
                  <a:pt x="3037612" y="84226"/>
                  <a:pt x="3041523" y="75895"/>
                  <a:pt x="3045181" y="67361"/>
                </a:cubicBezTo>
                <a:cubicBezTo>
                  <a:pt x="3048838" y="58826"/>
                  <a:pt x="3052090" y="50241"/>
                  <a:pt x="3054935" y="41605"/>
                </a:cubicBezTo>
                <a:cubicBezTo>
                  <a:pt x="3057779" y="32969"/>
                  <a:pt x="3060319" y="24587"/>
                  <a:pt x="3062555" y="16459"/>
                </a:cubicBezTo>
                <a:lnTo>
                  <a:pt x="3092425" y="24079"/>
                </a:lnTo>
                <a:cubicBezTo>
                  <a:pt x="3090800" y="29565"/>
                  <a:pt x="3089174" y="35001"/>
                  <a:pt x="3087548" y="40386"/>
                </a:cubicBezTo>
                <a:cubicBezTo>
                  <a:pt x="3085923" y="45771"/>
                  <a:pt x="3084195" y="51105"/>
                  <a:pt x="3082367" y="56388"/>
                </a:cubicBezTo>
                <a:lnTo>
                  <a:pt x="3129001" y="56388"/>
                </a:lnTo>
                <a:cubicBezTo>
                  <a:pt x="3129001" y="47244"/>
                  <a:pt x="3129052" y="38455"/>
                  <a:pt x="3129153" y="30023"/>
                </a:cubicBezTo>
                <a:cubicBezTo>
                  <a:pt x="3129255" y="21590"/>
                  <a:pt x="3129306" y="14122"/>
                  <a:pt x="3129306" y="7620"/>
                </a:cubicBezTo>
                <a:close/>
                <a:moveTo>
                  <a:pt x="2534488" y="7315"/>
                </a:moveTo>
                <a:lnTo>
                  <a:pt x="2564359" y="8534"/>
                </a:lnTo>
                <a:lnTo>
                  <a:pt x="2564359" y="74676"/>
                </a:lnTo>
                <a:lnTo>
                  <a:pt x="2609164" y="74676"/>
                </a:lnTo>
                <a:lnTo>
                  <a:pt x="2609164" y="104851"/>
                </a:lnTo>
                <a:lnTo>
                  <a:pt x="2564359" y="104851"/>
                </a:lnTo>
                <a:lnTo>
                  <a:pt x="2564359" y="200558"/>
                </a:lnTo>
                <a:lnTo>
                  <a:pt x="2450669" y="200558"/>
                </a:lnTo>
                <a:lnTo>
                  <a:pt x="2450669" y="104851"/>
                </a:lnTo>
                <a:lnTo>
                  <a:pt x="2408606" y="104851"/>
                </a:lnTo>
                <a:lnTo>
                  <a:pt x="2408606" y="242316"/>
                </a:lnTo>
                <a:lnTo>
                  <a:pt x="2599716" y="242316"/>
                </a:lnTo>
                <a:lnTo>
                  <a:pt x="2599716" y="270967"/>
                </a:lnTo>
                <a:lnTo>
                  <a:pt x="2377516" y="270967"/>
                </a:lnTo>
                <a:lnTo>
                  <a:pt x="2377516" y="104851"/>
                </a:lnTo>
                <a:lnTo>
                  <a:pt x="2338502" y="104851"/>
                </a:lnTo>
                <a:lnTo>
                  <a:pt x="2338502" y="74676"/>
                </a:lnTo>
                <a:lnTo>
                  <a:pt x="2377516" y="74676"/>
                </a:lnTo>
                <a:lnTo>
                  <a:pt x="2377516" y="14935"/>
                </a:lnTo>
                <a:lnTo>
                  <a:pt x="2408606" y="16154"/>
                </a:lnTo>
                <a:lnTo>
                  <a:pt x="2408606" y="74676"/>
                </a:lnTo>
                <a:lnTo>
                  <a:pt x="2450669" y="74676"/>
                </a:lnTo>
                <a:lnTo>
                  <a:pt x="2450669" y="7620"/>
                </a:lnTo>
                <a:lnTo>
                  <a:pt x="2481453" y="8839"/>
                </a:lnTo>
                <a:lnTo>
                  <a:pt x="2481453" y="74676"/>
                </a:lnTo>
                <a:lnTo>
                  <a:pt x="2534488" y="74676"/>
                </a:lnTo>
                <a:close/>
                <a:moveTo>
                  <a:pt x="844144" y="6705"/>
                </a:moveTo>
                <a:cubicBezTo>
                  <a:pt x="846379" y="12598"/>
                  <a:pt x="848614" y="19405"/>
                  <a:pt x="850850" y="27127"/>
                </a:cubicBezTo>
                <a:cubicBezTo>
                  <a:pt x="853085" y="34849"/>
                  <a:pt x="855320" y="42367"/>
                  <a:pt x="857555" y="49682"/>
                </a:cubicBezTo>
                <a:lnTo>
                  <a:pt x="933146" y="49682"/>
                </a:lnTo>
                <a:lnTo>
                  <a:pt x="933146" y="78333"/>
                </a:lnTo>
                <a:lnTo>
                  <a:pt x="902970" y="78333"/>
                </a:lnTo>
                <a:cubicBezTo>
                  <a:pt x="898297" y="94183"/>
                  <a:pt x="892963" y="108712"/>
                  <a:pt x="886968" y="121920"/>
                </a:cubicBezTo>
                <a:cubicBezTo>
                  <a:pt x="880974" y="135128"/>
                  <a:pt x="873710" y="147523"/>
                  <a:pt x="865175" y="159106"/>
                </a:cubicBezTo>
                <a:cubicBezTo>
                  <a:pt x="876148" y="169062"/>
                  <a:pt x="886664" y="178664"/>
                  <a:pt x="896722" y="187909"/>
                </a:cubicBezTo>
                <a:cubicBezTo>
                  <a:pt x="906780" y="197155"/>
                  <a:pt x="915365" y="205334"/>
                  <a:pt x="922478" y="212446"/>
                </a:cubicBezTo>
                <a:lnTo>
                  <a:pt x="905409" y="239878"/>
                </a:lnTo>
                <a:cubicBezTo>
                  <a:pt x="897890" y="232156"/>
                  <a:pt x="888950" y="223215"/>
                  <a:pt x="878586" y="213055"/>
                </a:cubicBezTo>
                <a:cubicBezTo>
                  <a:pt x="868223" y="202895"/>
                  <a:pt x="857352" y="192532"/>
                  <a:pt x="845973" y="181966"/>
                </a:cubicBezTo>
                <a:cubicBezTo>
                  <a:pt x="835610" y="192329"/>
                  <a:pt x="823976" y="202082"/>
                  <a:pt x="811073" y="211226"/>
                </a:cubicBezTo>
                <a:cubicBezTo>
                  <a:pt x="798170" y="220370"/>
                  <a:pt x="783387" y="229413"/>
                  <a:pt x="766725" y="238354"/>
                </a:cubicBezTo>
                <a:lnTo>
                  <a:pt x="750570" y="210617"/>
                </a:lnTo>
                <a:cubicBezTo>
                  <a:pt x="780847" y="195174"/>
                  <a:pt x="805130" y="178613"/>
                  <a:pt x="823418" y="160934"/>
                </a:cubicBezTo>
                <a:cubicBezTo>
                  <a:pt x="812445" y="150978"/>
                  <a:pt x="801980" y="141681"/>
                  <a:pt x="792023" y="133045"/>
                </a:cubicBezTo>
                <a:cubicBezTo>
                  <a:pt x="782066" y="124409"/>
                  <a:pt x="773532" y="117145"/>
                  <a:pt x="766420" y="111252"/>
                </a:cubicBezTo>
                <a:lnTo>
                  <a:pt x="785318" y="89001"/>
                </a:lnTo>
                <a:cubicBezTo>
                  <a:pt x="792429" y="94894"/>
                  <a:pt x="801015" y="102209"/>
                  <a:pt x="811073" y="110947"/>
                </a:cubicBezTo>
                <a:cubicBezTo>
                  <a:pt x="821132" y="119685"/>
                  <a:pt x="831749" y="129032"/>
                  <a:pt x="842925" y="138989"/>
                </a:cubicBezTo>
                <a:cubicBezTo>
                  <a:pt x="849630" y="129845"/>
                  <a:pt x="855371" y="120294"/>
                  <a:pt x="860146" y="110337"/>
                </a:cubicBezTo>
                <a:cubicBezTo>
                  <a:pt x="864921" y="100381"/>
                  <a:pt x="869036" y="89713"/>
                  <a:pt x="872490" y="78333"/>
                </a:cubicBezTo>
                <a:lnTo>
                  <a:pt x="759105" y="78333"/>
                </a:lnTo>
                <a:lnTo>
                  <a:pt x="759105" y="49682"/>
                </a:lnTo>
                <a:lnTo>
                  <a:pt x="827380" y="49682"/>
                </a:lnTo>
                <a:cubicBezTo>
                  <a:pt x="825551" y="43180"/>
                  <a:pt x="823722" y="36931"/>
                  <a:pt x="821894" y="30937"/>
                </a:cubicBezTo>
                <a:cubicBezTo>
                  <a:pt x="820065" y="24943"/>
                  <a:pt x="818134" y="18694"/>
                  <a:pt x="816102" y="12192"/>
                </a:cubicBezTo>
                <a:close/>
                <a:moveTo>
                  <a:pt x="1840002" y="3962"/>
                </a:moveTo>
                <a:lnTo>
                  <a:pt x="1863167" y="3962"/>
                </a:lnTo>
                <a:cubicBezTo>
                  <a:pt x="1872717" y="24689"/>
                  <a:pt x="1884706" y="43383"/>
                  <a:pt x="1899133" y="60045"/>
                </a:cubicBezTo>
                <a:cubicBezTo>
                  <a:pt x="1913560" y="76708"/>
                  <a:pt x="1929918" y="92151"/>
                  <a:pt x="1948206" y="106375"/>
                </a:cubicBezTo>
                <a:lnTo>
                  <a:pt x="1931442" y="130454"/>
                </a:lnTo>
                <a:cubicBezTo>
                  <a:pt x="1926971" y="127000"/>
                  <a:pt x="1922704" y="123495"/>
                  <a:pt x="1918640" y="119939"/>
                </a:cubicBezTo>
                <a:cubicBezTo>
                  <a:pt x="1914576" y="116383"/>
                  <a:pt x="1910614" y="112776"/>
                  <a:pt x="1906753" y="109118"/>
                </a:cubicBezTo>
                <a:lnTo>
                  <a:pt x="1906753" y="129845"/>
                </a:lnTo>
                <a:lnTo>
                  <a:pt x="1795806" y="129845"/>
                </a:lnTo>
                <a:lnTo>
                  <a:pt x="1795806" y="112166"/>
                </a:lnTo>
                <a:cubicBezTo>
                  <a:pt x="1789710" y="117653"/>
                  <a:pt x="1783309" y="123139"/>
                  <a:pt x="1776603" y="128626"/>
                </a:cubicBezTo>
                <a:lnTo>
                  <a:pt x="1770812" y="118872"/>
                </a:lnTo>
                <a:lnTo>
                  <a:pt x="1770812" y="249936"/>
                </a:lnTo>
                <a:cubicBezTo>
                  <a:pt x="1770812" y="255422"/>
                  <a:pt x="1770304" y="259944"/>
                  <a:pt x="1769288" y="263500"/>
                </a:cubicBezTo>
                <a:cubicBezTo>
                  <a:pt x="1768272" y="267056"/>
                  <a:pt x="1766545" y="269900"/>
                  <a:pt x="1764107" y="272034"/>
                </a:cubicBezTo>
                <a:cubicBezTo>
                  <a:pt x="1761668" y="274168"/>
                  <a:pt x="1758519" y="275742"/>
                  <a:pt x="1754658" y="276758"/>
                </a:cubicBezTo>
                <a:cubicBezTo>
                  <a:pt x="1750797" y="277774"/>
                  <a:pt x="1746022" y="278587"/>
                  <a:pt x="1740332" y="279197"/>
                </a:cubicBezTo>
                <a:lnTo>
                  <a:pt x="1728750" y="280416"/>
                </a:lnTo>
                <a:lnTo>
                  <a:pt x="1719301" y="249936"/>
                </a:lnTo>
                <a:lnTo>
                  <a:pt x="1732103" y="248717"/>
                </a:lnTo>
                <a:cubicBezTo>
                  <a:pt x="1736979" y="248310"/>
                  <a:pt x="1740231" y="247244"/>
                  <a:pt x="1741856" y="245516"/>
                </a:cubicBezTo>
                <a:cubicBezTo>
                  <a:pt x="1743482" y="243789"/>
                  <a:pt x="1744295" y="240589"/>
                  <a:pt x="1744295" y="235915"/>
                </a:cubicBezTo>
                <a:lnTo>
                  <a:pt x="1744295" y="187147"/>
                </a:lnTo>
                <a:lnTo>
                  <a:pt x="1716558" y="187147"/>
                </a:lnTo>
                <a:cubicBezTo>
                  <a:pt x="1715948" y="198323"/>
                  <a:pt x="1714983" y="208026"/>
                  <a:pt x="1713662" y="216256"/>
                </a:cubicBezTo>
                <a:cubicBezTo>
                  <a:pt x="1712342" y="224485"/>
                  <a:pt x="1710716" y="232207"/>
                  <a:pt x="1708785" y="239420"/>
                </a:cubicBezTo>
                <a:cubicBezTo>
                  <a:pt x="1706855" y="246634"/>
                  <a:pt x="1704620" y="253594"/>
                  <a:pt x="1702080" y="260299"/>
                </a:cubicBezTo>
                <a:cubicBezTo>
                  <a:pt x="1699540" y="267005"/>
                  <a:pt x="1696644" y="274422"/>
                  <a:pt x="1693393" y="282550"/>
                </a:cubicBezTo>
                <a:lnTo>
                  <a:pt x="1667485" y="271577"/>
                </a:lnTo>
                <a:cubicBezTo>
                  <a:pt x="1671346" y="262230"/>
                  <a:pt x="1674851" y="253594"/>
                  <a:pt x="1678001" y="245669"/>
                </a:cubicBezTo>
                <a:cubicBezTo>
                  <a:pt x="1681150" y="237744"/>
                  <a:pt x="1683741" y="228905"/>
                  <a:pt x="1685773" y="219151"/>
                </a:cubicBezTo>
                <a:cubicBezTo>
                  <a:pt x="1687805" y="209398"/>
                  <a:pt x="1689380" y="197968"/>
                  <a:pt x="1690498" y="184861"/>
                </a:cubicBezTo>
                <a:cubicBezTo>
                  <a:pt x="1691615" y="171755"/>
                  <a:pt x="1692174" y="155448"/>
                  <a:pt x="1692174" y="135941"/>
                </a:cubicBezTo>
                <a:lnTo>
                  <a:pt x="1692174" y="19812"/>
                </a:lnTo>
                <a:lnTo>
                  <a:pt x="1770812" y="19812"/>
                </a:lnTo>
                <a:lnTo>
                  <a:pt x="1770812" y="95707"/>
                </a:lnTo>
                <a:cubicBezTo>
                  <a:pt x="1786459" y="82296"/>
                  <a:pt x="1799971" y="68072"/>
                  <a:pt x="1811351" y="53035"/>
                </a:cubicBezTo>
                <a:cubicBezTo>
                  <a:pt x="1822730" y="37998"/>
                  <a:pt x="1832280" y="21641"/>
                  <a:pt x="1840002" y="3962"/>
                </a:cubicBezTo>
                <a:close/>
                <a:moveTo>
                  <a:pt x="1128751" y="3048"/>
                </a:moveTo>
                <a:lnTo>
                  <a:pt x="1153745" y="3048"/>
                </a:lnTo>
                <a:cubicBezTo>
                  <a:pt x="1169391" y="26822"/>
                  <a:pt x="1187984" y="48819"/>
                  <a:pt x="1209523" y="69037"/>
                </a:cubicBezTo>
                <a:cubicBezTo>
                  <a:pt x="1231062" y="89255"/>
                  <a:pt x="1255548" y="108102"/>
                  <a:pt x="1282980" y="125578"/>
                </a:cubicBezTo>
                <a:lnTo>
                  <a:pt x="1263778" y="156972"/>
                </a:lnTo>
                <a:cubicBezTo>
                  <a:pt x="1251585" y="148641"/>
                  <a:pt x="1239597" y="139751"/>
                  <a:pt x="1227811" y="130302"/>
                </a:cubicBezTo>
                <a:cubicBezTo>
                  <a:pt x="1216026" y="120853"/>
                  <a:pt x="1204850" y="111099"/>
                  <a:pt x="1194283" y="101041"/>
                </a:cubicBezTo>
                <a:cubicBezTo>
                  <a:pt x="1183717" y="90983"/>
                  <a:pt x="1173912" y="80670"/>
                  <a:pt x="1164870" y="70104"/>
                </a:cubicBezTo>
                <a:cubicBezTo>
                  <a:pt x="1155828" y="59537"/>
                  <a:pt x="1147953" y="48869"/>
                  <a:pt x="1141248" y="38100"/>
                </a:cubicBezTo>
                <a:cubicBezTo>
                  <a:pt x="1133933" y="49276"/>
                  <a:pt x="1125652" y="60198"/>
                  <a:pt x="1116407" y="70866"/>
                </a:cubicBezTo>
                <a:cubicBezTo>
                  <a:pt x="1107161" y="81534"/>
                  <a:pt x="1097255" y="91897"/>
                  <a:pt x="1086688" y="101955"/>
                </a:cubicBezTo>
                <a:cubicBezTo>
                  <a:pt x="1076122" y="112014"/>
                  <a:pt x="1064997" y="121666"/>
                  <a:pt x="1053313" y="130912"/>
                </a:cubicBezTo>
                <a:cubicBezTo>
                  <a:pt x="1041629" y="140157"/>
                  <a:pt x="1029792" y="148844"/>
                  <a:pt x="1017804" y="156972"/>
                </a:cubicBezTo>
                <a:lnTo>
                  <a:pt x="1000125" y="125273"/>
                </a:lnTo>
                <a:cubicBezTo>
                  <a:pt x="1013740" y="116738"/>
                  <a:pt x="1026846" y="107645"/>
                  <a:pt x="1039444" y="97993"/>
                </a:cubicBezTo>
                <a:cubicBezTo>
                  <a:pt x="1052043" y="88341"/>
                  <a:pt x="1063828" y="78283"/>
                  <a:pt x="1074801" y="67818"/>
                </a:cubicBezTo>
                <a:cubicBezTo>
                  <a:pt x="1085774" y="57353"/>
                  <a:pt x="1095833" y="46685"/>
                  <a:pt x="1104976" y="35814"/>
                </a:cubicBezTo>
                <a:cubicBezTo>
                  <a:pt x="1114121" y="24943"/>
                  <a:pt x="1122045" y="14021"/>
                  <a:pt x="1128751" y="3048"/>
                </a:cubicBezTo>
                <a:close/>
                <a:moveTo>
                  <a:pt x="2169719" y="0"/>
                </a:moveTo>
                <a:lnTo>
                  <a:pt x="2199590" y="7010"/>
                </a:lnTo>
                <a:cubicBezTo>
                  <a:pt x="2196135" y="21031"/>
                  <a:pt x="2191665" y="35560"/>
                  <a:pt x="2186178" y="50597"/>
                </a:cubicBezTo>
                <a:lnTo>
                  <a:pt x="2267865" y="50597"/>
                </a:lnTo>
                <a:cubicBezTo>
                  <a:pt x="2267865" y="52222"/>
                  <a:pt x="2267763" y="56032"/>
                  <a:pt x="2267560" y="62027"/>
                </a:cubicBezTo>
                <a:cubicBezTo>
                  <a:pt x="2267357" y="68021"/>
                  <a:pt x="2267103" y="75387"/>
                  <a:pt x="2266798" y="84125"/>
                </a:cubicBezTo>
                <a:cubicBezTo>
                  <a:pt x="2266493" y="92862"/>
                  <a:pt x="2266188" y="102514"/>
                  <a:pt x="2265884" y="113081"/>
                </a:cubicBezTo>
                <a:cubicBezTo>
                  <a:pt x="2265579" y="123647"/>
                  <a:pt x="2265274" y="134366"/>
                  <a:pt x="2264969" y="145237"/>
                </a:cubicBezTo>
                <a:cubicBezTo>
                  <a:pt x="2264664" y="156108"/>
                  <a:pt x="2264309" y="166827"/>
                  <a:pt x="2263902" y="177394"/>
                </a:cubicBezTo>
                <a:cubicBezTo>
                  <a:pt x="2263496" y="187960"/>
                  <a:pt x="2263140" y="197510"/>
                  <a:pt x="2262836" y="206045"/>
                </a:cubicBezTo>
                <a:cubicBezTo>
                  <a:pt x="2262531" y="214579"/>
                  <a:pt x="2262277" y="221742"/>
                  <a:pt x="2262074" y="227533"/>
                </a:cubicBezTo>
                <a:cubicBezTo>
                  <a:pt x="2261870" y="233324"/>
                  <a:pt x="2261769" y="236931"/>
                  <a:pt x="2261769" y="238354"/>
                </a:cubicBezTo>
                <a:cubicBezTo>
                  <a:pt x="2261362" y="246075"/>
                  <a:pt x="2260295" y="252425"/>
                  <a:pt x="2258568" y="257404"/>
                </a:cubicBezTo>
                <a:cubicBezTo>
                  <a:pt x="2256841" y="262382"/>
                  <a:pt x="2254149" y="266344"/>
                  <a:pt x="2250491" y="269291"/>
                </a:cubicBezTo>
                <a:cubicBezTo>
                  <a:pt x="2246834" y="272237"/>
                  <a:pt x="2242109" y="274422"/>
                  <a:pt x="2236318" y="275844"/>
                </a:cubicBezTo>
                <a:cubicBezTo>
                  <a:pt x="2230527" y="277266"/>
                  <a:pt x="2223466" y="278282"/>
                  <a:pt x="2215134" y="278892"/>
                </a:cubicBezTo>
                <a:lnTo>
                  <a:pt x="2189226" y="280721"/>
                </a:lnTo>
                <a:lnTo>
                  <a:pt x="2179778" y="249022"/>
                </a:lnTo>
                <a:lnTo>
                  <a:pt x="2205381" y="247193"/>
                </a:lnTo>
                <a:cubicBezTo>
                  <a:pt x="2210664" y="246786"/>
                  <a:pt x="2215033" y="246278"/>
                  <a:pt x="2218487" y="245669"/>
                </a:cubicBezTo>
                <a:cubicBezTo>
                  <a:pt x="2221942" y="245059"/>
                  <a:pt x="2224685" y="243891"/>
                  <a:pt x="2226717" y="242164"/>
                </a:cubicBezTo>
                <a:cubicBezTo>
                  <a:pt x="2228749" y="240436"/>
                  <a:pt x="2230171" y="238100"/>
                  <a:pt x="2230984" y="235153"/>
                </a:cubicBezTo>
                <a:cubicBezTo>
                  <a:pt x="2231797" y="232207"/>
                  <a:pt x="2232305" y="228092"/>
                  <a:pt x="2232508" y="222809"/>
                </a:cubicBezTo>
                <a:lnTo>
                  <a:pt x="2237080" y="81381"/>
                </a:lnTo>
                <a:lnTo>
                  <a:pt x="2173986" y="81381"/>
                </a:lnTo>
                <a:cubicBezTo>
                  <a:pt x="2170938" y="88493"/>
                  <a:pt x="2167738" y="95402"/>
                  <a:pt x="2164385" y="102108"/>
                </a:cubicBezTo>
                <a:cubicBezTo>
                  <a:pt x="2161032" y="108813"/>
                  <a:pt x="2157425" y="115316"/>
                  <a:pt x="2153565" y="121615"/>
                </a:cubicBezTo>
                <a:lnTo>
                  <a:pt x="2129790" y="105765"/>
                </a:lnTo>
                <a:lnTo>
                  <a:pt x="2129790" y="277063"/>
                </a:lnTo>
                <a:lnTo>
                  <a:pt x="2019148" y="277063"/>
                </a:lnTo>
                <a:lnTo>
                  <a:pt x="2019148" y="49682"/>
                </a:lnTo>
                <a:lnTo>
                  <a:pt x="2051457" y="49682"/>
                </a:lnTo>
                <a:cubicBezTo>
                  <a:pt x="2053692" y="42164"/>
                  <a:pt x="2055876" y="33985"/>
                  <a:pt x="2058010" y="25146"/>
                </a:cubicBezTo>
                <a:cubicBezTo>
                  <a:pt x="2060144" y="16307"/>
                  <a:pt x="2061820" y="8636"/>
                  <a:pt x="2063039" y="2133"/>
                </a:cubicBezTo>
                <a:lnTo>
                  <a:pt x="2094738" y="7620"/>
                </a:lnTo>
                <a:cubicBezTo>
                  <a:pt x="2093722" y="13106"/>
                  <a:pt x="2092249" y="19710"/>
                  <a:pt x="2090319" y="27432"/>
                </a:cubicBezTo>
                <a:cubicBezTo>
                  <a:pt x="2088388" y="35153"/>
                  <a:pt x="2086306" y="42570"/>
                  <a:pt x="2084070" y="49682"/>
                </a:cubicBezTo>
                <a:lnTo>
                  <a:pt x="2129790" y="49682"/>
                </a:lnTo>
                <a:lnTo>
                  <a:pt x="2129790" y="100279"/>
                </a:lnTo>
                <a:cubicBezTo>
                  <a:pt x="2134261" y="92964"/>
                  <a:pt x="2138579" y="85039"/>
                  <a:pt x="2142744" y="76505"/>
                </a:cubicBezTo>
                <a:cubicBezTo>
                  <a:pt x="2146910" y="67970"/>
                  <a:pt x="2150720" y="59283"/>
                  <a:pt x="2154174" y="50444"/>
                </a:cubicBezTo>
                <a:cubicBezTo>
                  <a:pt x="2157629" y="41605"/>
                  <a:pt x="2160677" y="32867"/>
                  <a:pt x="2163318" y="24231"/>
                </a:cubicBezTo>
                <a:cubicBezTo>
                  <a:pt x="2165960" y="15595"/>
                  <a:pt x="2168094" y="7518"/>
                  <a:pt x="216971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kumimoji="0" lang="zh-CN" altLang="en-US" sz="2400" b="0" i="0" u="none" strike="noStrike" kern="1200" cap="none" spc="300" normalizeH="0" baseline="0" noProof="0" dirty="0">
              <a:ln>
                <a:noFill/>
              </a:ln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  <a:sym typeface="阿里巴巴普惠体 M" panose="00020600040101010101" pitchFamily="18" charset="-122"/>
            </a:endParaRPr>
          </a:p>
        </p:txBody>
      </p:sp>
      <p:sp>
        <p:nvSpPr>
          <p:cNvPr id="44" name="文本框-5_矢量">
            <a:extLst>
              <a:ext uri="{FF2B5EF4-FFF2-40B4-BE49-F238E27FC236}">
                <a16:creationId xmlns:a16="http://schemas.microsoft.com/office/drawing/2014/main" id="{1CB37DCF-D81C-4D87-BAF1-77372297238D}"/>
              </a:ext>
            </a:extLst>
          </p:cNvPr>
          <p:cNvSpPr txBox="1"/>
          <p:nvPr/>
        </p:nvSpPr>
        <p:spPr>
          <a:xfrm>
            <a:off x="877100" y="887106"/>
            <a:ext cx="4952085" cy="818083"/>
          </a:xfrm>
          <a:custGeom>
            <a:avLst/>
            <a:gdLst/>
            <a:ahLst/>
            <a:cxnLst/>
            <a:rect l="l" t="t" r="r" b="b"/>
            <a:pathLst>
              <a:path w="4952085" h="818083">
                <a:moveTo>
                  <a:pt x="1308430" y="672236"/>
                </a:moveTo>
                <a:lnTo>
                  <a:pt x="1518818" y="672236"/>
                </a:lnTo>
                <a:lnTo>
                  <a:pt x="1589227" y="805510"/>
                </a:lnTo>
                <a:lnTo>
                  <a:pt x="1379677" y="805510"/>
                </a:lnTo>
                <a:close/>
                <a:moveTo>
                  <a:pt x="920343" y="672236"/>
                </a:moveTo>
                <a:lnTo>
                  <a:pt x="1132408" y="672236"/>
                </a:lnTo>
                <a:lnTo>
                  <a:pt x="1060323" y="805510"/>
                </a:lnTo>
                <a:lnTo>
                  <a:pt x="849935" y="805510"/>
                </a:lnTo>
                <a:close/>
                <a:moveTo>
                  <a:pt x="4341876" y="526389"/>
                </a:moveTo>
                <a:lnTo>
                  <a:pt x="4341876" y="697382"/>
                </a:lnTo>
                <a:lnTo>
                  <a:pt x="4378757" y="697382"/>
                </a:lnTo>
                <a:lnTo>
                  <a:pt x="4378757" y="526389"/>
                </a:lnTo>
                <a:close/>
                <a:moveTo>
                  <a:pt x="1327709" y="503758"/>
                </a:moveTo>
                <a:lnTo>
                  <a:pt x="1327709" y="586740"/>
                </a:lnTo>
                <a:lnTo>
                  <a:pt x="1391412" y="586740"/>
                </a:lnTo>
                <a:lnTo>
                  <a:pt x="1391412" y="503758"/>
                </a:lnTo>
                <a:close/>
                <a:moveTo>
                  <a:pt x="1048588" y="503758"/>
                </a:moveTo>
                <a:lnTo>
                  <a:pt x="1048588" y="586740"/>
                </a:lnTo>
                <a:lnTo>
                  <a:pt x="1112291" y="586740"/>
                </a:lnTo>
                <a:lnTo>
                  <a:pt x="1112291" y="503758"/>
                </a:lnTo>
                <a:close/>
                <a:moveTo>
                  <a:pt x="3475177" y="500405"/>
                </a:moveTo>
                <a:lnTo>
                  <a:pt x="3475177" y="638708"/>
                </a:lnTo>
                <a:lnTo>
                  <a:pt x="3511219" y="638708"/>
                </a:lnTo>
                <a:lnTo>
                  <a:pt x="3511219" y="500405"/>
                </a:lnTo>
                <a:close/>
                <a:moveTo>
                  <a:pt x="4720742" y="451790"/>
                </a:moveTo>
                <a:lnTo>
                  <a:pt x="4720742" y="562432"/>
                </a:lnTo>
                <a:lnTo>
                  <a:pt x="4775225" y="562432"/>
                </a:lnTo>
                <a:lnTo>
                  <a:pt x="4775225" y="451790"/>
                </a:lnTo>
                <a:close/>
                <a:moveTo>
                  <a:pt x="1327709" y="371322"/>
                </a:moveTo>
                <a:lnTo>
                  <a:pt x="1327709" y="447598"/>
                </a:lnTo>
                <a:lnTo>
                  <a:pt x="1391412" y="447598"/>
                </a:lnTo>
                <a:lnTo>
                  <a:pt x="1391412" y="388925"/>
                </a:lnTo>
                <a:cubicBezTo>
                  <a:pt x="1391412" y="377190"/>
                  <a:pt x="1385545" y="371322"/>
                  <a:pt x="1373810" y="371322"/>
                </a:cubicBezTo>
                <a:close/>
                <a:moveTo>
                  <a:pt x="1048588" y="371322"/>
                </a:moveTo>
                <a:lnTo>
                  <a:pt x="1048588" y="447598"/>
                </a:lnTo>
                <a:lnTo>
                  <a:pt x="1112291" y="447598"/>
                </a:lnTo>
                <a:lnTo>
                  <a:pt x="1112291" y="371322"/>
                </a:lnTo>
                <a:close/>
                <a:moveTo>
                  <a:pt x="3475177" y="329412"/>
                </a:moveTo>
                <a:lnTo>
                  <a:pt x="3475177" y="445084"/>
                </a:lnTo>
                <a:lnTo>
                  <a:pt x="3511219" y="445084"/>
                </a:lnTo>
                <a:lnTo>
                  <a:pt x="3511219" y="329412"/>
                </a:lnTo>
                <a:close/>
                <a:moveTo>
                  <a:pt x="4341876" y="297561"/>
                </a:moveTo>
                <a:lnTo>
                  <a:pt x="4341876" y="469392"/>
                </a:lnTo>
                <a:lnTo>
                  <a:pt x="4378757" y="469392"/>
                </a:lnTo>
                <a:lnTo>
                  <a:pt x="4378757" y="315163"/>
                </a:lnTo>
                <a:cubicBezTo>
                  <a:pt x="4378757" y="303428"/>
                  <a:pt x="4372889" y="297561"/>
                  <a:pt x="4361155" y="297561"/>
                </a:cubicBezTo>
                <a:close/>
                <a:moveTo>
                  <a:pt x="4720742" y="283311"/>
                </a:moveTo>
                <a:lnTo>
                  <a:pt x="4720742" y="396468"/>
                </a:lnTo>
                <a:lnTo>
                  <a:pt x="4775225" y="396468"/>
                </a:lnTo>
                <a:lnTo>
                  <a:pt x="4775225" y="300913"/>
                </a:lnTo>
                <a:cubicBezTo>
                  <a:pt x="4775225" y="289179"/>
                  <a:pt x="4769358" y="283311"/>
                  <a:pt x="4757623" y="283311"/>
                </a:cubicBezTo>
                <a:close/>
                <a:moveTo>
                  <a:pt x="3848176" y="252298"/>
                </a:moveTo>
                <a:lnTo>
                  <a:pt x="3848176" y="373837"/>
                </a:lnTo>
                <a:lnTo>
                  <a:pt x="3945407" y="373837"/>
                </a:lnTo>
                <a:lnTo>
                  <a:pt x="3945407" y="252298"/>
                </a:lnTo>
                <a:close/>
                <a:moveTo>
                  <a:pt x="4194353" y="242239"/>
                </a:moveTo>
                <a:lnTo>
                  <a:pt x="4473473" y="242239"/>
                </a:lnTo>
                <a:cubicBezTo>
                  <a:pt x="4488002" y="242239"/>
                  <a:pt x="4500296" y="247408"/>
                  <a:pt x="4510354" y="257746"/>
                </a:cubicBezTo>
                <a:cubicBezTo>
                  <a:pt x="4520412" y="268084"/>
                  <a:pt x="4525442" y="280517"/>
                  <a:pt x="4525442" y="295046"/>
                </a:cubicBezTo>
                <a:lnTo>
                  <a:pt x="4525442" y="752703"/>
                </a:lnTo>
                <a:lnTo>
                  <a:pt x="4194353" y="752703"/>
                </a:lnTo>
                <a:close/>
                <a:moveTo>
                  <a:pt x="4552264" y="226314"/>
                </a:moveTo>
                <a:lnTo>
                  <a:pt x="4892573" y="226314"/>
                </a:lnTo>
                <a:cubicBezTo>
                  <a:pt x="4906543" y="226314"/>
                  <a:pt x="4918697" y="231483"/>
                  <a:pt x="4929035" y="241820"/>
                </a:cubicBezTo>
                <a:cubicBezTo>
                  <a:pt x="4939373" y="252158"/>
                  <a:pt x="4944542" y="264591"/>
                  <a:pt x="4944542" y="279120"/>
                </a:cubicBezTo>
                <a:lnTo>
                  <a:pt x="4944542" y="805510"/>
                </a:lnTo>
                <a:lnTo>
                  <a:pt x="4751756" y="805510"/>
                </a:lnTo>
                <a:lnTo>
                  <a:pt x="4751756" y="749351"/>
                </a:lnTo>
                <a:lnTo>
                  <a:pt x="4775225" y="749351"/>
                </a:lnTo>
                <a:lnTo>
                  <a:pt x="4775225" y="617753"/>
                </a:lnTo>
                <a:lnTo>
                  <a:pt x="4720742" y="617753"/>
                </a:lnTo>
                <a:lnTo>
                  <a:pt x="4720742" y="805510"/>
                </a:lnTo>
                <a:lnTo>
                  <a:pt x="4552264" y="805510"/>
                </a:lnTo>
                <a:close/>
                <a:moveTo>
                  <a:pt x="522198" y="216255"/>
                </a:moveTo>
                <a:lnTo>
                  <a:pt x="706602" y="216255"/>
                </a:lnTo>
                <a:lnTo>
                  <a:pt x="764438" y="653796"/>
                </a:lnTo>
                <a:lnTo>
                  <a:pt x="578358" y="653796"/>
                </a:lnTo>
                <a:close/>
                <a:moveTo>
                  <a:pt x="63703" y="216255"/>
                </a:moveTo>
                <a:lnTo>
                  <a:pt x="247269" y="216255"/>
                </a:lnTo>
                <a:lnTo>
                  <a:pt x="186918" y="653796"/>
                </a:lnTo>
                <a:lnTo>
                  <a:pt x="0" y="653796"/>
                </a:lnTo>
                <a:close/>
                <a:moveTo>
                  <a:pt x="1160907" y="134112"/>
                </a:moveTo>
                <a:lnTo>
                  <a:pt x="1160907" y="220446"/>
                </a:lnTo>
                <a:lnTo>
                  <a:pt x="1279931" y="220446"/>
                </a:lnTo>
                <a:lnTo>
                  <a:pt x="1279931" y="134112"/>
                </a:lnTo>
                <a:close/>
                <a:moveTo>
                  <a:pt x="3475177" y="132435"/>
                </a:moveTo>
                <a:lnTo>
                  <a:pt x="3475177" y="274929"/>
                </a:lnTo>
                <a:lnTo>
                  <a:pt x="3511219" y="274929"/>
                </a:lnTo>
                <a:lnTo>
                  <a:pt x="3511219" y="150037"/>
                </a:lnTo>
                <a:cubicBezTo>
                  <a:pt x="3511219" y="138303"/>
                  <a:pt x="3505352" y="132435"/>
                  <a:pt x="3493617" y="132435"/>
                </a:cubicBezTo>
                <a:close/>
                <a:moveTo>
                  <a:pt x="3335198" y="77952"/>
                </a:moveTo>
                <a:lnTo>
                  <a:pt x="3583305" y="77952"/>
                </a:lnTo>
                <a:cubicBezTo>
                  <a:pt x="3597834" y="77952"/>
                  <a:pt x="3610127" y="83121"/>
                  <a:pt x="3620185" y="93459"/>
                </a:cubicBezTo>
                <a:cubicBezTo>
                  <a:pt x="3630244" y="103797"/>
                  <a:pt x="3635273" y="116230"/>
                  <a:pt x="3635273" y="130759"/>
                </a:cubicBezTo>
                <a:lnTo>
                  <a:pt x="3635273" y="694029"/>
                </a:lnTo>
                <a:lnTo>
                  <a:pt x="3335198" y="694029"/>
                </a:lnTo>
                <a:close/>
                <a:moveTo>
                  <a:pt x="3848176" y="63703"/>
                </a:moveTo>
                <a:lnTo>
                  <a:pt x="3848176" y="196138"/>
                </a:lnTo>
                <a:lnTo>
                  <a:pt x="3945407" y="196138"/>
                </a:lnTo>
                <a:lnTo>
                  <a:pt x="3945407" y="81305"/>
                </a:lnTo>
                <a:cubicBezTo>
                  <a:pt x="3945407" y="69570"/>
                  <a:pt x="3939540" y="63703"/>
                  <a:pt x="3927805" y="63703"/>
                </a:cubicBezTo>
                <a:close/>
                <a:moveTo>
                  <a:pt x="2786176" y="10058"/>
                </a:moveTo>
                <a:lnTo>
                  <a:pt x="2998241" y="10058"/>
                </a:lnTo>
                <a:lnTo>
                  <a:pt x="2998241" y="237210"/>
                </a:lnTo>
                <a:lnTo>
                  <a:pt x="3284906" y="237210"/>
                </a:lnTo>
                <a:lnTo>
                  <a:pt x="3284906" y="294208"/>
                </a:lnTo>
                <a:lnTo>
                  <a:pt x="3034284" y="294208"/>
                </a:lnTo>
                <a:lnTo>
                  <a:pt x="3268142" y="804672"/>
                </a:lnTo>
                <a:lnTo>
                  <a:pt x="3049371" y="804672"/>
                </a:lnTo>
                <a:lnTo>
                  <a:pt x="2895142" y="459333"/>
                </a:lnTo>
                <a:lnTo>
                  <a:pt x="2745943" y="804672"/>
                </a:lnTo>
                <a:lnTo>
                  <a:pt x="2522143" y="804672"/>
                </a:lnTo>
                <a:lnTo>
                  <a:pt x="2755163" y="294208"/>
                </a:lnTo>
                <a:lnTo>
                  <a:pt x="2499512" y="294208"/>
                </a:lnTo>
                <a:lnTo>
                  <a:pt x="2499512" y="237210"/>
                </a:lnTo>
                <a:lnTo>
                  <a:pt x="2786176" y="237210"/>
                </a:lnTo>
                <a:close/>
                <a:moveTo>
                  <a:pt x="3677183" y="8382"/>
                </a:moveTo>
                <a:lnTo>
                  <a:pt x="4051859" y="8382"/>
                </a:lnTo>
                <a:cubicBezTo>
                  <a:pt x="4065828" y="8382"/>
                  <a:pt x="4077982" y="13551"/>
                  <a:pt x="4088320" y="23888"/>
                </a:cubicBezTo>
                <a:cubicBezTo>
                  <a:pt x="4098658" y="34226"/>
                  <a:pt x="4103827" y="46659"/>
                  <a:pt x="4103827" y="61188"/>
                </a:cubicBezTo>
                <a:lnTo>
                  <a:pt x="4103827" y="429996"/>
                </a:lnTo>
                <a:lnTo>
                  <a:pt x="4030903" y="429996"/>
                </a:lnTo>
                <a:lnTo>
                  <a:pt x="4052697" y="511302"/>
                </a:lnTo>
                <a:lnTo>
                  <a:pt x="4103827" y="511302"/>
                </a:lnTo>
                <a:lnTo>
                  <a:pt x="4103827" y="567461"/>
                </a:lnTo>
                <a:lnTo>
                  <a:pt x="4066946" y="567461"/>
                </a:lnTo>
                <a:lnTo>
                  <a:pt x="4129811" y="803834"/>
                </a:lnTo>
                <a:lnTo>
                  <a:pt x="3963009" y="803834"/>
                </a:lnTo>
                <a:lnTo>
                  <a:pt x="3873322" y="429996"/>
                </a:lnTo>
                <a:lnTo>
                  <a:pt x="3848176" y="429996"/>
                </a:lnTo>
                <a:lnTo>
                  <a:pt x="3848176" y="717499"/>
                </a:lnTo>
                <a:lnTo>
                  <a:pt x="3882542" y="711632"/>
                </a:lnTo>
                <a:lnTo>
                  <a:pt x="3882542" y="778687"/>
                </a:lnTo>
                <a:lnTo>
                  <a:pt x="3647008" y="818083"/>
                </a:lnTo>
                <a:lnTo>
                  <a:pt x="3637788" y="755218"/>
                </a:lnTo>
                <a:lnTo>
                  <a:pt x="3677183" y="748512"/>
                </a:lnTo>
                <a:close/>
                <a:moveTo>
                  <a:pt x="962253" y="6705"/>
                </a:moveTo>
                <a:lnTo>
                  <a:pt x="1160907" y="6705"/>
                </a:lnTo>
                <a:lnTo>
                  <a:pt x="1160907" y="77114"/>
                </a:lnTo>
                <a:lnTo>
                  <a:pt x="1279931" y="77114"/>
                </a:lnTo>
                <a:lnTo>
                  <a:pt x="1279931" y="6705"/>
                </a:lnTo>
                <a:lnTo>
                  <a:pt x="1470203" y="6705"/>
                </a:lnTo>
                <a:lnTo>
                  <a:pt x="1470203" y="77114"/>
                </a:lnTo>
                <a:lnTo>
                  <a:pt x="1576654" y="77114"/>
                </a:lnTo>
                <a:lnTo>
                  <a:pt x="1576654" y="134112"/>
                </a:lnTo>
                <a:lnTo>
                  <a:pt x="1470203" y="134112"/>
                </a:lnTo>
                <a:lnTo>
                  <a:pt x="1470203" y="220446"/>
                </a:lnTo>
                <a:lnTo>
                  <a:pt x="1601800" y="220446"/>
                </a:lnTo>
                <a:lnTo>
                  <a:pt x="1601800" y="277444"/>
                </a:lnTo>
                <a:lnTo>
                  <a:pt x="1327709" y="277444"/>
                </a:lnTo>
                <a:lnTo>
                  <a:pt x="1327709" y="315163"/>
                </a:lnTo>
                <a:lnTo>
                  <a:pt x="1512113" y="315163"/>
                </a:lnTo>
                <a:cubicBezTo>
                  <a:pt x="1526083" y="315163"/>
                  <a:pt x="1538237" y="320332"/>
                  <a:pt x="1548574" y="330670"/>
                </a:cubicBezTo>
                <a:cubicBezTo>
                  <a:pt x="1558912" y="341007"/>
                  <a:pt x="1564081" y="353441"/>
                  <a:pt x="1564081" y="367969"/>
                </a:cubicBezTo>
                <a:lnTo>
                  <a:pt x="1564081" y="643737"/>
                </a:lnTo>
                <a:lnTo>
                  <a:pt x="867537" y="643737"/>
                </a:lnTo>
                <a:lnTo>
                  <a:pt x="867537" y="315163"/>
                </a:lnTo>
                <a:lnTo>
                  <a:pt x="1112291" y="315163"/>
                </a:lnTo>
                <a:lnTo>
                  <a:pt x="1112291" y="277444"/>
                </a:lnTo>
                <a:lnTo>
                  <a:pt x="839038" y="277444"/>
                </a:lnTo>
                <a:lnTo>
                  <a:pt x="839038" y="220446"/>
                </a:lnTo>
                <a:lnTo>
                  <a:pt x="962253" y="220446"/>
                </a:lnTo>
                <a:lnTo>
                  <a:pt x="962253" y="134112"/>
                </a:lnTo>
                <a:lnTo>
                  <a:pt x="864184" y="134112"/>
                </a:lnTo>
                <a:lnTo>
                  <a:pt x="864184" y="77114"/>
                </a:lnTo>
                <a:lnTo>
                  <a:pt x="962253" y="77114"/>
                </a:lnTo>
                <a:close/>
                <a:moveTo>
                  <a:pt x="1998269" y="5867"/>
                </a:moveTo>
                <a:lnTo>
                  <a:pt x="2206980" y="5867"/>
                </a:lnTo>
                <a:lnTo>
                  <a:pt x="2103044" y="248945"/>
                </a:lnTo>
                <a:lnTo>
                  <a:pt x="2199437" y="248945"/>
                </a:lnTo>
                <a:lnTo>
                  <a:pt x="2464308" y="808024"/>
                </a:lnTo>
                <a:lnTo>
                  <a:pt x="2246376" y="808024"/>
                </a:lnTo>
                <a:lnTo>
                  <a:pt x="2046884" y="379704"/>
                </a:lnTo>
                <a:lnTo>
                  <a:pt x="1864157" y="808024"/>
                </a:lnTo>
                <a:lnTo>
                  <a:pt x="1652930" y="808024"/>
                </a:lnTo>
                <a:close/>
                <a:moveTo>
                  <a:pt x="286664" y="5867"/>
                </a:moveTo>
                <a:lnTo>
                  <a:pt x="497052" y="5867"/>
                </a:lnTo>
                <a:lnTo>
                  <a:pt x="497052" y="807186"/>
                </a:lnTo>
                <a:lnTo>
                  <a:pt x="243078" y="807186"/>
                </a:lnTo>
                <a:lnTo>
                  <a:pt x="243078" y="747674"/>
                </a:lnTo>
                <a:lnTo>
                  <a:pt x="286664" y="747674"/>
                </a:lnTo>
                <a:close/>
                <a:moveTo>
                  <a:pt x="4275658" y="0"/>
                </a:moveTo>
                <a:lnTo>
                  <a:pt x="4477664" y="0"/>
                </a:lnTo>
                <a:lnTo>
                  <a:pt x="4477664" y="72923"/>
                </a:lnTo>
                <a:lnTo>
                  <a:pt x="4653686" y="72923"/>
                </a:lnTo>
                <a:lnTo>
                  <a:pt x="4653686" y="0"/>
                </a:lnTo>
                <a:lnTo>
                  <a:pt x="4854854" y="0"/>
                </a:lnTo>
                <a:lnTo>
                  <a:pt x="4854854" y="72923"/>
                </a:lnTo>
                <a:lnTo>
                  <a:pt x="4952085" y="72923"/>
                </a:lnTo>
                <a:lnTo>
                  <a:pt x="4952085" y="129921"/>
                </a:lnTo>
                <a:lnTo>
                  <a:pt x="4854854" y="129921"/>
                </a:lnTo>
                <a:lnTo>
                  <a:pt x="4854854" y="201168"/>
                </a:lnTo>
                <a:lnTo>
                  <a:pt x="4653686" y="201168"/>
                </a:lnTo>
                <a:lnTo>
                  <a:pt x="4653686" y="129921"/>
                </a:lnTo>
                <a:lnTo>
                  <a:pt x="4477664" y="129921"/>
                </a:lnTo>
                <a:lnTo>
                  <a:pt x="4477664" y="201168"/>
                </a:lnTo>
                <a:lnTo>
                  <a:pt x="4275658" y="201168"/>
                </a:lnTo>
                <a:lnTo>
                  <a:pt x="4275658" y="129921"/>
                </a:lnTo>
                <a:lnTo>
                  <a:pt x="4178427" y="129921"/>
                </a:lnTo>
                <a:lnTo>
                  <a:pt x="4178427" y="72923"/>
                </a:lnTo>
                <a:lnTo>
                  <a:pt x="4275658" y="72923"/>
                </a:lnTo>
                <a:close/>
              </a:path>
            </a:pathLst>
          </a:custGeom>
          <a:solidFill>
            <a:srgbClr val="F7D154"/>
          </a:solidFill>
          <a:ln>
            <a:noFill/>
          </a:ln>
          <a:effectLst>
            <a:outerShdw dist="76200" dir="2700000" algn="tl" rotWithShape="0">
              <a:prstClr val="black"/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lang="zh-CN" altLang="en-US" sz="6600" dirty="0">
              <a:solidFill>
                <a:srgbClr val="F7D154"/>
              </a:solidFill>
              <a:effectLst>
                <a:outerShdw dist="76200" dir="2700000" algn="tl" rotWithShape="0">
                  <a:prstClr val="black"/>
                </a:outerShdw>
              </a:effectLst>
              <a:latin typeface="锐字真言体免费商用" pitchFamily="2" charset="-122"/>
              <a:ea typeface="锐字真言体免费商用" pitchFamily="2" charset="-122"/>
            </a:endParaRPr>
          </a:p>
        </p:txBody>
      </p:sp>
      <p:sp>
        <p:nvSpPr>
          <p:cNvPr id="47" name="文本框-15_矢量">
            <a:extLst>
              <a:ext uri="{FF2B5EF4-FFF2-40B4-BE49-F238E27FC236}">
                <a16:creationId xmlns:a16="http://schemas.microsoft.com/office/drawing/2014/main" id="{FA66775E-1AD5-49D0-9938-AD71ABC00754}"/>
              </a:ext>
            </a:extLst>
          </p:cNvPr>
          <p:cNvSpPr txBox="1"/>
          <p:nvPr/>
        </p:nvSpPr>
        <p:spPr>
          <a:xfrm>
            <a:off x="880764" y="2657664"/>
            <a:ext cx="4519022" cy="1455849"/>
          </a:xfrm>
          <a:custGeom>
            <a:avLst/>
            <a:gdLst/>
            <a:ahLst/>
            <a:cxnLst/>
            <a:rect l="l" t="t" r="r" b="b"/>
            <a:pathLst>
              <a:path w="4519022" h="1455849">
                <a:moveTo>
                  <a:pt x="1913439" y="1417844"/>
                </a:moveTo>
                <a:cubicBezTo>
                  <a:pt x="1917039" y="1419177"/>
                  <a:pt x="1921506" y="1420844"/>
                  <a:pt x="1926840" y="1422845"/>
                </a:cubicBezTo>
                <a:cubicBezTo>
                  <a:pt x="1932174" y="1424845"/>
                  <a:pt x="1937708" y="1426945"/>
                  <a:pt x="1943442" y="1429145"/>
                </a:cubicBezTo>
                <a:cubicBezTo>
                  <a:pt x="1949176" y="1431345"/>
                  <a:pt x="1954811" y="1433512"/>
                  <a:pt x="1960345" y="1435646"/>
                </a:cubicBezTo>
                <a:cubicBezTo>
                  <a:pt x="1965878" y="1437780"/>
                  <a:pt x="1970646" y="1439713"/>
                  <a:pt x="1974646" y="1441447"/>
                </a:cubicBezTo>
                <a:lnTo>
                  <a:pt x="1972646" y="1447648"/>
                </a:lnTo>
                <a:cubicBezTo>
                  <a:pt x="1968512" y="1445914"/>
                  <a:pt x="1963645" y="1443947"/>
                  <a:pt x="1958044" y="1441747"/>
                </a:cubicBezTo>
                <a:cubicBezTo>
                  <a:pt x="1952444" y="1439547"/>
                  <a:pt x="1946776" y="1437313"/>
                  <a:pt x="1941042" y="1435046"/>
                </a:cubicBezTo>
                <a:cubicBezTo>
                  <a:pt x="1935308" y="1432779"/>
                  <a:pt x="1929774" y="1430612"/>
                  <a:pt x="1924440" y="1428545"/>
                </a:cubicBezTo>
                <a:cubicBezTo>
                  <a:pt x="1919106" y="1426478"/>
                  <a:pt x="1914639" y="1424845"/>
                  <a:pt x="1911038" y="1423645"/>
                </a:cubicBezTo>
                <a:close/>
                <a:moveTo>
                  <a:pt x="1865033" y="1417844"/>
                </a:moveTo>
                <a:lnTo>
                  <a:pt x="1867833" y="1423645"/>
                </a:lnTo>
                <a:cubicBezTo>
                  <a:pt x="1863832" y="1425512"/>
                  <a:pt x="1859165" y="1427612"/>
                  <a:pt x="1853831" y="1429945"/>
                </a:cubicBezTo>
                <a:cubicBezTo>
                  <a:pt x="1848497" y="1432279"/>
                  <a:pt x="1842996" y="1434613"/>
                  <a:pt x="1837329" y="1436946"/>
                </a:cubicBezTo>
                <a:cubicBezTo>
                  <a:pt x="1831662" y="1439280"/>
                  <a:pt x="1826061" y="1441513"/>
                  <a:pt x="1820527" y="1443647"/>
                </a:cubicBezTo>
                <a:cubicBezTo>
                  <a:pt x="1814993" y="1445781"/>
                  <a:pt x="1809959" y="1447581"/>
                  <a:pt x="1805425" y="1449048"/>
                </a:cubicBezTo>
                <a:lnTo>
                  <a:pt x="1803225" y="1442647"/>
                </a:lnTo>
                <a:cubicBezTo>
                  <a:pt x="1807625" y="1441313"/>
                  <a:pt x="1812593" y="1439613"/>
                  <a:pt x="1818127" y="1437546"/>
                </a:cubicBezTo>
                <a:cubicBezTo>
                  <a:pt x="1823661" y="1435479"/>
                  <a:pt x="1829262" y="1433312"/>
                  <a:pt x="1834929" y="1431045"/>
                </a:cubicBezTo>
                <a:cubicBezTo>
                  <a:pt x="1840596" y="1428778"/>
                  <a:pt x="1846063" y="1426512"/>
                  <a:pt x="1851331" y="1424245"/>
                </a:cubicBezTo>
                <a:cubicBezTo>
                  <a:pt x="1856598" y="1421978"/>
                  <a:pt x="1861165" y="1419844"/>
                  <a:pt x="1865033" y="1417844"/>
                </a:cubicBezTo>
                <a:close/>
                <a:moveTo>
                  <a:pt x="37804" y="1415644"/>
                </a:moveTo>
                <a:lnTo>
                  <a:pt x="37804" y="1432246"/>
                </a:lnTo>
                <a:lnTo>
                  <a:pt x="142618" y="1432246"/>
                </a:lnTo>
                <a:lnTo>
                  <a:pt x="142618" y="1415644"/>
                </a:lnTo>
                <a:close/>
                <a:moveTo>
                  <a:pt x="3244205" y="1409443"/>
                </a:moveTo>
                <a:cubicBezTo>
                  <a:pt x="3239538" y="1409443"/>
                  <a:pt x="3235604" y="1410810"/>
                  <a:pt x="3232403" y="1413543"/>
                </a:cubicBezTo>
                <a:cubicBezTo>
                  <a:pt x="3229203" y="1416277"/>
                  <a:pt x="3227603" y="1420311"/>
                  <a:pt x="3227603" y="1425645"/>
                </a:cubicBezTo>
                <a:cubicBezTo>
                  <a:pt x="3227603" y="1430979"/>
                  <a:pt x="3229203" y="1435013"/>
                  <a:pt x="3232403" y="1437746"/>
                </a:cubicBezTo>
                <a:cubicBezTo>
                  <a:pt x="3235604" y="1440480"/>
                  <a:pt x="3239538" y="1441847"/>
                  <a:pt x="3244205" y="1441847"/>
                </a:cubicBezTo>
                <a:cubicBezTo>
                  <a:pt x="3248872" y="1441847"/>
                  <a:pt x="3252806" y="1440480"/>
                  <a:pt x="3256006" y="1437746"/>
                </a:cubicBezTo>
                <a:cubicBezTo>
                  <a:pt x="3259207" y="1435013"/>
                  <a:pt x="3260807" y="1430979"/>
                  <a:pt x="3260807" y="1425645"/>
                </a:cubicBezTo>
                <a:cubicBezTo>
                  <a:pt x="3260807" y="1420311"/>
                  <a:pt x="3259207" y="1416277"/>
                  <a:pt x="3256006" y="1413543"/>
                </a:cubicBezTo>
                <a:cubicBezTo>
                  <a:pt x="3252806" y="1410810"/>
                  <a:pt x="3248872" y="1409443"/>
                  <a:pt x="3244205" y="1409443"/>
                </a:cubicBezTo>
                <a:close/>
                <a:moveTo>
                  <a:pt x="840905" y="1407643"/>
                </a:moveTo>
                <a:lnTo>
                  <a:pt x="849906" y="1407643"/>
                </a:lnTo>
                <a:cubicBezTo>
                  <a:pt x="849906" y="1412043"/>
                  <a:pt x="849272" y="1416477"/>
                  <a:pt x="848006" y="1420944"/>
                </a:cubicBezTo>
                <a:cubicBezTo>
                  <a:pt x="846739" y="1425412"/>
                  <a:pt x="845139" y="1429712"/>
                  <a:pt x="843205" y="1433846"/>
                </a:cubicBezTo>
                <a:cubicBezTo>
                  <a:pt x="841271" y="1437980"/>
                  <a:pt x="839104" y="1441947"/>
                  <a:pt x="836704" y="1445747"/>
                </a:cubicBezTo>
                <a:cubicBezTo>
                  <a:pt x="834304" y="1449548"/>
                  <a:pt x="831970" y="1452915"/>
                  <a:pt x="829703" y="1455849"/>
                </a:cubicBezTo>
                <a:lnTo>
                  <a:pt x="821902" y="1455849"/>
                </a:lnTo>
                <a:cubicBezTo>
                  <a:pt x="827770" y="1447314"/>
                  <a:pt x="832403" y="1438946"/>
                  <a:pt x="835804" y="1430745"/>
                </a:cubicBezTo>
                <a:cubicBezTo>
                  <a:pt x="839205" y="1422544"/>
                  <a:pt x="840905" y="1414843"/>
                  <a:pt x="840905" y="1407643"/>
                </a:cubicBezTo>
                <a:close/>
                <a:moveTo>
                  <a:pt x="3244205" y="1403242"/>
                </a:moveTo>
                <a:cubicBezTo>
                  <a:pt x="3250606" y="1403242"/>
                  <a:pt x="3256140" y="1405109"/>
                  <a:pt x="3260807" y="1408843"/>
                </a:cubicBezTo>
                <a:cubicBezTo>
                  <a:pt x="3265474" y="1412577"/>
                  <a:pt x="3267808" y="1418177"/>
                  <a:pt x="3267808" y="1425645"/>
                </a:cubicBezTo>
                <a:cubicBezTo>
                  <a:pt x="3267808" y="1429379"/>
                  <a:pt x="3267174" y="1432646"/>
                  <a:pt x="3265907" y="1435446"/>
                </a:cubicBezTo>
                <a:cubicBezTo>
                  <a:pt x="3264641" y="1438246"/>
                  <a:pt x="3262907" y="1440580"/>
                  <a:pt x="3260707" y="1442447"/>
                </a:cubicBezTo>
                <a:cubicBezTo>
                  <a:pt x="3258506" y="1444314"/>
                  <a:pt x="3256006" y="1445714"/>
                  <a:pt x="3253206" y="1446647"/>
                </a:cubicBezTo>
                <a:cubicBezTo>
                  <a:pt x="3250406" y="1447581"/>
                  <a:pt x="3247405" y="1448048"/>
                  <a:pt x="3244205" y="1448048"/>
                </a:cubicBezTo>
                <a:cubicBezTo>
                  <a:pt x="3237804" y="1448048"/>
                  <a:pt x="3232270" y="1446181"/>
                  <a:pt x="3227603" y="1442447"/>
                </a:cubicBezTo>
                <a:cubicBezTo>
                  <a:pt x="3222935" y="1438713"/>
                  <a:pt x="3220602" y="1433112"/>
                  <a:pt x="3220602" y="1425645"/>
                </a:cubicBezTo>
                <a:cubicBezTo>
                  <a:pt x="3220602" y="1418177"/>
                  <a:pt x="3222935" y="1412577"/>
                  <a:pt x="3227603" y="1408843"/>
                </a:cubicBezTo>
                <a:cubicBezTo>
                  <a:pt x="3232270" y="1405109"/>
                  <a:pt x="3237804" y="1403242"/>
                  <a:pt x="3244205" y="1403242"/>
                </a:cubicBezTo>
                <a:close/>
                <a:moveTo>
                  <a:pt x="2545918" y="1399041"/>
                </a:moveTo>
                <a:cubicBezTo>
                  <a:pt x="2548184" y="1401175"/>
                  <a:pt x="2550918" y="1403909"/>
                  <a:pt x="2554118" y="1407243"/>
                </a:cubicBezTo>
                <a:cubicBezTo>
                  <a:pt x="2557319" y="1410576"/>
                  <a:pt x="2560586" y="1414043"/>
                  <a:pt x="2563920" y="1417644"/>
                </a:cubicBezTo>
                <a:cubicBezTo>
                  <a:pt x="2567254" y="1421244"/>
                  <a:pt x="2570387" y="1424745"/>
                  <a:pt x="2573321" y="1428145"/>
                </a:cubicBezTo>
                <a:cubicBezTo>
                  <a:pt x="2576255" y="1431546"/>
                  <a:pt x="2578655" y="1434313"/>
                  <a:pt x="2580522" y="1436446"/>
                </a:cubicBezTo>
                <a:lnTo>
                  <a:pt x="2575521" y="1440247"/>
                </a:lnTo>
                <a:cubicBezTo>
                  <a:pt x="2573654" y="1437980"/>
                  <a:pt x="2571254" y="1435179"/>
                  <a:pt x="2568320" y="1431846"/>
                </a:cubicBezTo>
                <a:cubicBezTo>
                  <a:pt x="2565387" y="1428512"/>
                  <a:pt x="2562286" y="1425045"/>
                  <a:pt x="2559019" y="1421444"/>
                </a:cubicBezTo>
                <a:cubicBezTo>
                  <a:pt x="2555752" y="1417844"/>
                  <a:pt x="2552518" y="1414377"/>
                  <a:pt x="2549318" y="1411043"/>
                </a:cubicBezTo>
                <a:cubicBezTo>
                  <a:pt x="2546118" y="1407709"/>
                  <a:pt x="2543384" y="1404909"/>
                  <a:pt x="2541117" y="1402642"/>
                </a:cubicBezTo>
                <a:close/>
                <a:moveTo>
                  <a:pt x="2490911" y="1398441"/>
                </a:moveTo>
                <a:lnTo>
                  <a:pt x="2496111" y="1401442"/>
                </a:lnTo>
                <a:cubicBezTo>
                  <a:pt x="2494244" y="1404509"/>
                  <a:pt x="2492077" y="1407809"/>
                  <a:pt x="2489611" y="1411343"/>
                </a:cubicBezTo>
                <a:cubicBezTo>
                  <a:pt x="2487143" y="1414877"/>
                  <a:pt x="2484477" y="1418411"/>
                  <a:pt x="2481609" y="1421944"/>
                </a:cubicBezTo>
                <a:cubicBezTo>
                  <a:pt x="2478742" y="1425478"/>
                  <a:pt x="2475809" y="1428945"/>
                  <a:pt x="2472808" y="1432346"/>
                </a:cubicBezTo>
                <a:cubicBezTo>
                  <a:pt x="2469808" y="1435746"/>
                  <a:pt x="2466841" y="1438913"/>
                  <a:pt x="2463907" y="1441847"/>
                </a:cubicBezTo>
                <a:lnTo>
                  <a:pt x="2459307" y="1437846"/>
                </a:lnTo>
                <a:cubicBezTo>
                  <a:pt x="2462240" y="1435046"/>
                  <a:pt x="2465174" y="1431946"/>
                  <a:pt x="2468108" y="1428545"/>
                </a:cubicBezTo>
                <a:cubicBezTo>
                  <a:pt x="2471041" y="1425145"/>
                  <a:pt x="2473909" y="1421711"/>
                  <a:pt x="2476709" y="1418244"/>
                </a:cubicBezTo>
                <a:cubicBezTo>
                  <a:pt x="2479509" y="1414777"/>
                  <a:pt x="2482109" y="1411343"/>
                  <a:pt x="2484510" y="1407943"/>
                </a:cubicBezTo>
                <a:cubicBezTo>
                  <a:pt x="2486910" y="1404542"/>
                  <a:pt x="2489044" y="1401375"/>
                  <a:pt x="2490911" y="1398441"/>
                </a:cubicBezTo>
                <a:close/>
                <a:moveTo>
                  <a:pt x="37804" y="1393641"/>
                </a:moveTo>
                <a:lnTo>
                  <a:pt x="37804" y="1410243"/>
                </a:lnTo>
                <a:lnTo>
                  <a:pt x="142618" y="1410243"/>
                </a:lnTo>
                <a:lnTo>
                  <a:pt x="142618" y="1393641"/>
                </a:lnTo>
                <a:close/>
                <a:moveTo>
                  <a:pt x="31004" y="1388040"/>
                </a:moveTo>
                <a:lnTo>
                  <a:pt x="149418" y="1388040"/>
                </a:lnTo>
                <a:lnTo>
                  <a:pt x="149418" y="1447448"/>
                </a:lnTo>
                <a:lnTo>
                  <a:pt x="142618" y="1447448"/>
                </a:lnTo>
                <a:lnTo>
                  <a:pt x="142618" y="1437646"/>
                </a:lnTo>
                <a:lnTo>
                  <a:pt x="37804" y="1437646"/>
                </a:lnTo>
                <a:lnTo>
                  <a:pt x="37804" y="1447448"/>
                </a:lnTo>
                <a:lnTo>
                  <a:pt x="31004" y="1447448"/>
                </a:lnTo>
                <a:close/>
                <a:moveTo>
                  <a:pt x="3089986" y="1387640"/>
                </a:moveTo>
                <a:lnTo>
                  <a:pt x="3089986" y="1407243"/>
                </a:lnTo>
                <a:lnTo>
                  <a:pt x="3146393" y="1407243"/>
                </a:lnTo>
                <a:lnTo>
                  <a:pt x="3146393" y="1387640"/>
                </a:lnTo>
                <a:close/>
                <a:moveTo>
                  <a:pt x="1892236" y="1381639"/>
                </a:moveTo>
                <a:lnTo>
                  <a:pt x="1892236" y="1404442"/>
                </a:lnTo>
                <a:lnTo>
                  <a:pt x="1943842" y="1404442"/>
                </a:lnTo>
                <a:lnTo>
                  <a:pt x="1943842" y="1381639"/>
                </a:lnTo>
                <a:close/>
                <a:moveTo>
                  <a:pt x="1834029" y="1381639"/>
                </a:moveTo>
                <a:lnTo>
                  <a:pt x="1834029" y="1404442"/>
                </a:lnTo>
                <a:lnTo>
                  <a:pt x="1885635" y="1404442"/>
                </a:lnTo>
                <a:lnTo>
                  <a:pt x="1885635" y="1381639"/>
                </a:lnTo>
                <a:close/>
                <a:moveTo>
                  <a:pt x="1221152" y="1373638"/>
                </a:moveTo>
                <a:lnTo>
                  <a:pt x="1224153" y="1374438"/>
                </a:lnTo>
                <a:lnTo>
                  <a:pt x="1227553" y="1375639"/>
                </a:lnTo>
                <a:cubicBezTo>
                  <a:pt x="1226353" y="1380172"/>
                  <a:pt x="1224886" y="1385540"/>
                  <a:pt x="1223152" y="1391741"/>
                </a:cubicBezTo>
                <a:cubicBezTo>
                  <a:pt x="1221419" y="1397941"/>
                  <a:pt x="1219585" y="1404309"/>
                  <a:pt x="1217652" y="1410843"/>
                </a:cubicBezTo>
                <a:cubicBezTo>
                  <a:pt x="1215718" y="1417377"/>
                  <a:pt x="1213718" y="1423678"/>
                  <a:pt x="1211651" y="1429745"/>
                </a:cubicBezTo>
                <a:cubicBezTo>
                  <a:pt x="1209584" y="1435813"/>
                  <a:pt x="1207684" y="1441047"/>
                  <a:pt x="1205950" y="1445447"/>
                </a:cubicBezTo>
                <a:lnTo>
                  <a:pt x="1199549" y="1443447"/>
                </a:lnTo>
                <a:cubicBezTo>
                  <a:pt x="1201283" y="1439046"/>
                  <a:pt x="1203217" y="1433779"/>
                  <a:pt x="1205350" y="1427645"/>
                </a:cubicBezTo>
                <a:cubicBezTo>
                  <a:pt x="1207484" y="1421511"/>
                  <a:pt x="1209551" y="1415210"/>
                  <a:pt x="1211551" y="1408743"/>
                </a:cubicBezTo>
                <a:cubicBezTo>
                  <a:pt x="1213551" y="1402275"/>
                  <a:pt x="1215385" y="1395941"/>
                  <a:pt x="1217051" y="1389740"/>
                </a:cubicBezTo>
                <a:cubicBezTo>
                  <a:pt x="1218718" y="1383540"/>
                  <a:pt x="1220085" y="1378172"/>
                  <a:pt x="1221152" y="1373638"/>
                </a:cubicBezTo>
                <a:close/>
                <a:moveTo>
                  <a:pt x="2426303" y="1371638"/>
                </a:moveTo>
                <a:lnTo>
                  <a:pt x="2429503" y="1372638"/>
                </a:lnTo>
                <a:lnTo>
                  <a:pt x="2432503" y="1373438"/>
                </a:lnTo>
                <a:cubicBezTo>
                  <a:pt x="2431437" y="1378106"/>
                  <a:pt x="2430136" y="1383573"/>
                  <a:pt x="2428603" y="1389840"/>
                </a:cubicBezTo>
                <a:cubicBezTo>
                  <a:pt x="2427069" y="1396108"/>
                  <a:pt x="2425369" y="1402575"/>
                  <a:pt x="2423502" y="1409243"/>
                </a:cubicBezTo>
                <a:cubicBezTo>
                  <a:pt x="2421635" y="1415910"/>
                  <a:pt x="2419768" y="1422378"/>
                  <a:pt x="2417902" y="1428645"/>
                </a:cubicBezTo>
                <a:cubicBezTo>
                  <a:pt x="2416035" y="1434913"/>
                  <a:pt x="2414301" y="1440247"/>
                  <a:pt x="2412701" y="1444647"/>
                </a:cubicBezTo>
                <a:lnTo>
                  <a:pt x="2406500" y="1443047"/>
                </a:lnTo>
                <a:cubicBezTo>
                  <a:pt x="2408100" y="1438513"/>
                  <a:pt x="2409867" y="1433146"/>
                  <a:pt x="2411801" y="1426945"/>
                </a:cubicBezTo>
                <a:cubicBezTo>
                  <a:pt x="2413734" y="1420744"/>
                  <a:pt x="2415601" y="1414343"/>
                  <a:pt x="2417401" y="1407743"/>
                </a:cubicBezTo>
                <a:cubicBezTo>
                  <a:pt x="2419202" y="1401142"/>
                  <a:pt x="2420869" y="1394674"/>
                  <a:pt x="2422402" y="1388340"/>
                </a:cubicBezTo>
                <a:cubicBezTo>
                  <a:pt x="2423936" y="1382006"/>
                  <a:pt x="2425236" y="1376439"/>
                  <a:pt x="2426303" y="1371638"/>
                </a:cubicBezTo>
                <a:close/>
                <a:moveTo>
                  <a:pt x="2618927" y="1371238"/>
                </a:moveTo>
                <a:lnTo>
                  <a:pt x="2618927" y="1433046"/>
                </a:lnTo>
                <a:lnTo>
                  <a:pt x="2667733" y="1433046"/>
                </a:lnTo>
                <a:lnTo>
                  <a:pt x="2667733" y="1371238"/>
                </a:lnTo>
                <a:close/>
                <a:moveTo>
                  <a:pt x="1070333" y="1371038"/>
                </a:moveTo>
                <a:lnTo>
                  <a:pt x="1070333" y="1402842"/>
                </a:lnTo>
                <a:lnTo>
                  <a:pt x="1146743" y="1402842"/>
                </a:lnTo>
                <a:lnTo>
                  <a:pt x="1146743" y="1371038"/>
                </a:lnTo>
                <a:close/>
                <a:moveTo>
                  <a:pt x="2817752" y="1370038"/>
                </a:moveTo>
                <a:lnTo>
                  <a:pt x="2817752" y="1428445"/>
                </a:lnTo>
                <a:lnTo>
                  <a:pt x="2865158" y="1428445"/>
                </a:lnTo>
                <a:lnTo>
                  <a:pt x="2865158" y="1370038"/>
                </a:lnTo>
                <a:close/>
                <a:moveTo>
                  <a:pt x="0" y="1367237"/>
                </a:moveTo>
                <a:lnTo>
                  <a:pt x="177822" y="1367237"/>
                </a:lnTo>
                <a:lnTo>
                  <a:pt x="177822" y="1373038"/>
                </a:lnTo>
                <a:lnTo>
                  <a:pt x="0" y="1373038"/>
                </a:lnTo>
                <a:close/>
                <a:moveTo>
                  <a:pt x="3089986" y="1362837"/>
                </a:moveTo>
                <a:lnTo>
                  <a:pt x="3089986" y="1381639"/>
                </a:lnTo>
                <a:lnTo>
                  <a:pt x="3146393" y="1381639"/>
                </a:lnTo>
                <a:lnTo>
                  <a:pt x="3146393" y="1362837"/>
                </a:lnTo>
                <a:close/>
                <a:moveTo>
                  <a:pt x="219627" y="1361237"/>
                </a:moveTo>
                <a:lnTo>
                  <a:pt x="219627" y="1421644"/>
                </a:lnTo>
                <a:lnTo>
                  <a:pt x="260032" y="1421644"/>
                </a:lnTo>
                <a:lnTo>
                  <a:pt x="260032" y="1361237"/>
                </a:lnTo>
                <a:close/>
                <a:moveTo>
                  <a:pt x="2490111" y="1353236"/>
                </a:moveTo>
                <a:lnTo>
                  <a:pt x="2490111" y="1377439"/>
                </a:lnTo>
                <a:lnTo>
                  <a:pt x="2553718" y="1377439"/>
                </a:lnTo>
                <a:lnTo>
                  <a:pt x="2553718" y="1353236"/>
                </a:lnTo>
                <a:close/>
                <a:moveTo>
                  <a:pt x="1892036" y="1352836"/>
                </a:moveTo>
                <a:lnTo>
                  <a:pt x="1892236" y="1375839"/>
                </a:lnTo>
                <a:lnTo>
                  <a:pt x="1943842" y="1375839"/>
                </a:lnTo>
                <a:lnTo>
                  <a:pt x="1943842" y="1352836"/>
                </a:lnTo>
                <a:close/>
                <a:moveTo>
                  <a:pt x="1834029" y="1352836"/>
                </a:moveTo>
                <a:lnTo>
                  <a:pt x="1834029" y="1375839"/>
                </a:lnTo>
                <a:lnTo>
                  <a:pt x="1885635" y="1375839"/>
                </a:lnTo>
                <a:lnTo>
                  <a:pt x="1885635" y="1352836"/>
                </a:lnTo>
                <a:close/>
                <a:moveTo>
                  <a:pt x="997524" y="1340834"/>
                </a:moveTo>
                <a:lnTo>
                  <a:pt x="1030328" y="1340834"/>
                </a:lnTo>
                <a:lnTo>
                  <a:pt x="1030328" y="1409443"/>
                </a:lnTo>
                <a:cubicBezTo>
                  <a:pt x="1034062" y="1414510"/>
                  <a:pt x="1037696" y="1418577"/>
                  <a:pt x="1041230" y="1421644"/>
                </a:cubicBezTo>
                <a:cubicBezTo>
                  <a:pt x="1044764" y="1424711"/>
                  <a:pt x="1048564" y="1427078"/>
                  <a:pt x="1052631" y="1428745"/>
                </a:cubicBezTo>
                <a:cubicBezTo>
                  <a:pt x="1056698" y="1430412"/>
                  <a:pt x="1061232" y="1431579"/>
                  <a:pt x="1066233" y="1432246"/>
                </a:cubicBezTo>
                <a:cubicBezTo>
                  <a:pt x="1071233" y="1432912"/>
                  <a:pt x="1077068" y="1433312"/>
                  <a:pt x="1083735" y="1433446"/>
                </a:cubicBezTo>
                <a:cubicBezTo>
                  <a:pt x="1114272" y="1433979"/>
                  <a:pt x="1144809" y="1433579"/>
                  <a:pt x="1175346" y="1432246"/>
                </a:cubicBezTo>
                <a:lnTo>
                  <a:pt x="1173546" y="1438846"/>
                </a:lnTo>
                <a:cubicBezTo>
                  <a:pt x="1143409" y="1440180"/>
                  <a:pt x="1113272" y="1440580"/>
                  <a:pt x="1083135" y="1440047"/>
                </a:cubicBezTo>
                <a:cubicBezTo>
                  <a:pt x="1076334" y="1439913"/>
                  <a:pt x="1070300" y="1439547"/>
                  <a:pt x="1065033" y="1438946"/>
                </a:cubicBezTo>
                <a:cubicBezTo>
                  <a:pt x="1059765" y="1438346"/>
                  <a:pt x="1054998" y="1437180"/>
                  <a:pt x="1050731" y="1435446"/>
                </a:cubicBezTo>
                <a:cubicBezTo>
                  <a:pt x="1046464" y="1433712"/>
                  <a:pt x="1042430" y="1431345"/>
                  <a:pt x="1038629" y="1428345"/>
                </a:cubicBezTo>
                <a:cubicBezTo>
                  <a:pt x="1034829" y="1425345"/>
                  <a:pt x="1030995" y="1421311"/>
                  <a:pt x="1027128" y="1416244"/>
                </a:cubicBezTo>
                <a:cubicBezTo>
                  <a:pt x="1025394" y="1417977"/>
                  <a:pt x="1023328" y="1420044"/>
                  <a:pt x="1020927" y="1422444"/>
                </a:cubicBezTo>
                <a:cubicBezTo>
                  <a:pt x="1018527" y="1424845"/>
                  <a:pt x="1016060" y="1427312"/>
                  <a:pt x="1013526" y="1429845"/>
                </a:cubicBezTo>
                <a:cubicBezTo>
                  <a:pt x="1010993" y="1432379"/>
                  <a:pt x="1008492" y="1434813"/>
                  <a:pt x="1006025" y="1437146"/>
                </a:cubicBezTo>
                <a:cubicBezTo>
                  <a:pt x="1003558" y="1439480"/>
                  <a:pt x="1001458" y="1441513"/>
                  <a:pt x="999725" y="1443247"/>
                </a:cubicBezTo>
                <a:lnTo>
                  <a:pt x="996324" y="1436246"/>
                </a:lnTo>
                <a:lnTo>
                  <a:pt x="1023528" y="1409643"/>
                </a:lnTo>
                <a:lnTo>
                  <a:pt x="1023528" y="1347635"/>
                </a:lnTo>
                <a:lnTo>
                  <a:pt x="997524" y="1347635"/>
                </a:lnTo>
                <a:close/>
                <a:moveTo>
                  <a:pt x="2698937" y="1338234"/>
                </a:moveTo>
                <a:cubicBezTo>
                  <a:pt x="2701070" y="1340768"/>
                  <a:pt x="2703604" y="1343901"/>
                  <a:pt x="2706538" y="1347635"/>
                </a:cubicBezTo>
                <a:cubicBezTo>
                  <a:pt x="2709471" y="1351369"/>
                  <a:pt x="2712438" y="1355236"/>
                  <a:pt x="2715439" y="1359236"/>
                </a:cubicBezTo>
                <a:cubicBezTo>
                  <a:pt x="2718439" y="1363237"/>
                  <a:pt x="2721373" y="1367237"/>
                  <a:pt x="2724240" y="1371238"/>
                </a:cubicBezTo>
                <a:cubicBezTo>
                  <a:pt x="2727107" y="1375239"/>
                  <a:pt x="2729541" y="1378706"/>
                  <a:pt x="2731541" y="1381639"/>
                </a:cubicBezTo>
                <a:lnTo>
                  <a:pt x="2725740" y="1386040"/>
                </a:lnTo>
                <a:cubicBezTo>
                  <a:pt x="2723740" y="1382839"/>
                  <a:pt x="2721373" y="1379239"/>
                  <a:pt x="2718639" y="1375239"/>
                </a:cubicBezTo>
                <a:cubicBezTo>
                  <a:pt x="2715906" y="1371238"/>
                  <a:pt x="2713038" y="1367204"/>
                  <a:pt x="2710038" y="1363137"/>
                </a:cubicBezTo>
                <a:cubicBezTo>
                  <a:pt x="2707038" y="1359070"/>
                  <a:pt x="2704104" y="1355203"/>
                  <a:pt x="2701237" y="1351536"/>
                </a:cubicBezTo>
                <a:cubicBezTo>
                  <a:pt x="2698370" y="1347868"/>
                  <a:pt x="2695870" y="1344768"/>
                  <a:pt x="2693736" y="1342234"/>
                </a:cubicBezTo>
                <a:close/>
                <a:moveTo>
                  <a:pt x="1321365" y="1337234"/>
                </a:moveTo>
                <a:lnTo>
                  <a:pt x="1321365" y="1352636"/>
                </a:lnTo>
                <a:cubicBezTo>
                  <a:pt x="1321365" y="1356903"/>
                  <a:pt x="1321365" y="1360937"/>
                  <a:pt x="1321365" y="1364737"/>
                </a:cubicBezTo>
                <a:cubicBezTo>
                  <a:pt x="1321365" y="1368538"/>
                  <a:pt x="1321231" y="1372171"/>
                  <a:pt x="1320965" y="1375639"/>
                </a:cubicBezTo>
                <a:lnTo>
                  <a:pt x="1353769" y="1375639"/>
                </a:lnTo>
                <a:lnTo>
                  <a:pt x="1353769" y="1337234"/>
                </a:lnTo>
                <a:close/>
                <a:moveTo>
                  <a:pt x="290036" y="1336434"/>
                </a:moveTo>
                <a:cubicBezTo>
                  <a:pt x="291903" y="1338834"/>
                  <a:pt x="294237" y="1342201"/>
                  <a:pt x="297037" y="1346535"/>
                </a:cubicBezTo>
                <a:cubicBezTo>
                  <a:pt x="299837" y="1350869"/>
                  <a:pt x="302704" y="1355469"/>
                  <a:pt x="305638" y="1360337"/>
                </a:cubicBezTo>
                <a:cubicBezTo>
                  <a:pt x="308572" y="1365204"/>
                  <a:pt x="311372" y="1369938"/>
                  <a:pt x="314039" y="1374538"/>
                </a:cubicBezTo>
                <a:cubicBezTo>
                  <a:pt x="316706" y="1379139"/>
                  <a:pt x="318840" y="1382906"/>
                  <a:pt x="320440" y="1385840"/>
                </a:cubicBezTo>
                <a:lnTo>
                  <a:pt x="314439" y="1389240"/>
                </a:lnTo>
                <a:cubicBezTo>
                  <a:pt x="312839" y="1386306"/>
                  <a:pt x="310705" y="1382506"/>
                  <a:pt x="308038" y="1377839"/>
                </a:cubicBezTo>
                <a:cubicBezTo>
                  <a:pt x="305371" y="1373172"/>
                  <a:pt x="302571" y="1368438"/>
                  <a:pt x="299637" y="1363637"/>
                </a:cubicBezTo>
                <a:cubicBezTo>
                  <a:pt x="296704" y="1358837"/>
                  <a:pt x="293870" y="1354236"/>
                  <a:pt x="291136" y="1349835"/>
                </a:cubicBezTo>
                <a:cubicBezTo>
                  <a:pt x="288403" y="1345435"/>
                  <a:pt x="286169" y="1342034"/>
                  <a:pt x="284435" y="1339634"/>
                </a:cubicBezTo>
                <a:close/>
                <a:moveTo>
                  <a:pt x="93611" y="1331033"/>
                </a:moveTo>
                <a:lnTo>
                  <a:pt x="93611" y="1347235"/>
                </a:lnTo>
                <a:lnTo>
                  <a:pt x="148618" y="1347235"/>
                </a:lnTo>
                <a:lnTo>
                  <a:pt x="148618" y="1331033"/>
                </a:lnTo>
                <a:close/>
                <a:moveTo>
                  <a:pt x="32204" y="1331033"/>
                </a:moveTo>
                <a:lnTo>
                  <a:pt x="32204" y="1347235"/>
                </a:lnTo>
                <a:lnTo>
                  <a:pt x="87011" y="1347235"/>
                </a:lnTo>
                <a:lnTo>
                  <a:pt x="87011" y="1331033"/>
                </a:lnTo>
                <a:close/>
                <a:moveTo>
                  <a:pt x="2490111" y="1322632"/>
                </a:moveTo>
                <a:lnTo>
                  <a:pt x="2490111" y="1347235"/>
                </a:lnTo>
                <a:lnTo>
                  <a:pt x="2553718" y="1347235"/>
                </a:lnTo>
                <a:lnTo>
                  <a:pt x="2553718" y="1322632"/>
                </a:lnTo>
                <a:close/>
                <a:moveTo>
                  <a:pt x="1199749" y="1321832"/>
                </a:moveTo>
                <a:cubicBezTo>
                  <a:pt x="1201883" y="1323432"/>
                  <a:pt x="1204417" y="1325432"/>
                  <a:pt x="1207350" y="1327833"/>
                </a:cubicBezTo>
                <a:cubicBezTo>
                  <a:pt x="1210284" y="1330233"/>
                  <a:pt x="1213251" y="1332767"/>
                  <a:pt x="1216251" y="1335434"/>
                </a:cubicBezTo>
                <a:cubicBezTo>
                  <a:pt x="1219252" y="1338101"/>
                  <a:pt x="1222085" y="1340701"/>
                  <a:pt x="1224752" y="1343235"/>
                </a:cubicBezTo>
                <a:cubicBezTo>
                  <a:pt x="1227419" y="1345768"/>
                  <a:pt x="1229620" y="1347968"/>
                  <a:pt x="1231353" y="1349835"/>
                </a:cubicBezTo>
                <a:lnTo>
                  <a:pt x="1227153" y="1355236"/>
                </a:lnTo>
                <a:cubicBezTo>
                  <a:pt x="1225419" y="1353369"/>
                  <a:pt x="1223186" y="1351102"/>
                  <a:pt x="1220452" y="1348435"/>
                </a:cubicBezTo>
                <a:cubicBezTo>
                  <a:pt x="1217718" y="1345768"/>
                  <a:pt x="1214851" y="1343101"/>
                  <a:pt x="1211851" y="1340434"/>
                </a:cubicBezTo>
                <a:cubicBezTo>
                  <a:pt x="1208851" y="1337767"/>
                  <a:pt x="1205884" y="1335233"/>
                  <a:pt x="1202950" y="1332833"/>
                </a:cubicBezTo>
                <a:cubicBezTo>
                  <a:pt x="1200016" y="1330433"/>
                  <a:pt x="1197549" y="1328499"/>
                  <a:pt x="1195549" y="1327032"/>
                </a:cubicBezTo>
                <a:close/>
                <a:moveTo>
                  <a:pt x="2404100" y="1318431"/>
                </a:moveTo>
                <a:cubicBezTo>
                  <a:pt x="2406233" y="1320032"/>
                  <a:pt x="2408834" y="1322065"/>
                  <a:pt x="2411901" y="1324532"/>
                </a:cubicBezTo>
                <a:cubicBezTo>
                  <a:pt x="2414968" y="1326999"/>
                  <a:pt x="2418102" y="1329599"/>
                  <a:pt x="2421302" y="1332333"/>
                </a:cubicBezTo>
                <a:cubicBezTo>
                  <a:pt x="2424502" y="1335067"/>
                  <a:pt x="2427636" y="1337800"/>
                  <a:pt x="2430703" y="1340534"/>
                </a:cubicBezTo>
                <a:cubicBezTo>
                  <a:pt x="2433770" y="1343268"/>
                  <a:pt x="2436371" y="1345701"/>
                  <a:pt x="2438504" y="1347835"/>
                </a:cubicBezTo>
                <a:lnTo>
                  <a:pt x="2434504" y="1353436"/>
                </a:lnTo>
                <a:cubicBezTo>
                  <a:pt x="2432370" y="1351302"/>
                  <a:pt x="2429770" y="1348835"/>
                  <a:pt x="2426703" y="1346035"/>
                </a:cubicBezTo>
                <a:cubicBezTo>
                  <a:pt x="2423636" y="1343235"/>
                  <a:pt x="2420502" y="1340434"/>
                  <a:pt x="2417301" y="1337634"/>
                </a:cubicBezTo>
                <a:cubicBezTo>
                  <a:pt x="2414101" y="1334833"/>
                  <a:pt x="2410967" y="1332200"/>
                  <a:pt x="2407900" y="1329733"/>
                </a:cubicBezTo>
                <a:cubicBezTo>
                  <a:pt x="2404833" y="1327266"/>
                  <a:pt x="2402300" y="1325232"/>
                  <a:pt x="2400299" y="1323632"/>
                </a:cubicBezTo>
                <a:close/>
                <a:moveTo>
                  <a:pt x="3089986" y="1314231"/>
                </a:moveTo>
                <a:lnTo>
                  <a:pt x="3089986" y="1334033"/>
                </a:lnTo>
                <a:lnTo>
                  <a:pt x="3142192" y="1334033"/>
                </a:lnTo>
                <a:lnTo>
                  <a:pt x="3142192" y="1314231"/>
                </a:lnTo>
                <a:close/>
                <a:moveTo>
                  <a:pt x="3030778" y="1314231"/>
                </a:moveTo>
                <a:lnTo>
                  <a:pt x="3030778" y="1334033"/>
                </a:lnTo>
                <a:lnTo>
                  <a:pt x="3083585" y="1334033"/>
                </a:lnTo>
                <a:lnTo>
                  <a:pt x="3083585" y="1314231"/>
                </a:lnTo>
                <a:close/>
                <a:moveTo>
                  <a:pt x="2901962" y="1313031"/>
                </a:moveTo>
                <a:cubicBezTo>
                  <a:pt x="2901295" y="1314498"/>
                  <a:pt x="2900629" y="1315964"/>
                  <a:pt x="2899962" y="1317431"/>
                </a:cubicBezTo>
                <a:cubicBezTo>
                  <a:pt x="2899295" y="1318898"/>
                  <a:pt x="2898628" y="1320365"/>
                  <a:pt x="2897961" y="1321832"/>
                </a:cubicBezTo>
                <a:cubicBezTo>
                  <a:pt x="2899828" y="1335967"/>
                  <a:pt x="2902795" y="1348635"/>
                  <a:pt x="2906863" y="1359837"/>
                </a:cubicBezTo>
                <a:cubicBezTo>
                  <a:pt x="2910930" y="1371038"/>
                  <a:pt x="2916364" y="1381506"/>
                  <a:pt x="2923165" y="1391240"/>
                </a:cubicBezTo>
                <a:cubicBezTo>
                  <a:pt x="2926899" y="1385907"/>
                  <a:pt x="2930132" y="1380306"/>
                  <a:pt x="2932866" y="1374438"/>
                </a:cubicBezTo>
                <a:cubicBezTo>
                  <a:pt x="2935600" y="1368571"/>
                  <a:pt x="2937933" y="1362437"/>
                  <a:pt x="2939867" y="1356036"/>
                </a:cubicBezTo>
                <a:cubicBezTo>
                  <a:pt x="2941801" y="1349635"/>
                  <a:pt x="2943400" y="1342868"/>
                  <a:pt x="2944667" y="1335734"/>
                </a:cubicBezTo>
                <a:cubicBezTo>
                  <a:pt x="2945934" y="1328599"/>
                  <a:pt x="2946968" y="1321032"/>
                  <a:pt x="2947768" y="1313031"/>
                </a:cubicBezTo>
                <a:close/>
                <a:moveTo>
                  <a:pt x="2618927" y="1310030"/>
                </a:moveTo>
                <a:lnTo>
                  <a:pt x="2618927" y="1364237"/>
                </a:lnTo>
                <a:lnTo>
                  <a:pt x="2667733" y="1364237"/>
                </a:lnTo>
                <a:lnTo>
                  <a:pt x="2667733" y="1310030"/>
                </a:lnTo>
                <a:close/>
                <a:moveTo>
                  <a:pt x="93611" y="1309230"/>
                </a:moveTo>
                <a:lnTo>
                  <a:pt x="93611" y="1325832"/>
                </a:lnTo>
                <a:lnTo>
                  <a:pt x="148618" y="1325832"/>
                </a:lnTo>
                <a:lnTo>
                  <a:pt x="148618" y="1309230"/>
                </a:lnTo>
                <a:close/>
                <a:moveTo>
                  <a:pt x="32204" y="1309230"/>
                </a:moveTo>
                <a:lnTo>
                  <a:pt x="32204" y="1325832"/>
                </a:lnTo>
                <a:lnTo>
                  <a:pt x="87011" y="1325832"/>
                </a:lnTo>
                <a:lnTo>
                  <a:pt x="87011" y="1309230"/>
                </a:lnTo>
                <a:close/>
                <a:moveTo>
                  <a:pt x="1727215" y="1308230"/>
                </a:moveTo>
                <a:cubicBezTo>
                  <a:pt x="1729482" y="1312097"/>
                  <a:pt x="1732083" y="1316798"/>
                  <a:pt x="1735016" y="1322332"/>
                </a:cubicBezTo>
                <a:cubicBezTo>
                  <a:pt x="1737950" y="1327866"/>
                  <a:pt x="1741017" y="1333767"/>
                  <a:pt x="1744217" y="1340034"/>
                </a:cubicBezTo>
                <a:cubicBezTo>
                  <a:pt x="1747418" y="1346302"/>
                  <a:pt x="1750651" y="1352769"/>
                  <a:pt x="1753919" y="1359436"/>
                </a:cubicBezTo>
                <a:cubicBezTo>
                  <a:pt x="1757186" y="1366104"/>
                  <a:pt x="1760353" y="1372638"/>
                  <a:pt x="1763420" y="1379039"/>
                </a:cubicBezTo>
                <a:cubicBezTo>
                  <a:pt x="1766487" y="1385440"/>
                  <a:pt x="1769321" y="1391474"/>
                  <a:pt x="1771921" y="1397141"/>
                </a:cubicBezTo>
                <a:cubicBezTo>
                  <a:pt x="1774521" y="1402809"/>
                  <a:pt x="1776688" y="1407776"/>
                  <a:pt x="1778422" y="1412043"/>
                </a:cubicBezTo>
                <a:lnTo>
                  <a:pt x="1771621" y="1415444"/>
                </a:lnTo>
                <a:cubicBezTo>
                  <a:pt x="1769754" y="1411043"/>
                  <a:pt x="1767554" y="1405976"/>
                  <a:pt x="1765020" y="1400242"/>
                </a:cubicBezTo>
                <a:cubicBezTo>
                  <a:pt x="1762486" y="1394508"/>
                  <a:pt x="1759719" y="1388440"/>
                  <a:pt x="1756719" y="1382039"/>
                </a:cubicBezTo>
                <a:cubicBezTo>
                  <a:pt x="1753719" y="1375639"/>
                  <a:pt x="1750618" y="1369104"/>
                  <a:pt x="1747418" y="1362437"/>
                </a:cubicBezTo>
                <a:cubicBezTo>
                  <a:pt x="1744217" y="1355769"/>
                  <a:pt x="1741017" y="1349302"/>
                  <a:pt x="1737817" y="1343034"/>
                </a:cubicBezTo>
                <a:cubicBezTo>
                  <a:pt x="1734616" y="1336767"/>
                  <a:pt x="1731549" y="1330900"/>
                  <a:pt x="1728615" y="1325432"/>
                </a:cubicBezTo>
                <a:cubicBezTo>
                  <a:pt x="1725682" y="1319965"/>
                  <a:pt x="1723082" y="1315231"/>
                  <a:pt x="1720815" y="1311231"/>
                </a:cubicBezTo>
                <a:close/>
                <a:moveTo>
                  <a:pt x="1641205" y="1307630"/>
                </a:moveTo>
                <a:lnTo>
                  <a:pt x="1648205" y="1309430"/>
                </a:lnTo>
                <a:cubicBezTo>
                  <a:pt x="1646205" y="1317965"/>
                  <a:pt x="1643605" y="1326899"/>
                  <a:pt x="1640404" y="1336234"/>
                </a:cubicBezTo>
                <a:cubicBezTo>
                  <a:pt x="1637204" y="1345568"/>
                  <a:pt x="1633704" y="1354869"/>
                  <a:pt x="1629903" y="1364137"/>
                </a:cubicBezTo>
                <a:cubicBezTo>
                  <a:pt x="1626103" y="1373405"/>
                  <a:pt x="1622069" y="1382406"/>
                  <a:pt x="1617802" y="1391140"/>
                </a:cubicBezTo>
                <a:cubicBezTo>
                  <a:pt x="1613534" y="1399875"/>
                  <a:pt x="1609267" y="1407909"/>
                  <a:pt x="1605000" y="1415244"/>
                </a:cubicBezTo>
                <a:lnTo>
                  <a:pt x="1598799" y="1411643"/>
                </a:lnTo>
                <a:cubicBezTo>
                  <a:pt x="1603066" y="1404442"/>
                  <a:pt x="1607334" y="1396508"/>
                  <a:pt x="1611601" y="1387840"/>
                </a:cubicBezTo>
                <a:cubicBezTo>
                  <a:pt x="1615868" y="1379172"/>
                  <a:pt x="1619868" y="1370271"/>
                  <a:pt x="1623602" y="1361137"/>
                </a:cubicBezTo>
                <a:cubicBezTo>
                  <a:pt x="1627336" y="1352002"/>
                  <a:pt x="1630737" y="1342868"/>
                  <a:pt x="1633804" y="1333733"/>
                </a:cubicBezTo>
                <a:cubicBezTo>
                  <a:pt x="1636871" y="1324599"/>
                  <a:pt x="1639338" y="1315898"/>
                  <a:pt x="1641205" y="1307630"/>
                </a:cubicBezTo>
                <a:close/>
                <a:moveTo>
                  <a:pt x="1070333" y="1299029"/>
                </a:moveTo>
                <a:lnTo>
                  <a:pt x="1070333" y="1331033"/>
                </a:lnTo>
                <a:lnTo>
                  <a:pt x="1144943" y="1331033"/>
                </a:lnTo>
                <a:lnTo>
                  <a:pt x="1144943" y="1299029"/>
                </a:lnTo>
                <a:close/>
                <a:moveTo>
                  <a:pt x="1861432" y="1296229"/>
                </a:moveTo>
                <a:lnTo>
                  <a:pt x="1861432" y="1319631"/>
                </a:lnTo>
                <a:lnTo>
                  <a:pt x="1916439" y="1319631"/>
                </a:lnTo>
                <a:lnTo>
                  <a:pt x="1916439" y="1296229"/>
                </a:lnTo>
                <a:close/>
                <a:moveTo>
                  <a:pt x="219627" y="1294628"/>
                </a:moveTo>
                <a:lnTo>
                  <a:pt x="219627" y="1354236"/>
                </a:lnTo>
                <a:lnTo>
                  <a:pt x="260032" y="1354236"/>
                </a:lnTo>
                <a:lnTo>
                  <a:pt x="260032" y="1294628"/>
                </a:lnTo>
                <a:close/>
                <a:moveTo>
                  <a:pt x="1321365" y="1291028"/>
                </a:moveTo>
                <a:lnTo>
                  <a:pt x="1321365" y="1330633"/>
                </a:lnTo>
                <a:lnTo>
                  <a:pt x="1353769" y="1330633"/>
                </a:lnTo>
                <a:lnTo>
                  <a:pt x="1353769" y="1291028"/>
                </a:lnTo>
                <a:close/>
                <a:moveTo>
                  <a:pt x="213227" y="1287427"/>
                </a:moveTo>
                <a:lnTo>
                  <a:pt x="266433" y="1287427"/>
                </a:lnTo>
                <a:lnTo>
                  <a:pt x="266433" y="1428845"/>
                </a:lnTo>
                <a:lnTo>
                  <a:pt x="213227" y="1428845"/>
                </a:lnTo>
                <a:close/>
                <a:moveTo>
                  <a:pt x="50606" y="1286827"/>
                </a:moveTo>
                <a:cubicBezTo>
                  <a:pt x="44472" y="1292695"/>
                  <a:pt x="37804" y="1298362"/>
                  <a:pt x="30604" y="1303830"/>
                </a:cubicBezTo>
                <a:lnTo>
                  <a:pt x="102613" y="1303830"/>
                </a:lnTo>
                <a:lnTo>
                  <a:pt x="120815" y="1286827"/>
                </a:lnTo>
                <a:close/>
                <a:moveTo>
                  <a:pt x="1409776" y="1286227"/>
                </a:moveTo>
                <a:lnTo>
                  <a:pt x="1561395" y="1286227"/>
                </a:lnTo>
                <a:lnTo>
                  <a:pt x="1561395" y="1293428"/>
                </a:lnTo>
                <a:lnTo>
                  <a:pt x="1492586" y="1341834"/>
                </a:lnTo>
                <a:lnTo>
                  <a:pt x="1492586" y="1420244"/>
                </a:lnTo>
                <a:cubicBezTo>
                  <a:pt x="1492586" y="1424511"/>
                  <a:pt x="1492253" y="1427912"/>
                  <a:pt x="1491586" y="1430445"/>
                </a:cubicBezTo>
                <a:cubicBezTo>
                  <a:pt x="1490919" y="1432979"/>
                  <a:pt x="1489686" y="1434979"/>
                  <a:pt x="1487885" y="1436446"/>
                </a:cubicBezTo>
                <a:cubicBezTo>
                  <a:pt x="1486085" y="1437913"/>
                  <a:pt x="1483618" y="1438980"/>
                  <a:pt x="1480485" y="1439647"/>
                </a:cubicBezTo>
                <a:cubicBezTo>
                  <a:pt x="1477351" y="1440313"/>
                  <a:pt x="1473317" y="1440847"/>
                  <a:pt x="1468383" y="1441247"/>
                </a:cubicBezTo>
                <a:lnTo>
                  <a:pt x="1450181" y="1442647"/>
                </a:lnTo>
                <a:lnTo>
                  <a:pt x="1448180" y="1435646"/>
                </a:lnTo>
                <a:lnTo>
                  <a:pt x="1466783" y="1434446"/>
                </a:lnTo>
                <a:cubicBezTo>
                  <a:pt x="1470783" y="1434179"/>
                  <a:pt x="1474017" y="1433812"/>
                  <a:pt x="1476484" y="1433346"/>
                </a:cubicBezTo>
                <a:cubicBezTo>
                  <a:pt x="1478951" y="1432879"/>
                  <a:pt x="1480851" y="1432112"/>
                  <a:pt x="1482185" y="1431045"/>
                </a:cubicBezTo>
                <a:cubicBezTo>
                  <a:pt x="1483518" y="1429979"/>
                  <a:pt x="1484418" y="1428478"/>
                  <a:pt x="1484885" y="1426545"/>
                </a:cubicBezTo>
                <a:cubicBezTo>
                  <a:pt x="1485352" y="1424611"/>
                  <a:pt x="1485585" y="1421911"/>
                  <a:pt x="1485585" y="1418444"/>
                </a:cubicBezTo>
                <a:lnTo>
                  <a:pt x="1485585" y="1338034"/>
                </a:lnTo>
                <a:lnTo>
                  <a:pt x="1549393" y="1293428"/>
                </a:lnTo>
                <a:lnTo>
                  <a:pt x="1409776" y="1293428"/>
                </a:lnTo>
                <a:close/>
                <a:moveTo>
                  <a:pt x="1315364" y="1284427"/>
                </a:moveTo>
                <a:lnTo>
                  <a:pt x="1359969" y="1284427"/>
                </a:lnTo>
                <a:lnTo>
                  <a:pt x="1359969" y="1424245"/>
                </a:lnTo>
                <a:cubicBezTo>
                  <a:pt x="1359969" y="1427578"/>
                  <a:pt x="1359703" y="1430279"/>
                  <a:pt x="1359169" y="1432346"/>
                </a:cubicBezTo>
                <a:cubicBezTo>
                  <a:pt x="1358636" y="1434413"/>
                  <a:pt x="1357636" y="1436046"/>
                  <a:pt x="1356169" y="1437246"/>
                </a:cubicBezTo>
                <a:cubicBezTo>
                  <a:pt x="1354702" y="1438446"/>
                  <a:pt x="1352702" y="1439313"/>
                  <a:pt x="1350168" y="1439847"/>
                </a:cubicBezTo>
                <a:cubicBezTo>
                  <a:pt x="1347635" y="1440380"/>
                  <a:pt x="1344434" y="1440847"/>
                  <a:pt x="1340567" y="1441247"/>
                </a:cubicBezTo>
                <a:lnTo>
                  <a:pt x="1329166" y="1442447"/>
                </a:lnTo>
                <a:lnTo>
                  <a:pt x="1327165" y="1435846"/>
                </a:lnTo>
                <a:lnTo>
                  <a:pt x="1339567" y="1434646"/>
                </a:lnTo>
                <a:cubicBezTo>
                  <a:pt x="1342634" y="1434379"/>
                  <a:pt x="1345101" y="1434046"/>
                  <a:pt x="1346968" y="1433646"/>
                </a:cubicBezTo>
                <a:cubicBezTo>
                  <a:pt x="1348835" y="1433246"/>
                  <a:pt x="1350268" y="1432612"/>
                  <a:pt x="1351268" y="1431746"/>
                </a:cubicBezTo>
                <a:cubicBezTo>
                  <a:pt x="1352269" y="1430879"/>
                  <a:pt x="1352935" y="1429712"/>
                  <a:pt x="1353269" y="1428245"/>
                </a:cubicBezTo>
                <a:cubicBezTo>
                  <a:pt x="1353602" y="1426778"/>
                  <a:pt x="1353769" y="1424778"/>
                  <a:pt x="1353769" y="1422244"/>
                </a:cubicBezTo>
                <a:lnTo>
                  <a:pt x="1353769" y="1382239"/>
                </a:lnTo>
                <a:lnTo>
                  <a:pt x="1320565" y="1382239"/>
                </a:lnTo>
                <a:cubicBezTo>
                  <a:pt x="1320031" y="1389974"/>
                  <a:pt x="1319098" y="1396808"/>
                  <a:pt x="1317764" y="1402742"/>
                </a:cubicBezTo>
                <a:cubicBezTo>
                  <a:pt x="1316431" y="1408676"/>
                  <a:pt x="1314630" y="1414177"/>
                  <a:pt x="1312363" y="1419244"/>
                </a:cubicBezTo>
                <a:cubicBezTo>
                  <a:pt x="1310097" y="1424311"/>
                  <a:pt x="1307229" y="1429145"/>
                  <a:pt x="1303762" y="1433746"/>
                </a:cubicBezTo>
                <a:cubicBezTo>
                  <a:pt x="1300295" y="1438346"/>
                  <a:pt x="1296095" y="1443114"/>
                  <a:pt x="1291161" y="1448048"/>
                </a:cubicBezTo>
                <a:lnTo>
                  <a:pt x="1285560" y="1444047"/>
                </a:lnTo>
                <a:cubicBezTo>
                  <a:pt x="1291828" y="1437646"/>
                  <a:pt x="1296928" y="1431679"/>
                  <a:pt x="1300862" y="1426145"/>
                </a:cubicBezTo>
                <a:cubicBezTo>
                  <a:pt x="1304796" y="1420611"/>
                  <a:pt x="1307830" y="1414443"/>
                  <a:pt x="1309963" y="1407643"/>
                </a:cubicBezTo>
                <a:cubicBezTo>
                  <a:pt x="1312097" y="1400842"/>
                  <a:pt x="1313530" y="1392907"/>
                  <a:pt x="1314264" y="1383840"/>
                </a:cubicBezTo>
                <a:cubicBezTo>
                  <a:pt x="1314997" y="1374772"/>
                  <a:pt x="1315364" y="1363637"/>
                  <a:pt x="1315364" y="1350435"/>
                </a:cubicBezTo>
                <a:close/>
                <a:moveTo>
                  <a:pt x="2292686" y="1283627"/>
                </a:moveTo>
                <a:lnTo>
                  <a:pt x="2356894" y="1283627"/>
                </a:lnTo>
                <a:lnTo>
                  <a:pt x="2356894" y="1339234"/>
                </a:lnTo>
                <a:lnTo>
                  <a:pt x="2303287" y="1339234"/>
                </a:lnTo>
                <a:lnTo>
                  <a:pt x="2303287" y="1386040"/>
                </a:lnTo>
                <a:cubicBezTo>
                  <a:pt x="2303287" y="1389507"/>
                  <a:pt x="2303487" y="1392341"/>
                  <a:pt x="2303887" y="1394541"/>
                </a:cubicBezTo>
                <a:cubicBezTo>
                  <a:pt x="2304287" y="1396741"/>
                  <a:pt x="2305087" y="1398441"/>
                  <a:pt x="2306288" y="1399642"/>
                </a:cubicBezTo>
                <a:cubicBezTo>
                  <a:pt x="2307488" y="1400842"/>
                  <a:pt x="2309121" y="1401708"/>
                  <a:pt x="2311188" y="1402242"/>
                </a:cubicBezTo>
                <a:cubicBezTo>
                  <a:pt x="2313255" y="1402775"/>
                  <a:pt x="2315955" y="1403109"/>
                  <a:pt x="2319289" y="1403242"/>
                </a:cubicBezTo>
                <a:cubicBezTo>
                  <a:pt x="2326090" y="1403642"/>
                  <a:pt x="2332891" y="1403642"/>
                  <a:pt x="2339692" y="1403242"/>
                </a:cubicBezTo>
                <a:cubicBezTo>
                  <a:pt x="2343692" y="1402975"/>
                  <a:pt x="2346826" y="1402642"/>
                  <a:pt x="2349093" y="1402242"/>
                </a:cubicBezTo>
                <a:cubicBezTo>
                  <a:pt x="2351360" y="1401842"/>
                  <a:pt x="2353093" y="1401108"/>
                  <a:pt x="2354294" y="1400042"/>
                </a:cubicBezTo>
                <a:cubicBezTo>
                  <a:pt x="2355494" y="1398975"/>
                  <a:pt x="2356361" y="1397475"/>
                  <a:pt x="2356894" y="1395541"/>
                </a:cubicBezTo>
                <a:cubicBezTo>
                  <a:pt x="2357427" y="1393608"/>
                  <a:pt x="2357961" y="1390974"/>
                  <a:pt x="2358494" y="1387640"/>
                </a:cubicBezTo>
                <a:cubicBezTo>
                  <a:pt x="2358894" y="1384840"/>
                  <a:pt x="2359161" y="1382006"/>
                  <a:pt x="2359294" y="1379139"/>
                </a:cubicBezTo>
                <a:cubicBezTo>
                  <a:pt x="2359427" y="1376272"/>
                  <a:pt x="2359494" y="1373372"/>
                  <a:pt x="2359494" y="1370438"/>
                </a:cubicBezTo>
                <a:lnTo>
                  <a:pt x="2365895" y="1372238"/>
                </a:lnTo>
                <a:cubicBezTo>
                  <a:pt x="2365895" y="1374905"/>
                  <a:pt x="2365762" y="1377672"/>
                  <a:pt x="2365495" y="1380539"/>
                </a:cubicBezTo>
                <a:cubicBezTo>
                  <a:pt x="2365228" y="1383406"/>
                  <a:pt x="2364895" y="1386306"/>
                  <a:pt x="2364495" y="1389240"/>
                </a:cubicBezTo>
                <a:cubicBezTo>
                  <a:pt x="2363828" y="1393508"/>
                  <a:pt x="2363128" y="1396908"/>
                  <a:pt x="2362395" y="1399442"/>
                </a:cubicBezTo>
                <a:cubicBezTo>
                  <a:pt x="2361661" y="1401975"/>
                  <a:pt x="2360494" y="1403975"/>
                  <a:pt x="2358894" y="1405442"/>
                </a:cubicBezTo>
                <a:cubicBezTo>
                  <a:pt x="2357294" y="1406909"/>
                  <a:pt x="2355094" y="1407943"/>
                  <a:pt x="2352293" y="1408543"/>
                </a:cubicBezTo>
                <a:cubicBezTo>
                  <a:pt x="2349493" y="1409143"/>
                  <a:pt x="2345693" y="1409576"/>
                  <a:pt x="2340892" y="1409843"/>
                </a:cubicBezTo>
                <a:cubicBezTo>
                  <a:pt x="2333158" y="1410243"/>
                  <a:pt x="2325490" y="1410243"/>
                  <a:pt x="2317889" y="1409843"/>
                </a:cubicBezTo>
                <a:cubicBezTo>
                  <a:pt x="2313889" y="1409709"/>
                  <a:pt x="2310521" y="1409276"/>
                  <a:pt x="2307788" y="1408543"/>
                </a:cubicBezTo>
                <a:cubicBezTo>
                  <a:pt x="2305054" y="1407809"/>
                  <a:pt x="2302854" y="1406609"/>
                  <a:pt x="2301187" y="1404942"/>
                </a:cubicBezTo>
                <a:cubicBezTo>
                  <a:pt x="2299520" y="1403275"/>
                  <a:pt x="2298353" y="1401008"/>
                  <a:pt x="2297686" y="1398141"/>
                </a:cubicBezTo>
                <a:cubicBezTo>
                  <a:pt x="2297020" y="1395274"/>
                  <a:pt x="2296686" y="1391574"/>
                  <a:pt x="2296686" y="1387040"/>
                </a:cubicBezTo>
                <a:lnTo>
                  <a:pt x="2296686" y="1332633"/>
                </a:lnTo>
                <a:lnTo>
                  <a:pt x="2350293" y="1332633"/>
                </a:lnTo>
                <a:lnTo>
                  <a:pt x="2350293" y="1290228"/>
                </a:lnTo>
                <a:lnTo>
                  <a:pt x="2292686" y="1290228"/>
                </a:lnTo>
                <a:close/>
                <a:moveTo>
                  <a:pt x="2456106" y="1281827"/>
                </a:moveTo>
                <a:lnTo>
                  <a:pt x="2576721" y="1281827"/>
                </a:lnTo>
                <a:lnTo>
                  <a:pt x="2576721" y="1288628"/>
                </a:lnTo>
                <a:lnTo>
                  <a:pt x="2525315" y="1288628"/>
                </a:lnTo>
                <a:lnTo>
                  <a:pt x="2526315" y="1288828"/>
                </a:lnTo>
                <a:cubicBezTo>
                  <a:pt x="2525915" y="1290695"/>
                  <a:pt x="2525415" y="1292795"/>
                  <a:pt x="2524815" y="1295128"/>
                </a:cubicBezTo>
                <a:cubicBezTo>
                  <a:pt x="2524215" y="1297462"/>
                  <a:pt x="2523548" y="1299862"/>
                  <a:pt x="2522814" y="1302329"/>
                </a:cubicBezTo>
                <a:cubicBezTo>
                  <a:pt x="2522081" y="1304796"/>
                  <a:pt x="2521348" y="1307263"/>
                  <a:pt x="2520615" y="1309730"/>
                </a:cubicBezTo>
                <a:cubicBezTo>
                  <a:pt x="2519881" y="1312197"/>
                  <a:pt x="2519181" y="1314498"/>
                  <a:pt x="2518514" y="1316631"/>
                </a:cubicBezTo>
                <a:lnTo>
                  <a:pt x="2560319" y="1316631"/>
                </a:lnTo>
                <a:lnTo>
                  <a:pt x="2560319" y="1383440"/>
                </a:lnTo>
                <a:lnTo>
                  <a:pt x="2525915" y="1383440"/>
                </a:lnTo>
                <a:lnTo>
                  <a:pt x="2525915" y="1424245"/>
                </a:lnTo>
                <a:cubicBezTo>
                  <a:pt x="2525915" y="1427845"/>
                  <a:pt x="2525615" y="1430779"/>
                  <a:pt x="2525015" y="1433046"/>
                </a:cubicBezTo>
                <a:cubicBezTo>
                  <a:pt x="2524415" y="1435313"/>
                  <a:pt x="2523348" y="1437146"/>
                  <a:pt x="2521815" y="1438546"/>
                </a:cubicBezTo>
                <a:cubicBezTo>
                  <a:pt x="2520281" y="1439947"/>
                  <a:pt x="2518281" y="1440980"/>
                  <a:pt x="2515814" y="1441647"/>
                </a:cubicBezTo>
                <a:cubicBezTo>
                  <a:pt x="2513347" y="1442314"/>
                  <a:pt x="2510313" y="1442847"/>
                  <a:pt x="2506713" y="1443247"/>
                </a:cubicBezTo>
                <a:lnTo>
                  <a:pt x="2494311" y="1444447"/>
                </a:lnTo>
                <a:lnTo>
                  <a:pt x="2492111" y="1437846"/>
                </a:lnTo>
                <a:lnTo>
                  <a:pt x="2505113" y="1436646"/>
                </a:lnTo>
                <a:cubicBezTo>
                  <a:pt x="2508046" y="1436379"/>
                  <a:pt x="2510447" y="1436013"/>
                  <a:pt x="2512313" y="1435546"/>
                </a:cubicBezTo>
                <a:cubicBezTo>
                  <a:pt x="2514180" y="1435079"/>
                  <a:pt x="2515614" y="1434346"/>
                  <a:pt x="2516614" y="1433346"/>
                </a:cubicBezTo>
                <a:cubicBezTo>
                  <a:pt x="2517614" y="1432346"/>
                  <a:pt x="2518281" y="1430979"/>
                  <a:pt x="2518614" y="1429245"/>
                </a:cubicBezTo>
                <a:cubicBezTo>
                  <a:pt x="2518948" y="1427512"/>
                  <a:pt x="2519114" y="1425245"/>
                  <a:pt x="2519114" y="1422444"/>
                </a:cubicBezTo>
                <a:lnTo>
                  <a:pt x="2519114" y="1383440"/>
                </a:lnTo>
                <a:lnTo>
                  <a:pt x="2483510" y="1383440"/>
                </a:lnTo>
                <a:lnTo>
                  <a:pt x="2483510" y="1316631"/>
                </a:lnTo>
                <a:lnTo>
                  <a:pt x="2511913" y="1316631"/>
                </a:lnTo>
                <a:cubicBezTo>
                  <a:pt x="2513247" y="1312364"/>
                  <a:pt x="2514580" y="1307630"/>
                  <a:pt x="2515914" y="1302429"/>
                </a:cubicBezTo>
                <a:cubicBezTo>
                  <a:pt x="2517247" y="1297229"/>
                  <a:pt x="2518447" y="1292628"/>
                  <a:pt x="2519514" y="1288628"/>
                </a:cubicBezTo>
                <a:lnTo>
                  <a:pt x="2462507" y="1288628"/>
                </a:lnTo>
                <a:lnTo>
                  <a:pt x="2462507" y="1342634"/>
                </a:lnTo>
                <a:cubicBezTo>
                  <a:pt x="2462507" y="1354503"/>
                  <a:pt x="2462107" y="1365071"/>
                  <a:pt x="2461307" y="1374338"/>
                </a:cubicBezTo>
                <a:cubicBezTo>
                  <a:pt x="2460507" y="1383606"/>
                  <a:pt x="2459174" y="1392307"/>
                  <a:pt x="2457307" y="1400442"/>
                </a:cubicBezTo>
                <a:cubicBezTo>
                  <a:pt x="2455440" y="1408576"/>
                  <a:pt x="2452939" y="1416477"/>
                  <a:pt x="2449806" y="1424145"/>
                </a:cubicBezTo>
                <a:cubicBezTo>
                  <a:pt x="2446672" y="1431812"/>
                  <a:pt x="2442705" y="1439913"/>
                  <a:pt x="2437904" y="1448448"/>
                </a:cubicBezTo>
                <a:lnTo>
                  <a:pt x="2431903" y="1445447"/>
                </a:lnTo>
                <a:cubicBezTo>
                  <a:pt x="2436571" y="1437046"/>
                  <a:pt x="2440471" y="1429112"/>
                  <a:pt x="2443605" y="1421644"/>
                </a:cubicBezTo>
                <a:cubicBezTo>
                  <a:pt x="2446738" y="1414177"/>
                  <a:pt x="2449239" y="1406476"/>
                  <a:pt x="2451106" y="1398541"/>
                </a:cubicBezTo>
                <a:cubicBezTo>
                  <a:pt x="2452973" y="1390607"/>
                  <a:pt x="2454273" y="1382173"/>
                  <a:pt x="2455006" y="1373238"/>
                </a:cubicBezTo>
                <a:cubicBezTo>
                  <a:pt x="2455739" y="1364304"/>
                  <a:pt x="2456106" y="1354169"/>
                  <a:pt x="2456106" y="1342834"/>
                </a:cubicBezTo>
                <a:close/>
                <a:moveTo>
                  <a:pt x="524465" y="1278226"/>
                </a:moveTo>
                <a:cubicBezTo>
                  <a:pt x="526332" y="1279827"/>
                  <a:pt x="528799" y="1281960"/>
                  <a:pt x="531866" y="1284627"/>
                </a:cubicBezTo>
                <a:cubicBezTo>
                  <a:pt x="534933" y="1287294"/>
                  <a:pt x="538100" y="1290094"/>
                  <a:pt x="541367" y="1293028"/>
                </a:cubicBezTo>
                <a:cubicBezTo>
                  <a:pt x="544634" y="1295962"/>
                  <a:pt x="547735" y="1298796"/>
                  <a:pt x="550669" y="1301529"/>
                </a:cubicBezTo>
                <a:cubicBezTo>
                  <a:pt x="553602" y="1304263"/>
                  <a:pt x="555869" y="1306497"/>
                  <a:pt x="557470" y="1308230"/>
                </a:cubicBezTo>
                <a:lnTo>
                  <a:pt x="553269" y="1313231"/>
                </a:lnTo>
                <a:cubicBezTo>
                  <a:pt x="551535" y="1311497"/>
                  <a:pt x="549202" y="1309230"/>
                  <a:pt x="546268" y="1306430"/>
                </a:cubicBezTo>
                <a:cubicBezTo>
                  <a:pt x="543334" y="1303630"/>
                  <a:pt x="540267" y="1300729"/>
                  <a:pt x="537067" y="1297729"/>
                </a:cubicBezTo>
                <a:cubicBezTo>
                  <a:pt x="533867" y="1294729"/>
                  <a:pt x="530733" y="1291895"/>
                  <a:pt x="527666" y="1289228"/>
                </a:cubicBezTo>
                <a:cubicBezTo>
                  <a:pt x="524599" y="1286561"/>
                  <a:pt x="522198" y="1284494"/>
                  <a:pt x="520465" y="1283027"/>
                </a:cubicBezTo>
                <a:close/>
                <a:moveTo>
                  <a:pt x="1206350" y="1277626"/>
                </a:moveTo>
                <a:cubicBezTo>
                  <a:pt x="1208217" y="1278960"/>
                  <a:pt x="1210451" y="1280727"/>
                  <a:pt x="1213051" y="1282927"/>
                </a:cubicBezTo>
                <a:cubicBezTo>
                  <a:pt x="1215652" y="1285127"/>
                  <a:pt x="1218318" y="1287461"/>
                  <a:pt x="1221052" y="1289928"/>
                </a:cubicBezTo>
                <a:cubicBezTo>
                  <a:pt x="1223786" y="1292395"/>
                  <a:pt x="1226386" y="1294829"/>
                  <a:pt x="1228853" y="1297229"/>
                </a:cubicBezTo>
                <a:cubicBezTo>
                  <a:pt x="1231320" y="1299629"/>
                  <a:pt x="1233354" y="1301629"/>
                  <a:pt x="1234954" y="1303230"/>
                </a:cubicBezTo>
                <a:lnTo>
                  <a:pt x="1230953" y="1308630"/>
                </a:lnTo>
                <a:cubicBezTo>
                  <a:pt x="1229353" y="1306897"/>
                  <a:pt x="1227319" y="1304830"/>
                  <a:pt x="1224852" y="1302429"/>
                </a:cubicBezTo>
                <a:cubicBezTo>
                  <a:pt x="1222385" y="1300029"/>
                  <a:pt x="1219752" y="1297629"/>
                  <a:pt x="1216952" y="1295228"/>
                </a:cubicBezTo>
                <a:cubicBezTo>
                  <a:pt x="1214151" y="1292828"/>
                  <a:pt x="1211451" y="1290528"/>
                  <a:pt x="1208851" y="1288328"/>
                </a:cubicBezTo>
                <a:cubicBezTo>
                  <a:pt x="1206250" y="1286127"/>
                  <a:pt x="1204083" y="1284361"/>
                  <a:pt x="1202350" y="1283027"/>
                </a:cubicBezTo>
                <a:close/>
                <a:moveTo>
                  <a:pt x="654081" y="1276626"/>
                </a:moveTo>
                <a:lnTo>
                  <a:pt x="662883" y="1276626"/>
                </a:lnTo>
                <a:cubicBezTo>
                  <a:pt x="662883" y="1280093"/>
                  <a:pt x="662516" y="1283827"/>
                  <a:pt x="661783" y="1287828"/>
                </a:cubicBezTo>
                <a:cubicBezTo>
                  <a:pt x="661049" y="1291828"/>
                  <a:pt x="660049" y="1295929"/>
                  <a:pt x="658782" y="1300129"/>
                </a:cubicBezTo>
                <a:cubicBezTo>
                  <a:pt x="657515" y="1304330"/>
                  <a:pt x="656049" y="1308530"/>
                  <a:pt x="654382" y="1312731"/>
                </a:cubicBezTo>
                <a:cubicBezTo>
                  <a:pt x="652715" y="1316931"/>
                  <a:pt x="651015" y="1320898"/>
                  <a:pt x="649281" y="1324632"/>
                </a:cubicBezTo>
                <a:lnTo>
                  <a:pt x="642480" y="1324632"/>
                </a:lnTo>
                <a:cubicBezTo>
                  <a:pt x="645681" y="1316631"/>
                  <a:pt x="648414" y="1308497"/>
                  <a:pt x="650681" y="1300229"/>
                </a:cubicBezTo>
                <a:cubicBezTo>
                  <a:pt x="652948" y="1291961"/>
                  <a:pt x="654081" y="1284094"/>
                  <a:pt x="654081" y="1276626"/>
                </a:cubicBezTo>
                <a:close/>
                <a:moveTo>
                  <a:pt x="618077" y="1276626"/>
                </a:moveTo>
                <a:lnTo>
                  <a:pt x="626878" y="1276626"/>
                </a:lnTo>
                <a:cubicBezTo>
                  <a:pt x="626878" y="1280093"/>
                  <a:pt x="626511" y="1283827"/>
                  <a:pt x="625778" y="1287828"/>
                </a:cubicBezTo>
                <a:cubicBezTo>
                  <a:pt x="625044" y="1291828"/>
                  <a:pt x="624044" y="1295929"/>
                  <a:pt x="622777" y="1300129"/>
                </a:cubicBezTo>
                <a:cubicBezTo>
                  <a:pt x="621511" y="1304330"/>
                  <a:pt x="620044" y="1308530"/>
                  <a:pt x="618377" y="1312731"/>
                </a:cubicBezTo>
                <a:cubicBezTo>
                  <a:pt x="616710" y="1316931"/>
                  <a:pt x="615010" y="1320898"/>
                  <a:pt x="613276" y="1324632"/>
                </a:cubicBezTo>
                <a:lnTo>
                  <a:pt x="606675" y="1324632"/>
                </a:lnTo>
                <a:cubicBezTo>
                  <a:pt x="609742" y="1316631"/>
                  <a:pt x="612410" y="1308497"/>
                  <a:pt x="614676" y="1300229"/>
                </a:cubicBezTo>
                <a:cubicBezTo>
                  <a:pt x="616943" y="1291961"/>
                  <a:pt x="618077" y="1284094"/>
                  <a:pt x="618077" y="1276626"/>
                </a:cubicBezTo>
                <a:close/>
                <a:moveTo>
                  <a:pt x="2413901" y="1275226"/>
                </a:moveTo>
                <a:cubicBezTo>
                  <a:pt x="2415901" y="1276826"/>
                  <a:pt x="2418368" y="1278860"/>
                  <a:pt x="2421302" y="1281327"/>
                </a:cubicBezTo>
                <a:cubicBezTo>
                  <a:pt x="2424236" y="1283794"/>
                  <a:pt x="2427203" y="1286394"/>
                  <a:pt x="2430203" y="1289128"/>
                </a:cubicBezTo>
                <a:cubicBezTo>
                  <a:pt x="2433204" y="1291861"/>
                  <a:pt x="2436070" y="1294528"/>
                  <a:pt x="2438804" y="1297129"/>
                </a:cubicBezTo>
                <a:cubicBezTo>
                  <a:pt x="2441538" y="1299729"/>
                  <a:pt x="2443838" y="1301963"/>
                  <a:pt x="2445705" y="1303830"/>
                </a:cubicBezTo>
                <a:lnTo>
                  <a:pt x="2441705" y="1309230"/>
                </a:lnTo>
                <a:cubicBezTo>
                  <a:pt x="2439971" y="1307363"/>
                  <a:pt x="2437704" y="1305096"/>
                  <a:pt x="2434904" y="1302429"/>
                </a:cubicBezTo>
                <a:cubicBezTo>
                  <a:pt x="2432103" y="1299762"/>
                  <a:pt x="2429203" y="1297029"/>
                  <a:pt x="2426203" y="1294228"/>
                </a:cubicBezTo>
                <a:cubicBezTo>
                  <a:pt x="2423202" y="1291428"/>
                  <a:pt x="2420235" y="1288794"/>
                  <a:pt x="2417301" y="1286327"/>
                </a:cubicBezTo>
                <a:cubicBezTo>
                  <a:pt x="2414368" y="1283860"/>
                  <a:pt x="2411901" y="1281827"/>
                  <a:pt x="2409901" y="1280227"/>
                </a:cubicBezTo>
                <a:close/>
                <a:moveTo>
                  <a:pt x="1013526" y="1274426"/>
                </a:moveTo>
                <a:cubicBezTo>
                  <a:pt x="1015126" y="1276560"/>
                  <a:pt x="1017027" y="1279260"/>
                  <a:pt x="1019227" y="1282527"/>
                </a:cubicBezTo>
                <a:cubicBezTo>
                  <a:pt x="1021427" y="1285794"/>
                  <a:pt x="1023728" y="1289228"/>
                  <a:pt x="1026128" y="1292828"/>
                </a:cubicBezTo>
                <a:cubicBezTo>
                  <a:pt x="1028528" y="1296429"/>
                  <a:pt x="1030795" y="1299962"/>
                  <a:pt x="1032929" y="1303430"/>
                </a:cubicBezTo>
                <a:cubicBezTo>
                  <a:pt x="1035062" y="1306897"/>
                  <a:pt x="1036796" y="1309897"/>
                  <a:pt x="1038129" y="1312431"/>
                </a:cubicBezTo>
                <a:lnTo>
                  <a:pt x="1032729" y="1316831"/>
                </a:lnTo>
                <a:cubicBezTo>
                  <a:pt x="1031395" y="1314431"/>
                  <a:pt x="1029662" y="1311464"/>
                  <a:pt x="1027528" y="1307930"/>
                </a:cubicBezTo>
                <a:cubicBezTo>
                  <a:pt x="1025394" y="1304396"/>
                  <a:pt x="1023161" y="1300829"/>
                  <a:pt x="1020827" y="1297229"/>
                </a:cubicBezTo>
                <a:cubicBezTo>
                  <a:pt x="1018494" y="1293628"/>
                  <a:pt x="1016193" y="1290161"/>
                  <a:pt x="1013926" y="1286827"/>
                </a:cubicBezTo>
                <a:cubicBezTo>
                  <a:pt x="1011659" y="1283494"/>
                  <a:pt x="1009726" y="1280760"/>
                  <a:pt x="1008126" y="1278626"/>
                </a:cubicBezTo>
                <a:close/>
                <a:moveTo>
                  <a:pt x="2084860" y="1271225"/>
                </a:moveTo>
                <a:lnTo>
                  <a:pt x="2091861" y="1271626"/>
                </a:lnTo>
                <a:lnTo>
                  <a:pt x="2091661" y="1292028"/>
                </a:lnTo>
                <a:lnTo>
                  <a:pt x="2091661" y="1296229"/>
                </a:lnTo>
                <a:cubicBezTo>
                  <a:pt x="2093394" y="1326499"/>
                  <a:pt x="2101362" y="1353436"/>
                  <a:pt x="2115564" y="1377039"/>
                </a:cubicBezTo>
                <a:cubicBezTo>
                  <a:pt x="2129765" y="1400642"/>
                  <a:pt x="2149535" y="1421511"/>
                  <a:pt x="2174871" y="1439647"/>
                </a:cubicBezTo>
                <a:lnTo>
                  <a:pt x="2170271" y="1445647"/>
                </a:lnTo>
                <a:cubicBezTo>
                  <a:pt x="2148001" y="1429245"/>
                  <a:pt x="2130032" y="1411110"/>
                  <a:pt x="2116364" y="1391240"/>
                </a:cubicBezTo>
                <a:cubicBezTo>
                  <a:pt x="2102695" y="1371371"/>
                  <a:pt x="2093528" y="1349302"/>
                  <a:pt x="2088860" y="1325032"/>
                </a:cubicBezTo>
                <a:cubicBezTo>
                  <a:pt x="2084727" y="1349035"/>
                  <a:pt x="2075959" y="1370805"/>
                  <a:pt x="2062557" y="1390340"/>
                </a:cubicBezTo>
                <a:cubicBezTo>
                  <a:pt x="2049156" y="1409876"/>
                  <a:pt x="2030786" y="1428245"/>
                  <a:pt x="2007450" y="1445447"/>
                </a:cubicBezTo>
                <a:lnTo>
                  <a:pt x="2002650" y="1439447"/>
                </a:lnTo>
                <a:cubicBezTo>
                  <a:pt x="2016785" y="1429312"/>
                  <a:pt x="2028986" y="1418811"/>
                  <a:pt x="2039254" y="1407943"/>
                </a:cubicBezTo>
                <a:cubicBezTo>
                  <a:pt x="2049522" y="1397075"/>
                  <a:pt x="2058023" y="1385573"/>
                  <a:pt x="2064758" y="1373438"/>
                </a:cubicBezTo>
                <a:cubicBezTo>
                  <a:pt x="2071492" y="1361303"/>
                  <a:pt x="2076492" y="1348369"/>
                  <a:pt x="2079759" y="1334633"/>
                </a:cubicBezTo>
                <a:cubicBezTo>
                  <a:pt x="2083027" y="1320898"/>
                  <a:pt x="2084660" y="1306030"/>
                  <a:pt x="2084660" y="1290028"/>
                </a:cubicBezTo>
                <a:cubicBezTo>
                  <a:pt x="2084793" y="1287361"/>
                  <a:pt x="2084860" y="1284160"/>
                  <a:pt x="2084860" y="1280427"/>
                </a:cubicBezTo>
                <a:cubicBezTo>
                  <a:pt x="2084860" y="1276693"/>
                  <a:pt x="2084860" y="1273626"/>
                  <a:pt x="2084860" y="1271225"/>
                </a:cubicBezTo>
                <a:close/>
                <a:moveTo>
                  <a:pt x="1686010" y="1271225"/>
                </a:moveTo>
                <a:lnTo>
                  <a:pt x="1693211" y="1271626"/>
                </a:lnTo>
                <a:lnTo>
                  <a:pt x="1693211" y="1418444"/>
                </a:lnTo>
                <a:cubicBezTo>
                  <a:pt x="1693211" y="1423378"/>
                  <a:pt x="1692844" y="1427345"/>
                  <a:pt x="1692111" y="1430345"/>
                </a:cubicBezTo>
                <a:cubicBezTo>
                  <a:pt x="1691377" y="1433346"/>
                  <a:pt x="1690044" y="1435679"/>
                  <a:pt x="1688110" y="1437346"/>
                </a:cubicBezTo>
                <a:cubicBezTo>
                  <a:pt x="1686177" y="1439013"/>
                  <a:pt x="1683577" y="1440213"/>
                  <a:pt x="1680310" y="1440947"/>
                </a:cubicBezTo>
                <a:cubicBezTo>
                  <a:pt x="1677042" y="1441680"/>
                  <a:pt x="1672942" y="1442247"/>
                  <a:pt x="1668008" y="1442647"/>
                </a:cubicBezTo>
                <a:lnTo>
                  <a:pt x="1651606" y="1443847"/>
                </a:lnTo>
                <a:lnTo>
                  <a:pt x="1649406" y="1436646"/>
                </a:lnTo>
                <a:lnTo>
                  <a:pt x="1666808" y="1435446"/>
                </a:lnTo>
                <a:cubicBezTo>
                  <a:pt x="1670808" y="1435179"/>
                  <a:pt x="1674075" y="1434779"/>
                  <a:pt x="1676609" y="1434246"/>
                </a:cubicBezTo>
                <a:cubicBezTo>
                  <a:pt x="1679143" y="1433712"/>
                  <a:pt x="1681110" y="1432779"/>
                  <a:pt x="1682510" y="1431446"/>
                </a:cubicBezTo>
                <a:cubicBezTo>
                  <a:pt x="1683910" y="1430112"/>
                  <a:pt x="1684843" y="1428312"/>
                  <a:pt x="1685310" y="1426045"/>
                </a:cubicBezTo>
                <a:cubicBezTo>
                  <a:pt x="1685777" y="1423778"/>
                  <a:pt x="1686010" y="1420711"/>
                  <a:pt x="1686010" y="1416844"/>
                </a:cubicBezTo>
                <a:close/>
                <a:moveTo>
                  <a:pt x="1251156" y="1271225"/>
                </a:moveTo>
                <a:cubicBezTo>
                  <a:pt x="1252356" y="1273092"/>
                  <a:pt x="1253623" y="1275259"/>
                  <a:pt x="1254956" y="1277726"/>
                </a:cubicBezTo>
                <a:cubicBezTo>
                  <a:pt x="1256290" y="1280193"/>
                  <a:pt x="1257590" y="1282760"/>
                  <a:pt x="1258857" y="1285427"/>
                </a:cubicBezTo>
                <a:cubicBezTo>
                  <a:pt x="1260124" y="1288094"/>
                  <a:pt x="1261357" y="1290761"/>
                  <a:pt x="1262557" y="1293428"/>
                </a:cubicBezTo>
                <a:cubicBezTo>
                  <a:pt x="1263757" y="1296095"/>
                  <a:pt x="1264824" y="1298496"/>
                  <a:pt x="1265758" y="1300629"/>
                </a:cubicBezTo>
                <a:lnTo>
                  <a:pt x="1260757" y="1303029"/>
                </a:lnTo>
                <a:cubicBezTo>
                  <a:pt x="1259824" y="1300896"/>
                  <a:pt x="1258757" y="1298529"/>
                  <a:pt x="1257557" y="1295929"/>
                </a:cubicBezTo>
                <a:cubicBezTo>
                  <a:pt x="1256357" y="1293328"/>
                  <a:pt x="1255056" y="1290695"/>
                  <a:pt x="1253656" y="1288028"/>
                </a:cubicBezTo>
                <a:cubicBezTo>
                  <a:pt x="1252256" y="1285361"/>
                  <a:pt x="1250889" y="1282760"/>
                  <a:pt x="1249556" y="1280227"/>
                </a:cubicBezTo>
                <a:cubicBezTo>
                  <a:pt x="1248222" y="1277693"/>
                  <a:pt x="1246955" y="1275493"/>
                  <a:pt x="1245755" y="1273626"/>
                </a:cubicBezTo>
                <a:close/>
                <a:moveTo>
                  <a:pt x="450456" y="1271025"/>
                </a:moveTo>
                <a:lnTo>
                  <a:pt x="457057" y="1273226"/>
                </a:lnTo>
                <a:cubicBezTo>
                  <a:pt x="454790" y="1280027"/>
                  <a:pt x="452223" y="1286827"/>
                  <a:pt x="449356" y="1293628"/>
                </a:cubicBezTo>
                <a:cubicBezTo>
                  <a:pt x="446489" y="1300429"/>
                  <a:pt x="443389" y="1307230"/>
                  <a:pt x="440055" y="1314031"/>
                </a:cubicBezTo>
                <a:lnTo>
                  <a:pt x="440055" y="1446647"/>
                </a:lnTo>
                <a:lnTo>
                  <a:pt x="433454" y="1446647"/>
                </a:lnTo>
                <a:lnTo>
                  <a:pt x="433454" y="1326632"/>
                </a:lnTo>
                <a:cubicBezTo>
                  <a:pt x="428387" y="1335834"/>
                  <a:pt x="423153" y="1344501"/>
                  <a:pt x="417752" y="1352636"/>
                </a:cubicBezTo>
                <a:cubicBezTo>
                  <a:pt x="412351" y="1360770"/>
                  <a:pt x="407051" y="1368171"/>
                  <a:pt x="401850" y="1374838"/>
                </a:cubicBezTo>
                <a:lnTo>
                  <a:pt x="398050" y="1368438"/>
                </a:lnTo>
                <a:cubicBezTo>
                  <a:pt x="402717" y="1362570"/>
                  <a:pt x="407551" y="1355869"/>
                  <a:pt x="412551" y="1348335"/>
                </a:cubicBezTo>
                <a:cubicBezTo>
                  <a:pt x="417552" y="1340801"/>
                  <a:pt x="422386" y="1332767"/>
                  <a:pt x="427053" y="1324232"/>
                </a:cubicBezTo>
                <a:cubicBezTo>
                  <a:pt x="431721" y="1315698"/>
                  <a:pt x="436088" y="1306897"/>
                  <a:pt x="440155" y="1297829"/>
                </a:cubicBezTo>
                <a:cubicBezTo>
                  <a:pt x="444222" y="1288761"/>
                  <a:pt x="447656" y="1279827"/>
                  <a:pt x="450456" y="1271025"/>
                </a:cubicBezTo>
                <a:close/>
                <a:moveTo>
                  <a:pt x="1290561" y="1270225"/>
                </a:moveTo>
                <a:lnTo>
                  <a:pt x="1296161" y="1272426"/>
                </a:lnTo>
                <a:cubicBezTo>
                  <a:pt x="1295361" y="1274559"/>
                  <a:pt x="1294328" y="1277026"/>
                  <a:pt x="1293061" y="1279827"/>
                </a:cubicBezTo>
                <a:cubicBezTo>
                  <a:pt x="1291794" y="1282627"/>
                  <a:pt x="1290427" y="1285594"/>
                  <a:pt x="1288960" y="1288728"/>
                </a:cubicBezTo>
                <a:cubicBezTo>
                  <a:pt x="1287494" y="1291861"/>
                  <a:pt x="1285960" y="1294962"/>
                  <a:pt x="1284360" y="1298029"/>
                </a:cubicBezTo>
                <a:cubicBezTo>
                  <a:pt x="1282760" y="1301096"/>
                  <a:pt x="1281226" y="1303963"/>
                  <a:pt x="1279759" y="1306630"/>
                </a:cubicBezTo>
                <a:lnTo>
                  <a:pt x="1306763" y="1306630"/>
                </a:lnTo>
                <a:lnTo>
                  <a:pt x="1306763" y="1313231"/>
                </a:lnTo>
                <a:lnTo>
                  <a:pt x="1273959" y="1313231"/>
                </a:lnTo>
                <a:lnTo>
                  <a:pt x="1273959" y="1366637"/>
                </a:lnTo>
                <a:cubicBezTo>
                  <a:pt x="1273959" y="1369838"/>
                  <a:pt x="1273925" y="1372905"/>
                  <a:pt x="1273859" y="1375839"/>
                </a:cubicBezTo>
                <a:cubicBezTo>
                  <a:pt x="1273792" y="1378772"/>
                  <a:pt x="1273692" y="1381573"/>
                  <a:pt x="1273559" y="1384240"/>
                </a:cubicBezTo>
                <a:lnTo>
                  <a:pt x="1290961" y="1384240"/>
                </a:lnTo>
                <a:lnTo>
                  <a:pt x="1290961" y="1329633"/>
                </a:lnTo>
                <a:lnTo>
                  <a:pt x="1296961" y="1330033"/>
                </a:lnTo>
                <a:lnTo>
                  <a:pt x="1296961" y="1390841"/>
                </a:lnTo>
                <a:lnTo>
                  <a:pt x="1273159" y="1390841"/>
                </a:lnTo>
                <a:cubicBezTo>
                  <a:pt x="1272492" y="1397508"/>
                  <a:pt x="1271458" y="1403442"/>
                  <a:pt x="1270058" y="1408643"/>
                </a:cubicBezTo>
                <a:cubicBezTo>
                  <a:pt x="1268658" y="1413843"/>
                  <a:pt x="1266724" y="1418644"/>
                  <a:pt x="1264257" y="1423045"/>
                </a:cubicBezTo>
                <a:cubicBezTo>
                  <a:pt x="1261790" y="1427445"/>
                  <a:pt x="1258690" y="1431646"/>
                  <a:pt x="1254956" y="1435646"/>
                </a:cubicBezTo>
                <a:cubicBezTo>
                  <a:pt x="1251223" y="1439647"/>
                  <a:pt x="1246755" y="1443780"/>
                  <a:pt x="1241555" y="1448048"/>
                </a:cubicBezTo>
                <a:lnTo>
                  <a:pt x="1236554" y="1443447"/>
                </a:lnTo>
                <a:cubicBezTo>
                  <a:pt x="1241488" y="1439713"/>
                  <a:pt x="1245722" y="1436013"/>
                  <a:pt x="1249256" y="1432346"/>
                </a:cubicBezTo>
                <a:cubicBezTo>
                  <a:pt x="1252789" y="1428678"/>
                  <a:pt x="1255756" y="1424778"/>
                  <a:pt x="1258157" y="1420644"/>
                </a:cubicBezTo>
                <a:cubicBezTo>
                  <a:pt x="1260557" y="1416510"/>
                  <a:pt x="1262457" y="1412043"/>
                  <a:pt x="1263857" y="1407243"/>
                </a:cubicBezTo>
                <a:cubicBezTo>
                  <a:pt x="1265258" y="1402442"/>
                  <a:pt x="1266291" y="1396975"/>
                  <a:pt x="1266958" y="1390841"/>
                </a:cubicBezTo>
                <a:lnTo>
                  <a:pt x="1244755" y="1390841"/>
                </a:lnTo>
                <a:lnTo>
                  <a:pt x="1244755" y="1329633"/>
                </a:lnTo>
                <a:lnTo>
                  <a:pt x="1250756" y="1330033"/>
                </a:lnTo>
                <a:lnTo>
                  <a:pt x="1250756" y="1384240"/>
                </a:lnTo>
                <a:lnTo>
                  <a:pt x="1267558" y="1384240"/>
                </a:lnTo>
                <a:cubicBezTo>
                  <a:pt x="1267691" y="1381573"/>
                  <a:pt x="1267791" y="1378739"/>
                  <a:pt x="1267858" y="1375739"/>
                </a:cubicBezTo>
                <a:cubicBezTo>
                  <a:pt x="1267925" y="1372738"/>
                  <a:pt x="1267958" y="1369571"/>
                  <a:pt x="1267958" y="1366237"/>
                </a:cubicBezTo>
                <a:lnTo>
                  <a:pt x="1267958" y="1313231"/>
                </a:lnTo>
                <a:lnTo>
                  <a:pt x="1238554" y="1313231"/>
                </a:lnTo>
                <a:lnTo>
                  <a:pt x="1238554" y="1306630"/>
                </a:lnTo>
                <a:lnTo>
                  <a:pt x="1272959" y="1306630"/>
                </a:lnTo>
                <a:cubicBezTo>
                  <a:pt x="1274559" y="1303963"/>
                  <a:pt x="1276226" y="1300996"/>
                  <a:pt x="1277959" y="1297729"/>
                </a:cubicBezTo>
                <a:cubicBezTo>
                  <a:pt x="1279693" y="1294462"/>
                  <a:pt x="1281360" y="1291161"/>
                  <a:pt x="1282960" y="1287828"/>
                </a:cubicBezTo>
                <a:cubicBezTo>
                  <a:pt x="1284560" y="1284494"/>
                  <a:pt x="1286027" y="1281293"/>
                  <a:pt x="1287360" y="1278226"/>
                </a:cubicBezTo>
                <a:cubicBezTo>
                  <a:pt x="1288694" y="1275159"/>
                  <a:pt x="1289761" y="1272492"/>
                  <a:pt x="1290561" y="1270225"/>
                </a:cubicBezTo>
                <a:close/>
                <a:moveTo>
                  <a:pt x="2910163" y="1269825"/>
                </a:moveTo>
                <a:lnTo>
                  <a:pt x="2916764" y="1271225"/>
                </a:lnTo>
                <a:cubicBezTo>
                  <a:pt x="2915297" y="1276693"/>
                  <a:pt x="2913597" y="1282327"/>
                  <a:pt x="2911663" y="1288128"/>
                </a:cubicBezTo>
                <a:cubicBezTo>
                  <a:pt x="2909730" y="1293928"/>
                  <a:pt x="2907563" y="1299829"/>
                  <a:pt x="2905163" y="1305830"/>
                </a:cubicBezTo>
                <a:lnTo>
                  <a:pt x="2976771" y="1305830"/>
                </a:lnTo>
                <a:lnTo>
                  <a:pt x="2976771" y="1313031"/>
                </a:lnTo>
                <a:lnTo>
                  <a:pt x="2954569" y="1313031"/>
                </a:lnTo>
                <a:cubicBezTo>
                  <a:pt x="2953502" y="1322098"/>
                  <a:pt x="2952235" y="1330566"/>
                  <a:pt x="2950768" y="1338434"/>
                </a:cubicBezTo>
                <a:cubicBezTo>
                  <a:pt x="2949301" y="1346302"/>
                  <a:pt x="2947501" y="1353636"/>
                  <a:pt x="2945367" y="1360437"/>
                </a:cubicBezTo>
                <a:cubicBezTo>
                  <a:pt x="2943234" y="1367237"/>
                  <a:pt x="2940700" y="1373672"/>
                  <a:pt x="2937766" y="1379739"/>
                </a:cubicBezTo>
                <a:cubicBezTo>
                  <a:pt x="2934833" y="1385807"/>
                  <a:pt x="2931433" y="1391574"/>
                  <a:pt x="2927565" y="1397041"/>
                </a:cubicBezTo>
                <a:cubicBezTo>
                  <a:pt x="2933966" y="1405176"/>
                  <a:pt x="2941401" y="1412910"/>
                  <a:pt x="2949868" y="1420244"/>
                </a:cubicBezTo>
                <a:cubicBezTo>
                  <a:pt x="2958336" y="1427578"/>
                  <a:pt x="2968104" y="1434846"/>
                  <a:pt x="2979171" y="1442047"/>
                </a:cubicBezTo>
                <a:lnTo>
                  <a:pt x="2975371" y="1448448"/>
                </a:lnTo>
                <a:cubicBezTo>
                  <a:pt x="2964170" y="1440980"/>
                  <a:pt x="2954269" y="1433546"/>
                  <a:pt x="2945668" y="1426145"/>
                </a:cubicBezTo>
                <a:cubicBezTo>
                  <a:pt x="2937067" y="1418744"/>
                  <a:pt x="2929566" y="1410976"/>
                  <a:pt x="2923165" y="1402842"/>
                </a:cubicBezTo>
                <a:cubicBezTo>
                  <a:pt x="2916631" y="1411110"/>
                  <a:pt x="2908830" y="1418944"/>
                  <a:pt x="2899762" y="1426345"/>
                </a:cubicBezTo>
                <a:cubicBezTo>
                  <a:pt x="2890694" y="1433746"/>
                  <a:pt x="2879893" y="1441380"/>
                  <a:pt x="2867358" y="1449248"/>
                </a:cubicBezTo>
                <a:lnTo>
                  <a:pt x="2862957" y="1443247"/>
                </a:lnTo>
                <a:cubicBezTo>
                  <a:pt x="2875892" y="1435379"/>
                  <a:pt x="2886860" y="1427712"/>
                  <a:pt x="2895861" y="1420244"/>
                </a:cubicBezTo>
                <a:cubicBezTo>
                  <a:pt x="2904862" y="1412777"/>
                  <a:pt x="2912563" y="1405042"/>
                  <a:pt x="2918964" y="1397041"/>
                </a:cubicBezTo>
                <a:cubicBezTo>
                  <a:pt x="2912163" y="1387707"/>
                  <a:pt x="2906696" y="1377705"/>
                  <a:pt x="2902562" y="1367037"/>
                </a:cubicBezTo>
                <a:cubicBezTo>
                  <a:pt x="2898428" y="1356370"/>
                  <a:pt x="2895228" y="1344501"/>
                  <a:pt x="2892961" y="1331433"/>
                </a:cubicBezTo>
                <a:cubicBezTo>
                  <a:pt x="2890427" y="1336100"/>
                  <a:pt x="2887860" y="1340534"/>
                  <a:pt x="2885260" y="1344735"/>
                </a:cubicBezTo>
                <a:cubicBezTo>
                  <a:pt x="2882660" y="1348935"/>
                  <a:pt x="2880026" y="1352836"/>
                  <a:pt x="2877359" y="1356436"/>
                </a:cubicBezTo>
                <a:lnTo>
                  <a:pt x="2872558" y="1350835"/>
                </a:lnTo>
                <a:cubicBezTo>
                  <a:pt x="2876425" y="1345635"/>
                  <a:pt x="2880293" y="1339667"/>
                  <a:pt x="2884160" y="1332933"/>
                </a:cubicBezTo>
                <a:cubicBezTo>
                  <a:pt x="2888027" y="1326199"/>
                  <a:pt x="2891627" y="1319198"/>
                  <a:pt x="2894961" y="1311931"/>
                </a:cubicBezTo>
                <a:cubicBezTo>
                  <a:pt x="2898295" y="1304663"/>
                  <a:pt x="2901295" y="1297395"/>
                  <a:pt x="2903962" y="1290128"/>
                </a:cubicBezTo>
                <a:cubicBezTo>
                  <a:pt x="2906629" y="1282860"/>
                  <a:pt x="2908696" y="1276093"/>
                  <a:pt x="2910163" y="1269825"/>
                </a:cubicBezTo>
                <a:close/>
                <a:moveTo>
                  <a:pt x="2837954" y="1269625"/>
                </a:moveTo>
                <a:lnTo>
                  <a:pt x="2844755" y="1270025"/>
                </a:lnTo>
                <a:lnTo>
                  <a:pt x="2844755" y="1309030"/>
                </a:lnTo>
                <a:lnTo>
                  <a:pt x="2880759" y="1309030"/>
                </a:lnTo>
                <a:lnTo>
                  <a:pt x="2880759" y="1316231"/>
                </a:lnTo>
                <a:lnTo>
                  <a:pt x="2844755" y="1316231"/>
                </a:lnTo>
                <a:lnTo>
                  <a:pt x="2844755" y="1363237"/>
                </a:lnTo>
                <a:lnTo>
                  <a:pt x="2871958" y="1363237"/>
                </a:lnTo>
                <a:lnTo>
                  <a:pt x="2871958" y="1434646"/>
                </a:lnTo>
                <a:lnTo>
                  <a:pt x="2811151" y="1434646"/>
                </a:lnTo>
                <a:lnTo>
                  <a:pt x="2811151" y="1363237"/>
                </a:lnTo>
                <a:lnTo>
                  <a:pt x="2837954" y="1363237"/>
                </a:lnTo>
                <a:lnTo>
                  <a:pt x="2837954" y="1316231"/>
                </a:lnTo>
                <a:lnTo>
                  <a:pt x="2800349" y="1316231"/>
                </a:lnTo>
                <a:lnTo>
                  <a:pt x="2800349" y="1309030"/>
                </a:lnTo>
                <a:lnTo>
                  <a:pt x="2837954" y="1309030"/>
                </a:lnTo>
                <a:close/>
                <a:moveTo>
                  <a:pt x="2244080" y="1269025"/>
                </a:moveTo>
                <a:lnTo>
                  <a:pt x="2250481" y="1269425"/>
                </a:lnTo>
                <a:lnTo>
                  <a:pt x="2250481" y="1297629"/>
                </a:lnTo>
                <a:lnTo>
                  <a:pt x="2284685" y="1297629"/>
                </a:lnTo>
                <a:lnTo>
                  <a:pt x="2284685" y="1304230"/>
                </a:lnTo>
                <a:lnTo>
                  <a:pt x="2250481" y="1304230"/>
                </a:lnTo>
                <a:lnTo>
                  <a:pt x="2250481" y="1339234"/>
                </a:lnTo>
                <a:lnTo>
                  <a:pt x="2289886" y="1339234"/>
                </a:lnTo>
                <a:lnTo>
                  <a:pt x="2289886" y="1345835"/>
                </a:lnTo>
                <a:lnTo>
                  <a:pt x="2253281" y="1345835"/>
                </a:lnTo>
                <a:lnTo>
                  <a:pt x="2253281" y="1382839"/>
                </a:lnTo>
                <a:lnTo>
                  <a:pt x="2287285" y="1382839"/>
                </a:lnTo>
                <a:lnTo>
                  <a:pt x="2287285" y="1389440"/>
                </a:lnTo>
                <a:lnTo>
                  <a:pt x="2253281" y="1389440"/>
                </a:lnTo>
                <a:lnTo>
                  <a:pt x="2253281" y="1428845"/>
                </a:lnTo>
                <a:cubicBezTo>
                  <a:pt x="2257548" y="1430312"/>
                  <a:pt x="2262415" y="1431312"/>
                  <a:pt x="2267883" y="1431846"/>
                </a:cubicBezTo>
                <a:cubicBezTo>
                  <a:pt x="2273350" y="1432379"/>
                  <a:pt x="2279551" y="1432712"/>
                  <a:pt x="2286485" y="1432846"/>
                </a:cubicBezTo>
                <a:cubicBezTo>
                  <a:pt x="2301820" y="1433112"/>
                  <a:pt x="2317122" y="1433212"/>
                  <a:pt x="2332391" y="1433146"/>
                </a:cubicBezTo>
                <a:cubicBezTo>
                  <a:pt x="2347659" y="1433079"/>
                  <a:pt x="2362961" y="1432712"/>
                  <a:pt x="2378297" y="1432046"/>
                </a:cubicBezTo>
                <a:lnTo>
                  <a:pt x="2376496" y="1438646"/>
                </a:lnTo>
                <a:cubicBezTo>
                  <a:pt x="2361295" y="1439313"/>
                  <a:pt x="2346193" y="1439713"/>
                  <a:pt x="2331191" y="1439847"/>
                </a:cubicBezTo>
                <a:cubicBezTo>
                  <a:pt x="2316189" y="1439980"/>
                  <a:pt x="2301087" y="1439913"/>
                  <a:pt x="2285885" y="1439647"/>
                </a:cubicBezTo>
                <a:cubicBezTo>
                  <a:pt x="2276017" y="1439513"/>
                  <a:pt x="2267449" y="1438780"/>
                  <a:pt x="2260182" y="1437446"/>
                </a:cubicBezTo>
                <a:cubicBezTo>
                  <a:pt x="2252914" y="1436113"/>
                  <a:pt x="2246713" y="1433946"/>
                  <a:pt x="2241579" y="1430945"/>
                </a:cubicBezTo>
                <a:cubicBezTo>
                  <a:pt x="2236446" y="1427945"/>
                  <a:pt x="2232212" y="1423878"/>
                  <a:pt x="2228878" y="1418744"/>
                </a:cubicBezTo>
                <a:cubicBezTo>
                  <a:pt x="2225544" y="1413610"/>
                  <a:pt x="2222877" y="1407109"/>
                  <a:pt x="2220877" y="1399241"/>
                </a:cubicBezTo>
                <a:cubicBezTo>
                  <a:pt x="2220210" y="1403642"/>
                  <a:pt x="2219310" y="1407776"/>
                  <a:pt x="2218177" y="1411643"/>
                </a:cubicBezTo>
                <a:cubicBezTo>
                  <a:pt x="2217043" y="1415510"/>
                  <a:pt x="2215743" y="1419377"/>
                  <a:pt x="2214276" y="1423244"/>
                </a:cubicBezTo>
                <a:cubicBezTo>
                  <a:pt x="2212809" y="1427112"/>
                  <a:pt x="2211109" y="1431045"/>
                  <a:pt x="2209175" y="1435046"/>
                </a:cubicBezTo>
                <a:cubicBezTo>
                  <a:pt x="2207242" y="1439046"/>
                  <a:pt x="2205075" y="1443247"/>
                  <a:pt x="2202675" y="1447648"/>
                </a:cubicBezTo>
                <a:lnTo>
                  <a:pt x="2196874" y="1445247"/>
                </a:lnTo>
                <a:cubicBezTo>
                  <a:pt x="2200608" y="1438313"/>
                  <a:pt x="2203775" y="1431912"/>
                  <a:pt x="2206375" y="1426045"/>
                </a:cubicBezTo>
                <a:cubicBezTo>
                  <a:pt x="2208975" y="1420177"/>
                  <a:pt x="2211076" y="1414143"/>
                  <a:pt x="2212676" y="1407943"/>
                </a:cubicBezTo>
                <a:cubicBezTo>
                  <a:pt x="2214276" y="1401742"/>
                  <a:pt x="2215410" y="1394974"/>
                  <a:pt x="2216076" y="1387640"/>
                </a:cubicBezTo>
                <a:cubicBezTo>
                  <a:pt x="2216743" y="1380306"/>
                  <a:pt x="2217076" y="1371638"/>
                  <a:pt x="2217076" y="1361637"/>
                </a:cubicBezTo>
                <a:lnTo>
                  <a:pt x="2223477" y="1362037"/>
                </a:lnTo>
                <a:cubicBezTo>
                  <a:pt x="2223477" y="1369771"/>
                  <a:pt x="2223277" y="1376839"/>
                  <a:pt x="2222877" y="1383240"/>
                </a:cubicBezTo>
                <a:cubicBezTo>
                  <a:pt x="2224611" y="1394974"/>
                  <a:pt x="2227278" y="1404242"/>
                  <a:pt x="2230878" y="1411043"/>
                </a:cubicBezTo>
                <a:cubicBezTo>
                  <a:pt x="2234479" y="1417844"/>
                  <a:pt x="2239746" y="1422911"/>
                  <a:pt x="2246680" y="1426245"/>
                </a:cubicBezTo>
                <a:lnTo>
                  <a:pt x="2246680" y="1345835"/>
                </a:lnTo>
                <a:lnTo>
                  <a:pt x="2202075" y="1345835"/>
                </a:lnTo>
                <a:lnTo>
                  <a:pt x="2202075" y="1339234"/>
                </a:lnTo>
                <a:lnTo>
                  <a:pt x="2244080" y="1339234"/>
                </a:lnTo>
                <a:lnTo>
                  <a:pt x="2244080" y="1304230"/>
                </a:lnTo>
                <a:lnTo>
                  <a:pt x="2209475" y="1304230"/>
                </a:lnTo>
                <a:lnTo>
                  <a:pt x="2209475" y="1297629"/>
                </a:lnTo>
                <a:lnTo>
                  <a:pt x="2244080" y="1297629"/>
                </a:lnTo>
                <a:close/>
                <a:moveTo>
                  <a:pt x="1854631" y="1269025"/>
                </a:moveTo>
                <a:lnTo>
                  <a:pt x="1861432" y="1269425"/>
                </a:lnTo>
                <a:lnTo>
                  <a:pt x="1861432" y="1290028"/>
                </a:lnTo>
                <a:lnTo>
                  <a:pt x="1916439" y="1290028"/>
                </a:lnTo>
                <a:lnTo>
                  <a:pt x="1916439" y="1269025"/>
                </a:lnTo>
                <a:lnTo>
                  <a:pt x="1923240" y="1269425"/>
                </a:lnTo>
                <a:lnTo>
                  <a:pt x="1923240" y="1290028"/>
                </a:lnTo>
                <a:lnTo>
                  <a:pt x="1965445" y="1290028"/>
                </a:lnTo>
                <a:lnTo>
                  <a:pt x="1965445" y="1296229"/>
                </a:lnTo>
                <a:lnTo>
                  <a:pt x="1923240" y="1296229"/>
                </a:lnTo>
                <a:lnTo>
                  <a:pt x="1923240" y="1319631"/>
                </a:lnTo>
                <a:lnTo>
                  <a:pt x="1973046" y="1319631"/>
                </a:lnTo>
                <a:lnTo>
                  <a:pt x="1973046" y="1325632"/>
                </a:lnTo>
                <a:lnTo>
                  <a:pt x="1892036" y="1325632"/>
                </a:lnTo>
                <a:lnTo>
                  <a:pt x="1892036" y="1347035"/>
                </a:lnTo>
                <a:lnTo>
                  <a:pt x="1950443" y="1347035"/>
                </a:lnTo>
                <a:lnTo>
                  <a:pt x="1950443" y="1410443"/>
                </a:lnTo>
                <a:lnTo>
                  <a:pt x="1827428" y="1410443"/>
                </a:lnTo>
                <a:lnTo>
                  <a:pt x="1827428" y="1347035"/>
                </a:lnTo>
                <a:lnTo>
                  <a:pt x="1885635" y="1347035"/>
                </a:lnTo>
                <a:lnTo>
                  <a:pt x="1885635" y="1325632"/>
                </a:lnTo>
                <a:lnTo>
                  <a:pt x="1804625" y="1325632"/>
                </a:lnTo>
                <a:lnTo>
                  <a:pt x="1804625" y="1319631"/>
                </a:lnTo>
                <a:lnTo>
                  <a:pt x="1854631" y="1319631"/>
                </a:lnTo>
                <a:lnTo>
                  <a:pt x="1854631" y="1296229"/>
                </a:lnTo>
                <a:lnTo>
                  <a:pt x="1812226" y="1296229"/>
                </a:lnTo>
                <a:lnTo>
                  <a:pt x="1812226" y="1290028"/>
                </a:lnTo>
                <a:lnTo>
                  <a:pt x="1854631" y="1290028"/>
                </a:lnTo>
                <a:close/>
                <a:moveTo>
                  <a:pt x="492261" y="1269025"/>
                </a:moveTo>
                <a:lnTo>
                  <a:pt x="499262" y="1269025"/>
                </a:lnTo>
                <a:cubicBezTo>
                  <a:pt x="499262" y="1269559"/>
                  <a:pt x="499329" y="1271092"/>
                  <a:pt x="499462" y="1273626"/>
                </a:cubicBezTo>
                <a:cubicBezTo>
                  <a:pt x="499596" y="1276159"/>
                  <a:pt x="499696" y="1279227"/>
                  <a:pt x="499762" y="1282827"/>
                </a:cubicBezTo>
                <a:cubicBezTo>
                  <a:pt x="499829" y="1286427"/>
                  <a:pt x="499962" y="1290361"/>
                  <a:pt x="500162" y="1294628"/>
                </a:cubicBezTo>
                <a:cubicBezTo>
                  <a:pt x="500362" y="1298896"/>
                  <a:pt x="500596" y="1302963"/>
                  <a:pt x="500862" y="1306830"/>
                </a:cubicBezTo>
                <a:cubicBezTo>
                  <a:pt x="501129" y="1311497"/>
                  <a:pt x="501429" y="1315964"/>
                  <a:pt x="501763" y="1320232"/>
                </a:cubicBezTo>
                <a:cubicBezTo>
                  <a:pt x="502096" y="1324499"/>
                  <a:pt x="502463" y="1328699"/>
                  <a:pt x="502863" y="1332833"/>
                </a:cubicBezTo>
                <a:lnTo>
                  <a:pt x="575472" y="1326232"/>
                </a:lnTo>
                <a:lnTo>
                  <a:pt x="575872" y="1333033"/>
                </a:lnTo>
                <a:lnTo>
                  <a:pt x="503463" y="1339434"/>
                </a:lnTo>
                <a:cubicBezTo>
                  <a:pt x="504796" y="1351836"/>
                  <a:pt x="506496" y="1362804"/>
                  <a:pt x="508563" y="1372338"/>
                </a:cubicBezTo>
                <a:cubicBezTo>
                  <a:pt x="510630" y="1381873"/>
                  <a:pt x="512797" y="1390174"/>
                  <a:pt x="515064" y="1397241"/>
                </a:cubicBezTo>
                <a:cubicBezTo>
                  <a:pt x="517331" y="1404309"/>
                  <a:pt x="519698" y="1410243"/>
                  <a:pt x="522165" y="1415044"/>
                </a:cubicBezTo>
                <a:cubicBezTo>
                  <a:pt x="524632" y="1419844"/>
                  <a:pt x="527066" y="1423711"/>
                  <a:pt x="529466" y="1426645"/>
                </a:cubicBezTo>
                <a:cubicBezTo>
                  <a:pt x="532800" y="1430512"/>
                  <a:pt x="535800" y="1433146"/>
                  <a:pt x="538467" y="1434546"/>
                </a:cubicBezTo>
                <a:cubicBezTo>
                  <a:pt x="541134" y="1435946"/>
                  <a:pt x="543801" y="1436646"/>
                  <a:pt x="546468" y="1436646"/>
                </a:cubicBezTo>
                <a:cubicBezTo>
                  <a:pt x="548068" y="1436646"/>
                  <a:pt x="549568" y="1436446"/>
                  <a:pt x="550969" y="1436046"/>
                </a:cubicBezTo>
                <a:cubicBezTo>
                  <a:pt x="552369" y="1435646"/>
                  <a:pt x="553636" y="1434813"/>
                  <a:pt x="554769" y="1433546"/>
                </a:cubicBezTo>
                <a:cubicBezTo>
                  <a:pt x="555903" y="1432279"/>
                  <a:pt x="556969" y="1430512"/>
                  <a:pt x="557970" y="1428245"/>
                </a:cubicBezTo>
                <a:cubicBezTo>
                  <a:pt x="558970" y="1425978"/>
                  <a:pt x="559937" y="1422978"/>
                  <a:pt x="560870" y="1419244"/>
                </a:cubicBezTo>
                <a:cubicBezTo>
                  <a:pt x="561270" y="1417644"/>
                  <a:pt x="561703" y="1415777"/>
                  <a:pt x="562170" y="1413643"/>
                </a:cubicBezTo>
                <a:cubicBezTo>
                  <a:pt x="562637" y="1411510"/>
                  <a:pt x="563103" y="1409376"/>
                  <a:pt x="563570" y="1407243"/>
                </a:cubicBezTo>
                <a:cubicBezTo>
                  <a:pt x="564037" y="1405109"/>
                  <a:pt x="564437" y="1403009"/>
                  <a:pt x="564770" y="1400942"/>
                </a:cubicBezTo>
                <a:cubicBezTo>
                  <a:pt x="565104" y="1398875"/>
                  <a:pt x="565404" y="1397041"/>
                  <a:pt x="565671" y="1395441"/>
                </a:cubicBezTo>
                <a:lnTo>
                  <a:pt x="571671" y="1398641"/>
                </a:lnTo>
                <a:cubicBezTo>
                  <a:pt x="571005" y="1402109"/>
                  <a:pt x="570238" y="1406142"/>
                  <a:pt x="569371" y="1410743"/>
                </a:cubicBezTo>
                <a:cubicBezTo>
                  <a:pt x="568504" y="1415344"/>
                  <a:pt x="567604" y="1419444"/>
                  <a:pt x="566671" y="1423045"/>
                </a:cubicBezTo>
                <a:cubicBezTo>
                  <a:pt x="565604" y="1427312"/>
                  <a:pt x="564404" y="1430812"/>
                  <a:pt x="563070" y="1433546"/>
                </a:cubicBezTo>
                <a:cubicBezTo>
                  <a:pt x="561737" y="1436279"/>
                  <a:pt x="560236" y="1438446"/>
                  <a:pt x="558570" y="1440047"/>
                </a:cubicBezTo>
                <a:cubicBezTo>
                  <a:pt x="556903" y="1441647"/>
                  <a:pt x="555069" y="1442780"/>
                  <a:pt x="553069" y="1443447"/>
                </a:cubicBezTo>
                <a:cubicBezTo>
                  <a:pt x="551069" y="1444114"/>
                  <a:pt x="548868" y="1444447"/>
                  <a:pt x="546468" y="1444447"/>
                </a:cubicBezTo>
                <a:cubicBezTo>
                  <a:pt x="542601" y="1444447"/>
                  <a:pt x="538934" y="1443447"/>
                  <a:pt x="535467" y="1441447"/>
                </a:cubicBezTo>
                <a:cubicBezTo>
                  <a:pt x="532000" y="1439447"/>
                  <a:pt x="528266" y="1435779"/>
                  <a:pt x="524265" y="1430445"/>
                </a:cubicBezTo>
                <a:cubicBezTo>
                  <a:pt x="511064" y="1414577"/>
                  <a:pt x="501929" y="1384440"/>
                  <a:pt x="496862" y="1340034"/>
                </a:cubicBezTo>
                <a:lnTo>
                  <a:pt x="448656" y="1344435"/>
                </a:lnTo>
                <a:lnTo>
                  <a:pt x="448056" y="1337634"/>
                </a:lnTo>
                <a:lnTo>
                  <a:pt x="496262" y="1333233"/>
                </a:lnTo>
                <a:cubicBezTo>
                  <a:pt x="495862" y="1329099"/>
                  <a:pt x="495495" y="1324832"/>
                  <a:pt x="495162" y="1320432"/>
                </a:cubicBezTo>
                <a:cubicBezTo>
                  <a:pt x="494828" y="1316031"/>
                  <a:pt x="494528" y="1311497"/>
                  <a:pt x="494262" y="1306830"/>
                </a:cubicBezTo>
                <a:cubicBezTo>
                  <a:pt x="493995" y="1303230"/>
                  <a:pt x="493761" y="1299262"/>
                  <a:pt x="493561" y="1294928"/>
                </a:cubicBezTo>
                <a:cubicBezTo>
                  <a:pt x="493361" y="1290595"/>
                  <a:pt x="493161" y="1286561"/>
                  <a:pt x="492961" y="1282827"/>
                </a:cubicBezTo>
                <a:cubicBezTo>
                  <a:pt x="492761" y="1279093"/>
                  <a:pt x="492595" y="1275926"/>
                  <a:pt x="492461" y="1273326"/>
                </a:cubicBezTo>
                <a:cubicBezTo>
                  <a:pt x="492328" y="1270725"/>
                  <a:pt x="492261" y="1269292"/>
                  <a:pt x="492261" y="1269025"/>
                </a:cubicBezTo>
                <a:close/>
                <a:moveTo>
                  <a:pt x="2642330" y="1268425"/>
                </a:moveTo>
                <a:lnTo>
                  <a:pt x="2649331" y="1269825"/>
                </a:lnTo>
                <a:cubicBezTo>
                  <a:pt x="2648931" y="1272092"/>
                  <a:pt x="2648364" y="1274626"/>
                  <a:pt x="2647630" y="1277426"/>
                </a:cubicBezTo>
                <a:cubicBezTo>
                  <a:pt x="2646897" y="1280227"/>
                  <a:pt x="2646130" y="1283094"/>
                  <a:pt x="2645330" y="1286027"/>
                </a:cubicBezTo>
                <a:cubicBezTo>
                  <a:pt x="2644530" y="1288961"/>
                  <a:pt x="2643696" y="1291895"/>
                  <a:pt x="2642830" y="1294829"/>
                </a:cubicBezTo>
                <a:cubicBezTo>
                  <a:pt x="2641963" y="1297762"/>
                  <a:pt x="2641063" y="1300496"/>
                  <a:pt x="2640129" y="1303029"/>
                </a:cubicBezTo>
                <a:lnTo>
                  <a:pt x="2674334" y="1303029"/>
                </a:lnTo>
                <a:lnTo>
                  <a:pt x="2674334" y="1439647"/>
                </a:lnTo>
                <a:lnTo>
                  <a:pt x="2612326" y="1439647"/>
                </a:lnTo>
                <a:lnTo>
                  <a:pt x="2612326" y="1303029"/>
                </a:lnTo>
                <a:lnTo>
                  <a:pt x="2632928" y="1303029"/>
                </a:lnTo>
                <a:cubicBezTo>
                  <a:pt x="2633862" y="1300496"/>
                  <a:pt x="2634762" y="1297729"/>
                  <a:pt x="2635629" y="1294729"/>
                </a:cubicBezTo>
                <a:cubicBezTo>
                  <a:pt x="2636495" y="1291728"/>
                  <a:pt x="2637362" y="1288694"/>
                  <a:pt x="2638229" y="1285627"/>
                </a:cubicBezTo>
                <a:cubicBezTo>
                  <a:pt x="2639096" y="1282560"/>
                  <a:pt x="2639863" y="1279527"/>
                  <a:pt x="2640529" y="1276526"/>
                </a:cubicBezTo>
                <a:cubicBezTo>
                  <a:pt x="2641196" y="1273526"/>
                  <a:pt x="2641796" y="1270825"/>
                  <a:pt x="2642330" y="1268425"/>
                </a:cubicBezTo>
                <a:close/>
                <a:moveTo>
                  <a:pt x="341643" y="1268425"/>
                </a:moveTo>
                <a:lnTo>
                  <a:pt x="348444" y="1268825"/>
                </a:lnTo>
                <a:lnTo>
                  <a:pt x="348444" y="1312031"/>
                </a:lnTo>
                <a:lnTo>
                  <a:pt x="379047" y="1312031"/>
                </a:lnTo>
                <a:lnTo>
                  <a:pt x="379047" y="1319232"/>
                </a:lnTo>
                <a:lnTo>
                  <a:pt x="348444" y="1319232"/>
                </a:lnTo>
                <a:lnTo>
                  <a:pt x="348444" y="1420644"/>
                </a:lnTo>
                <a:cubicBezTo>
                  <a:pt x="348444" y="1425045"/>
                  <a:pt x="348077" y="1428612"/>
                  <a:pt x="347343" y="1431345"/>
                </a:cubicBezTo>
                <a:cubicBezTo>
                  <a:pt x="346610" y="1434079"/>
                  <a:pt x="345243" y="1436246"/>
                  <a:pt x="343243" y="1437846"/>
                </a:cubicBezTo>
                <a:cubicBezTo>
                  <a:pt x="341243" y="1439447"/>
                  <a:pt x="338542" y="1440580"/>
                  <a:pt x="335142" y="1441247"/>
                </a:cubicBezTo>
                <a:cubicBezTo>
                  <a:pt x="331741" y="1441914"/>
                  <a:pt x="327374" y="1442380"/>
                  <a:pt x="322040" y="1442647"/>
                </a:cubicBezTo>
                <a:lnTo>
                  <a:pt x="303238" y="1443647"/>
                </a:lnTo>
                <a:lnTo>
                  <a:pt x="301237" y="1436646"/>
                </a:lnTo>
                <a:lnTo>
                  <a:pt x="320640" y="1435846"/>
                </a:lnTo>
                <a:cubicBezTo>
                  <a:pt x="325174" y="1435579"/>
                  <a:pt x="328808" y="1435179"/>
                  <a:pt x="331541" y="1434646"/>
                </a:cubicBezTo>
                <a:cubicBezTo>
                  <a:pt x="334275" y="1434113"/>
                  <a:pt x="336375" y="1433246"/>
                  <a:pt x="337842" y="1432046"/>
                </a:cubicBezTo>
                <a:cubicBezTo>
                  <a:pt x="339309" y="1430845"/>
                  <a:pt x="340309" y="1429212"/>
                  <a:pt x="340842" y="1427145"/>
                </a:cubicBezTo>
                <a:cubicBezTo>
                  <a:pt x="341376" y="1425078"/>
                  <a:pt x="341643" y="1422378"/>
                  <a:pt x="341643" y="1419044"/>
                </a:cubicBezTo>
                <a:lnTo>
                  <a:pt x="341643" y="1319232"/>
                </a:lnTo>
                <a:lnTo>
                  <a:pt x="273434" y="1319232"/>
                </a:lnTo>
                <a:lnTo>
                  <a:pt x="273434" y="1312031"/>
                </a:lnTo>
                <a:lnTo>
                  <a:pt x="341643" y="1312031"/>
                </a:lnTo>
                <a:close/>
                <a:moveTo>
                  <a:pt x="1104138" y="1268225"/>
                </a:moveTo>
                <a:lnTo>
                  <a:pt x="1111139" y="1269625"/>
                </a:lnTo>
                <a:cubicBezTo>
                  <a:pt x="1110072" y="1272292"/>
                  <a:pt x="1108638" y="1275826"/>
                  <a:pt x="1106838" y="1280227"/>
                </a:cubicBezTo>
                <a:cubicBezTo>
                  <a:pt x="1105038" y="1284627"/>
                  <a:pt x="1103271" y="1288761"/>
                  <a:pt x="1101537" y="1292628"/>
                </a:cubicBezTo>
                <a:lnTo>
                  <a:pt x="1151744" y="1292628"/>
                </a:lnTo>
                <a:lnTo>
                  <a:pt x="1151744" y="1337434"/>
                </a:lnTo>
                <a:lnTo>
                  <a:pt x="1070333" y="1337434"/>
                </a:lnTo>
                <a:lnTo>
                  <a:pt x="1070333" y="1364637"/>
                </a:lnTo>
                <a:lnTo>
                  <a:pt x="1153344" y="1364637"/>
                </a:lnTo>
                <a:lnTo>
                  <a:pt x="1153344" y="1409643"/>
                </a:lnTo>
                <a:lnTo>
                  <a:pt x="1063533" y="1409643"/>
                </a:lnTo>
                <a:lnTo>
                  <a:pt x="1063533" y="1292628"/>
                </a:lnTo>
                <a:lnTo>
                  <a:pt x="1093936" y="1292628"/>
                </a:lnTo>
                <a:cubicBezTo>
                  <a:pt x="1095937" y="1288628"/>
                  <a:pt x="1097870" y="1284294"/>
                  <a:pt x="1099737" y="1279627"/>
                </a:cubicBezTo>
                <a:cubicBezTo>
                  <a:pt x="1101604" y="1274959"/>
                  <a:pt x="1103071" y="1271159"/>
                  <a:pt x="1104138" y="1268225"/>
                </a:cubicBezTo>
                <a:close/>
                <a:moveTo>
                  <a:pt x="2709738" y="1267025"/>
                </a:moveTo>
                <a:lnTo>
                  <a:pt x="2716339" y="1268625"/>
                </a:lnTo>
                <a:cubicBezTo>
                  <a:pt x="2715005" y="1273692"/>
                  <a:pt x="2713405" y="1279160"/>
                  <a:pt x="2711538" y="1285027"/>
                </a:cubicBezTo>
                <a:cubicBezTo>
                  <a:pt x="2709671" y="1290895"/>
                  <a:pt x="2707538" y="1296895"/>
                  <a:pt x="2705138" y="1303029"/>
                </a:cubicBezTo>
                <a:lnTo>
                  <a:pt x="2766145" y="1303029"/>
                </a:lnTo>
                <a:cubicBezTo>
                  <a:pt x="2766145" y="1303563"/>
                  <a:pt x="2766045" y="1306497"/>
                  <a:pt x="2765845" y="1311831"/>
                </a:cubicBezTo>
                <a:cubicBezTo>
                  <a:pt x="2765645" y="1317165"/>
                  <a:pt x="2765445" y="1323799"/>
                  <a:pt x="2765245" y="1331733"/>
                </a:cubicBezTo>
                <a:cubicBezTo>
                  <a:pt x="2765045" y="1339667"/>
                  <a:pt x="2764778" y="1348335"/>
                  <a:pt x="2764445" y="1357736"/>
                </a:cubicBezTo>
                <a:cubicBezTo>
                  <a:pt x="2764111" y="1367137"/>
                  <a:pt x="2763778" y="1376005"/>
                  <a:pt x="2763445" y="1384340"/>
                </a:cubicBezTo>
                <a:cubicBezTo>
                  <a:pt x="2763111" y="1392674"/>
                  <a:pt x="2762845" y="1400008"/>
                  <a:pt x="2762645" y="1406342"/>
                </a:cubicBezTo>
                <a:cubicBezTo>
                  <a:pt x="2762445" y="1412677"/>
                  <a:pt x="2762278" y="1416710"/>
                  <a:pt x="2762145" y="1418444"/>
                </a:cubicBezTo>
                <a:cubicBezTo>
                  <a:pt x="2761878" y="1422845"/>
                  <a:pt x="2761278" y="1426412"/>
                  <a:pt x="2760344" y="1429145"/>
                </a:cubicBezTo>
                <a:cubicBezTo>
                  <a:pt x="2759411" y="1431879"/>
                  <a:pt x="2757944" y="1434046"/>
                  <a:pt x="2755944" y="1435646"/>
                </a:cubicBezTo>
                <a:cubicBezTo>
                  <a:pt x="2753943" y="1437246"/>
                  <a:pt x="2751277" y="1438413"/>
                  <a:pt x="2747943" y="1439146"/>
                </a:cubicBezTo>
                <a:cubicBezTo>
                  <a:pt x="2744609" y="1439880"/>
                  <a:pt x="2740475" y="1440447"/>
                  <a:pt x="2735541" y="1440847"/>
                </a:cubicBezTo>
                <a:lnTo>
                  <a:pt x="2719339" y="1442047"/>
                </a:lnTo>
                <a:lnTo>
                  <a:pt x="2716739" y="1435046"/>
                </a:lnTo>
                <a:lnTo>
                  <a:pt x="2733941" y="1433846"/>
                </a:lnTo>
                <a:cubicBezTo>
                  <a:pt x="2738075" y="1433579"/>
                  <a:pt x="2741509" y="1433179"/>
                  <a:pt x="2744242" y="1432646"/>
                </a:cubicBezTo>
                <a:cubicBezTo>
                  <a:pt x="2746976" y="1432112"/>
                  <a:pt x="2749109" y="1431212"/>
                  <a:pt x="2750643" y="1429945"/>
                </a:cubicBezTo>
                <a:cubicBezTo>
                  <a:pt x="2752177" y="1428678"/>
                  <a:pt x="2753277" y="1426912"/>
                  <a:pt x="2753943" y="1424645"/>
                </a:cubicBezTo>
                <a:cubicBezTo>
                  <a:pt x="2754610" y="1422378"/>
                  <a:pt x="2755077" y="1419444"/>
                  <a:pt x="2755344" y="1415844"/>
                </a:cubicBezTo>
                <a:cubicBezTo>
                  <a:pt x="2755477" y="1414110"/>
                  <a:pt x="2755644" y="1410576"/>
                  <a:pt x="2755844" y="1405242"/>
                </a:cubicBezTo>
                <a:cubicBezTo>
                  <a:pt x="2756044" y="1399908"/>
                  <a:pt x="2756277" y="1393608"/>
                  <a:pt x="2756544" y="1386340"/>
                </a:cubicBezTo>
                <a:cubicBezTo>
                  <a:pt x="2756811" y="1379072"/>
                  <a:pt x="2757077" y="1371371"/>
                  <a:pt x="2757344" y="1363237"/>
                </a:cubicBezTo>
                <a:cubicBezTo>
                  <a:pt x="2757611" y="1355103"/>
                  <a:pt x="2757877" y="1347402"/>
                  <a:pt x="2758144" y="1340134"/>
                </a:cubicBezTo>
                <a:cubicBezTo>
                  <a:pt x="2758411" y="1332867"/>
                  <a:pt x="2758611" y="1326499"/>
                  <a:pt x="2758744" y="1321032"/>
                </a:cubicBezTo>
                <a:cubicBezTo>
                  <a:pt x="2758877" y="1315564"/>
                  <a:pt x="2759011" y="1311897"/>
                  <a:pt x="2759144" y="1310030"/>
                </a:cubicBezTo>
                <a:lnTo>
                  <a:pt x="2702337" y="1310030"/>
                </a:lnTo>
                <a:cubicBezTo>
                  <a:pt x="2699803" y="1315898"/>
                  <a:pt x="2697070" y="1321632"/>
                  <a:pt x="2694136" y="1327232"/>
                </a:cubicBezTo>
                <a:cubicBezTo>
                  <a:pt x="2691202" y="1332833"/>
                  <a:pt x="2688002" y="1338234"/>
                  <a:pt x="2684535" y="1343435"/>
                </a:cubicBezTo>
                <a:lnTo>
                  <a:pt x="2678734" y="1339434"/>
                </a:lnTo>
                <a:cubicBezTo>
                  <a:pt x="2682601" y="1333833"/>
                  <a:pt x="2686135" y="1327899"/>
                  <a:pt x="2689335" y="1321632"/>
                </a:cubicBezTo>
                <a:cubicBezTo>
                  <a:pt x="2692536" y="1315364"/>
                  <a:pt x="2695436" y="1309030"/>
                  <a:pt x="2698037" y="1302629"/>
                </a:cubicBezTo>
                <a:cubicBezTo>
                  <a:pt x="2700637" y="1296229"/>
                  <a:pt x="2702904" y="1289994"/>
                  <a:pt x="2704837" y="1283927"/>
                </a:cubicBezTo>
                <a:cubicBezTo>
                  <a:pt x="2706771" y="1277860"/>
                  <a:pt x="2708404" y="1272226"/>
                  <a:pt x="2709738" y="1267025"/>
                </a:cubicBezTo>
                <a:close/>
                <a:moveTo>
                  <a:pt x="3083585" y="1266625"/>
                </a:moveTo>
                <a:lnTo>
                  <a:pt x="3089986" y="1267025"/>
                </a:lnTo>
                <a:lnTo>
                  <a:pt x="3089986" y="1285427"/>
                </a:lnTo>
                <a:lnTo>
                  <a:pt x="3170196" y="1285427"/>
                </a:lnTo>
                <a:lnTo>
                  <a:pt x="3170196" y="1291228"/>
                </a:lnTo>
                <a:lnTo>
                  <a:pt x="3089986" y="1291228"/>
                </a:lnTo>
                <a:lnTo>
                  <a:pt x="3089986" y="1308830"/>
                </a:lnTo>
                <a:lnTo>
                  <a:pt x="3148593" y="1308830"/>
                </a:lnTo>
                <a:lnTo>
                  <a:pt x="3148593" y="1339634"/>
                </a:lnTo>
                <a:lnTo>
                  <a:pt x="3089986" y="1339634"/>
                </a:lnTo>
                <a:lnTo>
                  <a:pt x="3089986" y="1357036"/>
                </a:lnTo>
                <a:lnTo>
                  <a:pt x="3152793" y="1357036"/>
                </a:lnTo>
                <a:lnTo>
                  <a:pt x="3152793" y="1381639"/>
                </a:lnTo>
                <a:lnTo>
                  <a:pt x="3176396" y="1381639"/>
                </a:lnTo>
                <a:lnTo>
                  <a:pt x="3176396" y="1387640"/>
                </a:lnTo>
                <a:lnTo>
                  <a:pt x="3152793" y="1387640"/>
                </a:lnTo>
                <a:lnTo>
                  <a:pt x="3152793" y="1413043"/>
                </a:lnTo>
                <a:lnTo>
                  <a:pt x="3089986" y="1413043"/>
                </a:lnTo>
                <a:lnTo>
                  <a:pt x="3089986" y="1422644"/>
                </a:lnTo>
                <a:cubicBezTo>
                  <a:pt x="3089986" y="1426378"/>
                  <a:pt x="3089619" y="1429479"/>
                  <a:pt x="3088885" y="1431946"/>
                </a:cubicBezTo>
                <a:cubicBezTo>
                  <a:pt x="3088152" y="1434413"/>
                  <a:pt x="3086918" y="1436446"/>
                  <a:pt x="3085185" y="1438046"/>
                </a:cubicBezTo>
                <a:cubicBezTo>
                  <a:pt x="3083451" y="1439647"/>
                  <a:pt x="3081184" y="1440813"/>
                  <a:pt x="3078384" y="1441547"/>
                </a:cubicBezTo>
                <a:cubicBezTo>
                  <a:pt x="3075584" y="1442280"/>
                  <a:pt x="3072183" y="1442780"/>
                  <a:pt x="3068183" y="1443047"/>
                </a:cubicBezTo>
                <a:lnTo>
                  <a:pt x="3052781" y="1444047"/>
                </a:lnTo>
                <a:lnTo>
                  <a:pt x="3050980" y="1437646"/>
                </a:lnTo>
                <a:lnTo>
                  <a:pt x="3066983" y="1436846"/>
                </a:lnTo>
                <a:cubicBezTo>
                  <a:pt x="3070183" y="1436713"/>
                  <a:pt x="3072850" y="1436379"/>
                  <a:pt x="3074984" y="1435846"/>
                </a:cubicBezTo>
                <a:cubicBezTo>
                  <a:pt x="3077117" y="1435313"/>
                  <a:pt x="3078818" y="1434479"/>
                  <a:pt x="3080085" y="1433346"/>
                </a:cubicBezTo>
                <a:cubicBezTo>
                  <a:pt x="3081351" y="1432212"/>
                  <a:pt x="3082251" y="1430712"/>
                  <a:pt x="3082785" y="1428845"/>
                </a:cubicBezTo>
                <a:cubicBezTo>
                  <a:pt x="3083318" y="1426978"/>
                  <a:pt x="3083585" y="1424578"/>
                  <a:pt x="3083585" y="1421644"/>
                </a:cubicBezTo>
                <a:lnTo>
                  <a:pt x="3083585" y="1413043"/>
                </a:lnTo>
                <a:lnTo>
                  <a:pt x="3010576" y="1413043"/>
                </a:lnTo>
                <a:lnTo>
                  <a:pt x="3010576" y="1407243"/>
                </a:lnTo>
                <a:lnTo>
                  <a:pt x="3083585" y="1407243"/>
                </a:lnTo>
                <a:lnTo>
                  <a:pt x="3083585" y="1387640"/>
                </a:lnTo>
                <a:lnTo>
                  <a:pt x="2996374" y="1387640"/>
                </a:lnTo>
                <a:lnTo>
                  <a:pt x="2996374" y="1381639"/>
                </a:lnTo>
                <a:lnTo>
                  <a:pt x="3083585" y="1381639"/>
                </a:lnTo>
                <a:lnTo>
                  <a:pt x="3083585" y="1362837"/>
                </a:lnTo>
                <a:lnTo>
                  <a:pt x="3012576" y="1362837"/>
                </a:lnTo>
                <a:lnTo>
                  <a:pt x="3012576" y="1357036"/>
                </a:lnTo>
                <a:lnTo>
                  <a:pt x="3083585" y="1357036"/>
                </a:lnTo>
                <a:lnTo>
                  <a:pt x="3083585" y="1339634"/>
                </a:lnTo>
                <a:lnTo>
                  <a:pt x="3024177" y="1339634"/>
                </a:lnTo>
                <a:lnTo>
                  <a:pt x="3024177" y="1308830"/>
                </a:lnTo>
                <a:lnTo>
                  <a:pt x="3083585" y="1308830"/>
                </a:lnTo>
                <a:lnTo>
                  <a:pt x="3083585" y="1291228"/>
                </a:lnTo>
                <a:lnTo>
                  <a:pt x="3002575" y="1291228"/>
                </a:lnTo>
                <a:lnTo>
                  <a:pt x="3002575" y="1285427"/>
                </a:lnTo>
                <a:lnTo>
                  <a:pt x="3083585" y="1285427"/>
                </a:lnTo>
                <a:close/>
                <a:moveTo>
                  <a:pt x="60207" y="1266425"/>
                </a:moveTo>
                <a:lnTo>
                  <a:pt x="65808" y="1270025"/>
                </a:lnTo>
                <a:cubicBezTo>
                  <a:pt x="64341" y="1271892"/>
                  <a:pt x="62808" y="1273726"/>
                  <a:pt x="61207" y="1275526"/>
                </a:cubicBezTo>
                <a:cubicBezTo>
                  <a:pt x="59607" y="1277326"/>
                  <a:pt x="57940" y="1279160"/>
                  <a:pt x="56207" y="1281027"/>
                </a:cubicBezTo>
                <a:lnTo>
                  <a:pt x="129616" y="1281027"/>
                </a:lnTo>
                <a:lnTo>
                  <a:pt x="129616" y="1286827"/>
                </a:lnTo>
                <a:lnTo>
                  <a:pt x="111614" y="1303830"/>
                </a:lnTo>
                <a:lnTo>
                  <a:pt x="155619" y="1303830"/>
                </a:lnTo>
                <a:lnTo>
                  <a:pt x="155619" y="1352636"/>
                </a:lnTo>
                <a:lnTo>
                  <a:pt x="25403" y="1352636"/>
                </a:lnTo>
                <a:lnTo>
                  <a:pt x="25403" y="1307630"/>
                </a:lnTo>
                <a:cubicBezTo>
                  <a:pt x="22336" y="1309897"/>
                  <a:pt x="19169" y="1312031"/>
                  <a:pt x="15902" y="1314031"/>
                </a:cubicBezTo>
                <a:cubicBezTo>
                  <a:pt x="12635" y="1316031"/>
                  <a:pt x="9268" y="1318098"/>
                  <a:pt x="5800" y="1320232"/>
                </a:cubicBezTo>
                <a:lnTo>
                  <a:pt x="2600" y="1314431"/>
                </a:lnTo>
                <a:cubicBezTo>
                  <a:pt x="14868" y="1307097"/>
                  <a:pt x="25703" y="1299562"/>
                  <a:pt x="35104" y="1291828"/>
                </a:cubicBezTo>
                <a:cubicBezTo>
                  <a:pt x="44505" y="1284094"/>
                  <a:pt x="52873" y="1275626"/>
                  <a:pt x="60207" y="1266425"/>
                </a:cubicBezTo>
                <a:close/>
                <a:moveTo>
                  <a:pt x="3218363" y="1103519"/>
                </a:moveTo>
                <a:cubicBezTo>
                  <a:pt x="3221964" y="1104852"/>
                  <a:pt x="3226431" y="1106519"/>
                  <a:pt x="3231765" y="1108519"/>
                </a:cubicBezTo>
                <a:cubicBezTo>
                  <a:pt x="3237099" y="1110520"/>
                  <a:pt x="3242633" y="1112620"/>
                  <a:pt x="3248367" y="1114820"/>
                </a:cubicBezTo>
                <a:cubicBezTo>
                  <a:pt x="3254101" y="1117021"/>
                  <a:pt x="3259735" y="1119187"/>
                  <a:pt x="3265269" y="1121321"/>
                </a:cubicBezTo>
                <a:cubicBezTo>
                  <a:pt x="3270803" y="1123455"/>
                  <a:pt x="3275571" y="1125388"/>
                  <a:pt x="3279571" y="1127122"/>
                </a:cubicBezTo>
                <a:lnTo>
                  <a:pt x="3277571" y="1133323"/>
                </a:lnTo>
                <a:cubicBezTo>
                  <a:pt x="3273437" y="1131589"/>
                  <a:pt x="3268570" y="1129622"/>
                  <a:pt x="3262969" y="1127422"/>
                </a:cubicBezTo>
                <a:cubicBezTo>
                  <a:pt x="3257368" y="1125222"/>
                  <a:pt x="3251701" y="1122988"/>
                  <a:pt x="3245967" y="1120721"/>
                </a:cubicBezTo>
                <a:cubicBezTo>
                  <a:pt x="3240233" y="1118454"/>
                  <a:pt x="3234699" y="1116287"/>
                  <a:pt x="3229365" y="1114220"/>
                </a:cubicBezTo>
                <a:cubicBezTo>
                  <a:pt x="3224031" y="1112153"/>
                  <a:pt x="3219564" y="1110520"/>
                  <a:pt x="3215963" y="1109320"/>
                </a:cubicBezTo>
                <a:close/>
                <a:moveTo>
                  <a:pt x="3169958" y="1103519"/>
                </a:moveTo>
                <a:lnTo>
                  <a:pt x="3172758" y="1109320"/>
                </a:lnTo>
                <a:cubicBezTo>
                  <a:pt x="3168757" y="1111186"/>
                  <a:pt x="3164090" y="1113287"/>
                  <a:pt x="3158756" y="1115620"/>
                </a:cubicBezTo>
                <a:cubicBezTo>
                  <a:pt x="3153422" y="1117954"/>
                  <a:pt x="3147921" y="1120288"/>
                  <a:pt x="3142254" y="1122621"/>
                </a:cubicBezTo>
                <a:cubicBezTo>
                  <a:pt x="3136587" y="1124955"/>
                  <a:pt x="3130986" y="1127188"/>
                  <a:pt x="3125452" y="1129322"/>
                </a:cubicBezTo>
                <a:cubicBezTo>
                  <a:pt x="3119918" y="1131456"/>
                  <a:pt x="3114884" y="1133256"/>
                  <a:pt x="3110350" y="1134723"/>
                </a:cubicBezTo>
                <a:lnTo>
                  <a:pt x="3108150" y="1128322"/>
                </a:lnTo>
                <a:cubicBezTo>
                  <a:pt x="3112550" y="1126988"/>
                  <a:pt x="3117518" y="1125288"/>
                  <a:pt x="3123052" y="1123221"/>
                </a:cubicBezTo>
                <a:cubicBezTo>
                  <a:pt x="3128586" y="1121154"/>
                  <a:pt x="3134186" y="1118987"/>
                  <a:pt x="3139854" y="1116720"/>
                </a:cubicBezTo>
                <a:cubicBezTo>
                  <a:pt x="3145521" y="1114454"/>
                  <a:pt x="3150988" y="1112187"/>
                  <a:pt x="3156256" y="1109920"/>
                </a:cubicBezTo>
                <a:cubicBezTo>
                  <a:pt x="3161523" y="1107653"/>
                  <a:pt x="3166090" y="1105519"/>
                  <a:pt x="3169958" y="1103519"/>
                </a:cubicBezTo>
                <a:close/>
                <a:moveTo>
                  <a:pt x="1510655" y="1095118"/>
                </a:moveTo>
                <a:cubicBezTo>
                  <a:pt x="1505988" y="1095118"/>
                  <a:pt x="1502054" y="1096485"/>
                  <a:pt x="1498853" y="1099218"/>
                </a:cubicBezTo>
                <a:cubicBezTo>
                  <a:pt x="1495653" y="1101952"/>
                  <a:pt x="1494053" y="1105986"/>
                  <a:pt x="1494053" y="1111320"/>
                </a:cubicBezTo>
                <a:cubicBezTo>
                  <a:pt x="1494053" y="1116654"/>
                  <a:pt x="1495653" y="1120688"/>
                  <a:pt x="1498853" y="1123421"/>
                </a:cubicBezTo>
                <a:cubicBezTo>
                  <a:pt x="1502054" y="1126155"/>
                  <a:pt x="1505988" y="1127522"/>
                  <a:pt x="1510655" y="1127522"/>
                </a:cubicBezTo>
                <a:cubicBezTo>
                  <a:pt x="1515322" y="1127522"/>
                  <a:pt x="1519256" y="1126155"/>
                  <a:pt x="1522456" y="1123421"/>
                </a:cubicBezTo>
                <a:cubicBezTo>
                  <a:pt x="1525657" y="1120688"/>
                  <a:pt x="1527257" y="1116654"/>
                  <a:pt x="1527257" y="1111320"/>
                </a:cubicBezTo>
                <a:cubicBezTo>
                  <a:pt x="1527257" y="1105986"/>
                  <a:pt x="1525657" y="1101952"/>
                  <a:pt x="1522456" y="1099218"/>
                </a:cubicBezTo>
                <a:cubicBezTo>
                  <a:pt x="1519256" y="1096485"/>
                  <a:pt x="1515322" y="1095118"/>
                  <a:pt x="1510655" y="1095118"/>
                </a:cubicBezTo>
                <a:close/>
                <a:moveTo>
                  <a:pt x="1955834" y="1092517"/>
                </a:moveTo>
                <a:cubicBezTo>
                  <a:pt x="1957168" y="1093718"/>
                  <a:pt x="1958835" y="1095285"/>
                  <a:pt x="1960835" y="1097218"/>
                </a:cubicBezTo>
                <a:cubicBezTo>
                  <a:pt x="1962835" y="1099152"/>
                  <a:pt x="1964902" y="1101152"/>
                  <a:pt x="1967036" y="1103219"/>
                </a:cubicBezTo>
                <a:cubicBezTo>
                  <a:pt x="1969169" y="1105286"/>
                  <a:pt x="1971303" y="1107319"/>
                  <a:pt x="1973437" y="1109320"/>
                </a:cubicBezTo>
                <a:cubicBezTo>
                  <a:pt x="1975570" y="1111320"/>
                  <a:pt x="1977437" y="1113120"/>
                  <a:pt x="1979037" y="1114720"/>
                </a:cubicBezTo>
                <a:lnTo>
                  <a:pt x="1974837" y="1119121"/>
                </a:lnTo>
                <a:cubicBezTo>
                  <a:pt x="1973370" y="1117521"/>
                  <a:pt x="1971636" y="1115720"/>
                  <a:pt x="1969636" y="1113720"/>
                </a:cubicBezTo>
                <a:cubicBezTo>
                  <a:pt x="1967636" y="1111720"/>
                  <a:pt x="1965569" y="1109686"/>
                  <a:pt x="1963435" y="1107619"/>
                </a:cubicBezTo>
                <a:cubicBezTo>
                  <a:pt x="1961302" y="1105552"/>
                  <a:pt x="1959168" y="1103586"/>
                  <a:pt x="1957035" y="1101719"/>
                </a:cubicBezTo>
                <a:cubicBezTo>
                  <a:pt x="1954901" y="1099852"/>
                  <a:pt x="1953034" y="1098185"/>
                  <a:pt x="1951434" y="1096718"/>
                </a:cubicBezTo>
                <a:close/>
                <a:moveTo>
                  <a:pt x="1907628" y="1092517"/>
                </a:moveTo>
                <a:lnTo>
                  <a:pt x="1912229" y="1096518"/>
                </a:lnTo>
                <a:cubicBezTo>
                  <a:pt x="1910229" y="1099318"/>
                  <a:pt x="1907895" y="1102152"/>
                  <a:pt x="1905228" y="1105019"/>
                </a:cubicBezTo>
                <a:cubicBezTo>
                  <a:pt x="1902561" y="1107886"/>
                  <a:pt x="1899794" y="1110720"/>
                  <a:pt x="1896927" y="1113520"/>
                </a:cubicBezTo>
                <a:cubicBezTo>
                  <a:pt x="1894060" y="1116320"/>
                  <a:pt x="1891193" y="1118954"/>
                  <a:pt x="1888326" y="1121421"/>
                </a:cubicBezTo>
                <a:cubicBezTo>
                  <a:pt x="1885459" y="1123888"/>
                  <a:pt x="1882759" y="1126122"/>
                  <a:pt x="1880225" y="1128122"/>
                </a:cubicBezTo>
                <a:lnTo>
                  <a:pt x="1876224" y="1123321"/>
                </a:lnTo>
                <a:cubicBezTo>
                  <a:pt x="1878758" y="1121321"/>
                  <a:pt x="1881425" y="1119121"/>
                  <a:pt x="1884225" y="1116720"/>
                </a:cubicBezTo>
                <a:cubicBezTo>
                  <a:pt x="1887026" y="1114320"/>
                  <a:pt x="1889826" y="1111787"/>
                  <a:pt x="1892627" y="1109120"/>
                </a:cubicBezTo>
                <a:cubicBezTo>
                  <a:pt x="1895427" y="1106453"/>
                  <a:pt x="1898127" y="1103719"/>
                  <a:pt x="1900728" y="1100919"/>
                </a:cubicBezTo>
                <a:cubicBezTo>
                  <a:pt x="1903328" y="1098118"/>
                  <a:pt x="1905628" y="1095318"/>
                  <a:pt x="1907628" y="1092517"/>
                </a:cubicBezTo>
                <a:close/>
                <a:moveTo>
                  <a:pt x="1510655" y="1088917"/>
                </a:moveTo>
                <a:cubicBezTo>
                  <a:pt x="1517056" y="1088917"/>
                  <a:pt x="1522590" y="1090784"/>
                  <a:pt x="1527257" y="1094518"/>
                </a:cubicBezTo>
                <a:cubicBezTo>
                  <a:pt x="1531924" y="1098252"/>
                  <a:pt x="1534258" y="1103852"/>
                  <a:pt x="1534258" y="1111320"/>
                </a:cubicBezTo>
                <a:cubicBezTo>
                  <a:pt x="1534258" y="1115054"/>
                  <a:pt x="1533624" y="1118321"/>
                  <a:pt x="1532358" y="1121121"/>
                </a:cubicBezTo>
                <a:cubicBezTo>
                  <a:pt x="1531091" y="1123921"/>
                  <a:pt x="1529357" y="1126255"/>
                  <a:pt x="1527157" y="1128122"/>
                </a:cubicBezTo>
                <a:cubicBezTo>
                  <a:pt x="1524957" y="1129989"/>
                  <a:pt x="1522456" y="1131389"/>
                  <a:pt x="1519656" y="1132322"/>
                </a:cubicBezTo>
                <a:cubicBezTo>
                  <a:pt x="1516856" y="1133256"/>
                  <a:pt x="1513855" y="1133723"/>
                  <a:pt x="1510655" y="1133723"/>
                </a:cubicBezTo>
                <a:cubicBezTo>
                  <a:pt x="1504254" y="1133723"/>
                  <a:pt x="1498720" y="1131856"/>
                  <a:pt x="1494053" y="1128122"/>
                </a:cubicBezTo>
                <a:cubicBezTo>
                  <a:pt x="1489386" y="1124388"/>
                  <a:pt x="1487052" y="1118787"/>
                  <a:pt x="1487052" y="1111320"/>
                </a:cubicBezTo>
                <a:cubicBezTo>
                  <a:pt x="1487052" y="1103852"/>
                  <a:pt x="1489386" y="1098252"/>
                  <a:pt x="1494053" y="1094518"/>
                </a:cubicBezTo>
                <a:cubicBezTo>
                  <a:pt x="1498720" y="1090784"/>
                  <a:pt x="1504254" y="1088917"/>
                  <a:pt x="1510655" y="1088917"/>
                </a:cubicBezTo>
                <a:close/>
                <a:moveTo>
                  <a:pt x="4423209" y="1069715"/>
                </a:moveTo>
                <a:lnTo>
                  <a:pt x="4423209" y="1112720"/>
                </a:lnTo>
                <a:lnTo>
                  <a:pt x="4488218" y="1112720"/>
                </a:lnTo>
                <a:lnTo>
                  <a:pt x="4488218" y="1069715"/>
                </a:lnTo>
                <a:close/>
                <a:moveTo>
                  <a:pt x="3197161" y="1067314"/>
                </a:moveTo>
                <a:lnTo>
                  <a:pt x="3197161" y="1090117"/>
                </a:lnTo>
                <a:lnTo>
                  <a:pt x="3248767" y="1090117"/>
                </a:lnTo>
                <a:lnTo>
                  <a:pt x="3248767" y="1067314"/>
                </a:lnTo>
                <a:close/>
                <a:moveTo>
                  <a:pt x="3138954" y="1067314"/>
                </a:moveTo>
                <a:lnTo>
                  <a:pt x="3138954" y="1090117"/>
                </a:lnTo>
                <a:lnTo>
                  <a:pt x="3190560" y="1090117"/>
                </a:lnTo>
                <a:lnTo>
                  <a:pt x="3190560" y="1067314"/>
                </a:lnTo>
                <a:close/>
                <a:moveTo>
                  <a:pt x="4416809" y="1063314"/>
                </a:moveTo>
                <a:lnTo>
                  <a:pt x="4494618" y="1063314"/>
                </a:lnTo>
                <a:lnTo>
                  <a:pt x="4494618" y="1131922"/>
                </a:lnTo>
                <a:lnTo>
                  <a:pt x="4488218" y="1131922"/>
                </a:lnTo>
                <a:lnTo>
                  <a:pt x="4488218" y="1118721"/>
                </a:lnTo>
                <a:lnTo>
                  <a:pt x="4423209" y="1118721"/>
                </a:lnTo>
                <a:lnTo>
                  <a:pt x="4423209" y="1131922"/>
                </a:lnTo>
                <a:lnTo>
                  <a:pt x="4416809" y="1131922"/>
                </a:lnTo>
                <a:close/>
                <a:moveTo>
                  <a:pt x="1900428" y="1061314"/>
                </a:moveTo>
                <a:lnTo>
                  <a:pt x="1900428" y="1081716"/>
                </a:lnTo>
                <a:lnTo>
                  <a:pt x="1964836" y="1081716"/>
                </a:lnTo>
                <a:lnTo>
                  <a:pt x="1964836" y="1061314"/>
                </a:lnTo>
                <a:close/>
                <a:moveTo>
                  <a:pt x="2046646" y="1060913"/>
                </a:moveTo>
                <a:lnTo>
                  <a:pt x="2051846" y="1064514"/>
                </a:lnTo>
                <a:cubicBezTo>
                  <a:pt x="2043179" y="1077582"/>
                  <a:pt x="2032444" y="1090017"/>
                  <a:pt x="2019642" y="1101819"/>
                </a:cubicBezTo>
                <a:cubicBezTo>
                  <a:pt x="2006841" y="1113620"/>
                  <a:pt x="1992306" y="1124521"/>
                  <a:pt x="1976037" y="1134523"/>
                </a:cubicBezTo>
                <a:lnTo>
                  <a:pt x="1972036" y="1128722"/>
                </a:lnTo>
                <a:cubicBezTo>
                  <a:pt x="1988305" y="1119387"/>
                  <a:pt x="2002707" y="1108886"/>
                  <a:pt x="2015242" y="1097218"/>
                </a:cubicBezTo>
                <a:cubicBezTo>
                  <a:pt x="2027777" y="1085550"/>
                  <a:pt x="2038245" y="1073448"/>
                  <a:pt x="2046646" y="1060913"/>
                </a:cubicBezTo>
                <a:close/>
                <a:moveTo>
                  <a:pt x="3742877" y="1056913"/>
                </a:moveTo>
                <a:lnTo>
                  <a:pt x="3742877" y="1118721"/>
                </a:lnTo>
                <a:lnTo>
                  <a:pt x="3791683" y="1118721"/>
                </a:lnTo>
                <a:lnTo>
                  <a:pt x="3791683" y="1056913"/>
                </a:lnTo>
                <a:close/>
                <a:moveTo>
                  <a:pt x="720185" y="1056113"/>
                </a:moveTo>
                <a:lnTo>
                  <a:pt x="727186" y="1056513"/>
                </a:lnTo>
                <a:lnTo>
                  <a:pt x="727186" y="1075715"/>
                </a:lnTo>
                <a:lnTo>
                  <a:pt x="727186" y="1076716"/>
                </a:lnTo>
                <a:lnTo>
                  <a:pt x="801996" y="1076716"/>
                </a:lnTo>
                <a:lnTo>
                  <a:pt x="801996" y="1082916"/>
                </a:lnTo>
                <a:lnTo>
                  <a:pt x="728186" y="1082916"/>
                </a:lnTo>
                <a:cubicBezTo>
                  <a:pt x="730320" y="1087183"/>
                  <a:pt x="733687" y="1091484"/>
                  <a:pt x="738288" y="1095818"/>
                </a:cubicBezTo>
                <a:cubicBezTo>
                  <a:pt x="742888" y="1100152"/>
                  <a:pt x="748656" y="1104286"/>
                  <a:pt x="755590" y="1108219"/>
                </a:cubicBezTo>
                <a:cubicBezTo>
                  <a:pt x="762524" y="1112153"/>
                  <a:pt x="770658" y="1115754"/>
                  <a:pt x="779993" y="1119021"/>
                </a:cubicBezTo>
                <a:cubicBezTo>
                  <a:pt x="789327" y="1122288"/>
                  <a:pt x="799929" y="1124988"/>
                  <a:pt x="811797" y="1127122"/>
                </a:cubicBezTo>
                <a:lnTo>
                  <a:pt x="809397" y="1134123"/>
                </a:lnTo>
                <a:cubicBezTo>
                  <a:pt x="797795" y="1131989"/>
                  <a:pt x="787327" y="1129289"/>
                  <a:pt x="777993" y="1126022"/>
                </a:cubicBezTo>
                <a:cubicBezTo>
                  <a:pt x="768658" y="1122755"/>
                  <a:pt x="760424" y="1119121"/>
                  <a:pt x="753290" y="1115120"/>
                </a:cubicBezTo>
                <a:cubicBezTo>
                  <a:pt x="746155" y="1111120"/>
                  <a:pt x="740155" y="1106853"/>
                  <a:pt x="735287" y="1102319"/>
                </a:cubicBezTo>
                <a:cubicBezTo>
                  <a:pt x="730420" y="1097785"/>
                  <a:pt x="726653" y="1093184"/>
                  <a:pt x="723986" y="1088517"/>
                </a:cubicBezTo>
                <a:cubicBezTo>
                  <a:pt x="721852" y="1092917"/>
                  <a:pt x="718618" y="1097318"/>
                  <a:pt x="714284" y="1101719"/>
                </a:cubicBezTo>
                <a:cubicBezTo>
                  <a:pt x="709951" y="1106119"/>
                  <a:pt x="704284" y="1110320"/>
                  <a:pt x="697282" y="1114320"/>
                </a:cubicBezTo>
                <a:cubicBezTo>
                  <a:pt x="690282" y="1118321"/>
                  <a:pt x="681914" y="1122088"/>
                  <a:pt x="672180" y="1125622"/>
                </a:cubicBezTo>
                <a:cubicBezTo>
                  <a:pt x="662445" y="1129155"/>
                  <a:pt x="651110" y="1132322"/>
                  <a:pt x="638175" y="1135123"/>
                </a:cubicBezTo>
                <a:lnTo>
                  <a:pt x="635375" y="1128122"/>
                </a:lnTo>
                <a:cubicBezTo>
                  <a:pt x="648710" y="1125455"/>
                  <a:pt x="660278" y="1122355"/>
                  <a:pt x="670079" y="1118821"/>
                </a:cubicBezTo>
                <a:cubicBezTo>
                  <a:pt x="679880" y="1115287"/>
                  <a:pt x="688148" y="1111520"/>
                  <a:pt x="694882" y="1107519"/>
                </a:cubicBezTo>
                <a:cubicBezTo>
                  <a:pt x="701616" y="1103519"/>
                  <a:pt x="706884" y="1099418"/>
                  <a:pt x="710684" y="1095218"/>
                </a:cubicBezTo>
                <a:cubicBezTo>
                  <a:pt x="714485" y="1091017"/>
                  <a:pt x="717118" y="1086917"/>
                  <a:pt x="718585" y="1082916"/>
                </a:cubicBezTo>
                <a:lnTo>
                  <a:pt x="645176" y="1082916"/>
                </a:lnTo>
                <a:lnTo>
                  <a:pt x="645176" y="1076716"/>
                </a:lnTo>
                <a:lnTo>
                  <a:pt x="719985" y="1076716"/>
                </a:lnTo>
                <a:lnTo>
                  <a:pt x="719985" y="1075715"/>
                </a:lnTo>
                <a:cubicBezTo>
                  <a:pt x="719985" y="1072782"/>
                  <a:pt x="720019" y="1069515"/>
                  <a:pt x="720085" y="1065914"/>
                </a:cubicBezTo>
                <a:cubicBezTo>
                  <a:pt x="720152" y="1062314"/>
                  <a:pt x="720185" y="1059047"/>
                  <a:pt x="720185" y="1056113"/>
                </a:cubicBezTo>
                <a:close/>
                <a:moveTo>
                  <a:pt x="1893827" y="1055913"/>
                </a:moveTo>
                <a:lnTo>
                  <a:pt x="1971236" y="1055913"/>
                </a:lnTo>
                <a:lnTo>
                  <a:pt x="1971236" y="1087117"/>
                </a:lnTo>
                <a:lnTo>
                  <a:pt x="1937232" y="1087117"/>
                </a:lnTo>
                <a:lnTo>
                  <a:pt x="1937232" y="1113520"/>
                </a:lnTo>
                <a:cubicBezTo>
                  <a:pt x="1937232" y="1116454"/>
                  <a:pt x="1936965" y="1118854"/>
                  <a:pt x="1936432" y="1120721"/>
                </a:cubicBezTo>
                <a:cubicBezTo>
                  <a:pt x="1935899" y="1122588"/>
                  <a:pt x="1934898" y="1124088"/>
                  <a:pt x="1933432" y="1125222"/>
                </a:cubicBezTo>
                <a:cubicBezTo>
                  <a:pt x="1931965" y="1126355"/>
                  <a:pt x="1929998" y="1127188"/>
                  <a:pt x="1927531" y="1127722"/>
                </a:cubicBezTo>
                <a:cubicBezTo>
                  <a:pt x="1925064" y="1128255"/>
                  <a:pt x="1921963" y="1128655"/>
                  <a:pt x="1918230" y="1128922"/>
                </a:cubicBezTo>
                <a:lnTo>
                  <a:pt x="1908628" y="1129922"/>
                </a:lnTo>
                <a:lnTo>
                  <a:pt x="1906628" y="1123321"/>
                </a:lnTo>
                <a:lnTo>
                  <a:pt x="1916829" y="1122521"/>
                </a:lnTo>
                <a:cubicBezTo>
                  <a:pt x="1920030" y="1122255"/>
                  <a:pt x="1922564" y="1121921"/>
                  <a:pt x="1924430" y="1121521"/>
                </a:cubicBezTo>
                <a:cubicBezTo>
                  <a:pt x="1926297" y="1121121"/>
                  <a:pt x="1927731" y="1120554"/>
                  <a:pt x="1928731" y="1119821"/>
                </a:cubicBezTo>
                <a:cubicBezTo>
                  <a:pt x="1929731" y="1119087"/>
                  <a:pt x="1930398" y="1118054"/>
                  <a:pt x="1930731" y="1116720"/>
                </a:cubicBezTo>
                <a:cubicBezTo>
                  <a:pt x="1931065" y="1115387"/>
                  <a:pt x="1931231" y="1113720"/>
                  <a:pt x="1931231" y="1111720"/>
                </a:cubicBezTo>
                <a:lnTo>
                  <a:pt x="1931231" y="1087117"/>
                </a:lnTo>
                <a:lnTo>
                  <a:pt x="1893827" y="1087117"/>
                </a:lnTo>
                <a:close/>
                <a:moveTo>
                  <a:pt x="4158452" y="1053513"/>
                </a:moveTo>
                <a:lnTo>
                  <a:pt x="4158452" y="1080516"/>
                </a:lnTo>
                <a:lnTo>
                  <a:pt x="4208059" y="1080516"/>
                </a:lnTo>
                <a:lnTo>
                  <a:pt x="4208059" y="1053513"/>
                </a:lnTo>
                <a:close/>
                <a:moveTo>
                  <a:pt x="958539" y="1047512"/>
                </a:moveTo>
                <a:cubicBezTo>
                  <a:pt x="959739" y="1048845"/>
                  <a:pt x="961273" y="1050579"/>
                  <a:pt x="963140" y="1052712"/>
                </a:cubicBezTo>
                <a:cubicBezTo>
                  <a:pt x="965007" y="1054846"/>
                  <a:pt x="966940" y="1057113"/>
                  <a:pt x="968940" y="1059513"/>
                </a:cubicBezTo>
                <a:cubicBezTo>
                  <a:pt x="970941" y="1061914"/>
                  <a:pt x="972807" y="1064214"/>
                  <a:pt x="974541" y="1066414"/>
                </a:cubicBezTo>
                <a:cubicBezTo>
                  <a:pt x="976274" y="1068614"/>
                  <a:pt x="977675" y="1070448"/>
                  <a:pt x="978742" y="1071915"/>
                </a:cubicBezTo>
                <a:lnTo>
                  <a:pt x="974141" y="1075715"/>
                </a:lnTo>
                <a:cubicBezTo>
                  <a:pt x="973074" y="1074249"/>
                  <a:pt x="971674" y="1072415"/>
                  <a:pt x="969940" y="1070215"/>
                </a:cubicBezTo>
                <a:cubicBezTo>
                  <a:pt x="968207" y="1068014"/>
                  <a:pt x="966373" y="1065714"/>
                  <a:pt x="964439" y="1063314"/>
                </a:cubicBezTo>
                <a:cubicBezTo>
                  <a:pt x="962506" y="1060913"/>
                  <a:pt x="960606" y="1058647"/>
                  <a:pt x="958739" y="1056513"/>
                </a:cubicBezTo>
                <a:cubicBezTo>
                  <a:pt x="956872" y="1054379"/>
                  <a:pt x="955272" y="1052646"/>
                  <a:pt x="953938" y="1051312"/>
                </a:cubicBezTo>
                <a:close/>
                <a:moveTo>
                  <a:pt x="1273902" y="1045712"/>
                </a:moveTo>
                <a:lnTo>
                  <a:pt x="1273902" y="1099318"/>
                </a:lnTo>
                <a:lnTo>
                  <a:pt x="1306305" y="1099318"/>
                </a:lnTo>
                <a:lnTo>
                  <a:pt x="1306305" y="1045712"/>
                </a:lnTo>
                <a:close/>
                <a:moveTo>
                  <a:pt x="255680" y="1045712"/>
                </a:moveTo>
                <a:lnTo>
                  <a:pt x="255680" y="1109720"/>
                </a:lnTo>
                <a:lnTo>
                  <a:pt x="360293" y="1109720"/>
                </a:lnTo>
                <a:lnTo>
                  <a:pt x="360293" y="1045712"/>
                </a:lnTo>
                <a:close/>
                <a:moveTo>
                  <a:pt x="1821094" y="1042511"/>
                </a:moveTo>
                <a:lnTo>
                  <a:pt x="1826494" y="1046112"/>
                </a:lnTo>
                <a:cubicBezTo>
                  <a:pt x="1820894" y="1055313"/>
                  <a:pt x="1815026" y="1063714"/>
                  <a:pt x="1808892" y="1071315"/>
                </a:cubicBezTo>
                <a:cubicBezTo>
                  <a:pt x="1802758" y="1078916"/>
                  <a:pt x="1796024" y="1086050"/>
                  <a:pt x="1788690" y="1092718"/>
                </a:cubicBezTo>
                <a:cubicBezTo>
                  <a:pt x="1790957" y="1094318"/>
                  <a:pt x="1794390" y="1096751"/>
                  <a:pt x="1798991" y="1100018"/>
                </a:cubicBezTo>
                <a:cubicBezTo>
                  <a:pt x="1803592" y="1103285"/>
                  <a:pt x="1808459" y="1106819"/>
                  <a:pt x="1813593" y="1110620"/>
                </a:cubicBezTo>
                <a:cubicBezTo>
                  <a:pt x="1818727" y="1114420"/>
                  <a:pt x="1823594" y="1118054"/>
                  <a:pt x="1828195" y="1121521"/>
                </a:cubicBezTo>
                <a:cubicBezTo>
                  <a:pt x="1832795" y="1124988"/>
                  <a:pt x="1836296" y="1127722"/>
                  <a:pt x="1838696" y="1129722"/>
                </a:cubicBezTo>
                <a:lnTo>
                  <a:pt x="1834495" y="1135323"/>
                </a:lnTo>
                <a:cubicBezTo>
                  <a:pt x="1832762" y="1133989"/>
                  <a:pt x="1830528" y="1132222"/>
                  <a:pt x="1827795" y="1130022"/>
                </a:cubicBezTo>
                <a:cubicBezTo>
                  <a:pt x="1825061" y="1127822"/>
                  <a:pt x="1822027" y="1125488"/>
                  <a:pt x="1818693" y="1123021"/>
                </a:cubicBezTo>
                <a:cubicBezTo>
                  <a:pt x="1815360" y="1120554"/>
                  <a:pt x="1811893" y="1117987"/>
                  <a:pt x="1808292" y="1115320"/>
                </a:cubicBezTo>
                <a:cubicBezTo>
                  <a:pt x="1804692" y="1112653"/>
                  <a:pt x="1801291" y="1110153"/>
                  <a:pt x="1798091" y="1107819"/>
                </a:cubicBezTo>
                <a:cubicBezTo>
                  <a:pt x="1794891" y="1105486"/>
                  <a:pt x="1791957" y="1103385"/>
                  <a:pt x="1789290" y="1101519"/>
                </a:cubicBezTo>
                <a:cubicBezTo>
                  <a:pt x="1786623" y="1099652"/>
                  <a:pt x="1784623" y="1098252"/>
                  <a:pt x="1783289" y="1097318"/>
                </a:cubicBezTo>
                <a:cubicBezTo>
                  <a:pt x="1774621" y="1104652"/>
                  <a:pt x="1765020" y="1111486"/>
                  <a:pt x="1754485" y="1117821"/>
                </a:cubicBezTo>
                <a:cubicBezTo>
                  <a:pt x="1743951" y="1124155"/>
                  <a:pt x="1732016" y="1130389"/>
                  <a:pt x="1718681" y="1136523"/>
                </a:cubicBezTo>
                <a:lnTo>
                  <a:pt x="1715481" y="1130322"/>
                </a:lnTo>
                <a:cubicBezTo>
                  <a:pt x="1728415" y="1124588"/>
                  <a:pt x="1739984" y="1118687"/>
                  <a:pt x="1750185" y="1112620"/>
                </a:cubicBezTo>
                <a:cubicBezTo>
                  <a:pt x="1760386" y="1106553"/>
                  <a:pt x="1769687" y="1100018"/>
                  <a:pt x="1778088" y="1093017"/>
                </a:cubicBezTo>
                <a:cubicBezTo>
                  <a:pt x="1786489" y="1086017"/>
                  <a:pt x="1794157" y="1078382"/>
                  <a:pt x="1801091" y="1070115"/>
                </a:cubicBezTo>
                <a:cubicBezTo>
                  <a:pt x="1808025" y="1061847"/>
                  <a:pt x="1814693" y="1052646"/>
                  <a:pt x="1821094" y="1042511"/>
                </a:cubicBezTo>
                <a:close/>
                <a:moveTo>
                  <a:pt x="3196961" y="1038511"/>
                </a:moveTo>
                <a:lnTo>
                  <a:pt x="3197161" y="1061514"/>
                </a:lnTo>
                <a:lnTo>
                  <a:pt x="3248767" y="1061514"/>
                </a:lnTo>
                <a:lnTo>
                  <a:pt x="3248767" y="1038511"/>
                </a:lnTo>
                <a:close/>
                <a:moveTo>
                  <a:pt x="3138954" y="1038511"/>
                </a:moveTo>
                <a:lnTo>
                  <a:pt x="3138954" y="1061514"/>
                </a:lnTo>
                <a:lnTo>
                  <a:pt x="3190560" y="1061514"/>
                </a:lnTo>
                <a:lnTo>
                  <a:pt x="3190560" y="1038511"/>
                </a:lnTo>
                <a:close/>
                <a:moveTo>
                  <a:pt x="2613764" y="1027309"/>
                </a:moveTo>
                <a:cubicBezTo>
                  <a:pt x="2616965" y="1030110"/>
                  <a:pt x="2620965" y="1033777"/>
                  <a:pt x="2625766" y="1038311"/>
                </a:cubicBezTo>
                <a:cubicBezTo>
                  <a:pt x="2630566" y="1042845"/>
                  <a:pt x="2635533" y="1047612"/>
                  <a:pt x="2640667" y="1052612"/>
                </a:cubicBezTo>
                <a:cubicBezTo>
                  <a:pt x="2645801" y="1057613"/>
                  <a:pt x="2650835" y="1062580"/>
                  <a:pt x="2655769" y="1067514"/>
                </a:cubicBezTo>
                <a:cubicBezTo>
                  <a:pt x="2660703" y="1072448"/>
                  <a:pt x="2664904" y="1076716"/>
                  <a:pt x="2668371" y="1080316"/>
                </a:cubicBezTo>
                <a:lnTo>
                  <a:pt x="2663970" y="1085717"/>
                </a:lnTo>
                <a:cubicBezTo>
                  <a:pt x="2660370" y="1081983"/>
                  <a:pt x="2656103" y="1077649"/>
                  <a:pt x="2651169" y="1072715"/>
                </a:cubicBezTo>
                <a:cubicBezTo>
                  <a:pt x="2646235" y="1067781"/>
                  <a:pt x="2641234" y="1062780"/>
                  <a:pt x="2636167" y="1057713"/>
                </a:cubicBezTo>
                <a:cubicBezTo>
                  <a:pt x="2631100" y="1052646"/>
                  <a:pt x="2626199" y="1047812"/>
                  <a:pt x="2621465" y="1043211"/>
                </a:cubicBezTo>
                <a:cubicBezTo>
                  <a:pt x="2616731" y="1038611"/>
                  <a:pt x="2612764" y="1034844"/>
                  <a:pt x="2609564" y="1031910"/>
                </a:cubicBezTo>
                <a:close/>
                <a:moveTo>
                  <a:pt x="2497150" y="1027309"/>
                </a:moveTo>
                <a:lnTo>
                  <a:pt x="2530754" y="1027309"/>
                </a:lnTo>
                <a:lnTo>
                  <a:pt x="2530754" y="1093918"/>
                </a:lnTo>
                <a:cubicBezTo>
                  <a:pt x="2536354" y="1102719"/>
                  <a:pt x="2544022" y="1109153"/>
                  <a:pt x="2553757" y="1113220"/>
                </a:cubicBezTo>
                <a:cubicBezTo>
                  <a:pt x="2563491" y="1117287"/>
                  <a:pt x="2575560" y="1119454"/>
                  <a:pt x="2589961" y="1119721"/>
                </a:cubicBezTo>
                <a:cubicBezTo>
                  <a:pt x="2618098" y="1120254"/>
                  <a:pt x="2646235" y="1119854"/>
                  <a:pt x="2674372" y="1118521"/>
                </a:cubicBezTo>
                <a:lnTo>
                  <a:pt x="2672171" y="1125122"/>
                </a:lnTo>
                <a:cubicBezTo>
                  <a:pt x="2644568" y="1126588"/>
                  <a:pt x="2616898" y="1126988"/>
                  <a:pt x="2589161" y="1126322"/>
                </a:cubicBezTo>
                <a:cubicBezTo>
                  <a:pt x="2574359" y="1126055"/>
                  <a:pt x="2561958" y="1123921"/>
                  <a:pt x="2551956" y="1119921"/>
                </a:cubicBezTo>
                <a:cubicBezTo>
                  <a:pt x="2541955" y="1115920"/>
                  <a:pt x="2533754" y="1109520"/>
                  <a:pt x="2527353" y="1100718"/>
                </a:cubicBezTo>
                <a:cubicBezTo>
                  <a:pt x="2525486" y="1102585"/>
                  <a:pt x="2523320" y="1104786"/>
                  <a:pt x="2520852" y="1107319"/>
                </a:cubicBezTo>
                <a:cubicBezTo>
                  <a:pt x="2518386" y="1109853"/>
                  <a:pt x="2515818" y="1112487"/>
                  <a:pt x="2513152" y="1115220"/>
                </a:cubicBezTo>
                <a:cubicBezTo>
                  <a:pt x="2510485" y="1117954"/>
                  <a:pt x="2507884" y="1120588"/>
                  <a:pt x="2505351" y="1123121"/>
                </a:cubicBezTo>
                <a:cubicBezTo>
                  <a:pt x="2502817" y="1125655"/>
                  <a:pt x="2500617" y="1127855"/>
                  <a:pt x="2498750" y="1129722"/>
                </a:cubicBezTo>
                <a:lnTo>
                  <a:pt x="2495149" y="1123121"/>
                </a:lnTo>
                <a:lnTo>
                  <a:pt x="2523953" y="1094318"/>
                </a:lnTo>
                <a:lnTo>
                  <a:pt x="2523953" y="1034110"/>
                </a:lnTo>
                <a:lnTo>
                  <a:pt x="2497150" y="1034110"/>
                </a:lnTo>
                <a:close/>
                <a:moveTo>
                  <a:pt x="3822887" y="1023909"/>
                </a:moveTo>
                <a:cubicBezTo>
                  <a:pt x="3825020" y="1026443"/>
                  <a:pt x="3827554" y="1029576"/>
                  <a:pt x="3830488" y="1033310"/>
                </a:cubicBezTo>
                <a:cubicBezTo>
                  <a:pt x="3833421" y="1037044"/>
                  <a:pt x="3836388" y="1040911"/>
                  <a:pt x="3839389" y="1044911"/>
                </a:cubicBezTo>
                <a:cubicBezTo>
                  <a:pt x="3842389" y="1048912"/>
                  <a:pt x="3845323" y="1052913"/>
                  <a:pt x="3848190" y="1056913"/>
                </a:cubicBezTo>
                <a:cubicBezTo>
                  <a:pt x="3851057" y="1060913"/>
                  <a:pt x="3853490" y="1064381"/>
                  <a:pt x="3855491" y="1067314"/>
                </a:cubicBezTo>
                <a:lnTo>
                  <a:pt x="3849690" y="1071715"/>
                </a:lnTo>
                <a:cubicBezTo>
                  <a:pt x="3847690" y="1068514"/>
                  <a:pt x="3845323" y="1064914"/>
                  <a:pt x="3842589" y="1060913"/>
                </a:cubicBezTo>
                <a:cubicBezTo>
                  <a:pt x="3839856" y="1056913"/>
                  <a:pt x="3836988" y="1052879"/>
                  <a:pt x="3833988" y="1048812"/>
                </a:cubicBezTo>
                <a:cubicBezTo>
                  <a:pt x="3830988" y="1044745"/>
                  <a:pt x="3828054" y="1040878"/>
                  <a:pt x="3825187" y="1037211"/>
                </a:cubicBezTo>
                <a:cubicBezTo>
                  <a:pt x="3822320" y="1033543"/>
                  <a:pt x="3819820" y="1030443"/>
                  <a:pt x="3817686" y="1027909"/>
                </a:cubicBezTo>
                <a:close/>
                <a:moveTo>
                  <a:pt x="1665674" y="1022709"/>
                </a:moveTo>
                <a:lnTo>
                  <a:pt x="1700279" y="1022709"/>
                </a:lnTo>
                <a:lnTo>
                  <a:pt x="1700279" y="1104119"/>
                </a:lnTo>
                <a:cubicBezTo>
                  <a:pt x="1701345" y="1102919"/>
                  <a:pt x="1703012" y="1100985"/>
                  <a:pt x="1705279" y="1098318"/>
                </a:cubicBezTo>
                <a:cubicBezTo>
                  <a:pt x="1707546" y="1095651"/>
                  <a:pt x="1709880" y="1092917"/>
                  <a:pt x="1712280" y="1090117"/>
                </a:cubicBezTo>
                <a:cubicBezTo>
                  <a:pt x="1714680" y="1087317"/>
                  <a:pt x="1716814" y="1084816"/>
                  <a:pt x="1718681" y="1082616"/>
                </a:cubicBezTo>
                <a:cubicBezTo>
                  <a:pt x="1720548" y="1080416"/>
                  <a:pt x="1721681" y="1079182"/>
                  <a:pt x="1722081" y="1078916"/>
                </a:cubicBezTo>
                <a:lnTo>
                  <a:pt x="1725682" y="1084716"/>
                </a:lnTo>
                <a:cubicBezTo>
                  <a:pt x="1725415" y="1084983"/>
                  <a:pt x="1724648" y="1085817"/>
                  <a:pt x="1723381" y="1087217"/>
                </a:cubicBezTo>
                <a:cubicBezTo>
                  <a:pt x="1722115" y="1088617"/>
                  <a:pt x="1720648" y="1090284"/>
                  <a:pt x="1718981" y="1092217"/>
                </a:cubicBezTo>
                <a:cubicBezTo>
                  <a:pt x="1717314" y="1094151"/>
                  <a:pt x="1715514" y="1096218"/>
                  <a:pt x="1713580" y="1098418"/>
                </a:cubicBezTo>
                <a:cubicBezTo>
                  <a:pt x="1711647" y="1100618"/>
                  <a:pt x="1709780" y="1102752"/>
                  <a:pt x="1707980" y="1104819"/>
                </a:cubicBezTo>
                <a:cubicBezTo>
                  <a:pt x="1706179" y="1106886"/>
                  <a:pt x="1704612" y="1108653"/>
                  <a:pt x="1703279" y="1110120"/>
                </a:cubicBezTo>
                <a:cubicBezTo>
                  <a:pt x="1701945" y="1111586"/>
                  <a:pt x="1701012" y="1112587"/>
                  <a:pt x="1700479" y="1113120"/>
                </a:cubicBezTo>
                <a:cubicBezTo>
                  <a:pt x="1699812" y="1113653"/>
                  <a:pt x="1699045" y="1114387"/>
                  <a:pt x="1698178" y="1115320"/>
                </a:cubicBezTo>
                <a:cubicBezTo>
                  <a:pt x="1697312" y="1116254"/>
                  <a:pt x="1696145" y="1117721"/>
                  <a:pt x="1694678" y="1119721"/>
                </a:cubicBezTo>
                <a:lnTo>
                  <a:pt x="1690077" y="1114720"/>
                </a:lnTo>
                <a:cubicBezTo>
                  <a:pt x="1691544" y="1112853"/>
                  <a:pt x="1692511" y="1111420"/>
                  <a:pt x="1692978" y="1110420"/>
                </a:cubicBezTo>
                <a:cubicBezTo>
                  <a:pt x="1693444" y="1109420"/>
                  <a:pt x="1693678" y="1108319"/>
                  <a:pt x="1693678" y="1107119"/>
                </a:cubicBezTo>
                <a:lnTo>
                  <a:pt x="1693678" y="1030110"/>
                </a:lnTo>
                <a:lnTo>
                  <a:pt x="1665674" y="1030110"/>
                </a:lnTo>
                <a:close/>
                <a:moveTo>
                  <a:pt x="2284999" y="1021709"/>
                </a:moveTo>
                <a:lnTo>
                  <a:pt x="2320404" y="1021709"/>
                </a:lnTo>
                <a:lnTo>
                  <a:pt x="2320404" y="1107919"/>
                </a:lnTo>
                <a:cubicBezTo>
                  <a:pt x="2321604" y="1106986"/>
                  <a:pt x="2323504" y="1105352"/>
                  <a:pt x="2326104" y="1103019"/>
                </a:cubicBezTo>
                <a:cubicBezTo>
                  <a:pt x="2328705" y="1100685"/>
                  <a:pt x="2331372" y="1098318"/>
                  <a:pt x="2334105" y="1095918"/>
                </a:cubicBezTo>
                <a:cubicBezTo>
                  <a:pt x="2336839" y="1093518"/>
                  <a:pt x="2339273" y="1091351"/>
                  <a:pt x="2341406" y="1089417"/>
                </a:cubicBezTo>
                <a:cubicBezTo>
                  <a:pt x="2343540" y="1087484"/>
                  <a:pt x="2344740" y="1086450"/>
                  <a:pt x="2345007" y="1086317"/>
                </a:cubicBezTo>
                <a:lnTo>
                  <a:pt x="2348007" y="1092517"/>
                </a:lnTo>
                <a:cubicBezTo>
                  <a:pt x="2347874" y="1092651"/>
                  <a:pt x="2347174" y="1093251"/>
                  <a:pt x="2345907" y="1094318"/>
                </a:cubicBezTo>
                <a:cubicBezTo>
                  <a:pt x="2344640" y="1095384"/>
                  <a:pt x="2343073" y="1096718"/>
                  <a:pt x="2341206" y="1098318"/>
                </a:cubicBezTo>
                <a:cubicBezTo>
                  <a:pt x="2339339" y="1099918"/>
                  <a:pt x="2337306" y="1101685"/>
                  <a:pt x="2335106" y="1103619"/>
                </a:cubicBezTo>
                <a:cubicBezTo>
                  <a:pt x="2332905" y="1105552"/>
                  <a:pt x="2330805" y="1107353"/>
                  <a:pt x="2328805" y="1109019"/>
                </a:cubicBezTo>
                <a:cubicBezTo>
                  <a:pt x="2326804" y="1110686"/>
                  <a:pt x="2325004" y="1112153"/>
                  <a:pt x="2323404" y="1113420"/>
                </a:cubicBezTo>
                <a:cubicBezTo>
                  <a:pt x="2321804" y="1114687"/>
                  <a:pt x="2320737" y="1115520"/>
                  <a:pt x="2320204" y="1115920"/>
                </a:cubicBezTo>
                <a:cubicBezTo>
                  <a:pt x="2319670" y="1116454"/>
                  <a:pt x="2319003" y="1117087"/>
                  <a:pt x="2318203" y="1117821"/>
                </a:cubicBezTo>
                <a:cubicBezTo>
                  <a:pt x="2317403" y="1118554"/>
                  <a:pt x="2316270" y="1119788"/>
                  <a:pt x="2314803" y="1121521"/>
                </a:cubicBezTo>
                <a:lnTo>
                  <a:pt x="2310402" y="1116320"/>
                </a:lnTo>
                <a:cubicBezTo>
                  <a:pt x="2312003" y="1114587"/>
                  <a:pt x="2312936" y="1113453"/>
                  <a:pt x="2313203" y="1112920"/>
                </a:cubicBezTo>
                <a:cubicBezTo>
                  <a:pt x="2313469" y="1112387"/>
                  <a:pt x="2313603" y="1111586"/>
                  <a:pt x="2313603" y="1110520"/>
                </a:cubicBezTo>
                <a:lnTo>
                  <a:pt x="2313603" y="1029110"/>
                </a:lnTo>
                <a:lnTo>
                  <a:pt x="2284999" y="1029110"/>
                </a:lnTo>
                <a:close/>
                <a:moveTo>
                  <a:pt x="4158452" y="1020308"/>
                </a:moveTo>
                <a:lnTo>
                  <a:pt x="4158452" y="1047112"/>
                </a:lnTo>
                <a:lnTo>
                  <a:pt x="4208059" y="1047112"/>
                </a:lnTo>
                <a:lnTo>
                  <a:pt x="4208059" y="1020308"/>
                </a:lnTo>
                <a:close/>
                <a:moveTo>
                  <a:pt x="1931631" y="1019708"/>
                </a:moveTo>
                <a:cubicBezTo>
                  <a:pt x="1932698" y="1022375"/>
                  <a:pt x="1933698" y="1024876"/>
                  <a:pt x="1934632" y="1027209"/>
                </a:cubicBezTo>
                <a:cubicBezTo>
                  <a:pt x="1935565" y="1029543"/>
                  <a:pt x="1936565" y="1032643"/>
                  <a:pt x="1937632" y="1036510"/>
                </a:cubicBezTo>
                <a:lnTo>
                  <a:pt x="1988238" y="1036510"/>
                </a:lnTo>
                <a:lnTo>
                  <a:pt x="1988238" y="1042111"/>
                </a:lnTo>
                <a:lnTo>
                  <a:pt x="1875024" y="1042111"/>
                </a:lnTo>
                <a:lnTo>
                  <a:pt x="1875024" y="1036510"/>
                </a:lnTo>
                <a:lnTo>
                  <a:pt x="1931031" y="1036510"/>
                </a:lnTo>
                <a:cubicBezTo>
                  <a:pt x="1929964" y="1033043"/>
                  <a:pt x="1929031" y="1030176"/>
                  <a:pt x="1928231" y="1027909"/>
                </a:cubicBezTo>
                <a:cubicBezTo>
                  <a:pt x="1927431" y="1025642"/>
                  <a:pt x="1926497" y="1023175"/>
                  <a:pt x="1925431" y="1020508"/>
                </a:cubicBezTo>
                <a:close/>
                <a:moveTo>
                  <a:pt x="4384004" y="1016908"/>
                </a:moveTo>
                <a:cubicBezTo>
                  <a:pt x="4385605" y="1018508"/>
                  <a:pt x="4387372" y="1020408"/>
                  <a:pt x="4389305" y="1022609"/>
                </a:cubicBezTo>
                <a:cubicBezTo>
                  <a:pt x="4391239" y="1024809"/>
                  <a:pt x="4393139" y="1027043"/>
                  <a:pt x="4395006" y="1029310"/>
                </a:cubicBezTo>
                <a:cubicBezTo>
                  <a:pt x="4396873" y="1031577"/>
                  <a:pt x="4398673" y="1033810"/>
                  <a:pt x="4400407" y="1036010"/>
                </a:cubicBezTo>
                <a:cubicBezTo>
                  <a:pt x="4402140" y="1038211"/>
                  <a:pt x="4403607" y="1040178"/>
                  <a:pt x="4404807" y="1041911"/>
                </a:cubicBezTo>
                <a:lnTo>
                  <a:pt x="4400006" y="1046512"/>
                </a:lnTo>
                <a:cubicBezTo>
                  <a:pt x="4398673" y="1044511"/>
                  <a:pt x="4397139" y="1042378"/>
                  <a:pt x="4395406" y="1040111"/>
                </a:cubicBezTo>
                <a:cubicBezTo>
                  <a:pt x="4393672" y="1037844"/>
                  <a:pt x="4391872" y="1035577"/>
                  <a:pt x="4390005" y="1033310"/>
                </a:cubicBezTo>
                <a:cubicBezTo>
                  <a:pt x="4388139" y="1031043"/>
                  <a:pt x="4386271" y="1028909"/>
                  <a:pt x="4384404" y="1026909"/>
                </a:cubicBezTo>
                <a:cubicBezTo>
                  <a:pt x="4382538" y="1024909"/>
                  <a:pt x="4380871" y="1023175"/>
                  <a:pt x="4379404" y="1021709"/>
                </a:cubicBezTo>
                <a:close/>
                <a:moveTo>
                  <a:pt x="4242463" y="1015708"/>
                </a:moveTo>
                <a:lnTo>
                  <a:pt x="4248864" y="1016108"/>
                </a:lnTo>
                <a:lnTo>
                  <a:pt x="4248864" y="1099718"/>
                </a:lnTo>
                <a:lnTo>
                  <a:pt x="4242463" y="1099718"/>
                </a:lnTo>
                <a:close/>
                <a:moveTo>
                  <a:pt x="4152052" y="1013908"/>
                </a:moveTo>
                <a:lnTo>
                  <a:pt x="4214460" y="1013908"/>
                </a:lnTo>
                <a:lnTo>
                  <a:pt x="4214460" y="1111920"/>
                </a:lnTo>
                <a:cubicBezTo>
                  <a:pt x="4214460" y="1115120"/>
                  <a:pt x="4214160" y="1117754"/>
                  <a:pt x="4213559" y="1119821"/>
                </a:cubicBezTo>
                <a:cubicBezTo>
                  <a:pt x="4212959" y="1121888"/>
                  <a:pt x="4211926" y="1123521"/>
                  <a:pt x="4210459" y="1124722"/>
                </a:cubicBezTo>
                <a:cubicBezTo>
                  <a:pt x="4208992" y="1125922"/>
                  <a:pt x="4207059" y="1126822"/>
                  <a:pt x="4204658" y="1127422"/>
                </a:cubicBezTo>
                <a:cubicBezTo>
                  <a:pt x="4202258" y="1128022"/>
                  <a:pt x="4199191" y="1128522"/>
                  <a:pt x="4195457" y="1128922"/>
                </a:cubicBezTo>
                <a:lnTo>
                  <a:pt x="4184856" y="1129922"/>
                </a:lnTo>
                <a:lnTo>
                  <a:pt x="4182656" y="1123321"/>
                </a:lnTo>
                <a:lnTo>
                  <a:pt x="4193857" y="1122521"/>
                </a:lnTo>
                <a:cubicBezTo>
                  <a:pt x="4196924" y="1122255"/>
                  <a:pt x="4199391" y="1121921"/>
                  <a:pt x="4201258" y="1121521"/>
                </a:cubicBezTo>
                <a:cubicBezTo>
                  <a:pt x="4203125" y="1121121"/>
                  <a:pt x="4204558" y="1120521"/>
                  <a:pt x="4205558" y="1119721"/>
                </a:cubicBezTo>
                <a:cubicBezTo>
                  <a:pt x="4206559" y="1118921"/>
                  <a:pt x="4207225" y="1117787"/>
                  <a:pt x="4207559" y="1116320"/>
                </a:cubicBezTo>
                <a:cubicBezTo>
                  <a:pt x="4207892" y="1114854"/>
                  <a:pt x="4208059" y="1112987"/>
                  <a:pt x="4208059" y="1110720"/>
                </a:cubicBezTo>
                <a:lnTo>
                  <a:pt x="4208059" y="1086917"/>
                </a:lnTo>
                <a:lnTo>
                  <a:pt x="4158452" y="1086917"/>
                </a:lnTo>
                <a:lnTo>
                  <a:pt x="4158452" y="1130922"/>
                </a:lnTo>
                <a:lnTo>
                  <a:pt x="4152052" y="1130922"/>
                </a:lnTo>
                <a:close/>
                <a:moveTo>
                  <a:pt x="2038845" y="1010907"/>
                </a:moveTo>
                <a:lnTo>
                  <a:pt x="2043845" y="1014908"/>
                </a:lnTo>
                <a:cubicBezTo>
                  <a:pt x="2040245" y="1019842"/>
                  <a:pt x="2036178" y="1024842"/>
                  <a:pt x="2031644" y="1029910"/>
                </a:cubicBezTo>
                <a:cubicBezTo>
                  <a:pt x="2027110" y="1034977"/>
                  <a:pt x="2022343" y="1039944"/>
                  <a:pt x="2017342" y="1044811"/>
                </a:cubicBezTo>
                <a:cubicBezTo>
                  <a:pt x="2012341" y="1049679"/>
                  <a:pt x="2007174" y="1054313"/>
                  <a:pt x="2001840" y="1058713"/>
                </a:cubicBezTo>
                <a:cubicBezTo>
                  <a:pt x="1996506" y="1063114"/>
                  <a:pt x="1991172" y="1067114"/>
                  <a:pt x="1985838" y="1070715"/>
                </a:cubicBezTo>
                <a:lnTo>
                  <a:pt x="1981838" y="1064914"/>
                </a:lnTo>
                <a:cubicBezTo>
                  <a:pt x="1987038" y="1061447"/>
                  <a:pt x="1992306" y="1057580"/>
                  <a:pt x="1997640" y="1053313"/>
                </a:cubicBezTo>
                <a:cubicBezTo>
                  <a:pt x="2002974" y="1049045"/>
                  <a:pt x="2008108" y="1044578"/>
                  <a:pt x="2013042" y="1039911"/>
                </a:cubicBezTo>
                <a:cubicBezTo>
                  <a:pt x="2017975" y="1035244"/>
                  <a:pt x="2022643" y="1030443"/>
                  <a:pt x="2027043" y="1025509"/>
                </a:cubicBezTo>
                <a:cubicBezTo>
                  <a:pt x="2031444" y="1020575"/>
                  <a:pt x="2035378" y="1015708"/>
                  <a:pt x="2038845" y="1010907"/>
                </a:cubicBezTo>
                <a:close/>
                <a:moveTo>
                  <a:pt x="4280268" y="1006307"/>
                </a:moveTo>
                <a:lnTo>
                  <a:pt x="4286869" y="1006707"/>
                </a:lnTo>
                <a:lnTo>
                  <a:pt x="4286869" y="1109120"/>
                </a:lnTo>
                <a:cubicBezTo>
                  <a:pt x="4286869" y="1112720"/>
                  <a:pt x="4286602" y="1115720"/>
                  <a:pt x="4286069" y="1118121"/>
                </a:cubicBezTo>
                <a:cubicBezTo>
                  <a:pt x="4285535" y="1120521"/>
                  <a:pt x="4284468" y="1122455"/>
                  <a:pt x="4282868" y="1123921"/>
                </a:cubicBezTo>
                <a:cubicBezTo>
                  <a:pt x="4281268" y="1125388"/>
                  <a:pt x="4279001" y="1126455"/>
                  <a:pt x="4276067" y="1127122"/>
                </a:cubicBezTo>
                <a:cubicBezTo>
                  <a:pt x="4273134" y="1127789"/>
                  <a:pt x="4269333" y="1128322"/>
                  <a:pt x="4264666" y="1128722"/>
                </a:cubicBezTo>
                <a:lnTo>
                  <a:pt x="4250864" y="1129722"/>
                </a:lnTo>
                <a:lnTo>
                  <a:pt x="4248664" y="1122921"/>
                </a:lnTo>
                <a:lnTo>
                  <a:pt x="4263466" y="1122121"/>
                </a:lnTo>
                <a:cubicBezTo>
                  <a:pt x="4267066" y="1121854"/>
                  <a:pt x="4269966" y="1121521"/>
                  <a:pt x="4272167" y="1121121"/>
                </a:cubicBezTo>
                <a:cubicBezTo>
                  <a:pt x="4274367" y="1120721"/>
                  <a:pt x="4276067" y="1120021"/>
                  <a:pt x="4277267" y="1119021"/>
                </a:cubicBezTo>
                <a:cubicBezTo>
                  <a:pt x="4278468" y="1118021"/>
                  <a:pt x="4279268" y="1116654"/>
                  <a:pt x="4279668" y="1114920"/>
                </a:cubicBezTo>
                <a:cubicBezTo>
                  <a:pt x="4280068" y="1113187"/>
                  <a:pt x="4280268" y="1110853"/>
                  <a:pt x="4280268" y="1107919"/>
                </a:cubicBezTo>
                <a:close/>
                <a:moveTo>
                  <a:pt x="532838" y="1006107"/>
                </a:moveTo>
                <a:lnTo>
                  <a:pt x="539839" y="1006507"/>
                </a:lnTo>
                <a:lnTo>
                  <a:pt x="539839" y="1043311"/>
                </a:lnTo>
                <a:lnTo>
                  <a:pt x="590846" y="1043311"/>
                </a:lnTo>
                <a:lnTo>
                  <a:pt x="590846" y="1050312"/>
                </a:lnTo>
                <a:lnTo>
                  <a:pt x="539839" y="1050312"/>
                </a:lnTo>
                <a:lnTo>
                  <a:pt x="539839" y="1110920"/>
                </a:lnTo>
                <a:lnTo>
                  <a:pt x="600847" y="1110920"/>
                </a:lnTo>
                <a:lnTo>
                  <a:pt x="600847" y="1117121"/>
                </a:lnTo>
                <a:lnTo>
                  <a:pt x="474231" y="1117121"/>
                </a:lnTo>
                <a:lnTo>
                  <a:pt x="474231" y="1110920"/>
                </a:lnTo>
                <a:lnTo>
                  <a:pt x="532838" y="1110920"/>
                </a:lnTo>
                <a:lnTo>
                  <a:pt x="532838" y="1050312"/>
                </a:lnTo>
                <a:lnTo>
                  <a:pt x="484632" y="1050312"/>
                </a:lnTo>
                <a:lnTo>
                  <a:pt x="484632" y="1043311"/>
                </a:lnTo>
                <a:lnTo>
                  <a:pt x="532838" y="1043311"/>
                </a:lnTo>
                <a:close/>
                <a:moveTo>
                  <a:pt x="2377211" y="1003506"/>
                </a:moveTo>
                <a:lnTo>
                  <a:pt x="2377211" y="1043111"/>
                </a:lnTo>
                <a:cubicBezTo>
                  <a:pt x="2377211" y="1045912"/>
                  <a:pt x="2377211" y="1048612"/>
                  <a:pt x="2377211" y="1051212"/>
                </a:cubicBezTo>
                <a:cubicBezTo>
                  <a:pt x="2377211" y="1053813"/>
                  <a:pt x="2377144" y="1056313"/>
                  <a:pt x="2377011" y="1058713"/>
                </a:cubicBezTo>
                <a:lnTo>
                  <a:pt x="2420816" y="1058713"/>
                </a:lnTo>
                <a:lnTo>
                  <a:pt x="2420816" y="1003506"/>
                </a:lnTo>
                <a:close/>
                <a:moveTo>
                  <a:pt x="1378315" y="998906"/>
                </a:moveTo>
                <a:lnTo>
                  <a:pt x="1378315" y="1048312"/>
                </a:lnTo>
                <a:cubicBezTo>
                  <a:pt x="1378315" y="1049512"/>
                  <a:pt x="1378315" y="1050712"/>
                  <a:pt x="1378315" y="1051912"/>
                </a:cubicBezTo>
                <a:cubicBezTo>
                  <a:pt x="1378315" y="1053113"/>
                  <a:pt x="1378248" y="1054246"/>
                  <a:pt x="1378114" y="1055313"/>
                </a:cubicBezTo>
                <a:lnTo>
                  <a:pt x="1408918" y="1055313"/>
                </a:lnTo>
                <a:lnTo>
                  <a:pt x="1408918" y="998906"/>
                </a:lnTo>
                <a:close/>
                <a:moveTo>
                  <a:pt x="1340910" y="998906"/>
                </a:moveTo>
                <a:lnTo>
                  <a:pt x="1340910" y="1055313"/>
                </a:lnTo>
                <a:lnTo>
                  <a:pt x="1371314" y="1055313"/>
                </a:lnTo>
                <a:cubicBezTo>
                  <a:pt x="1371447" y="1053979"/>
                  <a:pt x="1371547" y="1052646"/>
                  <a:pt x="1371614" y="1051312"/>
                </a:cubicBezTo>
                <a:cubicBezTo>
                  <a:pt x="1371680" y="1049979"/>
                  <a:pt x="1371714" y="1048579"/>
                  <a:pt x="1371714" y="1047112"/>
                </a:cubicBezTo>
                <a:lnTo>
                  <a:pt x="1371714" y="998906"/>
                </a:lnTo>
                <a:close/>
                <a:moveTo>
                  <a:pt x="886330" y="996105"/>
                </a:moveTo>
                <a:lnTo>
                  <a:pt x="986343" y="996105"/>
                </a:lnTo>
                <a:lnTo>
                  <a:pt x="986343" y="1002506"/>
                </a:lnTo>
                <a:lnTo>
                  <a:pt x="939136" y="1002506"/>
                </a:lnTo>
                <a:lnTo>
                  <a:pt x="939136" y="1035710"/>
                </a:lnTo>
                <a:lnTo>
                  <a:pt x="984142" y="1035710"/>
                </a:lnTo>
                <a:lnTo>
                  <a:pt x="984142" y="1041911"/>
                </a:lnTo>
                <a:lnTo>
                  <a:pt x="939136" y="1041911"/>
                </a:lnTo>
                <a:lnTo>
                  <a:pt x="939136" y="1084116"/>
                </a:lnTo>
                <a:lnTo>
                  <a:pt x="992543" y="1084116"/>
                </a:lnTo>
                <a:lnTo>
                  <a:pt x="992543" y="1090517"/>
                </a:lnTo>
                <a:lnTo>
                  <a:pt x="880129" y="1090517"/>
                </a:lnTo>
                <a:lnTo>
                  <a:pt x="880129" y="1084116"/>
                </a:lnTo>
                <a:lnTo>
                  <a:pt x="932536" y="1084116"/>
                </a:lnTo>
                <a:lnTo>
                  <a:pt x="932536" y="1041911"/>
                </a:lnTo>
                <a:lnTo>
                  <a:pt x="889330" y="1041911"/>
                </a:lnTo>
                <a:lnTo>
                  <a:pt x="889330" y="1035710"/>
                </a:lnTo>
                <a:lnTo>
                  <a:pt x="932536" y="1035710"/>
                </a:lnTo>
                <a:lnTo>
                  <a:pt x="932536" y="1002506"/>
                </a:lnTo>
                <a:lnTo>
                  <a:pt x="886330" y="1002506"/>
                </a:lnTo>
                <a:close/>
                <a:moveTo>
                  <a:pt x="3742877" y="995705"/>
                </a:moveTo>
                <a:lnTo>
                  <a:pt x="3742877" y="1049912"/>
                </a:lnTo>
                <a:lnTo>
                  <a:pt x="3791683" y="1049912"/>
                </a:lnTo>
                <a:lnTo>
                  <a:pt x="3791683" y="995705"/>
                </a:lnTo>
                <a:close/>
                <a:moveTo>
                  <a:pt x="1898227" y="994505"/>
                </a:moveTo>
                <a:lnTo>
                  <a:pt x="1898227" y="1012107"/>
                </a:lnTo>
                <a:lnTo>
                  <a:pt x="1967036" y="1012107"/>
                </a:lnTo>
                <a:lnTo>
                  <a:pt x="1967036" y="994505"/>
                </a:lnTo>
                <a:close/>
                <a:moveTo>
                  <a:pt x="3032140" y="993905"/>
                </a:moveTo>
                <a:cubicBezTo>
                  <a:pt x="3034407" y="997772"/>
                  <a:pt x="3037008" y="1002473"/>
                  <a:pt x="3039941" y="1008007"/>
                </a:cubicBezTo>
                <a:cubicBezTo>
                  <a:pt x="3042875" y="1013541"/>
                  <a:pt x="3045942" y="1019442"/>
                  <a:pt x="3049142" y="1025709"/>
                </a:cubicBezTo>
                <a:cubicBezTo>
                  <a:pt x="3052343" y="1031977"/>
                  <a:pt x="3055577" y="1038444"/>
                  <a:pt x="3058843" y="1045112"/>
                </a:cubicBezTo>
                <a:cubicBezTo>
                  <a:pt x="3062111" y="1051779"/>
                  <a:pt x="3065278" y="1058313"/>
                  <a:pt x="3068345" y="1064714"/>
                </a:cubicBezTo>
                <a:cubicBezTo>
                  <a:pt x="3071412" y="1071115"/>
                  <a:pt x="3074245" y="1077149"/>
                  <a:pt x="3076846" y="1082816"/>
                </a:cubicBezTo>
                <a:cubicBezTo>
                  <a:pt x="3079446" y="1088484"/>
                  <a:pt x="3081613" y="1093451"/>
                  <a:pt x="3083347" y="1097718"/>
                </a:cubicBezTo>
                <a:lnTo>
                  <a:pt x="3076546" y="1101119"/>
                </a:lnTo>
                <a:cubicBezTo>
                  <a:pt x="3074679" y="1096718"/>
                  <a:pt x="3072479" y="1091651"/>
                  <a:pt x="3069945" y="1085917"/>
                </a:cubicBezTo>
                <a:cubicBezTo>
                  <a:pt x="3067411" y="1080183"/>
                  <a:pt x="3064644" y="1074115"/>
                  <a:pt x="3061644" y="1067714"/>
                </a:cubicBezTo>
                <a:cubicBezTo>
                  <a:pt x="3058643" y="1061314"/>
                  <a:pt x="3055543" y="1054779"/>
                  <a:pt x="3052343" y="1048112"/>
                </a:cubicBezTo>
                <a:cubicBezTo>
                  <a:pt x="3049142" y="1041444"/>
                  <a:pt x="3045942" y="1034977"/>
                  <a:pt x="3042741" y="1028709"/>
                </a:cubicBezTo>
                <a:cubicBezTo>
                  <a:pt x="3039541" y="1022442"/>
                  <a:pt x="3036474" y="1016575"/>
                  <a:pt x="3033540" y="1011107"/>
                </a:cubicBezTo>
                <a:cubicBezTo>
                  <a:pt x="3030607" y="1005640"/>
                  <a:pt x="3028006" y="1000906"/>
                  <a:pt x="3025740" y="996906"/>
                </a:cubicBezTo>
                <a:close/>
                <a:moveTo>
                  <a:pt x="2946129" y="993305"/>
                </a:moveTo>
                <a:lnTo>
                  <a:pt x="2953130" y="995105"/>
                </a:lnTo>
                <a:cubicBezTo>
                  <a:pt x="2951130" y="1003640"/>
                  <a:pt x="2948530" y="1012574"/>
                  <a:pt x="2945329" y="1021909"/>
                </a:cubicBezTo>
                <a:cubicBezTo>
                  <a:pt x="2942129" y="1031243"/>
                  <a:pt x="2938629" y="1040544"/>
                  <a:pt x="2934828" y="1049812"/>
                </a:cubicBezTo>
                <a:cubicBezTo>
                  <a:pt x="2931028" y="1059080"/>
                  <a:pt x="2926994" y="1068081"/>
                  <a:pt x="2922727" y="1076815"/>
                </a:cubicBezTo>
                <a:cubicBezTo>
                  <a:pt x="2918460" y="1085550"/>
                  <a:pt x="2914192" y="1093584"/>
                  <a:pt x="2909925" y="1100919"/>
                </a:cubicBezTo>
                <a:lnTo>
                  <a:pt x="2903724" y="1097318"/>
                </a:lnTo>
                <a:cubicBezTo>
                  <a:pt x="2907992" y="1090117"/>
                  <a:pt x="2912259" y="1082183"/>
                  <a:pt x="2916526" y="1073515"/>
                </a:cubicBezTo>
                <a:cubicBezTo>
                  <a:pt x="2920793" y="1064847"/>
                  <a:pt x="2924793" y="1055946"/>
                  <a:pt x="2928527" y="1046812"/>
                </a:cubicBezTo>
                <a:cubicBezTo>
                  <a:pt x="2932261" y="1037677"/>
                  <a:pt x="2935661" y="1028543"/>
                  <a:pt x="2938729" y="1019408"/>
                </a:cubicBezTo>
                <a:cubicBezTo>
                  <a:pt x="2941796" y="1010274"/>
                  <a:pt x="2944263" y="1001573"/>
                  <a:pt x="2946129" y="993305"/>
                </a:cubicBezTo>
                <a:close/>
                <a:moveTo>
                  <a:pt x="3578132" y="987504"/>
                </a:moveTo>
                <a:lnTo>
                  <a:pt x="3584933" y="987504"/>
                </a:lnTo>
                <a:lnTo>
                  <a:pt x="3584933" y="1129722"/>
                </a:lnTo>
                <a:lnTo>
                  <a:pt x="3578132" y="1129722"/>
                </a:lnTo>
                <a:close/>
                <a:moveTo>
                  <a:pt x="1273902" y="987304"/>
                </a:moveTo>
                <a:lnTo>
                  <a:pt x="1273902" y="1038911"/>
                </a:lnTo>
                <a:lnTo>
                  <a:pt x="1306305" y="1038911"/>
                </a:lnTo>
                <a:lnTo>
                  <a:pt x="1306305" y="987304"/>
                </a:lnTo>
                <a:close/>
                <a:moveTo>
                  <a:pt x="3166357" y="981904"/>
                </a:moveTo>
                <a:lnTo>
                  <a:pt x="3166357" y="1005307"/>
                </a:lnTo>
                <a:lnTo>
                  <a:pt x="3221364" y="1005307"/>
                </a:lnTo>
                <a:lnTo>
                  <a:pt x="3221364" y="981904"/>
                </a:lnTo>
                <a:close/>
                <a:moveTo>
                  <a:pt x="149581" y="981904"/>
                </a:moveTo>
                <a:cubicBezTo>
                  <a:pt x="143447" y="981904"/>
                  <a:pt x="138146" y="982870"/>
                  <a:pt x="133679" y="984804"/>
                </a:cubicBezTo>
                <a:cubicBezTo>
                  <a:pt x="129212" y="986738"/>
                  <a:pt x="125511" y="990071"/>
                  <a:pt x="122577" y="994805"/>
                </a:cubicBezTo>
                <a:cubicBezTo>
                  <a:pt x="119644" y="999539"/>
                  <a:pt x="117477" y="1005973"/>
                  <a:pt x="116077" y="1014108"/>
                </a:cubicBezTo>
                <a:cubicBezTo>
                  <a:pt x="114676" y="1022242"/>
                  <a:pt x="113976" y="1032510"/>
                  <a:pt x="113976" y="1044911"/>
                </a:cubicBezTo>
                <a:cubicBezTo>
                  <a:pt x="113976" y="1057313"/>
                  <a:pt x="114676" y="1067581"/>
                  <a:pt x="116077" y="1075715"/>
                </a:cubicBezTo>
                <a:cubicBezTo>
                  <a:pt x="117477" y="1083850"/>
                  <a:pt x="119644" y="1090317"/>
                  <a:pt x="122577" y="1095118"/>
                </a:cubicBezTo>
                <a:cubicBezTo>
                  <a:pt x="125511" y="1099918"/>
                  <a:pt x="129212" y="1103252"/>
                  <a:pt x="133679" y="1105119"/>
                </a:cubicBezTo>
                <a:cubicBezTo>
                  <a:pt x="138146" y="1106986"/>
                  <a:pt x="143447" y="1107919"/>
                  <a:pt x="149581" y="1107919"/>
                </a:cubicBezTo>
                <a:cubicBezTo>
                  <a:pt x="155582" y="1107919"/>
                  <a:pt x="160815" y="1106986"/>
                  <a:pt x="165283" y="1105119"/>
                </a:cubicBezTo>
                <a:cubicBezTo>
                  <a:pt x="169750" y="1103252"/>
                  <a:pt x="173451" y="1099918"/>
                  <a:pt x="176384" y="1095118"/>
                </a:cubicBezTo>
                <a:cubicBezTo>
                  <a:pt x="179318" y="1090317"/>
                  <a:pt x="181485" y="1083850"/>
                  <a:pt x="182885" y="1075715"/>
                </a:cubicBezTo>
                <a:cubicBezTo>
                  <a:pt x="184285" y="1067581"/>
                  <a:pt x="184985" y="1057313"/>
                  <a:pt x="184985" y="1044911"/>
                </a:cubicBezTo>
                <a:cubicBezTo>
                  <a:pt x="184985" y="1032510"/>
                  <a:pt x="184285" y="1022242"/>
                  <a:pt x="182885" y="1014108"/>
                </a:cubicBezTo>
                <a:cubicBezTo>
                  <a:pt x="181485" y="1005973"/>
                  <a:pt x="179318" y="999539"/>
                  <a:pt x="176384" y="994805"/>
                </a:cubicBezTo>
                <a:cubicBezTo>
                  <a:pt x="173451" y="990071"/>
                  <a:pt x="169750" y="986738"/>
                  <a:pt x="165283" y="984804"/>
                </a:cubicBezTo>
                <a:cubicBezTo>
                  <a:pt x="160815" y="982870"/>
                  <a:pt x="155582" y="981904"/>
                  <a:pt x="149581" y="981904"/>
                </a:cubicBezTo>
                <a:close/>
                <a:moveTo>
                  <a:pt x="1267901" y="980303"/>
                </a:moveTo>
                <a:lnTo>
                  <a:pt x="1312706" y="980303"/>
                </a:lnTo>
                <a:lnTo>
                  <a:pt x="1312706" y="1106319"/>
                </a:lnTo>
                <a:lnTo>
                  <a:pt x="1267901" y="1106319"/>
                </a:lnTo>
                <a:close/>
                <a:moveTo>
                  <a:pt x="4432611" y="979903"/>
                </a:moveTo>
                <a:cubicBezTo>
                  <a:pt x="4431944" y="981237"/>
                  <a:pt x="4431210" y="982504"/>
                  <a:pt x="4430410" y="983704"/>
                </a:cubicBezTo>
                <a:cubicBezTo>
                  <a:pt x="4429610" y="984904"/>
                  <a:pt x="4428810" y="986171"/>
                  <a:pt x="4428010" y="987504"/>
                </a:cubicBezTo>
                <a:cubicBezTo>
                  <a:pt x="4432277" y="994572"/>
                  <a:pt x="4436845" y="1000873"/>
                  <a:pt x="4441712" y="1006407"/>
                </a:cubicBezTo>
                <a:cubicBezTo>
                  <a:pt x="4446579" y="1011941"/>
                  <a:pt x="4452013" y="1016975"/>
                  <a:pt x="4458014" y="1021509"/>
                </a:cubicBezTo>
                <a:cubicBezTo>
                  <a:pt x="4464815" y="1015775"/>
                  <a:pt x="4470915" y="1009507"/>
                  <a:pt x="4476316" y="1002706"/>
                </a:cubicBezTo>
                <a:cubicBezTo>
                  <a:pt x="4481717" y="995905"/>
                  <a:pt x="4486684" y="988304"/>
                  <a:pt x="4491218" y="979903"/>
                </a:cubicBezTo>
                <a:close/>
                <a:moveTo>
                  <a:pt x="255680" y="978503"/>
                </a:moveTo>
                <a:lnTo>
                  <a:pt x="255680" y="1038511"/>
                </a:lnTo>
                <a:lnTo>
                  <a:pt x="360293" y="1038511"/>
                </a:lnTo>
                <a:lnTo>
                  <a:pt x="360293" y="978503"/>
                </a:lnTo>
                <a:close/>
                <a:moveTo>
                  <a:pt x="48606" y="975503"/>
                </a:moveTo>
                <a:lnTo>
                  <a:pt x="53407" y="975503"/>
                </a:lnTo>
                <a:lnTo>
                  <a:pt x="53407" y="1114320"/>
                </a:lnTo>
                <a:lnTo>
                  <a:pt x="44006" y="1114320"/>
                </a:lnTo>
                <a:lnTo>
                  <a:pt x="44006" y="984904"/>
                </a:lnTo>
                <a:lnTo>
                  <a:pt x="9001" y="991705"/>
                </a:lnTo>
                <a:lnTo>
                  <a:pt x="9001" y="983504"/>
                </a:lnTo>
                <a:close/>
                <a:moveTo>
                  <a:pt x="149581" y="973503"/>
                </a:moveTo>
                <a:cubicBezTo>
                  <a:pt x="156782" y="973503"/>
                  <a:pt x="163182" y="974536"/>
                  <a:pt x="168784" y="976603"/>
                </a:cubicBezTo>
                <a:cubicBezTo>
                  <a:pt x="174384" y="978670"/>
                  <a:pt x="179118" y="982404"/>
                  <a:pt x="182985" y="987804"/>
                </a:cubicBezTo>
                <a:cubicBezTo>
                  <a:pt x="186853" y="993205"/>
                  <a:pt x="189786" y="1000506"/>
                  <a:pt x="191786" y="1009707"/>
                </a:cubicBezTo>
                <a:cubicBezTo>
                  <a:pt x="193787" y="1018908"/>
                  <a:pt x="194787" y="1030643"/>
                  <a:pt x="194787" y="1044911"/>
                </a:cubicBezTo>
                <a:cubicBezTo>
                  <a:pt x="194787" y="1059180"/>
                  <a:pt x="193787" y="1070948"/>
                  <a:pt x="191786" y="1080216"/>
                </a:cubicBezTo>
                <a:cubicBezTo>
                  <a:pt x="189786" y="1089484"/>
                  <a:pt x="186853" y="1096785"/>
                  <a:pt x="182985" y="1102119"/>
                </a:cubicBezTo>
                <a:cubicBezTo>
                  <a:pt x="179118" y="1107453"/>
                  <a:pt x="174384" y="1111153"/>
                  <a:pt x="168784" y="1113220"/>
                </a:cubicBezTo>
                <a:cubicBezTo>
                  <a:pt x="163182" y="1115287"/>
                  <a:pt x="156782" y="1116320"/>
                  <a:pt x="149581" y="1116320"/>
                </a:cubicBezTo>
                <a:cubicBezTo>
                  <a:pt x="142513" y="1116320"/>
                  <a:pt x="136146" y="1115287"/>
                  <a:pt x="130478" y="1113220"/>
                </a:cubicBezTo>
                <a:cubicBezTo>
                  <a:pt x="124811" y="1111153"/>
                  <a:pt x="120044" y="1107453"/>
                  <a:pt x="116176" y="1102119"/>
                </a:cubicBezTo>
                <a:cubicBezTo>
                  <a:pt x="112309" y="1096785"/>
                  <a:pt x="109342" y="1089484"/>
                  <a:pt x="107275" y="1080216"/>
                </a:cubicBezTo>
                <a:cubicBezTo>
                  <a:pt x="105209" y="1070948"/>
                  <a:pt x="104175" y="1059180"/>
                  <a:pt x="104175" y="1044911"/>
                </a:cubicBezTo>
                <a:cubicBezTo>
                  <a:pt x="104175" y="1030643"/>
                  <a:pt x="105209" y="1018908"/>
                  <a:pt x="107275" y="1009707"/>
                </a:cubicBezTo>
                <a:cubicBezTo>
                  <a:pt x="109342" y="1000506"/>
                  <a:pt x="112309" y="993205"/>
                  <a:pt x="116176" y="987804"/>
                </a:cubicBezTo>
                <a:cubicBezTo>
                  <a:pt x="120044" y="982404"/>
                  <a:pt x="124811" y="978670"/>
                  <a:pt x="130478" y="976603"/>
                </a:cubicBezTo>
                <a:cubicBezTo>
                  <a:pt x="136146" y="974536"/>
                  <a:pt x="142513" y="973503"/>
                  <a:pt x="149581" y="973503"/>
                </a:cubicBezTo>
                <a:close/>
                <a:moveTo>
                  <a:pt x="869528" y="972102"/>
                </a:moveTo>
                <a:lnTo>
                  <a:pt x="869528" y="1114320"/>
                </a:lnTo>
                <a:lnTo>
                  <a:pt x="1003545" y="1114320"/>
                </a:lnTo>
                <a:lnTo>
                  <a:pt x="1003545" y="972102"/>
                </a:lnTo>
                <a:close/>
                <a:moveTo>
                  <a:pt x="2705175" y="971902"/>
                </a:moveTo>
                <a:lnTo>
                  <a:pt x="2856794" y="971902"/>
                </a:lnTo>
                <a:lnTo>
                  <a:pt x="2856794" y="979103"/>
                </a:lnTo>
                <a:lnTo>
                  <a:pt x="2787986" y="1027509"/>
                </a:lnTo>
                <a:lnTo>
                  <a:pt x="2787986" y="1105919"/>
                </a:lnTo>
                <a:cubicBezTo>
                  <a:pt x="2787986" y="1110186"/>
                  <a:pt x="2787652" y="1113587"/>
                  <a:pt x="2786986" y="1116120"/>
                </a:cubicBezTo>
                <a:cubicBezTo>
                  <a:pt x="2786319" y="1118654"/>
                  <a:pt x="2785086" y="1120654"/>
                  <a:pt x="2783285" y="1122121"/>
                </a:cubicBezTo>
                <a:cubicBezTo>
                  <a:pt x="2781485" y="1123588"/>
                  <a:pt x="2779018" y="1124655"/>
                  <a:pt x="2775884" y="1125322"/>
                </a:cubicBezTo>
                <a:cubicBezTo>
                  <a:pt x="2772751" y="1125988"/>
                  <a:pt x="2768717" y="1126522"/>
                  <a:pt x="2763783" y="1126922"/>
                </a:cubicBezTo>
                <a:lnTo>
                  <a:pt x="2745581" y="1128322"/>
                </a:lnTo>
                <a:lnTo>
                  <a:pt x="2743580" y="1121321"/>
                </a:lnTo>
                <a:lnTo>
                  <a:pt x="2762183" y="1120121"/>
                </a:lnTo>
                <a:cubicBezTo>
                  <a:pt x="2766183" y="1119854"/>
                  <a:pt x="2769417" y="1119488"/>
                  <a:pt x="2771884" y="1119021"/>
                </a:cubicBezTo>
                <a:cubicBezTo>
                  <a:pt x="2774351" y="1118554"/>
                  <a:pt x="2776251" y="1117787"/>
                  <a:pt x="2777585" y="1116720"/>
                </a:cubicBezTo>
                <a:cubicBezTo>
                  <a:pt x="2778918" y="1115654"/>
                  <a:pt x="2779818" y="1114153"/>
                  <a:pt x="2780285" y="1112220"/>
                </a:cubicBezTo>
                <a:cubicBezTo>
                  <a:pt x="2780752" y="1110286"/>
                  <a:pt x="2780985" y="1107586"/>
                  <a:pt x="2780985" y="1104119"/>
                </a:cubicBezTo>
                <a:lnTo>
                  <a:pt x="2780985" y="1023709"/>
                </a:lnTo>
                <a:lnTo>
                  <a:pt x="2844793" y="979103"/>
                </a:lnTo>
                <a:lnTo>
                  <a:pt x="2705175" y="979103"/>
                </a:lnTo>
                <a:close/>
                <a:moveTo>
                  <a:pt x="1898227" y="971902"/>
                </a:moveTo>
                <a:lnTo>
                  <a:pt x="1898227" y="988905"/>
                </a:lnTo>
                <a:lnTo>
                  <a:pt x="1967036" y="988905"/>
                </a:lnTo>
                <a:lnTo>
                  <a:pt x="1967036" y="971902"/>
                </a:lnTo>
                <a:close/>
                <a:moveTo>
                  <a:pt x="248479" y="971302"/>
                </a:moveTo>
                <a:lnTo>
                  <a:pt x="367294" y="971302"/>
                </a:lnTo>
                <a:lnTo>
                  <a:pt x="367294" y="1132322"/>
                </a:lnTo>
                <a:lnTo>
                  <a:pt x="360293" y="1132322"/>
                </a:lnTo>
                <a:lnTo>
                  <a:pt x="360293" y="1116320"/>
                </a:lnTo>
                <a:lnTo>
                  <a:pt x="255680" y="1116320"/>
                </a:lnTo>
                <a:lnTo>
                  <a:pt x="255680" y="1132522"/>
                </a:lnTo>
                <a:lnTo>
                  <a:pt x="248479" y="1132522"/>
                </a:lnTo>
                <a:close/>
                <a:moveTo>
                  <a:pt x="3619138" y="969902"/>
                </a:moveTo>
                <a:lnTo>
                  <a:pt x="3677745" y="969902"/>
                </a:lnTo>
                <a:lnTo>
                  <a:pt x="3677745" y="1104919"/>
                </a:lnTo>
                <a:cubicBezTo>
                  <a:pt x="3677745" y="1109853"/>
                  <a:pt x="3677345" y="1113753"/>
                  <a:pt x="3676545" y="1116620"/>
                </a:cubicBezTo>
                <a:cubicBezTo>
                  <a:pt x="3675745" y="1119488"/>
                  <a:pt x="3674378" y="1121721"/>
                  <a:pt x="3672444" y="1123321"/>
                </a:cubicBezTo>
                <a:cubicBezTo>
                  <a:pt x="3670511" y="1124922"/>
                  <a:pt x="3667977" y="1126088"/>
                  <a:pt x="3664843" y="1126822"/>
                </a:cubicBezTo>
                <a:cubicBezTo>
                  <a:pt x="3661709" y="1127555"/>
                  <a:pt x="3657809" y="1128122"/>
                  <a:pt x="3653142" y="1128522"/>
                </a:cubicBezTo>
                <a:lnTo>
                  <a:pt x="3638140" y="1129922"/>
                </a:lnTo>
                <a:lnTo>
                  <a:pt x="3635940" y="1123121"/>
                </a:lnTo>
                <a:lnTo>
                  <a:pt x="3651941" y="1121921"/>
                </a:lnTo>
                <a:cubicBezTo>
                  <a:pt x="3655942" y="1121654"/>
                  <a:pt x="3659176" y="1121254"/>
                  <a:pt x="3661643" y="1120721"/>
                </a:cubicBezTo>
                <a:cubicBezTo>
                  <a:pt x="3664110" y="1120188"/>
                  <a:pt x="3666044" y="1119254"/>
                  <a:pt x="3667443" y="1117921"/>
                </a:cubicBezTo>
                <a:cubicBezTo>
                  <a:pt x="3668844" y="1116587"/>
                  <a:pt x="3669777" y="1114820"/>
                  <a:pt x="3670244" y="1112620"/>
                </a:cubicBezTo>
                <a:cubicBezTo>
                  <a:pt x="3670711" y="1110420"/>
                  <a:pt x="3670944" y="1107453"/>
                  <a:pt x="3670944" y="1103719"/>
                </a:cubicBezTo>
                <a:lnTo>
                  <a:pt x="3670944" y="976503"/>
                </a:lnTo>
                <a:lnTo>
                  <a:pt x="3619138" y="976503"/>
                </a:lnTo>
                <a:close/>
                <a:moveTo>
                  <a:pt x="1891826" y="966102"/>
                </a:moveTo>
                <a:lnTo>
                  <a:pt x="1973437" y="966102"/>
                </a:lnTo>
                <a:lnTo>
                  <a:pt x="1973437" y="1017708"/>
                </a:lnTo>
                <a:lnTo>
                  <a:pt x="1891826" y="1017708"/>
                </a:lnTo>
                <a:close/>
                <a:moveTo>
                  <a:pt x="862727" y="965301"/>
                </a:moveTo>
                <a:lnTo>
                  <a:pt x="1010146" y="965301"/>
                </a:lnTo>
                <a:lnTo>
                  <a:pt x="1010146" y="1134123"/>
                </a:lnTo>
                <a:lnTo>
                  <a:pt x="1003545" y="1134123"/>
                </a:lnTo>
                <a:lnTo>
                  <a:pt x="1003545" y="1120521"/>
                </a:lnTo>
                <a:lnTo>
                  <a:pt x="869528" y="1120521"/>
                </a:lnTo>
                <a:lnTo>
                  <a:pt x="869528" y="1134123"/>
                </a:lnTo>
                <a:lnTo>
                  <a:pt x="862727" y="1134123"/>
                </a:lnTo>
                <a:close/>
                <a:moveTo>
                  <a:pt x="2514952" y="962701"/>
                </a:moveTo>
                <a:cubicBezTo>
                  <a:pt x="2516685" y="964568"/>
                  <a:pt x="2518752" y="966968"/>
                  <a:pt x="2521153" y="969902"/>
                </a:cubicBezTo>
                <a:cubicBezTo>
                  <a:pt x="2523553" y="972836"/>
                  <a:pt x="2526020" y="975903"/>
                  <a:pt x="2528553" y="979103"/>
                </a:cubicBezTo>
                <a:cubicBezTo>
                  <a:pt x="2531087" y="982304"/>
                  <a:pt x="2533521" y="985471"/>
                  <a:pt x="2535854" y="988604"/>
                </a:cubicBezTo>
                <a:cubicBezTo>
                  <a:pt x="2538188" y="991738"/>
                  <a:pt x="2540088" y="994439"/>
                  <a:pt x="2541555" y="996705"/>
                </a:cubicBezTo>
                <a:lnTo>
                  <a:pt x="2536554" y="1001306"/>
                </a:lnTo>
                <a:cubicBezTo>
                  <a:pt x="2535088" y="999172"/>
                  <a:pt x="2533221" y="996539"/>
                  <a:pt x="2530954" y="993405"/>
                </a:cubicBezTo>
                <a:cubicBezTo>
                  <a:pt x="2528687" y="990271"/>
                  <a:pt x="2526287" y="987104"/>
                  <a:pt x="2523753" y="983904"/>
                </a:cubicBezTo>
                <a:cubicBezTo>
                  <a:pt x="2521219" y="980703"/>
                  <a:pt x="2518752" y="977636"/>
                  <a:pt x="2516352" y="974703"/>
                </a:cubicBezTo>
                <a:cubicBezTo>
                  <a:pt x="2513952" y="971769"/>
                  <a:pt x="2511885" y="969369"/>
                  <a:pt x="2510151" y="967502"/>
                </a:cubicBezTo>
                <a:close/>
                <a:moveTo>
                  <a:pt x="4097645" y="962301"/>
                </a:moveTo>
                <a:lnTo>
                  <a:pt x="4104446" y="962301"/>
                </a:lnTo>
                <a:cubicBezTo>
                  <a:pt x="4101245" y="970302"/>
                  <a:pt x="4098512" y="978437"/>
                  <a:pt x="4096245" y="986704"/>
                </a:cubicBezTo>
                <a:cubicBezTo>
                  <a:pt x="4093978" y="994972"/>
                  <a:pt x="4092844" y="1002840"/>
                  <a:pt x="4092844" y="1010307"/>
                </a:cubicBezTo>
                <a:lnTo>
                  <a:pt x="4084043" y="1010307"/>
                </a:lnTo>
                <a:cubicBezTo>
                  <a:pt x="4084043" y="1006840"/>
                  <a:pt x="4084410" y="1003106"/>
                  <a:pt x="4085143" y="999106"/>
                </a:cubicBezTo>
                <a:cubicBezTo>
                  <a:pt x="4085877" y="995105"/>
                  <a:pt x="4086877" y="991005"/>
                  <a:pt x="4088144" y="986804"/>
                </a:cubicBezTo>
                <a:cubicBezTo>
                  <a:pt x="4089410" y="982604"/>
                  <a:pt x="4090844" y="978437"/>
                  <a:pt x="4092444" y="974303"/>
                </a:cubicBezTo>
                <a:cubicBezTo>
                  <a:pt x="4094044" y="970169"/>
                  <a:pt x="4095778" y="966168"/>
                  <a:pt x="4097645" y="962301"/>
                </a:cubicBezTo>
                <a:close/>
                <a:moveTo>
                  <a:pt x="4061840" y="962301"/>
                </a:moveTo>
                <a:lnTo>
                  <a:pt x="4068441" y="962301"/>
                </a:lnTo>
                <a:cubicBezTo>
                  <a:pt x="4065374" y="970302"/>
                  <a:pt x="4062707" y="978437"/>
                  <a:pt x="4060440" y="986704"/>
                </a:cubicBezTo>
                <a:cubicBezTo>
                  <a:pt x="4058173" y="994972"/>
                  <a:pt x="4057040" y="1002840"/>
                  <a:pt x="4057040" y="1010307"/>
                </a:cubicBezTo>
                <a:lnTo>
                  <a:pt x="4048239" y="1010307"/>
                </a:lnTo>
                <a:cubicBezTo>
                  <a:pt x="4048239" y="1006840"/>
                  <a:pt x="4048605" y="1003106"/>
                  <a:pt x="4049339" y="999106"/>
                </a:cubicBezTo>
                <a:cubicBezTo>
                  <a:pt x="4050072" y="995105"/>
                  <a:pt x="4051039" y="991005"/>
                  <a:pt x="4052239" y="986804"/>
                </a:cubicBezTo>
                <a:cubicBezTo>
                  <a:pt x="4053439" y="982604"/>
                  <a:pt x="4054873" y="978437"/>
                  <a:pt x="4056540" y="974303"/>
                </a:cubicBezTo>
                <a:cubicBezTo>
                  <a:pt x="4058207" y="970169"/>
                  <a:pt x="4059974" y="966168"/>
                  <a:pt x="4061840" y="962301"/>
                </a:cubicBezTo>
                <a:close/>
                <a:moveTo>
                  <a:pt x="1682276" y="962301"/>
                </a:moveTo>
                <a:cubicBezTo>
                  <a:pt x="1684010" y="964301"/>
                  <a:pt x="1686010" y="966802"/>
                  <a:pt x="1688277" y="969802"/>
                </a:cubicBezTo>
                <a:cubicBezTo>
                  <a:pt x="1690544" y="972803"/>
                  <a:pt x="1692878" y="975970"/>
                  <a:pt x="1695278" y="979303"/>
                </a:cubicBezTo>
                <a:cubicBezTo>
                  <a:pt x="1697678" y="982637"/>
                  <a:pt x="1699979" y="985937"/>
                  <a:pt x="1702179" y="989205"/>
                </a:cubicBezTo>
                <a:cubicBezTo>
                  <a:pt x="1704379" y="992472"/>
                  <a:pt x="1706279" y="995439"/>
                  <a:pt x="1707880" y="998106"/>
                </a:cubicBezTo>
                <a:lnTo>
                  <a:pt x="1702079" y="1002306"/>
                </a:lnTo>
                <a:cubicBezTo>
                  <a:pt x="1700479" y="999639"/>
                  <a:pt x="1698545" y="996639"/>
                  <a:pt x="1696278" y="993305"/>
                </a:cubicBezTo>
                <a:cubicBezTo>
                  <a:pt x="1694011" y="989971"/>
                  <a:pt x="1691744" y="986671"/>
                  <a:pt x="1689477" y="983404"/>
                </a:cubicBezTo>
                <a:cubicBezTo>
                  <a:pt x="1687210" y="980137"/>
                  <a:pt x="1684943" y="977003"/>
                  <a:pt x="1682676" y="974003"/>
                </a:cubicBezTo>
                <a:cubicBezTo>
                  <a:pt x="1680410" y="971002"/>
                  <a:pt x="1678476" y="968569"/>
                  <a:pt x="1676876" y="966702"/>
                </a:cubicBezTo>
                <a:close/>
                <a:moveTo>
                  <a:pt x="2625366" y="961101"/>
                </a:moveTo>
                <a:cubicBezTo>
                  <a:pt x="2626833" y="962301"/>
                  <a:pt x="2628633" y="963868"/>
                  <a:pt x="2630766" y="965802"/>
                </a:cubicBezTo>
                <a:cubicBezTo>
                  <a:pt x="2632900" y="967735"/>
                  <a:pt x="2635100" y="969769"/>
                  <a:pt x="2637367" y="971902"/>
                </a:cubicBezTo>
                <a:cubicBezTo>
                  <a:pt x="2639634" y="974036"/>
                  <a:pt x="2641868" y="976170"/>
                  <a:pt x="2644068" y="978303"/>
                </a:cubicBezTo>
                <a:cubicBezTo>
                  <a:pt x="2646268" y="980437"/>
                  <a:pt x="2648168" y="982304"/>
                  <a:pt x="2649769" y="983904"/>
                </a:cubicBezTo>
                <a:lnTo>
                  <a:pt x="2645368" y="988504"/>
                </a:lnTo>
                <a:cubicBezTo>
                  <a:pt x="2643901" y="986904"/>
                  <a:pt x="2642101" y="985037"/>
                  <a:pt x="2639967" y="982904"/>
                </a:cubicBezTo>
                <a:cubicBezTo>
                  <a:pt x="2637834" y="980770"/>
                  <a:pt x="2635600" y="978637"/>
                  <a:pt x="2633266" y="976503"/>
                </a:cubicBezTo>
                <a:cubicBezTo>
                  <a:pt x="2630933" y="974369"/>
                  <a:pt x="2628699" y="972336"/>
                  <a:pt x="2626566" y="970402"/>
                </a:cubicBezTo>
                <a:cubicBezTo>
                  <a:pt x="2624432" y="968469"/>
                  <a:pt x="2622565" y="966902"/>
                  <a:pt x="2620965" y="965702"/>
                </a:cubicBezTo>
                <a:close/>
                <a:moveTo>
                  <a:pt x="2304002" y="959101"/>
                </a:moveTo>
                <a:cubicBezTo>
                  <a:pt x="2306002" y="961234"/>
                  <a:pt x="2308302" y="963868"/>
                  <a:pt x="2310902" y="967002"/>
                </a:cubicBezTo>
                <a:cubicBezTo>
                  <a:pt x="2313503" y="970135"/>
                  <a:pt x="2316103" y="973436"/>
                  <a:pt x="2318704" y="976903"/>
                </a:cubicBezTo>
                <a:cubicBezTo>
                  <a:pt x="2321304" y="980370"/>
                  <a:pt x="2323838" y="983804"/>
                  <a:pt x="2326304" y="987204"/>
                </a:cubicBezTo>
                <a:cubicBezTo>
                  <a:pt x="2328771" y="990605"/>
                  <a:pt x="2330805" y="993638"/>
                  <a:pt x="2332405" y="996305"/>
                </a:cubicBezTo>
                <a:lnTo>
                  <a:pt x="2326604" y="1000506"/>
                </a:lnTo>
                <a:cubicBezTo>
                  <a:pt x="2324871" y="997839"/>
                  <a:pt x="2322804" y="994772"/>
                  <a:pt x="2320404" y="991305"/>
                </a:cubicBezTo>
                <a:cubicBezTo>
                  <a:pt x="2318003" y="987838"/>
                  <a:pt x="2315503" y="984371"/>
                  <a:pt x="2312903" y="980903"/>
                </a:cubicBezTo>
                <a:cubicBezTo>
                  <a:pt x="2310302" y="977436"/>
                  <a:pt x="2307735" y="974169"/>
                  <a:pt x="2305202" y="971102"/>
                </a:cubicBezTo>
                <a:cubicBezTo>
                  <a:pt x="2302668" y="968035"/>
                  <a:pt x="2300468" y="965502"/>
                  <a:pt x="2298601" y="963501"/>
                </a:cubicBezTo>
                <a:close/>
                <a:moveTo>
                  <a:pt x="2036044" y="958501"/>
                </a:moveTo>
                <a:lnTo>
                  <a:pt x="2040845" y="962701"/>
                </a:lnTo>
                <a:cubicBezTo>
                  <a:pt x="2037244" y="967102"/>
                  <a:pt x="2033111" y="971736"/>
                  <a:pt x="2028443" y="976603"/>
                </a:cubicBezTo>
                <a:cubicBezTo>
                  <a:pt x="2023776" y="981470"/>
                  <a:pt x="2018976" y="986271"/>
                  <a:pt x="2014042" y="991005"/>
                </a:cubicBezTo>
                <a:cubicBezTo>
                  <a:pt x="2009108" y="995739"/>
                  <a:pt x="2004207" y="1000139"/>
                  <a:pt x="1999340" y="1004206"/>
                </a:cubicBezTo>
                <a:cubicBezTo>
                  <a:pt x="1994473" y="1008274"/>
                  <a:pt x="1990105" y="1011641"/>
                  <a:pt x="1986238" y="1014308"/>
                </a:cubicBezTo>
                <a:lnTo>
                  <a:pt x="1982238" y="1008507"/>
                </a:lnTo>
                <a:cubicBezTo>
                  <a:pt x="1986105" y="1005973"/>
                  <a:pt x="1990405" y="1002740"/>
                  <a:pt x="1995139" y="998806"/>
                </a:cubicBezTo>
                <a:cubicBezTo>
                  <a:pt x="1999873" y="994872"/>
                  <a:pt x="2004674" y="990638"/>
                  <a:pt x="2009541" y="986104"/>
                </a:cubicBezTo>
                <a:cubicBezTo>
                  <a:pt x="2014408" y="981570"/>
                  <a:pt x="2019142" y="976936"/>
                  <a:pt x="2023743" y="972202"/>
                </a:cubicBezTo>
                <a:cubicBezTo>
                  <a:pt x="2028343" y="967468"/>
                  <a:pt x="2032444" y="962901"/>
                  <a:pt x="2036044" y="958501"/>
                </a:cubicBezTo>
                <a:close/>
                <a:moveTo>
                  <a:pt x="1371714" y="957501"/>
                </a:moveTo>
                <a:lnTo>
                  <a:pt x="1378315" y="957901"/>
                </a:lnTo>
                <a:lnTo>
                  <a:pt x="1378315" y="991905"/>
                </a:lnTo>
                <a:lnTo>
                  <a:pt x="1415319" y="991905"/>
                </a:lnTo>
                <a:lnTo>
                  <a:pt x="1415319" y="1055313"/>
                </a:lnTo>
                <a:lnTo>
                  <a:pt x="1433121" y="1055313"/>
                </a:lnTo>
                <a:lnTo>
                  <a:pt x="1433121" y="1062114"/>
                </a:lnTo>
                <a:lnTo>
                  <a:pt x="1378715" y="1062114"/>
                </a:lnTo>
                <a:cubicBezTo>
                  <a:pt x="1380315" y="1069181"/>
                  <a:pt x="1382615" y="1075749"/>
                  <a:pt x="1385615" y="1081816"/>
                </a:cubicBezTo>
                <a:cubicBezTo>
                  <a:pt x="1388616" y="1087884"/>
                  <a:pt x="1392483" y="1093584"/>
                  <a:pt x="1397217" y="1098918"/>
                </a:cubicBezTo>
                <a:cubicBezTo>
                  <a:pt x="1401951" y="1104252"/>
                  <a:pt x="1407518" y="1109320"/>
                  <a:pt x="1413919" y="1114120"/>
                </a:cubicBezTo>
                <a:cubicBezTo>
                  <a:pt x="1420320" y="1118921"/>
                  <a:pt x="1427654" y="1123588"/>
                  <a:pt x="1435922" y="1128122"/>
                </a:cubicBezTo>
                <a:lnTo>
                  <a:pt x="1432721" y="1134723"/>
                </a:lnTo>
                <a:cubicBezTo>
                  <a:pt x="1417386" y="1126055"/>
                  <a:pt x="1404985" y="1116820"/>
                  <a:pt x="1395517" y="1107019"/>
                </a:cubicBezTo>
                <a:cubicBezTo>
                  <a:pt x="1386049" y="1097218"/>
                  <a:pt x="1379248" y="1085650"/>
                  <a:pt x="1375114" y="1072315"/>
                </a:cubicBezTo>
                <a:cubicBezTo>
                  <a:pt x="1371647" y="1085117"/>
                  <a:pt x="1365013" y="1096618"/>
                  <a:pt x="1355212" y="1106819"/>
                </a:cubicBezTo>
                <a:cubicBezTo>
                  <a:pt x="1345410" y="1117021"/>
                  <a:pt x="1331975" y="1126855"/>
                  <a:pt x="1314907" y="1136323"/>
                </a:cubicBezTo>
                <a:lnTo>
                  <a:pt x="1310906" y="1130122"/>
                </a:lnTo>
                <a:cubicBezTo>
                  <a:pt x="1329308" y="1120388"/>
                  <a:pt x="1343277" y="1110053"/>
                  <a:pt x="1352811" y="1099118"/>
                </a:cubicBezTo>
                <a:cubicBezTo>
                  <a:pt x="1362346" y="1088184"/>
                  <a:pt x="1368247" y="1075849"/>
                  <a:pt x="1370514" y="1062114"/>
                </a:cubicBezTo>
                <a:lnTo>
                  <a:pt x="1319107" y="1062114"/>
                </a:lnTo>
                <a:lnTo>
                  <a:pt x="1319107" y="1055313"/>
                </a:lnTo>
                <a:lnTo>
                  <a:pt x="1334509" y="1055313"/>
                </a:lnTo>
                <a:lnTo>
                  <a:pt x="1334509" y="991905"/>
                </a:lnTo>
                <a:lnTo>
                  <a:pt x="1371714" y="991905"/>
                </a:lnTo>
                <a:close/>
                <a:moveTo>
                  <a:pt x="3399310" y="956900"/>
                </a:moveTo>
                <a:lnTo>
                  <a:pt x="3406311" y="957301"/>
                </a:lnTo>
                <a:lnTo>
                  <a:pt x="3406111" y="977703"/>
                </a:lnTo>
                <a:lnTo>
                  <a:pt x="3406111" y="981904"/>
                </a:lnTo>
                <a:cubicBezTo>
                  <a:pt x="3407844" y="1012174"/>
                  <a:pt x="3415812" y="1039111"/>
                  <a:pt x="3430014" y="1062714"/>
                </a:cubicBezTo>
                <a:cubicBezTo>
                  <a:pt x="3444216" y="1086317"/>
                  <a:pt x="3463985" y="1107186"/>
                  <a:pt x="3489321" y="1125322"/>
                </a:cubicBezTo>
                <a:lnTo>
                  <a:pt x="3484721" y="1131322"/>
                </a:lnTo>
                <a:cubicBezTo>
                  <a:pt x="3462451" y="1114920"/>
                  <a:pt x="3444482" y="1096785"/>
                  <a:pt x="3430814" y="1076915"/>
                </a:cubicBezTo>
                <a:cubicBezTo>
                  <a:pt x="3417145" y="1057046"/>
                  <a:pt x="3407978" y="1034977"/>
                  <a:pt x="3403311" y="1010707"/>
                </a:cubicBezTo>
                <a:cubicBezTo>
                  <a:pt x="3399177" y="1034710"/>
                  <a:pt x="3390409" y="1056480"/>
                  <a:pt x="3377007" y="1076015"/>
                </a:cubicBezTo>
                <a:cubicBezTo>
                  <a:pt x="3363606" y="1095551"/>
                  <a:pt x="3345236" y="1113920"/>
                  <a:pt x="3321900" y="1131122"/>
                </a:cubicBezTo>
                <a:lnTo>
                  <a:pt x="3317100" y="1125122"/>
                </a:lnTo>
                <a:cubicBezTo>
                  <a:pt x="3331235" y="1114987"/>
                  <a:pt x="3343436" y="1104486"/>
                  <a:pt x="3353704" y="1093618"/>
                </a:cubicBezTo>
                <a:cubicBezTo>
                  <a:pt x="3363972" y="1082750"/>
                  <a:pt x="3372473" y="1071248"/>
                  <a:pt x="3379208" y="1059113"/>
                </a:cubicBezTo>
                <a:cubicBezTo>
                  <a:pt x="3385941" y="1046978"/>
                  <a:pt x="3390942" y="1034043"/>
                  <a:pt x="3394210" y="1020308"/>
                </a:cubicBezTo>
                <a:cubicBezTo>
                  <a:pt x="3397476" y="1006573"/>
                  <a:pt x="3399110" y="991705"/>
                  <a:pt x="3399110" y="975703"/>
                </a:cubicBezTo>
                <a:cubicBezTo>
                  <a:pt x="3399243" y="973036"/>
                  <a:pt x="3399310" y="969835"/>
                  <a:pt x="3399310" y="966102"/>
                </a:cubicBezTo>
                <a:cubicBezTo>
                  <a:pt x="3399310" y="962368"/>
                  <a:pt x="3399310" y="959301"/>
                  <a:pt x="3399310" y="956900"/>
                </a:cubicBezTo>
                <a:close/>
                <a:moveTo>
                  <a:pt x="2990935" y="956900"/>
                </a:moveTo>
                <a:lnTo>
                  <a:pt x="2998136" y="957301"/>
                </a:lnTo>
                <a:lnTo>
                  <a:pt x="2998136" y="1104119"/>
                </a:lnTo>
                <a:cubicBezTo>
                  <a:pt x="2998136" y="1109053"/>
                  <a:pt x="2997769" y="1113020"/>
                  <a:pt x="2997036" y="1116020"/>
                </a:cubicBezTo>
                <a:cubicBezTo>
                  <a:pt x="2996302" y="1119021"/>
                  <a:pt x="2994969" y="1121354"/>
                  <a:pt x="2993035" y="1123021"/>
                </a:cubicBezTo>
                <a:cubicBezTo>
                  <a:pt x="2991102" y="1124688"/>
                  <a:pt x="2988501" y="1125888"/>
                  <a:pt x="2985234" y="1126622"/>
                </a:cubicBezTo>
                <a:cubicBezTo>
                  <a:pt x="2981967" y="1127355"/>
                  <a:pt x="2977867" y="1127922"/>
                  <a:pt x="2972933" y="1128322"/>
                </a:cubicBezTo>
                <a:lnTo>
                  <a:pt x="2956531" y="1129522"/>
                </a:lnTo>
                <a:lnTo>
                  <a:pt x="2954331" y="1122321"/>
                </a:lnTo>
                <a:lnTo>
                  <a:pt x="2971733" y="1121121"/>
                </a:lnTo>
                <a:cubicBezTo>
                  <a:pt x="2975733" y="1120854"/>
                  <a:pt x="2979000" y="1120454"/>
                  <a:pt x="2981534" y="1119921"/>
                </a:cubicBezTo>
                <a:cubicBezTo>
                  <a:pt x="2984068" y="1119387"/>
                  <a:pt x="2986034" y="1118454"/>
                  <a:pt x="2987435" y="1117121"/>
                </a:cubicBezTo>
                <a:cubicBezTo>
                  <a:pt x="2988835" y="1115787"/>
                  <a:pt x="2989768" y="1113987"/>
                  <a:pt x="2990235" y="1111720"/>
                </a:cubicBezTo>
                <a:cubicBezTo>
                  <a:pt x="2990702" y="1109453"/>
                  <a:pt x="2990935" y="1106386"/>
                  <a:pt x="2990935" y="1102519"/>
                </a:cubicBezTo>
                <a:close/>
                <a:moveTo>
                  <a:pt x="2420816" y="955900"/>
                </a:moveTo>
                <a:lnTo>
                  <a:pt x="2427617" y="956300"/>
                </a:lnTo>
                <a:lnTo>
                  <a:pt x="2427617" y="996505"/>
                </a:lnTo>
                <a:lnTo>
                  <a:pt x="2458421" y="996505"/>
                </a:lnTo>
                <a:lnTo>
                  <a:pt x="2458421" y="1003506"/>
                </a:lnTo>
                <a:lnTo>
                  <a:pt x="2427617" y="1003506"/>
                </a:lnTo>
                <a:lnTo>
                  <a:pt x="2427617" y="1058713"/>
                </a:lnTo>
                <a:lnTo>
                  <a:pt x="2464422" y="1058713"/>
                </a:lnTo>
                <a:lnTo>
                  <a:pt x="2464422" y="1065714"/>
                </a:lnTo>
                <a:lnTo>
                  <a:pt x="2427617" y="1065714"/>
                </a:lnTo>
                <a:lnTo>
                  <a:pt x="2427617" y="1133523"/>
                </a:lnTo>
                <a:lnTo>
                  <a:pt x="2420816" y="1133523"/>
                </a:lnTo>
                <a:lnTo>
                  <a:pt x="2420816" y="1065714"/>
                </a:lnTo>
                <a:lnTo>
                  <a:pt x="2376611" y="1065714"/>
                </a:lnTo>
                <a:cubicBezTo>
                  <a:pt x="2376077" y="1073848"/>
                  <a:pt x="2375144" y="1080949"/>
                  <a:pt x="2373810" y="1087017"/>
                </a:cubicBezTo>
                <a:cubicBezTo>
                  <a:pt x="2372477" y="1093084"/>
                  <a:pt x="2370443" y="1098718"/>
                  <a:pt x="2367710" y="1103919"/>
                </a:cubicBezTo>
                <a:cubicBezTo>
                  <a:pt x="2364976" y="1109120"/>
                  <a:pt x="2361475" y="1114220"/>
                  <a:pt x="2357208" y="1119221"/>
                </a:cubicBezTo>
                <a:cubicBezTo>
                  <a:pt x="2352941" y="1124221"/>
                  <a:pt x="2347607" y="1129722"/>
                  <a:pt x="2341206" y="1135723"/>
                </a:cubicBezTo>
                <a:lnTo>
                  <a:pt x="2336006" y="1130522"/>
                </a:lnTo>
                <a:cubicBezTo>
                  <a:pt x="2342140" y="1124922"/>
                  <a:pt x="2347274" y="1119821"/>
                  <a:pt x="2351407" y="1115220"/>
                </a:cubicBezTo>
                <a:cubicBezTo>
                  <a:pt x="2355542" y="1110620"/>
                  <a:pt x="2358908" y="1105919"/>
                  <a:pt x="2361509" y="1101119"/>
                </a:cubicBezTo>
                <a:cubicBezTo>
                  <a:pt x="2364109" y="1096318"/>
                  <a:pt x="2366076" y="1091117"/>
                  <a:pt x="2367409" y="1085517"/>
                </a:cubicBezTo>
                <a:cubicBezTo>
                  <a:pt x="2368743" y="1079916"/>
                  <a:pt x="2369610" y="1073315"/>
                  <a:pt x="2370010" y="1065714"/>
                </a:cubicBezTo>
                <a:lnTo>
                  <a:pt x="2336006" y="1065714"/>
                </a:lnTo>
                <a:lnTo>
                  <a:pt x="2336006" y="1058713"/>
                </a:lnTo>
                <a:lnTo>
                  <a:pt x="2370410" y="1058713"/>
                </a:lnTo>
                <a:cubicBezTo>
                  <a:pt x="2370543" y="1056446"/>
                  <a:pt x="2370610" y="1054046"/>
                  <a:pt x="2370610" y="1051512"/>
                </a:cubicBezTo>
                <a:cubicBezTo>
                  <a:pt x="2370610" y="1048979"/>
                  <a:pt x="2370610" y="1046312"/>
                  <a:pt x="2370610" y="1043511"/>
                </a:cubicBezTo>
                <a:lnTo>
                  <a:pt x="2370610" y="1003506"/>
                </a:lnTo>
                <a:lnTo>
                  <a:pt x="2341006" y="1003506"/>
                </a:lnTo>
                <a:lnTo>
                  <a:pt x="2341006" y="996505"/>
                </a:lnTo>
                <a:lnTo>
                  <a:pt x="2370610" y="996505"/>
                </a:lnTo>
                <a:lnTo>
                  <a:pt x="2370610" y="956500"/>
                </a:lnTo>
                <a:lnTo>
                  <a:pt x="2377211" y="956900"/>
                </a:lnTo>
                <a:lnTo>
                  <a:pt x="2377211" y="996505"/>
                </a:lnTo>
                <a:lnTo>
                  <a:pt x="2420816" y="996505"/>
                </a:lnTo>
                <a:close/>
                <a:moveTo>
                  <a:pt x="2601563" y="955300"/>
                </a:moveTo>
                <a:lnTo>
                  <a:pt x="2608564" y="955700"/>
                </a:lnTo>
                <a:lnTo>
                  <a:pt x="2608564" y="995905"/>
                </a:lnTo>
                <a:lnTo>
                  <a:pt x="2664771" y="995905"/>
                </a:lnTo>
                <a:lnTo>
                  <a:pt x="2664771" y="1002706"/>
                </a:lnTo>
                <a:lnTo>
                  <a:pt x="2608564" y="1002706"/>
                </a:lnTo>
                <a:lnTo>
                  <a:pt x="2608564" y="1109520"/>
                </a:lnTo>
                <a:lnTo>
                  <a:pt x="2601563" y="1109520"/>
                </a:lnTo>
                <a:lnTo>
                  <a:pt x="2601563" y="1014708"/>
                </a:lnTo>
                <a:cubicBezTo>
                  <a:pt x="2598096" y="1022175"/>
                  <a:pt x="2594395" y="1029176"/>
                  <a:pt x="2590461" y="1035710"/>
                </a:cubicBezTo>
                <a:cubicBezTo>
                  <a:pt x="2586527" y="1042244"/>
                  <a:pt x="2582227" y="1048512"/>
                  <a:pt x="2577559" y="1054513"/>
                </a:cubicBezTo>
                <a:cubicBezTo>
                  <a:pt x="2572892" y="1060513"/>
                  <a:pt x="2567725" y="1066348"/>
                  <a:pt x="2562058" y="1072015"/>
                </a:cubicBezTo>
                <a:cubicBezTo>
                  <a:pt x="2556390" y="1077682"/>
                  <a:pt x="2550090" y="1083383"/>
                  <a:pt x="2543155" y="1089117"/>
                </a:cubicBezTo>
                <a:lnTo>
                  <a:pt x="2538755" y="1083316"/>
                </a:lnTo>
                <a:cubicBezTo>
                  <a:pt x="2546356" y="1077049"/>
                  <a:pt x="2553190" y="1070881"/>
                  <a:pt x="2559257" y="1064814"/>
                </a:cubicBezTo>
                <a:cubicBezTo>
                  <a:pt x="2565325" y="1058747"/>
                  <a:pt x="2570825" y="1052479"/>
                  <a:pt x="2575759" y="1046012"/>
                </a:cubicBezTo>
                <a:cubicBezTo>
                  <a:pt x="2580693" y="1039544"/>
                  <a:pt x="2585161" y="1032777"/>
                  <a:pt x="2589161" y="1025709"/>
                </a:cubicBezTo>
                <a:cubicBezTo>
                  <a:pt x="2593162" y="1018642"/>
                  <a:pt x="2596895" y="1010974"/>
                  <a:pt x="2600362" y="1002706"/>
                </a:cubicBezTo>
                <a:lnTo>
                  <a:pt x="2551556" y="1002706"/>
                </a:lnTo>
                <a:lnTo>
                  <a:pt x="2551556" y="995905"/>
                </a:lnTo>
                <a:lnTo>
                  <a:pt x="2601563" y="995905"/>
                </a:lnTo>
                <a:close/>
                <a:moveTo>
                  <a:pt x="3159556" y="954700"/>
                </a:moveTo>
                <a:lnTo>
                  <a:pt x="3166357" y="955100"/>
                </a:lnTo>
                <a:lnTo>
                  <a:pt x="3166357" y="975703"/>
                </a:lnTo>
                <a:lnTo>
                  <a:pt x="3221364" y="975703"/>
                </a:lnTo>
                <a:lnTo>
                  <a:pt x="3221364" y="954700"/>
                </a:lnTo>
                <a:lnTo>
                  <a:pt x="3228165" y="955100"/>
                </a:lnTo>
                <a:lnTo>
                  <a:pt x="3228165" y="975703"/>
                </a:lnTo>
                <a:lnTo>
                  <a:pt x="3270370" y="975703"/>
                </a:lnTo>
                <a:lnTo>
                  <a:pt x="3270370" y="981904"/>
                </a:lnTo>
                <a:lnTo>
                  <a:pt x="3228165" y="981904"/>
                </a:lnTo>
                <a:lnTo>
                  <a:pt x="3228165" y="1005307"/>
                </a:lnTo>
                <a:lnTo>
                  <a:pt x="3277971" y="1005307"/>
                </a:lnTo>
                <a:lnTo>
                  <a:pt x="3277971" y="1011307"/>
                </a:lnTo>
                <a:lnTo>
                  <a:pt x="3196961" y="1011307"/>
                </a:lnTo>
                <a:lnTo>
                  <a:pt x="3196961" y="1032710"/>
                </a:lnTo>
                <a:lnTo>
                  <a:pt x="3255368" y="1032710"/>
                </a:lnTo>
                <a:lnTo>
                  <a:pt x="3255368" y="1096118"/>
                </a:lnTo>
                <a:lnTo>
                  <a:pt x="3132353" y="1096118"/>
                </a:lnTo>
                <a:lnTo>
                  <a:pt x="3132353" y="1032710"/>
                </a:lnTo>
                <a:lnTo>
                  <a:pt x="3190560" y="1032710"/>
                </a:lnTo>
                <a:lnTo>
                  <a:pt x="3190560" y="1011307"/>
                </a:lnTo>
                <a:lnTo>
                  <a:pt x="3109550" y="1011307"/>
                </a:lnTo>
                <a:lnTo>
                  <a:pt x="3109550" y="1005307"/>
                </a:lnTo>
                <a:lnTo>
                  <a:pt x="3159556" y="1005307"/>
                </a:lnTo>
                <a:lnTo>
                  <a:pt x="3159556" y="981904"/>
                </a:lnTo>
                <a:lnTo>
                  <a:pt x="3117151" y="981904"/>
                </a:lnTo>
                <a:lnTo>
                  <a:pt x="3117151" y="975703"/>
                </a:lnTo>
                <a:lnTo>
                  <a:pt x="3159556" y="975703"/>
                </a:lnTo>
                <a:close/>
                <a:moveTo>
                  <a:pt x="2196988" y="954700"/>
                </a:moveTo>
                <a:lnTo>
                  <a:pt x="2204189" y="955100"/>
                </a:lnTo>
                <a:lnTo>
                  <a:pt x="2204189" y="1009107"/>
                </a:lnTo>
                <a:lnTo>
                  <a:pt x="2261196" y="1009107"/>
                </a:lnTo>
                <a:lnTo>
                  <a:pt x="2261196" y="1016108"/>
                </a:lnTo>
                <a:lnTo>
                  <a:pt x="2125579" y="1016108"/>
                </a:lnTo>
                <a:lnTo>
                  <a:pt x="2125579" y="1019108"/>
                </a:lnTo>
                <a:cubicBezTo>
                  <a:pt x="2125579" y="1033510"/>
                  <a:pt x="2125179" y="1046112"/>
                  <a:pt x="2124379" y="1056913"/>
                </a:cubicBezTo>
                <a:lnTo>
                  <a:pt x="2211190" y="1056913"/>
                </a:lnTo>
                <a:lnTo>
                  <a:pt x="2211190" y="1133323"/>
                </a:lnTo>
                <a:lnTo>
                  <a:pt x="2203989" y="1133323"/>
                </a:lnTo>
                <a:lnTo>
                  <a:pt x="2203989" y="1063714"/>
                </a:lnTo>
                <a:lnTo>
                  <a:pt x="2123779" y="1063714"/>
                </a:lnTo>
                <a:cubicBezTo>
                  <a:pt x="2122979" y="1071448"/>
                  <a:pt x="2121779" y="1078416"/>
                  <a:pt x="2120179" y="1084616"/>
                </a:cubicBezTo>
                <a:cubicBezTo>
                  <a:pt x="2118578" y="1090817"/>
                  <a:pt x="2116512" y="1096718"/>
                  <a:pt x="2113978" y="1102319"/>
                </a:cubicBezTo>
                <a:cubicBezTo>
                  <a:pt x="2111444" y="1107919"/>
                  <a:pt x="2108411" y="1113387"/>
                  <a:pt x="2104877" y="1118721"/>
                </a:cubicBezTo>
                <a:cubicBezTo>
                  <a:pt x="2101343" y="1124055"/>
                  <a:pt x="2097176" y="1129589"/>
                  <a:pt x="2092375" y="1135323"/>
                </a:cubicBezTo>
                <a:lnTo>
                  <a:pt x="2086174" y="1131122"/>
                </a:lnTo>
                <a:cubicBezTo>
                  <a:pt x="2092709" y="1123388"/>
                  <a:pt x="2098076" y="1115987"/>
                  <a:pt x="2102276" y="1108919"/>
                </a:cubicBezTo>
                <a:cubicBezTo>
                  <a:pt x="2106477" y="1101852"/>
                  <a:pt x="2109777" y="1094151"/>
                  <a:pt x="2112178" y="1085817"/>
                </a:cubicBezTo>
                <a:cubicBezTo>
                  <a:pt x="2114578" y="1077482"/>
                  <a:pt x="2116245" y="1068014"/>
                  <a:pt x="2117178" y="1057413"/>
                </a:cubicBezTo>
                <a:cubicBezTo>
                  <a:pt x="2118112" y="1046812"/>
                  <a:pt x="2118578" y="1034110"/>
                  <a:pt x="2118578" y="1019308"/>
                </a:cubicBezTo>
                <a:lnTo>
                  <a:pt x="2118578" y="958501"/>
                </a:lnTo>
                <a:lnTo>
                  <a:pt x="2125579" y="958901"/>
                </a:lnTo>
                <a:lnTo>
                  <a:pt x="2125579" y="1009107"/>
                </a:lnTo>
                <a:lnTo>
                  <a:pt x="2196988" y="1009107"/>
                </a:lnTo>
                <a:close/>
                <a:moveTo>
                  <a:pt x="3766280" y="954100"/>
                </a:moveTo>
                <a:lnTo>
                  <a:pt x="3773281" y="955500"/>
                </a:lnTo>
                <a:cubicBezTo>
                  <a:pt x="3772880" y="957767"/>
                  <a:pt x="3772314" y="960301"/>
                  <a:pt x="3771580" y="963101"/>
                </a:cubicBezTo>
                <a:cubicBezTo>
                  <a:pt x="3770847" y="965902"/>
                  <a:pt x="3770080" y="968769"/>
                  <a:pt x="3769280" y="971702"/>
                </a:cubicBezTo>
                <a:cubicBezTo>
                  <a:pt x="3768480" y="974636"/>
                  <a:pt x="3767647" y="977570"/>
                  <a:pt x="3766780" y="980504"/>
                </a:cubicBezTo>
                <a:cubicBezTo>
                  <a:pt x="3765913" y="983437"/>
                  <a:pt x="3765013" y="986171"/>
                  <a:pt x="3764079" y="988704"/>
                </a:cubicBezTo>
                <a:lnTo>
                  <a:pt x="3798284" y="988704"/>
                </a:lnTo>
                <a:lnTo>
                  <a:pt x="3798284" y="1125322"/>
                </a:lnTo>
                <a:lnTo>
                  <a:pt x="3736276" y="1125322"/>
                </a:lnTo>
                <a:lnTo>
                  <a:pt x="3736276" y="988704"/>
                </a:lnTo>
                <a:lnTo>
                  <a:pt x="3756878" y="988704"/>
                </a:lnTo>
                <a:cubicBezTo>
                  <a:pt x="3757812" y="986171"/>
                  <a:pt x="3758712" y="983404"/>
                  <a:pt x="3759579" y="980403"/>
                </a:cubicBezTo>
                <a:cubicBezTo>
                  <a:pt x="3760446" y="977403"/>
                  <a:pt x="3761312" y="974369"/>
                  <a:pt x="3762179" y="971302"/>
                </a:cubicBezTo>
                <a:cubicBezTo>
                  <a:pt x="3763046" y="968235"/>
                  <a:pt x="3763813" y="965201"/>
                  <a:pt x="3764479" y="962201"/>
                </a:cubicBezTo>
                <a:cubicBezTo>
                  <a:pt x="3765146" y="959201"/>
                  <a:pt x="3765746" y="956500"/>
                  <a:pt x="3766280" y="954100"/>
                </a:cubicBezTo>
                <a:close/>
                <a:moveTo>
                  <a:pt x="3557330" y="954100"/>
                </a:moveTo>
                <a:lnTo>
                  <a:pt x="3563531" y="955900"/>
                </a:lnTo>
                <a:cubicBezTo>
                  <a:pt x="3561530" y="962701"/>
                  <a:pt x="3559230" y="969535"/>
                  <a:pt x="3556630" y="976403"/>
                </a:cubicBezTo>
                <a:cubicBezTo>
                  <a:pt x="3554029" y="983270"/>
                  <a:pt x="3551196" y="990105"/>
                  <a:pt x="3548129" y="996906"/>
                </a:cubicBezTo>
                <a:lnTo>
                  <a:pt x="3548129" y="1131522"/>
                </a:lnTo>
                <a:lnTo>
                  <a:pt x="3541328" y="1131522"/>
                </a:lnTo>
                <a:lnTo>
                  <a:pt x="3541328" y="1011107"/>
                </a:lnTo>
                <a:cubicBezTo>
                  <a:pt x="3537327" y="1019375"/>
                  <a:pt x="3533193" y="1027109"/>
                  <a:pt x="3528926" y="1034310"/>
                </a:cubicBezTo>
                <a:cubicBezTo>
                  <a:pt x="3524659" y="1041511"/>
                  <a:pt x="3520458" y="1048045"/>
                  <a:pt x="3516325" y="1053913"/>
                </a:cubicBezTo>
                <a:lnTo>
                  <a:pt x="3512124" y="1048112"/>
                </a:lnTo>
                <a:cubicBezTo>
                  <a:pt x="3516125" y="1042511"/>
                  <a:pt x="3520258" y="1036044"/>
                  <a:pt x="3524526" y="1028709"/>
                </a:cubicBezTo>
                <a:cubicBezTo>
                  <a:pt x="3528793" y="1021375"/>
                  <a:pt x="3532960" y="1013574"/>
                  <a:pt x="3537027" y="1005307"/>
                </a:cubicBezTo>
                <a:cubicBezTo>
                  <a:pt x="3541094" y="997039"/>
                  <a:pt x="3544895" y="988538"/>
                  <a:pt x="3548429" y="979803"/>
                </a:cubicBezTo>
                <a:cubicBezTo>
                  <a:pt x="3551962" y="971069"/>
                  <a:pt x="3554929" y="962501"/>
                  <a:pt x="3557330" y="954100"/>
                </a:cubicBezTo>
                <a:close/>
                <a:moveTo>
                  <a:pt x="1777888" y="954100"/>
                </a:moveTo>
                <a:cubicBezTo>
                  <a:pt x="1778288" y="955700"/>
                  <a:pt x="1778822" y="957801"/>
                  <a:pt x="1779489" y="960401"/>
                </a:cubicBezTo>
                <a:cubicBezTo>
                  <a:pt x="1780155" y="963001"/>
                  <a:pt x="1780855" y="965768"/>
                  <a:pt x="1781589" y="968702"/>
                </a:cubicBezTo>
                <a:cubicBezTo>
                  <a:pt x="1782322" y="971636"/>
                  <a:pt x="1783022" y="974569"/>
                  <a:pt x="1783689" y="977503"/>
                </a:cubicBezTo>
                <a:cubicBezTo>
                  <a:pt x="1784356" y="980437"/>
                  <a:pt x="1784956" y="983037"/>
                  <a:pt x="1785489" y="985304"/>
                </a:cubicBezTo>
                <a:lnTo>
                  <a:pt x="1843296" y="985304"/>
                </a:lnTo>
                <a:lnTo>
                  <a:pt x="1843296" y="991905"/>
                </a:lnTo>
                <a:lnTo>
                  <a:pt x="1771287" y="991905"/>
                </a:lnTo>
                <a:cubicBezTo>
                  <a:pt x="1769154" y="995639"/>
                  <a:pt x="1766687" y="999573"/>
                  <a:pt x="1763887" y="1003706"/>
                </a:cubicBezTo>
                <a:cubicBezTo>
                  <a:pt x="1761086" y="1007840"/>
                  <a:pt x="1758186" y="1011874"/>
                  <a:pt x="1755186" y="1015808"/>
                </a:cubicBezTo>
                <a:cubicBezTo>
                  <a:pt x="1752185" y="1019742"/>
                  <a:pt x="1749185" y="1023476"/>
                  <a:pt x="1746184" y="1027009"/>
                </a:cubicBezTo>
                <a:cubicBezTo>
                  <a:pt x="1743184" y="1030543"/>
                  <a:pt x="1740417" y="1033510"/>
                  <a:pt x="1737883" y="1035910"/>
                </a:cubicBezTo>
                <a:cubicBezTo>
                  <a:pt x="1740684" y="1035777"/>
                  <a:pt x="1744684" y="1035610"/>
                  <a:pt x="1749885" y="1035410"/>
                </a:cubicBezTo>
                <a:cubicBezTo>
                  <a:pt x="1755086" y="1035210"/>
                  <a:pt x="1760353" y="1034977"/>
                  <a:pt x="1765687" y="1034710"/>
                </a:cubicBezTo>
                <a:cubicBezTo>
                  <a:pt x="1771021" y="1034444"/>
                  <a:pt x="1775955" y="1034210"/>
                  <a:pt x="1780489" y="1034010"/>
                </a:cubicBezTo>
                <a:cubicBezTo>
                  <a:pt x="1785022" y="1033810"/>
                  <a:pt x="1788023" y="1033643"/>
                  <a:pt x="1789490" y="1033510"/>
                </a:cubicBezTo>
                <a:cubicBezTo>
                  <a:pt x="1796691" y="1023909"/>
                  <a:pt x="1803291" y="1013241"/>
                  <a:pt x="1809292" y="1001506"/>
                </a:cubicBezTo>
                <a:lnTo>
                  <a:pt x="1815293" y="1004506"/>
                </a:lnTo>
                <a:cubicBezTo>
                  <a:pt x="1805959" y="1023042"/>
                  <a:pt x="1794390" y="1039578"/>
                  <a:pt x="1780589" y="1054113"/>
                </a:cubicBezTo>
                <a:cubicBezTo>
                  <a:pt x="1766787" y="1068648"/>
                  <a:pt x="1750152" y="1081849"/>
                  <a:pt x="1730682" y="1093718"/>
                </a:cubicBezTo>
                <a:lnTo>
                  <a:pt x="1727282" y="1088117"/>
                </a:lnTo>
                <a:cubicBezTo>
                  <a:pt x="1739283" y="1080783"/>
                  <a:pt x="1749885" y="1073248"/>
                  <a:pt x="1759086" y="1065514"/>
                </a:cubicBezTo>
                <a:cubicBezTo>
                  <a:pt x="1768287" y="1057780"/>
                  <a:pt x="1776688" y="1049379"/>
                  <a:pt x="1784289" y="1040311"/>
                </a:cubicBezTo>
                <a:cubicBezTo>
                  <a:pt x="1780822" y="1040444"/>
                  <a:pt x="1776388" y="1040611"/>
                  <a:pt x="1770987" y="1040811"/>
                </a:cubicBezTo>
                <a:cubicBezTo>
                  <a:pt x="1765587" y="1041011"/>
                  <a:pt x="1760220" y="1041244"/>
                  <a:pt x="1754885" y="1041511"/>
                </a:cubicBezTo>
                <a:cubicBezTo>
                  <a:pt x="1749551" y="1041778"/>
                  <a:pt x="1744751" y="1042011"/>
                  <a:pt x="1740484" y="1042211"/>
                </a:cubicBezTo>
                <a:cubicBezTo>
                  <a:pt x="1736216" y="1042411"/>
                  <a:pt x="1733483" y="1042578"/>
                  <a:pt x="1732283" y="1042711"/>
                </a:cubicBezTo>
                <a:cubicBezTo>
                  <a:pt x="1730949" y="1042711"/>
                  <a:pt x="1729849" y="1042778"/>
                  <a:pt x="1728982" y="1042911"/>
                </a:cubicBezTo>
                <a:cubicBezTo>
                  <a:pt x="1728116" y="1043045"/>
                  <a:pt x="1726882" y="1043245"/>
                  <a:pt x="1725282" y="1043511"/>
                </a:cubicBezTo>
                <a:lnTo>
                  <a:pt x="1723481" y="1037311"/>
                </a:lnTo>
                <a:cubicBezTo>
                  <a:pt x="1725615" y="1036777"/>
                  <a:pt x="1727115" y="1036344"/>
                  <a:pt x="1727982" y="1036010"/>
                </a:cubicBezTo>
                <a:cubicBezTo>
                  <a:pt x="1728849" y="1035677"/>
                  <a:pt x="1729616" y="1035177"/>
                  <a:pt x="1730282" y="1034510"/>
                </a:cubicBezTo>
                <a:cubicBezTo>
                  <a:pt x="1732416" y="1032643"/>
                  <a:pt x="1734916" y="1030110"/>
                  <a:pt x="1737783" y="1026909"/>
                </a:cubicBezTo>
                <a:cubicBezTo>
                  <a:pt x="1740650" y="1023709"/>
                  <a:pt x="1743584" y="1020175"/>
                  <a:pt x="1746584" y="1016308"/>
                </a:cubicBezTo>
                <a:cubicBezTo>
                  <a:pt x="1749585" y="1012441"/>
                  <a:pt x="1752552" y="1008407"/>
                  <a:pt x="1755485" y="1004206"/>
                </a:cubicBezTo>
                <a:cubicBezTo>
                  <a:pt x="1758419" y="1000006"/>
                  <a:pt x="1761086" y="995905"/>
                  <a:pt x="1763486" y="991905"/>
                </a:cubicBezTo>
                <a:lnTo>
                  <a:pt x="1721081" y="991905"/>
                </a:lnTo>
                <a:lnTo>
                  <a:pt x="1721081" y="985304"/>
                </a:lnTo>
                <a:lnTo>
                  <a:pt x="1778888" y="985304"/>
                </a:lnTo>
                <a:cubicBezTo>
                  <a:pt x="1778355" y="983037"/>
                  <a:pt x="1777755" y="980504"/>
                  <a:pt x="1777088" y="977703"/>
                </a:cubicBezTo>
                <a:cubicBezTo>
                  <a:pt x="1776421" y="974903"/>
                  <a:pt x="1775721" y="972102"/>
                  <a:pt x="1774988" y="969302"/>
                </a:cubicBezTo>
                <a:cubicBezTo>
                  <a:pt x="1774255" y="966502"/>
                  <a:pt x="1773588" y="963868"/>
                  <a:pt x="1772988" y="961401"/>
                </a:cubicBezTo>
                <a:cubicBezTo>
                  <a:pt x="1772388" y="958934"/>
                  <a:pt x="1771888" y="956900"/>
                  <a:pt x="1771488" y="955300"/>
                </a:cubicBezTo>
                <a:close/>
                <a:moveTo>
                  <a:pt x="3589134" y="953900"/>
                </a:moveTo>
                <a:cubicBezTo>
                  <a:pt x="3590734" y="955634"/>
                  <a:pt x="3592601" y="957834"/>
                  <a:pt x="3594735" y="960501"/>
                </a:cubicBezTo>
                <a:cubicBezTo>
                  <a:pt x="3596868" y="963168"/>
                  <a:pt x="3599035" y="965968"/>
                  <a:pt x="3601235" y="968902"/>
                </a:cubicBezTo>
                <a:cubicBezTo>
                  <a:pt x="3603436" y="971836"/>
                  <a:pt x="3605536" y="974669"/>
                  <a:pt x="3607536" y="977403"/>
                </a:cubicBezTo>
                <a:cubicBezTo>
                  <a:pt x="3609537" y="980137"/>
                  <a:pt x="3611136" y="982504"/>
                  <a:pt x="3612337" y="984504"/>
                </a:cubicBezTo>
                <a:lnTo>
                  <a:pt x="3607336" y="988905"/>
                </a:lnTo>
                <a:cubicBezTo>
                  <a:pt x="3606136" y="987038"/>
                  <a:pt x="3604602" y="984704"/>
                  <a:pt x="3602735" y="981904"/>
                </a:cubicBezTo>
                <a:cubicBezTo>
                  <a:pt x="3600868" y="979103"/>
                  <a:pt x="3598835" y="976236"/>
                  <a:pt x="3596635" y="973303"/>
                </a:cubicBezTo>
                <a:cubicBezTo>
                  <a:pt x="3594435" y="970369"/>
                  <a:pt x="3592234" y="967535"/>
                  <a:pt x="3590034" y="964801"/>
                </a:cubicBezTo>
                <a:cubicBezTo>
                  <a:pt x="3587834" y="962068"/>
                  <a:pt x="3585933" y="959834"/>
                  <a:pt x="3584333" y="958101"/>
                </a:cubicBezTo>
                <a:close/>
                <a:moveTo>
                  <a:pt x="1139085" y="953900"/>
                </a:moveTo>
                <a:lnTo>
                  <a:pt x="1146486" y="954300"/>
                </a:lnTo>
                <a:lnTo>
                  <a:pt x="1146486" y="1015508"/>
                </a:lnTo>
                <a:lnTo>
                  <a:pt x="1223295" y="1015508"/>
                </a:lnTo>
                <a:lnTo>
                  <a:pt x="1223295" y="1022309"/>
                </a:lnTo>
                <a:lnTo>
                  <a:pt x="1146486" y="1022309"/>
                </a:lnTo>
                <a:lnTo>
                  <a:pt x="1146486" y="1114520"/>
                </a:lnTo>
                <a:lnTo>
                  <a:pt x="1235497" y="1114520"/>
                </a:lnTo>
                <a:lnTo>
                  <a:pt x="1235497" y="1121521"/>
                </a:lnTo>
                <a:lnTo>
                  <a:pt x="1057275" y="1121521"/>
                </a:lnTo>
                <a:lnTo>
                  <a:pt x="1057275" y="1114520"/>
                </a:lnTo>
                <a:lnTo>
                  <a:pt x="1139085" y="1114520"/>
                </a:lnTo>
                <a:close/>
                <a:moveTo>
                  <a:pt x="679980" y="952900"/>
                </a:moveTo>
                <a:cubicBezTo>
                  <a:pt x="681714" y="954367"/>
                  <a:pt x="683581" y="956000"/>
                  <a:pt x="685581" y="957801"/>
                </a:cubicBezTo>
                <a:cubicBezTo>
                  <a:pt x="687581" y="959601"/>
                  <a:pt x="689648" y="961501"/>
                  <a:pt x="691782" y="963501"/>
                </a:cubicBezTo>
                <a:cubicBezTo>
                  <a:pt x="693915" y="965502"/>
                  <a:pt x="695982" y="967502"/>
                  <a:pt x="697983" y="969502"/>
                </a:cubicBezTo>
                <a:cubicBezTo>
                  <a:pt x="699983" y="971502"/>
                  <a:pt x="701783" y="973369"/>
                  <a:pt x="703384" y="975103"/>
                </a:cubicBezTo>
                <a:lnTo>
                  <a:pt x="698383" y="979303"/>
                </a:lnTo>
                <a:cubicBezTo>
                  <a:pt x="696782" y="977570"/>
                  <a:pt x="695049" y="975703"/>
                  <a:pt x="693182" y="973703"/>
                </a:cubicBezTo>
                <a:cubicBezTo>
                  <a:pt x="691315" y="971702"/>
                  <a:pt x="689348" y="969735"/>
                  <a:pt x="687281" y="967802"/>
                </a:cubicBezTo>
                <a:cubicBezTo>
                  <a:pt x="685215" y="965868"/>
                  <a:pt x="683181" y="963968"/>
                  <a:pt x="681181" y="962101"/>
                </a:cubicBezTo>
                <a:cubicBezTo>
                  <a:pt x="679180" y="960234"/>
                  <a:pt x="677313" y="958567"/>
                  <a:pt x="675580" y="957101"/>
                </a:cubicBezTo>
                <a:close/>
                <a:moveTo>
                  <a:pt x="4438611" y="952700"/>
                </a:moveTo>
                <a:lnTo>
                  <a:pt x="4445012" y="954900"/>
                </a:lnTo>
                <a:cubicBezTo>
                  <a:pt x="4443812" y="957967"/>
                  <a:pt x="4442479" y="961034"/>
                  <a:pt x="4441012" y="964101"/>
                </a:cubicBezTo>
                <a:cubicBezTo>
                  <a:pt x="4439545" y="967168"/>
                  <a:pt x="4437945" y="970302"/>
                  <a:pt x="4436211" y="973503"/>
                </a:cubicBezTo>
                <a:lnTo>
                  <a:pt x="4499019" y="973503"/>
                </a:lnTo>
                <a:lnTo>
                  <a:pt x="4499019" y="979903"/>
                </a:lnTo>
                <a:cubicBezTo>
                  <a:pt x="4494352" y="989105"/>
                  <a:pt x="4489118" y="997439"/>
                  <a:pt x="4483317" y="1004907"/>
                </a:cubicBezTo>
                <a:cubicBezTo>
                  <a:pt x="4477516" y="1012374"/>
                  <a:pt x="4470949" y="1019242"/>
                  <a:pt x="4463614" y="1025509"/>
                </a:cubicBezTo>
                <a:cubicBezTo>
                  <a:pt x="4471215" y="1030576"/>
                  <a:pt x="4479516" y="1034944"/>
                  <a:pt x="4488518" y="1038611"/>
                </a:cubicBezTo>
                <a:cubicBezTo>
                  <a:pt x="4497519" y="1042278"/>
                  <a:pt x="4507687" y="1045512"/>
                  <a:pt x="4519022" y="1048312"/>
                </a:cubicBezTo>
                <a:lnTo>
                  <a:pt x="4517021" y="1054713"/>
                </a:lnTo>
                <a:cubicBezTo>
                  <a:pt x="4505020" y="1051646"/>
                  <a:pt x="4494252" y="1048112"/>
                  <a:pt x="4484717" y="1044111"/>
                </a:cubicBezTo>
                <a:cubicBezTo>
                  <a:pt x="4475183" y="1040111"/>
                  <a:pt x="4466415" y="1035310"/>
                  <a:pt x="4458414" y="1029710"/>
                </a:cubicBezTo>
                <a:cubicBezTo>
                  <a:pt x="4450413" y="1036110"/>
                  <a:pt x="4441378" y="1041811"/>
                  <a:pt x="4431310" y="1046812"/>
                </a:cubicBezTo>
                <a:cubicBezTo>
                  <a:pt x="4421243" y="1051812"/>
                  <a:pt x="4409808" y="1056446"/>
                  <a:pt x="4397006" y="1060714"/>
                </a:cubicBezTo>
                <a:lnTo>
                  <a:pt x="4394606" y="1054513"/>
                </a:lnTo>
                <a:cubicBezTo>
                  <a:pt x="4418476" y="1046512"/>
                  <a:pt x="4437878" y="1036844"/>
                  <a:pt x="4452813" y="1025509"/>
                </a:cubicBezTo>
                <a:cubicBezTo>
                  <a:pt x="4442145" y="1016975"/>
                  <a:pt x="4432611" y="1006240"/>
                  <a:pt x="4424210" y="993305"/>
                </a:cubicBezTo>
                <a:cubicBezTo>
                  <a:pt x="4417809" y="1002906"/>
                  <a:pt x="4411275" y="1011374"/>
                  <a:pt x="4404607" y="1018708"/>
                </a:cubicBezTo>
                <a:lnTo>
                  <a:pt x="4400006" y="1013708"/>
                </a:lnTo>
                <a:cubicBezTo>
                  <a:pt x="4403874" y="1009707"/>
                  <a:pt x="4407707" y="1005140"/>
                  <a:pt x="4411508" y="1000006"/>
                </a:cubicBezTo>
                <a:cubicBezTo>
                  <a:pt x="4415308" y="994872"/>
                  <a:pt x="4418909" y="989571"/>
                  <a:pt x="4422309" y="984104"/>
                </a:cubicBezTo>
                <a:cubicBezTo>
                  <a:pt x="4425710" y="978637"/>
                  <a:pt x="4428810" y="973203"/>
                  <a:pt x="4431611" y="967802"/>
                </a:cubicBezTo>
                <a:cubicBezTo>
                  <a:pt x="4434411" y="962401"/>
                  <a:pt x="4436745" y="957367"/>
                  <a:pt x="4438611" y="952700"/>
                </a:cubicBezTo>
                <a:close/>
                <a:moveTo>
                  <a:pt x="4260865" y="952700"/>
                </a:moveTo>
                <a:lnTo>
                  <a:pt x="4267066" y="956500"/>
                </a:lnTo>
                <a:cubicBezTo>
                  <a:pt x="4265866" y="958367"/>
                  <a:pt x="4264399" y="960468"/>
                  <a:pt x="4262666" y="962801"/>
                </a:cubicBezTo>
                <a:cubicBezTo>
                  <a:pt x="4260932" y="965135"/>
                  <a:pt x="4259132" y="967502"/>
                  <a:pt x="4257265" y="969902"/>
                </a:cubicBezTo>
                <a:cubicBezTo>
                  <a:pt x="4255398" y="972302"/>
                  <a:pt x="4253464" y="974669"/>
                  <a:pt x="4251464" y="977003"/>
                </a:cubicBezTo>
                <a:cubicBezTo>
                  <a:pt x="4249464" y="979337"/>
                  <a:pt x="4247597" y="981504"/>
                  <a:pt x="4245863" y="983504"/>
                </a:cubicBezTo>
                <a:lnTo>
                  <a:pt x="4307471" y="983504"/>
                </a:lnTo>
                <a:lnTo>
                  <a:pt x="4307471" y="990305"/>
                </a:lnTo>
                <a:lnTo>
                  <a:pt x="4133449" y="990305"/>
                </a:lnTo>
                <a:lnTo>
                  <a:pt x="4133449" y="983504"/>
                </a:lnTo>
                <a:lnTo>
                  <a:pt x="4237262" y="983504"/>
                </a:lnTo>
                <a:cubicBezTo>
                  <a:pt x="4239129" y="981504"/>
                  <a:pt x="4241163" y="979237"/>
                  <a:pt x="4243363" y="976703"/>
                </a:cubicBezTo>
                <a:cubicBezTo>
                  <a:pt x="4245564" y="974169"/>
                  <a:pt x="4247730" y="971502"/>
                  <a:pt x="4249864" y="968702"/>
                </a:cubicBezTo>
                <a:cubicBezTo>
                  <a:pt x="4251998" y="965902"/>
                  <a:pt x="4253998" y="963101"/>
                  <a:pt x="4255865" y="960301"/>
                </a:cubicBezTo>
                <a:cubicBezTo>
                  <a:pt x="4257732" y="957501"/>
                  <a:pt x="4259398" y="954967"/>
                  <a:pt x="4260865" y="952700"/>
                </a:cubicBezTo>
                <a:close/>
                <a:moveTo>
                  <a:pt x="3833688" y="952700"/>
                </a:moveTo>
                <a:lnTo>
                  <a:pt x="3840289" y="954300"/>
                </a:lnTo>
                <a:cubicBezTo>
                  <a:pt x="3838955" y="959367"/>
                  <a:pt x="3837355" y="964835"/>
                  <a:pt x="3835488" y="970702"/>
                </a:cubicBezTo>
                <a:cubicBezTo>
                  <a:pt x="3833621" y="976570"/>
                  <a:pt x="3831487" y="982570"/>
                  <a:pt x="3829087" y="988704"/>
                </a:cubicBezTo>
                <a:lnTo>
                  <a:pt x="3890095" y="988704"/>
                </a:lnTo>
                <a:cubicBezTo>
                  <a:pt x="3890095" y="989238"/>
                  <a:pt x="3889995" y="992172"/>
                  <a:pt x="3889795" y="997506"/>
                </a:cubicBezTo>
                <a:cubicBezTo>
                  <a:pt x="3889595" y="1002840"/>
                  <a:pt x="3889395" y="1009474"/>
                  <a:pt x="3889195" y="1017408"/>
                </a:cubicBezTo>
                <a:cubicBezTo>
                  <a:pt x="3888995" y="1025342"/>
                  <a:pt x="3888728" y="1034010"/>
                  <a:pt x="3888395" y="1043411"/>
                </a:cubicBezTo>
                <a:cubicBezTo>
                  <a:pt x="3888061" y="1052813"/>
                  <a:pt x="3887728" y="1061680"/>
                  <a:pt x="3887395" y="1070015"/>
                </a:cubicBezTo>
                <a:cubicBezTo>
                  <a:pt x="3887061" y="1078349"/>
                  <a:pt x="3886795" y="1085683"/>
                  <a:pt x="3886595" y="1092017"/>
                </a:cubicBezTo>
                <a:cubicBezTo>
                  <a:pt x="3886395" y="1098352"/>
                  <a:pt x="3886228" y="1102385"/>
                  <a:pt x="3886095" y="1104119"/>
                </a:cubicBezTo>
                <a:cubicBezTo>
                  <a:pt x="3885828" y="1108519"/>
                  <a:pt x="3885228" y="1112087"/>
                  <a:pt x="3884294" y="1114820"/>
                </a:cubicBezTo>
                <a:cubicBezTo>
                  <a:pt x="3883361" y="1117554"/>
                  <a:pt x="3881894" y="1119721"/>
                  <a:pt x="3879894" y="1121321"/>
                </a:cubicBezTo>
                <a:cubicBezTo>
                  <a:pt x="3877893" y="1122921"/>
                  <a:pt x="3875227" y="1124088"/>
                  <a:pt x="3871893" y="1124822"/>
                </a:cubicBezTo>
                <a:cubicBezTo>
                  <a:pt x="3868559" y="1125555"/>
                  <a:pt x="3864425" y="1126122"/>
                  <a:pt x="3859491" y="1126522"/>
                </a:cubicBezTo>
                <a:lnTo>
                  <a:pt x="3843289" y="1127722"/>
                </a:lnTo>
                <a:lnTo>
                  <a:pt x="3840689" y="1120721"/>
                </a:lnTo>
                <a:lnTo>
                  <a:pt x="3857891" y="1119521"/>
                </a:lnTo>
                <a:cubicBezTo>
                  <a:pt x="3862025" y="1119254"/>
                  <a:pt x="3865459" y="1118854"/>
                  <a:pt x="3868192" y="1118321"/>
                </a:cubicBezTo>
                <a:cubicBezTo>
                  <a:pt x="3870926" y="1117787"/>
                  <a:pt x="3873060" y="1116887"/>
                  <a:pt x="3874593" y="1115620"/>
                </a:cubicBezTo>
                <a:cubicBezTo>
                  <a:pt x="3876127" y="1114354"/>
                  <a:pt x="3877227" y="1112587"/>
                  <a:pt x="3877893" y="1110320"/>
                </a:cubicBezTo>
                <a:cubicBezTo>
                  <a:pt x="3878560" y="1108053"/>
                  <a:pt x="3879027" y="1105119"/>
                  <a:pt x="3879294" y="1101519"/>
                </a:cubicBezTo>
                <a:cubicBezTo>
                  <a:pt x="3879427" y="1099785"/>
                  <a:pt x="3879594" y="1096251"/>
                  <a:pt x="3879794" y="1090917"/>
                </a:cubicBezTo>
                <a:cubicBezTo>
                  <a:pt x="3879994" y="1085583"/>
                  <a:pt x="3880227" y="1079283"/>
                  <a:pt x="3880494" y="1072015"/>
                </a:cubicBezTo>
                <a:cubicBezTo>
                  <a:pt x="3880761" y="1064747"/>
                  <a:pt x="3881027" y="1057046"/>
                  <a:pt x="3881294" y="1048912"/>
                </a:cubicBezTo>
                <a:cubicBezTo>
                  <a:pt x="3881561" y="1040778"/>
                  <a:pt x="3881827" y="1033077"/>
                  <a:pt x="3882094" y="1025809"/>
                </a:cubicBezTo>
                <a:cubicBezTo>
                  <a:pt x="3882361" y="1018542"/>
                  <a:pt x="3882561" y="1012174"/>
                  <a:pt x="3882694" y="1006707"/>
                </a:cubicBezTo>
                <a:cubicBezTo>
                  <a:pt x="3882827" y="1001239"/>
                  <a:pt x="3882961" y="997572"/>
                  <a:pt x="3883094" y="995705"/>
                </a:cubicBezTo>
                <a:lnTo>
                  <a:pt x="3826287" y="995705"/>
                </a:lnTo>
                <a:cubicBezTo>
                  <a:pt x="3823754" y="1001573"/>
                  <a:pt x="3821020" y="1007307"/>
                  <a:pt x="3818086" y="1012907"/>
                </a:cubicBezTo>
                <a:cubicBezTo>
                  <a:pt x="3815152" y="1018508"/>
                  <a:pt x="3811952" y="1023909"/>
                  <a:pt x="3808485" y="1029110"/>
                </a:cubicBezTo>
                <a:lnTo>
                  <a:pt x="3802684" y="1025109"/>
                </a:lnTo>
                <a:cubicBezTo>
                  <a:pt x="3806551" y="1019508"/>
                  <a:pt x="3810085" y="1013574"/>
                  <a:pt x="3813285" y="1007307"/>
                </a:cubicBezTo>
                <a:cubicBezTo>
                  <a:pt x="3816486" y="1001039"/>
                  <a:pt x="3819386" y="994705"/>
                  <a:pt x="3821986" y="988304"/>
                </a:cubicBezTo>
                <a:cubicBezTo>
                  <a:pt x="3824587" y="981904"/>
                  <a:pt x="3826854" y="975669"/>
                  <a:pt x="3828787" y="969602"/>
                </a:cubicBezTo>
                <a:cubicBezTo>
                  <a:pt x="3830721" y="963535"/>
                  <a:pt x="3832355" y="957901"/>
                  <a:pt x="3833688" y="952700"/>
                </a:cubicBezTo>
                <a:close/>
                <a:moveTo>
                  <a:pt x="499434" y="952700"/>
                </a:moveTo>
                <a:lnTo>
                  <a:pt x="506035" y="954500"/>
                </a:lnTo>
                <a:cubicBezTo>
                  <a:pt x="502968" y="963701"/>
                  <a:pt x="499568" y="972703"/>
                  <a:pt x="495834" y="981504"/>
                </a:cubicBezTo>
                <a:lnTo>
                  <a:pt x="598646" y="981504"/>
                </a:lnTo>
                <a:lnTo>
                  <a:pt x="598646" y="988104"/>
                </a:lnTo>
                <a:lnTo>
                  <a:pt x="492833" y="988104"/>
                </a:lnTo>
                <a:cubicBezTo>
                  <a:pt x="485232" y="1004640"/>
                  <a:pt x="476298" y="1020375"/>
                  <a:pt x="466030" y="1035310"/>
                </a:cubicBezTo>
                <a:lnTo>
                  <a:pt x="466030" y="1132722"/>
                </a:lnTo>
                <a:lnTo>
                  <a:pt x="459229" y="1132722"/>
                </a:lnTo>
                <a:lnTo>
                  <a:pt x="459229" y="1044712"/>
                </a:lnTo>
                <a:cubicBezTo>
                  <a:pt x="454295" y="1051512"/>
                  <a:pt x="449161" y="1057880"/>
                  <a:pt x="443827" y="1063814"/>
                </a:cubicBezTo>
                <a:cubicBezTo>
                  <a:pt x="438493" y="1069748"/>
                  <a:pt x="433026" y="1075449"/>
                  <a:pt x="427425" y="1080916"/>
                </a:cubicBezTo>
                <a:lnTo>
                  <a:pt x="423024" y="1075115"/>
                </a:lnTo>
                <a:cubicBezTo>
                  <a:pt x="435026" y="1063781"/>
                  <a:pt x="446394" y="1050646"/>
                  <a:pt x="457129" y="1035710"/>
                </a:cubicBezTo>
                <a:cubicBezTo>
                  <a:pt x="467864" y="1020775"/>
                  <a:pt x="477231" y="1004907"/>
                  <a:pt x="485232" y="988104"/>
                </a:cubicBezTo>
                <a:lnTo>
                  <a:pt x="429825" y="988104"/>
                </a:lnTo>
                <a:lnTo>
                  <a:pt x="429825" y="981504"/>
                </a:lnTo>
                <a:lnTo>
                  <a:pt x="488433" y="981504"/>
                </a:lnTo>
                <a:cubicBezTo>
                  <a:pt x="490566" y="976836"/>
                  <a:pt x="492567" y="972069"/>
                  <a:pt x="494434" y="967202"/>
                </a:cubicBezTo>
                <a:cubicBezTo>
                  <a:pt x="496300" y="962335"/>
                  <a:pt x="497967" y="957501"/>
                  <a:pt x="499434" y="952700"/>
                </a:cubicBezTo>
                <a:close/>
                <a:moveTo>
                  <a:pt x="4371803" y="952500"/>
                </a:moveTo>
                <a:lnTo>
                  <a:pt x="4378204" y="952900"/>
                </a:lnTo>
                <a:lnTo>
                  <a:pt x="4378204" y="994305"/>
                </a:lnTo>
                <a:lnTo>
                  <a:pt x="4405007" y="994305"/>
                </a:lnTo>
                <a:lnTo>
                  <a:pt x="4405007" y="1001106"/>
                </a:lnTo>
                <a:lnTo>
                  <a:pt x="4378204" y="1001106"/>
                </a:lnTo>
                <a:lnTo>
                  <a:pt x="4378204" y="1130522"/>
                </a:lnTo>
                <a:lnTo>
                  <a:pt x="4371803" y="1130522"/>
                </a:lnTo>
                <a:lnTo>
                  <a:pt x="4371803" y="1020909"/>
                </a:lnTo>
                <a:cubicBezTo>
                  <a:pt x="4368203" y="1031710"/>
                  <a:pt x="4363769" y="1042378"/>
                  <a:pt x="4358501" y="1052913"/>
                </a:cubicBezTo>
                <a:cubicBezTo>
                  <a:pt x="4353234" y="1063447"/>
                  <a:pt x="4347400" y="1073448"/>
                  <a:pt x="4340999" y="1082916"/>
                </a:cubicBezTo>
                <a:lnTo>
                  <a:pt x="4337199" y="1076915"/>
                </a:lnTo>
                <a:cubicBezTo>
                  <a:pt x="4344800" y="1065581"/>
                  <a:pt x="4351701" y="1053346"/>
                  <a:pt x="4357901" y="1040211"/>
                </a:cubicBezTo>
                <a:cubicBezTo>
                  <a:pt x="4364102" y="1027076"/>
                  <a:pt x="4368669" y="1014041"/>
                  <a:pt x="4371603" y="1001106"/>
                </a:cubicBezTo>
                <a:lnTo>
                  <a:pt x="4343599" y="1001106"/>
                </a:lnTo>
                <a:lnTo>
                  <a:pt x="4343599" y="994305"/>
                </a:lnTo>
                <a:lnTo>
                  <a:pt x="4371803" y="994305"/>
                </a:lnTo>
                <a:close/>
                <a:moveTo>
                  <a:pt x="4177055" y="952500"/>
                </a:moveTo>
                <a:cubicBezTo>
                  <a:pt x="4178788" y="954367"/>
                  <a:pt x="4180655" y="956400"/>
                  <a:pt x="4182656" y="958601"/>
                </a:cubicBezTo>
                <a:cubicBezTo>
                  <a:pt x="4184656" y="960801"/>
                  <a:pt x="4186623" y="963035"/>
                  <a:pt x="4188556" y="965301"/>
                </a:cubicBezTo>
                <a:cubicBezTo>
                  <a:pt x="4190490" y="967569"/>
                  <a:pt x="4192357" y="969869"/>
                  <a:pt x="4194157" y="972202"/>
                </a:cubicBezTo>
                <a:cubicBezTo>
                  <a:pt x="4195957" y="974536"/>
                  <a:pt x="4197591" y="976703"/>
                  <a:pt x="4199058" y="978703"/>
                </a:cubicBezTo>
                <a:lnTo>
                  <a:pt x="4193057" y="982704"/>
                </a:lnTo>
                <a:cubicBezTo>
                  <a:pt x="4191857" y="980837"/>
                  <a:pt x="4190356" y="978770"/>
                  <a:pt x="4188556" y="976503"/>
                </a:cubicBezTo>
                <a:cubicBezTo>
                  <a:pt x="4186756" y="974236"/>
                  <a:pt x="4184922" y="971936"/>
                  <a:pt x="4183056" y="969602"/>
                </a:cubicBezTo>
                <a:cubicBezTo>
                  <a:pt x="4181189" y="967268"/>
                  <a:pt x="4179255" y="965002"/>
                  <a:pt x="4177255" y="962801"/>
                </a:cubicBezTo>
                <a:cubicBezTo>
                  <a:pt x="4175255" y="960601"/>
                  <a:pt x="4173454" y="958634"/>
                  <a:pt x="4171854" y="956900"/>
                </a:cubicBezTo>
                <a:close/>
                <a:moveTo>
                  <a:pt x="766391" y="952100"/>
                </a:moveTo>
                <a:lnTo>
                  <a:pt x="771792" y="956100"/>
                </a:lnTo>
                <a:cubicBezTo>
                  <a:pt x="770325" y="957967"/>
                  <a:pt x="768658" y="960034"/>
                  <a:pt x="766791" y="962301"/>
                </a:cubicBezTo>
                <a:cubicBezTo>
                  <a:pt x="764925" y="964568"/>
                  <a:pt x="762957" y="966868"/>
                  <a:pt x="760891" y="969202"/>
                </a:cubicBezTo>
                <a:cubicBezTo>
                  <a:pt x="758824" y="971536"/>
                  <a:pt x="756723" y="973836"/>
                  <a:pt x="754590" y="976103"/>
                </a:cubicBezTo>
                <a:cubicBezTo>
                  <a:pt x="752456" y="978370"/>
                  <a:pt x="750456" y="980504"/>
                  <a:pt x="748589" y="982504"/>
                </a:cubicBezTo>
                <a:lnTo>
                  <a:pt x="800196" y="982504"/>
                </a:lnTo>
                <a:lnTo>
                  <a:pt x="800196" y="988504"/>
                </a:lnTo>
                <a:lnTo>
                  <a:pt x="727186" y="988504"/>
                </a:lnTo>
                <a:lnTo>
                  <a:pt x="727186" y="1012707"/>
                </a:lnTo>
                <a:lnTo>
                  <a:pt x="793795" y="1012707"/>
                </a:lnTo>
                <a:lnTo>
                  <a:pt x="793795" y="1018708"/>
                </a:lnTo>
                <a:lnTo>
                  <a:pt x="727186" y="1018708"/>
                </a:lnTo>
                <a:lnTo>
                  <a:pt x="727186" y="1042911"/>
                </a:lnTo>
                <a:lnTo>
                  <a:pt x="808596" y="1042911"/>
                </a:lnTo>
                <a:lnTo>
                  <a:pt x="808596" y="1049312"/>
                </a:lnTo>
                <a:lnTo>
                  <a:pt x="638575" y="1049312"/>
                </a:lnTo>
                <a:lnTo>
                  <a:pt x="638575" y="1042911"/>
                </a:lnTo>
                <a:lnTo>
                  <a:pt x="720185" y="1042911"/>
                </a:lnTo>
                <a:lnTo>
                  <a:pt x="720185" y="1018708"/>
                </a:lnTo>
                <a:lnTo>
                  <a:pt x="653377" y="1018708"/>
                </a:lnTo>
                <a:lnTo>
                  <a:pt x="653377" y="1012707"/>
                </a:lnTo>
                <a:lnTo>
                  <a:pt x="720185" y="1012707"/>
                </a:lnTo>
                <a:lnTo>
                  <a:pt x="720185" y="988504"/>
                </a:lnTo>
                <a:lnTo>
                  <a:pt x="646776" y="988504"/>
                </a:lnTo>
                <a:lnTo>
                  <a:pt x="646776" y="982504"/>
                </a:lnTo>
                <a:lnTo>
                  <a:pt x="739588" y="982504"/>
                </a:lnTo>
                <a:cubicBezTo>
                  <a:pt x="741455" y="980637"/>
                  <a:pt x="743622" y="978403"/>
                  <a:pt x="746088" y="975803"/>
                </a:cubicBezTo>
                <a:cubicBezTo>
                  <a:pt x="748556" y="973203"/>
                  <a:pt x="751023" y="970502"/>
                  <a:pt x="753489" y="967702"/>
                </a:cubicBezTo>
                <a:cubicBezTo>
                  <a:pt x="755956" y="964902"/>
                  <a:pt x="758324" y="962134"/>
                  <a:pt x="760590" y="959401"/>
                </a:cubicBezTo>
                <a:cubicBezTo>
                  <a:pt x="762857" y="956667"/>
                  <a:pt x="764791" y="954233"/>
                  <a:pt x="766391" y="952100"/>
                </a:cubicBezTo>
                <a:close/>
                <a:moveTo>
                  <a:pt x="1231315" y="789394"/>
                </a:moveTo>
                <a:cubicBezTo>
                  <a:pt x="1234516" y="790594"/>
                  <a:pt x="1238450" y="792194"/>
                  <a:pt x="1243117" y="794194"/>
                </a:cubicBezTo>
                <a:cubicBezTo>
                  <a:pt x="1247784" y="796195"/>
                  <a:pt x="1252551" y="798328"/>
                  <a:pt x="1257419" y="800595"/>
                </a:cubicBezTo>
                <a:cubicBezTo>
                  <a:pt x="1262286" y="802862"/>
                  <a:pt x="1266953" y="805129"/>
                  <a:pt x="1271420" y="807396"/>
                </a:cubicBezTo>
                <a:cubicBezTo>
                  <a:pt x="1275887" y="809663"/>
                  <a:pt x="1279655" y="811663"/>
                  <a:pt x="1282722" y="813397"/>
                </a:cubicBezTo>
                <a:lnTo>
                  <a:pt x="1280521" y="819598"/>
                </a:lnTo>
                <a:cubicBezTo>
                  <a:pt x="1277454" y="817864"/>
                  <a:pt x="1273654" y="815830"/>
                  <a:pt x="1269120" y="813497"/>
                </a:cubicBezTo>
                <a:cubicBezTo>
                  <a:pt x="1264586" y="811163"/>
                  <a:pt x="1259886" y="808830"/>
                  <a:pt x="1255018" y="806496"/>
                </a:cubicBezTo>
                <a:cubicBezTo>
                  <a:pt x="1250151" y="804162"/>
                  <a:pt x="1245384" y="801962"/>
                  <a:pt x="1240716" y="799895"/>
                </a:cubicBezTo>
                <a:cubicBezTo>
                  <a:pt x="1236049" y="797828"/>
                  <a:pt x="1232115" y="796195"/>
                  <a:pt x="1228915" y="794995"/>
                </a:cubicBezTo>
                <a:close/>
                <a:moveTo>
                  <a:pt x="1197312" y="788994"/>
                </a:moveTo>
                <a:lnTo>
                  <a:pt x="1200513" y="794594"/>
                </a:lnTo>
                <a:cubicBezTo>
                  <a:pt x="1197179" y="796595"/>
                  <a:pt x="1193279" y="798795"/>
                  <a:pt x="1188811" y="801195"/>
                </a:cubicBezTo>
                <a:cubicBezTo>
                  <a:pt x="1184344" y="803596"/>
                  <a:pt x="1179710" y="805996"/>
                  <a:pt x="1174910" y="808396"/>
                </a:cubicBezTo>
                <a:cubicBezTo>
                  <a:pt x="1170109" y="810797"/>
                  <a:pt x="1165409" y="813063"/>
                  <a:pt x="1160808" y="815197"/>
                </a:cubicBezTo>
                <a:cubicBezTo>
                  <a:pt x="1156207" y="817331"/>
                  <a:pt x="1152040" y="819131"/>
                  <a:pt x="1148306" y="820598"/>
                </a:cubicBezTo>
                <a:lnTo>
                  <a:pt x="1145706" y="814397"/>
                </a:lnTo>
                <a:cubicBezTo>
                  <a:pt x="1149307" y="813063"/>
                  <a:pt x="1153440" y="811363"/>
                  <a:pt x="1158108" y="809296"/>
                </a:cubicBezTo>
                <a:cubicBezTo>
                  <a:pt x="1162775" y="807229"/>
                  <a:pt x="1167442" y="805029"/>
                  <a:pt x="1172110" y="802696"/>
                </a:cubicBezTo>
                <a:cubicBezTo>
                  <a:pt x="1176776" y="800362"/>
                  <a:pt x="1181344" y="797995"/>
                  <a:pt x="1185811" y="795595"/>
                </a:cubicBezTo>
                <a:cubicBezTo>
                  <a:pt x="1190278" y="793194"/>
                  <a:pt x="1194112" y="790994"/>
                  <a:pt x="1197312" y="788994"/>
                </a:cubicBezTo>
                <a:close/>
                <a:moveTo>
                  <a:pt x="1959054" y="783393"/>
                </a:moveTo>
                <a:lnTo>
                  <a:pt x="1959054" y="803996"/>
                </a:lnTo>
                <a:lnTo>
                  <a:pt x="2065667" y="803996"/>
                </a:lnTo>
                <a:lnTo>
                  <a:pt x="2065667" y="783393"/>
                </a:lnTo>
                <a:close/>
                <a:moveTo>
                  <a:pt x="3203104" y="778993"/>
                </a:moveTo>
                <a:lnTo>
                  <a:pt x="3212106" y="778993"/>
                </a:lnTo>
                <a:cubicBezTo>
                  <a:pt x="3212106" y="783393"/>
                  <a:pt x="3211472" y="787827"/>
                  <a:pt x="3210205" y="792294"/>
                </a:cubicBezTo>
                <a:cubicBezTo>
                  <a:pt x="3208939" y="796761"/>
                  <a:pt x="3207338" y="801062"/>
                  <a:pt x="3205405" y="805196"/>
                </a:cubicBezTo>
                <a:cubicBezTo>
                  <a:pt x="3203471" y="809330"/>
                  <a:pt x="3201304" y="813297"/>
                  <a:pt x="3198904" y="817097"/>
                </a:cubicBezTo>
                <a:cubicBezTo>
                  <a:pt x="3196504" y="820898"/>
                  <a:pt x="3194170" y="824265"/>
                  <a:pt x="3191903" y="827199"/>
                </a:cubicBezTo>
                <a:lnTo>
                  <a:pt x="3184102" y="827199"/>
                </a:lnTo>
                <a:cubicBezTo>
                  <a:pt x="3189969" y="818664"/>
                  <a:pt x="3194603" y="810296"/>
                  <a:pt x="3198004" y="802095"/>
                </a:cubicBezTo>
                <a:cubicBezTo>
                  <a:pt x="3201404" y="793894"/>
                  <a:pt x="3203104" y="786193"/>
                  <a:pt x="3203104" y="778993"/>
                </a:cubicBezTo>
                <a:close/>
                <a:moveTo>
                  <a:pt x="3032159" y="778192"/>
                </a:moveTo>
                <a:cubicBezTo>
                  <a:pt x="3033493" y="779393"/>
                  <a:pt x="3035160" y="780959"/>
                  <a:pt x="3037160" y="782893"/>
                </a:cubicBezTo>
                <a:cubicBezTo>
                  <a:pt x="3039160" y="784827"/>
                  <a:pt x="3041227" y="786827"/>
                  <a:pt x="3043361" y="788894"/>
                </a:cubicBezTo>
                <a:cubicBezTo>
                  <a:pt x="3045494" y="790961"/>
                  <a:pt x="3047628" y="792994"/>
                  <a:pt x="3049761" y="794995"/>
                </a:cubicBezTo>
                <a:cubicBezTo>
                  <a:pt x="3051895" y="796995"/>
                  <a:pt x="3053762" y="798795"/>
                  <a:pt x="3055362" y="800395"/>
                </a:cubicBezTo>
                <a:lnTo>
                  <a:pt x="3051162" y="804796"/>
                </a:lnTo>
                <a:cubicBezTo>
                  <a:pt x="3049695" y="803196"/>
                  <a:pt x="3047961" y="801395"/>
                  <a:pt x="3045961" y="799395"/>
                </a:cubicBezTo>
                <a:cubicBezTo>
                  <a:pt x="3043961" y="797395"/>
                  <a:pt x="3041894" y="795361"/>
                  <a:pt x="3039760" y="793294"/>
                </a:cubicBezTo>
                <a:cubicBezTo>
                  <a:pt x="3037627" y="791227"/>
                  <a:pt x="3035493" y="789260"/>
                  <a:pt x="3033359" y="787394"/>
                </a:cubicBezTo>
                <a:cubicBezTo>
                  <a:pt x="3031226" y="785527"/>
                  <a:pt x="3029359" y="783860"/>
                  <a:pt x="3027759" y="782393"/>
                </a:cubicBezTo>
                <a:close/>
                <a:moveTo>
                  <a:pt x="2983953" y="778192"/>
                </a:moveTo>
                <a:lnTo>
                  <a:pt x="2988554" y="782193"/>
                </a:lnTo>
                <a:cubicBezTo>
                  <a:pt x="2986554" y="784993"/>
                  <a:pt x="2984220" y="787827"/>
                  <a:pt x="2981553" y="790694"/>
                </a:cubicBezTo>
                <a:cubicBezTo>
                  <a:pt x="2978886" y="793561"/>
                  <a:pt x="2976119" y="796395"/>
                  <a:pt x="2973252" y="799195"/>
                </a:cubicBezTo>
                <a:cubicBezTo>
                  <a:pt x="2970385" y="801995"/>
                  <a:pt x="2967518" y="804629"/>
                  <a:pt x="2964651" y="807096"/>
                </a:cubicBezTo>
                <a:cubicBezTo>
                  <a:pt x="2961784" y="809563"/>
                  <a:pt x="2959083" y="811797"/>
                  <a:pt x="2956550" y="813797"/>
                </a:cubicBezTo>
                <a:lnTo>
                  <a:pt x="2952549" y="808996"/>
                </a:lnTo>
                <a:cubicBezTo>
                  <a:pt x="2955083" y="806996"/>
                  <a:pt x="2957750" y="804796"/>
                  <a:pt x="2960550" y="802395"/>
                </a:cubicBezTo>
                <a:cubicBezTo>
                  <a:pt x="2963351" y="799995"/>
                  <a:pt x="2966151" y="797462"/>
                  <a:pt x="2968951" y="794795"/>
                </a:cubicBezTo>
                <a:cubicBezTo>
                  <a:pt x="2971752" y="792128"/>
                  <a:pt x="2974452" y="789394"/>
                  <a:pt x="2977052" y="786594"/>
                </a:cubicBezTo>
                <a:cubicBezTo>
                  <a:pt x="2979653" y="783793"/>
                  <a:pt x="2981953" y="780993"/>
                  <a:pt x="2983953" y="778192"/>
                </a:cubicBezTo>
                <a:close/>
                <a:moveTo>
                  <a:pt x="1952453" y="777592"/>
                </a:moveTo>
                <a:lnTo>
                  <a:pt x="2072468" y="777592"/>
                </a:lnTo>
                <a:lnTo>
                  <a:pt x="2072468" y="820198"/>
                </a:lnTo>
                <a:lnTo>
                  <a:pt x="2065667" y="820198"/>
                </a:lnTo>
                <a:lnTo>
                  <a:pt x="2065667" y="809796"/>
                </a:lnTo>
                <a:lnTo>
                  <a:pt x="1959054" y="809796"/>
                </a:lnTo>
                <a:lnTo>
                  <a:pt x="1959054" y="819998"/>
                </a:lnTo>
                <a:lnTo>
                  <a:pt x="1952453" y="819998"/>
                </a:lnTo>
                <a:close/>
                <a:moveTo>
                  <a:pt x="2175605" y="762791"/>
                </a:moveTo>
                <a:lnTo>
                  <a:pt x="2175605" y="802395"/>
                </a:lnTo>
                <a:lnTo>
                  <a:pt x="2226011" y="802395"/>
                </a:lnTo>
                <a:lnTo>
                  <a:pt x="2226011" y="762791"/>
                </a:lnTo>
                <a:close/>
                <a:moveTo>
                  <a:pt x="1217714" y="752189"/>
                </a:moveTo>
                <a:lnTo>
                  <a:pt x="1217714" y="774192"/>
                </a:lnTo>
                <a:lnTo>
                  <a:pt x="1256518" y="774192"/>
                </a:lnTo>
                <a:lnTo>
                  <a:pt x="1256518" y="752189"/>
                </a:lnTo>
                <a:close/>
                <a:moveTo>
                  <a:pt x="1172110" y="752189"/>
                </a:moveTo>
                <a:lnTo>
                  <a:pt x="1172110" y="774192"/>
                </a:lnTo>
                <a:lnTo>
                  <a:pt x="1211114" y="774192"/>
                </a:lnTo>
                <a:lnTo>
                  <a:pt x="1211114" y="752189"/>
                </a:lnTo>
                <a:close/>
                <a:moveTo>
                  <a:pt x="1747827" y="751589"/>
                </a:moveTo>
                <a:lnTo>
                  <a:pt x="1747827" y="795795"/>
                </a:lnTo>
                <a:lnTo>
                  <a:pt x="1803834" y="795795"/>
                </a:lnTo>
                <a:lnTo>
                  <a:pt x="1803834" y="751589"/>
                </a:lnTo>
                <a:close/>
                <a:moveTo>
                  <a:pt x="2976752" y="746989"/>
                </a:moveTo>
                <a:lnTo>
                  <a:pt x="2976752" y="767391"/>
                </a:lnTo>
                <a:lnTo>
                  <a:pt x="3041160" y="767391"/>
                </a:lnTo>
                <a:lnTo>
                  <a:pt x="3041160" y="746989"/>
                </a:lnTo>
                <a:close/>
                <a:moveTo>
                  <a:pt x="3122971" y="746588"/>
                </a:moveTo>
                <a:lnTo>
                  <a:pt x="3128171" y="750189"/>
                </a:lnTo>
                <a:cubicBezTo>
                  <a:pt x="3119504" y="763257"/>
                  <a:pt x="3108769" y="775692"/>
                  <a:pt x="3095967" y="787494"/>
                </a:cubicBezTo>
                <a:cubicBezTo>
                  <a:pt x="3083166" y="799295"/>
                  <a:pt x="3068631" y="810196"/>
                  <a:pt x="3052362" y="820198"/>
                </a:cubicBezTo>
                <a:lnTo>
                  <a:pt x="3048361" y="814397"/>
                </a:lnTo>
                <a:cubicBezTo>
                  <a:pt x="3064630" y="805062"/>
                  <a:pt x="3079032" y="794561"/>
                  <a:pt x="3091567" y="782893"/>
                </a:cubicBezTo>
                <a:cubicBezTo>
                  <a:pt x="3104102" y="771225"/>
                  <a:pt x="3114570" y="759123"/>
                  <a:pt x="3122971" y="746588"/>
                </a:cubicBezTo>
                <a:close/>
                <a:moveTo>
                  <a:pt x="1136305" y="745388"/>
                </a:moveTo>
                <a:lnTo>
                  <a:pt x="1139905" y="746388"/>
                </a:lnTo>
                <a:lnTo>
                  <a:pt x="1142705" y="747389"/>
                </a:lnTo>
                <a:cubicBezTo>
                  <a:pt x="1141372" y="752189"/>
                  <a:pt x="1139772" y="757657"/>
                  <a:pt x="1137905" y="763791"/>
                </a:cubicBezTo>
                <a:cubicBezTo>
                  <a:pt x="1136038" y="769925"/>
                  <a:pt x="1134071" y="776159"/>
                  <a:pt x="1132004" y="782493"/>
                </a:cubicBezTo>
                <a:cubicBezTo>
                  <a:pt x="1129938" y="788827"/>
                  <a:pt x="1127837" y="794995"/>
                  <a:pt x="1125703" y="800995"/>
                </a:cubicBezTo>
                <a:cubicBezTo>
                  <a:pt x="1123570" y="806996"/>
                  <a:pt x="1121503" y="812263"/>
                  <a:pt x="1119503" y="816797"/>
                </a:cubicBezTo>
                <a:lnTo>
                  <a:pt x="1112902" y="814797"/>
                </a:lnTo>
                <a:cubicBezTo>
                  <a:pt x="1114902" y="810263"/>
                  <a:pt x="1117002" y="805029"/>
                  <a:pt x="1119203" y="799095"/>
                </a:cubicBezTo>
                <a:cubicBezTo>
                  <a:pt x="1121403" y="793161"/>
                  <a:pt x="1123537" y="787060"/>
                  <a:pt x="1125604" y="780793"/>
                </a:cubicBezTo>
                <a:cubicBezTo>
                  <a:pt x="1127670" y="774525"/>
                  <a:pt x="1129637" y="768325"/>
                  <a:pt x="1131504" y="762190"/>
                </a:cubicBezTo>
                <a:cubicBezTo>
                  <a:pt x="1133371" y="756056"/>
                  <a:pt x="1134971" y="750456"/>
                  <a:pt x="1136305" y="745388"/>
                </a:cubicBezTo>
                <a:close/>
                <a:moveTo>
                  <a:pt x="1741627" y="744988"/>
                </a:moveTo>
                <a:lnTo>
                  <a:pt x="1810235" y="744988"/>
                </a:lnTo>
                <a:lnTo>
                  <a:pt x="1810235" y="802596"/>
                </a:lnTo>
                <a:lnTo>
                  <a:pt x="1741627" y="802596"/>
                </a:lnTo>
                <a:close/>
                <a:moveTo>
                  <a:pt x="381563" y="743588"/>
                </a:moveTo>
                <a:cubicBezTo>
                  <a:pt x="386630" y="745855"/>
                  <a:pt x="392364" y="748622"/>
                  <a:pt x="398765" y="751889"/>
                </a:cubicBezTo>
                <a:cubicBezTo>
                  <a:pt x="405166" y="755156"/>
                  <a:pt x="411500" y="758590"/>
                  <a:pt x="417767" y="762190"/>
                </a:cubicBezTo>
                <a:cubicBezTo>
                  <a:pt x="424035" y="765791"/>
                  <a:pt x="429902" y="769258"/>
                  <a:pt x="435369" y="772592"/>
                </a:cubicBezTo>
                <a:cubicBezTo>
                  <a:pt x="440837" y="775925"/>
                  <a:pt x="445171" y="778659"/>
                  <a:pt x="448371" y="780793"/>
                </a:cubicBezTo>
                <a:lnTo>
                  <a:pt x="444971" y="787194"/>
                </a:lnTo>
                <a:cubicBezTo>
                  <a:pt x="441370" y="784660"/>
                  <a:pt x="436770" y="781693"/>
                  <a:pt x="431169" y="778292"/>
                </a:cubicBezTo>
                <a:cubicBezTo>
                  <a:pt x="425569" y="774892"/>
                  <a:pt x="419634" y="771425"/>
                  <a:pt x="413367" y="767891"/>
                </a:cubicBezTo>
                <a:cubicBezTo>
                  <a:pt x="407099" y="764357"/>
                  <a:pt x="400899" y="760990"/>
                  <a:pt x="394765" y="757790"/>
                </a:cubicBezTo>
                <a:cubicBezTo>
                  <a:pt x="388630" y="754589"/>
                  <a:pt x="383230" y="751856"/>
                  <a:pt x="378563" y="749589"/>
                </a:cubicBezTo>
                <a:close/>
                <a:moveTo>
                  <a:pt x="1333052" y="742588"/>
                </a:moveTo>
                <a:lnTo>
                  <a:pt x="1333052" y="804396"/>
                </a:lnTo>
                <a:lnTo>
                  <a:pt x="1381858" y="804396"/>
                </a:lnTo>
                <a:lnTo>
                  <a:pt x="1381858" y="742588"/>
                </a:lnTo>
                <a:close/>
                <a:moveTo>
                  <a:pt x="2970151" y="741588"/>
                </a:moveTo>
                <a:lnTo>
                  <a:pt x="3047561" y="741588"/>
                </a:lnTo>
                <a:lnTo>
                  <a:pt x="3047561" y="772792"/>
                </a:lnTo>
                <a:lnTo>
                  <a:pt x="3013557" y="772792"/>
                </a:lnTo>
                <a:lnTo>
                  <a:pt x="3013557" y="799195"/>
                </a:lnTo>
                <a:cubicBezTo>
                  <a:pt x="3013557" y="802129"/>
                  <a:pt x="3013290" y="804529"/>
                  <a:pt x="3012757" y="806396"/>
                </a:cubicBezTo>
                <a:cubicBezTo>
                  <a:pt x="3012224" y="808263"/>
                  <a:pt x="3011223" y="809763"/>
                  <a:pt x="3009757" y="810897"/>
                </a:cubicBezTo>
                <a:cubicBezTo>
                  <a:pt x="3008289" y="812030"/>
                  <a:pt x="3006323" y="812863"/>
                  <a:pt x="3003856" y="813397"/>
                </a:cubicBezTo>
                <a:cubicBezTo>
                  <a:pt x="3001389" y="813930"/>
                  <a:pt x="2998288" y="814330"/>
                  <a:pt x="2994555" y="814597"/>
                </a:cubicBezTo>
                <a:lnTo>
                  <a:pt x="2984953" y="815597"/>
                </a:lnTo>
                <a:lnTo>
                  <a:pt x="2982953" y="808996"/>
                </a:lnTo>
                <a:lnTo>
                  <a:pt x="2993154" y="808196"/>
                </a:lnTo>
                <a:cubicBezTo>
                  <a:pt x="2996355" y="807929"/>
                  <a:pt x="2998888" y="807596"/>
                  <a:pt x="3000755" y="807196"/>
                </a:cubicBezTo>
                <a:cubicBezTo>
                  <a:pt x="3002622" y="806796"/>
                  <a:pt x="3004056" y="806229"/>
                  <a:pt x="3005056" y="805496"/>
                </a:cubicBezTo>
                <a:cubicBezTo>
                  <a:pt x="3006056" y="804762"/>
                  <a:pt x="3006723" y="803729"/>
                  <a:pt x="3007056" y="802395"/>
                </a:cubicBezTo>
                <a:cubicBezTo>
                  <a:pt x="3007390" y="801062"/>
                  <a:pt x="3007556" y="799395"/>
                  <a:pt x="3007556" y="797395"/>
                </a:cubicBezTo>
                <a:lnTo>
                  <a:pt x="3007556" y="772792"/>
                </a:lnTo>
                <a:lnTo>
                  <a:pt x="2970151" y="772792"/>
                </a:lnTo>
                <a:close/>
                <a:moveTo>
                  <a:pt x="1983857" y="734787"/>
                </a:moveTo>
                <a:cubicBezTo>
                  <a:pt x="1984524" y="738121"/>
                  <a:pt x="1985157" y="741788"/>
                  <a:pt x="1985757" y="745788"/>
                </a:cubicBezTo>
                <a:cubicBezTo>
                  <a:pt x="1986357" y="749789"/>
                  <a:pt x="1986924" y="753456"/>
                  <a:pt x="1987457" y="756790"/>
                </a:cubicBezTo>
                <a:lnTo>
                  <a:pt x="2035063" y="756790"/>
                </a:lnTo>
                <a:cubicBezTo>
                  <a:pt x="2036130" y="753456"/>
                  <a:pt x="2037164" y="749789"/>
                  <a:pt x="2038164" y="745788"/>
                </a:cubicBezTo>
                <a:cubicBezTo>
                  <a:pt x="2039164" y="741788"/>
                  <a:pt x="2039997" y="738121"/>
                  <a:pt x="2040664" y="734787"/>
                </a:cubicBezTo>
                <a:close/>
                <a:moveTo>
                  <a:pt x="2634986" y="731187"/>
                </a:moveTo>
                <a:lnTo>
                  <a:pt x="2634986" y="766391"/>
                </a:lnTo>
                <a:lnTo>
                  <a:pt x="2665989" y="766391"/>
                </a:lnTo>
                <a:lnTo>
                  <a:pt x="2665989" y="731187"/>
                </a:lnTo>
                <a:close/>
                <a:moveTo>
                  <a:pt x="2597581" y="731187"/>
                </a:moveTo>
                <a:lnTo>
                  <a:pt x="2597581" y="766391"/>
                </a:lnTo>
                <a:lnTo>
                  <a:pt x="2628785" y="766391"/>
                </a:lnTo>
                <a:lnTo>
                  <a:pt x="2628785" y="731187"/>
                </a:lnTo>
                <a:close/>
                <a:moveTo>
                  <a:pt x="366561" y="729386"/>
                </a:moveTo>
                <a:lnTo>
                  <a:pt x="373562" y="729786"/>
                </a:lnTo>
                <a:lnTo>
                  <a:pt x="373562" y="819198"/>
                </a:lnTo>
                <a:lnTo>
                  <a:pt x="366561" y="819198"/>
                </a:lnTo>
                <a:close/>
                <a:moveTo>
                  <a:pt x="225553" y="725986"/>
                </a:moveTo>
                <a:cubicBezTo>
                  <a:pt x="228620" y="725986"/>
                  <a:pt x="230754" y="726486"/>
                  <a:pt x="231954" y="727486"/>
                </a:cubicBezTo>
                <a:cubicBezTo>
                  <a:pt x="233154" y="728486"/>
                  <a:pt x="233754" y="730920"/>
                  <a:pt x="233754" y="734787"/>
                </a:cubicBezTo>
                <a:cubicBezTo>
                  <a:pt x="233754" y="738654"/>
                  <a:pt x="233154" y="741054"/>
                  <a:pt x="231954" y="741988"/>
                </a:cubicBezTo>
                <a:cubicBezTo>
                  <a:pt x="230754" y="742921"/>
                  <a:pt x="228620" y="743388"/>
                  <a:pt x="225553" y="743388"/>
                </a:cubicBezTo>
                <a:cubicBezTo>
                  <a:pt x="222353" y="743388"/>
                  <a:pt x="220119" y="742921"/>
                  <a:pt x="218853" y="741988"/>
                </a:cubicBezTo>
                <a:cubicBezTo>
                  <a:pt x="217585" y="741054"/>
                  <a:pt x="216952" y="738654"/>
                  <a:pt x="216952" y="734787"/>
                </a:cubicBezTo>
                <a:cubicBezTo>
                  <a:pt x="216952" y="730920"/>
                  <a:pt x="217585" y="728486"/>
                  <a:pt x="218853" y="727486"/>
                </a:cubicBezTo>
                <a:cubicBezTo>
                  <a:pt x="220119" y="726486"/>
                  <a:pt x="222353" y="725986"/>
                  <a:pt x="225553" y="725986"/>
                </a:cubicBezTo>
                <a:close/>
                <a:moveTo>
                  <a:pt x="1217714" y="724386"/>
                </a:moveTo>
                <a:lnTo>
                  <a:pt x="1217714" y="746588"/>
                </a:lnTo>
                <a:lnTo>
                  <a:pt x="1256518" y="746588"/>
                </a:lnTo>
                <a:lnTo>
                  <a:pt x="1256518" y="724386"/>
                </a:lnTo>
                <a:close/>
                <a:moveTo>
                  <a:pt x="1172110" y="724386"/>
                </a:moveTo>
                <a:lnTo>
                  <a:pt x="1172110" y="746588"/>
                </a:lnTo>
                <a:lnTo>
                  <a:pt x="1211114" y="746588"/>
                </a:lnTo>
                <a:lnTo>
                  <a:pt x="1211114" y="724386"/>
                </a:lnTo>
                <a:close/>
                <a:moveTo>
                  <a:pt x="818141" y="723986"/>
                </a:moveTo>
                <a:cubicBezTo>
                  <a:pt x="821875" y="728386"/>
                  <a:pt x="826176" y="733754"/>
                  <a:pt x="831043" y="740088"/>
                </a:cubicBezTo>
                <a:cubicBezTo>
                  <a:pt x="835910" y="746422"/>
                  <a:pt x="840844" y="753056"/>
                  <a:pt x="845845" y="759990"/>
                </a:cubicBezTo>
                <a:cubicBezTo>
                  <a:pt x="850846" y="766924"/>
                  <a:pt x="855646" y="773725"/>
                  <a:pt x="860246" y="780393"/>
                </a:cubicBezTo>
                <a:cubicBezTo>
                  <a:pt x="864847" y="787060"/>
                  <a:pt x="868747" y="792928"/>
                  <a:pt x="871948" y="797995"/>
                </a:cubicBezTo>
                <a:lnTo>
                  <a:pt x="865947" y="801595"/>
                </a:lnTo>
                <a:cubicBezTo>
                  <a:pt x="862880" y="796661"/>
                  <a:pt x="859080" y="790861"/>
                  <a:pt x="854546" y="784193"/>
                </a:cubicBezTo>
                <a:cubicBezTo>
                  <a:pt x="850012" y="777526"/>
                  <a:pt x="845245" y="770758"/>
                  <a:pt x="840244" y="763891"/>
                </a:cubicBezTo>
                <a:cubicBezTo>
                  <a:pt x="835243" y="757023"/>
                  <a:pt x="830343" y="750456"/>
                  <a:pt x="825542" y="744188"/>
                </a:cubicBezTo>
                <a:cubicBezTo>
                  <a:pt x="820742" y="737921"/>
                  <a:pt x="816474" y="732587"/>
                  <a:pt x="812741" y="728186"/>
                </a:cubicBezTo>
                <a:close/>
                <a:moveTo>
                  <a:pt x="745932" y="723986"/>
                </a:moveTo>
                <a:lnTo>
                  <a:pt x="752133" y="726786"/>
                </a:lnTo>
                <a:cubicBezTo>
                  <a:pt x="749066" y="733187"/>
                  <a:pt x="745499" y="739821"/>
                  <a:pt x="741431" y="746689"/>
                </a:cubicBezTo>
                <a:cubicBezTo>
                  <a:pt x="737364" y="753556"/>
                  <a:pt x="732997" y="760324"/>
                  <a:pt x="728330" y="766991"/>
                </a:cubicBezTo>
                <a:cubicBezTo>
                  <a:pt x="723663" y="773659"/>
                  <a:pt x="718862" y="780093"/>
                  <a:pt x="713928" y="786293"/>
                </a:cubicBezTo>
                <a:cubicBezTo>
                  <a:pt x="708994" y="792494"/>
                  <a:pt x="704127" y="798128"/>
                  <a:pt x="699326" y="803196"/>
                </a:cubicBezTo>
                <a:lnTo>
                  <a:pt x="693325" y="799595"/>
                </a:lnTo>
                <a:cubicBezTo>
                  <a:pt x="698126" y="794394"/>
                  <a:pt x="702994" y="788760"/>
                  <a:pt x="707928" y="782693"/>
                </a:cubicBezTo>
                <a:cubicBezTo>
                  <a:pt x="712861" y="776626"/>
                  <a:pt x="717628" y="770325"/>
                  <a:pt x="722229" y="763791"/>
                </a:cubicBezTo>
                <a:cubicBezTo>
                  <a:pt x="726830" y="757256"/>
                  <a:pt x="731164" y="750589"/>
                  <a:pt x="735231" y="743788"/>
                </a:cubicBezTo>
                <a:cubicBezTo>
                  <a:pt x="739298" y="736987"/>
                  <a:pt x="742865" y="730386"/>
                  <a:pt x="745932" y="723986"/>
                </a:cubicBezTo>
                <a:close/>
                <a:moveTo>
                  <a:pt x="2832810" y="721185"/>
                </a:moveTo>
                <a:lnTo>
                  <a:pt x="2832810" y="758790"/>
                </a:lnTo>
                <a:lnTo>
                  <a:pt x="2888017" y="758790"/>
                </a:lnTo>
                <a:lnTo>
                  <a:pt x="2888017" y="721185"/>
                </a:lnTo>
                <a:close/>
                <a:moveTo>
                  <a:pt x="2771003" y="721185"/>
                </a:moveTo>
                <a:lnTo>
                  <a:pt x="2771003" y="758790"/>
                </a:lnTo>
                <a:lnTo>
                  <a:pt x="2825810" y="758790"/>
                </a:lnTo>
                <a:lnTo>
                  <a:pt x="2825810" y="721185"/>
                </a:lnTo>
                <a:close/>
                <a:moveTo>
                  <a:pt x="1514874" y="718785"/>
                </a:moveTo>
                <a:lnTo>
                  <a:pt x="1691096" y="718785"/>
                </a:lnTo>
                <a:lnTo>
                  <a:pt x="1691096" y="726386"/>
                </a:lnTo>
                <a:lnTo>
                  <a:pt x="1514874" y="726386"/>
                </a:lnTo>
                <a:close/>
                <a:moveTo>
                  <a:pt x="543383" y="713184"/>
                </a:moveTo>
                <a:lnTo>
                  <a:pt x="658998" y="713184"/>
                </a:lnTo>
                <a:lnTo>
                  <a:pt x="658998" y="719385"/>
                </a:lnTo>
                <a:lnTo>
                  <a:pt x="597790" y="719385"/>
                </a:lnTo>
                <a:cubicBezTo>
                  <a:pt x="597390" y="721119"/>
                  <a:pt x="596856" y="723052"/>
                  <a:pt x="596190" y="725186"/>
                </a:cubicBezTo>
                <a:cubicBezTo>
                  <a:pt x="595523" y="727319"/>
                  <a:pt x="594856" y="729520"/>
                  <a:pt x="594189" y="731787"/>
                </a:cubicBezTo>
                <a:cubicBezTo>
                  <a:pt x="593522" y="734054"/>
                  <a:pt x="592822" y="736321"/>
                  <a:pt x="592089" y="738587"/>
                </a:cubicBezTo>
                <a:cubicBezTo>
                  <a:pt x="591356" y="740854"/>
                  <a:pt x="590722" y="742855"/>
                  <a:pt x="590189" y="744588"/>
                </a:cubicBezTo>
                <a:lnTo>
                  <a:pt x="646396" y="744588"/>
                </a:lnTo>
                <a:lnTo>
                  <a:pt x="646396" y="798995"/>
                </a:lnTo>
                <a:cubicBezTo>
                  <a:pt x="646396" y="802195"/>
                  <a:pt x="646096" y="804729"/>
                  <a:pt x="645496" y="806596"/>
                </a:cubicBezTo>
                <a:cubicBezTo>
                  <a:pt x="644896" y="808463"/>
                  <a:pt x="643895" y="809963"/>
                  <a:pt x="642495" y="811097"/>
                </a:cubicBezTo>
                <a:cubicBezTo>
                  <a:pt x="641096" y="812230"/>
                  <a:pt x="639129" y="813063"/>
                  <a:pt x="636595" y="813597"/>
                </a:cubicBezTo>
                <a:cubicBezTo>
                  <a:pt x="634061" y="814130"/>
                  <a:pt x="630927" y="814597"/>
                  <a:pt x="627193" y="814997"/>
                </a:cubicBezTo>
                <a:lnTo>
                  <a:pt x="618393" y="815997"/>
                </a:lnTo>
                <a:lnTo>
                  <a:pt x="616592" y="809996"/>
                </a:lnTo>
                <a:lnTo>
                  <a:pt x="626394" y="809196"/>
                </a:lnTo>
                <a:cubicBezTo>
                  <a:pt x="629327" y="808930"/>
                  <a:pt x="631694" y="808630"/>
                  <a:pt x="633494" y="808296"/>
                </a:cubicBezTo>
                <a:cubicBezTo>
                  <a:pt x="635294" y="807963"/>
                  <a:pt x="636695" y="807396"/>
                  <a:pt x="637695" y="806596"/>
                </a:cubicBezTo>
                <a:cubicBezTo>
                  <a:pt x="638695" y="805796"/>
                  <a:pt x="639362" y="804729"/>
                  <a:pt x="639695" y="803396"/>
                </a:cubicBezTo>
                <a:cubicBezTo>
                  <a:pt x="640028" y="802062"/>
                  <a:pt x="640195" y="800195"/>
                  <a:pt x="640195" y="797795"/>
                </a:cubicBezTo>
                <a:lnTo>
                  <a:pt x="640195" y="750589"/>
                </a:lnTo>
                <a:lnTo>
                  <a:pt x="615192" y="750589"/>
                </a:lnTo>
                <a:lnTo>
                  <a:pt x="615192" y="803996"/>
                </a:lnTo>
                <a:lnTo>
                  <a:pt x="608991" y="803996"/>
                </a:lnTo>
                <a:lnTo>
                  <a:pt x="608991" y="750589"/>
                </a:lnTo>
                <a:lnTo>
                  <a:pt x="583988" y="750589"/>
                </a:lnTo>
                <a:lnTo>
                  <a:pt x="583988" y="805796"/>
                </a:lnTo>
                <a:lnTo>
                  <a:pt x="577987" y="805796"/>
                </a:lnTo>
                <a:lnTo>
                  <a:pt x="577987" y="750589"/>
                </a:lnTo>
                <a:lnTo>
                  <a:pt x="553184" y="750589"/>
                </a:lnTo>
                <a:lnTo>
                  <a:pt x="553184" y="816197"/>
                </a:lnTo>
                <a:lnTo>
                  <a:pt x="546984" y="816197"/>
                </a:lnTo>
                <a:lnTo>
                  <a:pt x="546984" y="744588"/>
                </a:lnTo>
                <a:lnTo>
                  <a:pt x="583388" y="744588"/>
                </a:lnTo>
                <a:cubicBezTo>
                  <a:pt x="583921" y="742855"/>
                  <a:pt x="584555" y="740921"/>
                  <a:pt x="585289" y="738787"/>
                </a:cubicBezTo>
                <a:cubicBezTo>
                  <a:pt x="586022" y="736654"/>
                  <a:pt x="586722" y="734454"/>
                  <a:pt x="587388" y="732187"/>
                </a:cubicBezTo>
                <a:cubicBezTo>
                  <a:pt x="588055" y="729920"/>
                  <a:pt x="588722" y="727686"/>
                  <a:pt x="589389" y="725486"/>
                </a:cubicBezTo>
                <a:cubicBezTo>
                  <a:pt x="590056" y="723286"/>
                  <a:pt x="590589" y="721252"/>
                  <a:pt x="590989" y="719385"/>
                </a:cubicBezTo>
                <a:lnTo>
                  <a:pt x="543383" y="719385"/>
                </a:lnTo>
                <a:close/>
                <a:moveTo>
                  <a:pt x="4035304" y="711984"/>
                </a:moveTo>
                <a:lnTo>
                  <a:pt x="4035304" y="758590"/>
                </a:lnTo>
                <a:lnTo>
                  <a:pt x="4088510" y="758590"/>
                </a:lnTo>
                <a:lnTo>
                  <a:pt x="4088510" y="711984"/>
                </a:lnTo>
                <a:close/>
                <a:moveTo>
                  <a:pt x="1960254" y="710584"/>
                </a:moveTo>
                <a:lnTo>
                  <a:pt x="1960254" y="728986"/>
                </a:lnTo>
                <a:lnTo>
                  <a:pt x="2064467" y="728986"/>
                </a:lnTo>
                <a:lnTo>
                  <a:pt x="2064467" y="710584"/>
                </a:lnTo>
                <a:close/>
                <a:moveTo>
                  <a:pt x="2336225" y="709784"/>
                </a:moveTo>
                <a:lnTo>
                  <a:pt x="2420835" y="709784"/>
                </a:lnTo>
                <a:lnTo>
                  <a:pt x="2420835" y="716785"/>
                </a:lnTo>
                <a:lnTo>
                  <a:pt x="2378430" y="716785"/>
                </a:lnTo>
                <a:cubicBezTo>
                  <a:pt x="2376963" y="721852"/>
                  <a:pt x="2375063" y="727519"/>
                  <a:pt x="2372729" y="733787"/>
                </a:cubicBezTo>
                <a:cubicBezTo>
                  <a:pt x="2370396" y="740054"/>
                  <a:pt x="2367962" y="746288"/>
                  <a:pt x="2365428" y="752489"/>
                </a:cubicBezTo>
                <a:cubicBezTo>
                  <a:pt x="2362895" y="758690"/>
                  <a:pt x="2360328" y="764524"/>
                  <a:pt x="2357727" y="769991"/>
                </a:cubicBezTo>
                <a:cubicBezTo>
                  <a:pt x="2355127" y="775459"/>
                  <a:pt x="2352827" y="779926"/>
                  <a:pt x="2350827" y="783393"/>
                </a:cubicBezTo>
                <a:cubicBezTo>
                  <a:pt x="2352960" y="783260"/>
                  <a:pt x="2356561" y="783026"/>
                  <a:pt x="2361628" y="782693"/>
                </a:cubicBezTo>
                <a:cubicBezTo>
                  <a:pt x="2366695" y="782360"/>
                  <a:pt x="2372129" y="782026"/>
                  <a:pt x="2377930" y="781693"/>
                </a:cubicBezTo>
                <a:cubicBezTo>
                  <a:pt x="2383731" y="781360"/>
                  <a:pt x="2389431" y="781026"/>
                  <a:pt x="2395032" y="780693"/>
                </a:cubicBezTo>
                <a:cubicBezTo>
                  <a:pt x="2400633" y="780359"/>
                  <a:pt x="2405033" y="780059"/>
                  <a:pt x="2408234" y="779793"/>
                </a:cubicBezTo>
                <a:cubicBezTo>
                  <a:pt x="2406767" y="776459"/>
                  <a:pt x="2405200" y="772925"/>
                  <a:pt x="2403533" y="769191"/>
                </a:cubicBezTo>
                <a:cubicBezTo>
                  <a:pt x="2401866" y="765458"/>
                  <a:pt x="2400199" y="761824"/>
                  <a:pt x="2398533" y="758290"/>
                </a:cubicBezTo>
                <a:cubicBezTo>
                  <a:pt x="2396866" y="754756"/>
                  <a:pt x="2395232" y="751422"/>
                  <a:pt x="2393632" y="748289"/>
                </a:cubicBezTo>
                <a:cubicBezTo>
                  <a:pt x="2392032" y="745155"/>
                  <a:pt x="2390632" y="742455"/>
                  <a:pt x="2389431" y="740188"/>
                </a:cubicBezTo>
                <a:lnTo>
                  <a:pt x="2395232" y="737787"/>
                </a:lnTo>
                <a:cubicBezTo>
                  <a:pt x="2396832" y="740988"/>
                  <a:pt x="2398766" y="744955"/>
                  <a:pt x="2401033" y="749689"/>
                </a:cubicBezTo>
                <a:cubicBezTo>
                  <a:pt x="2403300" y="754423"/>
                  <a:pt x="2405600" y="759290"/>
                  <a:pt x="2407934" y="764291"/>
                </a:cubicBezTo>
                <a:cubicBezTo>
                  <a:pt x="2410267" y="769291"/>
                  <a:pt x="2412501" y="774159"/>
                  <a:pt x="2414635" y="778893"/>
                </a:cubicBezTo>
                <a:cubicBezTo>
                  <a:pt x="2416768" y="783626"/>
                  <a:pt x="2418502" y="787660"/>
                  <a:pt x="2419835" y="790994"/>
                </a:cubicBezTo>
                <a:lnTo>
                  <a:pt x="2414034" y="794194"/>
                </a:lnTo>
                <a:cubicBezTo>
                  <a:pt x="2413635" y="793128"/>
                  <a:pt x="2413201" y="791994"/>
                  <a:pt x="2412734" y="790794"/>
                </a:cubicBezTo>
                <a:cubicBezTo>
                  <a:pt x="2412267" y="789594"/>
                  <a:pt x="2411701" y="788260"/>
                  <a:pt x="2411034" y="786793"/>
                </a:cubicBezTo>
                <a:cubicBezTo>
                  <a:pt x="2409567" y="786927"/>
                  <a:pt x="2407134" y="787094"/>
                  <a:pt x="2403733" y="787294"/>
                </a:cubicBezTo>
                <a:cubicBezTo>
                  <a:pt x="2400333" y="787494"/>
                  <a:pt x="2396432" y="787727"/>
                  <a:pt x="2392032" y="787994"/>
                </a:cubicBezTo>
                <a:cubicBezTo>
                  <a:pt x="2387631" y="788260"/>
                  <a:pt x="2383031" y="788560"/>
                  <a:pt x="2378230" y="788894"/>
                </a:cubicBezTo>
                <a:cubicBezTo>
                  <a:pt x="2373429" y="789227"/>
                  <a:pt x="2368962" y="789527"/>
                  <a:pt x="2364828" y="789794"/>
                </a:cubicBezTo>
                <a:cubicBezTo>
                  <a:pt x="2360694" y="790061"/>
                  <a:pt x="2357127" y="790294"/>
                  <a:pt x="2354127" y="790494"/>
                </a:cubicBezTo>
                <a:cubicBezTo>
                  <a:pt x="2351127" y="790694"/>
                  <a:pt x="2349226" y="790861"/>
                  <a:pt x="2348426" y="790994"/>
                </a:cubicBezTo>
                <a:cubicBezTo>
                  <a:pt x="2347359" y="791127"/>
                  <a:pt x="2346193" y="791327"/>
                  <a:pt x="2344926" y="791594"/>
                </a:cubicBezTo>
                <a:cubicBezTo>
                  <a:pt x="2343659" y="791861"/>
                  <a:pt x="2342092" y="792261"/>
                  <a:pt x="2340225" y="792794"/>
                </a:cubicBezTo>
                <a:lnTo>
                  <a:pt x="2338025" y="785993"/>
                </a:lnTo>
                <a:cubicBezTo>
                  <a:pt x="2340158" y="785193"/>
                  <a:pt x="2341559" y="784460"/>
                  <a:pt x="2342225" y="783793"/>
                </a:cubicBezTo>
                <a:cubicBezTo>
                  <a:pt x="2342892" y="783126"/>
                  <a:pt x="2343492" y="782326"/>
                  <a:pt x="2344026" y="781393"/>
                </a:cubicBezTo>
                <a:cubicBezTo>
                  <a:pt x="2346026" y="778192"/>
                  <a:pt x="2348293" y="773992"/>
                  <a:pt x="2350827" y="768791"/>
                </a:cubicBezTo>
                <a:cubicBezTo>
                  <a:pt x="2353360" y="763591"/>
                  <a:pt x="2355894" y="757990"/>
                  <a:pt x="2358428" y="751989"/>
                </a:cubicBezTo>
                <a:cubicBezTo>
                  <a:pt x="2360961" y="745988"/>
                  <a:pt x="2363395" y="739888"/>
                  <a:pt x="2365728" y="733687"/>
                </a:cubicBezTo>
                <a:cubicBezTo>
                  <a:pt x="2368062" y="727486"/>
                  <a:pt x="2370029" y="721852"/>
                  <a:pt x="2371629" y="716785"/>
                </a:cubicBezTo>
                <a:lnTo>
                  <a:pt x="2336225" y="716785"/>
                </a:lnTo>
                <a:close/>
                <a:moveTo>
                  <a:pt x="1413062" y="709584"/>
                </a:moveTo>
                <a:cubicBezTo>
                  <a:pt x="1415195" y="712118"/>
                  <a:pt x="1417729" y="715251"/>
                  <a:pt x="1420663" y="718985"/>
                </a:cubicBezTo>
                <a:cubicBezTo>
                  <a:pt x="1423596" y="722719"/>
                  <a:pt x="1426563" y="726586"/>
                  <a:pt x="1429564" y="730586"/>
                </a:cubicBezTo>
                <a:cubicBezTo>
                  <a:pt x="1432564" y="734587"/>
                  <a:pt x="1435498" y="738587"/>
                  <a:pt x="1438365" y="742588"/>
                </a:cubicBezTo>
                <a:cubicBezTo>
                  <a:pt x="1441232" y="746588"/>
                  <a:pt x="1443666" y="750056"/>
                  <a:pt x="1445666" y="752989"/>
                </a:cubicBezTo>
                <a:lnTo>
                  <a:pt x="1439865" y="757390"/>
                </a:lnTo>
                <a:cubicBezTo>
                  <a:pt x="1437865" y="754189"/>
                  <a:pt x="1435498" y="750589"/>
                  <a:pt x="1432764" y="746588"/>
                </a:cubicBezTo>
                <a:cubicBezTo>
                  <a:pt x="1430031" y="742588"/>
                  <a:pt x="1427164" y="738554"/>
                  <a:pt x="1424163" y="734487"/>
                </a:cubicBezTo>
                <a:cubicBezTo>
                  <a:pt x="1421163" y="730420"/>
                  <a:pt x="1418229" y="726553"/>
                  <a:pt x="1415362" y="722886"/>
                </a:cubicBezTo>
                <a:cubicBezTo>
                  <a:pt x="1412495" y="719218"/>
                  <a:pt x="1409995" y="716118"/>
                  <a:pt x="1407861" y="713584"/>
                </a:cubicBezTo>
                <a:close/>
                <a:moveTo>
                  <a:pt x="4366155" y="707984"/>
                </a:moveTo>
                <a:lnTo>
                  <a:pt x="4366155" y="720585"/>
                </a:lnTo>
                <a:cubicBezTo>
                  <a:pt x="4366155" y="726186"/>
                  <a:pt x="4366088" y="731320"/>
                  <a:pt x="4365955" y="735987"/>
                </a:cubicBezTo>
                <a:cubicBezTo>
                  <a:pt x="4365821" y="740654"/>
                  <a:pt x="4365621" y="745122"/>
                  <a:pt x="4365355" y="749389"/>
                </a:cubicBezTo>
                <a:lnTo>
                  <a:pt x="4459966" y="749389"/>
                </a:lnTo>
                <a:lnTo>
                  <a:pt x="4459966" y="707984"/>
                </a:lnTo>
                <a:close/>
                <a:moveTo>
                  <a:pt x="3007956" y="705383"/>
                </a:moveTo>
                <a:cubicBezTo>
                  <a:pt x="3009023" y="708050"/>
                  <a:pt x="3010023" y="710551"/>
                  <a:pt x="3010956" y="712884"/>
                </a:cubicBezTo>
                <a:cubicBezTo>
                  <a:pt x="3011890" y="715218"/>
                  <a:pt x="3012890" y="718318"/>
                  <a:pt x="3013957" y="722185"/>
                </a:cubicBezTo>
                <a:lnTo>
                  <a:pt x="3064563" y="722185"/>
                </a:lnTo>
                <a:lnTo>
                  <a:pt x="3064563" y="727786"/>
                </a:lnTo>
                <a:lnTo>
                  <a:pt x="2951349" y="727786"/>
                </a:lnTo>
                <a:lnTo>
                  <a:pt x="2951349" y="722185"/>
                </a:lnTo>
                <a:lnTo>
                  <a:pt x="3007356" y="722185"/>
                </a:lnTo>
                <a:cubicBezTo>
                  <a:pt x="3006289" y="718718"/>
                  <a:pt x="3005356" y="715851"/>
                  <a:pt x="3004556" y="713584"/>
                </a:cubicBezTo>
                <a:cubicBezTo>
                  <a:pt x="3003756" y="711317"/>
                  <a:pt x="3002822" y="708850"/>
                  <a:pt x="3001755" y="706183"/>
                </a:cubicBezTo>
                <a:close/>
                <a:moveTo>
                  <a:pt x="1953853" y="704783"/>
                </a:moveTo>
                <a:lnTo>
                  <a:pt x="2071068" y="704783"/>
                </a:lnTo>
                <a:lnTo>
                  <a:pt x="2071068" y="734787"/>
                </a:lnTo>
                <a:lnTo>
                  <a:pt x="2047065" y="734787"/>
                </a:lnTo>
                <a:cubicBezTo>
                  <a:pt x="2046398" y="737987"/>
                  <a:pt x="2045565" y="741588"/>
                  <a:pt x="2044565" y="745588"/>
                </a:cubicBezTo>
                <a:cubicBezTo>
                  <a:pt x="2043564" y="749589"/>
                  <a:pt x="2042597" y="753323"/>
                  <a:pt x="2041664" y="756790"/>
                </a:cubicBezTo>
                <a:lnTo>
                  <a:pt x="2100272" y="756790"/>
                </a:lnTo>
                <a:lnTo>
                  <a:pt x="2100272" y="762991"/>
                </a:lnTo>
                <a:lnTo>
                  <a:pt x="1924450" y="762991"/>
                </a:lnTo>
                <a:lnTo>
                  <a:pt x="1924450" y="756790"/>
                </a:lnTo>
                <a:lnTo>
                  <a:pt x="1981257" y="756790"/>
                </a:lnTo>
                <a:cubicBezTo>
                  <a:pt x="1980723" y="753323"/>
                  <a:pt x="1980123" y="749589"/>
                  <a:pt x="1979456" y="745588"/>
                </a:cubicBezTo>
                <a:cubicBezTo>
                  <a:pt x="1978790" y="741588"/>
                  <a:pt x="1978123" y="737987"/>
                  <a:pt x="1977456" y="734787"/>
                </a:cubicBezTo>
                <a:lnTo>
                  <a:pt x="1953853" y="734787"/>
                </a:lnTo>
                <a:close/>
                <a:moveTo>
                  <a:pt x="3115170" y="696582"/>
                </a:moveTo>
                <a:lnTo>
                  <a:pt x="3120170" y="700583"/>
                </a:lnTo>
                <a:cubicBezTo>
                  <a:pt x="3116570" y="705517"/>
                  <a:pt x="3112503" y="710517"/>
                  <a:pt x="3107969" y="715585"/>
                </a:cubicBezTo>
                <a:cubicBezTo>
                  <a:pt x="3103435" y="720652"/>
                  <a:pt x="3098667" y="725619"/>
                  <a:pt x="3093667" y="730486"/>
                </a:cubicBezTo>
                <a:cubicBezTo>
                  <a:pt x="3088666" y="735354"/>
                  <a:pt x="3083499" y="739988"/>
                  <a:pt x="3078165" y="744388"/>
                </a:cubicBezTo>
                <a:cubicBezTo>
                  <a:pt x="3072831" y="748789"/>
                  <a:pt x="3067497" y="752789"/>
                  <a:pt x="3062163" y="756390"/>
                </a:cubicBezTo>
                <a:lnTo>
                  <a:pt x="3058163" y="750589"/>
                </a:lnTo>
                <a:cubicBezTo>
                  <a:pt x="3063363" y="747122"/>
                  <a:pt x="3068631" y="743255"/>
                  <a:pt x="3073965" y="738988"/>
                </a:cubicBezTo>
                <a:cubicBezTo>
                  <a:pt x="3079299" y="734720"/>
                  <a:pt x="3084433" y="730253"/>
                  <a:pt x="3089366" y="725586"/>
                </a:cubicBezTo>
                <a:cubicBezTo>
                  <a:pt x="3094301" y="720919"/>
                  <a:pt x="3098968" y="716118"/>
                  <a:pt x="3103368" y="711184"/>
                </a:cubicBezTo>
                <a:cubicBezTo>
                  <a:pt x="3107769" y="706250"/>
                  <a:pt x="3111703" y="701383"/>
                  <a:pt x="3115170" y="696582"/>
                </a:cubicBezTo>
                <a:close/>
                <a:moveTo>
                  <a:pt x="1109902" y="693382"/>
                </a:moveTo>
                <a:cubicBezTo>
                  <a:pt x="1111902" y="694849"/>
                  <a:pt x="1114469" y="696816"/>
                  <a:pt x="1117603" y="699283"/>
                </a:cubicBezTo>
                <a:cubicBezTo>
                  <a:pt x="1120736" y="701750"/>
                  <a:pt x="1123970" y="704383"/>
                  <a:pt x="1127304" y="707184"/>
                </a:cubicBezTo>
                <a:cubicBezTo>
                  <a:pt x="1130637" y="709984"/>
                  <a:pt x="1133905" y="712784"/>
                  <a:pt x="1137105" y="715585"/>
                </a:cubicBezTo>
                <a:cubicBezTo>
                  <a:pt x="1140305" y="718385"/>
                  <a:pt x="1142972" y="720852"/>
                  <a:pt x="1145106" y="722986"/>
                </a:cubicBezTo>
                <a:lnTo>
                  <a:pt x="1140906" y="728786"/>
                </a:lnTo>
                <a:cubicBezTo>
                  <a:pt x="1138772" y="726653"/>
                  <a:pt x="1136138" y="724186"/>
                  <a:pt x="1133004" y="721385"/>
                </a:cubicBezTo>
                <a:cubicBezTo>
                  <a:pt x="1129871" y="718585"/>
                  <a:pt x="1126637" y="715751"/>
                  <a:pt x="1123303" y="712884"/>
                </a:cubicBezTo>
                <a:cubicBezTo>
                  <a:pt x="1119970" y="710017"/>
                  <a:pt x="1116736" y="707317"/>
                  <a:pt x="1113602" y="704783"/>
                </a:cubicBezTo>
                <a:cubicBezTo>
                  <a:pt x="1110468" y="702250"/>
                  <a:pt x="1107901" y="700249"/>
                  <a:pt x="1105901" y="698783"/>
                </a:cubicBezTo>
                <a:close/>
                <a:moveTo>
                  <a:pt x="1170709" y="691782"/>
                </a:moveTo>
                <a:lnTo>
                  <a:pt x="1258519" y="691782"/>
                </a:lnTo>
                <a:lnTo>
                  <a:pt x="1258519" y="697982"/>
                </a:lnTo>
                <a:lnTo>
                  <a:pt x="1217714" y="697982"/>
                </a:lnTo>
                <a:lnTo>
                  <a:pt x="1217714" y="718385"/>
                </a:lnTo>
                <a:lnTo>
                  <a:pt x="1263119" y="718385"/>
                </a:lnTo>
                <a:lnTo>
                  <a:pt x="1263119" y="780193"/>
                </a:lnTo>
                <a:lnTo>
                  <a:pt x="1165708" y="780193"/>
                </a:lnTo>
                <a:lnTo>
                  <a:pt x="1165708" y="718385"/>
                </a:lnTo>
                <a:lnTo>
                  <a:pt x="1211114" y="718385"/>
                </a:lnTo>
                <a:lnTo>
                  <a:pt x="1211114" y="697982"/>
                </a:lnTo>
                <a:lnTo>
                  <a:pt x="1170709" y="697982"/>
                </a:lnTo>
                <a:close/>
                <a:moveTo>
                  <a:pt x="2634986" y="691182"/>
                </a:moveTo>
                <a:lnTo>
                  <a:pt x="2634986" y="724986"/>
                </a:lnTo>
                <a:lnTo>
                  <a:pt x="2665989" y="724986"/>
                </a:lnTo>
                <a:lnTo>
                  <a:pt x="2665989" y="691182"/>
                </a:lnTo>
                <a:close/>
                <a:moveTo>
                  <a:pt x="2597581" y="691182"/>
                </a:moveTo>
                <a:lnTo>
                  <a:pt x="2597581" y="724986"/>
                </a:lnTo>
                <a:lnTo>
                  <a:pt x="2628785" y="724986"/>
                </a:lnTo>
                <a:lnTo>
                  <a:pt x="2628785" y="691182"/>
                </a:lnTo>
                <a:close/>
                <a:moveTo>
                  <a:pt x="782737" y="689581"/>
                </a:moveTo>
                <a:lnTo>
                  <a:pt x="789737" y="689981"/>
                </a:lnTo>
                <a:lnTo>
                  <a:pt x="789737" y="795195"/>
                </a:lnTo>
                <a:cubicBezTo>
                  <a:pt x="789737" y="798795"/>
                  <a:pt x="789371" y="801762"/>
                  <a:pt x="788638" y="804096"/>
                </a:cubicBezTo>
                <a:cubicBezTo>
                  <a:pt x="787904" y="806429"/>
                  <a:pt x="786637" y="808296"/>
                  <a:pt x="784837" y="809696"/>
                </a:cubicBezTo>
                <a:cubicBezTo>
                  <a:pt x="783037" y="811097"/>
                  <a:pt x="780704" y="812163"/>
                  <a:pt x="777836" y="812897"/>
                </a:cubicBezTo>
                <a:cubicBezTo>
                  <a:pt x="774969" y="813630"/>
                  <a:pt x="771469" y="814130"/>
                  <a:pt x="767335" y="814397"/>
                </a:cubicBezTo>
                <a:lnTo>
                  <a:pt x="752133" y="815397"/>
                </a:lnTo>
                <a:lnTo>
                  <a:pt x="749933" y="807996"/>
                </a:lnTo>
                <a:lnTo>
                  <a:pt x="765734" y="807196"/>
                </a:lnTo>
                <a:cubicBezTo>
                  <a:pt x="769335" y="806929"/>
                  <a:pt x="772235" y="806529"/>
                  <a:pt x="774436" y="805996"/>
                </a:cubicBezTo>
                <a:cubicBezTo>
                  <a:pt x="776636" y="805462"/>
                  <a:pt x="778369" y="804662"/>
                  <a:pt x="779636" y="803596"/>
                </a:cubicBezTo>
                <a:cubicBezTo>
                  <a:pt x="780903" y="802529"/>
                  <a:pt x="781737" y="801129"/>
                  <a:pt x="782137" y="799395"/>
                </a:cubicBezTo>
                <a:cubicBezTo>
                  <a:pt x="782537" y="797662"/>
                  <a:pt x="782737" y="795461"/>
                  <a:pt x="782737" y="792794"/>
                </a:cubicBezTo>
                <a:close/>
                <a:moveTo>
                  <a:pt x="2590780" y="684781"/>
                </a:moveTo>
                <a:lnTo>
                  <a:pt x="2672590" y="684781"/>
                </a:lnTo>
                <a:lnTo>
                  <a:pt x="2672590" y="772592"/>
                </a:lnTo>
                <a:lnTo>
                  <a:pt x="2590780" y="772592"/>
                </a:lnTo>
                <a:close/>
                <a:moveTo>
                  <a:pt x="1333052" y="681380"/>
                </a:moveTo>
                <a:lnTo>
                  <a:pt x="1333052" y="735587"/>
                </a:lnTo>
                <a:lnTo>
                  <a:pt x="1381858" y="735587"/>
                </a:lnTo>
                <a:lnTo>
                  <a:pt x="1381858" y="681380"/>
                </a:lnTo>
                <a:close/>
                <a:moveTo>
                  <a:pt x="2974552" y="680180"/>
                </a:moveTo>
                <a:lnTo>
                  <a:pt x="2974552" y="697782"/>
                </a:lnTo>
                <a:lnTo>
                  <a:pt x="3043361" y="697782"/>
                </a:lnTo>
                <a:lnTo>
                  <a:pt x="3043361" y="680180"/>
                </a:lnTo>
                <a:close/>
                <a:moveTo>
                  <a:pt x="2559976" y="680180"/>
                </a:moveTo>
                <a:lnTo>
                  <a:pt x="2567177" y="680580"/>
                </a:lnTo>
                <a:lnTo>
                  <a:pt x="2567177" y="799395"/>
                </a:lnTo>
                <a:lnTo>
                  <a:pt x="2696593" y="799395"/>
                </a:lnTo>
                <a:lnTo>
                  <a:pt x="2696593" y="680180"/>
                </a:lnTo>
                <a:lnTo>
                  <a:pt x="2703394" y="680580"/>
                </a:lnTo>
                <a:lnTo>
                  <a:pt x="2703394" y="817997"/>
                </a:lnTo>
                <a:lnTo>
                  <a:pt x="2696593" y="817997"/>
                </a:lnTo>
                <a:lnTo>
                  <a:pt x="2696593" y="805996"/>
                </a:lnTo>
                <a:lnTo>
                  <a:pt x="2559976" y="805996"/>
                </a:lnTo>
                <a:close/>
                <a:moveTo>
                  <a:pt x="2832810" y="677780"/>
                </a:moveTo>
                <a:lnTo>
                  <a:pt x="2832810" y="714785"/>
                </a:lnTo>
                <a:lnTo>
                  <a:pt x="2888017" y="714785"/>
                </a:lnTo>
                <a:lnTo>
                  <a:pt x="2888017" y="677780"/>
                </a:lnTo>
                <a:close/>
                <a:moveTo>
                  <a:pt x="2771003" y="677780"/>
                </a:moveTo>
                <a:lnTo>
                  <a:pt x="2771003" y="714785"/>
                </a:lnTo>
                <a:lnTo>
                  <a:pt x="2825810" y="714785"/>
                </a:lnTo>
                <a:lnTo>
                  <a:pt x="2825810" y="677780"/>
                </a:lnTo>
                <a:close/>
                <a:moveTo>
                  <a:pt x="1756228" y="672979"/>
                </a:moveTo>
                <a:cubicBezTo>
                  <a:pt x="1756628" y="674980"/>
                  <a:pt x="1757129" y="677813"/>
                  <a:pt x="1757729" y="681480"/>
                </a:cubicBezTo>
                <a:cubicBezTo>
                  <a:pt x="1758329" y="685147"/>
                  <a:pt x="1758962" y="689048"/>
                  <a:pt x="1759629" y="693182"/>
                </a:cubicBezTo>
                <a:cubicBezTo>
                  <a:pt x="1760296" y="697316"/>
                  <a:pt x="1760929" y="701383"/>
                  <a:pt x="1761529" y="705383"/>
                </a:cubicBezTo>
                <a:cubicBezTo>
                  <a:pt x="1762129" y="709384"/>
                  <a:pt x="1762563" y="712584"/>
                  <a:pt x="1762829" y="714985"/>
                </a:cubicBezTo>
                <a:lnTo>
                  <a:pt x="1790233" y="714985"/>
                </a:lnTo>
                <a:cubicBezTo>
                  <a:pt x="1790766" y="712184"/>
                  <a:pt x="1791299" y="708884"/>
                  <a:pt x="1791833" y="705083"/>
                </a:cubicBezTo>
                <a:cubicBezTo>
                  <a:pt x="1792366" y="701283"/>
                  <a:pt x="1792900" y="697416"/>
                  <a:pt x="1793433" y="693482"/>
                </a:cubicBezTo>
                <a:cubicBezTo>
                  <a:pt x="1793967" y="689548"/>
                  <a:pt x="1794467" y="685781"/>
                  <a:pt x="1794933" y="682180"/>
                </a:cubicBezTo>
                <a:cubicBezTo>
                  <a:pt x="1795400" y="678580"/>
                  <a:pt x="1795767" y="675513"/>
                  <a:pt x="1796033" y="672979"/>
                </a:cubicBezTo>
                <a:close/>
                <a:moveTo>
                  <a:pt x="3721455" y="667579"/>
                </a:moveTo>
                <a:cubicBezTo>
                  <a:pt x="3715321" y="667579"/>
                  <a:pt x="3710020" y="668545"/>
                  <a:pt x="3705553" y="670479"/>
                </a:cubicBezTo>
                <a:cubicBezTo>
                  <a:pt x="3701086" y="672413"/>
                  <a:pt x="3697385" y="675746"/>
                  <a:pt x="3694452" y="680480"/>
                </a:cubicBezTo>
                <a:cubicBezTo>
                  <a:pt x="3691518" y="685214"/>
                  <a:pt x="3689351" y="691648"/>
                  <a:pt x="3687951" y="699783"/>
                </a:cubicBezTo>
                <a:cubicBezTo>
                  <a:pt x="3686551" y="707917"/>
                  <a:pt x="3685850" y="718185"/>
                  <a:pt x="3685850" y="730586"/>
                </a:cubicBezTo>
                <a:cubicBezTo>
                  <a:pt x="3685850" y="742988"/>
                  <a:pt x="3686551" y="753256"/>
                  <a:pt x="3687951" y="761390"/>
                </a:cubicBezTo>
                <a:cubicBezTo>
                  <a:pt x="3689351" y="769525"/>
                  <a:pt x="3691518" y="775992"/>
                  <a:pt x="3694452" y="780793"/>
                </a:cubicBezTo>
                <a:cubicBezTo>
                  <a:pt x="3697385" y="785593"/>
                  <a:pt x="3701086" y="788927"/>
                  <a:pt x="3705553" y="790794"/>
                </a:cubicBezTo>
                <a:cubicBezTo>
                  <a:pt x="3710020" y="792661"/>
                  <a:pt x="3715321" y="793594"/>
                  <a:pt x="3721455" y="793594"/>
                </a:cubicBezTo>
                <a:cubicBezTo>
                  <a:pt x="3727456" y="793594"/>
                  <a:pt x="3732690" y="792661"/>
                  <a:pt x="3737157" y="790794"/>
                </a:cubicBezTo>
                <a:cubicBezTo>
                  <a:pt x="3741624" y="788927"/>
                  <a:pt x="3745325" y="785593"/>
                  <a:pt x="3748258" y="780793"/>
                </a:cubicBezTo>
                <a:cubicBezTo>
                  <a:pt x="3751192" y="775992"/>
                  <a:pt x="3753359" y="769525"/>
                  <a:pt x="3754759" y="761390"/>
                </a:cubicBezTo>
                <a:cubicBezTo>
                  <a:pt x="3756159" y="753256"/>
                  <a:pt x="3756859" y="742988"/>
                  <a:pt x="3756859" y="730586"/>
                </a:cubicBezTo>
                <a:cubicBezTo>
                  <a:pt x="3756859" y="718185"/>
                  <a:pt x="3756159" y="707917"/>
                  <a:pt x="3754759" y="699783"/>
                </a:cubicBezTo>
                <a:cubicBezTo>
                  <a:pt x="3753359" y="691648"/>
                  <a:pt x="3751192" y="685214"/>
                  <a:pt x="3748258" y="680480"/>
                </a:cubicBezTo>
                <a:cubicBezTo>
                  <a:pt x="3745325" y="675746"/>
                  <a:pt x="3741624" y="672413"/>
                  <a:pt x="3737157" y="670479"/>
                </a:cubicBezTo>
                <a:cubicBezTo>
                  <a:pt x="3732690" y="668545"/>
                  <a:pt x="3727456" y="667579"/>
                  <a:pt x="3721455" y="667579"/>
                </a:cubicBezTo>
                <a:close/>
                <a:moveTo>
                  <a:pt x="2258215" y="663378"/>
                </a:moveTo>
                <a:lnTo>
                  <a:pt x="2264616" y="663778"/>
                </a:lnTo>
                <a:lnTo>
                  <a:pt x="2264616" y="776192"/>
                </a:lnTo>
                <a:lnTo>
                  <a:pt x="2258215" y="776192"/>
                </a:lnTo>
                <a:close/>
                <a:moveTo>
                  <a:pt x="4208849" y="661178"/>
                </a:moveTo>
                <a:lnTo>
                  <a:pt x="4299261" y="661178"/>
                </a:lnTo>
                <a:lnTo>
                  <a:pt x="4299261" y="671179"/>
                </a:lnTo>
                <a:lnTo>
                  <a:pt x="4237453" y="799995"/>
                </a:lnTo>
                <a:lnTo>
                  <a:pt x="4227252" y="799995"/>
                </a:lnTo>
                <a:lnTo>
                  <a:pt x="4290460" y="669579"/>
                </a:lnTo>
                <a:lnTo>
                  <a:pt x="4208849" y="669579"/>
                </a:lnTo>
                <a:close/>
                <a:moveTo>
                  <a:pt x="3902601" y="661178"/>
                </a:moveTo>
                <a:lnTo>
                  <a:pt x="3962609" y="661178"/>
                </a:lnTo>
                <a:lnTo>
                  <a:pt x="3962609" y="669579"/>
                </a:lnTo>
                <a:lnTo>
                  <a:pt x="3910002" y="669579"/>
                </a:lnTo>
                <a:lnTo>
                  <a:pt x="3903401" y="715385"/>
                </a:lnTo>
                <a:cubicBezTo>
                  <a:pt x="3905935" y="714851"/>
                  <a:pt x="3908635" y="714451"/>
                  <a:pt x="3911502" y="714184"/>
                </a:cubicBezTo>
                <a:cubicBezTo>
                  <a:pt x="3914370" y="713918"/>
                  <a:pt x="3917537" y="713784"/>
                  <a:pt x="3921004" y="713784"/>
                </a:cubicBezTo>
                <a:cubicBezTo>
                  <a:pt x="3938473" y="713784"/>
                  <a:pt x="3951408" y="717018"/>
                  <a:pt x="3959808" y="723486"/>
                </a:cubicBezTo>
                <a:cubicBezTo>
                  <a:pt x="3968210" y="729953"/>
                  <a:pt x="3972410" y="740721"/>
                  <a:pt x="3972410" y="755790"/>
                </a:cubicBezTo>
                <a:cubicBezTo>
                  <a:pt x="3972410" y="764191"/>
                  <a:pt x="3971177" y="771325"/>
                  <a:pt x="3968710" y="777192"/>
                </a:cubicBezTo>
                <a:cubicBezTo>
                  <a:pt x="3966243" y="783060"/>
                  <a:pt x="3962709" y="787827"/>
                  <a:pt x="3958108" y="791494"/>
                </a:cubicBezTo>
                <a:cubicBezTo>
                  <a:pt x="3953508" y="795161"/>
                  <a:pt x="3948007" y="797828"/>
                  <a:pt x="3941606" y="799495"/>
                </a:cubicBezTo>
                <a:cubicBezTo>
                  <a:pt x="3935206" y="801162"/>
                  <a:pt x="3928071" y="801995"/>
                  <a:pt x="3920204" y="801995"/>
                </a:cubicBezTo>
                <a:cubicBezTo>
                  <a:pt x="3915136" y="801995"/>
                  <a:pt x="3910269" y="801729"/>
                  <a:pt x="3905602" y="801195"/>
                </a:cubicBezTo>
                <a:cubicBezTo>
                  <a:pt x="3900934" y="800662"/>
                  <a:pt x="3896467" y="799928"/>
                  <a:pt x="3892200" y="798995"/>
                </a:cubicBezTo>
                <a:lnTo>
                  <a:pt x="3892200" y="789994"/>
                </a:lnTo>
                <a:cubicBezTo>
                  <a:pt x="3901134" y="792394"/>
                  <a:pt x="3910469" y="793594"/>
                  <a:pt x="3920204" y="793594"/>
                </a:cubicBezTo>
                <a:cubicBezTo>
                  <a:pt x="3926871" y="793594"/>
                  <a:pt x="3932872" y="792894"/>
                  <a:pt x="3938206" y="791494"/>
                </a:cubicBezTo>
                <a:cubicBezTo>
                  <a:pt x="3943540" y="790094"/>
                  <a:pt x="3948040" y="787894"/>
                  <a:pt x="3951707" y="784893"/>
                </a:cubicBezTo>
                <a:cubicBezTo>
                  <a:pt x="3955375" y="781893"/>
                  <a:pt x="3958208" y="778026"/>
                  <a:pt x="3960209" y="773292"/>
                </a:cubicBezTo>
                <a:cubicBezTo>
                  <a:pt x="3962209" y="768558"/>
                  <a:pt x="3963209" y="762857"/>
                  <a:pt x="3963209" y="756190"/>
                </a:cubicBezTo>
                <a:cubicBezTo>
                  <a:pt x="3963209" y="750189"/>
                  <a:pt x="3962442" y="745022"/>
                  <a:pt x="3960909" y="740688"/>
                </a:cubicBezTo>
                <a:cubicBezTo>
                  <a:pt x="3959375" y="736354"/>
                  <a:pt x="3956875" y="732820"/>
                  <a:pt x="3953408" y="730086"/>
                </a:cubicBezTo>
                <a:cubicBezTo>
                  <a:pt x="3949941" y="727353"/>
                  <a:pt x="3945340" y="725319"/>
                  <a:pt x="3939606" y="723986"/>
                </a:cubicBezTo>
                <a:cubicBezTo>
                  <a:pt x="3933872" y="722652"/>
                  <a:pt x="3926804" y="721985"/>
                  <a:pt x="3918403" y="721985"/>
                </a:cubicBezTo>
                <a:cubicBezTo>
                  <a:pt x="3914936" y="721985"/>
                  <a:pt x="3911002" y="722219"/>
                  <a:pt x="3906602" y="722685"/>
                </a:cubicBezTo>
                <a:cubicBezTo>
                  <a:pt x="3902201" y="723152"/>
                  <a:pt x="3897801" y="723852"/>
                  <a:pt x="3893400" y="724786"/>
                </a:cubicBezTo>
                <a:close/>
                <a:moveTo>
                  <a:pt x="3830030" y="661178"/>
                </a:moveTo>
                <a:lnTo>
                  <a:pt x="3834831" y="661178"/>
                </a:lnTo>
                <a:lnTo>
                  <a:pt x="3834831" y="799995"/>
                </a:lnTo>
                <a:lnTo>
                  <a:pt x="3825430" y="799995"/>
                </a:lnTo>
                <a:lnTo>
                  <a:pt x="3825430" y="670579"/>
                </a:lnTo>
                <a:lnTo>
                  <a:pt x="3790425" y="677380"/>
                </a:lnTo>
                <a:lnTo>
                  <a:pt x="3790425" y="669179"/>
                </a:lnTo>
                <a:close/>
                <a:moveTo>
                  <a:pt x="2158603" y="659978"/>
                </a:moveTo>
                <a:lnTo>
                  <a:pt x="2158603" y="689581"/>
                </a:lnTo>
                <a:lnTo>
                  <a:pt x="2227611" y="689581"/>
                </a:lnTo>
                <a:lnTo>
                  <a:pt x="2227611" y="659978"/>
                </a:lnTo>
                <a:close/>
                <a:moveTo>
                  <a:pt x="483975" y="659978"/>
                </a:moveTo>
                <a:lnTo>
                  <a:pt x="541983" y="659978"/>
                </a:lnTo>
                <a:lnTo>
                  <a:pt x="541983" y="666779"/>
                </a:lnTo>
                <a:lnTo>
                  <a:pt x="516380" y="666779"/>
                </a:lnTo>
                <a:lnTo>
                  <a:pt x="516380" y="715785"/>
                </a:lnTo>
                <a:lnTo>
                  <a:pt x="537182" y="715785"/>
                </a:lnTo>
                <a:lnTo>
                  <a:pt x="537182" y="722385"/>
                </a:lnTo>
                <a:lnTo>
                  <a:pt x="516380" y="722385"/>
                </a:lnTo>
                <a:lnTo>
                  <a:pt x="516380" y="778592"/>
                </a:lnTo>
                <a:cubicBezTo>
                  <a:pt x="520647" y="777259"/>
                  <a:pt x="524747" y="775925"/>
                  <a:pt x="528681" y="774592"/>
                </a:cubicBezTo>
                <a:cubicBezTo>
                  <a:pt x="532615" y="773258"/>
                  <a:pt x="536115" y="772058"/>
                  <a:pt x="539183" y="770992"/>
                </a:cubicBezTo>
                <a:lnTo>
                  <a:pt x="539783" y="774392"/>
                </a:lnTo>
                <a:lnTo>
                  <a:pt x="540583" y="777592"/>
                </a:lnTo>
                <a:cubicBezTo>
                  <a:pt x="536715" y="779059"/>
                  <a:pt x="532215" y="780626"/>
                  <a:pt x="527081" y="782293"/>
                </a:cubicBezTo>
                <a:cubicBezTo>
                  <a:pt x="521947" y="783960"/>
                  <a:pt x="516680" y="785627"/>
                  <a:pt x="511279" y="787294"/>
                </a:cubicBezTo>
                <a:cubicBezTo>
                  <a:pt x="505878" y="788960"/>
                  <a:pt x="500611" y="790561"/>
                  <a:pt x="495477" y="792094"/>
                </a:cubicBezTo>
                <a:cubicBezTo>
                  <a:pt x="490343" y="793628"/>
                  <a:pt x="485842" y="794861"/>
                  <a:pt x="481975" y="795795"/>
                </a:cubicBezTo>
                <a:lnTo>
                  <a:pt x="480375" y="789194"/>
                </a:lnTo>
                <a:cubicBezTo>
                  <a:pt x="484242" y="788127"/>
                  <a:pt x="488743" y="786860"/>
                  <a:pt x="493877" y="785393"/>
                </a:cubicBezTo>
                <a:cubicBezTo>
                  <a:pt x="499011" y="783927"/>
                  <a:pt x="504312" y="782393"/>
                  <a:pt x="509779" y="780793"/>
                </a:cubicBezTo>
                <a:lnTo>
                  <a:pt x="509779" y="722385"/>
                </a:lnTo>
                <a:lnTo>
                  <a:pt x="487376" y="722385"/>
                </a:lnTo>
                <a:lnTo>
                  <a:pt x="487376" y="715785"/>
                </a:lnTo>
                <a:lnTo>
                  <a:pt x="509779" y="715785"/>
                </a:lnTo>
                <a:lnTo>
                  <a:pt x="509779" y="666779"/>
                </a:lnTo>
                <a:lnTo>
                  <a:pt x="483975" y="666779"/>
                </a:lnTo>
                <a:close/>
                <a:moveTo>
                  <a:pt x="3721455" y="659178"/>
                </a:moveTo>
                <a:cubicBezTo>
                  <a:pt x="3728656" y="659178"/>
                  <a:pt x="3735057" y="660211"/>
                  <a:pt x="3740657" y="662278"/>
                </a:cubicBezTo>
                <a:cubicBezTo>
                  <a:pt x="3746258" y="664345"/>
                  <a:pt x="3750992" y="668079"/>
                  <a:pt x="3754859" y="673479"/>
                </a:cubicBezTo>
                <a:cubicBezTo>
                  <a:pt x="3758726" y="678880"/>
                  <a:pt x="3761660" y="686181"/>
                  <a:pt x="3763660" y="695382"/>
                </a:cubicBezTo>
                <a:cubicBezTo>
                  <a:pt x="3765660" y="704583"/>
                  <a:pt x="3766661" y="716318"/>
                  <a:pt x="3766661" y="730586"/>
                </a:cubicBezTo>
                <a:cubicBezTo>
                  <a:pt x="3766661" y="744855"/>
                  <a:pt x="3765660" y="756623"/>
                  <a:pt x="3763660" y="765891"/>
                </a:cubicBezTo>
                <a:cubicBezTo>
                  <a:pt x="3761660" y="775159"/>
                  <a:pt x="3758726" y="782460"/>
                  <a:pt x="3754859" y="787794"/>
                </a:cubicBezTo>
                <a:cubicBezTo>
                  <a:pt x="3750992" y="793128"/>
                  <a:pt x="3746258" y="796828"/>
                  <a:pt x="3740657" y="798895"/>
                </a:cubicBezTo>
                <a:cubicBezTo>
                  <a:pt x="3735057" y="800962"/>
                  <a:pt x="3728656" y="801995"/>
                  <a:pt x="3721455" y="801995"/>
                </a:cubicBezTo>
                <a:cubicBezTo>
                  <a:pt x="3714387" y="801995"/>
                  <a:pt x="3708020" y="800962"/>
                  <a:pt x="3702353" y="798895"/>
                </a:cubicBezTo>
                <a:cubicBezTo>
                  <a:pt x="3696685" y="796828"/>
                  <a:pt x="3691918" y="793128"/>
                  <a:pt x="3688051" y="787794"/>
                </a:cubicBezTo>
                <a:cubicBezTo>
                  <a:pt x="3684184" y="782460"/>
                  <a:pt x="3681217" y="775159"/>
                  <a:pt x="3679150" y="765891"/>
                </a:cubicBezTo>
                <a:cubicBezTo>
                  <a:pt x="3677083" y="756623"/>
                  <a:pt x="3676049" y="744855"/>
                  <a:pt x="3676049" y="730586"/>
                </a:cubicBezTo>
                <a:cubicBezTo>
                  <a:pt x="3676049" y="716318"/>
                  <a:pt x="3677083" y="704583"/>
                  <a:pt x="3679150" y="695382"/>
                </a:cubicBezTo>
                <a:cubicBezTo>
                  <a:pt x="3681217" y="686181"/>
                  <a:pt x="3684184" y="678880"/>
                  <a:pt x="3688051" y="673479"/>
                </a:cubicBezTo>
                <a:cubicBezTo>
                  <a:pt x="3691918" y="668079"/>
                  <a:pt x="3696685" y="664345"/>
                  <a:pt x="3702353" y="662278"/>
                </a:cubicBezTo>
                <a:cubicBezTo>
                  <a:pt x="3708020" y="660211"/>
                  <a:pt x="3714387" y="659178"/>
                  <a:pt x="3721455" y="659178"/>
                </a:cubicBezTo>
                <a:close/>
                <a:moveTo>
                  <a:pt x="3610879" y="659178"/>
                </a:moveTo>
                <a:cubicBezTo>
                  <a:pt x="3617147" y="659178"/>
                  <a:pt x="3622847" y="659811"/>
                  <a:pt x="3627981" y="661078"/>
                </a:cubicBezTo>
                <a:cubicBezTo>
                  <a:pt x="3633115" y="662345"/>
                  <a:pt x="3637516" y="664445"/>
                  <a:pt x="3641183" y="667379"/>
                </a:cubicBezTo>
                <a:cubicBezTo>
                  <a:pt x="3644850" y="670312"/>
                  <a:pt x="3647684" y="674246"/>
                  <a:pt x="3649684" y="679180"/>
                </a:cubicBezTo>
                <a:cubicBezTo>
                  <a:pt x="3651684" y="684114"/>
                  <a:pt x="3652684" y="690248"/>
                  <a:pt x="3652684" y="697582"/>
                </a:cubicBezTo>
                <a:cubicBezTo>
                  <a:pt x="3652684" y="704650"/>
                  <a:pt x="3651651" y="711317"/>
                  <a:pt x="3649584" y="717585"/>
                </a:cubicBezTo>
                <a:cubicBezTo>
                  <a:pt x="3647517" y="723852"/>
                  <a:pt x="3644150" y="730253"/>
                  <a:pt x="3639483" y="736787"/>
                </a:cubicBezTo>
                <a:cubicBezTo>
                  <a:pt x="3634815" y="743321"/>
                  <a:pt x="3628682" y="750289"/>
                  <a:pt x="3621081" y="757690"/>
                </a:cubicBezTo>
                <a:cubicBezTo>
                  <a:pt x="3613480" y="765091"/>
                  <a:pt x="3604212" y="773458"/>
                  <a:pt x="3593277" y="782793"/>
                </a:cubicBezTo>
                <a:lnTo>
                  <a:pt x="3584876" y="789994"/>
                </a:lnTo>
                <a:lnTo>
                  <a:pt x="3584876" y="791194"/>
                </a:lnTo>
                <a:lnTo>
                  <a:pt x="3660085" y="791194"/>
                </a:lnTo>
                <a:lnTo>
                  <a:pt x="3660085" y="799995"/>
                </a:lnTo>
                <a:lnTo>
                  <a:pt x="3572275" y="799995"/>
                </a:lnTo>
                <a:lnTo>
                  <a:pt x="3572275" y="789594"/>
                </a:lnTo>
                <a:cubicBezTo>
                  <a:pt x="3587076" y="777726"/>
                  <a:pt x="3599078" y="767391"/>
                  <a:pt x="3608279" y="758590"/>
                </a:cubicBezTo>
                <a:cubicBezTo>
                  <a:pt x="3617480" y="749789"/>
                  <a:pt x="3624681" y="741921"/>
                  <a:pt x="3629881" y="734987"/>
                </a:cubicBezTo>
                <a:cubicBezTo>
                  <a:pt x="3635082" y="728053"/>
                  <a:pt x="3638583" y="721652"/>
                  <a:pt x="3640383" y="715785"/>
                </a:cubicBezTo>
                <a:cubicBezTo>
                  <a:pt x="3642183" y="709917"/>
                  <a:pt x="3643083" y="703917"/>
                  <a:pt x="3643083" y="697782"/>
                </a:cubicBezTo>
                <a:cubicBezTo>
                  <a:pt x="3643083" y="686848"/>
                  <a:pt x="3640216" y="679080"/>
                  <a:pt x="3634482" y="674479"/>
                </a:cubicBezTo>
                <a:cubicBezTo>
                  <a:pt x="3628748" y="669879"/>
                  <a:pt x="3620881" y="667579"/>
                  <a:pt x="3610879" y="667579"/>
                </a:cubicBezTo>
                <a:cubicBezTo>
                  <a:pt x="3606212" y="667579"/>
                  <a:pt x="3601611" y="667912"/>
                  <a:pt x="3597077" y="668579"/>
                </a:cubicBezTo>
                <a:cubicBezTo>
                  <a:pt x="3592544" y="669246"/>
                  <a:pt x="3587743" y="670246"/>
                  <a:pt x="3582676" y="671579"/>
                </a:cubicBezTo>
                <a:lnTo>
                  <a:pt x="3582676" y="662178"/>
                </a:lnTo>
                <a:cubicBezTo>
                  <a:pt x="3586943" y="661244"/>
                  <a:pt x="3591410" y="660511"/>
                  <a:pt x="3596077" y="659978"/>
                </a:cubicBezTo>
                <a:cubicBezTo>
                  <a:pt x="3600745" y="659444"/>
                  <a:pt x="3605679" y="659178"/>
                  <a:pt x="3610879" y="659178"/>
                </a:cubicBezTo>
                <a:close/>
                <a:moveTo>
                  <a:pt x="2346226" y="658978"/>
                </a:moveTo>
                <a:lnTo>
                  <a:pt x="2414034" y="658978"/>
                </a:lnTo>
                <a:lnTo>
                  <a:pt x="2414034" y="665578"/>
                </a:lnTo>
                <a:lnTo>
                  <a:pt x="2346226" y="665578"/>
                </a:lnTo>
                <a:close/>
                <a:moveTo>
                  <a:pt x="4366155" y="658377"/>
                </a:moveTo>
                <a:lnTo>
                  <a:pt x="4366155" y="701183"/>
                </a:lnTo>
                <a:lnTo>
                  <a:pt x="4459966" y="701183"/>
                </a:lnTo>
                <a:lnTo>
                  <a:pt x="4459966" y="658377"/>
                </a:lnTo>
                <a:close/>
                <a:moveTo>
                  <a:pt x="2974552" y="657577"/>
                </a:moveTo>
                <a:lnTo>
                  <a:pt x="2974552" y="674579"/>
                </a:lnTo>
                <a:lnTo>
                  <a:pt x="3043361" y="674579"/>
                </a:lnTo>
                <a:lnTo>
                  <a:pt x="3043361" y="657577"/>
                </a:lnTo>
                <a:close/>
                <a:moveTo>
                  <a:pt x="3379526" y="655377"/>
                </a:moveTo>
                <a:lnTo>
                  <a:pt x="3521944" y="655377"/>
                </a:lnTo>
                <a:lnTo>
                  <a:pt x="3521944" y="662378"/>
                </a:lnTo>
                <a:lnTo>
                  <a:pt x="3457136" y="662378"/>
                </a:lnTo>
                <a:lnTo>
                  <a:pt x="3457136" y="716985"/>
                </a:lnTo>
                <a:lnTo>
                  <a:pt x="3539146" y="716985"/>
                </a:lnTo>
                <a:lnTo>
                  <a:pt x="3539146" y="723786"/>
                </a:lnTo>
                <a:lnTo>
                  <a:pt x="3457136" y="723786"/>
                </a:lnTo>
                <a:lnTo>
                  <a:pt x="3457136" y="791594"/>
                </a:lnTo>
                <a:cubicBezTo>
                  <a:pt x="3457136" y="795595"/>
                  <a:pt x="3456703" y="798862"/>
                  <a:pt x="3455836" y="801395"/>
                </a:cubicBezTo>
                <a:cubicBezTo>
                  <a:pt x="3454969" y="803929"/>
                  <a:pt x="3453569" y="805996"/>
                  <a:pt x="3451635" y="807596"/>
                </a:cubicBezTo>
                <a:cubicBezTo>
                  <a:pt x="3449702" y="809196"/>
                  <a:pt x="3447168" y="810363"/>
                  <a:pt x="3444035" y="811097"/>
                </a:cubicBezTo>
                <a:cubicBezTo>
                  <a:pt x="3440901" y="811830"/>
                  <a:pt x="3437000" y="812397"/>
                  <a:pt x="3432333" y="812797"/>
                </a:cubicBezTo>
                <a:lnTo>
                  <a:pt x="3414131" y="814197"/>
                </a:lnTo>
                <a:lnTo>
                  <a:pt x="3411731" y="807196"/>
                </a:lnTo>
                <a:lnTo>
                  <a:pt x="3430933" y="805996"/>
                </a:lnTo>
                <a:cubicBezTo>
                  <a:pt x="3434800" y="805729"/>
                  <a:pt x="3437934" y="805296"/>
                  <a:pt x="3440334" y="804696"/>
                </a:cubicBezTo>
                <a:cubicBezTo>
                  <a:pt x="3442734" y="804096"/>
                  <a:pt x="3444635" y="803229"/>
                  <a:pt x="3446035" y="802095"/>
                </a:cubicBezTo>
                <a:cubicBezTo>
                  <a:pt x="3447435" y="800962"/>
                  <a:pt x="3448402" y="799428"/>
                  <a:pt x="3448935" y="797495"/>
                </a:cubicBezTo>
                <a:cubicBezTo>
                  <a:pt x="3449469" y="795561"/>
                  <a:pt x="3449735" y="793061"/>
                  <a:pt x="3449735" y="789994"/>
                </a:cubicBezTo>
                <a:lnTo>
                  <a:pt x="3449735" y="723786"/>
                </a:lnTo>
                <a:lnTo>
                  <a:pt x="3362324" y="723786"/>
                </a:lnTo>
                <a:lnTo>
                  <a:pt x="3362324" y="716985"/>
                </a:lnTo>
                <a:lnTo>
                  <a:pt x="3449735" y="716985"/>
                </a:lnTo>
                <a:lnTo>
                  <a:pt x="3449735" y="662378"/>
                </a:lnTo>
                <a:lnTo>
                  <a:pt x="3379526" y="662378"/>
                </a:lnTo>
                <a:close/>
                <a:moveTo>
                  <a:pt x="1837639" y="654977"/>
                </a:moveTo>
                <a:lnTo>
                  <a:pt x="1893846" y="654977"/>
                </a:lnTo>
                <a:lnTo>
                  <a:pt x="1893846" y="661978"/>
                </a:lnTo>
                <a:lnTo>
                  <a:pt x="1875243" y="716185"/>
                </a:lnTo>
                <a:cubicBezTo>
                  <a:pt x="1879111" y="720585"/>
                  <a:pt x="1882411" y="724786"/>
                  <a:pt x="1885145" y="728786"/>
                </a:cubicBezTo>
                <a:cubicBezTo>
                  <a:pt x="1887878" y="732787"/>
                  <a:pt x="1890079" y="736654"/>
                  <a:pt x="1891745" y="740388"/>
                </a:cubicBezTo>
                <a:cubicBezTo>
                  <a:pt x="1893412" y="744122"/>
                  <a:pt x="1894646" y="747822"/>
                  <a:pt x="1895446" y="751489"/>
                </a:cubicBezTo>
                <a:cubicBezTo>
                  <a:pt x="1896246" y="755156"/>
                  <a:pt x="1896646" y="758923"/>
                  <a:pt x="1896646" y="762791"/>
                </a:cubicBezTo>
                <a:cubicBezTo>
                  <a:pt x="1896646" y="767858"/>
                  <a:pt x="1896079" y="772058"/>
                  <a:pt x="1894946" y="775392"/>
                </a:cubicBezTo>
                <a:cubicBezTo>
                  <a:pt x="1893812" y="778726"/>
                  <a:pt x="1892045" y="781426"/>
                  <a:pt x="1889645" y="783493"/>
                </a:cubicBezTo>
                <a:cubicBezTo>
                  <a:pt x="1887245" y="785560"/>
                  <a:pt x="1884078" y="787160"/>
                  <a:pt x="1880144" y="788294"/>
                </a:cubicBezTo>
                <a:cubicBezTo>
                  <a:pt x="1876210" y="789427"/>
                  <a:pt x="1871443" y="790261"/>
                  <a:pt x="1865842" y="790794"/>
                </a:cubicBezTo>
                <a:lnTo>
                  <a:pt x="1860041" y="791394"/>
                </a:lnTo>
                <a:lnTo>
                  <a:pt x="1857641" y="784593"/>
                </a:lnTo>
                <a:lnTo>
                  <a:pt x="1864642" y="783993"/>
                </a:lnTo>
                <a:cubicBezTo>
                  <a:pt x="1869309" y="783593"/>
                  <a:pt x="1873243" y="782993"/>
                  <a:pt x="1876443" y="782193"/>
                </a:cubicBezTo>
                <a:cubicBezTo>
                  <a:pt x="1879644" y="781393"/>
                  <a:pt x="1882244" y="780193"/>
                  <a:pt x="1884244" y="778592"/>
                </a:cubicBezTo>
                <a:cubicBezTo>
                  <a:pt x="1886245" y="776992"/>
                  <a:pt x="1887712" y="774859"/>
                  <a:pt x="1888645" y="772192"/>
                </a:cubicBezTo>
                <a:cubicBezTo>
                  <a:pt x="1889578" y="769525"/>
                  <a:pt x="1890045" y="766124"/>
                  <a:pt x="1890045" y="761990"/>
                </a:cubicBezTo>
                <a:cubicBezTo>
                  <a:pt x="1890045" y="754789"/>
                  <a:pt x="1888378" y="747755"/>
                  <a:pt x="1885044" y="740888"/>
                </a:cubicBezTo>
                <a:cubicBezTo>
                  <a:pt x="1881711" y="734020"/>
                  <a:pt x="1876177" y="726386"/>
                  <a:pt x="1868442" y="717985"/>
                </a:cubicBezTo>
                <a:lnTo>
                  <a:pt x="1886845" y="661778"/>
                </a:lnTo>
                <a:lnTo>
                  <a:pt x="1844239" y="661778"/>
                </a:lnTo>
                <a:lnTo>
                  <a:pt x="1844239" y="819998"/>
                </a:lnTo>
                <a:lnTo>
                  <a:pt x="1837639" y="819998"/>
                </a:lnTo>
                <a:close/>
                <a:moveTo>
                  <a:pt x="2544774" y="653977"/>
                </a:moveTo>
                <a:lnTo>
                  <a:pt x="2718996" y="653977"/>
                </a:lnTo>
                <a:lnTo>
                  <a:pt x="2718996" y="660578"/>
                </a:lnTo>
                <a:lnTo>
                  <a:pt x="2544774" y="660578"/>
                </a:lnTo>
                <a:close/>
                <a:moveTo>
                  <a:pt x="2152002" y="653777"/>
                </a:moveTo>
                <a:lnTo>
                  <a:pt x="2234212" y="653777"/>
                </a:lnTo>
                <a:lnTo>
                  <a:pt x="2234212" y="695782"/>
                </a:lnTo>
                <a:lnTo>
                  <a:pt x="2158603" y="695782"/>
                </a:lnTo>
                <a:lnTo>
                  <a:pt x="2158603" y="710184"/>
                </a:lnTo>
                <a:cubicBezTo>
                  <a:pt x="2158603" y="712451"/>
                  <a:pt x="2158603" y="714584"/>
                  <a:pt x="2158603" y="716585"/>
                </a:cubicBezTo>
                <a:cubicBezTo>
                  <a:pt x="2158603" y="718585"/>
                  <a:pt x="2158536" y="720585"/>
                  <a:pt x="2158403" y="722585"/>
                </a:cubicBezTo>
                <a:lnTo>
                  <a:pt x="2197607" y="722585"/>
                </a:lnTo>
                <a:lnTo>
                  <a:pt x="2197607" y="700783"/>
                </a:lnTo>
                <a:lnTo>
                  <a:pt x="2204008" y="701183"/>
                </a:lnTo>
                <a:lnTo>
                  <a:pt x="2204008" y="722585"/>
                </a:lnTo>
                <a:lnTo>
                  <a:pt x="2245413" y="722585"/>
                </a:lnTo>
                <a:lnTo>
                  <a:pt x="2245413" y="729186"/>
                </a:lnTo>
                <a:lnTo>
                  <a:pt x="2204008" y="729186"/>
                </a:lnTo>
                <a:lnTo>
                  <a:pt x="2204008" y="756790"/>
                </a:lnTo>
                <a:lnTo>
                  <a:pt x="2232212" y="756790"/>
                </a:lnTo>
                <a:lnTo>
                  <a:pt x="2232212" y="808396"/>
                </a:lnTo>
                <a:lnTo>
                  <a:pt x="2169404" y="808396"/>
                </a:lnTo>
                <a:lnTo>
                  <a:pt x="2169404" y="756790"/>
                </a:lnTo>
                <a:lnTo>
                  <a:pt x="2197607" y="756790"/>
                </a:lnTo>
                <a:lnTo>
                  <a:pt x="2197607" y="729186"/>
                </a:lnTo>
                <a:lnTo>
                  <a:pt x="2158203" y="729186"/>
                </a:lnTo>
                <a:cubicBezTo>
                  <a:pt x="2157802" y="739054"/>
                  <a:pt x="2157102" y="747855"/>
                  <a:pt x="2156102" y="755590"/>
                </a:cubicBezTo>
                <a:cubicBezTo>
                  <a:pt x="2155102" y="763324"/>
                  <a:pt x="2153702" y="770491"/>
                  <a:pt x="2151902" y="777092"/>
                </a:cubicBezTo>
                <a:cubicBezTo>
                  <a:pt x="2150101" y="783693"/>
                  <a:pt x="2147934" y="789994"/>
                  <a:pt x="2145401" y="795995"/>
                </a:cubicBezTo>
                <a:cubicBezTo>
                  <a:pt x="2142867" y="801995"/>
                  <a:pt x="2139867" y="808130"/>
                  <a:pt x="2136400" y="814397"/>
                </a:cubicBezTo>
                <a:lnTo>
                  <a:pt x="2130799" y="811597"/>
                </a:lnTo>
                <a:cubicBezTo>
                  <a:pt x="2134533" y="804529"/>
                  <a:pt x="2137767" y="797662"/>
                  <a:pt x="2140500" y="790994"/>
                </a:cubicBezTo>
                <a:cubicBezTo>
                  <a:pt x="2143234" y="784327"/>
                  <a:pt x="2145434" y="777126"/>
                  <a:pt x="2147101" y="769391"/>
                </a:cubicBezTo>
                <a:cubicBezTo>
                  <a:pt x="2148768" y="761657"/>
                  <a:pt x="2150001" y="753023"/>
                  <a:pt x="2150802" y="743488"/>
                </a:cubicBezTo>
                <a:cubicBezTo>
                  <a:pt x="2151602" y="733954"/>
                  <a:pt x="2152002" y="722652"/>
                  <a:pt x="2152002" y="709584"/>
                </a:cubicBezTo>
                <a:close/>
                <a:moveTo>
                  <a:pt x="2968151" y="651777"/>
                </a:moveTo>
                <a:lnTo>
                  <a:pt x="3049761" y="651777"/>
                </a:lnTo>
                <a:lnTo>
                  <a:pt x="3049761" y="703383"/>
                </a:lnTo>
                <a:lnTo>
                  <a:pt x="2968151" y="703383"/>
                </a:lnTo>
                <a:close/>
                <a:moveTo>
                  <a:pt x="4359554" y="651577"/>
                </a:moveTo>
                <a:lnTo>
                  <a:pt x="4466567" y="651577"/>
                </a:lnTo>
                <a:lnTo>
                  <a:pt x="4466567" y="792794"/>
                </a:lnTo>
                <a:cubicBezTo>
                  <a:pt x="4466567" y="797195"/>
                  <a:pt x="4466201" y="800729"/>
                  <a:pt x="4465467" y="803396"/>
                </a:cubicBezTo>
                <a:cubicBezTo>
                  <a:pt x="4464734" y="806063"/>
                  <a:pt x="4463434" y="808130"/>
                  <a:pt x="4461567" y="809596"/>
                </a:cubicBezTo>
                <a:cubicBezTo>
                  <a:pt x="4459700" y="811063"/>
                  <a:pt x="4457166" y="812130"/>
                  <a:pt x="4453966" y="812797"/>
                </a:cubicBezTo>
                <a:cubicBezTo>
                  <a:pt x="4450765" y="813464"/>
                  <a:pt x="4446698" y="813930"/>
                  <a:pt x="4441764" y="814197"/>
                </a:cubicBezTo>
                <a:lnTo>
                  <a:pt x="4424962" y="815197"/>
                </a:lnTo>
                <a:lnTo>
                  <a:pt x="4422962" y="808196"/>
                </a:lnTo>
                <a:lnTo>
                  <a:pt x="4440564" y="807396"/>
                </a:lnTo>
                <a:cubicBezTo>
                  <a:pt x="4444698" y="807129"/>
                  <a:pt x="4448032" y="806763"/>
                  <a:pt x="4450565" y="806296"/>
                </a:cubicBezTo>
                <a:cubicBezTo>
                  <a:pt x="4453099" y="805829"/>
                  <a:pt x="4455066" y="805062"/>
                  <a:pt x="4456466" y="803996"/>
                </a:cubicBezTo>
                <a:cubicBezTo>
                  <a:pt x="4457866" y="802929"/>
                  <a:pt x="4458800" y="801429"/>
                  <a:pt x="4459266" y="799495"/>
                </a:cubicBezTo>
                <a:cubicBezTo>
                  <a:pt x="4459733" y="797562"/>
                  <a:pt x="4459966" y="794995"/>
                  <a:pt x="4459966" y="791794"/>
                </a:cubicBezTo>
                <a:lnTo>
                  <a:pt x="4459966" y="755990"/>
                </a:lnTo>
                <a:lnTo>
                  <a:pt x="4364954" y="755990"/>
                </a:lnTo>
                <a:cubicBezTo>
                  <a:pt x="4364288" y="762924"/>
                  <a:pt x="4363254" y="769158"/>
                  <a:pt x="4361854" y="774692"/>
                </a:cubicBezTo>
                <a:cubicBezTo>
                  <a:pt x="4360454" y="780226"/>
                  <a:pt x="4358554" y="785493"/>
                  <a:pt x="4356154" y="790494"/>
                </a:cubicBezTo>
                <a:cubicBezTo>
                  <a:pt x="4353753" y="795495"/>
                  <a:pt x="4350820" y="800429"/>
                  <a:pt x="4347352" y="805296"/>
                </a:cubicBezTo>
                <a:cubicBezTo>
                  <a:pt x="4343885" y="810163"/>
                  <a:pt x="4339751" y="815397"/>
                  <a:pt x="4334951" y="820998"/>
                </a:cubicBezTo>
                <a:lnTo>
                  <a:pt x="4329150" y="816597"/>
                </a:lnTo>
                <a:cubicBezTo>
                  <a:pt x="4335684" y="809263"/>
                  <a:pt x="4340952" y="802562"/>
                  <a:pt x="4344952" y="796495"/>
                </a:cubicBezTo>
                <a:cubicBezTo>
                  <a:pt x="4348953" y="790427"/>
                  <a:pt x="4352020" y="783960"/>
                  <a:pt x="4354153" y="777092"/>
                </a:cubicBezTo>
                <a:cubicBezTo>
                  <a:pt x="4356287" y="770225"/>
                  <a:pt x="4357720" y="762290"/>
                  <a:pt x="4358454" y="753289"/>
                </a:cubicBezTo>
                <a:cubicBezTo>
                  <a:pt x="4359187" y="744288"/>
                  <a:pt x="4359554" y="733187"/>
                  <a:pt x="4359554" y="719985"/>
                </a:cubicBezTo>
                <a:close/>
                <a:moveTo>
                  <a:pt x="1119703" y="648976"/>
                </a:moveTo>
                <a:cubicBezTo>
                  <a:pt x="1121436" y="650310"/>
                  <a:pt x="1123670" y="652110"/>
                  <a:pt x="1126403" y="654377"/>
                </a:cubicBezTo>
                <a:cubicBezTo>
                  <a:pt x="1129137" y="656644"/>
                  <a:pt x="1131938" y="659078"/>
                  <a:pt x="1134805" y="661678"/>
                </a:cubicBezTo>
                <a:cubicBezTo>
                  <a:pt x="1137672" y="664278"/>
                  <a:pt x="1140539" y="666945"/>
                  <a:pt x="1143406" y="669679"/>
                </a:cubicBezTo>
                <a:cubicBezTo>
                  <a:pt x="1146273" y="672413"/>
                  <a:pt x="1148773" y="674846"/>
                  <a:pt x="1150907" y="676980"/>
                </a:cubicBezTo>
                <a:lnTo>
                  <a:pt x="1146506" y="682581"/>
                </a:lnTo>
                <a:cubicBezTo>
                  <a:pt x="1144506" y="680447"/>
                  <a:pt x="1142139" y="678013"/>
                  <a:pt x="1139405" y="675280"/>
                </a:cubicBezTo>
                <a:cubicBezTo>
                  <a:pt x="1136672" y="672546"/>
                  <a:pt x="1133871" y="669846"/>
                  <a:pt x="1131004" y="667179"/>
                </a:cubicBezTo>
                <a:cubicBezTo>
                  <a:pt x="1128137" y="664512"/>
                  <a:pt x="1125337" y="662011"/>
                  <a:pt x="1122603" y="659678"/>
                </a:cubicBezTo>
                <a:cubicBezTo>
                  <a:pt x="1119870" y="657344"/>
                  <a:pt x="1117636" y="655510"/>
                  <a:pt x="1115903" y="654177"/>
                </a:cubicBezTo>
                <a:close/>
                <a:moveTo>
                  <a:pt x="3112369" y="644176"/>
                </a:moveTo>
                <a:lnTo>
                  <a:pt x="3117170" y="648376"/>
                </a:lnTo>
                <a:cubicBezTo>
                  <a:pt x="3113569" y="652777"/>
                  <a:pt x="3109436" y="657411"/>
                  <a:pt x="3104768" y="662278"/>
                </a:cubicBezTo>
                <a:cubicBezTo>
                  <a:pt x="3100101" y="667145"/>
                  <a:pt x="3095300" y="671946"/>
                  <a:pt x="3090366" y="676680"/>
                </a:cubicBezTo>
                <a:cubicBezTo>
                  <a:pt x="3085433" y="681414"/>
                  <a:pt x="3080532" y="685814"/>
                  <a:pt x="3075665" y="689881"/>
                </a:cubicBezTo>
                <a:cubicBezTo>
                  <a:pt x="3070797" y="693949"/>
                  <a:pt x="3066430" y="697316"/>
                  <a:pt x="3062563" y="699983"/>
                </a:cubicBezTo>
                <a:lnTo>
                  <a:pt x="3058563" y="694182"/>
                </a:lnTo>
                <a:cubicBezTo>
                  <a:pt x="3062430" y="691648"/>
                  <a:pt x="3066730" y="688415"/>
                  <a:pt x="3071464" y="684481"/>
                </a:cubicBezTo>
                <a:cubicBezTo>
                  <a:pt x="3076198" y="680547"/>
                  <a:pt x="3080999" y="676313"/>
                  <a:pt x="3085866" y="671779"/>
                </a:cubicBezTo>
                <a:cubicBezTo>
                  <a:pt x="3090733" y="667245"/>
                  <a:pt x="3095467" y="662611"/>
                  <a:pt x="3100068" y="657877"/>
                </a:cubicBezTo>
                <a:cubicBezTo>
                  <a:pt x="3104668" y="653143"/>
                  <a:pt x="3108769" y="648576"/>
                  <a:pt x="3112369" y="644176"/>
                </a:cubicBezTo>
                <a:close/>
                <a:moveTo>
                  <a:pt x="2291819" y="642776"/>
                </a:moveTo>
                <a:lnTo>
                  <a:pt x="2298220" y="643176"/>
                </a:lnTo>
                <a:lnTo>
                  <a:pt x="2298220" y="795195"/>
                </a:lnTo>
                <a:cubicBezTo>
                  <a:pt x="2298220" y="798795"/>
                  <a:pt x="2297853" y="801729"/>
                  <a:pt x="2297120" y="803996"/>
                </a:cubicBezTo>
                <a:cubicBezTo>
                  <a:pt x="2296386" y="806263"/>
                  <a:pt x="2295220" y="808130"/>
                  <a:pt x="2293619" y="809596"/>
                </a:cubicBezTo>
                <a:cubicBezTo>
                  <a:pt x="2292019" y="811063"/>
                  <a:pt x="2289886" y="812130"/>
                  <a:pt x="2287219" y="812797"/>
                </a:cubicBezTo>
                <a:cubicBezTo>
                  <a:pt x="2284552" y="813464"/>
                  <a:pt x="2281218" y="813997"/>
                  <a:pt x="2277217" y="814397"/>
                </a:cubicBezTo>
                <a:lnTo>
                  <a:pt x="2265616" y="815397"/>
                </a:lnTo>
                <a:lnTo>
                  <a:pt x="2263616" y="808996"/>
                </a:lnTo>
                <a:lnTo>
                  <a:pt x="2276217" y="808196"/>
                </a:lnTo>
                <a:cubicBezTo>
                  <a:pt x="2279418" y="807929"/>
                  <a:pt x="2282018" y="807563"/>
                  <a:pt x="2284018" y="807096"/>
                </a:cubicBezTo>
                <a:cubicBezTo>
                  <a:pt x="2286018" y="806629"/>
                  <a:pt x="2287585" y="805896"/>
                  <a:pt x="2288719" y="804896"/>
                </a:cubicBezTo>
                <a:cubicBezTo>
                  <a:pt x="2289852" y="803896"/>
                  <a:pt x="2290652" y="802529"/>
                  <a:pt x="2291119" y="800795"/>
                </a:cubicBezTo>
                <a:cubicBezTo>
                  <a:pt x="2291586" y="799062"/>
                  <a:pt x="2291819" y="796795"/>
                  <a:pt x="2291819" y="793994"/>
                </a:cubicBezTo>
                <a:close/>
                <a:moveTo>
                  <a:pt x="2825810" y="641975"/>
                </a:moveTo>
                <a:lnTo>
                  <a:pt x="2832810" y="642375"/>
                </a:lnTo>
                <a:lnTo>
                  <a:pt x="2832810" y="671179"/>
                </a:lnTo>
                <a:lnTo>
                  <a:pt x="2895418" y="671179"/>
                </a:lnTo>
                <a:lnTo>
                  <a:pt x="2895418" y="765391"/>
                </a:lnTo>
                <a:lnTo>
                  <a:pt x="2832810" y="765391"/>
                </a:lnTo>
                <a:lnTo>
                  <a:pt x="2832810" y="787794"/>
                </a:lnTo>
                <a:cubicBezTo>
                  <a:pt x="2832810" y="791394"/>
                  <a:pt x="2833111" y="794294"/>
                  <a:pt x="2833711" y="796495"/>
                </a:cubicBezTo>
                <a:cubicBezTo>
                  <a:pt x="2834311" y="798695"/>
                  <a:pt x="2835278" y="800462"/>
                  <a:pt x="2836611" y="801795"/>
                </a:cubicBezTo>
                <a:cubicBezTo>
                  <a:pt x="2837945" y="803129"/>
                  <a:pt x="2839745" y="804062"/>
                  <a:pt x="2842012" y="804596"/>
                </a:cubicBezTo>
                <a:cubicBezTo>
                  <a:pt x="2844279" y="805129"/>
                  <a:pt x="2847079" y="805529"/>
                  <a:pt x="2850413" y="805796"/>
                </a:cubicBezTo>
                <a:cubicBezTo>
                  <a:pt x="2862148" y="806596"/>
                  <a:pt x="2873882" y="806596"/>
                  <a:pt x="2885617" y="805796"/>
                </a:cubicBezTo>
                <a:cubicBezTo>
                  <a:pt x="2889751" y="805529"/>
                  <a:pt x="2893151" y="805163"/>
                  <a:pt x="2895818" y="804696"/>
                </a:cubicBezTo>
                <a:cubicBezTo>
                  <a:pt x="2898485" y="804229"/>
                  <a:pt x="2900652" y="803396"/>
                  <a:pt x="2902319" y="802195"/>
                </a:cubicBezTo>
                <a:cubicBezTo>
                  <a:pt x="2903986" y="800995"/>
                  <a:pt x="2905220" y="799295"/>
                  <a:pt x="2906020" y="797095"/>
                </a:cubicBezTo>
                <a:cubicBezTo>
                  <a:pt x="2906820" y="794895"/>
                  <a:pt x="2907487" y="791927"/>
                  <a:pt x="2908020" y="788194"/>
                </a:cubicBezTo>
                <a:cubicBezTo>
                  <a:pt x="2908287" y="786460"/>
                  <a:pt x="2908520" y="784560"/>
                  <a:pt x="2908720" y="782493"/>
                </a:cubicBezTo>
                <a:cubicBezTo>
                  <a:pt x="2908920" y="780426"/>
                  <a:pt x="2909087" y="778392"/>
                  <a:pt x="2909220" y="776392"/>
                </a:cubicBezTo>
                <a:cubicBezTo>
                  <a:pt x="2909353" y="774392"/>
                  <a:pt x="2909487" y="772525"/>
                  <a:pt x="2909620" y="770791"/>
                </a:cubicBezTo>
                <a:cubicBezTo>
                  <a:pt x="2909753" y="769058"/>
                  <a:pt x="2909820" y="767658"/>
                  <a:pt x="2909820" y="766591"/>
                </a:cubicBezTo>
                <a:lnTo>
                  <a:pt x="2916221" y="768391"/>
                </a:lnTo>
                <a:cubicBezTo>
                  <a:pt x="2915954" y="771325"/>
                  <a:pt x="2915754" y="774892"/>
                  <a:pt x="2915621" y="779093"/>
                </a:cubicBezTo>
                <a:cubicBezTo>
                  <a:pt x="2915488" y="783293"/>
                  <a:pt x="2915154" y="787127"/>
                  <a:pt x="2914621" y="790594"/>
                </a:cubicBezTo>
                <a:cubicBezTo>
                  <a:pt x="2913954" y="794995"/>
                  <a:pt x="2913087" y="798562"/>
                  <a:pt x="2912020" y="801295"/>
                </a:cubicBezTo>
                <a:cubicBezTo>
                  <a:pt x="2910954" y="804029"/>
                  <a:pt x="2909387" y="806196"/>
                  <a:pt x="2907320" y="807796"/>
                </a:cubicBezTo>
                <a:cubicBezTo>
                  <a:pt x="2905253" y="809396"/>
                  <a:pt x="2902586" y="810530"/>
                  <a:pt x="2899319" y="811197"/>
                </a:cubicBezTo>
                <a:cubicBezTo>
                  <a:pt x="2896052" y="811863"/>
                  <a:pt x="2891951" y="812330"/>
                  <a:pt x="2887017" y="812597"/>
                </a:cubicBezTo>
                <a:cubicBezTo>
                  <a:pt x="2874483" y="813397"/>
                  <a:pt x="2862014" y="813397"/>
                  <a:pt x="2849613" y="812597"/>
                </a:cubicBezTo>
                <a:cubicBezTo>
                  <a:pt x="2845079" y="812330"/>
                  <a:pt x="2841278" y="811797"/>
                  <a:pt x="2838211" y="810997"/>
                </a:cubicBezTo>
                <a:cubicBezTo>
                  <a:pt x="2835144" y="810196"/>
                  <a:pt x="2832710" y="808930"/>
                  <a:pt x="2830910" y="807196"/>
                </a:cubicBezTo>
                <a:cubicBezTo>
                  <a:pt x="2829110" y="805462"/>
                  <a:pt x="2827810" y="803129"/>
                  <a:pt x="2827010" y="800195"/>
                </a:cubicBezTo>
                <a:cubicBezTo>
                  <a:pt x="2826210" y="797261"/>
                  <a:pt x="2825810" y="793461"/>
                  <a:pt x="2825810" y="788794"/>
                </a:cubicBezTo>
                <a:lnTo>
                  <a:pt x="2825810" y="765391"/>
                </a:lnTo>
                <a:lnTo>
                  <a:pt x="2763802" y="765391"/>
                </a:lnTo>
                <a:lnTo>
                  <a:pt x="2763802" y="671179"/>
                </a:lnTo>
                <a:lnTo>
                  <a:pt x="2825810" y="671179"/>
                </a:lnTo>
                <a:close/>
                <a:moveTo>
                  <a:pt x="753333" y="640375"/>
                </a:moveTo>
                <a:lnTo>
                  <a:pt x="759534" y="643176"/>
                </a:lnTo>
                <a:cubicBezTo>
                  <a:pt x="757667" y="647576"/>
                  <a:pt x="755567" y="652043"/>
                  <a:pt x="753233" y="656577"/>
                </a:cubicBezTo>
                <a:cubicBezTo>
                  <a:pt x="750900" y="661111"/>
                  <a:pt x="748333" y="665712"/>
                  <a:pt x="745532" y="670379"/>
                </a:cubicBezTo>
                <a:lnTo>
                  <a:pt x="861347" y="670379"/>
                </a:lnTo>
                <a:lnTo>
                  <a:pt x="861347" y="677180"/>
                </a:lnTo>
                <a:cubicBezTo>
                  <a:pt x="852412" y="693048"/>
                  <a:pt x="843411" y="706717"/>
                  <a:pt x="834344" y="718185"/>
                </a:cubicBezTo>
                <a:lnTo>
                  <a:pt x="828142" y="715185"/>
                </a:lnTo>
                <a:cubicBezTo>
                  <a:pt x="832543" y="709584"/>
                  <a:pt x="836877" y="703716"/>
                  <a:pt x="841144" y="697582"/>
                </a:cubicBezTo>
                <a:cubicBezTo>
                  <a:pt x="845411" y="691448"/>
                  <a:pt x="849612" y="684714"/>
                  <a:pt x="853746" y="677380"/>
                </a:cubicBezTo>
                <a:lnTo>
                  <a:pt x="740931" y="677380"/>
                </a:lnTo>
                <a:cubicBezTo>
                  <a:pt x="735998" y="684847"/>
                  <a:pt x="730664" y="692148"/>
                  <a:pt x="724930" y="699283"/>
                </a:cubicBezTo>
                <a:cubicBezTo>
                  <a:pt x="719196" y="706417"/>
                  <a:pt x="713128" y="713184"/>
                  <a:pt x="706727" y="719585"/>
                </a:cubicBezTo>
                <a:lnTo>
                  <a:pt x="701526" y="714584"/>
                </a:lnTo>
                <a:cubicBezTo>
                  <a:pt x="706994" y="709250"/>
                  <a:pt x="712295" y="703516"/>
                  <a:pt x="717429" y="697382"/>
                </a:cubicBezTo>
                <a:cubicBezTo>
                  <a:pt x="722562" y="691248"/>
                  <a:pt x="727363" y="684981"/>
                  <a:pt x="731831" y="678580"/>
                </a:cubicBezTo>
                <a:cubicBezTo>
                  <a:pt x="736297" y="672179"/>
                  <a:pt x="740365" y="665712"/>
                  <a:pt x="744032" y="659178"/>
                </a:cubicBezTo>
                <a:cubicBezTo>
                  <a:pt x="747699" y="652643"/>
                  <a:pt x="750799" y="646376"/>
                  <a:pt x="753333" y="640375"/>
                </a:cubicBezTo>
                <a:close/>
                <a:moveTo>
                  <a:pt x="1213514" y="640175"/>
                </a:moveTo>
                <a:cubicBezTo>
                  <a:pt x="1214848" y="643642"/>
                  <a:pt x="1216148" y="647643"/>
                  <a:pt x="1217414" y="652177"/>
                </a:cubicBezTo>
                <a:cubicBezTo>
                  <a:pt x="1218680" y="656711"/>
                  <a:pt x="1219914" y="661178"/>
                  <a:pt x="1221114" y="665578"/>
                </a:cubicBezTo>
                <a:lnTo>
                  <a:pt x="1274521" y="665578"/>
                </a:lnTo>
                <a:lnTo>
                  <a:pt x="1274521" y="697382"/>
                </a:lnTo>
                <a:lnTo>
                  <a:pt x="1267720" y="697382"/>
                </a:lnTo>
                <a:lnTo>
                  <a:pt x="1267720" y="671779"/>
                </a:lnTo>
                <a:lnTo>
                  <a:pt x="1162108" y="671779"/>
                </a:lnTo>
                <a:lnTo>
                  <a:pt x="1162108" y="697382"/>
                </a:lnTo>
                <a:lnTo>
                  <a:pt x="1155707" y="697382"/>
                </a:lnTo>
                <a:lnTo>
                  <a:pt x="1155707" y="665578"/>
                </a:lnTo>
                <a:lnTo>
                  <a:pt x="1214315" y="665578"/>
                </a:lnTo>
                <a:cubicBezTo>
                  <a:pt x="1213247" y="661311"/>
                  <a:pt x="1212014" y="657011"/>
                  <a:pt x="1210614" y="652677"/>
                </a:cubicBezTo>
                <a:cubicBezTo>
                  <a:pt x="1209214" y="648343"/>
                  <a:pt x="1207914" y="644442"/>
                  <a:pt x="1206713" y="640975"/>
                </a:cubicBezTo>
                <a:close/>
                <a:moveTo>
                  <a:pt x="85211" y="640175"/>
                </a:moveTo>
                <a:lnTo>
                  <a:pt x="92412" y="640575"/>
                </a:lnTo>
                <a:cubicBezTo>
                  <a:pt x="92412" y="640575"/>
                  <a:pt x="92412" y="641509"/>
                  <a:pt x="92412" y="643376"/>
                </a:cubicBezTo>
                <a:cubicBezTo>
                  <a:pt x="92412" y="645242"/>
                  <a:pt x="92412" y="647709"/>
                  <a:pt x="92412" y="650777"/>
                </a:cubicBezTo>
                <a:cubicBezTo>
                  <a:pt x="92412" y="653844"/>
                  <a:pt x="92379" y="657377"/>
                  <a:pt x="92312" y="661378"/>
                </a:cubicBezTo>
                <a:cubicBezTo>
                  <a:pt x="92246" y="665378"/>
                  <a:pt x="92212" y="669579"/>
                  <a:pt x="92212" y="673979"/>
                </a:cubicBezTo>
                <a:lnTo>
                  <a:pt x="160221" y="673979"/>
                </a:lnTo>
                <a:lnTo>
                  <a:pt x="160221" y="680780"/>
                </a:lnTo>
                <a:lnTo>
                  <a:pt x="92212" y="680780"/>
                </a:lnTo>
                <a:cubicBezTo>
                  <a:pt x="92212" y="685047"/>
                  <a:pt x="92179" y="689215"/>
                  <a:pt x="92112" y="693282"/>
                </a:cubicBezTo>
                <a:cubicBezTo>
                  <a:pt x="92046" y="697349"/>
                  <a:pt x="91979" y="701149"/>
                  <a:pt x="91912" y="704683"/>
                </a:cubicBezTo>
                <a:cubicBezTo>
                  <a:pt x="91846" y="708217"/>
                  <a:pt x="91812" y="711351"/>
                  <a:pt x="91812" y="714084"/>
                </a:cubicBezTo>
                <a:cubicBezTo>
                  <a:pt x="91812" y="716818"/>
                  <a:pt x="91812" y="718918"/>
                  <a:pt x="91812" y="720385"/>
                </a:cubicBezTo>
                <a:cubicBezTo>
                  <a:pt x="91812" y="721052"/>
                  <a:pt x="91812" y="721619"/>
                  <a:pt x="91812" y="722085"/>
                </a:cubicBezTo>
                <a:cubicBezTo>
                  <a:pt x="91812" y="722552"/>
                  <a:pt x="91746" y="723119"/>
                  <a:pt x="91613" y="723786"/>
                </a:cubicBezTo>
                <a:lnTo>
                  <a:pt x="171223" y="723786"/>
                </a:lnTo>
                <a:lnTo>
                  <a:pt x="171223" y="730586"/>
                </a:lnTo>
                <a:lnTo>
                  <a:pt x="92212" y="730586"/>
                </a:lnTo>
                <a:cubicBezTo>
                  <a:pt x="96613" y="748722"/>
                  <a:pt x="105747" y="764424"/>
                  <a:pt x="119616" y="777692"/>
                </a:cubicBezTo>
                <a:cubicBezTo>
                  <a:pt x="133484" y="790961"/>
                  <a:pt x="152420" y="802529"/>
                  <a:pt x="176423" y="812397"/>
                </a:cubicBezTo>
                <a:lnTo>
                  <a:pt x="173023" y="819198"/>
                </a:lnTo>
                <a:cubicBezTo>
                  <a:pt x="150486" y="809730"/>
                  <a:pt x="132184" y="798628"/>
                  <a:pt x="118115" y="785893"/>
                </a:cubicBezTo>
                <a:cubicBezTo>
                  <a:pt x="104047" y="773158"/>
                  <a:pt x="94212" y="758123"/>
                  <a:pt x="88612" y="740788"/>
                </a:cubicBezTo>
                <a:cubicBezTo>
                  <a:pt x="83945" y="755856"/>
                  <a:pt x="74677" y="770191"/>
                  <a:pt x="60809" y="783793"/>
                </a:cubicBezTo>
                <a:cubicBezTo>
                  <a:pt x="46940" y="797395"/>
                  <a:pt x="28204" y="809463"/>
                  <a:pt x="4601" y="819998"/>
                </a:cubicBezTo>
                <a:lnTo>
                  <a:pt x="601" y="813397"/>
                </a:lnTo>
                <a:cubicBezTo>
                  <a:pt x="25404" y="802596"/>
                  <a:pt x="44806" y="790194"/>
                  <a:pt x="58808" y="776192"/>
                </a:cubicBezTo>
                <a:cubicBezTo>
                  <a:pt x="72810" y="762190"/>
                  <a:pt x="81144" y="746989"/>
                  <a:pt x="83811" y="730586"/>
                </a:cubicBezTo>
                <a:lnTo>
                  <a:pt x="5601" y="730586"/>
                </a:lnTo>
                <a:lnTo>
                  <a:pt x="5601" y="723786"/>
                </a:lnTo>
                <a:lnTo>
                  <a:pt x="84611" y="723786"/>
                </a:lnTo>
                <a:cubicBezTo>
                  <a:pt x="84745" y="723119"/>
                  <a:pt x="84811" y="722119"/>
                  <a:pt x="84811" y="720785"/>
                </a:cubicBezTo>
                <a:cubicBezTo>
                  <a:pt x="84811" y="719318"/>
                  <a:pt x="84811" y="717185"/>
                  <a:pt x="84811" y="714384"/>
                </a:cubicBezTo>
                <a:cubicBezTo>
                  <a:pt x="84811" y="711584"/>
                  <a:pt x="84845" y="708417"/>
                  <a:pt x="84911" y="704883"/>
                </a:cubicBezTo>
                <a:cubicBezTo>
                  <a:pt x="84978" y="701350"/>
                  <a:pt x="85011" y="697516"/>
                  <a:pt x="85011" y="693382"/>
                </a:cubicBezTo>
                <a:cubicBezTo>
                  <a:pt x="85011" y="689248"/>
                  <a:pt x="85011" y="685047"/>
                  <a:pt x="85011" y="680780"/>
                </a:cubicBezTo>
                <a:lnTo>
                  <a:pt x="16603" y="680780"/>
                </a:lnTo>
                <a:lnTo>
                  <a:pt x="16603" y="673979"/>
                </a:lnTo>
                <a:lnTo>
                  <a:pt x="85011" y="673979"/>
                </a:lnTo>
                <a:cubicBezTo>
                  <a:pt x="85011" y="669579"/>
                  <a:pt x="85045" y="665345"/>
                  <a:pt x="85111" y="661278"/>
                </a:cubicBezTo>
                <a:cubicBezTo>
                  <a:pt x="85178" y="657211"/>
                  <a:pt x="85211" y="653610"/>
                  <a:pt x="85211" y="650476"/>
                </a:cubicBezTo>
                <a:cubicBezTo>
                  <a:pt x="85211" y="647343"/>
                  <a:pt x="85211" y="644842"/>
                  <a:pt x="85211" y="642976"/>
                </a:cubicBezTo>
                <a:cubicBezTo>
                  <a:pt x="85211" y="641109"/>
                  <a:pt x="85211" y="640175"/>
                  <a:pt x="85211" y="640175"/>
                </a:cubicBezTo>
                <a:close/>
                <a:moveTo>
                  <a:pt x="2008860" y="639975"/>
                </a:moveTo>
                <a:lnTo>
                  <a:pt x="2015661" y="640375"/>
                </a:lnTo>
                <a:lnTo>
                  <a:pt x="2015661" y="660778"/>
                </a:lnTo>
                <a:lnTo>
                  <a:pt x="2096271" y="660778"/>
                </a:lnTo>
                <a:lnTo>
                  <a:pt x="2096271" y="666779"/>
                </a:lnTo>
                <a:lnTo>
                  <a:pt x="2015661" y="666779"/>
                </a:lnTo>
                <a:lnTo>
                  <a:pt x="2015661" y="684781"/>
                </a:lnTo>
                <a:lnTo>
                  <a:pt x="2086070" y="684781"/>
                </a:lnTo>
                <a:lnTo>
                  <a:pt x="2086070" y="690581"/>
                </a:lnTo>
                <a:lnTo>
                  <a:pt x="1938651" y="690581"/>
                </a:lnTo>
                <a:lnTo>
                  <a:pt x="1938651" y="684781"/>
                </a:lnTo>
                <a:lnTo>
                  <a:pt x="2008860" y="684781"/>
                </a:lnTo>
                <a:lnTo>
                  <a:pt x="2008860" y="666779"/>
                </a:lnTo>
                <a:lnTo>
                  <a:pt x="1928250" y="666779"/>
                </a:lnTo>
                <a:lnTo>
                  <a:pt x="1928250" y="660778"/>
                </a:lnTo>
                <a:lnTo>
                  <a:pt x="2008860" y="660778"/>
                </a:lnTo>
                <a:close/>
                <a:moveTo>
                  <a:pt x="366561" y="639975"/>
                </a:moveTo>
                <a:lnTo>
                  <a:pt x="373562" y="640375"/>
                </a:lnTo>
                <a:lnTo>
                  <a:pt x="373562" y="669779"/>
                </a:lnTo>
                <a:lnTo>
                  <a:pt x="443571" y="669779"/>
                </a:lnTo>
                <a:lnTo>
                  <a:pt x="443571" y="676580"/>
                </a:lnTo>
                <a:lnTo>
                  <a:pt x="373562" y="676580"/>
                </a:lnTo>
                <a:lnTo>
                  <a:pt x="373562" y="717785"/>
                </a:lnTo>
                <a:lnTo>
                  <a:pt x="461973" y="717785"/>
                </a:lnTo>
                <a:lnTo>
                  <a:pt x="461973" y="724586"/>
                </a:lnTo>
                <a:lnTo>
                  <a:pt x="286351" y="724586"/>
                </a:lnTo>
                <a:lnTo>
                  <a:pt x="286351" y="717785"/>
                </a:lnTo>
                <a:lnTo>
                  <a:pt x="366561" y="717785"/>
                </a:lnTo>
                <a:close/>
                <a:moveTo>
                  <a:pt x="1356455" y="639775"/>
                </a:moveTo>
                <a:lnTo>
                  <a:pt x="1363456" y="641175"/>
                </a:lnTo>
                <a:cubicBezTo>
                  <a:pt x="1363056" y="643442"/>
                  <a:pt x="1362489" y="645976"/>
                  <a:pt x="1361755" y="648776"/>
                </a:cubicBezTo>
                <a:cubicBezTo>
                  <a:pt x="1361022" y="651577"/>
                  <a:pt x="1360255" y="654444"/>
                  <a:pt x="1359455" y="657377"/>
                </a:cubicBezTo>
                <a:cubicBezTo>
                  <a:pt x="1358655" y="660311"/>
                  <a:pt x="1357822" y="663245"/>
                  <a:pt x="1356955" y="666178"/>
                </a:cubicBezTo>
                <a:cubicBezTo>
                  <a:pt x="1356088" y="669112"/>
                  <a:pt x="1355188" y="671846"/>
                  <a:pt x="1354254" y="674379"/>
                </a:cubicBezTo>
                <a:lnTo>
                  <a:pt x="1388459" y="674379"/>
                </a:lnTo>
                <a:lnTo>
                  <a:pt x="1388459" y="810997"/>
                </a:lnTo>
                <a:lnTo>
                  <a:pt x="1326451" y="810997"/>
                </a:lnTo>
                <a:lnTo>
                  <a:pt x="1326451" y="674379"/>
                </a:lnTo>
                <a:lnTo>
                  <a:pt x="1347053" y="674379"/>
                </a:lnTo>
                <a:cubicBezTo>
                  <a:pt x="1347987" y="671846"/>
                  <a:pt x="1348887" y="669079"/>
                  <a:pt x="1349754" y="666078"/>
                </a:cubicBezTo>
                <a:cubicBezTo>
                  <a:pt x="1350621" y="663078"/>
                  <a:pt x="1351487" y="660044"/>
                  <a:pt x="1352354" y="656977"/>
                </a:cubicBezTo>
                <a:cubicBezTo>
                  <a:pt x="1353221" y="653910"/>
                  <a:pt x="1353988" y="650876"/>
                  <a:pt x="1354654" y="647876"/>
                </a:cubicBezTo>
                <a:cubicBezTo>
                  <a:pt x="1355321" y="644876"/>
                  <a:pt x="1355921" y="642175"/>
                  <a:pt x="1356455" y="639775"/>
                </a:cubicBezTo>
                <a:close/>
                <a:moveTo>
                  <a:pt x="2444838" y="639375"/>
                </a:moveTo>
                <a:lnTo>
                  <a:pt x="2451239" y="639775"/>
                </a:lnTo>
                <a:cubicBezTo>
                  <a:pt x="2451239" y="639775"/>
                  <a:pt x="2451206" y="641109"/>
                  <a:pt x="2451139" y="643776"/>
                </a:cubicBezTo>
                <a:cubicBezTo>
                  <a:pt x="2451072" y="646443"/>
                  <a:pt x="2451006" y="649810"/>
                  <a:pt x="2450939" y="653877"/>
                </a:cubicBezTo>
                <a:cubicBezTo>
                  <a:pt x="2450872" y="657944"/>
                  <a:pt x="2450805" y="662345"/>
                  <a:pt x="2450739" y="667079"/>
                </a:cubicBezTo>
                <a:cubicBezTo>
                  <a:pt x="2450672" y="671813"/>
                  <a:pt x="2450572" y="676313"/>
                  <a:pt x="2450439" y="680580"/>
                </a:cubicBezTo>
                <a:lnTo>
                  <a:pt x="2499045" y="680580"/>
                </a:lnTo>
                <a:cubicBezTo>
                  <a:pt x="2499045" y="681380"/>
                  <a:pt x="2498945" y="684281"/>
                  <a:pt x="2498745" y="689281"/>
                </a:cubicBezTo>
                <a:cubicBezTo>
                  <a:pt x="2498545" y="694282"/>
                  <a:pt x="2498312" y="700349"/>
                  <a:pt x="2498045" y="707484"/>
                </a:cubicBezTo>
                <a:cubicBezTo>
                  <a:pt x="2497778" y="714618"/>
                  <a:pt x="2497511" y="722419"/>
                  <a:pt x="2497245" y="730887"/>
                </a:cubicBezTo>
                <a:cubicBezTo>
                  <a:pt x="2496978" y="739354"/>
                  <a:pt x="2496678" y="747455"/>
                  <a:pt x="2496345" y="755190"/>
                </a:cubicBezTo>
                <a:cubicBezTo>
                  <a:pt x="2496011" y="762924"/>
                  <a:pt x="2495711" y="769825"/>
                  <a:pt x="2495445" y="775892"/>
                </a:cubicBezTo>
                <a:cubicBezTo>
                  <a:pt x="2495178" y="781960"/>
                  <a:pt x="2494978" y="786193"/>
                  <a:pt x="2494845" y="788594"/>
                </a:cubicBezTo>
                <a:cubicBezTo>
                  <a:pt x="2494578" y="792861"/>
                  <a:pt x="2493944" y="796361"/>
                  <a:pt x="2492944" y="799095"/>
                </a:cubicBezTo>
                <a:cubicBezTo>
                  <a:pt x="2491944" y="801829"/>
                  <a:pt x="2490411" y="804029"/>
                  <a:pt x="2488344" y="805696"/>
                </a:cubicBezTo>
                <a:cubicBezTo>
                  <a:pt x="2486277" y="807363"/>
                  <a:pt x="2483610" y="808596"/>
                  <a:pt x="2480343" y="809396"/>
                </a:cubicBezTo>
                <a:cubicBezTo>
                  <a:pt x="2477075" y="810196"/>
                  <a:pt x="2473042" y="810797"/>
                  <a:pt x="2468241" y="811197"/>
                </a:cubicBezTo>
                <a:lnTo>
                  <a:pt x="2453039" y="812397"/>
                </a:lnTo>
                <a:lnTo>
                  <a:pt x="2451039" y="805396"/>
                </a:lnTo>
                <a:lnTo>
                  <a:pt x="2466441" y="804196"/>
                </a:lnTo>
                <a:cubicBezTo>
                  <a:pt x="2470575" y="803929"/>
                  <a:pt x="2474009" y="803496"/>
                  <a:pt x="2476742" y="802895"/>
                </a:cubicBezTo>
                <a:cubicBezTo>
                  <a:pt x="2479476" y="802295"/>
                  <a:pt x="2481676" y="801362"/>
                  <a:pt x="2483343" y="800095"/>
                </a:cubicBezTo>
                <a:cubicBezTo>
                  <a:pt x="2485010" y="798828"/>
                  <a:pt x="2486210" y="797095"/>
                  <a:pt x="2486943" y="794895"/>
                </a:cubicBezTo>
                <a:cubicBezTo>
                  <a:pt x="2487677" y="792694"/>
                  <a:pt x="2488110" y="789794"/>
                  <a:pt x="2488244" y="786193"/>
                </a:cubicBezTo>
                <a:cubicBezTo>
                  <a:pt x="2488377" y="784060"/>
                  <a:pt x="2488544" y="780426"/>
                  <a:pt x="2488744" y="775292"/>
                </a:cubicBezTo>
                <a:cubicBezTo>
                  <a:pt x="2488944" y="770158"/>
                  <a:pt x="2489177" y="764291"/>
                  <a:pt x="2489444" y="757690"/>
                </a:cubicBezTo>
                <a:cubicBezTo>
                  <a:pt x="2489711" y="751089"/>
                  <a:pt x="2490011" y="744122"/>
                  <a:pt x="2490344" y="736787"/>
                </a:cubicBezTo>
                <a:cubicBezTo>
                  <a:pt x="2490677" y="729453"/>
                  <a:pt x="2490977" y="722485"/>
                  <a:pt x="2491244" y="715885"/>
                </a:cubicBezTo>
                <a:cubicBezTo>
                  <a:pt x="2491511" y="709284"/>
                  <a:pt x="2491744" y="703450"/>
                  <a:pt x="2491944" y="698382"/>
                </a:cubicBezTo>
                <a:cubicBezTo>
                  <a:pt x="2492144" y="693315"/>
                  <a:pt x="2492311" y="689715"/>
                  <a:pt x="2492444" y="687581"/>
                </a:cubicBezTo>
                <a:lnTo>
                  <a:pt x="2450239" y="687581"/>
                </a:lnTo>
                <a:cubicBezTo>
                  <a:pt x="2450239" y="688648"/>
                  <a:pt x="2450206" y="689681"/>
                  <a:pt x="2450139" y="690681"/>
                </a:cubicBezTo>
                <a:cubicBezTo>
                  <a:pt x="2450072" y="691682"/>
                  <a:pt x="2450039" y="692582"/>
                  <a:pt x="2450039" y="693382"/>
                </a:cubicBezTo>
                <a:cubicBezTo>
                  <a:pt x="2449506" y="704850"/>
                  <a:pt x="2448872" y="715118"/>
                  <a:pt x="2448139" y="724186"/>
                </a:cubicBezTo>
                <a:cubicBezTo>
                  <a:pt x="2447405" y="733253"/>
                  <a:pt x="2446405" y="741455"/>
                  <a:pt x="2445138" y="748789"/>
                </a:cubicBezTo>
                <a:cubicBezTo>
                  <a:pt x="2443872" y="756123"/>
                  <a:pt x="2442271" y="762857"/>
                  <a:pt x="2440338" y="768991"/>
                </a:cubicBezTo>
                <a:cubicBezTo>
                  <a:pt x="2438404" y="775125"/>
                  <a:pt x="2435970" y="780993"/>
                  <a:pt x="2433037" y="786594"/>
                </a:cubicBezTo>
                <a:cubicBezTo>
                  <a:pt x="2430103" y="792194"/>
                  <a:pt x="2426603" y="797762"/>
                  <a:pt x="2422536" y="803296"/>
                </a:cubicBezTo>
                <a:cubicBezTo>
                  <a:pt x="2418468" y="808830"/>
                  <a:pt x="2413635" y="814730"/>
                  <a:pt x="2408034" y="820998"/>
                </a:cubicBezTo>
                <a:lnTo>
                  <a:pt x="2402233" y="816597"/>
                </a:lnTo>
                <a:cubicBezTo>
                  <a:pt x="2407434" y="810863"/>
                  <a:pt x="2411967" y="805462"/>
                  <a:pt x="2415835" y="800395"/>
                </a:cubicBezTo>
                <a:cubicBezTo>
                  <a:pt x="2419702" y="795328"/>
                  <a:pt x="2423102" y="790194"/>
                  <a:pt x="2426036" y="784993"/>
                </a:cubicBezTo>
                <a:cubicBezTo>
                  <a:pt x="2428970" y="779793"/>
                  <a:pt x="2431437" y="774292"/>
                  <a:pt x="2433437" y="768491"/>
                </a:cubicBezTo>
                <a:cubicBezTo>
                  <a:pt x="2435437" y="762690"/>
                  <a:pt x="2437104" y="756156"/>
                  <a:pt x="2438438" y="748889"/>
                </a:cubicBezTo>
                <a:cubicBezTo>
                  <a:pt x="2439771" y="741621"/>
                  <a:pt x="2440804" y="733487"/>
                  <a:pt x="2441538" y="724486"/>
                </a:cubicBezTo>
                <a:cubicBezTo>
                  <a:pt x="2442271" y="715485"/>
                  <a:pt x="2442905" y="705183"/>
                  <a:pt x="2443438" y="693582"/>
                </a:cubicBezTo>
                <a:cubicBezTo>
                  <a:pt x="2443438" y="692915"/>
                  <a:pt x="2443471" y="692082"/>
                  <a:pt x="2443538" y="691082"/>
                </a:cubicBezTo>
                <a:cubicBezTo>
                  <a:pt x="2443605" y="690081"/>
                  <a:pt x="2443638" y="688915"/>
                  <a:pt x="2443638" y="687581"/>
                </a:cubicBezTo>
                <a:lnTo>
                  <a:pt x="2414234" y="687581"/>
                </a:lnTo>
                <a:lnTo>
                  <a:pt x="2414234" y="680580"/>
                </a:lnTo>
                <a:lnTo>
                  <a:pt x="2443838" y="680580"/>
                </a:lnTo>
                <a:close/>
                <a:moveTo>
                  <a:pt x="975961" y="639175"/>
                </a:moveTo>
                <a:cubicBezTo>
                  <a:pt x="976494" y="640775"/>
                  <a:pt x="977394" y="643276"/>
                  <a:pt x="978661" y="646676"/>
                </a:cubicBezTo>
                <a:cubicBezTo>
                  <a:pt x="979928" y="650076"/>
                  <a:pt x="981261" y="653710"/>
                  <a:pt x="982662" y="657577"/>
                </a:cubicBezTo>
                <a:cubicBezTo>
                  <a:pt x="984062" y="661445"/>
                  <a:pt x="985429" y="665178"/>
                  <a:pt x="986762" y="668779"/>
                </a:cubicBezTo>
                <a:cubicBezTo>
                  <a:pt x="988096" y="672379"/>
                  <a:pt x="989096" y="675180"/>
                  <a:pt x="989763" y="677180"/>
                </a:cubicBezTo>
                <a:lnTo>
                  <a:pt x="1063372" y="677180"/>
                </a:lnTo>
                <a:lnTo>
                  <a:pt x="1063372" y="684181"/>
                </a:lnTo>
                <a:lnTo>
                  <a:pt x="987362" y="684181"/>
                </a:lnTo>
                <a:lnTo>
                  <a:pt x="987362" y="735187"/>
                </a:lnTo>
                <a:lnTo>
                  <a:pt x="1053971" y="735187"/>
                </a:lnTo>
                <a:lnTo>
                  <a:pt x="1053971" y="742188"/>
                </a:lnTo>
                <a:lnTo>
                  <a:pt x="987362" y="742188"/>
                </a:lnTo>
                <a:lnTo>
                  <a:pt x="987362" y="800795"/>
                </a:lnTo>
                <a:lnTo>
                  <a:pt x="1071773" y="800795"/>
                </a:lnTo>
                <a:lnTo>
                  <a:pt x="1071773" y="807796"/>
                </a:lnTo>
                <a:lnTo>
                  <a:pt x="895751" y="807796"/>
                </a:lnTo>
                <a:lnTo>
                  <a:pt x="895751" y="800795"/>
                </a:lnTo>
                <a:lnTo>
                  <a:pt x="980362" y="800795"/>
                </a:lnTo>
                <a:lnTo>
                  <a:pt x="980362" y="742188"/>
                </a:lnTo>
                <a:lnTo>
                  <a:pt x="913753" y="742188"/>
                </a:lnTo>
                <a:lnTo>
                  <a:pt x="913753" y="735187"/>
                </a:lnTo>
                <a:lnTo>
                  <a:pt x="980362" y="735187"/>
                </a:lnTo>
                <a:lnTo>
                  <a:pt x="980362" y="684181"/>
                </a:lnTo>
                <a:lnTo>
                  <a:pt x="904352" y="684181"/>
                </a:lnTo>
                <a:lnTo>
                  <a:pt x="904352" y="677180"/>
                </a:lnTo>
                <a:lnTo>
                  <a:pt x="982362" y="677180"/>
                </a:lnTo>
                <a:cubicBezTo>
                  <a:pt x="981561" y="674780"/>
                  <a:pt x="980562" y="671879"/>
                  <a:pt x="979361" y="668479"/>
                </a:cubicBezTo>
                <a:cubicBezTo>
                  <a:pt x="978161" y="665078"/>
                  <a:pt x="976894" y="661645"/>
                  <a:pt x="975561" y="658177"/>
                </a:cubicBezTo>
                <a:cubicBezTo>
                  <a:pt x="974227" y="654710"/>
                  <a:pt x="972993" y="651410"/>
                  <a:pt x="971860" y="648276"/>
                </a:cubicBezTo>
                <a:cubicBezTo>
                  <a:pt x="970727" y="645142"/>
                  <a:pt x="969826" y="642776"/>
                  <a:pt x="969160" y="641175"/>
                </a:cubicBezTo>
                <a:close/>
                <a:moveTo>
                  <a:pt x="593589" y="639175"/>
                </a:moveTo>
                <a:lnTo>
                  <a:pt x="599990" y="639575"/>
                </a:lnTo>
                <a:lnTo>
                  <a:pt x="599990" y="684381"/>
                </a:lnTo>
                <a:lnTo>
                  <a:pt x="637394" y="684381"/>
                </a:lnTo>
                <a:lnTo>
                  <a:pt x="637394" y="651577"/>
                </a:lnTo>
                <a:lnTo>
                  <a:pt x="643596" y="651977"/>
                </a:lnTo>
                <a:lnTo>
                  <a:pt x="643596" y="690581"/>
                </a:lnTo>
                <a:lnTo>
                  <a:pt x="549784" y="690581"/>
                </a:lnTo>
                <a:lnTo>
                  <a:pt x="549784" y="651377"/>
                </a:lnTo>
                <a:lnTo>
                  <a:pt x="556184" y="651777"/>
                </a:lnTo>
                <a:lnTo>
                  <a:pt x="556184" y="684381"/>
                </a:lnTo>
                <a:lnTo>
                  <a:pt x="593589" y="684381"/>
                </a:lnTo>
                <a:close/>
                <a:moveTo>
                  <a:pt x="1423863" y="638375"/>
                </a:moveTo>
                <a:lnTo>
                  <a:pt x="1430464" y="639975"/>
                </a:lnTo>
                <a:cubicBezTo>
                  <a:pt x="1429130" y="645042"/>
                  <a:pt x="1427530" y="650510"/>
                  <a:pt x="1425663" y="656377"/>
                </a:cubicBezTo>
                <a:cubicBezTo>
                  <a:pt x="1423796" y="662245"/>
                  <a:pt x="1421663" y="668245"/>
                  <a:pt x="1419262" y="674379"/>
                </a:cubicBezTo>
                <a:lnTo>
                  <a:pt x="1480270" y="674379"/>
                </a:lnTo>
                <a:cubicBezTo>
                  <a:pt x="1480270" y="674913"/>
                  <a:pt x="1480170" y="677847"/>
                  <a:pt x="1479970" y="683181"/>
                </a:cubicBezTo>
                <a:cubicBezTo>
                  <a:pt x="1479770" y="688515"/>
                  <a:pt x="1479570" y="695149"/>
                  <a:pt x="1479370" y="703083"/>
                </a:cubicBezTo>
                <a:cubicBezTo>
                  <a:pt x="1479170" y="711017"/>
                  <a:pt x="1478903" y="719685"/>
                  <a:pt x="1478570" y="729086"/>
                </a:cubicBezTo>
                <a:cubicBezTo>
                  <a:pt x="1478237" y="738488"/>
                  <a:pt x="1477903" y="747355"/>
                  <a:pt x="1477570" y="755690"/>
                </a:cubicBezTo>
                <a:cubicBezTo>
                  <a:pt x="1477236" y="764024"/>
                  <a:pt x="1476970" y="771358"/>
                  <a:pt x="1476770" y="777692"/>
                </a:cubicBezTo>
                <a:cubicBezTo>
                  <a:pt x="1476570" y="784027"/>
                  <a:pt x="1476403" y="788060"/>
                  <a:pt x="1476270" y="789794"/>
                </a:cubicBezTo>
                <a:cubicBezTo>
                  <a:pt x="1476003" y="794194"/>
                  <a:pt x="1475403" y="797762"/>
                  <a:pt x="1474470" y="800495"/>
                </a:cubicBezTo>
                <a:cubicBezTo>
                  <a:pt x="1473536" y="803229"/>
                  <a:pt x="1472069" y="805396"/>
                  <a:pt x="1470069" y="806996"/>
                </a:cubicBezTo>
                <a:cubicBezTo>
                  <a:pt x="1468069" y="808596"/>
                  <a:pt x="1465402" y="809763"/>
                  <a:pt x="1462068" y="810496"/>
                </a:cubicBezTo>
                <a:cubicBezTo>
                  <a:pt x="1458734" y="811230"/>
                  <a:pt x="1454600" y="811797"/>
                  <a:pt x="1449666" y="812197"/>
                </a:cubicBezTo>
                <a:lnTo>
                  <a:pt x="1433464" y="813397"/>
                </a:lnTo>
                <a:lnTo>
                  <a:pt x="1430864" y="806396"/>
                </a:lnTo>
                <a:lnTo>
                  <a:pt x="1448066" y="805196"/>
                </a:lnTo>
                <a:cubicBezTo>
                  <a:pt x="1452200" y="804929"/>
                  <a:pt x="1455634" y="804529"/>
                  <a:pt x="1458367" y="803996"/>
                </a:cubicBezTo>
                <a:cubicBezTo>
                  <a:pt x="1461101" y="803462"/>
                  <a:pt x="1463235" y="802562"/>
                  <a:pt x="1464768" y="801295"/>
                </a:cubicBezTo>
                <a:cubicBezTo>
                  <a:pt x="1466302" y="800029"/>
                  <a:pt x="1467402" y="798262"/>
                  <a:pt x="1468069" y="795995"/>
                </a:cubicBezTo>
                <a:cubicBezTo>
                  <a:pt x="1468735" y="793728"/>
                  <a:pt x="1469202" y="790794"/>
                  <a:pt x="1469469" y="787194"/>
                </a:cubicBezTo>
                <a:cubicBezTo>
                  <a:pt x="1469602" y="785460"/>
                  <a:pt x="1469769" y="781926"/>
                  <a:pt x="1469969" y="776592"/>
                </a:cubicBezTo>
                <a:cubicBezTo>
                  <a:pt x="1470169" y="771258"/>
                  <a:pt x="1470402" y="764957"/>
                  <a:pt x="1470669" y="757690"/>
                </a:cubicBezTo>
                <a:cubicBezTo>
                  <a:pt x="1470936" y="750422"/>
                  <a:pt x="1471202" y="742721"/>
                  <a:pt x="1471469" y="734587"/>
                </a:cubicBezTo>
                <a:cubicBezTo>
                  <a:pt x="1471736" y="726453"/>
                  <a:pt x="1472003" y="718752"/>
                  <a:pt x="1472269" y="711484"/>
                </a:cubicBezTo>
                <a:cubicBezTo>
                  <a:pt x="1472536" y="704217"/>
                  <a:pt x="1472736" y="697849"/>
                  <a:pt x="1472869" y="692382"/>
                </a:cubicBezTo>
                <a:cubicBezTo>
                  <a:pt x="1473003" y="686914"/>
                  <a:pt x="1473136" y="683247"/>
                  <a:pt x="1473269" y="681380"/>
                </a:cubicBezTo>
                <a:lnTo>
                  <a:pt x="1416462" y="681380"/>
                </a:lnTo>
                <a:cubicBezTo>
                  <a:pt x="1413929" y="687248"/>
                  <a:pt x="1411195" y="692982"/>
                  <a:pt x="1408261" y="698582"/>
                </a:cubicBezTo>
                <a:cubicBezTo>
                  <a:pt x="1405328" y="704183"/>
                  <a:pt x="1402127" y="709584"/>
                  <a:pt x="1398660" y="714785"/>
                </a:cubicBezTo>
                <a:lnTo>
                  <a:pt x="1392859" y="710784"/>
                </a:lnTo>
                <a:cubicBezTo>
                  <a:pt x="1396726" y="705183"/>
                  <a:pt x="1400260" y="699249"/>
                  <a:pt x="1403460" y="692982"/>
                </a:cubicBezTo>
                <a:cubicBezTo>
                  <a:pt x="1406661" y="686714"/>
                  <a:pt x="1409561" y="680380"/>
                  <a:pt x="1412162" y="673979"/>
                </a:cubicBezTo>
                <a:cubicBezTo>
                  <a:pt x="1414762" y="667579"/>
                  <a:pt x="1417029" y="661344"/>
                  <a:pt x="1418962" y="655277"/>
                </a:cubicBezTo>
                <a:cubicBezTo>
                  <a:pt x="1420896" y="649210"/>
                  <a:pt x="1422530" y="643576"/>
                  <a:pt x="1423863" y="638375"/>
                </a:cubicBezTo>
                <a:close/>
                <a:moveTo>
                  <a:pt x="1774631" y="638175"/>
                </a:moveTo>
                <a:cubicBezTo>
                  <a:pt x="1776098" y="642042"/>
                  <a:pt x="1777531" y="646509"/>
                  <a:pt x="1778931" y="651577"/>
                </a:cubicBezTo>
                <a:cubicBezTo>
                  <a:pt x="1780331" y="656644"/>
                  <a:pt x="1781698" y="661511"/>
                  <a:pt x="1783032" y="666178"/>
                </a:cubicBezTo>
                <a:lnTo>
                  <a:pt x="1821037" y="666178"/>
                </a:lnTo>
                <a:lnTo>
                  <a:pt x="1821037" y="672979"/>
                </a:lnTo>
                <a:lnTo>
                  <a:pt x="1802234" y="672979"/>
                </a:lnTo>
                <a:cubicBezTo>
                  <a:pt x="1801968" y="675513"/>
                  <a:pt x="1801634" y="678613"/>
                  <a:pt x="1801234" y="682280"/>
                </a:cubicBezTo>
                <a:cubicBezTo>
                  <a:pt x="1800834" y="685948"/>
                  <a:pt x="1800367" y="689715"/>
                  <a:pt x="1799834" y="693582"/>
                </a:cubicBezTo>
                <a:cubicBezTo>
                  <a:pt x="1799301" y="697449"/>
                  <a:pt x="1798800" y="701283"/>
                  <a:pt x="1798334" y="705083"/>
                </a:cubicBezTo>
                <a:cubicBezTo>
                  <a:pt x="1797867" y="708884"/>
                  <a:pt x="1797434" y="712184"/>
                  <a:pt x="1797034" y="714985"/>
                </a:cubicBezTo>
                <a:lnTo>
                  <a:pt x="1827437" y="714985"/>
                </a:lnTo>
                <a:lnTo>
                  <a:pt x="1827437" y="721785"/>
                </a:lnTo>
                <a:lnTo>
                  <a:pt x="1723424" y="721785"/>
                </a:lnTo>
                <a:lnTo>
                  <a:pt x="1723424" y="714985"/>
                </a:lnTo>
                <a:lnTo>
                  <a:pt x="1756228" y="714985"/>
                </a:lnTo>
                <a:cubicBezTo>
                  <a:pt x="1755962" y="712451"/>
                  <a:pt x="1755528" y="709117"/>
                  <a:pt x="1754928" y="704983"/>
                </a:cubicBezTo>
                <a:cubicBezTo>
                  <a:pt x="1754328" y="700849"/>
                  <a:pt x="1753695" y="696682"/>
                  <a:pt x="1753028" y="692482"/>
                </a:cubicBezTo>
                <a:cubicBezTo>
                  <a:pt x="1752361" y="688281"/>
                  <a:pt x="1751728" y="684381"/>
                  <a:pt x="1751128" y="680780"/>
                </a:cubicBezTo>
                <a:cubicBezTo>
                  <a:pt x="1750528" y="677180"/>
                  <a:pt x="1750094" y="674579"/>
                  <a:pt x="1749828" y="672979"/>
                </a:cubicBezTo>
                <a:lnTo>
                  <a:pt x="1731425" y="672979"/>
                </a:lnTo>
                <a:lnTo>
                  <a:pt x="1731425" y="666178"/>
                </a:lnTo>
                <a:lnTo>
                  <a:pt x="1776231" y="666178"/>
                </a:lnTo>
                <a:cubicBezTo>
                  <a:pt x="1775031" y="661645"/>
                  <a:pt x="1773731" y="656911"/>
                  <a:pt x="1772330" y="651977"/>
                </a:cubicBezTo>
                <a:cubicBezTo>
                  <a:pt x="1770930" y="647043"/>
                  <a:pt x="1769497" y="642709"/>
                  <a:pt x="1768030" y="638975"/>
                </a:cubicBezTo>
                <a:close/>
                <a:moveTo>
                  <a:pt x="4043905" y="634174"/>
                </a:moveTo>
                <a:lnTo>
                  <a:pt x="4050506" y="636375"/>
                </a:lnTo>
                <a:cubicBezTo>
                  <a:pt x="4049039" y="639842"/>
                  <a:pt x="4047472" y="643309"/>
                  <a:pt x="4045805" y="646776"/>
                </a:cubicBezTo>
                <a:cubicBezTo>
                  <a:pt x="4044138" y="650243"/>
                  <a:pt x="4042371" y="653710"/>
                  <a:pt x="4040504" y="657177"/>
                </a:cubicBezTo>
                <a:lnTo>
                  <a:pt x="4164320" y="657177"/>
                </a:lnTo>
                <a:lnTo>
                  <a:pt x="4164320" y="663778"/>
                </a:lnTo>
                <a:lnTo>
                  <a:pt x="4095311" y="663778"/>
                </a:lnTo>
                <a:lnTo>
                  <a:pt x="4095311" y="705183"/>
                </a:lnTo>
                <a:lnTo>
                  <a:pt x="4159519" y="705183"/>
                </a:lnTo>
                <a:lnTo>
                  <a:pt x="4159519" y="711984"/>
                </a:lnTo>
                <a:lnTo>
                  <a:pt x="4095311" y="711984"/>
                </a:lnTo>
                <a:lnTo>
                  <a:pt x="4095311" y="758590"/>
                </a:lnTo>
                <a:lnTo>
                  <a:pt x="4174321" y="758590"/>
                </a:lnTo>
                <a:lnTo>
                  <a:pt x="4174321" y="765591"/>
                </a:lnTo>
                <a:lnTo>
                  <a:pt x="4095311" y="765591"/>
                </a:lnTo>
                <a:lnTo>
                  <a:pt x="4095311" y="815397"/>
                </a:lnTo>
                <a:lnTo>
                  <a:pt x="4088510" y="815397"/>
                </a:lnTo>
                <a:lnTo>
                  <a:pt x="4088510" y="765591"/>
                </a:lnTo>
                <a:lnTo>
                  <a:pt x="3996499" y="765591"/>
                </a:lnTo>
                <a:lnTo>
                  <a:pt x="3996499" y="758590"/>
                </a:lnTo>
                <a:lnTo>
                  <a:pt x="4028303" y="758590"/>
                </a:lnTo>
                <a:lnTo>
                  <a:pt x="4028303" y="705183"/>
                </a:lnTo>
                <a:lnTo>
                  <a:pt x="4088510" y="705183"/>
                </a:lnTo>
                <a:lnTo>
                  <a:pt x="4088510" y="663778"/>
                </a:lnTo>
                <a:lnTo>
                  <a:pt x="4036704" y="663778"/>
                </a:lnTo>
                <a:cubicBezTo>
                  <a:pt x="4032037" y="671779"/>
                  <a:pt x="4026903" y="679613"/>
                  <a:pt x="4021302" y="687281"/>
                </a:cubicBezTo>
                <a:cubicBezTo>
                  <a:pt x="4015701" y="694949"/>
                  <a:pt x="4009767" y="702183"/>
                  <a:pt x="4003500" y="708984"/>
                </a:cubicBezTo>
                <a:lnTo>
                  <a:pt x="3998899" y="703183"/>
                </a:lnTo>
                <a:cubicBezTo>
                  <a:pt x="4003567" y="698249"/>
                  <a:pt x="4008100" y="692982"/>
                  <a:pt x="4012501" y="687381"/>
                </a:cubicBezTo>
                <a:cubicBezTo>
                  <a:pt x="4016901" y="681780"/>
                  <a:pt x="4021035" y="676013"/>
                  <a:pt x="4024902" y="670079"/>
                </a:cubicBezTo>
                <a:cubicBezTo>
                  <a:pt x="4028770" y="664145"/>
                  <a:pt x="4032303" y="658144"/>
                  <a:pt x="4035504" y="652077"/>
                </a:cubicBezTo>
                <a:cubicBezTo>
                  <a:pt x="4038704" y="646009"/>
                  <a:pt x="4041505" y="640042"/>
                  <a:pt x="4043905" y="634174"/>
                </a:cubicBezTo>
                <a:close/>
                <a:moveTo>
                  <a:pt x="302570" y="463025"/>
                </a:moveTo>
                <a:lnTo>
                  <a:pt x="277561" y="495548"/>
                </a:lnTo>
                <a:lnTo>
                  <a:pt x="273360" y="489747"/>
                </a:lnTo>
                <a:close/>
                <a:moveTo>
                  <a:pt x="1088557" y="455143"/>
                </a:moveTo>
                <a:lnTo>
                  <a:pt x="1097558" y="455143"/>
                </a:lnTo>
                <a:cubicBezTo>
                  <a:pt x="1097558" y="459543"/>
                  <a:pt x="1096924" y="463977"/>
                  <a:pt x="1095658" y="468444"/>
                </a:cubicBezTo>
                <a:cubicBezTo>
                  <a:pt x="1094391" y="472911"/>
                  <a:pt x="1092790" y="477212"/>
                  <a:pt x="1090857" y="481346"/>
                </a:cubicBezTo>
                <a:cubicBezTo>
                  <a:pt x="1088923" y="485480"/>
                  <a:pt x="1086757" y="489447"/>
                  <a:pt x="1084357" y="493247"/>
                </a:cubicBezTo>
                <a:cubicBezTo>
                  <a:pt x="1081956" y="497048"/>
                  <a:pt x="1079622" y="500415"/>
                  <a:pt x="1077355" y="503349"/>
                </a:cubicBezTo>
                <a:lnTo>
                  <a:pt x="1069555" y="503349"/>
                </a:lnTo>
                <a:cubicBezTo>
                  <a:pt x="1075422" y="494814"/>
                  <a:pt x="1080056" y="486446"/>
                  <a:pt x="1083456" y="478245"/>
                </a:cubicBezTo>
                <a:cubicBezTo>
                  <a:pt x="1086857" y="470044"/>
                  <a:pt x="1088557" y="462343"/>
                  <a:pt x="1088557" y="455143"/>
                </a:cubicBezTo>
                <a:close/>
                <a:moveTo>
                  <a:pt x="3954103" y="453942"/>
                </a:moveTo>
                <a:cubicBezTo>
                  <a:pt x="3957037" y="455943"/>
                  <a:pt x="3960037" y="458276"/>
                  <a:pt x="3963104" y="460943"/>
                </a:cubicBezTo>
                <a:cubicBezTo>
                  <a:pt x="3966171" y="463610"/>
                  <a:pt x="3969172" y="466477"/>
                  <a:pt x="3972105" y="469544"/>
                </a:cubicBezTo>
                <a:cubicBezTo>
                  <a:pt x="3975039" y="472611"/>
                  <a:pt x="3977873" y="475778"/>
                  <a:pt x="3980606" y="479046"/>
                </a:cubicBezTo>
                <a:cubicBezTo>
                  <a:pt x="3983340" y="482313"/>
                  <a:pt x="3985840" y="485546"/>
                  <a:pt x="3988107" y="488747"/>
                </a:cubicBezTo>
                <a:lnTo>
                  <a:pt x="3979506" y="494547"/>
                </a:lnTo>
                <a:cubicBezTo>
                  <a:pt x="3977773" y="491347"/>
                  <a:pt x="3975639" y="488047"/>
                  <a:pt x="3973106" y="484646"/>
                </a:cubicBezTo>
                <a:cubicBezTo>
                  <a:pt x="3970572" y="481246"/>
                  <a:pt x="3967905" y="477945"/>
                  <a:pt x="3965104" y="474745"/>
                </a:cubicBezTo>
                <a:cubicBezTo>
                  <a:pt x="3962304" y="471545"/>
                  <a:pt x="3959437" y="468544"/>
                  <a:pt x="3956503" y="465744"/>
                </a:cubicBezTo>
                <a:cubicBezTo>
                  <a:pt x="3953570" y="462943"/>
                  <a:pt x="3950903" y="460610"/>
                  <a:pt x="3948502" y="458743"/>
                </a:cubicBezTo>
                <a:close/>
                <a:moveTo>
                  <a:pt x="2620603" y="453942"/>
                </a:moveTo>
                <a:cubicBezTo>
                  <a:pt x="2623537" y="455943"/>
                  <a:pt x="2626537" y="458276"/>
                  <a:pt x="2629604" y="460943"/>
                </a:cubicBezTo>
                <a:cubicBezTo>
                  <a:pt x="2632671" y="463610"/>
                  <a:pt x="2635672" y="466477"/>
                  <a:pt x="2638605" y="469544"/>
                </a:cubicBezTo>
                <a:cubicBezTo>
                  <a:pt x="2641539" y="472611"/>
                  <a:pt x="2644373" y="475778"/>
                  <a:pt x="2647106" y="479046"/>
                </a:cubicBezTo>
                <a:cubicBezTo>
                  <a:pt x="2649840" y="482313"/>
                  <a:pt x="2652340" y="485546"/>
                  <a:pt x="2654607" y="488747"/>
                </a:cubicBezTo>
                <a:lnTo>
                  <a:pt x="2646006" y="494547"/>
                </a:lnTo>
                <a:cubicBezTo>
                  <a:pt x="2644273" y="491347"/>
                  <a:pt x="2642139" y="488047"/>
                  <a:pt x="2639606" y="484646"/>
                </a:cubicBezTo>
                <a:cubicBezTo>
                  <a:pt x="2637072" y="481246"/>
                  <a:pt x="2634405" y="477945"/>
                  <a:pt x="2631604" y="474745"/>
                </a:cubicBezTo>
                <a:cubicBezTo>
                  <a:pt x="2628804" y="471545"/>
                  <a:pt x="2625937" y="468544"/>
                  <a:pt x="2623003" y="465744"/>
                </a:cubicBezTo>
                <a:cubicBezTo>
                  <a:pt x="2620070" y="462943"/>
                  <a:pt x="2617403" y="460610"/>
                  <a:pt x="2615002" y="458743"/>
                </a:cubicBezTo>
                <a:close/>
                <a:moveTo>
                  <a:pt x="310871" y="452230"/>
                </a:moveTo>
                <a:lnTo>
                  <a:pt x="309165" y="456993"/>
                </a:lnTo>
                <a:lnTo>
                  <a:pt x="302570" y="463025"/>
                </a:lnTo>
                <a:close/>
                <a:moveTo>
                  <a:pt x="876407" y="444741"/>
                </a:moveTo>
                <a:cubicBezTo>
                  <a:pt x="878807" y="446341"/>
                  <a:pt x="881707" y="448342"/>
                  <a:pt x="885108" y="450742"/>
                </a:cubicBezTo>
                <a:cubicBezTo>
                  <a:pt x="888508" y="453142"/>
                  <a:pt x="892009" y="455676"/>
                  <a:pt x="895609" y="458343"/>
                </a:cubicBezTo>
                <a:cubicBezTo>
                  <a:pt x="899209" y="461010"/>
                  <a:pt x="902710" y="463610"/>
                  <a:pt x="906110" y="466144"/>
                </a:cubicBezTo>
                <a:cubicBezTo>
                  <a:pt x="909510" y="468678"/>
                  <a:pt x="912411" y="470878"/>
                  <a:pt x="914811" y="472745"/>
                </a:cubicBezTo>
                <a:lnTo>
                  <a:pt x="911211" y="478145"/>
                </a:lnTo>
                <a:cubicBezTo>
                  <a:pt x="908811" y="476279"/>
                  <a:pt x="905877" y="474045"/>
                  <a:pt x="902410" y="471445"/>
                </a:cubicBezTo>
                <a:cubicBezTo>
                  <a:pt x="898943" y="468844"/>
                  <a:pt x="895409" y="466211"/>
                  <a:pt x="891808" y="463544"/>
                </a:cubicBezTo>
                <a:cubicBezTo>
                  <a:pt x="888208" y="460877"/>
                  <a:pt x="884708" y="458343"/>
                  <a:pt x="881307" y="455943"/>
                </a:cubicBezTo>
                <a:cubicBezTo>
                  <a:pt x="877907" y="453542"/>
                  <a:pt x="875006" y="451542"/>
                  <a:pt x="872606" y="449942"/>
                </a:cubicBezTo>
                <a:close/>
                <a:moveTo>
                  <a:pt x="1546459" y="442141"/>
                </a:moveTo>
                <a:lnTo>
                  <a:pt x="1552660" y="442541"/>
                </a:lnTo>
                <a:lnTo>
                  <a:pt x="1552660" y="472345"/>
                </a:lnTo>
                <a:cubicBezTo>
                  <a:pt x="1552660" y="474212"/>
                  <a:pt x="1552794" y="475745"/>
                  <a:pt x="1553060" y="476945"/>
                </a:cubicBezTo>
                <a:cubicBezTo>
                  <a:pt x="1553327" y="478145"/>
                  <a:pt x="1553860" y="479112"/>
                  <a:pt x="1554660" y="479846"/>
                </a:cubicBezTo>
                <a:cubicBezTo>
                  <a:pt x="1555460" y="480579"/>
                  <a:pt x="1556561" y="481112"/>
                  <a:pt x="1557961" y="481446"/>
                </a:cubicBezTo>
                <a:cubicBezTo>
                  <a:pt x="1559361" y="481779"/>
                  <a:pt x="1561195" y="482013"/>
                  <a:pt x="1563461" y="482146"/>
                </a:cubicBezTo>
                <a:cubicBezTo>
                  <a:pt x="1572129" y="482679"/>
                  <a:pt x="1580864" y="482679"/>
                  <a:pt x="1589665" y="482146"/>
                </a:cubicBezTo>
                <a:cubicBezTo>
                  <a:pt x="1591932" y="482013"/>
                  <a:pt x="1593799" y="481779"/>
                  <a:pt x="1595265" y="481446"/>
                </a:cubicBezTo>
                <a:cubicBezTo>
                  <a:pt x="1596732" y="481112"/>
                  <a:pt x="1597866" y="480579"/>
                  <a:pt x="1598666" y="479846"/>
                </a:cubicBezTo>
                <a:cubicBezTo>
                  <a:pt x="1599466" y="479112"/>
                  <a:pt x="1600066" y="478179"/>
                  <a:pt x="1600466" y="477045"/>
                </a:cubicBezTo>
                <a:cubicBezTo>
                  <a:pt x="1600866" y="475912"/>
                  <a:pt x="1601200" y="474478"/>
                  <a:pt x="1601466" y="472745"/>
                </a:cubicBezTo>
                <a:cubicBezTo>
                  <a:pt x="1601600" y="471811"/>
                  <a:pt x="1601733" y="470544"/>
                  <a:pt x="1601866" y="468944"/>
                </a:cubicBezTo>
                <a:cubicBezTo>
                  <a:pt x="1602000" y="467344"/>
                  <a:pt x="1602133" y="465744"/>
                  <a:pt x="1602266" y="464144"/>
                </a:cubicBezTo>
                <a:cubicBezTo>
                  <a:pt x="1602400" y="462277"/>
                  <a:pt x="1602533" y="460343"/>
                  <a:pt x="1602666" y="458343"/>
                </a:cubicBezTo>
                <a:lnTo>
                  <a:pt x="1608267" y="460543"/>
                </a:lnTo>
                <a:cubicBezTo>
                  <a:pt x="1608134" y="462410"/>
                  <a:pt x="1608000" y="464144"/>
                  <a:pt x="1607867" y="465744"/>
                </a:cubicBezTo>
                <a:cubicBezTo>
                  <a:pt x="1607734" y="467211"/>
                  <a:pt x="1607634" y="468711"/>
                  <a:pt x="1607567" y="470244"/>
                </a:cubicBezTo>
                <a:cubicBezTo>
                  <a:pt x="1607500" y="471778"/>
                  <a:pt x="1607400" y="473078"/>
                  <a:pt x="1607267" y="474145"/>
                </a:cubicBezTo>
                <a:cubicBezTo>
                  <a:pt x="1607000" y="476679"/>
                  <a:pt x="1606567" y="478812"/>
                  <a:pt x="1605967" y="480546"/>
                </a:cubicBezTo>
                <a:cubicBezTo>
                  <a:pt x="1605367" y="482279"/>
                  <a:pt x="1604467" y="483679"/>
                  <a:pt x="1603266" y="484746"/>
                </a:cubicBezTo>
                <a:cubicBezTo>
                  <a:pt x="1602066" y="485813"/>
                  <a:pt x="1600433" y="486613"/>
                  <a:pt x="1598366" y="487147"/>
                </a:cubicBezTo>
                <a:cubicBezTo>
                  <a:pt x="1596299" y="487680"/>
                  <a:pt x="1593665" y="488013"/>
                  <a:pt x="1590465" y="488147"/>
                </a:cubicBezTo>
                <a:cubicBezTo>
                  <a:pt x="1580997" y="488813"/>
                  <a:pt x="1571596" y="488813"/>
                  <a:pt x="1562261" y="488147"/>
                </a:cubicBezTo>
                <a:cubicBezTo>
                  <a:pt x="1556661" y="487747"/>
                  <a:pt x="1552627" y="486613"/>
                  <a:pt x="1550160" y="484746"/>
                </a:cubicBezTo>
                <a:cubicBezTo>
                  <a:pt x="1547693" y="482879"/>
                  <a:pt x="1546459" y="479146"/>
                  <a:pt x="1546459" y="473545"/>
                </a:cubicBezTo>
                <a:close/>
                <a:moveTo>
                  <a:pt x="1527857" y="441741"/>
                </a:moveTo>
                <a:lnTo>
                  <a:pt x="1533458" y="443941"/>
                </a:lnTo>
                <a:cubicBezTo>
                  <a:pt x="1532258" y="447142"/>
                  <a:pt x="1530857" y="450542"/>
                  <a:pt x="1529257" y="454142"/>
                </a:cubicBezTo>
                <a:cubicBezTo>
                  <a:pt x="1527657" y="457743"/>
                  <a:pt x="1526023" y="461310"/>
                  <a:pt x="1524357" y="464844"/>
                </a:cubicBezTo>
                <a:cubicBezTo>
                  <a:pt x="1522690" y="468378"/>
                  <a:pt x="1520956" y="471811"/>
                  <a:pt x="1519156" y="475145"/>
                </a:cubicBezTo>
                <a:cubicBezTo>
                  <a:pt x="1517356" y="478479"/>
                  <a:pt x="1515589" y="481479"/>
                  <a:pt x="1513855" y="484146"/>
                </a:cubicBezTo>
                <a:lnTo>
                  <a:pt x="1508655" y="480546"/>
                </a:lnTo>
                <a:cubicBezTo>
                  <a:pt x="1510388" y="478012"/>
                  <a:pt x="1512155" y="475112"/>
                  <a:pt x="1513955" y="471845"/>
                </a:cubicBezTo>
                <a:cubicBezTo>
                  <a:pt x="1515756" y="468578"/>
                  <a:pt x="1517489" y="465244"/>
                  <a:pt x="1519156" y="461843"/>
                </a:cubicBezTo>
                <a:cubicBezTo>
                  <a:pt x="1520823" y="458443"/>
                  <a:pt x="1522390" y="455009"/>
                  <a:pt x="1523857" y="451542"/>
                </a:cubicBezTo>
                <a:cubicBezTo>
                  <a:pt x="1525323" y="448075"/>
                  <a:pt x="1526657" y="444808"/>
                  <a:pt x="1527857" y="441741"/>
                </a:cubicBezTo>
                <a:close/>
                <a:moveTo>
                  <a:pt x="1618068" y="441141"/>
                </a:moveTo>
                <a:cubicBezTo>
                  <a:pt x="1620068" y="443541"/>
                  <a:pt x="1622269" y="446441"/>
                  <a:pt x="1624669" y="449842"/>
                </a:cubicBezTo>
                <a:cubicBezTo>
                  <a:pt x="1627069" y="453242"/>
                  <a:pt x="1629436" y="456743"/>
                  <a:pt x="1631770" y="460343"/>
                </a:cubicBezTo>
                <a:cubicBezTo>
                  <a:pt x="1634104" y="463944"/>
                  <a:pt x="1636337" y="467411"/>
                  <a:pt x="1638471" y="470744"/>
                </a:cubicBezTo>
                <a:cubicBezTo>
                  <a:pt x="1640604" y="474078"/>
                  <a:pt x="1642471" y="476945"/>
                  <a:pt x="1644072" y="479346"/>
                </a:cubicBezTo>
                <a:lnTo>
                  <a:pt x="1638671" y="482946"/>
                </a:lnTo>
                <a:cubicBezTo>
                  <a:pt x="1637204" y="480412"/>
                  <a:pt x="1635404" y="477445"/>
                  <a:pt x="1633270" y="474045"/>
                </a:cubicBezTo>
                <a:cubicBezTo>
                  <a:pt x="1631137" y="470644"/>
                  <a:pt x="1628903" y="467144"/>
                  <a:pt x="1626569" y="463544"/>
                </a:cubicBezTo>
                <a:cubicBezTo>
                  <a:pt x="1624236" y="459943"/>
                  <a:pt x="1621902" y="456476"/>
                  <a:pt x="1619568" y="453142"/>
                </a:cubicBezTo>
                <a:cubicBezTo>
                  <a:pt x="1617235" y="449809"/>
                  <a:pt x="1615068" y="446942"/>
                  <a:pt x="1613068" y="444541"/>
                </a:cubicBezTo>
                <a:close/>
                <a:moveTo>
                  <a:pt x="1571462" y="431940"/>
                </a:moveTo>
                <a:cubicBezTo>
                  <a:pt x="1572663" y="433273"/>
                  <a:pt x="1574129" y="435040"/>
                  <a:pt x="1575863" y="437240"/>
                </a:cubicBezTo>
                <a:cubicBezTo>
                  <a:pt x="1577597" y="439441"/>
                  <a:pt x="1579397" y="441774"/>
                  <a:pt x="1581264" y="444241"/>
                </a:cubicBezTo>
                <a:cubicBezTo>
                  <a:pt x="1583131" y="446708"/>
                  <a:pt x="1584931" y="449142"/>
                  <a:pt x="1586664" y="451542"/>
                </a:cubicBezTo>
                <a:cubicBezTo>
                  <a:pt x="1588398" y="453942"/>
                  <a:pt x="1589865" y="455943"/>
                  <a:pt x="1591065" y="457543"/>
                </a:cubicBezTo>
                <a:lnTo>
                  <a:pt x="1586464" y="461343"/>
                </a:lnTo>
                <a:cubicBezTo>
                  <a:pt x="1585398" y="459743"/>
                  <a:pt x="1583997" y="457743"/>
                  <a:pt x="1582264" y="455343"/>
                </a:cubicBezTo>
                <a:cubicBezTo>
                  <a:pt x="1580530" y="452942"/>
                  <a:pt x="1578730" y="450509"/>
                  <a:pt x="1576863" y="448042"/>
                </a:cubicBezTo>
                <a:cubicBezTo>
                  <a:pt x="1574996" y="445575"/>
                  <a:pt x="1573163" y="443208"/>
                  <a:pt x="1571362" y="440941"/>
                </a:cubicBezTo>
                <a:cubicBezTo>
                  <a:pt x="1569562" y="438674"/>
                  <a:pt x="1568062" y="436874"/>
                  <a:pt x="1566862" y="435540"/>
                </a:cubicBezTo>
                <a:close/>
                <a:moveTo>
                  <a:pt x="2242108" y="431140"/>
                </a:moveTo>
                <a:lnTo>
                  <a:pt x="2242108" y="474145"/>
                </a:lnTo>
                <a:lnTo>
                  <a:pt x="2313717" y="474145"/>
                </a:lnTo>
                <a:lnTo>
                  <a:pt x="2313717" y="431140"/>
                </a:lnTo>
                <a:close/>
                <a:moveTo>
                  <a:pt x="455307" y="425939"/>
                </a:moveTo>
                <a:lnTo>
                  <a:pt x="455307" y="475145"/>
                </a:lnTo>
                <a:lnTo>
                  <a:pt x="554918" y="475145"/>
                </a:lnTo>
                <a:lnTo>
                  <a:pt x="554918" y="425939"/>
                </a:lnTo>
                <a:close/>
                <a:moveTo>
                  <a:pt x="1339710" y="425739"/>
                </a:moveTo>
                <a:lnTo>
                  <a:pt x="1346110" y="426139"/>
                </a:lnTo>
                <a:lnTo>
                  <a:pt x="1346110" y="438941"/>
                </a:lnTo>
                <a:lnTo>
                  <a:pt x="1424320" y="438941"/>
                </a:lnTo>
                <a:lnTo>
                  <a:pt x="1424320" y="444741"/>
                </a:lnTo>
                <a:lnTo>
                  <a:pt x="1347711" y="444741"/>
                </a:lnTo>
                <a:cubicBezTo>
                  <a:pt x="1358112" y="452742"/>
                  <a:pt x="1370214" y="459643"/>
                  <a:pt x="1384015" y="465444"/>
                </a:cubicBezTo>
                <a:cubicBezTo>
                  <a:pt x="1397817" y="471245"/>
                  <a:pt x="1414119" y="476479"/>
                  <a:pt x="1432921" y="481146"/>
                </a:cubicBezTo>
                <a:lnTo>
                  <a:pt x="1431121" y="487547"/>
                </a:lnTo>
                <a:cubicBezTo>
                  <a:pt x="1412852" y="482479"/>
                  <a:pt x="1396817" y="477112"/>
                  <a:pt x="1383015" y="471445"/>
                </a:cubicBezTo>
                <a:cubicBezTo>
                  <a:pt x="1369213" y="465777"/>
                  <a:pt x="1356912" y="458876"/>
                  <a:pt x="1346110" y="450742"/>
                </a:cubicBezTo>
                <a:lnTo>
                  <a:pt x="1346110" y="494547"/>
                </a:lnTo>
                <a:lnTo>
                  <a:pt x="1339710" y="494547"/>
                </a:lnTo>
                <a:lnTo>
                  <a:pt x="1339710" y="450542"/>
                </a:lnTo>
                <a:cubicBezTo>
                  <a:pt x="1329042" y="458676"/>
                  <a:pt x="1316807" y="465644"/>
                  <a:pt x="1303005" y="471445"/>
                </a:cubicBezTo>
                <a:cubicBezTo>
                  <a:pt x="1289203" y="477245"/>
                  <a:pt x="1273168" y="482679"/>
                  <a:pt x="1254899" y="487747"/>
                </a:cubicBezTo>
                <a:lnTo>
                  <a:pt x="1252699" y="481146"/>
                </a:lnTo>
                <a:cubicBezTo>
                  <a:pt x="1271635" y="476479"/>
                  <a:pt x="1287937" y="471245"/>
                  <a:pt x="1301605" y="465444"/>
                </a:cubicBezTo>
                <a:cubicBezTo>
                  <a:pt x="1315273" y="459643"/>
                  <a:pt x="1327308" y="452742"/>
                  <a:pt x="1337710" y="444741"/>
                </a:cubicBezTo>
                <a:lnTo>
                  <a:pt x="1261300" y="444741"/>
                </a:lnTo>
                <a:lnTo>
                  <a:pt x="1261300" y="438941"/>
                </a:lnTo>
                <a:lnTo>
                  <a:pt x="1339710" y="438941"/>
                </a:lnTo>
                <a:close/>
                <a:moveTo>
                  <a:pt x="2235307" y="424539"/>
                </a:moveTo>
                <a:lnTo>
                  <a:pt x="2320118" y="424539"/>
                </a:lnTo>
                <a:lnTo>
                  <a:pt x="2320118" y="493347"/>
                </a:lnTo>
                <a:lnTo>
                  <a:pt x="2313717" y="493347"/>
                </a:lnTo>
                <a:lnTo>
                  <a:pt x="2313717" y="479946"/>
                </a:lnTo>
                <a:lnTo>
                  <a:pt x="2242108" y="479946"/>
                </a:lnTo>
                <a:lnTo>
                  <a:pt x="2242108" y="493347"/>
                </a:lnTo>
                <a:lnTo>
                  <a:pt x="2235307" y="493347"/>
                </a:lnTo>
                <a:close/>
                <a:moveTo>
                  <a:pt x="1514455" y="423739"/>
                </a:moveTo>
                <a:lnTo>
                  <a:pt x="1642671" y="423739"/>
                </a:lnTo>
                <a:lnTo>
                  <a:pt x="1642671" y="429739"/>
                </a:lnTo>
                <a:lnTo>
                  <a:pt x="1514455" y="429739"/>
                </a:lnTo>
                <a:close/>
                <a:moveTo>
                  <a:pt x="448306" y="419338"/>
                </a:moveTo>
                <a:lnTo>
                  <a:pt x="561719" y="419338"/>
                </a:lnTo>
                <a:lnTo>
                  <a:pt x="561719" y="493347"/>
                </a:lnTo>
                <a:lnTo>
                  <a:pt x="554918" y="493347"/>
                </a:lnTo>
                <a:lnTo>
                  <a:pt x="554918" y="481546"/>
                </a:lnTo>
                <a:lnTo>
                  <a:pt x="455307" y="481546"/>
                </a:lnTo>
                <a:lnTo>
                  <a:pt x="455307" y="493147"/>
                </a:lnTo>
                <a:lnTo>
                  <a:pt x="448306" y="493147"/>
                </a:lnTo>
                <a:close/>
                <a:moveTo>
                  <a:pt x="2202903" y="418938"/>
                </a:moveTo>
                <a:lnTo>
                  <a:pt x="2208904" y="421738"/>
                </a:lnTo>
                <a:cubicBezTo>
                  <a:pt x="2207304" y="426539"/>
                  <a:pt x="2205404" y="431940"/>
                  <a:pt x="2203203" y="437940"/>
                </a:cubicBezTo>
                <a:cubicBezTo>
                  <a:pt x="2201003" y="443941"/>
                  <a:pt x="2198703" y="450075"/>
                  <a:pt x="2196302" y="456343"/>
                </a:cubicBezTo>
                <a:cubicBezTo>
                  <a:pt x="2193902" y="462610"/>
                  <a:pt x="2191468" y="468711"/>
                  <a:pt x="2189002" y="474645"/>
                </a:cubicBezTo>
                <a:cubicBezTo>
                  <a:pt x="2186535" y="480579"/>
                  <a:pt x="2184301" y="485813"/>
                  <a:pt x="2182301" y="490347"/>
                </a:cubicBezTo>
                <a:lnTo>
                  <a:pt x="2175500" y="487747"/>
                </a:lnTo>
                <a:cubicBezTo>
                  <a:pt x="2177634" y="483213"/>
                  <a:pt x="2179967" y="477979"/>
                  <a:pt x="2182501" y="472045"/>
                </a:cubicBezTo>
                <a:cubicBezTo>
                  <a:pt x="2185034" y="466111"/>
                  <a:pt x="2187568" y="460010"/>
                  <a:pt x="2190102" y="453742"/>
                </a:cubicBezTo>
                <a:cubicBezTo>
                  <a:pt x="2192635" y="447475"/>
                  <a:pt x="2195002" y="441307"/>
                  <a:pt x="2197203" y="435240"/>
                </a:cubicBezTo>
                <a:cubicBezTo>
                  <a:pt x="2199403" y="429173"/>
                  <a:pt x="2201303" y="423739"/>
                  <a:pt x="2202903" y="418938"/>
                </a:cubicBezTo>
                <a:close/>
                <a:moveTo>
                  <a:pt x="228954" y="418538"/>
                </a:moveTo>
                <a:lnTo>
                  <a:pt x="228954" y="457143"/>
                </a:lnTo>
                <a:lnTo>
                  <a:pt x="261959" y="452142"/>
                </a:lnTo>
                <a:lnTo>
                  <a:pt x="261959" y="418538"/>
                </a:lnTo>
                <a:close/>
                <a:moveTo>
                  <a:pt x="966818" y="417538"/>
                </a:moveTo>
                <a:lnTo>
                  <a:pt x="973618" y="417938"/>
                </a:lnTo>
                <a:lnTo>
                  <a:pt x="973618" y="435540"/>
                </a:lnTo>
                <a:lnTo>
                  <a:pt x="1015224" y="435540"/>
                </a:lnTo>
                <a:lnTo>
                  <a:pt x="1015224" y="442141"/>
                </a:lnTo>
                <a:lnTo>
                  <a:pt x="973618" y="442141"/>
                </a:lnTo>
                <a:lnTo>
                  <a:pt x="973618" y="469344"/>
                </a:lnTo>
                <a:cubicBezTo>
                  <a:pt x="973618" y="473612"/>
                  <a:pt x="973285" y="477045"/>
                  <a:pt x="972618" y="479646"/>
                </a:cubicBezTo>
                <a:cubicBezTo>
                  <a:pt x="971952" y="482246"/>
                  <a:pt x="970752" y="484280"/>
                  <a:pt x="969018" y="485746"/>
                </a:cubicBezTo>
                <a:cubicBezTo>
                  <a:pt x="967284" y="487213"/>
                  <a:pt x="964917" y="488280"/>
                  <a:pt x="961917" y="488947"/>
                </a:cubicBezTo>
                <a:cubicBezTo>
                  <a:pt x="958917" y="489614"/>
                  <a:pt x="955150" y="490147"/>
                  <a:pt x="950616" y="490547"/>
                </a:cubicBezTo>
                <a:lnTo>
                  <a:pt x="934014" y="491947"/>
                </a:lnTo>
                <a:lnTo>
                  <a:pt x="932213" y="485346"/>
                </a:lnTo>
                <a:lnTo>
                  <a:pt x="949015" y="484146"/>
                </a:lnTo>
                <a:cubicBezTo>
                  <a:pt x="952882" y="483879"/>
                  <a:pt x="955983" y="483479"/>
                  <a:pt x="958317" y="482946"/>
                </a:cubicBezTo>
                <a:cubicBezTo>
                  <a:pt x="960651" y="482413"/>
                  <a:pt x="962450" y="481579"/>
                  <a:pt x="963718" y="480446"/>
                </a:cubicBezTo>
                <a:cubicBezTo>
                  <a:pt x="964984" y="479312"/>
                  <a:pt x="965818" y="477745"/>
                  <a:pt x="966218" y="475745"/>
                </a:cubicBezTo>
                <a:cubicBezTo>
                  <a:pt x="966618" y="473745"/>
                  <a:pt x="966818" y="471145"/>
                  <a:pt x="966818" y="467944"/>
                </a:cubicBezTo>
                <a:lnTo>
                  <a:pt x="966818" y="442141"/>
                </a:lnTo>
                <a:lnTo>
                  <a:pt x="837401" y="442141"/>
                </a:lnTo>
                <a:lnTo>
                  <a:pt x="837401" y="435540"/>
                </a:lnTo>
                <a:lnTo>
                  <a:pt x="966818" y="435540"/>
                </a:lnTo>
                <a:close/>
                <a:moveTo>
                  <a:pt x="3743353" y="416138"/>
                </a:moveTo>
                <a:lnTo>
                  <a:pt x="3849166" y="416138"/>
                </a:lnTo>
                <a:cubicBezTo>
                  <a:pt x="3849166" y="416404"/>
                  <a:pt x="3849066" y="417671"/>
                  <a:pt x="3848866" y="419938"/>
                </a:cubicBezTo>
                <a:cubicBezTo>
                  <a:pt x="3848666" y="422205"/>
                  <a:pt x="3848433" y="424972"/>
                  <a:pt x="3848166" y="428239"/>
                </a:cubicBezTo>
                <a:cubicBezTo>
                  <a:pt x="3847899" y="431506"/>
                  <a:pt x="3847599" y="435073"/>
                  <a:pt x="3847266" y="438941"/>
                </a:cubicBezTo>
                <a:cubicBezTo>
                  <a:pt x="3846932" y="442808"/>
                  <a:pt x="3846566" y="446575"/>
                  <a:pt x="3846166" y="450242"/>
                </a:cubicBezTo>
                <a:cubicBezTo>
                  <a:pt x="3845766" y="453909"/>
                  <a:pt x="3845399" y="457243"/>
                  <a:pt x="3845066" y="460243"/>
                </a:cubicBezTo>
                <a:cubicBezTo>
                  <a:pt x="3844732" y="463244"/>
                  <a:pt x="3844499" y="465477"/>
                  <a:pt x="3844365" y="466944"/>
                </a:cubicBezTo>
                <a:cubicBezTo>
                  <a:pt x="3843832" y="470678"/>
                  <a:pt x="3842965" y="473778"/>
                  <a:pt x="3841765" y="476245"/>
                </a:cubicBezTo>
                <a:cubicBezTo>
                  <a:pt x="3840565" y="478712"/>
                  <a:pt x="3838798" y="480712"/>
                  <a:pt x="3836465" y="482246"/>
                </a:cubicBezTo>
                <a:cubicBezTo>
                  <a:pt x="3834131" y="483779"/>
                  <a:pt x="3831131" y="484946"/>
                  <a:pt x="3827463" y="485746"/>
                </a:cubicBezTo>
                <a:cubicBezTo>
                  <a:pt x="3823796" y="486546"/>
                  <a:pt x="3819229" y="487080"/>
                  <a:pt x="3813762" y="487347"/>
                </a:cubicBezTo>
                <a:lnTo>
                  <a:pt x="3794959" y="488347"/>
                </a:lnTo>
                <a:lnTo>
                  <a:pt x="3792959" y="481346"/>
                </a:lnTo>
                <a:lnTo>
                  <a:pt x="3811961" y="480546"/>
                </a:lnTo>
                <a:cubicBezTo>
                  <a:pt x="3816762" y="480279"/>
                  <a:pt x="3820729" y="479879"/>
                  <a:pt x="3823863" y="479346"/>
                </a:cubicBezTo>
                <a:cubicBezTo>
                  <a:pt x="3826997" y="478812"/>
                  <a:pt x="3829530" y="478012"/>
                  <a:pt x="3831464" y="476945"/>
                </a:cubicBezTo>
                <a:cubicBezTo>
                  <a:pt x="3833398" y="475878"/>
                  <a:pt x="3834798" y="474412"/>
                  <a:pt x="3835665" y="472545"/>
                </a:cubicBezTo>
                <a:cubicBezTo>
                  <a:pt x="3836531" y="470678"/>
                  <a:pt x="3837165" y="468211"/>
                  <a:pt x="3837565" y="465144"/>
                </a:cubicBezTo>
                <a:cubicBezTo>
                  <a:pt x="3837698" y="463410"/>
                  <a:pt x="3837998" y="460543"/>
                  <a:pt x="3838465" y="456543"/>
                </a:cubicBezTo>
                <a:cubicBezTo>
                  <a:pt x="3838932" y="452542"/>
                  <a:pt x="3839398" y="448342"/>
                  <a:pt x="3839865" y="443941"/>
                </a:cubicBezTo>
                <a:cubicBezTo>
                  <a:pt x="3840332" y="439541"/>
                  <a:pt x="3840732" y="435340"/>
                  <a:pt x="3841065" y="431340"/>
                </a:cubicBezTo>
                <a:cubicBezTo>
                  <a:pt x="3841399" y="427339"/>
                  <a:pt x="3841632" y="424539"/>
                  <a:pt x="3841765" y="422939"/>
                </a:cubicBezTo>
                <a:lnTo>
                  <a:pt x="3781558" y="422939"/>
                </a:lnTo>
                <a:cubicBezTo>
                  <a:pt x="3780891" y="433206"/>
                  <a:pt x="3779391" y="441874"/>
                  <a:pt x="3777057" y="448942"/>
                </a:cubicBezTo>
                <a:cubicBezTo>
                  <a:pt x="3774724" y="456009"/>
                  <a:pt x="3771323" y="462243"/>
                  <a:pt x="3766856" y="467644"/>
                </a:cubicBezTo>
                <a:cubicBezTo>
                  <a:pt x="3762389" y="473045"/>
                  <a:pt x="3756655" y="477879"/>
                  <a:pt x="3749654" y="482146"/>
                </a:cubicBezTo>
                <a:cubicBezTo>
                  <a:pt x="3742653" y="486413"/>
                  <a:pt x="3734152" y="490814"/>
                  <a:pt x="3724150" y="495348"/>
                </a:cubicBezTo>
                <a:lnTo>
                  <a:pt x="3720750" y="489147"/>
                </a:lnTo>
                <a:cubicBezTo>
                  <a:pt x="3730351" y="485013"/>
                  <a:pt x="3738419" y="481012"/>
                  <a:pt x="3744953" y="477145"/>
                </a:cubicBezTo>
                <a:cubicBezTo>
                  <a:pt x="3751487" y="473278"/>
                  <a:pt x="3756821" y="468911"/>
                  <a:pt x="3760955" y="464044"/>
                </a:cubicBezTo>
                <a:cubicBezTo>
                  <a:pt x="3765089" y="459176"/>
                  <a:pt x="3768223" y="453476"/>
                  <a:pt x="3770356" y="446941"/>
                </a:cubicBezTo>
                <a:cubicBezTo>
                  <a:pt x="3772490" y="440407"/>
                  <a:pt x="3773890" y="432406"/>
                  <a:pt x="3774557" y="422939"/>
                </a:cubicBezTo>
                <a:lnTo>
                  <a:pt x="3743353" y="422939"/>
                </a:lnTo>
                <a:close/>
                <a:moveTo>
                  <a:pt x="28605" y="416138"/>
                </a:moveTo>
                <a:lnTo>
                  <a:pt x="134418" y="416138"/>
                </a:lnTo>
                <a:cubicBezTo>
                  <a:pt x="134418" y="416404"/>
                  <a:pt x="134318" y="417671"/>
                  <a:pt x="134118" y="419938"/>
                </a:cubicBezTo>
                <a:cubicBezTo>
                  <a:pt x="133918" y="422205"/>
                  <a:pt x="133685" y="424972"/>
                  <a:pt x="133418" y="428239"/>
                </a:cubicBezTo>
                <a:cubicBezTo>
                  <a:pt x="133152" y="431506"/>
                  <a:pt x="132852" y="435073"/>
                  <a:pt x="132518" y="438941"/>
                </a:cubicBezTo>
                <a:cubicBezTo>
                  <a:pt x="132185" y="442808"/>
                  <a:pt x="131818" y="446575"/>
                  <a:pt x="131418" y="450242"/>
                </a:cubicBezTo>
                <a:cubicBezTo>
                  <a:pt x="131018" y="453909"/>
                  <a:pt x="130651" y="457243"/>
                  <a:pt x="130318" y="460243"/>
                </a:cubicBezTo>
                <a:cubicBezTo>
                  <a:pt x="129985" y="463244"/>
                  <a:pt x="129751" y="465477"/>
                  <a:pt x="129618" y="466944"/>
                </a:cubicBezTo>
                <a:cubicBezTo>
                  <a:pt x="129085" y="470678"/>
                  <a:pt x="128218" y="473778"/>
                  <a:pt x="127018" y="476245"/>
                </a:cubicBezTo>
                <a:cubicBezTo>
                  <a:pt x="125817" y="478712"/>
                  <a:pt x="124050" y="480712"/>
                  <a:pt x="121717" y="482246"/>
                </a:cubicBezTo>
                <a:cubicBezTo>
                  <a:pt x="119383" y="483779"/>
                  <a:pt x="116383" y="484946"/>
                  <a:pt x="112715" y="485746"/>
                </a:cubicBezTo>
                <a:cubicBezTo>
                  <a:pt x="109049" y="486546"/>
                  <a:pt x="104481" y="487080"/>
                  <a:pt x="99014" y="487347"/>
                </a:cubicBezTo>
                <a:lnTo>
                  <a:pt x="80212" y="488347"/>
                </a:lnTo>
                <a:lnTo>
                  <a:pt x="78211" y="481346"/>
                </a:lnTo>
                <a:lnTo>
                  <a:pt x="97214" y="480546"/>
                </a:lnTo>
                <a:cubicBezTo>
                  <a:pt x="102015" y="480279"/>
                  <a:pt x="105981" y="479879"/>
                  <a:pt x="109115" y="479346"/>
                </a:cubicBezTo>
                <a:cubicBezTo>
                  <a:pt x="112249" y="478812"/>
                  <a:pt x="114783" y="478012"/>
                  <a:pt x="116716" y="476945"/>
                </a:cubicBezTo>
                <a:cubicBezTo>
                  <a:pt x="118650" y="475878"/>
                  <a:pt x="120050" y="474412"/>
                  <a:pt x="120917" y="472545"/>
                </a:cubicBezTo>
                <a:cubicBezTo>
                  <a:pt x="121783" y="470678"/>
                  <a:pt x="122417" y="468211"/>
                  <a:pt x="122817" y="465144"/>
                </a:cubicBezTo>
                <a:cubicBezTo>
                  <a:pt x="122951" y="463410"/>
                  <a:pt x="123250" y="460543"/>
                  <a:pt x="123717" y="456543"/>
                </a:cubicBezTo>
                <a:cubicBezTo>
                  <a:pt x="124184" y="452542"/>
                  <a:pt x="124650" y="448342"/>
                  <a:pt x="125117" y="443941"/>
                </a:cubicBezTo>
                <a:cubicBezTo>
                  <a:pt x="125584" y="439541"/>
                  <a:pt x="125984" y="435340"/>
                  <a:pt x="126317" y="431340"/>
                </a:cubicBezTo>
                <a:cubicBezTo>
                  <a:pt x="126651" y="427339"/>
                  <a:pt x="126884" y="424539"/>
                  <a:pt x="127018" y="422939"/>
                </a:cubicBezTo>
                <a:lnTo>
                  <a:pt x="66810" y="422939"/>
                </a:lnTo>
                <a:cubicBezTo>
                  <a:pt x="66143" y="433206"/>
                  <a:pt x="64643" y="441874"/>
                  <a:pt x="62309" y="448942"/>
                </a:cubicBezTo>
                <a:cubicBezTo>
                  <a:pt x="59976" y="456009"/>
                  <a:pt x="56575" y="462243"/>
                  <a:pt x="52108" y="467644"/>
                </a:cubicBezTo>
                <a:cubicBezTo>
                  <a:pt x="47641" y="473045"/>
                  <a:pt x="41907" y="477879"/>
                  <a:pt x="34906" y="482146"/>
                </a:cubicBezTo>
                <a:cubicBezTo>
                  <a:pt x="27905" y="486413"/>
                  <a:pt x="19404" y="490814"/>
                  <a:pt x="9403" y="495348"/>
                </a:cubicBezTo>
                <a:lnTo>
                  <a:pt x="6002" y="489147"/>
                </a:lnTo>
                <a:cubicBezTo>
                  <a:pt x="15604" y="485013"/>
                  <a:pt x="23671" y="481012"/>
                  <a:pt x="30205" y="477145"/>
                </a:cubicBezTo>
                <a:cubicBezTo>
                  <a:pt x="36740" y="473278"/>
                  <a:pt x="42073" y="468911"/>
                  <a:pt x="46207" y="464044"/>
                </a:cubicBezTo>
                <a:cubicBezTo>
                  <a:pt x="50341" y="459176"/>
                  <a:pt x="53475" y="453476"/>
                  <a:pt x="55608" y="446941"/>
                </a:cubicBezTo>
                <a:cubicBezTo>
                  <a:pt x="57742" y="440407"/>
                  <a:pt x="59142" y="432406"/>
                  <a:pt x="59809" y="422939"/>
                </a:cubicBezTo>
                <a:lnTo>
                  <a:pt x="28605" y="422939"/>
                </a:lnTo>
                <a:close/>
                <a:moveTo>
                  <a:pt x="4425410" y="415538"/>
                </a:moveTo>
                <a:lnTo>
                  <a:pt x="4432411" y="415938"/>
                </a:lnTo>
                <a:lnTo>
                  <a:pt x="4432411" y="436140"/>
                </a:lnTo>
                <a:lnTo>
                  <a:pt x="4487417" y="436140"/>
                </a:lnTo>
                <a:lnTo>
                  <a:pt x="4487417" y="468344"/>
                </a:lnTo>
                <a:cubicBezTo>
                  <a:pt x="4487417" y="471011"/>
                  <a:pt x="4487117" y="473178"/>
                  <a:pt x="4486517" y="474845"/>
                </a:cubicBezTo>
                <a:cubicBezTo>
                  <a:pt x="4485917" y="476512"/>
                  <a:pt x="4484884" y="477845"/>
                  <a:pt x="4483417" y="478846"/>
                </a:cubicBezTo>
                <a:cubicBezTo>
                  <a:pt x="4481950" y="479846"/>
                  <a:pt x="4479950" y="480612"/>
                  <a:pt x="4477416" y="481146"/>
                </a:cubicBezTo>
                <a:cubicBezTo>
                  <a:pt x="4474883" y="481679"/>
                  <a:pt x="4471749" y="482146"/>
                  <a:pt x="4468015" y="482546"/>
                </a:cubicBezTo>
                <a:lnTo>
                  <a:pt x="4457414" y="483546"/>
                </a:lnTo>
                <a:lnTo>
                  <a:pt x="4455413" y="477145"/>
                </a:lnTo>
                <a:lnTo>
                  <a:pt x="4466615" y="476345"/>
                </a:lnTo>
                <a:cubicBezTo>
                  <a:pt x="4469549" y="476078"/>
                  <a:pt x="4471949" y="475812"/>
                  <a:pt x="4473816" y="475545"/>
                </a:cubicBezTo>
                <a:cubicBezTo>
                  <a:pt x="4475683" y="475278"/>
                  <a:pt x="4477116" y="474812"/>
                  <a:pt x="4478116" y="474145"/>
                </a:cubicBezTo>
                <a:cubicBezTo>
                  <a:pt x="4479116" y="473478"/>
                  <a:pt x="4479817" y="472578"/>
                  <a:pt x="4480217" y="471445"/>
                </a:cubicBezTo>
                <a:cubicBezTo>
                  <a:pt x="4480617" y="470311"/>
                  <a:pt x="4480817" y="468811"/>
                  <a:pt x="4480817" y="466944"/>
                </a:cubicBezTo>
                <a:lnTo>
                  <a:pt x="4480817" y="442141"/>
                </a:lnTo>
                <a:lnTo>
                  <a:pt x="4432411" y="442141"/>
                </a:lnTo>
                <a:lnTo>
                  <a:pt x="4432411" y="494547"/>
                </a:lnTo>
                <a:lnTo>
                  <a:pt x="4425410" y="494547"/>
                </a:lnTo>
                <a:lnTo>
                  <a:pt x="4425410" y="442141"/>
                </a:lnTo>
                <a:lnTo>
                  <a:pt x="4377204" y="442141"/>
                </a:lnTo>
                <a:lnTo>
                  <a:pt x="4377204" y="483546"/>
                </a:lnTo>
                <a:lnTo>
                  <a:pt x="4370803" y="483546"/>
                </a:lnTo>
                <a:lnTo>
                  <a:pt x="4370803" y="436140"/>
                </a:lnTo>
                <a:lnTo>
                  <a:pt x="4425410" y="436140"/>
                </a:lnTo>
                <a:close/>
                <a:moveTo>
                  <a:pt x="3445001" y="402136"/>
                </a:moveTo>
                <a:cubicBezTo>
                  <a:pt x="3448068" y="402136"/>
                  <a:pt x="3450202" y="402636"/>
                  <a:pt x="3451402" y="403636"/>
                </a:cubicBezTo>
                <a:cubicBezTo>
                  <a:pt x="3452602" y="404636"/>
                  <a:pt x="3453202" y="407070"/>
                  <a:pt x="3453202" y="410937"/>
                </a:cubicBezTo>
                <a:cubicBezTo>
                  <a:pt x="3453202" y="414804"/>
                  <a:pt x="3452602" y="417204"/>
                  <a:pt x="3451402" y="418138"/>
                </a:cubicBezTo>
                <a:cubicBezTo>
                  <a:pt x="3450202" y="419071"/>
                  <a:pt x="3448068" y="419538"/>
                  <a:pt x="3445001" y="419538"/>
                </a:cubicBezTo>
                <a:cubicBezTo>
                  <a:pt x="3441801" y="419538"/>
                  <a:pt x="3439567" y="419071"/>
                  <a:pt x="3438300" y="418138"/>
                </a:cubicBezTo>
                <a:cubicBezTo>
                  <a:pt x="3437034" y="417204"/>
                  <a:pt x="3436400" y="414804"/>
                  <a:pt x="3436400" y="410937"/>
                </a:cubicBezTo>
                <a:cubicBezTo>
                  <a:pt x="3436400" y="407070"/>
                  <a:pt x="3437034" y="404636"/>
                  <a:pt x="3438300" y="403636"/>
                </a:cubicBezTo>
                <a:cubicBezTo>
                  <a:pt x="3439567" y="402636"/>
                  <a:pt x="3441801" y="402136"/>
                  <a:pt x="3445001" y="402136"/>
                </a:cubicBezTo>
                <a:close/>
                <a:moveTo>
                  <a:pt x="1901951" y="402136"/>
                </a:moveTo>
                <a:cubicBezTo>
                  <a:pt x="1905019" y="402136"/>
                  <a:pt x="1907152" y="402636"/>
                  <a:pt x="1908352" y="403636"/>
                </a:cubicBezTo>
                <a:cubicBezTo>
                  <a:pt x="1909552" y="404636"/>
                  <a:pt x="1910153" y="407070"/>
                  <a:pt x="1910153" y="410937"/>
                </a:cubicBezTo>
                <a:cubicBezTo>
                  <a:pt x="1910153" y="414804"/>
                  <a:pt x="1909552" y="417204"/>
                  <a:pt x="1908352" y="418138"/>
                </a:cubicBezTo>
                <a:cubicBezTo>
                  <a:pt x="1907152" y="419071"/>
                  <a:pt x="1905019" y="419538"/>
                  <a:pt x="1901951" y="419538"/>
                </a:cubicBezTo>
                <a:cubicBezTo>
                  <a:pt x="1898751" y="419538"/>
                  <a:pt x="1896517" y="419071"/>
                  <a:pt x="1895251" y="418138"/>
                </a:cubicBezTo>
                <a:cubicBezTo>
                  <a:pt x="1893984" y="417204"/>
                  <a:pt x="1893350" y="414804"/>
                  <a:pt x="1893350" y="410937"/>
                </a:cubicBezTo>
                <a:cubicBezTo>
                  <a:pt x="1893350" y="407070"/>
                  <a:pt x="1893984" y="404636"/>
                  <a:pt x="1895251" y="403636"/>
                </a:cubicBezTo>
                <a:cubicBezTo>
                  <a:pt x="1896517" y="402636"/>
                  <a:pt x="1898751" y="402136"/>
                  <a:pt x="1901951" y="402136"/>
                </a:cubicBezTo>
                <a:close/>
                <a:moveTo>
                  <a:pt x="3342265" y="400136"/>
                </a:moveTo>
                <a:cubicBezTo>
                  <a:pt x="3345999" y="404536"/>
                  <a:pt x="3350299" y="409904"/>
                  <a:pt x="3355166" y="416238"/>
                </a:cubicBezTo>
                <a:cubicBezTo>
                  <a:pt x="3360034" y="422572"/>
                  <a:pt x="3364967" y="429206"/>
                  <a:pt x="3369968" y="436140"/>
                </a:cubicBezTo>
                <a:cubicBezTo>
                  <a:pt x="3374969" y="443074"/>
                  <a:pt x="3379769" y="449875"/>
                  <a:pt x="3384370" y="456543"/>
                </a:cubicBezTo>
                <a:cubicBezTo>
                  <a:pt x="3388971" y="463210"/>
                  <a:pt x="3392871" y="469078"/>
                  <a:pt x="3396071" y="474145"/>
                </a:cubicBezTo>
                <a:lnTo>
                  <a:pt x="3390071" y="477745"/>
                </a:lnTo>
                <a:cubicBezTo>
                  <a:pt x="3387004" y="472811"/>
                  <a:pt x="3383203" y="467011"/>
                  <a:pt x="3378669" y="460343"/>
                </a:cubicBezTo>
                <a:cubicBezTo>
                  <a:pt x="3374135" y="453676"/>
                  <a:pt x="3369368" y="446908"/>
                  <a:pt x="3364367" y="440041"/>
                </a:cubicBezTo>
                <a:cubicBezTo>
                  <a:pt x="3359367" y="433173"/>
                  <a:pt x="3354466" y="426606"/>
                  <a:pt x="3349666" y="420338"/>
                </a:cubicBezTo>
                <a:cubicBezTo>
                  <a:pt x="3344865" y="414071"/>
                  <a:pt x="3340598" y="408737"/>
                  <a:pt x="3336864" y="404336"/>
                </a:cubicBezTo>
                <a:close/>
                <a:moveTo>
                  <a:pt x="3270056" y="400136"/>
                </a:moveTo>
                <a:lnTo>
                  <a:pt x="3276257" y="402936"/>
                </a:lnTo>
                <a:cubicBezTo>
                  <a:pt x="3273189" y="409337"/>
                  <a:pt x="3269622" y="415971"/>
                  <a:pt x="3265555" y="422838"/>
                </a:cubicBezTo>
                <a:cubicBezTo>
                  <a:pt x="3261488" y="429706"/>
                  <a:pt x="3257121" y="436474"/>
                  <a:pt x="3252453" y="443141"/>
                </a:cubicBezTo>
                <a:cubicBezTo>
                  <a:pt x="3247786" y="449809"/>
                  <a:pt x="3242986" y="456243"/>
                  <a:pt x="3238052" y="462443"/>
                </a:cubicBezTo>
                <a:cubicBezTo>
                  <a:pt x="3233118" y="468644"/>
                  <a:pt x="3228250" y="474278"/>
                  <a:pt x="3223450" y="479346"/>
                </a:cubicBezTo>
                <a:lnTo>
                  <a:pt x="3217449" y="475745"/>
                </a:lnTo>
                <a:cubicBezTo>
                  <a:pt x="3222250" y="470544"/>
                  <a:pt x="3227117" y="464910"/>
                  <a:pt x="3232051" y="458843"/>
                </a:cubicBezTo>
                <a:cubicBezTo>
                  <a:pt x="3236985" y="452776"/>
                  <a:pt x="3241752" y="446475"/>
                  <a:pt x="3246353" y="439941"/>
                </a:cubicBezTo>
                <a:cubicBezTo>
                  <a:pt x="3250953" y="433406"/>
                  <a:pt x="3255287" y="426739"/>
                  <a:pt x="3259354" y="419938"/>
                </a:cubicBezTo>
                <a:cubicBezTo>
                  <a:pt x="3263422" y="413137"/>
                  <a:pt x="3266989" y="406536"/>
                  <a:pt x="3270056" y="400136"/>
                </a:cubicBezTo>
                <a:close/>
                <a:moveTo>
                  <a:pt x="3585809" y="383134"/>
                </a:moveTo>
                <a:cubicBezTo>
                  <a:pt x="3588210" y="384734"/>
                  <a:pt x="3591077" y="386834"/>
                  <a:pt x="3594410" y="389434"/>
                </a:cubicBezTo>
                <a:cubicBezTo>
                  <a:pt x="3597744" y="392035"/>
                  <a:pt x="3601145" y="394768"/>
                  <a:pt x="3604612" y="397635"/>
                </a:cubicBezTo>
                <a:cubicBezTo>
                  <a:pt x="3608079" y="400502"/>
                  <a:pt x="3611413" y="403369"/>
                  <a:pt x="3614613" y="406236"/>
                </a:cubicBezTo>
                <a:cubicBezTo>
                  <a:pt x="3617813" y="409103"/>
                  <a:pt x="3620547" y="411604"/>
                  <a:pt x="3622814" y="413737"/>
                </a:cubicBezTo>
                <a:lnTo>
                  <a:pt x="3618414" y="419138"/>
                </a:lnTo>
                <a:cubicBezTo>
                  <a:pt x="3616147" y="416871"/>
                  <a:pt x="3613413" y="414271"/>
                  <a:pt x="3610212" y="411337"/>
                </a:cubicBezTo>
                <a:cubicBezTo>
                  <a:pt x="3607012" y="408403"/>
                  <a:pt x="3603678" y="405503"/>
                  <a:pt x="3600211" y="402636"/>
                </a:cubicBezTo>
                <a:cubicBezTo>
                  <a:pt x="3596744" y="399769"/>
                  <a:pt x="3593377" y="397069"/>
                  <a:pt x="3590110" y="394535"/>
                </a:cubicBezTo>
                <a:cubicBezTo>
                  <a:pt x="3586843" y="392001"/>
                  <a:pt x="3584009" y="389934"/>
                  <a:pt x="3581609" y="388334"/>
                </a:cubicBezTo>
                <a:close/>
                <a:moveTo>
                  <a:pt x="458107" y="381733"/>
                </a:moveTo>
                <a:lnTo>
                  <a:pt x="551918" y="381733"/>
                </a:lnTo>
                <a:lnTo>
                  <a:pt x="551918" y="388334"/>
                </a:lnTo>
                <a:lnTo>
                  <a:pt x="458107" y="388334"/>
                </a:lnTo>
                <a:close/>
                <a:moveTo>
                  <a:pt x="2414854" y="379933"/>
                </a:moveTo>
                <a:lnTo>
                  <a:pt x="2414854" y="421138"/>
                </a:lnTo>
                <a:lnTo>
                  <a:pt x="2524467" y="421138"/>
                </a:lnTo>
                <a:lnTo>
                  <a:pt x="2524467" y="379933"/>
                </a:lnTo>
                <a:close/>
                <a:moveTo>
                  <a:pt x="1348711" y="379533"/>
                </a:moveTo>
                <a:lnTo>
                  <a:pt x="1418119" y="379533"/>
                </a:lnTo>
                <a:lnTo>
                  <a:pt x="1418119" y="385534"/>
                </a:lnTo>
                <a:cubicBezTo>
                  <a:pt x="1414252" y="389401"/>
                  <a:pt x="1409919" y="393168"/>
                  <a:pt x="1405118" y="396835"/>
                </a:cubicBezTo>
                <a:cubicBezTo>
                  <a:pt x="1400317" y="400502"/>
                  <a:pt x="1394983" y="404069"/>
                  <a:pt x="1389116" y="407537"/>
                </a:cubicBezTo>
                <a:cubicBezTo>
                  <a:pt x="1396717" y="410604"/>
                  <a:pt x="1403851" y="413537"/>
                  <a:pt x="1410519" y="416338"/>
                </a:cubicBezTo>
                <a:cubicBezTo>
                  <a:pt x="1417186" y="419138"/>
                  <a:pt x="1422453" y="421405"/>
                  <a:pt x="1426321" y="423139"/>
                </a:cubicBezTo>
                <a:lnTo>
                  <a:pt x="1423920" y="428339"/>
                </a:lnTo>
                <a:cubicBezTo>
                  <a:pt x="1421920" y="427406"/>
                  <a:pt x="1419420" y="426272"/>
                  <a:pt x="1416419" y="424939"/>
                </a:cubicBezTo>
                <a:cubicBezTo>
                  <a:pt x="1413419" y="423605"/>
                  <a:pt x="1410118" y="422172"/>
                  <a:pt x="1406518" y="420638"/>
                </a:cubicBezTo>
                <a:cubicBezTo>
                  <a:pt x="1402918" y="419105"/>
                  <a:pt x="1399117" y="417504"/>
                  <a:pt x="1395117" y="415838"/>
                </a:cubicBezTo>
                <a:cubicBezTo>
                  <a:pt x="1391116" y="414171"/>
                  <a:pt x="1387116" y="412537"/>
                  <a:pt x="1383115" y="410937"/>
                </a:cubicBezTo>
                <a:cubicBezTo>
                  <a:pt x="1377514" y="413871"/>
                  <a:pt x="1371780" y="416604"/>
                  <a:pt x="1365913" y="419138"/>
                </a:cubicBezTo>
                <a:cubicBezTo>
                  <a:pt x="1360046" y="421672"/>
                  <a:pt x="1354045" y="423872"/>
                  <a:pt x="1347911" y="425739"/>
                </a:cubicBezTo>
                <a:lnTo>
                  <a:pt x="1345711" y="420538"/>
                </a:lnTo>
                <a:cubicBezTo>
                  <a:pt x="1351311" y="418805"/>
                  <a:pt x="1356678" y="416904"/>
                  <a:pt x="1361812" y="414837"/>
                </a:cubicBezTo>
                <a:cubicBezTo>
                  <a:pt x="1366946" y="412771"/>
                  <a:pt x="1371847" y="410604"/>
                  <a:pt x="1376514" y="408337"/>
                </a:cubicBezTo>
                <a:cubicBezTo>
                  <a:pt x="1371047" y="406070"/>
                  <a:pt x="1365913" y="404003"/>
                  <a:pt x="1361112" y="402136"/>
                </a:cubicBezTo>
                <a:cubicBezTo>
                  <a:pt x="1356312" y="400269"/>
                  <a:pt x="1352178" y="398669"/>
                  <a:pt x="1348711" y="397335"/>
                </a:cubicBezTo>
                <a:lnTo>
                  <a:pt x="1350511" y="392535"/>
                </a:lnTo>
                <a:cubicBezTo>
                  <a:pt x="1354378" y="394002"/>
                  <a:pt x="1359145" y="395802"/>
                  <a:pt x="1364813" y="397935"/>
                </a:cubicBezTo>
                <a:cubicBezTo>
                  <a:pt x="1370480" y="400069"/>
                  <a:pt x="1376448" y="402403"/>
                  <a:pt x="1382715" y="404936"/>
                </a:cubicBezTo>
                <a:cubicBezTo>
                  <a:pt x="1388316" y="401869"/>
                  <a:pt x="1393350" y="398669"/>
                  <a:pt x="1397817" y="395335"/>
                </a:cubicBezTo>
                <a:cubicBezTo>
                  <a:pt x="1402284" y="392001"/>
                  <a:pt x="1406318" y="388601"/>
                  <a:pt x="1409919" y="385134"/>
                </a:cubicBezTo>
                <a:lnTo>
                  <a:pt x="1348711" y="385134"/>
                </a:lnTo>
                <a:close/>
                <a:moveTo>
                  <a:pt x="1266701" y="379533"/>
                </a:moveTo>
                <a:lnTo>
                  <a:pt x="1340710" y="379533"/>
                </a:lnTo>
                <a:lnTo>
                  <a:pt x="1340710" y="385534"/>
                </a:lnTo>
                <a:cubicBezTo>
                  <a:pt x="1333509" y="393802"/>
                  <a:pt x="1324174" y="401336"/>
                  <a:pt x="1312706" y="408137"/>
                </a:cubicBezTo>
                <a:cubicBezTo>
                  <a:pt x="1318040" y="410670"/>
                  <a:pt x="1323008" y="413004"/>
                  <a:pt x="1327608" y="415138"/>
                </a:cubicBezTo>
                <a:cubicBezTo>
                  <a:pt x="1332209" y="417271"/>
                  <a:pt x="1335909" y="419071"/>
                  <a:pt x="1338710" y="420538"/>
                </a:cubicBezTo>
                <a:lnTo>
                  <a:pt x="1336109" y="425739"/>
                </a:lnTo>
                <a:cubicBezTo>
                  <a:pt x="1333042" y="424272"/>
                  <a:pt x="1328875" y="422238"/>
                  <a:pt x="1323608" y="419638"/>
                </a:cubicBezTo>
                <a:cubicBezTo>
                  <a:pt x="1318340" y="417038"/>
                  <a:pt x="1312706" y="414337"/>
                  <a:pt x="1306706" y="411537"/>
                </a:cubicBezTo>
                <a:cubicBezTo>
                  <a:pt x="1293504" y="418605"/>
                  <a:pt x="1278369" y="424539"/>
                  <a:pt x="1261300" y="429339"/>
                </a:cubicBezTo>
                <a:lnTo>
                  <a:pt x="1259100" y="424139"/>
                </a:lnTo>
                <a:cubicBezTo>
                  <a:pt x="1267501" y="421738"/>
                  <a:pt x="1275102" y="419271"/>
                  <a:pt x="1281902" y="416738"/>
                </a:cubicBezTo>
                <a:cubicBezTo>
                  <a:pt x="1288703" y="414204"/>
                  <a:pt x="1294971" y="411470"/>
                  <a:pt x="1300705" y="408537"/>
                </a:cubicBezTo>
                <a:lnTo>
                  <a:pt x="1272301" y="395735"/>
                </a:lnTo>
                <a:lnTo>
                  <a:pt x="1274702" y="390934"/>
                </a:lnTo>
                <a:cubicBezTo>
                  <a:pt x="1278435" y="392535"/>
                  <a:pt x="1283169" y="394635"/>
                  <a:pt x="1288903" y="397235"/>
                </a:cubicBezTo>
                <a:cubicBezTo>
                  <a:pt x="1294637" y="399836"/>
                  <a:pt x="1300572" y="402536"/>
                  <a:pt x="1306706" y="405336"/>
                </a:cubicBezTo>
                <a:cubicBezTo>
                  <a:pt x="1312173" y="402269"/>
                  <a:pt x="1317040" y="399102"/>
                  <a:pt x="1321307" y="395835"/>
                </a:cubicBezTo>
                <a:cubicBezTo>
                  <a:pt x="1325575" y="392568"/>
                  <a:pt x="1329508" y="389001"/>
                  <a:pt x="1333109" y="385134"/>
                </a:cubicBezTo>
                <a:lnTo>
                  <a:pt x="1266701" y="385134"/>
                </a:lnTo>
                <a:close/>
                <a:moveTo>
                  <a:pt x="228954" y="377933"/>
                </a:moveTo>
                <a:lnTo>
                  <a:pt x="228954" y="412337"/>
                </a:lnTo>
                <a:lnTo>
                  <a:pt x="261959" y="412337"/>
                </a:lnTo>
                <a:lnTo>
                  <a:pt x="261959" y="377933"/>
                </a:lnTo>
                <a:close/>
                <a:moveTo>
                  <a:pt x="3093310" y="375133"/>
                </a:moveTo>
                <a:lnTo>
                  <a:pt x="3099511" y="377533"/>
                </a:lnTo>
                <a:cubicBezTo>
                  <a:pt x="3098444" y="380600"/>
                  <a:pt x="3097310" y="383567"/>
                  <a:pt x="3096110" y="386434"/>
                </a:cubicBezTo>
                <a:cubicBezTo>
                  <a:pt x="3094910" y="389301"/>
                  <a:pt x="3093576" y="392135"/>
                  <a:pt x="3092110" y="394935"/>
                </a:cubicBezTo>
                <a:lnTo>
                  <a:pt x="3173520" y="394935"/>
                </a:lnTo>
                <a:lnTo>
                  <a:pt x="3173520" y="401536"/>
                </a:lnTo>
                <a:lnTo>
                  <a:pt x="3129314" y="401536"/>
                </a:lnTo>
                <a:cubicBezTo>
                  <a:pt x="3129314" y="403803"/>
                  <a:pt x="3129281" y="406303"/>
                  <a:pt x="3129214" y="409037"/>
                </a:cubicBezTo>
                <a:cubicBezTo>
                  <a:pt x="3129148" y="411770"/>
                  <a:pt x="3129081" y="414471"/>
                  <a:pt x="3129014" y="417138"/>
                </a:cubicBezTo>
                <a:cubicBezTo>
                  <a:pt x="3128948" y="419805"/>
                  <a:pt x="3128881" y="422338"/>
                  <a:pt x="3128814" y="424739"/>
                </a:cubicBezTo>
                <a:cubicBezTo>
                  <a:pt x="3128748" y="427139"/>
                  <a:pt x="3128648" y="429139"/>
                  <a:pt x="3128514" y="430739"/>
                </a:cubicBezTo>
                <a:lnTo>
                  <a:pt x="3128514" y="431540"/>
                </a:lnTo>
                <a:lnTo>
                  <a:pt x="3182721" y="431540"/>
                </a:lnTo>
                <a:lnTo>
                  <a:pt x="3182721" y="438340"/>
                </a:lnTo>
                <a:lnTo>
                  <a:pt x="3128314" y="438340"/>
                </a:lnTo>
                <a:cubicBezTo>
                  <a:pt x="3132715" y="450075"/>
                  <a:pt x="3140116" y="460043"/>
                  <a:pt x="3150517" y="468244"/>
                </a:cubicBezTo>
                <a:cubicBezTo>
                  <a:pt x="3160918" y="476445"/>
                  <a:pt x="3173720" y="482946"/>
                  <a:pt x="3188922" y="487747"/>
                </a:cubicBezTo>
                <a:lnTo>
                  <a:pt x="3186321" y="494347"/>
                </a:lnTo>
                <a:cubicBezTo>
                  <a:pt x="3171920" y="489680"/>
                  <a:pt x="3159485" y="483479"/>
                  <a:pt x="3149017" y="475745"/>
                </a:cubicBezTo>
                <a:cubicBezTo>
                  <a:pt x="3138549" y="468011"/>
                  <a:pt x="3130581" y="458610"/>
                  <a:pt x="3125114" y="447542"/>
                </a:cubicBezTo>
                <a:cubicBezTo>
                  <a:pt x="3121247" y="457676"/>
                  <a:pt x="3113979" y="466611"/>
                  <a:pt x="3103311" y="474345"/>
                </a:cubicBezTo>
                <a:cubicBezTo>
                  <a:pt x="3092643" y="482079"/>
                  <a:pt x="3078108" y="489147"/>
                  <a:pt x="3059706" y="495548"/>
                </a:cubicBezTo>
                <a:lnTo>
                  <a:pt x="3056905" y="488747"/>
                </a:lnTo>
                <a:cubicBezTo>
                  <a:pt x="3076241" y="482346"/>
                  <a:pt x="3091009" y="475112"/>
                  <a:pt x="3101211" y="467044"/>
                </a:cubicBezTo>
                <a:cubicBezTo>
                  <a:pt x="3111412" y="458976"/>
                  <a:pt x="3117780" y="449408"/>
                  <a:pt x="3120313" y="438340"/>
                </a:cubicBezTo>
                <a:lnTo>
                  <a:pt x="3066106" y="438340"/>
                </a:lnTo>
                <a:lnTo>
                  <a:pt x="3066106" y="431540"/>
                </a:lnTo>
                <a:lnTo>
                  <a:pt x="3121513" y="431540"/>
                </a:lnTo>
                <a:lnTo>
                  <a:pt x="3121513" y="430339"/>
                </a:lnTo>
                <a:cubicBezTo>
                  <a:pt x="3121647" y="428739"/>
                  <a:pt x="3121747" y="426772"/>
                  <a:pt x="3121813" y="424439"/>
                </a:cubicBezTo>
                <a:cubicBezTo>
                  <a:pt x="3121880" y="422105"/>
                  <a:pt x="3121980" y="419605"/>
                  <a:pt x="3122113" y="416938"/>
                </a:cubicBezTo>
                <a:cubicBezTo>
                  <a:pt x="3122247" y="414271"/>
                  <a:pt x="3122347" y="411604"/>
                  <a:pt x="3122413" y="408937"/>
                </a:cubicBezTo>
                <a:cubicBezTo>
                  <a:pt x="3122480" y="406270"/>
                  <a:pt x="3122513" y="403803"/>
                  <a:pt x="3122513" y="401536"/>
                </a:cubicBezTo>
                <a:lnTo>
                  <a:pt x="3088709" y="401536"/>
                </a:lnTo>
                <a:cubicBezTo>
                  <a:pt x="3086576" y="405403"/>
                  <a:pt x="3084309" y="409270"/>
                  <a:pt x="3081908" y="413137"/>
                </a:cubicBezTo>
                <a:cubicBezTo>
                  <a:pt x="3079508" y="417004"/>
                  <a:pt x="3076774" y="420938"/>
                  <a:pt x="3073707" y="424939"/>
                </a:cubicBezTo>
                <a:lnTo>
                  <a:pt x="3068307" y="421138"/>
                </a:lnTo>
                <a:cubicBezTo>
                  <a:pt x="3074174" y="413271"/>
                  <a:pt x="3079141" y="405636"/>
                  <a:pt x="3083208" y="398235"/>
                </a:cubicBezTo>
                <a:cubicBezTo>
                  <a:pt x="3087276" y="390834"/>
                  <a:pt x="3090643" y="383134"/>
                  <a:pt x="3093310" y="375133"/>
                </a:cubicBezTo>
                <a:close/>
                <a:moveTo>
                  <a:pt x="4398206" y="374532"/>
                </a:moveTo>
                <a:cubicBezTo>
                  <a:pt x="4399273" y="378800"/>
                  <a:pt x="4400507" y="383734"/>
                  <a:pt x="4401907" y="389334"/>
                </a:cubicBezTo>
                <a:cubicBezTo>
                  <a:pt x="4403307" y="394935"/>
                  <a:pt x="4404540" y="399936"/>
                  <a:pt x="4405607" y="404336"/>
                </a:cubicBezTo>
                <a:lnTo>
                  <a:pt x="4452013" y="404336"/>
                </a:lnTo>
                <a:cubicBezTo>
                  <a:pt x="4453480" y="400069"/>
                  <a:pt x="4455080" y="395168"/>
                  <a:pt x="4456814" y="389634"/>
                </a:cubicBezTo>
                <a:cubicBezTo>
                  <a:pt x="4458547" y="384100"/>
                  <a:pt x="4460148" y="379066"/>
                  <a:pt x="4461614" y="374532"/>
                </a:cubicBezTo>
                <a:close/>
                <a:moveTo>
                  <a:pt x="1756810" y="373532"/>
                </a:moveTo>
                <a:cubicBezTo>
                  <a:pt x="1758143" y="378466"/>
                  <a:pt x="1759810" y="384667"/>
                  <a:pt x="1761810" y="392135"/>
                </a:cubicBezTo>
                <a:cubicBezTo>
                  <a:pt x="1763810" y="399602"/>
                  <a:pt x="1765844" y="407337"/>
                  <a:pt x="1767911" y="415338"/>
                </a:cubicBezTo>
                <a:cubicBezTo>
                  <a:pt x="1769978" y="423339"/>
                  <a:pt x="1771911" y="431106"/>
                  <a:pt x="1773712" y="438640"/>
                </a:cubicBezTo>
                <a:cubicBezTo>
                  <a:pt x="1775512" y="446175"/>
                  <a:pt x="1777012" y="452476"/>
                  <a:pt x="1778212" y="457543"/>
                </a:cubicBezTo>
                <a:lnTo>
                  <a:pt x="1771811" y="459343"/>
                </a:lnTo>
                <a:cubicBezTo>
                  <a:pt x="1770611" y="454409"/>
                  <a:pt x="1769078" y="448142"/>
                  <a:pt x="1767211" y="440541"/>
                </a:cubicBezTo>
                <a:cubicBezTo>
                  <a:pt x="1765344" y="432940"/>
                  <a:pt x="1763410" y="425139"/>
                  <a:pt x="1761410" y="417138"/>
                </a:cubicBezTo>
                <a:cubicBezTo>
                  <a:pt x="1759410" y="409137"/>
                  <a:pt x="1757410" y="401369"/>
                  <a:pt x="1755409" y="393835"/>
                </a:cubicBezTo>
                <a:cubicBezTo>
                  <a:pt x="1753409" y="386301"/>
                  <a:pt x="1751742" y="380133"/>
                  <a:pt x="1750409" y="375333"/>
                </a:cubicBezTo>
                <a:close/>
                <a:moveTo>
                  <a:pt x="1822418" y="372132"/>
                </a:moveTo>
                <a:lnTo>
                  <a:pt x="1829418" y="374132"/>
                </a:lnTo>
                <a:cubicBezTo>
                  <a:pt x="1827818" y="381200"/>
                  <a:pt x="1825851" y="389368"/>
                  <a:pt x="1823518" y="398635"/>
                </a:cubicBezTo>
                <a:cubicBezTo>
                  <a:pt x="1821184" y="407903"/>
                  <a:pt x="1818717" y="417304"/>
                  <a:pt x="1816117" y="426839"/>
                </a:cubicBezTo>
                <a:cubicBezTo>
                  <a:pt x="1813517" y="436374"/>
                  <a:pt x="1810950" y="445575"/>
                  <a:pt x="1808416" y="454442"/>
                </a:cubicBezTo>
                <a:cubicBezTo>
                  <a:pt x="1805882" y="463310"/>
                  <a:pt x="1803615" y="470811"/>
                  <a:pt x="1801615" y="476945"/>
                </a:cubicBezTo>
                <a:lnTo>
                  <a:pt x="1852021" y="476945"/>
                </a:lnTo>
                <a:lnTo>
                  <a:pt x="1852021" y="483746"/>
                </a:lnTo>
                <a:lnTo>
                  <a:pt x="1727006" y="483746"/>
                </a:lnTo>
                <a:lnTo>
                  <a:pt x="1727006" y="476945"/>
                </a:lnTo>
                <a:lnTo>
                  <a:pt x="1794414" y="476945"/>
                </a:lnTo>
                <a:cubicBezTo>
                  <a:pt x="1796148" y="471211"/>
                  <a:pt x="1798315" y="463910"/>
                  <a:pt x="1800915" y="455043"/>
                </a:cubicBezTo>
                <a:cubicBezTo>
                  <a:pt x="1803515" y="446175"/>
                  <a:pt x="1806149" y="436807"/>
                  <a:pt x="1808816" y="426939"/>
                </a:cubicBezTo>
                <a:cubicBezTo>
                  <a:pt x="1811483" y="417071"/>
                  <a:pt x="1814017" y="407303"/>
                  <a:pt x="1816417" y="397635"/>
                </a:cubicBezTo>
                <a:cubicBezTo>
                  <a:pt x="1818817" y="387967"/>
                  <a:pt x="1820817" y="379466"/>
                  <a:pt x="1822418" y="372132"/>
                </a:cubicBezTo>
                <a:close/>
                <a:moveTo>
                  <a:pt x="1595866" y="367732"/>
                </a:moveTo>
                <a:lnTo>
                  <a:pt x="1595866" y="398936"/>
                </a:lnTo>
                <a:lnTo>
                  <a:pt x="1622869" y="398936"/>
                </a:lnTo>
                <a:lnTo>
                  <a:pt x="1622869" y="367732"/>
                </a:lnTo>
                <a:close/>
                <a:moveTo>
                  <a:pt x="1563461" y="367732"/>
                </a:moveTo>
                <a:lnTo>
                  <a:pt x="1563261" y="398936"/>
                </a:lnTo>
                <a:lnTo>
                  <a:pt x="1589865" y="398936"/>
                </a:lnTo>
                <a:lnTo>
                  <a:pt x="1589865" y="367732"/>
                </a:lnTo>
                <a:close/>
                <a:moveTo>
                  <a:pt x="1530657" y="367732"/>
                </a:moveTo>
                <a:lnTo>
                  <a:pt x="1530657" y="398936"/>
                </a:lnTo>
                <a:lnTo>
                  <a:pt x="1557461" y="398936"/>
                </a:lnTo>
                <a:lnTo>
                  <a:pt x="1557461" y="367732"/>
                </a:lnTo>
                <a:close/>
                <a:moveTo>
                  <a:pt x="3781358" y="366131"/>
                </a:moveTo>
                <a:lnTo>
                  <a:pt x="3786758" y="370132"/>
                </a:lnTo>
                <a:cubicBezTo>
                  <a:pt x="3779424" y="381067"/>
                  <a:pt x="3769856" y="391235"/>
                  <a:pt x="3758055" y="400636"/>
                </a:cubicBezTo>
                <a:cubicBezTo>
                  <a:pt x="3746253" y="410037"/>
                  <a:pt x="3733018" y="418471"/>
                  <a:pt x="3718350" y="425939"/>
                </a:cubicBezTo>
                <a:lnTo>
                  <a:pt x="3715149" y="419738"/>
                </a:lnTo>
                <a:cubicBezTo>
                  <a:pt x="3729018" y="412671"/>
                  <a:pt x="3741719" y="404603"/>
                  <a:pt x="3753254" y="395535"/>
                </a:cubicBezTo>
                <a:cubicBezTo>
                  <a:pt x="3764789" y="386467"/>
                  <a:pt x="3774157" y="376666"/>
                  <a:pt x="3781358" y="366131"/>
                </a:cubicBezTo>
                <a:close/>
                <a:moveTo>
                  <a:pt x="66610" y="366131"/>
                </a:moveTo>
                <a:lnTo>
                  <a:pt x="72011" y="370132"/>
                </a:lnTo>
                <a:cubicBezTo>
                  <a:pt x="64676" y="381067"/>
                  <a:pt x="55109" y="391235"/>
                  <a:pt x="43307" y="400636"/>
                </a:cubicBezTo>
                <a:cubicBezTo>
                  <a:pt x="31505" y="410037"/>
                  <a:pt x="18271" y="418471"/>
                  <a:pt x="3602" y="425939"/>
                </a:cubicBezTo>
                <a:lnTo>
                  <a:pt x="402" y="419738"/>
                </a:lnTo>
                <a:cubicBezTo>
                  <a:pt x="14270" y="412671"/>
                  <a:pt x="26972" y="404603"/>
                  <a:pt x="38506" y="395535"/>
                </a:cubicBezTo>
                <a:cubicBezTo>
                  <a:pt x="50041" y="386467"/>
                  <a:pt x="59409" y="376666"/>
                  <a:pt x="66610" y="366131"/>
                </a:cubicBezTo>
                <a:close/>
                <a:moveTo>
                  <a:pt x="3306860" y="365731"/>
                </a:moveTo>
                <a:lnTo>
                  <a:pt x="3313861" y="366131"/>
                </a:lnTo>
                <a:lnTo>
                  <a:pt x="3313861" y="471345"/>
                </a:lnTo>
                <a:cubicBezTo>
                  <a:pt x="3313861" y="474945"/>
                  <a:pt x="3313494" y="477912"/>
                  <a:pt x="3312761" y="480246"/>
                </a:cubicBezTo>
                <a:cubicBezTo>
                  <a:pt x="3312028" y="482579"/>
                  <a:pt x="3310761" y="484446"/>
                  <a:pt x="3308961" y="485846"/>
                </a:cubicBezTo>
                <a:cubicBezTo>
                  <a:pt x="3307160" y="487247"/>
                  <a:pt x="3304827" y="488313"/>
                  <a:pt x="3301960" y="489047"/>
                </a:cubicBezTo>
                <a:cubicBezTo>
                  <a:pt x="3299093" y="489780"/>
                  <a:pt x="3295592" y="490280"/>
                  <a:pt x="3291458" y="490547"/>
                </a:cubicBezTo>
                <a:lnTo>
                  <a:pt x="3276257" y="491547"/>
                </a:lnTo>
                <a:lnTo>
                  <a:pt x="3274056" y="484146"/>
                </a:lnTo>
                <a:lnTo>
                  <a:pt x="3289858" y="483346"/>
                </a:lnTo>
                <a:cubicBezTo>
                  <a:pt x="3293459" y="483079"/>
                  <a:pt x="3296359" y="482679"/>
                  <a:pt x="3298559" y="482146"/>
                </a:cubicBezTo>
                <a:cubicBezTo>
                  <a:pt x="3300759" y="481613"/>
                  <a:pt x="3302493" y="480812"/>
                  <a:pt x="3303760" y="479746"/>
                </a:cubicBezTo>
                <a:cubicBezTo>
                  <a:pt x="3305027" y="478679"/>
                  <a:pt x="3305860" y="477279"/>
                  <a:pt x="3306260" y="475545"/>
                </a:cubicBezTo>
                <a:cubicBezTo>
                  <a:pt x="3306660" y="473812"/>
                  <a:pt x="3306860" y="471611"/>
                  <a:pt x="3306860" y="468944"/>
                </a:cubicBezTo>
                <a:close/>
                <a:moveTo>
                  <a:pt x="1508255" y="364931"/>
                </a:moveTo>
                <a:lnTo>
                  <a:pt x="1513655" y="368132"/>
                </a:lnTo>
                <a:cubicBezTo>
                  <a:pt x="1511788" y="372399"/>
                  <a:pt x="1509621" y="376799"/>
                  <a:pt x="1507154" y="381333"/>
                </a:cubicBezTo>
                <a:cubicBezTo>
                  <a:pt x="1504687" y="385867"/>
                  <a:pt x="1501920" y="390468"/>
                  <a:pt x="1498853" y="395135"/>
                </a:cubicBezTo>
                <a:lnTo>
                  <a:pt x="1498853" y="494347"/>
                </a:lnTo>
                <a:lnTo>
                  <a:pt x="1492653" y="494347"/>
                </a:lnTo>
                <a:lnTo>
                  <a:pt x="1492653" y="404536"/>
                </a:lnTo>
                <a:cubicBezTo>
                  <a:pt x="1488652" y="410270"/>
                  <a:pt x="1484518" y="415804"/>
                  <a:pt x="1480251" y="421138"/>
                </a:cubicBezTo>
                <a:cubicBezTo>
                  <a:pt x="1475984" y="426472"/>
                  <a:pt x="1471783" y="431406"/>
                  <a:pt x="1467650" y="435940"/>
                </a:cubicBezTo>
                <a:lnTo>
                  <a:pt x="1463649" y="430539"/>
                </a:lnTo>
                <a:cubicBezTo>
                  <a:pt x="1467516" y="426406"/>
                  <a:pt x="1471617" y="421638"/>
                  <a:pt x="1475951" y="416238"/>
                </a:cubicBezTo>
                <a:cubicBezTo>
                  <a:pt x="1480284" y="410837"/>
                  <a:pt x="1484452" y="405236"/>
                  <a:pt x="1488452" y="399436"/>
                </a:cubicBezTo>
                <a:cubicBezTo>
                  <a:pt x="1492453" y="393635"/>
                  <a:pt x="1496186" y="387767"/>
                  <a:pt x="1499653" y="381833"/>
                </a:cubicBezTo>
                <a:cubicBezTo>
                  <a:pt x="1503121" y="375899"/>
                  <a:pt x="1505988" y="370265"/>
                  <a:pt x="1508255" y="364931"/>
                </a:cubicBezTo>
                <a:close/>
                <a:moveTo>
                  <a:pt x="2171899" y="362131"/>
                </a:moveTo>
                <a:cubicBezTo>
                  <a:pt x="2174166" y="363864"/>
                  <a:pt x="2177000" y="366165"/>
                  <a:pt x="2180400" y="369032"/>
                </a:cubicBezTo>
                <a:cubicBezTo>
                  <a:pt x="2183801" y="371899"/>
                  <a:pt x="2187268" y="374899"/>
                  <a:pt x="2190802" y="378033"/>
                </a:cubicBezTo>
                <a:cubicBezTo>
                  <a:pt x="2194336" y="381167"/>
                  <a:pt x="2197803" y="384300"/>
                  <a:pt x="2201203" y="387434"/>
                </a:cubicBezTo>
                <a:cubicBezTo>
                  <a:pt x="2204604" y="390568"/>
                  <a:pt x="2207437" y="393268"/>
                  <a:pt x="2209704" y="395535"/>
                </a:cubicBezTo>
                <a:lnTo>
                  <a:pt x="2205304" y="401136"/>
                </a:lnTo>
                <a:cubicBezTo>
                  <a:pt x="2202903" y="398735"/>
                  <a:pt x="2200003" y="395935"/>
                  <a:pt x="2196602" y="392735"/>
                </a:cubicBezTo>
                <a:cubicBezTo>
                  <a:pt x="2193202" y="389534"/>
                  <a:pt x="2189735" y="386334"/>
                  <a:pt x="2186201" y="383134"/>
                </a:cubicBezTo>
                <a:cubicBezTo>
                  <a:pt x="2182667" y="379933"/>
                  <a:pt x="2179234" y="376966"/>
                  <a:pt x="2175900" y="374232"/>
                </a:cubicBezTo>
                <a:cubicBezTo>
                  <a:pt x="2172566" y="371499"/>
                  <a:pt x="2169833" y="369332"/>
                  <a:pt x="2167699" y="367732"/>
                </a:cubicBezTo>
                <a:close/>
                <a:moveTo>
                  <a:pt x="3822163" y="361531"/>
                </a:moveTo>
                <a:cubicBezTo>
                  <a:pt x="3826163" y="368732"/>
                  <a:pt x="3830597" y="375233"/>
                  <a:pt x="3835465" y="381033"/>
                </a:cubicBezTo>
                <a:cubicBezTo>
                  <a:pt x="3840332" y="386834"/>
                  <a:pt x="3845699" y="392101"/>
                  <a:pt x="3851567" y="396835"/>
                </a:cubicBezTo>
                <a:cubicBezTo>
                  <a:pt x="3857434" y="401569"/>
                  <a:pt x="3863835" y="405903"/>
                  <a:pt x="3870769" y="409837"/>
                </a:cubicBezTo>
                <a:cubicBezTo>
                  <a:pt x="3877703" y="413771"/>
                  <a:pt x="3885304" y="417404"/>
                  <a:pt x="3893572" y="420738"/>
                </a:cubicBezTo>
                <a:lnTo>
                  <a:pt x="3890571" y="427139"/>
                </a:lnTo>
                <a:cubicBezTo>
                  <a:pt x="3882037" y="423672"/>
                  <a:pt x="3874169" y="419905"/>
                  <a:pt x="3866968" y="415838"/>
                </a:cubicBezTo>
                <a:cubicBezTo>
                  <a:pt x="3859767" y="411770"/>
                  <a:pt x="3853167" y="407237"/>
                  <a:pt x="3847166" y="402236"/>
                </a:cubicBezTo>
                <a:cubicBezTo>
                  <a:pt x="3841165" y="397235"/>
                  <a:pt x="3835665" y="391701"/>
                  <a:pt x="3830664" y="385634"/>
                </a:cubicBezTo>
                <a:cubicBezTo>
                  <a:pt x="3825663" y="379566"/>
                  <a:pt x="3821096" y="372799"/>
                  <a:pt x="3816962" y="365331"/>
                </a:cubicBezTo>
                <a:close/>
                <a:moveTo>
                  <a:pt x="107415" y="361531"/>
                </a:moveTo>
                <a:cubicBezTo>
                  <a:pt x="111415" y="368732"/>
                  <a:pt x="115849" y="375233"/>
                  <a:pt x="120716" y="381033"/>
                </a:cubicBezTo>
                <a:cubicBezTo>
                  <a:pt x="125584" y="386834"/>
                  <a:pt x="130951" y="392101"/>
                  <a:pt x="136819" y="396835"/>
                </a:cubicBezTo>
                <a:cubicBezTo>
                  <a:pt x="142686" y="401569"/>
                  <a:pt x="149087" y="405903"/>
                  <a:pt x="156021" y="409837"/>
                </a:cubicBezTo>
                <a:cubicBezTo>
                  <a:pt x="162955" y="413771"/>
                  <a:pt x="170557" y="417404"/>
                  <a:pt x="178825" y="420738"/>
                </a:cubicBezTo>
                <a:lnTo>
                  <a:pt x="175824" y="427139"/>
                </a:lnTo>
                <a:cubicBezTo>
                  <a:pt x="167289" y="423672"/>
                  <a:pt x="159421" y="419905"/>
                  <a:pt x="152220" y="415838"/>
                </a:cubicBezTo>
                <a:cubicBezTo>
                  <a:pt x="145020" y="411770"/>
                  <a:pt x="138419" y="407237"/>
                  <a:pt x="132418" y="402236"/>
                </a:cubicBezTo>
                <a:cubicBezTo>
                  <a:pt x="126417" y="397235"/>
                  <a:pt x="120917" y="391701"/>
                  <a:pt x="115916" y="385634"/>
                </a:cubicBezTo>
                <a:cubicBezTo>
                  <a:pt x="110916" y="379566"/>
                  <a:pt x="106348" y="372799"/>
                  <a:pt x="102214" y="365331"/>
                </a:cubicBezTo>
                <a:close/>
                <a:moveTo>
                  <a:pt x="4225861" y="353530"/>
                </a:moveTo>
                <a:lnTo>
                  <a:pt x="4225861" y="404936"/>
                </a:lnTo>
                <a:lnTo>
                  <a:pt x="4283668" y="404936"/>
                </a:lnTo>
                <a:lnTo>
                  <a:pt x="4283668" y="353530"/>
                </a:lnTo>
                <a:close/>
                <a:moveTo>
                  <a:pt x="4160853" y="353530"/>
                </a:moveTo>
                <a:lnTo>
                  <a:pt x="4160853" y="404936"/>
                </a:lnTo>
                <a:lnTo>
                  <a:pt x="4219060" y="404936"/>
                </a:lnTo>
                <a:lnTo>
                  <a:pt x="4219060" y="353530"/>
                </a:lnTo>
                <a:close/>
                <a:moveTo>
                  <a:pt x="2831753" y="348729"/>
                </a:moveTo>
                <a:lnTo>
                  <a:pt x="2831753" y="393135"/>
                </a:lnTo>
                <a:lnTo>
                  <a:pt x="2890161" y="393135"/>
                </a:lnTo>
                <a:lnTo>
                  <a:pt x="2890161" y="348729"/>
                </a:lnTo>
                <a:close/>
                <a:moveTo>
                  <a:pt x="4428810" y="346729"/>
                </a:moveTo>
                <a:cubicBezTo>
                  <a:pt x="4430277" y="350729"/>
                  <a:pt x="4431477" y="354230"/>
                  <a:pt x="4432411" y="357230"/>
                </a:cubicBezTo>
                <a:cubicBezTo>
                  <a:pt x="4433344" y="360231"/>
                  <a:pt x="4434411" y="363931"/>
                  <a:pt x="4435611" y="368332"/>
                </a:cubicBezTo>
                <a:lnTo>
                  <a:pt x="4507220" y="368332"/>
                </a:lnTo>
                <a:lnTo>
                  <a:pt x="4507220" y="374532"/>
                </a:lnTo>
                <a:lnTo>
                  <a:pt x="4468415" y="374532"/>
                </a:lnTo>
                <a:cubicBezTo>
                  <a:pt x="4467082" y="378666"/>
                  <a:pt x="4465581" y="383534"/>
                  <a:pt x="4463914" y="389134"/>
                </a:cubicBezTo>
                <a:cubicBezTo>
                  <a:pt x="4462248" y="394735"/>
                  <a:pt x="4460681" y="399802"/>
                  <a:pt x="4459214" y="404336"/>
                </a:cubicBezTo>
                <a:lnTo>
                  <a:pt x="4505420" y="404336"/>
                </a:lnTo>
                <a:lnTo>
                  <a:pt x="4505420" y="431940"/>
                </a:lnTo>
                <a:lnTo>
                  <a:pt x="4498819" y="431940"/>
                </a:lnTo>
                <a:lnTo>
                  <a:pt x="4498819" y="410537"/>
                </a:lnTo>
                <a:lnTo>
                  <a:pt x="4359201" y="410537"/>
                </a:lnTo>
                <a:lnTo>
                  <a:pt x="4359201" y="431940"/>
                </a:lnTo>
                <a:lnTo>
                  <a:pt x="4352801" y="431940"/>
                </a:lnTo>
                <a:lnTo>
                  <a:pt x="4352801" y="404336"/>
                </a:lnTo>
                <a:lnTo>
                  <a:pt x="4398806" y="404336"/>
                </a:lnTo>
                <a:cubicBezTo>
                  <a:pt x="4397740" y="399669"/>
                  <a:pt x="4396506" y="394568"/>
                  <a:pt x="4395106" y="389034"/>
                </a:cubicBezTo>
                <a:cubicBezTo>
                  <a:pt x="4393706" y="383500"/>
                  <a:pt x="4392539" y="378666"/>
                  <a:pt x="4391605" y="374532"/>
                </a:cubicBezTo>
                <a:lnTo>
                  <a:pt x="4351000" y="374532"/>
                </a:lnTo>
                <a:lnTo>
                  <a:pt x="4351000" y="368332"/>
                </a:lnTo>
                <a:lnTo>
                  <a:pt x="4428610" y="368332"/>
                </a:lnTo>
                <a:cubicBezTo>
                  <a:pt x="4427543" y="364198"/>
                  <a:pt x="4426543" y="360664"/>
                  <a:pt x="4425610" y="357730"/>
                </a:cubicBezTo>
                <a:cubicBezTo>
                  <a:pt x="4424676" y="354797"/>
                  <a:pt x="4423476" y="351396"/>
                  <a:pt x="4422009" y="347529"/>
                </a:cubicBezTo>
                <a:close/>
                <a:moveTo>
                  <a:pt x="2251709" y="341328"/>
                </a:moveTo>
                <a:cubicBezTo>
                  <a:pt x="2251043" y="342395"/>
                  <a:pt x="2250309" y="343462"/>
                  <a:pt x="2249509" y="344529"/>
                </a:cubicBezTo>
                <a:cubicBezTo>
                  <a:pt x="2248709" y="345595"/>
                  <a:pt x="2247976" y="346662"/>
                  <a:pt x="2247309" y="347729"/>
                </a:cubicBezTo>
                <a:cubicBezTo>
                  <a:pt x="2256377" y="361731"/>
                  <a:pt x="2267245" y="373199"/>
                  <a:pt x="2279913" y="382133"/>
                </a:cubicBezTo>
                <a:cubicBezTo>
                  <a:pt x="2295115" y="371065"/>
                  <a:pt x="2307583" y="357464"/>
                  <a:pt x="2317318" y="341328"/>
                </a:cubicBezTo>
                <a:close/>
                <a:moveTo>
                  <a:pt x="228954" y="337128"/>
                </a:moveTo>
                <a:lnTo>
                  <a:pt x="228954" y="371532"/>
                </a:lnTo>
                <a:lnTo>
                  <a:pt x="261959" y="371532"/>
                </a:lnTo>
                <a:lnTo>
                  <a:pt x="261959" y="337128"/>
                </a:lnTo>
                <a:close/>
                <a:moveTo>
                  <a:pt x="3592410" y="336528"/>
                </a:moveTo>
                <a:cubicBezTo>
                  <a:pt x="3594811" y="338261"/>
                  <a:pt x="3597544" y="340395"/>
                  <a:pt x="3600611" y="342928"/>
                </a:cubicBezTo>
                <a:cubicBezTo>
                  <a:pt x="3603678" y="345462"/>
                  <a:pt x="3606845" y="348162"/>
                  <a:pt x="3610112" y="351030"/>
                </a:cubicBezTo>
                <a:cubicBezTo>
                  <a:pt x="3613380" y="353897"/>
                  <a:pt x="3616513" y="356697"/>
                  <a:pt x="3619514" y="359431"/>
                </a:cubicBezTo>
                <a:cubicBezTo>
                  <a:pt x="3622514" y="362164"/>
                  <a:pt x="3625081" y="364598"/>
                  <a:pt x="3627214" y="366731"/>
                </a:cubicBezTo>
                <a:lnTo>
                  <a:pt x="3622814" y="371932"/>
                </a:lnTo>
                <a:cubicBezTo>
                  <a:pt x="3620814" y="369665"/>
                  <a:pt x="3618314" y="367098"/>
                  <a:pt x="3615313" y="364231"/>
                </a:cubicBezTo>
                <a:cubicBezTo>
                  <a:pt x="3612313" y="361364"/>
                  <a:pt x="3609179" y="358497"/>
                  <a:pt x="3605912" y="355630"/>
                </a:cubicBezTo>
                <a:cubicBezTo>
                  <a:pt x="3602645" y="352763"/>
                  <a:pt x="3599478" y="350096"/>
                  <a:pt x="3596411" y="347629"/>
                </a:cubicBezTo>
                <a:cubicBezTo>
                  <a:pt x="3593344" y="345162"/>
                  <a:pt x="3590677" y="343195"/>
                  <a:pt x="3588410" y="341728"/>
                </a:cubicBezTo>
                <a:close/>
                <a:moveTo>
                  <a:pt x="867005" y="333727"/>
                </a:moveTo>
                <a:lnTo>
                  <a:pt x="867005" y="364931"/>
                </a:lnTo>
                <a:lnTo>
                  <a:pt x="977419" y="364931"/>
                </a:lnTo>
                <a:lnTo>
                  <a:pt x="977419" y="333727"/>
                </a:lnTo>
                <a:close/>
                <a:moveTo>
                  <a:pt x="209552" y="330327"/>
                </a:moveTo>
                <a:lnTo>
                  <a:pt x="283561" y="330327"/>
                </a:lnTo>
                <a:lnTo>
                  <a:pt x="283561" y="337128"/>
                </a:lnTo>
                <a:lnTo>
                  <a:pt x="268360" y="337128"/>
                </a:lnTo>
                <a:lnTo>
                  <a:pt x="268360" y="451142"/>
                </a:lnTo>
                <a:cubicBezTo>
                  <a:pt x="272093" y="450475"/>
                  <a:pt x="275594" y="449909"/>
                  <a:pt x="278861" y="449442"/>
                </a:cubicBezTo>
                <a:cubicBezTo>
                  <a:pt x="282128" y="448975"/>
                  <a:pt x="285095" y="448475"/>
                  <a:pt x="287762" y="447942"/>
                </a:cubicBezTo>
                <a:lnTo>
                  <a:pt x="287962" y="451342"/>
                </a:lnTo>
                <a:lnTo>
                  <a:pt x="288362" y="454742"/>
                </a:lnTo>
                <a:cubicBezTo>
                  <a:pt x="285695" y="455276"/>
                  <a:pt x="282661" y="455776"/>
                  <a:pt x="279261" y="456243"/>
                </a:cubicBezTo>
                <a:cubicBezTo>
                  <a:pt x="275860" y="456709"/>
                  <a:pt x="272227" y="457276"/>
                  <a:pt x="268360" y="457943"/>
                </a:cubicBezTo>
                <a:lnTo>
                  <a:pt x="268360" y="494947"/>
                </a:lnTo>
                <a:lnTo>
                  <a:pt x="261959" y="494947"/>
                </a:lnTo>
                <a:lnTo>
                  <a:pt x="261959" y="458943"/>
                </a:lnTo>
                <a:lnTo>
                  <a:pt x="205152" y="467944"/>
                </a:lnTo>
                <a:lnTo>
                  <a:pt x="204352" y="460943"/>
                </a:lnTo>
                <a:lnTo>
                  <a:pt x="222554" y="458143"/>
                </a:lnTo>
                <a:lnTo>
                  <a:pt x="222554" y="337128"/>
                </a:lnTo>
                <a:lnTo>
                  <a:pt x="209552" y="337128"/>
                </a:lnTo>
                <a:close/>
                <a:moveTo>
                  <a:pt x="860005" y="326926"/>
                </a:moveTo>
                <a:lnTo>
                  <a:pt x="984420" y="326926"/>
                </a:lnTo>
                <a:lnTo>
                  <a:pt x="984420" y="371532"/>
                </a:lnTo>
                <a:lnTo>
                  <a:pt x="867005" y="371532"/>
                </a:lnTo>
                <a:lnTo>
                  <a:pt x="867005" y="386334"/>
                </a:lnTo>
                <a:cubicBezTo>
                  <a:pt x="867005" y="389934"/>
                  <a:pt x="867239" y="392835"/>
                  <a:pt x="867706" y="395035"/>
                </a:cubicBezTo>
                <a:cubicBezTo>
                  <a:pt x="868173" y="397235"/>
                  <a:pt x="869106" y="398936"/>
                  <a:pt x="870506" y="400136"/>
                </a:cubicBezTo>
                <a:cubicBezTo>
                  <a:pt x="871906" y="401336"/>
                  <a:pt x="873840" y="402169"/>
                  <a:pt x="876307" y="402636"/>
                </a:cubicBezTo>
                <a:cubicBezTo>
                  <a:pt x="878774" y="403103"/>
                  <a:pt x="882074" y="403403"/>
                  <a:pt x="886208" y="403536"/>
                </a:cubicBezTo>
                <a:cubicBezTo>
                  <a:pt x="915012" y="404603"/>
                  <a:pt x="943815" y="404603"/>
                  <a:pt x="972618" y="403536"/>
                </a:cubicBezTo>
                <a:cubicBezTo>
                  <a:pt x="977286" y="403403"/>
                  <a:pt x="980986" y="403136"/>
                  <a:pt x="983720" y="402736"/>
                </a:cubicBezTo>
                <a:cubicBezTo>
                  <a:pt x="986454" y="402336"/>
                  <a:pt x="988554" y="401569"/>
                  <a:pt x="990021" y="400436"/>
                </a:cubicBezTo>
                <a:cubicBezTo>
                  <a:pt x="991488" y="399302"/>
                  <a:pt x="992488" y="397802"/>
                  <a:pt x="993021" y="395935"/>
                </a:cubicBezTo>
                <a:cubicBezTo>
                  <a:pt x="993554" y="394068"/>
                  <a:pt x="994021" y="391535"/>
                  <a:pt x="994421" y="388334"/>
                </a:cubicBezTo>
                <a:cubicBezTo>
                  <a:pt x="994555" y="387134"/>
                  <a:pt x="994688" y="385867"/>
                  <a:pt x="994822" y="384534"/>
                </a:cubicBezTo>
                <a:cubicBezTo>
                  <a:pt x="994955" y="383200"/>
                  <a:pt x="995055" y="381933"/>
                  <a:pt x="995122" y="380733"/>
                </a:cubicBezTo>
                <a:cubicBezTo>
                  <a:pt x="995188" y="379533"/>
                  <a:pt x="995255" y="378533"/>
                  <a:pt x="995321" y="377733"/>
                </a:cubicBezTo>
                <a:cubicBezTo>
                  <a:pt x="995388" y="376933"/>
                  <a:pt x="995422" y="376399"/>
                  <a:pt x="995422" y="376133"/>
                </a:cubicBezTo>
                <a:lnTo>
                  <a:pt x="1002422" y="378733"/>
                </a:lnTo>
                <a:cubicBezTo>
                  <a:pt x="1002422" y="379000"/>
                  <a:pt x="1002389" y="379566"/>
                  <a:pt x="1002323" y="380433"/>
                </a:cubicBezTo>
                <a:cubicBezTo>
                  <a:pt x="1002255" y="381300"/>
                  <a:pt x="1002189" y="382300"/>
                  <a:pt x="1002122" y="383434"/>
                </a:cubicBezTo>
                <a:cubicBezTo>
                  <a:pt x="1002056" y="384567"/>
                  <a:pt x="1001955" y="385801"/>
                  <a:pt x="1001822" y="387134"/>
                </a:cubicBezTo>
                <a:cubicBezTo>
                  <a:pt x="1001689" y="388467"/>
                  <a:pt x="1001555" y="389601"/>
                  <a:pt x="1001422" y="390534"/>
                </a:cubicBezTo>
                <a:cubicBezTo>
                  <a:pt x="1000889" y="394535"/>
                  <a:pt x="1000189" y="397735"/>
                  <a:pt x="999322" y="400136"/>
                </a:cubicBezTo>
                <a:cubicBezTo>
                  <a:pt x="998455" y="402536"/>
                  <a:pt x="997088" y="404436"/>
                  <a:pt x="995221" y="405836"/>
                </a:cubicBezTo>
                <a:cubicBezTo>
                  <a:pt x="993355" y="407237"/>
                  <a:pt x="990787" y="408237"/>
                  <a:pt x="987521" y="408837"/>
                </a:cubicBezTo>
                <a:cubicBezTo>
                  <a:pt x="984253" y="409437"/>
                  <a:pt x="979953" y="409804"/>
                  <a:pt x="974619" y="409937"/>
                </a:cubicBezTo>
                <a:cubicBezTo>
                  <a:pt x="944615" y="410870"/>
                  <a:pt x="914678" y="410870"/>
                  <a:pt x="884807" y="409937"/>
                </a:cubicBezTo>
                <a:cubicBezTo>
                  <a:pt x="880007" y="409804"/>
                  <a:pt x="876007" y="409437"/>
                  <a:pt x="872806" y="408837"/>
                </a:cubicBezTo>
                <a:cubicBezTo>
                  <a:pt x="869606" y="408237"/>
                  <a:pt x="867039" y="407137"/>
                  <a:pt x="865105" y="405536"/>
                </a:cubicBezTo>
                <a:cubicBezTo>
                  <a:pt x="863171" y="403936"/>
                  <a:pt x="861838" y="401703"/>
                  <a:pt x="861105" y="398835"/>
                </a:cubicBezTo>
                <a:cubicBezTo>
                  <a:pt x="860371" y="395968"/>
                  <a:pt x="860005" y="392201"/>
                  <a:pt x="860005" y="387534"/>
                </a:cubicBezTo>
                <a:close/>
                <a:moveTo>
                  <a:pt x="1276502" y="324926"/>
                </a:moveTo>
                <a:lnTo>
                  <a:pt x="1404718" y="324926"/>
                </a:lnTo>
                <a:lnTo>
                  <a:pt x="1404718" y="331327"/>
                </a:lnTo>
                <a:cubicBezTo>
                  <a:pt x="1389649" y="340395"/>
                  <a:pt x="1372581" y="348329"/>
                  <a:pt x="1353511" y="355130"/>
                </a:cubicBezTo>
                <a:cubicBezTo>
                  <a:pt x="1364713" y="357797"/>
                  <a:pt x="1375447" y="360464"/>
                  <a:pt x="1385715" y="363131"/>
                </a:cubicBezTo>
                <a:cubicBezTo>
                  <a:pt x="1395983" y="365798"/>
                  <a:pt x="1404518" y="367998"/>
                  <a:pt x="1411319" y="369732"/>
                </a:cubicBezTo>
                <a:lnTo>
                  <a:pt x="1409719" y="375133"/>
                </a:lnTo>
                <a:cubicBezTo>
                  <a:pt x="1405851" y="374066"/>
                  <a:pt x="1401417" y="372899"/>
                  <a:pt x="1396417" y="371632"/>
                </a:cubicBezTo>
                <a:cubicBezTo>
                  <a:pt x="1391416" y="370365"/>
                  <a:pt x="1386082" y="368998"/>
                  <a:pt x="1380415" y="367532"/>
                </a:cubicBezTo>
                <a:cubicBezTo>
                  <a:pt x="1374747" y="366065"/>
                  <a:pt x="1368780" y="364565"/>
                  <a:pt x="1362513" y="363031"/>
                </a:cubicBezTo>
                <a:cubicBezTo>
                  <a:pt x="1356245" y="361497"/>
                  <a:pt x="1349978" y="359931"/>
                  <a:pt x="1343710" y="358330"/>
                </a:cubicBezTo>
                <a:cubicBezTo>
                  <a:pt x="1333042" y="361664"/>
                  <a:pt x="1321741" y="364665"/>
                  <a:pt x="1309806" y="367332"/>
                </a:cubicBezTo>
                <a:cubicBezTo>
                  <a:pt x="1297871" y="369999"/>
                  <a:pt x="1284903" y="372466"/>
                  <a:pt x="1270901" y="374732"/>
                </a:cubicBezTo>
                <a:lnTo>
                  <a:pt x="1269501" y="369332"/>
                </a:lnTo>
                <a:cubicBezTo>
                  <a:pt x="1281636" y="367465"/>
                  <a:pt x="1292937" y="365398"/>
                  <a:pt x="1303405" y="363131"/>
                </a:cubicBezTo>
                <a:cubicBezTo>
                  <a:pt x="1313873" y="360864"/>
                  <a:pt x="1323774" y="358397"/>
                  <a:pt x="1333109" y="355730"/>
                </a:cubicBezTo>
                <a:cubicBezTo>
                  <a:pt x="1323374" y="353330"/>
                  <a:pt x="1314173" y="351130"/>
                  <a:pt x="1305505" y="349129"/>
                </a:cubicBezTo>
                <a:cubicBezTo>
                  <a:pt x="1296838" y="347129"/>
                  <a:pt x="1289437" y="345395"/>
                  <a:pt x="1283303" y="343929"/>
                </a:cubicBezTo>
                <a:lnTo>
                  <a:pt x="1284703" y="338528"/>
                </a:lnTo>
                <a:cubicBezTo>
                  <a:pt x="1291504" y="340128"/>
                  <a:pt x="1300105" y="342162"/>
                  <a:pt x="1310506" y="344629"/>
                </a:cubicBezTo>
                <a:cubicBezTo>
                  <a:pt x="1320907" y="347096"/>
                  <a:pt x="1331842" y="349729"/>
                  <a:pt x="1343310" y="352530"/>
                </a:cubicBezTo>
                <a:cubicBezTo>
                  <a:pt x="1352645" y="349463"/>
                  <a:pt x="1361412" y="346129"/>
                  <a:pt x="1369613" y="342528"/>
                </a:cubicBezTo>
                <a:cubicBezTo>
                  <a:pt x="1377815" y="338928"/>
                  <a:pt x="1385715" y="334927"/>
                  <a:pt x="1393316" y="330527"/>
                </a:cubicBezTo>
                <a:lnTo>
                  <a:pt x="1276502" y="330527"/>
                </a:lnTo>
                <a:close/>
                <a:moveTo>
                  <a:pt x="3577208" y="324726"/>
                </a:moveTo>
                <a:lnTo>
                  <a:pt x="3579009" y="331127"/>
                </a:lnTo>
                <a:cubicBezTo>
                  <a:pt x="3574475" y="332727"/>
                  <a:pt x="3569441" y="334327"/>
                  <a:pt x="3563907" y="335928"/>
                </a:cubicBezTo>
                <a:cubicBezTo>
                  <a:pt x="3558373" y="337528"/>
                  <a:pt x="3552672" y="339061"/>
                  <a:pt x="3546805" y="340528"/>
                </a:cubicBezTo>
                <a:lnTo>
                  <a:pt x="3546805" y="374732"/>
                </a:lnTo>
                <a:lnTo>
                  <a:pt x="3579209" y="374732"/>
                </a:lnTo>
                <a:lnTo>
                  <a:pt x="3579209" y="381533"/>
                </a:lnTo>
                <a:lnTo>
                  <a:pt x="3546805" y="381533"/>
                </a:lnTo>
                <a:lnTo>
                  <a:pt x="3546805" y="401136"/>
                </a:lnTo>
                <a:lnTo>
                  <a:pt x="3551405" y="396935"/>
                </a:lnTo>
                <a:cubicBezTo>
                  <a:pt x="3553005" y="398402"/>
                  <a:pt x="3554906" y="400336"/>
                  <a:pt x="3557106" y="402736"/>
                </a:cubicBezTo>
                <a:cubicBezTo>
                  <a:pt x="3559306" y="405136"/>
                  <a:pt x="3561573" y="407670"/>
                  <a:pt x="3563907" y="410337"/>
                </a:cubicBezTo>
                <a:cubicBezTo>
                  <a:pt x="3566240" y="413004"/>
                  <a:pt x="3568474" y="415638"/>
                  <a:pt x="3570607" y="418238"/>
                </a:cubicBezTo>
                <a:cubicBezTo>
                  <a:pt x="3572741" y="420838"/>
                  <a:pt x="3574541" y="423139"/>
                  <a:pt x="3576008" y="425139"/>
                </a:cubicBezTo>
                <a:lnTo>
                  <a:pt x="3571408" y="429339"/>
                </a:lnTo>
                <a:cubicBezTo>
                  <a:pt x="3569941" y="427339"/>
                  <a:pt x="3568140" y="425072"/>
                  <a:pt x="3566007" y="422538"/>
                </a:cubicBezTo>
                <a:cubicBezTo>
                  <a:pt x="3563873" y="420005"/>
                  <a:pt x="3561673" y="417438"/>
                  <a:pt x="3559406" y="414837"/>
                </a:cubicBezTo>
                <a:cubicBezTo>
                  <a:pt x="3557139" y="412237"/>
                  <a:pt x="3554906" y="409737"/>
                  <a:pt x="3552705" y="407337"/>
                </a:cubicBezTo>
                <a:cubicBezTo>
                  <a:pt x="3550505" y="404936"/>
                  <a:pt x="3548538" y="403003"/>
                  <a:pt x="3546805" y="401536"/>
                </a:cubicBezTo>
                <a:lnTo>
                  <a:pt x="3546805" y="496148"/>
                </a:lnTo>
                <a:lnTo>
                  <a:pt x="3540604" y="496148"/>
                </a:lnTo>
                <a:lnTo>
                  <a:pt x="3540604" y="397335"/>
                </a:lnTo>
                <a:cubicBezTo>
                  <a:pt x="3536470" y="408403"/>
                  <a:pt x="3531436" y="419205"/>
                  <a:pt x="3525502" y="429739"/>
                </a:cubicBezTo>
                <a:cubicBezTo>
                  <a:pt x="3519568" y="440274"/>
                  <a:pt x="3513134" y="450275"/>
                  <a:pt x="3506200" y="459743"/>
                </a:cubicBezTo>
                <a:lnTo>
                  <a:pt x="3501999" y="454542"/>
                </a:lnTo>
                <a:cubicBezTo>
                  <a:pt x="3509867" y="443741"/>
                  <a:pt x="3517201" y="432073"/>
                  <a:pt x="3524002" y="419538"/>
                </a:cubicBezTo>
                <a:cubicBezTo>
                  <a:pt x="3530803" y="407003"/>
                  <a:pt x="3536203" y="394335"/>
                  <a:pt x="3540204" y="381533"/>
                </a:cubicBezTo>
                <a:lnTo>
                  <a:pt x="3508400" y="381533"/>
                </a:lnTo>
                <a:lnTo>
                  <a:pt x="3508400" y="374732"/>
                </a:lnTo>
                <a:lnTo>
                  <a:pt x="3540604" y="374732"/>
                </a:lnTo>
                <a:lnTo>
                  <a:pt x="3540604" y="341928"/>
                </a:lnTo>
                <a:cubicBezTo>
                  <a:pt x="3535003" y="343262"/>
                  <a:pt x="3529536" y="344495"/>
                  <a:pt x="3524202" y="345629"/>
                </a:cubicBezTo>
                <a:cubicBezTo>
                  <a:pt x="3518868" y="346762"/>
                  <a:pt x="3514000" y="347729"/>
                  <a:pt x="3509600" y="348529"/>
                </a:cubicBezTo>
                <a:lnTo>
                  <a:pt x="3508800" y="341928"/>
                </a:lnTo>
                <a:cubicBezTo>
                  <a:pt x="3513601" y="341128"/>
                  <a:pt x="3518968" y="340095"/>
                  <a:pt x="3524902" y="338828"/>
                </a:cubicBezTo>
                <a:cubicBezTo>
                  <a:pt x="3530836" y="337561"/>
                  <a:pt x="3536870" y="336161"/>
                  <a:pt x="3543004" y="334627"/>
                </a:cubicBezTo>
                <a:cubicBezTo>
                  <a:pt x="3549138" y="333094"/>
                  <a:pt x="3555172" y="331494"/>
                  <a:pt x="3561106" y="329827"/>
                </a:cubicBezTo>
                <a:cubicBezTo>
                  <a:pt x="3567041" y="328160"/>
                  <a:pt x="3572408" y="326460"/>
                  <a:pt x="3577208" y="324726"/>
                </a:cubicBezTo>
                <a:close/>
                <a:moveTo>
                  <a:pt x="659455" y="318525"/>
                </a:moveTo>
                <a:lnTo>
                  <a:pt x="666056" y="318525"/>
                </a:lnTo>
                <a:lnTo>
                  <a:pt x="666056" y="356530"/>
                </a:lnTo>
                <a:lnTo>
                  <a:pt x="690859" y="356530"/>
                </a:lnTo>
                <a:lnTo>
                  <a:pt x="690859" y="363331"/>
                </a:lnTo>
                <a:lnTo>
                  <a:pt x="666056" y="363331"/>
                </a:lnTo>
                <a:lnTo>
                  <a:pt x="666056" y="400136"/>
                </a:lnTo>
                <a:cubicBezTo>
                  <a:pt x="670323" y="398002"/>
                  <a:pt x="674424" y="395935"/>
                  <a:pt x="678358" y="393935"/>
                </a:cubicBezTo>
                <a:cubicBezTo>
                  <a:pt x="682292" y="391935"/>
                  <a:pt x="685725" y="390201"/>
                  <a:pt x="688659" y="388734"/>
                </a:cubicBezTo>
                <a:lnTo>
                  <a:pt x="689460" y="392135"/>
                </a:lnTo>
                <a:lnTo>
                  <a:pt x="690259" y="395335"/>
                </a:lnTo>
                <a:cubicBezTo>
                  <a:pt x="687192" y="396935"/>
                  <a:pt x="683559" y="398802"/>
                  <a:pt x="679358" y="400936"/>
                </a:cubicBezTo>
                <a:cubicBezTo>
                  <a:pt x="675158" y="403069"/>
                  <a:pt x="670724" y="405270"/>
                  <a:pt x="666056" y="407537"/>
                </a:cubicBezTo>
                <a:lnTo>
                  <a:pt x="666056" y="475945"/>
                </a:lnTo>
                <a:cubicBezTo>
                  <a:pt x="666056" y="478879"/>
                  <a:pt x="665790" y="481279"/>
                  <a:pt x="665256" y="483146"/>
                </a:cubicBezTo>
                <a:cubicBezTo>
                  <a:pt x="664723" y="485013"/>
                  <a:pt x="663790" y="486513"/>
                  <a:pt x="662456" y="487647"/>
                </a:cubicBezTo>
                <a:cubicBezTo>
                  <a:pt x="661123" y="488780"/>
                  <a:pt x="659356" y="489580"/>
                  <a:pt x="657156" y="490047"/>
                </a:cubicBezTo>
                <a:cubicBezTo>
                  <a:pt x="654955" y="490514"/>
                  <a:pt x="652189" y="490880"/>
                  <a:pt x="648854" y="491147"/>
                </a:cubicBezTo>
                <a:lnTo>
                  <a:pt x="635253" y="492147"/>
                </a:lnTo>
                <a:lnTo>
                  <a:pt x="633252" y="485146"/>
                </a:lnTo>
                <a:lnTo>
                  <a:pt x="647254" y="484346"/>
                </a:lnTo>
                <a:cubicBezTo>
                  <a:pt x="652055" y="484079"/>
                  <a:pt x="655288" y="483313"/>
                  <a:pt x="656956" y="482046"/>
                </a:cubicBezTo>
                <a:cubicBezTo>
                  <a:pt x="658622" y="480779"/>
                  <a:pt x="659455" y="478212"/>
                  <a:pt x="659455" y="474345"/>
                </a:cubicBezTo>
                <a:lnTo>
                  <a:pt x="659455" y="410737"/>
                </a:lnTo>
                <a:cubicBezTo>
                  <a:pt x="653322" y="413804"/>
                  <a:pt x="647421" y="416704"/>
                  <a:pt x="641753" y="419438"/>
                </a:cubicBezTo>
                <a:cubicBezTo>
                  <a:pt x="636087" y="422172"/>
                  <a:pt x="631452" y="424339"/>
                  <a:pt x="627852" y="425939"/>
                </a:cubicBezTo>
                <a:lnTo>
                  <a:pt x="626652" y="418938"/>
                </a:lnTo>
                <a:cubicBezTo>
                  <a:pt x="630385" y="417338"/>
                  <a:pt x="635186" y="415138"/>
                  <a:pt x="641054" y="412337"/>
                </a:cubicBezTo>
                <a:cubicBezTo>
                  <a:pt x="646921" y="409537"/>
                  <a:pt x="653055" y="406536"/>
                  <a:pt x="659455" y="403336"/>
                </a:cubicBezTo>
                <a:lnTo>
                  <a:pt x="659455" y="363331"/>
                </a:lnTo>
                <a:lnTo>
                  <a:pt x="631852" y="363331"/>
                </a:lnTo>
                <a:lnTo>
                  <a:pt x="631852" y="356530"/>
                </a:lnTo>
                <a:lnTo>
                  <a:pt x="659455" y="356530"/>
                </a:lnTo>
                <a:close/>
                <a:moveTo>
                  <a:pt x="2183901" y="318325"/>
                </a:moveTo>
                <a:cubicBezTo>
                  <a:pt x="2186034" y="319926"/>
                  <a:pt x="2188668" y="322093"/>
                  <a:pt x="2191802" y="324826"/>
                </a:cubicBezTo>
                <a:cubicBezTo>
                  <a:pt x="2194936" y="327560"/>
                  <a:pt x="2198203" y="330427"/>
                  <a:pt x="2201603" y="333427"/>
                </a:cubicBezTo>
                <a:cubicBezTo>
                  <a:pt x="2205003" y="336428"/>
                  <a:pt x="2208237" y="339361"/>
                  <a:pt x="2211304" y="342228"/>
                </a:cubicBezTo>
                <a:cubicBezTo>
                  <a:pt x="2214371" y="345095"/>
                  <a:pt x="2216905" y="347462"/>
                  <a:pt x="2218905" y="349329"/>
                </a:cubicBezTo>
                <a:lnTo>
                  <a:pt x="2214505" y="355130"/>
                </a:lnTo>
                <a:cubicBezTo>
                  <a:pt x="2212371" y="352996"/>
                  <a:pt x="2209738" y="350463"/>
                  <a:pt x="2206604" y="347529"/>
                </a:cubicBezTo>
                <a:cubicBezTo>
                  <a:pt x="2203470" y="344595"/>
                  <a:pt x="2200270" y="341628"/>
                  <a:pt x="2197003" y="338628"/>
                </a:cubicBezTo>
                <a:cubicBezTo>
                  <a:pt x="2193735" y="335628"/>
                  <a:pt x="2190535" y="332827"/>
                  <a:pt x="2187401" y="330227"/>
                </a:cubicBezTo>
                <a:cubicBezTo>
                  <a:pt x="2184268" y="327627"/>
                  <a:pt x="2181634" y="325526"/>
                  <a:pt x="2179500" y="323926"/>
                </a:cubicBezTo>
                <a:close/>
                <a:moveTo>
                  <a:pt x="3039303" y="318125"/>
                </a:moveTo>
                <a:lnTo>
                  <a:pt x="3046104" y="318525"/>
                </a:lnTo>
                <a:lnTo>
                  <a:pt x="3046104" y="369932"/>
                </a:lnTo>
                <a:lnTo>
                  <a:pt x="3070107" y="369932"/>
                </a:lnTo>
                <a:lnTo>
                  <a:pt x="3070107" y="376933"/>
                </a:lnTo>
                <a:lnTo>
                  <a:pt x="3046104" y="376933"/>
                </a:lnTo>
                <a:lnTo>
                  <a:pt x="3046104" y="451942"/>
                </a:lnTo>
                <a:cubicBezTo>
                  <a:pt x="3050371" y="450475"/>
                  <a:pt x="3054438" y="449108"/>
                  <a:pt x="3058305" y="447842"/>
                </a:cubicBezTo>
                <a:cubicBezTo>
                  <a:pt x="3062173" y="446575"/>
                  <a:pt x="3065640" y="445408"/>
                  <a:pt x="3068707" y="444341"/>
                </a:cubicBezTo>
                <a:lnTo>
                  <a:pt x="3069507" y="447742"/>
                </a:lnTo>
                <a:lnTo>
                  <a:pt x="3070107" y="451142"/>
                </a:lnTo>
                <a:cubicBezTo>
                  <a:pt x="3065973" y="452609"/>
                  <a:pt x="3061273" y="454209"/>
                  <a:pt x="3056005" y="455943"/>
                </a:cubicBezTo>
                <a:cubicBezTo>
                  <a:pt x="3050738" y="457676"/>
                  <a:pt x="3045304" y="459476"/>
                  <a:pt x="3039703" y="461343"/>
                </a:cubicBezTo>
                <a:cubicBezTo>
                  <a:pt x="3034102" y="463210"/>
                  <a:pt x="3028668" y="465044"/>
                  <a:pt x="3023401" y="466844"/>
                </a:cubicBezTo>
                <a:cubicBezTo>
                  <a:pt x="3018134" y="468644"/>
                  <a:pt x="3013433" y="470278"/>
                  <a:pt x="3009299" y="471745"/>
                </a:cubicBezTo>
                <a:lnTo>
                  <a:pt x="3007699" y="464744"/>
                </a:lnTo>
                <a:lnTo>
                  <a:pt x="3039303" y="454342"/>
                </a:lnTo>
                <a:lnTo>
                  <a:pt x="3039303" y="376933"/>
                </a:lnTo>
                <a:lnTo>
                  <a:pt x="3013100" y="376933"/>
                </a:lnTo>
                <a:lnTo>
                  <a:pt x="3013100" y="369932"/>
                </a:lnTo>
                <a:lnTo>
                  <a:pt x="3039303" y="369932"/>
                </a:lnTo>
                <a:close/>
                <a:moveTo>
                  <a:pt x="502312" y="317525"/>
                </a:moveTo>
                <a:lnTo>
                  <a:pt x="508113" y="317525"/>
                </a:lnTo>
                <a:cubicBezTo>
                  <a:pt x="517848" y="332994"/>
                  <a:pt x="530216" y="346929"/>
                  <a:pt x="545218" y="359331"/>
                </a:cubicBezTo>
                <a:cubicBezTo>
                  <a:pt x="560220" y="371732"/>
                  <a:pt x="577189" y="382733"/>
                  <a:pt x="596124" y="392335"/>
                </a:cubicBezTo>
                <a:lnTo>
                  <a:pt x="592523" y="398936"/>
                </a:lnTo>
                <a:cubicBezTo>
                  <a:pt x="573854" y="389334"/>
                  <a:pt x="557119" y="378466"/>
                  <a:pt x="542317" y="366331"/>
                </a:cubicBezTo>
                <a:cubicBezTo>
                  <a:pt x="527515" y="354197"/>
                  <a:pt x="515114" y="340528"/>
                  <a:pt x="505112" y="325326"/>
                </a:cubicBezTo>
                <a:cubicBezTo>
                  <a:pt x="500579" y="332261"/>
                  <a:pt x="495144" y="339161"/>
                  <a:pt x="488811" y="346029"/>
                </a:cubicBezTo>
                <a:cubicBezTo>
                  <a:pt x="482477" y="352896"/>
                  <a:pt x="475509" y="359497"/>
                  <a:pt x="467908" y="365831"/>
                </a:cubicBezTo>
                <a:cubicBezTo>
                  <a:pt x="460307" y="372165"/>
                  <a:pt x="452239" y="378200"/>
                  <a:pt x="443705" y="383934"/>
                </a:cubicBezTo>
                <a:cubicBezTo>
                  <a:pt x="435171" y="389668"/>
                  <a:pt x="426370" y="394935"/>
                  <a:pt x="417302" y="399736"/>
                </a:cubicBezTo>
                <a:lnTo>
                  <a:pt x="414301" y="393135"/>
                </a:lnTo>
                <a:cubicBezTo>
                  <a:pt x="423236" y="388334"/>
                  <a:pt x="432037" y="383033"/>
                  <a:pt x="440704" y="377233"/>
                </a:cubicBezTo>
                <a:cubicBezTo>
                  <a:pt x="449372" y="371432"/>
                  <a:pt x="457540" y="365298"/>
                  <a:pt x="465208" y="358830"/>
                </a:cubicBezTo>
                <a:cubicBezTo>
                  <a:pt x="472875" y="352363"/>
                  <a:pt x="479876" y="345629"/>
                  <a:pt x="486210" y="338628"/>
                </a:cubicBezTo>
                <a:cubicBezTo>
                  <a:pt x="492544" y="331627"/>
                  <a:pt x="497912" y="324593"/>
                  <a:pt x="502312" y="317525"/>
                </a:cubicBezTo>
                <a:close/>
                <a:moveTo>
                  <a:pt x="720063" y="317125"/>
                </a:moveTo>
                <a:lnTo>
                  <a:pt x="727264" y="317525"/>
                </a:lnTo>
                <a:cubicBezTo>
                  <a:pt x="727264" y="317525"/>
                  <a:pt x="727264" y="318692"/>
                  <a:pt x="727264" y="321026"/>
                </a:cubicBezTo>
                <a:cubicBezTo>
                  <a:pt x="727264" y="323359"/>
                  <a:pt x="727231" y="326360"/>
                  <a:pt x="727164" y="330027"/>
                </a:cubicBezTo>
                <a:cubicBezTo>
                  <a:pt x="727097" y="333694"/>
                  <a:pt x="727031" y="337828"/>
                  <a:pt x="726964" y="342428"/>
                </a:cubicBezTo>
                <a:cubicBezTo>
                  <a:pt x="726897" y="347029"/>
                  <a:pt x="726798" y="351663"/>
                  <a:pt x="726664" y="356330"/>
                </a:cubicBezTo>
                <a:lnTo>
                  <a:pt x="775470" y="356330"/>
                </a:lnTo>
                <a:lnTo>
                  <a:pt x="775470" y="411937"/>
                </a:lnTo>
                <a:cubicBezTo>
                  <a:pt x="775470" y="444875"/>
                  <a:pt x="776671" y="465744"/>
                  <a:pt x="779070" y="474545"/>
                </a:cubicBezTo>
                <a:cubicBezTo>
                  <a:pt x="780137" y="477612"/>
                  <a:pt x="781404" y="480079"/>
                  <a:pt x="782871" y="481946"/>
                </a:cubicBezTo>
                <a:cubicBezTo>
                  <a:pt x="784338" y="483813"/>
                  <a:pt x="786071" y="484746"/>
                  <a:pt x="788072" y="484746"/>
                </a:cubicBezTo>
                <a:cubicBezTo>
                  <a:pt x="790205" y="484746"/>
                  <a:pt x="791906" y="483746"/>
                  <a:pt x="793172" y="481746"/>
                </a:cubicBezTo>
                <a:cubicBezTo>
                  <a:pt x="794439" y="479746"/>
                  <a:pt x="795473" y="477012"/>
                  <a:pt x="796273" y="473545"/>
                </a:cubicBezTo>
                <a:cubicBezTo>
                  <a:pt x="797073" y="470078"/>
                  <a:pt x="797873" y="466211"/>
                  <a:pt x="798673" y="461943"/>
                </a:cubicBezTo>
                <a:cubicBezTo>
                  <a:pt x="799473" y="457676"/>
                  <a:pt x="800140" y="453409"/>
                  <a:pt x="800674" y="449142"/>
                </a:cubicBezTo>
                <a:lnTo>
                  <a:pt x="806074" y="452142"/>
                </a:lnTo>
                <a:cubicBezTo>
                  <a:pt x="805407" y="456809"/>
                  <a:pt x="804707" y="460977"/>
                  <a:pt x="803974" y="464644"/>
                </a:cubicBezTo>
                <a:cubicBezTo>
                  <a:pt x="803240" y="468311"/>
                  <a:pt x="802340" y="472211"/>
                  <a:pt x="801274" y="476345"/>
                </a:cubicBezTo>
                <a:cubicBezTo>
                  <a:pt x="798740" y="486613"/>
                  <a:pt x="794206" y="491747"/>
                  <a:pt x="787671" y="491747"/>
                </a:cubicBezTo>
                <a:cubicBezTo>
                  <a:pt x="784604" y="491747"/>
                  <a:pt x="781805" y="490614"/>
                  <a:pt x="779271" y="488347"/>
                </a:cubicBezTo>
                <a:cubicBezTo>
                  <a:pt x="776737" y="486080"/>
                  <a:pt x="774736" y="481946"/>
                  <a:pt x="773270" y="475945"/>
                </a:cubicBezTo>
                <a:cubicBezTo>
                  <a:pt x="771803" y="471411"/>
                  <a:pt x="770703" y="463810"/>
                  <a:pt x="769970" y="453142"/>
                </a:cubicBezTo>
                <a:cubicBezTo>
                  <a:pt x="769236" y="442474"/>
                  <a:pt x="768869" y="428806"/>
                  <a:pt x="768869" y="412137"/>
                </a:cubicBezTo>
                <a:lnTo>
                  <a:pt x="768869" y="363331"/>
                </a:lnTo>
                <a:lnTo>
                  <a:pt x="726664" y="363331"/>
                </a:lnTo>
                <a:cubicBezTo>
                  <a:pt x="726664" y="365198"/>
                  <a:pt x="726631" y="367032"/>
                  <a:pt x="726564" y="368832"/>
                </a:cubicBezTo>
                <a:cubicBezTo>
                  <a:pt x="726497" y="370632"/>
                  <a:pt x="726464" y="372399"/>
                  <a:pt x="726464" y="374132"/>
                </a:cubicBezTo>
                <a:cubicBezTo>
                  <a:pt x="726197" y="382400"/>
                  <a:pt x="725864" y="390034"/>
                  <a:pt x="725464" y="397035"/>
                </a:cubicBezTo>
                <a:cubicBezTo>
                  <a:pt x="725064" y="404036"/>
                  <a:pt x="724397" y="410604"/>
                  <a:pt x="723463" y="416738"/>
                </a:cubicBezTo>
                <a:cubicBezTo>
                  <a:pt x="729865" y="420205"/>
                  <a:pt x="736099" y="423705"/>
                  <a:pt x="742166" y="427239"/>
                </a:cubicBezTo>
                <a:cubicBezTo>
                  <a:pt x="748234" y="430773"/>
                  <a:pt x="753401" y="433873"/>
                  <a:pt x="757668" y="436540"/>
                </a:cubicBezTo>
                <a:lnTo>
                  <a:pt x="754468" y="442941"/>
                </a:lnTo>
                <a:cubicBezTo>
                  <a:pt x="750334" y="440274"/>
                  <a:pt x="745433" y="437307"/>
                  <a:pt x="739766" y="434040"/>
                </a:cubicBezTo>
                <a:cubicBezTo>
                  <a:pt x="734098" y="430773"/>
                  <a:pt x="728197" y="427406"/>
                  <a:pt x="722064" y="423939"/>
                </a:cubicBezTo>
                <a:cubicBezTo>
                  <a:pt x="720729" y="431006"/>
                  <a:pt x="718997" y="437574"/>
                  <a:pt x="716862" y="443641"/>
                </a:cubicBezTo>
                <a:cubicBezTo>
                  <a:pt x="714729" y="449709"/>
                  <a:pt x="712095" y="455609"/>
                  <a:pt x="708962" y="461343"/>
                </a:cubicBezTo>
                <a:cubicBezTo>
                  <a:pt x="705828" y="467077"/>
                  <a:pt x="702161" y="472745"/>
                  <a:pt x="697961" y="478345"/>
                </a:cubicBezTo>
                <a:cubicBezTo>
                  <a:pt x="693760" y="483946"/>
                  <a:pt x="688926" y="489814"/>
                  <a:pt x="683458" y="495948"/>
                </a:cubicBezTo>
                <a:lnTo>
                  <a:pt x="677458" y="491547"/>
                </a:lnTo>
                <a:cubicBezTo>
                  <a:pt x="682925" y="485546"/>
                  <a:pt x="687759" y="479746"/>
                  <a:pt x="691960" y="474145"/>
                </a:cubicBezTo>
                <a:cubicBezTo>
                  <a:pt x="696160" y="468544"/>
                  <a:pt x="699794" y="462943"/>
                  <a:pt x="702861" y="457343"/>
                </a:cubicBezTo>
                <a:cubicBezTo>
                  <a:pt x="705928" y="451742"/>
                  <a:pt x="708495" y="445908"/>
                  <a:pt x="710562" y="439841"/>
                </a:cubicBezTo>
                <a:cubicBezTo>
                  <a:pt x="712629" y="433773"/>
                  <a:pt x="714329" y="427206"/>
                  <a:pt x="715663" y="420138"/>
                </a:cubicBezTo>
                <a:cubicBezTo>
                  <a:pt x="710595" y="417204"/>
                  <a:pt x="705761" y="414504"/>
                  <a:pt x="701161" y="412037"/>
                </a:cubicBezTo>
                <a:cubicBezTo>
                  <a:pt x="696560" y="409570"/>
                  <a:pt x="692526" y="407403"/>
                  <a:pt x="689059" y="405536"/>
                </a:cubicBezTo>
                <a:lnTo>
                  <a:pt x="692060" y="399536"/>
                </a:lnTo>
                <a:cubicBezTo>
                  <a:pt x="695393" y="401269"/>
                  <a:pt x="699160" y="403269"/>
                  <a:pt x="703361" y="405536"/>
                </a:cubicBezTo>
                <a:cubicBezTo>
                  <a:pt x="707562" y="407803"/>
                  <a:pt x="711996" y="410270"/>
                  <a:pt x="716663" y="412937"/>
                </a:cubicBezTo>
                <a:cubicBezTo>
                  <a:pt x="717463" y="407337"/>
                  <a:pt x="718062" y="401336"/>
                  <a:pt x="718463" y="394935"/>
                </a:cubicBezTo>
                <a:cubicBezTo>
                  <a:pt x="718863" y="388534"/>
                  <a:pt x="719197" y="381533"/>
                  <a:pt x="719463" y="373932"/>
                </a:cubicBezTo>
                <a:cubicBezTo>
                  <a:pt x="719463" y="372332"/>
                  <a:pt x="719496" y="370632"/>
                  <a:pt x="719564" y="368832"/>
                </a:cubicBezTo>
                <a:cubicBezTo>
                  <a:pt x="719630" y="367032"/>
                  <a:pt x="719663" y="365198"/>
                  <a:pt x="719663" y="363331"/>
                </a:cubicBezTo>
                <a:lnTo>
                  <a:pt x="697060" y="363331"/>
                </a:lnTo>
                <a:lnTo>
                  <a:pt x="697060" y="356330"/>
                </a:lnTo>
                <a:lnTo>
                  <a:pt x="719663" y="356330"/>
                </a:lnTo>
                <a:close/>
                <a:moveTo>
                  <a:pt x="4219060" y="316525"/>
                </a:moveTo>
                <a:lnTo>
                  <a:pt x="4225861" y="316925"/>
                </a:lnTo>
                <a:lnTo>
                  <a:pt x="4225861" y="346729"/>
                </a:lnTo>
                <a:lnTo>
                  <a:pt x="4290269" y="346729"/>
                </a:lnTo>
                <a:lnTo>
                  <a:pt x="4290269" y="411937"/>
                </a:lnTo>
                <a:lnTo>
                  <a:pt x="4225861" y="411937"/>
                </a:lnTo>
                <a:lnTo>
                  <a:pt x="4225861" y="417138"/>
                </a:lnTo>
                <a:cubicBezTo>
                  <a:pt x="4225861" y="426606"/>
                  <a:pt x="4224928" y="434840"/>
                  <a:pt x="4223061" y="441841"/>
                </a:cubicBezTo>
                <a:cubicBezTo>
                  <a:pt x="4221194" y="448842"/>
                  <a:pt x="4218060" y="455143"/>
                  <a:pt x="4213659" y="460743"/>
                </a:cubicBezTo>
                <a:cubicBezTo>
                  <a:pt x="4219527" y="464344"/>
                  <a:pt x="4225861" y="467444"/>
                  <a:pt x="4232662" y="470044"/>
                </a:cubicBezTo>
                <a:cubicBezTo>
                  <a:pt x="4239463" y="472645"/>
                  <a:pt x="4246830" y="474912"/>
                  <a:pt x="4254765" y="476845"/>
                </a:cubicBezTo>
                <a:cubicBezTo>
                  <a:pt x="4262699" y="478779"/>
                  <a:pt x="4271300" y="480379"/>
                  <a:pt x="4280568" y="481646"/>
                </a:cubicBezTo>
                <a:cubicBezTo>
                  <a:pt x="4289836" y="482913"/>
                  <a:pt x="4299870" y="483946"/>
                  <a:pt x="4310671" y="484746"/>
                </a:cubicBezTo>
                <a:lnTo>
                  <a:pt x="4309271" y="491747"/>
                </a:lnTo>
                <a:cubicBezTo>
                  <a:pt x="4298203" y="490947"/>
                  <a:pt x="4287902" y="489847"/>
                  <a:pt x="4278368" y="488447"/>
                </a:cubicBezTo>
                <a:cubicBezTo>
                  <a:pt x="4268833" y="487047"/>
                  <a:pt x="4259965" y="485313"/>
                  <a:pt x="4251764" y="483246"/>
                </a:cubicBezTo>
                <a:cubicBezTo>
                  <a:pt x="4243563" y="481179"/>
                  <a:pt x="4235895" y="478712"/>
                  <a:pt x="4228761" y="475845"/>
                </a:cubicBezTo>
                <a:cubicBezTo>
                  <a:pt x="4221627" y="472978"/>
                  <a:pt x="4214993" y="469611"/>
                  <a:pt x="4208859" y="465744"/>
                </a:cubicBezTo>
                <a:cubicBezTo>
                  <a:pt x="4202191" y="472145"/>
                  <a:pt x="4192923" y="477679"/>
                  <a:pt x="4181055" y="482346"/>
                </a:cubicBezTo>
                <a:cubicBezTo>
                  <a:pt x="4169187" y="487013"/>
                  <a:pt x="4154052" y="491614"/>
                  <a:pt x="4135649" y="496148"/>
                </a:cubicBezTo>
                <a:lnTo>
                  <a:pt x="4133249" y="489347"/>
                </a:lnTo>
                <a:cubicBezTo>
                  <a:pt x="4151251" y="485346"/>
                  <a:pt x="4165787" y="481179"/>
                  <a:pt x="4176855" y="476845"/>
                </a:cubicBezTo>
                <a:cubicBezTo>
                  <a:pt x="4187923" y="472511"/>
                  <a:pt x="4196657" y="467544"/>
                  <a:pt x="4203058" y="461943"/>
                </a:cubicBezTo>
                <a:cubicBezTo>
                  <a:pt x="4195857" y="457009"/>
                  <a:pt x="4189190" y="451309"/>
                  <a:pt x="4183056" y="444841"/>
                </a:cubicBezTo>
                <a:cubicBezTo>
                  <a:pt x="4176921" y="438374"/>
                  <a:pt x="4170921" y="430940"/>
                  <a:pt x="4165053" y="422538"/>
                </a:cubicBezTo>
                <a:lnTo>
                  <a:pt x="4170454" y="418338"/>
                </a:lnTo>
                <a:cubicBezTo>
                  <a:pt x="4176188" y="426606"/>
                  <a:pt x="4182055" y="433907"/>
                  <a:pt x="4188056" y="440241"/>
                </a:cubicBezTo>
                <a:cubicBezTo>
                  <a:pt x="4194057" y="446575"/>
                  <a:pt x="4200658" y="452142"/>
                  <a:pt x="4207859" y="456943"/>
                </a:cubicBezTo>
                <a:cubicBezTo>
                  <a:pt x="4212126" y="451875"/>
                  <a:pt x="4215060" y="446075"/>
                  <a:pt x="4216660" y="439541"/>
                </a:cubicBezTo>
                <a:cubicBezTo>
                  <a:pt x="4218260" y="433006"/>
                  <a:pt x="4219060" y="425539"/>
                  <a:pt x="4219060" y="417138"/>
                </a:cubicBezTo>
                <a:lnTo>
                  <a:pt x="4219060" y="411937"/>
                </a:lnTo>
                <a:lnTo>
                  <a:pt x="4153852" y="411937"/>
                </a:lnTo>
                <a:lnTo>
                  <a:pt x="4153852" y="346729"/>
                </a:lnTo>
                <a:lnTo>
                  <a:pt x="4219060" y="346729"/>
                </a:lnTo>
                <a:close/>
                <a:moveTo>
                  <a:pt x="3277456" y="316525"/>
                </a:moveTo>
                <a:lnTo>
                  <a:pt x="3283657" y="319326"/>
                </a:lnTo>
                <a:cubicBezTo>
                  <a:pt x="3281791" y="323726"/>
                  <a:pt x="3279690" y="328193"/>
                  <a:pt x="3277356" y="332727"/>
                </a:cubicBezTo>
                <a:cubicBezTo>
                  <a:pt x="3275023" y="337261"/>
                  <a:pt x="3272456" y="341862"/>
                  <a:pt x="3269656" y="346529"/>
                </a:cubicBezTo>
                <a:lnTo>
                  <a:pt x="3385470" y="346529"/>
                </a:lnTo>
                <a:lnTo>
                  <a:pt x="3385470" y="353330"/>
                </a:lnTo>
                <a:cubicBezTo>
                  <a:pt x="3376536" y="369198"/>
                  <a:pt x="3367534" y="382867"/>
                  <a:pt x="3358467" y="394335"/>
                </a:cubicBezTo>
                <a:lnTo>
                  <a:pt x="3352266" y="391335"/>
                </a:lnTo>
                <a:cubicBezTo>
                  <a:pt x="3356666" y="385734"/>
                  <a:pt x="3361001" y="379866"/>
                  <a:pt x="3365268" y="373732"/>
                </a:cubicBezTo>
                <a:cubicBezTo>
                  <a:pt x="3369535" y="367598"/>
                  <a:pt x="3373735" y="360864"/>
                  <a:pt x="3377869" y="353530"/>
                </a:cubicBezTo>
                <a:lnTo>
                  <a:pt x="3265055" y="353530"/>
                </a:lnTo>
                <a:cubicBezTo>
                  <a:pt x="3260121" y="360997"/>
                  <a:pt x="3254787" y="368298"/>
                  <a:pt x="3249053" y="375433"/>
                </a:cubicBezTo>
                <a:cubicBezTo>
                  <a:pt x="3243319" y="382567"/>
                  <a:pt x="3237252" y="389334"/>
                  <a:pt x="3230851" y="395735"/>
                </a:cubicBezTo>
                <a:lnTo>
                  <a:pt x="3225650" y="390734"/>
                </a:lnTo>
                <a:cubicBezTo>
                  <a:pt x="3231117" y="385400"/>
                  <a:pt x="3236418" y="379666"/>
                  <a:pt x="3241552" y="373532"/>
                </a:cubicBezTo>
                <a:cubicBezTo>
                  <a:pt x="3246686" y="367398"/>
                  <a:pt x="3251487" y="361131"/>
                  <a:pt x="3255954" y="354730"/>
                </a:cubicBezTo>
                <a:cubicBezTo>
                  <a:pt x="3260421" y="348329"/>
                  <a:pt x="3264488" y="341862"/>
                  <a:pt x="3268155" y="335328"/>
                </a:cubicBezTo>
                <a:cubicBezTo>
                  <a:pt x="3271823" y="328793"/>
                  <a:pt x="3274923" y="322526"/>
                  <a:pt x="3277456" y="316525"/>
                </a:cubicBezTo>
                <a:close/>
                <a:moveTo>
                  <a:pt x="359171" y="316525"/>
                </a:moveTo>
                <a:lnTo>
                  <a:pt x="364971" y="319526"/>
                </a:lnTo>
                <a:cubicBezTo>
                  <a:pt x="363771" y="321926"/>
                  <a:pt x="362238" y="324760"/>
                  <a:pt x="360371" y="328027"/>
                </a:cubicBezTo>
                <a:cubicBezTo>
                  <a:pt x="358504" y="331294"/>
                  <a:pt x="356470" y="334694"/>
                  <a:pt x="354270" y="338228"/>
                </a:cubicBezTo>
                <a:cubicBezTo>
                  <a:pt x="352070" y="341762"/>
                  <a:pt x="349836" y="345262"/>
                  <a:pt x="347569" y="348729"/>
                </a:cubicBezTo>
                <a:cubicBezTo>
                  <a:pt x="345303" y="352196"/>
                  <a:pt x="343102" y="355397"/>
                  <a:pt x="340969" y="358330"/>
                </a:cubicBezTo>
                <a:lnTo>
                  <a:pt x="376773" y="358330"/>
                </a:lnTo>
                <a:lnTo>
                  <a:pt x="376773" y="365131"/>
                </a:lnTo>
                <a:lnTo>
                  <a:pt x="331368" y="365131"/>
                </a:lnTo>
                <a:lnTo>
                  <a:pt x="331167" y="406336"/>
                </a:lnTo>
                <a:lnTo>
                  <a:pt x="331167" y="408137"/>
                </a:lnTo>
                <a:lnTo>
                  <a:pt x="381173" y="408137"/>
                </a:lnTo>
                <a:lnTo>
                  <a:pt x="381173" y="415138"/>
                </a:lnTo>
                <a:lnTo>
                  <a:pt x="330968" y="415138"/>
                </a:lnTo>
                <a:cubicBezTo>
                  <a:pt x="333501" y="431806"/>
                  <a:pt x="339568" y="446408"/>
                  <a:pt x="349170" y="458943"/>
                </a:cubicBezTo>
                <a:cubicBezTo>
                  <a:pt x="358771" y="471478"/>
                  <a:pt x="370839" y="481079"/>
                  <a:pt x="385374" y="487747"/>
                </a:cubicBezTo>
                <a:lnTo>
                  <a:pt x="381974" y="493947"/>
                </a:lnTo>
                <a:cubicBezTo>
                  <a:pt x="368772" y="487547"/>
                  <a:pt x="357470" y="478846"/>
                  <a:pt x="348069" y="467844"/>
                </a:cubicBezTo>
                <a:cubicBezTo>
                  <a:pt x="338668" y="456843"/>
                  <a:pt x="332034" y="444141"/>
                  <a:pt x="328167" y="429739"/>
                </a:cubicBezTo>
                <a:lnTo>
                  <a:pt x="310871" y="452230"/>
                </a:lnTo>
                <a:lnTo>
                  <a:pt x="324166" y="415138"/>
                </a:lnTo>
                <a:lnTo>
                  <a:pt x="278761" y="415138"/>
                </a:lnTo>
                <a:lnTo>
                  <a:pt x="278761" y="408137"/>
                </a:lnTo>
                <a:lnTo>
                  <a:pt x="324567" y="408137"/>
                </a:lnTo>
                <a:lnTo>
                  <a:pt x="324567" y="406536"/>
                </a:lnTo>
                <a:lnTo>
                  <a:pt x="324966" y="365131"/>
                </a:lnTo>
                <a:lnTo>
                  <a:pt x="283761" y="365131"/>
                </a:lnTo>
                <a:lnTo>
                  <a:pt x="283761" y="358330"/>
                </a:lnTo>
                <a:lnTo>
                  <a:pt x="333167" y="358330"/>
                </a:lnTo>
                <a:cubicBezTo>
                  <a:pt x="335301" y="355530"/>
                  <a:pt x="337568" y="352296"/>
                  <a:pt x="339968" y="348629"/>
                </a:cubicBezTo>
                <a:cubicBezTo>
                  <a:pt x="342368" y="344962"/>
                  <a:pt x="344769" y="341228"/>
                  <a:pt x="347169" y="337428"/>
                </a:cubicBezTo>
                <a:cubicBezTo>
                  <a:pt x="349570" y="333627"/>
                  <a:pt x="351804" y="329894"/>
                  <a:pt x="353870" y="326226"/>
                </a:cubicBezTo>
                <a:cubicBezTo>
                  <a:pt x="355937" y="322559"/>
                  <a:pt x="357704" y="319326"/>
                  <a:pt x="359171" y="316525"/>
                </a:cubicBezTo>
                <a:close/>
                <a:moveTo>
                  <a:pt x="3642017" y="316325"/>
                </a:moveTo>
                <a:lnTo>
                  <a:pt x="3648617" y="316725"/>
                </a:lnTo>
                <a:lnTo>
                  <a:pt x="3648617" y="432340"/>
                </a:lnTo>
                <a:lnTo>
                  <a:pt x="3682422" y="428739"/>
                </a:lnTo>
                <a:lnTo>
                  <a:pt x="3683022" y="435740"/>
                </a:lnTo>
                <a:lnTo>
                  <a:pt x="3648617" y="439341"/>
                </a:lnTo>
                <a:lnTo>
                  <a:pt x="3648617" y="495148"/>
                </a:lnTo>
                <a:lnTo>
                  <a:pt x="3641817" y="495148"/>
                </a:lnTo>
                <a:lnTo>
                  <a:pt x="3641817" y="439941"/>
                </a:lnTo>
                <a:lnTo>
                  <a:pt x="3567207" y="447742"/>
                </a:lnTo>
                <a:lnTo>
                  <a:pt x="3566607" y="440741"/>
                </a:lnTo>
                <a:lnTo>
                  <a:pt x="3641817" y="432940"/>
                </a:lnTo>
                <a:close/>
                <a:moveTo>
                  <a:pt x="1787213" y="316125"/>
                </a:moveTo>
                <a:cubicBezTo>
                  <a:pt x="1788013" y="318392"/>
                  <a:pt x="1788813" y="321026"/>
                  <a:pt x="1789613" y="324026"/>
                </a:cubicBezTo>
                <a:cubicBezTo>
                  <a:pt x="1790414" y="327026"/>
                  <a:pt x="1791280" y="330194"/>
                  <a:pt x="1792214" y="333527"/>
                </a:cubicBezTo>
                <a:cubicBezTo>
                  <a:pt x="1793147" y="336861"/>
                  <a:pt x="1794014" y="340161"/>
                  <a:pt x="1794814" y="343429"/>
                </a:cubicBezTo>
                <a:cubicBezTo>
                  <a:pt x="1795614" y="346696"/>
                  <a:pt x="1796414" y="349729"/>
                  <a:pt x="1797214" y="352530"/>
                </a:cubicBezTo>
                <a:lnTo>
                  <a:pt x="1846821" y="352530"/>
                </a:lnTo>
                <a:lnTo>
                  <a:pt x="1846821" y="359131"/>
                </a:lnTo>
                <a:lnTo>
                  <a:pt x="1741808" y="359131"/>
                </a:lnTo>
                <a:lnTo>
                  <a:pt x="1741808" y="352530"/>
                </a:lnTo>
                <a:lnTo>
                  <a:pt x="1790014" y="352530"/>
                </a:lnTo>
                <a:cubicBezTo>
                  <a:pt x="1789214" y="349729"/>
                  <a:pt x="1788413" y="346729"/>
                  <a:pt x="1787613" y="343529"/>
                </a:cubicBezTo>
                <a:cubicBezTo>
                  <a:pt x="1786813" y="340328"/>
                  <a:pt x="1785980" y="337094"/>
                  <a:pt x="1785113" y="333827"/>
                </a:cubicBezTo>
                <a:cubicBezTo>
                  <a:pt x="1784246" y="330560"/>
                  <a:pt x="1783413" y="327460"/>
                  <a:pt x="1782613" y="324526"/>
                </a:cubicBezTo>
                <a:cubicBezTo>
                  <a:pt x="1781813" y="321593"/>
                  <a:pt x="1781012" y="319059"/>
                  <a:pt x="1780212" y="316925"/>
                </a:cubicBezTo>
                <a:close/>
                <a:moveTo>
                  <a:pt x="296963" y="316125"/>
                </a:moveTo>
                <a:cubicBezTo>
                  <a:pt x="298563" y="318259"/>
                  <a:pt x="300297" y="320759"/>
                  <a:pt x="302164" y="323626"/>
                </a:cubicBezTo>
                <a:cubicBezTo>
                  <a:pt x="304030" y="326493"/>
                  <a:pt x="305964" y="329460"/>
                  <a:pt x="307964" y="332527"/>
                </a:cubicBezTo>
                <a:cubicBezTo>
                  <a:pt x="309965" y="335594"/>
                  <a:pt x="311865" y="338661"/>
                  <a:pt x="313665" y="341728"/>
                </a:cubicBezTo>
                <a:cubicBezTo>
                  <a:pt x="315465" y="344795"/>
                  <a:pt x="317099" y="347596"/>
                  <a:pt x="318566" y="350129"/>
                </a:cubicBezTo>
                <a:lnTo>
                  <a:pt x="312965" y="353530"/>
                </a:lnTo>
                <a:cubicBezTo>
                  <a:pt x="311631" y="350996"/>
                  <a:pt x="310065" y="348229"/>
                  <a:pt x="308265" y="345229"/>
                </a:cubicBezTo>
                <a:cubicBezTo>
                  <a:pt x="306464" y="342228"/>
                  <a:pt x="304597" y="339195"/>
                  <a:pt x="302664" y="336128"/>
                </a:cubicBezTo>
                <a:cubicBezTo>
                  <a:pt x="300730" y="333061"/>
                  <a:pt x="298797" y="330060"/>
                  <a:pt x="296863" y="327127"/>
                </a:cubicBezTo>
                <a:cubicBezTo>
                  <a:pt x="294929" y="324193"/>
                  <a:pt x="293163" y="321593"/>
                  <a:pt x="291562" y="319326"/>
                </a:cubicBezTo>
                <a:close/>
                <a:moveTo>
                  <a:pt x="1510055" y="315725"/>
                </a:moveTo>
                <a:lnTo>
                  <a:pt x="1515656" y="319126"/>
                </a:lnTo>
                <a:cubicBezTo>
                  <a:pt x="1513122" y="323793"/>
                  <a:pt x="1510255" y="328660"/>
                  <a:pt x="1507054" y="333727"/>
                </a:cubicBezTo>
                <a:cubicBezTo>
                  <a:pt x="1503854" y="338795"/>
                  <a:pt x="1500387" y="343829"/>
                  <a:pt x="1496653" y="348829"/>
                </a:cubicBezTo>
                <a:cubicBezTo>
                  <a:pt x="1492919" y="353830"/>
                  <a:pt x="1489085" y="358730"/>
                  <a:pt x="1485152" y="363531"/>
                </a:cubicBezTo>
                <a:cubicBezTo>
                  <a:pt x="1481218" y="368332"/>
                  <a:pt x="1477251" y="372799"/>
                  <a:pt x="1473250" y="376933"/>
                </a:cubicBezTo>
                <a:lnTo>
                  <a:pt x="1469050" y="371732"/>
                </a:lnTo>
                <a:cubicBezTo>
                  <a:pt x="1472784" y="367732"/>
                  <a:pt x="1476584" y="363431"/>
                  <a:pt x="1480451" y="358830"/>
                </a:cubicBezTo>
                <a:cubicBezTo>
                  <a:pt x="1484318" y="354230"/>
                  <a:pt x="1488052" y="349463"/>
                  <a:pt x="1491652" y="344529"/>
                </a:cubicBezTo>
                <a:cubicBezTo>
                  <a:pt x="1495253" y="339595"/>
                  <a:pt x="1498620" y="334694"/>
                  <a:pt x="1501754" y="329827"/>
                </a:cubicBezTo>
                <a:cubicBezTo>
                  <a:pt x="1504888" y="324960"/>
                  <a:pt x="1507655" y="320259"/>
                  <a:pt x="1510055" y="315725"/>
                </a:cubicBezTo>
                <a:close/>
                <a:moveTo>
                  <a:pt x="2890161" y="315525"/>
                </a:moveTo>
                <a:lnTo>
                  <a:pt x="2897361" y="315925"/>
                </a:lnTo>
                <a:lnTo>
                  <a:pt x="2897361" y="342128"/>
                </a:lnTo>
                <a:lnTo>
                  <a:pt x="2963170" y="342128"/>
                </a:lnTo>
                <a:lnTo>
                  <a:pt x="2963170" y="348729"/>
                </a:lnTo>
                <a:lnTo>
                  <a:pt x="2946768" y="378133"/>
                </a:lnTo>
                <a:lnTo>
                  <a:pt x="2940567" y="375533"/>
                </a:lnTo>
                <a:lnTo>
                  <a:pt x="2955569" y="348729"/>
                </a:lnTo>
                <a:lnTo>
                  <a:pt x="2897361" y="348729"/>
                </a:lnTo>
                <a:lnTo>
                  <a:pt x="2897361" y="393135"/>
                </a:lnTo>
                <a:lnTo>
                  <a:pt x="2948168" y="393135"/>
                </a:lnTo>
                <a:lnTo>
                  <a:pt x="2948168" y="399536"/>
                </a:lnTo>
                <a:cubicBezTo>
                  <a:pt x="2942567" y="411137"/>
                  <a:pt x="2936100" y="421605"/>
                  <a:pt x="2928765" y="430940"/>
                </a:cubicBezTo>
                <a:cubicBezTo>
                  <a:pt x="2921431" y="440274"/>
                  <a:pt x="2912763" y="448942"/>
                  <a:pt x="2902762" y="456943"/>
                </a:cubicBezTo>
                <a:cubicBezTo>
                  <a:pt x="2912363" y="462943"/>
                  <a:pt x="2923331" y="468311"/>
                  <a:pt x="2935666" y="473045"/>
                </a:cubicBezTo>
                <a:cubicBezTo>
                  <a:pt x="2948001" y="477779"/>
                  <a:pt x="2962170" y="482279"/>
                  <a:pt x="2978172" y="486546"/>
                </a:cubicBezTo>
                <a:lnTo>
                  <a:pt x="2975771" y="493547"/>
                </a:lnTo>
                <a:cubicBezTo>
                  <a:pt x="2959103" y="488880"/>
                  <a:pt x="2944334" y="483946"/>
                  <a:pt x="2931466" y="478745"/>
                </a:cubicBezTo>
                <a:cubicBezTo>
                  <a:pt x="2918598" y="473545"/>
                  <a:pt x="2907163" y="467744"/>
                  <a:pt x="2897161" y="461343"/>
                </a:cubicBezTo>
                <a:cubicBezTo>
                  <a:pt x="2887560" y="468144"/>
                  <a:pt x="2876859" y="474412"/>
                  <a:pt x="2865058" y="480146"/>
                </a:cubicBezTo>
                <a:cubicBezTo>
                  <a:pt x="2853256" y="485880"/>
                  <a:pt x="2839888" y="491280"/>
                  <a:pt x="2824952" y="496348"/>
                </a:cubicBezTo>
                <a:lnTo>
                  <a:pt x="2821552" y="489547"/>
                </a:lnTo>
                <a:cubicBezTo>
                  <a:pt x="2836087" y="484746"/>
                  <a:pt x="2849022" y="479746"/>
                  <a:pt x="2860357" y="474545"/>
                </a:cubicBezTo>
                <a:cubicBezTo>
                  <a:pt x="2871692" y="469344"/>
                  <a:pt x="2881960" y="463544"/>
                  <a:pt x="2891161" y="457143"/>
                </a:cubicBezTo>
                <a:cubicBezTo>
                  <a:pt x="2881426" y="450209"/>
                  <a:pt x="2872992" y="442474"/>
                  <a:pt x="2865857" y="433940"/>
                </a:cubicBezTo>
                <a:cubicBezTo>
                  <a:pt x="2858723" y="425405"/>
                  <a:pt x="2852356" y="415671"/>
                  <a:pt x="2846755" y="404736"/>
                </a:cubicBezTo>
                <a:lnTo>
                  <a:pt x="2852756" y="401136"/>
                </a:lnTo>
                <a:cubicBezTo>
                  <a:pt x="2858223" y="412070"/>
                  <a:pt x="2864491" y="421772"/>
                  <a:pt x="2871558" y="430239"/>
                </a:cubicBezTo>
                <a:cubicBezTo>
                  <a:pt x="2878626" y="438707"/>
                  <a:pt x="2887027" y="446341"/>
                  <a:pt x="2896761" y="453142"/>
                </a:cubicBezTo>
                <a:cubicBezTo>
                  <a:pt x="2906363" y="445808"/>
                  <a:pt x="2914697" y="437774"/>
                  <a:pt x="2921765" y="429039"/>
                </a:cubicBezTo>
                <a:cubicBezTo>
                  <a:pt x="2928832" y="420305"/>
                  <a:pt x="2935033" y="410537"/>
                  <a:pt x="2940367" y="399736"/>
                </a:cubicBezTo>
                <a:lnTo>
                  <a:pt x="2831753" y="399736"/>
                </a:lnTo>
                <a:cubicBezTo>
                  <a:pt x="2831620" y="410804"/>
                  <a:pt x="2831053" y="420472"/>
                  <a:pt x="2830053" y="428739"/>
                </a:cubicBezTo>
                <a:cubicBezTo>
                  <a:pt x="2829053" y="437007"/>
                  <a:pt x="2827486" y="444741"/>
                  <a:pt x="2825352" y="451942"/>
                </a:cubicBezTo>
                <a:cubicBezTo>
                  <a:pt x="2823219" y="459143"/>
                  <a:pt x="2820452" y="466144"/>
                  <a:pt x="2817051" y="472945"/>
                </a:cubicBezTo>
                <a:cubicBezTo>
                  <a:pt x="2813651" y="479746"/>
                  <a:pt x="2809550" y="487147"/>
                  <a:pt x="2804750" y="495148"/>
                </a:cubicBezTo>
                <a:lnTo>
                  <a:pt x="2798549" y="491747"/>
                </a:lnTo>
                <a:cubicBezTo>
                  <a:pt x="2803350" y="483746"/>
                  <a:pt x="2807417" y="476345"/>
                  <a:pt x="2810751" y="469544"/>
                </a:cubicBezTo>
                <a:cubicBezTo>
                  <a:pt x="2814084" y="462743"/>
                  <a:pt x="2816785" y="455743"/>
                  <a:pt x="2818852" y="448542"/>
                </a:cubicBezTo>
                <a:cubicBezTo>
                  <a:pt x="2820919" y="441341"/>
                  <a:pt x="2822419" y="433473"/>
                  <a:pt x="2823352" y="424939"/>
                </a:cubicBezTo>
                <a:cubicBezTo>
                  <a:pt x="2824286" y="416404"/>
                  <a:pt x="2824752" y="406403"/>
                  <a:pt x="2824752" y="394935"/>
                </a:cubicBezTo>
                <a:lnTo>
                  <a:pt x="2824752" y="342128"/>
                </a:lnTo>
                <a:lnTo>
                  <a:pt x="2890161" y="342128"/>
                </a:lnTo>
                <a:close/>
                <a:moveTo>
                  <a:pt x="3770156" y="315325"/>
                </a:moveTo>
                <a:lnTo>
                  <a:pt x="3776757" y="315725"/>
                </a:lnTo>
                <a:lnTo>
                  <a:pt x="3776757" y="337528"/>
                </a:lnTo>
                <a:lnTo>
                  <a:pt x="3829364" y="337528"/>
                </a:lnTo>
                <a:lnTo>
                  <a:pt x="3829364" y="315325"/>
                </a:lnTo>
                <a:lnTo>
                  <a:pt x="3835965" y="315725"/>
                </a:lnTo>
                <a:lnTo>
                  <a:pt x="3835965" y="337528"/>
                </a:lnTo>
                <a:lnTo>
                  <a:pt x="3885171" y="337528"/>
                </a:lnTo>
                <a:lnTo>
                  <a:pt x="3885171" y="344329"/>
                </a:lnTo>
                <a:lnTo>
                  <a:pt x="3835965" y="344329"/>
                </a:lnTo>
                <a:lnTo>
                  <a:pt x="3835965" y="361731"/>
                </a:lnTo>
                <a:lnTo>
                  <a:pt x="3829364" y="361731"/>
                </a:lnTo>
                <a:lnTo>
                  <a:pt x="3829364" y="344329"/>
                </a:lnTo>
                <a:lnTo>
                  <a:pt x="3776757" y="344329"/>
                </a:lnTo>
                <a:lnTo>
                  <a:pt x="3776757" y="361731"/>
                </a:lnTo>
                <a:lnTo>
                  <a:pt x="3770156" y="361731"/>
                </a:lnTo>
                <a:lnTo>
                  <a:pt x="3770156" y="344329"/>
                </a:lnTo>
                <a:lnTo>
                  <a:pt x="3720750" y="344329"/>
                </a:lnTo>
                <a:lnTo>
                  <a:pt x="3720750" y="337528"/>
                </a:lnTo>
                <a:lnTo>
                  <a:pt x="3770156" y="337528"/>
                </a:lnTo>
                <a:close/>
                <a:moveTo>
                  <a:pt x="1706803" y="315325"/>
                </a:moveTo>
                <a:lnTo>
                  <a:pt x="1713404" y="315725"/>
                </a:lnTo>
                <a:lnTo>
                  <a:pt x="1713404" y="356730"/>
                </a:lnTo>
                <a:lnTo>
                  <a:pt x="1738807" y="356730"/>
                </a:lnTo>
                <a:lnTo>
                  <a:pt x="1738807" y="363531"/>
                </a:lnTo>
                <a:lnTo>
                  <a:pt x="1713404" y="363531"/>
                </a:lnTo>
                <a:lnTo>
                  <a:pt x="1713404" y="405336"/>
                </a:lnTo>
                <a:cubicBezTo>
                  <a:pt x="1718205" y="403336"/>
                  <a:pt x="1722805" y="401369"/>
                  <a:pt x="1727206" y="399436"/>
                </a:cubicBezTo>
                <a:cubicBezTo>
                  <a:pt x="1731606" y="397502"/>
                  <a:pt x="1735407" y="395802"/>
                  <a:pt x="1738607" y="394335"/>
                </a:cubicBezTo>
                <a:lnTo>
                  <a:pt x="1739407" y="398335"/>
                </a:lnTo>
                <a:lnTo>
                  <a:pt x="1740007" y="401136"/>
                </a:lnTo>
                <a:cubicBezTo>
                  <a:pt x="1736674" y="402603"/>
                  <a:pt x="1732673" y="404336"/>
                  <a:pt x="1728006" y="406336"/>
                </a:cubicBezTo>
                <a:cubicBezTo>
                  <a:pt x="1723339" y="408337"/>
                  <a:pt x="1718471" y="410470"/>
                  <a:pt x="1713404" y="412737"/>
                </a:cubicBezTo>
                <a:lnTo>
                  <a:pt x="1713404" y="473345"/>
                </a:lnTo>
                <a:cubicBezTo>
                  <a:pt x="1713404" y="476545"/>
                  <a:pt x="1713137" y="479179"/>
                  <a:pt x="1712604" y="481246"/>
                </a:cubicBezTo>
                <a:cubicBezTo>
                  <a:pt x="1712071" y="483313"/>
                  <a:pt x="1711137" y="484946"/>
                  <a:pt x="1709804" y="486146"/>
                </a:cubicBezTo>
                <a:cubicBezTo>
                  <a:pt x="1708470" y="487347"/>
                  <a:pt x="1706703" y="488213"/>
                  <a:pt x="1704503" y="488747"/>
                </a:cubicBezTo>
                <a:cubicBezTo>
                  <a:pt x="1702303" y="489280"/>
                  <a:pt x="1699602" y="489680"/>
                  <a:pt x="1696402" y="489947"/>
                </a:cubicBezTo>
                <a:lnTo>
                  <a:pt x="1684000" y="490947"/>
                </a:lnTo>
                <a:lnTo>
                  <a:pt x="1682000" y="484346"/>
                </a:lnTo>
                <a:lnTo>
                  <a:pt x="1695202" y="483346"/>
                </a:lnTo>
                <a:cubicBezTo>
                  <a:pt x="1699869" y="482946"/>
                  <a:pt x="1702969" y="482079"/>
                  <a:pt x="1704503" y="480746"/>
                </a:cubicBezTo>
                <a:cubicBezTo>
                  <a:pt x="1706036" y="479412"/>
                  <a:pt x="1706803" y="476412"/>
                  <a:pt x="1706803" y="471745"/>
                </a:cubicBezTo>
                <a:lnTo>
                  <a:pt x="1706803" y="415338"/>
                </a:lnTo>
                <a:cubicBezTo>
                  <a:pt x="1700669" y="418005"/>
                  <a:pt x="1694802" y="420472"/>
                  <a:pt x="1689201" y="422738"/>
                </a:cubicBezTo>
                <a:cubicBezTo>
                  <a:pt x="1683600" y="425005"/>
                  <a:pt x="1679066" y="426872"/>
                  <a:pt x="1675599" y="428339"/>
                </a:cubicBezTo>
                <a:lnTo>
                  <a:pt x="1673999" y="421338"/>
                </a:lnTo>
                <a:cubicBezTo>
                  <a:pt x="1677733" y="419871"/>
                  <a:pt x="1682534" y="417971"/>
                  <a:pt x="1688401" y="415638"/>
                </a:cubicBezTo>
                <a:cubicBezTo>
                  <a:pt x="1694268" y="413304"/>
                  <a:pt x="1700402" y="410804"/>
                  <a:pt x="1706803" y="408137"/>
                </a:cubicBezTo>
                <a:lnTo>
                  <a:pt x="1706803" y="363531"/>
                </a:lnTo>
                <a:lnTo>
                  <a:pt x="1680000" y="363531"/>
                </a:lnTo>
                <a:lnTo>
                  <a:pt x="1680000" y="356730"/>
                </a:lnTo>
                <a:lnTo>
                  <a:pt x="1706803" y="356730"/>
                </a:lnTo>
                <a:close/>
                <a:moveTo>
                  <a:pt x="55409" y="315325"/>
                </a:moveTo>
                <a:lnTo>
                  <a:pt x="62009" y="315725"/>
                </a:lnTo>
                <a:lnTo>
                  <a:pt x="62009" y="337528"/>
                </a:lnTo>
                <a:lnTo>
                  <a:pt x="114616" y="337528"/>
                </a:lnTo>
                <a:lnTo>
                  <a:pt x="114616" y="315325"/>
                </a:lnTo>
                <a:lnTo>
                  <a:pt x="121217" y="315725"/>
                </a:lnTo>
                <a:lnTo>
                  <a:pt x="121217" y="337528"/>
                </a:lnTo>
                <a:lnTo>
                  <a:pt x="170424" y="337528"/>
                </a:lnTo>
                <a:lnTo>
                  <a:pt x="170424" y="344329"/>
                </a:lnTo>
                <a:lnTo>
                  <a:pt x="121217" y="344329"/>
                </a:lnTo>
                <a:lnTo>
                  <a:pt x="121217" y="361731"/>
                </a:lnTo>
                <a:lnTo>
                  <a:pt x="114616" y="361731"/>
                </a:lnTo>
                <a:lnTo>
                  <a:pt x="114616" y="344329"/>
                </a:lnTo>
                <a:lnTo>
                  <a:pt x="62009" y="344329"/>
                </a:lnTo>
                <a:lnTo>
                  <a:pt x="62009" y="361731"/>
                </a:lnTo>
                <a:lnTo>
                  <a:pt x="55409" y="361731"/>
                </a:lnTo>
                <a:lnTo>
                  <a:pt x="55409" y="344329"/>
                </a:lnTo>
                <a:lnTo>
                  <a:pt x="6002" y="344329"/>
                </a:lnTo>
                <a:lnTo>
                  <a:pt x="6002" y="337528"/>
                </a:lnTo>
                <a:lnTo>
                  <a:pt x="55409" y="337528"/>
                </a:lnTo>
                <a:close/>
                <a:moveTo>
                  <a:pt x="2466260" y="315125"/>
                </a:moveTo>
                <a:lnTo>
                  <a:pt x="2473061" y="315525"/>
                </a:lnTo>
                <a:lnTo>
                  <a:pt x="2473061" y="339728"/>
                </a:lnTo>
                <a:lnTo>
                  <a:pt x="2552871" y="339728"/>
                </a:lnTo>
                <a:lnTo>
                  <a:pt x="2552871" y="346129"/>
                </a:lnTo>
                <a:lnTo>
                  <a:pt x="2473061" y="346129"/>
                </a:lnTo>
                <a:lnTo>
                  <a:pt x="2473061" y="373332"/>
                </a:lnTo>
                <a:lnTo>
                  <a:pt x="2531068" y="373332"/>
                </a:lnTo>
                <a:lnTo>
                  <a:pt x="2531068" y="427739"/>
                </a:lnTo>
                <a:lnTo>
                  <a:pt x="2493263" y="427739"/>
                </a:lnTo>
                <a:lnTo>
                  <a:pt x="2493263" y="467344"/>
                </a:lnTo>
                <a:cubicBezTo>
                  <a:pt x="2493263" y="470278"/>
                  <a:pt x="2493497" y="472645"/>
                  <a:pt x="2493963" y="474445"/>
                </a:cubicBezTo>
                <a:cubicBezTo>
                  <a:pt x="2494430" y="476245"/>
                  <a:pt x="2495297" y="477712"/>
                  <a:pt x="2496564" y="478846"/>
                </a:cubicBezTo>
                <a:cubicBezTo>
                  <a:pt x="2497831" y="479979"/>
                  <a:pt x="2499498" y="480746"/>
                  <a:pt x="2501564" y="481146"/>
                </a:cubicBezTo>
                <a:cubicBezTo>
                  <a:pt x="2503631" y="481546"/>
                  <a:pt x="2506265" y="481813"/>
                  <a:pt x="2509465" y="481946"/>
                </a:cubicBezTo>
                <a:cubicBezTo>
                  <a:pt x="2514799" y="482213"/>
                  <a:pt x="2520200" y="482213"/>
                  <a:pt x="2525667" y="481946"/>
                </a:cubicBezTo>
                <a:cubicBezTo>
                  <a:pt x="2529534" y="481813"/>
                  <a:pt x="2532602" y="481512"/>
                  <a:pt x="2534868" y="481046"/>
                </a:cubicBezTo>
                <a:cubicBezTo>
                  <a:pt x="2537135" y="480579"/>
                  <a:pt x="2538902" y="479846"/>
                  <a:pt x="2540169" y="478846"/>
                </a:cubicBezTo>
                <a:cubicBezTo>
                  <a:pt x="2541436" y="477845"/>
                  <a:pt x="2542336" y="476479"/>
                  <a:pt x="2542870" y="474745"/>
                </a:cubicBezTo>
                <a:cubicBezTo>
                  <a:pt x="2543403" y="473011"/>
                  <a:pt x="2543870" y="470744"/>
                  <a:pt x="2544270" y="467944"/>
                </a:cubicBezTo>
                <a:cubicBezTo>
                  <a:pt x="2544403" y="466744"/>
                  <a:pt x="2544603" y="464944"/>
                  <a:pt x="2544870" y="462543"/>
                </a:cubicBezTo>
                <a:cubicBezTo>
                  <a:pt x="2545136" y="460143"/>
                  <a:pt x="2545370" y="457710"/>
                  <a:pt x="2545570" y="455243"/>
                </a:cubicBezTo>
                <a:cubicBezTo>
                  <a:pt x="2545770" y="452776"/>
                  <a:pt x="2545937" y="450542"/>
                  <a:pt x="2546070" y="448542"/>
                </a:cubicBezTo>
                <a:cubicBezTo>
                  <a:pt x="2546203" y="446541"/>
                  <a:pt x="2546270" y="445408"/>
                  <a:pt x="2546270" y="445141"/>
                </a:cubicBezTo>
                <a:lnTo>
                  <a:pt x="2552471" y="447542"/>
                </a:lnTo>
                <a:cubicBezTo>
                  <a:pt x="2552471" y="447942"/>
                  <a:pt x="2552404" y="449075"/>
                  <a:pt x="2552271" y="450942"/>
                </a:cubicBezTo>
                <a:cubicBezTo>
                  <a:pt x="2552137" y="452809"/>
                  <a:pt x="2552004" y="454942"/>
                  <a:pt x="2551871" y="457343"/>
                </a:cubicBezTo>
                <a:cubicBezTo>
                  <a:pt x="2551737" y="459743"/>
                  <a:pt x="2551537" y="462110"/>
                  <a:pt x="2551271" y="464444"/>
                </a:cubicBezTo>
                <a:cubicBezTo>
                  <a:pt x="2551004" y="466777"/>
                  <a:pt x="2550804" y="468611"/>
                  <a:pt x="2550671" y="469944"/>
                </a:cubicBezTo>
                <a:cubicBezTo>
                  <a:pt x="2550004" y="473812"/>
                  <a:pt x="2549237" y="476912"/>
                  <a:pt x="2548370" y="479246"/>
                </a:cubicBezTo>
                <a:cubicBezTo>
                  <a:pt x="2547503" y="481579"/>
                  <a:pt x="2546203" y="483446"/>
                  <a:pt x="2544470" y="484846"/>
                </a:cubicBezTo>
                <a:cubicBezTo>
                  <a:pt x="2542736" y="486246"/>
                  <a:pt x="2540436" y="487213"/>
                  <a:pt x="2537569" y="487747"/>
                </a:cubicBezTo>
                <a:cubicBezTo>
                  <a:pt x="2534702" y="488280"/>
                  <a:pt x="2530935" y="488613"/>
                  <a:pt x="2526267" y="488747"/>
                </a:cubicBezTo>
                <a:cubicBezTo>
                  <a:pt x="2520000" y="489013"/>
                  <a:pt x="2513799" y="489013"/>
                  <a:pt x="2507665" y="488747"/>
                </a:cubicBezTo>
                <a:cubicBezTo>
                  <a:pt x="2499664" y="488480"/>
                  <a:pt x="2494163" y="486913"/>
                  <a:pt x="2491163" y="484046"/>
                </a:cubicBezTo>
                <a:cubicBezTo>
                  <a:pt x="2488163" y="481179"/>
                  <a:pt x="2486663" y="476012"/>
                  <a:pt x="2486663" y="468544"/>
                </a:cubicBezTo>
                <a:lnTo>
                  <a:pt x="2486663" y="427739"/>
                </a:lnTo>
                <a:lnTo>
                  <a:pt x="2450058" y="427739"/>
                </a:lnTo>
                <a:cubicBezTo>
                  <a:pt x="2449925" y="429206"/>
                  <a:pt x="2449791" y="430706"/>
                  <a:pt x="2449658" y="432240"/>
                </a:cubicBezTo>
                <a:cubicBezTo>
                  <a:pt x="2449524" y="433773"/>
                  <a:pt x="2449391" y="435140"/>
                  <a:pt x="2449258" y="436340"/>
                </a:cubicBezTo>
                <a:cubicBezTo>
                  <a:pt x="2448591" y="443941"/>
                  <a:pt x="2446957" y="450609"/>
                  <a:pt x="2444357" y="456343"/>
                </a:cubicBezTo>
                <a:cubicBezTo>
                  <a:pt x="2441757" y="462077"/>
                  <a:pt x="2437890" y="467277"/>
                  <a:pt x="2432756" y="471945"/>
                </a:cubicBezTo>
                <a:cubicBezTo>
                  <a:pt x="2427622" y="476612"/>
                  <a:pt x="2421121" y="480912"/>
                  <a:pt x="2413253" y="484846"/>
                </a:cubicBezTo>
                <a:cubicBezTo>
                  <a:pt x="2405386" y="488780"/>
                  <a:pt x="2395851" y="492814"/>
                  <a:pt x="2384650" y="496948"/>
                </a:cubicBezTo>
                <a:lnTo>
                  <a:pt x="2382050" y="490347"/>
                </a:lnTo>
                <a:cubicBezTo>
                  <a:pt x="2392851" y="486613"/>
                  <a:pt x="2401952" y="482946"/>
                  <a:pt x="2409353" y="479346"/>
                </a:cubicBezTo>
                <a:cubicBezTo>
                  <a:pt x="2416754" y="475745"/>
                  <a:pt x="2422821" y="471811"/>
                  <a:pt x="2427555" y="467544"/>
                </a:cubicBezTo>
                <a:cubicBezTo>
                  <a:pt x="2432289" y="463277"/>
                  <a:pt x="2435790" y="458510"/>
                  <a:pt x="2438057" y="453242"/>
                </a:cubicBezTo>
                <a:cubicBezTo>
                  <a:pt x="2440324" y="447975"/>
                  <a:pt x="2441790" y="441808"/>
                  <a:pt x="2442457" y="434740"/>
                </a:cubicBezTo>
                <a:lnTo>
                  <a:pt x="2443057" y="427739"/>
                </a:lnTo>
                <a:lnTo>
                  <a:pt x="2408253" y="427739"/>
                </a:lnTo>
                <a:lnTo>
                  <a:pt x="2408253" y="373332"/>
                </a:lnTo>
                <a:lnTo>
                  <a:pt x="2466260" y="373332"/>
                </a:lnTo>
                <a:lnTo>
                  <a:pt x="2466260" y="346129"/>
                </a:lnTo>
                <a:lnTo>
                  <a:pt x="2386450" y="346129"/>
                </a:lnTo>
                <a:lnTo>
                  <a:pt x="2386450" y="339728"/>
                </a:lnTo>
                <a:lnTo>
                  <a:pt x="2466260" y="339728"/>
                </a:lnTo>
                <a:close/>
                <a:moveTo>
                  <a:pt x="1573263" y="315125"/>
                </a:moveTo>
                <a:lnTo>
                  <a:pt x="1580064" y="315525"/>
                </a:lnTo>
                <a:lnTo>
                  <a:pt x="1580064" y="335928"/>
                </a:lnTo>
                <a:lnTo>
                  <a:pt x="1637871" y="335928"/>
                </a:lnTo>
                <a:lnTo>
                  <a:pt x="1637871" y="341928"/>
                </a:lnTo>
                <a:lnTo>
                  <a:pt x="1580064" y="341928"/>
                </a:lnTo>
                <a:lnTo>
                  <a:pt x="1580064" y="362331"/>
                </a:lnTo>
                <a:lnTo>
                  <a:pt x="1629070" y="362331"/>
                </a:lnTo>
                <a:lnTo>
                  <a:pt x="1629070" y="404336"/>
                </a:lnTo>
                <a:lnTo>
                  <a:pt x="1524457" y="404336"/>
                </a:lnTo>
                <a:lnTo>
                  <a:pt x="1524457" y="362331"/>
                </a:lnTo>
                <a:lnTo>
                  <a:pt x="1573263" y="362331"/>
                </a:lnTo>
                <a:lnTo>
                  <a:pt x="1573263" y="341928"/>
                </a:lnTo>
                <a:lnTo>
                  <a:pt x="1519456" y="341928"/>
                </a:lnTo>
                <a:lnTo>
                  <a:pt x="1519456" y="335928"/>
                </a:lnTo>
                <a:lnTo>
                  <a:pt x="1573263" y="335928"/>
                </a:lnTo>
                <a:close/>
                <a:moveTo>
                  <a:pt x="4458214" y="314925"/>
                </a:moveTo>
                <a:lnTo>
                  <a:pt x="4464615" y="315325"/>
                </a:lnTo>
                <a:lnTo>
                  <a:pt x="4464615" y="335928"/>
                </a:lnTo>
                <a:lnTo>
                  <a:pt x="4512821" y="335928"/>
                </a:lnTo>
                <a:lnTo>
                  <a:pt x="4512821" y="342128"/>
                </a:lnTo>
                <a:lnTo>
                  <a:pt x="4464615" y="342128"/>
                </a:lnTo>
                <a:lnTo>
                  <a:pt x="4464615" y="359331"/>
                </a:lnTo>
                <a:lnTo>
                  <a:pt x="4458214" y="359331"/>
                </a:lnTo>
                <a:lnTo>
                  <a:pt x="4458214" y="342128"/>
                </a:lnTo>
                <a:lnTo>
                  <a:pt x="4399806" y="342128"/>
                </a:lnTo>
                <a:lnTo>
                  <a:pt x="4399806" y="359531"/>
                </a:lnTo>
                <a:lnTo>
                  <a:pt x="4393406" y="359531"/>
                </a:lnTo>
                <a:lnTo>
                  <a:pt x="4393406" y="342128"/>
                </a:lnTo>
                <a:lnTo>
                  <a:pt x="4345400" y="342128"/>
                </a:lnTo>
                <a:lnTo>
                  <a:pt x="4345400" y="335928"/>
                </a:lnTo>
                <a:lnTo>
                  <a:pt x="4393406" y="335928"/>
                </a:lnTo>
                <a:lnTo>
                  <a:pt x="4393406" y="315125"/>
                </a:lnTo>
                <a:lnTo>
                  <a:pt x="4399806" y="315525"/>
                </a:lnTo>
                <a:lnTo>
                  <a:pt x="4399806" y="335928"/>
                </a:lnTo>
                <a:lnTo>
                  <a:pt x="4458214" y="335928"/>
                </a:lnTo>
                <a:close/>
                <a:moveTo>
                  <a:pt x="3116713" y="314725"/>
                </a:moveTo>
                <a:lnTo>
                  <a:pt x="3122113" y="318325"/>
                </a:lnTo>
                <a:cubicBezTo>
                  <a:pt x="3119980" y="321926"/>
                  <a:pt x="3117513" y="325693"/>
                  <a:pt x="3114712" y="329627"/>
                </a:cubicBezTo>
                <a:cubicBezTo>
                  <a:pt x="3111912" y="333561"/>
                  <a:pt x="3108978" y="337428"/>
                  <a:pt x="3105911" y="341228"/>
                </a:cubicBezTo>
                <a:cubicBezTo>
                  <a:pt x="3102844" y="345029"/>
                  <a:pt x="3099811" y="348663"/>
                  <a:pt x="3096810" y="352130"/>
                </a:cubicBezTo>
                <a:cubicBezTo>
                  <a:pt x="3093810" y="355597"/>
                  <a:pt x="3091109" y="358597"/>
                  <a:pt x="3088709" y="361131"/>
                </a:cubicBezTo>
                <a:cubicBezTo>
                  <a:pt x="3090309" y="361131"/>
                  <a:pt x="3092843" y="361064"/>
                  <a:pt x="3096310" y="360931"/>
                </a:cubicBezTo>
                <a:cubicBezTo>
                  <a:pt x="3099777" y="360797"/>
                  <a:pt x="3103711" y="360664"/>
                  <a:pt x="3108112" y="360531"/>
                </a:cubicBezTo>
                <a:cubicBezTo>
                  <a:pt x="3112512" y="360397"/>
                  <a:pt x="3117246" y="360264"/>
                  <a:pt x="3122313" y="360131"/>
                </a:cubicBezTo>
                <a:cubicBezTo>
                  <a:pt x="3127381" y="359997"/>
                  <a:pt x="3132281" y="359864"/>
                  <a:pt x="3137015" y="359731"/>
                </a:cubicBezTo>
                <a:cubicBezTo>
                  <a:pt x="3141749" y="359597"/>
                  <a:pt x="3146217" y="359497"/>
                  <a:pt x="3150417" y="359431"/>
                </a:cubicBezTo>
                <a:cubicBezTo>
                  <a:pt x="3154617" y="359364"/>
                  <a:pt x="3158051" y="359264"/>
                  <a:pt x="3160718" y="359131"/>
                </a:cubicBezTo>
                <a:cubicBezTo>
                  <a:pt x="3156984" y="354463"/>
                  <a:pt x="3153317" y="349863"/>
                  <a:pt x="3149717" y="345329"/>
                </a:cubicBezTo>
                <a:cubicBezTo>
                  <a:pt x="3146116" y="340795"/>
                  <a:pt x="3143049" y="337128"/>
                  <a:pt x="3140516" y="334327"/>
                </a:cubicBezTo>
                <a:lnTo>
                  <a:pt x="3145316" y="330127"/>
                </a:lnTo>
                <a:cubicBezTo>
                  <a:pt x="3147450" y="332661"/>
                  <a:pt x="3149983" y="335794"/>
                  <a:pt x="3152917" y="339528"/>
                </a:cubicBezTo>
                <a:cubicBezTo>
                  <a:pt x="3155851" y="343262"/>
                  <a:pt x="3158918" y="347129"/>
                  <a:pt x="3162118" y="351130"/>
                </a:cubicBezTo>
                <a:cubicBezTo>
                  <a:pt x="3165319" y="355130"/>
                  <a:pt x="3168452" y="359097"/>
                  <a:pt x="3171520" y="363031"/>
                </a:cubicBezTo>
                <a:cubicBezTo>
                  <a:pt x="3174587" y="366965"/>
                  <a:pt x="3177320" y="370399"/>
                  <a:pt x="3179721" y="373332"/>
                </a:cubicBezTo>
                <a:lnTo>
                  <a:pt x="3174920" y="377733"/>
                </a:lnTo>
                <a:cubicBezTo>
                  <a:pt x="3173720" y="375999"/>
                  <a:pt x="3172353" y="374066"/>
                  <a:pt x="3170819" y="371932"/>
                </a:cubicBezTo>
                <a:cubicBezTo>
                  <a:pt x="3169286" y="369799"/>
                  <a:pt x="3167586" y="367598"/>
                  <a:pt x="3165719" y="365331"/>
                </a:cubicBezTo>
                <a:cubicBezTo>
                  <a:pt x="3164119" y="365331"/>
                  <a:pt x="3161152" y="365398"/>
                  <a:pt x="3156818" y="365531"/>
                </a:cubicBezTo>
                <a:cubicBezTo>
                  <a:pt x="3152484" y="365665"/>
                  <a:pt x="3147450" y="365831"/>
                  <a:pt x="3141716" y="366031"/>
                </a:cubicBezTo>
                <a:cubicBezTo>
                  <a:pt x="3135982" y="366231"/>
                  <a:pt x="3129914" y="366398"/>
                  <a:pt x="3123514" y="366531"/>
                </a:cubicBezTo>
                <a:cubicBezTo>
                  <a:pt x="3117113" y="366665"/>
                  <a:pt x="3111179" y="366831"/>
                  <a:pt x="3105711" y="367032"/>
                </a:cubicBezTo>
                <a:cubicBezTo>
                  <a:pt x="3100244" y="367232"/>
                  <a:pt x="3095543" y="367398"/>
                  <a:pt x="3091610" y="367532"/>
                </a:cubicBezTo>
                <a:cubicBezTo>
                  <a:pt x="3087676" y="367665"/>
                  <a:pt x="3085242" y="367732"/>
                  <a:pt x="3084309" y="367732"/>
                </a:cubicBezTo>
                <a:cubicBezTo>
                  <a:pt x="3083108" y="367865"/>
                  <a:pt x="3081908" y="367998"/>
                  <a:pt x="3080708" y="368132"/>
                </a:cubicBezTo>
                <a:cubicBezTo>
                  <a:pt x="3079508" y="368265"/>
                  <a:pt x="3077774" y="368532"/>
                  <a:pt x="3075507" y="368932"/>
                </a:cubicBezTo>
                <a:lnTo>
                  <a:pt x="3074307" y="362131"/>
                </a:lnTo>
                <a:cubicBezTo>
                  <a:pt x="3076574" y="361731"/>
                  <a:pt x="3078074" y="361397"/>
                  <a:pt x="3078808" y="361131"/>
                </a:cubicBezTo>
                <a:cubicBezTo>
                  <a:pt x="3079542" y="360864"/>
                  <a:pt x="3080175" y="360464"/>
                  <a:pt x="3080708" y="359931"/>
                </a:cubicBezTo>
                <a:cubicBezTo>
                  <a:pt x="3083108" y="357664"/>
                  <a:pt x="3085909" y="354797"/>
                  <a:pt x="3089109" y="351330"/>
                </a:cubicBezTo>
                <a:cubicBezTo>
                  <a:pt x="3092310" y="347862"/>
                  <a:pt x="3095577" y="344062"/>
                  <a:pt x="3098910" y="339928"/>
                </a:cubicBezTo>
                <a:cubicBezTo>
                  <a:pt x="3102244" y="335794"/>
                  <a:pt x="3105478" y="331560"/>
                  <a:pt x="3108612" y="327227"/>
                </a:cubicBezTo>
                <a:cubicBezTo>
                  <a:pt x="3111745" y="322893"/>
                  <a:pt x="3114446" y="318725"/>
                  <a:pt x="3116713" y="314725"/>
                </a:cubicBezTo>
                <a:close/>
                <a:moveTo>
                  <a:pt x="2037359" y="314325"/>
                </a:moveTo>
                <a:lnTo>
                  <a:pt x="2043760" y="316125"/>
                </a:lnTo>
                <a:cubicBezTo>
                  <a:pt x="2041893" y="321192"/>
                  <a:pt x="2040059" y="326126"/>
                  <a:pt x="2038259" y="330927"/>
                </a:cubicBezTo>
                <a:cubicBezTo>
                  <a:pt x="2036459" y="335728"/>
                  <a:pt x="2034558" y="340395"/>
                  <a:pt x="2032558" y="344929"/>
                </a:cubicBezTo>
                <a:lnTo>
                  <a:pt x="2139371" y="344929"/>
                </a:lnTo>
                <a:lnTo>
                  <a:pt x="2139371" y="351730"/>
                </a:lnTo>
                <a:lnTo>
                  <a:pt x="2029358" y="351730"/>
                </a:lnTo>
                <a:cubicBezTo>
                  <a:pt x="2025491" y="359864"/>
                  <a:pt x="2021357" y="367532"/>
                  <a:pt x="2016956" y="374732"/>
                </a:cubicBezTo>
                <a:cubicBezTo>
                  <a:pt x="2012556" y="381933"/>
                  <a:pt x="2007822" y="388934"/>
                  <a:pt x="2002755" y="395735"/>
                </a:cubicBezTo>
                <a:lnTo>
                  <a:pt x="2054361" y="395735"/>
                </a:lnTo>
                <a:lnTo>
                  <a:pt x="2054361" y="365131"/>
                </a:lnTo>
                <a:lnTo>
                  <a:pt x="2061162" y="365531"/>
                </a:lnTo>
                <a:lnTo>
                  <a:pt x="2061162" y="395735"/>
                </a:lnTo>
                <a:lnTo>
                  <a:pt x="2118969" y="395735"/>
                </a:lnTo>
                <a:lnTo>
                  <a:pt x="2118969" y="456343"/>
                </a:lnTo>
                <a:cubicBezTo>
                  <a:pt x="2118969" y="460210"/>
                  <a:pt x="2118602" y="463344"/>
                  <a:pt x="2117869" y="465744"/>
                </a:cubicBezTo>
                <a:cubicBezTo>
                  <a:pt x="2117135" y="468144"/>
                  <a:pt x="2115935" y="470044"/>
                  <a:pt x="2114268" y="471445"/>
                </a:cubicBezTo>
                <a:cubicBezTo>
                  <a:pt x="2112602" y="472845"/>
                  <a:pt x="2110435" y="473845"/>
                  <a:pt x="2107768" y="474445"/>
                </a:cubicBezTo>
                <a:cubicBezTo>
                  <a:pt x="2105101" y="475045"/>
                  <a:pt x="2101767" y="475478"/>
                  <a:pt x="2097766" y="475745"/>
                </a:cubicBezTo>
                <a:lnTo>
                  <a:pt x="2082964" y="476745"/>
                </a:lnTo>
                <a:lnTo>
                  <a:pt x="2080964" y="470344"/>
                </a:lnTo>
                <a:lnTo>
                  <a:pt x="2096366" y="469544"/>
                </a:lnTo>
                <a:cubicBezTo>
                  <a:pt x="2099700" y="469411"/>
                  <a:pt x="2102434" y="469044"/>
                  <a:pt x="2104567" y="468444"/>
                </a:cubicBezTo>
                <a:cubicBezTo>
                  <a:pt x="2106701" y="467844"/>
                  <a:pt x="2108301" y="466977"/>
                  <a:pt x="2109368" y="465844"/>
                </a:cubicBezTo>
                <a:cubicBezTo>
                  <a:pt x="2110435" y="464710"/>
                  <a:pt x="2111168" y="463277"/>
                  <a:pt x="2111568" y="461543"/>
                </a:cubicBezTo>
                <a:cubicBezTo>
                  <a:pt x="2111968" y="459810"/>
                  <a:pt x="2112168" y="457610"/>
                  <a:pt x="2112168" y="454942"/>
                </a:cubicBezTo>
                <a:lnTo>
                  <a:pt x="2112168" y="402736"/>
                </a:lnTo>
                <a:lnTo>
                  <a:pt x="2061162" y="402736"/>
                </a:lnTo>
                <a:lnTo>
                  <a:pt x="2061162" y="494947"/>
                </a:lnTo>
                <a:lnTo>
                  <a:pt x="2054361" y="494947"/>
                </a:lnTo>
                <a:lnTo>
                  <a:pt x="2054361" y="402736"/>
                </a:lnTo>
                <a:lnTo>
                  <a:pt x="2003555" y="402736"/>
                </a:lnTo>
                <a:lnTo>
                  <a:pt x="2003555" y="478145"/>
                </a:lnTo>
                <a:lnTo>
                  <a:pt x="1996754" y="478145"/>
                </a:lnTo>
                <a:lnTo>
                  <a:pt x="1996754" y="403336"/>
                </a:lnTo>
                <a:cubicBezTo>
                  <a:pt x="1986752" y="415471"/>
                  <a:pt x="1975351" y="427472"/>
                  <a:pt x="1962549" y="439341"/>
                </a:cubicBezTo>
                <a:lnTo>
                  <a:pt x="1959149" y="433140"/>
                </a:lnTo>
                <a:cubicBezTo>
                  <a:pt x="1966083" y="426872"/>
                  <a:pt x="1972517" y="420605"/>
                  <a:pt x="1978451" y="414337"/>
                </a:cubicBezTo>
                <a:cubicBezTo>
                  <a:pt x="1984385" y="408070"/>
                  <a:pt x="1989886" y="401602"/>
                  <a:pt x="1994954" y="394935"/>
                </a:cubicBezTo>
                <a:cubicBezTo>
                  <a:pt x="2000021" y="388268"/>
                  <a:pt x="2004788" y="381367"/>
                  <a:pt x="2009255" y="374232"/>
                </a:cubicBezTo>
                <a:cubicBezTo>
                  <a:pt x="2013722" y="367098"/>
                  <a:pt x="2017890" y="359597"/>
                  <a:pt x="2021757" y="351730"/>
                </a:cubicBezTo>
                <a:lnTo>
                  <a:pt x="1967950" y="351730"/>
                </a:lnTo>
                <a:lnTo>
                  <a:pt x="1967950" y="344929"/>
                </a:lnTo>
                <a:lnTo>
                  <a:pt x="2024957" y="344929"/>
                </a:lnTo>
                <a:cubicBezTo>
                  <a:pt x="2027224" y="340128"/>
                  <a:pt x="2029391" y="335228"/>
                  <a:pt x="2031458" y="330227"/>
                </a:cubicBezTo>
                <a:cubicBezTo>
                  <a:pt x="2033525" y="325226"/>
                  <a:pt x="2035492" y="319926"/>
                  <a:pt x="2037359" y="314325"/>
                </a:cubicBezTo>
                <a:close/>
                <a:moveTo>
                  <a:pt x="2259110" y="314125"/>
                </a:moveTo>
                <a:lnTo>
                  <a:pt x="2265911" y="316325"/>
                </a:lnTo>
                <a:cubicBezTo>
                  <a:pt x="2264444" y="319392"/>
                  <a:pt x="2262877" y="322459"/>
                  <a:pt x="2261211" y="325526"/>
                </a:cubicBezTo>
                <a:cubicBezTo>
                  <a:pt x="2259544" y="328593"/>
                  <a:pt x="2257777" y="331727"/>
                  <a:pt x="2255910" y="334927"/>
                </a:cubicBezTo>
                <a:lnTo>
                  <a:pt x="2325319" y="334927"/>
                </a:lnTo>
                <a:lnTo>
                  <a:pt x="2325319" y="341328"/>
                </a:lnTo>
                <a:cubicBezTo>
                  <a:pt x="2315184" y="359064"/>
                  <a:pt x="2302049" y="373932"/>
                  <a:pt x="2285914" y="385934"/>
                </a:cubicBezTo>
                <a:cubicBezTo>
                  <a:pt x="2294181" y="391135"/>
                  <a:pt x="2303349" y="395602"/>
                  <a:pt x="2313417" y="399336"/>
                </a:cubicBezTo>
                <a:cubicBezTo>
                  <a:pt x="2323485" y="403069"/>
                  <a:pt x="2334786" y="406336"/>
                  <a:pt x="2347321" y="409137"/>
                </a:cubicBezTo>
                <a:lnTo>
                  <a:pt x="2345321" y="415938"/>
                </a:lnTo>
                <a:cubicBezTo>
                  <a:pt x="2331853" y="412737"/>
                  <a:pt x="2319818" y="409070"/>
                  <a:pt x="2309216" y="404936"/>
                </a:cubicBezTo>
                <a:cubicBezTo>
                  <a:pt x="2298615" y="400802"/>
                  <a:pt x="2288914" y="395868"/>
                  <a:pt x="2280113" y="390134"/>
                </a:cubicBezTo>
                <a:cubicBezTo>
                  <a:pt x="2271312" y="396002"/>
                  <a:pt x="2261611" y="401302"/>
                  <a:pt x="2251009" y="406036"/>
                </a:cubicBezTo>
                <a:cubicBezTo>
                  <a:pt x="2240408" y="410770"/>
                  <a:pt x="2228506" y="415138"/>
                  <a:pt x="2215305" y="419138"/>
                </a:cubicBezTo>
                <a:lnTo>
                  <a:pt x="2212904" y="412737"/>
                </a:lnTo>
                <a:cubicBezTo>
                  <a:pt x="2225439" y="409003"/>
                  <a:pt x="2236708" y="404970"/>
                  <a:pt x="2246709" y="400636"/>
                </a:cubicBezTo>
                <a:cubicBezTo>
                  <a:pt x="2256710" y="396302"/>
                  <a:pt x="2265844" y="391401"/>
                  <a:pt x="2274112" y="385934"/>
                </a:cubicBezTo>
                <a:cubicBezTo>
                  <a:pt x="2262377" y="377133"/>
                  <a:pt x="2251976" y="366265"/>
                  <a:pt x="2242908" y="353330"/>
                </a:cubicBezTo>
                <a:cubicBezTo>
                  <a:pt x="2239308" y="357997"/>
                  <a:pt x="2235574" y="362498"/>
                  <a:pt x="2231707" y="366831"/>
                </a:cubicBezTo>
                <a:cubicBezTo>
                  <a:pt x="2227840" y="371165"/>
                  <a:pt x="2223973" y="375133"/>
                  <a:pt x="2220105" y="378733"/>
                </a:cubicBezTo>
                <a:lnTo>
                  <a:pt x="2215705" y="373532"/>
                </a:lnTo>
                <a:cubicBezTo>
                  <a:pt x="2219839" y="369665"/>
                  <a:pt x="2224039" y="365265"/>
                  <a:pt x="2228306" y="360331"/>
                </a:cubicBezTo>
                <a:cubicBezTo>
                  <a:pt x="2232574" y="355397"/>
                  <a:pt x="2236641" y="350296"/>
                  <a:pt x="2240508" y="345029"/>
                </a:cubicBezTo>
                <a:cubicBezTo>
                  <a:pt x="2244375" y="339761"/>
                  <a:pt x="2247909" y="334494"/>
                  <a:pt x="2251109" y="329227"/>
                </a:cubicBezTo>
                <a:cubicBezTo>
                  <a:pt x="2254310" y="323959"/>
                  <a:pt x="2256977" y="318925"/>
                  <a:pt x="2259110" y="314125"/>
                </a:cubicBezTo>
                <a:close/>
                <a:moveTo>
                  <a:pt x="513266" y="151019"/>
                </a:moveTo>
                <a:cubicBezTo>
                  <a:pt x="516867" y="152352"/>
                  <a:pt x="521334" y="154019"/>
                  <a:pt x="526668" y="156019"/>
                </a:cubicBezTo>
                <a:cubicBezTo>
                  <a:pt x="532002" y="158020"/>
                  <a:pt x="537536" y="160120"/>
                  <a:pt x="543270" y="162320"/>
                </a:cubicBezTo>
                <a:cubicBezTo>
                  <a:pt x="549004" y="164520"/>
                  <a:pt x="554638" y="166687"/>
                  <a:pt x="560172" y="168821"/>
                </a:cubicBezTo>
                <a:cubicBezTo>
                  <a:pt x="565707" y="170955"/>
                  <a:pt x="570474" y="172888"/>
                  <a:pt x="574474" y="174622"/>
                </a:cubicBezTo>
                <a:lnTo>
                  <a:pt x="572474" y="180823"/>
                </a:lnTo>
                <a:cubicBezTo>
                  <a:pt x="568340" y="179089"/>
                  <a:pt x="563472" y="177122"/>
                  <a:pt x="557871" y="174922"/>
                </a:cubicBezTo>
                <a:cubicBezTo>
                  <a:pt x="552271" y="172722"/>
                  <a:pt x="546604" y="170488"/>
                  <a:pt x="540870" y="168221"/>
                </a:cubicBezTo>
                <a:cubicBezTo>
                  <a:pt x="535136" y="165954"/>
                  <a:pt x="529602" y="163787"/>
                  <a:pt x="524267" y="161720"/>
                </a:cubicBezTo>
                <a:cubicBezTo>
                  <a:pt x="518934" y="159653"/>
                  <a:pt x="514466" y="158020"/>
                  <a:pt x="510865" y="156820"/>
                </a:cubicBezTo>
                <a:close/>
                <a:moveTo>
                  <a:pt x="464860" y="151019"/>
                </a:moveTo>
                <a:lnTo>
                  <a:pt x="467661" y="156820"/>
                </a:lnTo>
                <a:cubicBezTo>
                  <a:pt x="463660" y="158686"/>
                  <a:pt x="458993" y="160787"/>
                  <a:pt x="453659" y="163120"/>
                </a:cubicBezTo>
                <a:cubicBezTo>
                  <a:pt x="448325" y="165454"/>
                  <a:pt x="442824" y="167788"/>
                  <a:pt x="437157" y="170121"/>
                </a:cubicBezTo>
                <a:cubicBezTo>
                  <a:pt x="431489" y="172455"/>
                  <a:pt x="425889" y="174688"/>
                  <a:pt x="420355" y="176822"/>
                </a:cubicBezTo>
                <a:cubicBezTo>
                  <a:pt x="414820" y="178956"/>
                  <a:pt x="409787" y="180756"/>
                  <a:pt x="405253" y="182223"/>
                </a:cubicBezTo>
                <a:lnTo>
                  <a:pt x="403053" y="175822"/>
                </a:lnTo>
                <a:cubicBezTo>
                  <a:pt x="407453" y="174488"/>
                  <a:pt x="412420" y="172788"/>
                  <a:pt x="417954" y="170721"/>
                </a:cubicBezTo>
                <a:cubicBezTo>
                  <a:pt x="423489" y="168654"/>
                  <a:pt x="429089" y="166487"/>
                  <a:pt x="434757" y="164220"/>
                </a:cubicBezTo>
                <a:cubicBezTo>
                  <a:pt x="440424" y="161953"/>
                  <a:pt x="445891" y="159687"/>
                  <a:pt x="451159" y="157420"/>
                </a:cubicBezTo>
                <a:cubicBezTo>
                  <a:pt x="456426" y="155153"/>
                  <a:pt x="460994" y="153019"/>
                  <a:pt x="464860" y="151019"/>
                </a:cubicBezTo>
                <a:close/>
                <a:moveTo>
                  <a:pt x="3496903" y="139617"/>
                </a:moveTo>
                <a:cubicBezTo>
                  <a:pt x="3499837" y="141618"/>
                  <a:pt x="3502837" y="143951"/>
                  <a:pt x="3505904" y="146618"/>
                </a:cubicBezTo>
                <a:cubicBezTo>
                  <a:pt x="3508971" y="149285"/>
                  <a:pt x="3511972" y="152152"/>
                  <a:pt x="3514905" y="155219"/>
                </a:cubicBezTo>
                <a:cubicBezTo>
                  <a:pt x="3517839" y="158286"/>
                  <a:pt x="3520673" y="161453"/>
                  <a:pt x="3523406" y="164721"/>
                </a:cubicBezTo>
                <a:cubicBezTo>
                  <a:pt x="3526140" y="167988"/>
                  <a:pt x="3528640" y="171221"/>
                  <a:pt x="3530907" y="174422"/>
                </a:cubicBezTo>
                <a:lnTo>
                  <a:pt x="3522306" y="180222"/>
                </a:lnTo>
                <a:cubicBezTo>
                  <a:pt x="3520573" y="177022"/>
                  <a:pt x="3518439" y="173722"/>
                  <a:pt x="3515906" y="170321"/>
                </a:cubicBezTo>
                <a:cubicBezTo>
                  <a:pt x="3513372" y="166921"/>
                  <a:pt x="3510705" y="163620"/>
                  <a:pt x="3507904" y="160420"/>
                </a:cubicBezTo>
                <a:cubicBezTo>
                  <a:pt x="3505104" y="157220"/>
                  <a:pt x="3502237" y="154219"/>
                  <a:pt x="3499303" y="151419"/>
                </a:cubicBezTo>
                <a:cubicBezTo>
                  <a:pt x="3496370" y="148618"/>
                  <a:pt x="3493703" y="146285"/>
                  <a:pt x="3491302" y="144418"/>
                </a:cubicBezTo>
                <a:close/>
                <a:moveTo>
                  <a:pt x="492064" y="114814"/>
                </a:moveTo>
                <a:lnTo>
                  <a:pt x="492064" y="137617"/>
                </a:lnTo>
                <a:lnTo>
                  <a:pt x="543670" y="137617"/>
                </a:lnTo>
                <a:lnTo>
                  <a:pt x="543670" y="114814"/>
                </a:lnTo>
                <a:close/>
                <a:moveTo>
                  <a:pt x="433857" y="114814"/>
                </a:moveTo>
                <a:lnTo>
                  <a:pt x="433857" y="137617"/>
                </a:lnTo>
                <a:lnTo>
                  <a:pt x="485463" y="137617"/>
                </a:lnTo>
                <a:lnTo>
                  <a:pt x="485463" y="114814"/>
                </a:lnTo>
                <a:close/>
                <a:moveTo>
                  <a:pt x="2024052" y="113414"/>
                </a:moveTo>
                <a:lnTo>
                  <a:pt x="2024052" y="157620"/>
                </a:lnTo>
                <a:lnTo>
                  <a:pt x="2080059" y="157620"/>
                </a:lnTo>
                <a:lnTo>
                  <a:pt x="2080059" y="113414"/>
                </a:lnTo>
                <a:close/>
                <a:moveTo>
                  <a:pt x="1017330" y="112014"/>
                </a:moveTo>
                <a:lnTo>
                  <a:pt x="1017330" y="153819"/>
                </a:lnTo>
                <a:lnTo>
                  <a:pt x="1051133" y="153819"/>
                </a:lnTo>
                <a:lnTo>
                  <a:pt x="1051133" y="112014"/>
                </a:lnTo>
                <a:close/>
                <a:moveTo>
                  <a:pt x="1224353" y="108613"/>
                </a:moveTo>
                <a:lnTo>
                  <a:pt x="1224353" y="147218"/>
                </a:lnTo>
                <a:lnTo>
                  <a:pt x="1260757" y="147218"/>
                </a:lnTo>
                <a:lnTo>
                  <a:pt x="1260757" y="108613"/>
                </a:lnTo>
                <a:close/>
                <a:moveTo>
                  <a:pt x="2017852" y="106813"/>
                </a:moveTo>
                <a:lnTo>
                  <a:pt x="2086460" y="106813"/>
                </a:lnTo>
                <a:lnTo>
                  <a:pt x="2086460" y="164420"/>
                </a:lnTo>
                <a:lnTo>
                  <a:pt x="2017852" y="164420"/>
                </a:lnTo>
                <a:close/>
                <a:moveTo>
                  <a:pt x="2292086" y="104813"/>
                </a:moveTo>
                <a:lnTo>
                  <a:pt x="2292086" y="159020"/>
                </a:lnTo>
                <a:lnTo>
                  <a:pt x="2350493" y="159020"/>
                </a:lnTo>
                <a:lnTo>
                  <a:pt x="2350493" y="104813"/>
                </a:lnTo>
                <a:close/>
                <a:moveTo>
                  <a:pt x="2226878" y="104813"/>
                </a:moveTo>
                <a:lnTo>
                  <a:pt x="2226878" y="159020"/>
                </a:lnTo>
                <a:lnTo>
                  <a:pt x="2285485" y="159020"/>
                </a:lnTo>
                <a:lnTo>
                  <a:pt x="2285485" y="104813"/>
                </a:lnTo>
                <a:close/>
                <a:moveTo>
                  <a:pt x="1601600" y="100813"/>
                </a:moveTo>
                <a:lnTo>
                  <a:pt x="1768620" y="100813"/>
                </a:lnTo>
                <a:lnTo>
                  <a:pt x="1768620" y="107213"/>
                </a:lnTo>
                <a:lnTo>
                  <a:pt x="1690811" y="107213"/>
                </a:lnTo>
                <a:lnTo>
                  <a:pt x="1690811" y="133417"/>
                </a:lnTo>
                <a:lnTo>
                  <a:pt x="1754019" y="133417"/>
                </a:lnTo>
                <a:lnTo>
                  <a:pt x="1754019" y="139417"/>
                </a:lnTo>
                <a:lnTo>
                  <a:pt x="1690811" y="139417"/>
                </a:lnTo>
                <a:lnTo>
                  <a:pt x="1690811" y="167821"/>
                </a:lnTo>
                <a:cubicBezTo>
                  <a:pt x="1691878" y="167954"/>
                  <a:pt x="1693011" y="168021"/>
                  <a:pt x="1694211" y="168021"/>
                </a:cubicBezTo>
                <a:cubicBezTo>
                  <a:pt x="1695411" y="168021"/>
                  <a:pt x="1696611" y="168088"/>
                  <a:pt x="1697812" y="168221"/>
                </a:cubicBezTo>
                <a:cubicBezTo>
                  <a:pt x="1723681" y="169288"/>
                  <a:pt x="1749551" y="169288"/>
                  <a:pt x="1775421" y="168221"/>
                </a:cubicBezTo>
                <a:lnTo>
                  <a:pt x="1774421" y="174822"/>
                </a:lnTo>
                <a:cubicBezTo>
                  <a:pt x="1748951" y="175889"/>
                  <a:pt x="1723481" y="175889"/>
                  <a:pt x="1698012" y="174822"/>
                </a:cubicBezTo>
                <a:cubicBezTo>
                  <a:pt x="1690544" y="174555"/>
                  <a:pt x="1683743" y="173955"/>
                  <a:pt x="1677609" y="173022"/>
                </a:cubicBezTo>
                <a:cubicBezTo>
                  <a:pt x="1671475" y="172088"/>
                  <a:pt x="1665774" y="170588"/>
                  <a:pt x="1660507" y="168521"/>
                </a:cubicBezTo>
                <a:cubicBezTo>
                  <a:pt x="1655240" y="166454"/>
                  <a:pt x="1650406" y="163554"/>
                  <a:pt x="1646005" y="159820"/>
                </a:cubicBezTo>
                <a:cubicBezTo>
                  <a:pt x="1641605" y="156086"/>
                  <a:pt x="1637471" y="151285"/>
                  <a:pt x="1633604" y="145418"/>
                </a:cubicBezTo>
                <a:cubicBezTo>
                  <a:pt x="1630136" y="152619"/>
                  <a:pt x="1625869" y="159186"/>
                  <a:pt x="1620802" y="165121"/>
                </a:cubicBezTo>
                <a:cubicBezTo>
                  <a:pt x="1615735" y="171055"/>
                  <a:pt x="1609401" y="177089"/>
                  <a:pt x="1601800" y="183223"/>
                </a:cubicBezTo>
                <a:lnTo>
                  <a:pt x="1597199" y="178022"/>
                </a:lnTo>
                <a:cubicBezTo>
                  <a:pt x="1602933" y="173488"/>
                  <a:pt x="1607934" y="169021"/>
                  <a:pt x="1612201" y="164620"/>
                </a:cubicBezTo>
                <a:cubicBezTo>
                  <a:pt x="1616468" y="160220"/>
                  <a:pt x="1620135" y="155553"/>
                  <a:pt x="1623202" y="150619"/>
                </a:cubicBezTo>
                <a:cubicBezTo>
                  <a:pt x="1626269" y="145685"/>
                  <a:pt x="1628870" y="140384"/>
                  <a:pt x="1631003" y="134717"/>
                </a:cubicBezTo>
                <a:cubicBezTo>
                  <a:pt x="1633137" y="129049"/>
                  <a:pt x="1634937" y="122682"/>
                  <a:pt x="1636404" y="115614"/>
                </a:cubicBezTo>
                <a:lnTo>
                  <a:pt x="1643005" y="117015"/>
                </a:lnTo>
                <a:cubicBezTo>
                  <a:pt x="1641138" y="125149"/>
                  <a:pt x="1639071" y="132283"/>
                  <a:pt x="1636804" y="138417"/>
                </a:cubicBezTo>
                <a:cubicBezTo>
                  <a:pt x="1639738" y="143485"/>
                  <a:pt x="1642871" y="147718"/>
                  <a:pt x="1646205" y="151119"/>
                </a:cubicBezTo>
                <a:cubicBezTo>
                  <a:pt x="1649539" y="154519"/>
                  <a:pt x="1653173" y="157320"/>
                  <a:pt x="1657106" y="159520"/>
                </a:cubicBezTo>
                <a:cubicBezTo>
                  <a:pt x="1661040" y="161720"/>
                  <a:pt x="1665208" y="163420"/>
                  <a:pt x="1669608" y="164620"/>
                </a:cubicBezTo>
                <a:cubicBezTo>
                  <a:pt x="1674009" y="165821"/>
                  <a:pt x="1678809" y="166687"/>
                  <a:pt x="1684010" y="167221"/>
                </a:cubicBezTo>
                <a:lnTo>
                  <a:pt x="1684010" y="107213"/>
                </a:lnTo>
                <a:lnTo>
                  <a:pt x="1601600" y="107213"/>
                </a:lnTo>
                <a:close/>
                <a:moveTo>
                  <a:pt x="1299362" y="97012"/>
                </a:moveTo>
                <a:lnTo>
                  <a:pt x="1299362" y="106413"/>
                </a:lnTo>
                <a:cubicBezTo>
                  <a:pt x="1299362" y="110280"/>
                  <a:pt x="1299295" y="113847"/>
                  <a:pt x="1299162" y="117115"/>
                </a:cubicBezTo>
                <a:cubicBezTo>
                  <a:pt x="1299028" y="120382"/>
                  <a:pt x="1298828" y="123549"/>
                  <a:pt x="1298562" y="126616"/>
                </a:cubicBezTo>
                <a:lnTo>
                  <a:pt x="1351968" y="126616"/>
                </a:lnTo>
                <a:lnTo>
                  <a:pt x="1351968" y="97012"/>
                </a:lnTo>
                <a:close/>
                <a:moveTo>
                  <a:pt x="4283202" y="87811"/>
                </a:moveTo>
                <a:cubicBezTo>
                  <a:pt x="4286269" y="87811"/>
                  <a:pt x="4288402" y="88311"/>
                  <a:pt x="4289602" y="89311"/>
                </a:cubicBezTo>
                <a:cubicBezTo>
                  <a:pt x="4290802" y="90311"/>
                  <a:pt x="4291403" y="92745"/>
                  <a:pt x="4291403" y="96612"/>
                </a:cubicBezTo>
                <a:cubicBezTo>
                  <a:pt x="4291403" y="100479"/>
                  <a:pt x="4290802" y="102879"/>
                  <a:pt x="4289602" y="103813"/>
                </a:cubicBezTo>
                <a:cubicBezTo>
                  <a:pt x="4288402" y="104746"/>
                  <a:pt x="4286269" y="105213"/>
                  <a:pt x="4283202" y="105213"/>
                </a:cubicBezTo>
                <a:cubicBezTo>
                  <a:pt x="4280001" y="105213"/>
                  <a:pt x="4277767" y="104746"/>
                  <a:pt x="4276501" y="103813"/>
                </a:cubicBezTo>
                <a:cubicBezTo>
                  <a:pt x="4275234" y="102879"/>
                  <a:pt x="4274600" y="100479"/>
                  <a:pt x="4274600" y="96612"/>
                </a:cubicBezTo>
                <a:cubicBezTo>
                  <a:pt x="4274600" y="92745"/>
                  <a:pt x="4275234" y="90311"/>
                  <a:pt x="4276501" y="89311"/>
                </a:cubicBezTo>
                <a:cubicBezTo>
                  <a:pt x="4277767" y="88311"/>
                  <a:pt x="4280001" y="87811"/>
                  <a:pt x="4283202" y="87811"/>
                </a:cubicBezTo>
                <a:close/>
                <a:moveTo>
                  <a:pt x="2816351" y="87811"/>
                </a:moveTo>
                <a:cubicBezTo>
                  <a:pt x="2819418" y="87811"/>
                  <a:pt x="2821552" y="88311"/>
                  <a:pt x="2822752" y="89311"/>
                </a:cubicBezTo>
                <a:cubicBezTo>
                  <a:pt x="2823952" y="90311"/>
                  <a:pt x="2824552" y="92745"/>
                  <a:pt x="2824552" y="96612"/>
                </a:cubicBezTo>
                <a:cubicBezTo>
                  <a:pt x="2824552" y="100479"/>
                  <a:pt x="2823952" y="102879"/>
                  <a:pt x="2822752" y="103813"/>
                </a:cubicBezTo>
                <a:cubicBezTo>
                  <a:pt x="2821552" y="104746"/>
                  <a:pt x="2819418" y="105213"/>
                  <a:pt x="2816351" y="105213"/>
                </a:cubicBezTo>
                <a:cubicBezTo>
                  <a:pt x="2813151" y="105213"/>
                  <a:pt x="2810917" y="104746"/>
                  <a:pt x="2809650" y="103813"/>
                </a:cubicBezTo>
                <a:cubicBezTo>
                  <a:pt x="2808384" y="102879"/>
                  <a:pt x="2807750" y="100479"/>
                  <a:pt x="2807750" y="96612"/>
                </a:cubicBezTo>
                <a:cubicBezTo>
                  <a:pt x="2807750" y="92745"/>
                  <a:pt x="2808384" y="90311"/>
                  <a:pt x="2809650" y="89311"/>
                </a:cubicBezTo>
                <a:cubicBezTo>
                  <a:pt x="2810917" y="88311"/>
                  <a:pt x="2813151" y="87811"/>
                  <a:pt x="2816351" y="87811"/>
                </a:cubicBezTo>
                <a:close/>
                <a:moveTo>
                  <a:pt x="491864" y="86011"/>
                </a:moveTo>
                <a:lnTo>
                  <a:pt x="492064" y="109014"/>
                </a:lnTo>
                <a:lnTo>
                  <a:pt x="543670" y="109014"/>
                </a:lnTo>
                <a:lnTo>
                  <a:pt x="543670" y="86011"/>
                </a:lnTo>
                <a:close/>
                <a:moveTo>
                  <a:pt x="433857" y="86011"/>
                </a:moveTo>
                <a:lnTo>
                  <a:pt x="433857" y="109014"/>
                </a:lnTo>
                <a:lnTo>
                  <a:pt x="485463" y="109014"/>
                </a:lnTo>
                <a:lnTo>
                  <a:pt x="485463" y="86011"/>
                </a:lnTo>
                <a:close/>
                <a:moveTo>
                  <a:pt x="4189990" y="85811"/>
                </a:moveTo>
                <a:cubicBezTo>
                  <a:pt x="4193724" y="90211"/>
                  <a:pt x="4198024" y="95579"/>
                  <a:pt x="4202891" y="101913"/>
                </a:cubicBezTo>
                <a:cubicBezTo>
                  <a:pt x="4207759" y="108247"/>
                  <a:pt x="4212693" y="114881"/>
                  <a:pt x="4217693" y="121815"/>
                </a:cubicBezTo>
                <a:cubicBezTo>
                  <a:pt x="4222694" y="128749"/>
                  <a:pt x="4227495" y="135550"/>
                  <a:pt x="4232095" y="142218"/>
                </a:cubicBezTo>
                <a:cubicBezTo>
                  <a:pt x="4236696" y="148885"/>
                  <a:pt x="4240596" y="154753"/>
                  <a:pt x="4243796" y="159820"/>
                </a:cubicBezTo>
                <a:lnTo>
                  <a:pt x="4237796" y="163420"/>
                </a:lnTo>
                <a:cubicBezTo>
                  <a:pt x="4234729" y="158486"/>
                  <a:pt x="4230928" y="152686"/>
                  <a:pt x="4226394" y="146018"/>
                </a:cubicBezTo>
                <a:cubicBezTo>
                  <a:pt x="4221860" y="139351"/>
                  <a:pt x="4217093" y="132583"/>
                  <a:pt x="4212093" y="125716"/>
                </a:cubicBezTo>
                <a:cubicBezTo>
                  <a:pt x="4207092" y="118848"/>
                  <a:pt x="4202191" y="112281"/>
                  <a:pt x="4197391" y="106013"/>
                </a:cubicBezTo>
                <a:cubicBezTo>
                  <a:pt x="4192590" y="99746"/>
                  <a:pt x="4188323" y="94412"/>
                  <a:pt x="4184589" y="90011"/>
                </a:cubicBezTo>
                <a:close/>
                <a:moveTo>
                  <a:pt x="4117781" y="85811"/>
                </a:moveTo>
                <a:lnTo>
                  <a:pt x="4123982" y="88611"/>
                </a:lnTo>
                <a:cubicBezTo>
                  <a:pt x="4120914" y="95012"/>
                  <a:pt x="4117347" y="101646"/>
                  <a:pt x="4113280" y="108513"/>
                </a:cubicBezTo>
                <a:cubicBezTo>
                  <a:pt x="4109213" y="115381"/>
                  <a:pt x="4104846" y="122148"/>
                  <a:pt x="4100178" y="128816"/>
                </a:cubicBezTo>
                <a:cubicBezTo>
                  <a:pt x="4095511" y="135484"/>
                  <a:pt x="4090711" y="141918"/>
                  <a:pt x="4085777" y="148118"/>
                </a:cubicBezTo>
                <a:cubicBezTo>
                  <a:pt x="4080843" y="154319"/>
                  <a:pt x="4075975" y="159953"/>
                  <a:pt x="4071175" y="165021"/>
                </a:cubicBezTo>
                <a:lnTo>
                  <a:pt x="4065174" y="161420"/>
                </a:lnTo>
                <a:cubicBezTo>
                  <a:pt x="4069975" y="156219"/>
                  <a:pt x="4074842" y="150585"/>
                  <a:pt x="4079776" y="144518"/>
                </a:cubicBezTo>
                <a:cubicBezTo>
                  <a:pt x="4084710" y="138451"/>
                  <a:pt x="4089477" y="132150"/>
                  <a:pt x="4094078" y="125616"/>
                </a:cubicBezTo>
                <a:cubicBezTo>
                  <a:pt x="4098678" y="119081"/>
                  <a:pt x="4103012" y="112414"/>
                  <a:pt x="4107079" y="105613"/>
                </a:cubicBezTo>
                <a:cubicBezTo>
                  <a:pt x="4111147" y="98812"/>
                  <a:pt x="4114714" y="92211"/>
                  <a:pt x="4117781" y="85811"/>
                </a:cubicBezTo>
                <a:close/>
                <a:moveTo>
                  <a:pt x="3189865" y="85811"/>
                </a:moveTo>
                <a:cubicBezTo>
                  <a:pt x="3193599" y="90211"/>
                  <a:pt x="3197899" y="95579"/>
                  <a:pt x="3202766" y="101913"/>
                </a:cubicBezTo>
                <a:cubicBezTo>
                  <a:pt x="3207634" y="108247"/>
                  <a:pt x="3212567" y="114881"/>
                  <a:pt x="3217568" y="121815"/>
                </a:cubicBezTo>
                <a:cubicBezTo>
                  <a:pt x="3222569" y="128749"/>
                  <a:pt x="3227369" y="135550"/>
                  <a:pt x="3231970" y="142218"/>
                </a:cubicBezTo>
                <a:cubicBezTo>
                  <a:pt x="3236571" y="148885"/>
                  <a:pt x="3240471" y="154753"/>
                  <a:pt x="3243671" y="159820"/>
                </a:cubicBezTo>
                <a:lnTo>
                  <a:pt x="3237671" y="163420"/>
                </a:lnTo>
                <a:cubicBezTo>
                  <a:pt x="3234604" y="158486"/>
                  <a:pt x="3230803" y="152686"/>
                  <a:pt x="3226269" y="146018"/>
                </a:cubicBezTo>
                <a:cubicBezTo>
                  <a:pt x="3221735" y="139351"/>
                  <a:pt x="3216968" y="132583"/>
                  <a:pt x="3211967" y="125716"/>
                </a:cubicBezTo>
                <a:cubicBezTo>
                  <a:pt x="3206967" y="118848"/>
                  <a:pt x="3202066" y="112281"/>
                  <a:pt x="3197266" y="106013"/>
                </a:cubicBezTo>
                <a:cubicBezTo>
                  <a:pt x="3192465" y="99746"/>
                  <a:pt x="3188198" y="94412"/>
                  <a:pt x="3184464" y="90011"/>
                </a:cubicBezTo>
                <a:close/>
                <a:moveTo>
                  <a:pt x="3117656" y="85811"/>
                </a:moveTo>
                <a:lnTo>
                  <a:pt x="3123857" y="88611"/>
                </a:lnTo>
                <a:cubicBezTo>
                  <a:pt x="3120789" y="95012"/>
                  <a:pt x="3117222" y="101646"/>
                  <a:pt x="3113155" y="108513"/>
                </a:cubicBezTo>
                <a:cubicBezTo>
                  <a:pt x="3109088" y="115381"/>
                  <a:pt x="3104721" y="122148"/>
                  <a:pt x="3100053" y="128816"/>
                </a:cubicBezTo>
                <a:cubicBezTo>
                  <a:pt x="3095386" y="135484"/>
                  <a:pt x="3090586" y="141918"/>
                  <a:pt x="3085652" y="148118"/>
                </a:cubicBezTo>
                <a:cubicBezTo>
                  <a:pt x="3080718" y="154319"/>
                  <a:pt x="3075850" y="159953"/>
                  <a:pt x="3071050" y="165021"/>
                </a:cubicBezTo>
                <a:lnTo>
                  <a:pt x="3065049" y="161420"/>
                </a:lnTo>
                <a:cubicBezTo>
                  <a:pt x="3069850" y="156219"/>
                  <a:pt x="3074717" y="150585"/>
                  <a:pt x="3079651" y="144518"/>
                </a:cubicBezTo>
                <a:cubicBezTo>
                  <a:pt x="3084585" y="138451"/>
                  <a:pt x="3089352" y="132150"/>
                  <a:pt x="3093953" y="125616"/>
                </a:cubicBezTo>
                <a:cubicBezTo>
                  <a:pt x="3098553" y="119081"/>
                  <a:pt x="3102887" y="112414"/>
                  <a:pt x="3106954" y="105613"/>
                </a:cubicBezTo>
                <a:cubicBezTo>
                  <a:pt x="3111022" y="98812"/>
                  <a:pt x="3114589" y="92211"/>
                  <a:pt x="3117656" y="85811"/>
                </a:cubicBezTo>
                <a:close/>
                <a:moveTo>
                  <a:pt x="2723140" y="85811"/>
                </a:moveTo>
                <a:cubicBezTo>
                  <a:pt x="2726874" y="90211"/>
                  <a:pt x="2731174" y="95579"/>
                  <a:pt x="2736041" y="101913"/>
                </a:cubicBezTo>
                <a:cubicBezTo>
                  <a:pt x="2740909" y="108247"/>
                  <a:pt x="2745843" y="114881"/>
                  <a:pt x="2750843" y="121815"/>
                </a:cubicBezTo>
                <a:cubicBezTo>
                  <a:pt x="2755844" y="128749"/>
                  <a:pt x="2760644" y="135550"/>
                  <a:pt x="2765245" y="142218"/>
                </a:cubicBezTo>
                <a:cubicBezTo>
                  <a:pt x="2769846" y="148885"/>
                  <a:pt x="2773746" y="154753"/>
                  <a:pt x="2776946" y="159820"/>
                </a:cubicBezTo>
                <a:lnTo>
                  <a:pt x="2770946" y="163420"/>
                </a:lnTo>
                <a:cubicBezTo>
                  <a:pt x="2767879" y="158486"/>
                  <a:pt x="2764078" y="152686"/>
                  <a:pt x="2759544" y="146018"/>
                </a:cubicBezTo>
                <a:cubicBezTo>
                  <a:pt x="2755010" y="139351"/>
                  <a:pt x="2750243" y="132583"/>
                  <a:pt x="2745242" y="125716"/>
                </a:cubicBezTo>
                <a:cubicBezTo>
                  <a:pt x="2740242" y="118848"/>
                  <a:pt x="2735341" y="112281"/>
                  <a:pt x="2730541" y="106013"/>
                </a:cubicBezTo>
                <a:cubicBezTo>
                  <a:pt x="2725740" y="99746"/>
                  <a:pt x="2721473" y="94412"/>
                  <a:pt x="2717739" y="90011"/>
                </a:cubicBezTo>
                <a:close/>
                <a:moveTo>
                  <a:pt x="2650931" y="85811"/>
                </a:moveTo>
                <a:lnTo>
                  <a:pt x="2657131" y="88611"/>
                </a:lnTo>
                <a:cubicBezTo>
                  <a:pt x="2654064" y="95012"/>
                  <a:pt x="2650497" y="101646"/>
                  <a:pt x="2646430" y="108513"/>
                </a:cubicBezTo>
                <a:cubicBezTo>
                  <a:pt x="2642363" y="115381"/>
                  <a:pt x="2637996" y="122148"/>
                  <a:pt x="2633329" y="128816"/>
                </a:cubicBezTo>
                <a:cubicBezTo>
                  <a:pt x="2628661" y="135484"/>
                  <a:pt x="2623861" y="141918"/>
                  <a:pt x="2618927" y="148118"/>
                </a:cubicBezTo>
                <a:cubicBezTo>
                  <a:pt x="2613993" y="154319"/>
                  <a:pt x="2609125" y="159953"/>
                  <a:pt x="2604325" y="165021"/>
                </a:cubicBezTo>
                <a:lnTo>
                  <a:pt x="2598324" y="161420"/>
                </a:lnTo>
                <a:cubicBezTo>
                  <a:pt x="2603125" y="156219"/>
                  <a:pt x="2607992" y="150585"/>
                  <a:pt x="2612926" y="144518"/>
                </a:cubicBezTo>
                <a:cubicBezTo>
                  <a:pt x="2617860" y="138451"/>
                  <a:pt x="2622627" y="132150"/>
                  <a:pt x="2627228" y="125616"/>
                </a:cubicBezTo>
                <a:cubicBezTo>
                  <a:pt x="2631828" y="119081"/>
                  <a:pt x="2636162" y="112414"/>
                  <a:pt x="2640229" y="105613"/>
                </a:cubicBezTo>
                <a:cubicBezTo>
                  <a:pt x="2644297" y="98812"/>
                  <a:pt x="2647864" y="92211"/>
                  <a:pt x="2650931" y="85811"/>
                </a:cubicBezTo>
                <a:close/>
                <a:moveTo>
                  <a:pt x="1800624" y="80610"/>
                </a:moveTo>
                <a:lnTo>
                  <a:pt x="1976847" y="80610"/>
                </a:lnTo>
                <a:lnTo>
                  <a:pt x="1976847" y="88211"/>
                </a:lnTo>
                <a:lnTo>
                  <a:pt x="1800624" y="88211"/>
                </a:lnTo>
                <a:close/>
                <a:moveTo>
                  <a:pt x="2407300" y="75609"/>
                </a:moveTo>
                <a:lnTo>
                  <a:pt x="2475509" y="75609"/>
                </a:lnTo>
                <a:lnTo>
                  <a:pt x="2475509" y="117015"/>
                </a:lnTo>
                <a:lnTo>
                  <a:pt x="2420502" y="117015"/>
                </a:lnTo>
                <a:lnTo>
                  <a:pt x="2420502" y="162020"/>
                </a:lnTo>
                <a:cubicBezTo>
                  <a:pt x="2421435" y="161753"/>
                  <a:pt x="2423436" y="161153"/>
                  <a:pt x="2426503" y="160220"/>
                </a:cubicBezTo>
                <a:cubicBezTo>
                  <a:pt x="2429570" y="159286"/>
                  <a:pt x="2433103" y="158153"/>
                  <a:pt x="2437104" y="156820"/>
                </a:cubicBezTo>
                <a:cubicBezTo>
                  <a:pt x="2441104" y="155486"/>
                  <a:pt x="2445338" y="154119"/>
                  <a:pt x="2449806" y="152719"/>
                </a:cubicBezTo>
                <a:cubicBezTo>
                  <a:pt x="2454273" y="151319"/>
                  <a:pt x="2458473" y="149952"/>
                  <a:pt x="2462407" y="148618"/>
                </a:cubicBezTo>
                <a:cubicBezTo>
                  <a:pt x="2466341" y="147285"/>
                  <a:pt x="2469708" y="146152"/>
                  <a:pt x="2472508" y="145218"/>
                </a:cubicBezTo>
                <a:cubicBezTo>
                  <a:pt x="2475309" y="144285"/>
                  <a:pt x="2477109" y="143685"/>
                  <a:pt x="2477909" y="143418"/>
                </a:cubicBezTo>
                <a:lnTo>
                  <a:pt x="2478509" y="150219"/>
                </a:lnTo>
                <a:cubicBezTo>
                  <a:pt x="2475442" y="151152"/>
                  <a:pt x="2471975" y="152252"/>
                  <a:pt x="2468108" y="153519"/>
                </a:cubicBezTo>
                <a:cubicBezTo>
                  <a:pt x="2464241" y="154786"/>
                  <a:pt x="2460240" y="156086"/>
                  <a:pt x="2456106" y="157420"/>
                </a:cubicBezTo>
                <a:cubicBezTo>
                  <a:pt x="2451973" y="158753"/>
                  <a:pt x="2447905" y="160053"/>
                  <a:pt x="2443905" y="161320"/>
                </a:cubicBezTo>
                <a:cubicBezTo>
                  <a:pt x="2439904" y="162587"/>
                  <a:pt x="2436271" y="163720"/>
                  <a:pt x="2433003" y="164721"/>
                </a:cubicBezTo>
                <a:cubicBezTo>
                  <a:pt x="2429736" y="165721"/>
                  <a:pt x="2427003" y="166587"/>
                  <a:pt x="2424802" y="167321"/>
                </a:cubicBezTo>
                <a:cubicBezTo>
                  <a:pt x="2422602" y="168054"/>
                  <a:pt x="2421235" y="168488"/>
                  <a:pt x="2420702" y="168621"/>
                </a:cubicBezTo>
                <a:cubicBezTo>
                  <a:pt x="2419635" y="169288"/>
                  <a:pt x="2418568" y="169854"/>
                  <a:pt x="2417501" y="170321"/>
                </a:cubicBezTo>
                <a:cubicBezTo>
                  <a:pt x="2416435" y="170788"/>
                  <a:pt x="2414768" y="171621"/>
                  <a:pt x="2412501" y="172822"/>
                </a:cubicBezTo>
                <a:lnTo>
                  <a:pt x="2409300" y="166821"/>
                </a:lnTo>
                <a:cubicBezTo>
                  <a:pt x="2411434" y="165354"/>
                  <a:pt x="2412734" y="164287"/>
                  <a:pt x="2413201" y="163620"/>
                </a:cubicBezTo>
                <a:cubicBezTo>
                  <a:pt x="2413668" y="162954"/>
                  <a:pt x="2413901" y="162287"/>
                  <a:pt x="2413901" y="161620"/>
                </a:cubicBezTo>
                <a:lnTo>
                  <a:pt x="2413901" y="110614"/>
                </a:lnTo>
                <a:lnTo>
                  <a:pt x="2468908" y="110614"/>
                </a:lnTo>
                <a:lnTo>
                  <a:pt x="2468908" y="82210"/>
                </a:lnTo>
                <a:lnTo>
                  <a:pt x="2407300" y="82210"/>
                </a:lnTo>
                <a:close/>
                <a:moveTo>
                  <a:pt x="4378680" y="72209"/>
                </a:moveTo>
                <a:cubicBezTo>
                  <a:pt x="4380013" y="73809"/>
                  <a:pt x="4381614" y="75743"/>
                  <a:pt x="4383481" y="78010"/>
                </a:cubicBezTo>
                <a:cubicBezTo>
                  <a:pt x="4385348" y="80277"/>
                  <a:pt x="4387281" y="82677"/>
                  <a:pt x="4389281" y="85211"/>
                </a:cubicBezTo>
                <a:cubicBezTo>
                  <a:pt x="4391282" y="87744"/>
                  <a:pt x="4393149" y="90178"/>
                  <a:pt x="4394882" y="92511"/>
                </a:cubicBezTo>
                <a:cubicBezTo>
                  <a:pt x="4396616" y="94845"/>
                  <a:pt x="4398082" y="96879"/>
                  <a:pt x="4399283" y="98612"/>
                </a:cubicBezTo>
                <a:lnTo>
                  <a:pt x="4394682" y="102813"/>
                </a:lnTo>
                <a:cubicBezTo>
                  <a:pt x="4393615" y="101079"/>
                  <a:pt x="4392215" y="99046"/>
                  <a:pt x="4390482" y="96712"/>
                </a:cubicBezTo>
                <a:cubicBezTo>
                  <a:pt x="4388748" y="94378"/>
                  <a:pt x="4386914" y="91945"/>
                  <a:pt x="4384981" y="89411"/>
                </a:cubicBezTo>
                <a:cubicBezTo>
                  <a:pt x="4383047" y="86877"/>
                  <a:pt x="4381114" y="84444"/>
                  <a:pt x="4379180" y="82110"/>
                </a:cubicBezTo>
                <a:cubicBezTo>
                  <a:pt x="4377246" y="79777"/>
                  <a:pt x="4375546" y="77810"/>
                  <a:pt x="4374079" y="76209"/>
                </a:cubicBezTo>
                <a:close/>
                <a:moveTo>
                  <a:pt x="3268874" y="69609"/>
                </a:moveTo>
                <a:lnTo>
                  <a:pt x="3303679" y="69609"/>
                </a:lnTo>
                <a:lnTo>
                  <a:pt x="3303479" y="137417"/>
                </a:lnTo>
                <a:cubicBezTo>
                  <a:pt x="3307079" y="142751"/>
                  <a:pt x="3310613" y="147052"/>
                  <a:pt x="3314080" y="150319"/>
                </a:cubicBezTo>
                <a:cubicBezTo>
                  <a:pt x="3317547" y="153586"/>
                  <a:pt x="3321381" y="156153"/>
                  <a:pt x="3325582" y="158020"/>
                </a:cubicBezTo>
                <a:cubicBezTo>
                  <a:pt x="3329782" y="159887"/>
                  <a:pt x="3334550" y="161153"/>
                  <a:pt x="3339883" y="161820"/>
                </a:cubicBezTo>
                <a:cubicBezTo>
                  <a:pt x="3345217" y="162487"/>
                  <a:pt x="3351685" y="162887"/>
                  <a:pt x="3359286" y="163020"/>
                </a:cubicBezTo>
                <a:cubicBezTo>
                  <a:pt x="3373821" y="163287"/>
                  <a:pt x="3388256" y="163387"/>
                  <a:pt x="3402591" y="163320"/>
                </a:cubicBezTo>
                <a:cubicBezTo>
                  <a:pt x="3416926" y="163254"/>
                  <a:pt x="3431428" y="162954"/>
                  <a:pt x="3446097" y="162420"/>
                </a:cubicBezTo>
                <a:lnTo>
                  <a:pt x="3445097" y="169421"/>
                </a:lnTo>
                <a:cubicBezTo>
                  <a:pt x="3430561" y="169954"/>
                  <a:pt x="3416126" y="170221"/>
                  <a:pt x="3401791" y="170221"/>
                </a:cubicBezTo>
                <a:cubicBezTo>
                  <a:pt x="3387456" y="170221"/>
                  <a:pt x="3373021" y="170088"/>
                  <a:pt x="3358486" y="169821"/>
                </a:cubicBezTo>
                <a:cubicBezTo>
                  <a:pt x="3350618" y="169688"/>
                  <a:pt x="3343917" y="169254"/>
                  <a:pt x="3338383" y="168521"/>
                </a:cubicBezTo>
                <a:cubicBezTo>
                  <a:pt x="3332849" y="167788"/>
                  <a:pt x="3327915" y="166487"/>
                  <a:pt x="3323581" y="164620"/>
                </a:cubicBezTo>
                <a:cubicBezTo>
                  <a:pt x="3319248" y="162754"/>
                  <a:pt x="3315247" y="160187"/>
                  <a:pt x="3311580" y="156920"/>
                </a:cubicBezTo>
                <a:cubicBezTo>
                  <a:pt x="3307913" y="153652"/>
                  <a:pt x="3304146" y="149419"/>
                  <a:pt x="3300279" y="144218"/>
                </a:cubicBezTo>
                <a:cubicBezTo>
                  <a:pt x="3298678" y="146085"/>
                  <a:pt x="3296678" y="148252"/>
                  <a:pt x="3294278" y="150719"/>
                </a:cubicBezTo>
                <a:cubicBezTo>
                  <a:pt x="3291877" y="153186"/>
                  <a:pt x="3289310" y="155719"/>
                  <a:pt x="3286577" y="158320"/>
                </a:cubicBezTo>
                <a:cubicBezTo>
                  <a:pt x="3283843" y="160920"/>
                  <a:pt x="3281076" y="163487"/>
                  <a:pt x="3278276" y="166021"/>
                </a:cubicBezTo>
                <a:cubicBezTo>
                  <a:pt x="3275476" y="168554"/>
                  <a:pt x="3273009" y="170821"/>
                  <a:pt x="3270875" y="172822"/>
                </a:cubicBezTo>
                <a:lnTo>
                  <a:pt x="3267274" y="166221"/>
                </a:lnTo>
                <a:cubicBezTo>
                  <a:pt x="3271942" y="162354"/>
                  <a:pt x="3276775" y="158020"/>
                  <a:pt x="3281776" y="153219"/>
                </a:cubicBezTo>
                <a:cubicBezTo>
                  <a:pt x="3286777" y="148418"/>
                  <a:pt x="3291811" y="143218"/>
                  <a:pt x="3296878" y="137617"/>
                </a:cubicBezTo>
                <a:lnTo>
                  <a:pt x="3296878" y="76609"/>
                </a:lnTo>
                <a:lnTo>
                  <a:pt x="3268874" y="76609"/>
                </a:lnTo>
                <a:close/>
                <a:moveTo>
                  <a:pt x="1017330" y="66808"/>
                </a:moveTo>
                <a:lnTo>
                  <a:pt x="1017330" y="105813"/>
                </a:lnTo>
                <a:lnTo>
                  <a:pt x="1051133" y="105813"/>
                </a:lnTo>
                <a:lnTo>
                  <a:pt x="1051133" y="66808"/>
                </a:lnTo>
                <a:close/>
                <a:moveTo>
                  <a:pt x="4413284" y="66208"/>
                </a:moveTo>
                <a:lnTo>
                  <a:pt x="4413284" y="125416"/>
                </a:lnTo>
                <a:lnTo>
                  <a:pt x="4448689" y="125416"/>
                </a:lnTo>
                <a:lnTo>
                  <a:pt x="4448689" y="66208"/>
                </a:lnTo>
                <a:close/>
                <a:moveTo>
                  <a:pt x="1224353" y="63008"/>
                </a:moveTo>
                <a:lnTo>
                  <a:pt x="1224353" y="102413"/>
                </a:lnTo>
                <a:lnTo>
                  <a:pt x="1260757" y="102413"/>
                </a:lnTo>
                <a:lnTo>
                  <a:pt x="1260757" y="63008"/>
                </a:lnTo>
                <a:close/>
                <a:moveTo>
                  <a:pt x="3911555" y="60808"/>
                </a:moveTo>
                <a:cubicBezTo>
                  <a:pt x="3916756" y="76143"/>
                  <a:pt x="3922856" y="89411"/>
                  <a:pt x="3929857" y="100612"/>
                </a:cubicBezTo>
                <a:cubicBezTo>
                  <a:pt x="3936858" y="111814"/>
                  <a:pt x="3945426" y="121748"/>
                  <a:pt x="3955560" y="130416"/>
                </a:cubicBezTo>
                <a:cubicBezTo>
                  <a:pt x="3965828" y="122015"/>
                  <a:pt x="3974363" y="112247"/>
                  <a:pt x="3981164" y="101113"/>
                </a:cubicBezTo>
                <a:cubicBezTo>
                  <a:pt x="3987965" y="89978"/>
                  <a:pt x="3993832" y="76676"/>
                  <a:pt x="3998766" y="61208"/>
                </a:cubicBezTo>
                <a:lnTo>
                  <a:pt x="4005367" y="63808"/>
                </a:lnTo>
                <a:cubicBezTo>
                  <a:pt x="4000299" y="79543"/>
                  <a:pt x="3994198" y="93112"/>
                  <a:pt x="3987064" y="104513"/>
                </a:cubicBezTo>
                <a:cubicBezTo>
                  <a:pt x="3979930" y="115914"/>
                  <a:pt x="3971229" y="125949"/>
                  <a:pt x="3960961" y="134617"/>
                </a:cubicBezTo>
                <a:cubicBezTo>
                  <a:pt x="3970962" y="142218"/>
                  <a:pt x="3982564" y="148952"/>
                  <a:pt x="3995766" y="154819"/>
                </a:cubicBezTo>
                <a:cubicBezTo>
                  <a:pt x="4008967" y="160687"/>
                  <a:pt x="4024369" y="166221"/>
                  <a:pt x="4041971" y="171421"/>
                </a:cubicBezTo>
                <a:lnTo>
                  <a:pt x="4039571" y="178422"/>
                </a:lnTo>
                <a:cubicBezTo>
                  <a:pt x="4021435" y="172822"/>
                  <a:pt x="4005533" y="166887"/>
                  <a:pt x="3991865" y="160620"/>
                </a:cubicBezTo>
                <a:cubicBezTo>
                  <a:pt x="3978197" y="154353"/>
                  <a:pt x="3966162" y="147085"/>
                  <a:pt x="3955760" y="138817"/>
                </a:cubicBezTo>
                <a:cubicBezTo>
                  <a:pt x="3945359" y="146685"/>
                  <a:pt x="3933258" y="153752"/>
                  <a:pt x="3919456" y="160020"/>
                </a:cubicBezTo>
                <a:cubicBezTo>
                  <a:pt x="3905654" y="166287"/>
                  <a:pt x="3889619" y="172355"/>
                  <a:pt x="3871350" y="178222"/>
                </a:cubicBezTo>
                <a:lnTo>
                  <a:pt x="3868749" y="171221"/>
                </a:lnTo>
                <a:cubicBezTo>
                  <a:pt x="3886618" y="165754"/>
                  <a:pt x="3902187" y="160120"/>
                  <a:pt x="3915455" y="154319"/>
                </a:cubicBezTo>
                <a:cubicBezTo>
                  <a:pt x="3928724" y="148518"/>
                  <a:pt x="3940358" y="141884"/>
                  <a:pt x="3950360" y="134417"/>
                </a:cubicBezTo>
                <a:cubicBezTo>
                  <a:pt x="3940225" y="125616"/>
                  <a:pt x="3931524" y="115514"/>
                  <a:pt x="3924257" y="104113"/>
                </a:cubicBezTo>
                <a:cubicBezTo>
                  <a:pt x="3916989" y="92711"/>
                  <a:pt x="3910555" y="79210"/>
                  <a:pt x="3904954" y="63608"/>
                </a:cubicBezTo>
                <a:close/>
                <a:moveTo>
                  <a:pt x="1299362" y="60407"/>
                </a:moveTo>
                <a:lnTo>
                  <a:pt x="1299362" y="90811"/>
                </a:lnTo>
                <a:lnTo>
                  <a:pt x="1351968" y="90811"/>
                </a:lnTo>
                <a:lnTo>
                  <a:pt x="1351968" y="60407"/>
                </a:lnTo>
                <a:close/>
                <a:moveTo>
                  <a:pt x="4406884" y="60007"/>
                </a:moveTo>
                <a:lnTo>
                  <a:pt x="4455090" y="60007"/>
                </a:lnTo>
                <a:lnTo>
                  <a:pt x="4455090" y="131616"/>
                </a:lnTo>
                <a:lnTo>
                  <a:pt x="4406884" y="131616"/>
                </a:lnTo>
                <a:close/>
                <a:moveTo>
                  <a:pt x="1087138" y="58207"/>
                </a:moveTo>
                <a:lnTo>
                  <a:pt x="1087138" y="88011"/>
                </a:lnTo>
                <a:lnTo>
                  <a:pt x="1150146" y="88011"/>
                </a:lnTo>
                <a:lnTo>
                  <a:pt x="1150146" y="58207"/>
                </a:lnTo>
                <a:close/>
                <a:moveTo>
                  <a:pt x="1218152" y="56807"/>
                </a:moveTo>
                <a:lnTo>
                  <a:pt x="1266958" y="56807"/>
                </a:lnTo>
                <a:lnTo>
                  <a:pt x="1266958" y="153819"/>
                </a:lnTo>
                <a:lnTo>
                  <a:pt x="1218152" y="153819"/>
                </a:lnTo>
                <a:close/>
                <a:moveTo>
                  <a:pt x="1293161" y="54207"/>
                </a:moveTo>
                <a:lnTo>
                  <a:pt x="1358169" y="54207"/>
                </a:lnTo>
                <a:lnTo>
                  <a:pt x="1358169" y="156419"/>
                </a:lnTo>
                <a:cubicBezTo>
                  <a:pt x="1358169" y="160153"/>
                  <a:pt x="1357869" y="163154"/>
                  <a:pt x="1357269" y="165421"/>
                </a:cubicBezTo>
                <a:cubicBezTo>
                  <a:pt x="1356669" y="167688"/>
                  <a:pt x="1355602" y="169521"/>
                  <a:pt x="1354069" y="170921"/>
                </a:cubicBezTo>
                <a:cubicBezTo>
                  <a:pt x="1352535" y="172321"/>
                  <a:pt x="1350501" y="173355"/>
                  <a:pt x="1347968" y="174022"/>
                </a:cubicBezTo>
                <a:cubicBezTo>
                  <a:pt x="1345434" y="174688"/>
                  <a:pt x="1342167" y="175222"/>
                  <a:pt x="1338167" y="175622"/>
                </a:cubicBezTo>
                <a:lnTo>
                  <a:pt x="1322965" y="177222"/>
                </a:lnTo>
                <a:lnTo>
                  <a:pt x="1321165" y="170821"/>
                </a:lnTo>
                <a:lnTo>
                  <a:pt x="1337167" y="169421"/>
                </a:lnTo>
                <a:cubicBezTo>
                  <a:pt x="1340234" y="169154"/>
                  <a:pt x="1342734" y="168821"/>
                  <a:pt x="1344668" y="168421"/>
                </a:cubicBezTo>
                <a:cubicBezTo>
                  <a:pt x="1346601" y="168021"/>
                  <a:pt x="1348101" y="167321"/>
                  <a:pt x="1349168" y="166321"/>
                </a:cubicBezTo>
                <a:cubicBezTo>
                  <a:pt x="1350235" y="165321"/>
                  <a:pt x="1350968" y="163954"/>
                  <a:pt x="1351368" y="162220"/>
                </a:cubicBezTo>
                <a:cubicBezTo>
                  <a:pt x="1351768" y="160487"/>
                  <a:pt x="1351968" y="158220"/>
                  <a:pt x="1351968" y="155419"/>
                </a:cubicBezTo>
                <a:lnTo>
                  <a:pt x="1351968" y="132616"/>
                </a:lnTo>
                <a:lnTo>
                  <a:pt x="1297762" y="132616"/>
                </a:lnTo>
                <a:cubicBezTo>
                  <a:pt x="1296961" y="138217"/>
                  <a:pt x="1295695" y="143218"/>
                  <a:pt x="1293961" y="147618"/>
                </a:cubicBezTo>
                <a:cubicBezTo>
                  <a:pt x="1292228" y="152019"/>
                  <a:pt x="1289861" y="156119"/>
                  <a:pt x="1286860" y="159920"/>
                </a:cubicBezTo>
                <a:cubicBezTo>
                  <a:pt x="1283860" y="163720"/>
                  <a:pt x="1280193" y="167454"/>
                  <a:pt x="1275859" y="171121"/>
                </a:cubicBezTo>
                <a:cubicBezTo>
                  <a:pt x="1271525" y="174788"/>
                  <a:pt x="1266291" y="178622"/>
                  <a:pt x="1260157" y="182623"/>
                </a:cubicBezTo>
                <a:lnTo>
                  <a:pt x="1255756" y="177622"/>
                </a:lnTo>
                <a:cubicBezTo>
                  <a:pt x="1263757" y="172288"/>
                  <a:pt x="1270225" y="167421"/>
                  <a:pt x="1275159" y="163020"/>
                </a:cubicBezTo>
                <a:cubicBezTo>
                  <a:pt x="1280093" y="158620"/>
                  <a:pt x="1283893" y="153819"/>
                  <a:pt x="1286560" y="148618"/>
                </a:cubicBezTo>
                <a:cubicBezTo>
                  <a:pt x="1289227" y="143418"/>
                  <a:pt x="1290994" y="137384"/>
                  <a:pt x="1291861" y="130516"/>
                </a:cubicBezTo>
                <a:cubicBezTo>
                  <a:pt x="1292728" y="123649"/>
                  <a:pt x="1293161" y="115014"/>
                  <a:pt x="1293161" y="104613"/>
                </a:cubicBezTo>
                <a:close/>
                <a:moveTo>
                  <a:pt x="4154585" y="51406"/>
                </a:moveTo>
                <a:lnTo>
                  <a:pt x="4161586" y="51806"/>
                </a:lnTo>
                <a:lnTo>
                  <a:pt x="4161586" y="157020"/>
                </a:lnTo>
                <a:cubicBezTo>
                  <a:pt x="4161586" y="160620"/>
                  <a:pt x="4161219" y="163587"/>
                  <a:pt x="4160486" y="165921"/>
                </a:cubicBezTo>
                <a:cubicBezTo>
                  <a:pt x="4159753" y="168254"/>
                  <a:pt x="4158486" y="170121"/>
                  <a:pt x="4156686" y="171521"/>
                </a:cubicBezTo>
                <a:cubicBezTo>
                  <a:pt x="4154885" y="172922"/>
                  <a:pt x="4152552" y="173988"/>
                  <a:pt x="4149685" y="174722"/>
                </a:cubicBezTo>
                <a:cubicBezTo>
                  <a:pt x="4146818" y="175455"/>
                  <a:pt x="4143317" y="175955"/>
                  <a:pt x="4139183" y="176222"/>
                </a:cubicBezTo>
                <a:lnTo>
                  <a:pt x="4123982" y="177222"/>
                </a:lnTo>
                <a:lnTo>
                  <a:pt x="4121781" y="169821"/>
                </a:lnTo>
                <a:lnTo>
                  <a:pt x="4137583" y="169021"/>
                </a:lnTo>
                <a:cubicBezTo>
                  <a:pt x="4141184" y="168754"/>
                  <a:pt x="4144084" y="168354"/>
                  <a:pt x="4146284" y="167821"/>
                </a:cubicBezTo>
                <a:cubicBezTo>
                  <a:pt x="4148484" y="167287"/>
                  <a:pt x="4150218" y="166487"/>
                  <a:pt x="4151485" y="165421"/>
                </a:cubicBezTo>
                <a:cubicBezTo>
                  <a:pt x="4152752" y="164354"/>
                  <a:pt x="4153585" y="162954"/>
                  <a:pt x="4153985" y="161220"/>
                </a:cubicBezTo>
                <a:cubicBezTo>
                  <a:pt x="4154385" y="159487"/>
                  <a:pt x="4154585" y="157286"/>
                  <a:pt x="4154585" y="154619"/>
                </a:cubicBezTo>
                <a:close/>
                <a:moveTo>
                  <a:pt x="3154460" y="51406"/>
                </a:moveTo>
                <a:lnTo>
                  <a:pt x="3161461" y="51806"/>
                </a:lnTo>
                <a:lnTo>
                  <a:pt x="3161461" y="157020"/>
                </a:lnTo>
                <a:cubicBezTo>
                  <a:pt x="3161461" y="160620"/>
                  <a:pt x="3161094" y="163587"/>
                  <a:pt x="3160361" y="165921"/>
                </a:cubicBezTo>
                <a:cubicBezTo>
                  <a:pt x="3159628" y="168254"/>
                  <a:pt x="3158361" y="170121"/>
                  <a:pt x="3156561" y="171521"/>
                </a:cubicBezTo>
                <a:cubicBezTo>
                  <a:pt x="3154760" y="172922"/>
                  <a:pt x="3152427" y="173988"/>
                  <a:pt x="3149560" y="174722"/>
                </a:cubicBezTo>
                <a:cubicBezTo>
                  <a:pt x="3146693" y="175455"/>
                  <a:pt x="3143192" y="175955"/>
                  <a:pt x="3139058" y="176222"/>
                </a:cubicBezTo>
                <a:lnTo>
                  <a:pt x="3123857" y="177222"/>
                </a:lnTo>
                <a:lnTo>
                  <a:pt x="3121656" y="169821"/>
                </a:lnTo>
                <a:lnTo>
                  <a:pt x="3137458" y="169021"/>
                </a:lnTo>
                <a:cubicBezTo>
                  <a:pt x="3141059" y="168754"/>
                  <a:pt x="3143959" y="168354"/>
                  <a:pt x="3146159" y="167821"/>
                </a:cubicBezTo>
                <a:cubicBezTo>
                  <a:pt x="3148359" y="167287"/>
                  <a:pt x="3150093" y="166487"/>
                  <a:pt x="3151360" y="165421"/>
                </a:cubicBezTo>
                <a:cubicBezTo>
                  <a:pt x="3152627" y="164354"/>
                  <a:pt x="3153460" y="162954"/>
                  <a:pt x="3153860" y="161220"/>
                </a:cubicBezTo>
                <a:cubicBezTo>
                  <a:pt x="3154260" y="159486"/>
                  <a:pt x="3154460" y="157286"/>
                  <a:pt x="3154460" y="154619"/>
                </a:cubicBezTo>
                <a:close/>
                <a:moveTo>
                  <a:pt x="2687735" y="51406"/>
                </a:moveTo>
                <a:lnTo>
                  <a:pt x="2694736" y="51806"/>
                </a:lnTo>
                <a:lnTo>
                  <a:pt x="2694736" y="157020"/>
                </a:lnTo>
                <a:cubicBezTo>
                  <a:pt x="2694736" y="160620"/>
                  <a:pt x="2694369" y="163587"/>
                  <a:pt x="2693636" y="165921"/>
                </a:cubicBezTo>
                <a:cubicBezTo>
                  <a:pt x="2692903" y="168254"/>
                  <a:pt x="2691636" y="170121"/>
                  <a:pt x="2689836" y="171521"/>
                </a:cubicBezTo>
                <a:cubicBezTo>
                  <a:pt x="2688035" y="172922"/>
                  <a:pt x="2685702" y="173988"/>
                  <a:pt x="2682835" y="174722"/>
                </a:cubicBezTo>
                <a:cubicBezTo>
                  <a:pt x="2679968" y="175455"/>
                  <a:pt x="2676467" y="175955"/>
                  <a:pt x="2672333" y="176222"/>
                </a:cubicBezTo>
                <a:lnTo>
                  <a:pt x="2657131" y="177222"/>
                </a:lnTo>
                <a:lnTo>
                  <a:pt x="2654931" y="169821"/>
                </a:lnTo>
                <a:lnTo>
                  <a:pt x="2670733" y="169021"/>
                </a:lnTo>
                <a:cubicBezTo>
                  <a:pt x="2674334" y="168754"/>
                  <a:pt x="2677234" y="168354"/>
                  <a:pt x="2679434" y="167821"/>
                </a:cubicBezTo>
                <a:cubicBezTo>
                  <a:pt x="2681634" y="167287"/>
                  <a:pt x="2683368" y="166487"/>
                  <a:pt x="2684635" y="165421"/>
                </a:cubicBezTo>
                <a:cubicBezTo>
                  <a:pt x="2685902" y="164354"/>
                  <a:pt x="2686735" y="162954"/>
                  <a:pt x="2687135" y="161220"/>
                </a:cubicBezTo>
                <a:cubicBezTo>
                  <a:pt x="2687535" y="159487"/>
                  <a:pt x="2687735" y="157286"/>
                  <a:pt x="2687735" y="154619"/>
                </a:cubicBezTo>
                <a:close/>
                <a:moveTo>
                  <a:pt x="1636604" y="48806"/>
                </a:moveTo>
                <a:lnTo>
                  <a:pt x="1636604" y="73009"/>
                </a:lnTo>
                <a:lnTo>
                  <a:pt x="1734016" y="73009"/>
                </a:lnTo>
                <a:lnTo>
                  <a:pt x="1734016" y="48806"/>
                </a:lnTo>
                <a:close/>
                <a:moveTo>
                  <a:pt x="2292086" y="45006"/>
                </a:moveTo>
                <a:lnTo>
                  <a:pt x="2292086" y="98012"/>
                </a:lnTo>
                <a:lnTo>
                  <a:pt x="2350493" y="98012"/>
                </a:lnTo>
                <a:lnTo>
                  <a:pt x="2350493" y="45006"/>
                </a:lnTo>
                <a:close/>
                <a:moveTo>
                  <a:pt x="2226878" y="45006"/>
                </a:moveTo>
                <a:lnTo>
                  <a:pt x="2226878" y="98012"/>
                </a:lnTo>
                <a:lnTo>
                  <a:pt x="2285485" y="98012"/>
                </a:lnTo>
                <a:lnTo>
                  <a:pt x="2285485" y="45006"/>
                </a:lnTo>
                <a:close/>
                <a:moveTo>
                  <a:pt x="327043" y="41405"/>
                </a:moveTo>
                <a:cubicBezTo>
                  <a:pt x="329310" y="45272"/>
                  <a:pt x="331910" y="49973"/>
                  <a:pt x="334844" y="55507"/>
                </a:cubicBezTo>
                <a:cubicBezTo>
                  <a:pt x="337778" y="61041"/>
                  <a:pt x="340846" y="66942"/>
                  <a:pt x="344045" y="73209"/>
                </a:cubicBezTo>
                <a:cubicBezTo>
                  <a:pt x="347246" y="79477"/>
                  <a:pt x="350480" y="85944"/>
                  <a:pt x="353747" y="92611"/>
                </a:cubicBezTo>
                <a:cubicBezTo>
                  <a:pt x="357014" y="99279"/>
                  <a:pt x="360181" y="105813"/>
                  <a:pt x="363248" y="112214"/>
                </a:cubicBezTo>
                <a:cubicBezTo>
                  <a:pt x="366314" y="118615"/>
                  <a:pt x="369148" y="124649"/>
                  <a:pt x="371749" y="130316"/>
                </a:cubicBezTo>
                <a:cubicBezTo>
                  <a:pt x="374349" y="135984"/>
                  <a:pt x="376516" y="140951"/>
                  <a:pt x="378249" y="145218"/>
                </a:cubicBezTo>
                <a:lnTo>
                  <a:pt x="371449" y="148618"/>
                </a:lnTo>
                <a:cubicBezTo>
                  <a:pt x="369582" y="144218"/>
                  <a:pt x="367382" y="139151"/>
                  <a:pt x="364847" y="133417"/>
                </a:cubicBezTo>
                <a:cubicBezTo>
                  <a:pt x="362314" y="127683"/>
                  <a:pt x="359547" y="121615"/>
                  <a:pt x="356547" y="115214"/>
                </a:cubicBezTo>
                <a:cubicBezTo>
                  <a:pt x="353547" y="108814"/>
                  <a:pt x="350447" y="102279"/>
                  <a:pt x="347246" y="95612"/>
                </a:cubicBezTo>
                <a:cubicBezTo>
                  <a:pt x="344045" y="88944"/>
                  <a:pt x="340846" y="82477"/>
                  <a:pt x="337644" y="76209"/>
                </a:cubicBezTo>
                <a:cubicBezTo>
                  <a:pt x="334445" y="69942"/>
                  <a:pt x="331377" y="64075"/>
                  <a:pt x="328444" y="58607"/>
                </a:cubicBezTo>
                <a:cubicBezTo>
                  <a:pt x="325510" y="53140"/>
                  <a:pt x="322909" y="48406"/>
                  <a:pt x="320642" y="44405"/>
                </a:cubicBezTo>
                <a:close/>
                <a:moveTo>
                  <a:pt x="241032" y="40805"/>
                </a:moveTo>
                <a:lnTo>
                  <a:pt x="248033" y="42605"/>
                </a:lnTo>
                <a:cubicBezTo>
                  <a:pt x="246033" y="51140"/>
                  <a:pt x="243433" y="60074"/>
                  <a:pt x="240232" y="69409"/>
                </a:cubicBezTo>
                <a:cubicBezTo>
                  <a:pt x="237032" y="78743"/>
                  <a:pt x="233532" y="88044"/>
                  <a:pt x="229731" y="97312"/>
                </a:cubicBezTo>
                <a:cubicBezTo>
                  <a:pt x="225931" y="106580"/>
                  <a:pt x="221897" y="115581"/>
                  <a:pt x="217630" y="124315"/>
                </a:cubicBezTo>
                <a:cubicBezTo>
                  <a:pt x="213362" y="133050"/>
                  <a:pt x="209095" y="141084"/>
                  <a:pt x="204828" y="148418"/>
                </a:cubicBezTo>
                <a:lnTo>
                  <a:pt x="198628" y="144818"/>
                </a:lnTo>
                <a:cubicBezTo>
                  <a:pt x="202894" y="137617"/>
                  <a:pt x="207162" y="129683"/>
                  <a:pt x="211429" y="121015"/>
                </a:cubicBezTo>
                <a:cubicBezTo>
                  <a:pt x="215696" y="112347"/>
                  <a:pt x="219696" y="103446"/>
                  <a:pt x="223430" y="94312"/>
                </a:cubicBezTo>
                <a:cubicBezTo>
                  <a:pt x="227164" y="85177"/>
                  <a:pt x="230565" y="76043"/>
                  <a:pt x="233632" y="66908"/>
                </a:cubicBezTo>
                <a:cubicBezTo>
                  <a:pt x="236699" y="57774"/>
                  <a:pt x="239166" y="49073"/>
                  <a:pt x="241032" y="40805"/>
                </a:cubicBezTo>
                <a:close/>
                <a:moveTo>
                  <a:pt x="2032453" y="34804"/>
                </a:moveTo>
                <a:cubicBezTo>
                  <a:pt x="2032853" y="36805"/>
                  <a:pt x="2033354" y="39638"/>
                  <a:pt x="2033954" y="43305"/>
                </a:cubicBezTo>
                <a:cubicBezTo>
                  <a:pt x="2034554" y="46972"/>
                  <a:pt x="2035187" y="50873"/>
                  <a:pt x="2035854" y="55007"/>
                </a:cubicBezTo>
                <a:cubicBezTo>
                  <a:pt x="2036521" y="59141"/>
                  <a:pt x="2037154" y="63208"/>
                  <a:pt x="2037754" y="67208"/>
                </a:cubicBezTo>
                <a:cubicBezTo>
                  <a:pt x="2038354" y="71209"/>
                  <a:pt x="2038788" y="74409"/>
                  <a:pt x="2039054" y="76810"/>
                </a:cubicBezTo>
                <a:lnTo>
                  <a:pt x="2066458" y="76810"/>
                </a:lnTo>
                <a:cubicBezTo>
                  <a:pt x="2066991" y="74009"/>
                  <a:pt x="2067525" y="70709"/>
                  <a:pt x="2068058" y="66908"/>
                </a:cubicBezTo>
                <a:cubicBezTo>
                  <a:pt x="2068591" y="63108"/>
                  <a:pt x="2069125" y="59241"/>
                  <a:pt x="2069658" y="55307"/>
                </a:cubicBezTo>
                <a:cubicBezTo>
                  <a:pt x="2070192" y="51373"/>
                  <a:pt x="2070692" y="47606"/>
                  <a:pt x="2071158" y="44005"/>
                </a:cubicBezTo>
                <a:cubicBezTo>
                  <a:pt x="2071625" y="40405"/>
                  <a:pt x="2071992" y="37338"/>
                  <a:pt x="2072258" y="34804"/>
                </a:cubicBezTo>
                <a:close/>
                <a:moveTo>
                  <a:pt x="3698528" y="34404"/>
                </a:moveTo>
                <a:lnTo>
                  <a:pt x="3698528" y="78810"/>
                </a:lnTo>
                <a:lnTo>
                  <a:pt x="3756936" y="78810"/>
                </a:lnTo>
                <a:lnTo>
                  <a:pt x="3756936" y="34404"/>
                </a:lnTo>
                <a:close/>
                <a:moveTo>
                  <a:pt x="461260" y="29404"/>
                </a:moveTo>
                <a:lnTo>
                  <a:pt x="461260" y="52807"/>
                </a:lnTo>
                <a:lnTo>
                  <a:pt x="516266" y="52807"/>
                </a:lnTo>
                <a:lnTo>
                  <a:pt x="516266" y="29404"/>
                </a:lnTo>
                <a:close/>
                <a:moveTo>
                  <a:pt x="2958236" y="22603"/>
                </a:moveTo>
                <a:lnTo>
                  <a:pt x="2958236" y="84410"/>
                </a:lnTo>
                <a:lnTo>
                  <a:pt x="3013043" y="84410"/>
                </a:lnTo>
                <a:lnTo>
                  <a:pt x="3013043" y="22603"/>
                </a:lnTo>
                <a:close/>
                <a:moveTo>
                  <a:pt x="2895028" y="22603"/>
                </a:moveTo>
                <a:lnTo>
                  <a:pt x="2895028" y="84410"/>
                </a:lnTo>
                <a:lnTo>
                  <a:pt x="2951235" y="84410"/>
                </a:lnTo>
                <a:lnTo>
                  <a:pt x="2951235" y="22603"/>
                </a:lnTo>
                <a:close/>
                <a:moveTo>
                  <a:pt x="1017330" y="20602"/>
                </a:moveTo>
                <a:lnTo>
                  <a:pt x="1017330" y="60407"/>
                </a:lnTo>
                <a:lnTo>
                  <a:pt x="1051133" y="60407"/>
                </a:lnTo>
                <a:lnTo>
                  <a:pt x="1051133" y="20602"/>
                </a:lnTo>
                <a:close/>
                <a:moveTo>
                  <a:pt x="1087138" y="20402"/>
                </a:moveTo>
                <a:lnTo>
                  <a:pt x="1087138" y="51806"/>
                </a:lnTo>
                <a:lnTo>
                  <a:pt x="1150146" y="51806"/>
                </a:lnTo>
                <a:lnTo>
                  <a:pt x="1150146" y="20402"/>
                </a:lnTo>
                <a:close/>
                <a:moveTo>
                  <a:pt x="4395882" y="19402"/>
                </a:moveTo>
                <a:lnTo>
                  <a:pt x="4511097" y="19402"/>
                </a:lnTo>
                <a:lnTo>
                  <a:pt x="4511097" y="26003"/>
                </a:lnTo>
                <a:lnTo>
                  <a:pt x="4490094" y="26003"/>
                </a:lnTo>
                <a:lnTo>
                  <a:pt x="4490094" y="154419"/>
                </a:lnTo>
                <a:cubicBezTo>
                  <a:pt x="4490094" y="158820"/>
                  <a:pt x="4489761" y="162387"/>
                  <a:pt x="4489094" y="165121"/>
                </a:cubicBezTo>
                <a:cubicBezTo>
                  <a:pt x="4488427" y="167854"/>
                  <a:pt x="4487127" y="169988"/>
                  <a:pt x="4485193" y="171521"/>
                </a:cubicBezTo>
                <a:cubicBezTo>
                  <a:pt x="4483260" y="173055"/>
                  <a:pt x="4480660" y="174155"/>
                  <a:pt x="4477392" y="174822"/>
                </a:cubicBezTo>
                <a:cubicBezTo>
                  <a:pt x="4474125" y="175489"/>
                  <a:pt x="4469891" y="175955"/>
                  <a:pt x="4464691" y="176222"/>
                </a:cubicBezTo>
                <a:lnTo>
                  <a:pt x="4447889" y="177222"/>
                </a:lnTo>
                <a:lnTo>
                  <a:pt x="4446088" y="170421"/>
                </a:lnTo>
                <a:lnTo>
                  <a:pt x="4463691" y="169621"/>
                </a:lnTo>
                <a:cubicBezTo>
                  <a:pt x="4467958" y="169354"/>
                  <a:pt x="4471358" y="169021"/>
                  <a:pt x="4473892" y="168621"/>
                </a:cubicBezTo>
                <a:cubicBezTo>
                  <a:pt x="4476426" y="168221"/>
                  <a:pt x="4478393" y="167454"/>
                  <a:pt x="4479793" y="166321"/>
                </a:cubicBezTo>
                <a:cubicBezTo>
                  <a:pt x="4481193" y="165187"/>
                  <a:pt x="4482126" y="163587"/>
                  <a:pt x="4482593" y="161520"/>
                </a:cubicBezTo>
                <a:cubicBezTo>
                  <a:pt x="4483060" y="159453"/>
                  <a:pt x="4483293" y="156619"/>
                  <a:pt x="4483293" y="153019"/>
                </a:cubicBezTo>
                <a:lnTo>
                  <a:pt x="4483293" y="26003"/>
                </a:lnTo>
                <a:lnTo>
                  <a:pt x="4395882" y="26003"/>
                </a:lnTo>
                <a:close/>
                <a:moveTo>
                  <a:pt x="1636604" y="18402"/>
                </a:moveTo>
                <a:lnTo>
                  <a:pt x="1636604" y="42805"/>
                </a:lnTo>
                <a:lnTo>
                  <a:pt x="1734016" y="42805"/>
                </a:lnTo>
                <a:lnTo>
                  <a:pt x="1734016" y="18402"/>
                </a:lnTo>
                <a:close/>
                <a:moveTo>
                  <a:pt x="2113864" y="16802"/>
                </a:moveTo>
                <a:lnTo>
                  <a:pt x="2170071" y="16802"/>
                </a:lnTo>
                <a:lnTo>
                  <a:pt x="2170071" y="23803"/>
                </a:lnTo>
                <a:lnTo>
                  <a:pt x="2151468" y="78010"/>
                </a:lnTo>
                <a:cubicBezTo>
                  <a:pt x="2155335" y="82410"/>
                  <a:pt x="2158636" y="86611"/>
                  <a:pt x="2161370" y="90611"/>
                </a:cubicBezTo>
                <a:cubicBezTo>
                  <a:pt x="2164103" y="94612"/>
                  <a:pt x="2166304" y="98479"/>
                  <a:pt x="2167970" y="102213"/>
                </a:cubicBezTo>
                <a:cubicBezTo>
                  <a:pt x="2169637" y="105946"/>
                  <a:pt x="2170871" y="109647"/>
                  <a:pt x="2171671" y="113314"/>
                </a:cubicBezTo>
                <a:cubicBezTo>
                  <a:pt x="2172471" y="116981"/>
                  <a:pt x="2172871" y="120748"/>
                  <a:pt x="2172871" y="124615"/>
                </a:cubicBezTo>
                <a:cubicBezTo>
                  <a:pt x="2172871" y="129683"/>
                  <a:pt x="2172304" y="133883"/>
                  <a:pt x="2171171" y="137217"/>
                </a:cubicBezTo>
                <a:cubicBezTo>
                  <a:pt x="2170037" y="140551"/>
                  <a:pt x="2168270" y="143251"/>
                  <a:pt x="2165870" y="145318"/>
                </a:cubicBezTo>
                <a:cubicBezTo>
                  <a:pt x="2163470" y="147385"/>
                  <a:pt x="2160303" y="148985"/>
                  <a:pt x="2156369" y="150119"/>
                </a:cubicBezTo>
                <a:cubicBezTo>
                  <a:pt x="2152435" y="151252"/>
                  <a:pt x="2147668" y="152086"/>
                  <a:pt x="2142067" y="152619"/>
                </a:cubicBezTo>
                <a:lnTo>
                  <a:pt x="2136266" y="153219"/>
                </a:lnTo>
                <a:lnTo>
                  <a:pt x="2133866" y="146418"/>
                </a:lnTo>
                <a:lnTo>
                  <a:pt x="2140867" y="145818"/>
                </a:lnTo>
                <a:cubicBezTo>
                  <a:pt x="2145534" y="145418"/>
                  <a:pt x="2149468" y="144818"/>
                  <a:pt x="2152668" y="144018"/>
                </a:cubicBezTo>
                <a:cubicBezTo>
                  <a:pt x="2155869" y="143218"/>
                  <a:pt x="2158469" y="142018"/>
                  <a:pt x="2160469" y="140417"/>
                </a:cubicBezTo>
                <a:cubicBezTo>
                  <a:pt x="2162470" y="138817"/>
                  <a:pt x="2163937" y="136684"/>
                  <a:pt x="2164870" y="134017"/>
                </a:cubicBezTo>
                <a:cubicBezTo>
                  <a:pt x="2165803" y="131350"/>
                  <a:pt x="2166270" y="127949"/>
                  <a:pt x="2166270" y="123815"/>
                </a:cubicBezTo>
                <a:cubicBezTo>
                  <a:pt x="2166270" y="116614"/>
                  <a:pt x="2164603" y="109580"/>
                  <a:pt x="2161269" y="102713"/>
                </a:cubicBezTo>
                <a:cubicBezTo>
                  <a:pt x="2157936" y="95845"/>
                  <a:pt x="2152402" y="88211"/>
                  <a:pt x="2144667" y="79810"/>
                </a:cubicBezTo>
                <a:lnTo>
                  <a:pt x="2163070" y="23603"/>
                </a:lnTo>
                <a:lnTo>
                  <a:pt x="2120464" y="23603"/>
                </a:lnTo>
                <a:lnTo>
                  <a:pt x="2120464" y="181823"/>
                </a:lnTo>
                <a:lnTo>
                  <a:pt x="2113864" y="181823"/>
                </a:lnTo>
                <a:close/>
                <a:moveTo>
                  <a:pt x="2500912" y="16402"/>
                </a:moveTo>
                <a:lnTo>
                  <a:pt x="2548318" y="16402"/>
                </a:lnTo>
                <a:lnTo>
                  <a:pt x="2548318" y="158620"/>
                </a:lnTo>
                <a:cubicBezTo>
                  <a:pt x="2548318" y="161687"/>
                  <a:pt x="2548818" y="163754"/>
                  <a:pt x="2549818" y="164821"/>
                </a:cubicBezTo>
                <a:cubicBezTo>
                  <a:pt x="2550818" y="165887"/>
                  <a:pt x="2552785" y="166421"/>
                  <a:pt x="2555719" y="166421"/>
                </a:cubicBezTo>
                <a:lnTo>
                  <a:pt x="2558319" y="166421"/>
                </a:lnTo>
                <a:cubicBezTo>
                  <a:pt x="2560453" y="166421"/>
                  <a:pt x="2562120" y="166321"/>
                  <a:pt x="2563320" y="166121"/>
                </a:cubicBezTo>
                <a:cubicBezTo>
                  <a:pt x="2564520" y="165921"/>
                  <a:pt x="2565487" y="165521"/>
                  <a:pt x="2566220" y="164921"/>
                </a:cubicBezTo>
                <a:cubicBezTo>
                  <a:pt x="2566954" y="164320"/>
                  <a:pt x="2567487" y="163487"/>
                  <a:pt x="2567820" y="162420"/>
                </a:cubicBezTo>
                <a:cubicBezTo>
                  <a:pt x="2568154" y="161353"/>
                  <a:pt x="2568454" y="160020"/>
                  <a:pt x="2568720" y="158420"/>
                </a:cubicBezTo>
                <a:cubicBezTo>
                  <a:pt x="2568854" y="157353"/>
                  <a:pt x="2569054" y="155353"/>
                  <a:pt x="2569320" y="152419"/>
                </a:cubicBezTo>
                <a:cubicBezTo>
                  <a:pt x="2569587" y="149485"/>
                  <a:pt x="2569854" y="146452"/>
                  <a:pt x="2570121" y="143318"/>
                </a:cubicBezTo>
                <a:cubicBezTo>
                  <a:pt x="2570387" y="140184"/>
                  <a:pt x="2570587" y="137284"/>
                  <a:pt x="2570721" y="134617"/>
                </a:cubicBezTo>
                <a:cubicBezTo>
                  <a:pt x="2570854" y="131950"/>
                  <a:pt x="2570921" y="130416"/>
                  <a:pt x="2570921" y="130016"/>
                </a:cubicBezTo>
                <a:lnTo>
                  <a:pt x="2576721" y="132416"/>
                </a:lnTo>
                <a:cubicBezTo>
                  <a:pt x="2576721" y="133083"/>
                  <a:pt x="2576621" y="134717"/>
                  <a:pt x="2576421" y="137317"/>
                </a:cubicBezTo>
                <a:cubicBezTo>
                  <a:pt x="2576221" y="139917"/>
                  <a:pt x="2576021" y="142718"/>
                  <a:pt x="2575821" y="145718"/>
                </a:cubicBezTo>
                <a:cubicBezTo>
                  <a:pt x="2575621" y="148718"/>
                  <a:pt x="2575355" y="151619"/>
                  <a:pt x="2575021" y="154419"/>
                </a:cubicBezTo>
                <a:cubicBezTo>
                  <a:pt x="2574688" y="157220"/>
                  <a:pt x="2574454" y="159220"/>
                  <a:pt x="2574321" y="160420"/>
                </a:cubicBezTo>
                <a:cubicBezTo>
                  <a:pt x="2573921" y="162954"/>
                  <a:pt x="2573421" y="165087"/>
                  <a:pt x="2572821" y="166821"/>
                </a:cubicBezTo>
                <a:cubicBezTo>
                  <a:pt x="2572221" y="168554"/>
                  <a:pt x="2571321" y="169921"/>
                  <a:pt x="2570121" y="170921"/>
                </a:cubicBezTo>
                <a:cubicBezTo>
                  <a:pt x="2568920" y="171921"/>
                  <a:pt x="2567387" y="172621"/>
                  <a:pt x="2565520" y="173022"/>
                </a:cubicBezTo>
                <a:cubicBezTo>
                  <a:pt x="2563653" y="173422"/>
                  <a:pt x="2561253" y="173622"/>
                  <a:pt x="2558319" y="173622"/>
                </a:cubicBezTo>
                <a:lnTo>
                  <a:pt x="2554719" y="173622"/>
                </a:lnTo>
                <a:cubicBezTo>
                  <a:pt x="2550451" y="173622"/>
                  <a:pt x="2547284" y="172588"/>
                  <a:pt x="2545217" y="170521"/>
                </a:cubicBezTo>
                <a:cubicBezTo>
                  <a:pt x="2543150" y="168454"/>
                  <a:pt x="2542117" y="164887"/>
                  <a:pt x="2542117" y="159820"/>
                </a:cubicBezTo>
                <a:lnTo>
                  <a:pt x="2542117" y="23203"/>
                </a:lnTo>
                <a:lnTo>
                  <a:pt x="2507313" y="23203"/>
                </a:lnTo>
                <a:lnTo>
                  <a:pt x="2507313" y="81010"/>
                </a:lnTo>
                <a:cubicBezTo>
                  <a:pt x="2507313" y="90745"/>
                  <a:pt x="2507179" y="99312"/>
                  <a:pt x="2506913" y="106713"/>
                </a:cubicBezTo>
                <a:cubicBezTo>
                  <a:pt x="2506646" y="114114"/>
                  <a:pt x="2506079" y="120748"/>
                  <a:pt x="2505213" y="126616"/>
                </a:cubicBezTo>
                <a:cubicBezTo>
                  <a:pt x="2504346" y="132483"/>
                  <a:pt x="2503179" y="137784"/>
                  <a:pt x="2501712" y="142518"/>
                </a:cubicBezTo>
                <a:cubicBezTo>
                  <a:pt x="2500245" y="147252"/>
                  <a:pt x="2498345" y="151719"/>
                  <a:pt x="2496011" y="155919"/>
                </a:cubicBezTo>
                <a:cubicBezTo>
                  <a:pt x="2493678" y="160120"/>
                  <a:pt x="2490777" y="164287"/>
                  <a:pt x="2487310" y="168421"/>
                </a:cubicBezTo>
                <a:cubicBezTo>
                  <a:pt x="2483843" y="172555"/>
                  <a:pt x="2479776" y="177022"/>
                  <a:pt x="2475109" y="181823"/>
                </a:cubicBezTo>
                <a:lnTo>
                  <a:pt x="2469508" y="177622"/>
                </a:lnTo>
                <a:cubicBezTo>
                  <a:pt x="2474175" y="172955"/>
                  <a:pt x="2478176" y="168621"/>
                  <a:pt x="2481509" y="164620"/>
                </a:cubicBezTo>
                <a:cubicBezTo>
                  <a:pt x="2484843" y="160620"/>
                  <a:pt x="2487677" y="156619"/>
                  <a:pt x="2490011" y="152619"/>
                </a:cubicBezTo>
                <a:cubicBezTo>
                  <a:pt x="2492344" y="148618"/>
                  <a:pt x="2494211" y="144385"/>
                  <a:pt x="2495611" y="139917"/>
                </a:cubicBezTo>
                <a:cubicBezTo>
                  <a:pt x="2497011" y="135450"/>
                  <a:pt x="2498112" y="130416"/>
                  <a:pt x="2498912" y="124816"/>
                </a:cubicBezTo>
                <a:cubicBezTo>
                  <a:pt x="2499712" y="119215"/>
                  <a:pt x="2500245" y="112881"/>
                  <a:pt x="2500512" y="105813"/>
                </a:cubicBezTo>
                <a:cubicBezTo>
                  <a:pt x="2500779" y="98746"/>
                  <a:pt x="2500912" y="90478"/>
                  <a:pt x="2500912" y="81010"/>
                </a:cubicBezTo>
                <a:close/>
                <a:moveTo>
                  <a:pt x="2888027" y="15802"/>
                </a:moveTo>
                <a:lnTo>
                  <a:pt x="3020243" y="15802"/>
                </a:lnTo>
                <a:lnTo>
                  <a:pt x="3020243" y="91611"/>
                </a:lnTo>
                <a:lnTo>
                  <a:pt x="2895028" y="91611"/>
                </a:lnTo>
                <a:lnTo>
                  <a:pt x="2895028" y="141418"/>
                </a:lnTo>
                <a:cubicBezTo>
                  <a:pt x="2895028" y="146352"/>
                  <a:pt x="2895395" y="150385"/>
                  <a:pt x="2896128" y="153519"/>
                </a:cubicBezTo>
                <a:cubicBezTo>
                  <a:pt x="2896861" y="156653"/>
                  <a:pt x="2898128" y="159120"/>
                  <a:pt x="2899928" y="160920"/>
                </a:cubicBezTo>
                <a:cubicBezTo>
                  <a:pt x="2901729" y="162720"/>
                  <a:pt x="2904196" y="163987"/>
                  <a:pt x="2907329" y="164721"/>
                </a:cubicBezTo>
                <a:cubicBezTo>
                  <a:pt x="2910463" y="165454"/>
                  <a:pt x="2914430" y="165887"/>
                  <a:pt x="2919231" y="166021"/>
                </a:cubicBezTo>
                <a:cubicBezTo>
                  <a:pt x="2947768" y="167087"/>
                  <a:pt x="2976371" y="167087"/>
                  <a:pt x="3005042" y="166021"/>
                </a:cubicBezTo>
                <a:cubicBezTo>
                  <a:pt x="3009842" y="165887"/>
                  <a:pt x="3013643" y="165521"/>
                  <a:pt x="3016443" y="164921"/>
                </a:cubicBezTo>
                <a:cubicBezTo>
                  <a:pt x="3019243" y="164320"/>
                  <a:pt x="3021444" y="163287"/>
                  <a:pt x="3023044" y="161820"/>
                </a:cubicBezTo>
                <a:cubicBezTo>
                  <a:pt x="3024644" y="160353"/>
                  <a:pt x="3025844" y="158386"/>
                  <a:pt x="3026644" y="155919"/>
                </a:cubicBezTo>
                <a:cubicBezTo>
                  <a:pt x="3027444" y="153452"/>
                  <a:pt x="3028178" y="150285"/>
                  <a:pt x="3028845" y="146418"/>
                </a:cubicBezTo>
                <a:cubicBezTo>
                  <a:pt x="3029511" y="142684"/>
                  <a:pt x="3030011" y="139217"/>
                  <a:pt x="3030345" y="136017"/>
                </a:cubicBezTo>
                <a:cubicBezTo>
                  <a:pt x="3030678" y="132817"/>
                  <a:pt x="3030845" y="131016"/>
                  <a:pt x="3030845" y="130616"/>
                </a:cubicBezTo>
                <a:lnTo>
                  <a:pt x="3038046" y="133217"/>
                </a:lnTo>
                <a:cubicBezTo>
                  <a:pt x="3037912" y="133883"/>
                  <a:pt x="3037679" y="135717"/>
                  <a:pt x="3037346" y="138717"/>
                </a:cubicBezTo>
                <a:cubicBezTo>
                  <a:pt x="3037012" y="141718"/>
                  <a:pt x="3036512" y="145151"/>
                  <a:pt x="3035845" y="149019"/>
                </a:cubicBezTo>
                <a:cubicBezTo>
                  <a:pt x="3035179" y="153686"/>
                  <a:pt x="3034279" y="157520"/>
                  <a:pt x="3033145" y="160520"/>
                </a:cubicBezTo>
                <a:cubicBezTo>
                  <a:pt x="3032012" y="163520"/>
                  <a:pt x="3030378" y="165887"/>
                  <a:pt x="3028244" y="167621"/>
                </a:cubicBezTo>
                <a:cubicBezTo>
                  <a:pt x="3026111" y="169354"/>
                  <a:pt x="3023277" y="170621"/>
                  <a:pt x="3019743" y="171421"/>
                </a:cubicBezTo>
                <a:cubicBezTo>
                  <a:pt x="3016210" y="172221"/>
                  <a:pt x="3011709" y="172688"/>
                  <a:pt x="3006242" y="172822"/>
                </a:cubicBezTo>
                <a:cubicBezTo>
                  <a:pt x="2976638" y="173888"/>
                  <a:pt x="2947035" y="173888"/>
                  <a:pt x="2917431" y="172822"/>
                </a:cubicBezTo>
                <a:cubicBezTo>
                  <a:pt x="2911830" y="172688"/>
                  <a:pt x="2907129" y="172088"/>
                  <a:pt x="2903329" y="171021"/>
                </a:cubicBezTo>
                <a:cubicBezTo>
                  <a:pt x="2899528" y="169954"/>
                  <a:pt x="2896495" y="168288"/>
                  <a:pt x="2894228" y="166021"/>
                </a:cubicBezTo>
                <a:cubicBezTo>
                  <a:pt x="2891961" y="163754"/>
                  <a:pt x="2890361" y="160720"/>
                  <a:pt x="2889427" y="156920"/>
                </a:cubicBezTo>
                <a:cubicBezTo>
                  <a:pt x="2888494" y="153119"/>
                  <a:pt x="2888027" y="148352"/>
                  <a:pt x="2888027" y="142618"/>
                </a:cubicBezTo>
                <a:close/>
                <a:moveTo>
                  <a:pt x="1011128" y="14002"/>
                </a:moveTo>
                <a:lnTo>
                  <a:pt x="1057535" y="14002"/>
                </a:lnTo>
                <a:lnTo>
                  <a:pt x="1057535" y="160220"/>
                </a:lnTo>
                <a:lnTo>
                  <a:pt x="1011128" y="160220"/>
                </a:lnTo>
                <a:close/>
                <a:moveTo>
                  <a:pt x="1080337" y="13802"/>
                </a:moveTo>
                <a:lnTo>
                  <a:pt x="1156947" y="13802"/>
                </a:lnTo>
                <a:lnTo>
                  <a:pt x="1156947" y="94412"/>
                </a:lnTo>
                <a:lnTo>
                  <a:pt x="1110941" y="94412"/>
                </a:lnTo>
                <a:cubicBezTo>
                  <a:pt x="1113341" y="101613"/>
                  <a:pt x="1115875" y="108113"/>
                  <a:pt x="1118542" y="113914"/>
                </a:cubicBezTo>
                <a:cubicBezTo>
                  <a:pt x="1121209" y="119715"/>
                  <a:pt x="1124276" y="125016"/>
                  <a:pt x="1127743" y="129816"/>
                </a:cubicBezTo>
                <a:cubicBezTo>
                  <a:pt x="1133344" y="125949"/>
                  <a:pt x="1138978" y="121748"/>
                  <a:pt x="1144645" y="117215"/>
                </a:cubicBezTo>
                <a:cubicBezTo>
                  <a:pt x="1150313" y="112681"/>
                  <a:pt x="1155813" y="108080"/>
                  <a:pt x="1161147" y="103413"/>
                </a:cubicBezTo>
                <a:lnTo>
                  <a:pt x="1164948" y="108213"/>
                </a:lnTo>
                <a:cubicBezTo>
                  <a:pt x="1159480" y="112881"/>
                  <a:pt x="1153880" y="117481"/>
                  <a:pt x="1148146" y="122015"/>
                </a:cubicBezTo>
                <a:cubicBezTo>
                  <a:pt x="1142412" y="126549"/>
                  <a:pt x="1136811" y="130750"/>
                  <a:pt x="1131343" y="134617"/>
                </a:cubicBezTo>
                <a:cubicBezTo>
                  <a:pt x="1136944" y="141418"/>
                  <a:pt x="1143412" y="147185"/>
                  <a:pt x="1150746" y="151919"/>
                </a:cubicBezTo>
                <a:cubicBezTo>
                  <a:pt x="1158080" y="156653"/>
                  <a:pt x="1166815" y="161020"/>
                  <a:pt x="1176949" y="165021"/>
                </a:cubicBezTo>
                <a:lnTo>
                  <a:pt x="1173149" y="171421"/>
                </a:lnTo>
                <a:cubicBezTo>
                  <a:pt x="1163814" y="167421"/>
                  <a:pt x="1155580" y="163120"/>
                  <a:pt x="1148446" y="158520"/>
                </a:cubicBezTo>
                <a:cubicBezTo>
                  <a:pt x="1141311" y="153919"/>
                  <a:pt x="1135044" y="148618"/>
                  <a:pt x="1129643" y="142618"/>
                </a:cubicBezTo>
                <a:cubicBezTo>
                  <a:pt x="1124243" y="136617"/>
                  <a:pt x="1119542" y="129716"/>
                  <a:pt x="1115542" y="121915"/>
                </a:cubicBezTo>
                <a:cubicBezTo>
                  <a:pt x="1111541" y="114114"/>
                  <a:pt x="1107941" y="104946"/>
                  <a:pt x="1104740" y="94412"/>
                </a:cubicBezTo>
                <a:lnTo>
                  <a:pt x="1087138" y="94412"/>
                </a:lnTo>
                <a:lnTo>
                  <a:pt x="1087138" y="169021"/>
                </a:lnTo>
                <a:cubicBezTo>
                  <a:pt x="1088872" y="168088"/>
                  <a:pt x="1091539" y="166654"/>
                  <a:pt x="1095139" y="164721"/>
                </a:cubicBezTo>
                <a:cubicBezTo>
                  <a:pt x="1098739" y="162787"/>
                  <a:pt x="1102440" y="160820"/>
                  <a:pt x="1106240" y="158820"/>
                </a:cubicBezTo>
                <a:cubicBezTo>
                  <a:pt x="1110041" y="156820"/>
                  <a:pt x="1113441" y="155019"/>
                  <a:pt x="1116442" y="153419"/>
                </a:cubicBezTo>
                <a:cubicBezTo>
                  <a:pt x="1119442" y="151819"/>
                  <a:pt x="1121275" y="150819"/>
                  <a:pt x="1121942" y="150419"/>
                </a:cubicBezTo>
                <a:lnTo>
                  <a:pt x="1123943" y="156820"/>
                </a:lnTo>
                <a:cubicBezTo>
                  <a:pt x="1123542" y="156953"/>
                  <a:pt x="1122410" y="157486"/>
                  <a:pt x="1120542" y="158420"/>
                </a:cubicBezTo>
                <a:cubicBezTo>
                  <a:pt x="1118675" y="159353"/>
                  <a:pt x="1116408" y="160487"/>
                  <a:pt x="1113741" y="161820"/>
                </a:cubicBezTo>
                <a:cubicBezTo>
                  <a:pt x="1111074" y="163154"/>
                  <a:pt x="1108208" y="164620"/>
                  <a:pt x="1105140" y="166221"/>
                </a:cubicBezTo>
                <a:cubicBezTo>
                  <a:pt x="1102073" y="167821"/>
                  <a:pt x="1099139" y="169321"/>
                  <a:pt x="1096339" y="170721"/>
                </a:cubicBezTo>
                <a:cubicBezTo>
                  <a:pt x="1093539" y="172121"/>
                  <a:pt x="1091139" y="173355"/>
                  <a:pt x="1089138" y="174422"/>
                </a:cubicBezTo>
                <a:cubicBezTo>
                  <a:pt x="1087138" y="175489"/>
                  <a:pt x="1085871" y="176155"/>
                  <a:pt x="1085338" y="176422"/>
                </a:cubicBezTo>
                <a:cubicBezTo>
                  <a:pt x="1084538" y="176822"/>
                  <a:pt x="1083771" y="177222"/>
                  <a:pt x="1083038" y="177622"/>
                </a:cubicBezTo>
                <a:cubicBezTo>
                  <a:pt x="1082304" y="178022"/>
                  <a:pt x="1081070" y="178956"/>
                  <a:pt x="1079337" y="180422"/>
                </a:cubicBezTo>
                <a:lnTo>
                  <a:pt x="1075937" y="174422"/>
                </a:lnTo>
                <a:cubicBezTo>
                  <a:pt x="1077937" y="172955"/>
                  <a:pt x="1079170" y="171921"/>
                  <a:pt x="1079637" y="171321"/>
                </a:cubicBezTo>
                <a:cubicBezTo>
                  <a:pt x="1080104" y="170721"/>
                  <a:pt x="1080337" y="169888"/>
                  <a:pt x="1080337" y="168821"/>
                </a:cubicBezTo>
                <a:close/>
                <a:moveTo>
                  <a:pt x="1629403" y="12401"/>
                </a:moveTo>
                <a:lnTo>
                  <a:pt x="1740817" y="12401"/>
                </a:lnTo>
                <a:lnTo>
                  <a:pt x="1740817" y="79210"/>
                </a:lnTo>
                <a:lnTo>
                  <a:pt x="1629403" y="79210"/>
                </a:lnTo>
                <a:close/>
                <a:moveTo>
                  <a:pt x="1460382" y="7801"/>
                </a:moveTo>
                <a:lnTo>
                  <a:pt x="1469983" y="7801"/>
                </a:lnTo>
                <a:lnTo>
                  <a:pt x="1504988" y="95612"/>
                </a:lnTo>
                <a:lnTo>
                  <a:pt x="1469983" y="183823"/>
                </a:lnTo>
                <a:lnTo>
                  <a:pt x="1460382" y="183823"/>
                </a:lnTo>
                <a:lnTo>
                  <a:pt x="1495386" y="95612"/>
                </a:lnTo>
                <a:close/>
                <a:moveTo>
                  <a:pt x="1422377" y="7801"/>
                </a:moveTo>
                <a:lnTo>
                  <a:pt x="1431978" y="7801"/>
                </a:lnTo>
                <a:lnTo>
                  <a:pt x="1466983" y="95612"/>
                </a:lnTo>
                <a:lnTo>
                  <a:pt x="1431978" y="183823"/>
                </a:lnTo>
                <a:lnTo>
                  <a:pt x="1422377" y="183823"/>
                </a:lnTo>
                <a:lnTo>
                  <a:pt x="1457382" y="95612"/>
                </a:lnTo>
                <a:close/>
                <a:moveTo>
                  <a:pt x="145420" y="7801"/>
                </a:moveTo>
                <a:lnTo>
                  <a:pt x="155022" y="7801"/>
                </a:lnTo>
                <a:lnTo>
                  <a:pt x="120017" y="95612"/>
                </a:lnTo>
                <a:lnTo>
                  <a:pt x="155022" y="183823"/>
                </a:lnTo>
                <a:lnTo>
                  <a:pt x="145420" y="183823"/>
                </a:lnTo>
                <a:lnTo>
                  <a:pt x="110416" y="95612"/>
                </a:lnTo>
                <a:close/>
                <a:moveTo>
                  <a:pt x="107415" y="7801"/>
                </a:moveTo>
                <a:lnTo>
                  <a:pt x="117016" y="7801"/>
                </a:lnTo>
                <a:lnTo>
                  <a:pt x="82012" y="95612"/>
                </a:lnTo>
                <a:lnTo>
                  <a:pt x="117016" y="183823"/>
                </a:lnTo>
                <a:lnTo>
                  <a:pt x="107415" y="183823"/>
                </a:lnTo>
                <a:lnTo>
                  <a:pt x="72411" y="95612"/>
                </a:lnTo>
                <a:close/>
                <a:moveTo>
                  <a:pt x="3283876" y="5801"/>
                </a:moveTo>
                <a:cubicBezTo>
                  <a:pt x="3285877" y="8068"/>
                  <a:pt x="3288244" y="10935"/>
                  <a:pt x="3290977" y="14402"/>
                </a:cubicBezTo>
                <a:cubicBezTo>
                  <a:pt x="3293711" y="17869"/>
                  <a:pt x="3296445" y="21436"/>
                  <a:pt x="3299178" y="25103"/>
                </a:cubicBezTo>
                <a:cubicBezTo>
                  <a:pt x="3301912" y="28770"/>
                  <a:pt x="3304512" y="32304"/>
                  <a:pt x="3306979" y="35704"/>
                </a:cubicBezTo>
                <a:cubicBezTo>
                  <a:pt x="3309446" y="39105"/>
                  <a:pt x="3311413" y="41872"/>
                  <a:pt x="3312880" y="44005"/>
                </a:cubicBezTo>
                <a:lnTo>
                  <a:pt x="3307679" y="48806"/>
                </a:lnTo>
                <a:cubicBezTo>
                  <a:pt x="3306079" y="46406"/>
                  <a:pt x="3304012" y="43472"/>
                  <a:pt x="3301479" y="40005"/>
                </a:cubicBezTo>
                <a:cubicBezTo>
                  <a:pt x="3298945" y="36538"/>
                  <a:pt x="3296311" y="32937"/>
                  <a:pt x="3293578" y="29204"/>
                </a:cubicBezTo>
                <a:cubicBezTo>
                  <a:pt x="3290844" y="25470"/>
                  <a:pt x="3288144" y="21936"/>
                  <a:pt x="3285477" y="18602"/>
                </a:cubicBezTo>
                <a:cubicBezTo>
                  <a:pt x="3282810" y="15268"/>
                  <a:pt x="3280543" y="12535"/>
                  <a:pt x="3278676" y="10401"/>
                </a:cubicBezTo>
                <a:close/>
                <a:moveTo>
                  <a:pt x="684687" y="4400"/>
                </a:moveTo>
                <a:lnTo>
                  <a:pt x="691688" y="4800"/>
                </a:lnTo>
                <a:lnTo>
                  <a:pt x="691488" y="25203"/>
                </a:lnTo>
                <a:lnTo>
                  <a:pt x="691488" y="29404"/>
                </a:lnTo>
                <a:cubicBezTo>
                  <a:pt x="693221" y="59674"/>
                  <a:pt x="701189" y="86611"/>
                  <a:pt x="715391" y="110214"/>
                </a:cubicBezTo>
                <a:cubicBezTo>
                  <a:pt x="729593" y="133817"/>
                  <a:pt x="749362" y="154686"/>
                  <a:pt x="774699" y="172822"/>
                </a:cubicBezTo>
                <a:lnTo>
                  <a:pt x="770098" y="178822"/>
                </a:lnTo>
                <a:cubicBezTo>
                  <a:pt x="747829" y="162420"/>
                  <a:pt x="729860" y="144285"/>
                  <a:pt x="716192" y="124415"/>
                </a:cubicBezTo>
                <a:cubicBezTo>
                  <a:pt x="702523" y="104546"/>
                  <a:pt x="693355" y="82477"/>
                  <a:pt x="688688" y="58207"/>
                </a:cubicBezTo>
                <a:cubicBezTo>
                  <a:pt x="684554" y="82210"/>
                  <a:pt x="675786" y="103980"/>
                  <a:pt x="662385" y="123515"/>
                </a:cubicBezTo>
                <a:cubicBezTo>
                  <a:pt x="648983" y="143051"/>
                  <a:pt x="630614" y="161420"/>
                  <a:pt x="607278" y="178622"/>
                </a:cubicBezTo>
                <a:lnTo>
                  <a:pt x="602477" y="172621"/>
                </a:lnTo>
                <a:cubicBezTo>
                  <a:pt x="616613" y="162487"/>
                  <a:pt x="628814" y="151986"/>
                  <a:pt x="639082" y="141118"/>
                </a:cubicBezTo>
                <a:cubicBezTo>
                  <a:pt x="649350" y="130250"/>
                  <a:pt x="657851" y="118748"/>
                  <a:pt x="664585" y="106613"/>
                </a:cubicBezTo>
                <a:cubicBezTo>
                  <a:pt x="671319" y="94478"/>
                  <a:pt x="676320" y="81543"/>
                  <a:pt x="679587" y="67808"/>
                </a:cubicBezTo>
                <a:cubicBezTo>
                  <a:pt x="682854" y="54073"/>
                  <a:pt x="684487" y="39205"/>
                  <a:pt x="684487" y="23203"/>
                </a:cubicBezTo>
                <a:cubicBezTo>
                  <a:pt x="684621" y="20536"/>
                  <a:pt x="684687" y="17335"/>
                  <a:pt x="684687" y="13602"/>
                </a:cubicBezTo>
                <a:cubicBezTo>
                  <a:pt x="684687" y="9868"/>
                  <a:pt x="684687" y="6801"/>
                  <a:pt x="684687" y="4400"/>
                </a:cubicBezTo>
                <a:close/>
                <a:moveTo>
                  <a:pt x="285838" y="4400"/>
                </a:moveTo>
                <a:lnTo>
                  <a:pt x="293039" y="4800"/>
                </a:lnTo>
                <a:lnTo>
                  <a:pt x="293039" y="151619"/>
                </a:lnTo>
                <a:cubicBezTo>
                  <a:pt x="293039" y="156553"/>
                  <a:pt x="292672" y="160520"/>
                  <a:pt x="291939" y="163520"/>
                </a:cubicBezTo>
                <a:cubicBezTo>
                  <a:pt x="291206" y="166521"/>
                  <a:pt x="289872" y="168854"/>
                  <a:pt x="287938" y="170521"/>
                </a:cubicBezTo>
                <a:cubicBezTo>
                  <a:pt x="286005" y="172188"/>
                  <a:pt x="283405" y="173388"/>
                  <a:pt x="280137" y="174122"/>
                </a:cubicBezTo>
                <a:cubicBezTo>
                  <a:pt x="276870" y="174855"/>
                  <a:pt x="272770" y="175422"/>
                  <a:pt x="267836" y="175822"/>
                </a:cubicBezTo>
                <a:lnTo>
                  <a:pt x="251433" y="177022"/>
                </a:lnTo>
                <a:lnTo>
                  <a:pt x="249234" y="169821"/>
                </a:lnTo>
                <a:lnTo>
                  <a:pt x="266637" y="168621"/>
                </a:lnTo>
                <a:cubicBezTo>
                  <a:pt x="270636" y="168354"/>
                  <a:pt x="273904" y="167954"/>
                  <a:pt x="276437" y="167421"/>
                </a:cubicBezTo>
                <a:cubicBezTo>
                  <a:pt x="278971" y="166887"/>
                  <a:pt x="280938" y="165954"/>
                  <a:pt x="282338" y="164620"/>
                </a:cubicBezTo>
                <a:cubicBezTo>
                  <a:pt x="283738" y="163287"/>
                  <a:pt x="284671" y="161487"/>
                  <a:pt x="285138" y="159220"/>
                </a:cubicBezTo>
                <a:cubicBezTo>
                  <a:pt x="285605" y="156953"/>
                  <a:pt x="285838" y="153886"/>
                  <a:pt x="285838" y="150019"/>
                </a:cubicBezTo>
                <a:close/>
                <a:moveTo>
                  <a:pt x="3923757" y="2400"/>
                </a:moveTo>
                <a:lnTo>
                  <a:pt x="3930357" y="2800"/>
                </a:lnTo>
                <a:lnTo>
                  <a:pt x="3930357" y="29404"/>
                </a:lnTo>
                <a:lnTo>
                  <a:pt x="3981164" y="29404"/>
                </a:lnTo>
                <a:lnTo>
                  <a:pt x="3981164" y="2400"/>
                </a:lnTo>
                <a:lnTo>
                  <a:pt x="3987564" y="2800"/>
                </a:lnTo>
                <a:lnTo>
                  <a:pt x="3987564" y="29404"/>
                </a:lnTo>
                <a:lnTo>
                  <a:pt x="4038371" y="29404"/>
                </a:lnTo>
                <a:lnTo>
                  <a:pt x="4038371" y="36204"/>
                </a:lnTo>
                <a:lnTo>
                  <a:pt x="3987564" y="36204"/>
                </a:lnTo>
                <a:lnTo>
                  <a:pt x="3987564" y="57607"/>
                </a:lnTo>
                <a:lnTo>
                  <a:pt x="3981164" y="57607"/>
                </a:lnTo>
                <a:lnTo>
                  <a:pt x="3981164" y="36204"/>
                </a:lnTo>
                <a:lnTo>
                  <a:pt x="3930357" y="36204"/>
                </a:lnTo>
                <a:lnTo>
                  <a:pt x="3930357" y="57607"/>
                </a:lnTo>
                <a:lnTo>
                  <a:pt x="3923757" y="57607"/>
                </a:lnTo>
                <a:lnTo>
                  <a:pt x="3923757" y="36204"/>
                </a:lnTo>
                <a:lnTo>
                  <a:pt x="3872550" y="36204"/>
                </a:lnTo>
                <a:lnTo>
                  <a:pt x="3872550" y="29404"/>
                </a:lnTo>
                <a:lnTo>
                  <a:pt x="3923757" y="29404"/>
                </a:lnTo>
                <a:close/>
                <a:moveTo>
                  <a:pt x="4365479" y="2200"/>
                </a:moveTo>
                <a:lnTo>
                  <a:pt x="4372079" y="2600"/>
                </a:lnTo>
                <a:lnTo>
                  <a:pt x="4372079" y="43405"/>
                </a:lnTo>
                <a:lnTo>
                  <a:pt x="4398483" y="43405"/>
                </a:lnTo>
                <a:lnTo>
                  <a:pt x="4398483" y="50006"/>
                </a:lnTo>
                <a:lnTo>
                  <a:pt x="4372079" y="50006"/>
                </a:lnTo>
                <a:lnTo>
                  <a:pt x="4372079" y="180222"/>
                </a:lnTo>
                <a:lnTo>
                  <a:pt x="4365479" y="180222"/>
                </a:lnTo>
                <a:lnTo>
                  <a:pt x="4365479" y="69409"/>
                </a:lnTo>
                <a:cubicBezTo>
                  <a:pt x="4361611" y="80210"/>
                  <a:pt x="4357044" y="90811"/>
                  <a:pt x="4351777" y="101213"/>
                </a:cubicBezTo>
                <a:cubicBezTo>
                  <a:pt x="4346509" y="111614"/>
                  <a:pt x="4340875" y="121548"/>
                  <a:pt x="4334875" y="131016"/>
                </a:cubicBezTo>
                <a:lnTo>
                  <a:pt x="4330474" y="125616"/>
                </a:lnTo>
                <a:cubicBezTo>
                  <a:pt x="4337675" y="114414"/>
                  <a:pt x="4344376" y="102413"/>
                  <a:pt x="4350577" y="89611"/>
                </a:cubicBezTo>
                <a:cubicBezTo>
                  <a:pt x="4356777" y="76810"/>
                  <a:pt x="4361744" y="63675"/>
                  <a:pt x="4365479" y="50206"/>
                </a:cubicBezTo>
                <a:lnTo>
                  <a:pt x="4365479" y="50006"/>
                </a:lnTo>
                <a:lnTo>
                  <a:pt x="4337075" y="50006"/>
                </a:lnTo>
                <a:lnTo>
                  <a:pt x="4337075" y="43405"/>
                </a:lnTo>
                <a:lnTo>
                  <a:pt x="4365479" y="43405"/>
                </a:lnTo>
                <a:close/>
                <a:moveTo>
                  <a:pt x="4125181" y="2200"/>
                </a:moveTo>
                <a:lnTo>
                  <a:pt x="4131382" y="5001"/>
                </a:lnTo>
                <a:cubicBezTo>
                  <a:pt x="4129516" y="9401"/>
                  <a:pt x="4127415" y="13868"/>
                  <a:pt x="4125081" y="18402"/>
                </a:cubicBezTo>
                <a:cubicBezTo>
                  <a:pt x="4122748" y="22936"/>
                  <a:pt x="4120181" y="27537"/>
                  <a:pt x="4117381" y="32204"/>
                </a:cubicBezTo>
                <a:lnTo>
                  <a:pt x="4233195" y="32204"/>
                </a:lnTo>
                <a:lnTo>
                  <a:pt x="4233195" y="39005"/>
                </a:lnTo>
                <a:cubicBezTo>
                  <a:pt x="4224261" y="54873"/>
                  <a:pt x="4215260" y="68542"/>
                  <a:pt x="4206192" y="80010"/>
                </a:cubicBezTo>
                <a:lnTo>
                  <a:pt x="4199991" y="77010"/>
                </a:lnTo>
                <a:cubicBezTo>
                  <a:pt x="4204392" y="71409"/>
                  <a:pt x="4208726" y="65541"/>
                  <a:pt x="4212993" y="59407"/>
                </a:cubicBezTo>
                <a:cubicBezTo>
                  <a:pt x="4217260" y="53273"/>
                  <a:pt x="4221460" y="46539"/>
                  <a:pt x="4225594" y="39205"/>
                </a:cubicBezTo>
                <a:lnTo>
                  <a:pt x="4112780" y="39205"/>
                </a:lnTo>
                <a:cubicBezTo>
                  <a:pt x="4107846" y="46672"/>
                  <a:pt x="4102512" y="53973"/>
                  <a:pt x="4096778" y="61108"/>
                </a:cubicBezTo>
                <a:cubicBezTo>
                  <a:pt x="4091044" y="68242"/>
                  <a:pt x="4084977" y="75009"/>
                  <a:pt x="4078576" y="81410"/>
                </a:cubicBezTo>
                <a:lnTo>
                  <a:pt x="4073375" y="76409"/>
                </a:lnTo>
                <a:cubicBezTo>
                  <a:pt x="4078842" y="71075"/>
                  <a:pt x="4084143" y="65341"/>
                  <a:pt x="4089277" y="59207"/>
                </a:cubicBezTo>
                <a:cubicBezTo>
                  <a:pt x="4094411" y="53073"/>
                  <a:pt x="4099212" y="46806"/>
                  <a:pt x="4103679" y="40405"/>
                </a:cubicBezTo>
                <a:cubicBezTo>
                  <a:pt x="4108146" y="34004"/>
                  <a:pt x="4112213" y="27537"/>
                  <a:pt x="4115881" y="21003"/>
                </a:cubicBezTo>
                <a:cubicBezTo>
                  <a:pt x="4119548" y="14468"/>
                  <a:pt x="4122648" y="8201"/>
                  <a:pt x="4125181" y="2200"/>
                </a:cubicBezTo>
                <a:close/>
                <a:moveTo>
                  <a:pt x="3125056" y="2200"/>
                </a:moveTo>
                <a:lnTo>
                  <a:pt x="3131257" y="5001"/>
                </a:lnTo>
                <a:cubicBezTo>
                  <a:pt x="3129391" y="9401"/>
                  <a:pt x="3127290" y="13868"/>
                  <a:pt x="3124956" y="18402"/>
                </a:cubicBezTo>
                <a:cubicBezTo>
                  <a:pt x="3122623" y="22936"/>
                  <a:pt x="3120056" y="27537"/>
                  <a:pt x="3117256" y="32204"/>
                </a:cubicBezTo>
                <a:lnTo>
                  <a:pt x="3233070" y="32204"/>
                </a:lnTo>
                <a:lnTo>
                  <a:pt x="3233070" y="39005"/>
                </a:lnTo>
                <a:cubicBezTo>
                  <a:pt x="3224136" y="54873"/>
                  <a:pt x="3215134" y="68542"/>
                  <a:pt x="3206067" y="80010"/>
                </a:cubicBezTo>
                <a:lnTo>
                  <a:pt x="3199866" y="77010"/>
                </a:lnTo>
                <a:cubicBezTo>
                  <a:pt x="3204266" y="71409"/>
                  <a:pt x="3208601" y="65541"/>
                  <a:pt x="3212868" y="59407"/>
                </a:cubicBezTo>
                <a:cubicBezTo>
                  <a:pt x="3217135" y="53273"/>
                  <a:pt x="3221335" y="46539"/>
                  <a:pt x="3225469" y="39205"/>
                </a:cubicBezTo>
                <a:lnTo>
                  <a:pt x="3112655" y="39205"/>
                </a:lnTo>
                <a:cubicBezTo>
                  <a:pt x="3107721" y="46672"/>
                  <a:pt x="3102387" y="53973"/>
                  <a:pt x="3096653" y="61108"/>
                </a:cubicBezTo>
                <a:cubicBezTo>
                  <a:pt x="3090919" y="68242"/>
                  <a:pt x="3084852" y="75009"/>
                  <a:pt x="3078451" y="81410"/>
                </a:cubicBezTo>
                <a:lnTo>
                  <a:pt x="3073250" y="76409"/>
                </a:lnTo>
                <a:cubicBezTo>
                  <a:pt x="3078717" y="71075"/>
                  <a:pt x="3084018" y="65341"/>
                  <a:pt x="3089152" y="59207"/>
                </a:cubicBezTo>
                <a:cubicBezTo>
                  <a:pt x="3094286" y="53073"/>
                  <a:pt x="3099087" y="46806"/>
                  <a:pt x="3103554" y="40405"/>
                </a:cubicBezTo>
                <a:cubicBezTo>
                  <a:pt x="3108021" y="34004"/>
                  <a:pt x="3112088" y="27537"/>
                  <a:pt x="3115755" y="21003"/>
                </a:cubicBezTo>
                <a:cubicBezTo>
                  <a:pt x="3119423" y="14468"/>
                  <a:pt x="3122523" y="8201"/>
                  <a:pt x="3125056" y="2200"/>
                </a:cubicBezTo>
                <a:close/>
                <a:moveTo>
                  <a:pt x="2658332" y="2200"/>
                </a:moveTo>
                <a:lnTo>
                  <a:pt x="2664532" y="5001"/>
                </a:lnTo>
                <a:cubicBezTo>
                  <a:pt x="2662666" y="9401"/>
                  <a:pt x="2660565" y="13868"/>
                  <a:pt x="2658231" y="18402"/>
                </a:cubicBezTo>
                <a:cubicBezTo>
                  <a:pt x="2655898" y="22936"/>
                  <a:pt x="2653331" y="27537"/>
                  <a:pt x="2650531" y="32204"/>
                </a:cubicBezTo>
                <a:lnTo>
                  <a:pt x="2766345" y="32204"/>
                </a:lnTo>
                <a:lnTo>
                  <a:pt x="2766345" y="39005"/>
                </a:lnTo>
                <a:cubicBezTo>
                  <a:pt x="2757411" y="54873"/>
                  <a:pt x="2748409" y="68542"/>
                  <a:pt x="2739342" y="80010"/>
                </a:cubicBezTo>
                <a:lnTo>
                  <a:pt x="2733141" y="77010"/>
                </a:lnTo>
                <a:cubicBezTo>
                  <a:pt x="2737541" y="71409"/>
                  <a:pt x="2741876" y="65541"/>
                  <a:pt x="2746143" y="59407"/>
                </a:cubicBezTo>
                <a:cubicBezTo>
                  <a:pt x="2750410" y="53273"/>
                  <a:pt x="2754610" y="46539"/>
                  <a:pt x="2758744" y="39205"/>
                </a:cubicBezTo>
                <a:lnTo>
                  <a:pt x="2645930" y="39205"/>
                </a:lnTo>
                <a:cubicBezTo>
                  <a:pt x="2640996" y="46672"/>
                  <a:pt x="2635662" y="53973"/>
                  <a:pt x="2629928" y="61108"/>
                </a:cubicBezTo>
                <a:cubicBezTo>
                  <a:pt x="2624194" y="68242"/>
                  <a:pt x="2618127" y="75009"/>
                  <a:pt x="2611726" y="81410"/>
                </a:cubicBezTo>
                <a:lnTo>
                  <a:pt x="2606525" y="76409"/>
                </a:lnTo>
                <a:cubicBezTo>
                  <a:pt x="2611992" y="71075"/>
                  <a:pt x="2617293" y="65341"/>
                  <a:pt x="2622427" y="59207"/>
                </a:cubicBezTo>
                <a:cubicBezTo>
                  <a:pt x="2627561" y="53073"/>
                  <a:pt x="2632362" y="46806"/>
                  <a:pt x="2636829" y="40405"/>
                </a:cubicBezTo>
                <a:cubicBezTo>
                  <a:pt x="2641296" y="34004"/>
                  <a:pt x="2645363" y="27537"/>
                  <a:pt x="2649031" y="21003"/>
                </a:cubicBezTo>
                <a:cubicBezTo>
                  <a:pt x="2652698" y="14468"/>
                  <a:pt x="2655798" y="8201"/>
                  <a:pt x="2658332" y="2200"/>
                </a:cubicBezTo>
                <a:close/>
                <a:moveTo>
                  <a:pt x="454459" y="2200"/>
                </a:moveTo>
                <a:lnTo>
                  <a:pt x="461260" y="2600"/>
                </a:lnTo>
                <a:lnTo>
                  <a:pt x="461260" y="23203"/>
                </a:lnTo>
                <a:lnTo>
                  <a:pt x="516266" y="23203"/>
                </a:lnTo>
                <a:lnTo>
                  <a:pt x="516266" y="2200"/>
                </a:lnTo>
                <a:lnTo>
                  <a:pt x="523067" y="2600"/>
                </a:lnTo>
                <a:lnTo>
                  <a:pt x="523067" y="23203"/>
                </a:lnTo>
                <a:lnTo>
                  <a:pt x="565273" y="23203"/>
                </a:lnTo>
                <a:lnTo>
                  <a:pt x="565273" y="29404"/>
                </a:lnTo>
                <a:lnTo>
                  <a:pt x="523067" y="29404"/>
                </a:lnTo>
                <a:lnTo>
                  <a:pt x="523067" y="52807"/>
                </a:lnTo>
                <a:lnTo>
                  <a:pt x="572874" y="52807"/>
                </a:lnTo>
                <a:lnTo>
                  <a:pt x="572874" y="58807"/>
                </a:lnTo>
                <a:lnTo>
                  <a:pt x="491864" y="58807"/>
                </a:lnTo>
                <a:lnTo>
                  <a:pt x="491864" y="80210"/>
                </a:lnTo>
                <a:lnTo>
                  <a:pt x="550271" y="80210"/>
                </a:lnTo>
                <a:lnTo>
                  <a:pt x="550271" y="143618"/>
                </a:lnTo>
                <a:lnTo>
                  <a:pt x="427256" y="143618"/>
                </a:lnTo>
                <a:lnTo>
                  <a:pt x="427256" y="80210"/>
                </a:lnTo>
                <a:lnTo>
                  <a:pt x="485463" y="80210"/>
                </a:lnTo>
                <a:lnTo>
                  <a:pt x="485463" y="58807"/>
                </a:lnTo>
                <a:lnTo>
                  <a:pt x="404453" y="58807"/>
                </a:lnTo>
                <a:lnTo>
                  <a:pt x="404453" y="52807"/>
                </a:lnTo>
                <a:lnTo>
                  <a:pt x="454459" y="52807"/>
                </a:lnTo>
                <a:lnTo>
                  <a:pt x="454459" y="29404"/>
                </a:lnTo>
                <a:lnTo>
                  <a:pt x="412054" y="29404"/>
                </a:lnTo>
                <a:lnTo>
                  <a:pt x="412054" y="23203"/>
                </a:lnTo>
                <a:lnTo>
                  <a:pt x="454459" y="23203"/>
                </a:lnTo>
                <a:close/>
                <a:moveTo>
                  <a:pt x="2285485" y="1800"/>
                </a:moveTo>
                <a:lnTo>
                  <a:pt x="2292086" y="2200"/>
                </a:lnTo>
                <a:lnTo>
                  <a:pt x="2292086" y="38005"/>
                </a:lnTo>
                <a:lnTo>
                  <a:pt x="2357294" y="38005"/>
                </a:lnTo>
                <a:lnTo>
                  <a:pt x="2357294" y="181223"/>
                </a:lnTo>
                <a:lnTo>
                  <a:pt x="2350493" y="181223"/>
                </a:lnTo>
                <a:lnTo>
                  <a:pt x="2350493" y="165421"/>
                </a:lnTo>
                <a:lnTo>
                  <a:pt x="2226878" y="165421"/>
                </a:lnTo>
                <a:lnTo>
                  <a:pt x="2226878" y="181223"/>
                </a:lnTo>
                <a:lnTo>
                  <a:pt x="2220077" y="181223"/>
                </a:lnTo>
                <a:lnTo>
                  <a:pt x="2220077" y="38005"/>
                </a:lnTo>
                <a:lnTo>
                  <a:pt x="2285485" y="38005"/>
                </a:lnTo>
                <a:close/>
                <a:moveTo>
                  <a:pt x="884913" y="1600"/>
                </a:moveTo>
                <a:lnTo>
                  <a:pt x="892114" y="2000"/>
                </a:lnTo>
                <a:lnTo>
                  <a:pt x="892114" y="54407"/>
                </a:lnTo>
                <a:lnTo>
                  <a:pt x="971323" y="54407"/>
                </a:lnTo>
                <a:lnTo>
                  <a:pt x="971323" y="61608"/>
                </a:lnTo>
                <a:lnTo>
                  <a:pt x="891914" y="61608"/>
                </a:lnTo>
                <a:cubicBezTo>
                  <a:pt x="891914" y="62141"/>
                  <a:pt x="891914" y="62674"/>
                  <a:pt x="891914" y="63208"/>
                </a:cubicBezTo>
                <a:cubicBezTo>
                  <a:pt x="891914" y="63741"/>
                  <a:pt x="891846" y="64275"/>
                  <a:pt x="891714" y="64808"/>
                </a:cubicBezTo>
                <a:cubicBezTo>
                  <a:pt x="894114" y="85877"/>
                  <a:pt x="902448" y="105380"/>
                  <a:pt x="916717" y="123315"/>
                </a:cubicBezTo>
                <a:cubicBezTo>
                  <a:pt x="930985" y="141251"/>
                  <a:pt x="950921" y="157886"/>
                  <a:pt x="976524" y="173222"/>
                </a:cubicBezTo>
                <a:lnTo>
                  <a:pt x="972524" y="180022"/>
                </a:lnTo>
                <a:cubicBezTo>
                  <a:pt x="949854" y="165887"/>
                  <a:pt x="931452" y="150785"/>
                  <a:pt x="917316" y="134717"/>
                </a:cubicBezTo>
                <a:cubicBezTo>
                  <a:pt x="903182" y="118648"/>
                  <a:pt x="893714" y="101679"/>
                  <a:pt x="888913" y="83810"/>
                </a:cubicBezTo>
                <a:cubicBezTo>
                  <a:pt x="886646" y="93278"/>
                  <a:pt x="883146" y="102279"/>
                  <a:pt x="878412" y="110814"/>
                </a:cubicBezTo>
                <a:cubicBezTo>
                  <a:pt x="873678" y="119348"/>
                  <a:pt x="867811" y="127583"/>
                  <a:pt x="860810" y="135517"/>
                </a:cubicBezTo>
                <a:cubicBezTo>
                  <a:pt x="853809" y="143451"/>
                  <a:pt x="845675" y="151185"/>
                  <a:pt x="836407" y="158720"/>
                </a:cubicBezTo>
                <a:cubicBezTo>
                  <a:pt x="827139" y="166254"/>
                  <a:pt x="816838" y="173755"/>
                  <a:pt x="805503" y="181223"/>
                </a:cubicBezTo>
                <a:lnTo>
                  <a:pt x="801502" y="174222"/>
                </a:lnTo>
                <a:cubicBezTo>
                  <a:pt x="814571" y="165954"/>
                  <a:pt x="826172" y="157586"/>
                  <a:pt x="836307" y="149119"/>
                </a:cubicBezTo>
                <a:cubicBezTo>
                  <a:pt x="846441" y="140651"/>
                  <a:pt x="855009" y="131850"/>
                  <a:pt x="862010" y="122715"/>
                </a:cubicBezTo>
                <a:cubicBezTo>
                  <a:pt x="869011" y="113581"/>
                  <a:pt x="874411" y="103980"/>
                  <a:pt x="878212" y="93912"/>
                </a:cubicBezTo>
                <a:cubicBezTo>
                  <a:pt x="882012" y="83844"/>
                  <a:pt x="884179" y="73076"/>
                  <a:pt x="884712" y="61608"/>
                </a:cubicBezTo>
                <a:lnTo>
                  <a:pt x="805903" y="61608"/>
                </a:lnTo>
                <a:lnTo>
                  <a:pt x="805903" y="54407"/>
                </a:lnTo>
                <a:lnTo>
                  <a:pt x="884913" y="54407"/>
                </a:lnTo>
                <a:close/>
                <a:moveTo>
                  <a:pt x="2441505" y="1400"/>
                </a:moveTo>
                <a:lnTo>
                  <a:pt x="2447505" y="1800"/>
                </a:lnTo>
                <a:lnTo>
                  <a:pt x="2447505" y="48606"/>
                </a:lnTo>
                <a:lnTo>
                  <a:pt x="2474109" y="48606"/>
                </a:lnTo>
                <a:lnTo>
                  <a:pt x="2474109" y="14202"/>
                </a:lnTo>
                <a:lnTo>
                  <a:pt x="2480310" y="14602"/>
                </a:lnTo>
                <a:lnTo>
                  <a:pt x="2480310" y="55207"/>
                </a:lnTo>
                <a:lnTo>
                  <a:pt x="2408500" y="55207"/>
                </a:lnTo>
                <a:lnTo>
                  <a:pt x="2408500" y="14202"/>
                </a:lnTo>
                <a:lnTo>
                  <a:pt x="2414301" y="14602"/>
                </a:lnTo>
                <a:lnTo>
                  <a:pt x="2414301" y="48606"/>
                </a:lnTo>
                <a:lnTo>
                  <a:pt x="2441505" y="48606"/>
                </a:lnTo>
                <a:close/>
                <a:moveTo>
                  <a:pt x="3756936" y="1200"/>
                </a:moveTo>
                <a:lnTo>
                  <a:pt x="3764136" y="1600"/>
                </a:lnTo>
                <a:lnTo>
                  <a:pt x="3764136" y="27803"/>
                </a:lnTo>
                <a:lnTo>
                  <a:pt x="3829945" y="27803"/>
                </a:lnTo>
                <a:lnTo>
                  <a:pt x="3829945" y="34404"/>
                </a:lnTo>
                <a:lnTo>
                  <a:pt x="3813543" y="63808"/>
                </a:lnTo>
                <a:lnTo>
                  <a:pt x="3807342" y="61208"/>
                </a:lnTo>
                <a:lnTo>
                  <a:pt x="3822344" y="34404"/>
                </a:lnTo>
                <a:lnTo>
                  <a:pt x="3764136" y="34404"/>
                </a:lnTo>
                <a:lnTo>
                  <a:pt x="3764136" y="78810"/>
                </a:lnTo>
                <a:lnTo>
                  <a:pt x="3814943" y="78810"/>
                </a:lnTo>
                <a:lnTo>
                  <a:pt x="3814943" y="85211"/>
                </a:lnTo>
                <a:cubicBezTo>
                  <a:pt x="3809342" y="96812"/>
                  <a:pt x="3802875" y="107280"/>
                  <a:pt x="3795540" y="116614"/>
                </a:cubicBezTo>
                <a:cubicBezTo>
                  <a:pt x="3788206" y="125949"/>
                  <a:pt x="3779538" y="134617"/>
                  <a:pt x="3769537" y="142618"/>
                </a:cubicBezTo>
                <a:cubicBezTo>
                  <a:pt x="3779138" y="148618"/>
                  <a:pt x="3790106" y="153986"/>
                  <a:pt x="3802441" y="158720"/>
                </a:cubicBezTo>
                <a:cubicBezTo>
                  <a:pt x="3814776" y="163454"/>
                  <a:pt x="3828945" y="167954"/>
                  <a:pt x="3844947" y="172221"/>
                </a:cubicBezTo>
                <a:lnTo>
                  <a:pt x="3842546" y="179222"/>
                </a:lnTo>
                <a:cubicBezTo>
                  <a:pt x="3825878" y="174555"/>
                  <a:pt x="3811109" y="169621"/>
                  <a:pt x="3798241" y="164420"/>
                </a:cubicBezTo>
                <a:cubicBezTo>
                  <a:pt x="3785373" y="159220"/>
                  <a:pt x="3773938" y="153419"/>
                  <a:pt x="3763936" y="147018"/>
                </a:cubicBezTo>
                <a:cubicBezTo>
                  <a:pt x="3754335" y="153819"/>
                  <a:pt x="3743634" y="160087"/>
                  <a:pt x="3731833" y="165821"/>
                </a:cubicBezTo>
                <a:cubicBezTo>
                  <a:pt x="3720031" y="171555"/>
                  <a:pt x="3706663" y="176955"/>
                  <a:pt x="3691727" y="182023"/>
                </a:cubicBezTo>
                <a:lnTo>
                  <a:pt x="3688327" y="175222"/>
                </a:lnTo>
                <a:cubicBezTo>
                  <a:pt x="3702862" y="170421"/>
                  <a:pt x="3715797" y="165421"/>
                  <a:pt x="3727132" y="160220"/>
                </a:cubicBezTo>
                <a:cubicBezTo>
                  <a:pt x="3738467" y="155019"/>
                  <a:pt x="3748735" y="149219"/>
                  <a:pt x="3757936" y="142818"/>
                </a:cubicBezTo>
                <a:cubicBezTo>
                  <a:pt x="3748201" y="135884"/>
                  <a:pt x="3739767" y="128149"/>
                  <a:pt x="3732632" y="119615"/>
                </a:cubicBezTo>
                <a:cubicBezTo>
                  <a:pt x="3725498" y="111080"/>
                  <a:pt x="3719131" y="101346"/>
                  <a:pt x="3713530" y="90411"/>
                </a:cubicBezTo>
                <a:lnTo>
                  <a:pt x="3719531" y="86811"/>
                </a:lnTo>
                <a:cubicBezTo>
                  <a:pt x="3724998" y="97745"/>
                  <a:pt x="3731266" y="107447"/>
                  <a:pt x="3738333" y="115914"/>
                </a:cubicBezTo>
                <a:cubicBezTo>
                  <a:pt x="3745401" y="124382"/>
                  <a:pt x="3753802" y="132016"/>
                  <a:pt x="3763536" y="138817"/>
                </a:cubicBezTo>
                <a:cubicBezTo>
                  <a:pt x="3773138" y="131483"/>
                  <a:pt x="3781472" y="123449"/>
                  <a:pt x="3788540" y="114714"/>
                </a:cubicBezTo>
                <a:cubicBezTo>
                  <a:pt x="3795607" y="105980"/>
                  <a:pt x="3801808" y="96212"/>
                  <a:pt x="3807142" y="85411"/>
                </a:cubicBezTo>
                <a:lnTo>
                  <a:pt x="3698528" y="85411"/>
                </a:lnTo>
                <a:cubicBezTo>
                  <a:pt x="3698395" y="96479"/>
                  <a:pt x="3697828" y="106146"/>
                  <a:pt x="3696828" y="114414"/>
                </a:cubicBezTo>
                <a:cubicBezTo>
                  <a:pt x="3695828" y="122682"/>
                  <a:pt x="3694261" y="130416"/>
                  <a:pt x="3692127" y="137617"/>
                </a:cubicBezTo>
                <a:cubicBezTo>
                  <a:pt x="3689994" y="144818"/>
                  <a:pt x="3687227" y="151819"/>
                  <a:pt x="3683826" y="158620"/>
                </a:cubicBezTo>
                <a:cubicBezTo>
                  <a:pt x="3680426" y="165421"/>
                  <a:pt x="3676325" y="172822"/>
                  <a:pt x="3671525" y="180822"/>
                </a:cubicBezTo>
                <a:lnTo>
                  <a:pt x="3665324" y="177422"/>
                </a:lnTo>
                <a:cubicBezTo>
                  <a:pt x="3670125" y="169421"/>
                  <a:pt x="3674192" y="162020"/>
                  <a:pt x="3677526" y="155219"/>
                </a:cubicBezTo>
                <a:cubicBezTo>
                  <a:pt x="3680859" y="148418"/>
                  <a:pt x="3683560" y="141418"/>
                  <a:pt x="3685627" y="134217"/>
                </a:cubicBezTo>
                <a:cubicBezTo>
                  <a:pt x="3687694" y="127016"/>
                  <a:pt x="3689194" y="119148"/>
                  <a:pt x="3690127" y="110614"/>
                </a:cubicBezTo>
                <a:cubicBezTo>
                  <a:pt x="3691061" y="102079"/>
                  <a:pt x="3691527" y="92078"/>
                  <a:pt x="3691527" y="80610"/>
                </a:cubicBezTo>
                <a:lnTo>
                  <a:pt x="3691527" y="27803"/>
                </a:lnTo>
                <a:lnTo>
                  <a:pt x="3756936" y="27803"/>
                </a:lnTo>
                <a:close/>
                <a:moveTo>
                  <a:pt x="1256156" y="1000"/>
                </a:moveTo>
                <a:lnTo>
                  <a:pt x="1262757" y="1400"/>
                </a:lnTo>
                <a:lnTo>
                  <a:pt x="1262757" y="22603"/>
                </a:lnTo>
                <a:lnTo>
                  <a:pt x="1315364" y="22603"/>
                </a:lnTo>
                <a:lnTo>
                  <a:pt x="1315364" y="1000"/>
                </a:lnTo>
                <a:lnTo>
                  <a:pt x="1321965" y="1400"/>
                </a:lnTo>
                <a:lnTo>
                  <a:pt x="1321965" y="22603"/>
                </a:lnTo>
                <a:lnTo>
                  <a:pt x="1377572" y="22603"/>
                </a:lnTo>
                <a:lnTo>
                  <a:pt x="1377572" y="29004"/>
                </a:lnTo>
                <a:lnTo>
                  <a:pt x="1321965" y="29004"/>
                </a:lnTo>
                <a:lnTo>
                  <a:pt x="1321965" y="44005"/>
                </a:lnTo>
                <a:lnTo>
                  <a:pt x="1315364" y="44005"/>
                </a:lnTo>
                <a:lnTo>
                  <a:pt x="1315364" y="29004"/>
                </a:lnTo>
                <a:lnTo>
                  <a:pt x="1262757" y="29004"/>
                </a:lnTo>
                <a:lnTo>
                  <a:pt x="1262757" y="44005"/>
                </a:lnTo>
                <a:lnTo>
                  <a:pt x="1256156" y="44005"/>
                </a:lnTo>
                <a:lnTo>
                  <a:pt x="1256156" y="29004"/>
                </a:lnTo>
                <a:lnTo>
                  <a:pt x="1200352" y="29004"/>
                </a:lnTo>
                <a:lnTo>
                  <a:pt x="1200352" y="22603"/>
                </a:lnTo>
                <a:lnTo>
                  <a:pt x="1256156" y="22603"/>
                </a:lnTo>
                <a:close/>
                <a:moveTo>
                  <a:pt x="3373688" y="400"/>
                </a:moveTo>
                <a:lnTo>
                  <a:pt x="3380889" y="800"/>
                </a:lnTo>
                <a:cubicBezTo>
                  <a:pt x="3380889" y="3600"/>
                  <a:pt x="3380889" y="6901"/>
                  <a:pt x="3380889" y="10701"/>
                </a:cubicBezTo>
                <a:cubicBezTo>
                  <a:pt x="3380889" y="14502"/>
                  <a:pt x="3380855" y="18402"/>
                  <a:pt x="3380789" y="22403"/>
                </a:cubicBezTo>
                <a:cubicBezTo>
                  <a:pt x="3380722" y="26403"/>
                  <a:pt x="3380655" y="30304"/>
                  <a:pt x="3380589" y="34104"/>
                </a:cubicBezTo>
                <a:cubicBezTo>
                  <a:pt x="3380522" y="37905"/>
                  <a:pt x="3380422" y="41272"/>
                  <a:pt x="3380289" y="44205"/>
                </a:cubicBezTo>
                <a:lnTo>
                  <a:pt x="3436896" y="44205"/>
                </a:lnTo>
                <a:lnTo>
                  <a:pt x="3436896" y="51006"/>
                </a:lnTo>
                <a:lnTo>
                  <a:pt x="3380289" y="51006"/>
                </a:lnTo>
                <a:cubicBezTo>
                  <a:pt x="3379888" y="61941"/>
                  <a:pt x="3378622" y="71676"/>
                  <a:pt x="3376488" y="80210"/>
                </a:cubicBezTo>
                <a:cubicBezTo>
                  <a:pt x="3380889" y="84344"/>
                  <a:pt x="3385789" y="89211"/>
                  <a:pt x="3391190" y="94812"/>
                </a:cubicBezTo>
                <a:cubicBezTo>
                  <a:pt x="3396590" y="100412"/>
                  <a:pt x="3401991" y="106146"/>
                  <a:pt x="3407392" y="112014"/>
                </a:cubicBezTo>
                <a:cubicBezTo>
                  <a:pt x="3412793" y="117881"/>
                  <a:pt x="3417960" y="123582"/>
                  <a:pt x="3422894" y="129116"/>
                </a:cubicBezTo>
                <a:cubicBezTo>
                  <a:pt x="3427828" y="134650"/>
                  <a:pt x="3431962" y="139417"/>
                  <a:pt x="3435295" y="143418"/>
                </a:cubicBezTo>
                <a:lnTo>
                  <a:pt x="3430095" y="148819"/>
                </a:lnTo>
                <a:cubicBezTo>
                  <a:pt x="3426894" y="144818"/>
                  <a:pt x="3423027" y="140184"/>
                  <a:pt x="3418493" y="134917"/>
                </a:cubicBezTo>
                <a:cubicBezTo>
                  <a:pt x="3413959" y="129649"/>
                  <a:pt x="3409125" y="124215"/>
                  <a:pt x="3403991" y="118615"/>
                </a:cubicBezTo>
                <a:cubicBezTo>
                  <a:pt x="3398858" y="113014"/>
                  <a:pt x="3393724" y="107513"/>
                  <a:pt x="3388590" y="102113"/>
                </a:cubicBezTo>
                <a:cubicBezTo>
                  <a:pt x="3383456" y="96712"/>
                  <a:pt x="3378688" y="91878"/>
                  <a:pt x="3374288" y="87611"/>
                </a:cubicBezTo>
                <a:cubicBezTo>
                  <a:pt x="3372288" y="93478"/>
                  <a:pt x="3369721" y="99046"/>
                  <a:pt x="3366587" y="104313"/>
                </a:cubicBezTo>
                <a:cubicBezTo>
                  <a:pt x="3363453" y="109580"/>
                  <a:pt x="3359686" y="114681"/>
                  <a:pt x="3355285" y="119615"/>
                </a:cubicBezTo>
                <a:cubicBezTo>
                  <a:pt x="3350885" y="124549"/>
                  <a:pt x="3345817" y="129416"/>
                  <a:pt x="3340083" y="134217"/>
                </a:cubicBezTo>
                <a:cubicBezTo>
                  <a:pt x="3334350" y="139017"/>
                  <a:pt x="3327882" y="143818"/>
                  <a:pt x="3320681" y="148618"/>
                </a:cubicBezTo>
                <a:lnTo>
                  <a:pt x="3316281" y="142218"/>
                </a:lnTo>
                <a:cubicBezTo>
                  <a:pt x="3326549" y="135550"/>
                  <a:pt x="3335249" y="128949"/>
                  <a:pt x="3342384" y="122415"/>
                </a:cubicBezTo>
                <a:cubicBezTo>
                  <a:pt x="3349518" y="115881"/>
                  <a:pt x="3355285" y="109014"/>
                  <a:pt x="3359686" y="101813"/>
                </a:cubicBezTo>
                <a:cubicBezTo>
                  <a:pt x="3364086" y="94612"/>
                  <a:pt x="3367354" y="86877"/>
                  <a:pt x="3369487" y="78610"/>
                </a:cubicBezTo>
                <a:cubicBezTo>
                  <a:pt x="3371621" y="70342"/>
                  <a:pt x="3372821" y="61141"/>
                  <a:pt x="3373088" y="51006"/>
                </a:cubicBezTo>
                <a:lnTo>
                  <a:pt x="3321681" y="51006"/>
                </a:lnTo>
                <a:lnTo>
                  <a:pt x="3321681" y="44205"/>
                </a:lnTo>
                <a:lnTo>
                  <a:pt x="3373288" y="44205"/>
                </a:lnTo>
                <a:cubicBezTo>
                  <a:pt x="3373288" y="41272"/>
                  <a:pt x="3373321" y="37871"/>
                  <a:pt x="3373388" y="34004"/>
                </a:cubicBezTo>
                <a:cubicBezTo>
                  <a:pt x="3373454" y="30137"/>
                  <a:pt x="3373521" y="26170"/>
                  <a:pt x="3373588" y="22103"/>
                </a:cubicBezTo>
                <a:cubicBezTo>
                  <a:pt x="3373654" y="18035"/>
                  <a:pt x="3373688" y="14102"/>
                  <a:pt x="3373688" y="10301"/>
                </a:cubicBezTo>
                <a:cubicBezTo>
                  <a:pt x="3373688" y="6501"/>
                  <a:pt x="3373688" y="3200"/>
                  <a:pt x="3373688" y="400"/>
                </a:cubicBezTo>
                <a:close/>
                <a:moveTo>
                  <a:pt x="2050856" y="0"/>
                </a:moveTo>
                <a:cubicBezTo>
                  <a:pt x="2052323" y="3867"/>
                  <a:pt x="2053756" y="8334"/>
                  <a:pt x="2055156" y="13402"/>
                </a:cubicBezTo>
                <a:cubicBezTo>
                  <a:pt x="2056556" y="18469"/>
                  <a:pt x="2057923" y="23336"/>
                  <a:pt x="2059257" y="28003"/>
                </a:cubicBezTo>
                <a:lnTo>
                  <a:pt x="2097262" y="28003"/>
                </a:lnTo>
                <a:lnTo>
                  <a:pt x="2097262" y="34804"/>
                </a:lnTo>
                <a:lnTo>
                  <a:pt x="2078459" y="34804"/>
                </a:lnTo>
                <a:cubicBezTo>
                  <a:pt x="2078193" y="37338"/>
                  <a:pt x="2077859" y="40438"/>
                  <a:pt x="2077459" y="44105"/>
                </a:cubicBezTo>
                <a:cubicBezTo>
                  <a:pt x="2077059" y="47773"/>
                  <a:pt x="2076592" y="51540"/>
                  <a:pt x="2076059" y="55407"/>
                </a:cubicBezTo>
                <a:cubicBezTo>
                  <a:pt x="2075526" y="59274"/>
                  <a:pt x="2075025" y="63108"/>
                  <a:pt x="2074559" y="66908"/>
                </a:cubicBezTo>
                <a:cubicBezTo>
                  <a:pt x="2074092" y="70709"/>
                  <a:pt x="2073659" y="74009"/>
                  <a:pt x="2073259" y="76810"/>
                </a:cubicBezTo>
                <a:lnTo>
                  <a:pt x="2103662" y="76810"/>
                </a:lnTo>
                <a:lnTo>
                  <a:pt x="2103662" y="83610"/>
                </a:lnTo>
                <a:lnTo>
                  <a:pt x="1999649" y="83610"/>
                </a:lnTo>
                <a:lnTo>
                  <a:pt x="1999649" y="76810"/>
                </a:lnTo>
                <a:lnTo>
                  <a:pt x="2032453" y="76810"/>
                </a:lnTo>
                <a:cubicBezTo>
                  <a:pt x="2032187" y="74276"/>
                  <a:pt x="2031753" y="70942"/>
                  <a:pt x="2031153" y="66808"/>
                </a:cubicBezTo>
                <a:cubicBezTo>
                  <a:pt x="2030553" y="62674"/>
                  <a:pt x="2029920" y="58507"/>
                  <a:pt x="2029253" y="54307"/>
                </a:cubicBezTo>
                <a:cubicBezTo>
                  <a:pt x="2028586" y="50106"/>
                  <a:pt x="2027953" y="46206"/>
                  <a:pt x="2027353" y="42605"/>
                </a:cubicBezTo>
                <a:cubicBezTo>
                  <a:pt x="2026753" y="39005"/>
                  <a:pt x="2026319" y="36404"/>
                  <a:pt x="2026053" y="34804"/>
                </a:cubicBezTo>
                <a:lnTo>
                  <a:pt x="2007650" y="34804"/>
                </a:lnTo>
                <a:lnTo>
                  <a:pt x="2007650" y="28003"/>
                </a:lnTo>
                <a:lnTo>
                  <a:pt x="2052456" y="28003"/>
                </a:lnTo>
                <a:cubicBezTo>
                  <a:pt x="2051256" y="23469"/>
                  <a:pt x="2049956" y="18736"/>
                  <a:pt x="2048555" y="13802"/>
                </a:cubicBezTo>
                <a:cubicBezTo>
                  <a:pt x="2047155" y="8868"/>
                  <a:pt x="2045722" y="4534"/>
                  <a:pt x="2044255" y="8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lvl="0"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50" name="自由线条-18_矢量">
            <a:extLst>
              <a:ext uri="{FF2B5EF4-FFF2-40B4-BE49-F238E27FC236}">
                <a16:creationId xmlns:a16="http://schemas.microsoft.com/office/drawing/2014/main" id="{86908579-752B-4FED-9921-B1C496C60E3B}"/>
              </a:ext>
            </a:extLst>
          </p:cNvPr>
          <p:cNvSpPr txBox="1"/>
          <p:nvPr/>
        </p:nvSpPr>
        <p:spPr>
          <a:xfrm>
            <a:off x="393751" y="2531854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2 w 426204"/>
              <a:gd name="connsiteY7" fmla="*/ 0 h 341730"/>
              <a:gd name="connsiteX8" fmla="*/ 176625 w 426204"/>
              <a:gd name="connsiteY8" fmla="*/ 0 h 341730"/>
              <a:gd name="connsiteX9" fmla="*/ 98552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2" y="0"/>
                </a:move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7D154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3" name="自由线条-19_矢量">
            <a:extLst>
              <a:ext uri="{FF2B5EF4-FFF2-40B4-BE49-F238E27FC236}">
                <a16:creationId xmlns:a16="http://schemas.microsoft.com/office/drawing/2014/main" id="{72560667-84BE-4FC4-9CE1-17A7B7B0FDAB}"/>
              </a:ext>
            </a:extLst>
          </p:cNvPr>
          <p:cNvSpPr txBox="1"/>
          <p:nvPr/>
        </p:nvSpPr>
        <p:spPr>
          <a:xfrm rot="10800000">
            <a:off x="5377224" y="3897377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3 w 426204"/>
              <a:gd name="connsiteY5" fmla="*/ 175344 h 341730"/>
              <a:gd name="connsiteX6" fmla="*/ 154868 w 426204"/>
              <a:gd name="connsiteY6" fmla="*/ 175344 h 341730"/>
              <a:gd name="connsiteX7" fmla="*/ 404447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7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close/>
                <a:moveTo>
                  <a:pt x="404447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close/>
              </a:path>
            </a:pathLst>
          </a:custGeom>
          <a:solidFill>
            <a:srgbClr val="F7D154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E7BB7E8D-2BDA-4548-9C5D-43C41F67765E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FFFCE093-DA52-40FE-9646-3732F5F8DC2B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1593E10D-AB03-4988-9450-C3876D39CB9D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35727" t="-36177" r="-35727" b="-36177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20" name="文本框-8" hidden="1">
            <a:extLst>
              <a:ext uri="{FF2B5EF4-FFF2-40B4-BE49-F238E27FC236}">
                <a16:creationId xmlns:a16="http://schemas.microsoft.com/office/drawing/2014/main" id="{C17D7F7B-2971-4589-8FDD-F366CB6E2137}"/>
              </a:ext>
            </a:extLst>
          </p:cNvPr>
          <p:cNvSpPr txBox="1"/>
          <p:nvPr/>
        </p:nvSpPr>
        <p:spPr>
          <a:xfrm>
            <a:off x="5333256" y="5674946"/>
            <a:ext cx="31925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lvl="0">
              <a:defRPr/>
            </a:pPr>
            <a:r>
              <a:rPr lang="zh-CN" altLang="en-US" dirty="0">
                <a:solidFill>
                  <a:prstClr val="black"/>
                </a:solidFill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</a:rPr>
              <a:t>阿里巴巴普惠体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</a:endParaRPr>
          </a:p>
        </p:txBody>
      </p:sp>
      <p:sp>
        <p:nvSpPr>
          <p:cNvPr id="25" name="文本框-10" hidden="1">
            <a:extLst>
              <a:ext uri="{FF2B5EF4-FFF2-40B4-BE49-F238E27FC236}">
                <a16:creationId xmlns:a16="http://schemas.microsoft.com/office/drawing/2014/main" id="{A2997775-D3B5-4B04-B033-8F636081D5EC}"/>
              </a:ext>
            </a:extLst>
          </p:cNvPr>
          <p:cNvSpPr txBox="1"/>
          <p:nvPr/>
        </p:nvSpPr>
        <p:spPr>
          <a:xfrm>
            <a:off x="1609161" y="5726816"/>
            <a:ext cx="2308324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ctr">
              <a:defRPr/>
            </a:pPr>
            <a:r>
              <a:rPr lang="zh-CN" altLang="en-US" sz="2000" dirty="0">
                <a:solidFill>
                  <a:prstClr val="black"/>
                </a:solidFill>
                <a:latin typeface="锐字真言体免费商用" panose="02010600030101010101" pitchFamily="2" charset="-122"/>
                <a:ea typeface="锐字真言体免费商用" panose="02010600030101010101" pitchFamily="2" charset="-122"/>
              </a:rPr>
              <a:t>锐字真言体免费商用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锐字真言体免费商用" panose="02010600030101010101" pitchFamily="2" charset="-122"/>
              <a:ea typeface="锐字真言体免费商用" panose="02010600030101010101" pitchFamily="2" charset="-122"/>
            </a:endParaRPr>
          </a:p>
        </p:txBody>
      </p:sp>
      <p:sp>
        <p:nvSpPr>
          <p:cNvPr id="27" name="常用图形-11" hidden="1">
            <a:extLst>
              <a:ext uri="{FF2B5EF4-FFF2-40B4-BE49-F238E27FC236}">
                <a16:creationId xmlns:a16="http://schemas.microsoft.com/office/drawing/2014/main" id="{41514F05-1C47-4260-8551-219D7DF8FAAB}"/>
              </a:ext>
            </a:extLst>
          </p:cNvPr>
          <p:cNvSpPr/>
          <p:nvPr/>
        </p:nvSpPr>
        <p:spPr>
          <a:xfrm>
            <a:off x="878818" y="5739132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29" name="常用图形-12" hidden="1">
            <a:extLst>
              <a:ext uri="{FF2B5EF4-FFF2-40B4-BE49-F238E27FC236}">
                <a16:creationId xmlns:a16="http://schemas.microsoft.com/office/drawing/2014/main" id="{D577BB92-8DCA-4E76-BE9D-FF280BF157A6}"/>
              </a:ext>
            </a:extLst>
          </p:cNvPr>
          <p:cNvSpPr/>
          <p:nvPr/>
        </p:nvSpPr>
        <p:spPr>
          <a:xfrm>
            <a:off x="4600630" y="5739132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1" name="常用图形-13" hidden="1">
            <a:extLst>
              <a:ext uri="{FF2B5EF4-FFF2-40B4-BE49-F238E27FC236}">
                <a16:creationId xmlns:a16="http://schemas.microsoft.com/office/drawing/2014/main" id="{E26F2FFD-93E8-4C82-945F-E5FBFE0BE4B5}"/>
              </a:ext>
            </a:extLst>
          </p:cNvPr>
          <p:cNvSpPr/>
          <p:nvPr/>
        </p:nvSpPr>
        <p:spPr>
          <a:xfrm>
            <a:off x="8750110" y="5739132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33" name="文本框-16" hidden="1">
            <a:extLst>
              <a:ext uri="{FF2B5EF4-FFF2-40B4-BE49-F238E27FC236}">
                <a16:creationId xmlns:a16="http://schemas.microsoft.com/office/drawing/2014/main" id="{032BDF0C-DFEB-4200-82C1-727C7047C24C}"/>
              </a:ext>
            </a:extLst>
          </p:cNvPr>
          <p:cNvSpPr txBox="1"/>
          <p:nvPr/>
        </p:nvSpPr>
        <p:spPr>
          <a:xfrm>
            <a:off x="9483720" y="5682203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阿里巴巴普惠体</a:t>
            </a:r>
          </a:p>
        </p:txBody>
      </p:sp>
      <p:sp>
        <p:nvSpPr>
          <p:cNvPr id="36" name="常用图形-17" hidden="1">
            <a:extLst>
              <a:ext uri="{FF2B5EF4-FFF2-40B4-BE49-F238E27FC236}">
                <a16:creationId xmlns:a16="http://schemas.microsoft.com/office/drawing/2014/main" id="{4F2601AF-68D1-4172-838B-FD1DEEE8F970}"/>
              </a:ext>
            </a:extLst>
          </p:cNvPr>
          <p:cNvSpPr/>
          <p:nvPr/>
        </p:nvSpPr>
        <p:spPr>
          <a:xfrm flipH="1">
            <a:off x="0" y="0"/>
            <a:ext cx="12192000" cy="4998672"/>
          </a:xfrm>
          <a:prstGeom prst="rect">
            <a:avLst/>
          </a:prstGeom>
          <a:gradFill flip="none" rotWithShape="1">
            <a:gsLst>
              <a:gs pos="100000">
                <a:srgbClr val="E0E1EC">
                  <a:alpha val="31765"/>
                </a:srgbClr>
              </a:gs>
              <a:gs pos="65000">
                <a:srgbClr val="E0E1EC">
                  <a:alpha val="0"/>
                </a:srgb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39" name="文本框-7" hidden="1">
            <a:extLst>
              <a:ext uri="{FF2B5EF4-FFF2-40B4-BE49-F238E27FC236}">
                <a16:creationId xmlns:a16="http://schemas.microsoft.com/office/drawing/2014/main" id="{2C70C60E-0D65-4092-8F61-B2354117B489}"/>
              </a:ext>
            </a:extLst>
          </p:cNvPr>
          <p:cNvSpPr txBox="1"/>
          <p:nvPr/>
        </p:nvSpPr>
        <p:spPr>
          <a:xfrm>
            <a:off x="856449" y="1908544"/>
            <a:ext cx="49031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2400" spc="300" dirty="0"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  <a:sym typeface="阿里巴巴普惠体 M" panose="00020600040101010101" pitchFamily="18" charset="-122"/>
              </a:rPr>
              <a:t>对于这个看脸的世界失望了</a:t>
            </a:r>
            <a:endParaRPr kumimoji="0" lang="zh-CN" altLang="en-US" sz="2400" b="0" i="0" u="none" strike="noStrike" kern="1200" cap="none" spc="300" normalizeH="0" baseline="0" noProof="0" dirty="0">
              <a:ln>
                <a:noFill/>
              </a:ln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  <a:sym typeface="阿里巴巴普惠体 M" panose="00020600040101010101" pitchFamily="18" charset="-122"/>
            </a:endParaRPr>
          </a:p>
        </p:txBody>
      </p:sp>
      <p:sp>
        <p:nvSpPr>
          <p:cNvPr id="42" name="文本框-5" hidden="1">
            <a:extLst>
              <a:ext uri="{FF2B5EF4-FFF2-40B4-BE49-F238E27FC236}">
                <a16:creationId xmlns:a16="http://schemas.microsoft.com/office/drawing/2014/main" id="{5B96034A-D764-4F05-B180-6E57D27B03AC}"/>
              </a:ext>
            </a:extLst>
          </p:cNvPr>
          <p:cNvSpPr txBox="1"/>
          <p:nvPr/>
        </p:nvSpPr>
        <p:spPr>
          <a:xfrm>
            <a:off x="832674" y="854492"/>
            <a:ext cx="5510070" cy="102359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lvl="0">
              <a:defRPr/>
            </a:pPr>
            <a:r>
              <a:rPr lang="zh-CN" altLang="en-US" sz="6600">
                <a:solidFill>
                  <a:srgbClr val="F7D154"/>
                </a:solidFill>
                <a:effectLst>
                  <a:outerShdw dist="76200" dir="2700000" algn="tl" rotWithShape="0">
                    <a:prstClr val="black"/>
                  </a:outerShdw>
                </a:effectLst>
                <a:latin typeface="锐字真言体免费商用" pitchFamily="2" charset="-122"/>
                <a:ea typeface="锐字真言体免费商用" pitchFamily="2" charset="-122"/>
              </a:rPr>
              <a:t>小黄人大眼萌</a:t>
            </a:r>
            <a:endParaRPr lang="zh-CN" altLang="en-US" sz="6600" dirty="0">
              <a:solidFill>
                <a:srgbClr val="F7D154"/>
              </a:solidFill>
              <a:effectLst>
                <a:outerShdw dist="76200" dir="2700000" algn="tl" rotWithShape="0">
                  <a:prstClr val="black"/>
                </a:outerShdw>
              </a:effectLst>
              <a:latin typeface="锐字真言体免费商用" pitchFamily="2" charset="-122"/>
              <a:ea typeface="锐字真言体免费商用" pitchFamily="2" charset="-122"/>
            </a:endParaRPr>
          </a:p>
        </p:txBody>
      </p:sp>
      <p:sp>
        <p:nvSpPr>
          <p:cNvPr id="45" name="文本框-15" hidden="1">
            <a:extLst>
              <a:ext uri="{FF2B5EF4-FFF2-40B4-BE49-F238E27FC236}">
                <a16:creationId xmlns:a16="http://schemas.microsoft.com/office/drawing/2014/main" id="{C9BA3451-62FC-4A11-A502-335B7F49EC65}"/>
              </a:ext>
            </a:extLst>
          </p:cNvPr>
          <p:cNvSpPr txBox="1"/>
          <p:nvPr/>
        </p:nvSpPr>
        <p:spPr>
          <a:xfrm>
            <a:off x="870962" y="2581359"/>
            <a:ext cx="4535609" cy="15781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lvl="0">
              <a:defRPr/>
            </a:pPr>
            <a:r>
              <a:rPr lang="en-US" altLang="zh-CN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《</a:t>
            </a:r>
            <a:r>
              <a:rPr lang="zh-CN" altLang="en-US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小黄人大眼萌</a:t>
            </a:r>
            <a:r>
              <a:rPr lang="en-US" altLang="zh-CN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》</a:t>
            </a:r>
            <a:r>
              <a:rPr lang="zh-CN" altLang="en-US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是一部由凯尔</a:t>
            </a:r>
            <a:r>
              <a:rPr lang="en-US" altLang="zh-CN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·</a:t>
            </a:r>
            <a:r>
              <a:rPr lang="zh-CN" altLang="en-US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巴尔达、皮艾尔</a:t>
            </a:r>
            <a:r>
              <a:rPr lang="en-US" altLang="zh-CN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·</a:t>
            </a:r>
            <a:r>
              <a:rPr lang="zh-CN" altLang="en-US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柯芬联合执导，桑德拉</a:t>
            </a:r>
            <a:r>
              <a:rPr lang="en-US" altLang="zh-CN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·</a:t>
            </a:r>
            <a:r>
              <a:rPr lang="zh-CN" altLang="en-US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布洛克、皮埃尔</a:t>
            </a:r>
            <a:r>
              <a:rPr lang="en-US" altLang="zh-CN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·</a:t>
            </a:r>
            <a:r>
              <a:rPr lang="zh-CN" altLang="en-US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科芬、史蒂夫</a:t>
            </a:r>
            <a:r>
              <a:rPr lang="en-US" altLang="zh-CN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·</a:t>
            </a:r>
            <a:r>
              <a:rPr lang="zh-CN" altLang="en-US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卡瑞尔主演的一部喜剧动画电影，于</a:t>
            </a:r>
            <a:r>
              <a:rPr lang="en-US" altLang="zh-CN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2015</a:t>
            </a:r>
            <a:r>
              <a:rPr lang="zh-CN" altLang="en-US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年</a:t>
            </a:r>
            <a:r>
              <a:rPr lang="en-US" altLang="zh-CN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7</a:t>
            </a:r>
            <a:r>
              <a:rPr lang="zh-CN" altLang="en-US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月</a:t>
            </a:r>
            <a:r>
              <a:rPr lang="en-US" altLang="zh-CN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10</a:t>
            </a:r>
            <a:r>
              <a:rPr lang="zh-CN" altLang="en-US" dirty="0">
                <a:solidFill>
                  <a:schemeClr val="tx1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日在美国上映。该影片讲述了小黄人们的“前格鲁时代”，追溯了小黄人起源的故事。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48" name="自由线条-18" hidden="1">
            <a:extLst>
              <a:ext uri="{FF2B5EF4-FFF2-40B4-BE49-F238E27FC236}">
                <a16:creationId xmlns:a16="http://schemas.microsoft.com/office/drawing/2014/main" id="{17E1C6F9-8CFE-428A-924A-906B10BA7303}"/>
              </a:ext>
            </a:extLst>
          </p:cNvPr>
          <p:cNvSpPr txBox="1"/>
          <p:nvPr/>
        </p:nvSpPr>
        <p:spPr>
          <a:xfrm>
            <a:off x="393751" y="2531854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7D154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1" name="自由线条-19" hidden="1">
            <a:extLst>
              <a:ext uri="{FF2B5EF4-FFF2-40B4-BE49-F238E27FC236}">
                <a16:creationId xmlns:a16="http://schemas.microsoft.com/office/drawing/2014/main" id="{C3FD242D-162A-4989-B963-510B2BE8092B}"/>
              </a:ext>
            </a:extLst>
          </p:cNvPr>
          <p:cNvSpPr txBox="1"/>
          <p:nvPr/>
        </p:nvSpPr>
        <p:spPr>
          <a:xfrm rot="10800000">
            <a:off x="5377224" y="3897377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7D154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34" name="文本框-8_矢量">
            <a:extLst>
              <a:ext uri="{FF2B5EF4-FFF2-40B4-BE49-F238E27FC236}">
                <a16:creationId xmlns:a16="http://schemas.microsoft.com/office/drawing/2014/main" id="{579292D4-7659-46B2-8E62-B08F026F1A6F}"/>
              </a:ext>
            </a:extLst>
          </p:cNvPr>
          <p:cNvSpPr txBox="1"/>
          <p:nvPr/>
        </p:nvSpPr>
        <p:spPr>
          <a:xfrm>
            <a:off x="5839910" y="5698225"/>
            <a:ext cx="1749285" cy="238916"/>
          </a:xfrm>
          <a:custGeom>
            <a:avLst/>
            <a:gdLst/>
            <a:ahLst/>
            <a:cxnLst/>
            <a:rect l="l" t="t" r="r" b="b"/>
            <a:pathLst>
              <a:path w="1749285" h="238916">
                <a:moveTo>
                  <a:pt x="1074734" y="191596"/>
                </a:moveTo>
                <a:lnTo>
                  <a:pt x="1074734" y="207541"/>
                </a:lnTo>
                <a:lnTo>
                  <a:pt x="1187120" y="207541"/>
                </a:lnTo>
                <a:lnTo>
                  <a:pt x="1187120" y="191596"/>
                </a:lnTo>
                <a:close/>
                <a:moveTo>
                  <a:pt x="1322899" y="174622"/>
                </a:moveTo>
                <a:lnTo>
                  <a:pt x="1348616" y="175651"/>
                </a:lnTo>
                <a:lnTo>
                  <a:pt x="1348616" y="201368"/>
                </a:lnTo>
                <a:cubicBezTo>
                  <a:pt x="1348616" y="206169"/>
                  <a:pt x="1349516" y="209255"/>
                  <a:pt x="1351316" y="210627"/>
                </a:cubicBezTo>
                <a:cubicBezTo>
                  <a:pt x="1353117" y="211998"/>
                  <a:pt x="1356674" y="212856"/>
                  <a:pt x="1361989" y="213198"/>
                </a:cubicBezTo>
                <a:cubicBezTo>
                  <a:pt x="1373819" y="214056"/>
                  <a:pt x="1385735" y="214056"/>
                  <a:pt x="1397737" y="213198"/>
                </a:cubicBezTo>
                <a:cubicBezTo>
                  <a:pt x="1403737" y="212856"/>
                  <a:pt x="1407724" y="211955"/>
                  <a:pt x="1409695" y="210498"/>
                </a:cubicBezTo>
                <a:cubicBezTo>
                  <a:pt x="1411667" y="209041"/>
                  <a:pt x="1413081" y="206340"/>
                  <a:pt x="1413939" y="202397"/>
                </a:cubicBezTo>
                <a:cubicBezTo>
                  <a:pt x="1414453" y="200340"/>
                  <a:pt x="1414839" y="198025"/>
                  <a:pt x="1415096" y="195453"/>
                </a:cubicBezTo>
                <a:cubicBezTo>
                  <a:pt x="1415353" y="192882"/>
                  <a:pt x="1415653" y="189881"/>
                  <a:pt x="1415996" y="186452"/>
                </a:cubicBezTo>
                <a:lnTo>
                  <a:pt x="1439142" y="194167"/>
                </a:lnTo>
                <a:cubicBezTo>
                  <a:pt x="1438799" y="198111"/>
                  <a:pt x="1438413" y="201325"/>
                  <a:pt x="1437984" y="203812"/>
                </a:cubicBezTo>
                <a:cubicBezTo>
                  <a:pt x="1437556" y="206298"/>
                  <a:pt x="1436999" y="208912"/>
                  <a:pt x="1436313" y="211655"/>
                </a:cubicBezTo>
                <a:cubicBezTo>
                  <a:pt x="1435284" y="215599"/>
                  <a:pt x="1434041" y="218942"/>
                  <a:pt x="1432584" y="221685"/>
                </a:cubicBezTo>
                <a:cubicBezTo>
                  <a:pt x="1431127" y="224428"/>
                  <a:pt x="1429026" y="226700"/>
                  <a:pt x="1426283" y="228500"/>
                </a:cubicBezTo>
                <a:cubicBezTo>
                  <a:pt x="1423540" y="230301"/>
                  <a:pt x="1420154" y="231629"/>
                  <a:pt x="1416125" y="232487"/>
                </a:cubicBezTo>
                <a:cubicBezTo>
                  <a:pt x="1412096" y="233344"/>
                  <a:pt x="1406995" y="233944"/>
                  <a:pt x="1400823" y="234287"/>
                </a:cubicBezTo>
                <a:cubicBezTo>
                  <a:pt x="1385221" y="235144"/>
                  <a:pt x="1369705" y="235144"/>
                  <a:pt x="1354274" y="234287"/>
                </a:cubicBezTo>
                <a:cubicBezTo>
                  <a:pt x="1342958" y="233772"/>
                  <a:pt x="1334900" y="231629"/>
                  <a:pt x="1330100" y="227857"/>
                </a:cubicBezTo>
                <a:cubicBezTo>
                  <a:pt x="1325299" y="224085"/>
                  <a:pt x="1322899" y="217913"/>
                  <a:pt x="1322899" y="209341"/>
                </a:cubicBezTo>
                <a:close/>
                <a:moveTo>
                  <a:pt x="1459201" y="169221"/>
                </a:moveTo>
                <a:cubicBezTo>
                  <a:pt x="1465031" y="177280"/>
                  <a:pt x="1470517" y="185081"/>
                  <a:pt x="1475661" y="192624"/>
                </a:cubicBezTo>
                <a:cubicBezTo>
                  <a:pt x="1480804" y="200168"/>
                  <a:pt x="1486033" y="208226"/>
                  <a:pt x="1491348" y="216799"/>
                </a:cubicBezTo>
                <a:lnTo>
                  <a:pt x="1470774" y="230172"/>
                </a:lnTo>
                <a:cubicBezTo>
                  <a:pt x="1468203" y="225543"/>
                  <a:pt x="1465674" y="221128"/>
                  <a:pt x="1463188" y="216927"/>
                </a:cubicBezTo>
                <a:cubicBezTo>
                  <a:pt x="1460702" y="212727"/>
                  <a:pt x="1458259" y="208612"/>
                  <a:pt x="1455858" y="204583"/>
                </a:cubicBezTo>
                <a:cubicBezTo>
                  <a:pt x="1453458" y="200554"/>
                  <a:pt x="1450929" y="196568"/>
                  <a:pt x="1448271" y="192624"/>
                </a:cubicBezTo>
                <a:cubicBezTo>
                  <a:pt x="1445614" y="188681"/>
                  <a:pt x="1442742" y="184481"/>
                  <a:pt x="1439656" y="180023"/>
                </a:cubicBezTo>
                <a:close/>
                <a:moveTo>
                  <a:pt x="1295638" y="168707"/>
                </a:moveTo>
                <a:lnTo>
                  <a:pt x="1315698" y="179509"/>
                </a:lnTo>
                <a:cubicBezTo>
                  <a:pt x="1310726" y="188938"/>
                  <a:pt x="1305454" y="198111"/>
                  <a:pt x="1299882" y="207026"/>
                </a:cubicBezTo>
                <a:cubicBezTo>
                  <a:pt x="1294310" y="215942"/>
                  <a:pt x="1288780" y="224428"/>
                  <a:pt x="1283294" y="232487"/>
                </a:cubicBezTo>
                <a:lnTo>
                  <a:pt x="1262463" y="219628"/>
                </a:lnTo>
                <a:cubicBezTo>
                  <a:pt x="1268463" y="211741"/>
                  <a:pt x="1274421" y="203297"/>
                  <a:pt x="1280336" y="194296"/>
                </a:cubicBezTo>
                <a:cubicBezTo>
                  <a:pt x="1286251" y="185295"/>
                  <a:pt x="1291352" y="176765"/>
                  <a:pt x="1295638" y="168707"/>
                </a:cubicBezTo>
                <a:close/>
                <a:moveTo>
                  <a:pt x="1074734" y="154820"/>
                </a:moveTo>
                <a:lnTo>
                  <a:pt x="1074734" y="171022"/>
                </a:lnTo>
                <a:lnTo>
                  <a:pt x="1187120" y="171022"/>
                </a:lnTo>
                <a:lnTo>
                  <a:pt x="1187120" y="154820"/>
                </a:lnTo>
                <a:close/>
                <a:moveTo>
                  <a:pt x="1050560" y="133731"/>
                </a:moveTo>
                <a:lnTo>
                  <a:pt x="1211294" y="133731"/>
                </a:lnTo>
                <a:lnTo>
                  <a:pt x="1211294" y="238659"/>
                </a:lnTo>
                <a:lnTo>
                  <a:pt x="1187120" y="238659"/>
                </a:lnTo>
                <a:lnTo>
                  <a:pt x="1187120" y="227343"/>
                </a:lnTo>
                <a:lnTo>
                  <a:pt x="1074734" y="227343"/>
                </a:lnTo>
                <a:lnTo>
                  <a:pt x="1074734" y="238916"/>
                </a:lnTo>
                <a:lnTo>
                  <a:pt x="1050560" y="238916"/>
                </a:lnTo>
                <a:close/>
                <a:moveTo>
                  <a:pt x="1389507" y="131160"/>
                </a:moveTo>
                <a:lnTo>
                  <a:pt x="1389507" y="146076"/>
                </a:lnTo>
                <a:cubicBezTo>
                  <a:pt x="1399794" y="145904"/>
                  <a:pt x="1409567" y="145733"/>
                  <a:pt x="1418825" y="145561"/>
                </a:cubicBezTo>
                <a:cubicBezTo>
                  <a:pt x="1428083" y="145390"/>
                  <a:pt x="1436313" y="145304"/>
                  <a:pt x="1443514" y="145304"/>
                </a:cubicBezTo>
                <a:cubicBezTo>
                  <a:pt x="1442314" y="143933"/>
                  <a:pt x="1441242" y="142604"/>
                  <a:pt x="1440299" y="141318"/>
                </a:cubicBezTo>
                <a:cubicBezTo>
                  <a:pt x="1439356" y="140032"/>
                  <a:pt x="1438456" y="138875"/>
                  <a:pt x="1437599" y="137846"/>
                </a:cubicBezTo>
                <a:lnTo>
                  <a:pt x="1447114" y="131160"/>
                </a:lnTo>
                <a:close/>
                <a:moveTo>
                  <a:pt x="1389507" y="101842"/>
                </a:moveTo>
                <a:lnTo>
                  <a:pt x="1389507" y="113929"/>
                </a:lnTo>
                <a:lnTo>
                  <a:pt x="1441714" y="113929"/>
                </a:lnTo>
                <a:lnTo>
                  <a:pt x="1441714" y="101842"/>
                </a:lnTo>
                <a:close/>
                <a:moveTo>
                  <a:pt x="1313898" y="101842"/>
                </a:moveTo>
                <a:lnTo>
                  <a:pt x="1313898" y="113929"/>
                </a:lnTo>
                <a:lnTo>
                  <a:pt x="1366361" y="113929"/>
                </a:lnTo>
                <a:lnTo>
                  <a:pt x="1366361" y="101842"/>
                </a:lnTo>
                <a:close/>
                <a:moveTo>
                  <a:pt x="102613" y="97727"/>
                </a:moveTo>
                <a:lnTo>
                  <a:pt x="102613" y="154820"/>
                </a:lnTo>
                <a:lnTo>
                  <a:pt x="128845" y="154820"/>
                </a:lnTo>
                <a:lnTo>
                  <a:pt x="128845" y="97727"/>
                </a:lnTo>
                <a:close/>
                <a:moveTo>
                  <a:pt x="371875" y="87697"/>
                </a:moveTo>
                <a:lnTo>
                  <a:pt x="371875" y="113929"/>
                </a:lnTo>
                <a:lnTo>
                  <a:pt x="423310" y="113929"/>
                </a:lnTo>
                <a:lnTo>
                  <a:pt x="423310" y="87697"/>
                </a:lnTo>
                <a:close/>
                <a:moveTo>
                  <a:pt x="294723" y="87697"/>
                </a:moveTo>
                <a:lnTo>
                  <a:pt x="294723" y="113929"/>
                </a:lnTo>
                <a:lnTo>
                  <a:pt x="346158" y="113929"/>
                </a:lnTo>
                <a:lnTo>
                  <a:pt x="346158" y="87697"/>
                </a:lnTo>
                <a:close/>
                <a:moveTo>
                  <a:pt x="1389507" y="74581"/>
                </a:moveTo>
                <a:lnTo>
                  <a:pt x="1389507" y="86154"/>
                </a:lnTo>
                <a:lnTo>
                  <a:pt x="1441714" y="86154"/>
                </a:lnTo>
                <a:lnTo>
                  <a:pt x="1441714" y="74581"/>
                </a:lnTo>
                <a:close/>
                <a:moveTo>
                  <a:pt x="1313898" y="74581"/>
                </a:moveTo>
                <a:lnTo>
                  <a:pt x="1313898" y="86154"/>
                </a:lnTo>
                <a:lnTo>
                  <a:pt x="1366361" y="86154"/>
                </a:lnTo>
                <a:lnTo>
                  <a:pt x="1366361" y="74581"/>
                </a:lnTo>
                <a:close/>
                <a:moveTo>
                  <a:pt x="80496" y="74067"/>
                </a:moveTo>
                <a:lnTo>
                  <a:pt x="150962" y="74067"/>
                </a:lnTo>
                <a:lnTo>
                  <a:pt x="150962" y="177965"/>
                </a:lnTo>
                <a:lnTo>
                  <a:pt x="80496" y="177965"/>
                </a:lnTo>
                <a:close/>
                <a:moveTo>
                  <a:pt x="1168603" y="52464"/>
                </a:moveTo>
                <a:lnTo>
                  <a:pt x="1168603" y="97212"/>
                </a:lnTo>
                <a:lnTo>
                  <a:pt x="1190977" y="97212"/>
                </a:lnTo>
                <a:lnTo>
                  <a:pt x="1175547" y="84097"/>
                </a:lnTo>
                <a:cubicBezTo>
                  <a:pt x="1177776" y="82039"/>
                  <a:pt x="1180176" y="79682"/>
                  <a:pt x="1182748" y="77024"/>
                </a:cubicBezTo>
                <a:cubicBezTo>
                  <a:pt x="1185320" y="74367"/>
                  <a:pt x="1187891" y="71624"/>
                  <a:pt x="1190463" y="68795"/>
                </a:cubicBezTo>
                <a:cubicBezTo>
                  <a:pt x="1193035" y="65966"/>
                  <a:pt x="1195478" y="63137"/>
                  <a:pt x="1197793" y="60308"/>
                </a:cubicBezTo>
                <a:cubicBezTo>
                  <a:pt x="1200107" y="57479"/>
                  <a:pt x="1202207" y="54864"/>
                  <a:pt x="1204093" y="52464"/>
                </a:cubicBezTo>
                <a:close/>
                <a:moveTo>
                  <a:pt x="1118197" y="52464"/>
                </a:moveTo>
                <a:lnTo>
                  <a:pt x="1118197" y="97212"/>
                </a:lnTo>
                <a:lnTo>
                  <a:pt x="1143914" y="97212"/>
                </a:lnTo>
                <a:lnTo>
                  <a:pt x="1143914" y="52464"/>
                </a:lnTo>
                <a:close/>
                <a:moveTo>
                  <a:pt x="1057761" y="52464"/>
                </a:moveTo>
                <a:cubicBezTo>
                  <a:pt x="1059990" y="54521"/>
                  <a:pt x="1062347" y="56793"/>
                  <a:pt x="1064833" y="59279"/>
                </a:cubicBezTo>
                <a:cubicBezTo>
                  <a:pt x="1067319" y="61765"/>
                  <a:pt x="1069805" y="64380"/>
                  <a:pt x="1072291" y="67123"/>
                </a:cubicBezTo>
                <a:cubicBezTo>
                  <a:pt x="1074777" y="69866"/>
                  <a:pt x="1077092" y="72567"/>
                  <a:pt x="1079235" y="75224"/>
                </a:cubicBezTo>
                <a:cubicBezTo>
                  <a:pt x="1081378" y="77882"/>
                  <a:pt x="1083307" y="80325"/>
                  <a:pt x="1085021" y="82554"/>
                </a:cubicBezTo>
                <a:lnTo>
                  <a:pt x="1071134" y="97212"/>
                </a:lnTo>
                <a:lnTo>
                  <a:pt x="1093251" y="97212"/>
                </a:lnTo>
                <a:lnTo>
                  <a:pt x="1093251" y="52464"/>
                </a:lnTo>
                <a:close/>
                <a:moveTo>
                  <a:pt x="885711" y="44234"/>
                </a:moveTo>
                <a:lnTo>
                  <a:pt x="885711" y="105956"/>
                </a:lnTo>
                <a:lnTo>
                  <a:pt x="938174" y="105956"/>
                </a:lnTo>
                <a:lnTo>
                  <a:pt x="938174" y="44234"/>
                </a:lnTo>
                <a:close/>
                <a:moveTo>
                  <a:pt x="805986" y="44234"/>
                </a:moveTo>
                <a:lnTo>
                  <a:pt x="805986" y="105956"/>
                </a:lnTo>
                <a:lnTo>
                  <a:pt x="859993" y="105956"/>
                </a:lnTo>
                <a:lnTo>
                  <a:pt x="859993" y="44234"/>
                </a:lnTo>
                <a:close/>
                <a:moveTo>
                  <a:pt x="628536" y="44234"/>
                </a:moveTo>
                <a:lnTo>
                  <a:pt x="628536" y="105956"/>
                </a:lnTo>
                <a:lnTo>
                  <a:pt x="680999" y="105956"/>
                </a:lnTo>
                <a:lnTo>
                  <a:pt x="680999" y="44234"/>
                </a:lnTo>
                <a:close/>
                <a:moveTo>
                  <a:pt x="548812" y="44234"/>
                </a:moveTo>
                <a:lnTo>
                  <a:pt x="548812" y="105956"/>
                </a:lnTo>
                <a:lnTo>
                  <a:pt x="602818" y="105956"/>
                </a:lnTo>
                <a:lnTo>
                  <a:pt x="602818" y="44234"/>
                </a:lnTo>
                <a:close/>
                <a:moveTo>
                  <a:pt x="371875" y="39091"/>
                </a:moveTo>
                <a:lnTo>
                  <a:pt x="371875" y="65580"/>
                </a:lnTo>
                <a:lnTo>
                  <a:pt x="423310" y="65580"/>
                </a:lnTo>
                <a:lnTo>
                  <a:pt x="423310" y="39091"/>
                </a:lnTo>
                <a:close/>
                <a:moveTo>
                  <a:pt x="294723" y="39091"/>
                </a:moveTo>
                <a:lnTo>
                  <a:pt x="294723" y="65580"/>
                </a:lnTo>
                <a:lnTo>
                  <a:pt x="346158" y="65580"/>
                </a:lnTo>
                <a:lnTo>
                  <a:pt x="346158" y="39091"/>
                </a:lnTo>
                <a:close/>
                <a:moveTo>
                  <a:pt x="78953" y="22375"/>
                </a:moveTo>
                <a:lnTo>
                  <a:pt x="214998" y="22375"/>
                </a:lnTo>
                <a:lnTo>
                  <a:pt x="214998" y="46292"/>
                </a:lnTo>
                <a:lnTo>
                  <a:pt x="195710" y="46292"/>
                </a:lnTo>
                <a:lnTo>
                  <a:pt x="195710" y="200854"/>
                </a:lnTo>
                <a:cubicBezTo>
                  <a:pt x="195710" y="207369"/>
                  <a:pt x="195282" y="212813"/>
                  <a:pt x="194424" y="217185"/>
                </a:cubicBezTo>
                <a:cubicBezTo>
                  <a:pt x="193567" y="221557"/>
                  <a:pt x="191938" y="225114"/>
                  <a:pt x="189538" y="227857"/>
                </a:cubicBezTo>
                <a:cubicBezTo>
                  <a:pt x="187138" y="230601"/>
                  <a:pt x="183623" y="232658"/>
                  <a:pt x="178994" y="234030"/>
                </a:cubicBezTo>
                <a:cubicBezTo>
                  <a:pt x="174365" y="235401"/>
                  <a:pt x="168364" y="236344"/>
                  <a:pt x="160992" y="236859"/>
                </a:cubicBezTo>
                <a:lnTo>
                  <a:pt x="140160" y="238402"/>
                </a:lnTo>
                <a:lnTo>
                  <a:pt x="132445" y="211913"/>
                </a:lnTo>
                <a:lnTo>
                  <a:pt x="152505" y="210627"/>
                </a:lnTo>
                <a:cubicBezTo>
                  <a:pt x="156620" y="210455"/>
                  <a:pt x="159920" y="210027"/>
                  <a:pt x="162406" y="209341"/>
                </a:cubicBezTo>
                <a:cubicBezTo>
                  <a:pt x="164892" y="208655"/>
                  <a:pt x="166821" y="207669"/>
                  <a:pt x="168193" y="206383"/>
                </a:cubicBezTo>
                <a:cubicBezTo>
                  <a:pt x="169564" y="205097"/>
                  <a:pt x="170507" y="203340"/>
                  <a:pt x="171021" y="201111"/>
                </a:cubicBezTo>
                <a:cubicBezTo>
                  <a:pt x="171536" y="198882"/>
                  <a:pt x="171793" y="196053"/>
                  <a:pt x="171793" y="192624"/>
                </a:cubicBezTo>
                <a:lnTo>
                  <a:pt x="171793" y="46292"/>
                </a:lnTo>
                <a:lnTo>
                  <a:pt x="78953" y="46292"/>
                </a:lnTo>
                <a:close/>
                <a:moveTo>
                  <a:pt x="779240" y="19031"/>
                </a:moveTo>
                <a:lnTo>
                  <a:pt x="965178" y="19031"/>
                </a:lnTo>
                <a:lnTo>
                  <a:pt x="965178" y="131417"/>
                </a:lnTo>
                <a:lnTo>
                  <a:pt x="805986" y="131417"/>
                </a:lnTo>
                <a:lnTo>
                  <a:pt x="805986" y="182337"/>
                </a:lnTo>
                <a:cubicBezTo>
                  <a:pt x="805986" y="187309"/>
                  <a:pt x="806286" y="191296"/>
                  <a:pt x="806887" y="194296"/>
                </a:cubicBezTo>
                <a:cubicBezTo>
                  <a:pt x="807487" y="197296"/>
                  <a:pt x="808601" y="199697"/>
                  <a:pt x="810230" y="201497"/>
                </a:cubicBezTo>
                <a:cubicBezTo>
                  <a:pt x="811859" y="203297"/>
                  <a:pt x="814130" y="204583"/>
                  <a:pt x="817045" y="205355"/>
                </a:cubicBezTo>
                <a:cubicBezTo>
                  <a:pt x="819960" y="206126"/>
                  <a:pt x="823732" y="206598"/>
                  <a:pt x="828361" y="206769"/>
                </a:cubicBezTo>
                <a:cubicBezTo>
                  <a:pt x="845677" y="207626"/>
                  <a:pt x="863294" y="208098"/>
                  <a:pt x="881210" y="208184"/>
                </a:cubicBezTo>
                <a:cubicBezTo>
                  <a:pt x="899127" y="208269"/>
                  <a:pt x="916743" y="207798"/>
                  <a:pt x="934060" y="206769"/>
                </a:cubicBezTo>
                <a:cubicBezTo>
                  <a:pt x="938517" y="206598"/>
                  <a:pt x="942118" y="206126"/>
                  <a:pt x="944861" y="205355"/>
                </a:cubicBezTo>
                <a:cubicBezTo>
                  <a:pt x="947604" y="204583"/>
                  <a:pt x="949833" y="203469"/>
                  <a:pt x="951547" y="202011"/>
                </a:cubicBezTo>
                <a:cubicBezTo>
                  <a:pt x="953262" y="200554"/>
                  <a:pt x="954505" y="198625"/>
                  <a:pt x="955277" y="196225"/>
                </a:cubicBezTo>
                <a:cubicBezTo>
                  <a:pt x="956048" y="193825"/>
                  <a:pt x="956777" y="190738"/>
                  <a:pt x="957462" y="186967"/>
                </a:cubicBezTo>
                <a:cubicBezTo>
                  <a:pt x="958148" y="183195"/>
                  <a:pt x="958620" y="179894"/>
                  <a:pt x="958877" y="177065"/>
                </a:cubicBezTo>
                <a:cubicBezTo>
                  <a:pt x="959134" y="174236"/>
                  <a:pt x="959348" y="171107"/>
                  <a:pt x="959520" y="167678"/>
                </a:cubicBezTo>
                <a:lnTo>
                  <a:pt x="986009" y="176937"/>
                </a:lnTo>
                <a:cubicBezTo>
                  <a:pt x="985837" y="179851"/>
                  <a:pt x="985537" y="183109"/>
                  <a:pt x="985109" y="186709"/>
                </a:cubicBezTo>
                <a:cubicBezTo>
                  <a:pt x="984680" y="190310"/>
                  <a:pt x="984037" y="194253"/>
                  <a:pt x="983180" y="198539"/>
                </a:cubicBezTo>
                <a:cubicBezTo>
                  <a:pt x="981808" y="204712"/>
                  <a:pt x="980308" y="209898"/>
                  <a:pt x="978679" y="214099"/>
                </a:cubicBezTo>
                <a:cubicBezTo>
                  <a:pt x="977051" y="218299"/>
                  <a:pt x="974779" y="221685"/>
                  <a:pt x="971864" y="224257"/>
                </a:cubicBezTo>
                <a:cubicBezTo>
                  <a:pt x="968950" y="226829"/>
                  <a:pt x="965092" y="228715"/>
                  <a:pt x="960291" y="229915"/>
                </a:cubicBezTo>
                <a:cubicBezTo>
                  <a:pt x="955491" y="231115"/>
                  <a:pt x="949319" y="231886"/>
                  <a:pt x="941775" y="232229"/>
                </a:cubicBezTo>
                <a:cubicBezTo>
                  <a:pt x="921544" y="233087"/>
                  <a:pt x="901098" y="233515"/>
                  <a:pt x="880439" y="233515"/>
                </a:cubicBezTo>
                <a:cubicBezTo>
                  <a:pt x="859779" y="233515"/>
                  <a:pt x="839333" y="233087"/>
                  <a:pt x="819102" y="232229"/>
                </a:cubicBezTo>
                <a:cubicBezTo>
                  <a:pt x="811730" y="231886"/>
                  <a:pt x="805515" y="231029"/>
                  <a:pt x="800457" y="229658"/>
                </a:cubicBezTo>
                <a:cubicBezTo>
                  <a:pt x="795399" y="228286"/>
                  <a:pt x="791285" y="225971"/>
                  <a:pt x="788113" y="222714"/>
                </a:cubicBezTo>
                <a:cubicBezTo>
                  <a:pt x="784941" y="219456"/>
                  <a:pt x="782669" y="215170"/>
                  <a:pt x="781298" y="209855"/>
                </a:cubicBezTo>
                <a:cubicBezTo>
                  <a:pt x="779926" y="204540"/>
                  <a:pt x="779240" y="197854"/>
                  <a:pt x="779240" y="189796"/>
                </a:cubicBezTo>
                <a:close/>
                <a:moveTo>
                  <a:pt x="522065" y="19031"/>
                </a:moveTo>
                <a:lnTo>
                  <a:pt x="708003" y="19031"/>
                </a:lnTo>
                <a:lnTo>
                  <a:pt x="708003" y="131417"/>
                </a:lnTo>
                <a:lnTo>
                  <a:pt x="548812" y="131417"/>
                </a:lnTo>
                <a:lnTo>
                  <a:pt x="548812" y="182337"/>
                </a:lnTo>
                <a:cubicBezTo>
                  <a:pt x="548812" y="187309"/>
                  <a:pt x="549112" y="191296"/>
                  <a:pt x="549712" y="194296"/>
                </a:cubicBezTo>
                <a:cubicBezTo>
                  <a:pt x="550312" y="197296"/>
                  <a:pt x="551426" y="199697"/>
                  <a:pt x="553055" y="201497"/>
                </a:cubicBezTo>
                <a:cubicBezTo>
                  <a:pt x="554684" y="203297"/>
                  <a:pt x="556955" y="204583"/>
                  <a:pt x="559870" y="205355"/>
                </a:cubicBezTo>
                <a:cubicBezTo>
                  <a:pt x="562785" y="206126"/>
                  <a:pt x="566557" y="206598"/>
                  <a:pt x="571186" y="206769"/>
                </a:cubicBezTo>
                <a:cubicBezTo>
                  <a:pt x="588502" y="207626"/>
                  <a:pt x="606119" y="208098"/>
                  <a:pt x="624035" y="208184"/>
                </a:cubicBezTo>
                <a:cubicBezTo>
                  <a:pt x="641952" y="208269"/>
                  <a:pt x="659568" y="207798"/>
                  <a:pt x="676885" y="206769"/>
                </a:cubicBezTo>
                <a:cubicBezTo>
                  <a:pt x="681342" y="206598"/>
                  <a:pt x="684943" y="206126"/>
                  <a:pt x="687686" y="205355"/>
                </a:cubicBezTo>
                <a:cubicBezTo>
                  <a:pt x="690429" y="204583"/>
                  <a:pt x="692658" y="203469"/>
                  <a:pt x="694372" y="202011"/>
                </a:cubicBezTo>
                <a:cubicBezTo>
                  <a:pt x="696087" y="200554"/>
                  <a:pt x="697330" y="198625"/>
                  <a:pt x="698102" y="196225"/>
                </a:cubicBezTo>
                <a:cubicBezTo>
                  <a:pt x="698873" y="193825"/>
                  <a:pt x="699602" y="190738"/>
                  <a:pt x="700288" y="186967"/>
                </a:cubicBezTo>
                <a:cubicBezTo>
                  <a:pt x="700973" y="183195"/>
                  <a:pt x="701445" y="179894"/>
                  <a:pt x="701702" y="177065"/>
                </a:cubicBezTo>
                <a:cubicBezTo>
                  <a:pt x="701959" y="174236"/>
                  <a:pt x="702173" y="171107"/>
                  <a:pt x="702345" y="167678"/>
                </a:cubicBezTo>
                <a:lnTo>
                  <a:pt x="728834" y="176937"/>
                </a:lnTo>
                <a:cubicBezTo>
                  <a:pt x="728662" y="179851"/>
                  <a:pt x="728362" y="183109"/>
                  <a:pt x="727934" y="186709"/>
                </a:cubicBezTo>
                <a:cubicBezTo>
                  <a:pt x="727505" y="190310"/>
                  <a:pt x="726862" y="194253"/>
                  <a:pt x="726005" y="198539"/>
                </a:cubicBezTo>
                <a:cubicBezTo>
                  <a:pt x="724633" y="204712"/>
                  <a:pt x="723133" y="209898"/>
                  <a:pt x="721504" y="214099"/>
                </a:cubicBezTo>
                <a:cubicBezTo>
                  <a:pt x="719876" y="218299"/>
                  <a:pt x="717604" y="221685"/>
                  <a:pt x="714689" y="224257"/>
                </a:cubicBezTo>
                <a:cubicBezTo>
                  <a:pt x="711775" y="226829"/>
                  <a:pt x="707917" y="228715"/>
                  <a:pt x="703116" y="229915"/>
                </a:cubicBezTo>
                <a:cubicBezTo>
                  <a:pt x="698316" y="231115"/>
                  <a:pt x="692144" y="231886"/>
                  <a:pt x="684600" y="232229"/>
                </a:cubicBezTo>
                <a:cubicBezTo>
                  <a:pt x="664369" y="233087"/>
                  <a:pt x="643923" y="233515"/>
                  <a:pt x="623264" y="233515"/>
                </a:cubicBezTo>
                <a:cubicBezTo>
                  <a:pt x="602604" y="233515"/>
                  <a:pt x="582159" y="233087"/>
                  <a:pt x="561927" y="232229"/>
                </a:cubicBezTo>
                <a:cubicBezTo>
                  <a:pt x="554555" y="231886"/>
                  <a:pt x="548340" y="231029"/>
                  <a:pt x="543282" y="229658"/>
                </a:cubicBezTo>
                <a:cubicBezTo>
                  <a:pt x="538224" y="228286"/>
                  <a:pt x="534110" y="225971"/>
                  <a:pt x="530938" y="222714"/>
                </a:cubicBezTo>
                <a:cubicBezTo>
                  <a:pt x="527766" y="219456"/>
                  <a:pt x="525494" y="215170"/>
                  <a:pt x="524123" y="209855"/>
                </a:cubicBezTo>
                <a:cubicBezTo>
                  <a:pt x="522751" y="204540"/>
                  <a:pt x="522065" y="197854"/>
                  <a:pt x="522065" y="189796"/>
                </a:cubicBezTo>
                <a:close/>
                <a:moveTo>
                  <a:pt x="0" y="18003"/>
                </a:moveTo>
                <a:lnTo>
                  <a:pt x="71238" y="18003"/>
                </a:lnTo>
                <a:lnTo>
                  <a:pt x="71238" y="41663"/>
                </a:lnTo>
                <a:cubicBezTo>
                  <a:pt x="69009" y="51264"/>
                  <a:pt x="66437" y="60779"/>
                  <a:pt x="63522" y="70209"/>
                </a:cubicBezTo>
                <a:cubicBezTo>
                  <a:pt x="60608" y="79639"/>
                  <a:pt x="57436" y="89154"/>
                  <a:pt x="54007" y="98756"/>
                </a:cubicBezTo>
                <a:cubicBezTo>
                  <a:pt x="61208" y="109728"/>
                  <a:pt x="66180" y="120058"/>
                  <a:pt x="68923" y="129745"/>
                </a:cubicBezTo>
                <a:cubicBezTo>
                  <a:pt x="71666" y="139432"/>
                  <a:pt x="73038" y="149162"/>
                  <a:pt x="73038" y="158934"/>
                </a:cubicBezTo>
                <a:cubicBezTo>
                  <a:pt x="73038" y="166478"/>
                  <a:pt x="72566" y="172565"/>
                  <a:pt x="71623" y="177194"/>
                </a:cubicBezTo>
                <a:cubicBezTo>
                  <a:pt x="70680" y="181823"/>
                  <a:pt x="68966" y="185552"/>
                  <a:pt x="66480" y="188381"/>
                </a:cubicBezTo>
                <a:cubicBezTo>
                  <a:pt x="63994" y="191210"/>
                  <a:pt x="60651" y="193353"/>
                  <a:pt x="56450" y="194810"/>
                </a:cubicBezTo>
                <a:cubicBezTo>
                  <a:pt x="52249" y="196268"/>
                  <a:pt x="46977" y="197511"/>
                  <a:pt x="40634" y="198539"/>
                </a:cubicBezTo>
                <a:lnTo>
                  <a:pt x="34462" y="199568"/>
                </a:lnTo>
                <a:lnTo>
                  <a:pt x="25975" y="174879"/>
                </a:lnTo>
                <a:lnTo>
                  <a:pt x="34204" y="173851"/>
                </a:lnTo>
                <a:cubicBezTo>
                  <a:pt x="37805" y="173336"/>
                  <a:pt x="40677" y="172779"/>
                  <a:pt x="42820" y="172179"/>
                </a:cubicBezTo>
                <a:cubicBezTo>
                  <a:pt x="44963" y="171579"/>
                  <a:pt x="46677" y="170593"/>
                  <a:pt x="47963" y="169221"/>
                </a:cubicBezTo>
                <a:cubicBezTo>
                  <a:pt x="49249" y="167850"/>
                  <a:pt x="50106" y="166007"/>
                  <a:pt x="50535" y="163692"/>
                </a:cubicBezTo>
                <a:cubicBezTo>
                  <a:pt x="50964" y="161378"/>
                  <a:pt x="51178" y="158249"/>
                  <a:pt x="51178" y="154305"/>
                </a:cubicBezTo>
                <a:cubicBezTo>
                  <a:pt x="51178" y="147104"/>
                  <a:pt x="49292" y="139261"/>
                  <a:pt x="45520" y="130774"/>
                </a:cubicBezTo>
                <a:cubicBezTo>
                  <a:pt x="41748" y="122287"/>
                  <a:pt x="36519" y="113072"/>
                  <a:pt x="29832" y="103128"/>
                </a:cubicBezTo>
                <a:cubicBezTo>
                  <a:pt x="33604" y="92841"/>
                  <a:pt x="36990" y="82596"/>
                  <a:pt x="39991" y="72395"/>
                </a:cubicBezTo>
                <a:cubicBezTo>
                  <a:pt x="42991" y="62194"/>
                  <a:pt x="45691" y="51950"/>
                  <a:pt x="48092" y="41663"/>
                </a:cubicBezTo>
                <a:lnTo>
                  <a:pt x="23660" y="41663"/>
                </a:lnTo>
                <a:lnTo>
                  <a:pt x="23660" y="238144"/>
                </a:lnTo>
                <a:lnTo>
                  <a:pt x="0" y="238144"/>
                </a:lnTo>
                <a:close/>
                <a:moveTo>
                  <a:pt x="269005" y="16460"/>
                </a:moveTo>
                <a:lnTo>
                  <a:pt x="448770" y="16460"/>
                </a:lnTo>
                <a:lnTo>
                  <a:pt x="448770" y="136817"/>
                </a:lnTo>
                <a:lnTo>
                  <a:pt x="371875" y="136817"/>
                </a:lnTo>
                <a:lnTo>
                  <a:pt x="371875" y="159449"/>
                </a:lnTo>
                <a:lnTo>
                  <a:pt x="451085" y="159449"/>
                </a:lnTo>
                <a:lnTo>
                  <a:pt x="451085" y="183623"/>
                </a:lnTo>
                <a:lnTo>
                  <a:pt x="371875" y="183623"/>
                </a:lnTo>
                <a:lnTo>
                  <a:pt x="371875" y="207798"/>
                </a:lnTo>
                <a:lnTo>
                  <a:pt x="470630" y="207798"/>
                </a:lnTo>
                <a:lnTo>
                  <a:pt x="470630" y="231201"/>
                </a:lnTo>
                <a:lnTo>
                  <a:pt x="247145" y="231201"/>
                </a:lnTo>
                <a:lnTo>
                  <a:pt x="247145" y="207798"/>
                </a:lnTo>
                <a:lnTo>
                  <a:pt x="346158" y="207798"/>
                </a:lnTo>
                <a:lnTo>
                  <a:pt x="346158" y="183623"/>
                </a:lnTo>
                <a:lnTo>
                  <a:pt x="266948" y="183623"/>
                </a:lnTo>
                <a:lnTo>
                  <a:pt x="266948" y="159449"/>
                </a:lnTo>
                <a:lnTo>
                  <a:pt x="346158" y="159449"/>
                </a:lnTo>
                <a:lnTo>
                  <a:pt x="346158" y="136817"/>
                </a:lnTo>
                <a:lnTo>
                  <a:pt x="269005" y="136817"/>
                </a:lnTo>
                <a:close/>
                <a:moveTo>
                  <a:pt x="1366361" y="6173"/>
                </a:moveTo>
                <a:lnTo>
                  <a:pt x="1389507" y="7201"/>
                </a:lnTo>
                <a:lnTo>
                  <a:pt x="1389507" y="24432"/>
                </a:lnTo>
                <a:lnTo>
                  <a:pt x="1483633" y="24432"/>
                </a:lnTo>
                <a:lnTo>
                  <a:pt x="1483633" y="44492"/>
                </a:lnTo>
                <a:lnTo>
                  <a:pt x="1389507" y="44492"/>
                </a:lnTo>
                <a:lnTo>
                  <a:pt x="1389507" y="56579"/>
                </a:lnTo>
                <a:lnTo>
                  <a:pt x="1466659" y="56579"/>
                </a:lnTo>
                <a:lnTo>
                  <a:pt x="1466659" y="131160"/>
                </a:lnTo>
                <a:lnTo>
                  <a:pt x="1459973" y="131160"/>
                </a:lnTo>
                <a:cubicBezTo>
                  <a:pt x="1462202" y="133731"/>
                  <a:pt x="1464516" y="136603"/>
                  <a:pt x="1466917" y="139775"/>
                </a:cubicBezTo>
                <a:cubicBezTo>
                  <a:pt x="1469317" y="142947"/>
                  <a:pt x="1471760" y="146076"/>
                  <a:pt x="1474246" y="149162"/>
                </a:cubicBezTo>
                <a:cubicBezTo>
                  <a:pt x="1476732" y="152248"/>
                  <a:pt x="1479047" y="155291"/>
                  <a:pt x="1481190" y="158292"/>
                </a:cubicBezTo>
                <a:cubicBezTo>
                  <a:pt x="1483333" y="161292"/>
                  <a:pt x="1485262" y="163907"/>
                  <a:pt x="1486976" y="166135"/>
                </a:cubicBezTo>
                <a:lnTo>
                  <a:pt x="1469489" y="181309"/>
                </a:lnTo>
                <a:cubicBezTo>
                  <a:pt x="1468117" y="178908"/>
                  <a:pt x="1466274" y="176122"/>
                  <a:pt x="1463959" y="172951"/>
                </a:cubicBezTo>
                <a:cubicBezTo>
                  <a:pt x="1461645" y="169779"/>
                  <a:pt x="1459287" y="166478"/>
                  <a:pt x="1456887" y="163049"/>
                </a:cubicBezTo>
                <a:cubicBezTo>
                  <a:pt x="1453115" y="163049"/>
                  <a:pt x="1448529" y="163135"/>
                  <a:pt x="1443128" y="163306"/>
                </a:cubicBezTo>
                <a:cubicBezTo>
                  <a:pt x="1437727" y="163478"/>
                  <a:pt x="1431727" y="163649"/>
                  <a:pt x="1425126" y="163821"/>
                </a:cubicBezTo>
                <a:cubicBezTo>
                  <a:pt x="1418525" y="163992"/>
                  <a:pt x="1411453" y="164207"/>
                  <a:pt x="1403909" y="164464"/>
                </a:cubicBezTo>
                <a:cubicBezTo>
                  <a:pt x="1396365" y="164721"/>
                  <a:pt x="1388735" y="164935"/>
                  <a:pt x="1381020" y="165107"/>
                </a:cubicBezTo>
                <a:cubicBezTo>
                  <a:pt x="1383078" y="166993"/>
                  <a:pt x="1385307" y="169050"/>
                  <a:pt x="1387707" y="171279"/>
                </a:cubicBezTo>
                <a:cubicBezTo>
                  <a:pt x="1390107" y="173508"/>
                  <a:pt x="1392465" y="175779"/>
                  <a:pt x="1394779" y="178094"/>
                </a:cubicBezTo>
                <a:cubicBezTo>
                  <a:pt x="1397094" y="180409"/>
                  <a:pt x="1399237" y="182637"/>
                  <a:pt x="1401209" y="184781"/>
                </a:cubicBezTo>
                <a:cubicBezTo>
                  <a:pt x="1403180" y="186924"/>
                  <a:pt x="1404852" y="188853"/>
                  <a:pt x="1406223" y="190567"/>
                </a:cubicBezTo>
                <a:lnTo>
                  <a:pt x="1391564" y="206512"/>
                </a:lnTo>
                <a:cubicBezTo>
                  <a:pt x="1389507" y="203940"/>
                  <a:pt x="1387278" y="201240"/>
                  <a:pt x="1384878" y="198411"/>
                </a:cubicBezTo>
                <a:cubicBezTo>
                  <a:pt x="1382478" y="195582"/>
                  <a:pt x="1379991" y="192839"/>
                  <a:pt x="1377420" y="190181"/>
                </a:cubicBezTo>
                <a:cubicBezTo>
                  <a:pt x="1374848" y="187524"/>
                  <a:pt x="1372276" y="184909"/>
                  <a:pt x="1369705" y="182337"/>
                </a:cubicBezTo>
                <a:cubicBezTo>
                  <a:pt x="1367133" y="179766"/>
                  <a:pt x="1364732" y="177451"/>
                  <a:pt x="1362504" y="175394"/>
                </a:cubicBezTo>
                <a:lnTo>
                  <a:pt x="1373048" y="165364"/>
                </a:lnTo>
                <a:cubicBezTo>
                  <a:pt x="1361561" y="165707"/>
                  <a:pt x="1350245" y="166050"/>
                  <a:pt x="1339101" y="166393"/>
                </a:cubicBezTo>
                <a:cubicBezTo>
                  <a:pt x="1327956" y="166735"/>
                  <a:pt x="1317841" y="167035"/>
                  <a:pt x="1308754" y="167293"/>
                </a:cubicBezTo>
                <a:cubicBezTo>
                  <a:pt x="1299667" y="167550"/>
                  <a:pt x="1291952" y="167807"/>
                  <a:pt x="1285608" y="168064"/>
                </a:cubicBezTo>
                <a:cubicBezTo>
                  <a:pt x="1279265" y="168321"/>
                  <a:pt x="1275150" y="168450"/>
                  <a:pt x="1273264" y="168450"/>
                </a:cubicBezTo>
                <a:lnTo>
                  <a:pt x="1272750" y="147876"/>
                </a:lnTo>
                <a:cubicBezTo>
                  <a:pt x="1274978" y="147876"/>
                  <a:pt x="1279093" y="147833"/>
                  <a:pt x="1285094" y="147747"/>
                </a:cubicBezTo>
                <a:cubicBezTo>
                  <a:pt x="1291095" y="147662"/>
                  <a:pt x="1298338" y="147533"/>
                  <a:pt x="1306825" y="147362"/>
                </a:cubicBezTo>
                <a:cubicBezTo>
                  <a:pt x="1315312" y="147190"/>
                  <a:pt x="1324699" y="147019"/>
                  <a:pt x="1334986" y="146847"/>
                </a:cubicBezTo>
                <a:cubicBezTo>
                  <a:pt x="1345273" y="146676"/>
                  <a:pt x="1355731" y="146504"/>
                  <a:pt x="1366361" y="146333"/>
                </a:cubicBezTo>
                <a:lnTo>
                  <a:pt x="1366361" y="131160"/>
                </a:lnTo>
                <a:lnTo>
                  <a:pt x="1288694" y="131160"/>
                </a:lnTo>
                <a:lnTo>
                  <a:pt x="1288694" y="56579"/>
                </a:lnTo>
                <a:lnTo>
                  <a:pt x="1366361" y="56579"/>
                </a:lnTo>
                <a:lnTo>
                  <a:pt x="1366361" y="44492"/>
                </a:lnTo>
                <a:lnTo>
                  <a:pt x="1272492" y="44492"/>
                </a:lnTo>
                <a:lnTo>
                  <a:pt x="1272492" y="24432"/>
                </a:lnTo>
                <a:lnTo>
                  <a:pt x="1366361" y="24432"/>
                </a:lnTo>
                <a:close/>
                <a:moveTo>
                  <a:pt x="1637929" y="5915"/>
                </a:moveTo>
                <a:lnTo>
                  <a:pt x="1663132" y="6944"/>
                </a:lnTo>
                <a:lnTo>
                  <a:pt x="1663132" y="46292"/>
                </a:lnTo>
                <a:lnTo>
                  <a:pt x="1733083" y="46292"/>
                </a:lnTo>
                <a:lnTo>
                  <a:pt x="1733083" y="72267"/>
                </a:lnTo>
                <a:lnTo>
                  <a:pt x="1673676" y="72267"/>
                </a:lnTo>
                <a:cubicBezTo>
                  <a:pt x="1681905" y="91983"/>
                  <a:pt x="1692535" y="110200"/>
                  <a:pt x="1705566" y="126916"/>
                </a:cubicBezTo>
                <a:cubicBezTo>
                  <a:pt x="1718596" y="143633"/>
                  <a:pt x="1733169" y="159277"/>
                  <a:pt x="1749285" y="173851"/>
                </a:cubicBezTo>
                <a:lnTo>
                  <a:pt x="1731797" y="197768"/>
                </a:lnTo>
                <a:cubicBezTo>
                  <a:pt x="1717910" y="184223"/>
                  <a:pt x="1705008" y="169136"/>
                  <a:pt x="1693093" y="152505"/>
                </a:cubicBezTo>
                <a:cubicBezTo>
                  <a:pt x="1681177" y="135874"/>
                  <a:pt x="1671190" y="118472"/>
                  <a:pt x="1663132" y="100299"/>
                </a:cubicBezTo>
                <a:lnTo>
                  <a:pt x="1663132" y="173336"/>
                </a:lnTo>
                <a:lnTo>
                  <a:pt x="1702994" y="173336"/>
                </a:lnTo>
                <a:lnTo>
                  <a:pt x="1702994" y="196996"/>
                </a:lnTo>
                <a:lnTo>
                  <a:pt x="1663132" y="196996"/>
                </a:lnTo>
                <a:lnTo>
                  <a:pt x="1663132" y="238916"/>
                </a:lnTo>
                <a:lnTo>
                  <a:pt x="1637929" y="238916"/>
                </a:lnTo>
                <a:lnTo>
                  <a:pt x="1637929" y="196996"/>
                </a:lnTo>
                <a:lnTo>
                  <a:pt x="1600124" y="196996"/>
                </a:lnTo>
                <a:lnTo>
                  <a:pt x="1600124" y="173336"/>
                </a:lnTo>
                <a:lnTo>
                  <a:pt x="1637929" y="173336"/>
                </a:lnTo>
                <a:lnTo>
                  <a:pt x="1637929" y="101584"/>
                </a:lnTo>
                <a:cubicBezTo>
                  <a:pt x="1630728" y="118901"/>
                  <a:pt x="1621984" y="135360"/>
                  <a:pt x="1611697" y="150962"/>
                </a:cubicBezTo>
                <a:cubicBezTo>
                  <a:pt x="1601410" y="166564"/>
                  <a:pt x="1588808" y="182166"/>
                  <a:pt x="1573892" y="197768"/>
                </a:cubicBezTo>
                <a:lnTo>
                  <a:pt x="1564891" y="185681"/>
                </a:lnTo>
                <a:lnTo>
                  <a:pt x="1564891" y="237116"/>
                </a:lnTo>
                <a:lnTo>
                  <a:pt x="1540202" y="237116"/>
                </a:lnTo>
                <a:lnTo>
                  <a:pt x="1540202" y="113929"/>
                </a:lnTo>
                <a:cubicBezTo>
                  <a:pt x="1536945" y="118901"/>
                  <a:pt x="1533644" y="123830"/>
                  <a:pt x="1530301" y="128716"/>
                </a:cubicBezTo>
                <a:cubicBezTo>
                  <a:pt x="1526958" y="133603"/>
                  <a:pt x="1523486" y="138446"/>
                  <a:pt x="1519885" y="143247"/>
                </a:cubicBezTo>
                <a:lnTo>
                  <a:pt x="1503940" y="120358"/>
                </a:lnTo>
                <a:cubicBezTo>
                  <a:pt x="1508570" y="113672"/>
                  <a:pt x="1513413" y="105999"/>
                  <a:pt x="1518471" y="97341"/>
                </a:cubicBezTo>
                <a:cubicBezTo>
                  <a:pt x="1523529" y="88683"/>
                  <a:pt x="1528501" y="79382"/>
                  <a:pt x="1533387" y="69438"/>
                </a:cubicBezTo>
                <a:cubicBezTo>
                  <a:pt x="1538273" y="59493"/>
                  <a:pt x="1542817" y="49206"/>
                  <a:pt x="1547017" y="38577"/>
                </a:cubicBezTo>
                <a:cubicBezTo>
                  <a:pt x="1551218" y="27947"/>
                  <a:pt x="1554861" y="17403"/>
                  <a:pt x="1557947" y="6944"/>
                </a:cubicBezTo>
                <a:lnTo>
                  <a:pt x="1584693" y="11573"/>
                </a:lnTo>
                <a:cubicBezTo>
                  <a:pt x="1579035" y="31119"/>
                  <a:pt x="1572435" y="49464"/>
                  <a:pt x="1564891" y="66609"/>
                </a:cubicBezTo>
                <a:lnTo>
                  <a:pt x="1564891" y="167678"/>
                </a:lnTo>
                <a:cubicBezTo>
                  <a:pt x="1592666" y="140418"/>
                  <a:pt x="1613926" y="108614"/>
                  <a:pt x="1628670" y="72267"/>
                </a:cubicBezTo>
                <a:lnTo>
                  <a:pt x="1576464" y="72267"/>
                </a:lnTo>
                <a:lnTo>
                  <a:pt x="1576464" y="46292"/>
                </a:lnTo>
                <a:lnTo>
                  <a:pt x="1637929" y="46292"/>
                </a:lnTo>
                <a:close/>
                <a:moveTo>
                  <a:pt x="1173232" y="0"/>
                </a:moveTo>
                <a:lnTo>
                  <a:pt x="1194064" y="12859"/>
                </a:lnTo>
                <a:cubicBezTo>
                  <a:pt x="1192521" y="15259"/>
                  <a:pt x="1190634" y="18045"/>
                  <a:pt x="1188406" y="21217"/>
                </a:cubicBezTo>
                <a:cubicBezTo>
                  <a:pt x="1186177" y="24389"/>
                  <a:pt x="1183862" y="27604"/>
                  <a:pt x="1181462" y="30861"/>
                </a:cubicBezTo>
                <a:lnTo>
                  <a:pt x="1231868" y="30861"/>
                </a:lnTo>
                <a:lnTo>
                  <a:pt x="1231868" y="52464"/>
                </a:lnTo>
                <a:lnTo>
                  <a:pt x="1209751" y="52464"/>
                </a:lnTo>
                <a:lnTo>
                  <a:pt x="1223382" y="63265"/>
                </a:lnTo>
                <a:cubicBezTo>
                  <a:pt x="1221667" y="65666"/>
                  <a:pt x="1219524" y="68409"/>
                  <a:pt x="1216952" y="71495"/>
                </a:cubicBezTo>
                <a:cubicBezTo>
                  <a:pt x="1214380" y="74581"/>
                  <a:pt x="1211723" y="77667"/>
                  <a:pt x="1208980" y="80753"/>
                </a:cubicBezTo>
                <a:cubicBezTo>
                  <a:pt x="1206237" y="83839"/>
                  <a:pt x="1203536" y="86840"/>
                  <a:pt x="1200879" y="89754"/>
                </a:cubicBezTo>
                <a:cubicBezTo>
                  <a:pt x="1198221" y="92669"/>
                  <a:pt x="1195864" y="95155"/>
                  <a:pt x="1193806" y="97212"/>
                </a:cubicBezTo>
                <a:lnTo>
                  <a:pt x="1243698" y="97212"/>
                </a:lnTo>
                <a:lnTo>
                  <a:pt x="1243698" y="118815"/>
                </a:lnTo>
                <a:lnTo>
                  <a:pt x="1018156" y="118815"/>
                </a:lnTo>
                <a:lnTo>
                  <a:pt x="1018156" y="97212"/>
                </a:lnTo>
                <a:lnTo>
                  <a:pt x="1066762" y="97212"/>
                </a:lnTo>
                <a:cubicBezTo>
                  <a:pt x="1064876" y="94641"/>
                  <a:pt x="1062690" y="91855"/>
                  <a:pt x="1060204" y="88854"/>
                </a:cubicBezTo>
                <a:cubicBezTo>
                  <a:pt x="1057718" y="85854"/>
                  <a:pt x="1055146" y="82896"/>
                  <a:pt x="1052489" y="79982"/>
                </a:cubicBezTo>
                <a:cubicBezTo>
                  <a:pt x="1049831" y="77067"/>
                  <a:pt x="1047259" y="74324"/>
                  <a:pt x="1044773" y="71752"/>
                </a:cubicBezTo>
                <a:cubicBezTo>
                  <a:pt x="1042287" y="69180"/>
                  <a:pt x="1040101" y="66952"/>
                  <a:pt x="1038215" y="65066"/>
                </a:cubicBezTo>
                <a:lnTo>
                  <a:pt x="1050817" y="52464"/>
                </a:lnTo>
                <a:lnTo>
                  <a:pt x="1029986" y="52464"/>
                </a:lnTo>
                <a:lnTo>
                  <a:pt x="1029986" y="30861"/>
                </a:lnTo>
                <a:lnTo>
                  <a:pt x="1082964" y="30861"/>
                </a:lnTo>
                <a:cubicBezTo>
                  <a:pt x="1078678" y="24175"/>
                  <a:pt x="1073877" y="18174"/>
                  <a:pt x="1068562" y="12859"/>
                </a:cubicBezTo>
                <a:lnTo>
                  <a:pt x="1088622" y="258"/>
                </a:lnTo>
                <a:cubicBezTo>
                  <a:pt x="1091708" y="3858"/>
                  <a:pt x="1095180" y="8016"/>
                  <a:pt x="1099037" y="12731"/>
                </a:cubicBezTo>
                <a:cubicBezTo>
                  <a:pt x="1102895" y="17445"/>
                  <a:pt x="1106110" y="21775"/>
                  <a:pt x="1108681" y="25718"/>
                </a:cubicBezTo>
                <a:lnTo>
                  <a:pt x="1101738" y="30861"/>
                </a:lnTo>
                <a:lnTo>
                  <a:pt x="1150858" y="30861"/>
                </a:lnTo>
                <a:cubicBezTo>
                  <a:pt x="1152744" y="28632"/>
                  <a:pt x="1154759" y="26146"/>
                  <a:pt x="1156902" y="23403"/>
                </a:cubicBezTo>
                <a:cubicBezTo>
                  <a:pt x="1159045" y="20660"/>
                  <a:pt x="1161145" y="17917"/>
                  <a:pt x="1163203" y="15174"/>
                </a:cubicBezTo>
                <a:cubicBezTo>
                  <a:pt x="1165260" y="12430"/>
                  <a:pt x="1167146" y="9730"/>
                  <a:pt x="1168860" y="7073"/>
                </a:cubicBezTo>
                <a:cubicBezTo>
                  <a:pt x="1170575" y="4415"/>
                  <a:pt x="1172032" y="2058"/>
                  <a:pt x="1173232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2000">
                <a:solidFill>
                  <a:schemeClr val="bg1"/>
                </a:solidFill>
                <a:latin typeface="思源宋体 CN SemiBold" panose="02020600000000000000" pitchFamily="18" charset="-122"/>
                <a:ea typeface="思源宋体 CN SemiBold" panose="02020600000000000000" pitchFamily="18" charset="-122"/>
              </a:defRPr>
            </a:lvl1pPr>
          </a:lstStyle>
          <a:p>
            <a:pPr lvl="0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</a:endParaRPr>
          </a:p>
        </p:txBody>
      </p:sp>
      <p:sp>
        <p:nvSpPr>
          <p:cNvPr id="37" name="文本框-10_矢量">
            <a:extLst>
              <a:ext uri="{FF2B5EF4-FFF2-40B4-BE49-F238E27FC236}">
                <a16:creationId xmlns:a16="http://schemas.microsoft.com/office/drawing/2014/main" id="{CC4CEB40-DB4D-4A19-AE79-C9E623669828}"/>
              </a:ext>
            </a:extLst>
          </p:cNvPr>
          <p:cNvSpPr txBox="1"/>
          <p:nvPr/>
        </p:nvSpPr>
        <p:spPr>
          <a:xfrm>
            <a:off x="1619240" y="5692269"/>
            <a:ext cx="2288600" cy="247917"/>
          </a:xfrm>
          <a:custGeom>
            <a:avLst/>
            <a:gdLst/>
            <a:ahLst/>
            <a:cxnLst/>
            <a:rect l="l" t="t" r="r" b="b"/>
            <a:pathLst>
              <a:path w="2288600" h="247917">
                <a:moveTo>
                  <a:pt x="670712" y="206512"/>
                </a:moveTo>
                <a:lnTo>
                  <a:pt x="728320" y="206512"/>
                </a:lnTo>
                <a:lnTo>
                  <a:pt x="738349" y="246631"/>
                </a:lnTo>
                <a:lnTo>
                  <a:pt x="680999" y="246631"/>
                </a:lnTo>
                <a:close/>
                <a:moveTo>
                  <a:pt x="540839" y="206512"/>
                </a:moveTo>
                <a:lnTo>
                  <a:pt x="600504" y="206512"/>
                </a:lnTo>
                <a:lnTo>
                  <a:pt x="590474" y="246631"/>
                </a:lnTo>
                <a:lnTo>
                  <a:pt x="530295" y="246631"/>
                </a:lnTo>
                <a:close/>
                <a:moveTo>
                  <a:pt x="1413434" y="171021"/>
                </a:moveTo>
                <a:lnTo>
                  <a:pt x="1477470" y="171021"/>
                </a:lnTo>
                <a:lnTo>
                  <a:pt x="1477470" y="229143"/>
                </a:lnTo>
                <a:lnTo>
                  <a:pt x="1526334" y="229143"/>
                </a:lnTo>
                <a:lnTo>
                  <a:pt x="1526334" y="247917"/>
                </a:lnTo>
                <a:lnTo>
                  <a:pt x="1413434" y="247917"/>
                </a:lnTo>
                <a:close/>
                <a:moveTo>
                  <a:pt x="593303" y="168964"/>
                </a:moveTo>
                <a:lnTo>
                  <a:pt x="593303" y="184395"/>
                </a:lnTo>
                <a:lnTo>
                  <a:pt x="673027" y="184395"/>
                </a:lnTo>
                <a:lnTo>
                  <a:pt x="673027" y="168964"/>
                </a:lnTo>
                <a:close/>
                <a:moveTo>
                  <a:pt x="847906" y="165106"/>
                </a:moveTo>
                <a:lnTo>
                  <a:pt x="847906" y="229915"/>
                </a:lnTo>
                <a:lnTo>
                  <a:pt x="933288" y="229915"/>
                </a:lnTo>
                <a:lnTo>
                  <a:pt x="933288" y="170507"/>
                </a:lnTo>
                <a:cubicBezTo>
                  <a:pt x="933288" y="166907"/>
                  <a:pt x="931488" y="165106"/>
                  <a:pt x="927887" y="165106"/>
                </a:cubicBezTo>
                <a:close/>
                <a:moveTo>
                  <a:pt x="1916211" y="158677"/>
                </a:moveTo>
                <a:lnTo>
                  <a:pt x="1916211" y="204969"/>
                </a:lnTo>
                <a:lnTo>
                  <a:pt x="1927527" y="204969"/>
                </a:lnTo>
                <a:lnTo>
                  <a:pt x="1927527" y="163821"/>
                </a:lnTo>
                <a:cubicBezTo>
                  <a:pt x="1927527" y="160392"/>
                  <a:pt x="1925726" y="158677"/>
                  <a:pt x="1922126" y="158677"/>
                </a:cubicBezTo>
                <a:close/>
                <a:moveTo>
                  <a:pt x="1634090" y="150447"/>
                </a:moveTo>
                <a:lnTo>
                  <a:pt x="1692469" y="150447"/>
                </a:lnTo>
                <a:lnTo>
                  <a:pt x="1692469" y="186452"/>
                </a:lnTo>
                <a:lnTo>
                  <a:pt x="1783251" y="246888"/>
                </a:lnTo>
                <a:lnTo>
                  <a:pt x="1700698" y="246888"/>
                </a:lnTo>
                <a:lnTo>
                  <a:pt x="1663151" y="225028"/>
                </a:lnTo>
                <a:lnTo>
                  <a:pt x="1625860" y="246888"/>
                </a:lnTo>
                <a:lnTo>
                  <a:pt x="1543307" y="246888"/>
                </a:lnTo>
                <a:lnTo>
                  <a:pt x="1634090" y="186452"/>
                </a:lnTo>
                <a:close/>
                <a:moveTo>
                  <a:pt x="788241" y="147361"/>
                </a:moveTo>
                <a:lnTo>
                  <a:pt x="977008" y="147361"/>
                </a:lnTo>
                <a:cubicBezTo>
                  <a:pt x="981294" y="147361"/>
                  <a:pt x="985023" y="148947"/>
                  <a:pt x="988195" y="152119"/>
                </a:cubicBezTo>
                <a:cubicBezTo>
                  <a:pt x="991367" y="155291"/>
                  <a:pt x="992953" y="159106"/>
                  <a:pt x="992953" y="163563"/>
                </a:cubicBezTo>
                <a:lnTo>
                  <a:pt x="992953" y="246888"/>
                </a:lnTo>
                <a:lnTo>
                  <a:pt x="788241" y="246888"/>
                </a:lnTo>
                <a:close/>
                <a:moveTo>
                  <a:pt x="1864776" y="140932"/>
                </a:moveTo>
                <a:lnTo>
                  <a:pt x="1963017" y="140932"/>
                </a:lnTo>
                <a:cubicBezTo>
                  <a:pt x="1967474" y="140932"/>
                  <a:pt x="1971246" y="142475"/>
                  <a:pt x="1974332" y="145561"/>
                </a:cubicBezTo>
                <a:cubicBezTo>
                  <a:pt x="1977419" y="148647"/>
                  <a:pt x="1978962" y="152419"/>
                  <a:pt x="1978962" y="156877"/>
                </a:cubicBezTo>
                <a:lnTo>
                  <a:pt x="1978962" y="222199"/>
                </a:lnTo>
                <a:lnTo>
                  <a:pt x="1864776" y="222199"/>
                </a:lnTo>
                <a:close/>
                <a:moveTo>
                  <a:pt x="593303" y="136046"/>
                </a:moveTo>
                <a:lnTo>
                  <a:pt x="593303" y="151219"/>
                </a:lnTo>
                <a:lnTo>
                  <a:pt x="673027" y="151219"/>
                </a:lnTo>
                <a:lnTo>
                  <a:pt x="673027" y="136046"/>
                </a:lnTo>
                <a:close/>
                <a:moveTo>
                  <a:pt x="1558481" y="128330"/>
                </a:moveTo>
                <a:lnTo>
                  <a:pt x="1751105" y="128330"/>
                </a:lnTo>
                <a:cubicBezTo>
                  <a:pt x="1755391" y="128330"/>
                  <a:pt x="1759120" y="129916"/>
                  <a:pt x="1762292" y="133088"/>
                </a:cubicBezTo>
                <a:cubicBezTo>
                  <a:pt x="1765464" y="136260"/>
                  <a:pt x="1767049" y="140075"/>
                  <a:pt x="1767049" y="144532"/>
                </a:cubicBezTo>
                <a:lnTo>
                  <a:pt x="1767049" y="197510"/>
                </a:lnTo>
                <a:lnTo>
                  <a:pt x="1712528" y="197510"/>
                </a:lnTo>
                <a:lnTo>
                  <a:pt x="1712528" y="151219"/>
                </a:lnTo>
                <a:cubicBezTo>
                  <a:pt x="1712528" y="147619"/>
                  <a:pt x="1710728" y="145818"/>
                  <a:pt x="1707128" y="145818"/>
                </a:cubicBezTo>
                <a:lnTo>
                  <a:pt x="1613002" y="145818"/>
                </a:lnTo>
                <a:lnTo>
                  <a:pt x="1613002" y="197510"/>
                </a:lnTo>
                <a:lnTo>
                  <a:pt x="1558481" y="197510"/>
                </a:lnTo>
                <a:close/>
                <a:moveTo>
                  <a:pt x="791328" y="109042"/>
                </a:moveTo>
                <a:lnTo>
                  <a:pt x="989609" y="109042"/>
                </a:lnTo>
                <a:lnTo>
                  <a:pt x="989609" y="126530"/>
                </a:lnTo>
                <a:lnTo>
                  <a:pt x="791328" y="126530"/>
                </a:lnTo>
                <a:close/>
                <a:moveTo>
                  <a:pt x="593303" y="103384"/>
                </a:moveTo>
                <a:lnTo>
                  <a:pt x="593303" y="118815"/>
                </a:lnTo>
                <a:lnTo>
                  <a:pt x="673027" y="118815"/>
                </a:lnTo>
                <a:lnTo>
                  <a:pt x="673027" y="103384"/>
                </a:lnTo>
                <a:close/>
                <a:moveTo>
                  <a:pt x="2205018" y="97984"/>
                </a:moveTo>
                <a:lnTo>
                  <a:pt x="2205018" y="147361"/>
                </a:lnTo>
                <a:lnTo>
                  <a:pt x="2234079" y="147361"/>
                </a:lnTo>
                <a:lnTo>
                  <a:pt x="2234079" y="97984"/>
                </a:lnTo>
                <a:close/>
                <a:moveTo>
                  <a:pt x="2118608" y="97984"/>
                </a:moveTo>
                <a:lnTo>
                  <a:pt x="2118608" y="147361"/>
                </a:lnTo>
                <a:lnTo>
                  <a:pt x="2145354" y="147361"/>
                </a:lnTo>
                <a:lnTo>
                  <a:pt x="2145354" y="97984"/>
                </a:lnTo>
                <a:close/>
                <a:moveTo>
                  <a:pt x="1927784" y="97727"/>
                </a:moveTo>
                <a:lnTo>
                  <a:pt x="1971246" y="97727"/>
                </a:lnTo>
                <a:lnTo>
                  <a:pt x="1978704" y="135274"/>
                </a:lnTo>
                <a:lnTo>
                  <a:pt x="1936785" y="135274"/>
                </a:lnTo>
                <a:close/>
                <a:moveTo>
                  <a:pt x="1872748" y="97727"/>
                </a:moveTo>
                <a:lnTo>
                  <a:pt x="1915697" y="97727"/>
                </a:lnTo>
                <a:lnTo>
                  <a:pt x="1906953" y="135274"/>
                </a:lnTo>
                <a:lnTo>
                  <a:pt x="1865033" y="135274"/>
                </a:lnTo>
                <a:close/>
                <a:moveTo>
                  <a:pt x="2057" y="95669"/>
                </a:moveTo>
                <a:lnTo>
                  <a:pt x="82553" y="95669"/>
                </a:lnTo>
                <a:lnTo>
                  <a:pt x="82553" y="112900"/>
                </a:lnTo>
                <a:lnTo>
                  <a:pt x="68923" y="112900"/>
                </a:lnTo>
                <a:lnTo>
                  <a:pt x="68923" y="148647"/>
                </a:lnTo>
                <a:lnTo>
                  <a:pt x="82553" y="148647"/>
                </a:lnTo>
                <a:lnTo>
                  <a:pt x="82553" y="166392"/>
                </a:lnTo>
                <a:lnTo>
                  <a:pt x="68923" y="166392"/>
                </a:lnTo>
                <a:lnTo>
                  <a:pt x="68923" y="214484"/>
                </a:lnTo>
                <a:lnTo>
                  <a:pt x="84353" y="210626"/>
                </a:lnTo>
                <a:lnTo>
                  <a:pt x="84353" y="228629"/>
                </a:lnTo>
                <a:lnTo>
                  <a:pt x="10544" y="246888"/>
                </a:lnTo>
                <a:lnTo>
                  <a:pt x="7715" y="230172"/>
                </a:lnTo>
                <a:lnTo>
                  <a:pt x="17745" y="227600"/>
                </a:lnTo>
                <a:lnTo>
                  <a:pt x="17745" y="166392"/>
                </a:lnTo>
                <a:lnTo>
                  <a:pt x="2057" y="166392"/>
                </a:lnTo>
                <a:lnTo>
                  <a:pt x="2057" y="148647"/>
                </a:lnTo>
                <a:lnTo>
                  <a:pt x="17745" y="148647"/>
                </a:lnTo>
                <a:lnTo>
                  <a:pt x="17745" y="112900"/>
                </a:lnTo>
                <a:lnTo>
                  <a:pt x="2057" y="112900"/>
                </a:lnTo>
                <a:close/>
                <a:moveTo>
                  <a:pt x="1436837" y="88725"/>
                </a:moveTo>
                <a:lnTo>
                  <a:pt x="1436837" y="145561"/>
                </a:lnTo>
                <a:lnTo>
                  <a:pt x="1453039" y="145561"/>
                </a:lnTo>
                <a:lnTo>
                  <a:pt x="1453039" y="94126"/>
                </a:lnTo>
                <a:cubicBezTo>
                  <a:pt x="1453039" y="90526"/>
                  <a:pt x="1451239" y="88725"/>
                  <a:pt x="1447638" y="88725"/>
                </a:cubicBezTo>
                <a:close/>
                <a:moveTo>
                  <a:pt x="1356341" y="88725"/>
                </a:moveTo>
                <a:lnTo>
                  <a:pt x="1356341" y="145561"/>
                </a:lnTo>
                <a:lnTo>
                  <a:pt x="1372286" y="145561"/>
                </a:lnTo>
                <a:lnTo>
                  <a:pt x="1372286" y="88725"/>
                </a:lnTo>
                <a:close/>
                <a:moveTo>
                  <a:pt x="300638" y="82296"/>
                </a:moveTo>
                <a:lnTo>
                  <a:pt x="441569" y="82296"/>
                </a:lnTo>
                <a:cubicBezTo>
                  <a:pt x="444484" y="82296"/>
                  <a:pt x="446970" y="83368"/>
                  <a:pt x="449028" y="85511"/>
                </a:cubicBezTo>
                <a:cubicBezTo>
                  <a:pt x="451085" y="87654"/>
                  <a:pt x="452114" y="90097"/>
                  <a:pt x="452114" y="92840"/>
                </a:cubicBezTo>
                <a:cubicBezTo>
                  <a:pt x="452114" y="95241"/>
                  <a:pt x="451514" y="97298"/>
                  <a:pt x="450313" y="99012"/>
                </a:cubicBezTo>
                <a:lnTo>
                  <a:pt x="414309" y="152505"/>
                </a:lnTo>
                <a:lnTo>
                  <a:pt x="495319" y="152505"/>
                </a:lnTo>
                <a:lnTo>
                  <a:pt x="495319" y="170250"/>
                </a:lnTo>
                <a:lnTo>
                  <a:pt x="407622" y="170250"/>
                </a:lnTo>
                <a:lnTo>
                  <a:pt x="407622" y="246117"/>
                </a:lnTo>
                <a:lnTo>
                  <a:pt x="333042" y="246117"/>
                </a:lnTo>
                <a:lnTo>
                  <a:pt x="333042" y="226828"/>
                </a:lnTo>
                <a:lnTo>
                  <a:pt x="347701" y="226828"/>
                </a:lnTo>
                <a:lnTo>
                  <a:pt x="347701" y="170250"/>
                </a:lnTo>
                <a:lnTo>
                  <a:pt x="257946" y="170250"/>
                </a:lnTo>
                <a:lnTo>
                  <a:pt x="257946" y="152505"/>
                </a:lnTo>
                <a:lnTo>
                  <a:pt x="348472" y="152505"/>
                </a:lnTo>
                <a:lnTo>
                  <a:pt x="376247" y="108014"/>
                </a:lnTo>
                <a:cubicBezTo>
                  <a:pt x="376761" y="107156"/>
                  <a:pt x="377018" y="106213"/>
                  <a:pt x="377018" y="105185"/>
                </a:cubicBezTo>
                <a:cubicBezTo>
                  <a:pt x="377018" y="103642"/>
                  <a:pt x="376504" y="102356"/>
                  <a:pt x="375475" y="101327"/>
                </a:cubicBezTo>
                <a:cubicBezTo>
                  <a:pt x="374447" y="100298"/>
                  <a:pt x="373161" y="99784"/>
                  <a:pt x="371618" y="99784"/>
                </a:cubicBezTo>
                <a:lnTo>
                  <a:pt x="300638" y="99784"/>
                </a:lnTo>
                <a:close/>
                <a:moveTo>
                  <a:pt x="791328" y="71238"/>
                </a:moveTo>
                <a:lnTo>
                  <a:pt x="989609" y="71238"/>
                </a:lnTo>
                <a:lnTo>
                  <a:pt x="989609" y="88725"/>
                </a:lnTo>
                <a:lnTo>
                  <a:pt x="791328" y="88725"/>
                </a:lnTo>
                <a:close/>
                <a:moveTo>
                  <a:pt x="143761" y="69694"/>
                </a:moveTo>
                <a:lnTo>
                  <a:pt x="143761" y="125501"/>
                </a:lnTo>
                <a:lnTo>
                  <a:pt x="177708" y="125501"/>
                </a:lnTo>
                <a:lnTo>
                  <a:pt x="177708" y="74838"/>
                </a:lnTo>
                <a:cubicBezTo>
                  <a:pt x="177708" y="71409"/>
                  <a:pt x="175908" y="69694"/>
                  <a:pt x="172307" y="69694"/>
                </a:cubicBezTo>
                <a:close/>
                <a:moveTo>
                  <a:pt x="593303" y="69180"/>
                </a:moveTo>
                <a:lnTo>
                  <a:pt x="593303" y="86154"/>
                </a:lnTo>
                <a:lnTo>
                  <a:pt x="673027" y="86154"/>
                </a:lnTo>
                <a:lnTo>
                  <a:pt x="673027" y="74581"/>
                </a:lnTo>
                <a:cubicBezTo>
                  <a:pt x="673027" y="70980"/>
                  <a:pt x="671227" y="69180"/>
                  <a:pt x="667626" y="69180"/>
                </a:cubicBezTo>
                <a:close/>
                <a:moveTo>
                  <a:pt x="1651835" y="59407"/>
                </a:moveTo>
                <a:lnTo>
                  <a:pt x="1651835" y="74838"/>
                </a:lnTo>
                <a:lnTo>
                  <a:pt x="1668294" y="74838"/>
                </a:lnTo>
                <a:lnTo>
                  <a:pt x="1668294" y="59407"/>
                </a:lnTo>
                <a:close/>
                <a:moveTo>
                  <a:pt x="1588056" y="59407"/>
                </a:moveTo>
                <a:lnTo>
                  <a:pt x="1588056" y="74838"/>
                </a:lnTo>
                <a:lnTo>
                  <a:pt x="1600657" y="74838"/>
                </a:lnTo>
                <a:lnTo>
                  <a:pt x="1600657" y="59407"/>
                </a:lnTo>
                <a:close/>
                <a:moveTo>
                  <a:pt x="88725" y="51435"/>
                </a:moveTo>
                <a:lnTo>
                  <a:pt x="217827" y="51435"/>
                </a:lnTo>
                <a:cubicBezTo>
                  <a:pt x="222285" y="51435"/>
                  <a:pt x="226057" y="52978"/>
                  <a:pt x="229143" y="56064"/>
                </a:cubicBezTo>
                <a:cubicBezTo>
                  <a:pt x="232229" y="59150"/>
                  <a:pt x="233772" y="62922"/>
                  <a:pt x="233772" y="67380"/>
                </a:cubicBezTo>
                <a:lnTo>
                  <a:pt x="233772" y="142989"/>
                </a:lnTo>
                <a:lnTo>
                  <a:pt x="222456" y="142989"/>
                </a:lnTo>
                <a:lnTo>
                  <a:pt x="222456" y="228114"/>
                </a:lnTo>
                <a:lnTo>
                  <a:pt x="240201" y="228114"/>
                </a:lnTo>
                <a:lnTo>
                  <a:pt x="240201" y="247402"/>
                </a:lnTo>
                <a:lnTo>
                  <a:pt x="168192" y="247402"/>
                </a:lnTo>
                <a:lnTo>
                  <a:pt x="168192" y="142989"/>
                </a:lnTo>
                <a:lnTo>
                  <a:pt x="157648" y="142989"/>
                </a:lnTo>
                <a:lnTo>
                  <a:pt x="145818" y="247402"/>
                </a:lnTo>
                <a:lnTo>
                  <a:pt x="89240" y="247402"/>
                </a:lnTo>
                <a:lnTo>
                  <a:pt x="102356" y="142989"/>
                </a:lnTo>
                <a:lnTo>
                  <a:pt x="88725" y="142989"/>
                </a:lnTo>
                <a:close/>
                <a:moveTo>
                  <a:pt x="1833401" y="42177"/>
                </a:moveTo>
                <a:lnTo>
                  <a:pt x="1893065" y="42177"/>
                </a:lnTo>
                <a:lnTo>
                  <a:pt x="1902323" y="74324"/>
                </a:lnTo>
                <a:lnTo>
                  <a:pt x="1941414" y="74324"/>
                </a:lnTo>
                <a:lnTo>
                  <a:pt x="1950672" y="42177"/>
                </a:lnTo>
                <a:lnTo>
                  <a:pt x="2010337" y="42177"/>
                </a:lnTo>
                <a:lnTo>
                  <a:pt x="2001079" y="74324"/>
                </a:lnTo>
                <a:lnTo>
                  <a:pt x="2022167" y="74324"/>
                </a:lnTo>
                <a:cubicBezTo>
                  <a:pt x="2026625" y="74324"/>
                  <a:pt x="2030397" y="75867"/>
                  <a:pt x="2033483" y="78953"/>
                </a:cubicBezTo>
                <a:cubicBezTo>
                  <a:pt x="2036569" y="82039"/>
                  <a:pt x="2038112" y="85811"/>
                  <a:pt x="2038112" y="90268"/>
                </a:cubicBezTo>
                <a:lnTo>
                  <a:pt x="2038112" y="246888"/>
                </a:lnTo>
                <a:lnTo>
                  <a:pt x="1970218" y="246888"/>
                </a:lnTo>
                <a:lnTo>
                  <a:pt x="1970218" y="228114"/>
                </a:lnTo>
                <a:lnTo>
                  <a:pt x="1986420" y="228114"/>
                </a:lnTo>
                <a:lnTo>
                  <a:pt x="1986420" y="96955"/>
                </a:lnTo>
                <a:cubicBezTo>
                  <a:pt x="1986420" y="93526"/>
                  <a:pt x="1984619" y="91812"/>
                  <a:pt x="1981019" y="91812"/>
                </a:cubicBezTo>
                <a:lnTo>
                  <a:pt x="1857575" y="91812"/>
                </a:lnTo>
                <a:lnTo>
                  <a:pt x="1857575" y="246888"/>
                </a:lnTo>
                <a:lnTo>
                  <a:pt x="1805883" y="246888"/>
                </a:lnTo>
                <a:lnTo>
                  <a:pt x="1805883" y="74324"/>
                </a:lnTo>
                <a:lnTo>
                  <a:pt x="1842659" y="74324"/>
                </a:lnTo>
                <a:close/>
                <a:moveTo>
                  <a:pt x="1718958" y="27261"/>
                </a:moveTo>
                <a:lnTo>
                  <a:pt x="1718958" y="41662"/>
                </a:lnTo>
                <a:lnTo>
                  <a:pt x="1731816" y="41662"/>
                </a:lnTo>
                <a:lnTo>
                  <a:pt x="1731816" y="27261"/>
                </a:lnTo>
                <a:close/>
                <a:moveTo>
                  <a:pt x="1651835" y="27261"/>
                </a:moveTo>
                <a:lnTo>
                  <a:pt x="1651835" y="41662"/>
                </a:lnTo>
                <a:lnTo>
                  <a:pt x="1668294" y="41662"/>
                </a:lnTo>
                <a:lnTo>
                  <a:pt x="1668294" y="27261"/>
                </a:lnTo>
                <a:close/>
                <a:moveTo>
                  <a:pt x="2205018" y="25975"/>
                </a:moveTo>
                <a:lnTo>
                  <a:pt x="2205018" y="80496"/>
                </a:lnTo>
                <a:lnTo>
                  <a:pt x="2234079" y="80496"/>
                </a:lnTo>
                <a:lnTo>
                  <a:pt x="2234079" y="31375"/>
                </a:lnTo>
                <a:cubicBezTo>
                  <a:pt x="2234079" y="27775"/>
                  <a:pt x="2232279" y="25975"/>
                  <a:pt x="2228679" y="25975"/>
                </a:cubicBezTo>
                <a:close/>
                <a:moveTo>
                  <a:pt x="2118608" y="25975"/>
                </a:moveTo>
                <a:lnTo>
                  <a:pt x="2118608" y="80496"/>
                </a:lnTo>
                <a:lnTo>
                  <a:pt x="2145354" y="80496"/>
                </a:lnTo>
                <a:lnTo>
                  <a:pt x="2145354" y="25975"/>
                </a:lnTo>
                <a:close/>
                <a:moveTo>
                  <a:pt x="2063829" y="8487"/>
                </a:moveTo>
                <a:lnTo>
                  <a:pt x="2272655" y="8487"/>
                </a:lnTo>
                <a:cubicBezTo>
                  <a:pt x="2276942" y="8487"/>
                  <a:pt x="2280671" y="10073"/>
                  <a:pt x="2283843" y="13245"/>
                </a:cubicBezTo>
                <a:cubicBezTo>
                  <a:pt x="2287014" y="16416"/>
                  <a:pt x="2288600" y="20231"/>
                  <a:pt x="2288600" y="24689"/>
                </a:cubicBezTo>
                <a:lnTo>
                  <a:pt x="2288600" y="245859"/>
                </a:lnTo>
                <a:lnTo>
                  <a:pt x="2223021" y="245859"/>
                </a:lnTo>
                <a:lnTo>
                  <a:pt x="2223021" y="228629"/>
                </a:lnTo>
                <a:lnTo>
                  <a:pt x="2234079" y="228629"/>
                </a:lnTo>
                <a:lnTo>
                  <a:pt x="2234079" y="164849"/>
                </a:lnTo>
                <a:lnTo>
                  <a:pt x="2205018" y="164849"/>
                </a:lnTo>
                <a:lnTo>
                  <a:pt x="2205018" y="245859"/>
                </a:lnTo>
                <a:lnTo>
                  <a:pt x="2145354" y="245859"/>
                </a:lnTo>
                <a:lnTo>
                  <a:pt x="2145354" y="164849"/>
                </a:lnTo>
                <a:lnTo>
                  <a:pt x="2118608" y="164849"/>
                </a:lnTo>
                <a:lnTo>
                  <a:pt x="2118608" y="245859"/>
                </a:lnTo>
                <a:lnTo>
                  <a:pt x="2063829" y="245859"/>
                </a:lnTo>
                <a:close/>
                <a:moveTo>
                  <a:pt x="12344" y="5915"/>
                </a:moveTo>
                <a:lnTo>
                  <a:pt x="57093" y="5915"/>
                </a:lnTo>
                <a:lnTo>
                  <a:pt x="53235" y="30861"/>
                </a:lnTo>
                <a:lnTo>
                  <a:pt x="82296" y="30861"/>
                </a:lnTo>
                <a:lnTo>
                  <a:pt x="82296" y="47835"/>
                </a:lnTo>
                <a:lnTo>
                  <a:pt x="50406" y="47835"/>
                </a:lnTo>
                <a:lnTo>
                  <a:pt x="45263" y="80753"/>
                </a:lnTo>
                <a:lnTo>
                  <a:pt x="0" y="80753"/>
                </a:lnTo>
                <a:close/>
                <a:moveTo>
                  <a:pt x="1159088" y="2572"/>
                </a:moveTo>
                <a:lnTo>
                  <a:pt x="1212323" y="2572"/>
                </a:lnTo>
                <a:lnTo>
                  <a:pt x="1212323" y="41662"/>
                </a:lnTo>
                <a:lnTo>
                  <a:pt x="1268387" y="41662"/>
                </a:lnTo>
                <a:lnTo>
                  <a:pt x="1268387" y="59407"/>
                </a:lnTo>
                <a:lnTo>
                  <a:pt x="1212323" y="59407"/>
                </a:lnTo>
                <a:lnTo>
                  <a:pt x="1212323" y="192110"/>
                </a:lnTo>
                <a:lnTo>
                  <a:pt x="1223639" y="192110"/>
                </a:lnTo>
                <a:lnTo>
                  <a:pt x="1215923" y="74838"/>
                </a:lnTo>
                <a:lnTo>
                  <a:pt x="1260929" y="74838"/>
                </a:lnTo>
                <a:lnTo>
                  <a:pt x="1271216" y="234286"/>
                </a:lnTo>
                <a:lnTo>
                  <a:pt x="1226468" y="234286"/>
                </a:lnTo>
                <a:lnTo>
                  <a:pt x="1224925" y="209598"/>
                </a:lnTo>
                <a:lnTo>
                  <a:pt x="1212323" y="209598"/>
                </a:lnTo>
                <a:lnTo>
                  <a:pt x="1212323" y="246888"/>
                </a:lnTo>
                <a:lnTo>
                  <a:pt x="1159088" y="246888"/>
                </a:lnTo>
                <a:lnTo>
                  <a:pt x="1159088" y="209598"/>
                </a:lnTo>
                <a:lnTo>
                  <a:pt x="1145972" y="209598"/>
                </a:lnTo>
                <a:lnTo>
                  <a:pt x="1144172" y="234286"/>
                </a:lnTo>
                <a:lnTo>
                  <a:pt x="1098652" y="234286"/>
                </a:lnTo>
                <a:lnTo>
                  <a:pt x="1109967" y="74838"/>
                </a:lnTo>
                <a:lnTo>
                  <a:pt x="1154973" y="74838"/>
                </a:lnTo>
                <a:lnTo>
                  <a:pt x="1147000" y="192110"/>
                </a:lnTo>
                <a:lnTo>
                  <a:pt x="1159088" y="192110"/>
                </a:lnTo>
                <a:lnTo>
                  <a:pt x="1159088" y="59407"/>
                </a:lnTo>
                <a:lnTo>
                  <a:pt x="1102766" y="59407"/>
                </a:lnTo>
                <a:lnTo>
                  <a:pt x="1102766" y="41662"/>
                </a:lnTo>
                <a:lnTo>
                  <a:pt x="1159088" y="41662"/>
                </a:lnTo>
                <a:close/>
                <a:moveTo>
                  <a:pt x="1600657" y="1543"/>
                </a:moveTo>
                <a:lnTo>
                  <a:pt x="1651835" y="1543"/>
                </a:lnTo>
                <a:lnTo>
                  <a:pt x="1651835" y="10030"/>
                </a:lnTo>
                <a:lnTo>
                  <a:pt x="1668294" y="10030"/>
                </a:lnTo>
                <a:lnTo>
                  <a:pt x="1668294" y="1543"/>
                </a:lnTo>
                <a:lnTo>
                  <a:pt x="1718958" y="1543"/>
                </a:lnTo>
                <a:lnTo>
                  <a:pt x="1718958" y="10030"/>
                </a:lnTo>
                <a:lnTo>
                  <a:pt x="1768850" y="10030"/>
                </a:lnTo>
                <a:lnTo>
                  <a:pt x="1768850" y="59407"/>
                </a:lnTo>
                <a:lnTo>
                  <a:pt x="1718958" y="59407"/>
                </a:lnTo>
                <a:lnTo>
                  <a:pt x="1718958" y="74838"/>
                </a:lnTo>
                <a:lnTo>
                  <a:pt x="1759334" y="74838"/>
                </a:lnTo>
                <a:cubicBezTo>
                  <a:pt x="1763620" y="74838"/>
                  <a:pt x="1767349" y="76424"/>
                  <a:pt x="1770521" y="79596"/>
                </a:cubicBezTo>
                <a:cubicBezTo>
                  <a:pt x="1773693" y="82768"/>
                  <a:pt x="1775279" y="86582"/>
                  <a:pt x="1775279" y="91040"/>
                </a:cubicBezTo>
                <a:lnTo>
                  <a:pt x="1775279" y="124473"/>
                </a:lnTo>
                <a:lnTo>
                  <a:pt x="1725387" y="124473"/>
                </a:lnTo>
                <a:lnTo>
                  <a:pt x="1725387" y="108528"/>
                </a:lnTo>
                <a:lnTo>
                  <a:pt x="1734388" y="108528"/>
                </a:lnTo>
                <a:lnTo>
                  <a:pt x="1734388" y="95412"/>
                </a:lnTo>
                <a:cubicBezTo>
                  <a:pt x="1734388" y="91812"/>
                  <a:pt x="1732588" y="90011"/>
                  <a:pt x="1728988" y="90011"/>
                </a:cubicBezTo>
                <a:lnTo>
                  <a:pt x="1718958" y="90011"/>
                </a:lnTo>
                <a:lnTo>
                  <a:pt x="1718958" y="123701"/>
                </a:lnTo>
                <a:lnTo>
                  <a:pt x="1668294" y="123701"/>
                </a:lnTo>
                <a:lnTo>
                  <a:pt x="1668294" y="90011"/>
                </a:lnTo>
                <a:lnTo>
                  <a:pt x="1649520" y="90011"/>
                </a:lnTo>
                <a:lnTo>
                  <a:pt x="1617888" y="123701"/>
                </a:lnTo>
                <a:lnTo>
                  <a:pt x="1562853" y="123701"/>
                </a:lnTo>
                <a:lnTo>
                  <a:pt x="1594228" y="90011"/>
                </a:lnTo>
                <a:lnTo>
                  <a:pt x="1549479" y="90011"/>
                </a:lnTo>
                <a:lnTo>
                  <a:pt x="1549479" y="41662"/>
                </a:lnTo>
                <a:lnTo>
                  <a:pt x="1600657" y="41662"/>
                </a:lnTo>
                <a:lnTo>
                  <a:pt x="1600657" y="27261"/>
                </a:lnTo>
                <a:lnTo>
                  <a:pt x="1549479" y="27261"/>
                </a:lnTo>
                <a:lnTo>
                  <a:pt x="1549479" y="10030"/>
                </a:lnTo>
                <a:lnTo>
                  <a:pt x="1600657" y="10030"/>
                </a:lnTo>
                <a:close/>
                <a:moveTo>
                  <a:pt x="179508" y="1543"/>
                </a:moveTo>
                <a:lnTo>
                  <a:pt x="230429" y="1543"/>
                </a:lnTo>
                <a:lnTo>
                  <a:pt x="222199" y="44749"/>
                </a:lnTo>
                <a:lnTo>
                  <a:pt x="171278" y="44749"/>
                </a:lnTo>
                <a:close/>
                <a:moveTo>
                  <a:pt x="92326" y="1543"/>
                </a:moveTo>
                <a:lnTo>
                  <a:pt x="145561" y="1543"/>
                </a:lnTo>
                <a:lnTo>
                  <a:pt x="151476" y="44749"/>
                </a:lnTo>
                <a:lnTo>
                  <a:pt x="97726" y="44749"/>
                </a:lnTo>
                <a:close/>
                <a:moveTo>
                  <a:pt x="1890236" y="1029"/>
                </a:moveTo>
                <a:lnTo>
                  <a:pt x="1953244" y="1029"/>
                </a:lnTo>
                <a:lnTo>
                  <a:pt x="1953244" y="16459"/>
                </a:lnTo>
                <a:lnTo>
                  <a:pt x="2041198" y="16459"/>
                </a:lnTo>
                <a:lnTo>
                  <a:pt x="2041198" y="33947"/>
                </a:lnTo>
                <a:lnTo>
                  <a:pt x="1799196" y="33947"/>
                </a:lnTo>
                <a:lnTo>
                  <a:pt x="1799196" y="16459"/>
                </a:lnTo>
                <a:lnTo>
                  <a:pt x="1890236" y="16459"/>
                </a:lnTo>
                <a:close/>
                <a:moveTo>
                  <a:pt x="1058018" y="1029"/>
                </a:moveTo>
                <a:lnTo>
                  <a:pt x="1109710" y="1029"/>
                </a:lnTo>
                <a:lnTo>
                  <a:pt x="1079363" y="83325"/>
                </a:lnTo>
                <a:lnTo>
                  <a:pt x="1095565" y="83325"/>
                </a:lnTo>
                <a:lnTo>
                  <a:pt x="1095565" y="246631"/>
                </a:lnTo>
                <a:lnTo>
                  <a:pt x="1040787" y="246631"/>
                </a:lnTo>
                <a:lnTo>
                  <a:pt x="1040787" y="95926"/>
                </a:lnTo>
                <a:lnTo>
                  <a:pt x="1023814" y="95926"/>
                </a:lnTo>
                <a:close/>
                <a:moveTo>
                  <a:pt x="344100" y="772"/>
                </a:moveTo>
                <a:lnTo>
                  <a:pt x="409165" y="772"/>
                </a:lnTo>
                <a:lnTo>
                  <a:pt x="409165" y="25203"/>
                </a:lnTo>
                <a:lnTo>
                  <a:pt x="476545" y="25203"/>
                </a:lnTo>
                <a:cubicBezTo>
                  <a:pt x="480832" y="25203"/>
                  <a:pt x="484561" y="26789"/>
                  <a:pt x="487732" y="29961"/>
                </a:cubicBezTo>
                <a:cubicBezTo>
                  <a:pt x="490904" y="33133"/>
                  <a:pt x="492490" y="36948"/>
                  <a:pt x="492490" y="41405"/>
                </a:cubicBezTo>
                <a:lnTo>
                  <a:pt x="492490" y="76124"/>
                </a:lnTo>
                <a:lnTo>
                  <a:pt x="437969" y="76124"/>
                </a:lnTo>
                <a:lnTo>
                  <a:pt x="437969" y="48092"/>
                </a:lnTo>
                <a:cubicBezTo>
                  <a:pt x="437969" y="44491"/>
                  <a:pt x="436169" y="42691"/>
                  <a:pt x="432568" y="42691"/>
                </a:cubicBezTo>
                <a:lnTo>
                  <a:pt x="315296" y="42691"/>
                </a:lnTo>
                <a:lnTo>
                  <a:pt x="315296" y="76124"/>
                </a:lnTo>
                <a:lnTo>
                  <a:pt x="260775" y="76124"/>
                </a:lnTo>
                <a:lnTo>
                  <a:pt x="260775" y="25203"/>
                </a:lnTo>
                <a:lnTo>
                  <a:pt x="344100" y="25203"/>
                </a:lnTo>
                <a:close/>
                <a:moveTo>
                  <a:pt x="857936" y="257"/>
                </a:moveTo>
                <a:lnTo>
                  <a:pt x="923001" y="257"/>
                </a:lnTo>
                <a:lnTo>
                  <a:pt x="923001" y="33433"/>
                </a:lnTo>
                <a:lnTo>
                  <a:pt x="1011469" y="33433"/>
                </a:lnTo>
                <a:lnTo>
                  <a:pt x="1011469" y="50664"/>
                </a:lnTo>
                <a:lnTo>
                  <a:pt x="769982" y="50664"/>
                </a:lnTo>
                <a:lnTo>
                  <a:pt x="769982" y="33433"/>
                </a:lnTo>
                <a:lnTo>
                  <a:pt x="857936" y="33433"/>
                </a:lnTo>
                <a:close/>
                <a:moveTo>
                  <a:pt x="1321879" y="0"/>
                </a:moveTo>
                <a:lnTo>
                  <a:pt x="1385402" y="0"/>
                </a:lnTo>
                <a:lnTo>
                  <a:pt x="1377172" y="19288"/>
                </a:lnTo>
                <a:lnTo>
                  <a:pt x="1496244" y="19288"/>
                </a:lnTo>
                <a:lnTo>
                  <a:pt x="1484928" y="71495"/>
                </a:lnTo>
                <a:lnTo>
                  <a:pt x="1501902" y="71495"/>
                </a:lnTo>
                <a:cubicBezTo>
                  <a:pt x="1506188" y="71495"/>
                  <a:pt x="1509917" y="73081"/>
                  <a:pt x="1513089" y="76252"/>
                </a:cubicBezTo>
                <a:cubicBezTo>
                  <a:pt x="1516261" y="79424"/>
                  <a:pt x="1517847" y="83239"/>
                  <a:pt x="1517847" y="87697"/>
                </a:cubicBezTo>
                <a:lnTo>
                  <a:pt x="1517847" y="163049"/>
                </a:lnTo>
                <a:lnTo>
                  <a:pt x="1398003" y="163049"/>
                </a:lnTo>
                <a:lnTo>
                  <a:pt x="1354541" y="247917"/>
                </a:lnTo>
                <a:lnTo>
                  <a:pt x="1286904" y="247917"/>
                </a:lnTo>
                <a:lnTo>
                  <a:pt x="1331138" y="163049"/>
                </a:lnTo>
                <a:lnTo>
                  <a:pt x="1291790" y="163049"/>
                </a:lnTo>
                <a:lnTo>
                  <a:pt x="1291790" y="71495"/>
                </a:lnTo>
                <a:lnTo>
                  <a:pt x="1418320" y="71495"/>
                </a:lnTo>
                <a:lnTo>
                  <a:pt x="1426550" y="36519"/>
                </a:lnTo>
                <a:lnTo>
                  <a:pt x="1369714" y="36519"/>
                </a:lnTo>
                <a:lnTo>
                  <a:pt x="1358656" y="62494"/>
                </a:lnTo>
                <a:lnTo>
                  <a:pt x="1295390" y="62494"/>
                </a:lnTo>
                <a:close/>
                <a:moveTo>
                  <a:pt x="601018" y="0"/>
                </a:moveTo>
                <a:lnTo>
                  <a:pt x="666855" y="0"/>
                </a:lnTo>
                <a:lnTo>
                  <a:pt x="666855" y="18774"/>
                </a:lnTo>
                <a:lnTo>
                  <a:pt x="748122" y="18774"/>
                </a:lnTo>
                <a:lnTo>
                  <a:pt x="748122" y="36005"/>
                </a:lnTo>
                <a:lnTo>
                  <a:pt x="666855" y="36005"/>
                </a:lnTo>
                <a:lnTo>
                  <a:pt x="666855" y="51692"/>
                </a:lnTo>
                <a:lnTo>
                  <a:pt x="718033" y="51692"/>
                </a:lnTo>
                <a:cubicBezTo>
                  <a:pt x="722319" y="51692"/>
                  <a:pt x="726048" y="53278"/>
                  <a:pt x="729220" y="56450"/>
                </a:cubicBezTo>
                <a:cubicBezTo>
                  <a:pt x="732391" y="59622"/>
                  <a:pt x="733977" y="63437"/>
                  <a:pt x="733977" y="67894"/>
                </a:cubicBezTo>
                <a:lnTo>
                  <a:pt x="733977" y="184395"/>
                </a:lnTo>
                <a:lnTo>
                  <a:pt x="754551" y="184395"/>
                </a:lnTo>
                <a:lnTo>
                  <a:pt x="754551" y="201625"/>
                </a:lnTo>
                <a:lnTo>
                  <a:pt x="512035" y="201625"/>
                </a:lnTo>
                <a:lnTo>
                  <a:pt x="512035" y="184395"/>
                </a:lnTo>
                <a:lnTo>
                  <a:pt x="532609" y="184395"/>
                </a:lnTo>
                <a:lnTo>
                  <a:pt x="532609" y="51692"/>
                </a:lnTo>
                <a:lnTo>
                  <a:pt x="601018" y="51692"/>
                </a:lnTo>
                <a:lnTo>
                  <a:pt x="601018" y="36005"/>
                </a:lnTo>
                <a:lnTo>
                  <a:pt x="520008" y="36005"/>
                </a:lnTo>
                <a:lnTo>
                  <a:pt x="520008" y="18774"/>
                </a:lnTo>
                <a:lnTo>
                  <a:pt x="601018" y="18774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锐字真言体免费商用" panose="02010600030101010101" pitchFamily="2" charset="-122"/>
              <a:ea typeface="锐字真言体免费商用" panose="02010600030101010101" pitchFamily="2" charset="-122"/>
            </a:endParaRPr>
          </a:p>
        </p:txBody>
      </p:sp>
      <p:sp>
        <p:nvSpPr>
          <p:cNvPr id="40" name="常用图形-11_矢量">
            <a:extLst>
              <a:ext uri="{FF2B5EF4-FFF2-40B4-BE49-F238E27FC236}">
                <a16:creationId xmlns:a16="http://schemas.microsoft.com/office/drawing/2014/main" id="{CAB60B73-9373-44B7-9E16-41C2A95B2188}"/>
              </a:ext>
            </a:extLst>
          </p:cNvPr>
          <p:cNvSpPr/>
          <p:nvPr/>
        </p:nvSpPr>
        <p:spPr>
          <a:xfrm>
            <a:off x="878818" y="5701032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43" name="常用图形-12_矢量">
            <a:extLst>
              <a:ext uri="{FF2B5EF4-FFF2-40B4-BE49-F238E27FC236}">
                <a16:creationId xmlns:a16="http://schemas.microsoft.com/office/drawing/2014/main" id="{9F953F86-9350-4924-B1B2-0AFB6ED64241}"/>
              </a:ext>
            </a:extLst>
          </p:cNvPr>
          <p:cNvSpPr/>
          <p:nvPr/>
        </p:nvSpPr>
        <p:spPr>
          <a:xfrm>
            <a:off x="4991155" y="5701032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6" name="常用图形-13_矢量">
            <a:extLst>
              <a:ext uri="{FF2B5EF4-FFF2-40B4-BE49-F238E27FC236}">
                <a16:creationId xmlns:a16="http://schemas.microsoft.com/office/drawing/2014/main" id="{50595F4E-11FF-4765-A0C3-D408F86518E3}"/>
              </a:ext>
            </a:extLst>
          </p:cNvPr>
          <p:cNvSpPr/>
          <p:nvPr/>
        </p:nvSpPr>
        <p:spPr>
          <a:xfrm>
            <a:off x="8750110" y="5701032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9" name="文本框-16_矢量">
            <a:extLst>
              <a:ext uri="{FF2B5EF4-FFF2-40B4-BE49-F238E27FC236}">
                <a16:creationId xmlns:a16="http://schemas.microsoft.com/office/drawing/2014/main" id="{4E2ADB0D-C404-4B4F-ABF4-76E8D632B3EA}"/>
              </a:ext>
            </a:extLst>
          </p:cNvPr>
          <p:cNvSpPr txBox="1"/>
          <p:nvPr/>
        </p:nvSpPr>
        <p:spPr>
          <a:xfrm>
            <a:off x="9510923" y="5706130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9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3" y="194767"/>
                  <a:pt x="1249299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1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5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1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59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29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3" y="201854"/>
                  <a:pt x="1220953" y="201854"/>
                  <a:pt x="1206323" y="200939"/>
                </a:cubicBezTo>
                <a:cubicBezTo>
                  <a:pt x="1202208" y="200635"/>
                  <a:pt x="1198703" y="200139"/>
                  <a:pt x="1195807" y="199454"/>
                </a:cubicBezTo>
                <a:cubicBezTo>
                  <a:pt x="1192911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5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7" y="192938"/>
                </a:cubicBezTo>
                <a:lnTo>
                  <a:pt x="1318108" y="196825"/>
                </a:lnTo>
                <a:cubicBezTo>
                  <a:pt x="1316279" y="193929"/>
                  <a:pt x="1314145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7" y="173622"/>
                </a:cubicBezTo>
                <a:cubicBezTo>
                  <a:pt x="1148449" y="169736"/>
                  <a:pt x="1150735" y="165849"/>
                  <a:pt x="1152945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5" y="145390"/>
                </a:moveTo>
                <a:cubicBezTo>
                  <a:pt x="1222401" y="146761"/>
                  <a:pt x="1224573" y="148628"/>
                  <a:pt x="1227239" y="150990"/>
                </a:cubicBezTo>
                <a:cubicBezTo>
                  <a:pt x="1229907" y="153353"/>
                  <a:pt x="1232688" y="155829"/>
                  <a:pt x="1235583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3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1" y="105613"/>
                </a:lnTo>
                <a:lnTo>
                  <a:pt x="1224611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1" y="79096"/>
                </a:lnTo>
                <a:lnTo>
                  <a:pt x="1224611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3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5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5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1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5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1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5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9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19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19" y="55321"/>
                </a:lnTo>
                <a:lnTo>
                  <a:pt x="1410919" y="47320"/>
                </a:lnTo>
                <a:lnTo>
                  <a:pt x="1474699" y="47320"/>
                </a:lnTo>
                <a:close/>
                <a:moveTo>
                  <a:pt x="1224611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9" y="129845"/>
                  <a:pt x="1289952" y="127292"/>
                  <a:pt x="1287590" y="124930"/>
                </a:cubicBezTo>
                <a:cubicBezTo>
                  <a:pt x="1285228" y="122568"/>
                  <a:pt x="1283209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5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7" y="142075"/>
                  <a:pt x="1167575" y="142304"/>
                  <a:pt x="1158659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1" y="134188"/>
                </a:lnTo>
                <a:lnTo>
                  <a:pt x="1224611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1" y="52349"/>
                </a:lnTo>
                <a:lnTo>
                  <a:pt x="1224611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1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1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9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76567431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常用图形-5_矢量">
            <a:extLst>
              <a:ext uri="{FF2B5EF4-FFF2-40B4-BE49-F238E27FC236}">
                <a16:creationId xmlns:a16="http://schemas.microsoft.com/office/drawing/2014/main" id="{47D39DE4-4400-439B-8C15-791DEBD365D6}"/>
              </a:ext>
            </a:extLst>
          </p:cNvPr>
          <p:cNvSpPr/>
          <p:nvPr/>
        </p:nvSpPr>
        <p:spPr>
          <a:xfrm>
            <a:off x="0" y="-17887"/>
            <a:ext cx="12192001" cy="4998674"/>
          </a:xfrm>
          <a:custGeom>
            <a:avLst/>
            <a:gdLst>
              <a:gd name="connsiteX0" fmla="*/ 0 w 12192001"/>
              <a:gd name="connsiteY0" fmla="*/ 0 h 4998674"/>
              <a:gd name="connsiteX1" fmla="*/ 12192001 w 12192001"/>
              <a:gd name="connsiteY1" fmla="*/ 0 h 4998674"/>
              <a:gd name="connsiteX2" fmla="*/ 12192001 w 12192001"/>
              <a:gd name="connsiteY2" fmla="*/ 4998674 h 4998674"/>
              <a:gd name="connsiteX3" fmla="*/ 0 w 12192001"/>
              <a:gd name="connsiteY3" fmla="*/ 4998674 h 4998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4998674">
                <a:moveTo>
                  <a:pt x="0" y="0"/>
                </a:moveTo>
                <a:lnTo>
                  <a:pt x="12192001" y="0"/>
                </a:lnTo>
                <a:lnTo>
                  <a:pt x="12192001" y="4998674"/>
                </a:lnTo>
                <a:lnTo>
                  <a:pt x="0" y="49986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pic>
        <p:nvPicPr>
          <p:cNvPr id="30" name="图片 29">
            <a:extLst>
              <a:ext uri="{FF2B5EF4-FFF2-40B4-BE49-F238E27FC236}">
                <a16:creationId xmlns:a16="http://schemas.microsoft.com/office/drawing/2014/main" id="{B64C4D40-7F64-4EE2-B01F-971C2B1CE08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69" t="2007" r="-138" b="44215"/>
          <a:stretch/>
        </p:blipFill>
        <p:spPr>
          <a:xfrm>
            <a:off x="2763298" y="0"/>
            <a:ext cx="9460610" cy="4980787"/>
          </a:xfrm>
          <a:prstGeom prst="rect">
            <a:avLst/>
          </a:prstGeom>
        </p:spPr>
      </p:pic>
      <p:sp>
        <p:nvSpPr>
          <p:cNvPr id="23" name="文本框-2_矢量">
            <a:extLst>
              <a:ext uri="{FF2B5EF4-FFF2-40B4-BE49-F238E27FC236}">
                <a16:creationId xmlns:a16="http://schemas.microsoft.com/office/drawing/2014/main" id="{F78213B0-2890-486C-8A42-01C45ECD7BCE}"/>
              </a:ext>
            </a:extLst>
          </p:cNvPr>
          <p:cNvSpPr txBox="1"/>
          <p:nvPr/>
        </p:nvSpPr>
        <p:spPr>
          <a:xfrm>
            <a:off x="965766" y="981726"/>
            <a:ext cx="3233432" cy="638680"/>
          </a:xfrm>
          <a:custGeom>
            <a:avLst/>
            <a:gdLst/>
            <a:ahLst/>
            <a:cxnLst/>
            <a:rect l="l" t="t" r="r" b="b"/>
            <a:pathLst>
              <a:path w="3233432" h="638680">
                <a:moveTo>
                  <a:pt x="2232688" y="385334"/>
                </a:moveTo>
                <a:lnTo>
                  <a:pt x="2324814" y="385334"/>
                </a:lnTo>
                <a:lnTo>
                  <a:pt x="2352275" y="523523"/>
                </a:lnTo>
                <a:lnTo>
                  <a:pt x="2261034" y="523523"/>
                </a:lnTo>
                <a:close/>
                <a:moveTo>
                  <a:pt x="78838" y="379133"/>
                </a:moveTo>
                <a:lnTo>
                  <a:pt x="178936" y="379133"/>
                </a:lnTo>
                <a:lnTo>
                  <a:pt x="103641" y="637794"/>
                </a:lnTo>
                <a:lnTo>
                  <a:pt x="3543" y="637794"/>
                </a:lnTo>
                <a:close/>
                <a:moveTo>
                  <a:pt x="1281550" y="194882"/>
                </a:moveTo>
                <a:lnTo>
                  <a:pt x="1408223" y="194882"/>
                </a:lnTo>
                <a:lnTo>
                  <a:pt x="1595132" y="541239"/>
                </a:lnTo>
                <a:lnTo>
                  <a:pt x="1468459" y="541239"/>
                </a:lnTo>
                <a:close/>
                <a:moveTo>
                  <a:pt x="2060838" y="138189"/>
                </a:moveTo>
                <a:lnTo>
                  <a:pt x="2170680" y="138189"/>
                </a:lnTo>
                <a:lnTo>
                  <a:pt x="2170680" y="225886"/>
                </a:lnTo>
                <a:lnTo>
                  <a:pt x="2367333" y="225886"/>
                </a:lnTo>
                <a:lnTo>
                  <a:pt x="2367333" y="312697"/>
                </a:lnTo>
                <a:lnTo>
                  <a:pt x="2170680" y="312697"/>
                </a:lnTo>
                <a:lnTo>
                  <a:pt x="2170680" y="545668"/>
                </a:lnTo>
                <a:lnTo>
                  <a:pt x="2395680" y="545668"/>
                </a:lnTo>
                <a:lnTo>
                  <a:pt x="2395680" y="632479"/>
                </a:lnTo>
                <a:lnTo>
                  <a:pt x="1836724" y="632479"/>
                </a:lnTo>
                <a:lnTo>
                  <a:pt x="1836724" y="545668"/>
                </a:lnTo>
                <a:lnTo>
                  <a:pt x="2060838" y="545668"/>
                </a:lnTo>
                <a:lnTo>
                  <a:pt x="2060838" y="312697"/>
                </a:lnTo>
                <a:lnTo>
                  <a:pt x="1865071" y="312697"/>
                </a:lnTo>
                <a:lnTo>
                  <a:pt x="1865071" y="225886"/>
                </a:lnTo>
                <a:lnTo>
                  <a:pt x="2060838" y="225886"/>
                </a:lnTo>
                <a:close/>
                <a:moveTo>
                  <a:pt x="820035" y="3544"/>
                </a:moveTo>
                <a:lnTo>
                  <a:pt x="1595132" y="3544"/>
                </a:lnTo>
                <a:lnTo>
                  <a:pt x="1595132" y="94784"/>
                </a:lnTo>
                <a:lnTo>
                  <a:pt x="1229287" y="94784"/>
                </a:lnTo>
                <a:lnTo>
                  <a:pt x="1200054" y="140846"/>
                </a:lnTo>
                <a:lnTo>
                  <a:pt x="1262062" y="140846"/>
                </a:lnTo>
                <a:lnTo>
                  <a:pt x="1262062" y="636023"/>
                </a:lnTo>
                <a:lnTo>
                  <a:pt x="1143362" y="636023"/>
                </a:lnTo>
                <a:lnTo>
                  <a:pt x="1143362" y="232086"/>
                </a:lnTo>
                <a:lnTo>
                  <a:pt x="950252" y="541239"/>
                </a:lnTo>
                <a:lnTo>
                  <a:pt x="820035" y="541239"/>
                </a:lnTo>
                <a:lnTo>
                  <a:pt x="1099070" y="94784"/>
                </a:lnTo>
                <a:lnTo>
                  <a:pt x="820035" y="94784"/>
                </a:lnTo>
                <a:close/>
                <a:moveTo>
                  <a:pt x="2458335" y="1772"/>
                </a:moveTo>
                <a:lnTo>
                  <a:pt x="3233432" y="1772"/>
                </a:lnTo>
                <a:lnTo>
                  <a:pt x="3233432" y="93012"/>
                </a:lnTo>
                <a:lnTo>
                  <a:pt x="2918964" y="93012"/>
                </a:lnTo>
                <a:lnTo>
                  <a:pt x="2918964" y="265748"/>
                </a:lnTo>
                <a:lnTo>
                  <a:pt x="3233432" y="265748"/>
                </a:lnTo>
                <a:lnTo>
                  <a:pt x="3233432" y="356988"/>
                </a:lnTo>
                <a:lnTo>
                  <a:pt x="2918964" y="356988"/>
                </a:lnTo>
                <a:lnTo>
                  <a:pt x="2918964" y="546554"/>
                </a:lnTo>
                <a:lnTo>
                  <a:pt x="3233432" y="546554"/>
                </a:lnTo>
                <a:lnTo>
                  <a:pt x="3233432" y="637794"/>
                </a:lnTo>
                <a:lnTo>
                  <a:pt x="2653217" y="637794"/>
                </a:lnTo>
                <a:lnTo>
                  <a:pt x="2534516" y="637794"/>
                </a:lnTo>
                <a:lnTo>
                  <a:pt x="2458335" y="637794"/>
                </a:lnTo>
                <a:lnTo>
                  <a:pt x="2458335" y="546554"/>
                </a:lnTo>
                <a:lnTo>
                  <a:pt x="2534516" y="546554"/>
                </a:lnTo>
                <a:lnTo>
                  <a:pt x="2534516" y="172736"/>
                </a:lnTo>
                <a:lnTo>
                  <a:pt x="2653217" y="172736"/>
                </a:lnTo>
                <a:lnTo>
                  <a:pt x="2653217" y="546554"/>
                </a:lnTo>
                <a:lnTo>
                  <a:pt x="2789634" y="546554"/>
                </a:lnTo>
                <a:lnTo>
                  <a:pt x="2789634" y="93012"/>
                </a:lnTo>
                <a:lnTo>
                  <a:pt x="2458335" y="93012"/>
                </a:lnTo>
                <a:close/>
                <a:moveTo>
                  <a:pt x="1688792" y="1772"/>
                </a:moveTo>
                <a:lnTo>
                  <a:pt x="2404538" y="1772"/>
                </a:lnTo>
                <a:lnTo>
                  <a:pt x="2404538" y="88583"/>
                </a:lnTo>
                <a:lnTo>
                  <a:pt x="1810150" y="88583"/>
                </a:lnTo>
                <a:lnTo>
                  <a:pt x="1810150" y="548326"/>
                </a:lnTo>
                <a:lnTo>
                  <a:pt x="1770287" y="637794"/>
                </a:lnTo>
                <a:lnTo>
                  <a:pt x="1648929" y="637794"/>
                </a:lnTo>
                <a:lnTo>
                  <a:pt x="1688792" y="548326"/>
                </a:lnTo>
                <a:close/>
                <a:moveTo>
                  <a:pt x="427853" y="0"/>
                </a:moveTo>
                <a:lnTo>
                  <a:pt x="499605" y="0"/>
                </a:lnTo>
                <a:lnTo>
                  <a:pt x="543010" y="0"/>
                </a:lnTo>
                <a:lnTo>
                  <a:pt x="777754" y="0"/>
                </a:lnTo>
                <a:lnTo>
                  <a:pt x="704230" y="280807"/>
                </a:lnTo>
                <a:lnTo>
                  <a:pt x="777754" y="280807"/>
                </a:lnTo>
                <a:lnTo>
                  <a:pt x="674112" y="602361"/>
                </a:lnTo>
                <a:lnTo>
                  <a:pt x="558955" y="602361"/>
                </a:lnTo>
                <a:lnTo>
                  <a:pt x="641337" y="353444"/>
                </a:lnTo>
                <a:lnTo>
                  <a:pt x="562498" y="353444"/>
                </a:lnTo>
                <a:lnTo>
                  <a:pt x="636022" y="87697"/>
                </a:lnTo>
                <a:lnTo>
                  <a:pt x="631593" y="87697"/>
                </a:lnTo>
                <a:lnTo>
                  <a:pt x="543010" y="87697"/>
                </a:lnTo>
                <a:lnTo>
                  <a:pt x="543010" y="638680"/>
                </a:lnTo>
                <a:lnTo>
                  <a:pt x="427853" y="638680"/>
                </a:lnTo>
                <a:close/>
                <a:moveTo>
                  <a:pt x="15059" y="0"/>
                </a:moveTo>
                <a:lnTo>
                  <a:pt x="386219" y="0"/>
                </a:lnTo>
                <a:lnTo>
                  <a:pt x="386219" y="87697"/>
                </a:lnTo>
                <a:lnTo>
                  <a:pt x="353444" y="87697"/>
                </a:lnTo>
                <a:lnTo>
                  <a:pt x="353444" y="257775"/>
                </a:lnTo>
                <a:lnTo>
                  <a:pt x="386219" y="257775"/>
                </a:lnTo>
                <a:lnTo>
                  <a:pt x="386219" y="345472"/>
                </a:lnTo>
                <a:lnTo>
                  <a:pt x="353444" y="345472"/>
                </a:lnTo>
                <a:lnTo>
                  <a:pt x="353444" y="540354"/>
                </a:lnTo>
                <a:cubicBezTo>
                  <a:pt x="353444" y="553936"/>
                  <a:pt x="350934" y="566633"/>
                  <a:pt x="345914" y="578444"/>
                </a:cubicBezTo>
                <a:cubicBezTo>
                  <a:pt x="340895" y="590255"/>
                  <a:pt x="333956" y="600590"/>
                  <a:pt x="325097" y="609448"/>
                </a:cubicBezTo>
                <a:cubicBezTo>
                  <a:pt x="316239" y="618306"/>
                  <a:pt x="305904" y="625245"/>
                  <a:pt x="294093" y="630265"/>
                </a:cubicBezTo>
                <a:cubicBezTo>
                  <a:pt x="282282" y="635284"/>
                  <a:pt x="269586" y="637794"/>
                  <a:pt x="256003" y="637794"/>
                </a:cubicBezTo>
                <a:lnTo>
                  <a:pt x="163877" y="637794"/>
                </a:lnTo>
                <a:lnTo>
                  <a:pt x="186909" y="561613"/>
                </a:lnTo>
                <a:lnTo>
                  <a:pt x="217912" y="561613"/>
                </a:lnTo>
                <a:cubicBezTo>
                  <a:pt x="225590" y="561613"/>
                  <a:pt x="232086" y="558956"/>
                  <a:pt x="237401" y="553641"/>
                </a:cubicBezTo>
                <a:cubicBezTo>
                  <a:pt x="242716" y="548326"/>
                  <a:pt x="245373" y="541535"/>
                  <a:pt x="245373" y="533267"/>
                </a:cubicBezTo>
                <a:lnTo>
                  <a:pt x="245373" y="345472"/>
                </a:lnTo>
                <a:lnTo>
                  <a:pt x="0" y="345472"/>
                </a:lnTo>
                <a:lnTo>
                  <a:pt x="22145" y="257775"/>
                </a:lnTo>
                <a:lnTo>
                  <a:pt x="54921" y="129331"/>
                </a:lnTo>
                <a:lnTo>
                  <a:pt x="155019" y="129331"/>
                </a:lnTo>
                <a:lnTo>
                  <a:pt x="122243" y="257775"/>
                </a:lnTo>
                <a:lnTo>
                  <a:pt x="245373" y="257775"/>
                </a:lnTo>
                <a:lnTo>
                  <a:pt x="245373" y="87697"/>
                </a:lnTo>
                <a:lnTo>
                  <a:pt x="15059" y="87697"/>
                </a:lnTo>
                <a:close/>
              </a:path>
            </a:pathLst>
          </a:custGeom>
          <a:solidFill>
            <a:srgbClr val="DD000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7000" b="0" i="0" u="none" strike="noStrike" kern="1200" cap="none" spc="0" normalizeH="0" baseline="0" noProof="0" dirty="0">
              <a:ln>
                <a:noFill/>
              </a:ln>
              <a:solidFill>
                <a:srgbClr val="DD0002"/>
              </a:solidFill>
              <a:effectLst/>
              <a:uLnTx/>
              <a:uFillTx/>
              <a:latin typeface="庞门正道标题体" panose="02010600030101010101" pitchFamily="2" charset="-122"/>
              <a:ea typeface="庞门正道标题体" panose="02010600030101010101" pitchFamily="2" charset="-122"/>
              <a:cs typeface="+mn-cs"/>
            </a:endParaRPr>
          </a:p>
        </p:txBody>
      </p:sp>
      <p:sp>
        <p:nvSpPr>
          <p:cNvPr id="28" name="文本框-3_矢量">
            <a:extLst>
              <a:ext uri="{FF2B5EF4-FFF2-40B4-BE49-F238E27FC236}">
                <a16:creationId xmlns:a16="http://schemas.microsoft.com/office/drawing/2014/main" id="{FC1DBEB7-FE39-4D0B-B6B2-E1C53A372955}"/>
              </a:ext>
            </a:extLst>
          </p:cNvPr>
          <p:cNvSpPr txBox="1"/>
          <p:nvPr/>
        </p:nvSpPr>
        <p:spPr>
          <a:xfrm>
            <a:off x="950966" y="2681438"/>
            <a:ext cx="6057860" cy="1145525"/>
          </a:xfrm>
          <a:custGeom>
            <a:avLst/>
            <a:gdLst/>
            <a:ahLst/>
            <a:cxnLst/>
            <a:rect l="l" t="t" r="r" b="b"/>
            <a:pathLst>
              <a:path w="6057860" h="1145525">
                <a:moveTo>
                  <a:pt x="3870100" y="1102919"/>
                </a:moveTo>
                <a:cubicBezTo>
                  <a:pt x="3873167" y="1102919"/>
                  <a:pt x="3875301" y="1103386"/>
                  <a:pt x="3876501" y="1104319"/>
                </a:cubicBezTo>
                <a:cubicBezTo>
                  <a:pt x="3877701" y="1105253"/>
                  <a:pt x="3878301" y="1107653"/>
                  <a:pt x="3878301" y="1111520"/>
                </a:cubicBezTo>
                <a:cubicBezTo>
                  <a:pt x="3878301" y="1115388"/>
                  <a:pt x="3877701" y="1117821"/>
                  <a:pt x="3876501" y="1118821"/>
                </a:cubicBezTo>
                <a:cubicBezTo>
                  <a:pt x="3875301" y="1119821"/>
                  <a:pt x="3873167" y="1120321"/>
                  <a:pt x="3870100" y="1120321"/>
                </a:cubicBezTo>
                <a:cubicBezTo>
                  <a:pt x="3866900" y="1120321"/>
                  <a:pt x="3864666" y="1119821"/>
                  <a:pt x="3863399" y="1118821"/>
                </a:cubicBezTo>
                <a:cubicBezTo>
                  <a:pt x="3862133" y="1117821"/>
                  <a:pt x="3861499" y="1115388"/>
                  <a:pt x="3861499" y="1111520"/>
                </a:cubicBezTo>
                <a:cubicBezTo>
                  <a:pt x="3861499" y="1107653"/>
                  <a:pt x="3862133" y="1105253"/>
                  <a:pt x="3863399" y="1104319"/>
                </a:cubicBezTo>
                <a:cubicBezTo>
                  <a:pt x="3864666" y="1103386"/>
                  <a:pt x="3866900" y="1102919"/>
                  <a:pt x="3870100" y="1102919"/>
                </a:cubicBezTo>
                <a:close/>
                <a:moveTo>
                  <a:pt x="3822475" y="1102919"/>
                </a:moveTo>
                <a:cubicBezTo>
                  <a:pt x="3825542" y="1102919"/>
                  <a:pt x="3827676" y="1103386"/>
                  <a:pt x="3828876" y="1104319"/>
                </a:cubicBezTo>
                <a:cubicBezTo>
                  <a:pt x="3830076" y="1105253"/>
                  <a:pt x="3830676" y="1107653"/>
                  <a:pt x="3830676" y="1111520"/>
                </a:cubicBezTo>
                <a:cubicBezTo>
                  <a:pt x="3830676" y="1115388"/>
                  <a:pt x="3830076" y="1117821"/>
                  <a:pt x="3828876" y="1118821"/>
                </a:cubicBezTo>
                <a:cubicBezTo>
                  <a:pt x="3827676" y="1119821"/>
                  <a:pt x="3825542" y="1120321"/>
                  <a:pt x="3822475" y="1120321"/>
                </a:cubicBezTo>
                <a:cubicBezTo>
                  <a:pt x="3819275" y="1120321"/>
                  <a:pt x="3817041" y="1119821"/>
                  <a:pt x="3815774" y="1118821"/>
                </a:cubicBezTo>
                <a:cubicBezTo>
                  <a:pt x="3814508" y="1117821"/>
                  <a:pt x="3813874" y="1115388"/>
                  <a:pt x="3813874" y="1111520"/>
                </a:cubicBezTo>
                <a:cubicBezTo>
                  <a:pt x="3813874" y="1107653"/>
                  <a:pt x="3814508" y="1105253"/>
                  <a:pt x="3815774" y="1104319"/>
                </a:cubicBezTo>
                <a:cubicBezTo>
                  <a:pt x="3817041" y="1103386"/>
                  <a:pt x="3819275" y="1102919"/>
                  <a:pt x="3822475" y="1102919"/>
                </a:cubicBezTo>
                <a:close/>
                <a:moveTo>
                  <a:pt x="2450104" y="1099119"/>
                </a:moveTo>
                <a:cubicBezTo>
                  <a:pt x="2445437" y="1099119"/>
                  <a:pt x="2441503" y="1100486"/>
                  <a:pt x="2438302" y="1103219"/>
                </a:cubicBezTo>
                <a:cubicBezTo>
                  <a:pt x="2435102" y="1105953"/>
                  <a:pt x="2433502" y="1109987"/>
                  <a:pt x="2433502" y="1115321"/>
                </a:cubicBezTo>
                <a:cubicBezTo>
                  <a:pt x="2433502" y="1120655"/>
                  <a:pt x="2435102" y="1124689"/>
                  <a:pt x="2438302" y="1127422"/>
                </a:cubicBezTo>
                <a:cubicBezTo>
                  <a:pt x="2441503" y="1130156"/>
                  <a:pt x="2445437" y="1131523"/>
                  <a:pt x="2450104" y="1131523"/>
                </a:cubicBezTo>
                <a:cubicBezTo>
                  <a:pt x="2454772" y="1131523"/>
                  <a:pt x="2458705" y="1130156"/>
                  <a:pt x="2461905" y="1127422"/>
                </a:cubicBezTo>
                <a:cubicBezTo>
                  <a:pt x="2465106" y="1124689"/>
                  <a:pt x="2466706" y="1120655"/>
                  <a:pt x="2466706" y="1115321"/>
                </a:cubicBezTo>
                <a:cubicBezTo>
                  <a:pt x="2466706" y="1109987"/>
                  <a:pt x="2465106" y="1105953"/>
                  <a:pt x="2461905" y="1103219"/>
                </a:cubicBezTo>
                <a:cubicBezTo>
                  <a:pt x="2458705" y="1100486"/>
                  <a:pt x="2454772" y="1099119"/>
                  <a:pt x="2450104" y="1099119"/>
                </a:cubicBezTo>
                <a:close/>
                <a:moveTo>
                  <a:pt x="446854" y="1097319"/>
                </a:moveTo>
                <a:lnTo>
                  <a:pt x="455855" y="1097319"/>
                </a:lnTo>
                <a:cubicBezTo>
                  <a:pt x="455855" y="1101719"/>
                  <a:pt x="455222" y="1106153"/>
                  <a:pt x="453955" y="1110620"/>
                </a:cubicBezTo>
                <a:cubicBezTo>
                  <a:pt x="452688" y="1115087"/>
                  <a:pt x="451088" y="1119388"/>
                  <a:pt x="449155" y="1123522"/>
                </a:cubicBezTo>
                <a:cubicBezTo>
                  <a:pt x="447221" y="1127656"/>
                  <a:pt x="445054" y="1131623"/>
                  <a:pt x="442654" y="1135423"/>
                </a:cubicBezTo>
                <a:cubicBezTo>
                  <a:pt x="440253" y="1139224"/>
                  <a:pt x="437920" y="1142591"/>
                  <a:pt x="435653" y="1145525"/>
                </a:cubicBezTo>
                <a:lnTo>
                  <a:pt x="427852" y="1145525"/>
                </a:lnTo>
                <a:cubicBezTo>
                  <a:pt x="433719" y="1136990"/>
                  <a:pt x="438353" y="1128622"/>
                  <a:pt x="441754" y="1120421"/>
                </a:cubicBezTo>
                <a:cubicBezTo>
                  <a:pt x="445154" y="1112220"/>
                  <a:pt x="446854" y="1104519"/>
                  <a:pt x="446854" y="1097319"/>
                </a:cubicBezTo>
                <a:close/>
                <a:moveTo>
                  <a:pt x="2450104" y="1092918"/>
                </a:moveTo>
                <a:cubicBezTo>
                  <a:pt x="2456505" y="1092918"/>
                  <a:pt x="2462039" y="1094785"/>
                  <a:pt x="2466706" y="1098519"/>
                </a:cubicBezTo>
                <a:cubicBezTo>
                  <a:pt x="2471373" y="1102253"/>
                  <a:pt x="2473707" y="1107853"/>
                  <a:pt x="2473707" y="1115321"/>
                </a:cubicBezTo>
                <a:cubicBezTo>
                  <a:pt x="2473707" y="1119055"/>
                  <a:pt x="2473074" y="1122322"/>
                  <a:pt x="2471807" y="1125122"/>
                </a:cubicBezTo>
                <a:cubicBezTo>
                  <a:pt x="2470540" y="1127922"/>
                  <a:pt x="2468806" y="1130256"/>
                  <a:pt x="2466606" y="1132123"/>
                </a:cubicBezTo>
                <a:cubicBezTo>
                  <a:pt x="2464405" y="1133990"/>
                  <a:pt x="2461905" y="1135390"/>
                  <a:pt x="2459105" y="1136323"/>
                </a:cubicBezTo>
                <a:cubicBezTo>
                  <a:pt x="2456305" y="1137257"/>
                  <a:pt x="2453304" y="1137724"/>
                  <a:pt x="2450104" y="1137724"/>
                </a:cubicBezTo>
                <a:cubicBezTo>
                  <a:pt x="2443703" y="1137724"/>
                  <a:pt x="2438169" y="1135857"/>
                  <a:pt x="2433502" y="1132123"/>
                </a:cubicBezTo>
                <a:cubicBezTo>
                  <a:pt x="2428835" y="1128389"/>
                  <a:pt x="2426501" y="1122788"/>
                  <a:pt x="2426501" y="1115321"/>
                </a:cubicBezTo>
                <a:cubicBezTo>
                  <a:pt x="2426501" y="1107853"/>
                  <a:pt x="2428835" y="1102253"/>
                  <a:pt x="2433502" y="1098519"/>
                </a:cubicBezTo>
                <a:cubicBezTo>
                  <a:pt x="2438169" y="1094785"/>
                  <a:pt x="2443703" y="1092918"/>
                  <a:pt x="2450104" y="1092918"/>
                </a:cubicBezTo>
                <a:close/>
                <a:moveTo>
                  <a:pt x="1470782" y="1091918"/>
                </a:moveTo>
                <a:cubicBezTo>
                  <a:pt x="1471715" y="1094452"/>
                  <a:pt x="1472716" y="1097419"/>
                  <a:pt x="1473782" y="1100819"/>
                </a:cubicBezTo>
                <a:cubicBezTo>
                  <a:pt x="1474850" y="1104219"/>
                  <a:pt x="1475850" y="1107720"/>
                  <a:pt x="1476783" y="1111320"/>
                </a:cubicBezTo>
                <a:cubicBezTo>
                  <a:pt x="1477716" y="1114921"/>
                  <a:pt x="1478616" y="1118421"/>
                  <a:pt x="1479483" y="1121822"/>
                </a:cubicBezTo>
                <a:cubicBezTo>
                  <a:pt x="1480349" y="1125222"/>
                  <a:pt x="1481050" y="1128256"/>
                  <a:pt x="1481583" y="1130923"/>
                </a:cubicBezTo>
                <a:lnTo>
                  <a:pt x="1474983" y="1132123"/>
                </a:lnTo>
                <a:cubicBezTo>
                  <a:pt x="1474449" y="1129323"/>
                  <a:pt x="1473782" y="1126189"/>
                  <a:pt x="1472982" y="1122722"/>
                </a:cubicBezTo>
                <a:cubicBezTo>
                  <a:pt x="1472182" y="1119255"/>
                  <a:pt x="1471315" y="1115788"/>
                  <a:pt x="1470382" y="1112320"/>
                </a:cubicBezTo>
                <a:cubicBezTo>
                  <a:pt x="1469448" y="1108853"/>
                  <a:pt x="1468481" y="1105453"/>
                  <a:pt x="1467481" y="1102119"/>
                </a:cubicBezTo>
                <a:cubicBezTo>
                  <a:pt x="1466481" y="1098785"/>
                  <a:pt x="1465582" y="1095852"/>
                  <a:pt x="1464781" y="1093318"/>
                </a:cubicBezTo>
                <a:close/>
                <a:moveTo>
                  <a:pt x="1070732" y="1091918"/>
                </a:moveTo>
                <a:cubicBezTo>
                  <a:pt x="1071665" y="1094452"/>
                  <a:pt x="1072666" y="1097419"/>
                  <a:pt x="1073733" y="1100819"/>
                </a:cubicBezTo>
                <a:cubicBezTo>
                  <a:pt x="1074799" y="1104219"/>
                  <a:pt x="1075799" y="1107720"/>
                  <a:pt x="1076733" y="1111320"/>
                </a:cubicBezTo>
                <a:cubicBezTo>
                  <a:pt x="1077666" y="1114921"/>
                  <a:pt x="1078566" y="1118421"/>
                  <a:pt x="1079433" y="1121822"/>
                </a:cubicBezTo>
                <a:cubicBezTo>
                  <a:pt x="1080300" y="1125222"/>
                  <a:pt x="1081000" y="1128256"/>
                  <a:pt x="1081534" y="1130923"/>
                </a:cubicBezTo>
                <a:lnTo>
                  <a:pt x="1074933" y="1132123"/>
                </a:lnTo>
                <a:cubicBezTo>
                  <a:pt x="1074399" y="1129323"/>
                  <a:pt x="1073733" y="1126189"/>
                  <a:pt x="1072932" y="1122722"/>
                </a:cubicBezTo>
                <a:cubicBezTo>
                  <a:pt x="1072132" y="1119255"/>
                  <a:pt x="1071266" y="1115788"/>
                  <a:pt x="1070332" y="1112320"/>
                </a:cubicBezTo>
                <a:cubicBezTo>
                  <a:pt x="1069399" y="1108853"/>
                  <a:pt x="1068432" y="1105453"/>
                  <a:pt x="1067432" y="1102119"/>
                </a:cubicBezTo>
                <a:cubicBezTo>
                  <a:pt x="1066432" y="1098785"/>
                  <a:pt x="1065532" y="1095852"/>
                  <a:pt x="1064731" y="1093318"/>
                </a:cubicBezTo>
                <a:close/>
                <a:moveTo>
                  <a:pt x="1512387" y="1090718"/>
                </a:moveTo>
                <a:cubicBezTo>
                  <a:pt x="1513720" y="1093251"/>
                  <a:pt x="1515121" y="1096185"/>
                  <a:pt x="1516588" y="1099519"/>
                </a:cubicBezTo>
                <a:cubicBezTo>
                  <a:pt x="1518055" y="1102853"/>
                  <a:pt x="1519521" y="1106220"/>
                  <a:pt x="1520988" y="1109620"/>
                </a:cubicBezTo>
                <a:cubicBezTo>
                  <a:pt x="1522455" y="1113020"/>
                  <a:pt x="1523822" y="1116354"/>
                  <a:pt x="1525088" y="1119621"/>
                </a:cubicBezTo>
                <a:cubicBezTo>
                  <a:pt x="1526356" y="1122888"/>
                  <a:pt x="1527389" y="1125789"/>
                  <a:pt x="1528189" y="1128322"/>
                </a:cubicBezTo>
                <a:lnTo>
                  <a:pt x="1521989" y="1130123"/>
                </a:lnTo>
                <a:cubicBezTo>
                  <a:pt x="1521188" y="1127589"/>
                  <a:pt x="1520188" y="1124689"/>
                  <a:pt x="1518988" y="1121422"/>
                </a:cubicBezTo>
                <a:cubicBezTo>
                  <a:pt x="1517788" y="1118154"/>
                  <a:pt x="1516487" y="1114821"/>
                  <a:pt x="1515087" y="1111420"/>
                </a:cubicBezTo>
                <a:cubicBezTo>
                  <a:pt x="1513687" y="1108020"/>
                  <a:pt x="1512254" y="1104686"/>
                  <a:pt x="1510787" y="1101419"/>
                </a:cubicBezTo>
                <a:cubicBezTo>
                  <a:pt x="1509320" y="1098152"/>
                  <a:pt x="1507920" y="1095252"/>
                  <a:pt x="1506586" y="1092718"/>
                </a:cubicBezTo>
                <a:close/>
                <a:moveTo>
                  <a:pt x="1112337" y="1090718"/>
                </a:moveTo>
                <a:cubicBezTo>
                  <a:pt x="1113671" y="1093251"/>
                  <a:pt x="1115071" y="1096185"/>
                  <a:pt x="1116538" y="1099519"/>
                </a:cubicBezTo>
                <a:cubicBezTo>
                  <a:pt x="1118004" y="1102853"/>
                  <a:pt x="1119471" y="1106220"/>
                  <a:pt x="1120938" y="1109620"/>
                </a:cubicBezTo>
                <a:cubicBezTo>
                  <a:pt x="1122405" y="1113020"/>
                  <a:pt x="1123772" y="1116354"/>
                  <a:pt x="1125039" y="1119621"/>
                </a:cubicBezTo>
                <a:cubicBezTo>
                  <a:pt x="1126306" y="1122888"/>
                  <a:pt x="1127339" y="1125789"/>
                  <a:pt x="1128139" y="1128322"/>
                </a:cubicBezTo>
                <a:lnTo>
                  <a:pt x="1121938" y="1130123"/>
                </a:lnTo>
                <a:cubicBezTo>
                  <a:pt x="1121138" y="1127589"/>
                  <a:pt x="1120138" y="1124689"/>
                  <a:pt x="1118938" y="1121422"/>
                </a:cubicBezTo>
                <a:cubicBezTo>
                  <a:pt x="1117738" y="1118154"/>
                  <a:pt x="1116438" y="1114821"/>
                  <a:pt x="1115038" y="1111420"/>
                </a:cubicBezTo>
                <a:cubicBezTo>
                  <a:pt x="1113637" y="1108020"/>
                  <a:pt x="1112204" y="1104686"/>
                  <a:pt x="1110737" y="1101419"/>
                </a:cubicBezTo>
                <a:cubicBezTo>
                  <a:pt x="1109270" y="1098152"/>
                  <a:pt x="1107870" y="1095252"/>
                  <a:pt x="1106536" y="1092718"/>
                </a:cubicBezTo>
                <a:close/>
                <a:moveTo>
                  <a:pt x="1436377" y="1090118"/>
                </a:moveTo>
                <a:lnTo>
                  <a:pt x="1442378" y="1092518"/>
                </a:lnTo>
                <a:cubicBezTo>
                  <a:pt x="1441045" y="1096118"/>
                  <a:pt x="1439411" y="1099952"/>
                  <a:pt x="1437477" y="1104019"/>
                </a:cubicBezTo>
                <a:cubicBezTo>
                  <a:pt x="1435544" y="1108087"/>
                  <a:pt x="1433477" y="1112120"/>
                  <a:pt x="1431276" y="1116121"/>
                </a:cubicBezTo>
                <a:cubicBezTo>
                  <a:pt x="1429077" y="1120121"/>
                  <a:pt x="1426843" y="1123955"/>
                  <a:pt x="1424576" y="1127622"/>
                </a:cubicBezTo>
                <a:cubicBezTo>
                  <a:pt x="1422309" y="1131290"/>
                  <a:pt x="1420175" y="1134523"/>
                  <a:pt x="1418175" y="1137324"/>
                </a:cubicBezTo>
                <a:lnTo>
                  <a:pt x="1412374" y="1133923"/>
                </a:lnTo>
                <a:cubicBezTo>
                  <a:pt x="1414508" y="1130856"/>
                  <a:pt x="1416742" y="1127456"/>
                  <a:pt x="1419075" y="1123722"/>
                </a:cubicBezTo>
                <a:cubicBezTo>
                  <a:pt x="1421409" y="1119988"/>
                  <a:pt x="1423676" y="1116188"/>
                  <a:pt x="1425877" y="1112320"/>
                </a:cubicBezTo>
                <a:cubicBezTo>
                  <a:pt x="1428077" y="1108453"/>
                  <a:pt x="1430077" y="1104619"/>
                  <a:pt x="1431877" y="1100819"/>
                </a:cubicBezTo>
                <a:cubicBezTo>
                  <a:pt x="1433677" y="1097019"/>
                  <a:pt x="1435177" y="1093451"/>
                  <a:pt x="1436377" y="1090118"/>
                </a:cubicBezTo>
                <a:close/>
                <a:moveTo>
                  <a:pt x="1036328" y="1090118"/>
                </a:moveTo>
                <a:lnTo>
                  <a:pt x="1042329" y="1092518"/>
                </a:lnTo>
                <a:cubicBezTo>
                  <a:pt x="1040995" y="1096118"/>
                  <a:pt x="1039362" y="1099952"/>
                  <a:pt x="1037428" y="1104019"/>
                </a:cubicBezTo>
                <a:cubicBezTo>
                  <a:pt x="1035494" y="1108087"/>
                  <a:pt x="1033428" y="1112120"/>
                  <a:pt x="1031227" y="1116121"/>
                </a:cubicBezTo>
                <a:cubicBezTo>
                  <a:pt x="1029027" y="1120121"/>
                  <a:pt x="1026793" y="1123955"/>
                  <a:pt x="1024526" y="1127622"/>
                </a:cubicBezTo>
                <a:cubicBezTo>
                  <a:pt x="1022259" y="1131290"/>
                  <a:pt x="1020126" y="1134523"/>
                  <a:pt x="1018126" y="1137324"/>
                </a:cubicBezTo>
                <a:lnTo>
                  <a:pt x="1012325" y="1133923"/>
                </a:lnTo>
                <a:cubicBezTo>
                  <a:pt x="1014458" y="1130856"/>
                  <a:pt x="1016692" y="1127456"/>
                  <a:pt x="1019025" y="1123722"/>
                </a:cubicBezTo>
                <a:cubicBezTo>
                  <a:pt x="1021359" y="1119988"/>
                  <a:pt x="1023626" y="1116188"/>
                  <a:pt x="1025827" y="1112320"/>
                </a:cubicBezTo>
                <a:cubicBezTo>
                  <a:pt x="1028027" y="1108453"/>
                  <a:pt x="1030027" y="1104619"/>
                  <a:pt x="1031827" y="1100819"/>
                </a:cubicBezTo>
                <a:cubicBezTo>
                  <a:pt x="1033628" y="1097019"/>
                  <a:pt x="1035128" y="1093451"/>
                  <a:pt x="1036328" y="1090118"/>
                </a:cubicBezTo>
                <a:close/>
                <a:moveTo>
                  <a:pt x="1552992" y="1089318"/>
                </a:moveTo>
                <a:cubicBezTo>
                  <a:pt x="1554993" y="1091985"/>
                  <a:pt x="1557126" y="1095118"/>
                  <a:pt x="1559393" y="1098719"/>
                </a:cubicBezTo>
                <a:cubicBezTo>
                  <a:pt x="1561660" y="1102319"/>
                  <a:pt x="1563927" y="1106020"/>
                  <a:pt x="1566194" y="1109820"/>
                </a:cubicBezTo>
                <a:cubicBezTo>
                  <a:pt x="1568461" y="1113621"/>
                  <a:pt x="1570594" y="1117354"/>
                  <a:pt x="1572594" y="1121022"/>
                </a:cubicBezTo>
                <a:cubicBezTo>
                  <a:pt x="1574594" y="1124689"/>
                  <a:pt x="1576261" y="1127922"/>
                  <a:pt x="1577595" y="1130723"/>
                </a:cubicBezTo>
                <a:lnTo>
                  <a:pt x="1571395" y="1133723"/>
                </a:lnTo>
                <a:cubicBezTo>
                  <a:pt x="1570195" y="1130923"/>
                  <a:pt x="1568627" y="1127722"/>
                  <a:pt x="1566694" y="1124122"/>
                </a:cubicBezTo>
                <a:cubicBezTo>
                  <a:pt x="1564760" y="1120521"/>
                  <a:pt x="1562694" y="1116854"/>
                  <a:pt x="1560493" y="1113121"/>
                </a:cubicBezTo>
                <a:cubicBezTo>
                  <a:pt x="1558293" y="1109387"/>
                  <a:pt x="1556059" y="1105720"/>
                  <a:pt x="1553792" y="1102119"/>
                </a:cubicBezTo>
                <a:cubicBezTo>
                  <a:pt x="1551525" y="1098519"/>
                  <a:pt x="1549392" y="1095252"/>
                  <a:pt x="1547391" y="1092318"/>
                </a:cubicBezTo>
                <a:close/>
                <a:moveTo>
                  <a:pt x="1152942" y="1089318"/>
                </a:moveTo>
                <a:cubicBezTo>
                  <a:pt x="1154942" y="1091985"/>
                  <a:pt x="1157076" y="1095118"/>
                  <a:pt x="1159343" y="1098719"/>
                </a:cubicBezTo>
                <a:cubicBezTo>
                  <a:pt x="1161610" y="1102319"/>
                  <a:pt x="1163876" y="1106020"/>
                  <a:pt x="1166143" y="1109820"/>
                </a:cubicBezTo>
                <a:cubicBezTo>
                  <a:pt x="1168410" y="1113621"/>
                  <a:pt x="1170544" y="1117354"/>
                  <a:pt x="1172545" y="1121022"/>
                </a:cubicBezTo>
                <a:cubicBezTo>
                  <a:pt x="1174545" y="1124689"/>
                  <a:pt x="1176212" y="1127922"/>
                  <a:pt x="1177545" y="1130723"/>
                </a:cubicBezTo>
                <a:lnTo>
                  <a:pt x="1171344" y="1133723"/>
                </a:lnTo>
                <a:cubicBezTo>
                  <a:pt x="1170144" y="1130923"/>
                  <a:pt x="1168577" y="1127722"/>
                  <a:pt x="1166644" y="1124122"/>
                </a:cubicBezTo>
                <a:cubicBezTo>
                  <a:pt x="1164710" y="1120521"/>
                  <a:pt x="1162643" y="1116854"/>
                  <a:pt x="1160443" y="1113121"/>
                </a:cubicBezTo>
                <a:cubicBezTo>
                  <a:pt x="1158243" y="1109387"/>
                  <a:pt x="1156009" y="1105720"/>
                  <a:pt x="1153743" y="1102119"/>
                </a:cubicBezTo>
                <a:cubicBezTo>
                  <a:pt x="1151475" y="1098519"/>
                  <a:pt x="1149341" y="1095252"/>
                  <a:pt x="1147341" y="1092318"/>
                </a:cubicBezTo>
                <a:close/>
                <a:moveTo>
                  <a:pt x="3296010" y="1077316"/>
                </a:moveTo>
                <a:lnTo>
                  <a:pt x="3296010" y="1096918"/>
                </a:lnTo>
                <a:lnTo>
                  <a:pt x="3352417" y="1096918"/>
                </a:lnTo>
                <a:lnTo>
                  <a:pt x="3352417" y="1077316"/>
                </a:lnTo>
                <a:close/>
                <a:moveTo>
                  <a:pt x="3430026" y="1058314"/>
                </a:moveTo>
                <a:lnTo>
                  <a:pt x="3548641" y="1058314"/>
                </a:lnTo>
                <a:lnTo>
                  <a:pt x="3548641" y="1064514"/>
                </a:lnTo>
                <a:cubicBezTo>
                  <a:pt x="3542641" y="1073582"/>
                  <a:pt x="3535873" y="1081617"/>
                  <a:pt x="3528339" y="1088617"/>
                </a:cubicBezTo>
                <a:cubicBezTo>
                  <a:pt x="3520804" y="1095618"/>
                  <a:pt x="3511837" y="1101986"/>
                  <a:pt x="3501435" y="1107720"/>
                </a:cubicBezTo>
                <a:cubicBezTo>
                  <a:pt x="3511170" y="1112387"/>
                  <a:pt x="3522771" y="1116621"/>
                  <a:pt x="3536239" y="1120421"/>
                </a:cubicBezTo>
                <a:cubicBezTo>
                  <a:pt x="3549708" y="1124222"/>
                  <a:pt x="3565710" y="1127989"/>
                  <a:pt x="3584246" y="1131723"/>
                </a:cubicBezTo>
                <a:lnTo>
                  <a:pt x="3582445" y="1138524"/>
                </a:lnTo>
                <a:cubicBezTo>
                  <a:pt x="3562576" y="1134256"/>
                  <a:pt x="3545541" y="1130023"/>
                  <a:pt x="3531339" y="1125822"/>
                </a:cubicBezTo>
                <a:cubicBezTo>
                  <a:pt x="3517137" y="1121622"/>
                  <a:pt x="3504836" y="1116788"/>
                  <a:pt x="3494434" y="1111320"/>
                </a:cubicBezTo>
                <a:cubicBezTo>
                  <a:pt x="3483366" y="1116921"/>
                  <a:pt x="3470665" y="1121955"/>
                  <a:pt x="3456330" y="1126422"/>
                </a:cubicBezTo>
                <a:cubicBezTo>
                  <a:pt x="3441994" y="1130889"/>
                  <a:pt x="3425492" y="1135257"/>
                  <a:pt x="3406823" y="1139524"/>
                </a:cubicBezTo>
                <a:lnTo>
                  <a:pt x="3405023" y="1132923"/>
                </a:lnTo>
                <a:cubicBezTo>
                  <a:pt x="3422225" y="1129323"/>
                  <a:pt x="3437561" y="1125422"/>
                  <a:pt x="3451029" y="1121222"/>
                </a:cubicBezTo>
                <a:cubicBezTo>
                  <a:pt x="3464497" y="1117021"/>
                  <a:pt x="3476566" y="1112387"/>
                  <a:pt x="3487233" y="1107320"/>
                </a:cubicBezTo>
                <a:cubicBezTo>
                  <a:pt x="3479232" y="1102519"/>
                  <a:pt x="3472198" y="1097052"/>
                  <a:pt x="3466131" y="1090918"/>
                </a:cubicBezTo>
                <a:cubicBezTo>
                  <a:pt x="3460063" y="1084784"/>
                  <a:pt x="3454496" y="1077583"/>
                  <a:pt x="3449429" y="1069315"/>
                </a:cubicBezTo>
                <a:lnTo>
                  <a:pt x="3455230" y="1065715"/>
                </a:lnTo>
                <a:cubicBezTo>
                  <a:pt x="3460430" y="1074116"/>
                  <a:pt x="3466131" y="1081417"/>
                  <a:pt x="3472331" y="1087617"/>
                </a:cubicBezTo>
                <a:cubicBezTo>
                  <a:pt x="3478532" y="1093818"/>
                  <a:pt x="3485833" y="1099252"/>
                  <a:pt x="3494234" y="1103919"/>
                </a:cubicBezTo>
                <a:cubicBezTo>
                  <a:pt x="3504236" y="1098585"/>
                  <a:pt x="3512937" y="1092718"/>
                  <a:pt x="3520338" y="1086317"/>
                </a:cubicBezTo>
                <a:cubicBezTo>
                  <a:pt x="3527739" y="1079916"/>
                  <a:pt x="3534239" y="1072715"/>
                  <a:pt x="3539840" y="1064715"/>
                </a:cubicBezTo>
                <a:lnTo>
                  <a:pt x="3430026" y="1064715"/>
                </a:lnTo>
                <a:close/>
                <a:moveTo>
                  <a:pt x="1637803" y="1055713"/>
                </a:moveTo>
                <a:lnTo>
                  <a:pt x="1745616" y="1055713"/>
                </a:lnTo>
                <a:lnTo>
                  <a:pt x="1745616" y="1062114"/>
                </a:lnTo>
                <a:cubicBezTo>
                  <a:pt x="1739082" y="1071715"/>
                  <a:pt x="1732015" y="1080083"/>
                  <a:pt x="1724414" y="1087217"/>
                </a:cubicBezTo>
                <a:cubicBezTo>
                  <a:pt x="1716813" y="1094352"/>
                  <a:pt x="1708078" y="1100786"/>
                  <a:pt x="1698210" y="1106520"/>
                </a:cubicBezTo>
                <a:cubicBezTo>
                  <a:pt x="1709011" y="1111587"/>
                  <a:pt x="1721446" y="1115854"/>
                  <a:pt x="1735515" y="1119321"/>
                </a:cubicBezTo>
                <a:cubicBezTo>
                  <a:pt x="1749583" y="1122788"/>
                  <a:pt x="1765818" y="1126055"/>
                  <a:pt x="1784221" y="1129123"/>
                </a:cubicBezTo>
                <a:lnTo>
                  <a:pt x="1782220" y="1135723"/>
                </a:lnTo>
                <a:cubicBezTo>
                  <a:pt x="1762485" y="1132256"/>
                  <a:pt x="1745183" y="1128589"/>
                  <a:pt x="1730314" y="1124722"/>
                </a:cubicBezTo>
                <a:cubicBezTo>
                  <a:pt x="1715446" y="1120855"/>
                  <a:pt x="1702344" y="1115988"/>
                  <a:pt x="1691009" y="1110120"/>
                </a:cubicBezTo>
                <a:cubicBezTo>
                  <a:pt x="1680341" y="1115587"/>
                  <a:pt x="1668206" y="1120455"/>
                  <a:pt x="1654605" y="1124722"/>
                </a:cubicBezTo>
                <a:cubicBezTo>
                  <a:pt x="1641003" y="1128989"/>
                  <a:pt x="1625268" y="1133123"/>
                  <a:pt x="1607399" y="1137124"/>
                </a:cubicBezTo>
                <a:lnTo>
                  <a:pt x="1605598" y="1130523"/>
                </a:lnTo>
                <a:cubicBezTo>
                  <a:pt x="1622268" y="1126922"/>
                  <a:pt x="1637003" y="1123188"/>
                  <a:pt x="1649804" y="1119321"/>
                </a:cubicBezTo>
                <a:cubicBezTo>
                  <a:pt x="1662606" y="1115454"/>
                  <a:pt x="1674007" y="1111120"/>
                  <a:pt x="1684008" y="1106320"/>
                </a:cubicBezTo>
                <a:cubicBezTo>
                  <a:pt x="1676407" y="1101786"/>
                  <a:pt x="1669706" y="1096585"/>
                  <a:pt x="1663906" y="1090718"/>
                </a:cubicBezTo>
                <a:cubicBezTo>
                  <a:pt x="1658105" y="1084850"/>
                  <a:pt x="1652872" y="1077916"/>
                  <a:pt x="1648204" y="1069915"/>
                </a:cubicBezTo>
                <a:lnTo>
                  <a:pt x="1653604" y="1065915"/>
                </a:lnTo>
                <a:cubicBezTo>
                  <a:pt x="1658139" y="1073916"/>
                  <a:pt x="1663439" y="1080916"/>
                  <a:pt x="1669507" y="1086917"/>
                </a:cubicBezTo>
                <a:cubicBezTo>
                  <a:pt x="1675574" y="1092918"/>
                  <a:pt x="1682675" y="1098185"/>
                  <a:pt x="1690810" y="1102719"/>
                </a:cubicBezTo>
                <a:cubicBezTo>
                  <a:pt x="1700410" y="1097519"/>
                  <a:pt x="1708878" y="1091618"/>
                  <a:pt x="1716213" y="1085017"/>
                </a:cubicBezTo>
                <a:cubicBezTo>
                  <a:pt x="1723547" y="1078416"/>
                  <a:pt x="1730281" y="1070782"/>
                  <a:pt x="1736415" y="1062114"/>
                </a:cubicBezTo>
                <a:lnTo>
                  <a:pt x="1637803" y="1062114"/>
                </a:lnTo>
                <a:close/>
                <a:moveTo>
                  <a:pt x="1833627" y="1052913"/>
                </a:moveTo>
                <a:lnTo>
                  <a:pt x="1833627" y="1107120"/>
                </a:lnTo>
                <a:lnTo>
                  <a:pt x="1871232" y="1107120"/>
                </a:lnTo>
                <a:lnTo>
                  <a:pt x="1871232" y="1052913"/>
                </a:lnTo>
                <a:close/>
                <a:moveTo>
                  <a:pt x="3296010" y="1052513"/>
                </a:moveTo>
                <a:lnTo>
                  <a:pt x="3296010" y="1071315"/>
                </a:lnTo>
                <a:lnTo>
                  <a:pt x="3352417" y="1071315"/>
                </a:lnTo>
                <a:lnTo>
                  <a:pt x="3352417" y="1052513"/>
                </a:lnTo>
                <a:close/>
                <a:moveTo>
                  <a:pt x="2317087" y="1051513"/>
                </a:moveTo>
                <a:cubicBezTo>
                  <a:pt x="2318288" y="1052846"/>
                  <a:pt x="2319821" y="1054580"/>
                  <a:pt x="2321688" y="1056713"/>
                </a:cubicBezTo>
                <a:cubicBezTo>
                  <a:pt x="2323555" y="1058847"/>
                  <a:pt x="2325488" y="1061114"/>
                  <a:pt x="2327489" y="1063514"/>
                </a:cubicBezTo>
                <a:cubicBezTo>
                  <a:pt x="2329489" y="1065915"/>
                  <a:pt x="2331356" y="1068215"/>
                  <a:pt x="2333090" y="1070415"/>
                </a:cubicBezTo>
                <a:cubicBezTo>
                  <a:pt x="2334823" y="1072615"/>
                  <a:pt x="2336223" y="1074449"/>
                  <a:pt x="2337290" y="1075916"/>
                </a:cubicBezTo>
                <a:lnTo>
                  <a:pt x="2332689" y="1079716"/>
                </a:lnTo>
                <a:cubicBezTo>
                  <a:pt x="2331622" y="1078250"/>
                  <a:pt x="2330222" y="1076416"/>
                  <a:pt x="2328489" y="1074216"/>
                </a:cubicBezTo>
                <a:cubicBezTo>
                  <a:pt x="2326756" y="1072015"/>
                  <a:pt x="2324922" y="1069715"/>
                  <a:pt x="2322988" y="1067315"/>
                </a:cubicBezTo>
                <a:cubicBezTo>
                  <a:pt x="2321054" y="1064914"/>
                  <a:pt x="2319154" y="1062648"/>
                  <a:pt x="2317288" y="1060514"/>
                </a:cubicBezTo>
                <a:cubicBezTo>
                  <a:pt x="2315421" y="1058380"/>
                  <a:pt x="2313820" y="1056647"/>
                  <a:pt x="2312487" y="1055313"/>
                </a:cubicBezTo>
                <a:close/>
                <a:moveTo>
                  <a:pt x="1827026" y="1046512"/>
                </a:moveTo>
                <a:lnTo>
                  <a:pt x="1877832" y="1046512"/>
                </a:lnTo>
                <a:lnTo>
                  <a:pt x="1877832" y="1113721"/>
                </a:lnTo>
                <a:lnTo>
                  <a:pt x="1827026" y="1113721"/>
                </a:lnTo>
                <a:close/>
                <a:moveTo>
                  <a:pt x="1901836" y="1045512"/>
                </a:moveTo>
                <a:lnTo>
                  <a:pt x="1962643" y="1045512"/>
                </a:lnTo>
                <a:lnTo>
                  <a:pt x="1962643" y="1092918"/>
                </a:lnTo>
                <a:cubicBezTo>
                  <a:pt x="1962643" y="1096918"/>
                  <a:pt x="1962276" y="1100186"/>
                  <a:pt x="1961543" y="1102719"/>
                </a:cubicBezTo>
                <a:cubicBezTo>
                  <a:pt x="1960809" y="1105253"/>
                  <a:pt x="1959576" y="1107220"/>
                  <a:pt x="1957842" y="1108620"/>
                </a:cubicBezTo>
                <a:cubicBezTo>
                  <a:pt x="1956109" y="1110020"/>
                  <a:pt x="1953776" y="1111087"/>
                  <a:pt x="1950842" y="1111820"/>
                </a:cubicBezTo>
                <a:cubicBezTo>
                  <a:pt x="1947908" y="1112554"/>
                  <a:pt x="1944307" y="1113121"/>
                  <a:pt x="1940040" y="1113521"/>
                </a:cubicBezTo>
                <a:lnTo>
                  <a:pt x="1932439" y="1114321"/>
                </a:lnTo>
                <a:lnTo>
                  <a:pt x="1930239" y="1107520"/>
                </a:lnTo>
                <a:lnTo>
                  <a:pt x="1938440" y="1106720"/>
                </a:lnTo>
                <a:cubicBezTo>
                  <a:pt x="1942040" y="1106320"/>
                  <a:pt x="1944975" y="1105886"/>
                  <a:pt x="1947241" y="1105420"/>
                </a:cubicBezTo>
                <a:cubicBezTo>
                  <a:pt x="1949508" y="1104953"/>
                  <a:pt x="1951308" y="1104186"/>
                  <a:pt x="1952642" y="1103119"/>
                </a:cubicBezTo>
                <a:cubicBezTo>
                  <a:pt x="1953975" y="1102052"/>
                  <a:pt x="1954875" y="1100619"/>
                  <a:pt x="1955342" y="1098819"/>
                </a:cubicBezTo>
                <a:cubicBezTo>
                  <a:pt x="1955809" y="1097019"/>
                  <a:pt x="1956042" y="1094652"/>
                  <a:pt x="1956042" y="1091718"/>
                </a:cubicBezTo>
                <a:lnTo>
                  <a:pt x="1956042" y="1052113"/>
                </a:lnTo>
                <a:lnTo>
                  <a:pt x="1908437" y="1052113"/>
                </a:lnTo>
                <a:lnTo>
                  <a:pt x="1908437" y="1137924"/>
                </a:lnTo>
                <a:lnTo>
                  <a:pt x="1901836" y="1137924"/>
                </a:lnTo>
                <a:close/>
                <a:moveTo>
                  <a:pt x="639278" y="1045512"/>
                </a:moveTo>
                <a:lnTo>
                  <a:pt x="747492" y="1045512"/>
                </a:lnTo>
                <a:lnTo>
                  <a:pt x="747492" y="1051513"/>
                </a:lnTo>
                <a:lnTo>
                  <a:pt x="698886" y="1076916"/>
                </a:lnTo>
                <a:lnTo>
                  <a:pt x="698886" y="1084717"/>
                </a:lnTo>
                <a:lnTo>
                  <a:pt x="781096" y="1084717"/>
                </a:lnTo>
                <a:lnTo>
                  <a:pt x="781096" y="1091318"/>
                </a:lnTo>
                <a:lnTo>
                  <a:pt x="698886" y="1091318"/>
                </a:lnTo>
                <a:lnTo>
                  <a:pt x="698886" y="1114721"/>
                </a:lnTo>
                <a:cubicBezTo>
                  <a:pt x="698886" y="1118321"/>
                  <a:pt x="698586" y="1121222"/>
                  <a:pt x="697985" y="1123422"/>
                </a:cubicBezTo>
                <a:cubicBezTo>
                  <a:pt x="697386" y="1125622"/>
                  <a:pt x="696285" y="1127356"/>
                  <a:pt x="694685" y="1128622"/>
                </a:cubicBezTo>
                <a:cubicBezTo>
                  <a:pt x="693085" y="1129889"/>
                  <a:pt x="690851" y="1130789"/>
                  <a:pt x="687984" y="1131323"/>
                </a:cubicBezTo>
                <a:cubicBezTo>
                  <a:pt x="685117" y="1131856"/>
                  <a:pt x="681483" y="1132256"/>
                  <a:pt x="677083" y="1132523"/>
                </a:cubicBezTo>
                <a:lnTo>
                  <a:pt x="657680" y="1133523"/>
                </a:lnTo>
                <a:lnTo>
                  <a:pt x="655880" y="1126922"/>
                </a:lnTo>
                <a:lnTo>
                  <a:pt x="675483" y="1126122"/>
                </a:lnTo>
                <a:cubicBezTo>
                  <a:pt x="678950" y="1125989"/>
                  <a:pt x="681750" y="1125722"/>
                  <a:pt x="683884" y="1125322"/>
                </a:cubicBezTo>
                <a:cubicBezTo>
                  <a:pt x="686018" y="1124922"/>
                  <a:pt x="687684" y="1124289"/>
                  <a:pt x="688884" y="1123422"/>
                </a:cubicBezTo>
                <a:cubicBezTo>
                  <a:pt x="690085" y="1122555"/>
                  <a:pt x="690885" y="1121355"/>
                  <a:pt x="691285" y="1119821"/>
                </a:cubicBezTo>
                <a:cubicBezTo>
                  <a:pt x="691685" y="1118288"/>
                  <a:pt x="691885" y="1116188"/>
                  <a:pt x="691885" y="1113521"/>
                </a:cubicBezTo>
                <a:lnTo>
                  <a:pt x="691885" y="1091318"/>
                </a:lnTo>
                <a:lnTo>
                  <a:pt x="608074" y="1091318"/>
                </a:lnTo>
                <a:lnTo>
                  <a:pt x="608074" y="1084717"/>
                </a:lnTo>
                <a:lnTo>
                  <a:pt x="691885" y="1084717"/>
                </a:lnTo>
                <a:lnTo>
                  <a:pt x="691885" y="1074116"/>
                </a:lnTo>
                <a:lnTo>
                  <a:pt x="734090" y="1051713"/>
                </a:lnTo>
                <a:lnTo>
                  <a:pt x="639278" y="1051713"/>
                </a:lnTo>
                <a:close/>
                <a:moveTo>
                  <a:pt x="1288759" y="1030510"/>
                </a:moveTo>
                <a:lnTo>
                  <a:pt x="1295960" y="1030910"/>
                </a:lnTo>
                <a:lnTo>
                  <a:pt x="1295960" y="1059114"/>
                </a:lnTo>
                <a:lnTo>
                  <a:pt x="1295960" y="1061314"/>
                </a:lnTo>
                <a:lnTo>
                  <a:pt x="1376570" y="1061314"/>
                </a:lnTo>
                <a:lnTo>
                  <a:pt x="1376570" y="1067915"/>
                </a:lnTo>
                <a:lnTo>
                  <a:pt x="1295360" y="1067915"/>
                </a:lnTo>
                <a:cubicBezTo>
                  <a:pt x="1295360" y="1068048"/>
                  <a:pt x="1295327" y="1068148"/>
                  <a:pt x="1295259" y="1068215"/>
                </a:cubicBezTo>
                <a:cubicBezTo>
                  <a:pt x="1295193" y="1068282"/>
                  <a:pt x="1295160" y="1068382"/>
                  <a:pt x="1295160" y="1068515"/>
                </a:cubicBezTo>
                <a:cubicBezTo>
                  <a:pt x="1302495" y="1095052"/>
                  <a:pt x="1331564" y="1115654"/>
                  <a:pt x="1382370" y="1130323"/>
                </a:cubicBezTo>
                <a:lnTo>
                  <a:pt x="1379570" y="1137324"/>
                </a:lnTo>
                <a:cubicBezTo>
                  <a:pt x="1355967" y="1129856"/>
                  <a:pt x="1336965" y="1121355"/>
                  <a:pt x="1322564" y="1111820"/>
                </a:cubicBezTo>
                <a:cubicBezTo>
                  <a:pt x="1308161" y="1102286"/>
                  <a:pt x="1298161" y="1091251"/>
                  <a:pt x="1292560" y="1078716"/>
                </a:cubicBezTo>
                <a:cubicBezTo>
                  <a:pt x="1288025" y="1090851"/>
                  <a:pt x="1278991" y="1101752"/>
                  <a:pt x="1265456" y="1111420"/>
                </a:cubicBezTo>
                <a:cubicBezTo>
                  <a:pt x="1251921" y="1121088"/>
                  <a:pt x="1233419" y="1129856"/>
                  <a:pt x="1209949" y="1137724"/>
                </a:cubicBezTo>
                <a:lnTo>
                  <a:pt x="1206949" y="1130923"/>
                </a:lnTo>
                <a:cubicBezTo>
                  <a:pt x="1231886" y="1122788"/>
                  <a:pt x="1251054" y="1113587"/>
                  <a:pt x="1264456" y="1103319"/>
                </a:cubicBezTo>
                <a:cubicBezTo>
                  <a:pt x="1277858" y="1093051"/>
                  <a:pt x="1285692" y="1081250"/>
                  <a:pt x="1287960" y="1067915"/>
                </a:cubicBezTo>
                <a:lnTo>
                  <a:pt x="1211150" y="1067915"/>
                </a:lnTo>
                <a:lnTo>
                  <a:pt x="1211150" y="1061314"/>
                </a:lnTo>
                <a:lnTo>
                  <a:pt x="1288759" y="1061314"/>
                </a:lnTo>
                <a:lnTo>
                  <a:pt x="1288759" y="1059314"/>
                </a:lnTo>
                <a:close/>
                <a:moveTo>
                  <a:pt x="40803" y="1030310"/>
                </a:moveTo>
                <a:lnTo>
                  <a:pt x="40803" y="1076916"/>
                </a:lnTo>
                <a:lnTo>
                  <a:pt x="94010" y="1076916"/>
                </a:lnTo>
                <a:lnTo>
                  <a:pt x="94010" y="1030310"/>
                </a:lnTo>
                <a:close/>
                <a:moveTo>
                  <a:pt x="1318763" y="1029710"/>
                </a:moveTo>
                <a:cubicBezTo>
                  <a:pt x="1320363" y="1030777"/>
                  <a:pt x="1322363" y="1032244"/>
                  <a:pt x="1324763" y="1034111"/>
                </a:cubicBezTo>
                <a:cubicBezTo>
                  <a:pt x="1327165" y="1035978"/>
                  <a:pt x="1329664" y="1037978"/>
                  <a:pt x="1332265" y="1040111"/>
                </a:cubicBezTo>
                <a:cubicBezTo>
                  <a:pt x="1334865" y="1042245"/>
                  <a:pt x="1337432" y="1044412"/>
                  <a:pt x="1339966" y="1046612"/>
                </a:cubicBezTo>
                <a:cubicBezTo>
                  <a:pt x="1342499" y="1048812"/>
                  <a:pt x="1344633" y="1050713"/>
                  <a:pt x="1346366" y="1052313"/>
                </a:cubicBezTo>
                <a:lnTo>
                  <a:pt x="1341765" y="1056713"/>
                </a:lnTo>
                <a:cubicBezTo>
                  <a:pt x="1340299" y="1055247"/>
                  <a:pt x="1338332" y="1053446"/>
                  <a:pt x="1335865" y="1051313"/>
                </a:cubicBezTo>
                <a:cubicBezTo>
                  <a:pt x="1333398" y="1049179"/>
                  <a:pt x="1330864" y="1047012"/>
                  <a:pt x="1328264" y="1044812"/>
                </a:cubicBezTo>
                <a:cubicBezTo>
                  <a:pt x="1325664" y="1042612"/>
                  <a:pt x="1323130" y="1040578"/>
                  <a:pt x="1320663" y="1038711"/>
                </a:cubicBezTo>
                <a:cubicBezTo>
                  <a:pt x="1318196" y="1036844"/>
                  <a:pt x="1316229" y="1035377"/>
                  <a:pt x="1314762" y="1034311"/>
                </a:cubicBezTo>
                <a:close/>
                <a:moveTo>
                  <a:pt x="2064256" y="1018309"/>
                </a:moveTo>
                <a:lnTo>
                  <a:pt x="2064256" y="1072515"/>
                </a:lnTo>
                <a:lnTo>
                  <a:pt x="2119063" y="1072515"/>
                </a:lnTo>
                <a:lnTo>
                  <a:pt x="2119063" y="1018309"/>
                </a:lnTo>
                <a:close/>
                <a:moveTo>
                  <a:pt x="1845028" y="1013708"/>
                </a:moveTo>
                <a:lnTo>
                  <a:pt x="1943441" y="1013708"/>
                </a:lnTo>
                <a:lnTo>
                  <a:pt x="1943441" y="1020309"/>
                </a:lnTo>
                <a:lnTo>
                  <a:pt x="1845028" y="1020309"/>
                </a:lnTo>
                <a:close/>
                <a:moveTo>
                  <a:pt x="2058055" y="1011908"/>
                </a:moveTo>
                <a:lnTo>
                  <a:pt x="2125263" y="1011908"/>
                </a:lnTo>
                <a:lnTo>
                  <a:pt x="2125263" y="1078916"/>
                </a:lnTo>
                <a:lnTo>
                  <a:pt x="2058055" y="1078916"/>
                </a:lnTo>
                <a:close/>
                <a:moveTo>
                  <a:pt x="3538240" y="1007307"/>
                </a:moveTo>
                <a:cubicBezTo>
                  <a:pt x="3540774" y="1009174"/>
                  <a:pt x="3543974" y="1011608"/>
                  <a:pt x="3547841" y="1014608"/>
                </a:cubicBezTo>
                <a:cubicBezTo>
                  <a:pt x="3551708" y="1017609"/>
                  <a:pt x="3555709" y="1020809"/>
                  <a:pt x="3559842" y="1024209"/>
                </a:cubicBezTo>
                <a:cubicBezTo>
                  <a:pt x="3563976" y="1027610"/>
                  <a:pt x="3567977" y="1031010"/>
                  <a:pt x="3571844" y="1034411"/>
                </a:cubicBezTo>
                <a:cubicBezTo>
                  <a:pt x="3575711" y="1037811"/>
                  <a:pt x="3579045" y="1040778"/>
                  <a:pt x="3581845" y="1043312"/>
                </a:cubicBezTo>
                <a:lnTo>
                  <a:pt x="3578045" y="1048713"/>
                </a:lnTo>
                <a:cubicBezTo>
                  <a:pt x="3574978" y="1045912"/>
                  <a:pt x="3571444" y="1042778"/>
                  <a:pt x="3567443" y="1039311"/>
                </a:cubicBezTo>
                <a:cubicBezTo>
                  <a:pt x="3563443" y="1035844"/>
                  <a:pt x="3559409" y="1032410"/>
                  <a:pt x="3555342" y="1029010"/>
                </a:cubicBezTo>
                <a:cubicBezTo>
                  <a:pt x="3551275" y="1025610"/>
                  <a:pt x="3547374" y="1022443"/>
                  <a:pt x="3543640" y="1019509"/>
                </a:cubicBezTo>
                <a:cubicBezTo>
                  <a:pt x="3539907" y="1016575"/>
                  <a:pt x="3536773" y="1014175"/>
                  <a:pt x="3534239" y="1012308"/>
                </a:cubicBezTo>
                <a:close/>
                <a:moveTo>
                  <a:pt x="3452029" y="1006507"/>
                </a:moveTo>
                <a:lnTo>
                  <a:pt x="3456630" y="1010908"/>
                </a:lnTo>
                <a:cubicBezTo>
                  <a:pt x="3450762" y="1017709"/>
                  <a:pt x="3443828" y="1024910"/>
                  <a:pt x="3435827" y="1032510"/>
                </a:cubicBezTo>
                <a:cubicBezTo>
                  <a:pt x="3427826" y="1040111"/>
                  <a:pt x="3419759" y="1046979"/>
                  <a:pt x="3411624" y="1053113"/>
                </a:cubicBezTo>
                <a:lnTo>
                  <a:pt x="3407823" y="1047312"/>
                </a:lnTo>
                <a:cubicBezTo>
                  <a:pt x="3411824" y="1044379"/>
                  <a:pt x="3415824" y="1041245"/>
                  <a:pt x="3419825" y="1037911"/>
                </a:cubicBezTo>
                <a:cubicBezTo>
                  <a:pt x="3423826" y="1034577"/>
                  <a:pt x="3427726" y="1031144"/>
                  <a:pt x="3431526" y="1027610"/>
                </a:cubicBezTo>
                <a:cubicBezTo>
                  <a:pt x="3435327" y="1024076"/>
                  <a:pt x="3438994" y="1020542"/>
                  <a:pt x="3442528" y="1017009"/>
                </a:cubicBezTo>
                <a:cubicBezTo>
                  <a:pt x="3446062" y="1013475"/>
                  <a:pt x="3449229" y="1009974"/>
                  <a:pt x="3452029" y="1006507"/>
                </a:cubicBezTo>
                <a:close/>
                <a:moveTo>
                  <a:pt x="1307561" y="1004507"/>
                </a:moveTo>
                <a:cubicBezTo>
                  <a:pt x="1310762" y="1005974"/>
                  <a:pt x="1315329" y="1008074"/>
                  <a:pt x="1321263" y="1010808"/>
                </a:cubicBezTo>
                <a:cubicBezTo>
                  <a:pt x="1327197" y="1013541"/>
                  <a:pt x="1333432" y="1016475"/>
                  <a:pt x="1339966" y="1019609"/>
                </a:cubicBezTo>
                <a:cubicBezTo>
                  <a:pt x="1346499" y="1022743"/>
                  <a:pt x="1352834" y="1025843"/>
                  <a:pt x="1358967" y="1028910"/>
                </a:cubicBezTo>
                <a:cubicBezTo>
                  <a:pt x="1365102" y="1031977"/>
                  <a:pt x="1370102" y="1034511"/>
                  <a:pt x="1373970" y="1036511"/>
                </a:cubicBezTo>
                <a:lnTo>
                  <a:pt x="1371370" y="1042712"/>
                </a:lnTo>
                <a:cubicBezTo>
                  <a:pt x="1367369" y="1040578"/>
                  <a:pt x="1362268" y="1037978"/>
                  <a:pt x="1356068" y="1034911"/>
                </a:cubicBezTo>
                <a:cubicBezTo>
                  <a:pt x="1349866" y="1031844"/>
                  <a:pt x="1343532" y="1028743"/>
                  <a:pt x="1337065" y="1025610"/>
                </a:cubicBezTo>
                <a:cubicBezTo>
                  <a:pt x="1330598" y="1022476"/>
                  <a:pt x="1324463" y="1019542"/>
                  <a:pt x="1318663" y="1016808"/>
                </a:cubicBezTo>
                <a:cubicBezTo>
                  <a:pt x="1312862" y="1014075"/>
                  <a:pt x="1308295" y="1011975"/>
                  <a:pt x="1304961" y="1010508"/>
                </a:cubicBezTo>
                <a:close/>
                <a:moveTo>
                  <a:pt x="1278358" y="1004307"/>
                </a:moveTo>
                <a:lnTo>
                  <a:pt x="1281558" y="1010508"/>
                </a:lnTo>
                <a:cubicBezTo>
                  <a:pt x="1277291" y="1013041"/>
                  <a:pt x="1272591" y="1015742"/>
                  <a:pt x="1267456" y="1018609"/>
                </a:cubicBezTo>
                <a:cubicBezTo>
                  <a:pt x="1262323" y="1021476"/>
                  <a:pt x="1256956" y="1024376"/>
                  <a:pt x="1251355" y="1027310"/>
                </a:cubicBezTo>
                <a:cubicBezTo>
                  <a:pt x="1245754" y="1030243"/>
                  <a:pt x="1240086" y="1033111"/>
                  <a:pt x="1234352" y="1035911"/>
                </a:cubicBezTo>
                <a:cubicBezTo>
                  <a:pt x="1228619" y="1038711"/>
                  <a:pt x="1223084" y="1041312"/>
                  <a:pt x="1217750" y="1043712"/>
                </a:cubicBezTo>
                <a:lnTo>
                  <a:pt x="1215151" y="1037111"/>
                </a:lnTo>
                <a:cubicBezTo>
                  <a:pt x="1220484" y="1034711"/>
                  <a:pt x="1225984" y="1032144"/>
                  <a:pt x="1231652" y="1029410"/>
                </a:cubicBezTo>
                <a:cubicBezTo>
                  <a:pt x="1237319" y="1026676"/>
                  <a:pt x="1242920" y="1023843"/>
                  <a:pt x="1248454" y="1020909"/>
                </a:cubicBezTo>
                <a:cubicBezTo>
                  <a:pt x="1253988" y="1017975"/>
                  <a:pt x="1259322" y="1015075"/>
                  <a:pt x="1264456" y="1012208"/>
                </a:cubicBezTo>
                <a:cubicBezTo>
                  <a:pt x="1269590" y="1009341"/>
                  <a:pt x="1274224" y="1006707"/>
                  <a:pt x="1278358" y="1004307"/>
                </a:cubicBezTo>
                <a:close/>
                <a:moveTo>
                  <a:pt x="3296010" y="1003907"/>
                </a:moveTo>
                <a:lnTo>
                  <a:pt x="3296010" y="1023709"/>
                </a:lnTo>
                <a:lnTo>
                  <a:pt x="3348216" y="1023709"/>
                </a:lnTo>
                <a:lnTo>
                  <a:pt x="3348216" y="1003907"/>
                </a:lnTo>
                <a:close/>
                <a:moveTo>
                  <a:pt x="3236802" y="1003907"/>
                </a:moveTo>
                <a:lnTo>
                  <a:pt x="3236802" y="1023709"/>
                </a:lnTo>
                <a:lnTo>
                  <a:pt x="3289609" y="1023709"/>
                </a:lnTo>
                <a:lnTo>
                  <a:pt x="3289609" y="1003907"/>
                </a:lnTo>
                <a:close/>
                <a:moveTo>
                  <a:pt x="2244878" y="1000106"/>
                </a:moveTo>
                <a:lnTo>
                  <a:pt x="2344891" y="1000106"/>
                </a:lnTo>
                <a:lnTo>
                  <a:pt x="2344891" y="1006507"/>
                </a:lnTo>
                <a:lnTo>
                  <a:pt x="2297685" y="1006507"/>
                </a:lnTo>
                <a:lnTo>
                  <a:pt x="2297685" y="1039711"/>
                </a:lnTo>
                <a:lnTo>
                  <a:pt x="2342691" y="1039711"/>
                </a:lnTo>
                <a:lnTo>
                  <a:pt x="2342691" y="1045912"/>
                </a:lnTo>
                <a:lnTo>
                  <a:pt x="2297685" y="1045912"/>
                </a:lnTo>
                <a:lnTo>
                  <a:pt x="2297685" y="1088117"/>
                </a:lnTo>
                <a:lnTo>
                  <a:pt x="2351091" y="1088117"/>
                </a:lnTo>
                <a:lnTo>
                  <a:pt x="2351091" y="1094518"/>
                </a:lnTo>
                <a:lnTo>
                  <a:pt x="2238677" y="1094518"/>
                </a:lnTo>
                <a:lnTo>
                  <a:pt x="2238677" y="1088117"/>
                </a:lnTo>
                <a:lnTo>
                  <a:pt x="2291084" y="1088117"/>
                </a:lnTo>
                <a:lnTo>
                  <a:pt x="2291084" y="1045912"/>
                </a:lnTo>
                <a:lnTo>
                  <a:pt x="2247879" y="1045912"/>
                </a:lnTo>
                <a:lnTo>
                  <a:pt x="2247879" y="1039711"/>
                </a:lnTo>
                <a:lnTo>
                  <a:pt x="2291084" y="1039711"/>
                </a:lnTo>
                <a:lnTo>
                  <a:pt x="2291084" y="1006507"/>
                </a:lnTo>
                <a:lnTo>
                  <a:pt x="2244878" y="1006507"/>
                </a:lnTo>
                <a:close/>
                <a:moveTo>
                  <a:pt x="1639803" y="983904"/>
                </a:moveTo>
                <a:cubicBezTo>
                  <a:pt x="1643003" y="988172"/>
                  <a:pt x="1646437" y="993106"/>
                  <a:pt x="1650104" y="998706"/>
                </a:cubicBezTo>
                <a:cubicBezTo>
                  <a:pt x="1653772" y="1004307"/>
                  <a:pt x="1657072" y="1009441"/>
                  <a:pt x="1660006" y="1014108"/>
                </a:cubicBezTo>
                <a:lnTo>
                  <a:pt x="1654205" y="1017309"/>
                </a:lnTo>
                <a:cubicBezTo>
                  <a:pt x="1651538" y="1012908"/>
                  <a:pt x="1648438" y="1007874"/>
                  <a:pt x="1644903" y="1002207"/>
                </a:cubicBezTo>
                <a:cubicBezTo>
                  <a:pt x="1641369" y="996539"/>
                  <a:pt x="1637869" y="991505"/>
                  <a:pt x="1634402" y="987105"/>
                </a:cubicBezTo>
                <a:close/>
                <a:moveTo>
                  <a:pt x="1688809" y="981704"/>
                </a:moveTo>
                <a:cubicBezTo>
                  <a:pt x="1690142" y="983838"/>
                  <a:pt x="1691576" y="986205"/>
                  <a:pt x="1693109" y="988805"/>
                </a:cubicBezTo>
                <a:cubicBezTo>
                  <a:pt x="1694643" y="991405"/>
                  <a:pt x="1696210" y="994106"/>
                  <a:pt x="1697810" y="996906"/>
                </a:cubicBezTo>
                <a:cubicBezTo>
                  <a:pt x="1699410" y="999706"/>
                  <a:pt x="1701011" y="1002507"/>
                  <a:pt x="1702611" y="1005307"/>
                </a:cubicBezTo>
                <a:cubicBezTo>
                  <a:pt x="1704211" y="1008107"/>
                  <a:pt x="1705678" y="1010708"/>
                  <a:pt x="1707012" y="1013108"/>
                </a:cubicBezTo>
                <a:lnTo>
                  <a:pt x="1701210" y="1016308"/>
                </a:lnTo>
                <a:cubicBezTo>
                  <a:pt x="1700011" y="1013908"/>
                  <a:pt x="1698643" y="1011341"/>
                  <a:pt x="1697110" y="1008607"/>
                </a:cubicBezTo>
                <a:cubicBezTo>
                  <a:pt x="1695577" y="1005874"/>
                  <a:pt x="1694010" y="1003107"/>
                  <a:pt x="1692410" y="1000306"/>
                </a:cubicBezTo>
                <a:cubicBezTo>
                  <a:pt x="1690810" y="997506"/>
                  <a:pt x="1689209" y="994806"/>
                  <a:pt x="1687608" y="992205"/>
                </a:cubicBezTo>
                <a:cubicBezTo>
                  <a:pt x="1686009" y="989605"/>
                  <a:pt x="1684475" y="987171"/>
                  <a:pt x="1683008" y="984904"/>
                </a:cubicBezTo>
                <a:close/>
                <a:moveTo>
                  <a:pt x="1749817" y="980704"/>
                </a:moveTo>
                <a:lnTo>
                  <a:pt x="1755418" y="983704"/>
                </a:lnTo>
                <a:cubicBezTo>
                  <a:pt x="1753951" y="986238"/>
                  <a:pt x="1752183" y="989138"/>
                  <a:pt x="1750117" y="992405"/>
                </a:cubicBezTo>
                <a:cubicBezTo>
                  <a:pt x="1748049" y="995672"/>
                  <a:pt x="1745849" y="999006"/>
                  <a:pt x="1743516" y="1002407"/>
                </a:cubicBezTo>
                <a:cubicBezTo>
                  <a:pt x="1741182" y="1005807"/>
                  <a:pt x="1738882" y="1009141"/>
                  <a:pt x="1736615" y="1012408"/>
                </a:cubicBezTo>
                <a:cubicBezTo>
                  <a:pt x="1734348" y="1015675"/>
                  <a:pt x="1732215" y="1018575"/>
                  <a:pt x="1730215" y="1021109"/>
                </a:cubicBezTo>
                <a:lnTo>
                  <a:pt x="1771419" y="1021109"/>
                </a:lnTo>
                <a:lnTo>
                  <a:pt x="1771419" y="1057114"/>
                </a:lnTo>
                <a:lnTo>
                  <a:pt x="1764818" y="1057114"/>
                </a:lnTo>
                <a:lnTo>
                  <a:pt x="1764818" y="1027510"/>
                </a:lnTo>
                <a:lnTo>
                  <a:pt x="1624801" y="1027510"/>
                </a:lnTo>
                <a:lnTo>
                  <a:pt x="1624801" y="1057114"/>
                </a:lnTo>
                <a:lnTo>
                  <a:pt x="1618200" y="1057114"/>
                </a:lnTo>
                <a:lnTo>
                  <a:pt x="1618200" y="1021109"/>
                </a:lnTo>
                <a:lnTo>
                  <a:pt x="1725614" y="1021109"/>
                </a:lnTo>
                <a:lnTo>
                  <a:pt x="1723213" y="1019509"/>
                </a:lnTo>
                <a:cubicBezTo>
                  <a:pt x="1725081" y="1017109"/>
                  <a:pt x="1727247" y="1014241"/>
                  <a:pt x="1729714" y="1010908"/>
                </a:cubicBezTo>
                <a:cubicBezTo>
                  <a:pt x="1732181" y="1007574"/>
                  <a:pt x="1734648" y="1004107"/>
                  <a:pt x="1737115" y="1000506"/>
                </a:cubicBezTo>
                <a:cubicBezTo>
                  <a:pt x="1739582" y="996906"/>
                  <a:pt x="1741916" y="993372"/>
                  <a:pt x="1744116" y="989905"/>
                </a:cubicBezTo>
                <a:cubicBezTo>
                  <a:pt x="1746317" y="986438"/>
                  <a:pt x="1748216" y="983371"/>
                  <a:pt x="1749817" y="980704"/>
                </a:cubicBezTo>
                <a:close/>
                <a:moveTo>
                  <a:pt x="2025651" y="976904"/>
                </a:moveTo>
                <a:lnTo>
                  <a:pt x="2025651" y="1113521"/>
                </a:lnTo>
                <a:lnTo>
                  <a:pt x="2157867" y="1113521"/>
                </a:lnTo>
                <a:lnTo>
                  <a:pt x="2157867" y="976904"/>
                </a:lnTo>
                <a:close/>
                <a:moveTo>
                  <a:pt x="273633" y="976904"/>
                </a:moveTo>
                <a:lnTo>
                  <a:pt x="369844" y="976904"/>
                </a:lnTo>
                <a:cubicBezTo>
                  <a:pt x="369844" y="977437"/>
                  <a:pt x="369711" y="980604"/>
                  <a:pt x="369445" y="986405"/>
                </a:cubicBezTo>
                <a:cubicBezTo>
                  <a:pt x="369178" y="992205"/>
                  <a:pt x="368878" y="999406"/>
                  <a:pt x="368545" y="1008007"/>
                </a:cubicBezTo>
                <a:cubicBezTo>
                  <a:pt x="368211" y="1016609"/>
                  <a:pt x="367811" y="1026043"/>
                  <a:pt x="367344" y="1036311"/>
                </a:cubicBezTo>
                <a:cubicBezTo>
                  <a:pt x="366878" y="1046579"/>
                  <a:pt x="366444" y="1056380"/>
                  <a:pt x="366044" y="1065715"/>
                </a:cubicBezTo>
                <a:cubicBezTo>
                  <a:pt x="365644" y="1075049"/>
                  <a:pt x="365244" y="1083317"/>
                  <a:pt x="364844" y="1090518"/>
                </a:cubicBezTo>
                <a:cubicBezTo>
                  <a:pt x="364444" y="1097719"/>
                  <a:pt x="364177" y="1102653"/>
                  <a:pt x="364044" y="1105320"/>
                </a:cubicBezTo>
                <a:cubicBezTo>
                  <a:pt x="363777" y="1110120"/>
                  <a:pt x="363077" y="1114087"/>
                  <a:pt x="361944" y="1117221"/>
                </a:cubicBezTo>
                <a:cubicBezTo>
                  <a:pt x="360810" y="1120355"/>
                  <a:pt x="359110" y="1122888"/>
                  <a:pt x="356843" y="1124822"/>
                </a:cubicBezTo>
                <a:cubicBezTo>
                  <a:pt x="354576" y="1126756"/>
                  <a:pt x="351576" y="1128156"/>
                  <a:pt x="347842" y="1129022"/>
                </a:cubicBezTo>
                <a:cubicBezTo>
                  <a:pt x="344108" y="1129889"/>
                  <a:pt x="339441" y="1130523"/>
                  <a:pt x="333840" y="1130923"/>
                </a:cubicBezTo>
                <a:lnTo>
                  <a:pt x="320239" y="1131923"/>
                </a:lnTo>
                <a:lnTo>
                  <a:pt x="318038" y="1124722"/>
                </a:lnTo>
                <a:lnTo>
                  <a:pt x="332040" y="1123922"/>
                </a:lnTo>
                <a:cubicBezTo>
                  <a:pt x="336707" y="1123522"/>
                  <a:pt x="340608" y="1122988"/>
                  <a:pt x="343741" y="1122322"/>
                </a:cubicBezTo>
                <a:cubicBezTo>
                  <a:pt x="346875" y="1121655"/>
                  <a:pt x="349409" y="1120588"/>
                  <a:pt x="351342" y="1119121"/>
                </a:cubicBezTo>
                <a:cubicBezTo>
                  <a:pt x="353276" y="1117654"/>
                  <a:pt x="354676" y="1115621"/>
                  <a:pt x="355543" y="1113020"/>
                </a:cubicBezTo>
                <a:cubicBezTo>
                  <a:pt x="356410" y="1110420"/>
                  <a:pt x="356976" y="1107120"/>
                  <a:pt x="357243" y="1103119"/>
                </a:cubicBezTo>
                <a:cubicBezTo>
                  <a:pt x="357377" y="1100586"/>
                  <a:pt x="357610" y="1096152"/>
                  <a:pt x="357943" y="1089818"/>
                </a:cubicBezTo>
                <a:cubicBezTo>
                  <a:pt x="358276" y="1083483"/>
                  <a:pt x="358610" y="1076249"/>
                  <a:pt x="358943" y="1068115"/>
                </a:cubicBezTo>
                <a:cubicBezTo>
                  <a:pt x="359277" y="1059981"/>
                  <a:pt x="359677" y="1051413"/>
                  <a:pt x="360144" y="1042412"/>
                </a:cubicBezTo>
                <a:cubicBezTo>
                  <a:pt x="360610" y="1033411"/>
                  <a:pt x="361010" y="1024910"/>
                  <a:pt x="361344" y="1016908"/>
                </a:cubicBezTo>
                <a:cubicBezTo>
                  <a:pt x="361677" y="1008908"/>
                  <a:pt x="361977" y="1001940"/>
                  <a:pt x="362244" y="996006"/>
                </a:cubicBezTo>
                <a:cubicBezTo>
                  <a:pt x="362511" y="990072"/>
                  <a:pt x="362711" y="986038"/>
                  <a:pt x="362844" y="983904"/>
                </a:cubicBezTo>
                <a:lnTo>
                  <a:pt x="310837" y="983904"/>
                </a:lnTo>
                <a:cubicBezTo>
                  <a:pt x="310837" y="985905"/>
                  <a:pt x="310771" y="988538"/>
                  <a:pt x="310637" y="991805"/>
                </a:cubicBezTo>
                <a:cubicBezTo>
                  <a:pt x="310504" y="995072"/>
                  <a:pt x="310404" y="998406"/>
                  <a:pt x="310337" y="1001807"/>
                </a:cubicBezTo>
                <a:cubicBezTo>
                  <a:pt x="310271" y="1005207"/>
                  <a:pt x="310170" y="1008474"/>
                  <a:pt x="310037" y="1011608"/>
                </a:cubicBezTo>
                <a:cubicBezTo>
                  <a:pt x="309904" y="1014742"/>
                  <a:pt x="309770" y="1017242"/>
                  <a:pt x="309637" y="1019109"/>
                </a:cubicBezTo>
                <a:cubicBezTo>
                  <a:pt x="309237" y="1029510"/>
                  <a:pt x="308637" y="1038778"/>
                  <a:pt x="307837" y="1046912"/>
                </a:cubicBezTo>
                <a:cubicBezTo>
                  <a:pt x="307037" y="1055047"/>
                  <a:pt x="305903" y="1062481"/>
                  <a:pt x="304436" y="1069215"/>
                </a:cubicBezTo>
                <a:cubicBezTo>
                  <a:pt x="302970" y="1075949"/>
                  <a:pt x="301103" y="1082150"/>
                  <a:pt x="298836" y="1087817"/>
                </a:cubicBezTo>
                <a:cubicBezTo>
                  <a:pt x="296569" y="1093485"/>
                  <a:pt x="293735" y="1099019"/>
                  <a:pt x="290335" y="1104419"/>
                </a:cubicBezTo>
                <a:cubicBezTo>
                  <a:pt x="286934" y="1109820"/>
                  <a:pt x="282901" y="1115254"/>
                  <a:pt x="278233" y="1120721"/>
                </a:cubicBezTo>
                <a:cubicBezTo>
                  <a:pt x="273566" y="1126189"/>
                  <a:pt x="268165" y="1132056"/>
                  <a:pt x="262031" y="1138324"/>
                </a:cubicBezTo>
                <a:lnTo>
                  <a:pt x="256630" y="1133723"/>
                </a:lnTo>
                <a:cubicBezTo>
                  <a:pt x="262631" y="1127722"/>
                  <a:pt x="267899" y="1122088"/>
                  <a:pt x="272433" y="1116821"/>
                </a:cubicBezTo>
                <a:cubicBezTo>
                  <a:pt x="276966" y="1111554"/>
                  <a:pt x="280900" y="1106320"/>
                  <a:pt x="284234" y="1101119"/>
                </a:cubicBezTo>
                <a:cubicBezTo>
                  <a:pt x="287568" y="1095918"/>
                  <a:pt x="290335" y="1090584"/>
                  <a:pt x="292535" y="1085117"/>
                </a:cubicBezTo>
                <a:cubicBezTo>
                  <a:pt x="294735" y="1079650"/>
                  <a:pt x="296535" y="1073682"/>
                  <a:pt x="297936" y="1067215"/>
                </a:cubicBezTo>
                <a:cubicBezTo>
                  <a:pt x="299336" y="1060747"/>
                  <a:pt x="300436" y="1053546"/>
                  <a:pt x="301236" y="1045612"/>
                </a:cubicBezTo>
                <a:cubicBezTo>
                  <a:pt x="302036" y="1037678"/>
                  <a:pt x="302636" y="1028643"/>
                  <a:pt x="303036" y="1018509"/>
                </a:cubicBezTo>
                <a:cubicBezTo>
                  <a:pt x="303170" y="1016642"/>
                  <a:pt x="303303" y="1014175"/>
                  <a:pt x="303436" y="1011108"/>
                </a:cubicBezTo>
                <a:cubicBezTo>
                  <a:pt x="303570" y="1008041"/>
                  <a:pt x="303670" y="1004840"/>
                  <a:pt x="303736" y="1001507"/>
                </a:cubicBezTo>
                <a:cubicBezTo>
                  <a:pt x="303803" y="998173"/>
                  <a:pt x="303903" y="994906"/>
                  <a:pt x="304037" y="991705"/>
                </a:cubicBezTo>
                <a:cubicBezTo>
                  <a:pt x="304170" y="988505"/>
                  <a:pt x="304303" y="985905"/>
                  <a:pt x="304436" y="983904"/>
                </a:cubicBezTo>
                <a:lnTo>
                  <a:pt x="273633" y="983904"/>
                </a:lnTo>
                <a:close/>
                <a:moveTo>
                  <a:pt x="2228076" y="976103"/>
                </a:moveTo>
                <a:lnTo>
                  <a:pt x="2228076" y="1118321"/>
                </a:lnTo>
                <a:lnTo>
                  <a:pt x="2362093" y="1118321"/>
                </a:lnTo>
                <a:lnTo>
                  <a:pt x="2362093" y="976103"/>
                </a:lnTo>
                <a:close/>
                <a:moveTo>
                  <a:pt x="821501" y="974303"/>
                </a:moveTo>
                <a:lnTo>
                  <a:pt x="966919" y="974303"/>
                </a:lnTo>
                <a:lnTo>
                  <a:pt x="966919" y="981304"/>
                </a:lnTo>
                <a:lnTo>
                  <a:pt x="897510" y="981304"/>
                </a:lnTo>
                <a:lnTo>
                  <a:pt x="897510" y="1031110"/>
                </a:lnTo>
                <a:lnTo>
                  <a:pt x="897510" y="1032710"/>
                </a:lnTo>
                <a:lnTo>
                  <a:pt x="977920" y="1032710"/>
                </a:lnTo>
                <a:lnTo>
                  <a:pt x="977920" y="1039511"/>
                </a:lnTo>
                <a:lnTo>
                  <a:pt x="897910" y="1039511"/>
                </a:lnTo>
                <a:cubicBezTo>
                  <a:pt x="900178" y="1049913"/>
                  <a:pt x="903578" y="1059481"/>
                  <a:pt x="908112" y="1068215"/>
                </a:cubicBezTo>
                <a:cubicBezTo>
                  <a:pt x="912646" y="1076949"/>
                  <a:pt x="918380" y="1085050"/>
                  <a:pt x="925314" y="1092518"/>
                </a:cubicBezTo>
                <a:cubicBezTo>
                  <a:pt x="932248" y="1099986"/>
                  <a:pt x="940449" y="1106920"/>
                  <a:pt x="949917" y="1113321"/>
                </a:cubicBezTo>
                <a:cubicBezTo>
                  <a:pt x="959385" y="1119721"/>
                  <a:pt x="970119" y="1125722"/>
                  <a:pt x="982121" y="1131323"/>
                </a:cubicBezTo>
                <a:lnTo>
                  <a:pt x="978321" y="1138524"/>
                </a:lnTo>
                <a:cubicBezTo>
                  <a:pt x="966853" y="1132790"/>
                  <a:pt x="956551" y="1126822"/>
                  <a:pt x="947417" y="1120621"/>
                </a:cubicBezTo>
                <a:cubicBezTo>
                  <a:pt x="938282" y="1114421"/>
                  <a:pt x="930281" y="1107820"/>
                  <a:pt x="923414" y="1100819"/>
                </a:cubicBezTo>
                <a:cubicBezTo>
                  <a:pt x="916546" y="1093818"/>
                  <a:pt x="910746" y="1086317"/>
                  <a:pt x="906012" y="1078316"/>
                </a:cubicBezTo>
                <a:cubicBezTo>
                  <a:pt x="901277" y="1070315"/>
                  <a:pt x="897510" y="1061581"/>
                  <a:pt x="894710" y="1052113"/>
                </a:cubicBezTo>
                <a:cubicBezTo>
                  <a:pt x="890443" y="1068248"/>
                  <a:pt x="881375" y="1083684"/>
                  <a:pt x="867507" y="1098419"/>
                </a:cubicBezTo>
                <a:cubicBezTo>
                  <a:pt x="853638" y="1113154"/>
                  <a:pt x="834703" y="1126656"/>
                  <a:pt x="810700" y="1138924"/>
                </a:cubicBezTo>
                <a:lnTo>
                  <a:pt x="806899" y="1132323"/>
                </a:lnTo>
                <a:cubicBezTo>
                  <a:pt x="832102" y="1119655"/>
                  <a:pt x="851738" y="1105520"/>
                  <a:pt x="865807" y="1089918"/>
                </a:cubicBezTo>
                <a:cubicBezTo>
                  <a:pt x="879875" y="1074316"/>
                  <a:pt x="887909" y="1057514"/>
                  <a:pt x="889909" y="1039511"/>
                </a:cubicBezTo>
                <a:lnTo>
                  <a:pt x="810299" y="1039511"/>
                </a:lnTo>
                <a:lnTo>
                  <a:pt x="810299" y="1032710"/>
                </a:lnTo>
                <a:lnTo>
                  <a:pt x="890310" y="1032710"/>
                </a:lnTo>
                <a:lnTo>
                  <a:pt x="890310" y="1031110"/>
                </a:lnTo>
                <a:lnTo>
                  <a:pt x="890310" y="981304"/>
                </a:lnTo>
                <a:lnTo>
                  <a:pt x="821501" y="981304"/>
                </a:lnTo>
                <a:close/>
                <a:moveTo>
                  <a:pt x="2018650" y="969703"/>
                </a:moveTo>
                <a:lnTo>
                  <a:pt x="2164668" y="969703"/>
                </a:lnTo>
                <a:lnTo>
                  <a:pt x="2164668" y="1135323"/>
                </a:lnTo>
                <a:lnTo>
                  <a:pt x="2157867" y="1135323"/>
                </a:lnTo>
                <a:lnTo>
                  <a:pt x="2157867" y="1120121"/>
                </a:lnTo>
                <a:lnTo>
                  <a:pt x="2025651" y="1120121"/>
                </a:lnTo>
                <a:lnTo>
                  <a:pt x="2025651" y="1135323"/>
                </a:lnTo>
                <a:lnTo>
                  <a:pt x="2018650" y="1135323"/>
                </a:lnTo>
                <a:close/>
                <a:moveTo>
                  <a:pt x="2221275" y="969302"/>
                </a:moveTo>
                <a:lnTo>
                  <a:pt x="2368694" y="969302"/>
                </a:lnTo>
                <a:lnTo>
                  <a:pt x="2368694" y="1138124"/>
                </a:lnTo>
                <a:lnTo>
                  <a:pt x="2362093" y="1138124"/>
                </a:lnTo>
                <a:lnTo>
                  <a:pt x="2362093" y="1124522"/>
                </a:lnTo>
                <a:lnTo>
                  <a:pt x="2228076" y="1124522"/>
                </a:lnTo>
                <a:lnTo>
                  <a:pt x="2228076" y="1138124"/>
                </a:lnTo>
                <a:lnTo>
                  <a:pt x="2221275" y="1138124"/>
                </a:lnTo>
                <a:close/>
                <a:moveTo>
                  <a:pt x="1546992" y="967102"/>
                </a:moveTo>
                <a:cubicBezTo>
                  <a:pt x="1548458" y="968302"/>
                  <a:pt x="1550259" y="969936"/>
                  <a:pt x="1552392" y="972003"/>
                </a:cubicBezTo>
                <a:cubicBezTo>
                  <a:pt x="1554525" y="974070"/>
                  <a:pt x="1556759" y="976270"/>
                  <a:pt x="1559093" y="978604"/>
                </a:cubicBezTo>
                <a:cubicBezTo>
                  <a:pt x="1561427" y="980937"/>
                  <a:pt x="1563694" y="983304"/>
                  <a:pt x="1565894" y="985705"/>
                </a:cubicBezTo>
                <a:cubicBezTo>
                  <a:pt x="1568094" y="988105"/>
                  <a:pt x="1569994" y="990172"/>
                  <a:pt x="1571594" y="991905"/>
                </a:cubicBezTo>
                <a:lnTo>
                  <a:pt x="1567394" y="996306"/>
                </a:lnTo>
                <a:cubicBezTo>
                  <a:pt x="1565794" y="994439"/>
                  <a:pt x="1563893" y="992305"/>
                  <a:pt x="1561694" y="989905"/>
                </a:cubicBezTo>
                <a:cubicBezTo>
                  <a:pt x="1559493" y="987505"/>
                  <a:pt x="1557226" y="985138"/>
                  <a:pt x="1554892" y="982804"/>
                </a:cubicBezTo>
                <a:cubicBezTo>
                  <a:pt x="1552560" y="980471"/>
                  <a:pt x="1550325" y="978237"/>
                  <a:pt x="1548191" y="976103"/>
                </a:cubicBezTo>
                <a:cubicBezTo>
                  <a:pt x="1546058" y="973970"/>
                  <a:pt x="1544257" y="972303"/>
                  <a:pt x="1542791" y="971103"/>
                </a:cubicBezTo>
                <a:close/>
                <a:moveTo>
                  <a:pt x="1146942" y="967102"/>
                </a:moveTo>
                <a:cubicBezTo>
                  <a:pt x="1148408" y="968302"/>
                  <a:pt x="1150208" y="969936"/>
                  <a:pt x="1152342" y="972003"/>
                </a:cubicBezTo>
                <a:cubicBezTo>
                  <a:pt x="1154476" y="974070"/>
                  <a:pt x="1156709" y="976270"/>
                  <a:pt x="1159043" y="978604"/>
                </a:cubicBezTo>
                <a:cubicBezTo>
                  <a:pt x="1161376" y="980937"/>
                  <a:pt x="1163643" y="983304"/>
                  <a:pt x="1165844" y="985705"/>
                </a:cubicBezTo>
                <a:cubicBezTo>
                  <a:pt x="1168044" y="988105"/>
                  <a:pt x="1169945" y="990172"/>
                  <a:pt x="1171545" y="991905"/>
                </a:cubicBezTo>
                <a:lnTo>
                  <a:pt x="1167345" y="996306"/>
                </a:lnTo>
                <a:cubicBezTo>
                  <a:pt x="1165744" y="994439"/>
                  <a:pt x="1163844" y="992305"/>
                  <a:pt x="1161643" y="989905"/>
                </a:cubicBezTo>
                <a:cubicBezTo>
                  <a:pt x="1159443" y="987505"/>
                  <a:pt x="1157176" y="985138"/>
                  <a:pt x="1154842" y="982804"/>
                </a:cubicBezTo>
                <a:cubicBezTo>
                  <a:pt x="1152508" y="980471"/>
                  <a:pt x="1150275" y="978237"/>
                  <a:pt x="1148142" y="976103"/>
                </a:cubicBezTo>
                <a:cubicBezTo>
                  <a:pt x="1146008" y="973970"/>
                  <a:pt x="1144208" y="972303"/>
                  <a:pt x="1142741" y="971103"/>
                </a:cubicBezTo>
                <a:close/>
                <a:moveTo>
                  <a:pt x="3660455" y="966302"/>
                </a:moveTo>
                <a:lnTo>
                  <a:pt x="3669256" y="966302"/>
                </a:lnTo>
                <a:cubicBezTo>
                  <a:pt x="3669256" y="969769"/>
                  <a:pt x="3668890" y="973503"/>
                  <a:pt x="3668156" y="977504"/>
                </a:cubicBezTo>
                <a:cubicBezTo>
                  <a:pt x="3667423" y="981504"/>
                  <a:pt x="3666423" y="985605"/>
                  <a:pt x="3665156" y="989805"/>
                </a:cubicBezTo>
                <a:cubicBezTo>
                  <a:pt x="3663889" y="994006"/>
                  <a:pt x="3662422" y="998206"/>
                  <a:pt x="3660755" y="1002407"/>
                </a:cubicBezTo>
                <a:cubicBezTo>
                  <a:pt x="3659088" y="1006607"/>
                  <a:pt x="3657388" y="1010574"/>
                  <a:pt x="3655655" y="1014308"/>
                </a:cubicBezTo>
                <a:lnTo>
                  <a:pt x="3648854" y="1014308"/>
                </a:lnTo>
                <a:cubicBezTo>
                  <a:pt x="3652054" y="1006307"/>
                  <a:pt x="3654788" y="998173"/>
                  <a:pt x="3657055" y="989905"/>
                </a:cubicBezTo>
                <a:cubicBezTo>
                  <a:pt x="3659321" y="981637"/>
                  <a:pt x="3660455" y="973770"/>
                  <a:pt x="3660455" y="966302"/>
                </a:cubicBezTo>
                <a:close/>
                <a:moveTo>
                  <a:pt x="3624451" y="966302"/>
                </a:moveTo>
                <a:lnTo>
                  <a:pt x="3633252" y="966302"/>
                </a:lnTo>
                <a:cubicBezTo>
                  <a:pt x="3633252" y="969769"/>
                  <a:pt x="3632885" y="973503"/>
                  <a:pt x="3632152" y="977504"/>
                </a:cubicBezTo>
                <a:cubicBezTo>
                  <a:pt x="3631418" y="981504"/>
                  <a:pt x="3630418" y="985605"/>
                  <a:pt x="3629151" y="989805"/>
                </a:cubicBezTo>
                <a:cubicBezTo>
                  <a:pt x="3627884" y="994006"/>
                  <a:pt x="3626417" y="998206"/>
                  <a:pt x="3624751" y="1002407"/>
                </a:cubicBezTo>
                <a:cubicBezTo>
                  <a:pt x="3623084" y="1006607"/>
                  <a:pt x="3621383" y="1010574"/>
                  <a:pt x="3619650" y="1014308"/>
                </a:cubicBezTo>
                <a:lnTo>
                  <a:pt x="3613049" y="1014308"/>
                </a:lnTo>
                <a:cubicBezTo>
                  <a:pt x="3616116" y="1006307"/>
                  <a:pt x="3618783" y="998173"/>
                  <a:pt x="3621050" y="989905"/>
                </a:cubicBezTo>
                <a:cubicBezTo>
                  <a:pt x="3623317" y="981637"/>
                  <a:pt x="3624451" y="973770"/>
                  <a:pt x="3624451" y="966302"/>
                </a:cubicBezTo>
                <a:close/>
                <a:moveTo>
                  <a:pt x="2770144" y="966302"/>
                </a:moveTo>
                <a:lnTo>
                  <a:pt x="2776945" y="966302"/>
                </a:lnTo>
                <a:cubicBezTo>
                  <a:pt x="2773744" y="974303"/>
                  <a:pt x="2771011" y="982438"/>
                  <a:pt x="2768744" y="990705"/>
                </a:cubicBezTo>
                <a:cubicBezTo>
                  <a:pt x="2766477" y="998973"/>
                  <a:pt x="2765343" y="1006841"/>
                  <a:pt x="2765343" y="1014308"/>
                </a:cubicBezTo>
                <a:lnTo>
                  <a:pt x="2756542" y="1014308"/>
                </a:lnTo>
                <a:cubicBezTo>
                  <a:pt x="2756542" y="1010841"/>
                  <a:pt x="2756909" y="1007107"/>
                  <a:pt x="2757642" y="1003107"/>
                </a:cubicBezTo>
                <a:cubicBezTo>
                  <a:pt x="2758376" y="999106"/>
                  <a:pt x="2759376" y="995006"/>
                  <a:pt x="2760643" y="990805"/>
                </a:cubicBezTo>
                <a:cubicBezTo>
                  <a:pt x="2761909" y="986605"/>
                  <a:pt x="2763344" y="982438"/>
                  <a:pt x="2764943" y="978304"/>
                </a:cubicBezTo>
                <a:cubicBezTo>
                  <a:pt x="2766543" y="974170"/>
                  <a:pt x="2768277" y="970169"/>
                  <a:pt x="2770144" y="966302"/>
                </a:cubicBezTo>
                <a:close/>
                <a:moveTo>
                  <a:pt x="2734340" y="966302"/>
                </a:moveTo>
                <a:lnTo>
                  <a:pt x="2740941" y="966302"/>
                </a:lnTo>
                <a:cubicBezTo>
                  <a:pt x="2737873" y="974303"/>
                  <a:pt x="2735206" y="982438"/>
                  <a:pt x="2732940" y="990705"/>
                </a:cubicBezTo>
                <a:cubicBezTo>
                  <a:pt x="2730673" y="998973"/>
                  <a:pt x="2729539" y="1006841"/>
                  <a:pt x="2729539" y="1014308"/>
                </a:cubicBezTo>
                <a:lnTo>
                  <a:pt x="2720738" y="1014308"/>
                </a:lnTo>
                <a:cubicBezTo>
                  <a:pt x="2720738" y="1010841"/>
                  <a:pt x="2721104" y="1007107"/>
                  <a:pt x="2721838" y="1003107"/>
                </a:cubicBezTo>
                <a:cubicBezTo>
                  <a:pt x="2722571" y="999106"/>
                  <a:pt x="2723538" y="995006"/>
                  <a:pt x="2724738" y="990805"/>
                </a:cubicBezTo>
                <a:cubicBezTo>
                  <a:pt x="2725938" y="986605"/>
                  <a:pt x="2727372" y="982438"/>
                  <a:pt x="2729039" y="978304"/>
                </a:cubicBezTo>
                <a:cubicBezTo>
                  <a:pt x="2730706" y="974170"/>
                  <a:pt x="2732473" y="970169"/>
                  <a:pt x="2734340" y="966302"/>
                </a:cubicBezTo>
                <a:close/>
                <a:moveTo>
                  <a:pt x="1764018" y="963902"/>
                </a:moveTo>
                <a:lnTo>
                  <a:pt x="1765219" y="970503"/>
                </a:lnTo>
                <a:cubicBezTo>
                  <a:pt x="1758685" y="971303"/>
                  <a:pt x="1751383" y="972070"/>
                  <a:pt x="1743316" y="972803"/>
                </a:cubicBezTo>
                <a:cubicBezTo>
                  <a:pt x="1735248" y="973536"/>
                  <a:pt x="1726847" y="974270"/>
                  <a:pt x="1718113" y="975003"/>
                </a:cubicBezTo>
                <a:cubicBezTo>
                  <a:pt x="1709378" y="975737"/>
                  <a:pt x="1700477" y="976437"/>
                  <a:pt x="1691410" y="977103"/>
                </a:cubicBezTo>
                <a:cubicBezTo>
                  <a:pt x="1682341" y="977770"/>
                  <a:pt x="1673540" y="978370"/>
                  <a:pt x="1665006" y="978904"/>
                </a:cubicBezTo>
                <a:cubicBezTo>
                  <a:pt x="1656472" y="979437"/>
                  <a:pt x="1648404" y="979904"/>
                  <a:pt x="1640803" y="980304"/>
                </a:cubicBezTo>
                <a:cubicBezTo>
                  <a:pt x="1633202" y="980704"/>
                  <a:pt x="1626535" y="980971"/>
                  <a:pt x="1620800" y="981104"/>
                </a:cubicBezTo>
                <a:lnTo>
                  <a:pt x="1620000" y="974703"/>
                </a:lnTo>
                <a:cubicBezTo>
                  <a:pt x="1628935" y="974436"/>
                  <a:pt x="1639636" y="973936"/>
                  <a:pt x="1652105" y="973203"/>
                </a:cubicBezTo>
                <a:cubicBezTo>
                  <a:pt x="1664573" y="972470"/>
                  <a:pt x="1677507" y="971603"/>
                  <a:pt x="1690910" y="970603"/>
                </a:cubicBezTo>
                <a:cubicBezTo>
                  <a:pt x="1704311" y="969603"/>
                  <a:pt x="1717446" y="968536"/>
                  <a:pt x="1730314" y="967402"/>
                </a:cubicBezTo>
                <a:cubicBezTo>
                  <a:pt x="1743182" y="966269"/>
                  <a:pt x="1754418" y="965102"/>
                  <a:pt x="1764018" y="963902"/>
                </a:cubicBezTo>
                <a:close/>
                <a:moveTo>
                  <a:pt x="1524589" y="959501"/>
                </a:moveTo>
                <a:lnTo>
                  <a:pt x="1531590" y="959901"/>
                </a:lnTo>
                <a:lnTo>
                  <a:pt x="1531590" y="1000106"/>
                </a:lnTo>
                <a:cubicBezTo>
                  <a:pt x="1531590" y="1001173"/>
                  <a:pt x="1531590" y="1002273"/>
                  <a:pt x="1531590" y="1003407"/>
                </a:cubicBezTo>
                <a:cubicBezTo>
                  <a:pt x="1531590" y="1004540"/>
                  <a:pt x="1531523" y="1005640"/>
                  <a:pt x="1531389" y="1006707"/>
                </a:cubicBezTo>
                <a:lnTo>
                  <a:pt x="1579596" y="1006707"/>
                </a:lnTo>
                <a:lnTo>
                  <a:pt x="1579596" y="1013108"/>
                </a:lnTo>
                <a:lnTo>
                  <a:pt x="1531789" y="1013108"/>
                </a:lnTo>
                <a:cubicBezTo>
                  <a:pt x="1534323" y="1027777"/>
                  <a:pt x="1539557" y="1040545"/>
                  <a:pt x="1547492" y="1051413"/>
                </a:cubicBezTo>
                <a:cubicBezTo>
                  <a:pt x="1555426" y="1062281"/>
                  <a:pt x="1566727" y="1072249"/>
                  <a:pt x="1581396" y="1081317"/>
                </a:cubicBezTo>
                <a:lnTo>
                  <a:pt x="1576595" y="1087117"/>
                </a:lnTo>
                <a:cubicBezTo>
                  <a:pt x="1564060" y="1078983"/>
                  <a:pt x="1553859" y="1070048"/>
                  <a:pt x="1545991" y="1060314"/>
                </a:cubicBezTo>
                <a:cubicBezTo>
                  <a:pt x="1538124" y="1050579"/>
                  <a:pt x="1532323" y="1039511"/>
                  <a:pt x="1528589" y="1027110"/>
                </a:cubicBezTo>
                <a:cubicBezTo>
                  <a:pt x="1527122" y="1033111"/>
                  <a:pt x="1525022" y="1038778"/>
                  <a:pt x="1522288" y="1044112"/>
                </a:cubicBezTo>
                <a:cubicBezTo>
                  <a:pt x="1519555" y="1049446"/>
                  <a:pt x="1516088" y="1054513"/>
                  <a:pt x="1511887" y="1059314"/>
                </a:cubicBezTo>
                <a:cubicBezTo>
                  <a:pt x="1507686" y="1064114"/>
                  <a:pt x="1502719" y="1068748"/>
                  <a:pt x="1496985" y="1073216"/>
                </a:cubicBezTo>
                <a:cubicBezTo>
                  <a:pt x="1491251" y="1077683"/>
                  <a:pt x="1484717" y="1082117"/>
                  <a:pt x="1477383" y="1086517"/>
                </a:cubicBezTo>
                <a:lnTo>
                  <a:pt x="1472982" y="1080916"/>
                </a:lnTo>
                <a:cubicBezTo>
                  <a:pt x="1481516" y="1075849"/>
                  <a:pt x="1488851" y="1070849"/>
                  <a:pt x="1494985" y="1065915"/>
                </a:cubicBezTo>
                <a:cubicBezTo>
                  <a:pt x="1501119" y="1060981"/>
                  <a:pt x="1506220" y="1055813"/>
                  <a:pt x="1510287" y="1050413"/>
                </a:cubicBezTo>
                <a:cubicBezTo>
                  <a:pt x="1514354" y="1045012"/>
                  <a:pt x="1517487" y="1039278"/>
                  <a:pt x="1519688" y="1033211"/>
                </a:cubicBezTo>
                <a:cubicBezTo>
                  <a:pt x="1521888" y="1027143"/>
                  <a:pt x="1523321" y="1020442"/>
                  <a:pt x="1523989" y="1013108"/>
                </a:cubicBezTo>
                <a:lnTo>
                  <a:pt x="1493185" y="1013108"/>
                </a:lnTo>
                <a:lnTo>
                  <a:pt x="1493185" y="1006707"/>
                </a:lnTo>
                <a:lnTo>
                  <a:pt x="1524388" y="1006707"/>
                </a:lnTo>
                <a:cubicBezTo>
                  <a:pt x="1524522" y="1005640"/>
                  <a:pt x="1524589" y="1004607"/>
                  <a:pt x="1524589" y="1003607"/>
                </a:cubicBezTo>
                <a:cubicBezTo>
                  <a:pt x="1524589" y="1002607"/>
                  <a:pt x="1524589" y="1001573"/>
                  <a:pt x="1524589" y="1000506"/>
                </a:cubicBezTo>
                <a:close/>
                <a:moveTo>
                  <a:pt x="1124539" y="959501"/>
                </a:moveTo>
                <a:lnTo>
                  <a:pt x="1131540" y="959901"/>
                </a:lnTo>
                <a:lnTo>
                  <a:pt x="1131540" y="1000106"/>
                </a:lnTo>
                <a:cubicBezTo>
                  <a:pt x="1131540" y="1001173"/>
                  <a:pt x="1131540" y="1002273"/>
                  <a:pt x="1131540" y="1003407"/>
                </a:cubicBezTo>
                <a:cubicBezTo>
                  <a:pt x="1131540" y="1004540"/>
                  <a:pt x="1131473" y="1005640"/>
                  <a:pt x="1131340" y="1006707"/>
                </a:cubicBezTo>
                <a:lnTo>
                  <a:pt x="1179546" y="1006707"/>
                </a:lnTo>
                <a:lnTo>
                  <a:pt x="1179546" y="1013108"/>
                </a:lnTo>
                <a:lnTo>
                  <a:pt x="1131740" y="1013108"/>
                </a:lnTo>
                <a:cubicBezTo>
                  <a:pt x="1134273" y="1027777"/>
                  <a:pt x="1139507" y="1040545"/>
                  <a:pt x="1147442" y="1051413"/>
                </a:cubicBezTo>
                <a:cubicBezTo>
                  <a:pt x="1155375" y="1062281"/>
                  <a:pt x="1166678" y="1072249"/>
                  <a:pt x="1181345" y="1081317"/>
                </a:cubicBezTo>
                <a:lnTo>
                  <a:pt x="1176545" y="1087117"/>
                </a:lnTo>
                <a:cubicBezTo>
                  <a:pt x="1164011" y="1078983"/>
                  <a:pt x="1153809" y="1070048"/>
                  <a:pt x="1145942" y="1060314"/>
                </a:cubicBezTo>
                <a:cubicBezTo>
                  <a:pt x="1138074" y="1050579"/>
                  <a:pt x="1132273" y="1039511"/>
                  <a:pt x="1128539" y="1027110"/>
                </a:cubicBezTo>
                <a:cubicBezTo>
                  <a:pt x="1127073" y="1033111"/>
                  <a:pt x="1124972" y="1038778"/>
                  <a:pt x="1122239" y="1044112"/>
                </a:cubicBezTo>
                <a:cubicBezTo>
                  <a:pt x="1119505" y="1049446"/>
                  <a:pt x="1116038" y="1054513"/>
                  <a:pt x="1111837" y="1059314"/>
                </a:cubicBezTo>
                <a:cubicBezTo>
                  <a:pt x="1107637" y="1064114"/>
                  <a:pt x="1102669" y="1068748"/>
                  <a:pt x="1096935" y="1073216"/>
                </a:cubicBezTo>
                <a:cubicBezTo>
                  <a:pt x="1091201" y="1077683"/>
                  <a:pt x="1084667" y="1082117"/>
                  <a:pt x="1077333" y="1086517"/>
                </a:cubicBezTo>
                <a:lnTo>
                  <a:pt x="1072932" y="1080916"/>
                </a:lnTo>
                <a:cubicBezTo>
                  <a:pt x="1081467" y="1075849"/>
                  <a:pt x="1088801" y="1070849"/>
                  <a:pt x="1094935" y="1065915"/>
                </a:cubicBezTo>
                <a:cubicBezTo>
                  <a:pt x="1101069" y="1060981"/>
                  <a:pt x="1106170" y="1055813"/>
                  <a:pt x="1110237" y="1050413"/>
                </a:cubicBezTo>
                <a:cubicBezTo>
                  <a:pt x="1114304" y="1045012"/>
                  <a:pt x="1117438" y="1039278"/>
                  <a:pt x="1119638" y="1033211"/>
                </a:cubicBezTo>
                <a:cubicBezTo>
                  <a:pt x="1121839" y="1027143"/>
                  <a:pt x="1123272" y="1020442"/>
                  <a:pt x="1123939" y="1013108"/>
                </a:cubicBezTo>
                <a:lnTo>
                  <a:pt x="1093135" y="1013108"/>
                </a:lnTo>
                <a:lnTo>
                  <a:pt x="1093135" y="1006707"/>
                </a:lnTo>
                <a:lnTo>
                  <a:pt x="1124339" y="1006707"/>
                </a:lnTo>
                <a:cubicBezTo>
                  <a:pt x="1124472" y="1005640"/>
                  <a:pt x="1124539" y="1004607"/>
                  <a:pt x="1124539" y="1003607"/>
                </a:cubicBezTo>
                <a:cubicBezTo>
                  <a:pt x="1124539" y="1002607"/>
                  <a:pt x="1124539" y="1001573"/>
                  <a:pt x="1124539" y="1000506"/>
                </a:cubicBezTo>
                <a:close/>
                <a:moveTo>
                  <a:pt x="3073582" y="959301"/>
                </a:moveTo>
                <a:lnTo>
                  <a:pt x="3080983" y="959701"/>
                </a:lnTo>
                <a:lnTo>
                  <a:pt x="3080983" y="1028310"/>
                </a:lnTo>
                <a:lnTo>
                  <a:pt x="3181995" y="1011508"/>
                </a:lnTo>
                <a:lnTo>
                  <a:pt x="3182995" y="1018909"/>
                </a:lnTo>
                <a:lnTo>
                  <a:pt x="3080983" y="1035711"/>
                </a:lnTo>
                <a:lnTo>
                  <a:pt x="3080983" y="1102919"/>
                </a:lnTo>
                <a:cubicBezTo>
                  <a:pt x="3080983" y="1106786"/>
                  <a:pt x="3081283" y="1109953"/>
                  <a:pt x="3081883" y="1112420"/>
                </a:cubicBezTo>
                <a:cubicBezTo>
                  <a:pt x="3082483" y="1114887"/>
                  <a:pt x="3083516" y="1116821"/>
                  <a:pt x="3084983" y="1118221"/>
                </a:cubicBezTo>
                <a:cubicBezTo>
                  <a:pt x="3086450" y="1119621"/>
                  <a:pt x="3088517" y="1120621"/>
                  <a:pt x="3091184" y="1121222"/>
                </a:cubicBezTo>
                <a:cubicBezTo>
                  <a:pt x="3093851" y="1121822"/>
                  <a:pt x="3097318" y="1122255"/>
                  <a:pt x="3101585" y="1122522"/>
                </a:cubicBezTo>
                <a:cubicBezTo>
                  <a:pt x="3114254" y="1123322"/>
                  <a:pt x="3126922" y="1123322"/>
                  <a:pt x="3139590" y="1122522"/>
                </a:cubicBezTo>
                <a:cubicBezTo>
                  <a:pt x="3144257" y="1122255"/>
                  <a:pt x="3147958" y="1121888"/>
                  <a:pt x="3150691" y="1121422"/>
                </a:cubicBezTo>
                <a:cubicBezTo>
                  <a:pt x="3153425" y="1120955"/>
                  <a:pt x="3155559" y="1120088"/>
                  <a:pt x="3157092" y="1118821"/>
                </a:cubicBezTo>
                <a:cubicBezTo>
                  <a:pt x="3158626" y="1117554"/>
                  <a:pt x="3159692" y="1115754"/>
                  <a:pt x="3160293" y="1113421"/>
                </a:cubicBezTo>
                <a:cubicBezTo>
                  <a:pt x="3160893" y="1111087"/>
                  <a:pt x="3161459" y="1107920"/>
                  <a:pt x="3161993" y="1103919"/>
                </a:cubicBezTo>
                <a:cubicBezTo>
                  <a:pt x="3163060" y="1096052"/>
                  <a:pt x="3163660" y="1088584"/>
                  <a:pt x="3163793" y="1081517"/>
                </a:cubicBezTo>
                <a:lnTo>
                  <a:pt x="3170594" y="1083317"/>
                </a:lnTo>
                <a:cubicBezTo>
                  <a:pt x="3170594" y="1083717"/>
                  <a:pt x="3170527" y="1084850"/>
                  <a:pt x="3170394" y="1086717"/>
                </a:cubicBezTo>
                <a:cubicBezTo>
                  <a:pt x="3170260" y="1088584"/>
                  <a:pt x="3170094" y="1090718"/>
                  <a:pt x="3169894" y="1093118"/>
                </a:cubicBezTo>
                <a:cubicBezTo>
                  <a:pt x="3169694" y="1095518"/>
                  <a:pt x="3169494" y="1097952"/>
                  <a:pt x="3169294" y="1100419"/>
                </a:cubicBezTo>
                <a:cubicBezTo>
                  <a:pt x="3169094" y="1102886"/>
                  <a:pt x="3168860" y="1104920"/>
                  <a:pt x="3168594" y="1106520"/>
                </a:cubicBezTo>
                <a:cubicBezTo>
                  <a:pt x="3167794" y="1111187"/>
                  <a:pt x="3166927" y="1114954"/>
                  <a:pt x="3165993" y="1117821"/>
                </a:cubicBezTo>
                <a:cubicBezTo>
                  <a:pt x="3165060" y="1120688"/>
                  <a:pt x="3163626" y="1122955"/>
                  <a:pt x="3161693" y="1124622"/>
                </a:cubicBezTo>
                <a:cubicBezTo>
                  <a:pt x="3159759" y="1126289"/>
                  <a:pt x="3157126" y="1127456"/>
                  <a:pt x="3153792" y="1128122"/>
                </a:cubicBezTo>
                <a:cubicBezTo>
                  <a:pt x="3150458" y="1128789"/>
                  <a:pt x="3146124" y="1129323"/>
                  <a:pt x="3140790" y="1129723"/>
                </a:cubicBezTo>
                <a:cubicBezTo>
                  <a:pt x="3127455" y="1130523"/>
                  <a:pt x="3114187" y="1130523"/>
                  <a:pt x="3100985" y="1129723"/>
                </a:cubicBezTo>
                <a:cubicBezTo>
                  <a:pt x="3095918" y="1129456"/>
                  <a:pt x="3091617" y="1128889"/>
                  <a:pt x="3088084" y="1128022"/>
                </a:cubicBezTo>
                <a:cubicBezTo>
                  <a:pt x="3084550" y="1127156"/>
                  <a:pt x="3081716" y="1125755"/>
                  <a:pt x="3079582" y="1123822"/>
                </a:cubicBezTo>
                <a:cubicBezTo>
                  <a:pt x="3077449" y="1121888"/>
                  <a:pt x="3075916" y="1119321"/>
                  <a:pt x="3074982" y="1116121"/>
                </a:cubicBezTo>
                <a:cubicBezTo>
                  <a:pt x="3074049" y="1112920"/>
                  <a:pt x="3073582" y="1108787"/>
                  <a:pt x="3073582" y="1103719"/>
                </a:cubicBezTo>
                <a:lnTo>
                  <a:pt x="3073582" y="1036911"/>
                </a:lnTo>
                <a:lnTo>
                  <a:pt x="3007973" y="1047712"/>
                </a:lnTo>
                <a:lnTo>
                  <a:pt x="3006974" y="1040511"/>
                </a:lnTo>
                <a:lnTo>
                  <a:pt x="3073582" y="1029510"/>
                </a:lnTo>
                <a:close/>
                <a:moveTo>
                  <a:pt x="2873557" y="959301"/>
                </a:moveTo>
                <a:lnTo>
                  <a:pt x="2880958" y="959701"/>
                </a:lnTo>
                <a:lnTo>
                  <a:pt x="2880958" y="1028310"/>
                </a:lnTo>
                <a:lnTo>
                  <a:pt x="2981971" y="1011508"/>
                </a:lnTo>
                <a:lnTo>
                  <a:pt x="2982971" y="1018909"/>
                </a:lnTo>
                <a:lnTo>
                  <a:pt x="2880958" y="1035711"/>
                </a:lnTo>
                <a:lnTo>
                  <a:pt x="2880958" y="1102919"/>
                </a:lnTo>
                <a:cubicBezTo>
                  <a:pt x="2880958" y="1106786"/>
                  <a:pt x="2881258" y="1109953"/>
                  <a:pt x="2881858" y="1112420"/>
                </a:cubicBezTo>
                <a:cubicBezTo>
                  <a:pt x="2882458" y="1114887"/>
                  <a:pt x="2883491" y="1116821"/>
                  <a:pt x="2884958" y="1118221"/>
                </a:cubicBezTo>
                <a:cubicBezTo>
                  <a:pt x="2886425" y="1119621"/>
                  <a:pt x="2888492" y="1120621"/>
                  <a:pt x="2891159" y="1121222"/>
                </a:cubicBezTo>
                <a:cubicBezTo>
                  <a:pt x="2893826" y="1121822"/>
                  <a:pt x="2897293" y="1122255"/>
                  <a:pt x="2901560" y="1122522"/>
                </a:cubicBezTo>
                <a:cubicBezTo>
                  <a:pt x="2914229" y="1123322"/>
                  <a:pt x="2926897" y="1123322"/>
                  <a:pt x="2939565" y="1122522"/>
                </a:cubicBezTo>
                <a:cubicBezTo>
                  <a:pt x="2944232" y="1122255"/>
                  <a:pt x="2947933" y="1121888"/>
                  <a:pt x="2950666" y="1121422"/>
                </a:cubicBezTo>
                <a:cubicBezTo>
                  <a:pt x="2953400" y="1120955"/>
                  <a:pt x="2955534" y="1120088"/>
                  <a:pt x="2957068" y="1118821"/>
                </a:cubicBezTo>
                <a:cubicBezTo>
                  <a:pt x="2958601" y="1117554"/>
                  <a:pt x="2959667" y="1115754"/>
                  <a:pt x="2960268" y="1113421"/>
                </a:cubicBezTo>
                <a:cubicBezTo>
                  <a:pt x="2960868" y="1111087"/>
                  <a:pt x="2961434" y="1107920"/>
                  <a:pt x="2961968" y="1103919"/>
                </a:cubicBezTo>
                <a:cubicBezTo>
                  <a:pt x="2963035" y="1096052"/>
                  <a:pt x="2963635" y="1088584"/>
                  <a:pt x="2963768" y="1081517"/>
                </a:cubicBezTo>
                <a:lnTo>
                  <a:pt x="2970569" y="1083317"/>
                </a:lnTo>
                <a:cubicBezTo>
                  <a:pt x="2970569" y="1083717"/>
                  <a:pt x="2970502" y="1084850"/>
                  <a:pt x="2970369" y="1086717"/>
                </a:cubicBezTo>
                <a:cubicBezTo>
                  <a:pt x="2970235" y="1088584"/>
                  <a:pt x="2970069" y="1090718"/>
                  <a:pt x="2969869" y="1093118"/>
                </a:cubicBezTo>
                <a:cubicBezTo>
                  <a:pt x="2969669" y="1095518"/>
                  <a:pt x="2969469" y="1097952"/>
                  <a:pt x="2969269" y="1100419"/>
                </a:cubicBezTo>
                <a:cubicBezTo>
                  <a:pt x="2969069" y="1102886"/>
                  <a:pt x="2968835" y="1104920"/>
                  <a:pt x="2968569" y="1106520"/>
                </a:cubicBezTo>
                <a:cubicBezTo>
                  <a:pt x="2967769" y="1111187"/>
                  <a:pt x="2966902" y="1114954"/>
                  <a:pt x="2965968" y="1117821"/>
                </a:cubicBezTo>
                <a:cubicBezTo>
                  <a:pt x="2965035" y="1120688"/>
                  <a:pt x="2963602" y="1122955"/>
                  <a:pt x="2961668" y="1124622"/>
                </a:cubicBezTo>
                <a:cubicBezTo>
                  <a:pt x="2959735" y="1126289"/>
                  <a:pt x="2957101" y="1127456"/>
                  <a:pt x="2953767" y="1128122"/>
                </a:cubicBezTo>
                <a:cubicBezTo>
                  <a:pt x="2950433" y="1128789"/>
                  <a:pt x="2946099" y="1129323"/>
                  <a:pt x="2940765" y="1129723"/>
                </a:cubicBezTo>
                <a:cubicBezTo>
                  <a:pt x="2927430" y="1130523"/>
                  <a:pt x="2914162" y="1130523"/>
                  <a:pt x="2900960" y="1129723"/>
                </a:cubicBezTo>
                <a:cubicBezTo>
                  <a:pt x="2895893" y="1129456"/>
                  <a:pt x="2891592" y="1128889"/>
                  <a:pt x="2888059" y="1128022"/>
                </a:cubicBezTo>
                <a:cubicBezTo>
                  <a:pt x="2884525" y="1127156"/>
                  <a:pt x="2881691" y="1125755"/>
                  <a:pt x="2879557" y="1123822"/>
                </a:cubicBezTo>
                <a:cubicBezTo>
                  <a:pt x="2877424" y="1121888"/>
                  <a:pt x="2875890" y="1119321"/>
                  <a:pt x="2874957" y="1116121"/>
                </a:cubicBezTo>
                <a:cubicBezTo>
                  <a:pt x="2874024" y="1112920"/>
                  <a:pt x="2873557" y="1108787"/>
                  <a:pt x="2873557" y="1103719"/>
                </a:cubicBezTo>
                <a:lnTo>
                  <a:pt x="2873557" y="1036911"/>
                </a:lnTo>
                <a:lnTo>
                  <a:pt x="2807949" y="1047712"/>
                </a:lnTo>
                <a:lnTo>
                  <a:pt x="2806949" y="1040511"/>
                </a:lnTo>
                <a:lnTo>
                  <a:pt x="2873557" y="1029510"/>
                </a:lnTo>
                <a:close/>
                <a:moveTo>
                  <a:pt x="1452579" y="959301"/>
                </a:moveTo>
                <a:lnTo>
                  <a:pt x="1458981" y="960701"/>
                </a:lnTo>
                <a:cubicBezTo>
                  <a:pt x="1456713" y="967636"/>
                  <a:pt x="1453913" y="974703"/>
                  <a:pt x="1450579" y="981904"/>
                </a:cubicBezTo>
                <a:lnTo>
                  <a:pt x="1495185" y="981904"/>
                </a:lnTo>
                <a:lnTo>
                  <a:pt x="1495185" y="988305"/>
                </a:lnTo>
                <a:cubicBezTo>
                  <a:pt x="1492251" y="1000040"/>
                  <a:pt x="1488751" y="1010641"/>
                  <a:pt x="1484683" y="1020109"/>
                </a:cubicBezTo>
                <a:cubicBezTo>
                  <a:pt x="1480617" y="1029577"/>
                  <a:pt x="1475582" y="1038445"/>
                  <a:pt x="1469582" y="1046712"/>
                </a:cubicBezTo>
                <a:cubicBezTo>
                  <a:pt x="1463581" y="1054980"/>
                  <a:pt x="1456413" y="1062981"/>
                  <a:pt x="1448079" y="1070715"/>
                </a:cubicBezTo>
                <a:cubicBezTo>
                  <a:pt x="1439745" y="1078450"/>
                  <a:pt x="1429843" y="1086384"/>
                  <a:pt x="1418375" y="1094518"/>
                </a:cubicBezTo>
                <a:lnTo>
                  <a:pt x="1414175" y="1088717"/>
                </a:lnTo>
                <a:cubicBezTo>
                  <a:pt x="1425376" y="1080983"/>
                  <a:pt x="1435011" y="1073482"/>
                  <a:pt x="1443079" y="1066215"/>
                </a:cubicBezTo>
                <a:cubicBezTo>
                  <a:pt x="1451146" y="1058947"/>
                  <a:pt x="1458081" y="1051446"/>
                  <a:pt x="1463881" y="1043712"/>
                </a:cubicBezTo>
                <a:cubicBezTo>
                  <a:pt x="1469682" y="1035978"/>
                  <a:pt x="1474549" y="1027643"/>
                  <a:pt x="1478482" y="1018709"/>
                </a:cubicBezTo>
                <a:cubicBezTo>
                  <a:pt x="1482416" y="1009774"/>
                  <a:pt x="1485850" y="999706"/>
                  <a:pt x="1488784" y="988505"/>
                </a:cubicBezTo>
                <a:lnTo>
                  <a:pt x="1447379" y="988505"/>
                </a:lnTo>
                <a:cubicBezTo>
                  <a:pt x="1446312" y="990772"/>
                  <a:pt x="1445179" y="992972"/>
                  <a:pt x="1443979" y="995106"/>
                </a:cubicBezTo>
                <a:cubicBezTo>
                  <a:pt x="1442778" y="997239"/>
                  <a:pt x="1441578" y="999440"/>
                  <a:pt x="1440378" y="1001707"/>
                </a:cubicBezTo>
                <a:cubicBezTo>
                  <a:pt x="1442378" y="1002773"/>
                  <a:pt x="1444778" y="1004074"/>
                  <a:pt x="1447579" y="1005607"/>
                </a:cubicBezTo>
                <a:cubicBezTo>
                  <a:pt x="1450379" y="1007141"/>
                  <a:pt x="1453213" y="1008741"/>
                  <a:pt x="1456080" y="1010408"/>
                </a:cubicBezTo>
                <a:cubicBezTo>
                  <a:pt x="1458947" y="1012075"/>
                  <a:pt x="1461647" y="1013675"/>
                  <a:pt x="1464181" y="1015208"/>
                </a:cubicBezTo>
                <a:cubicBezTo>
                  <a:pt x="1466715" y="1016742"/>
                  <a:pt x="1468648" y="1017975"/>
                  <a:pt x="1469981" y="1018909"/>
                </a:cubicBezTo>
                <a:lnTo>
                  <a:pt x="1466981" y="1024109"/>
                </a:lnTo>
                <a:cubicBezTo>
                  <a:pt x="1465381" y="1023043"/>
                  <a:pt x="1463314" y="1021709"/>
                  <a:pt x="1460780" y="1020109"/>
                </a:cubicBezTo>
                <a:cubicBezTo>
                  <a:pt x="1458247" y="1018509"/>
                  <a:pt x="1455580" y="1016875"/>
                  <a:pt x="1452780" y="1015208"/>
                </a:cubicBezTo>
                <a:cubicBezTo>
                  <a:pt x="1449979" y="1013541"/>
                  <a:pt x="1447212" y="1011941"/>
                  <a:pt x="1444479" y="1010408"/>
                </a:cubicBezTo>
                <a:cubicBezTo>
                  <a:pt x="1441745" y="1008874"/>
                  <a:pt x="1439378" y="1007574"/>
                  <a:pt x="1437377" y="1006507"/>
                </a:cubicBezTo>
                <a:cubicBezTo>
                  <a:pt x="1433377" y="1013041"/>
                  <a:pt x="1429043" y="1019375"/>
                  <a:pt x="1424376" y="1025510"/>
                </a:cubicBezTo>
                <a:cubicBezTo>
                  <a:pt x="1426243" y="1026710"/>
                  <a:pt x="1428543" y="1028243"/>
                  <a:pt x="1431276" y="1030110"/>
                </a:cubicBezTo>
                <a:cubicBezTo>
                  <a:pt x="1434010" y="1031977"/>
                  <a:pt x="1436777" y="1033844"/>
                  <a:pt x="1439578" y="1035711"/>
                </a:cubicBezTo>
                <a:cubicBezTo>
                  <a:pt x="1442378" y="1037578"/>
                  <a:pt x="1444979" y="1039411"/>
                  <a:pt x="1447379" y="1041212"/>
                </a:cubicBezTo>
                <a:cubicBezTo>
                  <a:pt x="1449779" y="1043012"/>
                  <a:pt x="1451646" y="1044379"/>
                  <a:pt x="1452980" y="1045312"/>
                </a:cubicBezTo>
                <a:lnTo>
                  <a:pt x="1449579" y="1050513"/>
                </a:lnTo>
                <a:cubicBezTo>
                  <a:pt x="1448112" y="1049179"/>
                  <a:pt x="1446179" y="1047612"/>
                  <a:pt x="1443778" y="1045812"/>
                </a:cubicBezTo>
                <a:cubicBezTo>
                  <a:pt x="1441378" y="1044012"/>
                  <a:pt x="1438811" y="1042178"/>
                  <a:pt x="1436078" y="1040311"/>
                </a:cubicBezTo>
                <a:cubicBezTo>
                  <a:pt x="1433344" y="1038445"/>
                  <a:pt x="1430610" y="1036611"/>
                  <a:pt x="1427877" y="1034811"/>
                </a:cubicBezTo>
                <a:cubicBezTo>
                  <a:pt x="1425143" y="1033011"/>
                  <a:pt x="1422777" y="1031510"/>
                  <a:pt x="1420776" y="1030310"/>
                </a:cubicBezTo>
                <a:cubicBezTo>
                  <a:pt x="1419309" y="1032177"/>
                  <a:pt x="1417842" y="1033944"/>
                  <a:pt x="1416375" y="1035611"/>
                </a:cubicBezTo>
                <a:cubicBezTo>
                  <a:pt x="1414908" y="1037278"/>
                  <a:pt x="1413441" y="1038978"/>
                  <a:pt x="1411975" y="1040711"/>
                </a:cubicBezTo>
                <a:lnTo>
                  <a:pt x="1408374" y="1035311"/>
                </a:lnTo>
                <a:cubicBezTo>
                  <a:pt x="1418109" y="1024243"/>
                  <a:pt x="1426743" y="1012275"/>
                  <a:pt x="1434277" y="999406"/>
                </a:cubicBezTo>
                <a:cubicBezTo>
                  <a:pt x="1441811" y="986538"/>
                  <a:pt x="1447912" y="973170"/>
                  <a:pt x="1452579" y="959301"/>
                </a:cubicBezTo>
                <a:close/>
                <a:moveTo>
                  <a:pt x="1052530" y="959301"/>
                </a:moveTo>
                <a:lnTo>
                  <a:pt x="1058931" y="960701"/>
                </a:lnTo>
                <a:cubicBezTo>
                  <a:pt x="1056664" y="967636"/>
                  <a:pt x="1053863" y="974703"/>
                  <a:pt x="1050530" y="981904"/>
                </a:cubicBezTo>
                <a:lnTo>
                  <a:pt x="1095135" y="981904"/>
                </a:lnTo>
                <a:lnTo>
                  <a:pt x="1095135" y="988305"/>
                </a:lnTo>
                <a:cubicBezTo>
                  <a:pt x="1092201" y="1000040"/>
                  <a:pt x="1088701" y="1010641"/>
                  <a:pt x="1084634" y="1020109"/>
                </a:cubicBezTo>
                <a:cubicBezTo>
                  <a:pt x="1080567" y="1029577"/>
                  <a:pt x="1075533" y="1038445"/>
                  <a:pt x="1069532" y="1046712"/>
                </a:cubicBezTo>
                <a:cubicBezTo>
                  <a:pt x="1063531" y="1054980"/>
                  <a:pt x="1056364" y="1062981"/>
                  <a:pt x="1048029" y="1070715"/>
                </a:cubicBezTo>
                <a:cubicBezTo>
                  <a:pt x="1039695" y="1078450"/>
                  <a:pt x="1029794" y="1086384"/>
                  <a:pt x="1018326" y="1094518"/>
                </a:cubicBezTo>
                <a:lnTo>
                  <a:pt x="1014125" y="1088717"/>
                </a:lnTo>
                <a:cubicBezTo>
                  <a:pt x="1025326" y="1080983"/>
                  <a:pt x="1034961" y="1073482"/>
                  <a:pt x="1043029" y="1066215"/>
                </a:cubicBezTo>
                <a:cubicBezTo>
                  <a:pt x="1051096" y="1058947"/>
                  <a:pt x="1058031" y="1051446"/>
                  <a:pt x="1063831" y="1043712"/>
                </a:cubicBezTo>
                <a:cubicBezTo>
                  <a:pt x="1069632" y="1035978"/>
                  <a:pt x="1074499" y="1027643"/>
                  <a:pt x="1078433" y="1018709"/>
                </a:cubicBezTo>
                <a:cubicBezTo>
                  <a:pt x="1082367" y="1009774"/>
                  <a:pt x="1085801" y="999706"/>
                  <a:pt x="1088734" y="988505"/>
                </a:cubicBezTo>
                <a:lnTo>
                  <a:pt x="1047329" y="988505"/>
                </a:lnTo>
                <a:cubicBezTo>
                  <a:pt x="1046262" y="990772"/>
                  <a:pt x="1045129" y="992972"/>
                  <a:pt x="1043929" y="995106"/>
                </a:cubicBezTo>
                <a:cubicBezTo>
                  <a:pt x="1042729" y="997239"/>
                  <a:pt x="1041529" y="999440"/>
                  <a:pt x="1040328" y="1001707"/>
                </a:cubicBezTo>
                <a:cubicBezTo>
                  <a:pt x="1042329" y="1002773"/>
                  <a:pt x="1044729" y="1004074"/>
                  <a:pt x="1047529" y="1005607"/>
                </a:cubicBezTo>
                <a:cubicBezTo>
                  <a:pt x="1050330" y="1007141"/>
                  <a:pt x="1053163" y="1008741"/>
                  <a:pt x="1056030" y="1010408"/>
                </a:cubicBezTo>
                <a:cubicBezTo>
                  <a:pt x="1058897" y="1012075"/>
                  <a:pt x="1061598" y="1013675"/>
                  <a:pt x="1064131" y="1015208"/>
                </a:cubicBezTo>
                <a:cubicBezTo>
                  <a:pt x="1066665" y="1016742"/>
                  <a:pt x="1068598" y="1017975"/>
                  <a:pt x="1069932" y="1018909"/>
                </a:cubicBezTo>
                <a:lnTo>
                  <a:pt x="1066932" y="1024109"/>
                </a:lnTo>
                <a:cubicBezTo>
                  <a:pt x="1065331" y="1023043"/>
                  <a:pt x="1063265" y="1021709"/>
                  <a:pt x="1060731" y="1020109"/>
                </a:cubicBezTo>
                <a:cubicBezTo>
                  <a:pt x="1058197" y="1018509"/>
                  <a:pt x="1055530" y="1016875"/>
                  <a:pt x="1052730" y="1015208"/>
                </a:cubicBezTo>
                <a:cubicBezTo>
                  <a:pt x="1049929" y="1013541"/>
                  <a:pt x="1047163" y="1011941"/>
                  <a:pt x="1044429" y="1010408"/>
                </a:cubicBezTo>
                <a:cubicBezTo>
                  <a:pt x="1041695" y="1008874"/>
                  <a:pt x="1039328" y="1007574"/>
                  <a:pt x="1037328" y="1006507"/>
                </a:cubicBezTo>
                <a:cubicBezTo>
                  <a:pt x="1033327" y="1013041"/>
                  <a:pt x="1028993" y="1019375"/>
                  <a:pt x="1024326" y="1025510"/>
                </a:cubicBezTo>
                <a:cubicBezTo>
                  <a:pt x="1026193" y="1026710"/>
                  <a:pt x="1028493" y="1028243"/>
                  <a:pt x="1031227" y="1030110"/>
                </a:cubicBezTo>
                <a:cubicBezTo>
                  <a:pt x="1033961" y="1031977"/>
                  <a:pt x="1036728" y="1033844"/>
                  <a:pt x="1039528" y="1035711"/>
                </a:cubicBezTo>
                <a:cubicBezTo>
                  <a:pt x="1042329" y="1037578"/>
                  <a:pt x="1044929" y="1039411"/>
                  <a:pt x="1047329" y="1041212"/>
                </a:cubicBezTo>
                <a:cubicBezTo>
                  <a:pt x="1049729" y="1043012"/>
                  <a:pt x="1051596" y="1044379"/>
                  <a:pt x="1052930" y="1045312"/>
                </a:cubicBezTo>
                <a:lnTo>
                  <a:pt x="1049529" y="1050513"/>
                </a:lnTo>
                <a:cubicBezTo>
                  <a:pt x="1048063" y="1049179"/>
                  <a:pt x="1046129" y="1047612"/>
                  <a:pt x="1043729" y="1045812"/>
                </a:cubicBezTo>
                <a:cubicBezTo>
                  <a:pt x="1041329" y="1044012"/>
                  <a:pt x="1038762" y="1042178"/>
                  <a:pt x="1036028" y="1040311"/>
                </a:cubicBezTo>
                <a:cubicBezTo>
                  <a:pt x="1033294" y="1038445"/>
                  <a:pt x="1030561" y="1036611"/>
                  <a:pt x="1027827" y="1034811"/>
                </a:cubicBezTo>
                <a:cubicBezTo>
                  <a:pt x="1025093" y="1033011"/>
                  <a:pt x="1022726" y="1031510"/>
                  <a:pt x="1020726" y="1030310"/>
                </a:cubicBezTo>
                <a:cubicBezTo>
                  <a:pt x="1019259" y="1032177"/>
                  <a:pt x="1017792" y="1033944"/>
                  <a:pt x="1016325" y="1035611"/>
                </a:cubicBezTo>
                <a:cubicBezTo>
                  <a:pt x="1014859" y="1037278"/>
                  <a:pt x="1013392" y="1038978"/>
                  <a:pt x="1011925" y="1040711"/>
                </a:cubicBezTo>
                <a:lnTo>
                  <a:pt x="1008324" y="1035311"/>
                </a:lnTo>
                <a:cubicBezTo>
                  <a:pt x="1018059" y="1024243"/>
                  <a:pt x="1026693" y="1012275"/>
                  <a:pt x="1034228" y="999406"/>
                </a:cubicBezTo>
                <a:cubicBezTo>
                  <a:pt x="1041762" y="986538"/>
                  <a:pt x="1047863" y="973170"/>
                  <a:pt x="1052530" y="959301"/>
                </a:cubicBezTo>
                <a:close/>
                <a:moveTo>
                  <a:pt x="3493434" y="959101"/>
                </a:moveTo>
                <a:cubicBezTo>
                  <a:pt x="3494901" y="962968"/>
                  <a:pt x="3496268" y="967069"/>
                  <a:pt x="3497535" y="971403"/>
                </a:cubicBezTo>
                <a:cubicBezTo>
                  <a:pt x="3498802" y="975737"/>
                  <a:pt x="3500102" y="980237"/>
                  <a:pt x="3501435" y="984904"/>
                </a:cubicBezTo>
                <a:lnTo>
                  <a:pt x="3576645" y="984904"/>
                </a:lnTo>
                <a:lnTo>
                  <a:pt x="3576645" y="991505"/>
                </a:lnTo>
                <a:lnTo>
                  <a:pt x="3520038" y="991505"/>
                </a:lnTo>
                <a:lnTo>
                  <a:pt x="3520038" y="1048112"/>
                </a:lnTo>
                <a:lnTo>
                  <a:pt x="3513437" y="1048112"/>
                </a:lnTo>
                <a:lnTo>
                  <a:pt x="3513437" y="991505"/>
                </a:lnTo>
                <a:lnTo>
                  <a:pt x="3476832" y="991505"/>
                </a:lnTo>
                <a:lnTo>
                  <a:pt x="3476832" y="1048112"/>
                </a:lnTo>
                <a:lnTo>
                  <a:pt x="3470031" y="1048112"/>
                </a:lnTo>
                <a:lnTo>
                  <a:pt x="3470031" y="991505"/>
                </a:lnTo>
                <a:lnTo>
                  <a:pt x="3413224" y="991505"/>
                </a:lnTo>
                <a:lnTo>
                  <a:pt x="3413224" y="984904"/>
                </a:lnTo>
                <a:lnTo>
                  <a:pt x="3494234" y="984904"/>
                </a:lnTo>
                <a:cubicBezTo>
                  <a:pt x="3493034" y="980504"/>
                  <a:pt x="3491834" y="976203"/>
                  <a:pt x="3490634" y="972003"/>
                </a:cubicBezTo>
                <a:cubicBezTo>
                  <a:pt x="3489434" y="967802"/>
                  <a:pt x="3488100" y="963769"/>
                  <a:pt x="3486633" y="959901"/>
                </a:cubicBezTo>
                <a:close/>
                <a:moveTo>
                  <a:pt x="1293160" y="958701"/>
                </a:moveTo>
                <a:cubicBezTo>
                  <a:pt x="1294626" y="962568"/>
                  <a:pt x="1295994" y="966669"/>
                  <a:pt x="1297260" y="971003"/>
                </a:cubicBezTo>
                <a:cubicBezTo>
                  <a:pt x="1298527" y="975337"/>
                  <a:pt x="1299827" y="979837"/>
                  <a:pt x="1301161" y="984505"/>
                </a:cubicBezTo>
                <a:lnTo>
                  <a:pt x="1369169" y="984505"/>
                </a:lnTo>
                <a:lnTo>
                  <a:pt x="1369169" y="1015308"/>
                </a:lnTo>
                <a:lnTo>
                  <a:pt x="1362168" y="1015308"/>
                </a:lnTo>
                <a:lnTo>
                  <a:pt x="1362168" y="990705"/>
                </a:lnTo>
                <a:lnTo>
                  <a:pt x="1227151" y="990705"/>
                </a:lnTo>
                <a:lnTo>
                  <a:pt x="1227151" y="1015308"/>
                </a:lnTo>
                <a:lnTo>
                  <a:pt x="1219951" y="1015308"/>
                </a:lnTo>
                <a:lnTo>
                  <a:pt x="1219951" y="984505"/>
                </a:lnTo>
                <a:lnTo>
                  <a:pt x="1293959" y="984505"/>
                </a:lnTo>
                <a:cubicBezTo>
                  <a:pt x="1292760" y="980104"/>
                  <a:pt x="1291560" y="975803"/>
                  <a:pt x="1290359" y="971603"/>
                </a:cubicBezTo>
                <a:cubicBezTo>
                  <a:pt x="1289159" y="967402"/>
                  <a:pt x="1287825" y="963368"/>
                  <a:pt x="1286360" y="959501"/>
                </a:cubicBezTo>
                <a:close/>
                <a:moveTo>
                  <a:pt x="240829" y="958101"/>
                </a:moveTo>
                <a:cubicBezTo>
                  <a:pt x="241229" y="959701"/>
                  <a:pt x="241729" y="962168"/>
                  <a:pt x="242329" y="965502"/>
                </a:cubicBezTo>
                <a:cubicBezTo>
                  <a:pt x="242929" y="968836"/>
                  <a:pt x="243596" y="972370"/>
                  <a:pt x="244329" y="976103"/>
                </a:cubicBezTo>
                <a:cubicBezTo>
                  <a:pt x="245062" y="979837"/>
                  <a:pt x="245729" y="983504"/>
                  <a:pt x="246329" y="987105"/>
                </a:cubicBezTo>
                <a:cubicBezTo>
                  <a:pt x="246929" y="990705"/>
                  <a:pt x="247429" y="993639"/>
                  <a:pt x="247830" y="995906"/>
                </a:cubicBezTo>
                <a:lnTo>
                  <a:pt x="265832" y="995906"/>
                </a:lnTo>
                <a:lnTo>
                  <a:pt x="265832" y="1002107"/>
                </a:lnTo>
                <a:cubicBezTo>
                  <a:pt x="262898" y="1008107"/>
                  <a:pt x="259531" y="1013942"/>
                  <a:pt x="255731" y="1019609"/>
                </a:cubicBezTo>
                <a:cubicBezTo>
                  <a:pt x="251930" y="1025276"/>
                  <a:pt x="247830" y="1030910"/>
                  <a:pt x="243429" y="1036511"/>
                </a:cubicBezTo>
                <a:lnTo>
                  <a:pt x="243429" y="1052113"/>
                </a:lnTo>
                <a:cubicBezTo>
                  <a:pt x="244362" y="1052780"/>
                  <a:pt x="245596" y="1053713"/>
                  <a:pt x="247129" y="1054913"/>
                </a:cubicBezTo>
                <a:cubicBezTo>
                  <a:pt x="248663" y="1056113"/>
                  <a:pt x="250363" y="1057447"/>
                  <a:pt x="252230" y="1058914"/>
                </a:cubicBezTo>
                <a:cubicBezTo>
                  <a:pt x="253964" y="1057180"/>
                  <a:pt x="255897" y="1055080"/>
                  <a:pt x="258031" y="1052613"/>
                </a:cubicBezTo>
                <a:cubicBezTo>
                  <a:pt x="260164" y="1050146"/>
                  <a:pt x="262331" y="1047546"/>
                  <a:pt x="264531" y="1044812"/>
                </a:cubicBezTo>
                <a:cubicBezTo>
                  <a:pt x="266732" y="1042078"/>
                  <a:pt x="268832" y="1039378"/>
                  <a:pt x="270832" y="1036711"/>
                </a:cubicBezTo>
                <a:cubicBezTo>
                  <a:pt x="272832" y="1034044"/>
                  <a:pt x="274633" y="1031577"/>
                  <a:pt x="276233" y="1029310"/>
                </a:cubicBezTo>
                <a:lnTo>
                  <a:pt x="281033" y="1033111"/>
                </a:lnTo>
                <a:cubicBezTo>
                  <a:pt x="279433" y="1035377"/>
                  <a:pt x="277633" y="1037878"/>
                  <a:pt x="275633" y="1040611"/>
                </a:cubicBezTo>
                <a:cubicBezTo>
                  <a:pt x="273633" y="1043345"/>
                  <a:pt x="271566" y="1046046"/>
                  <a:pt x="269432" y="1048713"/>
                </a:cubicBezTo>
                <a:cubicBezTo>
                  <a:pt x="267299" y="1051379"/>
                  <a:pt x="265165" y="1053946"/>
                  <a:pt x="263031" y="1056413"/>
                </a:cubicBezTo>
                <a:cubicBezTo>
                  <a:pt x="260898" y="1058880"/>
                  <a:pt x="258964" y="1060981"/>
                  <a:pt x="257231" y="1062714"/>
                </a:cubicBezTo>
                <a:lnTo>
                  <a:pt x="280634" y="1081117"/>
                </a:lnTo>
                <a:lnTo>
                  <a:pt x="276833" y="1086317"/>
                </a:lnTo>
                <a:cubicBezTo>
                  <a:pt x="276300" y="1085917"/>
                  <a:pt x="274732" y="1084650"/>
                  <a:pt x="272132" y="1082517"/>
                </a:cubicBezTo>
                <a:cubicBezTo>
                  <a:pt x="269532" y="1080383"/>
                  <a:pt x="266531" y="1077949"/>
                  <a:pt x="263131" y="1075216"/>
                </a:cubicBezTo>
                <a:cubicBezTo>
                  <a:pt x="259731" y="1072482"/>
                  <a:pt x="256231" y="1069715"/>
                  <a:pt x="252630" y="1066915"/>
                </a:cubicBezTo>
                <a:cubicBezTo>
                  <a:pt x="249030" y="1064114"/>
                  <a:pt x="245962" y="1061714"/>
                  <a:pt x="243429" y="1059714"/>
                </a:cubicBezTo>
                <a:lnTo>
                  <a:pt x="243429" y="1136924"/>
                </a:lnTo>
                <a:lnTo>
                  <a:pt x="236628" y="1136924"/>
                </a:lnTo>
                <a:lnTo>
                  <a:pt x="236628" y="1044712"/>
                </a:lnTo>
                <a:cubicBezTo>
                  <a:pt x="231961" y="1050313"/>
                  <a:pt x="226993" y="1055680"/>
                  <a:pt x="221726" y="1060814"/>
                </a:cubicBezTo>
                <a:cubicBezTo>
                  <a:pt x="216459" y="1065948"/>
                  <a:pt x="211025" y="1071049"/>
                  <a:pt x="205424" y="1076116"/>
                </a:cubicBezTo>
                <a:lnTo>
                  <a:pt x="202624" y="1069515"/>
                </a:lnTo>
                <a:cubicBezTo>
                  <a:pt x="214092" y="1059380"/>
                  <a:pt x="224727" y="1048613"/>
                  <a:pt x="234528" y="1037211"/>
                </a:cubicBezTo>
                <a:cubicBezTo>
                  <a:pt x="244329" y="1025810"/>
                  <a:pt x="252230" y="1014241"/>
                  <a:pt x="258231" y="1002507"/>
                </a:cubicBezTo>
                <a:lnTo>
                  <a:pt x="210425" y="1002507"/>
                </a:lnTo>
                <a:lnTo>
                  <a:pt x="210425" y="995906"/>
                </a:lnTo>
                <a:lnTo>
                  <a:pt x="241229" y="995906"/>
                </a:lnTo>
                <a:cubicBezTo>
                  <a:pt x="240829" y="993506"/>
                  <a:pt x="240295" y="990539"/>
                  <a:pt x="239628" y="987005"/>
                </a:cubicBezTo>
                <a:cubicBezTo>
                  <a:pt x="238962" y="983471"/>
                  <a:pt x="238295" y="979904"/>
                  <a:pt x="237628" y="976303"/>
                </a:cubicBezTo>
                <a:cubicBezTo>
                  <a:pt x="236961" y="972703"/>
                  <a:pt x="236328" y="969336"/>
                  <a:pt x="235728" y="966202"/>
                </a:cubicBezTo>
                <a:cubicBezTo>
                  <a:pt x="235128" y="963068"/>
                  <a:pt x="234695" y="960701"/>
                  <a:pt x="234428" y="959101"/>
                </a:cubicBezTo>
                <a:close/>
                <a:moveTo>
                  <a:pt x="690885" y="957901"/>
                </a:moveTo>
                <a:lnTo>
                  <a:pt x="698086" y="958301"/>
                </a:lnTo>
                <a:lnTo>
                  <a:pt x="698086" y="983304"/>
                </a:lnTo>
                <a:lnTo>
                  <a:pt x="774895" y="983304"/>
                </a:lnTo>
                <a:lnTo>
                  <a:pt x="774895" y="989705"/>
                </a:lnTo>
                <a:lnTo>
                  <a:pt x="700286" y="989705"/>
                </a:lnTo>
                <a:cubicBezTo>
                  <a:pt x="705086" y="994506"/>
                  <a:pt x="710154" y="999106"/>
                  <a:pt x="715488" y="1003507"/>
                </a:cubicBezTo>
                <a:cubicBezTo>
                  <a:pt x="720822" y="1007907"/>
                  <a:pt x="726789" y="1012141"/>
                  <a:pt x="733390" y="1016208"/>
                </a:cubicBezTo>
                <a:cubicBezTo>
                  <a:pt x="739991" y="1020276"/>
                  <a:pt x="747292" y="1024176"/>
                  <a:pt x="755293" y="1027910"/>
                </a:cubicBezTo>
                <a:cubicBezTo>
                  <a:pt x="763294" y="1031644"/>
                  <a:pt x="772295" y="1035311"/>
                  <a:pt x="782296" y="1038911"/>
                </a:cubicBezTo>
                <a:lnTo>
                  <a:pt x="779896" y="1045712"/>
                </a:lnTo>
                <a:cubicBezTo>
                  <a:pt x="769761" y="1041845"/>
                  <a:pt x="760660" y="1038011"/>
                  <a:pt x="752592" y="1034211"/>
                </a:cubicBezTo>
                <a:cubicBezTo>
                  <a:pt x="744525" y="1030410"/>
                  <a:pt x="737257" y="1026510"/>
                  <a:pt x="730790" y="1022509"/>
                </a:cubicBezTo>
                <a:cubicBezTo>
                  <a:pt x="724322" y="1018509"/>
                  <a:pt x="718422" y="1014375"/>
                  <a:pt x="713088" y="1010108"/>
                </a:cubicBezTo>
                <a:cubicBezTo>
                  <a:pt x="707754" y="1005840"/>
                  <a:pt x="702753" y="1001307"/>
                  <a:pt x="698086" y="996506"/>
                </a:cubicBezTo>
                <a:lnTo>
                  <a:pt x="698086" y="1037711"/>
                </a:lnTo>
                <a:lnTo>
                  <a:pt x="690885" y="1037711"/>
                </a:lnTo>
                <a:lnTo>
                  <a:pt x="690885" y="995506"/>
                </a:lnTo>
                <a:cubicBezTo>
                  <a:pt x="685817" y="1000573"/>
                  <a:pt x="680483" y="1005340"/>
                  <a:pt x="674883" y="1009808"/>
                </a:cubicBezTo>
                <a:cubicBezTo>
                  <a:pt x="669282" y="1014275"/>
                  <a:pt x="663181" y="1018609"/>
                  <a:pt x="656580" y="1022809"/>
                </a:cubicBezTo>
                <a:cubicBezTo>
                  <a:pt x="649979" y="1027010"/>
                  <a:pt x="642712" y="1031077"/>
                  <a:pt x="634778" y="1035011"/>
                </a:cubicBezTo>
                <a:cubicBezTo>
                  <a:pt x="626843" y="1038945"/>
                  <a:pt x="618075" y="1042978"/>
                  <a:pt x="608474" y="1047112"/>
                </a:cubicBezTo>
                <a:lnTo>
                  <a:pt x="605874" y="1040311"/>
                </a:lnTo>
                <a:cubicBezTo>
                  <a:pt x="615609" y="1036311"/>
                  <a:pt x="624410" y="1032377"/>
                  <a:pt x="632277" y="1028510"/>
                </a:cubicBezTo>
                <a:cubicBezTo>
                  <a:pt x="640145" y="1024643"/>
                  <a:pt x="647379" y="1020676"/>
                  <a:pt x="653980" y="1016609"/>
                </a:cubicBezTo>
                <a:cubicBezTo>
                  <a:pt x="660581" y="1012541"/>
                  <a:pt x="666648" y="1008307"/>
                  <a:pt x="672182" y="1003907"/>
                </a:cubicBezTo>
                <a:cubicBezTo>
                  <a:pt x="677716" y="999506"/>
                  <a:pt x="683017" y="994772"/>
                  <a:pt x="688084" y="989705"/>
                </a:cubicBezTo>
                <a:lnTo>
                  <a:pt x="613675" y="989705"/>
                </a:lnTo>
                <a:lnTo>
                  <a:pt x="613675" y="983304"/>
                </a:lnTo>
                <a:lnTo>
                  <a:pt x="690885" y="983304"/>
                </a:lnTo>
                <a:close/>
                <a:moveTo>
                  <a:pt x="1891434" y="957701"/>
                </a:moveTo>
                <a:lnTo>
                  <a:pt x="1897635" y="957701"/>
                </a:lnTo>
                <a:cubicBezTo>
                  <a:pt x="1902435" y="963435"/>
                  <a:pt x="1908069" y="969169"/>
                  <a:pt x="1914537" y="974903"/>
                </a:cubicBezTo>
                <a:cubicBezTo>
                  <a:pt x="1921004" y="980637"/>
                  <a:pt x="1928039" y="986238"/>
                  <a:pt x="1935640" y="991705"/>
                </a:cubicBezTo>
                <a:cubicBezTo>
                  <a:pt x="1943241" y="997173"/>
                  <a:pt x="1951308" y="1002407"/>
                  <a:pt x="1959843" y="1007407"/>
                </a:cubicBezTo>
                <a:cubicBezTo>
                  <a:pt x="1968377" y="1012408"/>
                  <a:pt x="1977111" y="1017042"/>
                  <a:pt x="1986046" y="1021309"/>
                </a:cubicBezTo>
                <a:lnTo>
                  <a:pt x="1983046" y="1028110"/>
                </a:lnTo>
                <a:cubicBezTo>
                  <a:pt x="1974244" y="1023709"/>
                  <a:pt x="1965610" y="1019009"/>
                  <a:pt x="1957142" y="1014008"/>
                </a:cubicBezTo>
                <a:cubicBezTo>
                  <a:pt x="1948675" y="1009008"/>
                  <a:pt x="1940607" y="1003774"/>
                  <a:pt x="1932939" y="998306"/>
                </a:cubicBezTo>
                <a:cubicBezTo>
                  <a:pt x="1925272" y="992839"/>
                  <a:pt x="1918171" y="987238"/>
                  <a:pt x="1911637" y="981504"/>
                </a:cubicBezTo>
                <a:cubicBezTo>
                  <a:pt x="1905102" y="975770"/>
                  <a:pt x="1899435" y="970036"/>
                  <a:pt x="1894635" y="964302"/>
                </a:cubicBezTo>
                <a:cubicBezTo>
                  <a:pt x="1889835" y="969903"/>
                  <a:pt x="1884166" y="975570"/>
                  <a:pt x="1877632" y="981304"/>
                </a:cubicBezTo>
                <a:cubicBezTo>
                  <a:pt x="1871099" y="987038"/>
                  <a:pt x="1863997" y="992639"/>
                  <a:pt x="1856330" y="998106"/>
                </a:cubicBezTo>
                <a:cubicBezTo>
                  <a:pt x="1848663" y="1003574"/>
                  <a:pt x="1840561" y="1008841"/>
                  <a:pt x="1832027" y="1013908"/>
                </a:cubicBezTo>
                <a:cubicBezTo>
                  <a:pt x="1823493" y="1018975"/>
                  <a:pt x="1814825" y="1023709"/>
                  <a:pt x="1806023" y="1028110"/>
                </a:cubicBezTo>
                <a:lnTo>
                  <a:pt x="1803023" y="1021309"/>
                </a:lnTo>
                <a:cubicBezTo>
                  <a:pt x="1811958" y="1016908"/>
                  <a:pt x="1820725" y="1012208"/>
                  <a:pt x="1829326" y="1007207"/>
                </a:cubicBezTo>
                <a:cubicBezTo>
                  <a:pt x="1837928" y="1002207"/>
                  <a:pt x="1846028" y="997006"/>
                  <a:pt x="1853630" y="991605"/>
                </a:cubicBezTo>
                <a:cubicBezTo>
                  <a:pt x="1861230" y="986205"/>
                  <a:pt x="1868231" y="980637"/>
                  <a:pt x="1874632" y="974903"/>
                </a:cubicBezTo>
                <a:cubicBezTo>
                  <a:pt x="1881033" y="969169"/>
                  <a:pt x="1886633" y="963435"/>
                  <a:pt x="1891434" y="957701"/>
                </a:cubicBezTo>
                <a:close/>
                <a:moveTo>
                  <a:pt x="3289609" y="956301"/>
                </a:moveTo>
                <a:lnTo>
                  <a:pt x="3296010" y="956701"/>
                </a:lnTo>
                <a:lnTo>
                  <a:pt x="3296010" y="975103"/>
                </a:lnTo>
                <a:lnTo>
                  <a:pt x="3376220" y="975103"/>
                </a:lnTo>
                <a:lnTo>
                  <a:pt x="3376220" y="980904"/>
                </a:lnTo>
                <a:lnTo>
                  <a:pt x="3296010" y="980904"/>
                </a:lnTo>
                <a:lnTo>
                  <a:pt x="3296010" y="998506"/>
                </a:lnTo>
                <a:lnTo>
                  <a:pt x="3354617" y="998506"/>
                </a:lnTo>
                <a:lnTo>
                  <a:pt x="3354617" y="1029310"/>
                </a:lnTo>
                <a:lnTo>
                  <a:pt x="3296010" y="1029310"/>
                </a:lnTo>
                <a:lnTo>
                  <a:pt x="3296010" y="1046712"/>
                </a:lnTo>
                <a:lnTo>
                  <a:pt x="3358817" y="1046712"/>
                </a:lnTo>
                <a:lnTo>
                  <a:pt x="3358817" y="1071315"/>
                </a:lnTo>
                <a:lnTo>
                  <a:pt x="3382420" y="1071315"/>
                </a:lnTo>
                <a:lnTo>
                  <a:pt x="3382420" y="1077316"/>
                </a:lnTo>
                <a:lnTo>
                  <a:pt x="3358817" y="1077316"/>
                </a:lnTo>
                <a:lnTo>
                  <a:pt x="3358817" y="1102719"/>
                </a:lnTo>
                <a:lnTo>
                  <a:pt x="3296010" y="1102719"/>
                </a:lnTo>
                <a:lnTo>
                  <a:pt x="3296010" y="1112320"/>
                </a:lnTo>
                <a:cubicBezTo>
                  <a:pt x="3296010" y="1116054"/>
                  <a:pt x="3295643" y="1119155"/>
                  <a:pt x="3294909" y="1121622"/>
                </a:cubicBezTo>
                <a:cubicBezTo>
                  <a:pt x="3294176" y="1124089"/>
                  <a:pt x="3292942" y="1126122"/>
                  <a:pt x="3291209" y="1127722"/>
                </a:cubicBezTo>
                <a:cubicBezTo>
                  <a:pt x="3289475" y="1129323"/>
                  <a:pt x="3287208" y="1130489"/>
                  <a:pt x="3284408" y="1131223"/>
                </a:cubicBezTo>
                <a:cubicBezTo>
                  <a:pt x="3281608" y="1131956"/>
                  <a:pt x="3278207" y="1132456"/>
                  <a:pt x="3274207" y="1132723"/>
                </a:cubicBezTo>
                <a:lnTo>
                  <a:pt x="3258805" y="1133723"/>
                </a:lnTo>
                <a:lnTo>
                  <a:pt x="3257005" y="1127322"/>
                </a:lnTo>
                <a:lnTo>
                  <a:pt x="3273007" y="1126522"/>
                </a:lnTo>
                <a:cubicBezTo>
                  <a:pt x="3276207" y="1126389"/>
                  <a:pt x="3278874" y="1126055"/>
                  <a:pt x="3281008" y="1125522"/>
                </a:cubicBezTo>
                <a:cubicBezTo>
                  <a:pt x="3283141" y="1124989"/>
                  <a:pt x="3284841" y="1124155"/>
                  <a:pt x="3286108" y="1123022"/>
                </a:cubicBezTo>
                <a:cubicBezTo>
                  <a:pt x="3287375" y="1121888"/>
                  <a:pt x="3288275" y="1120388"/>
                  <a:pt x="3288809" y="1118521"/>
                </a:cubicBezTo>
                <a:cubicBezTo>
                  <a:pt x="3289342" y="1116654"/>
                  <a:pt x="3289609" y="1114254"/>
                  <a:pt x="3289609" y="1111320"/>
                </a:cubicBezTo>
                <a:lnTo>
                  <a:pt x="3289609" y="1102719"/>
                </a:lnTo>
                <a:lnTo>
                  <a:pt x="3216600" y="1102719"/>
                </a:lnTo>
                <a:lnTo>
                  <a:pt x="3216600" y="1096918"/>
                </a:lnTo>
                <a:lnTo>
                  <a:pt x="3289609" y="1096918"/>
                </a:lnTo>
                <a:lnTo>
                  <a:pt x="3289609" y="1077316"/>
                </a:lnTo>
                <a:lnTo>
                  <a:pt x="3202398" y="1077316"/>
                </a:lnTo>
                <a:lnTo>
                  <a:pt x="3202398" y="1071315"/>
                </a:lnTo>
                <a:lnTo>
                  <a:pt x="3289609" y="1071315"/>
                </a:lnTo>
                <a:lnTo>
                  <a:pt x="3289609" y="1052513"/>
                </a:lnTo>
                <a:lnTo>
                  <a:pt x="3218600" y="1052513"/>
                </a:lnTo>
                <a:lnTo>
                  <a:pt x="3218600" y="1046712"/>
                </a:lnTo>
                <a:lnTo>
                  <a:pt x="3289609" y="1046712"/>
                </a:lnTo>
                <a:lnTo>
                  <a:pt x="3289609" y="1029310"/>
                </a:lnTo>
                <a:lnTo>
                  <a:pt x="3230201" y="1029310"/>
                </a:lnTo>
                <a:lnTo>
                  <a:pt x="3230201" y="998506"/>
                </a:lnTo>
                <a:lnTo>
                  <a:pt x="3289609" y="998506"/>
                </a:lnTo>
                <a:lnTo>
                  <a:pt x="3289609" y="980904"/>
                </a:lnTo>
                <a:lnTo>
                  <a:pt x="3208599" y="980904"/>
                </a:lnTo>
                <a:lnTo>
                  <a:pt x="3208599" y="975103"/>
                </a:lnTo>
                <a:lnTo>
                  <a:pt x="3289609" y="975103"/>
                </a:lnTo>
                <a:close/>
                <a:moveTo>
                  <a:pt x="49404" y="952500"/>
                </a:moveTo>
                <a:lnTo>
                  <a:pt x="56005" y="954701"/>
                </a:lnTo>
                <a:cubicBezTo>
                  <a:pt x="54538" y="958168"/>
                  <a:pt x="52972" y="961635"/>
                  <a:pt x="51305" y="965102"/>
                </a:cubicBezTo>
                <a:cubicBezTo>
                  <a:pt x="49638" y="968569"/>
                  <a:pt x="47871" y="972036"/>
                  <a:pt x="46004" y="975503"/>
                </a:cubicBezTo>
                <a:lnTo>
                  <a:pt x="169820" y="975503"/>
                </a:lnTo>
                <a:lnTo>
                  <a:pt x="169820" y="982104"/>
                </a:lnTo>
                <a:lnTo>
                  <a:pt x="100811" y="982104"/>
                </a:lnTo>
                <a:lnTo>
                  <a:pt x="100811" y="1023509"/>
                </a:lnTo>
                <a:lnTo>
                  <a:pt x="165019" y="1023509"/>
                </a:lnTo>
                <a:lnTo>
                  <a:pt x="165019" y="1030310"/>
                </a:lnTo>
                <a:lnTo>
                  <a:pt x="100811" y="1030310"/>
                </a:lnTo>
                <a:lnTo>
                  <a:pt x="100811" y="1076916"/>
                </a:lnTo>
                <a:lnTo>
                  <a:pt x="179821" y="1076916"/>
                </a:lnTo>
                <a:lnTo>
                  <a:pt x="179821" y="1083917"/>
                </a:lnTo>
                <a:lnTo>
                  <a:pt x="100811" y="1083917"/>
                </a:lnTo>
                <a:lnTo>
                  <a:pt x="100811" y="1133723"/>
                </a:lnTo>
                <a:lnTo>
                  <a:pt x="94010" y="1133723"/>
                </a:lnTo>
                <a:lnTo>
                  <a:pt x="94010" y="1083917"/>
                </a:lnTo>
                <a:lnTo>
                  <a:pt x="1998" y="1083917"/>
                </a:lnTo>
                <a:lnTo>
                  <a:pt x="1998" y="1076916"/>
                </a:lnTo>
                <a:lnTo>
                  <a:pt x="33802" y="1076916"/>
                </a:lnTo>
                <a:lnTo>
                  <a:pt x="33802" y="1023509"/>
                </a:lnTo>
                <a:lnTo>
                  <a:pt x="94010" y="1023509"/>
                </a:lnTo>
                <a:lnTo>
                  <a:pt x="94010" y="982104"/>
                </a:lnTo>
                <a:lnTo>
                  <a:pt x="42204" y="982104"/>
                </a:lnTo>
                <a:cubicBezTo>
                  <a:pt x="37536" y="990105"/>
                  <a:pt x="32402" y="997940"/>
                  <a:pt x="26802" y="1005607"/>
                </a:cubicBezTo>
                <a:cubicBezTo>
                  <a:pt x="21201" y="1013275"/>
                  <a:pt x="15267" y="1020509"/>
                  <a:pt x="9000" y="1027310"/>
                </a:cubicBezTo>
                <a:lnTo>
                  <a:pt x="4399" y="1021509"/>
                </a:lnTo>
                <a:cubicBezTo>
                  <a:pt x="9066" y="1016575"/>
                  <a:pt x="13600" y="1011308"/>
                  <a:pt x="18001" y="1005707"/>
                </a:cubicBezTo>
                <a:cubicBezTo>
                  <a:pt x="22401" y="1000106"/>
                  <a:pt x="26535" y="994339"/>
                  <a:pt x="30402" y="988405"/>
                </a:cubicBezTo>
                <a:cubicBezTo>
                  <a:pt x="34269" y="982471"/>
                  <a:pt x="37803" y="976470"/>
                  <a:pt x="41004" y="970403"/>
                </a:cubicBezTo>
                <a:cubicBezTo>
                  <a:pt x="44204" y="964335"/>
                  <a:pt x="47004" y="958368"/>
                  <a:pt x="49404" y="952500"/>
                </a:cubicBezTo>
                <a:close/>
                <a:moveTo>
                  <a:pt x="5288907" y="785394"/>
                </a:moveTo>
                <a:lnTo>
                  <a:pt x="5289307" y="789194"/>
                </a:lnTo>
                <a:lnTo>
                  <a:pt x="5289707" y="792395"/>
                </a:lnTo>
                <a:cubicBezTo>
                  <a:pt x="5285306" y="793595"/>
                  <a:pt x="5280306" y="794895"/>
                  <a:pt x="5274705" y="796295"/>
                </a:cubicBezTo>
                <a:cubicBezTo>
                  <a:pt x="5269104" y="797695"/>
                  <a:pt x="5263403" y="799096"/>
                  <a:pt x="5257603" y="800496"/>
                </a:cubicBezTo>
                <a:cubicBezTo>
                  <a:pt x="5251802" y="801896"/>
                  <a:pt x="5246134" y="803196"/>
                  <a:pt x="5240600" y="804396"/>
                </a:cubicBezTo>
                <a:cubicBezTo>
                  <a:pt x="5235066" y="805596"/>
                  <a:pt x="5230099" y="806663"/>
                  <a:pt x="5225698" y="807597"/>
                </a:cubicBezTo>
                <a:lnTo>
                  <a:pt x="5224698" y="800796"/>
                </a:lnTo>
                <a:cubicBezTo>
                  <a:pt x="5229099" y="799996"/>
                  <a:pt x="5234100" y="798962"/>
                  <a:pt x="5239700" y="797695"/>
                </a:cubicBezTo>
                <a:cubicBezTo>
                  <a:pt x="5245301" y="796429"/>
                  <a:pt x="5251002" y="795095"/>
                  <a:pt x="5256802" y="793695"/>
                </a:cubicBezTo>
                <a:cubicBezTo>
                  <a:pt x="5262603" y="792295"/>
                  <a:pt x="5268304" y="790861"/>
                  <a:pt x="5273904" y="789394"/>
                </a:cubicBezTo>
                <a:cubicBezTo>
                  <a:pt x="5279505" y="787928"/>
                  <a:pt x="5284506" y="786594"/>
                  <a:pt x="5288907" y="785394"/>
                </a:cubicBezTo>
                <a:close/>
                <a:moveTo>
                  <a:pt x="5469529" y="784794"/>
                </a:moveTo>
                <a:cubicBezTo>
                  <a:pt x="5464862" y="784794"/>
                  <a:pt x="5460928" y="786161"/>
                  <a:pt x="5457727" y="788894"/>
                </a:cubicBezTo>
                <a:cubicBezTo>
                  <a:pt x="5454527" y="791628"/>
                  <a:pt x="5452927" y="795662"/>
                  <a:pt x="5452927" y="800996"/>
                </a:cubicBezTo>
                <a:cubicBezTo>
                  <a:pt x="5452927" y="806330"/>
                  <a:pt x="5454527" y="810364"/>
                  <a:pt x="5457727" y="813097"/>
                </a:cubicBezTo>
                <a:cubicBezTo>
                  <a:pt x="5460928" y="815831"/>
                  <a:pt x="5464862" y="817198"/>
                  <a:pt x="5469529" y="817198"/>
                </a:cubicBezTo>
                <a:cubicBezTo>
                  <a:pt x="5474196" y="817198"/>
                  <a:pt x="5478130" y="815831"/>
                  <a:pt x="5481330" y="813097"/>
                </a:cubicBezTo>
                <a:cubicBezTo>
                  <a:pt x="5484531" y="810364"/>
                  <a:pt x="5486131" y="806330"/>
                  <a:pt x="5486131" y="800996"/>
                </a:cubicBezTo>
                <a:cubicBezTo>
                  <a:pt x="5486131" y="795662"/>
                  <a:pt x="5484531" y="791628"/>
                  <a:pt x="5481330" y="788894"/>
                </a:cubicBezTo>
                <a:cubicBezTo>
                  <a:pt x="5478130" y="786161"/>
                  <a:pt x="5474196" y="784794"/>
                  <a:pt x="5469529" y="784794"/>
                </a:cubicBezTo>
                <a:close/>
                <a:moveTo>
                  <a:pt x="649881" y="784794"/>
                </a:moveTo>
                <a:cubicBezTo>
                  <a:pt x="645213" y="784794"/>
                  <a:pt x="641280" y="786161"/>
                  <a:pt x="638079" y="788894"/>
                </a:cubicBezTo>
                <a:cubicBezTo>
                  <a:pt x="634878" y="791628"/>
                  <a:pt x="633278" y="795662"/>
                  <a:pt x="633278" y="800996"/>
                </a:cubicBezTo>
                <a:cubicBezTo>
                  <a:pt x="633278" y="806330"/>
                  <a:pt x="634878" y="810364"/>
                  <a:pt x="638079" y="813097"/>
                </a:cubicBezTo>
                <a:cubicBezTo>
                  <a:pt x="641280" y="815831"/>
                  <a:pt x="645213" y="817198"/>
                  <a:pt x="649881" y="817198"/>
                </a:cubicBezTo>
                <a:cubicBezTo>
                  <a:pt x="654548" y="817198"/>
                  <a:pt x="658482" y="815831"/>
                  <a:pt x="661682" y="813097"/>
                </a:cubicBezTo>
                <a:cubicBezTo>
                  <a:pt x="664882" y="810364"/>
                  <a:pt x="666482" y="806330"/>
                  <a:pt x="666482" y="800996"/>
                </a:cubicBezTo>
                <a:cubicBezTo>
                  <a:pt x="666482" y="795662"/>
                  <a:pt x="664882" y="791628"/>
                  <a:pt x="661682" y="788894"/>
                </a:cubicBezTo>
                <a:cubicBezTo>
                  <a:pt x="658482" y="786161"/>
                  <a:pt x="654548" y="784794"/>
                  <a:pt x="649881" y="784794"/>
                </a:cubicBezTo>
                <a:close/>
                <a:moveTo>
                  <a:pt x="3456753" y="782994"/>
                </a:moveTo>
                <a:lnTo>
                  <a:pt x="3465755" y="782994"/>
                </a:lnTo>
                <a:cubicBezTo>
                  <a:pt x="3465755" y="787394"/>
                  <a:pt x="3465121" y="791828"/>
                  <a:pt x="3463854" y="796295"/>
                </a:cubicBezTo>
                <a:cubicBezTo>
                  <a:pt x="3462588" y="800762"/>
                  <a:pt x="3460987" y="805063"/>
                  <a:pt x="3459054" y="809197"/>
                </a:cubicBezTo>
                <a:cubicBezTo>
                  <a:pt x="3457120" y="813331"/>
                  <a:pt x="3454953" y="817298"/>
                  <a:pt x="3452553" y="821098"/>
                </a:cubicBezTo>
                <a:cubicBezTo>
                  <a:pt x="3450153" y="824899"/>
                  <a:pt x="3447819" y="828266"/>
                  <a:pt x="3445552" y="831200"/>
                </a:cubicBezTo>
                <a:lnTo>
                  <a:pt x="3437751" y="831200"/>
                </a:lnTo>
                <a:cubicBezTo>
                  <a:pt x="3443618" y="822665"/>
                  <a:pt x="3448252" y="814297"/>
                  <a:pt x="3451653" y="806096"/>
                </a:cubicBezTo>
                <a:cubicBezTo>
                  <a:pt x="3455053" y="797895"/>
                  <a:pt x="3456753" y="790194"/>
                  <a:pt x="3456753" y="782994"/>
                </a:cubicBezTo>
                <a:close/>
                <a:moveTo>
                  <a:pt x="2047054" y="782994"/>
                </a:moveTo>
                <a:lnTo>
                  <a:pt x="2056055" y="782994"/>
                </a:lnTo>
                <a:cubicBezTo>
                  <a:pt x="2056055" y="787394"/>
                  <a:pt x="2055421" y="791828"/>
                  <a:pt x="2054155" y="796295"/>
                </a:cubicBezTo>
                <a:cubicBezTo>
                  <a:pt x="2052888" y="800762"/>
                  <a:pt x="2051287" y="805063"/>
                  <a:pt x="2049354" y="809197"/>
                </a:cubicBezTo>
                <a:cubicBezTo>
                  <a:pt x="2047420" y="813331"/>
                  <a:pt x="2045254" y="817298"/>
                  <a:pt x="2042853" y="821098"/>
                </a:cubicBezTo>
                <a:cubicBezTo>
                  <a:pt x="2040453" y="824899"/>
                  <a:pt x="2038119" y="828266"/>
                  <a:pt x="2035852" y="831200"/>
                </a:cubicBezTo>
                <a:lnTo>
                  <a:pt x="2028051" y="831200"/>
                </a:lnTo>
                <a:cubicBezTo>
                  <a:pt x="2033919" y="822665"/>
                  <a:pt x="2038553" y="814297"/>
                  <a:pt x="2041953" y="806096"/>
                </a:cubicBezTo>
                <a:cubicBezTo>
                  <a:pt x="2045353" y="797895"/>
                  <a:pt x="2047054" y="790194"/>
                  <a:pt x="2047054" y="782994"/>
                </a:cubicBezTo>
                <a:close/>
                <a:moveTo>
                  <a:pt x="5469529" y="778593"/>
                </a:moveTo>
                <a:cubicBezTo>
                  <a:pt x="5475930" y="778593"/>
                  <a:pt x="5481464" y="780460"/>
                  <a:pt x="5486131" y="784194"/>
                </a:cubicBezTo>
                <a:cubicBezTo>
                  <a:pt x="5490798" y="787928"/>
                  <a:pt x="5493132" y="793528"/>
                  <a:pt x="5493132" y="800996"/>
                </a:cubicBezTo>
                <a:cubicBezTo>
                  <a:pt x="5493132" y="804730"/>
                  <a:pt x="5492498" y="807997"/>
                  <a:pt x="5491232" y="810797"/>
                </a:cubicBezTo>
                <a:cubicBezTo>
                  <a:pt x="5489965" y="813597"/>
                  <a:pt x="5488231" y="815931"/>
                  <a:pt x="5486031" y="817798"/>
                </a:cubicBezTo>
                <a:cubicBezTo>
                  <a:pt x="5483831" y="819665"/>
                  <a:pt x="5481330" y="821065"/>
                  <a:pt x="5478530" y="821998"/>
                </a:cubicBezTo>
                <a:cubicBezTo>
                  <a:pt x="5475730" y="822932"/>
                  <a:pt x="5472729" y="823399"/>
                  <a:pt x="5469529" y="823399"/>
                </a:cubicBezTo>
                <a:cubicBezTo>
                  <a:pt x="5463128" y="823399"/>
                  <a:pt x="5457594" y="821532"/>
                  <a:pt x="5452927" y="817798"/>
                </a:cubicBezTo>
                <a:cubicBezTo>
                  <a:pt x="5448260" y="814064"/>
                  <a:pt x="5445926" y="808463"/>
                  <a:pt x="5445926" y="800996"/>
                </a:cubicBezTo>
                <a:cubicBezTo>
                  <a:pt x="5445926" y="793528"/>
                  <a:pt x="5448260" y="787928"/>
                  <a:pt x="5452927" y="784194"/>
                </a:cubicBezTo>
                <a:cubicBezTo>
                  <a:pt x="5457594" y="780460"/>
                  <a:pt x="5463128" y="778593"/>
                  <a:pt x="5469529" y="778593"/>
                </a:cubicBezTo>
                <a:close/>
                <a:moveTo>
                  <a:pt x="649881" y="778593"/>
                </a:moveTo>
                <a:cubicBezTo>
                  <a:pt x="656281" y="778593"/>
                  <a:pt x="661815" y="780460"/>
                  <a:pt x="666482" y="784194"/>
                </a:cubicBezTo>
                <a:cubicBezTo>
                  <a:pt x="671150" y="787928"/>
                  <a:pt x="673484" y="793528"/>
                  <a:pt x="673484" y="800996"/>
                </a:cubicBezTo>
                <a:cubicBezTo>
                  <a:pt x="673484" y="804730"/>
                  <a:pt x="672850" y="807997"/>
                  <a:pt x="671583" y="810797"/>
                </a:cubicBezTo>
                <a:cubicBezTo>
                  <a:pt x="670316" y="813597"/>
                  <a:pt x="668583" y="815931"/>
                  <a:pt x="666383" y="817798"/>
                </a:cubicBezTo>
                <a:cubicBezTo>
                  <a:pt x="664182" y="819665"/>
                  <a:pt x="661682" y="821065"/>
                  <a:pt x="658881" y="821998"/>
                </a:cubicBezTo>
                <a:cubicBezTo>
                  <a:pt x="656082" y="822932"/>
                  <a:pt x="653081" y="823399"/>
                  <a:pt x="649881" y="823399"/>
                </a:cubicBezTo>
                <a:cubicBezTo>
                  <a:pt x="643480" y="823399"/>
                  <a:pt x="637946" y="821532"/>
                  <a:pt x="633278" y="817798"/>
                </a:cubicBezTo>
                <a:cubicBezTo>
                  <a:pt x="628611" y="814064"/>
                  <a:pt x="626277" y="808463"/>
                  <a:pt x="626277" y="800996"/>
                </a:cubicBezTo>
                <a:cubicBezTo>
                  <a:pt x="626277" y="793528"/>
                  <a:pt x="628611" y="787928"/>
                  <a:pt x="633278" y="784194"/>
                </a:cubicBezTo>
                <a:cubicBezTo>
                  <a:pt x="637946" y="780460"/>
                  <a:pt x="643480" y="778593"/>
                  <a:pt x="649881" y="778593"/>
                </a:cubicBezTo>
                <a:close/>
                <a:moveTo>
                  <a:pt x="1270758" y="777593"/>
                </a:moveTo>
                <a:cubicBezTo>
                  <a:pt x="1271690" y="780127"/>
                  <a:pt x="1272691" y="783094"/>
                  <a:pt x="1273758" y="786494"/>
                </a:cubicBezTo>
                <a:cubicBezTo>
                  <a:pt x="1274824" y="789894"/>
                  <a:pt x="1275824" y="793395"/>
                  <a:pt x="1276758" y="796995"/>
                </a:cubicBezTo>
                <a:cubicBezTo>
                  <a:pt x="1277691" y="800596"/>
                  <a:pt x="1278591" y="804096"/>
                  <a:pt x="1279458" y="807497"/>
                </a:cubicBezTo>
                <a:cubicBezTo>
                  <a:pt x="1280325" y="810897"/>
                  <a:pt x="1281025" y="813931"/>
                  <a:pt x="1281558" y="816598"/>
                </a:cubicBezTo>
                <a:lnTo>
                  <a:pt x="1274957" y="817798"/>
                </a:lnTo>
                <a:cubicBezTo>
                  <a:pt x="1274425" y="814998"/>
                  <a:pt x="1273758" y="811864"/>
                  <a:pt x="1272957" y="808397"/>
                </a:cubicBezTo>
                <a:cubicBezTo>
                  <a:pt x="1272158" y="804930"/>
                  <a:pt x="1271290" y="801463"/>
                  <a:pt x="1270357" y="797995"/>
                </a:cubicBezTo>
                <a:cubicBezTo>
                  <a:pt x="1269424" y="794528"/>
                  <a:pt x="1268456" y="791128"/>
                  <a:pt x="1267456" y="787794"/>
                </a:cubicBezTo>
                <a:cubicBezTo>
                  <a:pt x="1266456" y="784460"/>
                  <a:pt x="1265557" y="781527"/>
                  <a:pt x="1264756" y="778993"/>
                </a:cubicBezTo>
                <a:close/>
                <a:moveTo>
                  <a:pt x="1312362" y="776393"/>
                </a:moveTo>
                <a:cubicBezTo>
                  <a:pt x="1313696" y="778926"/>
                  <a:pt x="1315096" y="781860"/>
                  <a:pt x="1316563" y="785194"/>
                </a:cubicBezTo>
                <a:cubicBezTo>
                  <a:pt x="1318030" y="788528"/>
                  <a:pt x="1319496" y="791895"/>
                  <a:pt x="1320963" y="795295"/>
                </a:cubicBezTo>
                <a:cubicBezTo>
                  <a:pt x="1322430" y="798695"/>
                  <a:pt x="1323797" y="802029"/>
                  <a:pt x="1325063" y="805296"/>
                </a:cubicBezTo>
                <a:cubicBezTo>
                  <a:pt x="1326331" y="808563"/>
                  <a:pt x="1327364" y="811464"/>
                  <a:pt x="1328165" y="813997"/>
                </a:cubicBezTo>
                <a:lnTo>
                  <a:pt x="1321963" y="815798"/>
                </a:lnTo>
                <a:cubicBezTo>
                  <a:pt x="1321163" y="813264"/>
                  <a:pt x="1320164" y="810364"/>
                  <a:pt x="1318963" y="807097"/>
                </a:cubicBezTo>
                <a:cubicBezTo>
                  <a:pt x="1317763" y="803829"/>
                  <a:pt x="1316463" y="800496"/>
                  <a:pt x="1315063" y="797095"/>
                </a:cubicBezTo>
                <a:cubicBezTo>
                  <a:pt x="1313662" y="793695"/>
                  <a:pt x="1312229" y="790361"/>
                  <a:pt x="1310763" y="787094"/>
                </a:cubicBezTo>
                <a:cubicBezTo>
                  <a:pt x="1309295" y="783827"/>
                  <a:pt x="1307895" y="780927"/>
                  <a:pt x="1306561" y="778393"/>
                </a:cubicBezTo>
                <a:close/>
                <a:moveTo>
                  <a:pt x="1656406" y="775793"/>
                </a:moveTo>
                <a:lnTo>
                  <a:pt x="1663006" y="776193"/>
                </a:lnTo>
                <a:lnTo>
                  <a:pt x="1663006" y="798796"/>
                </a:lnTo>
                <a:cubicBezTo>
                  <a:pt x="1663006" y="801329"/>
                  <a:pt x="1663240" y="803363"/>
                  <a:pt x="1663707" y="804896"/>
                </a:cubicBezTo>
                <a:cubicBezTo>
                  <a:pt x="1664173" y="806430"/>
                  <a:pt x="1664974" y="807663"/>
                  <a:pt x="1666107" y="808597"/>
                </a:cubicBezTo>
                <a:cubicBezTo>
                  <a:pt x="1667240" y="809530"/>
                  <a:pt x="1668741" y="810230"/>
                  <a:pt x="1670608" y="810697"/>
                </a:cubicBezTo>
                <a:cubicBezTo>
                  <a:pt x="1672474" y="811164"/>
                  <a:pt x="1674874" y="811464"/>
                  <a:pt x="1677808" y="811597"/>
                </a:cubicBezTo>
                <a:cubicBezTo>
                  <a:pt x="1689942" y="812397"/>
                  <a:pt x="1702077" y="812397"/>
                  <a:pt x="1714213" y="811597"/>
                </a:cubicBezTo>
                <a:cubicBezTo>
                  <a:pt x="1717413" y="811464"/>
                  <a:pt x="1720013" y="811197"/>
                  <a:pt x="1722013" y="810797"/>
                </a:cubicBezTo>
                <a:cubicBezTo>
                  <a:pt x="1724014" y="810397"/>
                  <a:pt x="1725581" y="809764"/>
                  <a:pt x="1726715" y="808897"/>
                </a:cubicBezTo>
                <a:cubicBezTo>
                  <a:pt x="1727848" y="808030"/>
                  <a:pt x="1728682" y="806930"/>
                  <a:pt x="1729214" y="805596"/>
                </a:cubicBezTo>
                <a:cubicBezTo>
                  <a:pt x="1729748" y="804263"/>
                  <a:pt x="1730215" y="802463"/>
                  <a:pt x="1730615" y="800196"/>
                </a:cubicBezTo>
                <a:cubicBezTo>
                  <a:pt x="1730748" y="799262"/>
                  <a:pt x="1730881" y="798029"/>
                  <a:pt x="1731015" y="796495"/>
                </a:cubicBezTo>
                <a:cubicBezTo>
                  <a:pt x="1731148" y="794962"/>
                  <a:pt x="1731248" y="793461"/>
                  <a:pt x="1731314" y="791995"/>
                </a:cubicBezTo>
                <a:cubicBezTo>
                  <a:pt x="1731381" y="790528"/>
                  <a:pt x="1731448" y="789161"/>
                  <a:pt x="1731515" y="787894"/>
                </a:cubicBezTo>
                <a:cubicBezTo>
                  <a:pt x="1731581" y="786627"/>
                  <a:pt x="1731615" y="785794"/>
                  <a:pt x="1731615" y="785394"/>
                </a:cubicBezTo>
                <a:lnTo>
                  <a:pt x="1738015" y="787794"/>
                </a:lnTo>
                <a:cubicBezTo>
                  <a:pt x="1738015" y="788194"/>
                  <a:pt x="1737982" y="788928"/>
                  <a:pt x="1737915" y="789994"/>
                </a:cubicBezTo>
                <a:cubicBezTo>
                  <a:pt x="1737849" y="791061"/>
                  <a:pt x="1737749" y="792295"/>
                  <a:pt x="1737616" y="793695"/>
                </a:cubicBezTo>
                <a:cubicBezTo>
                  <a:pt x="1737482" y="795095"/>
                  <a:pt x="1737382" y="796529"/>
                  <a:pt x="1737316" y="797995"/>
                </a:cubicBezTo>
                <a:cubicBezTo>
                  <a:pt x="1737249" y="799462"/>
                  <a:pt x="1737149" y="800729"/>
                  <a:pt x="1737015" y="801796"/>
                </a:cubicBezTo>
                <a:cubicBezTo>
                  <a:pt x="1736748" y="804996"/>
                  <a:pt x="1736182" y="807563"/>
                  <a:pt x="1735315" y="809497"/>
                </a:cubicBezTo>
                <a:cubicBezTo>
                  <a:pt x="1734448" y="811430"/>
                  <a:pt x="1733215" y="812931"/>
                  <a:pt x="1731615" y="813997"/>
                </a:cubicBezTo>
                <a:cubicBezTo>
                  <a:pt x="1730015" y="815064"/>
                  <a:pt x="1727881" y="815831"/>
                  <a:pt x="1725214" y="816298"/>
                </a:cubicBezTo>
                <a:cubicBezTo>
                  <a:pt x="1722547" y="816764"/>
                  <a:pt x="1719280" y="817131"/>
                  <a:pt x="1715412" y="817398"/>
                </a:cubicBezTo>
                <a:cubicBezTo>
                  <a:pt x="1702211" y="818198"/>
                  <a:pt x="1689077" y="818198"/>
                  <a:pt x="1676007" y="817398"/>
                </a:cubicBezTo>
                <a:cubicBezTo>
                  <a:pt x="1672540" y="817264"/>
                  <a:pt x="1669574" y="816898"/>
                  <a:pt x="1667106" y="816298"/>
                </a:cubicBezTo>
                <a:cubicBezTo>
                  <a:pt x="1664639" y="815698"/>
                  <a:pt x="1662606" y="814764"/>
                  <a:pt x="1661006" y="813497"/>
                </a:cubicBezTo>
                <a:cubicBezTo>
                  <a:pt x="1659405" y="812231"/>
                  <a:pt x="1658239" y="810464"/>
                  <a:pt x="1657506" y="808197"/>
                </a:cubicBezTo>
                <a:cubicBezTo>
                  <a:pt x="1656772" y="805930"/>
                  <a:pt x="1656406" y="803063"/>
                  <a:pt x="1656406" y="799596"/>
                </a:cubicBezTo>
                <a:close/>
                <a:moveTo>
                  <a:pt x="1236352" y="775793"/>
                </a:moveTo>
                <a:lnTo>
                  <a:pt x="1242353" y="778193"/>
                </a:lnTo>
                <a:cubicBezTo>
                  <a:pt x="1241020" y="781793"/>
                  <a:pt x="1239386" y="785627"/>
                  <a:pt x="1237454" y="789694"/>
                </a:cubicBezTo>
                <a:cubicBezTo>
                  <a:pt x="1235519" y="793762"/>
                  <a:pt x="1233453" y="797795"/>
                  <a:pt x="1231252" y="801796"/>
                </a:cubicBezTo>
                <a:cubicBezTo>
                  <a:pt x="1229052" y="805796"/>
                  <a:pt x="1226818" y="809630"/>
                  <a:pt x="1224551" y="813297"/>
                </a:cubicBezTo>
                <a:cubicBezTo>
                  <a:pt x="1222284" y="816964"/>
                  <a:pt x="1220152" y="820198"/>
                  <a:pt x="1218151" y="822999"/>
                </a:cubicBezTo>
                <a:lnTo>
                  <a:pt x="1212350" y="819598"/>
                </a:lnTo>
                <a:cubicBezTo>
                  <a:pt x="1214484" y="816531"/>
                  <a:pt x="1216717" y="813131"/>
                  <a:pt x="1219050" y="809397"/>
                </a:cubicBezTo>
                <a:cubicBezTo>
                  <a:pt x="1221384" y="805663"/>
                  <a:pt x="1223653" y="801863"/>
                  <a:pt x="1225852" y="797995"/>
                </a:cubicBezTo>
                <a:cubicBezTo>
                  <a:pt x="1228052" y="794128"/>
                  <a:pt x="1230052" y="790294"/>
                  <a:pt x="1231852" y="786494"/>
                </a:cubicBezTo>
                <a:cubicBezTo>
                  <a:pt x="1233652" y="782693"/>
                  <a:pt x="1235153" y="779126"/>
                  <a:pt x="1236352" y="775793"/>
                </a:cubicBezTo>
                <a:close/>
                <a:moveTo>
                  <a:pt x="1352967" y="774993"/>
                </a:moveTo>
                <a:cubicBezTo>
                  <a:pt x="1354967" y="777660"/>
                  <a:pt x="1357101" y="780793"/>
                  <a:pt x="1359368" y="784394"/>
                </a:cubicBezTo>
                <a:cubicBezTo>
                  <a:pt x="1361635" y="787994"/>
                  <a:pt x="1363902" y="791695"/>
                  <a:pt x="1366170" y="795495"/>
                </a:cubicBezTo>
                <a:cubicBezTo>
                  <a:pt x="1368436" y="799296"/>
                  <a:pt x="1370569" y="803029"/>
                  <a:pt x="1372570" y="806697"/>
                </a:cubicBezTo>
                <a:cubicBezTo>
                  <a:pt x="1374570" y="810364"/>
                  <a:pt x="1376237" y="813597"/>
                  <a:pt x="1377570" y="816398"/>
                </a:cubicBezTo>
                <a:lnTo>
                  <a:pt x="1371370" y="819398"/>
                </a:lnTo>
                <a:cubicBezTo>
                  <a:pt x="1370170" y="816598"/>
                  <a:pt x="1368602" y="813397"/>
                  <a:pt x="1366669" y="809797"/>
                </a:cubicBezTo>
                <a:cubicBezTo>
                  <a:pt x="1364735" y="806196"/>
                  <a:pt x="1362668" y="802529"/>
                  <a:pt x="1360468" y="798796"/>
                </a:cubicBezTo>
                <a:cubicBezTo>
                  <a:pt x="1358268" y="795062"/>
                  <a:pt x="1356034" y="791395"/>
                  <a:pt x="1353768" y="787794"/>
                </a:cubicBezTo>
                <a:cubicBezTo>
                  <a:pt x="1351501" y="784194"/>
                  <a:pt x="1349367" y="780927"/>
                  <a:pt x="1347367" y="777993"/>
                </a:cubicBezTo>
                <a:close/>
                <a:moveTo>
                  <a:pt x="1634804" y="774593"/>
                </a:moveTo>
                <a:lnTo>
                  <a:pt x="1640604" y="777193"/>
                </a:lnTo>
                <a:cubicBezTo>
                  <a:pt x="1637536" y="783594"/>
                  <a:pt x="1633669" y="790261"/>
                  <a:pt x="1629002" y="797195"/>
                </a:cubicBezTo>
                <a:cubicBezTo>
                  <a:pt x="1624334" y="804130"/>
                  <a:pt x="1619667" y="810264"/>
                  <a:pt x="1615001" y="815598"/>
                </a:cubicBezTo>
                <a:lnTo>
                  <a:pt x="1609599" y="811597"/>
                </a:lnTo>
                <a:cubicBezTo>
                  <a:pt x="1611866" y="809063"/>
                  <a:pt x="1614167" y="806296"/>
                  <a:pt x="1616501" y="803296"/>
                </a:cubicBezTo>
                <a:cubicBezTo>
                  <a:pt x="1618835" y="800296"/>
                  <a:pt x="1621101" y="797162"/>
                  <a:pt x="1623301" y="793895"/>
                </a:cubicBezTo>
                <a:cubicBezTo>
                  <a:pt x="1625501" y="790628"/>
                  <a:pt x="1627568" y="787361"/>
                  <a:pt x="1629502" y="784094"/>
                </a:cubicBezTo>
                <a:cubicBezTo>
                  <a:pt x="1631435" y="780827"/>
                  <a:pt x="1633203" y="777660"/>
                  <a:pt x="1634804" y="774593"/>
                </a:cubicBezTo>
                <a:close/>
                <a:moveTo>
                  <a:pt x="1752817" y="774192"/>
                </a:moveTo>
                <a:cubicBezTo>
                  <a:pt x="1754818" y="776593"/>
                  <a:pt x="1757085" y="779360"/>
                  <a:pt x="1759619" y="782493"/>
                </a:cubicBezTo>
                <a:cubicBezTo>
                  <a:pt x="1762151" y="785627"/>
                  <a:pt x="1764685" y="788861"/>
                  <a:pt x="1767220" y="792195"/>
                </a:cubicBezTo>
                <a:cubicBezTo>
                  <a:pt x="1769753" y="795528"/>
                  <a:pt x="1772187" y="798762"/>
                  <a:pt x="1774520" y="801896"/>
                </a:cubicBezTo>
                <a:cubicBezTo>
                  <a:pt x="1776854" y="805030"/>
                  <a:pt x="1778888" y="807730"/>
                  <a:pt x="1780621" y="809997"/>
                </a:cubicBezTo>
                <a:lnTo>
                  <a:pt x="1775021" y="813997"/>
                </a:lnTo>
                <a:cubicBezTo>
                  <a:pt x="1773420" y="811597"/>
                  <a:pt x="1771487" y="808797"/>
                  <a:pt x="1769219" y="805596"/>
                </a:cubicBezTo>
                <a:cubicBezTo>
                  <a:pt x="1766953" y="802396"/>
                  <a:pt x="1764552" y="799162"/>
                  <a:pt x="1762018" y="795895"/>
                </a:cubicBezTo>
                <a:cubicBezTo>
                  <a:pt x="1759485" y="792628"/>
                  <a:pt x="1756951" y="789428"/>
                  <a:pt x="1754418" y="786294"/>
                </a:cubicBezTo>
                <a:cubicBezTo>
                  <a:pt x="1751884" y="783160"/>
                  <a:pt x="1749617" y="780460"/>
                  <a:pt x="1747616" y="778193"/>
                </a:cubicBezTo>
                <a:close/>
                <a:moveTo>
                  <a:pt x="1689810" y="768992"/>
                </a:moveTo>
                <a:cubicBezTo>
                  <a:pt x="1691009" y="770059"/>
                  <a:pt x="1692610" y="771625"/>
                  <a:pt x="1694610" y="773692"/>
                </a:cubicBezTo>
                <a:cubicBezTo>
                  <a:pt x="1696611" y="775759"/>
                  <a:pt x="1698711" y="777960"/>
                  <a:pt x="1700911" y="780293"/>
                </a:cubicBezTo>
                <a:cubicBezTo>
                  <a:pt x="1703111" y="782627"/>
                  <a:pt x="1705244" y="784927"/>
                  <a:pt x="1707312" y="787194"/>
                </a:cubicBezTo>
                <a:cubicBezTo>
                  <a:pt x="1709379" y="789461"/>
                  <a:pt x="1711012" y="791328"/>
                  <a:pt x="1712212" y="792795"/>
                </a:cubicBezTo>
                <a:lnTo>
                  <a:pt x="1707612" y="796995"/>
                </a:lnTo>
                <a:cubicBezTo>
                  <a:pt x="1706545" y="795662"/>
                  <a:pt x="1705046" y="793862"/>
                  <a:pt x="1703111" y="791595"/>
                </a:cubicBezTo>
                <a:cubicBezTo>
                  <a:pt x="1701178" y="789328"/>
                  <a:pt x="1699111" y="787027"/>
                  <a:pt x="1696911" y="784694"/>
                </a:cubicBezTo>
                <a:cubicBezTo>
                  <a:pt x="1694710" y="782360"/>
                  <a:pt x="1692543" y="780127"/>
                  <a:pt x="1690410" y="777993"/>
                </a:cubicBezTo>
                <a:cubicBezTo>
                  <a:pt x="1688276" y="775859"/>
                  <a:pt x="1686543" y="774192"/>
                  <a:pt x="1685210" y="772992"/>
                </a:cubicBezTo>
                <a:close/>
                <a:moveTo>
                  <a:pt x="5374717" y="764991"/>
                </a:moveTo>
                <a:cubicBezTo>
                  <a:pt x="5376718" y="767658"/>
                  <a:pt x="5379051" y="770992"/>
                  <a:pt x="5381718" y="774993"/>
                </a:cubicBezTo>
                <a:cubicBezTo>
                  <a:pt x="5384385" y="778993"/>
                  <a:pt x="5387152" y="783194"/>
                  <a:pt x="5390019" y="787594"/>
                </a:cubicBezTo>
                <a:cubicBezTo>
                  <a:pt x="5392886" y="791995"/>
                  <a:pt x="5395720" y="796362"/>
                  <a:pt x="5398520" y="800696"/>
                </a:cubicBezTo>
                <a:cubicBezTo>
                  <a:pt x="5401320" y="805030"/>
                  <a:pt x="5403721" y="808863"/>
                  <a:pt x="5405721" y="812197"/>
                </a:cubicBezTo>
                <a:lnTo>
                  <a:pt x="5399920" y="815798"/>
                </a:lnTo>
                <a:cubicBezTo>
                  <a:pt x="5397920" y="812464"/>
                  <a:pt x="5395520" y="808597"/>
                  <a:pt x="5392719" y="804196"/>
                </a:cubicBezTo>
                <a:cubicBezTo>
                  <a:pt x="5389919" y="799796"/>
                  <a:pt x="5387085" y="795395"/>
                  <a:pt x="5384218" y="790995"/>
                </a:cubicBezTo>
                <a:cubicBezTo>
                  <a:pt x="5381351" y="786594"/>
                  <a:pt x="5378584" y="782427"/>
                  <a:pt x="5375917" y="778493"/>
                </a:cubicBezTo>
                <a:cubicBezTo>
                  <a:pt x="5373250" y="774559"/>
                  <a:pt x="5370983" y="771259"/>
                  <a:pt x="5369116" y="768592"/>
                </a:cubicBezTo>
                <a:close/>
                <a:moveTo>
                  <a:pt x="5317310" y="764191"/>
                </a:moveTo>
                <a:lnTo>
                  <a:pt x="5323110" y="767192"/>
                </a:lnTo>
                <a:cubicBezTo>
                  <a:pt x="5321111" y="771592"/>
                  <a:pt x="5318677" y="776159"/>
                  <a:pt x="5315810" y="780893"/>
                </a:cubicBezTo>
                <a:cubicBezTo>
                  <a:pt x="5312942" y="785627"/>
                  <a:pt x="5309909" y="790294"/>
                  <a:pt x="5306709" y="794895"/>
                </a:cubicBezTo>
                <a:cubicBezTo>
                  <a:pt x="5303508" y="799496"/>
                  <a:pt x="5300141" y="803930"/>
                  <a:pt x="5296607" y="808197"/>
                </a:cubicBezTo>
                <a:cubicBezTo>
                  <a:pt x="5293073" y="812464"/>
                  <a:pt x="5289573" y="816464"/>
                  <a:pt x="5286106" y="820198"/>
                </a:cubicBezTo>
                <a:lnTo>
                  <a:pt x="5280706" y="815598"/>
                </a:lnTo>
                <a:cubicBezTo>
                  <a:pt x="5284039" y="812264"/>
                  <a:pt x="5287439" y="808497"/>
                  <a:pt x="5290907" y="804296"/>
                </a:cubicBezTo>
                <a:cubicBezTo>
                  <a:pt x="5294374" y="800096"/>
                  <a:pt x="5297707" y="795762"/>
                  <a:pt x="5300908" y="791295"/>
                </a:cubicBezTo>
                <a:cubicBezTo>
                  <a:pt x="5304108" y="786827"/>
                  <a:pt x="5307109" y="782260"/>
                  <a:pt x="5309909" y="777593"/>
                </a:cubicBezTo>
                <a:cubicBezTo>
                  <a:pt x="5312709" y="772926"/>
                  <a:pt x="5315176" y="768458"/>
                  <a:pt x="5317310" y="764191"/>
                </a:cubicBezTo>
                <a:close/>
                <a:moveTo>
                  <a:pt x="4703833" y="762391"/>
                </a:moveTo>
                <a:cubicBezTo>
                  <a:pt x="4705167" y="763591"/>
                  <a:pt x="4706934" y="765325"/>
                  <a:pt x="4709134" y="767592"/>
                </a:cubicBezTo>
                <a:cubicBezTo>
                  <a:pt x="4711334" y="769859"/>
                  <a:pt x="4713701" y="772326"/>
                  <a:pt x="4716235" y="774993"/>
                </a:cubicBezTo>
                <a:cubicBezTo>
                  <a:pt x="4718768" y="777660"/>
                  <a:pt x="4721236" y="780360"/>
                  <a:pt x="4723636" y="783094"/>
                </a:cubicBezTo>
                <a:cubicBezTo>
                  <a:pt x="4726036" y="785827"/>
                  <a:pt x="4728103" y="788328"/>
                  <a:pt x="4729837" y="790595"/>
                </a:cubicBezTo>
                <a:lnTo>
                  <a:pt x="4725036" y="795195"/>
                </a:lnTo>
                <a:cubicBezTo>
                  <a:pt x="4723436" y="793061"/>
                  <a:pt x="4721436" y="790628"/>
                  <a:pt x="4719035" y="787894"/>
                </a:cubicBezTo>
                <a:cubicBezTo>
                  <a:pt x="4716635" y="785160"/>
                  <a:pt x="4714168" y="782427"/>
                  <a:pt x="4711634" y="779693"/>
                </a:cubicBezTo>
                <a:cubicBezTo>
                  <a:pt x="4709101" y="776959"/>
                  <a:pt x="4706700" y="774459"/>
                  <a:pt x="4704433" y="772192"/>
                </a:cubicBezTo>
                <a:cubicBezTo>
                  <a:pt x="4702166" y="769925"/>
                  <a:pt x="4700366" y="768192"/>
                  <a:pt x="4699033" y="766992"/>
                </a:cubicBezTo>
                <a:close/>
                <a:moveTo>
                  <a:pt x="4307460" y="753390"/>
                </a:moveTo>
                <a:cubicBezTo>
                  <a:pt x="4305726" y="757257"/>
                  <a:pt x="4303959" y="760924"/>
                  <a:pt x="4302159" y="764391"/>
                </a:cubicBezTo>
                <a:cubicBezTo>
                  <a:pt x="4300359" y="767858"/>
                  <a:pt x="4298659" y="770992"/>
                  <a:pt x="4297059" y="773792"/>
                </a:cubicBezTo>
                <a:cubicBezTo>
                  <a:pt x="4302393" y="775659"/>
                  <a:pt x="4308226" y="777860"/>
                  <a:pt x="4314561" y="780393"/>
                </a:cubicBezTo>
                <a:cubicBezTo>
                  <a:pt x="4320895" y="782927"/>
                  <a:pt x="4327529" y="785727"/>
                  <a:pt x="4334463" y="788794"/>
                </a:cubicBezTo>
                <a:cubicBezTo>
                  <a:pt x="4340064" y="784394"/>
                  <a:pt x="4344598" y="779326"/>
                  <a:pt x="4348065" y="773592"/>
                </a:cubicBezTo>
                <a:cubicBezTo>
                  <a:pt x="4351532" y="767858"/>
                  <a:pt x="4354799" y="761124"/>
                  <a:pt x="4357866" y="753390"/>
                </a:cubicBezTo>
                <a:close/>
                <a:moveTo>
                  <a:pt x="1865231" y="750790"/>
                </a:moveTo>
                <a:lnTo>
                  <a:pt x="1865231" y="798996"/>
                </a:lnTo>
                <a:lnTo>
                  <a:pt x="1952242" y="798996"/>
                </a:lnTo>
                <a:lnTo>
                  <a:pt x="1952242" y="750790"/>
                </a:lnTo>
                <a:close/>
                <a:moveTo>
                  <a:pt x="2488309" y="745789"/>
                </a:moveTo>
                <a:lnTo>
                  <a:pt x="2495310" y="746189"/>
                </a:lnTo>
                <a:lnTo>
                  <a:pt x="2495310" y="765391"/>
                </a:lnTo>
                <a:lnTo>
                  <a:pt x="2495310" y="766391"/>
                </a:lnTo>
                <a:lnTo>
                  <a:pt x="2570120" y="766391"/>
                </a:lnTo>
                <a:lnTo>
                  <a:pt x="2570120" y="772592"/>
                </a:lnTo>
                <a:lnTo>
                  <a:pt x="2496310" y="772592"/>
                </a:lnTo>
                <a:cubicBezTo>
                  <a:pt x="2498443" y="776859"/>
                  <a:pt x="2501811" y="781160"/>
                  <a:pt x="2506412" y="785494"/>
                </a:cubicBezTo>
                <a:cubicBezTo>
                  <a:pt x="2511011" y="789828"/>
                  <a:pt x="2516779" y="793962"/>
                  <a:pt x="2523714" y="797895"/>
                </a:cubicBezTo>
                <a:cubicBezTo>
                  <a:pt x="2530648" y="801829"/>
                  <a:pt x="2538782" y="805430"/>
                  <a:pt x="2548117" y="808697"/>
                </a:cubicBezTo>
                <a:cubicBezTo>
                  <a:pt x="2557451" y="811964"/>
                  <a:pt x="2568053" y="814664"/>
                  <a:pt x="2579921" y="816798"/>
                </a:cubicBezTo>
                <a:lnTo>
                  <a:pt x="2577520" y="823799"/>
                </a:lnTo>
                <a:cubicBezTo>
                  <a:pt x="2565919" y="821665"/>
                  <a:pt x="2555450" y="818965"/>
                  <a:pt x="2546116" y="815698"/>
                </a:cubicBezTo>
                <a:cubicBezTo>
                  <a:pt x="2536781" y="812431"/>
                  <a:pt x="2528547" y="808797"/>
                  <a:pt x="2521413" y="804796"/>
                </a:cubicBezTo>
                <a:cubicBezTo>
                  <a:pt x="2514279" y="800796"/>
                  <a:pt x="2508278" y="796529"/>
                  <a:pt x="2503411" y="791995"/>
                </a:cubicBezTo>
                <a:cubicBezTo>
                  <a:pt x="2498543" y="787461"/>
                  <a:pt x="2494776" y="782860"/>
                  <a:pt x="2492109" y="778193"/>
                </a:cubicBezTo>
                <a:cubicBezTo>
                  <a:pt x="2489975" y="782593"/>
                  <a:pt x="2486742" y="786994"/>
                  <a:pt x="2482408" y="791395"/>
                </a:cubicBezTo>
                <a:cubicBezTo>
                  <a:pt x="2478075" y="795795"/>
                  <a:pt x="2472407" y="799996"/>
                  <a:pt x="2465406" y="803996"/>
                </a:cubicBezTo>
                <a:cubicBezTo>
                  <a:pt x="2458406" y="807997"/>
                  <a:pt x="2450038" y="811764"/>
                  <a:pt x="2440303" y="815298"/>
                </a:cubicBezTo>
                <a:cubicBezTo>
                  <a:pt x="2430568" y="818831"/>
                  <a:pt x="2419234" y="821998"/>
                  <a:pt x="2406299" y="824799"/>
                </a:cubicBezTo>
                <a:lnTo>
                  <a:pt x="2403498" y="817798"/>
                </a:lnTo>
                <a:cubicBezTo>
                  <a:pt x="2416833" y="815131"/>
                  <a:pt x="2428401" y="812030"/>
                  <a:pt x="2438203" y="808497"/>
                </a:cubicBezTo>
                <a:cubicBezTo>
                  <a:pt x="2448004" y="804963"/>
                  <a:pt x="2456272" y="801196"/>
                  <a:pt x="2463006" y="797195"/>
                </a:cubicBezTo>
                <a:cubicBezTo>
                  <a:pt x="2469740" y="793195"/>
                  <a:pt x="2475007" y="789094"/>
                  <a:pt x="2478808" y="784894"/>
                </a:cubicBezTo>
                <a:cubicBezTo>
                  <a:pt x="2482608" y="780693"/>
                  <a:pt x="2485242" y="776593"/>
                  <a:pt x="2486708" y="772592"/>
                </a:cubicBezTo>
                <a:lnTo>
                  <a:pt x="2413300" y="772592"/>
                </a:lnTo>
                <a:lnTo>
                  <a:pt x="2413300" y="766391"/>
                </a:lnTo>
                <a:lnTo>
                  <a:pt x="2488109" y="766391"/>
                </a:lnTo>
                <a:lnTo>
                  <a:pt x="2488109" y="765391"/>
                </a:lnTo>
                <a:cubicBezTo>
                  <a:pt x="2488109" y="762458"/>
                  <a:pt x="2488142" y="759191"/>
                  <a:pt x="2488209" y="755590"/>
                </a:cubicBezTo>
                <a:cubicBezTo>
                  <a:pt x="2488275" y="751990"/>
                  <a:pt x="2488309" y="748723"/>
                  <a:pt x="2488309" y="745789"/>
                </a:cubicBezTo>
                <a:close/>
                <a:moveTo>
                  <a:pt x="1858430" y="744389"/>
                </a:moveTo>
                <a:lnTo>
                  <a:pt x="1958843" y="744389"/>
                </a:lnTo>
                <a:lnTo>
                  <a:pt x="1958843" y="819998"/>
                </a:lnTo>
                <a:lnTo>
                  <a:pt x="1952242" y="819998"/>
                </a:lnTo>
                <a:lnTo>
                  <a:pt x="1952242" y="805196"/>
                </a:lnTo>
                <a:lnTo>
                  <a:pt x="1865231" y="805196"/>
                </a:lnTo>
                <a:lnTo>
                  <a:pt x="1865231" y="819998"/>
                </a:lnTo>
                <a:lnTo>
                  <a:pt x="1858430" y="819998"/>
                </a:lnTo>
                <a:close/>
                <a:moveTo>
                  <a:pt x="263232" y="743789"/>
                </a:moveTo>
                <a:cubicBezTo>
                  <a:pt x="265233" y="745389"/>
                  <a:pt x="267866" y="747556"/>
                  <a:pt x="271133" y="750289"/>
                </a:cubicBezTo>
                <a:cubicBezTo>
                  <a:pt x="274401" y="753023"/>
                  <a:pt x="277768" y="755924"/>
                  <a:pt x="281235" y="758991"/>
                </a:cubicBezTo>
                <a:cubicBezTo>
                  <a:pt x="284702" y="762058"/>
                  <a:pt x="288035" y="765058"/>
                  <a:pt x="291236" y="767992"/>
                </a:cubicBezTo>
                <a:cubicBezTo>
                  <a:pt x="294436" y="770925"/>
                  <a:pt x="296970" y="773326"/>
                  <a:pt x="298837" y="775193"/>
                </a:cubicBezTo>
                <a:lnTo>
                  <a:pt x="294636" y="780193"/>
                </a:lnTo>
                <a:cubicBezTo>
                  <a:pt x="292636" y="778326"/>
                  <a:pt x="290069" y="775959"/>
                  <a:pt x="286935" y="773092"/>
                </a:cubicBezTo>
                <a:cubicBezTo>
                  <a:pt x="283802" y="770225"/>
                  <a:pt x="280534" y="767258"/>
                  <a:pt x="277134" y="764191"/>
                </a:cubicBezTo>
                <a:cubicBezTo>
                  <a:pt x="273734" y="761124"/>
                  <a:pt x="270433" y="758190"/>
                  <a:pt x="267233" y="755390"/>
                </a:cubicBezTo>
                <a:cubicBezTo>
                  <a:pt x="264032" y="752590"/>
                  <a:pt x="261365" y="750323"/>
                  <a:pt x="259232" y="748589"/>
                </a:cubicBezTo>
                <a:close/>
                <a:moveTo>
                  <a:pt x="4447677" y="741388"/>
                </a:moveTo>
                <a:lnTo>
                  <a:pt x="4555491" y="741388"/>
                </a:lnTo>
                <a:lnTo>
                  <a:pt x="4555491" y="747789"/>
                </a:lnTo>
                <a:cubicBezTo>
                  <a:pt x="4548957" y="757390"/>
                  <a:pt x="4541889" y="765758"/>
                  <a:pt x="4534288" y="772892"/>
                </a:cubicBezTo>
                <a:cubicBezTo>
                  <a:pt x="4526687" y="780026"/>
                  <a:pt x="4517953" y="786461"/>
                  <a:pt x="4508085" y="792195"/>
                </a:cubicBezTo>
                <a:cubicBezTo>
                  <a:pt x="4518886" y="797262"/>
                  <a:pt x="4531321" y="801529"/>
                  <a:pt x="4545390" y="804996"/>
                </a:cubicBezTo>
                <a:cubicBezTo>
                  <a:pt x="4559458" y="808463"/>
                  <a:pt x="4575693" y="811730"/>
                  <a:pt x="4594096" y="814798"/>
                </a:cubicBezTo>
                <a:lnTo>
                  <a:pt x="4592096" y="821398"/>
                </a:lnTo>
                <a:cubicBezTo>
                  <a:pt x="4572360" y="817931"/>
                  <a:pt x="4555058" y="814264"/>
                  <a:pt x="4540189" y="810397"/>
                </a:cubicBezTo>
                <a:cubicBezTo>
                  <a:pt x="4525321" y="806530"/>
                  <a:pt x="4512219" y="801663"/>
                  <a:pt x="4500884" y="795795"/>
                </a:cubicBezTo>
                <a:cubicBezTo>
                  <a:pt x="4490216" y="801262"/>
                  <a:pt x="4478081" y="806130"/>
                  <a:pt x="4464479" y="810397"/>
                </a:cubicBezTo>
                <a:cubicBezTo>
                  <a:pt x="4450878" y="814664"/>
                  <a:pt x="4435143" y="818798"/>
                  <a:pt x="4417274" y="822798"/>
                </a:cubicBezTo>
                <a:lnTo>
                  <a:pt x="4415473" y="816198"/>
                </a:lnTo>
                <a:cubicBezTo>
                  <a:pt x="4432142" y="812597"/>
                  <a:pt x="4446877" y="808863"/>
                  <a:pt x="4459679" y="804996"/>
                </a:cubicBezTo>
                <a:cubicBezTo>
                  <a:pt x="4472480" y="801129"/>
                  <a:pt x="4483882" y="796795"/>
                  <a:pt x="4493883" y="791995"/>
                </a:cubicBezTo>
                <a:cubicBezTo>
                  <a:pt x="4486282" y="787461"/>
                  <a:pt x="4479581" y="782260"/>
                  <a:pt x="4473781" y="776393"/>
                </a:cubicBezTo>
                <a:cubicBezTo>
                  <a:pt x="4467980" y="770525"/>
                  <a:pt x="4462746" y="763591"/>
                  <a:pt x="4458079" y="755590"/>
                </a:cubicBezTo>
                <a:lnTo>
                  <a:pt x="4463479" y="751590"/>
                </a:lnTo>
                <a:cubicBezTo>
                  <a:pt x="4468013" y="759591"/>
                  <a:pt x="4473314" y="766591"/>
                  <a:pt x="4479381" y="772592"/>
                </a:cubicBezTo>
                <a:cubicBezTo>
                  <a:pt x="4485449" y="778593"/>
                  <a:pt x="4492550" y="783860"/>
                  <a:pt x="4500684" y="788394"/>
                </a:cubicBezTo>
                <a:cubicBezTo>
                  <a:pt x="4510285" y="783194"/>
                  <a:pt x="4518753" y="777293"/>
                  <a:pt x="4526087" y="770692"/>
                </a:cubicBezTo>
                <a:cubicBezTo>
                  <a:pt x="4533421" y="764091"/>
                  <a:pt x="4540156" y="756457"/>
                  <a:pt x="4546290" y="747789"/>
                </a:cubicBezTo>
                <a:lnTo>
                  <a:pt x="4447677" y="747789"/>
                </a:lnTo>
                <a:close/>
                <a:moveTo>
                  <a:pt x="4035626" y="736588"/>
                </a:moveTo>
                <a:lnTo>
                  <a:pt x="4035626" y="796995"/>
                </a:lnTo>
                <a:lnTo>
                  <a:pt x="4076031" y="796995"/>
                </a:lnTo>
                <a:lnTo>
                  <a:pt x="4076031" y="736588"/>
                </a:lnTo>
                <a:close/>
                <a:moveTo>
                  <a:pt x="3872806" y="734988"/>
                </a:moveTo>
                <a:lnTo>
                  <a:pt x="3872806" y="779593"/>
                </a:lnTo>
                <a:lnTo>
                  <a:pt x="3930213" y="779593"/>
                </a:lnTo>
                <a:lnTo>
                  <a:pt x="3930213" y="734988"/>
                </a:lnTo>
                <a:close/>
                <a:moveTo>
                  <a:pt x="839304" y="731187"/>
                </a:moveTo>
                <a:lnTo>
                  <a:pt x="947518" y="731187"/>
                </a:lnTo>
                <a:lnTo>
                  <a:pt x="947518" y="737188"/>
                </a:lnTo>
                <a:lnTo>
                  <a:pt x="898912" y="762591"/>
                </a:lnTo>
                <a:lnTo>
                  <a:pt x="898912" y="770392"/>
                </a:lnTo>
                <a:lnTo>
                  <a:pt x="981122" y="770392"/>
                </a:lnTo>
                <a:lnTo>
                  <a:pt x="981122" y="776993"/>
                </a:lnTo>
                <a:lnTo>
                  <a:pt x="898912" y="776993"/>
                </a:lnTo>
                <a:lnTo>
                  <a:pt x="898912" y="800396"/>
                </a:lnTo>
                <a:cubicBezTo>
                  <a:pt x="898912" y="803996"/>
                  <a:pt x="898611" y="806896"/>
                  <a:pt x="898011" y="809097"/>
                </a:cubicBezTo>
                <a:cubicBezTo>
                  <a:pt x="897411" y="811297"/>
                  <a:pt x="896311" y="813031"/>
                  <a:pt x="894711" y="814297"/>
                </a:cubicBezTo>
                <a:cubicBezTo>
                  <a:pt x="893111" y="815564"/>
                  <a:pt x="890877" y="816464"/>
                  <a:pt x="888010" y="816998"/>
                </a:cubicBezTo>
                <a:cubicBezTo>
                  <a:pt x="885143" y="817531"/>
                  <a:pt x="881509" y="817931"/>
                  <a:pt x="877109" y="818198"/>
                </a:cubicBezTo>
                <a:lnTo>
                  <a:pt x="857706" y="819198"/>
                </a:lnTo>
                <a:lnTo>
                  <a:pt x="855906" y="812597"/>
                </a:lnTo>
                <a:lnTo>
                  <a:pt x="875509" y="811797"/>
                </a:lnTo>
                <a:cubicBezTo>
                  <a:pt x="878976" y="811664"/>
                  <a:pt x="881776" y="811397"/>
                  <a:pt x="883910" y="810997"/>
                </a:cubicBezTo>
                <a:cubicBezTo>
                  <a:pt x="886043" y="810597"/>
                  <a:pt x="887710" y="809964"/>
                  <a:pt x="888910" y="809097"/>
                </a:cubicBezTo>
                <a:cubicBezTo>
                  <a:pt x="890110" y="808230"/>
                  <a:pt x="890911" y="807030"/>
                  <a:pt x="891311" y="805496"/>
                </a:cubicBezTo>
                <a:cubicBezTo>
                  <a:pt x="891711" y="803963"/>
                  <a:pt x="891911" y="801863"/>
                  <a:pt x="891911" y="799196"/>
                </a:cubicBezTo>
                <a:lnTo>
                  <a:pt x="891911" y="776993"/>
                </a:lnTo>
                <a:lnTo>
                  <a:pt x="808100" y="776993"/>
                </a:lnTo>
                <a:lnTo>
                  <a:pt x="808100" y="770392"/>
                </a:lnTo>
                <a:lnTo>
                  <a:pt x="891911" y="770392"/>
                </a:lnTo>
                <a:lnTo>
                  <a:pt x="891911" y="759791"/>
                </a:lnTo>
                <a:lnTo>
                  <a:pt x="934116" y="737388"/>
                </a:lnTo>
                <a:lnTo>
                  <a:pt x="839304" y="737388"/>
                </a:lnTo>
                <a:close/>
                <a:moveTo>
                  <a:pt x="3866005" y="728387"/>
                </a:moveTo>
                <a:lnTo>
                  <a:pt x="3936814" y="728387"/>
                </a:lnTo>
                <a:lnTo>
                  <a:pt x="3936814" y="785994"/>
                </a:lnTo>
                <a:lnTo>
                  <a:pt x="3866005" y="785994"/>
                </a:lnTo>
                <a:close/>
                <a:moveTo>
                  <a:pt x="4761841" y="727987"/>
                </a:moveTo>
                <a:lnTo>
                  <a:pt x="4768441" y="728387"/>
                </a:lnTo>
                <a:lnTo>
                  <a:pt x="4768441" y="749789"/>
                </a:lnTo>
                <a:lnTo>
                  <a:pt x="4798845" y="749789"/>
                </a:lnTo>
                <a:lnTo>
                  <a:pt x="4798845" y="756390"/>
                </a:lnTo>
                <a:lnTo>
                  <a:pt x="4768441" y="756390"/>
                </a:lnTo>
                <a:lnTo>
                  <a:pt x="4768441" y="797395"/>
                </a:lnTo>
                <a:cubicBezTo>
                  <a:pt x="4768441" y="801396"/>
                  <a:pt x="4768075" y="804630"/>
                  <a:pt x="4767341" y="807097"/>
                </a:cubicBezTo>
                <a:cubicBezTo>
                  <a:pt x="4766608" y="809564"/>
                  <a:pt x="4765374" y="811564"/>
                  <a:pt x="4763641" y="813097"/>
                </a:cubicBezTo>
                <a:cubicBezTo>
                  <a:pt x="4761907" y="814631"/>
                  <a:pt x="4759540" y="815764"/>
                  <a:pt x="4756540" y="816498"/>
                </a:cubicBezTo>
                <a:cubicBezTo>
                  <a:pt x="4753539" y="817231"/>
                  <a:pt x="4749772" y="817798"/>
                  <a:pt x="4745238" y="818198"/>
                </a:cubicBezTo>
                <a:lnTo>
                  <a:pt x="4730637" y="819598"/>
                </a:lnTo>
                <a:lnTo>
                  <a:pt x="4728436" y="812797"/>
                </a:lnTo>
                <a:lnTo>
                  <a:pt x="4744038" y="811597"/>
                </a:lnTo>
                <a:cubicBezTo>
                  <a:pt x="4747639" y="811330"/>
                  <a:pt x="4750606" y="810897"/>
                  <a:pt x="4752939" y="810297"/>
                </a:cubicBezTo>
                <a:cubicBezTo>
                  <a:pt x="4755273" y="809697"/>
                  <a:pt x="4757107" y="808830"/>
                  <a:pt x="4758440" y="807697"/>
                </a:cubicBezTo>
                <a:cubicBezTo>
                  <a:pt x="4759774" y="806563"/>
                  <a:pt x="4760674" y="805063"/>
                  <a:pt x="4761140" y="803196"/>
                </a:cubicBezTo>
                <a:cubicBezTo>
                  <a:pt x="4761607" y="801329"/>
                  <a:pt x="4761841" y="798862"/>
                  <a:pt x="4761841" y="795795"/>
                </a:cubicBezTo>
                <a:lnTo>
                  <a:pt x="4761841" y="756390"/>
                </a:lnTo>
                <a:lnTo>
                  <a:pt x="4686431" y="756390"/>
                </a:lnTo>
                <a:lnTo>
                  <a:pt x="4686431" y="749789"/>
                </a:lnTo>
                <a:lnTo>
                  <a:pt x="4761841" y="749789"/>
                </a:lnTo>
                <a:close/>
                <a:moveTo>
                  <a:pt x="55406" y="726186"/>
                </a:moveTo>
                <a:lnTo>
                  <a:pt x="55406" y="753190"/>
                </a:lnTo>
                <a:lnTo>
                  <a:pt x="82409" y="753190"/>
                </a:lnTo>
                <a:lnTo>
                  <a:pt x="82409" y="726186"/>
                </a:lnTo>
                <a:close/>
                <a:moveTo>
                  <a:pt x="21802" y="726186"/>
                </a:moveTo>
                <a:lnTo>
                  <a:pt x="21802" y="753190"/>
                </a:lnTo>
                <a:lnTo>
                  <a:pt x="48805" y="753190"/>
                </a:lnTo>
                <a:lnTo>
                  <a:pt x="48805" y="726186"/>
                </a:lnTo>
                <a:close/>
                <a:moveTo>
                  <a:pt x="1636803" y="725386"/>
                </a:moveTo>
                <a:lnTo>
                  <a:pt x="1636803" y="741188"/>
                </a:lnTo>
                <a:lnTo>
                  <a:pt x="1687608" y="741188"/>
                </a:lnTo>
                <a:lnTo>
                  <a:pt x="1687608" y="725386"/>
                </a:lnTo>
                <a:close/>
                <a:moveTo>
                  <a:pt x="4312461" y="723786"/>
                </a:moveTo>
                <a:lnTo>
                  <a:pt x="4318861" y="725386"/>
                </a:lnTo>
                <a:cubicBezTo>
                  <a:pt x="4316461" y="732054"/>
                  <a:pt x="4313594" y="739321"/>
                  <a:pt x="4310260" y="747189"/>
                </a:cubicBezTo>
                <a:lnTo>
                  <a:pt x="4389270" y="747189"/>
                </a:lnTo>
                <a:lnTo>
                  <a:pt x="4389270" y="753390"/>
                </a:lnTo>
                <a:lnTo>
                  <a:pt x="4364867" y="753390"/>
                </a:lnTo>
                <a:cubicBezTo>
                  <a:pt x="4361667" y="761658"/>
                  <a:pt x="4358266" y="768858"/>
                  <a:pt x="4354666" y="774993"/>
                </a:cubicBezTo>
                <a:cubicBezTo>
                  <a:pt x="4351065" y="781127"/>
                  <a:pt x="4346465" y="786661"/>
                  <a:pt x="4340864" y="791595"/>
                </a:cubicBezTo>
                <a:cubicBezTo>
                  <a:pt x="4349398" y="795462"/>
                  <a:pt x="4357933" y="799429"/>
                  <a:pt x="4366467" y="803496"/>
                </a:cubicBezTo>
                <a:cubicBezTo>
                  <a:pt x="4375002" y="807563"/>
                  <a:pt x="4383136" y="811597"/>
                  <a:pt x="4390870" y="815598"/>
                </a:cubicBezTo>
                <a:lnTo>
                  <a:pt x="4387870" y="821598"/>
                </a:lnTo>
                <a:cubicBezTo>
                  <a:pt x="4378936" y="816931"/>
                  <a:pt x="4370101" y="812464"/>
                  <a:pt x="4361367" y="808197"/>
                </a:cubicBezTo>
                <a:cubicBezTo>
                  <a:pt x="4352632" y="803930"/>
                  <a:pt x="4343864" y="799862"/>
                  <a:pt x="4335064" y="795995"/>
                </a:cubicBezTo>
                <a:cubicBezTo>
                  <a:pt x="4327996" y="800929"/>
                  <a:pt x="4319028" y="805396"/>
                  <a:pt x="4308160" y="809397"/>
                </a:cubicBezTo>
                <a:cubicBezTo>
                  <a:pt x="4297292" y="813397"/>
                  <a:pt x="4283390" y="817398"/>
                  <a:pt x="4266455" y="821398"/>
                </a:cubicBezTo>
                <a:lnTo>
                  <a:pt x="4264454" y="814798"/>
                </a:lnTo>
                <a:cubicBezTo>
                  <a:pt x="4272189" y="813064"/>
                  <a:pt x="4279290" y="811330"/>
                  <a:pt x="4285757" y="809597"/>
                </a:cubicBezTo>
                <a:cubicBezTo>
                  <a:pt x="4292225" y="807863"/>
                  <a:pt x="4298059" y="806130"/>
                  <a:pt x="4303259" y="804396"/>
                </a:cubicBezTo>
                <a:cubicBezTo>
                  <a:pt x="4308460" y="802663"/>
                  <a:pt x="4313127" y="800862"/>
                  <a:pt x="4317261" y="798996"/>
                </a:cubicBezTo>
                <a:cubicBezTo>
                  <a:pt x="4321395" y="797129"/>
                  <a:pt x="4325129" y="795128"/>
                  <a:pt x="4328462" y="792995"/>
                </a:cubicBezTo>
                <a:cubicBezTo>
                  <a:pt x="4321528" y="790061"/>
                  <a:pt x="4314728" y="787227"/>
                  <a:pt x="4308060" y="784494"/>
                </a:cubicBezTo>
                <a:cubicBezTo>
                  <a:pt x="4301393" y="781760"/>
                  <a:pt x="4294725" y="779193"/>
                  <a:pt x="4288057" y="776793"/>
                </a:cubicBezTo>
                <a:cubicBezTo>
                  <a:pt x="4290058" y="773592"/>
                  <a:pt x="4292125" y="769992"/>
                  <a:pt x="4294258" y="765991"/>
                </a:cubicBezTo>
                <a:cubicBezTo>
                  <a:pt x="4296392" y="761991"/>
                  <a:pt x="4298525" y="757790"/>
                  <a:pt x="4300659" y="753390"/>
                </a:cubicBezTo>
                <a:lnTo>
                  <a:pt x="4267855" y="753390"/>
                </a:lnTo>
                <a:lnTo>
                  <a:pt x="4267855" y="747189"/>
                </a:lnTo>
                <a:lnTo>
                  <a:pt x="4303459" y="747189"/>
                </a:lnTo>
                <a:cubicBezTo>
                  <a:pt x="4305326" y="743055"/>
                  <a:pt x="4306993" y="738988"/>
                  <a:pt x="4308460" y="734988"/>
                </a:cubicBezTo>
                <a:cubicBezTo>
                  <a:pt x="4309927" y="730987"/>
                  <a:pt x="4311260" y="727253"/>
                  <a:pt x="4312461" y="723786"/>
                </a:cubicBezTo>
                <a:close/>
                <a:moveTo>
                  <a:pt x="2650653" y="717785"/>
                </a:moveTo>
                <a:lnTo>
                  <a:pt x="2756466" y="717785"/>
                </a:lnTo>
                <a:lnTo>
                  <a:pt x="2756466" y="724386"/>
                </a:lnTo>
                <a:lnTo>
                  <a:pt x="2710061" y="753590"/>
                </a:lnTo>
                <a:lnTo>
                  <a:pt x="2710061" y="762191"/>
                </a:lnTo>
                <a:lnTo>
                  <a:pt x="2789870" y="762191"/>
                </a:lnTo>
                <a:lnTo>
                  <a:pt x="2789870" y="768992"/>
                </a:lnTo>
                <a:lnTo>
                  <a:pt x="2710061" y="768992"/>
                </a:lnTo>
                <a:lnTo>
                  <a:pt x="2710061" y="797595"/>
                </a:lnTo>
                <a:cubicBezTo>
                  <a:pt x="2710061" y="801863"/>
                  <a:pt x="2709694" y="805263"/>
                  <a:pt x="2708961" y="807797"/>
                </a:cubicBezTo>
                <a:cubicBezTo>
                  <a:pt x="2708227" y="810330"/>
                  <a:pt x="2706993" y="812331"/>
                  <a:pt x="2705260" y="813797"/>
                </a:cubicBezTo>
                <a:cubicBezTo>
                  <a:pt x="2703527" y="815264"/>
                  <a:pt x="2701126" y="816298"/>
                  <a:pt x="2698059" y="816898"/>
                </a:cubicBezTo>
                <a:cubicBezTo>
                  <a:pt x="2694993" y="817498"/>
                  <a:pt x="2691191" y="817931"/>
                  <a:pt x="2686658" y="818198"/>
                </a:cubicBezTo>
                <a:lnTo>
                  <a:pt x="2669056" y="819398"/>
                </a:lnTo>
                <a:lnTo>
                  <a:pt x="2667056" y="812597"/>
                </a:lnTo>
                <a:lnTo>
                  <a:pt x="2685457" y="811597"/>
                </a:lnTo>
                <a:cubicBezTo>
                  <a:pt x="2689058" y="811464"/>
                  <a:pt x="2691992" y="811164"/>
                  <a:pt x="2694258" y="810697"/>
                </a:cubicBezTo>
                <a:cubicBezTo>
                  <a:pt x="2696525" y="810230"/>
                  <a:pt x="2698292" y="809463"/>
                  <a:pt x="2699560" y="808397"/>
                </a:cubicBezTo>
                <a:cubicBezTo>
                  <a:pt x="2700826" y="807330"/>
                  <a:pt x="2701693" y="805830"/>
                  <a:pt x="2702159" y="803896"/>
                </a:cubicBezTo>
                <a:cubicBezTo>
                  <a:pt x="2702626" y="801963"/>
                  <a:pt x="2702860" y="799396"/>
                  <a:pt x="2702860" y="796195"/>
                </a:cubicBezTo>
                <a:lnTo>
                  <a:pt x="2702860" y="768992"/>
                </a:lnTo>
                <a:lnTo>
                  <a:pt x="2618649" y="768992"/>
                </a:lnTo>
                <a:lnTo>
                  <a:pt x="2618649" y="762191"/>
                </a:lnTo>
                <a:lnTo>
                  <a:pt x="2702860" y="762191"/>
                </a:lnTo>
                <a:lnTo>
                  <a:pt x="2702860" y="750589"/>
                </a:lnTo>
                <a:lnTo>
                  <a:pt x="2744665" y="724586"/>
                </a:lnTo>
                <a:lnTo>
                  <a:pt x="2650653" y="724586"/>
                </a:lnTo>
                <a:close/>
                <a:moveTo>
                  <a:pt x="3250728" y="715985"/>
                </a:moveTo>
                <a:lnTo>
                  <a:pt x="3250728" y="762591"/>
                </a:lnTo>
                <a:lnTo>
                  <a:pt x="3303934" y="762591"/>
                </a:lnTo>
                <a:lnTo>
                  <a:pt x="3303934" y="715985"/>
                </a:lnTo>
                <a:close/>
                <a:moveTo>
                  <a:pt x="3113711" y="715985"/>
                </a:moveTo>
                <a:lnTo>
                  <a:pt x="3119111" y="719386"/>
                </a:lnTo>
                <a:cubicBezTo>
                  <a:pt x="3116444" y="722719"/>
                  <a:pt x="3113577" y="725986"/>
                  <a:pt x="3110510" y="729187"/>
                </a:cubicBezTo>
                <a:cubicBezTo>
                  <a:pt x="3107443" y="732387"/>
                  <a:pt x="3104176" y="735521"/>
                  <a:pt x="3100709" y="738588"/>
                </a:cubicBezTo>
                <a:lnTo>
                  <a:pt x="3180519" y="738588"/>
                </a:lnTo>
                <a:lnTo>
                  <a:pt x="3180519" y="744789"/>
                </a:lnTo>
                <a:cubicBezTo>
                  <a:pt x="3173051" y="753590"/>
                  <a:pt x="3164884" y="761724"/>
                  <a:pt x="3156016" y="769192"/>
                </a:cubicBezTo>
                <a:cubicBezTo>
                  <a:pt x="3147148" y="776659"/>
                  <a:pt x="3136580" y="783660"/>
                  <a:pt x="3124312" y="790194"/>
                </a:cubicBezTo>
                <a:cubicBezTo>
                  <a:pt x="3112044" y="796729"/>
                  <a:pt x="3097575" y="802829"/>
                  <a:pt x="3080907" y="808497"/>
                </a:cubicBezTo>
                <a:cubicBezTo>
                  <a:pt x="3064238" y="814164"/>
                  <a:pt x="3044302" y="819598"/>
                  <a:pt x="3021100" y="824799"/>
                </a:cubicBezTo>
                <a:lnTo>
                  <a:pt x="3017899" y="818398"/>
                </a:lnTo>
                <a:cubicBezTo>
                  <a:pt x="3040301" y="813464"/>
                  <a:pt x="3059637" y="808297"/>
                  <a:pt x="3075906" y="802896"/>
                </a:cubicBezTo>
                <a:cubicBezTo>
                  <a:pt x="3092174" y="797495"/>
                  <a:pt x="3106243" y="791828"/>
                  <a:pt x="3118111" y="785894"/>
                </a:cubicBezTo>
                <a:cubicBezTo>
                  <a:pt x="3129979" y="779960"/>
                  <a:pt x="3140147" y="773626"/>
                  <a:pt x="3148615" y="766892"/>
                </a:cubicBezTo>
                <a:cubicBezTo>
                  <a:pt x="3157083" y="760157"/>
                  <a:pt x="3164717" y="752856"/>
                  <a:pt x="3171518" y="744989"/>
                </a:cubicBezTo>
                <a:lnTo>
                  <a:pt x="3093508" y="744989"/>
                </a:lnTo>
                <a:cubicBezTo>
                  <a:pt x="3090841" y="747256"/>
                  <a:pt x="3088041" y="749489"/>
                  <a:pt x="3085107" y="751690"/>
                </a:cubicBezTo>
                <a:cubicBezTo>
                  <a:pt x="3082173" y="753890"/>
                  <a:pt x="3079173" y="756123"/>
                  <a:pt x="3076106" y="758390"/>
                </a:cubicBezTo>
                <a:cubicBezTo>
                  <a:pt x="3078639" y="759857"/>
                  <a:pt x="3081606" y="761591"/>
                  <a:pt x="3085007" y="763591"/>
                </a:cubicBezTo>
                <a:cubicBezTo>
                  <a:pt x="3088408" y="765591"/>
                  <a:pt x="3091841" y="767658"/>
                  <a:pt x="3095308" y="769792"/>
                </a:cubicBezTo>
                <a:cubicBezTo>
                  <a:pt x="3098775" y="771926"/>
                  <a:pt x="3102076" y="773959"/>
                  <a:pt x="3105210" y="775893"/>
                </a:cubicBezTo>
                <a:cubicBezTo>
                  <a:pt x="3108343" y="777826"/>
                  <a:pt x="3110910" y="779460"/>
                  <a:pt x="3112910" y="780793"/>
                </a:cubicBezTo>
                <a:lnTo>
                  <a:pt x="3108710" y="786194"/>
                </a:lnTo>
                <a:cubicBezTo>
                  <a:pt x="3106576" y="784727"/>
                  <a:pt x="3103876" y="782960"/>
                  <a:pt x="3100609" y="780893"/>
                </a:cubicBezTo>
                <a:cubicBezTo>
                  <a:pt x="3097342" y="778826"/>
                  <a:pt x="3093908" y="776659"/>
                  <a:pt x="3090308" y="774392"/>
                </a:cubicBezTo>
                <a:cubicBezTo>
                  <a:pt x="3086707" y="772125"/>
                  <a:pt x="3083107" y="769925"/>
                  <a:pt x="3079506" y="767792"/>
                </a:cubicBezTo>
                <a:cubicBezTo>
                  <a:pt x="3075906" y="765658"/>
                  <a:pt x="3072839" y="763858"/>
                  <a:pt x="3070305" y="762391"/>
                </a:cubicBezTo>
                <a:cubicBezTo>
                  <a:pt x="3064304" y="766525"/>
                  <a:pt x="3058037" y="770492"/>
                  <a:pt x="3051503" y="774292"/>
                </a:cubicBezTo>
                <a:cubicBezTo>
                  <a:pt x="3044969" y="778093"/>
                  <a:pt x="3038101" y="781793"/>
                  <a:pt x="3030900" y="785394"/>
                </a:cubicBezTo>
                <a:lnTo>
                  <a:pt x="3027500" y="779593"/>
                </a:lnTo>
                <a:cubicBezTo>
                  <a:pt x="3046035" y="770392"/>
                  <a:pt x="3062771" y="760257"/>
                  <a:pt x="3077706" y="749189"/>
                </a:cubicBezTo>
                <a:cubicBezTo>
                  <a:pt x="3092641" y="738121"/>
                  <a:pt x="3104643" y="727053"/>
                  <a:pt x="3113711" y="715985"/>
                </a:cubicBezTo>
                <a:close/>
                <a:moveTo>
                  <a:pt x="5023673" y="712185"/>
                </a:moveTo>
                <a:lnTo>
                  <a:pt x="5059478" y="712185"/>
                </a:lnTo>
                <a:lnTo>
                  <a:pt x="5059478" y="792395"/>
                </a:lnTo>
                <a:cubicBezTo>
                  <a:pt x="5060545" y="791461"/>
                  <a:pt x="5062411" y="789861"/>
                  <a:pt x="5065079" y="787594"/>
                </a:cubicBezTo>
                <a:cubicBezTo>
                  <a:pt x="5067745" y="785327"/>
                  <a:pt x="5070479" y="782960"/>
                  <a:pt x="5073279" y="780493"/>
                </a:cubicBezTo>
                <a:cubicBezTo>
                  <a:pt x="5076080" y="778026"/>
                  <a:pt x="5078580" y="775826"/>
                  <a:pt x="5080780" y="773892"/>
                </a:cubicBezTo>
                <a:cubicBezTo>
                  <a:pt x="5082981" y="771959"/>
                  <a:pt x="5084214" y="770925"/>
                  <a:pt x="5084481" y="770792"/>
                </a:cubicBezTo>
                <a:lnTo>
                  <a:pt x="5087081" y="777193"/>
                </a:lnTo>
                <a:lnTo>
                  <a:pt x="5059878" y="800596"/>
                </a:lnTo>
                <a:cubicBezTo>
                  <a:pt x="5058944" y="801396"/>
                  <a:pt x="5058044" y="802263"/>
                  <a:pt x="5057177" y="803196"/>
                </a:cubicBezTo>
                <a:cubicBezTo>
                  <a:pt x="5056310" y="804130"/>
                  <a:pt x="5055144" y="805330"/>
                  <a:pt x="5053677" y="806796"/>
                </a:cubicBezTo>
                <a:lnTo>
                  <a:pt x="5049077" y="802396"/>
                </a:lnTo>
                <a:cubicBezTo>
                  <a:pt x="5050677" y="800662"/>
                  <a:pt x="5051743" y="799329"/>
                  <a:pt x="5052277" y="798395"/>
                </a:cubicBezTo>
                <a:cubicBezTo>
                  <a:pt x="5052810" y="797462"/>
                  <a:pt x="5053077" y="796329"/>
                  <a:pt x="5053077" y="794995"/>
                </a:cubicBezTo>
                <a:lnTo>
                  <a:pt x="5053077" y="718986"/>
                </a:lnTo>
                <a:lnTo>
                  <a:pt x="5023673" y="718986"/>
                </a:lnTo>
                <a:close/>
                <a:moveTo>
                  <a:pt x="4106035" y="711785"/>
                </a:moveTo>
                <a:cubicBezTo>
                  <a:pt x="4107901" y="714185"/>
                  <a:pt x="4110235" y="717552"/>
                  <a:pt x="4113035" y="721886"/>
                </a:cubicBezTo>
                <a:cubicBezTo>
                  <a:pt x="4115836" y="726220"/>
                  <a:pt x="4118703" y="730820"/>
                  <a:pt x="4121637" y="735688"/>
                </a:cubicBezTo>
                <a:cubicBezTo>
                  <a:pt x="4124570" y="740555"/>
                  <a:pt x="4127371" y="745289"/>
                  <a:pt x="4130038" y="749889"/>
                </a:cubicBezTo>
                <a:cubicBezTo>
                  <a:pt x="4132705" y="754490"/>
                  <a:pt x="4134838" y="758257"/>
                  <a:pt x="4136438" y="761191"/>
                </a:cubicBezTo>
                <a:lnTo>
                  <a:pt x="4130438" y="764591"/>
                </a:lnTo>
                <a:cubicBezTo>
                  <a:pt x="4128838" y="761658"/>
                  <a:pt x="4126704" y="757857"/>
                  <a:pt x="4124037" y="753190"/>
                </a:cubicBezTo>
                <a:cubicBezTo>
                  <a:pt x="4121370" y="748523"/>
                  <a:pt x="4118570" y="743789"/>
                  <a:pt x="4115636" y="738988"/>
                </a:cubicBezTo>
                <a:cubicBezTo>
                  <a:pt x="4112702" y="734187"/>
                  <a:pt x="4109868" y="729587"/>
                  <a:pt x="4107135" y="725186"/>
                </a:cubicBezTo>
                <a:cubicBezTo>
                  <a:pt x="4104401" y="720786"/>
                  <a:pt x="4102167" y="717385"/>
                  <a:pt x="4100434" y="714985"/>
                </a:cubicBezTo>
                <a:close/>
                <a:moveTo>
                  <a:pt x="5319710" y="711585"/>
                </a:moveTo>
                <a:cubicBezTo>
                  <a:pt x="5317310" y="717985"/>
                  <a:pt x="5314976" y="723886"/>
                  <a:pt x="5312709" y="729287"/>
                </a:cubicBezTo>
                <a:cubicBezTo>
                  <a:pt x="5310443" y="734688"/>
                  <a:pt x="5308309" y="739321"/>
                  <a:pt x="5306309" y="743189"/>
                </a:cubicBezTo>
                <a:lnTo>
                  <a:pt x="5346114" y="743189"/>
                </a:lnTo>
                <a:lnTo>
                  <a:pt x="5346114" y="711585"/>
                </a:lnTo>
                <a:close/>
                <a:moveTo>
                  <a:pt x="1636803" y="704984"/>
                </a:moveTo>
                <a:lnTo>
                  <a:pt x="1636803" y="720186"/>
                </a:lnTo>
                <a:lnTo>
                  <a:pt x="1687608" y="720186"/>
                </a:lnTo>
                <a:lnTo>
                  <a:pt x="1687608" y="704984"/>
                </a:lnTo>
                <a:close/>
                <a:moveTo>
                  <a:pt x="288435" y="703584"/>
                </a:moveTo>
                <a:lnTo>
                  <a:pt x="293636" y="707184"/>
                </a:lnTo>
                <a:cubicBezTo>
                  <a:pt x="292303" y="709451"/>
                  <a:pt x="290669" y="712018"/>
                  <a:pt x="288735" y="714885"/>
                </a:cubicBezTo>
                <a:cubicBezTo>
                  <a:pt x="286802" y="717752"/>
                  <a:pt x="284735" y="720719"/>
                  <a:pt x="282535" y="723786"/>
                </a:cubicBezTo>
                <a:cubicBezTo>
                  <a:pt x="280334" y="726853"/>
                  <a:pt x="278134" y="729887"/>
                  <a:pt x="275934" y="732887"/>
                </a:cubicBezTo>
                <a:cubicBezTo>
                  <a:pt x="273734" y="735888"/>
                  <a:pt x="271633" y="738521"/>
                  <a:pt x="269633" y="740788"/>
                </a:cubicBezTo>
                <a:lnTo>
                  <a:pt x="264832" y="736588"/>
                </a:lnTo>
                <a:cubicBezTo>
                  <a:pt x="266833" y="734187"/>
                  <a:pt x="268966" y="731487"/>
                  <a:pt x="271233" y="728487"/>
                </a:cubicBezTo>
                <a:cubicBezTo>
                  <a:pt x="273501" y="725486"/>
                  <a:pt x="275700" y="722486"/>
                  <a:pt x="277834" y="719486"/>
                </a:cubicBezTo>
                <a:cubicBezTo>
                  <a:pt x="279968" y="716485"/>
                  <a:pt x="281968" y="713585"/>
                  <a:pt x="283835" y="710784"/>
                </a:cubicBezTo>
                <a:cubicBezTo>
                  <a:pt x="285702" y="707984"/>
                  <a:pt x="287235" y="705584"/>
                  <a:pt x="288435" y="703584"/>
                </a:cubicBezTo>
                <a:close/>
                <a:moveTo>
                  <a:pt x="218627" y="702984"/>
                </a:moveTo>
                <a:cubicBezTo>
                  <a:pt x="219827" y="704584"/>
                  <a:pt x="221461" y="706817"/>
                  <a:pt x="223527" y="709684"/>
                </a:cubicBezTo>
                <a:cubicBezTo>
                  <a:pt x="225594" y="712551"/>
                  <a:pt x="227761" y="715552"/>
                  <a:pt x="230028" y="718686"/>
                </a:cubicBezTo>
                <a:cubicBezTo>
                  <a:pt x="232295" y="721819"/>
                  <a:pt x="234462" y="724886"/>
                  <a:pt x="236529" y="727887"/>
                </a:cubicBezTo>
                <a:cubicBezTo>
                  <a:pt x="238595" y="730887"/>
                  <a:pt x="240229" y="733321"/>
                  <a:pt x="241429" y="735188"/>
                </a:cubicBezTo>
                <a:lnTo>
                  <a:pt x="236428" y="739588"/>
                </a:lnTo>
                <a:cubicBezTo>
                  <a:pt x="235229" y="737588"/>
                  <a:pt x="233629" y="735088"/>
                  <a:pt x="231629" y="732087"/>
                </a:cubicBezTo>
                <a:cubicBezTo>
                  <a:pt x="229628" y="729087"/>
                  <a:pt x="227528" y="725986"/>
                  <a:pt x="225328" y="722786"/>
                </a:cubicBezTo>
                <a:cubicBezTo>
                  <a:pt x="223127" y="719586"/>
                  <a:pt x="220994" y="716552"/>
                  <a:pt x="218927" y="713685"/>
                </a:cubicBezTo>
                <a:cubicBezTo>
                  <a:pt x="216860" y="710818"/>
                  <a:pt x="215160" y="708518"/>
                  <a:pt x="213826" y="706784"/>
                </a:cubicBezTo>
                <a:close/>
                <a:moveTo>
                  <a:pt x="506063" y="701983"/>
                </a:moveTo>
                <a:cubicBezTo>
                  <a:pt x="510597" y="705184"/>
                  <a:pt x="515831" y="708984"/>
                  <a:pt x="521765" y="713385"/>
                </a:cubicBezTo>
                <a:cubicBezTo>
                  <a:pt x="527699" y="717785"/>
                  <a:pt x="533600" y="722319"/>
                  <a:pt x="539467" y="726987"/>
                </a:cubicBezTo>
                <a:cubicBezTo>
                  <a:pt x="545334" y="731654"/>
                  <a:pt x="550868" y="736154"/>
                  <a:pt x="556069" y="740488"/>
                </a:cubicBezTo>
                <a:cubicBezTo>
                  <a:pt x="561270" y="744822"/>
                  <a:pt x="565403" y="748456"/>
                  <a:pt x="568471" y="751390"/>
                </a:cubicBezTo>
                <a:lnTo>
                  <a:pt x="564270" y="757390"/>
                </a:lnTo>
                <a:cubicBezTo>
                  <a:pt x="561070" y="754323"/>
                  <a:pt x="556902" y="750623"/>
                  <a:pt x="551769" y="746289"/>
                </a:cubicBezTo>
                <a:cubicBezTo>
                  <a:pt x="546634" y="741955"/>
                  <a:pt x="541167" y="737455"/>
                  <a:pt x="535366" y="732787"/>
                </a:cubicBezTo>
                <a:cubicBezTo>
                  <a:pt x="529565" y="728120"/>
                  <a:pt x="523731" y="723586"/>
                  <a:pt x="517864" y="719186"/>
                </a:cubicBezTo>
                <a:cubicBezTo>
                  <a:pt x="511997" y="714785"/>
                  <a:pt x="506796" y="711051"/>
                  <a:pt x="502262" y="707984"/>
                </a:cubicBezTo>
                <a:close/>
                <a:moveTo>
                  <a:pt x="1718813" y="699783"/>
                </a:moveTo>
                <a:lnTo>
                  <a:pt x="1725214" y="700183"/>
                </a:lnTo>
                <a:lnTo>
                  <a:pt x="1725214" y="747389"/>
                </a:lnTo>
                <a:lnTo>
                  <a:pt x="1718813" y="747389"/>
                </a:lnTo>
                <a:close/>
                <a:moveTo>
                  <a:pt x="1630602" y="699583"/>
                </a:moveTo>
                <a:lnTo>
                  <a:pt x="1693809" y="699583"/>
                </a:lnTo>
                <a:lnTo>
                  <a:pt x="1693809" y="749589"/>
                </a:lnTo>
                <a:cubicBezTo>
                  <a:pt x="1693809" y="752790"/>
                  <a:pt x="1693543" y="755357"/>
                  <a:pt x="1693010" y="757290"/>
                </a:cubicBezTo>
                <a:cubicBezTo>
                  <a:pt x="1692477" y="759224"/>
                  <a:pt x="1691543" y="760757"/>
                  <a:pt x="1690209" y="761891"/>
                </a:cubicBezTo>
                <a:cubicBezTo>
                  <a:pt x="1688876" y="763024"/>
                  <a:pt x="1687043" y="763858"/>
                  <a:pt x="1684710" y="764391"/>
                </a:cubicBezTo>
                <a:cubicBezTo>
                  <a:pt x="1682375" y="764925"/>
                  <a:pt x="1679475" y="765325"/>
                  <a:pt x="1676007" y="765591"/>
                </a:cubicBezTo>
                <a:lnTo>
                  <a:pt x="1664606" y="766792"/>
                </a:lnTo>
                <a:lnTo>
                  <a:pt x="1662806" y="760991"/>
                </a:lnTo>
                <a:lnTo>
                  <a:pt x="1675407" y="760191"/>
                </a:lnTo>
                <a:cubicBezTo>
                  <a:pt x="1678074" y="760057"/>
                  <a:pt x="1680209" y="759791"/>
                  <a:pt x="1681809" y="759391"/>
                </a:cubicBezTo>
                <a:cubicBezTo>
                  <a:pt x="1683409" y="758991"/>
                  <a:pt x="1684642" y="758390"/>
                  <a:pt x="1685509" y="757590"/>
                </a:cubicBezTo>
                <a:cubicBezTo>
                  <a:pt x="1686377" y="756790"/>
                  <a:pt x="1686942" y="755690"/>
                  <a:pt x="1687210" y="754290"/>
                </a:cubicBezTo>
                <a:cubicBezTo>
                  <a:pt x="1687476" y="752890"/>
                  <a:pt x="1687608" y="751056"/>
                  <a:pt x="1687608" y="748789"/>
                </a:cubicBezTo>
                <a:lnTo>
                  <a:pt x="1687608" y="746389"/>
                </a:lnTo>
                <a:lnTo>
                  <a:pt x="1636803" y="746389"/>
                </a:lnTo>
                <a:lnTo>
                  <a:pt x="1636803" y="768592"/>
                </a:lnTo>
                <a:lnTo>
                  <a:pt x="1630602" y="768592"/>
                </a:lnTo>
                <a:close/>
                <a:moveTo>
                  <a:pt x="1752817" y="695183"/>
                </a:moveTo>
                <a:lnTo>
                  <a:pt x="1759217" y="695583"/>
                </a:lnTo>
                <a:lnTo>
                  <a:pt x="1759217" y="749389"/>
                </a:lnTo>
                <a:cubicBezTo>
                  <a:pt x="1759217" y="752456"/>
                  <a:pt x="1758885" y="754990"/>
                  <a:pt x="1758218" y="756990"/>
                </a:cubicBezTo>
                <a:cubicBezTo>
                  <a:pt x="1757551" y="758991"/>
                  <a:pt x="1756384" y="760657"/>
                  <a:pt x="1754717" y="761991"/>
                </a:cubicBezTo>
                <a:cubicBezTo>
                  <a:pt x="1753050" y="763324"/>
                  <a:pt x="1750817" y="764325"/>
                  <a:pt x="1748017" y="764991"/>
                </a:cubicBezTo>
                <a:cubicBezTo>
                  <a:pt x="1745216" y="765658"/>
                  <a:pt x="1741749" y="766125"/>
                  <a:pt x="1737616" y="766391"/>
                </a:cubicBezTo>
                <a:lnTo>
                  <a:pt x="1722814" y="767592"/>
                </a:lnTo>
                <a:lnTo>
                  <a:pt x="1721014" y="761391"/>
                </a:lnTo>
                <a:lnTo>
                  <a:pt x="1736615" y="760591"/>
                </a:lnTo>
                <a:cubicBezTo>
                  <a:pt x="1739949" y="760457"/>
                  <a:pt x="1742683" y="760157"/>
                  <a:pt x="1744817" y="759691"/>
                </a:cubicBezTo>
                <a:cubicBezTo>
                  <a:pt x="1746950" y="759224"/>
                  <a:pt x="1748616" y="758557"/>
                  <a:pt x="1749817" y="757690"/>
                </a:cubicBezTo>
                <a:cubicBezTo>
                  <a:pt x="1751017" y="756824"/>
                  <a:pt x="1751817" y="755623"/>
                  <a:pt x="1752217" y="754090"/>
                </a:cubicBezTo>
                <a:cubicBezTo>
                  <a:pt x="1752617" y="752556"/>
                  <a:pt x="1752817" y="750656"/>
                  <a:pt x="1752817" y="748389"/>
                </a:cubicBezTo>
                <a:close/>
                <a:moveTo>
                  <a:pt x="3851203" y="694382"/>
                </a:moveTo>
                <a:lnTo>
                  <a:pt x="3951815" y="694382"/>
                </a:lnTo>
                <a:lnTo>
                  <a:pt x="3951815" y="700783"/>
                </a:lnTo>
                <a:lnTo>
                  <a:pt x="3851203" y="700783"/>
                </a:lnTo>
                <a:close/>
                <a:moveTo>
                  <a:pt x="1503586" y="692982"/>
                </a:moveTo>
                <a:lnTo>
                  <a:pt x="1510387" y="693382"/>
                </a:lnTo>
                <a:cubicBezTo>
                  <a:pt x="1510387" y="694049"/>
                  <a:pt x="1510353" y="695483"/>
                  <a:pt x="1510287" y="697683"/>
                </a:cubicBezTo>
                <a:cubicBezTo>
                  <a:pt x="1510220" y="699883"/>
                  <a:pt x="1510087" y="702517"/>
                  <a:pt x="1509887" y="705584"/>
                </a:cubicBezTo>
                <a:cubicBezTo>
                  <a:pt x="1509687" y="708651"/>
                  <a:pt x="1509486" y="711885"/>
                  <a:pt x="1509287" y="715285"/>
                </a:cubicBezTo>
                <a:cubicBezTo>
                  <a:pt x="1509088" y="718686"/>
                  <a:pt x="1508920" y="721919"/>
                  <a:pt x="1508787" y="724986"/>
                </a:cubicBezTo>
                <a:lnTo>
                  <a:pt x="1567394" y="724986"/>
                </a:lnTo>
                <a:cubicBezTo>
                  <a:pt x="1567394" y="725253"/>
                  <a:pt x="1567294" y="726887"/>
                  <a:pt x="1567094" y="729887"/>
                </a:cubicBezTo>
                <a:cubicBezTo>
                  <a:pt x="1566894" y="732887"/>
                  <a:pt x="1566694" y="736588"/>
                  <a:pt x="1566494" y="740988"/>
                </a:cubicBezTo>
                <a:cubicBezTo>
                  <a:pt x="1566294" y="745389"/>
                  <a:pt x="1566061" y="750223"/>
                  <a:pt x="1565794" y="755490"/>
                </a:cubicBezTo>
                <a:cubicBezTo>
                  <a:pt x="1565527" y="760757"/>
                  <a:pt x="1565261" y="765858"/>
                  <a:pt x="1564994" y="770792"/>
                </a:cubicBezTo>
                <a:cubicBezTo>
                  <a:pt x="1564728" y="775726"/>
                  <a:pt x="1564461" y="780227"/>
                  <a:pt x="1564194" y="784294"/>
                </a:cubicBezTo>
                <a:cubicBezTo>
                  <a:pt x="1563929" y="788361"/>
                  <a:pt x="1563727" y="791395"/>
                  <a:pt x="1563594" y="793395"/>
                </a:cubicBezTo>
                <a:cubicBezTo>
                  <a:pt x="1563194" y="798062"/>
                  <a:pt x="1562494" y="801829"/>
                  <a:pt x="1561494" y="804696"/>
                </a:cubicBezTo>
                <a:cubicBezTo>
                  <a:pt x="1560493" y="807563"/>
                  <a:pt x="1558894" y="809830"/>
                  <a:pt x="1556692" y="811497"/>
                </a:cubicBezTo>
                <a:cubicBezTo>
                  <a:pt x="1554493" y="813164"/>
                  <a:pt x="1551592" y="814331"/>
                  <a:pt x="1547992" y="814998"/>
                </a:cubicBezTo>
                <a:cubicBezTo>
                  <a:pt x="1544391" y="815664"/>
                  <a:pt x="1539857" y="816131"/>
                  <a:pt x="1534389" y="816398"/>
                </a:cubicBezTo>
                <a:lnTo>
                  <a:pt x="1516188" y="817398"/>
                </a:lnTo>
                <a:lnTo>
                  <a:pt x="1514187" y="810397"/>
                </a:lnTo>
                <a:lnTo>
                  <a:pt x="1533390" y="809597"/>
                </a:lnTo>
                <a:cubicBezTo>
                  <a:pt x="1538057" y="809330"/>
                  <a:pt x="1541824" y="808963"/>
                  <a:pt x="1544692" y="808497"/>
                </a:cubicBezTo>
                <a:cubicBezTo>
                  <a:pt x="1547559" y="808030"/>
                  <a:pt x="1549826" y="807130"/>
                  <a:pt x="1551493" y="805796"/>
                </a:cubicBezTo>
                <a:cubicBezTo>
                  <a:pt x="1553160" y="804463"/>
                  <a:pt x="1554359" y="802663"/>
                  <a:pt x="1555093" y="800396"/>
                </a:cubicBezTo>
                <a:cubicBezTo>
                  <a:pt x="1555826" y="798129"/>
                  <a:pt x="1556326" y="795062"/>
                  <a:pt x="1556593" y="791195"/>
                </a:cubicBezTo>
                <a:cubicBezTo>
                  <a:pt x="1556726" y="789461"/>
                  <a:pt x="1556893" y="786961"/>
                  <a:pt x="1557094" y="783694"/>
                </a:cubicBezTo>
                <a:cubicBezTo>
                  <a:pt x="1557293" y="780427"/>
                  <a:pt x="1557526" y="776826"/>
                  <a:pt x="1557793" y="772892"/>
                </a:cubicBezTo>
                <a:cubicBezTo>
                  <a:pt x="1558060" y="768958"/>
                  <a:pt x="1558293" y="764858"/>
                  <a:pt x="1558493" y="760591"/>
                </a:cubicBezTo>
                <a:cubicBezTo>
                  <a:pt x="1558693" y="756324"/>
                  <a:pt x="1558927" y="752290"/>
                  <a:pt x="1559193" y="748489"/>
                </a:cubicBezTo>
                <a:cubicBezTo>
                  <a:pt x="1559460" y="744689"/>
                  <a:pt x="1559660" y="741322"/>
                  <a:pt x="1559793" y="738388"/>
                </a:cubicBezTo>
                <a:cubicBezTo>
                  <a:pt x="1559927" y="735454"/>
                  <a:pt x="1560061" y="733254"/>
                  <a:pt x="1560194" y="731787"/>
                </a:cubicBezTo>
                <a:lnTo>
                  <a:pt x="1508388" y="731787"/>
                </a:lnTo>
                <a:cubicBezTo>
                  <a:pt x="1507453" y="742588"/>
                  <a:pt x="1506053" y="752056"/>
                  <a:pt x="1504186" y="760191"/>
                </a:cubicBezTo>
                <a:cubicBezTo>
                  <a:pt x="1502319" y="768325"/>
                  <a:pt x="1499452" y="775926"/>
                  <a:pt x="1495585" y="782994"/>
                </a:cubicBezTo>
                <a:cubicBezTo>
                  <a:pt x="1491719" y="790061"/>
                  <a:pt x="1486517" y="796929"/>
                  <a:pt x="1479983" y="803596"/>
                </a:cubicBezTo>
                <a:cubicBezTo>
                  <a:pt x="1473449" y="810264"/>
                  <a:pt x="1464981" y="817398"/>
                  <a:pt x="1454580" y="824999"/>
                </a:cubicBezTo>
                <a:lnTo>
                  <a:pt x="1449579" y="819798"/>
                </a:lnTo>
                <a:cubicBezTo>
                  <a:pt x="1459581" y="812597"/>
                  <a:pt x="1467749" y="805896"/>
                  <a:pt x="1474082" y="799696"/>
                </a:cubicBezTo>
                <a:cubicBezTo>
                  <a:pt x="1480417" y="793495"/>
                  <a:pt x="1485484" y="787094"/>
                  <a:pt x="1489284" y="780493"/>
                </a:cubicBezTo>
                <a:cubicBezTo>
                  <a:pt x="1493085" y="773892"/>
                  <a:pt x="1495852" y="766725"/>
                  <a:pt x="1497586" y="758991"/>
                </a:cubicBezTo>
                <a:cubicBezTo>
                  <a:pt x="1499319" y="751256"/>
                  <a:pt x="1500586" y="742188"/>
                  <a:pt x="1501386" y="731787"/>
                </a:cubicBezTo>
                <a:lnTo>
                  <a:pt x="1461781" y="731787"/>
                </a:lnTo>
                <a:lnTo>
                  <a:pt x="1461781" y="724986"/>
                </a:lnTo>
                <a:lnTo>
                  <a:pt x="1501786" y="724986"/>
                </a:lnTo>
                <a:cubicBezTo>
                  <a:pt x="1502053" y="721919"/>
                  <a:pt x="1502286" y="718652"/>
                  <a:pt x="1502486" y="715185"/>
                </a:cubicBezTo>
                <a:cubicBezTo>
                  <a:pt x="1502686" y="711718"/>
                  <a:pt x="1502885" y="708451"/>
                  <a:pt x="1503086" y="705384"/>
                </a:cubicBezTo>
                <a:cubicBezTo>
                  <a:pt x="1503287" y="702317"/>
                  <a:pt x="1503420" y="699650"/>
                  <a:pt x="1503486" y="697383"/>
                </a:cubicBezTo>
                <a:cubicBezTo>
                  <a:pt x="1503553" y="695116"/>
                  <a:pt x="1503586" y="693649"/>
                  <a:pt x="1503586" y="692982"/>
                </a:cubicBezTo>
                <a:close/>
                <a:moveTo>
                  <a:pt x="3675581" y="687982"/>
                </a:moveTo>
                <a:lnTo>
                  <a:pt x="3675581" y="729187"/>
                </a:lnTo>
                <a:cubicBezTo>
                  <a:pt x="3675581" y="731454"/>
                  <a:pt x="3675581" y="733687"/>
                  <a:pt x="3675581" y="735888"/>
                </a:cubicBezTo>
                <a:cubicBezTo>
                  <a:pt x="3675581" y="738088"/>
                  <a:pt x="3675514" y="740188"/>
                  <a:pt x="3675381" y="742188"/>
                </a:cubicBezTo>
                <a:lnTo>
                  <a:pt x="3736789" y="742188"/>
                </a:lnTo>
                <a:lnTo>
                  <a:pt x="3736789" y="687982"/>
                </a:lnTo>
                <a:close/>
                <a:moveTo>
                  <a:pt x="317839" y="686782"/>
                </a:moveTo>
                <a:cubicBezTo>
                  <a:pt x="317172" y="688382"/>
                  <a:pt x="316472" y="690015"/>
                  <a:pt x="315739" y="691682"/>
                </a:cubicBezTo>
                <a:cubicBezTo>
                  <a:pt x="315006" y="693349"/>
                  <a:pt x="314239" y="694983"/>
                  <a:pt x="313438" y="696583"/>
                </a:cubicBezTo>
                <a:cubicBezTo>
                  <a:pt x="314505" y="710451"/>
                  <a:pt x="316706" y="722986"/>
                  <a:pt x="320039" y="734187"/>
                </a:cubicBezTo>
                <a:cubicBezTo>
                  <a:pt x="323373" y="745389"/>
                  <a:pt x="328174" y="755924"/>
                  <a:pt x="334441" y="765791"/>
                </a:cubicBezTo>
                <a:cubicBezTo>
                  <a:pt x="338041" y="760324"/>
                  <a:pt x="341142" y="754657"/>
                  <a:pt x="343742" y="748789"/>
                </a:cubicBezTo>
                <a:cubicBezTo>
                  <a:pt x="346342" y="742922"/>
                  <a:pt x="348543" y="736754"/>
                  <a:pt x="350343" y="730287"/>
                </a:cubicBezTo>
                <a:cubicBezTo>
                  <a:pt x="352143" y="723819"/>
                  <a:pt x="353644" y="717019"/>
                  <a:pt x="354844" y="709884"/>
                </a:cubicBezTo>
                <a:cubicBezTo>
                  <a:pt x="356044" y="702750"/>
                  <a:pt x="357110" y="695049"/>
                  <a:pt x="358044" y="686782"/>
                </a:cubicBezTo>
                <a:close/>
                <a:moveTo>
                  <a:pt x="1660205" y="679381"/>
                </a:moveTo>
                <a:lnTo>
                  <a:pt x="1729214" y="679381"/>
                </a:lnTo>
                <a:lnTo>
                  <a:pt x="1729214" y="684981"/>
                </a:lnTo>
                <a:lnTo>
                  <a:pt x="1660205" y="684981"/>
                </a:lnTo>
                <a:close/>
                <a:moveTo>
                  <a:pt x="33803" y="672980"/>
                </a:moveTo>
                <a:lnTo>
                  <a:pt x="33803" y="695783"/>
                </a:lnTo>
                <a:lnTo>
                  <a:pt x="70408" y="695783"/>
                </a:lnTo>
                <a:lnTo>
                  <a:pt x="70408" y="672980"/>
                </a:lnTo>
                <a:close/>
                <a:moveTo>
                  <a:pt x="4308860" y="672580"/>
                </a:moveTo>
                <a:cubicBezTo>
                  <a:pt x="4309260" y="674580"/>
                  <a:pt x="4309760" y="677380"/>
                  <a:pt x="4310360" y="680981"/>
                </a:cubicBezTo>
                <a:cubicBezTo>
                  <a:pt x="4310960" y="684581"/>
                  <a:pt x="4311561" y="688315"/>
                  <a:pt x="4312161" y="692182"/>
                </a:cubicBezTo>
                <a:cubicBezTo>
                  <a:pt x="4312761" y="696049"/>
                  <a:pt x="4313360" y="699783"/>
                  <a:pt x="4313961" y="703384"/>
                </a:cubicBezTo>
                <a:cubicBezTo>
                  <a:pt x="4314561" y="706984"/>
                  <a:pt x="4314994" y="709851"/>
                  <a:pt x="4315261" y="711985"/>
                </a:cubicBezTo>
                <a:lnTo>
                  <a:pt x="4350265" y="711985"/>
                </a:lnTo>
                <a:cubicBezTo>
                  <a:pt x="4350799" y="709584"/>
                  <a:pt x="4351465" y="706617"/>
                  <a:pt x="4352266" y="703084"/>
                </a:cubicBezTo>
                <a:cubicBezTo>
                  <a:pt x="4353066" y="699550"/>
                  <a:pt x="4353866" y="695883"/>
                  <a:pt x="4354666" y="692082"/>
                </a:cubicBezTo>
                <a:cubicBezTo>
                  <a:pt x="4355466" y="688282"/>
                  <a:pt x="4356199" y="684648"/>
                  <a:pt x="4356866" y="681181"/>
                </a:cubicBezTo>
                <a:cubicBezTo>
                  <a:pt x="4357533" y="677714"/>
                  <a:pt x="4358066" y="674847"/>
                  <a:pt x="4358466" y="672580"/>
                </a:cubicBezTo>
                <a:close/>
                <a:moveTo>
                  <a:pt x="5784654" y="671580"/>
                </a:moveTo>
                <a:cubicBezTo>
                  <a:pt x="5772919" y="671580"/>
                  <a:pt x="5764452" y="674780"/>
                  <a:pt x="5759251" y="681181"/>
                </a:cubicBezTo>
                <a:cubicBezTo>
                  <a:pt x="5754050" y="687582"/>
                  <a:pt x="5751450" y="697383"/>
                  <a:pt x="5751450" y="710584"/>
                </a:cubicBezTo>
                <a:cubicBezTo>
                  <a:pt x="5751450" y="722853"/>
                  <a:pt x="5754084" y="731920"/>
                  <a:pt x="5759351" y="737788"/>
                </a:cubicBezTo>
                <a:cubicBezTo>
                  <a:pt x="5764618" y="743655"/>
                  <a:pt x="5772186" y="746589"/>
                  <a:pt x="5782054" y="746589"/>
                </a:cubicBezTo>
                <a:cubicBezTo>
                  <a:pt x="5793922" y="746589"/>
                  <a:pt x="5802823" y="743789"/>
                  <a:pt x="5808757" y="738188"/>
                </a:cubicBezTo>
                <a:cubicBezTo>
                  <a:pt x="5814691" y="732587"/>
                  <a:pt x="5817658" y="725120"/>
                  <a:pt x="5817658" y="715785"/>
                </a:cubicBezTo>
                <a:cubicBezTo>
                  <a:pt x="5817658" y="686315"/>
                  <a:pt x="5806657" y="671580"/>
                  <a:pt x="5784654" y="671580"/>
                </a:cubicBezTo>
                <a:close/>
                <a:moveTo>
                  <a:pt x="4035626" y="669979"/>
                </a:moveTo>
                <a:lnTo>
                  <a:pt x="4035626" y="729587"/>
                </a:lnTo>
                <a:lnTo>
                  <a:pt x="4076031" y="729587"/>
                </a:lnTo>
                <a:lnTo>
                  <a:pt x="4076031" y="669979"/>
                </a:lnTo>
                <a:close/>
                <a:moveTo>
                  <a:pt x="4449678" y="669579"/>
                </a:moveTo>
                <a:cubicBezTo>
                  <a:pt x="4452878" y="673847"/>
                  <a:pt x="4456312" y="678781"/>
                  <a:pt x="4459979" y="684381"/>
                </a:cubicBezTo>
                <a:cubicBezTo>
                  <a:pt x="4463646" y="689982"/>
                  <a:pt x="4466946" y="695116"/>
                  <a:pt x="4469880" y="699783"/>
                </a:cubicBezTo>
                <a:lnTo>
                  <a:pt x="4464079" y="702984"/>
                </a:lnTo>
                <a:cubicBezTo>
                  <a:pt x="4461412" y="698583"/>
                  <a:pt x="4458312" y="693549"/>
                  <a:pt x="4454778" y="687882"/>
                </a:cubicBezTo>
                <a:cubicBezTo>
                  <a:pt x="4451245" y="682214"/>
                  <a:pt x="4447744" y="677180"/>
                  <a:pt x="4444277" y="672780"/>
                </a:cubicBezTo>
                <a:close/>
                <a:moveTo>
                  <a:pt x="2891083" y="669179"/>
                </a:moveTo>
                <a:lnTo>
                  <a:pt x="2896883" y="671780"/>
                </a:lnTo>
                <a:cubicBezTo>
                  <a:pt x="2895685" y="675113"/>
                  <a:pt x="2894284" y="678547"/>
                  <a:pt x="2892684" y="682081"/>
                </a:cubicBezTo>
                <a:cubicBezTo>
                  <a:pt x="2891083" y="685615"/>
                  <a:pt x="2889283" y="689182"/>
                  <a:pt x="2887283" y="692782"/>
                </a:cubicBezTo>
                <a:lnTo>
                  <a:pt x="2975894" y="692782"/>
                </a:lnTo>
                <a:lnTo>
                  <a:pt x="2975894" y="699383"/>
                </a:lnTo>
                <a:lnTo>
                  <a:pt x="2924887" y="699383"/>
                </a:lnTo>
                <a:cubicBezTo>
                  <a:pt x="2924887" y="701117"/>
                  <a:pt x="2924821" y="703384"/>
                  <a:pt x="2924688" y="706184"/>
                </a:cubicBezTo>
                <a:cubicBezTo>
                  <a:pt x="2924554" y="708984"/>
                  <a:pt x="2924454" y="711918"/>
                  <a:pt x="2924387" y="714985"/>
                </a:cubicBezTo>
                <a:cubicBezTo>
                  <a:pt x="2924321" y="718052"/>
                  <a:pt x="2924254" y="720952"/>
                  <a:pt x="2924188" y="723686"/>
                </a:cubicBezTo>
                <a:cubicBezTo>
                  <a:pt x="2924120" y="726420"/>
                  <a:pt x="2924087" y="728587"/>
                  <a:pt x="2924087" y="730187"/>
                </a:cubicBezTo>
                <a:lnTo>
                  <a:pt x="2924087" y="732587"/>
                </a:lnTo>
                <a:lnTo>
                  <a:pt x="2985295" y="732587"/>
                </a:lnTo>
                <a:lnTo>
                  <a:pt x="2985295" y="739188"/>
                </a:lnTo>
                <a:lnTo>
                  <a:pt x="2923287" y="739188"/>
                </a:lnTo>
                <a:cubicBezTo>
                  <a:pt x="2922620" y="743855"/>
                  <a:pt x="2921553" y="747989"/>
                  <a:pt x="2920087" y="751590"/>
                </a:cubicBezTo>
                <a:cubicBezTo>
                  <a:pt x="2923554" y="753590"/>
                  <a:pt x="2927921" y="756324"/>
                  <a:pt x="2933189" y="759791"/>
                </a:cubicBezTo>
                <a:cubicBezTo>
                  <a:pt x="2938456" y="763258"/>
                  <a:pt x="2943890" y="766858"/>
                  <a:pt x="2949490" y="770592"/>
                </a:cubicBezTo>
                <a:cubicBezTo>
                  <a:pt x="2955091" y="774326"/>
                  <a:pt x="2960591" y="778026"/>
                  <a:pt x="2965993" y="781693"/>
                </a:cubicBezTo>
                <a:cubicBezTo>
                  <a:pt x="2971393" y="785361"/>
                  <a:pt x="2975894" y="788394"/>
                  <a:pt x="2979494" y="790794"/>
                </a:cubicBezTo>
                <a:lnTo>
                  <a:pt x="2975894" y="796595"/>
                </a:lnTo>
                <a:cubicBezTo>
                  <a:pt x="2972293" y="794062"/>
                  <a:pt x="2967893" y="791028"/>
                  <a:pt x="2962692" y="787494"/>
                </a:cubicBezTo>
                <a:cubicBezTo>
                  <a:pt x="2957492" y="783960"/>
                  <a:pt x="2952124" y="780327"/>
                  <a:pt x="2946591" y="776593"/>
                </a:cubicBezTo>
                <a:cubicBezTo>
                  <a:pt x="2941056" y="772859"/>
                  <a:pt x="2935722" y="769292"/>
                  <a:pt x="2930588" y="765891"/>
                </a:cubicBezTo>
                <a:cubicBezTo>
                  <a:pt x="2925454" y="762491"/>
                  <a:pt x="2921087" y="759657"/>
                  <a:pt x="2917487" y="757390"/>
                </a:cubicBezTo>
                <a:cubicBezTo>
                  <a:pt x="2912952" y="766191"/>
                  <a:pt x="2905985" y="774026"/>
                  <a:pt x="2896584" y="780893"/>
                </a:cubicBezTo>
                <a:cubicBezTo>
                  <a:pt x="2887183" y="787761"/>
                  <a:pt x="2874614" y="794328"/>
                  <a:pt x="2858879" y="800596"/>
                </a:cubicBezTo>
                <a:lnTo>
                  <a:pt x="2855679" y="794195"/>
                </a:lnTo>
                <a:cubicBezTo>
                  <a:pt x="2865280" y="790461"/>
                  <a:pt x="2873647" y="786594"/>
                  <a:pt x="2880782" y="782593"/>
                </a:cubicBezTo>
                <a:cubicBezTo>
                  <a:pt x="2887916" y="778593"/>
                  <a:pt x="2893951" y="774359"/>
                  <a:pt x="2898884" y="769892"/>
                </a:cubicBezTo>
                <a:cubicBezTo>
                  <a:pt x="2903818" y="765425"/>
                  <a:pt x="2907685" y="760657"/>
                  <a:pt x="2910486" y="755590"/>
                </a:cubicBezTo>
                <a:cubicBezTo>
                  <a:pt x="2913287" y="750523"/>
                  <a:pt x="2915219" y="745055"/>
                  <a:pt x="2916286" y="739188"/>
                </a:cubicBezTo>
                <a:lnTo>
                  <a:pt x="2853278" y="739188"/>
                </a:lnTo>
                <a:lnTo>
                  <a:pt x="2853278" y="732587"/>
                </a:lnTo>
                <a:lnTo>
                  <a:pt x="2916886" y="732587"/>
                </a:lnTo>
                <a:cubicBezTo>
                  <a:pt x="2917020" y="732187"/>
                  <a:pt x="2917087" y="731754"/>
                  <a:pt x="2917087" y="731287"/>
                </a:cubicBezTo>
                <a:cubicBezTo>
                  <a:pt x="2917087" y="730820"/>
                  <a:pt x="2917087" y="730387"/>
                  <a:pt x="2917087" y="729987"/>
                </a:cubicBezTo>
                <a:cubicBezTo>
                  <a:pt x="2917220" y="728387"/>
                  <a:pt x="2917320" y="726220"/>
                  <a:pt x="2917386" y="723486"/>
                </a:cubicBezTo>
                <a:cubicBezTo>
                  <a:pt x="2917453" y="720752"/>
                  <a:pt x="2917553" y="717885"/>
                  <a:pt x="2917687" y="714885"/>
                </a:cubicBezTo>
                <a:cubicBezTo>
                  <a:pt x="2917820" y="711885"/>
                  <a:pt x="2917920" y="708951"/>
                  <a:pt x="2917987" y="706084"/>
                </a:cubicBezTo>
                <a:cubicBezTo>
                  <a:pt x="2918053" y="703217"/>
                  <a:pt x="2918087" y="700983"/>
                  <a:pt x="2918087" y="699383"/>
                </a:cubicBezTo>
                <a:lnTo>
                  <a:pt x="2883482" y="699383"/>
                </a:lnTo>
                <a:cubicBezTo>
                  <a:pt x="2880815" y="704050"/>
                  <a:pt x="2877915" y="708584"/>
                  <a:pt x="2874781" y="712985"/>
                </a:cubicBezTo>
                <a:cubicBezTo>
                  <a:pt x="2871647" y="717385"/>
                  <a:pt x="2868480" y="721453"/>
                  <a:pt x="2865280" y="725186"/>
                </a:cubicBezTo>
                <a:lnTo>
                  <a:pt x="2860279" y="721186"/>
                </a:lnTo>
                <a:cubicBezTo>
                  <a:pt x="2863347" y="717585"/>
                  <a:pt x="2866413" y="713652"/>
                  <a:pt x="2869480" y="709384"/>
                </a:cubicBezTo>
                <a:cubicBezTo>
                  <a:pt x="2872548" y="705117"/>
                  <a:pt x="2875415" y="700683"/>
                  <a:pt x="2878081" y="696083"/>
                </a:cubicBezTo>
                <a:cubicBezTo>
                  <a:pt x="2880749" y="691482"/>
                  <a:pt x="2883216" y="686882"/>
                  <a:pt x="2885482" y="682281"/>
                </a:cubicBezTo>
                <a:cubicBezTo>
                  <a:pt x="2887750" y="677680"/>
                  <a:pt x="2889617" y="673313"/>
                  <a:pt x="2891083" y="669179"/>
                </a:cubicBezTo>
                <a:close/>
                <a:moveTo>
                  <a:pt x="4498684" y="667379"/>
                </a:moveTo>
                <a:cubicBezTo>
                  <a:pt x="4500017" y="669513"/>
                  <a:pt x="4501451" y="671880"/>
                  <a:pt x="4502984" y="674480"/>
                </a:cubicBezTo>
                <a:cubicBezTo>
                  <a:pt x="4504518" y="677080"/>
                  <a:pt x="4506085" y="679781"/>
                  <a:pt x="4507685" y="682581"/>
                </a:cubicBezTo>
                <a:cubicBezTo>
                  <a:pt x="4509285" y="685381"/>
                  <a:pt x="4510885" y="688182"/>
                  <a:pt x="4512486" y="690982"/>
                </a:cubicBezTo>
                <a:cubicBezTo>
                  <a:pt x="4514086" y="693782"/>
                  <a:pt x="4515553" y="696383"/>
                  <a:pt x="4516886" y="698783"/>
                </a:cubicBezTo>
                <a:lnTo>
                  <a:pt x="4511085" y="701983"/>
                </a:lnTo>
                <a:cubicBezTo>
                  <a:pt x="4509885" y="699583"/>
                  <a:pt x="4508518" y="697016"/>
                  <a:pt x="4506985" y="694282"/>
                </a:cubicBezTo>
                <a:cubicBezTo>
                  <a:pt x="4505451" y="691549"/>
                  <a:pt x="4503884" y="688782"/>
                  <a:pt x="4502284" y="685981"/>
                </a:cubicBezTo>
                <a:cubicBezTo>
                  <a:pt x="4500684" y="683181"/>
                  <a:pt x="4499084" y="680481"/>
                  <a:pt x="4497484" y="677880"/>
                </a:cubicBezTo>
                <a:cubicBezTo>
                  <a:pt x="4495884" y="675280"/>
                  <a:pt x="4494350" y="672846"/>
                  <a:pt x="4492883" y="670579"/>
                </a:cubicBezTo>
                <a:close/>
                <a:moveTo>
                  <a:pt x="4559691" y="666379"/>
                </a:moveTo>
                <a:lnTo>
                  <a:pt x="4565292" y="669379"/>
                </a:lnTo>
                <a:cubicBezTo>
                  <a:pt x="4563825" y="671913"/>
                  <a:pt x="4562058" y="674813"/>
                  <a:pt x="4559991" y="678080"/>
                </a:cubicBezTo>
                <a:cubicBezTo>
                  <a:pt x="4557925" y="681347"/>
                  <a:pt x="4555724" y="684681"/>
                  <a:pt x="4553391" y="688082"/>
                </a:cubicBezTo>
                <a:cubicBezTo>
                  <a:pt x="4551057" y="691482"/>
                  <a:pt x="4548757" y="694816"/>
                  <a:pt x="4546490" y="698083"/>
                </a:cubicBezTo>
                <a:cubicBezTo>
                  <a:pt x="4544223" y="701350"/>
                  <a:pt x="4542089" y="704250"/>
                  <a:pt x="4540089" y="706784"/>
                </a:cubicBezTo>
                <a:lnTo>
                  <a:pt x="4581294" y="706784"/>
                </a:lnTo>
                <a:lnTo>
                  <a:pt x="4581294" y="742788"/>
                </a:lnTo>
                <a:lnTo>
                  <a:pt x="4574693" y="742788"/>
                </a:lnTo>
                <a:lnTo>
                  <a:pt x="4574693" y="713185"/>
                </a:lnTo>
                <a:lnTo>
                  <a:pt x="4434676" y="713185"/>
                </a:lnTo>
                <a:lnTo>
                  <a:pt x="4434676" y="742788"/>
                </a:lnTo>
                <a:lnTo>
                  <a:pt x="4428075" y="742788"/>
                </a:lnTo>
                <a:lnTo>
                  <a:pt x="4428075" y="706784"/>
                </a:lnTo>
                <a:lnTo>
                  <a:pt x="4535488" y="706784"/>
                </a:lnTo>
                <a:lnTo>
                  <a:pt x="4533088" y="705184"/>
                </a:lnTo>
                <a:cubicBezTo>
                  <a:pt x="4534955" y="702784"/>
                  <a:pt x="4537122" y="699916"/>
                  <a:pt x="4539589" y="696583"/>
                </a:cubicBezTo>
                <a:cubicBezTo>
                  <a:pt x="4542056" y="693249"/>
                  <a:pt x="4544523" y="689782"/>
                  <a:pt x="4546990" y="686181"/>
                </a:cubicBezTo>
                <a:cubicBezTo>
                  <a:pt x="4549457" y="682581"/>
                  <a:pt x="4551790" y="679047"/>
                  <a:pt x="4553991" y="675580"/>
                </a:cubicBezTo>
                <a:cubicBezTo>
                  <a:pt x="4556191" y="672113"/>
                  <a:pt x="4558091" y="669046"/>
                  <a:pt x="4559691" y="666379"/>
                </a:cubicBezTo>
                <a:close/>
                <a:moveTo>
                  <a:pt x="5967448" y="665179"/>
                </a:moveTo>
                <a:lnTo>
                  <a:pt x="6057860" y="665179"/>
                </a:lnTo>
                <a:lnTo>
                  <a:pt x="6057860" y="675180"/>
                </a:lnTo>
                <a:lnTo>
                  <a:pt x="5996052" y="803996"/>
                </a:lnTo>
                <a:lnTo>
                  <a:pt x="5985851" y="803996"/>
                </a:lnTo>
                <a:lnTo>
                  <a:pt x="6049059" y="673580"/>
                </a:lnTo>
                <a:lnTo>
                  <a:pt x="5967448" y="673580"/>
                </a:lnTo>
                <a:close/>
                <a:moveTo>
                  <a:pt x="5683880" y="665179"/>
                </a:moveTo>
                <a:lnTo>
                  <a:pt x="5688680" y="665179"/>
                </a:lnTo>
                <a:lnTo>
                  <a:pt x="5688680" y="803996"/>
                </a:lnTo>
                <a:lnTo>
                  <a:pt x="5679279" y="803996"/>
                </a:lnTo>
                <a:lnTo>
                  <a:pt x="5679279" y="674580"/>
                </a:lnTo>
                <a:lnTo>
                  <a:pt x="5644275" y="681381"/>
                </a:lnTo>
                <a:lnTo>
                  <a:pt x="5644275" y="673180"/>
                </a:lnTo>
                <a:close/>
                <a:moveTo>
                  <a:pt x="5892153" y="663179"/>
                </a:moveTo>
                <a:cubicBezTo>
                  <a:pt x="5906955" y="663179"/>
                  <a:pt x="5917823" y="666112"/>
                  <a:pt x="5924757" y="671980"/>
                </a:cubicBezTo>
                <a:cubicBezTo>
                  <a:pt x="5931691" y="677847"/>
                  <a:pt x="5935159" y="686648"/>
                  <a:pt x="5935159" y="698383"/>
                </a:cubicBezTo>
                <a:cubicBezTo>
                  <a:pt x="5935159" y="703050"/>
                  <a:pt x="5934492" y="707184"/>
                  <a:pt x="5933158" y="710784"/>
                </a:cubicBezTo>
                <a:cubicBezTo>
                  <a:pt x="5931825" y="714385"/>
                  <a:pt x="5929958" y="717519"/>
                  <a:pt x="5927558" y="720186"/>
                </a:cubicBezTo>
                <a:cubicBezTo>
                  <a:pt x="5925157" y="722853"/>
                  <a:pt x="5922324" y="725053"/>
                  <a:pt x="5919057" y="726786"/>
                </a:cubicBezTo>
                <a:cubicBezTo>
                  <a:pt x="5915789" y="728520"/>
                  <a:pt x="5912289" y="729920"/>
                  <a:pt x="5908555" y="730987"/>
                </a:cubicBezTo>
                <a:lnTo>
                  <a:pt x="5908555" y="732187"/>
                </a:lnTo>
                <a:cubicBezTo>
                  <a:pt x="5919357" y="733654"/>
                  <a:pt x="5927091" y="737288"/>
                  <a:pt x="5931758" y="743089"/>
                </a:cubicBezTo>
                <a:cubicBezTo>
                  <a:pt x="5936425" y="748889"/>
                  <a:pt x="5938759" y="757057"/>
                  <a:pt x="5938759" y="767592"/>
                </a:cubicBezTo>
                <a:cubicBezTo>
                  <a:pt x="5938759" y="779460"/>
                  <a:pt x="5934692" y="788828"/>
                  <a:pt x="5926557" y="795695"/>
                </a:cubicBezTo>
                <a:cubicBezTo>
                  <a:pt x="5918423" y="802563"/>
                  <a:pt x="5905488" y="805996"/>
                  <a:pt x="5887753" y="805996"/>
                </a:cubicBezTo>
                <a:cubicBezTo>
                  <a:pt x="5882686" y="805996"/>
                  <a:pt x="5877418" y="805730"/>
                  <a:pt x="5871951" y="805196"/>
                </a:cubicBezTo>
                <a:cubicBezTo>
                  <a:pt x="5866483" y="804663"/>
                  <a:pt x="5861416" y="803929"/>
                  <a:pt x="5856749" y="802996"/>
                </a:cubicBezTo>
                <a:lnTo>
                  <a:pt x="5856749" y="793995"/>
                </a:lnTo>
                <a:cubicBezTo>
                  <a:pt x="5862483" y="795328"/>
                  <a:pt x="5867950" y="796262"/>
                  <a:pt x="5873151" y="796795"/>
                </a:cubicBezTo>
                <a:cubicBezTo>
                  <a:pt x="5878352" y="797329"/>
                  <a:pt x="5883619" y="797595"/>
                  <a:pt x="5888953" y="797595"/>
                </a:cubicBezTo>
                <a:cubicBezTo>
                  <a:pt x="5894820" y="797595"/>
                  <a:pt x="5900221" y="797062"/>
                  <a:pt x="5905155" y="795995"/>
                </a:cubicBezTo>
                <a:cubicBezTo>
                  <a:pt x="5910089" y="794928"/>
                  <a:pt x="5914356" y="793195"/>
                  <a:pt x="5917956" y="790794"/>
                </a:cubicBezTo>
                <a:cubicBezTo>
                  <a:pt x="5921557" y="788394"/>
                  <a:pt x="5924357" y="785327"/>
                  <a:pt x="5926357" y="781593"/>
                </a:cubicBezTo>
                <a:cubicBezTo>
                  <a:pt x="5928358" y="777860"/>
                  <a:pt x="5929358" y="773259"/>
                  <a:pt x="5929358" y="767792"/>
                </a:cubicBezTo>
                <a:cubicBezTo>
                  <a:pt x="5929358" y="756057"/>
                  <a:pt x="5925791" y="747889"/>
                  <a:pt x="5918657" y="743289"/>
                </a:cubicBezTo>
                <a:cubicBezTo>
                  <a:pt x="5911522" y="738688"/>
                  <a:pt x="5900554" y="736388"/>
                  <a:pt x="5885752" y="736388"/>
                </a:cubicBezTo>
                <a:lnTo>
                  <a:pt x="5874551" y="736388"/>
                </a:lnTo>
                <a:lnTo>
                  <a:pt x="5874551" y="727987"/>
                </a:lnTo>
                <a:lnTo>
                  <a:pt x="5885552" y="727987"/>
                </a:lnTo>
                <a:cubicBezTo>
                  <a:pt x="5892353" y="727987"/>
                  <a:pt x="5898288" y="727220"/>
                  <a:pt x="5903355" y="725686"/>
                </a:cubicBezTo>
                <a:cubicBezTo>
                  <a:pt x="5908422" y="724153"/>
                  <a:pt x="5912622" y="722086"/>
                  <a:pt x="5915956" y="719486"/>
                </a:cubicBezTo>
                <a:cubicBezTo>
                  <a:pt x="5919290" y="716885"/>
                  <a:pt x="5921757" y="713785"/>
                  <a:pt x="5923357" y="710184"/>
                </a:cubicBezTo>
                <a:cubicBezTo>
                  <a:pt x="5924957" y="706584"/>
                  <a:pt x="5925757" y="702784"/>
                  <a:pt x="5925757" y="698783"/>
                </a:cubicBezTo>
                <a:cubicBezTo>
                  <a:pt x="5925757" y="689448"/>
                  <a:pt x="5922990" y="682581"/>
                  <a:pt x="5917456" y="678180"/>
                </a:cubicBezTo>
                <a:cubicBezTo>
                  <a:pt x="5911922" y="673780"/>
                  <a:pt x="5903288" y="671580"/>
                  <a:pt x="5891553" y="671580"/>
                </a:cubicBezTo>
                <a:cubicBezTo>
                  <a:pt x="5887686" y="671580"/>
                  <a:pt x="5883419" y="671880"/>
                  <a:pt x="5878752" y="672480"/>
                </a:cubicBezTo>
                <a:cubicBezTo>
                  <a:pt x="5874084" y="673080"/>
                  <a:pt x="5869350" y="674113"/>
                  <a:pt x="5864550" y="675580"/>
                </a:cubicBezTo>
                <a:lnTo>
                  <a:pt x="5864550" y="666779"/>
                </a:lnTo>
                <a:cubicBezTo>
                  <a:pt x="5872684" y="664379"/>
                  <a:pt x="5881885" y="663179"/>
                  <a:pt x="5892153" y="663179"/>
                </a:cubicBezTo>
                <a:close/>
                <a:moveTo>
                  <a:pt x="5785254" y="663179"/>
                </a:moveTo>
                <a:cubicBezTo>
                  <a:pt x="5791388" y="663179"/>
                  <a:pt x="5797022" y="664079"/>
                  <a:pt x="5802156" y="665879"/>
                </a:cubicBezTo>
                <a:cubicBezTo>
                  <a:pt x="5807290" y="667679"/>
                  <a:pt x="5811724" y="670746"/>
                  <a:pt x="5815458" y="675080"/>
                </a:cubicBezTo>
                <a:cubicBezTo>
                  <a:pt x="5819192" y="679414"/>
                  <a:pt x="5822092" y="685181"/>
                  <a:pt x="5824159" y="692382"/>
                </a:cubicBezTo>
                <a:cubicBezTo>
                  <a:pt x="5826226" y="699583"/>
                  <a:pt x="5827259" y="708584"/>
                  <a:pt x="5827259" y="719386"/>
                </a:cubicBezTo>
                <a:cubicBezTo>
                  <a:pt x="5827259" y="731920"/>
                  <a:pt x="5825959" y="743489"/>
                  <a:pt x="5823359" y="754090"/>
                </a:cubicBezTo>
                <a:cubicBezTo>
                  <a:pt x="5820759" y="764691"/>
                  <a:pt x="5816658" y="773826"/>
                  <a:pt x="5811057" y="781493"/>
                </a:cubicBezTo>
                <a:cubicBezTo>
                  <a:pt x="5805457" y="789161"/>
                  <a:pt x="5798256" y="795162"/>
                  <a:pt x="5789455" y="799496"/>
                </a:cubicBezTo>
                <a:cubicBezTo>
                  <a:pt x="5780653" y="803829"/>
                  <a:pt x="5770052" y="805996"/>
                  <a:pt x="5757651" y="805996"/>
                </a:cubicBezTo>
                <a:lnTo>
                  <a:pt x="5757851" y="797595"/>
                </a:lnTo>
                <a:cubicBezTo>
                  <a:pt x="5767185" y="797595"/>
                  <a:pt x="5775353" y="796095"/>
                  <a:pt x="5782354" y="793095"/>
                </a:cubicBezTo>
                <a:cubicBezTo>
                  <a:pt x="5789355" y="790094"/>
                  <a:pt x="5795222" y="786027"/>
                  <a:pt x="5799956" y="780893"/>
                </a:cubicBezTo>
                <a:cubicBezTo>
                  <a:pt x="5804690" y="775759"/>
                  <a:pt x="5808390" y="769792"/>
                  <a:pt x="5811057" y="762991"/>
                </a:cubicBezTo>
                <a:cubicBezTo>
                  <a:pt x="5813724" y="756190"/>
                  <a:pt x="5815391" y="749056"/>
                  <a:pt x="5816058" y="741588"/>
                </a:cubicBezTo>
                <a:lnTo>
                  <a:pt x="5815458" y="741588"/>
                </a:lnTo>
                <a:cubicBezTo>
                  <a:pt x="5812657" y="745189"/>
                  <a:pt x="5808524" y="748289"/>
                  <a:pt x="5803056" y="750890"/>
                </a:cubicBezTo>
                <a:cubicBezTo>
                  <a:pt x="5797589" y="753490"/>
                  <a:pt x="5790455" y="754790"/>
                  <a:pt x="5781653" y="754790"/>
                </a:cubicBezTo>
                <a:cubicBezTo>
                  <a:pt x="5755384" y="754790"/>
                  <a:pt x="5742249" y="739988"/>
                  <a:pt x="5742249" y="710384"/>
                </a:cubicBezTo>
                <a:cubicBezTo>
                  <a:pt x="5742249" y="703850"/>
                  <a:pt x="5742916" y="697716"/>
                  <a:pt x="5744249" y="691982"/>
                </a:cubicBezTo>
                <a:cubicBezTo>
                  <a:pt x="5745582" y="686248"/>
                  <a:pt x="5747916" y="681247"/>
                  <a:pt x="5751250" y="676980"/>
                </a:cubicBezTo>
                <a:cubicBezTo>
                  <a:pt x="5754584" y="672713"/>
                  <a:pt x="5758984" y="669346"/>
                  <a:pt x="5764452" y="666879"/>
                </a:cubicBezTo>
                <a:cubicBezTo>
                  <a:pt x="5769919" y="664412"/>
                  <a:pt x="5776853" y="663179"/>
                  <a:pt x="5785254" y="663179"/>
                </a:cubicBezTo>
                <a:close/>
                <a:moveTo>
                  <a:pt x="4840650" y="662979"/>
                </a:moveTo>
                <a:lnTo>
                  <a:pt x="4987869" y="662979"/>
                </a:lnTo>
                <a:lnTo>
                  <a:pt x="4987869" y="670379"/>
                </a:lnTo>
                <a:lnTo>
                  <a:pt x="4917860" y="670379"/>
                </a:lnTo>
                <a:lnTo>
                  <a:pt x="4917860" y="801396"/>
                </a:lnTo>
                <a:lnTo>
                  <a:pt x="5001871" y="801396"/>
                </a:lnTo>
                <a:lnTo>
                  <a:pt x="5001871" y="808197"/>
                </a:lnTo>
                <a:lnTo>
                  <a:pt x="4826649" y="808197"/>
                </a:lnTo>
                <a:lnTo>
                  <a:pt x="4826649" y="801396"/>
                </a:lnTo>
                <a:lnTo>
                  <a:pt x="4910459" y="801396"/>
                </a:lnTo>
                <a:lnTo>
                  <a:pt x="4910459" y="670379"/>
                </a:lnTo>
                <a:lnTo>
                  <a:pt x="4840650" y="670379"/>
                </a:lnTo>
                <a:close/>
                <a:moveTo>
                  <a:pt x="4029225" y="662778"/>
                </a:moveTo>
                <a:lnTo>
                  <a:pt x="4082432" y="662778"/>
                </a:lnTo>
                <a:lnTo>
                  <a:pt x="4082432" y="804196"/>
                </a:lnTo>
                <a:lnTo>
                  <a:pt x="4029225" y="804196"/>
                </a:lnTo>
                <a:close/>
                <a:moveTo>
                  <a:pt x="408851" y="661178"/>
                </a:moveTo>
                <a:lnTo>
                  <a:pt x="580872" y="661178"/>
                </a:lnTo>
                <a:lnTo>
                  <a:pt x="580872" y="668379"/>
                </a:lnTo>
                <a:lnTo>
                  <a:pt x="494461" y="668379"/>
                </a:lnTo>
                <a:lnTo>
                  <a:pt x="494461" y="822398"/>
                </a:lnTo>
                <a:lnTo>
                  <a:pt x="487460" y="822398"/>
                </a:lnTo>
                <a:lnTo>
                  <a:pt x="487460" y="668379"/>
                </a:lnTo>
                <a:lnTo>
                  <a:pt x="408851" y="668379"/>
                </a:lnTo>
                <a:close/>
                <a:moveTo>
                  <a:pt x="1021527" y="659978"/>
                </a:moveTo>
                <a:lnTo>
                  <a:pt x="1166945" y="659978"/>
                </a:lnTo>
                <a:lnTo>
                  <a:pt x="1166945" y="666979"/>
                </a:lnTo>
                <a:lnTo>
                  <a:pt x="1097536" y="666979"/>
                </a:lnTo>
                <a:lnTo>
                  <a:pt x="1097536" y="716785"/>
                </a:lnTo>
                <a:lnTo>
                  <a:pt x="1097536" y="718385"/>
                </a:lnTo>
                <a:lnTo>
                  <a:pt x="1177947" y="718385"/>
                </a:lnTo>
                <a:lnTo>
                  <a:pt x="1177947" y="725186"/>
                </a:lnTo>
                <a:lnTo>
                  <a:pt x="1097936" y="725186"/>
                </a:lnTo>
                <a:cubicBezTo>
                  <a:pt x="1100203" y="735588"/>
                  <a:pt x="1103604" y="745155"/>
                  <a:pt x="1108138" y="753890"/>
                </a:cubicBezTo>
                <a:cubicBezTo>
                  <a:pt x="1112671" y="762624"/>
                  <a:pt x="1118406" y="770725"/>
                  <a:pt x="1125339" y="778193"/>
                </a:cubicBezTo>
                <a:cubicBezTo>
                  <a:pt x="1132274" y="785661"/>
                  <a:pt x="1140475" y="792595"/>
                  <a:pt x="1149943" y="798996"/>
                </a:cubicBezTo>
                <a:cubicBezTo>
                  <a:pt x="1159410" y="805396"/>
                  <a:pt x="1170144" y="811397"/>
                  <a:pt x="1182146" y="816998"/>
                </a:cubicBezTo>
                <a:lnTo>
                  <a:pt x="1178347" y="824199"/>
                </a:lnTo>
                <a:cubicBezTo>
                  <a:pt x="1166877" y="818465"/>
                  <a:pt x="1156576" y="812497"/>
                  <a:pt x="1147443" y="806296"/>
                </a:cubicBezTo>
                <a:cubicBezTo>
                  <a:pt x="1138308" y="800096"/>
                  <a:pt x="1130307" y="793495"/>
                  <a:pt x="1123439" y="786494"/>
                </a:cubicBezTo>
                <a:cubicBezTo>
                  <a:pt x="1116572" y="779493"/>
                  <a:pt x="1110771" y="771992"/>
                  <a:pt x="1106037" y="763991"/>
                </a:cubicBezTo>
                <a:cubicBezTo>
                  <a:pt x="1101304" y="755990"/>
                  <a:pt x="1097536" y="747256"/>
                  <a:pt x="1094736" y="737788"/>
                </a:cubicBezTo>
                <a:cubicBezTo>
                  <a:pt x="1090469" y="753923"/>
                  <a:pt x="1081401" y="769359"/>
                  <a:pt x="1067532" y="784094"/>
                </a:cubicBezTo>
                <a:cubicBezTo>
                  <a:pt x="1053664" y="798829"/>
                  <a:pt x="1034728" y="812331"/>
                  <a:pt x="1010726" y="824599"/>
                </a:cubicBezTo>
                <a:lnTo>
                  <a:pt x="1006925" y="817998"/>
                </a:lnTo>
                <a:cubicBezTo>
                  <a:pt x="1032128" y="805330"/>
                  <a:pt x="1051764" y="791195"/>
                  <a:pt x="1065832" y="775593"/>
                </a:cubicBezTo>
                <a:cubicBezTo>
                  <a:pt x="1079901" y="759991"/>
                  <a:pt x="1087935" y="743189"/>
                  <a:pt x="1089935" y="725186"/>
                </a:cubicBezTo>
                <a:lnTo>
                  <a:pt x="1010325" y="725186"/>
                </a:lnTo>
                <a:lnTo>
                  <a:pt x="1010325" y="718385"/>
                </a:lnTo>
                <a:lnTo>
                  <a:pt x="1090335" y="718385"/>
                </a:lnTo>
                <a:lnTo>
                  <a:pt x="1090335" y="716785"/>
                </a:lnTo>
                <a:lnTo>
                  <a:pt x="1090335" y="666979"/>
                </a:lnTo>
                <a:lnTo>
                  <a:pt x="1021527" y="666979"/>
                </a:lnTo>
                <a:close/>
                <a:moveTo>
                  <a:pt x="3828800" y="657578"/>
                </a:moveTo>
                <a:lnTo>
                  <a:pt x="3974218" y="657578"/>
                </a:lnTo>
                <a:lnTo>
                  <a:pt x="3974218" y="796995"/>
                </a:lnTo>
                <a:cubicBezTo>
                  <a:pt x="3974218" y="801262"/>
                  <a:pt x="3973851" y="804663"/>
                  <a:pt x="3973118" y="807197"/>
                </a:cubicBezTo>
                <a:cubicBezTo>
                  <a:pt x="3972385" y="809730"/>
                  <a:pt x="3971118" y="811730"/>
                  <a:pt x="3969317" y="813197"/>
                </a:cubicBezTo>
                <a:cubicBezTo>
                  <a:pt x="3967517" y="814664"/>
                  <a:pt x="3965117" y="815764"/>
                  <a:pt x="3962117" y="816498"/>
                </a:cubicBezTo>
                <a:cubicBezTo>
                  <a:pt x="3959116" y="817231"/>
                  <a:pt x="3955349" y="817798"/>
                  <a:pt x="3950815" y="818198"/>
                </a:cubicBezTo>
                <a:lnTo>
                  <a:pt x="3938214" y="819398"/>
                </a:lnTo>
                <a:lnTo>
                  <a:pt x="3936213" y="812797"/>
                </a:lnTo>
                <a:lnTo>
                  <a:pt x="3949215" y="811597"/>
                </a:lnTo>
                <a:cubicBezTo>
                  <a:pt x="3952949" y="811197"/>
                  <a:pt x="3956016" y="810764"/>
                  <a:pt x="3958416" y="810297"/>
                </a:cubicBezTo>
                <a:cubicBezTo>
                  <a:pt x="3960816" y="809830"/>
                  <a:pt x="3962684" y="809063"/>
                  <a:pt x="3964017" y="807997"/>
                </a:cubicBezTo>
                <a:cubicBezTo>
                  <a:pt x="3965350" y="806930"/>
                  <a:pt x="3966250" y="805430"/>
                  <a:pt x="3966717" y="803496"/>
                </a:cubicBezTo>
                <a:cubicBezTo>
                  <a:pt x="3967184" y="801563"/>
                  <a:pt x="3967417" y="798996"/>
                  <a:pt x="3967417" y="795795"/>
                </a:cubicBezTo>
                <a:lnTo>
                  <a:pt x="3967417" y="664379"/>
                </a:lnTo>
                <a:lnTo>
                  <a:pt x="3835601" y="664379"/>
                </a:lnTo>
                <a:lnTo>
                  <a:pt x="3835601" y="820598"/>
                </a:lnTo>
                <a:lnTo>
                  <a:pt x="3828800" y="820598"/>
                </a:lnTo>
                <a:close/>
                <a:moveTo>
                  <a:pt x="2836676" y="657578"/>
                </a:moveTo>
                <a:lnTo>
                  <a:pt x="2988495" y="657578"/>
                </a:lnTo>
                <a:lnTo>
                  <a:pt x="2988495" y="664179"/>
                </a:lnTo>
                <a:lnTo>
                  <a:pt x="2843477" y="664179"/>
                </a:lnTo>
                <a:lnTo>
                  <a:pt x="2843477" y="805596"/>
                </a:lnTo>
                <a:lnTo>
                  <a:pt x="2990696" y="805596"/>
                </a:lnTo>
                <a:lnTo>
                  <a:pt x="2990696" y="812197"/>
                </a:lnTo>
                <a:lnTo>
                  <a:pt x="2836676" y="812197"/>
                </a:lnTo>
                <a:close/>
                <a:moveTo>
                  <a:pt x="5135887" y="654578"/>
                </a:moveTo>
                <a:lnTo>
                  <a:pt x="5142488" y="654977"/>
                </a:lnTo>
                <a:lnTo>
                  <a:pt x="5142488" y="811397"/>
                </a:lnTo>
                <a:lnTo>
                  <a:pt x="5135887" y="811397"/>
                </a:lnTo>
                <a:close/>
                <a:moveTo>
                  <a:pt x="1346967" y="652777"/>
                </a:moveTo>
                <a:cubicBezTo>
                  <a:pt x="1348434" y="653977"/>
                  <a:pt x="1350234" y="655611"/>
                  <a:pt x="1352367" y="657678"/>
                </a:cubicBezTo>
                <a:cubicBezTo>
                  <a:pt x="1354501" y="659745"/>
                  <a:pt x="1356735" y="661945"/>
                  <a:pt x="1359068" y="664279"/>
                </a:cubicBezTo>
                <a:cubicBezTo>
                  <a:pt x="1361402" y="666612"/>
                  <a:pt x="1363668" y="668979"/>
                  <a:pt x="1365869" y="671380"/>
                </a:cubicBezTo>
                <a:cubicBezTo>
                  <a:pt x="1368069" y="673780"/>
                  <a:pt x="1369970" y="675847"/>
                  <a:pt x="1371570" y="677580"/>
                </a:cubicBezTo>
                <a:lnTo>
                  <a:pt x="1367369" y="681981"/>
                </a:lnTo>
                <a:cubicBezTo>
                  <a:pt x="1365769" y="680114"/>
                  <a:pt x="1363869" y="677980"/>
                  <a:pt x="1361668" y="675580"/>
                </a:cubicBezTo>
                <a:cubicBezTo>
                  <a:pt x="1359468" y="673180"/>
                  <a:pt x="1357201" y="670813"/>
                  <a:pt x="1354868" y="668479"/>
                </a:cubicBezTo>
                <a:cubicBezTo>
                  <a:pt x="1352534" y="666146"/>
                  <a:pt x="1350300" y="663912"/>
                  <a:pt x="1348167" y="661778"/>
                </a:cubicBezTo>
                <a:cubicBezTo>
                  <a:pt x="1346033" y="659645"/>
                  <a:pt x="1344233" y="657978"/>
                  <a:pt x="1342767" y="656778"/>
                </a:cubicBezTo>
                <a:close/>
                <a:moveTo>
                  <a:pt x="5040075" y="649977"/>
                </a:moveTo>
                <a:cubicBezTo>
                  <a:pt x="5041942" y="651844"/>
                  <a:pt x="5044343" y="654411"/>
                  <a:pt x="5047276" y="657678"/>
                </a:cubicBezTo>
                <a:cubicBezTo>
                  <a:pt x="5050210" y="660945"/>
                  <a:pt x="5053243" y="664379"/>
                  <a:pt x="5056377" y="667979"/>
                </a:cubicBezTo>
                <a:cubicBezTo>
                  <a:pt x="5059511" y="671580"/>
                  <a:pt x="5062511" y="675147"/>
                  <a:pt x="5065379" y="678680"/>
                </a:cubicBezTo>
                <a:cubicBezTo>
                  <a:pt x="5068245" y="682214"/>
                  <a:pt x="5070613" y="685248"/>
                  <a:pt x="5072479" y="687782"/>
                </a:cubicBezTo>
                <a:lnTo>
                  <a:pt x="5066878" y="692382"/>
                </a:lnTo>
                <a:cubicBezTo>
                  <a:pt x="5065012" y="689849"/>
                  <a:pt x="5062645" y="686815"/>
                  <a:pt x="5059778" y="683281"/>
                </a:cubicBezTo>
                <a:cubicBezTo>
                  <a:pt x="5056910" y="679747"/>
                  <a:pt x="5053911" y="676180"/>
                  <a:pt x="5050777" y="672580"/>
                </a:cubicBezTo>
                <a:cubicBezTo>
                  <a:pt x="5047643" y="668979"/>
                  <a:pt x="5044643" y="665579"/>
                  <a:pt x="5041775" y="662378"/>
                </a:cubicBezTo>
                <a:cubicBezTo>
                  <a:pt x="5038909" y="659178"/>
                  <a:pt x="5036608" y="656644"/>
                  <a:pt x="5034875" y="654778"/>
                </a:cubicBezTo>
                <a:close/>
                <a:moveTo>
                  <a:pt x="4573893" y="649577"/>
                </a:moveTo>
                <a:lnTo>
                  <a:pt x="4575093" y="656178"/>
                </a:lnTo>
                <a:cubicBezTo>
                  <a:pt x="4568559" y="656978"/>
                  <a:pt x="4561258" y="657745"/>
                  <a:pt x="4553191" y="658478"/>
                </a:cubicBezTo>
                <a:cubicBezTo>
                  <a:pt x="4545123" y="659211"/>
                  <a:pt x="4536722" y="659945"/>
                  <a:pt x="4527987" y="660678"/>
                </a:cubicBezTo>
                <a:cubicBezTo>
                  <a:pt x="4519253" y="661412"/>
                  <a:pt x="4510352" y="662112"/>
                  <a:pt x="4501284" y="662778"/>
                </a:cubicBezTo>
                <a:cubicBezTo>
                  <a:pt x="4492216" y="663445"/>
                  <a:pt x="4483415" y="664045"/>
                  <a:pt x="4474881" y="664579"/>
                </a:cubicBezTo>
                <a:cubicBezTo>
                  <a:pt x="4466346" y="665112"/>
                  <a:pt x="4458279" y="665579"/>
                  <a:pt x="4450678" y="665979"/>
                </a:cubicBezTo>
                <a:cubicBezTo>
                  <a:pt x="4443077" y="666379"/>
                  <a:pt x="4436409" y="666646"/>
                  <a:pt x="4430675" y="666779"/>
                </a:cubicBezTo>
                <a:lnTo>
                  <a:pt x="4429875" y="660378"/>
                </a:lnTo>
                <a:cubicBezTo>
                  <a:pt x="4438810" y="660111"/>
                  <a:pt x="4449511" y="659611"/>
                  <a:pt x="4461979" y="658878"/>
                </a:cubicBezTo>
                <a:cubicBezTo>
                  <a:pt x="4474447" y="658145"/>
                  <a:pt x="4487382" y="657278"/>
                  <a:pt x="4500784" y="656278"/>
                </a:cubicBezTo>
                <a:cubicBezTo>
                  <a:pt x="4514186" y="655278"/>
                  <a:pt x="4527321" y="654211"/>
                  <a:pt x="4540189" y="653077"/>
                </a:cubicBezTo>
                <a:cubicBezTo>
                  <a:pt x="4553057" y="651944"/>
                  <a:pt x="4564292" y="650777"/>
                  <a:pt x="4573893" y="649577"/>
                </a:cubicBezTo>
                <a:close/>
                <a:moveTo>
                  <a:pt x="274033" y="649377"/>
                </a:moveTo>
                <a:cubicBezTo>
                  <a:pt x="275901" y="651110"/>
                  <a:pt x="277934" y="653011"/>
                  <a:pt x="280134" y="655078"/>
                </a:cubicBezTo>
                <a:cubicBezTo>
                  <a:pt x="282335" y="657144"/>
                  <a:pt x="284502" y="659245"/>
                  <a:pt x="286635" y="661378"/>
                </a:cubicBezTo>
                <a:cubicBezTo>
                  <a:pt x="288769" y="663512"/>
                  <a:pt x="290769" y="665512"/>
                  <a:pt x="292636" y="667379"/>
                </a:cubicBezTo>
                <a:cubicBezTo>
                  <a:pt x="294503" y="669246"/>
                  <a:pt x="296036" y="670846"/>
                  <a:pt x="297236" y="672180"/>
                </a:cubicBezTo>
                <a:lnTo>
                  <a:pt x="292836" y="676780"/>
                </a:lnTo>
                <a:cubicBezTo>
                  <a:pt x="291636" y="675447"/>
                  <a:pt x="290102" y="673813"/>
                  <a:pt x="288235" y="671880"/>
                </a:cubicBezTo>
                <a:cubicBezTo>
                  <a:pt x="286368" y="669946"/>
                  <a:pt x="284401" y="667946"/>
                  <a:pt x="282335" y="665879"/>
                </a:cubicBezTo>
                <a:cubicBezTo>
                  <a:pt x="280268" y="663812"/>
                  <a:pt x="278134" y="661712"/>
                  <a:pt x="275934" y="659578"/>
                </a:cubicBezTo>
                <a:cubicBezTo>
                  <a:pt x="273734" y="657444"/>
                  <a:pt x="271700" y="655578"/>
                  <a:pt x="269833" y="653977"/>
                </a:cubicBezTo>
                <a:close/>
                <a:moveTo>
                  <a:pt x="1962643" y="648577"/>
                </a:moveTo>
                <a:lnTo>
                  <a:pt x="1964244" y="655578"/>
                </a:lnTo>
                <a:cubicBezTo>
                  <a:pt x="1955575" y="657178"/>
                  <a:pt x="1945874" y="658611"/>
                  <a:pt x="1935140" y="659878"/>
                </a:cubicBezTo>
                <a:cubicBezTo>
                  <a:pt x="1924405" y="661145"/>
                  <a:pt x="1913404" y="662312"/>
                  <a:pt x="1902136" y="663379"/>
                </a:cubicBezTo>
                <a:cubicBezTo>
                  <a:pt x="1890868" y="664445"/>
                  <a:pt x="1879699" y="665345"/>
                  <a:pt x="1868632" y="666079"/>
                </a:cubicBezTo>
                <a:cubicBezTo>
                  <a:pt x="1857564" y="666812"/>
                  <a:pt x="1847430" y="667379"/>
                  <a:pt x="1838228" y="667779"/>
                </a:cubicBezTo>
                <a:lnTo>
                  <a:pt x="1838228" y="702183"/>
                </a:lnTo>
                <a:lnTo>
                  <a:pt x="1979445" y="702183"/>
                </a:lnTo>
                <a:lnTo>
                  <a:pt x="1979445" y="708784"/>
                </a:lnTo>
                <a:lnTo>
                  <a:pt x="1838228" y="708784"/>
                </a:lnTo>
                <a:lnTo>
                  <a:pt x="1838228" y="711785"/>
                </a:lnTo>
                <a:cubicBezTo>
                  <a:pt x="1838228" y="723653"/>
                  <a:pt x="1837761" y="734221"/>
                  <a:pt x="1836828" y="743489"/>
                </a:cubicBezTo>
                <a:cubicBezTo>
                  <a:pt x="1835894" y="752756"/>
                  <a:pt x="1834227" y="761424"/>
                  <a:pt x="1831827" y="769492"/>
                </a:cubicBezTo>
                <a:cubicBezTo>
                  <a:pt x="1829426" y="777560"/>
                  <a:pt x="1826226" y="785361"/>
                  <a:pt x="1822226" y="792895"/>
                </a:cubicBezTo>
                <a:cubicBezTo>
                  <a:pt x="1818225" y="800429"/>
                  <a:pt x="1813158" y="808397"/>
                  <a:pt x="1807025" y="816798"/>
                </a:cubicBezTo>
                <a:lnTo>
                  <a:pt x="1801423" y="812597"/>
                </a:lnTo>
                <a:cubicBezTo>
                  <a:pt x="1807424" y="804330"/>
                  <a:pt x="1812359" y="796595"/>
                  <a:pt x="1816226" y="789394"/>
                </a:cubicBezTo>
                <a:cubicBezTo>
                  <a:pt x="1820092" y="782193"/>
                  <a:pt x="1823159" y="774726"/>
                  <a:pt x="1825426" y="766992"/>
                </a:cubicBezTo>
                <a:cubicBezTo>
                  <a:pt x="1827694" y="759257"/>
                  <a:pt x="1829261" y="750890"/>
                  <a:pt x="1830127" y="741888"/>
                </a:cubicBezTo>
                <a:cubicBezTo>
                  <a:pt x="1830994" y="732887"/>
                  <a:pt x="1831427" y="722453"/>
                  <a:pt x="1831427" y="710584"/>
                </a:cubicBezTo>
                <a:lnTo>
                  <a:pt x="1831427" y="660978"/>
                </a:lnTo>
                <a:cubicBezTo>
                  <a:pt x="1841162" y="660712"/>
                  <a:pt x="1851763" y="660245"/>
                  <a:pt x="1863231" y="659578"/>
                </a:cubicBezTo>
                <a:cubicBezTo>
                  <a:pt x="1874699" y="658911"/>
                  <a:pt x="1886267" y="658011"/>
                  <a:pt x="1897935" y="656878"/>
                </a:cubicBezTo>
                <a:cubicBezTo>
                  <a:pt x="1909604" y="655744"/>
                  <a:pt x="1921038" y="654477"/>
                  <a:pt x="1932239" y="653077"/>
                </a:cubicBezTo>
                <a:cubicBezTo>
                  <a:pt x="1943441" y="651677"/>
                  <a:pt x="1953575" y="650177"/>
                  <a:pt x="1962643" y="648577"/>
                </a:cubicBezTo>
                <a:close/>
                <a:moveTo>
                  <a:pt x="5262503" y="647577"/>
                </a:moveTo>
                <a:lnTo>
                  <a:pt x="5268904" y="649977"/>
                </a:lnTo>
                <a:cubicBezTo>
                  <a:pt x="5267037" y="654644"/>
                  <a:pt x="5264770" y="659745"/>
                  <a:pt x="5262103" y="665279"/>
                </a:cubicBezTo>
                <a:cubicBezTo>
                  <a:pt x="5259436" y="670813"/>
                  <a:pt x="5256702" y="676280"/>
                  <a:pt x="5253902" y="681681"/>
                </a:cubicBezTo>
                <a:cubicBezTo>
                  <a:pt x="5251101" y="687082"/>
                  <a:pt x="5248335" y="692149"/>
                  <a:pt x="5245601" y="696883"/>
                </a:cubicBezTo>
                <a:cubicBezTo>
                  <a:pt x="5242867" y="701617"/>
                  <a:pt x="5240434" y="705384"/>
                  <a:pt x="5238300" y="708184"/>
                </a:cubicBezTo>
                <a:cubicBezTo>
                  <a:pt x="5239767" y="708184"/>
                  <a:pt x="5241934" y="708084"/>
                  <a:pt x="5244801" y="707884"/>
                </a:cubicBezTo>
                <a:cubicBezTo>
                  <a:pt x="5247668" y="707684"/>
                  <a:pt x="5250702" y="707484"/>
                  <a:pt x="5253902" y="707284"/>
                </a:cubicBezTo>
                <a:cubicBezTo>
                  <a:pt x="5257102" y="707084"/>
                  <a:pt x="5260170" y="706917"/>
                  <a:pt x="5263103" y="706784"/>
                </a:cubicBezTo>
                <a:cubicBezTo>
                  <a:pt x="5266037" y="706651"/>
                  <a:pt x="5268237" y="706517"/>
                  <a:pt x="5269704" y="706384"/>
                </a:cubicBezTo>
                <a:cubicBezTo>
                  <a:pt x="5274371" y="698116"/>
                  <a:pt x="5278439" y="690382"/>
                  <a:pt x="5281905" y="683181"/>
                </a:cubicBezTo>
                <a:lnTo>
                  <a:pt x="5287506" y="685981"/>
                </a:lnTo>
                <a:cubicBezTo>
                  <a:pt x="5284840" y="691582"/>
                  <a:pt x="5281539" y="697883"/>
                  <a:pt x="5277605" y="704884"/>
                </a:cubicBezTo>
                <a:cubicBezTo>
                  <a:pt x="5273671" y="711885"/>
                  <a:pt x="5269638" y="718786"/>
                  <a:pt x="5265504" y="725586"/>
                </a:cubicBezTo>
                <a:cubicBezTo>
                  <a:pt x="5261369" y="732387"/>
                  <a:pt x="5257436" y="738655"/>
                  <a:pt x="5253702" y="744389"/>
                </a:cubicBezTo>
                <a:cubicBezTo>
                  <a:pt x="5249968" y="750123"/>
                  <a:pt x="5246901" y="754457"/>
                  <a:pt x="5244501" y="757390"/>
                </a:cubicBezTo>
                <a:cubicBezTo>
                  <a:pt x="5246634" y="756990"/>
                  <a:pt x="5249835" y="756457"/>
                  <a:pt x="5254102" y="755790"/>
                </a:cubicBezTo>
                <a:cubicBezTo>
                  <a:pt x="5258369" y="755123"/>
                  <a:pt x="5262636" y="754490"/>
                  <a:pt x="5266903" y="753890"/>
                </a:cubicBezTo>
                <a:cubicBezTo>
                  <a:pt x="5271171" y="753290"/>
                  <a:pt x="5275038" y="752756"/>
                  <a:pt x="5278505" y="752290"/>
                </a:cubicBezTo>
                <a:cubicBezTo>
                  <a:pt x="5281972" y="751823"/>
                  <a:pt x="5283972" y="751590"/>
                  <a:pt x="5284506" y="751590"/>
                </a:cubicBezTo>
                <a:lnTo>
                  <a:pt x="5284906" y="758590"/>
                </a:lnTo>
                <a:cubicBezTo>
                  <a:pt x="5284640" y="758590"/>
                  <a:pt x="5283472" y="758724"/>
                  <a:pt x="5281405" y="758991"/>
                </a:cubicBezTo>
                <a:cubicBezTo>
                  <a:pt x="5279339" y="759257"/>
                  <a:pt x="5276805" y="759591"/>
                  <a:pt x="5273804" y="759991"/>
                </a:cubicBezTo>
                <a:cubicBezTo>
                  <a:pt x="5270804" y="760391"/>
                  <a:pt x="5267537" y="760824"/>
                  <a:pt x="5264004" y="761291"/>
                </a:cubicBezTo>
                <a:cubicBezTo>
                  <a:pt x="5260470" y="761758"/>
                  <a:pt x="5257102" y="762224"/>
                  <a:pt x="5253902" y="762691"/>
                </a:cubicBezTo>
                <a:cubicBezTo>
                  <a:pt x="5250702" y="763158"/>
                  <a:pt x="5247868" y="763558"/>
                  <a:pt x="5245401" y="763891"/>
                </a:cubicBezTo>
                <a:cubicBezTo>
                  <a:pt x="5242934" y="764225"/>
                  <a:pt x="5241300" y="764458"/>
                  <a:pt x="5240500" y="764591"/>
                </a:cubicBezTo>
                <a:cubicBezTo>
                  <a:pt x="5239034" y="764858"/>
                  <a:pt x="5237867" y="765058"/>
                  <a:pt x="5237000" y="765191"/>
                </a:cubicBezTo>
                <a:cubicBezTo>
                  <a:pt x="5236133" y="765325"/>
                  <a:pt x="5234766" y="765725"/>
                  <a:pt x="5232900" y="766391"/>
                </a:cubicBezTo>
                <a:lnTo>
                  <a:pt x="5231099" y="759791"/>
                </a:lnTo>
                <a:cubicBezTo>
                  <a:pt x="5233500" y="758857"/>
                  <a:pt x="5235066" y="758090"/>
                  <a:pt x="5235800" y="757490"/>
                </a:cubicBezTo>
                <a:cubicBezTo>
                  <a:pt x="5236533" y="756890"/>
                  <a:pt x="5237500" y="755857"/>
                  <a:pt x="5238700" y="754390"/>
                </a:cubicBezTo>
                <a:cubicBezTo>
                  <a:pt x="5242434" y="749723"/>
                  <a:pt x="5246701" y="743722"/>
                  <a:pt x="5251502" y="736388"/>
                </a:cubicBezTo>
                <a:cubicBezTo>
                  <a:pt x="5256302" y="729053"/>
                  <a:pt x="5261036" y="721386"/>
                  <a:pt x="5265704" y="713385"/>
                </a:cubicBezTo>
                <a:cubicBezTo>
                  <a:pt x="5263437" y="713518"/>
                  <a:pt x="5260703" y="713652"/>
                  <a:pt x="5257502" y="713785"/>
                </a:cubicBezTo>
                <a:cubicBezTo>
                  <a:pt x="5254302" y="713918"/>
                  <a:pt x="5251135" y="714085"/>
                  <a:pt x="5248001" y="714285"/>
                </a:cubicBezTo>
                <a:cubicBezTo>
                  <a:pt x="5244868" y="714485"/>
                  <a:pt x="5242034" y="714652"/>
                  <a:pt x="5239500" y="714785"/>
                </a:cubicBezTo>
                <a:cubicBezTo>
                  <a:pt x="5236966" y="714918"/>
                  <a:pt x="5235300" y="715052"/>
                  <a:pt x="5234500" y="715185"/>
                </a:cubicBezTo>
                <a:cubicBezTo>
                  <a:pt x="5233566" y="715318"/>
                  <a:pt x="5232700" y="715418"/>
                  <a:pt x="5231899" y="715485"/>
                </a:cubicBezTo>
                <a:cubicBezTo>
                  <a:pt x="5231099" y="715552"/>
                  <a:pt x="5229832" y="715785"/>
                  <a:pt x="5228099" y="716185"/>
                </a:cubicBezTo>
                <a:lnTo>
                  <a:pt x="5226699" y="709584"/>
                </a:lnTo>
                <a:cubicBezTo>
                  <a:pt x="5228432" y="708918"/>
                  <a:pt x="5229532" y="708418"/>
                  <a:pt x="5229999" y="708084"/>
                </a:cubicBezTo>
                <a:cubicBezTo>
                  <a:pt x="5230466" y="707751"/>
                  <a:pt x="5231032" y="707117"/>
                  <a:pt x="5231699" y="706184"/>
                </a:cubicBezTo>
                <a:cubicBezTo>
                  <a:pt x="5233700" y="703650"/>
                  <a:pt x="5236066" y="700083"/>
                  <a:pt x="5238800" y="695483"/>
                </a:cubicBezTo>
                <a:cubicBezTo>
                  <a:pt x="5241534" y="690882"/>
                  <a:pt x="5244334" y="685848"/>
                  <a:pt x="5247201" y="680381"/>
                </a:cubicBezTo>
                <a:cubicBezTo>
                  <a:pt x="5250068" y="674913"/>
                  <a:pt x="5252835" y="669313"/>
                  <a:pt x="5255502" y="663579"/>
                </a:cubicBezTo>
                <a:cubicBezTo>
                  <a:pt x="5258169" y="657845"/>
                  <a:pt x="5260503" y="652511"/>
                  <a:pt x="5262503" y="647577"/>
                </a:cubicBezTo>
                <a:close/>
                <a:moveTo>
                  <a:pt x="5096282" y="647177"/>
                </a:moveTo>
                <a:lnTo>
                  <a:pt x="5102883" y="647577"/>
                </a:lnTo>
                <a:lnTo>
                  <a:pt x="5102883" y="711785"/>
                </a:lnTo>
                <a:cubicBezTo>
                  <a:pt x="5102883" y="723253"/>
                  <a:pt x="5102750" y="733354"/>
                  <a:pt x="5102483" y="742088"/>
                </a:cubicBezTo>
                <a:cubicBezTo>
                  <a:pt x="5102216" y="750823"/>
                  <a:pt x="5101716" y="758590"/>
                  <a:pt x="5100983" y="765391"/>
                </a:cubicBezTo>
                <a:cubicBezTo>
                  <a:pt x="5100250" y="772192"/>
                  <a:pt x="5099316" y="778193"/>
                  <a:pt x="5098182" y="783394"/>
                </a:cubicBezTo>
                <a:cubicBezTo>
                  <a:pt x="5097049" y="788594"/>
                  <a:pt x="5095616" y="793428"/>
                  <a:pt x="5093882" y="797895"/>
                </a:cubicBezTo>
                <a:cubicBezTo>
                  <a:pt x="5092148" y="802363"/>
                  <a:pt x="5090148" y="806697"/>
                  <a:pt x="5087881" y="810897"/>
                </a:cubicBezTo>
                <a:cubicBezTo>
                  <a:pt x="5085615" y="815098"/>
                  <a:pt x="5082947" y="819531"/>
                  <a:pt x="5079880" y="824199"/>
                </a:cubicBezTo>
                <a:lnTo>
                  <a:pt x="5073679" y="819798"/>
                </a:lnTo>
                <a:cubicBezTo>
                  <a:pt x="5076746" y="815398"/>
                  <a:pt x="5079414" y="811197"/>
                  <a:pt x="5081680" y="807197"/>
                </a:cubicBezTo>
                <a:cubicBezTo>
                  <a:pt x="5083947" y="803196"/>
                  <a:pt x="5085914" y="799062"/>
                  <a:pt x="5087581" y="794795"/>
                </a:cubicBezTo>
                <a:cubicBezTo>
                  <a:pt x="5089248" y="790528"/>
                  <a:pt x="5090648" y="785894"/>
                  <a:pt x="5091782" y="780893"/>
                </a:cubicBezTo>
                <a:cubicBezTo>
                  <a:pt x="5092915" y="775893"/>
                  <a:pt x="5093815" y="770159"/>
                  <a:pt x="5094482" y="763691"/>
                </a:cubicBezTo>
                <a:cubicBezTo>
                  <a:pt x="5095149" y="757224"/>
                  <a:pt x="5095616" y="749756"/>
                  <a:pt x="5095882" y="741288"/>
                </a:cubicBezTo>
                <a:cubicBezTo>
                  <a:pt x="5096149" y="732821"/>
                  <a:pt x="5096282" y="722986"/>
                  <a:pt x="5096282" y="711785"/>
                </a:cubicBezTo>
                <a:close/>
                <a:moveTo>
                  <a:pt x="5175492" y="646977"/>
                </a:moveTo>
                <a:lnTo>
                  <a:pt x="5182093" y="647377"/>
                </a:lnTo>
                <a:lnTo>
                  <a:pt x="5182093" y="822398"/>
                </a:lnTo>
                <a:lnTo>
                  <a:pt x="5175492" y="822398"/>
                </a:lnTo>
                <a:close/>
                <a:moveTo>
                  <a:pt x="4661028" y="645776"/>
                </a:moveTo>
                <a:lnTo>
                  <a:pt x="4668029" y="646176"/>
                </a:lnTo>
                <a:lnTo>
                  <a:pt x="4668029" y="689782"/>
                </a:lnTo>
                <a:lnTo>
                  <a:pt x="4693032" y="689782"/>
                </a:lnTo>
                <a:lnTo>
                  <a:pt x="4693032" y="696783"/>
                </a:lnTo>
                <a:lnTo>
                  <a:pt x="4668029" y="696783"/>
                </a:lnTo>
                <a:lnTo>
                  <a:pt x="4668029" y="741788"/>
                </a:lnTo>
                <a:cubicBezTo>
                  <a:pt x="4671896" y="740188"/>
                  <a:pt x="4675597" y="738655"/>
                  <a:pt x="4679130" y="737188"/>
                </a:cubicBezTo>
                <a:cubicBezTo>
                  <a:pt x="4682664" y="735721"/>
                  <a:pt x="4685831" y="734321"/>
                  <a:pt x="4688631" y="732987"/>
                </a:cubicBezTo>
                <a:lnTo>
                  <a:pt x="4689631" y="737588"/>
                </a:lnTo>
                <a:lnTo>
                  <a:pt x="4690232" y="739988"/>
                </a:lnTo>
                <a:cubicBezTo>
                  <a:pt x="4687298" y="741322"/>
                  <a:pt x="4683931" y="742755"/>
                  <a:pt x="4680130" y="744289"/>
                </a:cubicBezTo>
                <a:cubicBezTo>
                  <a:pt x="4676330" y="745822"/>
                  <a:pt x="4672296" y="747456"/>
                  <a:pt x="4668029" y="749189"/>
                </a:cubicBezTo>
                <a:lnTo>
                  <a:pt x="4668029" y="821998"/>
                </a:lnTo>
                <a:lnTo>
                  <a:pt x="4661028" y="821998"/>
                </a:lnTo>
                <a:lnTo>
                  <a:pt x="4661028" y="751990"/>
                </a:lnTo>
                <a:cubicBezTo>
                  <a:pt x="4653827" y="754790"/>
                  <a:pt x="4646759" y="757524"/>
                  <a:pt x="4639825" y="760191"/>
                </a:cubicBezTo>
                <a:cubicBezTo>
                  <a:pt x="4632891" y="762858"/>
                  <a:pt x="4626957" y="764991"/>
                  <a:pt x="4622023" y="766591"/>
                </a:cubicBezTo>
                <a:lnTo>
                  <a:pt x="4620223" y="759591"/>
                </a:lnTo>
                <a:cubicBezTo>
                  <a:pt x="4625290" y="757857"/>
                  <a:pt x="4631491" y="755657"/>
                  <a:pt x="4638825" y="752990"/>
                </a:cubicBezTo>
                <a:cubicBezTo>
                  <a:pt x="4646159" y="750323"/>
                  <a:pt x="4653560" y="747522"/>
                  <a:pt x="4661028" y="744589"/>
                </a:cubicBezTo>
                <a:lnTo>
                  <a:pt x="4661028" y="696783"/>
                </a:lnTo>
                <a:lnTo>
                  <a:pt x="4638025" y="696783"/>
                </a:lnTo>
                <a:cubicBezTo>
                  <a:pt x="4636958" y="703184"/>
                  <a:pt x="4635791" y="709318"/>
                  <a:pt x="4634525" y="715185"/>
                </a:cubicBezTo>
                <a:cubicBezTo>
                  <a:pt x="4633258" y="721052"/>
                  <a:pt x="4631891" y="726320"/>
                  <a:pt x="4630424" y="730987"/>
                </a:cubicBezTo>
                <a:lnTo>
                  <a:pt x="4624223" y="729587"/>
                </a:lnTo>
                <a:cubicBezTo>
                  <a:pt x="4626890" y="720386"/>
                  <a:pt x="4629324" y="709751"/>
                  <a:pt x="4631524" y="697683"/>
                </a:cubicBezTo>
                <a:cubicBezTo>
                  <a:pt x="4633725" y="685615"/>
                  <a:pt x="4635491" y="673446"/>
                  <a:pt x="4636825" y="661178"/>
                </a:cubicBezTo>
                <a:lnTo>
                  <a:pt x="4643026" y="661978"/>
                </a:lnTo>
                <a:cubicBezTo>
                  <a:pt x="4642492" y="666512"/>
                  <a:pt x="4641926" y="671113"/>
                  <a:pt x="4641325" y="675780"/>
                </a:cubicBezTo>
                <a:cubicBezTo>
                  <a:pt x="4640725" y="680447"/>
                  <a:pt x="4640025" y="685115"/>
                  <a:pt x="4639225" y="689782"/>
                </a:cubicBezTo>
                <a:lnTo>
                  <a:pt x="4661028" y="689782"/>
                </a:lnTo>
                <a:close/>
                <a:moveTo>
                  <a:pt x="4246252" y="645376"/>
                </a:moveTo>
                <a:lnTo>
                  <a:pt x="4252853" y="645776"/>
                </a:lnTo>
                <a:lnTo>
                  <a:pt x="4252853" y="684181"/>
                </a:lnTo>
                <a:lnTo>
                  <a:pt x="4278256" y="684181"/>
                </a:lnTo>
                <a:lnTo>
                  <a:pt x="4278256" y="690782"/>
                </a:lnTo>
                <a:lnTo>
                  <a:pt x="4252853" y="690782"/>
                </a:lnTo>
                <a:lnTo>
                  <a:pt x="4252853" y="730787"/>
                </a:lnTo>
                <a:cubicBezTo>
                  <a:pt x="4256453" y="729187"/>
                  <a:pt x="4259887" y="727653"/>
                  <a:pt x="4263154" y="726186"/>
                </a:cubicBezTo>
                <a:cubicBezTo>
                  <a:pt x="4266421" y="724720"/>
                  <a:pt x="4269388" y="723319"/>
                  <a:pt x="4272055" y="721986"/>
                </a:cubicBezTo>
                <a:lnTo>
                  <a:pt x="4272655" y="725186"/>
                </a:lnTo>
                <a:lnTo>
                  <a:pt x="4273256" y="728587"/>
                </a:lnTo>
                <a:cubicBezTo>
                  <a:pt x="4270589" y="729787"/>
                  <a:pt x="4267488" y="731187"/>
                  <a:pt x="4263954" y="732787"/>
                </a:cubicBezTo>
                <a:cubicBezTo>
                  <a:pt x="4260421" y="734387"/>
                  <a:pt x="4256720" y="736054"/>
                  <a:pt x="4252853" y="737788"/>
                </a:cubicBezTo>
                <a:lnTo>
                  <a:pt x="4252853" y="800196"/>
                </a:lnTo>
                <a:cubicBezTo>
                  <a:pt x="4252853" y="803529"/>
                  <a:pt x="4252520" y="806230"/>
                  <a:pt x="4251853" y="808297"/>
                </a:cubicBezTo>
                <a:cubicBezTo>
                  <a:pt x="4251186" y="810364"/>
                  <a:pt x="4250053" y="811997"/>
                  <a:pt x="4248453" y="813197"/>
                </a:cubicBezTo>
                <a:cubicBezTo>
                  <a:pt x="4246852" y="814397"/>
                  <a:pt x="4244719" y="815298"/>
                  <a:pt x="4242052" y="815898"/>
                </a:cubicBezTo>
                <a:cubicBezTo>
                  <a:pt x="4239385" y="816498"/>
                  <a:pt x="4236051" y="816998"/>
                  <a:pt x="4232050" y="817398"/>
                </a:cubicBezTo>
                <a:lnTo>
                  <a:pt x="4220849" y="818398"/>
                </a:lnTo>
                <a:lnTo>
                  <a:pt x="4218849" y="811997"/>
                </a:lnTo>
                <a:lnTo>
                  <a:pt x="4230850" y="811197"/>
                </a:lnTo>
                <a:cubicBezTo>
                  <a:pt x="4234184" y="810930"/>
                  <a:pt x="4236851" y="810564"/>
                  <a:pt x="4238851" y="810097"/>
                </a:cubicBezTo>
                <a:cubicBezTo>
                  <a:pt x="4240852" y="809630"/>
                  <a:pt x="4242419" y="808930"/>
                  <a:pt x="4243552" y="807997"/>
                </a:cubicBezTo>
                <a:cubicBezTo>
                  <a:pt x="4244685" y="807063"/>
                  <a:pt x="4245419" y="805863"/>
                  <a:pt x="4245752" y="804396"/>
                </a:cubicBezTo>
                <a:cubicBezTo>
                  <a:pt x="4246086" y="802929"/>
                  <a:pt x="4246252" y="801062"/>
                  <a:pt x="4246252" y="798796"/>
                </a:cubicBezTo>
                <a:lnTo>
                  <a:pt x="4246252" y="740588"/>
                </a:lnTo>
                <a:cubicBezTo>
                  <a:pt x="4240385" y="743255"/>
                  <a:pt x="4234718" y="745722"/>
                  <a:pt x="4229250" y="747989"/>
                </a:cubicBezTo>
                <a:cubicBezTo>
                  <a:pt x="4223783" y="750256"/>
                  <a:pt x="4219316" y="752123"/>
                  <a:pt x="4215848" y="753590"/>
                </a:cubicBezTo>
                <a:lnTo>
                  <a:pt x="4214448" y="747189"/>
                </a:lnTo>
                <a:cubicBezTo>
                  <a:pt x="4217915" y="745722"/>
                  <a:pt x="4222516" y="743789"/>
                  <a:pt x="4228250" y="741388"/>
                </a:cubicBezTo>
                <a:cubicBezTo>
                  <a:pt x="4233984" y="738988"/>
                  <a:pt x="4239985" y="736454"/>
                  <a:pt x="4246252" y="733787"/>
                </a:cubicBezTo>
                <a:lnTo>
                  <a:pt x="4246252" y="690782"/>
                </a:lnTo>
                <a:lnTo>
                  <a:pt x="4219849" y="690782"/>
                </a:lnTo>
                <a:lnTo>
                  <a:pt x="4219849" y="684181"/>
                </a:lnTo>
                <a:lnTo>
                  <a:pt x="4246252" y="684181"/>
                </a:lnTo>
                <a:close/>
                <a:moveTo>
                  <a:pt x="2325089" y="645376"/>
                </a:moveTo>
                <a:lnTo>
                  <a:pt x="2332090" y="645776"/>
                </a:lnTo>
                <a:lnTo>
                  <a:pt x="2332090" y="702183"/>
                </a:lnTo>
                <a:lnTo>
                  <a:pt x="2335490" y="696583"/>
                </a:lnTo>
                <a:cubicBezTo>
                  <a:pt x="2338824" y="698716"/>
                  <a:pt x="2342691" y="701217"/>
                  <a:pt x="2347091" y="704084"/>
                </a:cubicBezTo>
                <a:cubicBezTo>
                  <a:pt x="2351492" y="706951"/>
                  <a:pt x="2355959" y="709951"/>
                  <a:pt x="2360493" y="713085"/>
                </a:cubicBezTo>
                <a:cubicBezTo>
                  <a:pt x="2365027" y="716219"/>
                  <a:pt x="2369394" y="719319"/>
                  <a:pt x="2373595" y="722386"/>
                </a:cubicBezTo>
                <a:cubicBezTo>
                  <a:pt x="2377795" y="725453"/>
                  <a:pt x="2381296" y="728187"/>
                  <a:pt x="2384096" y="730587"/>
                </a:cubicBezTo>
                <a:lnTo>
                  <a:pt x="2380496" y="737188"/>
                </a:lnTo>
                <a:cubicBezTo>
                  <a:pt x="2377695" y="734788"/>
                  <a:pt x="2374195" y="732020"/>
                  <a:pt x="2369994" y="728887"/>
                </a:cubicBezTo>
                <a:cubicBezTo>
                  <a:pt x="2365794" y="725753"/>
                  <a:pt x="2361427" y="722586"/>
                  <a:pt x="2356892" y="719386"/>
                </a:cubicBezTo>
                <a:cubicBezTo>
                  <a:pt x="2352359" y="716185"/>
                  <a:pt x="2347891" y="713118"/>
                  <a:pt x="2343491" y="710184"/>
                </a:cubicBezTo>
                <a:cubicBezTo>
                  <a:pt x="2339091" y="707251"/>
                  <a:pt x="2335290" y="704784"/>
                  <a:pt x="2332090" y="702784"/>
                </a:cubicBezTo>
                <a:lnTo>
                  <a:pt x="2332090" y="799796"/>
                </a:lnTo>
                <a:lnTo>
                  <a:pt x="2325089" y="799796"/>
                </a:lnTo>
                <a:close/>
                <a:moveTo>
                  <a:pt x="1324564" y="645176"/>
                </a:moveTo>
                <a:lnTo>
                  <a:pt x="1331564" y="645576"/>
                </a:lnTo>
                <a:lnTo>
                  <a:pt x="1331564" y="685781"/>
                </a:lnTo>
                <a:cubicBezTo>
                  <a:pt x="1331564" y="686848"/>
                  <a:pt x="1331564" y="687948"/>
                  <a:pt x="1331564" y="689082"/>
                </a:cubicBezTo>
                <a:cubicBezTo>
                  <a:pt x="1331564" y="690215"/>
                  <a:pt x="1331499" y="691315"/>
                  <a:pt x="1331365" y="692382"/>
                </a:cubicBezTo>
                <a:lnTo>
                  <a:pt x="1379571" y="692382"/>
                </a:lnTo>
                <a:lnTo>
                  <a:pt x="1379571" y="698783"/>
                </a:lnTo>
                <a:lnTo>
                  <a:pt x="1331765" y="698783"/>
                </a:lnTo>
                <a:cubicBezTo>
                  <a:pt x="1334298" y="713452"/>
                  <a:pt x="1339532" y="726220"/>
                  <a:pt x="1347467" y="737088"/>
                </a:cubicBezTo>
                <a:cubicBezTo>
                  <a:pt x="1355401" y="747956"/>
                  <a:pt x="1366703" y="757924"/>
                  <a:pt x="1381370" y="766992"/>
                </a:cubicBezTo>
                <a:lnTo>
                  <a:pt x="1376570" y="772792"/>
                </a:lnTo>
                <a:cubicBezTo>
                  <a:pt x="1364036" y="764658"/>
                  <a:pt x="1353834" y="755723"/>
                  <a:pt x="1345967" y="745989"/>
                </a:cubicBezTo>
                <a:cubicBezTo>
                  <a:pt x="1338099" y="736254"/>
                  <a:pt x="1332298" y="725186"/>
                  <a:pt x="1328564" y="712785"/>
                </a:cubicBezTo>
                <a:cubicBezTo>
                  <a:pt x="1327098" y="718786"/>
                  <a:pt x="1324998" y="724453"/>
                  <a:pt x="1322264" y="729787"/>
                </a:cubicBezTo>
                <a:cubicBezTo>
                  <a:pt x="1319529" y="735121"/>
                  <a:pt x="1316063" y="740188"/>
                  <a:pt x="1311862" y="744989"/>
                </a:cubicBezTo>
                <a:cubicBezTo>
                  <a:pt x="1307661" y="749789"/>
                  <a:pt x="1302695" y="754423"/>
                  <a:pt x="1296960" y="758891"/>
                </a:cubicBezTo>
                <a:cubicBezTo>
                  <a:pt x="1291226" y="763358"/>
                  <a:pt x="1284693" y="767792"/>
                  <a:pt x="1277358" y="772192"/>
                </a:cubicBezTo>
                <a:lnTo>
                  <a:pt x="1272957" y="766591"/>
                </a:lnTo>
                <a:cubicBezTo>
                  <a:pt x="1281491" y="761524"/>
                  <a:pt x="1288826" y="756524"/>
                  <a:pt x="1294960" y="751590"/>
                </a:cubicBezTo>
                <a:cubicBezTo>
                  <a:pt x="1301094" y="746656"/>
                  <a:pt x="1306195" y="741488"/>
                  <a:pt x="1310262" y="736088"/>
                </a:cubicBezTo>
                <a:cubicBezTo>
                  <a:pt x="1314329" y="730687"/>
                  <a:pt x="1317463" y="724953"/>
                  <a:pt x="1319663" y="718886"/>
                </a:cubicBezTo>
                <a:cubicBezTo>
                  <a:pt x="1321863" y="712818"/>
                  <a:pt x="1323296" y="706117"/>
                  <a:pt x="1323963" y="698783"/>
                </a:cubicBezTo>
                <a:lnTo>
                  <a:pt x="1293160" y="698783"/>
                </a:lnTo>
                <a:lnTo>
                  <a:pt x="1293160" y="692382"/>
                </a:lnTo>
                <a:lnTo>
                  <a:pt x="1324364" y="692382"/>
                </a:lnTo>
                <a:cubicBezTo>
                  <a:pt x="1324498" y="691315"/>
                  <a:pt x="1324564" y="690282"/>
                  <a:pt x="1324564" y="689282"/>
                </a:cubicBezTo>
                <a:cubicBezTo>
                  <a:pt x="1324564" y="688282"/>
                  <a:pt x="1324564" y="687248"/>
                  <a:pt x="1324564" y="686181"/>
                </a:cubicBezTo>
                <a:close/>
                <a:moveTo>
                  <a:pt x="1252554" y="644976"/>
                </a:moveTo>
                <a:lnTo>
                  <a:pt x="1258956" y="646376"/>
                </a:lnTo>
                <a:cubicBezTo>
                  <a:pt x="1256689" y="653311"/>
                  <a:pt x="1253888" y="660378"/>
                  <a:pt x="1250554" y="667579"/>
                </a:cubicBezTo>
                <a:lnTo>
                  <a:pt x="1295161" y="667579"/>
                </a:lnTo>
                <a:lnTo>
                  <a:pt x="1295161" y="673980"/>
                </a:lnTo>
                <a:cubicBezTo>
                  <a:pt x="1292227" y="685715"/>
                  <a:pt x="1288726" y="696316"/>
                  <a:pt x="1284658" y="705784"/>
                </a:cubicBezTo>
                <a:cubicBezTo>
                  <a:pt x="1280591" y="715252"/>
                  <a:pt x="1275557" y="724119"/>
                  <a:pt x="1269556" y="732387"/>
                </a:cubicBezTo>
                <a:cubicBezTo>
                  <a:pt x="1263557" y="740655"/>
                  <a:pt x="1256388" y="748656"/>
                  <a:pt x="1248054" y="756390"/>
                </a:cubicBezTo>
                <a:cubicBezTo>
                  <a:pt x="1239719" y="764125"/>
                  <a:pt x="1229819" y="772059"/>
                  <a:pt x="1218351" y="780193"/>
                </a:cubicBezTo>
                <a:lnTo>
                  <a:pt x="1214151" y="774392"/>
                </a:lnTo>
                <a:cubicBezTo>
                  <a:pt x="1225352" y="766658"/>
                  <a:pt x="1234986" y="759157"/>
                  <a:pt x="1243053" y="751890"/>
                </a:cubicBezTo>
                <a:cubicBezTo>
                  <a:pt x="1251121" y="744622"/>
                  <a:pt x="1258055" y="737121"/>
                  <a:pt x="1263856" y="729387"/>
                </a:cubicBezTo>
                <a:cubicBezTo>
                  <a:pt x="1269658" y="721653"/>
                  <a:pt x="1274524" y="713318"/>
                  <a:pt x="1278458" y="704384"/>
                </a:cubicBezTo>
                <a:cubicBezTo>
                  <a:pt x="1282392" y="695449"/>
                  <a:pt x="1285826" y="685381"/>
                  <a:pt x="1288759" y="674180"/>
                </a:cubicBezTo>
                <a:lnTo>
                  <a:pt x="1247354" y="674180"/>
                </a:lnTo>
                <a:cubicBezTo>
                  <a:pt x="1246287" y="676447"/>
                  <a:pt x="1245155" y="678647"/>
                  <a:pt x="1243953" y="680781"/>
                </a:cubicBezTo>
                <a:cubicBezTo>
                  <a:pt x="1242754" y="682914"/>
                  <a:pt x="1241553" y="685115"/>
                  <a:pt x="1240353" y="687382"/>
                </a:cubicBezTo>
                <a:cubicBezTo>
                  <a:pt x="1242353" y="688448"/>
                  <a:pt x="1244754" y="689749"/>
                  <a:pt x="1247554" y="691282"/>
                </a:cubicBezTo>
                <a:cubicBezTo>
                  <a:pt x="1250355" y="692816"/>
                  <a:pt x="1253189" y="694416"/>
                  <a:pt x="1256055" y="696083"/>
                </a:cubicBezTo>
                <a:cubicBezTo>
                  <a:pt x="1258922" y="697750"/>
                  <a:pt x="1261622" y="699350"/>
                  <a:pt x="1264156" y="700883"/>
                </a:cubicBezTo>
                <a:cubicBezTo>
                  <a:pt x="1266690" y="702417"/>
                  <a:pt x="1268623" y="703650"/>
                  <a:pt x="1269956" y="704584"/>
                </a:cubicBezTo>
                <a:lnTo>
                  <a:pt x="1266956" y="709784"/>
                </a:lnTo>
                <a:cubicBezTo>
                  <a:pt x="1265356" y="708718"/>
                  <a:pt x="1263290" y="707384"/>
                  <a:pt x="1260755" y="705784"/>
                </a:cubicBezTo>
                <a:cubicBezTo>
                  <a:pt x="1258222" y="704184"/>
                  <a:pt x="1255555" y="702550"/>
                  <a:pt x="1252754" y="700883"/>
                </a:cubicBezTo>
                <a:cubicBezTo>
                  <a:pt x="1249954" y="699216"/>
                  <a:pt x="1247187" y="697616"/>
                  <a:pt x="1244453" y="696083"/>
                </a:cubicBezTo>
                <a:cubicBezTo>
                  <a:pt x="1241719" y="694549"/>
                  <a:pt x="1239353" y="693249"/>
                  <a:pt x="1237353" y="692182"/>
                </a:cubicBezTo>
                <a:cubicBezTo>
                  <a:pt x="1233353" y="698716"/>
                  <a:pt x="1229019" y="705050"/>
                  <a:pt x="1224352" y="711185"/>
                </a:cubicBezTo>
                <a:cubicBezTo>
                  <a:pt x="1226218" y="712385"/>
                  <a:pt x="1228518" y="713918"/>
                  <a:pt x="1231252" y="715785"/>
                </a:cubicBezTo>
                <a:cubicBezTo>
                  <a:pt x="1233986" y="717652"/>
                  <a:pt x="1236753" y="719519"/>
                  <a:pt x="1239553" y="721386"/>
                </a:cubicBezTo>
                <a:cubicBezTo>
                  <a:pt x="1242353" y="723253"/>
                  <a:pt x="1244953" y="725086"/>
                  <a:pt x="1247354" y="726887"/>
                </a:cubicBezTo>
                <a:cubicBezTo>
                  <a:pt x="1249755" y="728687"/>
                  <a:pt x="1251622" y="730054"/>
                  <a:pt x="1252955" y="730987"/>
                </a:cubicBezTo>
                <a:lnTo>
                  <a:pt x="1249554" y="736188"/>
                </a:lnTo>
                <a:cubicBezTo>
                  <a:pt x="1248088" y="734854"/>
                  <a:pt x="1246155" y="733287"/>
                  <a:pt x="1243754" y="731487"/>
                </a:cubicBezTo>
                <a:cubicBezTo>
                  <a:pt x="1241353" y="729687"/>
                  <a:pt x="1238786" y="727853"/>
                  <a:pt x="1236053" y="725986"/>
                </a:cubicBezTo>
                <a:cubicBezTo>
                  <a:pt x="1233319" y="724119"/>
                  <a:pt x="1230585" y="722286"/>
                  <a:pt x="1227852" y="720486"/>
                </a:cubicBezTo>
                <a:cubicBezTo>
                  <a:pt x="1225118" y="718686"/>
                  <a:pt x="1222751" y="717185"/>
                  <a:pt x="1220752" y="715985"/>
                </a:cubicBezTo>
                <a:cubicBezTo>
                  <a:pt x="1219283" y="717852"/>
                  <a:pt x="1217818" y="719619"/>
                  <a:pt x="1216350" y="721286"/>
                </a:cubicBezTo>
                <a:cubicBezTo>
                  <a:pt x="1214883" y="722953"/>
                  <a:pt x="1213417" y="724653"/>
                  <a:pt x="1211949" y="726386"/>
                </a:cubicBezTo>
                <a:lnTo>
                  <a:pt x="1208349" y="720986"/>
                </a:lnTo>
                <a:cubicBezTo>
                  <a:pt x="1218085" y="709918"/>
                  <a:pt x="1226718" y="697950"/>
                  <a:pt x="1234252" y="685081"/>
                </a:cubicBezTo>
                <a:cubicBezTo>
                  <a:pt x="1241786" y="672213"/>
                  <a:pt x="1247888" y="658845"/>
                  <a:pt x="1252554" y="644976"/>
                </a:cubicBezTo>
                <a:close/>
                <a:moveTo>
                  <a:pt x="251031" y="644976"/>
                </a:moveTo>
                <a:lnTo>
                  <a:pt x="257632" y="645376"/>
                </a:lnTo>
                <a:lnTo>
                  <a:pt x="257632" y="683381"/>
                </a:lnTo>
                <a:lnTo>
                  <a:pt x="298436" y="683381"/>
                </a:lnTo>
                <a:lnTo>
                  <a:pt x="298436" y="690382"/>
                </a:lnTo>
                <a:lnTo>
                  <a:pt x="257632" y="690382"/>
                </a:lnTo>
                <a:lnTo>
                  <a:pt x="257632" y="800396"/>
                </a:lnTo>
                <a:cubicBezTo>
                  <a:pt x="257632" y="806663"/>
                  <a:pt x="256098" y="810964"/>
                  <a:pt x="253031" y="813297"/>
                </a:cubicBezTo>
                <a:cubicBezTo>
                  <a:pt x="249964" y="815631"/>
                  <a:pt x="244363" y="817064"/>
                  <a:pt x="236229" y="817598"/>
                </a:cubicBezTo>
                <a:lnTo>
                  <a:pt x="222427" y="818598"/>
                </a:lnTo>
                <a:lnTo>
                  <a:pt x="220427" y="811797"/>
                </a:lnTo>
                <a:lnTo>
                  <a:pt x="234629" y="810997"/>
                </a:lnTo>
                <a:cubicBezTo>
                  <a:pt x="241163" y="810464"/>
                  <a:pt x="245530" y="809397"/>
                  <a:pt x="247730" y="807797"/>
                </a:cubicBezTo>
                <a:cubicBezTo>
                  <a:pt x="249931" y="806196"/>
                  <a:pt x="251031" y="803063"/>
                  <a:pt x="251031" y="798395"/>
                </a:cubicBezTo>
                <a:lnTo>
                  <a:pt x="251031" y="750990"/>
                </a:lnTo>
                <a:cubicBezTo>
                  <a:pt x="247831" y="753523"/>
                  <a:pt x="244263" y="756223"/>
                  <a:pt x="240329" y="759091"/>
                </a:cubicBezTo>
                <a:cubicBezTo>
                  <a:pt x="236396" y="761958"/>
                  <a:pt x="232462" y="764858"/>
                  <a:pt x="228528" y="767792"/>
                </a:cubicBezTo>
                <a:cubicBezTo>
                  <a:pt x="224594" y="770725"/>
                  <a:pt x="220761" y="773592"/>
                  <a:pt x="217026" y="776393"/>
                </a:cubicBezTo>
                <a:cubicBezTo>
                  <a:pt x="213293" y="779193"/>
                  <a:pt x="210026" y="781727"/>
                  <a:pt x="207225" y="783994"/>
                </a:cubicBezTo>
                <a:lnTo>
                  <a:pt x="203825" y="777993"/>
                </a:lnTo>
                <a:cubicBezTo>
                  <a:pt x="206759" y="775726"/>
                  <a:pt x="210259" y="773092"/>
                  <a:pt x="214326" y="770092"/>
                </a:cubicBezTo>
                <a:cubicBezTo>
                  <a:pt x="218394" y="767092"/>
                  <a:pt x="222594" y="764024"/>
                  <a:pt x="226928" y="760891"/>
                </a:cubicBezTo>
                <a:cubicBezTo>
                  <a:pt x="231262" y="757757"/>
                  <a:pt x="235529" y="754657"/>
                  <a:pt x="239729" y="751590"/>
                </a:cubicBezTo>
                <a:cubicBezTo>
                  <a:pt x="243930" y="748523"/>
                  <a:pt x="247697" y="745722"/>
                  <a:pt x="251031" y="743189"/>
                </a:cubicBezTo>
                <a:lnTo>
                  <a:pt x="251031" y="690382"/>
                </a:lnTo>
                <a:lnTo>
                  <a:pt x="210026" y="690382"/>
                </a:lnTo>
                <a:lnTo>
                  <a:pt x="210026" y="683381"/>
                </a:lnTo>
                <a:lnTo>
                  <a:pt x="251031" y="683381"/>
                </a:lnTo>
                <a:close/>
                <a:moveTo>
                  <a:pt x="27402" y="644976"/>
                </a:moveTo>
                <a:lnTo>
                  <a:pt x="33803" y="645376"/>
                </a:lnTo>
                <a:lnTo>
                  <a:pt x="33803" y="666979"/>
                </a:lnTo>
                <a:lnTo>
                  <a:pt x="70408" y="666979"/>
                </a:lnTo>
                <a:lnTo>
                  <a:pt x="70408" y="644976"/>
                </a:lnTo>
                <a:lnTo>
                  <a:pt x="77009" y="645376"/>
                </a:lnTo>
                <a:lnTo>
                  <a:pt x="77009" y="666979"/>
                </a:lnTo>
                <a:lnTo>
                  <a:pt x="101012" y="666979"/>
                </a:lnTo>
                <a:lnTo>
                  <a:pt x="101012" y="672980"/>
                </a:lnTo>
                <a:lnTo>
                  <a:pt x="77009" y="672980"/>
                </a:lnTo>
                <a:lnTo>
                  <a:pt x="77009" y="701383"/>
                </a:lnTo>
                <a:lnTo>
                  <a:pt x="55406" y="701383"/>
                </a:lnTo>
                <a:lnTo>
                  <a:pt x="55406" y="720586"/>
                </a:lnTo>
                <a:lnTo>
                  <a:pt x="88410" y="720586"/>
                </a:lnTo>
                <a:lnTo>
                  <a:pt x="88410" y="758991"/>
                </a:lnTo>
                <a:lnTo>
                  <a:pt x="55406" y="758991"/>
                </a:lnTo>
                <a:lnTo>
                  <a:pt x="55406" y="780993"/>
                </a:lnTo>
                <a:lnTo>
                  <a:pt x="98412" y="780993"/>
                </a:lnTo>
                <a:lnTo>
                  <a:pt x="98412" y="787194"/>
                </a:lnTo>
                <a:lnTo>
                  <a:pt x="55406" y="787194"/>
                </a:lnTo>
                <a:lnTo>
                  <a:pt x="55406" y="823199"/>
                </a:lnTo>
                <a:lnTo>
                  <a:pt x="48805" y="823199"/>
                </a:lnTo>
                <a:lnTo>
                  <a:pt x="48805" y="787194"/>
                </a:lnTo>
                <a:lnTo>
                  <a:pt x="1999" y="787194"/>
                </a:lnTo>
                <a:lnTo>
                  <a:pt x="1999" y="780993"/>
                </a:lnTo>
                <a:lnTo>
                  <a:pt x="48805" y="780993"/>
                </a:lnTo>
                <a:lnTo>
                  <a:pt x="48805" y="758991"/>
                </a:lnTo>
                <a:lnTo>
                  <a:pt x="15601" y="758991"/>
                </a:lnTo>
                <a:lnTo>
                  <a:pt x="15601" y="720586"/>
                </a:lnTo>
                <a:lnTo>
                  <a:pt x="48805" y="720586"/>
                </a:lnTo>
                <a:lnTo>
                  <a:pt x="48805" y="701383"/>
                </a:lnTo>
                <a:lnTo>
                  <a:pt x="27402" y="701383"/>
                </a:lnTo>
                <a:lnTo>
                  <a:pt x="27402" y="672980"/>
                </a:lnTo>
                <a:lnTo>
                  <a:pt x="6400" y="672980"/>
                </a:lnTo>
                <a:lnTo>
                  <a:pt x="6400" y="666979"/>
                </a:lnTo>
                <a:lnTo>
                  <a:pt x="27402" y="666979"/>
                </a:lnTo>
                <a:close/>
                <a:moveTo>
                  <a:pt x="2646853" y="644776"/>
                </a:moveTo>
                <a:cubicBezTo>
                  <a:pt x="2648320" y="647043"/>
                  <a:pt x="2649987" y="649610"/>
                  <a:pt x="2651854" y="652477"/>
                </a:cubicBezTo>
                <a:cubicBezTo>
                  <a:pt x="2653721" y="655344"/>
                  <a:pt x="2655588" y="658211"/>
                  <a:pt x="2657454" y="661078"/>
                </a:cubicBezTo>
                <a:cubicBezTo>
                  <a:pt x="2659321" y="663945"/>
                  <a:pt x="2661155" y="666812"/>
                  <a:pt x="2662955" y="669679"/>
                </a:cubicBezTo>
                <a:cubicBezTo>
                  <a:pt x="2664755" y="672546"/>
                  <a:pt x="2666388" y="675113"/>
                  <a:pt x="2667855" y="677380"/>
                </a:cubicBezTo>
                <a:lnTo>
                  <a:pt x="2662054" y="680981"/>
                </a:lnTo>
                <a:cubicBezTo>
                  <a:pt x="2660721" y="678714"/>
                  <a:pt x="2659221" y="676214"/>
                  <a:pt x="2657554" y="673480"/>
                </a:cubicBezTo>
                <a:cubicBezTo>
                  <a:pt x="2655887" y="670746"/>
                  <a:pt x="2654120" y="667912"/>
                  <a:pt x="2652254" y="664979"/>
                </a:cubicBezTo>
                <a:cubicBezTo>
                  <a:pt x="2650387" y="662045"/>
                  <a:pt x="2648486" y="659145"/>
                  <a:pt x="2646552" y="656278"/>
                </a:cubicBezTo>
                <a:cubicBezTo>
                  <a:pt x="2644619" y="653411"/>
                  <a:pt x="2642785" y="650710"/>
                  <a:pt x="2641052" y="648177"/>
                </a:cubicBezTo>
                <a:close/>
                <a:moveTo>
                  <a:pt x="4737438" y="644576"/>
                </a:moveTo>
                <a:lnTo>
                  <a:pt x="4744238" y="644976"/>
                </a:lnTo>
                <a:lnTo>
                  <a:pt x="4744238" y="673580"/>
                </a:lnTo>
                <a:lnTo>
                  <a:pt x="4789844" y="673580"/>
                </a:lnTo>
                <a:lnTo>
                  <a:pt x="4789844" y="680181"/>
                </a:lnTo>
                <a:lnTo>
                  <a:pt x="4744238" y="680181"/>
                </a:lnTo>
                <a:lnTo>
                  <a:pt x="4744238" y="712185"/>
                </a:lnTo>
                <a:lnTo>
                  <a:pt x="4798445" y="712185"/>
                </a:lnTo>
                <a:lnTo>
                  <a:pt x="4798445" y="719186"/>
                </a:lnTo>
                <a:lnTo>
                  <a:pt x="4683631" y="719186"/>
                </a:lnTo>
                <a:lnTo>
                  <a:pt x="4683631" y="712185"/>
                </a:lnTo>
                <a:lnTo>
                  <a:pt x="4737438" y="712185"/>
                </a:lnTo>
                <a:lnTo>
                  <a:pt x="4737438" y="680181"/>
                </a:lnTo>
                <a:lnTo>
                  <a:pt x="4695232" y="680181"/>
                </a:lnTo>
                <a:lnTo>
                  <a:pt x="4695232" y="673580"/>
                </a:lnTo>
                <a:lnTo>
                  <a:pt x="4737438" y="673580"/>
                </a:lnTo>
                <a:close/>
                <a:moveTo>
                  <a:pt x="2761467" y="644576"/>
                </a:moveTo>
                <a:lnTo>
                  <a:pt x="2767668" y="647977"/>
                </a:lnTo>
                <a:cubicBezTo>
                  <a:pt x="2766201" y="650377"/>
                  <a:pt x="2764468" y="653111"/>
                  <a:pt x="2762467" y="656178"/>
                </a:cubicBezTo>
                <a:cubicBezTo>
                  <a:pt x="2760467" y="659245"/>
                  <a:pt x="2758333" y="662378"/>
                  <a:pt x="2756066" y="665579"/>
                </a:cubicBezTo>
                <a:cubicBezTo>
                  <a:pt x="2753799" y="668779"/>
                  <a:pt x="2751499" y="671946"/>
                  <a:pt x="2749166" y="675080"/>
                </a:cubicBezTo>
                <a:cubicBezTo>
                  <a:pt x="2746832" y="678214"/>
                  <a:pt x="2744665" y="681114"/>
                  <a:pt x="2742665" y="683781"/>
                </a:cubicBezTo>
                <a:lnTo>
                  <a:pt x="2780270" y="683781"/>
                </a:lnTo>
                <a:lnTo>
                  <a:pt x="2780270" y="717585"/>
                </a:lnTo>
                <a:lnTo>
                  <a:pt x="2773469" y="717585"/>
                </a:lnTo>
                <a:lnTo>
                  <a:pt x="2773469" y="690582"/>
                </a:lnTo>
                <a:lnTo>
                  <a:pt x="2634852" y="690582"/>
                </a:lnTo>
                <a:lnTo>
                  <a:pt x="2634852" y="717385"/>
                </a:lnTo>
                <a:lnTo>
                  <a:pt x="2628050" y="717385"/>
                </a:lnTo>
                <a:lnTo>
                  <a:pt x="2628050" y="683781"/>
                </a:lnTo>
                <a:lnTo>
                  <a:pt x="2734264" y="683781"/>
                </a:lnTo>
                <a:cubicBezTo>
                  <a:pt x="2736531" y="680981"/>
                  <a:pt x="2738964" y="677847"/>
                  <a:pt x="2741564" y="674380"/>
                </a:cubicBezTo>
                <a:cubicBezTo>
                  <a:pt x="2744165" y="670913"/>
                  <a:pt x="2746732" y="667379"/>
                  <a:pt x="2749265" y="663779"/>
                </a:cubicBezTo>
                <a:cubicBezTo>
                  <a:pt x="2751799" y="660178"/>
                  <a:pt x="2754132" y="656711"/>
                  <a:pt x="2756267" y="653377"/>
                </a:cubicBezTo>
                <a:cubicBezTo>
                  <a:pt x="2758400" y="650044"/>
                  <a:pt x="2760133" y="647110"/>
                  <a:pt x="2761467" y="644576"/>
                </a:cubicBezTo>
                <a:close/>
                <a:moveTo>
                  <a:pt x="1453580" y="644576"/>
                </a:moveTo>
                <a:lnTo>
                  <a:pt x="1460181" y="646777"/>
                </a:lnTo>
                <a:cubicBezTo>
                  <a:pt x="1455514" y="660778"/>
                  <a:pt x="1449847" y="674647"/>
                  <a:pt x="1443178" y="688382"/>
                </a:cubicBezTo>
                <a:lnTo>
                  <a:pt x="1443178" y="822599"/>
                </a:lnTo>
                <a:lnTo>
                  <a:pt x="1436378" y="822599"/>
                </a:lnTo>
                <a:lnTo>
                  <a:pt x="1436378" y="701583"/>
                </a:lnTo>
                <a:cubicBezTo>
                  <a:pt x="1431844" y="710118"/>
                  <a:pt x="1427210" y="718152"/>
                  <a:pt x="1422476" y="725686"/>
                </a:cubicBezTo>
                <a:cubicBezTo>
                  <a:pt x="1417742" y="733221"/>
                  <a:pt x="1413042" y="739988"/>
                  <a:pt x="1408374" y="745989"/>
                </a:cubicBezTo>
                <a:lnTo>
                  <a:pt x="1404374" y="739588"/>
                </a:lnTo>
                <a:cubicBezTo>
                  <a:pt x="1408774" y="733987"/>
                  <a:pt x="1413276" y="727487"/>
                  <a:pt x="1417875" y="720086"/>
                </a:cubicBezTo>
                <a:cubicBezTo>
                  <a:pt x="1422476" y="712685"/>
                  <a:pt x="1426976" y="704817"/>
                  <a:pt x="1431377" y="696483"/>
                </a:cubicBezTo>
                <a:cubicBezTo>
                  <a:pt x="1435778" y="688148"/>
                  <a:pt x="1439912" y="679581"/>
                  <a:pt x="1443779" y="670780"/>
                </a:cubicBezTo>
                <a:cubicBezTo>
                  <a:pt x="1447646" y="661978"/>
                  <a:pt x="1450913" y="653244"/>
                  <a:pt x="1453580" y="644576"/>
                </a:cubicBezTo>
                <a:close/>
                <a:moveTo>
                  <a:pt x="1499186" y="644176"/>
                </a:moveTo>
                <a:lnTo>
                  <a:pt x="1505787" y="646176"/>
                </a:lnTo>
                <a:cubicBezTo>
                  <a:pt x="1502053" y="655111"/>
                  <a:pt x="1497852" y="663979"/>
                  <a:pt x="1493185" y="672780"/>
                </a:cubicBezTo>
                <a:lnTo>
                  <a:pt x="1583396" y="672780"/>
                </a:lnTo>
                <a:lnTo>
                  <a:pt x="1583396" y="679581"/>
                </a:lnTo>
                <a:lnTo>
                  <a:pt x="1489384" y="679581"/>
                </a:lnTo>
                <a:cubicBezTo>
                  <a:pt x="1485384" y="686648"/>
                  <a:pt x="1481084" y="693316"/>
                  <a:pt x="1476482" y="699583"/>
                </a:cubicBezTo>
                <a:cubicBezTo>
                  <a:pt x="1471882" y="705851"/>
                  <a:pt x="1467048" y="711785"/>
                  <a:pt x="1461981" y="717385"/>
                </a:cubicBezTo>
                <a:lnTo>
                  <a:pt x="1456580" y="713185"/>
                </a:lnTo>
                <a:cubicBezTo>
                  <a:pt x="1465248" y="703584"/>
                  <a:pt x="1473217" y="692916"/>
                  <a:pt x="1480483" y="681181"/>
                </a:cubicBezTo>
                <a:cubicBezTo>
                  <a:pt x="1487750" y="669446"/>
                  <a:pt x="1493985" y="657111"/>
                  <a:pt x="1499186" y="644176"/>
                </a:cubicBezTo>
                <a:close/>
                <a:moveTo>
                  <a:pt x="118815" y="644176"/>
                </a:moveTo>
                <a:lnTo>
                  <a:pt x="125415" y="644576"/>
                </a:lnTo>
                <a:lnTo>
                  <a:pt x="124615" y="687782"/>
                </a:lnTo>
                <a:lnTo>
                  <a:pt x="169021" y="687782"/>
                </a:lnTo>
                <a:cubicBezTo>
                  <a:pt x="169021" y="688182"/>
                  <a:pt x="168887" y="690815"/>
                  <a:pt x="168620" y="695683"/>
                </a:cubicBezTo>
                <a:cubicBezTo>
                  <a:pt x="168354" y="700550"/>
                  <a:pt x="168087" y="706551"/>
                  <a:pt x="167821" y="713685"/>
                </a:cubicBezTo>
                <a:cubicBezTo>
                  <a:pt x="167554" y="720819"/>
                  <a:pt x="167220" y="728620"/>
                  <a:pt x="166820" y="737088"/>
                </a:cubicBezTo>
                <a:cubicBezTo>
                  <a:pt x="166420" y="745556"/>
                  <a:pt x="166020" y="753656"/>
                  <a:pt x="165620" y="761391"/>
                </a:cubicBezTo>
                <a:cubicBezTo>
                  <a:pt x="165220" y="769125"/>
                  <a:pt x="164886" y="775959"/>
                  <a:pt x="164620" y="781893"/>
                </a:cubicBezTo>
                <a:cubicBezTo>
                  <a:pt x="164353" y="787827"/>
                  <a:pt x="164153" y="791795"/>
                  <a:pt x="164020" y="793795"/>
                </a:cubicBezTo>
                <a:cubicBezTo>
                  <a:pt x="163753" y="797929"/>
                  <a:pt x="163153" y="801296"/>
                  <a:pt x="162220" y="803896"/>
                </a:cubicBezTo>
                <a:cubicBezTo>
                  <a:pt x="161286" y="806496"/>
                  <a:pt x="159853" y="808597"/>
                  <a:pt x="157919" y="810197"/>
                </a:cubicBezTo>
                <a:cubicBezTo>
                  <a:pt x="155985" y="811797"/>
                  <a:pt x="153452" y="812964"/>
                  <a:pt x="150318" y="813697"/>
                </a:cubicBezTo>
                <a:cubicBezTo>
                  <a:pt x="147185" y="814431"/>
                  <a:pt x="143351" y="814998"/>
                  <a:pt x="138817" y="815398"/>
                </a:cubicBezTo>
                <a:lnTo>
                  <a:pt x="126815" y="816398"/>
                </a:lnTo>
                <a:lnTo>
                  <a:pt x="124615" y="809197"/>
                </a:lnTo>
                <a:lnTo>
                  <a:pt x="137017" y="808397"/>
                </a:lnTo>
                <a:cubicBezTo>
                  <a:pt x="141017" y="808130"/>
                  <a:pt x="144251" y="807730"/>
                  <a:pt x="146718" y="807197"/>
                </a:cubicBezTo>
                <a:cubicBezTo>
                  <a:pt x="149185" y="806663"/>
                  <a:pt x="151185" y="805796"/>
                  <a:pt x="152719" y="804596"/>
                </a:cubicBezTo>
                <a:cubicBezTo>
                  <a:pt x="154252" y="803396"/>
                  <a:pt x="155352" y="801729"/>
                  <a:pt x="156019" y="799596"/>
                </a:cubicBezTo>
                <a:cubicBezTo>
                  <a:pt x="156685" y="797462"/>
                  <a:pt x="157152" y="794662"/>
                  <a:pt x="157419" y="791195"/>
                </a:cubicBezTo>
                <a:cubicBezTo>
                  <a:pt x="157419" y="789328"/>
                  <a:pt x="157553" y="785861"/>
                  <a:pt x="157819" y="780793"/>
                </a:cubicBezTo>
                <a:cubicBezTo>
                  <a:pt x="158086" y="775726"/>
                  <a:pt x="158352" y="769892"/>
                  <a:pt x="158619" y="763291"/>
                </a:cubicBezTo>
                <a:cubicBezTo>
                  <a:pt x="158886" y="756690"/>
                  <a:pt x="159219" y="749723"/>
                  <a:pt x="159620" y="742388"/>
                </a:cubicBezTo>
                <a:cubicBezTo>
                  <a:pt x="160019" y="735054"/>
                  <a:pt x="160353" y="728087"/>
                  <a:pt x="160620" y="721486"/>
                </a:cubicBezTo>
                <a:cubicBezTo>
                  <a:pt x="160886" y="714885"/>
                  <a:pt x="161120" y="709118"/>
                  <a:pt x="161320" y="704184"/>
                </a:cubicBezTo>
                <a:cubicBezTo>
                  <a:pt x="161519" y="699250"/>
                  <a:pt x="161686" y="695916"/>
                  <a:pt x="161820" y="694182"/>
                </a:cubicBezTo>
                <a:lnTo>
                  <a:pt x="124415" y="694182"/>
                </a:lnTo>
                <a:cubicBezTo>
                  <a:pt x="124282" y="697116"/>
                  <a:pt x="124215" y="699750"/>
                  <a:pt x="124215" y="702083"/>
                </a:cubicBezTo>
                <a:cubicBezTo>
                  <a:pt x="124215" y="704417"/>
                  <a:pt x="124148" y="706317"/>
                  <a:pt x="124015" y="707784"/>
                </a:cubicBezTo>
                <a:cubicBezTo>
                  <a:pt x="123348" y="722986"/>
                  <a:pt x="122281" y="736088"/>
                  <a:pt x="120815" y="747089"/>
                </a:cubicBezTo>
                <a:cubicBezTo>
                  <a:pt x="119348" y="758090"/>
                  <a:pt x="117181" y="767925"/>
                  <a:pt x="114314" y="776593"/>
                </a:cubicBezTo>
                <a:cubicBezTo>
                  <a:pt x="111447" y="785260"/>
                  <a:pt x="107680" y="793261"/>
                  <a:pt x="103012" y="800596"/>
                </a:cubicBezTo>
                <a:cubicBezTo>
                  <a:pt x="98345" y="807930"/>
                  <a:pt x="92477" y="815598"/>
                  <a:pt x="85410" y="823599"/>
                </a:cubicBezTo>
                <a:lnTo>
                  <a:pt x="80009" y="819398"/>
                </a:lnTo>
                <a:cubicBezTo>
                  <a:pt x="84676" y="814197"/>
                  <a:pt x="88777" y="809230"/>
                  <a:pt x="92311" y="804496"/>
                </a:cubicBezTo>
                <a:cubicBezTo>
                  <a:pt x="95844" y="799762"/>
                  <a:pt x="98912" y="794895"/>
                  <a:pt x="101512" y="789894"/>
                </a:cubicBezTo>
                <a:cubicBezTo>
                  <a:pt x="104113" y="784894"/>
                  <a:pt x="106313" y="779660"/>
                  <a:pt x="108113" y="774192"/>
                </a:cubicBezTo>
                <a:cubicBezTo>
                  <a:pt x="109913" y="768725"/>
                  <a:pt x="111413" y="762691"/>
                  <a:pt x="112613" y="756090"/>
                </a:cubicBezTo>
                <a:cubicBezTo>
                  <a:pt x="113814" y="749489"/>
                  <a:pt x="114780" y="742188"/>
                  <a:pt x="115514" y="734187"/>
                </a:cubicBezTo>
                <a:cubicBezTo>
                  <a:pt x="116247" y="726186"/>
                  <a:pt x="116814" y="717185"/>
                  <a:pt x="117214" y="707184"/>
                </a:cubicBezTo>
                <a:cubicBezTo>
                  <a:pt x="117214" y="705984"/>
                  <a:pt x="117247" y="704284"/>
                  <a:pt x="117314" y="702083"/>
                </a:cubicBezTo>
                <a:cubicBezTo>
                  <a:pt x="117381" y="699883"/>
                  <a:pt x="117481" y="697249"/>
                  <a:pt x="117614" y="694182"/>
                </a:cubicBezTo>
                <a:lnTo>
                  <a:pt x="95611" y="694182"/>
                </a:lnTo>
                <a:lnTo>
                  <a:pt x="95611" y="687782"/>
                </a:lnTo>
                <a:lnTo>
                  <a:pt x="117814" y="687782"/>
                </a:lnTo>
                <a:close/>
                <a:moveTo>
                  <a:pt x="5334312" y="643776"/>
                </a:moveTo>
                <a:lnTo>
                  <a:pt x="5340713" y="645376"/>
                </a:lnTo>
                <a:cubicBezTo>
                  <a:pt x="5339913" y="648843"/>
                  <a:pt x="5338979" y="652644"/>
                  <a:pt x="5337912" y="656778"/>
                </a:cubicBezTo>
                <a:cubicBezTo>
                  <a:pt x="5336846" y="660912"/>
                  <a:pt x="5335579" y="665179"/>
                  <a:pt x="5334112" y="669579"/>
                </a:cubicBezTo>
                <a:lnTo>
                  <a:pt x="5396120" y="669579"/>
                </a:lnTo>
                <a:lnTo>
                  <a:pt x="5396120" y="676180"/>
                </a:lnTo>
                <a:lnTo>
                  <a:pt x="5332112" y="676180"/>
                </a:lnTo>
                <a:cubicBezTo>
                  <a:pt x="5330645" y="680847"/>
                  <a:pt x="5329078" y="685615"/>
                  <a:pt x="5327411" y="690482"/>
                </a:cubicBezTo>
                <a:cubicBezTo>
                  <a:pt x="5325744" y="695349"/>
                  <a:pt x="5324044" y="700117"/>
                  <a:pt x="5322311" y="704784"/>
                </a:cubicBezTo>
                <a:lnTo>
                  <a:pt x="5352914" y="704784"/>
                </a:lnTo>
                <a:lnTo>
                  <a:pt x="5352914" y="743189"/>
                </a:lnTo>
                <a:lnTo>
                  <a:pt x="5395520" y="743189"/>
                </a:lnTo>
                <a:lnTo>
                  <a:pt x="5395520" y="749989"/>
                </a:lnTo>
                <a:lnTo>
                  <a:pt x="5352914" y="749989"/>
                </a:lnTo>
                <a:lnTo>
                  <a:pt x="5352914" y="801196"/>
                </a:lnTo>
                <a:cubicBezTo>
                  <a:pt x="5352914" y="804796"/>
                  <a:pt x="5352614" y="807730"/>
                  <a:pt x="5352015" y="809997"/>
                </a:cubicBezTo>
                <a:cubicBezTo>
                  <a:pt x="5351415" y="812264"/>
                  <a:pt x="5350381" y="814097"/>
                  <a:pt x="5348914" y="815498"/>
                </a:cubicBezTo>
                <a:cubicBezTo>
                  <a:pt x="5347447" y="816898"/>
                  <a:pt x="5345547" y="817931"/>
                  <a:pt x="5343213" y="818598"/>
                </a:cubicBezTo>
                <a:cubicBezTo>
                  <a:pt x="5340879" y="819265"/>
                  <a:pt x="5337979" y="819731"/>
                  <a:pt x="5334512" y="819998"/>
                </a:cubicBezTo>
                <a:lnTo>
                  <a:pt x="5320911" y="820998"/>
                </a:lnTo>
                <a:lnTo>
                  <a:pt x="5318910" y="814397"/>
                </a:lnTo>
                <a:lnTo>
                  <a:pt x="5332912" y="813197"/>
                </a:lnTo>
                <a:cubicBezTo>
                  <a:pt x="5335446" y="813064"/>
                  <a:pt x="5337579" y="812764"/>
                  <a:pt x="5339313" y="812297"/>
                </a:cubicBezTo>
                <a:cubicBezTo>
                  <a:pt x="5341047" y="811830"/>
                  <a:pt x="5342413" y="811097"/>
                  <a:pt x="5343413" y="810097"/>
                </a:cubicBezTo>
                <a:cubicBezTo>
                  <a:pt x="5344413" y="809097"/>
                  <a:pt x="5345114" y="807730"/>
                  <a:pt x="5345514" y="805996"/>
                </a:cubicBezTo>
                <a:cubicBezTo>
                  <a:pt x="5345914" y="804263"/>
                  <a:pt x="5346114" y="801996"/>
                  <a:pt x="5346114" y="799196"/>
                </a:cubicBezTo>
                <a:lnTo>
                  <a:pt x="5346114" y="749989"/>
                </a:lnTo>
                <a:lnTo>
                  <a:pt x="5298707" y="749989"/>
                </a:lnTo>
                <a:lnTo>
                  <a:pt x="5298707" y="743189"/>
                </a:lnTo>
                <a:cubicBezTo>
                  <a:pt x="5300575" y="739321"/>
                  <a:pt x="5302708" y="734688"/>
                  <a:pt x="5305108" y="729287"/>
                </a:cubicBezTo>
                <a:cubicBezTo>
                  <a:pt x="5307509" y="723886"/>
                  <a:pt x="5309909" y="717985"/>
                  <a:pt x="5312309" y="711585"/>
                </a:cubicBezTo>
                <a:lnTo>
                  <a:pt x="5291907" y="711585"/>
                </a:lnTo>
                <a:lnTo>
                  <a:pt x="5291907" y="704784"/>
                </a:lnTo>
                <a:lnTo>
                  <a:pt x="5314910" y="704784"/>
                </a:lnTo>
                <a:cubicBezTo>
                  <a:pt x="5316777" y="700117"/>
                  <a:pt x="5318543" y="695349"/>
                  <a:pt x="5320211" y="690482"/>
                </a:cubicBezTo>
                <a:cubicBezTo>
                  <a:pt x="5321877" y="685615"/>
                  <a:pt x="5323444" y="680847"/>
                  <a:pt x="5324911" y="676180"/>
                </a:cubicBezTo>
                <a:lnTo>
                  <a:pt x="5291307" y="676180"/>
                </a:lnTo>
                <a:lnTo>
                  <a:pt x="5291307" y="669579"/>
                </a:lnTo>
                <a:lnTo>
                  <a:pt x="5327111" y="669579"/>
                </a:lnTo>
                <a:cubicBezTo>
                  <a:pt x="5328578" y="664912"/>
                  <a:pt x="5329911" y="660378"/>
                  <a:pt x="5331112" y="655978"/>
                </a:cubicBezTo>
                <a:cubicBezTo>
                  <a:pt x="5332312" y="651577"/>
                  <a:pt x="5333378" y="647510"/>
                  <a:pt x="5334312" y="643776"/>
                </a:cubicBezTo>
                <a:close/>
                <a:moveTo>
                  <a:pt x="4157641" y="643776"/>
                </a:moveTo>
                <a:lnTo>
                  <a:pt x="4164442" y="644176"/>
                </a:lnTo>
                <a:lnTo>
                  <a:pt x="4164442" y="687382"/>
                </a:lnTo>
                <a:lnTo>
                  <a:pt x="4195046" y="687382"/>
                </a:lnTo>
                <a:lnTo>
                  <a:pt x="4195046" y="694582"/>
                </a:lnTo>
                <a:lnTo>
                  <a:pt x="4164442" y="694582"/>
                </a:lnTo>
                <a:lnTo>
                  <a:pt x="4164442" y="795995"/>
                </a:lnTo>
                <a:cubicBezTo>
                  <a:pt x="4164442" y="800396"/>
                  <a:pt x="4164075" y="803963"/>
                  <a:pt x="4163342" y="806697"/>
                </a:cubicBezTo>
                <a:cubicBezTo>
                  <a:pt x="4162609" y="809430"/>
                  <a:pt x="4161241" y="811597"/>
                  <a:pt x="4159241" y="813197"/>
                </a:cubicBezTo>
                <a:cubicBezTo>
                  <a:pt x="4157241" y="814798"/>
                  <a:pt x="4154541" y="815931"/>
                  <a:pt x="4151140" y="816598"/>
                </a:cubicBezTo>
                <a:cubicBezTo>
                  <a:pt x="4147740" y="817264"/>
                  <a:pt x="4143373" y="817731"/>
                  <a:pt x="4138038" y="817998"/>
                </a:cubicBezTo>
                <a:lnTo>
                  <a:pt x="4119236" y="818998"/>
                </a:lnTo>
                <a:lnTo>
                  <a:pt x="4117236" y="811997"/>
                </a:lnTo>
                <a:lnTo>
                  <a:pt x="4136639" y="811197"/>
                </a:lnTo>
                <a:cubicBezTo>
                  <a:pt x="4141172" y="810930"/>
                  <a:pt x="4144806" y="810530"/>
                  <a:pt x="4147540" y="809997"/>
                </a:cubicBezTo>
                <a:cubicBezTo>
                  <a:pt x="4150274" y="809463"/>
                  <a:pt x="4152374" y="808597"/>
                  <a:pt x="4153841" y="807397"/>
                </a:cubicBezTo>
                <a:cubicBezTo>
                  <a:pt x="4155308" y="806196"/>
                  <a:pt x="4156308" y="804563"/>
                  <a:pt x="4156841" y="802496"/>
                </a:cubicBezTo>
                <a:cubicBezTo>
                  <a:pt x="4157375" y="800429"/>
                  <a:pt x="4157641" y="797729"/>
                  <a:pt x="4157641" y="794395"/>
                </a:cubicBezTo>
                <a:lnTo>
                  <a:pt x="4157641" y="694582"/>
                </a:lnTo>
                <a:lnTo>
                  <a:pt x="4089432" y="694582"/>
                </a:lnTo>
                <a:lnTo>
                  <a:pt x="4089432" y="687382"/>
                </a:lnTo>
                <a:lnTo>
                  <a:pt x="4157641" y="687382"/>
                </a:lnTo>
                <a:close/>
                <a:moveTo>
                  <a:pt x="2254680" y="643576"/>
                </a:moveTo>
                <a:lnTo>
                  <a:pt x="2261681" y="643976"/>
                </a:lnTo>
                <a:lnTo>
                  <a:pt x="2261681" y="672180"/>
                </a:lnTo>
                <a:lnTo>
                  <a:pt x="2299485" y="672180"/>
                </a:lnTo>
                <a:lnTo>
                  <a:pt x="2299485" y="678981"/>
                </a:lnTo>
                <a:lnTo>
                  <a:pt x="2261681" y="678981"/>
                </a:lnTo>
                <a:lnTo>
                  <a:pt x="2261681" y="713985"/>
                </a:lnTo>
                <a:lnTo>
                  <a:pt x="2307287" y="713985"/>
                </a:lnTo>
                <a:lnTo>
                  <a:pt x="2307287" y="720786"/>
                </a:lnTo>
                <a:lnTo>
                  <a:pt x="2264681" y="720786"/>
                </a:lnTo>
                <a:lnTo>
                  <a:pt x="2264681" y="756990"/>
                </a:lnTo>
                <a:lnTo>
                  <a:pt x="2303086" y="756990"/>
                </a:lnTo>
                <a:lnTo>
                  <a:pt x="2303086" y="763591"/>
                </a:lnTo>
                <a:lnTo>
                  <a:pt x="2264681" y="763591"/>
                </a:lnTo>
                <a:lnTo>
                  <a:pt x="2264681" y="803196"/>
                </a:lnTo>
                <a:cubicBezTo>
                  <a:pt x="2269215" y="804663"/>
                  <a:pt x="2274282" y="805763"/>
                  <a:pt x="2279883" y="806496"/>
                </a:cubicBezTo>
                <a:cubicBezTo>
                  <a:pt x="2285484" y="807230"/>
                  <a:pt x="2291751" y="807663"/>
                  <a:pt x="2298685" y="807797"/>
                </a:cubicBezTo>
                <a:cubicBezTo>
                  <a:pt x="2313221" y="808063"/>
                  <a:pt x="2327589" y="808163"/>
                  <a:pt x="2341790" y="808097"/>
                </a:cubicBezTo>
                <a:cubicBezTo>
                  <a:pt x="2355993" y="808030"/>
                  <a:pt x="2370361" y="807663"/>
                  <a:pt x="2384896" y="806997"/>
                </a:cubicBezTo>
                <a:lnTo>
                  <a:pt x="2383095" y="814397"/>
                </a:lnTo>
                <a:cubicBezTo>
                  <a:pt x="2368961" y="815064"/>
                  <a:pt x="2354926" y="815464"/>
                  <a:pt x="2340991" y="815598"/>
                </a:cubicBezTo>
                <a:cubicBezTo>
                  <a:pt x="2327055" y="815731"/>
                  <a:pt x="2313021" y="815664"/>
                  <a:pt x="2298885" y="815398"/>
                </a:cubicBezTo>
                <a:cubicBezTo>
                  <a:pt x="2288617" y="815264"/>
                  <a:pt x="2279649" y="814397"/>
                  <a:pt x="2271982" y="812797"/>
                </a:cubicBezTo>
                <a:cubicBezTo>
                  <a:pt x="2264314" y="811197"/>
                  <a:pt x="2257714" y="808730"/>
                  <a:pt x="2252179" y="805396"/>
                </a:cubicBezTo>
                <a:cubicBezTo>
                  <a:pt x="2246645" y="802063"/>
                  <a:pt x="2242078" y="797729"/>
                  <a:pt x="2238478" y="792395"/>
                </a:cubicBezTo>
                <a:cubicBezTo>
                  <a:pt x="2234877" y="787061"/>
                  <a:pt x="2232077" y="780460"/>
                  <a:pt x="2230077" y="772592"/>
                </a:cubicBezTo>
                <a:cubicBezTo>
                  <a:pt x="2229276" y="777393"/>
                  <a:pt x="2228310" y="781927"/>
                  <a:pt x="2227177" y="786194"/>
                </a:cubicBezTo>
                <a:cubicBezTo>
                  <a:pt x="2226043" y="790461"/>
                  <a:pt x="2224609" y="794628"/>
                  <a:pt x="2222875" y="798695"/>
                </a:cubicBezTo>
                <a:cubicBezTo>
                  <a:pt x="2221142" y="802763"/>
                  <a:pt x="2219175" y="806930"/>
                  <a:pt x="2216975" y="811197"/>
                </a:cubicBezTo>
                <a:cubicBezTo>
                  <a:pt x="2214775" y="815464"/>
                  <a:pt x="2212274" y="819998"/>
                  <a:pt x="2209474" y="824799"/>
                </a:cubicBezTo>
                <a:lnTo>
                  <a:pt x="2203473" y="821598"/>
                </a:lnTo>
                <a:cubicBezTo>
                  <a:pt x="2207607" y="814798"/>
                  <a:pt x="2211108" y="808463"/>
                  <a:pt x="2213975" y="802596"/>
                </a:cubicBezTo>
                <a:cubicBezTo>
                  <a:pt x="2216842" y="796729"/>
                  <a:pt x="2219175" y="790728"/>
                  <a:pt x="2220976" y="784594"/>
                </a:cubicBezTo>
                <a:cubicBezTo>
                  <a:pt x="2222776" y="778460"/>
                  <a:pt x="2224076" y="771759"/>
                  <a:pt x="2224876" y="764491"/>
                </a:cubicBezTo>
                <a:cubicBezTo>
                  <a:pt x="2225676" y="757224"/>
                  <a:pt x="2226076" y="748789"/>
                  <a:pt x="2226076" y="739188"/>
                </a:cubicBezTo>
                <a:lnTo>
                  <a:pt x="2232277" y="739788"/>
                </a:lnTo>
                <a:cubicBezTo>
                  <a:pt x="2232277" y="742055"/>
                  <a:pt x="2232244" y="744222"/>
                  <a:pt x="2232177" y="746289"/>
                </a:cubicBezTo>
                <a:cubicBezTo>
                  <a:pt x="2232110" y="748356"/>
                  <a:pt x="2232077" y="750323"/>
                  <a:pt x="2232077" y="752190"/>
                </a:cubicBezTo>
                <a:cubicBezTo>
                  <a:pt x="2233277" y="764991"/>
                  <a:pt x="2235877" y="775226"/>
                  <a:pt x="2239878" y="782894"/>
                </a:cubicBezTo>
                <a:cubicBezTo>
                  <a:pt x="2243878" y="790561"/>
                  <a:pt x="2249813" y="796329"/>
                  <a:pt x="2257680" y="800196"/>
                </a:cubicBezTo>
                <a:lnTo>
                  <a:pt x="2257680" y="720786"/>
                </a:lnTo>
                <a:lnTo>
                  <a:pt x="2208674" y="720786"/>
                </a:lnTo>
                <a:lnTo>
                  <a:pt x="2208674" y="713985"/>
                </a:lnTo>
                <a:lnTo>
                  <a:pt x="2254680" y="713985"/>
                </a:lnTo>
                <a:lnTo>
                  <a:pt x="2254680" y="678981"/>
                </a:lnTo>
                <a:lnTo>
                  <a:pt x="2216475" y="678981"/>
                </a:lnTo>
                <a:lnTo>
                  <a:pt x="2216475" y="672180"/>
                </a:lnTo>
                <a:lnTo>
                  <a:pt x="2254680" y="672180"/>
                </a:lnTo>
                <a:close/>
                <a:moveTo>
                  <a:pt x="890911" y="643576"/>
                </a:moveTo>
                <a:lnTo>
                  <a:pt x="898111" y="643976"/>
                </a:lnTo>
                <a:lnTo>
                  <a:pt x="898111" y="668979"/>
                </a:lnTo>
                <a:lnTo>
                  <a:pt x="974921" y="668979"/>
                </a:lnTo>
                <a:lnTo>
                  <a:pt x="974921" y="675380"/>
                </a:lnTo>
                <a:lnTo>
                  <a:pt x="900312" y="675380"/>
                </a:lnTo>
                <a:cubicBezTo>
                  <a:pt x="905112" y="680181"/>
                  <a:pt x="910180" y="684781"/>
                  <a:pt x="915513" y="689182"/>
                </a:cubicBezTo>
                <a:cubicBezTo>
                  <a:pt x="920848" y="693582"/>
                  <a:pt x="926815" y="697816"/>
                  <a:pt x="933416" y="701883"/>
                </a:cubicBezTo>
                <a:cubicBezTo>
                  <a:pt x="940017" y="705951"/>
                  <a:pt x="947318" y="709851"/>
                  <a:pt x="955318" y="713585"/>
                </a:cubicBezTo>
                <a:cubicBezTo>
                  <a:pt x="963320" y="717319"/>
                  <a:pt x="972320" y="720986"/>
                  <a:pt x="982322" y="724586"/>
                </a:cubicBezTo>
                <a:lnTo>
                  <a:pt x="979922" y="731387"/>
                </a:lnTo>
                <a:cubicBezTo>
                  <a:pt x="969787" y="727520"/>
                  <a:pt x="960686" y="723686"/>
                  <a:pt x="952618" y="719886"/>
                </a:cubicBezTo>
                <a:cubicBezTo>
                  <a:pt x="944551" y="716085"/>
                  <a:pt x="937283" y="712185"/>
                  <a:pt x="930815" y="708184"/>
                </a:cubicBezTo>
                <a:cubicBezTo>
                  <a:pt x="924348" y="704184"/>
                  <a:pt x="918447" y="700050"/>
                  <a:pt x="913113" y="695783"/>
                </a:cubicBezTo>
                <a:cubicBezTo>
                  <a:pt x="907779" y="691515"/>
                  <a:pt x="902779" y="686981"/>
                  <a:pt x="898111" y="682181"/>
                </a:cubicBezTo>
                <a:lnTo>
                  <a:pt x="898111" y="723386"/>
                </a:lnTo>
                <a:lnTo>
                  <a:pt x="890911" y="723386"/>
                </a:lnTo>
                <a:lnTo>
                  <a:pt x="890911" y="681181"/>
                </a:lnTo>
                <a:cubicBezTo>
                  <a:pt x="885843" y="686248"/>
                  <a:pt x="880509" y="691015"/>
                  <a:pt x="874908" y="695483"/>
                </a:cubicBezTo>
                <a:cubicBezTo>
                  <a:pt x="869308" y="699950"/>
                  <a:pt x="863207" y="704284"/>
                  <a:pt x="856606" y="708484"/>
                </a:cubicBezTo>
                <a:cubicBezTo>
                  <a:pt x="850006" y="712685"/>
                  <a:pt x="842738" y="716752"/>
                  <a:pt x="834803" y="720686"/>
                </a:cubicBezTo>
                <a:cubicBezTo>
                  <a:pt x="826869" y="724620"/>
                  <a:pt x="818101" y="728653"/>
                  <a:pt x="808500" y="732787"/>
                </a:cubicBezTo>
                <a:lnTo>
                  <a:pt x="805900" y="725986"/>
                </a:lnTo>
                <a:cubicBezTo>
                  <a:pt x="815634" y="721986"/>
                  <a:pt x="824436" y="718052"/>
                  <a:pt x="832303" y="714185"/>
                </a:cubicBezTo>
                <a:cubicBezTo>
                  <a:pt x="840171" y="710318"/>
                  <a:pt x="847405" y="706351"/>
                  <a:pt x="854006" y="702283"/>
                </a:cubicBezTo>
                <a:cubicBezTo>
                  <a:pt x="860607" y="698216"/>
                  <a:pt x="866674" y="693982"/>
                  <a:pt x="872208" y="689582"/>
                </a:cubicBezTo>
                <a:cubicBezTo>
                  <a:pt x="877742" y="685181"/>
                  <a:pt x="883043" y="680447"/>
                  <a:pt x="888110" y="675380"/>
                </a:cubicBezTo>
                <a:lnTo>
                  <a:pt x="813701" y="675380"/>
                </a:lnTo>
                <a:lnTo>
                  <a:pt x="813701" y="668979"/>
                </a:lnTo>
                <a:lnTo>
                  <a:pt x="890911" y="668979"/>
                </a:lnTo>
                <a:close/>
                <a:moveTo>
                  <a:pt x="1692009" y="643376"/>
                </a:moveTo>
                <a:lnTo>
                  <a:pt x="1698611" y="643376"/>
                </a:lnTo>
                <a:cubicBezTo>
                  <a:pt x="1703278" y="648177"/>
                  <a:pt x="1708712" y="652811"/>
                  <a:pt x="1714913" y="657278"/>
                </a:cubicBezTo>
                <a:cubicBezTo>
                  <a:pt x="1721114" y="661745"/>
                  <a:pt x="1727915" y="665979"/>
                  <a:pt x="1735315" y="669979"/>
                </a:cubicBezTo>
                <a:cubicBezTo>
                  <a:pt x="1742717" y="673980"/>
                  <a:pt x="1750584" y="677714"/>
                  <a:pt x="1758918" y="681181"/>
                </a:cubicBezTo>
                <a:cubicBezTo>
                  <a:pt x="1767252" y="684648"/>
                  <a:pt x="1775887" y="687782"/>
                  <a:pt x="1784821" y="690582"/>
                </a:cubicBezTo>
                <a:lnTo>
                  <a:pt x="1782621" y="696583"/>
                </a:lnTo>
                <a:cubicBezTo>
                  <a:pt x="1773687" y="693782"/>
                  <a:pt x="1765018" y="690582"/>
                  <a:pt x="1756618" y="686981"/>
                </a:cubicBezTo>
                <a:cubicBezTo>
                  <a:pt x="1748217" y="683381"/>
                  <a:pt x="1740249" y="679547"/>
                  <a:pt x="1732715" y="675480"/>
                </a:cubicBezTo>
                <a:cubicBezTo>
                  <a:pt x="1725180" y="671413"/>
                  <a:pt x="1718247" y="667146"/>
                  <a:pt x="1711912" y="662678"/>
                </a:cubicBezTo>
                <a:cubicBezTo>
                  <a:pt x="1705578" y="658211"/>
                  <a:pt x="1700011" y="653644"/>
                  <a:pt x="1695210" y="648977"/>
                </a:cubicBezTo>
                <a:cubicBezTo>
                  <a:pt x="1685608" y="658578"/>
                  <a:pt x="1673140" y="667446"/>
                  <a:pt x="1657806" y="675580"/>
                </a:cubicBezTo>
                <a:cubicBezTo>
                  <a:pt x="1642470" y="683714"/>
                  <a:pt x="1625602" y="690849"/>
                  <a:pt x="1607199" y="696983"/>
                </a:cubicBezTo>
                <a:lnTo>
                  <a:pt x="1604799" y="690982"/>
                </a:lnTo>
                <a:cubicBezTo>
                  <a:pt x="1623468" y="684981"/>
                  <a:pt x="1640370" y="677914"/>
                  <a:pt x="1655505" y="669779"/>
                </a:cubicBezTo>
                <a:cubicBezTo>
                  <a:pt x="1670640" y="661645"/>
                  <a:pt x="1682809" y="652844"/>
                  <a:pt x="1692009" y="643376"/>
                </a:cubicBezTo>
                <a:close/>
                <a:moveTo>
                  <a:pt x="325240" y="643376"/>
                </a:moveTo>
                <a:lnTo>
                  <a:pt x="331841" y="644776"/>
                </a:lnTo>
                <a:cubicBezTo>
                  <a:pt x="330641" y="650377"/>
                  <a:pt x="329074" y="656144"/>
                  <a:pt x="327140" y="662078"/>
                </a:cubicBezTo>
                <a:cubicBezTo>
                  <a:pt x="325207" y="668013"/>
                  <a:pt x="323040" y="673980"/>
                  <a:pt x="320640" y="679981"/>
                </a:cubicBezTo>
                <a:lnTo>
                  <a:pt x="381647" y="679981"/>
                </a:lnTo>
                <a:lnTo>
                  <a:pt x="381647" y="686782"/>
                </a:lnTo>
                <a:lnTo>
                  <a:pt x="364245" y="686782"/>
                </a:lnTo>
                <a:cubicBezTo>
                  <a:pt x="362378" y="705184"/>
                  <a:pt x="359444" y="721186"/>
                  <a:pt x="355443" y="734788"/>
                </a:cubicBezTo>
                <a:cubicBezTo>
                  <a:pt x="351443" y="748389"/>
                  <a:pt x="345776" y="760657"/>
                  <a:pt x="338442" y="771592"/>
                </a:cubicBezTo>
                <a:cubicBezTo>
                  <a:pt x="344176" y="779593"/>
                  <a:pt x="350943" y="787194"/>
                  <a:pt x="358744" y="794395"/>
                </a:cubicBezTo>
                <a:cubicBezTo>
                  <a:pt x="366545" y="801596"/>
                  <a:pt x="375646" y="808997"/>
                  <a:pt x="386047" y="816598"/>
                </a:cubicBezTo>
                <a:lnTo>
                  <a:pt x="381847" y="822398"/>
                </a:lnTo>
                <a:cubicBezTo>
                  <a:pt x="371579" y="814798"/>
                  <a:pt x="362578" y="807330"/>
                  <a:pt x="354844" y="799996"/>
                </a:cubicBezTo>
                <a:cubicBezTo>
                  <a:pt x="347109" y="792661"/>
                  <a:pt x="340375" y="785060"/>
                  <a:pt x="334641" y="777193"/>
                </a:cubicBezTo>
                <a:cubicBezTo>
                  <a:pt x="328240" y="785594"/>
                  <a:pt x="320706" y="793528"/>
                  <a:pt x="312039" y="800996"/>
                </a:cubicBezTo>
                <a:cubicBezTo>
                  <a:pt x="303371" y="808463"/>
                  <a:pt x="293036" y="816064"/>
                  <a:pt x="281034" y="823799"/>
                </a:cubicBezTo>
                <a:lnTo>
                  <a:pt x="276634" y="818198"/>
                </a:lnTo>
                <a:cubicBezTo>
                  <a:pt x="289169" y="810064"/>
                  <a:pt x="299770" y="802229"/>
                  <a:pt x="308438" y="794695"/>
                </a:cubicBezTo>
                <a:cubicBezTo>
                  <a:pt x="317105" y="787161"/>
                  <a:pt x="324440" y="779393"/>
                  <a:pt x="330441" y="771392"/>
                </a:cubicBezTo>
                <a:cubicBezTo>
                  <a:pt x="324306" y="761924"/>
                  <a:pt x="319473" y="751923"/>
                  <a:pt x="315939" y="741388"/>
                </a:cubicBezTo>
                <a:cubicBezTo>
                  <a:pt x="312405" y="730854"/>
                  <a:pt x="309905" y="719119"/>
                  <a:pt x="308438" y="706184"/>
                </a:cubicBezTo>
                <a:cubicBezTo>
                  <a:pt x="304571" y="713385"/>
                  <a:pt x="300637" y="719852"/>
                  <a:pt x="296637" y="725586"/>
                </a:cubicBezTo>
                <a:lnTo>
                  <a:pt x="291636" y="720786"/>
                </a:lnTo>
                <a:cubicBezTo>
                  <a:pt x="295370" y="715585"/>
                  <a:pt x="298970" y="709784"/>
                  <a:pt x="302437" y="703384"/>
                </a:cubicBezTo>
                <a:cubicBezTo>
                  <a:pt x="305904" y="696983"/>
                  <a:pt x="309104" y="690382"/>
                  <a:pt x="312039" y="683581"/>
                </a:cubicBezTo>
                <a:cubicBezTo>
                  <a:pt x="314972" y="676780"/>
                  <a:pt x="317572" y="669913"/>
                  <a:pt x="319839" y="662979"/>
                </a:cubicBezTo>
                <a:cubicBezTo>
                  <a:pt x="322106" y="656044"/>
                  <a:pt x="323906" y="649510"/>
                  <a:pt x="325240" y="643376"/>
                </a:cubicBezTo>
                <a:close/>
                <a:moveTo>
                  <a:pt x="3748390" y="643176"/>
                </a:moveTo>
                <a:lnTo>
                  <a:pt x="3754391" y="647177"/>
                </a:lnTo>
                <a:cubicBezTo>
                  <a:pt x="3753057" y="649043"/>
                  <a:pt x="3751390" y="651344"/>
                  <a:pt x="3749390" y="654077"/>
                </a:cubicBezTo>
                <a:cubicBezTo>
                  <a:pt x="3747390" y="656811"/>
                  <a:pt x="3745256" y="659711"/>
                  <a:pt x="3742989" y="662778"/>
                </a:cubicBezTo>
                <a:cubicBezTo>
                  <a:pt x="3740722" y="665846"/>
                  <a:pt x="3738389" y="668979"/>
                  <a:pt x="3735988" y="672180"/>
                </a:cubicBezTo>
                <a:cubicBezTo>
                  <a:pt x="3733588" y="675380"/>
                  <a:pt x="3731388" y="678314"/>
                  <a:pt x="3729388" y="680981"/>
                </a:cubicBezTo>
                <a:lnTo>
                  <a:pt x="3784994" y="680981"/>
                </a:lnTo>
                <a:lnTo>
                  <a:pt x="3784994" y="687982"/>
                </a:lnTo>
                <a:lnTo>
                  <a:pt x="3743789" y="687982"/>
                </a:lnTo>
                <a:lnTo>
                  <a:pt x="3743789" y="742188"/>
                </a:lnTo>
                <a:lnTo>
                  <a:pt x="3794596" y="742188"/>
                </a:lnTo>
                <a:lnTo>
                  <a:pt x="3794596" y="748989"/>
                </a:lnTo>
                <a:lnTo>
                  <a:pt x="3743789" y="748989"/>
                </a:lnTo>
                <a:lnTo>
                  <a:pt x="3743789" y="822999"/>
                </a:lnTo>
                <a:lnTo>
                  <a:pt x="3736789" y="822999"/>
                </a:lnTo>
                <a:lnTo>
                  <a:pt x="3736789" y="748989"/>
                </a:lnTo>
                <a:lnTo>
                  <a:pt x="3675181" y="748989"/>
                </a:lnTo>
                <a:cubicBezTo>
                  <a:pt x="3674647" y="758724"/>
                  <a:pt x="3673547" y="767158"/>
                  <a:pt x="3671880" y="774292"/>
                </a:cubicBezTo>
                <a:cubicBezTo>
                  <a:pt x="3670214" y="781427"/>
                  <a:pt x="3667680" y="787894"/>
                  <a:pt x="3664279" y="793695"/>
                </a:cubicBezTo>
                <a:cubicBezTo>
                  <a:pt x="3660879" y="799496"/>
                  <a:pt x="3656545" y="804896"/>
                  <a:pt x="3651278" y="809897"/>
                </a:cubicBezTo>
                <a:cubicBezTo>
                  <a:pt x="3646010" y="814898"/>
                  <a:pt x="3639510" y="820065"/>
                  <a:pt x="3631775" y="825399"/>
                </a:cubicBezTo>
                <a:lnTo>
                  <a:pt x="3627175" y="819798"/>
                </a:lnTo>
                <a:cubicBezTo>
                  <a:pt x="3634776" y="814597"/>
                  <a:pt x="3641076" y="809664"/>
                  <a:pt x="3646077" y="804996"/>
                </a:cubicBezTo>
                <a:cubicBezTo>
                  <a:pt x="3651078" y="800329"/>
                  <a:pt x="3655145" y="795328"/>
                  <a:pt x="3658279" y="789994"/>
                </a:cubicBezTo>
                <a:cubicBezTo>
                  <a:pt x="3661412" y="784660"/>
                  <a:pt x="3663713" y="778726"/>
                  <a:pt x="3665180" y="772192"/>
                </a:cubicBezTo>
                <a:cubicBezTo>
                  <a:pt x="3666646" y="765658"/>
                  <a:pt x="3667647" y="757924"/>
                  <a:pt x="3668180" y="748989"/>
                </a:cubicBezTo>
                <a:lnTo>
                  <a:pt x="3614573" y="748989"/>
                </a:lnTo>
                <a:lnTo>
                  <a:pt x="3614573" y="742188"/>
                </a:lnTo>
                <a:lnTo>
                  <a:pt x="3668380" y="742188"/>
                </a:lnTo>
                <a:cubicBezTo>
                  <a:pt x="3668513" y="740188"/>
                  <a:pt x="3668580" y="738155"/>
                  <a:pt x="3668580" y="736088"/>
                </a:cubicBezTo>
                <a:cubicBezTo>
                  <a:pt x="3668580" y="734021"/>
                  <a:pt x="3668580" y="731854"/>
                  <a:pt x="3668580" y="729587"/>
                </a:cubicBezTo>
                <a:lnTo>
                  <a:pt x="3668580" y="687982"/>
                </a:lnTo>
                <a:lnTo>
                  <a:pt x="3624375" y="687982"/>
                </a:lnTo>
                <a:lnTo>
                  <a:pt x="3624375" y="680981"/>
                </a:lnTo>
                <a:lnTo>
                  <a:pt x="3720987" y="680981"/>
                </a:lnTo>
                <a:cubicBezTo>
                  <a:pt x="3722987" y="678314"/>
                  <a:pt x="3725287" y="675213"/>
                  <a:pt x="3727887" y="671680"/>
                </a:cubicBezTo>
                <a:cubicBezTo>
                  <a:pt x="3730488" y="668146"/>
                  <a:pt x="3733088" y="664612"/>
                  <a:pt x="3735688" y="661078"/>
                </a:cubicBezTo>
                <a:cubicBezTo>
                  <a:pt x="3738289" y="657544"/>
                  <a:pt x="3740689" y="654177"/>
                  <a:pt x="3742889" y="650977"/>
                </a:cubicBezTo>
                <a:cubicBezTo>
                  <a:pt x="3745090" y="647777"/>
                  <a:pt x="3746923" y="645176"/>
                  <a:pt x="3748390" y="643176"/>
                </a:cubicBezTo>
                <a:close/>
                <a:moveTo>
                  <a:pt x="4330863" y="642776"/>
                </a:moveTo>
                <a:cubicBezTo>
                  <a:pt x="4332063" y="646243"/>
                  <a:pt x="4333296" y="650044"/>
                  <a:pt x="4334563" y="654177"/>
                </a:cubicBezTo>
                <a:cubicBezTo>
                  <a:pt x="4335830" y="658311"/>
                  <a:pt x="4336997" y="662378"/>
                  <a:pt x="4338064" y="666379"/>
                </a:cubicBezTo>
                <a:lnTo>
                  <a:pt x="4383670" y="666379"/>
                </a:lnTo>
                <a:lnTo>
                  <a:pt x="4383670" y="672580"/>
                </a:lnTo>
                <a:lnTo>
                  <a:pt x="4365067" y="672580"/>
                </a:lnTo>
                <a:cubicBezTo>
                  <a:pt x="4364667" y="674713"/>
                  <a:pt x="4364100" y="677480"/>
                  <a:pt x="4363367" y="680881"/>
                </a:cubicBezTo>
                <a:cubicBezTo>
                  <a:pt x="4362634" y="684281"/>
                  <a:pt x="4361867" y="687848"/>
                  <a:pt x="4361067" y="691582"/>
                </a:cubicBezTo>
                <a:cubicBezTo>
                  <a:pt x="4360266" y="695316"/>
                  <a:pt x="4359466" y="699016"/>
                  <a:pt x="4358666" y="702684"/>
                </a:cubicBezTo>
                <a:cubicBezTo>
                  <a:pt x="4357866" y="706351"/>
                  <a:pt x="4357199" y="709451"/>
                  <a:pt x="4356666" y="711985"/>
                </a:cubicBezTo>
                <a:lnTo>
                  <a:pt x="4392071" y="711985"/>
                </a:lnTo>
                <a:lnTo>
                  <a:pt x="4392071" y="718385"/>
                </a:lnTo>
                <a:lnTo>
                  <a:pt x="4274856" y="718385"/>
                </a:lnTo>
                <a:lnTo>
                  <a:pt x="4274856" y="711985"/>
                </a:lnTo>
                <a:lnTo>
                  <a:pt x="4308660" y="711985"/>
                </a:lnTo>
                <a:cubicBezTo>
                  <a:pt x="4308393" y="709718"/>
                  <a:pt x="4307960" y="706717"/>
                  <a:pt x="4307360" y="702984"/>
                </a:cubicBezTo>
                <a:cubicBezTo>
                  <a:pt x="4306760" y="699250"/>
                  <a:pt x="4306160" y="695449"/>
                  <a:pt x="4305560" y="691582"/>
                </a:cubicBezTo>
                <a:cubicBezTo>
                  <a:pt x="4304960" y="687715"/>
                  <a:pt x="4304360" y="684048"/>
                  <a:pt x="4303759" y="680581"/>
                </a:cubicBezTo>
                <a:cubicBezTo>
                  <a:pt x="4303159" y="677114"/>
                  <a:pt x="4302659" y="674447"/>
                  <a:pt x="4302259" y="672580"/>
                </a:cubicBezTo>
                <a:lnTo>
                  <a:pt x="4281657" y="672580"/>
                </a:lnTo>
                <a:lnTo>
                  <a:pt x="4281657" y="666379"/>
                </a:lnTo>
                <a:lnTo>
                  <a:pt x="4331263" y="666379"/>
                </a:lnTo>
                <a:cubicBezTo>
                  <a:pt x="4330196" y="662512"/>
                  <a:pt x="4329096" y="658578"/>
                  <a:pt x="4327962" y="654578"/>
                </a:cubicBezTo>
                <a:cubicBezTo>
                  <a:pt x="4326829" y="650577"/>
                  <a:pt x="4325662" y="646910"/>
                  <a:pt x="4324462" y="643576"/>
                </a:cubicBezTo>
                <a:close/>
                <a:moveTo>
                  <a:pt x="3660579" y="642776"/>
                </a:moveTo>
                <a:cubicBezTo>
                  <a:pt x="3661912" y="643976"/>
                  <a:pt x="3663779" y="645943"/>
                  <a:pt x="3666180" y="648677"/>
                </a:cubicBezTo>
                <a:cubicBezTo>
                  <a:pt x="3668580" y="651410"/>
                  <a:pt x="3671114" y="654344"/>
                  <a:pt x="3673780" y="657478"/>
                </a:cubicBezTo>
                <a:cubicBezTo>
                  <a:pt x="3676447" y="660612"/>
                  <a:pt x="3679048" y="663712"/>
                  <a:pt x="3681581" y="666779"/>
                </a:cubicBezTo>
                <a:cubicBezTo>
                  <a:pt x="3684115" y="669846"/>
                  <a:pt x="3686116" y="672313"/>
                  <a:pt x="3687582" y="674180"/>
                </a:cubicBezTo>
                <a:lnTo>
                  <a:pt x="3682182" y="678580"/>
                </a:lnTo>
                <a:cubicBezTo>
                  <a:pt x="3680715" y="676714"/>
                  <a:pt x="3678781" y="674247"/>
                  <a:pt x="3676381" y="671180"/>
                </a:cubicBezTo>
                <a:cubicBezTo>
                  <a:pt x="3673981" y="668113"/>
                  <a:pt x="3671447" y="664979"/>
                  <a:pt x="3668780" y="661778"/>
                </a:cubicBezTo>
                <a:cubicBezTo>
                  <a:pt x="3666113" y="658578"/>
                  <a:pt x="3663546" y="655611"/>
                  <a:pt x="3661079" y="652877"/>
                </a:cubicBezTo>
                <a:cubicBezTo>
                  <a:pt x="3658612" y="650144"/>
                  <a:pt x="3656712" y="648177"/>
                  <a:pt x="3655378" y="646977"/>
                </a:cubicBezTo>
                <a:close/>
                <a:moveTo>
                  <a:pt x="2448104" y="642576"/>
                </a:moveTo>
                <a:cubicBezTo>
                  <a:pt x="2449837" y="644043"/>
                  <a:pt x="2451704" y="645676"/>
                  <a:pt x="2453705" y="647477"/>
                </a:cubicBezTo>
                <a:cubicBezTo>
                  <a:pt x="2455705" y="649277"/>
                  <a:pt x="2457772" y="651177"/>
                  <a:pt x="2459905" y="653177"/>
                </a:cubicBezTo>
                <a:cubicBezTo>
                  <a:pt x="2462039" y="655178"/>
                  <a:pt x="2464106" y="657178"/>
                  <a:pt x="2466106" y="659178"/>
                </a:cubicBezTo>
                <a:cubicBezTo>
                  <a:pt x="2468106" y="661178"/>
                  <a:pt x="2469906" y="663045"/>
                  <a:pt x="2471507" y="664779"/>
                </a:cubicBezTo>
                <a:lnTo>
                  <a:pt x="2466506" y="668979"/>
                </a:lnTo>
                <a:cubicBezTo>
                  <a:pt x="2464906" y="667246"/>
                  <a:pt x="2463172" y="665379"/>
                  <a:pt x="2461305" y="663379"/>
                </a:cubicBezTo>
                <a:cubicBezTo>
                  <a:pt x="2459439" y="661378"/>
                  <a:pt x="2457471" y="659411"/>
                  <a:pt x="2455405" y="657478"/>
                </a:cubicBezTo>
                <a:cubicBezTo>
                  <a:pt x="2453338" y="655544"/>
                  <a:pt x="2451304" y="653644"/>
                  <a:pt x="2449304" y="651777"/>
                </a:cubicBezTo>
                <a:cubicBezTo>
                  <a:pt x="2447304" y="649910"/>
                  <a:pt x="2445437" y="648243"/>
                  <a:pt x="2443703" y="646777"/>
                </a:cubicBezTo>
                <a:close/>
                <a:moveTo>
                  <a:pt x="3106110" y="641976"/>
                </a:moveTo>
                <a:lnTo>
                  <a:pt x="3111710" y="645376"/>
                </a:lnTo>
                <a:cubicBezTo>
                  <a:pt x="3106643" y="651644"/>
                  <a:pt x="3100642" y="657845"/>
                  <a:pt x="3093708" y="663979"/>
                </a:cubicBezTo>
                <a:lnTo>
                  <a:pt x="3174318" y="663979"/>
                </a:lnTo>
                <a:lnTo>
                  <a:pt x="3174318" y="670379"/>
                </a:lnTo>
                <a:cubicBezTo>
                  <a:pt x="3157249" y="686782"/>
                  <a:pt x="3136113" y="700950"/>
                  <a:pt x="3110910" y="712885"/>
                </a:cubicBezTo>
                <a:cubicBezTo>
                  <a:pt x="3085707" y="724820"/>
                  <a:pt x="3056170" y="734587"/>
                  <a:pt x="3022300" y="742188"/>
                </a:cubicBezTo>
                <a:lnTo>
                  <a:pt x="3020100" y="735988"/>
                </a:lnTo>
                <a:cubicBezTo>
                  <a:pt x="3051703" y="728920"/>
                  <a:pt x="3079540" y="720019"/>
                  <a:pt x="3103609" y="709284"/>
                </a:cubicBezTo>
                <a:cubicBezTo>
                  <a:pt x="3127679" y="698550"/>
                  <a:pt x="3147915" y="685581"/>
                  <a:pt x="3164317" y="670379"/>
                </a:cubicBezTo>
                <a:lnTo>
                  <a:pt x="3086107" y="670379"/>
                </a:lnTo>
                <a:cubicBezTo>
                  <a:pt x="3083574" y="672513"/>
                  <a:pt x="3080973" y="674580"/>
                  <a:pt x="3078306" y="676580"/>
                </a:cubicBezTo>
                <a:cubicBezTo>
                  <a:pt x="3075639" y="678580"/>
                  <a:pt x="3072839" y="680581"/>
                  <a:pt x="3069905" y="682581"/>
                </a:cubicBezTo>
                <a:cubicBezTo>
                  <a:pt x="3072439" y="683781"/>
                  <a:pt x="3075273" y="685248"/>
                  <a:pt x="3078406" y="686981"/>
                </a:cubicBezTo>
                <a:cubicBezTo>
                  <a:pt x="3081540" y="688715"/>
                  <a:pt x="3084674" y="690482"/>
                  <a:pt x="3087807" y="692282"/>
                </a:cubicBezTo>
                <a:cubicBezTo>
                  <a:pt x="3090941" y="694082"/>
                  <a:pt x="3093875" y="695783"/>
                  <a:pt x="3096608" y="697383"/>
                </a:cubicBezTo>
                <a:cubicBezTo>
                  <a:pt x="3099342" y="698983"/>
                  <a:pt x="3101642" y="700383"/>
                  <a:pt x="3103509" y="701583"/>
                </a:cubicBezTo>
                <a:lnTo>
                  <a:pt x="3099509" y="706584"/>
                </a:lnTo>
                <a:cubicBezTo>
                  <a:pt x="3097642" y="705384"/>
                  <a:pt x="3095208" y="703917"/>
                  <a:pt x="3092208" y="702183"/>
                </a:cubicBezTo>
                <a:cubicBezTo>
                  <a:pt x="3089207" y="700450"/>
                  <a:pt x="3086041" y="698650"/>
                  <a:pt x="3082707" y="696783"/>
                </a:cubicBezTo>
                <a:cubicBezTo>
                  <a:pt x="3079373" y="694916"/>
                  <a:pt x="3076039" y="693082"/>
                  <a:pt x="3072706" y="691282"/>
                </a:cubicBezTo>
                <a:cubicBezTo>
                  <a:pt x="3069372" y="689482"/>
                  <a:pt x="3066438" y="687915"/>
                  <a:pt x="3063904" y="686582"/>
                </a:cubicBezTo>
                <a:cubicBezTo>
                  <a:pt x="3058837" y="689915"/>
                  <a:pt x="3053670" y="693116"/>
                  <a:pt x="3048402" y="696183"/>
                </a:cubicBezTo>
                <a:cubicBezTo>
                  <a:pt x="3043135" y="699250"/>
                  <a:pt x="3037701" y="702183"/>
                  <a:pt x="3032100" y="704984"/>
                </a:cubicBezTo>
                <a:lnTo>
                  <a:pt x="3028500" y="699383"/>
                </a:lnTo>
                <a:cubicBezTo>
                  <a:pt x="3044902" y="690982"/>
                  <a:pt x="3059837" y="681814"/>
                  <a:pt x="3073306" y="671880"/>
                </a:cubicBezTo>
                <a:cubicBezTo>
                  <a:pt x="3086774" y="661945"/>
                  <a:pt x="3097709" y="651977"/>
                  <a:pt x="3106110" y="641976"/>
                </a:cubicBezTo>
                <a:close/>
                <a:moveTo>
                  <a:pt x="2534514" y="641776"/>
                </a:moveTo>
                <a:lnTo>
                  <a:pt x="2539915" y="645776"/>
                </a:lnTo>
                <a:cubicBezTo>
                  <a:pt x="2538448" y="647643"/>
                  <a:pt x="2536781" y="649710"/>
                  <a:pt x="2534915" y="651977"/>
                </a:cubicBezTo>
                <a:cubicBezTo>
                  <a:pt x="2533048" y="654244"/>
                  <a:pt x="2531081" y="656544"/>
                  <a:pt x="2529014" y="658878"/>
                </a:cubicBezTo>
                <a:cubicBezTo>
                  <a:pt x="2526947" y="661212"/>
                  <a:pt x="2524847" y="663512"/>
                  <a:pt x="2522713" y="665779"/>
                </a:cubicBezTo>
                <a:cubicBezTo>
                  <a:pt x="2520580" y="668046"/>
                  <a:pt x="2518579" y="670179"/>
                  <a:pt x="2516712" y="672180"/>
                </a:cubicBezTo>
                <a:lnTo>
                  <a:pt x="2568319" y="672180"/>
                </a:lnTo>
                <a:lnTo>
                  <a:pt x="2568319" y="678180"/>
                </a:lnTo>
                <a:lnTo>
                  <a:pt x="2495310" y="678180"/>
                </a:lnTo>
                <a:lnTo>
                  <a:pt x="2495310" y="702383"/>
                </a:lnTo>
                <a:lnTo>
                  <a:pt x="2561918" y="702383"/>
                </a:lnTo>
                <a:lnTo>
                  <a:pt x="2561918" y="708384"/>
                </a:lnTo>
                <a:lnTo>
                  <a:pt x="2495310" y="708384"/>
                </a:lnTo>
                <a:lnTo>
                  <a:pt x="2495310" y="732587"/>
                </a:lnTo>
                <a:lnTo>
                  <a:pt x="2576721" y="732587"/>
                </a:lnTo>
                <a:lnTo>
                  <a:pt x="2576721" y="738988"/>
                </a:lnTo>
                <a:lnTo>
                  <a:pt x="2406699" y="738988"/>
                </a:lnTo>
                <a:lnTo>
                  <a:pt x="2406699" y="732587"/>
                </a:lnTo>
                <a:lnTo>
                  <a:pt x="2488309" y="732587"/>
                </a:lnTo>
                <a:lnTo>
                  <a:pt x="2488309" y="708384"/>
                </a:lnTo>
                <a:lnTo>
                  <a:pt x="2421500" y="708384"/>
                </a:lnTo>
                <a:lnTo>
                  <a:pt x="2421500" y="702383"/>
                </a:lnTo>
                <a:lnTo>
                  <a:pt x="2488309" y="702383"/>
                </a:lnTo>
                <a:lnTo>
                  <a:pt x="2488309" y="678180"/>
                </a:lnTo>
                <a:lnTo>
                  <a:pt x="2414900" y="678180"/>
                </a:lnTo>
                <a:lnTo>
                  <a:pt x="2414900" y="672180"/>
                </a:lnTo>
                <a:lnTo>
                  <a:pt x="2507711" y="672180"/>
                </a:lnTo>
                <a:cubicBezTo>
                  <a:pt x="2509579" y="670313"/>
                  <a:pt x="2511745" y="668079"/>
                  <a:pt x="2514212" y="665479"/>
                </a:cubicBezTo>
                <a:cubicBezTo>
                  <a:pt x="2516679" y="662879"/>
                  <a:pt x="2519146" y="660178"/>
                  <a:pt x="2521613" y="657378"/>
                </a:cubicBezTo>
                <a:cubicBezTo>
                  <a:pt x="2524080" y="654578"/>
                  <a:pt x="2526447" y="651810"/>
                  <a:pt x="2528714" y="649077"/>
                </a:cubicBezTo>
                <a:cubicBezTo>
                  <a:pt x="2530982" y="646343"/>
                  <a:pt x="2532914" y="643909"/>
                  <a:pt x="2534514" y="641776"/>
                </a:cubicBezTo>
                <a:close/>
                <a:moveTo>
                  <a:pt x="2695659" y="641376"/>
                </a:moveTo>
                <a:cubicBezTo>
                  <a:pt x="2697126" y="643909"/>
                  <a:pt x="2698692" y="646676"/>
                  <a:pt x="2700360" y="649677"/>
                </a:cubicBezTo>
                <a:cubicBezTo>
                  <a:pt x="2702026" y="652677"/>
                  <a:pt x="2703727" y="655744"/>
                  <a:pt x="2705460" y="658878"/>
                </a:cubicBezTo>
                <a:cubicBezTo>
                  <a:pt x="2707194" y="662012"/>
                  <a:pt x="2708827" y="665045"/>
                  <a:pt x="2710361" y="667979"/>
                </a:cubicBezTo>
                <a:cubicBezTo>
                  <a:pt x="2711894" y="670913"/>
                  <a:pt x="2713261" y="673580"/>
                  <a:pt x="2714462" y="675980"/>
                </a:cubicBezTo>
                <a:lnTo>
                  <a:pt x="2708261" y="679181"/>
                </a:lnTo>
                <a:cubicBezTo>
                  <a:pt x="2707194" y="676914"/>
                  <a:pt x="2705927" y="674313"/>
                  <a:pt x="2704460" y="671380"/>
                </a:cubicBezTo>
                <a:cubicBezTo>
                  <a:pt x="2702993" y="668446"/>
                  <a:pt x="2701459" y="665446"/>
                  <a:pt x="2699859" y="662378"/>
                </a:cubicBezTo>
                <a:cubicBezTo>
                  <a:pt x="2698259" y="659311"/>
                  <a:pt x="2696592" y="656211"/>
                  <a:pt x="2694859" y="653077"/>
                </a:cubicBezTo>
                <a:cubicBezTo>
                  <a:pt x="2693125" y="649944"/>
                  <a:pt x="2691392" y="647043"/>
                  <a:pt x="2689658" y="644376"/>
                </a:cubicBezTo>
                <a:close/>
                <a:moveTo>
                  <a:pt x="3259329" y="638175"/>
                </a:moveTo>
                <a:lnTo>
                  <a:pt x="3265930" y="640376"/>
                </a:lnTo>
                <a:cubicBezTo>
                  <a:pt x="3264463" y="643843"/>
                  <a:pt x="3262896" y="647310"/>
                  <a:pt x="3261229" y="650777"/>
                </a:cubicBezTo>
                <a:cubicBezTo>
                  <a:pt x="3259562" y="654244"/>
                  <a:pt x="3257795" y="657711"/>
                  <a:pt x="3255928" y="661178"/>
                </a:cubicBezTo>
                <a:lnTo>
                  <a:pt x="3379744" y="661178"/>
                </a:lnTo>
                <a:lnTo>
                  <a:pt x="3379744" y="667779"/>
                </a:lnTo>
                <a:lnTo>
                  <a:pt x="3310735" y="667779"/>
                </a:lnTo>
                <a:lnTo>
                  <a:pt x="3310735" y="709184"/>
                </a:lnTo>
                <a:lnTo>
                  <a:pt x="3374943" y="709184"/>
                </a:lnTo>
                <a:lnTo>
                  <a:pt x="3374943" y="715985"/>
                </a:lnTo>
                <a:lnTo>
                  <a:pt x="3310735" y="715985"/>
                </a:lnTo>
                <a:lnTo>
                  <a:pt x="3310735" y="762591"/>
                </a:lnTo>
                <a:lnTo>
                  <a:pt x="3389745" y="762591"/>
                </a:lnTo>
                <a:lnTo>
                  <a:pt x="3389745" y="769592"/>
                </a:lnTo>
                <a:lnTo>
                  <a:pt x="3310735" y="769592"/>
                </a:lnTo>
                <a:lnTo>
                  <a:pt x="3310735" y="819398"/>
                </a:lnTo>
                <a:lnTo>
                  <a:pt x="3303934" y="819398"/>
                </a:lnTo>
                <a:lnTo>
                  <a:pt x="3303934" y="769592"/>
                </a:lnTo>
                <a:lnTo>
                  <a:pt x="3211923" y="769592"/>
                </a:lnTo>
                <a:lnTo>
                  <a:pt x="3211923" y="762591"/>
                </a:lnTo>
                <a:lnTo>
                  <a:pt x="3243727" y="762591"/>
                </a:lnTo>
                <a:lnTo>
                  <a:pt x="3243727" y="709184"/>
                </a:lnTo>
                <a:lnTo>
                  <a:pt x="3303934" y="709184"/>
                </a:lnTo>
                <a:lnTo>
                  <a:pt x="3303934" y="667779"/>
                </a:lnTo>
                <a:lnTo>
                  <a:pt x="3252128" y="667779"/>
                </a:lnTo>
                <a:cubicBezTo>
                  <a:pt x="3247461" y="675780"/>
                  <a:pt x="3242327" y="683614"/>
                  <a:pt x="3236726" y="691282"/>
                </a:cubicBezTo>
                <a:cubicBezTo>
                  <a:pt x="3231125" y="698950"/>
                  <a:pt x="3225191" y="706184"/>
                  <a:pt x="3218924" y="712985"/>
                </a:cubicBezTo>
                <a:lnTo>
                  <a:pt x="3214323" y="707184"/>
                </a:lnTo>
                <a:cubicBezTo>
                  <a:pt x="3218991" y="702250"/>
                  <a:pt x="3223524" y="696983"/>
                  <a:pt x="3227925" y="691382"/>
                </a:cubicBezTo>
                <a:cubicBezTo>
                  <a:pt x="3232325" y="685781"/>
                  <a:pt x="3236459" y="680014"/>
                  <a:pt x="3240326" y="674080"/>
                </a:cubicBezTo>
                <a:cubicBezTo>
                  <a:pt x="3244194" y="668146"/>
                  <a:pt x="3247727" y="662145"/>
                  <a:pt x="3250928" y="656078"/>
                </a:cubicBezTo>
                <a:cubicBezTo>
                  <a:pt x="3254128" y="650010"/>
                  <a:pt x="3256928" y="644043"/>
                  <a:pt x="3259329" y="638175"/>
                </a:cubicBezTo>
                <a:close/>
                <a:moveTo>
                  <a:pt x="2269130" y="460944"/>
                </a:moveTo>
                <a:cubicBezTo>
                  <a:pt x="2264463" y="460944"/>
                  <a:pt x="2260529" y="462311"/>
                  <a:pt x="2257328" y="465044"/>
                </a:cubicBezTo>
                <a:cubicBezTo>
                  <a:pt x="2254128" y="467778"/>
                  <a:pt x="2252527" y="471812"/>
                  <a:pt x="2252527" y="477146"/>
                </a:cubicBezTo>
                <a:cubicBezTo>
                  <a:pt x="2252527" y="482480"/>
                  <a:pt x="2254128" y="486514"/>
                  <a:pt x="2257328" y="489247"/>
                </a:cubicBezTo>
                <a:cubicBezTo>
                  <a:pt x="2260529" y="491981"/>
                  <a:pt x="2264463" y="493348"/>
                  <a:pt x="2269130" y="493348"/>
                </a:cubicBezTo>
                <a:cubicBezTo>
                  <a:pt x="2273797" y="493348"/>
                  <a:pt x="2277731" y="491981"/>
                  <a:pt x="2280931" y="489247"/>
                </a:cubicBezTo>
                <a:cubicBezTo>
                  <a:pt x="2284131" y="486514"/>
                  <a:pt x="2285731" y="482480"/>
                  <a:pt x="2285731" y="477146"/>
                </a:cubicBezTo>
                <a:cubicBezTo>
                  <a:pt x="2285731" y="471812"/>
                  <a:pt x="2284131" y="467778"/>
                  <a:pt x="2280931" y="465044"/>
                </a:cubicBezTo>
                <a:cubicBezTo>
                  <a:pt x="2277731" y="462311"/>
                  <a:pt x="2273797" y="460944"/>
                  <a:pt x="2269130" y="460944"/>
                </a:cubicBezTo>
                <a:close/>
                <a:moveTo>
                  <a:pt x="4494978" y="459144"/>
                </a:moveTo>
                <a:lnTo>
                  <a:pt x="4503980" y="459144"/>
                </a:lnTo>
                <a:cubicBezTo>
                  <a:pt x="4503980" y="463544"/>
                  <a:pt x="4503346" y="467978"/>
                  <a:pt x="4502079" y="472445"/>
                </a:cubicBezTo>
                <a:cubicBezTo>
                  <a:pt x="4500813" y="476912"/>
                  <a:pt x="4499213" y="481213"/>
                  <a:pt x="4497279" y="485347"/>
                </a:cubicBezTo>
                <a:cubicBezTo>
                  <a:pt x="4495345" y="489481"/>
                  <a:pt x="4493178" y="493448"/>
                  <a:pt x="4490778" y="497248"/>
                </a:cubicBezTo>
                <a:cubicBezTo>
                  <a:pt x="4488378" y="501049"/>
                  <a:pt x="4486044" y="504416"/>
                  <a:pt x="4483777" y="507350"/>
                </a:cubicBezTo>
                <a:lnTo>
                  <a:pt x="4475976" y="507350"/>
                </a:lnTo>
                <a:cubicBezTo>
                  <a:pt x="4481844" y="498815"/>
                  <a:pt x="4486478" y="490447"/>
                  <a:pt x="4489878" y="482246"/>
                </a:cubicBezTo>
                <a:cubicBezTo>
                  <a:pt x="4493278" y="474045"/>
                  <a:pt x="4494978" y="466344"/>
                  <a:pt x="4494978" y="459144"/>
                </a:cubicBezTo>
                <a:close/>
                <a:moveTo>
                  <a:pt x="846906" y="459144"/>
                </a:moveTo>
                <a:lnTo>
                  <a:pt x="855907" y="459144"/>
                </a:lnTo>
                <a:cubicBezTo>
                  <a:pt x="855907" y="463544"/>
                  <a:pt x="855273" y="467978"/>
                  <a:pt x="854007" y="472445"/>
                </a:cubicBezTo>
                <a:cubicBezTo>
                  <a:pt x="852740" y="476912"/>
                  <a:pt x="851140" y="481213"/>
                  <a:pt x="849206" y="485347"/>
                </a:cubicBezTo>
                <a:cubicBezTo>
                  <a:pt x="847272" y="489481"/>
                  <a:pt x="845106" y="493448"/>
                  <a:pt x="842705" y="497248"/>
                </a:cubicBezTo>
                <a:cubicBezTo>
                  <a:pt x="840305" y="501049"/>
                  <a:pt x="837971" y="504416"/>
                  <a:pt x="835705" y="507350"/>
                </a:cubicBezTo>
                <a:lnTo>
                  <a:pt x="827903" y="507350"/>
                </a:lnTo>
                <a:cubicBezTo>
                  <a:pt x="833771" y="498815"/>
                  <a:pt x="838405" y="490447"/>
                  <a:pt x="841805" y="482246"/>
                </a:cubicBezTo>
                <a:cubicBezTo>
                  <a:pt x="845206" y="474045"/>
                  <a:pt x="846906" y="466344"/>
                  <a:pt x="846906" y="459144"/>
                </a:cubicBezTo>
                <a:close/>
                <a:moveTo>
                  <a:pt x="2269130" y="454743"/>
                </a:moveTo>
                <a:cubicBezTo>
                  <a:pt x="2275530" y="454743"/>
                  <a:pt x="2281065" y="456610"/>
                  <a:pt x="2285731" y="460344"/>
                </a:cubicBezTo>
                <a:cubicBezTo>
                  <a:pt x="2290399" y="464077"/>
                  <a:pt x="2292733" y="469678"/>
                  <a:pt x="2292733" y="477146"/>
                </a:cubicBezTo>
                <a:cubicBezTo>
                  <a:pt x="2292733" y="480880"/>
                  <a:pt x="2292099" y="484147"/>
                  <a:pt x="2290833" y="486947"/>
                </a:cubicBezTo>
                <a:cubicBezTo>
                  <a:pt x="2289565" y="489747"/>
                  <a:pt x="2287832" y="492081"/>
                  <a:pt x="2285632" y="493948"/>
                </a:cubicBezTo>
                <a:cubicBezTo>
                  <a:pt x="2283431" y="495815"/>
                  <a:pt x="2280931" y="497215"/>
                  <a:pt x="2278130" y="498148"/>
                </a:cubicBezTo>
                <a:cubicBezTo>
                  <a:pt x="2275331" y="499082"/>
                  <a:pt x="2272330" y="499549"/>
                  <a:pt x="2269130" y="499549"/>
                </a:cubicBezTo>
                <a:cubicBezTo>
                  <a:pt x="2262729" y="499549"/>
                  <a:pt x="2257195" y="497682"/>
                  <a:pt x="2252527" y="493948"/>
                </a:cubicBezTo>
                <a:cubicBezTo>
                  <a:pt x="2247860" y="490214"/>
                  <a:pt x="2245527" y="484613"/>
                  <a:pt x="2245527" y="477146"/>
                </a:cubicBezTo>
                <a:cubicBezTo>
                  <a:pt x="2245527" y="469678"/>
                  <a:pt x="2247860" y="464077"/>
                  <a:pt x="2252527" y="460344"/>
                </a:cubicBezTo>
                <a:cubicBezTo>
                  <a:pt x="2257195" y="456610"/>
                  <a:pt x="2262729" y="454743"/>
                  <a:pt x="2269130" y="454743"/>
                </a:cubicBezTo>
                <a:close/>
                <a:moveTo>
                  <a:pt x="1251478" y="454143"/>
                </a:moveTo>
                <a:lnTo>
                  <a:pt x="1251478" y="482146"/>
                </a:lnTo>
                <a:lnTo>
                  <a:pt x="1357492" y="482146"/>
                </a:lnTo>
                <a:lnTo>
                  <a:pt x="1357492" y="454143"/>
                </a:lnTo>
                <a:close/>
                <a:moveTo>
                  <a:pt x="2899533" y="453743"/>
                </a:moveTo>
                <a:cubicBezTo>
                  <a:pt x="2900466" y="456277"/>
                  <a:pt x="2901466" y="459244"/>
                  <a:pt x="2902533" y="462644"/>
                </a:cubicBezTo>
                <a:cubicBezTo>
                  <a:pt x="2903600" y="466044"/>
                  <a:pt x="2904599" y="469545"/>
                  <a:pt x="2905534" y="473145"/>
                </a:cubicBezTo>
                <a:cubicBezTo>
                  <a:pt x="2906467" y="476746"/>
                  <a:pt x="2907366" y="480246"/>
                  <a:pt x="2908233" y="483647"/>
                </a:cubicBezTo>
                <a:cubicBezTo>
                  <a:pt x="2909101" y="487047"/>
                  <a:pt x="2909801" y="490081"/>
                  <a:pt x="2910334" y="492748"/>
                </a:cubicBezTo>
                <a:lnTo>
                  <a:pt x="2903732" y="493948"/>
                </a:lnTo>
                <a:cubicBezTo>
                  <a:pt x="2903200" y="491148"/>
                  <a:pt x="2902533" y="488014"/>
                  <a:pt x="2901732" y="484547"/>
                </a:cubicBezTo>
                <a:cubicBezTo>
                  <a:pt x="2900932" y="481080"/>
                  <a:pt x="2900066" y="477613"/>
                  <a:pt x="2899132" y="474145"/>
                </a:cubicBezTo>
                <a:cubicBezTo>
                  <a:pt x="2898199" y="470678"/>
                  <a:pt x="2897232" y="467278"/>
                  <a:pt x="2896232" y="463944"/>
                </a:cubicBezTo>
                <a:cubicBezTo>
                  <a:pt x="2895232" y="460610"/>
                  <a:pt x="2894331" y="457677"/>
                  <a:pt x="2893532" y="455143"/>
                </a:cubicBezTo>
                <a:close/>
                <a:moveTo>
                  <a:pt x="2941137" y="452543"/>
                </a:moveTo>
                <a:cubicBezTo>
                  <a:pt x="2942470" y="455076"/>
                  <a:pt x="2943872" y="458010"/>
                  <a:pt x="2945338" y="461344"/>
                </a:cubicBezTo>
                <a:cubicBezTo>
                  <a:pt x="2946805" y="464678"/>
                  <a:pt x="2948272" y="468045"/>
                  <a:pt x="2949738" y="471445"/>
                </a:cubicBezTo>
                <a:cubicBezTo>
                  <a:pt x="2951206" y="474845"/>
                  <a:pt x="2952572" y="478179"/>
                  <a:pt x="2953839" y="481446"/>
                </a:cubicBezTo>
                <a:cubicBezTo>
                  <a:pt x="2955106" y="484713"/>
                  <a:pt x="2956139" y="487614"/>
                  <a:pt x="2956939" y="490147"/>
                </a:cubicBezTo>
                <a:lnTo>
                  <a:pt x="2950739" y="491948"/>
                </a:lnTo>
                <a:cubicBezTo>
                  <a:pt x="2949939" y="489414"/>
                  <a:pt x="2948939" y="486514"/>
                  <a:pt x="2947739" y="483247"/>
                </a:cubicBezTo>
                <a:cubicBezTo>
                  <a:pt x="2946538" y="479979"/>
                  <a:pt x="2945238" y="476646"/>
                  <a:pt x="2943838" y="473245"/>
                </a:cubicBezTo>
                <a:cubicBezTo>
                  <a:pt x="2942437" y="469845"/>
                  <a:pt x="2941005" y="466511"/>
                  <a:pt x="2939538" y="463244"/>
                </a:cubicBezTo>
                <a:cubicBezTo>
                  <a:pt x="2938071" y="459977"/>
                  <a:pt x="2936670" y="457077"/>
                  <a:pt x="2935337" y="454543"/>
                </a:cubicBezTo>
                <a:close/>
                <a:moveTo>
                  <a:pt x="2865128" y="451943"/>
                </a:moveTo>
                <a:lnTo>
                  <a:pt x="2871129" y="454343"/>
                </a:lnTo>
                <a:cubicBezTo>
                  <a:pt x="2869795" y="457943"/>
                  <a:pt x="2868162" y="461777"/>
                  <a:pt x="2866228" y="465844"/>
                </a:cubicBezTo>
                <a:cubicBezTo>
                  <a:pt x="2864294" y="469912"/>
                  <a:pt x="2862228" y="473945"/>
                  <a:pt x="2860027" y="477946"/>
                </a:cubicBezTo>
                <a:cubicBezTo>
                  <a:pt x="2857828" y="481946"/>
                  <a:pt x="2855594" y="485780"/>
                  <a:pt x="2853327" y="489447"/>
                </a:cubicBezTo>
                <a:cubicBezTo>
                  <a:pt x="2851059" y="493114"/>
                  <a:pt x="2848926" y="496348"/>
                  <a:pt x="2846926" y="499149"/>
                </a:cubicBezTo>
                <a:lnTo>
                  <a:pt x="2841125" y="495748"/>
                </a:lnTo>
                <a:cubicBezTo>
                  <a:pt x="2843258" y="492681"/>
                  <a:pt x="2845492" y="489281"/>
                  <a:pt x="2847826" y="485547"/>
                </a:cubicBezTo>
                <a:cubicBezTo>
                  <a:pt x="2850160" y="481813"/>
                  <a:pt x="2852427" y="478013"/>
                  <a:pt x="2854627" y="474145"/>
                </a:cubicBezTo>
                <a:cubicBezTo>
                  <a:pt x="2856827" y="470278"/>
                  <a:pt x="2858828" y="466444"/>
                  <a:pt x="2860628" y="462644"/>
                </a:cubicBezTo>
                <a:cubicBezTo>
                  <a:pt x="2862427" y="458843"/>
                  <a:pt x="2863928" y="455276"/>
                  <a:pt x="2865128" y="451943"/>
                </a:cubicBezTo>
                <a:close/>
                <a:moveTo>
                  <a:pt x="2981742" y="451142"/>
                </a:moveTo>
                <a:cubicBezTo>
                  <a:pt x="2983742" y="453810"/>
                  <a:pt x="2985876" y="456943"/>
                  <a:pt x="2988143" y="460544"/>
                </a:cubicBezTo>
                <a:cubicBezTo>
                  <a:pt x="2990410" y="464144"/>
                  <a:pt x="2992677" y="467845"/>
                  <a:pt x="2994944" y="471645"/>
                </a:cubicBezTo>
                <a:cubicBezTo>
                  <a:pt x="2997211" y="475446"/>
                  <a:pt x="2999345" y="479179"/>
                  <a:pt x="3001345" y="482847"/>
                </a:cubicBezTo>
                <a:cubicBezTo>
                  <a:pt x="3003345" y="486514"/>
                  <a:pt x="3005012" y="489747"/>
                  <a:pt x="3006345" y="492548"/>
                </a:cubicBezTo>
                <a:lnTo>
                  <a:pt x="3000145" y="495548"/>
                </a:lnTo>
                <a:cubicBezTo>
                  <a:pt x="2998945" y="492748"/>
                  <a:pt x="2997378" y="489547"/>
                  <a:pt x="2995444" y="485947"/>
                </a:cubicBezTo>
                <a:cubicBezTo>
                  <a:pt x="2993510" y="482346"/>
                  <a:pt x="2991444" y="478679"/>
                  <a:pt x="2989244" y="474945"/>
                </a:cubicBezTo>
                <a:cubicBezTo>
                  <a:pt x="2987043" y="471212"/>
                  <a:pt x="2984810" y="467545"/>
                  <a:pt x="2982543" y="463944"/>
                </a:cubicBezTo>
                <a:cubicBezTo>
                  <a:pt x="2980275" y="460344"/>
                  <a:pt x="2978142" y="457077"/>
                  <a:pt x="2976142" y="454143"/>
                </a:cubicBezTo>
                <a:close/>
                <a:moveTo>
                  <a:pt x="1244478" y="448142"/>
                </a:moveTo>
                <a:lnTo>
                  <a:pt x="1364493" y="448142"/>
                </a:lnTo>
                <a:lnTo>
                  <a:pt x="1364493" y="498948"/>
                </a:lnTo>
                <a:lnTo>
                  <a:pt x="1357492" y="498948"/>
                </a:lnTo>
                <a:lnTo>
                  <a:pt x="1357492" y="488547"/>
                </a:lnTo>
                <a:lnTo>
                  <a:pt x="1251478" y="488547"/>
                </a:lnTo>
                <a:lnTo>
                  <a:pt x="1251478" y="498948"/>
                </a:lnTo>
                <a:lnTo>
                  <a:pt x="1244478" y="498948"/>
                </a:lnTo>
                <a:close/>
                <a:moveTo>
                  <a:pt x="5953009" y="446142"/>
                </a:moveTo>
                <a:lnTo>
                  <a:pt x="5959209" y="446542"/>
                </a:lnTo>
                <a:lnTo>
                  <a:pt x="5959209" y="476346"/>
                </a:lnTo>
                <a:cubicBezTo>
                  <a:pt x="5959209" y="478213"/>
                  <a:pt x="5959343" y="479746"/>
                  <a:pt x="5959609" y="480946"/>
                </a:cubicBezTo>
                <a:cubicBezTo>
                  <a:pt x="5959876" y="482146"/>
                  <a:pt x="5960409" y="483113"/>
                  <a:pt x="5961209" y="483847"/>
                </a:cubicBezTo>
                <a:cubicBezTo>
                  <a:pt x="5962010" y="484580"/>
                  <a:pt x="5963110" y="485113"/>
                  <a:pt x="5964510" y="485447"/>
                </a:cubicBezTo>
                <a:cubicBezTo>
                  <a:pt x="5965910" y="485780"/>
                  <a:pt x="5967744" y="486014"/>
                  <a:pt x="5970011" y="486147"/>
                </a:cubicBezTo>
                <a:cubicBezTo>
                  <a:pt x="5978679" y="486680"/>
                  <a:pt x="5987413" y="486680"/>
                  <a:pt x="5996214" y="486147"/>
                </a:cubicBezTo>
                <a:cubicBezTo>
                  <a:pt x="5998481" y="486014"/>
                  <a:pt x="6000348" y="485780"/>
                  <a:pt x="6001814" y="485447"/>
                </a:cubicBezTo>
                <a:cubicBezTo>
                  <a:pt x="6003281" y="485113"/>
                  <a:pt x="6004415" y="484580"/>
                  <a:pt x="6005215" y="483847"/>
                </a:cubicBezTo>
                <a:cubicBezTo>
                  <a:pt x="6006015" y="483113"/>
                  <a:pt x="6006615" y="482180"/>
                  <a:pt x="6007015" y="481046"/>
                </a:cubicBezTo>
                <a:cubicBezTo>
                  <a:pt x="6007415" y="479913"/>
                  <a:pt x="6007749" y="478479"/>
                  <a:pt x="6008015" y="476746"/>
                </a:cubicBezTo>
                <a:cubicBezTo>
                  <a:pt x="6008149" y="475812"/>
                  <a:pt x="6008282" y="474545"/>
                  <a:pt x="6008415" y="472945"/>
                </a:cubicBezTo>
                <a:cubicBezTo>
                  <a:pt x="6008549" y="471345"/>
                  <a:pt x="6008682" y="469745"/>
                  <a:pt x="6008815" y="468145"/>
                </a:cubicBezTo>
                <a:cubicBezTo>
                  <a:pt x="6008949" y="466278"/>
                  <a:pt x="6009082" y="464344"/>
                  <a:pt x="6009216" y="462344"/>
                </a:cubicBezTo>
                <a:lnTo>
                  <a:pt x="6014816" y="464544"/>
                </a:lnTo>
                <a:cubicBezTo>
                  <a:pt x="6014683" y="466411"/>
                  <a:pt x="6014550" y="468145"/>
                  <a:pt x="6014416" y="469745"/>
                </a:cubicBezTo>
                <a:cubicBezTo>
                  <a:pt x="6014283" y="471212"/>
                  <a:pt x="6014183" y="472712"/>
                  <a:pt x="6014116" y="474245"/>
                </a:cubicBezTo>
                <a:cubicBezTo>
                  <a:pt x="6014050" y="475779"/>
                  <a:pt x="6013950" y="477079"/>
                  <a:pt x="6013816" y="478146"/>
                </a:cubicBezTo>
                <a:cubicBezTo>
                  <a:pt x="6013549" y="480680"/>
                  <a:pt x="6013116" y="482813"/>
                  <a:pt x="6012516" y="484547"/>
                </a:cubicBezTo>
                <a:cubicBezTo>
                  <a:pt x="6011916" y="486280"/>
                  <a:pt x="6011016" y="487680"/>
                  <a:pt x="6009816" y="488747"/>
                </a:cubicBezTo>
                <a:cubicBezTo>
                  <a:pt x="6008615" y="489814"/>
                  <a:pt x="6006982" y="490614"/>
                  <a:pt x="6004915" y="491148"/>
                </a:cubicBezTo>
                <a:cubicBezTo>
                  <a:pt x="6002848" y="491681"/>
                  <a:pt x="6000214" y="492014"/>
                  <a:pt x="5997014" y="492148"/>
                </a:cubicBezTo>
                <a:cubicBezTo>
                  <a:pt x="5987546" y="492814"/>
                  <a:pt x="5978145" y="492814"/>
                  <a:pt x="5968811" y="492148"/>
                </a:cubicBezTo>
                <a:cubicBezTo>
                  <a:pt x="5963210" y="491748"/>
                  <a:pt x="5959176" y="490614"/>
                  <a:pt x="5956709" y="488747"/>
                </a:cubicBezTo>
                <a:cubicBezTo>
                  <a:pt x="5954242" y="486880"/>
                  <a:pt x="5953009" y="483147"/>
                  <a:pt x="5953009" y="477546"/>
                </a:cubicBezTo>
                <a:close/>
                <a:moveTo>
                  <a:pt x="5934406" y="445742"/>
                </a:moveTo>
                <a:lnTo>
                  <a:pt x="5940007" y="447942"/>
                </a:lnTo>
                <a:cubicBezTo>
                  <a:pt x="5938807" y="451143"/>
                  <a:pt x="5937407" y="454543"/>
                  <a:pt x="5935806" y="458143"/>
                </a:cubicBezTo>
                <a:cubicBezTo>
                  <a:pt x="5934206" y="461744"/>
                  <a:pt x="5932573" y="465311"/>
                  <a:pt x="5930906" y="468845"/>
                </a:cubicBezTo>
                <a:cubicBezTo>
                  <a:pt x="5929239" y="472379"/>
                  <a:pt x="5927505" y="475812"/>
                  <a:pt x="5925705" y="479146"/>
                </a:cubicBezTo>
                <a:cubicBezTo>
                  <a:pt x="5923905" y="482480"/>
                  <a:pt x="5922138" y="485480"/>
                  <a:pt x="5920404" y="488147"/>
                </a:cubicBezTo>
                <a:lnTo>
                  <a:pt x="5915203" y="484547"/>
                </a:lnTo>
                <a:cubicBezTo>
                  <a:pt x="5916937" y="482013"/>
                  <a:pt x="5918704" y="479113"/>
                  <a:pt x="5920504" y="475846"/>
                </a:cubicBezTo>
                <a:cubicBezTo>
                  <a:pt x="5922305" y="472579"/>
                  <a:pt x="5924038" y="469245"/>
                  <a:pt x="5925705" y="465844"/>
                </a:cubicBezTo>
                <a:cubicBezTo>
                  <a:pt x="5927372" y="462444"/>
                  <a:pt x="5928939" y="459010"/>
                  <a:pt x="5930406" y="455543"/>
                </a:cubicBezTo>
                <a:cubicBezTo>
                  <a:pt x="5931872" y="452076"/>
                  <a:pt x="5933206" y="448809"/>
                  <a:pt x="5934406" y="445742"/>
                </a:cubicBezTo>
                <a:close/>
                <a:moveTo>
                  <a:pt x="6024618" y="445142"/>
                </a:moveTo>
                <a:cubicBezTo>
                  <a:pt x="6026618" y="447542"/>
                  <a:pt x="6028818" y="450442"/>
                  <a:pt x="6031218" y="453843"/>
                </a:cubicBezTo>
                <a:cubicBezTo>
                  <a:pt x="6033618" y="457243"/>
                  <a:pt x="6035986" y="460744"/>
                  <a:pt x="6038319" y="464344"/>
                </a:cubicBezTo>
                <a:cubicBezTo>
                  <a:pt x="6040653" y="467945"/>
                  <a:pt x="6042886" y="471412"/>
                  <a:pt x="6045020" y="474745"/>
                </a:cubicBezTo>
                <a:cubicBezTo>
                  <a:pt x="6047153" y="478079"/>
                  <a:pt x="6049021" y="480946"/>
                  <a:pt x="6050621" y="483347"/>
                </a:cubicBezTo>
                <a:lnTo>
                  <a:pt x="6045220" y="486947"/>
                </a:lnTo>
                <a:cubicBezTo>
                  <a:pt x="6043753" y="484413"/>
                  <a:pt x="6041953" y="481446"/>
                  <a:pt x="6039819" y="478046"/>
                </a:cubicBezTo>
                <a:cubicBezTo>
                  <a:pt x="6037685" y="474645"/>
                  <a:pt x="6035452" y="471145"/>
                  <a:pt x="6033118" y="467545"/>
                </a:cubicBezTo>
                <a:cubicBezTo>
                  <a:pt x="6030785" y="463944"/>
                  <a:pt x="6028451" y="460477"/>
                  <a:pt x="6026118" y="457143"/>
                </a:cubicBezTo>
                <a:cubicBezTo>
                  <a:pt x="6023784" y="453810"/>
                  <a:pt x="6021617" y="450942"/>
                  <a:pt x="6019617" y="448542"/>
                </a:cubicBezTo>
                <a:close/>
                <a:moveTo>
                  <a:pt x="5978012" y="435941"/>
                </a:moveTo>
                <a:cubicBezTo>
                  <a:pt x="5979212" y="437274"/>
                  <a:pt x="5980678" y="439041"/>
                  <a:pt x="5982412" y="441241"/>
                </a:cubicBezTo>
                <a:cubicBezTo>
                  <a:pt x="5984146" y="443442"/>
                  <a:pt x="5985946" y="445775"/>
                  <a:pt x="5987813" y="448242"/>
                </a:cubicBezTo>
                <a:cubicBezTo>
                  <a:pt x="5989680" y="450709"/>
                  <a:pt x="5991480" y="453143"/>
                  <a:pt x="5993214" y="455543"/>
                </a:cubicBezTo>
                <a:cubicBezTo>
                  <a:pt x="5994947" y="457943"/>
                  <a:pt x="5996414" y="459944"/>
                  <a:pt x="5997614" y="461544"/>
                </a:cubicBezTo>
                <a:lnTo>
                  <a:pt x="5993014" y="465344"/>
                </a:lnTo>
                <a:cubicBezTo>
                  <a:pt x="5991946" y="463744"/>
                  <a:pt x="5990546" y="461744"/>
                  <a:pt x="5988813" y="459344"/>
                </a:cubicBezTo>
                <a:cubicBezTo>
                  <a:pt x="5987079" y="456943"/>
                  <a:pt x="5985279" y="454510"/>
                  <a:pt x="5983412" y="452043"/>
                </a:cubicBezTo>
                <a:cubicBezTo>
                  <a:pt x="5981545" y="449576"/>
                  <a:pt x="5979712" y="447209"/>
                  <a:pt x="5977912" y="444942"/>
                </a:cubicBezTo>
                <a:cubicBezTo>
                  <a:pt x="5976111" y="442675"/>
                  <a:pt x="5974611" y="440875"/>
                  <a:pt x="5973411" y="439541"/>
                </a:cubicBezTo>
                <a:close/>
                <a:moveTo>
                  <a:pt x="1133065" y="432940"/>
                </a:moveTo>
                <a:cubicBezTo>
                  <a:pt x="1136932" y="435607"/>
                  <a:pt x="1141500" y="438908"/>
                  <a:pt x="1146766" y="442841"/>
                </a:cubicBezTo>
                <a:cubicBezTo>
                  <a:pt x="1152034" y="446775"/>
                  <a:pt x="1157368" y="450909"/>
                  <a:pt x="1162767" y="455243"/>
                </a:cubicBezTo>
                <a:cubicBezTo>
                  <a:pt x="1168169" y="459577"/>
                  <a:pt x="1173336" y="463811"/>
                  <a:pt x="1178270" y="467945"/>
                </a:cubicBezTo>
                <a:cubicBezTo>
                  <a:pt x="1183204" y="472078"/>
                  <a:pt x="1187272" y="475546"/>
                  <a:pt x="1190471" y="478346"/>
                </a:cubicBezTo>
                <a:lnTo>
                  <a:pt x="1186071" y="484147"/>
                </a:lnTo>
                <a:cubicBezTo>
                  <a:pt x="1182605" y="481213"/>
                  <a:pt x="1178404" y="477679"/>
                  <a:pt x="1173470" y="473545"/>
                </a:cubicBezTo>
                <a:cubicBezTo>
                  <a:pt x="1168535" y="469411"/>
                  <a:pt x="1163367" y="465178"/>
                  <a:pt x="1157968" y="460844"/>
                </a:cubicBezTo>
                <a:cubicBezTo>
                  <a:pt x="1152567" y="456510"/>
                  <a:pt x="1147299" y="452376"/>
                  <a:pt x="1142167" y="448442"/>
                </a:cubicBezTo>
                <a:cubicBezTo>
                  <a:pt x="1137032" y="444508"/>
                  <a:pt x="1132665" y="441208"/>
                  <a:pt x="1129065" y="438541"/>
                </a:cubicBezTo>
                <a:close/>
                <a:moveTo>
                  <a:pt x="1066457" y="432740"/>
                </a:moveTo>
                <a:lnTo>
                  <a:pt x="1071657" y="437541"/>
                </a:lnTo>
                <a:cubicBezTo>
                  <a:pt x="1068590" y="441675"/>
                  <a:pt x="1065023" y="446009"/>
                  <a:pt x="1060956" y="450542"/>
                </a:cubicBezTo>
                <a:cubicBezTo>
                  <a:pt x="1056889" y="455076"/>
                  <a:pt x="1052622" y="459577"/>
                  <a:pt x="1048155" y="464044"/>
                </a:cubicBezTo>
                <a:cubicBezTo>
                  <a:pt x="1043687" y="468511"/>
                  <a:pt x="1039153" y="472779"/>
                  <a:pt x="1034553" y="476846"/>
                </a:cubicBezTo>
                <a:cubicBezTo>
                  <a:pt x="1029953" y="480913"/>
                  <a:pt x="1025518" y="484547"/>
                  <a:pt x="1021251" y="487747"/>
                </a:cubicBezTo>
                <a:lnTo>
                  <a:pt x="1016851" y="481746"/>
                </a:lnTo>
                <a:cubicBezTo>
                  <a:pt x="1021118" y="478679"/>
                  <a:pt x="1025518" y="475146"/>
                  <a:pt x="1030052" y="471145"/>
                </a:cubicBezTo>
                <a:cubicBezTo>
                  <a:pt x="1034586" y="467145"/>
                  <a:pt x="1039054" y="463011"/>
                  <a:pt x="1043454" y="458743"/>
                </a:cubicBezTo>
                <a:cubicBezTo>
                  <a:pt x="1047855" y="454476"/>
                  <a:pt x="1052022" y="450109"/>
                  <a:pt x="1055956" y="445642"/>
                </a:cubicBezTo>
                <a:cubicBezTo>
                  <a:pt x="1059890" y="441175"/>
                  <a:pt x="1063390" y="436874"/>
                  <a:pt x="1066457" y="432740"/>
                </a:cubicBezTo>
                <a:close/>
                <a:moveTo>
                  <a:pt x="5921004" y="427740"/>
                </a:moveTo>
                <a:lnTo>
                  <a:pt x="6049221" y="427740"/>
                </a:lnTo>
                <a:lnTo>
                  <a:pt x="6049221" y="433740"/>
                </a:lnTo>
                <a:lnTo>
                  <a:pt x="5921004" y="433740"/>
                </a:lnTo>
                <a:close/>
                <a:moveTo>
                  <a:pt x="3081554" y="425139"/>
                </a:moveTo>
                <a:lnTo>
                  <a:pt x="3201369" y="425139"/>
                </a:lnTo>
                <a:lnTo>
                  <a:pt x="3201369" y="431540"/>
                </a:lnTo>
                <a:lnTo>
                  <a:pt x="3159564" y="431540"/>
                </a:lnTo>
                <a:lnTo>
                  <a:pt x="3159564" y="471545"/>
                </a:lnTo>
                <a:cubicBezTo>
                  <a:pt x="3159564" y="474345"/>
                  <a:pt x="3159731" y="476579"/>
                  <a:pt x="3160064" y="478246"/>
                </a:cubicBezTo>
                <a:cubicBezTo>
                  <a:pt x="3160397" y="479913"/>
                  <a:pt x="3160998" y="481213"/>
                  <a:pt x="3161864" y="482146"/>
                </a:cubicBezTo>
                <a:cubicBezTo>
                  <a:pt x="3162731" y="483080"/>
                  <a:pt x="3163931" y="483680"/>
                  <a:pt x="3165465" y="483947"/>
                </a:cubicBezTo>
                <a:cubicBezTo>
                  <a:pt x="3166998" y="484213"/>
                  <a:pt x="3168898" y="484413"/>
                  <a:pt x="3171166" y="484547"/>
                </a:cubicBezTo>
                <a:cubicBezTo>
                  <a:pt x="3175299" y="484813"/>
                  <a:pt x="3179500" y="484813"/>
                  <a:pt x="3183767" y="484547"/>
                </a:cubicBezTo>
                <a:cubicBezTo>
                  <a:pt x="3186301" y="484413"/>
                  <a:pt x="3188334" y="484180"/>
                  <a:pt x="3189868" y="483847"/>
                </a:cubicBezTo>
                <a:cubicBezTo>
                  <a:pt x="3191401" y="483513"/>
                  <a:pt x="3192668" y="482913"/>
                  <a:pt x="3193668" y="482046"/>
                </a:cubicBezTo>
                <a:cubicBezTo>
                  <a:pt x="3194668" y="481180"/>
                  <a:pt x="3195468" y="479946"/>
                  <a:pt x="3196069" y="478346"/>
                </a:cubicBezTo>
                <a:cubicBezTo>
                  <a:pt x="3196669" y="476746"/>
                  <a:pt x="3197169" y="474612"/>
                  <a:pt x="3197569" y="471945"/>
                </a:cubicBezTo>
                <a:cubicBezTo>
                  <a:pt x="3197702" y="470745"/>
                  <a:pt x="3197869" y="469178"/>
                  <a:pt x="3198069" y="467245"/>
                </a:cubicBezTo>
                <a:cubicBezTo>
                  <a:pt x="3198269" y="465311"/>
                  <a:pt x="3198469" y="463344"/>
                  <a:pt x="3198669" y="461344"/>
                </a:cubicBezTo>
                <a:cubicBezTo>
                  <a:pt x="3198869" y="459344"/>
                  <a:pt x="3199002" y="457543"/>
                  <a:pt x="3199069" y="455943"/>
                </a:cubicBezTo>
                <a:cubicBezTo>
                  <a:pt x="3199136" y="454343"/>
                  <a:pt x="3199169" y="453343"/>
                  <a:pt x="3199169" y="452943"/>
                </a:cubicBezTo>
                <a:lnTo>
                  <a:pt x="3205170" y="455343"/>
                </a:lnTo>
                <a:cubicBezTo>
                  <a:pt x="3205170" y="455610"/>
                  <a:pt x="3205103" y="456510"/>
                  <a:pt x="3204970" y="458043"/>
                </a:cubicBezTo>
                <a:cubicBezTo>
                  <a:pt x="3204836" y="459577"/>
                  <a:pt x="3204703" y="461344"/>
                  <a:pt x="3204570" y="463344"/>
                </a:cubicBezTo>
                <a:cubicBezTo>
                  <a:pt x="3204436" y="465344"/>
                  <a:pt x="3204236" y="467311"/>
                  <a:pt x="3203969" y="469245"/>
                </a:cubicBezTo>
                <a:cubicBezTo>
                  <a:pt x="3203703" y="471178"/>
                  <a:pt x="3203503" y="472745"/>
                  <a:pt x="3203369" y="473945"/>
                </a:cubicBezTo>
                <a:cubicBezTo>
                  <a:pt x="3202703" y="477412"/>
                  <a:pt x="3202036" y="480246"/>
                  <a:pt x="3201369" y="482446"/>
                </a:cubicBezTo>
                <a:cubicBezTo>
                  <a:pt x="3200702" y="484647"/>
                  <a:pt x="3199702" y="486380"/>
                  <a:pt x="3198369" y="487647"/>
                </a:cubicBezTo>
                <a:cubicBezTo>
                  <a:pt x="3197035" y="488914"/>
                  <a:pt x="3195268" y="489814"/>
                  <a:pt x="3193068" y="490347"/>
                </a:cubicBezTo>
                <a:cubicBezTo>
                  <a:pt x="3190868" y="490881"/>
                  <a:pt x="3187967" y="491214"/>
                  <a:pt x="3184367" y="491348"/>
                </a:cubicBezTo>
                <a:cubicBezTo>
                  <a:pt x="3179433" y="491614"/>
                  <a:pt x="3174566" y="491614"/>
                  <a:pt x="3169765" y="491348"/>
                </a:cubicBezTo>
                <a:cubicBezTo>
                  <a:pt x="3163364" y="491081"/>
                  <a:pt x="3158931" y="489681"/>
                  <a:pt x="3156464" y="487147"/>
                </a:cubicBezTo>
                <a:cubicBezTo>
                  <a:pt x="3153997" y="484613"/>
                  <a:pt x="3152763" y="479946"/>
                  <a:pt x="3152763" y="473145"/>
                </a:cubicBezTo>
                <a:lnTo>
                  <a:pt x="3152763" y="431540"/>
                </a:lnTo>
                <a:lnTo>
                  <a:pt x="3120559" y="431540"/>
                </a:lnTo>
                <a:cubicBezTo>
                  <a:pt x="3120559" y="432607"/>
                  <a:pt x="3120526" y="433707"/>
                  <a:pt x="3120459" y="434840"/>
                </a:cubicBezTo>
                <a:cubicBezTo>
                  <a:pt x="3120392" y="435974"/>
                  <a:pt x="3120359" y="436941"/>
                  <a:pt x="3120359" y="437741"/>
                </a:cubicBezTo>
                <a:cubicBezTo>
                  <a:pt x="3120359" y="445742"/>
                  <a:pt x="3119626" y="452643"/>
                  <a:pt x="3118159" y="458443"/>
                </a:cubicBezTo>
                <a:cubicBezTo>
                  <a:pt x="3116692" y="464244"/>
                  <a:pt x="3114292" y="469411"/>
                  <a:pt x="3110958" y="473945"/>
                </a:cubicBezTo>
                <a:cubicBezTo>
                  <a:pt x="3107624" y="478479"/>
                  <a:pt x="3103157" y="482646"/>
                  <a:pt x="3097556" y="486447"/>
                </a:cubicBezTo>
                <a:cubicBezTo>
                  <a:pt x="3091956" y="490247"/>
                  <a:pt x="3085088" y="494215"/>
                  <a:pt x="3076954" y="498348"/>
                </a:cubicBezTo>
                <a:lnTo>
                  <a:pt x="3073153" y="492748"/>
                </a:lnTo>
                <a:cubicBezTo>
                  <a:pt x="3081021" y="489147"/>
                  <a:pt x="3087488" y="485614"/>
                  <a:pt x="3092556" y="482146"/>
                </a:cubicBezTo>
                <a:cubicBezTo>
                  <a:pt x="3097623" y="478679"/>
                  <a:pt x="3101657" y="474845"/>
                  <a:pt x="3104657" y="470645"/>
                </a:cubicBezTo>
                <a:cubicBezTo>
                  <a:pt x="3107657" y="466444"/>
                  <a:pt x="3109825" y="461677"/>
                  <a:pt x="3111158" y="456343"/>
                </a:cubicBezTo>
                <a:cubicBezTo>
                  <a:pt x="3112491" y="451009"/>
                  <a:pt x="3113358" y="444675"/>
                  <a:pt x="3113758" y="437341"/>
                </a:cubicBezTo>
                <a:cubicBezTo>
                  <a:pt x="3113892" y="436674"/>
                  <a:pt x="3113958" y="435774"/>
                  <a:pt x="3113958" y="434640"/>
                </a:cubicBezTo>
                <a:cubicBezTo>
                  <a:pt x="3113958" y="433507"/>
                  <a:pt x="3114025" y="432474"/>
                  <a:pt x="3114158" y="431540"/>
                </a:cubicBezTo>
                <a:lnTo>
                  <a:pt x="3081554" y="431540"/>
                </a:lnTo>
                <a:close/>
                <a:moveTo>
                  <a:pt x="5684575" y="424739"/>
                </a:moveTo>
                <a:lnTo>
                  <a:pt x="5833793" y="424739"/>
                </a:lnTo>
                <a:lnTo>
                  <a:pt x="5833793" y="431140"/>
                </a:lnTo>
                <a:lnTo>
                  <a:pt x="5767785" y="457343"/>
                </a:lnTo>
                <a:lnTo>
                  <a:pt x="5767785" y="477546"/>
                </a:lnTo>
                <a:cubicBezTo>
                  <a:pt x="5767785" y="480880"/>
                  <a:pt x="5767485" y="483580"/>
                  <a:pt x="5766885" y="485647"/>
                </a:cubicBezTo>
                <a:cubicBezTo>
                  <a:pt x="5766285" y="487714"/>
                  <a:pt x="5765218" y="489381"/>
                  <a:pt x="5763685" y="490647"/>
                </a:cubicBezTo>
                <a:cubicBezTo>
                  <a:pt x="5762151" y="491914"/>
                  <a:pt x="5760084" y="492848"/>
                  <a:pt x="5757484" y="493448"/>
                </a:cubicBezTo>
                <a:cubicBezTo>
                  <a:pt x="5754884" y="494048"/>
                  <a:pt x="5751650" y="494481"/>
                  <a:pt x="5747783" y="494748"/>
                </a:cubicBezTo>
                <a:lnTo>
                  <a:pt x="5727580" y="495948"/>
                </a:lnTo>
                <a:lnTo>
                  <a:pt x="5725580" y="489347"/>
                </a:lnTo>
                <a:lnTo>
                  <a:pt x="5746182" y="488147"/>
                </a:lnTo>
                <a:cubicBezTo>
                  <a:pt x="5749383" y="488014"/>
                  <a:pt x="5751950" y="487747"/>
                  <a:pt x="5753884" y="487347"/>
                </a:cubicBezTo>
                <a:cubicBezTo>
                  <a:pt x="5755817" y="486947"/>
                  <a:pt x="5757284" y="486314"/>
                  <a:pt x="5758284" y="485447"/>
                </a:cubicBezTo>
                <a:cubicBezTo>
                  <a:pt x="5759284" y="484580"/>
                  <a:pt x="5759951" y="483413"/>
                  <a:pt x="5760284" y="481946"/>
                </a:cubicBezTo>
                <a:cubicBezTo>
                  <a:pt x="5760617" y="480480"/>
                  <a:pt x="5760784" y="478613"/>
                  <a:pt x="5760784" y="476346"/>
                </a:cubicBezTo>
                <a:lnTo>
                  <a:pt x="5760784" y="453343"/>
                </a:lnTo>
                <a:lnTo>
                  <a:pt x="5819592" y="431140"/>
                </a:lnTo>
                <a:lnTo>
                  <a:pt x="5684575" y="431140"/>
                </a:lnTo>
                <a:close/>
                <a:moveTo>
                  <a:pt x="4945759" y="421939"/>
                </a:moveTo>
                <a:lnTo>
                  <a:pt x="4952760" y="422339"/>
                </a:lnTo>
                <a:lnTo>
                  <a:pt x="4952760" y="441541"/>
                </a:lnTo>
                <a:lnTo>
                  <a:pt x="4952760" y="442541"/>
                </a:lnTo>
                <a:lnTo>
                  <a:pt x="5027569" y="442541"/>
                </a:lnTo>
                <a:lnTo>
                  <a:pt x="5027569" y="448742"/>
                </a:lnTo>
                <a:lnTo>
                  <a:pt x="4953760" y="448742"/>
                </a:lnTo>
                <a:cubicBezTo>
                  <a:pt x="4955893" y="453009"/>
                  <a:pt x="4959261" y="457310"/>
                  <a:pt x="4963861" y="461644"/>
                </a:cubicBezTo>
                <a:cubicBezTo>
                  <a:pt x="4968462" y="465978"/>
                  <a:pt x="4974229" y="470112"/>
                  <a:pt x="4981163" y="474045"/>
                </a:cubicBezTo>
                <a:cubicBezTo>
                  <a:pt x="4988097" y="477979"/>
                  <a:pt x="4996232" y="481580"/>
                  <a:pt x="5005566" y="484847"/>
                </a:cubicBezTo>
                <a:cubicBezTo>
                  <a:pt x="5014901" y="488114"/>
                  <a:pt x="5025502" y="490814"/>
                  <a:pt x="5037370" y="492948"/>
                </a:cubicBezTo>
                <a:lnTo>
                  <a:pt x="5034970" y="499949"/>
                </a:lnTo>
                <a:cubicBezTo>
                  <a:pt x="5023368" y="497815"/>
                  <a:pt x="5012900" y="495115"/>
                  <a:pt x="5003566" y="491848"/>
                </a:cubicBezTo>
                <a:cubicBezTo>
                  <a:pt x="4994232" y="488581"/>
                  <a:pt x="4985997" y="484947"/>
                  <a:pt x="4978863" y="480946"/>
                </a:cubicBezTo>
                <a:cubicBezTo>
                  <a:pt x="4971728" y="476946"/>
                  <a:pt x="4965728" y="472679"/>
                  <a:pt x="4960860" y="468145"/>
                </a:cubicBezTo>
                <a:cubicBezTo>
                  <a:pt x="4955993" y="463611"/>
                  <a:pt x="4952226" y="459010"/>
                  <a:pt x="4949559" y="454343"/>
                </a:cubicBezTo>
                <a:cubicBezTo>
                  <a:pt x="4947426" y="458743"/>
                  <a:pt x="4944192" y="463144"/>
                  <a:pt x="4939858" y="467545"/>
                </a:cubicBezTo>
                <a:cubicBezTo>
                  <a:pt x="4935524" y="471945"/>
                  <a:pt x="4929857" y="476146"/>
                  <a:pt x="4922856" y="480146"/>
                </a:cubicBezTo>
                <a:cubicBezTo>
                  <a:pt x="4915855" y="484147"/>
                  <a:pt x="4907487" y="487914"/>
                  <a:pt x="4897753" y="491448"/>
                </a:cubicBezTo>
                <a:cubicBezTo>
                  <a:pt x="4888018" y="494981"/>
                  <a:pt x="4876684" y="498148"/>
                  <a:pt x="4863748" y="500949"/>
                </a:cubicBezTo>
                <a:lnTo>
                  <a:pt x="4860948" y="493948"/>
                </a:lnTo>
                <a:cubicBezTo>
                  <a:pt x="4874283" y="491281"/>
                  <a:pt x="4885851" y="488180"/>
                  <a:pt x="4895652" y="484647"/>
                </a:cubicBezTo>
                <a:cubicBezTo>
                  <a:pt x="4905453" y="481113"/>
                  <a:pt x="4913722" y="477346"/>
                  <a:pt x="4920455" y="473345"/>
                </a:cubicBezTo>
                <a:cubicBezTo>
                  <a:pt x="4927190" y="469345"/>
                  <a:pt x="4932457" y="465244"/>
                  <a:pt x="4936257" y="461044"/>
                </a:cubicBezTo>
                <a:cubicBezTo>
                  <a:pt x="4940058" y="456843"/>
                  <a:pt x="4942692" y="452743"/>
                  <a:pt x="4944159" y="448742"/>
                </a:cubicBezTo>
                <a:lnTo>
                  <a:pt x="4870749" y="448742"/>
                </a:lnTo>
                <a:lnTo>
                  <a:pt x="4870749" y="442541"/>
                </a:lnTo>
                <a:lnTo>
                  <a:pt x="4945559" y="442541"/>
                </a:lnTo>
                <a:lnTo>
                  <a:pt x="4945559" y="441541"/>
                </a:lnTo>
                <a:cubicBezTo>
                  <a:pt x="4945559" y="438608"/>
                  <a:pt x="4945592" y="435341"/>
                  <a:pt x="4945659" y="431740"/>
                </a:cubicBezTo>
                <a:cubicBezTo>
                  <a:pt x="4945725" y="428140"/>
                  <a:pt x="4945759" y="424873"/>
                  <a:pt x="4945759" y="421939"/>
                </a:cubicBezTo>
                <a:close/>
                <a:moveTo>
                  <a:pt x="5174588" y="413338"/>
                </a:moveTo>
                <a:cubicBezTo>
                  <a:pt x="5175787" y="414671"/>
                  <a:pt x="5177321" y="416405"/>
                  <a:pt x="5179188" y="418538"/>
                </a:cubicBezTo>
                <a:cubicBezTo>
                  <a:pt x="5181055" y="420672"/>
                  <a:pt x="5182988" y="422939"/>
                  <a:pt x="5184989" y="425339"/>
                </a:cubicBezTo>
                <a:cubicBezTo>
                  <a:pt x="5186989" y="427740"/>
                  <a:pt x="5188856" y="430040"/>
                  <a:pt x="5190589" y="432240"/>
                </a:cubicBezTo>
                <a:cubicBezTo>
                  <a:pt x="5192323" y="434440"/>
                  <a:pt x="5193723" y="436274"/>
                  <a:pt x="5194790" y="437741"/>
                </a:cubicBezTo>
                <a:lnTo>
                  <a:pt x="5190190" y="441541"/>
                </a:lnTo>
                <a:cubicBezTo>
                  <a:pt x="5189123" y="440074"/>
                  <a:pt x="5187722" y="438241"/>
                  <a:pt x="5185989" y="436041"/>
                </a:cubicBezTo>
                <a:cubicBezTo>
                  <a:pt x="5184255" y="433840"/>
                  <a:pt x="5182421" y="431540"/>
                  <a:pt x="5180488" y="429140"/>
                </a:cubicBezTo>
                <a:cubicBezTo>
                  <a:pt x="5178555" y="426739"/>
                  <a:pt x="5176654" y="424473"/>
                  <a:pt x="5174788" y="422339"/>
                </a:cubicBezTo>
                <a:cubicBezTo>
                  <a:pt x="5172920" y="420205"/>
                  <a:pt x="5171320" y="418472"/>
                  <a:pt x="5169987" y="417138"/>
                </a:cubicBezTo>
                <a:close/>
                <a:moveTo>
                  <a:pt x="2458554" y="407337"/>
                </a:moveTo>
                <a:lnTo>
                  <a:pt x="2566766" y="407337"/>
                </a:lnTo>
                <a:lnTo>
                  <a:pt x="2566766" y="413338"/>
                </a:lnTo>
                <a:lnTo>
                  <a:pt x="2518161" y="438741"/>
                </a:lnTo>
                <a:lnTo>
                  <a:pt x="2518161" y="446542"/>
                </a:lnTo>
                <a:lnTo>
                  <a:pt x="2600371" y="446542"/>
                </a:lnTo>
                <a:lnTo>
                  <a:pt x="2600371" y="453143"/>
                </a:lnTo>
                <a:lnTo>
                  <a:pt x="2518161" y="453143"/>
                </a:lnTo>
                <a:lnTo>
                  <a:pt x="2518161" y="476546"/>
                </a:lnTo>
                <a:cubicBezTo>
                  <a:pt x="2518161" y="480146"/>
                  <a:pt x="2517861" y="483047"/>
                  <a:pt x="2517260" y="485247"/>
                </a:cubicBezTo>
                <a:cubicBezTo>
                  <a:pt x="2516661" y="487447"/>
                  <a:pt x="2515560" y="489181"/>
                  <a:pt x="2513960" y="490447"/>
                </a:cubicBezTo>
                <a:cubicBezTo>
                  <a:pt x="2512360" y="491714"/>
                  <a:pt x="2510126" y="492614"/>
                  <a:pt x="2507259" y="493148"/>
                </a:cubicBezTo>
                <a:cubicBezTo>
                  <a:pt x="2504392" y="493681"/>
                  <a:pt x="2500758" y="494081"/>
                  <a:pt x="2496358" y="494348"/>
                </a:cubicBezTo>
                <a:lnTo>
                  <a:pt x="2476955" y="495348"/>
                </a:lnTo>
                <a:lnTo>
                  <a:pt x="2475155" y="488747"/>
                </a:lnTo>
                <a:lnTo>
                  <a:pt x="2494758" y="487947"/>
                </a:lnTo>
                <a:cubicBezTo>
                  <a:pt x="2498224" y="487814"/>
                  <a:pt x="2501026" y="487547"/>
                  <a:pt x="2503158" y="487147"/>
                </a:cubicBezTo>
                <a:cubicBezTo>
                  <a:pt x="2505292" y="486747"/>
                  <a:pt x="2506959" y="486114"/>
                  <a:pt x="2508159" y="485247"/>
                </a:cubicBezTo>
                <a:cubicBezTo>
                  <a:pt x="2509359" y="484380"/>
                  <a:pt x="2510160" y="483180"/>
                  <a:pt x="2510560" y="481646"/>
                </a:cubicBezTo>
                <a:cubicBezTo>
                  <a:pt x="2510959" y="480113"/>
                  <a:pt x="2511160" y="478013"/>
                  <a:pt x="2511160" y="475346"/>
                </a:cubicBezTo>
                <a:lnTo>
                  <a:pt x="2511160" y="453143"/>
                </a:lnTo>
                <a:lnTo>
                  <a:pt x="2427349" y="453143"/>
                </a:lnTo>
                <a:lnTo>
                  <a:pt x="2427349" y="446542"/>
                </a:lnTo>
                <a:lnTo>
                  <a:pt x="2511160" y="446542"/>
                </a:lnTo>
                <a:lnTo>
                  <a:pt x="2511160" y="435941"/>
                </a:lnTo>
                <a:lnTo>
                  <a:pt x="2553365" y="413538"/>
                </a:lnTo>
                <a:lnTo>
                  <a:pt x="2458554" y="413538"/>
                </a:lnTo>
                <a:close/>
                <a:moveTo>
                  <a:pt x="406451" y="398936"/>
                </a:moveTo>
                <a:lnTo>
                  <a:pt x="582673" y="398936"/>
                </a:lnTo>
                <a:lnTo>
                  <a:pt x="582673" y="406537"/>
                </a:lnTo>
                <a:lnTo>
                  <a:pt x="406451" y="406537"/>
                </a:lnTo>
                <a:close/>
                <a:moveTo>
                  <a:pt x="3720558" y="392735"/>
                </a:moveTo>
                <a:lnTo>
                  <a:pt x="3791367" y="392735"/>
                </a:lnTo>
                <a:cubicBezTo>
                  <a:pt x="3791367" y="393002"/>
                  <a:pt x="3791333" y="394002"/>
                  <a:pt x="3791267" y="395736"/>
                </a:cubicBezTo>
                <a:cubicBezTo>
                  <a:pt x="3791200" y="397469"/>
                  <a:pt x="3791134" y="399603"/>
                  <a:pt x="3791067" y="402136"/>
                </a:cubicBezTo>
                <a:cubicBezTo>
                  <a:pt x="3791000" y="404670"/>
                  <a:pt x="3790933" y="407404"/>
                  <a:pt x="3790867" y="410337"/>
                </a:cubicBezTo>
                <a:cubicBezTo>
                  <a:pt x="3790800" y="413271"/>
                  <a:pt x="3790733" y="416038"/>
                  <a:pt x="3790667" y="418638"/>
                </a:cubicBezTo>
                <a:cubicBezTo>
                  <a:pt x="3790600" y="421239"/>
                  <a:pt x="3790533" y="423539"/>
                  <a:pt x="3790467" y="425539"/>
                </a:cubicBezTo>
                <a:cubicBezTo>
                  <a:pt x="3790400" y="427540"/>
                  <a:pt x="3790367" y="428873"/>
                  <a:pt x="3790367" y="429540"/>
                </a:cubicBezTo>
                <a:cubicBezTo>
                  <a:pt x="3790367" y="433274"/>
                  <a:pt x="3789967" y="436341"/>
                  <a:pt x="3789166" y="438741"/>
                </a:cubicBezTo>
                <a:cubicBezTo>
                  <a:pt x="3788366" y="441141"/>
                  <a:pt x="3787066" y="443075"/>
                  <a:pt x="3785266" y="444542"/>
                </a:cubicBezTo>
                <a:cubicBezTo>
                  <a:pt x="3783466" y="446009"/>
                  <a:pt x="3781099" y="447075"/>
                  <a:pt x="3778165" y="447742"/>
                </a:cubicBezTo>
                <a:cubicBezTo>
                  <a:pt x="3775231" y="448409"/>
                  <a:pt x="3771697" y="448876"/>
                  <a:pt x="3767564" y="449142"/>
                </a:cubicBezTo>
                <a:lnTo>
                  <a:pt x="3752362" y="450342"/>
                </a:lnTo>
                <a:lnTo>
                  <a:pt x="3750362" y="443542"/>
                </a:lnTo>
                <a:lnTo>
                  <a:pt x="3766364" y="442741"/>
                </a:lnTo>
                <a:cubicBezTo>
                  <a:pt x="3769697" y="442608"/>
                  <a:pt x="3772464" y="442308"/>
                  <a:pt x="3774665" y="441841"/>
                </a:cubicBezTo>
                <a:cubicBezTo>
                  <a:pt x="3776865" y="441375"/>
                  <a:pt x="3778632" y="440641"/>
                  <a:pt x="3779965" y="439641"/>
                </a:cubicBezTo>
                <a:cubicBezTo>
                  <a:pt x="3781299" y="438641"/>
                  <a:pt x="3782232" y="437241"/>
                  <a:pt x="3782766" y="435441"/>
                </a:cubicBezTo>
                <a:cubicBezTo>
                  <a:pt x="3783299" y="433640"/>
                  <a:pt x="3783632" y="431273"/>
                  <a:pt x="3783766" y="428340"/>
                </a:cubicBezTo>
                <a:cubicBezTo>
                  <a:pt x="3783766" y="427540"/>
                  <a:pt x="3783832" y="425806"/>
                  <a:pt x="3783966" y="423139"/>
                </a:cubicBezTo>
                <a:cubicBezTo>
                  <a:pt x="3784099" y="420472"/>
                  <a:pt x="3784199" y="417605"/>
                  <a:pt x="3784266" y="414538"/>
                </a:cubicBezTo>
                <a:cubicBezTo>
                  <a:pt x="3784332" y="411471"/>
                  <a:pt x="3784399" y="408504"/>
                  <a:pt x="3784466" y="405637"/>
                </a:cubicBezTo>
                <a:cubicBezTo>
                  <a:pt x="3784532" y="402770"/>
                  <a:pt x="3784566" y="400670"/>
                  <a:pt x="3784566" y="399336"/>
                </a:cubicBezTo>
                <a:lnTo>
                  <a:pt x="3727159" y="399536"/>
                </a:lnTo>
                <a:lnTo>
                  <a:pt x="3727159" y="467745"/>
                </a:lnTo>
                <a:cubicBezTo>
                  <a:pt x="3727159" y="471345"/>
                  <a:pt x="3727425" y="474245"/>
                  <a:pt x="3727959" y="476446"/>
                </a:cubicBezTo>
                <a:cubicBezTo>
                  <a:pt x="3728492" y="478646"/>
                  <a:pt x="3729426" y="480346"/>
                  <a:pt x="3730759" y="481546"/>
                </a:cubicBezTo>
                <a:cubicBezTo>
                  <a:pt x="3732093" y="482746"/>
                  <a:pt x="3733926" y="483613"/>
                  <a:pt x="3736260" y="484147"/>
                </a:cubicBezTo>
                <a:cubicBezTo>
                  <a:pt x="3738593" y="484680"/>
                  <a:pt x="3741627" y="485080"/>
                  <a:pt x="3745361" y="485347"/>
                </a:cubicBezTo>
                <a:cubicBezTo>
                  <a:pt x="3758296" y="486147"/>
                  <a:pt x="3771298" y="486147"/>
                  <a:pt x="3784366" y="485347"/>
                </a:cubicBezTo>
                <a:cubicBezTo>
                  <a:pt x="3788233" y="485080"/>
                  <a:pt x="3791300" y="484747"/>
                  <a:pt x="3793567" y="484347"/>
                </a:cubicBezTo>
                <a:cubicBezTo>
                  <a:pt x="3795834" y="483947"/>
                  <a:pt x="3797601" y="483213"/>
                  <a:pt x="3798868" y="482146"/>
                </a:cubicBezTo>
                <a:cubicBezTo>
                  <a:pt x="3800134" y="481080"/>
                  <a:pt x="3801068" y="479579"/>
                  <a:pt x="3801668" y="477646"/>
                </a:cubicBezTo>
                <a:cubicBezTo>
                  <a:pt x="3802268" y="475712"/>
                  <a:pt x="3802835" y="473145"/>
                  <a:pt x="3803368" y="469945"/>
                </a:cubicBezTo>
                <a:cubicBezTo>
                  <a:pt x="3803902" y="466611"/>
                  <a:pt x="3804268" y="463711"/>
                  <a:pt x="3804468" y="461244"/>
                </a:cubicBezTo>
                <a:cubicBezTo>
                  <a:pt x="3804668" y="458777"/>
                  <a:pt x="3804902" y="456076"/>
                  <a:pt x="3805168" y="453143"/>
                </a:cubicBezTo>
                <a:lnTo>
                  <a:pt x="3811969" y="455543"/>
                </a:lnTo>
                <a:cubicBezTo>
                  <a:pt x="3811703" y="458210"/>
                  <a:pt x="3811436" y="460710"/>
                  <a:pt x="3811169" y="463044"/>
                </a:cubicBezTo>
                <a:cubicBezTo>
                  <a:pt x="3810903" y="465378"/>
                  <a:pt x="3810502" y="468411"/>
                  <a:pt x="3809969" y="472145"/>
                </a:cubicBezTo>
                <a:cubicBezTo>
                  <a:pt x="3809436" y="476146"/>
                  <a:pt x="3808702" y="479413"/>
                  <a:pt x="3807769" y="481946"/>
                </a:cubicBezTo>
                <a:cubicBezTo>
                  <a:pt x="3806835" y="484480"/>
                  <a:pt x="3805469" y="486447"/>
                  <a:pt x="3803668" y="487847"/>
                </a:cubicBezTo>
                <a:cubicBezTo>
                  <a:pt x="3801868" y="489247"/>
                  <a:pt x="3799501" y="490281"/>
                  <a:pt x="3796567" y="490947"/>
                </a:cubicBezTo>
                <a:cubicBezTo>
                  <a:pt x="3793634" y="491614"/>
                  <a:pt x="3789767" y="492081"/>
                  <a:pt x="3784966" y="492348"/>
                </a:cubicBezTo>
                <a:cubicBezTo>
                  <a:pt x="3771231" y="493148"/>
                  <a:pt x="3757562" y="493148"/>
                  <a:pt x="3743961" y="492348"/>
                </a:cubicBezTo>
                <a:cubicBezTo>
                  <a:pt x="3739560" y="492081"/>
                  <a:pt x="3735893" y="491581"/>
                  <a:pt x="3732959" y="490848"/>
                </a:cubicBezTo>
                <a:cubicBezTo>
                  <a:pt x="3730026" y="490114"/>
                  <a:pt x="3727625" y="488914"/>
                  <a:pt x="3725758" y="487247"/>
                </a:cubicBezTo>
                <a:cubicBezTo>
                  <a:pt x="3723892" y="485580"/>
                  <a:pt x="3722558" y="483280"/>
                  <a:pt x="3721758" y="480346"/>
                </a:cubicBezTo>
                <a:cubicBezTo>
                  <a:pt x="3720958" y="477412"/>
                  <a:pt x="3720558" y="473612"/>
                  <a:pt x="3720558" y="468945"/>
                </a:cubicBezTo>
                <a:close/>
                <a:moveTo>
                  <a:pt x="3689554" y="392335"/>
                </a:moveTo>
                <a:cubicBezTo>
                  <a:pt x="3690887" y="393802"/>
                  <a:pt x="3692554" y="395736"/>
                  <a:pt x="3694555" y="398136"/>
                </a:cubicBezTo>
                <a:cubicBezTo>
                  <a:pt x="3696555" y="400536"/>
                  <a:pt x="3698622" y="403070"/>
                  <a:pt x="3700755" y="405737"/>
                </a:cubicBezTo>
                <a:cubicBezTo>
                  <a:pt x="3702889" y="408404"/>
                  <a:pt x="3704956" y="411037"/>
                  <a:pt x="3706956" y="413638"/>
                </a:cubicBezTo>
                <a:cubicBezTo>
                  <a:pt x="3708957" y="416238"/>
                  <a:pt x="3710690" y="418472"/>
                  <a:pt x="3712157" y="420339"/>
                </a:cubicBezTo>
                <a:lnTo>
                  <a:pt x="3707356" y="424939"/>
                </a:lnTo>
                <a:cubicBezTo>
                  <a:pt x="3705889" y="422939"/>
                  <a:pt x="3704156" y="420639"/>
                  <a:pt x="3702156" y="418038"/>
                </a:cubicBezTo>
                <a:cubicBezTo>
                  <a:pt x="3700155" y="415438"/>
                  <a:pt x="3698122" y="412838"/>
                  <a:pt x="3696055" y="410237"/>
                </a:cubicBezTo>
                <a:cubicBezTo>
                  <a:pt x="3693988" y="407637"/>
                  <a:pt x="3691988" y="405137"/>
                  <a:pt x="3690054" y="402736"/>
                </a:cubicBezTo>
                <a:cubicBezTo>
                  <a:pt x="3688121" y="400336"/>
                  <a:pt x="3686487" y="398336"/>
                  <a:pt x="3685153" y="396736"/>
                </a:cubicBezTo>
                <a:close/>
                <a:moveTo>
                  <a:pt x="4055323" y="391135"/>
                </a:moveTo>
                <a:lnTo>
                  <a:pt x="4088128" y="391135"/>
                </a:lnTo>
                <a:lnTo>
                  <a:pt x="4088128" y="457943"/>
                </a:lnTo>
                <a:cubicBezTo>
                  <a:pt x="4091995" y="463411"/>
                  <a:pt x="4095729" y="467845"/>
                  <a:pt x="4099329" y="471245"/>
                </a:cubicBezTo>
                <a:cubicBezTo>
                  <a:pt x="4102930" y="474645"/>
                  <a:pt x="4106797" y="477279"/>
                  <a:pt x="4110931" y="479146"/>
                </a:cubicBezTo>
                <a:cubicBezTo>
                  <a:pt x="4115064" y="481013"/>
                  <a:pt x="4119665" y="482280"/>
                  <a:pt x="4124732" y="482946"/>
                </a:cubicBezTo>
                <a:cubicBezTo>
                  <a:pt x="4129799" y="483613"/>
                  <a:pt x="4135733" y="484013"/>
                  <a:pt x="4142534" y="484147"/>
                </a:cubicBezTo>
                <a:cubicBezTo>
                  <a:pt x="4172405" y="484680"/>
                  <a:pt x="4202342" y="484280"/>
                  <a:pt x="4232346" y="482946"/>
                </a:cubicBezTo>
                <a:lnTo>
                  <a:pt x="4230146" y="489747"/>
                </a:lnTo>
                <a:cubicBezTo>
                  <a:pt x="4200675" y="491214"/>
                  <a:pt x="4171204" y="491614"/>
                  <a:pt x="4141734" y="490947"/>
                </a:cubicBezTo>
                <a:cubicBezTo>
                  <a:pt x="4134933" y="490814"/>
                  <a:pt x="4128900" y="490414"/>
                  <a:pt x="4123632" y="489747"/>
                </a:cubicBezTo>
                <a:cubicBezTo>
                  <a:pt x="4118365" y="489081"/>
                  <a:pt x="4113531" y="487814"/>
                  <a:pt x="4109130" y="485947"/>
                </a:cubicBezTo>
                <a:cubicBezTo>
                  <a:pt x="4104730" y="484080"/>
                  <a:pt x="4100629" y="481446"/>
                  <a:pt x="4096829" y="478046"/>
                </a:cubicBezTo>
                <a:cubicBezTo>
                  <a:pt x="4093028" y="474645"/>
                  <a:pt x="4089128" y="470212"/>
                  <a:pt x="4085127" y="464744"/>
                </a:cubicBezTo>
                <a:cubicBezTo>
                  <a:pt x="4083127" y="466878"/>
                  <a:pt x="4080927" y="469211"/>
                  <a:pt x="4078526" y="471745"/>
                </a:cubicBezTo>
                <a:cubicBezTo>
                  <a:pt x="4076126" y="474279"/>
                  <a:pt x="4073692" y="476846"/>
                  <a:pt x="4071226" y="479446"/>
                </a:cubicBezTo>
                <a:cubicBezTo>
                  <a:pt x="4068758" y="482046"/>
                  <a:pt x="4066292" y="484647"/>
                  <a:pt x="4063824" y="487247"/>
                </a:cubicBezTo>
                <a:cubicBezTo>
                  <a:pt x="4061358" y="489847"/>
                  <a:pt x="4059124" y="492214"/>
                  <a:pt x="4057124" y="494348"/>
                </a:cubicBezTo>
                <a:lnTo>
                  <a:pt x="4053923" y="487347"/>
                </a:lnTo>
                <a:lnTo>
                  <a:pt x="4081527" y="458143"/>
                </a:lnTo>
                <a:lnTo>
                  <a:pt x="4081527" y="397936"/>
                </a:lnTo>
                <a:lnTo>
                  <a:pt x="4055323" y="397936"/>
                </a:lnTo>
                <a:close/>
                <a:moveTo>
                  <a:pt x="1855278" y="391135"/>
                </a:moveTo>
                <a:lnTo>
                  <a:pt x="1972092" y="391135"/>
                </a:lnTo>
                <a:lnTo>
                  <a:pt x="1972092" y="397736"/>
                </a:lnTo>
                <a:lnTo>
                  <a:pt x="1917085" y="397736"/>
                </a:lnTo>
                <a:lnTo>
                  <a:pt x="1917085" y="435341"/>
                </a:lnTo>
                <a:lnTo>
                  <a:pt x="1977693" y="435341"/>
                </a:lnTo>
                <a:lnTo>
                  <a:pt x="1977693" y="442341"/>
                </a:lnTo>
                <a:lnTo>
                  <a:pt x="1917085" y="442341"/>
                </a:lnTo>
                <a:lnTo>
                  <a:pt x="1917085" y="482746"/>
                </a:lnTo>
                <a:lnTo>
                  <a:pt x="1994295" y="482746"/>
                </a:lnTo>
                <a:lnTo>
                  <a:pt x="1994295" y="489347"/>
                </a:lnTo>
                <a:lnTo>
                  <a:pt x="1833275" y="489347"/>
                </a:lnTo>
                <a:lnTo>
                  <a:pt x="1833275" y="482746"/>
                </a:lnTo>
                <a:lnTo>
                  <a:pt x="1910284" y="482746"/>
                </a:lnTo>
                <a:lnTo>
                  <a:pt x="1910284" y="442341"/>
                </a:lnTo>
                <a:lnTo>
                  <a:pt x="1849877" y="442341"/>
                </a:lnTo>
                <a:lnTo>
                  <a:pt x="1849877" y="435341"/>
                </a:lnTo>
                <a:lnTo>
                  <a:pt x="1910284" y="435341"/>
                </a:lnTo>
                <a:lnTo>
                  <a:pt x="1910284" y="397736"/>
                </a:lnTo>
                <a:lnTo>
                  <a:pt x="1855278" y="397736"/>
                </a:lnTo>
                <a:close/>
                <a:moveTo>
                  <a:pt x="46605" y="390935"/>
                </a:moveTo>
                <a:cubicBezTo>
                  <a:pt x="48339" y="392669"/>
                  <a:pt x="50272" y="394835"/>
                  <a:pt x="52406" y="397436"/>
                </a:cubicBezTo>
                <a:cubicBezTo>
                  <a:pt x="54540" y="400036"/>
                  <a:pt x="56707" y="402736"/>
                  <a:pt x="58907" y="405537"/>
                </a:cubicBezTo>
                <a:cubicBezTo>
                  <a:pt x="61107" y="408337"/>
                  <a:pt x="63141" y="411037"/>
                  <a:pt x="65008" y="413638"/>
                </a:cubicBezTo>
                <a:cubicBezTo>
                  <a:pt x="66875" y="416238"/>
                  <a:pt x="68408" y="418405"/>
                  <a:pt x="69608" y="420139"/>
                </a:cubicBezTo>
                <a:lnTo>
                  <a:pt x="64808" y="424339"/>
                </a:lnTo>
                <a:cubicBezTo>
                  <a:pt x="63608" y="422339"/>
                  <a:pt x="62074" y="420039"/>
                  <a:pt x="60207" y="417438"/>
                </a:cubicBezTo>
                <a:cubicBezTo>
                  <a:pt x="58340" y="414838"/>
                  <a:pt x="56340" y="412171"/>
                  <a:pt x="54206" y="409437"/>
                </a:cubicBezTo>
                <a:cubicBezTo>
                  <a:pt x="52073" y="406704"/>
                  <a:pt x="49939" y="404103"/>
                  <a:pt x="47806" y="401636"/>
                </a:cubicBezTo>
                <a:cubicBezTo>
                  <a:pt x="45672" y="399169"/>
                  <a:pt x="43805" y="397069"/>
                  <a:pt x="42205" y="395336"/>
                </a:cubicBezTo>
                <a:close/>
                <a:moveTo>
                  <a:pt x="4275351" y="388335"/>
                </a:moveTo>
                <a:lnTo>
                  <a:pt x="4275351" y="411938"/>
                </a:lnTo>
                <a:cubicBezTo>
                  <a:pt x="4275351" y="414605"/>
                  <a:pt x="4275351" y="417172"/>
                  <a:pt x="4275351" y="419639"/>
                </a:cubicBezTo>
                <a:cubicBezTo>
                  <a:pt x="4275351" y="422106"/>
                  <a:pt x="4275284" y="424473"/>
                  <a:pt x="4275151" y="426739"/>
                </a:cubicBezTo>
                <a:lnTo>
                  <a:pt x="4305755" y="426739"/>
                </a:lnTo>
                <a:lnTo>
                  <a:pt x="4305755" y="388335"/>
                </a:lnTo>
                <a:close/>
                <a:moveTo>
                  <a:pt x="3296705" y="387135"/>
                </a:moveTo>
                <a:cubicBezTo>
                  <a:pt x="3297505" y="389535"/>
                  <a:pt x="3298339" y="392235"/>
                  <a:pt x="3299205" y="395236"/>
                </a:cubicBezTo>
                <a:cubicBezTo>
                  <a:pt x="3300072" y="398236"/>
                  <a:pt x="3300972" y="401336"/>
                  <a:pt x="3301906" y="404537"/>
                </a:cubicBezTo>
                <a:cubicBezTo>
                  <a:pt x="3302839" y="407737"/>
                  <a:pt x="3303773" y="410871"/>
                  <a:pt x="3304706" y="413938"/>
                </a:cubicBezTo>
                <a:cubicBezTo>
                  <a:pt x="3305639" y="417005"/>
                  <a:pt x="3306440" y="419672"/>
                  <a:pt x="3307106" y="421939"/>
                </a:cubicBezTo>
                <a:lnTo>
                  <a:pt x="3357312" y="421939"/>
                </a:lnTo>
                <a:cubicBezTo>
                  <a:pt x="3358113" y="419805"/>
                  <a:pt x="3359046" y="417238"/>
                  <a:pt x="3360113" y="414238"/>
                </a:cubicBezTo>
                <a:cubicBezTo>
                  <a:pt x="3361180" y="411238"/>
                  <a:pt x="3362213" y="408137"/>
                  <a:pt x="3363213" y="404937"/>
                </a:cubicBezTo>
                <a:cubicBezTo>
                  <a:pt x="3364213" y="401736"/>
                  <a:pt x="3365214" y="398569"/>
                  <a:pt x="3366214" y="395436"/>
                </a:cubicBezTo>
                <a:cubicBezTo>
                  <a:pt x="3367214" y="392302"/>
                  <a:pt x="3368114" y="389535"/>
                  <a:pt x="3368914" y="387135"/>
                </a:cubicBezTo>
                <a:close/>
                <a:moveTo>
                  <a:pt x="625478" y="386734"/>
                </a:moveTo>
                <a:lnTo>
                  <a:pt x="625478" y="415738"/>
                </a:lnTo>
                <a:lnTo>
                  <a:pt x="679685" y="415738"/>
                </a:lnTo>
                <a:lnTo>
                  <a:pt x="679685" y="386734"/>
                </a:lnTo>
                <a:close/>
                <a:moveTo>
                  <a:pt x="1102462" y="380534"/>
                </a:moveTo>
                <a:lnTo>
                  <a:pt x="1109662" y="380934"/>
                </a:lnTo>
                <a:lnTo>
                  <a:pt x="1109662" y="411538"/>
                </a:lnTo>
                <a:lnTo>
                  <a:pt x="1187670" y="411538"/>
                </a:lnTo>
                <a:lnTo>
                  <a:pt x="1187670" y="418738"/>
                </a:lnTo>
                <a:lnTo>
                  <a:pt x="1109662" y="418738"/>
                </a:lnTo>
                <a:lnTo>
                  <a:pt x="1109662" y="474745"/>
                </a:lnTo>
                <a:cubicBezTo>
                  <a:pt x="1109662" y="478613"/>
                  <a:pt x="1109329" y="481746"/>
                  <a:pt x="1108662" y="484147"/>
                </a:cubicBezTo>
                <a:cubicBezTo>
                  <a:pt x="1107996" y="486547"/>
                  <a:pt x="1106796" y="488481"/>
                  <a:pt x="1105062" y="489947"/>
                </a:cubicBezTo>
                <a:cubicBezTo>
                  <a:pt x="1103328" y="491414"/>
                  <a:pt x="1100995" y="492481"/>
                  <a:pt x="1098061" y="493148"/>
                </a:cubicBezTo>
                <a:cubicBezTo>
                  <a:pt x="1095127" y="493815"/>
                  <a:pt x="1091393" y="494348"/>
                  <a:pt x="1086860" y="494748"/>
                </a:cubicBezTo>
                <a:lnTo>
                  <a:pt x="1073258" y="495748"/>
                </a:lnTo>
                <a:lnTo>
                  <a:pt x="1071458" y="488747"/>
                </a:lnTo>
                <a:lnTo>
                  <a:pt x="1085059" y="487947"/>
                </a:lnTo>
                <a:cubicBezTo>
                  <a:pt x="1088659" y="487814"/>
                  <a:pt x="1091593" y="487514"/>
                  <a:pt x="1093861" y="487047"/>
                </a:cubicBezTo>
                <a:cubicBezTo>
                  <a:pt x="1096127" y="486580"/>
                  <a:pt x="1097894" y="485814"/>
                  <a:pt x="1099161" y="484747"/>
                </a:cubicBezTo>
                <a:cubicBezTo>
                  <a:pt x="1100428" y="483680"/>
                  <a:pt x="1101295" y="482246"/>
                  <a:pt x="1101761" y="480446"/>
                </a:cubicBezTo>
                <a:cubicBezTo>
                  <a:pt x="1102228" y="478646"/>
                  <a:pt x="1102462" y="476212"/>
                  <a:pt x="1102462" y="473145"/>
                </a:cubicBezTo>
                <a:lnTo>
                  <a:pt x="1102462" y="418738"/>
                </a:lnTo>
                <a:lnTo>
                  <a:pt x="1019651" y="418738"/>
                </a:lnTo>
                <a:lnTo>
                  <a:pt x="1019651" y="411538"/>
                </a:lnTo>
                <a:lnTo>
                  <a:pt x="1102462" y="411538"/>
                </a:lnTo>
                <a:close/>
                <a:moveTo>
                  <a:pt x="1743141" y="379134"/>
                </a:moveTo>
                <a:lnTo>
                  <a:pt x="1749542" y="381934"/>
                </a:lnTo>
                <a:cubicBezTo>
                  <a:pt x="1744740" y="395002"/>
                  <a:pt x="1739106" y="406670"/>
                  <a:pt x="1732638" y="416938"/>
                </a:cubicBezTo>
                <a:cubicBezTo>
                  <a:pt x="1726172" y="427206"/>
                  <a:pt x="1718538" y="436674"/>
                  <a:pt x="1709736" y="445342"/>
                </a:cubicBezTo>
                <a:cubicBezTo>
                  <a:pt x="1720004" y="454410"/>
                  <a:pt x="1731972" y="462444"/>
                  <a:pt x="1745641" y="469445"/>
                </a:cubicBezTo>
                <a:cubicBezTo>
                  <a:pt x="1759309" y="476446"/>
                  <a:pt x="1775278" y="483080"/>
                  <a:pt x="1793547" y="489347"/>
                </a:cubicBezTo>
                <a:lnTo>
                  <a:pt x="1790345" y="496748"/>
                </a:lnTo>
                <a:cubicBezTo>
                  <a:pt x="1771677" y="489947"/>
                  <a:pt x="1755342" y="482880"/>
                  <a:pt x="1741339" y="475546"/>
                </a:cubicBezTo>
                <a:cubicBezTo>
                  <a:pt x="1727338" y="468211"/>
                  <a:pt x="1715004" y="459744"/>
                  <a:pt x="1704336" y="450142"/>
                </a:cubicBezTo>
                <a:cubicBezTo>
                  <a:pt x="1693934" y="459344"/>
                  <a:pt x="1681666" y="467811"/>
                  <a:pt x="1667530" y="475546"/>
                </a:cubicBezTo>
                <a:cubicBezTo>
                  <a:pt x="1653396" y="483280"/>
                  <a:pt x="1636728" y="490881"/>
                  <a:pt x="1617525" y="498348"/>
                </a:cubicBezTo>
                <a:lnTo>
                  <a:pt x="1614324" y="491148"/>
                </a:lnTo>
                <a:cubicBezTo>
                  <a:pt x="1632993" y="484080"/>
                  <a:pt x="1649228" y="476846"/>
                  <a:pt x="1663031" y="469445"/>
                </a:cubicBezTo>
                <a:cubicBezTo>
                  <a:pt x="1676833" y="462044"/>
                  <a:pt x="1688868" y="453943"/>
                  <a:pt x="1699135" y="445142"/>
                </a:cubicBezTo>
                <a:cubicBezTo>
                  <a:pt x="1690468" y="436741"/>
                  <a:pt x="1682933" y="427406"/>
                  <a:pt x="1676532" y="417138"/>
                </a:cubicBezTo>
                <a:cubicBezTo>
                  <a:pt x="1670130" y="406870"/>
                  <a:pt x="1664397" y="395202"/>
                  <a:pt x="1659329" y="382134"/>
                </a:cubicBezTo>
                <a:lnTo>
                  <a:pt x="1665931" y="379334"/>
                </a:lnTo>
                <a:cubicBezTo>
                  <a:pt x="1670731" y="392002"/>
                  <a:pt x="1676231" y="403303"/>
                  <a:pt x="1682433" y="413238"/>
                </a:cubicBezTo>
                <a:cubicBezTo>
                  <a:pt x="1688633" y="423172"/>
                  <a:pt x="1695934" y="432207"/>
                  <a:pt x="1704336" y="440341"/>
                </a:cubicBezTo>
                <a:cubicBezTo>
                  <a:pt x="1713136" y="431940"/>
                  <a:pt x="1720638" y="422772"/>
                  <a:pt x="1726838" y="412838"/>
                </a:cubicBezTo>
                <a:cubicBezTo>
                  <a:pt x="1733039" y="402903"/>
                  <a:pt x="1738473" y="391668"/>
                  <a:pt x="1743141" y="379134"/>
                </a:cubicBezTo>
                <a:close/>
                <a:moveTo>
                  <a:pt x="3944586" y="378133"/>
                </a:moveTo>
                <a:cubicBezTo>
                  <a:pt x="3949120" y="381334"/>
                  <a:pt x="3954354" y="385134"/>
                  <a:pt x="3960288" y="389535"/>
                </a:cubicBezTo>
                <a:cubicBezTo>
                  <a:pt x="3966222" y="393935"/>
                  <a:pt x="3972122" y="398469"/>
                  <a:pt x="3977990" y="403137"/>
                </a:cubicBezTo>
                <a:cubicBezTo>
                  <a:pt x="3983857" y="407804"/>
                  <a:pt x="3989391" y="412304"/>
                  <a:pt x="3994592" y="416638"/>
                </a:cubicBezTo>
                <a:cubicBezTo>
                  <a:pt x="3999793" y="420972"/>
                  <a:pt x="4003927" y="424606"/>
                  <a:pt x="4006994" y="427540"/>
                </a:cubicBezTo>
                <a:lnTo>
                  <a:pt x="4002793" y="433540"/>
                </a:lnTo>
                <a:cubicBezTo>
                  <a:pt x="3999593" y="430473"/>
                  <a:pt x="3995426" y="426773"/>
                  <a:pt x="3990292" y="422439"/>
                </a:cubicBezTo>
                <a:cubicBezTo>
                  <a:pt x="3985158" y="418105"/>
                  <a:pt x="3979690" y="413604"/>
                  <a:pt x="3973890" y="408937"/>
                </a:cubicBezTo>
                <a:cubicBezTo>
                  <a:pt x="3968089" y="404270"/>
                  <a:pt x="3962255" y="399736"/>
                  <a:pt x="3956387" y="395336"/>
                </a:cubicBezTo>
                <a:cubicBezTo>
                  <a:pt x="3950520" y="390935"/>
                  <a:pt x="3945319" y="387201"/>
                  <a:pt x="3940785" y="384134"/>
                </a:cubicBezTo>
                <a:close/>
                <a:moveTo>
                  <a:pt x="84010" y="376533"/>
                </a:moveTo>
                <a:lnTo>
                  <a:pt x="84010" y="406337"/>
                </a:lnTo>
                <a:lnTo>
                  <a:pt x="153019" y="406337"/>
                </a:lnTo>
                <a:lnTo>
                  <a:pt x="153019" y="376533"/>
                </a:lnTo>
                <a:close/>
                <a:moveTo>
                  <a:pt x="2054702" y="376133"/>
                </a:moveTo>
                <a:lnTo>
                  <a:pt x="2172117" y="376133"/>
                </a:lnTo>
                <a:lnTo>
                  <a:pt x="2172117" y="382134"/>
                </a:lnTo>
                <a:lnTo>
                  <a:pt x="2120311" y="382134"/>
                </a:lnTo>
                <a:cubicBezTo>
                  <a:pt x="2115244" y="386668"/>
                  <a:pt x="2109510" y="391002"/>
                  <a:pt x="2103109" y="395136"/>
                </a:cubicBezTo>
                <a:cubicBezTo>
                  <a:pt x="2107775" y="400203"/>
                  <a:pt x="2111643" y="405137"/>
                  <a:pt x="2114710" y="409937"/>
                </a:cubicBezTo>
                <a:cubicBezTo>
                  <a:pt x="2117777" y="414738"/>
                  <a:pt x="2120244" y="419605"/>
                  <a:pt x="2122111" y="424539"/>
                </a:cubicBezTo>
                <a:cubicBezTo>
                  <a:pt x="2126511" y="422539"/>
                  <a:pt x="2131146" y="420272"/>
                  <a:pt x="2136013" y="417738"/>
                </a:cubicBezTo>
                <a:cubicBezTo>
                  <a:pt x="2140880" y="415205"/>
                  <a:pt x="2145747" y="412571"/>
                  <a:pt x="2150614" y="409837"/>
                </a:cubicBezTo>
                <a:cubicBezTo>
                  <a:pt x="2155482" y="407104"/>
                  <a:pt x="2160216" y="404303"/>
                  <a:pt x="2164816" y="401436"/>
                </a:cubicBezTo>
                <a:cubicBezTo>
                  <a:pt x="2169417" y="398569"/>
                  <a:pt x="2173718" y="395802"/>
                  <a:pt x="2177718" y="393135"/>
                </a:cubicBezTo>
                <a:lnTo>
                  <a:pt x="2181119" y="398936"/>
                </a:lnTo>
                <a:cubicBezTo>
                  <a:pt x="2175918" y="402536"/>
                  <a:pt x="2170117" y="406237"/>
                  <a:pt x="2163716" y="410037"/>
                </a:cubicBezTo>
                <a:cubicBezTo>
                  <a:pt x="2157316" y="413838"/>
                  <a:pt x="2150781" y="417472"/>
                  <a:pt x="2144113" y="420939"/>
                </a:cubicBezTo>
                <a:cubicBezTo>
                  <a:pt x="2147314" y="428140"/>
                  <a:pt x="2150848" y="434574"/>
                  <a:pt x="2154715" y="440241"/>
                </a:cubicBezTo>
                <a:cubicBezTo>
                  <a:pt x="2158582" y="445909"/>
                  <a:pt x="2162916" y="451076"/>
                  <a:pt x="2167717" y="455743"/>
                </a:cubicBezTo>
                <a:cubicBezTo>
                  <a:pt x="2172517" y="460410"/>
                  <a:pt x="2177851" y="464644"/>
                  <a:pt x="2183719" y="468445"/>
                </a:cubicBezTo>
                <a:cubicBezTo>
                  <a:pt x="2189586" y="472245"/>
                  <a:pt x="2196121" y="475879"/>
                  <a:pt x="2203321" y="479346"/>
                </a:cubicBezTo>
                <a:lnTo>
                  <a:pt x="2199521" y="484747"/>
                </a:lnTo>
                <a:cubicBezTo>
                  <a:pt x="2192320" y="481280"/>
                  <a:pt x="2185719" y="477546"/>
                  <a:pt x="2179718" y="473545"/>
                </a:cubicBezTo>
                <a:cubicBezTo>
                  <a:pt x="2173718" y="469545"/>
                  <a:pt x="2168217" y="465078"/>
                  <a:pt x="2163216" y="460144"/>
                </a:cubicBezTo>
                <a:cubicBezTo>
                  <a:pt x="2158216" y="455210"/>
                  <a:pt x="2153681" y="449776"/>
                  <a:pt x="2149614" y="443842"/>
                </a:cubicBezTo>
                <a:cubicBezTo>
                  <a:pt x="2145547" y="437908"/>
                  <a:pt x="2141847" y="431207"/>
                  <a:pt x="2138513" y="423739"/>
                </a:cubicBezTo>
                <a:cubicBezTo>
                  <a:pt x="2136113" y="425073"/>
                  <a:pt x="2133712" y="426306"/>
                  <a:pt x="2131312" y="427440"/>
                </a:cubicBezTo>
                <a:cubicBezTo>
                  <a:pt x="2128912" y="428573"/>
                  <a:pt x="2126578" y="429673"/>
                  <a:pt x="2124312" y="430740"/>
                </a:cubicBezTo>
                <a:cubicBezTo>
                  <a:pt x="2125912" y="436207"/>
                  <a:pt x="2127012" y="441741"/>
                  <a:pt x="2127612" y="447342"/>
                </a:cubicBezTo>
                <a:cubicBezTo>
                  <a:pt x="2128211" y="452943"/>
                  <a:pt x="2128512" y="458943"/>
                  <a:pt x="2128512" y="465344"/>
                </a:cubicBezTo>
                <a:cubicBezTo>
                  <a:pt x="2128512" y="470812"/>
                  <a:pt x="2128011" y="475312"/>
                  <a:pt x="2127012" y="478846"/>
                </a:cubicBezTo>
                <a:cubicBezTo>
                  <a:pt x="2126012" y="482380"/>
                  <a:pt x="2124378" y="485247"/>
                  <a:pt x="2122111" y="487447"/>
                </a:cubicBezTo>
                <a:cubicBezTo>
                  <a:pt x="2119844" y="489647"/>
                  <a:pt x="2116844" y="491281"/>
                  <a:pt x="2113110" y="492348"/>
                </a:cubicBezTo>
                <a:cubicBezTo>
                  <a:pt x="2109376" y="493414"/>
                  <a:pt x="2104842" y="494148"/>
                  <a:pt x="2099508" y="494548"/>
                </a:cubicBezTo>
                <a:lnTo>
                  <a:pt x="2083306" y="495548"/>
                </a:lnTo>
                <a:lnTo>
                  <a:pt x="2081506" y="489147"/>
                </a:lnTo>
                <a:lnTo>
                  <a:pt x="2097908" y="488347"/>
                </a:lnTo>
                <a:cubicBezTo>
                  <a:pt x="2102441" y="488080"/>
                  <a:pt x="2106209" y="487547"/>
                  <a:pt x="2109209" y="486747"/>
                </a:cubicBezTo>
                <a:cubicBezTo>
                  <a:pt x="2112210" y="485947"/>
                  <a:pt x="2114610" y="484647"/>
                  <a:pt x="2116411" y="482847"/>
                </a:cubicBezTo>
                <a:cubicBezTo>
                  <a:pt x="2118211" y="481046"/>
                  <a:pt x="2119511" y="478679"/>
                  <a:pt x="2120311" y="475746"/>
                </a:cubicBezTo>
                <a:cubicBezTo>
                  <a:pt x="2121111" y="472812"/>
                  <a:pt x="2121511" y="469145"/>
                  <a:pt x="2121511" y="464744"/>
                </a:cubicBezTo>
                <a:cubicBezTo>
                  <a:pt x="2121511" y="460210"/>
                  <a:pt x="2121377" y="455910"/>
                  <a:pt x="2121111" y="451843"/>
                </a:cubicBezTo>
                <a:cubicBezTo>
                  <a:pt x="2120844" y="447775"/>
                  <a:pt x="2120311" y="443808"/>
                  <a:pt x="2119511" y="439941"/>
                </a:cubicBezTo>
                <a:cubicBezTo>
                  <a:pt x="2114310" y="445142"/>
                  <a:pt x="2108343" y="450142"/>
                  <a:pt x="2101609" y="454943"/>
                </a:cubicBezTo>
                <a:cubicBezTo>
                  <a:pt x="2094874" y="459744"/>
                  <a:pt x="2087540" y="464344"/>
                  <a:pt x="2079606" y="468745"/>
                </a:cubicBezTo>
                <a:cubicBezTo>
                  <a:pt x="2071671" y="473145"/>
                  <a:pt x="2063270" y="477312"/>
                  <a:pt x="2054403" y="481246"/>
                </a:cubicBezTo>
                <a:cubicBezTo>
                  <a:pt x="2045534" y="485180"/>
                  <a:pt x="2036300" y="488814"/>
                  <a:pt x="2026699" y="492148"/>
                </a:cubicBezTo>
                <a:lnTo>
                  <a:pt x="2024098" y="485947"/>
                </a:lnTo>
                <a:cubicBezTo>
                  <a:pt x="2044368" y="478746"/>
                  <a:pt x="2062504" y="470812"/>
                  <a:pt x="2078505" y="462144"/>
                </a:cubicBezTo>
                <a:cubicBezTo>
                  <a:pt x="2094507" y="453476"/>
                  <a:pt x="2107709" y="444008"/>
                  <a:pt x="2118111" y="433740"/>
                </a:cubicBezTo>
                <a:cubicBezTo>
                  <a:pt x="2116510" y="427873"/>
                  <a:pt x="2114176" y="422272"/>
                  <a:pt x="2111109" y="416938"/>
                </a:cubicBezTo>
                <a:cubicBezTo>
                  <a:pt x="2101108" y="425339"/>
                  <a:pt x="2089407" y="433074"/>
                  <a:pt x="2076005" y="440141"/>
                </a:cubicBezTo>
                <a:cubicBezTo>
                  <a:pt x="2062603" y="447209"/>
                  <a:pt x="2048168" y="453610"/>
                  <a:pt x="2032699" y="459344"/>
                </a:cubicBezTo>
                <a:lnTo>
                  <a:pt x="2030699" y="452943"/>
                </a:lnTo>
                <a:cubicBezTo>
                  <a:pt x="2045768" y="447609"/>
                  <a:pt x="2059870" y="441475"/>
                  <a:pt x="2073005" y="434540"/>
                </a:cubicBezTo>
                <a:cubicBezTo>
                  <a:pt x="2086140" y="427606"/>
                  <a:pt x="2097841" y="420139"/>
                  <a:pt x="2108109" y="412138"/>
                </a:cubicBezTo>
                <a:cubicBezTo>
                  <a:pt x="2105309" y="407737"/>
                  <a:pt x="2101842" y="403270"/>
                  <a:pt x="2097708" y="398736"/>
                </a:cubicBezTo>
                <a:cubicBezTo>
                  <a:pt x="2088507" y="404603"/>
                  <a:pt x="2078439" y="410071"/>
                  <a:pt x="2067504" y="415138"/>
                </a:cubicBezTo>
                <a:cubicBezTo>
                  <a:pt x="2056569" y="420205"/>
                  <a:pt x="2045101" y="424673"/>
                  <a:pt x="2033099" y="428540"/>
                </a:cubicBezTo>
                <a:lnTo>
                  <a:pt x="2030899" y="422539"/>
                </a:lnTo>
                <a:cubicBezTo>
                  <a:pt x="2047035" y="417205"/>
                  <a:pt x="2061970" y="411037"/>
                  <a:pt x="2075705" y="404037"/>
                </a:cubicBezTo>
                <a:cubicBezTo>
                  <a:pt x="2089440" y="397036"/>
                  <a:pt x="2101108" y="389735"/>
                  <a:pt x="2110710" y="382134"/>
                </a:cubicBezTo>
                <a:lnTo>
                  <a:pt x="2054702" y="382134"/>
                </a:lnTo>
                <a:close/>
                <a:moveTo>
                  <a:pt x="5709578" y="375733"/>
                </a:moveTo>
                <a:lnTo>
                  <a:pt x="5709578" y="401136"/>
                </a:lnTo>
                <a:lnTo>
                  <a:pt x="5813991" y="401136"/>
                </a:lnTo>
                <a:lnTo>
                  <a:pt x="5813991" y="375733"/>
                </a:lnTo>
                <a:close/>
                <a:moveTo>
                  <a:pt x="6002414" y="371733"/>
                </a:moveTo>
                <a:lnTo>
                  <a:pt x="6002414" y="402937"/>
                </a:lnTo>
                <a:lnTo>
                  <a:pt x="6029418" y="402937"/>
                </a:lnTo>
                <a:lnTo>
                  <a:pt x="6029418" y="371733"/>
                </a:lnTo>
                <a:close/>
                <a:moveTo>
                  <a:pt x="5970011" y="371733"/>
                </a:moveTo>
                <a:lnTo>
                  <a:pt x="5969811" y="402937"/>
                </a:lnTo>
                <a:lnTo>
                  <a:pt x="5996414" y="402937"/>
                </a:lnTo>
                <a:lnTo>
                  <a:pt x="5996414" y="371733"/>
                </a:lnTo>
                <a:close/>
                <a:moveTo>
                  <a:pt x="5937207" y="371733"/>
                </a:moveTo>
                <a:lnTo>
                  <a:pt x="5937207" y="402937"/>
                </a:lnTo>
                <a:lnTo>
                  <a:pt x="5964010" y="402937"/>
                </a:lnTo>
                <a:lnTo>
                  <a:pt x="5964010" y="371733"/>
                </a:lnTo>
                <a:close/>
                <a:moveTo>
                  <a:pt x="5702977" y="369732"/>
                </a:moveTo>
                <a:lnTo>
                  <a:pt x="5820792" y="369732"/>
                </a:lnTo>
                <a:lnTo>
                  <a:pt x="5820792" y="407137"/>
                </a:lnTo>
                <a:lnTo>
                  <a:pt x="5702977" y="407137"/>
                </a:lnTo>
                <a:close/>
                <a:moveTo>
                  <a:pt x="5914803" y="368932"/>
                </a:moveTo>
                <a:lnTo>
                  <a:pt x="5920204" y="372133"/>
                </a:lnTo>
                <a:cubicBezTo>
                  <a:pt x="5918338" y="376400"/>
                  <a:pt x="5916171" y="380800"/>
                  <a:pt x="5913703" y="385334"/>
                </a:cubicBezTo>
                <a:cubicBezTo>
                  <a:pt x="5911236" y="389868"/>
                  <a:pt x="5908470" y="394469"/>
                  <a:pt x="5905403" y="399136"/>
                </a:cubicBezTo>
                <a:lnTo>
                  <a:pt x="5905403" y="498348"/>
                </a:lnTo>
                <a:lnTo>
                  <a:pt x="5899202" y="498348"/>
                </a:lnTo>
                <a:lnTo>
                  <a:pt x="5899202" y="408537"/>
                </a:lnTo>
                <a:cubicBezTo>
                  <a:pt x="5895201" y="414271"/>
                  <a:pt x="5891068" y="419805"/>
                  <a:pt x="5886800" y="425139"/>
                </a:cubicBezTo>
                <a:cubicBezTo>
                  <a:pt x="5882533" y="430473"/>
                  <a:pt x="5878332" y="435407"/>
                  <a:pt x="5874199" y="439941"/>
                </a:cubicBezTo>
                <a:lnTo>
                  <a:pt x="5870198" y="434540"/>
                </a:lnTo>
                <a:cubicBezTo>
                  <a:pt x="5874065" y="430407"/>
                  <a:pt x="5878166" y="425639"/>
                  <a:pt x="5882500" y="420239"/>
                </a:cubicBezTo>
                <a:cubicBezTo>
                  <a:pt x="5886834" y="414838"/>
                  <a:pt x="5891001" y="409237"/>
                  <a:pt x="5895001" y="403437"/>
                </a:cubicBezTo>
                <a:cubicBezTo>
                  <a:pt x="5899002" y="397636"/>
                  <a:pt x="5902736" y="391768"/>
                  <a:pt x="5906203" y="385834"/>
                </a:cubicBezTo>
                <a:cubicBezTo>
                  <a:pt x="5909669" y="379900"/>
                  <a:pt x="5912537" y="374266"/>
                  <a:pt x="5914803" y="368932"/>
                </a:cubicBezTo>
                <a:close/>
                <a:moveTo>
                  <a:pt x="4339159" y="368732"/>
                </a:moveTo>
                <a:lnTo>
                  <a:pt x="4339159" y="416938"/>
                </a:lnTo>
                <a:lnTo>
                  <a:pt x="4406768" y="416938"/>
                </a:lnTo>
                <a:lnTo>
                  <a:pt x="4406768" y="368732"/>
                </a:lnTo>
                <a:close/>
                <a:moveTo>
                  <a:pt x="5102379" y="361931"/>
                </a:moveTo>
                <a:lnTo>
                  <a:pt x="5202391" y="361931"/>
                </a:lnTo>
                <a:lnTo>
                  <a:pt x="5202391" y="368332"/>
                </a:lnTo>
                <a:lnTo>
                  <a:pt x="5155185" y="368332"/>
                </a:lnTo>
                <a:lnTo>
                  <a:pt x="5155185" y="401536"/>
                </a:lnTo>
                <a:lnTo>
                  <a:pt x="5200191" y="401536"/>
                </a:lnTo>
                <a:lnTo>
                  <a:pt x="5200191" y="407737"/>
                </a:lnTo>
                <a:lnTo>
                  <a:pt x="5155185" y="407737"/>
                </a:lnTo>
                <a:lnTo>
                  <a:pt x="5155185" y="449942"/>
                </a:lnTo>
                <a:lnTo>
                  <a:pt x="5208592" y="449942"/>
                </a:lnTo>
                <a:lnTo>
                  <a:pt x="5208592" y="456343"/>
                </a:lnTo>
                <a:lnTo>
                  <a:pt x="5096178" y="456343"/>
                </a:lnTo>
                <a:lnTo>
                  <a:pt x="5096178" y="449942"/>
                </a:lnTo>
                <a:lnTo>
                  <a:pt x="5148584" y="449942"/>
                </a:lnTo>
                <a:lnTo>
                  <a:pt x="5148584" y="407737"/>
                </a:lnTo>
                <a:lnTo>
                  <a:pt x="5105379" y="407737"/>
                </a:lnTo>
                <a:lnTo>
                  <a:pt x="5105379" y="401536"/>
                </a:lnTo>
                <a:lnTo>
                  <a:pt x="5148584" y="401536"/>
                </a:lnTo>
                <a:lnTo>
                  <a:pt x="5148584" y="368332"/>
                </a:lnTo>
                <a:lnTo>
                  <a:pt x="5102379" y="368332"/>
                </a:lnTo>
                <a:close/>
                <a:moveTo>
                  <a:pt x="4657999" y="358731"/>
                </a:moveTo>
                <a:lnTo>
                  <a:pt x="4704805" y="358731"/>
                </a:lnTo>
                <a:lnTo>
                  <a:pt x="4704805" y="365132"/>
                </a:lnTo>
                <a:cubicBezTo>
                  <a:pt x="4702538" y="370732"/>
                  <a:pt x="4699904" y="376233"/>
                  <a:pt x="4696904" y="381634"/>
                </a:cubicBezTo>
                <a:cubicBezTo>
                  <a:pt x="4693904" y="387034"/>
                  <a:pt x="4690670" y="392535"/>
                  <a:pt x="4687202" y="398136"/>
                </a:cubicBezTo>
                <a:lnTo>
                  <a:pt x="4687202" y="417538"/>
                </a:lnTo>
                <a:lnTo>
                  <a:pt x="4694204" y="423939"/>
                </a:lnTo>
                <a:cubicBezTo>
                  <a:pt x="4696871" y="420605"/>
                  <a:pt x="4699804" y="416738"/>
                  <a:pt x="4703005" y="412338"/>
                </a:cubicBezTo>
                <a:cubicBezTo>
                  <a:pt x="4706205" y="407937"/>
                  <a:pt x="4708939" y="403803"/>
                  <a:pt x="4711206" y="399936"/>
                </a:cubicBezTo>
                <a:lnTo>
                  <a:pt x="4715606" y="403537"/>
                </a:lnTo>
                <a:cubicBezTo>
                  <a:pt x="4714539" y="405270"/>
                  <a:pt x="4713272" y="407204"/>
                  <a:pt x="4711806" y="409337"/>
                </a:cubicBezTo>
                <a:cubicBezTo>
                  <a:pt x="4710339" y="411471"/>
                  <a:pt x="4708805" y="413638"/>
                  <a:pt x="4707205" y="415838"/>
                </a:cubicBezTo>
                <a:cubicBezTo>
                  <a:pt x="4705605" y="418038"/>
                  <a:pt x="4704038" y="420172"/>
                  <a:pt x="4702504" y="422239"/>
                </a:cubicBezTo>
                <a:cubicBezTo>
                  <a:pt x="4700971" y="424306"/>
                  <a:pt x="4699537" y="426139"/>
                  <a:pt x="4698204" y="427740"/>
                </a:cubicBezTo>
                <a:lnTo>
                  <a:pt x="4715606" y="444142"/>
                </a:lnTo>
                <a:lnTo>
                  <a:pt x="4712006" y="448942"/>
                </a:lnTo>
                <a:cubicBezTo>
                  <a:pt x="4708805" y="445742"/>
                  <a:pt x="4704905" y="441941"/>
                  <a:pt x="4700304" y="437541"/>
                </a:cubicBezTo>
                <a:cubicBezTo>
                  <a:pt x="4695704" y="433140"/>
                  <a:pt x="4691337" y="429140"/>
                  <a:pt x="4687202" y="425539"/>
                </a:cubicBezTo>
                <a:lnTo>
                  <a:pt x="4687202" y="498748"/>
                </a:lnTo>
                <a:lnTo>
                  <a:pt x="4680802" y="498748"/>
                </a:lnTo>
                <a:lnTo>
                  <a:pt x="4680802" y="407337"/>
                </a:lnTo>
                <a:cubicBezTo>
                  <a:pt x="4672668" y="418672"/>
                  <a:pt x="4663800" y="429540"/>
                  <a:pt x="4654198" y="439941"/>
                </a:cubicBezTo>
                <a:lnTo>
                  <a:pt x="4650798" y="433940"/>
                </a:lnTo>
                <a:cubicBezTo>
                  <a:pt x="4660399" y="423539"/>
                  <a:pt x="4669400" y="412571"/>
                  <a:pt x="4677801" y="401036"/>
                </a:cubicBezTo>
                <a:cubicBezTo>
                  <a:pt x="4686203" y="389501"/>
                  <a:pt x="4692803" y="377667"/>
                  <a:pt x="4697604" y="365532"/>
                </a:cubicBezTo>
                <a:lnTo>
                  <a:pt x="4657999" y="365532"/>
                </a:lnTo>
                <a:close/>
                <a:moveTo>
                  <a:pt x="1301285" y="356931"/>
                </a:moveTo>
                <a:lnTo>
                  <a:pt x="1307885" y="357331"/>
                </a:lnTo>
                <a:lnTo>
                  <a:pt x="1307885" y="373733"/>
                </a:lnTo>
                <a:lnTo>
                  <a:pt x="1369693" y="373733"/>
                </a:lnTo>
                <a:lnTo>
                  <a:pt x="1369693" y="379734"/>
                </a:lnTo>
                <a:lnTo>
                  <a:pt x="1307885" y="379734"/>
                </a:lnTo>
                <a:lnTo>
                  <a:pt x="1307885" y="397536"/>
                </a:lnTo>
                <a:lnTo>
                  <a:pt x="1367094" y="397536"/>
                </a:lnTo>
                <a:lnTo>
                  <a:pt x="1367094" y="403537"/>
                </a:lnTo>
                <a:lnTo>
                  <a:pt x="1307885" y="403537"/>
                </a:lnTo>
                <a:lnTo>
                  <a:pt x="1307885" y="421539"/>
                </a:lnTo>
                <a:lnTo>
                  <a:pt x="1388895" y="421539"/>
                </a:lnTo>
                <a:lnTo>
                  <a:pt x="1388895" y="427740"/>
                </a:lnTo>
                <a:lnTo>
                  <a:pt x="1307885" y="427740"/>
                </a:lnTo>
                <a:lnTo>
                  <a:pt x="1307885" y="445942"/>
                </a:lnTo>
                <a:lnTo>
                  <a:pt x="1301285" y="445942"/>
                </a:lnTo>
                <a:lnTo>
                  <a:pt x="1301285" y="427740"/>
                </a:lnTo>
                <a:lnTo>
                  <a:pt x="1220075" y="427740"/>
                </a:lnTo>
                <a:lnTo>
                  <a:pt x="1220075" y="421539"/>
                </a:lnTo>
                <a:lnTo>
                  <a:pt x="1301285" y="421539"/>
                </a:lnTo>
                <a:lnTo>
                  <a:pt x="1301285" y="403537"/>
                </a:lnTo>
                <a:lnTo>
                  <a:pt x="1241877" y="403537"/>
                </a:lnTo>
                <a:lnTo>
                  <a:pt x="1241877" y="397536"/>
                </a:lnTo>
                <a:lnTo>
                  <a:pt x="1301285" y="397536"/>
                </a:lnTo>
                <a:lnTo>
                  <a:pt x="1301285" y="379734"/>
                </a:lnTo>
                <a:lnTo>
                  <a:pt x="1239276" y="379734"/>
                </a:lnTo>
                <a:lnTo>
                  <a:pt x="1239276" y="373733"/>
                </a:lnTo>
                <a:lnTo>
                  <a:pt x="1301285" y="373733"/>
                </a:lnTo>
                <a:close/>
                <a:moveTo>
                  <a:pt x="4732008" y="356531"/>
                </a:moveTo>
                <a:lnTo>
                  <a:pt x="4732008" y="400336"/>
                </a:lnTo>
                <a:lnTo>
                  <a:pt x="4771013" y="400336"/>
                </a:lnTo>
                <a:lnTo>
                  <a:pt x="4771013" y="356531"/>
                </a:lnTo>
                <a:close/>
                <a:moveTo>
                  <a:pt x="625478" y="351130"/>
                </a:moveTo>
                <a:lnTo>
                  <a:pt x="625478" y="380134"/>
                </a:lnTo>
                <a:lnTo>
                  <a:pt x="679685" y="380134"/>
                </a:lnTo>
                <a:lnTo>
                  <a:pt x="679685" y="351130"/>
                </a:lnTo>
                <a:close/>
                <a:moveTo>
                  <a:pt x="5339008" y="345329"/>
                </a:moveTo>
                <a:lnTo>
                  <a:pt x="5344809" y="347930"/>
                </a:lnTo>
                <a:cubicBezTo>
                  <a:pt x="5343609" y="351263"/>
                  <a:pt x="5342208" y="354697"/>
                  <a:pt x="5340608" y="358231"/>
                </a:cubicBezTo>
                <a:cubicBezTo>
                  <a:pt x="5339008" y="361765"/>
                  <a:pt x="5337208" y="365332"/>
                  <a:pt x="5335207" y="368932"/>
                </a:cubicBezTo>
                <a:lnTo>
                  <a:pt x="5423818" y="368932"/>
                </a:lnTo>
                <a:lnTo>
                  <a:pt x="5423818" y="375533"/>
                </a:lnTo>
                <a:lnTo>
                  <a:pt x="5372812" y="375533"/>
                </a:lnTo>
                <a:cubicBezTo>
                  <a:pt x="5372812" y="377267"/>
                  <a:pt x="5372745" y="379534"/>
                  <a:pt x="5372612" y="382334"/>
                </a:cubicBezTo>
                <a:cubicBezTo>
                  <a:pt x="5372479" y="385134"/>
                  <a:pt x="5372378" y="388068"/>
                  <a:pt x="5372312" y="391135"/>
                </a:cubicBezTo>
                <a:cubicBezTo>
                  <a:pt x="5372245" y="394202"/>
                  <a:pt x="5372178" y="397102"/>
                  <a:pt x="5372112" y="399836"/>
                </a:cubicBezTo>
                <a:cubicBezTo>
                  <a:pt x="5372045" y="402570"/>
                  <a:pt x="5372012" y="404737"/>
                  <a:pt x="5372012" y="406337"/>
                </a:cubicBezTo>
                <a:lnTo>
                  <a:pt x="5372012" y="408737"/>
                </a:lnTo>
                <a:lnTo>
                  <a:pt x="5433219" y="408737"/>
                </a:lnTo>
                <a:lnTo>
                  <a:pt x="5433219" y="415338"/>
                </a:lnTo>
                <a:lnTo>
                  <a:pt x="5371212" y="415338"/>
                </a:lnTo>
                <a:cubicBezTo>
                  <a:pt x="5370545" y="420005"/>
                  <a:pt x="5369479" y="424139"/>
                  <a:pt x="5368011" y="427740"/>
                </a:cubicBezTo>
                <a:cubicBezTo>
                  <a:pt x="5371478" y="429740"/>
                  <a:pt x="5375846" y="432474"/>
                  <a:pt x="5381113" y="435941"/>
                </a:cubicBezTo>
                <a:cubicBezTo>
                  <a:pt x="5386380" y="439408"/>
                  <a:pt x="5391814" y="443008"/>
                  <a:pt x="5397415" y="446742"/>
                </a:cubicBezTo>
                <a:cubicBezTo>
                  <a:pt x="5403016" y="450476"/>
                  <a:pt x="5408517" y="454176"/>
                  <a:pt x="5413917" y="457843"/>
                </a:cubicBezTo>
                <a:cubicBezTo>
                  <a:pt x="5419318" y="461510"/>
                  <a:pt x="5423818" y="464544"/>
                  <a:pt x="5427419" y="466944"/>
                </a:cubicBezTo>
                <a:lnTo>
                  <a:pt x="5423818" y="472745"/>
                </a:lnTo>
                <a:cubicBezTo>
                  <a:pt x="5420218" y="470212"/>
                  <a:pt x="5415818" y="467178"/>
                  <a:pt x="5410617" y="463644"/>
                </a:cubicBezTo>
                <a:cubicBezTo>
                  <a:pt x="5405416" y="460110"/>
                  <a:pt x="5400049" y="456477"/>
                  <a:pt x="5394515" y="452743"/>
                </a:cubicBezTo>
                <a:cubicBezTo>
                  <a:pt x="5388981" y="449009"/>
                  <a:pt x="5383647" y="445442"/>
                  <a:pt x="5378513" y="442041"/>
                </a:cubicBezTo>
                <a:cubicBezTo>
                  <a:pt x="5373379" y="438641"/>
                  <a:pt x="5369012" y="435807"/>
                  <a:pt x="5365411" y="433540"/>
                </a:cubicBezTo>
                <a:cubicBezTo>
                  <a:pt x="5360877" y="442341"/>
                  <a:pt x="5353910" y="450176"/>
                  <a:pt x="5344509" y="457043"/>
                </a:cubicBezTo>
                <a:cubicBezTo>
                  <a:pt x="5335107" y="463911"/>
                  <a:pt x="5322539" y="470478"/>
                  <a:pt x="5306804" y="476746"/>
                </a:cubicBezTo>
                <a:lnTo>
                  <a:pt x="5303604" y="470345"/>
                </a:lnTo>
                <a:cubicBezTo>
                  <a:pt x="5313205" y="466611"/>
                  <a:pt x="5321572" y="462744"/>
                  <a:pt x="5328707" y="458743"/>
                </a:cubicBezTo>
                <a:cubicBezTo>
                  <a:pt x="5335841" y="454743"/>
                  <a:pt x="5341875" y="450509"/>
                  <a:pt x="5346809" y="446042"/>
                </a:cubicBezTo>
                <a:cubicBezTo>
                  <a:pt x="5351743" y="441575"/>
                  <a:pt x="5355610" y="436807"/>
                  <a:pt x="5358411" y="431740"/>
                </a:cubicBezTo>
                <a:cubicBezTo>
                  <a:pt x="5361210" y="426673"/>
                  <a:pt x="5363144" y="421205"/>
                  <a:pt x="5364211" y="415338"/>
                </a:cubicBezTo>
                <a:lnTo>
                  <a:pt x="5301203" y="415338"/>
                </a:lnTo>
                <a:lnTo>
                  <a:pt x="5301203" y="408737"/>
                </a:lnTo>
                <a:lnTo>
                  <a:pt x="5364811" y="408737"/>
                </a:lnTo>
                <a:cubicBezTo>
                  <a:pt x="5364945" y="408337"/>
                  <a:pt x="5365011" y="407904"/>
                  <a:pt x="5365011" y="407437"/>
                </a:cubicBezTo>
                <a:cubicBezTo>
                  <a:pt x="5365011" y="406970"/>
                  <a:pt x="5365011" y="406537"/>
                  <a:pt x="5365011" y="406137"/>
                </a:cubicBezTo>
                <a:cubicBezTo>
                  <a:pt x="5365145" y="404537"/>
                  <a:pt x="5365245" y="402370"/>
                  <a:pt x="5365311" y="399636"/>
                </a:cubicBezTo>
                <a:cubicBezTo>
                  <a:pt x="5365378" y="396902"/>
                  <a:pt x="5365478" y="394035"/>
                  <a:pt x="5365611" y="391035"/>
                </a:cubicBezTo>
                <a:cubicBezTo>
                  <a:pt x="5365744" y="388035"/>
                  <a:pt x="5365844" y="385101"/>
                  <a:pt x="5365911" y="382234"/>
                </a:cubicBezTo>
                <a:cubicBezTo>
                  <a:pt x="5365978" y="379367"/>
                  <a:pt x="5366011" y="377133"/>
                  <a:pt x="5366011" y="375533"/>
                </a:cubicBezTo>
                <a:lnTo>
                  <a:pt x="5331407" y="375533"/>
                </a:lnTo>
                <a:cubicBezTo>
                  <a:pt x="5328740" y="380200"/>
                  <a:pt x="5325839" y="384734"/>
                  <a:pt x="5322706" y="389135"/>
                </a:cubicBezTo>
                <a:cubicBezTo>
                  <a:pt x="5319572" y="393535"/>
                  <a:pt x="5316405" y="397602"/>
                  <a:pt x="5313205" y="401336"/>
                </a:cubicBezTo>
                <a:lnTo>
                  <a:pt x="5308204" y="397336"/>
                </a:lnTo>
                <a:cubicBezTo>
                  <a:pt x="5311271" y="393735"/>
                  <a:pt x="5314338" y="389802"/>
                  <a:pt x="5317405" y="385534"/>
                </a:cubicBezTo>
                <a:cubicBezTo>
                  <a:pt x="5320472" y="381267"/>
                  <a:pt x="5323340" y="376833"/>
                  <a:pt x="5326006" y="372233"/>
                </a:cubicBezTo>
                <a:cubicBezTo>
                  <a:pt x="5328674" y="367632"/>
                  <a:pt x="5331140" y="363031"/>
                  <a:pt x="5333408" y="358431"/>
                </a:cubicBezTo>
                <a:cubicBezTo>
                  <a:pt x="5335674" y="353830"/>
                  <a:pt x="5337541" y="349463"/>
                  <a:pt x="5339008" y="345329"/>
                </a:cubicBezTo>
                <a:close/>
                <a:moveTo>
                  <a:pt x="4275351" y="342529"/>
                </a:moveTo>
                <a:lnTo>
                  <a:pt x="4275351" y="381734"/>
                </a:lnTo>
                <a:lnTo>
                  <a:pt x="4305755" y="381734"/>
                </a:lnTo>
                <a:lnTo>
                  <a:pt x="4305755" y="342529"/>
                </a:lnTo>
                <a:close/>
                <a:moveTo>
                  <a:pt x="4107930" y="342329"/>
                </a:moveTo>
                <a:cubicBezTo>
                  <a:pt x="4109397" y="344329"/>
                  <a:pt x="4111197" y="346929"/>
                  <a:pt x="4113331" y="350130"/>
                </a:cubicBezTo>
                <a:cubicBezTo>
                  <a:pt x="4115464" y="353330"/>
                  <a:pt x="4117665" y="356731"/>
                  <a:pt x="4119931" y="360331"/>
                </a:cubicBezTo>
                <a:cubicBezTo>
                  <a:pt x="4122198" y="363932"/>
                  <a:pt x="4124365" y="367432"/>
                  <a:pt x="4126432" y="370832"/>
                </a:cubicBezTo>
                <a:cubicBezTo>
                  <a:pt x="4128499" y="374233"/>
                  <a:pt x="4130266" y="377133"/>
                  <a:pt x="4131733" y="379534"/>
                </a:cubicBezTo>
                <a:lnTo>
                  <a:pt x="4126132" y="382934"/>
                </a:lnTo>
                <a:cubicBezTo>
                  <a:pt x="4124665" y="380534"/>
                  <a:pt x="4122899" y="377600"/>
                  <a:pt x="4120832" y="374133"/>
                </a:cubicBezTo>
                <a:cubicBezTo>
                  <a:pt x="4118765" y="370666"/>
                  <a:pt x="4116598" y="367165"/>
                  <a:pt x="4114331" y="363632"/>
                </a:cubicBezTo>
                <a:cubicBezTo>
                  <a:pt x="4112064" y="360098"/>
                  <a:pt x="4109863" y="356731"/>
                  <a:pt x="4107730" y="353530"/>
                </a:cubicBezTo>
                <a:cubicBezTo>
                  <a:pt x="4105596" y="350330"/>
                  <a:pt x="4103863" y="347730"/>
                  <a:pt x="4102530" y="345729"/>
                </a:cubicBezTo>
                <a:close/>
                <a:moveTo>
                  <a:pt x="4213143" y="341729"/>
                </a:moveTo>
                <a:lnTo>
                  <a:pt x="4218544" y="345529"/>
                </a:lnTo>
                <a:cubicBezTo>
                  <a:pt x="4216544" y="348463"/>
                  <a:pt x="4214310" y="351663"/>
                  <a:pt x="4211843" y="355131"/>
                </a:cubicBezTo>
                <a:cubicBezTo>
                  <a:pt x="4209376" y="358598"/>
                  <a:pt x="4206809" y="362065"/>
                  <a:pt x="4204142" y="365532"/>
                </a:cubicBezTo>
                <a:cubicBezTo>
                  <a:pt x="4201475" y="368999"/>
                  <a:pt x="4198808" y="372333"/>
                  <a:pt x="4196141" y="375533"/>
                </a:cubicBezTo>
                <a:cubicBezTo>
                  <a:pt x="4193474" y="378733"/>
                  <a:pt x="4191007" y="381600"/>
                  <a:pt x="4188740" y="384134"/>
                </a:cubicBezTo>
                <a:lnTo>
                  <a:pt x="4183940" y="379734"/>
                </a:lnTo>
                <a:cubicBezTo>
                  <a:pt x="4186206" y="377333"/>
                  <a:pt x="4188640" y="374533"/>
                  <a:pt x="4191241" y="371333"/>
                </a:cubicBezTo>
                <a:cubicBezTo>
                  <a:pt x="4193841" y="368132"/>
                  <a:pt x="4196475" y="364832"/>
                  <a:pt x="4199142" y="361431"/>
                </a:cubicBezTo>
                <a:cubicBezTo>
                  <a:pt x="4201809" y="358031"/>
                  <a:pt x="4204342" y="354630"/>
                  <a:pt x="4206743" y="351230"/>
                </a:cubicBezTo>
                <a:cubicBezTo>
                  <a:pt x="4209143" y="347830"/>
                  <a:pt x="4211276" y="344663"/>
                  <a:pt x="4213143" y="341729"/>
                </a:cubicBezTo>
                <a:close/>
                <a:moveTo>
                  <a:pt x="84010" y="338728"/>
                </a:moveTo>
                <a:lnTo>
                  <a:pt x="84010" y="370332"/>
                </a:lnTo>
                <a:lnTo>
                  <a:pt x="153019" y="370332"/>
                </a:lnTo>
                <a:lnTo>
                  <a:pt x="153019" y="338728"/>
                </a:lnTo>
                <a:close/>
                <a:moveTo>
                  <a:pt x="5085576" y="337928"/>
                </a:moveTo>
                <a:lnTo>
                  <a:pt x="5085576" y="480146"/>
                </a:lnTo>
                <a:lnTo>
                  <a:pt x="5219593" y="480146"/>
                </a:lnTo>
                <a:lnTo>
                  <a:pt x="5219593" y="337928"/>
                </a:lnTo>
                <a:close/>
                <a:moveTo>
                  <a:pt x="3847374" y="337328"/>
                </a:moveTo>
                <a:lnTo>
                  <a:pt x="4019395" y="337328"/>
                </a:lnTo>
                <a:lnTo>
                  <a:pt x="4019395" y="344529"/>
                </a:lnTo>
                <a:lnTo>
                  <a:pt x="3932984" y="344529"/>
                </a:lnTo>
                <a:lnTo>
                  <a:pt x="3932984" y="498548"/>
                </a:lnTo>
                <a:lnTo>
                  <a:pt x="3925983" y="498548"/>
                </a:lnTo>
                <a:lnTo>
                  <a:pt x="3925983" y="344529"/>
                </a:lnTo>
                <a:lnTo>
                  <a:pt x="3847374" y="344529"/>
                </a:lnTo>
                <a:close/>
                <a:moveTo>
                  <a:pt x="2650300" y="336128"/>
                </a:moveTo>
                <a:lnTo>
                  <a:pt x="2795719" y="336128"/>
                </a:lnTo>
                <a:lnTo>
                  <a:pt x="2795719" y="343129"/>
                </a:lnTo>
                <a:lnTo>
                  <a:pt x="2726311" y="343129"/>
                </a:lnTo>
                <a:lnTo>
                  <a:pt x="2726311" y="392935"/>
                </a:lnTo>
                <a:lnTo>
                  <a:pt x="2726311" y="394535"/>
                </a:lnTo>
                <a:lnTo>
                  <a:pt x="2806721" y="394535"/>
                </a:lnTo>
                <a:lnTo>
                  <a:pt x="2806721" y="401336"/>
                </a:lnTo>
                <a:lnTo>
                  <a:pt x="2726711" y="401336"/>
                </a:lnTo>
                <a:cubicBezTo>
                  <a:pt x="2728977" y="411738"/>
                  <a:pt x="2732378" y="421305"/>
                  <a:pt x="2736912" y="430040"/>
                </a:cubicBezTo>
                <a:cubicBezTo>
                  <a:pt x="2741445" y="438774"/>
                  <a:pt x="2747179" y="446875"/>
                  <a:pt x="2754114" y="454343"/>
                </a:cubicBezTo>
                <a:cubicBezTo>
                  <a:pt x="2761049" y="461811"/>
                  <a:pt x="2769249" y="468745"/>
                  <a:pt x="2778717" y="475146"/>
                </a:cubicBezTo>
                <a:cubicBezTo>
                  <a:pt x="2788185" y="481546"/>
                  <a:pt x="2798919" y="487547"/>
                  <a:pt x="2810921" y="493148"/>
                </a:cubicBezTo>
                <a:lnTo>
                  <a:pt x="2807121" y="500349"/>
                </a:lnTo>
                <a:cubicBezTo>
                  <a:pt x="2795652" y="494615"/>
                  <a:pt x="2785351" y="488647"/>
                  <a:pt x="2776217" y="482446"/>
                </a:cubicBezTo>
                <a:cubicBezTo>
                  <a:pt x="2767082" y="476246"/>
                  <a:pt x="2759081" y="469645"/>
                  <a:pt x="2752213" y="462644"/>
                </a:cubicBezTo>
                <a:cubicBezTo>
                  <a:pt x="2745346" y="455643"/>
                  <a:pt x="2739546" y="448142"/>
                  <a:pt x="2734812" y="440141"/>
                </a:cubicBezTo>
                <a:cubicBezTo>
                  <a:pt x="2730078" y="432140"/>
                  <a:pt x="2726311" y="423406"/>
                  <a:pt x="2723510" y="413938"/>
                </a:cubicBezTo>
                <a:cubicBezTo>
                  <a:pt x="2719244" y="430073"/>
                  <a:pt x="2710175" y="445508"/>
                  <a:pt x="2696307" y="460244"/>
                </a:cubicBezTo>
                <a:cubicBezTo>
                  <a:pt x="2682438" y="474979"/>
                  <a:pt x="2663503" y="488481"/>
                  <a:pt x="2639500" y="500749"/>
                </a:cubicBezTo>
                <a:lnTo>
                  <a:pt x="2635699" y="494148"/>
                </a:lnTo>
                <a:cubicBezTo>
                  <a:pt x="2660902" y="481480"/>
                  <a:pt x="2680538" y="467345"/>
                  <a:pt x="2694606" y="451743"/>
                </a:cubicBezTo>
                <a:cubicBezTo>
                  <a:pt x="2708675" y="436141"/>
                  <a:pt x="2716709" y="419339"/>
                  <a:pt x="2718710" y="401336"/>
                </a:cubicBezTo>
                <a:lnTo>
                  <a:pt x="2639100" y="401336"/>
                </a:lnTo>
                <a:lnTo>
                  <a:pt x="2639100" y="394535"/>
                </a:lnTo>
                <a:lnTo>
                  <a:pt x="2719110" y="394535"/>
                </a:lnTo>
                <a:lnTo>
                  <a:pt x="2719110" y="392935"/>
                </a:lnTo>
                <a:lnTo>
                  <a:pt x="2719110" y="343129"/>
                </a:lnTo>
                <a:lnTo>
                  <a:pt x="2650300" y="343129"/>
                </a:lnTo>
                <a:close/>
                <a:moveTo>
                  <a:pt x="4268750" y="335928"/>
                </a:moveTo>
                <a:lnTo>
                  <a:pt x="4312156" y="335928"/>
                </a:lnTo>
                <a:lnTo>
                  <a:pt x="4312156" y="477346"/>
                </a:lnTo>
                <a:cubicBezTo>
                  <a:pt x="4312156" y="480413"/>
                  <a:pt x="4311856" y="482946"/>
                  <a:pt x="4311256" y="484947"/>
                </a:cubicBezTo>
                <a:cubicBezTo>
                  <a:pt x="4310655" y="486947"/>
                  <a:pt x="4309689" y="488547"/>
                  <a:pt x="4308355" y="489747"/>
                </a:cubicBezTo>
                <a:cubicBezTo>
                  <a:pt x="4307022" y="490947"/>
                  <a:pt x="4305255" y="491848"/>
                  <a:pt x="4303055" y="492448"/>
                </a:cubicBezTo>
                <a:cubicBezTo>
                  <a:pt x="4300854" y="493048"/>
                  <a:pt x="4298154" y="493481"/>
                  <a:pt x="4294953" y="493748"/>
                </a:cubicBezTo>
                <a:lnTo>
                  <a:pt x="4284552" y="494748"/>
                </a:lnTo>
                <a:lnTo>
                  <a:pt x="4282952" y="488347"/>
                </a:lnTo>
                <a:lnTo>
                  <a:pt x="4293354" y="487547"/>
                </a:lnTo>
                <a:cubicBezTo>
                  <a:pt x="4295887" y="487280"/>
                  <a:pt x="4297954" y="486980"/>
                  <a:pt x="4299554" y="486647"/>
                </a:cubicBezTo>
                <a:cubicBezTo>
                  <a:pt x="4301154" y="486314"/>
                  <a:pt x="4302421" y="485747"/>
                  <a:pt x="4303355" y="484947"/>
                </a:cubicBezTo>
                <a:cubicBezTo>
                  <a:pt x="4304288" y="484147"/>
                  <a:pt x="4304921" y="483047"/>
                  <a:pt x="4305255" y="481646"/>
                </a:cubicBezTo>
                <a:cubicBezTo>
                  <a:pt x="4305588" y="480246"/>
                  <a:pt x="4305755" y="478346"/>
                  <a:pt x="4305755" y="475946"/>
                </a:cubicBezTo>
                <a:lnTo>
                  <a:pt x="4305755" y="433140"/>
                </a:lnTo>
                <a:lnTo>
                  <a:pt x="4274951" y="433140"/>
                </a:lnTo>
                <a:cubicBezTo>
                  <a:pt x="4274551" y="441408"/>
                  <a:pt x="4273918" y="448542"/>
                  <a:pt x="4273051" y="454543"/>
                </a:cubicBezTo>
                <a:cubicBezTo>
                  <a:pt x="4272184" y="460544"/>
                  <a:pt x="4271017" y="466011"/>
                  <a:pt x="4269550" y="470945"/>
                </a:cubicBezTo>
                <a:cubicBezTo>
                  <a:pt x="4268084" y="475879"/>
                  <a:pt x="4266317" y="480513"/>
                  <a:pt x="4264250" y="484847"/>
                </a:cubicBezTo>
                <a:cubicBezTo>
                  <a:pt x="4262183" y="489181"/>
                  <a:pt x="4259749" y="493748"/>
                  <a:pt x="4256949" y="498548"/>
                </a:cubicBezTo>
                <a:lnTo>
                  <a:pt x="4250748" y="495548"/>
                </a:lnTo>
                <a:cubicBezTo>
                  <a:pt x="4254082" y="489814"/>
                  <a:pt x="4256882" y="484413"/>
                  <a:pt x="4259149" y="479346"/>
                </a:cubicBezTo>
                <a:cubicBezTo>
                  <a:pt x="4261416" y="474279"/>
                  <a:pt x="4263250" y="468478"/>
                  <a:pt x="4264650" y="461944"/>
                </a:cubicBezTo>
                <a:cubicBezTo>
                  <a:pt x="4266050" y="455410"/>
                  <a:pt x="4267083" y="447675"/>
                  <a:pt x="4267750" y="438741"/>
                </a:cubicBezTo>
                <a:cubicBezTo>
                  <a:pt x="4268417" y="429807"/>
                  <a:pt x="4268750" y="418538"/>
                  <a:pt x="4268750" y="404937"/>
                </a:cubicBezTo>
                <a:close/>
                <a:moveTo>
                  <a:pt x="1484108" y="334528"/>
                </a:moveTo>
                <a:lnTo>
                  <a:pt x="1592121" y="334528"/>
                </a:lnTo>
                <a:lnTo>
                  <a:pt x="1592121" y="341329"/>
                </a:lnTo>
                <a:lnTo>
                  <a:pt x="1538714" y="341329"/>
                </a:lnTo>
                <a:lnTo>
                  <a:pt x="1538714" y="373533"/>
                </a:lnTo>
                <a:lnTo>
                  <a:pt x="1578721" y="373533"/>
                </a:lnTo>
                <a:lnTo>
                  <a:pt x="1578721" y="449742"/>
                </a:lnTo>
                <a:cubicBezTo>
                  <a:pt x="1578721" y="453476"/>
                  <a:pt x="1578452" y="456443"/>
                  <a:pt x="1577919" y="458643"/>
                </a:cubicBezTo>
                <a:cubicBezTo>
                  <a:pt x="1577386" y="460844"/>
                  <a:pt x="1576454" y="462544"/>
                  <a:pt x="1575119" y="463744"/>
                </a:cubicBezTo>
                <a:cubicBezTo>
                  <a:pt x="1573786" y="464944"/>
                  <a:pt x="1571919" y="465778"/>
                  <a:pt x="1569519" y="466244"/>
                </a:cubicBezTo>
                <a:cubicBezTo>
                  <a:pt x="1567118" y="466711"/>
                  <a:pt x="1564051" y="467145"/>
                  <a:pt x="1560318" y="467545"/>
                </a:cubicBezTo>
                <a:lnTo>
                  <a:pt x="1550916" y="468545"/>
                </a:lnTo>
                <a:lnTo>
                  <a:pt x="1548915" y="461744"/>
                </a:lnTo>
                <a:lnTo>
                  <a:pt x="1559117" y="460944"/>
                </a:lnTo>
                <a:cubicBezTo>
                  <a:pt x="1561918" y="460677"/>
                  <a:pt x="1564184" y="460377"/>
                  <a:pt x="1565918" y="460044"/>
                </a:cubicBezTo>
                <a:cubicBezTo>
                  <a:pt x="1567653" y="459710"/>
                  <a:pt x="1568985" y="459144"/>
                  <a:pt x="1569919" y="458343"/>
                </a:cubicBezTo>
                <a:cubicBezTo>
                  <a:pt x="1570852" y="457543"/>
                  <a:pt x="1571485" y="456343"/>
                  <a:pt x="1571818" y="454743"/>
                </a:cubicBezTo>
                <a:cubicBezTo>
                  <a:pt x="1572153" y="453143"/>
                  <a:pt x="1572319" y="450942"/>
                  <a:pt x="1572319" y="448142"/>
                </a:cubicBezTo>
                <a:lnTo>
                  <a:pt x="1572319" y="380134"/>
                </a:lnTo>
                <a:lnTo>
                  <a:pt x="1538714" y="380134"/>
                </a:lnTo>
                <a:lnTo>
                  <a:pt x="1538714" y="498348"/>
                </a:lnTo>
                <a:lnTo>
                  <a:pt x="1532313" y="498348"/>
                </a:lnTo>
                <a:lnTo>
                  <a:pt x="1532313" y="380134"/>
                </a:lnTo>
                <a:lnTo>
                  <a:pt x="1499309" y="380134"/>
                </a:lnTo>
                <a:lnTo>
                  <a:pt x="1499309" y="468345"/>
                </a:lnTo>
                <a:lnTo>
                  <a:pt x="1492909" y="468345"/>
                </a:lnTo>
                <a:lnTo>
                  <a:pt x="1492909" y="373533"/>
                </a:lnTo>
                <a:lnTo>
                  <a:pt x="1532313" y="373533"/>
                </a:lnTo>
                <a:lnTo>
                  <a:pt x="1532313" y="341329"/>
                </a:lnTo>
                <a:lnTo>
                  <a:pt x="1484108" y="341329"/>
                </a:lnTo>
                <a:close/>
                <a:moveTo>
                  <a:pt x="710689" y="334528"/>
                </a:moveTo>
                <a:lnTo>
                  <a:pt x="770496" y="334528"/>
                </a:lnTo>
                <a:lnTo>
                  <a:pt x="770496" y="341329"/>
                </a:lnTo>
                <a:lnTo>
                  <a:pt x="750894" y="394935"/>
                </a:lnTo>
                <a:cubicBezTo>
                  <a:pt x="759028" y="403603"/>
                  <a:pt x="764863" y="411438"/>
                  <a:pt x="768396" y="418438"/>
                </a:cubicBezTo>
                <a:cubicBezTo>
                  <a:pt x="771930" y="425439"/>
                  <a:pt x="773697" y="432740"/>
                  <a:pt x="773697" y="440341"/>
                </a:cubicBezTo>
                <a:cubicBezTo>
                  <a:pt x="773697" y="445408"/>
                  <a:pt x="773097" y="449576"/>
                  <a:pt x="771897" y="452843"/>
                </a:cubicBezTo>
                <a:cubicBezTo>
                  <a:pt x="770696" y="456110"/>
                  <a:pt x="768796" y="458777"/>
                  <a:pt x="766196" y="460844"/>
                </a:cubicBezTo>
                <a:cubicBezTo>
                  <a:pt x="763596" y="462911"/>
                  <a:pt x="760229" y="464478"/>
                  <a:pt x="756095" y="465544"/>
                </a:cubicBezTo>
                <a:cubicBezTo>
                  <a:pt x="751961" y="466611"/>
                  <a:pt x="746894" y="467411"/>
                  <a:pt x="740892" y="467945"/>
                </a:cubicBezTo>
                <a:lnTo>
                  <a:pt x="730292" y="468945"/>
                </a:lnTo>
                <a:lnTo>
                  <a:pt x="728491" y="462144"/>
                </a:lnTo>
                <a:lnTo>
                  <a:pt x="739493" y="461344"/>
                </a:lnTo>
                <a:cubicBezTo>
                  <a:pt x="744693" y="460944"/>
                  <a:pt x="749060" y="460344"/>
                  <a:pt x="752594" y="459544"/>
                </a:cubicBezTo>
                <a:cubicBezTo>
                  <a:pt x="756128" y="458743"/>
                  <a:pt x="758928" y="457543"/>
                  <a:pt x="760995" y="455943"/>
                </a:cubicBezTo>
                <a:cubicBezTo>
                  <a:pt x="763062" y="454343"/>
                  <a:pt x="764563" y="452276"/>
                  <a:pt x="765496" y="449742"/>
                </a:cubicBezTo>
                <a:cubicBezTo>
                  <a:pt x="766429" y="447209"/>
                  <a:pt x="766896" y="443942"/>
                  <a:pt x="766896" y="439941"/>
                </a:cubicBezTo>
                <a:cubicBezTo>
                  <a:pt x="766896" y="436741"/>
                  <a:pt x="766530" y="433540"/>
                  <a:pt x="765796" y="430340"/>
                </a:cubicBezTo>
                <a:cubicBezTo>
                  <a:pt x="765063" y="427140"/>
                  <a:pt x="763795" y="423806"/>
                  <a:pt x="761996" y="420339"/>
                </a:cubicBezTo>
                <a:cubicBezTo>
                  <a:pt x="760195" y="416872"/>
                  <a:pt x="757795" y="413171"/>
                  <a:pt x="754794" y="409237"/>
                </a:cubicBezTo>
                <a:cubicBezTo>
                  <a:pt x="751794" y="405303"/>
                  <a:pt x="748027" y="401070"/>
                  <a:pt x="743493" y="396536"/>
                </a:cubicBezTo>
                <a:lnTo>
                  <a:pt x="763495" y="341329"/>
                </a:lnTo>
                <a:lnTo>
                  <a:pt x="717290" y="341329"/>
                </a:lnTo>
                <a:lnTo>
                  <a:pt x="717290" y="496148"/>
                </a:lnTo>
                <a:lnTo>
                  <a:pt x="710689" y="496148"/>
                </a:lnTo>
                <a:close/>
                <a:moveTo>
                  <a:pt x="5284601" y="333728"/>
                </a:moveTo>
                <a:lnTo>
                  <a:pt x="5436420" y="333728"/>
                </a:lnTo>
                <a:lnTo>
                  <a:pt x="5436420" y="340329"/>
                </a:lnTo>
                <a:lnTo>
                  <a:pt x="5291402" y="340329"/>
                </a:lnTo>
                <a:lnTo>
                  <a:pt x="5291402" y="481746"/>
                </a:lnTo>
                <a:lnTo>
                  <a:pt x="5438620" y="481746"/>
                </a:lnTo>
                <a:lnTo>
                  <a:pt x="5438620" y="488347"/>
                </a:lnTo>
                <a:lnTo>
                  <a:pt x="5284601" y="488347"/>
                </a:lnTo>
                <a:close/>
                <a:moveTo>
                  <a:pt x="1430101" y="333728"/>
                </a:moveTo>
                <a:lnTo>
                  <a:pt x="1436502" y="334128"/>
                </a:lnTo>
                <a:lnTo>
                  <a:pt x="1436502" y="452543"/>
                </a:lnTo>
                <a:lnTo>
                  <a:pt x="1430101" y="452543"/>
                </a:lnTo>
                <a:close/>
                <a:moveTo>
                  <a:pt x="77209" y="332328"/>
                </a:moveTo>
                <a:lnTo>
                  <a:pt x="159620" y="332328"/>
                </a:lnTo>
                <a:lnTo>
                  <a:pt x="159620" y="412938"/>
                </a:lnTo>
                <a:lnTo>
                  <a:pt x="111414" y="412938"/>
                </a:lnTo>
                <a:cubicBezTo>
                  <a:pt x="116215" y="426940"/>
                  <a:pt x="122015" y="438608"/>
                  <a:pt x="128816" y="447942"/>
                </a:cubicBezTo>
                <a:cubicBezTo>
                  <a:pt x="135217" y="444075"/>
                  <a:pt x="141485" y="439874"/>
                  <a:pt x="147619" y="435341"/>
                </a:cubicBezTo>
                <a:cubicBezTo>
                  <a:pt x="153753" y="430807"/>
                  <a:pt x="159487" y="426206"/>
                  <a:pt x="164821" y="421539"/>
                </a:cubicBezTo>
                <a:lnTo>
                  <a:pt x="168621" y="426539"/>
                </a:lnTo>
                <a:cubicBezTo>
                  <a:pt x="163687" y="431473"/>
                  <a:pt x="158087" y="436174"/>
                  <a:pt x="151819" y="440641"/>
                </a:cubicBezTo>
                <a:cubicBezTo>
                  <a:pt x="145552" y="445108"/>
                  <a:pt x="139218" y="449142"/>
                  <a:pt x="132816" y="452743"/>
                </a:cubicBezTo>
                <a:cubicBezTo>
                  <a:pt x="138684" y="459544"/>
                  <a:pt x="145485" y="465411"/>
                  <a:pt x="153219" y="470345"/>
                </a:cubicBezTo>
                <a:cubicBezTo>
                  <a:pt x="160954" y="475279"/>
                  <a:pt x="170221" y="479679"/>
                  <a:pt x="181023" y="483547"/>
                </a:cubicBezTo>
                <a:lnTo>
                  <a:pt x="177422" y="489747"/>
                </a:lnTo>
                <a:cubicBezTo>
                  <a:pt x="167554" y="485747"/>
                  <a:pt x="158886" y="481446"/>
                  <a:pt x="151419" y="476846"/>
                </a:cubicBezTo>
                <a:cubicBezTo>
                  <a:pt x="143951" y="472245"/>
                  <a:pt x="137317" y="466944"/>
                  <a:pt x="131517" y="460944"/>
                </a:cubicBezTo>
                <a:cubicBezTo>
                  <a:pt x="125716" y="454943"/>
                  <a:pt x="120682" y="448042"/>
                  <a:pt x="116415" y="440241"/>
                </a:cubicBezTo>
                <a:cubicBezTo>
                  <a:pt x="112148" y="432440"/>
                  <a:pt x="108280" y="423339"/>
                  <a:pt x="104813" y="412938"/>
                </a:cubicBezTo>
                <a:lnTo>
                  <a:pt x="84010" y="412938"/>
                </a:lnTo>
                <a:lnTo>
                  <a:pt x="84010" y="487347"/>
                </a:lnTo>
                <a:cubicBezTo>
                  <a:pt x="85877" y="486414"/>
                  <a:pt x="88777" y="484980"/>
                  <a:pt x="92711" y="483047"/>
                </a:cubicBezTo>
                <a:cubicBezTo>
                  <a:pt x="96645" y="481113"/>
                  <a:pt x="100679" y="479146"/>
                  <a:pt x="104813" y="477146"/>
                </a:cubicBezTo>
                <a:cubicBezTo>
                  <a:pt x="108947" y="475146"/>
                  <a:pt x="112681" y="473345"/>
                  <a:pt x="116014" y="471745"/>
                </a:cubicBezTo>
                <a:cubicBezTo>
                  <a:pt x="119349" y="470145"/>
                  <a:pt x="121415" y="469145"/>
                  <a:pt x="122216" y="468745"/>
                </a:cubicBezTo>
                <a:lnTo>
                  <a:pt x="123816" y="475346"/>
                </a:lnTo>
                <a:cubicBezTo>
                  <a:pt x="123549" y="475479"/>
                  <a:pt x="122416" y="476012"/>
                  <a:pt x="120415" y="476946"/>
                </a:cubicBezTo>
                <a:cubicBezTo>
                  <a:pt x="118415" y="477879"/>
                  <a:pt x="115982" y="479013"/>
                  <a:pt x="113114" y="480346"/>
                </a:cubicBezTo>
                <a:cubicBezTo>
                  <a:pt x="110247" y="481680"/>
                  <a:pt x="107147" y="483147"/>
                  <a:pt x="103813" y="484747"/>
                </a:cubicBezTo>
                <a:cubicBezTo>
                  <a:pt x="100479" y="486347"/>
                  <a:pt x="97312" y="487847"/>
                  <a:pt x="94311" y="489247"/>
                </a:cubicBezTo>
                <a:cubicBezTo>
                  <a:pt x="91311" y="490647"/>
                  <a:pt x="88711" y="491881"/>
                  <a:pt x="86510" y="492948"/>
                </a:cubicBezTo>
                <a:cubicBezTo>
                  <a:pt x="84310" y="494015"/>
                  <a:pt x="82943" y="494681"/>
                  <a:pt x="82410" y="494948"/>
                </a:cubicBezTo>
                <a:cubicBezTo>
                  <a:pt x="81610" y="495215"/>
                  <a:pt x="80810" y="495581"/>
                  <a:pt x="80010" y="496048"/>
                </a:cubicBezTo>
                <a:cubicBezTo>
                  <a:pt x="79209" y="496515"/>
                  <a:pt x="77943" y="497415"/>
                  <a:pt x="76209" y="498748"/>
                </a:cubicBezTo>
                <a:lnTo>
                  <a:pt x="72809" y="492748"/>
                </a:lnTo>
                <a:cubicBezTo>
                  <a:pt x="74675" y="491548"/>
                  <a:pt x="75876" y="490647"/>
                  <a:pt x="76409" y="490047"/>
                </a:cubicBezTo>
                <a:cubicBezTo>
                  <a:pt x="76942" y="489447"/>
                  <a:pt x="77209" y="488614"/>
                  <a:pt x="77209" y="487547"/>
                </a:cubicBezTo>
                <a:close/>
                <a:moveTo>
                  <a:pt x="5078775" y="331128"/>
                </a:moveTo>
                <a:lnTo>
                  <a:pt x="5226194" y="331128"/>
                </a:lnTo>
                <a:lnTo>
                  <a:pt x="5226194" y="499949"/>
                </a:lnTo>
                <a:lnTo>
                  <a:pt x="5219593" y="499949"/>
                </a:lnTo>
                <a:lnTo>
                  <a:pt x="5219593" y="486347"/>
                </a:lnTo>
                <a:lnTo>
                  <a:pt x="5085576" y="486347"/>
                </a:lnTo>
                <a:lnTo>
                  <a:pt x="5085576" y="499949"/>
                </a:lnTo>
                <a:lnTo>
                  <a:pt x="5078775" y="499949"/>
                </a:lnTo>
                <a:close/>
                <a:moveTo>
                  <a:pt x="2975742" y="328927"/>
                </a:moveTo>
                <a:cubicBezTo>
                  <a:pt x="2977209" y="330127"/>
                  <a:pt x="2979010" y="331761"/>
                  <a:pt x="2981143" y="333828"/>
                </a:cubicBezTo>
                <a:cubicBezTo>
                  <a:pt x="2983276" y="335895"/>
                  <a:pt x="2985510" y="338095"/>
                  <a:pt x="2987843" y="340429"/>
                </a:cubicBezTo>
                <a:cubicBezTo>
                  <a:pt x="2990177" y="342762"/>
                  <a:pt x="2992444" y="345129"/>
                  <a:pt x="2994644" y="347530"/>
                </a:cubicBezTo>
                <a:cubicBezTo>
                  <a:pt x="2996844" y="349930"/>
                  <a:pt x="2998745" y="351997"/>
                  <a:pt x="3000344" y="353730"/>
                </a:cubicBezTo>
                <a:lnTo>
                  <a:pt x="2996145" y="358131"/>
                </a:lnTo>
                <a:cubicBezTo>
                  <a:pt x="2994545" y="356264"/>
                  <a:pt x="2992644" y="354130"/>
                  <a:pt x="2990444" y="351730"/>
                </a:cubicBezTo>
                <a:cubicBezTo>
                  <a:pt x="2988243" y="349330"/>
                  <a:pt x="2985976" y="346963"/>
                  <a:pt x="2983643" y="344629"/>
                </a:cubicBezTo>
                <a:cubicBezTo>
                  <a:pt x="2981309" y="342296"/>
                  <a:pt x="2979075" y="340062"/>
                  <a:pt x="2976942" y="337928"/>
                </a:cubicBezTo>
                <a:cubicBezTo>
                  <a:pt x="2974808" y="335795"/>
                  <a:pt x="2973008" y="334128"/>
                  <a:pt x="2971541" y="332928"/>
                </a:cubicBezTo>
                <a:close/>
                <a:moveTo>
                  <a:pt x="1724738" y="328127"/>
                </a:moveTo>
                <a:cubicBezTo>
                  <a:pt x="1727805" y="331061"/>
                  <a:pt x="1732138" y="335128"/>
                  <a:pt x="1737740" y="340329"/>
                </a:cubicBezTo>
                <a:cubicBezTo>
                  <a:pt x="1743340" y="345529"/>
                  <a:pt x="1749175" y="351030"/>
                  <a:pt x="1755242" y="356831"/>
                </a:cubicBezTo>
                <a:cubicBezTo>
                  <a:pt x="1761309" y="362631"/>
                  <a:pt x="1767210" y="368232"/>
                  <a:pt x="1772944" y="373633"/>
                </a:cubicBezTo>
                <a:cubicBezTo>
                  <a:pt x="1778679" y="379033"/>
                  <a:pt x="1783279" y="383401"/>
                  <a:pt x="1786745" y="386734"/>
                </a:cubicBezTo>
                <a:lnTo>
                  <a:pt x="1781945" y="392135"/>
                </a:lnTo>
                <a:cubicBezTo>
                  <a:pt x="1779679" y="390002"/>
                  <a:pt x="1776845" y="387301"/>
                  <a:pt x="1773444" y="384034"/>
                </a:cubicBezTo>
                <a:cubicBezTo>
                  <a:pt x="1770044" y="380767"/>
                  <a:pt x="1766410" y="377300"/>
                  <a:pt x="1762542" y="373633"/>
                </a:cubicBezTo>
                <a:cubicBezTo>
                  <a:pt x="1758676" y="369966"/>
                  <a:pt x="1754675" y="366165"/>
                  <a:pt x="1750542" y="362231"/>
                </a:cubicBezTo>
                <a:cubicBezTo>
                  <a:pt x="1746407" y="358298"/>
                  <a:pt x="1742440" y="354497"/>
                  <a:pt x="1738640" y="350830"/>
                </a:cubicBezTo>
                <a:cubicBezTo>
                  <a:pt x="1734839" y="347163"/>
                  <a:pt x="1731305" y="343829"/>
                  <a:pt x="1728039" y="340829"/>
                </a:cubicBezTo>
                <a:cubicBezTo>
                  <a:pt x="1724771" y="337828"/>
                  <a:pt x="1722137" y="335328"/>
                  <a:pt x="1720138" y="333328"/>
                </a:cubicBezTo>
                <a:close/>
                <a:moveTo>
                  <a:pt x="1683133" y="327727"/>
                </a:moveTo>
                <a:lnTo>
                  <a:pt x="1688534" y="332328"/>
                </a:lnTo>
                <a:cubicBezTo>
                  <a:pt x="1684533" y="337395"/>
                  <a:pt x="1680065" y="342662"/>
                  <a:pt x="1675132" y="348130"/>
                </a:cubicBezTo>
                <a:cubicBezTo>
                  <a:pt x="1670198" y="353597"/>
                  <a:pt x="1665030" y="359064"/>
                  <a:pt x="1659630" y="364532"/>
                </a:cubicBezTo>
                <a:cubicBezTo>
                  <a:pt x="1654229" y="369999"/>
                  <a:pt x="1648729" y="375333"/>
                  <a:pt x="1643127" y="380534"/>
                </a:cubicBezTo>
                <a:cubicBezTo>
                  <a:pt x="1637527" y="385734"/>
                  <a:pt x="1632126" y="390468"/>
                  <a:pt x="1626925" y="394735"/>
                </a:cubicBezTo>
                <a:lnTo>
                  <a:pt x="1622725" y="388935"/>
                </a:lnTo>
                <a:cubicBezTo>
                  <a:pt x="1627792" y="384801"/>
                  <a:pt x="1633061" y="380200"/>
                  <a:pt x="1638527" y="375133"/>
                </a:cubicBezTo>
                <a:cubicBezTo>
                  <a:pt x="1643995" y="370066"/>
                  <a:pt x="1649396" y="364865"/>
                  <a:pt x="1654729" y="359531"/>
                </a:cubicBezTo>
                <a:cubicBezTo>
                  <a:pt x="1660063" y="354197"/>
                  <a:pt x="1665164" y="348796"/>
                  <a:pt x="1670031" y="343329"/>
                </a:cubicBezTo>
                <a:cubicBezTo>
                  <a:pt x="1674898" y="337862"/>
                  <a:pt x="1679266" y="332661"/>
                  <a:pt x="1683133" y="327727"/>
                </a:cubicBezTo>
                <a:close/>
                <a:moveTo>
                  <a:pt x="4070125" y="325327"/>
                </a:moveTo>
                <a:cubicBezTo>
                  <a:pt x="4071726" y="327460"/>
                  <a:pt x="4073692" y="330194"/>
                  <a:pt x="4076026" y="333528"/>
                </a:cubicBezTo>
                <a:cubicBezTo>
                  <a:pt x="4078360" y="336862"/>
                  <a:pt x="4080727" y="340395"/>
                  <a:pt x="4083127" y="344129"/>
                </a:cubicBezTo>
                <a:cubicBezTo>
                  <a:pt x="4085527" y="347863"/>
                  <a:pt x="4087828" y="351530"/>
                  <a:pt x="4090028" y="355131"/>
                </a:cubicBezTo>
                <a:cubicBezTo>
                  <a:pt x="4092228" y="358731"/>
                  <a:pt x="4093995" y="361798"/>
                  <a:pt x="4095329" y="364332"/>
                </a:cubicBezTo>
                <a:lnTo>
                  <a:pt x="4089528" y="368132"/>
                </a:lnTo>
                <a:cubicBezTo>
                  <a:pt x="4088194" y="365598"/>
                  <a:pt x="4086427" y="362531"/>
                  <a:pt x="4084227" y="358931"/>
                </a:cubicBezTo>
                <a:cubicBezTo>
                  <a:pt x="4082027" y="355331"/>
                  <a:pt x="4079760" y="351663"/>
                  <a:pt x="4077426" y="347930"/>
                </a:cubicBezTo>
                <a:cubicBezTo>
                  <a:pt x="4075093" y="344196"/>
                  <a:pt x="4072792" y="340595"/>
                  <a:pt x="4070525" y="337128"/>
                </a:cubicBezTo>
                <a:cubicBezTo>
                  <a:pt x="4068258" y="333661"/>
                  <a:pt x="4066325" y="330861"/>
                  <a:pt x="4064725" y="328727"/>
                </a:cubicBezTo>
                <a:close/>
                <a:moveTo>
                  <a:pt x="3755762" y="323127"/>
                </a:moveTo>
                <a:lnTo>
                  <a:pt x="3762363" y="323127"/>
                </a:lnTo>
                <a:cubicBezTo>
                  <a:pt x="3765164" y="329794"/>
                  <a:pt x="3768664" y="336395"/>
                  <a:pt x="3772864" y="342929"/>
                </a:cubicBezTo>
                <a:cubicBezTo>
                  <a:pt x="3777065" y="349463"/>
                  <a:pt x="3781732" y="355764"/>
                  <a:pt x="3786866" y="361831"/>
                </a:cubicBezTo>
                <a:cubicBezTo>
                  <a:pt x="3792000" y="367899"/>
                  <a:pt x="3797534" y="373633"/>
                  <a:pt x="3803468" y="379033"/>
                </a:cubicBezTo>
                <a:cubicBezTo>
                  <a:pt x="3809402" y="384434"/>
                  <a:pt x="3815503" y="389268"/>
                  <a:pt x="3821771" y="393535"/>
                </a:cubicBezTo>
                <a:lnTo>
                  <a:pt x="3817970" y="399536"/>
                </a:lnTo>
                <a:cubicBezTo>
                  <a:pt x="3811703" y="395269"/>
                  <a:pt x="3805669" y="390502"/>
                  <a:pt x="3799868" y="385234"/>
                </a:cubicBezTo>
                <a:cubicBezTo>
                  <a:pt x="3794067" y="379967"/>
                  <a:pt x="3788666" y="374400"/>
                  <a:pt x="3783666" y="368532"/>
                </a:cubicBezTo>
                <a:cubicBezTo>
                  <a:pt x="3778665" y="362665"/>
                  <a:pt x="3774065" y="356564"/>
                  <a:pt x="3769864" y="350230"/>
                </a:cubicBezTo>
                <a:cubicBezTo>
                  <a:pt x="3765664" y="343896"/>
                  <a:pt x="3762096" y="337528"/>
                  <a:pt x="3759163" y="331128"/>
                </a:cubicBezTo>
                <a:cubicBezTo>
                  <a:pt x="3753029" y="344062"/>
                  <a:pt x="3745361" y="356297"/>
                  <a:pt x="3736160" y="367832"/>
                </a:cubicBezTo>
                <a:cubicBezTo>
                  <a:pt x="3726959" y="379367"/>
                  <a:pt x="3716491" y="389668"/>
                  <a:pt x="3704756" y="398736"/>
                </a:cubicBezTo>
                <a:lnTo>
                  <a:pt x="3700955" y="392935"/>
                </a:lnTo>
                <a:cubicBezTo>
                  <a:pt x="3706556" y="388535"/>
                  <a:pt x="3712023" y="383667"/>
                  <a:pt x="3717357" y="378333"/>
                </a:cubicBezTo>
                <a:cubicBezTo>
                  <a:pt x="3722691" y="372999"/>
                  <a:pt x="3727725" y="367332"/>
                  <a:pt x="3732459" y="361331"/>
                </a:cubicBezTo>
                <a:cubicBezTo>
                  <a:pt x="3737193" y="355331"/>
                  <a:pt x="3741527" y="349096"/>
                  <a:pt x="3745461" y="342629"/>
                </a:cubicBezTo>
                <a:cubicBezTo>
                  <a:pt x="3749395" y="336161"/>
                  <a:pt x="3752829" y="329661"/>
                  <a:pt x="3755762" y="323127"/>
                </a:cubicBezTo>
                <a:close/>
                <a:moveTo>
                  <a:pt x="1910685" y="322326"/>
                </a:moveTo>
                <a:lnTo>
                  <a:pt x="1916885" y="322326"/>
                </a:lnTo>
                <a:cubicBezTo>
                  <a:pt x="1925687" y="336195"/>
                  <a:pt x="1937621" y="349363"/>
                  <a:pt x="1952690" y="361831"/>
                </a:cubicBezTo>
                <a:cubicBezTo>
                  <a:pt x="1967758" y="374300"/>
                  <a:pt x="1984827" y="385601"/>
                  <a:pt x="2003896" y="395736"/>
                </a:cubicBezTo>
                <a:lnTo>
                  <a:pt x="2000496" y="402136"/>
                </a:lnTo>
                <a:cubicBezTo>
                  <a:pt x="1981826" y="392002"/>
                  <a:pt x="1964958" y="380767"/>
                  <a:pt x="1949889" y="368432"/>
                </a:cubicBezTo>
                <a:cubicBezTo>
                  <a:pt x="1934821" y="356097"/>
                  <a:pt x="1922752" y="343196"/>
                  <a:pt x="1913685" y="329727"/>
                </a:cubicBezTo>
                <a:cubicBezTo>
                  <a:pt x="1904350" y="343729"/>
                  <a:pt x="1892482" y="356597"/>
                  <a:pt x="1878081" y="368332"/>
                </a:cubicBezTo>
                <a:cubicBezTo>
                  <a:pt x="1863679" y="380067"/>
                  <a:pt x="1846543" y="391335"/>
                  <a:pt x="1826675" y="402136"/>
                </a:cubicBezTo>
                <a:lnTo>
                  <a:pt x="1823474" y="395736"/>
                </a:lnTo>
                <a:cubicBezTo>
                  <a:pt x="1843743" y="384801"/>
                  <a:pt x="1861045" y="373433"/>
                  <a:pt x="1875380" y="361631"/>
                </a:cubicBezTo>
                <a:cubicBezTo>
                  <a:pt x="1889715" y="349830"/>
                  <a:pt x="1901483" y="336728"/>
                  <a:pt x="1910685" y="322326"/>
                </a:cubicBezTo>
                <a:close/>
                <a:moveTo>
                  <a:pt x="3489529" y="321526"/>
                </a:moveTo>
                <a:lnTo>
                  <a:pt x="3496530" y="321926"/>
                </a:lnTo>
                <a:cubicBezTo>
                  <a:pt x="3496530" y="323793"/>
                  <a:pt x="3496530" y="325860"/>
                  <a:pt x="3496530" y="328127"/>
                </a:cubicBezTo>
                <a:cubicBezTo>
                  <a:pt x="3496530" y="330394"/>
                  <a:pt x="3496497" y="332728"/>
                  <a:pt x="3496430" y="335128"/>
                </a:cubicBezTo>
                <a:cubicBezTo>
                  <a:pt x="3496363" y="337528"/>
                  <a:pt x="3496297" y="339895"/>
                  <a:pt x="3496230" y="342229"/>
                </a:cubicBezTo>
                <a:cubicBezTo>
                  <a:pt x="3496163" y="344563"/>
                  <a:pt x="3496130" y="346596"/>
                  <a:pt x="3496130" y="348330"/>
                </a:cubicBezTo>
                <a:cubicBezTo>
                  <a:pt x="3495996" y="354197"/>
                  <a:pt x="3495796" y="359731"/>
                  <a:pt x="3495530" y="364932"/>
                </a:cubicBezTo>
                <a:cubicBezTo>
                  <a:pt x="3495263" y="370132"/>
                  <a:pt x="3494930" y="375133"/>
                  <a:pt x="3494530" y="379934"/>
                </a:cubicBezTo>
                <a:cubicBezTo>
                  <a:pt x="3496530" y="383001"/>
                  <a:pt x="3499130" y="386934"/>
                  <a:pt x="3502331" y="391735"/>
                </a:cubicBezTo>
                <a:cubicBezTo>
                  <a:pt x="3505531" y="396536"/>
                  <a:pt x="3508865" y="401636"/>
                  <a:pt x="3512332" y="407037"/>
                </a:cubicBezTo>
                <a:cubicBezTo>
                  <a:pt x="3515799" y="412438"/>
                  <a:pt x="3519199" y="417772"/>
                  <a:pt x="3522533" y="423039"/>
                </a:cubicBezTo>
                <a:cubicBezTo>
                  <a:pt x="3525867" y="428306"/>
                  <a:pt x="3528734" y="432807"/>
                  <a:pt x="3531134" y="436541"/>
                </a:cubicBezTo>
                <a:lnTo>
                  <a:pt x="3525533" y="440941"/>
                </a:lnTo>
                <a:cubicBezTo>
                  <a:pt x="3523533" y="437607"/>
                  <a:pt x="3521166" y="433774"/>
                  <a:pt x="3518433" y="429440"/>
                </a:cubicBezTo>
                <a:cubicBezTo>
                  <a:pt x="3515699" y="425106"/>
                  <a:pt x="3512865" y="420639"/>
                  <a:pt x="3509931" y="416038"/>
                </a:cubicBezTo>
                <a:cubicBezTo>
                  <a:pt x="3506998" y="411438"/>
                  <a:pt x="3504098" y="406904"/>
                  <a:pt x="3501231" y="402436"/>
                </a:cubicBezTo>
                <a:cubicBezTo>
                  <a:pt x="3498364" y="397969"/>
                  <a:pt x="3495730" y="394002"/>
                  <a:pt x="3493330" y="390535"/>
                </a:cubicBezTo>
                <a:cubicBezTo>
                  <a:pt x="3491996" y="401070"/>
                  <a:pt x="3490162" y="410737"/>
                  <a:pt x="3487829" y="419539"/>
                </a:cubicBezTo>
                <a:cubicBezTo>
                  <a:pt x="3485495" y="428340"/>
                  <a:pt x="3482528" y="436841"/>
                  <a:pt x="3478928" y="445042"/>
                </a:cubicBezTo>
                <a:cubicBezTo>
                  <a:pt x="3475327" y="453243"/>
                  <a:pt x="3471027" y="461377"/>
                  <a:pt x="3466026" y="469445"/>
                </a:cubicBezTo>
                <a:cubicBezTo>
                  <a:pt x="3461025" y="477512"/>
                  <a:pt x="3455191" y="486080"/>
                  <a:pt x="3448524" y="495148"/>
                </a:cubicBezTo>
                <a:lnTo>
                  <a:pt x="3442323" y="490747"/>
                </a:lnTo>
                <a:cubicBezTo>
                  <a:pt x="3448057" y="483013"/>
                  <a:pt x="3453158" y="475679"/>
                  <a:pt x="3457625" y="468745"/>
                </a:cubicBezTo>
                <a:cubicBezTo>
                  <a:pt x="3462092" y="461811"/>
                  <a:pt x="3465993" y="454943"/>
                  <a:pt x="3469326" y="448142"/>
                </a:cubicBezTo>
                <a:cubicBezTo>
                  <a:pt x="3472660" y="441341"/>
                  <a:pt x="3475527" y="434407"/>
                  <a:pt x="3477928" y="427340"/>
                </a:cubicBezTo>
                <a:cubicBezTo>
                  <a:pt x="3480328" y="420272"/>
                  <a:pt x="3482328" y="412771"/>
                  <a:pt x="3483928" y="404837"/>
                </a:cubicBezTo>
                <a:cubicBezTo>
                  <a:pt x="3485529" y="396902"/>
                  <a:pt x="3486695" y="388301"/>
                  <a:pt x="3487429" y="379033"/>
                </a:cubicBezTo>
                <a:cubicBezTo>
                  <a:pt x="3488162" y="369766"/>
                  <a:pt x="3488662" y="359464"/>
                  <a:pt x="3488929" y="348130"/>
                </a:cubicBezTo>
                <a:cubicBezTo>
                  <a:pt x="3488929" y="346396"/>
                  <a:pt x="3488962" y="344362"/>
                  <a:pt x="3489029" y="342029"/>
                </a:cubicBezTo>
                <a:cubicBezTo>
                  <a:pt x="3489096" y="339695"/>
                  <a:pt x="3489162" y="337295"/>
                  <a:pt x="3489229" y="334828"/>
                </a:cubicBezTo>
                <a:cubicBezTo>
                  <a:pt x="3489296" y="332361"/>
                  <a:pt x="3489362" y="329961"/>
                  <a:pt x="3489429" y="327627"/>
                </a:cubicBezTo>
                <a:cubicBezTo>
                  <a:pt x="3489496" y="325293"/>
                  <a:pt x="3489529" y="323260"/>
                  <a:pt x="3489529" y="321526"/>
                </a:cubicBezTo>
                <a:close/>
                <a:moveTo>
                  <a:pt x="1463905" y="321526"/>
                </a:moveTo>
                <a:lnTo>
                  <a:pt x="1470505" y="321926"/>
                </a:lnTo>
                <a:lnTo>
                  <a:pt x="1470505" y="395936"/>
                </a:lnTo>
                <a:cubicBezTo>
                  <a:pt x="1470505" y="410337"/>
                  <a:pt x="1469972" y="422506"/>
                  <a:pt x="1468906" y="432440"/>
                </a:cubicBezTo>
                <a:cubicBezTo>
                  <a:pt x="1467838" y="442375"/>
                  <a:pt x="1465773" y="451143"/>
                  <a:pt x="1462706" y="458743"/>
                </a:cubicBezTo>
                <a:cubicBezTo>
                  <a:pt x="1459638" y="466344"/>
                  <a:pt x="1455371" y="473212"/>
                  <a:pt x="1449903" y="479346"/>
                </a:cubicBezTo>
                <a:cubicBezTo>
                  <a:pt x="1444436" y="485480"/>
                  <a:pt x="1437369" y="491948"/>
                  <a:pt x="1428701" y="498748"/>
                </a:cubicBezTo>
                <a:lnTo>
                  <a:pt x="1424101" y="493748"/>
                </a:lnTo>
                <a:cubicBezTo>
                  <a:pt x="1432635" y="487214"/>
                  <a:pt x="1439502" y="481046"/>
                  <a:pt x="1444703" y="475246"/>
                </a:cubicBezTo>
                <a:cubicBezTo>
                  <a:pt x="1449903" y="469445"/>
                  <a:pt x="1453937" y="463044"/>
                  <a:pt x="1456805" y="456043"/>
                </a:cubicBezTo>
                <a:cubicBezTo>
                  <a:pt x="1459671" y="449042"/>
                  <a:pt x="1461571" y="440841"/>
                  <a:pt x="1462505" y="431440"/>
                </a:cubicBezTo>
                <a:cubicBezTo>
                  <a:pt x="1463439" y="422039"/>
                  <a:pt x="1463905" y="410337"/>
                  <a:pt x="1463905" y="396336"/>
                </a:cubicBezTo>
                <a:close/>
                <a:moveTo>
                  <a:pt x="1159669" y="321526"/>
                </a:moveTo>
                <a:lnTo>
                  <a:pt x="1163469" y="327327"/>
                </a:lnTo>
                <a:cubicBezTo>
                  <a:pt x="1155067" y="332928"/>
                  <a:pt x="1146667" y="338295"/>
                  <a:pt x="1138266" y="343429"/>
                </a:cubicBezTo>
                <a:cubicBezTo>
                  <a:pt x="1129865" y="348563"/>
                  <a:pt x="1121330" y="353464"/>
                  <a:pt x="1112663" y="358131"/>
                </a:cubicBezTo>
                <a:cubicBezTo>
                  <a:pt x="1123331" y="363198"/>
                  <a:pt x="1133932" y="368232"/>
                  <a:pt x="1144467" y="373233"/>
                </a:cubicBezTo>
                <a:cubicBezTo>
                  <a:pt x="1155000" y="378233"/>
                  <a:pt x="1164936" y="383067"/>
                  <a:pt x="1174270" y="387735"/>
                </a:cubicBezTo>
                <a:lnTo>
                  <a:pt x="1171269" y="394135"/>
                </a:lnTo>
                <a:cubicBezTo>
                  <a:pt x="1161267" y="389201"/>
                  <a:pt x="1150566" y="384001"/>
                  <a:pt x="1139166" y="378533"/>
                </a:cubicBezTo>
                <a:cubicBezTo>
                  <a:pt x="1127764" y="373066"/>
                  <a:pt x="1116397" y="367599"/>
                  <a:pt x="1105062" y="362131"/>
                </a:cubicBezTo>
                <a:cubicBezTo>
                  <a:pt x="1093060" y="368399"/>
                  <a:pt x="1080992" y="374166"/>
                  <a:pt x="1068857" y="379434"/>
                </a:cubicBezTo>
                <a:cubicBezTo>
                  <a:pt x="1056723" y="384701"/>
                  <a:pt x="1044320" y="389468"/>
                  <a:pt x="1031653" y="393735"/>
                </a:cubicBezTo>
                <a:lnTo>
                  <a:pt x="1029652" y="386934"/>
                </a:lnTo>
                <a:cubicBezTo>
                  <a:pt x="1052322" y="379200"/>
                  <a:pt x="1074725" y="369666"/>
                  <a:pt x="1096861" y="358331"/>
                </a:cubicBezTo>
                <a:cubicBezTo>
                  <a:pt x="1085926" y="353264"/>
                  <a:pt x="1075558" y="348496"/>
                  <a:pt x="1065757" y="344029"/>
                </a:cubicBezTo>
                <a:cubicBezTo>
                  <a:pt x="1055956" y="339562"/>
                  <a:pt x="1047388" y="335728"/>
                  <a:pt x="1040054" y="332528"/>
                </a:cubicBezTo>
                <a:lnTo>
                  <a:pt x="1042854" y="325927"/>
                </a:lnTo>
                <a:cubicBezTo>
                  <a:pt x="1050855" y="329394"/>
                  <a:pt x="1060189" y="333594"/>
                  <a:pt x="1070857" y="338528"/>
                </a:cubicBezTo>
                <a:cubicBezTo>
                  <a:pt x="1081526" y="343462"/>
                  <a:pt x="1092860" y="348730"/>
                  <a:pt x="1104862" y="354330"/>
                </a:cubicBezTo>
                <a:cubicBezTo>
                  <a:pt x="1114196" y="349396"/>
                  <a:pt x="1123464" y="344196"/>
                  <a:pt x="1132665" y="338728"/>
                </a:cubicBezTo>
                <a:cubicBezTo>
                  <a:pt x="1141866" y="333261"/>
                  <a:pt x="1150867" y="327527"/>
                  <a:pt x="1159669" y="321526"/>
                </a:cubicBezTo>
                <a:close/>
                <a:moveTo>
                  <a:pt x="2953339" y="321326"/>
                </a:moveTo>
                <a:lnTo>
                  <a:pt x="2960340" y="321726"/>
                </a:lnTo>
                <a:lnTo>
                  <a:pt x="2960340" y="361931"/>
                </a:lnTo>
                <a:cubicBezTo>
                  <a:pt x="2960340" y="362998"/>
                  <a:pt x="2960340" y="364098"/>
                  <a:pt x="2960340" y="365232"/>
                </a:cubicBezTo>
                <a:cubicBezTo>
                  <a:pt x="2960340" y="366365"/>
                  <a:pt x="2960274" y="367465"/>
                  <a:pt x="2960140" y="368532"/>
                </a:cubicBezTo>
                <a:lnTo>
                  <a:pt x="3008346" y="368532"/>
                </a:lnTo>
                <a:lnTo>
                  <a:pt x="3008346" y="374933"/>
                </a:lnTo>
                <a:lnTo>
                  <a:pt x="2960540" y="374933"/>
                </a:lnTo>
                <a:cubicBezTo>
                  <a:pt x="2963073" y="389601"/>
                  <a:pt x="2968308" y="402370"/>
                  <a:pt x="2976242" y="413238"/>
                </a:cubicBezTo>
                <a:cubicBezTo>
                  <a:pt x="2984177" y="424106"/>
                  <a:pt x="2995478" y="434074"/>
                  <a:pt x="3010146" y="443142"/>
                </a:cubicBezTo>
                <a:lnTo>
                  <a:pt x="3005345" y="448942"/>
                </a:lnTo>
                <a:cubicBezTo>
                  <a:pt x="2992811" y="440808"/>
                  <a:pt x="2982609" y="431873"/>
                  <a:pt x="2974742" y="422139"/>
                </a:cubicBezTo>
                <a:cubicBezTo>
                  <a:pt x="2966874" y="412404"/>
                  <a:pt x="2961074" y="401336"/>
                  <a:pt x="2957340" y="388935"/>
                </a:cubicBezTo>
                <a:cubicBezTo>
                  <a:pt x="2955872" y="394935"/>
                  <a:pt x="2953772" y="400603"/>
                  <a:pt x="2951038" y="405937"/>
                </a:cubicBezTo>
                <a:cubicBezTo>
                  <a:pt x="2948305" y="411271"/>
                  <a:pt x="2944838" y="416338"/>
                  <a:pt x="2940637" y="421139"/>
                </a:cubicBezTo>
                <a:cubicBezTo>
                  <a:pt x="2936436" y="425939"/>
                  <a:pt x="2931469" y="430573"/>
                  <a:pt x="2925736" y="435040"/>
                </a:cubicBezTo>
                <a:cubicBezTo>
                  <a:pt x="2920002" y="439508"/>
                  <a:pt x="2913468" y="443942"/>
                  <a:pt x="2906133" y="448342"/>
                </a:cubicBezTo>
                <a:lnTo>
                  <a:pt x="2901732" y="442741"/>
                </a:lnTo>
                <a:cubicBezTo>
                  <a:pt x="2910267" y="437674"/>
                  <a:pt x="2917601" y="432674"/>
                  <a:pt x="2923735" y="427740"/>
                </a:cubicBezTo>
                <a:cubicBezTo>
                  <a:pt x="2929870" y="422806"/>
                  <a:pt x="2934970" y="417638"/>
                  <a:pt x="2939037" y="412238"/>
                </a:cubicBezTo>
                <a:cubicBezTo>
                  <a:pt x="2943105" y="406837"/>
                  <a:pt x="2946238" y="401103"/>
                  <a:pt x="2948438" y="395035"/>
                </a:cubicBezTo>
                <a:cubicBezTo>
                  <a:pt x="2950639" y="388968"/>
                  <a:pt x="2952072" y="382267"/>
                  <a:pt x="2952739" y="374933"/>
                </a:cubicBezTo>
                <a:lnTo>
                  <a:pt x="2921935" y="374933"/>
                </a:lnTo>
                <a:lnTo>
                  <a:pt x="2921935" y="368532"/>
                </a:lnTo>
                <a:lnTo>
                  <a:pt x="2953139" y="368532"/>
                </a:lnTo>
                <a:cubicBezTo>
                  <a:pt x="2953273" y="367465"/>
                  <a:pt x="2953339" y="366432"/>
                  <a:pt x="2953339" y="365432"/>
                </a:cubicBezTo>
                <a:cubicBezTo>
                  <a:pt x="2953339" y="364432"/>
                  <a:pt x="2953339" y="363398"/>
                  <a:pt x="2953339" y="362331"/>
                </a:cubicBezTo>
                <a:close/>
                <a:moveTo>
                  <a:pt x="4172138" y="321126"/>
                </a:moveTo>
                <a:lnTo>
                  <a:pt x="4178939" y="321526"/>
                </a:lnTo>
                <a:lnTo>
                  <a:pt x="4178939" y="391135"/>
                </a:lnTo>
                <a:cubicBezTo>
                  <a:pt x="4181606" y="392602"/>
                  <a:pt x="4184907" y="394502"/>
                  <a:pt x="4188840" y="396836"/>
                </a:cubicBezTo>
                <a:cubicBezTo>
                  <a:pt x="4192774" y="399169"/>
                  <a:pt x="4196775" y="401570"/>
                  <a:pt x="4200842" y="404037"/>
                </a:cubicBezTo>
                <a:cubicBezTo>
                  <a:pt x="4204909" y="406504"/>
                  <a:pt x="4208809" y="408971"/>
                  <a:pt x="4212543" y="411438"/>
                </a:cubicBezTo>
                <a:cubicBezTo>
                  <a:pt x="4216277" y="413905"/>
                  <a:pt x="4219344" y="415938"/>
                  <a:pt x="4221745" y="417538"/>
                </a:cubicBezTo>
                <a:lnTo>
                  <a:pt x="4218344" y="423139"/>
                </a:lnTo>
                <a:cubicBezTo>
                  <a:pt x="4216077" y="421539"/>
                  <a:pt x="4213310" y="419672"/>
                  <a:pt x="4210043" y="417538"/>
                </a:cubicBezTo>
                <a:cubicBezTo>
                  <a:pt x="4206776" y="415405"/>
                  <a:pt x="4203275" y="413171"/>
                  <a:pt x="4199542" y="410837"/>
                </a:cubicBezTo>
                <a:cubicBezTo>
                  <a:pt x="4195808" y="408504"/>
                  <a:pt x="4192141" y="406237"/>
                  <a:pt x="4188540" y="404037"/>
                </a:cubicBezTo>
                <a:cubicBezTo>
                  <a:pt x="4184940" y="401836"/>
                  <a:pt x="4181739" y="399936"/>
                  <a:pt x="4178939" y="398336"/>
                </a:cubicBezTo>
                <a:lnTo>
                  <a:pt x="4178939" y="444942"/>
                </a:lnTo>
                <a:cubicBezTo>
                  <a:pt x="4178939" y="447609"/>
                  <a:pt x="4179106" y="449809"/>
                  <a:pt x="4179439" y="451543"/>
                </a:cubicBezTo>
                <a:cubicBezTo>
                  <a:pt x="4179772" y="453276"/>
                  <a:pt x="4180406" y="454643"/>
                  <a:pt x="4181339" y="455643"/>
                </a:cubicBezTo>
                <a:cubicBezTo>
                  <a:pt x="4182272" y="456643"/>
                  <a:pt x="4183573" y="457377"/>
                  <a:pt x="4185240" y="457843"/>
                </a:cubicBezTo>
                <a:cubicBezTo>
                  <a:pt x="4186906" y="458310"/>
                  <a:pt x="4189007" y="458677"/>
                  <a:pt x="4191541" y="458944"/>
                </a:cubicBezTo>
                <a:cubicBezTo>
                  <a:pt x="4195008" y="459344"/>
                  <a:pt x="4198475" y="459344"/>
                  <a:pt x="4201942" y="458944"/>
                </a:cubicBezTo>
                <a:cubicBezTo>
                  <a:pt x="4205009" y="458543"/>
                  <a:pt x="4207443" y="458143"/>
                  <a:pt x="4209243" y="457743"/>
                </a:cubicBezTo>
                <a:cubicBezTo>
                  <a:pt x="4211043" y="457343"/>
                  <a:pt x="4212443" y="456643"/>
                  <a:pt x="4213443" y="455643"/>
                </a:cubicBezTo>
                <a:cubicBezTo>
                  <a:pt x="4214444" y="454643"/>
                  <a:pt x="4215177" y="453276"/>
                  <a:pt x="4215644" y="451543"/>
                </a:cubicBezTo>
                <a:cubicBezTo>
                  <a:pt x="4216110" y="449809"/>
                  <a:pt x="4216544" y="447475"/>
                  <a:pt x="4216944" y="444542"/>
                </a:cubicBezTo>
                <a:cubicBezTo>
                  <a:pt x="4217344" y="441608"/>
                  <a:pt x="4217677" y="438941"/>
                  <a:pt x="4217944" y="436541"/>
                </a:cubicBezTo>
                <a:cubicBezTo>
                  <a:pt x="4218210" y="434140"/>
                  <a:pt x="4218344" y="432140"/>
                  <a:pt x="4218344" y="430540"/>
                </a:cubicBezTo>
                <a:lnTo>
                  <a:pt x="4224145" y="432740"/>
                </a:lnTo>
                <a:cubicBezTo>
                  <a:pt x="4224011" y="434607"/>
                  <a:pt x="4223845" y="436674"/>
                  <a:pt x="4223645" y="438941"/>
                </a:cubicBezTo>
                <a:cubicBezTo>
                  <a:pt x="4223445" y="441208"/>
                  <a:pt x="4223144" y="443808"/>
                  <a:pt x="4222744" y="446742"/>
                </a:cubicBezTo>
                <a:cubicBezTo>
                  <a:pt x="4222211" y="450476"/>
                  <a:pt x="4221578" y="453476"/>
                  <a:pt x="4220844" y="455743"/>
                </a:cubicBezTo>
                <a:cubicBezTo>
                  <a:pt x="4220111" y="458010"/>
                  <a:pt x="4219044" y="459810"/>
                  <a:pt x="4217644" y="461144"/>
                </a:cubicBezTo>
                <a:cubicBezTo>
                  <a:pt x="4216244" y="462477"/>
                  <a:pt x="4214310" y="463444"/>
                  <a:pt x="4211843" y="464044"/>
                </a:cubicBezTo>
                <a:cubicBezTo>
                  <a:pt x="4209376" y="464644"/>
                  <a:pt x="4206209" y="465144"/>
                  <a:pt x="4202342" y="465544"/>
                </a:cubicBezTo>
                <a:cubicBezTo>
                  <a:pt x="4198208" y="465944"/>
                  <a:pt x="4194141" y="465944"/>
                  <a:pt x="4190141" y="465544"/>
                </a:cubicBezTo>
                <a:cubicBezTo>
                  <a:pt x="4186806" y="465144"/>
                  <a:pt x="4184006" y="464611"/>
                  <a:pt x="4181739" y="463944"/>
                </a:cubicBezTo>
                <a:cubicBezTo>
                  <a:pt x="4179472" y="463277"/>
                  <a:pt x="4177639" y="462244"/>
                  <a:pt x="4176238" y="460844"/>
                </a:cubicBezTo>
                <a:cubicBezTo>
                  <a:pt x="4174839" y="459444"/>
                  <a:pt x="4173805" y="457610"/>
                  <a:pt x="4173138" y="455343"/>
                </a:cubicBezTo>
                <a:cubicBezTo>
                  <a:pt x="4172471" y="453076"/>
                  <a:pt x="4172138" y="450142"/>
                  <a:pt x="4172138" y="446542"/>
                </a:cubicBezTo>
                <a:close/>
                <a:moveTo>
                  <a:pt x="4138934" y="321126"/>
                </a:moveTo>
                <a:lnTo>
                  <a:pt x="4145735" y="321526"/>
                </a:lnTo>
                <a:lnTo>
                  <a:pt x="4145735" y="390935"/>
                </a:lnTo>
                <a:cubicBezTo>
                  <a:pt x="4145735" y="402003"/>
                  <a:pt x="4145201" y="411504"/>
                  <a:pt x="4144135" y="419439"/>
                </a:cubicBezTo>
                <a:cubicBezTo>
                  <a:pt x="4143068" y="427373"/>
                  <a:pt x="4141167" y="434440"/>
                  <a:pt x="4138434" y="440641"/>
                </a:cubicBezTo>
                <a:cubicBezTo>
                  <a:pt x="4135700" y="446842"/>
                  <a:pt x="4131966" y="452476"/>
                  <a:pt x="4127232" y="457543"/>
                </a:cubicBezTo>
                <a:cubicBezTo>
                  <a:pt x="4122499" y="462611"/>
                  <a:pt x="4116464" y="467811"/>
                  <a:pt x="4109130" y="473145"/>
                </a:cubicBezTo>
                <a:lnTo>
                  <a:pt x="4103730" y="468345"/>
                </a:lnTo>
                <a:cubicBezTo>
                  <a:pt x="4110263" y="463677"/>
                  <a:pt x="4115731" y="459177"/>
                  <a:pt x="4120131" y="454843"/>
                </a:cubicBezTo>
                <a:cubicBezTo>
                  <a:pt x="4124532" y="450509"/>
                  <a:pt x="4128066" y="445809"/>
                  <a:pt x="4130733" y="440741"/>
                </a:cubicBezTo>
                <a:cubicBezTo>
                  <a:pt x="4133400" y="435674"/>
                  <a:pt x="4135333" y="429940"/>
                  <a:pt x="4136534" y="423539"/>
                </a:cubicBezTo>
                <a:cubicBezTo>
                  <a:pt x="4137734" y="417138"/>
                  <a:pt x="4138467" y="409471"/>
                  <a:pt x="4138734" y="400536"/>
                </a:cubicBezTo>
                <a:cubicBezTo>
                  <a:pt x="4136067" y="402403"/>
                  <a:pt x="4133133" y="404370"/>
                  <a:pt x="4129933" y="406437"/>
                </a:cubicBezTo>
                <a:cubicBezTo>
                  <a:pt x="4126733" y="408504"/>
                  <a:pt x="4123432" y="410571"/>
                  <a:pt x="4120031" y="412638"/>
                </a:cubicBezTo>
                <a:cubicBezTo>
                  <a:pt x="4116631" y="414705"/>
                  <a:pt x="4113298" y="416638"/>
                  <a:pt x="4110030" y="418438"/>
                </a:cubicBezTo>
                <a:cubicBezTo>
                  <a:pt x="4106763" y="420239"/>
                  <a:pt x="4103863" y="421806"/>
                  <a:pt x="4101329" y="423139"/>
                </a:cubicBezTo>
                <a:lnTo>
                  <a:pt x="4098529" y="416938"/>
                </a:lnTo>
                <a:cubicBezTo>
                  <a:pt x="4101329" y="415605"/>
                  <a:pt x="4104496" y="413938"/>
                  <a:pt x="4108030" y="411938"/>
                </a:cubicBezTo>
                <a:cubicBezTo>
                  <a:pt x="4111564" y="409937"/>
                  <a:pt x="4115197" y="407837"/>
                  <a:pt x="4118932" y="405637"/>
                </a:cubicBezTo>
                <a:cubicBezTo>
                  <a:pt x="4122665" y="403437"/>
                  <a:pt x="4126266" y="401203"/>
                  <a:pt x="4129733" y="398936"/>
                </a:cubicBezTo>
                <a:cubicBezTo>
                  <a:pt x="4133200" y="396669"/>
                  <a:pt x="4136267" y="394602"/>
                  <a:pt x="4138934" y="392735"/>
                </a:cubicBezTo>
                <a:lnTo>
                  <a:pt x="4138934" y="390535"/>
                </a:lnTo>
                <a:close/>
                <a:moveTo>
                  <a:pt x="3559538" y="321126"/>
                </a:moveTo>
                <a:lnTo>
                  <a:pt x="3566339" y="321526"/>
                </a:lnTo>
                <a:lnTo>
                  <a:pt x="3566139" y="342129"/>
                </a:lnTo>
                <a:cubicBezTo>
                  <a:pt x="3566139" y="343462"/>
                  <a:pt x="3566105" y="344763"/>
                  <a:pt x="3566039" y="346029"/>
                </a:cubicBezTo>
                <a:cubicBezTo>
                  <a:pt x="3565972" y="347296"/>
                  <a:pt x="3565939" y="348596"/>
                  <a:pt x="3565939" y="349930"/>
                </a:cubicBezTo>
                <a:cubicBezTo>
                  <a:pt x="3566472" y="366732"/>
                  <a:pt x="3568005" y="381934"/>
                  <a:pt x="3570539" y="395536"/>
                </a:cubicBezTo>
                <a:cubicBezTo>
                  <a:pt x="3573073" y="409137"/>
                  <a:pt x="3576740" y="421639"/>
                  <a:pt x="3581540" y="433040"/>
                </a:cubicBezTo>
                <a:cubicBezTo>
                  <a:pt x="3586341" y="444442"/>
                  <a:pt x="3592308" y="455110"/>
                  <a:pt x="3599443" y="465044"/>
                </a:cubicBezTo>
                <a:cubicBezTo>
                  <a:pt x="3606577" y="474979"/>
                  <a:pt x="3615011" y="484680"/>
                  <a:pt x="3624746" y="494148"/>
                </a:cubicBezTo>
                <a:lnTo>
                  <a:pt x="3619745" y="499349"/>
                </a:lnTo>
                <a:cubicBezTo>
                  <a:pt x="3611611" y="491348"/>
                  <a:pt x="3604377" y="483247"/>
                  <a:pt x="3598043" y="475046"/>
                </a:cubicBezTo>
                <a:cubicBezTo>
                  <a:pt x="3591708" y="466844"/>
                  <a:pt x="3586208" y="458210"/>
                  <a:pt x="3581540" y="449142"/>
                </a:cubicBezTo>
                <a:cubicBezTo>
                  <a:pt x="3576873" y="440074"/>
                  <a:pt x="3573006" y="430373"/>
                  <a:pt x="3569939" y="420039"/>
                </a:cubicBezTo>
                <a:cubicBezTo>
                  <a:pt x="3566872" y="409704"/>
                  <a:pt x="3564538" y="398403"/>
                  <a:pt x="3562938" y="386134"/>
                </a:cubicBezTo>
                <a:cubicBezTo>
                  <a:pt x="3561338" y="397469"/>
                  <a:pt x="3559004" y="408137"/>
                  <a:pt x="3555937" y="418138"/>
                </a:cubicBezTo>
                <a:cubicBezTo>
                  <a:pt x="3552870" y="428140"/>
                  <a:pt x="3548903" y="437741"/>
                  <a:pt x="3544036" y="446942"/>
                </a:cubicBezTo>
                <a:cubicBezTo>
                  <a:pt x="3539169" y="456143"/>
                  <a:pt x="3533301" y="465078"/>
                  <a:pt x="3526434" y="473745"/>
                </a:cubicBezTo>
                <a:cubicBezTo>
                  <a:pt x="3519566" y="482413"/>
                  <a:pt x="3511532" y="491081"/>
                  <a:pt x="3502331" y="499749"/>
                </a:cubicBezTo>
                <a:lnTo>
                  <a:pt x="3497130" y="494348"/>
                </a:lnTo>
                <a:cubicBezTo>
                  <a:pt x="3508732" y="483413"/>
                  <a:pt x="3518466" y="472579"/>
                  <a:pt x="3526334" y="461844"/>
                </a:cubicBezTo>
                <a:cubicBezTo>
                  <a:pt x="3534201" y="451109"/>
                  <a:pt x="3540535" y="439808"/>
                  <a:pt x="3545336" y="427940"/>
                </a:cubicBezTo>
                <a:cubicBezTo>
                  <a:pt x="3550137" y="416071"/>
                  <a:pt x="3553604" y="403170"/>
                  <a:pt x="3555737" y="389235"/>
                </a:cubicBezTo>
                <a:cubicBezTo>
                  <a:pt x="3557871" y="375300"/>
                  <a:pt x="3559071" y="359598"/>
                  <a:pt x="3559338" y="342129"/>
                </a:cubicBezTo>
                <a:cubicBezTo>
                  <a:pt x="3559471" y="339329"/>
                  <a:pt x="3559538" y="335861"/>
                  <a:pt x="3559538" y="331728"/>
                </a:cubicBezTo>
                <a:cubicBezTo>
                  <a:pt x="3559538" y="327594"/>
                  <a:pt x="3559538" y="324060"/>
                  <a:pt x="3559538" y="321126"/>
                </a:cubicBezTo>
                <a:close/>
                <a:moveTo>
                  <a:pt x="2881329" y="321126"/>
                </a:moveTo>
                <a:lnTo>
                  <a:pt x="2887731" y="322526"/>
                </a:lnTo>
                <a:cubicBezTo>
                  <a:pt x="2885464" y="329461"/>
                  <a:pt x="2882663" y="336528"/>
                  <a:pt x="2879329" y="343729"/>
                </a:cubicBezTo>
                <a:lnTo>
                  <a:pt x="2923935" y="343729"/>
                </a:lnTo>
                <a:lnTo>
                  <a:pt x="2923935" y="350130"/>
                </a:lnTo>
                <a:cubicBezTo>
                  <a:pt x="2921002" y="361865"/>
                  <a:pt x="2917501" y="372466"/>
                  <a:pt x="2913435" y="381934"/>
                </a:cubicBezTo>
                <a:cubicBezTo>
                  <a:pt x="2909367" y="391402"/>
                  <a:pt x="2904333" y="400269"/>
                  <a:pt x="2898332" y="408537"/>
                </a:cubicBezTo>
                <a:cubicBezTo>
                  <a:pt x="2892331" y="416805"/>
                  <a:pt x="2885163" y="424806"/>
                  <a:pt x="2876830" y="432540"/>
                </a:cubicBezTo>
                <a:cubicBezTo>
                  <a:pt x="2868496" y="440274"/>
                  <a:pt x="2858595" y="448209"/>
                  <a:pt x="2847126" y="456343"/>
                </a:cubicBezTo>
                <a:lnTo>
                  <a:pt x="2842926" y="450542"/>
                </a:lnTo>
                <a:cubicBezTo>
                  <a:pt x="2854126" y="442808"/>
                  <a:pt x="2863761" y="435307"/>
                  <a:pt x="2871830" y="428040"/>
                </a:cubicBezTo>
                <a:cubicBezTo>
                  <a:pt x="2879897" y="420772"/>
                  <a:pt x="2886830" y="413271"/>
                  <a:pt x="2892631" y="405537"/>
                </a:cubicBezTo>
                <a:cubicBezTo>
                  <a:pt x="2898432" y="397803"/>
                  <a:pt x="2903300" y="389468"/>
                  <a:pt x="2907233" y="380534"/>
                </a:cubicBezTo>
                <a:cubicBezTo>
                  <a:pt x="2911167" y="371599"/>
                  <a:pt x="2914601" y="361531"/>
                  <a:pt x="2917534" y="350330"/>
                </a:cubicBezTo>
                <a:lnTo>
                  <a:pt x="2876129" y="350330"/>
                </a:lnTo>
                <a:cubicBezTo>
                  <a:pt x="2875063" y="352597"/>
                  <a:pt x="2873928" y="354797"/>
                  <a:pt x="2872729" y="356931"/>
                </a:cubicBezTo>
                <a:cubicBezTo>
                  <a:pt x="2871529" y="359064"/>
                  <a:pt x="2870329" y="361265"/>
                  <a:pt x="2869129" y="363532"/>
                </a:cubicBezTo>
                <a:cubicBezTo>
                  <a:pt x="2871129" y="364598"/>
                  <a:pt x="2873529" y="365899"/>
                  <a:pt x="2876330" y="367432"/>
                </a:cubicBezTo>
                <a:cubicBezTo>
                  <a:pt x="2879130" y="368966"/>
                  <a:pt x="2881964" y="370566"/>
                  <a:pt x="2884831" y="372233"/>
                </a:cubicBezTo>
                <a:cubicBezTo>
                  <a:pt x="2887698" y="373900"/>
                  <a:pt x="2890398" y="375500"/>
                  <a:pt x="2892931" y="377033"/>
                </a:cubicBezTo>
                <a:cubicBezTo>
                  <a:pt x="2895466" y="378567"/>
                  <a:pt x="2897399" y="379800"/>
                  <a:pt x="2898733" y="380734"/>
                </a:cubicBezTo>
                <a:lnTo>
                  <a:pt x="2895732" y="385934"/>
                </a:lnTo>
                <a:cubicBezTo>
                  <a:pt x="2894131" y="384868"/>
                  <a:pt x="2892065" y="383534"/>
                  <a:pt x="2889531" y="381934"/>
                </a:cubicBezTo>
                <a:cubicBezTo>
                  <a:pt x="2886998" y="380334"/>
                  <a:pt x="2884330" y="378700"/>
                  <a:pt x="2881530" y="377033"/>
                </a:cubicBezTo>
                <a:cubicBezTo>
                  <a:pt x="2878730" y="375366"/>
                  <a:pt x="2875962" y="373766"/>
                  <a:pt x="2873229" y="372233"/>
                </a:cubicBezTo>
                <a:cubicBezTo>
                  <a:pt x="2870495" y="370699"/>
                  <a:pt x="2868129" y="369399"/>
                  <a:pt x="2866128" y="368332"/>
                </a:cubicBezTo>
                <a:cubicBezTo>
                  <a:pt x="2862128" y="374866"/>
                  <a:pt x="2857793" y="381200"/>
                  <a:pt x="2853126" y="387335"/>
                </a:cubicBezTo>
                <a:cubicBezTo>
                  <a:pt x="2854994" y="388535"/>
                  <a:pt x="2857294" y="390068"/>
                  <a:pt x="2860027" y="391935"/>
                </a:cubicBezTo>
                <a:cubicBezTo>
                  <a:pt x="2862761" y="393802"/>
                  <a:pt x="2865528" y="395669"/>
                  <a:pt x="2868329" y="397536"/>
                </a:cubicBezTo>
                <a:cubicBezTo>
                  <a:pt x="2871129" y="399403"/>
                  <a:pt x="2873729" y="401236"/>
                  <a:pt x="2876129" y="403036"/>
                </a:cubicBezTo>
                <a:cubicBezTo>
                  <a:pt x="2878530" y="404837"/>
                  <a:pt x="2880396" y="406204"/>
                  <a:pt x="2881730" y="407137"/>
                </a:cubicBezTo>
                <a:lnTo>
                  <a:pt x="2878329" y="412338"/>
                </a:lnTo>
                <a:cubicBezTo>
                  <a:pt x="2876863" y="411004"/>
                  <a:pt x="2874929" y="409437"/>
                  <a:pt x="2872529" y="407637"/>
                </a:cubicBezTo>
                <a:cubicBezTo>
                  <a:pt x="2870129" y="405837"/>
                  <a:pt x="2867561" y="404003"/>
                  <a:pt x="2864829" y="402136"/>
                </a:cubicBezTo>
                <a:cubicBezTo>
                  <a:pt x="2862094" y="400269"/>
                  <a:pt x="2859360" y="398436"/>
                  <a:pt x="2856627" y="396636"/>
                </a:cubicBezTo>
                <a:cubicBezTo>
                  <a:pt x="2853893" y="394835"/>
                  <a:pt x="2851526" y="393335"/>
                  <a:pt x="2849526" y="392135"/>
                </a:cubicBezTo>
                <a:cubicBezTo>
                  <a:pt x="2848060" y="394002"/>
                  <a:pt x="2846593" y="395769"/>
                  <a:pt x="2845126" y="397436"/>
                </a:cubicBezTo>
                <a:cubicBezTo>
                  <a:pt x="2843659" y="399103"/>
                  <a:pt x="2842191" y="400803"/>
                  <a:pt x="2840725" y="402536"/>
                </a:cubicBezTo>
                <a:lnTo>
                  <a:pt x="2837125" y="397136"/>
                </a:lnTo>
                <a:cubicBezTo>
                  <a:pt x="2846858" y="386068"/>
                  <a:pt x="2855494" y="374100"/>
                  <a:pt x="2863027" y="361231"/>
                </a:cubicBezTo>
                <a:cubicBezTo>
                  <a:pt x="2870562" y="348363"/>
                  <a:pt x="2876663" y="334995"/>
                  <a:pt x="2881329" y="321126"/>
                </a:cubicBezTo>
                <a:close/>
                <a:moveTo>
                  <a:pt x="4402167" y="320926"/>
                </a:moveTo>
                <a:lnTo>
                  <a:pt x="4407968" y="323727"/>
                </a:lnTo>
                <a:cubicBezTo>
                  <a:pt x="4406768" y="326527"/>
                  <a:pt x="4405334" y="329594"/>
                  <a:pt x="4403667" y="332928"/>
                </a:cubicBezTo>
                <a:cubicBezTo>
                  <a:pt x="4402000" y="336262"/>
                  <a:pt x="4400267" y="339629"/>
                  <a:pt x="4398467" y="343029"/>
                </a:cubicBezTo>
                <a:cubicBezTo>
                  <a:pt x="4396666" y="346429"/>
                  <a:pt x="4394833" y="349763"/>
                  <a:pt x="4392966" y="353030"/>
                </a:cubicBezTo>
                <a:cubicBezTo>
                  <a:pt x="4391099" y="356297"/>
                  <a:pt x="4389365" y="359331"/>
                  <a:pt x="4387765" y="362131"/>
                </a:cubicBezTo>
                <a:lnTo>
                  <a:pt x="4413568" y="362131"/>
                </a:lnTo>
                <a:lnTo>
                  <a:pt x="4413568" y="423339"/>
                </a:lnTo>
                <a:lnTo>
                  <a:pt x="4390166" y="423339"/>
                </a:lnTo>
                <a:lnTo>
                  <a:pt x="4390166" y="475946"/>
                </a:lnTo>
                <a:cubicBezTo>
                  <a:pt x="4390166" y="480346"/>
                  <a:pt x="4390899" y="483247"/>
                  <a:pt x="4392366" y="484647"/>
                </a:cubicBezTo>
                <a:cubicBezTo>
                  <a:pt x="4393833" y="486047"/>
                  <a:pt x="4396633" y="486947"/>
                  <a:pt x="4400767" y="487347"/>
                </a:cubicBezTo>
                <a:cubicBezTo>
                  <a:pt x="4402900" y="487614"/>
                  <a:pt x="4405101" y="487614"/>
                  <a:pt x="4407368" y="487347"/>
                </a:cubicBezTo>
                <a:cubicBezTo>
                  <a:pt x="4409901" y="487080"/>
                  <a:pt x="4412002" y="486780"/>
                  <a:pt x="4413668" y="486447"/>
                </a:cubicBezTo>
                <a:cubicBezTo>
                  <a:pt x="4415335" y="486114"/>
                  <a:pt x="4416669" y="485580"/>
                  <a:pt x="4417669" y="484847"/>
                </a:cubicBezTo>
                <a:cubicBezTo>
                  <a:pt x="4418669" y="484113"/>
                  <a:pt x="4419402" y="483080"/>
                  <a:pt x="4419869" y="481746"/>
                </a:cubicBezTo>
                <a:cubicBezTo>
                  <a:pt x="4420336" y="480413"/>
                  <a:pt x="4420703" y="478613"/>
                  <a:pt x="4420969" y="476346"/>
                </a:cubicBezTo>
                <a:cubicBezTo>
                  <a:pt x="4421370" y="473279"/>
                  <a:pt x="4421703" y="469612"/>
                  <a:pt x="4421970" y="465344"/>
                </a:cubicBezTo>
                <a:cubicBezTo>
                  <a:pt x="4422236" y="461077"/>
                  <a:pt x="4422503" y="456543"/>
                  <a:pt x="4422769" y="451743"/>
                </a:cubicBezTo>
                <a:lnTo>
                  <a:pt x="4428770" y="453343"/>
                </a:lnTo>
                <a:cubicBezTo>
                  <a:pt x="4428503" y="458277"/>
                  <a:pt x="4428237" y="462877"/>
                  <a:pt x="4427970" y="467145"/>
                </a:cubicBezTo>
                <a:cubicBezTo>
                  <a:pt x="4427703" y="471412"/>
                  <a:pt x="4427437" y="475079"/>
                  <a:pt x="4427170" y="478146"/>
                </a:cubicBezTo>
                <a:cubicBezTo>
                  <a:pt x="4426903" y="481213"/>
                  <a:pt x="4426370" y="483713"/>
                  <a:pt x="4425570" y="485647"/>
                </a:cubicBezTo>
                <a:cubicBezTo>
                  <a:pt x="4424770" y="487580"/>
                  <a:pt x="4423670" y="489114"/>
                  <a:pt x="4422270" y="490247"/>
                </a:cubicBezTo>
                <a:cubicBezTo>
                  <a:pt x="4420869" y="491381"/>
                  <a:pt x="4419036" y="492214"/>
                  <a:pt x="4416769" y="492748"/>
                </a:cubicBezTo>
                <a:cubicBezTo>
                  <a:pt x="4414502" y="493281"/>
                  <a:pt x="4411702" y="493615"/>
                  <a:pt x="4408368" y="493748"/>
                </a:cubicBezTo>
                <a:cubicBezTo>
                  <a:pt x="4405167" y="493881"/>
                  <a:pt x="4402034" y="493881"/>
                  <a:pt x="4398967" y="493748"/>
                </a:cubicBezTo>
                <a:cubicBezTo>
                  <a:pt x="4393633" y="493481"/>
                  <a:pt x="4389732" y="492248"/>
                  <a:pt x="4387265" y="490047"/>
                </a:cubicBezTo>
                <a:cubicBezTo>
                  <a:pt x="4384798" y="487847"/>
                  <a:pt x="4383565" y="483613"/>
                  <a:pt x="4383565" y="477346"/>
                </a:cubicBezTo>
                <a:lnTo>
                  <a:pt x="4383565" y="423339"/>
                </a:lnTo>
                <a:lnTo>
                  <a:pt x="4358762" y="423339"/>
                </a:lnTo>
                <a:cubicBezTo>
                  <a:pt x="4358628" y="434274"/>
                  <a:pt x="4357895" y="443442"/>
                  <a:pt x="4356561" y="450842"/>
                </a:cubicBezTo>
                <a:cubicBezTo>
                  <a:pt x="4355228" y="458243"/>
                  <a:pt x="4353128" y="464711"/>
                  <a:pt x="4350261" y="470245"/>
                </a:cubicBezTo>
                <a:cubicBezTo>
                  <a:pt x="4347393" y="475779"/>
                  <a:pt x="4343560" y="480780"/>
                  <a:pt x="4338759" y="485247"/>
                </a:cubicBezTo>
                <a:cubicBezTo>
                  <a:pt x="4333959" y="489714"/>
                  <a:pt x="4328091" y="494415"/>
                  <a:pt x="4321157" y="499349"/>
                </a:cubicBezTo>
                <a:lnTo>
                  <a:pt x="4316756" y="493748"/>
                </a:lnTo>
                <a:cubicBezTo>
                  <a:pt x="4323290" y="489481"/>
                  <a:pt x="4328825" y="485280"/>
                  <a:pt x="4333358" y="481146"/>
                </a:cubicBezTo>
                <a:cubicBezTo>
                  <a:pt x="4337892" y="477012"/>
                  <a:pt x="4341559" y="472345"/>
                  <a:pt x="4344360" y="467145"/>
                </a:cubicBezTo>
                <a:cubicBezTo>
                  <a:pt x="4347160" y="461944"/>
                  <a:pt x="4349194" y="455843"/>
                  <a:pt x="4350461" y="448842"/>
                </a:cubicBezTo>
                <a:cubicBezTo>
                  <a:pt x="4351727" y="441841"/>
                  <a:pt x="4352361" y="433340"/>
                  <a:pt x="4352361" y="423339"/>
                </a:cubicBezTo>
                <a:lnTo>
                  <a:pt x="4332358" y="423339"/>
                </a:lnTo>
                <a:lnTo>
                  <a:pt x="4332358" y="362131"/>
                </a:lnTo>
                <a:lnTo>
                  <a:pt x="4380164" y="362131"/>
                </a:lnTo>
                <a:cubicBezTo>
                  <a:pt x="4381764" y="359598"/>
                  <a:pt x="4383565" y="356564"/>
                  <a:pt x="4385565" y="353030"/>
                </a:cubicBezTo>
                <a:cubicBezTo>
                  <a:pt x="4387565" y="349496"/>
                  <a:pt x="4389565" y="345829"/>
                  <a:pt x="4391566" y="342029"/>
                </a:cubicBezTo>
                <a:cubicBezTo>
                  <a:pt x="4393566" y="338228"/>
                  <a:pt x="4395499" y="334495"/>
                  <a:pt x="4397366" y="330827"/>
                </a:cubicBezTo>
                <a:cubicBezTo>
                  <a:pt x="4399233" y="327160"/>
                  <a:pt x="4400834" y="323860"/>
                  <a:pt x="4402167" y="320926"/>
                </a:cubicBezTo>
                <a:close/>
                <a:moveTo>
                  <a:pt x="3675752" y="320926"/>
                </a:moveTo>
                <a:lnTo>
                  <a:pt x="3682753" y="321326"/>
                </a:lnTo>
                <a:lnTo>
                  <a:pt x="3682753" y="361331"/>
                </a:lnTo>
                <a:lnTo>
                  <a:pt x="3711757" y="361331"/>
                </a:lnTo>
                <a:lnTo>
                  <a:pt x="3711757" y="367932"/>
                </a:lnTo>
                <a:lnTo>
                  <a:pt x="3682753" y="367932"/>
                </a:lnTo>
                <a:lnTo>
                  <a:pt x="3682753" y="499549"/>
                </a:lnTo>
                <a:lnTo>
                  <a:pt x="3675752" y="499549"/>
                </a:lnTo>
                <a:lnTo>
                  <a:pt x="3675752" y="389735"/>
                </a:lnTo>
                <a:cubicBezTo>
                  <a:pt x="3672152" y="400536"/>
                  <a:pt x="3667751" y="411171"/>
                  <a:pt x="3662551" y="421639"/>
                </a:cubicBezTo>
                <a:cubicBezTo>
                  <a:pt x="3657350" y="432107"/>
                  <a:pt x="3651749" y="441808"/>
                  <a:pt x="3645748" y="450742"/>
                </a:cubicBezTo>
                <a:lnTo>
                  <a:pt x="3641748" y="444942"/>
                </a:lnTo>
                <a:cubicBezTo>
                  <a:pt x="3648949" y="433740"/>
                  <a:pt x="3655616" y="421605"/>
                  <a:pt x="3661751" y="408537"/>
                </a:cubicBezTo>
                <a:cubicBezTo>
                  <a:pt x="3667885" y="395469"/>
                  <a:pt x="3672552" y="382534"/>
                  <a:pt x="3675752" y="369732"/>
                </a:cubicBezTo>
                <a:lnTo>
                  <a:pt x="3675752" y="367932"/>
                </a:lnTo>
                <a:lnTo>
                  <a:pt x="3648149" y="367932"/>
                </a:lnTo>
                <a:lnTo>
                  <a:pt x="3648149" y="361331"/>
                </a:lnTo>
                <a:lnTo>
                  <a:pt x="3675752" y="361331"/>
                </a:lnTo>
                <a:close/>
                <a:moveTo>
                  <a:pt x="4343160" y="320726"/>
                </a:moveTo>
                <a:cubicBezTo>
                  <a:pt x="4343960" y="321926"/>
                  <a:pt x="4345293" y="324027"/>
                  <a:pt x="4347160" y="327027"/>
                </a:cubicBezTo>
                <a:cubicBezTo>
                  <a:pt x="4349027" y="330027"/>
                  <a:pt x="4350961" y="333261"/>
                  <a:pt x="4352961" y="336728"/>
                </a:cubicBezTo>
                <a:cubicBezTo>
                  <a:pt x="4354961" y="340195"/>
                  <a:pt x="4356861" y="343529"/>
                  <a:pt x="4358662" y="346729"/>
                </a:cubicBezTo>
                <a:cubicBezTo>
                  <a:pt x="4360462" y="349930"/>
                  <a:pt x="4361762" y="352397"/>
                  <a:pt x="4362562" y="354130"/>
                </a:cubicBezTo>
                <a:lnTo>
                  <a:pt x="4357161" y="357331"/>
                </a:lnTo>
                <a:cubicBezTo>
                  <a:pt x="4356494" y="355731"/>
                  <a:pt x="4355261" y="353330"/>
                  <a:pt x="4353461" y="350130"/>
                </a:cubicBezTo>
                <a:cubicBezTo>
                  <a:pt x="4351661" y="346929"/>
                  <a:pt x="4349761" y="343596"/>
                  <a:pt x="4347760" y="340129"/>
                </a:cubicBezTo>
                <a:cubicBezTo>
                  <a:pt x="4345760" y="336662"/>
                  <a:pt x="4343826" y="333428"/>
                  <a:pt x="4341959" y="330427"/>
                </a:cubicBezTo>
                <a:cubicBezTo>
                  <a:pt x="4340093" y="327427"/>
                  <a:pt x="4338692" y="325327"/>
                  <a:pt x="4337759" y="324127"/>
                </a:cubicBezTo>
                <a:close/>
                <a:moveTo>
                  <a:pt x="3329509" y="320526"/>
                </a:moveTo>
                <a:lnTo>
                  <a:pt x="3336110" y="320926"/>
                </a:lnTo>
                <a:lnTo>
                  <a:pt x="3336110" y="345129"/>
                </a:lnTo>
                <a:lnTo>
                  <a:pt x="3403518" y="345129"/>
                </a:lnTo>
                <a:lnTo>
                  <a:pt x="3403518" y="351730"/>
                </a:lnTo>
                <a:lnTo>
                  <a:pt x="3336110" y="351730"/>
                </a:lnTo>
                <a:lnTo>
                  <a:pt x="3336110" y="380534"/>
                </a:lnTo>
                <a:lnTo>
                  <a:pt x="3422321" y="380534"/>
                </a:lnTo>
                <a:lnTo>
                  <a:pt x="3422321" y="387135"/>
                </a:lnTo>
                <a:lnTo>
                  <a:pt x="3375715" y="387135"/>
                </a:lnTo>
                <a:cubicBezTo>
                  <a:pt x="3374915" y="389401"/>
                  <a:pt x="3374048" y="392002"/>
                  <a:pt x="3373115" y="394935"/>
                </a:cubicBezTo>
                <a:cubicBezTo>
                  <a:pt x="3372181" y="397869"/>
                  <a:pt x="3371214" y="400936"/>
                  <a:pt x="3370214" y="404137"/>
                </a:cubicBezTo>
                <a:cubicBezTo>
                  <a:pt x="3369214" y="407337"/>
                  <a:pt x="3368181" y="410504"/>
                  <a:pt x="3367114" y="413638"/>
                </a:cubicBezTo>
                <a:cubicBezTo>
                  <a:pt x="3366047" y="416772"/>
                  <a:pt x="3365114" y="419539"/>
                  <a:pt x="3364313" y="421939"/>
                </a:cubicBezTo>
                <a:lnTo>
                  <a:pt x="3404718" y="421939"/>
                </a:lnTo>
                <a:lnTo>
                  <a:pt x="3404718" y="428140"/>
                </a:lnTo>
                <a:lnTo>
                  <a:pt x="3336110" y="428140"/>
                </a:lnTo>
                <a:lnTo>
                  <a:pt x="3336110" y="457943"/>
                </a:lnTo>
                <a:lnTo>
                  <a:pt x="3415720" y="457943"/>
                </a:lnTo>
                <a:lnTo>
                  <a:pt x="3415720" y="464744"/>
                </a:lnTo>
                <a:lnTo>
                  <a:pt x="3336110" y="464744"/>
                </a:lnTo>
                <a:lnTo>
                  <a:pt x="3336110" y="499949"/>
                </a:lnTo>
                <a:lnTo>
                  <a:pt x="3329509" y="499949"/>
                </a:lnTo>
                <a:lnTo>
                  <a:pt x="3329509" y="464744"/>
                </a:lnTo>
                <a:lnTo>
                  <a:pt x="3250099" y="464744"/>
                </a:lnTo>
                <a:lnTo>
                  <a:pt x="3250099" y="457943"/>
                </a:lnTo>
                <a:lnTo>
                  <a:pt x="3329509" y="457943"/>
                </a:lnTo>
                <a:lnTo>
                  <a:pt x="3329509" y="428140"/>
                </a:lnTo>
                <a:lnTo>
                  <a:pt x="3261100" y="428140"/>
                </a:lnTo>
                <a:lnTo>
                  <a:pt x="3261100" y="421939"/>
                </a:lnTo>
                <a:lnTo>
                  <a:pt x="3300105" y="421939"/>
                </a:lnTo>
                <a:cubicBezTo>
                  <a:pt x="3299439" y="419405"/>
                  <a:pt x="3298639" y="416605"/>
                  <a:pt x="3297705" y="413538"/>
                </a:cubicBezTo>
                <a:cubicBezTo>
                  <a:pt x="3296772" y="410471"/>
                  <a:pt x="3295872" y="407337"/>
                  <a:pt x="3295005" y="404137"/>
                </a:cubicBezTo>
                <a:cubicBezTo>
                  <a:pt x="3294138" y="400936"/>
                  <a:pt x="3293271" y="397869"/>
                  <a:pt x="3292404" y="394935"/>
                </a:cubicBezTo>
                <a:cubicBezTo>
                  <a:pt x="3291538" y="392002"/>
                  <a:pt x="3290771" y="389401"/>
                  <a:pt x="3290104" y="387135"/>
                </a:cubicBezTo>
                <a:lnTo>
                  <a:pt x="3243498" y="387135"/>
                </a:lnTo>
                <a:lnTo>
                  <a:pt x="3243498" y="380534"/>
                </a:lnTo>
                <a:lnTo>
                  <a:pt x="3329509" y="380534"/>
                </a:lnTo>
                <a:lnTo>
                  <a:pt x="3329509" y="351730"/>
                </a:lnTo>
                <a:lnTo>
                  <a:pt x="3262301" y="351730"/>
                </a:lnTo>
                <a:lnTo>
                  <a:pt x="3262301" y="345129"/>
                </a:lnTo>
                <a:lnTo>
                  <a:pt x="3329509" y="345129"/>
                </a:lnTo>
                <a:close/>
                <a:moveTo>
                  <a:pt x="3074353" y="320526"/>
                </a:moveTo>
                <a:lnTo>
                  <a:pt x="3080754" y="322526"/>
                </a:lnTo>
                <a:cubicBezTo>
                  <a:pt x="3078487" y="329727"/>
                  <a:pt x="3076087" y="336628"/>
                  <a:pt x="3073553" y="343229"/>
                </a:cubicBezTo>
                <a:cubicBezTo>
                  <a:pt x="3071020" y="349830"/>
                  <a:pt x="3068353" y="356331"/>
                  <a:pt x="3065552" y="362731"/>
                </a:cubicBezTo>
                <a:lnTo>
                  <a:pt x="3065552" y="496948"/>
                </a:lnTo>
                <a:lnTo>
                  <a:pt x="3058751" y="496948"/>
                </a:lnTo>
                <a:lnTo>
                  <a:pt x="3058751" y="376933"/>
                </a:lnTo>
                <a:cubicBezTo>
                  <a:pt x="3054751" y="384934"/>
                  <a:pt x="3050584" y="392502"/>
                  <a:pt x="3046250" y="399636"/>
                </a:cubicBezTo>
                <a:cubicBezTo>
                  <a:pt x="3041916" y="406770"/>
                  <a:pt x="3037482" y="413538"/>
                  <a:pt x="3032948" y="419939"/>
                </a:cubicBezTo>
                <a:lnTo>
                  <a:pt x="3028748" y="413938"/>
                </a:lnTo>
                <a:cubicBezTo>
                  <a:pt x="3037282" y="401803"/>
                  <a:pt x="3045616" y="387768"/>
                  <a:pt x="3053751" y="371833"/>
                </a:cubicBezTo>
                <a:cubicBezTo>
                  <a:pt x="3061885" y="355897"/>
                  <a:pt x="3068753" y="338795"/>
                  <a:pt x="3074353" y="320526"/>
                </a:cubicBezTo>
                <a:close/>
                <a:moveTo>
                  <a:pt x="5552635" y="320326"/>
                </a:moveTo>
                <a:lnTo>
                  <a:pt x="5560036" y="320726"/>
                </a:lnTo>
                <a:lnTo>
                  <a:pt x="5560036" y="363332"/>
                </a:lnTo>
                <a:lnTo>
                  <a:pt x="5630444" y="363332"/>
                </a:lnTo>
                <a:lnTo>
                  <a:pt x="5630444" y="370332"/>
                </a:lnTo>
                <a:lnTo>
                  <a:pt x="5560036" y="370332"/>
                </a:lnTo>
                <a:lnTo>
                  <a:pt x="5560036" y="418338"/>
                </a:lnTo>
                <a:lnTo>
                  <a:pt x="5623643" y="418338"/>
                </a:lnTo>
                <a:lnTo>
                  <a:pt x="5623643" y="425339"/>
                </a:lnTo>
                <a:lnTo>
                  <a:pt x="5560036" y="425339"/>
                </a:lnTo>
                <a:lnTo>
                  <a:pt x="5560036" y="480346"/>
                </a:lnTo>
                <a:lnTo>
                  <a:pt x="5640046" y="480346"/>
                </a:lnTo>
                <a:lnTo>
                  <a:pt x="5640046" y="487347"/>
                </a:lnTo>
                <a:lnTo>
                  <a:pt x="5469624" y="487347"/>
                </a:lnTo>
                <a:lnTo>
                  <a:pt x="5469624" y="480346"/>
                </a:lnTo>
                <a:lnTo>
                  <a:pt x="5552635" y="480346"/>
                </a:lnTo>
                <a:lnTo>
                  <a:pt x="5552635" y="425339"/>
                </a:lnTo>
                <a:lnTo>
                  <a:pt x="5489827" y="425339"/>
                </a:lnTo>
                <a:lnTo>
                  <a:pt x="5489827" y="418338"/>
                </a:lnTo>
                <a:lnTo>
                  <a:pt x="5552635" y="418338"/>
                </a:lnTo>
                <a:lnTo>
                  <a:pt x="5552635" y="370332"/>
                </a:lnTo>
                <a:lnTo>
                  <a:pt x="5499828" y="370332"/>
                </a:lnTo>
                <a:cubicBezTo>
                  <a:pt x="5496494" y="377533"/>
                  <a:pt x="5492827" y="384468"/>
                  <a:pt x="5488827" y="391135"/>
                </a:cubicBezTo>
                <a:cubicBezTo>
                  <a:pt x="5484826" y="397803"/>
                  <a:pt x="5480292" y="404537"/>
                  <a:pt x="5475225" y="411338"/>
                </a:cubicBezTo>
                <a:lnTo>
                  <a:pt x="5469424" y="407537"/>
                </a:lnTo>
                <a:cubicBezTo>
                  <a:pt x="5473958" y="401403"/>
                  <a:pt x="5478059" y="395336"/>
                  <a:pt x="5481726" y="389335"/>
                </a:cubicBezTo>
                <a:cubicBezTo>
                  <a:pt x="5485393" y="383334"/>
                  <a:pt x="5488793" y="377167"/>
                  <a:pt x="5491927" y="370832"/>
                </a:cubicBezTo>
                <a:cubicBezTo>
                  <a:pt x="5495060" y="364498"/>
                  <a:pt x="5497895" y="357898"/>
                  <a:pt x="5500428" y="351030"/>
                </a:cubicBezTo>
                <a:cubicBezTo>
                  <a:pt x="5502962" y="344162"/>
                  <a:pt x="5505362" y="336928"/>
                  <a:pt x="5507629" y="329327"/>
                </a:cubicBezTo>
                <a:lnTo>
                  <a:pt x="5514430" y="331128"/>
                </a:lnTo>
                <a:cubicBezTo>
                  <a:pt x="5512696" y="337128"/>
                  <a:pt x="5510896" y="342762"/>
                  <a:pt x="5509029" y="348030"/>
                </a:cubicBezTo>
                <a:cubicBezTo>
                  <a:pt x="5507162" y="353297"/>
                  <a:pt x="5505162" y="358398"/>
                  <a:pt x="5503029" y="363332"/>
                </a:cubicBezTo>
                <a:lnTo>
                  <a:pt x="5552635" y="363332"/>
                </a:lnTo>
                <a:close/>
                <a:moveTo>
                  <a:pt x="291037" y="320326"/>
                </a:moveTo>
                <a:lnTo>
                  <a:pt x="298038" y="320726"/>
                </a:lnTo>
                <a:lnTo>
                  <a:pt x="298038" y="356731"/>
                </a:lnTo>
                <a:lnTo>
                  <a:pt x="374847" y="356731"/>
                </a:lnTo>
                <a:lnTo>
                  <a:pt x="374847" y="364132"/>
                </a:lnTo>
                <a:lnTo>
                  <a:pt x="304638" y="364132"/>
                </a:lnTo>
                <a:cubicBezTo>
                  <a:pt x="313306" y="384401"/>
                  <a:pt x="324407" y="402670"/>
                  <a:pt x="337943" y="418939"/>
                </a:cubicBezTo>
                <a:cubicBezTo>
                  <a:pt x="351477" y="435207"/>
                  <a:pt x="367313" y="450209"/>
                  <a:pt x="385448" y="463944"/>
                </a:cubicBezTo>
                <a:lnTo>
                  <a:pt x="380848" y="470145"/>
                </a:lnTo>
                <a:cubicBezTo>
                  <a:pt x="362579" y="456410"/>
                  <a:pt x="346343" y="440741"/>
                  <a:pt x="332142" y="423139"/>
                </a:cubicBezTo>
                <a:cubicBezTo>
                  <a:pt x="317940" y="405537"/>
                  <a:pt x="306571" y="386201"/>
                  <a:pt x="298038" y="365132"/>
                </a:cubicBezTo>
                <a:lnTo>
                  <a:pt x="298038" y="456143"/>
                </a:lnTo>
                <a:lnTo>
                  <a:pt x="344243" y="456143"/>
                </a:lnTo>
                <a:lnTo>
                  <a:pt x="344243" y="463144"/>
                </a:lnTo>
                <a:lnTo>
                  <a:pt x="298038" y="463144"/>
                </a:lnTo>
                <a:lnTo>
                  <a:pt x="298038" y="500549"/>
                </a:lnTo>
                <a:lnTo>
                  <a:pt x="291037" y="500549"/>
                </a:lnTo>
                <a:lnTo>
                  <a:pt x="291037" y="463144"/>
                </a:lnTo>
                <a:lnTo>
                  <a:pt x="244831" y="463144"/>
                </a:lnTo>
                <a:lnTo>
                  <a:pt x="244831" y="456143"/>
                </a:lnTo>
                <a:lnTo>
                  <a:pt x="291037" y="456143"/>
                </a:lnTo>
                <a:lnTo>
                  <a:pt x="291037" y="364132"/>
                </a:lnTo>
                <a:lnTo>
                  <a:pt x="290836" y="364132"/>
                </a:lnTo>
                <a:cubicBezTo>
                  <a:pt x="286569" y="374533"/>
                  <a:pt x="281769" y="384334"/>
                  <a:pt x="276434" y="393535"/>
                </a:cubicBezTo>
                <a:cubicBezTo>
                  <a:pt x="271100" y="402736"/>
                  <a:pt x="265033" y="411671"/>
                  <a:pt x="258232" y="420339"/>
                </a:cubicBezTo>
                <a:cubicBezTo>
                  <a:pt x="251432" y="429006"/>
                  <a:pt x="243897" y="437574"/>
                  <a:pt x="235630" y="446042"/>
                </a:cubicBezTo>
                <a:cubicBezTo>
                  <a:pt x="227362" y="454510"/>
                  <a:pt x="218227" y="463144"/>
                  <a:pt x="208226" y="471945"/>
                </a:cubicBezTo>
                <a:lnTo>
                  <a:pt x="203425" y="465944"/>
                </a:lnTo>
                <a:cubicBezTo>
                  <a:pt x="213160" y="457810"/>
                  <a:pt x="222028" y="449776"/>
                  <a:pt x="230029" y="441841"/>
                </a:cubicBezTo>
                <a:cubicBezTo>
                  <a:pt x="238030" y="433907"/>
                  <a:pt x="245331" y="425839"/>
                  <a:pt x="251932" y="417638"/>
                </a:cubicBezTo>
                <a:cubicBezTo>
                  <a:pt x="258532" y="409437"/>
                  <a:pt x="264499" y="400936"/>
                  <a:pt x="269834" y="392135"/>
                </a:cubicBezTo>
                <a:cubicBezTo>
                  <a:pt x="275168" y="383334"/>
                  <a:pt x="279968" y="374000"/>
                  <a:pt x="284235" y="364132"/>
                </a:cubicBezTo>
                <a:lnTo>
                  <a:pt x="214227" y="364132"/>
                </a:lnTo>
                <a:lnTo>
                  <a:pt x="214227" y="356731"/>
                </a:lnTo>
                <a:lnTo>
                  <a:pt x="291037" y="356731"/>
                </a:lnTo>
                <a:close/>
                <a:moveTo>
                  <a:pt x="5759584" y="320126"/>
                </a:moveTo>
                <a:cubicBezTo>
                  <a:pt x="5760917" y="323860"/>
                  <a:pt x="5762185" y="327694"/>
                  <a:pt x="5763385" y="331628"/>
                </a:cubicBezTo>
                <a:cubicBezTo>
                  <a:pt x="5764585" y="335561"/>
                  <a:pt x="5765785" y="339662"/>
                  <a:pt x="5766985" y="343929"/>
                </a:cubicBezTo>
                <a:lnTo>
                  <a:pt x="5844795" y="343929"/>
                </a:lnTo>
                <a:lnTo>
                  <a:pt x="5844795" y="350330"/>
                </a:lnTo>
                <a:lnTo>
                  <a:pt x="5678774" y="350330"/>
                </a:lnTo>
                <a:lnTo>
                  <a:pt x="5678774" y="343929"/>
                </a:lnTo>
                <a:lnTo>
                  <a:pt x="5759984" y="343929"/>
                </a:lnTo>
                <a:cubicBezTo>
                  <a:pt x="5758784" y="339929"/>
                  <a:pt x="5757617" y="335961"/>
                  <a:pt x="5756484" y="332028"/>
                </a:cubicBezTo>
                <a:cubicBezTo>
                  <a:pt x="5755350" y="328094"/>
                  <a:pt x="5754117" y="324393"/>
                  <a:pt x="5752784" y="320926"/>
                </a:cubicBezTo>
                <a:close/>
                <a:moveTo>
                  <a:pt x="5916604" y="319726"/>
                </a:moveTo>
                <a:lnTo>
                  <a:pt x="5922205" y="323127"/>
                </a:lnTo>
                <a:cubicBezTo>
                  <a:pt x="5919671" y="327794"/>
                  <a:pt x="5916804" y="332661"/>
                  <a:pt x="5913603" y="337728"/>
                </a:cubicBezTo>
                <a:cubicBezTo>
                  <a:pt x="5910403" y="342796"/>
                  <a:pt x="5906936" y="347830"/>
                  <a:pt x="5903202" y="352830"/>
                </a:cubicBezTo>
                <a:cubicBezTo>
                  <a:pt x="5899468" y="357831"/>
                  <a:pt x="5895635" y="362731"/>
                  <a:pt x="5891701" y="367532"/>
                </a:cubicBezTo>
                <a:cubicBezTo>
                  <a:pt x="5887767" y="372333"/>
                  <a:pt x="5883800" y="376800"/>
                  <a:pt x="5879799" y="380934"/>
                </a:cubicBezTo>
                <a:lnTo>
                  <a:pt x="5875599" y="375733"/>
                </a:lnTo>
                <a:cubicBezTo>
                  <a:pt x="5879332" y="371733"/>
                  <a:pt x="5883133" y="367432"/>
                  <a:pt x="5887000" y="362831"/>
                </a:cubicBezTo>
                <a:cubicBezTo>
                  <a:pt x="5890867" y="358231"/>
                  <a:pt x="5894601" y="353464"/>
                  <a:pt x="5898202" y="348530"/>
                </a:cubicBezTo>
                <a:cubicBezTo>
                  <a:pt x="5901802" y="343596"/>
                  <a:pt x="5905169" y="338695"/>
                  <a:pt x="5908303" y="333828"/>
                </a:cubicBezTo>
                <a:cubicBezTo>
                  <a:pt x="5911437" y="328961"/>
                  <a:pt x="5914203" y="324260"/>
                  <a:pt x="5916604" y="319726"/>
                </a:cubicBezTo>
                <a:close/>
                <a:moveTo>
                  <a:pt x="4771013" y="319726"/>
                </a:moveTo>
                <a:lnTo>
                  <a:pt x="4777214" y="320126"/>
                </a:lnTo>
                <a:lnTo>
                  <a:pt x="4777214" y="349730"/>
                </a:lnTo>
                <a:lnTo>
                  <a:pt x="4823820" y="349730"/>
                </a:lnTo>
                <a:lnTo>
                  <a:pt x="4823820" y="356531"/>
                </a:lnTo>
                <a:cubicBezTo>
                  <a:pt x="4821686" y="361731"/>
                  <a:pt x="4819486" y="366599"/>
                  <a:pt x="4817219" y="371133"/>
                </a:cubicBezTo>
                <a:cubicBezTo>
                  <a:pt x="4814952" y="375666"/>
                  <a:pt x="4812618" y="379934"/>
                  <a:pt x="4810218" y="383934"/>
                </a:cubicBezTo>
                <a:lnTo>
                  <a:pt x="4804417" y="381334"/>
                </a:lnTo>
                <a:cubicBezTo>
                  <a:pt x="4806951" y="377467"/>
                  <a:pt x="4809218" y="373466"/>
                  <a:pt x="4811218" y="369332"/>
                </a:cubicBezTo>
                <a:cubicBezTo>
                  <a:pt x="4813218" y="365198"/>
                  <a:pt x="4815085" y="360931"/>
                  <a:pt x="4816819" y="356531"/>
                </a:cubicBezTo>
                <a:lnTo>
                  <a:pt x="4777214" y="356531"/>
                </a:lnTo>
                <a:lnTo>
                  <a:pt x="4777214" y="400336"/>
                </a:lnTo>
                <a:lnTo>
                  <a:pt x="4812218" y="400336"/>
                </a:lnTo>
                <a:lnTo>
                  <a:pt x="4812218" y="406737"/>
                </a:lnTo>
                <a:cubicBezTo>
                  <a:pt x="4808351" y="418205"/>
                  <a:pt x="4803984" y="428373"/>
                  <a:pt x="4799117" y="437241"/>
                </a:cubicBezTo>
                <a:cubicBezTo>
                  <a:pt x="4794249" y="446109"/>
                  <a:pt x="4788282" y="454210"/>
                  <a:pt x="4781214" y="461544"/>
                </a:cubicBezTo>
                <a:cubicBezTo>
                  <a:pt x="4787748" y="467811"/>
                  <a:pt x="4795183" y="473445"/>
                  <a:pt x="4803517" y="478446"/>
                </a:cubicBezTo>
                <a:cubicBezTo>
                  <a:pt x="4811852" y="483447"/>
                  <a:pt x="4821686" y="488281"/>
                  <a:pt x="4833021" y="492948"/>
                </a:cubicBezTo>
                <a:lnTo>
                  <a:pt x="4830021" y="499549"/>
                </a:lnTo>
                <a:cubicBezTo>
                  <a:pt x="4818286" y="494481"/>
                  <a:pt x="4808118" y="489281"/>
                  <a:pt x="4799517" y="483947"/>
                </a:cubicBezTo>
                <a:cubicBezTo>
                  <a:pt x="4790916" y="478613"/>
                  <a:pt x="4783281" y="472745"/>
                  <a:pt x="4776614" y="466344"/>
                </a:cubicBezTo>
                <a:cubicBezTo>
                  <a:pt x="4769813" y="472745"/>
                  <a:pt x="4762079" y="478646"/>
                  <a:pt x="4753411" y="484047"/>
                </a:cubicBezTo>
                <a:cubicBezTo>
                  <a:pt x="4744743" y="489447"/>
                  <a:pt x="4734542" y="494948"/>
                  <a:pt x="4722807" y="500549"/>
                </a:cubicBezTo>
                <a:lnTo>
                  <a:pt x="4719207" y="494148"/>
                </a:lnTo>
                <a:cubicBezTo>
                  <a:pt x="4730675" y="488947"/>
                  <a:pt x="4740676" y="483713"/>
                  <a:pt x="4749210" y="478446"/>
                </a:cubicBezTo>
                <a:cubicBezTo>
                  <a:pt x="4757745" y="473179"/>
                  <a:pt x="4765279" y="467545"/>
                  <a:pt x="4771813" y="461544"/>
                </a:cubicBezTo>
                <a:cubicBezTo>
                  <a:pt x="4765546" y="454743"/>
                  <a:pt x="4760078" y="447309"/>
                  <a:pt x="4755411" y="439241"/>
                </a:cubicBezTo>
                <a:cubicBezTo>
                  <a:pt x="4750744" y="431173"/>
                  <a:pt x="4746477" y="421939"/>
                  <a:pt x="4742610" y="411538"/>
                </a:cubicBezTo>
                <a:lnTo>
                  <a:pt x="4748410" y="408937"/>
                </a:lnTo>
                <a:cubicBezTo>
                  <a:pt x="4752277" y="418939"/>
                  <a:pt x="4756444" y="427840"/>
                  <a:pt x="4760912" y="435641"/>
                </a:cubicBezTo>
                <a:cubicBezTo>
                  <a:pt x="4765379" y="443442"/>
                  <a:pt x="4770613" y="450542"/>
                  <a:pt x="4776614" y="456943"/>
                </a:cubicBezTo>
                <a:cubicBezTo>
                  <a:pt x="4783148" y="450142"/>
                  <a:pt x="4788715" y="442708"/>
                  <a:pt x="4793316" y="434640"/>
                </a:cubicBezTo>
                <a:cubicBezTo>
                  <a:pt x="4797916" y="426573"/>
                  <a:pt x="4801950" y="417338"/>
                  <a:pt x="4805417" y="406937"/>
                </a:cubicBezTo>
                <a:lnTo>
                  <a:pt x="4732008" y="406937"/>
                </a:lnTo>
                <a:cubicBezTo>
                  <a:pt x="4732008" y="417205"/>
                  <a:pt x="4731608" y="426173"/>
                  <a:pt x="4730808" y="433840"/>
                </a:cubicBezTo>
                <a:cubicBezTo>
                  <a:pt x="4730008" y="441508"/>
                  <a:pt x="4728674" y="448776"/>
                  <a:pt x="4726808" y="455643"/>
                </a:cubicBezTo>
                <a:cubicBezTo>
                  <a:pt x="4724941" y="462511"/>
                  <a:pt x="4722374" y="469345"/>
                  <a:pt x="4719107" y="476146"/>
                </a:cubicBezTo>
                <a:cubicBezTo>
                  <a:pt x="4715839" y="482946"/>
                  <a:pt x="4711672" y="490547"/>
                  <a:pt x="4706605" y="498948"/>
                </a:cubicBezTo>
                <a:lnTo>
                  <a:pt x="4700804" y="495548"/>
                </a:lnTo>
                <a:cubicBezTo>
                  <a:pt x="4705872" y="487280"/>
                  <a:pt x="4710005" y="479813"/>
                  <a:pt x="4713206" y="473145"/>
                </a:cubicBezTo>
                <a:cubicBezTo>
                  <a:pt x="4716406" y="466478"/>
                  <a:pt x="4718940" y="459710"/>
                  <a:pt x="4720807" y="452843"/>
                </a:cubicBezTo>
                <a:cubicBezTo>
                  <a:pt x="4722674" y="445975"/>
                  <a:pt x="4723941" y="438541"/>
                  <a:pt x="4724607" y="430540"/>
                </a:cubicBezTo>
                <a:cubicBezTo>
                  <a:pt x="4725274" y="422539"/>
                  <a:pt x="4725607" y="413004"/>
                  <a:pt x="4725607" y="401936"/>
                </a:cubicBezTo>
                <a:lnTo>
                  <a:pt x="4725607" y="349730"/>
                </a:lnTo>
                <a:lnTo>
                  <a:pt x="4771013" y="349730"/>
                </a:lnTo>
                <a:close/>
                <a:moveTo>
                  <a:pt x="2510160" y="319726"/>
                </a:moveTo>
                <a:lnTo>
                  <a:pt x="2517361" y="320126"/>
                </a:lnTo>
                <a:lnTo>
                  <a:pt x="2517361" y="345129"/>
                </a:lnTo>
                <a:lnTo>
                  <a:pt x="2594169" y="345129"/>
                </a:lnTo>
                <a:lnTo>
                  <a:pt x="2594169" y="351530"/>
                </a:lnTo>
                <a:lnTo>
                  <a:pt x="2519561" y="351530"/>
                </a:lnTo>
                <a:cubicBezTo>
                  <a:pt x="2524362" y="356331"/>
                  <a:pt x="2529428" y="360931"/>
                  <a:pt x="2534762" y="365332"/>
                </a:cubicBezTo>
                <a:cubicBezTo>
                  <a:pt x="2540097" y="369732"/>
                  <a:pt x="2546064" y="373966"/>
                  <a:pt x="2552665" y="378033"/>
                </a:cubicBezTo>
                <a:cubicBezTo>
                  <a:pt x="2559266" y="382101"/>
                  <a:pt x="2566567" y="386001"/>
                  <a:pt x="2574567" y="389735"/>
                </a:cubicBezTo>
                <a:cubicBezTo>
                  <a:pt x="2582569" y="393469"/>
                  <a:pt x="2591570" y="397136"/>
                  <a:pt x="2601571" y="400736"/>
                </a:cubicBezTo>
                <a:lnTo>
                  <a:pt x="2599171" y="407537"/>
                </a:lnTo>
                <a:cubicBezTo>
                  <a:pt x="2589036" y="403670"/>
                  <a:pt x="2579935" y="399836"/>
                  <a:pt x="2571867" y="396036"/>
                </a:cubicBezTo>
                <a:cubicBezTo>
                  <a:pt x="2563800" y="392235"/>
                  <a:pt x="2556532" y="388335"/>
                  <a:pt x="2550064" y="384334"/>
                </a:cubicBezTo>
                <a:cubicBezTo>
                  <a:pt x="2543598" y="380334"/>
                  <a:pt x="2537696" y="376200"/>
                  <a:pt x="2532363" y="371933"/>
                </a:cubicBezTo>
                <a:cubicBezTo>
                  <a:pt x="2527028" y="367665"/>
                  <a:pt x="2522028" y="363132"/>
                  <a:pt x="2517361" y="358331"/>
                </a:cubicBezTo>
                <a:lnTo>
                  <a:pt x="2517361" y="399536"/>
                </a:lnTo>
                <a:lnTo>
                  <a:pt x="2510160" y="399536"/>
                </a:lnTo>
                <a:lnTo>
                  <a:pt x="2510160" y="357331"/>
                </a:lnTo>
                <a:cubicBezTo>
                  <a:pt x="2505092" y="362398"/>
                  <a:pt x="2499758" y="367165"/>
                  <a:pt x="2494157" y="371633"/>
                </a:cubicBezTo>
                <a:cubicBezTo>
                  <a:pt x="2488557" y="376100"/>
                  <a:pt x="2482456" y="380434"/>
                  <a:pt x="2475856" y="384634"/>
                </a:cubicBezTo>
                <a:cubicBezTo>
                  <a:pt x="2469254" y="388835"/>
                  <a:pt x="2461987" y="392902"/>
                  <a:pt x="2454053" y="396836"/>
                </a:cubicBezTo>
                <a:cubicBezTo>
                  <a:pt x="2446118" y="400770"/>
                  <a:pt x="2437350" y="404803"/>
                  <a:pt x="2427750" y="408937"/>
                </a:cubicBezTo>
                <a:lnTo>
                  <a:pt x="2425149" y="402136"/>
                </a:lnTo>
                <a:cubicBezTo>
                  <a:pt x="2434883" y="398136"/>
                  <a:pt x="2443685" y="394202"/>
                  <a:pt x="2451552" y="390335"/>
                </a:cubicBezTo>
                <a:cubicBezTo>
                  <a:pt x="2459420" y="386468"/>
                  <a:pt x="2466654" y="382501"/>
                  <a:pt x="2473255" y="378433"/>
                </a:cubicBezTo>
                <a:cubicBezTo>
                  <a:pt x="2479855" y="374366"/>
                  <a:pt x="2485923" y="370132"/>
                  <a:pt x="2491457" y="365732"/>
                </a:cubicBezTo>
                <a:cubicBezTo>
                  <a:pt x="2496991" y="361331"/>
                  <a:pt x="2502291" y="356597"/>
                  <a:pt x="2507359" y="351530"/>
                </a:cubicBezTo>
                <a:lnTo>
                  <a:pt x="2432951" y="351530"/>
                </a:lnTo>
                <a:lnTo>
                  <a:pt x="2432951" y="345129"/>
                </a:lnTo>
                <a:lnTo>
                  <a:pt x="2510160" y="345129"/>
                </a:lnTo>
                <a:close/>
                <a:moveTo>
                  <a:pt x="34604" y="319526"/>
                </a:moveTo>
                <a:lnTo>
                  <a:pt x="41205" y="319926"/>
                </a:lnTo>
                <a:lnTo>
                  <a:pt x="41205" y="361531"/>
                </a:lnTo>
                <a:lnTo>
                  <a:pt x="69608" y="361531"/>
                </a:lnTo>
                <a:lnTo>
                  <a:pt x="69608" y="368132"/>
                </a:lnTo>
                <a:lnTo>
                  <a:pt x="41205" y="368132"/>
                </a:lnTo>
                <a:lnTo>
                  <a:pt x="41205" y="496748"/>
                </a:lnTo>
                <a:lnTo>
                  <a:pt x="34604" y="496748"/>
                </a:lnTo>
                <a:lnTo>
                  <a:pt x="34604" y="386934"/>
                </a:lnTo>
                <a:cubicBezTo>
                  <a:pt x="31137" y="397736"/>
                  <a:pt x="26736" y="408537"/>
                  <a:pt x="21402" y="419339"/>
                </a:cubicBezTo>
                <a:cubicBezTo>
                  <a:pt x="16068" y="430140"/>
                  <a:pt x="10201" y="440341"/>
                  <a:pt x="3800" y="449942"/>
                </a:cubicBezTo>
                <a:lnTo>
                  <a:pt x="0" y="443742"/>
                </a:lnTo>
                <a:cubicBezTo>
                  <a:pt x="3600" y="438274"/>
                  <a:pt x="7134" y="432440"/>
                  <a:pt x="10601" y="426239"/>
                </a:cubicBezTo>
                <a:cubicBezTo>
                  <a:pt x="14068" y="420039"/>
                  <a:pt x="17302" y="413671"/>
                  <a:pt x="20302" y="407137"/>
                </a:cubicBezTo>
                <a:cubicBezTo>
                  <a:pt x="23302" y="400603"/>
                  <a:pt x="26003" y="394035"/>
                  <a:pt x="28403" y="387435"/>
                </a:cubicBezTo>
                <a:cubicBezTo>
                  <a:pt x="30803" y="380834"/>
                  <a:pt x="32804" y="374400"/>
                  <a:pt x="34404" y="368132"/>
                </a:cubicBezTo>
                <a:lnTo>
                  <a:pt x="6200" y="368132"/>
                </a:lnTo>
                <a:lnTo>
                  <a:pt x="6200" y="361531"/>
                </a:lnTo>
                <a:lnTo>
                  <a:pt x="34604" y="361531"/>
                </a:lnTo>
                <a:close/>
                <a:moveTo>
                  <a:pt x="4679602" y="319326"/>
                </a:moveTo>
                <a:cubicBezTo>
                  <a:pt x="4680802" y="321326"/>
                  <a:pt x="4682202" y="323693"/>
                  <a:pt x="4683802" y="326427"/>
                </a:cubicBezTo>
                <a:cubicBezTo>
                  <a:pt x="4685402" y="329161"/>
                  <a:pt x="4687002" y="331961"/>
                  <a:pt x="4688603" y="334828"/>
                </a:cubicBezTo>
                <a:cubicBezTo>
                  <a:pt x="4690203" y="337695"/>
                  <a:pt x="4691703" y="340529"/>
                  <a:pt x="4693103" y="343329"/>
                </a:cubicBezTo>
                <a:cubicBezTo>
                  <a:pt x="4694503" y="346129"/>
                  <a:pt x="4695604" y="348530"/>
                  <a:pt x="4696404" y="350530"/>
                </a:cubicBezTo>
                <a:lnTo>
                  <a:pt x="4690803" y="353530"/>
                </a:lnTo>
                <a:cubicBezTo>
                  <a:pt x="4689870" y="351530"/>
                  <a:pt x="4688703" y="349096"/>
                  <a:pt x="4687303" y="346229"/>
                </a:cubicBezTo>
                <a:cubicBezTo>
                  <a:pt x="4685903" y="343362"/>
                  <a:pt x="4684402" y="340462"/>
                  <a:pt x="4682802" y="337528"/>
                </a:cubicBezTo>
                <a:cubicBezTo>
                  <a:pt x="4681202" y="334595"/>
                  <a:pt x="4679602" y="331761"/>
                  <a:pt x="4678002" y="329027"/>
                </a:cubicBezTo>
                <a:cubicBezTo>
                  <a:pt x="4676401" y="326294"/>
                  <a:pt x="4675001" y="323993"/>
                  <a:pt x="4673801" y="322126"/>
                </a:cubicBezTo>
                <a:close/>
                <a:moveTo>
                  <a:pt x="5979812" y="319126"/>
                </a:moveTo>
                <a:lnTo>
                  <a:pt x="5986613" y="319526"/>
                </a:lnTo>
                <a:lnTo>
                  <a:pt x="5986613" y="339929"/>
                </a:lnTo>
                <a:lnTo>
                  <a:pt x="6044420" y="339929"/>
                </a:lnTo>
                <a:lnTo>
                  <a:pt x="6044420" y="345929"/>
                </a:lnTo>
                <a:lnTo>
                  <a:pt x="5986613" y="345929"/>
                </a:lnTo>
                <a:lnTo>
                  <a:pt x="5986613" y="366332"/>
                </a:lnTo>
                <a:lnTo>
                  <a:pt x="6035619" y="366332"/>
                </a:lnTo>
                <a:lnTo>
                  <a:pt x="6035619" y="408337"/>
                </a:lnTo>
                <a:lnTo>
                  <a:pt x="5931006" y="408337"/>
                </a:lnTo>
                <a:lnTo>
                  <a:pt x="5931006" y="366332"/>
                </a:lnTo>
                <a:lnTo>
                  <a:pt x="5979812" y="366332"/>
                </a:lnTo>
                <a:lnTo>
                  <a:pt x="5979812" y="345929"/>
                </a:lnTo>
                <a:lnTo>
                  <a:pt x="5926005" y="345929"/>
                </a:lnTo>
                <a:lnTo>
                  <a:pt x="5926005" y="339929"/>
                </a:lnTo>
                <a:lnTo>
                  <a:pt x="5979812" y="339929"/>
                </a:lnTo>
                <a:close/>
                <a:moveTo>
                  <a:pt x="1301685" y="319126"/>
                </a:moveTo>
                <a:cubicBezTo>
                  <a:pt x="1303152" y="322993"/>
                  <a:pt x="1304519" y="327060"/>
                  <a:pt x="1305786" y="331328"/>
                </a:cubicBezTo>
                <a:cubicBezTo>
                  <a:pt x="1307052" y="335595"/>
                  <a:pt x="1308286" y="339995"/>
                  <a:pt x="1309485" y="344529"/>
                </a:cubicBezTo>
                <a:lnTo>
                  <a:pt x="1380695" y="344529"/>
                </a:lnTo>
                <a:lnTo>
                  <a:pt x="1380695" y="370732"/>
                </a:lnTo>
                <a:lnTo>
                  <a:pt x="1373894" y="370732"/>
                </a:lnTo>
                <a:lnTo>
                  <a:pt x="1373894" y="350530"/>
                </a:lnTo>
                <a:lnTo>
                  <a:pt x="1235077" y="350530"/>
                </a:lnTo>
                <a:lnTo>
                  <a:pt x="1235077" y="370732"/>
                </a:lnTo>
                <a:lnTo>
                  <a:pt x="1228076" y="370732"/>
                </a:lnTo>
                <a:lnTo>
                  <a:pt x="1228076" y="344529"/>
                </a:lnTo>
                <a:lnTo>
                  <a:pt x="1302485" y="344529"/>
                </a:lnTo>
                <a:cubicBezTo>
                  <a:pt x="1300085" y="335861"/>
                  <a:pt x="1297551" y="327660"/>
                  <a:pt x="1294883" y="319926"/>
                </a:cubicBezTo>
                <a:close/>
                <a:moveTo>
                  <a:pt x="2112910" y="318926"/>
                </a:moveTo>
                <a:cubicBezTo>
                  <a:pt x="2114376" y="322793"/>
                  <a:pt x="2115744" y="326860"/>
                  <a:pt x="2117011" y="331128"/>
                </a:cubicBezTo>
                <a:cubicBezTo>
                  <a:pt x="2118277" y="335395"/>
                  <a:pt x="2119511" y="339795"/>
                  <a:pt x="2120711" y="344329"/>
                </a:cubicBezTo>
                <a:lnTo>
                  <a:pt x="2189120" y="344329"/>
                </a:lnTo>
                <a:lnTo>
                  <a:pt x="2189120" y="378133"/>
                </a:lnTo>
                <a:lnTo>
                  <a:pt x="2182319" y="378133"/>
                </a:lnTo>
                <a:lnTo>
                  <a:pt x="2182319" y="350730"/>
                </a:lnTo>
                <a:lnTo>
                  <a:pt x="2045301" y="350730"/>
                </a:lnTo>
                <a:lnTo>
                  <a:pt x="2045301" y="377933"/>
                </a:lnTo>
                <a:lnTo>
                  <a:pt x="2038501" y="377933"/>
                </a:lnTo>
                <a:lnTo>
                  <a:pt x="2038501" y="344329"/>
                </a:lnTo>
                <a:lnTo>
                  <a:pt x="2113710" y="344329"/>
                </a:lnTo>
                <a:cubicBezTo>
                  <a:pt x="2111310" y="335661"/>
                  <a:pt x="2108776" y="327460"/>
                  <a:pt x="2106109" y="319726"/>
                </a:cubicBezTo>
                <a:close/>
                <a:moveTo>
                  <a:pt x="4905554" y="318726"/>
                </a:moveTo>
                <a:cubicBezTo>
                  <a:pt x="4907287" y="320193"/>
                  <a:pt x="4909154" y="321826"/>
                  <a:pt x="4911154" y="323627"/>
                </a:cubicBezTo>
                <a:cubicBezTo>
                  <a:pt x="4913155" y="325427"/>
                  <a:pt x="4915221" y="327327"/>
                  <a:pt x="4917355" y="329327"/>
                </a:cubicBezTo>
                <a:cubicBezTo>
                  <a:pt x="4919489" y="331328"/>
                  <a:pt x="4921556" y="333328"/>
                  <a:pt x="4923556" y="335328"/>
                </a:cubicBezTo>
                <a:cubicBezTo>
                  <a:pt x="4925556" y="337328"/>
                  <a:pt x="4927357" y="339195"/>
                  <a:pt x="4928957" y="340929"/>
                </a:cubicBezTo>
                <a:lnTo>
                  <a:pt x="4923956" y="345129"/>
                </a:lnTo>
                <a:cubicBezTo>
                  <a:pt x="4922356" y="343396"/>
                  <a:pt x="4920622" y="341529"/>
                  <a:pt x="4918756" y="339529"/>
                </a:cubicBezTo>
                <a:cubicBezTo>
                  <a:pt x="4916888" y="337528"/>
                  <a:pt x="4914921" y="335561"/>
                  <a:pt x="4912855" y="333628"/>
                </a:cubicBezTo>
                <a:cubicBezTo>
                  <a:pt x="4910788" y="331694"/>
                  <a:pt x="4908754" y="329794"/>
                  <a:pt x="4906754" y="327927"/>
                </a:cubicBezTo>
                <a:cubicBezTo>
                  <a:pt x="4904753" y="326060"/>
                  <a:pt x="4902887" y="324393"/>
                  <a:pt x="4901153" y="322926"/>
                </a:cubicBezTo>
                <a:close/>
                <a:moveTo>
                  <a:pt x="3114359" y="318726"/>
                </a:moveTo>
                <a:cubicBezTo>
                  <a:pt x="3116225" y="324993"/>
                  <a:pt x="3117959" y="330494"/>
                  <a:pt x="3119559" y="335228"/>
                </a:cubicBezTo>
                <a:cubicBezTo>
                  <a:pt x="3121159" y="339962"/>
                  <a:pt x="3122826" y="344329"/>
                  <a:pt x="3124560" y="348330"/>
                </a:cubicBezTo>
                <a:lnTo>
                  <a:pt x="3198769" y="337928"/>
                </a:lnTo>
                <a:lnTo>
                  <a:pt x="3199569" y="344129"/>
                </a:lnTo>
                <a:lnTo>
                  <a:pt x="3127160" y="354530"/>
                </a:lnTo>
                <a:cubicBezTo>
                  <a:pt x="3128227" y="357064"/>
                  <a:pt x="3129360" y="359498"/>
                  <a:pt x="3130560" y="361831"/>
                </a:cubicBezTo>
                <a:cubicBezTo>
                  <a:pt x="3131760" y="364165"/>
                  <a:pt x="3133094" y="366532"/>
                  <a:pt x="3134561" y="368932"/>
                </a:cubicBezTo>
                <a:cubicBezTo>
                  <a:pt x="3137361" y="374133"/>
                  <a:pt x="3140628" y="378800"/>
                  <a:pt x="3144362" y="382934"/>
                </a:cubicBezTo>
                <a:cubicBezTo>
                  <a:pt x="3152496" y="379200"/>
                  <a:pt x="3159997" y="375166"/>
                  <a:pt x="3166865" y="370832"/>
                </a:cubicBezTo>
                <a:cubicBezTo>
                  <a:pt x="3173732" y="366499"/>
                  <a:pt x="3180033" y="361998"/>
                  <a:pt x="3185767" y="357331"/>
                </a:cubicBezTo>
                <a:lnTo>
                  <a:pt x="3189568" y="362531"/>
                </a:lnTo>
                <a:cubicBezTo>
                  <a:pt x="3178366" y="371866"/>
                  <a:pt x="3164898" y="380334"/>
                  <a:pt x="3149163" y="387935"/>
                </a:cubicBezTo>
                <a:cubicBezTo>
                  <a:pt x="3155030" y="393402"/>
                  <a:pt x="3161064" y="397469"/>
                  <a:pt x="3167265" y="400136"/>
                </a:cubicBezTo>
                <a:cubicBezTo>
                  <a:pt x="3173466" y="402803"/>
                  <a:pt x="3179100" y="404137"/>
                  <a:pt x="3184167" y="404137"/>
                </a:cubicBezTo>
                <a:cubicBezTo>
                  <a:pt x="3186167" y="404137"/>
                  <a:pt x="3187801" y="403937"/>
                  <a:pt x="3189068" y="403537"/>
                </a:cubicBezTo>
                <a:cubicBezTo>
                  <a:pt x="3190334" y="403137"/>
                  <a:pt x="3191401" y="402503"/>
                  <a:pt x="3192268" y="401636"/>
                </a:cubicBezTo>
                <a:cubicBezTo>
                  <a:pt x="3193135" y="400770"/>
                  <a:pt x="3193901" y="399569"/>
                  <a:pt x="3194568" y="398036"/>
                </a:cubicBezTo>
                <a:cubicBezTo>
                  <a:pt x="3195235" y="396502"/>
                  <a:pt x="3195902" y="394602"/>
                  <a:pt x="3196569" y="392335"/>
                </a:cubicBezTo>
                <a:cubicBezTo>
                  <a:pt x="3197235" y="390068"/>
                  <a:pt x="3197835" y="387601"/>
                  <a:pt x="3198369" y="384934"/>
                </a:cubicBezTo>
                <a:cubicBezTo>
                  <a:pt x="3198902" y="382267"/>
                  <a:pt x="3199369" y="379400"/>
                  <a:pt x="3199769" y="376333"/>
                </a:cubicBezTo>
                <a:lnTo>
                  <a:pt x="3205170" y="379734"/>
                </a:lnTo>
                <a:cubicBezTo>
                  <a:pt x="3204903" y="382134"/>
                  <a:pt x="3204503" y="384668"/>
                  <a:pt x="3203969" y="387335"/>
                </a:cubicBezTo>
                <a:cubicBezTo>
                  <a:pt x="3203436" y="390002"/>
                  <a:pt x="3202769" y="392602"/>
                  <a:pt x="3201969" y="395136"/>
                </a:cubicBezTo>
                <a:cubicBezTo>
                  <a:pt x="3201036" y="397936"/>
                  <a:pt x="3200102" y="400336"/>
                  <a:pt x="3199169" y="402336"/>
                </a:cubicBezTo>
                <a:cubicBezTo>
                  <a:pt x="3198235" y="404337"/>
                  <a:pt x="3197102" y="405937"/>
                  <a:pt x="3195768" y="407137"/>
                </a:cubicBezTo>
                <a:cubicBezTo>
                  <a:pt x="3194435" y="408337"/>
                  <a:pt x="3192835" y="409237"/>
                  <a:pt x="3190968" y="409837"/>
                </a:cubicBezTo>
                <a:cubicBezTo>
                  <a:pt x="3189101" y="410437"/>
                  <a:pt x="3186834" y="410737"/>
                  <a:pt x="3184167" y="410737"/>
                </a:cubicBezTo>
                <a:cubicBezTo>
                  <a:pt x="3178166" y="410737"/>
                  <a:pt x="3171432" y="409104"/>
                  <a:pt x="3163965" y="405837"/>
                </a:cubicBezTo>
                <a:cubicBezTo>
                  <a:pt x="3156497" y="402570"/>
                  <a:pt x="3149429" y="397602"/>
                  <a:pt x="3142762" y="390935"/>
                </a:cubicBezTo>
                <a:cubicBezTo>
                  <a:pt x="3133827" y="394935"/>
                  <a:pt x="3124360" y="398603"/>
                  <a:pt x="3114359" y="401936"/>
                </a:cubicBezTo>
                <a:cubicBezTo>
                  <a:pt x="3104357" y="405270"/>
                  <a:pt x="3093756" y="408270"/>
                  <a:pt x="3082554" y="410938"/>
                </a:cubicBezTo>
                <a:lnTo>
                  <a:pt x="3080554" y="404337"/>
                </a:lnTo>
                <a:cubicBezTo>
                  <a:pt x="3090955" y="402070"/>
                  <a:pt x="3100956" y="399369"/>
                  <a:pt x="3110558" y="396236"/>
                </a:cubicBezTo>
                <a:cubicBezTo>
                  <a:pt x="3120159" y="393102"/>
                  <a:pt x="3129294" y="389668"/>
                  <a:pt x="3137961" y="385934"/>
                </a:cubicBezTo>
                <a:cubicBezTo>
                  <a:pt x="3136228" y="383801"/>
                  <a:pt x="3134594" y="381600"/>
                  <a:pt x="3133061" y="379334"/>
                </a:cubicBezTo>
                <a:cubicBezTo>
                  <a:pt x="3131527" y="377067"/>
                  <a:pt x="3130027" y="374666"/>
                  <a:pt x="3128560" y="372133"/>
                </a:cubicBezTo>
                <a:cubicBezTo>
                  <a:pt x="3126960" y="369332"/>
                  <a:pt x="3125493" y="366599"/>
                  <a:pt x="3124160" y="363932"/>
                </a:cubicBezTo>
                <a:cubicBezTo>
                  <a:pt x="3122826" y="361265"/>
                  <a:pt x="3121492" y="358464"/>
                  <a:pt x="3120159" y="355531"/>
                </a:cubicBezTo>
                <a:lnTo>
                  <a:pt x="3083755" y="360731"/>
                </a:lnTo>
                <a:lnTo>
                  <a:pt x="3082754" y="354130"/>
                </a:lnTo>
                <a:lnTo>
                  <a:pt x="3117559" y="349330"/>
                </a:lnTo>
                <a:cubicBezTo>
                  <a:pt x="3115958" y="345329"/>
                  <a:pt x="3114325" y="340995"/>
                  <a:pt x="3112658" y="336328"/>
                </a:cubicBezTo>
                <a:cubicBezTo>
                  <a:pt x="3110991" y="331661"/>
                  <a:pt x="3109224" y="326260"/>
                  <a:pt x="3107358" y="320126"/>
                </a:cubicBezTo>
                <a:close/>
                <a:moveTo>
                  <a:pt x="647281" y="318726"/>
                </a:moveTo>
                <a:cubicBezTo>
                  <a:pt x="649015" y="323527"/>
                  <a:pt x="650448" y="327760"/>
                  <a:pt x="651582" y="331428"/>
                </a:cubicBezTo>
                <a:cubicBezTo>
                  <a:pt x="652715" y="335095"/>
                  <a:pt x="654015" y="339462"/>
                  <a:pt x="655482" y="344529"/>
                </a:cubicBezTo>
                <a:lnTo>
                  <a:pt x="685886" y="344529"/>
                </a:lnTo>
                <a:lnTo>
                  <a:pt x="685886" y="422339"/>
                </a:lnTo>
                <a:lnTo>
                  <a:pt x="625478" y="422339"/>
                </a:lnTo>
                <a:lnTo>
                  <a:pt x="625478" y="476346"/>
                </a:lnTo>
                <a:cubicBezTo>
                  <a:pt x="626279" y="475946"/>
                  <a:pt x="627712" y="475379"/>
                  <a:pt x="629779" y="474645"/>
                </a:cubicBezTo>
                <a:cubicBezTo>
                  <a:pt x="631846" y="473912"/>
                  <a:pt x="634746" y="472779"/>
                  <a:pt x="638480" y="471245"/>
                </a:cubicBezTo>
                <a:cubicBezTo>
                  <a:pt x="642214" y="469712"/>
                  <a:pt x="646981" y="467811"/>
                  <a:pt x="652782" y="465544"/>
                </a:cubicBezTo>
                <a:cubicBezTo>
                  <a:pt x="658583" y="463277"/>
                  <a:pt x="665684" y="460477"/>
                  <a:pt x="674085" y="457143"/>
                </a:cubicBezTo>
                <a:cubicBezTo>
                  <a:pt x="671017" y="452743"/>
                  <a:pt x="668017" y="448576"/>
                  <a:pt x="665083" y="444642"/>
                </a:cubicBezTo>
                <a:cubicBezTo>
                  <a:pt x="662149" y="440708"/>
                  <a:pt x="659616" y="437407"/>
                  <a:pt x="657482" y="434740"/>
                </a:cubicBezTo>
                <a:lnTo>
                  <a:pt x="662883" y="430940"/>
                </a:lnTo>
                <a:cubicBezTo>
                  <a:pt x="665016" y="433740"/>
                  <a:pt x="667650" y="437274"/>
                  <a:pt x="670784" y="441541"/>
                </a:cubicBezTo>
                <a:cubicBezTo>
                  <a:pt x="673918" y="445809"/>
                  <a:pt x="677118" y="450276"/>
                  <a:pt x="680385" y="454943"/>
                </a:cubicBezTo>
                <a:cubicBezTo>
                  <a:pt x="683652" y="459610"/>
                  <a:pt x="686852" y="464178"/>
                  <a:pt x="689986" y="468645"/>
                </a:cubicBezTo>
                <a:cubicBezTo>
                  <a:pt x="693120" y="473112"/>
                  <a:pt x="695754" y="476946"/>
                  <a:pt x="697887" y="480146"/>
                </a:cubicBezTo>
                <a:lnTo>
                  <a:pt x="692487" y="483747"/>
                </a:lnTo>
                <a:cubicBezTo>
                  <a:pt x="690620" y="480946"/>
                  <a:pt x="688453" y="477713"/>
                  <a:pt x="685986" y="474045"/>
                </a:cubicBezTo>
                <a:cubicBezTo>
                  <a:pt x="683519" y="470378"/>
                  <a:pt x="680885" y="466611"/>
                  <a:pt x="678085" y="462744"/>
                </a:cubicBezTo>
                <a:cubicBezTo>
                  <a:pt x="668084" y="466744"/>
                  <a:pt x="659849" y="469978"/>
                  <a:pt x="653382" y="472445"/>
                </a:cubicBezTo>
                <a:cubicBezTo>
                  <a:pt x="646914" y="474912"/>
                  <a:pt x="641747" y="476846"/>
                  <a:pt x="637880" y="478246"/>
                </a:cubicBezTo>
                <a:cubicBezTo>
                  <a:pt x="634013" y="479646"/>
                  <a:pt x="631146" y="480680"/>
                  <a:pt x="629279" y="481346"/>
                </a:cubicBezTo>
                <a:cubicBezTo>
                  <a:pt x="627412" y="482013"/>
                  <a:pt x="626078" y="482546"/>
                  <a:pt x="625278" y="482946"/>
                </a:cubicBezTo>
                <a:cubicBezTo>
                  <a:pt x="624211" y="483480"/>
                  <a:pt x="623211" y="484047"/>
                  <a:pt x="622278" y="484647"/>
                </a:cubicBezTo>
                <a:cubicBezTo>
                  <a:pt x="621344" y="485247"/>
                  <a:pt x="619944" y="486147"/>
                  <a:pt x="618077" y="487347"/>
                </a:cubicBezTo>
                <a:lnTo>
                  <a:pt x="614676" y="480546"/>
                </a:lnTo>
                <a:cubicBezTo>
                  <a:pt x="616277" y="479613"/>
                  <a:pt x="617377" y="478813"/>
                  <a:pt x="617978" y="478146"/>
                </a:cubicBezTo>
                <a:cubicBezTo>
                  <a:pt x="618577" y="477479"/>
                  <a:pt x="618878" y="476679"/>
                  <a:pt x="618878" y="475746"/>
                </a:cubicBezTo>
                <a:lnTo>
                  <a:pt x="618878" y="344529"/>
                </a:lnTo>
                <a:lnTo>
                  <a:pt x="648681" y="344529"/>
                </a:lnTo>
                <a:cubicBezTo>
                  <a:pt x="647348" y="339729"/>
                  <a:pt x="646148" y="335561"/>
                  <a:pt x="645081" y="332028"/>
                </a:cubicBezTo>
                <a:cubicBezTo>
                  <a:pt x="644014" y="328494"/>
                  <a:pt x="642614" y="324393"/>
                  <a:pt x="640880" y="319726"/>
                </a:cubicBezTo>
                <a:close/>
                <a:moveTo>
                  <a:pt x="4991964" y="317926"/>
                </a:moveTo>
                <a:lnTo>
                  <a:pt x="4997365" y="321926"/>
                </a:lnTo>
                <a:cubicBezTo>
                  <a:pt x="4995898" y="323793"/>
                  <a:pt x="4994232" y="325860"/>
                  <a:pt x="4992364" y="328127"/>
                </a:cubicBezTo>
                <a:cubicBezTo>
                  <a:pt x="4990498" y="330394"/>
                  <a:pt x="4988531" y="332694"/>
                  <a:pt x="4986464" y="335028"/>
                </a:cubicBezTo>
                <a:cubicBezTo>
                  <a:pt x="4984397" y="337362"/>
                  <a:pt x="4982296" y="339662"/>
                  <a:pt x="4980163" y="341929"/>
                </a:cubicBezTo>
                <a:cubicBezTo>
                  <a:pt x="4978029" y="344196"/>
                  <a:pt x="4976029" y="346329"/>
                  <a:pt x="4974162" y="348330"/>
                </a:cubicBezTo>
                <a:lnTo>
                  <a:pt x="5025769" y="348330"/>
                </a:lnTo>
                <a:lnTo>
                  <a:pt x="5025769" y="354330"/>
                </a:lnTo>
                <a:lnTo>
                  <a:pt x="4952760" y="354330"/>
                </a:lnTo>
                <a:lnTo>
                  <a:pt x="4952760" y="378533"/>
                </a:lnTo>
                <a:lnTo>
                  <a:pt x="5019368" y="378533"/>
                </a:lnTo>
                <a:lnTo>
                  <a:pt x="5019368" y="384534"/>
                </a:lnTo>
                <a:lnTo>
                  <a:pt x="4952760" y="384534"/>
                </a:lnTo>
                <a:lnTo>
                  <a:pt x="4952760" y="408737"/>
                </a:lnTo>
                <a:lnTo>
                  <a:pt x="5034170" y="408737"/>
                </a:lnTo>
                <a:lnTo>
                  <a:pt x="5034170" y="415138"/>
                </a:lnTo>
                <a:lnTo>
                  <a:pt x="4864149" y="415138"/>
                </a:lnTo>
                <a:lnTo>
                  <a:pt x="4864149" y="408737"/>
                </a:lnTo>
                <a:lnTo>
                  <a:pt x="4945759" y="408737"/>
                </a:lnTo>
                <a:lnTo>
                  <a:pt x="4945759" y="384534"/>
                </a:lnTo>
                <a:lnTo>
                  <a:pt x="4878950" y="384534"/>
                </a:lnTo>
                <a:lnTo>
                  <a:pt x="4878950" y="378533"/>
                </a:lnTo>
                <a:lnTo>
                  <a:pt x="4945759" y="378533"/>
                </a:lnTo>
                <a:lnTo>
                  <a:pt x="4945759" y="354330"/>
                </a:lnTo>
                <a:lnTo>
                  <a:pt x="4872350" y="354330"/>
                </a:lnTo>
                <a:lnTo>
                  <a:pt x="4872350" y="348330"/>
                </a:lnTo>
                <a:lnTo>
                  <a:pt x="4965161" y="348330"/>
                </a:lnTo>
                <a:cubicBezTo>
                  <a:pt x="4967028" y="346463"/>
                  <a:pt x="4969195" y="344229"/>
                  <a:pt x="4971662" y="341629"/>
                </a:cubicBezTo>
                <a:cubicBezTo>
                  <a:pt x="4974129" y="339029"/>
                  <a:pt x="4976596" y="336328"/>
                  <a:pt x="4979063" y="333528"/>
                </a:cubicBezTo>
                <a:cubicBezTo>
                  <a:pt x="4981530" y="330727"/>
                  <a:pt x="4983897" y="327960"/>
                  <a:pt x="4986164" y="325227"/>
                </a:cubicBezTo>
                <a:cubicBezTo>
                  <a:pt x="4988431" y="322493"/>
                  <a:pt x="4990365" y="320059"/>
                  <a:pt x="4991964" y="317926"/>
                </a:cubicBezTo>
                <a:close/>
                <a:moveTo>
                  <a:pt x="5134982" y="150819"/>
                </a:moveTo>
                <a:lnTo>
                  <a:pt x="5135382" y="155220"/>
                </a:lnTo>
                <a:lnTo>
                  <a:pt x="5135782" y="157820"/>
                </a:lnTo>
                <a:cubicBezTo>
                  <a:pt x="5130982" y="158754"/>
                  <a:pt x="5125414" y="159787"/>
                  <a:pt x="5119080" y="160921"/>
                </a:cubicBezTo>
                <a:cubicBezTo>
                  <a:pt x="5112747" y="162054"/>
                  <a:pt x="5106312" y="163154"/>
                  <a:pt x="5099778" y="164221"/>
                </a:cubicBezTo>
                <a:cubicBezTo>
                  <a:pt x="5093244" y="165288"/>
                  <a:pt x="5086876" y="166288"/>
                  <a:pt x="5080675" y="167221"/>
                </a:cubicBezTo>
                <a:cubicBezTo>
                  <a:pt x="5074474" y="168155"/>
                  <a:pt x="5069041" y="168955"/>
                  <a:pt x="5064374" y="169622"/>
                </a:cubicBezTo>
                <a:lnTo>
                  <a:pt x="5063573" y="163421"/>
                </a:lnTo>
                <a:cubicBezTo>
                  <a:pt x="5068374" y="162754"/>
                  <a:pt x="5073875" y="161921"/>
                  <a:pt x="5080075" y="160921"/>
                </a:cubicBezTo>
                <a:cubicBezTo>
                  <a:pt x="5086276" y="159920"/>
                  <a:pt x="5092611" y="158854"/>
                  <a:pt x="5099078" y="157720"/>
                </a:cubicBezTo>
                <a:cubicBezTo>
                  <a:pt x="5105545" y="156587"/>
                  <a:pt x="5111913" y="155420"/>
                  <a:pt x="5118180" y="154220"/>
                </a:cubicBezTo>
                <a:cubicBezTo>
                  <a:pt x="5124448" y="153020"/>
                  <a:pt x="5130048" y="151886"/>
                  <a:pt x="5134982" y="150819"/>
                </a:cubicBezTo>
                <a:close/>
                <a:moveTo>
                  <a:pt x="1869079" y="146619"/>
                </a:moveTo>
                <a:cubicBezTo>
                  <a:pt x="1864413" y="146619"/>
                  <a:pt x="1860478" y="147986"/>
                  <a:pt x="1857278" y="150719"/>
                </a:cubicBezTo>
                <a:cubicBezTo>
                  <a:pt x="1854077" y="153453"/>
                  <a:pt x="1852478" y="157487"/>
                  <a:pt x="1852478" y="162821"/>
                </a:cubicBezTo>
                <a:cubicBezTo>
                  <a:pt x="1852478" y="168155"/>
                  <a:pt x="1854077" y="172189"/>
                  <a:pt x="1857278" y="174922"/>
                </a:cubicBezTo>
                <a:cubicBezTo>
                  <a:pt x="1860478" y="177656"/>
                  <a:pt x="1864413" y="179023"/>
                  <a:pt x="1869079" y="179023"/>
                </a:cubicBezTo>
                <a:cubicBezTo>
                  <a:pt x="1873746" y="179023"/>
                  <a:pt x="1877681" y="177656"/>
                  <a:pt x="1880881" y="174922"/>
                </a:cubicBezTo>
                <a:cubicBezTo>
                  <a:pt x="1884081" y="172189"/>
                  <a:pt x="1885681" y="168155"/>
                  <a:pt x="1885681" y="162821"/>
                </a:cubicBezTo>
                <a:cubicBezTo>
                  <a:pt x="1885681" y="157487"/>
                  <a:pt x="1884081" y="153453"/>
                  <a:pt x="1880881" y="150719"/>
                </a:cubicBezTo>
                <a:cubicBezTo>
                  <a:pt x="1877681" y="147986"/>
                  <a:pt x="1873746" y="146619"/>
                  <a:pt x="1869079" y="146619"/>
                </a:cubicBezTo>
                <a:close/>
                <a:moveTo>
                  <a:pt x="846906" y="144819"/>
                </a:moveTo>
                <a:lnTo>
                  <a:pt x="855907" y="144819"/>
                </a:lnTo>
                <a:cubicBezTo>
                  <a:pt x="855907" y="149219"/>
                  <a:pt x="855274" y="153653"/>
                  <a:pt x="854007" y="158120"/>
                </a:cubicBezTo>
                <a:cubicBezTo>
                  <a:pt x="852740" y="162587"/>
                  <a:pt x="851140" y="166888"/>
                  <a:pt x="849206" y="171022"/>
                </a:cubicBezTo>
                <a:cubicBezTo>
                  <a:pt x="847273" y="175156"/>
                  <a:pt x="845106" y="179123"/>
                  <a:pt x="842706" y="182923"/>
                </a:cubicBezTo>
                <a:cubicBezTo>
                  <a:pt x="840305" y="186724"/>
                  <a:pt x="837971" y="190091"/>
                  <a:pt x="835705" y="193025"/>
                </a:cubicBezTo>
                <a:lnTo>
                  <a:pt x="827904" y="193025"/>
                </a:lnTo>
                <a:cubicBezTo>
                  <a:pt x="833771" y="184490"/>
                  <a:pt x="838405" y="176122"/>
                  <a:pt x="841806" y="167921"/>
                </a:cubicBezTo>
                <a:cubicBezTo>
                  <a:pt x="845206" y="159720"/>
                  <a:pt x="846906" y="152019"/>
                  <a:pt x="846906" y="144819"/>
                </a:cubicBezTo>
                <a:close/>
                <a:moveTo>
                  <a:pt x="4521782" y="141818"/>
                </a:moveTo>
                <a:lnTo>
                  <a:pt x="4521782" y="165621"/>
                </a:lnTo>
                <a:lnTo>
                  <a:pt x="4599592" y="165621"/>
                </a:lnTo>
                <a:lnTo>
                  <a:pt x="4599592" y="141818"/>
                </a:lnTo>
                <a:close/>
                <a:moveTo>
                  <a:pt x="1869079" y="140418"/>
                </a:moveTo>
                <a:cubicBezTo>
                  <a:pt x="1875481" y="140418"/>
                  <a:pt x="1881014" y="142285"/>
                  <a:pt x="1885681" y="146019"/>
                </a:cubicBezTo>
                <a:cubicBezTo>
                  <a:pt x="1890349" y="149752"/>
                  <a:pt x="1892683" y="155353"/>
                  <a:pt x="1892683" y="162821"/>
                </a:cubicBezTo>
                <a:cubicBezTo>
                  <a:pt x="1892683" y="166555"/>
                  <a:pt x="1892049" y="169822"/>
                  <a:pt x="1890782" y="172622"/>
                </a:cubicBezTo>
                <a:cubicBezTo>
                  <a:pt x="1889515" y="175422"/>
                  <a:pt x="1887782" y="177756"/>
                  <a:pt x="1885581" y="179623"/>
                </a:cubicBezTo>
                <a:cubicBezTo>
                  <a:pt x="1883382" y="181490"/>
                  <a:pt x="1880881" y="182890"/>
                  <a:pt x="1878081" y="183823"/>
                </a:cubicBezTo>
                <a:cubicBezTo>
                  <a:pt x="1875280" y="184757"/>
                  <a:pt x="1872280" y="185224"/>
                  <a:pt x="1869079" y="185224"/>
                </a:cubicBezTo>
                <a:cubicBezTo>
                  <a:pt x="1862679" y="185224"/>
                  <a:pt x="1857145" y="183357"/>
                  <a:pt x="1852478" y="179623"/>
                </a:cubicBezTo>
                <a:cubicBezTo>
                  <a:pt x="1847811" y="175889"/>
                  <a:pt x="1845478" y="170288"/>
                  <a:pt x="1845478" y="162821"/>
                </a:cubicBezTo>
                <a:cubicBezTo>
                  <a:pt x="1845478" y="155353"/>
                  <a:pt x="1847811" y="149752"/>
                  <a:pt x="1852478" y="146019"/>
                </a:cubicBezTo>
                <a:cubicBezTo>
                  <a:pt x="1857145" y="142285"/>
                  <a:pt x="1862679" y="140418"/>
                  <a:pt x="1869079" y="140418"/>
                </a:cubicBezTo>
                <a:close/>
                <a:moveTo>
                  <a:pt x="3735360" y="140018"/>
                </a:moveTo>
                <a:lnTo>
                  <a:pt x="3735360" y="166221"/>
                </a:lnTo>
                <a:lnTo>
                  <a:pt x="3794767" y="166221"/>
                </a:lnTo>
                <a:lnTo>
                  <a:pt x="3794767" y="140018"/>
                </a:lnTo>
                <a:close/>
                <a:moveTo>
                  <a:pt x="3309107" y="139418"/>
                </a:moveTo>
                <a:cubicBezTo>
                  <a:pt x="3310040" y="141951"/>
                  <a:pt x="3311040" y="144919"/>
                  <a:pt x="3312107" y="148319"/>
                </a:cubicBezTo>
                <a:cubicBezTo>
                  <a:pt x="3313174" y="151719"/>
                  <a:pt x="3314174" y="155220"/>
                  <a:pt x="3315107" y="158820"/>
                </a:cubicBezTo>
                <a:cubicBezTo>
                  <a:pt x="3316040" y="162421"/>
                  <a:pt x="3316941" y="165921"/>
                  <a:pt x="3317808" y="169322"/>
                </a:cubicBezTo>
                <a:cubicBezTo>
                  <a:pt x="3318674" y="172722"/>
                  <a:pt x="3319375" y="175756"/>
                  <a:pt x="3319908" y="178423"/>
                </a:cubicBezTo>
                <a:lnTo>
                  <a:pt x="3313307" y="179623"/>
                </a:lnTo>
                <a:cubicBezTo>
                  <a:pt x="3312773" y="176823"/>
                  <a:pt x="3312107" y="173689"/>
                  <a:pt x="3311307" y="170222"/>
                </a:cubicBezTo>
                <a:cubicBezTo>
                  <a:pt x="3310507" y="166755"/>
                  <a:pt x="3309640" y="163287"/>
                  <a:pt x="3308707" y="159820"/>
                </a:cubicBezTo>
                <a:cubicBezTo>
                  <a:pt x="3307773" y="156353"/>
                  <a:pt x="3306806" y="152953"/>
                  <a:pt x="3305806" y="149619"/>
                </a:cubicBezTo>
                <a:cubicBezTo>
                  <a:pt x="3304806" y="146285"/>
                  <a:pt x="3303906" y="143352"/>
                  <a:pt x="3303106" y="140818"/>
                </a:cubicBezTo>
                <a:close/>
                <a:moveTo>
                  <a:pt x="3350712" y="138218"/>
                </a:moveTo>
                <a:cubicBezTo>
                  <a:pt x="3352045" y="140751"/>
                  <a:pt x="3353445" y="143685"/>
                  <a:pt x="3354912" y="147019"/>
                </a:cubicBezTo>
                <a:cubicBezTo>
                  <a:pt x="3356379" y="150353"/>
                  <a:pt x="3357846" y="153720"/>
                  <a:pt x="3359313" y="157120"/>
                </a:cubicBezTo>
                <a:cubicBezTo>
                  <a:pt x="3360780" y="160520"/>
                  <a:pt x="3362146" y="163854"/>
                  <a:pt x="3363413" y="167121"/>
                </a:cubicBezTo>
                <a:cubicBezTo>
                  <a:pt x="3364680" y="170388"/>
                  <a:pt x="3365714" y="173289"/>
                  <a:pt x="3366513" y="175822"/>
                </a:cubicBezTo>
                <a:lnTo>
                  <a:pt x="3360313" y="177623"/>
                </a:lnTo>
                <a:cubicBezTo>
                  <a:pt x="3359513" y="175089"/>
                  <a:pt x="3358513" y="172189"/>
                  <a:pt x="3357312" y="168922"/>
                </a:cubicBezTo>
                <a:cubicBezTo>
                  <a:pt x="3356112" y="165654"/>
                  <a:pt x="3354812" y="162321"/>
                  <a:pt x="3353412" y="158920"/>
                </a:cubicBezTo>
                <a:cubicBezTo>
                  <a:pt x="3352012" y="155520"/>
                  <a:pt x="3350578" y="152186"/>
                  <a:pt x="3349112" y="148919"/>
                </a:cubicBezTo>
                <a:cubicBezTo>
                  <a:pt x="3347645" y="145652"/>
                  <a:pt x="3346244" y="142752"/>
                  <a:pt x="3344911" y="140218"/>
                </a:cubicBezTo>
                <a:close/>
                <a:moveTo>
                  <a:pt x="3274702" y="137618"/>
                </a:moveTo>
                <a:lnTo>
                  <a:pt x="3280703" y="140018"/>
                </a:lnTo>
                <a:cubicBezTo>
                  <a:pt x="3279369" y="143618"/>
                  <a:pt x="3277736" y="147452"/>
                  <a:pt x="3275802" y="151519"/>
                </a:cubicBezTo>
                <a:cubicBezTo>
                  <a:pt x="3273869" y="155587"/>
                  <a:pt x="3271802" y="159620"/>
                  <a:pt x="3269601" y="163621"/>
                </a:cubicBezTo>
                <a:cubicBezTo>
                  <a:pt x="3267401" y="167621"/>
                  <a:pt x="3265167" y="171455"/>
                  <a:pt x="3262901" y="175122"/>
                </a:cubicBezTo>
                <a:cubicBezTo>
                  <a:pt x="3260634" y="178789"/>
                  <a:pt x="3258500" y="182023"/>
                  <a:pt x="3256500" y="184824"/>
                </a:cubicBezTo>
                <a:lnTo>
                  <a:pt x="3250699" y="181423"/>
                </a:lnTo>
                <a:cubicBezTo>
                  <a:pt x="3252833" y="178356"/>
                  <a:pt x="3255067" y="174956"/>
                  <a:pt x="3257400" y="171222"/>
                </a:cubicBezTo>
                <a:cubicBezTo>
                  <a:pt x="3259734" y="167488"/>
                  <a:pt x="3262001" y="163688"/>
                  <a:pt x="3264201" y="159820"/>
                </a:cubicBezTo>
                <a:cubicBezTo>
                  <a:pt x="3266401" y="155953"/>
                  <a:pt x="3268401" y="152119"/>
                  <a:pt x="3270202" y="148319"/>
                </a:cubicBezTo>
                <a:cubicBezTo>
                  <a:pt x="3272002" y="144518"/>
                  <a:pt x="3273502" y="140951"/>
                  <a:pt x="3274702" y="137618"/>
                </a:cubicBezTo>
                <a:close/>
                <a:moveTo>
                  <a:pt x="3391317" y="136818"/>
                </a:moveTo>
                <a:cubicBezTo>
                  <a:pt x="3393317" y="139485"/>
                  <a:pt x="3395451" y="142618"/>
                  <a:pt x="3397717" y="146219"/>
                </a:cubicBezTo>
                <a:cubicBezTo>
                  <a:pt x="3399985" y="149819"/>
                  <a:pt x="3402251" y="153520"/>
                  <a:pt x="3404518" y="157320"/>
                </a:cubicBezTo>
                <a:cubicBezTo>
                  <a:pt x="3406785" y="161121"/>
                  <a:pt x="3408919" y="164854"/>
                  <a:pt x="3410919" y="168521"/>
                </a:cubicBezTo>
                <a:cubicBezTo>
                  <a:pt x="3412919" y="172189"/>
                  <a:pt x="3414586" y="175422"/>
                  <a:pt x="3415920" y="178223"/>
                </a:cubicBezTo>
                <a:lnTo>
                  <a:pt x="3409719" y="181223"/>
                </a:lnTo>
                <a:cubicBezTo>
                  <a:pt x="3408519" y="178423"/>
                  <a:pt x="3406952" y="175222"/>
                  <a:pt x="3405018" y="171622"/>
                </a:cubicBezTo>
                <a:cubicBezTo>
                  <a:pt x="3403085" y="168021"/>
                  <a:pt x="3401018" y="164354"/>
                  <a:pt x="3398818" y="160620"/>
                </a:cubicBezTo>
                <a:cubicBezTo>
                  <a:pt x="3396617" y="156887"/>
                  <a:pt x="3394384" y="153220"/>
                  <a:pt x="3392117" y="149619"/>
                </a:cubicBezTo>
                <a:cubicBezTo>
                  <a:pt x="3389850" y="146019"/>
                  <a:pt x="3387716" y="142752"/>
                  <a:pt x="3385716" y="139818"/>
                </a:cubicBezTo>
                <a:close/>
                <a:moveTo>
                  <a:pt x="1335689" y="129617"/>
                </a:moveTo>
                <a:cubicBezTo>
                  <a:pt x="1339157" y="131884"/>
                  <a:pt x="1343423" y="134884"/>
                  <a:pt x="1348491" y="138618"/>
                </a:cubicBezTo>
                <a:cubicBezTo>
                  <a:pt x="1353558" y="142352"/>
                  <a:pt x="1358725" y="146219"/>
                  <a:pt x="1363993" y="150219"/>
                </a:cubicBezTo>
                <a:cubicBezTo>
                  <a:pt x="1369261" y="154220"/>
                  <a:pt x="1374295" y="158087"/>
                  <a:pt x="1379095" y="161821"/>
                </a:cubicBezTo>
                <a:cubicBezTo>
                  <a:pt x="1383896" y="165554"/>
                  <a:pt x="1387762" y="168688"/>
                  <a:pt x="1390696" y="171222"/>
                </a:cubicBezTo>
                <a:lnTo>
                  <a:pt x="1386496" y="176823"/>
                </a:lnTo>
                <a:cubicBezTo>
                  <a:pt x="1383563" y="174156"/>
                  <a:pt x="1379694" y="170922"/>
                  <a:pt x="1374895" y="167121"/>
                </a:cubicBezTo>
                <a:cubicBezTo>
                  <a:pt x="1370094" y="163321"/>
                  <a:pt x="1365059" y="159420"/>
                  <a:pt x="1359792" y="155420"/>
                </a:cubicBezTo>
                <a:cubicBezTo>
                  <a:pt x="1354525" y="151419"/>
                  <a:pt x="1349357" y="147586"/>
                  <a:pt x="1344291" y="143918"/>
                </a:cubicBezTo>
                <a:cubicBezTo>
                  <a:pt x="1339223" y="140251"/>
                  <a:pt x="1335022" y="137284"/>
                  <a:pt x="1331689" y="135017"/>
                </a:cubicBezTo>
                <a:close/>
                <a:moveTo>
                  <a:pt x="1266880" y="129217"/>
                </a:moveTo>
                <a:lnTo>
                  <a:pt x="1271681" y="133817"/>
                </a:lnTo>
                <a:cubicBezTo>
                  <a:pt x="1268614" y="137551"/>
                  <a:pt x="1264913" y="141451"/>
                  <a:pt x="1260580" y="145519"/>
                </a:cubicBezTo>
                <a:cubicBezTo>
                  <a:pt x="1256246" y="149586"/>
                  <a:pt x="1251679" y="153553"/>
                  <a:pt x="1246877" y="157420"/>
                </a:cubicBezTo>
                <a:cubicBezTo>
                  <a:pt x="1242077" y="161287"/>
                  <a:pt x="1237244" y="164954"/>
                  <a:pt x="1232376" y="168421"/>
                </a:cubicBezTo>
                <a:cubicBezTo>
                  <a:pt x="1227510" y="171889"/>
                  <a:pt x="1223076" y="174889"/>
                  <a:pt x="1219075" y="177423"/>
                </a:cubicBezTo>
                <a:lnTo>
                  <a:pt x="1214873" y="171622"/>
                </a:lnTo>
                <a:cubicBezTo>
                  <a:pt x="1218874" y="169222"/>
                  <a:pt x="1223243" y="166355"/>
                  <a:pt x="1227975" y="163021"/>
                </a:cubicBezTo>
                <a:cubicBezTo>
                  <a:pt x="1232710" y="159687"/>
                  <a:pt x="1237443" y="156120"/>
                  <a:pt x="1242178" y="152319"/>
                </a:cubicBezTo>
                <a:cubicBezTo>
                  <a:pt x="1246911" y="148519"/>
                  <a:pt x="1251445" y="144618"/>
                  <a:pt x="1255780" y="140618"/>
                </a:cubicBezTo>
                <a:cubicBezTo>
                  <a:pt x="1260114" y="136617"/>
                  <a:pt x="1263813" y="132817"/>
                  <a:pt x="1266880" y="129217"/>
                </a:cubicBezTo>
                <a:close/>
                <a:moveTo>
                  <a:pt x="5751583" y="124216"/>
                </a:moveTo>
                <a:cubicBezTo>
                  <a:pt x="5752917" y="125416"/>
                  <a:pt x="5754684" y="127150"/>
                  <a:pt x="5756884" y="129417"/>
                </a:cubicBezTo>
                <a:cubicBezTo>
                  <a:pt x="5759084" y="131684"/>
                  <a:pt x="5761451" y="134151"/>
                  <a:pt x="5763985" y="136818"/>
                </a:cubicBezTo>
                <a:cubicBezTo>
                  <a:pt x="5766518" y="139485"/>
                  <a:pt x="5768986" y="142185"/>
                  <a:pt x="5771385" y="144919"/>
                </a:cubicBezTo>
                <a:cubicBezTo>
                  <a:pt x="5773786" y="147652"/>
                  <a:pt x="5775853" y="150153"/>
                  <a:pt x="5777586" y="152419"/>
                </a:cubicBezTo>
                <a:lnTo>
                  <a:pt x="5772786" y="157020"/>
                </a:lnTo>
                <a:cubicBezTo>
                  <a:pt x="5771185" y="154886"/>
                  <a:pt x="5769186" y="152453"/>
                  <a:pt x="5766785" y="149719"/>
                </a:cubicBezTo>
                <a:cubicBezTo>
                  <a:pt x="5764385" y="146985"/>
                  <a:pt x="5761917" y="144252"/>
                  <a:pt x="5759384" y="141518"/>
                </a:cubicBezTo>
                <a:cubicBezTo>
                  <a:pt x="5756850" y="138784"/>
                  <a:pt x="5754450" y="136284"/>
                  <a:pt x="5752183" y="134017"/>
                </a:cubicBezTo>
                <a:cubicBezTo>
                  <a:pt x="5749916" y="131750"/>
                  <a:pt x="5748116" y="130017"/>
                  <a:pt x="5746783" y="128817"/>
                </a:cubicBezTo>
                <a:close/>
                <a:moveTo>
                  <a:pt x="3480528" y="120816"/>
                </a:moveTo>
                <a:lnTo>
                  <a:pt x="3480528" y="162821"/>
                </a:lnTo>
                <a:lnTo>
                  <a:pt x="3586341" y="162821"/>
                </a:lnTo>
                <a:lnTo>
                  <a:pt x="3586341" y="120816"/>
                </a:lnTo>
                <a:close/>
                <a:moveTo>
                  <a:pt x="5148184" y="120615"/>
                </a:moveTo>
                <a:lnTo>
                  <a:pt x="5148184" y="165021"/>
                </a:lnTo>
                <a:lnTo>
                  <a:pt x="5214993" y="165021"/>
                </a:lnTo>
                <a:lnTo>
                  <a:pt x="5214993" y="120615"/>
                </a:lnTo>
                <a:close/>
                <a:moveTo>
                  <a:pt x="3664951" y="120415"/>
                </a:moveTo>
                <a:lnTo>
                  <a:pt x="3664951" y="160020"/>
                </a:lnTo>
                <a:lnTo>
                  <a:pt x="3695755" y="160020"/>
                </a:lnTo>
                <a:lnTo>
                  <a:pt x="3695755" y="120415"/>
                </a:lnTo>
                <a:close/>
                <a:moveTo>
                  <a:pt x="5140983" y="114015"/>
                </a:moveTo>
                <a:lnTo>
                  <a:pt x="5222193" y="114015"/>
                </a:lnTo>
                <a:lnTo>
                  <a:pt x="5222193" y="185424"/>
                </a:lnTo>
                <a:lnTo>
                  <a:pt x="5214993" y="185424"/>
                </a:lnTo>
                <a:lnTo>
                  <a:pt x="5214993" y="171022"/>
                </a:lnTo>
                <a:lnTo>
                  <a:pt x="5148184" y="171022"/>
                </a:lnTo>
                <a:lnTo>
                  <a:pt x="5148184" y="185424"/>
                </a:lnTo>
                <a:lnTo>
                  <a:pt x="5140983" y="185424"/>
                </a:lnTo>
                <a:close/>
                <a:moveTo>
                  <a:pt x="4484577" y="112414"/>
                </a:moveTo>
                <a:lnTo>
                  <a:pt x="4487778" y="113415"/>
                </a:lnTo>
                <a:lnTo>
                  <a:pt x="4490778" y="114415"/>
                </a:lnTo>
                <a:cubicBezTo>
                  <a:pt x="4489578" y="118949"/>
                  <a:pt x="4488011" y="124249"/>
                  <a:pt x="4486078" y="130317"/>
                </a:cubicBezTo>
                <a:cubicBezTo>
                  <a:pt x="4484144" y="136384"/>
                  <a:pt x="4482110" y="142618"/>
                  <a:pt x="4479977" y="149019"/>
                </a:cubicBezTo>
                <a:cubicBezTo>
                  <a:pt x="4477843" y="155420"/>
                  <a:pt x="4475676" y="161621"/>
                  <a:pt x="4473476" y="167621"/>
                </a:cubicBezTo>
                <a:cubicBezTo>
                  <a:pt x="4471276" y="173622"/>
                  <a:pt x="4469242" y="178756"/>
                  <a:pt x="4467375" y="183023"/>
                </a:cubicBezTo>
                <a:lnTo>
                  <a:pt x="4460974" y="181223"/>
                </a:lnTo>
                <a:cubicBezTo>
                  <a:pt x="4462841" y="176956"/>
                  <a:pt x="4464908" y="171822"/>
                  <a:pt x="4467175" y="165821"/>
                </a:cubicBezTo>
                <a:cubicBezTo>
                  <a:pt x="4469442" y="159820"/>
                  <a:pt x="4471676" y="153620"/>
                  <a:pt x="4473876" y="147219"/>
                </a:cubicBezTo>
                <a:cubicBezTo>
                  <a:pt x="4476076" y="140818"/>
                  <a:pt x="4478110" y="134551"/>
                  <a:pt x="4479977" y="128416"/>
                </a:cubicBezTo>
                <a:cubicBezTo>
                  <a:pt x="4481844" y="122282"/>
                  <a:pt x="4483377" y="116948"/>
                  <a:pt x="4484577" y="112414"/>
                </a:cubicBezTo>
                <a:close/>
                <a:moveTo>
                  <a:pt x="4521782" y="112214"/>
                </a:moveTo>
                <a:lnTo>
                  <a:pt x="4521782" y="136217"/>
                </a:lnTo>
                <a:lnTo>
                  <a:pt x="4599592" y="136217"/>
                </a:lnTo>
                <a:lnTo>
                  <a:pt x="4599592" y="112214"/>
                </a:lnTo>
                <a:close/>
                <a:moveTo>
                  <a:pt x="241430" y="111814"/>
                </a:moveTo>
                <a:lnTo>
                  <a:pt x="244831" y="113215"/>
                </a:lnTo>
                <a:lnTo>
                  <a:pt x="247631" y="114615"/>
                </a:lnTo>
                <a:cubicBezTo>
                  <a:pt x="246164" y="119415"/>
                  <a:pt x="244331" y="124816"/>
                  <a:pt x="242131" y="130817"/>
                </a:cubicBezTo>
                <a:cubicBezTo>
                  <a:pt x="239930" y="136818"/>
                  <a:pt x="237597" y="142885"/>
                  <a:pt x="235129" y="149019"/>
                </a:cubicBezTo>
                <a:cubicBezTo>
                  <a:pt x="232663" y="155153"/>
                  <a:pt x="230162" y="161087"/>
                  <a:pt x="227629" y="166821"/>
                </a:cubicBezTo>
                <a:cubicBezTo>
                  <a:pt x="225095" y="172555"/>
                  <a:pt x="222761" y="177556"/>
                  <a:pt x="220628" y="181823"/>
                </a:cubicBezTo>
                <a:lnTo>
                  <a:pt x="213827" y="179423"/>
                </a:lnTo>
                <a:cubicBezTo>
                  <a:pt x="215960" y="175022"/>
                  <a:pt x="218294" y="169888"/>
                  <a:pt x="220828" y="164021"/>
                </a:cubicBezTo>
                <a:cubicBezTo>
                  <a:pt x="223361" y="158154"/>
                  <a:pt x="225895" y="152119"/>
                  <a:pt x="228429" y="145919"/>
                </a:cubicBezTo>
                <a:cubicBezTo>
                  <a:pt x="230963" y="139718"/>
                  <a:pt x="233363" y="133650"/>
                  <a:pt x="235630" y="127716"/>
                </a:cubicBezTo>
                <a:cubicBezTo>
                  <a:pt x="237896" y="121782"/>
                  <a:pt x="239830" y="116482"/>
                  <a:pt x="241430" y="111814"/>
                </a:cubicBezTo>
                <a:close/>
                <a:moveTo>
                  <a:pt x="666483" y="108814"/>
                </a:moveTo>
                <a:lnTo>
                  <a:pt x="666483" y="142618"/>
                </a:lnTo>
                <a:lnTo>
                  <a:pt x="722491" y="142618"/>
                </a:lnTo>
                <a:lnTo>
                  <a:pt x="722491" y="108814"/>
                </a:lnTo>
                <a:close/>
                <a:moveTo>
                  <a:pt x="3735360" y="108214"/>
                </a:moveTo>
                <a:lnTo>
                  <a:pt x="3735360" y="134017"/>
                </a:lnTo>
                <a:lnTo>
                  <a:pt x="3794767" y="134017"/>
                </a:lnTo>
                <a:lnTo>
                  <a:pt x="3794767" y="108214"/>
                </a:lnTo>
                <a:close/>
                <a:moveTo>
                  <a:pt x="4515381" y="106414"/>
                </a:moveTo>
                <a:lnTo>
                  <a:pt x="4606193" y="106414"/>
                </a:lnTo>
                <a:lnTo>
                  <a:pt x="4606193" y="184423"/>
                </a:lnTo>
                <a:lnTo>
                  <a:pt x="4599592" y="184423"/>
                </a:lnTo>
                <a:lnTo>
                  <a:pt x="4599592" y="171222"/>
                </a:lnTo>
                <a:lnTo>
                  <a:pt x="4521782" y="171222"/>
                </a:lnTo>
                <a:lnTo>
                  <a:pt x="4521782" y="184423"/>
                </a:lnTo>
                <a:lnTo>
                  <a:pt x="4515381" y="184423"/>
                </a:lnTo>
                <a:close/>
                <a:moveTo>
                  <a:pt x="5300403" y="97213"/>
                </a:moveTo>
                <a:lnTo>
                  <a:pt x="5300403" y="161221"/>
                </a:lnTo>
                <a:lnTo>
                  <a:pt x="5405016" y="161221"/>
                </a:lnTo>
                <a:lnTo>
                  <a:pt x="5405016" y="97213"/>
                </a:lnTo>
                <a:close/>
                <a:moveTo>
                  <a:pt x="5941607" y="94612"/>
                </a:moveTo>
                <a:lnTo>
                  <a:pt x="5948408" y="94812"/>
                </a:lnTo>
                <a:cubicBezTo>
                  <a:pt x="5948408" y="95079"/>
                  <a:pt x="5948341" y="95846"/>
                  <a:pt x="5948208" y="97113"/>
                </a:cubicBezTo>
                <a:cubicBezTo>
                  <a:pt x="5948075" y="98379"/>
                  <a:pt x="5947908" y="99980"/>
                  <a:pt x="5947708" y="101913"/>
                </a:cubicBezTo>
                <a:cubicBezTo>
                  <a:pt x="5947508" y="103847"/>
                  <a:pt x="5947274" y="105947"/>
                  <a:pt x="5947008" y="108214"/>
                </a:cubicBezTo>
                <a:cubicBezTo>
                  <a:pt x="5946741" y="110481"/>
                  <a:pt x="5946474" y="112815"/>
                  <a:pt x="5946207" y="115215"/>
                </a:cubicBezTo>
                <a:cubicBezTo>
                  <a:pt x="5946074" y="115615"/>
                  <a:pt x="5946007" y="116015"/>
                  <a:pt x="5946007" y="116415"/>
                </a:cubicBezTo>
                <a:cubicBezTo>
                  <a:pt x="5946007" y="116815"/>
                  <a:pt x="5945941" y="117215"/>
                  <a:pt x="5945807" y="117615"/>
                </a:cubicBezTo>
                <a:lnTo>
                  <a:pt x="6020217" y="117615"/>
                </a:lnTo>
                <a:cubicBezTo>
                  <a:pt x="6020217" y="118148"/>
                  <a:pt x="6020017" y="120182"/>
                  <a:pt x="6019617" y="123716"/>
                </a:cubicBezTo>
                <a:cubicBezTo>
                  <a:pt x="6019217" y="127250"/>
                  <a:pt x="6018750" y="131283"/>
                  <a:pt x="6018217" y="135817"/>
                </a:cubicBezTo>
                <a:cubicBezTo>
                  <a:pt x="6017683" y="140351"/>
                  <a:pt x="6017150" y="144852"/>
                  <a:pt x="6016616" y="149319"/>
                </a:cubicBezTo>
                <a:cubicBezTo>
                  <a:pt x="6016083" y="153786"/>
                  <a:pt x="6015616" y="157220"/>
                  <a:pt x="6015216" y="159620"/>
                </a:cubicBezTo>
                <a:cubicBezTo>
                  <a:pt x="6014550" y="163487"/>
                  <a:pt x="6013582" y="166655"/>
                  <a:pt x="6012316" y="169122"/>
                </a:cubicBezTo>
                <a:cubicBezTo>
                  <a:pt x="6011049" y="171589"/>
                  <a:pt x="6009249" y="173589"/>
                  <a:pt x="6006915" y="175122"/>
                </a:cubicBezTo>
                <a:cubicBezTo>
                  <a:pt x="6004582" y="176656"/>
                  <a:pt x="6001614" y="177789"/>
                  <a:pt x="5998014" y="178523"/>
                </a:cubicBezTo>
                <a:cubicBezTo>
                  <a:pt x="5994414" y="179256"/>
                  <a:pt x="5990013" y="179756"/>
                  <a:pt x="5984813" y="180023"/>
                </a:cubicBezTo>
                <a:lnTo>
                  <a:pt x="5965210" y="181223"/>
                </a:lnTo>
                <a:lnTo>
                  <a:pt x="5963410" y="174622"/>
                </a:lnTo>
                <a:lnTo>
                  <a:pt x="5983412" y="173422"/>
                </a:lnTo>
                <a:cubicBezTo>
                  <a:pt x="5987946" y="173155"/>
                  <a:pt x="5991713" y="172755"/>
                  <a:pt x="5994714" y="172222"/>
                </a:cubicBezTo>
                <a:cubicBezTo>
                  <a:pt x="5997714" y="171689"/>
                  <a:pt x="6000148" y="170855"/>
                  <a:pt x="6002014" y="169722"/>
                </a:cubicBezTo>
                <a:cubicBezTo>
                  <a:pt x="6003882" y="168588"/>
                  <a:pt x="6005348" y="167021"/>
                  <a:pt x="6006415" y="165021"/>
                </a:cubicBezTo>
                <a:cubicBezTo>
                  <a:pt x="6007481" y="163021"/>
                  <a:pt x="6008281" y="160420"/>
                  <a:pt x="6008815" y="157220"/>
                </a:cubicBezTo>
                <a:cubicBezTo>
                  <a:pt x="6009082" y="155220"/>
                  <a:pt x="6009416" y="152619"/>
                  <a:pt x="6009816" y="149419"/>
                </a:cubicBezTo>
                <a:cubicBezTo>
                  <a:pt x="6010216" y="146219"/>
                  <a:pt x="6010616" y="142952"/>
                  <a:pt x="6011016" y="139618"/>
                </a:cubicBezTo>
                <a:cubicBezTo>
                  <a:pt x="6011416" y="136284"/>
                  <a:pt x="6011816" y="133184"/>
                  <a:pt x="6012216" y="130317"/>
                </a:cubicBezTo>
                <a:cubicBezTo>
                  <a:pt x="6012616" y="127450"/>
                  <a:pt x="6012882" y="125283"/>
                  <a:pt x="6013016" y="123816"/>
                </a:cubicBezTo>
                <a:lnTo>
                  <a:pt x="5944807" y="123816"/>
                </a:lnTo>
                <a:cubicBezTo>
                  <a:pt x="5943208" y="131017"/>
                  <a:pt x="5940873" y="137451"/>
                  <a:pt x="5937807" y="143118"/>
                </a:cubicBezTo>
                <a:cubicBezTo>
                  <a:pt x="5934739" y="148786"/>
                  <a:pt x="5930639" y="154053"/>
                  <a:pt x="5925505" y="158920"/>
                </a:cubicBezTo>
                <a:cubicBezTo>
                  <a:pt x="5920371" y="163788"/>
                  <a:pt x="5914070" y="168488"/>
                  <a:pt x="5906603" y="173022"/>
                </a:cubicBezTo>
                <a:cubicBezTo>
                  <a:pt x="5899135" y="177556"/>
                  <a:pt x="5890267" y="182223"/>
                  <a:pt x="5880000" y="187024"/>
                </a:cubicBezTo>
                <a:lnTo>
                  <a:pt x="5876599" y="181023"/>
                </a:lnTo>
                <a:cubicBezTo>
                  <a:pt x="5886333" y="176756"/>
                  <a:pt x="5894734" y="172589"/>
                  <a:pt x="5901802" y="168521"/>
                </a:cubicBezTo>
                <a:cubicBezTo>
                  <a:pt x="5908869" y="164454"/>
                  <a:pt x="5914870" y="160154"/>
                  <a:pt x="5919804" y="155620"/>
                </a:cubicBezTo>
                <a:cubicBezTo>
                  <a:pt x="5924738" y="151086"/>
                  <a:pt x="5928672" y="146252"/>
                  <a:pt x="5931606" y="141118"/>
                </a:cubicBezTo>
                <a:cubicBezTo>
                  <a:pt x="5934539" y="135984"/>
                  <a:pt x="5936739" y="130217"/>
                  <a:pt x="5938207" y="123816"/>
                </a:cubicBezTo>
                <a:lnTo>
                  <a:pt x="5882400" y="123816"/>
                </a:lnTo>
                <a:lnTo>
                  <a:pt x="5882400" y="117615"/>
                </a:lnTo>
                <a:lnTo>
                  <a:pt x="5939207" y="117615"/>
                </a:lnTo>
                <a:cubicBezTo>
                  <a:pt x="5939340" y="117082"/>
                  <a:pt x="5939407" y="116548"/>
                  <a:pt x="5939407" y="116015"/>
                </a:cubicBezTo>
                <a:cubicBezTo>
                  <a:pt x="5939407" y="115482"/>
                  <a:pt x="5939473" y="114948"/>
                  <a:pt x="5939607" y="114415"/>
                </a:cubicBezTo>
                <a:cubicBezTo>
                  <a:pt x="5940140" y="109747"/>
                  <a:pt x="5940573" y="105447"/>
                  <a:pt x="5940907" y="101513"/>
                </a:cubicBezTo>
                <a:cubicBezTo>
                  <a:pt x="5941240" y="97579"/>
                  <a:pt x="5941474" y="95279"/>
                  <a:pt x="5941607" y="94612"/>
                </a:cubicBezTo>
                <a:close/>
                <a:moveTo>
                  <a:pt x="2868129" y="93012"/>
                </a:moveTo>
                <a:lnTo>
                  <a:pt x="2976342" y="93012"/>
                </a:lnTo>
                <a:lnTo>
                  <a:pt x="2976342" y="99013"/>
                </a:lnTo>
                <a:lnTo>
                  <a:pt x="2927736" y="124416"/>
                </a:lnTo>
                <a:lnTo>
                  <a:pt x="2927736" y="132217"/>
                </a:lnTo>
                <a:lnTo>
                  <a:pt x="3009946" y="132217"/>
                </a:lnTo>
                <a:lnTo>
                  <a:pt x="3009946" y="138818"/>
                </a:lnTo>
                <a:lnTo>
                  <a:pt x="2927736" y="138818"/>
                </a:lnTo>
                <a:lnTo>
                  <a:pt x="2927736" y="162221"/>
                </a:lnTo>
                <a:cubicBezTo>
                  <a:pt x="2927736" y="165821"/>
                  <a:pt x="2927437" y="168722"/>
                  <a:pt x="2926836" y="170922"/>
                </a:cubicBezTo>
                <a:cubicBezTo>
                  <a:pt x="2926236" y="173122"/>
                  <a:pt x="2925136" y="174856"/>
                  <a:pt x="2923535" y="176122"/>
                </a:cubicBezTo>
                <a:cubicBezTo>
                  <a:pt x="2921935" y="177389"/>
                  <a:pt x="2919702" y="178289"/>
                  <a:pt x="2916835" y="178823"/>
                </a:cubicBezTo>
                <a:cubicBezTo>
                  <a:pt x="2913968" y="179356"/>
                  <a:pt x="2910334" y="179756"/>
                  <a:pt x="2905934" y="180023"/>
                </a:cubicBezTo>
                <a:lnTo>
                  <a:pt x="2886532" y="181023"/>
                </a:lnTo>
                <a:lnTo>
                  <a:pt x="2884731" y="174422"/>
                </a:lnTo>
                <a:lnTo>
                  <a:pt x="2904334" y="173622"/>
                </a:lnTo>
                <a:cubicBezTo>
                  <a:pt x="2907800" y="173489"/>
                  <a:pt x="2910600" y="173222"/>
                  <a:pt x="2912734" y="172822"/>
                </a:cubicBezTo>
                <a:cubicBezTo>
                  <a:pt x="2914867" y="172422"/>
                  <a:pt x="2916535" y="171789"/>
                  <a:pt x="2917734" y="170922"/>
                </a:cubicBezTo>
                <a:cubicBezTo>
                  <a:pt x="2918935" y="170055"/>
                  <a:pt x="2919735" y="168855"/>
                  <a:pt x="2920135" y="167321"/>
                </a:cubicBezTo>
                <a:cubicBezTo>
                  <a:pt x="2920535" y="165788"/>
                  <a:pt x="2920736" y="163688"/>
                  <a:pt x="2920736" y="161021"/>
                </a:cubicBezTo>
                <a:lnTo>
                  <a:pt x="2920736" y="138818"/>
                </a:lnTo>
                <a:lnTo>
                  <a:pt x="2836924" y="138818"/>
                </a:lnTo>
                <a:lnTo>
                  <a:pt x="2836924" y="132217"/>
                </a:lnTo>
                <a:lnTo>
                  <a:pt x="2920736" y="132217"/>
                </a:lnTo>
                <a:lnTo>
                  <a:pt x="2920736" y="121616"/>
                </a:lnTo>
                <a:lnTo>
                  <a:pt x="2962941" y="99213"/>
                </a:lnTo>
                <a:lnTo>
                  <a:pt x="2868129" y="99213"/>
                </a:lnTo>
                <a:close/>
                <a:moveTo>
                  <a:pt x="2570968" y="91812"/>
                </a:moveTo>
                <a:lnTo>
                  <a:pt x="2575768" y="96813"/>
                </a:lnTo>
                <a:cubicBezTo>
                  <a:pt x="2566300" y="108014"/>
                  <a:pt x="2556865" y="117848"/>
                  <a:pt x="2547464" y="126316"/>
                </a:cubicBezTo>
                <a:cubicBezTo>
                  <a:pt x="2538063" y="134784"/>
                  <a:pt x="2527762" y="142452"/>
                  <a:pt x="2516560" y="149319"/>
                </a:cubicBezTo>
                <a:cubicBezTo>
                  <a:pt x="2505360" y="156187"/>
                  <a:pt x="2492824" y="162554"/>
                  <a:pt x="2478956" y="168421"/>
                </a:cubicBezTo>
                <a:cubicBezTo>
                  <a:pt x="2465088" y="174289"/>
                  <a:pt x="2448952" y="180156"/>
                  <a:pt x="2430550" y="186024"/>
                </a:cubicBezTo>
                <a:lnTo>
                  <a:pt x="2428149" y="179023"/>
                </a:lnTo>
                <a:cubicBezTo>
                  <a:pt x="2446552" y="173289"/>
                  <a:pt x="2462654" y="167555"/>
                  <a:pt x="2476456" y="161821"/>
                </a:cubicBezTo>
                <a:cubicBezTo>
                  <a:pt x="2490257" y="156087"/>
                  <a:pt x="2502659" y="149852"/>
                  <a:pt x="2513660" y="143118"/>
                </a:cubicBezTo>
                <a:cubicBezTo>
                  <a:pt x="2524661" y="136384"/>
                  <a:pt x="2534696" y="128883"/>
                  <a:pt x="2543764" y="120615"/>
                </a:cubicBezTo>
                <a:cubicBezTo>
                  <a:pt x="2552831" y="112348"/>
                  <a:pt x="2561900" y="102747"/>
                  <a:pt x="2570968" y="91812"/>
                </a:cubicBezTo>
                <a:close/>
                <a:moveTo>
                  <a:pt x="5809591" y="89812"/>
                </a:moveTo>
                <a:lnTo>
                  <a:pt x="5816191" y="90212"/>
                </a:lnTo>
                <a:lnTo>
                  <a:pt x="5816191" y="111614"/>
                </a:lnTo>
                <a:lnTo>
                  <a:pt x="5846595" y="111614"/>
                </a:lnTo>
                <a:lnTo>
                  <a:pt x="5846595" y="118215"/>
                </a:lnTo>
                <a:lnTo>
                  <a:pt x="5816191" y="118215"/>
                </a:lnTo>
                <a:lnTo>
                  <a:pt x="5816191" y="159220"/>
                </a:lnTo>
                <a:cubicBezTo>
                  <a:pt x="5816191" y="163221"/>
                  <a:pt x="5815825" y="166455"/>
                  <a:pt x="5815091" y="168922"/>
                </a:cubicBezTo>
                <a:cubicBezTo>
                  <a:pt x="5814357" y="171388"/>
                  <a:pt x="5813124" y="173389"/>
                  <a:pt x="5811391" y="174922"/>
                </a:cubicBezTo>
                <a:cubicBezTo>
                  <a:pt x="5809657" y="176456"/>
                  <a:pt x="5807290" y="177589"/>
                  <a:pt x="5804290" y="178323"/>
                </a:cubicBezTo>
                <a:cubicBezTo>
                  <a:pt x="5801289" y="179056"/>
                  <a:pt x="5797522" y="179623"/>
                  <a:pt x="5792989" y="180023"/>
                </a:cubicBezTo>
                <a:lnTo>
                  <a:pt x="5778387" y="181423"/>
                </a:lnTo>
                <a:lnTo>
                  <a:pt x="5776186" y="174622"/>
                </a:lnTo>
                <a:lnTo>
                  <a:pt x="5791788" y="173422"/>
                </a:lnTo>
                <a:cubicBezTo>
                  <a:pt x="5795389" y="173155"/>
                  <a:pt x="5798356" y="172722"/>
                  <a:pt x="5800689" y="172122"/>
                </a:cubicBezTo>
                <a:cubicBezTo>
                  <a:pt x="5803023" y="171522"/>
                  <a:pt x="5804857" y="170655"/>
                  <a:pt x="5806190" y="169522"/>
                </a:cubicBezTo>
                <a:cubicBezTo>
                  <a:pt x="5807524" y="168388"/>
                  <a:pt x="5808424" y="166888"/>
                  <a:pt x="5808890" y="165021"/>
                </a:cubicBezTo>
                <a:cubicBezTo>
                  <a:pt x="5809357" y="163154"/>
                  <a:pt x="5809591" y="160687"/>
                  <a:pt x="5809591" y="157620"/>
                </a:cubicBezTo>
                <a:lnTo>
                  <a:pt x="5809591" y="118215"/>
                </a:lnTo>
                <a:lnTo>
                  <a:pt x="5734181" y="118215"/>
                </a:lnTo>
                <a:lnTo>
                  <a:pt x="5734181" y="111614"/>
                </a:lnTo>
                <a:lnTo>
                  <a:pt x="5809591" y="111614"/>
                </a:lnTo>
                <a:close/>
                <a:moveTo>
                  <a:pt x="2155115" y="89812"/>
                </a:moveTo>
                <a:lnTo>
                  <a:pt x="2156315" y="93612"/>
                </a:lnTo>
                <a:lnTo>
                  <a:pt x="2157316" y="96813"/>
                </a:lnTo>
                <a:cubicBezTo>
                  <a:pt x="2148782" y="100280"/>
                  <a:pt x="2139180" y="104247"/>
                  <a:pt x="2128512" y="108714"/>
                </a:cubicBezTo>
                <a:cubicBezTo>
                  <a:pt x="2117844" y="113181"/>
                  <a:pt x="2107010" y="117815"/>
                  <a:pt x="2096007" y="122616"/>
                </a:cubicBezTo>
                <a:cubicBezTo>
                  <a:pt x="2085006" y="127416"/>
                  <a:pt x="2074205" y="132150"/>
                  <a:pt x="2063604" y="136818"/>
                </a:cubicBezTo>
                <a:cubicBezTo>
                  <a:pt x="2053002" y="141485"/>
                  <a:pt x="2043568" y="145752"/>
                  <a:pt x="2035300" y="149619"/>
                </a:cubicBezTo>
                <a:lnTo>
                  <a:pt x="2032700" y="142818"/>
                </a:lnTo>
                <a:cubicBezTo>
                  <a:pt x="2040567" y="139218"/>
                  <a:pt x="2049701" y="135117"/>
                  <a:pt x="2060103" y="130517"/>
                </a:cubicBezTo>
                <a:cubicBezTo>
                  <a:pt x="2070505" y="125916"/>
                  <a:pt x="2081273" y="121216"/>
                  <a:pt x="2092407" y="116415"/>
                </a:cubicBezTo>
                <a:cubicBezTo>
                  <a:pt x="2103542" y="111614"/>
                  <a:pt x="2114544" y="106880"/>
                  <a:pt x="2125411" y="102213"/>
                </a:cubicBezTo>
                <a:cubicBezTo>
                  <a:pt x="2136279" y="97546"/>
                  <a:pt x="2146181" y="93412"/>
                  <a:pt x="2155115" y="89812"/>
                </a:cubicBezTo>
                <a:close/>
                <a:moveTo>
                  <a:pt x="2669704" y="77810"/>
                </a:moveTo>
                <a:lnTo>
                  <a:pt x="2669704" y="124416"/>
                </a:lnTo>
                <a:lnTo>
                  <a:pt x="2722910" y="124416"/>
                </a:lnTo>
                <a:lnTo>
                  <a:pt x="2722910" y="77810"/>
                </a:lnTo>
                <a:close/>
                <a:moveTo>
                  <a:pt x="440855" y="77810"/>
                </a:moveTo>
                <a:lnTo>
                  <a:pt x="440855" y="124416"/>
                </a:lnTo>
                <a:lnTo>
                  <a:pt x="494062" y="124416"/>
                </a:lnTo>
                <a:lnTo>
                  <a:pt x="494062" y="77810"/>
                </a:lnTo>
                <a:close/>
                <a:moveTo>
                  <a:pt x="3664951" y="76610"/>
                </a:moveTo>
                <a:lnTo>
                  <a:pt x="3664951" y="113815"/>
                </a:lnTo>
                <a:lnTo>
                  <a:pt x="3695755" y="113815"/>
                </a:lnTo>
                <a:lnTo>
                  <a:pt x="3695755" y="76610"/>
                </a:lnTo>
                <a:close/>
                <a:moveTo>
                  <a:pt x="2288932" y="75610"/>
                </a:moveTo>
                <a:lnTo>
                  <a:pt x="2295933" y="76010"/>
                </a:lnTo>
                <a:lnTo>
                  <a:pt x="2295933" y="108014"/>
                </a:lnTo>
                <a:lnTo>
                  <a:pt x="2331737" y="108014"/>
                </a:lnTo>
                <a:lnTo>
                  <a:pt x="2331737" y="114815"/>
                </a:lnTo>
                <a:lnTo>
                  <a:pt x="2295933" y="114815"/>
                </a:lnTo>
                <a:lnTo>
                  <a:pt x="2295933" y="157420"/>
                </a:lnTo>
                <a:cubicBezTo>
                  <a:pt x="2304601" y="156353"/>
                  <a:pt x="2312769" y="155286"/>
                  <a:pt x="2320436" y="154220"/>
                </a:cubicBezTo>
                <a:cubicBezTo>
                  <a:pt x="2328104" y="153153"/>
                  <a:pt x="2334871" y="152219"/>
                  <a:pt x="2340738" y="151419"/>
                </a:cubicBezTo>
                <a:lnTo>
                  <a:pt x="2340939" y="155220"/>
                </a:lnTo>
                <a:lnTo>
                  <a:pt x="2340939" y="158420"/>
                </a:lnTo>
                <a:cubicBezTo>
                  <a:pt x="2333738" y="159487"/>
                  <a:pt x="2325037" y="160654"/>
                  <a:pt x="2314835" y="161921"/>
                </a:cubicBezTo>
                <a:cubicBezTo>
                  <a:pt x="2304635" y="163187"/>
                  <a:pt x="2294133" y="164454"/>
                  <a:pt x="2283332" y="165721"/>
                </a:cubicBezTo>
                <a:cubicBezTo>
                  <a:pt x="2272530" y="166988"/>
                  <a:pt x="2262029" y="168221"/>
                  <a:pt x="2251828" y="169422"/>
                </a:cubicBezTo>
                <a:cubicBezTo>
                  <a:pt x="2241626" y="170622"/>
                  <a:pt x="2232858" y="171622"/>
                  <a:pt x="2225524" y="172422"/>
                </a:cubicBezTo>
                <a:lnTo>
                  <a:pt x="2224924" y="165621"/>
                </a:lnTo>
                <a:cubicBezTo>
                  <a:pt x="2228391" y="165221"/>
                  <a:pt x="2232292" y="164821"/>
                  <a:pt x="2236626" y="164421"/>
                </a:cubicBezTo>
                <a:cubicBezTo>
                  <a:pt x="2240959" y="164021"/>
                  <a:pt x="2245527" y="163487"/>
                  <a:pt x="2250328" y="162821"/>
                </a:cubicBezTo>
                <a:lnTo>
                  <a:pt x="2250328" y="87811"/>
                </a:lnTo>
                <a:lnTo>
                  <a:pt x="2256928" y="88211"/>
                </a:lnTo>
                <a:lnTo>
                  <a:pt x="2256928" y="162021"/>
                </a:lnTo>
                <a:cubicBezTo>
                  <a:pt x="2261996" y="161354"/>
                  <a:pt x="2267229" y="160720"/>
                  <a:pt x="2272630" y="160120"/>
                </a:cubicBezTo>
                <a:cubicBezTo>
                  <a:pt x="2278031" y="159520"/>
                  <a:pt x="2283465" y="158887"/>
                  <a:pt x="2288932" y="158220"/>
                </a:cubicBezTo>
                <a:close/>
                <a:moveTo>
                  <a:pt x="3480528" y="73010"/>
                </a:moveTo>
                <a:lnTo>
                  <a:pt x="3480528" y="114015"/>
                </a:lnTo>
                <a:lnTo>
                  <a:pt x="3586341" y="114015"/>
                </a:lnTo>
                <a:lnTo>
                  <a:pt x="3586341" y="73010"/>
                </a:lnTo>
                <a:close/>
                <a:moveTo>
                  <a:pt x="1253279" y="70609"/>
                </a:moveTo>
                <a:lnTo>
                  <a:pt x="1253279" y="109614"/>
                </a:lnTo>
                <a:lnTo>
                  <a:pt x="1355092" y="109614"/>
                </a:lnTo>
                <a:lnTo>
                  <a:pt x="1355092" y="70609"/>
                </a:lnTo>
                <a:close/>
                <a:moveTo>
                  <a:pt x="666483" y="67409"/>
                </a:moveTo>
                <a:lnTo>
                  <a:pt x="666483" y="102013"/>
                </a:lnTo>
                <a:lnTo>
                  <a:pt x="722491" y="102013"/>
                </a:lnTo>
                <a:lnTo>
                  <a:pt x="722491" y="67409"/>
                </a:lnTo>
                <a:close/>
                <a:moveTo>
                  <a:pt x="1246479" y="63808"/>
                </a:moveTo>
                <a:lnTo>
                  <a:pt x="1361893" y="63808"/>
                </a:lnTo>
                <a:lnTo>
                  <a:pt x="1361893" y="116015"/>
                </a:lnTo>
                <a:lnTo>
                  <a:pt x="1309886" y="116015"/>
                </a:lnTo>
                <a:lnTo>
                  <a:pt x="1309886" y="164821"/>
                </a:lnTo>
                <a:cubicBezTo>
                  <a:pt x="1309886" y="167621"/>
                  <a:pt x="1309585" y="169955"/>
                  <a:pt x="1308986" y="171822"/>
                </a:cubicBezTo>
                <a:cubicBezTo>
                  <a:pt x="1308385" y="173689"/>
                  <a:pt x="1307286" y="175189"/>
                  <a:pt x="1305686" y="176322"/>
                </a:cubicBezTo>
                <a:cubicBezTo>
                  <a:pt x="1304086" y="177456"/>
                  <a:pt x="1301919" y="178323"/>
                  <a:pt x="1299184" y="178923"/>
                </a:cubicBezTo>
                <a:cubicBezTo>
                  <a:pt x="1296450" y="179523"/>
                  <a:pt x="1293017" y="180023"/>
                  <a:pt x="1288883" y="180423"/>
                </a:cubicBezTo>
                <a:lnTo>
                  <a:pt x="1273682" y="181623"/>
                </a:lnTo>
                <a:lnTo>
                  <a:pt x="1271482" y="174422"/>
                </a:lnTo>
                <a:lnTo>
                  <a:pt x="1287683" y="173222"/>
                </a:lnTo>
                <a:cubicBezTo>
                  <a:pt x="1290884" y="172955"/>
                  <a:pt x="1293517" y="172622"/>
                  <a:pt x="1295584" y="172222"/>
                </a:cubicBezTo>
                <a:cubicBezTo>
                  <a:pt x="1297651" y="171822"/>
                  <a:pt x="1299218" y="171222"/>
                  <a:pt x="1300284" y="170422"/>
                </a:cubicBezTo>
                <a:cubicBezTo>
                  <a:pt x="1301351" y="169622"/>
                  <a:pt x="1302085" y="168621"/>
                  <a:pt x="1302485" y="167421"/>
                </a:cubicBezTo>
                <a:cubicBezTo>
                  <a:pt x="1302885" y="166221"/>
                  <a:pt x="1303086" y="164621"/>
                  <a:pt x="1303086" y="162621"/>
                </a:cubicBezTo>
                <a:lnTo>
                  <a:pt x="1303086" y="116015"/>
                </a:lnTo>
                <a:lnTo>
                  <a:pt x="1246479" y="116015"/>
                </a:lnTo>
                <a:close/>
                <a:moveTo>
                  <a:pt x="659883" y="60608"/>
                </a:moveTo>
                <a:lnTo>
                  <a:pt x="729291" y="60608"/>
                </a:lnTo>
                <a:lnTo>
                  <a:pt x="729291" y="149619"/>
                </a:lnTo>
                <a:lnTo>
                  <a:pt x="659883" y="149619"/>
                </a:lnTo>
                <a:close/>
                <a:moveTo>
                  <a:pt x="210027" y="57008"/>
                </a:moveTo>
                <a:cubicBezTo>
                  <a:pt x="212427" y="58608"/>
                  <a:pt x="215327" y="60641"/>
                  <a:pt x="218728" y="63108"/>
                </a:cubicBezTo>
                <a:cubicBezTo>
                  <a:pt x="222128" y="65575"/>
                  <a:pt x="225629" y="68209"/>
                  <a:pt x="229229" y="71009"/>
                </a:cubicBezTo>
                <a:cubicBezTo>
                  <a:pt x="232829" y="73810"/>
                  <a:pt x="236363" y="76610"/>
                  <a:pt x="239830" y="79410"/>
                </a:cubicBezTo>
                <a:cubicBezTo>
                  <a:pt x="243297" y="82211"/>
                  <a:pt x="246231" y="84678"/>
                  <a:pt x="248631" y="86811"/>
                </a:cubicBezTo>
                <a:lnTo>
                  <a:pt x="244631" y="92612"/>
                </a:lnTo>
                <a:cubicBezTo>
                  <a:pt x="242230" y="90478"/>
                  <a:pt x="239330" y="87978"/>
                  <a:pt x="235930" y="85111"/>
                </a:cubicBezTo>
                <a:cubicBezTo>
                  <a:pt x="232529" y="82244"/>
                  <a:pt x="229029" y="79410"/>
                  <a:pt x="225428" y="76610"/>
                </a:cubicBezTo>
                <a:cubicBezTo>
                  <a:pt x="221828" y="73810"/>
                  <a:pt x="218361" y="71176"/>
                  <a:pt x="215027" y="68709"/>
                </a:cubicBezTo>
                <a:cubicBezTo>
                  <a:pt x="211693" y="66242"/>
                  <a:pt x="208826" y="64275"/>
                  <a:pt x="206426" y="62808"/>
                </a:cubicBezTo>
                <a:close/>
                <a:moveTo>
                  <a:pt x="4458374" y="56007"/>
                </a:moveTo>
                <a:cubicBezTo>
                  <a:pt x="4460508" y="57608"/>
                  <a:pt x="4463075" y="59741"/>
                  <a:pt x="4466075" y="62408"/>
                </a:cubicBezTo>
                <a:cubicBezTo>
                  <a:pt x="4469075" y="65075"/>
                  <a:pt x="4472142" y="67842"/>
                  <a:pt x="4475276" y="70709"/>
                </a:cubicBezTo>
                <a:cubicBezTo>
                  <a:pt x="4478410" y="73576"/>
                  <a:pt x="4481444" y="76443"/>
                  <a:pt x="4484377" y="79310"/>
                </a:cubicBezTo>
                <a:cubicBezTo>
                  <a:pt x="4487311" y="82177"/>
                  <a:pt x="4489711" y="84678"/>
                  <a:pt x="4491578" y="86811"/>
                </a:cubicBezTo>
                <a:lnTo>
                  <a:pt x="4487178" y="91812"/>
                </a:lnTo>
                <a:cubicBezTo>
                  <a:pt x="4485311" y="89812"/>
                  <a:pt x="4482910" y="87378"/>
                  <a:pt x="4479977" y="84511"/>
                </a:cubicBezTo>
                <a:cubicBezTo>
                  <a:pt x="4477043" y="81644"/>
                  <a:pt x="4474009" y="78744"/>
                  <a:pt x="4470876" y="75810"/>
                </a:cubicBezTo>
                <a:cubicBezTo>
                  <a:pt x="4467742" y="72876"/>
                  <a:pt x="4464675" y="70109"/>
                  <a:pt x="4461674" y="67509"/>
                </a:cubicBezTo>
                <a:cubicBezTo>
                  <a:pt x="4458674" y="64909"/>
                  <a:pt x="4456174" y="62808"/>
                  <a:pt x="4454173" y="61208"/>
                </a:cubicBezTo>
                <a:close/>
                <a:moveTo>
                  <a:pt x="4934157" y="55607"/>
                </a:moveTo>
                <a:lnTo>
                  <a:pt x="4940358" y="58808"/>
                </a:lnTo>
                <a:cubicBezTo>
                  <a:pt x="4937958" y="64275"/>
                  <a:pt x="4934957" y="70509"/>
                  <a:pt x="4931357" y="77510"/>
                </a:cubicBezTo>
                <a:cubicBezTo>
                  <a:pt x="4927757" y="84511"/>
                  <a:pt x="4923956" y="91545"/>
                  <a:pt x="4919955" y="98613"/>
                </a:cubicBezTo>
                <a:cubicBezTo>
                  <a:pt x="4915955" y="105680"/>
                  <a:pt x="4911954" y="112381"/>
                  <a:pt x="4907954" y="118715"/>
                </a:cubicBezTo>
                <a:cubicBezTo>
                  <a:pt x="4903953" y="125049"/>
                  <a:pt x="4900353" y="130217"/>
                  <a:pt x="4897153" y="134217"/>
                </a:cubicBezTo>
                <a:cubicBezTo>
                  <a:pt x="4897286" y="134217"/>
                  <a:pt x="4898953" y="134117"/>
                  <a:pt x="4902154" y="133917"/>
                </a:cubicBezTo>
                <a:cubicBezTo>
                  <a:pt x="4905353" y="133717"/>
                  <a:pt x="4909454" y="133484"/>
                  <a:pt x="4914455" y="133217"/>
                </a:cubicBezTo>
                <a:cubicBezTo>
                  <a:pt x="4919455" y="132950"/>
                  <a:pt x="4924989" y="132650"/>
                  <a:pt x="4931057" y="132317"/>
                </a:cubicBezTo>
                <a:cubicBezTo>
                  <a:pt x="4937125" y="131984"/>
                  <a:pt x="4943092" y="131650"/>
                  <a:pt x="4948959" y="131317"/>
                </a:cubicBezTo>
                <a:cubicBezTo>
                  <a:pt x="4954827" y="130983"/>
                  <a:pt x="4960227" y="130683"/>
                  <a:pt x="4965161" y="130417"/>
                </a:cubicBezTo>
                <a:cubicBezTo>
                  <a:pt x="4970095" y="130150"/>
                  <a:pt x="4973962" y="129950"/>
                  <a:pt x="4976763" y="129817"/>
                </a:cubicBezTo>
                <a:cubicBezTo>
                  <a:pt x="4974629" y="125816"/>
                  <a:pt x="4972395" y="121749"/>
                  <a:pt x="4970062" y="117615"/>
                </a:cubicBezTo>
                <a:cubicBezTo>
                  <a:pt x="4967728" y="113481"/>
                  <a:pt x="4965428" y="109481"/>
                  <a:pt x="4963161" y="105614"/>
                </a:cubicBezTo>
                <a:cubicBezTo>
                  <a:pt x="4960894" y="101746"/>
                  <a:pt x="4958727" y="98113"/>
                  <a:pt x="4956660" y="94712"/>
                </a:cubicBezTo>
                <a:cubicBezTo>
                  <a:pt x="4954593" y="91312"/>
                  <a:pt x="4952693" y="88345"/>
                  <a:pt x="4950959" y="85811"/>
                </a:cubicBezTo>
                <a:lnTo>
                  <a:pt x="4956160" y="82211"/>
                </a:lnTo>
                <a:cubicBezTo>
                  <a:pt x="4958694" y="86078"/>
                  <a:pt x="4961694" y="90845"/>
                  <a:pt x="4965161" y="96512"/>
                </a:cubicBezTo>
                <a:cubicBezTo>
                  <a:pt x="4968629" y="102180"/>
                  <a:pt x="4972128" y="108081"/>
                  <a:pt x="4975662" y="114215"/>
                </a:cubicBezTo>
                <a:cubicBezTo>
                  <a:pt x="4979197" y="120349"/>
                  <a:pt x="4982596" y="126383"/>
                  <a:pt x="4985864" y="132317"/>
                </a:cubicBezTo>
                <a:cubicBezTo>
                  <a:pt x="4989131" y="138251"/>
                  <a:pt x="4991831" y="143352"/>
                  <a:pt x="4993965" y="147619"/>
                </a:cubicBezTo>
                <a:lnTo>
                  <a:pt x="4987964" y="151419"/>
                </a:lnTo>
                <a:cubicBezTo>
                  <a:pt x="4986897" y="149286"/>
                  <a:pt x="4985730" y="146985"/>
                  <a:pt x="4984464" y="144518"/>
                </a:cubicBezTo>
                <a:cubicBezTo>
                  <a:pt x="4983196" y="142051"/>
                  <a:pt x="4981830" y="139351"/>
                  <a:pt x="4980363" y="136417"/>
                </a:cubicBezTo>
                <a:cubicBezTo>
                  <a:pt x="4978496" y="136551"/>
                  <a:pt x="4975329" y="136751"/>
                  <a:pt x="4970862" y="137018"/>
                </a:cubicBezTo>
                <a:cubicBezTo>
                  <a:pt x="4966394" y="137284"/>
                  <a:pt x="4961260" y="137584"/>
                  <a:pt x="4955460" y="137918"/>
                </a:cubicBezTo>
                <a:cubicBezTo>
                  <a:pt x="4949659" y="138251"/>
                  <a:pt x="4943559" y="138618"/>
                  <a:pt x="4937158" y="139018"/>
                </a:cubicBezTo>
                <a:cubicBezTo>
                  <a:pt x="4930757" y="139418"/>
                  <a:pt x="4924723" y="139785"/>
                  <a:pt x="4919055" y="140118"/>
                </a:cubicBezTo>
                <a:cubicBezTo>
                  <a:pt x="4913388" y="140451"/>
                  <a:pt x="4908387" y="140751"/>
                  <a:pt x="4904053" y="141018"/>
                </a:cubicBezTo>
                <a:cubicBezTo>
                  <a:pt x="4899720" y="141285"/>
                  <a:pt x="4896819" y="141485"/>
                  <a:pt x="4895353" y="141618"/>
                </a:cubicBezTo>
                <a:cubicBezTo>
                  <a:pt x="4893752" y="141751"/>
                  <a:pt x="4892152" y="141918"/>
                  <a:pt x="4890552" y="142118"/>
                </a:cubicBezTo>
                <a:cubicBezTo>
                  <a:pt x="4888952" y="142318"/>
                  <a:pt x="4887018" y="142685"/>
                  <a:pt x="4884751" y="143218"/>
                </a:cubicBezTo>
                <a:lnTo>
                  <a:pt x="4882751" y="136017"/>
                </a:lnTo>
                <a:cubicBezTo>
                  <a:pt x="4885285" y="135351"/>
                  <a:pt x="4886985" y="134784"/>
                  <a:pt x="4887852" y="134317"/>
                </a:cubicBezTo>
                <a:cubicBezTo>
                  <a:pt x="4888718" y="133850"/>
                  <a:pt x="4889685" y="132884"/>
                  <a:pt x="4890752" y="131417"/>
                </a:cubicBezTo>
                <a:cubicBezTo>
                  <a:pt x="4893952" y="127416"/>
                  <a:pt x="4897553" y="122282"/>
                  <a:pt x="4901554" y="116015"/>
                </a:cubicBezTo>
                <a:cubicBezTo>
                  <a:pt x="4905553" y="109747"/>
                  <a:pt x="4909554" y="103047"/>
                  <a:pt x="4913555" y="95912"/>
                </a:cubicBezTo>
                <a:cubicBezTo>
                  <a:pt x="4917555" y="88778"/>
                  <a:pt x="4921389" y="81677"/>
                  <a:pt x="4925056" y="74610"/>
                </a:cubicBezTo>
                <a:cubicBezTo>
                  <a:pt x="4928723" y="67542"/>
                  <a:pt x="4931757" y="61208"/>
                  <a:pt x="4934157" y="55607"/>
                </a:cubicBezTo>
                <a:close/>
                <a:moveTo>
                  <a:pt x="2058303" y="45406"/>
                </a:moveTo>
                <a:cubicBezTo>
                  <a:pt x="2061904" y="47673"/>
                  <a:pt x="2066438" y="50640"/>
                  <a:pt x="2071905" y="54307"/>
                </a:cubicBezTo>
                <a:cubicBezTo>
                  <a:pt x="2077372" y="57974"/>
                  <a:pt x="2082940" y="61741"/>
                  <a:pt x="2088607" y="65609"/>
                </a:cubicBezTo>
                <a:cubicBezTo>
                  <a:pt x="2094275" y="69476"/>
                  <a:pt x="2099775" y="73276"/>
                  <a:pt x="2105109" y="77010"/>
                </a:cubicBezTo>
                <a:cubicBezTo>
                  <a:pt x="2110443" y="80744"/>
                  <a:pt x="2114844" y="83878"/>
                  <a:pt x="2118311" y="86411"/>
                </a:cubicBezTo>
                <a:lnTo>
                  <a:pt x="2114110" y="92812"/>
                </a:lnTo>
                <a:cubicBezTo>
                  <a:pt x="2110643" y="90012"/>
                  <a:pt x="2106243" y="86711"/>
                  <a:pt x="2100908" y="82911"/>
                </a:cubicBezTo>
                <a:cubicBezTo>
                  <a:pt x="2095575" y="79110"/>
                  <a:pt x="2090040" y="75210"/>
                  <a:pt x="2084306" y="71209"/>
                </a:cubicBezTo>
                <a:cubicBezTo>
                  <a:pt x="2078572" y="67209"/>
                  <a:pt x="2073005" y="63408"/>
                  <a:pt x="2067604" y="59808"/>
                </a:cubicBezTo>
                <a:cubicBezTo>
                  <a:pt x="2062204" y="56207"/>
                  <a:pt x="2057703" y="53274"/>
                  <a:pt x="2054102" y="51007"/>
                </a:cubicBezTo>
                <a:close/>
                <a:moveTo>
                  <a:pt x="621678" y="39805"/>
                </a:moveTo>
                <a:lnTo>
                  <a:pt x="628479" y="40205"/>
                </a:lnTo>
                <a:lnTo>
                  <a:pt x="628479" y="182423"/>
                </a:lnTo>
                <a:lnTo>
                  <a:pt x="621678" y="182423"/>
                </a:lnTo>
                <a:close/>
                <a:moveTo>
                  <a:pt x="2476556" y="34005"/>
                </a:moveTo>
                <a:lnTo>
                  <a:pt x="2482756" y="37005"/>
                </a:lnTo>
                <a:cubicBezTo>
                  <a:pt x="2479956" y="43539"/>
                  <a:pt x="2476722" y="50440"/>
                  <a:pt x="2473055" y="57708"/>
                </a:cubicBezTo>
                <a:cubicBezTo>
                  <a:pt x="2469388" y="64975"/>
                  <a:pt x="2465521" y="72209"/>
                  <a:pt x="2461453" y="79410"/>
                </a:cubicBezTo>
                <a:cubicBezTo>
                  <a:pt x="2457387" y="86611"/>
                  <a:pt x="2453285" y="93612"/>
                  <a:pt x="2449152" y="100413"/>
                </a:cubicBezTo>
                <a:cubicBezTo>
                  <a:pt x="2445018" y="107214"/>
                  <a:pt x="2441018" y="113415"/>
                  <a:pt x="2437150" y="119015"/>
                </a:cubicBezTo>
                <a:lnTo>
                  <a:pt x="2431150" y="114815"/>
                </a:lnTo>
                <a:cubicBezTo>
                  <a:pt x="2435150" y="109347"/>
                  <a:pt x="2439218" y="103280"/>
                  <a:pt x="2443352" y="96612"/>
                </a:cubicBezTo>
                <a:cubicBezTo>
                  <a:pt x="2447485" y="89945"/>
                  <a:pt x="2451552" y="83077"/>
                  <a:pt x="2455553" y="76010"/>
                </a:cubicBezTo>
                <a:cubicBezTo>
                  <a:pt x="2459553" y="68942"/>
                  <a:pt x="2463354" y="61808"/>
                  <a:pt x="2466954" y="54607"/>
                </a:cubicBezTo>
                <a:cubicBezTo>
                  <a:pt x="2470555" y="47406"/>
                  <a:pt x="2473755" y="40539"/>
                  <a:pt x="2476556" y="34005"/>
                </a:cubicBezTo>
                <a:close/>
                <a:moveTo>
                  <a:pt x="5921604" y="32404"/>
                </a:moveTo>
                <a:cubicBezTo>
                  <a:pt x="5920938" y="33071"/>
                  <a:pt x="5920471" y="33605"/>
                  <a:pt x="5920204" y="34005"/>
                </a:cubicBezTo>
                <a:cubicBezTo>
                  <a:pt x="5926071" y="41206"/>
                  <a:pt x="5932372" y="47640"/>
                  <a:pt x="5939107" y="53307"/>
                </a:cubicBezTo>
                <a:cubicBezTo>
                  <a:pt x="5945841" y="58974"/>
                  <a:pt x="5953409" y="64142"/>
                  <a:pt x="5961810" y="68809"/>
                </a:cubicBezTo>
                <a:cubicBezTo>
                  <a:pt x="5982212" y="58408"/>
                  <a:pt x="5998947" y="46273"/>
                  <a:pt x="6012016" y="32404"/>
                </a:cubicBezTo>
                <a:close/>
                <a:moveTo>
                  <a:pt x="2546765" y="32204"/>
                </a:moveTo>
                <a:cubicBezTo>
                  <a:pt x="2548631" y="34205"/>
                  <a:pt x="2550964" y="36805"/>
                  <a:pt x="2553765" y="40005"/>
                </a:cubicBezTo>
                <a:cubicBezTo>
                  <a:pt x="2556565" y="43206"/>
                  <a:pt x="2559633" y="46706"/>
                  <a:pt x="2562967" y="50507"/>
                </a:cubicBezTo>
                <a:cubicBezTo>
                  <a:pt x="2566300" y="54307"/>
                  <a:pt x="2569734" y="58308"/>
                  <a:pt x="2573268" y="62508"/>
                </a:cubicBezTo>
                <a:cubicBezTo>
                  <a:pt x="2576801" y="66709"/>
                  <a:pt x="2580235" y="70776"/>
                  <a:pt x="2583569" y="74710"/>
                </a:cubicBezTo>
                <a:cubicBezTo>
                  <a:pt x="2586903" y="78644"/>
                  <a:pt x="2590002" y="82311"/>
                  <a:pt x="2592870" y="85711"/>
                </a:cubicBezTo>
                <a:cubicBezTo>
                  <a:pt x="2595738" y="89112"/>
                  <a:pt x="2598170" y="92012"/>
                  <a:pt x="2600171" y="94412"/>
                </a:cubicBezTo>
                <a:lnTo>
                  <a:pt x="2594971" y="99213"/>
                </a:lnTo>
                <a:cubicBezTo>
                  <a:pt x="2593104" y="96813"/>
                  <a:pt x="2590737" y="93879"/>
                  <a:pt x="2587870" y="90412"/>
                </a:cubicBezTo>
                <a:cubicBezTo>
                  <a:pt x="2585002" y="86945"/>
                  <a:pt x="2581902" y="83244"/>
                  <a:pt x="2578568" y="79310"/>
                </a:cubicBezTo>
                <a:cubicBezTo>
                  <a:pt x="2575234" y="75376"/>
                  <a:pt x="2571801" y="71309"/>
                  <a:pt x="2568267" y="67109"/>
                </a:cubicBezTo>
                <a:cubicBezTo>
                  <a:pt x="2564733" y="62908"/>
                  <a:pt x="2561299" y="58874"/>
                  <a:pt x="2557965" y="55007"/>
                </a:cubicBezTo>
                <a:cubicBezTo>
                  <a:pt x="2554631" y="51140"/>
                  <a:pt x="2551531" y="47606"/>
                  <a:pt x="2548664" y="44406"/>
                </a:cubicBezTo>
                <a:cubicBezTo>
                  <a:pt x="2545798" y="41206"/>
                  <a:pt x="2543431" y="38539"/>
                  <a:pt x="2541564" y="36405"/>
                </a:cubicBezTo>
                <a:close/>
                <a:moveTo>
                  <a:pt x="3664951" y="32004"/>
                </a:moveTo>
                <a:lnTo>
                  <a:pt x="3664951" y="70009"/>
                </a:lnTo>
                <a:lnTo>
                  <a:pt x="3695755" y="70009"/>
                </a:lnTo>
                <a:lnTo>
                  <a:pt x="3695755" y="32004"/>
                </a:lnTo>
                <a:close/>
                <a:moveTo>
                  <a:pt x="5300403" y="30004"/>
                </a:moveTo>
                <a:lnTo>
                  <a:pt x="5300403" y="90012"/>
                </a:lnTo>
                <a:lnTo>
                  <a:pt x="5405016" y="90012"/>
                </a:lnTo>
                <a:lnTo>
                  <a:pt x="5405016" y="30004"/>
                </a:lnTo>
                <a:close/>
                <a:moveTo>
                  <a:pt x="3480528" y="26204"/>
                </a:moveTo>
                <a:lnTo>
                  <a:pt x="3480528" y="66209"/>
                </a:lnTo>
                <a:lnTo>
                  <a:pt x="3586341" y="66209"/>
                </a:lnTo>
                <a:lnTo>
                  <a:pt x="3586341" y="26204"/>
                </a:lnTo>
                <a:close/>
                <a:moveTo>
                  <a:pt x="4084527" y="25604"/>
                </a:moveTo>
                <a:lnTo>
                  <a:pt x="4084527" y="87611"/>
                </a:lnTo>
                <a:lnTo>
                  <a:pt x="4197541" y="87611"/>
                </a:lnTo>
                <a:lnTo>
                  <a:pt x="4197541" y="25604"/>
                </a:lnTo>
                <a:close/>
                <a:moveTo>
                  <a:pt x="3658350" y="25404"/>
                </a:moveTo>
                <a:lnTo>
                  <a:pt x="3702156" y="25404"/>
                </a:lnTo>
                <a:lnTo>
                  <a:pt x="3702156" y="166821"/>
                </a:lnTo>
                <a:lnTo>
                  <a:pt x="3658350" y="166821"/>
                </a:lnTo>
                <a:close/>
                <a:moveTo>
                  <a:pt x="2246127" y="25004"/>
                </a:moveTo>
                <a:lnTo>
                  <a:pt x="2323136" y="25004"/>
                </a:lnTo>
                <a:lnTo>
                  <a:pt x="2323136" y="31404"/>
                </a:lnTo>
                <a:lnTo>
                  <a:pt x="2246127" y="31404"/>
                </a:lnTo>
                <a:close/>
                <a:moveTo>
                  <a:pt x="5293202" y="22803"/>
                </a:moveTo>
                <a:lnTo>
                  <a:pt x="5412017" y="22803"/>
                </a:lnTo>
                <a:lnTo>
                  <a:pt x="5412017" y="183823"/>
                </a:lnTo>
                <a:lnTo>
                  <a:pt x="5405016" y="183823"/>
                </a:lnTo>
                <a:lnTo>
                  <a:pt x="5405016" y="167821"/>
                </a:lnTo>
                <a:lnTo>
                  <a:pt x="5300403" y="167821"/>
                </a:lnTo>
                <a:lnTo>
                  <a:pt x="5300403" y="184023"/>
                </a:lnTo>
                <a:lnTo>
                  <a:pt x="5293202" y="184023"/>
                </a:lnTo>
                <a:close/>
                <a:moveTo>
                  <a:pt x="3050350" y="21803"/>
                </a:moveTo>
                <a:lnTo>
                  <a:pt x="3195769" y="21803"/>
                </a:lnTo>
                <a:lnTo>
                  <a:pt x="3195769" y="28804"/>
                </a:lnTo>
                <a:lnTo>
                  <a:pt x="3126360" y="28804"/>
                </a:lnTo>
                <a:lnTo>
                  <a:pt x="3126360" y="78610"/>
                </a:lnTo>
                <a:lnTo>
                  <a:pt x="3126360" y="80210"/>
                </a:lnTo>
                <a:lnTo>
                  <a:pt x="3206770" y="80210"/>
                </a:lnTo>
                <a:lnTo>
                  <a:pt x="3206770" y="87011"/>
                </a:lnTo>
                <a:lnTo>
                  <a:pt x="3126760" y="87011"/>
                </a:lnTo>
                <a:cubicBezTo>
                  <a:pt x="3129027" y="97413"/>
                  <a:pt x="3132427" y="106980"/>
                  <a:pt x="3136961" y="115715"/>
                </a:cubicBezTo>
                <a:cubicBezTo>
                  <a:pt x="3141495" y="124449"/>
                  <a:pt x="3147229" y="132550"/>
                  <a:pt x="3154163" y="140018"/>
                </a:cubicBezTo>
                <a:cubicBezTo>
                  <a:pt x="3161098" y="147486"/>
                  <a:pt x="3169299" y="154420"/>
                  <a:pt x="3178766" y="160821"/>
                </a:cubicBezTo>
                <a:cubicBezTo>
                  <a:pt x="3188234" y="167221"/>
                  <a:pt x="3198969" y="173222"/>
                  <a:pt x="3210970" y="178823"/>
                </a:cubicBezTo>
                <a:lnTo>
                  <a:pt x="3207170" y="186024"/>
                </a:lnTo>
                <a:cubicBezTo>
                  <a:pt x="3195702" y="180290"/>
                  <a:pt x="3185401" y="174322"/>
                  <a:pt x="3176266" y="168121"/>
                </a:cubicBezTo>
                <a:cubicBezTo>
                  <a:pt x="3167131" y="161921"/>
                  <a:pt x="3159131" y="155320"/>
                  <a:pt x="3152263" y="148319"/>
                </a:cubicBezTo>
                <a:cubicBezTo>
                  <a:pt x="3145396" y="141318"/>
                  <a:pt x="3139595" y="133817"/>
                  <a:pt x="3134861" y="125816"/>
                </a:cubicBezTo>
                <a:cubicBezTo>
                  <a:pt x="3130127" y="117815"/>
                  <a:pt x="3126360" y="109081"/>
                  <a:pt x="3123559" y="99613"/>
                </a:cubicBezTo>
                <a:cubicBezTo>
                  <a:pt x="3119292" y="115748"/>
                  <a:pt x="3110224" y="131183"/>
                  <a:pt x="3096356" y="145919"/>
                </a:cubicBezTo>
                <a:cubicBezTo>
                  <a:pt x="3082488" y="160654"/>
                  <a:pt x="3063552" y="174156"/>
                  <a:pt x="3039549" y="186424"/>
                </a:cubicBezTo>
                <a:lnTo>
                  <a:pt x="3035749" y="179823"/>
                </a:lnTo>
                <a:cubicBezTo>
                  <a:pt x="3060952" y="167155"/>
                  <a:pt x="3080587" y="153020"/>
                  <a:pt x="3094656" y="137418"/>
                </a:cubicBezTo>
                <a:cubicBezTo>
                  <a:pt x="3108724" y="121816"/>
                  <a:pt x="3116759" y="105014"/>
                  <a:pt x="3118759" y="87011"/>
                </a:cubicBezTo>
                <a:lnTo>
                  <a:pt x="3039149" y="87011"/>
                </a:lnTo>
                <a:lnTo>
                  <a:pt x="3039149" y="80210"/>
                </a:lnTo>
                <a:lnTo>
                  <a:pt x="3119159" y="80210"/>
                </a:lnTo>
                <a:lnTo>
                  <a:pt x="3119159" y="78610"/>
                </a:lnTo>
                <a:lnTo>
                  <a:pt x="3119159" y="28804"/>
                </a:lnTo>
                <a:lnTo>
                  <a:pt x="3050350" y="28804"/>
                </a:lnTo>
                <a:close/>
                <a:moveTo>
                  <a:pt x="669084" y="21803"/>
                </a:moveTo>
                <a:lnTo>
                  <a:pt x="767896" y="21803"/>
                </a:lnTo>
                <a:lnTo>
                  <a:pt x="767896" y="157220"/>
                </a:lnTo>
                <a:cubicBezTo>
                  <a:pt x="767896" y="162021"/>
                  <a:pt x="767496" y="165888"/>
                  <a:pt x="766696" y="168822"/>
                </a:cubicBezTo>
                <a:cubicBezTo>
                  <a:pt x="765896" y="171755"/>
                  <a:pt x="764529" y="174089"/>
                  <a:pt x="762595" y="175822"/>
                </a:cubicBezTo>
                <a:cubicBezTo>
                  <a:pt x="760662" y="177556"/>
                  <a:pt x="758062" y="178789"/>
                  <a:pt x="754794" y="179523"/>
                </a:cubicBezTo>
                <a:cubicBezTo>
                  <a:pt x="751527" y="180256"/>
                  <a:pt x="747361" y="180823"/>
                  <a:pt x="742293" y="181223"/>
                </a:cubicBezTo>
                <a:lnTo>
                  <a:pt x="725091" y="182823"/>
                </a:lnTo>
                <a:lnTo>
                  <a:pt x="723091" y="175822"/>
                </a:lnTo>
                <a:lnTo>
                  <a:pt x="740893" y="174422"/>
                </a:lnTo>
                <a:cubicBezTo>
                  <a:pt x="745027" y="174022"/>
                  <a:pt x="748394" y="173589"/>
                  <a:pt x="750994" y="173122"/>
                </a:cubicBezTo>
                <a:cubicBezTo>
                  <a:pt x="753595" y="172655"/>
                  <a:pt x="755628" y="171789"/>
                  <a:pt x="757095" y="170522"/>
                </a:cubicBezTo>
                <a:cubicBezTo>
                  <a:pt x="758562" y="169255"/>
                  <a:pt x="759562" y="167455"/>
                  <a:pt x="760095" y="165121"/>
                </a:cubicBezTo>
                <a:cubicBezTo>
                  <a:pt x="760629" y="162787"/>
                  <a:pt x="760895" y="159687"/>
                  <a:pt x="760895" y="155820"/>
                </a:cubicBezTo>
                <a:lnTo>
                  <a:pt x="760895" y="28604"/>
                </a:lnTo>
                <a:lnTo>
                  <a:pt x="669084" y="28604"/>
                </a:lnTo>
                <a:close/>
                <a:moveTo>
                  <a:pt x="2035300" y="21603"/>
                </a:moveTo>
                <a:lnTo>
                  <a:pt x="2180919" y="21603"/>
                </a:lnTo>
                <a:cubicBezTo>
                  <a:pt x="2180919" y="22137"/>
                  <a:pt x="2180785" y="25170"/>
                  <a:pt x="2180518" y="30704"/>
                </a:cubicBezTo>
                <a:cubicBezTo>
                  <a:pt x="2180252" y="36238"/>
                  <a:pt x="2179952" y="43172"/>
                  <a:pt x="2179619" y="51507"/>
                </a:cubicBezTo>
                <a:cubicBezTo>
                  <a:pt x="2179285" y="59841"/>
                  <a:pt x="2178918" y="68909"/>
                  <a:pt x="2178518" y="78710"/>
                </a:cubicBezTo>
                <a:cubicBezTo>
                  <a:pt x="2178119" y="88511"/>
                  <a:pt x="2177751" y="97979"/>
                  <a:pt x="2177418" y="107114"/>
                </a:cubicBezTo>
                <a:cubicBezTo>
                  <a:pt x="2177085" y="116248"/>
                  <a:pt x="2176718" y="124383"/>
                  <a:pt x="2176318" y="131517"/>
                </a:cubicBezTo>
                <a:cubicBezTo>
                  <a:pt x="2175919" y="138651"/>
                  <a:pt x="2175652" y="143685"/>
                  <a:pt x="2175518" y="146619"/>
                </a:cubicBezTo>
                <a:cubicBezTo>
                  <a:pt x="2175118" y="152486"/>
                  <a:pt x="2174251" y="157287"/>
                  <a:pt x="2172918" y="161021"/>
                </a:cubicBezTo>
                <a:cubicBezTo>
                  <a:pt x="2171584" y="164754"/>
                  <a:pt x="2169584" y="167688"/>
                  <a:pt x="2166917" y="169822"/>
                </a:cubicBezTo>
                <a:cubicBezTo>
                  <a:pt x="2164250" y="171955"/>
                  <a:pt x="2160783" y="173489"/>
                  <a:pt x="2156515" y="174422"/>
                </a:cubicBezTo>
                <a:cubicBezTo>
                  <a:pt x="2152248" y="175356"/>
                  <a:pt x="2146981" y="176022"/>
                  <a:pt x="2140714" y="176422"/>
                </a:cubicBezTo>
                <a:lnTo>
                  <a:pt x="2114510" y="177823"/>
                </a:lnTo>
                <a:lnTo>
                  <a:pt x="2112310" y="170822"/>
                </a:lnTo>
                <a:lnTo>
                  <a:pt x="2138913" y="169622"/>
                </a:lnTo>
                <a:cubicBezTo>
                  <a:pt x="2144381" y="169355"/>
                  <a:pt x="2148948" y="168822"/>
                  <a:pt x="2152615" y="168021"/>
                </a:cubicBezTo>
                <a:cubicBezTo>
                  <a:pt x="2156282" y="167221"/>
                  <a:pt x="2159216" y="165921"/>
                  <a:pt x="2161416" y="164121"/>
                </a:cubicBezTo>
                <a:cubicBezTo>
                  <a:pt x="2163616" y="162321"/>
                  <a:pt x="2165216" y="159887"/>
                  <a:pt x="2166216" y="156820"/>
                </a:cubicBezTo>
                <a:cubicBezTo>
                  <a:pt x="2167217" y="153753"/>
                  <a:pt x="2167917" y="149686"/>
                  <a:pt x="2168317" y="144618"/>
                </a:cubicBezTo>
                <a:cubicBezTo>
                  <a:pt x="2168450" y="141951"/>
                  <a:pt x="2168684" y="137484"/>
                  <a:pt x="2169016" y="131217"/>
                </a:cubicBezTo>
                <a:cubicBezTo>
                  <a:pt x="2169351" y="124949"/>
                  <a:pt x="2169684" y="117848"/>
                  <a:pt x="2170018" y="109914"/>
                </a:cubicBezTo>
                <a:cubicBezTo>
                  <a:pt x="2170351" y="101980"/>
                  <a:pt x="2170685" y="93645"/>
                  <a:pt x="2171018" y="84911"/>
                </a:cubicBezTo>
                <a:cubicBezTo>
                  <a:pt x="2171350" y="76177"/>
                  <a:pt x="2171684" y="67976"/>
                  <a:pt x="2172017" y="60308"/>
                </a:cubicBezTo>
                <a:cubicBezTo>
                  <a:pt x="2172351" y="52640"/>
                  <a:pt x="2172617" y="45939"/>
                  <a:pt x="2172818" y="40205"/>
                </a:cubicBezTo>
                <a:cubicBezTo>
                  <a:pt x="2173017" y="34471"/>
                  <a:pt x="2173185" y="30671"/>
                  <a:pt x="2173318" y="28804"/>
                </a:cubicBezTo>
                <a:lnTo>
                  <a:pt x="2035300" y="28804"/>
                </a:lnTo>
                <a:close/>
                <a:moveTo>
                  <a:pt x="3912982" y="20203"/>
                </a:moveTo>
                <a:lnTo>
                  <a:pt x="4020996" y="20203"/>
                </a:lnTo>
                <a:lnTo>
                  <a:pt x="4020996" y="27004"/>
                </a:lnTo>
                <a:lnTo>
                  <a:pt x="3967589" y="27004"/>
                </a:lnTo>
                <a:lnTo>
                  <a:pt x="3967589" y="59208"/>
                </a:lnTo>
                <a:lnTo>
                  <a:pt x="4007594" y="59208"/>
                </a:lnTo>
                <a:lnTo>
                  <a:pt x="4007594" y="135417"/>
                </a:lnTo>
                <a:cubicBezTo>
                  <a:pt x="4007594" y="139151"/>
                  <a:pt x="4007327" y="142118"/>
                  <a:pt x="4006794" y="144318"/>
                </a:cubicBezTo>
                <a:cubicBezTo>
                  <a:pt x="4006260" y="146519"/>
                  <a:pt x="4005327" y="148219"/>
                  <a:pt x="4003993" y="149419"/>
                </a:cubicBezTo>
                <a:cubicBezTo>
                  <a:pt x="4002660" y="150619"/>
                  <a:pt x="4000793" y="151453"/>
                  <a:pt x="3998393" y="151919"/>
                </a:cubicBezTo>
                <a:cubicBezTo>
                  <a:pt x="3995993" y="152386"/>
                  <a:pt x="3992925" y="152820"/>
                  <a:pt x="3989191" y="153220"/>
                </a:cubicBezTo>
                <a:lnTo>
                  <a:pt x="3979790" y="154220"/>
                </a:lnTo>
                <a:lnTo>
                  <a:pt x="3977790" y="147419"/>
                </a:lnTo>
                <a:lnTo>
                  <a:pt x="3987991" y="146619"/>
                </a:lnTo>
                <a:cubicBezTo>
                  <a:pt x="3990792" y="146352"/>
                  <a:pt x="3993058" y="146052"/>
                  <a:pt x="3994792" y="145719"/>
                </a:cubicBezTo>
                <a:cubicBezTo>
                  <a:pt x="3996526" y="145385"/>
                  <a:pt x="3997859" y="144819"/>
                  <a:pt x="3998793" y="144018"/>
                </a:cubicBezTo>
                <a:cubicBezTo>
                  <a:pt x="3999726" y="143218"/>
                  <a:pt x="4000359" y="142018"/>
                  <a:pt x="4000693" y="140418"/>
                </a:cubicBezTo>
                <a:cubicBezTo>
                  <a:pt x="4001026" y="138818"/>
                  <a:pt x="4001193" y="136617"/>
                  <a:pt x="4001193" y="133817"/>
                </a:cubicBezTo>
                <a:lnTo>
                  <a:pt x="4001193" y="65809"/>
                </a:lnTo>
                <a:lnTo>
                  <a:pt x="3967589" y="65809"/>
                </a:lnTo>
                <a:lnTo>
                  <a:pt x="3967589" y="184023"/>
                </a:lnTo>
                <a:lnTo>
                  <a:pt x="3961188" y="184023"/>
                </a:lnTo>
                <a:lnTo>
                  <a:pt x="3961188" y="65809"/>
                </a:lnTo>
                <a:lnTo>
                  <a:pt x="3928184" y="65809"/>
                </a:lnTo>
                <a:lnTo>
                  <a:pt x="3928184" y="154020"/>
                </a:lnTo>
                <a:lnTo>
                  <a:pt x="3921783" y="154020"/>
                </a:lnTo>
                <a:lnTo>
                  <a:pt x="3921783" y="59208"/>
                </a:lnTo>
                <a:lnTo>
                  <a:pt x="3961188" y="59208"/>
                </a:lnTo>
                <a:lnTo>
                  <a:pt x="3961188" y="27004"/>
                </a:lnTo>
                <a:lnTo>
                  <a:pt x="3912982" y="27004"/>
                </a:lnTo>
                <a:close/>
                <a:moveTo>
                  <a:pt x="3858975" y="19403"/>
                </a:moveTo>
                <a:lnTo>
                  <a:pt x="3865376" y="19803"/>
                </a:lnTo>
                <a:lnTo>
                  <a:pt x="3865376" y="138218"/>
                </a:lnTo>
                <a:lnTo>
                  <a:pt x="3858975" y="138218"/>
                </a:lnTo>
                <a:close/>
                <a:moveTo>
                  <a:pt x="3473127" y="19003"/>
                </a:moveTo>
                <a:lnTo>
                  <a:pt x="3593542" y="19003"/>
                </a:lnTo>
                <a:lnTo>
                  <a:pt x="3593542" y="185624"/>
                </a:lnTo>
                <a:lnTo>
                  <a:pt x="3586341" y="185624"/>
                </a:lnTo>
                <a:lnTo>
                  <a:pt x="3586341" y="169222"/>
                </a:lnTo>
                <a:lnTo>
                  <a:pt x="3480528" y="169222"/>
                </a:lnTo>
                <a:lnTo>
                  <a:pt x="3480528" y="186624"/>
                </a:lnTo>
                <a:lnTo>
                  <a:pt x="3473127" y="186624"/>
                </a:lnTo>
                <a:close/>
                <a:moveTo>
                  <a:pt x="4077726" y="18803"/>
                </a:moveTo>
                <a:lnTo>
                  <a:pt x="4204342" y="18803"/>
                </a:lnTo>
                <a:lnTo>
                  <a:pt x="4204342" y="94412"/>
                </a:lnTo>
                <a:lnTo>
                  <a:pt x="4166137" y="94412"/>
                </a:lnTo>
                <a:lnTo>
                  <a:pt x="4166137" y="155620"/>
                </a:lnTo>
                <a:cubicBezTo>
                  <a:pt x="4166137" y="158687"/>
                  <a:pt x="4166370" y="161187"/>
                  <a:pt x="4166837" y="163121"/>
                </a:cubicBezTo>
                <a:cubicBezTo>
                  <a:pt x="4167304" y="165054"/>
                  <a:pt x="4168138" y="166555"/>
                  <a:pt x="4169338" y="167621"/>
                </a:cubicBezTo>
                <a:cubicBezTo>
                  <a:pt x="4170538" y="168688"/>
                  <a:pt x="4172205" y="169455"/>
                  <a:pt x="4174339" y="169922"/>
                </a:cubicBezTo>
                <a:cubicBezTo>
                  <a:pt x="4176472" y="170388"/>
                  <a:pt x="4179206" y="170688"/>
                  <a:pt x="4182539" y="170822"/>
                </a:cubicBezTo>
                <a:cubicBezTo>
                  <a:pt x="4187873" y="170955"/>
                  <a:pt x="4193207" y="170955"/>
                  <a:pt x="4198542" y="170822"/>
                </a:cubicBezTo>
                <a:cubicBezTo>
                  <a:pt x="4202409" y="170688"/>
                  <a:pt x="4205509" y="170388"/>
                  <a:pt x="4207843" y="169922"/>
                </a:cubicBezTo>
                <a:cubicBezTo>
                  <a:pt x="4210176" y="169455"/>
                  <a:pt x="4212043" y="168722"/>
                  <a:pt x="4213443" y="167721"/>
                </a:cubicBezTo>
                <a:cubicBezTo>
                  <a:pt x="4214844" y="166721"/>
                  <a:pt x="4215877" y="165321"/>
                  <a:pt x="4216544" y="163521"/>
                </a:cubicBezTo>
                <a:cubicBezTo>
                  <a:pt x="4217211" y="161721"/>
                  <a:pt x="4217744" y="159354"/>
                  <a:pt x="4218144" y="156420"/>
                </a:cubicBezTo>
                <a:cubicBezTo>
                  <a:pt x="4218277" y="155086"/>
                  <a:pt x="4218444" y="153186"/>
                  <a:pt x="4218644" y="150719"/>
                </a:cubicBezTo>
                <a:cubicBezTo>
                  <a:pt x="4218844" y="148252"/>
                  <a:pt x="4219044" y="145819"/>
                  <a:pt x="4219244" y="143418"/>
                </a:cubicBezTo>
                <a:cubicBezTo>
                  <a:pt x="4219444" y="141018"/>
                  <a:pt x="4219577" y="138884"/>
                  <a:pt x="4219644" y="137018"/>
                </a:cubicBezTo>
                <a:cubicBezTo>
                  <a:pt x="4219711" y="135151"/>
                  <a:pt x="4219744" y="134084"/>
                  <a:pt x="4219744" y="133817"/>
                </a:cubicBezTo>
                <a:lnTo>
                  <a:pt x="4226345" y="136217"/>
                </a:lnTo>
                <a:cubicBezTo>
                  <a:pt x="4226345" y="136484"/>
                  <a:pt x="4226278" y="137518"/>
                  <a:pt x="4226145" y="139318"/>
                </a:cubicBezTo>
                <a:cubicBezTo>
                  <a:pt x="4226012" y="141118"/>
                  <a:pt x="4225878" y="143218"/>
                  <a:pt x="4225745" y="145619"/>
                </a:cubicBezTo>
                <a:cubicBezTo>
                  <a:pt x="4225612" y="148019"/>
                  <a:pt x="4225411" y="150419"/>
                  <a:pt x="4225145" y="152820"/>
                </a:cubicBezTo>
                <a:cubicBezTo>
                  <a:pt x="4224878" y="155220"/>
                  <a:pt x="4224678" y="157153"/>
                  <a:pt x="4224545" y="158620"/>
                </a:cubicBezTo>
                <a:cubicBezTo>
                  <a:pt x="4224011" y="162487"/>
                  <a:pt x="4223311" y="165621"/>
                  <a:pt x="4222445" y="168021"/>
                </a:cubicBezTo>
                <a:cubicBezTo>
                  <a:pt x="4221578" y="170422"/>
                  <a:pt x="4220244" y="172355"/>
                  <a:pt x="4218444" y="173822"/>
                </a:cubicBezTo>
                <a:cubicBezTo>
                  <a:pt x="4216644" y="175289"/>
                  <a:pt x="4214244" y="176322"/>
                  <a:pt x="4211243" y="176923"/>
                </a:cubicBezTo>
                <a:cubicBezTo>
                  <a:pt x="4208243" y="177523"/>
                  <a:pt x="4204342" y="177889"/>
                  <a:pt x="4199542" y="178023"/>
                </a:cubicBezTo>
                <a:cubicBezTo>
                  <a:pt x="4193274" y="178289"/>
                  <a:pt x="4187006" y="178289"/>
                  <a:pt x="4180739" y="178023"/>
                </a:cubicBezTo>
                <a:cubicBezTo>
                  <a:pt x="4176605" y="177889"/>
                  <a:pt x="4173172" y="177456"/>
                  <a:pt x="4170438" y="176723"/>
                </a:cubicBezTo>
                <a:cubicBezTo>
                  <a:pt x="4167704" y="175989"/>
                  <a:pt x="4165504" y="174822"/>
                  <a:pt x="4163837" y="173222"/>
                </a:cubicBezTo>
                <a:cubicBezTo>
                  <a:pt x="4162170" y="171622"/>
                  <a:pt x="4160970" y="169522"/>
                  <a:pt x="4160237" y="166921"/>
                </a:cubicBezTo>
                <a:cubicBezTo>
                  <a:pt x="4159503" y="164321"/>
                  <a:pt x="4159137" y="161087"/>
                  <a:pt x="4159137" y="157220"/>
                </a:cubicBezTo>
                <a:lnTo>
                  <a:pt x="4159137" y="94412"/>
                </a:lnTo>
                <a:lnTo>
                  <a:pt x="4118132" y="94412"/>
                </a:lnTo>
                <a:cubicBezTo>
                  <a:pt x="4117998" y="95746"/>
                  <a:pt x="4117898" y="97379"/>
                  <a:pt x="4117831" y="99313"/>
                </a:cubicBezTo>
                <a:cubicBezTo>
                  <a:pt x="4117765" y="101246"/>
                  <a:pt x="4117731" y="102813"/>
                  <a:pt x="4117731" y="104013"/>
                </a:cubicBezTo>
                <a:cubicBezTo>
                  <a:pt x="4117731" y="115215"/>
                  <a:pt x="4116631" y="124883"/>
                  <a:pt x="4114431" y="133017"/>
                </a:cubicBezTo>
                <a:cubicBezTo>
                  <a:pt x="4112231" y="141151"/>
                  <a:pt x="4108697" y="148352"/>
                  <a:pt x="4103830" y="154620"/>
                </a:cubicBezTo>
                <a:cubicBezTo>
                  <a:pt x="4098962" y="160887"/>
                  <a:pt x="4092662" y="166588"/>
                  <a:pt x="4084927" y="171722"/>
                </a:cubicBezTo>
                <a:cubicBezTo>
                  <a:pt x="4077193" y="176856"/>
                  <a:pt x="4067858" y="181956"/>
                  <a:pt x="4056924" y="187024"/>
                </a:cubicBezTo>
                <a:lnTo>
                  <a:pt x="4053323" y="180623"/>
                </a:lnTo>
                <a:cubicBezTo>
                  <a:pt x="4063858" y="175822"/>
                  <a:pt x="4072726" y="171122"/>
                  <a:pt x="4079927" y="166521"/>
                </a:cubicBezTo>
                <a:cubicBezTo>
                  <a:pt x="4087128" y="161921"/>
                  <a:pt x="4092928" y="156720"/>
                  <a:pt x="4097329" y="150919"/>
                </a:cubicBezTo>
                <a:cubicBezTo>
                  <a:pt x="4101729" y="145119"/>
                  <a:pt x="4104963" y="138451"/>
                  <a:pt x="4107030" y="130917"/>
                </a:cubicBezTo>
                <a:cubicBezTo>
                  <a:pt x="4109097" y="123382"/>
                  <a:pt x="4110397" y="114348"/>
                  <a:pt x="4110931" y="103813"/>
                </a:cubicBezTo>
                <a:cubicBezTo>
                  <a:pt x="4110931" y="102613"/>
                  <a:pt x="4110964" y="101080"/>
                  <a:pt x="4111031" y="99213"/>
                </a:cubicBezTo>
                <a:cubicBezTo>
                  <a:pt x="4111097" y="97346"/>
                  <a:pt x="4111197" y="95746"/>
                  <a:pt x="4111331" y="94412"/>
                </a:cubicBezTo>
                <a:lnTo>
                  <a:pt x="4077726" y="94412"/>
                </a:lnTo>
                <a:close/>
                <a:moveTo>
                  <a:pt x="1434502" y="18203"/>
                </a:moveTo>
                <a:lnTo>
                  <a:pt x="1441503" y="18603"/>
                </a:lnTo>
                <a:lnTo>
                  <a:pt x="1441503" y="151819"/>
                </a:lnTo>
                <a:cubicBezTo>
                  <a:pt x="1442569" y="151019"/>
                  <a:pt x="1444703" y="149419"/>
                  <a:pt x="1447903" y="147019"/>
                </a:cubicBezTo>
                <a:cubicBezTo>
                  <a:pt x="1451104" y="144618"/>
                  <a:pt x="1454805" y="141851"/>
                  <a:pt x="1459005" y="138718"/>
                </a:cubicBezTo>
                <a:cubicBezTo>
                  <a:pt x="1463206" y="135584"/>
                  <a:pt x="1467606" y="132317"/>
                  <a:pt x="1472206" y="128917"/>
                </a:cubicBezTo>
                <a:cubicBezTo>
                  <a:pt x="1476807" y="125516"/>
                  <a:pt x="1481074" y="122316"/>
                  <a:pt x="1485008" y="119315"/>
                </a:cubicBezTo>
                <a:cubicBezTo>
                  <a:pt x="1488943" y="116315"/>
                  <a:pt x="1492242" y="113815"/>
                  <a:pt x="1494909" y="111814"/>
                </a:cubicBezTo>
                <a:cubicBezTo>
                  <a:pt x="1497576" y="109814"/>
                  <a:pt x="1499043" y="108681"/>
                  <a:pt x="1499309" y="108414"/>
                </a:cubicBezTo>
                <a:lnTo>
                  <a:pt x="1503511" y="114415"/>
                </a:lnTo>
                <a:cubicBezTo>
                  <a:pt x="1502978" y="114815"/>
                  <a:pt x="1501244" y="116115"/>
                  <a:pt x="1498311" y="118315"/>
                </a:cubicBezTo>
                <a:cubicBezTo>
                  <a:pt x="1495376" y="120515"/>
                  <a:pt x="1491809" y="123182"/>
                  <a:pt x="1487608" y="126316"/>
                </a:cubicBezTo>
                <a:cubicBezTo>
                  <a:pt x="1483408" y="129450"/>
                  <a:pt x="1478908" y="132817"/>
                  <a:pt x="1474106" y="136417"/>
                </a:cubicBezTo>
                <a:cubicBezTo>
                  <a:pt x="1469307" y="140018"/>
                  <a:pt x="1464740" y="143452"/>
                  <a:pt x="1460405" y="146719"/>
                </a:cubicBezTo>
                <a:cubicBezTo>
                  <a:pt x="1456072" y="149986"/>
                  <a:pt x="1452304" y="152820"/>
                  <a:pt x="1449103" y="155220"/>
                </a:cubicBezTo>
                <a:cubicBezTo>
                  <a:pt x="1445903" y="157620"/>
                  <a:pt x="1443837" y="159220"/>
                  <a:pt x="1442902" y="160020"/>
                </a:cubicBezTo>
                <a:cubicBezTo>
                  <a:pt x="1441970" y="160687"/>
                  <a:pt x="1440836" y="161621"/>
                  <a:pt x="1439502" y="162821"/>
                </a:cubicBezTo>
                <a:cubicBezTo>
                  <a:pt x="1438169" y="164021"/>
                  <a:pt x="1436569" y="165554"/>
                  <a:pt x="1434703" y="167421"/>
                </a:cubicBezTo>
                <a:lnTo>
                  <a:pt x="1429902" y="162421"/>
                </a:lnTo>
                <a:cubicBezTo>
                  <a:pt x="1432035" y="160154"/>
                  <a:pt x="1433335" y="158587"/>
                  <a:pt x="1433802" y="157720"/>
                </a:cubicBezTo>
                <a:cubicBezTo>
                  <a:pt x="1434268" y="156853"/>
                  <a:pt x="1434502" y="155887"/>
                  <a:pt x="1434502" y="154820"/>
                </a:cubicBezTo>
                <a:close/>
                <a:moveTo>
                  <a:pt x="2360942" y="15202"/>
                </a:moveTo>
                <a:cubicBezTo>
                  <a:pt x="2362675" y="16669"/>
                  <a:pt x="2364875" y="18769"/>
                  <a:pt x="2367543" y="21503"/>
                </a:cubicBezTo>
                <a:cubicBezTo>
                  <a:pt x="2370209" y="24237"/>
                  <a:pt x="2372943" y="27104"/>
                  <a:pt x="2375743" y="30104"/>
                </a:cubicBezTo>
                <a:cubicBezTo>
                  <a:pt x="2378543" y="33105"/>
                  <a:pt x="2381244" y="36072"/>
                  <a:pt x="2383844" y="39005"/>
                </a:cubicBezTo>
                <a:cubicBezTo>
                  <a:pt x="2386445" y="41939"/>
                  <a:pt x="2388544" y="44339"/>
                  <a:pt x="2390145" y="46206"/>
                </a:cubicBezTo>
                <a:lnTo>
                  <a:pt x="2385544" y="50607"/>
                </a:lnTo>
                <a:cubicBezTo>
                  <a:pt x="2383944" y="48740"/>
                  <a:pt x="2381810" y="46340"/>
                  <a:pt x="2379144" y="43406"/>
                </a:cubicBezTo>
                <a:cubicBezTo>
                  <a:pt x="2376477" y="40472"/>
                  <a:pt x="2373710" y="37505"/>
                  <a:pt x="2370842" y="34505"/>
                </a:cubicBezTo>
                <a:cubicBezTo>
                  <a:pt x="2367976" y="31504"/>
                  <a:pt x="2365208" y="28671"/>
                  <a:pt x="2362541" y="26004"/>
                </a:cubicBezTo>
                <a:cubicBezTo>
                  <a:pt x="2359874" y="23337"/>
                  <a:pt x="2357741" y="21270"/>
                  <a:pt x="2356140" y="19803"/>
                </a:cubicBezTo>
                <a:close/>
                <a:moveTo>
                  <a:pt x="3385316" y="14602"/>
                </a:moveTo>
                <a:cubicBezTo>
                  <a:pt x="3386783" y="15802"/>
                  <a:pt x="3388583" y="17436"/>
                  <a:pt x="3390717" y="19503"/>
                </a:cubicBezTo>
                <a:cubicBezTo>
                  <a:pt x="3392850" y="21570"/>
                  <a:pt x="3395084" y="23770"/>
                  <a:pt x="3397418" y="26104"/>
                </a:cubicBezTo>
                <a:cubicBezTo>
                  <a:pt x="3399751" y="28437"/>
                  <a:pt x="3402018" y="30804"/>
                  <a:pt x="3404218" y="33205"/>
                </a:cubicBezTo>
                <a:cubicBezTo>
                  <a:pt x="3406419" y="35605"/>
                  <a:pt x="3408319" y="37672"/>
                  <a:pt x="3409919" y="39405"/>
                </a:cubicBezTo>
                <a:lnTo>
                  <a:pt x="3405719" y="43806"/>
                </a:lnTo>
                <a:cubicBezTo>
                  <a:pt x="3404118" y="41939"/>
                  <a:pt x="3402218" y="39805"/>
                  <a:pt x="3400018" y="37405"/>
                </a:cubicBezTo>
                <a:cubicBezTo>
                  <a:pt x="3397817" y="35005"/>
                  <a:pt x="3395551" y="32638"/>
                  <a:pt x="3393217" y="30304"/>
                </a:cubicBezTo>
                <a:cubicBezTo>
                  <a:pt x="3390883" y="27971"/>
                  <a:pt x="3388650" y="25737"/>
                  <a:pt x="3386516" y="23603"/>
                </a:cubicBezTo>
                <a:cubicBezTo>
                  <a:pt x="3384382" y="21470"/>
                  <a:pt x="3382582" y="19803"/>
                  <a:pt x="3381116" y="18603"/>
                </a:cubicBezTo>
                <a:close/>
                <a:moveTo>
                  <a:pt x="222028" y="13602"/>
                </a:moveTo>
                <a:cubicBezTo>
                  <a:pt x="224028" y="14936"/>
                  <a:pt x="226595" y="16802"/>
                  <a:pt x="229729" y="19203"/>
                </a:cubicBezTo>
                <a:cubicBezTo>
                  <a:pt x="232863" y="21603"/>
                  <a:pt x="236096" y="24170"/>
                  <a:pt x="239430" y="26904"/>
                </a:cubicBezTo>
                <a:cubicBezTo>
                  <a:pt x="242764" y="29637"/>
                  <a:pt x="245964" y="32338"/>
                  <a:pt x="249031" y="35005"/>
                </a:cubicBezTo>
                <a:cubicBezTo>
                  <a:pt x="252098" y="37672"/>
                  <a:pt x="254632" y="39939"/>
                  <a:pt x="256632" y="41806"/>
                </a:cubicBezTo>
                <a:lnTo>
                  <a:pt x="252832" y="47606"/>
                </a:lnTo>
                <a:cubicBezTo>
                  <a:pt x="250698" y="45473"/>
                  <a:pt x="248064" y="43072"/>
                  <a:pt x="244931" y="40405"/>
                </a:cubicBezTo>
                <a:cubicBezTo>
                  <a:pt x="241797" y="37738"/>
                  <a:pt x="238597" y="35038"/>
                  <a:pt x="235330" y="32304"/>
                </a:cubicBezTo>
                <a:cubicBezTo>
                  <a:pt x="232062" y="29571"/>
                  <a:pt x="228895" y="27037"/>
                  <a:pt x="225828" y="24703"/>
                </a:cubicBezTo>
                <a:cubicBezTo>
                  <a:pt x="222761" y="22370"/>
                  <a:pt x="220228" y="20470"/>
                  <a:pt x="218228" y="19003"/>
                </a:cubicBezTo>
                <a:close/>
                <a:moveTo>
                  <a:pt x="4469175" y="12802"/>
                </a:moveTo>
                <a:cubicBezTo>
                  <a:pt x="4471176" y="14269"/>
                  <a:pt x="4473509" y="16102"/>
                  <a:pt x="4476176" y="18303"/>
                </a:cubicBezTo>
                <a:cubicBezTo>
                  <a:pt x="4478843" y="20503"/>
                  <a:pt x="4481577" y="22803"/>
                  <a:pt x="4484377" y="25204"/>
                </a:cubicBezTo>
                <a:cubicBezTo>
                  <a:pt x="4487178" y="27604"/>
                  <a:pt x="4489878" y="30037"/>
                  <a:pt x="4492478" y="32504"/>
                </a:cubicBezTo>
                <a:cubicBezTo>
                  <a:pt x="4495079" y="34971"/>
                  <a:pt x="4497312" y="37138"/>
                  <a:pt x="4499179" y="39005"/>
                </a:cubicBezTo>
                <a:lnTo>
                  <a:pt x="4495179" y="44206"/>
                </a:lnTo>
                <a:cubicBezTo>
                  <a:pt x="4493312" y="42206"/>
                  <a:pt x="4491045" y="39972"/>
                  <a:pt x="4488378" y="37505"/>
                </a:cubicBezTo>
                <a:cubicBezTo>
                  <a:pt x="4485711" y="35038"/>
                  <a:pt x="4482977" y="32571"/>
                  <a:pt x="4480177" y="30104"/>
                </a:cubicBezTo>
                <a:cubicBezTo>
                  <a:pt x="4477376" y="27637"/>
                  <a:pt x="4474676" y="25304"/>
                  <a:pt x="4472076" y="23103"/>
                </a:cubicBezTo>
                <a:cubicBezTo>
                  <a:pt x="4469475" y="20903"/>
                  <a:pt x="4467242" y="19136"/>
                  <a:pt x="4465375" y="17803"/>
                </a:cubicBezTo>
                <a:close/>
                <a:moveTo>
                  <a:pt x="1555917" y="12202"/>
                </a:moveTo>
                <a:lnTo>
                  <a:pt x="1562717" y="12602"/>
                </a:lnTo>
                <a:cubicBezTo>
                  <a:pt x="1562717" y="12602"/>
                  <a:pt x="1562717" y="14035"/>
                  <a:pt x="1562717" y="16903"/>
                </a:cubicBezTo>
                <a:cubicBezTo>
                  <a:pt x="1562717" y="19770"/>
                  <a:pt x="1562685" y="23370"/>
                  <a:pt x="1562617" y="27704"/>
                </a:cubicBezTo>
                <a:cubicBezTo>
                  <a:pt x="1562553" y="32038"/>
                  <a:pt x="1562451" y="36872"/>
                  <a:pt x="1562317" y="42206"/>
                </a:cubicBezTo>
                <a:cubicBezTo>
                  <a:pt x="1562185" y="47540"/>
                  <a:pt x="1561985" y="52740"/>
                  <a:pt x="1561717" y="57808"/>
                </a:cubicBezTo>
                <a:cubicBezTo>
                  <a:pt x="1561052" y="71809"/>
                  <a:pt x="1559885" y="84044"/>
                  <a:pt x="1558218" y="94512"/>
                </a:cubicBezTo>
                <a:cubicBezTo>
                  <a:pt x="1556551" y="104980"/>
                  <a:pt x="1553784" y="114415"/>
                  <a:pt x="1549916" y="122816"/>
                </a:cubicBezTo>
                <a:cubicBezTo>
                  <a:pt x="1553249" y="126149"/>
                  <a:pt x="1557018" y="130083"/>
                  <a:pt x="1561219" y="134617"/>
                </a:cubicBezTo>
                <a:cubicBezTo>
                  <a:pt x="1565419" y="139151"/>
                  <a:pt x="1569552" y="143752"/>
                  <a:pt x="1573619" y="148419"/>
                </a:cubicBezTo>
                <a:cubicBezTo>
                  <a:pt x="1577687" y="153086"/>
                  <a:pt x="1581520" y="157553"/>
                  <a:pt x="1585120" y="161821"/>
                </a:cubicBezTo>
                <a:cubicBezTo>
                  <a:pt x="1588722" y="166088"/>
                  <a:pt x="1591588" y="169622"/>
                  <a:pt x="1593721" y="172422"/>
                </a:cubicBezTo>
                <a:lnTo>
                  <a:pt x="1588322" y="177823"/>
                </a:lnTo>
                <a:cubicBezTo>
                  <a:pt x="1586454" y="175289"/>
                  <a:pt x="1583821" y="171989"/>
                  <a:pt x="1580421" y="167921"/>
                </a:cubicBezTo>
                <a:cubicBezTo>
                  <a:pt x="1577020" y="163854"/>
                  <a:pt x="1573354" y="159554"/>
                  <a:pt x="1569419" y="155020"/>
                </a:cubicBezTo>
                <a:cubicBezTo>
                  <a:pt x="1565485" y="150486"/>
                  <a:pt x="1561485" y="145985"/>
                  <a:pt x="1557417" y="141518"/>
                </a:cubicBezTo>
                <a:cubicBezTo>
                  <a:pt x="1553349" y="137051"/>
                  <a:pt x="1549716" y="133150"/>
                  <a:pt x="1546516" y="129817"/>
                </a:cubicBezTo>
                <a:cubicBezTo>
                  <a:pt x="1543715" y="134751"/>
                  <a:pt x="1540315" y="139485"/>
                  <a:pt x="1536315" y="144018"/>
                </a:cubicBezTo>
                <a:cubicBezTo>
                  <a:pt x="1532313" y="148552"/>
                  <a:pt x="1527580" y="153020"/>
                  <a:pt x="1522113" y="157420"/>
                </a:cubicBezTo>
                <a:cubicBezTo>
                  <a:pt x="1516645" y="161821"/>
                  <a:pt x="1510345" y="166255"/>
                  <a:pt x="1503210" y="170722"/>
                </a:cubicBezTo>
                <a:cubicBezTo>
                  <a:pt x="1496077" y="175189"/>
                  <a:pt x="1488041" y="179823"/>
                  <a:pt x="1479108" y="184623"/>
                </a:cubicBezTo>
                <a:lnTo>
                  <a:pt x="1475306" y="178423"/>
                </a:lnTo>
                <a:cubicBezTo>
                  <a:pt x="1486376" y="172555"/>
                  <a:pt x="1495942" y="166921"/>
                  <a:pt x="1504011" y="161521"/>
                </a:cubicBezTo>
                <a:cubicBezTo>
                  <a:pt x="1512078" y="156120"/>
                  <a:pt x="1518946" y="150686"/>
                  <a:pt x="1524614" y="145219"/>
                </a:cubicBezTo>
                <a:cubicBezTo>
                  <a:pt x="1530281" y="139751"/>
                  <a:pt x="1534947" y="134050"/>
                  <a:pt x="1538615" y="128116"/>
                </a:cubicBezTo>
                <a:cubicBezTo>
                  <a:pt x="1542282" y="122182"/>
                  <a:pt x="1545216" y="115715"/>
                  <a:pt x="1547415" y="108714"/>
                </a:cubicBezTo>
                <a:cubicBezTo>
                  <a:pt x="1549617" y="101713"/>
                  <a:pt x="1551250" y="94012"/>
                  <a:pt x="1552316" y="85611"/>
                </a:cubicBezTo>
                <a:cubicBezTo>
                  <a:pt x="1553383" y="77210"/>
                  <a:pt x="1554184" y="67809"/>
                  <a:pt x="1554718" y="57408"/>
                </a:cubicBezTo>
                <a:cubicBezTo>
                  <a:pt x="1554984" y="52607"/>
                  <a:pt x="1555183" y="47573"/>
                  <a:pt x="1555317" y="42306"/>
                </a:cubicBezTo>
                <a:cubicBezTo>
                  <a:pt x="1555451" y="37038"/>
                  <a:pt x="1555584" y="32171"/>
                  <a:pt x="1555716" y="27704"/>
                </a:cubicBezTo>
                <a:cubicBezTo>
                  <a:pt x="1555850" y="23237"/>
                  <a:pt x="1555917" y="19536"/>
                  <a:pt x="1555917" y="16602"/>
                </a:cubicBezTo>
                <a:cubicBezTo>
                  <a:pt x="1555917" y="13669"/>
                  <a:pt x="1555917" y="12202"/>
                  <a:pt x="1555917" y="12202"/>
                </a:cubicBezTo>
                <a:close/>
                <a:moveTo>
                  <a:pt x="4764412" y="7801"/>
                </a:moveTo>
                <a:cubicBezTo>
                  <a:pt x="4766546" y="9135"/>
                  <a:pt x="4769146" y="10935"/>
                  <a:pt x="4772213" y="13202"/>
                </a:cubicBezTo>
                <a:cubicBezTo>
                  <a:pt x="4775280" y="15469"/>
                  <a:pt x="4778481" y="17869"/>
                  <a:pt x="4781814" y="20403"/>
                </a:cubicBezTo>
                <a:cubicBezTo>
                  <a:pt x="4785148" y="22937"/>
                  <a:pt x="4788382" y="25470"/>
                  <a:pt x="4791516" y="28004"/>
                </a:cubicBezTo>
                <a:cubicBezTo>
                  <a:pt x="4794649" y="30538"/>
                  <a:pt x="4797350" y="32805"/>
                  <a:pt x="4799617" y="34805"/>
                </a:cubicBezTo>
                <a:lnTo>
                  <a:pt x="4795216" y="39805"/>
                </a:lnTo>
                <a:cubicBezTo>
                  <a:pt x="4792949" y="37805"/>
                  <a:pt x="4790249" y="35505"/>
                  <a:pt x="4787115" y="32905"/>
                </a:cubicBezTo>
                <a:cubicBezTo>
                  <a:pt x="4783981" y="30304"/>
                  <a:pt x="4780748" y="27737"/>
                  <a:pt x="4777414" y="25204"/>
                </a:cubicBezTo>
                <a:cubicBezTo>
                  <a:pt x="4774080" y="22670"/>
                  <a:pt x="4770880" y="20270"/>
                  <a:pt x="4767813" y="18003"/>
                </a:cubicBezTo>
                <a:cubicBezTo>
                  <a:pt x="4764745" y="15736"/>
                  <a:pt x="4762145" y="13935"/>
                  <a:pt x="4760012" y="12602"/>
                </a:cubicBezTo>
                <a:close/>
                <a:moveTo>
                  <a:pt x="5708778" y="7601"/>
                </a:moveTo>
                <a:lnTo>
                  <a:pt x="5715779" y="8001"/>
                </a:lnTo>
                <a:lnTo>
                  <a:pt x="5715779" y="51607"/>
                </a:lnTo>
                <a:lnTo>
                  <a:pt x="5740782" y="51607"/>
                </a:lnTo>
                <a:lnTo>
                  <a:pt x="5740782" y="58608"/>
                </a:lnTo>
                <a:lnTo>
                  <a:pt x="5715779" y="58608"/>
                </a:lnTo>
                <a:lnTo>
                  <a:pt x="5715779" y="103613"/>
                </a:lnTo>
                <a:cubicBezTo>
                  <a:pt x="5719646" y="102013"/>
                  <a:pt x="5723347" y="100480"/>
                  <a:pt x="5726880" y="99013"/>
                </a:cubicBezTo>
                <a:cubicBezTo>
                  <a:pt x="5730414" y="97546"/>
                  <a:pt x="5733581" y="96146"/>
                  <a:pt x="5736382" y="94812"/>
                </a:cubicBezTo>
                <a:lnTo>
                  <a:pt x="5737382" y="99413"/>
                </a:lnTo>
                <a:lnTo>
                  <a:pt x="5737982" y="101813"/>
                </a:lnTo>
                <a:cubicBezTo>
                  <a:pt x="5735048" y="103147"/>
                  <a:pt x="5731681" y="104580"/>
                  <a:pt x="5727880" y="106114"/>
                </a:cubicBezTo>
                <a:cubicBezTo>
                  <a:pt x="5724080" y="107647"/>
                  <a:pt x="5720046" y="109281"/>
                  <a:pt x="5715779" y="111014"/>
                </a:cubicBezTo>
                <a:lnTo>
                  <a:pt x="5715779" y="183823"/>
                </a:lnTo>
                <a:lnTo>
                  <a:pt x="5708778" y="183823"/>
                </a:lnTo>
                <a:lnTo>
                  <a:pt x="5708778" y="113815"/>
                </a:lnTo>
                <a:cubicBezTo>
                  <a:pt x="5701577" y="116615"/>
                  <a:pt x="5694509" y="119349"/>
                  <a:pt x="5687575" y="122016"/>
                </a:cubicBezTo>
                <a:cubicBezTo>
                  <a:pt x="5680641" y="124683"/>
                  <a:pt x="5674707" y="126816"/>
                  <a:pt x="5669773" y="128416"/>
                </a:cubicBezTo>
                <a:lnTo>
                  <a:pt x="5667973" y="121416"/>
                </a:lnTo>
                <a:cubicBezTo>
                  <a:pt x="5673040" y="119682"/>
                  <a:pt x="5679241" y="117482"/>
                  <a:pt x="5686575" y="114815"/>
                </a:cubicBezTo>
                <a:cubicBezTo>
                  <a:pt x="5693909" y="112148"/>
                  <a:pt x="5701311" y="109347"/>
                  <a:pt x="5708778" y="106414"/>
                </a:cubicBezTo>
                <a:lnTo>
                  <a:pt x="5708778" y="58608"/>
                </a:lnTo>
                <a:lnTo>
                  <a:pt x="5685776" y="58608"/>
                </a:lnTo>
                <a:cubicBezTo>
                  <a:pt x="5684708" y="65009"/>
                  <a:pt x="5683541" y="71143"/>
                  <a:pt x="5682275" y="77010"/>
                </a:cubicBezTo>
                <a:cubicBezTo>
                  <a:pt x="5681008" y="82877"/>
                  <a:pt x="5679641" y="88145"/>
                  <a:pt x="5678174" y="92812"/>
                </a:cubicBezTo>
                <a:lnTo>
                  <a:pt x="5671973" y="91412"/>
                </a:lnTo>
                <a:cubicBezTo>
                  <a:pt x="5674640" y="82211"/>
                  <a:pt x="5677074" y="71576"/>
                  <a:pt x="5679274" y="59508"/>
                </a:cubicBezTo>
                <a:cubicBezTo>
                  <a:pt x="5681475" y="47440"/>
                  <a:pt x="5683241" y="35271"/>
                  <a:pt x="5684575" y="23003"/>
                </a:cubicBezTo>
                <a:lnTo>
                  <a:pt x="5690776" y="23803"/>
                </a:lnTo>
                <a:cubicBezTo>
                  <a:pt x="5690242" y="28337"/>
                  <a:pt x="5689675" y="32938"/>
                  <a:pt x="5689075" y="37605"/>
                </a:cubicBezTo>
                <a:cubicBezTo>
                  <a:pt x="5688475" y="42272"/>
                  <a:pt x="5687775" y="46940"/>
                  <a:pt x="5686975" y="51607"/>
                </a:cubicBezTo>
                <a:lnTo>
                  <a:pt x="5708778" y="51607"/>
                </a:lnTo>
                <a:close/>
                <a:moveTo>
                  <a:pt x="283435" y="7401"/>
                </a:moveTo>
                <a:cubicBezTo>
                  <a:pt x="286769" y="11135"/>
                  <a:pt x="290270" y="15669"/>
                  <a:pt x="293937" y="21003"/>
                </a:cubicBezTo>
                <a:cubicBezTo>
                  <a:pt x="297604" y="26337"/>
                  <a:pt x="300837" y="31271"/>
                  <a:pt x="303638" y="35805"/>
                </a:cubicBezTo>
                <a:lnTo>
                  <a:pt x="297837" y="39605"/>
                </a:lnTo>
                <a:cubicBezTo>
                  <a:pt x="296504" y="37472"/>
                  <a:pt x="295004" y="35105"/>
                  <a:pt x="293337" y="32504"/>
                </a:cubicBezTo>
                <a:cubicBezTo>
                  <a:pt x="291670" y="29904"/>
                  <a:pt x="289936" y="27304"/>
                  <a:pt x="288136" y="24703"/>
                </a:cubicBezTo>
                <a:cubicBezTo>
                  <a:pt x="286336" y="22103"/>
                  <a:pt x="284569" y="19636"/>
                  <a:pt x="282836" y="17303"/>
                </a:cubicBezTo>
                <a:cubicBezTo>
                  <a:pt x="281102" y="14969"/>
                  <a:pt x="279435" y="12869"/>
                  <a:pt x="277835" y="11002"/>
                </a:cubicBezTo>
                <a:close/>
                <a:moveTo>
                  <a:pt x="3892779" y="7201"/>
                </a:moveTo>
                <a:lnTo>
                  <a:pt x="3899380" y="7601"/>
                </a:lnTo>
                <a:lnTo>
                  <a:pt x="3899380" y="81611"/>
                </a:lnTo>
                <a:cubicBezTo>
                  <a:pt x="3899380" y="96012"/>
                  <a:pt x="3898847" y="108181"/>
                  <a:pt x="3897780" y="118115"/>
                </a:cubicBezTo>
                <a:cubicBezTo>
                  <a:pt x="3896713" y="128050"/>
                  <a:pt x="3894646" y="136818"/>
                  <a:pt x="3891579" y="144418"/>
                </a:cubicBezTo>
                <a:cubicBezTo>
                  <a:pt x="3888512" y="152019"/>
                  <a:pt x="3884245" y="158887"/>
                  <a:pt x="3878778" y="165021"/>
                </a:cubicBezTo>
                <a:cubicBezTo>
                  <a:pt x="3873310" y="171155"/>
                  <a:pt x="3866243" y="177623"/>
                  <a:pt x="3857575" y="184423"/>
                </a:cubicBezTo>
                <a:lnTo>
                  <a:pt x="3852975" y="179423"/>
                </a:lnTo>
                <a:cubicBezTo>
                  <a:pt x="3861509" y="172889"/>
                  <a:pt x="3868376" y="166721"/>
                  <a:pt x="3873577" y="160921"/>
                </a:cubicBezTo>
                <a:cubicBezTo>
                  <a:pt x="3878778" y="155120"/>
                  <a:pt x="3882812" y="148719"/>
                  <a:pt x="3885678" y="141718"/>
                </a:cubicBezTo>
                <a:cubicBezTo>
                  <a:pt x="3888546" y="134717"/>
                  <a:pt x="3890446" y="126516"/>
                  <a:pt x="3891379" y="117115"/>
                </a:cubicBezTo>
                <a:cubicBezTo>
                  <a:pt x="3892313" y="107714"/>
                  <a:pt x="3892779" y="96012"/>
                  <a:pt x="3892779" y="82011"/>
                </a:cubicBezTo>
                <a:close/>
                <a:moveTo>
                  <a:pt x="3362913" y="7001"/>
                </a:moveTo>
                <a:lnTo>
                  <a:pt x="3369914" y="7401"/>
                </a:lnTo>
                <a:lnTo>
                  <a:pt x="3369914" y="47606"/>
                </a:lnTo>
                <a:cubicBezTo>
                  <a:pt x="3369914" y="48673"/>
                  <a:pt x="3369914" y="49773"/>
                  <a:pt x="3369914" y="50907"/>
                </a:cubicBezTo>
                <a:cubicBezTo>
                  <a:pt x="3369914" y="52040"/>
                  <a:pt x="3369847" y="53140"/>
                  <a:pt x="3369714" y="54207"/>
                </a:cubicBezTo>
                <a:lnTo>
                  <a:pt x="3417920" y="54207"/>
                </a:lnTo>
                <a:lnTo>
                  <a:pt x="3417920" y="60608"/>
                </a:lnTo>
                <a:lnTo>
                  <a:pt x="3370114" y="60608"/>
                </a:lnTo>
                <a:cubicBezTo>
                  <a:pt x="3372648" y="75276"/>
                  <a:pt x="3377882" y="88045"/>
                  <a:pt x="3385816" y="98913"/>
                </a:cubicBezTo>
                <a:cubicBezTo>
                  <a:pt x="3393750" y="109781"/>
                  <a:pt x="3405052" y="119749"/>
                  <a:pt x="3419720" y="128817"/>
                </a:cubicBezTo>
                <a:lnTo>
                  <a:pt x="3414920" y="134617"/>
                </a:lnTo>
                <a:cubicBezTo>
                  <a:pt x="3402385" y="126483"/>
                  <a:pt x="3392183" y="117548"/>
                  <a:pt x="3384316" y="107814"/>
                </a:cubicBezTo>
                <a:cubicBezTo>
                  <a:pt x="3376448" y="98079"/>
                  <a:pt x="3370648" y="87011"/>
                  <a:pt x="3366914" y="74610"/>
                </a:cubicBezTo>
                <a:cubicBezTo>
                  <a:pt x="3365447" y="80610"/>
                  <a:pt x="3363347" y="86278"/>
                  <a:pt x="3360613" y="91612"/>
                </a:cubicBezTo>
                <a:cubicBezTo>
                  <a:pt x="3357879" y="96946"/>
                  <a:pt x="3354412" y="102013"/>
                  <a:pt x="3350212" y="106814"/>
                </a:cubicBezTo>
                <a:cubicBezTo>
                  <a:pt x="3346011" y="111614"/>
                  <a:pt x="3341044" y="116248"/>
                  <a:pt x="3335310" y="120715"/>
                </a:cubicBezTo>
                <a:cubicBezTo>
                  <a:pt x="3329576" y="125183"/>
                  <a:pt x="3323041" y="129617"/>
                  <a:pt x="3315707" y="134017"/>
                </a:cubicBezTo>
                <a:lnTo>
                  <a:pt x="3311307" y="128416"/>
                </a:lnTo>
                <a:cubicBezTo>
                  <a:pt x="3319841" y="123349"/>
                  <a:pt x="3327175" y="118349"/>
                  <a:pt x="3333310" y="113415"/>
                </a:cubicBezTo>
                <a:cubicBezTo>
                  <a:pt x="3339444" y="108481"/>
                  <a:pt x="3344544" y="103313"/>
                  <a:pt x="3348611" y="97913"/>
                </a:cubicBezTo>
                <a:cubicBezTo>
                  <a:pt x="3352678" y="92512"/>
                  <a:pt x="3355812" y="86778"/>
                  <a:pt x="3358013" y="80710"/>
                </a:cubicBezTo>
                <a:cubicBezTo>
                  <a:pt x="3360213" y="74643"/>
                  <a:pt x="3361646" y="67942"/>
                  <a:pt x="3362313" y="60608"/>
                </a:cubicBezTo>
                <a:lnTo>
                  <a:pt x="3331509" y="60608"/>
                </a:lnTo>
                <a:lnTo>
                  <a:pt x="3331509" y="54207"/>
                </a:lnTo>
                <a:lnTo>
                  <a:pt x="3362713" y="54207"/>
                </a:lnTo>
                <a:cubicBezTo>
                  <a:pt x="3362846" y="53140"/>
                  <a:pt x="3362913" y="52107"/>
                  <a:pt x="3362913" y="51107"/>
                </a:cubicBezTo>
                <a:cubicBezTo>
                  <a:pt x="3362913" y="50107"/>
                  <a:pt x="3362913" y="49073"/>
                  <a:pt x="3362913" y="48006"/>
                </a:cubicBezTo>
                <a:close/>
                <a:moveTo>
                  <a:pt x="3290904" y="6801"/>
                </a:moveTo>
                <a:lnTo>
                  <a:pt x="3297305" y="8201"/>
                </a:lnTo>
                <a:cubicBezTo>
                  <a:pt x="3295038" y="15136"/>
                  <a:pt x="3292238" y="22203"/>
                  <a:pt x="3288904" y="29404"/>
                </a:cubicBezTo>
                <a:lnTo>
                  <a:pt x="3333510" y="29404"/>
                </a:lnTo>
                <a:lnTo>
                  <a:pt x="3333510" y="35805"/>
                </a:lnTo>
                <a:cubicBezTo>
                  <a:pt x="3330576" y="47540"/>
                  <a:pt x="3327075" y="58141"/>
                  <a:pt x="3323008" y="67609"/>
                </a:cubicBezTo>
                <a:cubicBezTo>
                  <a:pt x="3318941" y="77077"/>
                  <a:pt x="3313907" y="85944"/>
                  <a:pt x="3307907" y="94212"/>
                </a:cubicBezTo>
                <a:cubicBezTo>
                  <a:pt x="3301906" y="102480"/>
                  <a:pt x="3294738" y="110481"/>
                  <a:pt x="3286404" y="118215"/>
                </a:cubicBezTo>
                <a:cubicBezTo>
                  <a:pt x="3278069" y="125949"/>
                  <a:pt x="3268168" y="133884"/>
                  <a:pt x="3256700" y="142018"/>
                </a:cubicBezTo>
                <a:lnTo>
                  <a:pt x="3252500" y="136217"/>
                </a:lnTo>
                <a:cubicBezTo>
                  <a:pt x="3263701" y="128483"/>
                  <a:pt x="3273335" y="120982"/>
                  <a:pt x="3281403" y="113715"/>
                </a:cubicBezTo>
                <a:cubicBezTo>
                  <a:pt x="3289471" y="106447"/>
                  <a:pt x="3296405" y="98946"/>
                  <a:pt x="3302206" y="91212"/>
                </a:cubicBezTo>
                <a:cubicBezTo>
                  <a:pt x="3308007" y="83478"/>
                  <a:pt x="3312874" y="75143"/>
                  <a:pt x="3316807" y="66209"/>
                </a:cubicBezTo>
                <a:cubicBezTo>
                  <a:pt x="3320741" y="57274"/>
                  <a:pt x="3324175" y="47206"/>
                  <a:pt x="3327109" y="36005"/>
                </a:cubicBezTo>
                <a:lnTo>
                  <a:pt x="3285704" y="36005"/>
                </a:lnTo>
                <a:cubicBezTo>
                  <a:pt x="3284637" y="38272"/>
                  <a:pt x="3283503" y="40472"/>
                  <a:pt x="3282303" y="42606"/>
                </a:cubicBezTo>
                <a:cubicBezTo>
                  <a:pt x="3281103" y="44739"/>
                  <a:pt x="3279903" y="46940"/>
                  <a:pt x="3278703" y="49207"/>
                </a:cubicBezTo>
                <a:cubicBezTo>
                  <a:pt x="3280703" y="50273"/>
                  <a:pt x="3283103" y="51574"/>
                  <a:pt x="3285904" y="53107"/>
                </a:cubicBezTo>
                <a:cubicBezTo>
                  <a:pt x="3288704" y="54641"/>
                  <a:pt x="3291538" y="56241"/>
                  <a:pt x="3294405" y="57908"/>
                </a:cubicBezTo>
                <a:cubicBezTo>
                  <a:pt x="3297272" y="59575"/>
                  <a:pt x="3299972" y="61175"/>
                  <a:pt x="3302506" y="62708"/>
                </a:cubicBezTo>
                <a:cubicBezTo>
                  <a:pt x="3305039" y="64242"/>
                  <a:pt x="3306973" y="65475"/>
                  <a:pt x="3308306" y="66409"/>
                </a:cubicBezTo>
                <a:lnTo>
                  <a:pt x="3305306" y="71609"/>
                </a:lnTo>
                <a:cubicBezTo>
                  <a:pt x="3303706" y="70543"/>
                  <a:pt x="3301639" y="69209"/>
                  <a:pt x="3299105" y="67609"/>
                </a:cubicBezTo>
                <a:cubicBezTo>
                  <a:pt x="3296572" y="66009"/>
                  <a:pt x="3293905" y="64375"/>
                  <a:pt x="3291104" y="62708"/>
                </a:cubicBezTo>
                <a:cubicBezTo>
                  <a:pt x="3288304" y="61041"/>
                  <a:pt x="3285537" y="59441"/>
                  <a:pt x="3282803" y="57908"/>
                </a:cubicBezTo>
                <a:cubicBezTo>
                  <a:pt x="3280070" y="56374"/>
                  <a:pt x="3277703" y="55074"/>
                  <a:pt x="3275702" y="54007"/>
                </a:cubicBezTo>
                <a:cubicBezTo>
                  <a:pt x="3271702" y="60541"/>
                  <a:pt x="3267368" y="66875"/>
                  <a:pt x="3262701" y="73010"/>
                </a:cubicBezTo>
                <a:cubicBezTo>
                  <a:pt x="3264568" y="74210"/>
                  <a:pt x="3266868" y="75743"/>
                  <a:pt x="3269601" y="77610"/>
                </a:cubicBezTo>
                <a:cubicBezTo>
                  <a:pt x="3272336" y="79477"/>
                  <a:pt x="3275102" y="81344"/>
                  <a:pt x="3277903" y="83211"/>
                </a:cubicBezTo>
                <a:cubicBezTo>
                  <a:pt x="3280703" y="85078"/>
                  <a:pt x="3283303" y="86911"/>
                  <a:pt x="3285704" y="88711"/>
                </a:cubicBezTo>
                <a:cubicBezTo>
                  <a:pt x="3288104" y="90512"/>
                  <a:pt x="3289970" y="91879"/>
                  <a:pt x="3291304" y="92812"/>
                </a:cubicBezTo>
                <a:lnTo>
                  <a:pt x="3287904" y="98013"/>
                </a:lnTo>
                <a:cubicBezTo>
                  <a:pt x="3286437" y="96679"/>
                  <a:pt x="3284503" y="95112"/>
                  <a:pt x="3282103" y="93312"/>
                </a:cubicBezTo>
                <a:cubicBezTo>
                  <a:pt x="3279703" y="91512"/>
                  <a:pt x="3277136" y="89678"/>
                  <a:pt x="3274402" y="87811"/>
                </a:cubicBezTo>
                <a:cubicBezTo>
                  <a:pt x="3271668" y="85944"/>
                  <a:pt x="3268935" y="84111"/>
                  <a:pt x="3266201" y="82311"/>
                </a:cubicBezTo>
                <a:cubicBezTo>
                  <a:pt x="3263467" y="80510"/>
                  <a:pt x="3261100" y="79010"/>
                  <a:pt x="3259100" y="77810"/>
                </a:cubicBezTo>
                <a:cubicBezTo>
                  <a:pt x="3257634" y="79677"/>
                  <a:pt x="3256166" y="81444"/>
                  <a:pt x="3254700" y="83111"/>
                </a:cubicBezTo>
                <a:cubicBezTo>
                  <a:pt x="3253233" y="84778"/>
                  <a:pt x="3251766" y="86478"/>
                  <a:pt x="3250299" y="88211"/>
                </a:cubicBezTo>
                <a:lnTo>
                  <a:pt x="3246699" y="82811"/>
                </a:lnTo>
                <a:cubicBezTo>
                  <a:pt x="3256433" y="71743"/>
                  <a:pt x="3265067" y="59775"/>
                  <a:pt x="3272602" y="46906"/>
                </a:cubicBezTo>
                <a:cubicBezTo>
                  <a:pt x="3280136" y="34038"/>
                  <a:pt x="3286237" y="20670"/>
                  <a:pt x="3290904" y="6801"/>
                </a:cubicBezTo>
                <a:close/>
                <a:moveTo>
                  <a:pt x="5104378" y="6601"/>
                </a:moveTo>
                <a:lnTo>
                  <a:pt x="5110379" y="9202"/>
                </a:lnTo>
                <a:cubicBezTo>
                  <a:pt x="5108379" y="14002"/>
                  <a:pt x="5105946" y="19269"/>
                  <a:pt x="5103079" y="25004"/>
                </a:cubicBezTo>
                <a:cubicBezTo>
                  <a:pt x="5100211" y="30738"/>
                  <a:pt x="5097278" y="36338"/>
                  <a:pt x="5094277" y="41806"/>
                </a:cubicBezTo>
                <a:cubicBezTo>
                  <a:pt x="5091277" y="47273"/>
                  <a:pt x="5088310" y="52407"/>
                  <a:pt x="5085376" y="57208"/>
                </a:cubicBezTo>
                <a:cubicBezTo>
                  <a:pt x="5082443" y="62008"/>
                  <a:pt x="5079842" y="65875"/>
                  <a:pt x="5077575" y="68809"/>
                </a:cubicBezTo>
                <a:cubicBezTo>
                  <a:pt x="5079042" y="68676"/>
                  <a:pt x="5081309" y="68542"/>
                  <a:pt x="5084376" y="68409"/>
                </a:cubicBezTo>
                <a:cubicBezTo>
                  <a:pt x="5087443" y="68276"/>
                  <a:pt x="5090743" y="68109"/>
                  <a:pt x="5094277" y="67909"/>
                </a:cubicBezTo>
                <a:cubicBezTo>
                  <a:pt x="5097811" y="67709"/>
                  <a:pt x="5101178" y="67542"/>
                  <a:pt x="5104378" y="67409"/>
                </a:cubicBezTo>
                <a:cubicBezTo>
                  <a:pt x="5107579" y="67275"/>
                  <a:pt x="5110046" y="67142"/>
                  <a:pt x="5111779" y="67009"/>
                </a:cubicBezTo>
                <a:cubicBezTo>
                  <a:pt x="5113780" y="63542"/>
                  <a:pt x="5115713" y="60141"/>
                  <a:pt x="5117580" y="56808"/>
                </a:cubicBezTo>
                <a:cubicBezTo>
                  <a:pt x="5119447" y="53474"/>
                  <a:pt x="5121181" y="50207"/>
                  <a:pt x="5122781" y="47006"/>
                </a:cubicBezTo>
                <a:lnTo>
                  <a:pt x="5128382" y="49807"/>
                </a:lnTo>
                <a:cubicBezTo>
                  <a:pt x="5125314" y="55807"/>
                  <a:pt x="5121814" y="62208"/>
                  <a:pt x="5117880" y="69009"/>
                </a:cubicBezTo>
                <a:cubicBezTo>
                  <a:pt x="5113946" y="75810"/>
                  <a:pt x="5109946" y="82377"/>
                  <a:pt x="5105878" y="88711"/>
                </a:cubicBezTo>
                <a:cubicBezTo>
                  <a:pt x="5101811" y="95046"/>
                  <a:pt x="5097911" y="100880"/>
                  <a:pt x="5094177" y="106214"/>
                </a:cubicBezTo>
                <a:cubicBezTo>
                  <a:pt x="5090443" y="111548"/>
                  <a:pt x="5087310" y="115748"/>
                  <a:pt x="5084776" y="118815"/>
                </a:cubicBezTo>
                <a:cubicBezTo>
                  <a:pt x="5087043" y="118549"/>
                  <a:pt x="5090477" y="118082"/>
                  <a:pt x="5095078" y="117415"/>
                </a:cubicBezTo>
                <a:cubicBezTo>
                  <a:pt x="5099678" y="116748"/>
                  <a:pt x="5104345" y="116115"/>
                  <a:pt x="5109079" y="115515"/>
                </a:cubicBezTo>
                <a:cubicBezTo>
                  <a:pt x="5113813" y="114915"/>
                  <a:pt x="5118080" y="114348"/>
                  <a:pt x="5121881" y="113815"/>
                </a:cubicBezTo>
                <a:cubicBezTo>
                  <a:pt x="5125681" y="113281"/>
                  <a:pt x="5127848" y="113015"/>
                  <a:pt x="5128382" y="113015"/>
                </a:cubicBezTo>
                <a:lnTo>
                  <a:pt x="5128782" y="119615"/>
                </a:lnTo>
                <a:cubicBezTo>
                  <a:pt x="5128515" y="119615"/>
                  <a:pt x="5127282" y="119749"/>
                  <a:pt x="5125081" y="120015"/>
                </a:cubicBezTo>
                <a:cubicBezTo>
                  <a:pt x="5122881" y="120282"/>
                  <a:pt x="5120147" y="120649"/>
                  <a:pt x="5116880" y="121116"/>
                </a:cubicBezTo>
                <a:cubicBezTo>
                  <a:pt x="5113613" y="121582"/>
                  <a:pt x="5110046" y="122082"/>
                  <a:pt x="5106179" y="122616"/>
                </a:cubicBezTo>
                <a:cubicBezTo>
                  <a:pt x="5102311" y="123149"/>
                  <a:pt x="5098611" y="123649"/>
                  <a:pt x="5095078" y="124116"/>
                </a:cubicBezTo>
                <a:cubicBezTo>
                  <a:pt x="5091543" y="124583"/>
                  <a:pt x="5088443" y="125016"/>
                  <a:pt x="5085776" y="125416"/>
                </a:cubicBezTo>
                <a:cubicBezTo>
                  <a:pt x="5083109" y="125816"/>
                  <a:pt x="5081309" y="126083"/>
                  <a:pt x="5080375" y="126216"/>
                </a:cubicBezTo>
                <a:cubicBezTo>
                  <a:pt x="5078909" y="126483"/>
                  <a:pt x="5077609" y="126750"/>
                  <a:pt x="5076476" y="127016"/>
                </a:cubicBezTo>
                <a:cubicBezTo>
                  <a:pt x="5075342" y="127283"/>
                  <a:pt x="5073975" y="127683"/>
                  <a:pt x="5072375" y="128216"/>
                </a:cubicBezTo>
                <a:lnTo>
                  <a:pt x="5070575" y="121216"/>
                </a:lnTo>
                <a:cubicBezTo>
                  <a:pt x="5072975" y="120549"/>
                  <a:pt x="5074642" y="119915"/>
                  <a:pt x="5075575" y="119315"/>
                </a:cubicBezTo>
                <a:cubicBezTo>
                  <a:pt x="5076508" y="118715"/>
                  <a:pt x="5077509" y="117615"/>
                  <a:pt x="5078575" y="116015"/>
                </a:cubicBezTo>
                <a:cubicBezTo>
                  <a:pt x="5082976" y="110681"/>
                  <a:pt x="5087743" y="104313"/>
                  <a:pt x="5092877" y="96913"/>
                </a:cubicBezTo>
                <a:cubicBezTo>
                  <a:pt x="5098011" y="89512"/>
                  <a:pt x="5103045" y="81744"/>
                  <a:pt x="5107979" y="73610"/>
                </a:cubicBezTo>
                <a:cubicBezTo>
                  <a:pt x="5105578" y="73743"/>
                  <a:pt x="5102612" y="73910"/>
                  <a:pt x="5099078" y="74110"/>
                </a:cubicBezTo>
                <a:cubicBezTo>
                  <a:pt x="5095544" y="74310"/>
                  <a:pt x="5092077" y="74510"/>
                  <a:pt x="5088677" y="74710"/>
                </a:cubicBezTo>
                <a:cubicBezTo>
                  <a:pt x="5085276" y="74910"/>
                  <a:pt x="5082176" y="75076"/>
                  <a:pt x="5079375" y="75210"/>
                </a:cubicBezTo>
                <a:cubicBezTo>
                  <a:pt x="5076576" y="75343"/>
                  <a:pt x="5074708" y="75477"/>
                  <a:pt x="5073775" y="75610"/>
                </a:cubicBezTo>
                <a:cubicBezTo>
                  <a:pt x="5072841" y="75743"/>
                  <a:pt x="5071908" y="75877"/>
                  <a:pt x="5070975" y="76010"/>
                </a:cubicBezTo>
                <a:cubicBezTo>
                  <a:pt x="5070041" y="76143"/>
                  <a:pt x="5068707" y="76410"/>
                  <a:pt x="5066974" y="76810"/>
                </a:cubicBezTo>
                <a:lnTo>
                  <a:pt x="5065574" y="70009"/>
                </a:lnTo>
                <a:cubicBezTo>
                  <a:pt x="5067307" y="69476"/>
                  <a:pt x="5068474" y="69009"/>
                  <a:pt x="5069074" y="68609"/>
                </a:cubicBezTo>
                <a:cubicBezTo>
                  <a:pt x="5069674" y="68209"/>
                  <a:pt x="5070307" y="67609"/>
                  <a:pt x="5070975" y="66809"/>
                </a:cubicBezTo>
                <a:cubicBezTo>
                  <a:pt x="5073241" y="64142"/>
                  <a:pt x="5075875" y="60441"/>
                  <a:pt x="5078875" y="55707"/>
                </a:cubicBezTo>
                <a:cubicBezTo>
                  <a:pt x="5081876" y="50973"/>
                  <a:pt x="5084909" y="45806"/>
                  <a:pt x="5087977" y="40205"/>
                </a:cubicBezTo>
                <a:cubicBezTo>
                  <a:pt x="5091043" y="34605"/>
                  <a:pt x="5094011" y="28871"/>
                  <a:pt x="5096878" y="23003"/>
                </a:cubicBezTo>
                <a:cubicBezTo>
                  <a:pt x="5099745" y="17136"/>
                  <a:pt x="5102245" y="11669"/>
                  <a:pt x="5104378" y="6601"/>
                </a:cubicBezTo>
                <a:close/>
                <a:moveTo>
                  <a:pt x="5785188" y="6401"/>
                </a:moveTo>
                <a:lnTo>
                  <a:pt x="5791988" y="6801"/>
                </a:lnTo>
                <a:lnTo>
                  <a:pt x="5791988" y="35405"/>
                </a:lnTo>
                <a:lnTo>
                  <a:pt x="5837594" y="35405"/>
                </a:lnTo>
                <a:lnTo>
                  <a:pt x="5837594" y="42006"/>
                </a:lnTo>
                <a:lnTo>
                  <a:pt x="5791988" y="42006"/>
                </a:lnTo>
                <a:lnTo>
                  <a:pt x="5791988" y="74010"/>
                </a:lnTo>
                <a:lnTo>
                  <a:pt x="5846195" y="74010"/>
                </a:lnTo>
                <a:lnTo>
                  <a:pt x="5846195" y="81011"/>
                </a:lnTo>
                <a:lnTo>
                  <a:pt x="5731381" y="81011"/>
                </a:lnTo>
                <a:lnTo>
                  <a:pt x="5731381" y="74010"/>
                </a:lnTo>
                <a:lnTo>
                  <a:pt x="5785188" y="74010"/>
                </a:lnTo>
                <a:lnTo>
                  <a:pt x="5785188" y="42006"/>
                </a:lnTo>
                <a:lnTo>
                  <a:pt x="5742983" y="42006"/>
                </a:lnTo>
                <a:lnTo>
                  <a:pt x="5742983" y="35405"/>
                </a:lnTo>
                <a:lnTo>
                  <a:pt x="5785188" y="35405"/>
                </a:lnTo>
                <a:close/>
                <a:moveTo>
                  <a:pt x="1675332" y="6401"/>
                </a:moveTo>
                <a:lnTo>
                  <a:pt x="1682332" y="7001"/>
                </a:lnTo>
                <a:lnTo>
                  <a:pt x="1682332" y="183623"/>
                </a:lnTo>
                <a:lnTo>
                  <a:pt x="1675332" y="183623"/>
                </a:lnTo>
                <a:lnTo>
                  <a:pt x="1675332" y="141018"/>
                </a:lnTo>
                <a:cubicBezTo>
                  <a:pt x="1671198" y="143018"/>
                  <a:pt x="1666698" y="145219"/>
                  <a:pt x="1661830" y="147619"/>
                </a:cubicBezTo>
                <a:cubicBezTo>
                  <a:pt x="1656963" y="150019"/>
                  <a:pt x="1651997" y="152419"/>
                  <a:pt x="1646929" y="154820"/>
                </a:cubicBezTo>
                <a:cubicBezTo>
                  <a:pt x="1641862" y="157220"/>
                  <a:pt x="1636828" y="159554"/>
                  <a:pt x="1631828" y="161821"/>
                </a:cubicBezTo>
                <a:cubicBezTo>
                  <a:pt x="1626825" y="164088"/>
                  <a:pt x="1622259" y="166088"/>
                  <a:pt x="1618124" y="167821"/>
                </a:cubicBezTo>
                <a:lnTo>
                  <a:pt x="1615524" y="161221"/>
                </a:lnTo>
                <a:cubicBezTo>
                  <a:pt x="1619658" y="159487"/>
                  <a:pt x="1624326" y="157453"/>
                  <a:pt x="1629526" y="155120"/>
                </a:cubicBezTo>
                <a:cubicBezTo>
                  <a:pt x="1634728" y="152786"/>
                  <a:pt x="1640028" y="150386"/>
                  <a:pt x="1645429" y="147919"/>
                </a:cubicBezTo>
                <a:cubicBezTo>
                  <a:pt x="1650830" y="145452"/>
                  <a:pt x="1656096" y="142985"/>
                  <a:pt x="1661231" y="140518"/>
                </a:cubicBezTo>
                <a:cubicBezTo>
                  <a:pt x="1666363" y="138051"/>
                  <a:pt x="1671065" y="135684"/>
                  <a:pt x="1675332" y="133417"/>
                </a:cubicBezTo>
                <a:lnTo>
                  <a:pt x="1675332" y="68409"/>
                </a:lnTo>
                <a:lnTo>
                  <a:pt x="1621327" y="68409"/>
                </a:lnTo>
                <a:lnTo>
                  <a:pt x="1621327" y="61608"/>
                </a:lnTo>
                <a:lnTo>
                  <a:pt x="1675332" y="61608"/>
                </a:lnTo>
                <a:close/>
                <a:moveTo>
                  <a:pt x="1075259" y="6401"/>
                </a:moveTo>
                <a:lnTo>
                  <a:pt x="1082259" y="7001"/>
                </a:lnTo>
                <a:lnTo>
                  <a:pt x="1082259" y="183623"/>
                </a:lnTo>
                <a:lnTo>
                  <a:pt x="1075259" y="183623"/>
                </a:lnTo>
                <a:lnTo>
                  <a:pt x="1075259" y="141018"/>
                </a:lnTo>
                <a:cubicBezTo>
                  <a:pt x="1071125" y="143018"/>
                  <a:pt x="1066624" y="145219"/>
                  <a:pt x="1061756" y="147619"/>
                </a:cubicBezTo>
                <a:cubicBezTo>
                  <a:pt x="1056890" y="150019"/>
                  <a:pt x="1051922" y="152419"/>
                  <a:pt x="1046855" y="154820"/>
                </a:cubicBezTo>
                <a:cubicBezTo>
                  <a:pt x="1041788" y="157220"/>
                  <a:pt x="1036754" y="159554"/>
                  <a:pt x="1031753" y="161821"/>
                </a:cubicBezTo>
                <a:cubicBezTo>
                  <a:pt x="1026752" y="164088"/>
                  <a:pt x="1022185" y="166088"/>
                  <a:pt x="1018051" y="167821"/>
                </a:cubicBezTo>
                <a:lnTo>
                  <a:pt x="1015451" y="161221"/>
                </a:lnTo>
                <a:cubicBezTo>
                  <a:pt x="1019584" y="159487"/>
                  <a:pt x="1024252" y="157453"/>
                  <a:pt x="1029453" y="155120"/>
                </a:cubicBezTo>
                <a:cubicBezTo>
                  <a:pt x="1034653" y="152786"/>
                  <a:pt x="1039954" y="150386"/>
                  <a:pt x="1045355" y="147919"/>
                </a:cubicBezTo>
                <a:cubicBezTo>
                  <a:pt x="1050755" y="145452"/>
                  <a:pt x="1056022" y="142985"/>
                  <a:pt x="1061156" y="140518"/>
                </a:cubicBezTo>
                <a:cubicBezTo>
                  <a:pt x="1066290" y="138051"/>
                  <a:pt x="1070991" y="135684"/>
                  <a:pt x="1075259" y="133417"/>
                </a:cubicBezTo>
                <a:lnTo>
                  <a:pt x="1075259" y="68409"/>
                </a:lnTo>
                <a:lnTo>
                  <a:pt x="1021251" y="68409"/>
                </a:lnTo>
                <a:lnTo>
                  <a:pt x="1021251" y="61608"/>
                </a:lnTo>
                <a:lnTo>
                  <a:pt x="1075259" y="61608"/>
                </a:lnTo>
                <a:close/>
                <a:moveTo>
                  <a:pt x="349844" y="6401"/>
                </a:moveTo>
                <a:lnTo>
                  <a:pt x="356244" y="9402"/>
                </a:lnTo>
                <a:cubicBezTo>
                  <a:pt x="355178" y="11669"/>
                  <a:pt x="353844" y="14169"/>
                  <a:pt x="352244" y="16903"/>
                </a:cubicBezTo>
                <a:cubicBezTo>
                  <a:pt x="350644" y="19636"/>
                  <a:pt x="348877" y="22437"/>
                  <a:pt x="346943" y="25304"/>
                </a:cubicBezTo>
                <a:cubicBezTo>
                  <a:pt x="345010" y="28171"/>
                  <a:pt x="343010" y="31071"/>
                  <a:pt x="340943" y="34005"/>
                </a:cubicBezTo>
                <a:cubicBezTo>
                  <a:pt x="338876" y="36938"/>
                  <a:pt x="336842" y="39605"/>
                  <a:pt x="334842" y="42006"/>
                </a:cubicBezTo>
                <a:lnTo>
                  <a:pt x="376047" y="42006"/>
                </a:lnTo>
                <a:lnTo>
                  <a:pt x="376047" y="49007"/>
                </a:lnTo>
                <a:lnTo>
                  <a:pt x="320840" y="49007"/>
                </a:lnTo>
                <a:lnTo>
                  <a:pt x="320840" y="85611"/>
                </a:lnTo>
                <a:lnTo>
                  <a:pt x="371446" y="85611"/>
                </a:lnTo>
                <a:lnTo>
                  <a:pt x="371446" y="92412"/>
                </a:lnTo>
                <a:lnTo>
                  <a:pt x="320840" y="92412"/>
                </a:lnTo>
                <a:lnTo>
                  <a:pt x="320840" y="128616"/>
                </a:lnTo>
                <a:lnTo>
                  <a:pt x="383448" y="128616"/>
                </a:lnTo>
                <a:lnTo>
                  <a:pt x="383448" y="135417"/>
                </a:lnTo>
                <a:lnTo>
                  <a:pt x="320840" y="135417"/>
                </a:lnTo>
                <a:lnTo>
                  <a:pt x="320840" y="185024"/>
                </a:lnTo>
                <a:lnTo>
                  <a:pt x="313439" y="185024"/>
                </a:lnTo>
                <a:lnTo>
                  <a:pt x="313439" y="135417"/>
                </a:lnTo>
                <a:lnTo>
                  <a:pt x="250831" y="135417"/>
                </a:lnTo>
                <a:lnTo>
                  <a:pt x="250831" y="128616"/>
                </a:lnTo>
                <a:lnTo>
                  <a:pt x="313439" y="128616"/>
                </a:lnTo>
                <a:lnTo>
                  <a:pt x="313439" y="92412"/>
                </a:lnTo>
                <a:lnTo>
                  <a:pt x="264033" y="92412"/>
                </a:lnTo>
                <a:lnTo>
                  <a:pt x="264033" y="85611"/>
                </a:lnTo>
                <a:lnTo>
                  <a:pt x="313439" y="85611"/>
                </a:lnTo>
                <a:lnTo>
                  <a:pt x="313439" y="49007"/>
                </a:lnTo>
                <a:lnTo>
                  <a:pt x="262633" y="49007"/>
                </a:lnTo>
                <a:lnTo>
                  <a:pt x="262633" y="42006"/>
                </a:lnTo>
                <a:lnTo>
                  <a:pt x="326241" y="42006"/>
                </a:lnTo>
                <a:cubicBezTo>
                  <a:pt x="328241" y="39605"/>
                  <a:pt x="330375" y="36838"/>
                  <a:pt x="332642" y="33705"/>
                </a:cubicBezTo>
                <a:cubicBezTo>
                  <a:pt x="334908" y="30571"/>
                  <a:pt x="337142" y="27370"/>
                  <a:pt x="339342" y="24103"/>
                </a:cubicBezTo>
                <a:cubicBezTo>
                  <a:pt x="341543" y="20836"/>
                  <a:pt x="343543" y="17669"/>
                  <a:pt x="345343" y="14602"/>
                </a:cubicBezTo>
                <a:cubicBezTo>
                  <a:pt x="347144" y="11535"/>
                  <a:pt x="348644" y="8801"/>
                  <a:pt x="349844" y="6401"/>
                </a:cubicBezTo>
                <a:close/>
                <a:moveTo>
                  <a:pt x="65608" y="6401"/>
                </a:moveTo>
                <a:lnTo>
                  <a:pt x="72609" y="7001"/>
                </a:lnTo>
                <a:lnTo>
                  <a:pt x="72609" y="183623"/>
                </a:lnTo>
                <a:lnTo>
                  <a:pt x="65608" y="183623"/>
                </a:lnTo>
                <a:lnTo>
                  <a:pt x="65608" y="141018"/>
                </a:lnTo>
                <a:cubicBezTo>
                  <a:pt x="61474" y="143018"/>
                  <a:pt x="56973" y="145219"/>
                  <a:pt x="52106" y="147619"/>
                </a:cubicBezTo>
                <a:cubicBezTo>
                  <a:pt x="47239" y="150019"/>
                  <a:pt x="42272" y="152419"/>
                  <a:pt x="37204" y="154820"/>
                </a:cubicBezTo>
                <a:cubicBezTo>
                  <a:pt x="32137" y="157220"/>
                  <a:pt x="27103" y="159554"/>
                  <a:pt x="22103" y="161821"/>
                </a:cubicBezTo>
                <a:cubicBezTo>
                  <a:pt x="17102" y="164088"/>
                  <a:pt x="12535" y="166088"/>
                  <a:pt x="8401" y="167821"/>
                </a:cubicBezTo>
                <a:lnTo>
                  <a:pt x="5800" y="161221"/>
                </a:lnTo>
                <a:cubicBezTo>
                  <a:pt x="9934" y="159487"/>
                  <a:pt x="14602" y="157453"/>
                  <a:pt x="19802" y="155120"/>
                </a:cubicBezTo>
                <a:cubicBezTo>
                  <a:pt x="25003" y="152786"/>
                  <a:pt x="30303" y="150386"/>
                  <a:pt x="35704" y="147919"/>
                </a:cubicBezTo>
                <a:cubicBezTo>
                  <a:pt x="41105" y="145452"/>
                  <a:pt x="46372" y="142985"/>
                  <a:pt x="51506" y="140518"/>
                </a:cubicBezTo>
                <a:cubicBezTo>
                  <a:pt x="56640" y="138051"/>
                  <a:pt x="61341" y="135684"/>
                  <a:pt x="65608" y="133417"/>
                </a:cubicBezTo>
                <a:lnTo>
                  <a:pt x="65608" y="68409"/>
                </a:lnTo>
                <a:lnTo>
                  <a:pt x="11601" y="68409"/>
                </a:lnTo>
                <a:lnTo>
                  <a:pt x="11601" y="61608"/>
                </a:lnTo>
                <a:lnTo>
                  <a:pt x="65608" y="61608"/>
                </a:lnTo>
                <a:close/>
                <a:moveTo>
                  <a:pt x="3749562" y="6201"/>
                </a:moveTo>
                <a:lnTo>
                  <a:pt x="3756162" y="6601"/>
                </a:lnTo>
                <a:lnTo>
                  <a:pt x="3756162" y="31804"/>
                </a:lnTo>
                <a:lnTo>
                  <a:pt x="3790967" y="31804"/>
                </a:lnTo>
                <a:lnTo>
                  <a:pt x="3790967" y="38205"/>
                </a:lnTo>
                <a:lnTo>
                  <a:pt x="3756162" y="38205"/>
                </a:lnTo>
                <a:lnTo>
                  <a:pt x="3756162" y="69809"/>
                </a:lnTo>
                <a:lnTo>
                  <a:pt x="3770164" y="69809"/>
                </a:lnTo>
                <a:cubicBezTo>
                  <a:pt x="3777898" y="62075"/>
                  <a:pt x="3784766" y="54007"/>
                  <a:pt x="3790767" y="45606"/>
                </a:cubicBezTo>
                <a:cubicBezTo>
                  <a:pt x="3796767" y="37205"/>
                  <a:pt x="3802368" y="27937"/>
                  <a:pt x="3807569" y="17803"/>
                </a:cubicBezTo>
                <a:lnTo>
                  <a:pt x="3813570" y="21203"/>
                </a:lnTo>
                <a:cubicBezTo>
                  <a:pt x="3808635" y="30671"/>
                  <a:pt x="3803435" y="39339"/>
                  <a:pt x="3797967" y="47206"/>
                </a:cubicBezTo>
                <a:cubicBezTo>
                  <a:pt x="3792500" y="55074"/>
                  <a:pt x="3786366" y="62608"/>
                  <a:pt x="3779566" y="69809"/>
                </a:cubicBezTo>
                <a:lnTo>
                  <a:pt x="3823571" y="69809"/>
                </a:lnTo>
                <a:lnTo>
                  <a:pt x="3823571" y="76210"/>
                </a:lnTo>
                <a:lnTo>
                  <a:pt x="3773365" y="76210"/>
                </a:lnTo>
                <a:cubicBezTo>
                  <a:pt x="3768697" y="80610"/>
                  <a:pt x="3763763" y="84978"/>
                  <a:pt x="3758563" y="89312"/>
                </a:cubicBezTo>
                <a:cubicBezTo>
                  <a:pt x="3753362" y="93645"/>
                  <a:pt x="3747695" y="97946"/>
                  <a:pt x="3741560" y="102213"/>
                </a:cubicBezTo>
                <a:lnTo>
                  <a:pt x="3801568" y="102213"/>
                </a:lnTo>
                <a:lnTo>
                  <a:pt x="3801568" y="184623"/>
                </a:lnTo>
                <a:lnTo>
                  <a:pt x="3794767" y="184623"/>
                </a:lnTo>
                <a:lnTo>
                  <a:pt x="3794767" y="172622"/>
                </a:lnTo>
                <a:lnTo>
                  <a:pt x="3735360" y="172622"/>
                </a:lnTo>
                <a:lnTo>
                  <a:pt x="3735360" y="184824"/>
                </a:lnTo>
                <a:lnTo>
                  <a:pt x="3728759" y="184824"/>
                </a:lnTo>
                <a:lnTo>
                  <a:pt x="3728759" y="111014"/>
                </a:lnTo>
                <a:cubicBezTo>
                  <a:pt x="3725558" y="113148"/>
                  <a:pt x="3722258" y="115248"/>
                  <a:pt x="3718858" y="117315"/>
                </a:cubicBezTo>
                <a:cubicBezTo>
                  <a:pt x="3715457" y="119382"/>
                  <a:pt x="3711890" y="121549"/>
                  <a:pt x="3708157" y="123816"/>
                </a:cubicBezTo>
                <a:lnTo>
                  <a:pt x="3704956" y="117415"/>
                </a:lnTo>
                <a:cubicBezTo>
                  <a:pt x="3717224" y="110214"/>
                  <a:pt x="3728125" y="103280"/>
                  <a:pt x="3737660" y="96612"/>
                </a:cubicBezTo>
                <a:cubicBezTo>
                  <a:pt x="3747194" y="89945"/>
                  <a:pt x="3755762" y="83144"/>
                  <a:pt x="3763363" y="76210"/>
                </a:cubicBezTo>
                <a:lnTo>
                  <a:pt x="3709157" y="76210"/>
                </a:lnTo>
                <a:lnTo>
                  <a:pt x="3709157" y="69809"/>
                </a:lnTo>
                <a:lnTo>
                  <a:pt x="3749562" y="69809"/>
                </a:lnTo>
                <a:lnTo>
                  <a:pt x="3749562" y="38205"/>
                </a:lnTo>
                <a:lnTo>
                  <a:pt x="3717158" y="38205"/>
                </a:lnTo>
                <a:lnTo>
                  <a:pt x="3717158" y="31804"/>
                </a:lnTo>
                <a:lnTo>
                  <a:pt x="3749562" y="31804"/>
                </a:lnTo>
                <a:close/>
                <a:moveTo>
                  <a:pt x="631279" y="6201"/>
                </a:moveTo>
                <a:cubicBezTo>
                  <a:pt x="633013" y="7935"/>
                  <a:pt x="635180" y="10102"/>
                  <a:pt x="637780" y="12702"/>
                </a:cubicBezTo>
                <a:cubicBezTo>
                  <a:pt x="640380" y="15302"/>
                  <a:pt x="643014" y="18069"/>
                  <a:pt x="645681" y="21003"/>
                </a:cubicBezTo>
                <a:cubicBezTo>
                  <a:pt x="648348" y="23937"/>
                  <a:pt x="650915" y="26804"/>
                  <a:pt x="653382" y="29604"/>
                </a:cubicBezTo>
                <a:cubicBezTo>
                  <a:pt x="655849" y="32404"/>
                  <a:pt x="657949" y="34805"/>
                  <a:pt x="659682" y="36805"/>
                </a:cubicBezTo>
                <a:lnTo>
                  <a:pt x="654683" y="41806"/>
                </a:lnTo>
                <a:cubicBezTo>
                  <a:pt x="652948" y="39672"/>
                  <a:pt x="650815" y="37138"/>
                  <a:pt x="648281" y="34205"/>
                </a:cubicBezTo>
                <a:cubicBezTo>
                  <a:pt x="645748" y="31271"/>
                  <a:pt x="643147" y="28337"/>
                  <a:pt x="640480" y="25404"/>
                </a:cubicBezTo>
                <a:cubicBezTo>
                  <a:pt x="637813" y="22470"/>
                  <a:pt x="635246" y="19703"/>
                  <a:pt x="632779" y="17103"/>
                </a:cubicBezTo>
                <a:cubicBezTo>
                  <a:pt x="630312" y="14502"/>
                  <a:pt x="628279" y="12402"/>
                  <a:pt x="626678" y="10802"/>
                </a:cubicBezTo>
                <a:close/>
                <a:moveTo>
                  <a:pt x="5548834" y="6001"/>
                </a:moveTo>
                <a:lnTo>
                  <a:pt x="5555835" y="6401"/>
                </a:lnTo>
                <a:lnTo>
                  <a:pt x="5555835" y="42406"/>
                </a:lnTo>
                <a:lnTo>
                  <a:pt x="5632645" y="42406"/>
                </a:lnTo>
                <a:lnTo>
                  <a:pt x="5632645" y="49807"/>
                </a:lnTo>
                <a:lnTo>
                  <a:pt x="5562436" y="49807"/>
                </a:lnTo>
                <a:cubicBezTo>
                  <a:pt x="5571103" y="70076"/>
                  <a:pt x="5582205" y="88345"/>
                  <a:pt x="5595740" y="104613"/>
                </a:cubicBezTo>
                <a:cubicBezTo>
                  <a:pt x="5609275" y="120882"/>
                  <a:pt x="5625110" y="135884"/>
                  <a:pt x="5643246" y="149619"/>
                </a:cubicBezTo>
                <a:lnTo>
                  <a:pt x="5638645" y="155820"/>
                </a:lnTo>
                <a:cubicBezTo>
                  <a:pt x="5620376" y="142085"/>
                  <a:pt x="5604141" y="126416"/>
                  <a:pt x="5589940" y="108814"/>
                </a:cubicBezTo>
                <a:cubicBezTo>
                  <a:pt x="5575737" y="91212"/>
                  <a:pt x="5564369" y="71876"/>
                  <a:pt x="5555835" y="50807"/>
                </a:cubicBezTo>
                <a:lnTo>
                  <a:pt x="5555835" y="141818"/>
                </a:lnTo>
                <a:lnTo>
                  <a:pt x="5602041" y="141818"/>
                </a:lnTo>
                <a:lnTo>
                  <a:pt x="5602041" y="148819"/>
                </a:lnTo>
                <a:lnTo>
                  <a:pt x="5555835" y="148819"/>
                </a:lnTo>
                <a:lnTo>
                  <a:pt x="5555835" y="186224"/>
                </a:lnTo>
                <a:lnTo>
                  <a:pt x="5548834" y="186224"/>
                </a:lnTo>
                <a:lnTo>
                  <a:pt x="5548834" y="148819"/>
                </a:lnTo>
                <a:lnTo>
                  <a:pt x="5502629" y="148819"/>
                </a:lnTo>
                <a:lnTo>
                  <a:pt x="5502629" y="141818"/>
                </a:lnTo>
                <a:lnTo>
                  <a:pt x="5548834" y="141818"/>
                </a:lnTo>
                <a:lnTo>
                  <a:pt x="5548834" y="49807"/>
                </a:lnTo>
                <a:lnTo>
                  <a:pt x="5548634" y="49807"/>
                </a:lnTo>
                <a:cubicBezTo>
                  <a:pt x="5544367" y="60208"/>
                  <a:pt x="5539566" y="70009"/>
                  <a:pt x="5534232" y="79210"/>
                </a:cubicBezTo>
                <a:cubicBezTo>
                  <a:pt x="5528898" y="88411"/>
                  <a:pt x="5522831" y="97346"/>
                  <a:pt x="5516030" y="106014"/>
                </a:cubicBezTo>
                <a:cubicBezTo>
                  <a:pt x="5509229" y="114681"/>
                  <a:pt x="5501695" y="123249"/>
                  <a:pt x="5493427" y="131717"/>
                </a:cubicBezTo>
                <a:cubicBezTo>
                  <a:pt x="5485159" y="140185"/>
                  <a:pt x="5476025" y="148819"/>
                  <a:pt x="5466024" y="157620"/>
                </a:cubicBezTo>
                <a:lnTo>
                  <a:pt x="5461223" y="151619"/>
                </a:lnTo>
                <a:cubicBezTo>
                  <a:pt x="5470957" y="143485"/>
                  <a:pt x="5479825" y="135451"/>
                  <a:pt x="5487827" y="127516"/>
                </a:cubicBezTo>
                <a:cubicBezTo>
                  <a:pt x="5495828" y="119582"/>
                  <a:pt x="5503129" y="111514"/>
                  <a:pt x="5509729" y="103313"/>
                </a:cubicBezTo>
                <a:cubicBezTo>
                  <a:pt x="5516330" y="95112"/>
                  <a:pt x="5522297" y="86611"/>
                  <a:pt x="5527632" y="77810"/>
                </a:cubicBezTo>
                <a:cubicBezTo>
                  <a:pt x="5532965" y="69009"/>
                  <a:pt x="5537766" y="59675"/>
                  <a:pt x="5542033" y="49807"/>
                </a:cubicBezTo>
                <a:lnTo>
                  <a:pt x="5472025" y="49807"/>
                </a:lnTo>
                <a:lnTo>
                  <a:pt x="5472025" y="42406"/>
                </a:lnTo>
                <a:lnTo>
                  <a:pt x="5548834" y="42406"/>
                </a:lnTo>
                <a:close/>
                <a:moveTo>
                  <a:pt x="4718807" y="6001"/>
                </a:moveTo>
                <a:lnTo>
                  <a:pt x="4726007" y="6401"/>
                </a:lnTo>
                <a:cubicBezTo>
                  <a:pt x="4726007" y="9202"/>
                  <a:pt x="4725941" y="12302"/>
                  <a:pt x="4725807" y="15702"/>
                </a:cubicBezTo>
                <a:cubicBezTo>
                  <a:pt x="4725674" y="19103"/>
                  <a:pt x="4725507" y="22537"/>
                  <a:pt x="4725307" y="26004"/>
                </a:cubicBezTo>
                <a:cubicBezTo>
                  <a:pt x="4725107" y="29471"/>
                  <a:pt x="4724907" y="32905"/>
                  <a:pt x="4724707" y="36305"/>
                </a:cubicBezTo>
                <a:cubicBezTo>
                  <a:pt x="4724507" y="39705"/>
                  <a:pt x="4724341" y="42739"/>
                  <a:pt x="4724207" y="45406"/>
                </a:cubicBezTo>
                <a:lnTo>
                  <a:pt x="4829821" y="45406"/>
                </a:lnTo>
                <a:lnTo>
                  <a:pt x="4829821" y="52407"/>
                </a:lnTo>
                <a:lnTo>
                  <a:pt x="4752011" y="52407"/>
                </a:lnTo>
                <a:lnTo>
                  <a:pt x="4752011" y="130817"/>
                </a:lnTo>
                <a:cubicBezTo>
                  <a:pt x="4775214" y="112815"/>
                  <a:pt x="4793283" y="92345"/>
                  <a:pt x="4806218" y="69409"/>
                </a:cubicBezTo>
                <a:lnTo>
                  <a:pt x="4811618" y="74010"/>
                </a:lnTo>
                <a:cubicBezTo>
                  <a:pt x="4804417" y="86545"/>
                  <a:pt x="4795916" y="98213"/>
                  <a:pt x="4786115" y="109014"/>
                </a:cubicBezTo>
                <a:cubicBezTo>
                  <a:pt x="4776314" y="119815"/>
                  <a:pt x="4764946" y="130017"/>
                  <a:pt x="4752011" y="139618"/>
                </a:cubicBezTo>
                <a:lnTo>
                  <a:pt x="4752011" y="152419"/>
                </a:lnTo>
                <a:cubicBezTo>
                  <a:pt x="4752011" y="155887"/>
                  <a:pt x="4752244" y="158754"/>
                  <a:pt x="4752711" y="161021"/>
                </a:cubicBezTo>
                <a:cubicBezTo>
                  <a:pt x="4753178" y="163287"/>
                  <a:pt x="4754077" y="165054"/>
                  <a:pt x="4755411" y="166321"/>
                </a:cubicBezTo>
                <a:cubicBezTo>
                  <a:pt x="4756744" y="167588"/>
                  <a:pt x="4758512" y="168521"/>
                  <a:pt x="4760712" y="169122"/>
                </a:cubicBezTo>
                <a:cubicBezTo>
                  <a:pt x="4762912" y="169722"/>
                  <a:pt x="4765746" y="170088"/>
                  <a:pt x="4769213" y="170222"/>
                </a:cubicBezTo>
                <a:cubicBezTo>
                  <a:pt x="4773880" y="170488"/>
                  <a:pt x="4778814" y="170622"/>
                  <a:pt x="4784015" y="170622"/>
                </a:cubicBezTo>
                <a:cubicBezTo>
                  <a:pt x="4789215" y="170622"/>
                  <a:pt x="4794149" y="170488"/>
                  <a:pt x="4798817" y="170222"/>
                </a:cubicBezTo>
                <a:cubicBezTo>
                  <a:pt x="4802950" y="169955"/>
                  <a:pt x="4806218" y="169588"/>
                  <a:pt x="4808618" y="169122"/>
                </a:cubicBezTo>
                <a:cubicBezTo>
                  <a:pt x="4811018" y="168655"/>
                  <a:pt x="4812918" y="167821"/>
                  <a:pt x="4814319" y="166621"/>
                </a:cubicBezTo>
                <a:cubicBezTo>
                  <a:pt x="4815719" y="165421"/>
                  <a:pt x="4816719" y="163754"/>
                  <a:pt x="4817319" y="161621"/>
                </a:cubicBezTo>
                <a:cubicBezTo>
                  <a:pt x="4817919" y="159487"/>
                  <a:pt x="4818486" y="156620"/>
                  <a:pt x="4819019" y="153020"/>
                </a:cubicBezTo>
                <a:cubicBezTo>
                  <a:pt x="4819286" y="151286"/>
                  <a:pt x="4819519" y="149186"/>
                  <a:pt x="4819719" y="146719"/>
                </a:cubicBezTo>
                <a:cubicBezTo>
                  <a:pt x="4819919" y="144252"/>
                  <a:pt x="4820119" y="141751"/>
                  <a:pt x="4820319" y="139218"/>
                </a:cubicBezTo>
                <a:cubicBezTo>
                  <a:pt x="4820519" y="136684"/>
                  <a:pt x="4820652" y="134251"/>
                  <a:pt x="4820719" y="131917"/>
                </a:cubicBezTo>
                <a:cubicBezTo>
                  <a:pt x="4820786" y="129583"/>
                  <a:pt x="4820819" y="127750"/>
                  <a:pt x="4820819" y="126416"/>
                </a:cubicBezTo>
                <a:lnTo>
                  <a:pt x="4827220" y="128616"/>
                </a:lnTo>
                <a:cubicBezTo>
                  <a:pt x="4827220" y="129817"/>
                  <a:pt x="4827153" y="131550"/>
                  <a:pt x="4827020" y="133817"/>
                </a:cubicBezTo>
                <a:cubicBezTo>
                  <a:pt x="4826887" y="136084"/>
                  <a:pt x="4826753" y="138518"/>
                  <a:pt x="4826620" y="141118"/>
                </a:cubicBezTo>
                <a:cubicBezTo>
                  <a:pt x="4826487" y="143718"/>
                  <a:pt x="4826320" y="146285"/>
                  <a:pt x="4826120" y="148819"/>
                </a:cubicBezTo>
                <a:cubicBezTo>
                  <a:pt x="4825920" y="151353"/>
                  <a:pt x="4825753" y="153486"/>
                  <a:pt x="4825620" y="155220"/>
                </a:cubicBezTo>
                <a:cubicBezTo>
                  <a:pt x="4825220" y="159620"/>
                  <a:pt x="4824587" y="163187"/>
                  <a:pt x="4823720" y="165921"/>
                </a:cubicBezTo>
                <a:cubicBezTo>
                  <a:pt x="4822853" y="168655"/>
                  <a:pt x="4821453" y="170822"/>
                  <a:pt x="4819519" y="172422"/>
                </a:cubicBezTo>
                <a:cubicBezTo>
                  <a:pt x="4817586" y="174022"/>
                  <a:pt x="4815052" y="175156"/>
                  <a:pt x="4811918" y="175822"/>
                </a:cubicBezTo>
                <a:cubicBezTo>
                  <a:pt x="4808784" y="176489"/>
                  <a:pt x="4804817" y="176956"/>
                  <a:pt x="4800017" y="177223"/>
                </a:cubicBezTo>
                <a:cubicBezTo>
                  <a:pt x="4794949" y="177489"/>
                  <a:pt x="4789515" y="177623"/>
                  <a:pt x="4783715" y="177623"/>
                </a:cubicBezTo>
                <a:cubicBezTo>
                  <a:pt x="4777914" y="177623"/>
                  <a:pt x="4772480" y="177489"/>
                  <a:pt x="4767413" y="177223"/>
                </a:cubicBezTo>
                <a:cubicBezTo>
                  <a:pt x="4763145" y="176956"/>
                  <a:pt x="4759545" y="176422"/>
                  <a:pt x="4756611" y="175622"/>
                </a:cubicBezTo>
                <a:cubicBezTo>
                  <a:pt x="4753677" y="174822"/>
                  <a:pt x="4751344" y="173555"/>
                  <a:pt x="4749611" y="171822"/>
                </a:cubicBezTo>
                <a:cubicBezTo>
                  <a:pt x="4747877" y="170088"/>
                  <a:pt x="4746643" y="167788"/>
                  <a:pt x="4745910" y="164921"/>
                </a:cubicBezTo>
                <a:cubicBezTo>
                  <a:pt x="4745177" y="162054"/>
                  <a:pt x="4744810" y="158354"/>
                  <a:pt x="4744810" y="153820"/>
                </a:cubicBezTo>
                <a:lnTo>
                  <a:pt x="4744810" y="144819"/>
                </a:lnTo>
                <a:cubicBezTo>
                  <a:pt x="4738142" y="149352"/>
                  <a:pt x="4731175" y="153753"/>
                  <a:pt x="4723907" y="158020"/>
                </a:cubicBezTo>
                <a:cubicBezTo>
                  <a:pt x="4716640" y="162287"/>
                  <a:pt x="4708939" y="166355"/>
                  <a:pt x="4700804" y="170222"/>
                </a:cubicBezTo>
                <a:lnTo>
                  <a:pt x="4697604" y="164221"/>
                </a:lnTo>
                <a:cubicBezTo>
                  <a:pt x="4706405" y="159954"/>
                  <a:pt x="4714706" y="155487"/>
                  <a:pt x="4722507" y="150819"/>
                </a:cubicBezTo>
                <a:cubicBezTo>
                  <a:pt x="4730308" y="146152"/>
                  <a:pt x="4737742" y="141285"/>
                  <a:pt x="4744810" y="136217"/>
                </a:cubicBezTo>
                <a:lnTo>
                  <a:pt x="4744810" y="52407"/>
                </a:lnTo>
                <a:lnTo>
                  <a:pt x="4723607" y="52407"/>
                </a:lnTo>
                <a:cubicBezTo>
                  <a:pt x="4722407" y="66809"/>
                  <a:pt x="4720273" y="79844"/>
                  <a:pt x="4717206" y="91512"/>
                </a:cubicBezTo>
                <a:cubicBezTo>
                  <a:pt x="4714139" y="103180"/>
                  <a:pt x="4709939" y="114115"/>
                  <a:pt x="4704605" y="124316"/>
                </a:cubicBezTo>
                <a:cubicBezTo>
                  <a:pt x="4699271" y="134517"/>
                  <a:pt x="4692670" y="144385"/>
                  <a:pt x="4684802" y="153920"/>
                </a:cubicBezTo>
                <a:cubicBezTo>
                  <a:pt x="4676935" y="163454"/>
                  <a:pt x="4667533" y="173355"/>
                  <a:pt x="4656599" y="183623"/>
                </a:cubicBezTo>
                <a:lnTo>
                  <a:pt x="4651398" y="178423"/>
                </a:lnTo>
                <a:cubicBezTo>
                  <a:pt x="4662066" y="168421"/>
                  <a:pt x="4671234" y="158820"/>
                  <a:pt x="4678902" y="149619"/>
                </a:cubicBezTo>
                <a:cubicBezTo>
                  <a:pt x="4686569" y="140418"/>
                  <a:pt x="4692970" y="130917"/>
                  <a:pt x="4698104" y="121116"/>
                </a:cubicBezTo>
                <a:cubicBezTo>
                  <a:pt x="4703238" y="111314"/>
                  <a:pt x="4707238" y="100846"/>
                  <a:pt x="4710105" y="89712"/>
                </a:cubicBezTo>
                <a:cubicBezTo>
                  <a:pt x="4712972" y="78577"/>
                  <a:pt x="4715006" y="66142"/>
                  <a:pt x="4716206" y="52407"/>
                </a:cubicBezTo>
                <a:lnTo>
                  <a:pt x="4662400" y="52407"/>
                </a:lnTo>
                <a:lnTo>
                  <a:pt x="4662400" y="45406"/>
                </a:lnTo>
                <a:lnTo>
                  <a:pt x="4716806" y="45406"/>
                </a:lnTo>
                <a:cubicBezTo>
                  <a:pt x="4716940" y="42739"/>
                  <a:pt x="4717106" y="39705"/>
                  <a:pt x="4717306" y="36305"/>
                </a:cubicBezTo>
                <a:cubicBezTo>
                  <a:pt x="4717506" y="32905"/>
                  <a:pt x="4717706" y="29404"/>
                  <a:pt x="4717906" y="25804"/>
                </a:cubicBezTo>
                <a:cubicBezTo>
                  <a:pt x="4718106" y="22203"/>
                  <a:pt x="4718273" y="18703"/>
                  <a:pt x="4718407" y="15302"/>
                </a:cubicBezTo>
                <a:cubicBezTo>
                  <a:pt x="4718540" y="11902"/>
                  <a:pt x="4718673" y="8801"/>
                  <a:pt x="4718807" y="6001"/>
                </a:cubicBezTo>
                <a:close/>
                <a:moveTo>
                  <a:pt x="1720138" y="6001"/>
                </a:moveTo>
                <a:lnTo>
                  <a:pt x="1727139" y="6601"/>
                </a:lnTo>
                <a:lnTo>
                  <a:pt x="1727139" y="79410"/>
                </a:lnTo>
                <a:cubicBezTo>
                  <a:pt x="1731273" y="77143"/>
                  <a:pt x="1735806" y="74443"/>
                  <a:pt x="1740740" y="71309"/>
                </a:cubicBezTo>
                <a:cubicBezTo>
                  <a:pt x="1745674" y="68176"/>
                  <a:pt x="1750608" y="64909"/>
                  <a:pt x="1755542" y="61508"/>
                </a:cubicBezTo>
                <a:cubicBezTo>
                  <a:pt x="1760476" y="58108"/>
                  <a:pt x="1765244" y="54641"/>
                  <a:pt x="1769843" y="51107"/>
                </a:cubicBezTo>
                <a:cubicBezTo>
                  <a:pt x="1774444" y="47573"/>
                  <a:pt x="1778478" y="44273"/>
                  <a:pt x="1781945" y="41206"/>
                </a:cubicBezTo>
                <a:lnTo>
                  <a:pt x="1786345" y="47206"/>
                </a:lnTo>
                <a:cubicBezTo>
                  <a:pt x="1782612" y="50407"/>
                  <a:pt x="1778211" y="53874"/>
                  <a:pt x="1773144" y="57608"/>
                </a:cubicBezTo>
                <a:cubicBezTo>
                  <a:pt x="1768077" y="61341"/>
                  <a:pt x="1762809" y="65075"/>
                  <a:pt x="1757342" y="68809"/>
                </a:cubicBezTo>
                <a:cubicBezTo>
                  <a:pt x="1751875" y="72543"/>
                  <a:pt x="1746475" y="76043"/>
                  <a:pt x="1741140" y="79310"/>
                </a:cubicBezTo>
                <a:cubicBezTo>
                  <a:pt x="1735806" y="82577"/>
                  <a:pt x="1731139" y="85344"/>
                  <a:pt x="1727139" y="87611"/>
                </a:cubicBezTo>
                <a:lnTo>
                  <a:pt x="1727139" y="152619"/>
                </a:lnTo>
                <a:cubicBezTo>
                  <a:pt x="1727139" y="155953"/>
                  <a:pt x="1727372" y="158620"/>
                  <a:pt x="1727839" y="160620"/>
                </a:cubicBezTo>
                <a:cubicBezTo>
                  <a:pt x="1728306" y="162621"/>
                  <a:pt x="1729138" y="164154"/>
                  <a:pt x="1730340" y="165221"/>
                </a:cubicBezTo>
                <a:cubicBezTo>
                  <a:pt x="1731539" y="166288"/>
                  <a:pt x="1733205" y="167055"/>
                  <a:pt x="1735340" y="167521"/>
                </a:cubicBezTo>
                <a:cubicBezTo>
                  <a:pt x="1737473" y="167988"/>
                  <a:pt x="1740140" y="168288"/>
                  <a:pt x="1743340" y="168421"/>
                </a:cubicBezTo>
                <a:cubicBezTo>
                  <a:pt x="1749475" y="168822"/>
                  <a:pt x="1755675" y="168822"/>
                  <a:pt x="1761943" y="168421"/>
                </a:cubicBezTo>
                <a:cubicBezTo>
                  <a:pt x="1765410" y="168155"/>
                  <a:pt x="1768244" y="167821"/>
                  <a:pt x="1770444" y="167421"/>
                </a:cubicBezTo>
                <a:cubicBezTo>
                  <a:pt x="1772644" y="167021"/>
                  <a:pt x="1774379" y="166321"/>
                  <a:pt x="1775645" y="165321"/>
                </a:cubicBezTo>
                <a:cubicBezTo>
                  <a:pt x="1776911" y="164321"/>
                  <a:pt x="1777878" y="162921"/>
                  <a:pt x="1778545" y="161121"/>
                </a:cubicBezTo>
                <a:cubicBezTo>
                  <a:pt x="1779212" y="159320"/>
                  <a:pt x="1779745" y="156887"/>
                  <a:pt x="1780145" y="153820"/>
                </a:cubicBezTo>
                <a:cubicBezTo>
                  <a:pt x="1780412" y="152219"/>
                  <a:pt x="1780678" y="149952"/>
                  <a:pt x="1780945" y="147019"/>
                </a:cubicBezTo>
                <a:cubicBezTo>
                  <a:pt x="1781211" y="144085"/>
                  <a:pt x="1781479" y="141151"/>
                  <a:pt x="1781745" y="138218"/>
                </a:cubicBezTo>
                <a:cubicBezTo>
                  <a:pt x="1782012" y="135284"/>
                  <a:pt x="1782212" y="132650"/>
                  <a:pt x="1782345" y="130317"/>
                </a:cubicBezTo>
                <a:cubicBezTo>
                  <a:pt x="1782480" y="127983"/>
                  <a:pt x="1782545" y="126616"/>
                  <a:pt x="1782545" y="126216"/>
                </a:cubicBezTo>
                <a:lnTo>
                  <a:pt x="1789547" y="129017"/>
                </a:lnTo>
                <a:cubicBezTo>
                  <a:pt x="1789547" y="129550"/>
                  <a:pt x="1789480" y="130883"/>
                  <a:pt x="1789346" y="133017"/>
                </a:cubicBezTo>
                <a:cubicBezTo>
                  <a:pt x="1789212" y="135151"/>
                  <a:pt x="1789013" y="137551"/>
                  <a:pt x="1788747" y="140218"/>
                </a:cubicBezTo>
                <a:cubicBezTo>
                  <a:pt x="1788479" y="142885"/>
                  <a:pt x="1788213" y="145619"/>
                  <a:pt x="1787946" y="148419"/>
                </a:cubicBezTo>
                <a:cubicBezTo>
                  <a:pt x="1787680" y="151219"/>
                  <a:pt x="1787413" y="153486"/>
                  <a:pt x="1787146" y="155220"/>
                </a:cubicBezTo>
                <a:cubicBezTo>
                  <a:pt x="1786612" y="159087"/>
                  <a:pt x="1785911" y="162287"/>
                  <a:pt x="1785045" y="164821"/>
                </a:cubicBezTo>
                <a:cubicBezTo>
                  <a:pt x="1784179" y="167355"/>
                  <a:pt x="1782878" y="169355"/>
                  <a:pt x="1781145" y="170822"/>
                </a:cubicBezTo>
                <a:cubicBezTo>
                  <a:pt x="1779411" y="172289"/>
                  <a:pt x="1777111" y="173389"/>
                  <a:pt x="1774244" y="174122"/>
                </a:cubicBezTo>
                <a:cubicBezTo>
                  <a:pt x="1771377" y="174856"/>
                  <a:pt x="1767678" y="175356"/>
                  <a:pt x="1763142" y="175622"/>
                </a:cubicBezTo>
                <a:cubicBezTo>
                  <a:pt x="1756210" y="176022"/>
                  <a:pt x="1749341" y="176022"/>
                  <a:pt x="1742540" y="175622"/>
                </a:cubicBezTo>
                <a:cubicBezTo>
                  <a:pt x="1738273" y="175356"/>
                  <a:pt x="1734739" y="174889"/>
                  <a:pt x="1731940" y="174222"/>
                </a:cubicBezTo>
                <a:cubicBezTo>
                  <a:pt x="1729138" y="173555"/>
                  <a:pt x="1726838" y="172422"/>
                  <a:pt x="1725039" y="170822"/>
                </a:cubicBezTo>
                <a:cubicBezTo>
                  <a:pt x="1723237" y="169222"/>
                  <a:pt x="1721971" y="167021"/>
                  <a:pt x="1721238" y="164221"/>
                </a:cubicBezTo>
                <a:cubicBezTo>
                  <a:pt x="1720505" y="161421"/>
                  <a:pt x="1720138" y="157753"/>
                  <a:pt x="1720138" y="153220"/>
                </a:cubicBezTo>
                <a:close/>
                <a:moveTo>
                  <a:pt x="1481907" y="6001"/>
                </a:moveTo>
                <a:cubicBezTo>
                  <a:pt x="1483908" y="9202"/>
                  <a:pt x="1486241" y="13302"/>
                  <a:pt x="1488908" y="18303"/>
                </a:cubicBezTo>
                <a:cubicBezTo>
                  <a:pt x="1491576" y="23303"/>
                  <a:pt x="1494309" y="28471"/>
                  <a:pt x="1497110" y="33805"/>
                </a:cubicBezTo>
                <a:cubicBezTo>
                  <a:pt x="1499910" y="39139"/>
                  <a:pt x="1502544" y="44306"/>
                  <a:pt x="1505011" y="49307"/>
                </a:cubicBezTo>
                <a:cubicBezTo>
                  <a:pt x="1507477" y="54307"/>
                  <a:pt x="1509511" y="58474"/>
                  <a:pt x="1511111" y="61808"/>
                </a:cubicBezTo>
                <a:lnTo>
                  <a:pt x="1505111" y="65209"/>
                </a:lnTo>
                <a:cubicBezTo>
                  <a:pt x="1503643" y="61875"/>
                  <a:pt x="1501676" y="57708"/>
                  <a:pt x="1499209" y="52707"/>
                </a:cubicBezTo>
                <a:cubicBezTo>
                  <a:pt x="1496742" y="47706"/>
                  <a:pt x="1494143" y="42572"/>
                  <a:pt x="1491409" y="37305"/>
                </a:cubicBezTo>
                <a:cubicBezTo>
                  <a:pt x="1488675" y="32038"/>
                  <a:pt x="1485974" y="26937"/>
                  <a:pt x="1483308" y="22003"/>
                </a:cubicBezTo>
                <a:cubicBezTo>
                  <a:pt x="1480641" y="17069"/>
                  <a:pt x="1478308" y="12935"/>
                  <a:pt x="1476307" y="9602"/>
                </a:cubicBezTo>
                <a:close/>
                <a:moveTo>
                  <a:pt x="1120064" y="6001"/>
                </a:moveTo>
                <a:lnTo>
                  <a:pt x="1127064" y="6601"/>
                </a:lnTo>
                <a:lnTo>
                  <a:pt x="1127064" y="79410"/>
                </a:lnTo>
                <a:cubicBezTo>
                  <a:pt x="1131199" y="77143"/>
                  <a:pt x="1135732" y="74443"/>
                  <a:pt x="1140667" y="71309"/>
                </a:cubicBezTo>
                <a:cubicBezTo>
                  <a:pt x="1145600" y="68176"/>
                  <a:pt x="1150534" y="64909"/>
                  <a:pt x="1155466" y="61508"/>
                </a:cubicBezTo>
                <a:cubicBezTo>
                  <a:pt x="1160400" y="58108"/>
                  <a:pt x="1165168" y="54641"/>
                  <a:pt x="1169769" y="51107"/>
                </a:cubicBezTo>
                <a:cubicBezTo>
                  <a:pt x="1174369" y="47573"/>
                  <a:pt x="1178404" y="44273"/>
                  <a:pt x="1181870" y="41206"/>
                </a:cubicBezTo>
                <a:lnTo>
                  <a:pt x="1186271" y="47206"/>
                </a:lnTo>
                <a:cubicBezTo>
                  <a:pt x="1182538" y="50407"/>
                  <a:pt x="1178136" y="53874"/>
                  <a:pt x="1173069" y="57608"/>
                </a:cubicBezTo>
                <a:cubicBezTo>
                  <a:pt x="1168002" y="61341"/>
                  <a:pt x="1162734" y="65075"/>
                  <a:pt x="1157268" y="68809"/>
                </a:cubicBezTo>
                <a:cubicBezTo>
                  <a:pt x="1151799" y="72543"/>
                  <a:pt x="1146398" y="76043"/>
                  <a:pt x="1141066" y="79310"/>
                </a:cubicBezTo>
                <a:cubicBezTo>
                  <a:pt x="1135732" y="82577"/>
                  <a:pt x="1131065" y="85344"/>
                  <a:pt x="1127064" y="87611"/>
                </a:cubicBezTo>
                <a:lnTo>
                  <a:pt x="1127064" y="152619"/>
                </a:lnTo>
                <a:cubicBezTo>
                  <a:pt x="1127064" y="155953"/>
                  <a:pt x="1127298" y="158620"/>
                  <a:pt x="1127765" y="160620"/>
                </a:cubicBezTo>
                <a:cubicBezTo>
                  <a:pt x="1128232" y="162621"/>
                  <a:pt x="1129065" y="164154"/>
                  <a:pt x="1130265" y="165221"/>
                </a:cubicBezTo>
                <a:cubicBezTo>
                  <a:pt x="1131465" y="166288"/>
                  <a:pt x="1133132" y="167055"/>
                  <a:pt x="1135266" y="167521"/>
                </a:cubicBezTo>
                <a:cubicBezTo>
                  <a:pt x="1137400" y="167988"/>
                  <a:pt x="1140066" y="168288"/>
                  <a:pt x="1143267" y="168421"/>
                </a:cubicBezTo>
                <a:cubicBezTo>
                  <a:pt x="1149399" y="168822"/>
                  <a:pt x="1155601" y="168822"/>
                  <a:pt x="1161869" y="168421"/>
                </a:cubicBezTo>
                <a:cubicBezTo>
                  <a:pt x="1165335" y="168155"/>
                  <a:pt x="1168169" y="167821"/>
                  <a:pt x="1170369" y="167421"/>
                </a:cubicBezTo>
                <a:cubicBezTo>
                  <a:pt x="1172570" y="167021"/>
                  <a:pt x="1174304" y="166321"/>
                  <a:pt x="1175569" y="165321"/>
                </a:cubicBezTo>
                <a:cubicBezTo>
                  <a:pt x="1176835" y="164321"/>
                  <a:pt x="1177804" y="162921"/>
                  <a:pt x="1178469" y="161121"/>
                </a:cubicBezTo>
                <a:cubicBezTo>
                  <a:pt x="1179137" y="159320"/>
                  <a:pt x="1179671" y="156887"/>
                  <a:pt x="1180069" y="153820"/>
                </a:cubicBezTo>
                <a:cubicBezTo>
                  <a:pt x="1180336" y="152219"/>
                  <a:pt x="1180603" y="149952"/>
                  <a:pt x="1180870" y="147019"/>
                </a:cubicBezTo>
                <a:cubicBezTo>
                  <a:pt x="1181137" y="144085"/>
                  <a:pt x="1181403" y="141151"/>
                  <a:pt x="1181669" y="138218"/>
                </a:cubicBezTo>
                <a:cubicBezTo>
                  <a:pt x="1181936" y="135284"/>
                  <a:pt x="1182137" y="132650"/>
                  <a:pt x="1182269" y="130317"/>
                </a:cubicBezTo>
                <a:cubicBezTo>
                  <a:pt x="1182403" y="127983"/>
                  <a:pt x="1182470" y="126616"/>
                  <a:pt x="1182470" y="126216"/>
                </a:cubicBezTo>
                <a:lnTo>
                  <a:pt x="1189471" y="129017"/>
                </a:lnTo>
                <a:cubicBezTo>
                  <a:pt x="1189471" y="129550"/>
                  <a:pt x="1189405" y="130883"/>
                  <a:pt x="1189273" y="133017"/>
                </a:cubicBezTo>
                <a:cubicBezTo>
                  <a:pt x="1189138" y="135151"/>
                  <a:pt x="1188937" y="137551"/>
                  <a:pt x="1188671" y="140218"/>
                </a:cubicBezTo>
                <a:cubicBezTo>
                  <a:pt x="1188404" y="142885"/>
                  <a:pt x="1188138" y="145619"/>
                  <a:pt x="1187870" y="148419"/>
                </a:cubicBezTo>
                <a:cubicBezTo>
                  <a:pt x="1187603" y="151219"/>
                  <a:pt x="1187337" y="153486"/>
                  <a:pt x="1187071" y="155220"/>
                </a:cubicBezTo>
                <a:cubicBezTo>
                  <a:pt x="1186537" y="159087"/>
                  <a:pt x="1185837" y="162287"/>
                  <a:pt x="1184970" y="164821"/>
                </a:cubicBezTo>
                <a:cubicBezTo>
                  <a:pt x="1184103" y="167355"/>
                  <a:pt x="1182804" y="169355"/>
                  <a:pt x="1181070" y="170822"/>
                </a:cubicBezTo>
                <a:cubicBezTo>
                  <a:pt x="1179336" y="172289"/>
                  <a:pt x="1177036" y="173389"/>
                  <a:pt x="1174170" y="174122"/>
                </a:cubicBezTo>
                <a:cubicBezTo>
                  <a:pt x="1171303" y="174856"/>
                  <a:pt x="1167602" y="175356"/>
                  <a:pt x="1163069" y="175622"/>
                </a:cubicBezTo>
                <a:cubicBezTo>
                  <a:pt x="1156134" y="176022"/>
                  <a:pt x="1149266" y="176022"/>
                  <a:pt x="1142467" y="175622"/>
                </a:cubicBezTo>
                <a:cubicBezTo>
                  <a:pt x="1138200" y="175356"/>
                  <a:pt x="1134666" y="174889"/>
                  <a:pt x="1131866" y="174222"/>
                </a:cubicBezTo>
                <a:cubicBezTo>
                  <a:pt x="1129065" y="173555"/>
                  <a:pt x="1126765" y="172422"/>
                  <a:pt x="1124965" y="170822"/>
                </a:cubicBezTo>
                <a:cubicBezTo>
                  <a:pt x="1123164" y="169222"/>
                  <a:pt x="1121898" y="167021"/>
                  <a:pt x="1121164" y="164221"/>
                </a:cubicBezTo>
                <a:cubicBezTo>
                  <a:pt x="1120431" y="161421"/>
                  <a:pt x="1120064" y="157753"/>
                  <a:pt x="1120064" y="153220"/>
                </a:cubicBezTo>
                <a:close/>
                <a:moveTo>
                  <a:pt x="110414" y="6001"/>
                </a:moveTo>
                <a:lnTo>
                  <a:pt x="117415" y="6601"/>
                </a:lnTo>
                <a:lnTo>
                  <a:pt x="117415" y="79410"/>
                </a:lnTo>
                <a:cubicBezTo>
                  <a:pt x="121549" y="77143"/>
                  <a:pt x="126083" y="74443"/>
                  <a:pt x="131017" y="71309"/>
                </a:cubicBezTo>
                <a:cubicBezTo>
                  <a:pt x="135950" y="68176"/>
                  <a:pt x="140885" y="64909"/>
                  <a:pt x="145818" y="61508"/>
                </a:cubicBezTo>
                <a:cubicBezTo>
                  <a:pt x="150753" y="58108"/>
                  <a:pt x="155520" y="54641"/>
                  <a:pt x="160120" y="51107"/>
                </a:cubicBezTo>
                <a:cubicBezTo>
                  <a:pt x="164721" y="47573"/>
                  <a:pt x="168755" y="44273"/>
                  <a:pt x="172222" y="41206"/>
                </a:cubicBezTo>
                <a:lnTo>
                  <a:pt x="176622" y="47206"/>
                </a:lnTo>
                <a:cubicBezTo>
                  <a:pt x="172888" y="50407"/>
                  <a:pt x="168488" y="53874"/>
                  <a:pt x="163421" y="57608"/>
                </a:cubicBezTo>
                <a:cubicBezTo>
                  <a:pt x="158353" y="61341"/>
                  <a:pt x="153086" y="65075"/>
                  <a:pt x="147619" y="68809"/>
                </a:cubicBezTo>
                <a:cubicBezTo>
                  <a:pt x="142152" y="72543"/>
                  <a:pt x="136751" y="76043"/>
                  <a:pt x="131416" y="79310"/>
                </a:cubicBezTo>
                <a:cubicBezTo>
                  <a:pt x="126083" y="82577"/>
                  <a:pt x="121415" y="85344"/>
                  <a:pt x="117415" y="87611"/>
                </a:cubicBezTo>
                <a:lnTo>
                  <a:pt x="117415" y="152619"/>
                </a:lnTo>
                <a:cubicBezTo>
                  <a:pt x="117415" y="155953"/>
                  <a:pt x="117648" y="158620"/>
                  <a:pt x="118115" y="160620"/>
                </a:cubicBezTo>
                <a:cubicBezTo>
                  <a:pt x="118582" y="162621"/>
                  <a:pt x="119415" y="164154"/>
                  <a:pt x="120615" y="165221"/>
                </a:cubicBezTo>
                <a:cubicBezTo>
                  <a:pt x="121815" y="166288"/>
                  <a:pt x="123483" y="167055"/>
                  <a:pt x="125616" y="167521"/>
                </a:cubicBezTo>
                <a:cubicBezTo>
                  <a:pt x="127749" y="167988"/>
                  <a:pt x="130416" y="168288"/>
                  <a:pt x="133617" y="168421"/>
                </a:cubicBezTo>
                <a:cubicBezTo>
                  <a:pt x="139751" y="168822"/>
                  <a:pt x="145952" y="168822"/>
                  <a:pt x="152220" y="168421"/>
                </a:cubicBezTo>
                <a:cubicBezTo>
                  <a:pt x="155686" y="168155"/>
                  <a:pt x="158520" y="167821"/>
                  <a:pt x="160720" y="167421"/>
                </a:cubicBezTo>
                <a:cubicBezTo>
                  <a:pt x="162921" y="167021"/>
                  <a:pt x="164654" y="166321"/>
                  <a:pt x="165921" y="165321"/>
                </a:cubicBezTo>
                <a:cubicBezTo>
                  <a:pt x="167188" y="164321"/>
                  <a:pt x="168155" y="162921"/>
                  <a:pt x="168821" y="161121"/>
                </a:cubicBezTo>
                <a:cubicBezTo>
                  <a:pt x="169488" y="159320"/>
                  <a:pt x="170021" y="156887"/>
                  <a:pt x="170421" y="153820"/>
                </a:cubicBezTo>
                <a:cubicBezTo>
                  <a:pt x="170688" y="152219"/>
                  <a:pt x="170955" y="149952"/>
                  <a:pt x="171222" y="147019"/>
                </a:cubicBezTo>
                <a:cubicBezTo>
                  <a:pt x="171488" y="144085"/>
                  <a:pt x="171755" y="141151"/>
                  <a:pt x="172022" y="138218"/>
                </a:cubicBezTo>
                <a:cubicBezTo>
                  <a:pt x="172289" y="135284"/>
                  <a:pt x="172489" y="132650"/>
                  <a:pt x="172622" y="130317"/>
                </a:cubicBezTo>
                <a:cubicBezTo>
                  <a:pt x="172755" y="127983"/>
                  <a:pt x="172822" y="126616"/>
                  <a:pt x="172822" y="126216"/>
                </a:cubicBezTo>
                <a:lnTo>
                  <a:pt x="179823" y="129017"/>
                </a:lnTo>
                <a:cubicBezTo>
                  <a:pt x="179823" y="129550"/>
                  <a:pt x="179756" y="130883"/>
                  <a:pt x="179623" y="133017"/>
                </a:cubicBezTo>
                <a:cubicBezTo>
                  <a:pt x="179490" y="135151"/>
                  <a:pt x="179289" y="137551"/>
                  <a:pt x="179022" y="140218"/>
                </a:cubicBezTo>
                <a:cubicBezTo>
                  <a:pt x="178756" y="142885"/>
                  <a:pt x="178489" y="145619"/>
                  <a:pt x="178222" y="148419"/>
                </a:cubicBezTo>
                <a:cubicBezTo>
                  <a:pt x="177956" y="151219"/>
                  <a:pt x="177689" y="153486"/>
                  <a:pt x="177422" y="155220"/>
                </a:cubicBezTo>
                <a:cubicBezTo>
                  <a:pt x="176889" y="159087"/>
                  <a:pt x="176189" y="162287"/>
                  <a:pt x="175322" y="164821"/>
                </a:cubicBezTo>
                <a:cubicBezTo>
                  <a:pt x="174456" y="167355"/>
                  <a:pt x="173155" y="169355"/>
                  <a:pt x="171421" y="170822"/>
                </a:cubicBezTo>
                <a:cubicBezTo>
                  <a:pt x="169688" y="172289"/>
                  <a:pt x="167388" y="173389"/>
                  <a:pt x="164521" y="174122"/>
                </a:cubicBezTo>
                <a:cubicBezTo>
                  <a:pt x="161654" y="174856"/>
                  <a:pt x="157953" y="175356"/>
                  <a:pt x="153419" y="175622"/>
                </a:cubicBezTo>
                <a:cubicBezTo>
                  <a:pt x="146486" y="176022"/>
                  <a:pt x="139618" y="176022"/>
                  <a:pt x="132816" y="175622"/>
                </a:cubicBezTo>
                <a:cubicBezTo>
                  <a:pt x="128549" y="175356"/>
                  <a:pt x="125016" y="174889"/>
                  <a:pt x="122216" y="174222"/>
                </a:cubicBezTo>
                <a:cubicBezTo>
                  <a:pt x="119415" y="173555"/>
                  <a:pt x="117115" y="172422"/>
                  <a:pt x="115314" y="170822"/>
                </a:cubicBezTo>
                <a:cubicBezTo>
                  <a:pt x="113514" y="169222"/>
                  <a:pt x="112247" y="167021"/>
                  <a:pt x="111514" y="164221"/>
                </a:cubicBezTo>
                <a:cubicBezTo>
                  <a:pt x="110780" y="161421"/>
                  <a:pt x="110414" y="157753"/>
                  <a:pt x="110414" y="153220"/>
                </a:cubicBezTo>
                <a:close/>
                <a:moveTo>
                  <a:pt x="1303285" y="5801"/>
                </a:moveTo>
                <a:cubicBezTo>
                  <a:pt x="1304753" y="9935"/>
                  <a:pt x="1306153" y="14236"/>
                  <a:pt x="1307486" y="18703"/>
                </a:cubicBezTo>
                <a:cubicBezTo>
                  <a:pt x="1308819" y="23170"/>
                  <a:pt x="1310086" y="27804"/>
                  <a:pt x="1311286" y="32604"/>
                </a:cubicBezTo>
                <a:lnTo>
                  <a:pt x="1387696" y="32604"/>
                </a:lnTo>
                <a:lnTo>
                  <a:pt x="1387696" y="39405"/>
                </a:lnTo>
                <a:lnTo>
                  <a:pt x="1220874" y="39405"/>
                </a:lnTo>
                <a:lnTo>
                  <a:pt x="1220874" y="32604"/>
                </a:lnTo>
                <a:lnTo>
                  <a:pt x="1304485" y="32604"/>
                </a:lnTo>
                <a:cubicBezTo>
                  <a:pt x="1303152" y="28071"/>
                  <a:pt x="1301852" y="23603"/>
                  <a:pt x="1300585" y="19203"/>
                </a:cubicBezTo>
                <a:cubicBezTo>
                  <a:pt x="1299319" y="14802"/>
                  <a:pt x="1298017" y="10602"/>
                  <a:pt x="1296684" y="6601"/>
                </a:cubicBezTo>
                <a:close/>
                <a:moveTo>
                  <a:pt x="5178188" y="5601"/>
                </a:moveTo>
                <a:lnTo>
                  <a:pt x="5184989" y="6001"/>
                </a:lnTo>
                <a:lnTo>
                  <a:pt x="5184989" y="38005"/>
                </a:lnTo>
                <a:lnTo>
                  <a:pt x="5239196" y="38005"/>
                </a:lnTo>
                <a:lnTo>
                  <a:pt x="5239196" y="44606"/>
                </a:lnTo>
                <a:lnTo>
                  <a:pt x="5184989" y="44606"/>
                </a:lnTo>
                <a:lnTo>
                  <a:pt x="5184989" y="80210"/>
                </a:lnTo>
                <a:lnTo>
                  <a:pt x="5228994" y="80210"/>
                </a:lnTo>
                <a:lnTo>
                  <a:pt x="5228994" y="86811"/>
                </a:lnTo>
                <a:lnTo>
                  <a:pt x="5134582" y="86811"/>
                </a:lnTo>
                <a:lnTo>
                  <a:pt x="5134582" y="80210"/>
                </a:lnTo>
                <a:lnTo>
                  <a:pt x="5178188" y="80210"/>
                </a:lnTo>
                <a:lnTo>
                  <a:pt x="5178188" y="44606"/>
                </a:lnTo>
                <a:lnTo>
                  <a:pt x="5133183" y="44606"/>
                </a:lnTo>
                <a:lnTo>
                  <a:pt x="5133183" y="38005"/>
                </a:lnTo>
                <a:lnTo>
                  <a:pt x="5178188" y="38005"/>
                </a:lnTo>
                <a:close/>
                <a:moveTo>
                  <a:pt x="4340959" y="5601"/>
                </a:moveTo>
                <a:lnTo>
                  <a:pt x="4347760" y="6001"/>
                </a:lnTo>
                <a:lnTo>
                  <a:pt x="4347760" y="42206"/>
                </a:lnTo>
                <a:lnTo>
                  <a:pt x="4413768" y="42206"/>
                </a:lnTo>
                <a:lnTo>
                  <a:pt x="4413768" y="49007"/>
                </a:lnTo>
                <a:lnTo>
                  <a:pt x="4347760" y="49007"/>
                </a:lnTo>
                <a:lnTo>
                  <a:pt x="4347760" y="88611"/>
                </a:lnTo>
                <a:lnTo>
                  <a:pt x="4428170" y="88611"/>
                </a:lnTo>
                <a:lnTo>
                  <a:pt x="4428170" y="95212"/>
                </a:lnTo>
                <a:lnTo>
                  <a:pt x="4349561" y="95212"/>
                </a:lnTo>
                <a:cubicBezTo>
                  <a:pt x="4358895" y="108681"/>
                  <a:pt x="4370463" y="120849"/>
                  <a:pt x="4384265" y="131717"/>
                </a:cubicBezTo>
                <a:cubicBezTo>
                  <a:pt x="4398066" y="142585"/>
                  <a:pt x="4414169" y="152553"/>
                  <a:pt x="4432571" y="161621"/>
                </a:cubicBezTo>
                <a:lnTo>
                  <a:pt x="4429170" y="167621"/>
                </a:lnTo>
                <a:cubicBezTo>
                  <a:pt x="4411168" y="158820"/>
                  <a:pt x="4395466" y="149152"/>
                  <a:pt x="4382064" y="138618"/>
                </a:cubicBezTo>
                <a:cubicBezTo>
                  <a:pt x="4368663" y="128083"/>
                  <a:pt x="4357228" y="116348"/>
                  <a:pt x="4347760" y="103413"/>
                </a:cubicBezTo>
                <a:lnTo>
                  <a:pt x="4347760" y="184423"/>
                </a:lnTo>
                <a:lnTo>
                  <a:pt x="4340959" y="184423"/>
                </a:lnTo>
                <a:lnTo>
                  <a:pt x="4340959" y="103213"/>
                </a:lnTo>
                <a:cubicBezTo>
                  <a:pt x="4331491" y="117082"/>
                  <a:pt x="4320023" y="129417"/>
                  <a:pt x="4306555" y="140218"/>
                </a:cubicBezTo>
                <a:cubicBezTo>
                  <a:pt x="4293087" y="151019"/>
                  <a:pt x="4277018" y="161087"/>
                  <a:pt x="4258349" y="170422"/>
                </a:cubicBezTo>
                <a:lnTo>
                  <a:pt x="4254749" y="164621"/>
                </a:lnTo>
                <a:cubicBezTo>
                  <a:pt x="4273818" y="155020"/>
                  <a:pt x="4290219" y="144585"/>
                  <a:pt x="4303955" y="133317"/>
                </a:cubicBezTo>
                <a:cubicBezTo>
                  <a:pt x="4317690" y="122049"/>
                  <a:pt x="4329225" y="109347"/>
                  <a:pt x="4338559" y="95212"/>
                </a:cubicBezTo>
                <a:lnTo>
                  <a:pt x="4258749" y="95212"/>
                </a:lnTo>
                <a:lnTo>
                  <a:pt x="4258749" y="88611"/>
                </a:lnTo>
                <a:lnTo>
                  <a:pt x="4340959" y="88611"/>
                </a:lnTo>
                <a:lnTo>
                  <a:pt x="4340959" y="49007"/>
                </a:lnTo>
                <a:lnTo>
                  <a:pt x="4293554" y="49007"/>
                </a:lnTo>
                <a:cubicBezTo>
                  <a:pt x="4288220" y="60475"/>
                  <a:pt x="4282552" y="70609"/>
                  <a:pt x="4276551" y="79410"/>
                </a:cubicBezTo>
                <a:lnTo>
                  <a:pt x="4270751" y="75810"/>
                </a:lnTo>
                <a:cubicBezTo>
                  <a:pt x="4276618" y="67409"/>
                  <a:pt x="4282052" y="57908"/>
                  <a:pt x="4287053" y="47306"/>
                </a:cubicBezTo>
                <a:cubicBezTo>
                  <a:pt x="4292053" y="36705"/>
                  <a:pt x="4296287" y="25804"/>
                  <a:pt x="4299754" y="14602"/>
                </a:cubicBezTo>
                <a:lnTo>
                  <a:pt x="4306355" y="16402"/>
                </a:lnTo>
                <a:cubicBezTo>
                  <a:pt x="4304888" y="20803"/>
                  <a:pt x="4303355" y="25137"/>
                  <a:pt x="4301755" y="29404"/>
                </a:cubicBezTo>
                <a:cubicBezTo>
                  <a:pt x="4300154" y="33671"/>
                  <a:pt x="4298421" y="37938"/>
                  <a:pt x="4296554" y="42206"/>
                </a:cubicBezTo>
                <a:lnTo>
                  <a:pt x="4340959" y="42206"/>
                </a:lnTo>
                <a:close/>
                <a:moveTo>
                  <a:pt x="2509559" y="5601"/>
                </a:moveTo>
                <a:lnTo>
                  <a:pt x="2516760" y="6001"/>
                </a:lnTo>
                <a:lnTo>
                  <a:pt x="2516760" y="122616"/>
                </a:lnTo>
                <a:lnTo>
                  <a:pt x="2509559" y="122616"/>
                </a:lnTo>
                <a:close/>
                <a:moveTo>
                  <a:pt x="2335338" y="5601"/>
                </a:moveTo>
                <a:lnTo>
                  <a:pt x="2341739" y="6001"/>
                </a:lnTo>
                <a:cubicBezTo>
                  <a:pt x="2341872" y="9735"/>
                  <a:pt x="2342105" y="13935"/>
                  <a:pt x="2342440" y="18603"/>
                </a:cubicBezTo>
                <a:cubicBezTo>
                  <a:pt x="2342772" y="23270"/>
                  <a:pt x="2343105" y="28104"/>
                  <a:pt x="2343439" y="33105"/>
                </a:cubicBezTo>
                <a:cubicBezTo>
                  <a:pt x="2343773" y="38105"/>
                  <a:pt x="2344106" y="43139"/>
                  <a:pt x="2344439" y="48206"/>
                </a:cubicBezTo>
                <a:cubicBezTo>
                  <a:pt x="2344772" y="53274"/>
                  <a:pt x="2345073" y="58008"/>
                  <a:pt x="2345339" y="62408"/>
                </a:cubicBezTo>
                <a:lnTo>
                  <a:pt x="2400547" y="62408"/>
                </a:lnTo>
                <a:lnTo>
                  <a:pt x="2400547" y="69209"/>
                </a:lnTo>
                <a:lnTo>
                  <a:pt x="2345739" y="69209"/>
                </a:lnTo>
                <a:cubicBezTo>
                  <a:pt x="2345873" y="70409"/>
                  <a:pt x="2345939" y="71543"/>
                  <a:pt x="2345939" y="72609"/>
                </a:cubicBezTo>
                <a:cubicBezTo>
                  <a:pt x="2345939" y="73676"/>
                  <a:pt x="2346006" y="74743"/>
                  <a:pt x="2346140" y="75810"/>
                </a:cubicBezTo>
                <a:cubicBezTo>
                  <a:pt x="2347073" y="87011"/>
                  <a:pt x="2348339" y="97379"/>
                  <a:pt x="2349940" y="106914"/>
                </a:cubicBezTo>
                <a:cubicBezTo>
                  <a:pt x="2351540" y="116448"/>
                  <a:pt x="2353274" y="124983"/>
                  <a:pt x="2355140" y="132517"/>
                </a:cubicBezTo>
                <a:cubicBezTo>
                  <a:pt x="2357007" y="140051"/>
                  <a:pt x="2358941" y="146519"/>
                  <a:pt x="2360942" y="151919"/>
                </a:cubicBezTo>
                <a:cubicBezTo>
                  <a:pt x="2362941" y="157320"/>
                  <a:pt x="2364875" y="161487"/>
                  <a:pt x="2366742" y="164421"/>
                </a:cubicBezTo>
                <a:cubicBezTo>
                  <a:pt x="2368876" y="167888"/>
                  <a:pt x="2371209" y="170255"/>
                  <a:pt x="2373743" y="171522"/>
                </a:cubicBezTo>
                <a:cubicBezTo>
                  <a:pt x="2376277" y="172789"/>
                  <a:pt x="2378410" y="173422"/>
                  <a:pt x="2380144" y="173422"/>
                </a:cubicBezTo>
                <a:cubicBezTo>
                  <a:pt x="2382544" y="173422"/>
                  <a:pt x="2384511" y="172555"/>
                  <a:pt x="2386044" y="170822"/>
                </a:cubicBezTo>
                <a:cubicBezTo>
                  <a:pt x="2387578" y="169088"/>
                  <a:pt x="2388944" y="165954"/>
                  <a:pt x="2390145" y="161421"/>
                </a:cubicBezTo>
                <a:cubicBezTo>
                  <a:pt x="2391078" y="158087"/>
                  <a:pt x="2392079" y="153786"/>
                  <a:pt x="2393146" y="148519"/>
                </a:cubicBezTo>
                <a:cubicBezTo>
                  <a:pt x="2394212" y="143252"/>
                  <a:pt x="2395079" y="138351"/>
                  <a:pt x="2395746" y="133817"/>
                </a:cubicBezTo>
                <a:lnTo>
                  <a:pt x="2401746" y="137218"/>
                </a:lnTo>
                <a:cubicBezTo>
                  <a:pt x="2400946" y="142018"/>
                  <a:pt x="2400013" y="146985"/>
                  <a:pt x="2398947" y="152119"/>
                </a:cubicBezTo>
                <a:cubicBezTo>
                  <a:pt x="2397879" y="157253"/>
                  <a:pt x="2396879" y="161421"/>
                  <a:pt x="2395946" y="164621"/>
                </a:cubicBezTo>
                <a:cubicBezTo>
                  <a:pt x="2394079" y="170888"/>
                  <a:pt x="2391878" y="175156"/>
                  <a:pt x="2389345" y="177423"/>
                </a:cubicBezTo>
                <a:cubicBezTo>
                  <a:pt x="2386811" y="179690"/>
                  <a:pt x="2383745" y="180823"/>
                  <a:pt x="2380144" y="180823"/>
                </a:cubicBezTo>
                <a:cubicBezTo>
                  <a:pt x="2377076" y="180823"/>
                  <a:pt x="2373776" y="179856"/>
                  <a:pt x="2370242" y="177923"/>
                </a:cubicBezTo>
                <a:cubicBezTo>
                  <a:pt x="2366708" y="175989"/>
                  <a:pt x="2363609" y="172422"/>
                  <a:pt x="2360942" y="167221"/>
                </a:cubicBezTo>
                <a:cubicBezTo>
                  <a:pt x="2358941" y="164154"/>
                  <a:pt x="2356908" y="159820"/>
                  <a:pt x="2354840" y="154220"/>
                </a:cubicBezTo>
                <a:cubicBezTo>
                  <a:pt x="2352774" y="148619"/>
                  <a:pt x="2350774" y="141985"/>
                  <a:pt x="2348839" y="134317"/>
                </a:cubicBezTo>
                <a:cubicBezTo>
                  <a:pt x="2346906" y="126650"/>
                  <a:pt x="2345139" y="117948"/>
                  <a:pt x="2343539" y="108214"/>
                </a:cubicBezTo>
                <a:cubicBezTo>
                  <a:pt x="2341939" y="98479"/>
                  <a:pt x="2340672" y="87878"/>
                  <a:pt x="2339738" y="76410"/>
                </a:cubicBezTo>
                <a:lnTo>
                  <a:pt x="2339139" y="69209"/>
                </a:lnTo>
                <a:lnTo>
                  <a:pt x="2227925" y="69209"/>
                </a:lnTo>
                <a:lnTo>
                  <a:pt x="2227925" y="62408"/>
                </a:lnTo>
                <a:lnTo>
                  <a:pt x="2338738" y="62408"/>
                </a:lnTo>
                <a:cubicBezTo>
                  <a:pt x="2338471" y="58008"/>
                  <a:pt x="2338172" y="53274"/>
                  <a:pt x="2337838" y="48206"/>
                </a:cubicBezTo>
                <a:cubicBezTo>
                  <a:pt x="2337505" y="43139"/>
                  <a:pt x="2337172" y="38038"/>
                  <a:pt x="2336839" y="32905"/>
                </a:cubicBezTo>
                <a:cubicBezTo>
                  <a:pt x="2336504" y="27771"/>
                  <a:pt x="2336205" y="22837"/>
                  <a:pt x="2335938" y="18103"/>
                </a:cubicBezTo>
                <a:cubicBezTo>
                  <a:pt x="2335672" y="13369"/>
                  <a:pt x="2335472" y="9202"/>
                  <a:pt x="2335338" y="5601"/>
                </a:cubicBezTo>
                <a:close/>
                <a:moveTo>
                  <a:pt x="2919735" y="5401"/>
                </a:moveTo>
                <a:lnTo>
                  <a:pt x="2926937" y="5801"/>
                </a:lnTo>
                <a:lnTo>
                  <a:pt x="2926937" y="30804"/>
                </a:lnTo>
                <a:lnTo>
                  <a:pt x="3003746" y="30804"/>
                </a:lnTo>
                <a:lnTo>
                  <a:pt x="3003746" y="37205"/>
                </a:lnTo>
                <a:lnTo>
                  <a:pt x="2929137" y="37205"/>
                </a:lnTo>
                <a:cubicBezTo>
                  <a:pt x="2933937" y="42006"/>
                  <a:pt x="2939004" y="46606"/>
                  <a:pt x="2944338" y="51007"/>
                </a:cubicBezTo>
                <a:cubicBezTo>
                  <a:pt x="2949672" y="55407"/>
                  <a:pt x="2955640" y="59641"/>
                  <a:pt x="2962241" y="63708"/>
                </a:cubicBezTo>
                <a:cubicBezTo>
                  <a:pt x="2968841" y="67776"/>
                  <a:pt x="2976142" y="71676"/>
                  <a:pt x="2984144" y="75410"/>
                </a:cubicBezTo>
                <a:cubicBezTo>
                  <a:pt x="2992144" y="79144"/>
                  <a:pt x="3001145" y="82811"/>
                  <a:pt x="3011146" y="86411"/>
                </a:cubicBezTo>
                <a:lnTo>
                  <a:pt x="3008746" y="93212"/>
                </a:lnTo>
                <a:cubicBezTo>
                  <a:pt x="2998611" y="89345"/>
                  <a:pt x="2989511" y="85511"/>
                  <a:pt x="2981443" y="81711"/>
                </a:cubicBezTo>
                <a:cubicBezTo>
                  <a:pt x="2973375" y="77910"/>
                  <a:pt x="2966109" y="74010"/>
                  <a:pt x="2959640" y="70009"/>
                </a:cubicBezTo>
                <a:cubicBezTo>
                  <a:pt x="2953173" y="66009"/>
                  <a:pt x="2947272" y="61875"/>
                  <a:pt x="2941938" y="57608"/>
                </a:cubicBezTo>
                <a:cubicBezTo>
                  <a:pt x="2936604" y="53340"/>
                  <a:pt x="2931604" y="48807"/>
                  <a:pt x="2926937" y="44006"/>
                </a:cubicBezTo>
                <a:lnTo>
                  <a:pt x="2926937" y="85211"/>
                </a:lnTo>
                <a:lnTo>
                  <a:pt x="2919735" y="85211"/>
                </a:lnTo>
                <a:lnTo>
                  <a:pt x="2919735" y="43006"/>
                </a:lnTo>
                <a:cubicBezTo>
                  <a:pt x="2914668" y="48073"/>
                  <a:pt x="2909334" y="52840"/>
                  <a:pt x="2903732" y="57308"/>
                </a:cubicBezTo>
                <a:cubicBezTo>
                  <a:pt x="2898133" y="61775"/>
                  <a:pt x="2892032" y="66109"/>
                  <a:pt x="2885430" y="70309"/>
                </a:cubicBezTo>
                <a:cubicBezTo>
                  <a:pt x="2878830" y="74510"/>
                  <a:pt x="2871562" y="78577"/>
                  <a:pt x="2863628" y="82511"/>
                </a:cubicBezTo>
                <a:cubicBezTo>
                  <a:pt x="2855693" y="86445"/>
                  <a:pt x="2846926" y="90478"/>
                  <a:pt x="2837325" y="94612"/>
                </a:cubicBezTo>
                <a:lnTo>
                  <a:pt x="2834724" y="87811"/>
                </a:lnTo>
                <a:cubicBezTo>
                  <a:pt x="2844458" y="83811"/>
                  <a:pt x="2853260" y="79877"/>
                  <a:pt x="2861127" y="76010"/>
                </a:cubicBezTo>
                <a:cubicBezTo>
                  <a:pt x="2868996" y="72143"/>
                  <a:pt x="2876230" y="68176"/>
                  <a:pt x="2882831" y="64108"/>
                </a:cubicBezTo>
                <a:cubicBezTo>
                  <a:pt x="2889431" y="60041"/>
                  <a:pt x="2895498" y="55807"/>
                  <a:pt x="2901033" y="51407"/>
                </a:cubicBezTo>
                <a:cubicBezTo>
                  <a:pt x="2906566" y="47006"/>
                  <a:pt x="2911867" y="42272"/>
                  <a:pt x="2916935" y="37205"/>
                </a:cubicBezTo>
                <a:lnTo>
                  <a:pt x="2842526" y="37205"/>
                </a:lnTo>
                <a:lnTo>
                  <a:pt x="2842526" y="30804"/>
                </a:lnTo>
                <a:lnTo>
                  <a:pt x="2919735" y="30804"/>
                </a:lnTo>
                <a:close/>
                <a:moveTo>
                  <a:pt x="4912355" y="5001"/>
                </a:moveTo>
                <a:lnTo>
                  <a:pt x="4919355" y="6801"/>
                </a:lnTo>
                <a:cubicBezTo>
                  <a:pt x="4917489" y="11469"/>
                  <a:pt x="4915555" y="16002"/>
                  <a:pt x="4913555" y="20403"/>
                </a:cubicBezTo>
                <a:cubicBezTo>
                  <a:pt x="4911554" y="24804"/>
                  <a:pt x="4909421" y="29137"/>
                  <a:pt x="4907154" y="33405"/>
                </a:cubicBezTo>
                <a:lnTo>
                  <a:pt x="5022968" y="33405"/>
                </a:lnTo>
                <a:cubicBezTo>
                  <a:pt x="5022968" y="33805"/>
                  <a:pt x="5022868" y="36738"/>
                  <a:pt x="5022668" y="42206"/>
                </a:cubicBezTo>
                <a:cubicBezTo>
                  <a:pt x="5022468" y="47673"/>
                  <a:pt x="5022202" y="54474"/>
                  <a:pt x="5021868" y="62608"/>
                </a:cubicBezTo>
                <a:cubicBezTo>
                  <a:pt x="5021535" y="70743"/>
                  <a:pt x="5021168" y="79610"/>
                  <a:pt x="5020768" y="89212"/>
                </a:cubicBezTo>
                <a:cubicBezTo>
                  <a:pt x="5020368" y="98813"/>
                  <a:pt x="5020001" y="107881"/>
                  <a:pt x="5019668" y="116415"/>
                </a:cubicBezTo>
                <a:cubicBezTo>
                  <a:pt x="5019335" y="124949"/>
                  <a:pt x="5019035" y="132317"/>
                  <a:pt x="5018768" y="138518"/>
                </a:cubicBezTo>
                <a:cubicBezTo>
                  <a:pt x="5018501" y="144718"/>
                  <a:pt x="5018367" y="148552"/>
                  <a:pt x="5018367" y="150019"/>
                </a:cubicBezTo>
                <a:cubicBezTo>
                  <a:pt x="5017967" y="155353"/>
                  <a:pt x="5017101" y="159754"/>
                  <a:pt x="5015768" y="163221"/>
                </a:cubicBezTo>
                <a:cubicBezTo>
                  <a:pt x="5014434" y="166688"/>
                  <a:pt x="5012400" y="169488"/>
                  <a:pt x="5009667" y="171622"/>
                </a:cubicBezTo>
                <a:cubicBezTo>
                  <a:pt x="5006933" y="173755"/>
                  <a:pt x="5003499" y="175289"/>
                  <a:pt x="4999365" y="176222"/>
                </a:cubicBezTo>
                <a:cubicBezTo>
                  <a:pt x="4995232" y="177156"/>
                  <a:pt x="4990165" y="177823"/>
                  <a:pt x="4984164" y="178223"/>
                </a:cubicBezTo>
                <a:lnTo>
                  <a:pt x="4963761" y="179423"/>
                </a:lnTo>
                <a:lnTo>
                  <a:pt x="4961560" y="172222"/>
                </a:lnTo>
                <a:lnTo>
                  <a:pt x="4982564" y="171022"/>
                </a:lnTo>
                <a:cubicBezTo>
                  <a:pt x="4987764" y="170755"/>
                  <a:pt x="4992131" y="170188"/>
                  <a:pt x="4995665" y="169322"/>
                </a:cubicBezTo>
                <a:cubicBezTo>
                  <a:pt x="4999199" y="168455"/>
                  <a:pt x="5002066" y="167155"/>
                  <a:pt x="5004266" y="165421"/>
                </a:cubicBezTo>
                <a:cubicBezTo>
                  <a:pt x="5006466" y="163688"/>
                  <a:pt x="5008099" y="161421"/>
                  <a:pt x="5009167" y="158620"/>
                </a:cubicBezTo>
                <a:cubicBezTo>
                  <a:pt x="5010233" y="155820"/>
                  <a:pt x="5010900" y="152219"/>
                  <a:pt x="5011167" y="147819"/>
                </a:cubicBezTo>
                <a:cubicBezTo>
                  <a:pt x="5011300" y="146352"/>
                  <a:pt x="5011467" y="142952"/>
                  <a:pt x="5011667" y="137618"/>
                </a:cubicBezTo>
                <a:cubicBezTo>
                  <a:pt x="5011867" y="132284"/>
                  <a:pt x="5012134" y="125983"/>
                  <a:pt x="5012467" y="118715"/>
                </a:cubicBezTo>
                <a:cubicBezTo>
                  <a:pt x="5012800" y="111448"/>
                  <a:pt x="5013167" y="103647"/>
                  <a:pt x="5013567" y="95312"/>
                </a:cubicBezTo>
                <a:cubicBezTo>
                  <a:pt x="5013968" y="86978"/>
                  <a:pt x="5014300" y="79077"/>
                  <a:pt x="5014568" y="71609"/>
                </a:cubicBezTo>
                <a:cubicBezTo>
                  <a:pt x="5014834" y="64142"/>
                  <a:pt x="5015068" y="57574"/>
                  <a:pt x="5015268" y="51907"/>
                </a:cubicBezTo>
                <a:cubicBezTo>
                  <a:pt x="5015468" y="46240"/>
                  <a:pt x="5015634" y="42472"/>
                  <a:pt x="5015768" y="40605"/>
                </a:cubicBezTo>
                <a:lnTo>
                  <a:pt x="4903354" y="40605"/>
                </a:lnTo>
                <a:cubicBezTo>
                  <a:pt x="4898020" y="50207"/>
                  <a:pt x="4892319" y="59141"/>
                  <a:pt x="4886251" y="67409"/>
                </a:cubicBezTo>
                <a:cubicBezTo>
                  <a:pt x="4880184" y="75677"/>
                  <a:pt x="4873950" y="83411"/>
                  <a:pt x="4867549" y="90612"/>
                </a:cubicBezTo>
                <a:lnTo>
                  <a:pt x="4862148" y="85611"/>
                </a:lnTo>
                <a:cubicBezTo>
                  <a:pt x="4872016" y="74810"/>
                  <a:pt x="4881351" y="62608"/>
                  <a:pt x="4890152" y="49007"/>
                </a:cubicBezTo>
                <a:cubicBezTo>
                  <a:pt x="4898953" y="35405"/>
                  <a:pt x="4906354" y="20736"/>
                  <a:pt x="4912355" y="5001"/>
                </a:cubicBezTo>
                <a:close/>
                <a:moveTo>
                  <a:pt x="4586990" y="4601"/>
                </a:moveTo>
                <a:lnTo>
                  <a:pt x="4593591" y="5001"/>
                </a:lnTo>
                <a:lnTo>
                  <a:pt x="4593391" y="27604"/>
                </a:lnTo>
                <a:lnTo>
                  <a:pt x="4623995" y="27604"/>
                </a:lnTo>
                <a:lnTo>
                  <a:pt x="4623995" y="33405"/>
                </a:lnTo>
                <a:lnTo>
                  <a:pt x="4593391" y="33405"/>
                </a:lnTo>
                <a:lnTo>
                  <a:pt x="4593391" y="49407"/>
                </a:lnTo>
                <a:cubicBezTo>
                  <a:pt x="4593391" y="50740"/>
                  <a:pt x="4593358" y="52007"/>
                  <a:pt x="4593291" y="53207"/>
                </a:cubicBezTo>
                <a:cubicBezTo>
                  <a:pt x="4593224" y="54407"/>
                  <a:pt x="4593124" y="55607"/>
                  <a:pt x="4592991" y="56808"/>
                </a:cubicBezTo>
                <a:lnTo>
                  <a:pt x="4626395" y="56808"/>
                </a:lnTo>
                <a:lnTo>
                  <a:pt x="4626395" y="62808"/>
                </a:lnTo>
                <a:lnTo>
                  <a:pt x="4593991" y="62808"/>
                </a:lnTo>
                <a:cubicBezTo>
                  <a:pt x="4597858" y="71743"/>
                  <a:pt x="4603259" y="79644"/>
                  <a:pt x="4610193" y="86511"/>
                </a:cubicBezTo>
                <a:cubicBezTo>
                  <a:pt x="4617127" y="93379"/>
                  <a:pt x="4625062" y="99146"/>
                  <a:pt x="4633996" y="103813"/>
                </a:cubicBezTo>
                <a:lnTo>
                  <a:pt x="4630795" y="109414"/>
                </a:lnTo>
                <a:cubicBezTo>
                  <a:pt x="4621995" y="104747"/>
                  <a:pt x="4614127" y="99013"/>
                  <a:pt x="4607193" y="92212"/>
                </a:cubicBezTo>
                <a:cubicBezTo>
                  <a:pt x="4600258" y="85411"/>
                  <a:pt x="4594658" y="77677"/>
                  <a:pt x="4590391" y="69009"/>
                </a:cubicBezTo>
                <a:cubicBezTo>
                  <a:pt x="4588524" y="74610"/>
                  <a:pt x="4585590" y="79777"/>
                  <a:pt x="4581589" y="84511"/>
                </a:cubicBezTo>
                <a:cubicBezTo>
                  <a:pt x="4577589" y="89245"/>
                  <a:pt x="4572188" y="94146"/>
                  <a:pt x="4565388" y="99213"/>
                </a:cubicBezTo>
                <a:lnTo>
                  <a:pt x="4561387" y="94012"/>
                </a:lnTo>
                <a:cubicBezTo>
                  <a:pt x="4568588" y="88812"/>
                  <a:pt x="4574022" y="83844"/>
                  <a:pt x="4577689" y="79110"/>
                </a:cubicBezTo>
                <a:cubicBezTo>
                  <a:pt x="4581356" y="74376"/>
                  <a:pt x="4583923" y="68942"/>
                  <a:pt x="4585390" y="62808"/>
                </a:cubicBezTo>
                <a:lnTo>
                  <a:pt x="4564587" y="62808"/>
                </a:lnTo>
                <a:lnTo>
                  <a:pt x="4564587" y="56808"/>
                </a:lnTo>
                <a:lnTo>
                  <a:pt x="4586390" y="56808"/>
                </a:lnTo>
                <a:cubicBezTo>
                  <a:pt x="4586523" y="55741"/>
                  <a:pt x="4586623" y="54607"/>
                  <a:pt x="4586690" y="53407"/>
                </a:cubicBezTo>
                <a:cubicBezTo>
                  <a:pt x="4586757" y="52207"/>
                  <a:pt x="4586790" y="50940"/>
                  <a:pt x="4586790" y="49607"/>
                </a:cubicBezTo>
                <a:lnTo>
                  <a:pt x="4586790" y="33405"/>
                </a:lnTo>
                <a:lnTo>
                  <a:pt x="4566187" y="33405"/>
                </a:lnTo>
                <a:lnTo>
                  <a:pt x="4566187" y="27604"/>
                </a:lnTo>
                <a:lnTo>
                  <a:pt x="4586790" y="27604"/>
                </a:lnTo>
                <a:close/>
                <a:moveTo>
                  <a:pt x="4527383" y="4601"/>
                </a:moveTo>
                <a:lnTo>
                  <a:pt x="4533984" y="5001"/>
                </a:lnTo>
                <a:lnTo>
                  <a:pt x="4533783" y="27604"/>
                </a:lnTo>
                <a:lnTo>
                  <a:pt x="4556986" y="27604"/>
                </a:lnTo>
                <a:lnTo>
                  <a:pt x="4556986" y="33405"/>
                </a:lnTo>
                <a:lnTo>
                  <a:pt x="4533783" y="33405"/>
                </a:lnTo>
                <a:lnTo>
                  <a:pt x="4533783" y="47806"/>
                </a:lnTo>
                <a:cubicBezTo>
                  <a:pt x="4533783" y="49407"/>
                  <a:pt x="4533750" y="50940"/>
                  <a:pt x="4533683" y="52407"/>
                </a:cubicBezTo>
                <a:cubicBezTo>
                  <a:pt x="4533617" y="53874"/>
                  <a:pt x="4533517" y="55341"/>
                  <a:pt x="4533383" y="56808"/>
                </a:cubicBezTo>
                <a:lnTo>
                  <a:pt x="4558387" y="56808"/>
                </a:lnTo>
                <a:lnTo>
                  <a:pt x="4558387" y="62808"/>
                </a:lnTo>
                <a:lnTo>
                  <a:pt x="4532583" y="62808"/>
                </a:lnTo>
                <a:cubicBezTo>
                  <a:pt x="4532450" y="64008"/>
                  <a:pt x="4532250" y="65175"/>
                  <a:pt x="4531983" y="66309"/>
                </a:cubicBezTo>
                <a:cubicBezTo>
                  <a:pt x="4531716" y="67442"/>
                  <a:pt x="4531450" y="68542"/>
                  <a:pt x="4531183" y="69609"/>
                </a:cubicBezTo>
                <a:cubicBezTo>
                  <a:pt x="4533050" y="71209"/>
                  <a:pt x="4535150" y="73043"/>
                  <a:pt x="4537484" y="75110"/>
                </a:cubicBezTo>
                <a:cubicBezTo>
                  <a:pt x="4539817" y="77177"/>
                  <a:pt x="4542151" y="79310"/>
                  <a:pt x="4544485" y="81511"/>
                </a:cubicBezTo>
                <a:cubicBezTo>
                  <a:pt x="4546818" y="83711"/>
                  <a:pt x="4549118" y="85944"/>
                  <a:pt x="4551386" y="88211"/>
                </a:cubicBezTo>
                <a:cubicBezTo>
                  <a:pt x="4553652" y="90478"/>
                  <a:pt x="4555653" y="92545"/>
                  <a:pt x="4557387" y="94412"/>
                </a:cubicBezTo>
                <a:lnTo>
                  <a:pt x="4553386" y="99013"/>
                </a:lnTo>
                <a:cubicBezTo>
                  <a:pt x="4551652" y="97146"/>
                  <a:pt x="4549786" y="95179"/>
                  <a:pt x="4547785" y="93112"/>
                </a:cubicBezTo>
                <a:cubicBezTo>
                  <a:pt x="4545785" y="91045"/>
                  <a:pt x="4543718" y="88978"/>
                  <a:pt x="4541584" y="86911"/>
                </a:cubicBezTo>
                <a:cubicBezTo>
                  <a:pt x="4539451" y="84844"/>
                  <a:pt x="4537317" y="82844"/>
                  <a:pt x="4535184" y="80911"/>
                </a:cubicBezTo>
                <a:cubicBezTo>
                  <a:pt x="4533050" y="78977"/>
                  <a:pt x="4531050" y="77210"/>
                  <a:pt x="4529183" y="75610"/>
                </a:cubicBezTo>
                <a:cubicBezTo>
                  <a:pt x="4526516" y="82811"/>
                  <a:pt x="4522415" y="89212"/>
                  <a:pt x="4516881" y="94812"/>
                </a:cubicBezTo>
                <a:cubicBezTo>
                  <a:pt x="4511347" y="100413"/>
                  <a:pt x="4504046" y="106214"/>
                  <a:pt x="4494979" y="112214"/>
                </a:cubicBezTo>
                <a:lnTo>
                  <a:pt x="4491178" y="107014"/>
                </a:lnTo>
                <a:cubicBezTo>
                  <a:pt x="4496779" y="103413"/>
                  <a:pt x="4501580" y="99946"/>
                  <a:pt x="4505580" y="96612"/>
                </a:cubicBezTo>
                <a:cubicBezTo>
                  <a:pt x="4509580" y="93279"/>
                  <a:pt x="4512947" y="89878"/>
                  <a:pt x="4515681" y="86411"/>
                </a:cubicBezTo>
                <a:cubicBezTo>
                  <a:pt x="4518415" y="82944"/>
                  <a:pt x="4520615" y="79310"/>
                  <a:pt x="4522282" y="75510"/>
                </a:cubicBezTo>
                <a:cubicBezTo>
                  <a:pt x="4523949" y="71709"/>
                  <a:pt x="4525182" y="67476"/>
                  <a:pt x="4525982" y="62808"/>
                </a:cubicBezTo>
                <a:lnTo>
                  <a:pt x="4496979" y="62808"/>
                </a:lnTo>
                <a:lnTo>
                  <a:pt x="4496979" y="56808"/>
                </a:lnTo>
                <a:lnTo>
                  <a:pt x="4526783" y="56808"/>
                </a:lnTo>
                <a:cubicBezTo>
                  <a:pt x="4526916" y="55341"/>
                  <a:pt x="4527016" y="53840"/>
                  <a:pt x="4527083" y="52307"/>
                </a:cubicBezTo>
                <a:cubicBezTo>
                  <a:pt x="4527149" y="50773"/>
                  <a:pt x="4527183" y="49207"/>
                  <a:pt x="4527183" y="47606"/>
                </a:cubicBezTo>
                <a:lnTo>
                  <a:pt x="4527183" y="33405"/>
                </a:lnTo>
                <a:lnTo>
                  <a:pt x="4500579" y="33405"/>
                </a:lnTo>
                <a:lnTo>
                  <a:pt x="4500579" y="27604"/>
                </a:lnTo>
                <a:lnTo>
                  <a:pt x="4527183" y="27604"/>
                </a:lnTo>
                <a:close/>
                <a:moveTo>
                  <a:pt x="5933006" y="4201"/>
                </a:moveTo>
                <a:lnTo>
                  <a:pt x="5939007" y="7001"/>
                </a:lnTo>
                <a:cubicBezTo>
                  <a:pt x="5935539" y="13269"/>
                  <a:pt x="5931339" y="19670"/>
                  <a:pt x="5926405" y="26204"/>
                </a:cubicBezTo>
                <a:lnTo>
                  <a:pt x="6021817" y="26204"/>
                </a:lnTo>
                <a:lnTo>
                  <a:pt x="6021817" y="32204"/>
                </a:lnTo>
                <a:cubicBezTo>
                  <a:pt x="6007549" y="47673"/>
                  <a:pt x="5989880" y="61075"/>
                  <a:pt x="5968811" y="72409"/>
                </a:cubicBezTo>
                <a:cubicBezTo>
                  <a:pt x="5979479" y="77477"/>
                  <a:pt x="5991613" y="82011"/>
                  <a:pt x="6005215" y="86011"/>
                </a:cubicBezTo>
                <a:cubicBezTo>
                  <a:pt x="6018817" y="90012"/>
                  <a:pt x="6034685" y="93879"/>
                  <a:pt x="6052821" y="97613"/>
                </a:cubicBezTo>
                <a:lnTo>
                  <a:pt x="6051421" y="104413"/>
                </a:lnTo>
                <a:cubicBezTo>
                  <a:pt x="6031952" y="100280"/>
                  <a:pt x="6014950" y="95979"/>
                  <a:pt x="6000414" y="91512"/>
                </a:cubicBezTo>
                <a:cubicBezTo>
                  <a:pt x="5985879" y="87045"/>
                  <a:pt x="5973078" y="81877"/>
                  <a:pt x="5962010" y="76010"/>
                </a:cubicBezTo>
                <a:cubicBezTo>
                  <a:pt x="5949608" y="82144"/>
                  <a:pt x="5936107" y="87711"/>
                  <a:pt x="5921504" y="92712"/>
                </a:cubicBezTo>
                <a:cubicBezTo>
                  <a:pt x="5906903" y="97713"/>
                  <a:pt x="5890667" y="102347"/>
                  <a:pt x="5872798" y="106614"/>
                </a:cubicBezTo>
                <a:lnTo>
                  <a:pt x="5870798" y="100013"/>
                </a:lnTo>
                <a:cubicBezTo>
                  <a:pt x="5903735" y="92412"/>
                  <a:pt x="5931806" y="83144"/>
                  <a:pt x="5955009" y="72209"/>
                </a:cubicBezTo>
                <a:cubicBezTo>
                  <a:pt x="5947408" y="67676"/>
                  <a:pt x="5940440" y="62742"/>
                  <a:pt x="5934106" y="57408"/>
                </a:cubicBezTo>
                <a:cubicBezTo>
                  <a:pt x="5927772" y="52074"/>
                  <a:pt x="5921671" y="46006"/>
                  <a:pt x="5915804" y="39205"/>
                </a:cubicBezTo>
                <a:cubicBezTo>
                  <a:pt x="5910736" y="44939"/>
                  <a:pt x="5905403" y="50507"/>
                  <a:pt x="5899802" y="55907"/>
                </a:cubicBezTo>
                <a:cubicBezTo>
                  <a:pt x="5894201" y="61308"/>
                  <a:pt x="5888400" y="66342"/>
                  <a:pt x="5882400" y="71009"/>
                </a:cubicBezTo>
                <a:lnTo>
                  <a:pt x="5878599" y="65809"/>
                </a:lnTo>
                <a:cubicBezTo>
                  <a:pt x="5883933" y="61675"/>
                  <a:pt x="5889267" y="57041"/>
                  <a:pt x="5894601" y="51907"/>
                </a:cubicBezTo>
                <a:cubicBezTo>
                  <a:pt x="5899935" y="46773"/>
                  <a:pt x="5905003" y="41472"/>
                  <a:pt x="5909803" y="36005"/>
                </a:cubicBezTo>
                <a:cubicBezTo>
                  <a:pt x="5914603" y="30538"/>
                  <a:pt x="5919004" y="25070"/>
                  <a:pt x="5923005" y="19603"/>
                </a:cubicBezTo>
                <a:cubicBezTo>
                  <a:pt x="5927005" y="14136"/>
                  <a:pt x="5930339" y="9002"/>
                  <a:pt x="5933006" y="4201"/>
                </a:cubicBezTo>
                <a:close/>
                <a:moveTo>
                  <a:pt x="2678304" y="0"/>
                </a:moveTo>
                <a:lnTo>
                  <a:pt x="2684905" y="2201"/>
                </a:lnTo>
                <a:cubicBezTo>
                  <a:pt x="2683439" y="5668"/>
                  <a:pt x="2681871" y="9135"/>
                  <a:pt x="2680205" y="12602"/>
                </a:cubicBezTo>
                <a:cubicBezTo>
                  <a:pt x="2678537" y="16069"/>
                  <a:pt x="2676771" y="19536"/>
                  <a:pt x="2674904" y="23003"/>
                </a:cubicBezTo>
                <a:lnTo>
                  <a:pt x="2798720" y="23003"/>
                </a:lnTo>
                <a:lnTo>
                  <a:pt x="2798720" y="29604"/>
                </a:lnTo>
                <a:lnTo>
                  <a:pt x="2729711" y="29604"/>
                </a:lnTo>
                <a:lnTo>
                  <a:pt x="2729711" y="71009"/>
                </a:lnTo>
                <a:lnTo>
                  <a:pt x="2793919" y="71009"/>
                </a:lnTo>
                <a:lnTo>
                  <a:pt x="2793919" y="77810"/>
                </a:lnTo>
                <a:lnTo>
                  <a:pt x="2729711" y="77810"/>
                </a:lnTo>
                <a:lnTo>
                  <a:pt x="2729711" y="124416"/>
                </a:lnTo>
                <a:lnTo>
                  <a:pt x="2808721" y="124416"/>
                </a:lnTo>
                <a:lnTo>
                  <a:pt x="2808721" y="131417"/>
                </a:lnTo>
                <a:lnTo>
                  <a:pt x="2729711" y="131417"/>
                </a:lnTo>
                <a:lnTo>
                  <a:pt x="2729711" y="181223"/>
                </a:lnTo>
                <a:lnTo>
                  <a:pt x="2722910" y="181223"/>
                </a:lnTo>
                <a:lnTo>
                  <a:pt x="2722910" y="131417"/>
                </a:lnTo>
                <a:lnTo>
                  <a:pt x="2630898" y="131417"/>
                </a:lnTo>
                <a:lnTo>
                  <a:pt x="2630898" y="124416"/>
                </a:lnTo>
                <a:lnTo>
                  <a:pt x="2662703" y="124416"/>
                </a:lnTo>
                <a:lnTo>
                  <a:pt x="2662703" y="71009"/>
                </a:lnTo>
                <a:lnTo>
                  <a:pt x="2722910" y="71009"/>
                </a:lnTo>
                <a:lnTo>
                  <a:pt x="2722910" y="29604"/>
                </a:lnTo>
                <a:lnTo>
                  <a:pt x="2671104" y="29604"/>
                </a:lnTo>
                <a:cubicBezTo>
                  <a:pt x="2666437" y="37605"/>
                  <a:pt x="2661303" y="45439"/>
                  <a:pt x="2655702" y="53107"/>
                </a:cubicBezTo>
                <a:cubicBezTo>
                  <a:pt x="2650101" y="60775"/>
                  <a:pt x="2644168" y="68009"/>
                  <a:pt x="2637899" y="74810"/>
                </a:cubicBezTo>
                <a:lnTo>
                  <a:pt x="2633299" y="69009"/>
                </a:lnTo>
                <a:cubicBezTo>
                  <a:pt x="2637967" y="64075"/>
                  <a:pt x="2642500" y="58808"/>
                  <a:pt x="2646901" y="53207"/>
                </a:cubicBezTo>
                <a:cubicBezTo>
                  <a:pt x="2651300" y="47606"/>
                  <a:pt x="2655435" y="41839"/>
                  <a:pt x="2659302" y="35905"/>
                </a:cubicBezTo>
                <a:cubicBezTo>
                  <a:pt x="2663170" y="29971"/>
                  <a:pt x="2666702" y="23970"/>
                  <a:pt x="2669904" y="17903"/>
                </a:cubicBezTo>
                <a:cubicBezTo>
                  <a:pt x="2673104" y="11835"/>
                  <a:pt x="2675904" y="5868"/>
                  <a:pt x="2678304" y="0"/>
                </a:cubicBezTo>
                <a:close/>
                <a:moveTo>
                  <a:pt x="449456" y="0"/>
                </a:moveTo>
                <a:lnTo>
                  <a:pt x="456057" y="2201"/>
                </a:lnTo>
                <a:cubicBezTo>
                  <a:pt x="454590" y="5668"/>
                  <a:pt x="453023" y="9135"/>
                  <a:pt x="451356" y="12602"/>
                </a:cubicBezTo>
                <a:cubicBezTo>
                  <a:pt x="449689" y="16069"/>
                  <a:pt x="447923" y="19536"/>
                  <a:pt x="446056" y="23003"/>
                </a:cubicBezTo>
                <a:lnTo>
                  <a:pt x="569872" y="23003"/>
                </a:lnTo>
                <a:lnTo>
                  <a:pt x="569872" y="29604"/>
                </a:lnTo>
                <a:lnTo>
                  <a:pt x="500863" y="29604"/>
                </a:lnTo>
                <a:lnTo>
                  <a:pt x="500863" y="71009"/>
                </a:lnTo>
                <a:lnTo>
                  <a:pt x="565071" y="71009"/>
                </a:lnTo>
                <a:lnTo>
                  <a:pt x="565071" y="77810"/>
                </a:lnTo>
                <a:lnTo>
                  <a:pt x="500863" y="77810"/>
                </a:lnTo>
                <a:lnTo>
                  <a:pt x="500863" y="124416"/>
                </a:lnTo>
                <a:lnTo>
                  <a:pt x="579872" y="124416"/>
                </a:lnTo>
                <a:lnTo>
                  <a:pt x="579872" y="131417"/>
                </a:lnTo>
                <a:lnTo>
                  <a:pt x="500863" y="131417"/>
                </a:lnTo>
                <a:lnTo>
                  <a:pt x="500863" y="181223"/>
                </a:lnTo>
                <a:lnTo>
                  <a:pt x="494062" y="181223"/>
                </a:lnTo>
                <a:lnTo>
                  <a:pt x="494062" y="131417"/>
                </a:lnTo>
                <a:lnTo>
                  <a:pt x="402050" y="131417"/>
                </a:lnTo>
                <a:lnTo>
                  <a:pt x="402050" y="124416"/>
                </a:lnTo>
                <a:lnTo>
                  <a:pt x="433855" y="124416"/>
                </a:lnTo>
                <a:lnTo>
                  <a:pt x="433855" y="71009"/>
                </a:lnTo>
                <a:lnTo>
                  <a:pt x="494062" y="71009"/>
                </a:lnTo>
                <a:lnTo>
                  <a:pt x="494062" y="29604"/>
                </a:lnTo>
                <a:lnTo>
                  <a:pt x="442255" y="29604"/>
                </a:lnTo>
                <a:cubicBezTo>
                  <a:pt x="437588" y="37605"/>
                  <a:pt x="432454" y="45439"/>
                  <a:pt x="426854" y="53107"/>
                </a:cubicBezTo>
                <a:cubicBezTo>
                  <a:pt x="421253" y="60775"/>
                  <a:pt x="415319" y="68009"/>
                  <a:pt x="409051" y="74810"/>
                </a:cubicBezTo>
                <a:lnTo>
                  <a:pt x="404451" y="69009"/>
                </a:lnTo>
                <a:cubicBezTo>
                  <a:pt x="409118" y="64075"/>
                  <a:pt x="413651" y="58808"/>
                  <a:pt x="418052" y="53207"/>
                </a:cubicBezTo>
                <a:cubicBezTo>
                  <a:pt x="422453" y="47606"/>
                  <a:pt x="426587" y="41839"/>
                  <a:pt x="430453" y="35905"/>
                </a:cubicBezTo>
                <a:cubicBezTo>
                  <a:pt x="434321" y="29971"/>
                  <a:pt x="437855" y="23970"/>
                  <a:pt x="441055" y="17903"/>
                </a:cubicBezTo>
                <a:cubicBezTo>
                  <a:pt x="444256" y="11835"/>
                  <a:pt x="447056" y="5868"/>
                  <a:pt x="449456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  <a:sym typeface="阿里巴巴普惠体 R" panose="00020600040101010101" pitchFamily="18" charset="-122"/>
            </a:endParaRPr>
          </a:p>
        </p:txBody>
      </p:sp>
      <p:sp>
        <p:nvSpPr>
          <p:cNvPr id="31" name="文本框-4_矢量">
            <a:extLst>
              <a:ext uri="{FF2B5EF4-FFF2-40B4-BE49-F238E27FC236}">
                <a16:creationId xmlns:a16="http://schemas.microsoft.com/office/drawing/2014/main" id="{26726434-6D04-4EF3-81B4-A599570AE5CB}"/>
              </a:ext>
            </a:extLst>
          </p:cNvPr>
          <p:cNvSpPr txBox="1"/>
          <p:nvPr/>
        </p:nvSpPr>
        <p:spPr>
          <a:xfrm>
            <a:off x="989309" y="1899932"/>
            <a:ext cx="3264332" cy="287731"/>
          </a:xfrm>
          <a:custGeom>
            <a:avLst/>
            <a:gdLst/>
            <a:ahLst/>
            <a:cxnLst/>
            <a:rect l="l" t="t" r="r" b="b"/>
            <a:pathLst>
              <a:path w="3264332" h="287731">
                <a:moveTo>
                  <a:pt x="121920" y="203911"/>
                </a:moveTo>
                <a:lnTo>
                  <a:pt x="121920" y="218541"/>
                </a:lnTo>
                <a:lnTo>
                  <a:pt x="213360" y="218541"/>
                </a:lnTo>
                <a:lnTo>
                  <a:pt x="213360" y="203911"/>
                </a:lnTo>
                <a:close/>
                <a:moveTo>
                  <a:pt x="2705405" y="176479"/>
                </a:moveTo>
                <a:lnTo>
                  <a:pt x="2705405" y="247497"/>
                </a:lnTo>
                <a:lnTo>
                  <a:pt x="2757526" y="247497"/>
                </a:lnTo>
                <a:lnTo>
                  <a:pt x="2757526" y="176479"/>
                </a:lnTo>
                <a:close/>
                <a:moveTo>
                  <a:pt x="121920" y="167944"/>
                </a:moveTo>
                <a:lnTo>
                  <a:pt x="121920" y="182270"/>
                </a:lnTo>
                <a:lnTo>
                  <a:pt x="213360" y="182270"/>
                </a:lnTo>
                <a:lnTo>
                  <a:pt x="213360" y="167944"/>
                </a:lnTo>
                <a:close/>
                <a:moveTo>
                  <a:pt x="2147164" y="161848"/>
                </a:moveTo>
                <a:lnTo>
                  <a:pt x="2147164" y="177698"/>
                </a:lnTo>
                <a:lnTo>
                  <a:pt x="2205076" y="177698"/>
                </a:lnTo>
                <a:lnTo>
                  <a:pt x="2205076" y="161848"/>
                </a:lnTo>
                <a:close/>
                <a:moveTo>
                  <a:pt x="2059076" y="161848"/>
                </a:moveTo>
                <a:lnTo>
                  <a:pt x="2059076" y="177698"/>
                </a:lnTo>
                <a:lnTo>
                  <a:pt x="2116988" y="177698"/>
                </a:lnTo>
                <a:lnTo>
                  <a:pt x="2116988" y="161848"/>
                </a:lnTo>
                <a:close/>
                <a:moveTo>
                  <a:pt x="813664" y="161848"/>
                </a:moveTo>
                <a:lnTo>
                  <a:pt x="813664" y="177698"/>
                </a:lnTo>
                <a:lnTo>
                  <a:pt x="871575" y="177698"/>
                </a:lnTo>
                <a:lnTo>
                  <a:pt x="871575" y="161848"/>
                </a:lnTo>
                <a:close/>
                <a:moveTo>
                  <a:pt x="725576" y="161848"/>
                </a:moveTo>
                <a:lnTo>
                  <a:pt x="725576" y="177698"/>
                </a:lnTo>
                <a:lnTo>
                  <a:pt x="783488" y="177698"/>
                </a:lnTo>
                <a:lnTo>
                  <a:pt x="783488" y="161848"/>
                </a:lnTo>
                <a:close/>
                <a:moveTo>
                  <a:pt x="1717777" y="153924"/>
                </a:moveTo>
                <a:lnTo>
                  <a:pt x="1717777" y="165506"/>
                </a:lnTo>
                <a:lnTo>
                  <a:pt x="1879930" y="165506"/>
                </a:lnTo>
                <a:lnTo>
                  <a:pt x="1879930" y="153924"/>
                </a:lnTo>
                <a:close/>
                <a:moveTo>
                  <a:pt x="384277" y="153924"/>
                </a:moveTo>
                <a:lnTo>
                  <a:pt x="384277" y="165506"/>
                </a:lnTo>
                <a:lnTo>
                  <a:pt x="546430" y="165506"/>
                </a:lnTo>
                <a:lnTo>
                  <a:pt x="546430" y="153924"/>
                </a:lnTo>
                <a:close/>
                <a:moveTo>
                  <a:pt x="94488" y="145084"/>
                </a:moveTo>
                <a:lnTo>
                  <a:pt x="240487" y="145084"/>
                </a:lnTo>
                <a:lnTo>
                  <a:pt x="240487" y="253289"/>
                </a:lnTo>
                <a:cubicBezTo>
                  <a:pt x="240487" y="258572"/>
                  <a:pt x="240081" y="262941"/>
                  <a:pt x="239268" y="266395"/>
                </a:cubicBezTo>
                <a:cubicBezTo>
                  <a:pt x="238455" y="269849"/>
                  <a:pt x="236982" y="272643"/>
                  <a:pt x="234848" y="274777"/>
                </a:cubicBezTo>
                <a:cubicBezTo>
                  <a:pt x="232715" y="276911"/>
                  <a:pt x="229718" y="278536"/>
                  <a:pt x="225857" y="279654"/>
                </a:cubicBezTo>
                <a:cubicBezTo>
                  <a:pt x="221996" y="280771"/>
                  <a:pt x="217018" y="281635"/>
                  <a:pt x="210922" y="282245"/>
                </a:cubicBezTo>
                <a:lnTo>
                  <a:pt x="193548" y="284073"/>
                </a:lnTo>
                <a:lnTo>
                  <a:pt x="185014" y="259689"/>
                </a:lnTo>
                <a:lnTo>
                  <a:pt x="200254" y="258165"/>
                </a:lnTo>
                <a:cubicBezTo>
                  <a:pt x="205537" y="257556"/>
                  <a:pt x="209042" y="256641"/>
                  <a:pt x="210769" y="255422"/>
                </a:cubicBezTo>
                <a:cubicBezTo>
                  <a:pt x="212496" y="254203"/>
                  <a:pt x="213360" y="251358"/>
                  <a:pt x="213360" y="246888"/>
                </a:cubicBezTo>
                <a:lnTo>
                  <a:pt x="213360" y="240792"/>
                </a:lnTo>
                <a:lnTo>
                  <a:pt x="121920" y="240792"/>
                </a:lnTo>
                <a:lnTo>
                  <a:pt x="121920" y="281025"/>
                </a:lnTo>
                <a:lnTo>
                  <a:pt x="94488" y="281025"/>
                </a:lnTo>
                <a:close/>
                <a:moveTo>
                  <a:pt x="2556739" y="138379"/>
                </a:moveTo>
                <a:cubicBezTo>
                  <a:pt x="2560396" y="145288"/>
                  <a:pt x="2564562" y="153466"/>
                  <a:pt x="2569235" y="162915"/>
                </a:cubicBezTo>
                <a:cubicBezTo>
                  <a:pt x="2573909" y="172364"/>
                  <a:pt x="2578633" y="182067"/>
                  <a:pt x="2583409" y="192024"/>
                </a:cubicBezTo>
                <a:cubicBezTo>
                  <a:pt x="2588184" y="201981"/>
                  <a:pt x="2592604" y="211531"/>
                  <a:pt x="2596667" y="220675"/>
                </a:cubicBezTo>
                <a:cubicBezTo>
                  <a:pt x="2600731" y="229819"/>
                  <a:pt x="2603881" y="237541"/>
                  <a:pt x="2606116" y="243840"/>
                </a:cubicBezTo>
                <a:lnTo>
                  <a:pt x="2580818" y="260909"/>
                </a:lnTo>
                <a:cubicBezTo>
                  <a:pt x="2577566" y="252374"/>
                  <a:pt x="2573807" y="243129"/>
                  <a:pt x="2569540" y="233172"/>
                </a:cubicBezTo>
                <a:cubicBezTo>
                  <a:pt x="2565273" y="223215"/>
                  <a:pt x="2560854" y="213258"/>
                  <a:pt x="2556281" y="203301"/>
                </a:cubicBezTo>
                <a:cubicBezTo>
                  <a:pt x="2551709" y="193344"/>
                  <a:pt x="2547188" y="183845"/>
                  <a:pt x="2542718" y="174802"/>
                </a:cubicBezTo>
                <a:cubicBezTo>
                  <a:pt x="2538247" y="165760"/>
                  <a:pt x="2534183" y="157683"/>
                  <a:pt x="2530526" y="150571"/>
                </a:cubicBezTo>
                <a:close/>
                <a:moveTo>
                  <a:pt x="2147164" y="124663"/>
                </a:moveTo>
                <a:lnTo>
                  <a:pt x="2147164" y="140817"/>
                </a:lnTo>
                <a:lnTo>
                  <a:pt x="2205076" y="140817"/>
                </a:lnTo>
                <a:lnTo>
                  <a:pt x="2205076" y="124663"/>
                </a:lnTo>
                <a:close/>
                <a:moveTo>
                  <a:pt x="2059076" y="124663"/>
                </a:moveTo>
                <a:lnTo>
                  <a:pt x="2059076" y="140817"/>
                </a:lnTo>
                <a:lnTo>
                  <a:pt x="2116988" y="140817"/>
                </a:lnTo>
                <a:lnTo>
                  <a:pt x="2116988" y="124663"/>
                </a:lnTo>
                <a:close/>
                <a:moveTo>
                  <a:pt x="813664" y="124663"/>
                </a:moveTo>
                <a:lnTo>
                  <a:pt x="813664" y="140817"/>
                </a:lnTo>
                <a:lnTo>
                  <a:pt x="871575" y="140817"/>
                </a:lnTo>
                <a:lnTo>
                  <a:pt x="871575" y="124663"/>
                </a:lnTo>
                <a:close/>
                <a:moveTo>
                  <a:pt x="725576" y="124663"/>
                </a:moveTo>
                <a:lnTo>
                  <a:pt x="725576" y="140817"/>
                </a:lnTo>
                <a:lnTo>
                  <a:pt x="783488" y="140817"/>
                </a:lnTo>
                <a:lnTo>
                  <a:pt x="783488" y="124663"/>
                </a:lnTo>
                <a:close/>
                <a:moveTo>
                  <a:pt x="996772" y="119786"/>
                </a:moveTo>
                <a:lnTo>
                  <a:pt x="1266215" y="119786"/>
                </a:lnTo>
                <a:lnTo>
                  <a:pt x="1266215" y="153924"/>
                </a:lnTo>
                <a:lnTo>
                  <a:pt x="996772" y="153924"/>
                </a:lnTo>
                <a:close/>
                <a:moveTo>
                  <a:pt x="2826106" y="111556"/>
                </a:moveTo>
                <a:cubicBezTo>
                  <a:pt x="2829966" y="115824"/>
                  <a:pt x="2834081" y="120650"/>
                  <a:pt x="2838450" y="126034"/>
                </a:cubicBezTo>
                <a:cubicBezTo>
                  <a:pt x="2842819" y="131419"/>
                  <a:pt x="2847188" y="137058"/>
                  <a:pt x="2851556" y="142951"/>
                </a:cubicBezTo>
                <a:cubicBezTo>
                  <a:pt x="2855925" y="148844"/>
                  <a:pt x="2860091" y="154635"/>
                  <a:pt x="2864053" y="160324"/>
                </a:cubicBezTo>
                <a:cubicBezTo>
                  <a:pt x="2868016" y="166014"/>
                  <a:pt x="2871521" y="171297"/>
                  <a:pt x="2874569" y="176174"/>
                </a:cubicBezTo>
                <a:lnTo>
                  <a:pt x="2849271" y="196291"/>
                </a:lnTo>
                <a:cubicBezTo>
                  <a:pt x="2846629" y="191414"/>
                  <a:pt x="2843428" y="185978"/>
                  <a:pt x="2839669" y="179984"/>
                </a:cubicBezTo>
                <a:cubicBezTo>
                  <a:pt x="2835910" y="173990"/>
                  <a:pt x="2831998" y="167944"/>
                  <a:pt x="2827934" y="161848"/>
                </a:cubicBezTo>
                <a:cubicBezTo>
                  <a:pt x="2823871" y="155752"/>
                  <a:pt x="2819806" y="149961"/>
                  <a:pt x="2815742" y="144475"/>
                </a:cubicBezTo>
                <a:cubicBezTo>
                  <a:pt x="2811679" y="138988"/>
                  <a:pt x="2808021" y="134213"/>
                  <a:pt x="2804769" y="130149"/>
                </a:cubicBezTo>
                <a:close/>
                <a:moveTo>
                  <a:pt x="1449934" y="105156"/>
                </a:moveTo>
                <a:lnTo>
                  <a:pt x="1481938" y="106375"/>
                </a:lnTo>
                <a:lnTo>
                  <a:pt x="1481938" y="283159"/>
                </a:lnTo>
                <a:lnTo>
                  <a:pt x="1449934" y="283159"/>
                </a:lnTo>
                <a:close/>
                <a:moveTo>
                  <a:pt x="0" y="103632"/>
                </a:moveTo>
                <a:lnTo>
                  <a:pt x="58826" y="103632"/>
                </a:lnTo>
                <a:lnTo>
                  <a:pt x="58826" y="223418"/>
                </a:lnTo>
                <a:lnTo>
                  <a:pt x="80162" y="204825"/>
                </a:lnTo>
                <a:lnTo>
                  <a:pt x="90526" y="233172"/>
                </a:lnTo>
                <a:cubicBezTo>
                  <a:pt x="88697" y="234797"/>
                  <a:pt x="86004" y="237236"/>
                  <a:pt x="82448" y="240487"/>
                </a:cubicBezTo>
                <a:cubicBezTo>
                  <a:pt x="78892" y="243738"/>
                  <a:pt x="74879" y="247396"/>
                  <a:pt x="70409" y="251460"/>
                </a:cubicBezTo>
                <a:cubicBezTo>
                  <a:pt x="65938" y="255524"/>
                  <a:pt x="61265" y="259893"/>
                  <a:pt x="56388" y="264566"/>
                </a:cubicBezTo>
                <a:cubicBezTo>
                  <a:pt x="51511" y="269240"/>
                  <a:pt x="46939" y="273812"/>
                  <a:pt x="42672" y="278282"/>
                </a:cubicBezTo>
                <a:lnTo>
                  <a:pt x="25298" y="255117"/>
                </a:lnTo>
                <a:cubicBezTo>
                  <a:pt x="28143" y="252476"/>
                  <a:pt x="29820" y="249682"/>
                  <a:pt x="30328" y="246735"/>
                </a:cubicBezTo>
                <a:cubicBezTo>
                  <a:pt x="30836" y="243789"/>
                  <a:pt x="31090" y="240385"/>
                  <a:pt x="31090" y="236525"/>
                </a:cubicBezTo>
                <a:lnTo>
                  <a:pt x="31090" y="132588"/>
                </a:lnTo>
                <a:lnTo>
                  <a:pt x="0" y="132588"/>
                </a:lnTo>
                <a:close/>
                <a:moveTo>
                  <a:pt x="2488159" y="95707"/>
                </a:moveTo>
                <a:lnTo>
                  <a:pt x="2517724" y="96926"/>
                </a:lnTo>
                <a:lnTo>
                  <a:pt x="2517724" y="249326"/>
                </a:lnTo>
                <a:cubicBezTo>
                  <a:pt x="2517724" y="255625"/>
                  <a:pt x="2517165" y="260807"/>
                  <a:pt x="2516048" y="264871"/>
                </a:cubicBezTo>
                <a:cubicBezTo>
                  <a:pt x="2514930" y="268935"/>
                  <a:pt x="2513000" y="272186"/>
                  <a:pt x="2510257" y="274625"/>
                </a:cubicBezTo>
                <a:cubicBezTo>
                  <a:pt x="2507513" y="277063"/>
                  <a:pt x="2503856" y="278943"/>
                  <a:pt x="2499284" y="280263"/>
                </a:cubicBezTo>
                <a:cubicBezTo>
                  <a:pt x="2494712" y="281584"/>
                  <a:pt x="2489073" y="282549"/>
                  <a:pt x="2482367" y="283159"/>
                </a:cubicBezTo>
                <a:lnTo>
                  <a:pt x="2464994" y="284988"/>
                </a:lnTo>
                <a:lnTo>
                  <a:pt x="2455545" y="254508"/>
                </a:lnTo>
                <a:lnTo>
                  <a:pt x="2472004" y="252679"/>
                </a:lnTo>
                <a:cubicBezTo>
                  <a:pt x="2478913" y="251866"/>
                  <a:pt x="2483333" y="250545"/>
                  <a:pt x="2485263" y="248717"/>
                </a:cubicBezTo>
                <a:cubicBezTo>
                  <a:pt x="2487193" y="246888"/>
                  <a:pt x="2488159" y="243433"/>
                  <a:pt x="2488159" y="238353"/>
                </a:cubicBezTo>
                <a:close/>
                <a:moveTo>
                  <a:pt x="1839392" y="90830"/>
                </a:moveTo>
                <a:cubicBezTo>
                  <a:pt x="1839392" y="96316"/>
                  <a:pt x="1840256" y="100076"/>
                  <a:pt x="1841983" y="102108"/>
                </a:cubicBezTo>
                <a:cubicBezTo>
                  <a:pt x="1843710" y="104140"/>
                  <a:pt x="1847317" y="105156"/>
                  <a:pt x="1852803" y="105156"/>
                </a:cubicBezTo>
                <a:lnTo>
                  <a:pt x="1879930" y="105156"/>
                </a:lnTo>
                <a:lnTo>
                  <a:pt x="1879930" y="90830"/>
                </a:lnTo>
                <a:close/>
                <a:moveTo>
                  <a:pt x="1781480" y="90830"/>
                </a:moveTo>
                <a:cubicBezTo>
                  <a:pt x="1781073" y="95910"/>
                  <a:pt x="1780108" y="100482"/>
                  <a:pt x="1778584" y="104546"/>
                </a:cubicBezTo>
                <a:cubicBezTo>
                  <a:pt x="1777060" y="108610"/>
                  <a:pt x="1774673" y="112420"/>
                  <a:pt x="1771421" y="115976"/>
                </a:cubicBezTo>
                <a:cubicBezTo>
                  <a:pt x="1768170" y="119532"/>
                  <a:pt x="1764056" y="122885"/>
                  <a:pt x="1759077" y="126034"/>
                </a:cubicBezTo>
                <a:cubicBezTo>
                  <a:pt x="1754099" y="129184"/>
                  <a:pt x="1747850" y="132283"/>
                  <a:pt x="1740332" y="135331"/>
                </a:cubicBezTo>
                <a:lnTo>
                  <a:pt x="1879930" y="135331"/>
                </a:lnTo>
                <a:lnTo>
                  <a:pt x="1879930" y="124358"/>
                </a:lnTo>
                <a:lnTo>
                  <a:pt x="1840916" y="124358"/>
                </a:lnTo>
                <a:cubicBezTo>
                  <a:pt x="1830756" y="124358"/>
                  <a:pt x="1823542" y="122428"/>
                  <a:pt x="1819275" y="118567"/>
                </a:cubicBezTo>
                <a:cubicBezTo>
                  <a:pt x="1815008" y="114706"/>
                  <a:pt x="1812874" y="107594"/>
                  <a:pt x="1812874" y="97231"/>
                </a:cubicBezTo>
                <a:lnTo>
                  <a:pt x="1812874" y="90830"/>
                </a:lnTo>
                <a:close/>
                <a:moveTo>
                  <a:pt x="1717777" y="90830"/>
                </a:moveTo>
                <a:lnTo>
                  <a:pt x="1717777" y="135331"/>
                </a:lnTo>
                <a:lnTo>
                  <a:pt x="1735760" y="135331"/>
                </a:lnTo>
                <a:lnTo>
                  <a:pt x="1722958" y="117043"/>
                </a:lnTo>
                <a:cubicBezTo>
                  <a:pt x="1728445" y="115011"/>
                  <a:pt x="1733017" y="113080"/>
                  <a:pt x="1736674" y="111252"/>
                </a:cubicBezTo>
                <a:cubicBezTo>
                  <a:pt x="1740332" y="109423"/>
                  <a:pt x="1743380" y="107543"/>
                  <a:pt x="1745818" y="105613"/>
                </a:cubicBezTo>
                <a:cubicBezTo>
                  <a:pt x="1748257" y="103682"/>
                  <a:pt x="1750136" y="101498"/>
                  <a:pt x="1751457" y="99060"/>
                </a:cubicBezTo>
                <a:cubicBezTo>
                  <a:pt x="1752778" y="96621"/>
                  <a:pt x="1753641" y="93878"/>
                  <a:pt x="1754048" y="90830"/>
                </a:cubicBezTo>
                <a:close/>
                <a:moveTo>
                  <a:pt x="505892" y="90830"/>
                </a:moveTo>
                <a:cubicBezTo>
                  <a:pt x="505892" y="96316"/>
                  <a:pt x="506755" y="100076"/>
                  <a:pt x="508483" y="102108"/>
                </a:cubicBezTo>
                <a:cubicBezTo>
                  <a:pt x="510210" y="104140"/>
                  <a:pt x="513817" y="105156"/>
                  <a:pt x="519303" y="105156"/>
                </a:cubicBezTo>
                <a:lnTo>
                  <a:pt x="546430" y="105156"/>
                </a:lnTo>
                <a:lnTo>
                  <a:pt x="546430" y="90830"/>
                </a:lnTo>
                <a:close/>
                <a:moveTo>
                  <a:pt x="447980" y="90830"/>
                </a:moveTo>
                <a:cubicBezTo>
                  <a:pt x="447573" y="95910"/>
                  <a:pt x="446608" y="100482"/>
                  <a:pt x="445084" y="104546"/>
                </a:cubicBezTo>
                <a:cubicBezTo>
                  <a:pt x="443560" y="108610"/>
                  <a:pt x="441173" y="112420"/>
                  <a:pt x="437921" y="115976"/>
                </a:cubicBezTo>
                <a:cubicBezTo>
                  <a:pt x="434670" y="119532"/>
                  <a:pt x="430555" y="122885"/>
                  <a:pt x="425577" y="126034"/>
                </a:cubicBezTo>
                <a:cubicBezTo>
                  <a:pt x="420599" y="129184"/>
                  <a:pt x="414350" y="132283"/>
                  <a:pt x="406832" y="135331"/>
                </a:cubicBezTo>
                <a:lnTo>
                  <a:pt x="546430" y="135331"/>
                </a:lnTo>
                <a:lnTo>
                  <a:pt x="546430" y="124358"/>
                </a:lnTo>
                <a:lnTo>
                  <a:pt x="507416" y="124358"/>
                </a:lnTo>
                <a:cubicBezTo>
                  <a:pt x="497256" y="124358"/>
                  <a:pt x="490042" y="122428"/>
                  <a:pt x="485775" y="118567"/>
                </a:cubicBezTo>
                <a:cubicBezTo>
                  <a:pt x="481508" y="114706"/>
                  <a:pt x="479374" y="107594"/>
                  <a:pt x="479374" y="97231"/>
                </a:cubicBezTo>
                <a:lnTo>
                  <a:pt x="479374" y="90830"/>
                </a:lnTo>
                <a:close/>
                <a:moveTo>
                  <a:pt x="384277" y="90830"/>
                </a:moveTo>
                <a:lnTo>
                  <a:pt x="384277" y="135331"/>
                </a:lnTo>
                <a:lnTo>
                  <a:pt x="402260" y="135331"/>
                </a:lnTo>
                <a:lnTo>
                  <a:pt x="389458" y="117043"/>
                </a:lnTo>
                <a:cubicBezTo>
                  <a:pt x="394945" y="115011"/>
                  <a:pt x="399517" y="113080"/>
                  <a:pt x="403174" y="111252"/>
                </a:cubicBezTo>
                <a:cubicBezTo>
                  <a:pt x="406832" y="109423"/>
                  <a:pt x="409880" y="107543"/>
                  <a:pt x="412318" y="105613"/>
                </a:cubicBezTo>
                <a:cubicBezTo>
                  <a:pt x="414757" y="103682"/>
                  <a:pt x="416636" y="101498"/>
                  <a:pt x="417957" y="99060"/>
                </a:cubicBezTo>
                <a:cubicBezTo>
                  <a:pt x="419278" y="96621"/>
                  <a:pt x="420141" y="93878"/>
                  <a:pt x="420548" y="90830"/>
                </a:cubicBezTo>
                <a:close/>
                <a:moveTo>
                  <a:pt x="2705405" y="81381"/>
                </a:moveTo>
                <a:lnTo>
                  <a:pt x="2705405" y="145694"/>
                </a:lnTo>
                <a:lnTo>
                  <a:pt x="2757526" y="145694"/>
                </a:lnTo>
                <a:lnTo>
                  <a:pt x="2757526" y="81381"/>
                </a:lnTo>
                <a:close/>
                <a:moveTo>
                  <a:pt x="1781785" y="52730"/>
                </a:moveTo>
                <a:lnTo>
                  <a:pt x="1781785" y="69494"/>
                </a:lnTo>
                <a:lnTo>
                  <a:pt x="1812874" y="69494"/>
                </a:lnTo>
                <a:lnTo>
                  <a:pt x="1812874" y="52730"/>
                </a:lnTo>
                <a:close/>
                <a:moveTo>
                  <a:pt x="448285" y="52730"/>
                </a:moveTo>
                <a:lnTo>
                  <a:pt x="448285" y="69494"/>
                </a:lnTo>
                <a:lnTo>
                  <a:pt x="479374" y="69494"/>
                </a:lnTo>
                <a:lnTo>
                  <a:pt x="479374" y="52730"/>
                </a:lnTo>
                <a:close/>
                <a:moveTo>
                  <a:pt x="36576" y="13716"/>
                </a:moveTo>
                <a:cubicBezTo>
                  <a:pt x="39218" y="16764"/>
                  <a:pt x="42266" y="20370"/>
                  <a:pt x="45720" y="24536"/>
                </a:cubicBezTo>
                <a:cubicBezTo>
                  <a:pt x="49174" y="28702"/>
                  <a:pt x="52629" y="33121"/>
                  <a:pt x="56083" y="37795"/>
                </a:cubicBezTo>
                <a:cubicBezTo>
                  <a:pt x="59538" y="42468"/>
                  <a:pt x="62840" y="47142"/>
                  <a:pt x="65989" y="51816"/>
                </a:cubicBezTo>
                <a:cubicBezTo>
                  <a:pt x="69139" y="56489"/>
                  <a:pt x="71933" y="60858"/>
                  <a:pt x="74371" y="64922"/>
                </a:cubicBezTo>
                <a:lnTo>
                  <a:pt x="51816" y="85648"/>
                </a:lnTo>
                <a:cubicBezTo>
                  <a:pt x="49174" y="81178"/>
                  <a:pt x="46330" y="76352"/>
                  <a:pt x="43282" y="71170"/>
                </a:cubicBezTo>
                <a:cubicBezTo>
                  <a:pt x="40234" y="65989"/>
                  <a:pt x="37084" y="60909"/>
                  <a:pt x="33833" y="55930"/>
                </a:cubicBezTo>
                <a:cubicBezTo>
                  <a:pt x="30582" y="50952"/>
                  <a:pt x="27381" y="46228"/>
                  <a:pt x="24232" y="41757"/>
                </a:cubicBezTo>
                <a:cubicBezTo>
                  <a:pt x="21082" y="37287"/>
                  <a:pt x="18186" y="33426"/>
                  <a:pt x="15545" y="30175"/>
                </a:cubicBezTo>
                <a:close/>
                <a:moveTo>
                  <a:pt x="2236165" y="13106"/>
                </a:moveTo>
                <a:lnTo>
                  <a:pt x="2238908" y="39014"/>
                </a:lnTo>
                <a:cubicBezTo>
                  <a:pt x="2227123" y="39827"/>
                  <a:pt x="2213305" y="40640"/>
                  <a:pt x="2197456" y="41452"/>
                </a:cubicBezTo>
                <a:cubicBezTo>
                  <a:pt x="2181606" y="42265"/>
                  <a:pt x="2164842" y="43180"/>
                  <a:pt x="2147164" y="44196"/>
                </a:cubicBezTo>
                <a:lnTo>
                  <a:pt x="2147164" y="63398"/>
                </a:lnTo>
                <a:lnTo>
                  <a:pt x="2266950" y="63398"/>
                </a:lnTo>
                <a:lnTo>
                  <a:pt x="2266950" y="86258"/>
                </a:lnTo>
                <a:lnTo>
                  <a:pt x="2147164" y="86258"/>
                </a:lnTo>
                <a:lnTo>
                  <a:pt x="2147164" y="102717"/>
                </a:lnTo>
                <a:lnTo>
                  <a:pt x="2235251" y="102717"/>
                </a:lnTo>
                <a:lnTo>
                  <a:pt x="2235251" y="200253"/>
                </a:lnTo>
                <a:lnTo>
                  <a:pt x="2147164" y="200253"/>
                </a:lnTo>
                <a:lnTo>
                  <a:pt x="2147164" y="216103"/>
                </a:lnTo>
                <a:lnTo>
                  <a:pt x="2240737" y="216103"/>
                </a:lnTo>
                <a:lnTo>
                  <a:pt x="2240737" y="237744"/>
                </a:lnTo>
                <a:lnTo>
                  <a:pt x="2147164" y="237744"/>
                </a:lnTo>
                <a:lnTo>
                  <a:pt x="2147164" y="254813"/>
                </a:lnTo>
                <a:lnTo>
                  <a:pt x="2259940" y="254813"/>
                </a:lnTo>
                <a:lnTo>
                  <a:pt x="2259940" y="277673"/>
                </a:lnTo>
                <a:lnTo>
                  <a:pt x="2004212" y="277673"/>
                </a:lnTo>
                <a:lnTo>
                  <a:pt x="2004212" y="254813"/>
                </a:lnTo>
                <a:lnTo>
                  <a:pt x="2116988" y="254813"/>
                </a:lnTo>
                <a:lnTo>
                  <a:pt x="2116988" y="237744"/>
                </a:lnTo>
                <a:lnTo>
                  <a:pt x="2023720" y="237744"/>
                </a:lnTo>
                <a:lnTo>
                  <a:pt x="2023720" y="216103"/>
                </a:lnTo>
                <a:lnTo>
                  <a:pt x="2116988" y="216103"/>
                </a:lnTo>
                <a:lnTo>
                  <a:pt x="2116988" y="200253"/>
                </a:lnTo>
                <a:lnTo>
                  <a:pt x="2029206" y="200253"/>
                </a:lnTo>
                <a:lnTo>
                  <a:pt x="2029206" y="102717"/>
                </a:lnTo>
                <a:lnTo>
                  <a:pt x="2116988" y="102717"/>
                </a:lnTo>
                <a:lnTo>
                  <a:pt x="2116988" y="86258"/>
                </a:lnTo>
                <a:lnTo>
                  <a:pt x="1997507" y="86258"/>
                </a:lnTo>
                <a:lnTo>
                  <a:pt x="1997507" y="63398"/>
                </a:lnTo>
                <a:lnTo>
                  <a:pt x="2116988" y="63398"/>
                </a:lnTo>
                <a:lnTo>
                  <a:pt x="2116988" y="45415"/>
                </a:lnTo>
                <a:cubicBezTo>
                  <a:pt x="2099716" y="46228"/>
                  <a:pt x="2083105" y="46837"/>
                  <a:pt x="2067154" y="47244"/>
                </a:cubicBezTo>
                <a:cubicBezTo>
                  <a:pt x="2051202" y="47650"/>
                  <a:pt x="2037131" y="47955"/>
                  <a:pt x="2024939" y="48158"/>
                </a:cubicBezTo>
                <a:lnTo>
                  <a:pt x="2023720" y="22250"/>
                </a:lnTo>
                <a:cubicBezTo>
                  <a:pt x="2038350" y="22047"/>
                  <a:pt x="2054962" y="21640"/>
                  <a:pt x="2073554" y="21031"/>
                </a:cubicBezTo>
                <a:cubicBezTo>
                  <a:pt x="2092147" y="20421"/>
                  <a:pt x="2111146" y="19710"/>
                  <a:pt x="2130552" y="18897"/>
                </a:cubicBezTo>
                <a:cubicBezTo>
                  <a:pt x="2149958" y="18084"/>
                  <a:pt x="2168855" y="17170"/>
                  <a:pt x="2187245" y="16154"/>
                </a:cubicBezTo>
                <a:cubicBezTo>
                  <a:pt x="2205635" y="15138"/>
                  <a:pt x="2221941" y="14122"/>
                  <a:pt x="2236165" y="13106"/>
                </a:cubicBezTo>
                <a:close/>
                <a:moveTo>
                  <a:pt x="902665" y="13106"/>
                </a:moveTo>
                <a:lnTo>
                  <a:pt x="905408" y="39014"/>
                </a:lnTo>
                <a:cubicBezTo>
                  <a:pt x="893623" y="39827"/>
                  <a:pt x="879805" y="40640"/>
                  <a:pt x="863956" y="41452"/>
                </a:cubicBezTo>
                <a:cubicBezTo>
                  <a:pt x="848106" y="42265"/>
                  <a:pt x="831342" y="43180"/>
                  <a:pt x="813664" y="44196"/>
                </a:cubicBezTo>
                <a:lnTo>
                  <a:pt x="813664" y="63398"/>
                </a:lnTo>
                <a:lnTo>
                  <a:pt x="933450" y="63398"/>
                </a:lnTo>
                <a:lnTo>
                  <a:pt x="933450" y="86258"/>
                </a:lnTo>
                <a:lnTo>
                  <a:pt x="813664" y="86258"/>
                </a:lnTo>
                <a:lnTo>
                  <a:pt x="813664" y="102717"/>
                </a:lnTo>
                <a:lnTo>
                  <a:pt x="901751" y="102717"/>
                </a:lnTo>
                <a:lnTo>
                  <a:pt x="901751" y="200253"/>
                </a:lnTo>
                <a:lnTo>
                  <a:pt x="813664" y="200253"/>
                </a:lnTo>
                <a:lnTo>
                  <a:pt x="813664" y="216103"/>
                </a:lnTo>
                <a:lnTo>
                  <a:pt x="907237" y="216103"/>
                </a:lnTo>
                <a:lnTo>
                  <a:pt x="907237" y="237744"/>
                </a:lnTo>
                <a:lnTo>
                  <a:pt x="813664" y="237744"/>
                </a:lnTo>
                <a:lnTo>
                  <a:pt x="813664" y="254813"/>
                </a:lnTo>
                <a:lnTo>
                  <a:pt x="926440" y="254813"/>
                </a:lnTo>
                <a:lnTo>
                  <a:pt x="926440" y="277673"/>
                </a:lnTo>
                <a:lnTo>
                  <a:pt x="670712" y="277673"/>
                </a:lnTo>
                <a:lnTo>
                  <a:pt x="670712" y="254813"/>
                </a:lnTo>
                <a:lnTo>
                  <a:pt x="783488" y="254813"/>
                </a:lnTo>
                <a:lnTo>
                  <a:pt x="783488" y="237744"/>
                </a:lnTo>
                <a:lnTo>
                  <a:pt x="690220" y="237744"/>
                </a:lnTo>
                <a:lnTo>
                  <a:pt x="690220" y="216103"/>
                </a:lnTo>
                <a:lnTo>
                  <a:pt x="783488" y="216103"/>
                </a:lnTo>
                <a:lnTo>
                  <a:pt x="783488" y="200253"/>
                </a:lnTo>
                <a:lnTo>
                  <a:pt x="695706" y="200253"/>
                </a:lnTo>
                <a:lnTo>
                  <a:pt x="695706" y="102717"/>
                </a:lnTo>
                <a:lnTo>
                  <a:pt x="783488" y="102717"/>
                </a:lnTo>
                <a:lnTo>
                  <a:pt x="783488" y="86258"/>
                </a:lnTo>
                <a:lnTo>
                  <a:pt x="664007" y="86258"/>
                </a:lnTo>
                <a:lnTo>
                  <a:pt x="664007" y="63398"/>
                </a:lnTo>
                <a:lnTo>
                  <a:pt x="783488" y="63398"/>
                </a:lnTo>
                <a:lnTo>
                  <a:pt x="783488" y="45415"/>
                </a:lnTo>
                <a:cubicBezTo>
                  <a:pt x="766216" y="46228"/>
                  <a:pt x="749605" y="46837"/>
                  <a:pt x="733653" y="47244"/>
                </a:cubicBezTo>
                <a:cubicBezTo>
                  <a:pt x="717702" y="47650"/>
                  <a:pt x="703631" y="47955"/>
                  <a:pt x="691439" y="48158"/>
                </a:cubicBezTo>
                <a:lnTo>
                  <a:pt x="690220" y="22250"/>
                </a:lnTo>
                <a:cubicBezTo>
                  <a:pt x="704850" y="22047"/>
                  <a:pt x="721462" y="21640"/>
                  <a:pt x="740054" y="21031"/>
                </a:cubicBezTo>
                <a:cubicBezTo>
                  <a:pt x="758647" y="20421"/>
                  <a:pt x="777646" y="19710"/>
                  <a:pt x="797052" y="18897"/>
                </a:cubicBezTo>
                <a:cubicBezTo>
                  <a:pt x="816458" y="18084"/>
                  <a:pt x="835355" y="17170"/>
                  <a:pt x="853745" y="16154"/>
                </a:cubicBezTo>
                <a:cubicBezTo>
                  <a:pt x="872134" y="15138"/>
                  <a:pt x="888441" y="14122"/>
                  <a:pt x="902665" y="13106"/>
                </a:cubicBezTo>
                <a:close/>
                <a:moveTo>
                  <a:pt x="3115894" y="11887"/>
                </a:moveTo>
                <a:lnTo>
                  <a:pt x="3146679" y="13106"/>
                </a:lnTo>
                <a:cubicBezTo>
                  <a:pt x="3146679" y="15748"/>
                  <a:pt x="3146628" y="18846"/>
                  <a:pt x="3146526" y="22402"/>
                </a:cubicBezTo>
                <a:cubicBezTo>
                  <a:pt x="3146425" y="25958"/>
                  <a:pt x="3146374" y="29565"/>
                  <a:pt x="3146374" y="33223"/>
                </a:cubicBezTo>
                <a:cubicBezTo>
                  <a:pt x="3146374" y="36880"/>
                  <a:pt x="3146374" y="40386"/>
                  <a:pt x="3146374" y="43738"/>
                </a:cubicBezTo>
                <a:cubicBezTo>
                  <a:pt x="3146374" y="47091"/>
                  <a:pt x="3146374" y="49784"/>
                  <a:pt x="3146374" y="51816"/>
                </a:cubicBezTo>
                <a:cubicBezTo>
                  <a:pt x="3145968" y="60756"/>
                  <a:pt x="3145358" y="69596"/>
                  <a:pt x="3144546" y="78333"/>
                </a:cubicBezTo>
                <a:cubicBezTo>
                  <a:pt x="3147797" y="97637"/>
                  <a:pt x="3152826" y="115671"/>
                  <a:pt x="3159633" y="132435"/>
                </a:cubicBezTo>
                <a:cubicBezTo>
                  <a:pt x="3166440" y="149199"/>
                  <a:pt x="3174924" y="164998"/>
                  <a:pt x="3185084" y="179832"/>
                </a:cubicBezTo>
                <a:cubicBezTo>
                  <a:pt x="3195244" y="194665"/>
                  <a:pt x="3206979" y="208635"/>
                  <a:pt x="3220288" y="221742"/>
                </a:cubicBezTo>
                <a:cubicBezTo>
                  <a:pt x="3233598" y="234848"/>
                  <a:pt x="3248279" y="247193"/>
                  <a:pt x="3264332" y="258775"/>
                </a:cubicBezTo>
                <a:lnTo>
                  <a:pt x="3242081" y="287731"/>
                </a:lnTo>
                <a:cubicBezTo>
                  <a:pt x="3214243" y="264363"/>
                  <a:pt x="3191231" y="240639"/>
                  <a:pt x="3173044" y="216560"/>
                </a:cubicBezTo>
                <a:cubicBezTo>
                  <a:pt x="3154858" y="192481"/>
                  <a:pt x="3140989" y="166725"/>
                  <a:pt x="3131439" y="139293"/>
                </a:cubicBezTo>
                <a:cubicBezTo>
                  <a:pt x="3122295" y="166522"/>
                  <a:pt x="3108731" y="192024"/>
                  <a:pt x="3090748" y="215798"/>
                </a:cubicBezTo>
                <a:cubicBezTo>
                  <a:pt x="3072765" y="239573"/>
                  <a:pt x="3049448" y="262534"/>
                  <a:pt x="3020797" y="284683"/>
                </a:cubicBezTo>
                <a:lnTo>
                  <a:pt x="2997632" y="257251"/>
                </a:lnTo>
                <a:cubicBezTo>
                  <a:pt x="3018765" y="242011"/>
                  <a:pt x="3036748" y="226619"/>
                  <a:pt x="3051581" y="211074"/>
                </a:cubicBezTo>
                <a:cubicBezTo>
                  <a:pt x="3066415" y="195529"/>
                  <a:pt x="3078556" y="179120"/>
                  <a:pt x="3088005" y="161848"/>
                </a:cubicBezTo>
                <a:cubicBezTo>
                  <a:pt x="3097454" y="144576"/>
                  <a:pt x="3104363" y="125984"/>
                  <a:pt x="3108731" y="106070"/>
                </a:cubicBezTo>
                <a:cubicBezTo>
                  <a:pt x="3113100" y="86156"/>
                  <a:pt x="3115386" y="64008"/>
                  <a:pt x="3115589" y="39624"/>
                </a:cubicBezTo>
                <a:cubicBezTo>
                  <a:pt x="3115793" y="36169"/>
                  <a:pt x="3115894" y="31699"/>
                  <a:pt x="3115894" y="26212"/>
                </a:cubicBezTo>
                <a:cubicBezTo>
                  <a:pt x="3115894" y="20726"/>
                  <a:pt x="3115894" y="15951"/>
                  <a:pt x="3115894" y="11887"/>
                </a:cubicBezTo>
                <a:close/>
                <a:moveTo>
                  <a:pt x="2383917" y="10363"/>
                </a:moveTo>
                <a:lnTo>
                  <a:pt x="2414397" y="17678"/>
                </a:lnTo>
                <a:cubicBezTo>
                  <a:pt x="2410942" y="28651"/>
                  <a:pt x="2407437" y="38963"/>
                  <a:pt x="2403881" y="48615"/>
                </a:cubicBezTo>
                <a:cubicBezTo>
                  <a:pt x="2400325" y="58267"/>
                  <a:pt x="2396515" y="67665"/>
                  <a:pt x="2392451" y="76809"/>
                </a:cubicBezTo>
                <a:lnTo>
                  <a:pt x="2392451" y="246278"/>
                </a:lnTo>
                <a:cubicBezTo>
                  <a:pt x="2396922" y="239166"/>
                  <a:pt x="2401545" y="231191"/>
                  <a:pt x="2406320" y="222351"/>
                </a:cubicBezTo>
                <a:cubicBezTo>
                  <a:pt x="2411095" y="213512"/>
                  <a:pt x="2415616" y="204368"/>
                  <a:pt x="2419883" y="194919"/>
                </a:cubicBezTo>
                <a:cubicBezTo>
                  <a:pt x="2424151" y="185470"/>
                  <a:pt x="2428164" y="175971"/>
                  <a:pt x="2431923" y="166420"/>
                </a:cubicBezTo>
                <a:cubicBezTo>
                  <a:pt x="2435682" y="156870"/>
                  <a:pt x="2438984" y="147726"/>
                  <a:pt x="2441829" y="138988"/>
                </a:cubicBezTo>
                <a:lnTo>
                  <a:pt x="2468956" y="146608"/>
                </a:lnTo>
                <a:cubicBezTo>
                  <a:pt x="2466315" y="155549"/>
                  <a:pt x="2463165" y="164896"/>
                  <a:pt x="2459507" y="174650"/>
                </a:cubicBezTo>
                <a:cubicBezTo>
                  <a:pt x="2455850" y="184404"/>
                  <a:pt x="2451887" y="194157"/>
                  <a:pt x="2447620" y="203911"/>
                </a:cubicBezTo>
                <a:cubicBezTo>
                  <a:pt x="2443353" y="213665"/>
                  <a:pt x="2438883" y="223215"/>
                  <a:pt x="2434209" y="232562"/>
                </a:cubicBezTo>
                <a:cubicBezTo>
                  <a:pt x="2429535" y="241909"/>
                  <a:pt x="2424760" y="250647"/>
                  <a:pt x="2419883" y="258775"/>
                </a:cubicBezTo>
                <a:lnTo>
                  <a:pt x="2392451" y="247497"/>
                </a:lnTo>
                <a:lnTo>
                  <a:pt x="2392451" y="282854"/>
                </a:lnTo>
                <a:lnTo>
                  <a:pt x="2362581" y="282854"/>
                </a:lnTo>
                <a:lnTo>
                  <a:pt x="2362581" y="133502"/>
                </a:lnTo>
                <a:cubicBezTo>
                  <a:pt x="2359127" y="138988"/>
                  <a:pt x="2355672" y="144373"/>
                  <a:pt x="2352218" y="149656"/>
                </a:cubicBezTo>
                <a:cubicBezTo>
                  <a:pt x="2348763" y="154940"/>
                  <a:pt x="2345207" y="160223"/>
                  <a:pt x="2341550" y="165506"/>
                </a:cubicBezTo>
                <a:lnTo>
                  <a:pt x="2321433" y="141732"/>
                </a:lnTo>
                <a:cubicBezTo>
                  <a:pt x="2326716" y="134010"/>
                  <a:pt x="2332355" y="125120"/>
                  <a:pt x="2338349" y="115062"/>
                </a:cubicBezTo>
                <a:cubicBezTo>
                  <a:pt x="2344344" y="105003"/>
                  <a:pt x="2350186" y="94234"/>
                  <a:pt x="2355875" y="82753"/>
                </a:cubicBezTo>
                <a:cubicBezTo>
                  <a:pt x="2361565" y="71272"/>
                  <a:pt x="2366848" y="59385"/>
                  <a:pt x="2371725" y="47091"/>
                </a:cubicBezTo>
                <a:cubicBezTo>
                  <a:pt x="2376602" y="34798"/>
                  <a:pt x="2380666" y="22555"/>
                  <a:pt x="2383917" y="10363"/>
                </a:cubicBezTo>
                <a:close/>
                <a:moveTo>
                  <a:pt x="153619" y="9448"/>
                </a:moveTo>
                <a:lnTo>
                  <a:pt x="181661" y="10668"/>
                </a:lnTo>
                <a:lnTo>
                  <a:pt x="181661" y="35661"/>
                </a:lnTo>
                <a:lnTo>
                  <a:pt x="253898" y="35661"/>
                </a:lnTo>
                <a:lnTo>
                  <a:pt x="253898" y="56997"/>
                </a:lnTo>
                <a:lnTo>
                  <a:pt x="181661" y="56997"/>
                </a:lnTo>
                <a:lnTo>
                  <a:pt x="181661" y="71628"/>
                </a:lnTo>
                <a:lnTo>
                  <a:pt x="246583" y="71628"/>
                </a:lnTo>
                <a:lnTo>
                  <a:pt x="246583" y="92964"/>
                </a:lnTo>
                <a:lnTo>
                  <a:pt x="181661" y="92964"/>
                </a:lnTo>
                <a:lnTo>
                  <a:pt x="181661" y="108508"/>
                </a:lnTo>
                <a:lnTo>
                  <a:pt x="266090" y="108508"/>
                </a:lnTo>
                <a:lnTo>
                  <a:pt x="266090" y="129540"/>
                </a:lnTo>
                <a:lnTo>
                  <a:pt x="75286" y="129540"/>
                </a:lnTo>
                <a:lnTo>
                  <a:pt x="75286" y="108508"/>
                </a:lnTo>
                <a:lnTo>
                  <a:pt x="153619" y="108508"/>
                </a:lnTo>
                <a:lnTo>
                  <a:pt x="153619" y="92964"/>
                </a:lnTo>
                <a:lnTo>
                  <a:pt x="92964" y="92964"/>
                </a:lnTo>
                <a:lnTo>
                  <a:pt x="92964" y="71628"/>
                </a:lnTo>
                <a:lnTo>
                  <a:pt x="153619" y="71628"/>
                </a:lnTo>
                <a:lnTo>
                  <a:pt x="153619" y="56997"/>
                </a:lnTo>
                <a:lnTo>
                  <a:pt x="84734" y="56997"/>
                </a:lnTo>
                <a:lnTo>
                  <a:pt x="84734" y="35661"/>
                </a:lnTo>
                <a:lnTo>
                  <a:pt x="153619" y="35661"/>
                </a:lnTo>
                <a:close/>
                <a:moveTo>
                  <a:pt x="2455850" y="7924"/>
                </a:moveTo>
                <a:lnTo>
                  <a:pt x="2486025" y="14020"/>
                </a:lnTo>
                <a:cubicBezTo>
                  <a:pt x="2484399" y="19304"/>
                  <a:pt x="2482672" y="24536"/>
                  <a:pt x="2480843" y="29718"/>
                </a:cubicBezTo>
                <a:cubicBezTo>
                  <a:pt x="2479015" y="34899"/>
                  <a:pt x="2476983" y="40132"/>
                  <a:pt x="2474747" y="45415"/>
                </a:cubicBezTo>
                <a:lnTo>
                  <a:pt x="2594839" y="45415"/>
                </a:lnTo>
                <a:lnTo>
                  <a:pt x="2594839" y="74371"/>
                </a:lnTo>
                <a:lnTo>
                  <a:pt x="2569845" y="123444"/>
                </a:lnTo>
                <a:lnTo>
                  <a:pt x="2540889" y="113385"/>
                </a:lnTo>
                <a:lnTo>
                  <a:pt x="2561920" y="74371"/>
                </a:lnTo>
                <a:lnTo>
                  <a:pt x="2461946" y="74371"/>
                </a:lnTo>
                <a:cubicBezTo>
                  <a:pt x="2456866" y="85344"/>
                  <a:pt x="2451430" y="95910"/>
                  <a:pt x="2445639" y="106070"/>
                </a:cubicBezTo>
                <a:cubicBezTo>
                  <a:pt x="2439848" y="116230"/>
                  <a:pt x="2434006" y="125984"/>
                  <a:pt x="2428113" y="135331"/>
                </a:cubicBezTo>
                <a:lnTo>
                  <a:pt x="2402205" y="118872"/>
                </a:lnTo>
                <a:cubicBezTo>
                  <a:pt x="2407691" y="111353"/>
                  <a:pt x="2413076" y="103124"/>
                  <a:pt x="2418359" y="94183"/>
                </a:cubicBezTo>
                <a:cubicBezTo>
                  <a:pt x="2423643" y="85242"/>
                  <a:pt x="2428621" y="75946"/>
                  <a:pt x="2433294" y="66294"/>
                </a:cubicBezTo>
                <a:cubicBezTo>
                  <a:pt x="2437968" y="56642"/>
                  <a:pt x="2442235" y="46837"/>
                  <a:pt x="2446096" y="36880"/>
                </a:cubicBezTo>
                <a:cubicBezTo>
                  <a:pt x="2449957" y="26924"/>
                  <a:pt x="2453208" y="17272"/>
                  <a:pt x="2455850" y="7924"/>
                </a:cubicBezTo>
                <a:close/>
                <a:moveTo>
                  <a:pt x="1452372" y="4267"/>
                </a:moveTo>
                <a:lnTo>
                  <a:pt x="1477366" y="4267"/>
                </a:lnTo>
                <a:cubicBezTo>
                  <a:pt x="1493012" y="28041"/>
                  <a:pt x="1511605" y="50038"/>
                  <a:pt x="1533144" y="70256"/>
                </a:cubicBezTo>
                <a:cubicBezTo>
                  <a:pt x="1554683" y="90474"/>
                  <a:pt x="1579169" y="109321"/>
                  <a:pt x="1606601" y="126796"/>
                </a:cubicBezTo>
                <a:lnTo>
                  <a:pt x="1587398" y="158191"/>
                </a:lnTo>
                <a:cubicBezTo>
                  <a:pt x="1575206" y="149860"/>
                  <a:pt x="1563218" y="140970"/>
                  <a:pt x="1551432" y="131521"/>
                </a:cubicBezTo>
                <a:cubicBezTo>
                  <a:pt x="1539646" y="122072"/>
                  <a:pt x="1528470" y="112318"/>
                  <a:pt x="1517904" y="102260"/>
                </a:cubicBezTo>
                <a:cubicBezTo>
                  <a:pt x="1507338" y="92202"/>
                  <a:pt x="1497533" y="81889"/>
                  <a:pt x="1488491" y="71323"/>
                </a:cubicBezTo>
                <a:cubicBezTo>
                  <a:pt x="1479449" y="60756"/>
                  <a:pt x="1471574" y="50088"/>
                  <a:pt x="1464869" y="39319"/>
                </a:cubicBezTo>
                <a:cubicBezTo>
                  <a:pt x="1457554" y="50495"/>
                  <a:pt x="1449273" y="61417"/>
                  <a:pt x="1440028" y="72085"/>
                </a:cubicBezTo>
                <a:cubicBezTo>
                  <a:pt x="1430782" y="82753"/>
                  <a:pt x="1420876" y="93116"/>
                  <a:pt x="1410310" y="103174"/>
                </a:cubicBezTo>
                <a:cubicBezTo>
                  <a:pt x="1399743" y="113233"/>
                  <a:pt x="1388618" y="122885"/>
                  <a:pt x="1376934" y="132130"/>
                </a:cubicBezTo>
                <a:cubicBezTo>
                  <a:pt x="1365250" y="141376"/>
                  <a:pt x="1353414" y="150063"/>
                  <a:pt x="1341425" y="158191"/>
                </a:cubicBezTo>
                <a:lnTo>
                  <a:pt x="1323746" y="126492"/>
                </a:lnTo>
                <a:cubicBezTo>
                  <a:pt x="1337361" y="117957"/>
                  <a:pt x="1350467" y="108864"/>
                  <a:pt x="1363066" y="99212"/>
                </a:cubicBezTo>
                <a:cubicBezTo>
                  <a:pt x="1375664" y="89560"/>
                  <a:pt x="1387450" y="79502"/>
                  <a:pt x="1398422" y="69037"/>
                </a:cubicBezTo>
                <a:cubicBezTo>
                  <a:pt x="1409395" y="58572"/>
                  <a:pt x="1419454" y="47904"/>
                  <a:pt x="1428598" y="37033"/>
                </a:cubicBezTo>
                <a:cubicBezTo>
                  <a:pt x="1437742" y="26162"/>
                  <a:pt x="1445666" y="15240"/>
                  <a:pt x="1452372" y="4267"/>
                </a:cubicBezTo>
                <a:close/>
                <a:moveTo>
                  <a:pt x="2826715" y="1219"/>
                </a:moveTo>
                <a:lnTo>
                  <a:pt x="2856585" y="8229"/>
                </a:lnTo>
                <a:cubicBezTo>
                  <a:pt x="2853131" y="22250"/>
                  <a:pt x="2848661" y="36779"/>
                  <a:pt x="2843174" y="51816"/>
                </a:cubicBezTo>
                <a:lnTo>
                  <a:pt x="2924861" y="51816"/>
                </a:lnTo>
                <a:cubicBezTo>
                  <a:pt x="2924861" y="53441"/>
                  <a:pt x="2924759" y="57251"/>
                  <a:pt x="2924556" y="63246"/>
                </a:cubicBezTo>
                <a:cubicBezTo>
                  <a:pt x="2924353" y="69240"/>
                  <a:pt x="2924099" y="76606"/>
                  <a:pt x="2923794" y="85344"/>
                </a:cubicBezTo>
                <a:cubicBezTo>
                  <a:pt x="2923489" y="94081"/>
                  <a:pt x="2923184" y="103733"/>
                  <a:pt x="2922880" y="114300"/>
                </a:cubicBezTo>
                <a:cubicBezTo>
                  <a:pt x="2922575" y="124866"/>
                  <a:pt x="2922270" y="135585"/>
                  <a:pt x="2921965" y="146456"/>
                </a:cubicBezTo>
                <a:cubicBezTo>
                  <a:pt x="2921660" y="157327"/>
                  <a:pt x="2921305" y="168046"/>
                  <a:pt x="2920898" y="178612"/>
                </a:cubicBezTo>
                <a:cubicBezTo>
                  <a:pt x="2920492" y="189179"/>
                  <a:pt x="2920137" y="198729"/>
                  <a:pt x="2919832" y="207264"/>
                </a:cubicBezTo>
                <a:cubicBezTo>
                  <a:pt x="2919527" y="215798"/>
                  <a:pt x="2919273" y="222961"/>
                  <a:pt x="2919069" y="228752"/>
                </a:cubicBezTo>
                <a:cubicBezTo>
                  <a:pt x="2918866" y="234543"/>
                  <a:pt x="2918765" y="238150"/>
                  <a:pt x="2918765" y="239573"/>
                </a:cubicBezTo>
                <a:cubicBezTo>
                  <a:pt x="2918358" y="247294"/>
                  <a:pt x="2917292" y="253644"/>
                  <a:pt x="2915564" y="258623"/>
                </a:cubicBezTo>
                <a:cubicBezTo>
                  <a:pt x="2913837" y="263601"/>
                  <a:pt x="2911145" y="267563"/>
                  <a:pt x="2907487" y="270510"/>
                </a:cubicBezTo>
                <a:cubicBezTo>
                  <a:pt x="2903830" y="273456"/>
                  <a:pt x="2899105" y="275641"/>
                  <a:pt x="2893314" y="277063"/>
                </a:cubicBezTo>
                <a:cubicBezTo>
                  <a:pt x="2887523" y="278485"/>
                  <a:pt x="2880462" y="279501"/>
                  <a:pt x="2872130" y="280111"/>
                </a:cubicBezTo>
                <a:lnTo>
                  <a:pt x="2846222" y="281940"/>
                </a:lnTo>
                <a:lnTo>
                  <a:pt x="2836774" y="250241"/>
                </a:lnTo>
                <a:lnTo>
                  <a:pt x="2862377" y="248412"/>
                </a:lnTo>
                <a:cubicBezTo>
                  <a:pt x="2867660" y="248005"/>
                  <a:pt x="2872029" y="247497"/>
                  <a:pt x="2875483" y="246888"/>
                </a:cubicBezTo>
                <a:cubicBezTo>
                  <a:pt x="2878938" y="246278"/>
                  <a:pt x="2881681" y="245110"/>
                  <a:pt x="2883713" y="243383"/>
                </a:cubicBezTo>
                <a:cubicBezTo>
                  <a:pt x="2885745" y="241655"/>
                  <a:pt x="2887167" y="239319"/>
                  <a:pt x="2887980" y="236372"/>
                </a:cubicBezTo>
                <a:cubicBezTo>
                  <a:pt x="2888793" y="233426"/>
                  <a:pt x="2889301" y="229311"/>
                  <a:pt x="2889504" y="224028"/>
                </a:cubicBezTo>
                <a:lnTo>
                  <a:pt x="2894076" y="82600"/>
                </a:lnTo>
                <a:lnTo>
                  <a:pt x="2830982" y="82600"/>
                </a:lnTo>
                <a:cubicBezTo>
                  <a:pt x="2827934" y="89712"/>
                  <a:pt x="2824734" y="96621"/>
                  <a:pt x="2821381" y="103327"/>
                </a:cubicBezTo>
                <a:cubicBezTo>
                  <a:pt x="2818029" y="110032"/>
                  <a:pt x="2814422" y="116535"/>
                  <a:pt x="2810561" y="122834"/>
                </a:cubicBezTo>
                <a:lnTo>
                  <a:pt x="2786787" y="106984"/>
                </a:lnTo>
                <a:lnTo>
                  <a:pt x="2786787" y="278282"/>
                </a:lnTo>
                <a:lnTo>
                  <a:pt x="2676144" y="278282"/>
                </a:lnTo>
                <a:lnTo>
                  <a:pt x="2676144" y="50901"/>
                </a:lnTo>
                <a:lnTo>
                  <a:pt x="2708453" y="50901"/>
                </a:lnTo>
                <a:cubicBezTo>
                  <a:pt x="2710688" y="43383"/>
                  <a:pt x="2712872" y="35204"/>
                  <a:pt x="2715006" y="26365"/>
                </a:cubicBezTo>
                <a:cubicBezTo>
                  <a:pt x="2717140" y="17526"/>
                  <a:pt x="2718816" y="9855"/>
                  <a:pt x="2720035" y="3352"/>
                </a:cubicBezTo>
                <a:lnTo>
                  <a:pt x="2751734" y="8839"/>
                </a:lnTo>
                <a:cubicBezTo>
                  <a:pt x="2750718" y="14325"/>
                  <a:pt x="2749245" y="20929"/>
                  <a:pt x="2747315" y="28651"/>
                </a:cubicBezTo>
                <a:cubicBezTo>
                  <a:pt x="2745384" y="36372"/>
                  <a:pt x="2743301" y="43789"/>
                  <a:pt x="2741066" y="50901"/>
                </a:cubicBezTo>
                <a:lnTo>
                  <a:pt x="2786787" y="50901"/>
                </a:lnTo>
                <a:lnTo>
                  <a:pt x="2786787" y="101498"/>
                </a:lnTo>
                <a:cubicBezTo>
                  <a:pt x="2791257" y="94183"/>
                  <a:pt x="2795575" y="86258"/>
                  <a:pt x="2799740" y="77724"/>
                </a:cubicBezTo>
                <a:cubicBezTo>
                  <a:pt x="2803906" y="69189"/>
                  <a:pt x="2807716" y="60502"/>
                  <a:pt x="2811171" y="51663"/>
                </a:cubicBezTo>
                <a:cubicBezTo>
                  <a:pt x="2814625" y="42824"/>
                  <a:pt x="2817673" y="34086"/>
                  <a:pt x="2820314" y="25450"/>
                </a:cubicBezTo>
                <a:cubicBezTo>
                  <a:pt x="2822956" y="16814"/>
                  <a:pt x="2825090" y="8737"/>
                  <a:pt x="2826715" y="1219"/>
                </a:cubicBezTo>
                <a:close/>
                <a:moveTo>
                  <a:pt x="1754048" y="0"/>
                </a:moveTo>
                <a:cubicBezTo>
                  <a:pt x="1756080" y="2438"/>
                  <a:pt x="1758467" y="5638"/>
                  <a:pt x="1761211" y="9601"/>
                </a:cubicBezTo>
                <a:cubicBezTo>
                  <a:pt x="1763954" y="13563"/>
                  <a:pt x="1766748" y="17983"/>
                  <a:pt x="1769593" y="22860"/>
                </a:cubicBezTo>
                <a:lnTo>
                  <a:pt x="1756486" y="29870"/>
                </a:lnTo>
                <a:lnTo>
                  <a:pt x="1823847" y="29870"/>
                </a:lnTo>
                <a:cubicBezTo>
                  <a:pt x="1827302" y="24790"/>
                  <a:pt x="1830857" y="19608"/>
                  <a:pt x="1834515" y="14325"/>
                </a:cubicBezTo>
                <a:cubicBezTo>
                  <a:pt x="1838173" y="9042"/>
                  <a:pt x="1841017" y="4775"/>
                  <a:pt x="1843049" y="1524"/>
                </a:cubicBezTo>
                <a:lnTo>
                  <a:pt x="1871396" y="10668"/>
                </a:lnTo>
                <a:cubicBezTo>
                  <a:pt x="1869567" y="13512"/>
                  <a:pt x="1867484" y="16560"/>
                  <a:pt x="1865147" y="19812"/>
                </a:cubicBezTo>
                <a:cubicBezTo>
                  <a:pt x="1862811" y="23063"/>
                  <a:pt x="1860423" y="26416"/>
                  <a:pt x="1857985" y="29870"/>
                </a:cubicBezTo>
                <a:lnTo>
                  <a:pt x="1923821" y="29870"/>
                </a:lnTo>
                <a:lnTo>
                  <a:pt x="1923821" y="52730"/>
                </a:lnTo>
                <a:lnTo>
                  <a:pt x="1839392" y="52730"/>
                </a:lnTo>
                <a:lnTo>
                  <a:pt x="1839392" y="69494"/>
                </a:lnTo>
                <a:lnTo>
                  <a:pt x="1906753" y="69494"/>
                </a:lnTo>
                <a:lnTo>
                  <a:pt x="1906753" y="185013"/>
                </a:lnTo>
                <a:lnTo>
                  <a:pt x="1879016" y="185013"/>
                </a:lnTo>
                <a:lnTo>
                  <a:pt x="1879016" y="200253"/>
                </a:lnTo>
                <a:lnTo>
                  <a:pt x="1934185" y="200253"/>
                </a:lnTo>
                <a:lnTo>
                  <a:pt x="1934185" y="224028"/>
                </a:lnTo>
                <a:lnTo>
                  <a:pt x="1879016" y="224028"/>
                </a:lnTo>
                <a:lnTo>
                  <a:pt x="1879016" y="245669"/>
                </a:lnTo>
                <a:cubicBezTo>
                  <a:pt x="1879016" y="252171"/>
                  <a:pt x="1878508" y="257454"/>
                  <a:pt x="1877492" y="261518"/>
                </a:cubicBezTo>
                <a:cubicBezTo>
                  <a:pt x="1876476" y="265582"/>
                  <a:pt x="1874545" y="268783"/>
                  <a:pt x="1871701" y="271119"/>
                </a:cubicBezTo>
                <a:cubicBezTo>
                  <a:pt x="1868856" y="273456"/>
                  <a:pt x="1864944" y="275183"/>
                  <a:pt x="1859966" y="276301"/>
                </a:cubicBezTo>
                <a:cubicBezTo>
                  <a:pt x="1854987" y="277419"/>
                  <a:pt x="1848637" y="278282"/>
                  <a:pt x="1840916" y="278892"/>
                </a:cubicBezTo>
                <a:lnTo>
                  <a:pt x="1820189" y="280721"/>
                </a:lnTo>
                <a:lnTo>
                  <a:pt x="1812265" y="255117"/>
                </a:lnTo>
                <a:lnTo>
                  <a:pt x="1832991" y="253593"/>
                </a:lnTo>
                <a:cubicBezTo>
                  <a:pt x="1837055" y="253390"/>
                  <a:pt x="1840306" y="252984"/>
                  <a:pt x="1842745" y="252374"/>
                </a:cubicBezTo>
                <a:cubicBezTo>
                  <a:pt x="1845183" y="251765"/>
                  <a:pt x="1847113" y="250901"/>
                  <a:pt x="1848536" y="249783"/>
                </a:cubicBezTo>
                <a:cubicBezTo>
                  <a:pt x="1849958" y="248666"/>
                  <a:pt x="1850873" y="247193"/>
                  <a:pt x="1851279" y="245364"/>
                </a:cubicBezTo>
                <a:cubicBezTo>
                  <a:pt x="1851686" y="243535"/>
                  <a:pt x="1851889" y="241198"/>
                  <a:pt x="1851889" y="238353"/>
                </a:cubicBezTo>
                <a:lnTo>
                  <a:pt x="1851889" y="224028"/>
                </a:lnTo>
                <a:lnTo>
                  <a:pt x="1744599" y="224028"/>
                </a:lnTo>
                <a:cubicBezTo>
                  <a:pt x="1751508" y="227889"/>
                  <a:pt x="1758417" y="231953"/>
                  <a:pt x="1765325" y="236220"/>
                </a:cubicBezTo>
                <a:cubicBezTo>
                  <a:pt x="1772234" y="240487"/>
                  <a:pt x="1778127" y="244246"/>
                  <a:pt x="1783004" y="247497"/>
                </a:cubicBezTo>
                <a:lnTo>
                  <a:pt x="1770507" y="268529"/>
                </a:lnTo>
                <a:cubicBezTo>
                  <a:pt x="1766849" y="266090"/>
                  <a:pt x="1762633" y="263296"/>
                  <a:pt x="1757858" y="260147"/>
                </a:cubicBezTo>
                <a:cubicBezTo>
                  <a:pt x="1753083" y="256997"/>
                  <a:pt x="1748257" y="253898"/>
                  <a:pt x="1743380" y="250850"/>
                </a:cubicBezTo>
                <a:cubicBezTo>
                  <a:pt x="1738503" y="247802"/>
                  <a:pt x="1733728" y="244907"/>
                  <a:pt x="1729054" y="242163"/>
                </a:cubicBezTo>
                <a:cubicBezTo>
                  <a:pt x="1724381" y="239420"/>
                  <a:pt x="1720418" y="237033"/>
                  <a:pt x="1717167" y="235001"/>
                </a:cubicBezTo>
                <a:lnTo>
                  <a:pt x="1724177" y="224028"/>
                </a:lnTo>
                <a:lnTo>
                  <a:pt x="1662303" y="224028"/>
                </a:lnTo>
                <a:lnTo>
                  <a:pt x="1662303" y="200253"/>
                </a:lnTo>
                <a:lnTo>
                  <a:pt x="1851889" y="200253"/>
                </a:lnTo>
                <a:lnTo>
                  <a:pt x="1851889" y="185013"/>
                </a:lnTo>
                <a:lnTo>
                  <a:pt x="1690649" y="185013"/>
                </a:lnTo>
                <a:lnTo>
                  <a:pt x="1690649" y="69494"/>
                </a:lnTo>
                <a:lnTo>
                  <a:pt x="1754657" y="69494"/>
                </a:lnTo>
                <a:lnTo>
                  <a:pt x="1754657" y="52730"/>
                </a:lnTo>
                <a:lnTo>
                  <a:pt x="1673276" y="52730"/>
                </a:lnTo>
                <a:lnTo>
                  <a:pt x="1673276" y="29870"/>
                </a:lnTo>
                <a:lnTo>
                  <a:pt x="1740637" y="29870"/>
                </a:lnTo>
                <a:cubicBezTo>
                  <a:pt x="1738401" y="26416"/>
                  <a:pt x="1736268" y="23114"/>
                  <a:pt x="1734236" y="19964"/>
                </a:cubicBezTo>
                <a:cubicBezTo>
                  <a:pt x="1732204" y="16814"/>
                  <a:pt x="1730375" y="14122"/>
                  <a:pt x="1728749" y="11887"/>
                </a:cubicBezTo>
                <a:close/>
                <a:moveTo>
                  <a:pt x="420548" y="0"/>
                </a:moveTo>
                <a:cubicBezTo>
                  <a:pt x="422580" y="2438"/>
                  <a:pt x="424967" y="5638"/>
                  <a:pt x="427711" y="9601"/>
                </a:cubicBezTo>
                <a:cubicBezTo>
                  <a:pt x="430454" y="13563"/>
                  <a:pt x="433248" y="17983"/>
                  <a:pt x="436093" y="22860"/>
                </a:cubicBezTo>
                <a:lnTo>
                  <a:pt x="422986" y="29870"/>
                </a:lnTo>
                <a:lnTo>
                  <a:pt x="490347" y="29870"/>
                </a:lnTo>
                <a:cubicBezTo>
                  <a:pt x="493801" y="24790"/>
                  <a:pt x="497357" y="19608"/>
                  <a:pt x="501015" y="14325"/>
                </a:cubicBezTo>
                <a:cubicBezTo>
                  <a:pt x="504673" y="9042"/>
                  <a:pt x="507517" y="4775"/>
                  <a:pt x="509549" y="1524"/>
                </a:cubicBezTo>
                <a:lnTo>
                  <a:pt x="537896" y="10668"/>
                </a:lnTo>
                <a:cubicBezTo>
                  <a:pt x="536067" y="13512"/>
                  <a:pt x="533984" y="16560"/>
                  <a:pt x="531647" y="19812"/>
                </a:cubicBezTo>
                <a:cubicBezTo>
                  <a:pt x="529310" y="23063"/>
                  <a:pt x="526923" y="26416"/>
                  <a:pt x="524485" y="29870"/>
                </a:cubicBezTo>
                <a:lnTo>
                  <a:pt x="590321" y="29870"/>
                </a:lnTo>
                <a:lnTo>
                  <a:pt x="590321" y="52730"/>
                </a:lnTo>
                <a:lnTo>
                  <a:pt x="505892" y="52730"/>
                </a:lnTo>
                <a:lnTo>
                  <a:pt x="505892" y="69494"/>
                </a:lnTo>
                <a:lnTo>
                  <a:pt x="573253" y="69494"/>
                </a:lnTo>
                <a:lnTo>
                  <a:pt x="573253" y="185013"/>
                </a:lnTo>
                <a:lnTo>
                  <a:pt x="545516" y="185013"/>
                </a:lnTo>
                <a:lnTo>
                  <a:pt x="545516" y="200253"/>
                </a:lnTo>
                <a:lnTo>
                  <a:pt x="600685" y="200253"/>
                </a:lnTo>
                <a:lnTo>
                  <a:pt x="600685" y="224028"/>
                </a:lnTo>
                <a:lnTo>
                  <a:pt x="545516" y="224028"/>
                </a:lnTo>
                <a:lnTo>
                  <a:pt x="545516" y="245669"/>
                </a:lnTo>
                <a:cubicBezTo>
                  <a:pt x="545516" y="252171"/>
                  <a:pt x="545008" y="257454"/>
                  <a:pt x="543992" y="261518"/>
                </a:cubicBezTo>
                <a:cubicBezTo>
                  <a:pt x="542976" y="265582"/>
                  <a:pt x="541045" y="268783"/>
                  <a:pt x="538201" y="271119"/>
                </a:cubicBezTo>
                <a:cubicBezTo>
                  <a:pt x="535356" y="273456"/>
                  <a:pt x="531444" y="275183"/>
                  <a:pt x="526466" y="276301"/>
                </a:cubicBezTo>
                <a:cubicBezTo>
                  <a:pt x="521487" y="277419"/>
                  <a:pt x="515137" y="278282"/>
                  <a:pt x="507416" y="278892"/>
                </a:cubicBezTo>
                <a:lnTo>
                  <a:pt x="486689" y="280721"/>
                </a:lnTo>
                <a:lnTo>
                  <a:pt x="478765" y="255117"/>
                </a:lnTo>
                <a:lnTo>
                  <a:pt x="499491" y="253593"/>
                </a:lnTo>
                <a:cubicBezTo>
                  <a:pt x="503555" y="253390"/>
                  <a:pt x="506806" y="252984"/>
                  <a:pt x="509245" y="252374"/>
                </a:cubicBezTo>
                <a:cubicBezTo>
                  <a:pt x="511683" y="251765"/>
                  <a:pt x="513613" y="250901"/>
                  <a:pt x="515036" y="249783"/>
                </a:cubicBezTo>
                <a:cubicBezTo>
                  <a:pt x="516458" y="248666"/>
                  <a:pt x="517373" y="247193"/>
                  <a:pt x="517779" y="245364"/>
                </a:cubicBezTo>
                <a:cubicBezTo>
                  <a:pt x="518185" y="243535"/>
                  <a:pt x="518389" y="241198"/>
                  <a:pt x="518389" y="238353"/>
                </a:cubicBezTo>
                <a:lnTo>
                  <a:pt x="518389" y="224028"/>
                </a:lnTo>
                <a:lnTo>
                  <a:pt x="411099" y="224028"/>
                </a:lnTo>
                <a:cubicBezTo>
                  <a:pt x="418008" y="227889"/>
                  <a:pt x="424917" y="231953"/>
                  <a:pt x="431825" y="236220"/>
                </a:cubicBezTo>
                <a:cubicBezTo>
                  <a:pt x="438734" y="240487"/>
                  <a:pt x="444627" y="244246"/>
                  <a:pt x="449504" y="247497"/>
                </a:cubicBezTo>
                <a:lnTo>
                  <a:pt x="437007" y="268529"/>
                </a:lnTo>
                <a:cubicBezTo>
                  <a:pt x="433349" y="266090"/>
                  <a:pt x="429133" y="263296"/>
                  <a:pt x="424358" y="260147"/>
                </a:cubicBezTo>
                <a:cubicBezTo>
                  <a:pt x="419583" y="256997"/>
                  <a:pt x="414757" y="253898"/>
                  <a:pt x="409880" y="250850"/>
                </a:cubicBezTo>
                <a:cubicBezTo>
                  <a:pt x="405003" y="247802"/>
                  <a:pt x="400228" y="244907"/>
                  <a:pt x="395554" y="242163"/>
                </a:cubicBezTo>
                <a:cubicBezTo>
                  <a:pt x="390881" y="239420"/>
                  <a:pt x="386918" y="237033"/>
                  <a:pt x="383667" y="235001"/>
                </a:cubicBezTo>
                <a:lnTo>
                  <a:pt x="390677" y="224028"/>
                </a:lnTo>
                <a:lnTo>
                  <a:pt x="328803" y="224028"/>
                </a:lnTo>
                <a:lnTo>
                  <a:pt x="328803" y="200253"/>
                </a:lnTo>
                <a:lnTo>
                  <a:pt x="518389" y="200253"/>
                </a:lnTo>
                <a:lnTo>
                  <a:pt x="518389" y="185013"/>
                </a:lnTo>
                <a:lnTo>
                  <a:pt x="357149" y="185013"/>
                </a:lnTo>
                <a:lnTo>
                  <a:pt x="357149" y="69494"/>
                </a:lnTo>
                <a:lnTo>
                  <a:pt x="421157" y="69494"/>
                </a:lnTo>
                <a:lnTo>
                  <a:pt x="421157" y="52730"/>
                </a:lnTo>
                <a:lnTo>
                  <a:pt x="339776" y="52730"/>
                </a:lnTo>
                <a:lnTo>
                  <a:pt x="339776" y="29870"/>
                </a:lnTo>
                <a:lnTo>
                  <a:pt x="407136" y="29870"/>
                </a:lnTo>
                <a:cubicBezTo>
                  <a:pt x="404901" y="26416"/>
                  <a:pt x="402768" y="23114"/>
                  <a:pt x="400736" y="19964"/>
                </a:cubicBezTo>
                <a:cubicBezTo>
                  <a:pt x="398704" y="16814"/>
                  <a:pt x="396875" y="14122"/>
                  <a:pt x="395249" y="11887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+mn-cs"/>
              <a:sym typeface="阿里巴巴普惠体 M" panose="00020600040101010101" pitchFamily="18" charset="-122"/>
            </a:endParaRPr>
          </a:p>
        </p:txBody>
      </p:sp>
      <p:sp>
        <p:nvSpPr>
          <p:cNvPr id="33" name="文本框-16_矢量">
            <a:extLst>
              <a:ext uri="{FF2B5EF4-FFF2-40B4-BE49-F238E27FC236}">
                <a16:creationId xmlns:a16="http://schemas.microsoft.com/office/drawing/2014/main" id="{79AE9C7E-3414-4C54-A89D-65A416E91398}"/>
              </a:ext>
            </a:extLst>
          </p:cNvPr>
          <p:cNvSpPr txBox="1"/>
          <p:nvPr/>
        </p:nvSpPr>
        <p:spPr>
          <a:xfrm>
            <a:off x="5316897" y="5685089"/>
            <a:ext cx="1749285" cy="238916"/>
          </a:xfrm>
          <a:custGeom>
            <a:avLst/>
            <a:gdLst/>
            <a:ahLst/>
            <a:cxnLst/>
            <a:rect l="l" t="t" r="r" b="b"/>
            <a:pathLst>
              <a:path w="1749285" h="238916">
                <a:moveTo>
                  <a:pt x="1074734" y="191596"/>
                </a:moveTo>
                <a:lnTo>
                  <a:pt x="1074734" y="207541"/>
                </a:lnTo>
                <a:lnTo>
                  <a:pt x="1187120" y="207541"/>
                </a:lnTo>
                <a:lnTo>
                  <a:pt x="1187120" y="191596"/>
                </a:lnTo>
                <a:close/>
                <a:moveTo>
                  <a:pt x="1322899" y="174622"/>
                </a:moveTo>
                <a:lnTo>
                  <a:pt x="1348616" y="175651"/>
                </a:lnTo>
                <a:lnTo>
                  <a:pt x="1348616" y="201368"/>
                </a:lnTo>
                <a:cubicBezTo>
                  <a:pt x="1348616" y="206169"/>
                  <a:pt x="1349516" y="209255"/>
                  <a:pt x="1351316" y="210627"/>
                </a:cubicBezTo>
                <a:cubicBezTo>
                  <a:pt x="1353117" y="211998"/>
                  <a:pt x="1356674" y="212856"/>
                  <a:pt x="1361989" y="213198"/>
                </a:cubicBezTo>
                <a:cubicBezTo>
                  <a:pt x="1373819" y="214056"/>
                  <a:pt x="1385735" y="214056"/>
                  <a:pt x="1397737" y="213198"/>
                </a:cubicBezTo>
                <a:cubicBezTo>
                  <a:pt x="1403737" y="212856"/>
                  <a:pt x="1407724" y="211955"/>
                  <a:pt x="1409695" y="210498"/>
                </a:cubicBezTo>
                <a:cubicBezTo>
                  <a:pt x="1411667" y="209041"/>
                  <a:pt x="1413081" y="206340"/>
                  <a:pt x="1413939" y="202397"/>
                </a:cubicBezTo>
                <a:cubicBezTo>
                  <a:pt x="1414453" y="200340"/>
                  <a:pt x="1414839" y="198025"/>
                  <a:pt x="1415096" y="195453"/>
                </a:cubicBezTo>
                <a:cubicBezTo>
                  <a:pt x="1415353" y="192882"/>
                  <a:pt x="1415653" y="189881"/>
                  <a:pt x="1415996" y="186452"/>
                </a:cubicBezTo>
                <a:lnTo>
                  <a:pt x="1439142" y="194167"/>
                </a:lnTo>
                <a:cubicBezTo>
                  <a:pt x="1438799" y="198111"/>
                  <a:pt x="1438413" y="201326"/>
                  <a:pt x="1437984" y="203812"/>
                </a:cubicBezTo>
                <a:cubicBezTo>
                  <a:pt x="1437556" y="206298"/>
                  <a:pt x="1436999" y="208912"/>
                  <a:pt x="1436313" y="211655"/>
                </a:cubicBezTo>
                <a:cubicBezTo>
                  <a:pt x="1435284" y="215599"/>
                  <a:pt x="1434041" y="218942"/>
                  <a:pt x="1432584" y="221685"/>
                </a:cubicBezTo>
                <a:cubicBezTo>
                  <a:pt x="1431127" y="224428"/>
                  <a:pt x="1429026" y="226700"/>
                  <a:pt x="1426283" y="228500"/>
                </a:cubicBezTo>
                <a:cubicBezTo>
                  <a:pt x="1423540" y="230301"/>
                  <a:pt x="1420154" y="231629"/>
                  <a:pt x="1416125" y="232487"/>
                </a:cubicBezTo>
                <a:cubicBezTo>
                  <a:pt x="1412096" y="233344"/>
                  <a:pt x="1406995" y="233944"/>
                  <a:pt x="1400823" y="234287"/>
                </a:cubicBezTo>
                <a:cubicBezTo>
                  <a:pt x="1385221" y="235144"/>
                  <a:pt x="1369705" y="235144"/>
                  <a:pt x="1354274" y="234287"/>
                </a:cubicBezTo>
                <a:cubicBezTo>
                  <a:pt x="1342958" y="233772"/>
                  <a:pt x="1334900" y="231629"/>
                  <a:pt x="1330100" y="227857"/>
                </a:cubicBezTo>
                <a:cubicBezTo>
                  <a:pt x="1325299" y="224085"/>
                  <a:pt x="1322899" y="217913"/>
                  <a:pt x="1322899" y="209341"/>
                </a:cubicBezTo>
                <a:close/>
                <a:moveTo>
                  <a:pt x="1459201" y="169221"/>
                </a:moveTo>
                <a:cubicBezTo>
                  <a:pt x="1465031" y="177280"/>
                  <a:pt x="1470517" y="185081"/>
                  <a:pt x="1475661" y="192624"/>
                </a:cubicBezTo>
                <a:cubicBezTo>
                  <a:pt x="1480804" y="200168"/>
                  <a:pt x="1486033" y="208226"/>
                  <a:pt x="1491348" y="216799"/>
                </a:cubicBezTo>
                <a:lnTo>
                  <a:pt x="1470774" y="230172"/>
                </a:lnTo>
                <a:cubicBezTo>
                  <a:pt x="1468202" y="225543"/>
                  <a:pt x="1465674" y="221128"/>
                  <a:pt x="1463188" y="216927"/>
                </a:cubicBezTo>
                <a:cubicBezTo>
                  <a:pt x="1460702" y="212727"/>
                  <a:pt x="1458258" y="208612"/>
                  <a:pt x="1455858" y="204583"/>
                </a:cubicBezTo>
                <a:cubicBezTo>
                  <a:pt x="1453458" y="200554"/>
                  <a:pt x="1450929" y="196568"/>
                  <a:pt x="1448271" y="192624"/>
                </a:cubicBezTo>
                <a:cubicBezTo>
                  <a:pt x="1445614" y="188681"/>
                  <a:pt x="1442742" y="184481"/>
                  <a:pt x="1439656" y="180023"/>
                </a:cubicBezTo>
                <a:close/>
                <a:moveTo>
                  <a:pt x="1295638" y="168707"/>
                </a:moveTo>
                <a:lnTo>
                  <a:pt x="1315698" y="179508"/>
                </a:lnTo>
                <a:cubicBezTo>
                  <a:pt x="1310726" y="188938"/>
                  <a:pt x="1305454" y="198111"/>
                  <a:pt x="1299881" y="207026"/>
                </a:cubicBezTo>
                <a:cubicBezTo>
                  <a:pt x="1294309" y="215942"/>
                  <a:pt x="1288780" y="224428"/>
                  <a:pt x="1283294" y="232487"/>
                </a:cubicBezTo>
                <a:lnTo>
                  <a:pt x="1262463" y="219628"/>
                </a:lnTo>
                <a:cubicBezTo>
                  <a:pt x="1268463" y="211741"/>
                  <a:pt x="1274421" y="203297"/>
                  <a:pt x="1280336" y="194296"/>
                </a:cubicBezTo>
                <a:cubicBezTo>
                  <a:pt x="1286251" y="185295"/>
                  <a:pt x="1291352" y="176765"/>
                  <a:pt x="1295638" y="168707"/>
                </a:cubicBezTo>
                <a:close/>
                <a:moveTo>
                  <a:pt x="1074734" y="154820"/>
                </a:moveTo>
                <a:lnTo>
                  <a:pt x="1074734" y="171022"/>
                </a:lnTo>
                <a:lnTo>
                  <a:pt x="1187120" y="171022"/>
                </a:lnTo>
                <a:lnTo>
                  <a:pt x="1187120" y="154820"/>
                </a:lnTo>
                <a:close/>
                <a:moveTo>
                  <a:pt x="1050560" y="133731"/>
                </a:moveTo>
                <a:lnTo>
                  <a:pt x="1211294" y="133731"/>
                </a:lnTo>
                <a:lnTo>
                  <a:pt x="1211294" y="238659"/>
                </a:lnTo>
                <a:lnTo>
                  <a:pt x="1187120" y="238659"/>
                </a:lnTo>
                <a:lnTo>
                  <a:pt x="1187120" y="227343"/>
                </a:lnTo>
                <a:lnTo>
                  <a:pt x="1074734" y="227343"/>
                </a:lnTo>
                <a:lnTo>
                  <a:pt x="1074734" y="238916"/>
                </a:lnTo>
                <a:lnTo>
                  <a:pt x="1050560" y="238916"/>
                </a:lnTo>
                <a:close/>
                <a:moveTo>
                  <a:pt x="1389507" y="131160"/>
                </a:moveTo>
                <a:lnTo>
                  <a:pt x="1389507" y="146076"/>
                </a:lnTo>
                <a:cubicBezTo>
                  <a:pt x="1399794" y="145904"/>
                  <a:pt x="1409567" y="145733"/>
                  <a:pt x="1418825" y="145561"/>
                </a:cubicBezTo>
                <a:cubicBezTo>
                  <a:pt x="1428083" y="145390"/>
                  <a:pt x="1436313" y="145304"/>
                  <a:pt x="1443514" y="145304"/>
                </a:cubicBezTo>
                <a:cubicBezTo>
                  <a:pt x="1442314" y="143933"/>
                  <a:pt x="1441242" y="142604"/>
                  <a:pt x="1440299" y="141318"/>
                </a:cubicBezTo>
                <a:cubicBezTo>
                  <a:pt x="1439356" y="140032"/>
                  <a:pt x="1438456" y="138875"/>
                  <a:pt x="1437599" y="137846"/>
                </a:cubicBezTo>
                <a:lnTo>
                  <a:pt x="1447114" y="131160"/>
                </a:lnTo>
                <a:close/>
                <a:moveTo>
                  <a:pt x="1389507" y="101842"/>
                </a:moveTo>
                <a:lnTo>
                  <a:pt x="1389507" y="113929"/>
                </a:lnTo>
                <a:lnTo>
                  <a:pt x="1441714" y="113929"/>
                </a:lnTo>
                <a:lnTo>
                  <a:pt x="1441714" y="101842"/>
                </a:lnTo>
                <a:close/>
                <a:moveTo>
                  <a:pt x="1313898" y="101842"/>
                </a:moveTo>
                <a:lnTo>
                  <a:pt x="1313898" y="113929"/>
                </a:lnTo>
                <a:lnTo>
                  <a:pt x="1366361" y="113929"/>
                </a:lnTo>
                <a:lnTo>
                  <a:pt x="1366361" y="101842"/>
                </a:lnTo>
                <a:close/>
                <a:moveTo>
                  <a:pt x="102613" y="97727"/>
                </a:moveTo>
                <a:lnTo>
                  <a:pt x="102613" y="154820"/>
                </a:lnTo>
                <a:lnTo>
                  <a:pt x="128845" y="154820"/>
                </a:lnTo>
                <a:lnTo>
                  <a:pt x="128845" y="97727"/>
                </a:lnTo>
                <a:close/>
                <a:moveTo>
                  <a:pt x="371875" y="87697"/>
                </a:moveTo>
                <a:lnTo>
                  <a:pt x="371875" y="113929"/>
                </a:lnTo>
                <a:lnTo>
                  <a:pt x="423310" y="113929"/>
                </a:lnTo>
                <a:lnTo>
                  <a:pt x="423310" y="87697"/>
                </a:lnTo>
                <a:close/>
                <a:moveTo>
                  <a:pt x="294723" y="87697"/>
                </a:moveTo>
                <a:lnTo>
                  <a:pt x="294723" y="113929"/>
                </a:lnTo>
                <a:lnTo>
                  <a:pt x="346158" y="113929"/>
                </a:lnTo>
                <a:lnTo>
                  <a:pt x="346158" y="87697"/>
                </a:lnTo>
                <a:close/>
                <a:moveTo>
                  <a:pt x="1389507" y="74581"/>
                </a:moveTo>
                <a:lnTo>
                  <a:pt x="1389507" y="86154"/>
                </a:lnTo>
                <a:lnTo>
                  <a:pt x="1441714" y="86154"/>
                </a:lnTo>
                <a:lnTo>
                  <a:pt x="1441714" y="74581"/>
                </a:lnTo>
                <a:close/>
                <a:moveTo>
                  <a:pt x="1313898" y="74581"/>
                </a:moveTo>
                <a:lnTo>
                  <a:pt x="1313898" y="86154"/>
                </a:lnTo>
                <a:lnTo>
                  <a:pt x="1366361" y="86154"/>
                </a:lnTo>
                <a:lnTo>
                  <a:pt x="1366361" y="74581"/>
                </a:lnTo>
                <a:close/>
                <a:moveTo>
                  <a:pt x="80496" y="74067"/>
                </a:moveTo>
                <a:lnTo>
                  <a:pt x="150962" y="74067"/>
                </a:lnTo>
                <a:lnTo>
                  <a:pt x="150962" y="177965"/>
                </a:lnTo>
                <a:lnTo>
                  <a:pt x="80496" y="177965"/>
                </a:lnTo>
                <a:close/>
                <a:moveTo>
                  <a:pt x="1168603" y="52464"/>
                </a:moveTo>
                <a:lnTo>
                  <a:pt x="1168603" y="97212"/>
                </a:lnTo>
                <a:lnTo>
                  <a:pt x="1190977" y="97212"/>
                </a:lnTo>
                <a:lnTo>
                  <a:pt x="1175547" y="84097"/>
                </a:lnTo>
                <a:cubicBezTo>
                  <a:pt x="1177776" y="82039"/>
                  <a:pt x="1180176" y="79682"/>
                  <a:pt x="1182748" y="77024"/>
                </a:cubicBezTo>
                <a:cubicBezTo>
                  <a:pt x="1185320" y="74367"/>
                  <a:pt x="1187891" y="71624"/>
                  <a:pt x="1190463" y="68795"/>
                </a:cubicBezTo>
                <a:cubicBezTo>
                  <a:pt x="1193035" y="65966"/>
                  <a:pt x="1195478" y="63137"/>
                  <a:pt x="1197793" y="60308"/>
                </a:cubicBezTo>
                <a:cubicBezTo>
                  <a:pt x="1200107" y="57479"/>
                  <a:pt x="1202207" y="54864"/>
                  <a:pt x="1204093" y="52464"/>
                </a:cubicBezTo>
                <a:close/>
                <a:moveTo>
                  <a:pt x="1118197" y="52464"/>
                </a:moveTo>
                <a:lnTo>
                  <a:pt x="1118197" y="97212"/>
                </a:lnTo>
                <a:lnTo>
                  <a:pt x="1143914" y="97212"/>
                </a:lnTo>
                <a:lnTo>
                  <a:pt x="1143914" y="52464"/>
                </a:lnTo>
                <a:close/>
                <a:moveTo>
                  <a:pt x="1057761" y="52464"/>
                </a:moveTo>
                <a:cubicBezTo>
                  <a:pt x="1059990" y="54521"/>
                  <a:pt x="1062347" y="56793"/>
                  <a:pt x="1064833" y="59279"/>
                </a:cubicBezTo>
                <a:cubicBezTo>
                  <a:pt x="1067319" y="61765"/>
                  <a:pt x="1069805" y="64380"/>
                  <a:pt x="1072291" y="67123"/>
                </a:cubicBezTo>
                <a:cubicBezTo>
                  <a:pt x="1074777" y="69866"/>
                  <a:pt x="1077092" y="72567"/>
                  <a:pt x="1079235" y="75224"/>
                </a:cubicBezTo>
                <a:cubicBezTo>
                  <a:pt x="1081378" y="77882"/>
                  <a:pt x="1083307" y="80325"/>
                  <a:pt x="1085021" y="82554"/>
                </a:cubicBezTo>
                <a:lnTo>
                  <a:pt x="1071134" y="97212"/>
                </a:lnTo>
                <a:lnTo>
                  <a:pt x="1093251" y="97212"/>
                </a:lnTo>
                <a:lnTo>
                  <a:pt x="1093251" y="52464"/>
                </a:lnTo>
                <a:close/>
                <a:moveTo>
                  <a:pt x="885711" y="44234"/>
                </a:moveTo>
                <a:lnTo>
                  <a:pt x="885711" y="105956"/>
                </a:lnTo>
                <a:lnTo>
                  <a:pt x="938174" y="105956"/>
                </a:lnTo>
                <a:lnTo>
                  <a:pt x="938174" y="44234"/>
                </a:lnTo>
                <a:close/>
                <a:moveTo>
                  <a:pt x="805986" y="44234"/>
                </a:moveTo>
                <a:lnTo>
                  <a:pt x="805986" y="105956"/>
                </a:lnTo>
                <a:lnTo>
                  <a:pt x="859993" y="105956"/>
                </a:lnTo>
                <a:lnTo>
                  <a:pt x="859993" y="44234"/>
                </a:lnTo>
                <a:close/>
                <a:moveTo>
                  <a:pt x="628536" y="44234"/>
                </a:moveTo>
                <a:lnTo>
                  <a:pt x="628536" y="105956"/>
                </a:lnTo>
                <a:lnTo>
                  <a:pt x="680999" y="105956"/>
                </a:lnTo>
                <a:lnTo>
                  <a:pt x="680999" y="44234"/>
                </a:lnTo>
                <a:close/>
                <a:moveTo>
                  <a:pt x="548811" y="44234"/>
                </a:moveTo>
                <a:lnTo>
                  <a:pt x="548811" y="105956"/>
                </a:lnTo>
                <a:lnTo>
                  <a:pt x="602818" y="105956"/>
                </a:lnTo>
                <a:lnTo>
                  <a:pt x="602818" y="44234"/>
                </a:lnTo>
                <a:close/>
                <a:moveTo>
                  <a:pt x="371875" y="39091"/>
                </a:moveTo>
                <a:lnTo>
                  <a:pt x="371875" y="65580"/>
                </a:lnTo>
                <a:lnTo>
                  <a:pt x="423310" y="65580"/>
                </a:lnTo>
                <a:lnTo>
                  <a:pt x="423310" y="39091"/>
                </a:lnTo>
                <a:close/>
                <a:moveTo>
                  <a:pt x="294723" y="39091"/>
                </a:moveTo>
                <a:lnTo>
                  <a:pt x="294723" y="65580"/>
                </a:lnTo>
                <a:lnTo>
                  <a:pt x="346158" y="65580"/>
                </a:lnTo>
                <a:lnTo>
                  <a:pt x="346158" y="39091"/>
                </a:lnTo>
                <a:close/>
                <a:moveTo>
                  <a:pt x="78953" y="22375"/>
                </a:moveTo>
                <a:lnTo>
                  <a:pt x="214998" y="22375"/>
                </a:lnTo>
                <a:lnTo>
                  <a:pt x="214998" y="46292"/>
                </a:lnTo>
                <a:lnTo>
                  <a:pt x="195710" y="46292"/>
                </a:lnTo>
                <a:lnTo>
                  <a:pt x="195710" y="200854"/>
                </a:lnTo>
                <a:cubicBezTo>
                  <a:pt x="195710" y="207369"/>
                  <a:pt x="195282" y="212813"/>
                  <a:pt x="194424" y="217185"/>
                </a:cubicBezTo>
                <a:cubicBezTo>
                  <a:pt x="193567" y="221557"/>
                  <a:pt x="191938" y="225114"/>
                  <a:pt x="189538" y="227857"/>
                </a:cubicBezTo>
                <a:cubicBezTo>
                  <a:pt x="187138" y="230601"/>
                  <a:pt x="183623" y="232658"/>
                  <a:pt x="178994" y="234030"/>
                </a:cubicBezTo>
                <a:cubicBezTo>
                  <a:pt x="174365" y="235401"/>
                  <a:pt x="168364" y="236344"/>
                  <a:pt x="160992" y="236859"/>
                </a:cubicBezTo>
                <a:lnTo>
                  <a:pt x="140160" y="238402"/>
                </a:lnTo>
                <a:lnTo>
                  <a:pt x="132445" y="211913"/>
                </a:lnTo>
                <a:lnTo>
                  <a:pt x="152505" y="210627"/>
                </a:lnTo>
                <a:cubicBezTo>
                  <a:pt x="156620" y="210455"/>
                  <a:pt x="159920" y="210027"/>
                  <a:pt x="162406" y="209341"/>
                </a:cubicBezTo>
                <a:cubicBezTo>
                  <a:pt x="164892" y="208655"/>
                  <a:pt x="166821" y="207669"/>
                  <a:pt x="168193" y="206383"/>
                </a:cubicBezTo>
                <a:cubicBezTo>
                  <a:pt x="169564" y="205097"/>
                  <a:pt x="170507" y="203340"/>
                  <a:pt x="171021" y="201111"/>
                </a:cubicBezTo>
                <a:cubicBezTo>
                  <a:pt x="171536" y="198882"/>
                  <a:pt x="171793" y="196053"/>
                  <a:pt x="171793" y="192624"/>
                </a:cubicBezTo>
                <a:lnTo>
                  <a:pt x="171793" y="46292"/>
                </a:lnTo>
                <a:lnTo>
                  <a:pt x="78953" y="46292"/>
                </a:lnTo>
                <a:close/>
                <a:moveTo>
                  <a:pt x="779240" y="19031"/>
                </a:moveTo>
                <a:lnTo>
                  <a:pt x="965178" y="19031"/>
                </a:lnTo>
                <a:lnTo>
                  <a:pt x="965178" y="131417"/>
                </a:lnTo>
                <a:lnTo>
                  <a:pt x="805986" y="131417"/>
                </a:lnTo>
                <a:lnTo>
                  <a:pt x="805986" y="182337"/>
                </a:lnTo>
                <a:cubicBezTo>
                  <a:pt x="805986" y="187309"/>
                  <a:pt x="806287" y="191296"/>
                  <a:pt x="806887" y="194296"/>
                </a:cubicBezTo>
                <a:cubicBezTo>
                  <a:pt x="807487" y="197296"/>
                  <a:pt x="808601" y="199697"/>
                  <a:pt x="810230" y="201497"/>
                </a:cubicBezTo>
                <a:cubicBezTo>
                  <a:pt x="811859" y="203297"/>
                  <a:pt x="814130" y="204583"/>
                  <a:pt x="817045" y="205355"/>
                </a:cubicBezTo>
                <a:cubicBezTo>
                  <a:pt x="819960" y="206126"/>
                  <a:pt x="823732" y="206598"/>
                  <a:pt x="828361" y="206769"/>
                </a:cubicBezTo>
                <a:cubicBezTo>
                  <a:pt x="845677" y="207626"/>
                  <a:pt x="863294" y="208098"/>
                  <a:pt x="881210" y="208184"/>
                </a:cubicBezTo>
                <a:cubicBezTo>
                  <a:pt x="899127" y="208269"/>
                  <a:pt x="916743" y="207798"/>
                  <a:pt x="934060" y="206769"/>
                </a:cubicBezTo>
                <a:cubicBezTo>
                  <a:pt x="938517" y="206598"/>
                  <a:pt x="942118" y="206126"/>
                  <a:pt x="944861" y="205355"/>
                </a:cubicBezTo>
                <a:cubicBezTo>
                  <a:pt x="947604" y="204583"/>
                  <a:pt x="949833" y="203469"/>
                  <a:pt x="951547" y="202011"/>
                </a:cubicBezTo>
                <a:cubicBezTo>
                  <a:pt x="953262" y="200554"/>
                  <a:pt x="954505" y="198625"/>
                  <a:pt x="955277" y="196225"/>
                </a:cubicBezTo>
                <a:cubicBezTo>
                  <a:pt x="956048" y="193825"/>
                  <a:pt x="956777" y="190738"/>
                  <a:pt x="957463" y="186967"/>
                </a:cubicBezTo>
                <a:cubicBezTo>
                  <a:pt x="958148" y="183195"/>
                  <a:pt x="958620" y="179894"/>
                  <a:pt x="958877" y="177065"/>
                </a:cubicBezTo>
                <a:cubicBezTo>
                  <a:pt x="959134" y="174236"/>
                  <a:pt x="959348" y="171107"/>
                  <a:pt x="959520" y="167678"/>
                </a:cubicBezTo>
                <a:lnTo>
                  <a:pt x="986009" y="176937"/>
                </a:lnTo>
                <a:cubicBezTo>
                  <a:pt x="985837" y="179851"/>
                  <a:pt x="985537" y="183109"/>
                  <a:pt x="985109" y="186709"/>
                </a:cubicBezTo>
                <a:cubicBezTo>
                  <a:pt x="984680" y="190310"/>
                  <a:pt x="984037" y="194253"/>
                  <a:pt x="983180" y="198539"/>
                </a:cubicBezTo>
                <a:cubicBezTo>
                  <a:pt x="981808" y="204712"/>
                  <a:pt x="980308" y="209898"/>
                  <a:pt x="978679" y="214099"/>
                </a:cubicBezTo>
                <a:cubicBezTo>
                  <a:pt x="977051" y="218299"/>
                  <a:pt x="974779" y="221685"/>
                  <a:pt x="971864" y="224257"/>
                </a:cubicBezTo>
                <a:cubicBezTo>
                  <a:pt x="968950" y="226829"/>
                  <a:pt x="965092" y="228715"/>
                  <a:pt x="960292" y="229915"/>
                </a:cubicBezTo>
                <a:cubicBezTo>
                  <a:pt x="955491" y="231115"/>
                  <a:pt x="949319" y="231886"/>
                  <a:pt x="941775" y="232229"/>
                </a:cubicBezTo>
                <a:cubicBezTo>
                  <a:pt x="921544" y="233087"/>
                  <a:pt x="901098" y="233515"/>
                  <a:pt x="880439" y="233515"/>
                </a:cubicBezTo>
                <a:cubicBezTo>
                  <a:pt x="859779" y="233515"/>
                  <a:pt x="839333" y="233087"/>
                  <a:pt x="819102" y="232229"/>
                </a:cubicBezTo>
                <a:cubicBezTo>
                  <a:pt x="811730" y="231886"/>
                  <a:pt x="805515" y="231029"/>
                  <a:pt x="800457" y="229658"/>
                </a:cubicBezTo>
                <a:cubicBezTo>
                  <a:pt x="795399" y="228286"/>
                  <a:pt x="791285" y="225971"/>
                  <a:pt x="788113" y="222714"/>
                </a:cubicBezTo>
                <a:cubicBezTo>
                  <a:pt x="784941" y="219456"/>
                  <a:pt x="782669" y="215170"/>
                  <a:pt x="781298" y="209855"/>
                </a:cubicBezTo>
                <a:cubicBezTo>
                  <a:pt x="779926" y="204540"/>
                  <a:pt x="779240" y="197854"/>
                  <a:pt x="779240" y="189795"/>
                </a:cubicBezTo>
                <a:close/>
                <a:moveTo>
                  <a:pt x="522065" y="19031"/>
                </a:moveTo>
                <a:lnTo>
                  <a:pt x="708003" y="19031"/>
                </a:lnTo>
                <a:lnTo>
                  <a:pt x="708003" y="131417"/>
                </a:lnTo>
                <a:lnTo>
                  <a:pt x="548811" y="131417"/>
                </a:lnTo>
                <a:lnTo>
                  <a:pt x="548811" y="182337"/>
                </a:lnTo>
                <a:cubicBezTo>
                  <a:pt x="548811" y="187309"/>
                  <a:pt x="549112" y="191296"/>
                  <a:pt x="549712" y="194296"/>
                </a:cubicBezTo>
                <a:cubicBezTo>
                  <a:pt x="550312" y="197296"/>
                  <a:pt x="551426" y="199697"/>
                  <a:pt x="553055" y="201497"/>
                </a:cubicBezTo>
                <a:cubicBezTo>
                  <a:pt x="554684" y="203297"/>
                  <a:pt x="556955" y="204583"/>
                  <a:pt x="559870" y="205355"/>
                </a:cubicBezTo>
                <a:cubicBezTo>
                  <a:pt x="562785" y="206126"/>
                  <a:pt x="566557" y="206598"/>
                  <a:pt x="571186" y="206769"/>
                </a:cubicBezTo>
                <a:cubicBezTo>
                  <a:pt x="588502" y="207626"/>
                  <a:pt x="606119" y="208098"/>
                  <a:pt x="624035" y="208184"/>
                </a:cubicBezTo>
                <a:cubicBezTo>
                  <a:pt x="641952" y="208269"/>
                  <a:pt x="659568" y="207798"/>
                  <a:pt x="676885" y="206769"/>
                </a:cubicBezTo>
                <a:cubicBezTo>
                  <a:pt x="681342" y="206598"/>
                  <a:pt x="684943" y="206126"/>
                  <a:pt x="687686" y="205355"/>
                </a:cubicBezTo>
                <a:cubicBezTo>
                  <a:pt x="690429" y="204583"/>
                  <a:pt x="692658" y="203469"/>
                  <a:pt x="694372" y="202011"/>
                </a:cubicBezTo>
                <a:cubicBezTo>
                  <a:pt x="696087" y="200554"/>
                  <a:pt x="697330" y="198625"/>
                  <a:pt x="698102" y="196225"/>
                </a:cubicBezTo>
                <a:cubicBezTo>
                  <a:pt x="698873" y="193825"/>
                  <a:pt x="699602" y="190738"/>
                  <a:pt x="700288" y="186967"/>
                </a:cubicBezTo>
                <a:cubicBezTo>
                  <a:pt x="700973" y="183195"/>
                  <a:pt x="701445" y="179894"/>
                  <a:pt x="701702" y="177065"/>
                </a:cubicBezTo>
                <a:cubicBezTo>
                  <a:pt x="701959" y="174236"/>
                  <a:pt x="702173" y="171107"/>
                  <a:pt x="702345" y="167678"/>
                </a:cubicBezTo>
                <a:lnTo>
                  <a:pt x="728834" y="176937"/>
                </a:lnTo>
                <a:cubicBezTo>
                  <a:pt x="728662" y="179851"/>
                  <a:pt x="728362" y="183109"/>
                  <a:pt x="727934" y="186709"/>
                </a:cubicBezTo>
                <a:cubicBezTo>
                  <a:pt x="727505" y="190310"/>
                  <a:pt x="726862" y="194253"/>
                  <a:pt x="726005" y="198539"/>
                </a:cubicBezTo>
                <a:cubicBezTo>
                  <a:pt x="724633" y="204712"/>
                  <a:pt x="723133" y="209898"/>
                  <a:pt x="721504" y="214099"/>
                </a:cubicBezTo>
                <a:cubicBezTo>
                  <a:pt x="719876" y="218299"/>
                  <a:pt x="717604" y="221685"/>
                  <a:pt x="714689" y="224257"/>
                </a:cubicBezTo>
                <a:cubicBezTo>
                  <a:pt x="711775" y="226829"/>
                  <a:pt x="707917" y="228715"/>
                  <a:pt x="703117" y="229915"/>
                </a:cubicBezTo>
                <a:cubicBezTo>
                  <a:pt x="698316" y="231115"/>
                  <a:pt x="692144" y="231886"/>
                  <a:pt x="684600" y="232229"/>
                </a:cubicBezTo>
                <a:cubicBezTo>
                  <a:pt x="664369" y="233087"/>
                  <a:pt x="643923" y="233515"/>
                  <a:pt x="623264" y="233515"/>
                </a:cubicBezTo>
                <a:cubicBezTo>
                  <a:pt x="602604" y="233515"/>
                  <a:pt x="582159" y="233087"/>
                  <a:pt x="561927" y="232229"/>
                </a:cubicBezTo>
                <a:cubicBezTo>
                  <a:pt x="554555" y="231886"/>
                  <a:pt x="548340" y="231029"/>
                  <a:pt x="543282" y="229658"/>
                </a:cubicBezTo>
                <a:cubicBezTo>
                  <a:pt x="538224" y="228286"/>
                  <a:pt x="534110" y="225971"/>
                  <a:pt x="530938" y="222714"/>
                </a:cubicBezTo>
                <a:cubicBezTo>
                  <a:pt x="527766" y="219456"/>
                  <a:pt x="525494" y="215170"/>
                  <a:pt x="524123" y="209855"/>
                </a:cubicBezTo>
                <a:cubicBezTo>
                  <a:pt x="522751" y="204540"/>
                  <a:pt x="522065" y="197854"/>
                  <a:pt x="522065" y="189795"/>
                </a:cubicBezTo>
                <a:close/>
                <a:moveTo>
                  <a:pt x="0" y="18003"/>
                </a:moveTo>
                <a:lnTo>
                  <a:pt x="71238" y="18003"/>
                </a:lnTo>
                <a:lnTo>
                  <a:pt x="71238" y="41663"/>
                </a:lnTo>
                <a:cubicBezTo>
                  <a:pt x="69009" y="51264"/>
                  <a:pt x="66437" y="60779"/>
                  <a:pt x="63522" y="70209"/>
                </a:cubicBezTo>
                <a:cubicBezTo>
                  <a:pt x="60608" y="79639"/>
                  <a:pt x="57436" y="89154"/>
                  <a:pt x="54007" y="98756"/>
                </a:cubicBezTo>
                <a:cubicBezTo>
                  <a:pt x="61208" y="109728"/>
                  <a:pt x="66180" y="120058"/>
                  <a:pt x="68923" y="129745"/>
                </a:cubicBezTo>
                <a:cubicBezTo>
                  <a:pt x="71666" y="139432"/>
                  <a:pt x="73038" y="149162"/>
                  <a:pt x="73038" y="158934"/>
                </a:cubicBezTo>
                <a:cubicBezTo>
                  <a:pt x="73038" y="166478"/>
                  <a:pt x="72566" y="172565"/>
                  <a:pt x="71623" y="177194"/>
                </a:cubicBezTo>
                <a:cubicBezTo>
                  <a:pt x="70680" y="181823"/>
                  <a:pt x="68966" y="185552"/>
                  <a:pt x="66480" y="188381"/>
                </a:cubicBezTo>
                <a:cubicBezTo>
                  <a:pt x="63994" y="191210"/>
                  <a:pt x="60651" y="193353"/>
                  <a:pt x="56450" y="194810"/>
                </a:cubicBezTo>
                <a:cubicBezTo>
                  <a:pt x="52249" y="196268"/>
                  <a:pt x="46977" y="197511"/>
                  <a:pt x="40634" y="198539"/>
                </a:cubicBezTo>
                <a:lnTo>
                  <a:pt x="34462" y="199568"/>
                </a:lnTo>
                <a:lnTo>
                  <a:pt x="25975" y="174879"/>
                </a:lnTo>
                <a:lnTo>
                  <a:pt x="34204" y="173851"/>
                </a:lnTo>
                <a:cubicBezTo>
                  <a:pt x="37805" y="173336"/>
                  <a:pt x="40677" y="172779"/>
                  <a:pt x="42820" y="172179"/>
                </a:cubicBezTo>
                <a:cubicBezTo>
                  <a:pt x="44963" y="171579"/>
                  <a:pt x="46677" y="170593"/>
                  <a:pt x="47963" y="169221"/>
                </a:cubicBezTo>
                <a:cubicBezTo>
                  <a:pt x="49249" y="167850"/>
                  <a:pt x="50106" y="166007"/>
                  <a:pt x="50535" y="163692"/>
                </a:cubicBezTo>
                <a:cubicBezTo>
                  <a:pt x="50964" y="161378"/>
                  <a:pt x="51178" y="158249"/>
                  <a:pt x="51178" y="154305"/>
                </a:cubicBezTo>
                <a:cubicBezTo>
                  <a:pt x="51178" y="147104"/>
                  <a:pt x="49292" y="139261"/>
                  <a:pt x="45520" y="130774"/>
                </a:cubicBezTo>
                <a:cubicBezTo>
                  <a:pt x="41748" y="122287"/>
                  <a:pt x="36519" y="113072"/>
                  <a:pt x="29832" y="103128"/>
                </a:cubicBezTo>
                <a:cubicBezTo>
                  <a:pt x="33604" y="92841"/>
                  <a:pt x="36990" y="82596"/>
                  <a:pt x="39991" y="72395"/>
                </a:cubicBezTo>
                <a:cubicBezTo>
                  <a:pt x="42991" y="62194"/>
                  <a:pt x="45691" y="51950"/>
                  <a:pt x="48092" y="41663"/>
                </a:cubicBezTo>
                <a:lnTo>
                  <a:pt x="23660" y="41663"/>
                </a:lnTo>
                <a:lnTo>
                  <a:pt x="23660" y="238144"/>
                </a:lnTo>
                <a:lnTo>
                  <a:pt x="0" y="238144"/>
                </a:lnTo>
                <a:close/>
                <a:moveTo>
                  <a:pt x="269005" y="16460"/>
                </a:moveTo>
                <a:lnTo>
                  <a:pt x="448770" y="16460"/>
                </a:lnTo>
                <a:lnTo>
                  <a:pt x="448770" y="136817"/>
                </a:lnTo>
                <a:lnTo>
                  <a:pt x="371875" y="136817"/>
                </a:lnTo>
                <a:lnTo>
                  <a:pt x="371875" y="159449"/>
                </a:lnTo>
                <a:lnTo>
                  <a:pt x="451085" y="159449"/>
                </a:lnTo>
                <a:lnTo>
                  <a:pt x="451085" y="183623"/>
                </a:lnTo>
                <a:lnTo>
                  <a:pt x="371875" y="183623"/>
                </a:lnTo>
                <a:lnTo>
                  <a:pt x="371875" y="207798"/>
                </a:lnTo>
                <a:lnTo>
                  <a:pt x="470630" y="207798"/>
                </a:lnTo>
                <a:lnTo>
                  <a:pt x="470630" y="231201"/>
                </a:lnTo>
                <a:lnTo>
                  <a:pt x="247145" y="231201"/>
                </a:lnTo>
                <a:lnTo>
                  <a:pt x="247145" y="207798"/>
                </a:lnTo>
                <a:lnTo>
                  <a:pt x="346158" y="207798"/>
                </a:lnTo>
                <a:lnTo>
                  <a:pt x="346158" y="183623"/>
                </a:lnTo>
                <a:lnTo>
                  <a:pt x="266948" y="183623"/>
                </a:lnTo>
                <a:lnTo>
                  <a:pt x="266948" y="159449"/>
                </a:lnTo>
                <a:lnTo>
                  <a:pt x="346158" y="159449"/>
                </a:lnTo>
                <a:lnTo>
                  <a:pt x="346158" y="136817"/>
                </a:lnTo>
                <a:lnTo>
                  <a:pt x="269005" y="136817"/>
                </a:lnTo>
                <a:close/>
                <a:moveTo>
                  <a:pt x="1366361" y="6173"/>
                </a:moveTo>
                <a:lnTo>
                  <a:pt x="1389507" y="7201"/>
                </a:lnTo>
                <a:lnTo>
                  <a:pt x="1389507" y="24432"/>
                </a:lnTo>
                <a:lnTo>
                  <a:pt x="1483633" y="24432"/>
                </a:lnTo>
                <a:lnTo>
                  <a:pt x="1483633" y="44492"/>
                </a:lnTo>
                <a:lnTo>
                  <a:pt x="1389507" y="44492"/>
                </a:lnTo>
                <a:lnTo>
                  <a:pt x="1389507" y="56579"/>
                </a:lnTo>
                <a:lnTo>
                  <a:pt x="1466659" y="56579"/>
                </a:lnTo>
                <a:lnTo>
                  <a:pt x="1466659" y="131160"/>
                </a:lnTo>
                <a:lnTo>
                  <a:pt x="1459973" y="131160"/>
                </a:lnTo>
                <a:cubicBezTo>
                  <a:pt x="1462202" y="133731"/>
                  <a:pt x="1464516" y="136603"/>
                  <a:pt x="1466917" y="139775"/>
                </a:cubicBezTo>
                <a:cubicBezTo>
                  <a:pt x="1469317" y="142947"/>
                  <a:pt x="1471760" y="146076"/>
                  <a:pt x="1474246" y="149162"/>
                </a:cubicBezTo>
                <a:cubicBezTo>
                  <a:pt x="1476732" y="152248"/>
                  <a:pt x="1479047" y="155291"/>
                  <a:pt x="1481190" y="158292"/>
                </a:cubicBezTo>
                <a:cubicBezTo>
                  <a:pt x="1483333" y="161292"/>
                  <a:pt x="1485262" y="163907"/>
                  <a:pt x="1486976" y="166135"/>
                </a:cubicBezTo>
                <a:lnTo>
                  <a:pt x="1469488" y="181309"/>
                </a:lnTo>
                <a:cubicBezTo>
                  <a:pt x="1468117" y="178908"/>
                  <a:pt x="1466274" y="176122"/>
                  <a:pt x="1463959" y="172951"/>
                </a:cubicBezTo>
                <a:cubicBezTo>
                  <a:pt x="1461645" y="169779"/>
                  <a:pt x="1459287" y="166478"/>
                  <a:pt x="1456887" y="163049"/>
                </a:cubicBezTo>
                <a:cubicBezTo>
                  <a:pt x="1453115" y="163049"/>
                  <a:pt x="1448529" y="163135"/>
                  <a:pt x="1443128" y="163306"/>
                </a:cubicBezTo>
                <a:cubicBezTo>
                  <a:pt x="1437727" y="163478"/>
                  <a:pt x="1431727" y="163649"/>
                  <a:pt x="1425126" y="163821"/>
                </a:cubicBezTo>
                <a:cubicBezTo>
                  <a:pt x="1418525" y="163992"/>
                  <a:pt x="1411453" y="164207"/>
                  <a:pt x="1403909" y="164464"/>
                </a:cubicBezTo>
                <a:cubicBezTo>
                  <a:pt x="1396365" y="164721"/>
                  <a:pt x="1388735" y="164935"/>
                  <a:pt x="1381020" y="165107"/>
                </a:cubicBezTo>
                <a:cubicBezTo>
                  <a:pt x="1383078" y="166993"/>
                  <a:pt x="1385307" y="169050"/>
                  <a:pt x="1387707" y="171279"/>
                </a:cubicBezTo>
                <a:cubicBezTo>
                  <a:pt x="1390107" y="173508"/>
                  <a:pt x="1392465" y="175779"/>
                  <a:pt x="1394779" y="178094"/>
                </a:cubicBezTo>
                <a:cubicBezTo>
                  <a:pt x="1397094" y="180409"/>
                  <a:pt x="1399237" y="182637"/>
                  <a:pt x="1401208" y="184781"/>
                </a:cubicBezTo>
                <a:cubicBezTo>
                  <a:pt x="1403180" y="186924"/>
                  <a:pt x="1404852" y="188853"/>
                  <a:pt x="1406223" y="190567"/>
                </a:cubicBezTo>
                <a:lnTo>
                  <a:pt x="1391564" y="206512"/>
                </a:lnTo>
                <a:cubicBezTo>
                  <a:pt x="1389507" y="203940"/>
                  <a:pt x="1387278" y="201240"/>
                  <a:pt x="1384878" y="198411"/>
                </a:cubicBezTo>
                <a:cubicBezTo>
                  <a:pt x="1382477" y="195582"/>
                  <a:pt x="1379991" y="192839"/>
                  <a:pt x="1377420" y="190181"/>
                </a:cubicBezTo>
                <a:cubicBezTo>
                  <a:pt x="1374848" y="187524"/>
                  <a:pt x="1372276" y="184909"/>
                  <a:pt x="1369705" y="182337"/>
                </a:cubicBezTo>
                <a:cubicBezTo>
                  <a:pt x="1367133" y="179766"/>
                  <a:pt x="1364732" y="177451"/>
                  <a:pt x="1362504" y="175394"/>
                </a:cubicBezTo>
                <a:lnTo>
                  <a:pt x="1373048" y="165364"/>
                </a:lnTo>
                <a:cubicBezTo>
                  <a:pt x="1361561" y="165707"/>
                  <a:pt x="1350245" y="166050"/>
                  <a:pt x="1339101" y="166393"/>
                </a:cubicBezTo>
                <a:cubicBezTo>
                  <a:pt x="1327956" y="166735"/>
                  <a:pt x="1317841" y="167036"/>
                  <a:pt x="1308754" y="167293"/>
                </a:cubicBezTo>
                <a:cubicBezTo>
                  <a:pt x="1299667" y="167550"/>
                  <a:pt x="1291952" y="167807"/>
                  <a:pt x="1285608" y="168064"/>
                </a:cubicBezTo>
                <a:cubicBezTo>
                  <a:pt x="1279265" y="168321"/>
                  <a:pt x="1275150" y="168450"/>
                  <a:pt x="1273264" y="168450"/>
                </a:cubicBezTo>
                <a:lnTo>
                  <a:pt x="1272750" y="147876"/>
                </a:lnTo>
                <a:cubicBezTo>
                  <a:pt x="1274978" y="147876"/>
                  <a:pt x="1279093" y="147833"/>
                  <a:pt x="1285094" y="147747"/>
                </a:cubicBezTo>
                <a:cubicBezTo>
                  <a:pt x="1291095" y="147662"/>
                  <a:pt x="1298338" y="147533"/>
                  <a:pt x="1306825" y="147362"/>
                </a:cubicBezTo>
                <a:cubicBezTo>
                  <a:pt x="1315312" y="147190"/>
                  <a:pt x="1324699" y="147019"/>
                  <a:pt x="1334986" y="146847"/>
                </a:cubicBezTo>
                <a:cubicBezTo>
                  <a:pt x="1345273" y="146676"/>
                  <a:pt x="1355731" y="146504"/>
                  <a:pt x="1366361" y="146333"/>
                </a:cubicBezTo>
                <a:lnTo>
                  <a:pt x="1366361" y="131160"/>
                </a:lnTo>
                <a:lnTo>
                  <a:pt x="1288694" y="131160"/>
                </a:lnTo>
                <a:lnTo>
                  <a:pt x="1288694" y="56579"/>
                </a:lnTo>
                <a:lnTo>
                  <a:pt x="1366361" y="56579"/>
                </a:lnTo>
                <a:lnTo>
                  <a:pt x="1366361" y="44492"/>
                </a:lnTo>
                <a:lnTo>
                  <a:pt x="1272492" y="44492"/>
                </a:lnTo>
                <a:lnTo>
                  <a:pt x="1272492" y="24432"/>
                </a:lnTo>
                <a:lnTo>
                  <a:pt x="1366361" y="24432"/>
                </a:lnTo>
                <a:close/>
                <a:moveTo>
                  <a:pt x="1637928" y="5915"/>
                </a:moveTo>
                <a:lnTo>
                  <a:pt x="1663132" y="6944"/>
                </a:lnTo>
                <a:lnTo>
                  <a:pt x="1663132" y="46292"/>
                </a:lnTo>
                <a:lnTo>
                  <a:pt x="1733083" y="46292"/>
                </a:lnTo>
                <a:lnTo>
                  <a:pt x="1733083" y="72267"/>
                </a:lnTo>
                <a:lnTo>
                  <a:pt x="1673676" y="72267"/>
                </a:lnTo>
                <a:cubicBezTo>
                  <a:pt x="1681905" y="91983"/>
                  <a:pt x="1692535" y="110200"/>
                  <a:pt x="1705565" y="126916"/>
                </a:cubicBezTo>
                <a:cubicBezTo>
                  <a:pt x="1718596" y="143633"/>
                  <a:pt x="1733169" y="159277"/>
                  <a:pt x="1749285" y="173851"/>
                </a:cubicBezTo>
                <a:lnTo>
                  <a:pt x="1731797" y="197768"/>
                </a:lnTo>
                <a:cubicBezTo>
                  <a:pt x="1717910" y="184223"/>
                  <a:pt x="1705008" y="169136"/>
                  <a:pt x="1693093" y="152505"/>
                </a:cubicBezTo>
                <a:cubicBezTo>
                  <a:pt x="1681177" y="135874"/>
                  <a:pt x="1671190" y="118472"/>
                  <a:pt x="1663132" y="100299"/>
                </a:cubicBezTo>
                <a:lnTo>
                  <a:pt x="1663132" y="173336"/>
                </a:lnTo>
                <a:lnTo>
                  <a:pt x="1702994" y="173336"/>
                </a:lnTo>
                <a:lnTo>
                  <a:pt x="1702994" y="196996"/>
                </a:lnTo>
                <a:lnTo>
                  <a:pt x="1663132" y="196996"/>
                </a:lnTo>
                <a:lnTo>
                  <a:pt x="1663132" y="238916"/>
                </a:lnTo>
                <a:lnTo>
                  <a:pt x="1637928" y="238916"/>
                </a:lnTo>
                <a:lnTo>
                  <a:pt x="1637928" y="196996"/>
                </a:lnTo>
                <a:lnTo>
                  <a:pt x="1600124" y="196996"/>
                </a:lnTo>
                <a:lnTo>
                  <a:pt x="1600124" y="173336"/>
                </a:lnTo>
                <a:lnTo>
                  <a:pt x="1637928" y="173336"/>
                </a:lnTo>
                <a:lnTo>
                  <a:pt x="1637928" y="101584"/>
                </a:lnTo>
                <a:cubicBezTo>
                  <a:pt x="1630728" y="118901"/>
                  <a:pt x="1621984" y="135360"/>
                  <a:pt x="1611697" y="150962"/>
                </a:cubicBezTo>
                <a:cubicBezTo>
                  <a:pt x="1601410" y="166564"/>
                  <a:pt x="1588808" y="182166"/>
                  <a:pt x="1573892" y="197768"/>
                </a:cubicBezTo>
                <a:lnTo>
                  <a:pt x="1564891" y="185681"/>
                </a:lnTo>
                <a:lnTo>
                  <a:pt x="1564891" y="237116"/>
                </a:lnTo>
                <a:lnTo>
                  <a:pt x="1540202" y="237116"/>
                </a:lnTo>
                <a:lnTo>
                  <a:pt x="1540202" y="113929"/>
                </a:lnTo>
                <a:cubicBezTo>
                  <a:pt x="1536945" y="118901"/>
                  <a:pt x="1533644" y="123830"/>
                  <a:pt x="1530301" y="128716"/>
                </a:cubicBezTo>
                <a:cubicBezTo>
                  <a:pt x="1526957" y="133603"/>
                  <a:pt x="1523486" y="138446"/>
                  <a:pt x="1519885" y="143247"/>
                </a:cubicBezTo>
                <a:lnTo>
                  <a:pt x="1503940" y="120358"/>
                </a:lnTo>
                <a:cubicBezTo>
                  <a:pt x="1508569" y="113672"/>
                  <a:pt x="1513413" y="105999"/>
                  <a:pt x="1518471" y="97341"/>
                </a:cubicBezTo>
                <a:cubicBezTo>
                  <a:pt x="1523528" y="88683"/>
                  <a:pt x="1528501" y="79382"/>
                  <a:pt x="1533387" y="69438"/>
                </a:cubicBezTo>
                <a:cubicBezTo>
                  <a:pt x="1538273" y="59493"/>
                  <a:pt x="1542817" y="49206"/>
                  <a:pt x="1547017" y="38577"/>
                </a:cubicBezTo>
                <a:cubicBezTo>
                  <a:pt x="1551218" y="27947"/>
                  <a:pt x="1554861" y="17403"/>
                  <a:pt x="1557947" y="6944"/>
                </a:cubicBezTo>
                <a:lnTo>
                  <a:pt x="1584693" y="11573"/>
                </a:lnTo>
                <a:cubicBezTo>
                  <a:pt x="1579035" y="31119"/>
                  <a:pt x="1572435" y="49464"/>
                  <a:pt x="1564891" y="66609"/>
                </a:cubicBezTo>
                <a:lnTo>
                  <a:pt x="1564891" y="167678"/>
                </a:lnTo>
                <a:cubicBezTo>
                  <a:pt x="1592666" y="140418"/>
                  <a:pt x="1613926" y="108614"/>
                  <a:pt x="1628670" y="72267"/>
                </a:cubicBezTo>
                <a:lnTo>
                  <a:pt x="1576464" y="72267"/>
                </a:lnTo>
                <a:lnTo>
                  <a:pt x="1576464" y="46292"/>
                </a:lnTo>
                <a:lnTo>
                  <a:pt x="1637928" y="46292"/>
                </a:lnTo>
                <a:close/>
                <a:moveTo>
                  <a:pt x="1173232" y="0"/>
                </a:moveTo>
                <a:lnTo>
                  <a:pt x="1194064" y="12859"/>
                </a:lnTo>
                <a:cubicBezTo>
                  <a:pt x="1192520" y="15259"/>
                  <a:pt x="1190634" y="18045"/>
                  <a:pt x="1188406" y="21217"/>
                </a:cubicBezTo>
                <a:cubicBezTo>
                  <a:pt x="1186177" y="24389"/>
                  <a:pt x="1183862" y="27604"/>
                  <a:pt x="1181462" y="30861"/>
                </a:cubicBezTo>
                <a:lnTo>
                  <a:pt x="1231868" y="30861"/>
                </a:lnTo>
                <a:lnTo>
                  <a:pt x="1231868" y="52464"/>
                </a:lnTo>
                <a:lnTo>
                  <a:pt x="1209751" y="52464"/>
                </a:lnTo>
                <a:lnTo>
                  <a:pt x="1223382" y="63265"/>
                </a:lnTo>
                <a:cubicBezTo>
                  <a:pt x="1221667" y="65666"/>
                  <a:pt x="1219524" y="68409"/>
                  <a:pt x="1216952" y="71495"/>
                </a:cubicBezTo>
                <a:cubicBezTo>
                  <a:pt x="1214380" y="74581"/>
                  <a:pt x="1211723" y="77667"/>
                  <a:pt x="1208980" y="80753"/>
                </a:cubicBezTo>
                <a:cubicBezTo>
                  <a:pt x="1206236" y="83839"/>
                  <a:pt x="1203536" y="86840"/>
                  <a:pt x="1200879" y="89754"/>
                </a:cubicBezTo>
                <a:cubicBezTo>
                  <a:pt x="1198221" y="92669"/>
                  <a:pt x="1195864" y="95155"/>
                  <a:pt x="1193806" y="97212"/>
                </a:cubicBezTo>
                <a:lnTo>
                  <a:pt x="1243698" y="97212"/>
                </a:lnTo>
                <a:lnTo>
                  <a:pt x="1243698" y="118815"/>
                </a:lnTo>
                <a:lnTo>
                  <a:pt x="1018156" y="118815"/>
                </a:lnTo>
                <a:lnTo>
                  <a:pt x="1018156" y="97212"/>
                </a:lnTo>
                <a:lnTo>
                  <a:pt x="1066762" y="97212"/>
                </a:lnTo>
                <a:cubicBezTo>
                  <a:pt x="1064876" y="94641"/>
                  <a:pt x="1062690" y="91855"/>
                  <a:pt x="1060204" y="88854"/>
                </a:cubicBezTo>
                <a:cubicBezTo>
                  <a:pt x="1057718" y="85854"/>
                  <a:pt x="1055146" y="82896"/>
                  <a:pt x="1052489" y="79982"/>
                </a:cubicBezTo>
                <a:cubicBezTo>
                  <a:pt x="1049831" y="77067"/>
                  <a:pt x="1047259" y="74324"/>
                  <a:pt x="1044773" y="71752"/>
                </a:cubicBezTo>
                <a:cubicBezTo>
                  <a:pt x="1042287" y="69180"/>
                  <a:pt x="1040101" y="66952"/>
                  <a:pt x="1038215" y="65066"/>
                </a:cubicBezTo>
                <a:lnTo>
                  <a:pt x="1050817" y="52464"/>
                </a:lnTo>
                <a:lnTo>
                  <a:pt x="1029986" y="52464"/>
                </a:lnTo>
                <a:lnTo>
                  <a:pt x="1029986" y="30861"/>
                </a:lnTo>
                <a:lnTo>
                  <a:pt x="1082964" y="30861"/>
                </a:lnTo>
                <a:cubicBezTo>
                  <a:pt x="1078678" y="24175"/>
                  <a:pt x="1073877" y="18174"/>
                  <a:pt x="1068562" y="12859"/>
                </a:cubicBezTo>
                <a:lnTo>
                  <a:pt x="1088622" y="258"/>
                </a:lnTo>
                <a:cubicBezTo>
                  <a:pt x="1091708" y="3858"/>
                  <a:pt x="1095180" y="8016"/>
                  <a:pt x="1099037" y="12731"/>
                </a:cubicBezTo>
                <a:cubicBezTo>
                  <a:pt x="1102895" y="17445"/>
                  <a:pt x="1106110" y="21775"/>
                  <a:pt x="1108681" y="25718"/>
                </a:cubicBezTo>
                <a:lnTo>
                  <a:pt x="1101738" y="30861"/>
                </a:lnTo>
                <a:lnTo>
                  <a:pt x="1150858" y="30861"/>
                </a:lnTo>
                <a:cubicBezTo>
                  <a:pt x="1152744" y="28632"/>
                  <a:pt x="1154759" y="26146"/>
                  <a:pt x="1156902" y="23403"/>
                </a:cubicBezTo>
                <a:cubicBezTo>
                  <a:pt x="1159045" y="20660"/>
                  <a:pt x="1161145" y="17917"/>
                  <a:pt x="1163202" y="15174"/>
                </a:cubicBezTo>
                <a:cubicBezTo>
                  <a:pt x="1165260" y="12430"/>
                  <a:pt x="1167146" y="9730"/>
                  <a:pt x="1168860" y="7073"/>
                </a:cubicBezTo>
                <a:cubicBezTo>
                  <a:pt x="1170575" y="4415"/>
                  <a:pt x="1172032" y="2058"/>
                  <a:pt x="1173232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</a:endParaRPr>
          </a:p>
        </p:txBody>
      </p:sp>
      <p:sp>
        <p:nvSpPr>
          <p:cNvPr id="35" name="文本框-17_矢量">
            <a:extLst>
              <a:ext uri="{FF2B5EF4-FFF2-40B4-BE49-F238E27FC236}">
                <a16:creationId xmlns:a16="http://schemas.microsoft.com/office/drawing/2014/main" id="{494B4163-6324-4F5E-A64F-7EFC238C0FA5}"/>
              </a:ext>
            </a:extLst>
          </p:cNvPr>
          <p:cNvSpPr txBox="1"/>
          <p:nvPr/>
        </p:nvSpPr>
        <p:spPr>
          <a:xfrm>
            <a:off x="9211625" y="5732321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9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3" y="194767"/>
                  <a:pt x="1249299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1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5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1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59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29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3" y="201854"/>
                  <a:pt x="1220953" y="201854"/>
                  <a:pt x="1206323" y="200939"/>
                </a:cubicBezTo>
                <a:cubicBezTo>
                  <a:pt x="1202208" y="200635"/>
                  <a:pt x="1198703" y="200139"/>
                  <a:pt x="1195807" y="199454"/>
                </a:cubicBezTo>
                <a:cubicBezTo>
                  <a:pt x="1192911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5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7" y="192938"/>
                </a:cubicBezTo>
                <a:lnTo>
                  <a:pt x="1318108" y="196825"/>
                </a:lnTo>
                <a:cubicBezTo>
                  <a:pt x="1316279" y="193929"/>
                  <a:pt x="1314145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7" y="173622"/>
                </a:cubicBezTo>
                <a:cubicBezTo>
                  <a:pt x="1148449" y="169736"/>
                  <a:pt x="1150735" y="165849"/>
                  <a:pt x="1152945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5" y="145390"/>
                </a:moveTo>
                <a:cubicBezTo>
                  <a:pt x="1222401" y="146761"/>
                  <a:pt x="1224573" y="148628"/>
                  <a:pt x="1227239" y="150990"/>
                </a:cubicBezTo>
                <a:cubicBezTo>
                  <a:pt x="1229907" y="153353"/>
                  <a:pt x="1232688" y="155829"/>
                  <a:pt x="1235583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3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1" y="105613"/>
                </a:lnTo>
                <a:lnTo>
                  <a:pt x="1224611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1" y="79096"/>
                </a:lnTo>
                <a:lnTo>
                  <a:pt x="1224611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3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5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5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1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5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2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1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5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9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19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19" y="55321"/>
                </a:lnTo>
                <a:lnTo>
                  <a:pt x="1410919" y="47320"/>
                </a:lnTo>
                <a:lnTo>
                  <a:pt x="1474699" y="47320"/>
                </a:lnTo>
                <a:close/>
                <a:moveTo>
                  <a:pt x="1224611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9" y="129845"/>
                  <a:pt x="1289952" y="127292"/>
                  <a:pt x="1287590" y="124930"/>
                </a:cubicBezTo>
                <a:cubicBezTo>
                  <a:pt x="1285228" y="122568"/>
                  <a:pt x="1283209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5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7" y="142075"/>
                  <a:pt x="1167575" y="142304"/>
                  <a:pt x="1158659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1" y="134188"/>
                </a:lnTo>
                <a:lnTo>
                  <a:pt x="1224611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1" y="52349"/>
                </a:lnTo>
                <a:lnTo>
                  <a:pt x="1224611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1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1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9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lnSpc>
                <a:spcPct val="120000"/>
              </a:lnSpc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40" name="文本框-21_矢量">
            <a:extLst>
              <a:ext uri="{FF2B5EF4-FFF2-40B4-BE49-F238E27FC236}">
                <a16:creationId xmlns:a16="http://schemas.microsoft.com/office/drawing/2014/main" id="{B1C5BF6E-FA57-4AD3-9FC8-6A72D41D7BB8}"/>
              </a:ext>
            </a:extLst>
          </p:cNvPr>
          <p:cNvSpPr txBox="1"/>
          <p:nvPr/>
        </p:nvSpPr>
        <p:spPr>
          <a:xfrm>
            <a:off x="1706444" y="5696266"/>
            <a:ext cx="1973808" cy="220980"/>
          </a:xfrm>
          <a:custGeom>
            <a:avLst/>
            <a:gdLst/>
            <a:ahLst/>
            <a:cxnLst/>
            <a:rect l="l" t="t" r="r" b="b"/>
            <a:pathLst>
              <a:path w="1973808" h="220980">
                <a:moveTo>
                  <a:pt x="957377" y="147523"/>
                </a:moveTo>
                <a:lnTo>
                  <a:pt x="957377" y="157277"/>
                </a:lnTo>
                <a:lnTo>
                  <a:pt x="1050036" y="157277"/>
                </a:lnTo>
                <a:cubicBezTo>
                  <a:pt x="1052677" y="157277"/>
                  <a:pt x="1054913" y="156362"/>
                  <a:pt x="1056741" y="154533"/>
                </a:cubicBezTo>
                <a:cubicBezTo>
                  <a:pt x="1058570" y="152705"/>
                  <a:pt x="1059485" y="150368"/>
                  <a:pt x="1059485" y="147523"/>
                </a:cubicBezTo>
                <a:close/>
                <a:moveTo>
                  <a:pt x="957377" y="113385"/>
                </a:moveTo>
                <a:lnTo>
                  <a:pt x="957377" y="122529"/>
                </a:lnTo>
                <a:lnTo>
                  <a:pt x="1059485" y="122529"/>
                </a:lnTo>
                <a:lnTo>
                  <a:pt x="1059485" y="113385"/>
                </a:lnTo>
                <a:close/>
                <a:moveTo>
                  <a:pt x="1412367" y="113081"/>
                </a:moveTo>
                <a:lnTo>
                  <a:pt x="1551660" y="113081"/>
                </a:lnTo>
                <a:lnTo>
                  <a:pt x="1551660" y="135941"/>
                </a:lnTo>
                <a:lnTo>
                  <a:pt x="1505636" y="135941"/>
                </a:lnTo>
                <a:lnTo>
                  <a:pt x="1505636" y="155753"/>
                </a:lnTo>
                <a:lnTo>
                  <a:pt x="1551660" y="155753"/>
                </a:lnTo>
                <a:lnTo>
                  <a:pt x="1551660" y="178308"/>
                </a:lnTo>
                <a:lnTo>
                  <a:pt x="1505636" y="178308"/>
                </a:lnTo>
                <a:lnTo>
                  <a:pt x="1505636" y="195986"/>
                </a:lnTo>
                <a:lnTo>
                  <a:pt x="1681200" y="195986"/>
                </a:lnTo>
                <a:lnTo>
                  <a:pt x="1681200" y="220370"/>
                </a:lnTo>
                <a:lnTo>
                  <a:pt x="1469669" y="220370"/>
                </a:lnTo>
                <a:lnTo>
                  <a:pt x="1454429" y="209397"/>
                </a:lnTo>
                <a:lnTo>
                  <a:pt x="1453515" y="220980"/>
                </a:lnTo>
                <a:lnTo>
                  <a:pt x="1412367" y="220980"/>
                </a:lnTo>
                <a:lnTo>
                  <a:pt x="1420596" y="147523"/>
                </a:lnTo>
                <a:lnTo>
                  <a:pt x="1461440" y="147523"/>
                </a:lnTo>
                <a:lnTo>
                  <a:pt x="1457782" y="180746"/>
                </a:lnTo>
                <a:lnTo>
                  <a:pt x="1469060" y="191109"/>
                </a:lnTo>
                <a:lnTo>
                  <a:pt x="1469060" y="135941"/>
                </a:lnTo>
                <a:lnTo>
                  <a:pt x="1412367" y="135941"/>
                </a:lnTo>
                <a:close/>
                <a:moveTo>
                  <a:pt x="1335405" y="89306"/>
                </a:moveTo>
                <a:lnTo>
                  <a:pt x="1369542" y="89306"/>
                </a:lnTo>
                <a:lnTo>
                  <a:pt x="1382344" y="214884"/>
                </a:lnTo>
                <a:lnTo>
                  <a:pt x="1348511" y="214884"/>
                </a:lnTo>
                <a:close/>
                <a:moveTo>
                  <a:pt x="1236040" y="89306"/>
                </a:moveTo>
                <a:lnTo>
                  <a:pt x="1270178" y="89306"/>
                </a:lnTo>
                <a:lnTo>
                  <a:pt x="1257071" y="214884"/>
                </a:lnTo>
                <a:lnTo>
                  <a:pt x="1223238" y="214884"/>
                </a:lnTo>
                <a:close/>
                <a:moveTo>
                  <a:pt x="957377" y="80162"/>
                </a:moveTo>
                <a:lnTo>
                  <a:pt x="957377" y="88392"/>
                </a:lnTo>
                <a:lnTo>
                  <a:pt x="1059485" y="88392"/>
                </a:lnTo>
                <a:lnTo>
                  <a:pt x="1059485" y="80162"/>
                </a:lnTo>
                <a:close/>
                <a:moveTo>
                  <a:pt x="1921078" y="65532"/>
                </a:moveTo>
                <a:lnTo>
                  <a:pt x="1959178" y="65532"/>
                </a:lnTo>
                <a:lnTo>
                  <a:pt x="1973808" y="220675"/>
                </a:lnTo>
                <a:lnTo>
                  <a:pt x="1936013" y="220675"/>
                </a:lnTo>
                <a:close/>
                <a:moveTo>
                  <a:pt x="1800682" y="65532"/>
                </a:moveTo>
                <a:lnTo>
                  <a:pt x="1838477" y="65532"/>
                </a:lnTo>
                <a:lnTo>
                  <a:pt x="1823847" y="220675"/>
                </a:lnTo>
                <a:lnTo>
                  <a:pt x="1785747" y="220675"/>
                </a:lnTo>
                <a:close/>
                <a:moveTo>
                  <a:pt x="1453820" y="60960"/>
                </a:moveTo>
                <a:lnTo>
                  <a:pt x="1453820" y="75285"/>
                </a:lnTo>
                <a:lnTo>
                  <a:pt x="1505636" y="75285"/>
                </a:lnTo>
                <a:cubicBezTo>
                  <a:pt x="1508887" y="75285"/>
                  <a:pt x="1510512" y="73660"/>
                  <a:pt x="1510512" y="70409"/>
                </a:cubicBezTo>
                <a:lnTo>
                  <a:pt x="1510512" y="60960"/>
                </a:lnTo>
                <a:close/>
                <a:moveTo>
                  <a:pt x="1186053" y="55169"/>
                </a:moveTo>
                <a:lnTo>
                  <a:pt x="1209827" y="55169"/>
                </a:lnTo>
                <a:lnTo>
                  <a:pt x="1217447" y="219761"/>
                </a:lnTo>
                <a:lnTo>
                  <a:pt x="1193673" y="219761"/>
                </a:lnTo>
                <a:close/>
                <a:moveTo>
                  <a:pt x="1123264" y="55169"/>
                </a:moveTo>
                <a:lnTo>
                  <a:pt x="1146734" y="55169"/>
                </a:lnTo>
                <a:lnTo>
                  <a:pt x="1139114" y="219761"/>
                </a:lnTo>
                <a:lnTo>
                  <a:pt x="1115644" y="219761"/>
                </a:lnTo>
                <a:close/>
                <a:moveTo>
                  <a:pt x="1226287" y="49073"/>
                </a:moveTo>
                <a:lnTo>
                  <a:pt x="1382039" y="49073"/>
                </a:lnTo>
                <a:lnTo>
                  <a:pt x="1382039" y="78943"/>
                </a:lnTo>
                <a:lnTo>
                  <a:pt x="1325956" y="78943"/>
                </a:lnTo>
                <a:lnTo>
                  <a:pt x="1325956" y="185623"/>
                </a:lnTo>
                <a:cubicBezTo>
                  <a:pt x="1325956" y="190297"/>
                  <a:pt x="1325042" y="194716"/>
                  <a:pt x="1323213" y="198882"/>
                </a:cubicBezTo>
                <a:cubicBezTo>
                  <a:pt x="1321384" y="203047"/>
                  <a:pt x="1318895" y="206705"/>
                  <a:pt x="1315745" y="209855"/>
                </a:cubicBezTo>
                <a:cubicBezTo>
                  <a:pt x="1312596" y="213004"/>
                  <a:pt x="1308938" y="215493"/>
                  <a:pt x="1304772" y="217322"/>
                </a:cubicBezTo>
                <a:cubicBezTo>
                  <a:pt x="1300607" y="219151"/>
                  <a:pt x="1296187" y="220065"/>
                  <a:pt x="1291514" y="220065"/>
                </a:cubicBezTo>
                <a:lnTo>
                  <a:pt x="1261643" y="220065"/>
                </a:lnTo>
                <a:lnTo>
                  <a:pt x="1273530" y="192938"/>
                </a:lnTo>
                <a:lnTo>
                  <a:pt x="1279017" y="192938"/>
                </a:lnTo>
                <a:cubicBezTo>
                  <a:pt x="1281862" y="192938"/>
                  <a:pt x="1284199" y="192024"/>
                  <a:pt x="1286027" y="190195"/>
                </a:cubicBezTo>
                <a:cubicBezTo>
                  <a:pt x="1287856" y="188366"/>
                  <a:pt x="1288770" y="186029"/>
                  <a:pt x="1288770" y="183185"/>
                </a:cubicBezTo>
                <a:lnTo>
                  <a:pt x="1288770" y="78943"/>
                </a:lnTo>
                <a:lnTo>
                  <a:pt x="1226287" y="78943"/>
                </a:lnTo>
                <a:close/>
                <a:moveTo>
                  <a:pt x="120701" y="48158"/>
                </a:moveTo>
                <a:lnTo>
                  <a:pt x="163068" y="48158"/>
                </a:lnTo>
                <a:lnTo>
                  <a:pt x="155143" y="71933"/>
                </a:lnTo>
                <a:lnTo>
                  <a:pt x="218541" y="71933"/>
                </a:lnTo>
                <a:lnTo>
                  <a:pt x="211226" y="53949"/>
                </a:lnTo>
                <a:lnTo>
                  <a:pt x="248717" y="53949"/>
                </a:lnTo>
                <a:lnTo>
                  <a:pt x="268224" y="101803"/>
                </a:lnTo>
                <a:lnTo>
                  <a:pt x="236525" y="101803"/>
                </a:lnTo>
                <a:lnTo>
                  <a:pt x="230733" y="101803"/>
                </a:lnTo>
                <a:lnTo>
                  <a:pt x="218541" y="101803"/>
                </a:lnTo>
                <a:lnTo>
                  <a:pt x="218541" y="123139"/>
                </a:lnTo>
                <a:lnTo>
                  <a:pt x="224942" y="116738"/>
                </a:lnTo>
                <a:lnTo>
                  <a:pt x="267309" y="116738"/>
                </a:lnTo>
                <a:lnTo>
                  <a:pt x="218541" y="167335"/>
                </a:lnTo>
                <a:lnTo>
                  <a:pt x="218541" y="181051"/>
                </a:lnTo>
                <a:cubicBezTo>
                  <a:pt x="218541" y="183693"/>
                  <a:pt x="219456" y="185928"/>
                  <a:pt x="221285" y="187757"/>
                </a:cubicBezTo>
                <a:cubicBezTo>
                  <a:pt x="223113" y="189585"/>
                  <a:pt x="225349" y="190500"/>
                  <a:pt x="227990" y="190500"/>
                </a:cubicBezTo>
                <a:lnTo>
                  <a:pt x="267309" y="190500"/>
                </a:lnTo>
                <a:lnTo>
                  <a:pt x="254203" y="220065"/>
                </a:lnTo>
                <a:lnTo>
                  <a:pt x="213969" y="220065"/>
                </a:lnTo>
                <a:cubicBezTo>
                  <a:pt x="207467" y="220065"/>
                  <a:pt x="201676" y="218491"/>
                  <a:pt x="196596" y="215341"/>
                </a:cubicBezTo>
                <a:cubicBezTo>
                  <a:pt x="191516" y="212191"/>
                  <a:pt x="187553" y="207975"/>
                  <a:pt x="184709" y="202692"/>
                </a:cubicBezTo>
                <a:lnTo>
                  <a:pt x="172517" y="215189"/>
                </a:lnTo>
                <a:lnTo>
                  <a:pt x="129235" y="215189"/>
                </a:lnTo>
                <a:lnTo>
                  <a:pt x="180746" y="162458"/>
                </a:lnTo>
                <a:lnTo>
                  <a:pt x="180746" y="101803"/>
                </a:lnTo>
                <a:lnTo>
                  <a:pt x="145085" y="101803"/>
                </a:lnTo>
                <a:lnTo>
                  <a:pt x="106070" y="220065"/>
                </a:lnTo>
                <a:lnTo>
                  <a:pt x="65532" y="220065"/>
                </a:lnTo>
                <a:lnTo>
                  <a:pt x="103327" y="101803"/>
                </a:lnTo>
                <a:lnTo>
                  <a:pt x="68275" y="101803"/>
                </a:lnTo>
                <a:lnTo>
                  <a:pt x="68275" y="71933"/>
                </a:lnTo>
                <a:lnTo>
                  <a:pt x="113081" y="71933"/>
                </a:lnTo>
                <a:close/>
                <a:moveTo>
                  <a:pt x="838809" y="46939"/>
                </a:moveTo>
                <a:lnTo>
                  <a:pt x="907694" y="46939"/>
                </a:lnTo>
                <a:lnTo>
                  <a:pt x="912876" y="46939"/>
                </a:lnTo>
                <a:lnTo>
                  <a:pt x="886968" y="113995"/>
                </a:lnTo>
                <a:lnTo>
                  <a:pt x="907694" y="113995"/>
                </a:lnTo>
                <a:lnTo>
                  <a:pt x="893673" y="163982"/>
                </a:lnTo>
                <a:lnTo>
                  <a:pt x="915924" y="192633"/>
                </a:lnTo>
                <a:lnTo>
                  <a:pt x="1105814" y="192633"/>
                </a:lnTo>
                <a:lnTo>
                  <a:pt x="1096975" y="220675"/>
                </a:lnTo>
                <a:lnTo>
                  <a:pt x="894283" y="220675"/>
                </a:lnTo>
                <a:lnTo>
                  <a:pt x="882091" y="205740"/>
                </a:lnTo>
                <a:lnTo>
                  <a:pt x="878129" y="220675"/>
                </a:lnTo>
                <a:lnTo>
                  <a:pt x="838809" y="220675"/>
                </a:lnTo>
                <a:lnTo>
                  <a:pt x="864413" y="142037"/>
                </a:lnTo>
                <a:lnTo>
                  <a:pt x="838809" y="142037"/>
                </a:lnTo>
                <a:lnTo>
                  <a:pt x="839419" y="140817"/>
                </a:lnTo>
                <a:lnTo>
                  <a:pt x="865022" y="74676"/>
                </a:lnTo>
                <a:lnTo>
                  <a:pt x="838809" y="74676"/>
                </a:lnTo>
                <a:close/>
                <a:moveTo>
                  <a:pt x="286969" y="26213"/>
                </a:moveTo>
                <a:lnTo>
                  <a:pt x="329336" y="26213"/>
                </a:lnTo>
                <a:lnTo>
                  <a:pt x="329336" y="220370"/>
                </a:lnTo>
                <a:lnTo>
                  <a:pt x="286969" y="220370"/>
                </a:lnTo>
                <a:close/>
                <a:moveTo>
                  <a:pt x="1453820" y="25603"/>
                </a:moveTo>
                <a:lnTo>
                  <a:pt x="1453820" y="38405"/>
                </a:lnTo>
                <a:lnTo>
                  <a:pt x="1510512" y="38405"/>
                </a:lnTo>
                <a:lnTo>
                  <a:pt x="1510512" y="25603"/>
                </a:lnTo>
                <a:close/>
                <a:moveTo>
                  <a:pt x="409194" y="6096"/>
                </a:moveTo>
                <a:lnTo>
                  <a:pt x="553059" y="6096"/>
                </a:lnTo>
                <a:lnTo>
                  <a:pt x="553059" y="186537"/>
                </a:lnTo>
                <a:cubicBezTo>
                  <a:pt x="553059" y="191211"/>
                  <a:pt x="552196" y="195580"/>
                  <a:pt x="550469" y="199644"/>
                </a:cubicBezTo>
                <a:cubicBezTo>
                  <a:pt x="548741" y="203708"/>
                  <a:pt x="546354" y="207264"/>
                  <a:pt x="543306" y="210312"/>
                </a:cubicBezTo>
                <a:cubicBezTo>
                  <a:pt x="540258" y="213360"/>
                  <a:pt x="536702" y="215747"/>
                  <a:pt x="532638" y="217475"/>
                </a:cubicBezTo>
                <a:cubicBezTo>
                  <a:pt x="528574" y="219202"/>
                  <a:pt x="524205" y="220065"/>
                  <a:pt x="519531" y="220065"/>
                </a:cubicBezTo>
                <a:lnTo>
                  <a:pt x="479907" y="220065"/>
                </a:lnTo>
                <a:lnTo>
                  <a:pt x="491490" y="193853"/>
                </a:lnTo>
                <a:lnTo>
                  <a:pt x="501243" y="193853"/>
                </a:lnTo>
                <a:cubicBezTo>
                  <a:pt x="503885" y="193853"/>
                  <a:pt x="506120" y="192938"/>
                  <a:pt x="507949" y="191109"/>
                </a:cubicBezTo>
                <a:cubicBezTo>
                  <a:pt x="509778" y="189281"/>
                  <a:pt x="510692" y="187045"/>
                  <a:pt x="510692" y="184404"/>
                </a:cubicBezTo>
                <a:lnTo>
                  <a:pt x="510692" y="36271"/>
                </a:lnTo>
                <a:lnTo>
                  <a:pt x="409194" y="36271"/>
                </a:lnTo>
                <a:close/>
                <a:moveTo>
                  <a:pt x="1231163" y="1219"/>
                </a:moveTo>
                <a:lnTo>
                  <a:pt x="1377162" y="1219"/>
                </a:lnTo>
                <a:lnTo>
                  <a:pt x="1377162" y="31394"/>
                </a:lnTo>
                <a:lnTo>
                  <a:pt x="1231163" y="31394"/>
                </a:lnTo>
                <a:close/>
                <a:moveTo>
                  <a:pt x="562889" y="1219"/>
                </a:moveTo>
                <a:lnTo>
                  <a:pt x="829589" y="1219"/>
                </a:lnTo>
                <a:lnTo>
                  <a:pt x="829589" y="32613"/>
                </a:lnTo>
                <a:lnTo>
                  <a:pt x="721385" y="32613"/>
                </a:lnTo>
                <a:lnTo>
                  <a:pt x="721385" y="92049"/>
                </a:lnTo>
                <a:lnTo>
                  <a:pt x="829589" y="92049"/>
                </a:lnTo>
                <a:lnTo>
                  <a:pt x="829589" y="123444"/>
                </a:lnTo>
                <a:lnTo>
                  <a:pt x="721385" y="123444"/>
                </a:lnTo>
                <a:lnTo>
                  <a:pt x="721385" y="188671"/>
                </a:lnTo>
                <a:lnTo>
                  <a:pt x="829589" y="188671"/>
                </a:lnTo>
                <a:lnTo>
                  <a:pt x="829589" y="220065"/>
                </a:lnTo>
                <a:lnTo>
                  <a:pt x="629945" y="220065"/>
                </a:lnTo>
                <a:lnTo>
                  <a:pt x="589102" y="220065"/>
                </a:lnTo>
                <a:lnTo>
                  <a:pt x="562889" y="220065"/>
                </a:lnTo>
                <a:lnTo>
                  <a:pt x="562889" y="188671"/>
                </a:lnTo>
                <a:lnTo>
                  <a:pt x="589102" y="188671"/>
                </a:lnTo>
                <a:lnTo>
                  <a:pt x="589102" y="60045"/>
                </a:lnTo>
                <a:lnTo>
                  <a:pt x="629945" y="60045"/>
                </a:lnTo>
                <a:lnTo>
                  <a:pt x="629945" y="188671"/>
                </a:lnTo>
                <a:lnTo>
                  <a:pt x="676884" y="188671"/>
                </a:lnTo>
                <a:lnTo>
                  <a:pt x="676884" y="32613"/>
                </a:lnTo>
                <a:lnTo>
                  <a:pt x="562889" y="32613"/>
                </a:lnTo>
                <a:close/>
                <a:moveTo>
                  <a:pt x="1151306" y="914"/>
                </a:moveTo>
                <a:lnTo>
                  <a:pt x="1181176" y="914"/>
                </a:lnTo>
                <a:lnTo>
                  <a:pt x="1181176" y="15849"/>
                </a:lnTo>
                <a:lnTo>
                  <a:pt x="1214399" y="15849"/>
                </a:lnTo>
                <a:lnTo>
                  <a:pt x="1214399" y="45720"/>
                </a:lnTo>
                <a:lnTo>
                  <a:pt x="1181176" y="45720"/>
                </a:lnTo>
                <a:lnTo>
                  <a:pt x="1181176" y="220370"/>
                </a:lnTo>
                <a:lnTo>
                  <a:pt x="1151306" y="220370"/>
                </a:lnTo>
                <a:lnTo>
                  <a:pt x="1151306" y="45720"/>
                </a:lnTo>
                <a:lnTo>
                  <a:pt x="1115034" y="45720"/>
                </a:lnTo>
                <a:lnTo>
                  <a:pt x="1115034" y="15849"/>
                </a:lnTo>
                <a:lnTo>
                  <a:pt x="1151306" y="15849"/>
                </a:lnTo>
                <a:close/>
                <a:moveTo>
                  <a:pt x="329641" y="914"/>
                </a:moveTo>
                <a:lnTo>
                  <a:pt x="379628" y="914"/>
                </a:lnTo>
                <a:lnTo>
                  <a:pt x="398831" y="44805"/>
                </a:lnTo>
                <a:lnTo>
                  <a:pt x="349148" y="44805"/>
                </a:lnTo>
                <a:close/>
                <a:moveTo>
                  <a:pt x="1858594" y="609"/>
                </a:moveTo>
                <a:lnTo>
                  <a:pt x="1900047" y="609"/>
                </a:lnTo>
                <a:lnTo>
                  <a:pt x="1900047" y="21031"/>
                </a:lnTo>
                <a:lnTo>
                  <a:pt x="1972894" y="21031"/>
                </a:lnTo>
                <a:lnTo>
                  <a:pt x="1972894" y="50901"/>
                </a:lnTo>
                <a:lnTo>
                  <a:pt x="1900047" y="50901"/>
                </a:lnTo>
                <a:lnTo>
                  <a:pt x="1900047" y="160325"/>
                </a:lnTo>
                <a:lnTo>
                  <a:pt x="1921383" y="160325"/>
                </a:lnTo>
                <a:lnTo>
                  <a:pt x="1921383" y="190195"/>
                </a:lnTo>
                <a:lnTo>
                  <a:pt x="1900047" y="190195"/>
                </a:lnTo>
                <a:lnTo>
                  <a:pt x="1900047" y="220675"/>
                </a:lnTo>
                <a:lnTo>
                  <a:pt x="1858594" y="220675"/>
                </a:lnTo>
                <a:lnTo>
                  <a:pt x="1858594" y="190195"/>
                </a:lnTo>
                <a:lnTo>
                  <a:pt x="1837258" y="190195"/>
                </a:lnTo>
                <a:lnTo>
                  <a:pt x="1837258" y="160325"/>
                </a:lnTo>
                <a:lnTo>
                  <a:pt x="1858594" y="160325"/>
                </a:lnTo>
                <a:lnTo>
                  <a:pt x="1858594" y="50901"/>
                </a:lnTo>
                <a:lnTo>
                  <a:pt x="1785747" y="50901"/>
                </a:lnTo>
                <a:lnTo>
                  <a:pt x="1785747" y="21031"/>
                </a:lnTo>
                <a:lnTo>
                  <a:pt x="1858594" y="21031"/>
                </a:lnTo>
                <a:close/>
                <a:moveTo>
                  <a:pt x="924458" y="609"/>
                </a:moveTo>
                <a:lnTo>
                  <a:pt x="966825" y="609"/>
                </a:lnTo>
                <a:lnTo>
                  <a:pt x="976884" y="17983"/>
                </a:lnTo>
                <a:lnTo>
                  <a:pt x="1038454" y="17983"/>
                </a:lnTo>
                <a:lnTo>
                  <a:pt x="1048817" y="609"/>
                </a:lnTo>
                <a:lnTo>
                  <a:pt x="1090879" y="609"/>
                </a:lnTo>
                <a:lnTo>
                  <a:pt x="1080821" y="17983"/>
                </a:lnTo>
                <a:lnTo>
                  <a:pt x="1106424" y="17983"/>
                </a:lnTo>
                <a:lnTo>
                  <a:pt x="1106424" y="42672"/>
                </a:lnTo>
                <a:lnTo>
                  <a:pt x="1018641" y="42672"/>
                </a:lnTo>
                <a:lnTo>
                  <a:pt x="1007364" y="55169"/>
                </a:lnTo>
                <a:lnTo>
                  <a:pt x="1101852" y="55169"/>
                </a:lnTo>
                <a:lnTo>
                  <a:pt x="1101852" y="61874"/>
                </a:lnTo>
                <a:lnTo>
                  <a:pt x="1101852" y="80162"/>
                </a:lnTo>
                <a:lnTo>
                  <a:pt x="1101852" y="151181"/>
                </a:lnTo>
                <a:cubicBezTo>
                  <a:pt x="1101852" y="155854"/>
                  <a:pt x="1100937" y="160223"/>
                  <a:pt x="1099109" y="164287"/>
                </a:cubicBezTo>
                <a:cubicBezTo>
                  <a:pt x="1097280" y="168351"/>
                  <a:pt x="1094841" y="171907"/>
                  <a:pt x="1091793" y="174955"/>
                </a:cubicBezTo>
                <a:cubicBezTo>
                  <a:pt x="1088745" y="178003"/>
                  <a:pt x="1085189" y="180391"/>
                  <a:pt x="1081125" y="182118"/>
                </a:cubicBezTo>
                <a:cubicBezTo>
                  <a:pt x="1077061" y="183845"/>
                  <a:pt x="1072794" y="184709"/>
                  <a:pt x="1068324" y="184709"/>
                </a:cubicBezTo>
                <a:lnTo>
                  <a:pt x="915009" y="184709"/>
                </a:lnTo>
                <a:lnTo>
                  <a:pt x="915009" y="166116"/>
                </a:lnTo>
                <a:lnTo>
                  <a:pt x="915009" y="157277"/>
                </a:lnTo>
                <a:lnTo>
                  <a:pt x="915009" y="55169"/>
                </a:lnTo>
                <a:lnTo>
                  <a:pt x="957377" y="55169"/>
                </a:lnTo>
                <a:lnTo>
                  <a:pt x="960425" y="55169"/>
                </a:lnTo>
                <a:lnTo>
                  <a:pt x="971397" y="42672"/>
                </a:lnTo>
                <a:lnTo>
                  <a:pt x="908913" y="42672"/>
                </a:lnTo>
                <a:lnTo>
                  <a:pt x="908913" y="17983"/>
                </a:lnTo>
                <a:lnTo>
                  <a:pt x="934517" y="17983"/>
                </a:lnTo>
                <a:close/>
                <a:moveTo>
                  <a:pt x="839114" y="609"/>
                </a:moveTo>
                <a:lnTo>
                  <a:pt x="879348" y="609"/>
                </a:lnTo>
                <a:lnTo>
                  <a:pt x="900379" y="37795"/>
                </a:lnTo>
                <a:lnTo>
                  <a:pt x="860145" y="37795"/>
                </a:lnTo>
                <a:close/>
                <a:moveTo>
                  <a:pt x="1739112" y="305"/>
                </a:moveTo>
                <a:lnTo>
                  <a:pt x="1779956" y="305"/>
                </a:lnTo>
                <a:lnTo>
                  <a:pt x="1758924" y="51511"/>
                </a:lnTo>
                <a:lnTo>
                  <a:pt x="1770202" y="51511"/>
                </a:lnTo>
                <a:lnTo>
                  <a:pt x="1770202" y="220370"/>
                </a:lnTo>
                <a:lnTo>
                  <a:pt x="1730883" y="220370"/>
                </a:lnTo>
                <a:lnTo>
                  <a:pt x="1730883" y="82905"/>
                </a:lnTo>
                <a:lnTo>
                  <a:pt x="1704975" y="82905"/>
                </a:lnTo>
                <a:close/>
                <a:moveTo>
                  <a:pt x="119177" y="305"/>
                </a:moveTo>
                <a:lnTo>
                  <a:pt x="169164" y="305"/>
                </a:lnTo>
                <a:lnTo>
                  <a:pt x="173736" y="10973"/>
                </a:lnTo>
                <a:lnTo>
                  <a:pt x="268833" y="10973"/>
                </a:lnTo>
                <a:lnTo>
                  <a:pt x="268833" y="41148"/>
                </a:lnTo>
                <a:lnTo>
                  <a:pt x="56997" y="41148"/>
                </a:lnTo>
                <a:lnTo>
                  <a:pt x="56997" y="187757"/>
                </a:lnTo>
                <a:lnTo>
                  <a:pt x="42062" y="220980"/>
                </a:lnTo>
                <a:lnTo>
                  <a:pt x="0" y="220980"/>
                </a:lnTo>
                <a:lnTo>
                  <a:pt x="14630" y="187757"/>
                </a:lnTo>
                <a:lnTo>
                  <a:pt x="14630" y="10973"/>
                </a:lnTo>
                <a:lnTo>
                  <a:pt x="124053" y="10973"/>
                </a:lnTo>
                <a:close/>
                <a:moveTo>
                  <a:pt x="1558976" y="0"/>
                </a:moveTo>
                <a:lnTo>
                  <a:pt x="1681200" y="0"/>
                </a:lnTo>
                <a:lnTo>
                  <a:pt x="1681200" y="20421"/>
                </a:lnTo>
                <a:lnTo>
                  <a:pt x="1639443" y="20421"/>
                </a:lnTo>
                <a:lnTo>
                  <a:pt x="1634566" y="35357"/>
                </a:lnTo>
                <a:lnTo>
                  <a:pt x="1644015" y="35357"/>
                </a:lnTo>
                <a:cubicBezTo>
                  <a:pt x="1648282" y="35357"/>
                  <a:pt x="1652854" y="36271"/>
                  <a:pt x="1657731" y="38100"/>
                </a:cubicBezTo>
                <a:cubicBezTo>
                  <a:pt x="1661795" y="39725"/>
                  <a:pt x="1665656" y="42164"/>
                  <a:pt x="1669313" y="45415"/>
                </a:cubicBezTo>
                <a:cubicBezTo>
                  <a:pt x="1671142" y="46837"/>
                  <a:pt x="1672768" y="48463"/>
                  <a:pt x="1674190" y="50292"/>
                </a:cubicBezTo>
                <a:cubicBezTo>
                  <a:pt x="1675612" y="52121"/>
                  <a:pt x="1676933" y="53949"/>
                  <a:pt x="1678153" y="55778"/>
                </a:cubicBezTo>
                <a:cubicBezTo>
                  <a:pt x="1679168" y="58013"/>
                  <a:pt x="1679930" y="60198"/>
                  <a:pt x="1680438" y="62331"/>
                </a:cubicBezTo>
                <a:cubicBezTo>
                  <a:pt x="1680946" y="64465"/>
                  <a:pt x="1681200" y="66751"/>
                  <a:pt x="1681200" y="69189"/>
                </a:cubicBezTo>
                <a:lnTo>
                  <a:pt x="1681200" y="140208"/>
                </a:lnTo>
                <a:lnTo>
                  <a:pt x="1644015" y="140208"/>
                </a:lnTo>
                <a:lnTo>
                  <a:pt x="1644015" y="65227"/>
                </a:lnTo>
                <a:cubicBezTo>
                  <a:pt x="1644015" y="62585"/>
                  <a:pt x="1643202" y="60350"/>
                  <a:pt x="1641576" y="58521"/>
                </a:cubicBezTo>
                <a:cubicBezTo>
                  <a:pt x="1639748" y="56693"/>
                  <a:pt x="1637309" y="55778"/>
                  <a:pt x="1634261" y="55778"/>
                </a:cubicBezTo>
                <a:lnTo>
                  <a:pt x="1596161" y="55778"/>
                </a:lnTo>
                <a:lnTo>
                  <a:pt x="1596161" y="138379"/>
                </a:lnTo>
                <a:lnTo>
                  <a:pt x="1601953" y="130454"/>
                </a:lnTo>
                <a:lnTo>
                  <a:pt x="1601953" y="80467"/>
                </a:lnTo>
                <a:lnTo>
                  <a:pt x="1637919" y="80467"/>
                </a:lnTo>
                <a:lnTo>
                  <a:pt x="1637919" y="140208"/>
                </a:lnTo>
                <a:lnTo>
                  <a:pt x="1629384" y="151485"/>
                </a:lnTo>
                <a:lnTo>
                  <a:pt x="1650720" y="151485"/>
                </a:lnTo>
                <a:lnTo>
                  <a:pt x="1680896" y="190500"/>
                </a:lnTo>
                <a:lnTo>
                  <a:pt x="1639443" y="190500"/>
                </a:lnTo>
                <a:lnTo>
                  <a:pt x="1619021" y="164287"/>
                </a:lnTo>
                <a:lnTo>
                  <a:pt x="1598600" y="190500"/>
                </a:lnTo>
                <a:lnTo>
                  <a:pt x="1555318" y="190500"/>
                </a:lnTo>
                <a:lnTo>
                  <a:pt x="1594333" y="140208"/>
                </a:lnTo>
                <a:lnTo>
                  <a:pt x="1558976" y="140208"/>
                </a:lnTo>
                <a:lnTo>
                  <a:pt x="1558976" y="35357"/>
                </a:lnTo>
                <a:lnTo>
                  <a:pt x="1598600" y="35357"/>
                </a:lnTo>
                <a:lnTo>
                  <a:pt x="1603476" y="20421"/>
                </a:lnTo>
                <a:lnTo>
                  <a:pt x="1558976" y="20421"/>
                </a:lnTo>
                <a:close/>
                <a:moveTo>
                  <a:pt x="1412367" y="0"/>
                </a:moveTo>
                <a:lnTo>
                  <a:pt x="1551660" y="0"/>
                </a:lnTo>
                <a:lnTo>
                  <a:pt x="1551660" y="69189"/>
                </a:lnTo>
                <a:cubicBezTo>
                  <a:pt x="1551660" y="73457"/>
                  <a:pt x="1550848" y="77216"/>
                  <a:pt x="1549222" y="80467"/>
                </a:cubicBezTo>
                <a:cubicBezTo>
                  <a:pt x="1547800" y="84328"/>
                  <a:pt x="1545869" y="87274"/>
                  <a:pt x="1543431" y="89306"/>
                </a:cubicBezTo>
                <a:cubicBezTo>
                  <a:pt x="1540789" y="91948"/>
                  <a:pt x="1537741" y="94081"/>
                  <a:pt x="1534287" y="95707"/>
                </a:cubicBezTo>
                <a:cubicBezTo>
                  <a:pt x="1530832" y="97333"/>
                  <a:pt x="1527073" y="98145"/>
                  <a:pt x="1523009" y="98145"/>
                </a:cubicBezTo>
                <a:lnTo>
                  <a:pt x="1412367" y="98145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庞门正道标题体" panose="02010600030101010101" pitchFamily="2" charset="-122"/>
              <a:ea typeface="庞门正道标题体" panose="02010600030101010101" pitchFamily="2" charset="-122"/>
              <a:cs typeface="+mn-cs"/>
            </a:endParaRPr>
          </a:p>
        </p:txBody>
      </p:sp>
      <p:sp>
        <p:nvSpPr>
          <p:cNvPr id="42" name="常用图形-24_矢量">
            <a:extLst>
              <a:ext uri="{FF2B5EF4-FFF2-40B4-BE49-F238E27FC236}">
                <a16:creationId xmlns:a16="http://schemas.microsoft.com/office/drawing/2014/main" id="{26413EF0-028D-4095-A185-6706FDBC5F77}"/>
              </a:ext>
            </a:extLst>
          </p:cNvPr>
          <p:cNvSpPr/>
          <p:nvPr/>
        </p:nvSpPr>
        <p:spPr>
          <a:xfrm>
            <a:off x="878818" y="569551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44" name="常用图形-25_矢量">
            <a:extLst>
              <a:ext uri="{FF2B5EF4-FFF2-40B4-BE49-F238E27FC236}">
                <a16:creationId xmlns:a16="http://schemas.microsoft.com/office/drawing/2014/main" id="{A37EC2ED-16AA-436E-B53E-D2257D5F66E7}"/>
              </a:ext>
            </a:extLst>
          </p:cNvPr>
          <p:cNvSpPr/>
          <p:nvPr/>
        </p:nvSpPr>
        <p:spPr>
          <a:xfrm>
            <a:off x="4517095" y="569551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7" name="常用图形-26_矢量">
            <a:extLst>
              <a:ext uri="{FF2B5EF4-FFF2-40B4-BE49-F238E27FC236}">
                <a16:creationId xmlns:a16="http://schemas.microsoft.com/office/drawing/2014/main" id="{CCF2D265-EB14-41DF-9787-08BEFB7DFD1D}"/>
              </a:ext>
            </a:extLst>
          </p:cNvPr>
          <p:cNvSpPr/>
          <p:nvPr/>
        </p:nvSpPr>
        <p:spPr>
          <a:xfrm>
            <a:off x="8414549" y="5695515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8CFD7E46-F377-4B36-8623-5B8346CFA139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70798873-1F57-43E4-818E-330AFCFA344C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79EEAF12-236D-43B3-961D-E2448CC08C8B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35727" t="-36177" r="-35727" b="-36177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50" name="自由线条-38_矢量">
            <a:extLst>
              <a:ext uri="{FF2B5EF4-FFF2-40B4-BE49-F238E27FC236}">
                <a16:creationId xmlns:a16="http://schemas.microsoft.com/office/drawing/2014/main" id="{E6572376-E63D-4EB2-AE5C-B386883F4960}"/>
              </a:ext>
            </a:extLst>
          </p:cNvPr>
          <p:cNvSpPr txBox="1"/>
          <p:nvPr/>
        </p:nvSpPr>
        <p:spPr>
          <a:xfrm>
            <a:off x="520959" y="2377199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2 w 426204"/>
              <a:gd name="connsiteY7" fmla="*/ 0 h 341730"/>
              <a:gd name="connsiteX8" fmla="*/ 176625 w 426204"/>
              <a:gd name="connsiteY8" fmla="*/ 0 h 341730"/>
              <a:gd name="connsiteX9" fmla="*/ 98552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2" y="0"/>
                </a:move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3" name="自由线条-39_矢量">
            <a:extLst>
              <a:ext uri="{FF2B5EF4-FFF2-40B4-BE49-F238E27FC236}">
                <a16:creationId xmlns:a16="http://schemas.microsoft.com/office/drawing/2014/main" id="{6E665764-7E7C-4118-A8BF-EA2D2301329D}"/>
              </a:ext>
            </a:extLst>
          </p:cNvPr>
          <p:cNvSpPr txBox="1"/>
          <p:nvPr/>
        </p:nvSpPr>
        <p:spPr>
          <a:xfrm rot="10800000">
            <a:off x="6536215" y="3794032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3 w 426204"/>
              <a:gd name="connsiteY3" fmla="*/ 0 h 341730"/>
              <a:gd name="connsiteX4" fmla="*/ 176626 w 426204"/>
              <a:gd name="connsiteY4" fmla="*/ 0 h 341730"/>
              <a:gd name="connsiteX5" fmla="*/ 98553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8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7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3" y="0"/>
                </a:ln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8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19" name="常用图形-5" hidden="1">
            <a:extLst>
              <a:ext uri="{FF2B5EF4-FFF2-40B4-BE49-F238E27FC236}">
                <a16:creationId xmlns:a16="http://schemas.microsoft.com/office/drawing/2014/main" id="{C6CDAD77-5409-425F-95F0-BECED0C7D6B8}"/>
              </a:ext>
            </a:extLst>
          </p:cNvPr>
          <p:cNvSpPr/>
          <p:nvPr/>
        </p:nvSpPr>
        <p:spPr>
          <a:xfrm>
            <a:off x="0" y="-17887"/>
            <a:ext cx="12192001" cy="4998674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2" name="文本框-2" hidden="1">
            <a:extLst>
              <a:ext uri="{FF2B5EF4-FFF2-40B4-BE49-F238E27FC236}">
                <a16:creationId xmlns:a16="http://schemas.microsoft.com/office/drawing/2014/main" id="{8680B255-CDF4-4C11-BE10-8A6F7FF75A70}"/>
              </a:ext>
            </a:extLst>
          </p:cNvPr>
          <p:cNvSpPr txBox="1"/>
          <p:nvPr/>
        </p:nvSpPr>
        <p:spPr>
          <a:xfrm>
            <a:off x="947163" y="753631"/>
            <a:ext cx="4473815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7000" b="0" i="0" u="none" strike="noStrike" kern="1200" cap="none" spc="0" normalizeH="0" baseline="0" noProof="0" dirty="0">
                <a:ln>
                  <a:noFill/>
                </a:ln>
                <a:solidFill>
                  <a:srgbClr val="DD0002"/>
                </a:solidFill>
                <a:effectLst/>
                <a:uLnTx/>
                <a:uFillTx/>
                <a:latin typeface="庞门正道标题体" panose="02010600030101010101" pitchFamily="2" charset="-122"/>
                <a:ea typeface="庞门正道标题体" panose="02010600030101010101" pitchFamily="2" charset="-122"/>
                <a:cs typeface="+mn-cs"/>
              </a:rPr>
              <a:t>邪不压正</a:t>
            </a:r>
          </a:p>
        </p:txBody>
      </p:sp>
      <p:sp>
        <p:nvSpPr>
          <p:cNvPr id="27" name="文本框-3" hidden="1">
            <a:extLst>
              <a:ext uri="{FF2B5EF4-FFF2-40B4-BE49-F238E27FC236}">
                <a16:creationId xmlns:a16="http://schemas.microsoft.com/office/drawing/2014/main" id="{854C5D8F-E9FC-4238-923B-B0FF766DAF56}"/>
              </a:ext>
            </a:extLst>
          </p:cNvPr>
          <p:cNvSpPr txBox="1"/>
          <p:nvPr/>
        </p:nvSpPr>
        <p:spPr>
          <a:xfrm>
            <a:off x="947163" y="2609133"/>
            <a:ext cx="6074026" cy="1250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阿里巴巴普惠体 R" panose="00020600040101010101" pitchFamily="18" charset="-122"/>
              </a:rPr>
              <a:t>北洋年间，北京以北。习武少年李天然目睹师兄朱潜龙勾结日本特务根本一郎，杀害师父全家。李天然侥幸从枪下逃脱，被美国医生亨德勒救下。李天然伤愈后，赴美学医多年，并同时接受特工训练。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阿里巴巴普惠体 R" panose="00020600040101010101" pitchFamily="18" charset="-122"/>
              </a:rPr>
              <a:t>1937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阿里巴巴普惠体 R" panose="00020600040101010101" pitchFamily="18" charset="-122"/>
              </a:rPr>
              <a:t>年初，李天然突然受命回国。“七七事变”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  <a:sym typeface="阿里巴巴普惠体 R" panose="00020600040101010101" pitchFamily="18" charset="-122"/>
              </a:rPr>
              <a:t>..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  <a:sym typeface="阿里巴巴普惠体 R" panose="00020600040101010101" pitchFamily="18" charset="-122"/>
            </a:endParaRPr>
          </a:p>
        </p:txBody>
      </p:sp>
      <p:sp>
        <p:nvSpPr>
          <p:cNvPr id="29" name="文本框-4" hidden="1">
            <a:extLst>
              <a:ext uri="{FF2B5EF4-FFF2-40B4-BE49-F238E27FC236}">
                <a16:creationId xmlns:a16="http://schemas.microsoft.com/office/drawing/2014/main" id="{C52A64D8-C5F9-455F-91D0-A6EEB90FBB0C}"/>
              </a:ext>
            </a:extLst>
          </p:cNvPr>
          <p:cNvSpPr txBox="1"/>
          <p:nvPr/>
        </p:nvSpPr>
        <p:spPr>
          <a:xfrm>
            <a:off x="879276" y="1831885"/>
            <a:ext cx="47424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M" panose="00020600040101010101" pitchFamily="18" charset="-122"/>
                <a:ea typeface="阿里巴巴普惠体 M" panose="00020600040101010101" pitchFamily="18" charset="-122"/>
                <a:cs typeface="+mn-cs"/>
                <a:sym typeface="阿里巴巴普惠体 M" panose="00020600040101010101" pitchFamily="18" charset="-122"/>
              </a:rPr>
              <a:t>请尊重一个尊重你的人</a:t>
            </a:r>
          </a:p>
        </p:txBody>
      </p:sp>
      <p:sp>
        <p:nvSpPr>
          <p:cNvPr id="32" name="文本框-16" hidden="1">
            <a:extLst>
              <a:ext uri="{FF2B5EF4-FFF2-40B4-BE49-F238E27FC236}">
                <a16:creationId xmlns:a16="http://schemas.microsoft.com/office/drawing/2014/main" id="{DED2A6C4-3AC9-4CFE-81C2-48667201DF7F}"/>
              </a:ext>
            </a:extLst>
          </p:cNvPr>
          <p:cNvSpPr txBox="1"/>
          <p:nvPr/>
        </p:nvSpPr>
        <p:spPr>
          <a:xfrm>
            <a:off x="5292208" y="5669430"/>
            <a:ext cx="2306343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zh-CN" altLang="en-US" sz="2000" dirty="0">
                <a:solidFill>
                  <a:prstClr val="black"/>
                </a:solidFill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</a:rPr>
              <a:t>阿里巴巴普惠体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</a:endParaRPr>
          </a:p>
        </p:txBody>
      </p:sp>
      <p:sp>
        <p:nvSpPr>
          <p:cNvPr id="34" name="文本框-17" hidden="1">
            <a:extLst>
              <a:ext uri="{FF2B5EF4-FFF2-40B4-BE49-F238E27FC236}">
                <a16:creationId xmlns:a16="http://schemas.microsoft.com/office/drawing/2014/main" id="{0C356647-7A6F-440A-89B0-9E67FB013E3D}"/>
              </a:ext>
            </a:extLst>
          </p:cNvPr>
          <p:cNvSpPr txBox="1"/>
          <p:nvPr/>
        </p:nvSpPr>
        <p:spPr>
          <a:xfrm>
            <a:off x="9184422" y="5670294"/>
            <a:ext cx="1593385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120000"/>
              </a:lnSpc>
              <a:defRPr/>
            </a:pPr>
            <a:r>
              <a:rPr lang="zh-CN" altLang="en-US" dirty="0"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rPr>
              <a:t>阿里巴巴普惠体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L" panose="00020600040101010101" pitchFamily="18" charset="-122"/>
              <a:ea typeface="阿里巴巴普惠体 L" panose="00020600040101010101" pitchFamily="18" charset="-122"/>
              <a:cs typeface="阿里巴巴普惠体 L" panose="00020600040101010101" pitchFamily="18" charset="-122"/>
            </a:endParaRPr>
          </a:p>
        </p:txBody>
      </p:sp>
      <p:sp>
        <p:nvSpPr>
          <p:cNvPr id="36" name="文本框-21" hidden="1">
            <a:extLst>
              <a:ext uri="{FF2B5EF4-FFF2-40B4-BE49-F238E27FC236}">
                <a16:creationId xmlns:a16="http://schemas.microsoft.com/office/drawing/2014/main" id="{41419BC4-BC6C-4459-A565-04E2A30EC4B7}"/>
              </a:ext>
            </a:extLst>
          </p:cNvPr>
          <p:cNvSpPr txBox="1"/>
          <p:nvPr/>
        </p:nvSpPr>
        <p:spPr>
          <a:xfrm>
            <a:off x="1690932" y="5621361"/>
            <a:ext cx="2010166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庞门正道标题体" panose="02010600030101010101" pitchFamily="2" charset="-122"/>
                <a:ea typeface="庞门正道标题体" panose="02010600030101010101" pitchFamily="2" charset="-122"/>
                <a:cs typeface="+mn-cs"/>
              </a:rPr>
              <a:t>庞门正道标题体</a:t>
            </a:r>
          </a:p>
        </p:txBody>
      </p:sp>
      <p:sp>
        <p:nvSpPr>
          <p:cNvPr id="41" name="常用图形-24" hidden="1">
            <a:extLst>
              <a:ext uri="{FF2B5EF4-FFF2-40B4-BE49-F238E27FC236}">
                <a16:creationId xmlns:a16="http://schemas.microsoft.com/office/drawing/2014/main" id="{9B7B6671-C03E-4789-95BC-A81EB0C99DEF}"/>
              </a:ext>
            </a:extLst>
          </p:cNvPr>
          <p:cNvSpPr/>
          <p:nvPr/>
        </p:nvSpPr>
        <p:spPr>
          <a:xfrm>
            <a:off x="878818" y="569551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43" name="常用图形-25" hidden="1">
            <a:extLst>
              <a:ext uri="{FF2B5EF4-FFF2-40B4-BE49-F238E27FC236}">
                <a16:creationId xmlns:a16="http://schemas.microsoft.com/office/drawing/2014/main" id="{54B9518F-0B47-4740-9947-DB873420B4A0}"/>
              </a:ext>
            </a:extLst>
          </p:cNvPr>
          <p:cNvSpPr/>
          <p:nvPr/>
        </p:nvSpPr>
        <p:spPr>
          <a:xfrm>
            <a:off x="4517095" y="569551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45" name="常用图形-26" hidden="1">
            <a:extLst>
              <a:ext uri="{FF2B5EF4-FFF2-40B4-BE49-F238E27FC236}">
                <a16:creationId xmlns:a16="http://schemas.microsoft.com/office/drawing/2014/main" id="{32BC1460-ACDF-4F77-8415-05FEF981B6D9}"/>
              </a:ext>
            </a:extLst>
          </p:cNvPr>
          <p:cNvSpPr/>
          <p:nvPr/>
        </p:nvSpPr>
        <p:spPr>
          <a:xfrm>
            <a:off x="8414549" y="5695515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8" name="自由线条-38" hidden="1">
            <a:extLst>
              <a:ext uri="{FF2B5EF4-FFF2-40B4-BE49-F238E27FC236}">
                <a16:creationId xmlns:a16="http://schemas.microsoft.com/office/drawing/2014/main" id="{B6F6ED26-8515-4B2F-9EFF-6F5A67141F11}"/>
              </a:ext>
            </a:extLst>
          </p:cNvPr>
          <p:cNvSpPr txBox="1"/>
          <p:nvPr/>
        </p:nvSpPr>
        <p:spPr>
          <a:xfrm>
            <a:off x="520959" y="2377199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1" name="自由线条-39" hidden="1">
            <a:extLst>
              <a:ext uri="{FF2B5EF4-FFF2-40B4-BE49-F238E27FC236}">
                <a16:creationId xmlns:a16="http://schemas.microsoft.com/office/drawing/2014/main" id="{0E1FCAFE-E847-41E1-B4FA-7D3FED969E87}"/>
              </a:ext>
            </a:extLst>
          </p:cNvPr>
          <p:cNvSpPr txBox="1"/>
          <p:nvPr/>
        </p:nvSpPr>
        <p:spPr>
          <a:xfrm rot="10800000">
            <a:off x="6536215" y="3794032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759235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http://img5.mtime.cn/pi/2017/07/18/100117.77405905_1000X1000.jpg">
            <a:extLst>
              <a:ext uri="{FF2B5EF4-FFF2-40B4-BE49-F238E27FC236}">
                <a16:creationId xmlns:a16="http://schemas.microsoft.com/office/drawing/2014/main" id="{2E18920D-27DF-441B-9431-6ACDD9F464E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74" t="9099" r="-2078" b="44897"/>
          <a:stretch/>
        </p:blipFill>
        <p:spPr bwMode="auto">
          <a:xfrm>
            <a:off x="-9658" y="0"/>
            <a:ext cx="6834842" cy="49856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常用图形-6_矢量">
            <a:extLst>
              <a:ext uri="{FF2B5EF4-FFF2-40B4-BE49-F238E27FC236}">
                <a16:creationId xmlns:a16="http://schemas.microsoft.com/office/drawing/2014/main" id="{5A6F6288-30BC-4383-8B56-BDAF617EDB5E}"/>
              </a:ext>
            </a:extLst>
          </p:cNvPr>
          <p:cNvSpPr/>
          <p:nvPr/>
        </p:nvSpPr>
        <p:spPr>
          <a:xfrm>
            <a:off x="4927602" y="-18514"/>
            <a:ext cx="7264399" cy="5013430"/>
          </a:xfrm>
          <a:custGeom>
            <a:avLst/>
            <a:gdLst>
              <a:gd name="connsiteX0" fmla="*/ 0 w 7264399"/>
              <a:gd name="connsiteY0" fmla="*/ 0 h 5013430"/>
              <a:gd name="connsiteX1" fmla="*/ 7264399 w 7264399"/>
              <a:gd name="connsiteY1" fmla="*/ 0 h 5013430"/>
              <a:gd name="connsiteX2" fmla="*/ 7264399 w 7264399"/>
              <a:gd name="connsiteY2" fmla="*/ 5013430 h 5013430"/>
              <a:gd name="connsiteX3" fmla="*/ 0 w 7264399"/>
              <a:gd name="connsiteY3" fmla="*/ 5013430 h 501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399" h="5013430">
                <a:moveTo>
                  <a:pt x="0" y="0"/>
                </a:moveTo>
                <a:lnTo>
                  <a:pt x="7264399" y="0"/>
                </a:lnTo>
                <a:lnTo>
                  <a:pt x="7264399" y="5013430"/>
                </a:lnTo>
                <a:lnTo>
                  <a:pt x="0" y="5013430"/>
                </a:lnTo>
                <a:close/>
              </a:path>
            </a:pathLst>
          </a:custGeom>
          <a:gradFill flip="none" rotWithShape="1">
            <a:gsLst>
              <a:gs pos="78000">
                <a:srgbClr val="3E403F"/>
              </a:gs>
              <a:gs pos="100000">
                <a:srgbClr val="4C4E4D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4" name="文本框-39_矢量">
            <a:extLst>
              <a:ext uri="{FF2B5EF4-FFF2-40B4-BE49-F238E27FC236}">
                <a16:creationId xmlns:a16="http://schemas.microsoft.com/office/drawing/2014/main" id="{F195AC64-1E8A-4222-AFF9-6CC70400F0AE}"/>
              </a:ext>
            </a:extLst>
          </p:cNvPr>
          <p:cNvSpPr txBox="1"/>
          <p:nvPr/>
        </p:nvSpPr>
        <p:spPr>
          <a:xfrm>
            <a:off x="5713697" y="5681612"/>
            <a:ext cx="1749285" cy="238916"/>
          </a:xfrm>
          <a:custGeom>
            <a:avLst/>
            <a:gdLst/>
            <a:ahLst/>
            <a:cxnLst/>
            <a:rect l="l" t="t" r="r" b="b"/>
            <a:pathLst>
              <a:path w="1749285" h="238916">
                <a:moveTo>
                  <a:pt x="1074734" y="191596"/>
                </a:moveTo>
                <a:lnTo>
                  <a:pt x="1074734" y="207541"/>
                </a:lnTo>
                <a:lnTo>
                  <a:pt x="1187120" y="207541"/>
                </a:lnTo>
                <a:lnTo>
                  <a:pt x="1187120" y="191596"/>
                </a:lnTo>
                <a:close/>
                <a:moveTo>
                  <a:pt x="1322899" y="174622"/>
                </a:moveTo>
                <a:lnTo>
                  <a:pt x="1348616" y="175651"/>
                </a:lnTo>
                <a:lnTo>
                  <a:pt x="1348616" y="201368"/>
                </a:lnTo>
                <a:cubicBezTo>
                  <a:pt x="1348616" y="206169"/>
                  <a:pt x="1349516" y="209255"/>
                  <a:pt x="1351316" y="210627"/>
                </a:cubicBezTo>
                <a:cubicBezTo>
                  <a:pt x="1353117" y="211998"/>
                  <a:pt x="1356674" y="212856"/>
                  <a:pt x="1361989" y="213198"/>
                </a:cubicBezTo>
                <a:cubicBezTo>
                  <a:pt x="1373819" y="214056"/>
                  <a:pt x="1385735" y="214056"/>
                  <a:pt x="1397737" y="213198"/>
                </a:cubicBezTo>
                <a:cubicBezTo>
                  <a:pt x="1403737" y="212856"/>
                  <a:pt x="1407724" y="211955"/>
                  <a:pt x="1409695" y="210498"/>
                </a:cubicBezTo>
                <a:cubicBezTo>
                  <a:pt x="1411667" y="209041"/>
                  <a:pt x="1413081" y="206340"/>
                  <a:pt x="1413939" y="202397"/>
                </a:cubicBezTo>
                <a:cubicBezTo>
                  <a:pt x="1414453" y="200340"/>
                  <a:pt x="1414839" y="198025"/>
                  <a:pt x="1415096" y="195453"/>
                </a:cubicBezTo>
                <a:cubicBezTo>
                  <a:pt x="1415353" y="192882"/>
                  <a:pt x="1415653" y="189881"/>
                  <a:pt x="1415996" y="186452"/>
                </a:cubicBezTo>
                <a:lnTo>
                  <a:pt x="1439142" y="194167"/>
                </a:lnTo>
                <a:cubicBezTo>
                  <a:pt x="1438799" y="198111"/>
                  <a:pt x="1438413" y="201326"/>
                  <a:pt x="1437984" y="203812"/>
                </a:cubicBezTo>
                <a:cubicBezTo>
                  <a:pt x="1437556" y="206298"/>
                  <a:pt x="1436999" y="208912"/>
                  <a:pt x="1436313" y="211655"/>
                </a:cubicBezTo>
                <a:cubicBezTo>
                  <a:pt x="1435284" y="215599"/>
                  <a:pt x="1434041" y="218942"/>
                  <a:pt x="1432584" y="221685"/>
                </a:cubicBezTo>
                <a:cubicBezTo>
                  <a:pt x="1431127" y="224428"/>
                  <a:pt x="1429026" y="226700"/>
                  <a:pt x="1426283" y="228500"/>
                </a:cubicBezTo>
                <a:cubicBezTo>
                  <a:pt x="1423540" y="230301"/>
                  <a:pt x="1420154" y="231629"/>
                  <a:pt x="1416125" y="232487"/>
                </a:cubicBezTo>
                <a:cubicBezTo>
                  <a:pt x="1412096" y="233344"/>
                  <a:pt x="1406995" y="233944"/>
                  <a:pt x="1400823" y="234287"/>
                </a:cubicBezTo>
                <a:cubicBezTo>
                  <a:pt x="1385221" y="235144"/>
                  <a:pt x="1369705" y="235144"/>
                  <a:pt x="1354274" y="234287"/>
                </a:cubicBezTo>
                <a:cubicBezTo>
                  <a:pt x="1342958" y="233772"/>
                  <a:pt x="1334900" y="231629"/>
                  <a:pt x="1330100" y="227857"/>
                </a:cubicBezTo>
                <a:cubicBezTo>
                  <a:pt x="1325299" y="224085"/>
                  <a:pt x="1322899" y="217913"/>
                  <a:pt x="1322899" y="209341"/>
                </a:cubicBezTo>
                <a:close/>
                <a:moveTo>
                  <a:pt x="1459201" y="169221"/>
                </a:moveTo>
                <a:cubicBezTo>
                  <a:pt x="1465031" y="177280"/>
                  <a:pt x="1470517" y="185081"/>
                  <a:pt x="1475661" y="192624"/>
                </a:cubicBezTo>
                <a:cubicBezTo>
                  <a:pt x="1480804" y="200168"/>
                  <a:pt x="1486033" y="208226"/>
                  <a:pt x="1491348" y="216799"/>
                </a:cubicBezTo>
                <a:lnTo>
                  <a:pt x="1470774" y="230172"/>
                </a:lnTo>
                <a:cubicBezTo>
                  <a:pt x="1468202" y="225543"/>
                  <a:pt x="1465674" y="221128"/>
                  <a:pt x="1463188" y="216927"/>
                </a:cubicBezTo>
                <a:cubicBezTo>
                  <a:pt x="1460702" y="212727"/>
                  <a:pt x="1458258" y="208612"/>
                  <a:pt x="1455858" y="204583"/>
                </a:cubicBezTo>
                <a:cubicBezTo>
                  <a:pt x="1453458" y="200554"/>
                  <a:pt x="1450929" y="196568"/>
                  <a:pt x="1448271" y="192624"/>
                </a:cubicBezTo>
                <a:cubicBezTo>
                  <a:pt x="1445614" y="188681"/>
                  <a:pt x="1442742" y="184481"/>
                  <a:pt x="1439656" y="180023"/>
                </a:cubicBezTo>
                <a:close/>
                <a:moveTo>
                  <a:pt x="1295638" y="168707"/>
                </a:moveTo>
                <a:lnTo>
                  <a:pt x="1315698" y="179508"/>
                </a:lnTo>
                <a:cubicBezTo>
                  <a:pt x="1310726" y="188938"/>
                  <a:pt x="1305454" y="198111"/>
                  <a:pt x="1299881" y="207026"/>
                </a:cubicBezTo>
                <a:cubicBezTo>
                  <a:pt x="1294309" y="215942"/>
                  <a:pt x="1288780" y="224428"/>
                  <a:pt x="1283294" y="232487"/>
                </a:cubicBezTo>
                <a:lnTo>
                  <a:pt x="1262463" y="219628"/>
                </a:lnTo>
                <a:cubicBezTo>
                  <a:pt x="1268463" y="211741"/>
                  <a:pt x="1274421" y="203297"/>
                  <a:pt x="1280336" y="194296"/>
                </a:cubicBezTo>
                <a:cubicBezTo>
                  <a:pt x="1286251" y="185295"/>
                  <a:pt x="1291352" y="176765"/>
                  <a:pt x="1295638" y="168707"/>
                </a:cubicBezTo>
                <a:close/>
                <a:moveTo>
                  <a:pt x="1074734" y="154820"/>
                </a:moveTo>
                <a:lnTo>
                  <a:pt x="1074734" y="171022"/>
                </a:lnTo>
                <a:lnTo>
                  <a:pt x="1187120" y="171022"/>
                </a:lnTo>
                <a:lnTo>
                  <a:pt x="1187120" y="154820"/>
                </a:lnTo>
                <a:close/>
                <a:moveTo>
                  <a:pt x="1050560" y="133731"/>
                </a:moveTo>
                <a:lnTo>
                  <a:pt x="1211294" y="133731"/>
                </a:lnTo>
                <a:lnTo>
                  <a:pt x="1211294" y="238659"/>
                </a:lnTo>
                <a:lnTo>
                  <a:pt x="1187120" y="238659"/>
                </a:lnTo>
                <a:lnTo>
                  <a:pt x="1187120" y="227343"/>
                </a:lnTo>
                <a:lnTo>
                  <a:pt x="1074734" y="227343"/>
                </a:lnTo>
                <a:lnTo>
                  <a:pt x="1074734" y="238916"/>
                </a:lnTo>
                <a:lnTo>
                  <a:pt x="1050560" y="238916"/>
                </a:lnTo>
                <a:close/>
                <a:moveTo>
                  <a:pt x="1389507" y="131160"/>
                </a:moveTo>
                <a:lnTo>
                  <a:pt x="1389507" y="146076"/>
                </a:lnTo>
                <a:cubicBezTo>
                  <a:pt x="1399794" y="145904"/>
                  <a:pt x="1409567" y="145733"/>
                  <a:pt x="1418825" y="145561"/>
                </a:cubicBezTo>
                <a:cubicBezTo>
                  <a:pt x="1428083" y="145390"/>
                  <a:pt x="1436313" y="145304"/>
                  <a:pt x="1443514" y="145304"/>
                </a:cubicBezTo>
                <a:cubicBezTo>
                  <a:pt x="1442314" y="143933"/>
                  <a:pt x="1441242" y="142604"/>
                  <a:pt x="1440299" y="141318"/>
                </a:cubicBezTo>
                <a:cubicBezTo>
                  <a:pt x="1439356" y="140032"/>
                  <a:pt x="1438456" y="138875"/>
                  <a:pt x="1437599" y="137846"/>
                </a:cubicBezTo>
                <a:lnTo>
                  <a:pt x="1447114" y="131160"/>
                </a:lnTo>
                <a:close/>
                <a:moveTo>
                  <a:pt x="1389507" y="101842"/>
                </a:moveTo>
                <a:lnTo>
                  <a:pt x="1389507" y="113929"/>
                </a:lnTo>
                <a:lnTo>
                  <a:pt x="1441714" y="113929"/>
                </a:lnTo>
                <a:lnTo>
                  <a:pt x="1441714" y="101842"/>
                </a:lnTo>
                <a:close/>
                <a:moveTo>
                  <a:pt x="1313898" y="101842"/>
                </a:moveTo>
                <a:lnTo>
                  <a:pt x="1313898" y="113929"/>
                </a:lnTo>
                <a:lnTo>
                  <a:pt x="1366361" y="113929"/>
                </a:lnTo>
                <a:lnTo>
                  <a:pt x="1366361" y="101842"/>
                </a:lnTo>
                <a:close/>
                <a:moveTo>
                  <a:pt x="102613" y="97727"/>
                </a:moveTo>
                <a:lnTo>
                  <a:pt x="102613" y="154820"/>
                </a:lnTo>
                <a:lnTo>
                  <a:pt x="128845" y="154820"/>
                </a:lnTo>
                <a:lnTo>
                  <a:pt x="128845" y="97727"/>
                </a:lnTo>
                <a:close/>
                <a:moveTo>
                  <a:pt x="371875" y="87697"/>
                </a:moveTo>
                <a:lnTo>
                  <a:pt x="371875" y="113929"/>
                </a:lnTo>
                <a:lnTo>
                  <a:pt x="423310" y="113929"/>
                </a:lnTo>
                <a:lnTo>
                  <a:pt x="423310" y="87697"/>
                </a:lnTo>
                <a:close/>
                <a:moveTo>
                  <a:pt x="294723" y="87697"/>
                </a:moveTo>
                <a:lnTo>
                  <a:pt x="294723" y="113929"/>
                </a:lnTo>
                <a:lnTo>
                  <a:pt x="346158" y="113929"/>
                </a:lnTo>
                <a:lnTo>
                  <a:pt x="346158" y="87697"/>
                </a:lnTo>
                <a:close/>
                <a:moveTo>
                  <a:pt x="1389507" y="74581"/>
                </a:moveTo>
                <a:lnTo>
                  <a:pt x="1389507" y="86154"/>
                </a:lnTo>
                <a:lnTo>
                  <a:pt x="1441714" y="86154"/>
                </a:lnTo>
                <a:lnTo>
                  <a:pt x="1441714" y="74581"/>
                </a:lnTo>
                <a:close/>
                <a:moveTo>
                  <a:pt x="1313898" y="74581"/>
                </a:moveTo>
                <a:lnTo>
                  <a:pt x="1313898" y="86154"/>
                </a:lnTo>
                <a:lnTo>
                  <a:pt x="1366361" y="86154"/>
                </a:lnTo>
                <a:lnTo>
                  <a:pt x="1366361" y="74581"/>
                </a:lnTo>
                <a:close/>
                <a:moveTo>
                  <a:pt x="80496" y="74067"/>
                </a:moveTo>
                <a:lnTo>
                  <a:pt x="150962" y="74067"/>
                </a:lnTo>
                <a:lnTo>
                  <a:pt x="150962" y="177965"/>
                </a:lnTo>
                <a:lnTo>
                  <a:pt x="80496" y="177965"/>
                </a:lnTo>
                <a:close/>
                <a:moveTo>
                  <a:pt x="1168603" y="52464"/>
                </a:moveTo>
                <a:lnTo>
                  <a:pt x="1168603" y="97212"/>
                </a:lnTo>
                <a:lnTo>
                  <a:pt x="1190977" y="97212"/>
                </a:lnTo>
                <a:lnTo>
                  <a:pt x="1175547" y="84097"/>
                </a:lnTo>
                <a:cubicBezTo>
                  <a:pt x="1177776" y="82039"/>
                  <a:pt x="1180176" y="79682"/>
                  <a:pt x="1182748" y="77024"/>
                </a:cubicBezTo>
                <a:cubicBezTo>
                  <a:pt x="1185320" y="74367"/>
                  <a:pt x="1187891" y="71624"/>
                  <a:pt x="1190463" y="68795"/>
                </a:cubicBezTo>
                <a:cubicBezTo>
                  <a:pt x="1193035" y="65966"/>
                  <a:pt x="1195478" y="63137"/>
                  <a:pt x="1197793" y="60308"/>
                </a:cubicBezTo>
                <a:cubicBezTo>
                  <a:pt x="1200107" y="57479"/>
                  <a:pt x="1202207" y="54864"/>
                  <a:pt x="1204093" y="52464"/>
                </a:cubicBezTo>
                <a:close/>
                <a:moveTo>
                  <a:pt x="1118197" y="52464"/>
                </a:moveTo>
                <a:lnTo>
                  <a:pt x="1118197" y="97212"/>
                </a:lnTo>
                <a:lnTo>
                  <a:pt x="1143914" y="97212"/>
                </a:lnTo>
                <a:lnTo>
                  <a:pt x="1143914" y="52464"/>
                </a:lnTo>
                <a:close/>
                <a:moveTo>
                  <a:pt x="1057761" y="52464"/>
                </a:moveTo>
                <a:cubicBezTo>
                  <a:pt x="1059990" y="54521"/>
                  <a:pt x="1062347" y="56793"/>
                  <a:pt x="1064833" y="59279"/>
                </a:cubicBezTo>
                <a:cubicBezTo>
                  <a:pt x="1067319" y="61765"/>
                  <a:pt x="1069805" y="64380"/>
                  <a:pt x="1072291" y="67123"/>
                </a:cubicBezTo>
                <a:cubicBezTo>
                  <a:pt x="1074777" y="69866"/>
                  <a:pt x="1077092" y="72567"/>
                  <a:pt x="1079235" y="75224"/>
                </a:cubicBezTo>
                <a:cubicBezTo>
                  <a:pt x="1081378" y="77882"/>
                  <a:pt x="1083307" y="80325"/>
                  <a:pt x="1085021" y="82554"/>
                </a:cubicBezTo>
                <a:lnTo>
                  <a:pt x="1071134" y="97212"/>
                </a:lnTo>
                <a:lnTo>
                  <a:pt x="1093251" y="97212"/>
                </a:lnTo>
                <a:lnTo>
                  <a:pt x="1093251" y="52464"/>
                </a:lnTo>
                <a:close/>
                <a:moveTo>
                  <a:pt x="885711" y="44234"/>
                </a:moveTo>
                <a:lnTo>
                  <a:pt x="885711" y="105956"/>
                </a:lnTo>
                <a:lnTo>
                  <a:pt x="938174" y="105956"/>
                </a:lnTo>
                <a:lnTo>
                  <a:pt x="938174" y="44234"/>
                </a:lnTo>
                <a:close/>
                <a:moveTo>
                  <a:pt x="805986" y="44234"/>
                </a:moveTo>
                <a:lnTo>
                  <a:pt x="805986" y="105956"/>
                </a:lnTo>
                <a:lnTo>
                  <a:pt x="859993" y="105956"/>
                </a:lnTo>
                <a:lnTo>
                  <a:pt x="859993" y="44234"/>
                </a:lnTo>
                <a:close/>
                <a:moveTo>
                  <a:pt x="628536" y="44234"/>
                </a:moveTo>
                <a:lnTo>
                  <a:pt x="628536" y="105956"/>
                </a:lnTo>
                <a:lnTo>
                  <a:pt x="680999" y="105956"/>
                </a:lnTo>
                <a:lnTo>
                  <a:pt x="680999" y="44234"/>
                </a:lnTo>
                <a:close/>
                <a:moveTo>
                  <a:pt x="548811" y="44234"/>
                </a:moveTo>
                <a:lnTo>
                  <a:pt x="548811" y="105956"/>
                </a:lnTo>
                <a:lnTo>
                  <a:pt x="602818" y="105956"/>
                </a:lnTo>
                <a:lnTo>
                  <a:pt x="602818" y="44234"/>
                </a:lnTo>
                <a:close/>
                <a:moveTo>
                  <a:pt x="371875" y="39091"/>
                </a:moveTo>
                <a:lnTo>
                  <a:pt x="371875" y="65580"/>
                </a:lnTo>
                <a:lnTo>
                  <a:pt x="423310" y="65580"/>
                </a:lnTo>
                <a:lnTo>
                  <a:pt x="423310" y="39091"/>
                </a:lnTo>
                <a:close/>
                <a:moveTo>
                  <a:pt x="294723" y="39091"/>
                </a:moveTo>
                <a:lnTo>
                  <a:pt x="294723" y="65580"/>
                </a:lnTo>
                <a:lnTo>
                  <a:pt x="346158" y="65580"/>
                </a:lnTo>
                <a:lnTo>
                  <a:pt x="346158" y="39091"/>
                </a:lnTo>
                <a:close/>
                <a:moveTo>
                  <a:pt x="78953" y="22375"/>
                </a:moveTo>
                <a:lnTo>
                  <a:pt x="214998" y="22375"/>
                </a:lnTo>
                <a:lnTo>
                  <a:pt x="214998" y="46292"/>
                </a:lnTo>
                <a:lnTo>
                  <a:pt x="195710" y="46292"/>
                </a:lnTo>
                <a:lnTo>
                  <a:pt x="195710" y="200854"/>
                </a:lnTo>
                <a:cubicBezTo>
                  <a:pt x="195710" y="207369"/>
                  <a:pt x="195282" y="212813"/>
                  <a:pt x="194424" y="217185"/>
                </a:cubicBezTo>
                <a:cubicBezTo>
                  <a:pt x="193567" y="221557"/>
                  <a:pt x="191938" y="225114"/>
                  <a:pt x="189538" y="227857"/>
                </a:cubicBezTo>
                <a:cubicBezTo>
                  <a:pt x="187138" y="230601"/>
                  <a:pt x="183623" y="232658"/>
                  <a:pt x="178994" y="234030"/>
                </a:cubicBezTo>
                <a:cubicBezTo>
                  <a:pt x="174365" y="235401"/>
                  <a:pt x="168364" y="236344"/>
                  <a:pt x="160992" y="236859"/>
                </a:cubicBezTo>
                <a:lnTo>
                  <a:pt x="140160" y="238402"/>
                </a:lnTo>
                <a:lnTo>
                  <a:pt x="132445" y="211913"/>
                </a:lnTo>
                <a:lnTo>
                  <a:pt x="152505" y="210627"/>
                </a:lnTo>
                <a:cubicBezTo>
                  <a:pt x="156620" y="210455"/>
                  <a:pt x="159920" y="210027"/>
                  <a:pt x="162406" y="209341"/>
                </a:cubicBezTo>
                <a:cubicBezTo>
                  <a:pt x="164892" y="208655"/>
                  <a:pt x="166821" y="207669"/>
                  <a:pt x="168193" y="206383"/>
                </a:cubicBezTo>
                <a:cubicBezTo>
                  <a:pt x="169564" y="205097"/>
                  <a:pt x="170507" y="203340"/>
                  <a:pt x="171021" y="201111"/>
                </a:cubicBezTo>
                <a:cubicBezTo>
                  <a:pt x="171536" y="198882"/>
                  <a:pt x="171793" y="196053"/>
                  <a:pt x="171793" y="192624"/>
                </a:cubicBezTo>
                <a:lnTo>
                  <a:pt x="171793" y="46292"/>
                </a:lnTo>
                <a:lnTo>
                  <a:pt x="78953" y="46292"/>
                </a:lnTo>
                <a:close/>
                <a:moveTo>
                  <a:pt x="779240" y="19031"/>
                </a:moveTo>
                <a:lnTo>
                  <a:pt x="965178" y="19031"/>
                </a:lnTo>
                <a:lnTo>
                  <a:pt x="965178" y="131417"/>
                </a:lnTo>
                <a:lnTo>
                  <a:pt x="805986" y="131417"/>
                </a:lnTo>
                <a:lnTo>
                  <a:pt x="805986" y="182337"/>
                </a:lnTo>
                <a:cubicBezTo>
                  <a:pt x="805986" y="187309"/>
                  <a:pt x="806287" y="191296"/>
                  <a:pt x="806887" y="194296"/>
                </a:cubicBezTo>
                <a:cubicBezTo>
                  <a:pt x="807487" y="197296"/>
                  <a:pt x="808601" y="199697"/>
                  <a:pt x="810230" y="201497"/>
                </a:cubicBezTo>
                <a:cubicBezTo>
                  <a:pt x="811859" y="203297"/>
                  <a:pt x="814130" y="204583"/>
                  <a:pt x="817045" y="205355"/>
                </a:cubicBezTo>
                <a:cubicBezTo>
                  <a:pt x="819960" y="206126"/>
                  <a:pt x="823732" y="206598"/>
                  <a:pt x="828361" y="206769"/>
                </a:cubicBezTo>
                <a:cubicBezTo>
                  <a:pt x="845677" y="207626"/>
                  <a:pt x="863294" y="208098"/>
                  <a:pt x="881210" y="208184"/>
                </a:cubicBezTo>
                <a:cubicBezTo>
                  <a:pt x="899127" y="208269"/>
                  <a:pt x="916743" y="207798"/>
                  <a:pt x="934060" y="206769"/>
                </a:cubicBezTo>
                <a:cubicBezTo>
                  <a:pt x="938517" y="206598"/>
                  <a:pt x="942118" y="206126"/>
                  <a:pt x="944861" y="205355"/>
                </a:cubicBezTo>
                <a:cubicBezTo>
                  <a:pt x="947604" y="204583"/>
                  <a:pt x="949833" y="203469"/>
                  <a:pt x="951547" y="202011"/>
                </a:cubicBezTo>
                <a:cubicBezTo>
                  <a:pt x="953262" y="200554"/>
                  <a:pt x="954505" y="198625"/>
                  <a:pt x="955277" y="196225"/>
                </a:cubicBezTo>
                <a:cubicBezTo>
                  <a:pt x="956048" y="193825"/>
                  <a:pt x="956777" y="190738"/>
                  <a:pt x="957463" y="186967"/>
                </a:cubicBezTo>
                <a:cubicBezTo>
                  <a:pt x="958148" y="183195"/>
                  <a:pt x="958620" y="179894"/>
                  <a:pt x="958877" y="177065"/>
                </a:cubicBezTo>
                <a:cubicBezTo>
                  <a:pt x="959134" y="174236"/>
                  <a:pt x="959348" y="171107"/>
                  <a:pt x="959520" y="167678"/>
                </a:cubicBezTo>
                <a:lnTo>
                  <a:pt x="986009" y="176937"/>
                </a:lnTo>
                <a:cubicBezTo>
                  <a:pt x="985837" y="179851"/>
                  <a:pt x="985537" y="183109"/>
                  <a:pt x="985109" y="186709"/>
                </a:cubicBezTo>
                <a:cubicBezTo>
                  <a:pt x="984680" y="190310"/>
                  <a:pt x="984037" y="194253"/>
                  <a:pt x="983180" y="198539"/>
                </a:cubicBezTo>
                <a:cubicBezTo>
                  <a:pt x="981808" y="204712"/>
                  <a:pt x="980308" y="209898"/>
                  <a:pt x="978679" y="214099"/>
                </a:cubicBezTo>
                <a:cubicBezTo>
                  <a:pt x="977051" y="218299"/>
                  <a:pt x="974779" y="221685"/>
                  <a:pt x="971864" y="224257"/>
                </a:cubicBezTo>
                <a:cubicBezTo>
                  <a:pt x="968950" y="226829"/>
                  <a:pt x="965092" y="228715"/>
                  <a:pt x="960292" y="229915"/>
                </a:cubicBezTo>
                <a:cubicBezTo>
                  <a:pt x="955491" y="231115"/>
                  <a:pt x="949319" y="231886"/>
                  <a:pt x="941775" y="232229"/>
                </a:cubicBezTo>
                <a:cubicBezTo>
                  <a:pt x="921544" y="233087"/>
                  <a:pt x="901098" y="233515"/>
                  <a:pt x="880439" y="233515"/>
                </a:cubicBezTo>
                <a:cubicBezTo>
                  <a:pt x="859779" y="233515"/>
                  <a:pt x="839333" y="233087"/>
                  <a:pt x="819102" y="232229"/>
                </a:cubicBezTo>
                <a:cubicBezTo>
                  <a:pt x="811730" y="231886"/>
                  <a:pt x="805515" y="231029"/>
                  <a:pt x="800457" y="229658"/>
                </a:cubicBezTo>
                <a:cubicBezTo>
                  <a:pt x="795399" y="228286"/>
                  <a:pt x="791285" y="225971"/>
                  <a:pt x="788113" y="222714"/>
                </a:cubicBezTo>
                <a:cubicBezTo>
                  <a:pt x="784941" y="219456"/>
                  <a:pt x="782669" y="215170"/>
                  <a:pt x="781298" y="209855"/>
                </a:cubicBezTo>
                <a:cubicBezTo>
                  <a:pt x="779926" y="204540"/>
                  <a:pt x="779240" y="197854"/>
                  <a:pt x="779240" y="189795"/>
                </a:cubicBezTo>
                <a:close/>
                <a:moveTo>
                  <a:pt x="522065" y="19031"/>
                </a:moveTo>
                <a:lnTo>
                  <a:pt x="708003" y="19031"/>
                </a:lnTo>
                <a:lnTo>
                  <a:pt x="708003" y="131417"/>
                </a:lnTo>
                <a:lnTo>
                  <a:pt x="548811" y="131417"/>
                </a:lnTo>
                <a:lnTo>
                  <a:pt x="548811" y="182337"/>
                </a:lnTo>
                <a:cubicBezTo>
                  <a:pt x="548811" y="187309"/>
                  <a:pt x="549112" y="191296"/>
                  <a:pt x="549712" y="194296"/>
                </a:cubicBezTo>
                <a:cubicBezTo>
                  <a:pt x="550312" y="197296"/>
                  <a:pt x="551426" y="199697"/>
                  <a:pt x="553055" y="201497"/>
                </a:cubicBezTo>
                <a:cubicBezTo>
                  <a:pt x="554684" y="203297"/>
                  <a:pt x="556955" y="204583"/>
                  <a:pt x="559870" y="205355"/>
                </a:cubicBezTo>
                <a:cubicBezTo>
                  <a:pt x="562785" y="206126"/>
                  <a:pt x="566557" y="206598"/>
                  <a:pt x="571186" y="206769"/>
                </a:cubicBezTo>
                <a:cubicBezTo>
                  <a:pt x="588502" y="207626"/>
                  <a:pt x="606119" y="208098"/>
                  <a:pt x="624035" y="208184"/>
                </a:cubicBezTo>
                <a:cubicBezTo>
                  <a:pt x="641952" y="208269"/>
                  <a:pt x="659568" y="207798"/>
                  <a:pt x="676885" y="206769"/>
                </a:cubicBezTo>
                <a:cubicBezTo>
                  <a:pt x="681342" y="206598"/>
                  <a:pt x="684943" y="206126"/>
                  <a:pt x="687686" y="205355"/>
                </a:cubicBezTo>
                <a:cubicBezTo>
                  <a:pt x="690429" y="204583"/>
                  <a:pt x="692658" y="203469"/>
                  <a:pt x="694372" y="202011"/>
                </a:cubicBezTo>
                <a:cubicBezTo>
                  <a:pt x="696087" y="200554"/>
                  <a:pt x="697330" y="198625"/>
                  <a:pt x="698102" y="196225"/>
                </a:cubicBezTo>
                <a:cubicBezTo>
                  <a:pt x="698873" y="193825"/>
                  <a:pt x="699602" y="190738"/>
                  <a:pt x="700288" y="186967"/>
                </a:cubicBezTo>
                <a:cubicBezTo>
                  <a:pt x="700973" y="183195"/>
                  <a:pt x="701445" y="179894"/>
                  <a:pt x="701702" y="177065"/>
                </a:cubicBezTo>
                <a:cubicBezTo>
                  <a:pt x="701959" y="174236"/>
                  <a:pt x="702173" y="171107"/>
                  <a:pt x="702345" y="167678"/>
                </a:cubicBezTo>
                <a:lnTo>
                  <a:pt x="728834" y="176937"/>
                </a:lnTo>
                <a:cubicBezTo>
                  <a:pt x="728662" y="179851"/>
                  <a:pt x="728362" y="183109"/>
                  <a:pt x="727934" y="186709"/>
                </a:cubicBezTo>
                <a:cubicBezTo>
                  <a:pt x="727505" y="190310"/>
                  <a:pt x="726862" y="194253"/>
                  <a:pt x="726005" y="198539"/>
                </a:cubicBezTo>
                <a:cubicBezTo>
                  <a:pt x="724633" y="204712"/>
                  <a:pt x="723133" y="209898"/>
                  <a:pt x="721504" y="214099"/>
                </a:cubicBezTo>
                <a:cubicBezTo>
                  <a:pt x="719876" y="218299"/>
                  <a:pt x="717604" y="221685"/>
                  <a:pt x="714689" y="224257"/>
                </a:cubicBezTo>
                <a:cubicBezTo>
                  <a:pt x="711775" y="226829"/>
                  <a:pt x="707917" y="228715"/>
                  <a:pt x="703117" y="229915"/>
                </a:cubicBezTo>
                <a:cubicBezTo>
                  <a:pt x="698316" y="231115"/>
                  <a:pt x="692144" y="231886"/>
                  <a:pt x="684600" y="232229"/>
                </a:cubicBezTo>
                <a:cubicBezTo>
                  <a:pt x="664369" y="233087"/>
                  <a:pt x="643923" y="233515"/>
                  <a:pt x="623264" y="233515"/>
                </a:cubicBezTo>
                <a:cubicBezTo>
                  <a:pt x="602604" y="233515"/>
                  <a:pt x="582159" y="233087"/>
                  <a:pt x="561927" y="232229"/>
                </a:cubicBezTo>
                <a:cubicBezTo>
                  <a:pt x="554555" y="231886"/>
                  <a:pt x="548340" y="231029"/>
                  <a:pt x="543282" y="229658"/>
                </a:cubicBezTo>
                <a:cubicBezTo>
                  <a:pt x="538224" y="228286"/>
                  <a:pt x="534110" y="225971"/>
                  <a:pt x="530938" y="222714"/>
                </a:cubicBezTo>
                <a:cubicBezTo>
                  <a:pt x="527766" y="219456"/>
                  <a:pt x="525494" y="215170"/>
                  <a:pt x="524123" y="209855"/>
                </a:cubicBezTo>
                <a:cubicBezTo>
                  <a:pt x="522751" y="204540"/>
                  <a:pt x="522065" y="197854"/>
                  <a:pt x="522065" y="189795"/>
                </a:cubicBezTo>
                <a:close/>
                <a:moveTo>
                  <a:pt x="0" y="18003"/>
                </a:moveTo>
                <a:lnTo>
                  <a:pt x="71238" y="18003"/>
                </a:lnTo>
                <a:lnTo>
                  <a:pt x="71238" y="41663"/>
                </a:lnTo>
                <a:cubicBezTo>
                  <a:pt x="69009" y="51264"/>
                  <a:pt x="66437" y="60779"/>
                  <a:pt x="63522" y="70209"/>
                </a:cubicBezTo>
                <a:cubicBezTo>
                  <a:pt x="60608" y="79639"/>
                  <a:pt x="57436" y="89154"/>
                  <a:pt x="54007" y="98756"/>
                </a:cubicBezTo>
                <a:cubicBezTo>
                  <a:pt x="61208" y="109728"/>
                  <a:pt x="66180" y="120058"/>
                  <a:pt x="68923" y="129745"/>
                </a:cubicBezTo>
                <a:cubicBezTo>
                  <a:pt x="71666" y="139432"/>
                  <a:pt x="73038" y="149162"/>
                  <a:pt x="73038" y="158934"/>
                </a:cubicBezTo>
                <a:cubicBezTo>
                  <a:pt x="73038" y="166478"/>
                  <a:pt x="72566" y="172565"/>
                  <a:pt x="71623" y="177194"/>
                </a:cubicBezTo>
                <a:cubicBezTo>
                  <a:pt x="70680" y="181823"/>
                  <a:pt x="68966" y="185552"/>
                  <a:pt x="66480" y="188381"/>
                </a:cubicBezTo>
                <a:cubicBezTo>
                  <a:pt x="63994" y="191210"/>
                  <a:pt x="60651" y="193353"/>
                  <a:pt x="56450" y="194810"/>
                </a:cubicBezTo>
                <a:cubicBezTo>
                  <a:pt x="52249" y="196268"/>
                  <a:pt x="46977" y="197511"/>
                  <a:pt x="40634" y="198539"/>
                </a:cubicBezTo>
                <a:lnTo>
                  <a:pt x="34462" y="199568"/>
                </a:lnTo>
                <a:lnTo>
                  <a:pt x="25975" y="174879"/>
                </a:lnTo>
                <a:lnTo>
                  <a:pt x="34204" y="173851"/>
                </a:lnTo>
                <a:cubicBezTo>
                  <a:pt x="37805" y="173336"/>
                  <a:pt x="40677" y="172779"/>
                  <a:pt x="42820" y="172179"/>
                </a:cubicBezTo>
                <a:cubicBezTo>
                  <a:pt x="44963" y="171579"/>
                  <a:pt x="46677" y="170593"/>
                  <a:pt x="47963" y="169221"/>
                </a:cubicBezTo>
                <a:cubicBezTo>
                  <a:pt x="49249" y="167850"/>
                  <a:pt x="50106" y="166007"/>
                  <a:pt x="50535" y="163692"/>
                </a:cubicBezTo>
                <a:cubicBezTo>
                  <a:pt x="50964" y="161378"/>
                  <a:pt x="51178" y="158249"/>
                  <a:pt x="51178" y="154305"/>
                </a:cubicBezTo>
                <a:cubicBezTo>
                  <a:pt x="51178" y="147104"/>
                  <a:pt x="49292" y="139261"/>
                  <a:pt x="45520" y="130774"/>
                </a:cubicBezTo>
                <a:cubicBezTo>
                  <a:pt x="41748" y="122287"/>
                  <a:pt x="36519" y="113072"/>
                  <a:pt x="29832" y="103128"/>
                </a:cubicBezTo>
                <a:cubicBezTo>
                  <a:pt x="33604" y="92841"/>
                  <a:pt x="36990" y="82596"/>
                  <a:pt x="39991" y="72395"/>
                </a:cubicBezTo>
                <a:cubicBezTo>
                  <a:pt x="42991" y="62194"/>
                  <a:pt x="45691" y="51950"/>
                  <a:pt x="48092" y="41663"/>
                </a:cubicBezTo>
                <a:lnTo>
                  <a:pt x="23660" y="41663"/>
                </a:lnTo>
                <a:lnTo>
                  <a:pt x="23660" y="238144"/>
                </a:lnTo>
                <a:lnTo>
                  <a:pt x="0" y="238144"/>
                </a:lnTo>
                <a:close/>
                <a:moveTo>
                  <a:pt x="269005" y="16460"/>
                </a:moveTo>
                <a:lnTo>
                  <a:pt x="448770" y="16460"/>
                </a:lnTo>
                <a:lnTo>
                  <a:pt x="448770" y="136817"/>
                </a:lnTo>
                <a:lnTo>
                  <a:pt x="371875" y="136817"/>
                </a:lnTo>
                <a:lnTo>
                  <a:pt x="371875" y="159449"/>
                </a:lnTo>
                <a:lnTo>
                  <a:pt x="451085" y="159449"/>
                </a:lnTo>
                <a:lnTo>
                  <a:pt x="451085" y="183623"/>
                </a:lnTo>
                <a:lnTo>
                  <a:pt x="371875" y="183623"/>
                </a:lnTo>
                <a:lnTo>
                  <a:pt x="371875" y="207798"/>
                </a:lnTo>
                <a:lnTo>
                  <a:pt x="470630" y="207798"/>
                </a:lnTo>
                <a:lnTo>
                  <a:pt x="470630" y="231201"/>
                </a:lnTo>
                <a:lnTo>
                  <a:pt x="247145" y="231201"/>
                </a:lnTo>
                <a:lnTo>
                  <a:pt x="247145" y="207798"/>
                </a:lnTo>
                <a:lnTo>
                  <a:pt x="346158" y="207798"/>
                </a:lnTo>
                <a:lnTo>
                  <a:pt x="346158" y="183623"/>
                </a:lnTo>
                <a:lnTo>
                  <a:pt x="266948" y="183623"/>
                </a:lnTo>
                <a:lnTo>
                  <a:pt x="266948" y="159449"/>
                </a:lnTo>
                <a:lnTo>
                  <a:pt x="346158" y="159449"/>
                </a:lnTo>
                <a:lnTo>
                  <a:pt x="346158" y="136817"/>
                </a:lnTo>
                <a:lnTo>
                  <a:pt x="269005" y="136817"/>
                </a:lnTo>
                <a:close/>
                <a:moveTo>
                  <a:pt x="1366361" y="6173"/>
                </a:moveTo>
                <a:lnTo>
                  <a:pt x="1389507" y="7201"/>
                </a:lnTo>
                <a:lnTo>
                  <a:pt x="1389507" y="24432"/>
                </a:lnTo>
                <a:lnTo>
                  <a:pt x="1483633" y="24432"/>
                </a:lnTo>
                <a:lnTo>
                  <a:pt x="1483633" y="44492"/>
                </a:lnTo>
                <a:lnTo>
                  <a:pt x="1389507" y="44492"/>
                </a:lnTo>
                <a:lnTo>
                  <a:pt x="1389507" y="56579"/>
                </a:lnTo>
                <a:lnTo>
                  <a:pt x="1466659" y="56579"/>
                </a:lnTo>
                <a:lnTo>
                  <a:pt x="1466659" y="131160"/>
                </a:lnTo>
                <a:lnTo>
                  <a:pt x="1459973" y="131160"/>
                </a:lnTo>
                <a:cubicBezTo>
                  <a:pt x="1462202" y="133731"/>
                  <a:pt x="1464516" y="136603"/>
                  <a:pt x="1466917" y="139775"/>
                </a:cubicBezTo>
                <a:cubicBezTo>
                  <a:pt x="1469317" y="142947"/>
                  <a:pt x="1471760" y="146076"/>
                  <a:pt x="1474246" y="149162"/>
                </a:cubicBezTo>
                <a:cubicBezTo>
                  <a:pt x="1476732" y="152248"/>
                  <a:pt x="1479047" y="155291"/>
                  <a:pt x="1481190" y="158292"/>
                </a:cubicBezTo>
                <a:cubicBezTo>
                  <a:pt x="1483333" y="161292"/>
                  <a:pt x="1485262" y="163907"/>
                  <a:pt x="1486976" y="166135"/>
                </a:cubicBezTo>
                <a:lnTo>
                  <a:pt x="1469488" y="181309"/>
                </a:lnTo>
                <a:cubicBezTo>
                  <a:pt x="1468117" y="178908"/>
                  <a:pt x="1466274" y="176122"/>
                  <a:pt x="1463959" y="172951"/>
                </a:cubicBezTo>
                <a:cubicBezTo>
                  <a:pt x="1461645" y="169779"/>
                  <a:pt x="1459287" y="166478"/>
                  <a:pt x="1456887" y="163049"/>
                </a:cubicBezTo>
                <a:cubicBezTo>
                  <a:pt x="1453115" y="163049"/>
                  <a:pt x="1448529" y="163135"/>
                  <a:pt x="1443128" y="163306"/>
                </a:cubicBezTo>
                <a:cubicBezTo>
                  <a:pt x="1437727" y="163478"/>
                  <a:pt x="1431727" y="163649"/>
                  <a:pt x="1425126" y="163821"/>
                </a:cubicBezTo>
                <a:cubicBezTo>
                  <a:pt x="1418525" y="163992"/>
                  <a:pt x="1411453" y="164207"/>
                  <a:pt x="1403909" y="164464"/>
                </a:cubicBezTo>
                <a:cubicBezTo>
                  <a:pt x="1396365" y="164721"/>
                  <a:pt x="1388735" y="164935"/>
                  <a:pt x="1381020" y="165107"/>
                </a:cubicBezTo>
                <a:cubicBezTo>
                  <a:pt x="1383078" y="166993"/>
                  <a:pt x="1385307" y="169050"/>
                  <a:pt x="1387707" y="171279"/>
                </a:cubicBezTo>
                <a:cubicBezTo>
                  <a:pt x="1390107" y="173508"/>
                  <a:pt x="1392465" y="175779"/>
                  <a:pt x="1394779" y="178094"/>
                </a:cubicBezTo>
                <a:cubicBezTo>
                  <a:pt x="1397094" y="180409"/>
                  <a:pt x="1399237" y="182637"/>
                  <a:pt x="1401208" y="184781"/>
                </a:cubicBezTo>
                <a:cubicBezTo>
                  <a:pt x="1403180" y="186924"/>
                  <a:pt x="1404852" y="188853"/>
                  <a:pt x="1406223" y="190567"/>
                </a:cubicBezTo>
                <a:lnTo>
                  <a:pt x="1391564" y="206512"/>
                </a:lnTo>
                <a:cubicBezTo>
                  <a:pt x="1389507" y="203940"/>
                  <a:pt x="1387278" y="201240"/>
                  <a:pt x="1384878" y="198411"/>
                </a:cubicBezTo>
                <a:cubicBezTo>
                  <a:pt x="1382477" y="195582"/>
                  <a:pt x="1379991" y="192839"/>
                  <a:pt x="1377420" y="190181"/>
                </a:cubicBezTo>
                <a:cubicBezTo>
                  <a:pt x="1374848" y="187524"/>
                  <a:pt x="1372276" y="184909"/>
                  <a:pt x="1369705" y="182337"/>
                </a:cubicBezTo>
                <a:cubicBezTo>
                  <a:pt x="1367133" y="179766"/>
                  <a:pt x="1364732" y="177451"/>
                  <a:pt x="1362504" y="175394"/>
                </a:cubicBezTo>
                <a:lnTo>
                  <a:pt x="1373048" y="165364"/>
                </a:lnTo>
                <a:cubicBezTo>
                  <a:pt x="1361561" y="165707"/>
                  <a:pt x="1350245" y="166050"/>
                  <a:pt x="1339101" y="166393"/>
                </a:cubicBezTo>
                <a:cubicBezTo>
                  <a:pt x="1327956" y="166735"/>
                  <a:pt x="1317841" y="167036"/>
                  <a:pt x="1308754" y="167293"/>
                </a:cubicBezTo>
                <a:cubicBezTo>
                  <a:pt x="1299667" y="167550"/>
                  <a:pt x="1291952" y="167807"/>
                  <a:pt x="1285608" y="168064"/>
                </a:cubicBezTo>
                <a:cubicBezTo>
                  <a:pt x="1279265" y="168321"/>
                  <a:pt x="1275150" y="168450"/>
                  <a:pt x="1273264" y="168450"/>
                </a:cubicBezTo>
                <a:lnTo>
                  <a:pt x="1272750" y="147876"/>
                </a:lnTo>
                <a:cubicBezTo>
                  <a:pt x="1274978" y="147876"/>
                  <a:pt x="1279093" y="147833"/>
                  <a:pt x="1285094" y="147747"/>
                </a:cubicBezTo>
                <a:cubicBezTo>
                  <a:pt x="1291095" y="147662"/>
                  <a:pt x="1298338" y="147533"/>
                  <a:pt x="1306825" y="147362"/>
                </a:cubicBezTo>
                <a:cubicBezTo>
                  <a:pt x="1315312" y="147190"/>
                  <a:pt x="1324699" y="147019"/>
                  <a:pt x="1334986" y="146847"/>
                </a:cubicBezTo>
                <a:cubicBezTo>
                  <a:pt x="1345273" y="146676"/>
                  <a:pt x="1355731" y="146504"/>
                  <a:pt x="1366361" y="146333"/>
                </a:cubicBezTo>
                <a:lnTo>
                  <a:pt x="1366361" y="131160"/>
                </a:lnTo>
                <a:lnTo>
                  <a:pt x="1288694" y="131160"/>
                </a:lnTo>
                <a:lnTo>
                  <a:pt x="1288694" y="56579"/>
                </a:lnTo>
                <a:lnTo>
                  <a:pt x="1366361" y="56579"/>
                </a:lnTo>
                <a:lnTo>
                  <a:pt x="1366361" y="44492"/>
                </a:lnTo>
                <a:lnTo>
                  <a:pt x="1272492" y="44492"/>
                </a:lnTo>
                <a:lnTo>
                  <a:pt x="1272492" y="24432"/>
                </a:lnTo>
                <a:lnTo>
                  <a:pt x="1366361" y="24432"/>
                </a:lnTo>
                <a:close/>
                <a:moveTo>
                  <a:pt x="1637928" y="5915"/>
                </a:moveTo>
                <a:lnTo>
                  <a:pt x="1663132" y="6944"/>
                </a:lnTo>
                <a:lnTo>
                  <a:pt x="1663132" y="46292"/>
                </a:lnTo>
                <a:lnTo>
                  <a:pt x="1733083" y="46292"/>
                </a:lnTo>
                <a:lnTo>
                  <a:pt x="1733083" y="72267"/>
                </a:lnTo>
                <a:lnTo>
                  <a:pt x="1673676" y="72267"/>
                </a:lnTo>
                <a:cubicBezTo>
                  <a:pt x="1681905" y="91983"/>
                  <a:pt x="1692535" y="110200"/>
                  <a:pt x="1705565" y="126916"/>
                </a:cubicBezTo>
                <a:cubicBezTo>
                  <a:pt x="1718596" y="143633"/>
                  <a:pt x="1733169" y="159277"/>
                  <a:pt x="1749285" y="173851"/>
                </a:cubicBezTo>
                <a:lnTo>
                  <a:pt x="1731797" y="197768"/>
                </a:lnTo>
                <a:cubicBezTo>
                  <a:pt x="1717910" y="184223"/>
                  <a:pt x="1705008" y="169136"/>
                  <a:pt x="1693093" y="152505"/>
                </a:cubicBezTo>
                <a:cubicBezTo>
                  <a:pt x="1681177" y="135874"/>
                  <a:pt x="1671190" y="118472"/>
                  <a:pt x="1663132" y="100299"/>
                </a:cubicBezTo>
                <a:lnTo>
                  <a:pt x="1663132" y="173336"/>
                </a:lnTo>
                <a:lnTo>
                  <a:pt x="1702994" y="173336"/>
                </a:lnTo>
                <a:lnTo>
                  <a:pt x="1702994" y="196996"/>
                </a:lnTo>
                <a:lnTo>
                  <a:pt x="1663132" y="196996"/>
                </a:lnTo>
                <a:lnTo>
                  <a:pt x="1663132" y="238916"/>
                </a:lnTo>
                <a:lnTo>
                  <a:pt x="1637928" y="238916"/>
                </a:lnTo>
                <a:lnTo>
                  <a:pt x="1637928" y="196996"/>
                </a:lnTo>
                <a:lnTo>
                  <a:pt x="1600124" y="196996"/>
                </a:lnTo>
                <a:lnTo>
                  <a:pt x="1600124" y="173336"/>
                </a:lnTo>
                <a:lnTo>
                  <a:pt x="1637928" y="173336"/>
                </a:lnTo>
                <a:lnTo>
                  <a:pt x="1637928" y="101584"/>
                </a:lnTo>
                <a:cubicBezTo>
                  <a:pt x="1630728" y="118901"/>
                  <a:pt x="1621984" y="135360"/>
                  <a:pt x="1611697" y="150962"/>
                </a:cubicBezTo>
                <a:cubicBezTo>
                  <a:pt x="1601410" y="166564"/>
                  <a:pt x="1588808" y="182166"/>
                  <a:pt x="1573892" y="197768"/>
                </a:cubicBezTo>
                <a:lnTo>
                  <a:pt x="1564891" y="185681"/>
                </a:lnTo>
                <a:lnTo>
                  <a:pt x="1564891" y="237116"/>
                </a:lnTo>
                <a:lnTo>
                  <a:pt x="1540202" y="237116"/>
                </a:lnTo>
                <a:lnTo>
                  <a:pt x="1540202" y="113929"/>
                </a:lnTo>
                <a:cubicBezTo>
                  <a:pt x="1536945" y="118901"/>
                  <a:pt x="1533644" y="123830"/>
                  <a:pt x="1530301" y="128716"/>
                </a:cubicBezTo>
                <a:cubicBezTo>
                  <a:pt x="1526957" y="133603"/>
                  <a:pt x="1523486" y="138446"/>
                  <a:pt x="1519885" y="143247"/>
                </a:cubicBezTo>
                <a:lnTo>
                  <a:pt x="1503940" y="120358"/>
                </a:lnTo>
                <a:cubicBezTo>
                  <a:pt x="1508569" y="113672"/>
                  <a:pt x="1513413" y="105999"/>
                  <a:pt x="1518471" y="97341"/>
                </a:cubicBezTo>
                <a:cubicBezTo>
                  <a:pt x="1523528" y="88683"/>
                  <a:pt x="1528501" y="79382"/>
                  <a:pt x="1533387" y="69438"/>
                </a:cubicBezTo>
                <a:cubicBezTo>
                  <a:pt x="1538273" y="59493"/>
                  <a:pt x="1542817" y="49206"/>
                  <a:pt x="1547017" y="38577"/>
                </a:cubicBezTo>
                <a:cubicBezTo>
                  <a:pt x="1551218" y="27947"/>
                  <a:pt x="1554861" y="17403"/>
                  <a:pt x="1557947" y="6944"/>
                </a:cubicBezTo>
                <a:lnTo>
                  <a:pt x="1584693" y="11573"/>
                </a:lnTo>
                <a:cubicBezTo>
                  <a:pt x="1579035" y="31119"/>
                  <a:pt x="1572435" y="49464"/>
                  <a:pt x="1564891" y="66609"/>
                </a:cubicBezTo>
                <a:lnTo>
                  <a:pt x="1564891" y="167678"/>
                </a:lnTo>
                <a:cubicBezTo>
                  <a:pt x="1592666" y="140418"/>
                  <a:pt x="1613926" y="108614"/>
                  <a:pt x="1628670" y="72267"/>
                </a:cubicBezTo>
                <a:lnTo>
                  <a:pt x="1576464" y="72267"/>
                </a:lnTo>
                <a:lnTo>
                  <a:pt x="1576464" y="46292"/>
                </a:lnTo>
                <a:lnTo>
                  <a:pt x="1637928" y="46292"/>
                </a:lnTo>
                <a:close/>
                <a:moveTo>
                  <a:pt x="1173232" y="0"/>
                </a:moveTo>
                <a:lnTo>
                  <a:pt x="1194064" y="12859"/>
                </a:lnTo>
                <a:cubicBezTo>
                  <a:pt x="1192520" y="15259"/>
                  <a:pt x="1190634" y="18045"/>
                  <a:pt x="1188406" y="21217"/>
                </a:cubicBezTo>
                <a:cubicBezTo>
                  <a:pt x="1186177" y="24389"/>
                  <a:pt x="1183862" y="27604"/>
                  <a:pt x="1181462" y="30861"/>
                </a:cubicBezTo>
                <a:lnTo>
                  <a:pt x="1231868" y="30861"/>
                </a:lnTo>
                <a:lnTo>
                  <a:pt x="1231868" y="52464"/>
                </a:lnTo>
                <a:lnTo>
                  <a:pt x="1209751" y="52464"/>
                </a:lnTo>
                <a:lnTo>
                  <a:pt x="1223382" y="63265"/>
                </a:lnTo>
                <a:cubicBezTo>
                  <a:pt x="1221667" y="65666"/>
                  <a:pt x="1219524" y="68409"/>
                  <a:pt x="1216952" y="71495"/>
                </a:cubicBezTo>
                <a:cubicBezTo>
                  <a:pt x="1214380" y="74581"/>
                  <a:pt x="1211723" y="77667"/>
                  <a:pt x="1208980" y="80753"/>
                </a:cubicBezTo>
                <a:cubicBezTo>
                  <a:pt x="1206236" y="83839"/>
                  <a:pt x="1203536" y="86840"/>
                  <a:pt x="1200879" y="89754"/>
                </a:cubicBezTo>
                <a:cubicBezTo>
                  <a:pt x="1198221" y="92669"/>
                  <a:pt x="1195864" y="95155"/>
                  <a:pt x="1193806" y="97212"/>
                </a:cubicBezTo>
                <a:lnTo>
                  <a:pt x="1243698" y="97212"/>
                </a:lnTo>
                <a:lnTo>
                  <a:pt x="1243698" y="118815"/>
                </a:lnTo>
                <a:lnTo>
                  <a:pt x="1018156" y="118815"/>
                </a:lnTo>
                <a:lnTo>
                  <a:pt x="1018156" y="97212"/>
                </a:lnTo>
                <a:lnTo>
                  <a:pt x="1066762" y="97212"/>
                </a:lnTo>
                <a:cubicBezTo>
                  <a:pt x="1064876" y="94641"/>
                  <a:pt x="1062690" y="91855"/>
                  <a:pt x="1060204" y="88854"/>
                </a:cubicBezTo>
                <a:cubicBezTo>
                  <a:pt x="1057718" y="85854"/>
                  <a:pt x="1055146" y="82896"/>
                  <a:pt x="1052489" y="79982"/>
                </a:cubicBezTo>
                <a:cubicBezTo>
                  <a:pt x="1049831" y="77067"/>
                  <a:pt x="1047259" y="74324"/>
                  <a:pt x="1044773" y="71752"/>
                </a:cubicBezTo>
                <a:cubicBezTo>
                  <a:pt x="1042287" y="69180"/>
                  <a:pt x="1040101" y="66952"/>
                  <a:pt x="1038215" y="65066"/>
                </a:cubicBezTo>
                <a:lnTo>
                  <a:pt x="1050817" y="52464"/>
                </a:lnTo>
                <a:lnTo>
                  <a:pt x="1029986" y="52464"/>
                </a:lnTo>
                <a:lnTo>
                  <a:pt x="1029986" y="30861"/>
                </a:lnTo>
                <a:lnTo>
                  <a:pt x="1082964" y="30861"/>
                </a:lnTo>
                <a:cubicBezTo>
                  <a:pt x="1078678" y="24175"/>
                  <a:pt x="1073877" y="18174"/>
                  <a:pt x="1068562" y="12859"/>
                </a:cubicBezTo>
                <a:lnTo>
                  <a:pt x="1088622" y="258"/>
                </a:lnTo>
                <a:cubicBezTo>
                  <a:pt x="1091708" y="3858"/>
                  <a:pt x="1095180" y="8016"/>
                  <a:pt x="1099037" y="12731"/>
                </a:cubicBezTo>
                <a:cubicBezTo>
                  <a:pt x="1102895" y="17445"/>
                  <a:pt x="1106110" y="21775"/>
                  <a:pt x="1108681" y="25718"/>
                </a:cubicBezTo>
                <a:lnTo>
                  <a:pt x="1101738" y="30861"/>
                </a:lnTo>
                <a:lnTo>
                  <a:pt x="1150858" y="30861"/>
                </a:lnTo>
                <a:cubicBezTo>
                  <a:pt x="1152744" y="28632"/>
                  <a:pt x="1154759" y="26146"/>
                  <a:pt x="1156902" y="23403"/>
                </a:cubicBezTo>
                <a:cubicBezTo>
                  <a:pt x="1159045" y="20660"/>
                  <a:pt x="1161145" y="17917"/>
                  <a:pt x="1163202" y="15174"/>
                </a:cubicBezTo>
                <a:cubicBezTo>
                  <a:pt x="1165260" y="12430"/>
                  <a:pt x="1167146" y="9730"/>
                  <a:pt x="1168860" y="7073"/>
                </a:cubicBezTo>
                <a:cubicBezTo>
                  <a:pt x="1170575" y="4415"/>
                  <a:pt x="1172032" y="2058"/>
                  <a:pt x="1173232" y="0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lvl="0"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</a:endParaRPr>
          </a:p>
        </p:txBody>
      </p:sp>
      <p:sp>
        <p:nvSpPr>
          <p:cNvPr id="26" name="文本框-40_矢量">
            <a:extLst>
              <a:ext uri="{FF2B5EF4-FFF2-40B4-BE49-F238E27FC236}">
                <a16:creationId xmlns:a16="http://schemas.microsoft.com/office/drawing/2014/main" id="{E34D036D-4C9D-4BFB-93E5-4ECC6D4B05D4}"/>
              </a:ext>
            </a:extLst>
          </p:cNvPr>
          <p:cNvSpPr txBox="1"/>
          <p:nvPr/>
        </p:nvSpPr>
        <p:spPr>
          <a:xfrm>
            <a:off x="9421413" y="5728845"/>
            <a:ext cx="1561110" cy="208026"/>
          </a:xfrm>
          <a:custGeom>
            <a:avLst/>
            <a:gdLst/>
            <a:ahLst/>
            <a:cxnLst/>
            <a:rect l="l" t="t" r="r" b="b"/>
            <a:pathLst>
              <a:path w="1561110" h="208026">
                <a:moveTo>
                  <a:pt x="941832" y="161392"/>
                </a:moveTo>
                <a:lnTo>
                  <a:pt x="941832" y="188138"/>
                </a:lnTo>
                <a:lnTo>
                  <a:pt x="1057961" y="188138"/>
                </a:lnTo>
                <a:lnTo>
                  <a:pt x="1057961" y="161392"/>
                </a:lnTo>
                <a:close/>
                <a:moveTo>
                  <a:pt x="1183463" y="153162"/>
                </a:moveTo>
                <a:lnTo>
                  <a:pt x="1191235" y="153619"/>
                </a:lnTo>
                <a:lnTo>
                  <a:pt x="1191235" y="179451"/>
                </a:lnTo>
                <a:cubicBezTo>
                  <a:pt x="1191235" y="182347"/>
                  <a:pt x="1191502" y="184671"/>
                  <a:pt x="1192035" y="186423"/>
                </a:cubicBezTo>
                <a:cubicBezTo>
                  <a:pt x="1192569" y="188176"/>
                  <a:pt x="1193483" y="189586"/>
                  <a:pt x="1194778" y="190652"/>
                </a:cubicBezTo>
                <a:cubicBezTo>
                  <a:pt x="1196074" y="191719"/>
                  <a:pt x="1197788" y="192481"/>
                  <a:pt x="1199922" y="192938"/>
                </a:cubicBezTo>
                <a:cubicBezTo>
                  <a:pt x="1202055" y="193396"/>
                  <a:pt x="1204799" y="193700"/>
                  <a:pt x="1208151" y="193853"/>
                </a:cubicBezTo>
                <a:cubicBezTo>
                  <a:pt x="1221867" y="194767"/>
                  <a:pt x="1235583" y="194767"/>
                  <a:pt x="1249299" y="193853"/>
                </a:cubicBezTo>
                <a:cubicBezTo>
                  <a:pt x="1253109" y="193700"/>
                  <a:pt x="1256119" y="193434"/>
                  <a:pt x="1258329" y="193053"/>
                </a:cubicBezTo>
                <a:cubicBezTo>
                  <a:pt x="1260539" y="192672"/>
                  <a:pt x="1262291" y="192024"/>
                  <a:pt x="1263587" y="191110"/>
                </a:cubicBezTo>
                <a:cubicBezTo>
                  <a:pt x="1264882" y="190195"/>
                  <a:pt x="1265873" y="188938"/>
                  <a:pt x="1266559" y="187338"/>
                </a:cubicBezTo>
                <a:cubicBezTo>
                  <a:pt x="1267245" y="185738"/>
                  <a:pt x="1267816" y="183566"/>
                  <a:pt x="1268273" y="180823"/>
                </a:cubicBezTo>
                <a:cubicBezTo>
                  <a:pt x="1268426" y="179908"/>
                  <a:pt x="1268578" y="178613"/>
                  <a:pt x="1268730" y="176936"/>
                </a:cubicBezTo>
                <a:cubicBezTo>
                  <a:pt x="1268883" y="175260"/>
                  <a:pt x="1269035" y="173622"/>
                  <a:pt x="1269188" y="172022"/>
                </a:cubicBezTo>
                <a:cubicBezTo>
                  <a:pt x="1269340" y="170421"/>
                  <a:pt x="1269454" y="168974"/>
                  <a:pt x="1269531" y="167678"/>
                </a:cubicBezTo>
                <a:cubicBezTo>
                  <a:pt x="1269607" y="166383"/>
                  <a:pt x="1269645" y="165583"/>
                  <a:pt x="1269645" y="165278"/>
                </a:cubicBezTo>
                <a:lnTo>
                  <a:pt x="1276731" y="168021"/>
                </a:lnTo>
                <a:cubicBezTo>
                  <a:pt x="1276731" y="168478"/>
                  <a:pt x="1276693" y="169316"/>
                  <a:pt x="1276617" y="170536"/>
                </a:cubicBezTo>
                <a:cubicBezTo>
                  <a:pt x="1276541" y="171755"/>
                  <a:pt x="1276427" y="173126"/>
                  <a:pt x="1276274" y="174650"/>
                </a:cubicBezTo>
                <a:cubicBezTo>
                  <a:pt x="1276122" y="176174"/>
                  <a:pt x="1275969" y="177698"/>
                  <a:pt x="1275817" y="179222"/>
                </a:cubicBezTo>
                <a:cubicBezTo>
                  <a:pt x="1275665" y="180746"/>
                  <a:pt x="1275512" y="182042"/>
                  <a:pt x="1275360" y="183109"/>
                </a:cubicBezTo>
                <a:cubicBezTo>
                  <a:pt x="1274750" y="186614"/>
                  <a:pt x="1273950" y="189471"/>
                  <a:pt x="1272959" y="191681"/>
                </a:cubicBezTo>
                <a:cubicBezTo>
                  <a:pt x="1271969" y="193891"/>
                  <a:pt x="1270559" y="195605"/>
                  <a:pt x="1268730" y="196825"/>
                </a:cubicBezTo>
                <a:cubicBezTo>
                  <a:pt x="1266902" y="198044"/>
                  <a:pt x="1264501" y="198958"/>
                  <a:pt x="1261529" y="199568"/>
                </a:cubicBezTo>
                <a:cubicBezTo>
                  <a:pt x="1258558" y="200177"/>
                  <a:pt x="1254786" y="200635"/>
                  <a:pt x="1250214" y="200939"/>
                </a:cubicBezTo>
                <a:cubicBezTo>
                  <a:pt x="1235583" y="201854"/>
                  <a:pt x="1220953" y="201854"/>
                  <a:pt x="1206323" y="200939"/>
                </a:cubicBezTo>
                <a:cubicBezTo>
                  <a:pt x="1202208" y="200635"/>
                  <a:pt x="1198703" y="200139"/>
                  <a:pt x="1195807" y="199454"/>
                </a:cubicBezTo>
                <a:cubicBezTo>
                  <a:pt x="1192911" y="198768"/>
                  <a:pt x="1190549" y="197663"/>
                  <a:pt x="1188720" y="196139"/>
                </a:cubicBezTo>
                <a:cubicBezTo>
                  <a:pt x="1186892" y="194615"/>
                  <a:pt x="1185558" y="192672"/>
                  <a:pt x="1184720" y="190310"/>
                </a:cubicBezTo>
                <a:cubicBezTo>
                  <a:pt x="1183882" y="187947"/>
                  <a:pt x="1183463" y="184937"/>
                  <a:pt x="1183463" y="181280"/>
                </a:cubicBezTo>
                <a:close/>
                <a:moveTo>
                  <a:pt x="1295019" y="152248"/>
                </a:moveTo>
                <a:cubicBezTo>
                  <a:pt x="1297153" y="154838"/>
                  <a:pt x="1299553" y="157925"/>
                  <a:pt x="1302220" y="161506"/>
                </a:cubicBezTo>
                <a:cubicBezTo>
                  <a:pt x="1304887" y="165087"/>
                  <a:pt x="1307592" y="168783"/>
                  <a:pt x="1310335" y="172593"/>
                </a:cubicBezTo>
                <a:cubicBezTo>
                  <a:pt x="1313079" y="176403"/>
                  <a:pt x="1315708" y="180099"/>
                  <a:pt x="1318222" y="183680"/>
                </a:cubicBezTo>
                <a:cubicBezTo>
                  <a:pt x="1320737" y="187262"/>
                  <a:pt x="1322909" y="190348"/>
                  <a:pt x="1324737" y="192938"/>
                </a:cubicBezTo>
                <a:lnTo>
                  <a:pt x="1318108" y="196825"/>
                </a:lnTo>
                <a:cubicBezTo>
                  <a:pt x="1316279" y="193929"/>
                  <a:pt x="1314145" y="190691"/>
                  <a:pt x="1311707" y="187109"/>
                </a:cubicBezTo>
                <a:cubicBezTo>
                  <a:pt x="1309269" y="183528"/>
                  <a:pt x="1306754" y="179908"/>
                  <a:pt x="1304163" y="176251"/>
                </a:cubicBezTo>
                <a:cubicBezTo>
                  <a:pt x="1301573" y="172593"/>
                  <a:pt x="1298944" y="169012"/>
                  <a:pt x="1296277" y="165506"/>
                </a:cubicBezTo>
                <a:cubicBezTo>
                  <a:pt x="1293610" y="162001"/>
                  <a:pt x="1291133" y="158877"/>
                  <a:pt x="1288847" y="156134"/>
                </a:cubicBezTo>
                <a:close/>
                <a:moveTo>
                  <a:pt x="1158774" y="150876"/>
                </a:moveTo>
                <a:lnTo>
                  <a:pt x="1165175" y="154305"/>
                </a:lnTo>
                <a:cubicBezTo>
                  <a:pt x="1161669" y="161773"/>
                  <a:pt x="1157364" y="169545"/>
                  <a:pt x="1152259" y="177622"/>
                </a:cubicBezTo>
                <a:cubicBezTo>
                  <a:pt x="1147153" y="185699"/>
                  <a:pt x="1142162" y="192862"/>
                  <a:pt x="1137285" y="199111"/>
                </a:cubicBezTo>
                <a:lnTo>
                  <a:pt x="1131113" y="194767"/>
                </a:lnTo>
                <a:cubicBezTo>
                  <a:pt x="1133552" y="191872"/>
                  <a:pt x="1136066" y="188595"/>
                  <a:pt x="1138657" y="184937"/>
                </a:cubicBezTo>
                <a:cubicBezTo>
                  <a:pt x="1141248" y="181280"/>
                  <a:pt x="1143724" y="177508"/>
                  <a:pt x="1146087" y="173622"/>
                </a:cubicBezTo>
                <a:cubicBezTo>
                  <a:pt x="1148449" y="169736"/>
                  <a:pt x="1150735" y="165849"/>
                  <a:pt x="1152945" y="161963"/>
                </a:cubicBezTo>
                <a:cubicBezTo>
                  <a:pt x="1155154" y="158077"/>
                  <a:pt x="1157097" y="154381"/>
                  <a:pt x="1158774" y="150876"/>
                </a:cubicBezTo>
                <a:close/>
                <a:moveTo>
                  <a:pt x="1220725" y="145390"/>
                </a:moveTo>
                <a:cubicBezTo>
                  <a:pt x="1222401" y="146761"/>
                  <a:pt x="1224573" y="148628"/>
                  <a:pt x="1227239" y="150990"/>
                </a:cubicBezTo>
                <a:cubicBezTo>
                  <a:pt x="1229907" y="153353"/>
                  <a:pt x="1232688" y="155829"/>
                  <a:pt x="1235583" y="158420"/>
                </a:cubicBezTo>
                <a:cubicBezTo>
                  <a:pt x="1238479" y="161011"/>
                  <a:pt x="1241222" y="163563"/>
                  <a:pt x="1243813" y="166078"/>
                </a:cubicBezTo>
                <a:cubicBezTo>
                  <a:pt x="1246404" y="168593"/>
                  <a:pt x="1248461" y="170612"/>
                  <a:pt x="1249985" y="172136"/>
                </a:cubicBezTo>
                <a:lnTo>
                  <a:pt x="1244956" y="177394"/>
                </a:lnTo>
                <a:cubicBezTo>
                  <a:pt x="1243584" y="175870"/>
                  <a:pt x="1241641" y="173888"/>
                  <a:pt x="1239127" y="171450"/>
                </a:cubicBezTo>
                <a:cubicBezTo>
                  <a:pt x="1236612" y="169012"/>
                  <a:pt x="1233945" y="166459"/>
                  <a:pt x="1231126" y="163792"/>
                </a:cubicBezTo>
                <a:cubicBezTo>
                  <a:pt x="1228306" y="161125"/>
                  <a:pt x="1225525" y="158572"/>
                  <a:pt x="1222782" y="156134"/>
                </a:cubicBezTo>
                <a:cubicBezTo>
                  <a:pt x="1220039" y="153695"/>
                  <a:pt x="1217753" y="151790"/>
                  <a:pt x="1215924" y="150419"/>
                </a:cubicBezTo>
                <a:close/>
                <a:moveTo>
                  <a:pt x="941832" y="126644"/>
                </a:moveTo>
                <a:lnTo>
                  <a:pt x="941832" y="154534"/>
                </a:lnTo>
                <a:lnTo>
                  <a:pt x="1057961" y="154534"/>
                </a:lnTo>
                <a:lnTo>
                  <a:pt x="1057961" y="126644"/>
                </a:lnTo>
                <a:close/>
                <a:moveTo>
                  <a:pt x="934517" y="119558"/>
                </a:moveTo>
                <a:lnTo>
                  <a:pt x="1065276" y="119558"/>
                </a:lnTo>
                <a:lnTo>
                  <a:pt x="1065276" y="207340"/>
                </a:lnTo>
                <a:lnTo>
                  <a:pt x="1057961" y="207340"/>
                </a:lnTo>
                <a:lnTo>
                  <a:pt x="1057961" y="195453"/>
                </a:lnTo>
                <a:lnTo>
                  <a:pt x="941832" y="195453"/>
                </a:lnTo>
                <a:lnTo>
                  <a:pt x="941832" y="207797"/>
                </a:lnTo>
                <a:lnTo>
                  <a:pt x="934517" y="207797"/>
                </a:lnTo>
                <a:close/>
                <a:moveTo>
                  <a:pt x="1231926" y="85039"/>
                </a:moveTo>
                <a:lnTo>
                  <a:pt x="1231926" y="105613"/>
                </a:lnTo>
                <a:lnTo>
                  <a:pt x="1294562" y="105613"/>
                </a:lnTo>
                <a:lnTo>
                  <a:pt x="1294562" y="85039"/>
                </a:lnTo>
                <a:close/>
                <a:moveTo>
                  <a:pt x="1161517" y="85039"/>
                </a:moveTo>
                <a:lnTo>
                  <a:pt x="1161517" y="105613"/>
                </a:lnTo>
                <a:lnTo>
                  <a:pt x="1224611" y="105613"/>
                </a:lnTo>
                <a:lnTo>
                  <a:pt x="1224611" y="85039"/>
                </a:lnTo>
                <a:close/>
                <a:moveTo>
                  <a:pt x="77039" y="76124"/>
                </a:moveTo>
                <a:lnTo>
                  <a:pt x="77039" y="141732"/>
                </a:lnTo>
                <a:lnTo>
                  <a:pt x="117272" y="141732"/>
                </a:lnTo>
                <a:lnTo>
                  <a:pt x="117272" y="76124"/>
                </a:lnTo>
                <a:close/>
                <a:moveTo>
                  <a:pt x="317526" y="68580"/>
                </a:moveTo>
                <a:lnTo>
                  <a:pt x="317526" y="106528"/>
                </a:lnTo>
                <a:lnTo>
                  <a:pt x="380162" y="106528"/>
                </a:lnTo>
                <a:lnTo>
                  <a:pt x="380162" y="68580"/>
                </a:lnTo>
                <a:close/>
                <a:moveTo>
                  <a:pt x="247117" y="68580"/>
                </a:moveTo>
                <a:lnTo>
                  <a:pt x="247117" y="106528"/>
                </a:lnTo>
                <a:lnTo>
                  <a:pt x="309982" y="106528"/>
                </a:lnTo>
                <a:lnTo>
                  <a:pt x="309982" y="68580"/>
                </a:lnTo>
                <a:close/>
                <a:moveTo>
                  <a:pt x="70181" y="68351"/>
                </a:moveTo>
                <a:lnTo>
                  <a:pt x="124130" y="68351"/>
                </a:lnTo>
                <a:lnTo>
                  <a:pt x="124130" y="149276"/>
                </a:lnTo>
                <a:lnTo>
                  <a:pt x="70181" y="149276"/>
                </a:lnTo>
                <a:close/>
                <a:moveTo>
                  <a:pt x="1231926" y="58979"/>
                </a:moveTo>
                <a:lnTo>
                  <a:pt x="1231926" y="79096"/>
                </a:lnTo>
                <a:lnTo>
                  <a:pt x="1294562" y="79096"/>
                </a:lnTo>
                <a:lnTo>
                  <a:pt x="1294562" y="58979"/>
                </a:lnTo>
                <a:close/>
                <a:moveTo>
                  <a:pt x="1161517" y="58979"/>
                </a:moveTo>
                <a:lnTo>
                  <a:pt x="1161517" y="79096"/>
                </a:lnTo>
                <a:lnTo>
                  <a:pt x="1224611" y="79096"/>
                </a:lnTo>
                <a:lnTo>
                  <a:pt x="1224611" y="58979"/>
                </a:lnTo>
                <a:close/>
                <a:moveTo>
                  <a:pt x="1070763" y="44806"/>
                </a:moveTo>
                <a:lnTo>
                  <a:pt x="1076021" y="49606"/>
                </a:lnTo>
                <a:cubicBezTo>
                  <a:pt x="1074344" y="51587"/>
                  <a:pt x="1072287" y="53988"/>
                  <a:pt x="1069848" y="56807"/>
                </a:cubicBezTo>
                <a:cubicBezTo>
                  <a:pt x="1067410" y="59627"/>
                  <a:pt x="1064781" y="62522"/>
                  <a:pt x="1061962" y="65494"/>
                </a:cubicBezTo>
                <a:cubicBezTo>
                  <a:pt x="1059142" y="68466"/>
                  <a:pt x="1056323" y="71399"/>
                  <a:pt x="1053503" y="74295"/>
                </a:cubicBezTo>
                <a:cubicBezTo>
                  <a:pt x="1050684" y="77191"/>
                  <a:pt x="1048131" y="79705"/>
                  <a:pt x="1045845" y="81839"/>
                </a:cubicBezTo>
                <a:lnTo>
                  <a:pt x="1040588" y="76581"/>
                </a:lnTo>
                <a:cubicBezTo>
                  <a:pt x="1042874" y="74600"/>
                  <a:pt x="1045465" y="72200"/>
                  <a:pt x="1048360" y="69380"/>
                </a:cubicBezTo>
                <a:cubicBezTo>
                  <a:pt x="1051256" y="66561"/>
                  <a:pt x="1054075" y="63665"/>
                  <a:pt x="1056818" y="60693"/>
                </a:cubicBezTo>
                <a:cubicBezTo>
                  <a:pt x="1059561" y="57722"/>
                  <a:pt x="1062152" y="54864"/>
                  <a:pt x="1064591" y="52121"/>
                </a:cubicBezTo>
                <a:cubicBezTo>
                  <a:pt x="1067029" y="49378"/>
                  <a:pt x="1069086" y="46939"/>
                  <a:pt x="1070763" y="44806"/>
                </a:cubicBezTo>
                <a:close/>
                <a:moveTo>
                  <a:pt x="928574" y="44348"/>
                </a:moveTo>
                <a:cubicBezTo>
                  <a:pt x="930555" y="46177"/>
                  <a:pt x="932879" y="48501"/>
                  <a:pt x="935546" y="51321"/>
                </a:cubicBezTo>
                <a:cubicBezTo>
                  <a:pt x="938213" y="54140"/>
                  <a:pt x="940956" y="57074"/>
                  <a:pt x="943775" y="60122"/>
                </a:cubicBezTo>
                <a:cubicBezTo>
                  <a:pt x="946595" y="63170"/>
                  <a:pt x="949300" y="66142"/>
                  <a:pt x="951891" y="69037"/>
                </a:cubicBezTo>
                <a:cubicBezTo>
                  <a:pt x="954482" y="71933"/>
                  <a:pt x="956615" y="74371"/>
                  <a:pt x="958292" y="76352"/>
                </a:cubicBezTo>
                <a:lnTo>
                  <a:pt x="952805" y="81610"/>
                </a:lnTo>
                <a:cubicBezTo>
                  <a:pt x="951129" y="79477"/>
                  <a:pt x="949033" y="76962"/>
                  <a:pt x="946519" y="74066"/>
                </a:cubicBezTo>
                <a:cubicBezTo>
                  <a:pt x="944004" y="71171"/>
                  <a:pt x="941337" y="68199"/>
                  <a:pt x="938518" y="65151"/>
                </a:cubicBezTo>
                <a:cubicBezTo>
                  <a:pt x="935698" y="62103"/>
                  <a:pt x="932955" y="59207"/>
                  <a:pt x="930288" y="56464"/>
                </a:cubicBezTo>
                <a:cubicBezTo>
                  <a:pt x="927621" y="53721"/>
                  <a:pt x="925373" y="51435"/>
                  <a:pt x="923544" y="49606"/>
                </a:cubicBezTo>
                <a:close/>
                <a:moveTo>
                  <a:pt x="981380" y="38176"/>
                </a:moveTo>
                <a:lnTo>
                  <a:pt x="981380" y="89611"/>
                </a:lnTo>
                <a:lnTo>
                  <a:pt x="1018413" y="89611"/>
                </a:lnTo>
                <a:lnTo>
                  <a:pt x="1018413" y="38176"/>
                </a:lnTo>
                <a:close/>
                <a:moveTo>
                  <a:pt x="774040" y="26518"/>
                </a:moveTo>
                <a:lnTo>
                  <a:pt x="774040" y="97155"/>
                </a:lnTo>
                <a:lnTo>
                  <a:pt x="836676" y="97155"/>
                </a:lnTo>
                <a:lnTo>
                  <a:pt x="836676" y="26518"/>
                </a:lnTo>
                <a:close/>
                <a:moveTo>
                  <a:pt x="701802" y="26518"/>
                </a:moveTo>
                <a:lnTo>
                  <a:pt x="701802" y="97155"/>
                </a:lnTo>
                <a:lnTo>
                  <a:pt x="766039" y="97155"/>
                </a:lnTo>
                <a:lnTo>
                  <a:pt x="766039" y="26518"/>
                </a:lnTo>
                <a:close/>
                <a:moveTo>
                  <a:pt x="545440" y="26518"/>
                </a:moveTo>
                <a:lnTo>
                  <a:pt x="545440" y="97155"/>
                </a:lnTo>
                <a:lnTo>
                  <a:pt x="608076" y="97155"/>
                </a:lnTo>
                <a:lnTo>
                  <a:pt x="608076" y="26518"/>
                </a:lnTo>
                <a:close/>
                <a:moveTo>
                  <a:pt x="473202" y="26518"/>
                </a:moveTo>
                <a:lnTo>
                  <a:pt x="473202" y="97155"/>
                </a:lnTo>
                <a:lnTo>
                  <a:pt x="537439" y="97155"/>
                </a:lnTo>
                <a:lnTo>
                  <a:pt x="537439" y="26518"/>
                </a:lnTo>
                <a:close/>
                <a:moveTo>
                  <a:pt x="317526" y="24003"/>
                </a:moveTo>
                <a:lnTo>
                  <a:pt x="317526" y="61493"/>
                </a:lnTo>
                <a:lnTo>
                  <a:pt x="380162" y="61493"/>
                </a:lnTo>
                <a:lnTo>
                  <a:pt x="380162" y="24003"/>
                </a:lnTo>
                <a:close/>
                <a:moveTo>
                  <a:pt x="247117" y="24003"/>
                </a:moveTo>
                <a:lnTo>
                  <a:pt x="247117" y="61493"/>
                </a:lnTo>
                <a:lnTo>
                  <a:pt x="309982" y="61493"/>
                </a:lnTo>
                <a:lnTo>
                  <a:pt x="309982" y="24003"/>
                </a:lnTo>
                <a:close/>
                <a:moveTo>
                  <a:pt x="63780" y="22860"/>
                </a:moveTo>
                <a:lnTo>
                  <a:pt x="186767" y="22860"/>
                </a:lnTo>
                <a:lnTo>
                  <a:pt x="186767" y="30632"/>
                </a:lnTo>
                <a:lnTo>
                  <a:pt x="162764" y="30632"/>
                </a:lnTo>
                <a:lnTo>
                  <a:pt x="162764" y="175336"/>
                </a:lnTo>
                <a:cubicBezTo>
                  <a:pt x="162764" y="180365"/>
                  <a:pt x="162345" y="184480"/>
                  <a:pt x="161506" y="187681"/>
                </a:cubicBezTo>
                <a:cubicBezTo>
                  <a:pt x="160668" y="190881"/>
                  <a:pt x="159144" y="193510"/>
                  <a:pt x="156934" y="195567"/>
                </a:cubicBezTo>
                <a:cubicBezTo>
                  <a:pt x="154725" y="197625"/>
                  <a:pt x="151677" y="199111"/>
                  <a:pt x="147790" y="200025"/>
                </a:cubicBezTo>
                <a:cubicBezTo>
                  <a:pt x="143904" y="200939"/>
                  <a:pt x="138913" y="201625"/>
                  <a:pt x="132817" y="202082"/>
                </a:cubicBezTo>
                <a:lnTo>
                  <a:pt x="122301" y="202768"/>
                </a:lnTo>
                <a:lnTo>
                  <a:pt x="119330" y="194539"/>
                </a:lnTo>
                <a:lnTo>
                  <a:pt x="131445" y="194081"/>
                </a:lnTo>
                <a:cubicBezTo>
                  <a:pt x="136322" y="193777"/>
                  <a:pt x="140323" y="193281"/>
                  <a:pt x="143447" y="192596"/>
                </a:cubicBezTo>
                <a:cubicBezTo>
                  <a:pt x="146571" y="191910"/>
                  <a:pt x="149010" y="190843"/>
                  <a:pt x="150762" y="189395"/>
                </a:cubicBezTo>
                <a:cubicBezTo>
                  <a:pt x="152515" y="187947"/>
                  <a:pt x="153696" y="185928"/>
                  <a:pt x="154305" y="183337"/>
                </a:cubicBezTo>
                <a:cubicBezTo>
                  <a:pt x="154915" y="180746"/>
                  <a:pt x="155220" y="177470"/>
                  <a:pt x="155220" y="173507"/>
                </a:cubicBezTo>
                <a:lnTo>
                  <a:pt x="155220" y="30632"/>
                </a:lnTo>
                <a:lnTo>
                  <a:pt x="63780" y="30632"/>
                </a:lnTo>
                <a:close/>
                <a:moveTo>
                  <a:pt x="693801" y="18745"/>
                </a:moveTo>
                <a:lnTo>
                  <a:pt x="844906" y="18745"/>
                </a:lnTo>
                <a:lnTo>
                  <a:pt x="844906" y="105385"/>
                </a:lnTo>
                <a:lnTo>
                  <a:pt x="701802" y="105385"/>
                </a:lnTo>
                <a:lnTo>
                  <a:pt x="701802" y="162306"/>
                </a:lnTo>
                <a:cubicBezTo>
                  <a:pt x="701802" y="167945"/>
                  <a:pt x="702221" y="172555"/>
                  <a:pt x="703060" y="176136"/>
                </a:cubicBezTo>
                <a:cubicBezTo>
                  <a:pt x="703898" y="179718"/>
                  <a:pt x="705346" y="182537"/>
                  <a:pt x="707403" y="184595"/>
                </a:cubicBezTo>
                <a:cubicBezTo>
                  <a:pt x="709460" y="186652"/>
                  <a:pt x="712280" y="188100"/>
                  <a:pt x="715861" y="188938"/>
                </a:cubicBezTo>
                <a:cubicBezTo>
                  <a:pt x="719443" y="189776"/>
                  <a:pt x="723977" y="190271"/>
                  <a:pt x="729463" y="190424"/>
                </a:cubicBezTo>
                <a:cubicBezTo>
                  <a:pt x="762077" y="191643"/>
                  <a:pt x="794766" y="191643"/>
                  <a:pt x="827532" y="190424"/>
                </a:cubicBezTo>
                <a:cubicBezTo>
                  <a:pt x="833019" y="190271"/>
                  <a:pt x="837362" y="189852"/>
                  <a:pt x="840563" y="189167"/>
                </a:cubicBezTo>
                <a:cubicBezTo>
                  <a:pt x="843763" y="188481"/>
                  <a:pt x="846278" y="187300"/>
                  <a:pt x="848106" y="185623"/>
                </a:cubicBezTo>
                <a:cubicBezTo>
                  <a:pt x="849935" y="183947"/>
                  <a:pt x="851307" y="181699"/>
                  <a:pt x="852221" y="178880"/>
                </a:cubicBezTo>
                <a:cubicBezTo>
                  <a:pt x="853136" y="176060"/>
                  <a:pt x="853974" y="172441"/>
                  <a:pt x="854736" y="168021"/>
                </a:cubicBezTo>
                <a:cubicBezTo>
                  <a:pt x="855498" y="163754"/>
                  <a:pt x="856069" y="159791"/>
                  <a:pt x="856450" y="156134"/>
                </a:cubicBezTo>
                <a:cubicBezTo>
                  <a:pt x="856831" y="152476"/>
                  <a:pt x="857022" y="150419"/>
                  <a:pt x="857022" y="149962"/>
                </a:cubicBezTo>
                <a:lnTo>
                  <a:pt x="865251" y="152933"/>
                </a:lnTo>
                <a:cubicBezTo>
                  <a:pt x="865099" y="153695"/>
                  <a:pt x="864832" y="155791"/>
                  <a:pt x="864451" y="159220"/>
                </a:cubicBezTo>
                <a:cubicBezTo>
                  <a:pt x="864070" y="162649"/>
                  <a:pt x="863499" y="166573"/>
                  <a:pt x="862737" y="170993"/>
                </a:cubicBezTo>
                <a:cubicBezTo>
                  <a:pt x="861975" y="176327"/>
                  <a:pt x="860946" y="180708"/>
                  <a:pt x="859651" y="184137"/>
                </a:cubicBezTo>
                <a:cubicBezTo>
                  <a:pt x="858355" y="187566"/>
                  <a:pt x="856488" y="190271"/>
                  <a:pt x="854050" y="192253"/>
                </a:cubicBezTo>
                <a:cubicBezTo>
                  <a:pt x="851612" y="194234"/>
                  <a:pt x="848373" y="195682"/>
                  <a:pt x="844335" y="196596"/>
                </a:cubicBezTo>
                <a:cubicBezTo>
                  <a:pt x="840296" y="197510"/>
                  <a:pt x="835152" y="198044"/>
                  <a:pt x="828904" y="198196"/>
                </a:cubicBezTo>
                <a:cubicBezTo>
                  <a:pt x="795071" y="199415"/>
                  <a:pt x="761238" y="199415"/>
                  <a:pt x="727406" y="198196"/>
                </a:cubicBezTo>
                <a:cubicBezTo>
                  <a:pt x="721005" y="198044"/>
                  <a:pt x="715633" y="197358"/>
                  <a:pt x="711289" y="196139"/>
                </a:cubicBezTo>
                <a:cubicBezTo>
                  <a:pt x="706946" y="194920"/>
                  <a:pt x="703479" y="193015"/>
                  <a:pt x="700888" y="190424"/>
                </a:cubicBezTo>
                <a:cubicBezTo>
                  <a:pt x="698297" y="187833"/>
                  <a:pt x="696468" y="184366"/>
                  <a:pt x="695402" y="180023"/>
                </a:cubicBezTo>
                <a:cubicBezTo>
                  <a:pt x="694335" y="175679"/>
                  <a:pt x="693801" y="170231"/>
                  <a:pt x="693801" y="163678"/>
                </a:cubicBezTo>
                <a:close/>
                <a:moveTo>
                  <a:pt x="465201" y="18745"/>
                </a:moveTo>
                <a:lnTo>
                  <a:pt x="616306" y="18745"/>
                </a:lnTo>
                <a:lnTo>
                  <a:pt x="616306" y="105385"/>
                </a:lnTo>
                <a:lnTo>
                  <a:pt x="473202" y="105385"/>
                </a:lnTo>
                <a:lnTo>
                  <a:pt x="473202" y="162306"/>
                </a:lnTo>
                <a:cubicBezTo>
                  <a:pt x="473202" y="167945"/>
                  <a:pt x="473621" y="172555"/>
                  <a:pt x="474460" y="176136"/>
                </a:cubicBezTo>
                <a:cubicBezTo>
                  <a:pt x="475298" y="179718"/>
                  <a:pt x="476746" y="182537"/>
                  <a:pt x="478803" y="184595"/>
                </a:cubicBezTo>
                <a:cubicBezTo>
                  <a:pt x="480861" y="186652"/>
                  <a:pt x="483680" y="188100"/>
                  <a:pt x="487261" y="188938"/>
                </a:cubicBezTo>
                <a:cubicBezTo>
                  <a:pt x="490843" y="189776"/>
                  <a:pt x="495377" y="190271"/>
                  <a:pt x="500863" y="190424"/>
                </a:cubicBezTo>
                <a:cubicBezTo>
                  <a:pt x="533477" y="191643"/>
                  <a:pt x="566166" y="191643"/>
                  <a:pt x="598932" y="190424"/>
                </a:cubicBezTo>
                <a:cubicBezTo>
                  <a:pt x="604419" y="190271"/>
                  <a:pt x="608762" y="189852"/>
                  <a:pt x="611963" y="189167"/>
                </a:cubicBezTo>
                <a:cubicBezTo>
                  <a:pt x="615163" y="188481"/>
                  <a:pt x="617678" y="187300"/>
                  <a:pt x="619506" y="185623"/>
                </a:cubicBezTo>
                <a:cubicBezTo>
                  <a:pt x="621335" y="183947"/>
                  <a:pt x="622707" y="181699"/>
                  <a:pt x="623621" y="178880"/>
                </a:cubicBezTo>
                <a:cubicBezTo>
                  <a:pt x="624536" y="176060"/>
                  <a:pt x="625374" y="172441"/>
                  <a:pt x="626136" y="168021"/>
                </a:cubicBezTo>
                <a:cubicBezTo>
                  <a:pt x="626898" y="163754"/>
                  <a:pt x="627469" y="159791"/>
                  <a:pt x="627850" y="156134"/>
                </a:cubicBezTo>
                <a:cubicBezTo>
                  <a:pt x="628231" y="152476"/>
                  <a:pt x="628422" y="150419"/>
                  <a:pt x="628422" y="149962"/>
                </a:cubicBezTo>
                <a:lnTo>
                  <a:pt x="636651" y="152933"/>
                </a:lnTo>
                <a:cubicBezTo>
                  <a:pt x="636499" y="153695"/>
                  <a:pt x="636232" y="155791"/>
                  <a:pt x="635851" y="159220"/>
                </a:cubicBezTo>
                <a:cubicBezTo>
                  <a:pt x="635470" y="162649"/>
                  <a:pt x="634899" y="166573"/>
                  <a:pt x="634137" y="170993"/>
                </a:cubicBezTo>
                <a:cubicBezTo>
                  <a:pt x="633375" y="176327"/>
                  <a:pt x="632346" y="180708"/>
                  <a:pt x="631051" y="184137"/>
                </a:cubicBezTo>
                <a:cubicBezTo>
                  <a:pt x="629755" y="187566"/>
                  <a:pt x="627888" y="190271"/>
                  <a:pt x="625450" y="192253"/>
                </a:cubicBezTo>
                <a:cubicBezTo>
                  <a:pt x="623012" y="194234"/>
                  <a:pt x="619773" y="195682"/>
                  <a:pt x="615735" y="196596"/>
                </a:cubicBezTo>
                <a:cubicBezTo>
                  <a:pt x="611696" y="197510"/>
                  <a:pt x="606552" y="198044"/>
                  <a:pt x="600304" y="198196"/>
                </a:cubicBezTo>
                <a:cubicBezTo>
                  <a:pt x="566471" y="199415"/>
                  <a:pt x="532638" y="199415"/>
                  <a:pt x="498806" y="198196"/>
                </a:cubicBezTo>
                <a:cubicBezTo>
                  <a:pt x="492405" y="198044"/>
                  <a:pt x="487033" y="197358"/>
                  <a:pt x="482689" y="196139"/>
                </a:cubicBezTo>
                <a:cubicBezTo>
                  <a:pt x="478346" y="194920"/>
                  <a:pt x="474879" y="193015"/>
                  <a:pt x="472288" y="190424"/>
                </a:cubicBezTo>
                <a:cubicBezTo>
                  <a:pt x="469697" y="187833"/>
                  <a:pt x="467868" y="184366"/>
                  <a:pt x="466802" y="180023"/>
                </a:cubicBezTo>
                <a:cubicBezTo>
                  <a:pt x="465735" y="175679"/>
                  <a:pt x="465201" y="170231"/>
                  <a:pt x="465201" y="163678"/>
                </a:cubicBezTo>
                <a:close/>
                <a:moveTo>
                  <a:pt x="0" y="18745"/>
                </a:moveTo>
                <a:lnTo>
                  <a:pt x="53036" y="18745"/>
                </a:lnTo>
                <a:lnTo>
                  <a:pt x="53036" y="26518"/>
                </a:lnTo>
                <a:lnTo>
                  <a:pt x="34519" y="82067"/>
                </a:lnTo>
                <a:cubicBezTo>
                  <a:pt x="41377" y="91211"/>
                  <a:pt x="46330" y="99974"/>
                  <a:pt x="49378" y="108356"/>
                </a:cubicBezTo>
                <a:cubicBezTo>
                  <a:pt x="52426" y="116738"/>
                  <a:pt x="53950" y="125120"/>
                  <a:pt x="53950" y="133502"/>
                </a:cubicBezTo>
                <a:cubicBezTo>
                  <a:pt x="53950" y="138836"/>
                  <a:pt x="53455" y="143180"/>
                  <a:pt x="52464" y="146533"/>
                </a:cubicBezTo>
                <a:cubicBezTo>
                  <a:pt x="51474" y="149885"/>
                  <a:pt x="49873" y="152629"/>
                  <a:pt x="47664" y="154762"/>
                </a:cubicBezTo>
                <a:cubicBezTo>
                  <a:pt x="45454" y="156896"/>
                  <a:pt x="42558" y="158534"/>
                  <a:pt x="38977" y="159677"/>
                </a:cubicBezTo>
                <a:cubicBezTo>
                  <a:pt x="35395" y="160820"/>
                  <a:pt x="30938" y="161773"/>
                  <a:pt x="25604" y="162535"/>
                </a:cubicBezTo>
                <a:lnTo>
                  <a:pt x="18060" y="163678"/>
                </a:lnTo>
                <a:lnTo>
                  <a:pt x="15317" y="156134"/>
                </a:lnTo>
                <a:lnTo>
                  <a:pt x="24461" y="155219"/>
                </a:lnTo>
                <a:cubicBezTo>
                  <a:pt x="29033" y="154610"/>
                  <a:pt x="32766" y="153886"/>
                  <a:pt x="35662" y="153048"/>
                </a:cubicBezTo>
                <a:cubicBezTo>
                  <a:pt x="38558" y="152210"/>
                  <a:pt x="40844" y="150952"/>
                  <a:pt x="42520" y="149276"/>
                </a:cubicBezTo>
                <a:cubicBezTo>
                  <a:pt x="44196" y="147599"/>
                  <a:pt x="45378" y="145390"/>
                  <a:pt x="46063" y="142646"/>
                </a:cubicBezTo>
                <a:cubicBezTo>
                  <a:pt x="46749" y="139903"/>
                  <a:pt x="47092" y="136474"/>
                  <a:pt x="47092" y="132359"/>
                </a:cubicBezTo>
                <a:cubicBezTo>
                  <a:pt x="47092" y="125044"/>
                  <a:pt x="45454" y="117386"/>
                  <a:pt x="42177" y="109385"/>
                </a:cubicBezTo>
                <a:cubicBezTo>
                  <a:pt x="38901" y="101384"/>
                  <a:pt x="33833" y="92812"/>
                  <a:pt x="26975" y="83668"/>
                </a:cubicBezTo>
                <a:lnTo>
                  <a:pt x="45720" y="26518"/>
                </a:lnTo>
                <a:lnTo>
                  <a:pt x="7087" y="26518"/>
                </a:lnTo>
                <a:lnTo>
                  <a:pt x="7087" y="207112"/>
                </a:lnTo>
                <a:lnTo>
                  <a:pt x="0" y="207112"/>
                </a:lnTo>
                <a:close/>
                <a:moveTo>
                  <a:pt x="239116" y="16688"/>
                </a:moveTo>
                <a:lnTo>
                  <a:pt x="387935" y="16688"/>
                </a:lnTo>
                <a:lnTo>
                  <a:pt x="387935" y="114071"/>
                </a:lnTo>
                <a:lnTo>
                  <a:pt x="317526" y="114071"/>
                </a:lnTo>
                <a:lnTo>
                  <a:pt x="317526" y="146533"/>
                </a:lnTo>
                <a:lnTo>
                  <a:pt x="394564" y="146533"/>
                </a:lnTo>
                <a:lnTo>
                  <a:pt x="394564" y="154076"/>
                </a:lnTo>
                <a:lnTo>
                  <a:pt x="317526" y="154076"/>
                </a:lnTo>
                <a:lnTo>
                  <a:pt x="317526" y="189052"/>
                </a:lnTo>
                <a:lnTo>
                  <a:pt x="412623" y="189052"/>
                </a:lnTo>
                <a:lnTo>
                  <a:pt x="412623" y="196596"/>
                </a:lnTo>
                <a:lnTo>
                  <a:pt x="214427" y="196596"/>
                </a:lnTo>
                <a:lnTo>
                  <a:pt x="214427" y="189052"/>
                </a:lnTo>
                <a:lnTo>
                  <a:pt x="309982" y="189052"/>
                </a:lnTo>
                <a:lnTo>
                  <a:pt x="309982" y="154076"/>
                </a:lnTo>
                <a:lnTo>
                  <a:pt x="232715" y="154076"/>
                </a:lnTo>
                <a:lnTo>
                  <a:pt x="232715" y="146533"/>
                </a:lnTo>
                <a:lnTo>
                  <a:pt x="309982" y="146533"/>
                </a:lnTo>
                <a:lnTo>
                  <a:pt x="309982" y="114071"/>
                </a:lnTo>
                <a:lnTo>
                  <a:pt x="239116" y="114071"/>
                </a:lnTo>
                <a:close/>
                <a:moveTo>
                  <a:pt x="1404519" y="5029"/>
                </a:moveTo>
                <a:lnTo>
                  <a:pt x="1412520" y="6629"/>
                </a:lnTo>
                <a:cubicBezTo>
                  <a:pt x="1407643" y="22936"/>
                  <a:pt x="1401623" y="39014"/>
                  <a:pt x="1394460" y="54864"/>
                </a:cubicBezTo>
                <a:lnTo>
                  <a:pt x="1394460" y="206197"/>
                </a:lnTo>
                <a:lnTo>
                  <a:pt x="1386688" y="206197"/>
                </a:lnTo>
                <a:lnTo>
                  <a:pt x="1386688" y="71095"/>
                </a:lnTo>
                <a:cubicBezTo>
                  <a:pt x="1381964" y="80391"/>
                  <a:pt x="1377125" y="89116"/>
                  <a:pt x="1372172" y="97269"/>
                </a:cubicBezTo>
                <a:cubicBezTo>
                  <a:pt x="1367219" y="105423"/>
                  <a:pt x="1362228" y="112852"/>
                  <a:pt x="1357199" y="119558"/>
                </a:cubicBezTo>
                <a:lnTo>
                  <a:pt x="1351255" y="114300"/>
                </a:lnTo>
                <a:cubicBezTo>
                  <a:pt x="1355979" y="107899"/>
                  <a:pt x="1360894" y="100508"/>
                  <a:pt x="1366000" y="92126"/>
                </a:cubicBezTo>
                <a:cubicBezTo>
                  <a:pt x="1371105" y="83744"/>
                  <a:pt x="1376020" y="74752"/>
                  <a:pt x="1380744" y="65151"/>
                </a:cubicBezTo>
                <a:cubicBezTo>
                  <a:pt x="1385469" y="55550"/>
                  <a:pt x="1389888" y="45606"/>
                  <a:pt x="1394003" y="35319"/>
                </a:cubicBezTo>
                <a:cubicBezTo>
                  <a:pt x="1398118" y="25032"/>
                  <a:pt x="1401623" y="14935"/>
                  <a:pt x="1404519" y="5029"/>
                </a:cubicBezTo>
                <a:close/>
                <a:moveTo>
                  <a:pt x="1474699" y="2515"/>
                </a:moveTo>
                <a:lnTo>
                  <a:pt x="1482700" y="2972"/>
                </a:lnTo>
                <a:lnTo>
                  <a:pt x="1482700" y="47320"/>
                </a:lnTo>
                <a:lnTo>
                  <a:pt x="1551280" y="47320"/>
                </a:lnTo>
                <a:lnTo>
                  <a:pt x="1551280" y="55321"/>
                </a:lnTo>
                <a:lnTo>
                  <a:pt x="1487501" y="55321"/>
                </a:lnTo>
                <a:cubicBezTo>
                  <a:pt x="1495273" y="76200"/>
                  <a:pt x="1505522" y="95669"/>
                  <a:pt x="1518247" y="113729"/>
                </a:cubicBezTo>
                <a:cubicBezTo>
                  <a:pt x="1530973" y="131788"/>
                  <a:pt x="1545260" y="147752"/>
                  <a:pt x="1561110" y="161620"/>
                </a:cubicBezTo>
                <a:lnTo>
                  <a:pt x="1555623" y="168250"/>
                </a:lnTo>
                <a:cubicBezTo>
                  <a:pt x="1539469" y="154076"/>
                  <a:pt x="1525219" y="138036"/>
                  <a:pt x="1512875" y="120129"/>
                </a:cubicBezTo>
                <a:cubicBezTo>
                  <a:pt x="1500531" y="102222"/>
                  <a:pt x="1490472" y="82829"/>
                  <a:pt x="1482700" y="61951"/>
                </a:cubicBezTo>
                <a:lnTo>
                  <a:pt x="1482700" y="157505"/>
                </a:lnTo>
                <a:lnTo>
                  <a:pt x="1523848" y="157505"/>
                </a:lnTo>
                <a:lnTo>
                  <a:pt x="1523848" y="165049"/>
                </a:lnTo>
                <a:lnTo>
                  <a:pt x="1482700" y="165049"/>
                </a:lnTo>
                <a:lnTo>
                  <a:pt x="1482700" y="208026"/>
                </a:lnTo>
                <a:lnTo>
                  <a:pt x="1474699" y="208026"/>
                </a:lnTo>
                <a:lnTo>
                  <a:pt x="1474699" y="165049"/>
                </a:lnTo>
                <a:lnTo>
                  <a:pt x="1432865" y="165049"/>
                </a:lnTo>
                <a:lnTo>
                  <a:pt x="1432865" y="157505"/>
                </a:lnTo>
                <a:lnTo>
                  <a:pt x="1474699" y="157505"/>
                </a:lnTo>
                <a:lnTo>
                  <a:pt x="1474699" y="60122"/>
                </a:lnTo>
                <a:cubicBezTo>
                  <a:pt x="1470889" y="70637"/>
                  <a:pt x="1466622" y="80620"/>
                  <a:pt x="1461897" y="90068"/>
                </a:cubicBezTo>
                <a:cubicBezTo>
                  <a:pt x="1457173" y="99517"/>
                  <a:pt x="1451877" y="108699"/>
                  <a:pt x="1446010" y="117615"/>
                </a:cubicBezTo>
                <a:cubicBezTo>
                  <a:pt x="1440142" y="126530"/>
                  <a:pt x="1433589" y="135293"/>
                  <a:pt x="1426350" y="143904"/>
                </a:cubicBezTo>
                <a:cubicBezTo>
                  <a:pt x="1419111" y="152514"/>
                  <a:pt x="1411072" y="161239"/>
                  <a:pt x="1402233" y="170078"/>
                </a:cubicBezTo>
                <a:lnTo>
                  <a:pt x="1396289" y="163220"/>
                </a:lnTo>
                <a:cubicBezTo>
                  <a:pt x="1404976" y="154838"/>
                  <a:pt x="1412939" y="146456"/>
                  <a:pt x="1420178" y="138074"/>
                </a:cubicBezTo>
                <a:cubicBezTo>
                  <a:pt x="1427417" y="129692"/>
                  <a:pt x="1434046" y="121082"/>
                  <a:pt x="1440066" y="112243"/>
                </a:cubicBezTo>
                <a:cubicBezTo>
                  <a:pt x="1446086" y="103403"/>
                  <a:pt x="1451534" y="94298"/>
                  <a:pt x="1456411" y="84925"/>
                </a:cubicBezTo>
                <a:cubicBezTo>
                  <a:pt x="1461288" y="75552"/>
                  <a:pt x="1465707" y="65684"/>
                  <a:pt x="1469670" y="55321"/>
                </a:cubicBezTo>
                <a:lnTo>
                  <a:pt x="1410919" y="55321"/>
                </a:lnTo>
                <a:lnTo>
                  <a:pt x="1410919" y="47320"/>
                </a:lnTo>
                <a:lnTo>
                  <a:pt x="1474699" y="47320"/>
                </a:lnTo>
                <a:close/>
                <a:moveTo>
                  <a:pt x="1224611" y="2057"/>
                </a:moveTo>
                <a:lnTo>
                  <a:pt x="1231926" y="2515"/>
                </a:lnTo>
                <a:lnTo>
                  <a:pt x="1231926" y="25832"/>
                </a:lnTo>
                <a:lnTo>
                  <a:pt x="1321994" y="25832"/>
                </a:lnTo>
                <a:lnTo>
                  <a:pt x="1321994" y="32918"/>
                </a:lnTo>
                <a:lnTo>
                  <a:pt x="1231926" y="32918"/>
                </a:lnTo>
                <a:lnTo>
                  <a:pt x="1231926" y="52349"/>
                </a:lnTo>
                <a:lnTo>
                  <a:pt x="1302335" y="52349"/>
                </a:lnTo>
                <a:lnTo>
                  <a:pt x="1302335" y="112014"/>
                </a:lnTo>
                <a:lnTo>
                  <a:pt x="1231926" y="112014"/>
                </a:lnTo>
                <a:lnTo>
                  <a:pt x="1231926" y="133960"/>
                </a:lnTo>
                <a:cubicBezTo>
                  <a:pt x="1243661" y="133655"/>
                  <a:pt x="1254938" y="133426"/>
                  <a:pt x="1265759" y="133274"/>
                </a:cubicBezTo>
                <a:cubicBezTo>
                  <a:pt x="1276579" y="133121"/>
                  <a:pt x="1286333" y="132893"/>
                  <a:pt x="1295019" y="132588"/>
                </a:cubicBezTo>
                <a:cubicBezTo>
                  <a:pt x="1292429" y="129845"/>
                  <a:pt x="1289952" y="127292"/>
                  <a:pt x="1287590" y="124930"/>
                </a:cubicBezTo>
                <a:cubicBezTo>
                  <a:pt x="1285228" y="122568"/>
                  <a:pt x="1283209" y="120548"/>
                  <a:pt x="1281532" y="118872"/>
                </a:cubicBezTo>
                <a:lnTo>
                  <a:pt x="1287247" y="114757"/>
                </a:lnTo>
                <a:cubicBezTo>
                  <a:pt x="1289381" y="116891"/>
                  <a:pt x="1291933" y="119444"/>
                  <a:pt x="1294905" y="122415"/>
                </a:cubicBezTo>
                <a:cubicBezTo>
                  <a:pt x="1297877" y="125387"/>
                  <a:pt x="1300887" y="128511"/>
                  <a:pt x="1303935" y="131788"/>
                </a:cubicBezTo>
                <a:cubicBezTo>
                  <a:pt x="1306983" y="135065"/>
                  <a:pt x="1309916" y="138265"/>
                  <a:pt x="1312736" y="141389"/>
                </a:cubicBezTo>
                <a:cubicBezTo>
                  <a:pt x="1315555" y="144513"/>
                  <a:pt x="1317956" y="147218"/>
                  <a:pt x="1319937" y="149504"/>
                </a:cubicBezTo>
                <a:lnTo>
                  <a:pt x="1314908" y="154991"/>
                </a:lnTo>
                <a:cubicBezTo>
                  <a:pt x="1313231" y="152857"/>
                  <a:pt x="1311174" y="150419"/>
                  <a:pt x="1308735" y="147676"/>
                </a:cubicBezTo>
                <a:cubicBezTo>
                  <a:pt x="1306297" y="144932"/>
                  <a:pt x="1303706" y="142037"/>
                  <a:pt x="1300963" y="138989"/>
                </a:cubicBezTo>
                <a:cubicBezTo>
                  <a:pt x="1293800" y="139141"/>
                  <a:pt x="1285685" y="139332"/>
                  <a:pt x="1276617" y="139560"/>
                </a:cubicBezTo>
                <a:cubicBezTo>
                  <a:pt x="1267549" y="139789"/>
                  <a:pt x="1258024" y="140018"/>
                  <a:pt x="1248042" y="140246"/>
                </a:cubicBezTo>
                <a:cubicBezTo>
                  <a:pt x="1238060" y="140475"/>
                  <a:pt x="1227811" y="140741"/>
                  <a:pt x="1217295" y="141046"/>
                </a:cubicBezTo>
                <a:cubicBezTo>
                  <a:pt x="1206780" y="141351"/>
                  <a:pt x="1196607" y="141618"/>
                  <a:pt x="1186777" y="141846"/>
                </a:cubicBezTo>
                <a:cubicBezTo>
                  <a:pt x="1176947" y="142075"/>
                  <a:pt x="1167575" y="142304"/>
                  <a:pt x="1158659" y="142532"/>
                </a:cubicBezTo>
                <a:cubicBezTo>
                  <a:pt x="1149744" y="142761"/>
                  <a:pt x="1141934" y="142951"/>
                  <a:pt x="1135228" y="143104"/>
                </a:cubicBezTo>
                <a:lnTo>
                  <a:pt x="1134999" y="136017"/>
                </a:lnTo>
                <a:lnTo>
                  <a:pt x="1224611" y="134188"/>
                </a:lnTo>
                <a:lnTo>
                  <a:pt x="1224611" y="112014"/>
                </a:lnTo>
                <a:lnTo>
                  <a:pt x="1153745" y="112014"/>
                </a:lnTo>
                <a:lnTo>
                  <a:pt x="1153745" y="52349"/>
                </a:lnTo>
                <a:lnTo>
                  <a:pt x="1224611" y="52349"/>
                </a:lnTo>
                <a:lnTo>
                  <a:pt x="1224611" y="32918"/>
                </a:lnTo>
                <a:lnTo>
                  <a:pt x="1134085" y="32918"/>
                </a:lnTo>
                <a:lnTo>
                  <a:pt x="1134085" y="25832"/>
                </a:lnTo>
                <a:lnTo>
                  <a:pt x="1224611" y="25832"/>
                </a:lnTo>
                <a:close/>
                <a:moveTo>
                  <a:pt x="1045388" y="686"/>
                </a:moveTo>
                <a:lnTo>
                  <a:pt x="1051560" y="4801"/>
                </a:lnTo>
                <a:cubicBezTo>
                  <a:pt x="1050341" y="6477"/>
                  <a:pt x="1048855" y="8382"/>
                  <a:pt x="1047103" y="10516"/>
                </a:cubicBezTo>
                <a:cubicBezTo>
                  <a:pt x="1045350" y="12649"/>
                  <a:pt x="1043483" y="14897"/>
                  <a:pt x="1041502" y="17259"/>
                </a:cubicBezTo>
                <a:cubicBezTo>
                  <a:pt x="1039521" y="19622"/>
                  <a:pt x="1037463" y="21984"/>
                  <a:pt x="1035330" y="24346"/>
                </a:cubicBezTo>
                <a:cubicBezTo>
                  <a:pt x="1033196" y="26708"/>
                  <a:pt x="1031215" y="28956"/>
                  <a:pt x="1029386" y="31090"/>
                </a:cubicBezTo>
                <a:lnTo>
                  <a:pt x="1088136" y="31090"/>
                </a:lnTo>
                <a:lnTo>
                  <a:pt x="1088136" y="38176"/>
                </a:lnTo>
                <a:lnTo>
                  <a:pt x="1025500" y="38176"/>
                </a:lnTo>
                <a:lnTo>
                  <a:pt x="1025500" y="89611"/>
                </a:lnTo>
                <a:lnTo>
                  <a:pt x="1100252" y="89611"/>
                </a:lnTo>
                <a:lnTo>
                  <a:pt x="1100252" y="96698"/>
                </a:lnTo>
                <a:lnTo>
                  <a:pt x="899541" y="96698"/>
                </a:lnTo>
                <a:lnTo>
                  <a:pt x="899541" y="89611"/>
                </a:lnTo>
                <a:lnTo>
                  <a:pt x="974065" y="89611"/>
                </a:lnTo>
                <a:lnTo>
                  <a:pt x="974065" y="38176"/>
                </a:lnTo>
                <a:lnTo>
                  <a:pt x="911657" y="38176"/>
                </a:lnTo>
                <a:lnTo>
                  <a:pt x="911657" y="31090"/>
                </a:lnTo>
                <a:lnTo>
                  <a:pt x="1019556" y="31090"/>
                </a:lnTo>
                <a:cubicBezTo>
                  <a:pt x="1021385" y="29108"/>
                  <a:pt x="1023519" y="26746"/>
                  <a:pt x="1025957" y="24003"/>
                </a:cubicBezTo>
                <a:cubicBezTo>
                  <a:pt x="1028396" y="21260"/>
                  <a:pt x="1030834" y="18440"/>
                  <a:pt x="1033272" y="15545"/>
                </a:cubicBezTo>
                <a:cubicBezTo>
                  <a:pt x="1035711" y="12649"/>
                  <a:pt x="1037997" y="9906"/>
                  <a:pt x="1040130" y="7315"/>
                </a:cubicBezTo>
                <a:cubicBezTo>
                  <a:pt x="1042264" y="4724"/>
                  <a:pt x="1044017" y="2515"/>
                  <a:pt x="1045388" y="686"/>
                </a:cubicBezTo>
                <a:close/>
                <a:moveTo>
                  <a:pt x="955091" y="0"/>
                </a:moveTo>
                <a:cubicBezTo>
                  <a:pt x="956768" y="1524"/>
                  <a:pt x="958711" y="3391"/>
                  <a:pt x="960921" y="5601"/>
                </a:cubicBezTo>
                <a:cubicBezTo>
                  <a:pt x="963130" y="7811"/>
                  <a:pt x="965378" y="10135"/>
                  <a:pt x="967664" y="12573"/>
                </a:cubicBezTo>
                <a:cubicBezTo>
                  <a:pt x="969950" y="15011"/>
                  <a:pt x="972160" y="17412"/>
                  <a:pt x="974294" y="19774"/>
                </a:cubicBezTo>
                <a:cubicBezTo>
                  <a:pt x="976427" y="22136"/>
                  <a:pt x="978180" y="24232"/>
                  <a:pt x="979551" y="26060"/>
                </a:cubicBezTo>
                <a:lnTo>
                  <a:pt x="973608" y="30632"/>
                </a:lnTo>
                <a:cubicBezTo>
                  <a:pt x="972389" y="28804"/>
                  <a:pt x="970788" y="26746"/>
                  <a:pt x="968807" y="24460"/>
                </a:cubicBezTo>
                <a:cubicBezTo>
                  <a:pt x="966826" y="22174"/>
                  <a:pt x="964692" y="19812"/>
                  <a:pt x="962406" y="17374"/>
                </a:cubicBezTo>
                <a:cubicBezTo>
                  <a:pt x="960120" y="14935"/>
                  <a:pt x="957796" y="12573"/>
                  <a:pt x="955434" y="10287"/>
                </a:cubicBezTo>
                <a:cubicBezTo>
                  <a:pt x="953072" y="8001"/>
                  <a:pt x="950976" y="6020"/>
                  <a:pt x="949148" y="4343"/>
                </a:cubicBez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en-US" altLang="zh-CN" dirty="0"/>
          </a:p>
        </p:txBody>
      </p:sp>
      <p:sp>
        <p:nvSpPr>
          <p:cNvPr id="29" name="文本框-44_矢量">
            <a:extLst>
              <a:ext uri="{FF2B5EF4-FFF2-40B4-BE49-F238E27FC236}">
                <a16:creationId xmlns:a16="http://schemas.microsoft.com/office/drawing/2014/main" id="{C223FF5A-8067-4178-BF0C-CDDC39ADB8E2}"/>
              </a:ext>
            </a:extLst>
          </p:cNvPr>
          <p:cNvSpPr txBox="1"/>
          <p:nvPr/>
        </p:nvSpPr>
        <p:spPr>
          <a:xfrm>
            <a:off x="1717503" y="5692895"/>
            <a:ext cx="1850517" cy="235077"/>
          </a:xfrm>
          <a:custGeom>
            <a:avLst/>
            <a:gdLst/>
            <a:ahLst/>
            <a:cxnLst/>
            <a:rect l="l" t="t" r="r" b="b"/>
            <a:pathLst>
              <a:path w="1850517" h="235077">
                <a:moveTo>
                  <a:pt x="0" y="216027"/>
                </a:moveTo>
                <a:lnTo>
                  <a:pt x="153924" y="216027"/>
                </a:lnTo>
                <a:lnTo>
                  <a:pt x="139446" y="233172"/>
                </a:lnTo>
                <a:lnTo>
                  <a:pt x="0" y="233172"/>
                </a:lnTo>
                <a:close/>
                <a:moveTo>
                  <a:pt x="408432" y="194310"/>
                </a:moveTo>
                <a:lnTo>
                  <a:pt x="408432" y="217551"/>
                </a:lnTo>
                <a:lnTo>
                  <a:pt x="494919" y="217551"/>
                </a:lnTo>
                <a:lnTo>
                  <a:pt x="494919" y="194310"/>
                </a:lnTo>
                <a:close/>
                <a:moveTo>
                  <a:pt x="1771269" y="182499"/>
                </a:moveTo>
                <a:lnTo>
                  <a:pt x="1818132" y="182499"/>
                </a:lnTo>
                <a:lnTo>
                  <a:pt x="1843659" y="234696"/>
                </a:lnTo>
                <a:lnTo>
                  <a:pt x="1796796" y="234696"/>
                </a:lnTo>
                <a:close/>
                <a:moveTo>
                  <a:pt x="1693926" y="182499"/>
                </a:moveTo>
                <a:lnTo>
                  <a:pt x="1742313" y="182499"/>
                </a:lnTo>
                <a:lnTo>
                  <a:pt x="1767840" y="234696"/>
                </a:lnTo>
                <a:lnTo>
                  <a:pt x="1719453" y="234696"/>
                </a:lnTo>
                <a:close/>
                <a:moveTo>
                  <a:pt x="1618107" y="182499"/>
                </a:moveTo>
                <a:lnTo>
                  <a:pt x="1665732" y="182499"/>
                </a:lnTo>
                <a:lnTo>
                  <a:pt x="1691259" y="234696"/>
                </a:lnTo>
                <a:lnTo>
                  <a:pt x="1644396" y="234696"/>
                </a:lnTo>
                <a:close/>
                <a:moveTo>
                  <a:pt x="1548003" y="182499"/>
                </a:moveTo>
                <a:lnTo>
                  <a:pt x="1594866" y="182499"/>
                </a:lnTo>
                <a:lnTo>
                  <a:pt x="1568958" y="234696"/>
                </a:lnTo>
                <a:lnTo>
                  <a:pt x="1521714" y="234696"/>
                </a:lnTo>
                <a:close/>
                <a:moveTo>
                  <a:pt x="981075" y="153924"/>
                </a:moveTo>
                <a:lnTo>
                  <a:pt x="969645" y="165354"/>
                </a:lnTo>
                <a:lnTo>
                  <a:pt x="860679" y="165354"/>
                </a:lnTo>
                <a:lnTo>
                  <a:pt x="860679" y="193929"/>
                </a:lnTo>
                <a:lnTo>
                  <a:pt x="981075" y="193929"/>
                </a:lnTo>
                <a:close/>
                <a:moveTo>
                  <a:pt x="816483" y="150876"/>
                </a:moveTo>
                <a:lnTo>
                  <a:pt x="1024509" y="150876"/>
                </a:lnTo>
                <a:lnTo>
                  <a:pt x="1024509" y="210312"/>
                </a:lnTo>
                <a:lnTo>
                  <a:pt x="816483" y="210312"/>
                </a:lnTo>
                <a:close/>
                <a:moveTo>
                  <a:pt x="545211" y="123063"/>
                </a:moveTo>
                <a:lnTo>
                  <a:pt x="658749" y="123063"/>
                </a:lnTo>
                <a:lnTo>
                  <a:pt x="649224" y="139446"/>
                </a:lnTo>
                <a:lnTo>
                  <a:pt x="582930" y="139446"/>
                </a:lnTo>
                <a:lnTo>
                  <a:pt x="582930" y="217551"/>
                </a:lnTo>
                <a:lnTo>
                  <a:pt x="658749" y="217551"/>
                </a:lnTo>
                <a:lnTo>
                  <a:pt x="658749" y="123063"/>
                </a:lnTo>
                <a:lnTo>
                  <a:pt x="696468" y="123063"/>
                </a:lnTo>
                <a:lnTo>
                  <a:pt x="696468" y="233934"/>
                </a:lnTo>
                <a:lnTo>
                  <a:pt x="545211" y="233934"/>
                </a:lnTo>
                <a:close/>
                <a:moveTo>
                  <a:pt x="761619" y="117348"/>
                </a:moveTo>
                <a:lnTo>
                  <a:pt x="1078230" y="117348"/>
                </a:lnTo>
                <a:lnTo>
                  <a:pt x="1078230" y="234315"/>
                </a:lnTo>
                <a:lnTo>
                  <a:pt x="1005031" y="234315"/>
                </a:lnTo>
                <a:lnTo>
                  <a:pt x="994791" y="216408"/>
                </a:lnTo>
                <a:lnTo>
                  <a:pt x="1034796" y="216408"/>
                </a:lnTo>
                <a:lnTo>
                  <a:pt x="1034796" y="135255"/>
                </a:lnTo>
                <a:lnTo>
                  <a:pt x="805053" y="135255"/>
                </a:lnTo>
                <a:lnTo>
                  <a:pt x="805053" y="234315"/>
                </a:lnTo>
                <a:lnTo>
                  <a:pt x="761619" y="234315"/>
                </a:lnTo>
                <a:close/>
                <a:moveTo>
                  <a:pt x="274320" y="108335"/>
                </a:moveTo>
                <a:lnTo>
                  <a:pt x="265176" y="120015"/>
                </a:lnTo>
                <a:lnTo>
                  <a:pt x="200025" y="120015"/>
                </a:lnTo>
                <a:lnTo>
                  <a:pt x="200025" y="217551"/>
                </a:lnTo>
                <a:lnTo>
                  <a:pt x="274320" y="217551"/>
                </a:lnTo>
                <a:close/>
                <a:moveTo>
                  <a:pt x="486918" y="77343"/>
                </a:moveTo>
                <a:lnTo>
                  <a:pt x="486918" y="142494"/>
                </a:lnTo>
                <a:lnTo>
                  <a:pt x="494919" y="142494"/>
                </a:lnTo>
                <a:lnTo>
                  <a:pt x="494919" y="77343"/>
                </a:lnTo>
                <a:close/>
                <a:moveTo>
                  <a:pt x="444627" y="77343"/>
                </a:moveTo>
                <a:lnTo>
                  <a:pt x="444627" y="129737"/>
                </a:lnTo>
                <a:lnTo>
                  <a:pt x="433578" y="159568"/>
                </a:lnTo>
                <a:lnTo>
                  <a:pt x="408432" y="159568"/>
                </a:lnTo>
                <a:lnTo>
                  <a:pt x="408432" y="177927"/>
                </a:lnTo>
                <a:lnTo>
                  <a:pt x="494919" y="177927"/>
                </a:lnTo>
                <a:lnTo>
                  <a:pt x="494919" y="153835"/>
                </a:lnTo>
                <a:lnTo>
                  <a:pt x="491109" y="159568"/>
                </a:lnTo>
                <a:lnTo>
                  <a:pt x="457962" y="159568"/>
                </a:lnTo>
                <a:lnTo>
                  <a:pt x="457962" y="77343"/>
                </a:lnTo>
                <a:close/>
                <a:moveTo>
                  <a:pt x="408432" y="77343"/>
                </a:moveTo>
                <a:lnTo>
                  <a:pt x="408432" y="148971"/>
                </a:lnTo>
                <a:lnTo>
                  <a:pt x="415671" y="129540"/>
                </a:lnTo>
                <a:lnTo>
                  <a:pt x="415671" y="77343"/>
                </a:lnTo>
                <a:close/>
                <a:moveTo>
                  <a:pt x="1275207" y="74676"/>
                </a:moveTo>
                <a:lnTo>
                  <a:pt x="1462659" y="74676"/>
                </a:lnTo>
                <a:lnTo>
                  <a:pt x="1452372" y="92583"/>
                </a:lnTo>
                <a:lnTo>
                  <a:pt x="1389888" y="92583"/>
                </a:lnTo>
                <a:lnTo>
                  <a:pt x="1381506" y="112776"/>
                </a:lnTo>
                <a:lnTo>
                  <a:pt x="1419225" y="112776"/>
                </a:lnTo>
                <a:lnTo>
                  <a:pt x="1408938" y="130683"/>
                </a:lnTo>
                <a:lnTo>
                  <a:pt x="1406271" y="130683"/>
                </a:lnTo>
                <a:lnTo>
                  <a:pt x="1406271" y="216408"/>
                </a:lnTo>
                <a:lnTo>
                  <a:pt x="1419225" y="216408"/>
                </a:lnTo>
                <a:lnTo>
                  <a:pt x="1419225" y="112776"/>
                </a:lnTo>
                <a:lnTo>
                  <a:pt x="1462659" y="112776"/>
                </a:lnTo>
                <a:lnTo>
                  <a:pt x="1462659" y="234696"/>
                </a:lnTo>
                <a:lnTo>
                  <a:pt x="1393317" y="234696"/>
                </a:lnTo>
                <a:lnTo>
                  <a:pt x="1387602" y="224409"/>
                </a:lnTo>
                <a:lnTo>
                  <a:pt x="1379601" y="224409"/>
                </a:lnTo>
                <a:lnTo>
                  <a:pt x="1379601" y="130683"/>
                </a:lnTo>
                <a:lnTo>
                  <a:pt x="1358265" y="130683"/>
                </a:lnTo>
                <a:lnTo>
                  <a:pt x="1358265" y="224409"/>
                </a:lnTo>
                <a:lnTo>
                  <a:pt x="1331595" y="224409"/>
                </a:lnTo>
                <a:lnTo>
                  <a:pt x="1331595" y="130683"/>
                </a:lnTo>
                <a:lnTo>
                  <a:pt x="1318641" y="130683"/>
                </a:lnTo>
                <a:lnTo>
                  <a:pt x="1318641" y="234696"/>
                </a:lnTo>
                <a:lnTo>
                  <a:pt x="1275207" y="234696"/>
                </a:lnTo>
                <a:lnTo>
                  <a:pt x="1275207" y="112776"/>
                </a:lnTo>
                <a:lnTo>
                  <a:pt x="1338072" y="112776"/>
                </a:lnTo>
                <a:lnTo>
                  <a:pt x="1346454" y="92583"/>
                </a:lnTo>
                <a:lnTo>
                  <a:pt x="1275207" y="92583"/>
                </a:lnTo>
                <a:close/>
                <a:moveTo>
                  <a:pt x="1215771" y="61722"/>
                </a:moveTo>
                <a:lnTo>
                  <a:pt x="1258824" y="61722"/>
                </a:lnTo>
                <a:lnTo>
                  <a:pt x="1250823" y="198501"/>
                </a:lnTo>
                <a:lnTo>
                  <a:pt x="1269111" y="195453"/>
                </a:lnTo>
                <a:lnTo>
                  <a:pt x="1269111" y="213360"/>
                </a:lnTo>
                <a:lnTo>
                  <a:pt x="1141857" y="235077"/>
                </a:lnTo>
                <a:lnTo>
                  <a:pt x="1141857" y="217170"/>
                </a:lnTo>
                <a:lnTo>
                  <a:pt x="1207389" y="205740"/>
                </a:lnTo>
                <a:close/>
                <a:moveTo>
                  <a:pt x="1150620" y="61722"/>
                </a:moveTo>
                <a:lnTo>
                  <a:pt x="1193673" y="61722"/>
                </a:lnTo>
                <a:lnTo>
                  <a:pt x="1201293" y="188976"/>
                </a:lnTo>
                <a:lnTo>
                  <a:pt x="1157859" y="188976"/>
                </a:lnTo>
                <a:close/>
                <a:moveTo>
                  <a:pt x="110109" y="57912"/>
                </a:moveTo>
                <a:lnTo>
                  <a:pt x="156210" y="57912"/>
                </a:lnTo>
                <a:lnTo>
                  <a:pt x="132588" y="209169"/>
                </a:lnTo>
                <a:lnTo>
                  <a:pt x="87249" y="209169"/>
                </a:lnTo>
                <a:close/>
                <a:moveTo>
                  <a:pt x="8763" y="57912"/>
                </a:moveTo>
                <a:lnTo>
                  <a:pt x="54864" y="57912"/>
                </a:lnTo>
                <a:lnTo>
                  <a:pt x="77724" y="209169"/>
                </a:lnTo>
                <a:lnTo>
                  <a:pt x="32385" y="209169"/>
                </a:lnTo>
                <a:close/>
                <a:moveTo>
                  <a:pt x="1009650" y="51435"/>
                </a:moveTo>
                <a:lnTo>
                  <a:pt x="998625" y="62865"/>
                </a:lnTo>
                <a:lnTo>
                  <a:pt x="832104" y="62865"/>
                </a:lnTo>
                <a:lnTo>
                  <a:pt x="832104" y="87630"/>
                </a:lnTo>
                <a:lnTo>
                  <a:pt x="1009650" y="87630"/>
                </a:lnTo>
                <a:close/>
                <a:moveTo>
                  <a:pt x="788670" y="48006"/>
                </a:moveTo>
                <a:lnTo>
                  <a:pt x="1053084" y="48006"/>
                </a:lnTo>
                <a:lnTo>
                  <a:pt x="1053084" y="104013"/>
                </a:lnTo>
                <a:lnTo>
                  <a:pt x="788670" y="104013"/>
                </a:lnTo>
                <a:close/>
                <a:moveTo>
                  <a:pt x="457962" y="26670"/>
                </a:moveTo>
                <a:lnTo>
                  <a:pt x="444627" y="27051"/>
                </a:lnTo>
                <a:lnTo>
                  <a:pt x="444627" y="60960"/>
                </a:lnTo>
                <a:lnTo>
                  <a:pt x="457962" y="60960"/>
                </a:lnTo>
                <a:close/>
                <a:moveTo>
                  <a:pt x="1576578" y="18288"/>
                </a:moveTo>
                <a:lnTo>
                  <a:pt x="1576578" y="34290"/>
                </a:lnTo>
                <a:lnTo>
                  <a:pt x="1618869" y="34290"/>
                </a:lnTo>
                <a:lnTo>
                  <a:pt x="1646301" y="71247"/>
                </a:lnTo>
                <a:lnTo>
                  <a:pt x="1602867" y="71247"/>
                </a:lnTo>
                <a:lnTo>
                  <a:pt x="1576578" y="36787"/>
                </a:lnTo>
                <a:lnTo>
                  <a:pt x="1576578" y="86487"/>
                </a:lnTo>
                <a:lnTo>
                  <a:pt x="1663065" y="86487"/>
                </a:lnTo>
                <a:lnTo>
                  <a:pt x="1663065" y="18288"/>
                </a:lnTo>
                <a:close/>
                <a:moveTo>
                  <a:pt x="49530" y="1524"/>
                </a:moveTo>
                <a:lnTo>
                  <a:pt x="95631" y="1524"/>
                </a:lnTo>
                <a:lnTo>
                  <a:pt x="107442" y="27813"/>
                </a:lnTo>
                <a:lnTo>
                  <a:pt x="166878" y="27813"/>
                </a:lnTo>
                <a:lnTo>
                  <a:pt x="152400" y="44958"/>
                </a:lnTo>
                <a:lnTo>
                  <a:pt x="0" y="44958"/>
                </a:lnTo>
                <a:lnTo>
                  <a:pt x="0" y="27813"/>
                </a:lnTo>
                <a:lnTo>
                  <a:pt x="62103" y="27813"/>
                </a:lnTo>
                <a:close/>
                <a:moveTo>
                  <a:pt x="1280541" y="1143"/>
                </a:moveTo>
                <a:lnTo>
                  <a:pt x="1323975" y="1143"/>
                </a:lnTo>
                <a:lnTo>
                  <a:pt x="1323975" y="45720"/>
                </a:lnTo>
                <a:lnTo>
                  <a:pt x="1345692" y="45339"/>
                </a:lnTo>
                <a:lnTo>
                  <a:pt x="1345692" y="1143"/>
                </a:lnTo>
                <a:lnTo>
                  <a:pt x="1389126" y="1143"/>
                </a:lnTo>
                <a:lnTo>
                  <a:pt x="1389126" y="45720"/>
                </a:lnTo>
                <a:lnTo>
                  <a:pt x="1408938" y="45339"/>
                </a:lnTo>
                <a:lnTo>
                  <a:pt x="1408938" y="1143"/>
                </a:lnTo>
                <a:lnTo>
                  <a:pt x="1452372" y="1143"/>
                </a:lnTo>
                <a:lnTo>
                  <a:pt x="1452372" y="63246"/>
                </a:lnTo>
                <a:lnTo>
                  <a:pt x="1280541" y="63246"/>
                </a:lnTo>
                <a:close/>
                <a:moveTo>
                  <a:pt x="606171" y="1143"/>
                </a:moveTo>
                <a:lnTo>
                  <a:pt x="644271" y="1143"/>
                </a:lnTo>
                <a:lnTo>
                  <a:pt x="644271" y="27051"/>
                </a:lnTo>
                <a:lnTo>
                  <a:pt x="700659" y="27432"/>
                </a:lnTo>
                <a:lnTo>
                  <a:pt x="691134" y="43815"/>
                </a:lnTo>
                <a:lnTo>
                  <a:pt x="644271" y="43815"/>
                </a:lnTo>
                <a:lnTo>
                  <a:pt x="644271" y="90297"/>
                </a:lnTo>
                <a:lnTo>
                  <a:pt x="705612" y="90297"/>
                </a:lnTo>
                <a:lnTo>
                  <a:pt x="696468" y="106680"/>
                </a:lnTo>
                <a:lnTo>
                  <a:pt x="532638" y="106680"/>
                </a:lnTo>
                <a:lnTo>
                  <a:pt x="532638" y="233934"/>
                </a:lnTo>
                <a:lnTo>
                  <a:pt x="374523" y="233934"/>
                </a:lnTo>
                <a:lnTo>
                  <a:pt x="374523" y="60960"/>
                </a:lnTo>
                <a:lnTo>
                  <a:pt x="415671" y="60960"/>
                </a:lnTo>
                <a:lnTo>
                  <a:pt x="415671" y="26670"/>
                </a:lnTo>
                <a:lnTo>
                  <a:pt x="374523" y="27051"/>
                </a:lnTo>
                <a:lnTo>
                  <a:pt x="374523" y="10287"/>
                </a:lnTo>
                <a:lnTo>
                  <a:pt x="532638" y="10287"/>
                </a:lnTo>
                <a:lnTo>
                  <a:pt x="523494" y="26670"/>
                </a:lnTo>
                <a:lnTo>
                  <a:pt x="486918" y="26670"/>
                </a:lnTo>
                <a:lnTo>
                  <a:pt x="486918" y="60960"/>
                </a:lnTo>
                <a:lnTo>
                  <a:pt x="494919" y="60960"/>
                </a:lnTo>
                <a:lnTo>
                  <a:pt x="532638" y="60960"/>
                </a:lnTo>
                <a:lnTo>
                  <a:pt x="532638" y="71247"/>
                </a:lnTo>
                <a:lnTo>
                  <a:pt x="532668" y="71247"/>
                </a:lnTo>
                <a:lnTo>
                  <a:pt x="532638" y="71384"/>
                </a:lnTo>
                <a:lnTo>
                  <a:pt x="532638" y="77343"/>
                </a:lnTo>
                <a:lnTo>
                  <a:pt x="532638" y="90297"/>
                </a:lnTo>
                <a:lnTo>
                  <a:pt x="606171" y="90297"/>
                </a:lnTo>
                <a:lnTo>
                  <a:pt x="606171" y="43815"/>
                </a:lnTo>
                <a:lnTo>
                  <a:pt x="576453" y="43815"/>
                </a:lnTo>
                <a:lnTo>
                  <a:pt x="570738" y="71247"/>
                </a:lnTo>
                <a:lnTo>
                  <a:pt x="532668" y="71247"/>
                </a:lnTo>
                <a:lnTo>
                  <a:pt x="545973" y="11049"/>
                </a:lnTo>
                <a:lnTo>
                  <a:pt x="583692" y="11049"/>
                </a:lnTo>
                <a:lnTo>
                  <a:pt x="580263" y="27051"/>
                </a:lnTo>
                <a:lnTo>
                  <a:pt x="606171" y="27432"/>
                </a:lnTo>
                <a:close/>
                <a:moveTo>
                  <a:pt x="212979" y="1143"/>
                </a:moveTo>
                <a:lnTo>
                  <a:pt x="256413" y="1143"/>
                </a:lnTo>
                <a:lnTo>
                  <a:pt x="256413" y="41148"/>
                </a:lnTo>
                <a:lnTo>
                  <a:pt x="318135" y="41148"/>
                </a:lnTo>
                <a:lnTo>
                  <a:pt x="307848" y="58293"/>
                </a:lnTo>
                <a:lnTo>
                  <a:pt x="256413" y="58293"/>
                </a:lnTo>
                <a:lnTo>
                  <a:pt x="256413" y="102108"/>
                </a:lnTo>
                <a:lnTo>
                  <a:pt x="317754" y="102108"/>
                </a:lnTo>
                <a:lnTo>
                  <a:pt x="317754" y="233934"/>
                </a:lnTo>
                <a:lnTo>
                  <a:pt x="156591" y="233934"/>
                </a:lnTo>
                <a:lnTo>
                  <a:pt x="156591" y="102108"/>
                </a:lnTo>
                <a:lnTo>
                  <a:pt x="199263" y="102489"/>
                </a:lnTo>
                <a:lnTo>
                  <a:pt x="199263" y="102108"/>
                </a:lnTo>
                <a:lnTo>
                  <a:pt x="212979" y="102108"/>
                </a:lnTo>
                <a:close/>
                <a:moveTo>
                  <a:pt x="901065" y="762"/>
                </a:moveTo>
                <a:lnTo>
                  <a:pt x="944499" y="762"/>
                </a:lnTo>
                <a:lnTo>
                  <a:pt x="944499" y="17145"/>
                </a:lnTo>
                <a:lnTo>
                  <a:pt x="1082421" y="17145"/>
                </a:lnTo>
                <a:lnTo>
                  <a:pt x="1070991" y="35052"/>
                </a:lnTo>
                <a:lnTo>
                  <a:pt x="759714" y="35052"/>
                </a:lnTo>
                <a:lnTo>
                  <a:pt x="759714" y="17145"/>
                </a:lnTo>
                <a:lnTo>
                  <a:pt x="901065" y="17145"/>
                </a:lnTo>
                <a:close/>
                <a:moveTo>
                  <a:pt x="1529715" y="381"/>
                </a:moveTo>
                <a:lnTo>
                  <a:pt x="1787652" y="381"/>
                </a:lnTo>
                <a:lnTo>
                  <a:pt x="1777365" y="18288"/>
                </a:lnTo>
                <a:lnTo>
                  <a:pt x="1711071" y="18288"/>
                </a:lnTo>
                <a:lnTo>
                  <a:pt x="1711071" y="86487"/>
                </a:lnTo>
                <a:lnTo>
                  <a:pt x="1788033" y="86487"/>
                </a:lnTo>
                <a:lnTo>
                  <a:pt x="1788033" y="38481"/>
                </a:lnTo>
                <a:lnTo>
                  <a:pt x="1762887" y="71247"/>
                </a:lnTo>
                <a:lnTo>
                  <a:pt x="1721358" y="71247"/>
                </a:lnTo>
                <a:lnTo>
                  <a:pt x="1748790" y="34290"/>
                </a:lnTo>
                <a:lnTo>
                  <a:pt x="1788033" y="34290"/>
                </a:lnTo>
                <a:lnTo>
                  <a:pt x="1788033" y="381"/>
                </a:lnTo>
                <a:lnTo>
                  <a:pt x="1832991" y="381"/>
                </a:lnTo>
                <a:lnTo>
                  <a:pt x="1832991" y="105156"/>
                </a:lnTo>
                <a:lnTo>
                  <a:pt x="1711071" y="105156"/>
                </a:lnTo>
                <a:lnTo>
                  <a:pt x="1711071" y="117348"/>
                </a:lnTo>
                <a:lnTo>
                  <a:pt x="1837182" y="117348"/>
                </a:lnTo>
                <a:lnTo>
                  <a:pt x="1826514" y="137160"/>
                </a:lnTo>
                <a:lnTo>
                  <a:pt x="1711071" y="137160"/>
                </a:lnTo>
                <a:lnTo>
                  <a:pt x="1711071" y="152400"/>
                </a:lnTo>
                <a:lnTo>
                  <a:pt x="1850517" y="152400"/>
                </a:lnTo>
                <a:lnTo>
                  <a:pt x="1840230" y="172593"/>
                </a:lnTo>
                <a:lnTo>
                  <a:pt x="1515618" y="172593"/>
                </a:lnTo>
                <a:lnTo>
                  <a:pt x="1515618" y="152400"/>
                </a:lnTo>
                <a:lnTo>
                  <a:pt x="1663065" y="152400"/>
                </a:lnTo>
                <a:lnTo>
                  <a:pt x="1663065" y="137160"/>
                </a:lnTo>
                <a:lnTo>
                  <a:pt x="1531620" y="137160"/>
                </a:lnTo>
                <a:lnTo>
                  <a:pt x="1531620" y="117348"/>
                </a:lnTo>
                <a:lnTo>
                  <a:pt x="1663065" y="117348"/>
                </a:lnTo>
                <a:lnTo>
                  <a:pt x="1663065" y="105156"/>
                </a:lnTo>
                <a:lnTo>
                  <a:pt x="1529715" y="105156"/>
                </a:lnTo>
                <a:close/>
                <a:moveTo>
                  <a:pt x="1183767" y="0"/>
                </a:moveTo>
                <a:lnTo>
                  <a:pt x="1227201" y="0"/>
                </a:lnTo>
                <a:lnTo>
                  <a:pt x="1227201" y="27051"/>
                </a:lnTo>
                <a:lnTo>
                  <a:pt x="1269492" y="27051"/>
                </a:lnTo>
                <a:lnTo>
                  <a:pt x="1259205" y="44958"/>
                </a:lnTo>
                <a:lnTo>
                  <a:pt x="1141857" y="44577"/>
                </a:lnTo>
                <a:lnTo>
                  <a:pt x="1141857" y="27051"/>
                </a:lnTo>
                <a:lnTo>
                  <a:pt x="1183767" y="27051"/>
                </a:lnTo>
                <a:close/>
              </a:path>
            </a:pathLst>
          </a:custGeom>
          <a:solidFill>
            <a:prstClr val="black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站酷高端黑" panose="02010600030101010101" pitchFamily="2" charset="-122"/>
              <a:ea typeface="站酷高端黑" panose="02010600030101010101" pitchFamily="2" charset="-122"/>
              <a:cs typeface="+mn-cs"/>
            </a:endParaRPr>
          </a:p>
        </p:txBody>
      </p:sp>
      <p:sp>
        <p:nvSpPr>
          <p:cNvPr id="32" name="常用图形-45_矢量">
            <a:extLst>
              <a:ext uri="{FF2B5EF4-FFF2-40B4-BE49-F238E27FC236}">
                <a16:creationId xmlns:a16="http://schemas.microsoft.com/office/drawing/2014/main" id="{4BCB2108-61DB-40DE-83A7-9930301E36EB}"/>
              </a:ext>
            </a:extLst>
          </p:cNvPr>
          <p:cNvSpPr/>
          <p:nvPr/>
        </p:nvSpPr>
        <p:spPr>
          <a:xfrm>
            <a:off x="902834" y="5692039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5" name="常用图形-46_矢量">
            <a:extLst>
              <a:ext uri="{FF2B5EF4-FFF2-40B4-BE49-F238E27FC236}">
                <a16:creationId xmlns:a16="http://schemas.microsoft.com/office/drawing/2014/main" id="{65050AE8-D42E-4168-BD84-F1DC5F7AB993}"/>
              </a:ext>
            </a:extLst>
          </p:cNvPr>
          <p:cNvSpPr/>
          <p:nvPr/>
        </p:nvSpPr>
        <p:spPr>
          <a:xfrm>
            <a:off x="4905581" y="5692039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8" name="常用图形-47_矢量">
            <a:extLst>
              <a:ext uri="{FF2B5EF4-FFF2-40B4-BE49-F238E27FC236}">
                <a16:creationId xmlns:a16="http://schemas.microsoft.com/office/drawing/2014/main" id="{34FA6A18-9ADA-4E1F-9F2B-696442CEF929}"/>
              </a:ext>
            </a:extLst>
          </p:cNvPr>
          <p:cNvSpPr/>
          <p:nvPr/>
        </p:nvSpPr>
        <p:spPr>
          <a:xfrm>
            <a:off x="8624337" y="5692039"/>
            <a:ext cx="676275" cy="255604"/>
          </a:xfrm>
          <a:custGeom>
            <a:avLst/>
            <a:gdLst>
              <a:gd name="connsiteX0" fmla="*/ 127802 w 676275"/>
              <a:gd name="connsiteY0" fmla="*/ 0 h 255604"/>
              <a:gd name="connsiteX1" fmla="*/ 548473 w 676275"/>
              <a:gd name="connsiteY1" fmla="*/ 0 h 255604"/>
              <a:gd name="connsiteX2" fmla="*/ 676275 w 676275"/>
              <a:gd name="connsiteY2" fmla="*/ 127802 h 255604"/>
              <a:gd name="connsiteX3" fmla="*/ 548473 w 676275"/>
              <a:gd name="connsiteY3" fmla="*/ 255604 h 255604"/>
              <a:gd name="connsiteX4" fmla="*/ 127802 w 676275"/>
              <a:gd name="connsiteY4" fmla="*/ 255604 h 255604"/>
              <a:gd name="connsiteX5" fmla="*/ 0 w 676275"/>
              <a:gd name="connsiteY5" fmla="*/ 127802 h 255604"/>
              <a:gd name="connsiteX6" fmla="*/ 127802 w 676275"/>
              <a:gd name="connsiteY6" fmla="*/ 0 h 255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275" h="255604">
                <a:moveTo>
                  <a:pt x="127802" y="0"/>
                </a:moveTo>
                <a:lnTo>
                  <a:pt x="548473" y="0"/>
                </a:lnTo>
                <a:cubicBezTo>
                  <a:pt x="619056" y="0"/>
                  <a:pt x="676275" y="57219"/>
                  <a:pt x="676275" y="127802"/>
                </a:cubicBezTo>
                <a:cubicBezTo>
                  <a:pt x="676275" y="198385"/>
                  <a:pt x="619056" y="255604"/>
                  <a:pt x="548473" y="255604"/>
                </a:cubicBezTo>
                <a:lnTo>
                  <a:pt x="127802" y="255604"/>
                </a:lnTo>
                <a:cubicBezTo>
                  <a:pt x="57219" y="255604"/>
                  <a:pt x="0" y="198385"/>
                  <a:pt x="0" y="127802"/>
                </a:cubicBezTo>
                <a:cubicBezTo>
                  <a:pt x="0" y="57219"/>
                  <a:pt x="57219" y="0"/>
                  <a:pt x="12780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2" name="文本框-2_矢量">
            <a:extLst>
              <a:ext uri="{FF2B5EF4-FFF2-40B4-BE49-F238E27FC236}">
                <a16:creationId xmlns:a16="http://schemas.microsoft.com/office/drawing/2014/main" id="{E59B16AF-CD26-4220-9C05-5D967260CD7B}"/>
              </a:ext>
            </a:extLst>
          </p:cNvPr>
          <p:cNvSpPr txBox="1"/>
          <p:nvPr/>
        </p:nvSpPr>
        <p:spPr>
          <a:xfrm>
            <a:off x="6177535" y="1020783"/>
            <a:ext cx="3808505" cy="626793"/>
          </a:xfrm>
          <a:custGeom>
            <a:avLst/>
            <a:gdLst/>
            <a:ahLst/>
            <a:cxnLst/>
            <a:rect l="l" t="t" r="r" b="b"/>
            <a:pathLst>
              <a:path w="3808505" h="626793">
                <a:moveTo>
                  <a:pt x="506530" y="310849"/>
                </a:moveTo>
                <a:lnTo>
                  <a:pt x="647176" y="310849"/>
                </a:lnTo>
                <a:lnTo>
                  <a:pt x="838781" y="612524"/>
                </a:lnTo>
                <a:lnTo>
                  <a:pt x="697116" y="612524"/>
                </a:lnTo>
                <a:close/>
                <a:moveTo>
                  <a:pt x="2349436" y="209950"/>
                </a:moveTo>
                <a:lnTo>
                  <a:pt x="2766279" y="209950"/>
                </a:lnTo>
                <a:lnTo>
                  <a:pt x="2766279" y="451495"/>
                </a:lnTo>
                <a:lnTo>
                  <a:pt x="2497217" y="451495"/>
                </a:lnTo>
                <a:lnTo>
                  <a:pt x="2497217" y="403593"/>
                </a:lnTo>
                <a:lnTo>
                  <a:pt x="2647036" y="403593"/>
                </a:lnTo>
                <a:lnTo>
                  <a:pt x="2647036" y="223200"/>
                </a:lnTo>
                <a:lnTo>
                  <a:pt x="2617480" y="257851"/>
                </a:lnTo>
                <a:lnTo>
                  <a:pt x="2470718" y="257851"/>
                </a:lnTo>
                <a:lnTo>
                  <a:pt x="2470718" y="569719"/>
                </a:lnTo>
                <a:lnTo>
                  <a:pt x="2768317" y="569719"/>
                </a:lnTo>
                <a:lnTo>
                  <a:pt x="2739780" y="617620"/>
                </a:lnTo>
                <a:lnTo>
                  <a:pt x="2349436" y="617620"/>
                </a:lnTo>
                <a:close/>
                <a:moveTo>
                  <a:pt x="19365" y="14269"/>
                </a:moveTo>
                <a:lnTo>
                  <a:pt x="828590" y="14269"/>
                </a:lnTo>
                <a:lnTo>
                  <a:pt x="801072" y="77457"/>
                </a:lnTo>
                <a:lnTo>
                  <a:pt x="494300" y="77457"/>
                </a:lnTo>
                <a:lnTo>
                  <a:pt x="400536" y="226257"/>
                </a:lnTo>
                <a:lnTo>
                  <a:pt x="856107" y="226257"/>
                </a:lnTo>
                <a:lnTo>
                  <a:pt x="828590" y="288427"/>
                </a:lnTo>
                <a:lnTo>
                  <a:pt x="360788" y="288427"/>
                </a:lnTo>
                <a:lnTo>
                  <a:pt x="155934" y="612524"/>
                </a:lnTo>
                <a:lnTo>
                  <a:pt x="14269" y="612524"/>
                </a:lnTo>
                <a:lnTo>
                  <a:pt x="219123" y="288427"/>
                </a:lnTo>
                <a:lnTo>
                  <a:pt x="0" y="288427"/>
                </a:lnTo>
                <a:lnTo>
                  <a:pt x="0" y="226257"/>
                </a:lnTo>
                <a:lnTo>
                  <a:pt x="258871" y="226257"/>
                </a:lnTo>
                <a:lnTo>
                  <a:pt x="353654" y="77457"/>
                </a:lnTo>
                <a:lnTo>
                  <a:pt x="19365" y="77457"/>
                </a:lnTo>
                <a:close/>
                <a:moveTo>
                  <a:pt x="2421798" y="5096"/>
                </a:moveTo>
                <a:lnTo>
                  <a:pt x="2707167" y="5096"/>
                </a:lnTo>
                <a:lnTo>
                  <a:pt x="2815199" y="188548"/>
                </a:lnTo>
                <a:lnTo>
                  <a:pt x="2661304" y="188548"/>
                </a:lnTo>
                <a:lnTo>
                  <a:pt x="2575693" y="43825"/>
                </a:lnTo>
                <a:lnTo>
                  <a:pt x="2527792" y="43825"/>
                </a:lnTo>
                <a:lnTo>
                  <a:pt x="2458488" y="188548"/>
                </a:lnTo>
                <a:lnTo>
                  <a:pt x="2304593" y="188548"/>
                </a:lnTo>
                <a:close/>
                <a:moveTo>
                  <a:pt x="3790160" y="4077"/>
                </a:moveTo>
                <a:lnTo>
                  <a:pt x="3790160" y="52997"/>
                </a:lnTo>
                <a:lnTo>
                  <a:pt x="3454851" y="70323"/>
                </a:lnTo>
                <a:lnTo>
                  <a:pt x="3454851" y="202816"/>
                </a:lnTo>
                <a:lnTo>
                  <a:pt x="3808505" y="202816"/>
                </a:lnTo>
                <a:lnTo>
                  <a:pt x="3784044" y="252756"/>
                </a:lnTo>
                <a:lnTo>
                  <a:pt x="3454851" y="252756"/>
                </a:lnTo>
                <a:lnTo>
                  <a:pt x="3454851" y="365884"/>
                </a:lnTo>
                <a:lnTo>
                  <a:pt x="3808505" y="365884"/>
                </a:lnTo>
                <a:lnTo>
                  <a:pt x="3784044" y="415824"/>
                </a:lnTo>
                <a:lnTo>
                  <a:pt x="3454851" y="415824"/>
                </a:lnTo>
                <a:lnTo>
                  <a:pt x="3454851" y="623735"/>
                </a:lnTo>
                <a:lnTo>
                  <a:pt x="3253054" y="623735"/>
                </a:lnTo>
                <a:lnTo>
                  <a:pt x="3227575" y="577872"/>
                </a:lnTo>
                <a:lnTo>
                  <a:pt x="3335608" y="577872"/>
                </a:lnTo>
                <a:lnTo>
                  <a:pt x="3335608" y="415824"/>
                </a:lnTo>
                <a:lnTo>
                  <a:pt x="2934052" y="415824"/>
                </a:lnTo>
                <a:lnTo>
                  <a:pt x="2934052" y="365884"/>
                </a:lnTo>
                <a:lnTo>
                  <a:pt x="3335608" y="365884"/>
                </a:lnTo>
                <a:lnTo>
                  <a:pt x="3335608" y="252756"/>
                </a:lnTo>
                <a:lnTo>
                  <a:pt x="2934052" y="252756"/>
                </a:lnTo>
                <a:lnTo>
                  <a:pt x="2934052" y="202816"/>
                </a:lnTo>
                <a:lnTo>
                  <a:pt x="3335608" y="202816"/>
                </a:lnTo>
                <a:lnTo>
                  <a:pt x="3335608" y="76438"/>
                </a:lnTo>
                <a:lnTo>
                  <a:pt x="2953417" y="96822"/>
                </a:lnTo>
                <a:lnTo>
                  <a:pt x="2953417" y="48921"/>
                </a:lnTo>
                <a:close/>
                <a:moveTo>
                  <a:pt x="2087509" y="0"/>
                </a:moveTo>
                <a:lnTo>
                  <a:pt x="2193503" y="0"/>
                </a:lnTo>
                <a:lnTo>
                  <a:pt x="2193503" y="87649"/>
                </a:lnTo>
                <a:lnTo>
                  <a:pt x="2291344" y="87649"/>
                </a:lnTo>
                <a:lnTo>
                  <a:pt x="2268922" y="138608"/>
                </a:lnTo>
                <a:lnTo>
                  <a:pt x="2193503" y="138608"/>
                </a:lnTo>
                <a:lnTo>
                  <a:pt x="2193503" y="206893"/>
                </a:lnTo>
                <a:lnTo>
                  <a:pt x="2244462" y="206893"/>
                </a:lnTo>
                <a:lnTo>
                  <a:pt x="2300516" y="436207"/>
                </a:lnTo>
                <a:lnTo>
                  <a:pt x="2211848" y="436207"/>
                </a:lnTo>
                <a:lnTo>
                  <a:pt x="2193503" y="361807"/>
                </a:lnTo>
                <a:lnTo>
                  <a:pt x="2193503" y="626793"/>
                </a:lnTo>
                <a:lnTo>
                  <a:pt x="2087509" y="626793"/>
                </a:lnTo>
                <a:lnTo>
                  <a:pt x="2087509" y="309829"/>
                </a:lnTo>
                <a:lnTo>
                  <a:pt x="2055914" y="581949"/>
                </a:lnTo>
                <a:lnTo>
                  <a:pt x="1964189" y="581949"/>
                </a:lnTo>
                <a:lnTo>
                  <a:pt x="2015147" y="138608"/>
                </a:lnTo>
                <a:lnTo>
                  <a:pt x="1971323" y="138608"/>
                </a:lnTo>
                <a:lnTo>
                  <a:pt x="1971323" y="87649"/>
                </a:lnTo>
                <a:lnTo>
                  <a:pt x="2087509" y="87649"/>
                </a:lnTo>
                <a:close/>
                <a:moveTo>
                  <a:pt x="1597676" y="0"/>
                </a:moveTo>
                <a:lnTo>
                  <a:pt x="1713862" y="0"/>
                </a:lnTo>
                <a:lnTo>
                  <a:pt x="1713862" y="94783"/>
                </a:lnTo>
                <a:lnTo>
                  <a:pt x="1838201" y="94783"/>
                </a:lnTo>
                <a:lnTo>
                  <a:pt x="1816799" y="142685"/>
                </a:lnTo>
                <a:lnTo>
                  <a:pt x="1713862" y="142685"/>
                </a:lnTo>
                <a:lnTo>
                  <a:pt x="1713862" y="626793"/>
                </a:lnTo>
                <a:lnTo>
                  <a:pt x="1339825" y="626793"/>
                </a:lnTo>
                <a:lnTo>
                  <a:pt x="1316384" y="582968"/>
                </a:lnTo>
                <a:lnTo>
                  <a:pt x="1597676" y="582968"/>
                </a:lnTo>
                <a:lnTo>
                  <a:pt x="1597676" y="142685"/>
                </a:lnTo>
                <a:lnTo>
                  <a:pt x="1432570" y="142685"/>
                </a:lnTo>
                <a:lnTo>
                  <a:pt x="1138028" y="626793"/>
                </a:lnTo>
                <a:lnTo>
                  <a:pt x="999420" y="626793"/>
                </a:lnTo>
                <a:lnTo>
                  <a:pt x="1292943" y="142685"/>
                </a:lnTo>
                <a:lnTo>
                  <a:pt x="980056" y="142685"/>
                </a:lnTo>
                <a:lnTo>
                  <a:pt x="980056" y="94783"/>
                </a:lnTo>
                <a:lnTo>
                  <a:pt x="1597676" y="94783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0" b="0" i="0" u="none" strike="noStrike" kern="1200" cap="none" spc="-3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站酷高端黑" panose="02010600030101010101" pitchFamily="2" charset="-122"/>
              <a:ea typeface="站酷高端黑" panose="02010600030101010101" pitchFamily="2" charset="-122"/>
              <a:cs typeface="+mn-cs"/>
            </a:endParaRPr>
          </a:p>
        </p:txBody>
      </p:sp>
      <p:sp>
        <p:nvSpPr>
          <p:cNvPr id="48" name="文本框-3_矢量">
            <a:extLst>
              <a:ext uri="{FF2B5EF4-FFF2-40B4-BE49-F238E27FC236}">
                <a16:creationId xmlns:a16="http://schemas.microsoft.com/office/drawing/2014/main" id="{FFF84B8D-8FFE-494E-86B7-09639242D476}"/>
              </a:ext>
            </a:extLst>
          </p:cNvPr>
          <p:cNvSpPr txBox="1"/>
          <p:nvPr/>
        </p:nvSpPr>
        <p:spPr>
          <a:xfrm>
            <a:off x="6164333" y="2852633"/>
            <a:ext cx="4942723" cy="1142324"/>
          </a:xfrm>
          <a:custGeom>
            <a:avLst/>
            <a:gdLst/>
            <a:ahLst/>
            <a:cxnLst/>
            <a:rect l="l" t="t" r="r" b="b"/>
            <a:pathLst>
              <a:path w="4942723" h="1142324">
                <a:moveTo>
                  <a:pt x="3044781" y="1099718"/>
                </a:moveTo>
                <a:cubicBezTo>
                  <a:pt x="3047848" y="1099718"/>
                  <a:pt x="3049981" y="1100185"/>
                  <a:pt x="3051181" y="1101118"/>
                </a:cubicBezTo>
                <a:cubicBezTo>
                  <a:pt x="3052382" y="1102052"/>
                  <a:pt x="3052982" y="1104452"/>
                  <a:pt x="3052982" y="1108319"/>
                </a:cubicBezTo>
                <a:cubicBezTo>
                  <a:pt x="3052982" y="1112187"/>
                  <a:pt x="3052382" y="1114620"/>
                  <a:pt x="3051181" y="1115620"/>
                </a:cubicBezTo>
                <a:cubicBezTo>
                  <a:pt x="3049981" y="1116620"/>
                  <a:pt x="3047848" y="1117120"/>
                  <a:pt x="3044781" y="1117120"/>
                </a:cubicBezTo>
                <a:cubicBezTo>
                  <a:pt x="3041580" y="1117120"/>
                  <a:pt x="3039347" y="1116620"/>
                  <a:pt x="3038080" y="1115620"/>
                </a:cubicBezTo>
                <a:cubicBezTo>
                  <a:pt x="3036813" y="1114620"/>
                  <a:pt x="3036179" y="1112187"/>
                  <a:pt x="3036179" y="1108319"/>
                </a:cubicBezTo>
                <a:cubicBezTo>
                  <a:pt x="3036179" y="1104452"/>
                  <a:pt x="3036813" y="1102052"/>
                  <a:pt x="3038080" y="1101118"/>
                </a:cubicBezTo>
                <a:cubicBezTo>
                  <a:pt x="3039347" y="1100185"/>
                  <a:pt x="3041580" y="1099718"/>
                  <a:pt x="3044781" y="1099718"/>
                </a:cubicBezTo>
                <a:close/>
                <a:moveTo>
                  <a:pt x="442456" y="1094118"/>
                </a:moveTo>
                <a:lnTo>
                  <a:pt x="451457" y="1094118"/>
                </a:lnTo>
                <a:cubicBezTo>
                  <a:pt x="451457" y="1098518"/>
                  <a:pt x="450823" y="1102952"/>
                  <a:pt x="449556" y="1107419"/>
                </a:cubicBezTo>
                <a:cubicBezTo>
                  <a:pt x="448290" y="1111886"/>
                  <a:pt x="446689" y="1116187"/>
                  <a:pt x="444756" y="1120321"/>
                </a:cubicBezTo>
                <a:cubicBezTo>
                  <a:pt x="442822" y="1124455"/>
                  <a:pt x="440655" y="1128422"/>
                  <a:pt x="438255" y="1132222"/>
                </a:cubicBezTo>
                <a:cubicBezTo>
                  <a:pt x="435855" y="1136023"/>
                  <a:pt x="433521" y="1139390"/>
                  <a:pt x="431254" y="1142324"/>
                </a:cubicBezTo>
                <a:lnTo>
                  <a:pt x="423453" y="1142324"/>
                </a:lnTo>
                <a:cubicBezTo>
                  <a:pt x="429321" y="1133789"/>
                  <a:pt x="433955" y="1125421"/>
                  <a:pt x="437355" y="1117220"/>
                </a:cubicBezTo>
                <a:cubicBezTo>
                  <a:pt x="440755" y="1109019"/>
                  <a:pt x="442456" y="1101318"/>
                  <a:pt x="442456" y="1094118"/>
                </a:cubicBezTo>
                <a:close/>
                <a:moveTo>
                  <a:pt x="2854757" y="1061313"/>
                </a:moveTo>
                <a:lnTo>
                  <a:pt x="2861557" y="1061713"/>
                </a:lnTo>
                <a:lnTo>
                  <a:pt x="2861357" y="1081316"/>
                </a:lnTo>
                <a:lnTo>
                  <a:pt x="2861357" y="1083316"/>
                </a:lnTo>
                <a:lnTo>
                  <a:pt x="2920565" y="1083316"/>
                </a:lnTo>
                <a:lnTo>
                  <a:pt x="2920565" y="1061313"/>
                </a:lnTo>
                <a:lnTo>
                  <a:pt x="2927566" y="1061713"/>
                </a:lnTo>
                <a:lnTo>
                  <a:pt x="2927566" y="1083316"/>
                </a:lnTo>
                <a:lnTo>
                  <a:pt x="2978973" y="1083316"/>
                </a:lnTo>
                <a:lnTo>
                  <a:pt x="2978973" y="1089917"/>
                </a:lnTo>
                <a:lnTo>
                  <a:pt x="2927566" y="1089917"/>
                </a:lnTo>
                <a:lnTo>
                  <a:pt x="2927566" y="1132522"/>
                </a:lnTo>
                <a:lnTo>
                  <a:pt x="2920565" y="1132522"/>
                </a:lnTo>
                <a:lnTo>
                  <a:pt x="2920565" y="1089917"/>
                </a:lnTo>
                <a:lnTo>
                  <a:pt x="2860957" y="1089917"/>
                </a:lnTo>
                <a:cubicBezTo>
                  <a:pt x="2860424" y="1095518"/>
                  <a:pt x="2859224" y="1100385"/>
                  <a:pt x="2857357" y="1104519"/>
                </a:cubicBezTo>
                <a:cubicBezTo>
                  <a:pt x="2855490" y="1108653"/>
                  <a:pt x="2852723" y="1112420"/>
                  <a:pt x="2849056" y="1115820"/>
                </a:cubicBezTo>
                <a:cubicBezTo>
                  <a:pt x="2845389" y="1119221"/>
                  <a:pt x="2840689" y="1122488"/>
                  <a:pt x="2834954" y="1125622"/>
                </a:cubicBezTo>
                <a:cubicBezTo>
                  <a:pt x="2829220" y="1128755"/>
                  <a:pt x="2822153" y="1132122"/>
                  <a:pt x="2813752" y="1135723"/>
                </a:cubicBezTo>
                <a:lnTo>
                  <a:pt x="2809951" y="1129922"/>
                </a:lnTo>
                <a:cubicBezTo>
                  <a:pt x="2818352" y="1126588"/>
                  <a:pt x="2825287" y="1123488"/>
                  <a:pt x="2830754" y="1120621"/>
                </a:cubicBezTo>
                <a:cubicBezTo>
                  <a:pt x="2836221" y="1117754"/>
                  <a:pt x="2840621" y="1114787"/>
                  <a:pt x="2843955" y="1111720"/>
                </a:cubicBezTo>
                <a:cubicBezTo>
                  <a:pt x="2847289" y="1108653"/>
                  <a:pt x="2849723" y="1105386"/>
                  <a:pt x="2851257" y="1101919"/>
                </a:cubicBezTo>
                <a:cubicBezTo>
                  <a:pt x="2852790" y="1098451"/>
                  <a:pt x="2853823" y="1094451"/>
                  <a:pt x="2854357" y="1089917"/>
                </a:cubicBezTo>
                <a:lnTo>
                  <a:pt x="2802150" y="1089917"/>
                </a:lnTo>
                <a:lnTo>
                  <a:pt x="2802150" y="1083316"/>
                </a:lnTo>
                <a:lnTo>
                  <a:pt x="2854757" y="1083316"/>
                </a:lnTo>
                <a:lnTo>
                  <a:pt x="2854757" y="1080916"/>
                </a:lnTo>
                <a:close/>
                <a:moveTo>
                  <a:pt x="2209076" y="1057713"/>
                </a:moveTo>
                <a:lnTo>
                  <a:pt x="2371697" y="1057713"/>
                </a:lnTo>
                <a:lnTo>
                  <a:pt x="2371697" y="1064314"/>
                </a:lnTo>
                <a:lnTo>
                  <a:pt x="2314689" y="1064314"/>
                </a:lnTo>
                <a:lnTo>
                  <a:pt x="2314689" y="1106319"/>
                </a:lnTo>
                <a:cubicBezTo>
                  <a:pt x="2314689" y="1109386"/>
                  <a:pt x="2314923" y="1111920"/>
                  <a:pt x="2315389" y="1113920"/>
                </a:cubicBezTo>
                <a:cubicBezTo>
                  <a:pt x="2315856" y="1115920"/>
                  <a:pt x="2316689" y="1117520"/>
                  <a:pt x="2317890" y="1118721"/>
                </a:cubicBezTo>
                <a:cubicBezTo>
                  <a:pt x="2319090" y="1119921"/>
                  <a:pt x="2320690" y="1120754"/>
                  <a:pt x="2322690" y="1121221"/>
                </a:cubicBezTo>
                <a:cubicBezTo>
                  <a:pt x="2324691" y="1121688"/>
                  <a:pt x="2327291" y="1121988"/>
                  <a:pt x="2330491" y="1122121"/>
                </a:cubicBezTo>
                <a:cubicBezTo>
                  <a:pt x="2336092" y="1122388"/>
                  <a:pt x="2341759" y="1122388"/>
                  <a:pt x="2347493" y="1122121"/>
                </a:cubicBezTo>
                <a:cubicBezTo>
                  <a:pt x="2351094" y="1121988"/>
                  <a:pt x="2353961" y="1121721"/>
                  <a:pt x="2356095" y="1121321"/>
                </a:cubicBezTo>
                <a:cubicBezTo>
                  <a:pt x="2358228" y="1120921"/>
                  <a:pt x="2359929" y="1120154"/>
                  <a:pt x="2361195" y="1119021"/>
                </a:cubicBezTo>
                <a:cubicBezTo>
                  <a:pt x="2362462" y="1117887"/>
                  <a:pt x="2363395" y="1116354"/>
                  <a:pt x="2363995" y="1114420"/>
                </a:cubicBezTo>
                <a:cubicBezTo>
                  <a:pt x="2364595" y="1112487"/>
                  <a:pt x="2365095" y="1109920"/>
                  <a:pt x="2365496" y="1106719"/>
                </a:cubicBezTo>
                <a:cubicBezTo>
                  <a:pt x="2365629" y="1105386"/>
                  <a:pt x="2365796" y="1103719"/>
                  <a:pt x="2365996" y="1101719"/>
                </a:cubicBezTo>
                <a:cubicBezTo>
                  <a:pt x="2366196" y="1099718"/>
                  <a:pt x="2366362" y="1097785"/>
                  <a:pt x="2366496" y="1095918"/>
                </a:cubicBezTo>
                <a:cubicBezTo>
                  <a:pt x="2366629" y="1094051"/>
                  <a:pt x="2366729" y="1092351"/>
                  <a:pt x="2366796" y="1090817"/>
                </a:cubicBezTo>
                <a:cubicBezTo>
                  <a:pt x="2366863" y="1089284"/>
                  <a:pt x="2366896" y="1088317"/>
                  <a:pt x="2366896" y="1087917"/>
                </a:cubicBezTo>
                <a:lnTo>
                  <a:pt x="2373297" y="1090317"/>
                </a:lnTo>
                <a:cubicBezTo>
                  <a:pt x="2373297" y="1090717"/>
                  <a:pt x="2373263" y="1091651"/>
                  <a:pt x="2373197" y="1093117"/>
                </a:cubicBezTo>
                <a:cubicBezTo>
                  <a:pt x="2373130" y="1094584"/>
                  <a:pt x="2373030" y="1096218"/>
                  <a:pt x="2372897" y="1098018"/>
                </a:cubicBezTo>
                <a:cubicBezTo>
                  <a:pt x="2372763" y="1099818"/>
                  <a:pt x="2372597" y="1101685"/>
                  <a:pt x="2372397" y="1103619"/>
                </a:cubicBezTo>
                <a:cubicBezTo>
                  <a:pt x="2372197" y="1105552"/>
                  <a:pt x="2372030" y="1107253"/>
                  <a:pt x="2371897" y="1108719"/>
                </a:cubicBezTo>
                <a:cubicBezTo>
                  <a:pt x="2371363" y="1112720"/>
                  <a:pt x="2370663" y="1115987"/>
                  <a:pt x="2369796" y="1118521"/>
                </a:cubicBezTo>
                <a:cubicBezTo>
                  <a:pt x="2368929" y="1121054"/>
                  <a:pt x="2367629" y="1123055"/>
                  <a:pt x="2365896" y="1124521"/>
                </a:cubicBezTo>
                <a:cubicBezTo>
                  <a:pt x="2364162" y="1125988"/>
                  <a:pt x="2361862" y="1127022"/>
                  <a:pt x="2358995" y="1127622"/>
                </a:cubicBezTo>
                <a:cubicBezTo>
                  <a:pt x="2356128" y="1128222"/>
                  <a:pt x="2352427" y="1128589"/>
                  <a:pt x="2347893" y="1128722"/>
                </a:cubicBezTo>
                <a:cubicBezTo>
                  <a:pt x="2341626" y="1128989"/>
                  <a:pt x="2335359" y="1128989"/>
                  <a:pt x="2329091" y="1128722"/>
                </a:cubicBezTo>
                <a:cubicBezTo>
                  <a:pt x="2325091" y="1128589"/>
                  <a:pt x="2321757" y="1128155"/>
                  <a:pt x="2319090" y="1127422"/>
                </a:cubicBezTo>
                <a:cubicBezTo>
                  <a:pt x="2316423" y="1126688"/>
                  <a:pt x="2314223" y="1125522"/>
                  <a:pt x="2312489" y="1123921"/>
                </a:cubicBezTo>
                <a:cubicBezTo>
                  <a:pt x="2310755" y="1122321"/>
                  <a:pt x="2309522" y="1120187"/>
                  <a:pt x="2308789" y="1117520"/>
                </a:cubicBezTo>
                <a:cubicBezTo>
                  <a:pt x="2308055" y="1114853"/>
                  <a:pt x="2307689" y="1111453"/>
                  <a:pt x="2307689" y="1107319"/>
                </a:cubicBezTo>
                <a:lnTo>
                  <a:pt x="2307689" y="1064314"/>
                </a:lnTo>
                <a:lnTo>
                  <a:pt x="2266283" y="1064314"/>
                </a:lnTo>
                <a:cubicBezTo>
                  <a:pt x="2266283" y="1065781"/>
                  <a:pt x="2266250" y="1067348"/>
                  <a:pt x="2266183" y="1069014"/>
                </a:cubicBezTo>
                <a:cubicBezTo>
                  <a:pt x="2266117" y="1070681"/>
                  <a:pt x="2266083" y="1071848"/>
                  <a:pt x="2266083" y="1072515"/>
                </a:cubicBezTo>
                <a:cubicBezTo>
                  <a:pt x="2265683" y="1080649"/>
                  <a:pt x="2264283" y="1087817"/>
                  <a:pt x="2261883" y="1094018"/>
                </a:cubicBezTo>
                <a:cubicBezTo>
                  <a:pt x="2259483" y="1100218"/>
                  <a:pt x="2255882" y="1105819"/>
                  <a:pt x="2251081" y="1110820"/>
                </a:cubicBezTo>
                <a:cubicBezTo>
                  <a:pt x="2246281" y="1115820"/>
                  <a:pt x="2240147" y="1120354"/>
                  <a:pt x="2232679" y="1124421"/>
                </a:cubicBezTo>
                <a:cubicBezTo>
                  <a:pt x="2225211" y="1128489"/>
                  <a:pt x="2216210" y="1132322"/>
                  <a:pt x="2205676" y="1135923"/>
                </a:cubicBezTo>
                <a:lnTo>
                  <a:pt x="2202876" y="1129522"/>
                </a:lnTo>
                <a:cubicBezTo>
                  <a:pt x="2213010" y="1126055"/>
                  <a:pt x="2221511" y="1122488"/>
                  <a:pt x="2228379" y="1118821"/>
                </a:cubicBezTo>
                <a:cubicBezTo>
                  <a:pt x="2235246" y="1115154"/>
                  <a:pt x="2240847" y="1111120"/>
                  <a:pt x="2245181" y="1106719"/>
                </a:cubicBezTo>
                <a:cubicBezTo>
                  <a:pt x="2249515" y="1102319"/>
                  <a:pt x="2252715" y="1097318"/>
                  <a:pt x="2254782" y="1091717"/>
                </a:cubicBezTo>
                <a:cubicBezTo>
                  <a:pt x="2256849" y="1086117"/>
                  <a:pt x="2258215" y="1079582"/>
                  <a:pt x="2258883" y="1072115"/>
                </a:cubicBezTo>
                <a:cubicBezTo>
                  <a:pt x="2259016" y="1071448"/>
                  <a:pt x="2259083" y="1070348"/>
                  <a:pt x="2259083" y="1068814"/>
                </a:cubicBezTo>
                <a:cubicBezTo>
                  <a:pt x="2259083" y="1067281"/>
                  <a:pt x="2259149" y="1065781"/>
                  <a:pt x="2259283" y="1064314"/>
                </a:cubicBezTo>
                <a:lnTo>
                  <a:pt x="2209076" y="1064314"/>
                </a:lnTo>
                <a:close/>
                <a:moveTo>
                  <a:pt x="2020453" y="1057713"/>
                </a:moveTo>
                <a:lnTo>
                  <a:pt x="2020453" y="1119521"/>
                </a:lnTo>
                <a:lnTo>
                  <a:pt x="2069259" y="1119521"/>
                </a:lnTo>
                <a:lnTo>
                  <a:pt x="2069259" y="1057713"/>
                </a:lnTo>
                <a:close/>
                <a:moveTo>
                  <a:pt x="2483911" y="1056913"/>
                </a:moveTo>
                <a:lnTo>
                  <a:pt x="2490911" y="1057313"/>
                </a:lnTo>
                <a:lnTo>
                  <a:pt x="2490911" y="1076515"/>
                </a:lnTo>
                <a:lnTo>
                  <a:pt x="2490911" y="1077516"/>
                </a:lnTo>
                <a:lnTo>
                  <a:pt x="2565721" y="1077516"/>
                </a:lnTo>
                <a:lnTo>
                  <a:pt x="2565721" y="1083716"/>
                </a:lnTo>
                <a:lnTo>
                  <a:pt x="2491911" y="1083716"/>
                </a:lnTo>
                <a:cubicBezTo>
                  <a:pt x="2494045" y="1087983"/>
                  <a:pt x="2497412" y="1092284"/>
                  <a:pt x="2502013" y="1096618"/>
                </a:cubicBezTo>
                <a:cubicBezTo>
                  <a:pt x="2506613" y="1100952"/>
                  <a:pt x="2512381" y="1105086"/>
                  <a:pt x="2519315" y="1109019"/>
                </a:cubicBezTo>
                <a:cubicBezTo>
                  <a:pt x="2526249" y="1112953"/>
                  <a:pt x="2534383" y="1116554"/>
                  <a:pt x="2543718" y="1119821"/>
                </a:cubicBezTo>
                <a:cubicBezTo>
                  <a:pt x="2553053" y="1123088"/>
                  <a:pt x="2563654" y="1125788"/>
                  <a:pt x="2575522" y="1127922"/>
                </a:cubicBezTo>
                <a:lnTo>
                  <a:pt x="2573122" y="1134923"/>
                </a:lnTo>
                <a:cubicBezTo>
                  <a:pt x="2561520" y="1132789"/>
                  <a:pt x="2551052" y="1130089"/>
                  <a:pt x="2541718" y="1126822"/>
                </a:cubicBezTo>
                <a:cubicBezTo>
                  <a:pt x="2532383" y="1123555"/>
                  <a:pt x="2524149" y="1119921"/>
                  <a:pt x="2517015" y="1115920"/>
                </a:cubicBezTo>
                <a:cubicBezTo>
                  <a:pt x="2509880" y="1111920"/>
                  <a:pt x="2503879" y="1107653"/>
                  <a:pt x="2499012" y="1103119"/>
                </a:cubicBezTo>
                <a:cubicBezTo>
                  <a:pt x="2494145" y="1098585"/>
                  <a:pt x="2490378" y="1093984"/>
                  <a:pt x="2487711" y="1089317"/>
                </a:cubicBezTo>
                <a:cubicBezTo>
                  <a:pt x="2485577" y="1093717"/>
                  <a:pt x="2482343" y="1098118"/>
                  <a:pt x="2478010" y="1102519"/>
                </a:cubicBezTo>
                <a:cubicBezTo>
                  <a:pt x="2473676" y="1106919"/>
                  <a:pt x="2468008" y="1111120"/>
                  <a:pt x="2461007" y="1115120"/>
                </a:cubicBezTo>
                <a:cubicBezTo>
                  <a:pt x="2454007" y="1119121"/>
                  <a:pt x="2445639" y="1122888"/>
                  <a:pt x="2435905" y="1126422"/>
                </a:cubicBezTo>
                <a:cubicBezTo>
                  <a:pt x="2426170" y="1129955"/>
                  <a:pt x="2414835" y="1133122"/>
                  <a:pt x="2401900" y="1135923"/>
                </a:cubicBezTo>
                <a:lnTo>
                  <a:pt x="2399100" y="1128922"/>
                </a:lnTo>
                <a:cubicBezTo>
                  <a:pt x="2412435" y="1126255"/>
                  <a:pt x="2424003" y="1123155"/>
                  <a:pt x="2433804" y="1119621"/>
                </a:cubicBezTo>
                <a:cubicBezTo>
                  <a:pt x="2443605" y="1116087"/>
                  <a:pt x="2451873" y="1112320"/>
                  <a:pt x="2458607" y="1108319"/>
                </a:cubicBezTo>
                <a:cubicBezTo>
                  <a:pt x="2465341" y="1104319"/>
                  <a:pt x="2470609" y="1100218"/>
                  <a:pt x="2474409" y="1096018"/>
                </a:cubicBezTo>
                <a:cubicBezTo>
                  <a:pt x="2478210" y="1091817"/>
                  <a:pt x="2480843" y="1087717"/>
                  <a:pt x="2482310" y="1083716"/>
                </a:cubicBezTo>
                <a:lnTo>
                  <a:pt x="2408901" y="1083716"/>
                </a:lnTo>
                <a:lnTo>
                  <a:pt x="2408901" y="1077516"/>
                </a:lnTo>
                <a:lnTo>
                  <a:pt x="2483710" y="1077516"/>
                </a:lnTo>
                <a:lnTo>
                  <a:pt x="2483710" y="1076515"/>
                </a:lnTo>
                <a:cubicBezTo>
                  <a:pt x="2483710" y="1073582"/>
                  <a:pt x="2483744" y="1070315"/>
                  <a:pt x="2483810" y="1066714"/>
                </a:cubicBezTo>
                <a:cubicBezTo>
                  <a:pt x="2483877" y="1063114"/>
                  <a:pt x="2483911" y="1059847"/>
                  <a:pt x="2483911" y="1056913"/>
                </a:cubicBezTo>
                <a:close/>
                <a:moveTo>
                  <a:pt x="1473584" y="1050912"/>
                </a:moveTo>
                <a:lnTo>
                  <a:pt x="1571797" y="1050912"/>
                </a:lnTo>
                <a:lnTo>
                  <a:pt x="1571797" y="1057313"/>
                </a:lnTo>
                <a:lnTo>
                  <a:pt x="1499588" y="1057313"/>
                </a:lnTo>
                <a:lnTo>
                  <a:pt x="1494587" y="1080316"/>
                </a:lnTo>
                <a:lnTo>
                  <a:pt x="1556995" y="1080316"/>
                </a:lnTo>
                <a:cubicBezTo>
                  <a:pt x="1556995" y="1080716"/>
                  <a:pt x="1556795" y="1082316"/>
                  <a:pt x="1556395" y="1085116"/>
                </a:cubicBezTo>
                <a:cubicBezTo>
                  <a:pt x="1555995" y="1087917"/>
                  <a:pt x="1555495" y="1091051"/>
                  <a:pt x="1554894" y="1094518"/>
                </a:cubicBezTo>
                <a:cubicBezTo>
                  <a:pt x="1554295" y="1097985"/>
                  <a:pt x="1553728" y="1101352"/>
                  <a:pt x="1553194" y="1104619"/>
                </a:cubicBezTo>
                <a:cubicBezTo>
                  <a:pt x="1552661" y="1107886"/>
                  <a:pt x="1552327" y="1110186"/>
                  <a:pt x="1552194" y="1111520"/>
                </a:cubicBezTo>
                <a:cubicBezTo>
                  <a:pt x="1551661" y="1114853"/>
                  <a:pt x="1550827" y="1117554"/>
                  <a:pt x="1549694" y="1119621"/>
                </a:cubicBezTo>
                <a:cubicBezTo>
                  <a:pt x="1548561" y="1121688"/>
                  <a:pt x="1547027" y="1123355"/>
                  <a:pt x="1545093" y="1124621"/>
                </a:cubicBezTo>
                <a:cubicBezTo>
                  <a:pt x="1543160" y="1125888"/>
                  <a:pt x="1540760" y="1126822"/>
                  <a:pt x="1537892" y="1127422"/>
                </a:cubicBezTo>
                <a:cubicBezTo>
                  <a:pt x="1535025" y="1128022"/>
                  <a:pt x="1531592" y="1128522"/>
                  <a:pt x="1527591" y="1128922"/>
                </a:cubicBezTo>
                <a:lnTo>
                  <a:pt x="1508589" y="1130522"/>
                </a:lnTo>
                <a:lnTo>
                  <a:pt x="1506588" y="1124121"/>
                </a:lnTo>
                <a:lnTo>
                  <a:pt x="1526991" y="1122721"/>
                </a:lnTo>
                <a:cubicBezTo>
                  <a:pt x="1533125" y="1122321"/>
                  <a:pt x="1537559" y="1121321"/>
                  <a:pt x="1540293" y="1119721"/>
                </a:cubicBezTo>
                <a:cubicBezTo>
                  <a:pt x="1543026" y="1118121"/>
                  <a:pt x="1544860" y="1114987"/>
                  <a:pt x="1545793" y="1110320"/>
                </a:cubicBezTo>
                <a:cubicBezTo>
                  <a:pt x="1545927" y="1109253"/>
                  <a:pt x="1546194" y="1107653"/>
                  <a:pt x="1546594" y="1105519"/>
                </a:cubicBezTo>
                <a:cubicBezTo>
                  <a:pt x="1546994" y="1103385"/>
                  <a:pt x="1547360" y="1101118"/>
                  <a:pt x="1547694" y="1098718"/>
                </a:cubicBezTo>
                <a:cubicBezTo>
                  <a:pt x="1548027" y="1096318"/>
                  <a:pt x="1548361" y="1094018"/>
                  <a:pt x="1548694" y="1091817"/>
                </a:cubicBezTo>
                <a:cubicBezTo>
                  <a:pt x="1549027" y="1089617"/>
                  <a:pt x="1549327" y="1087917"/>
                  <a:pt x="1549594" y="1086717"/>
                </a:cubicBezTo>
                <a:lnTo>
                  <a:pt x="1486786" y="1086717"/>
                </a:lnTo>
                <a:lnTo>
                  <a:pt x="1492987" y="1057313"/>
                </a:lnTo>
                <a:lnTo>
                  <a:pt x="1473584" y="1057313"/>
                </a:lnTo>
                <a:close/>
                <a:moveTo>
                  <a:pt x="1621403" y="1047712"/>
                </a:moveTo>
                <a:lnTo>
                  <a:pt x="1621403" y="1108119"/>
                </a:lnTo>
                <a:lnTo>
                  <a:pt x="1661808" y="1108119"/>
                </a:lnTo>
                <a:lnTo>
                  <a:pt x="1661808" y="1047712"/>
                </a:lnTo>
                <a:close/>
                <a:moveTo>
                  <a:pt x="1002125" y="1033910"/>
                </a:moveTo>
                <a:lnTo>
                  <a:pt x="1178347" y="1033910"/>
                </a:lnTo>
                <a:lnTo>
                  <a:pt x="1178347" y="1041511"/>
                </a:lnTo>
                <a:lnTo>
                  <a:pt x="1002125" y="1041511"/>
                </a:lnTo>
                <a:close/>
                <a:moveTo>
                  <a:pt x="2100463" y="1024709"/>
                </a:moveTo>
                <a:cubicBezTo>
                  <a:pt x="2102596" y="1027243"/>
                  <a:pt x="2105130" y="1030376"/>
                  <a:pt x="2108064" y="1034110"/>
                </a:cubicBezTo>
                <a:cubicBezTo>
                  <a:pt x="2110997" y="1037844"/>
                  <a:pt x="2113964" y="1041711"/>
                  <a:pt x="2116965" y="1045711"/>
                </a:cubicBezTo>
                <a:cubicBezTo>
                  <a:pt x="2119965" y="1049712"/>
                  <a:pt x="2122899" y="1053713"/>
                  <a:pt x="2125766" y="1057713"/>
                </a:cubicBezTo>
                <a:cubicBezTo>
                  <a:pt x="2128633" y="1061713"/>
                  <a:pt x="2131067" y="1065181"/>
                  <a:pt x="2133067" y="1068114"/>
                </a:cubicBezTo>
                <a:lnTo>
                  <a:pt x="2127266" y="1072515"/>
                </a:lnTo>
                <a:cubicBezTo>
                  <a:pt x="2125266" y="1069314"/>
                  <a:pt x="2122899" y="1065714"/>
                  <a:pt x="2120165" y="1061713"/>
                </a:cubicBezTo>
                <a:cubicBezTo>
                  <a:pt x="2117431" y="1057713"/>
                  <a:pt x="2114564" y="1053679"/>
                  <a:pt x="2111564" y="1049612"/>
                </a:cubicBezTo>
                <a:cubicBezTo>
                  <a:pt x="2108564" y="1045545"/>
                  <a:pt x="2105630" y="1041678"/>
                  <a:pt x="2102763" y="1038011"/>
                </a:cubicBezTo>
                <a:cubicBezTo>
                  <a:pt x="2099896" y="1034343"/>
                  <a:pt x="2097396" y="1031243"/>
                  <a:pt x="2095262" y="1028709"/>
                </a:cubicBezTo>
                <a:close/>
                <a:moveTo>
                  <a:pt x="1691812" y="1022909"/>
                </a:moveTo>
                <a:cubicBezTo>
                  <a:pt x="1693679" y="1025309"/>
                  <a:pt x="1696012" y="1028676"/>
                  <a:pt x="1698812" y="1033010"/>
                </a:cubicBezTo>
                <a:cubicBezTo>
                  <a:pt x="1701613" y="1037344"/>
                  <a:pt x="1704480" y="1041944"/>
                  <a:pt x="1707414" y="1046812"/>
                </a:cubicBezTo>
                <a:cubicBezTo>
                  <a:pt x="1710347" y="1051679"/>
                  <a:pt x="1713148" y="1056413"/>
                  <a:pt x="1715815" y="1061013"/>
                </a:cubicBezTo>
                <a:cubicBezTo>
                  <a:pt x="1718482" y="1065614"/>
                  <a:pt x="1720615" y="1069381"/>
                  <a:pt x="1722215" y="1072315"/>
                </a:cubicBezTo>
                <a:lnTo>
                  <a:pt x="1716215" y="1075715"/>
                </a:lnTo>
                <a:cubicBezTo>
                  <a:pt x="1714615" y="1072782"/>
                  <a:pt x="1712481" y="1068981"/>
                  <a:pt x="1709814" y="1064314"/>
                </a:cubicBezTo>
                <a:cubicBezTo>
                  <a:pt x="1707147" y="1059647"/>
                  <a:pt x="1704347" y="1054913"/>
                  <a:pt x="1701413" y="1050112"/>
                </a:cubicBezTo>
                <a:cubicBezTo>
                  <a:pt x="1698479" y="1045311"/>
                  <a:pt x="1695645" y="1040711"/>
                  <a:pt x="1692912" y="1036310"/>
                </a:cubicBezTo>
                <a:cubicBezTo>
                  <a:pt x="1690178" y="1031910"/>
                  <a:pt x="1687944" y="1028509"/>
                  <a:pt x="1686211" y="1026109"/>
                </a:cubicBezTo>
                <a:close/>
                <a:moveTo>
                  <a:pt x="1494587" y="1020508"/>
                </a:moveTo>
                <a:lnTo>
                  <a:pt x="1545793" y="1020508"/>
                </a:lnTo>
                <a:lnTo>
                  <a:pt x="1545793" y="1026909"/>
                </a:lnTo>
                <a:lnTo>
                  <a:pt x="1494587" y="1026909"/>
                </a:lnTo>
                <a:close/>
                <a:moveTo>
                  <a:pt x="235230" y="1018908"/>
                </a:moveTo>
                <a:lnTo>
                  <a:pt x="235230" y="1060113"/>
                </a:lnTo>
                <a:lnTo>
                  <a:pt x="344843" y="1060113"/>
                </a:lnTo>
                <a:lnTo>
                  <a:pt x="344843" y="1018908"/>
                </a:lnTo>
                <a:close/>
                <a:moveTo>
                  <a:pt x="2234079" y="1018508"/>
                </a:moveTo>
                <a:lnTo>
                  <a:pt x="2346093" y="1018508"/>
                </a:lnTo>
                <a:lnTo>
                  <a:pt x="2346093" y="1025109"/>
                </a:lnTo>
                <a:lnTo>
                  <a:pt x="2234079" y="1025109"/>
                </a:lnTo>
                <a:close/>
                <a:moveTo>
                  <a:pt x="2839555" y="1008907"/>
                </a:moveTo>
                <a:lnTo>
                  <a:pt x="2844556" y="1010707"/>
                </a:lnTo>
                <a:cubicBezTo>
                  <a:pt x="2843755" y="1012841"/>
                  <a:pt x="2842789" y="1015308"/>
                  <a:pt x="2841655" y="1018108"/>
                </a:cubicBezTo>
                <a:cubicBezTo>
                  <a:pt x="2840522" y="1020908"/>
                  <a:pt x="2839288" y="1023709"/>
                  <a:pt x="2837955" y="1026509"/>
                </a:cubicBezTo>
                <a:cubicBezTo>
                  <a:pt x="2836621" y="1029309"/>
                  <a:pt x="2835321" y="1032043"/>
                  <a:pt x="2834054" y="1034710"/>
                </a:cubicBezTo>
                <a:cubicBezTo>
                  <a:pt x="2832787" y="1037377"/>
                  <a:pt x="2831687" y="1039644"/>
                  <a:pt x="2830754" y="1041511"/>
                </a:cubicBezTo>
                <a:lnTo>
                  <a:pt x="2825953" y="1039111"/>
                </a:lnTo>
                <a:cubicBezTo>
                  <a:pt x="2826887" y="1037244"/>
                  <a:pt x="2827987" y="1035010"/>
                  <a:pt x="2829254" y="1032410"/>
                </a:cubicBezTo>
                <a:cubicBezTo>
                  <a:pt x="2830521" y="1029810"/>
                  <a:pt x="2831787" y="1027109"/>
                  <a:pt x="2833054" y="1024309"/>
                </a:cubicBezTo>
                <a:cubicBezTo>
                  <a:pt x="2834321" y="1021508"/>
                  <a:pt x="2835521" y="1018775"/>
                  <a:pt x="2836655" y="1016108"/>
                </a:cubicBezTo>
                <a:cubicBezTo>
                  <a:pt x="2837788" y="1013441"/>
                  <a:pt x="2838755" y="1011040"/>
                  <a:pt x="2839555" y="1008907"/>
                </a:cubicBezTo>
                <a:close/>
                <a:moveTo>
                  <a:pt x="2868159" y="1008307"/>
                </a:moveTo>
                <a:cubicBezTo>
                  <a:pt x="2869359" y="1010440"/>
                  <a:pt x="2870625" y="1012774"/>
                  <a:pt x="2871959" y="1015308"/>
                </a:cubicBezTo>
                <a:cubicBezTo>
                  <a:pt x="2873293" y="1017841"/>
                  <a:pt x="2874593" y="1020408"/>
                  <a:pt x="2875859" y="1023009"/>
                </a:cubicBezTo>
                <a:cubicBezTo>
                  <a:pt x="2877126" y="1025609"/>
                  <a:pt x="2878360" y="1028176"/>
                  <a:pt x="2879560" y="1030710"/>
                </a:cubicBezTo>
                <a:cubicBezTo>
                  <a:pt x="2880760" y="1033243"/>
                  <a:pt x="2881827" y="1035577"/>
                  <a:pt x="2882760" y="1037711"/>
                </a:cubicBezTo>
                <a:lnTo>
                  <a:pt x="2878160" y="1040111"/>
                </a:lnTo>
                <a:cubicBezTo>
                  <a:pt x="2877359" y="1038244"/>
                  <a:pt x="2876359" y="1036077"/>
                  <a:pt x="2875159" y="1033610"/>
                </a:cubicBezTo>
                <a:cubicBezTo>
                  <a:pt x="2873959" y="1031143"/>
                  <a:pt x="2872726" y="1028543"/>
                  <a:pt x="2871459" y="1025809"/>
                </a:cubicBezTo>
                <a:cubicBezTo>
                  <a:pt x="2870192" y="1023075"/>
                  <a:pt x="2868859" y="1020408"/>
                  <a:pt x="2867458" y="1017808"/>
                </a:cubicBezTo>
                <a:cubicBezTo>
                  <a:pt x="2866058" y="1015208"/>
                  <a:pt x="2864691" y="1012841"/>
                  <a:pt x="2863358" y="1010707"/>
                </a:cubicBezTo>
                <a:close/>
                <a:moveTo>
                  <a:pt x="686886" y="1003106"/>
                </a:moveTo>
                <a:lnTo>
                  <a:pt x="693487" y="1003506"/>
                </a:lnTo>
                <a:lnTo>
                  <a:pt x="693487" y="1016508"/>
                </a:lnTo>
                <a:lnTo>
                  <a:pt x="770897" y="1016508"/>
                </a:lnTo>
                <a:lnTo>
                  <a:pt x="770897" y="1023109"/>
                </a:lnTo>
                <a:lnTo>
                  <a:pt x="693487" y="1023109"/>
                </a:lnTo>
                <a:lnTo>
                  <a:pt x="693487" y="1043911"/>
                </a:lnTo>
                <a:lnTo>
                  <a:pt x="756495" y="1043911"/>
                </a:lnTo>
                <a:lnTo>
                  <a:pt x="756495" y="1068314"/>
                </a:lnTo>
                <a:cubicBezTo>
                  <a:pt x="756495" y="1071381"/>
                  <a:pt x="756161" y="1073915"/>
                  <a:pt x="755495" y="1075915"/>
                </a:cubicBezTo>
                <a:cubicBezTo>
                  <a:pt x="754828" y="1077916"/>
                  <a:pt x="753794" y="1079482"/>
                  <a:pt x="752394" y="1080616"/>
                </a:cubicBezTo>
                <a:cubicBezTo>
                  <a:pt x="750994" y="1081749"/>
                  <a:pt x="749127" y="1082616"/>
                  <a:pt x="746794" y="1083216"/>
                </a:cubicBezTo>
                <a:cubicBezTo>
                  <a:pt x="744460" y="1083816"/>
                  <a:pt x="741693" y="1084250"/>
                  <a:pt x="738493" y="1084516"/>
                </a:cubicBezTo>
                <a:lnTo>
                  <a:pt x="727891" y="1085516"/>
                </a:lnTo>
                <a:lnTo>
                  <a:pt x="726491" y="1079916"/>
                </a:lnTo>
                <a:lnTo>
                  <a:pt x="737292" y="1078716"/>
                </a:lnTo>
                <a:cubicBezTo>
                  <a:pt x="742226" y="1078182"/>
                  <a:pt x="745593" y="1077282"/>
                  <a:pt x="747394" y="1076015"/>
                </a:cubicBezTo>
                <a:cubicBezTo>
                  <a:pt x="749194" y="1074748"/>
                  <a:pt x="750094" y="1071981"/>
                  <a:pt x="750094" y="1067714"/>
                </a:cubicBezTo>
                <a:lnTo>
                  <a:pt x="750094" y="1050512"/>
                </a:lnTo>
                <a:lnTo>
                  <a:pt x="693487" y="1050512"/>
                </a:lnTo>
                <a:lnTo>
                  <a:pt x="693487" y="1062514"/>
                </a:lnTo>
                <a:cubicBezTo>
                  <a:pt x="701488" y="1074915"/>
                  <a:pt x="712523" y="1085717"/>
                  <a:pt x="726591" y="1094918"/>
                </a:cubicBezTo>
                <a:cubicBezTo>
                  <a:pt x="740660" y="1104119"/>
                  <a:pt x="758428" y="1112587"/>
                  <a:pt x="779898" y="1120321"/>
                </a:cubicBezTo>
                <a:lnTo>
                  <a:pt x="777497" y="1127322"/>
                </a:lnTo>
                <a:cubicBezTo>
                  <a:pt x="757495" y="1119721"/>
                  <a:pt x="740626" y="1111586"/>
                  <a:pt x="726891" y="1102919"/>
                </a:cubicBezTo>
                <a:cubicBezTo>
                  <a:pt x="713156" y="1094251"/>
                  <a:pt x="702021" y="1084183"/>
                  <a:pt x="693487" y="1072715"/>
                </a:cubicBezTo>
                <a:lnTo>
                  <a:pt x="693487" y="1134523"/>
                </a:lnTo>
                <a:lnTo>
                  <a:pt x="686886" y="1134523"/>
                </a:lnTo>
                <a:lnTo>
                  <a:pt x="686886" y="1073115"/>
                </a:lnTo>
                <a:cubicBezTo>
                  <a:pt x="678218" y="1084450"/>
                  <a:pt x="667017" y="1094451"/>
                  <a:pt x="653282" y="1103119"/>
                </a:cubicBezTo>
                <a:cubicBezTo>
                  <a:pt x="639547" y="1111786"/>
                  <a:pt x="622811" y="1119854"/>
                  <a:pt x="603076" y="1127322"/>
                </a:cubicBezTo>
                <a:lnTo>
                  <a:pt x="600475" y="1120321"/>
                </a:lnTo>
                <a:cubicBezTo>
                  <a:pt x="621678" y="1112853"/>
                  <a:pt x="639347" y="1104452"/>
                  <a:pt x="653482" y="1095118"/>
                </a:cubicBezTo>
                <a:cubicBezTo>
                  <a:pt x="667617" y="1085783"/>
                  <a:pt x="678752" y="1074982"/>
                  <a:pt x="686886" y="1062714"/>
                </a:cubicBezTo>
                <a:lnTo>
                  <a:pt x="686886" y="1050512"/>
                </a:lnTo>
                <a:lnTo>
                  <a:pt x="630679" y="1050512"/>
                </a:lnTo>
                <a:lnTo>
                  <a:pt x="630679" y="1085116"/>
                </a:lnTo>
                <a:lnTo>
                  <a:pt x="624278" y="1085116"/>
                </a:lnTo>
                <a:lnTo>
                  <a:pt x="624278" y="1043911"/>
                </a:lnTo>
                <a:lnTo>
                  <a:pt x="686886" y="1043911"/>
                </a:lnTo>
                <a:lnTo>
                  <a:pt x="686886" y="1023109"/>
                </a:lnTo>
                <a:lnTo>
                  <a:pt x="609476" y="1023109"/>
                </a:lnTo>
                <a:lnTo>
                  <a:pt x="609476" y="1016508"/>
                </a:lnTo>
                <a:lnTo>
                  <a:pt x="686886" y="1016508"/>
                </a:lnTo>
                <a:close/>
                <a:moveTo>
                  <a:pt x="2020453" y="996505"/>
                </a:moveTo>
                <a:lnTo>
                  <a:pt x="2020453" y="1050712"/>
                </a:lnTo>
                <a:lnTo>
                  <a:pt x="2069259" y="1050712"/>
                </a:lnTo>
                <a:lnTo>
                  <a:pt x="2069259" y="996505"/>
                </a:lnTo>
                <a:close/>
                <a:moveTo>
                  <a:pt x="68809" y="991105"/>
                </a:moveTo>
                <a:lnTo>
                  <a:pt x="75210" y="991505"/>
                </a:lnTo>
                <a:cubicBezTo>
                  <a:pt x="75076" y="1005240"/>
                  <a:pt x="74676" y="1018675"/>
                  <a:pt x="74010" y="1031810"/>
                </a:cubicBezTo>
                <a:cubicBezTo>
                  <a:pt x="73343" y="1044945"/>
                  <a:pt x="72476" y="1056580"/>
                  <a:pt x="71409" y="1066714"/>
                </a:cubicBezTo>
                <a:lnTo>
                  <a:pt x="64808" y="1066114"/>
                </a:lnTo>
                <a:cubicBezTo>
                  <a:pt x="66275" y="1055846"/>
                  <a:pt x="67309" y="1044211"/>
                  <a:pt x="67909" y="1031210"/>
                </a:cubicBezTo>
                <a:cubicBezTo>
                  <a:pt x="68509" y="1018208"/>
                  <a:pt x="68809" y="1004840"/>
                  <a:pt x="68809" y="991105"/>
                </a:cubicBezTo>
                <a:close/>
                <a:moveTo>
                  <a:pt x="2918365" y="989104"/>
                </a:moveTo>
                <a:lnTo>
                  <a:pt x="2915965" y="993705"/>
                </a:lnTo>
                <a:cubicBezTo>
                  <a:pt x="2918098" y="1000639"/>
                  <a:pt x="2920832" y="1006973"/>
                  <a:pt x="2924165" y="1012707"/>
                </a:cubicBezTo>
                <a:cubicBezTo>
                  <a:pt x="2927499" y="1018441"/>
                  <a:pt x="2931633" y="1023775"/>
                  <a:pt x="2936567" y="1028709"/>
                </a:cubicBezTo>
                <a:cubicBezTo>
                  <a:pt x="2941501" y="1023375"/>
                  <a:pt x="2945535" y="1017541"/>
                  <a:pt x="2948669" y="1011207"/>
                </a:cubicBezTo>
                <a:cubicBezTo>
                  <a:pt x="2951802" y="1004873"/>
                  <a:pt x="2954369" y="997505"/>
                  <a:pt x="2956369" y="989104"/>
                </a:cubicBezTo>
                <a:close/>
                <a:moveTo>
                  <a:pt x="1943443" y="987304"/>
                </a:moveTo>
                <a:lnTo>
                  <a:pt x="1949044" y="991705"/>
                </a:lnTo>
                <a:cubicBezTo>
                  <a:pt x="1943443" y="1000373"/>
                  <a:pt x="1937176" y="1009107"/>
                  <a:pt x="1930241" y="1017908"/>
                </a:cubicBezTo>
                <a:cubicBezTo>
                  <a:pt x="1923307" y="1026709"/>
                  <a:pt x="1915906" y="1035444"/>
                  <a:pt x="1908039" y="1044111"/>
                </a:cubicBezTo>
                <a:cubicBezTo>
                  <a:pt x="1917506" y="1053979"/>
                  <a:pt x="1926641" y="1063680"/>
                  <a:pt x="1935442" y="1073215"/>
                </a:cubicBezTo>
                <a:cubicBezTo>
                  <a:pt x="1944243" y="1082749"/>
                  <a:pt x="1951844" y="1091117"/>
                  <a:pt x="1958245" y="1098318"/>
                </a:cubicBezTo>
                <a:lnTo>
                  <a:pt x="1953044" y="1103719"/>
                </a:lnTo>
                <a:cubicBezTo>
                  <a:pt x="1946644" y="1096384"/>
                  <a:pt x="1939076" y="1087950"/>
                  <a:pt x="1930341" y="1078416"/>
                </a:cubicBezTo>
                <a:cubicBezTo>
                  <a:pt x="1921607" y="1068881"/>
                  <a:pt x="1912639" y="1059180"/>
                  <a:pt x="1903438" y="1049312"/>
                </a:cubicBezTo>
                <a:cubicBezTo>
                  <a:pt x="1893837" y="1059713"/>
                  <a:pt x="1884002" y="1069514"/>
                  <a:pt x="1873934" y="1078716"/>
                </a:cubicBezTo>
                <a:cubicBezTo>
                  <a:pt x="1863866" y="1087917"/>
                  <a:pt x="1853965" y="1096118"/>
                  <a:pt x="1844231" y="1103319"/>
                </a:cubicBezTo>
                <a:lnTo>
                  <a:pt x="1839630" y="1097518"/>
                </a:lnTo>
                <a:cubicBezTo>
                  <a:pt x="1849365" y="1090450"/>
                  <a:pt x="1859233" y="1082383"/>
                  <a:pt x="1869234" y="1073315"/>
                </a:cubicBezTo>
                <a:cubicBezTo>
                  <a:pt x="1879235" y="1064247"/>
                  <a:pt x="1888970" y="1054579"/>
                  <a:pt x="1898437" y="1044311"/>
                </a:cubicBezTo>
                <a:cubicBezTo>
                  <a:pt x="1893637" y="1039377"/>
                  <a:pt x="1888903" y="1034510"/>
                  <a:pt x="1884236" y="1029709"/>
                </a:cubicBezTo>
                <a:cubicBezTo>
                  <a:pt x="1879568" y="1024909"/>
                  <a:pt x="1875135" y="1020408"/>
                  <a:pt x="1870934" y="1016208"/>
                </a:cubicBezTo>
                <a:cubicBezTo>
                  <a:pt x="1866734" y="1012007"/>
                  <a:pt x="1862800" y="1008140"/>
                  <a:pt x="1859133" y="1004606"/>
                </a:cubicBezTo>
                <a:cubicBezTo>
                  <a:pt x="1855465" y="1001073"/>
                  <a:pt x="1852232" y="997972"/>
                  <a:pt x="1849431" y="995305"/>
                </a:cubicBezTo>
                <a:lnTo>
                  <a:pt x="1854032" y="990305"/>
                </a:lnTo>
                <a:cubicBezTo>
                  <a:pt x="1856832" y="992972"/>
                  <a:pt x="1860099" y="996072"/>
                  <a:pt x="1863833" y="999606"/>
                </a:cubicBezTo>
                <a:cubicBezTo>
                  <a:pt x="1867567" y="1003140"/>
                  <a:pt x="1871534" y="1007007"/>
                  <a:pt x="1875735" y="1011207"/>
                </a:cubicBezTo>
                <a:cubicBezTo>
                  <a:pt x="1879935" y="1015408"/>
                  <a:pt x="1884369" y="1019875"/>
                  <a:pt x="1889036" y="1024609"/>
                </a:cubicBezTo>
                <a:cubicBezTo>
                  <a:pt x="1893704" y="1029343"/>
                  <a:pt x="1898437" y="1034177"/>
                  <a:pt x="1903238" y="1039111"/>
                </a:cubicBezTo>
                <a:cubicBezTo>
                  <a:pt x="1910839" y="1030576"/>
                  <a:pt x="1918040" y="1021942"/>
                  <a:pt x="1924841" y="1013207"/>
                </a:cubicBezTo>
                <a:cubicBezTo>
                  <a:pt x="1931642" y="1004473"/>
                  <a:pt x="1937842" y="995839"/>
                  <a:pt x="1943443" y="987304"/>
                </a:cubicBezTo>
                <a:close/>
                <a:moveTo>
                  <a:pt x="1621403" y="981103"/>
                </a:moveTo>
                <a:lnTo>
                  <a:pt x="1621403" y="1040711"/>
                </a:lnTo>
                <a:lnTo>
                  <a:pt x="1661808" y="1040711"/>
                </a:lnTo>
                <a:lnTo>
                  <a:pt x="1661808" y="981103"/>
                </a:lnTo>
                <a:close/>
                <a:moveTo>
                  <a:pt x="3039380" y="976303"/>
                </a:moveTo>
                <a:lnTo>
                  <a:pt x="3049381" y="976303"/>
                </a:lnTo>
                <a:lnTo>
                  <a:pt x="3047981" y="1083516"/>
                </a:lnTo>
                <a:lnTo>
                  <a:pt x="3040580" y="1083516"/>
                </a:lnTo>
                <a:close/>
                <a:moveTo>
                  <a:pt x="1422778" y="975903"/>
                </a:moveTo>
                <a:lnTo>
                  <a:pt x="1422778" y="1014908"/>
                </a:lnTo>
                <a:lnTo>
                  <a:pt x="1458382" y="1014908"/>
                </a:lnTo>
                <a:lnTo>
                  <a:pt x="1458382" y="975903"/>
                </a:lnTo>
                <a:close/>
                <a:moveTo>
                  <a:pt x="4201" y="974503"/>
                </a:moveTo>
                <a:lnTo>
                  <a:pt x="63008" y="974503"/>
                </a:lnTo>
                <a:lnTo>
                  <a:pt x="63008" y="981503"/>
                </a:lnTo>
                <a:lnTo>
                  <a:pt x="36205" y="981503"/>
                </a:lnTo>
                <a:lnTo>
                  <a:pt x="36205" y="1032710"/>
                </a:lnTo>
                <a:lnTo>
                  <a:pt x="57808" y="1032710"/>
                </a:lnTo>
                <a:lnTo>
                  <a:pt x="57808" y="1039511"/>
                </a:lnTo>
                <a:lnTo>
                  <a:pt x="36205" y="1039511"/>
                </a:lnTo>
                <a:lnTo>
                  <a:pt x="36205" y="1096718"/>
                </a:lnTo>
                <a:cubicBezTo>
                  <a:pt x="41806" y="1094984"/>
                  <a:pt x="47240" y="1093251"/>
                  <a:pt x="52507" y="1091517"/>
                </a:cubicBezTo>
                <a:cubicBezTo>
                  <a:pt x="57774" y="1089784"/>
                  <a:pt x="62475" y="1088183"/>
                  <a:pt x="66609" y="1086717"/>
                </a:cubicBezTo>
                <a:lnTo>
                  <a:pt x="67209" y="1090317"/>
                </a:lnTo>
                <a:lnTo>
                  <a:pt x="67609" y="1093518"/>
                </a:lnTo>
                <a:cubicBezTo>
                  <a:pt x="63208" y="1095118"/>
                  <a:pt x="58141" y="1096885"/>
                  <a:pt x="52407" y="1098818"/>
                </a:cubicBezTo>
                <a:cubicBezTo>
                  <a:pt x="46673" y="1100752"/>
                  <a:pt x="40739" y="1102619"/>
                  <a:pt x="34605" y="1104419"/>
                </a:cubicBezTo>
                <a:cubicBezTo>
                  <a:pt x="28471" y="1106219"/>
                  <a:pt x="22503" y="1107986"/>
                  <a:pt x="16702" y="1109719"/>
                </a:cubicBezTo>
                <a:cubicBezTo>
                  <a:pt x="10902" y="1111453"/>
                  <a:pt x="5734" y="1112920"/>
                  <a:pt x="1200" y="1114120"/>
                </a:cubicBezTo>
                <a:lnTo>
                  <a:pt x="0" y="1107119"/>
                </a:lnTo>
                <a:cubicBezTo>
                  <a:pt x="4001" y="1106052"/>
                  <a:pt x="8535" y="1104786"/>
                  <a:pt x="13602" y="1103319"/>
                </a:cubicBezTo>
                <a:cubicBezTo>
                  <a:pt x="18669" y="1101852"/>
                  <a:pt x="24003" y="1100318"/>
                  <a:pt x="29604" y="1098718"/>
                </a:cubicBezTo>
                <a:lnTo>
                  <a:pt x="29604" y="1039511"/>
                </a:lnTo>
                <a:lnTo>
                  <a:pt x="5801" y="1039511"/>
                </a:lnTo>
                <a:lnTo>
                  <a:pt x="5801" y="1032710"/>
                </a:lnTo>
                <a:lnTo>
                  <a:pt x="29604" y="1032710"/>
                </a:lnTo>
                <a:lnTo>
                  <a:pt x="29604" y="981503"/>
                </a:lnTo>
                <a:lnTo>
                  <a:pt x="4201" y="981503"/>
                </a:lnTo>
                <a:close/>
                <a:moveTo>
                  <a:pt x="917515" y="974303"/>
                </a:moveTo>
                <a:lnTo>
                  <a:pt x="923916" y="974703"/>
                </a:lnTo>
                <a:lnTo>
                  <a:pt x="923916" y="1089517"/>
                </a:lnTo>
                <a:lnTo>
                  <a:pt x="917515" y="1089517"/>
                </a:lnTo>
                <a:close/>
                <a:moveTo>
                  <a:pt x="1615002" y="973902"/>
                </a:moveTo>
                <a:lnTo>
                  <a:pt x="1668209" y="973902"/>
                </a:lnTo>
                <a:lnTo>
                  <a:pt x="1668209" y="1115320"/>
                </a:lnTo>
                <a:lnTo>
                  <a:pt x="1615002" y="1115320"/>
                </a:lnTo>
                <a:close/>
                <a:moveTo>
                  <a:pt x="109814" y="969902"/>
                </a:moveTo>
                <a:lnTo>
                  <a:pt x="173622" y="969902"/>
                </a:lnTo>
                <a:lnTo>
                  <a:pt x="173622" y="976703"/>
                </a:lnTo>
                <a:lnTo>
                  <a:pt x="144418" y="976703"/>
                </a:lnTo>
                <a:lnTo>
                  <a:pt x="144418" y="1038111"/>
                </a:lnTo>
                <a:lnTo>
                  <a:pt x="173222" y="1038111"/>
                </a:lnTo>
                <a:lnTo>
                  <a:pt x="173222" y="1044911"/>
                </a:lnTo>
                <a:lnTo>
                  <a:pt x="144418" y="1044911"/>
                </a:lnTo>
                <a:lnTo>
                  <a:pt x="144418" y="1117320"/>
                </a:lnTo>
                <a:lnTo>
                  <a:pt x="179823" y="1117320"/>
                </a:lnTo>
                <a:lnTo>
                  <a:pt x="179823" y="1124321"/>
                </a:lnTo>
                <a:lnTo>
                  <a:pt x="99413" y="1124321"/>
                </a:lnTo>
                <a:lnTo>
                  <a:pt x="99413" y="1117320"/>
                </a:lnTo>
                <a:lnTo>
                  <a:pt x="137417" y="1117320"/>
                </a:lnTo>
                <a:lnTo>
                  <a:pt x="137417" y="1044911"/>
                </a:lnTo>
                <a:lnTo>
                  <a:pt x="110814" y="1044911"/>
                </a:lnTo>
                <a:lnTo>
                  <a:pt x="110814" y="1038111"/>
                </a:lnTo>
                <a:lnTo>
                  <a:pt x="137417" y="1038111"/>
                </a:lnTo>
                <a:lnTo>
                  <a:pt x="137417" y="976703"/>
                </a:lnTo>
                <a:lnTo>
                  <a:pt x="109814" y="976703"/>
                </a:lnTo>
                <a:close/>
                <a:moveTo>
                  <a:pt x="1269559" y="969502"/>
                </a:moveTo>
                <a:lnTo>
                  <a:pt x="1351369" y="969502"/>
                </a:lnTo>
                <a:lnTo>
                  <a:pt x="1351369" y="976303"/>
                </a:lnTo>
                <a:lnTo>
                  <a:pt x="1276760" y="1026109"/>
                </a:lnTo>
                <a:lnTo>
                  <a:pt x="1364371" y="1026109"/>
                </a:lnTo>
                <a:cubicBezTo>
                  <a:pt x="1364371" y="1026509"/>
                  <a:pt x="1364271" y="1028476"/>
                  <a:pt x="1364071" y="1032010"/>
                </a:cubicBezTo>
                <a:cubicBezTo>
                  <a:pt x="1363871" y="1035544"/>
                  <a:pt x="1363571" y="1039877"/>
                  <a:pt x="1363171" y="1045011"/>
                </a:cubicBezTo>
                <a:cubicBezTo>
                  <a:pt x="1362770" y="1050145"/>
                  <a:pt x="1362370" y="1055779"/>
                  <a:pt x="1361970" y="1061914"/>
                </a:cubicBezTo>
                <a:cubicBezTo>
                  <a:pt x="1361570" y="1068048"/>
                  <a:pt x="1361137" y="1073948"/>
                  <a:pt x="1360670" y="1079616"/>
                </a:cubicBezTo>
                <a:cubicBezTo>
                  <a:pt x="1360204" y="1085283"/>
                  <a:pt x="1359803" y="1090350"/>
                  <a:pt x="1359470" y="1094818"/>
                </a:cubicBezTo>
                <a:cubicBezTo>
                  <a:pt x="1359137" y="1099285"/>
                  <a:pt x="1358903" y="1102452"/>
                  <a:pt x="1358770" y="1104319"/>
                </a:cubicBezTo>
                <a:cubicBezTo>
                  <a:pt x="1358370" y="1108319"/>
                  <a:pt x="1357670" y="1111586"/>
                  <a:pt x="1356670" y="1114120"/>
                </a:cubicBezTo>
                <a:cubicBezTo>
                  <a:pt x="1355670" y="1116654"/>
                  <a:pt x="1354136" y="1118654"/>
                  <a:pt x="1352069" y="1120121"/>
                </a:cubicBezTo>
                <a:cubicBezTo>
                  <a:pt x="1350002" y="1121588"/>
                  <a:pt x="1347335" y="1122654"/>
                  <a:pt x="1344068" y="1123321"/>
                </a:cubicBezTo>
                <a:cubicBezTo>
                  <a:pt x="1340801" y="1123988"/>
                  <a:pt x="1336701" y="1124588"/>
                  <a:pt x="1331767" y="1125121"/>
                </a:cubicBezTo>
                <a:lnTo>
                  <a:pt x="1319765" y="1126322"/>
                </a:lnTo>
                <a:lnTo>
                  <a:pt x="1317565" y="1119521"/>
                </a:lnTo>
                <a:lnTo>
                  <a:pt x="1330767" y="1118321"/>
                </a:lnTo>
                <a:cubicBezTo>
                  <a:pt x="1334634" y="1117921"/>
                  <a:pt x="1337868" y="1117487"/>
                  <a:pt x="1340468" y="1117020"/>
                </a:cubicBezTo>
                <a:cubicBezTo>
                  <a:pt x="1343068" y="1116554"/>
                  <a:pt x="1345202" y="1115754"/>
                  <a:pt x="1346869" y="1114620"/>
                </a:cubicBezTo>
                <a:cubicBezTo>
                  <a:pt x="1348535" y="1113487"/>
                  <a:pt x="1349769" y="1111953"/>
                  <a:pt x="1350569" y="1110020"/>
                </a:cubicBezTo>
                <a:cubicBezTo>
                  <a:pt x="1351369" y="1108086"/>
                  <a:pt x="1351969" y="1105519"/>
                  <a:pt x="1352369" y="1102319"/>
                </a:cubicBezTo>
                <a:cubicBezTo>
                  <a:pt x="1352503" y="1100718"/>
                  <a:pt x="1352703" y="1098085"/>
                  <a:pt x="1352969" y="1094418"/>
                </a:cubicBezTo>
                <a:cubicBezTo>
                  <a:pt x="1353236" y="1090750"/>
                  <a:pt x="1353536" y="1086617"/>
                  <a:pt x="1353869" y="1082016"/>
                </a:cubicBezTo>
                <a:cubicBezTo>
                  <a:pt x="1354203" y="1077416"/>
                  <a:pt x="1354569" y="1072582"/>
                  <a:pt x="1354969" y="1067514"/>
                </a:cubicBezTo>
                <a:cubicBezTo>
                  <a:pt x="1355370" y="1062447"/>
                  <a:pt x="1355736" y="1057580"/>
                  <a:pt x="1356070" y="1052912"/>
                </a:cubicBezTo>
                <a:cubicBezTo>
                  <a:pt x="1356403" y="1048245"/>
                  <a:pt x="1356703" y="1044111"/>
                  <a:pt x="1356970" y="1040511"/>
                </a:cubicBezTo>
                <a:cubicBezTo>
                  <a:pt x="1357236" y="1036910"/>
                  <a:pt x="1357436" y="1034243"/>
                  <a:pt x="1357570" y="1032510"/>
                </a:cubicBezTo>
                <a:lnTo>
                  <a:pt x="1329766" y="1032510"/>
                </a:lnTo>
                <a:cubicBezTo>
                  <a:pt x="1328166" y="1044245"/>
                  <a:pt x="1325999" y="1054813"/>
                  <a:pt x="1323266" y="1064214"/>
                </a:cubicBezTo>
                <a:cubicBezTo>
                  <a:pt x="1320532" y="1073615"/>
                  <a:pt x="1317031" y="1082316"/>
                  <a:pt x="1312764" y="1090317"/>
                </a:cubicBezTo>
                <a:cubicBezTo>
                  <a:pt x="1308497" y="1098318"/>
                  <a:pt x="1303296" y="1105819"/>
                  <a:pt x="1297162" y="1112820"/>
                </a:cubicBezTo>
                <a:cubicBezTo>
                  <a:pt x="1291028" y="1119821"/>
                  <a:pt x="1283761" y="1126722"/>
                  <a:pt x="1275360" y="1133522"/>
                </a:cubicBezTo>
                <a:lnTo>
                  <a:pt x="1270159" y="1128722"/>
                </a:lnTo>
                <a:cubicBezTo>
                  <a:pt x="1278293" y="1122188"/>
                  <a:pt x="1285361" y="1115620"/>
                  <a:pt x="1291362" y="1109019"/>
                </a:cubicBezTo>
                <a:cubicBezTo>
                  <a:pt x="1297362" y="1102419"/>
                  <a:pt x="1302463" y="1095318"/>
                  <a:pt x="1306664" y="1087717"/>
                </a:cubicBezTo>
                <a:cubicBezTo>
                  <a:pt x="1310864" y="1080116"/>
                  <a:pt x="1314298" y="1071815"/>
                  <a:pt x="1316965" y="1062814"/>
                </a:cubicBezTo>
                <a:cubicBezTo>
                  <a:pt x="1319632" y="1053813"/>
                  <a:pt x="1321832" y="1043711"/>
                  <a:pt x="1323566" y="1032510"/>
                </a:cubicBezTo>
                <a:lnTo>
                  <a:pt x="1295362" y="1032510"/>
                </a:lnTo>
                <a:cubicBezTo>
                  <a:pt x="1291762" y="1050512"/>
                  <a:pt x="1285361" y="1066547"/>
                  <a:pt x="1276160" y="1080616"/>
                </a:cubicBezTo>
                <a:cubicBezTo>
                  <a:pt x="1266959" y="1094684"/>
                  <a:pt x="1254224" y="1107386"/>
                  <a:pt x="1237955" y="1118721"/>
                </a:cubicBezTo>
                <a:lnTo>
                  <a:pt x="1233154" y="1114320"/>
                </a:lnTo>
                <a:cubicBezTo>
                  <a:pt x="1249156" y="1102985"/>
                  <a:pt x="1261591" y="1090717"/>
                  <a:pt x="1270459" y="1077516"/>
                </a:cubicBezTo>
                <a:cubicBezTo>
                  <a:pt x="1279327" y="1064314"/>
                  <a:pt x="1285494" y="1049312"/>
                  <a:pt x="1288961" y="1032510"/>
                </a:cubicBezTo>
                <a:lnTo>
                  <a:pt x="1264158" y="1032510"/>
                </a:lnTo>
                <a:lnTo>
                  <a:pt x="1264158" y="1026309"/>
                </a:lnTo>
                <a:lnTo>
                  <a:pt x="1339168" y="976103"/>
                </a:lnTo>
                <a:lnTo>
                  <a:pt x="1269559" y="976103"/>
                </a:lnTo>
                <a:close/>
                <a:moveTo>
                  <a:pt x="1416777" y="969302"/>
                </a:moveTo>
                <a:lnTo>
                  <a:pt x="1464583" y="969302"/>
                </a:lnTo>
                <a:lnTo>
                  <a:pt x="1464583" y="1021909"/>
                </a:lnTo>
                <a:lnTo>
                  <a:pt x="1448781" y="1021909"/>
                </a:lnTo>
                <a:lnTo>
                  <a:pt x="1448781" y="1057713"/>
                </a:lnTo>
                <a:lnTo>
                  <a:pt x="1471384" y="1057713"/>
                </a:lnTo>
                <a:lnTo>
                  <a:pt x="1471384" y="1064114"/>
                </a:lnTo>
                <a:lnTo>
                  <a:pt x="1448781" y="1064114"/>
                </a:lnTo>
                <a:lnTo>
                  <a:pt x="1448781" y="1105719"/>
                </a:lnTo>
                <a:cubicBezTo>
                  <a:pt x="1453449" y="1104919"/>
                  <a:pt x="1457883" y="1104119"/>
                  <a:pt x="1462083" y="1103319"/>
                </a:cubicBezTo>
                <a:cubicBezTo>
                  <a:pt x="1466283" y="1102519"/>
                  <a:pt x="1470117" y="1101719"/>
                  <a:pt x="1473584" y="1100918"/>
                </a:cubicBezTo>
                <a:lnTo>
                  <a:pt x="1473984" y="1103719"/>
                </a:lnTo>
                <a:lnTo>
                  <a:pt x="1474385" y="1107319"/>
                </a:lnTo>
                <a:cubicBezTo>
                  <a:pt x="1469584" y="1108386"/>
                  <a:pt x="1464017" y="1109486"/>
                  <a:pt x="1457682" y="1110620"/>
                </a:cubicBezTo>
                <a:cubicBezTo>
                  <a:pt x="1451348" y="1111753"/>
                  <a:pt x="1444847" y="1112887"/>
                  <a:pt x="1438180" y="1114020"/>
                </a:cubicBezTo>
                <a:cubicBezTo>
                  <a:pt x="1431512" y="1115154"/>
                  <a:pt x="1424945" y="1116187"/>
                  <a:pt x="1418478" y="1117120"/>
                </a:cubicBezTo>
                <a:cubicBezTo>
                  <a:pt x="1412010" y="1118054"/>
                  <a:pt x="1406176" y="1118854"/>
                  <a:pt x="1400975" y="1119521"/>
                </a:cubicBezTo>
                <a:lnTo>
                  <a:pt x="1400175" y="1113320"/>
                </a:lnTo>
                <a:cubicBezTo>
                  <a:pt x="1402309" y="1113053"/>
                  <a:pt x="1404542" y="1112753"/>
                  <a:pt x="1406876" y="1112420"/>
                </a:cubicBezTo>
                <a:cubicBezTo>
                  <a:pt x="1409210" y="1112087"/>
                  <a:pt x="1411643" y="1111720"/>
                  <a:pt x="1414177" y="1111320"/>
                </a:cubicBezTo>
                <a:lnTo>
                  <a:pt x="1414177" y="1037911"/>
                </a:lnTo>
                <a:lnTo>
                  <a:pt x="1420578" y="1038311"/>
                </a:lnTo>
                <a:lnTo>
                  <a:pt x="1420578" y="1110520"/>
                </a:lnTo>
                <a:lnTo>
                  <a:pt x="1442581" y="1106919"/>
                </a:lnTo>
                <a:lnTo>
                  <a:pt x="1442581" y="1021909"/>
                </a:lnTo>
                <a:lnTo>
                  <a:pt x="1416777" y="1021909"/>
                </a:lnTo>
                <a:close/>
                <a:moveTo>
                  <a:pt x="1822428" y="969102"/>
                </a:moveTo>
                <a:lnTo>
                  <a:pt x="1972447" y="969102"/>
                </a:lnTo>
                <a:lnTo>
                  <a:pt x="1972447" y="976103"/>
                </a:lnTo>
                <a:lnTo>
                  <a:pt x="1829429" y="976103"/>
                </a:lnTo>
                <a:lnTo>
                  <a:pt x="1829429" y="1116120"/>
                </a:lnTo>
                <a:lnTo>
                  <a:pt x="1976847" y="1116120"/>
                </a:lnTo>
                <a:lnTo>
                  <a:pt x="1976847" y="1123121"/>
                </a:lnTo>
                <a:lnTo>
                  <a:pt x="1822428" y="1123121"/>
                </a:lnTo>
                <a:close/>
                <a:moveTo>
                  <a:pt x="2819953" y="961101"/>
                </a:moveTo>
                <a:cubicBezTo>
                  <a:pt x="2823286" y="964435"/>
                  <a:pt x="2826820" y="968268"/>
                  <a:pt x="2830554" y="972602"/>
                </a:cubicBezTo>
                <a:cubicBezTo>
                  <a:pt x="2834288" y="976936"/>
                  <a:pt x="2837488" y="980837"/>
                  <a:pt x="2840155" y="984304"/>
                </a:cubicBezTo>
                <a:lnTo>
                  <a:pt x="2835755" y="988304"/>
                </a:lnTo>
                <a:cubicBezTo>
                  <a:pt x="2833221" y="984971"/>
                  <a:pt x="2830154" y="981203"/>
                  <a:pt x="2826553" y="977003"/>
                </a:cubicBezTo>
                <a:cubicBezTo>
                  <a:pt x="2822953" y="972802"/>
                  <a:pt x="2819352" y="968769"/>
                  <a:pt x="2815752" y="964901"/>
                </a:cubicBezTo>
                <a:close/>
                <a:moveTo>
                  <a:pt x="853507" y="961101"/>
                </a:moveTo>
                <a:cubicBezTo>
                  <a:pt x="855641" y="962968"/>
                  <a:pt x="857941" y="965068"/>
                  <a:pt x="860408" y="967402"/>
                </a:cubicBezTo>
                <a:cubicBezTo>
                  <a:pt x="862875" y="969735"/>
                  <a:pt x="865375" y="972169"/>
                  <a:pt x="867909" y="974703"/>
                </a:cubicBezTo>
                <a:cubicBezTo>
                  <a:pt x="870442" y="977236"/>
                  <a:pt x="872876" y="979703"/>
                  <a:pt x="875210" y="982104"/>
                </a:cubicBezTo>
                <a:cubicBezTo>
                  <a:pt x="877543" y="984504"/>
                  <a:pt x="879644" y="986771"/>
                  <a:pt x="881510" y="988904"/>
                </a:cubicBezTo>
                <a:lnTo>
                  <a:pt x="877110" y="993505"/>
                </a:lnTo>
                <a:cubicBezTo>
                  <a:pt x="875243" y="991371"/>
                  <a:pt x="873143" y="989038"/>
                  <a:pt x="870809" y="986504"/>
                </a:cubicBezTo>
                <a:cubicBezTo>
                  <a:pt x="868476" y="983970"/>
                  <a:pt x="866042" y="981470"/>
                  <a:pt x="863508" y="979003"/>
                </a:cubicBezTo>
                <a:cubicBezTo>
                  <a:pt x="860975" y="976536"/>
                  <a:pt x="858508" y="974169"/>
                  <a:pt x="856107" y="971902"/>
                </a:cubicBezTo>
                <a:cubicBezTo>
                  <a:pt x="853707" y="969635"/>
                  <a:pt x="851440" y="967568"/>
                  <a:pt x="849306" y="965702"/>
                </a:cubicBezTo>
                <a:close/>
                <a:moveTo>
                  <a:pt x="2888961" y="960901"/>
                </a:moveTo>
                <a:lnTo>
                  <a:pt x="2893362" y="964901"/>
                </a:lnTo>
                <a:cubicBezTo>
                  <a:pt x="2892161" y="966502"/>
                  <a:pt x="2890728" y="968335"/>
                  <a:pt x="2889061" y="970402"/>
                </a:cubicBezTo>
                <a:cubicBezTo>
                  <a:pt x="2887394" y="972469"/>
                  <a:pt x="2885594" y="974603"/>
                  <a:pt x="2883661" y="976803"/>
                </a:cubicBezTo>
                <a:cubicBezTo>
                  <a:pt x="2881727" y="979003"/>
                  <a:pt x="2879793" y="981137"/>
                  <a:pt x="2877860" y="983204"/>
                </a:cubicBezTo>
                <a:cubicBezTo>
                  <a:pt x="2875926" y="985271"/>
                  <a:pt x="2874159" y="987104"/>
                  <a:pt x="2872559" y="988704"/>
                </a:cubicBezTo>
                <a:lnTo>
                  <a:pt x="2868559" y="984304"/>
                </a:lnTo>
                <a:cubicBezTo>
                  <a:pt x="2870159" y="982837"/>
                  <a:pt x="2871925" y="981070"/>
                  <a:pt x="2873859" y="979003"/>
                </a:cubicBezTo>
                <a:cubicBezTo>
                  <a:pt x="2875793" y="976936"/>
                  <a:pt x="2877693" y="974836"/>
                  <a:pt x="2879560" y="972702"/>
                </a:cubicBezTo>
                <a:cubicBezTo>
                  <a:pt x="2881427" y="970569"/>
                  <a:pt x="2883194" y="968468"/>
                  <a:pt x="2884861" y="966402"/>
                </a:cubicBezTo>
                <a:cubicBezTo>
                  <a:pt x="2886527" y="964335"/>
                  <a:pt x="2887894" y="962501"/>
                  <a:pt x="2888961" y="960901"/>
                </a:cubicBezTo>
                <a:close/>
                <a:moveTo>
                  <a:pt x="2646731" y="959901"/>
                </a:moveTo>
                <a:lnTo>
                  <a:pt x="2653531" y="961901"/>
                </a:lnTo>
                <a:cubicBezTo>
                  <a:pt x="2648865" y="975503"/>
                  <a:pt x="2643531" y="988371"/>
                  <a:pt x="2637530" y="1000506"/>
                </a:cubicBezTo>
                <a:lnTo>
                  <a:pt x="2637530" y="1134123"/>
                </a:lnTo>
                <a:lnTo>
                  <a:pt x="2630529" y="1134123"/>
                </a:lnTo>
                <a:lnTo>
                  <a:pt x="2630529" y="1014108"/>
                </a:lnTo>
                <a:cubicBezTo>
                  <a:pt x="2626128" y="1022109"/>
                  <a:pt x="2621561" y="1029676"/>
                  <a:pt x="2616827" y="1036810"/>
                </a:cubicBezTo>
                <a:cubicBezTo>
                  <a:pt x="2612093" y="1043945"/>
                  <a:pt x="2607259" y="1050645"/>
                  <a:pt x="2602325" y="1056913"/>
                </a:cubicBezTo>
                <a:lnTo>
                  <a:pt x="2598325" y="1051112"/>
                </a:lnTo>
                <a:cubicBezTo>
                  <a:pt x="2602725" y="1045378"/>
                  <a:pt x="2607159" y="1039077"/>
                  <a:pt x="2611626" y="1032210"/>
                </a:cubicBezTo>
                <a:cubicBezTo>
                  <a:pt x="2616094" y="1025342"/>
                  <a:pt x="2620427" y="1018008"/>
                  <a:pt x="2624628" y="1010207"/>
                </a:cubicBezTo>
                <a:cubicBezTo>
                  <a:pt x="2628829" y="1002406"/>
                  <a:pt x="2632796" y="994272"/>
                  <a:pt x="2636529" y="985804"/>
                </a:cubicBezTo>
                <a:cubicBezTo>
                  <a:pt x="2640263" y="977336"/>
                  <a:pt x="2643664" y="968702"/>
                  <a:pt x="2646731" y="959901"/>
                </a:cubicBezTo>
                <a:close/>
                <a:moveTo>
                  <a:pt x="2692537" y="956500"/>
                </a:moveTo>
                <a:lnTo>
                  <a:pt x="2699137" y="958901"/>
                </a:lnTo>
                <a:cubicBezTo>
                  <a:pt x="2695403" y="969169"/>
                  <a:pt x="2691403" y="978903"/>
                  <a:pt x="2687136" y="988104"/>
                </a:cubicBezTo>
                <a:lnTo>
                  <a:pt x="2774147" y="988104"/>
                </a:lnTo>
                <a:lnTo>
                  <a:pt x="2774147" y="994905"/>
                </a:lnTo>
                <a:lnTo>
                  <a:pt x="2709939" y="994905"/>
                </a:lnTo>
                <a:lnTo>
                  <a:pt x="2709939" y="1033710"/>
                </a:lnTo>
                <a:lnTo>
                  <a:pt x="2762945" y="1033710"/>
                </a:lnTo>
                <a:lnTo>
                  <a:pt x="2762945" y="1040711"/>
                </a:lnTo>
                <a:lnTo>
                  <a:pt x="2709939" y="1040711"/>
                </a:lnTo>
                <a:lnTo>
                  <a:pt x="2709939" y="1080516"/>
                </a:lnTo>
                <a:lnTo>
                  <a:pt x="2767346" y="1080516"/>
                </a:lnTo>
                <a:lnTo>
                  <a:pt x="2767346" y="1087717"/>
                </a:lnTo>
                <a:lnTo>
                  <a:pt x="2709939" y="1087717"/>
                </a:lnTo>
                <a:lnTo>
                  <a:pt x="2709939" y="1135323"/>
                </a:lnTo>
                <a:lnTo>
                  <a:pt x="2703138" y="1135323"/>
                </a:lnTo>
                <a:lnTo>
                  <a:pt x="2703138" y="994905"/>
                </a:lnTo>
                <a:lnTo>
                  <a:pt x="2683735" y="994905"/>
                </a:lnTo>
                <a:cubicBezTo>
                  <a:pt x="2679469" y="1003306"/>
                  <a:pt x="2674934" y="1011307"/>
                  <a:pt x="2670134" y="1018908"/>
                </a:cubicBezTo>
                <a:cubicBezTo>
                  <a:pt x="2665333" y="1026509"/>
                  <a:pt x="2660133" y="1033643"/>
                  <a:pt x="2654532" y="1040311"/>
                </a:cubicBezTo>
                <a:lnTo>
                  <a:pt x="2649931" y="1035310"/>
                </a:lnTo>
                <a:cubicBezTo>
                  <a:pt x="2658733" y="1024642"/>
                  <a:pt x="2666667" y="1012641"/>
                  <a:pt x="2673734" y="999306"/>
                </a:cubicBezTo>
                <a:cubicBezTo>
                  <a:pt x="2680802" y="985971"/>
                  <a:pt x="2687069" y="971702"/>
                  <a:pt x="2692537" y="956500"/>
                </a:cubicBezTo>
                <a:close/>
                <a:moveTo>
                  <a:pt x="93812" y="955900"/>
                </a:moveTo>
                <a:lnTo>
                  <a:pt x="100813" y="956300"/>
                </a:lnTo>
                <a:lnTo>
                  <a:pt x="100813" y="1032110"/>
                </a:lnTo>
                <a:cubicBezTo>
                  <a:pt x="100813" y="1045845"/>
                  <a:pt x="100146" y="1057713"/>
                  <a:pt x="98813" y="1067714"/>
                </a:cubicBezTo>
                <a:cubicBezTo>
                  <a:pt x="97479" y="1077715"/>
                  <a:pt x="95179" y="1086617"/>
                  <a:pt x="91912" y="1094418"/>
                </a:cubicBezTo>
                <a:cubicBezTo>
                  <a:pt x="88645" y="1102219"/>
                  <a:pt x="84177" y="1109353"/>
                  <a:pt x="78510" y="1115820"/>
                </a:cubicBezTo>
                <a:cubicBezTo>
                  <a:pt x="72843" y="1122288"/>
                  <a:pt x="65675" y="1128855"/>
                  <a:pt x="57007" y="1135523"/>
                </a:cubicBezTo>
                <a:lnTo>
                  <a:pt x="51207" y="1130922"/>
                </a:lnTo>
                <a:cubicBezTo>
                  <a:pt x="59741" y="1124388"/>
                  <a:pt x="66775" y="1118054"/>
                  <a:pt x="72309" y="1111920"/>
                </a:cubicBezTo>
                <a:cubicBezTo>
                  <a:pt x="77843" y="1105786"/>
                  <a:pt x="82211" y="1099018"/>
                  <a:pt x="85411" y="1091617"/>
                </a:cubicBezTo>
                <a:cubicBezTo>
                  <a:pt x="88611" y="1084216"/>
                  <a:pt x="90812" y="1075815"/>
                  <a:pt x="92012" y="1066414"/>
                </a:cubicBezTo>
                <a:cubicBezTo>
                  <a:pt x="93212" y="1057013"/>
                  <a:pt x="93812" y="1045711"/>
                  <a:pt x="93812" y="1032510"/>
                </a:cubicBezTo>
                <a:close/>
                <a:moveTo>
                  <a:pt x="2851557" y="955500"/>
                </a:moveTo>
                <a:lnTo>
                  <a:pt x="2857357" y="955900"/>
                </a:lnTo>
                <a:lnTo>
                  <a:pt x="2857357" y="991905"/>
                </a:lnTo>
                <a:lnTo>
                  <a:pt x="2893562" y="991905"/>
                </a:lnTo>
                <a:lnTo>
                  <a:pt x="2893562" y="1042911"/>
                </a:lnTo>
                <a:cubicBezTo>
                  <a:pt x="2893562" y="1045578"/>
                  <a:pt x="2893295" y="1047778"/>
                  <a:pt x="2892761" y="1049512"/>
                </a:cubicBezTo>
                <a:cubicBezTo>
                  <a:pt x="2892228" y="1051246"/>
                  <a:pt x="2891361" y="1052612"/>
                  <a:pt x="2890161" y="1053613"/>
                </a:cubicBezTo>
                <a:cubicBezTo>
                  <a:pt x="2888961" y="1054613"/>
                  <a:pt x="2887327" y="1055346"/>
                  <a:pt x="2885261" y="1055813"/>
                </a:cubicBezTo>
                <a:cubicBezTo>
                  <a:pt x="2883194" y="1056280"/>
                  <a:pt x="2880693" y="1056713"/>
                  <a:pt x="2877760" y="1057113"/>
                </a:cubicBezTo>
                <a:lnTo>
                  <a:pt x="2869559" y="1058313"/>
                </a:lnTo>
                <a:lnTo>
                  <a:pt x="2867758" y="1052512"/>
                </a:lnTo>
                <a:lnTo>
                  <a:pt x="2876359" y="1051712"/>
                </a:lnTo>
                <a:cubicBezTo>
                  <a:pt x="2880760" y="1051179"/>
                  <a:pt x="2883761" y="1050379"/>
                  <a:pt x="2885361" y="1049312"/>
                </a:cubicBezTo>
                <a:cubicBezTo>
                  <a:pt x="2886961" y="1048245"/>
                  <a:pt x="2887761" y="1045778"/>
                  <a:pt x="2887761" y="1041911"/>
                </a:cubicBezTo>
                <a:lnTo>
                  <a:pt x="2887761" y="997906"/>
                </a:lnTo>
                <a:lnTo>
                  <a:pt x="2857357" y="997906"/>
                </a:lnTo>
                <a:lnTo>
                  <a:pt x="2857357" y="1054513"/>
                </a:lnTo>
                <a:lnTo>
                  <a:pt x="2851557" y="1054513"/>
                </a:lnTo>
                <a:lnTo>
                  <a:pt x="2851557" y="997906"/>
                </a:lnTo>
                <a:lnTo>
                  <a:pt x="2821153" y="997906"/>
                </a:lnTo>
                <a:lnTo>
                  <a:pt x="2821153" y="1057913"/>
                </a:lnTo>
                <a:lnTo>
                  <a:pt x="2815152" y="1057913"/>
                </a:lnTo>
                <a:lnTo>
                  <a:pt x="2815152" y="991905"/>
                </a:lnTo>
                <a:lnTo>
                  <a:pt x="2851557" y="991905"/>
                </a:lnTo>
                <a:close/>
                <a:moveTo>
                  <a:pt x="2925966" y="955100"/>
                </a:moveTo>
                <a:lnTo>
                  <a:pt x="2931766" y="956900"/>
                </a:lnTo>
                <a:cubicBezTo>
                  <a:pt x="2930299" y="961301"/>
                  <a:pt x="2928733" y="965668"/>
                  <a:pt x="2927066" y="970002"/>
                </a:cubicBezTo>
                <a:cubicBezTo>
                  <a:pt x="2925399" y="974336"/>
                  <a:pt x="2923565" y="978636"/>
                  <a:pt x="2921565" y="982904"/>
                </a:cubicBezTo>
                <a:lnTo>
                  <a:pt x="2977972" y="982904"/>
                </a:lnTo>
                <a:lnTo>
                  <a:pt x="2977972" y="989104"/>
                </a:lnTo>
                <a:lnTo>
                  <a:pt x="2962370" y="989104"/>
                </a:lnTo>
                <a:cubicBezTo>
                  <a:pt x="2960103" y="998706"/>
                  <a:pt x="2957303" y="1007007"/>
                  <a:pt x="2953969" y="1014008"/>
                </a:cubicBezTo>
                <a:cubicBezTo>
                  <a:pt x="2950635" y="1021008"/>
                  <a:pt x="2946368" y="1027376"/>
                  <a:pt x="2941167" y="1033110"/>
                </a:cubicBezTo>
                <a:cubicBezTo>
                  <a:pt x="2946235" y="1037510"/>
                  <a:pt x="2952002" y="1041644"/>
                  <a:pt x="2958470" y="1045512"/>
                </a:cubicBezTo>
                <a:cubicBezTo>
                  <a:pt x="2964937" y="1049379"/>
                  <a:pt x="2972305" y="1053112"/>
                  <a:pt x="2980573" y="1056713"/>
                </a:cubicBezTo>
                <a:lnTo>
                  <a:pt x="2977772" y="1062714"/>
                </a:lnTo>
                <a:cubicBezTo>
                  <a:pt x="2960703" y="1055113"/>
                  <a:pt x="2947102" y="1046712"/>
                  <a:pt x="2936967" y="1037510"/>
                </a:cubicBezTo>
                <a:cubicBezTo>
                  <a:pt x="2932300" y="1041911"/>
                  <a:pt x="2926899" y="1046078"/>
                  <a:pt x="2920765" y="1050012"/>
                </a:cubicBezTo>
                <a:cubicBezTo>
                  <a:pt x="2914631" y="1053946"/>
                  <a:pt x="2907563" y="1057846"/>
                  <a:pt x="2899563" y="1061713"/>
                </a:cubicBezTo>
                <a:lnTo>
                  <a:pt x="2896362" y="1055913"/>
                </a:lnTo>
                <a:cubicBezTo>
                  <a:pt x="2904096" y="1052179"/>
                  <a:pt x="2910931" y="1048479"/>
                  <a:pt x="2916865" y="1044811"/>
                </a:cubicBezTo>
                <a:cubicBezTo>
                  <a:pt x="2922799" y="1041144"/>
                  <a:pt x="2927966" y="1037177"/>
                  <a:pt x="2932367" y="1032910"/>
                </a:cubicBezTo>
                <a:cubicBezTo>
                  <a:pt x="2923299" y="1023709"/>
                  <a:pt x="2916565" y="1012774"/>
                  <a:pt x="2912164" y="1000106"/>
                </a:cubicBezTo>
                <a:cubicBezTo>
                  <a:pt x="2910431" y="1002773"/>
                  <a:pt x="2908730" y="1005340"/>
                  <a:pt x="2907063" y="1007807"/>
                </a:cubicBezTo>
                <a:cubicBezTo>
                  <a:pt x="2905397" y="1010274"/>
                  <a:pt x="2903630" y="1012641"/>
                  <a:pt x="2901763" y="1014908"/>
                </a:cubicBezTo>
                <a:lnTo>
                  <a:pt x="2897762" y="1009707"/>
                </a:lnTo>
                <a:cubicBezTo>
                  <a:pt x="2903229" y="1002773"/>
                  <a:pt x="2908530" y="994438"/>
                  <a:pt x="2913664" y="984704"/>
                </a:cubicBezTo>
                <a:cubicBezTo>
                  <a:pt x="2918798" y="974969"/>
                  <a:pt x="2922899" y="965101"/>
                  <a:pt x="2925966" y="955100"/>
                </a:cubicBezTo>
                <a:close/>
                <a:moveTo>
                  <a:pt x="828904" y="955100"/>
                </a:moveTo>
                <a:lnTo>
                  <a:pt x="835305" y="955100"/>
                </a:lnTo>
                <a:cubicBezTo>
                  <a:pt x="835305" y="955100"/>
                  <a:pt x="835371" y="956167"/>
                  <a:pt x="835505" y="958301"/>
                </a:cubicBezTo>
                <a:cubicBezTo>
                  <a:pt x="835638" y="960434"/>
                  <a:pt x="835771" y="963235"/>
                  <a:pt x="835905" y="966702"/>
                </a:cubicBezTo>
                <a:cubicBezTo>
                  <a:pt x="836038" y="970169"/>
                  <a:pt x="836205" y="974236"/>
                  <a:pt x="836405" y="978903"/>
                </a:cubicBezTo>
                <a:cubicBezTo>
                  <a:pt x="836605" y="983570"/>
                  <a:pt x="836838" y="988504"/>
                  <a:pt x="837105" y="993705"/>
                </a:cubicBezTo>
                <a:cubicBezTo>
                  <a:pt x="837372" y="996372"/>
                  <a:pt x="837538" y="999006"/>
                  <a:pt x="837605" y="1001606"/>
                </a:cubicBezTo>
                <a:cubicBezTo>
                  <a:pt x="837672" y="1004206"/>
                  <a:pt x="837838" y="1006773"/>
                  <a:pt x="838105" y="1009307"/>
                </a:cubicBezTo>
                <a:lnTo>
                  <a:pt x="899313" y="997505"/>
                </a:lnTo>
                <a:lnTo>
                  <a:pt x="900113" y="1004106"/>
                </a:lnTo>
                <a:lnTo>
                  <a:pt x="838705" y="1016108"/>
                </a:lnTo>
                <a:cubicBezTo>
                  <a:pt x="839772" y="1028243"/>
                  <a:pt x="840972" y="1039111"/>
                  <a:pt x="842306" y="1048712"/>
                </a:cubicBezTo>
                <a:cubicBezTo>
                  <a:pt x="843639" y="1058313"/>
                  <a:pt x="845239" y="1066914"/>
                  <a:pt x="847106" y="1074515"/>
                </a:cubicBezTo>
                <a:cubicBezTo>
                  <a:pt x="854174" y="1066914"/>
                  <a:pt x="860575" y="1058847"/>
                  <a:pt x="866309" y="1050312"/>
                </a:cubicBezTo>
                <a:cubicBezTo>
                  <a:pt x="872043" y="1041778"/>
                  <a:pt x="877243" y="1032377"/>
                  <a:pt x="881911" y="1022109"/>
                </a:cubicBezTo>
                <a:lnTo>
                  <a:pt x="887511" y="1025309"/>
                </a:lnTo>
                <a:cubicBezTo>
                  <a:pt x="882311" y="1036644"/>
                  <a:pt x="876543" y="1046945"/>
                  <a:pt x="870209" y="1056213"/>
                </a:cubicBezTo>
                <a:cubicBezTo>
                  <a:pt x="863875" y="1065481"/>
                  <a:pt x="856774" y="1074182"/>
                  <a:pt x="848906" y="1082316"/>
                </a:cubicBezTo>
                <a:cubicBezTo>
                  <a:pt x="850773" y="1088584"/>
                  <a:pt x="852774" y="1094118"/>
                  <a:pt x="854907" y="1098918"/>
                </a:cubicBezTo>
                <a:cubicBezTo>
                  <a:pt x="857041" y="1103719"/>
                  <a:pt x="859374" y="1107919"/>
                  <a:pt x="861908" y="1111520"/>
                </a:cubicBezTo>
                <a:cubicBezTo>
                  <a:pt x="864975" y="1115787"/>
                  <a:pt x="867675" y="1118621"/>
                  <a:pt x="870009" y="1120021"/>
                </a:cubicBezTo>
                <a:cubicBezTo>
                  <a:pt x="872343" y="1121421"/>
                  <a:pt x="874443" y="1122121"/>
                  <a:pt x="876310" y="1122121"/>
                </a:cubicBezTo>
                <a:cubicBezTo>
                  <a:pt x="878710" y="1122121"/>
                  <a:pt x="880777" y="1120888"/>
                  <a:pt x="882511" y="1118421"/>
                </a:cubicBezTo>
                <a:cubicBezTo>
                  <a:pt x="884244" y="1115954"/>
                  <a:pt x="885844" y="1111386"/>
                  <a:pt x="887311" y="1104719"/>
                </a:cubicBezTo>
                <a:cubicBezTo>
                  <a:pt x="887978" y="1101385"/>
                  <a:pt x="888711" y="1097685"/>
                  <a:pt x="889511" y="1093618"/>
                </a:cubicBezTo>
                <a:cubicBezTo>
                  <a:pt x="890312" y="1089550"/>
                  <a:pt x="890912" y="1085917"/>
                  <a:pt x="891312" y="1082716"/>
                </a:cubicBezTo>
                <a:lnTo>
                  <a:pt x="897312" y="1086317"/>
                </a:lnTo>
                <a:cubicBezTo>
                  <a:pt x="896779" y="1089917"/>
                  <a:pt x="896079" y="1093518"/>
                  <a:pt x="895212" y="1097118"/>
                </a:cubicBezTo>
                <a:cubicBezTo>
                  <a:pt x="894345" y="1100718"/>
                  <a:pt x="893579" y="1104252"/>
                  <a:pt x="892912" y="1107719"/>
                </a:cubicBezTo>
                <a:cubicBezTo>
                  <a:pt x="891045" y="1115987"/>
                  <a:pt x="888745" y="1121688"/>
                  <a:pt x="886011" y="1124821"/>
                </a:cubicBezTo>
                <a:cubicBezTo>
                  <a:pt x="883277" y="1127955"/>
                  <a:pt x="880044" y="1129522"/>
                  <a:pt x="876310" y="1129522"/>
                </a:cubicBezTo>
                <a:cubicBezTo>
                  <a:pt x="873243" y="1129522"/>
                  <a:pt x="870109" y="1128522"/>
                  <a:pt x="866909" y="1126522"/>
                </a:cubicBezTo>
                <a:cubicBezTo>
                  <a:pt x="863708" y="1124521"/>
                  <a:pt x="860174" y="1120654"/>
                  <a:pt x="856307" y="1114920"/>
                </a:cubicBezTo>
                <a:cubicBezTo>
                  <a:pt x="851373" y="1107986"/>
                  <a:pt x="847173" y="1098851"/>
                  <a:pt x="843706" y="1087517"/>
                </a:cubicBezTo>
                <a:cubicBezTo>
                  <a:pt x="837705" y="1093384"/>
                  <a:pt x="831238" y="1098951"/>
                  <a:pt x="824303" y="1104219"/>
                </a:cubicBezTo>
                <a:cubicBezTo>
                  <a:pt x="817369" y="1109486"/>
                  <a:pt x="809901" y="1114653"/>
                  <a:pt x="801900" y="1119721"/>
                </a:cubicBezTo>
                <a:lnTo>
                  <a:pt x="798300" y="1113720"/>
                </a:lnTo>
                <a:cubicBezTo>
                  <a:pt x="806568" y="1108519"/>
                  <a:pt x="814269" y="1103185"/>
                  <a:pt x="821403" y="1097718"/>
                </a:cubicBezTo>
                <a:cubicBezTo>
                  <a:pt x="828537" y="1092251"/>
                  <a:pt x="835305" y="1086383"/>
                  <a:pt x="841705" y="1080116"/>
                </a:cubicBezTo>
                <a:cubicBezTo>
                  <a:pt x="839572" y="1071981"/>
                  <a:pt x="837705" y="1062747"/>
                  <a:pt x="836105" y="1052412"/>
                </a:cubicBezTo>
                <a:cubicBezTo>
                  <a:pt x="834505" y="1042078"/>
                  <a:pt x="833171" y="1030376"/>
                  <a:pt x="832104" y="1017308"/>
                </a:cubicBezTo>
                <a:lnTo>
                  <a:pt x="802901" y="1023109"/>
                </a:lnTo>
                <a:lnTo>
                  <a:pt x="801900" y="1016308"/>
                </a:lnTo>
                <a:lnTo>
                  <a:pt x="831704" y="1010507"/>
                </a:lnTo>
                <a:lnTo>
                  <a:pt x="830504" y="993105"/>
                </a:lnTo>
                <a:cubicBezTo>
                  <a:pt x="830237" y="988171"/>
                  <a:pt x="830004" y="983437"/>
                  <a:pt x="829804" y="978903"/>
                </a:cubicBezTo>
                <a:cubicBezTo>
                  <a:pt x="829604" y="974369"/>
                  <a:pt x="829437" y="970335"/>
                  <a:pt x="829304" y="966802"/>
                </a:cubicBezTo>
                <a:cubicBezTo>
                  <a:pt x="829171" y="963268"/>
                  <a:pt x="829071" y="960434"/>
                  <a:pt x="829004" y="958301"/>
                </a:cubicBezTo>
                <a:cubicBezTo>
                  <a:pt x="828937" y="956167"/>
                  <a:pt x="828904" y="955100"/>
                  <a:pt x="828904" y="955100"/>
                </a:cubicBezTo>
                <a:close/>
                <a:moveTo>
                  <a:pt x="2043856" y="954900"/>
                </a:moveTo>
                <a:lnTo>
                  <a:pt x="2050856" y="956300"/>
                </a:lnTo>
                <a:cubicBezTo>
                  <a:pt x="2050457" y="958567"/>
                  <a:pt x="2049890" y="961101"/>
                  <a:pt x="2049156" y="963901"/>
                </a:cubicBezTo>
                <a:cubicBezTo>
                  <a:pt x="2048423" y="966702"/>
                  <a:pt x="2047656" y="969569"/>
                  <a:pt x="2046856" y="972502"/>
                </a:cubicBezTo>
                <a:cubicBezTo>
                  <a:pt x="2046056" y="975436"/>
                  <a:pt x="2045223" y="978370"/>
                  <a:pt x="2044356" y="981304"/>
                </a:cubicBezTo>
                <a:cubicBezTo>
                  <a:pt x="2043489" y="984237"/>
                  <a:pt x="2042589" y="986971"/>
                  <a:pt x="2041655" y="989504"/>
                </a:cubicBezTo>
                <a:lnTo>
                  <a:pt x="2075860" y="989504"/>
                </a:lnTo>
                <a:lnTo>
                  <a:pt x="2075860" y="1126122"/>
                </a:lnTo>
                <a:lnTo>
                  <a:pt x="2013852" y="1126122"/>
                </a:lnTo>
                <a:lnTo>
                  <a:pt x="2013852" y="989504"/>
                </a:lnTo>
                <a:lnTo>
                  <a:pt x="2034454" y="989504"/>
                </a:lnTo>
                <a:cubicBezTo>
                  <a:pt x="2035388" y="986971"/>
                  <a:pt x="2036288" y="984204"/>
                  <a:pt x="2037155" y="981203"/>
                </a:cubicBezTo>
                <a:cubicBezTo>
                  <a:pt x="2038022" y="978203"/>
                  <a:pt x="2038888" y="975169"/>
                  <a:pt x="2039755" y="972102"/>
                </a:cubicBezTo>
                <a:cubicBezTo>
                  <a:pt x="2040622" y="969035"/>
                  <a:pt x="2041389" y="966001"/>
                  <a:pt x="2042055" y="963001"/>
                </a:cubicBezTo>
                <a:cubicBezTo>
                  <a:pt x="2042722" y="960001"/>
                  <a:pt x="2043322" y="957300"/>
                  <a:pt x="2043856" y="954900"/>
                </a:cubicBezTo>
                <a:close/>
                <a:moveTo>
                  <a:pt x="1743418" y="954900"/>
                </a:moveTo>
                <a:lnTo>
                  <a:pt x="1750219" y="955300"/>
                </a:lnTo>
                <a:lnTo>
                  <a:pt x="1750219" y="998506"/>
                </a:lnTo>
                <a:lnTo>
                  <a:pt x="1780823" y="998506"/>
                </a:lnTo>
                <a:lnTo>
                  <a:pt x="1780823" y="1005707"/>
                </a:lnTo>
                <a:lnTo>
                  <a:pt x="1750219" y="1005707"/>
                </a:lnTo>
                <a:lnTo>
                  <a:pt x="1750219" y="1107119"/>
                </a:lnTo>
                <a:cubicBezTo>
                  <a:pt x="1750219" y="1111520"/>
                  <a:pt x="1749852" y="1115087"/>
                  <a:pt x="1749119" y="1117821"/>
                </a:cubicBezTo>
                <a:cubicBezTo>
                  <a:pt x="1748385" y="1120554"/>
                  <a:pt x="1747019" y="1122721"/>
                  <a:pt x="1745018" y="1124321"/>
                </a:cubicBezTo>
                <a:cubicBezTo>
                  <a:pt x="1743018" y="1125922"/>
                  <a:pt x="1740318" y="1127055"/>
                  <a:pt x="1736917" y="1127722"/>
                </a:cubicBezTo>
                <a:cubicBezTo>
                  <a:pt x="1733517" y="1128388"/>
                  <a:pt x="1729150" y="1128855"/>
                  <a:pt x="1723816" y="1129122"/>
                </a:cubicBezTo>
                <a:lnTo>
                  <a:pt x="1705013" y="1130122"/>
                </a:lnTo>
                <a:lnTo>
                  <a:pt x="1703013" y="1123121"/>
                </a:lnTo>
                <a:lnTo>
                  <a:pt x="1722416" y="1122321"/>
                </a:lnTo>
                <a:cubicBezTo>
                  <a:pt x="1726949" y="1122054"/>
                  <a:pt x="1730583" y="1121654"/>
                  <a:pt x="1733317" y="1121121"/>
                </a:cubicBezTo>
                <a:cubicBezTo>
                  <a:pt x="1736051" y="1120588"/>
                  <a:pt x="1738151" y="1119721"/>
                  <a:pt x="1739618" y="1118521"/>
                </a:cubicBezTo>
                <a:cubicBezTo>
                  <a:pt x="1741085" y="1117320"/>
                  <a:pt x="1742085" y="1115687"/>
                  <a:pt x="1742618" y="1113620"/>
                </a:cubicBezTo>
                <a:cubicBezTo>
                  <a:pt x="1743151" y="1111553"/>
                  <a:pt x="1743418" y="1108853"/>
                  <a:pt x="1743418" y="1105519"/>
                </a:cubicBezTo>
                <a:lnTo>
                  <a:pt x="1743418" y="1005707"/>
                </a:lnTo>
                <a:lnTo>
                  <a:pt x="1675210" y="1005707"/>
                </a:lnTo>
                <a:lnTo>
                  <a:pt x="1675210" y="998506"/>
                </a:lnTo>
                <a:lnTo>
                  <a:pt x="1743418" y="998506"/>
                </a:lnTo>
                <a:close/>
                <a:moveTo>
                  <a:pt x="956320" y="954900"/>
                </a:moveTo>
                <a:lnTo>
                  <a:pt x="962921" y="955300"/>
                </a:lnTo>
                <a:lnTo>
                  <a:pt x="962921" y="1109920"/>
                </a:lnTo>
                <a:cubicBezTo>
                  <a:pt x="962921" y="1113653"/>
                  <a:pt x="962621" y="1116654"/>
                  <a:pt x="962021" y="1118921"/>
                </a:cubicBezTo>
                <a:cubicBezTo>
                  <a:pt x="961420" y="1121188"/>
                  <a:pt x="960354" y="1123021"/>
                  <a:pt x="958820" y="1124421"/>
                </a:cubicBezTo>
                <a:cubicBezTo>
                  <a:pt x="957287" y="1125821"/>
                  <a:pt x="955153" y="1126888"/>
                  <a:pt x="952419" y="1127622"/>
                </a:cubicBezTo>
                <a:cubicBezTo>
                  <a:pt x="949686" y="1128355"/>
                  <a:pt x="946119" y="1128922"/>
                  <a:pt x="941718" y="1129322"/>
                </a:cubicBezTo>
                <a:lnTo>
                  <a:pt x="931517" y="1130322"/>
                </a:lnTo>
                <a:lnTo>
                  <a:pt x="929116" y="1123521"/>
                </a:lnTo>
                <a:lnTo>
                  <a:pt x="940518" y="1122521"/>
                </a:lnTo>
                <a:cubicBezTo>
                  <a:pt x="943852" y="1122254"/>
                  <a:pt x="946585" y="1121921"/>
                  <a:pt x="948719" y="1121521"/>
                </a:cubicBezTo>
                <a:cubicBezTo>
                  <a:pt x="950852" y="1121121"/>
                  <a:pt x="952453" y="1120421"/>
                  <a:pt x="953519" y="1119421"/>
                </a:cubicBezTo>
                <a:cubicBezTo>
                  <a:pt x="954586" y="1118421"/>
                  <a:pt x="955320" y="1117054"/>
                  <a:pt x="955720" y="1115320"/>
                </a:cubicBezTo>
                <a:cubicBezTo>
                  <a:pt x="956120" y="1113587"/>
                  <a:pt x="956320" y="1111186"/>
                  <a:pt x="956320" y="1108119"/>
                </a:cubicBezTo>
                <a:close/>
                <a:moveTo>
                  <a:pt x="1516390" y="954700"/>
                </a:moveTo>
                <a:lnTo>
                  <a:pt x="1522590" y="955900"/>
                </a:lnTo>
                <a:cubicBezTo>
                  <a:pt x="1521524" y="960167"/>
                  <a:pt x="1520457" y="964301"/>
                  <a:pt x="1519390" y="968302"/>
                </a:cubicBezTo>
                <a:cubicBezTo>
                  <a:pt x="1518323" y="972302"/>
                  <a:pt x="1517057" y="976170"/>
                  <a:pt x="1515590" y="979903"/>
                </a:cubicBezTo>
                <a:lnTo>
                  <a:pt x="1574197" y="979903"/>
                </a:lnTo>
                <a:lnTo>
                  <a:pt x="1574197" y="986504"/>
                </a:lnTo>
                <a:lnTo>
                  <a:pt x="1536792" y="986504"/>
                </a:lnTo>
                <a:cubicBezTo>
                  <a:pt x="1541460" y="997172"/>
                  <a:pt x="1547427" y="1006473"/>
                  <a:pt x="1554694" y="1014408"/>
                </a:cubicBezTo>
                <a:cubicBezTo>
                  <a:pt x="1561962" y="1022342"/>
                  <a:pt x="1570530" y="1029109"/>
                  <a:pt x="1580398" y="1034710"/>
                </a:cubicBezTo>
                <a:lnTo>
                  <a:pt x="1577397" y="1040311"/>
                </a:lnTo>
                <a:cubicBezTo>
                  <a:pt x="1566596" y="1034043"/>
                  <a:pt x="1557195" y="1026476"/>
                  <a:pt x="1549194" y="1017608"/>
                </a:cubicBezTo>
                <a:cubicBezTo>
                  <a:pt x="1541193" y="1008740"/>
                  <a:pt x="1534859" y="998372"/>
                  <a:pt x="1530191" y="986504"/>
                </a:cubicBezTo>
                <a:lnTo>
                  <a:pt x="1512789" y="986504"/>
                </a:lnTo>
                <a:cubicBezTo>
                  <a:pt x="1507855" y="997839"/>
                  <a:pt x="1501621" y="1007873"/>
                  <a:pt x="1494087" y="1016608"/>
                </a:cubicBezTo>
                <a:cubicBezTo>
                  <a:pt x="1486553" y="1025342"/>
                  <a:pt x="1477252" y="1033643"/>
                  <a:pt x="1466183" y="1041511"/>
                </a:cubicBezTo>
                <a:lnTo>
                  <a:pt x="1462783" y="1035710"/>
                </a:lnTo>
                <a:cubicBezTo>
                  <a:pt x="1472784" y="1028643"/>
                  <a:pt x="1481285" y="1021175"/>
                  <a:pt x="1488286" y="1013307"/>
                </a:cubicBezTo>
                <a:cubicBezTo>
                  <a:pt x="1495287" y="1005440"/>
                  <a:pt x="1501121" y="996505"/>
                  <a:pt x="1505788" y="986504"/>
                </a:cubicBezTo>
                <a:lnTo>
                  <a:pt x="1471584" y="986504"/>
                </a:lnTo>
                <a:lnTo>
                  <a:pt x="1471584" y="979903"/>
                </a:lnTo>
                <a:lnTo>
                  <a:pt x="1508589" y="979903"/>
                </a:lnTo>
                <a:cubicBezTo>
                  <a:pt x="1511789" y="972302"/>
                  <a:pt x="1514390" y="963901"/>
                  <a:pt x="1516390" y="954700"/>
                </a:cubicBezTo>
                <a:close/>
                <a:moveTo>
                  <a:pt x="2288086" y="954500"/>
                </a:moveTo>
                <a:cubicBezTo>
                  <a:pt x="2289419" y="958234"/>
                  <a:pt x="2290720" y="962434"/>
                  <a:pt x="2291987" y="967102"/>
                </a:cubicBezTo>
                <a:cubicBezTo>
                  <a:pt x="2293253" y="971769"/>
                  <a:pt x="2294487" y="976369"/>
                  <a:pt x="2295687" y="980903"/>
                </a:cubicBezTo>
                <a:lnTo>
                  <a:pt x="2365496" y="980903"/>
                </a:lnTo>
                <a:lnTo>
                  <a:pt x="2365496" y="1015308"/>
                </a:lnTo>
                <a:lnTo>
                  <a:pt x="2358895" y="1015308"/>
                </a:lnTo>
                <a:lnTo>
                  <a:pt x="2358895" y="987504"/>
                </a:lnTo>
                <a:lnTo>
                  <a:pt x="2221278" y="987504"/>
                </a:lnTo>
                <a:lnTo>
                  <a:pt x="2221278" y="1015508"/>
                </a:lnTo>
                <a:lnTo>
                  <a:pt x="2214677" y="1015508"/>
                </a:lnTo>
                <a:lnTo>
                  <a:pt x="2214677" y="980903"/>
                </a:lnTo>
                <a:lnTo>
                  <a:pt x="2288686" y="980903"/>
                </a:lnTo>
                <a:cubicBezTo>
                  <a:pt x="2287619" y="976636"/>
                  <a:pt x="2286453" y="972202"/>
                  <a:pt x="2285185" y="967602"/>
                </a:cubicBezTo>
                <a:cubicBezTo>
                  <a:pt x="2283919" y="963001"/>
                  <a:pt x="2282619" y="958901"/>
                  <a:pt x="2281285" y="955300"/>
                </a:cubicBezTo>
                <a:close/>
                <a:moveTo>
                  <a:pt x="642281" y="954100"/>
                </a:moveTo>
                <a:lnTo>
                  <a:pt x="648481" y="956100"/>
                </a:lnTo>
                <a:cubicBezTo>
                  <a:pt x="647014" y="959167"/>
                  <a:pt x="645314" y="962468"/>
                  <a:pt x="643381" y="966001"/>
                </a:cubicBezTo>
                <a:cubicBezTo>
                  <a:pt x="641447" y="969535"/>
                  <a:pt x="639347" y="973169"/>
                  <a:pt x="637080" y="976903"/>
                </a:cubicBezTo>
                <a:lnTo>
                  <a:pt x="691087" y="976903"/>
                </a:lnTo>
                <a:lnTo>
                  <a:pt x="691087" y="983104"/>
                </a:lnTo>
                <a:lnTo>
                  <a:pt x="652882" y="983104"/>
                </a:lnTo>
                <a:cubicBezTo>
                  <a:pt x="653815" y="984704"/>
                  <a:pt x="654815" y="986471"/>
                  <a:pt x="655882" y="988404"/>
                </a:cubicBezTo>
                <a:cubicBezTo>
                  <a:pt x="656949" y="990338"/>
                  <a:pt x="657983" y="992305"/>
                  <a:pt x="658983" y="994305"/>
                </a:cubicBezTo>
                <a:cubicBezTo>
                  <a:pt x="659983" y="996305"/>
                  <a:pt x="660950" y="998172"/>
                  <a:pt x="661883" y="999906"/>
                </a:cubicBezTo>
                <a:cubicBezTo>
                  <a:pt x="662816" y="1001639"/>
                  <a:pt x="663617" y="1003106"/>
                  <a:pt x="664283" y="1004306"/>
                </a:cubicBezTo>
                <a:lnTo>
                  <a:pt x="658683" y="1007307"/>
                </a:lnTo>
                <a:cubicBezTo>
                  <a:pt x="657882" y="1005707"/>
                  <a:pt x="656949" y="1003806"/>
                  <a:pt x="655882" y="1001606"/>
                </a:cubicBezTo>
                <a:cubicBezTo>
                  <a:pt x="654815" y="999406"/>
                  <a:pt x="653682" y="997172"/>
                  <a:pt x="652482" y="994905"/>
                </a:cubicBezTo>
                <a:cubicBezTo>
                  <a:pt x="651282" y="992638"/>
                  <a:pt x="650115" y="990471"/>
                  <a:pt x="648981" y="988404"/>
                </a:cubicBezTo>
                <a:cubicBezTo>
                  <a:pt x="647848" y="986337"/>
                  <a:pt x="646814" y="984571"/>
                  <a:pt x="645881" y="983104"/>
                </a:cubicBezTo>
                <a:lnTo>
                  <a:pt x="632879" y="983104"/>
                </a:lnTo>
                <a:cubicBezTo>
                  <a:pt x="629412" y="988038"/>
                  <a:pt x="625778" y="992838"/>
                  <a:pt x="621978" y="997505"/>
                </a:cubicBezTo>
                <a:cubicBezTo>
                  <a:pt x="618178" y="1002173"/>
                  <a:pt x="614210" y="1006440"/>
                  <a:pt x="610077" y="1010307"/>
                </a:cubicBezTo>
                <a:lnTo>
                  <a:pt x="605076" y="1006107"/>
                </a:lnTo>
                <a:cubicBezTo>
                  <a:pt x="608810" y="1002506"/>
                  <a:pt x="612543" y="998472"/>
                  <a:pt x="616277" y="994005"/>
                </a:cubicBezTo>
                <a:cubicBezTo>
                  <a:pt x="620011" y="989538"/>
                  <a:pt x="623512" y="984971"/>
                  <a:pt x="626779" y="980303"/>
                </a:cubicBezTo>
                <a:cubicBezTo>
                  <a:pt x="630046" y="975636"/>
                  <a:pt x="633013" y="971035"/>
                  <a:pt x="635680" y="966502"/>
                </a:cubicBezTo>
                <a:cubicBezTo>
                  <a:pt x="638347" y="961968"/>
                  <a:pt x="640547" y="957834"/>
                  <a:pt x="642281" y="954100"/>
                </a:cubicBezTo>
                <a:close/>
                <a:moveTo>
                  <a:pt x="286636" y="954100"/>
                </a:moveTo>
                <a:lnTo>
                  <a:pt x="293437" y="954500"/>
                </a:lnTo>
                <a:lnTo>
                  <a:pt x="293437" y="978703"/>
                </a:lnTo>
                <a:lnTo>
                  <a:pt x="373247" y="978703"/>
                </a:lnTo>
                <a:lnTo>
                  <a:pt x="373247" y="985104"/>
                </a:lnTo>
                <a:lnTo>
                  <a:pt x="293437" y="985104"/>
                </a:lnTo>
                <a:lnTo>
                  <a:pt x="293437" y="1012307"/>
                </a:lnTo>
                <a:lnTo>
                  <a:pt x="351444" y="1012307"/>
                </a:lnTo>
                <a:lnTo>
                  <a:pt x="351444" y="1066714"/>
                </a:lnTo>
                <a:lnTo>
                  <a:pt x="313639" y="1066714"/>
                </a:lnTo>
                <a:lnTo>
                  <a:pt x="313639" y="1106319"/>
                </a:lnTo>
                <a:cubicBezTo>
                  <a:pt x="313639" y="1109253"/>
                  <a:pt x="313873" y="1111620"/>
                  <a:pt x="314340" y="1113420"/>
                </a:cubicBezTo>
                <a:cubicBezTo>
                  <a:pt x="314806" y="1115220"/>
                  <a:pt x="315673" y="1116687"/>
                  <a:pt x="316940" y="1117821"/>
                </a:cubicBezTo>
                <a:cubicBezTo>
                  <a:pt x="318207" y="1118954"/>
                  <a:pt x="319874" y="1119721"/>
                  <a:pt x="321940" y="1120121"/>
                </a:cubicBezTo>
                <a:cubicBezTo>
                  <a:pt x="324007" y="1120521"/>
                  <a:pt x="326641" y="1120788"/>
                  <a:pt x="329842" y="1120921"/>
                </a:cubicBezTo>
                <a:cubicBezTo>
                  <a:pt x="335176" y="1121188"/>
                  <a:pt x="340576" y="1121188"/>
                  <a:pt x="346044" y="1120921"/>
                </a:cubicBezTo>
                <a:cubicBezTo>
                  <a:pt x="349911" y="1120788"/>
                  <a:pt x="352978" y="1120488"/>
                  <a:pt x="355245" y="1120021"/>
                </a:cubicBezTo>
                <a:cubicBezTo>
                  <a:pt x="357512" y="1119554"/>
                  <a:pt x="359279" y="1118821"/>
                  <a:pt x="360545" y="1117821"/>
                </a:cubicBezTo>
                <a:cubicBezTo>
                  <a:pt x="361812" y="1116820"/>
                  <a:pt x="362712" y="1115454"/>
                  <a:pt x="363246" y="1113720"/>
                </a:cubicBezTo>
                <a:cubicBezTo>
                  <a:pt x="363779" y="1111986"/>
                  <a:pt x="364246" y="1109719"/>
                  <a:pt x="364646" y="1106919"/>
                </a:cubicBezTo>
                <a:cubicBezTo>
                  <a:pt x="364779" y="1105719"/>
                  <a:pt x="364979" y="1103919"/>
                  <a:pt x="365246" y="1101518"/>
                </a:cubicBezTo>
                <a:cubicBezTo>
                  <a:pt x="365513" y="1099118"/>
                  <a:pt x="365746" y="1096685"/>
                  <a:pt x="365946" y="1094218"/>
                </a:cubicBezTo>
                <a:cubicBezTo>
                  <a:pt x="366146" y="1091751"/>
                  <a:pt x="366313" y="1089517"/>
                  <a:pt x="366446" y="1087517"/>
                </a:cubicBezTo>
                <a:cubicBezTo>
                  <a:pt x="366579" y="1085516"/>
                  <a:pt x="366646" y="1084383"/>
                  <a:pt x="366646" y="1084116"/>
                </a:cubicBezTo>
                <a:lnTo>
                  <a:pt x="372847" y="1086517"/>
                </a:lnTo>
                <a:cubicBezTo>
                  <a:pt x="372847" y="1086917"/>
                  <a:pt x="372780" y="1088050"/>
                  <a:pt x="372647" y="1089917"/>
                </a:cubicBezTo>
                <a:cubicBezTo>
                  <a:pt x="372513" y="1091784"/>
                  <a:pt x="372380" y="1093918"/>
                  <a:pt x="372247" y="1096318"/>
                </a:cubicBezTo>
                <a:cubicBezTo>
                  <a:pt x="372113" y="1098718"/>
                  <a:pt x="371913" y="1101085"/>
                  <a:pt x="371647" y="1103419"/>
                </a:cubicBezTo>
                <a:cubicBezTo>
                  <a:pt x="371380" y="1105752"/>
                  <a:pt x="371180" y="1107586"/>
                  <a:pt x="371047" y="1108919"/>
                </a:cubicBezTo>
                <a:cubicBezTo>
                  <a:pt x="370380" y="1112787"/>
                  <a:pt x="369613" y="1115887"/>
                  <a:pt x="368746" y="1118221"/>
                </a:cubicBezTo>
                <a:cubicBezTo>
                  <a:pt x="367880" y="1120554"/>
                  <a:pt x="366579" y="1122421"/>
                  <a:pt x="364846" y="1123821"/>
                </a:cubicBezTo>
                <a:cubicBezTo>
                  <a:pt x="363112" y="1125221"/>
                  <a:pt x="360812" y="1126188"/>
                  <a:pt x="357945" y="1126722"/>
                </a:cubicBezTo>
                <a:cubicBezTo>
                  <a:pt x="355078" y="1127255"/>
                  <a:pt x="351311" y="1127588"/>
                  <a:pt x="346644" y="1127722"/>
                </a:cubicBezTo>
                <a:cubicBezTo>
                  <a:pt x="340376" y="1127988"/>
                  <a:pt x="334175" y="1127988"/>
                  <a:pt x="328041" y="1127722"/>
                </a:cubicBezTo>
                <a:cubicBezTo>
                  <a:pt x="320040" y="1127455"/>
                  <a:pt x="314540" y="1125888"/>
                  <a:pt x="311539" y="1123021"/>
                </a:cubicBezTo>
                <a:cubicBezTo>
                  <a:pt x="308539" y="1120154"/>
                  <a:pt x="307039" y="1114987"/>
                  <a:pt x="307039" y="1107519"/>
                </a:cubicBezTo>
                <a:lnTo>
                  <a:pt x="307039" y="1066714"/>
                </a:lnTo>
                <a:lnTo>
                  <a:pt x="270434" y="1066714"/>
                </a:lnTo>
                <a:cubicBezTo>
                  <a:pt x="270301" y="1068181"/>
                  <a:pt x="270167" y="1069681"/>
                  <a:pt x="270034" y="1071215"/>
                </a:cubicBezTo>
                <a:cubicBezTo>
                  <a:pt x="269901" y="1072748"/>
                  <a:pt x="269767" y="1074115"/>
                  <a:pt x="269634" y="1075315"/>
                </a:cubicBezTo>
                <a:cubicBezTo>
                  <a:pt x="268967" y="1082916"/>
                  <a:pt x="267334" y="1089584"/>
                  <a:pt x="264733" y="1095318"/>
                </a:cubicBezTo>
                <a:cubicBezTo>
                  <a:pt x="262133" y="1101052"/>
                  <a:pt x="258266" y="1106252"/>
                  <a:pt x="253132" y="1110920"/>
                </a:cubicBezTo>
                <a:cubicBezTo>
                  <a:pt x="247998" y="1115587"/>
                  <a:pt x="241497" y="1119887"/>
                  <a:pt x="233629" y="1123821"/>
                </a:cubicBezTo>
                <a:cubicBezTo>
                  <a:pt x="225762" y="1127755"/>
                  <a:pt x="216227" y="1131789"/>
                  <a:pt x="205026" y="1135923"/>
                </a:cubicBezTo>
                <a:lnTo>
                  <a:pt x="202426" y="1129322"/>
                </a:lnTo>
                <a:cubicBezTo>
                  <a:pt x="213227" y="1125588"/>
                  <a:pt x="222328" y="1121921"/>
                  <a:pt x="229729" y="1118321"/>
                </a:cubicBezTo>
                <a:cubicBezTo>
                  <a:pt x="237130" y="1114720"/>
                  <a:pt x="243197" y="1110786"/>
                  <a:pt x="247931" y="1106519"/>
                </a:cubicBezTo>
                <a:cubicBezTo>
                  <a:pt x="252665" y="1102252"/>
                  <a:pt x="256166" y="1097485"/>
                  <a:pt x="258433" y="1092217"/>
                </a:cubicBezTo>
                <a:cubicBezTo>
                  <a:pt x="260700" y="1086950"/>
                  <a:pt x="262166" y="1080783"/>
                  <a:pt x="262833" y="1073715"/>
                </a:cubicBezTo>
                <a:lnTo>
                  <a:pt x="263433" y="1066714"/>
                </a:lnTo>
                <a:lnTo>
                  <a:pt x="228629" y="1066714"/>
                </a:lnTo>
                <a:lnTo>
                  <a:pt x="228629" y="1012307"/>
                </a:lnTo>
                <a:lnTo>
                  <a:pt x="286636" y="1012307"/>
                </a:lnTo>
                <a:lnTo>
                  <a:pt x="286636" y="985104"/>
                </a:lnTo>
                <a:lnTo>
                  <a:pt x="206826" y="985104"/>
                </a:lnTo>
                <a:lnTo>
                  <a:pt x="206826" y="978703"/>
                </a:lnTo>
                <a:lnTo>
                  <a:pt x="286636" y="978703"/>
                </a:lnTo>
                <a:close/>
                <a:moveTo>
                  <a:pt x="1230354" y="953900"/>
                </a:moveTo>
                <a:lnTo>
                  <a:pt x="1236955" y="954300"/>
                </a:lnTo>
                <a:lnTo>
                  <a:pt x="1236955" y="1003706"/>
                </a:lnTo>
                <a:lnTo>
                  <a:pt x="1263158" y="1003706"/>
                </a:lnTo>
                <a:lnTo>
                  <a:pt x="1263158" y="1010307"/>
                </a:lnTo>
                <a:lnTo>
                  <a:pt x="1236955" y="1010307"/>
                </a:lnTo>
                <a:lnTo>
                  <a:pt x="1236955" y="1076915"/>
                </a:lnTo>
                <a:cubicBezTo>
                  <a:pt x="1242022" y="1074915"/>
                  <a:pt x="1246856" y="1072948"/>
                  <a:pt x="1251457" y="1071015"/>
                </a:cubicBezTo>
                <a:cubicBezTo>
                  <a:pt x="1256057" y="1069081"/>
                  <a:pt x="1260091" y="1067381"/>
                  <a:pt x="1263558" y="1065914"/>
                </a:cubicBezTo>
                <a:lnTo>
                  <a:pt x="1264358" y="1069915"/>
                </a:lnTo>
                <a:lnTo>
                  <a:pt x="1264958" y="1072715"/>
                </a:lnTo>
                <a:cubicBezTo>
                  <a:pt x="1260958" y="1074582"/>
                  <a:pt x="1256191" y="1076615"/>
                  <a:pt x="1250657" y="1078816"/>
                </a:cubicBezTo>
                <a:cubicBezTo>
                  <a:pt x="1245123" y="1081016"/>
                  <a:pt x="1239388" y="1083283"/>
                  <a:pt x="1233454" y="1085616"/>
                </a:cubicBezTo>
                <a:cubicBezTo>
                  <a:pt x="1227520" y="1087950"/>
                  <a:pt x="1221686" y="1090150"/>
                  <a:pt x="1215952" y="1092217"/>
                </a:cubicBezTo>
                <a:cubicBezTo>
                  <a:pt x="1210218" y="1094284"/>
                  <a:pt x="1205218" y="1096118"/>
                  <a:pt x="1200950" y="1097718"/>
                </a:cubicBezTo>
                <a:lnTo>
                  <a:pt x="1199350" y="1090917"/>
                </a:lnTo>
                <a:cubicBezTo>
                  <a:pt x="1203351" y="1089450"/>
                  <a:pt x="1208051" y="1087717"/>
                  <a:pt x="1213452" y="1085717"/>
                </a:cubicBezTo>
                <a:cubicBezTo>
                  <a:pt x="1218852" y="1083716"/>
                  <a:pt x="1224487" y="1081583"/>
                  <a:pt x="1230354" y="1079316"/>
                </a:cubicBezTo>
                <a:lnTo>
                  <a:pt x="1230354" y="1010307"/>
                </a:lnTo>
                <a:lnTo>
                  <a:pt x="1204351" y="1010307"/>
                </a:lnTo>
                <a:lnTo>
                  <a:pt x="1204351" y="1003706"/>
                </a:lnTo>
                <a:lnTo>
                  <a:pt x="1230354" y="1003706"/>
                </a:lnTo>
                <a:close/>
                <a:moveTo>
                  <a:pt x="2443705" y="953700"/>
                </a:moveTo>
                <a:cubicBezTo>
                  <a:pt x="2445439" y="955167"/>
                  <a:pt x="2447306" y="956800"/>
                  <a:pt x="2449306" y="958601"/>
                </a:cubicBezTo>
                <a:cubicBezTo>
                  <a:pt x="2451307" y="960401"/>
                  <a:pt x="2453373" y="962301"/>
                  <a:pt x="2455507" y="964301"/>
                </a:cubicBezTo>
                <a:cubicBezTo>
                  <a:pt x="2457641" y="966302"/>
                  <a:pt x="2459708" y="968302"/>
                  <a:pt x="2461707" y="970302"/>
                </a:cubicBezTo>
                <a:cubicBezTo>
                  <a:pt x="2463708" y="972302"/>
                  <a:pt x="2465508" y="974169"/>
                  <a:pt x="2467109" y="975903"/>
                </a:cubicBezTo>
                <a:lnTo>
                  <a:pt x="2462108" y="980103"/>
                </a:lnTo>
                <a:cubicBezTo>
                  <a:pt x="2460507" y="978370"/>
                  <a:pt x="2458774" y="976503"/>
                  <a:pt x="2456907" y="974503"/>
                </a:cubicBezTo>
                <a:cubicBezTo>
                  <a:pt x="2455040" y="972502"/>
                  <a:pt x="2453073" y="970535"/>
                  <a:pt x="2451007" y="968602"/>
                </a:cubicBezTo>
                <a:cubicBezTo>
                  <a:pt x="2448940" y="966668"/>
                  <a:pt x="2446906" y="964768"/>
                  <a:pt x="2444906" y="962901"/>
                </a:cubicBezTo>
                <a:cubicBezTo>
                  <a:pt x="2442905" y="961034"/>
                  <a:pt x="2441039" y="959367"/>
                  <a:pt x="2439305" y="957901"/>
                </a:cubicBezTo>
                <a:close/>
                <a:moveTo>
                  <a:pt x="713689" y="953700"/>
                </a:moveTo>
                <a:lnTo>
                  <a:pt x="720290" y="955500"/>
                </a:lnTo>
                <a:cubicBezTo>
                  <a:pt x="716557" y="963235"/>
                  <a:pt x="712756" y="970369"/>
                  <a:pt x="708889" y="976903"/>
                </a:cubicBezTo>
                <a:lnTo>
                  <a:pt x="773497" y="976903"/>
                </a:lnTo>
                <a:lnTo>
                  <a:pt x="773497" y="983104"/>
                </a:lnTo>
                <a:lnTo>
                  <a:pt x="732492" y="983104"/>
                </a:lnTo>
                <a:cubicBezTo>
                  <a:pt x="733425" y="984837"/>
                  <a:pt x="734392" y="986704"/>
                  <a:pt x="735392" y="988704"/>
                </a:cubicBezTo>
                <a:cubicBezTo>
                  <a:pt x="736392" y="990705"/>
                  <a:pt x="737392" y="992705"/>
                  <a:pt x="738393" y="994705"/>
                </a:cubicBezTo>
                <a:cubicBezTo>
                  <a:pt x="739393" y="996705"/>
                  <a:pt x="740326" y="998606"/>
                  <a:pt x="741193" y="1000406"/>
                </a:cubicBezTo>
                <a:cubicBezTo>
                  <a:pt x="742060" y="1002206"/>
                  <a:pt x="742760" y="1003706"/>
                  <a:pt x="743293" y="1004906"/>
                </a:cubicBezTo>
                <a:lnTo>
                  <a:pt x="737892" y="1006907"/>
                </a:lnTo>
                <a:cubicBezTo>
                  <a:pt x="737092" y="1005306"/>
                  <a:pt x="736192" y="1003473"/>
                  <a:pt x="735192" y="1001406"/>
                </a:cubicBezTo>
                <a:cubicBezTo>
                  <a:pt x="734192" y="999339"/>
                  <a:pt x="733125" y="997205"/>
                  <a:pt x="731992" y="995005"/>
                </a:cubicBezTo>
                <a:cubicBezTo>
                  <a:pt x="730858" y="992805"/>
                  <a:pt x="729758" y="990671"/>
                  <a:pt x="728691" y="988604"/>
                </a:cubicBezTo>
                <a:cubicBezTo>
                  <a:pt x="727625" y="986537"/>
                  <a:pt x="726624" y="984704"/>
                  <a:pt x="725691" y="983104"/>
                </a:cubicBezTo>
                <a:lnTo>
                  <a:pt x="705288" y="983104"/>
                </a:lnTo>
                <a:cubicBezTo>
                  <a:pt x="703422" y="986171"/>
                  <a:pt x="701521" y="989138"/>
                  <a:pt x="699588" y="992005"/>
                </a:cubicBezTo>
                <a:cubicBezTo>
                  <a:pt x="697654" y="994872"/>
                  <a:pt x="695687" y="997639"/>
                  <a:pt x="693687" y="1000306"/>
                </a:cubicBezTo>
                <a:lnTo>
                  <a:pt x="687686" y="997305"/>
                </a:lnTo>
                <a:cubicBezTo>
                  <a:pt x="692620" y="990638"/>
                  <a:pt x="697287" y="983637"/>
                  <a:pt x="701688" y="976303"/>
                </a:cubicBezTo>
                <a:cubicBezTo>
                  <a:pt x="706089" y="968969"/>
                  <a:pt x="710089" y="961434"/>
                  <a:pt x="713689" y="953700"/>
                </a:cubicBezTo>
                <a:close/>
                <a:moveTo>
                  <a:pt x="2111264" y="953500"/>
                </a:moveTo>
                <a:lnTo>
                  <a:pt x="2117865" y="955100"/>
                </a:lnTo>
                <a:cubicBezTo>
                  <a:pt x="2116531" y="960167"/>
                  <a:pt x="2114931" y="965635"/>
                  <a:pt x="2113064" y="971502"/>
                </a:cubicBezTo>
                <a:cubicBezTo>
                  <a:pt x="2111197" y="977370"/>
                  <a:pt x="2109064" y="983370"/>
                  <a:pt x="2106663" y="989504"/>
                </a:cubicBezTo>
                <a:lnTo>
                  <a:pt x="2167671" y="989504"/>
                </a:lnTo>
                <a:cubicBezTo>
                  <a:pt x="2167671" y="990038"/>
                  <a:pt x="2167571" y="992972"/>
                  <a:pt x="2167371" y="998306"/>
                </a:cubicBezTo>
                <a:cubicBezTo>
                  <a:pt x="2167171" y="1003640"/>
                  <a:pt x="2166971" y="1010274"/>
                  <a:pt x="2166771" y="1018208"/>
                </a:cubicBezTo>
                <a:cubicBezTo>
                  <a:pt x="2166571" y="1026142"/>
                  <a:pt x="2166304" y="1034810"/>
                  <a:pt x="2165971" y="1044211"/>
                </a:cubicBezTo>
                <a:cubicBezTo>
                  <a:pt x="2165638" y="1053613"/>
                  <a:pt x="2165304" y="1062480"/>
                  <a:pt x="2164971" y="1070815"/>
                </a:cubicBezTo>
                <a:cubicBezTo>
                  <a:pt x="2164637" y="1079149"/>
                  <a:pt x="2164371" y="1086483"/>
                  <a:pt x="2164171" y="1092817"/>
                </a:cubicBezTo>
                <a:cubicBezTo>
                  <a:pt x="2163971" y="1099152"/>
                  <a:pt x="2163804" y="1103185"/>
                  <a:pt x="2163671" y="1104919"/>
                </a:cubicBezTo>
                <a:cubicBezTo>
                  <a:pt x="2163404" y="1109319"/>
                  <a:pt x="2162804" y="1112887"/>
                  <a:pt x="2161870" y="1115620"/>
                </a:cubicBezTo>
                <a:cubicBezTo>
                  <a:pt x="2160937" y="1118354"/>
                  <a:pt x="2159470" y="1120521"/>
                  <a:pt x="2157470" y="1122121"/>
                </a:cubicBezTo>
                <a:cubicBezTo>
                  <a:pt x="2155470" y="1123721"/>
                  <a:pt x="2152803" y="1124888"/>
                  <a:pt x="2149469" y="1125622"/>
                </a:cubicBezTo>
                <a:cubicBezTo>
                  <a:pt x="2146135" y="1126355"/>
                  <a:pt x="2142001" y="1126922"/>
                  <a:pt x="2137067" y="1127322"/>
                </a:cubicBezTo>
                <a:lnTo>
                  <a:pt x="2120865" y="1128522"/>
                </a:lnTo>
                <a:lnTo>
                  <a:pt x="2118265" y="1121521"/>
                </a:lnTo>
                <a:lnTo>
                  <a:pt x="2135467" y="1120321"/>
                </a:lnTo>
                <a:cubicBezTo>
                  <a:pt x="2139601" y="1120054"/>
                  <a:pt x="2143035" y="1119654"/>
                  <a:pt x="2145768" y="1119121"/>
                </a:cubicBezTo>
                <a:cubicBezTo>
                  <a:pt x="2148502" y="1118587"/>
                  <a:pt x="2150636" y="1117687"/>
                  <a:pt x="2152169" y="1116420"/>
                </a:cubicBezTo>
                <a:cubicBezTo>
                  <a:pt x="2153703" y="1115154"/>
                  <a:pt x="2154803" y="1113387"/>
                  <a:pt x="2155470" y="1111120"/>
                </a:cubicBezTo>
                <a:cubicBezTo>
                  <a:pt x="2156136" y="1108853"/>
                  <a:pt x="2156603" y="1105919"/>
                  <a:pt x="2156870" y="1102319"/>
                </a:cubicBezTo>
                <a:cubicBezTo>
                  <a:pt x="2157003" y="1100585"/>
                  <a:pt x="2157170" y="1097051"/>
                  <a:pt x="2157370" y="1091717"/>
                </a:cubicBezTo>
                <a:cubicBezTo>
                  <a:pt x="2157570" y="1086383"/>
                  <a:pt x="2157803" y="1080083"/>
                  <a:pt x="2158070" y="1072815"/>
                </a:cubicBezTo>
                <a:cubicBezTo>
                  <a:pt x="2158337" y="1065547"/>
                  <a:pt x="2158603" y="1057846"/>
                  <a:pt x="2158870" y="1049712"/>
                </a:cubicBezTo>
                <a:cubicBezTo>
                  <a:pt x="2159137" y="1041578"/>
                  <a:pt x="2159403" y="1033877"/>
                  <a:pt x="2159670" y="1026609"/>
                </a:cubicBezTo>
                <a:cubicBezTo>
                  <a:pt x="2159937" y="1019342"/>
                  <a:pt x="2160137" y="1012974"/>
                  <a:pt x="2160270" y="1007507"/>
                </a:cubicBezTo>
                <a:cubicBezTo>
                  <a:pt x="2160404" y="1002039"/>
                  <a:pt x="2160537" y="998372"/>
                  <a:pt x="2160670" y="996505"/>
                </a:cubicBezTo>
                <a:lnTo>
                  <a:pt x="2103863" y="996505"/>
                </a:lnTo>
                <a:cubicBezTo>
                  <a:pt x="2101330" y="1002373"/>
                  <a:pt x="2098596" y="1008107"/>
                  <a:pt x="2095662" y="1013707"/>
                </a:cubicBezTo>
                <a:cubicBezTo>
                  <a:pt x="2092728" y="1019308"/>
                  <a:pt x="2089528" y="1024709"/>
                  <a:pt x="2086061" y="1029910"/>
                </a:cubicBezTo>
                <a:lnTo>
                  <a:pt x="2080260" y="1025909"/>
                </a:lnTo>
                <a:cubicBezTo>
                  <a:pt x="2084127" y="1020308"/>
                  <a:pt x="2087661" y="1014374"/>
                  <a:pt x="2090861" y="1008107"/>
                </a:cubicBezTo>
                <a:cubicBezTo>
                  <a:pt x="2094062" y="1001839"/>
                  <a:pt x="2096962" y="995505"/>
                  <a:pt x="2099563" y="989104"/>
                </a:cubicBezTo>
                <a:cubicBezTo>
                  <a:pt x="2102163" y="982704"/>
                  <a:pt x="2104430" y="976469"/>
                  <a:pt x="2106363" y="970402"/>
                </a:cubicBezTo>
                <a:cubicBezTo>
                  <a:pt x="2108297" y="964335"/>
                  <a:pt x="2109931" y="958701"/>
                  <a:pt x="2111264" y="953500"/>
                </a:cubicBezTo>
                <a:close/>
                <a:moveTo>
                  <a:pt x="2530116" y="952900"/>
                </a:moveTo>
                <a:lnTo>
                  <a:pt x="2535517" y="956900"/>
                </a:lnTo>
                <a:cubicBezTo>
                  <a:pt x="2534050" y="958767"/>
                  <a:pt x="2532383" y="960834"/>
                  <a:pt x="2530516" y="963101"/>
                </a:cubicBezTo>
                <a:cubicBezTo>
                  <a:pt x="2528649" y="965368"/>
                  <a:pt x="2526682" y="967668"/>
                  <a:pt x="2524615" y="970002"/>
                </a:cubicBezTo>
                <a:cubicBezTo>
                  <a:pt x="2522549" y="972336"/>
                  <a:pt x="2520449" y="974636"/>
                  <a:pt x="2518315" y="976903"/>
                </a:cubicBezTo>
                <a:cubicBezTo>
                  <a:pt x="2516181" y="979170"/>
                  <a:pt x="2514181" y="981304"/>
                  <a:pt x="2512314" y="983304"/>
                </a:cubicBezTo>
                <a:lnTo>
                  <a:pt x="2563921" y="983304"/>
                </a:lnTo>
                <a:lnTo>
                  <a:pt x="2563921" y="989304"/>
                </a:lnTo>
                <a:lnTo>
                  <a:pt x="2490911" y="989304"/>
                </a:lnTo>
                <a:lnTo>
                  <a:pt x="2490911" y="1013507"/>
                </a:lnTo>
                <a:lnTo>
                  <a:pt x="2557520" y="1013507"/>
                </a:lnTo>
                <a:lnTo>
                  <a:pt x="2557520" y="1019508"/>
                </a:lnTo>
                <a:lnTo>
                  <a:pt x="2490911" y="1019508"/>
                </a:lnTo>
                <a:lnTo>
                  <a:pt x="2490911" y="1043711"/>
                </a:lnTo>
                <a:lnTo>
                  <a:pt x="2572322" y="1043711"/>
                </a:lnTo>
                <a:lnTo>
                  <a:pt x="2572322" y="1050112"/>
                </a:lnTo>
                <a:lnTo>
                  <a:pt x="2402300" y="1050112"/>
                </a:lnTo>
                <a:lnTo>
                  <a:pt x="2402300" y="1043711"/>
                </a:lnTo>
                <a:lnTo>
                  <a:pt x="2483911" y="1043711"/>
                </a:lnTo>
                <a:lnTo>
                  <a:pt x="2483911" y="1019508"/>
                </a:lnTo>
                <a:lnTo>
                  <a:pt x="2417102" y="1019508"/>
                </a:lnTo>
                <a:lnTo>
                  <a:pt x="2417102" y="1013507"/>
                </a:lnTo>
                <a:lnTo>
                  <a:pt x="2483911" y="1013507"/>
                </a:lnTo>
                <a:lnTo>
                  <a:pt x="2483911" y="989304"/>
                </a:lnTo>
                <a:lnTo>
                  <a:pt x="2410501" y="989304"/>
                </a:lnTo>
                <a:lnTo>
                  <a:pt x="2410501" y="983304"/>
                </a:lnTo>
                <a:lnTo>
                  <a:pt x="2503313" y="983304"/>
                </a:lnTo>
                <a:cubicBezTo>
                  <a:pt x="2505180" y="981437"/>
                  <a:pt x="2507347" y="979203"/>
                  <a:pt x="2509814" y="976603"/>
                </a:cubicBezTo>
                <a:cubicBezTo>
                  <a:pt x="2512281" y="974003"/>
                  <a:pt x="2514748" y="971302"/>
                  <a:pt x="2517215" y="968502"/>
                </a:cubicBezTo>
                <a:cubicBezTo>
                  <a:pt x="2519681" y="965702"/>
                  <a:pt x="2522049" y="962934"/>
                  <a:pt x="2524315" y="960201"/>
                </a:cubicBezTo>
                <a:cubicBezTo>
                  <a:pt x="2526582" y="957467"/>
                  <a:pt x="2528516" y="955033"/>
                  <a:pt x="2530116" y="952900"/>
                </a:cubicBezTo>
                <a:close/>
                <a:moveTo>
                  <a:pt x="299962" y="784193"/>
                </a:moveTo>
                <a:lnTo>
                  <a:pt x="299962" y="804396"/>
                </a:lnTo>
                <a:lnTo>
                  <a:pt x="356769" y="804396"/>
                </a:lnTo>
                <a:lnTo>
                  <a:pt x="356769" y="784193"/>
                </a:lnTo>
                <a:close/>
                <a:moveTo>
                  <a:pt x="236754" y="784193"/>
                </a:moveTo>
                <a:lnTo>
                  <a:pt x="236754" y="804396"/>
                </a:lnTo>
                <a:lnTo>
                  <a:pt x="293361" y="804396"/>
                </a:lnTo>
                <a:lnTo>
                  <a:pt x="293361" y="784193"/>
                </a:lnTo>
                <a:close/>
                <a:moveTo>
                  <a:pt x="1490206" y="779793"/>
                </a:moveTo>
                <a:lnTo>
                  <a:pt x="1499207" y="779793"/>
                </a:lnTo>
                <a:cubicBezTo>
                  <a:pt x="1499207" y="784193"/>
                  <a:pt x="1498573" y="788627"/>
                  <a:pt x="1497306" y="793094"/>
                </a:cubicBezTo>
                <a:cubicBezTo>
                  <a:pt x="1496040" y="797561"/>
                  <a:pt x="1494439" y="801862"/>
                  <a:pt x="1492506" y="805996"/>
                </a:cubicBezTo>
                <a:cubicBezTo>
                  <a:pt x="1490572" y="810130"/>
                  <a:pt x="1488405" y="814097"/>
                  <a:pt x="1486005" y="817897"/>
                </a:cubicBezTo>
                <a:cubicBezTo>
                  <a:pt x="1483605" y="821698"/>
                  <a:pt x="1481271" y="825065"/>
                  <a:pt x="1479004" y="827999"/>
                </a:cubicBezTo>
                <a:lnTo>
                  <a:pt x="1471203" y="827999"/>
                </a:lnTo>
                <a:cubicBezTo>
                  <a:pt x="1477071" y="819464"/>
                  <a:pt x="1481704" y="811096"/>
                  <a:pt x="1485105" y="802895"/>
                </a:cubicBezTo>
                <a:cubicBezTo>
                  <a:pt x="1488505" y="794694"/>
                  <a:pt x="1490206" y="786993"/>
                  <a:pt x="1490206" y="779793"/>
                </a:cubicBezTo>
                <a:close/>
                <a:moveTo>
                  <a:pt x="299962" y="758190"/>
                </a:moveTo>
                <a:lnTo>
                  <a:pt x="299962" y="778392"/>
                </a:lnTo>
                <a:lnTo>
                  <a:pt x="356769" y="778392"/>
                </a:lnTo>
                <a:lnTo>
                  <a:pt x="356769" y="758190"/>
                </a:lnTo>
                <a:close/>
                <a:moveTo>
                  <a:pt x="236754" y="758190"/>
                </a:moveTo>
                <a:lnTo>
                  <a:pt x="236754" y="778392"/>
                </a:lnTo>
                <a:lnTo>
                  <a:pt x="293361" y="778392"/>
                </a:lnTo>
                <a:lnTo>
                  <a:pt x="293361" y="758190"/>
                </a:lnTo>
                <a:close/>
                <a:moveTo>
                  <a:pt x="229753" y="752189"/>
                </a:moveTo>
                <a:lnTo>
                  <a:pt x="363970" y="752189"/>
                </a:lnTo>
                <a:lnTo>
                  <a:pt x="363970" y="820398"/>
                </a:lnTo>
                <a:lnTo>
                  <a:pt x="356769" y="820398"/>
                </a:lnTo>
                <a:lnTo>
                  <a:pt x="356769" y="810396"/>
                </a:lnTo>
                <a:lnTo>
                  <a:pt x="236754" y="810396"/>
                </a:lnTo>
                <a:lnTo>
                  <a:pt x="236754" y="820398"/>
                </a:lnTo>
                <a:lnTo>
                  <a:pt x="229753" y="820398"/>
                </a:lnTo>
                <a:close/>
                <a:moveTo>
                  <a:pt x="2741381" y="748189"/>
                </a:moveTo>
                <a:lnTo>
                  <a:pt x="2741381" y="798795"/>
                </a:lnTo>
                <a:lnTo>
                  <a:pt x="2843393" y="798795"/>
                </a:lnTo>
                <a:lnTo>
                  <a:pt x="2843393" y="748189"/>
                </a:lnTo>
                <a:close/>
                <a:moveTo>
                  <a:pt x="1302182" y="746988"/>
                </a:moveTo>
                <a:lnTo>
                  <a:pt x="1308983" y="747388"/>
                </a:lnTo>
                <a:lnTo>
                  <a:pt x="1308783" y="766991"/>
                </a:lnTo>
                <a:lnTo>
                  <a:pt x="1308783" y="768991"/>
                </a:lnTo>
                <a:lnTo>
                  <a:pt x="1367990" y="768991"/>
                </a:lnTo>
                <a:lnTo>
                  <a:pt x="1367990" y="746988"/>
                </a:lnTo>
                <a:lnTo>
                  <a:pt x="1374991" y="747388"/>
                </a:lnTo>
                <a:lnTo>
                  <a:pt x="1374991" y="768991"/>
                </a:lnTo>
                <a:lnTo>
                  <a:pt x="1426398" y="768991"/>
                </a:lnTo>
                <a:lnTo>
                  <a:pt x="1426398" y="775592"/>
                </a:lnTo>
                <a:lnTo>
                  <a:pt x="1374991" y="775592"/>
                </a:lnTo>
                <a:lnTo>
                  <a:pt x="1374991" y="818197"/>
                </a:lnTo>
                <a:lnTo>
                  <a:pt x="1367990" y="818197"/>
                </a:lnTo>
                <a:lnTo>
                  <a:pt x="1367990" y="775592"/>
                </a:lnTo>
                <a:lnTo>
                  <a:pt x="1308383" y="775592"/>
                </a:lnTo>
                <a:cubicBezTo>
                  <a:pt x="1307849" y="781193"/>
                  <a:pt x="1306649" y="786060"/>
                  <a:pt x="1304782" y="790194"/>
                </a:cubicBezTo>
                <a:cubicBezTo>
                  <a:pt x="1302915" y="794328"/>
                  <a:pt x="1300148" y="798095"/>
                  <a:pt x="1296481" y="801495"/>
                </a:cubicBezTo>
                <a:cubicBezTo>
                  <a:pt x="1292814" y="804896"/>
                  <a:pt x="1288114" y="808163"/>
                  <a:pt x="1282380" y="811296"/>
                </a:cubicBezTo>
                <a:cubicBezTo>
                  <a:pt x="1276645" y="814430"/>
                  <a:pt x="1269578" y="817797"/>
                  <a:pt x="1261177" y="821398"/>
                </a:cubicBezTo>
                <a:lnTo>
                  <a:pt x="1257376" y="815597"/>
                </a:lnTo>
                <a:cubicBezTo>
                  <a:pt x="1265778" y="812263"/>
                  <a:pt x="1272712" y="809163"/>
                  <a:pt x="1278179" y="806296"/>
                </a:cubicBezTo>
                <a:cubicBezTo>
                  <a:pt x="1283646" y="803429"/>
                  <a:pt x="1288047" y="800462"/>
                  <a:pt x="1291381" y="797395"/>
                </a:cubicBezTo>
                <a:cubicBezTo>
                  <a:pt x="1294714" y="794328"/>
                  <a:pt x="1297148" y="791061"/>
                  <a:pt x="1298682" y="787593"/>
                </a:cubicBezTo>
                <a:cubicBezTo>
                  <a:pt x="1300215" y="784126"/>
                  <a:pt x="1301249" y="780126"/>
                  <a:pt x="1301782" y="775592"/>
                </a:cubicBezTo>
                <a:lnTo>
                  <a:pt x="1249575" y="775592"/>
                </a:lnTo>
                <a:lnTo>
                  <a:pt x="1249575" y="768991"/>
                </a:lnTo>
                <a:lnTo>
                  <a:pt x="1302182" y="768991"/>
                </a:lnTo>
                <a:lnTo>
                  <a:pt x="1302182" y="766591"/>
                </a:lnTo>
                <a:close/>
                <a:moveTo>
                  <a:pt x="3954027" y="743388"/>
                </a:moveTo>
                <a:lnTo>
                  <a:pt x="3954027" y="805196"/>
                </a:lnTo>
                <a:lnTo>
                  <a:pt x="4002833" y="805196"/>
                </a:lnTo>
                <a:lnTo>
                  <a:pt x="4002833" y="743388"/>
                </a:lnTo>
                <a:close/>
                <a:moveTo>
                  <a:pt x="3835689" y="729186"/>
                </a:moveTo>
                <a:lnTo>
                  <a:pt x="3842690" y="729586"/>
                </a:lnTo>
                <a:lnTo>
                  <a:pt x="3842690" y="755790"/>
                </a:lnTo>
                <a:lnTo>
                  <a:pt x="3890296" y="755790"/>
                </a:lnTo>
                <a:lnTo>
                  <a:pt x="3890296" y="762590"/>
                </a:lnTo>
                <a:lnTo>
                  <a:pt x="3842690" y="762590"/>
                </a:lnTo>
                <a:lnTo>
                  <a:pt x="3842690" y="802195"/>
                </a:lnTo>
                <a:lnTo>
                  <a:pt x="3903097" y="802195"/>
                </a:lnTo>
                <a:lnTo>
                  <a:pt x="3903097" y="808796"/>
                </a:lnTo>
                <a:lnTo>
                  <a:pt x="3773281" y="808796"/>
                </a:lnTo>
                <a:lnTo>
                  <a:pt x="3773281" y="802195"/>
                </a:lnTo>
                <a:lnTo>
                  <a:pt x="3835689" y="802195"/>
                </a:lnTo>
                <a:lnTo>
                  <a:pt x="3835689" y="762590"/>
                </a:lnTo>
                <a:lnTo>
                  <a:pt x="3787683" y="762590"/>
                </a:lnTo>
                <a:lnTo>
                  <a:pt x="3787683" y="755790"/>
                </a:lnTo>
                <a:lnTo>
                  <a:pt x="3835689" y="755790"/>
                </a:lnTo>
                <a:close/>
                <a:moveTo>
                  <a:pt x="97012" y="719985"/>
                </a:moveTo>
                <a:cubicBezTo>
                  <a:pt x="98879" y="721852"/>
                  <a:pt x="101280" y="724386"/>
                  <a:pt x="104213" y="727586"/>
                </a:cubicBezTo>
                <a:cubicBezTo>
                  <a:pt x="107147" y="730786"/>
                  <a:pt x="110147" y="734187"/>
                  <a:pt x="113214" y="737787"/>
                </a:cubicBezTo>
                <a:cubicBezTo>
                  <a:pt x="116281" y="741388"/>
                  <a:pt x="119149" y="744855"/>
                  <a:pt x="121816" y="748189"/>
                </a:cubicBezTo>
                <a:cubicBezTo>
                  <a:pt x="124483" y="751522"/>
                  <a:pt x="126483" y="754189"/>
                  <a:pt x="127816" y="756190"/>
                </a:cubicBezTo>
                <a:lnTo>
                  <a:pt x="122616" y="760990"/>
                </a:lnTo>
                <a:cubicBezTo>
                  <a:pt x="121415" y="758990"/>
                  <a:pt x="119515" y="756323"/>
                  <a:pt x="116915" y="752989"/>
                </a:cubicBezTo>
                <a:cubicBezTo>
                  <a:pt x="114315" y="749655"/>
                  <a:pt x="111481" y="746188"/>
                  <a:pt x="108414" y="742588"/>
                </a:cubicBezTo>
                <a:cubicBezTo>
                  <a:pt x="105347" y="738987"/>
                  <a:pt x="102313" y="735554"/>
                  <a:pt x="99313" y="732287"/>
                </a:cubicBezTo>
                <a:cubicBezTo>
                  <a:pt x="96312" y="729020"/>
                  <a:pt x="93879" y="726519"/>
                  <a:pt x="92012" y="724786"/>
                </a:cubicBezTo>
                <a:close/>
                <a:moveTo>
                  <a:pt x="2488025" y="719585"/>
                </a:moveTo>
                <a:lnTo>
                  <a:pt x="2664247" y="719585"/>
                </a:lnTo>
                <a:lnTo>
                  <a:pt x="2664247" y="727186"/>
                </a:lnTo>
                <a:lnTo>
                  <a:pt x="2488025" y="727186"/>
                </a:lnTo>
                <a:close/>
                <a:moveTo>
                  <a:pt x="2341083" y="715384"/>
                </a:moveTo>
                <a:lnTo>
                  <a:pt x="2347884" y="715785"/>
                </a:lnTo>
                <a:cubicBezTo>
                  <a:pt x="2347884" y="716051"/>
                  <a:pt x="2347817" y="717018"/>
                  <a:pt x="2347684" y="718685"/>
                </a:cubicBezTo>
                <a:cubicBezTo>
                  <a:pt x="2347551" y="720352"/>
                  <a:pt x="2347451" y="722352"/>
                  <a:pt x="2347384" y="724686"/>
                </a:cubicBezTo>
                <a:cubicBezTo>
                  <a:pt x="2347317" y="727019"/>
                  <a:pt x="2347184" y="729586"/>
                  <a:pt x="2346984" y="732387"/>
                </a:cubicBezTo>
                <a:cubicBezTo>
                  <a:pt x="2346784" y="735187"/>
                  <a:pt x="2346551" y="737854"/>
                  <a:pt x="2346284" y="740388"/>
                </a:cubicBezTo>
                <a:cubicBezTo>
                  <a:pt x="2346284" y="740788"/>
                  <a:pt x="2346251" y="741221"/>
                  <a:pt x="2346184" y="741688"/>
                </a:cubicBezTo>
                <a:cubicBezTo>
                  <a:pt x="2346117" y="742154"/>
                  <a:pt x="2346084" y="742588"/>
                  <a:pt x="2346084" y="742988"/>
                </a:cubicBezTo>
                <a:lnTo>
                  <a:pt x="2431895" y="742988"/>
                </a:lnTo>
                <a:cubicBezTo>
                  <a:pt x="2431895" y="743521"/>
                  <a:pt x="2431728" y="745822"/>
                  <a:pt x="2431394" y="749889"/>
                </a:cubicBezTo>
                <a:cubicBezTo>
                  <a:pt x="2431061" y="753956"/>
                  <a:pt x="2430661" y="758623"/>
                  <a:pt x="2430194" y="763891"/>
                </a:cubicBezTo>
                <a:cubicBezTo>
                  <a:pt x="2429727" y="769158"/>
                  <a:pt x="2429261" y="774325"/>
                  <a:pt x="2428794" y="779392"/>
                </a:cubicBezTo>
                <a:cubicBezTo>
                  <a:pt x="2428327" y="784460"/>
                  <a:pt x="2427961" y="788260"/>
                  <a:pt x="2427694" y="790794"/>
                </a:cubicBezTo>
                <a:cubicBezTo>
                  <a:pt x="2427161" y="795194"/>
                  <a:pt x="2426194" y="798862"/>
                  <a:pt x="2424793" y="801795"/>
                </a:cubicBezTo>
                <a:cubicBezTo>
                  <a:pt x="2423393" y="804729"/>
                  <a:pt x="2421460" y="807129"/>
                  <a:pt x="2418993" y="808996"/>
                </a:cubicBezTo>
                <a:cubicBezTo>
                  <a:pt x="2416526" y="810863"/>
                  <a:pt x="2413392" y="812230"/>
                  <a:pt x="2409592" y="813097"/>
                </a:cubicBezTo>
                <a:cubicBezTo>
                  <a:pt x="2405791" y="813963"/>
                  <a:pt x="2401157" y="814530"/>
                  <a:pt x="2395690" y="814797"/>
                </a:cubicBezTo>
                <a:lnTo>
                  <a:pt x="2373687" y="815797"/>
                </a:lnTo>
                <a:lnTo>
                  <a:pt x="2371687" y="808596"/>
                </a:lnTo>
                <a:lnTo>
                  <a:pt x="2394290" y="807796"/>
                </a:lnTo>
                <a:cubicBezTo>
                  <a:pt x="2399491" y="807529"/>
                  <a:pt x="2403724" y="806996"/>
                  <a:pt x="2406991" y="806196"/>
                </a:cubicBezTo>
                <a:cubicBezTo>
                  <a:pt x="2410258" y="805396"/>
                  <a:pt x="2412859" y="804262"/>
                  <a:pt x="2414793" y="802795"/>
                </a:cubicBezTo>
                <a:cubicBezTo>
                  <a:pt x="2416726" y="801329"/>
                  <a:pt x="2418159" y="799428"/>
                  <a:pt x="2419093" y="797095"/>
                </a:cubicBezTo>
                <a:cubicBezTo>
                  <a:pt x="2420026" y="794761"/>
                  <a:pt x="2420693" y="791861"/>
                  <a:pt x="2421093" y="788394"/>
                </a:cubicBezTo>
                <a:cubicBezTo>
                  <a:pt x="2421227" y="786393"/>
                  <a:pt x="2421460" y="783526"/>
                  <a:pt x="2421793" y="779793"/>
                </a:cubicBezTo>
                <a:cubicBezTo>
                  <a:pt x="2422127" y="776059"/>
                  <a:pt x="2422460" y="772192"/>
                  <a:pt x="2422793" y="768191"/>
                </a:cubicBezTo>
                <a:cubicBezTo>
                  <a:pt x="2423127" y="764191"/>
                  <a:pt x="2423427" y="760457"/>
                  <a:pt x="2423693" y="756990"/>
                </a:cubicBezTo>
                <a:cubicBezTo>
                  <a:pt x="2423960" y="753523"/>
                  <a:pt x="2424160" y="751056"/>
                  <a:pt x="2424293" y="749589"/>
                </a:cubicBezTo>
                <a:lnTo>
                  <a:pt x="2345083" y="749589"/>
                </a:lnTo>
                <a:cubicBezTo>
                  <a:pt x="2343883" y="756790"/>
                  <a:pt x="2341983" y="763490"/>
                  <a:pt x="2339383" y="769691"/>
                </a:cubicBezTo>
                <a:cubicBezTo>
                  <a:pt x="2336783" y="775892"/>
                  <a:pt x="2332982" y="781826"/>
                  <a:pt x="2327981" y="787493"/>
                </a:cubicBezTo>
                <a:cubicBezTo>
                  <a:pt x="2322981" y="793161"/>
                  <a:pt x="2316547" y="798728"/>
                  <a:pt x="2308679" y="804196"/>
                </a:cubicBezTo>
                <a:cubicBezTo>
                  <a:pt x="2300811" y="809663"/>
                  <a:pt x="2291010" y="815197"/>
                  <a:pt x="2279275" y="820798"/>
                </a:cubicBezTo>
                <a:lnTo>
                  <a:pt x="2275675" y="814597"/>
                </a:lnTo>
                <a:cubicBezTo>
                  <a:pt x="2286876" y="809263"/>
                  <a:pt x="2296277" y="804096"/>
                  <a:pt x="2303879" y="799095"/>
                </a:cubicBezTo>
                <a:cubicBezTo>
                  <a:pt x="2311479" y="794094"/>
                  <a:pt x="2317647" y="789027"/>
                  <a:pt x="2322381" y="783893"/>
                </a:cubicBezTo>
                <a:cubicBezTo>
                  <a:pt x="2327115" y="778759"/>
                  <a:pt x="2330715" y="773392"/>
                  <a:pt x="2333182" y="767791"/>
                </a:cubicBezTo>
                <a:cubicBezTo>
                  <a:pt x="2335649" y="762190"/>
                  <a:pt x="2337416" y="756123"/>
                  <a:pt x="2338483" y="749589"/>
                </a:cubicBezTo>
                <a:lnTo>
                  <a:pt x="2281076" y="749589"/>
                </a:lnTo>
                <a:lnTo>
                  <a:pt x="2281076" y="742988"/>
                </a:lnTo>
                <a:lnTo>
                  <a:pt x="2339283" y="742988"/>
                </a:lnTo>
                <a:cubicBezTo>
                  <a:pt x="2339283" y="742455"/>
                  <a:pt x="2339316" y="741988"/>
                  <a:pt x="2339383" y="741588"/>
                </a:cubicBezTo>
                <a:cubicBezTo>
                  <a:pt x="2339449" y="741188"/>
                  <a:pt x="2339483" y="740721"/>
                  <a:pt x="2339483" y="740188"/>
                </a:cubicBezTo>
                <a:cubicBezTo>
                  <a:pt x="2339616" y="737654"/>
                  <a:pt x="2339783" y="735020"/>
                  <a:pt x="2339983" y="732287"/>
                </a:cubicBezTo>
                <a:cubicBezTo>
                  <a:pt x="2340183" y="729553"/>
                  <a:pt x="2340350" y="726986"/>
                  <a:pt x="2340483" y="724586"/>
                </a:cubicBezTo>
                <a:cubicBezTo>
                  <a:pt x="2340617" y="722185"/>
                  <a:pt x="2340750" y="720152"/>
                  <a:pt x="2340883" y="718485"/>
                </a:cubicBezTo>
                <a:cubicBezTo>
                  <a:pt x="2341017" y="716818"/>
                  <a:pt x="2341083" y="715785"/>
                  <a:pt x="2341083" y="715384"/>
                </a:cubicBezTo>
                <a:close/>
                <a:moveTo>
                  <a:pt x="4589355" y="714584"/>
                </a:moveTo>
                <a:lnTo>
                  <a:pt x="4695167" y="714584"/>
                </a:lnTo>
                <a:lnTo>
                  <a:pt x="4695167" y="721185"/>
                </a:lnTo>
                <a:lnTo>
                  <a:pt x="4648762" y="750389"/>
                </a:lnTo>
                <a:lnTo>
                  <a:pt x="4648762" y="758990"/>
                </a:lnTo>
                <a:lnTo>
                  <a:pt x="4728572" y="758990"/>
                </a:lnTo>
                <a:lnTo>
                  <a:pt x="4728572" y="765791"/>
                </a:lnTo>
                <a:lnTo>
                  <a:pt x="4648762" y="765791"/>
                </a:lnTo>
                <a:lnTo>
                  <a:pt x="4648762" y="794394"/>
                </a:lnTo>
                <a:cubicBezTo>
                  <a:pt x="4648762" y="798662"/>
                  <a:pt x="4648395" y="802062"/>
                  <a:pt x="4647662" y="804596"/>
                </a:cubicBezTo>
                <a:cubicBezTo>
                  <a:pt x="4646928" y="807129"/>
                  <a:pt x="4645695" y="809130"/>
                  <a:pt x="4643961" y="810596"/>
                </a:cubicBezTo>
                <a:cubicBezTo>
                  <a:pt x="4642227" y="812063"/>
                  <a:pt x="4639827" y="813097"/>
                  <a:pt x="4636761" y="813697"/>
                </a:cubicBezTo>
                <a:cubicBezTo>
                  <a:pt x="4633693" y="814297"/>
                  <a:pt x="4629893" y="814730"/>
                  <a:pt x="4625359" y="814997"/>
                </a:cubicBezTo>
                <a:lnTo>
                  <a:pt x="4607757" y="816197"/>
                </a:lnTo>
                <a:lnTo>
                  <a:pt x="4605757" y="809396"/>
                </a:lnTo>
                <a:lnTo>
                  <a:pt x="4624159" y="808396"/>
                </a:lnTo>
                <a:cubicBezTo>
                  <a:pt x="4627759" y="808263"/>
                  <a:pt x="4630693" y="807963"/>
                  <a:pt x="4632960" y="807496"/>
                </a:cubicBezTo>
                <a:cubicBezTo>
                  <a:pt x="4635227" y="807029"/>
                  <a:pt x="4636994" y="806262"/>
                  <a:pt x="4638261" y="805196"/>
                </a:cubicBezTo>
                <a:cubicBezTo>
                  <a:pt x="4639527" y="804129"/>
                  <a:pt x="4640395" y="802629"/>
                  <a:pt x="4640861" y="800695"/>
                </a:cubicBezTo>
                <a:cubicBezTo>
                  <a:pt x="4641327" y="798762"/>
                  <a:pt x="4641561" y="796195"/>
                  <a:pt x="4641561" y="792994"/>
                </a:cubicBezTo>
                <a:lnTo>
                  <a:pt x="4641561" y="765791"/>
                </a:lnTo>
                <a:lnTo>
                  <a:pt x="4557351" y="765791"/>
                </a:lnTo>
                <a:lnTo>
                  <a:pt x="4557351" y="758990"/>
                </a:lnTo>
                <a:lnTo>
                  <a:pt x="4641561" y="758990"/>
                </a:lnTo>
                <a:lnTo>
                  <a:pt x="4641561" y="747388"/>
                </a:lnTo>
                <a:lnTo>
                  <a:pt x="4683367" y="721385"/>
                </a:lnTo>
                <a:lnTo>
                  <a:pt x="4589355" y="721385"/>
                </a:lnTo>
                <a:close/>
                <a:moveTo>
                  <a:pt x="254156" y="713584"/>
                </a:moveTo>
                <a:lnTo>
                  <a:pt x="254156" y="731186"/>
                </a:lnTo>
                <a:lnTo>
                  <a:pt x="339166" y="731186"/>
                </a:lnTo>
                <a:lnTo>
                  <a:pt x="339166" y="713584"/>
                </a:lnTo>
                <a:close/>
                <a:moveTo>
                  <a:pt x="3561131" y="710584"/>
                </a:moveTo>
                <a:cubicBezTo>
                  <a:pt x="3562598" y="712051"/>
                  <a:pt x="3564331" y="713984"/>
                  <a:pt x="3566331" y="716385"/>
                </a:cubicBezTo>
                <a:cubicBezTo>
                  <a:pt x="3568332" y="718785"/>
                  <a:pt x="3570399" y="721319"/>
                  <a:pt x="3572532" y="723986"/>
                </a:cubicBezTo>
                <a:cubicBezTo>
                  <a:pt x="3574666" y="726653"/>
                  <a:pt x="3576733" y="729320"/>
                  <a:pt x="3578733" y="731987"/>
                </a:cubicBezTo>
                <a:cubicBezTo>
                  <a:pt x="3580733" y="734654"/>
                  <a:pt x="3582400" y="736987"/>
                  <a:pt x="3583733" y="738987"/>
                </a:cubicBezTo>
                <a:lnTo>
                  <a:pt x="3579133" y="743188"/>
                </a:lnTo>
                <a:cubicBezTo>
                  <a:pt x="3577666" y="741188"/>
                  <a:pt x="3575999" y="738854"/>
                  <a:pt x="3574132" y="736187"/>
                </a:cubicBezTo>
                <a:cubicBezTo>
                  <a:pt x="3572265" y="733520"/>
                  <a:pt x="3570299" y="730853"/>
                  <a:pt x="3568231" y="728186"/>
                </a:cubicBezTo>
                <a:cubicBezTo>
                  <a:pt x="3566165" y="725519"/>
                  <a:pt x="3564131" y="722985"/>
                  <a:pt x="3562131" y="720585"/>
                </a:cubicBezTo>
                <a:cubicBezTo>
                  <a:pt x="3560131" y="718185"/>
                  <a:pt x="3558331" y="716185"/>
                  <a:pt x="3556730" y="714584"/>
                </a:cubicBezTo>
                <a:close/>
                <a:moveTo>
                  <a:pt x="4034037" y="710384"/>
                </a:moveTo>
                <a:cubicBezTo>
                  <a:pt x="4036171" y="712918"/>
                  <a:pt x="4038705" y="716051"/>
                  <a:pt x="4041639" y="719785"/>
                </a:cubicBezTo>
                <a:cubicBezTo>
                  <a:pt x="4044572" y="723519"/>
                  <a:pt x="4047539" y="727386"/>
                  <a:pt x="4050540" y="731386"/>
                </a:cubicBezTo>
                <a:cubicBezTo>
                  <a:pt x="4053540" y="735387"/>
                  <a:pt x="4056473" y="739387"/>
                  <a:pt x="4059341" y="743388"/>
                </a:cubicBezTo>
                <a:cubicBezTo>
                  <a:pt x="4062208" y="747388"/>
                  <a:pt x="4064641" y="750856"/>
                  <a:pt x="4066641" y="753789"/>
                </a:cubicBezTo>
                <a:lnTo>
                  <a:pt x="4060841" y="758190"/>
                </a:lnTo>
                <a:cubicBezTo>
                  <a:pt x="4058841" y="754989"/>
                  <a:pt x="4056473" y="751389"/>
                  <a:pt x="4053740" y="747388"/>
                </a:cubicBezTo>
                <a:cubicBezTo>
                  <a:pt x="4051007" y="743388"/>
                  <a:pt x="4048139" y="739354"/>
                  <a:pt x="4045139" y="735287"/>
                </a:cubicBezTo>
                <a:cubicBezTo>
                  <a:pt x="4042139" y="731220"/>
                  <a:pt x="4039205" y="727353"/>
                  <a:pt x="4036337" y="723686"/>
                </a:cubicBezTo>
                <a:cubicBezTo>
                  <a:pt x="4033471" y="720018"/>
                  <a:pt x="4030971" y="716918"/>
                  <a:pt x="4028837" y="714384"/>
                </a:cubicBezTo>
                <a:close/>
                <a:moveTo>
                  <a:pt x="712861" y="709584"/>
                </a:moveTo>
                <a:lnTo>
                  <a:pt x="719462" y="712384"/>
                </a:lnTo>
                <a:cubicBezTo>
                  <a:pt x="716128" y="720118"/>
                  <a:pt x="712327" y="728086"/>
                  <a:pt x="708060" y="736287"/>
                </a:cubicBezTo>
                <a:cubicBezTo>
                  <a:pt x="703793" y="744488"/>
                  <a:pt x="699326" y="752489"/>
                  <a:pt x="694658" y="760290"/>
                </a:cubicBezTo>
                <a:cubicBezTo>
                  <a:pt x="689991" y="768091"/>
                  <a:pt x="685291" y="775459"/>
                  <a:pt x="680557" y="782393"/>
                </a:cubicBezTo>
                <a:cubicBezTo>
                  <a:pt x="675823" y="789327"/>
                  <a:pt x="671256" y="795461"/>
                  <a:pt x="666855" y="800795"/>
                </a:cubicBezTo>
                <a:cubicBezTo>
                  <a:pt x="668722" y="800662"/>
                  <a:pt x="672022" y="800462"/>
                  <a:pt x="676756" y="800195"/>
                </a:cubicBezTo>
                <a:cubicBezTo>
                  <a:pt x="681490" y="799928"/>
                  <a:pt x="686991" y="799628"/>
                  <a:pt x="693258" y="799295"/>
                </a:cubicBezTo>
                <a:cubicBezTo>
                  <a:pt x="699526" y="798962"/>
                  <a:pt x="706227" y="798628"/>
                  <a:pt x="713361" y="798295"/>
                </a:cubicBezTo>
                <a:cubicBezTo>
                  <a:pt x="720495" y="797961"/>
                  <a:pt x="727396" y="797628"/>
                  <a:pt x="734063" y="797295"/>
                </a:cubicBezTo>
                <a:cubicBezTo>
                  <a:pt x="740731" y="796961"/>
                  <a:pt x="746832" y="796661"/>
                  <a:pt x="752366" y="796395"/>
                </a:cubicBezTo>
                <a:cubicBezTo>
                  <a:pt x="757900" y="796128"/>
                  <a:pt x="762267" y="795928"/>
                  <a:pt x="765467" y="795795"/>
                </a:cubicBezTo>
                <a:cubicBezTo>
                  <a:pt x="760400" y="787660"/>
                  <a:pt x="755266" y="779559"/>
                  <a:pt x="750065" y="771491"/>
                </a:cubicBezTo>
                <a:cubicBezTo>
                  <a:pt x="744865" y="763424"/>
                  <a:pt x="740331" y="756656"/>
                  <a:pt x="736464" y="751189"/>
                </a:cubicBezTo>
                <a:lnTo>
                  <a:pt x="742064" y="747388"/>
                </a:lnTo>
                <a:cubicBezTo>
                  <a:pt x="744998" y="751656"/>
                  <a:pt x="748432" y="756790"/>
                  <a:pt x="752366" y="762790"/>
                </a:cubicBezTo>
                <a:cubicBezTo>
                  <a:pt x="756300" y="768791"/>
                  <a:pt x="760267" y="774959"/>
                  <a:pt x="764267" y="781293"/>
                </a:cubicBezTo>
                <a:cubicBezTo>
                  <a:pt x="768268" y="787627"/>
                  <a:pt x="772135" y="793828"/>
                  <a:pt x="775869" y="799895"/>
                </a:cubicBezTo>
                <a:cubicBezTo>
                  <a:pt x="779602" y="805963"/>
                  <a:pt x="782803" y="811263"/>
                  <a:pt x="785470" y="815797"/>
                </a:cubicBezTo>
                <a:lnTo>
                  <a:pt x="779669" y="819798"/>
                </a:lnTo>
                <a:cubicBezTo>
                  <a:pt x="778202" y="817264"/>
                  <a:pt x="776602" y="814497"/>
                  <a:pt x="774868" y="811496"/>
                </a:cubicBezTo>
                <a:cubicBezTo>
                  <a:pt x="773135" y="808496"/>
                  <a:pt x="771268" y="805329"/>
                  <a:pt x="769268" y="801995"/>
                </a:cubicBezTo>
                <a:cubicBezTo>
                  <a:pt x="766734" y="802129"/>
                  <a:pt x="762534" y="802329"/>
                  <a:pt x="756666" y="802595"/>
                </a:cubicBezTo>
                <a:cubicBezTo>
                  <a:pt x="750799" y="802862"/>
                  <a:pt x="744131" y="803162"/>
                  <a:pt x="736664" y="803496"/>
                </a:cubicBezTo>
                <a:cubicBezTo>
                  <a:pt x="729196" y="803829"/>
                  <a:pt x="721395" y="804196"/>
                  <a:pt x="713261" y="804596"/>
                </a:cubicBezTo>
                <a:cubicBezTo>
                  <a:pt x="705126" y="804996"/>
                  <a:pt x="697592" y="805396"/>
                  <a:pt x="690658" y="805796"/>
                </a:cubicBezTo>
                <a:cubicBezTo>
                  <a:pt x="683724" y="806196"/>
                  <a:pt x="677790" y="806529"/>
                  <a:pt x="672856" y="806796"/>
                </a:cubicBezTo>
                <a:cubicBezTo>
                  <a:pt x="667922" y="807063"/>
                  <a:pt x="664988" y="807196"/>
                  <a:pt x="664055" y="807196"/>
                </a:cubicBezTo>
                <a:cubicBezTo>
                  <a:pt x="662321" y="807329"/>
                  <a:pt x="660621" y="807529"/>
                  <a:pt x="658954" y="807796"/>
                </a:cubicBezTo>
                <a:cubicBezTo>
                  <a:pt x="657287" y="808063"/>
                  <a:pt x="655187" y="808529"/>
                  <a:pt x="652653" y="809196"/>
                </a:cubicBezTo>
                <a:lnTo>
                  <a:pt x="650653" y="801995"/>
                </a:lnTo>
                <a:cubicBezTo>
                  <a:pt x="653720" y="801329"/>
                  <a:pt x="655787" y="800829"/>
                  <a:pt x="656854" y="800495"/>
                </a:cubicBezTo>
                <a:cubicBezTo>
                  <a:pt x="657921" y="800162"/>
                  <a:pt x="658854" y="799462"/>
                  <a:pt x="659654" y="798395"/>
                </a:cubicBezTo>
                <a:cubicBezTo>
                  <a:pt x="664055" y="793194"/>
                  <a:pt x="668655" y="787127"/>
                  <a:pt x="673456" y="780193"/>
                </a:cubicBezTo>
                <a:cubicBezTo>
                  <a:pt x="678256" y="773258"/>
                  <a:pt x="682990" y="765857"/>
                  <a:pt x="687658" y="757990"/>
                </a:cubicBezTo>
                <a:cubicBezTo>
                  <a:pt x="692325" y="750122"/>
                  <a:pt x="696825" y="742054"/>
                  <a:pt x="701159" y="733787"/>
                </a:cubicBezTo>
                <a:cubicBezTo>
                  <a:pt x="705493" y="725519"/>
                  <a:pt x="709394" y="717451"/>
                  <a:pt x="712861" y="709584"/>
                </a:cubicBezTo>
                <a:close/>
                <a:moveTo>
                  <a:pt x="247555" y="707984"/>
                </a:moveTo>
                <a:lnTo>
                  <a:pt x="345967" y="707984"/>
                </a:lnTo>
                <a:lnTo>
                  <a:pt x="345967" y="736787"/>
                </a:lnTo>
                <a:lnTo>
                  <a:pt x="247555" y="736787"/>
                </a:lnTo>
                <a:close/>
                <a:moveTo>
                  <a:pt x="2896000" y="707583"/>
                </a:moveTo>
                <a:lnTo>
                  <a:pt x="2933005" y="707583"/>
                </a:lnTo>
                <a:lnTo>
                  <a:pt x="2933005" y="797195"/>
                </a:lnTo>
                <a:cubicBezTo>
                  <a:pt x="2934472" y="795995"/>
                  <a:pt x="2936705" y="794194"/>
                  <a:pt x="2939706" y="791794"/>
                </a:cubicBezTo>
                <a:cubicBezTo>
                  <a:pt x="2942706" y="789394"/>
                  <a:pt x="2945739" y="786960"/>
                  <a:pt x="2948807" y="784493"/>
                </a:cubicBezTo>
                <a:cubicBezTo>
                  <a:pt x="2951873" y="782026"/>
                  <a:pt x="2954607" y="779793"/>
                  <a:pt x="2957007" y="777792"/>
                </a:cubicBezTo>
                <a:cubicBezTo>
                  <a:pt x="2959408" y="775792"/>
                  <a:pt x="2960741" y="774659"/>
                  <a:pt x="2961008" y="774392"/>
                </a:cubicBezTo>
                <a:lnTo>
                  <a:pt x="2963608" y="781193"/>
                </a:lnTo>
                <a:cubicBezTo>
                  <a:pt x="2963208" y="781459"/>
                  <a:pt x="2961541" y="782760"/>
                  <a:pt x="2958608" y="785093"/>
                </a:cubicBezTo>
                <a:cubicBezTo>
                  <a:pt x="2955674" y="787427"/>
                  <a:pt x="2952407" y="789994"/>
                  <a:pt x="2948807" y="792794"/>
                </a:cubicBezTo>
                <a:cubicBezTo>
                  <a:pt x="2945207" y="795595"/>
                  <a:pt x="2941805" y="798262"/>
                  <a:pt x="2938605" y="800795"/>
                </a:cubicBezTo>
                <a:cubicBezTo>
                  <a:pt x="2935405" y="803329"/>
                  <a:pt x="2933338" y="804929"/>
                  <a:pt x="2932405" y="805596"/>
                </a:cubicBezTo>
                <a:cubicBezTo>
                  <a:pt x="2931471" y="806262"/>
                  <a:pt x="2930638" y="806996"/>
                  <a:pt x="2929904" y="807796"/>
                </a:cubicBezTo>
                <a:cubicBezTo>
                  <a:pt x="2929171" y="808596"/>
                  <a:pt x="2927937" y="809930"/>
                  <a:pt x="2926204" y="811797"/>
                </a:cubicBezTo>
                <a:lnTo>
                  <a:pt x="2921603" y="806596"/>
                </a:lnTo>
                <a:cubicBezTo>
                  <a:pt x="2923470" y="804729"/>
                  <a:pt x="2924670" y="803329"/>
                  <a:pt x="2925204" y="802395"/>
                </a:cubicBezTo>
                <a:cubicBezTo>
                  <a:pt x="2925737" y="801462"/>
                  <a:pt x="2926004" y="800462"/>
                  <a:pt x="2926004" y="799395"/>
                </a:cubicBezTo>
                <a:lnTo>
                  <a:pt x="2926004" y="714584"/>
                </a:lnTo>
                <a:lnTo>
                  <a:pt x="2896000" y="714584"/>
                </a:lnTo>
                <a:close/>
                <a:moveTo>
                  <a:pt x="1956712" y="706583"/>
                </a:moveTo>
                <a:cubicBezTo>
                  <a:pt x="1958045" y="707784"/>
                  <a:pt x="1959645" y="709417"/>
                  <a:pt x="1961512" y="711484"/>
                </a:cubicBezTo>
                <a:cubicBezTo>
                  <a:pt x="1963379" y="713551"/>
                  <a:pt x="1965313" y="715751"/>
                  <a:pt x="1967313" y="718085"/>
                </a:cubicBezTo>
                <a:cubicBezTo>
                  <a:pt x="1969313" y="720418"/>
                  <a:pt x="1971213" y="722719"/>
                  <a:pt x="1973013" y="724986"/>
                </a:cubicBezTo>
                <a:cubicBezTo>
                  <a:pt x="1974814" y="727253"/>
                  <a:pt x="1976381" y="729253"/>
                  <a:pt x="1977714" y="730986"/>
                </a:cubicBezTo>
                <a:lnTo>
                  <a:pt x="1973314" y="735387"/>
                </a:lnTo>
                <a:cubicBezTo>
                  <a:pt x="1972113" y="733520"/>
                  <a:pt x="1970613" y="731453"/>
                  <a:pt x="1968813" y="729186"/>
                </a:cubicBezTo>
                <a:cubicBezTo>
                  <a:pt x="1967013" y="726919"/>
                  <a:pt x="1965146" y="724652"/>
                  <a:pt x="1963212" y="722385"/>
                </a:cubicBezTo>
                <a:cubicBezTo>
                  <a:pt x="1961279" y="720118"/>
                  <a:pt x="1959345" y="717951"/>
                  <a:pt x="1957412" y="715885"/>
                </a:cubicBezTo>
                <a:cubicBezTo>
                  <a:pt x="1955478" y="713818"/>
                  <a:pt x="1953844" y="712117"/>
                  <a:pt x="1952511" y="710784"/>
                </a:cubicBezTo>
                <a:close/>
                <a:moveTo>
                  <a:pt x="450104" y="696782"/>
                </a:moveTo>
                <a:lnTo>
                  <a:pt x="567519" y="696782"/>
                </a:lnTo>
                <a:lnTo>
                  <a:pt x="567519" y="702783"/>
                </a:lnTo>
                <a:lnTo>
                  <a:pt x="515712" y="702783"/>
                </a:lnTo>
                <a:cubicBezTo>
                  <a:pt x="510645" y="707317"/>
                  <a:pt x="504911" y="711651"/>
                  <a:pt x="498510" y="715785"/>
                </a:cubicBezTo>
                <a:cubicBezTo>
                  <a:pt x="503177" y="720852"/>
                  <a:pt x="507045" y="725786"/>
                  <a:pt x="510112" y="730586"/>
                </a:cubicBezTo>
                <a:cubicBezTo>
                  <a:pt x="513179" y="735387"/>
                  <a:pt x="515646" y="740254"/>
                  <a:pt x="517513" y="745188"/>
                </a:cubicBezTo>
                <a:cubicBezTo>
                  <a:pt x="521913" y="743188"/>
                  <a:pt x="526547" y="740921"/>
                  <a:pt x="531414" y="738387"/>
                </a:cubicBezTo>
                <a:cubicBezTo>
                  <a:pt x="536282" y="735854"/>
                  <a:pt x="541149" y="733220"/>
                  <a:pt x="546016" y="730486"/>
                </a:cubicBezTo>
                <a:cubicBezTo>
                  <a:pt x="550883" y="727753"/>
                  <a:pt x="555617" y="724952"/>
                  <a:pt x="560218" y="722085"/>
                </a:cubicBezTo>
                <a:cubicBezTo>
                  <a:pt x="564818" y="719218"/>
                  <a:pt x="569119" y="716451"/>
                  <a:pt x="573119" y="713784"/>
                </a:cubicBezTo>
                <a:lnTo>
                  <a:pt x="576520" y="719585"/>
                </a:lnTo>
                <a:cubicBezTo>
                  <a:pt x="571319" y="723185"/>
                  <a:pt x="565519" y="726886"/>
                  <a:pt x="559118" y="730686"/>
                </a:cubicBezTo>
                <a:cubicBezTo>
                  <a:pt x="552717" y="734487"/>
                  <a:pt x="546183" y="738121"/>
                  <a:pt x="539515" y="741588"/>
                </a:cubicBezTo>
                <a:cubicBezTo>
                  <a:pt x="542716" y="748789"/>
                  <a:pt x="546249" y="755223"/>
                  <a:pt x="550117" y="760890"/>
                </a:cubicBezTo>
                <a:cubicBezTo>
                  <a:pt x="553984" y="766558"/>
                  <a:pt x="558318" y="771725"/>
                  <a:pt x="563118" y="776392"/>
                </a:cubicBezTo>
                <a:cubicBezTo>
                  <a:pt x="567919" y="781059"/>
                  <a:pt x="573253" y="785293"/>
                  <a:pt x="579120" y="789094"/>
                </a:cubicBezTo>
                <a:cubicBezTo>
                  <a:pt x="584988" y="792894"/>
                  <a:pt x="591522" y="796528"/>
                  <a:pt x="598723" y="799995"/>
                </a:cubicBezTo>
                <a:lnTo>
                  <a:pt x="594922" y="805396"/>
                </a:lnTo>
                <a:cubicBezTo>
                  <a:pt x="587721" y="801929"/>
                  <a:pt x="581121" y="798195"/>
                  <a:pt x="575120" y="794194"/>
                </a:cubicBezTo>
                <a:cubicBezTo>
                  <a:pt x="569119" y="790194"/>
                  <a:pt x="563618" y="785727"/>
                  <a:pt x="558618" y="780793"/>
                </a:cubicBezTo>
                <a:cubicBezTo>
                  <a:pt x="553617" y="775859"/>
                  <a:pt x="549083" y="770425"/>
                  <a:pt x="545016" y="764491"/>
                </a:cubicBezTo>
                <a:cubicBezTo>
                  <a:pt x="540949" y="758557"/>
                  <a:pt x="537248" y="751856"/>
                  <a:pt x="533915" y="744388"/>
                </a:cubicBezTo>
                <a:cubicBezTo>
                  <a:pt x="531514" y="745722"/>
                  <a:pt x="529114" y="746955"/>
                  <a:pt x="526714" y="748089"/>
                </a:cubicBezTo>
                <a:cubicBezTo>
                  <a:pt x="524313" y="749222"/>
                  <a:pt x="521980" y="750322"/>
                  <a:pt x="519713" y="751389"/>
                </a:cubicBezTo>
                <a:cubicBezTo>
                  <a:pt x="521313" y="756856"/>
                  <a:pt x="522413" y="762390"/>
                  <a:pt x="523013" y="767991"/>
                </a:cubicBezTo>
                <a:cubicBezTo>
                  <a:pt x="523613" y="773592"/>
                  <a:pt x="523913" y="779593"/>
                  <a:pt x="523913" y="785993"/>
                </a:cubicBezTo>
                <a:cubicBezTo>
                  <a:pt x="523913" y="791461"/>
                  <a:pt x="523413" y="795961"/>
                  <a:pt x="522413" y="799495"/>
                </a:cubicBezTo>
                <a:cubicBezTo>
                  <a:pt x="521413" y="803029"/>
                  <a:pt x="519779" y="805896"/>
                  <a:pt x="517513" y="808096"/>
                </a:cubicBezTo>
                <a:cubicBezTo>
                  <a:pt x="515246" y="810296"/>
                  <a:pt x="512245" y="811930"/>
                  <a:pt x="508511" y="812997"/>
                </a:cubicBezTo>
                <a:cubicBezTo>
                  <a:pt x="504778" y="814063"/>
                  <a:pt x="500244" y="814797"/>
                  <a:pt x="494910" y="815197"/>
                </a:cubicBezTo>
                <a:lnTo>
                  <a:pt x="478708" y="816197"/>
                </a:lnTo>
                <a:lnTo>
                  <a:pt x="476908" y="809796"/>
                </a:lnTo>
                <a:lnTo>
                  <a:pt x="493310" y="808996"/>
                </a:lnTo>
                <a:cubicBezTo>
                  <a:pt x="497843" y="808729"/>
                  <a:pt x="501611" y="808196"/>
                  <a:pt x="504611" y="807396"/>
                </a:cubicBezTo>
                <a:cubicBezTo>
                  <a:pt x="507611" y="806596"/>
                  <a:pt x="510012" y="805296"/>
                  <a:pt x="511812" y="803496"/>
                </a:cubicBezTo>
                <a:cubicBezTo>
                  <a:pt x="513612" y="801695"/>
                  <a:pt x="514912" y="799328"/>
                  <a:pt x="515712" y="796395"/>
                </a:cubicBezTo>
                <a:cubicBezTo>
                  <a:pt x="516512" y="793461"/>
                  <a:pt x="516912" y="789794"/>
                  <a:pt x="516912" y="785393"/>
                </a:cubicBezTo>
                <a:cubicBezTo>
                  <a:pt x="516912" y="780859"/>
                  <a:pt x="516779" y="776559"/>
                  <a:pt x="516512" y="772492"/>
                </a:cubicBezTo>
                <a:cubicBezTo>
                  <a:pt x="516246" y="768424"/>
                  <a:pt x="515712" y="764457"/>
                  <a:pt x="514912" y="760590"/>
                </a:cubicBezTo>
                <a:cubicBezTo>
                  <a:pt x="509712" y="765791"/>
                  <a:pt x="503744" y="770791"/>
                  <a:pt x="497010" y="775592"/>
                </a:cubicBezTo>
                <a:cubicBezTo>
                  <a:pt x="490276" y="780393"/>
                  <a:pt x="482942" y="784993"/>
                  <a:pt x="475007" y="789394"/>
                </a:cubicBezTo>
                <a:cubicBezTo>
                  <a:pt x="467073" y="793794"/>
                  <a:pt x="458672" y="797961"/>
                  <a:pt x="449804" y="801895"/>
                </a:cubicBezTo>
                <a:cubicBezTo>
                  <a:pt x="440936" y="805829"/>
                  <a:pt x="431702" y="809463"/>
                  <a:pt x="422101" y="812797"/>
                </a:cubicBezTo>
                <a:lnTo>
                  <a:pt x="419500" y="806596"/>
                </a:lnTo>
                <a:cubicBezTo>
                  <a:pt x="439770" y="799395"/>
                  <a:pt x="457905" y="791461"/>
                  <a:pt x="473907" y="782793"/>
                </a:cubicBezTo>
                <a:cubicBezTo>
                  <a:pt x="489909" y="774125"/>
                  <a:pt x="503111" y="764657"/>
                  <a:pt x="513512" y="754389"/>
                </a:cubicBezTo>
                <a:cubicBezTo>
                  <a:pt x="511912" y="748522"/>
                  <a:pt x="509578" y="742921"/>
                  <a:pt x="506511" y="737587"/>
                </a:cubicBezTo>
                <a:cubicBezTo>
                  <a:pt x="496510" y="745988"/>
                  <a:pt x="484808" y="753723"/>
                  <a:pt x="471407" y="760790"/>
                </a:cubicBezTo>
                <a:cubicBezTo>
                  <a:pt x="458005" y="767858"/>
                  <a:pt x="443570" y="774258"/>
                  <a:pt x="428101" y="779993"/>
                </a:cubicBezTo>
                <a:lnTo>
                  <a:pt x="426101" y="773592"/>
                </a:lnTo>
                <a:cubicBezTo>
                  <a:pt x="441170" y="768258"/>
                  <a:pt x="455271" y="762124"/>
                  <a:pt x="468406" y="755189"/>
                </a:cubicBezTo>
                <a:cubicBezTo>
                  <a:pt x="481541" y="748255"/>
                  <a:pt x="493243" y="740788"/>
                  <a:pt x="503511" y="732787"/>
                </a:cubicBezTo>
                <a:cubicBezTo>
                  <a:pt x="500710" y="728386"/>
                  <a:pt x="497243" y="723919"/>
                  <a:pt x="493110" y="719385"/>
                </a:cubicBezTo>
                <a:cubicBezTo>
                  <a:pt x="483908" y="725252"/>
                  <a:pt x="473840" y="730720"/>
                  <a:pt x="462906" y="735787"/>
                </a:cubicBezTo>
                <a:cubicBezTo>
                  <a:pt x="451971" y="740854"/>
                  <a:pt x="440503" y="745322"/>
                  <a:pt x="428501" y="749189"/>
                </a:cubicBezTo>
                <a:lnTo>
                  <a:pt x="426301" y="743188"/>
                </a:lnTo>
                <a:cubicBezTo>
                  <a:pt x="442437" y="737854"/>
                  <a:pt x="457372" y="731687"/>
                  <a:pt x="471107" y="724686"/>
                </a:cubicBezTo>
                <a:cubicBezTo>
                  <a:pt x="484842" y="717685"/>
                  <a:pt x="496510" y="710384"/>
                  <a:pt x="506111" y="702783"/>
                </a:cubicBezTo>
                <a:lnTo>
                  <a:pt x="450104" y="702783"/>
                </a:lnTo>
                <a:close/>
                <a:moveTo>
                  <a:pt x="1286980" y="694582"/>
                </a:moveTo>
                <a:lnTo>
                  <a:pt x="1291981" y="696382"/>
                </a:lnTo>
                <a:cubicBezTo>
                  <a:pt x="1291181" y="698516"/>
                  <a:pt x="1290214" y="700983"/>
                  <a:pt x="1289080" y="703783"/>
                </a:cubicBezTo>
                <a:cubicBezTo>
                  <a:pt x="1287947" y="706583"/>
                  <a:pt x="1286713" y="709384"/>
                  <a:pt x="1285380" y="712184"/>
                </a:cubicBezTo>
                <a:cubicBezTo>
                  <a:pt x="1284046" y="714984"/>
                  <a:pt x="1282746" y="717718"/>
                  <a:pt x="1281479" y="720385"/>
                </a:cubicBezTo>
                <a:cubicBezTo>
                  <a:pt x="1280213" y="723052"/>
                  <a:pt x="1279112" y="725319"/>
                  <a:pt x="1278179" y="727186"/>
                </a:cubicBezTo>
                <a:lnTo>
                  <a:pt x="1273378" y="724786"/>
                </a:lnTo>
                <a:cubicBezTo>
                  <a:pt x="1274312" y="722919"/>
                  <a:pt x="1275412" y="720685"/>
                  <a:pt x="1276679" y="718085"/>
                </a:cubicBezTo>
                <a:cubicBezTo>
                  <a:pt x="1277946" y="715485"/>
                  <a:pt x="1279212" y="712784"/>
                  <a:pt x="1280479" y="709984"/>
                </a:cubicBezTo>
                <a:cubicBezTo>
                  <a:pt x="1281746" y="707183"/>
                  <a:pt x="1282946" y="704450"/>
                  <a:pt x="1284080" y="701783"/>
                </a:cubicBezTo>
                <a:cubicBezTo>
                  <a:pt x="1285213" y="699116"/>
                  <a:pt x="1286180" y="696715"/>
                  <a:pt x="1286980" y="694582"/>
                </a:cubicBezTo>
                <a:close/>
                <a:moveTo>
                  <a:pt x="1315584" y="693982"/>
                </a:moveTo>
                <a:cubicBezTo>
                  <a:pt x="1316784" y="696115"/>
                  <a:pt x="1318051" y="698449"/>
                  <a:pt x="1319384" y="700983"/>
                </a:cubicBezTo>
                <a:cubicBezTo>
                  <a:pt x="1320718" y="703516"/>
                  <a:pt x="1322018" y="706083"/>
                  <a:pt x="1323285" y="708684"/>
                </a:cubicBezTo>
                <a:cubicBezTo>
                  <a:pt x="1324552" y="711284"/>
                  <a:pt x="1325785" y="713851"/>
                  <a:pt x="1326985" y="716385"/>
                </a:cubicBezTo>
                <a:cubicBezTo>
                  <a:pt x="1328185" y="718918"/>
                  <a:pt x="1329252" y="721252"/>
                  <a:pt x="1330186" y="723385"/>
                </a:cubicBezTo>
                <a:lnTo>
                  <a:pt x="1325585" y="725786"/>
                </a:lnTo>
                <a:cubicBezTo>
                  <a:pt x="1324785" y="723919"/>
                  <a:pt x="1323785" y="721752"/>
                  <a:pt x="1322585" y="719285"/>
                </a:cubicBezTo>
                <a:cubicBezTo>
                  <a:pt x="1321384" y="716818"/>
                  <a:pt x="1320151" y="714218"/>
                  <a:pt x="1318884" y="711484"/>
                </a:cubicBezTo>
                <a:cubicBezTo>
                  <a:pt x="1317617" y="708750"/>
                  <a:pt x="1316284" y="706083"/>
                  <a:pt x="1314884" y="703483"/>
                </a:cubicBezTo>
                <a:cubicBezTo>
                  <a:pt x="1313483" y="700883"/>
                  <a:pt x="1312117" y="698516"/>
                  <a:pt x="1310783" y="696382"/>
                </a:cubicBezTo>
                <a:close/>
                <a:moveTo>
                  <a:pt x="240954" y="686981"/>
                </a:moveTo>
                <a:lnTo>
                  <a:pt x="352168" y="686981"/>
                </a:lnTo>
                <a:lnTo>
                  <a:pt x="352168" y="692782"/>
                </a:lnTo>
                <a:lnTo>
                  <a:pt x="240954" y="692782"/>
                </a:lnTo>
                <a:close/>
                <a:moveTo>
                  <a:pt x="3954027" y="682180"/>
                </a:moveTo>
                <a:lnTo>
                  <a:pt x="3954027" y="736387"/>
                </a:lnTo>
                <a:lnTo>
                  <a:pt x="4002833" y="736387"/>
                </a:lnTo>
                <a:lnTo>
                  <a:pt x="4002833" y="682180"/>
                </a:lnTo>
                <a:close/>
                <a:moveTo>
                  <a:pt x="1785966" y="680380"/>
                </a:moveTo>
                <a:cubicBezTo>
                  <a:pt x="1788233" y="684247"/>
                  <a:pt x="1790834" y="688948"/>
                  <a:pt x="1793767" y="694482"/>
                </a:cubicBezTo>
                <a:cubicBezTo>
                  <a:pt x="1796701" y="700016"/>
                  <a:pt x="1799768" y="705917"/>
                  <a:pt x="1802968" y="712184"/>
                </a:cubicBezTo>
                <a:cubicBezTo>
                  <a:pt x="1806169" y="718452"/>
                  <a:pt x="1809403" y="724919"/>
                  <a:pt x="1812670" y="731587"/>
                </a:cubicBezTo>
                <a:cubicBezTo>
                  <a:pt x="1815937" y="738254"/>
                  <a:pt x="1819104" y="744788"/>
                  <a:pt x="1822171" y="751189"/>
                </a:cubicBezTo>
                <a:cubicBezTo>
                  <a:pt x="1825238" y="757590"/>
                  <a:pt x="1828072" y="763624"/>
                  <a:pt x="1830672" y="769291"/>
                </a:cubicBezTo>
                <a:cubicBezTo>
                  <a:pt x="1833272" y="774959"/>
                  <a:pt x="1835439" y="779926"/>
                  <a:pt x="1837173" y="784193"/>
                </a:cubicBezTo>
                <a:lnTo>
                  <a:pt x="1830372" y="787593"/>
                </a:lnTo>
                <a:cubicBezTo>
                  <a:pt x="1828505" y="783193"/>
                  <a:pt x="1826305" y="778126"/>
                  <a:pt x="1823771" y="772392"/>
                </a:cubicBezTo>
                <a:cubicBezTo>
                  <a:pt x="1821237" y="766658"/>
                  <a:pt x="1818470" y="760590"/>
                  <a:pt x="1815470" y="754189"/>
                </a:cubicBezTo>
                <a:cubicBezTo>
                  <a:pt x="1812470" y="747789"/>
                  <a:pt x="1809369" y="741254"/>
                  <a:pt x="1806169" y="734587"/>
                </a:cubicBezTo>
                <a:cubicBezTo>
                  <a:pt x="1802968" y="727919"/>
                  <a:pt x="1799768" y="721452"/>
                  <a:pt x="1796568" y="715184"/>
                </a:cubicBezTo>
                <a:cubicBezTo>
                  <a:pt x="1793367" y="708917"/>
                  <a:pt x="1790300" y="703050"/>
                  <a:pt x="1787366" y="697582"/>
                </a:cubicBezTo>
                <a:cubicBezTo>
                  <a:pt x="1784433" y="692115"/>
                  <a:pt x="1781833" y="687381"/>
                  <a:pt x="1779566" y="683381"/>
                </a:cubicBezTo>
                <a:close/>
                <a:moveTo>
                  <a:pt x="1699956" y="679780"/>
                </a:moveTo>
                <a:lnTo>
                  <a:pt x="1706956" y="681580"/>
                </a:lnTo>
                <a:cubicBezTo>
                  <a:pt x="1704956" y="690115"/>
                  <a:pt x="1702356" y="699049"/>
                  <a:pt x="1699155" y="708384"/>
                </a:cubicBezTo>
                <a:cubicBezTo>
                  <a:pt x="1695955" y="717718"/>
                  <a:pt x="1692455" y="727019"/>
                  <a:pt x="1688654" y="736287"/>
                </a:cubicBezTo>
                <a:cubicBezTo>
                  <a:pt x="1684854" y="745555"/>
                  <a:pt x="1680820" y="754556"/>
                  <a:pt x="1676553" y="763290"/>
                </a:cubicBezTo>
                <a:cubicBezTo>
                  <a:pt x="1672285" y="772025"/>
                  <a:pt x="1668018" y="780059"/>
                  <a:pt x="1663751" y="787394"/>
                </a:cubicBezTo>
                <a:lnTo>
                  <a:pt x="1657550" y="783793"/>
                </a:lnTo>
                <a:cubicBezTo>
                  <a:pt x="1661817" y="776592"/>
                  <a:pt x="1666085" y="768658"/>
                  <a:pt x="1670352" y="759990"/>
                </a:cubicBezTo>
                <a:cubicBezTo>
                  <a:pt x="1674619" y="751322"/>
                  <a:pt x="1678620" y="742421"/>
                  <a:pt x="1682353" y="733287"/>
                </a:cubicBezTo>
                <a:cubicBezTo>
                  <a:pt x="1686087" y="724152"/>
                  <a:pt x="1689488" y="715018"/>
                  <a:pt x="1692555" y="705883"/>
                </a:cubicBezTo>
                <a:cubicBezTo>
                  <a:pt x="1695622" y="696749"/>
                  <a:pt x="1698089" y="688048"/>
                  <a:pt x="1699956" y="679780"/>
                </a:cubicBezTo>
                <a:close/>
                <a:moveTo>
                  <a:pt x="1365790" y="674779"/>
                </a:moveTo>
                <a:lnTo>
                  <a:pt x="1363390" y="679380"/>
                </a:lnTo>
                <a:cubicBezTo>
                  <a:pt x="1365523" y="686314"/>
                  <a:pt x="1368257" y="692648"/>
                  <a:pt x="1371591" y="698382"/>
                </a:cubicBezTo>
                <a:cubicBezTo>
                  <a:pt x="1374924" y="704116"/>
                  <a:pt x="1379058" y="709450"/>
                  <a:pt x="1383992" y="714384"/>
                </a:cubicBezTo>
                <a:cubicBezTo>
                  <a:pt x="1388926" y="709050"/>
                  <a:pt x="1392960" y="703216"/>
                  <a:pt x="1396094" y="696882"/>
                </a:cubicBezTo>
                <a:cubicBezTo>
                  <a:pt x="1399227" y="690548"/>
                  <a:pt x="1401795" y="683180"/>
                  <a:pt x="1403795" y="674779"/>
                </a:cubicBezTo>
                <a:close/>
                <a:moveTo>
                  <a:pt x="3117151" y="672779"/>
                </a:moveTo>
                <a:lnTo>
                  <a:pt x="3123552" y="673579"/>
                </a:lnTo>
                <a:cubicBezTo>
                  <a:pt x="3123019" y="678513"/>
                  <a:pt x="3122285" y="684181"/>
                  <a:pt x="3121352" y="690581"/>
                </a:cubicBezTo>
                <a:cubicBezTo>
                  <a:pt x="3120419" y="696982"/>
                  <a:pt x="3119385" y="703416"/>
                  <a:pt x="3118252" y="709884"/>
                </a:cubicBezTo>
                <a:cubicBezTo>
                  <a:pt x="3117118" y="716351"/>
                  <a:pt x="3115951" y="722585"/>
                  <a:pt x="3114751" y="728586"/>
                </a:cubicBezTo>
                <a:cubicBezTo>
                  <a:pt x="3113551" y="734587"/>
                  <a:pt x="3112484" y="739721"/>
                  <a:pt x="3111551" y="743988"/>
                </a:cubicBezTo>
                <a:lnTo>
                  <a:pt x="3105150" y="742588"/>
                </a:lnTo>
                <a:cubicBezTo>
                  <a:pt x="3106217" y="738454"/>
                  <a:pt x="3107317" y="733420"/>
                  <a:pt x="3108451" y="727486"/>
                </a:cubicBezTo>
                <a:cubicBezTo>
                  <a:pt x="3109584" y="721552"/>
                  <a:pt x="3110717" y="715351"/>
                  <a:pt x="3111851" y="708884"/>
                </a:cubicBezTo>
                <a:cubicBezTo>
                  <a:pt x="3112984" y="702416"/>
                  <a:pt x="3113985" y="696015"/>
                  <a:pt x="3114851" y="689681"/>
                </a:cubicBezTo>
                <a:cubicBezTo>
                  <a:pt x="3115718" y="683347"/>
                  <a:pt x="3116485" y="677713"/>
                  <a:pt x="3117151" y="672779"/>
                </a:cubicBezTo>
                <a:close/>
                <a:moveTo>
                  <a:pt x="3154756" y="671779"/>
                </a:moveTo>
                <a:cubicBezTo>
                  <a:pt x="3156089" y="674046"/>
                  <a:pt x="3157757" y="676946"/>
                  <a:pt x="3159757" y="680480"/>
                </a:cubicBezTo>
                <a:cubicBezTo>
                  <a:pt x="3161757" y="684014"/>
                  <a:pt x="3163757" y="687648"/>
                  <a:pt x="3165757" y="691381"/>
                </a:cubicBezTo>
                <a:cubicBezTo>
                  <a:pt x="3167758" y="695115"/>
                  <a:pt x="3169658" y="698749"/>
                  <a:pt x="3171459" y="702283"/>
                </a:cubicBezTo>
                <a:cubicBezTo>
                  <a:pt x="3173259" y="705817"/>
                  <a:pt x="3174692" y="708717"/>
                  <a:pt x="3175759" y="710984"/>
                </a:cubicBezTo>
                <a:lnTo>
                  <a:pt x="3169958" y="714784"/>
                </a:lnTo>
                <a:cubicBezTo>
                  <a:pt x="3168758" y="712117"/>
                  <a:pt x="3167258" y="708984"/>
                  <a:pt x="3165457" y="705383"/>
                </a:cubicBezTo>
                <a:cubicBezTo>
                  <a:pt x="3163657" y="701783"/>
                  <a:pt x="3161791" y="698116"/>
                  <a:pt x="3159857" y="694382"/>
                </a:cubicBezTo>
                <a:cubicBezTo>
                  <a:pt x="3157923" y="690648"/>
                  <a:pt x="3156023" y="687114"/>
                  <a:pt x="3154156" y="683780"/>
                </a:cubicBezTo>
                <a:cubicBezTo>
                  <a:pt x="3152289" y="680447"/>
                  <a:pt x="3150689" y="677646"/>
                  <a:pt x="3149356" y="675379"/>
                </a:cubicBezTo>
                <a:close/>
                <a:moveTo>
                  <a:pt x="1870101" y="665778"/>
                </a:moveTo>
                <a:lnTo>
                  <a:pt x="1924107" y="665778"/>
                </a:lnTo>
                <a:lnTo>
                  <a:pt x="1924107" y="672379"/>
                </a:lnTo>
                <a:lnTo>
                  <a:pt x="1899704" y="672379"/>
                </a:lnTo>
                <a:lnTo>
                  <a:pt x="1899704" y="721185"/>
                </a:lnTo>
                <a:lnTo>
                  <a:pt x="1920307" y="721185"/>
                </a:lnTo>
                <a:lnTo>
                  <a:pt x="1920307" y="727786"/>
                </a:lnTo>
                <a:lnTo>
                  <a:pt x="1899704" y="727786"/>
                </a:lnTo>
                <a:lnTo>
                  <a:pt x="1899704" y="783993"/>
                </a:lnTo>
                <a:cubicBezTo>
                  <a:pt x="1904638" y="782393"/>
                  <a:pt x="1909339" y="780859"/>
                  <a:pt x="1913806" y="779392"/>
                </a:cubicBezTo>
                <a:cubicBezTo>
                  <a:pt x="1918273" y="777926"/>
                  <a:pt x="1922241" y="776592"/>
                  <a:pt x="1925708" y="775392"/>
                </a:cubicBezTo>
                <a:lnTo>
                  <a:pt x="1926508" y="782193"/>
                </a:lnTo>
                <a:cubicBezTo>
                  <a:pt x="1922774" y="783526"/>
                  <a:pt x="1918273" y="785060"/>
                  <a:pt x="1913006" y="786793"/>
                </a:cubicBezTo>
                <a:cubicBezTo>
                  <a:pt x="1907739" y="788527"/>
                  <a:pt x="1902305" y="790260"/>
                  <a:pt x="1896704" y="791994"/>
                </a:cubicBezTo>
                <a:cubicBezTo>
                  <a:pt x="1891103" y="793728"/>
                  <a:pt x="1885669" y="795361"/>
                  <a:pt x="1880402" y="796895"/>
                </a:cubicBezTo>
                <a:cubicBezTo>
                  <a:pt x="1875135" y="798428"/>
                  <a:pt x="1870567" y="799728"/>
                  <a:pt x="1866700" y="800795"/>
                </a:cubicBezTo>
                <a:lnTo>
                  <a:pt x="1865500" y="793794"/>
                </a:lnTo>
                <a:cubicBezTo>
                  <a:pt x="1868967" y="792861"/>
                  <a:pt x="1873101" y="791727"/>
                  <a:pt x="1877902" y="790394"/>
                </a:cubicBezTo>
                <a:cubicBezTo>
                  <a:pt x="1882702" y="789060"/>
                  <a:pt x="1887703" y="787593"/>
                  <a:pt x="1892903" y="785993"/>
                </a:cubicBezTo>
                <a:lnTo>
                  <a:pt x="1892903" y="727786"/>
                </a:lnTo>
                <a:lnTo>
                  <a:pt x="1871501" y="727786"/>
                </a:lnTo>
                <a:lnTo>
                  <a:pt x="1871501" y="721185"/>
                </a:lnTo>
                <a:lnTo>
                  <a:pt x="1892903" y="721185"/>
                </a:lnTo>
                <a:lnTo>
                  <a:pt x="1892903" y="672379"/>
                </a:lnTo>
                <a:lnTo>
                  <a:pt x="1870101" y="672379"/>
                </a:lnTo>
                <a:close/>
                <a:moveTo>
                  <a:pt x="3605536" y="661578"/>
                </a:moveTo>
                <a:lnTo>
                  <a:pt x="3604536" y="682580"/>
                </a:lnTo>
                <a:cubicBezTo>
                  <a:pt x="3607603" y="700716"/>
                  <a:pt x="3612171" y="716751"/>
                  <a:pt x="3618238" y="730686"/>
                </a:cubicBezTo>
                <a:cubicBezTo>
                  <a:pt x="3624305" y="744621"/>
                  <a:pt x="3632139" y="757256"/>
                  <a:pt x="3641741" y="768591"/>
                </a:cubicBezTo>
                <a:cubicBezTo>
                  <a:pt x="3648408" y="760590"/>
                  <a:pt x="3654176" y="751922"/>
                  <a:pt x="3659043" y="742588"/>
                </a:cubicBezTo>
                <a:cubicBezTo>
                  <a:pt x="3663910" y="733253"/>
                  <a:pt x="3668211" y="722919"/>
                  <a:pt x="3671945" y="711584"/>
                </a:cubicBezTo>
                <a:lnTo>
                  <a:pt x="3642941" y="711584"/>
                </a:lnTo>
                <a:lnTo>
                  <a:pt x="3642941" y="705383"/>
                </a:lnTo>
                <a:lnTo>
                  <a:pt x="3660343" y="661578"/>
                </a:lnTo>
                <a:close/>
                <a:moveTo>
                  <a:pt x="2310879" y="658577"/>
                </a:moveTo>
                <a:lnTo>
                  <a:pt x="2310879" y="705783"/>
                </a:lnTo>
                <a:lnTo>
                  <a:pt x="2420493" y="705783"/>
                </a:lnTo>
                <a:lnTo>
                  <a:pt x="2420493" y="658577"/>
                </a:lnTo>
                <a:close/>
                <a:moveTo>
                  <a:pt x="3178359" y="657577"/>
                </a:moveTo>
                <a:lnTo>
                  <a:pt x="3261770" y="657577"/>
                </a:lnTo>
                <a:lnTo>
                  <a:pt x="3261770" y="664578"/>
                </a:lnTo>
                <a:cubicBezTo>
                  <a:pt x="3248435" y="681647"/>
                  <a:pt x="3237033" y="696382"/>
                  <a:pt x="3227565" y="708784"/>
                </a:cubicBezTo>
                <a:cubicBezTo>
                  <a:pt x="3218097" y="721185"/>
                  <a:pt x="3210197" y="731753"/>
                  <a:pt x="3203862" y="740488"/>
                </a:cubicBezTo>
                <a:cubicBezTo>
                  <a:pt x="3197528" y="749222"/>
                  <a:pt x="3192494" y="756390"/>
                  <a:pt x="3188760" y="761990"/>
                </a:cubicBezTo>
                <a:cubicBezTo>
                  <a:pt x="3185027" y="767591"/>
                  <a:pt x="3182226" y="772192"/>
                  <a:pt x="3180359" y="775792"/>
                </a:cubicBezTo>
                <a:cubicBezTo>
                  <a:pt x="3178492" y="779392"/>
                  <a:pt x="3177292" y="782293"/>
                  <a:pt x="3176759" y="784493"/>
                </a:cubicBezTo>
                <a:cubicBezTo>
                  <a:pt x="3176225" y="786693"/>
                  <a:pt x="3175959" y="788727"/>
                  <a:pt x="3175959" y="790594"/>
                </a:cubicBezTo>
                <a:cubicBezTo>
                  <a:pt x="3175959" y="795528"/>
                  <a:pt x="3177226" y="798762"/>
                  <a:pt x="3179759" y="800295"/>
                </a:cubicBezTo>
                <a:cubicBezTo>
                  <a:pt x="3182293" y="801829"/>
                  <a:pt x="3186561" y="802795"/>
                  <a:pt x="3192561" y="803195"/>
                </a:cubicBezTo>
                <a:cubicBezTo>
                  <a:pt x="3202562" y="803729"/>
                  <a:pt x="3212030" y="804029"/>
                  <a:pt x="3220965" y="804096"/>
                </a:cubicBezTo>
                <a:cubicBezTo>
                  <a:pt x="3229899" y="804162"/>
                  <a:pt x="3239300" y="803862"/>
                  <a:pt x="3249168" y="803195"/>
                </a:cubicBezTo>
                <a:cubicBezTo>
                  <a:pt x="3253302" y="802929"/>
                  <a:pt x="3256636" y="802529"/>
                  <a:pt x="3259169" y="801995"/>
                </a:cubicBezTo>
                <a:cubicBezTo>
                  <a:pt x="3261703" y="801462"/>
                  <a:pt x="3263703" y="800528"/>
                  <a:pt x="3265170" y="799195"/>
                </a:cubicBezTo>
                <a:cubicBezTo>
                  <a:pt x="3266637" y="797861"/>
                  <a:pt x="3267704" y="796028"/>
                  <a:pt x="3268371" y="793694"/>
                </a:cubicBezTo>
                <a:cubicBezTo>
                  <a:pt x="3269037" y="791361"/>
                  <a:pt x="3269637" y="788194"/>
                  <a:pt x="3270171" y="784193"/>
                </a:cubicBezTo>
                <a:cubicBezTo>
                  <a:pt x="3270304" y="782593"/>
                  <a:pt x="3270504" y="780593"/>
                  <a:pt x="3270771" y="778192"/>
                </a:cubicBezTo>
                <a:cubicBezTo>
                  <a:pt x="3271037" y="775792"/>
                  <a:pt x="3271271" y="773425"/>
                  <a:pt x="3271471" y="771091"/>
                </a:cubicBezTo>
                <a:cubicBezTo>
                  <a:pt x="3271671" y="768758"/>
                  <a:pt x="3271838" y="766658"/>
                  <a:pt x="3271971" y="764791"/>
                </a:cubicBezTo>
                <a:cubicBezTo>
                  <a:pt x="3272104" y="762924"/>
                  <a:pt x="3272171" y="761790"/>
                  <a:pt x="3272171" y="761390"/>
                </a:cubicBezTo>
                <a:lnTo>
                  <a:pt x="3278971" y="763991"/>
                </a:lnTo>
                <a:cubicBezTo>
                  <a:pt x="3278971" y="764391"/>
                  <a:pt x="3278905" y="765491"/>
                  <a:pt x="3278771" y="767291"/>
                </a:cubicBezTo>
                <a:cubicBezTo>
                  <a:pt x="3278639" y="769091"/>
                  <a:pt x="3278472" y="771091"/>
                  <a:pt x="3278272" y="773292"/>
                </a:cubicBezTo>
                <a:cubicBezTo>
                  <a:pt x="3278072" y="775492"/>
                  <a:pt x="3277838" y="777792"/>
                  <a:pt x="3277572" y="780193"/>
                </a:cubicBezTo>
                <a:cubicBezTo>
                  <a:pt x="3277305" y="782593"/>
                  <a:pt x="3277105" y="784593"/>
                  <a:pt x="3276971" y="786193"/>
                </a:cubicBezTo>
                <a:cubicBezTo>
                  <a:pt x="3276571" y="790861"/>
                  <a:pt x="3275871" y="794694"/>
                  <a:pt x="3274871" y="797695"/>
                </a:cubicBezTo>
                <a:cubicBezTo>
                  <a:pt x="3273871" y="800695"/>
                  <a:pt x="3272404" y="803029"/>
                  <a:pt x="3270471" y="804696"/>
                </a:cubicBezTo>
                <a:cubicBezTo>
                  <a:pt x="3268537" y="806363"/>
                  <a:pt x="3265970" y="807596"/>
                  <a:pt x="3262770" y="808396"/>
                </a:cubicBezTo>
                <a:cubicBezTo>
                  <a:pt x="3259569" y="809196"/>
                  <a:pt x="3255502" y="809730"/>
                  <a:pt x="3250568" y="809996"/>
                </a:cubicBezTo>
                <a:cubicBezTo>
                  <a:pt x="3240300" y="810663"/>
                  <a:pt x="3230433" y="810996"/>
                  <a:pt x="3220965" y="810996"/>
                </a:cubicBezTo>
                <a:cubicBezTo>
                  <a:pt x="3211497" y="810996"/>
                  <a:pt x="3201495" y="810663"/>
                  <a:pt x="3190961" y="809996"/>
                </a:cubicBezTo>
                <a:cubicBezTo>
                  <a:pt x="3183760" y="809596"/>
                  <a:pt x="3178359" y="808063"/>
                  <a:pt x="3174759" y="805396"/>
                </a:cubicBezTo>
                <a:cubicBezTo>
                  <a:pt x="3171159" y="802729"/>
                  <a:pt x="3169358" y="797995"/>
                  <a:pt x="3169358" y="791194"/>
                </a:cubicBezTo>
                <a:cubicBezTo>
                  <a:pt x="3169358" y="788927"/>
                  <a:pt x="3169591" y="786593"/>
                  <a:pt x="3170058" y="784193"/>
                </a:cubicBezTo>
                <a:cubicBezTo>
                  <a:pt x="3170525" y="781793"/>
                  <a:pt x="3171659" y="778726"/>
                  <a:pt x="3173459" y="774992"/>
                </a:cubicBezTo>
                <a:cubicBezTo>
                  <a:pt x="3175259" y="771258"/>
                  <a:pt x="3177926" y="766591"/>
                  <a:pt x="3181459" y="760990"/>
                </a:cubicBezTo>
                <a:cubicBezTo>
                  <a:pt x="3184993" y="755389"/>
                  <a:pt x="3189861" y="748255"/>
                  <a:pt x="3196061" y="739587"/>
                </a:cubicBezTo>
                <a:cubicBezTo>
                  <a:pt x="3202262" y="730920"/>
                  <a:pt x="3209997" y="720485"/>
                  <a:pt x="3219265" y="708284"/>
                </a:cubicBezTo>
                <a:cubicBezTo>
                  <a:pt x="3228532" y="696082"/>
                  <a:pt x="3239767" y="681447"/>
                  <a:pt x="3252969" y="664378"/>
                </a:cubicBezTo>
                <a:lnTo>
                  <a:pt x="3178359" y="664378"/>
                </a:lnTo>
                <a:close/>
                <a:moveTo>
                  <a:pt x="4150852" y="656777"/>
                </a:moveTo>
                <a:lnTo>
                  <a:pt x="4296271" y="656777"/>
                </a:lnTo>
                <a:lnTo>
                  <a:pt x="4296271" y="663778"/>
                </a:lnTo>
                <a:lnTo>
                  <a:pt x="4226861" y="663778"/>
                </a:lnTo>
                <a:lnTo>
                  <a:pt x="4226861" y="713584"/>
                </a:lnTo>
                <a:lnTo>
                  <a:pt x="4226861" y="715184"/>
                </a:lnTo>
                <a:lnTo>
                  <a:pt x="4307271" y="715184"/>
                </a:lnTo>
                <a:lnTo>
                  <a:pt x="4307271" y="721985"/>
                </a:lnTo>
                <a:lnTo>
                  <a:pt x="4227261" y="721985"/>
                </a:lnTo>
                <a:cubicBezTo>
                  <a:pt x="4229529" y="732387"/>
                  <a:pt x="4232929" y="741954"/>
                  <a:pt x="4237463" y="750689"/>
                </a:cubicBezTo>
                <a:cubicBezTo>
                  <a:pt x="4241997" y="759423"/>
                  <a:pt x="4247731" y="767524"/>
                  <a:pt x="4254665" y="774992"/>
                </a:cubicBezTo>
                <a:cubicBezTo>
                  <a:pt x="4261599" y="782460"/>
                  <a:pt x="4269801" y="789394"/>
                  <a:pt x="4279268" y="795795"/>
                </a:cubicBezTo>
                <a:cubicBezTo>
                  <a:pt x="4288736" y="802195"/>
                  <a:pt x="4299471" y="808196"/>
                  <a:pt x="4311473" y="813797"/>
                </a:cubicBezTo>
                <a:lnTo>
                  <a:pt x="4307671" y="820998"/>
                </a:lnTo>
                <a:cubicBezTo>
                  <a:pt x="4296203" y="815264"/>
                  <a:pt x="4285903" y="809296"/>
                  <a:pt x="4276768" y="803095"/>
                </a:cubicBezTo>
                <a:cubicBezTo>
                  <a:pt x="4267633" y="796895"/>
                  <a:pt x="4259633" y="790294"/>
                  <a:pt x="4252765" y="783293"/>
                </a:cubicBezTo>
                <a:cubicBezTo>
                  <a:pt x="4245897" y="776292"/>
                  <a:pt x="4240097" y="768791"/>
                  <a:pt x="4235363" y="760790"/>
                </a:cubicBezTo>
                <a:cubicBezTo>
                  <a:pt x="4230629" y="752789"/>
                  <a:pt x="4226861" y="744055"/>
                  <a:pt x="4224061" y="734587"/>
                </a:cubicBezTo>
                <a:cubicBezTo>
                  <a:pt x="4219794" y="750722"/>
                  <a:pt x="4210727" y="766158"/>
                  <a:pt x="4196857" y="780893"/>
                </a:cubicBezTo>
                <a:cubicBezTo>
                  <a:pt x="4182989" y="795628"/>
                  <a:pt x="4164054" y="809130"/>
                  <a:pt x="4140051" y="821398"/>
                </a:cubicBezTo>
                <a:lnTo>
                  <a:pt x="4136251" y="814797"/>
                </a:lnTo>
                <a:cubicBezTo>
                  <a:pt x="4161453" y="802129"/>
                  <a:pt x="4181089" y="787994"/>
                  <a:pt x="4195157" y="772392"/>
                </a:cubicBezTo>
                <a:cubicBezTo>
                  <a:pt x="4209226" y="756790"/>
                  <a:pt x="4217261" y="739988"/>
                  <a:pt x="4219261" y="721985"/>
                </a:cubicBezTo>
                <a:lnTo>
                  <a:pt x="4139651" y="721985"/>
                </a:lnTo>
                <a:lnTo>
                  <a:pt x="4139651" y="715184"/>
                </a:lnTo>
                <a:lnTo>
                  <a:pt x="4219661" y="715184"/>
                </a:lnTo>
                <a:lnTo>
                  <a:pt x="4219661" y="713584"/>
                </a:lnTo>
                <a:lnTo>
                  <a:pt x="4219661" y="663778"/>
                </a:lnTo>
                <a:lnTo>
                  <a:pt x="4150852" y="663778"/>
                </a:lnTo>
                <a:close/>
                <a:moveTo>
                  <a:pt x="848878" y="656577"/>
                </a:moveTo>
                <a:lnTo>
                  <a:pt x="989295" y="656577"/>
                </a:lnTo>
                <a:lnTo>
                  <a:pt x="989295" y="663378"/>
                </a:lnTo>
                <a:lnTo>
                  <a:pt x="923887" y="711584"/>
                </a:lnTo>
                <a:lnTo>
                  <a:pt x="923887" y="728186"/>
                </a:lnTo>
                <a:lnTo>
                  <a:pt x="1005697" y="728186"/>
                </a:lnTo>
                <a:lnTo>
                  <a:pt x="1005697" y="734987"/>
                </a:lnTo>
                <a:lnTo>
                  <a:pt x="923887" y="734987"/>
                </a:lnTo>
                <a:lnTo>
                  <a:pt x="923887" y="792194"/>
                </a:lnTo>
                <a:cubicBezTo>
                  <a:pt x="923887" y="796595"/>
                  <a:pt x="923554" y="800162"/>
                  <a:pt x="922887" y="802895"/>
                </a:cubicBezTo>
                <a:cubicBezTo>
                  <a:pt x="922220" y="805629"/>
                  <a:pt x="920987" y="807763"/>
                  <a:pt x="919187" y="809296"/>
                </a:cubicBezTo>
                <a:cubicBezTo>
                  <a:pt x="917386" y="810830"/>
                  <a:pt x="914886" y="811897"/>
                  <a:pt x="911686" y="812497"/>
                </a:cubicBezTo>
                <a:cubicBezTo>
                  <a:pt x="908485" y="813097"/>
                  <a:pt x="904418" y="813530"/>
                  <a:pt x="899484" y="813797"/>
                </a:cubicBezTo>
                <a:lnTo>
                  <a:pt x="879482" y="814797"/>
                </a:lnTo>
                <a:lnTo>
                  <a:pt x="877481" y="807596"/>
                </a:lnTo>
                <a:lnTo>
                  <a:pt x="897884" y="806796"/>
                </a:lnTo>
                <a:cubicBezTo>
                  <a:pt x="901884" y="806663"/>
                  <a:pt x="905118" y="806363"/>
                  <a:pt x="907585" y="805896"/>
                </a:cubicBezTo>
                <a:cubicBezTo>
                  <a:pt x="910052" y="805429"/>
                  <a:pt x="911952" y="804629"/>
                  <a:pt x="913286" y="803496"/>
                </a:cubicBezTo>
                <a:cubicBezTo>
                  <a:pt x="914619" y="802362"/>
                  <a:pt x="915519" y="800762"/>
                  <a:pt x="915986" y="798695"/>
                </a:cubicBezTo>
                <a:cubicBezTo>
                  <a:pt x="916453" y="796628"/>
                  <a:pt x="916686" y="793861"/>
                  <a:pt x="916686" y="790394"/>
                </a:cubicBezTo>
                <a:lnTo>
                  <a:pt x="916686" y="734987"/>
                </a:lnTo>
                <a:lnTo>
                  <a:pt x="832476" y="734987"/>
                </a:lnTo>
                <a:lnTo>
                  <a:pt x="832476" y="728186"/>
                </a:lnTo>
                <a:lnTo>
                  <a:pt x="916686" y="728186"/>
                </a:lnTo>
                <a:lnTo>
                  <a:pt x="916686" y="708384"/>
                </a:lnTo>
                <a:lnTo>
                  <a:pt x="977494" y="663378"/>
                </a:lnTo>
                <a:lnTo>
                  <a:pt x="848878" y="663378"/>
                </a:lnTo>
                <a:close/>
                <a:moveTo>
                  <a:pt x="2964409" y="656377"/>
                </a:moveTo>
                <a:lnTo>
                  <a:pt x="3053620" y="656377"/>
                </a:lnTo>
                <a:lnTo>
                  <a:pt x="3053620" y="725386"/>
                </a:lnTo>
                <a:lnTo>
                  <a:pt x="2978010" y="725386"/>
                </a:lnTo>
                <a:lnTo>
                  <a:pt x="2978010" y="786793"/>
                </a:lnTo>
                <a:cubicBezTo>
                  <a:pt x="2978010" y="790794"/>
                  <a:pt x="2978244" y="793994"/>
                  <a:pt x="2978710" y="796395"/>
                </a:cubicBezTo>
                <a:cubicBezTo>
                  <a:pt x="2979177" y="798795"/>
                  <a:pt x="2980144" y="800628"/>
                  <a:pt x="2981611" y="801895"/>
                </a:cubicBezTo>
                <a:cubicBezTo>
                  <a:pt x="2983077" y="803162"/>
                  <a:pt x="2985078" y="804062"/>
                  <a:pt x="2987611" y="804596"/>
                </a:cubicBezTo>
                <a:cubicBezTo>
                  <a:pt x="2990145" y="805129"/>
                  <a:pt x="2993545" y="805529"/>
                  <a:pt x="2997813" y="805796"/>
                </a:cubicBezTo>
                <a:cubicBezTo>
                  <a:pt x="3005013" y="806329"/>
                  <a:pt x="3012081" y="806629"/>
                  <a:pt x="3019015" y="806696"/>
                </a:cubicBezTo>
                <a:cubicBezTo>
                  <a:pt x="3025950" y="806763"/>
                  <a:pt x="3033017" y="806463"/>
                  <a:pt x="3040218" y="805796"/>
                </a:cubicBezTo>
                <a:cubicBezTo>
                  <a:pt x="3043952" y="805529"/>
                  <a:pt x="3046952" y="805162"/>
                  <a:pt x="3049219" y="804696"/>
                </a:cubicBezTo>
                <a:cubicBezTo>
                  <a:pt x="3051486" y="804229"/>
                  <a:pt x="3053287" y="803429"/>
                  <a:pt x="3054620" y="802295"/>
                </a:cubicBezTo>
                <a:cubicBezTo>
                  <a:pt x="3055953" y="801162"/>
                  <a:pt x="3056954" y="799562"/>
                  <a:pt x="3057620" y="797495"/>
                </a:cubicBezTo>
                <a:cubicBezTo>
                  <a:pt x="3058287" y="795428"/>
                  <a:pt x="3058954" y="792594"/>
                  <a:pt x="3059621" y="788994"/>
                </a:cubicBezTo>
                <a:cubicBezTo>
                  <a:pt x="3060287" y="785127"/>
                  <a:pt x="3060787" y="781293"/>
                  <a:pt x="3061121" y="777492"/>
                </a:cubicBezTo>
                <a:cubicBezTo>
                  <a:pt x="3061454" y="773692"/>
                  <a:pt x="3061687" y="770325"/>
                  <a:pt x="3061821" y="767391"/>
                </a:cubicBezTo>
                <a:lnTo>
                  <a:pt x="3068422" y="769791"/>
                </a:lnTo>
                <a:cubicBezTo>
                  <a:pt x="3068288" y="772858"/>
                  <a:pt x="3068055" y="776159"/>
                  <a:pt x="3067722" y="779693"/>
                </a:cubicBezTo>
                <a:cubicBezTo>
                  <a:pt x="3067388" y="783226"/>
                  <a:pt x="3066888" y="786993"/>
                  <a:pt x="3066221" y="790994"/>
                </a:cubicBezTo>
                <a:cubicBezTo>
                  <a:pt x="3065555" y="795394"/>
                  <a:pt x="3064788" y="798928"/>
                  <a:pt x="3063921" y="801595"/>
                </a:cubicBezTo>
                <a:cubicBezTo>
                  <a:pt x="3063054" y="804262"/>
                  <a:pt x="3061787" y="806363"/>
                  <a:pt x="3060121" y="807896"/>
                </a:cubicBezTo>
                <a:cubicBezTo>
                  <a:pt x="3058454" y="809430"/>
                  <a:pt x="3056187" y="810496"/>
                  <a:pt x="3053320" y="811096"/>
                </a:cubicBezTo>
                <a:cubicBezTo>
                  <a:pt x="3050453" y="811697"/>
                  <a:pt x="3046686" y="812197"/>
                  <a:pt x="3042018" y="812597"/>
                </a:cubicBezTo>
                <a:cubicBezTo>
                  <a:pt x="3034284" y="813263"/>
                  <a:pt x="3026583" y="813563"/>
                  <a:pt x="3018915" y="813497"/>
                </a:cubicBezTo>
                <a:cubicBezTo>
                  <a:pt x="3011248" y="813430"/>
                  <a:pt x="3003547" y="813130"/>
                  <a:pt x="2995813" y="812597"/>
                </a:cubicBezTo>
                <a:cubicBezTo>
                  <a:pt x="2990879" y="812330"/>
                  <a:pt x="2986811" y="811830"/>
                  <a:pt x="2983611" y="811096"/>
                </a:cubicBezTo>
                <a:cubicBezTo>
                  <a:pt x="2980411" y="810363"/>
                  <a:pt x="2977877" y="809130"/>
                  <a:pt x="2976010" y="807396"/>
                </a:cubicBezTo>
                <a:cubicBezTo>
                  <a:pt x="2974143" y="805662"/>
                  <a:pt x="2972843" y="803295"/>
                  <a:pt x="2972109" y="800295"/>
                </a:cubicBezTo>
                <a:cubicBezTo>
                  <a:pt x="2971376" y="797295"/>
                  <a:pt x="2971009" y="793261"/>
                  <a:pt x="2971009" y="788194"/>
                </a:cubicBezTo>
                <a:lnTo>
                  <a:pt x="2971009" y="718185"/>
                </a:lnTo>
                <a:lnTo>
                  <a:pt x="3046619" y="718185"/>
                </a:lnTo>
                <a:lnTo>
                  <a:pt x="3046619" y="663378"/>
                </a:lnTo>
                <a:lnTo>
                  <a:pt x="2964409" y="663378"/>
                </a:lnTo>
                <a:close/>
                <a:moveTo>
                  <a:pt x="3572332" y="654577"/>
                </a:moveTo>
                <a:lnTo>
                  <a:pt x="3667344" y="654577"/>
                </a:lnTo>
                <a:lnTo>
                  <a:pt x="3667344" y="661378"/>
                </a:lnTo>
                <a:lnTo>
                  <a:pt x="3650142" y="704983"/>
                </a:lnTo>
                <a:lnTo>
                  <a:pt x="3678545" y="704983"/>
                </a:lnTo>
                <a:lnTo>
                  <a:pt x="3678545" y="711584"/>
                </a:lnTo>
                <a:cubicBezTo>
                  <a:pt x="3674545" y="724119"/>
                  <a:pt x="3669911" y="735420"/>
                  <a:pt x="3664644" y="745488"/>
                </a:cubicBezTo>
                <a:cubicBezTo>
                  <a:pt x="3659376" y="755556"/>
                  <a:pt x="3653143" y="764857"/>
                  <a:pt x="3645941" y="773392"/>
                </a:cubicBezTo>
                <a:cubicBezTo>
                  <a:pt x="3652743" y="780859"/>
                  <a:pt x="3660343" y="787760"/>
                  <a:pt x="3668744" y="794094"/>
                </a:cubicBezTo>
                <a:cubicBezTo>
                  <a:pt x="3677145" y="800428"/>
                  <a:pt x="3686547" y="806596"/>
                  <a:pt x="3696948" y="812597"/>
                </a:cubicBezTo>
                <a:lnTo>
                  <a:pt x="3693147" y="818597"/>
                </a:lnTo>
                <a:cubicBezTo>
                  <a:pt x="3682746" y="812463"/>
                  <a:pt x="3673278" y="806129"/>
                  <a:pt x="3664744" y="799595"/>
                </a:cubicBezTo>
                <a:cubicBezTo>
                  <a:pt x="3656210" y="793061"/>
                  <a:pt x="3648475" y="785993"/>
                  <a:pt x="3641541" y="778392"/>
                </a:cubicBezTo>
                <a:cubicBezTo>
                  <a:pt x="3634073" y="786393"/>
                  <a:pt x="3625572" y="793861"/>
                  <a:pt x="3616038" y="800795"/>
                </a:cubicBezTo>
                <a:cubicBezTo>
                  <a:pt x="3606503" y="807729"/>
                  <a:pt x="3595469" y="814464"/>
                  <a:pt x="3582933" y="820998"/>
                </a:cubicBezTo>
                <a:lnTo>
                  <a:pt x="3579733" y="814997"/>
                </a:lnTo>
                <a:cubicBezTo>
                  <a:pt x="3592135" y="808596"/>
                  <a:pt x="3603036" y="802062"/>
                  <a:pt x="3612437" y="795394"/>
                </a:cubicBezTo>
                <a:cubicBezTo>
                  <a:pt x="3621839" y="788727"/>
                  <a:pt x="3630139" y="781459"/>
                  <a:pt x="3637341" y="773592"/>
                </a:cubicBezTo>
                <a:cubicBezTo>
                  <a:pt x="3621338" y="754656"/>
                  <a:pt x="3610070" y="731653"/>
                  <a:pt x="3603536" y="704583"/>
                </a:cubicBezTo>
                <a:cubicBezTo>
                  <a:pt x="3602869" y="715384"/>
                  <a:pt x="3601636" y="725586"/>
                  <a:pt x="3599836" y="735187"/>
                </a:cubicBezTo>
                <a:cubicBezTo>
                  <a:pt x="3598035" y="744788"/>
                  <a:pt x="3595602" y="753989"/>
                  <a:pt x="3592535" y="762790"/>
                </a:cubicBezTo>
                <a:cubicBezTo>
                  <a:pt x="3589468" y="771591"/>
                  <a:pt x="3585734" y="780126"/>
                  <a:pt x="3581333" y="788394"/>
                </a:cubicBezTo>
                <a:cubicBezTo>
                  <a:pt x="3576933" y="796661"/>
                  <a:pt x="3571799" y="804929"/>
                  <a:pt x="3565931" y="813197"/>
                </a:cubicBezTo>
                <a:lnTo>
                  <a:pt x="3560731" y="809396"/>
                </a:lnTo>
                <a:cubicBezTo>
                  <a:pt x="3566731" y="801129"/>
                  <a:pt x="3571899" y="792827"/>
                  <a:pt x="3576233" y="784493"/>
                </a:cubicBezTo>
                <a:cubicBezTo>
                  <a:pt x="3580567" y="776159"/>
                  <a:pt x="3584234" y="767524"/>
                  <a:pt x="3587234" y="758590"/>
                </a:cubicBezTo>
                <a:cubicBezTo>
                  <a:pt x="3590235" y="749655"/>
                  <a:pt x="3592568" y="740288"/>
                  <a:pt x="3594235" y="730486"/>
                </a:cubicBezTo>
                <a:cubicBezTo>
                  <a:pt x="3595902" y="720685"/>
                  <a:pt x="3597069" y="710184"/>
                  <a:pt x="3597735" y="698982"/>
                </a:cubicBezTo>
                <a:cubicBezTo>
                  <a:pt x="3597869" y="695649"/>
                  <a:pt x="3598002" y="692115"/>
                  <a:pt x="3598135" y="688381"/>
                </a:cubicBezTo>
                <a:cubicBezTo>
                  <a:pt x="3598269" y="684647"/>
                  <a:pt x="3598369" y="681080"/>
                  <a:pt x="3598435" y="677680"/>
                </a:cubicBezTo>
                <a:cubicBezTo>
                  <a:pt x="3598502" y="674279"/>
                  <a:pt x="3598602" y="671179"/>
                  <a:pt x="3598735" y="668379"/>
                </a:cubicBezTo>
                <a:cubicBezTo>
                  <a:pt x="3598869" y="665578"/>
                  <a:pt x="3599002" y="663311"/>
                  <a:pt x="3599135" y="661578"/>
                </a:cubicBezTo>
                <a:lnTo>
                  <a:pt x="3572332" y="661578"/>
                </a:lnTo>
                <a:close/>
                <a:moveTo>
                  <a:pt x="2304079" y="651977"/>
                </a:moveTo>
                <a:lnTo>
                  <a:pt x="2427294" y="651977"/>
                </a:lnTo>
                <a:lnTo>
                  <a:pt x="2427294" y="712584"/>
                </a:lnTo>
                <a:lnTo>
                  <a:pt x="2304079" y="712584"/>
                </a:lnTo>
                <a:close/>
                <a:moveTo>
                  <a:pt x="2200666" y="647176"/>
                </a:moveTo>
                <a:cubicBezTo>
                  <a:pt x="2203199" y="649043"/>
                  <a:pt x="2205933" y="651176"/>
                  <a:pt x="2208867" y="653577"/>
                </a:cubicBezTo>
                <a:cubicBezTo>
                  <a:pt x="2211801" y="655977"/>
                  <a:pt x="2214768" y="658444"/>
                  <a:pt x="2217768" y="660978"/>
                </a:cubicBezTo>
                <a:cubicBezTo>
                  <a:pt x="2220768" y="663511"/>
                  <a:pt x="2223702" y="666045"/>
                  <a:pt x="2226569" y="668579"/>
                </a:cubicBezTo>
                <a:cubicBezTo>
                  <a:pt x="2229436" y="671112"/>
                  <a:pt x="2232003" y="673446"/>
                  <a:pt x="2234270" y="675580"/>
                </a:cubicBezTo>
                <a:lnTo>
                  <a:pt x="2230069" y="680580"/>
                </a:lnTo>
                <a:cubicBezTo>
                  <a:pt x="2227802" y="678447"/>
                  <a:pt x="2225302" y="676080"/>
                  <a:pt x="2222568" y="673479"/>
                </a:cubicBezTo>
                <a:cubicBezTo>
                  <a:pt x="2219835" y="670879"/>
                  <a:pt x="2216968" y="668312"/>
                  <a:pt x="2213967" y="665778"/>
                </a:cubicBezTo>
                <a:cubicBezTo>
                  <a:pt x="2210967" y="663245"/>
                  <a:pt x="2207967" y="660778"/>
                  <a:pt x="2204966" y="658377"/>
                </a:cubicBezTo>
                <a:cubicBezTo>
                  <a:pt x="2201966" y="655977"/>
                  <a:pt x="2199199" y="653777"/>
                  <a:pt x="2196665" y="651776"/>
                </a:cubicBezTo>
                <a:close/>
                <a:moveTo>
                  <a:pt x="1267378" y="646776"/>
                </a:moveTo>
                <a:cubicBezTo>
                  <a:pt x="1270711" y="650110"/>
                  <a:pt x="1274245" y="653943"/>
                  <a:pt x="1277979" y="658277"/>
                </a:cubicBezTo>
                <a:cubicBezTo>
                  <a:pt x="1281713" y="662611"/>
                  <a:pt x="1284913" y="666512"/>
                  <a:pt x="1287580" y="669979"/>
                </a:cubicBezTo>
                <a:lnTo>
                  <a:pt x="1283180" y="673979"/>
                </a:lnTo>
                <a:cubicBezTo>
                  <a:pt x="1280646" y="670646"/>
                  <a:pt x="1277579" y="666878"/>
                  <a:pt x="1273978" y="662678"/>
                </a:cubicBezTo>
                <a:cubicBezTo>
                  <a:pt x="1270378" y="658477"/>
                  <a:pt x="1266778" y="654444"/>
                  <a:pt x="1263177" y="650576"/>
                </a:cubicBezTo>
                <a:close/>
                <a:moveTo>
                  <a:pt x="1336386" y="646576"/>
                </a:moveTo>
                <a:lnTo>
                  <a:pt x="1340787" y="650576"/>
                </a:lnTo>
                <a:cubicBezTo>
                  <a:pt x="1339587" y="652177"/>
                  <a:pt x="1338153" y="654010"/>
                  <a:pt x="1336486" y="656077"/>
                </a:cubicBezTo>
                <a:cubicBezTo>
                  <a:pt x="1334819" y="658144"/>
                  <a:pt x="1333019" y="660278"/>
                  <a:pt x="1331086" y="662478"/>
                </a:cubicBezTo>
                <a:cubicBezTo>
                  <a:pt x="1329152" y="664678"/>
                  <a:pt x="1327218" y="666812"/>
                  <a:pt x="1325285" y="668879"/>
                </a:cubicBezTo>
                <a:cubicBezTo>
                  <a:pt x="1323351" y="670946"/>
                  <a:pt x="1321584" y="672779"/>
                  <a:pt x="1319984" y="674379"/>
                </a:cubicBezTo>
                <a:lnTo>
                  <a:pt x="1315984" y="669979"/>
                </a:lnTo>
                <a:cubicBezTo>
                  <a:pt x="1317584" y="668512"/>
                  <a:pt x="1319351" y="666745"/>
                  <a:pt x="1321284" y="664678"/>
                </a:cubicBezTo>
                <a:cubicBezTo>
                  <a:pt x="1323218" y="662611"/>
                  <a:pt x="1325118" y="660511"/>
                  <a:pt x="1326985" y="658377"/>
                </a:cubicBezTo>
                <a:cubicBezTo>
                  <a:pt x="1328852" y="656244"/>
                  <a:pt x="1330619" y="654143"/>
                  <a:pt x="1332286" y="652077"/>
                </a:cubicBezTo>
                <a:cubicBezTo>
                  <a:pt x="1333953" y="650010"/>
                  <a:pt x="1335320" y="648176"/>
                  <a:pt x="1336386" y="646576"/>
                </a:cubicBezTo>
                <a:close/>
                <a:moveTo>
                  <a:pt x="2915203" y="645576"/>
                </a:moveTo>
                <a:cubicBezTo>
                  <a:pt x="2916936" y="647576"/>
                  <a:pt x="2919203" y="650376"/>
                  <a:pt x="2922003" y="653977"/>
                </a:cubicBezTo>
                <a:cubicBezTo>
                  <a:pt x="2924804" y="657577"/>
                  <a:pt x="2927671" y="661344"/>
                  <a:pt x="2930605" y="665278"/>
                </a:cubicBezTo>
                <a:cubicBezTo>
                  <a:pt x="2933538" y="669212"/>
                  <a:pt x="2936339" y="673113"/>
                  <a:pt x="2939005" y="676980"/>
                </a:cubicBezTo>
                <a:cubicBezTo>
                  <a:pt x="2941673" y="680847"/>
                  <a:pt x="2943806" y="684114"/>
                  <a:pt x="2945406" y="686781"/>
                </a:cubicBezTo>
                <a:lnTo>
                  <a:pt x="2939606" y="690981"/>
                </a:lnTo>
                <a:cubicBezTo>
                  <a:pt x="2938005" y="688314"/>
                  <a:pt x="2935839" y="685047"/>
                  <a:pt x="2933105" y="681180"/>
                </a:cubicBezTo>
                <a:cubicBezTo>
                  <a:pt x="2930371" y="677313"/>
                  <a:pt x="2927571" y="673379"/>
                  <a:pt x="2924704" y="669379"/>
                </a:cubicBezTo>
                <a:cubicBezTo>
                  <a:pt x="2921837" y="665378"/>
                  <a:pt x="2919036" y="661611"/>
                  <a:pt x="2916303" y="658077"/>
                </a:cubicBezTo>
                <a:cubicBezTo>
                  <a:pt x="2913569" y="654544"/>
                  <a:pt x="2911402" y="651843"/>
                  <a:pt x="2909802" y="649976"/>
                </a:cubicBezTo>
                <a:close/>
                <a:moveTo>
                  <a:pt x="1084631" y="645576"/>
                </a:moveTo>
                <a:lnTo>
                  <a:pt x="1091432" y="647576"/>
                </a:lnTo>
                <a:cubicBezTo>
                  <a:pt x="1086765" y="661178"/>
                  <a:pt x="1081431" y="674046"/>
                  <a:pt x="1075430" y="686181"/>
                </a:cubicBezTo>
                <a:lnTo>
                  <a:pt x="1075430" y="819798"/>
                </a:lnTo>
                <a:lnTo>
                  <a:pt x="1068429" y="819798"/>
                </a:lnTo>
                <a:lnTo>
                  <a:pt x="1068429" y="699783"/>
                </a:lnTo>
                <a:cubicBezTo>
                  <a:pt x="1064028" y="707784"/>
                  <a:pt x="1059461" y="715351"/>
                  <a:pt x="1054727" y="722485"/>
                </a:cubicBezTo>
                <a:cubicBezTo>
                  <a:pt x="1049993" y="729620"/>
                  <a:pt x="1045159" y="736320"/>
                  <a:pt x="1040225" y="742588"/>
                </a:cubicBezTo>
                <a:lnTo>
                  <a:pt x="1036225" y="736787"/>
                </a:lnTo>
                <a:cubicBezTo>
                  <a:pt x="1040626" y="731053"/>
                  <a:pt x="1045059" y="724752"/>
                  <a:pt x="1049527" y="717885"/>
                </a:cubicBezTo>
                <a:cubicBezTo>
                  <a:pt x="1053994" y="711017"/>
                  <a:pt x="1058328" y="703683"/>
                  <a:pt x="1062528" y="695882"/>
                </a:cubicBezTo>
                <a:cubicBezTo>
                  <a:pt x="1066729" y="688081"/>
                  <a:pt x="1070696" y="679947"/>
                  <a:pt x="1074430" y="671479"/>
                </a:cubicBezTo>
                <a:cubicBezTo>
                  <a:pt x="1078164" y="663011"/>
                  <a:pt x="1081564" y="654377"/>
                  <a:pt x="1084631" y="645576"/>
                </a:cubicBezTo>
                <a:close/>
                <a:moveTo>
                  <a:pt x="698659" y="644376"/>
                </a:moveTo>
                <a:lnTo>
                  <a:pt x="705060" y="646776"/>
                </a:lnTo>
                <a:cubicBezTo>
                  <a:pt x="701326" y="655844"/>
                  <a:pt x="696859" y="664678"/>
                  <a:pt x="691658" y="673279"/>
                </a:cubicBezTo>
                <a:cubicBezTo>
                  <a:pt x="686457" y="681880"/>
                  <a:pt x="680723" y="690115"/>
                  <a:pt x="674456" y="697982"/>
                </a:cubicBezTo>
                <a:cubicBezTo>
                  <a:pt x="668189" y="705850"/>
                  <a:pt x="661521" y="713318"/>
                  <a:pt x="654453" y="720385"/>
                </a:cubicBezTo>
                <a:cubicBezTo>
                  <a:pt x="647386" y="727453"/>
                  <a:pt x="640118" y="734053"/>
                  <a:pt x="632651" y="740188"/>
                </a:cubicBezTo>
                <a:lnTo>
                  <a:pt x="628250" y="734587"/>
                </a:lnTo>
                <a:cubicBezTo>
                  <a:pt x="635584" y="728586"/>
                  <a:pt x="642719" y="722119"/>
                  <a:pt x="649653" y="715184"/>
                </a:cubicBezTo>
                <a:cubicBezTo>
                  <a:pt x="656587" y="708250"/>
                  <a:pt x="663121" y="700983"/>
                  <a:pt x="669255" y="693382"/>
                </a:cubicBezTo>
                <a:cubicBezTo>
                  <a:pt x="675389" y="685781"/>
                  <a:pt x="680957" y="677880"/>
                  <a:pt x="685957" y="669679"/>
                </a:cubicBezTo>
                <a:cubicBezTo>
                  <a:pt x="690958" y="661478"/>
                  <a:pt x="695192" y="653043"/>
                  <a:pt x="698659" y="644376"/>
                </a:cubicBezTo>
                <a:close/>
                <a:moveTo>
                  <a:pt x="32404" y="644176"/>
                </a:moveTo>
                <a:cubicBezTo>
                  <a:pt x="34138" y="645776"/>
                  <a:pt x="36338" y="648043"/>
                  <a:pt x="39005" y="650976"/>
                </a:cubicBezTo>
                <a:cubicBezTo>
                  <a:pt x="41672" y="653910"/>
                  <a:pt x="44406" y="657011"/>
                  <a:pt x="47206" y="660278"/>
                </a:cubicBezTo>
                <a:cubicBezTo>
                  <a:pt x="50007" y="663545"/>
                  <a:pt x="52674" y="666712"/>
                  <a:pt x="55207" y="669779"/>
                </a:cubicBezTo>
                <a:cubicBezTo>
                  <a:pt x="57741" y="672846"/>
                  <a:pt x="59608" y="675246"/>
                  <a:pt x="60808" y="676980"/>
                </a:cubicBezTo>
                <a:lnTo>
                  <a:pt x="55607" y="681780"/>
                </a:lnTo>
                <a:cubicBezTo>
                  <a:pt x="54407" y="679913"/>
                  <a:pt x="52574" y="677446"/>
                  <a:pt x="50107" y="674379"/>
                </a:cubicBezTo>
                <a:cubicBezTo>
                  <a:pt x="47640" y="671312"/>
                  <a:pt x="45006" y="668145"/>
                  <a:pt x="42206" y="664878"/>
                </a:cubicBezTo>
                <a:cubicBezTo>
                  <a:pt x="39405" y="661611"/>
                  <a:pt x="36672" y="658477"/>
                  <a:pt x="34005" y="655477"/>
                </a:cubicBezTo>
                <a:cubicBezTo>
                  <a:pt x="31338" y="652477"/>
                  <a:pt x="29137" y="650176"/>
                  <a:pt x="27404" y="648576"/>
                </a:cubicBezTo>
                <a:close/>
                <a:moveTo>
                  <a:pt x="1744761" y="643375"/>
                </a:moveTo>
                <a:lnTo>
                  <a:pt x="1751962" y="643776"/>
                </a:lnTo>
                <a:lnTo>
                  <a:pt x="1751962" y="790594"/>
                </a:lnTo>
                <a:cubicBezTo>
                  <a:pt x="1751962" y="795528"/>
                  <a:pt x="1751595" y="799495"/>
                  <a:pt x="1750862" y="802495"/>
                </a:cubicBezTo>
                <a:cubicBezTo>
                  <a:pt x="1750128" y="805496"/>
                  <a:pt x="1748795" y="807829"/>
                  <a:pt x="1746862" y="809496"/>
                </a:cubicBezTo>
                <a:cubicBezTo>
                  <a:pt x="1744928" y="811163"/>
                  <a:pt x="1742328" y="812363"/>
                  <a:pt x="1739060" y="813097"/>
                </a:cubicBezTo>
                <a:cubicBezTo>
                  <a:pt x="1735793" y="813830"/>
                  <a:pt x="1731693" y="814397"/>
                  <a:pt x="1726759" y="814797"/>
                </a:cubicBezTo>
                <a:lnTo>
                  <a:pt x="1710357" y="815997"/>
                </a:lnTo>
                <a:lnTo>
                  <a:pt x="1708157" y="808796"/>
                </a:lnTo>
                <a:lnTo>
                  <a:pt x="1725559" y="807596"/>
                </a:lnTo>
                <a:cubicBezTo>
                  <a:pt x="1729559" y="807329"/>
                  <a:pt x="1732826" y="806929"/>
                  <a:pt x="1735360" y="806396"/>
                </a:cubicBezTo>
                <a:cubicBezTo>
                  <a:pt x="1737894" y="805862"/>
                  <a:pt x="1739861" y="804929"/>
                  <a:pt x="1741261" y="803595"/>
                </a:cubicBezTo>
                <a:cubicBezTo>
                  <a:pt x="1742661" y="802262"/>
                  <a:pt x="1743594" y="800462"/>
                  <a:pt x="1744061" y="798195"/>
                </a:cubicBezTo>
                <a:cubicBezTo>
                  <a:pt x="1744528" y="795928"/>
                  <a:pt x="1744761" y="792861"/>
                  <a:pt x="1744761" y="788994"/>
                </a:cubicBezTo>
                <a:close/>
                <a:moveTo>
                  <a:pt x="3772281" y="642175"/>
                </a:moveTo>
                <a:lnTo>
                  <a:pt x="3778882" y="643976"/>
                </a:lnTo>
                <a:cubicBezTo>
                  <a:pt x="3776615" y="650910"/>
                  <a:pt x="3774181" y="657711"/>
                  <a:pt x="3771581" y="664378"/>
                </a:cubicBezTo>
                <a:cubicBezTo>
                  <a:pt x="3768981" y="671046"/>
                  <a:pt x="3766147" y="677580"/>
                  <a:pt x="3763080" y="683981"/>
                </a:cubicBezTo>
                <a:lnTo>
                  <a:pt x="3763080" y="819798"/>
                </a:lnTo>
                <a:lnTo>
                  <a:pt x="3756079" y="819798"/>
                </a:lnTo>
                <a:lnTo>
                  <a:pt x="3756079" y="697982"/>
                </a:lnTo>
                <a:cubicBezTo>
                  <a:pt x="3751678" y="706250"/>
                  <a:pt x="3747045" y="714151"/>
                  <a:pt x="3742177" y="721685"/>
                </a:cubicBezTo>
                <a:cubicBezTo>
                  <a:pt x="3737310" y="729220"/>
                  <a:pt x="3732343" y="736454"/>
                  <a:pt x="3727275" y="743388"/>
                </a:cubicBezTo>
                <a:lnTo>
                  <a:pt x="3723675" y="736387"/>
                </a:lnTo>
                <a:cubicBezTo>
                  <a:pt x="3732876" y="723852"/>
                  <a:pt x="3741844" y="709517"/>
                  <a:pt x="3750578" y="693382"/>
                </a:cubicBezTo>
                <a:cubicBezTo>
                  <a:pt x="3759313" y="677246"/>
                  <a:pt x="3766547" y="660178"/>
                  <a:pt x="3772281" y="642175"/>
                </a:cubicBezTo>
                <a:close/>
                <a:moveTo>
                  <a:pt x="2112255" y="642175"/>
                </a:moveTo>
                <a:lnTo>
                  <a:pt x="2119055" y="642575"/>
                </a:lnTo>
                <a:lnTo>
                  <a:pt x="2119055" y="681780"/>
                </a:lnTo>
                <a:lnTo>
                  <a:pt x="2149059" y="681780"/>
                </a:lnTo>
                <a:lnTo>
                  <a:pt x="2149059" y="688581"/>
                </a:lnTo>
                <a:lnTo>
                  <a:pt x="2119055" y="688581"/>
                </a:lnTo>
                <a:lnTo>
                  <a:pt x="2119055" y="732587"/>
                </a:lnTo>
                <a:cubicBezTo>
                  <a:pt x="2124256" y="730453"/>
                  <a:pt x="2129257" y="728419"/>
                  <a:pt x="2134057" y="726486"/>
                </a:cubicBezTo>
                <a:cubicBezTo>
                  <a:pt x="2138858" y="724552"/>
                  <a:pt x="2142992" y="722785"/>
                  <a:pt x="2146459" y="721185"/>
                </a:cubicBezTo>
                <a:lnTo>
                  <a:pt x="2147259" y="724186"/>
                </a:lnTo>
                <a:lnTo>
                  <a:pt x="2147859" y="727786"/>
                </a:lnTo>
                <a:cubicBezTo>
                  <a:pt x="2144125" y="729386"/>
                  <a:pt x="2139758" y="731186"/>
                  <a:pt x="2134758" y="733187"/>
                </a:cubicBezTo>
                <a:cubicBezTo>
                  <a:pt x="2129757" y="735187"/>
                  <a:pt x="2124523" y="737254"/>
                  <a:pt x="2119055" y="739387"/>
                </a:cubicBezTo>
                <a:lnTo>
                  <a:pt x="2119055" y="797395"/>
                </a:lnTo>
                <a:cubicBezTo>
                  <a:pt x="2119055" y="800995"/>
                  <a:pt x="2118789" y="803862"/>
                  <a:pt x="2118255" y="805996"/>
                </a:cubicBezTo>
                <a:cubicBezTo>
                  <a:pt x="2117722" y="808129"/>
                  <a:pt x="2116755" y="809830"/>
                  <a:pt x="2115355" y="811096"/>
                </a:cubicBezTo>
                <a:cubicBezTo>
                  <a:pt x="2113955" y="812363"/>
                  <a:pt x="2112021" y="813297"/>
                  <a:pt x="2109554" y="813897"/>
                </a:cubicBezTo>
                <a:cubicBezTo>
                  <a:pt x="2107087" y="814497"/>
                  <a:pt x="2103854" y="814930"/>
                  <a:pt x="2099853" y="815197"/>
                </a:cubicBezTo>
                <a:lnTo>
                  <a:pt x="2086652" y="816197"/>
                </a:lnTo>
                <a:lnTo>
                  <a:pt x="2084451" y="809396"/>
                </a:lnTo>
                <a:lnTo>
                  <a:pt x="2098453" y="808596"/>
                </a:lnTo>
                <a:cubicBezTo>
                  <a:pt x="2101520" y="808463"/>
                  <a:pt x="2103987" y="808196"/>
                  <a:pt x="2105854" y="807796"/>
                </a:cubicBezTo>
                <a:cubicBezTo>
                  <a:pt x="2107721" y="807396"/>
                  <a:pt x="2109121" y="806763"/>
                  <a:pt x="2110054" y="805896"/>
                </a:cubicBezTo>
                <a:cubicBezTo>
                  <a:pt x="2110988" y="805029"/>
                  <a:pt x="2111588" y="803796"/>
                  <a:pt x="2111855" y="802195"/>
                </a:cubicBezTo>
                <a:cubicBezTo>
                  <a:pt x="2112121" y="800595"/>
                  <a:pt x="2112255" y="798462"/>
                  <a:pt x="2112255" y="795795"/>
                </a:cubicBezTo>
                <a:lnTo>
                  <a:pt x="2112255" y="742188"/>
                </a:lnTo>
                <a:cubicBezTo>
                  <a:pt x="2105454" y="744855"/>
                  <a:pt x="2098953" y="747388"/>
                  <a:pt x="2092752" y="749789"/>
                </a:cubicBezTo>
                <a:cubicBezTo>
                  <a:pt x="2086552" y="752189"/>
                  <a:pt x="2081518" y="754189"/>
                  <a:pt x="2077650" y="755790"/>
                </a:cubicBezTo>
                <a:lnTo>
                  <a:pt x="2076050" y="748989"/>
                </a:lnTo>
                <a:cubicBezTo>
                  <a:pt x="2080184" y="747522"/>
                  <a:pt x="2085485" y="745522"/>
                  <a:pt x="2091952" y="742988"/>
                </a:cubicBezTo>
                <a:cubicBezTo>
                  <a:pt x="2098420" y="740454"/>
                  <a:pt x="2105187" y="737854"/>
                  <a:pt x="2112255" y="735187"/>
                </a:cubicBezTo>
                <a:lnTo>
                  <a:pt x="2112255" y="688581"/>
                </a:lnTo>
                <a:lnTo>
                  <a:pt x="2080851" y="688581"/>
                </a:lnTo>
                <a:lnTo>
                  <a:pt x="2080851" y="681780"/>
                </a:lnTo>
                <a:lnTo>
                  <a:pt x="2112255" y="681780"/>
                </a:lnTo>
                <a:close/>
                <a:moveTo>
                  <a:pt x="1945710" y="642175"/>
                </a:moveTo>
                <a:lnTo>
                  <a:pt x="1952511" y="642575"/>
                </a:lnTo>
                <a:lnTo>
                  <a:pt x="1952511" y="681180"/>
                </a:lnTo>
                <a:lnTo>
                  <a:pt x="1972713" y="681180"/>
                </a:lnTo>
                <a:lnTo>
                  <a:pt x="1972713" y="688181"/>
                </a:lnTo>
                <a:lnTo>
                  <a:pt x="1952511" y="688181"/>
                </a:lnTo>
                <a:lnTo>
                  <a:pt x="1952511" y="710784"/>
                </a:lnTo>
                <a:lnTo>
                  <a:pt x="1952511" y="819998"/>
                </a:lnTo>
                <a:lnTo>
                  <a:pt x="1945710" y="819998"/>
                </a:lnTo>
                <a:lnTo>
                  <a:pt x="1945710" y="704983"/>
                </a:lnTo>
                <a:cubicBezTo>
                  <a:pt x="1942510" y="715785"/>
                  <a:pt x="1938609" y="726319"/>
                  <a:pt x="1934009" y="736587"/>
                </a:cubicBezTo>
                <a:cubicBezTo>
                  <a:pt x="1929408" y="746855"/>
                  <a:pt x="1923974" y="756923"/>
                  <a:pt x="1917707" y="766791"/>
                </a:cubicBezTo>
                <a:lnTo>
                  <a:pt x="1912906" y="762590"/>
                </a:lnTo>
                <a:cubicBezTo>
                  <a:pt x="1919973" y="751789"/>
                  <a:pt x="1926308" y="739988"/>
                  <a:pt x="1931908" y="727186"/>
                </a:cubicBezTo>
                <a:cubicBezTo>
                  <a:pt x="1937509" y="714384"/>
                  <a:pt x="1942043" y="701383"/>
                  <a:pt x="1945510" y="688181"/>
                </a:cubicBezTo>
                <a:lnTo>
                  <a:pt x="1923107" y="688181"/>
                </a:lnTo>
                <a:lnTo>
                  <a:pt x="1923107" y="681180"/>
                </a:lnTo>
                <a:lnTo>
                  <a:pt x="1945710" y="681180"/>
                </a:lnTo>
                <a:close/>
                <a:moveTo>
                  <a:pt x="1130437" y="642175"/>
                </a:moveTo>
                <a:lnTo>
                  <a:pt x="1137038" y="644576"/>
                </a:lnTo>
                <a:cubicBezTo>
                  <a:pt x="1133304" y="654844"/>
                  <a:pt x="1129303" y="664578"/>
                  <a:pt x="1125036" y="673779"/>
                </a:cubicBezTo>
                <a:lnTo>
                  <a:pt x="1212047" y="673779"/>
                </a:lnTo>
                <a:lnTo>
                  <a:pt x="1212047" y="680580"/>
                </a:lnTo>
                <a:lnTo>
                  <a:pt x="1147839" y="680580"/>
                </a:lnTo>
                <a:lnTo>
                  <a:pt x="1147839" y="719385"/>
                </a:lnTo>
                <a:lnTo>
                  <a:pt x="1200846" y="719385"/>
                </a:lnTo>
                <a:lnTo>
                  <a:pt x="1200846" y="726386"/>
                </a:lnTo>
                <a:lnTo>
                  <a:pt x="1147839" y="726386"/>
                </a:lnTo>
                <a:lnTo>
                  <a:pt x="1147839" y="766191"/>
                </a:lnTo>
                <a:lnTo>
                  <a:pt x="1205246" y="766191"/>
                </a:lnTo>
                <a:lnTo>
                  <a:pt x="1205246" y="773392"/>
                </a:lnTo>
                <a:lnTo>
                  <a:pt x="1147839" y="773392"/>
                </a:lnTo>
                <a:lnTo>
                  <a:pt x="1147839" y="820998"/>
                </a:lnTo>
                <a:lnTo>
                  <a:pt x="1141038" y="820998"/>
                </a:lnTo>
                <a:lnTo>
                  <a:pt x="1141038" y="680580"/>
                </a:lnTo>
                <a:lnTo>
                  <a:pt x="1121636" y="680580"/>
                </a:lnTo>
                <a:cubicBezTo>
                  <a:pt x="1117368" y="688981"/>
                  <a:pt x="1112835" y="696982"/>
                  <a:pt x="1108034" y="704583"/>
                </a:cubicBezTo>
                <a:cubicBezTo>
                  <a:pt x="1103233" y="712184"/>
                  <a:pt x="1098033" y="719318"/>
                  <a:pt x="1092432" y="725986"/>
                </a:cubicBezTo>
                <a:lnTo>
                  <a:pt x="1087831" y="720985"/>
                </a:lnTo>
                <a:cubicBezTo>
                  <a:pt x="1096632" y="710317"/>
                  <a:pt x="1104567" y="698316"/>
                  <a:pt x="1111634" y="684981"/>
                </a:cubicBezTo>
                <a:cubicBezTo>
                  <a:pt x="1118702" y="671646"/>
                  <a:pt x="1124969" y="657377"/>
                  <a:pt x="1130437" y="642175"/>
                </a:cubicBezTo>
                <a:close/>
                <a:moveTo>
                  <a:pt x="4585554" y="641575"/>
                </a:moveTo>
                <a:cubicBezTo>
                  <a:pt x="4587021" y="643842"/>
                  <a:pt x="4588688" y="646409"/>
                  <a:pt x="4590555" y="649276"/>
                </a:cubicBezTo>
                <a:cubicBezTo>
                  <a:pt x="4592421" y="652143"/>
                  <a:pt x="4594289" y="655010"/>
                  <a:pt x="4596155" y="657877"/>
                </a:cubicBezTo>
                <a:cubicBezTo>
                  <a:pt x="4598022" y="660744"/>
                  <a:pt x="4599856" y="663611"/>
                  <a:pt x="4601656" y="666478"/>
                </a:cubicBezTo>
                <a:cubicBezTo>
                  <a:pt x="4603457" y="669345"/>
                  <a:pt x="4605090" y="671912"/>
                  <a:pt x="4606557" y="674179"/>
                </a:cubicBezTo>
                <a:lnTo>
                  <a:pt x="4600756" y="677780"/>
                </a:lnTo>
                <a:cubicBezTo>
                  <a:pt x="4599423" y="675513"/>
                  <a:pt x="4597922" y="673013"/>
                  <a:pt x="4596255" y="670279"/>
                </a:cubicBezTo>
                <a:cubicBezTo>
                  <a:pt x="4594589" y="667545"/>
                  <a:pt x="4592821" y="664711"/>
                  <a:pt x="4590955" y="661778"/>
                </a:cubicBezTo>
                <a:cubicBezTo>
                  <a:pt x="4589088" y="658844"/>
                  <a:pt x="4587187" y="655944"/>
                  <a:pt x="4585254" y="653077"/>
                </a:cubicBezTo>
                <a:cubicBezTo>
                  <a:pt x="4583321" y="650210"/>
                  <a:pt x="4581487" y="647509"/>
                  <a:pt x="4579753" y="644976"/>
                </a:cubicBezTo>
                <a:close/>
                <a:moveTo>
                  <a:pt x="1997717" y="641575"/>
                </a:moveTo>
                <a:lnTo>
                  <a:pt x="2004517" y="641975"/>
                </a:lnTo>
                <a:lnTo>
                  <a:pt x="2004517" y="681380"/>
                </a:lnTo>
                <a:lnTo>
                  <a:pt x="2039122" y="681380"/>
                </a:lnTo>
                <a:lnTo>
                  <a:pt x="2039122" y="688181"/>
                </a:lnTo>
                <a:lnTo>
                  <a:pt x="2004517" y="688181"/>
                </a:lnTo>
                <a:lnTo>
                  <a:pt x="2004517" y="688381"/>
                </a:lnTo>
                <a:cubicBezTo>
                  <a:pt x="2009051" y="707450"/>
                  <a:pt x="2014952" y="724419"/>
                  <a:pt x="2022220" y="739288"/>
                </a:cubicBezTo>
                <a:cubicBezTo>
                  <a:pt x="2029487" y="754156"/>
                  <a:pt x="2038122" y="768324"/>
                  <a:pt x="2048123" y="781793"/>
                </a:cubicBezTo>
                <a:lnTo>
                  <a:pt x="2043322" y="786593"/>
                </a:lnTo>
                <a:cubicBezTo>
                  <a:pt x="2034521" y="774859"/>
                  <a:pt x="2026987" y="762724"/>
                  <a:pt x="2020720" y="750189"/>
                </a:cubicBezTo>
                <a:cubicBezTo>
                  <a:pt x="2014452" y="737654"/>
                  <a:pt x="2009051" y="723786"/>
                  <a:pt x="2004517" y="708584"/>
                </a:cubicBezTo>
                <a:lnTo>
                  <a:pt x="2004517" y="820198"/>
                </a:lnTo>
                <a:lnTo>
                  <a:pt x="1997717" y="820198"/>
                </a:lnTo>
                <a:lnTo>
                  <a:pt x="1997717" y="707383"/>
                </a:lnTo>
                <a:cubicBezTo>
                  <a:pt x="1995583" y="715251"/>
                  <a:pt x="1993316" y="722619"/>
                  <a:pt x="1990916" y="729486"/>
                </a:cubicBezTo>
                <a:cubicBezTo>
                  <a:pt x="1988515" y="736354"/>
                  <a:pt x="1985848" y="742988"/>
                  <a:pt x="1982915" y="749389"/>
                </a:cubicBezTo>
                <a:cubicBezTo>
                  <a:pt x="1979981" y="755790"/>
                  <a:pt x="1976747" y="762090"/>
                  <a:pt x="1973214" y="768291"/>
                </a:cubicBezTo>
                <a:cubicBezTo>
                  <a:pt x="1969680" y="774492"/>
                  <a:pt x="1965713" y="780793"/>
                  <a:pt x="1961312" y="787193"/>
                </a:cubicBezTo>
                <a:lnTo>
                  <a:pt x="1956712" y="782593"/>
                </a:lnTo>
                <a:cubicBezTo>
                  <a:pt x="1961779" y="775392"/>
                  <a:pt x="1966313" y="768224"/>
                  <a:pt x="1970313" y="761090"/>
                </a:cubicBezTo>
                <a:cubicBezTo>
                  <a:pt x="1974314" y="753956"/>
                  <a:pt x="1977981" y="746588"/>
                  <a:pt x="1981315" y="738987"/>
                </a:cubicBezTo>
                <a:cubicBezTo>
                  <a:pt x="1984648" y="731386"/>
                  <a:pt x="1987649" y="723419"/>
                  <a:pt x="1990316" y="715084"/>
                </a:cubicBezTo>
                <a:cubicBezTo>
                  <a:pt x="1992983" y="706750"/>
                  <a:pt x="1995450" y="697782"/>
                  <a:pt x="1997717" y="688181"/>
                </a:cubicBezTo>
                <a:lnTo>
                  <a:pt x="1976714" y="688181"/>
                </a:lnTo>
                <a:lnTo>
                  <a:pt x="1976714" y="681380"/>
                </a:lnTo>
                <a:lnTo>
                  <a:pt x="1997717" y="681380"/>
                </a:lnTo>
                <a:close/>
                <a:moveTo>
                  <a:pt x="83211" y="641575"/>
                </a:moveTo>
                <a:lnTo>
                  <a:pt x="90212" y="641975"/>
                </a:lnTo>
                <a:cubicBezTo>
                  <a:pt x="90212" y="642775"/>
                  <a:pt x="90112" y="645076"/>
                  <a:pt x="89912" y="648876"/>
                </a:cubicBezTo>
                <a:cubicBezTo>
                  <a:pt x="89712" y="652677"/>
                  <a:pt x="89478" y="656944"/>
                  <a:pt x="89211" y="661678"/>
                </a:cubicBezTo>
                <a:cubicBezTo>
                  <a:pt x="88945" y="666412"/>
                  <a:pt x="88645" y="671112"/>
                  <a:pt x="88311" y="675780"/>
                </a:cubicBezTo>
                <a:cubicBezTo>
                  <a:pt x="87978" y="680447"/>
                  <a:pt x="87678" y="684114"/>
                  <a:pt x="87411" y="686781"/>
                </a:cubicBezTo>
                <a:cubicBezTo>
                  <a:pt x="87411" y="687181"/>
                  <a:pt x="87378" y="687581"/>
                  <a:pt x="87311" y="687981"/>
                </a:cubicBezTo>
                <a:cubicBezTo>
                  <a:pt x="87245" y="688381"/>
                  <a:pt x="87211" y="688781"/>
                  <a:pt x="87211" y="689181"/>
                </a:cubicBezTo>
                <a:lnTo>
                  <a:pt x="159620" y="689181"/>
                </a:lnTo>
                <a:cubicBezTo>
                  <a:pt x="159620" y="689981"/>
                  <a:pt x="159520" y="692482"/>
                  <a:pt x="159320" y="696682"/>
                </a:cubicBezTo>
                <a:cubicBezTo>
                  <a:pt x="159120" y="700883"/>
                  <a:pt x="158853" y="706083"/>
                  <a:pt x="158520" y="712284"/>
                </a:cubicBezTo>
                <a:cubicBezTo>
                  <a:pt x="158187" y="718485"/>
                  <a:pt x="157787" y="725286"/>
                  <a:pt x="157320" y="732687"/>
                </a:cubicBezTo>
                <a:cubicBezTo>
                  <a:pt x="156853" y="740088"/>
                  <a:pt x="156420" y="747322"/>
                  <a:pt x="156020" y="754389"/>
                </a:cubicBezTo>
                <a:cubicBezTo>
                  <a:pt x="155620" y="761457"/>
                  <a:pt x="155220" y="767991"/>
                  <a:pt x="154820" y="773992"/>
                </a:cubicBezTo>
                <a:cubicBezTo>
                  <a:pt x="154420" y="779993"/>
                  <a:pt x="154086" y="784660"/>
                  <a:pt x="153820" y="787994"/>
                </a:cubicBezTo>
                <a:cubicBezTo>
                  <a:pt x="153419" y="792661"/>
                  <a:pt x="152586" y="796461"/>
                  <a:pt x="151319" y="799395"/>
                </a:cubicBezTo>
                <a:cubicBezTo>
                  <a:pt x="150052" y="802329"/>
                  <a:pt x="148152" y="804662"/>
                  <a:pt x="145618" y="806396"/>
                </a:cubicBezTo>
                <a:cubicBezTo>
                  <a:pt x="143085" y="808129"/>
                  <a:pt x="139818" y="809363"/>
                  <a:pt x="135817" y="810096"/>
                </a:cubicBezTo>
                <a:cubicBezTo>
                  <a:pt x="131817" y="810830"/>
                  <a:pt x="126949" y="811330"/>
                  <a:pt x="121215" y="811597"/>
                </a:cubicBezTo>
                <a:lnTo>
                  <a:pt x="98413" y="812597"/>
                </a:lnTo>
                <a:lnTo>
                  <a:pt x="96212" y="805396"/>
                </a:lnTo>
                <a:lnTo>
                  <a:pt x="119815" y="804596"/>
                </a:lnTo>
                <a:cubicBezTo>
                  <a:pt x="124883" y="804462"/>
                  <a:pt x="129083" y="804096"/>
                  <a:pt x="132417" y="803496"/>
                </a:cubicBezTo>
                <a:cubicBezTo>
                  <a:pt x="135751" y="802895"/>
                  <a:pt x="138418" y="801895"/>
                  <a:pt x="140418" y="800495"/>
                </a:cubicBezTo>
                <a:cubicBezTo>
                  <a:pt x="142418" y="799095"/>
                  <a:pt x="143885" y="797195"/>
                  <a:pt x="144818" y="794794"/>
                </a:cubicBezTo>
                <a:cubicBezTo>
                  <a:pt x="145752" y="792394"/>
                  <a:pt x="146419" y="789260"/>
                  <a:pt x="146819" y="785393"/>
                </a:cubicBezTo>
                <a:cubicBezTo>
                  <a:pt x="147085" y="782460"/>
                  <a:pt x="147419" y="778459"/>
                  <a:pt x="147819" y="773392"/>
                </a:cubicBezTo>
                <a:cubicBezTo>
                  <a:pt x="148219" y="768324"/>
                  <a:pt x="148619" y="762824"/>
                  <a:pt x="149019" y="756890"/>
                </a:cubicBezTo>
                <a:cubicBezTo>
                  <a:pt x="149419" y="750956"/>
                  <a:pt x="149786" y="744788"/>
                  <a:pt x="150119" y="738387"/>
                </a:cubicBezTo>
                <a:cubicBezTo>
                  <a:pt x="150452" y="731987"/>
                  <a:pt x="150752" y="725986"/>
                  <a:pt x="151019" y="720385"/>
                </a:cubicBezTo>
                <a:cubicBezTo>
                  <a:pt x="151286" y="714784"/>
                  <a:pt x="151519" y="709817"/>
                  <a:pt x="151719" y="705483"/>
                </a:cubicBezTo>
                <a:cubicBezTo>
                  <a:pt x="151919" y="701149"/>
                  <a:pt x="152086" y="698049"/>
                  <a:pt x="152219" y="696182"/>
                </a:cubicBezTo>
                <a:lnTo>
                  <a:pt x="86411" y="696182"/>
                </a:lnTo>
                <a:cubicBezTo>
                  <a:pt x="84944" y="709650"/>
                  <a:pt x="82477" y="721952"/>
                  <a:pt x="79010" y="733087"/>
                </a:cubicBezTo>
                <a:cubicBezTo>
                  <a:pt x="75543" y="744221"/>
                  <a:pt x="70809" y="754689"/>
                  <a:pt x="64808" y="764491"/>
                </a:cubicBezTo>
                <a:cubicBezTo>
                  <a:pt x="58808" y="774292"/>
                  <a:pt x="51473" y="783593"/>
                  <a:pt x="42806" y="792394"/>
                </a:cubicBezTo>
                <a:cubicBezTo>
                  <a:pt x="34138" y="801195"/>
                  <a:pt x="23803" y="809930"/>
                  <a:pt x="11802" y="818597"/>
                </a:cubicBezTo>
                <a:lnTo>
                  <a:pt x="7001" y="812997"/>
                </a:lnTo>
                <a:cubicBezTo>
                  <a:pt x="18603" y="804462"/>
                  <a:pt x="28637" y="795995"/>
                  <a:pt x="37105" y="787593"/>
                </a:cubicBezTo>
                <a:cubicBezTo>
                  <a:pt x="45573" y="779192"/>
                  <a:pt x="52707" y="770358"/>
                  <a:pt x="58508" y="761090"/>
                </a:cubicBezTo>
                <a:cubicBezTo>
                  <a:pt x="64308" y="751822"/>
                  <a:pt x="68876" y="741888"/>
                  <a:pt x="72209" y="731286"/>
                </a:cubicBezTo>
                <a:cubicBezTo>
                  <a:pt x="75543" y="720685"/>
                  <a:pt x="78010" y="708984"/>
                  <a:pt x="79610" y="696182"/>
                </a:cubicBezTo>
                <a:lnTo>
                  <a:pt x="11402" y="696182"/>
                </a:lnTo>
                <a:lnTo>
                  <a:pt x="11402" y="689181"/>
                </a:lnTo>
                <a:lnTo>
                  <a:pt x="80410" y="689181"/>
                </a:lnTo>
                <a:cubicBezTo>
                  <a:pt x="80410" y="688781"/>
                  <a:pt x="80444" y="688348"/>
                  <a:pt x="80510" y="687881"/>
                </a:cubicBezTo>
                <a:cubicBezTo>
                  <a:pt x="80577" y="687414"/>
                  <a:pt x="80610" y="686981"/>
                  <a:pt x="80610" y="686581"/>
                </a:cubicBezTo>
                <a:cubicBezTo>
                  <a:pt x="80744" y="683914"/>
                  <a:pt x="80977" y="680213"/>
                  <a:pt x="81310" y="675479"/>
                </a:cubicBezTo>
                <a:cubicBezTo>
                  <a:pt x="81644" y="670746"/>
                  <a:pt x="81944" y="666012"/>
                  <a:pt x="82211" y="661278"/>
                </a:cubicBezTo>
                <a:cubicBezTo>
                  <a:pt x="82477" y="656544"/>
                  <a:pt x="82711" y="652277"/>
                  <a:pt x="82911" y="648476"/>
                </a:cubicBezTo>
                <a:cubicBezTo>
                  <a:pt x="83111" y="644676"/>
                  <a:pt x="83211" y="642375"/>
                  <a:pt x="83211" y="641575"/>
                </a:cubicBezTo>
                <a:close/>
                <a:moveTo>
                  <a:pt x="4700169" y="641375"/>
                </a:moveTo>
                <a:lnTo>
                  <a:pt x="4706369" y="644776"/>
                </a:lnTo>
                <a:cubicBezTo>
                  <a:pt x="4704903" y="647176"/>
                  <a:pt x="4703169" y="649910"/>
                  <a:pt x="4701169" y="652977"/>
                </a:cubicBezTo>
                <a:cubicBezTo>
                  <a:pt x="4699169" y="656044"/>
                  <a:pt x="4697035" y="659177"/>
                  <a:pt x="4694768" y="662378"/>
                </a:cubicBezTo>
                <a:cubicBezTo>
                  <a:pt x="4692501" y="665578"/>
                  <a:pt x="4690201" y="668745"/>
                  <a:pt x="4687867" y="671879"/>
                </a:cubicBezTo>
                <a:cubicBezTo>
                  <a:pt x="4685533" y="675013"/>
                  <a:pt x="4683367" y="677913"/>
                  <a:pt x="4681366" y="680580"/>
                </a:cubicBezTo>
                <a:lnTo>
                  <a:pt x="4718971" y="680580"/>
                </a:lnTo>
                <a:lnTo>
                  <a:pt x="4718971" y="714384"/>
                </a:lnTo>
                <a:lnTo>
                  <a:pt x="4712170" y="714384"/>
                </a:lnTo>
                <a:lnTo>
                  <a:pt x="4712170" y="687381"/>
                </a:lnTo>
                <a:lnTo>
                  <a:pt x="4573553" y="687381"/>
                </a:lnTo>
                <a:lnTo>
                  <a:pt x="4573553" y="714184"/>
                </a:lnTo>
                <a:lnTo>
                  <a:pt x="4566751" y="714184"/>
                </a:lnTo>
                <a:lnTo>
                  <a:pt x="4566751" y="680580"/>
                </a:lnTo>
                <a:lnTo>
                  <a:pt x="4672965" y="680580"/>
                </a:lnTo>
                <a:cubicBezTo>
                  <a:pt x="4675232" y="677780"/>
                  <a:pt x="4677665" y="674646"/>
                  <a:pt x="4680266" y="671179"/>
                </a:cubicBezTo>
                <a:cubicBezTo>
                  <a:pt x="4682866" y="667712"/>
                  <a:pt x="4685433" y="664178"/>
                  <a:pt x="4687967" y="660578"/>
                </a:cubicBezTo>
                <a:cubicBezTo>
                  <a:pt x="4690501" y="656977"/>
                  <a:pt x="4692834" y="653510"/>
                  <a:pt x="4694967" y="650176"/>
                </a:cubicBezTo>
                <a:cubicBezTo>
                  <a:pt x="4697101" y="646843"/>
                  <a:pt x="4698835" y="643909"/>
                  <a:pt x="4700169" y="641375"/>
                </a:cubicBezTo>
                <a:close/>
                <a:moveTo>
                  <a:pt x="3835689" y="641175"/>
                </a:moveTo>
                <a:lnTo>
                  <a:pt x="3842690" y="641575"/>
                </a:lnTo>
                <a:lnTo>
                  <a:pt x="3842690" y="672379"/>
                </a:lnTo>
                <a:lnTo>
                  <a:pt x="3890296" y="672379"/>
                </a:lnTo>
                <a:lnTo>
                  <a:pt x="3890296" y="678780"/>
                </a:lnTo>
                <a:lnTo>
                  <a:pt x="3842690" y="678780"/>
                </a:lnTo>
                <a:lnTo>
                  <a:pt x="3842690" y="715184"/>
                </a:lnTo>
                <a:lnTo>
                  <a:pt x="3903097" y="715184"/>
                </a:lnTo>
                <a:lnTo>
                  <a:pt x="3903097" y="721785"/>
                </a:lnTo>
                <a:lnTo>
                  <a:pt x="3774481" y="721785"/>
                </a:lnTo>
                <a:lnTo>
                  <a:pt x="3774481" y="715184"/>
                </a:lnTo>
                <a:lnTo>
                  <a:pt x="3835689" y="715184"/>
                </a:lnTo>
                <a:lnTo>
                  <a:pt x="3835689" y="678780"/>
                </a:lnTo>
                <a:lnTo>
                  <a:pt x="3787683" y="678780"/>
                </a:lnTo>
                <a:lnTo>
                  <a:pt x="3787683" y="672379"/>
                </a:lnTo>
                <a:lnTo>
                  <a:pt x="3835689" y="672379"/>
                </a:lnTo>
                <a:close/>
                <a:moveTo>
                  <a:pt x="1298982" y="641175"/>
                </a:moveTo>
                <a:lnTo>
                  <a:pt x="1304782" y="641575"/>
                </a:lnTo>
                <a:lnTo>
                  <a:pt x="1304782" y="677580"/>
                </a:lnTo>
                <a:lnTo>
                  <a:pt x="1340987" y="677580"/>
                </a:lnTo>
                <a:lnTo>
                  <a:pt x="1340987" y="728586"/>
                </a:lnTo>
                <a:cubicBezTo>
                  <a:pt x="1340987" y="731253"/>
                  <a:pt x="1340720" y="733453"/>
                  <a:pt x="1340187" y="735187"/>
                </a:cubicBezTo>
                <a:cubicBezTo>
                  <a:pt x="1339653" y="736920"/>
                  <a:pt x="1338787" y="738287"/>
                  <a:pt x="1337586" y="739288"/>
                </a:cubicBezTo>
                <a:cubicBezTo>
                  <a:pt x="1336386" y="740288"/>
                  <a:pt x="1334753" y="741021"/>
                  <a:pt x="1332686" y="741488"/>
                </a:cubicBezTo>
                <a:cubicBezTo>
                  <a:pt x="1330619" y="741954"/>
                  <a:pt x="1328118" y="742388"/>
                  <a:pt x="1325185" y="742788"/>
                </a:cubicBezTo>
                <a:lnTo>
                  <a:pt x="1316984" y="743988"/>
                </a:lnTo>
                <a:lnTo>
                  <a:pt x="1315184" y="738187"/>
                </a:lnTo>
                <a:lnTo>
                  <a:pt x="1323785" y="737387"/>
                </a:lnTo>
                <a:cubicBezTo>
                  <a:pt x="1328185" y="736854"/>
                  <a:pt x="1331186" y="736054"/>
                  <a:pt x="1332786" y="734987"/>
                </a:cubicBezTo>
                <a:cubicBezTo>
                  <a:pt x="1334386" y="733920"/>
                  <a:pt x="1335186" y="731453"/>
                  <a:pt x="1335186" y="727586"/>
                </a:cubicBezTo>
                <a:lnTo>
                  <a:pt x="1335186" y="683581"/>
                </a:lnTo>
                <a:lnTo>
                  <a:pt x="1304782" y="683581"/>
                </a:lnTo>
                <a:lnTo>
                  <a:pt x="1304782" y="740188"/>
                </a:lnTo>
                <a:lnTo>
                  <a:pt x="1298982" y="740188"/>
                </a:lnTo>
                <a:lnTo>
                  <a:pt x="1298982" y="683581"/>
                </a:lnTo>
                <a:lnTo>
                  <a:pt x="1268578" y="683581"/>
                </a:lnTo>
                <a:lnTo>
                  <a:pt x="1268578" y="743588"/>
                </a:lnTo>
                <a:lnTo>
                  <a:pt x="1262577" y="743588"/>
                </a:lnTo>
                <a:lnTo>
                  <a:pt x="1262577" y="677580"/>
                </a:lnTo>
                <a:lnTo>
                  <a:pt x="1298982" y="677580"/>
                </a:lnTo>
                <a:close/>
                <a:moveTo>
                  <a:pt x="4852911" y="640975"/>
                </a:moveTo>
                <a:lnTo>
                  <a:pt x="4860313" y="641375"/>
                </a:lnTo>
                <a:lnTo>
                  <a:pt x="4860313" y="683981"/>
                </a:lnTo>
                <a:lnTo>
                  <a:pt x="4930721" y="683981"/>
                </a:lnTo>
                <a:lnTo>
                  <a:pt x="4930721" y="690981"/>
                </a:lnTo>
                <a:lnTo>
                  <a:pt x="4860313" y="690981"/>
                </a:lnTo>
                <a:lnTo>
                  <a:pt x="4860313" y="738987"/>
                </a:lnTo>
                <a:lnTo>
                  <a:pt x="4923920" y="738987"/>
                </a:lnTo>
                <a:lnTo>
                  <a:pt x="4923920" y="745988"/>
                </a:lnTo>
                <a:lnTo>
                  <a:pt x="4860313" y="745988"/>
                </a:lnTo>
                <a:lnTo>
                  <a:pt x="4860313" y="800995"/>
                </a:lnTo>
                <a:lnTo>
                  <a:pt x="4940322" y="800995"/>
                </a:lnTo>
                <a:lnTo>
                  <a:pt x="4940322" y="807996"/>
                </a:lnTo>
                <a:lnTo>
                  <a:pt x="4769901" y="807996"/>
                </a:lnTo>
                <a:lnTo>
                  <a:pt x="4769901" y="800995"/>
                </a:lnTo>
                <a:lnTo>
                  <a:pt x="4852911" y="800995"/>
                </a:lnTo>
                <a:lnTo>
                  <a:pt x="4852911" y="745988"/>
                </a:lnTo>
                <a:lnTo>
                  <a:pt x="4790103" y="745988"/>
                </a:lnTo>
                <a:lnTo>
                  <a:pt x="4790103" y="738987"/>
                </a:lnTo>
                <a:lnTo>
                  <a:pt x="4852911" y="738987"/>
                </a:lnTo>
                <a:lnTo>
                  <a:pt x="4852911" y="690981"/>
                </a:lnTo>
                <a:lnTo>
                  <a:pt x="4800105" y="690981"/>
                </a:lnTo>
                <a:cubicBezTo>
                  <a:pt x="4796771" y="698182"/>
                  <a:pt x="4793104" y="705117"/>
                  <a:pt x="4789103" y="711784"/>
                </a:cubicBezTo>
                <a:cubicBezTo>
                  <a:pt x="4785103" y="718452"/>
                  <a:pt x="4780569" y="725186"/>
                  <a:pt x="4775502" y="731987"/>
                </a:cubicBezTo>
                <a:lnTo>
                  <a:pt x="4769701" y="728186"/>
                </a:lnTo>
                <a:cubicBezTo>
                  <a:pt x="4774235" y="722052"/>
                  <a:pt x="4778335" y="715985"/>
                  <a:pt x="4782003" y="709984"/>
                </a:cubicBezTo>
                <a:cubicBezTo>
                  <a:pt x="4785669" y="703983"/>
                  <a:pt x="4789070" y="697816"/>
                  <a:pt x="4792203" y="691481"/>
                </a:cubicBezTo>
                <a:cubicBezTo>
                  <a:pt x="4795337" y="685147"/>
                  <a:pt x="4798171" y="678547"/>
                  <a:pt x="4800705" y="671679"/>
                </a:cubicBezTo>
                <a:cubicBezTo>
                  <a:pt x="4803239" y="664812"/>
                  <a:pt x="4805639" y="657577"/>
                  <a:pt x="4807905" y="649976"/>
                </a:cubicBezTo>
                <a:lnTo>
                  <a:pt x="4814707" y="651776"/>
                </a:lnTo>
                <a:cubicBezTo>
                  <a:pt x="4812973" y="657777"/>
                  <a:pt x="4811173" y="663411"/>
                  <a:pt x="4809306" y="668679"/>
                </a:cubicBezTo>
                <a:cubicBezTo>
                  <a:pt x="4807439" y="673946"/>
                  <a:pt x="4805439" y="679047"/>
                  <a:pt x="4803305" y="683981"/>
                </a:cubicBezTo>
                <a:lnTo>
                  <a:pt x="4852911" y="683981"/>
                </a:lnTo>
                <a:close/>
                <a:moveTo>
                  <a:pt x="3136354" y="640975"/>
                </a:moveTo>
                <a:lnTo>
                  <a:pt x="3143155" y="641375"/>
                </a:lnTo>
                <a:lnTo>
                  <a:pt x="3143155" y="818997"/>
                </a:lnTo>
                <a:lnTo>
                  <a:pt x="3136354" y="818997"/>
                </a:lnTo>
                <a:close/>
                <a:moveTo>
                  <a:pt x="3384709" y="640775"/>
                </a:moveTo>
                <a:lnTo>
                  <a:pt x="3391709" y="641175"/>
                </a:lnTo>
                <a:cubicBezTo>
                  <a:pt x="3391709" y="641842"/>
                  <a:pt x="3391676" y="643842"/>
                  <a:pt x="3391609" y="647176"/>
                </a:cubicBezTo>
                <a:cubicBezTo>
                  <a:pt x="3391543" y="650510"/>
                  <a:pt x="3391443" y="654444"/>
                  <a:pt x="3391309" y="658977"/>
                </a:cubicBezTo>
                <a:cubicBezTo>
                  <a:pt x="3391177" y="663511"/>
                  <a:pt x="3391009" y="668212"/>
                  <a:pt x="3390809" y="673079"/>
                </a:cubicBezTo>
                <a:cubicBezTo>
                  <a:pt x="3390609" y="677946"/>
                  <a:pt x="3390443" y="682180"/>
                  <a:pt x="3390309" y="685781"/>
                </a:cubicBezTo>
                <a:lnTo>
                  <a:pt x="3471119" y="685781"/>
                </a:lnTo>
                <a:cubicBezTo>
                  <a:pt x="3471119" y="686581"/>
                  <a:pt x="3471019" y="689248"/>
                  <a:pt x="3470819" y="693782"/>
                </a:cubicBezTo>
                <a:cubicBezTo>
                  <a:pt x="3470619" y="698316"/>
                  <a:pt x="3470386" y="703850"/>
                  <a:pt x="3470119" y="710384"/>
                </a:cubicBezTo>
                <a:cubicBezTo>
                  <a:pt x="3469853" y="716918"/>
                  <a:pt x="3469553" y="724052"/>
                  <a:pt x="3469219" y="731787"/>
                </a:cubicBezTo>
                <a:cubicBezTo>
                  <a:pt x="3468886" y="739521"/>
                  <a:pt x="3468553" y="746955"/>
                  <a:pt x="3468219" y="754089"/>
                </a:cubicBezTo>
                <a:cubicBezTo>
                  <a:pt x="3467886" y="761224"/>
                  <a:pt x="3467586" y="767591"/>
                  <a:pt x="3467319" y="773192"/>
                </a:cubicBezTo>
                <a:cubicBezTo>
                  <a:pt x="3467053" y="778792"/>
                  <a:pt x="3466852" y="782793"/>
                  <a:pt x="3466719" y="785193"/>
                </a:cubicBezTo>
                <a:cubicBezTo>
                  <a:pt x="3466452" y="790661"/>
                  <a:pt x="3465619" y="795161"/>
                  <a:pt x="3464219" y="798695"/>
                </a:cubicBezTo>
                <a:cubicBezTo>
                  <a:pt x="3462819" y="802229"/>
                  <a:pt x="3460752" y="805062"/>
                  <a:pt x="3458018" y="807196"/>
                </a:cubicBezTo>
                <a:cubicBezTo>
                  <a:pt x="3455284" y="809330"/>
                  <a:pt x="3451751" y="810863"/>
                  <a:pt x="3447417" y="811797"/>
                </a:cubicBezTo>
                <a:cubicBezTo>
                  <a:pt x="3443083" y="812730"/>
                  <a:pt x="3437782" y="813397"/>
                  <a:pt x="3431515" y="813797"/>
                </a:cubicBezTo>
                <a:lnTo>
                  <a:pt x="3412912" y="814797"/>
                </a:lnTo>
                <a:lnTo>
                  <a:pt x="3410712" y="807196"/>
                </a:lnTo>
                <a:lnTo>
                  <a:pt x="3429914" y="806396"/>
                </a:lnTo>
                <a:cubicBezTo>
                  <a:pt x="3435515" y="806129"/>
                  <a:pt x="3440183" y="805629"/>
                  <a:pt x="3443916" y="804896"/>
                </a:cubicBezTo>
                <a:cubicBezTo>
                  <a:pt x="3447650" y="804162"/>
                  <a:pt x="3450651" y="802929"/>
                  <a:pt x="3452917" y="801195"/>
                </a:cubicBezTo>
                <a:cubicBezTo>
                  <a:pt x="3455184" y="799462"/>
                  <a:pt x="3456818" y="797095"/>
                  <a:pt x="3457818" y="794094"/>
                </a:cubicBezTo>
                <a:cubicBezTo>
                  <a:pt x="3458818" y="791094"/>
                  <a:pt x="3459451" y="787193"/>
                  <a:pt x="3459718" y="782393"/>
                </a:cubicBezTo>
                <a:cubicBezTo>
                  <a:pt x="3459851" y="780393"/>
                  <a:pt x="3460018" y="777059"/>
                  <a:pt x="3460218" y="772392"/>
                </a:cubicBezTo>
                <a:cubicBezTo>
                  <a:pt x="3460418" y="767724"/>
                  <a:pt x="3460651" y="762390"/>
                  <a:pt x="3460918" y="756390"/>
                </a:cubicBezTo>
                <a:cubicBezTo>
                  <a:pt x="3461185" y="750389"/>
                  <a:pt x="3461452" y="744088"/>
                  <a:pt x="3461718" y="737487"/>
                </a:cubicBezTo>
                <a:cubicBezTo>
                  <a:pt x="3461985" y="730886"/>
                  <a:pt x="3462252" y="724619"/>
                  <a:pt x="3462519" y="718685"/>
                </a:cubicBezTo>
                <a:cubicBezTo>
                  <a:pt x="3462785" y="712751"/>
                  <a:pt x="3462985" y="707483"/>
                  <a:pt x="3463119" y="702883"/>
                </a:cubicBezTo>
                <a:cubicBezTo>
                  <a:pt x="3463252" y="698282"/>
                  <a:pt x="3463385" y="694982"/>
                  <a:pt x="3463519" y="692982"/>
                </a:cubicBezTo>
                <a:lnTo>
                  <a:pt x="3389909" y="692982"/>
                </a:lnTo>
                <a:cubicBezTo>
                  <a:pt x="3389243" y="704717"/>
                  <a:pt x="3388276" y="715184"/>
                  <a:pt x="3387009" y="724386"/>
                </a:cubicBezTo>
                <a:cubicBezTo>
                  <a:pt x="3385743" y="733587"/>
                  <a:pt x="3383975" y="741921"/>
                  <a:pt x="3381708" y="749389"/>
                </a:cubicBezTo>
                <a:cubicBezTo>
                  <a:pt x="3379442" y="756856"/>
                  <a:pt x="3376574" y="763691"/>
                  <a:pt x="3373107" y="769891"/>
                </a:cubicBezTo>
                <a:cubicBezTo>
                  <a:pt x="3369640" y="776092"/>
                  <a:pt x="3365407" y="781993"/>
                  <a:pt x="3360405" y="787593"/>
                </a:cubicBezTo>
                <a:cubicBezTo>
                  <a:pt x="3355405" y="793194"/>
                  <a:pt x="3349504" y="798728"/>
                  <a:pt x="3342703" y="804196"/>
                </a:cubicBezTo>
                <a:cubicBezTo>
                  <a:pt x="3335903" y="809663"/>
                  <a:pt x="3328035" y="815464"/>
                  <a:pt x="3319101" y="821598"/>
                </a:cubicBezTo>
                <a:lnTo>
                  <a:pt x="3314300" y="815797"/>
                </a:lnTo>
                <a:cubicBezTo>
                  <a:pt x="3322968" y="809930"/>
                  <a:pt x="3330602" y="804362"/>
                  <a:pt x="3337203" y="799095"/>
                </a:cubicBezTo>
                <a:cubicBezTo>
                  <a:pt x="3343804" y="793828"/>
                  <a:pt x="3349538" y="788560"/>
                  <a:pt x="3354405" y="783293"/>
                </a:cubicBezTo>
                <a:cubicBezTo>
                  <a:pt x="3359273" y="778026"/>
                  <a:pt x="3363406" y="772458"/>
                  <a:pt x="3366806" y="766591"/>
                </a:cubicBezTo>
                <a:cubicBezTo>
                  <a:pt x="3370207" y="760723"/>
                  <a:pt x="3372974" y="754223"/>
                  <a:pt x="3375107" y="747088"/>
                </a:cubicBezTo>
                <a:cubicBezTo>
                  <a:pt x="3377241" y="739954"/>
                  <a:pt x="3378908" y="731987"/>
                  <a:pt x="3380108" y="723185"/>
                </a:cubicBezTo>
                <a:cubicBezTo>
                  <a:pt x="3381309" y="714384"/>
                  <a:pt x="3382175" y="704316"/>
                  <a:pt x="3382708" y="692982"/>
                </a:cubicBezTo>
                <a:lnTo>
                  <a:pt x="3322501" y="692982"/>
                </a:lnTo>
                <a:lnTo>
                  <a:pt x="3322501" y="685781"/>
                </a:lnTo>
                <a:lnTo>
                  <a:pt x="3383108" y="685781"/>
                </a:lnTo>
                <a:cubicBezTo>
                  <a:pt x="3383242" y="682180"/>
                  <a:pt x="3383409" y="677946"/>
                  <a:pt x="3383609" y="673079"/>
                </a:cubicBezTo>
                <a:cubicBezTo>
                  <a:pt x="3383809" y="668212"/>
                  <a:pt x="3383975" y="663511"/>
                  <a:pt x="3384109" y="658977"/>
                </a:cubicBezTo>
                <a:cubicBezTo>
                  <a:pt x="3384242" y="654444"/>
                  <a:pt x="3384376" y="650476"/>
                  <a:pt x="3384509" y="647076"/>
                </a:cubicBezTo>
                <a:cubicBezTo>
                  <a:pt x="3384642" y="643676"/>
                  <a:pt x="3384709" y="641575"/>
                  <a:pt x="3384709" y="640775"/>
                </a:cubicBezTo>
                <a:close/>
                <a:moveTo>
                  <a:pt x="2179663" y="640775"/>
                </a:moveTo>
                <a:cubicBezTo>
                  <a:pt x="2179663" y="640775"/>
                  <a:pt x="2179696" y="641809"/>
                  <a:pt x="2179763" y="643876"/>
                </a:cubicBezTo>
                <a:cubicBezTo>
                  <a:pt x="2179830" y="645942"/>
                  <a:pt x="2179963" y="648709"/>
                  <a:pt x="2180163" y="652177"/>
                </a:cubicBezTo>
                <a:cubicBezTo>
                  <a:pt x="2180363" y="655644"/>
                  <a:pt x="2180597" y="659711"/>
                  <a:pt x="2180863" y="664378"/>
                </a:cubicBezTo>
                <a:cubicBezTo>
                  <a:pt x="2181130" y="669045"/>
                  <a:pt x="2181463" y="673979"/>
                  <a:pt x="2181863" y="679180"/>
                </a:cubicBezTo>
                <a:cubicBezTo>
                  <a:pt x="2182130" y="681980"/>
                  <a:pt x="2182363" y="684681"/>
                  <a:pt x="2182563" y="687281"/>
                </a:cubicBezTo>
                <a:cubicBezTo>
                  <a:pt x="2182764" y="689881"/>
                  <a:pt x="2182997" y="692515"/>
                  <a:pt x="2183264" y="695182"/>
                </a:cubicBezTo>
                <a:lnTo>
                  <a:pt x="2252672" y="686581"/>
                </a:lnTo>
                <a:lnTo>
                  <a:pt x="2253272" y="693182"/>
                </a:lnTo>
                <a:lnTo>
                  <a:pt x="2183864" y="701983"/>
                </a:lnTo>
                <a:cubicBezTo>
                  <a:pt x="2186264" y="724519"/>
                  <a:pt x="2189331" y="743188"/>
                  <a:pt x="2193065" y="757990"/>
                </a:cubicBezTo>
                <a:cubicBezTo>
                  <a:pt x="2201332" y="751056"/>
                  <a:pt x="2208767" y="743621"/>
                  <a:pt x="2215367" y="735687"/>
                </a:cubicBezTo>
                <a:cubicBezTo>
                  <a:pt x="2221968" y="727753"/>
                  <a:pt x="2228069" y="719185"/>
                  <a:pt x="2233670" y="709984"/>
                </a:cubicBezTo>
                <a:lnTo>
                  <a:pt x="2239071" y="713584"/>
                </a:lnTo>
                <a:cubicBezTo>
                  <a:pt x="2227069" y="733587"/>
                  <a:pt x="2212401" y="750789"/>
                  <a:pt x="2195065" y="765191"/>
                </a:cubicBezTo>
                <a:cubicBezTo>
                  <a:pt x="2197199" y="772392"/>
                  <a:pt x="2199566" y="778659"/>
                  <a:pt x="2202166" y="783993"/>
                </a:cubicBezTo>
                <a:cubicBezTo>
                  <a:pt x="2204766" y="789327"/>
                  <a:pt x="2207600" y="793994"/>
                  <a:pt x="2210667" y="797995"/>
                </a:cubicBezTo>
                <a:cubicBezTo>
                  <a:pt x="2213734" y="801862"/>
                  <a:pt x="2217068" y="804762"/>
                  <a:pt x="2220668" y="806696"/>
                </a:cubicBezTo>
                <a:cubicBezTo>
                  <a:pt x="2224269" y="808629"/>
                  <a:pt x="2227402" y="809596"/>
                  <a:pt x="2230069" y="809596"/>
                </a:cubicBezTo>
                <a:cubicBezTo>
                  <a:pt x="2231269" y="809596"/>
                  <a:pt x="2232403" y="809396"/>
                  <a:pt x="2233470" y="808996"/>
                </a:cubicBezTo>
                <a:cubicBezTo>
                  <a:pt x="2234537" y="808596"/>
                  <a:pt x="2235570" y="807763"/>
                  <a:pt x="2236570" y="806496"/>
                </a:cubicBezTo>
                <a:cubicBezTo>
                  <a:pt x="2237570" y="805229"/>
                  <a:pt x="2238570" y="803429"/>
                  <a:pt x="2239571" y="801095"/>
                </a:cubicBezTo>
                <a:cubicBezTo>
                  <a:pt x="2240571" y="798762"/>
                  <a:pt x="2241537" y="795595"/>
                  <a:pt x="2242471" y="791594"/>
                </a:cubicBezTo>
                <a:cubicBezTo>
                  <a:pt x="2243271" y="788260"/>
                  <a:pt x="2244038" y="784560"/>
                  <a:pt x="2244771" y="780493"/>
                </a:cubicBezTo>
                <a:cubicBezTo>
                  <a:pt x="2245505" y="776425"/>
                  <a:pt x="2246138" y="772792"/>
                  <a:pt x="2246671" y="769591"/>
                </a:cubicBezTo>
                <a:lnTo>
                  <a:pt x="2252672" y="772792"/>
                </a:lnTo>
                <a:cubicBezTo>
                  <a:pt x="2252139" y="776392"/>
                  <a:pt x="2251472" y="780059"/>
                  <a:pt x="2250672" y="783793"/>
                </a:cubicBezTo>
                <a:cubicBezTo>
                  <a:pt x="2249872" y="787527"/>
                  <a:pt x="2249072" y="791127"/>
                  <a:pt x="2248271" y="794594"/>
                </a:cubicBezTo>
                <a:cubicBezTo>
                  <a:pt x="2246405" y="802595"/>
                  <a:pt x="2244071" y="808296"/>
                  <a:pt x="2241271" y="811697"/>
                </a:cubicBezTo>
                <a:cubicBezTo>
                  <a:pt x="2238470" y="815097"/>
                  <a:pt x="2234737" y="816797"/>
                  <a:pt x="2230069" y="816797"/>
                </a:cubicBezTo>
                <a:cubicBezTo>
                  <a:pt x="2226202" y="816797"/>
                  <a:pt x="2222035" y="815597"/>
                  <a:pt x="2217568" y="813197"/>
                </a:cubicBezTo>
                <a:cubicBezTo>
                  <a:pt x="2213101" y="810796"/>
                  <a:pt x="2208867" y="806796"/>
                  <a:pt x="2204866" y="801195"/>
                </a:cubicBezTo>
                <a:cubicBezTo>
                  <a:pt x="2201799" y="797328"/>
                  <a:pt x="2198966" y="792827"/>
                  <a:pt x="2196365" y="787693"/>
                </a:cubicBezTo>
                <a:cubicBezTo>
                  <a:pt x="2193765" y="782560"/>
                  <a:pt x="2191398" y="776592"/>
                  <a:pt x="2189264" y="769791"/>
                </a:cubicBezTo>
                <a:cubicBezTo>
                  <a:pt x="2173929" y="781526"/>
                  <a:pt x="2155793" y="791994"/>
                  <a:pt x="2134858" y="801195"/>
                </a:cubicBezTo>
                <a:lnTo>
                  <a:pt x="2131657" y="795194"/>
                </a:lnTo>
                <a:cubicBezTo>
                  <a:pt x="2142592" y="790394"/>
                  <a:pt x="2152626" y="785293"/>
                  <a:pt x="2161761" y="779893"/>
                </a:cubicBezTo>
                <a:cubicBezTo>
                  <a:pt x="2170895" y="774492"/>
                  <a:pt x="2179396" y="768791"/>
                  <a:pt x="2187264" y="762790"/>
                </a:cubicBezTo>
                <a:cubicBezTo>
                  <a:pt x="2184997" y="754789"/>
                  <a:pt x="2183063" y="745888"/>
                  <a:pt x="2181463" y="736087"/>
                </a:cubicBezTo>
                <a:cubicBezTo>
                  <a:pt x="2179863" y="726286"/>
                  <a:pt x="2178463" y="715184"/>
                  <a:pt x="2177263" y="702783"/>
                </a:cubicBezTo>
                <a:lnTo>
                  <a:pt x="2139658" y="707583"/>
                </a:lnTo>
                <a:lnTo>
                  <a:pt x="2138858" y="700583"/>
                </a:lnTo>
                <a:lnTo>
                  <a:pt x="2176663" y="695982"/>
                </a:lnTo>
                <a:cubicBezTo>
                  <a:pt x="2176396" y="693182"/>
                  <a:pt x="2176163" y="690381"/>
                  <a:pt x="2175963" y="687581"/>
                </a:cubicBezTo>
                <a:cubicBezTo>
                  <a:pt x="2175763" y="684781"/>
                  <a:pt x="2175529" y="681847"/>
                  <a:pt x="2175263" y="678780"/>
                </a:cubicBezTo>
                <a:cubicBezTo>
                  <a:pt x="2174862" y="674113"/>
                  <a:pt x="2174529" y="669512"/>
                  <a:pt x="2174262" y="664978"/>
                </a:cubicBezTo>
                <a:cubicBezTo>
                  <a:pt x="2173996" y="660444"/>
                  <a:pt x="2173762" y="656410"/>
                  <a:pt x="2173562" y="652877"/>
                </a:cubicBezTo>
                <a:cubicBezTo>
                  <a:pt x="2173362" y="649343"/>
                  <a:pt x="2173229" y="646476"/>
                  <a:pt x="2173162" y="644276"/>
                </a:cubicBezTo>
                <a:cubicBezTo>
                  <a:pt x="2173096" y="642075"/>
                  <a:pt x="2173062" y="640975"/>
                  <a:pt x="2173062" y="640975"/>
                </a:cubicBezTo>
                <a:close/>
                <a:moveTo>
                  <a:pt x="1373391" y="640775"/>
                </a:moveTo>
                <a:lnTo>
                  <a:pt x="1379192" y="642575"/>
                </a:lnTo>
                <a:cubicBezTo>
                  <a:pt x="1377725" y="646976"/>
                  <a:pt x="1376158" y="651343"/>
                  <a:pt x="1374491" y="655677"/>
                </a:cubicBezTo>
                <a:cubicBezTo>
                  <a:pt x="1372824" y="660011"/>
                  <a:pt x="1370991" y="664311"/>
                  <a:pt x="1368990" y="668579"/>
                </a:cubicBezTo>
                <a:lnTo>
                  <a:pt x="1425397" y="668579"/>
                </a:lnTo>
                <a:lnTo>
                  <a:pt x="1425397" y="674779"/>
                </a:lnTo>
                <a:lnTo>
                  <a:pt x="1409795" y="674779"/>
                </a:lnTo>
                <a:cubicBezTo>
                  <a:pt x="1407528" y="684381"/>
                  <a:pt x="1404728" y="692682"/>
                  <a:pt x="1401394" y="699683"/>
                </a:cubicBezTo>
                <a:cubicBezTo>
                  <a:pt x="1398061" y="706683"/>
                  <a:pt x="1393793" y="713051"/>
                  <a:pt x="1388593" y="718785"/>
                </a:cubicBezTo>
                <a:cubicBezTo>
                  <a:pt x="1393660" y="723185"/>
                  <a:pt x="1399428" y="727319"/>
                  <a:pt x="1405895" y="731186"/>
                </a:cubicBezTo>
                <a:cubicBezTo>
                  <a:pt x="1412362" y="735054"/>
                  <a:pt x="1419730" y="738787"/>
                  <a:pt x="1427998" y="742388"/>
                </a:cubicBezTo>
                <a:lnTo>
                  <a:pt x="1425197" y="748389"/>
                </a:lnTo>
                <a:cubicBezTo>
                  <a:pt x="1408129" y="740788"/>
                  <a:pt x="1394527" y="732387"/>
                  <a:pt x="1384392" y="723185"/>
                </a:cubicBezTo>
                <a:cubicBezTo>
                  <a:pt x="1379725" y="727586"/>
                  <a:pt x="1374324" y="731753"/>
                  <a:pt x="1368190" y="735687"/>
                </a:cubicBezTo>
                <a:cubicBezTo>
                  <a:pt x="1362056" y="739621"/>
                  <a:pt x="1354989" y="743521"/>
                  <a:pt x="1346988" y="747388"/>
                </a:cubicBezTo>
                <a:lnTo>
                  <a:pt x="1343787" y="741588"/>
                </a:lnTo>
                <a:cubicBezTo>
                  <a:pt x="1351521" y="737854"/>
                  <a:pt x="1358356" y="734154"/>
                  <a:pt x="1364290" y="730486"/>
                </a:cubicBezTo>
                <a:cubicBezTo>
                  <a:pt x="1370224" y="726819"/>
                  <a:pt x="1375391" y="722852"/>
                  <a:pt x="1379792" y="718585"/>
                </a:cubicBezTo>
                <a:cubicBezTo>
                  <a:pt x="1370724" y="709384"/>
                  <a:pt x="1363990" y="698449"/>
                  <a:pt x="1359589" y="685781"/>
                </a:cubicBezTo>
                <a:cubicBezTo>
                  <a:pt x="1357856" y="688448"/>
                  <a:pt x="1356155" y="691015"/>
                  <a:pt x="1354489" y="693482"/>
                </a:cubicBezTo>
                <a:cubicBezTo>
                  <a:pt x="1352822" y="695949"/>
                  <a:pt x="1351055" y="698316"/>
                  <a:pt x="1349188" y="700583"/>
                </a:cubicBezTo>
                <a:lnTo>
                  <a:pt x="1345187" y="695382"/>
                </a:lnTo>
                <a:cubicBezTo>
                  <a:pt x="1350655" y="688448"/>
                  <a:pt x="1355955" y="680113"/>
                  <a:pt x="1361089" y="670379"/>
                </a:cubicBezTo>
                <a:cubicBezTo>
                  <a:pt x="1366223" y="660644"/>
                  <a:pt x="1370324" y="650776"/>
                  <a:pt x="1373391" y="640775"/>
                </a:cubicBezTo>
                <a:close/>
                <a:moveTo>
                  <a:pt x="3977431" y="640575"/>
                </a:moveTo>
                <a:lnTo>
                  <a:pt x="3984431" y="641975"/>
                </a:lnTo>
                <a:cubicBezTo>
                  <a:pt x="3984031" y="644242"/>
                  <a:pt x="3983465" y="646776"/>
                  <a:pt x="3982731" y="649576"/>
                </a:cubicBezTo>
                <a:cubicBezTo>
                  <a:pt x="3981998" y="652377"/>
                  <a:pt x="3981231" y="655244"/>
                  <a:pt x="3980431" y="658177"/>
                </a:cubicBezTo>
                <a:cubicBezTo>
                  <a:pt x="3979631" y="661111"/>
                  <a:pt x="3978797" y="664045"/>
                  <a:pt x="3977931" y="666978"/>
                </a:cubicBezTo>
                <a:cubicBezTo>
                  <a:pt x="3977064" y="669912"/>
                  <a:pt x="3976164" y="672646"/>
                  <a:pt x="3975230" y="675179"/>
                </a:cubicBezTo>
                <a:lnTo>
                  <a:pt x="4009435" y="675179"/>
                </a:lnTo>
                <a:lnTo>
                  <a:pt x="4009435" y="811797"/>
                </a:lnTo>
                <a:lnTo>
                  <a:pt x="3947427" y="811797"/>
                </a:lnTo>
                <a:lnTo>
                  <a:pt x="3947427" y="675179"/>
                </a:lnTo>
                <a:lnTo>
                  <a:pt x="3968029" y="675179"/>
                </a:lnTo>
                <a:cubicBezTo>
                  <a:pt x="3968963" y="672646"/>
                  <a:pt x="3969863" y="669879"/>
                  <a:pt x="3970729" y="666878"/>
                </a:cubicBezTo>
                <a:cubicBezTo>
                  <a:pt x="3971597" y="663878"/>
                  <a:pt x="3972463" y="660844"/>
                  <a:pt x="3973330" y="657777"/>
                </a:cubicBezTo>
                <a:cubicBezTo>
                  <a:pt x="3974197" y="654710"/>
                  <a:pt x="3974963" y="651676"/>
                  <a:pt x="3975630" y="648676"/>
                </a:cubicBezTo>
                <a:cubicBezTo>
                  <a:pt x="3976297" y="645676"/>
                  <a:pt x="3976897" y="642975"/>
                  <a:pt x="3977431" y="640575"/>
                </a:cubicBezTo>
                <a:close/>
                <a:moveTo>
                  <a:pt x="737864" y="640575"/>
                </a:moveTo>
                <a:cubicBezTo>
                  <a:pt x="741864" y="652177"/>
                  <a:pt x="746232" y="662478"/>
                  <a:pt x="750966" y="671479"/>
                </a:cubicBezTo>
                <a:cubicBezTo>
                  <a:pt x="755699" y="680480"/>
                  <a:pt x="760967" y="688648"/>
                  <a:pt x="766768" y="695982"/>
                </a:cubicBezTo>
                <a:cubicBezTo>
                  <a:pt x="772568" y="703316"/>
                  <a:pt x="779002" y="709984"/>
                  <a:pt x="786070" y="715985"/>
                </a:cubicBezTo>
                <a:cubicBezTo>
                  <a:pt x="793137" y="721985"/>
                  <a:pt x="800872" y="727719"/>
                  <a:pt x="809273" y="733187"/>
                </a:cubicBezTo>
                <a:lnTo>
                  <a:pt x="805072" y="739187"/>
                </a:lnTo>
                <a:cubicBezTo>
                  <a:pt x="796405" y="733453"/>
                  <a:pt x="788470" y="727453"/>
                  <a:pt x="781269" y="721185"/>
                </a:cubicBezTo>
                <a:cubicBezTo>
                  <a:pt x="774068" y="714918"/>
                  <a:pt x="767468" y="707984"/>
                  <a:pt x="761467" y="700383"/>
                </a:cubicBezTo>
                <a:cubicBezTo>
                  <a:pt x="755466" y="692782"/>
                  <a:pt x="749999" y="684314"/>
                  <a:pt x="745065" y="674979"/>
                </a:cubicBezTo>
                <a:cubicBezTo>
                  <a:pt x="740131" y="665645"/>
                  <a:pt x="735597" y="654977"/>
                  <a:pt x="731463" y="642975"/>
                </a:cubicBezTo>
                <a:close/>
                <a:moveTo>
                  <a:pt x="4456615" y="640375"/>
                </a:moveTo>
                <a:lnTo>
                  <a:pt x="4464015" y="640775"/>
                </a:lnTo>
                <a:lnTo>
                  <a:pt x="4464015" y="682580"/>
                </a:lnTo>
                <a:lnTo>
                  <a:pt x="4517622" y="682580"/>
                </a:lnTo>
                <a:lnTo>
                  <a:pt x="4517622" y="689781"/>
                </a:lnTo>
                <a:lnTo>
                  <a:pt x="4464015" y="689781"/>
                </a:lnTo>
                <a:lnTo>
                  <a:pt x="4464015" y="789594"/>
                </a:lnTo>
                <a:cubicBezTo>
                  <a:pt x="4464015" y="794528"/>
                  <a:pt x="4463649" y="798495"/>
                  <a:pt x="4462915" y="801495"/>
                </a:cubicBezTo>
                <a:cubicBezTo>
                  <a:pt x="4462181" y="804496"/>
                  <a:pt x="4460781" y="806863"/>
                  <a:pt x="4458715" y="808596"/>
                </a:cubicBezTo>
                <a:cubicBezTo>
                  <a:pt x="4456647" y="810330"/>
                  <a:pt x="4453747" y="811530"/>
                  <a:pt x="4450013" y="812197"/>
                </a:cubicBezTo>
                <a:cubicBezTo>
                  <a:pt x="4446279" y="812863"/>
                  <a:pt x="4441479" y="813330"/>
                  <a:pt x="4435611" y="813597"/>
                </a:cubicBezTo>
                <a:lnTo>
                  <a:pt x="4414409" y="814597"/>
                </a:lnTo>
                <a:lnTo>
                  <a:pt x="4412809" y="807196"/>
                </a:lnTo>
                <a:lnTo>
                  <a:pt x="4434411" y="806396"/>
                </a:lnTo>
                <a:cubicBezTo>
                  <a:pt x="4439212" y="806262"/>
                  <a:pt x="4443079" y="805963"/>
                  <a:pt x="4446013" y="805496"/>
                </a:cubicBezTo>
                <a:cubicBezTo>
                  <a:pt x="4448947" y="805029"/>
                  <a:pt x="4451213" y="804196"/>
                  <a:pt x="4452813" y="802995"/>
                </a:cubicBezTo>
                <a:cubicBezTo>
                  <a:pt x="4454414" y="801795"/>
                  <a:pt x="4455447" y="799995"/>
                  <a:pt x="4455914" y="797595"/>
                </a:cubicBezTo>
                <a:cubicBezTo>
                  <a:pt x="4456381" y="795194"/>
                  <a:pt x="4456615" y="791994"/>
                  <a:pt x="4456615" y="787994"/>
                </a:cubicBezTo>
                <a:lnTo>
                  <a:pt x="4456615" y="690581"/>
                </a:lnTo>
                <a:cubicBezTo>
                  <a:pt x="4445279" y="711917"/>
                  <a:pt x="4430877" y="731487"/>
                  <a:pt x="4413409" y="749289"/>
                </a:cubicBezTo>
                <a:cubicBezTo>
                  <a:pt x="4395940" y="767091"/>
                  <a:pt x="4374871" y="783660"/>
                  <a:pt x="4350201" y="798995"/>
                </a:cubicBezTo>
                <a:lnTo>
                  <a:pt x="4346401" y="792594"/>
                </a:lnTo>
                <a:cubicBezTo>
                  <a:pt x="4393206" y="763924"/>
                  <a:pt x="4427544" y="729653"/>
                  <a:pt x="4449413" y="689781"/>
                </a:cubicBezTo>
                <a:lnTo>
                  <a:pt x="4350601" y="689781"/>
                </a:lnTo>
                <a:lnTo>
                  <a:pt x="4350601" y="682580"/>
                </a:lnTo>
                <a:lnTo>
                  <a:pt x="4456615" y="682580"/>
                </a:lnTo>
                <a:close/>
                <a:moveTo>
                  <a:pt x="3547929" y="640375"/>
                </a:moveTo>
                <a:lnTo>
                  <a:pt x="3554330" y="640775"/>
                </a:lnTo>
                <a:lnTo>
                  <a:pt x="3554330" y="681380"/>
                </a:lnTo>
                <a:lnTo>
                  <a:pt x="3583333" y="681380"/>
                </a:lnTo>
                <a:lnTo>
                  <a:pt x="3583333" y="688381"/>
                </a:lnTo>
                <a:lnTo>
                  <a:pt x="3554330" y="688381"/>
                </a:lnTo>
                <a:lnTo>
                  <a:pt x="3554330" y="819197"/>
                </a:lnTo>
                <a:lnTo>
                  <a:pt x="3547929" y="819197"/>
                </a:lnTo>
                <a:lnTo>
                  <a:pt x="3547929" y="707183"/>
                </a:lnTo>
                <a:cubicBezTo>
                  <a:pt x="3544195" y="718385"/>
                  <a:pt x="3539695" y="729320"/>
                  <a:pt x="3534427" y="739988"/>
                </a:cubicBezTo>
                <a:cubicBezTo>
                  <a:pt x="3529160" y="750656"/>
                  <a:pt x="3523459" y="760857"/>
                  <a:pt x="3517325" y="770591"/>
                </a:cubicBezTo>
                <a:lnTo>
                  <a:pt x="3513525" y="764791"/>
                </a:lnTo>
                <a:cubicBezTo>
                  <a:pt x="3520726" y="753589"/>
                  <a:pt x="3527393" y="741421"/>
                  <a:pt x="3533527" y="728286"/>
                </a:cubicBezTo>
                <a:cubicBezTo>
                  <a:pt x="3539661" y="715151"/>
                  <a:pt x="3544395" y="701849"/>
                  <a:pt x="3547729" y="688381"/>
                </a:cubicBezTo>
                <a:lnTo>
                  <a:pt x="3519125" y="688381"/>
                </a:lnTo>
                <a:lnTo>
                  <a:pt x="3519125" y="681380"/>
                </a:lnTo>
                <a:lnTo>
                  <a:pt x="3547929" y="681380"/>
                </a:lnTo>
                <a:close/>
                <a:moveTo>
                  <a:pt x="294561" y="640375"/>
                </a:moveTo>
                <a:cubicBezTo>
                  <a:pt x="295894" y="643976"/>
                  <a:pt x="297161" y="647743"/>
                  <a:pt x="298361" y="651676"/>
                </a:cubicBezTo>
                <a:cubicBezTo>
                  <a:pt x="299562" y="655610"/>
                  <a:pt x="300695" y="659644"/>
                  <a:pt x="301762" y="663778"/>
                </a:cubicBezTo>
                <a:lnTo>
                  <a:pt x="372171" y="663778"/>
                </a:lnTo>
                <a:lnTo>
                  <a:pt x="372171" y="695582"/>
                </a:lnTo>
                <a:lnTo>
                  <a:pt x="365170" y="695582"/>
                </a:lnTo>
                <a:lnTo>
                  <a:pt x="365170" y="669779"/>
                </a:lnTo>
                <a:lnTo>
                  <a:pt x="227953" y="669779"/>
                </a:lnTo>
                <a:lnTo>
                  <a:pt x="227953" y="695582"/>
                </a:lnTo>
                <a:lnTo>
                  <a:pt x="221152" y="695582"/>
                </a:lnTo>
                <a:lnTo>
                  <a:pt x="221152" y="663778"/>
                </a:lnTo>
                <a:lnTo>
                  <a:pt x="294761" y="663778"/>
                </a:lnTo>
                <a:cubicBezTo>
                  <a:pt x="293694" y="659778"/>
                  <a:pt x="292561" y="655877"/>
                  <a:pt x="291360" y="652077"/>
                </a:cubicBezTo>
                <a:cubicBezTo>
                  <a:pt x="290160" y="648276"/>
                  <a:pt x="288960" y="644642"/>
                  <a:pt x="287760" y="641175"/>
                </a:cubicBezTo>
                <a:close/>
                <a:moveTo>
                  <a:pt x="508311" y="639575"/>
                </a:moveTo>
                <a:cubicBezTo>
                  <a:pt x="509778" y="643442"/>
                  <a:pt x="511145" y="647509"/>
                  <a:pt x="512412" y="651776"/>
                </a:cubicBezTo>
                <a:cubicBezTo>
                  <a:pt x="513679" y="656044"/>
                  <a:pt x="514912" y="660444"/>
                  <a:pt x="516112" y="664978"/>
                </a:cubicBezTo>
                <a:lnTo>
                  <a:pt x="584521" y="664978"/>
                </a:lnTo>
                <a:lnTo>
                  <a:pt x="584521" y="698782"/>
                </a:lnTo>
                <a:lnTo>
                  <a:pt x="577720" y="698782"/>
                </a:lnTo>
                <a:lnTo>
                  <a:pt x="577720" y="671379"/>
                </a:lnTo>
                <a:lnTo>
                  <a:pt x="440703" y="671379"/>
                </a:lnTo>
                <a:lnTo>
                  <a:pt x="440703" y="698582"/>
                </a:lnTo>
                <a:lnTo>
                  <a:pt x="433902" y="698582"/>
                </a:lnTo>
                <a:lnTo>
                  <a:pt x="433902" y="664978"/>
                </a:lnTo>
                <a:lnTo>
                  <a:pt x="509112" y="664978"/>
                </a:lnTo>
                <a:cubicBezTo>
                  <a:pt x="506711" y="656310"/>
                  <a:pt x="504178" y="648109"/>
                  <a:pt x="501511" y="640375"/>
                </a:cubicBezTo>
                <a:close/>
                <a:moveTo>
                  <a:pt x="4044839" y="639175"/>
                </a:moveTo>
                <a:lnTo>
                  <a:pt x="4051439" y="640775"/>
                </a:lnTo>
                <a:cubicBezTo>
                  <a:pt x="4050107" y="645842"/>
                  <a:pt x="4048506" y="651310"/>
                  <a:pt x="4046639" y="657177"/>
                </a:cubicBezTo>
                <a:cubicBezTo>
                  <a:pt x="4044772" y="663045"/>
                  <a:pt x="4042638" y="669045"/>
                  <a:pt x="4040238" y="675179"/>
                </a:cubicBezTo>
                <a:lnTo>
                  <a:pt x="4101246" y="675179"/>
                </a:lnTo>
                <a:cubicBezTo>
                  <a:pt x="4101246" y="675713"/>
                  <a:pt x="4101146" y="678647"/>
                  <a:pt x="4100946" y="683981"/>
                </a:cubicBezTo>
                <a:cubicBezTo>
                  <a:pt x="4100746" y="689315"/>
                  <a:pt x="4100546" y="695949"/>
                  <a:pt x="4100346" y="703883"/>
                </a:cubicBezTo>
                <a:cubicBezTo>
                  <a:pt x="4100146" y="711817"/>
                  <a:pt x="4099879" y="720485"/>
                  <a:pt x="4099546" y="729886"/>
                </a:cubicBezTo>
                <a:cubicBezTo>
                  <a:pt x="4099213" y="739288"/>
                  <a:pt x="4098879" y="748155"/>
                  <a:pt x="4098545" y="756490"/>
                </a:cubicBezTo>
                <a:cubicBezTo>
                  <a:pt x="4098212" y="764824"/>
                  <a:pt x="4097945" y="772158"/>
                  <a:pt x="4097745" y="778492"/>
                </a:cubicBezTo>
                <a:cubicBezTo>
                  <a:pt x="4097545" y="784827"/>
                  <a:pt x="4097379" y="788860"/>
                  <a:pt x="4097245" y="790594"/>
                </a:cubicBezTo>
                <a:cubicBezTo>
                  <a:pt x="4096979" y="794994"/>
                  <a:pt x="4096379" y="798562"/>
                  <a:pt x="4095445" y="801295"/>
                </a:cubicBezTo>
                <a:cubicBezTo>
                  <a:pt x="4094512" y="804029"/>
                  <a:pt x="4093045" y="806196"/>
                  <a:pt x="4091045" y="807796"/>
                </a:cubicBezTo>
                <a:cubicBezTo>
                  <a:pt x="4089044" y="809396"/>
                  <a:pt x="4086377" y="810563"/>
                  <a:pt x="4083043" y="811296"/>
                </a:cubicBezTo>
                <a:cubicBezTo>
                  <a:pt x="4079710" y="812030"/>
                  <a:pt x="4075576" y="812597"/>
                  <a:pt x="4070642" y="812997"/>
                </a:cubicBezTo>
                <a:lnTo>
                  <a:pt x="4054440" y="814197"/>
                </a:lnTo>
                <a:lnTo>
                  <a:pt x="4051839" y="807196"/>
                </a:lnTo>
                <a:lnTo>
                  <a:pt x="4069042" y="805996"/>
                </a:lnTo>
                <a:cubicBezTo>
                  <a:pt x="4073176" y="805729"/>
                  <a:pt x="4076609" y="805329"/>
                  <a:pt x="4079343" y="804796"/>
                </a:cubicBezTo>
                <a:cubicBezTo>
                  <a:pt x="4082077" y="804262"/>
                  <a:pt x="4084211" y="803362"/>
                  <a:pt x="4085744" y="802095"/>
                </a:cubicBezTo>
                <a:cubicBezTo>
                  <a:pt x="4087277" y="800829"/>
                  <a:pt x="4088378" y="799062"/>
                  <a:pt x="4089044" y="796795"/>
                </a:cubicBezTo>
                <a:cubicBezTo>
                  <a:pt x="4089711" y="794528"/>
                  <a:pt x="4090178" y="791594"/>
                  <a:pt x="4090445" y="787994"/>
                </a:cubicBezTo>
                <a:cubicBezTo>
                  <a:pt x="4090578" y="786260"/>
                  <a:pt x="4090745" y="782726"/>
                  <a:pt x="4090945" y="777392"/>
                </a:cubicBezTo>
                <a:cubicBezTo>
                  <a:pt x="4091145" y="772058"/>
                  <a:pt x="4091378" y="765757"/>
                  <a:pt x="4091645" y="758490"/>
                </a:cubicBezTo>
                <a:cubicBezTo>
                  <a:pt x="4091911" y="751222"/>
                  <a:pt x="4092178" y="743521"/>
                  <a:pt x="4092445" y="735387"/>
                </a:cubicBezTo>
                <a:cubicBezTo>
                  <a:pt x="4092712" y="727253"/>
                  <a:pt x="4092978" y="719552"/>
                  <a:pt x="4093245" y="712284"/>
                </a:cubicBezTo>
                <a:cubicBezTo>
                  <a:pt x="4093512" y="705017"/>
                  <a:pt x="4093712" y="698649"/>
                  <a:pt x="4093845" y="693182"/>
                </a:cubicBezTo>
                <a:cubicBezTo>
                  <a:pt x="4093978" y="687714"/>
                  <a:pt x="4094112" y="684047"/>
                  <a:pt x="4094245" y="682180"/>
                </a:cubicBezTo>
                <a:lnTo>
                  <a:pt x="4037438" y="682180"/>
                </a:lnTo>
                <a:cubicBezTo>
                  <a:pt x="4034905" y="688048"/>
                  <a:pt x="4032171" y="693782"/>
                  <a:pt x="4029237" y="699382"/>
                </a:cubicBezTo>
                <a:cubicBezTo>
                  <a:pt x="4026303" y="704983"/>
                  <a:pt x="4023103" y="710384"/>
                  <a:pt x="4019636" y="715585"/>
                </a:cubicBezTo>
                <a:lnTo>
                  <a:pt x="4013835" y="711584"/>
                </a:lnTo>
                <a:cubicBezTo>
                  <a:pt x="4017702" y="705983"/>
                  <a:pt x="4021236" y="700049"/>
                  <a:pt x="4024436" y="693782"/>
                </a:cubicBezTo>
                <a:cubicBezTo>
                  <a:pt x="4027637" y="687514"/>
                  <a:pt x="4030537" y="681180"/>
                  <a:pt x="4033137" y="674779"/>
                </a:cubicBezTo>
                <a:cubicBezTo>
                  <a:pt x="4035738" y="668379"/>
                  <a:pt x="4038005" y="662144"/>
                  <a:pt x="4039938" y="656077"/>
                </a:cubicBezTo>
                <a:cubicBezTo>
                  <a:pt x="4041872" y="650010"/>
                  <a:pt x="4043505" y="644376"/>
                  <a:pt x="4044839" y="639175"/>
                </a:cubicBezTo>
                <a:close/>
                <a:moveTo>
                  <a:pt x="2770384" y="638575"/>
                </a:moveTo>
                <a:lnTo>
                  <a:pt x="2776385" y="641575"/>
                </a:lnTo>
                <a:cubicBezTo>
                  <a:pt x="2774118" y="644909"/>
                  <a:pt x="2771718" y="648276"/>
                  <a:pt x="2769184" y="651676"/>
                </a:cubicBezTo>
                <a:cubicBezTo>
                  <a:pt x="2766651" y="655077"/>
                  <a:pt x="2763917" y="658511"/>
                  <a:pt x="2760983" y="661978"/>
                </a:cubicBezTo>
                <a:lnTo>
                  <a:pt x="2849394" y="661978"/>
                </a:lnTo>
                <a:lnTo>
                  <a:pt x="2849394" y="668579"/>
                </a:lnTo>
                <a:cubicBezTo>
                  <a:pt x="2837393" y="684047"/>
                  <a:pt x="2823257" y="697749"/>
                  <a:pt x="2806989" y="709684"/>
                </a:cubicBezTo>
                <a:cubicBezTo>
                  <a:pt x="2790720" y="721619"/>
                  <a:pt x="2771585" y="732253"/>
                  <a:pt x="2749582" y="741588"/>
                </a:cubicBezTo>
                <a:lnTo>
                  <a:pt x="2850194" y="741588"/>
                </a:lnTo>
                <a:lnTo>
                  <a:pt x="2850194" y="818197"/>
                </a:lnTo>
                <a:lnTo>
                  <a:pt x="2843393" y="818197"/>
                </a:lnTo>
                <a:lnTo>
                  <a:pt x="2843393" y="804796"/>
                </a:lnTo>
                <a:lnTo>
                  <a:pt x="2741381" y="804796"/>
                </a:lnTo>
                <a:lnTo>
                  <a:pt x="2741381" y="818197"/>
                </a:lnTo>
                <a:lnTo>
                  <a:pt x="2734580" y="818197"/>
                </a:lnTo>
                <a:lnTo>
                  <a:pt x="2734580" y="747789"/>
                </a:lnTo>
                <a:cubicBezTo>
                  <a:pt x="2728313" y="750189"/>
                  <a:pt x="2721845" y="752489"/>
                  <a:pt x="2715177" y="754689"/>
                </a:cubicBezTo>
                <a:cubicBezTo>
                  <a:pt x="2708510" y="756890"/>
                  <a:pt x="2701576" y="759123"/>
                  <a:pt x="2694375" y="761390"/>
                </a:cubicBezTo>
                <a:lnTo>
                  <a:pt x="2692175" y="754589"/>
                </a:lnTo>
                <a:cubicBezTo>
                  <a:pt x="2709777" y="749389"/>
                  <a:pt x="2725945" y="743821"/>
                  <a:pt x="2740681" y="737887"/>
                </a:cubicBezTo>
                <a:cubicBezTo>
                  <a:pt x="2755416" y="731953"/>
                  <a:pt x="2768851" y="725486"/>
                  <a:pt x="2780986" y="718485"/>
                </a:cubicBezTo>
                <a:cubicBezTo>
                  <a:pt x="2793121" y="711484"/>
                  <a:pt x="2804089" y="703883"/>
                  <a:pt x="2813890" y="695682"/>
                </a:cubicBezTo>
                <a:cubicBezTo>
                  <a:pt x="2823691" y="687481"/>
                  <a:pt x="2832525" y="678513"/>
                  <a:pt x="2840393" y="668779"/>
                </a:cubicBezTo>
                <a:lnTo>
                  <a:pt x="2755183" y="668779"/>
                </a:lnTo>
                <a:cubicBezTo>
                  <a:pt x="2752916" y="671179"/>
                  <a:pt x="2750649" y="673579"/>
                  <a:pt x="2748381" y="675980"/>
                </a:cubicBezTo>
                <a:cubicBezTo>
                  <a:pt x="2746115" y="678380"/>
                  <a:pt x="2743781" y="680713"/>
                  <a:pt x="2741381" y="682980"/>
                </a:cubicBezTo>
                <a:cubicBezTo>
                  <a:pt x="2743915" y="684847"/>
                  <a:pt x="2746848" y="687014"/>
                  <a:pt x="2750182" y="689481"/>
                </a:cubicBezTo>
                <a:cubicBezTo>
                  <a:pt x="2753516" y="691948"/>
                  <a:pt x="2756883" y="694482"/>
                  <a:pt x="2760283" y="697082"/>
                </a:cubicBezTo>
                <a:cubicBezTo>
                  <a:pt x="2763683" y="699683"/>
                  <a:pt x="2766917" y="702249"/>
                  <a:pt x="2769984" y="704783"/>
                </a:cubicBezTo>
                <a:cubicBezTo>
                  <a:pt x="2773051" y="707317"/>
                  <a:pt x="2775585" y="709517"/>
                  <a:pt x="2777585" y="711384"/>
                </a:cubicBezTo>
                <a:lnTo>
                  <a:pt x="2772985" y="716785"/>
                </a:lnTo>
                <a:cubicBezTo>
                  <a:pt x="2770985" y="714918"/>
                  <a:pt x="2768417" y="712684"/>
                  <a:pt x="2765284" y="710084"/>
                </a:cubicBezTo>
                <a:cubicBezTo>
                  <a:pt x="2762150" y="707483"/>
                  <a:pt x="2758849" y="704816"/>
                  <a:pt x="2755383" y="702083"/>
                </a:cubicBezTo>
                <a:cubicBezTo>
                  <a:pt x="2751915" y="699349"/>
                  <a:pt x="2748515" y="696715"/>
                  <a:pt x="2745181" y="694182"/>
                </a:cubicBezTo>
                <a:cubicBezTo>
                  <a:pt x="2741847" y="691648"/>
                  <a:pt x="2738914" y="689515"/>
                  <a:pt x="2736380" y="687781"/>
                </a:cubicBezTo>
                <a:cubicBezTo>
                  <a:pt x="2731446" y="692315"/>
                  <a:pt x="2726379" y="696682"/>
                  <a:pt x="2721178" y="700883"/>
                </a:cubicBezTo>
                <a:cubicBezTo>
                  <a:pt x="2715977" y="705083"/>
                  <a:pt x="2710643" y="709050"/>
                  <a:pt x="2705177" y="712784"/>
                </a:cubicBezTo>
                <a:lnTo>
                  <a:pt x="2700975" y="706983"/>
                </a:lnTo>
                <a:cubicBezTo>
                  <a:pt x="2707643" y="702450"/>
                  <a:pt x="2714311" y="697382"/>
                  <a:pt x="2720978" y="691782"/>
                </a:cubicBezTo>
                <a:cubicBezTo>
                  <a:pt x="2727646" y="686181"/>
                  <a:pt x="2734013" y="680380"/>
                  <a:pt x="2740081" y="674379"/>
                </a:cubicBezTo>
                <a:cubicBezTo>
                  <a:pt x="2746148" y="668379"/>
                  <a:pt x="2751749" y="662311"/>
                  <a:pt x="2756883" y="656177"/>
                </a:cubicBezTo>
                <a:cubicBezTo>
                  <a:pt x="2762017" y="650043"/>
                  <a:pt x="2766517" y="644176"/>
                  <a:pt x="2770384" y="638575"/>
                </a:cubicBezTo>
                <a:close/>
                <a:moveTo>
                  <a:pt x="4634360" y="638175"/>
                </a:moveTo>
                <a:cubicBezTo>
                  <a:pt x="4635827" y="640708"/>
                  <a:pt x="4637394" y="643475"/>
                  <a:pt x="4639061" y="646476"/>
                </a:cubicBezTo>
                <a:cubicBezTo>
                  <a:pt x="4640727" y="649476"/>
                  <a:pt x="4642428" y="652543"/>
                  <a:pt x="4644161" y="655677"/>
                </a:cubicBezTo>
                <a:cubicBezTo>
                  <a:pt x="4645895" y="658811"/>
                  <a:pt x="4647529" y="661844"/>
                  <a:pt x="4649062" y="664778"/>
                </a:cubicBezTo>
                <a:cubicBezTo>
                  <a:pt x="4650595" y="667712"/>
                  <a:pt x="4651963" y="670379"/>
                  <a:pt x="4653163" y="672779"/>
                </a:cubicBezTo>
                <a:lnTo>
                  <a:pt x="4646961" y="675980"/>
                </a:lnTo>
                <a:cubicBezTo>
                  <a:pt x="4645895" y="673713"/>
                  <a:pt x="4644628" y="671112"/>
                  <a:pt x="4643161" y="668179"/>
                </a:cubicBezTo>
                <a:cubicBezTo>
                  <a:pt x="4641695" y="665245"/>
                  <a:pt x="4640161" y="662245"/>
                  <a:pt x="4638561" y="659177"/>
                </a:cubicBezTo>
                <a:cubicBezTo>
                  <a:pt x="4636961" y="656110"/>
                  <a:pt x="4635294" y="653010"/>
                  <a:pt x="4633560" y="649876"/>
                </a:cubicBezTo>
                <a:cubicBezTo>
                  <a:pt x="4631827" y="646743"/>
                  <a:pt x="4630093" y="643842"/>
                  <a:pt x="4628359" y="641175"/>
                </a:cubicBezTo>
                <a:close/>
                <a:moveTo>
                  <a:pt x="496910" y="461143"/>
                </a:moveTo>
                <a:lnTo>
                  <a:pt x="497910" y="463944"/>
                </a:lnTo>
                <a:lnTo>
                  <a:pt x="498910" y="466544"/>
                </a:lnTo>
                <a:cubicBezTo>
                  <a:pt x="494910" y="468011"/>
                  <a:pt x="490209" y="469611"/>
                  <a:pt x="484808" y="471344"/>
                </a:cubicBezTo>
                <a:cubicBezTo>
                  <a:pt x="479408" y="473078"/>
                  <a:pt x="473907" y="474878"/>
                  <a:pt x="468306" y="476745"/>
                </a:cubicBezTo>
                <a:cubicBezTo>
                  <a:pt x="462706" y="478612"/>
                  <a:pt x="457205" y="480412"/>
                  <a:pt x="451804" y="482146"/>
                </a:cubicBezTo>
                <a:cubicBezTo>
                  <a:pt x="446404" y="483879"/>
                  <a:pt x="441703" y="485346"/>
                  <a:pt x="437703" y="486546"/>
                </a:cubicBezTo>
                <a:lnTo>
                  <a:pt x="435702" y="480746"/>
                </a:lnTo>
                <a:cubicBezTo>
                  <a:pt x="439836" y="479545"/>
                  <a:pt x="444637" y="478112"/>
                  <a:pt x="450104" y="476445"/>
                </a:cubicBezTo>
                <a:cubicBezTo>
                  <a:pt x="455572" y="474778"/>
                  <a:pt x="461139" y="473045"/>
                  <a:pt x="466806" y="471244"/>
                </a:cubicBezTo>
                <a:cubicBezTo>
                  <a:pt x="472474" y="469444"/>
                  <a:pt x="477941" y="467644"/>
                  <a:pt x="483208" y="465844"/>
                </a:cubicBezTo>
                <a:cubicBezTo>
                  <a:pt x="488476" y="464044"/>
                  <a:pt x="493043" y="462477"/>
                  <a:pt x="496910" y="461143"/>
                </a:cubicBezTo>
                <a:close/>
                <a:moveTo>
                  <a:pt x="522513" y="460743"/>
                </a:moveTo>
                <a:cubicBezTo>
                  <a:pt x="525580" y="461677"/>
                  <a:pt x="529847" y="463010"/>
                  <a:pt x="535315" y="464744"/>
                </a:cubicBezTo>
                <a:cubicBezTo>
                  <a:pt x="540782" y="466477"/>
                  <a:pt x="546483" y="468277"/>
                  <a:pt x="552417" y="470144"/>
                </a:cubicBezTo>
                <a:cubicBezTo>
                  <a:pt x="558351" y="472011"/>
                  <a:pt x="564085" y="473811"/>
                  <a:pt x="569619" y="475545"/>
                </a:cubicBezTo>
                <a:cubicBezTo>
                  <a:pt x="575153" y="477279"/>
                  <a:pt x="579587" y="478679"/>
                  <a:pt x="582921" y="479745"/>
                </a:cubicBezTo>
                <a:lnTo>
                  <a:pt x="580920" y="485946"/>
                </a:lnTo>
                <a:cubicBezTo>
                  <a:pt x="577587" y="484613"/>
                  <a:pt x="573186" y="483013"/>
                  <a:pt x="567719" y="481146"/>
                </a:cubicBezTo>
                <a:cubicBezTo>
                  <a:pt x="562251" y="479279"/>
                  <a:pt x="556584" y="477379"/>
                  <a:pt x="550717" y="475445"/>
                </a:cubicBezTo>
                <a:cubicBezTo>
                  <a:pt x="544849" y="473511"/>
                  <a:pt x="539182" y="471678"/>
                  <a:pt x="533715" y="469944"/>
                </a:cubicBezTo>
                <a:cubicBezTo>
                  <a:pt x="528247" y="468211"/>
                  <a:pt x="523847" y="466877"/>
                  <a:pt x="520513" y="465944"/>
                </a:cubicBezTo>
                <a:close/>
                <a:moveTo>
                  <a:pt x="2938005" y="455943"/>
                </a:moveTo>
                <a:lnTo>
                  <a:pt x="2947007" y="455943"/>
                </a:lnTo>
                <a:cubicBezTo>
                  <a:pt x="2947007" y="460343"/>
                  <a:pt x="2946373" y="464777"/>
                  <a:pt x="2945106" y="469244"/>
                </a:cubicBezTo>
                <a:cubicBezTo>
                  <a:pt x="2943839" y="473711"/>
                  <a:pt x="2942239" y="478012"/>
                  <a:pt x="2940306" y="482146"/>
                </a:cubicBezTo>
                <a:cubicBezTo>
                  <a:pt x="2938372" y="486280"/>
                  <a:pt x="2936205" y="490247"/>
                  <a:pt x="2933805" y="494047"/>
                </a:cubicBezTo>
                <a:cubicBezTo>
                  <a:pt x="2931405" y="497848"/>
                  <a:pt x="2929071" y="501215"/>
                  <a:pt x="2926804" y="504149"/>
                </a:cubicBezTo>
                <a:lnTo>
                  <a:pt x="2919003" y="504149"/>
                </a:lnTo>
                <a:cubicBezTo>
                  <a:pt x="2924870" y="495614"/>
                  <a:pt x="2929504" y="487246"/>
                  <a:pt x="2932905" y="479045"/>
                </a:cubicBezTo>
                <a:cubicBezTo>
                  <a:pt x="2936305" y="470844"/>
                  <a:pt x="2938005" y="463143"/>
                  <a:pt x="2938005" y="455943"/>
                </a:cubicBezTo>
                <a:close/>
                <a:moveTo>
                  <a:pt x="871081" y="455943"/>
                </a:moveTo>
                <a:lnTo>
                  <a:pt x="880082" y="455943"/>
                </a:lnTo>
                <a:cubicBezTo>
                  <a:pt x="880082" y="460343"/>
                  <a:pt x="879448" y="464777"/>
                  <a:pt x="878181" y="469244"/>
                </a:cubicBezTo>
                <a:cubicBezTo>
                  <a:pt x="876915" y="473711"/>
                  <a:pt x="875314" y="478012"/>
                  <a:pt x="873381" y="482146"/>
                </a:cubicBezTo>
                <a:cubicBezTo>
                  <a:pt x="871447" y="486280"/>
                  <a:pt x="869280" y="490247"/>
                  <a:pt x="866880" y="494047"/>
                </a:cubicBezTo>
                <a:cubicBezTo>
                  <a:pt x="864480" y="497848"/>
                  <a:pt x="862146" y="501215"/>
                  <a:pt x="859879" y="504149"/>
                </a:cubicBezTo>
                <a:lnTo>
                  <a:pt x="852078" y="504149"/>
                </a:lnTo>
                <a:cubicBezTo>
                  <a:pt x="857946" y="495614"/>
                  <a:pt x="862579" y="487246"/>
                  <a:pt x="865980" y="479045"/>
                </a:cubicBezTo>
                <a:cubicBezTo>
                  <a:pt x="869380" y="470844"/>
                  <a:pt x="871081" y="463143"/>
                  <a:pt x="871081" y="455943"/>
                </a:cubicBezTo>
                <a:close/>
                <a:moveTo>
                  <a:pt x="547516" y="438940"/>
                </a:moveTo>
                <a:lnTo>
                  <a:pt x="551317" y="443341"/>
                </a:lnTo>
                <a:cubicBezTo>
                  <a:pt x="549583" y="444541"/>
                  <a:pt x="547583" y="445808"/>
                  <a:pt x="545316" y="447141"/>
                </a:cubicBezTo>
                <a:cubicBezTo>
                  <a:pt x="543049" y="448475"/>
                  <a:pt x="540682" y="449842"/>
                  <a:pt x="538215" y="451242"/>
                </a:cubicBezTo>
                <a:cubicBezTo>
                  <a:pt x="535748" y="452642"/>
                  <a:pt x="533314" y="454009"/>
                  <a:pt x="530914" y="455342"/>
                </a:cubicBezTo>
                <a:cubicBezTo>
                  <a:pt x="528514" y="456676"/>
                  <a:pt x="526447" y="457809"/>
                  <a:pt x="524713" y="458743"/>
                </a:cubicBezTo>
                <a:lnTo>
                  <a:pt x="521713" y="453542"/>
                </a:lnTo>
                <a:cubicBezTo>
                  <a:pt x="523847" y="452475"/>
                  <a:pt x="526114" y="451309"/>
                  <a:pt x="528514" y="450042"/>
                </a:cubicBezTo>
                <a:cubicBezTo>
                  <a:pt x="530914" y="448775"/>
                  <a:pt x="533281" y="447475"/>
                  <a:pt x="535615" y="446141"/>
                </a:cubicBezTo>
                <a:cubicBezTo>
                  <a:pt x="537948" y="444808"/>
                  <a:pt x="540149" y="443508"/>
                  <a:pt x="542216" y="442241"/>
                </a:cubicBezTo>
                <a:cubicBezTo>
                  <a:pt x="544283" y="440974"/>
                  <a:pt x="546049" y="439874"/>
                  <a:pt x="547516" y="438940"/>
                </a:cubicBezTo>
                <a:close/>
                <a:moveTo>
                  <a:pt x="472107" y="438340"/>
                </a:moveTo>
                <a:cubicBezTo>
                  <a:pt x="473440" y="439140"/>
                  <a:pt x="475174" y="440174"/>
                  <a:pt x="477308" y="441441"/>
                </a:cubicBezTo>
                <a:cubicBezTo>
                  <a:pt x="479441" y="442708"/>
                  <a:pt x="481675" y="444074"/>
                  <a:pt x="484008" y="445541"/>
                </a:cubicBezTo>
                <a:cubicBezTo>
                  <a:pt x="486342" y="447008"/>
                  <a:pt x="488576" y="448475"/>
                  <a:pt x="490709" y="449942"/>
                </a:cubicBezTo>
                <a:cubicBezTo>
                  <a:pt x="492843" y="451409"/>
                  <a:pt x="494576" y="452609"/>
                  <a:pt x="495910" y="453542"/>
                </a:cubicBezTo>
                <a:lnTo>
                  <a:pt x="492109" y="458743"/>
                </a:lnTo>
                <a:cubicBezTo>
                  <a:pt x="490909" y="457809"/>
                  <a:pt x="489242" y="456576"/>
                  <a:pt x="487109" y="455042"/>
                </a:cubicBezTo>
                <a:cubicBezTo>
                  <a:pt x="484975" y="453509"/>
                  <a:pt x="482775" y="451975"/>
                  <a:pt x="480508" y="450442"/>
                </a:cubicBezTo>
                <a:cubicBezTo>
                  <a:pt x="478241" y="448908"/>
                  <a:pt x="475974" y="447441"/>
                  <a:pt x="473707" y="446041"/>
                </a:cubicBezTo>
                <a:cubicBezTo>
                  <a:pt x="471440" y="444641"/>
                  <a:pt x="469640" y="443541"/>
                  <a:pt x="468306" y="442741"/>
                </a:cubicBezTo>
                <a:close/>
                <a:moveTo>
                  <a:pt x="3160557" y="435140"/>
                </a:moveTo>
                <a:cubicBezTo>
                  <a:pt x="3158690" y="438207"/>
                  <a:pt x="3156790" y="441174"/>
                  <a:pt x="3154856" y="444041"/>
                </a:cubicBezTo>
                <a:cubicBezTo>
                  <a:pt x="3152923" y="446908"/>
                  <a:pt x="3151023" y="449542"/>
                  <a:pt x="3149155" y="451942"/>
                </a:cubicBezTo>
                <a:cubicBezTo>
                  <a:pt x="3155957" y="453942"/>
                  <a:pt x="3163591" y="456209"/>
                  <a:pt x="3172058" y="458743"/>
                </a:cubicBezTo>
                <a:cubicBezTo>
                  <a:pt x="3180526" y="461277"/>
                  <a:pt x="3189361" y="464010"/>
                  <a:pt x="3198562" y="466944"/>
                </a:cubicBezTo>
                <a:cubicBezTo>
                  <a:pt x="3206029" y="462810"/>
                  <a:pt x="3212097" y="458176"/>
                  <a:pt x="3216764" y="453042"/>
                </a:cubicBezTo>
                <a:cubicBezTo>
                  <a:pt x="3221431" y="447908"/>
                  <a:pt x="3225499" y="441941"/>
                  <a:pt x="3228966" y="435140"/>
                </a:cubicBezTo>
                <a:close/>
                <a:moveTo>
                  <a:pt x="2551033" y="433140"/>
                </a:moveTo>
                <a:cubicBezTo>
                  <a:pt x="2548499" y="436740"/>
                  <a:pt x="2545999" y="440174"/>
                  <a:pt x="2543532" y="443441"/>
                </a:cubicBezTo>
                <a:cubicBezTo>
                  <a:pt x="2541065" y="446708"/>
                  <a:pt x="2538698" y="449675"/>
                  <a:pt x="2536431" y="452342"/>
                </a:cubicBezTo>
                <a:cubicBezTo>
                  <a:pt x="2542299" y="453942"/>
                  <a:pt x="2549199" y="455943"/>
                  <a:pt x="2557134" y="458343"/>
                </a:cubicBezTo>
                <a:cubicBezTo>
                  <a:pt x="2565068" y="460743"/>
                  <a:pt x="2573503" y="463277"/>
                  <a:pt x="2582437" y="465944"/>
                </a:cubicBezTo>
                <a:cubicBezTo>
                  <a:pt x="2589905" y="461677"/>
                  <a:pt x="2596005" y="456876"/>
                  <a:pt x="2600739" y="451542"/>
                </a:cubicBezTo>
                <a:cubicBezTo>
                  <a:pt x="2605473" y="446208"/>
                  <a:pt x="2609774" y="440074"/>
                  <a:pt x="2613641" y="433140"/>
                </a:cubicBezTo>
                <a:close/>
                <a:moveTo>
                  <a:pt x="507711" y="431139"/>
                </a:moveTo>
                <a:lnTo>
                  <a:pt x="514112" y="431539"/>
                </a:lnTo>
                <a:lnTo>
                  <a:pt x="514112" y="475345"/>
                </a:lnTo>
                <a:cubicBezTo>
                  <a:pt x="514112" y="478812"/>
                  <a:pt x="513812" y="481579"/>
                  <a:pt x="513212" y="483646"/>
                </a:cubicBezTo>
                <a:cubicBezTo>
                  <a:pt x="512612" y="485713"/>
                  <a:pt x="511545" y="487380"/>
                  <a:pt x="510012" y="488647"/>
                </a:cubicBezTo>
                <a:cubicBezTo>
                  <a:pt x="508478" y="489913"/>
                  <a:pt x="506445" y="490847"/>
                  <a:pt x="503911" y="491447"/>
                </a:cubicBezTo>
                <a:cubicBezTo>
                  <a:pt x="501377" y="492047"/>
                  <a:pt x="498110" y="492480"/>
                  <a:pt x="494110" y="492747"/>
                </a:cubicBezTo>
                <a:lnTo>
                  <a:pt x="481908" y="493747"/>
                </a:lnTo>
                <a:lnTo>
                  <a:pt x="479908" y="487346"/>
                </a:lnTo>
                <a:lnTo>
                  <a:pt x="492909" y="486546"/>
                </a:lnTo>
                <a:cubicBezTo>
                  <a:pt x="495977" y="486280"/>
                  <a:pt x="498477" y="485946"/>
                  <a:pt x="500410" y="485546"/>
                </a:cubicBezTo>
                <a:cubicBezTo>
                  <a:pt x="502344" y="485146"/>
                  <a:pt x="503844" y="484513"/>
                  <a:pt x="504911" y="483646"/>
                </a:cubicBezTo>
                <a:cubicBezTo>
                  <a:pt x="505978" y="482779"/>
                  <a:pt x="506711" y="481546"/>
                  <a:pt x="507111" y="479946"/>
                </a:cubicBezTo>
                <a:cubicBezTo>
                  <a:pt x="507511" y="478345"/>
                  <a:pt x="507711" y="476212"/>
                  <a:pt x="507711" y="473545"/>
                </a:cubicBezTo>
                <a:close/>
                <a:moveTo>
                  <a:pt x="1340787" y="426339"/>
                </a:moveTo>
                <a:cubicBezTo>
                  <a:pt x="1339053" y="430206"/>
                  <a:pt x="1337286" y="433873"/>
                  <a:pt x="1335486" y="437340"/>
                </a:cubicBezTo>
                <a:cubicBezTo>
                  <a:pt x="1333686" y="440807"/>
                  <a:pt x="1331986" y="443941"/>
                  <a:pt x="1330386" y="446741"/>
                </a:cubicBezTo>
                <a:cubicBezTo>
                  <a:pt x="1335719" y="448608"/>
                  <a:pt x="1341554" y="450809"/>
                  <a:pt x="1347888" y="453342"/>
                </a:cubicBezTo>
                <a:cubicBezTo>
                  <a:pt x="1354222" y="455876"/>
                  <a:pt x="1360856" y="458676"/>
                  <a:pt x="1367790" y="461743"/>
                </a:cubicBezTo>
                <a:cubicBezTo>
                  <a:pt x="1373391" y="457343"/>
                  <a:pt x="1377925" y="452275"/>
                  <a:pt x="1381392" y="446541"/>
                </a:cubicBezTo>
                <a:cubicBezTo>
                  <a:pt x="1384859" y="440807"/>
                  <a:pt x="1388126" y="434073"/>
                  <a:pt x="1391193" y="426339"/>
                </a:cubicBezTo>
                <a:close/>
                <a:moveTo>
                  <a:pt x="3946427" y="422938"/>
                </a:moveTo>
                <a:lnTo>
                  <a:pt x="4102046" y="422938"/>
                </a:lnTo>
                <a:lnTo>
                  <a:pt x="4102046" y="429539"/>
                </a:lnTo>
                <a:lnTo>
                  <a:pt x="4017835" y="429539"/>
                </a:lnTo>
                <a:cubicBezTo>
                  <a:pt x="4015169" y="433673"/>
                  <a:pt x="4012035" y="438007"/>
                  <a:pt x="4008434" y="442541"/>
                </a:cubicBezTo>
                <a:cubicBezTo>
                  <a:pt x="4004834" y="447075"/>
                  <a:pt x="4001100" y="451542"/>
                  <a:pt x="3997233" y="455943"/>
                </a:cubicBezTo>
                <a:cubicBezTo>
                  <a:pt x="3993366" y="460343"/>
                  <a:pt x="3989432" y="464510"/>
                  <a:pt x="3985431" y="468444"/>
                </a:cubicBezTo>
                <a:cubicBezTo>
                  <a:pt x="3981431" y="472378"/>
                  <a:pt x="3977631" y="475812"/>
                  <a:pt x="3974030" y="478745"/>
                </a:cubicBezTo>
                <a:cubicBezTo>
                  <a:pt x="3976563" y="478612"/>
                  <a:pt x="3980164" y="478479"/>
                  <a:pt x="3984831" y="478345"/>
                </a:cubicBezTo>
                <a:cubicBezTo>
                  <a:pt x="3989499" y="478212"/>
                  <a:pt x="3994799" y="478045"/>
                  <a:pt x="4000733" y="477845"/>
                </a:cubicBezTo>
                <a:cubicBezTo>
                  <a:pt x="4006667" y="477645"/>
                  <a:pt x="4012901" y="477445"/>
                  <a:pt x="4019436" y="477245"/>
                </a:cubicBezTo>
                <a:cubicBezTo>
                  <a:pt x="4025970" y="477045"/>
                  <a:pt x="4032304" y="476878"/>
                  <a:pt x="4038438" y="476745"/>
                </a:cubicBezTo>
                <a:cubicBezTo>
                  <a:pt x="4044572" y="476612"/>
                  <a:pt x="4050306" y="476445"/>
                  <a:pt x="4055640" y="476245"/>
                </a:cubicBezTo>
                <a:cubicBezTo>
                  <a:pt x="4060974" y="476045"/>
                  <a:pt x="4065308" y="475878"/>
                  <a:pt x="4068642" y="475745"/>
                </a:cubicBezTo>
                <a:cubicBezTo>
                  <a:pt x="4064375" y="470411"/>
                  <a:pt x="4059974" y="465144"/>
                  <a:pt x="4055440" y="459943"/>
                </a:cubicBezTo>
                <a:cubicBezTo>
                  <a:pt x="4050907" y="454742"/>
                  <a:pt x="4046973" y="450409"/>
                  <a:pt x="4043639" y="446941"/>
                </a:cubicBezTo>
                <a:lnTo>
                  <a:pt x="4048639" y="442541"/>
                </a:lnTo>
                <a:cubicBezTo>
                  <a:pt x="4051573" y="445741"/>
                  <a:pt x="4054907" y="449442"/>
                  <a:pt x="4058641" y="453642"/>
                </a:cubicBezTo>
                <a:cubicBezTo>
                  <a:pt x="4062374" y="457843"/>
                  <a:pt x="4066141" y="462210"/>
                  <a:pt x="4069942" y="466744"/>
                </a:cubicBezTo>
                <a:cubicBezTo>
                  <a:pt x="4073743" y="471278"/>
                  <a:pt x="4077376" y="475645"/>
                  <a:pt x="4080843" y="479846"/>
                </a:cubicBezTo>
                <a:cubicBezTo>
                  <a:pt x="4084311" y="484046"/>
                  <a:pt x="4087244" y="487746"/>
                  <a:pt x="4089645" y="490947"/>
                </a:cubicBezTo>
                <a:lnTo>
                  <a:pt x="4084244" y="495948"/>
                </a:lnTo>
                <a:cubicBezTo>
                  <a:pt x="4081577" y="492214"/>
                  <a:pt x="4077976" y="487480"/>
                  <a:pt x="4073442" y="481746"/>
                </a:cubicBezTo>
                <a:cubicBezTo>
                  <a:pt x="4070775" y="481879"/>
                  <a:pt x="4066609" y="482046"/>
                  <a:pt x="4060941" y="482246"/>
                </a:cubicBezTo>
                <a:cubicBezTo>
                  <a:pt x="4055274" y="482446"/>
                  <a:pt x="4048873" y="482679"/>
                  <a:pt x="4041739" y="482946"/>
                </a:cubicBezTo>
                <a:cubicBezTo>
                  <a:pt x="4034604" y="483213"/>
                  <a:pt x="4027170" y="483479"/>
                  <a:pt x="4019436" y="483746"/>
                </a:cubicBezTo>
                <a:cubicBezTo>
                  <a:pt x="4011701" y="484013"/>
                  <a:pt x="4004467" y="484279"/>
                  <a:pt x="3997733" y="484546"/>
                </a:cubicBezTo>
                <a:cubicBezTo>
                  <a:pt x="3990999" y="484813"/>
                  <a:pt x="3985131" y="485046"/>
                  <a:pt x="3980131" y="485246"/>
                </a:cubicBezTo>
                <a:cubicBezTo>
                  <a:pt x="3975130" y="485446"/>
                  <a:pt x="3971830" y="485613"/>
                  <a:pt x="3970229" y="485746"/>
                </a:cubicBezTo>
                <a:cubicBezTo>
                  <a:pt x="3968363" y="485880"/>
                  <a:pt x="3966563" y="486013"/>
                  <a:pt x="3964829" y="486146"/>
                </a:cubicBezTo>
                <a:cubicBezTo>
                  <a:pt x="3963095" y="486280"/>
                  <a:pt x="3960895" y="486546"/>
                  <a:pt x="3958228" y="486946"/>
                </a:cubicBezTo>
                <a:lnTo>
                  <a:pt x="3956828" y="480346"/>
                </a:lnTo>
                <a:cubicBezTo>
                  <a:pt x="3959761" y="479679"/>
                  <a:pt x="3961795" y="479112"/>
                  <a:pt x="3962929" y="478645"/>
                </a:cubicBezTo>
                <a:cubicBezTo>
                  <a:pt x="3964062" y="478179"/>
                  <a:pt x="3965162" y="477612"/>
                  <a:pt x="3966229" y="476945"/>
                </a:cubicBezTo>
                <a:cubicBezTo>
                  <a:pt x="3969563" y="474278"/>
                  <a:pt x="3973130" y="471078"/>
                  <a:pt x="3976931" y="467344"/>
                </a:cubicBezTo>
                <a:cubicBezTo>
                  <a:pt x="3980731" y="463610"/>
                  <a:pt x="3984565" y="459610"/>
                  <a:pt x="3988432" y="455342"/>
                </a:cubicBezTo>
                <a:cubicBezTo>
                  <a:pt x="3992299" y="451075"/>
                  <a:pt x="3996033" y="446708"/>
                  <a:pt x="3999633" y="442241"/>
                </a:cubicBezTo>
                <a:cubicBezTo>
                  <a:pt x="4003234" y="437774"/>
                  <a:pt x="4006434" y="433540"/>
                  <a:pt x="4009234" y="429539"/>
                </a:cubicBezTo>
                <a:lnTo>
                  <a:pt x="3946427" y="429539"/>
                </a:lnTo>
                <a:close/>
                <a:moveTo>
                  <a:pt x="239354" y="418538"/>
                </a:moveTo>
                <a:lnTo>
                  <a:pt x="239354" y="457943"/>
                </a:lnTo>
                <a:cubicBezTo>
                  <a:pt x="246288" y="456609"/>
                  <a:pt x="253389" y="455276"/>
                  <a:pt x="260657" y="453942"/>
                </a:cubicBezTo>
                <a:cubicBezTo>
                  <a:pt x="267924" y="452609"/>
                  <a:pt x="275092" y="451209"/>
                  <a:pt x="282159" y="449742"/>
                </a:cubicBezTo>
                <a:lnTo>
                  <a:pt x="282159" y="418538"/>
                </a:lnTo>
                <a:close/>
                <a:moveTo>
                  <a:pt x="3873894" y="414337"/>
                </a:moveTo>
                <a:cubicBezTo>
                  <a:pt x="3875894" y="417938"/>
                  <a:pt x="3878361" y="422538"/>
                  <a:pt x="3881295" y="428139"/>
                </a:cubicBezTo>
                <a:cubicBezTo>
                  <a:pt x="3884228" y="433740"/>
                  <a:pt x="3887195" y="439574"/>
                  <a:pt x="3890196" y="445641"/>
                </a:cubicBezTo>
                <a:cubicBezTo>
                  <a:pt x="3893196" y="451709"/>
                  <a:pt x="3896097" y="457576"/>
                  <a:pt x="3898897" y="463243"/>
                </a:cubicBezTo>
                <a:cubicBezTo>
                  <a:pt x="3901697" y="468911"/>
                  <a:pt x="3903897" y="473611"/>
                  <a:pt x="3905497" y="477345"/>
                </a:cubicBezTo>
                <a:lnTo>
                  <a:pt x="3899697" y="480346"/>
                </a:lnTo>
                <a:cubicBezTo>
                  <a:pt x="3898097" y="476612"/>
                  <a:pt x="3895897" y="471911"/>
                  <a:pt x="3893096" y="466244"/>
                </a:cubicBezTo>
                <a:cubicBezTo>
                  <a:pt x="3890296" y="460576"/>
                  <a:pt x="3887395" y="454709"/>
                  <a:pt x="3884395" y="448642"/>
                </a:cubicBezTo>
                <a:cubicBezTo>
                  <a:pt x="3881395" y="442574"/>
                  <a:pt x="3878461" y="436740"/>
                  <a:pt x="3875594" y="431139"/>
                </a:cubicBezTo>
                <a:cubicBezTo>
                  <a:pt x="3872727" y="425539"/>
                  <a:pt x="3870293" y="420938"/>
                  <a:pt x="3868293" y="417338"/>
                </a:cubicBezTo>
                <a:close/>
                <a:moveTo>
                  <a:pt x="3813686" y="413337"/>
                </a:moveTo>
                <a:lnTo>
                  <a:pt x="3819887" y="415537"/>
                </a:lnTo>
                <a:cubicBezTo>
                  <a:pt x="3818153" y="420605"/>
                  <a:pt x="3816087" y="426039"/>
                  <a:pt x="3813686" y="431839"/>
                </a:cubicBezTo>
                <a:cubicBezTo>
                  <a:pt x="3811286" y="437640"/>
                  <a:pt x="3808719" y="443441"/>
                  <a:pt x="3805985" y="449242"/>
                </a:cubicBezTo>
                <a:cubicBezTo>
                  <a:pt x="3803251" y="455042"/>
                  <a:pt x="3800385" y="460643"/>
                  <a:pt x="3797384" y="466044"/>
                </a:cubicBezTo>
                <a:cubicBezTo>
                  <a:pt x="3794384" y="471444"/>
                  <a:pt x="3791483" y="476345"/>
                  <a:pt x="3788683" y="480746"/>
                </a:cubicBezTo>
                <a:lnTo>
                  <a:pt x="3783083" y="477345"/>
                </a:lnTo>
                <a:cubicBezTo>
                  <a:pt x="3785883" y="473078"/>
                  <a:pt x="3788716" y="468277"/>
                  <a:pt x="3791583" y="462943"/>
                </a:cubicBezTo>
                <a:cubicBezTo>
                  <a:pt x="3794451" y="457609"/>
                  <a:pt x="3797251" y="452075"/>
                  <a:pt x="3799985" y="446341"/>
                </a:cubicBezTo>
                <a:cubicBezTo>
                  <a:pt x="3802718" y="440607"/>
                  <a:pt x="3805285" y="434907"/>
                  <a:pt x="3807685" y="429239"/>
                </a:cubicBezTo>
                <a:cubicBezTo>
                  <a:pt x="3810086" y="423572"/>
                  <a:pt x="3812086" y="418271"/>
                  <a:pt x="3813686" y="413337"/>
                </a:cubicBezTo>
                <a:close/>
                <a:moveTo>
                  <a:pt x="4626359" y="412737"/>
                </a:moveTo>
                <a:lnTo>
                  <a:pt x="4724571" y="412737"/>
                </a:lnTo>
                <a:lnTo>
                  <a:pt x="4724571" y="419138"/>
                </a:lnTo>
                <a:lnTo>
                  <a:pt x="4652363" y="419138"/>
                </a:lnTo>
                <a:lnTo>
                  <a:pt x="4647362" y="442141"/>
                </a:lnTo>
                <a:lnTo>
                  <a:pt x="4709769" y="442141"/>
                </a:lnTo>
                <a:cubicBezTo>
                  <a:pt x="4709769" y="442541"/>
                  <a:pt x="4709570" y="444141"/>
                  <a:pt x="4709169" y="446941"/>
                </a:cubicBezTo>
                <a:cubicBezTo>
                  <a:pt x="4708769" y="449742"/>
                  <a:pt x="4708269" y="452875"/>
                  <a:pt x="4707669" y="456343"/>
                </a:cubicBezTo>
                <a:cubicBezTo>
                  <a:pt x="4707069" y="459810"/>
                  <a:pt x="4706503" y="463177"/>
                  <a:pt x="4705969" y="466444"/>
                </a:cubicBezTo>
                <a:cubicBezTo>
                  <a:pt x="4705435" y="469711"/>
                  <a:pt x="4705103" y="472011"/>
                  <a:pt x="4704969" y="473345"/>
                </a:cubicBezTo>
                <a:cubicBezTo>
                  <a:pt x="4704436" y="476678"/>
                  <a:pt x="4703602" y="479379"/>
                  <a:pt x="4702469" y="481446"/>
                </a:cubicBezTo>
                <a:cubicBezTo>
                  <a:pt x="4701335" y="483513"/>
                  <a:pt x="4699801" y="485180"/>
                  <a:pt x="4697868" y="486446"/>
                </a:cubicBezTo>
                <a:cubicBezTo>
                  <a:pt x="4695935" y="487713"/>
                  <a:pt x="4693534" y="488647"/>
                  <a:pt x="4690667" y="489247"/>
                </a:cubicBezTo>
                <a:cubicBezTo>
                  <a:pt x="4687800" y="489847"/>
                  <a:pt x="4684367" y="490347"/>
                  <a:pt x="4680366" y="490747"/>
                </a:cubicBezTo>
                <a:lnTo>
                  <a:pt x="4661363" y="492347"/>
                </a:lnTo>
                <a:lnTo>
                  <a:pt x="4659363" y="485946"/>
                </a:lnTo>
                <a:lnTo>
                  <a:pt x="4679766" y="484546"/>
                </a:lnTo>
                <a:cubicBezTo>
                  <a:pt x="4685900" y="484146"/>
                  <a:pt x="4690333" y="483146"/>
                  <a:pt x="4693067" y="481546"/>
                </a:cubicBezTo>
                <a:cubicBezTo>
                  <a:pt x="4695801" y="479946"/>
                  <a:pt x="4697635" y="476812"/>
                  <a:pt x="4698568" y="472145"/>
                </a:cubicBezTo>
                <a:cubicBezTo>
                  <a:pt x="4698701" y="471078"/>
                  <a:pt x="4698968" y="469478"/>
                  <a:pt x="4699369" y="467344"/>
                </a:cubicBezTo>
                <a:cubicBezTo>
                  <a:pt x="4699769" y="465210"/>
                  <a:pt x="4700135" y="462943"/>
                  <a:pt x="4700469" y="460543"/>
                </a:cubicBezTo>
                <a:cubicBezTo>
                  <a:pt x="4700801" y="458143"/>
                  <a:pt x="4701135" y="455843"/>
                  <a:pt x="4701469" y="453642"/>
                </a:cubicBezTo>
                <a:cubicBezTo>
                  <a:pt x="4701802" y="451442"/>
                  <a:pt x="4702102" y="449742"/>
                  <a:pt x="4702369" y="448542"/>
                </a:cubicBezTo>
                <a:lnTo>
                  <a:pt x="4639561" y="448542"/>
                </a:lnTo>
                <a:lnTo>
                  <a:pt x="4645761" y="419138"/>
                </a:lnTo>
                <a:lnTo>
                  <a:pt x="4626359" y="419138"/>
                </a:lnTo>
                <a:close/>
                <a:moveTo>
                  <a:pt x="4874913" y="410137"/>
                </a:moveTo>
                <a:cubicBezTo>
                  <a:pt x="4876114" y="411470"/>
                  <a:pt x="4877648" y="413204"/>
                  <a:pt x="4879515" y="415337"/>
                </a:cubicBezTo>
                <a:cubicBezTo>
                  <a:pt x="4881382" y="417471"/>
                  <a:pt x="4883315" y="419738"/>
                  <a:pt x="4885315" y="422138"/>
                </a:cubicBezTo>
                <a:cubicBezTo>
                  <a:pt x="4887315" y="424539"/>
                  <a:pt x="4889183" y="426839"/>
                  <a:pt x="4890916" y="429039"/>
                </a:cubicBezTo>
                <a:cubicBezTo>
                  <a:pt x="4892650" y="431239"/>
                  <a:pt x="4894050" y="433073"/>
                  <a:pt x="4895117" y="434540"/>
                </a:cubicBezTo>
                <a:lnTo>
                  <a:pt x="4890517" y="438340"/>
                </a:lnTo>
                <a:cubicBezTo>
                  <a:pt x="4889449" y="436873"/>
                  <a:pt x="4888049" y="435040"/>
                  <a:pt x="4886315" y="432840"/>
                </a:cubicBezTo>
                <a:cubicBezTo>
                  <a:pt x="4884581" y="430639"/>
                  <a:pt x="4882748" y="428339"/>
                  <a:pt x="4880815" y="425939"/>
                </a:cubicBezTo>
                <a:cubicBezTo>
                  <a:pt x="4878881" y="423538"/>
                  <a:pt x="4876981" y="421272"/>
                  <a:pt x="4875113" y="419138"/>
                </a:cubicBezTo>
                <a:cubicBezTo>
                  <a:pt x="4873247" y="417004"/>
                  <a:pt x="4871647" y="415271"/>
                  <a:pt x="4870313" y="413937"/>
                </a:cubicBezTo>
                <a:close/>
                <a:moveTo>
                  <a:pt x="3627139" y="410137"/>
                </a:moveTo>
                <a:cubicBezTo>
                  <a:pt x="3628339" y="411470"/>
                  <a:pt x="3629873" y="413204"/>
                  <a:pt x="3631739" y="415337"/>
                </a:cubicBezTo>
                <a:cubicBezTo>
                  <a:pt x="3633607" y="417471"/>
                  <a:pt x="3635540" y="419738"/>
                  <a:pt x="3637541" y="422138"/>
                </a:cubicBezTo>
                <a:cubicBezTo>
                  <a:pt x="3639541" y="424539"/>
                  <a:pt x="3641408" y="426839"/>
                  <a:pt x="3643141" y="429039"/>
                </a:cubicBezTo>
                <a:cubicBezTo>
                  <a:pt x="3644875" y="431239"/>
                  <a:pt x="3646275" y="433073"/>
                  <a:pt x="3647341" y="434540"/>
                </a:cubicBezTo>
                <a:lnTo>
                  <a:pt x="3642741" y="438340"/>
                </a:lnTo>
                <a:cubicBezTo>
                  <a:pt x="3641674" y="436873"/>
                  <a:pt x="3640274" y="435040"/>
                  <a:pt x="3638541" y="432840"/>
                </a:cubicBezTo>
                <a:cubicBezTo>
                  <a:pt x="3636807" y="430639"/>
                  <a:pt x="3634973" y="428339"/>
                  <a:pt x="3633040" y="425939"/>
                </a:cubicBezTo>
                <a:cubicBezTo>
                  <a:pt x="3631106" y="423538"/>
                  <a:pt x="3629206" y="421272"/>
                  <a:pt x="3627339" y="419138"/>
                </a:cubicBezTo>
                <a:cubicBezTo>
                  <a:pt x="3625472" y="417004"/>
                  <a:pt x="3623872" y="415271"/>
                  <a:pt x="3622539" y="413937"/>
                </a:cubicBezTo>
                <a:close/>
                <a:moveTo>
                  <a:pt x="2558634" y="407536"/>
                </a:moveTo>
                <a:lnTo>
                  <a:pt x="2565235" y="409937"/>
                </a:lnTo>
                <a:cubicBezTo>
                  <a:pt x="2563901" y="412470"/>
                  <a:pt x="2562368" y="415171"/>
                  <a:pt x="2560634" y="418038"/>
                </a:cubicBezTo>
                <a:cubicBezTo>
                  <a:pt x="2558901" y="420905"/>
                  <a:pt x="2557101" y="423872"/>
                  <a:pt x="2555234" y="426939"/>
                </a:cubicBezTo>
                <a:lnTo>
                  <a:pt x="2657647" y="426939"/>
                </a:lnTo>
                <a:lnTo>
                  <a:pt x="2657647" y="433140"/>
                </a:lnTo>
                <a:lnTo>
                  <a:pt x="2621642" y="433140"/>
                </a:lnTo>
                <a:cubicBezTo>
                  <a:pt x="2617508" y="440741"/>
                  <a:pt x="2613107" y="447441"/>
                  <a:pt x="2608441" y="453242"/>
                </a:cubicBezTo>
                <a:cubicBezTo>
                  <a:pt x="2603773" y="459043"/>
                  <a:pt x="2598039" y="464144"/>
                  <a:pt x="2591238" y="468544"/>
                </a:cubicBezTo>
                <a:cubicBezTo>
                  <a:pt x="2602707" y="472011"/>
                  <a:pt x="2614007" y="475512"/>
                  <a:pt x="2625142" y="479045"/>
                </a:cubicBezTo>
                <a:cubicBezTo>
                  <a:pt x="2636277" y="482579"/>
                  <a:pt x="2646045" y="485746"/>
                  <a:pt x="2654446" y="488547"/>
                </a:cubicBezTo>
                <a:lnTo>
                  <a:pt x="2651446" y="495147"/>
                </a:lnTo>
                <a:cubicBezTo>
                  <a:pt x="2641311" y="491680"/>
                  <a:pt x="2630476" y="488047"/>
                  <a:pt x="2618941" y="484246"/>
                </a:cubicBezTo>
                <a:cubicBezTo>
                  <a:pt x="2607407" y="480446"/>
                  <a:pt x="2595772" y="476678"/>
                  <a:pt x="2584037" y="472945"/>
                </a:cubicBezTo>
                <a:cubicBezTo>
                  <a:pt x="2579370" y="475478"/>
                  <a:pt x="2574103" y="477812"/>
                  <a:pt x="2568235" y="479946"/>
                </a:cubicBezTo>
                <a:cubicBezTo>
                  <a:pt x="2562368" y="482079"/>
                  <a:pt x="2555767" y="484079"/>
                  <a:pt x="2548433" y="485946"/>
                </a:cubicBezTo>
                <a:cubicBezTo>
                  <a:pt x="2541099" y="487813"/>
                  <a:pt x="2532931" y="489580"/>
                  <a:pt x="2523930" y="491247"/>
                </a:cubicBezTo>
                <a:cubicBezTo>
                  <a:pt x="2514929" y="492914"/>
                  <a:pt x="2504961" y="494547"/>
                  <a:pt x="2494026" y="496148"/>
                </a:cubicBezTo>
                <a:lnTo>
                  <a:pt x="2492426" y="488947"/>
                </a:lnTo>
                <a:cubicBezTo>
                  <a:pt x="2511895" y="486546"/>
                  <a:pt x="2528197" y="483813"/>
                  <a:pt x="2541332" y="480746"/>
                </a:cubicBezTo>
                <a:cubicBezTo>
                  <a:pt x="2554467" y="477679"/>
                  <a:pt x="2565502" y="474078"/>
                  <a:pt x="2574436" y="469944"/>
                </a:cubicBezTo>
                <a:cubicBezTo>
                  <a:pt x="2565768" y="467277"/>
                  <a:pt x="2557301" y="464710"/>
                  <a:pt x="2549033" y="462243"/>
                </a:cubicBezTo>
                <a:cubicBezTo>
                  <a:pt x="2540765" y="459776"/>
                  <a:pt x="2532831" y="457476"/>
                  <a:pt x="2525230" y="455342"/>
                </a:cubicBezTo>
                <a:cubicBezTo>
                  <a:pt x="2531631" y="448008"/>
                  <a:pt x="2537431" y="440607"/>
                  <a:pt x="2542632" y="433140"/>
                </a:cubicBezTo>
                <a:lnTo>
                  <a:pt x="2494226" y="433140"/>
                </a:lnTo>
                <a:lnTo>
                  <a:pt x="2494226" y="426939"/>
                </a:lnTo>
                <a:lnTo>
                  <a:pt x="2546833" y="426939"/>
                </a:lnTo>
                <a:cubicBezTo>
                  <a:pt x="2549099" y="423739"/>
                  <a:pt x="2551167" y="420505"/>
                  <a:pt x="2553033" y="417238"/>
                </a:cubicBezTo>
                <a:cubicBezTo>
                  <a:pt x="2554901" y="413971"/>
                  <a:pt x="2556767" y="410737"/>
                  <a:pt x="2558634" y="407536"/>
                </a:cubicBezTo>
                <a:close/>
                <a:moveTo>
                  <a:pt x="3168558" y="406336"/>
                </a:moveTo>
                <a:lnTo>
                  <a:pt x="3175359" y="408737"/>
                </a:lnTo>
                <a:cubicBezTo>
                  <a:pt x="3173892" y="411804"/>
                  <a:pt x="3172225" y="415037"/>
                  <a:pt x="3170358" y="418438"/>
                </a:cubicBezTo>
                <a:cubicBezTo>
                  <a:pt x="3168491" y="421838"/>
                  <a:pt x="3166558" y="425272"/>
                  <a:pt x="3164557" y="428739"/>
                </a:cubicBezTo>
                <a:lnTo>
                  <a:pt x="3279772" y="428739"/>
                </a:lnTo>
                <a:lnTo>
                  <a:pt x="3279772" y="435140"/>
                </a:lnTo>
                <a:lnTo>
                  <a:pt x="3236767" y="435140"/>
                </a:lnTo>
                <a:cubicBezTo>
                  <a:pt x="3233033" y="442474"/>
                  <a:pt x="3228732" y="448975"/>
                  <a:pt x="3223865" y="454642"/>
                </a:cubicBezTo>
                <a:cubicBezTo>
                  <a:pt x="3218998" y="460310"/>
                  <a:pt x="3213163" y="465277"/>
                  <a:pt x="3206363" y="469544"/>
                </a:cubicBezTo>
                <a:cubicBezTo>
                  <a:pt x="3217164" y="473011"/>
                  <a:pt x="3227799" y="476545"/>
                  <a:pt x="3238267" y="480146"/>
                </a:cubicBezTo>
                <a:cubicBezTo>
                  <a:pt x="3248735" y="483746"/>
                  <a:pt x="3258169" y="487080"/>
                  <a:pt x="3266570" y="490147"/>
                </a:cubicBezTo>
                <a:lnTo>
                  <a:pt x="3263970" y="496348"/>
                </a:lnTo>
                <a:cubicBezTo>
                  <a:pt x="3254369" y="492747"/>
                  <a:pt x="3244034" y="489047"/>
                  <a:pt x="3232966" y="485246"/>
                </a:cubicBezTo>
                <a:cubicBezTo>
                  <a:pt x="3221898" y="481446"/>
                  <a:pt x="3210497" y="477679"/>
                  <a:pt x="3198762" y="473945"/>
                </a:cubicBezTo>
                <a:cubicBezTo>
                  <a:pt x="3189027" y="479012"/>
                  <a:pt x="3177126" y="483246"/>
                  <a:pt x="3163057" y="486646"/>
                </a:cubicBezTo>
                <a:cubicBezTo>
                  <a:pt x="3148989" y="490047"/>
                  <a:pt x="3131753" y="493147"/>
                  <a:pt x="3111351" y="495948"/>
                </a:cubicBezTo>
                <a:lnTo>
                  <a:pt x="3109751" y="489347"/>
                </a:lnTo>
                <a:cubicBezTo>
                  <a:pt x="3128686" y="486813"/>
                  <a:pt x="3144622" y="484113"/>
                  <a:pt x="3157557" y="481246"/>
                </a:cubicBezTo>
                <a:cubicBezTo>
                  <a:pt x="3170491" y="478379"/>
                  <a:pt x="3181359" y="475012"/>
                  <a:pt x="3190161" y="471144"/>
                </a:cubicBezTo>
                <a:cubicBezTo>
                  <a:pt x="3181093" y="468211"/>
                  <a:pt x="3172158" y="465377"/>
                  <a:pt x="3163357" y="462643"/>
                </a:cubicBezTo>
                <a:cubicBezTo>
                  <a:pt x="3154556" y="459910"/>
                  <a:pt x="3146155" y="457343"/>
                  <a:pt x="3138154" y="454942"/>
                </a:cubicBezTo>
                <a:cubicBezTo>
                  <a:pt x="3140421" y="452275"/>
                  <a:pt x="3142755" y="449242"/>
                  <a:pt x="3145155" y="445841"/>
                </a:cubicBezTo>
                <a:cubicBezTo>
                  <a:pt x="3147555" y="442441"/>
                  <a:pt x="3149956" y="438874"/>
                  <a:pt x="3152356" y="435140"/>
                </a:cubicBezTo>
                <a:lnTo>
                  <a:pt x="3104350" y="435140"/>
                </a:lnTo>
                <a:lnTo>
                  <a:pt x="3104350" y="428739"/>
                </a:lnTo>
                <a:lnTo>
                  <a:pt x="3156157" y="428739"/>
                </a:lnTo>
                <a:cubicBezTo>
                  <a:pt x="3158423" y="424872"/>
                  <a:pt x="3160623" y="421038"/>
                  <a:pt x="3162757" y="417238"/>
                </a:cubicBezTo>
                <a:cubicBezTo>
                  <a:pt x="3164891" y="413437"/>
                  <a:pt x="3166825" y="409803"/>
                  <a:pt x="3168558" y="406336"/>
                </a:cubicBezTo>
                <a:close/>
                <a:moveTo>
                  <a:pt x="694859" y="405736"/>
                </a:moveTo>
                <a:cubicBezTo>
                  <a:pt x="696859" y="407737"/>
                  <a:pt x="699259" y="410170"/>
                  <a:pt x="702059" y="413037"/>
                </a:cubicBezTo>
                <a:cubicBezTo>
                  <a:pt x="704860" y="415904"/>
                  <a:pt x="707760" y="418938"/>
                  <a:pt x="710760" y="422138"/>
                </a:cubicBezTo>
                <a:cubicBezTo>
                  <a:pt x="713761" y="425339"/>
                  <a:pt x="716661" y="428472"/>
                  <a:pt x="719462" y="431539"/>
                </a:cubicBezTo>
                <a:cubicBezTo>
                  <a:pt x="722262" y="434607"/>
                  <a:pt x="724662" y="437274"/>
                  <a:pt x="726663" y="439540"/>
                </a:cubicBezTo>
                <a:lnTo>
                  <a:pt x="721862" y="444541"/>
                </a:lnTo>
                <a:cubicBezTo>
                  <a:pt x="719995" y="442274"/>
                  <a:pt x="717695" y="439607"/>
                  <a:pt x="714961" y="436540"/>
                </a:cubicBezTo>
                <a:cubicBezTo>
                  <a:pt x="712227" y="433473"/>
                  <a:pt x="709394" y="430339"/>
                  <a:pt x="706460" y="427139"/>
                </a:cubicBezTo>
                <a:cubicBezTo>
                  <a:pt x="703526" y="423939"/>
                  <a:pt x="700626" y="420905"/>
                  <a:pt x="697759" y="418038"/>
                </a:cubicBezTo>
                <a:cubicBezTo>
                  <a:pt x="694892" y="415171"/>
                  <a:pt x="692391" y="412737"/>
                  <a:pt x="690258" y="410737"/>
                </a:cubicBezTo>
                <a:close/>
                <a:moveTo>
                  <a:pt x="483508" y="399736"/>
                </a:moveTo>
                <a:lnTo>
                  <a:pt x="483508" y="418938"/>
                </a:lnTo>
                <a:lnTo>
                  <a:pt x="534515" y="418938"/>
                </a:lnTo>
                <a:lnTo>
                  <a:pt x="534515" y="399736"/>
                </a:lnTo>
                <a:close/>
                <a:moveTo>
                  <a:pt x="1345787" y="396735"/>
                </a:moveTo>
                <a:lnTo>
                  <a:pt x="1352188" y="398335"/>
                </a:lnTo>
                <a:cubicBezTo>
                  <a:pt x="1349788" y="405003"/>
                  <a:pt x="1346921" y="412270"/>
                  <a:pt x="1343587" y="420138"/>
                </a:cubicBezTo>
                <a:lnTo>
                  <a:pt x="1422597" y="420138"/>
                </a:lnTo>
                <a:lnTo>
                  <a:pt x="1422597" y="426339"/>
                </a:lnTo>
                <a:lnTo>
                  <a:pt x="1398194" y="426339"/>
                </a:lnTo>
                <a:cubicBezTo>
                  <a:pt x="1394994" y="434607"/>
                  <a:pt x="1391593" y="441807"/>
                  <a:pt x="1387993" y="447942"/>
                </a:cubicBezTo>
                <a:cubicBezTo>
                  <a:pt x="1384392" y="454076"/>
                  <a:pt x="1379792" y="459610"/>
                  <a:pt x="1374191" y="464544"/>
                </a:cubicBezTo>
                <a:cubicBezTo>
                  <a:pt x="1382725" y="468411"/>
                  <a:pt x="1391260" y="472378"/>
                  <a:pt x="1399794" y="476445"/>
                </a:cubicBezTo>
                <a:cubicBezTo>
                  <a:pt x="1408329" y="480512"/>
                  <a:pt x="1416463" y="484546"/>
                  <a:pt x="1424197" y="488547"/>
                </a:cubicBezTo>
                <a:lnTo>
                  <a:pt x="1421197" y="494547"/>
                </a:lnTo>
                <a:cubicBezTo>
                  <a:pt x="1412262" y="489880"/>
                  <a:pt x="1403428" y="485413"/>
                  <a:pt x="1394694" y="481146"/>
                </a:cubicBezTo>
                <a:cubicBezTo>
                  <a:pt x="1385959" y="476878"/>
                  <a:pt x="1377191" y="472811"/>
                  <a:pt x="1368390" y="468944"/>
                </a:cubicBezTo>
                <a:cubicBezTo>
                  <a:pt x="1361323" y="473878"/>
                  <a:pt x="1352355" y="478345"/>
                  <a:pt x="1341487" y="482346"/>
                </a:cubicBezTo>
                <a:cubicBezTo>
                  <a:pt x="1330619" y="486346"/>
                  <a:pt x="1316717" y="490347"/>
                  <a:pt x="1299782" y="494347"/>
                </a:cubicBezTo>
                <a:lnTo>
                  <a:pt x="1297782" y="487746"/>
                </a:lnTo>
                <a:cubicBezTo>
                  <a:pt x="1305516" y="486013"/>
                  <a:pt x="1312617" y="484279"/>
                  <a:pt x="1319084" y="482546"/>
                </a:cubicBezTo>
                <a:cubicBezTo>
                  <a:pt x="1325552" y="480812"/>
                  <a:pt x="1331386" y="479079"/>
                  <a:pt x="1336586" y="477345"/>
                </a:cubicBezTo>
                <a:cubicBezTo>
                  <a:pt x="1341787" y="475612"/>
                  <a:pt x="1346454" y="473811"/>
                  <a:pt x="1350588" y="471945"/>
                </a:cubicBezTo>
                <a:cubicBezTo>
                  <a:pt x="1354722" y="470078"/>
                  <a:pt x="1358456" y="468077"/>
                  <a:pt x="1361790" y="465944"/>
                </a:cubicBezTo>
                <a:cubicBezTo>
                  <a:pt x="1354855" y="463010"/>
                  <a:pt x="1348054" y="460176"/>
                  <a:pt x="1341387" y="457443"/>
                </a:cubicBezTo>
                <a:cubicBezTo>
                  <a:pt x="1334719" y="454709"/>
                  <a:pt x="1328052" y="452142"/>
                  <a:pt x="1321384" y="449742"/>
                </a:cubicBezTo>
                <a:cubicBezTo>
                  <a:pt x="1323385" y="446541"/>
                  <a:pt x="1325452" y="442941"/>
                  <a:pt x="1327585" y="438940"/>
                </a:cubicBezTo>
                <a:cubicBezTo>
                  <a:pt x="1329719" y="434940"/>
                  <a:pt x="1331852" y="430739"/>
                  <a:pt x="1333986" y="426339"/>
                </a:cubicBezTo>
                <a:lnTo>
                  <a:pt x="1301182" y="426339"/>
                </a:lnTo>
                <a:lnTo>
                  <a:pt x="1301182" y="420138"/>
                </a:lnTo>
                <a:lnTo>
                  <a:pt x="1336786" y="420138"/>
                </a:lnTo>
                <a:cubicBezTo>
                  <a:pt x="1338653" y="416004"/>
                  <a:pt x="1340320" y="411937"/>
                  <a:pt x="1341787" y="407937"/>
                </a:cubicBezTo>
                <a:cubicBezTo>
                  <a:pt x="1343254" y="403936"/>
                  <a:pt x="1344587" y="400202"/>
                  <a:pt x="1345787" y="396735"/>
                </a:cubicBezTo>
                <a:close/>
                <a:moveTo>
                  <a:pt x="1659350" y="395735"/>
                </a:moveTo>
                <a:lnTo>
                  <a:pt x="1835572" y="395735"/>
                </a:lnTo>
                <a:lnTo>
                  <a:pt x="1835572" y="403336"/>
                </a:lnTo>
                <a:lnTo>
                  <a:pt x="1659350" y="403336"/>
                </a:lnTo>
                <a:close/>
                <a:moveTo>
                  <a:pt x="2410892" y="389134"/>
                </a:moveTo>
                <a:lnTo>
                  <a:pt x="2417493" y="389534"/>
                </a:lnTo>
                <a:lnTo>
                  <a:pt x="2417493" y="495147"/>
                </a:lnTo>
                <a:lnTo>
                  <a:pt x="2410892" y="495147"/>
                </a:lnTo>
                <a:close/>
                <a:moveTo>
                  <a:pt x="2358685" y="388534"/>
                </a:moveTo>
                <a:lnTo>
                  <a:pt x="2365086" y="388934"/>
                </a:lnTo>
                <a:lnTo>
                  <a:pt x="2365086" y="418738"/>
                </a:lnTo>
                <a:cubicBezTo>
                  <a:pt x="2365086" y="428606"/>
                  <a:pt x="2364619" y="437073"/>
                  <a:pt x="2363686" y="444141"/>
                </a:cubicBezTo>
                <a:cubicBezTo>
                  <a:pt x="2362753" y="451209"/>
                  <a:pt x="2361019" y="457643"/>
                  <a:pt x="2358485" y="463443"/>
                </a:cubicBezTo>
                <a:cubicBezTo>
                  <a:pt x="2355952" y="469244"/>
                  <a:pt x="2352485" y="474778"/>
                  <a:pt x="2348084" y="480046"/>
                </a:cubicBezTo>
                <a:cubicBezTo>
                  <a:pt x="2343683" y="485313"/>
                  <a:pt x="2338016" y="491080"/>
                  <a:pt x="2331082" y="497348"/>
                </a:cubicBezTo>
                <a:lnTo>
                  <a:pt x="2325681" y="492747"/>
                </a:lnTo>
                <a:cubicBezTo>
                  <a:pt x="2332349" y="486880"/>
                  <a:pt x="2337816" y="481446"/>
                  <a:pt x="2342083" y="476445"/>
                </a:cubicBezTo>
                <a:cubicBezTo>
                  <a:pt x="2346351" y="471444"/>
                  <a:pt x="2349717" y="466210"/>
                  <a:pt x="2352185" y="460743"/>
                </a:cubicBezTo>
                <a:cubicBezTo>
                  <a:pt x="2354651" y="455276"/>
                  <a:pt x="2356351" y="449208"/>
                  <a:pt x="2357285" y="442541"/>
                </a:cubicBezTo>
                <a:cubicBezTo>
                  <a:pt x="2358219" y="435873"/>
                  <a:pt x="2358685" y="428006"/>
                  <a:pt x="2358685" y="418938"/>
                </a:cubicBezTo>
                <a:close/>
                <a:moveTo>
                  <a:pt x="3791083" y="384334"/>
                </a:moveTo>
                <a:lnTo>
                  <a:pt x="3902497" y="384334"/>
                </a:lnTo>
                <a:lnTo>
                  <a:pt x="3902497" y="391534"/>
                </a:lnTo>
                <a:lnTo>
                  <a:pt x="3848491" y="391534"/>
                </a:lnTo>
                <a:lnTo>
                  <a:pt x="3848491" y="475945"/>
                </a:lnTo>
                <a:cubicBezTo>
                  <a:pt x="3848491" y="479545"/>
                  <a:pt x="3848157" y="482513"/>
                  <a:pt x="3847491" y="484846"/>
                </a:cubicBezTo>
                <a:cubicBezTo>
                  <a:pt x="3846823" y="487180"/>
                  <a:pt x="3845657" y="489047"/>
                  <a:pt x="3843990" y="490447"/>
                </a:cubicBezTo>
                <a:cubicBezTo>
                  <a:pt x="3842323" y="491847"/>
                  <a:pt x="3840123" y="492847"/>
                  <a:pt x="3837389" y="493447"/>
                </a:cubicBezTo>
                <a:cubicBezTo>
                  <a:pt x="3834655" y="494047"/>
                  <a:pt x="3831289" y="494481"/>
                  <a:pt x="3827288" y="494747"/>
                </a:cubicBezTo>
                <a:lnTo>
                  <a:pt x="3812086" y="495747"/>
                </a:lnTo>
                <a:lnTo>
                  <a:pt x="3810286" y="488947"/>
                </a:lnTo>
                <a:lnTo>
                  <a:pt x="3825488" y="488147"/>
                </a:lnTo>
                <a:cubicBezTo>
                  <a:pt x="3828955" y="487880"/>
                  <a:pt x="3831755" y="487480"/>
                  <a:pt x="3833889" y="486946"/>
                </a:cubicBezTo>
                <a:cubicBezTo>
                  <a:pt x="3836023" y="486413"/>
                  <a:pt x="3837689" y="485646"/>
                  <a:pt x="3838889" y="484646"/>
                </a:cubicBezTo>
                <a:cubicBezTo>
                  <a:pt x="3840090" y="483646"/>
                  <a:pt x="3840890" y="482279"/>
                  <a:pt x="3841289" y="480546"/>
                </a:cubicBezTo>
                <a:cubicBezTo>
                  <a:pt x="3841689" y="478812"/>
                  <a:pt x="3841889" y="476612"/>
                  <a:pt x="3841889" y="473945"/>
                </a:cubicBezTo>
                <a:lnTo>
                  <a:pt x="3841889" y="391534"/>
                </a:lnTo>
                <a:lnTo>
                  <a:pt x="3791083" y="391534"/>
                </a:lnTo>
                <a:close/>
                <a:moveTo>
                  <a:pt x="3974430" y="383733"/>
                </a:moveTo>
                <a:lnTo>
                  <a:pt x="4074043" y="383733"/>
                </a:lnTo>
                <a:lnTo>
                  <a:pt x="4074043" y="390134"/>
                </a:lnTo>
                <a:lnTo>
                  <a:pt x="3974430" y="390134"/>
                </a:lnTo>
                <a:close/>
                <a:moveTo>
                  <a:pt x="4647362" y="382333"/>
                </a:moveTo>
                <a:lnTo>
                  <a:pt x="4698568" y="382333"/>
                </a:lnTo>
                <a:lnTo>
                  <a:pt x="4698568" y="388734"/>
                </a:lnTo>
                <a:lnTo>
                  <a:pt x="4647362" y="388734"/>
                </a:lnTo>
                <a:close/>
                <a:moveTo>
                  <a:pt x="86011" y="378933"/>
                </a:moveTo>
                <a:lnTo>
                  <a:pt x="93212" y="379333"/>
                </a:lnTo>
                <a:lnTo>
                  <a:pt x="93212" y="407937"/>
                </a:lnTo>
                <a:lnTo>
                  <a:pt x="157220" y="407937"/>
                </a:lnTo>
                <a:lnTo>
                  <a:pt x="157220" y="414737"/>
                </a:lnTo>
                <a:lnTo>
                  <a:pt x="93212" y="414737"/>
                </a:lnTo>
                <a:lnTo>
                  <a:pt x="93212" y="449542"/>
                </a:lnTo>
                <a:lnTo>
                  <a:pt x="174222" y="449542"/>
                </a:lnTo>
                <a:lnTo>
                  <a:pt x="174222" y="456343"/>
                </a:lnTo>
                <a:lnTo>
                  <a:pt x="93212" y="456343"/>
                </a:lnTo>
                <a:lnTo>
                  <a:pt x="93212" y="496748"/>
                </a:lnTo>
                <a:lnTo>
                  <a:pt x="86011" y="496748"/>
                </a:lnTo>
                <a:lnTo>
                  <a:pt x="86011" y="456343"/>
                </a:lnTo>
                <a:lnTo>
                  <a:pt x="0" y="456343"/>
                </a:lnTo>
                <a:lnTo>
                  <a:pt x="0" y="449542"/>
                </a:lnTo>
                <a:lnTo>
                  <a:pt x="86011" y="449542"/>
                </a:lnTo>
                <a:lnTo>
                  <a:pt x="86011" y="414737"/>
                </a:lnTo>
                <a:lnTo>
                  <a:pt x="33004" y="414737"/>
                </a:lnTo>
                <a:cubicBezTo>
                  <a:pt x="27404" y="424205"/>
                  <a:pt x="21203" y="432940"/>
                  <a:pt x="14402" y="440941"/>
                </a:cubicBezTo>
                <a:lnTo>
                  <a:pt x="8801" y="435940"/>
                </a:lnTo>
                <a:cubicBezTo>
                  <a:pt x="15469" y="428339"/>
                  <a:pt x="21570" y="419805"/>
                  <a:pt x="27104" y="410337"/>
                </a:cubicBezTo>
                <a:cubicBezTo>
                  <a:pt x="32638" y="400869"/>
                  <a:pt x="37272" y="391134"/>
                  <a:pt x="41005" y="381133"/>
                </a:cubicBezTo>
                <a:lnTo>
                  <a:pt x="47606" y="384334"/>
                </a:lnTo>
                <a:cubicBezTo>
                  <a:pt x="46139" y="388334"/>
                  <a:pt x="44506" y="392301"/>
                  <a:pt x="42706" y="396235"/>
                </a:cubicBezTo>
                <a:cubicBezTo>
                  <a:pt x="40905" y="400169"/>
                  <a:pt x="38938" y="404069"/>
                  <a:pt x="36805" y="407937"/>
                </a:cubicBezTo>
                <a:lnTo>
                  <a:pt x="86011" y="407937"/>
                </a:lnTo>
                <a:close/>
                <a:moveTo>
                  <a:pt x="1953311" y="377533"/>
                </a:moveTo>
                <a:lnTo>
                  <a:pt x="1960512" y="377533"/>
                </a:lnTo>
                <a:lnTo>
                  <a:pt x="1960512" y="495347"/>
                </a:lnTo>
                <a:lnTo>
                  <a:pt x="1953311" y="495347"/>
                </a:lnTo>
                <a:close/>
                <a:moveTo>
                  <a:pt x="483508" y="377133"/>
                </a:moveTo>
                <a:lnTo>
                  <a:pt x="483508" y="393935"/>
                </a:lnTo>
                <a:lnTo>
                  <a:pt x="534515" y="393935"/>
                </a:lnTo>
                <a:lnTo>
                  <a:pt x="534515" y="377133"/>
                </a:lnTo>
                <a:close/>
                <a:moveTo>
                  <a:pt x="239354" y="376733"/>
                </a:moveTo>
                <a:lnTo>
                  <a:pt x="239354" y="412137"/>
                </a:lnTo>
                <a:lnTo>
                  <a:pt x="282159" y="412137"/>
                </a:lnTo>
                <a:lnTo>
                  <a:pt x="282159" y="376733"/>
                </a:lnTo>
                <a:close/>
                <a:moveTo>
                  <a:pt x="1549413" y="374932"/>
                </a:moveTo>
                <a:cubicBezTo>
                  <a:pt x="1553947" y="378133"/>
                  <a:pt x="1559181" y="381933"/>
                  <a:pt x="1565115" y="386334"/>
                </a:cubicBezTo>
                <a:cubicBezTo>
                  <a:pt x="1571049" y="390734"/>
                  <a:pt x="1576950" y="395268"/>
                  <a:pt x="1582817" y="399936"/>
                </a:cubicBezTo>
                <a:cubicBezTo>
                  <a:pt x="1588685" y="404603"/>
                  <a:pt x="1594219" y="409103"/>
                  <a:pt x="1599419" y="413437"/>
                </a:cubicBezTo>
                <a:cubicBezTo>
                  <a:pt x="1604620" y="417771"/>
                  <a:pt x="1608754" y="421405"/>
                  <a:pt x="1611821" y="424339"/>
                </a:cubicBezTo>
                <a:lnTo>
                  <a:pt x="1607620" y="430339"/>
                </a:lnTo>
                <a:cubicBezTo>
                  <a:pt x="1604420" y="427272"/>
                  <a:pt x="1600253" y="423572"/>
                  <a:pt x="1595119" y="419238"/>
                </a:cubicBezTo>
                <a:cubicBezTo>
                  <a:pt x="1589985" y="414904"/>
                  <a:pt x="1584517" y="410403"/>
                  <a:pt x="1578717" y="405736"/>
                </a:cubicBezTo>
                <a:cubicBezTo>
                  <a:pt x="1572916" y="401069"/>
                  <a:pt x="1567082" y="396535"/>
                  <a:pt x="1561214" y="392135"/>
                </a:cubicBezTo>
                <a:cubicBezTo>
                  <a:pt x="1555347" y="387734"/>
                  <a:pt x="1550146" y="384000"/>
                  <a:pt x="1545612" y="380933"/>
                </a:cubicBezTo>
                <a:close/>
                <a:moveTo>
                  <a:pt x="3420513" y="368732"/>
                </a:moveTo>
                <a:lnTo>
                  <a:pt x="3427514" y="369132"/>
                </a:lnTo>
                <a:lnTo>
                  <a:pt x="3427514" y="405936"/>
                </a:lnTo>
                <a:lnTo>
                  <a:pt x="3478521" y="405936"/>
                </a:lnTo>
                <a:lnTo>
                  <a:pt x="3478521" y="412937"/>
                </a:lnTo>
                <a:lnTo>
                  <a:pt x="3427514" y="412937"/>
                </a:lnTo>
                <a:lnTo>
                  <a:pt x="3427514" y="473545"/>
                </a:lnTo>
                <a:lnTo>
                  <a:pt x="3488522" y="473545"/>
                </a:lnTo>
                <a:lnTo>
                  <a:pt x="3488522" y="479745"/>
                </a:lnTo>
                <a:lnTo>
                  <a:pt x="3361906" y="479745"/>
                </a:lnTo>
                <a:lnTo>
                  <a:pt x="3361906" y="473545"/>
                </a:lnTo>
                <a:lnTo>
                  <a:pt x="3420513" y="473545"/>
                </a:lnTo>
                <a:lnTo>
                  <a:pt x="3420513" y="412937"/>
                </a:lnTo>
                <a:lnTo>
                  <a:pt x="3372307" y="412937"/>
                </a:lnTo>
                <a:lnTo>
                  <a:pt x="3372307" y="405936"/>
                </a:lnTo>
                <a:lnTo>
                  <a:pt x="3420513" y="405936"/>
                </a:lnTo>
                <a:close/>
                <a:moveTo>
                  <a:pt x="3217564" y="368132"/>
                </a:moveTo>
                <a:lnTo>
                  <a:pt x="3217564" y="396935"/>
                </a:lnTo>
                <a:lnTo>
                  <a:pt x="3255769" y="396935"/>
                </a:lnTo>
                <a:lnTo>
                  <a:pt x="3255769" y="368132"/>
                </a:lnTo>
                <a:close/>
                <a:moveTo>
                  <a:pt x="3173559" y="368132"/>
                </a:moveTo>
                <a:lnTo>
                  <a:pt x="3173559" y="396935"/>
                </a:lnTo>
                <a:lnTo>
                  <a:pt x="3210963" y="396935"/>
                </a:lnTo>
                <a:lnTo>
                  <a:pt x="3210963" y="368132"/>
                </a:lnTo>
                <a:close/>
                <a:moveTo>
                  <a:pt x="3128553" y="368132"/>
                </a:moveTo>
                <a:lnTo>
                  <a:pt x="3128553" y="396935"/>
                </a:lnTo>
                <a:lnTo>
                  <a:pt x="3166958" y="396935"/>
                </a:lnTo>
                <a:lnTo>
                  <a:pt x="3166958" y="368132"/>
                </a:lnTo>
                <a:close/>
                <a:moveTo>
                  <a:pt x="1068229" y="367531"/>
                </a:moveTo>
                <a:cubicBezTo>
                  <a:pt x="1066762" y="379266"/>
                  <a:pt x="1065095" y="390568"/>
                  <a:pt x="1063228" y="401436"/>
                </a:cubicBezTo>
                <a:cubicBezTo>
                  <a:pt x="1061361" y="412304"/>
                  <a:pt x="1059361" y="421938"/>
                  <a:pt x="1057228" y="430339"/>
                </a:cubicBezTo>
                <a:cubicBezTo>
                  <a:pt x="1059628" y="432473"/>
                  <a:pt x="1062428" y="434973"/>
                  <a:pt x="1065629" y="437840"/>
                </a:cubicBezTo>
                <a:cubicBezTo>
                  <a:pt x="1068829" y="440707"/>
                  <a:pt x="1072230" y="443808"/>
                  <a:pt x="1075830" y="447141"/>
                </a:cubicBezTo>
                <a:cubicBezTo>
                  <a:pt x="1078497" y="442474"/>
                  <a:pt x="1080797" y="437540"/>
                  <a:pt x="1082731" y="432340"/>
                </a:cubicBezTo>
                <a:cubicBezTo>
                  <a:pt x="1084664" y="427139"/>
                  <a:pt x="1086365" y="421338"/>
                  <a:pt x="1087831" y="414937"/>
                </a:cubicBezTo>
                <a:cubicBezTo>
                  <a:pt x="1089298" y="408537"/>
                  <a:pt x="1090565" y="401469"/>
                  <a:pt x="1091632" y="393735"/>
                </a:cubicBezTo>
                <a:cubicBezTo>
                  <a:pt x="1092699" y="386000"/>
                  <a:pt x="1093699" y="377266"/>
                  <a:pt x="1094632" y="367531"/>
                </a:cubicBezTo>
                <a:close/>
                <a:moveTo>
                  <a:pt x="4802705" y="358730"/>
                </a:moveTo>
                <a:lnTo>
                  <a:pt x="4902717" y="358730"/>
                </a:lnTo>
                <a:lnTo>
                  <a:pt x="4902717" y="365131"/>
                </a:lnTo>
                <a:lnTo>
                  <a:pt x="4855511" y="365131"/>
                </a:lnTo>
                <a:lnTo>
                  <a:pt x="4855511" y="398335"/>
                </a:lnTo>
                <a:lnTo>
                  <a:pt x="4900517" y="398335"/>
                </a:lnTo>
                <a:lnTo>
                  <a:pt x="4900517" y="404536"/>
                </a:lnTo>
                <a:lnTo>
                  <a:pt x="4855511" y="404536"/>
                </a:lnTo>
                <a:lnTo>
                  <a:pt x="4855511" y="446741"/>
                </a:lnTo>
                <a:lnTo>
                  <a:pt x="4908918" y="446741"/>
                </a:lnTo>
                <a:lnTo>
                  <a:pt x="4908918" y="453142"/>
                </a:lnTo>
                <a:lnTo>
                  <a:pt x="4796504" y="453142"/>
                </a:lnTo>
                <a:lnTo>
                  <a:pt x="4796504" y="446741"/>
                </a:lnTo>
                <a:lnTo>
                  <a:pt x="4848911" y="446741"/>
                </a:lnTo>
                <a:lnTo>
                  <a:pt x="4848911" y="404536"/>
                </a:lnTo>
                <a:lnTo>
                  <a:pt x="4805705" y="404536"/>
                </a:lnTo>
                <a:lnTo>
                  <a:pt x="4805705" y="398335"/>
                </a:lnTo>
                <a:lnTo>
                  <a:pt x="4848911" y="398335"/>
                </a:lnTo>
                <a:lnTo>
                  <a:pt x="4848911" y="365131"/>
                </a:lnTo>
                <a:lnTo>
                  <a:pt x="4802705" y="365131"/>
                </a:lnTo>
                <a:close/>
                <a:moveTo>
                  <a:pt x="3554930" y="358730"/>
                </a:moveTo>
                <a:lnTo>
                  <a:pt x="3654943" y="358730"/>
                </a:lnTo>
                <a:lnTo>
                  <a:pt x="3654943" y="365131"/>
                </a:lnTo>
                <a:lnTo>
                  <a:pt x="3607737" y="365131"/>
                </a:lnTo>
                <a:lnTo>
                  <a:pt x="3607737" y="398335"/>
                </a:lnTo>
                <a:lnTo>
                  <a:pt x="3652743" y="398335"/>
                </a:lnTo>
                <a:lnTo>
                  <a:pt x="3652743" y="404536"/>
                </a:lnTo>
                <a:lnTo>
                  <a:pt x="3607737" y="404536"/>
                </a:lnTo>
                <a:lnTo>
                  <a:pt x="3607737" y="446741"/>
                </a:lnTo>
                <a:lnTo>
                  <a:pt x="3661143" y="446741"/>
                </a:lnTo>
                <a:lnTo>
                  <a:pt x="3661143" y="453142"/>
                </a:lnTo>
                <a:lnTo>
                  <a:pt x="3548729" y="453142"/>
                </a:lnTo>
                <a:lnTo>
                  <a:pt x="3548729" y="446741"/>
                </a:lnTo>
                <a:lnTo>
                  <a:pt x="3601136" y="446741"/>
                </a:lnTo>
                <a:lnTo>
                  <a:pt x="3601136" y="404536"/>
                </a:lnTo>
                <a:lnTo>
                  <a:pt x="3557931" y="404536"/>
                </a:lnTo>
                <a:lnTo>
                  <a:pt x="3557931" y="398335"/>
                </a:lnTo>
                <a:lnTo>
                  <a:pt x="3601136" y="398335"/>
                </a:lnTo>
                <a:lnTo>
                  <a:pt x="3601136" y="365131"/>
                </a:lnTo>
                <a:lnTo>
                  <a:pt x="3554930" y="365131"/>
                </a:lnTo>
                <a:close/>
                <a:moveTo>
                  <a:pt x="453505" y="353530"/>
                </a:moveTo>
                <a:lnTo>
                  <a:pt x="453505" y="371132"/>
                </a:lnTo>
                <a:lnTo>
                  <a:pt x="564918" y="371132"/>
                </a:lnTo>
                <a:lnTo>
                  <a:pt x="564918" y="353530"/>
                </a:lnTo>
                <a:close/>
                <a:moveTo>
                  <a:pt x="1342187" y="345529"/>
                </a:moveTo>
                <a:cubicBezTo>
                  <a:pt x="1342587" y="347529"/>
                  <a:pt x="1343087" y="350329"/>
                  <a:pt x="1343687" y="353930"/>
                </a:cubicBezTo>
                <a:cubicBezTo>
                  <a:pt x="1344287" y="357530"/>
                  <a:pt x="1344887" y="361264"/>
                  <a:pt x="1345487" y="365131"/>
                </a:cubicBezTo>
                <a:cubicBezTo>
                  <a:pt x="1346087" y="368998"/>
                  <a:pt x="1346688" y="372732"/>
                  <a:pt x="1347288" y="376333"/>
                </a:cubicBezTo>
                <a:cubicBezTo>
                  <a:pt x="1347888" y="379933"/>
                  <a:pt x="1348321" y="382800"/>
                  <a:pt x="1348588" y="384934"/>
                </a:cubicBezTo>
                <a:lnTo>
                  <a:pt x="1383592" y="384934"/>
                </a:lnTo>
                <a:cubicBezTo>
                  <a:pt x="1384126" y="382533"/>
                  <a:pt x="1384792" y="379566"/>
                  <a:pt x="1385592" y="376033"/>
                </a:cubicBezTo>
                <a:cubicBezTo>
                  <a:pt x="1386393" y="372499"/>
                  <a:pt x="1387193" y="368832"/>
                  <a:pt x="1387993" y="365031"/>
                </a:cubicBezTo>
                <a:cubicBezTo>
                  <a:pt x="1388793" y="361231"/>
                  <a:pt x="1389526" y="357597"/>
                  <a:pt x="1390193" y="354130"/>
                </a:cubicBezTo>
                <a:cubicBezTo>
                  <a:pt x="1390860" y="350663"/>
                  <a:pt x="1391393" y="347796"/>
                  <a:pt x="1391793" y="345529"/>
                </a:cubicBezTo>
                <a:close/>
                <a:moveTo>
                  <a:pt x="304962" y="338528"/>
                </a:moveTo>
                <a:lnTo>
                  <a:pt x="375371" y="338528"/>
                </a:lnTo>
                <a:lnTo>
                  <a:pt x="375371" y="345529"/>
                </a:lnTo>
                <a:cubicBezTo>
                  <a:pt x="372304" y="365798"/>
                  <a:pt x="368503" y="383400"/>
                  <a:pt x="363970" y="398335"/>
                </a:cubicBezTo>
                <a:cubicBezTo>
                  <a:pt x="359436" y="413271"/>
                  <a:pt x="353435" y="426806"/>
                  <a:pt x="345967" y="438940"/>
                </a:cubicBezTo>
                <a:cubicBezTo>
                  <a:pt x="351568" y="447075"/>
                  <a:pt x="358002" y="454809"/>
                  <a:pt x="365270" y="462143"/>
                </a:cubicBezTo>
                <a:cubicBezTo>
                  <a:pt x="372537" y="469478"/>
                  <a:pt x="381038" y="477012"/>
                  <a:pt x="390773" y="484746"/>
                </a:cubicBezTo>
                <a:lnTo>
                  <a:pt x="386372" y="490347"/>
                </a:lnTo>
                <a:cubicBezTo>
                  <a:pt x="376771" y="482613"/>
                  <a:pt x="368370" y="475112"/>
                  <a:pt x="361169" y="467844"/>
                </a:cubicBezTo>
                <a:cubicBezTo>
                  <a:pt x="353968" y="460576"/>
                  <a:pt x="347567" y="453009"/>
                  <a:pt x="341967" y="445141"/>
                </a:cubicBezTo>
                <a:cubicBezTo>
                  <a:pt x="336366" y="453142"/>
                  <a:pt x="329932" y="460876"/>
                  <a:pt x="322664" y="468344"/>
                </a:cubicBezTo>
                <a:cubicBezTo>
                  <a:pt x="315397" y="475812"/>
                  <a:pt x="306962" y="483479"/>
                  <a:pt x="297361" y="491347"/>
                </a:cubicBezTo>
                <a:lnTo>
                  <a:pt x="292961" y="485946"/>
                </a:lnTo>
                <a:cubicBezTo>
                  <a:pt x="302962" y="477945"/>
                  <a:pt x="311596" y="470211"/>
                  <a:pt x="318864" y="462743"/>
                </a:cubicBezTo>
                <a:cubicBezTo>
                  <a:pt x="326132" y="455276"/>
                  <a:pt x="332499" y="447408"/>
                  <a:pt x="337966" y="439140"/>
                </a:cubicBezTo>
                <a:cubicBezTo>
                  <a:pt x="330765" y="427539"/>
                  <a:pt x="325165" y="414604"/>
                  <a:pt x="321164" y="400336"/>
                </a:cubicBezTo>
                <a:cubicBezTo>
                  <a:pt x="317164" y="386067"/>
                  <a:pt x="314230" y="369132"/>
                  <a:pt x="312363" y="349529"/>
                </a:cubicBezTo>
                <a:lnTo>
                  <a:pt x="318564" y="348529"/>
                </a:lnTo>
                <a:cubicBezTo>
                  <a:pt x="320297" y="366798"/>
                  <a:pt x="322998" y="382633"/>
                  <a:pt x="326665" y="396035"/>
                </a:cubicBezTo>
                <a:cubicBezTo>
                  <a:pt x="330332" y="409437"/>
                  <a:pt x="335433" y="421672"/>
                  <a:pt x="341967" y="432740"/>
                </a:cubicBezTo>
                <a:cubicBezTo>
                  <a:pt x="345301" y="427006"/>
                  <a:pt x="348268" y="421005"/>
                  <a:pt x="350868" y="414737"/>
                </a:cubicBezTo>
                <a:cubicBezTo>
                  <a:pt x="353468" y="408470"/>
                  <a:pt x="355835" y="401769"/>
                  <a:pt x="357969" y="394635"/>
                </a:cubicBezTo>
                <a:cubicBezTo>
                  <a:pt x="360102" y="387501"/>
                  <a:pt x="362003" y="379900"/>
                  <a:pt x="363670" y="371832"/>
                </a:cubicBezTo>
                <a:cubicBezTo>
                  <a:pt x="365336" y="363764"/>
                  <a:pt x="366903" y="354997"/>
                  <a:pt x="368370" y="345529"/>
                </a:cubicBezTo>
                <a:lnTo>
                  <a:pt x="304962" y="345529"/>
                </a:lnTo>
                <a:close/>
                <a:moveTo>
                  <a:pt x="4575553" y="337728"/>
                </a:moveTo>
                <a:lnTo>
                  <a:pt x="4575553" y="376733"/>
                </a:lnTo>
                <a:lnTo>
                  <a:pt x="4611157" y="376733"/>
                </a:lnTo>
                <a:lnTo>
                  <a:pt x="4611157" y="337728"/>
                </a:lnTo>
                <a:close/>
                <a:moveTo>
                  <a:pt x="743265" y="336928"/>
                </a:moveTo>
                <a:lnTo>
                  <a:pt x="750065" y="337328"/>
                </a:lnTo>
                <a:lnTo>
                  <a:pt x="750065" y="452742"/>
                </a:lnTo>
                <a:lnTo>
                  <a:pt x="743265" y="452742"/>
                </a:lnTo>
                <a:close/>
                <a:moveTo>
                  <a:pt x="3801685" y="335928"/>
                </a:moveTo>
                <a:lnTo>
                  <a:pt x="3892896" y="335928"/>
                </a:lnTo>
                <a:lnTo>
                  <a:pt x="3892896" y="342928"/>
                </a:lnTo>
                <a:lnTo>
                  <a:pt x="3801685" y="342928"/>
                </a:lnTo>
                <a:close/>
                <a:moveTo>
                  <a:pt x="3173559" y="335928"/>
                </a:moveTo>
                <a:lnTo>
                  <a:pt x="3173559" y="362131"/>
                </a:lnTo>
                <a:lnTo>
                  <a:pt x="3210963" y="362131"/>
                </a:lnTo>
                <a:lnTo>
                  <a:pt x="3210963" y="335928"/>
                </a:lnTo>
                <a:close/>
                <a:moveTo>
                  <a:pt x="239354" y="334927"/>
                </a:moveTo>
                <a:lnTo>
                  <a:pt x="239354" y="370332"/>
                </a:lnTo>
                <a:lnTo>
                  <a:pt x="282159" y="370332"/>
                </a:lnTo>
                <a:lnTo>
                  <a:pt x="282159" y="334927"/>
                </a:lnTo>
                <a:close/>
                <a:moveTo>
                  <a:pt x="4785903" y="334727"/>
                </a:moveTo>
                <a:lnTo>
                  <a:pt x="4785903" y="476945"/>
                </a:lnTo>
                <a:lnTo>
                  <a:pt x="4919919" y="476945"/>
                </a:lnTo>
                <a:lnTo>
                  <a:pt x="4919919" y="334727"/>
                </a:lnTo>
                <a:close/>
                <a:moveTo>
                  <a:pt x="3538128" y="334727"/>
                </a:moveTo>
                <a:lnTo>
                  <a:pt x="3538128" y="476945"/>
                </a:lnTo>
                <a:lnTo>
                  <a:pt x="3672145" y="476945"/>
                </a:lnTo>
                <a:lnTo>
                  <a:pt x="3672145" y="334727"/>
                </a:lnTo>
                <a:close/>
                <a:moveTo>
                  <a:pt x="1452201" y="334127"/>
                </a:moveTo>
                <a:lnTo>
                  <a:pt x="1624222" y="334127"/>
                </a:lnTo>
                <a:lnTo>
                  <a:pt x="1624222" y="341328"/>
                </a:lnTo>
                <a:lnTo>
                  <a:pt x="1537812" y="341328"/>
                </a:lnTo>
                <a:lnTo>
                  <a:pt x="1537812" y="495347"/>
                </a:lnTo>
                <a:lnTo>
                  <a:pt x="1530811" y="495347"/>
                </a:lnTo>
                <a:lnTo>
                  <a:pt x="1530811" y="341328"/>
                </a:lnTo>
                <a:lnTo>
                  <a:pt x="1452201" y="341328"/>
                </a:lnTo>
                <a:close/>
                <a:moveTo>
                  <a:pt x="2093452" y="332927"/>
                </a:moveTo>
                <a:lnTo>
                  <a:pt x="2238870" y="332927"/>
                </a:lnTo>
                <a:lnTo>
                  <a:pt x="2238870" y="339928"/>
                </a:lnTo>
                <a:lnTo>
                  <a:pt x="2169462" y="339928"/>
                </a:lnTo>
                <a:lnTo>
                  <a:pt x="2169462" y="389734"/>
                </a:lnTo>
                <a:lnTo>
                  <a:pt x="2169462" y="391334"/>
                </a:lnTo>
                <a:lnTo>
                  <a:pt x="2249872" y="391334"/>
                </a:lnTo>
                <a:lnTo>
                  <a:pt x="2249872" y="398135"/>
                </a:lnTo>
                <a:lnTo>
                  <a:pt x="2169862" y="398135"/>
                </a:lnTo>
                <a:cubicBezTo>
                  <a:pt x="2172129" y="408537"/>
                  <a:pt x="2175529" y="418104"/>
                  <a:pt x="2180063" y="426839"/>
                </a:cubicBezTo>
                <a:cubicBezTo>
                  <a:pt x="2184597" y="435573"/>
                  <a:pt x="2190331" y="443674"/>
                  <a:pt x="2197265" y="451142"/>
                </a:cubicBezTo>
                <a:cubicBezTo>
                  <a:pt x="2204200" y="458610"/>
                  <a:pt x="2212401" y="465544"/>
                  <a:pt x="2221868" y="471945"/>
                </a:cubicBezTo>
                <a:cubicBezTo>
                  <a:pt x="2231336" y="478345"/>
                  <a:pt x="2242071" y="484346"/>
                  <a:pt x="2254072" y="489947"/>
                </a:cubicBezTo>
                <a:lnTo>
                  <a:pt x="2250272" y="497148"/>
                </a:lnTo>
                <a:cubicBezTo>
                  <a:pt x="2238804" y="491414"/>
                  <a:pt x="2228502" y="485446"/>
                  <a:pt x="2219368" y="479245"/>
                </a:cubicBezTo>
                <a:cubicBezTo>
                  <a:pt x="2210233" y="473045"/>
                  <a:pt x="2202233" y="466444"/>
                  <a:pt x="2195365" y="459443"/>
                </a:cubicBezTo>
                <a:cubicBezTo>
                  <a:pt x="2188498" y="452442"/>
                  <a:pt x="2182697" y="444941"/>
                  <a:pt x="2177963" y="436940"/>
                </a:cubicBezTo>
                <a:cubicBezTo>
                  <a:pt x="2173229" y="428939"/>
                  <a:pt x="2169462" y="420205"/>
                  <a:pt x="2166661" y="410737"/>
                </a:cubicBezTo>
                <a:cubicBezTo>
                  <a:pt x="2162394" y="426872"/>
                  <a:pt x="2153326" y="442307"/>
                  <a:pt x="2139458" y="457043"/>
                </a:cubicBezTo>
                <a:cubicBezTo>
                  <a:pt x="2125590" y="471778"/>
                  <a:pt x="2106654" y="485280"/>
                  <a:pt x="2082651" y="497548"/>
                </a:cubicBezTo>
                <a:lnTo>
                  <a:pt x="2078851" y="490947"/>
                </a:lnTo>
                <a:cubicBezTo>
                  <a:pt x="2104054" y="478279"/>
                  <a:pt x="2123689" y="464144"/>
                  <a:pt x="2137758" y="448542"/>
                </a:cubicBezTo>
                <a:cubicBezTo>
                  <a:pt x="2151826" y="432940"/>
                  <a:pt x="2159861" y="416138"/>
                  <a:pt x="2161861" y="398135"/>
                </a:cubicBezTo>
                <a:lnTo>
                  <a:pt x="2082251" y="398135"/>
                </a:lnTo>
                <a:lnTo>
                  <a:pt x="2082251" y="391334"/>
                </a:lnTo>
                <a:lnTo>
                  <a:pt x="2162261" y="391334"/>
                </a:lnTo>
                <a:lnTo>
                  <a:pt x="2162261" y="389734"/>
                </a:lnTo>
                <a:lnTo>
                  <a:pt x="2162261" y="339928"/>
                </a:lnTo>
                <a:lnTo>
                  <a:pt x="2093452" y="339928"/>
                </a:lnTo>
                <a:close/>
                <a:moveTo>
                  <a:pt x="3737877" y="332127"/>
                </a:moveTo>
                <a:lnTo>
                  <a:pt x="3787283" y="332127"/>
                </a:lnTo>
                <a:lnTo>
                  <a:pt x="3787283" y="339128"/>
                </a:lnTo>
                <a:lnTo>
                  <a:pt x="3769681" y="387334"/>
                </a:lnTo>
                <a:cubicBezTo>
                  <a:pt x="3773415" y="392268"/>
                  <a:pt x="3776381" y="396768"/>
                  <a:pt x="3778582" y="400836"/>
                </a:cubicBezTo>
                <a:cubicBezTo>
                  <a:pt x="3780782" y="404903"/>
                  <a:pt x="3782483" y="408737"/>
                  <a:pt x="3783682" y="412337"/>
                </a:cubicBezTo>
                <a:cubicBezTo>
                  <a:pt x="3784883" y="415938"/>
                  <a:pt x="3785683" y="419271"/>
                  <a:pt x="3786083" y="422338"/>
                </a:cubicBezTo>
                <a:cubicBezTo>
                  <a:pt x="3786483" y="425405"/>
                  <a:pt x="3786683" y="428406"/>
                  <a:pt x="3786683" y="431339"/>
                </a:cubicBezTo>
                <a:cubicBezTo>
                  <a:pt x="3786683" y="436140"/>
                  <a:pt x="3786216" y="440074"/>
                  <a:pt x="3785283" y="443141"/>
                </a:cubicBezTo>
                <a:cubicBezTo>
                  <a:pt x="3784349" y="446208"/>
                  <a:pt x="3782883" y="448675"/>
                  <a:pt x="3780882" y="450542"/>
                </a:cubicBezTo>
                <a:cubicBezTo>
                  <a:pt x="3778882" y="452409"/>
                  <a:pt x="3776281" y="453809"/>
                  <a:pt x="3773081" y="454742"/>
                </a:cubicBezTo>
                <a:cubicBezTo>
                  <a:pt x="3769881" y="455676"/>
                  <a:pt x="3766080" y="456343"/>
                  <a:pt x="3761680" y="456743"/>
                </a:cubicBezTo>
                <a:lnTo>
                  <a:pt x="3752679" y="457543"/>
                </a:lnTo>
                <a:lnTo>
                  <a:pt x="3750478" y="450742"/>
                </a:lnTo>
                <a:lnTo>
                  <a:pt x="3759879" y="449942"/>
                </a:lnTo>
                <a:cubicBezTo>
                  <a:pt x="3763613" y="449675"/>
                  <a:pt x="3766780" y="449142"/>
                  <a:pt x="3769381" y="448342"/>
                </a:cubicBezTo>
                <a:cubicBezTo>
                  <a:pt x="3771981" y="447541"/>
                  <a:pt x="3774081" y="446408"/>
                  <a:pt x="3775681" y="444941"/>
                </a:cubicBezTo>
                <a:cubicBezTo>
                  <a:pt x="3777281" y="443474"/>
                  <a:pt x="3778415" y="441507"/>
                  <a:pt x="3779082" y="439040"/>
                </a:cubicBezTo>
                <a:cubicBezTo>
                  <a:pt x="3779749" y="436573"/>
                  <a:pt x="3780082" y="433540"/>
                  <a:pt x="3780082" y="429939"/>
                </a:cubicBezTo>
                <a:cubicBezTo>
                  <a:pt x="3780082" y="423538"/>
                  <a:pt x="3778882" y="417138"/>
                  <a:pt x="3776481" y="410737"/>
                </a:cubicBezTo>
                <a:cubicBezTo>
                  <a:pt x="3774081" y="404336"/>
                  <a:pt x="3769547" y="396935"/>
                  <a:pt x="3762880" y="388534"/>
                </a:cubicBezTo>
                <a:lnTo>
                  <a:pt x="3780482" y="339128"/>
                </a:lnTo>
                <a:lnTo>
                  <a:pt x="3744477" y="339128"/>
                </a:lnTo>
                <a:lnTo>
                  <a:pt x="3744477" y="497748"/>
                </a:lnTo>
                <a:lnTo>
                  <a:pt x="3737877" y="497748"/>
                </a:lnTo>
                <a:close/>
                <a:moveTo>
                  <a:pt x="4569552" y="331127"/>
                </a:moveTo>
                <a:lnTo>
                  <a:pt x="4617358" y="331127"/>
                </a:lnTo>
                <a:lnTo>
                  <a:pt x="4617358" y="383733"/>
                </a:lnTo>
                <a:lnTo>
                  <a:pt x="4601556" y="383733"/>
                </a:lnTo>
                <a:lnTo>
                  <a:pt x="4601556" y="419538"/>
                </a:lnTo>
                <a:lnTo>
                  <a:pt x="4624159" y="419538"/>
                </a:lnTo>
                <a:lnTo>
                  <a:pt x="4624159" y="425939"/>
                </a:lnTo>
                <a:lnTo>
                  <a:pt x="4601556" y="425939"/>
                </a:lnTo>
                <a:lnTo>
                  <a:pt x="4601556" y="467544"/>
                </a:lnTo>
                <a:cubicBezTo>
                  <a:pt x="4606223" y="466744"/>
                  <a:pt x="4610657" y="465944"/>
                  <a:pt x="4614858" y="465144"/>
                </a:cubicBezTo>
                <a:cubicBezTo>
                  <a:pt x="4619059" y="464344"/>
                  <a:pt x="4622892" y="463543"/>
                  <a:pt x="4626359" y="462743"/>
                </a:cubicBezTo>
                <a:lnTo>
                  <a:pt x="4626759" y="465544"/>
                </a:lnTo>
                <a:lnTo>
                  <a:pt x="4627159" y="469144"/>
                </a:lnTo>
                <a:cubicBezTo>
                  <a:pt x="4622359" y="470211"/>
                  <a:pt x="4616791" y="471311"/>
                  <a:pt x="4610457" y="472445"/>
                </a:cubicBezTo>
                <a:cubicBezTo>
                  <a:pt x="4604123" y="473578"/>
                  <a:pt x="4597623" y="474712"/>
                  <a:pt x="4590955" y="475845"/>
                </a:cubicBezTo>
                <a:cubicBezTo>
                  <a:pt x="4584287" y="476979"/>
                  <a:pt x="4577719" y="478012"/>
                  <a:pt x="4571253" y="478945"/>
                </a:cubicBezTo>
                <a:cubicBezTo>
                  <a:pt x="4564785" y="479879"/>
                  <a:pt x="4558951" y="480679"/>
                  <a:pt x="4553750" y="481346"/>
                </a:cubicBezTo>
                <a:lnTo>
                  <a:pt x="4552950" y="475145"/>
                </a:lnTo>
                <a:cubicBezTo>
                  <a:pt x="4555083" y="474878"/>
                  <a:pt x="4557317" y="474578"/>
                  <a:pt x="4559651" y="474245"/>
                </a:cubicBezTo>
                <a:cubicBezTo>
                  <a:pt x="4561985" y="473911"/>
                  <a:pt x="4564418" y="473545"/>
                  <a:pt x="4566951" y="473145"/>
                </a:cubicBezTo>
                <a:lnTo>
                  <a:pt x="4566951" y="399736"/>
                </a:lnTo>
                <a:lnTo>
                  <a:pt x="4573353" y="400136"/>
                </a:lnTo>
                <a:lnTo>
                  <a:pt x="4573353" y="472345"/>
                </a:lnTo>
                <a:lnTo>
                  <a:pt x="4595355" y="468744"/>
                </a:lnTo>
                <a:lnTo>
                  <a:pt x="4595355" y="383733"/>
                </a:lnTo>
                <a:lnTo>
                  <a:pt x="4569552" y="383733"/>
                </a:lnTo>
                <a:close/>
                <a:moveTo>
                  <a:pt x="453505" y="330127"/>
                </a:moveTo>
                <a:lnTo>
                  <a:pt x="453505" y="347729"/>
                </a:lnTo>
                <a:lnTo>
                  <a:pt x="564918" y="347729"/>
                </a:lnTo>
                <a:lnTo>
                  <a:pt x="564918" y="330127"/>
                </a:lnTo>
                <a:close/>
                <a:moveTo>
                  <a:pt x="3111551" y="329327"/>
                </a:moveTo>
                <a:lnTo>
                  <a:pt x="3272571" y="329327"/>
                </a:lnTo>
                <a:lnTo>
                  <a:pt x="3272571" y="335928"/>
                </a:lnTo>
                <a:lnTo>
                  <a:pt x="3217564" y="335928"/>
                </a:lnTo>
                <a:lnTo>
                  <a:pt x="3217564" y="362131"/>
                </a:lnTo>
                <a:lnTo>
                  <a:pt x="3262370" y="362131"/>
                </a:lnTo>
                <a:lnTo>
                  <a:pt x="3262370" y="403136"/>
                </a:lnTo>
                <a:lnTo>
                  <a:pt x="3121952" y="403136"/>
                </a:lnTo>
                <a:lnTo>
                  <a:pt x="3121952" y="362131"/>
                </a:lnTo>
                <a:lnTo>
                  <a:pt x="3166958" y="362131"/>
                </a:lnTo>
                <a:lnTo>
                  <a:pt x="3166958" y="335928"/>
                </a:lnTo>
                <a:lnTo>
                  <a:pt x="3111551" y="335928"/>
                </a:lnTo>
                <a:close/>
                <a:moveTo>
                  <a:pt x="217951" y="328127"/>
                </a:moveTo>
                <a:lnTo>
                  <a:pt x="306562" y="328127"/>
                </a:lnTo>
                <a:lnTo>
                  <a:pt x="306562" y="334927"/>
                </a:lnTo>
                <a:lnTo>
                  <a:pt x="288760" y="334927"/>
                </a:lnTo>
                <a:lnTo>
                  <a:pt x="288760" y="448542"/>
                </a:lnTo>
                <a:cubicBezTo>
                  <a:pt x="293161" y="447742"/>
                  <a:pt x="297395" y="446941"/>
                  <a:pt x="301462" y="446141"/>
                </a:cubicBezTo>
                <a:cubicBezTo>
                  <a:pt x="305529" y="445341"/>
                  <a:pt x="309296" y="444608"/>
                  <a:pt x="312763" y="443941"/>
                </a:cubicBezTo>
                <a:lnTo>
                  <a:pt x="312963" y="447541"/>
                </a:lnTo>
                <a:lnTo>
                  <a:pt x="313363" y="450742"/>
                </a:lnTo>
                <a:lnTo>
                  <a:pt x="288760" y="455542"/>
                </a:lnTo>
                <a:lnTo>
                  <a:pt x="288760" y="496348"/>
                </a:lnTo>
                <a:lnTo>
                  <a:pt x="282159" y="496348"/>
                </a:lnTo>
                <a:lnTo>
                  <a:pt x="282159" y="456743"/>
                </a:lnTo>
                <a:lnTo>
                  <a:pt x="210550" y="470544"/>
                </a:lnTo>
                <a:lnTo>
                  <a:pt x="209550" y="463743"/>
                </a:lnTo>
                <a:cubicBezTo>
                  <a:pt x="212884" y="463077"/>
                  <a:pt x="216518" y="462377"/>
                  <a:pt x="220452" y="461643"/>
                </a:cubicBezTo>
                <a:cubicBezTo>
                  <a:pt x="224385" y="460910"/>
                  <a:pt x="228486" y="460076"/>
                  <a:pt x="232753" y="459143"/>
                </a:cubicBezTo>
                <a:lnTo>
                  <a:pt x="232753" y="334927"/>
                </a:lnTo>
                <a:lnTo>
                  <a:pt x="217951" y="334927"/>
                </a:lnTo>
                <a:close/>
                <a:moveTo>
                  <a:pt x="4779102" y="327927"/>
                </a:moveTo>
                <a:lnTo>
                  <a:pt x="4926521" y="327927"/>
                </a:lnTo>
                <a:lnTo>
                  <a:pt x="4926521" y="496748"/>
                </a:lnTo>
                <a:lnTo>
                  <a:pt x="4919919" y="496748"/>
                </a:lnTo>
                <a:lnTo>
                  <a:pt x="4919919" y="483146"/>
                </a:lnTo>
                <a:lnTo>
                  <a:pt x="4785903" y="483146"/>
                </a:lnTo>
                <a:lnTo>
                  <a:pt x="4785903" y="496748"/>
                </a:lnTo>
                <a:lnTo>
                  <a:pt x="4779102" y="496748"/>
                </a:lnTo>
                <a:close/>
                <a:moveTo>
                  <a:pt x="3531327" y="327927"/>
                </a:moveTo>
                <a:lnTo>
                  <a:pt x="3678745" y="327927"/>
                </a:lnTo>
                <a:lnTo>
                  <a:pt x="3678745" y="496748"/>
                </a:lnTo>
                <a:lnTo>
                  <a:pt x="3672145" y="496748"/>
                </a:lnTo>
                <a:lnTo>
                  <a:pt x="3672145" y="483146"/>
                </a:lnTo>
                <a:lnTo>
                  <a:pt x="3538128" y="483146"/>
                </a:lnTo>
                <a:lnTo>
                  <a:pt x="3538128" y="496748"/>
                </a:lnTo>
                <a:lnTo>
                  <a:pt x="3531327" y="496748"/>
                </a:lnTo>
                <a:close/>
                <a:moveTo>
                  <a:pt x="722262" y="324926"/>
                </a:moveTo>
                <a:lnTo>
                  <a:pt x="723462" y="331527"/>
                </a:lnTo>
                <a:cubicBezTo>
                  <a:pt x="717861" y="332994"/>
                  <a:pt x="711794" y="334427"/>
                  <a:pt x="705260" y="335828"/>
                </a:cubicBezTo>
                <a:cubicBezTo>
                  <a:pt x="698726" y="337228"/>
                  <a:pt x="691925" y="338661"/>
                  <a:pt x="684857" y="340128"/>
                </a:cubicBezTo>
                <a:lnTo>
                  <a:pt x="684857" y="377333"/>
                </a:lnTo>
                <a:lnTo>
                  <a:pt x="728263" y="377333"/>
                </a:lnTo>
                <a:lnTo>
                  <a:pt x="728263" y="384334"/>
                </a:lnTo>
                <a:lnTo>
                  <a:pt x="684857" y="384334"/>
                </a:lnTo>
                <a:lnTo>
                  <a:pt x="684857" y="494947"/>
                </a:lnTo>
                <a:lnTo>
                  <a:pt x="678256" y="494947"/>
                </a:lnTo>
                <a:lnTo>
                  <a:pt x="678256" y="397335"/>
                </a:lnTo>
                <a:cubicBezTo>
                  <a:pt x="673189" y="408803"/>
                  <a:pt x="666722" y="420138"/>
                  <a:pt x="658854" y="431339"/>
                </a:cubicBezTo>
                <a:cubicBezTo>
                  <a:pt x="650986" y="442541"/>
                  <a:pt x="642052" y="453409"/>
                  <a:pt x="632051" y="463944"/>
                </a:cubicBezTo>
                <a:lnTo>
                  <a:pt x="627850" y="458143"/>
                </a:lnTo>
                <a:cubicBezTo>
                  <a:pt x="638385" y="447208"/>
                  <a:pt x="647886" y="435573"/>
                  <a:pt x="656354" y="423238"/>
                </a:cubicBezTo>
                <a:cubicBezTo>
                  <a:pt x="664821" y="410904"/>
                  <a:pt x="671789" y="397935"/>
                  <a:pt x="677256" y="384334"/>
                </a:cubicBezTo>
                <a:lnTo>
                  <a:pt x="634051" y="384334"/>
                </a:lnTo>
                <a:lnTo>
                  <a:pt x="634051" y="377333"/>
                </a:lnTo>
                <a:lnTo>
                  <a:pt x="678256" y="377333"/>
                </a:lnTo>
                <a:lnTo>
                  <a:pt x="678256" y="341328"/>
                </a:lnTo>
                <a:cubicBezTo>
                  <a:pt x="670922" y="342795"/>
                  <a:pt x="663788" y="344062"/>
                  <a:pt x="656854" y="345129"/>
                </a:cubicBezTo>
                <a:cubicBezTo>
                  <a:pt x="649920" y="346195"/>
                  <a:pt x="643519" y="347129"/>
                  <a:pt x="637651" y="347929"/>
                </a:cubicBezTo>
                <a:lnTo>
                  <a:pt x="636851" y="341328"/>
                </a:lnTo>
                <a:cubicBezTo>
                  <a:pt x="642985" y="340528"/>
                  <a:pt x="649753" y="339528"/>
                  <a:pt x="657154" y="338328"/>
                </a:cubicBezTo>
                <a:cubicBezTo>
                  <a:pt x="664555" y="337128"/>
                  <a:pt x="672089" y="335794"/>
                  <a:pt x="679757" y="334327"/>
                </a:cubicBezTo>
                <a:cubicBezTo>
                  <a:pt x="687424" y="332860"/>
                  <a:pt x="694925" y="331327"/>
                  <a:pt x="702259" y="329727"/>
                </a:cubicBezTo>
                <a:cubicBezTo>
                  <a:pt x="709594" y="328127"/>
                  <a:pt x="716261" y="326526"/>
                  <a:pt x="722262" y="324926"/>
                </a:cubicBezTo>
                <a:close/>
                <a:moveTo>
                  <a:pt x="2857995" y="324526"/>
                </a:moveTo>
                <a:lnTo>
                  <a:pt x="2859595" y="331127"/>
                </a:lnTo>
                <a:cubicBezTo>
                  <a:pt x="2856795" y="332194"/>
                  <a:pt x="2853395" y="333327"/>
                  <a:pt x="2849394" y="334527"/>
                </a:cubicBezTo>
                <a:cubicBezTo>
                  <a:pt x="2845394" y="335727"/>
                  <a:pt x="2840993" y="336994"/>
                  <a:pt x="2836193" y="338328"/>
                </a:cubicBezTo>
                <a:cubicBezTo>
                  <a:pt x="2831392" y="339661"/>
                  <a:pt x="2826325" y="340961"/>
                  <a:pt x="2820991" y="342228"/>
                </a:cubicBezTo>
                <a:cubicBezTo>
                  <a:pt x="2815657" y="343495"/>
                  <a:pt x="2810323" y="344729"/>
                  <a:pt x="2804989" y="345929"/>
                </a:cubicBezTo>
                <a:lnTo>
                  <a:pt x="2804989" y="403136"/>
                </a:lnTo>
                <a:lnTo>
                  <a:pt x="2871597" y="394735"/>
                </a:lnTo>
                <a:lnTo>
                  <a:pt x="2871997" y="401536"/>
                </a:lnTo>
                <a:lnTo>
                  <a:pt x="2804989" y="409937"/>
                </a:lnTo>
                <a:lnTo>
                  <a:pt x="2804989" y="464744"/>
                </a:lnTo>
                <a:cubicBezTo>
                  <a:pt x="2804989" y="468211"/>
                  <a:pt x="2805222" y="471011"/>
                  <a:pt x="2805689" y="473145"/>
                </a:cubicBezTo>
                <a:cubicBezTo>
                  <a:pt x="2806156" y="475278"/>
                  <a:pt x="2806989" y="476979"/>
                  <a:pt x="2808189" y="478245"/>
                </a:cubicBezTo>
                <a:cubicBezTo>
                  <a:pt x="2809389" y="479512"/>
                  <a:pt x="2811056" y="480446"/>
                  <a:pt x="2813189" y="481046"/>
                </a:cubicBezTo>
                <a:cubicBezTo>
                  <a:pt x="2815323" y="481646"/>
                  <a:pt x="2818057" y="482012"/>
                  <a:pt x="2821391" y="482146"/>
                </a:cubicBezTo>
                <a:cubicBezTo>
                  <a:pt x="2827925" y="482546"/>
                  <a:pt x="2834459" y="482546"/>
                  <a:pt x="2840993" y="482146"/>
                </a:cubicBezTo>
                <a:cubicBezTo>
                  <a:pt x="2844993" y="481879"/>
                  <a:pt x="2848194" y="481512"/>
                  <a:pt x="2850594" y="481046"/>
                </a:cubicBezTo>
                <a:cubicBezTo>
                  <a:pt x="2852995" y="480579"/>
                  <a:pt x="2854895" y="479745"/>
                  <a:pt x="2856295" y="478545"/>
                </a:cubicBezTo>
                <a:cubicBezTo>
                  <a:pt x="2857695" y="477345"/>
                  <a:pt x="2858695" y="475678"/>
                  <a:pt x="2859295" y="473545"/>
                </a:cubicBezTo>
                <a:cubicBezTo>
                  <a:pt x="2859895" y="471411"/>
                  <a:pt x="2860395" y="468544"/>
                  <a:pt x="2860795" y="464944"/>
                </a:cubicBezTo>
                <a:cubicBezTo>
                  <a:pt x="2860929" y="463343"/>
                  <a:pt x="2861096" y="461310"/>
                  <a:pt x="2861296" y="458843"/>
                </a:cubicBezTo>
                <a:cubicBezTo>
                  <a:pt x="2861496" y="456376"/>
                  <a:pt x="2861696" y="453942"/>
                  <a:pt x="2861896" y="451542"/>
                </a:cubicBezTo>
                <a:cubicBezTo>
                  <a:pt x="2862096" y="449142"/>
                  <a:pt x="2862229" y="447008"/>
                  <a:pt x="2862296" y="445141"/>
                </a:cubicBezTo>
                <a:cubicBezTo>
                  <a:pt x="2862363" y="443274"/>
                  <a:pt x="2862396" y="442141"/>
                  <a:pt x="2862396" y="441741"/>
                </a:cubicBezTo>
                <a:lnTo>
                  <a:pt x="2868997" y="444141"/>
                </a:lnTo>
                <a:cubicBezTo>
                  <a:pt x="2868997" y="444674"/>
                  <a:pt x="2868930" y="445908"/>
                  <a:pt x="2868797" y="447842"/>
                </a:cubicBezTo>
                <a:cubicBezTo>
                  <a:pt x="2868663" y="449775"/>
                  <a:pt x="2868497" y="451942"/>
                  <a:pt x="2868297" y="454342"/>
                </a:cubicBezTo>
                <a:cubicBezTo>
                  <a:pt x="2868097" y="456743"/>
                  <a:pt x="2867897" y="459143"/>
                  <a:pt x="2867697" y="461543"/>
                </a:cubicBezTo>
                <a:cubicBezTo>
                  <a:pt x="2867497" y="463944"/>
                  <a:pt x="2867330" y="465944"/>
                  <a:pt x="2867197" y="467544"/>
                </a:cubicBezTo>
                <a:cubicBezTo>
                  <a:pt x="2866663" y="471945"/>
                  <a:pt x="2865930" y="475512"/>
                  <a:pt x="2864996" y="478245"/>
                </a:cubicBezTo>
                <a:cubicBezTo>
                  <a:pt x="2864063" y="480979"/>
                  <a:pt x="2862696" y="483113"/>
                  <a:pt x="2860896" y="484646"/>
                </a:cubicBezTo>
                <a:cubicBezTo>
                  <a:pt x="2859095" y="486180"/>
                  <a:pt x="2856662" y="487246"/>
                  <a:pt x="2853595" y="487847"/>
                </a:cubicBezTo>
                <a:cubicBezTo>
                  <a:pt x="2850528" y="488447"/>
                  <a:pt x="2846594" y="488880"/>
                  <a:pt x="2841793" y="489147"/>
                </a:cubicBezTo>
                <a:cubicBezTo>
                  <a:pt x="2834726" y="489547"/>
                  <a:pt x="2827725" y="489547"/>
                  <a:pt x="2820791" y="489147"/>
                </a:cubicBezTo>
                <a:cubicBezTo>
                  <a:pt x="2816390" y="488880"/>
                  <a:pt x="2812723" y="488380"/>
                  <a:pt x="2809789" y="487647"/>
                </a:cubicBezTo>
                <a:cubicBezTo>
                  <a:pt x="2806856" y="486913"/>
                  <a:pt x="2804522" y="485713"/>
                  <a:pt x="2802789" y="484046"/>
                </a:cubicBezTo>
                <a:cubicBezTo>
                  <a:pt x="2801055" y="482379"/>
                  <a:pt x="2799821" y="480046"/>
                  <a:pt x="2799088" y="477045"/>
                </a:cubicBezTo>
                <a:cubicBezTo>
                  <a:pt x="2798355" y="474045"/>
                  <a:pt x="2797987" y="470211"/>
                  <a:pt x="2797987" y="465544"/>
                </a:cubicBezTo>
                <a:lnTo>
                  <a:pt x="2797987" y="410937"/>
                </a:lnTo>
                <a:lnTo>
                  <a:pt x="2757583" y="415938"/>
                </a:lnTo>
                <a:lnTo>
                  <a:pt x="2756783" y="409137"/>
                </a:lnTo>
                <a:lnTo>
                  <a:pt x="2797987" y="403936"/>
                </a:lnTo>
                <a:lnTo>
                  <a:pt x="2797987" y="347529"/>
                </a:lnTo>
                <a:cubicBezTo>
                  <a:pt x="2791721" y="348996"/>
                  <a:pt x="2785820" y="350296"/>
                  <a:pt x="2780285" y="351429"/>
                </a:cubicBezTo>
                <a:cubicBezTo>
                  <a:pt x="2774752" y="352563"/>
                  <a:pt x="2769851" y="353463"/>
                  <a:pt x="2765584" y="354130"/>
                </a:cubicBezTo>
                <a:lnTo>
                  <a:pt x="2764583" y="347329"/>
                </a:lnTo>
                <a:cubicBezTo>
                  <a:pt x="2770718" y="346395"/>
                  <a:pt x="2778119" y="345029"/>
                  <a:pt x="2786787" y="343228"/>
                </a:cubicBezTo>
                <a:cubicBezTo>
                  <a:pt x="2795454" y="341428"/>
                  <a:pt x="2804289" y="339461"/>
                  <a:pt x="2813289" y="337328"/>
                </a:cubicBezTo>
                <a:cubicBezTo>
                  <a:pt x="2822291" y="335194"/>
                  <a:pt x="2830792" y="332994"/>
                  <a:pt x="2838793" y="330727"/>
                </a:cubicBezTo>
                <a:cubicBezTo>
                  <a:pt x="2846794" y="328460"/>
                  <a:pt x="2853195" y="326393"/>
                  <a:pt x="2857995" y="324526"/>
                </a:cubicBezTo>
                <a:close/>
                <a:moveTo>
                  <a:pt x="2638244" y="324326"/>
                </a:moveTo>
                <a:lnTo>
                  <a:pt x="2639245" y="330927"/>
                </a:lnTo>
                <a:cubicBezTo>
                  <a:pt x="2631243" y="331860"/>
                  <a:pt x="2622042" y="332760"/>
                  <a:pt x="2611641" y="333627"/>
                </a:cubicBezTo>
                <a:cubicBezTo>
                  <a:pt x="2601239" y="334494"/>
                  <a:pt x="2590438" y="335327"/>
                  <a:pt x="2579237" y="336128"/>
                </a:cubicBezTo>
                <a:lnTo>
                  <a:pt x="2579237" y="363331"/>
                </a:lnTo>
                <a:lnTo>
                  <a:pt x="2655246" y="363331"/>
                </a:lnTo>
                <a:lnTo>
                  <a:pt x="2655246" y="369532"/>
                </a:lnTo>
                <a:lnTo>
                  <a:pt x="2583237" y="369532"/>
                </a:lnTo>
                <a:cubicBezTo>
                  <a:pt x="2588171" y="373932"/>
                  <a:pt x="2593439" y="377966"/>
                  <a:pt x="2599039" y="381633"/>
                </a:cubicBezTo>
                <a:cubicBezTo>
                  <a:pt x="2604640" y="385300"/>
                  <a:pt x="2610741" y="388767"/>
                  <a:pt x="2617342" y="392035"/>
                </a:cubicBezTo>
                <a:cubicBezTo>
                  <a:pt x="2623943" y="395302"/>
                  <a:pt x="2631176" y="398435"/>
                  <a:pt x="2639044" y="401436"/>
                </a:cubicBezTo>
                <a:cubicBezTo>
                  <a:pt x="2646912" y="404436"/>
                  <a:pt x="2655579" y="407403"/>
                  <a:pt x="2665047" y="410337"/>
                </a:cubicBezTo>
                <a:lnTo>
                  <a:pt x="2662247" y="416538"/>
                </a:lnTo>
                <a:cubicBezTo>
                  <a:pt x="2652646" y="413337"/>
                  <a:pt x="2643811" y="410170"/>
                  <a:pt x="2635744" y="407036"/>
                </a:cubicBezTo>
                <a:cubicBezTo>
                  <a:pt x="2627676" y="403903"/>
                  <a:pt x="2620275" y="400636"/>
                  <a:pt x="2613541" y="397235"/>
                </a:cubicBezTo>
                <a:cubicBezTo>
                  <a:pt x="2606807" y="393835"/>
                  <a:pt x="2600639" y="390234"/>
                  <a:pt x="2595039" y="386434"/>
                </a:cubicBezTo>
                <a:cubicBezTo>
                  <a:pt x="2589438" y="382633"/>
                  <a:pt x="2584171" y="378533"/>
                  <a:pt x="2579237" y="374132"/>
                </a:cubicBezTo>
                <a:lnTo>
                  <a:pt x="2579237" y="408337"/>
                </a:lnTo>
                <a:lnTo>
                  <a:pt x="2572836" y="408337"/>
                </a:lnTo>
                <a:lnTo>
                  <a:pt x="2572836" y="374132"/>
                </a:lnTo>
                <a:cubicBezTo>
                  <a:pt x="2567902" y="378533"/>
                  <a:pt x="2562601" y="382633"/>
                  <a:pt x="2556934" y="386434"/>
                </a:cubicBezTo>
                <a:cubicBezTo>
                  <a:pt x="2551267" y="390234"/>
                  <a:pt x="2545066" y="393835"/>
                  <a:pt x="2538331" y="397235"/>
                </a:cubicBezTo>
                <a:cubicBezTo>
                  <a:pt x="2531597" y="400636"/>
                  <a:pt x="2524230" y="403903"/>
                  <a:pt x="2516229" y="407036"/>
                </a:cubicBezTo>
                <a:cubicBezTo>
                  <a:pt x="2508228" y="410170"/>
                  <a:pt x="2499427" y="413337"/>
                  <a:pt x="2489825" y="416538"/>
                </a:cubicBezTo>
                <a:lnTo>
                  <a:pt x="2487025" y="410337"/>
                </a:lnTo>
                <a:cubicBezTo>
                  <a:pt x="2496493" y="407403"/>
                  <a:pt x="2505161" y="404403"/>
                  <a:pt x="2513028" y="401336"/>
                </a:cubicBezTo>
                <a:cubicBezTo>
                  <a:pt x="2520896" y="398269"/>
                  <a:pt x="2528164" y="395102"/>
                  <a:pt x="2534831" y="391834"/>
                </a:cubicBezTo>
                <a:cubicBezTo>
                  <a:pt x="2541499" y="388567"/>
                  <a:pt x="2547633" y="385100"/>
                  <a:pt x="2553233" y="381433"/>
                </a:cubicBezTo>
                <a:cubicBezTo>
                  <a:pt x="2558834" y="377766"/>
                  <a:pt x="2564035" y="373799"/>
                  <a:pt x="2568835" y="369532"/>
                </a:cubicBezTo>
                <a:lnTo>
                  <a:pt x="2497426" y="369532"/>
                </a:lnTo>
                <a:lnTo>
                  <a:pt x="2497426" y="363331"/>
                </a:lnTo>
                <a:lnTo>
                  <a:pt x="2572836" y="363331"/>
                </a:lnTo>
                <a:lnTo>
                  <a:pt x="2572836" y="336528"/>
                </a:lnTo>
                <a:cubicBezTo>
                  <a:pt x="2560701" y="337328"/>
                  <a:pt x="2549099" y="338061"/>
                  <a:pt x="2538031" y="338728"/>
                </a:cubicBezTo>
                <a:cubicBezTo>
                  <a:pt x="2526963" y="339395"/>
                  <a:pt x="2517429" y="339861"/>
                  <a:pt x="2509428" y="340128"/>
                </a:cubicBezTo>
                <a:lnTo>
                  <a:pt x="2509028" y="333527"/>
                </a:lnTo>
                <a:cubicBezTo>
                  <a:pt x="2514362" y="333394"/>
                  <a:pt x="2520463" y="333160"/>
                  <a:pt x="2527330" y="332827"/>
                </a:cubicBezTo>
                <a:cubicBezTo>
                  <a:pt x="2534198" y="332494"/>
                  <a:pt x="2541432" y="332094"/>
                  <a:pt x="2549033" y="331627"/>
                </a:cubicBezTo>
                <a:cubicBezTo>
                  <a:pt x="2556634" y="331160"/>
                  <a:pt x="2564468" y="330660"/>
                  <a:pt x="2572536" y="330127"/>
                </a:cubicBezTo>
                <a:cubicBezTo>
                  <a:pt x="2580603" y="329593"/>
                  <a:pt x="2588538" y="328993"/>
                  <a:pt x="2596339" y="328327"/>
                </a:cubicBezTo>
                <a:cubicBezTo>
                  <a:pt x="2604140" y="327660"/>
                  <a:pt x="2611607" y="326993"/>
                  <a:pt x="2618741" y="326326"/>
                </a:cubicBezTo>
                <a:cubicBezTo>
                  <a:pt x="2625876" y="325660"/>
                  <a:pt x="2632377" y="324993"/>
                  <a:pt x="2638244" y="324326"/>
                </a:cubicBezTo>
                <a:close/>
                <a:moveTo>
                  <a:pt x="447104" y="324126"/>
                </a:moveTo>
                <a:lnTo>
                  <a:pt x="571319" y="324126"/>
                </a:lnTo>
                <a:lnTo>
                  <a:pt x="571319" y="377133"/>
                </a:lnTo>
                <a:lnTo>
                  <a:pt x="541115" y="377133"/>
                </a:lnTo>
                <a:lnTo>
                  <a:pt x="541115" y="393935"/>
                </a:lnTo>
                <a:lnTo>
                  <a:pt x="583721" y="393935"/>
                </a:lnTo>
                <a:lnTo>
                  <a:pt x="583721" y="399736"/>
                </a:lnTo>
                <a:lnTo>
                  <a:pt x="541115" y="399736"/>
                </a:lnTo>
                <a:lnTo>
                  <a:pt x="541115" y="418938"/>
                </a:lnTo>
                <a:lnTo>
                  <a:pt x="591522" y="418938"/>
                </a:lnTo>
                <a:lnTo>
                  <a:pt x="591522" y="424739"/>
                </a:lnTo>
                <a:lnTo>
                  <a:pt x="542116" y="424739"/>
                </a:lnTo>
                <a:cubicBezTo>
                  <a:pt x="548916" y="432073"/>
                  <a:pt x="556917" y="438307"/>
                  <a:pt x="566119" y="443441"/>
                </a:cubicBezTo>
                <a:cubicBezTo>
                  <a:pt x="575320" y="448575"/>
                  <a:pt x="586388" y="453209"/>
                  <a:pt x="599323" y="457343"/>
                </a:cubicBezTo>
                <a:lnTo>
                  <a:pt x="597523" y="462943"/>
                </a:lnTo>
                <a:cubicBezTo>
                  <a:pt x="583387" y="458276"/>
                  <a:pt x="571153" y="452942"/>
                  <a:pt x="560818" y="446941"/>
                </a:cubicBezTo>
                <a:cubicBezTo>
                  <a:pt x="550483" y="440941"/>
                  <a:pt x="541516" y="433540"/>
                  <a:pt x="533915" y="424739"/>
                </a:cubicBezTo>
                <a:lnTo>
                  <a:pt x="485509" y="424739"/>
                </a:lnTo>
                <a:cubicBezTo>
                  <a:pt x="482442" y="428339"/>
                  <a:pt x="478641" y="432006"/>
                  <a:pt x="474107" y="435740"/>
                </a:cubicBezTo>
                <a:cubicBezTo>
                  <a:pt x="469573" y="439474"/>
                  <a:pt x="464539" y="443108"/>
                  <a:pt x="459005" y="446641"/>
                </a:cubicBezTo>
                <a:cubicBezTo>
                  <a:pt x="453471" y="450175"/>
                  <a:pt x="447504" y="453542"/>
                  <a:pt x="441103" y="456743"/>
                </a:cubicBezTo>
                <a:cubicBezTo>
                  <a:pt x="434702" y="459943"/>
                  <a:pt x="428168" y="462810"/>
                  <a:pt x="421501" y="465344"/>
                </a:cubicBezTo>
                <a:lnTo>
                  <a:pt x="419300" y="459743"/>
                </a:lnTo>
                <a:cubicBezTo>
                  <a:pt x="425168" y="457476"/>
                  <a:pt x="430935" y="454976"/>
                  <a:pt x="436602" y="452242"/>
                </a:cubicBezTo>
                <a:cubicBezTo>
                  <a:pt x="442270" y="449508"/>
                  <a:pt x="447637" y="446641"/>
                  <a:pt x="452704" y="443641"/>
                </a:cubicBezTo>
                <a:cubicBezTo>
                  <a:pt x="457772" y="440641"/>
                  <a:pt x="462406" y="437540"/>
                  <a:pt x="466606" y="434340"/>
                </a:cubicBezTo>
                <a:cubicBezTo>
                  <a:pt x="470807" y="431139"/>
                  <a:pt x="474374" y="427939"/>
                  <a:pt x="477308" y="424739"/>
                </a:cubicBezTo>
                <a:lnTo>
                  <a:pt x="426901" y="424739"/>
                </a:lnTo>
                <a:lnTo>
                  <a:pt x="426901" y="418938"/>
                </a:lnTo>
                <a:lnTo>
                  <a:pt x="476907" y="418938"/>
                </a:lnTo>
                <a:lnTo>
                  <a:pt x="476907" y="399736"/>
                </a:lnTo>
                <a:lnTo>
                  <a:pt x="434702" y="399736"/>
                </a:lnTo>
                <a:lnTo>
                  <a:pt x="434702" y="393935"/>
                </a:lnTo>
                <a:lnTo>
                  <a:pt x="476907" y="393935"/>
                </a:lnTo>
                <a:lnTo>
                  <a:pt x="476907" y="377133"/>
                </a:lnTo>
                <a:lnTo>
                  <a:pt x="447104" y="377133"/>
                </a:lnTo>
                <a:close/>
                <a:moveTo>
                  <a:pt x="1066429" y="319725"/>
                </a:moveTo>
                <a:lnTo>
                  <a:pt x="1072830" y="320126"/>
                </a:lnTo>
                <a:cubicBezTo>
                  <a:pt x="1072430" y="326393"/>
                  <a:pt x="1071896" y="332960"/>
                  <a:pt x="1071229" y="339828"/>
                </a:cubicBezTo>
                <a:cubicBezTo>
                  <a:pt x="1070563" y="346696"/>
                  <a:pt x="1069829" y="353730"/>
                  <a:pt x="1069029" y="360931"/>
                </a:cubicBezTo>
                <a:lnTo>
                  <a:pt x="1100833" y="360931"/>
                </a:lnTo>
                <a:lnTo>
                  <a:pt x="1100833" y="367531"/>
                </a:lnTo>
                <a:cubicBezTo>
                  <a:pt x="1099900" y="378066"/>
                  <a:pt x="1098866" y="387434"/>
                  <a:pt x="1097733" y="395635"/>
                </a:cubicBezTo>
                <a:cubicBezTo>
                  <a:pt x="1096599" y="403836"/>
                  <a:pt x="1095266" y="411304"/>
                  <a:pt x="1093732" y="418038"/>
                </a:cubicBezTo>
                <a:cubicBezTo>
                  <a:pt x="1092199" y="424772"/>
                  <a:pt x="1090398" y="430839"/>
                  <a:pt x="1088332" y="436240"/>
                </a:cubicBezTo>
                <a:cubicBezTo>
                  <a:pt x="1086265" y="441641"/>
                  <a:pt x="1083831" y="446808"/>
                  <a:pt x="1081031" y="451742"/>
                </a:cubicBezTo>
                <a:cubicBezTo>
                  <a:pt x="1086098" y="456409"/>
                  <a:pt x="1091132" y="461110"/>
                  <a:pt x="1096132" y="465844"/>
                </a:cubicBezTo>
                <a:cubicBezTo>
                  <a:pt x="1101133" y="470578"/>
                  <a:pt x="1105500" y="474745"/>
                  <a:pt x="1109234" y="478345"/>
                </a:cubicBezTo>
                <a:lnTo>
                  <a:pt x="1104834" y="483746"/>
                </a:lnTo>
                <a:cubicBezTo>
                  <a:pt x="1101366" y="480279"/>
                  <a:pt x="1097233" y="476245"/>
                  <a:pt x="1092432" y="471644"/>
                </a:cubicBezTo>
                <a:cubicBezTo>
                  <a:pt x="1087631" y="467044"/>
                  <a:pt x="1082631" y="462343"/>
                  <a:pt x="1077430" y="457543"/>
                </a:cubicBezTo>
                <a:cubicBezTo>
                  <a:pt x="1073296" y="463543"/>
                  <a:pt x="1068396" y="469544"/>
                  <a:pt x="1062728" y="475545"/>
                </a:cubicBezTo>
                <a:cubicBezTo>
                  <a:pt x="1057061" y="481546"/>
                  <a:pt x="1050293" y="488280"/>
                  <a:pt x="1042426" y="495747"/>
                </a:cubicBezTo>
                <a:lnTo>
                  <a:pt x="1037825" y="490747"/>
                </a:lnTo>
                <a:cubicBezTo>
                  <a:pt x="1045560" y="483546"/>
                  <a:pt x="1052227" y="476979"/>
                  <a:pt x="1057828" y="471044"/>
                </a:cubicBezTo>
                <a:cubicBezTo>
                  <a:pt x="1063428" y="465110"/>
                  <a:pt x="1068296" y="459010"/>
                  <a:pt x="1072430" y="452742"/>
                </a:cubicBezTo>
                <a:cubicBezTo>
                  <a:pt x="1068429" y="449142"/>
                  <a:pt x="1064495" y="445641"/>
                  <a:pt x="1060628" y="442241"/>
                </a:cubicBezTo>
                <a:cubicBezTo>
                  <a:pt x="1056761" y="438840"/>
                  <a:pt x="1053227" y="435740"/>
                  <a:pt x="1050027" y="432940"/>
                </a:cubicBezTo>
                <a:cubicBezTo>
                  <a:pt x="1052560" y="422805"/>
                  <a:pt x="1054827" y="412204"/>
                  <a:pt x="1056828" y="401136"/>
                </a:cubicBezTo>
                <a:cubicBezTo>
                  <a:pt x="1058828" y="390068"/>
                  <a:pt x="1060561" y="378866"/>
                  <a:pt x="1062028" y="367531"/>
                </a:cubicBezTo>
                <a:lnTo>
                  <a:pt x="1043026" y="367531"/>
                </a:lnTo>
                <a:lnTo>
                  <a:pt x="1043026" y="360931"/>
                </a:lnTo>
                <a:lnTo>
                  <a:pt x="1062828" y="360931"/>
                </a:lnTo>
                <a:cubicBezTo>
                  <a:pt x="1063628" y="353730"/>
                  <a:pt x="1064328" y="346696"/>
                  <a:pt x="1064929" y="339828"/>
                </a:cubicBezTo>
                <a:cubicBezTo>
                  <a:pt x="1065529" y="332960"/>
                  <a:pt x="1066029" y="326260"/>
                  <a:pt x="1066429" y="319725"/>
                </a:cubicBezTo>
                <a:close/>
                <a:moveTo>
                  <a:pt x="2324481" y="318925"/>
                </a:moveTo>
                <a:lnTo>
                  <a:pt x="2330882" y="321126"/>
                </a:lnTo>
                <a:cubicBezTo>
                  <a:pt x="2326215" y="335127"/>
                  <a:pt x="2320347" y="349063"/>
                  <a:pt x="2313279" y="362931"/>
                </a:cubicBezTo>
                <a:lnTo>
                  <a:pt x="2313480" y="362931"/>
                </a:lnTo>
                <a:lnTo>
                  <a:pt x="2313480" y="495547"/>
                </a:lnTo>
                <a:lnTo>
                  <a:pt x="2306879" y="495547"/>
                </a:lnTo>
                <a:lnTo>
                  <a:pt x="2306879" y="375332"/>
                </a:lnTo>
                <a:cubicBezTo>
                  <a:pt x="2302345" y="383600"/>
                  <a:pt x="2297711" y="391401"/>
                  <a:pt x="2292977" y="398735"/>
                </a:cubicBezTo>
                <a:cubicBezTo>
                  <a:pt x="2288243" y="406070"/>
                  <a:pt x="2283476" y="412804"/>
                  <a:pt x="2278675" y="418938"/>
                </a:cubicBezTo>
                <a:lnTo>
                  <a:pt x="2274475" y="412937"/>
                </a:lnTo>
                <a:cubicBezTo>
                  <a:pt x="2279009" y="407070"/>
                  <a:pt x="2283676" y="400436"/>
                  <a:pt x="2288477" y="393035"/>
                </a:cubicBezTo>
                <a:cubicBezTo>
                  <a:pt x="2293277" y="385634"/>
                  <a:pt x="2297878" y="377866"/>
                  <a:pt x="2302278" y="369732"/>
                </a:cubicBezTo>
                <a:cubicBezTo>
                  <a:pt x="2306679" y="361597"/>
                  <a:pt x="2310813" y="353196"/>
                  <a:pt x="2314680" y="344529"/>
                </a:cubicBezTo>
                <a:cubicBezTo>
                  <a:pt x="2318547" y="335861"/>
                  <a:pt x="2321814" y="327326"/>
                  <a:pt x="2324481" y="318925"/>
                </a:cubicBezTo>
                <a:close/>
                <a:moveTo>
                  <a:pt x="786070" y="318925"/>
                </a:moveTo>
                <a:lnTo>
                  <a:pt x="793271" y="319325"/>
                </a:lnTo>
                <a:lnTo>
                  <a:pt x="793271" y="469344"/>
                </a:lnTo>
                <a:cubicBezTo>
                  <a:pt x="793271" y="473345"/>
                  <a:pt x="792837" y="476678"/>
                  <a:pt x="791971" y="479345"/>
                </a:cubicBezTo>
                <a:cubicBezTo>
                  <a:pt x="791104" y="482012"/>
                  <a:pt x="789704" y="484179"/>
                  <a:pt x="787770" y="485846"/>
                </a:cubicBezTo>
                <a:cubicBezTo>
                  <a:pt x="785837" y="487513"/>
                  <a:pt x="783270" y="488747"/>
                  <a:pt x="780069" y="489547"/>
                </a:cubicBezTo>
                <a:cubicBezTo>
                  <a:pt x="776869" y="490347"/>
                  <a:pt x="772935" y="490880"/>
                  <a:pt x="768268" y="491147"/>
                </a:cubicBezTo>
                <a:lnTo>
                  <a:pt x="753066" y="492147"/>
                </a:lnTo>
                <a:lnTo>
                  <a:pt x="750665" y="485346"/>
                </a:lnTo>
                <a:lnTo>
                  <a:pt x="766868" y="484546"/>
                </a:lnTo>
                <a:cubicBezTo>
                  <a:pt x="770735" y="484279"/>
                  <a:pt x="773935" y="483846"/>
                  <a:pt x="776469" y="483246"/>
                </a:cubicBezTo>
                <a:cubicBezTo>
                  <a:pt x="779002" y="482646"/>
                  <a:pt x="780969" y="481712"/>
                  <a:pt x="782369" y="480446"/>
                </a:cubicBezTo>
                <a:cubicBezTo>
                  <a:pt x="783770" y="479179"/>
                  <a:pt x="784736" y="477545"/>
                  <a:pt x="785270" y="475545"/>
                </a:cubicBezTo>
                <a:cubicBezTo>
                  <a:pt x="785803" y="473545"/>
                  <a:pt x="786070" y="470944"/>
                  <a:pt x="786070" y="467744"/>
                </a:cubicBezTo>
                <a:close/>
                <a:moveTo>
                  <a:pt x="1279579" y="318325"/>
                </a:moveTo>
                <a:lnTo>
                  <a:pt x="1286180" y="318725"/>
                </a:lnTo>
                <a:lnTo>
                  <a:pt x="1286180" y="357130"/>
                </a:lnTo>
                <a:lnTo>
                  <a:pt x="1311583" y="357130"/>
                </a:lnTo>
                <a:lnTo>
                  <a:pt x="1311583" y="363731"/>
                </a:lnTo>
                <a:lnTo>
                  <a:pt x="1286180" y="363731"/>
                </a:lnTo>
                <a:lnTo>
                  <a:pt x="1286180" y="403736"/>
                </a:lnTo>
                <a:cubicBezTo>
                  <a:pt x="1289780" y="402136"/>
                  <a:pt x="1293214" y="400602"/>
                  <a:pt x="1296481" y="399135"/>
                </a:cubicBezTo>
                <a:cubicBezTo>
                  <a:pt x="1299748" y="397669"/>
                  <a:pt x="1302715" y="396268"/>
                  <a:pt x="1305382" y="394935"/>
                </a:cubicBezTo>
                <a:lnTo>
                  <a:pt x="1305982" y="398135"/>
                </a:lnTo>
                <a:lnTo>
                  <a:pt x="1306583" y="401536"/>
                </a:lnTo>
                <a:cubicBezTo>
                  <a:pt x="1303916" y="402736"/>
                  <a:pt x="1300815" y="404136"/>
                  <a:pt x="1297281" y="405736"/>
                </a:cubicBezTo>
                <a:cubicBezTo>
                  <a:pt x="1293748" y="407336"/>
                  <a:pt x="1290047" y="409003"/>
                  <a:pt x="1286180" y="410737"/>
                </a:cubicBezTo>
                <a:lnTo>
                  <a:pt x="1286180" y="473145"/>
                </a:lnTo>
                <a:cubicBezTo>
                  <a:pt x="1286180" y="476478"/>
                  <a:pt x="1285847" y="479179"/>
                  <a:pt x="1285180" y="481246"/>
                </a:cubicBezTo>
                <a:cubicBezTo>
                  <a:pt x="1284513" y="483313"/>
                  <a:pt x="1283380" y="484946"/>
                  <a:pt x="1281779" y="486146"/>
                </a:cubicBezTo>
                <a:cubicBezTo>
                  <a:pt x="1280179" y="487346"/>
                  <a:pt x="1278046" y="488247"/>
                  <a:pt x="1275379" y="488847"/>
                </a:cubicBezTo>
                <a:cubicBezTo>
                  <a:pt x="1272712" y="489447"/>
                  <a:pt x="1269378" y="489947"/>
                  <a:pt x="1265377" y="490347"/>
                </a:cubicBezTo>
                <a:lnTo>
                  <a:pt x="1254176" y="491347"/>
                </a:lnTo>
                <a:lnTo>
                  <a:pt x="1252176" y="484946"/>
                </a:lnTo>
                <a:lnTo>
                  <a:pt x="1264177" y="484146"/>
                </a:lnTo>
                <a:cubicBezTo>
                  <a:pt x="1267511" y="483879"/>
                  <a:pt x="1270178" y="483513"/>
                  <a:pt x="1272178" y="483046"/>
                </a:cubicBezTo>
                <a:cubicBezTo>
                  <a:pt x="1274178" y="482579"/>
                  <a:pt x="1275745" y="481879"/>
                  <a:pt x="1276879" y="480946"/>
                </a:cubicBezTo>
                <a:cubicBezTo>
                  <a:pt x="1278012" y="480012"/>
                  <a:pt x="1278746" y="478812"/>
                  <a:pt x="1279079" y="477345"/>
                </a:cubicBezTo>
                <a:cubicBezTo>
                  <a:pt x="1279413" y="475878"/>
                  <a:pt x="1279579" y="474011"/>
                  <a:pt x="1279579" y="471744"/>
                </a:cubicBezTo>
                <a:lnTo>
                  <a:pt x="1279579" y="413537"/>
                </a:lnTo>
                <a:cubicBezTo>
                  <a:pt x="1273712" y="416204"/>
                  <a:pt x="1268044" y="418671"/>
                  <a:pt x="1262577" y="420938"/>
                </a:cubicBezTo>
                <a:cubicBezTo>
                  <a:pt x="1257110" y="423205"/>
                  <a:pt x="1252643" y="425072"/>
                  <a:pt x="1249175" y="426539"/>
                </a:cubicBezTo>
                <a:lnTo>
                  <a:pt x="1247775" y="420138"/>
                </a:lnTo>
                <a:cubicBezTo>
                  <a:pt x="1251242" y="418671"/>
                  <a:pt x="1255843" y="416738"/>
                  <a:pt x="1261577" y="414337"/>
                </a:cubicBezTo>
                <a:cubicBezTo>
                  <a:pt x="1267311" y="411937"/>
                  <a:pt x="1273312" y="409403"/>
                  <a:pt x="1279579" y="406736"/>
                </a:cubicBezTo>
                <a:lnTo>
                  <a:pt x="1279579" y="363731"/>
                </a:lnTo>
                <a:lnTo>
                  <a:pt x="1253176" y="363731"/>
                </a:lnTo>
                <a:lnTo>
                  <a:pt x="1253176" y="357130"/>
                </a:lnTo>
                <a:lnTo>
                  <a:pt x="1279579" y="357130"/>
                </a:lnTo>
                <a:close/>
                <a:moveTo>
                  <a:pt x="4021236" y="317925"/>
                </a:moveTo>
                <a:lnTo>
                  <a:pt x="4027437" y="317925"/>
                </a:lnTo>
                <a:cubicBezTo>
                  <a:pt x="4031971" y="324726"/>
                  <a:pt x="4037305" y="331460"/>
                  <a:pt x="4043439" y="338128"/>
                </a:cubicBezTo>
                <a:cubicBezTo>
                  <a:pt x="4049573" y="344795"/>
                  <a:pt x="4056341" y="351263"/>
                  <a:pt x="4063741" y="357530"/>
                </a:cubicBezTo>
                <a:cubicBezTo>
                  <a:pt x="4071142" y="363798"/>
                  <a:pt x="4079043" y="369732"/>
                  <a:pt x="4087444" y="375332"/>
                </a:cubicBezTo>
                <a:cubicBezTo>
                  <a:pt x="4095845" y="380933"/>
                  <a:pt x="4104513" y="386134"/>
                  <a:pt x="4113447" y="390934"/>
                </a:cubicBezTo>
                <a:lnTo>
                  <a:pt x="4110247" y="397535"/>
                </a:lnTo>
                <a:cubicBezTo>
                  <a:pt x="4101579" y="392868"/>
                  <a:pt x="4093111" y="387734"/>
                  <a:pt x="4084844" y="382133"/>
                </a:cubicBezTo>
                <a:cubicBezTo>
                  <a:pt x="4076576" y="376533"/>
                  <a:pt x="4068709" y="370632"/>
                  <a:pt x="4061241" y="364431"/>
                </a:cubicBezTo>
                <a:cubicBezTo>
                  <a:pt x="4053773" y="358230"/>
                  <a:pt x="4046906" y="351830"/>
                  <a:pt x="4040639" y="345229"/>
                </a:cubicBezTo>
                <a:cubicBezTo>
                  <a:pt x="4034371" y="338628"/>
                  <a:pt x="4028970" y="331994"/>
                  <a:pt x="4024436" y="325326"/>
                </a:cubicBezTo>
                <a:cubicBezTo>
                  <a:pt x="4019769" y="332260"/>
                  <a:pt x="4014302" y="339095"/>
                  <a:pt x="4008035" y="345829"/>
                </a:cubicBezTo>
                <a:cubicBezTo>
                  <a:pt x="4001767" y="352563"/>
                  <a:pt x="3994933" y="359064"/>
                  <a:pt x="3987532" y="365331"/>
                </a:cubicBezTo>
                <a:cubicBezTo>
                  <a:pt x="3980131" y="371599"/>
                  <a:pt x="3972263" y="377533"/>
                  <a:pt x="3963929" y="383133"/>
                </a:cubicBezTo>
                <a:cubicBezTo>
                  <a:pt x="3955594" y="388734"/>
                  <a:pt x="3947027" y="393935"/>
                  <a:pt x="3938225" y="398735"/>
                </a:cubicBezTo>
                <a:lnTo>
                  <a:pt x="3935025" y="392335"/>
                </a:lnTo>
                <a:cubicBezTo>
                  <a:pt x="3953294" y="382733"/>
                  <a:pt x="3969929" y="371499"/>
                  <a:pt x="3984931" y="358630"/>
                </a:cubicBezTo>
                <a:cubicBezTo>
                  <a:pt x="3999933" y="345762"/>
                  <a:pt x="4012035" y="332194"/>
                  <a:pt x="4021236" y="317925"/>
                </a:cubicBezTo>
                <a:close/>
                <a:moveTo>
                  <a:pt x="4205059" y="317725"/>
                </a:moveTo>
                <a:lnTo>
                  <a:pt x="4212460" y="318125"/>
                </a:lnTo>
                <a:lnTo>
                  <a:pt x="4212460" y="343929"/>
                </a:lnTo>
                <a:lnTo>
                  <a:pt x="4254865" y="343929"/>
                </a:lnTo>
                <a:lnTo>
                  <a:pt x="4254865" y="350129"/>
                </a:lnTo>
                <a:lnTo>
                  <a:pt x="4212460" y="350129"/>
                </a:lnTo>
                <a:lnTo>
                  <a:pt x="4212460" y="380133"/>
                </a:lnTo>
                <a:lnTo>
                  <a:pt x="4231663" y="380133"/>
                </a:lnTo>
                <a:cubicBezTo>
                  <a:pt x="4251931" y="362531"/>
                  <a:pt x="4268133" y="343862"/>
                  <a:pt x="4280269" y="324126"/>
                </a:cubicBezTo>
                <a:lnTo>
                  <a:pt x="4286069" y="327927"/>
                </a:lnTo>
                <a:cubicBezTo>
                  <a:pt x="4280335" y="337128"/>
                  <a:pt x="4273767" y="346062"/>
                  <a:pt x="4266367" y="354730"/>
                </a:cubicBezTo>
                <a:cubicBezTo>
                  <a:pt x="4258965" y="363398"/>
                  <a:pt x="4250731" y="371865"/>
                  <a:pt x="4241663" y="380133"/>
                </a:cubicBezTo>
                <a:lnTo>
                  <a:pt x="4310472" y="380133"/>
                </a:lnTo>
                <a:lnTo>
                  <a:pt x="4310472" y="386534"/>
                </a:lnTo>
                <a:lnTo>
                  <a:pt x="4234463" y="386534"/>
                </a:lnTo>
                <a:cubicBezTo>
                  <a:pt x="4229529" y="390668"/>
                  <a:pt x="4224461" y="394702"/>
                  <a:pt x="4219261" y="398635"/>
                </a:cubicBezTo>
                <a:cubicBezTo>
                  <a:pt x="4214060" y="402569"/>
                  <a:pt x="4208593" y="406470"/>
                  <a:pt x="4202859" y="410337"/>
                </a:cubicBezTo>
                <a:lnTo>
                  <a:pt x="4294070" y="410337"/>
                </a:lnTo>
                <a:lnTo>
                  <a:pt x="4294070" y="416538"/>
                </a:lnTo>
                <a:lnTo>
                  <a:pt x="4201259" y="416538"/>
                </a:lnTo>
                <a:lnTo>
                  <a:pt x="4196657" y="439540"/>
                </a:lnTo>
                <a:lnTo>
                  <a:pt x="4276267" y="439540"/>
                </a:lnTo>
                <a:cubicBezTo>
                  <a:pt x="4276267" y="439807"/>
                  <a:pt x="4276001" y="441474"/>
                  <a:pt x="4275468" y="444541"/>
                </a:cubicBezTo>
                <a:cubicBezTo>
                  <a:pt x="4274935" y="447608"/>
                  <a:pt x="4274334" y="451009"/>
                  <a:pt x="4273667" y="454742"/>
                </a:cubicBezTo>
                <a:cubicBezTo>
                  <a:pt x="4273001" y="458476"/>
                  <a:pt x="4272334" y="462043"/>
                  <a:pt x="4271667" y="465444"/>
                </a:cubicBezTo>
                <a:cubicBezTo>
                  <a:pt x="4271001" y="468844"/>
                  <a:pt x="4270601" y="471011"/>
                  <a:pt x="4270467" y="471945"/>
                </a:cubicBezTo>
                <a:cubicBezTo>
                  <a:pt x="4269534" y="475945"/>
                  <a:pt x="4268367" y="479245"/>
                  <a:pt x="4266967" y="481846"/>
                </a:cubicBezTo>
                <a:cubicBezTo>
                  <a:pt x="4265567" y="484446"/>
                  <a:pt x="4263699" y="486513"/>
                  <a:pt x="4261366" y="488047"/>
                </a:cubicBezTo>
                <a:cubicBezTo>
                  <a:pt x="4259033" y="489580"/>
                  <a:pt x="4256165" y="490680"/>
                  <a:pt x="4252765" y="491347"/>
                </a:cubicBezTo>
                <a:cubicBezTo>
                  <a:pt x="4249365" y="492014"/>
                  <a:pt x="4245197" y="492480"/>
                  <a:pt x="4240263" y="492747"/>
                </a:cubicBezTo>
                <a:lnTo>
                  <a:pt x="4211659" y="494347"/>
                </a:lnTo>
                <a:lnTo>
                  <a:pt x="4209859" y="487947"/>
                </a:lnTo>
                <a:lnTo>
                  <a:pt x="4238263" y="486346"/>
                </a:lnTo>
                <a:cubicBezTo>
                  <a:pt x="4242397" y="486080"/>
                  <a:pt x="4245897" y="485713"/>
                  <a:pt x="4248765" y="485246"/>
                </a:cubicBezTo>
                <a:cubicBezTo>
                  <a:pt x="4251631" y="484779"/>
                  <a:pt x="4253999" y="483979"/>
                  <a:pt x="4255865" y="482846"/>
                </a:cubicBezTo>
                <a:cubicBezTo>
                  <a:pt x="4257732" y="481712"/>
                  <a:pt x="4259265" y="480146"/>
                  <a:pt x="4260466" y="478145"/>
                </a:cubicBezTo>
                <a:cubicBezTo>
                  <a:pt x="4261666" y="476145"/>
                  <a:pt x="4262666" y="473545"/>
                  <a:pt x="4263466" y="470344"/>
                </a:cubicBezTo>
                <a:cubicBezTo>
                  <a:pt x="4263599" y="469411"/>
                  <a:pt x="4263866" y="467844"/>
                  <a:pt x="4264266" y="465644"/>
                </a:cubicBezTo>
                <a:cubicBezTo>
                  <a:pt x="4264667" y="463443"/>
                  <a:pt x="4265133" y="461077"/>
                  <a:pt x="4265667" y="458543"/>
                </a:cubicBezTo>
                <a:cubicBezTo>
                  <a:pt x="4266200" y="456009"/>
                  <a:pt x="4266700" y="453542"/>
                  <a:pt x="4267167" y="451142"/>
                </a:cubicBezTo>
                <a:cubicBezTo>
                  <a:pt x="4267633" y="448742"/>
                  <a:pt x="4268000" y="446941"/>
                  <a:pt x="4268267" y="445741"/>
                </a:cubicBezTo>
                <a:lnTo>
                  <a:pt x="4188257" y="445741"/>
                </a:lnTo>
                <a:lnTo>
                  <a:pt x="4193657" y="416338"/>
                </a:lnTo>
                <a:cubicBezTo>
                  <a:pt x="4184857" y="421938"/>
                  <a:pt x="4175622" y="427372"/>
                  <a:pt x="4165954" y="432640"/>
                </a:cubicBezTo>
                <a:cubicBezTo>
                  <a:pt x="4156286" y="437907"/>
                  <a:pt x="4146118" y="443008"/>
                  <a:pt x="4135450" y="447942"/>
                </a:cubicBezTo>
                <a:lnTo>
                  <a:pt x="4132650" y="441141"/>
                </a:lnTo>
                <a:cubicBezTo>
                  <a:pt x="4150519" y="433140"/>
                  <a:pt x="4167021" y="424605"/>
                  <a:pt x="4182156" y="415537"/>
                </a:cubicBezTo>
                <a:cubicBezTo>
                  <a:pt x="4197291" y="406470"/>
                  <a:pt x="4211193" y="396802"/>
                  <a:pt x="4223861" y="386534"/>
                </a:cubicBezTo>
                <a:lnTo>
                  <a:pt x="4138251" y="386534"/>
                </a:lnTo>
                <a:lnTo>
                  <a:pt x="4138251" y="380133"/>
                </a:lnTo>
                <a:lnTo>
                  <a:pt x="4205059" y="380133"/>
                </a:lnTo>
                <a:lnTo>
                  <a:pt x="4205059" y="350129"/>
                </a:lnTo>
                <a:lnTo>
                  <a:pt x="4157853" y="350129"/>
                </a:lnTo>
                <a:lnTo>
                  <a:pt x="4157853" y="343929"/>
                </a:lnTo>
                <a:lnTo>
                  <a:pt x="4205059" y="343929"/>
                </a:lnTo>
                <a:close/>
                <a:moveTo>
                  <a:pt x="2385489" y="317725"/>
                </a:moveTo>
                <a:lnTo>
                  <a:pt x="2392089" y="317725"/>
                </a:lnTo>
                <a:cubicBezTo>
                  <a:pt x="2398890" y="334927"/>
                  <a:pt x="2407925" y="349896"/>
                  <a:pt x="2419193" y="362631"/>
                </a:cubicBezTo>
                <a:cubicBezTo>
                  <a:pt x="2430461" y="375366"/>
                  <a:pt x="2443229" y="385734"/>
                  <a:pt x="2457497" y="393735"/>
                </a:cubicBezTo>
                <a:lnTo>
                  <a:pt x="2453897" y="400136"/>
                </a:lnTo>
                <a:cubicBezTo>
                  <a:pt x="2439762" y="391868"/>
                  <a:pt x="2427194" y="381633"/>
                  <a:pt x="2416193" y="369432"/>
                </a:cubicBezTo>
                <a:cubicBezTo>
                  <a:pt x="2405191" y="357230"/>
                  <a:pt x="2396090" y="342728"/>
                  <a:pt x="2388889" y="325926"/>
                </a:cubicBezTo>
                <a:cubicBezTo>
                  <a:pt x="2385689" y="333661"/>
                  <a:pt x="2382088" y="340928"/>
                  <a:pt x="2378088" y="347729"/>
                </a:cubicBezTo>
                <a:cubicBezTo>
                  <a:pt x="2374087" y="354530"/>
                  <a:pt x="2369620" y="361031"/>
                  <a:pt x="2364686" y="367231"/>
                </a:cubicBezTo>
                <a:cubicBezTo>
                  <a:pt x="2359752" y="373432"/>
                  <a:pt x="2354251" y="379433"/>
                  <a:pt x="2348184" y="385234"/>
                </a:cubicBezTo>
                <a:cubicBezTo>
                  <a:pt x="2342117" y="391034"/>
                  <a:pt x="2335283" y="396802"/>
                  <a:pt x="2327681" y="402536"/>
                </a:cubicBezTo>
                <a:lnTo>
                  <a:pt x="2323681" y="396335"/>
                </a:lnTo>
                <a:cubicBezTo>
                  <a:pt x="2331415" y="390601"/>
                  <a:pt x="2338416" y="384767"/>
                  <a:pt x="2344683" y="378833"/>
                </a:cubicBezTo>
                <a:cubicBezTo>
                  <a:pt x="2350951" y="372899"/>
                  <a:pt x="2356585" y="366731"/>
                  <a:pt x="2361585" y="360331"/>
                </a:cubicBezTo>
                <a:cubicBezTo>
                  <a:pt x="2366586" y="353930"/>
                  <a:pt x="2371053" y="347229"/>
                  <a:pt x="2374987" y="340228"/>
                </a:cubicBezTo>
                <a:cubicBezTo>
                  <a:pt x="2378921" y="333227"/>
                  <a:pt x="2382422" y="325726"/>
                  <a:pt x="2385489" y="317725"/>
                </a:cubicBezTo>
                <a:close/>
                <a:moveTo>
                  <a:pt x="1153840" y="317725"/>
                </a:moveTo>
                <a:lnTo>
                  <a:pt x="1160241" y="318125"/>
                </a:lnTo>
                <a:lnTo>
                  <a:pt x="1160241" y="370132"/>
                </a:lnTo>
                <a:lnTo>
                  <a:pt x="1200846" y="354530"/>
                </a:lnTo>
                <a:cubicBezTo>
                  <a:pt x="1200846" y="354663"/>
                  <a:pt x="1200812" y="356263"/>
                  <a:pt x="1200746" y="359330"/>
                </a:cubicBezTo>
                <a:cubicBezTo>
                  <a:pt x="1200679" y="362397"/>
                  <a:pt x="1200546" y="366198"/>
                  <a:pt x="1200345" y="370732"/>
                </a:cubicBezTo>
                <a:cubicBezTo>
                  <a:pt x="1200145" y="375266"/>
                  <a:pt x="1199979" y="380233"/>
                  <a:pt x="1199845" y="385634"/>
                </a:cubicBezTo>
                <a:cubicBezTo>
                  <a:pt x="1199712" y="391034"/>
                  <a:pt x="1199545" y="396135"/>
                  <a:pt x="1199345" y="400936"/>
                </a:cubicBezTo>
                <a:cubicBezTo>
                  <a:pt x="1199145" y="405736"/>
                  <a:pt x="1199012" y="409937"/>
                  <a:pt x="1198945" y="413537"/>
                </a:cubicBezTo>
                <a:cubicBezTo>
                  <a:pt x="1198879" y="417138"/>
                  <a:pt x="1198845" y="419405"/>
                  <a:pt x="1198845" y="420338"/>
                </a:cubicBezTo>
                <a:cubicBezTo>
                  <a:pt x="1198845" y="424205"/>
                  <a:pt x="1198479" y="427239"/>
                  <a:pt x="1197745" y="429439"/>
                </a:cubicBezTo>
                <a:cubicBezTo>
                  <a:pt x="1197012" y="431639"/>
                  <a:pt x="1195778" y="433373"/>
                  <a:pt x="1194045" y="434640"/>
                </a:cubicBezTo>
                <a:cubicBezTo>
                  <a:pt x="1192311" y="435907"/>
                  <a:pt x="1190044" y="436807"/>
                  <a:pt x="1187244" y="437340"/>
                </a:cubicBezTo>
                <a:cubicBezTo>
                  <a:pt x="1184444" y="437874"/>
                  <a:pt x="1181043" y="438407"/>
                  <a:pt x="1177043" y="438940"/>
                </a:cubicBezTo>
                <a:lnTo>
                  <a:pt x="1169042" y="440141"/>
                </a:lnTo>
                <a:lnTo>
                  <a:pt x="1167041" y="433140"/>
                </a:lnTo>
                <a:lnTo>
                  <a:pt x="1175642" y="432340"/>
                </a:lnTo>
                <a:cubicBezTo>
                  <a:pt x="1178976" y="431940"/>
                  <a:pt x="1181710" y="431539"/>
                  <a:pt x="1183843" y="431139"/>
                </a:cubicBezTo>
                <a:cubicBezTo>
                  <a:pt x="1185977" y="430739"/>
                  <a:pt x="1187644" y="430106"/>
                  <a:pt x="1188844" y="429239"/>
                </a:cubicBezTo>
                <a:cubicBezTo>
                  <a:pt x="1190044" y="428372"/>
                  <a:pt x="1190878" y="427106"/>
                  <a:pt x="1191344" y="425439"/>
                </a:cubicBezTo>
                <a:cubicBezTo>
                  <a:pt x="1191811" y="423772"/>
                  <a:pt x="1192111" y="421405"/>
                  <a:pt x="1192245" y="418338"/>
                </a:cubicBezTo>
                <a:cubicBezTo>
                  <a:pt x="1192378" y="417138"/>
                  <a:pt x="1192511" y="414104"/>
                  <a:pt x="1192644" y="409237"/>
                </a:cubicBezTo>
                <a:cubicBezTo>
                  <a:pt x="1192778" y="404369"/>
                  <a:pt x="1192945" y="399002"/>
                  <a:pt x="1193145" y="393135"/>
                </a:cubicBezTo>
                <a:cubicBezTo>
                  <a:pt x="1193345" y="387267"/>
                  <a:pt x="1193511" y="381633"/>
                  <a:pt x="1193645" y="376233"/>
                </a:cubicBezTo>
                <a:cubicBezTo>
                  <a:pt x="1193778" y="370832"/>
                  <a:pt x="1193845" y="366931"/>
                  <a:pt x="1193845" y="364531"/>
                </a:cubicBezTo>
                <a:lnTo>
                  <a:pt x="1160241" y="377533"/>
                </a:lnTo>
                <a:lnTo>
                  <a:pt x="1160241" y="459943"/>
                </a:lnTo>
                <a:lnTo>
                  <a:pt x="1153840" y="459943"/>
                </a:lnTo>
                <a:lnTo>
                  <a:pt x="1153840" y="379933"/>
                </a:lnTo>
                <a:lnTo>
                  <a:pt x="1123836" y="391534"/>
                </a:lnTo>
                <a:lnTo>
                  <a:pt x="1123836" y="463143"/>
                </a:lnTo>
                <a:cubicBezTo>
                  <a:pt x="1123836" y="466744"/>
                  <a:pt x="1124136" y="469744"/>
                  <a:pt x="1124736" y="472145"/>
                </a:cubicBezTo>
                <a:cubicBezTo>
                  <a:pt x="1125336" y="474545"/>
                  <a:pt x="1126436" y="476445"/>
                  <a:pt x="1128036" y="477845"/>
                </a:cubicBezTo>
                <a:cubicBezTo>
                  <a:pt x="1129637" y="479245"/>
                  <a:pt x="1131770" y="480212"/>
                  <a:pt x="1134437" y="480746"/>
                </a:cubicBezTo>
                <a:cubicBezTo>
                  <a:pt x="1137104" y="481279"/>
                  <a:pt x="1140438" y="481612"/>
                  <a:pt x="1144438" y="481746"/>
                </a:cubicBezTo>
                <a:cubicBezTo>
                  <a:pt x="1158707" y="482146"/>
                  <a:pt x="1172975" y="482146"/>
                  <a:pt x="1187244" y="481746"/>
                </a:cubicBezTo>
                <a:cubicBezTo>
                  <a:pt x="1191644" y="481612"/>
                  <a:pt x="1195145" y="481312"/>
                  <a:pt x="1197745" y="480846"/>
                </a:cubicBezTo>
                <a:cubicBezTo>
                  <a:pt x="1200345" y="480379"/>
                  <a:pt x="1202379" y="479545"/>
                  <a:pt x="1203846" y="478345"/>
                </a:cubicBezTo>
                <a:cubicBezTo>
                  <a:pt x="1205313" y="477145"/>
                  <a:pt x="1206380" y="475545"/>
                  <a:pt x="1207046" y="473545"/>
                </a:cubicBezTo>
                <a:cubicBezTo>
                  <a:pt x="1207713" y="471544"/>
                  <a:pt x="1208247" y="469011"/>
                  <a:pt x="1208647" y="465944"/>
                </a:cubicBezTo>
                <a:cubicBezTo>
                  <a:pt x="1208913" y="464344"/>
                  <a:pt x="1209147" y="462477"/>
                  <a:pt x="1209347" y="460343"/>
                </a:cubicBezTo>
                <a:cubicBezTo>
                  <a:pt x="1209547" y="458209"/>
                  <a:pt x="1209747" y="456176"/>
                  <a:pt x="1209947" y="454242"/>
                </a:cubicBezTo>
                <a:cubicBezTo>
                  <a:pt x="1210147" y="452309"/>
                  <a:pt x="1210280" y="450575"/>
                  <a:pt x="1210347" y="449042"/>
                </a:cubicBezTo>
                <a:cubicBezTo>
                  <a:pt x="1210413" y="447508"/>
                  <a:pt x="1210447" y="446475"/>
                  <a:pt x="1210447" y="445941"/>
                </a:cubicBezTo>
                <a:lnTo>
                  <a:pt x="1216848" y="448742"/>
                </a:lnTo>
                <a:cubicBezTo>
                  <a:pt x="1216848" y="449408"/>
                  <a:pt x="1216814" y="450475"/>
                  <a:pt x="1216748" y="451942"/>
                </a:cubicBezTo>
                <a:cubicBezTo>
                  <a:pt x="1216681" y="453409"/>
                  <a:pt x="1216548" y="455109"/>
                  <a:pt x="1216348" y="457043"/>
                </a:cubicBezTo>
                <a:cubicBezTo>
                  <a:pt x="1216147" y="458976"/>
                  <a:pt x="1215947" y="460943"/>
                  <a:pt x="1215747" y="462943"/>
                </a:cubicBezTo>
                <a:cubicBezTo>
                  <a:pt x="1215547" y="464944"/>
                  <a:pt x="1215314" y="466811"/>
                  <a:pt x="1215047" y="468544"/>
                </a:cubicBezTo>
                <a:cubicBezTo>
                  <a:pt x="1214514" y="472411"/>
                  <a:pt x="1213781" y="475612"/>
                  <a:pt x="1212847" y="478145"/>
                </a:cubicBezTo>
                <a:cubicBezTo>
                  <a:pt x="1211914" y="480679"/>
                  <a:pt x="1210547" y="482679"/>
                  <a:pt x="1208747" y="484146"/>
                </a:cubicBezTo>
                <a:cubicBezTo>
                  <a:pt x="1206946" y="485613"/>
                  <a:pt x="1204479" y="486680"/>
                  <a:pt x="1201346" y="487346"/>
                </a:cubicBezTo>
                <a:cubicBezTo>
                  <a:pt x="1198212" y="488013"/>
                  <a:pt x="1194178" y="488413"/>
                  <a:pt x="1189244" y="488547"/>
                </a:cubicBezTo>
                <a:cubicBezTo>
                  <a:pt x="1173776" y="488947"/>
                  <a:pt x="1158307" y="488947"/>
                  <a:pt x="1142838" y="488547"/>
                </a:cubicBezTo>
                <a:cubicBezTo>
                  <a:pt x="1138171" y="488413"/>
                  <a:pt x="1134204" y="487980"/>
                  <a:pt x="1130937" y="487246"/>
                </a:cubicBezTo>
                <a:cubicBezTo>
                  <a:pt x="1127670" y="486513"/>
                  <a:pt x="1125003" y="485246"/>
                  <a:pt x="1122936" y="483446"/>
                </a:cubicBezTo>
                <a:cubicBezTo>
                  <a:pt x="1120869" y="481646"/>
                  <a:pt x="1119369" y="479245"/>
                  <a:pt x="1118435" y="476245"/>
                </a:cubicBezTo>
                <a:cubicBezTo>
                  <a:pt x="1117502" y="473245"/>
                  <a:pt x="1117035" y="469344"/>
                  <a:pt x="1117035" y="464544"/>
                </a:cubicBezTo>
                <a:lnTo>
                  <a:pt x="1117035" y="394135"/>
                </a:lnTo>
                <a:lnTo>
                  <a:pt x="1102833" y="399535"/>
                </a:lnTo>
                <a:lnTo>
                  <a:pt x="1100833" y="393135"/>
                </a:lnTo>
                <a:lnTo>
                  <a:pt x="1117035" y="386934"/>
                </a:lnTo>
                <a:lnTo>
                  <a:pt x="1117035" y="340328"/>
                </a:lnTo>
                <a:lnTo>
                  <a:pt x="1123836" y="340728"/>
                </a:lnTo>
                <a:lnTo>
                  <a:pt x="1123836" y="384334"/>
                </a:lnTo>
                <a:lnTo>
                  <a:pt x="1153840" y="372732"/>
                </a:lnTo>
                <a:close/>
                <a:moveTo>
                  <a:pt x="1953711" y="317325"/>
                </a:moveTo>
                <a:lnTo>
                  <a:pt x="1960112" y="317325"/>
                </a:lnTo>
                <a:cubicBezTo>
                  <a:pt x="1969980" y="333327"/>
                  <a:pt x="1982315" y="348829"/>
                  <a:pt x="1997116" y="363831"/>
                </a:cubicBezTo>
                <a:cubicBezTo>
                  <a:pt x="2011918" y="378833"/>
                  <a:pt x="2028387" y="392335"/>
                  <a:pt x="2046523" y="404336"/>
                </a:cubicBezTo>
                <a:lnTo>
                  <a:pt x="2042322" y="410937"/>
                </a:lnTo>
                <a:cubicBezTo>
                  <a:pt x="2033654" y="405070"/>
                  <a:pt x="2025220" y="398769"/>
                  <a:pt x="2017019" y="392035"/>
                </a:cubicBezTo>
                <a:cubicBezTo>
                  <a:pt x="2008818" y="385300"/>
                  <a:pt x="2001084" y="378299"/>
                  <a:pt x="1993816" y="371032"/>
                </a:cubicBezTo>
                <a:cubicBezTo>
                  <a:pt x="1986549" y="363764"/>
                  <a:pt x="1979781" y="356263"/>
                  <a:pt x="1973513" y="348529"/>
                </a:cubicBezTo>
                <a:cubicBezTo>
                  <a:pt x="1967246" y="340795"/>
                  <a:pt x="1961712" y="333061"/>
                  <a:pt x="1956912" y="325326"/>
                </a:cubicBezTo>
                <a:cubicBezTo>
                  <a:pt x="1947044" y="341062"/>
                  <a:pt x="1934675" y="356330"/>
                  <a:pt x="1919807" y="371132"/>
                </a:cubicBezTo>
                <a:cubicBezTo>
                  <a:pt x="1904938" y="385934"/>
                  <a:pt x="1888770" y="399202"/>
                  <a:pt x="1871301" y="410937"/>
                </a:cubicBezTo>
                <a:lnTo>
                  <a:pt x="1867300" y="404136"/>
                </a:lnTo>
                <a:cubicBezTo>
                  <a:pt x="1876235" y="398269"/>
                  <a:pt x="1884902" y="391901"/>
                  <a:pt x="1893303" y="385034"/>
                </a:cubicBezTo>
                <a:cubicBezTo>
                  <a:pt x="1901705" y="378166"/>
                  <a:pt x="1909606" y="371032"/>
                  <a:pt x="1917006" y="363631"/>
                </a:cubicBezTo>
                <a:cubicBezTo>
                  <a:pt x="1924407" y="356230"/>
                  <a:pt x="1931208" y="348629"/>
                  <a:pt x="1937409" y="340828"/>
                </a:cubicBezTo>
                <a:cubicBezTo>
                  <a:pt x="1943610" y="333027"/>
                  <a:pt x="1949044" y="325193"/>
                  <a:pt x="1953711" y="317325"/>
                </a:cubicBezTo>
                <a:close/>
                <a:moveTo>
                  <a:pt x="78010" y="316725"/>
                </a:moveTo>
                <a:lnTo>
                  <a:pt x="83011" y="321926"/>
                </a:lnTo>
                <a:cubicBezTo>
                  <a:pt x="79410" y="325526"/>
                  <a:pt x="75476" y="329293"/>
                  <a:pt x="71209" y="333227"/>
                </a:cubicBezTo>
                <a:cubicBezTo>
                  <a:pt x="66942" y="337161"/>
                  <a:pt x="62608" y="340961"/>
                  <a:pt x="58208" y="344629"/>
                </a:cubicBezTo>
                <a:cubicBezTo>
                  <a:pt x="53807" y="348296"/>
                  <a:pt x="49506" y="351796"/>
                  <a:pt x="45306" y="355130"/>
                </a:cubicBezTo>
                <a:cubicBezTo>
                  <a:pt x="41105" y="358464"/>
                  <a:pt x="37272" y="361397"/>
                  <a:pt x="33805" y="363931"/>
                </a:cubicBezTo>
                <a:cubicBezTo>
                  <a:pt x="36205" y="363931"/>
                  <a:pt x="39872" y="363864"/>
                  <a:pt x="44806" y="363731"/>
                </a:cubicBezTo>
                <a:cubicBezTo>
                  <a:pt x="49740" y="363598"/>
                  <a:pt x="55307" y="363464"/>
                  <a:pt x="61508" y="363331"/>
                </a:cubicBezTo>
                <a:cubicBezTo>
                  <a:pt x="67709" y="363198"/>
                  <a:pt x="74343" y="363064"/>
                  <a:pt x="81410" y="362931"/>
                </a:cubicBezTo>
                <a:cubicBezTo>
                  <a:pt x="88478" y="362798"/>
                  <a:pt x="95312" y="362664"/>
                  <a:pt x="101913" y="362531"/>
                </a:cubicBezTo>
                <a:cubicBezTo>
                  <a:pt x="108514" y="362397"/>
                  <a:pt x="114681" y="362297"/>
                  <a:pt x="120415" y="362231"/>
                </a:cubicBezTo>
                <a:cubicBezTo>
                  <a:pt x="126149" y="362164"/>
                  <a:pt x="130817" y="362064"/>
                  <a:pt x="134417" y="361931"/>
                </a:cubicBezTo>
                <a:cubicBezTo>
                  <a:pt x="128816" y="356863"/>
                  <a:pt x="123316" y="351930"/>
                  <a:pt x="117915" y="347129"/>
                </a:cubicBezTo>
                <a:cubicBezTo>
                  <a:pt x="112514" y="342328"/>
                  <a:pt x="108014" y="338461"/>
                  <a:pt x="104413" y="335527"/>
                </a:cubicBezTo>
                <a:lnTo>
                  <a:pt x="109214" y="330327"/>
                </a:lnTo>
                <a:cubicBezTo>
                  <a:pt x="112414" y="332994"/>
                  <a:pt x="116281" y="336328"/>
                  <a:pt x="120815" y="340328"/>
                </a:cubicBezTo>
                <a:cubicBezTo>
                  <a:pt x="125349" y="344329"/>
                  <a:pt x="130017" y="348496"/>
                  <a:pt x="134817" y="352830"/>
                </a:cubicBezTo>
                <a:cubicBezTo>
                  <a:pt x="139618" y="357163"/>
                  <a:pt x="144218" y="361397"/>
                  <a:pt x="148619" y="365531"/>
                </a:cubicBezTo>
                <a:cubicBezTo>
                  <a:pt x="153019" y="369665"/>
                  <a:pt x="156620" y="373199"/>
                  <a:pt x="159420" y="376133"/>
                </a:cubicBezTo>
                <a:lnTo>
                  <a:pt x="155020" y="381533"/>
                </a:lnTo>
                <a:cubicBezTo>
                  <a:pt x="153153" y="379666"/>
                  <a:pt x="151052" y="377633"/>
                  <a:pt x="148719" y="375432"/>
                </a:cubicBezTo>
                <a:cubicBezTo>
                  <a:pt x="146385" y="373232"/>
                  <a:pt x="143885" y="370799"/>
                  <a:pt x="141218" y="368132"/>
                </a:cubicBezTo>
                <a:cubicBezTo>
                  <a:pt x="139218" y="368265"/>
                  <a:pt x="135217" y="368398"/>
                  <a:pt x="129216" y="368532"/>
                </a:cubicBezTo>
                <a:cubicBezTo>
                  <a:pt x="123216" y="368665"/>
                  <a:pt x="116281" y="368798"/>
                  <a:pt x="108414" y="368932"/>
                </a:cubicBezTo>
                <a:cubicBezTo>
                  <a:pt x="100546" y="369065"/>
                  <a:pt x="92245" y="369232"/>
                  <a:pt x="83511" y="369432"/>
                </a:cubicBezTo>
                <a:cubicBezTo>
                  <a:pt x="74776" y="369632"/>
                  <a:pt x="66609" y="369798"/>
                  <a:pt x="59008" y="369932"/>
                </a:cubicBezTo>
                <a:cubicBezTo>
                  <a:pt x="51407" y="370065"/>
                  <a:pt x="44839" y="370232"/>
                  <a:pt x="39305" y="370432"/>
                </a:cubicBezTo>
                <a:cubicBezTo>
                  <a:pt x="33771" y="370632"/>
                  <a:pt x="30337" y="370732"/>
                  <a:pt x="29004" y="370732"/>
                </a:cubicBezTo>
                <a:cubicBezTo>
                  <a:pt x="27137" y="370732"/>
                  <a:pt x="25237" y="370832"/>
                  <a:pt x="23303" y="371032"/>
                </a:cubicBezTo>
                <a:cubicBezTo>
                  <a:pt x="21370" y="371232"/>
                  <a:pt x="19069" y="371465"/>
                  <a:pt x="16402" y="371732"/>
                </a:cubicBezTo>
                <a:lnTo>
                  <a:pt x="15202" y="364731"/>
                </a:lnTo>
                <a:cubicBezTo>
                  <a:pt x="17869" y="364464"/>
                  <a:pt x="19903" y="364131"/>
                  <a:pt x="21303" y="363731"/>
                </a:cubicBezTo>
                <a:cubicBezTo>
                  <a:pt x="22703" y="363331"/>
                  <a:pt x="23937" y="362798"/>
                  <a:pt x="25003" y="362131"/>
                </a:cubicBezTo>
                <a:cubicBezTo>
                  <a:pt x="28337" y="359730"/>
                  <a:pt x="32271" y="356730"/>
                  <a:pt x="36805" y="353130"/>
                </a:cubicBezTo>
                <a:cubicBezTo>
                  <a:pt x="41339" y="349529"/>
                  <a:pt x="46039" y="345662"/>
                  <a:pt x="50907" y="341528"/>
                </a:cubicBezTo>
                <a:cubicBezTo>
                  <a:pt x="55774" y="337394"/>
                  <a:pt x="60575" y="333194"/>
                  <a:pt x="65308" y="328927"/>
                </a:cubicBezTo>
                <a:cubicBezTo>
                  <a:pt x="70042" y="324659"/>
                  <a:pt x="74276" y="320592"/>
                  <a:pt x="78010" y="316725"/>
                </a:cubicBezTo>
                <a:close/>
                <a:moveTo>
                  <a:pt x="4669165" y="316525"/>
                </a:moveTo>
                <a:lnTo>
                  <a:pt x="4675365" y="317725"/>
                </a:lnTo>
                <a:cubicBezTo>
                  <a:pt x="4674299" y="321992"/>
                  <a:pt x="4673232" y="326126"/>
                  <a:pt x="4672165" y="330127"/>
                </a:cubicBezTo>
                <a:cubicBezTo>
                  <a:pt x="4671099" y="334127"/>
                  <a:pt x="4669831" y="337994"/>
                  <a:pt x="4668365" y="341728"/>
                </a:cubicBezTo>
                <a:lnTo>
                  <a:pt x="4726971" y="341728"/>
                </a:lnTo>
                <a:lnTo>
                  <a:pt x="4726971" y="348329"/>
                </a:lnTo>
                <a:lnTo>
                  <a:pt x="4689567" y="348329"/>
                </a:lnTo>
                <a:cubicBezTo>
                  <a:pt x="4694235" y="358997"/>
                  <a:pt x="4700201" y="368298"/>
                  <a:pt x="4707469" y="376233"/>
                </a:cubicBezTo>
                <a:cubicBezTo>
                  <a:pt x="4714737" y="384167"/>
                  <a:pt x="4723305" y="390934"/>
                  <a:pt x="4733173" y="396535"/>
                </a:cubicBezTo>
                <a:lnTo>
                  <a:pt x="4730172" y="402136"/>
                </a:lnTo>
                <a:cubicBezTo>
                  <a:pt x="4719371" y="395868"/>
                  <a:pt x="4709969" y="388301"/>
                  <a:pt x="4701969" y="379433"/>
                </a:cubicBezTo>
                <a:cubicBezTo>
                  <a:pt x="4693968" y="370565"/>
                  <a:pt x="4687633" y="360197"/>
                  <a:pt x="4682966" y="348329"/>
                </a:cubicBezTo>
                <a:lnTo>
                  <a:pt x="4665565" y="348329"/>
                </a:lnTo>
                <a:cubicBezTo>
                  <a:pt x="4660631" y="359664"/>
                  <a:pt x="4654396" y="369698"/>
                  <a:pt x="4646862" y="378433"/>
                </a:cubicBezTo>
                <a:cubicBezTo>
                  <a:pt x="4639327" y="387167"/>
                  <a:pt x="4630027" y="395468"/>
                  <a:pt x="4618959" y="403336"/>
                </a:cubicBezTo>
                <a:lnTo>
                  <a:pt x="4615558" y="397535"/>
                </a:lnTo>
                <a:cubicBezTo>
                  <a:pt x="4625559" y="390468"/>
                  <a:pt x="4634060" y="383000"/>
                  <a:pt x="4641061" y="375132"/>
                </a:cubicBezTo>
                <a:cubicBezTo>
                  <a:pt x="4648062" y="367265"/>
                  <a:pt x="4653896" y="358330"/>
                  <a:pt x="4658563" y="348329"/>
                </a:cubicBezTo>
                <a:lnTo>
                  <a:pt x="4624359" y="348329"/>
                </a:lnTo>
                <a:lnTo>
                  <a:pt x="4624359" y="341728"/>
                </a:lnTo>
                <a:lnTo>
                  <a:pt x="4661363" y="341728"/>
                </a:lnTo>
                <a:cubicBezTo>
                  <a:pt x="4664564" y="334127"/>
                  <a:pt x="4667164" y="325726"/>
                  <a:pt x="4669165" y="316525"/>
                </a:cubicBezTo>
                <a:close/>
                <a:moveTo>
                  <a:pt x="4426811" y="316525"/>
                </a:moveTo>
                <a:lnTo>
                  <a:pt x="4434211" y="316925"/>
                </a:lnTo>
                <a:lnTo>
                  <a:pt x="4434211" y="378133"/>
                </a:lnTo>
                <a:lnTo>
                  <a:pt x="4511021" y="378133"/>
                </a:lnTo>
                <a:lnTo>
                  <a:pt x="4511021" y="384934"/>
                </a:lnTo>
                <a:lnTo>
                  <a:pt x="4434211" y="384934"/>
                </a:lnTo>
                <a:lnTo>
                  <a:pt x="4434211" y="477145"/>
                </a:lnTo>
                <a:lnTo>
                  <a:pt x="4523223" y="477145"/>
                </a:lnTo>
                <a:lnTo>
                  <a:pt x="4523223" y="484146"/>
                </a:lnTo>
                <a:lnTo>
                  <a:pt x="4345000" y="484146"/>
                </a:lnTo>
                <a:lnTo>
                  <a:pt x="4345000" y="477145"/>
                </a:lnTo>
                <a:lnTo>
                  <a:pt x="4426811" y="477145"/>
                </a:lnTo>
                <a:close/>
                <a:moveTo>
                  <a:pt x="2730979" y="316525"/>
                </a:moveTo>
                <a:lnTo>
                  <a:pt x="2737780" y="316925"/>
                </a:lnTo>
                <a:lnTo>
                  <a:pt x="2737780" y="357330"/>
                </a:lnTo>
                <a:lnTo>
                  <a:pt x="2763783" y="357330"/>
                </a:lnTo>
                <a:lnTo>
                  <a:pt x="2763783" y="364131"/>
                </a:lnTo>
                <a:lnTo>
                  <a:pt x="2737780" y="364131"/>
                </a:lnTo>
                <a:lnTo>
                  <a:pt x="2737780" y="400736"/>
                </a:lnTo>
                <a:cubicBezTo>
                  <a:pt x="2742181" y="398869"/>
                  <a:pt x="2746348" y="397035"/>
                  <a:pt x="2750282" y="395235"/>
                </a:cubicBezTo>
                <a:cubicBezTo>
                  <a:pt x="2754216" y="393435"/>
                  <a:pt x="2757716" y="391801"/>
                  <a:pt x="2760783" y="390334"/>
                </a:cubicBezTo>
                <a:lnTo>
                  <a:pt x="2761583" y="393335"/>
                </a:lnTo>
                <a:lnTo>
                  <a:pt x="2762183" y="396935"/>
                </a:lnTo>
                <a:cubicBezTo>
                  <a:pt x="2759116" y="398402"/>
                  <a:pt x="2755449" y="400102"/>
                  <a:pt x="2751182" y="402036"/>
                </a:cubicBezTo>
                <a:cubicBezTo>
                  <a:pt x="2746915" y="403969"/>
                  <a:pt x="2742447" y="405936"/>
                  <a:pt x="2737780" y="407937"/>
                </a:cubicBezTo>
                <a:lnTo>
                  <a:pt x="2737780" y="474145"/>
                </a:lnTo>
                <a:cubicBezTo>
                  <a:pt x="2737780" y="477479"/>
                  <a:pt x="2737480" y="480212"/>
                  <a:pt x="2736880" y="482346"/>
                </a:cubicBezTo>
                <a:cubicBezTo>
                  <a:pt x="2736280" y="484479"/>
                  <a:pt x="2735280" y="486180"/>
                  <a:pt x="2733880" y="487446"/>
                </a:cubicBezTo>
                <a:cubicBezTo>
                  <a:pt x="2732479" y="488713"/>
                  <a:pt x="2730513" y="489613"/>
                  <a:pt x="2727979" y="490147"/>
                </a:cubicBezTo>
                <a:cubicBezTo>
                  <a:pt x="2725445" y="490680"/>
                  <a:pt x="2722312" y="491080"/>
                  <a:pt x="2718578" y="491347"/>
                </a:cubicBezTo>
                <a:lnTo>
                  <a:pt x="2703976" y="492347"/>
                </a:lnTo>
                <a:lnTo>
                  <a:pt x="2701976" y="485346"/>
                </a:lnTo>
                <a:lnTo>
                  <a:pt x="2717178" y="484346"/>
                </a:lnTo>
                <a:cubicBezTo>
                  <a:pt x="2719978" y="484213"/>
                  <a:pt x="2722278" y="483913"/>
                  <a:pt x="2724079" y="483446"/>
                </a:cubicBezTo>
                <a:cubicBezTo>
                  <a:pt x="2725879" y="482979"/>
                  <a:pt x="2727279" y="482312"/>
                  <a:pt x="2728279" y="481446"/>
                </a:cubicBezTo>
                <a:cubicBezTo>
                  <a:pt x="2729279" y="480579"/>
                  <a:pt x="2729979" y="479445"/>
                  <a:pt x="2730379" y="478045"/>
                </a:cubicBezTo>
                <a:cubicBezTo>
                  <a:pt x="2730779" y="476645"/>
                  <a:pt x="2730979" y="474812"/>
                  <a:pt x="2730979" y="472545"/>
                </a:cubicBezTo>
                <a:lnTo>
                  <a:pt x="2730979" y="410937"/>
                </a:lnTo>
                <a:cubicBezTo>
                  <a:pt x="2724445" y="413871"/>
                  <a:pt x="2718145" y="416604"/>
                  <a:pt x="2712077" y="419138"/>
                </a:cubicBezTo>
                <a:cubicBezTo>
                  <a:pt x="2706009" y="421672"/>
                  <a:pt x="2701109" y="423739"/>
                  <a:pt x="2697375" y="425339"/>
                </a:cubicBezTo>
                <a:lnTo>
                  <a:pt x="2695575" y="418738"/>
                </a:lnTo>
                <a:cubicBezTo>
                  <a:pt x="2699575" y="417138"/>
                  <a:pt x="2704776" y="415004"/>
                  <a:pt x="2711177" y="412337"/>
                </a:cubicBezTo>
                <a:cubicBezTo>
                  <a:pt x="2717578" y="409670"/>
                  <a:pt x="2724179" y="406803"/>
                  <a:pt x="2730979" y="403736"/>
                </a:cubicBezTo>
                <a:lnTo>
                  <a:pt x="2730979" y="364131"/>
                </a:lnTo>
                <a:lnTo>
                  <a:pt x="2701576" y="364131"/>
                </a:lnTo>
                <a:lnTo>
                  <a:pt x="2701576" y="357330"/>
                </a:lnTo>
                <a:lnTo>
                  <a:pt x="2730979" y="357330"/>
                </a:lnTo>
                <a:close/>
                <a:moveTo>
                  <a:pt x="1364190" y="315725"/>
                </a:moveTo>
                <a:cubicBezTo>
                  <a:pt x="1365390" y="319192"/>
                  <a:pt x="1366623" y="322993"/>
                  <a:pt x="1367890" y="327126"/>
                </a:cubicBezTo>
                <a:cubicBezTo>
                  <a:pt x="1369157" y="331260"/>
                  <a:pt x="1370324" y="335327"/>
                  <a:pt x="1371391" y="339328"/>
                </a:cubicBezTo>
                <a:lnTo>
                  <a:pt x="1416996" y="339328"/>
                </a:lnTo>
                <a:lnTo>
                  <a:pt x="1416996" y="345529"/>
                </a:lnTo>
                <a:lnTo>
                  <a:pt x="1398394" y="345529"/>
                </a:lnTo>
                <a:cubicBezTo>
                  <a:pt x="1397994" y="347662"/>
                  <a:pt x="1397427" y="350429"/>
                  <a:pt x="1396694" y="353830"/>
                </a:cubicBezTo>
                <a:cubicBezTo>
                  <a:pt x="1395960" y="357230"/>
                  <a:pt x="1395194" y="360797"/>
                  <a:pt x="1394394" y="364531"/>
                </a:cubicBezTo>
                <a:cubicBezTo>
                  <a:pt x="1393593" y="368265"/>
                  <a:pt x="1392793" y="371965"/>
                  <a:pt x="1391993" y="375632"/>
                </a:cubicBezTo>
                <a:cubicBezTo>
                  <a:pt x="1391193" y="379300"/>
                  <a:pt x="1390526" y="382400"/>
                  <a:pt x="1389993" y="384934"/>
                </a:cubicBezTo>
                <a:lnTo>
                  <a:pt x="1425397" y="384934"/>
                </a:lnTo>
                <a:lnTo>
                  <a:pt x="1425397" y="391334"/>
                </a:lnTo>
                <a:lnTo>
                  <a:pt x="1308183" y="391334"/>
                </a:lnTo>
                <a:lnTo>
                  <a:pt x="1308183" y="384934"/>
                </a:lnTo>
                <a:lnTo>
                  <a:pt x="1341987" y="384934"/>
                </a:lnTo>
                <a:cubicBezTo>
                  <a:pt x="1341720" y="382667"/>
                  <a:pt x="1341287" y="379666"/>
                  <a:pt x="1340687" y="375933"/>
                </a:cubicBezTo>
                <a:cubicBezTo>
                  <a:pt x="1340087" y="372199"/>
                  <a:pt x="1339487" y="368398"/>
                  <a:pt x="1338887" y="364531"/>
                </a:cubicBezTo>
                <a:cubicBezTo>
                  <a:pt x="1338286" y="360664"/>
                  <a:pt x="1337687" y="356997"/>
                  <a:pt x="1337086" y="353530"/>
                </a:cubicBezTo>
                <a:cubicBezTo>
                  <a:pt x="1336486" y="350063"/>
                  <a:pt x="1335986" y="347396"/>
                  <a:pt x="1335586" y="345529"/>
                </a:cubicBezTo>
                <a:lnTo>
                  <a:pt x="1314984" y="345529"/>
                </a:lnTo>
                <a:lnTo>
                  <a:pt x="1314984" y="339328"/>
                </a:lnTo>
                <a:lnTo>
                  <a:pt x="1364590" y="339328"/>
                </a:lnTo>
                <a:cubicBezTo>
                  <a:pt x="1363523" y="335461"/>
                  <a:pt x="1362423" y="331527"/>
                  <a:pt x="1361289" y="327526"/>
                </a:cubicBezTo>
                <a:cubicBezTo>
                  <a:pt x="1360156" y="323526"/>
                  <a:pt x="1358989" y="319859"/>
                  <a:pt x="1357789" y="316525"/>
                </a:cubicBezTo>
                <a:close/>
                <a:moveTo>
                  <a:pt x="3387109" y="315325"/>
                </a:moveTo>
                <a:lnTo>
                  <a:pt x="3393710" y="317125"/>
                </a:lnTo>
                <a:cubicBezTo>
                  <a:pt x="3390643" y="326326"/>
                  <a:pt x="3387242" y="335327"/>
                  <a:pt x="3383509" y="344129"/>
                </a:cubicBezTo>
                <a:lnTo>
                  <a:pt x="3486321" y="344129"/>
                </a:lnTo>
                <a:lnTo>
                  <a:pt x="3486321" y="350729"/>
                </a:lnTo>
                <a:lnTo>
                  <a:pt x="3380508" y="350729"/>
                </a:lnTo>
                <a:cubicBezTo>
                  <a:pt x="3372907" y="367265"/>
                  <a:pt x="3363973" y="383000"/>
                  <a:pt x="3353705" y="397935"/>
                </a:cubicBezTo>
                <a:lnTo>
                  <a:pt x="3353705" y="495347"/>
                </a:lnTo>
                <a:lnTo>
                  <a:pt x="3346904" y="495347"/>
                </a:lnTo>
                <a:lnTo>
                  <a:pt x="3346904" y="407336"/>
                </a:lnTo>
                <a:cubicBezTo>
                  <a:pt x="3341970" y="414137"/>
                  <a:pt x="3336836" y="420505"/>
                  <a:pt x="3331502" y="426439"/>
                </a:cubicBezTo>
                <a:cubicBezTo>
                  <a:pt x="3326168" y="432373"/>
                  <a:pt x="3320701" y="438074"/>
                  <a:pt x="3315100" y="443541"/>
                </a:cubicBezTo>
                <a:lnTo>
                  <a:pt x="3310699" y="437740"/>
                </a:lnTo>
                <a:cubicBezTo>
                  <a:pt x="3322701" y="426405"/>
                  <a:pt x="3334069" y="413271"/>
                  <a:pt x="3344804" y="398335"/>
                </a:cubicBezTo>
                <a:cubicBezTo>
                  <a:pt x="3355539" y="383400"/>
                  <a:pt x="3364907" y="367531"/>
                  <a:pt x="3372907" y="350729"/>
                </a:cubicBezTo>
                <a:lnTo>
                  <a:pt x="3317500" y="350729"/>
                </a:lnTo>
                <a:lnTo>
                  <a:pt x="3317500" y="344129"/>
                </a:lnTo>
                <a:lnTo>
                  <a:pt x="3376108" y="344129"/>
                </a:lnTo>
                <a:cubicBezTo>
                  <a:pt x="3378241" y="339461"/>
                  <a:pt x="3380241" y="334694"/>
                  <a:pt x="3382108" y="329827"/>
                </a:cubicBezTo>
                <a:cubicBezTo>
                  <a:pt x="3383975" y="324960"/>
                  <a:pt x="3385642" y="320126"/>
                  <a:pt x="3387109" y="315325"/>
                </a:cubicBezTo>
                <a:close/>
                <a:moveTo>
                  <a:pt x="738464" y="152219"/>
                </a:moveTo>
                <a:cubicBezTo>
                  <a:pt x="742198" y="153419"/>
                  <a:pt x="746865" y="154986"/>
                  <a:pt x="752466" y="156919"/>
                </a:cubicBezTo>
                <a:cubicBezTo>
                  <a:pt x="758066" y="158853"/>
                  <a:pt x="763800" y="160887"/>
                  <a:pt x="769668" y="163020"/>
                </a:cubicBezTo>
                <a:cubicBezTo>
                  <a:pt x="775535" y="165154"/>
                  <a:pt x="781236" y="167287"/>
                  <a:pt x="786770" y="169421"/>
                </a:cubicBezTo>
                <a:cubicBezTo>
                  <a:pt x="792304" y="171555"/>
                  <a:pt x="796938" y="173421"/>
                  <a:pt x="800672" y="175022"/>
                </a:cubicBezTo>
                <a:lnTo>
                  <a:pt x="798271" y="181222"/>
                </a:lnTo>
                <a:cubicBezTo>
                  <a:pt x="794271" y="179489"/>
                  <a:pt x="789504" y="177522"/>
                  <a:pt x="783970" y="175322"/>
                </a:cubicBezTo>
                <a:cubicBezTo>
                  <a:pt x="778436" y="173121"/>
                  <a:pt x="772768" y="170921"/>
                  <a:pt x="766968" y="168721"/>
                </a:cubicBezTo>
                <a:cubicBezTo>
                  <a:pt x="761167" y="166521"/>
                  <a:pt x="755566" y="164487"/>
                  <a:pt x="750165" y="162620"/>
                </a:cubicBezTo>
                <a:cubicBezTo>
                  <a:pt x="744765" y="160753"/>
                  <a:pt x="740131" y="159286"/>
                  <a:pt x="736264" y="158220"/>
                </a:cubicBezTo>
                <a:close/>
                <a:moveTo>
                  <a:pt x="696059" y="150419"/>
                </a:moveTo>
                <a:lnTo>
                  <a:pt x="699059" y="156219"/>
                </a:lnTo>
                <a:cubicBezTo>
                  <a:pt x="695192" y="158353"/>
                  <a:pt x="690758" y="160587"/>
                  <a:pt x="685757" y="162920"/>
                </a:cubicBezTo>
                <a:cubicBezTo>
                  <a:pt x="680757" y="165254"/>
                  <a:pt x="675523" y="167621"/>
                  <a:pt x="670055" y="170021"/>
                </a:cubicBezTo>
                <a:cubicBezTo>
                  <a:pt x="664588" y="172421"/>
                  <a:pt x="658954" y="174755"/>
                  <a:pt x="653153" y="177022"/>
                </a:cubicBezTo>
                <a:cubicBezTo>
                  <a:pt x="647353" y="179289"/>
                  <a:pt x="641652" y="181289"/>
                  <a:pt x="636051" y="183023"/>
                </a:cubicBezTo>
                <a:lnTo>
                  <a:pt x="633651" y="176622"/>
                </a:lnTo>
                <a:cubicBezTo>
                  <a:pt x="639252" y="174888"/>
                  <a:pt x="644952" y="172955"/>
                  <a:pt x="650753" y="170821"/>
                </a:cubicBezTo>
                <a:cubicBezTo>
                  <a:pt x="656554" y="168688"/>
                  <a:pt x="662188" y="166487"/>
                  <a:pt x="667655" y="164220"/>
                </a:cubicBezTo>
                <a:cubicBezTo>
                  <a:pt x="673122" y="161953"/>
                  <a:pt x="678256" y="159653"/>
                  <a:pt x="683057" y="157319"/>
                </a:cubicBezTo>
                <a:cubicBezTo>
                  <a:pt x="687858" y="154986"/>
                  <a:pt x="692191" y="152686"/>
                  <a:pt x="696059" y="150419"/>
                </a:cubicBezTo>
                <a:close/>
                <a:moveTo>
                  <a:pt x="1490206" y="141618"/>
                </a:moveTo>
                <a:lnTo>
                  <a:pt x="1499207" y="141618"/>
                </a:lnTo>
                <a:cubicBezTo>
                  <a:pt x="1499207" y="146018"/>
                  <a:pt x="1498573" y="150452"/>
                  <a:pt x="1497306" y="154919"/>
                </a:cubicBezTo>
                <a:cubicBezTo>
                  <a:pt x="1496040" y="159386"/>
                  <a:pt x="1494439" y="163687"/>
                  <a:pt x="1492506" y="167821"/>
                </a:cubicBezTo>
                <a:cubicBezTo>
                  <a:pt x="1490572" y="171955"/>
                  <a:pt x="1488405" y="175922"/>
                  <a:pt x="1486005" y="179722"/>
                </a:cubicBezTo>
                <a:cubicBezTo>
                  <a:pt x="1483605" y="183523"/>
                  <a:pt x="1481271" y="186890"/>
                  <a:pt x="1479004" y="189824"/>
                </a:cubicBezTo>
                <a:lnTo>
                  <a:pt x="1471203" y="189824"/>
                </a:lnTo>
                <a:cubicBezTo>
                  <a:pt x="1477071" y="181289"/>
                  <a:pt x="1481704" y="172921"/>
                  <a:pt x="1485105" y="164720"/>
                </a:cubicBezTo>
                <a:cubicBezTo>
                  <a:pt x="1488505" y="156519"/>
                  <a:pt x="1490206" y="148818"/>
                  <a:pt x="1490206" y="141618"/>
                </a:cubicBezTo>
                <a:close/>
                <a:moveTo>
                  <a:pt x="262557" y="136417"/>
                </a:moveTo>
                <a:lnTo>
                  <a:pt x="262757" y="139217"/>
                </a:lnTo>
                <a:lnTo>
                  <a:pt x="263557" y="143018"/>
                </a:lnTo>
                <a:cubicBezTo>
                  <a:pt x="260223" y="144084"/>
                  <a:pt x="256289" y="145285"/>
                  <a:pt x="251756" y="146618"/>
                </a:cubicBezTo>
                <a:cubicBezTo>
                  <a:pt x="247222" y="147952"/>
                  <a:pt x="242554" y="149252"/>
                  <a:pt x="237754" y="150519"/>
                </a:cubicBezTo>
                <a:cubicBezTo>
                  <a:pt x="232953" y="151785"/>
                  <a:pt x="228253" y="152986"/>
                  <a:pt x="223652" y="154119"/>
                </a:cubicBezTo>
                <a:cubicBezTo>
                  <a:pt x="219051" y="155253"/>
                  <a:pt x="215084" y="156219"/>
                  <a:pt x="211751" y="157019"/>
                </a:cubicBezTo>
                <a:lnTo>
                  <a:pt x="210750" y="150619"/>
                </a:lnTo>
                <a:cubicBezTo>
                  <a:pt x="214084" y="149952"/>
                  <a:pt x="218018" y="149018"/>
                  <a:pt x="222552" y="147818"/>
                </a:cubicBezTo>
                <a:cubicBezTo>
                  <a:pt x="227086" y="146618"/>
                  <a:pt x="231753" y="145385"/>
                  <a:pt x="236554" y="144118"/>
                </a:cubicBezTo>
                <a:cubicBezTo>
                  <a:pt x="241354" y="142851"/>
                  <a:pt x="246022" y="141517"/>
                  <a:pt x="250555" y="140117"/>
                </a:cubicBezTo>
                <a:cubicBezTo>
                  <a:pt x="255089" y="138717"/>
                  <a:pt x="259090" y="137484"/>
                  <a:pt x="262557" y="136417"/>
                </a:cubicBezTo>
                <a:close/>
                <a:moveTo>
                  <a:pt x="2547233" y="130216"/>
                </a:moveTo>
                <a:lnTo>
                  <a:pt x="2547233" y="152819"/>
                </a:lnTo>
                <a:lnTo>
                  <a:pt x="2605440" y="152819"/>
                </a:lnTo>
                <a:lnTo>
                  <a:pt x="2605440" y="130216"/>
                </a:lnTo>
                <a:close/>
                <a:moveTo>
                  <a:pt x="2540432" y="124415"/>
                </a:moveTo>
                <a:lnTo>
                  <a:pt x="2612241" y="124415"/>
                </a:lnTo>
                <a:lnTo>
                  <a:pt x="2612241" y="158620"/>
                </a:lnTo>
                <a:lnTo>
                  <a:pt x="2540432" y="158620"/>
                </a:lnTo>
                <a:close/>
                <a:moveTo>
                  <a:pt x="452304" y="122215"/>
                </a:moveTo>
                <a:lnTo>
                  <a:pt x="452304" y="159220"/>
                </a:lnTo>
                <a:lnTo>
                  <a:pt x="566319" y="159220"/>
                </a:lnTo>
                <a:lnTo>
                  <a:pt x="566319" y="122215"/>
                </a:lnTo>
                <a:close/>
                <a:moveTo>
                  <a:pt x="1129437" y="121615"/>
                </a:moveTo>
                <a:lnTo>
                  <a:pt x="1129437" y="141217"/>
                </a:lnTo>
                <a:lnTo>
                  <a:pt x="1185844" y="141217"/>
                </a:lnTo>
                <a:lnTo>
                  <a:pt x="1185844" y="121615"/>
                </a:lnTo>
                <a:close/>
                <a:moveTo>
                  <a:pt x="671256" y="120815"/>
                </a:moveTo>
                <a:lnTo>
                  <a:pt x="671256" y="138217"/>
                </a:lnTo>
                <a:lnTo>
                  <a:pt x="766067" y="138217"/>
                </a:lnTo>
                <a:lnTo>
                  <a:pt x="766067" y="120815"/>
                </a:lnTo>
                <a:close/>
                <a:moveTo>
                  <a:pt x="4816907" y="108813"/>
                </a:moveTo>
                <a:lnTo>
                  <a:pt x="4823707" y="109213"/>
                </a:lnTo>
                <a:lnTo>
                  <a:pt x="4823507" y="128816"/>
                </a:lnTo>
                <a:lnTo>
                  <a:pt x="4823507" y="130816"/>
                </a:lnTo>
                <a:lnTo>
                  <a:pt x="4882715" y="130816"/>
                </a:lnTo>
                <a:lnTo>
                  <a:pt x="4882715" y="108813"/>
                </a:lnTo>
                <a:lnTo>
                  <a:pt x="4889717" y="109213"/>
                </a:lnTo>
                <a:lnTo>
                  <a:pt x="4889717" y="130816"/>
                </a:lnTo>
                <a:lnTo>
                  <a:pt x="4941123" y="130816"/>
                </a:lnTo>
                <a:lnTo>
                  <a:pt x="4941123" y="137417"/>
                </a:lnTo>
                <a:lnTo>
                  <a:pt x="4889717" y="137417"/>
                </a:lnTo>
                <a:lnTo>
                  <a:pt x="4889717" y="180022"/>
                </a:lnTo>
                <a:lnTo>
                  <a:pt x="4882715" y="180022"/>
                </a:lnTo>
                <a:lnTo>
                  <a:pt x="4882715" y="137417"/>
                </a:lnTo>
                <a:lnTo>
                  <a:pt x="4823107" y="137417"/>
                </a:lnTo>
                <a:cubicBezTo>
                  <a:pt x="4822574" y="143018"/>
                  <a:pt x="4821374" y="147885"/>
                  <a:pt x="4819507" y="152019"/>
                </a:cubicBezTo>
                <a:cubicBezTo>
                  <a:pt x="4817640" y="156153"/>
                  <a:pt x="4814873" y="159920"/>
                  <a:pt x="4811206" y="163320"/>
                </a:cubicBezTo>
                <a:cubicBezTo>
                  <a:pt x="4807539" y="166721"/>
                  <a:pt x="4802839" y="169988"/>
                  <a:pt x="4797104" y="173121"/>
                </a:cubicBezTo>
                <a:cubicBezTo>
                  <a:pt x="4791371" y="176255"/>
                  <a:pt x="4784303" y="179622"/>
                  <a:pt x="4775902" y="183223"/>
                </a:cubicBezTo>
                <a:lnTo>
                  <a:pt x="4772101" y="177422"/>
                </a:lnTo>
                <a:cubicBezTo>
                  <a:pt x="4780503" y="174088"/>
                  <a:pt x="4787437" y="170988"/>
                  <a:pt x="4792904" y="168121"/>
                </a:cubicBezTo>
                <a:cubicBezTo>
                  <a:pt x="4798371" y="165254"/>
                  <a:pt x="4802771" y="162287"/>
                  <a:pt x="4806105" y="159220"/>
                </a:cubicBezTo>
                <a:cubicBezTo>
                  <a:pt x="4809439" y="156153"/>
                  <a:pt x="4811873" y="152886"/>
                  <a:pt x="4813407" y="149418"/>
                </a:cubicBezTo>
                <a:cubicBezTo>
                  <a:pt x="4814940" y="145951"/>
                  <a:pt x="4815973" y="141951"/>
                  <a:pt x="4816507" y="137417"/>
                </a:cubicBezTo>
                <a:lnTo>
                  <a:pt x="4764300" y="137417"/>
                </a:lnTo>
                <a:lnTo>
                  <a:pt x="4764300" y="130816"/>
                </a:lnTo>
                <a:lnTo>
                  <a:pt x="4816907" y="130816"/>
                </a:lnTo>
                <a:lnTo>
                  <a:pt x="4816907" y="128416"/>
                </a:lnTo>
                <a:close/>
                <a:moveTo>
                  <a:pt x="2504827" y="99412"/>
                </a:moveTo>
                <a:lnTo>
                  <a:pt x="2648045" y="99412"/>
                </a:lnTo>
                <a:lnTo>
                  <a:pt x="2648045" y="157620"/>
                </a:lnTo>
                <a:cubicBezTo>
                  <a:pt x="2648045" y="161353"/>
                  <a:pt x="2647712" y="164354"/>
                  <a:pt x="2647045" y="166621"/>
                </a:cubicBezTo>
                <a:cubicBezTo>
                  <a:pt x="2646379" y="168888"/>
                  <a:pt x="2645178" y="170721"/>
                  <a:pt x="2643445" y="172121"/>
                </a:cubicBezTo>
                <a:cubicBezTo>
                  <a:pt x="2641711" y="173522"/>
                  <a:pt x="2639444" y="174555"/>
                  <a:pt x="2636644" y="175222"/>
                </a:cubicBezTo>
                <a:cubicBezTo>
                  <a:pt x="2633843" y="175888"/>
                  <a:pt x="2630376" y="176422"/>
                  <a:pt x="2626243" y="176822"/>
                </a:cubicBezTo>
                <a:lnTo>
                  <a:pt x="2612441" y="178222"/>
                </a:lnTo>
                <a:lnTo>
                  <a:pt x="2610641" y="172021"/>
                </a:lnTo>
                <a:lnTo>
                  <a:pt x="2624443" y="170821"/>
                </a:lnTo>
                <a:cubicBezTo>
                  <a:pt x="2627909" y="170554"/>
                  <a:pt x="2630710" y="170188"/>
                  <a:pt x="2632843" y="169721"/>
                </a:cubicBezTo>
                <a:cubicBezTo>
                  <a:pt x="2634977" y="169254"/>
                  <a:pt x="2636644" y="168521"/>
                  <a:pt x="2637844" y="167521"/>
                </a:cubicBezTo>
                <a:cubicBezTo>
                  <a:pt x="2639044" y="166521"/>
                  <a:pt x="2639877" y="165154"/>
                  <a:pt x="2640344" y="163420"/>
                </a:cubicBezTo>
                <a:cubicBezTo>
                  <a:pt x="2640811" y="161687"/>
                  <a:pt x="2641044" y="159353"/>
                  <a:pt x="2641044" y="156419"/>
                </a:cubicBezTo>
                <a:lnTo>
                  <a:pt x="2641044" y="105413"/>
                </a:lnTo>
                <a:lnTo>
                  <a:pt x="2511828" y="105413"/>
                </a:lnTo>
                <a:lnTo>
                  <a:pt x="2511828" y="179222"/>
                </a:lnTo>
                <a:lnTo>
                  <a:pt x="2504827" y="179222"/>
                </a:lnTo>
                <a:close/>
                <a:moveTo>
                  <a:pt x="671256" y="98012"/>
                </a:moveTo>
                <a:lnTo>
                  <a:pt x="671256" y="115214"/>
                </a:lnTo>
                <a:lnTo>
                  <a:pt x="766067" y="115214"/>
                </a:lnTo>
                <a:lnTo>
                  <a:pt x="766067" y="98012"/>
                </a:lnTo>
                <a:close/>
                <a:moveTo>
                  <a:pt x="1129437" y="96812"/>
                </a:moveTo>
                <a:lnTo>
                  <a:pt x="1129437" y="115614"/>
                </a:lnTo>
                <a:lnTo>
                  <a:pt x="1185844" y="115614"/>
                </a:lnTo>
                <a:lnTo>
                  <a:pt x="1185844" y="96812"/>
                </a:lnTo>
                <a:close/>
                <a:moveTo>
                  <a:pt x="348368" y="96212"/>
                </a:moveTo>
                <a:lnTo>
                  <a:pt x="348368" y="128816"/>
                </a:lnTo>
                <a:lnTo>
                  <a:pt x="370170" y="128816"/>
                </a:lnTo>
                <a:lnTo>
                  <a:pt x="370170" y="96212"/>
                </a:lnTo>
                <a:close/>
                <a:moveTo>
                  <a:pt x="321364" y="96212"/>
                </a:moveTo>
                <a:lnTo>
                  <a:pt x="321364" y="128816"/>
                </a:lnTo>
                <a:lnTo>
                  <a:pt x="342567" y="128816"/>
                </a:lnTo>
                <a:lnTo>
                  <a:pt x="342567" y="96212"/>
                </a:lnTo>
                <a:close/>
                <a:moveTo>
                  <a:pt x="293961" y="96212"/>
                </a:moveTo>
                <a:lnTo>
                  <a:pt x="293961" y="128816"/>
                </a:lnTo>
                <a:lnTo>
                  <a:pt x="315764" y="128816"/>
                </a:lnTo>
                <a:lnTo>
                  <a:pt x="315764" y="96212"/>
                </a:lnTo>
                <a:close/>
                <a:moveTo>
                  <a:pt x="4192257" y="93612"/>
                </a:moveTo>
                <a:lnTo>
                  <a:pt x="4192257" y="138217"/>
                </a:lnTo>
                <a:lnTo>
                  <a:pt x="4249665" y="138217"/>
                </a:lnTo>
                <a:lnTo>
                  <a:pt x="4249665" y="93612"/>
                </a:lnTo>
                <a:close/>
                <a:moveTo>
                  <a:pt x="287960" y="90011"/>
                </a:moveTo>
                <a:lnTo>
                  <a:pt x="376171" y="90011"/>
                </a:lnTo>
                <a:lnTo>
                  <a:pt x="376171" y="161820"/>
                </a:lnTo>
                <a:cubicBezTo>
                  <a:pt x="376171" y="164754"/>
                  <a:pt x="375904" y="167154"/>
                  <a:pt x="375371" y="169021"/>
                </a:cubicBezTo>
                <a:cubicBezTo>
                  <a:pt x="374838" y="170888"/>
                  <a:pt x="373904" y="172355"/>
                  <a:pt x="372571" y="173421"/>
                </a:cubicBezTo>
                <a:cubicBezTo>
                  <a:pt x="371237" y="174488"/>
                  <a:pt x="369537" y="175322"/>
                  <a:pt x="367470" y="175922"/>
                </a:cubicBezTo>
                <a:cubicBezTo>
                  <a:pt x="365403" y="176522"/>
                  <a:pt x="362836" y="176955"/>
                  <a:pt x="359769" y="177222"/>
                </a:cubicBezTo>
                <a:lnTo>
                  <a:pt x="353168" y="177822"/>
                </a:lnTo>
                <a:lnTo>
                  <a:pt x="351168" y="171821"/>
                </a:lnTo>
                <a:lnTo>
                  <a:pt x="358769" y="171021"/>
                </a:lnTo>
                <a:cubicBezTo>
                  <a:pt x="361169" y="170754"/>
                  <a:pt x="363136" y="170454"/>
                  <a:pt x="364670" y="170121"/>
                </a:cubicBezTo>
                <a:cubicBezTo>
                  <a:pt x="366203" y="169788"/>
                  <a:pt x="367370" y="169288"/>
                  <a:pt x="368170" y="168621"/>
                </a:cubicBezTo>
                <a:cubicBezTo>
                  <a:pt x="368970" y="167954"/>
                  <a:pt x="369504" y="166987"/>
                  <a:pt x="369770" y="165721"/>
                </a:cubicBezTo>
                <a:cubicBezTo>
                  <a:pt x="370037" y="164454"/>
                  <a:pt x="370170" y="162753"/>
                  <a:pt x="370170" y="160620"/>
                </a:cubicBezTo>
                <a:lnTo>
                  <a:pt x="370170" y="134617"/>
                </a:lnTo>
                <a:lnTo>
                  <a:pt x="348368" y="134617"/>
                </a:lnTo>
                <a:lnTo>
                  <a:pt x="348368" y="169221"/>
                </a:lnTo>
                <a:lnTo>
                  <a:pt x="342567" y="169221"/>
                </a:lnTo>
                <a:lnTo>
                  <a:pt x="342567" y="134617"/>
                </a:lnTo>
                <a:lnTo>
                  <a:pt x="321364" y="134617"/>
                </a:lnTo>
                <a:lnTo>
                  <a:pt x="321364" y="169221"/>
                </a:lnTo>
                <a:lnTo>
                  <a:pt x="315764" y="169221"/>
                </a:lnTo>
                <a:lnTo>
                  <a:pt x="315764" y="134617"/>
                </a:lnTo>
                <a:lnTo>
                  <a:pt x="293961" y="134617"/>
                </a:lnTo>
                <a:lnTo>
                  <a:pt x="293961" y="179022"/>
                </a:lnTo>
                <a:lnTo>
                  <a:pt x="287960" y="179022"/>
                </a:lnTo>
                <a:close/>
                <a:moveTo>
                  <a:pt x="4185457" y="87011"/>
                </a:moveTo>
                <a:lnTo>
                  <a:pt x="4256265" y="87011"/>
                </a:lnTo>
                <a:lnTo>
                  <a:pt x="4256265" y="144618"/>
                </a:lnTo>
                <a:lnTo>
                  <a:pt x="4185457" y="144618"/>
                </a:lnTo>
                <a:close/>
                <a:moveTo>
                  <a:pt x="4030837" y="81810"/>
                </a:moveTo>
                <a:cubicBezTo>
                  <a:pt x="4032704" y="83677"/>
                  <a:pt x="4035105" y="86211"/>
                  <a:pt x="4038038" y="89411"/>
                </a:cubicBezTo>
                <a:cubicBezTo>
                  <a:pt x="4040971" y="92611"/>
                  <a:pt x="4043972" y="96012"/>
                  <a:pt x="4047039" y="99612"/>
                </a:cubicBezTo>
                <a:cubicBezTo>
                  <a:pt x="4050107" y="103213"/>
                  <a:pt x="4052973" y="106680"/>
                  <a:pt x="4055640" y="110014"/>
                </a:cubicBezTo>
                <a:cubicBezTo>
                  <a:pt x="4058307" y="113347"/>
                  <a:pt x="4060308" y="116014"/>
                  <a:pt x="4061641" y="118015"/>
                </a:cubicBezTo>
                <a:lnTo>
                  <a:pt x="4056441" y="122815"/>
                </a:lnTo>
                <a:cubicBezTo>
                  <a:pt x="4055240" y="120815"/>
                  <a:pt x="4053340" y="118148"/>
                  <a:pt x="4050739" y="114814"/>
                </a:cubicBezTo>
                <a:cubicBezTo>
                  <a:pt x="4048139" y="111480"/>
                  <a:pt x="4045306" y="108013"/>
                  <a:pt x="4042239" y="104413"/>
                </a:cubicBezTo>
                <a:cubicBezTo>
                  <a:pt x="4039172" y="100812"/>
                  <a:pt x="4036137" y="97379"/>
                  <a:pt x="4033137" y="94112"/>
                </a:cubicBezTo>
                <a:cubicBezTo>
                  <a:pt x="4030137" y="90844"/>
                  <a:pt x="4027703" y="88344"/>
                  <a:pt x="4025837" y="86611"/>
                </a:cubicBezTo>
                <a:close/>
                <a:moveTo>
                  <a:pt x="857879" y="80210"/>
                </a:moveTo>
                <a:cubicBezTo>
                  <a:pt x="860679" y="81810"/>
                  <a:pt x="864180" y="83844"/>
                  <a:pt x="868380" y="86311"/>
                </a:cubicBezTo>
                <a:cubicBezTo>
                  <a:pt x="872581" y="88778"/>
                  <a:pt x="876848" y="91311"/>
                  <a:pt x="881182" y="93912"/>
                </a:cubicBezTo>
                <a:cubicBezTo>
                  <a:pt x="885516" y="96512"/>
                  <a:pt x="889716" y="99046"/>
                  <a:pt x="893783" y="101512"/>
                </a:cubicBezTo>
                <a:cubicBezTo>
                  <a:pt x="897851" y="103979"/>
                  <a:pt x="901218" y="106013"/>
                  <a:pt x="903885" y="107613"/>
                </a:cubicBezTo>
                <a:lnTo>
                  <a:pt x="900684" y="113214"/>
                </a:lnTo>
                <a:cubicBezTo>
                  <a:pt x="898151" y="111614"/>
                  <a:pt x="894883" y="109547"/>
                  <a:pt x="890883" y="107013"/>
                </a:cubicBezTo>
                <a:cubicBezTo>
                  <a:pt x="886882" y="104480"/>
                  <a:pt x="882715" y="101913"/>
                  <a:pt x="878381" y="99312"/>
                </a:cubicBezTo>
                <a:cubicBezTo>
                  <a:pt x="874048" y="96712"/>
                  <a:pt x="869780" y="94212"/>
                  <a:pt x="865580" y="91811"/>
                </a:cubicBezTo>
                <a:cubicBezTo>
                  <a:pt x="861379" y="89411"/>
                  <a:pt x="857812" y="87411"/>
                  <a:pt x="854878" y="85811"/>
                </a:cubicBezTo>
                <a:close/>
                <a:moveTo>
                  <a:pt x="452304" y="78810"/>
                </a:moveTo>
                <a:lnTo>
                  <a:pt x="452304" y="115814"/>
                </a:lnTo>
                <a:lnTo>
                  <a:pt x="566319" y="115814"/>
                </a:lnTo>
                <a:lnTo>
                  <a:pt x="566319" y="78810"/>
                </a:lnTo>
                <a:close/>
                <a:moveTo>
                  <a:pt x="4379805" y="76409"/>
                </a:moveTo>
                <a:lnTo>
                  <a:pt x="4485617" y="76409"/>
                </a:lnTo>
                <a:lnTo>
                  <a:pt x="4485617" y="83010"/>
                </a:lnTo>
                <a:lnTo>
                  <a:pt x="4439212" y="112214"/>
                </a:lnTo>
                <a:lnTo>
                  <a:pt x="4439212" y="120815"/>
                </a:lnTo>
                <a:lnTo>
                  <a:pt x="4519022" y="120815"/>
                </a:lnTo>
                <a:lnTo>
                  <a:pt x="4519022" y="127616"/>
                </a:lnTo>
                <a:lnTo>
                  <a:pt x="4439212" y="127616"/>
                </a:lnTo>
                <a:lnTo>
                  <a:pt x="4439212" y="156219"/>
                </a:lnTo>
                <a:cubicBezTo>
                  <a:pt x="4439212" y="160487"/>
                  <a:pt x="4438845" y="163887"/>
                  <a:pt x="4438112" y="166421"/>
                </a:cubicBezTo>
                <a:cubicBezTo>
                  <a:pt x="4437378" y="168954"/>
                  <a:pt x="4436145" y="170955"/>
                  <a:pt x="4434411" y="172421"/>
                </a:cubicBezTo>
                <a:cubicBezTo>
                  <a:pt x="4432677" y="173888"/>
                  <a:pt x="4430277" y="174922"/>
                  <a:pt x="4427211" y="175522"/>
                </a:cubicBezTo>
                <a:cubicBezTo>
                  <a:pt x="4424143" y="176122"/>
                  <a:pt x="4420343" y="176555"/>
                  <a:pt x="4415809" y="176822"/>
                </a:cubicBezTo>
                <a:lnTo>
                  <a:pt x="4398207" y="178022"/>
                </a:lnTo>
                <a:lnTo>
                  <a:pt x="4396207" y="171221"/>
                </a:lnTo>
                <a:lnTo>
                  <a:pt x="4414609" y="170221"/>
                </a:lnTo>
                <a:cubicBezTo>
                  <a:pt x="4418209" y="170088"/>
                  <a:pt x="4421143" y="169788"/>
                  <a:pt x="4423410" y="169321"/>
                </a:cubicBezTo>
                <a:cubicBezTo>
                  <a:pt x="4425677" y="168854"/>
                  <a:pt x="4427444" y="168087"/>
                  <a:pt x="4428711" y="167021"/>
                </a:cubicBezTo>
                <a:cubicBezTo>
                  <a:pt x="4429977" y="165954"/>
                  <a:pt x="4430845" y="164454"/>
                  <a:pt x="4431311" y="162520"/>
                </a:cubicBezTo>
                <a:cubicBezTo>
                  <a:pt x="4431777" y="160587"/>
                  <a:pt x="4432011" y="158020"/>
                  <a:pt x="4432011" y="154819"/>
                </a:cubicBezTo>
                <a:lnTo>
                  <a:pt x="4432011" y="127616"/>
                </a:lnTo>
                <a:lnTo>
                  <a:pt x="4347801" y="127616"/>
                </a:lnTo>
                <a:lnTo>
                  <a:pt x="4347801" y="120815"/>
                </a:lnTo>
                <a:lnTo>
                  <a:pt x="4432011" y="120815"/>
                </a:lnTo>
                <a:lnTo>
                  <a:pt x="4432011" y="109213"/>
                </a:lnTo>
                <a:lnTo>
                  <a:pt x="4473817" y="83210"/>
                </a:lnTo>
                <a:lnTo>
                  <a:pt x="4379805" y="83210"/>
                </a:lnTo>
                <a:close/>
                <a:moveTo>
                  <a:pt x="671256" y="75809"/>
                </a:moveTo>
                <a:lnTo>
                  <a:pt x="671256" y="92211"/>
                </a:lnTo>
                <a:lnTo>
                  <a:pt x="766067" y="92211"/>
                </a:lnTo>
                <a:lnTo>
                  <a:pt x="766067" y="75809"/>
                </a:lnTo>
                <a:close/>
                <a:moveTo>
                  <a:pt x="1986715" y="75609"/>
                </a:moveTo>
                <a:cubicBezTo>
                  <a:pt x="1989916" y="78410"/>
                  <a:pt x="1993916" y="82077"/>
                  <a:pt x="1998717" y="86611"/>
                </a:cubicBezTo>
                <a:cubicBezTo>
                  <a:pt x="2003517" y="91145"/>
                  <a:pt x="2008485" y="95912"/>
                  <a:pt x="2013619" y="100912"/>
                </a:cubicBezTo>
                <a:cubicBezTo>
                  <a:pt x="2018752" y="105913"/>
                  <a:pt x="2023786" y="110880"/>
                  <a:pt x="2028720" y="115814"/>
                </a:cubicBezTo>
                <a:cubicBezTo>
                  <a:pt x="2033654" y="120748"/>
                  <a:pt x="2037855" y="125015"/>
                  <a:pt x="2041322" y="128616"/>
                </a:cubicBezTo>
                <a:lnTo>
                  <a:pt x="2036921" y="134017"/>
                </a:lnTo>
                <a:cubicBezTo>
                  <a:pt x="2033321" y="130283"/>
                  <a:pt x="2029054" y="125949"/>
                  <a:pt x="2024120" y="121015"/>
                </a:cubicBezTo>
                <a:cubicBezTo>
                  <a:pt x="2019186" y="116081"/>
                  <a:pt x="2014185" y="111080"/>
                  <a:pt x="2009118" y="106013"/>
                </a:cubicBezTo>
                <a:cubicBezTo>
                  <a:pt x="2004051" y="100946"/>
                  <a:pt x="1999150" y="96112"/>
                  <a:pt x="1994416" y="91511"/>
                </a:cubicBezTo>
                <a:cubicBezTo>
                  <a:pt x="1989682" y="86911"/>
                  <a:pt x="1985715" y="83144"/>
                  <a:pt x="1982515" y="80210"/>
                </a:cubicBezTo>
                <a:close/>
                <a:moveTo>
                  <a:pt x="1870101" y="75609"/>
                </a:moveTo>
                <a:lnTo>
                  <a:pt x="1903705" y="75609"/>
                </a:lnTo>
                <a:lnTo>
                  <a:pt x="1903705" y="142218"/>
                </a:lnTo>
                <a:cubicBezTo>
                  <a:pt x="1909306" y="151019"/>
                  <a:pt x="1916973" y="157453"/>
                  <a:pt x="1926708" y="161520"/>
                </a:cubicBezTo>
                <a:cubicBezTo>
                  <a:pt x="1936442" y="165587"/>
                  <a:pt x="1948510" y="167754"/>
                  <a:pt x="1962912" y="168021"/>
                </a:cubicBezTo>
                <a:cubicBezTo>
                  <a:pt x="1991049" y="168554"/>
                  <a:pt x="2019186" y="168154"/>
                  <a:pt x="2047323" y="166821"/>
                </a:cubicBezTo>
                <a:lnTo>
                  <a:pt x="2045123" y="173421"/>
                </a:lnTo>
                <a:cubicBezTo>
                  <a:pt x="2017519" y="174888"/>
                  <a:pt x="1989849" y="175288"/>
                  <a:pt x="1962112" y="174622"/>
                </a:cubicBezTo>
                <a:cubicBezTo>
                  <a:pt x="1947310" y="174355"/>
                  <a:pt x="1934909" y="172221"/>
                  <a:pt x="1924908" y="168221"/>
                </a:cubicBezTo>
                <a:cubicBezTo>
                  <a:pt x="1914906" y="164220"/>
                  <a:pt x="1906705" y="157820"/>
                  <a:pt x="1900304" y="149018"/>
                </a:cubicBezTo>
                <a:cubicBezTo>
                  <a:pt x="1898437" y="150885"/>
                  <a:pt x="1896271" y="153086"/>
                  <a:pt x="1893804" y="155619"/>
                </a:cubicBezTo>
                <a:cubicBezTo>
                  <a:pt x="1891337" y="158153"/>
                  <a:pt x="1888770" y="160787"/>
                  <a:pt x="1886103" y="163520"/>
                </a:cubicBezTo>
                <a:cubicBezTo>
                  <a:pt x="1883436" y="166254"/>
                  <a:pt x="1880835" y="168888"/>
                  <a:pt x="1878302" y="171421"/>
                </a:cubicBezTo>
                <a:cubicBezTo>
                  <a:pt x="1875768" y="173955"/>
                  <a:pt x="1873568" y="176155"/>
                  <a:pt x="1871701" y="178022"/>
                </a:cubicBezTo>
                <a:lnTo>
                  <a:pt x="1868100" y="171421"/>
                </a:lnTo>
                <a:lnTo>
                  <a:pt x="1896904" y="142618"/>
                </a:lnTo>
                <a:lnTo>
                  <a:pt x="1896904" y="82410"/>
                </a:lnTo>
                <a:lnTo>
                  <a:pt x="1870101" y="82410"/>
                </a:lnTo>
                <a:close/>
                <a:moveTo>
                  <a:pt x="1657950" y="70009"/>
                </a:moveTo>
                <a:lnTo>
                  <a:pt x="1693355" y="70009"/>
                </a:lnTo>
                <a:lnTo>
                  <a:pt x="1693355" y="156219"/>
                </a:lnTo>
                <a:cubicBezTo>
                  <a:pt x="1694555" y="155286"/>
                  <a:pt x="1696455" y="153652"/>
                  <a:pt x="1699055" y="151319"/>
                </a:cubicBezTo>
                <a:cubicBezTo>
                  <a:pt x="1701656" y="148985"/>
                  <a:pt x="1704323" y="146618"/>
                  <a:pt x="1707056" y="144218"/>
                </a:cubicBezTo>
                <a:cubicBezTo>
                  <a:pt x="1709790" y="141818"/>
                  <a:pt x="1712224" y="139651"/>
                  <a:pt x="1714357" y="137717"/>
                </a:cubicBezTo>
                <a:cubicBezTo>
                  <a:pt x="1716491" y="135783"/>
                  <a:pt x="1717691" y="134750"/>
                  <a:pt x="1717958" y="134617"/>
                </a:cubicBezTo>
                <a:lnTo>
                  <a:pt x="1720958" y="140817"/>
                </a:lnTo>
                <a:cubicBezTo>
                  <a:pt x="1720825" y="140951"/>
                  <a:pt x="1720125" y="141551"/>
                  <a:pt x="1718858" y="142618"/>
                </a:cubicBezTo>
                <a:cubicBezTo>
                  <a:pt x="1717591" y="143684"/>
                  <a:pt x="1716024" y="145018"/>
                  <a:pt x="1714157" y="146618"/>
                </a:cubicBezTo>
                <a:cubicBezTo>
                  <a:pt x="1712291" y="148218"/>
                  <a:pt x="1710257" y="149985"/>
                  <a:pt x="1708057" y="151919"/>
                </a:cubicBezTo>
                <a:cubicBezTo>
                  <a:pt x="1705856" y="153852"/>
                  <a:pt x="1703756" y="155653"/>
                  <a:pt x="1701756" y="157319"/>
                </a:cubicBezTo>
                <a:cubicBezTo>
                  <a:pt x="1699756" y="158986"/>
                  <a:pt x="1697955" y="160453"/>
                  <a:pt x="1696355" y="161720"/>
                </a:cubicBezTo>
                <a:cubicBezTo>
                  <a:pt x="1694755" y="162987"/>
                  <a:pt x="1693688" y="163820"/>
                  <a:pt x="1693155" y="164220"/>
                </a:cubicBezTo>
                <a:cubicBezTo>
                  <a:pt x="1692621" y="164754"/>
                  <a:pt x="1691955" y="165387"/>
                  <a:pt x="1691154" y="166121"/>
                </a:cubicBezTo>
                <a:cubicBezTo>
                  <a:pt x="1690354" y="166854"/>
                  <a:pt x="1689221" y="168087"/>
                  <a:pt x="1687754" y="169821"/>
                </a:cubicBezTo>
                <a:lnTo>
                  <a:pt x="1683353" y="164620"/>
                </a:lnTo>
                <a:cubicBezTo>
                  <a:pt x="1684954" y="162887"/>
                  <a:pt x="1685887" y="161753"/>
                  <a:pt x="1686154" y="161220"/>
                </a:cubicBezTo>
                <a:cubicBezTo>
                  <a:pt x="1686421" y="160687"/>
                  <a:pt x="1686554" y="159886"/>
                  <a:pt x="1686554" y="158820"/>
                </a:cubicBezTo>
                <a:lnTo>
                  <a:pt x="1686554" y="77409"/>
                </a:lnTo>
                <a:lnTo>
                  <a:pt x="1657950" y="77409"/>
                </a:lnTo>
                <a:close/>
                <a:moveTo>
                  <a:pt x="3404511" y="68408"/>
                </a:moveTo>
                <a:cubicBezTo>
                  <a:pt x="3405845" y="69609"/>
                  <a:pt x="3407445" y="71242"/>
                  <a:pt x="3409312" y="73309"/>
                </a:cubicBezTo>
                <a:cubicBezTo>
                  <a:pt x="3411179" y="75376"/>
                  <a:pt x="3413112" y="77576"/>
                  <a:pt x="3415113" y="79910"/>
                </a:cubicBezTo>
                <a:cubicBezTo>
                  <a:pt x="3417113" y="82243"/>
                  <a:pt x="3419013" y="84544"/>
                  <a:pt x="3420813" y="86811"/>
                </a:cubicBezTo>
                <a:cubicBezTo>
                  <a:pt x="3422613" y="89078"/>
                  <a:pt x="3424181" y="91078"/>
                  <a:pt x="3425514" y="92811"/>
                </a:cubicBezTo>
                <a:lnTo>
                  <a:pt x="3421113" y="97212"/>
                </a:lnTo>
                <a:cubicBezTo>
                  <a:pt x="3419913" y="95345"/>
                  <a:pt x="3418413" y="93278"/>
                  <a:pt x="3416613" y="91011"/>
                </a:cubicBezTo>
                <a:cubicBezTo>
                  <a:pt x="3414813" y="88744"/>
                  <a:pt x="3412945" y="86477"/>
                  <a:pt x="3411012" y="84210"/>
                </a:cubicBezTo>
                <a:cubicBezTo>
                  <a:pt x="3409079" y="81943"/>
                  <a:pt x="3407145" y="79776"/>
                  <a:pt x="3405211" y="77710"/>
                </a:cubicBezTo>
                <a:cubicBezTo>
                  <a:pt x="3403278" y="75643"/>
                  <a:pt x="3401644" y="73942"/>
                  <a:pt x="3400311" y="72609"/>
                </a:cubicBezTo>
                <a:close/>
                <a:moveTo>
                  <a:pt x="4801705" y="56407"/>
                </a:moveTo>
                <a:lnTo>
                  <a:pt x="4806705" y="58207"/>
                </a:lnTo>
                <a:cubicBezTo>
                  <a:pt x="4805905" y="60341"/>
                  <a:pt x="4804939" y="62808"/>
                  <a:pt x="4803805" y="65608"/>
                </a:cubicBezTo>
                <a:cubicBezTo>
                  <a:pt x="4802671" y="68408"/>
                  <a:pt x="4801439" y="71209"/>
                  <a:pt x="4800105" y="74009"/>
                </a:cubicBezTo>
                <a:cubicBezTo>
                  <a:pt x="4798771" y="76809"/>
                  <a:pt x="4797471" y="79543"/>
                  <a:pt x="4796205" y="82210"/>
                </a:cubicBezTo>
                <a:cubicBezTo>
                  <a:pt x="4794937" y="84877"/>
                  <a:pt x="4793837" y="87144"/>
                  <a:pt x="4792904" y="89011"/>
                </a:cubicBezTo>
                <a:lnTo>
                  <a:pt x="4788103" y="86611"/>
                </a:lnTo>
                <a:cubicBezTo>
                  <a:pt x="4789037" y="84744"/>
                  <a:pt x="4790137" y="82510"/>
                  <a:pt x="4791403" y="79910"/>
                </a:cubicBezTo>
                <a:cubicBezTo>
                  <a:pt x="4792671" y="77309"/>
                  <a:pt x="4793937" y="74609"/>
                  <a:pt x="4795204" y="71809"/>
                </a:cubicBezTo>
                <a:cubicBezTo>
                  <a:pt x="4796471" y="69008"/>
                  <a:pt x="4797671" y="66275"/>
                  <a:pt x="4798805" y="63608"/>
                </a:cubicBezTo>
                <a:cubicBezTo>
                  <a:pt x="4799938" y="60941"/>
                  <a:pt x="4800905" y="58540"/>
                  <a:pt x="4801705" y="56407"/>
                </a:cubicBezTo>
                <a:close/>
                <a:moveTo>
                  <a:pt x="4830309" y="55807"/>
                </a:moveTo>
                <a:cubicBezTo>
                  <a:pt x="4831509" y="57940"/>
                  <a:pt x="4832775" y="60274"/>
                  <a:pt x="4834109" y="62808"/>
                </a:cubicBezTo>
                <a:cubicBezTo>
                  <a:pt x="4835443" y="65341"/>
                  <a:pt x="4836743" y="67908"/>
                  <a:pt x="4838009" y="70509"/>
                </a:cubicBezTo>
                <a:cubicBezTo>
                  <a:pt x="4839277" y="73109"/>
                  <a:pt x="4840509" y="75676"/>
                  <a:pt x="4841710" y="78210"/>
                </a:cubicBezTo>
                <a:cubicBezTo>
                  <a:pt x="4842910" y="80743"/>
                  <a:pt x="4843977" y="83077"/>
                  <a:pt x="4844911" y="85210"/>
                </a:cubicBezTo>
                <a:lnTo>
                  <a:pt x="4840309" y="87611"/>
                </a:lnTo>
                <a:cubicBezTo>
                  <a:pt x="4839510" y="85744"/>
                  <a:pt x="4838509" y="83577"/>
                  <a:pt x="4837309" y="81110"/>
                </a:cubicBezTo>
                <a:cubicBezTo>
                  <a:pt x="4836109" y="78643"/>
                  <a:pt x="4834876" y="76043"/>
                  <a:pt x="4833609" y="73309"/>
                </a:cubicBezTo>
                <a:cubicBezTo>
                  <a:pt x="4832342" y="70575"/>
                  <a:pt x="4831009" y="67908"/>
                  <a:pt x="4829609" y="65308"/>
                </a:cubicBezTo>
                <a:cubicBezTo>
                  <a:pt x="4828208" y="62708"/>
                  <a:pt x="4826841" y="60341"/>
                  <a:pt x="4825508" y="58207"/>
                </a:cubicBezTo>
                <a:close/>
                <a:moveTo>
                  <a:pt x="2528630" y="53807"/>
                </a:moveTo>
                <a:lnTo>
                  <a:pt x="2528630" y="74809"/>
                </a:lnTo>
                <a:lnTo>
                  <a:pt x="2624043" y="74809"/>
                </a:lnTo>
                <a:lnTo>
                  <a:pt x="2624043" y="53807"/>
                </a:lnTo>
                <a:close/>
                <a:moveTo>
                  <a:pt x="4170655" y="53006"/>
                </a:moveTo>
                <a:lnTo>
                  <a:pt x="4271267" y="53006"/>
                </a:lnTo>
                <a:lnTo>
                  <a:pt x="4271267" y="59407"/>
                </a:lnTo>
                <a:lnTo>
                  <a:pt x="4170655" y="59407"/>
                </a:lnTo>
                <a:close/>
                <a:moveTo>
                  <a:pt x="2788987" y="52206"/>
                </a:moveTo>
                <a:lnTo>
                  <a:pt x="2788987" y="112014"/>
                </a:lnTo>
                <a:lnTo>
                  <a:pt x="2850594" y="112014"/>
                </a:lnTo>
                <a:lnTo>
                  <a:pt x="2850594" y="52206"/>
                </a:lnTo>
                <a:close/>
                <a:moveTo>
                  <a:pt x="2720378" y="52206"/>
                </a:moveTo>
                <a:lnTo>
                  <a:pt x="2720378" y="112014"/>
                </a:lnTo>
                <a:lnTo>
                  <a:pt x="2781986" y="112014"/>
                </a:lnTo>
                <a:lnTo>
                  <a:pt x="2781986" y="52206"/>
                </a:lnTo>
                <a:close/>
                <a:moveTo>
                  <a:pt x="671256" y="52206"/>
                </a:moveTo>
                <a:lnTo>
                  <a:pt x="671256" y="70209"/>
                </a:lnTo>
                <a:lnTo>
                  <a:pt x="766067" y="70209"/>
                </a:lnTo>
                <a:lnTo>
                  <a:pt x="766067" y="52206"/>
                </a:lnTo>
                <a:close/>
                <a:moveTo>
                  <a:pt x="1750162" y="51806"/>
                </a:moveTo>
                <a:lnTo>
                  <a:pt x="1750162" y="91411"/>
                </a:lnTo>
                <a:cubicBezTo>
                  <a:pt x="1750162" y="94212"/>
                  <a:pt x="1750162" y="96912"/>
                  <a:pt x="1750162" y="99512"/>
                </a:cubicBezTo>
                <a:cubicBezTo>
                  <a:pt x="1750162" y="102113"/>
                  <a:pt x="1750095" y="104613"/>
                  <a:pt x="1749962" y="107013"/>
                </a:cubicBezTo>
                <a:lnTo>
                  <a:pt x="1793767" y="107013"/>
                </a:lnTo>
                <a:lnTo>
                  <a:pt x="1793767" y="51806"/>
                </a:lnTo>
                <a:close/>
                <a:moveTo>
                  <a:pt x="874081" y="49406"/>
                </a:moveTo>
                <a:cubicBezTo>
                  <a:pt x="876615" y="50873"/>
                  <a:pt x="879715" y="52773"/>
                  <a:pt x="883382" y="55107"/>
                </a:cubicBezTo>
                <a:cubicBezTo>
                  <a:pt x="887049" y="57440"/>
                  <a:pt x="890883" y="59874"/>
                  <a:pt x="894883" y="62408"/>
                </a:cubicBezTo>
                <a:cubicBezTo>
                  <a:pt x="898884" y="64941"/>
                  <a:pt x="902751" y="67475"/>
                  <a:pt x="906485" y="70009"/>
                </a:cubicBezTo>
                <a:cubicBezTo>
                  <a:pt x="910219" y="72542"/>
                  <a:pt x="913419" y="74676"/>
                  <a:pt x="916086" y="76409"/>
                </a:cubicBezTo>
                <a:lnTo>
                  <a:pt x="913086" y="82210"/>
                </a:lnTo>
                <a:cubicBezTo>
                  <a:pt x="910419" y="80477"/>
                  <a:pt x="907252" y="78343"/>
                  <a:pt x="903585" y="75809"/>
                </a:cubicBezTo>
                <a:cubicBezTo>
                  <a:pt x="899917" y="73276"/>
                  <a:pt x="896084" y="70709"/>
                  <a:pt x="892083" y="68108"/>
                </a:cubicBezTo>
                <a:cubicBezTo>
                  <a:pt x="888083" y="65508"/>
                  <a:pt x="884216" y="63041"/>
                  <a:pt x="880482" y="60707"/>
                </a:cubicBezTo>
                <a:cubicBezTo>
                  <a:pt x="876748" y="58374"/>
                  <a:pt x="873614" y="56474"/>
                  <a:pt x="871081" y="55007"/>
                </a:cubicBezTo>
                <a:close/>
                <a:moveTo>
                  <a:pt x="2521829" y="48406"/>
                </a:moveTo>
                <a:lnTo>
                  <a:pt x="2631043" y="48406"/>
                </a:lnTo>
                <a:lnTo>
                  <a:pt x="2631043" y="80410"/>
                </a:lnTo>
                <a:lnTo>
                  <a:pt x="2521829" y="80410"/>
                </a:lnTo>
                <a:close/>
                <a:moveTo>
                  <a:pt x="1129437" y="48206"/>
                </a:moveTo>
                <a:lnTo>
                  <a:pt x="1129437" y="68008"/>
                </a:lnTo>
                <a:lnTo>
                  <a:pt x="1181643" y="68008"/>
                </a:lnTo>
                <a:lnTo>
                  <a:pt x="1181643" y="48206"/>
                </a:lnTo>
                <a:close/>
                <a:moveTo>
                  <a:pt x="1070229" y="48206"/>
                </a:moveTo>
                <a:lnTo>
                  <a:pt x="1070229" y="68008"/>
                </a:lnTo>
                <a:lnTo>
                  <a:pt x="1123036" y="68008"/>
                </a:lnTo>
                <a:lnTo>
                  <a:pt x="1123036" y="48206"/>
                </a:lnTo>
                <a:close/>
                <a:moveTo>
                  <a:pt x="933288" y="47206"/>
                </a:moveTo>
                <a:lnTo>
                  <a:pt x="940289" y="47606"/>
                </a:lnTo>
                <a:cubicBezTo>
                  <a:pt x="940289" y="50006"/>
                  <a:pt x="940256" y="53140"/>
                  <a:pt x="940189" y="57007"/>
                </a:cubicBezTo>
                <a:cubicBezTo>
                  <a:pt x="940123" y="60874"/>
                  <a:pt x="940023" y="64841"/>
                  <a:pt x="939889" y="68908"/>
                </a:cubicBezTo>
                <a:cubicBezTo>
                  <a:pt x="939756" y="72976"/>
                  <a:pt x="939656" y="76943"/>
                  <a:pt x="939589" y="80810"/>
                </a:cubicBezTo>
                <a:cubicBezTo>
                  <a:pt x="939522" y="84677"/>
                  <a:pt x="939422" y="87877"/>
                  <a:pt x="939289" y="90411"/>
                </a:cubicBezTo>
                <a:cubicBezTo>
                  <a:pt x="938889" y="102413"/>
                  <a:pt x="937089" y="113014"/>
                  <a:pt x="933888" y="122215"/>
                </a:cubicBezTo>
                <a:lnTo>
                  <a:pt x="1002497" y="122215"/>
                </a:lnTo>
                <a:lnTo>
                  <a:pt x="1002497" y="128816"/>
                </a:lnTo>
                <a:lnTo>
                  <a:pt x="931088" y="128816"/>
                </a:lnTo>
                <a:cubicBezTo>
                  <a:pt x="930421" y="130283"/>
                  <a:pt x="929655" y="131750"/>
                  <a:pt x="928788" y="133216"/>
                </a:cubicBezTo>
                <a:cubicBezTo>
                  <a:pt x="927921" y="134683"/>
                  <a:pt x="927021" y="136083"/>
                  <a:pt x="926087" y="137417"/>
                </a:cubicBezTo>
                <a:cubicBezTo>
                  <a:pt x="930888" y="139817"/>
                  <a:pt x="936689" y="142618"/>
                  <a:pt x="943490" y="145818"/>
                </a:cubicBezTo>
                <a:cubicBezTo>
                  <a:pt x="950290" y="149018"/>
                  <a:pt x="957258" y="152252"/>
                  <a:pt x="964392" y="155519"/>
                </a:cubicBezTo>
                <a:cubicBezTo>
                  <a:pt x="971526" y="158786"/>
                  <a:pt x="978394" y="161987"/>
                  <a:pt x="984995" y="165120"/>
                </a:cubicBezTo>
                <a:cubicBezTo>
                  <a:pt x="991596" y="168254"/>
                  <a:pt x="997030" y="170888"/>
                  <a:pt x="1001297" y="173021"/>
                </a:cubicBezTo>
                <a:lnTo>
                  <a:pt x="997896" y="179422"/>
                </a:lnTo>
                <a:cubicBezTo>
                  <a:pt x="993363" y="177155"/>
                  <a:pt x="987695" y="174355"/>
                  <a:pt x="980894" y="171021"/>
                </a:cubicBezTo>
                <a:cubicBezTo>
                  <a:pt x="974093" y="167687"/>
                  <a:pt x="967093" y="164287"/>
                  <a:pt x="959892" y="160820"/>
                </a:cubicBezTo>
                <a:cubicBezTo>
                  <a:pt x="952691" y="157353"/>
                  <a:pt x="945690" y="154019"/>
                  <a:pt x="938889" y="150819"/>
                </a:cubicBezTo>
                <a:cubicBezTo>
                  <a:pt x="932088" y="147618"/>
                  <a:pt x="926421" y="144951"/>
                  <a:pt x="921887" y="142818"/>
                </a:cubicBezTo>
                <a:cubicBezTo>
                  <a:pt x="914286" y="151485"/>
                  <a:pt x="903685" y="158853"/>
                  <a:pt x="890083" y="164920"/>
                </a:cubicBezTo>
                <a:cubicBezTo>
                  <a:pt x="876481" y="170988"/>
                  <a:pt x="859012" y="176555"/>
                  <a:pt x="837676" y="181623"/>
                </a:cubicBezTo>
                <a:lnTo>
                  <a:pt x="835476" y="175022"/>
                </a:lnTo>
                <a:cubicBezTo>
                  <a:pt x="848411" y="172088"/>
                  <a:pt x="859712" y="168954"/>
                  <a:pt x="869380" y="165621"/>
                </a:cubicBezTo>
                <a:cubicBezTo>
                  <a:pt x="879048" y="162287"/>
                  <a:pt x="887416" y="158753"/>
                  <a:pt x="894483" y="155019"/>
                </a:cubicBezTo>
                <a:cubicBezTo>
                  <a:pt x="901551" y="151285"/>
                  <a:pt x="907418" y="147252"/>
                  <a:pt x="912086" y="142918"/>
                </a:cubicBezTo>
                <a:cubicBezTo>
                  <a:pt x="916753" y="138584"/>
                  <a:pt x="920487" y="133883"/>
                  <a:pt x="923287" y="128816"/>
                </a:cubicBezTo>
                <a:lnTo>
                  <a:pt x="833876" y="128816"/>
                </a:lnTo>
                <a:lnTo>
                  <a:pt x="833876" y="122215"/>
                </a:lnTo>
                <a:lnTo>
                  <a:pt x="926287" y="122215"/>
                </a:lnTo>
                <a:cubicBezTo>
                  <a:pt x="928154" y="117548"/>
                  <a:pt x="929521" y="112514"/>
                  <a:pt x="930388" y="107113"/>
                </a:cubicBezTo>
                <a:cubicBezTo>
                  <a:pt x="931255" y="101713"/>
                  <a:pt x="931821" y="95878"/>
                  <a:pt x="932088" y="89611"/>
                </a:cubicBezTo>
                <a:cubicBezTo>
                  <a:pt x="932222" y="87077"/>
                  <a:pt x="932355" y="83910"/>
                  <a:pt x="932488" y="80110"/>
                </a:cubicBezTo>
                <a:cubicBezTo>
                  <a:pt x="932622" y="76309"/>
                  <a:pt x="932722" y="72376"/>
                  <a:pt x="932788" y="68308"/>
                </a:cubicBezTo>
                <a:cubicBezTo>
                  <a:pt x="932855" y="64241"/>
                  <a:pt x="932955" y="60307"/>
                  <a:pt x="933088" y="56507"/>
                </a:cubicBezTo>
                <a:cubicBezTo>
                  <a:pt x="933222" y="52706"/>
                  <a:pt x="933288" y="49606"/>
                  <a:pt x="933288" y="47206"/>
                </a:cubicBezTo>
                <a:close/>
                <a:moveTo>
                  <a:pt x="100613" y="45205"/>
                </a:moveTo>
                <a:cubicBezTo>
                  <a:pt x="99813" y="47206"/>
                  <a:pt x="98979" y="49239"/>
                  <a:pt x="98113" y="51306"/>
                </a:cubicBezTo>
                <a:cubicBezTo>
                  <a:pt x="97246" y="53373"/>
                  <a:pt x="96279" y="55340"/>
                  <a:pt x="95212" y="57207"/>
                </a:cubicBezTo>
                <a:cubicBezTo>
                  <a:pt x="97346" y="71342"/>
                  <a:pt x="100480" y="83944"/>
                  <a:pt x="104613" y="95012"/>
                </a:cubicBezTo>
                <a:cubicBezTo>
                  <a:pt x="108747" y="106080"/>
                  <a:pt x="114415" y="116414"/>
                  <a:pt x="121615" y="126016"/>
                </a:cubicBezTo>
                <a:cubicBezTo>
                  <a:pt x="125883" y="120415"/>
                  <a:pt x="129550" y="114647"/>
                  <a:pt x="132617" y="108713"/>
                </a:cubicBezTo>
                <a:cubicBezTo>
                  <a:pt x="135684" y="102779"/>
                  <a:pt x="138284" y="96512"/>
                  <a:pt x="140418" y="89911"/>
                </a:cubicBezTo>
                <a:cubicBezTo>
                  <a:pt x="142551" y="83310"/>
                  <a:pt x="144318" y="76309"/>
                  <a:pt x="145718" y="68908"/>
                </a:cubicBezTo>
                <a:cubicBezTo>
                  <a:pt x="147119" y="61507"/>
                  <a:pt x="148285" y="53607"/>
                  <a:pt x="149219" y="45205"/>
                </a:cubicBezTo>
                <a:close/>
                <a:moveTo>
                  <a:pt x="3233766" y="42205"/>
                </a:moveTo>
                <a:cubicBezTo>
                  <a:pt x="3236033" y="46072"/>
                  <a:pt x="3238633" y="50773"/>
                  <a:pt x="3241567" y="56307"/>
                </a:cubicBezTo>
                <a:cubicBezTo>
                  <a:pt x="3244501" y="61841"/>
                  <a:pt x="3247568" y="67742"/>
                  <a:pt x="3250768" y="74009"/>
                </a:cubicBezTo>
                <a:cubicBezTo>
                  <a:pt x="3253969" y="80277"/>
                  <a:pt x="3257202" y="86744"/>
                  <a:pt x="3260469" y="93411"/>
                </a:cubicBezTo>
                <a:cubicBezTo>
                  <a:pt x="3263737" y="100079"/>
                  <a:pt x="3266904" y="106613"/>
                  <a:pt x="3269971" y="113014"/>
                </a:cubicBezTo>
                <a:cubicBezTo>
                  <a:pt x="3273038" y="119415"/>
                  <a:pt x="3275871" y="125449"/>
                  <a:pt x="3278472" y="131116"/>
                </a:cubicBezTo>
                <a:cubicBezTo>
                  <a:pt x="3281072" y="136784"/>
                  <a:pt x="3283239" y="141751"/>
                  <a:pt x="3284973" y="146018"/>
                </a:cubicBezTo>
                <a:lnTo>
                  <a:pt x="3278172" y="149418"/>
                </a:lnTo>
                <a:cubicBezTo>
                  <a:pt x="3276305" y="145018"/>
                  <a:pt x="3274105" y="139951"/>
                  <a:pt x="3271571" y="134217"/>
                </a:cubicBezTo>
                <a:cubicBezTo>
                  <a:pt x="3269037" y="128483"/>
                  <a:pt x="3266270" y="122415"/>
                  <a:pt x="3263270" y="116014"/>
                </a:cubicBezTo>
                <a:cubicBezTo>
                  <a:pt x="3260269" y="109614"/>
                  <a:pt x="3257169" y="103079"/>
                  <a:pt x="3253969" y="96412"/>
                </a:cubicBezTo>
                <a:cubicBezTo>
                  <a:pt x="3250768" y="89744"/>
                  <a:pt x="3247568" y="83277"/>
                  <a:pt x="3244367" y="77009"/>
                </a:cubicBezTo>
                <a:cubicBezTo>
                  <a:pt x="3241167" y="70742"/>
                  <a:pt x="3238100" y="64875"/>
                  <a:pt x="3235166" y="59407"/>
                </a:cubicBezTo>
                <a:cubicBezTo>
                  <a:pt x="3232233" y="53940"/>
                  <a:pt x="3229632" y="49206"/>
                  <a:pt x="3227365" y="45205"/>
                </a:cubicBezTo>
                <a:close/>
                <a:moveTo>
                  <a:pt x="3147755" y="41605"/>
                </a:moveTo>
                <a:lnTo>
                  <a:pt x="3154756" y="43405"/>
                </a:lnTo>
                <a:cubicBezTo>
                  <a:pt x="3152756" y="51940"/>
                  <a:pt x="3150156" y="60874"/>
                  <a:pt x="3146955" y="70209"/>
                </a:cubicBezTo>
                <a:cubicBezTo>
                  <a:pt x="3143755" y="79543"/>
                  <a:pt x="3140255" y="88844"/>
                  <a:pt x="3136454" y="98112"/>
                </a:cubicBezTo>
                <a:cubicBezTo>
                  <a:pt x="3132653" y="107380"/>
                  <a:pt x="3128620" y="116381"/>
                  <a:pt x="3124353" y="125115"/>
                </a:cubicBezTo>
                <a:cubicBezTo>
                  <a:pt x="3120085" y="133850"/>
                  <a:pt x="3115818" y="141884"/>
                  <a:pt x="3111551" y="149218"/>
                </a:cubicBezTo>
                <a:lnTo>
                  <a:pt x="3105350" y="145618"/>
                </a:lnTo>
                <a:cubicBezTo>
                  <a:pt x="3109617" y="138417"/>
                  <a:pt x="3113885" y="130483"/>
                  <a:pt x="3118152" y="121815"/>
                </a:cubicBezTo>
                <a:cubicBezTo>
                  <a:pt x="3122419" y="113147"/>
                  <a:pt x="3126419" y="104246"/>
                  <a:pt x="3130153" y="95112"/>
                </a:cubicBezTo>
                <a:cubicBezTo>
                  <a:pt x="3133887" y="85977"/>
                  <a:pt x="3137287" y="76843"/>
                  <a:pt x="3140355" y="67708"/>
                </a:cubicBezTo>
                <a:cubicBezTo>
                  <a:pt x="3143421" y="58574"/>
                  <a:pt x="3145889" y="49873"/>
                  <a:pt x="3147755" y="41605"/>
                </a:cubicBezTo>
                <a:close/>
                <a:moveTo>
                  <a:pt x="4880515" y="36604"/>
                </a:moveTo>
                <a:lnTo>
                  <a:pt x="4878115" y="41205"/>
                </a:lnTo>
                <a:cubicBezTo>
                  <a:pt x="4880249" y="48139"/>
                  <a:pt x="4882982" y="54473"/>
                  <a:pt x="4886315" y="60207"/>
                </a:cubicBezTo>
                <a:cubicBezTo>
                  <a:pt x="4889649" y="65941"/>
                  <a:pt x="4893783" y="71275"/>
                  <a:pt x="4898717" y="76209"/>
                </a:cubicBezTo>
                <a:cubicBezTo>
                  <a:pt x="4903651" y="70875"/>
                  <a:pt x="4907685" y="65041"/>
                  <a:pt x="4910819" y="58707"/>
                </a:cubicBezTo>
                <a:cubicBezTo>
                  <a:pt x="4913952" y="52373"/>
                  <a:pt x="4916519" y="45005"/>
                  <a:pt x="4918519" y="36604"/>
                </a:cubicBezTo>
                <a:close/>
                <a:moveTo>
                  <a:pt x="452304" y="35004"/>
                </a:moveTo>
                <a:lnTo>
                  <a:pt x="452304" y="72409"/>
                </a:lnTo>
                <a:lnTo>
                  <a:pt x="566319" y="72409"/>
                </a:lnTo>
                <a:lnTo>
                  <a:pt x="566319" y="35004"/>
                </a:lnTo>
                <a:close/>
                <a:moveTo>
                  <a:pt x="3741077" y="34604"/>
                </a:moveTo>
                <a:lnTo>
                  <a:pt x="3747878" y="35004"/>
                </a:lnTo>
                <a:lnTo>
                  <a:pt x="3747878" y="178222"/>
                </a:lnTo>
                <a:lnTo>
                  <a:pt x="3741077" y="178222"/>
                </a:lnTo>
                <a:close/>
                <a:moveTo>
                  <a:pt x="282159" y="31204"/>
                </a:moveTo>
                <a:lnTo>
                  <a:pt x="282159" y="59807"/>
                </a:lnTo>
                <a:lnTo>
                  <a:pt x="367570" y="59807"/>
                </a:lnTo>
                <a:lnTo>
                  <a:pt x="367570" y="31204"/>
                </a:lnTo>
                <a:close/>
                <a:moveTo>
                  <a:pt x="3317900" y="27603"/>
                </a:moveTo>
                <a:lnTo>
                  <a:pt x="3371907" y="27603"/>
                </a:lnTo>
                <a:lnTo>
                  <a:pt x="3371907" y="34204"/>
                </a:lnTo>
                <a:lnTo>
                  <a:pt x="3347504" y="34204"/>
                </a:lnTo>
                <a:lnTo>
                  <a:pt x="3347504" y="83010"/>
                </a:lnTo>
                <a:lnTo>
                  <a:pt x="3368107" y="83010"/>
                </a:lnTo>
                <a:lnTo>
                  <a:pt x="3368107" y="89611"/>
                </a:lnTo>
                <a:lnTo>
                  <a:pt x="3347504" y="89611"/>
                </a:lnTo>
                <a:lnTo>
                  <a:pt x="3347504" y="145818"/>
                </a:lnTo>
                <a:cubicBezTo>
                  <a:pt x="3352438" y="144218"/>
                  <a:pt x="3357139" y="142684"/>
                  <a:pt x="3361606" y="141217"/>
                </a:cubicBezTo>
                <a:cubicBezTo>
                  <a:pt x="3366073" y="139751"/>
                  <a:pt x="3370041" y="138417"/>
                  <a:pt x="3373507" y="137217"/>
                </a:cubicBezTo>
                <a:lnTo>
                  <a:pt x="3374307" y="144018"/>
                </a:lnTo>
                <a:cubicBezTo>
                  <a:pt x="3370573" y="145351"/>
                  <a:pt x="3366073" y="146885"/>
                  <a:pt x="3360805" y="148618"/>
                </a:cubicBezTo>
                <a:cubicBezTo>
                  <a:pt x="3355539" y="150352"/>
                  <a:pt x="3350105" y="152085"/>
                  <a:pt x="3344504" y="153819"/>
                </a:cubicBezTo>
                <a:cubicBezTo>
                  <a:pt x="3338903" y="155553"/>
                  <a:pt x="3333469" y="157186"/>
                  <a:pt x="3328202" y="158720"/>
                </a:cubicBezTo>
                <a:cubicBezTo>
                  <a:pt x="3322934" y="160253"/>
                  <a:pt x="3318367" y="161553"/>
                  <a:pt x="3314500" y="162620"/>
                </a:cubicBezTo>
                <a:lnTo>
                  <a:pt x="3313300" y="155619"/>
                </a:lnTo>
                <a:cubicBezTo>
                  <a:pt x="3316767" y="154686"/>
                  <a:pt x="3320901" y="153552"/>
                  <a:pt x="3325701" y="152219"/>
                </a:cubicBezTo>
                <a:cubicBezTo>
                  <a:pt x="3330502" y="150885"/>
                  <a:pt x="3335503" y="149418"/>
                  <a:pt x="3340703" y="147818"/>
                </a:cubicBezTo>
                <a:lnTo>
                  <a:pt x="3340703" y="89611"/>
                </a:lnTo>
                <a:lnTo>
                  <a:pt x="3319301" y="89611"/>
                </a:lnTo>
                <a:lnTo>
                  <a:pt x="3319301" y="83010"/>
                </a:lnTo>
                <a:lnTo>
                  <a:pt x="3340703" y="83010"/>
                </a:lnTo>
                <a:lnTo>
                  <a:pt x="3340703" y="34204"/>
                </a:lnTo>
                <a:lnTo>
                  <a:pt x="3317900" y="34204"/>
                </a:lnTo>
                <a:close/>
                <a:moveTo>
                  <a:pt x="11002" y="22203"/>
                </a:moveTo>
                <a:lnTo>
                  <a:pt x="66609" y="22203"/>
                </a:lnTo>
                <a:lnTo>
                  <a:pt x="66609" y="90611"/>
                </a:lnTo>
                <a:lnTo>
                  <a:pt x="22603" y="90611"/>
                </a:lnTo>
                <a:lnTo>
                  <a:pt x="22603" y="160220"/>
                </a:lnTo>
                <a:cubicBezTo>
                  <a:pt x="23537" y="159820"/>
                  <a:pt x="25403" y="158953"/>
                  <a:pt x="28204" y="157620"/>
                </a:cubicBezTo>
                <a:cubicBezTo>
                  <a:pt x="31004" y="156286"/>
                  <a:pt x="34271" y="154719"/>
                  <a:pt x="38005" y="152919"/>
                </a:cubicBezTo>
                <a:cubicBezTo>
                  <a:pt x="41739" y="151119"/>
                  <a:pt x="45639" y="149218"/>
                  <a:pt x="49707" y="147218"/>
                </a:cubicBezTo>
                <a:cubicBezTo>
                  <a:pt x="53774" y="145218"/>
                  <a:pt x="57607" y="143351"/>
                  <a:pt x="61208" y="141618"/>
                </a:cubicBezTo>
                <a:cubicBezTo>
                  <a:pt x="64808" y="139884"/>
                  <a:pt x="67842" y="138417"/>
                  <a:pt x="70309" y="137217"/>
                </a:cubicBezTo>
                <a:cubicBezTo>
                  <a:pt x="72776" y="136017"/>
                  <a:pt x="74276" y="135283"/>
                  <a:pt x="74810" y="135017"/>
                </a:cubicBezTo>
                <a:lnTo>
                  <a:pt x="76410" y="142018"/>
                </a:lnTo>
                <a:cubicBezTo>
                  <a:pt x="76143" y="142151"/>
                  <a:pt x="74776" y="142818"/>
                  <a:pt x="72309" y="144018"/>
                </a:cubicBezTo>
                <a:cubicBezTo>
                  <a:pt x="69842" y="145218"/>
                  <a:pt x="66809" y="146685"/>
                  <a:pt x="63208" y="148418"/>
                </a:cubicBezTo>
                <a:cubicBezTo>
                  <a:pt x="59608" y="150152"/>
                  <a:pt x="55674" y="152019"/>
                  <a:pt x="51407" y="154019"/>
                </a:cubicBezTo>
                <a:cubicBezTo>
                  <a:pt x="47140" y="156019"/>
                  <a:pt x="43072" y="157953"/>
                  <a:pt x="39205" y="159820"/>
                </a:cubicBezTo>
                <a:cubicBezTo>
                  <a:pt x="35338" y="161687"/>
                  <a:pt x="31904" y="163320"/>
                  <a:pt x="28904" y="164720"/>
                </a:cubicBezTo>
                <a:cubicBezTo>
                  <a:pt x="25904" y="166121"/>
                  <a:pt x="23937" y="167087"/>
                  <a:pt x="23003" y="167621"/>
                </a:cubicBezTo>
                <a:cubicBezTo>
                  <a:pt x="21670" y="168288"/>
                  <a:pt x="20403" y="168988"/>
                  <a:pt x="19203" y="169721"/>
                </a:cubicBezTo>
                <a:cubicBezTo>
                  <a:pt x="18003" y="170454"/>
                  <a:pt x="16069" y="171955"/>
                  <a:pt x="13402" y="174222"/>
                </a:cubicBezTo>
                <a:lnTo>
                  <a:pt x="9601" y="167621"/>
                </a:lnTo>
                <a:cubicBezTo>
                  <a:pt x="12269" y="165487"/>
                  <a:pt x="13969" y="164020"/>
                  <a:pt x="14702" y="163220"/>
                </a:cubicBezTo>
                <a:cubicBezTo>
                  <a:pt x="15436" y="162420"/>
                  <a:pt x="15802" y="161620"/>
                  <a:pt x="15802" y="160820"/>
                </a:cubicBezTo>
                <a:lnTo>
                  <a:pt x="15802" y="83610"/>
                </a:lnTo>
                <a:lnTo>
                  <a:pt x="59808" y="83610"/>
                </a:lnTo>
                <a:lnTo>
                  <a:pt x="59808" y="29403"/>
                </a:lnTo>
                <a:lnTo>
                  <a:pt x="11002" y="29403"/>
                </a:lnTo>
                <a:close/>
                <a:moveTo>
                  <a:pt x="3791883" y="19402"/>
                </a:moveTo>
                <a:lnTo>
                  <a:pt x="3887495" y="19402"/>
                </a:lnTo>
                <a:lnTo>
                  <a:pt x="3887495" y="153019"/>
                </a:lnTo>
                <a:cubicBezTo>
                  <a:pt x="3887495" y="157953"/>
                  <a:pt x="3887129" y="161887"/>
                  <a:pt x="3886395" y="164820"/>
                </a:cubicBezTo>
                <a:cubicBezTo>
                  <a:pt x="3885662" y="167754"/>
                  <a:pt x="3884328" y="170021"/>
                  <a:pt x="3882395" y="171621"/>
                </a:cubicBezTo>
                <a:cubicBezTo>
                  <a:pt x="3880461" y="173221"/>
                  <a:pt x="3877827" y="174388"/>
                  <a:pt x="3874494" y="175122"/>
                </a:cubicBezTo>
                <a:cubicBezTo>
                  <a:pt x="3871160" y="175855"/>
                  <a:pt x="3866959" y="176422"/>
                  <a:pt x="3861892" y="176822"/>
                </a:cubicBezTo>
                <a:lnTo>
                  <a:pt x="3843090" y="178422"/>
                </a:lnTo>
                <a:lnTo>
                  <a:pt x="3840890" y="171421"/>
                </a:lnTo>
                <a:lnTo>
                  <a:pt x="3860492" y="169821"/>
                </a:lnTo>
                <a:cubicBezTo>
                  <a:pt x="3864626" y="169421"/>
                  <a:pt x="3868026" y="168954"/>
                  <a:pt x="3870693" y="168421"/>
                </a:cubicBezTo>
                <a:cubicBezTo>
                  <a:pt x="3873360" y="167887"/>
                  <a:pt x="3875394" y="166987"/>
                  <a:pt x="3876794" y="165721"/>
                </a:cubicBezTo>
                <a:cubicBezTo>
                  <a:pt x="3878194" y="164454"/>
                  <a:pt x="3879161" y="162720"/>
                  <a:pt x="3879694" y="160520"/>
                </a:cubicBezTo>
                <a:cubicBezTo>
                  <a:pt x="3880228" y="158320"/>
                  <a:pt x="3880495" y="155286"/>
                  <a:pt x="3880495" y="151419"/>
                </a:cubicBezTo>
                <a:lnTo>
                  <a:pt x="3880495" y="26203"/>
                </a:lnTo>
                <a:lnTo>
                  <a:pt x="3791883" y="26203"/>
                </a:lnTo>
                <a:close/>
                <a:moveTo>
                  <a:pt x="2093452" y="18602"/>
                </a:moveTo>
                <a:lnTo>
                  <a:pt x="2238871" y="18602"/>
                </a:lnTo>
                <a:lnTo>
                  <a:pt x="2238871" y="25603"/>
                </a:lnTo>
                <a:lnTo>
                  <a:pt x="2169462" y="25603"/>
                </a:lnTo>
                <a:lnTo>
                  <a:pt x="2169462" y="75409"/>
                </a:lnTo>
                <a:lnTo>
                  <a:pt x="2169462" y="77009"/>
                </a:lnTo>
                <a:lnTo>
                  <a:pt x="2249872" y="77009"/>
                </a:lnTo>
                <a:lnTo>
                  <a:pt x="2249872" y="83810"/>
                </a:lnTo>
                <a:lnTo>
                  <a:pt x="2169862" y="83810"/>
                </a:lnTo>
                <a:cubicBezTo>
                  <a:pt x="2172129" y="94212"/>
                  <a:pt x="2175529" y="103779"/>
                  <a:pt x="2180063" y="112514"/>
                </a:cubicBezTo>
                <a:cubicBezTo>
                  <a:pt x="2184597" y="121248"/>
                  <a:pt x="2190331" y="129349"/>
                  <a:pt x="2197265" y="136817"/>
                </a:cubicBezTo>
                <a:cubicBezTo>
                  <a:pt x="2204200" y="144285"/>
                  <a:pt x="2212401" y="151219"/>
                  <a:pt x="2221868" y="157620"/>
                </a:cubicBezTo>
                <a:cubicBezTo>
                  <a:pt x="2231336" y="164020"/>
                  <a:pt x="2242071" y="170021"/>
                  <a:pt x="2254072" y="175622"/>
                </a:cubicBezTo>
                <a:lnTo>
                  <a:pt x="2250272" y="182823"/>
                </a:lnTo>
                <a:cubicBezTo>
                  <a:pt x="2238804" y="177089"/>
                  <a:pt x="2228503" y="171121"/>
                  <a:pt x="2219368" y="164920"/>
                </a:cubicBezTo>
                <a:cubicBezTo>
                  <a:pt x="2210233" y="158720"/>
                  <a:pt x="2202233" y="152119"/>
                  <a:pt x="2195365" y="145118"/>
                </a:cubicBezTo>
                <a:cubicBezTo>
                  <a:pt x="2188498" y="138117"/>
                  <a:pt x="2182697" y="130616"/>
                  <a:pt x="2177963" y="122615"/>
                </a:cubicBezTo>
                <a:cubicBezTo>
                  <a:pt x="2173229" y="114614"/>
                  <a:pt x="2169462" y="105880"/>
                  <a:pt x="2166661" y="96412"/>
                </a:cubicBezTo>
                <a:cubicBezTo>
                  <a:pt x="2162394" y="112547"/>
                  <a:pt x="2153326" y="127982"/>
                  <a:pt x="2139458" y="142718"/>
                </a:cubicBezTo>
                <a:cubicBezTo>
                  <a:pt x="2125590" y="157453"/>
                  <a:pt x="2106654" y="170955"/>
                  <a:pt x="2082651" y="183223"/>
                </a:cubicBezTo>
                <a:lnTo>
                  <a:pt x="2078851" y="176622"/>
                </a:lnTo>
                <a:cubicBezTo>
                  <a:pt x="2104054" y="163954"/>
                  <a:pt x="2123689" y="149819"/>
                  <a:pt x="2137758" y="134217"/>
                </a:cubicBezTo>
                <a:cubicBezTo>
                  <a:pt x="2151826" y="118615"/>
                  <a:pt x="2159861" y="101813"/>
                  <a:pt x="2161861" y="83810"/>
                </a:cubicBezTo>
                <a:lnTo>
                  <a:pt x="2082251" y="83810"/>
                </a:lnTo>
                <a:lnTo>
                  <a:pt x="2082251" y="77009"/>
                </a:lnTo>
                <a:lnTo>
                  <a:pt x="2162261" y="77009"/>
                </a:lnTo>
                <a:lnTo>
                  <a:pt x="2162261" y="75409"/>
                </a:lnTo>
                <a:lnTo>
                  <a:pt x="2162261" y="25603"/>
                </a:lnTo>
                <a:lnTo>
                  <a:pt x="2093452" y="25603"/>
                </a:lnTo>
                <a:close/>
                <a:moveTo>
                  <a:pt x="4148252" y="16202"/>
                </a:moveTo>
                <a:lnTo>
                  <a:pt x="4293670" y="16202"/>
                </a:lnTo>
                <a:lnTo>
                  <a:pt x="4293670" y="155619"/>
                </a:lnTo>
                <a:cubicBezTo>
                  <a:pt x="4293670" y="159886"/>
                  <a:pt x="4293303" y="163287"/>
                  <a:pt x="4292570" y="165821"/>
                </a:cubicBezTo>
                <a:cubicBezTo>
                  <a:pt x="4291837" y="168354"/>
                  <a:pt x="4290569" y="170354"/>
                  <a:pt x="4288769" y="171821"/>
                </a:cubicBezTo>
                <a:cubicBezTo>
                  <a:pt x="4286969" y="173288"/>
                  <a:pt x="4284569" y="174388"/>
                  <a:pt x="4281569" y="175122"/>
                </a:cubicBezTo>
                <a:cubicBezTo>
                  <a:pt x="4278568" y="175855"/>
                  <a:pt x="4274801" y="176422"/>
                  <a:pt x="4270267" y="176822"/>
                </a:cubicBezTo>
                <a:lnTo>
                  <a:pt x="4257665" y="178022"/>
                </a:lnTo>
                <a:lnTo>
                  <a:pt x="4255665" y="171421"/>
                </a:lnTo>
                <a:lnTo>
                  <a:pt x="4268667" y="170221"/>
                </a:lnTo>
                <a:cubicBezTo>
                  <a:pt x="4272401" y="169821"/>
                  <a:pt x="4275468" y="169388"/>
                  <a:pt x="4277868" y="168921"/>
                </a:cubicBezTo>
                <a:cubicBezTo>
                  <a:pt x="4280269" y="168454"/>
                  <a:pt x="4282135" y="167687"/>
                  <a:pt x="4283469" y="166621"/>
                </a:cubicBezTo>
                <a:cubicBezTo>
                  <a:pt x="4284803" y="165554"/>
                  <a:pt x="4285703" y="164054"/>
                  <a:pt x="4286169" y="162120"/>
                </a:cubicBezTo>
                <a:cubicBezTo>
                  <a:pt x="4286636" y="160186"/>
                  <a:pt x="4286869" y="157620"/>
                  <a:pt x="4286869" y="154419"/>
                </a:cubicBezTo>
                <a:lnTo>
                  <a:pt x="4286869" y="23003"/>
                </a:lnTo>
                <a:lnTo>
                  <a:pt x="4155053" y="23003"/>
                </a:lnTo>
                <a:lnTo>
                  <a:pt x="4155053" y="179222"/>
                </a:lnTo>
                <a:lnTo>
                  <a:pt x="4148252" y="179222"/>
                </a:lnTo>
                <a:close/>
                <a:moveTo>
                  <a:pt x="1887903" y="11001"/>
                </a:moveTo>
                <a:cubicBezTo>
                  <a:pt x="1889636" y="12868"/>
                  <a:pt x="1891703" y="15268"/>
                  <a:pt x="1894104" y="18202"/>
                </a:cubicBezTo>
                <a:cubicBezTo>
                  <a:pt x="1896504" y="21136"/>
                  <a:pt x="1898971" y="24203"/>
                  <a:pt x="1901505" y="27403"/>
                </a:cubicBezTo>
                <a:cubicBezTo>
                  <a:pt x="1904038" y="30604"/>
                  <a:pt x="1906472" y="33771"/>
                  <a:pt x="1908805" y="36904"/>
                </a:cubicBezTo>
                <a:cubicBezTo>
                  <a:pt x="1911139" y="40038"/>
                  <a:pt x="1913039" y="42738"/>
                  <a:pt x="1914506" y="45005"/>
                </a:cubicBezTo>
                <a:lnTo>
                  <a:pt x="1909506" y="49606"/>
                </a:lnTo>
                <a:cubicBezTo>
                  <a:pt x="1908039" y="47472"/>
                  <a:pt x="1906172" y="44839"/>
                  <a:pt x="1903905" y="41705"/>
                </a:cubicBezTo>
                <a:cubicBezTo>
                  <a:pt x="1901638" y="38571"/>
                  <a:pt x="1899238" y="35404"/>
                  <a:pt x="1896704" y="32204"/>
                </a:cubicBezTo>
                <a:cubicBezTo>
                  <a:pt x="1894170" y="29003"/>
                  <a:pt x="1891703" y="25936"/>
                  <a:pt x="1889303" y="23003"/>
                </a:cubicBezTo>
                <a:cubicBezTo>
                  <a:pt x="1886903" y="20069"/>
                  <a:pt x="1884836" y="17669"/>
                  <a:pt x="1883102" y="15802"/>
                </a:cubicBezTo>
                <a:close/>
                <a:moveTo>
                  <a:pt x="1998317" y="9401"/>
                </a:moveTo>
                <a:cubicBezTo>
                  <a:pt x="1999784" y="10601"/>
                  <a:pt x="2001584" y="12168"/>
                  <a:pt x="2003717" y="14102"/>
                </a:cubicBezTo>
                <a:cubicBezTo>
                  <a:pt x="2005851" y="16035"/>
                  <a:pt x="2008051" y="18069"/>
                  <a:pt x="2010318" y="20202"/>
                </a:cubicBezTo>
                <a:cubicBezTo>
                  <a:pt x="2012585" y="22336"/>
                  <a:pt x="2014819" y="24470"/>
                  <a:pt x="2017019" y="26603"/>
                </a:cubicBezTo>
                <a:cubicBezTo>
                  <a:pt x="2019219" y="28737"/>
                  <a:pt x="2021120" y="30604"/>
                  <a:pt x="2022720" y="32204"/>
                </a:cubicBezTo>
                <a:lnTo>
                  <a:pt x="2018319" y="36804"/>
                </a:lnTo>
                <a:cubicBezTo>
                  <a:pt x="2016852" y="35204"/>
                  <a:pt x="2015052" y="33337"/>
                  <a:pt x="2012919" y="31204"/>
                </a:cubicBezTo>
                <a:cubicBezTo>
                  <a:pt x="2010785" y="29070"/>
                  <a:pt x="2008551" y="26937"/>
                  <a:pt x="2006218" y="24803"/>
                </a:cubicBezTo>
                <a:cubicBezTo>
                  <a:pt x="2003884" y="22669"/>
                  <a:pt x="2001650" y="20636"/>
                  <a:pt x="1999517" y="18702"/>
                </a:cubicBezTo>
                <a:cubicBezTo>
                  <a:pt x="1997383" y="16769"/>
                  <a:pt x="1995516" y="15202"/>
                  <a:pt x="1993916" y="14002"/>
                </a:cubicBezTo>
                <a:close/>
                <a:moveTo>
                  <a:pt x="4782103" y="8601"/>
                </a:moveTo>
                <a:cubicBezTo>
                  <a:pt x="4785437" y="11935"/>
                  <a:pt x="4788970" y="15768"/>
                  <a:pt x="4792704" y="20102"/>
                </a:cubicBezTo>
                <a:cubicBezTo>
                  <a:pt x="4796437" y="24436"/>
                  <a:pt x="4799638" y="28337"/>
                  <a:pt x="4802305" y="31804"/>
                </a:cubicBezTo>
                <a:lnTo>
                  <a:pt x="4797905" y="35804"/>
                </a:lnTo>
                <a:cubicBezTo>
                  <a:pt x="4795371" y="32471"/>
                  <a:pt x="4792303" y="28703"/>
                  <a:pt x="4788703" y="24503"/>
                </a:cubicBezTo>
                <a:cubicBezTo>
                  <a:pt x="4785103" y="20302"/>
                  <a:pt x="4781503" y="16268"/>
                  <a:pt x="4777902" y="12401"/>
                </a:cubicBezTo>
                <a:close/>
                <a:moveTo>
                  <a:pt x="4851111" y="8401"/>
                </a:moveTo>
                <a:lnTo>
                  <a:pt x="4855511" y="12401"/>
                </a:lnTo>
                <a:cubicBezTo>
                  <a:pt x="4854311" y="14002"/>
                  <a:pt x="4852878" y="15835"/>
                  <a:pt x="4851211" y="17902"/>
                </a:cubicBezTo>
                <a:cubicBezTo>
                  <a:pt x="4849545" y="19969"/>
                  <a:pt x="4847744" y="22103"/>
                  <a:pt x="4845811" y="24303"/>
                </a:cubicBezTo>
                <a:cubicBezTo>
                  <a:pt x="4843877" y="26503"/>
                  <a:pt x="4841943" y="28637"/>
                  <a:pt x="4840010" y="30704"/>
                </a:cubicBezTo>
                <a:cubicBezTo>
                  <a:pt x="4838076" y="32771"/>
                  <a:pt x="4836309" y="34604"/>
                  <a:pt x="4834709" y="36204"/>
                </a:cubicBezTo>
                <a:lnTo>
                  <a:pt x="4830709" y="31804"/>
                </a:lnTo>
                <a:cubicBezTo>
                  <a:pt x="4832309" y="30337"/>
                  <a:pt x="4834075" y="28570"/>
                  <a:pt x="4836009" y="26503"/>
                </a:cubicBezTo>
                <a:cubicBezTo>
                  <a:pt x="4837943" y="24436"/>
                  <a:pt x="4839843" y="22336"/>
                  <a:pt x="4841710" y="20202"/>
                </a:cubicBezTo>
                <a:cubicBezTo>
                  <a:pt x="4843577" y="18069"/>
                  <a:pt x="4845343" y="15968"/>
                  <a:pt x="4847011" y="13902"/>
                </a:cubicBezTo>
                <a:cubicBezTo>
                  <a:pt x="4848677" y="11835"/>
                  <a:pt x="4850045" y="10001"/>
                  <a:pt x="4851111" y="8401"/>
                </a:cubicBezTo>
                <a:close/>
                <a:moveTo>
                  <a:pt x="4599356" y="7401"/>
                </a:moveTo>
                <a:lnTo>
                  <a:pt x="4606157" y="9401"/>
                </a:lnTo>
                <a:cubicBezTo>
                  <a:pt x="4601489" y="23003"/>
                  <a:pt x="4596155" y="35871"/>
                  <a:pt x="4590155" y="48006"/>
                </a:cubicBezTo>
                <a:lnTo>
                  <a:pt x="4590155" y="181623"/>
                </a:lnTo>
                <a:lnTo>
                  <a:pt x="4583154" y="181623"/>
                </a:lnTo>
                <a:lnTo>
                  <a:pt x="4583154" y="61608"/>
                </a:lnTo>
                <a:cubicBezTo>
                  <a:pt x="4578753" y="69609"/>
                  <a:pt x="4574186" y="77176"/>
                  <a:pt x="4569452" y="84310"/>
                </a:cubicBezTo>
                <a:cubicBezTo>
                  <a:pt x="4564718" y="91445"/>
                  <a:pt x="4559885" y="98145"/>
                  <a:pt x="4554950" y="104413"/>
                </a:cubicBezTo>
                <a:lnTo>
                  <a:pt x="4550950" y="98612"/>
                </a:lnTo>
                <a:cubicBezTo>
                  <a:pt x="4555351" y="92878"/>
                  <a:pt x="4559784" y="86577"/>
                  <a:pt x="4564251" y="79710"/>
                </a:cubicBezTo>
                <a:cubicBezTo>
                  <a:pt x="4568719" y="72842"/>
                  <a:pt x="4573053" y="65508"/>
                  <a:pt x="4577253" y="57707"/>
                </a:cubicBezTo>
                <a:cubicBezTo>
                  <a:pt x="4581453" y="49906"/>
                  <a:pt x="4585421" y="41772"/>
                  <a:pt x="4589155" y="33304"/>
                </a:cubicBezTo>
                <a:cubicBezTo>
                  <a:pt x="4592889" y="24836"/>
                  <a:pt x="4596289" y="16202"/>
                  <a:pt x="4599356" y="7401"/>
                </a:cubicBezTo>
                <a:close/>
                <a:moveTo>
                  <a:pt x="1676953" y="7401"/>
                </a:moveTo>
                <a:cubicBezTo>
                  <a:pt x="1678953" y="9534"/>
                  <a:pt x="1681253" y="12168"/>
                  <a:pt x="1683854" y="15302"/>
                </a:cubicBezTo>
                <a:cubicBezTo>
                  <a:pt x="1686454" y="18435"/>
                  <a:pt x="1689054" y="21736"/>
                  <a:pt x="1691655" y="25203"/>
                </a:cubicBezTo>
                <a:cubicBezTo>
                  <a:pt x="1694255" y="28670"/>
                  <a:pt x="1696789" y="32104"/>
                  <a:pt x="1699256" y="35504"/>
                </a:cubicBezTo>
                <a:cubicBezTo>
                  <a:pt x="1701722" y="38905"/>
                  <a:pt x="1703756" y="41938"/>
                  <a:pt x="1705356" y="44605"/>
                </a:cubicBezTo>
                <a:lnTo>
                  <a:pt x="1699556" y="48806"/>
                </a:lnTo>
                <a:cubicBezTo>
                  <a:pt x="1697822" y="46139"/>
                  <a:pt x="1695755" y="43072"/>
                  <a:pt x="1693355" y="39605"/>
                </a:cubicBezTo>
                <a:cubicBezTo>
                  <a:pt x="1690954" y="36138"/>
                  <a:pt x="1688454" y="32671"/>
                  <a:pt x="1685854" y="29203"/>
                </a:cubicBezTo>
                <a:cubicBezTo>
                  <a:pt x="1683254" y="25736"/>
                  <a:pt x="1680687" y="22469"/>
                  <a:pt x="1678153" y="19402"/>
                </a:cubicBezTo>
                <a:cubicBezTo>
                  <a:pt x="1675619" y="16335"/>
                  <a:pt x="1673419" y="13802"/>
                  <a:pt x="1671552" y="11801"/>
                </a:cubicBezTo>
                <a:close/>
                <a:moveTo>
                  <a:pt x="3966229" y="6001"/>
                </a:moveTo>
                <a:cubicBezTo>
                  <a:pt x="3967963" y="7601"/>
                  <a:pt x="3970163" y="9868"/>
                  <a:pt x="3972830" y="12801"/>
                </a:cubicBezTo>
                <a:cubicBezTo>
                  <a:pt x="3975497" y="15735"/>
                  <a:pt x="3978231" y="18835"/>
                  <a:pt x="3981031" y="22103"/>
                </a:cubicBezTo>
                <a:cubicBezTo>
                  <a:pt x="3983831" y="25370"/>
                  <a:pt x="3986498" y="28537"/>
                  <a:pt x="3989032" y="31604"/>
                </a:cubicBezTo>
                <a:cubicBezTo>
                  <a:pt x="3991565" y="34671"/>
                  <a:pt x="3993432" y="37071"/>
                  <a:pt x="3994633" y="38805"/>
                </a:cubicBezTo>
                <a:lnTo>
                  <a:pt x="3989432" y="43605"/>
                </a:lnTo>
                <a:cubicBezTo>
                  <a:pt x="3988232" y="41738"/>
                  <a:pt x="3986398" y="39271"/>
                  <a:pt x="3983931" y="36204"/>
                </a:cubicBezTo>
                <a:cubicBezTo>
                  <a:pt x="3981464" y="33137"/>
                  <a:pt x="3978831" y="29970"/>
                  <a:pt x="3976030" y="26703"/>
                </a:cubicBezTo>
                <a:cubicBezTo>
                  <a:pt x="3973230" y="23436"/>
                  <a:pt x="3970496" y="20302"/>
                  <a:pt x="3967829" y="17302"/>
                </a:cubicBezTo>
                <a:cubicBezTo>
                  <a:pt x="3965162" y="14302"/>
                  <a:pt x="3962962" y="12001"/>
                  <a:pt x="3961228" y="10401"/>
                </a:cubicBezTo>
                <a:close/>
                <a:moveTo>
                  <a:pt x="242154" y="5400"/>
                </a:moveTo>
                <a:lnTo>
                  <a:pt x="248155" y="7801"/>
                </a:lnTo>
                <a:cubicBezTo>
                  <a:pt x="246288" y="13135"/>
                  <a:pt x="244155" y="18569"/>
                  <a:pt x="241754" y="24103"/>
                </a:cubicBezTo>
                <a:cubicBezTo>
                  <a:pt x="239354" y="29637"/>
                  <a:pt x="236920" y="34971"/>
                  <a:pt x="234453" y="40105"/>
                </a:cubicBezTo>
                <a:cubicBezTo>
                  <a:pt x="231986" y="45239"/>
                  <a:pt x="229553" y="49939"/>
                  <a:pt x="227152" y="54207"/>
                </a:cubicBezTo>
                <a:cubicBezTo>
                  <a:pt x="224752" y="58474"/>
                  <a:pt x="222685" y="61941"/>
                  <a:pt x="220952" y="64608"/>
                </a:cubicBezTo>
                <a:cubicBezTo>
                  <a:pt x="222285" y="64475"/>
                  <a:pt x="224252" y="64308"/>
                  <a:pt x="226852" y="64108"/>
                </a:cubicBezTo>
                <a:cubicBezTo>
                  <a:pt x="229453" y="63908"/>
                  <a:pt x="232186" y="63708"/>
                  <a:pt x="235053" y="63508"/>
                </a:cubicBezTo>
                <a:cubicBezTo>
                  <a:pt x="237921" y="63308"/>
                  <a:pt x="240654" y="63141"/>
                  <a:pt x="243254" y="63008"/>
                </a:cubicBezTo>
                <a:cubicBezTo>
                  <a:pt x="245855" y="62874"/>
                  <a:pt x="247888" y="62741"/>
                  <a:pt x="249355" y="62608"/>
                </a:cubicBezTo>
                <a:cubicBezTo>
                  <a:pt x="252022" y="57674"/>
                  <a:pt x="254423" y="52906"/>
                  <a:pt x="256556" y="48306"/>
                </a:cubicBezTo>
                <a:cubicBezTo>
                  <a:pt x="258690" y="43705"/>
                  <a:pt x="260557" y="39471"/>
                  <a:pt x="262157" y="35604"/>
                </a:cubicBezTo>
                <a:lnTo>
                  <a:pt x="267358" y="38005"/>
                </a:lnTo>
                <a:cubicBezTo>
                  <a:pt x="265491" y="43072"/>
                  <a:pt x="263057" y="48773"/>
                  <a:pt x="260057" y="55107"/>
                </a:cubicBezTo>
                <a:cubicBezTo>
                  <a:pt x="257056" y="61441"/>
                  <a:pt x="253756" y="67875"/>
                  <a:pt x="250155" y="74409"/>
                </a:cubicBezTo>
                <a:cubicBezTo>
                  <a:pt x="246555" y="80943"/>
                  <a:pt x="242888" y="87377"/>
                  <a:pt x="239154" y="93712"/>
                </a:cubicBezTo>
                <a:cubicBezTo>
                  <a:pt x="235420" y="100046"/>
                  <a:pt x="231953" y="105746"/>
                  <a:pt x="228753" y="110814"/>
                </a:cubicBezTo>
                <a:cubicBezTo>
                  <a:pt x="230620" y="110547"/>
                  <a:pt x="233420" y="110080"/>
                  <a:pt x="237154" y="109413"/>
                </a:cubicBezTo>
                <a:cubicBezTo>
                  <a:pt x="240888" y="108747"/>
                  <a:pt x="244721" y="108080"/>
                  <a:pt x="248655" y="107413"/>
                </a:cubicBezTo>
                <a:cubicBezTo>
                  <a:pt x="252589" y="106746"/>
                  <a:pt x="256156" y="106146"/>
                  <a:pt x="259357" y="105613"/>
                </a:cubicBezTo>
                <a:cubicBezTo>
                  <a:pt x="262557" y="105080"/>
                  <a:pt x="264557" y="104746"/>
                  <a:pt x="265357" y="104613"/>
                </a:cubicBezTo>
                <a:lnTo>
                  <a:pt x="265757" y="111214"/>
                </a:lnTo>
                <a:cubicBezTo>
                  <a:pt x="265491" y="111214"/>
                  <a:pt x="264457" y="111347"/>
                  <a:pt x="262657" y="111614"/>
                </a:cubicBezTo>
                <a:cubicBezTo>
                  <a:pt x="260857" y="111880"/>
                  <a:pt x="258623" y="112247"/>
                  <a:pt x="255956" y="112714"/>
                </a:cubicBezTo>
                <a:cubicBezTo>
                  <a:pt x="253289" y="113181"/>
                  <a:pt x="250355" y="113681"/>
                  <a:pt x="247155" y="114214"/>
                </a:cubicBezTo>
                <a:cubicBezTo>
                  <a:pt x="243955" y="114747"/>
                  <a:pt x="240921" y="115281"/>
                  <a:pt x="238054" y="115814"/>
                </a:cubicBezTo>
                <a:cubicBezTo>
                  <a:pt x="235187" y="116348"/>
                  <a:pt x="232587" y="116814"/>
                  <a:pt x="230253" y="117214"/>
                </a:cubicBezTo>
                <a:cubicBezTo>
                  <a:pt x="227919" y="117615"/>
                  <a:pt x="226286" y="117881"/>
                  <a:pt x="225352" y="118015"/>
                </a:cubicBezTo>
                <a:cubicBezTo>
                  <a:pt x="224285" y="118281"/>
                  <a:pt x="223219" y="118515"/>
                  <a:pt x="222152" y="118715"/>
                </a:cubicBezTo>
                <a:cubicBezTo>
                  <a:pt x="221085" y="118915"/>
                  <a:pt x="219818" y="119215"/>
                  <a:pt x="218351" y="119615"/>
                </a:cubicBezTo>
                <a:lnTo>
                  <a:pt x="216751" y="112814"/>
                </a:lnTo>
                <a:cubicBezTo>
                  <a:pt x="218618" y="112147"/>
                  <a:pt x="219918" y="111547"/>
                  <a:pt x="220652" y="111014"/>
                </a:cubicBezTo>
                <a:cubicBezTo>
                  <a:pt x="221385" y="110480"/>
                  <a:pt x="222085" y="109680"/>
                  <a:pt x="222752" y="108613"/>
                </a:cubicBezTo>
                <a:cubicBezTo>
                  <a:pt x="226086" y="103546"/>
                  <a:pt x="229786" y="97579"/>
                  <a:pt x="233853" y="90711"/>
                </a:cubicBezTo>
                <a:cubicBezTo>
                  <a:pt x="237921" y="83844"/>
                  <a:pt x="241954" y="76676"/>
                  <a:pt x="245955" y="69208"/>
                </a:cubicBezTo>
                <a:cubicBezTo>
                  <a:pt x="243955" y="69342"/>
                  <a:pt x="241521" y="69508"/>
                  <a:pt x="238654" y="69709"/>
                </a:cubicBezTo>
                <a:cubicBezTo>
                  <a:pt x="235787" y="69909"/>
                  <a:pt x="232953" y="70109"/>
                  <a:pt x="230153" y="70309"/>
                </a:cubicBezTo>
                <a:cubicBezTo>
                  <a:pt x="227353" y="70509"/>
                  <a:pt x="224819" y="70675"/>
                  <a:pt x="222552" y="70809"/>
                </a:cubicBezTo>
                <a:cubicBezTo>
                  <a:pt x="220285" y="70942"/>
                  <a:pt x="218751" y="71009"/>
                  <a:pt x="217951" y="71009"/>
                </a:cubicBezTo>
                <a:cubicBezTo>
                  <a:pt x="217285" y="71142"/>
                  <a:pt x="216551" y="71275"/>
                  <a:pt x="215751" y="71409"/>
                </a:cubicBezTo>
                <a:cubicBezTo>
                  <a:pt x="214951" y="71542"/>
                  <a:pt x="213817" y="71809"/>
                  <a:pt x="212351" y="72209"/>
                </a:cubicBezTo>
                <a:lnTo>
                  <a:pt x="210950" y="65808"/>
                </a:lnTo>
                <a:cubicBezTo>
                  <a:pt x="212284" y="65141"/>
                  <a:pt x="213184" y="64641"/>
                  <a:pt x="213651" y="64308"/>
                </a:cubicBezTo>
                <a:cubicBezTo>
                  <a:pt x="214118" y="63974"/>
                  <a:pt x="214684" y="63408"/>
                  <a:pt x="215351" y="62608"/>
                </a:cubicBezTo>
                <a:cubicBezTo>
                  <a:pt x="217085" y="59807"/>
                  <a:pt x="219118" y="56274"/>
                  <a:pt x="221452" y="52006"/>
                </a:cubicBezTo>
                <a:cubicBezTo>
                  <a:pt x="223785" y="47739"/>
                  <a:pt x="226186" y="43039"/>
                  <a:pt x="228653" y="37905"/>
                </a:cubicBezTo>
                <a:cubicBezTo>
                  <a:pt x="231120" y="32771"/>
                  <a:pt x="233520" y="27403"/>
                  <a:pt x="235854" y="21803"/>
                </a:cubicBezTo>
                <a:cubicBezTo>
                  <a:pt x="238187" y="16202"/>
                  <a:pt x="240287" y="10734"/>
                  <a:pt x="242154" y="5400"/>
                </a:cubicBezTo>
                <a:close/>
                <a:moveTo>
                  <a:pt x="3192561" y="5200"/>
                </a:moveTo>
                <a:lnTo>
                  <a:pt x="3199762" y="5600"/>
                </a:lnTo>
                <a:lnTo>
                  <a:pt x="3199762" y="152419"/>
                </a:lnTo>
                <a:cubicBezTo>
                  <a:pt x="3199762" y="157353"/>
                  <a:pt x="3199395" y="161320"/>
                  <a:pt x="3198662" y="164320"/>
                </a:cubicBezTo>
                <a:cubicBezTo>
                  <a:pt x="3197928" y="167321"/>
                  <a:pt x="3196595" y="169654"/>
                  <a:pt x="3194661" y="171321"/>
                </a:cubicBezTo>
                <a:cubicBezTo>
                  <a:pt x="3192727" y="172988"/>
                  <a:pt x="3190127" y="174188"/>
                  <a:pt x="3186860" y="174922"/>
                </a:cubicBezTo>
                <a:cubicBezTo>
                  <a:pt x="3183593" y="175655"/>
                  <a:pt x="3179493" y="176222"/>
                  <a:pt x="3174559" y="176622"/>
                </a:cubicBezTo>
                <a:lnTo>
                  <a:pt x="3158157" y="177822"/>
                </a:lnTo>
                <a:lnTo>
                  <a:pt x="3155957" y="170621"/>
                </a:lnTo>
                <a:lnTo>
                  <a:pt x="3173359" y="169421"/>
                </a:lnTo>
                <a:cubicBezTo>
                  <a:pt x="3177359" y="169154"/>
                  <a:pt x="3180626" y="168754"/>
                  <a:pt x="3183160" y="168221"/>
                </a:cubicBezTo>
                <a:cubicBezTo>
                  <a:pt x="3185693" y="167687"/>
                  <a:pt x="3187660" y="166754"/>
                  <a:pt x="3189061" y="165420"/>
                </a:cubicBezTo>
                <a:cubicBezTo>
                  <a:pt x="3190461" y="164087"/>
                  <a:pt x="3191394" y="162287"/>
                  <a:pt x="3191861" y="160020"/>
                </a:cubicBezTo>
                <a:cubicBezTo>
                  <a:pt x="3192327" y="157753"/>
                  <a:pt x="3192561" y="154686"/>
                  <a:pt x="3192561" y="150819"/>
                </a:cubicBezTo>
                <a:close/>
                <a:moveTo>
                  <a:pt x="1793767" y="4200"/>
                </a:moveTo>
                <a:lnTo>
                  <a:pt x="1800568" y="4600"/>
                </a:lnTo>
                <a:lnTo>
                  <a:pt x="1800568" y="44805"/>
                </a:lnTo>
                <a:lnTo>
                  <a:pt x="1831372" y="44805"/>
                </a:lnTo>
                <a:lnTo>
                  <a:pt x="1831372" y="51806"/>
                </a:lnTo>
                <a:lnTo>
                  <a:pt x="1800568" y="51806"/>
                </a:lnTo>
                <a:lnTo>
                  <a:pt x="1800568" y="107013"/>
                </a:lnTo>
                <a:lnTo>
                  <a:pt x="1837373" y="107013"/>
                </a:lnTo>
                <a:lnTo>
                  <a:pt x="1837373" y="114014"/>
                </a:lnTo>
                <a:lnTo>
                  <a:pt x="1800568" y="114014"/>
                </a:lnTo>
                <a:lnTo>
                  <a:pt x="1800568" y="181823"/>
                </a:lnTo>
                <a:lnTo>
                  <a:pt x="1793767" y="181823"/>
                </a:lnTo>
                <a:lnTo>
                  <a:pt x="1793767" y="114014"/>
                </a:lnTo>
                <a:lnTo>
                  <a:pt x="1749562" y="114014"/>
                </a:lnTo>
                <a:cubicBezTo>
                  <a:pt x="1749028" y="122148"/>
                  <a:pt x="1748095" y="129249"/>
                  <a:pt x="1746761" y="135317"/>
                </a:cubicBezTo>
                <a:cubicBezTo>
                  <a:pt x="1745428" y="141384"/>
                  <a:pt x="1743394" y="147018"/>
                  <a:pt x="1740661" y="152219"/>
                </a:cubicBezTo>
                <a:cubicBezTo>
                  <a:pt x="1737927" y="157419"/>
                  <a:pt x="1734427" y="162520"/>
                  <a:pt x="1730159" y="167521"/>
                </a:cubicBezTo>
                <a:cubicBezTo>
                  <a:pt x="1725892" y="172521"/>
                  <a:pt x="1720558" y="178022"/>
                  <a:pt x="1714157" y="184023"/>
                </a:cubicBezTo>
                <a:lnTo>
                  <a:pt x="1708957" y="178822"/>
                </a:lnTo>
                <a:cubicBezTo>
                  <a:pt x="1715091" y="173221"/>
                  <a:pt x="1720225" y="168121"/>
                  <a:pt x="1724359" y="163520"/>
                </a:cubicBezTo>
                <a:cubicBezTo>
                  <a:pt x="1728492" y="158920"/>
                  <a:pt x="1731860" y="154219"/>
                  <a:pt x="1734460" y="149418"/>
                </a:cubicBezTo>
                <a:cubicBezTo>
                  <a:pt x="1737060" y="144618"/>
                  <a:pt x="1739027" y="139417"/>
                  <a:pt x="1740361" y="133817"/>
                </a:cubicBezTo>
                <a:cubicBezTo>
                  <a:pt x="1741694" y="128216"/>
                  <a:pt x="1742561" y="121615"/>
                  <a:pt x="1742961" y="114014"/>
                </a:cubicBezTo>
                <a:lnTo>
                  <a:pt x="1708957" y="114014"/>
                </a:lnTo>
                <a:lnTo>
                  <a:pt x="1708957" y="107013"/>
                </a:lnTo>
                <a:lnTo>
                  <a:pt x="1743361" y="107013"/>
                </a:lnTo>
                <a:cubicBezTo>
                  <a:pt x="1743494" y="104746"/>
                  <a:pt x="1743561" y="102346"/>
                  <a:pt x="1743561" y="99812"/>
                </a:cubicBezTo>
                <a:cubicBezTo>
                  <a:pt x="1743561" y="97279"/>
                  <a:pt x="1743561" y="94612"/>
                  <a:pt x="1743561" y="91811"/>
                </a:cubicBezTo>
                <a:lnTo>
                  <a:pt x="1743561" y="51806"/>
                </a:lnTo>
                <a:lnTo>
                  <a:pt x="1713957" y="51806"/>
                </a:lnTo>
                <a:lnTo>
                  <a:pt x="1713957" y="44805"/>
                </a:lnTo>
                <a:lnTo>
                  <a:pt x="1743561" y="44805"/>
                </a:lnTo>
                <a:lnTo>
                  <a:pt x="1743561" y="4800"/>
                </a:lnTo>
                <a:lnTo>
                  <a:pt x="1750162" y="5200"/>
                </a:lnTo>
                <a:lnTo>
                  <a:pt x="1750162" y="44805"/>
                </a:lnTo>
                <a:lnTo>
                  <a:pt x="1793767" y="44805"/>
                </a:lnTo>
                <a:close/>
                <a:moveTo>
                  <a:pt x="4645161" y="4000"/>
                </a:moveTo>
                <a:lnTo>
                  <a:pt x="4651762" y="6401"/>
                </a:lnTo>
                <a:cubicBezTo>
                  <a:pt x="4648029" y="16669"/>
                  <a:pt x="4644028" y="26403"/>
                  <a:pt x="4639761" y="35604"/>
                </a:cubicBezTo>
                <a:lnTo>
                  <a:pt x="4726771" y="35604"/>
                </a:lnTo>
                <a:lnTo>
                  <a:pt x="4726771" y="42405"/>
                </a:lnTo>
                <a:lnTo>
                  <a:pt x="4662563" y="42405"/>
                </a:lnTo>
                <a:lnTo>
                  <a:pt x="4662563" y="81210"/>
                </a:lnTo>
                <a:lnTo>
                  <a:pt x="4715571" y="81210"/>
                </a:lnTo>
                <a:lnTo>
                  <a:pt x="4715571" y="88211"/>
                </a:lnTo>
                <a:lnTo>
                  <a:pt x="4662563" y="88211"/>
                </a:lnTo>
                <a:lnTo>
                  <a:pt x="4662563" y="128016"/>
                </a:lnTo>
                <a:lnTo>
                  <a:pt x="4719971" y="128016"/>
                </a:lnTo>
                <a:lnTo>
                  <a:pt x="4719971" y="135217"/>
                </a:lnTo>
                <a:lnTo>
                  <a:pt x="4662563" y="135217"/>
                </a:lnTo>
                <a:lnTo>
                  <a:pt x="4662563" y="182823"/>
                </a:lnTo>
                <a:lnTo>
                  <a:pt x="4655763" y="182823"/>
                </a:lnTo>
                <a:lnTo>
                  <a:pt x="4655763" y="42405"/>
                </a:lnTo>
                <a:lnTo>
                  <a:pt x="4636361" y="42405"/>
                </a:lnTo>
                <a:cubicBezTo>
                  <a:pt x="4632093" y="50806"/>
                  <a:pt x="4627559" y="58807"/>
                  <a:pt x="4622759" y="66408"/>
                </a:cubicBezTo>
                <a:cubicBezTo>
                  <a:pt x="4617958" y="74009"/>
                  <a:pt x="4612757" y="81143"/>
                  <a:pt x="4607157" y="87811"/>
                </a:cubicBezTo>
                <a:lnTo>
                  <a:pt x="4602556" y="82810"/>
                </a:lnTo>
                <a:cubicBezTo>
                  <a:pt x="4611357" y="72142"/>
                  <a:pt x="4619292" y="60141"/>
                  <a:pt x="4626359" y="46806"/>
                </a:cubicBezTo>
                <a:cubicBezTo>
                  <a:pt x="4633427" y="33471"/>
                  <a:pt x="4639695" y="19202"/>
                  <a:pt x="4645161" y="4000"/>
                </a:cubicBezTo>
                <a:close/>
                <a:moveTo>
                  <a:pt x="3393510" y="4000"/>
                </a:moveTo>
                <a:lnTo>
                  <a:pt x="3400311" y="4400"/>
                </a:lnTo>
                <a:lnTo>
                  <a:pt x="3400311" y="43005"/>
                </a:lnTo>
                <a:lnTo>
                  <a:pt x="3420513" y="43005"/>
                </a:lnTo>
                <a:lnTo>
                  <a:pt x="3420513" y="50006"/>
                </a:lnTo>
                <a:lnTo>
                  <a:pt x="3400311" y="50006"/>
                </a:lnTo>
                <a:lnTo>
                  <a:pt x="3400311" y="72609"/>
                </a:lnTo>
                <a:lnTo>
                  <a:pt x="3400311" y="181823"/>
                </a:lnTo>
                <a:lnTo>
                  <a:pt x="3393510" y="181823"/>
                </a:lnTo>
                <a:lnTo>
                  <a:pt x="3393510" y="66808"/>
                </a:lnTo>
                <a:cubicBezTo>
                  <a:pt x="3390309" y="77610"/>
                  <a:pt x="3386409" y="88144"/>
                  <a:pt x="3381808" y="98412"/>
                </a:cubicBezTo>
                <a:cubicBezTo>
                  <a:pt x="3377208" y="108680"/>
                  <a:pt x="3371774" y="118748"/>
                  <a:pt x="3365507" y="128616"/>
                </a:cubicBezTo>
                <a:lnTo>
                  <a:pt x="3360705" y="124415"/>
                </a:lnTo>
                <a:cubicBezTo>
                  <a:pt x="3367773" y="113614"/>
                  <a:pt x="3374107" y="101813"/>
                  <a:pt x="3379708" y="89011"/>
                </a:cubicBezTo>
                <a:cubicBezTo>
                  <a:pt x="3385309" y="76209"/>
                  <a:pt x="3389843" y="63208"/>
                  <a:pt x="3393310" y="50006"/>
                </a:cubicBezTo>
                <a:lnTo>
                  <a:pt x="3370907" y="50006"/>
                </a:lnTo>
                <a:lnTo>
                  <a:pt x="3370907" y="43005"/>
                </a:lnTo>
                <a:lnTo>
                  <a:pt x="3393510" y="43005"/>
                </a:lnTo>
                <a:close/>
                <a:moveTo>
                  <a:pt x="1294181" y="3800"/>
                </a:moveTo>
                <a:lnTo>
                  <a:pt x="1300582" y="6001"/>
                </a:lnTo>
                <a:cubicBezTo>
                  <a:pt x="1298715" y="12401"/>
                  <a:pt x="1296581" y="18769"/>
                  <a:pt x="1294181" y="25103"/>
                </a:cubicBezTo>
                <a:cubicBezTo>
                  <a:pt x="1291781" y="31437"/>
                  <a:pt x="1289247" y="37738"/>
                  <a:pt x="1286580" y="44005"/>
                </a:cubicBezTo>
                <a:lnTo>
                  <a:pt x="1286580" y="181422"/>
                </a:lnTo>
                <a:lnTo>
                  <a:pt x="1279779" y="181422"/>
                </a:lnTo>
                <a:lnTo>
                  <a:pt x="1279779" y="58407"/>
                </a:lnTo>
                <a:cubicBezTo>
                  <a:pt x="1275112" y="67608"/>
                  <a:pt x="1270245" y="76343"/>
                  <a:pt x="1265177" y="84610"/>
                </a:cubicBezTo>
                <a:cubicBezTo>
                  <a:pt x="1260110" y="92878"/>
                  <a:pt x="1255043" y="100346"/>
                  <a:pt x="1249975" y="107013"/>
                </a:cubicBezTo>
                <a:lnTo>
                  <a:pt x="1246375" y="100612"/>
                </a:lnTo>
                <a:cubicBezTo>
                  <a:pt x="1250509" y="94878"/>
                  <a:pt x="1254843" y="88244"/>
                  <a:pt x="1259377" y="80710"/>
                </a:cubicBezTo>
                <a:cubicBezTo>
                  <a:pt x="1263910" y="73176"/>
                  <a:pt x="1268345" y="65141"/>
                  <a:pt x="1272678" y="56607"/>
                </a:cubicBezTo>
                <a:cubicBezTo>
                  <a:pt x="1277012" y="48072"/>
                  <a:pt x="1281013" y="39305"/>
                  <a:pt x="1284680" y="30304"/>
                </a:cubicBezTo>
                <a:cubicBezTo>
                  <a:pt x="1288347" y="21302"/>
                  <a:pt x="1291514" y="12468"/>
                  <a:pt x="1294181" y="3800"/>
                </a:cubicBezTo>
                <a:close/>
                <a:moveTo>
                  <a:pt x="1974514" y="3600"/>
                </a:moveTo>
                <a:lnTo>
                  <a:pt x="1981515" y="4000"/>
                </a:lnTo>
                <a:lnTo>
                  <a:pt x="1981515" y="44205"/>
                </a:lnTo>
                <a:lnTo>
                  <a:pt x="2037722" y="44205"/>
                </a:lnTo>
                <a:lnTo>
                  <a:pt x="2037722" y="51006"/>
                </a:lnTo>
                <a:lnTo>
                  <a:pt x="1981515" y="51006"/>
                </a:lnTo>
                <a:lnTo>
                  <a:pt x="1981515" y="157820"/>
                </a:lnTo>
                <a:lnTo>
                  <a:pt x="1974514" y="157820"/>
                </a:lnTo>
                <a:lnTo>
                  <a:pt x="1974514" y="63008"/>
                </a:lnTo>
                <a:cubicBezTo>
                  <a:pt x="1971047" y="70475"/>
                  <a:pt x="1967346" y="77476"/>
                  <a:pt x="1963412" y="84010"/>
                </a:cubicBezTo>
                <a:cubicBezTo>
                  <a:pt x="1959479" y="90544"/>
                  <a:pt x="1955178" y="96812"/>
                  <a:pt x="1950511" y="102813"/>
                </a:cubicBezTo>
                <a:cubicBezTo>
                  <a:pt x="1945843" y="108813"/>
                  <a:pt x="1940676" y="114647"/>
                  <a:pt x="1935009" y="120315"/>
                </a:cubicBezTo>
                <a:cubicBezTo>
                  <a:pt x="1929341" y="125982"/>
                  <a:pt x="1923041" y="131683"/>
                  <a:pt x="1916106" y="137417"/>
                </a:cubicBezTo>
                <a:lnTo>
                  <a:pt x="1911706" y="131616"/>
                </a:lnTo>
                <a:cubicBezTo>
                  <a:pt x="1919307" y="125349"/>
                  <a:pt x="1926141" y="119181"/>
                  <a:pt x="1932208" y="113114"/>
                </a:cubicBezTo>
                <a:cubicBezTo>
                  <a:pt x="1938276" y="107047"/>
                  <a:pt x="1943777" y="100779"/>
                  <a:pt x="1948710" y="94312"/>
                </a:cubicBezTo>
                <a:cubicBezTo>
                  <a:pt x="1953644" y="87844"/>
                  <a:pt x="1958112" y="81077"/>
                  <a:pt x="1962112" y="74009"/>
                </a:cubicBezTo>
                <a:cubicBezTo>
                  <a:pt x="1966113" y="66942"/>
                  <a:pt x="1969846" y="59274"/>
                  <a:pt x="1973314" y="51006"/>
                </a:cubicBezTo>
                <a:lnTo>
                  <a:pt x="1924507" y="51006"/>
                </a:lnTo>
                <a:lnTo>
                  <a:pt x="1924507" y="44205"/>
                </a:lnTo>
                <a:lnTo>
                  <a:pt x="1974514" y="44205"/>
                </a:lnTo>
                <a:close/>
                <a:moveTo>
                  <a:pt x="4376004" y="3400"/>
                </a:moveTo>
                <a:cubicBezTo>
                  <a:pt x="4377471" y="5667"/>
                  <a:pt x="4379138" y="8234"/>
                  <a:pt x="4381005" y="11101"/>
                </a:cubicBezTo>
                <a:cubicBezTo>
                  <a:pt x="4382871" y="13968"/>
                  <a:pt x="4384739" y="16835"/>
                  <a:pt x="4386605" y="19702"/>
                </a:cubicBezTo>
                <a:cubicBezTo>
                  <a:pt x="4388472" y="22569"/>
                  <a:pt x="4390306" y="25436"/>
                  <a:pt x="4392106" y="28303"/>
                </a:cubicBezTo>
                <a:cubicBezTo>
                  <a:pt x="4393906" y="31170"/>
                  <a:pt x="4395540" y="33737"/>
                  <a:pt x="4397007" y="36004"/>
                </a:cubicBezTo>
                <a:lnTo>
                  <a:pt x="4391206" y="39605"/>
                </a:lnTo>
                <a:cubicBezTo>
                  <a:pt x="4389873" y="37338"/>
                  <a:pt x="4388372" y="34837"/>
                  <a:pt x="4386705" y="32104"/>
                </a:cubicBezTo>
                <a:cubicBezTo>
                  <a:pt x="4385039" y="29370"/>
                  <a:pt x="4383271" y="26536"/>
                  <a:pt x="4381405" y="23603"/>
                </a:cubicBezTo>
                <a:cubicBezTo>
                  <a:pt x="4379538" y="20669"/>
                  <a:pt x="4377637" y="17769"/>
                  <a:pt x="4375704" y="14902"/>
                </a:cubicBezTo>
                <a:cubicBezTo>
                  <a:pt x="4373771" y="12035"/>
                  <a:pt x="4371937" y="9334"/>
                  <a:pt x="4370203" y="6801"/>
                </a:cubicBezTo>
                <a:close/>
                <a:moveTo>
                  <a:pt x="4017035" y="3400"/>
                </a:moveTo>
                <a:lnTo>
                  <a:pt x="4024036" y="3800"/>
                </a:lnTo>
                <a:cubicBezTo>
                  <a:pt x="4024036" y="4600"/>
                  <a:pt x="4023936" y="6901"/>
                  <a:pt x="4023736" y="10701"/>
                </a:cubicBezTo>
                <a:cubicBezTo>
                  <a:pt x="4023536" y="14502"/>
                  <a:pt x="4023303" y="18769"/>
                  <a:pt x="4023036" y="23503"/>
                </a:cubicBezTo>
                <a:cubicBezTo>
                  <a:pt x="4022769" y="28237"/>
                  <a:pt x="4022469" y="32937"/>
                  <a:pt x="4022136" y="37605"/>
                </a:cubicBezTo>
                <a:cubicBezTo>
                  <a:pt x="4021803" y="42272"/>
                  <a:pt x="4021503" y="45939"/>
                  <a:pt x="4021236" y="48606"/>
                </a:cubicBezTo>
                <a:cubicBezTo>
                  <a:pt x="4021236" y="49006"/>
                  <a:pt x="4021203" y="49406"/>
                  <a:pt x="4021136" y="49806"/>
                </a:cubicBezTo>
                <a:cubicBezTo>
                  <a:pt x="4021069" y="50206"/>
                  <a:pt x="4021036" y="50606"/>
                  <a:pt x="4021036" y="51006"/>
                </a:cubicBezTo>
                <a:lnTo>
                  <a:pt x="4093445" y="51006"/>
                </a:lnTo>
                <a:cubicBezTo>
                  <a:pt x="4093445" y="51806"/>
                  <a:pt x="4093345" y="54307"/>
                  <a:pt x="4093145" y="58507"/>
                </a:cubicBezTo>
                <a:cubicBezTo>
                  <a:pt x="4092945" y="62708"/>
                  <a:pt x="4092678" y="67908"/>
                  <a:pt x="4092345" y="74109"/>
                </a:cubicBezTo>
                <a:cubicBezTo>
                  <a:pt x="4092011" y="80310"/>
                  <a:pt x="4091611" y="87111"/>
                  <a:pt x="4091145" y="94512"/>
                </a:cubicBezTo>
                <a:cubicBezTo>
                  <a:pt x="4090678" y="101913"/>
                  <a:pt x="4090245" y="109147"/>
                  <a:pt x="4089845" y="116214"/>
                </a:cubicBezTo>
                <a:cubicBezTo>
                  <a:pt x="4089445" y="123282"/>
                  <a:pt x="4089044" y="129816"/>
                  <a:pt x="4088644" y="135817"/>
                </a:cubicBezTo>
                <a:cubicBezTo>
                  <a:pt x="4088244" y="141818"/>
                  <a:pt x="4087911" y="146485"/>
                  <a:pt x="4087644" y="149819"/>
                </a:cubicBezTo>
                <a:cubicBezTo>
                  <a:pt x="4087244" y="154486"/>
                  <a:pt x="4086411" y="158286"/>
                  <a:pt x="4085144" y="161220"/>
                </a:cubicBezTo>
                <a:cubicBezTo>
                  <a:pt x="4083877" y="164154"/>
                  <a:pt x="4081977" y="166487"/>
                  <a:pt x="4079443" y="168221"/>
                </a:cubicBezTo>
                <a:cubicBezTo>
                  <a:pt x="4076909" y="169954"/>
                  <a:pt x="4073642" y="171188"/>
                  <a:pt x="4069642" y="171921"/>
                </a:cubicBezTo>
                <a:cubicBezTo>
                  <a:pt x="4065641" y="172655"/>
                  <a:pt x="4060774" y="173155"/>
                  <a:pt x="4055040" y="173421"/>
                </a:cubicBezTo>
                <a:lnTo>
                  <a:pt x="4032237" y="174422"/>
                </a:lnTo>
                <a:lnTo>
                  <a:pt x="4030037" y="167221"/>
                </a:lnTo>
                <a:lnTo>
                  <a:pt x="4053640" y="166421"/>
                </a:lnTo>
                <a:cubicBezTo>
                  <a:pt x="4058707" y="166287"/>
                  <a:pt x="4062908" y="165921"/>
                  <a:pt x="4066241" y="165320"/>
                </a:cubicBezTo>
                <a:cubicBezTo>
                  <a:pt x="4069575" y="164720"/>
                  <a:pt x="4072243" y="163720"/>
                  <a:pt x="4074243" y="162320"/>
                </a:cubicBezTo>
                <a:cubicBezTo>
                  <a:pt x="4076243" y="160920"/>
                  <a:pt x="4077710" y="159020"/>
                  <a:pt x="4078643" y="156619"/>
                </a:cubicBezTo>
                <a:cubicBezTo>
                  <a:pt x="4079577" y="154219"/>
                  <a:pt x="4080243" y="151085"/>
                  <a:pt x="4080643" y="147218"/>
                </a:cubicBezTo>
                <a:cubicBezTo>
                  <a:pt x="4080910" y="144285"/>
                  <a:pt x="4081243" y="140284"/>
                  <a:pt x="4081643" y="135217"/>
                </a:cubicBezTo>
                <a:cubicBezTo>
                  <a:pt x="4082043" y="130149"/>
                  <a:pt x="4082443" y="124649"/>
                  <a:pt x="4082843" y="118715"/>
                </a:cubicBezTo>
                <a:cubicBezTo>
                  <a:pt x="4083243" y="112781"/>
                  <a:pt x="4083610" y="106613"/>
                  <a:pt x="4083944" y="100212"/>
                </a:cubicBezTo>
                <a:cubicBezTo>
                  <a:pt x="4084277" y="93812"/>
                  <a:pt x="4084577" y="87811"/>
                  <a:pt x="4084844" y="82210"/>
                </a:cubicBezTo>
                <a:cubicBezTo>
                  <a:pt x="4085111" y="76609"/>
                  <a:pt x="4085344" y="71642"/>
                  <a:pt x="4085544" y="67308"/>
                </a:cubicBezTo>
                <a:cubicBezTo>
                  <a:pt x="4085744" y="62974"/>
                  <a:pt x="4085911" y="59874"/>
                  <a:pt x="4086044" y="58007"/>
                </a:cubicBezTo>
                <a:lnTo>
                  <a:pt x="4020236" y="58007"/>
                </a:lnTo>
                <a:cubicBezTo>
                  <a:pt x="4018769" y="71475"/>
                  <a:pt x="4016302" y="83777"/>
                  <a:pt x="4012835" y="94912"/>
                </a:cubicBezTo>
                <a:cubicBezTo>
                  <a:pt x="4009368" y="106046"/>
                  <a:pt x="4004634" y="116514"/>
                  <a:pt x="3998633" y="126316"/>
                </a:cubicBezTo>
                <a:cubicBezTo>
                  <a:pt x="3992632" y="136117"/>
                  <a:pt x="3985298" y="145418"/>
                  <a:pt x="3976630" y="154219"/>
                </a:cubicBezTo>
                <a:cubicBezTo>
                  <a:pt x="3967963" y="163020"/>
                  <a:pt x="3957628" y="171755"/>
                  <a:pt x="3945626" y="180422"/>
                </a:cubicBezTo>
                <a:lnTo>
                  <a:pt x="3940826" y="174822"/>
                </a:lnTo>
                <a:cubicBezTo>
                  <a:pt x="3952427" y="166287"/>
                  <a:pt x="3962462" y="157820"/>
                  <a:pt x="3970930" y="149418"/>
                </a:cubicBezTo>
                <a:cubicBezTo>
                  <a:pt x="3979397" y="141017"/>
                  <a:pt x="3986531" y="132183"/>
                  <a:pt x="3992332" y="122915"/>
                </a:cubicBezTo>
                <a:cubicBezTo>
                  <a:pt x="3998133" y="113647"/>
                  <a:pt x="4002701" y="103713"/>
                  <a:pt x="4006034" y="93111"/>
                </a:cubicBezTo>
                <a:cubicBezTo>
                  <a:pt x="4009368" y="82510"/>
                  <a:pt x="4011835" y="70809"/>
                  <a:pt x="4013435" y="58007"/>
                </a:cubicBezTo>
                <a:lnTo>
                  <a:pt x="3945226" y="58007"/>
                </a:lnTo>
                <a:lnTo>
                  <a:pt x="3945226" y="51006"/>
                </a:lnTo>
                <a:lnTo>
                  <a:pt x="4014235" y="51006"/>
                </a:lnTo>
                <a:cubicBezTo>
                  <a:pt x="4014235" y="50606"/>
                  <a:pt x="4014269" y="50173"/>
                  <a:pt x="4014335" y="49706"/>
                </a:cubicBezTo>
                <a:cubicBezTo>
                  <a:pt x="4014402" y="49239"/>
                  <a:pt x="4014435" y="48806"/>
                  <a:pt x="4014435" y="48406"/>
                </a:cubicBezTo>
                <a:cubicBezTo>
                  <a:pt x="4014569" y="45739"/>
                  <a:pt x="4014802" y="42038"/>
                  <a:pt x="4015135" y="37304"/>
                </a:cubicBezTo>
                <a:cubicBezTo>
                  <a:pt x="4015469" y="32571"/>
                  <a:pt x="4015769" y="27837"/>
                  <a:pt x="4016035" y="23103"/>
                </a:cubicBezTo>
                <a:cubicBezTo>
                  <a:pt x="4016302" y="18369"/>
                  <a:pt x="4016535" y="14102"/>
                  <a:pt x="4016735" y="10301"/>
                </a:cubicBezTo>
                <a:cubicBezTo>
                  <a:pt x="4016935" y="6501"/>
                  <a:pt x="4017035" y="4200"/>
                  <a:pt x="4017035" y="3400"/>
                </a:cubicBezTo>
                <a:close/>
                <a:moveTo>
                  <a:pt x="3445516" y="3400"/>
                </a:moveTo>
                <a:lnTo>
                  <a:pt x="3452317" y="3800"/>
                </a:lnTo>
                <a:lnTo>
                  <a:pt x="3452317" y="43205"/>
                </a:lnTo>
                <a:lnTo>
                  <a:pt x="3486921" y="43205"/>
                </a:lnTo>
                <a:lnTo>
                  <a:pt x="3486921" y="50006"/>
                </a:lnTo>
                <a:lnTo>
                  <a:pt x="3452317" y="50006"/>
                </a:lnTo>
                <a:lnTo>
                  <a:pt x="3452317" y="50206"/>
                </a:lnTo>
                <a:cubicBezTo>
                  <a:pt x="3456851" y="69275"/>
                  <a:pt x="3462752" y="86244"/>
                  <a:pt x="3470019" y="101112"/>
                </a:cubicBezTo>
                <a:cubicBezTo>
                  <a:pt x="3477287" y="115981"/>
                  <a:pt x="3485921" y="130149"/>
                  <a:pt x="3495923" y="143618"/>
                </a:cubicBezTo>
                <a:lnTo>
                  <a:pt x="3491122" y="148418"/>
                </a:lnTo>
                <a:cubicBezTo>
                  <a:pt x="3482321" y="136684"/>
                  <a:pt x="3474787" y="124549"/>
                  <a:pt x="3468519" y="112014"/>
                </a:cubicBezTo>
                <a:cubicBezTo>
                  <a:pt x="3462252" y="99479"/>
                  <a:pt x="3456851" y="85611"/>
                  <a:pt x="3452317" y="70409"/>
                </a:cubicBezTo>
                <a:lnTo>
                  <a:pt x="3452317" y="182023"/>
                </a:lnTo>
                <a:lnTo>
                  <a:pt x="3445516" y="182023"/>
                </a:lnTo>
                <a:lnTo>
                  <a:pt x="3445516" y="69208"/>
                </a:lnTo>
                <a:cubicBezTo>
                  <a:pt x="3443383" y="77076"/>
                  <a:pt x="3441116" y="84444"/>
                  <a:pt x="3438715" y="91311"/>
                </a:cubicBezTo>
                <a:cubicBezTo>
                  <a:pt x="3436315" y="98179"/>
                  <a:pt x="3433648" y="104813"/>
                  <a:pt x="3430715" y="111214"/>
                </a:cubicBezTo>
                <a:cubicBezTo>
                  <a:pt x="3427781" y="117615"/>
                  <a:pt x="3424547" y="123915"/>
                  <a:pt x="3421013" y="130116"/>
                </a:cubicBezTo>
                <a:cubicBezTo>
                  <a:pt x="3417479" y="136317"/>
                  <a:pt x="3413512" y="142618"/>
                  <a:pt x="3409112" y="149018"/>
                </a:cubicBezTo>
                <a:lnTo>
                  <a:pt x="3404511" y="144418"/>
                </a:lnTo>
                <a:cubicBezTo>
                  <a:pt x="3409579" y="137217"/>
                  <a:pt x="3414112" y="130049"/>
                  <a:pt x="3418113" y="122915"/>
                </a:cubicBezTo>
                <a:cubicBezTo>
                  <a:pt x="3422113" y="115781"/>
                  <a:pt x="3425781" y="108413"/>
                  <a:pt x="3429114" y="100812"/>
                </a:cubicBezTo>
                <a:cubicBezTo>
                  <a:pt x="3432448" y="93211"/>
                  <a:pt x="3435449" y="85244"/>
                  <a:pt x="3438115" y="76909"/>
                </a:cubicBezTo>
                <a:cubicBezTo>
                  <a:pt x="3440783" y="68575"/>
                  <a:pt x="3443249" y="59607"/>
                  <a:pt x="3445516" y="50006"/>
                </a:cubicBezTo>
                <a:lnTo>
                  <a:pt x="3424513" y="50006"/>
                </a:lnTo>
                <a:lnTo>
                  <a:pt x="3424513" y="43205"/>
                </a:lnTo>
                <a:lnTo>
                  <a:pt x="3445516" y="43205"/>
                </a:lnTo>
                <a:close/>
                <a:moveTo>
                  <a:pt x="4490619" y="3200"/>
                </a:moveTo>
                <a:lnTo>
                  <a:pt x="4496819" y="6601"/>
                </a:lnTo>
                <a:cubicBezTo>
                  <a:pt x="4495353" y="9001"/>
                  <a:pt x="4493619" y="11735"/>
                  <a:pt x="4491619" y="14802"/>
                </a:cubicBezTo>
                <a:cubicBezTo>
                  <a:pt x="4489619" y="17869"/>
                  <a:pt x="4487485" y="21002"/>
                  <a:pt x="4485218" y="24203"/>
                </a:cubicBezTo>
                <a:cubicBezTo>
                  <a:pt x="4482951" y="27403"/>
                  <a:pt x="4480651" y="30570"/>
                  <a:pt x="4478317" y="33704"/>
                </a:cubicBezTo>
                <a:cubicBezTo>
                  <a:pt x="4475983" y="36838"/>
                  <a:pt x="4473817" y="39738"/>
                  <a:pt x="4471816" y="42405"/>
                </a:cubicBezTo>
                <a:lnTo>
                  <a:pt x="4509421" y="42405"/>
                </a:lnTo>
                <a:lnTo>
                  <a:pt x="4509421" y="76209"/>
                </a:lnTo>
                <a:lnTo>
                  <a:pt x="4502620" y="76209"/>
                </a:lnTo>
                <a:lnTo>
                  <a:pt x="4502620" y="49206"/>
                </a:lnTo>
                <a:lnTo>
                  <a:pt x="4364003" y="49206"/>
                </a:lnTo>
                <a:lnTo>
                  <a:pt x="4364003" y="76009"/>
                </a:lnTo>
                <a:lnTo>
                  <a:pt x="4357201" y="76009"/>
                </a:lnTo>
                <a:lnTo>
                  <a:pt x="4357201" y="42405"/>
                </a:lnTo>
                <a:lnTo>
                  <a:pt x="4463415" y="42405"/>
                </a:lnTo>
                <a:cubicBezTo>
                  <a:pt x="4465682" y="39605"/>
                  <a:pt x="4468115" y="36471"/>
                  <a:pt x="4470716" y="33004"/>
                </a:cubicBezTo>
                <a:cubicBezTo>
                  <a:pt x="4473316" y="29537"/>
                  <a:pt x="4475883" y="26003"/>
                  <a:pt x="4478417" y="22403"/>
                </a:cubicBezTo>
                <a:cubicBezTo>
                  <a:pt x="4480951" y="18802"/>
                  <a:pt x="4483284" y="15335"/>
                  <a:pt x="4485417" y="12001"/>
                </a:cubicBezTo>
                <a:cubicBezTo>
                  <a:pt x="4487551" y="8668"/>
                  <a:pt x="4489285" y="5734"/>
                  <a:pt x="4490619" y="3200"/>
                </a:cubicBezTo>
                <a:close/>
                <a:moveTo>
                  <a:pt x="4813707" y="3000"/>
                </a:moveTo>
                <a:lnTo>
                  <a:pt x="4819507" y="3400"/>
                </a:lnTo>
                <a:lnTo>
                  <a:pt x="4819507" y="39405"/>
                </a:lnTo>
                <a:lnTo>
                  <a:pt x="4855711" y="39405"/>
                </a:lnTo>
                <a:lnTo>
                  <a:pt x="4855711" y="90411"/>
                </a:lnTo>
                <a:cubicBezTo>
                  <a:pt x="4855711" y="93078"/>
                  <a:pt x="4855445" y="95278"/>
                  <a:pt x="4854911" y="97012"/>
                </a:cubicBezTo>
                <a:cubicBezTo>
                  <a:pt x="4854378" y="98745"/>
                  <a:pt x="4853511" y="100112"/>
                  <a:pt x="4852311" y="101112"/>
                </a:cubicBezTo>
                <a:cubicBezTo>
                  <a:pt x="4851111" y="102113"/>
                  <a:pt x="4849477" y="102846"/>
                  <a:pt x="4847411" y="103313"/>
                </a:cubicBezTo>
                <a:cubicBezTo>
                  <a:pt x="4845343" y="103779"/>
                  <a:pt x="4842843" y="104213"/>
                  <a:pt x="4839910" y="104613"/>
                </a:cubicBezTo>
                <a:lnTo>
                  <a:pt x="4831709" y="105813"/>
                </a:lnTo>
                <a:lnTo>
                  <a:pt x="4829909" y="100012"/>
                </a:lnTo>
                <a:lnTo>
                  <a:pt x="4838509" y="99212"/>
                </a:lnTo>
                <a:cubicBezTo>
                  <a:pt x="4842910" y="98679"/>
                  <a:pt x="4845911" y="97879"/>
                  <a:pt x="4847511" y="96812"/>
                </a:cubicBezTo>
                <a:cubicBezTo>
                  <a:pt x="4849111" y="95745"/>
                  <a:pt x="4849911" y="93278"/>
                  <a:pt x="4849911" y="89411"/>
                </a:cubicBezTo>
                <a:lnTo>
                  <a:pt x="4849911" y="45405"/>
                </a:lnTo>
                <a:lnTo>
                  <a:pt x="4819507" y="45405"/>
                </a:lnTo>
                <a:lnTo>
                  <a:pt x="4819507" y="102013"/>
                </a:lnTo>
                <a:lnTo>
                  <a:pt x="4813707" y="102013"/>
                </a:lnTo>
                <a:lnTo>
                  <a:pt x="4813707" y="45405"/>
                </a:lnTo>
                <a:lnTo>
                  <a:pt x="4783303" y="45405"/>
                </a:lnTo>
                <a:lnTo>
                  <a:pt x="4783303" y="105413"/>
                </a:lnTo>
                <a:lnTo>
                  <a:pt x="4777302" y="105413"/>
                </a:lnTo>
                <a:lnTo>
                  <a:pt x="4777302" y="39405"/>
                </a:lnTo>
                <a:lnTo>
                  <a:pt x="4813707" y="39405"/>
                </a:lnTo>
                <a:close/>
                <a:moveTo>
                  <a:pt x="2986011" y="2800"/>
                </a:moveTo>
                <a:lnTo>
                  <a:pt x="2993412" y="3200"/>
                </a:lnTo>
                <a:lnTo>
                  <a:pt x="2993412" y="45806"/>
                </a:lnTo>
                <a:lnTo>
                  <a:pt x="3063821" y="45806"/>
                </a:lnTo>
                <a:lnTo>
                  <a:pt x="3063821" y="52806"/>
                </a:lnTo>
                <a:lnTo>
                  <a:pt x="2993412" y="52806"/>
                </a:lnTo>
                <a:lnTo>
                  <a:pt x="2993412" y="100812"/>
                </a:lnTo>
                <a:lnTo>
                  <a:pt x="3057020" y="100812"/>
                </a:lnTo>
                <a:lnTo>
                  <a:pt x="3057020" y="107813"/>
                </a:lnTo>
                <a:lnTo>
                  <a:pt x="2993412" y="107813"/>
                </a:lnTo>
                <a:lnTo>
                  <a:pt x="2993412" y="162820"/>
                </a:lnTo>
                <a:lnTo>
                  <a:pt x="3073422" y="162820"/>
                </a:lnTo>
                <a:lnTo>
                  <a:pt x="3073422" y="169821"/>
                </a:lnTo>
                <a:lnTo>
                  <a:pt x="2903001" y="169821"/>
                </a:lnTo>
                <a:lnTo>
                  <a:pt x="2903001" y="162820"/>
                </a:lnTo>
                <a:lnTo>
                  <a:pt x="2986011" y="162820"/>
                </a:lnTo>
                <a:lnTo>
                  <a:pt x="2986011" y="107813"/>
                </a:lnTo>
                <a:lnTo>
                  <a:pt x="2923203" y="107813"/>
                </a:lnTo>
                <a:lnTo>
                  <a:pt x="2923203" y="100812"/>
                </a:lnTo>
                <a:lnTo>
                  <a:pt x="2986011" y="100812"/>
                </a:lnTo>
                <a:lnTo>
                  <a:pt x="2986011" y="52806"/>
                </a:lnTo>
                <a:lnTo>
                  <a:pt x="2933205" y="52806"/>
                </a:lnTo>
                <a:cubicBezTo>
                  <a:pt x="2929871" y="60007"/>
                  <a:pt x="2926204" y="66942"/>
                  <a:pt x="2922203" y="73609"/>
                </a:cubicBezTo>
                <a:cubicBezTo>
                  <a:pt x="2918203" y="80277"/>
                  <a:pt x="2913669" y="87011"/>
                  <a:pt x="2908602" y="93812"/>
                </a:cubicBezTo>
                <a:lnTo>
                  <a:pt x="2902801" y="90011"/>
                </a:lnTo>
                <a:cubicBezTo>
                  <a:pt x="2907335" y="83877"/>
                  <a:pt x="2911435" y="77810"/>
                  <a:pt x="2915103" y="71809"/>
                </a:cubicBezTo>
                <a:cubicBezTo>
                  <a:pt x="2918770" y="65808"/>
                  <a:pt x="2922170" y="59641"/>
                  <a:pt x="2925304" y="53306"/>
                </a:cubicBezTo>
                <a:cubicBezTo>
                  <a:pt x="2928437" y="46972"/>
                  <a:pt x="2931271" y="40372"/>
                  <a:pt x="2933805" y="33504"/>
                </a:cubicBezTo>
                <a:cubicBezTo>
                  <a:pt x="2936339" y="26636"/>
                  <a:pt x="2938739" y="19402"/>
                  <a:pt x="2941005" y="11801"/>
                </a:cubicBezTo>
                <a:lnTo>
                  <a:pt x="2947806" y="13601"/>
                </a:lnTo>
                <a:cubicBezTo>
                  <a:pt x="2946073" y="19602"/>
                  <a:pt x="2944273" y="25236"/>
                  <a:pt x="2942406" y="30504"/>
                </a:cubicBezTo>
                <a:cubicBezTo>
                  <a:pt x="2940539" y="35771"/>
                  <a:pt x="2938539" y="40872"/>
                  <a:pt x="2936405" y="45806"/>
                </a:cubicBezTo>
                <a:lnTo>
                  <a:pt x="2986011" y="45806"/>
                </a:lnTo>
                <a:close/>
                <a:moveTo>
                  <a:pt x="4888116" y="2600"/>
                </a:moveTo>
                <a:lnTo>
                  <a:pt x="4893916" y="4400"/>
                </a:lnTo>
                <a:cubicBezTo>
                  <a:pt x="4892450" y="8801"/>
                  <a:pt x="4890883" y="13168"/>
                  <a:pt x="4889216" y="17502"/>
                </a:cubicBezTo>
                <a:cubicBezTo>
                  <a:pt x="4887549" y="21836"/>
                  <a:pt x="4885715" y="26136"/>
                  <a:pt x="4883715" y="30404"/>
                </a:cubicBezTo>
                <a:lnTo>
                  <a:pt x="4940122" y="30404"/>
                </a:lnTo>
                <a:lnTo>
                  <a:pt x="4940122" y="36604"/>
                </a:lnTo>
                <a:lnTo>
                  <a:pt x="4924520" y="36604"/>
                </a:lnTo>
                <a:cubicBezTo>
                  <a:pt x="4922253" y="46206"/>
                  <a:pt x="4919453" y="54507"/>
                  <a:pt x="4916119" y="61507"/>
                </a:cubicBezTo>
                <a:cubicBezTo>
                  <a:pt x="4912786" y="68508"/>
                  <a:pt x="4908519" y="74876"/>
                  <a:pt x="4903318" y="80610"/>
                </a:cubicBezTo>
                <a:cubicBezTo>
                  <a:pt x="4908385" y="85010"/>
                  <a:pt x="4914152" y="89144"/>
                  <a:pt x="4920619" y="93011"/>
                </a:cubicBezTo>
                <a:cubicBezTo>
                  <a:pt x="4927087" y="96879"/>
                  <a:pt x="4934455" y="100612"/>
                  <a:pt x="4942723" y="104213"/>
                </a:cubicBezTo>
                <a:lnTo>
                  <a:pt x="4939922" y="110214"/>
                </a:lnTo>
                <a:cubicBezTo>
                  <a:pt x="4922854" y="102613"/>
                  <a:pt x="4909252" y="94212"/>
                  <a:pt x="4899117" y="85010"/>
                </a:cubicBezTo>
                <a:cubicBezTo>
                  <a:pt x="4894449" y="89411"/>
                  <a:pt x="4889049" y="93578"/>
                  <a:pt x="4882915" y="97512"/>
                </a:cubicBezTo>
                <a:cubicBezTo>
                  <a:pt x="4876781" y="101446"/>
                  <a:pt x="4869713" y="105346"/>
                  <a:pt x="4861713" y="109213"/>
                </a:cubicBezTo>
                <a:lnTo>
                  <a:pt x="4858512" y="103413"/>
                </a:lnTo>
                <a:cubicBezTo>
                  <a:pt x="4866247" y="99679"/>
                  <a:pt x="4873080" y="95978"/>
                  <a:pt x="4879015" y="92311"/>
                </a:cubicBezTo>
                <a:cubicBezTo>
                  <a:pt x="4884949" y="88644"/>
                  <a:pt x="4890117" y="84677"/>
                  <a:pt x="4894517" y="80410"/>
                </a:cubicBezTo>
                <a:cubicBezTo>
                  <a:pt x="4885449" y="71209"/>
                  <a:pt x="4878715" y="60274"/>
                  <a:pt x="4874314" y="47606"/>
                </a:cubicBezTo>
                <a:cubicBezTo>
                  <a:pt x="4872580" y="50273"/>
                  <a:pt x="4870881" y="52840"/>
                  <a:pt x="4869213" y="55307"/>
                </a:cubicBezTo>
                <a:cubicBezTo>
                  <a:pt x="4867547" y="57774"/>
                  <a:pt x="4865779" y="60141"/>
                  <a:pt x="4863913" y="62408"/>
                </a:cubicBezTo>
                <a:lnTo>
                  <a:pt x="4859913" y="57207"/>
                </a:lnTo>
                <a:cubicBezTo>
                  <a:pt x="4865379" y="50273"/>
                  <a:pt x="4870681" y="41938"/>
                  <a:pt x="4875815" y="32204"/>
                </a:cubicBezTo>
                <a:cubicBezTo>
                  <a:pt x="4880948" y="22469"/>
                  <a:pt x="4885049" y="12601"/>
                  <a:pt x="4888116" y="2600"/>
                </a:cubicBezTo>
                <a:close/>
                <a:moveTo>
                  <a:pt x="715261" y="2600"/>
                </a:moveTo>
                <a:lnTo>
                  <a:pt x="722062" y="3000"/>
                </a:lnTo>
                <a:lnTo>
                  <a:pt x="722062" y="22603"/>
                </a:lnTo>
                <a:lnTo>
                  <a:pt x="799472" y="22603"/>
                </a:lnTo>
                <a:lnTo>
                  <a:pt x="799472" y="28803"/>
                </a:lnTo>
                <a:lnTo>
                  <a:pt x="722062" y="28803"/>
                </a:lnTo>
                <a:lnTo>
                  <a:pt x="722062" y="46406"/>
                </a:lnTo>
                <a:lnTo>
                  <a:pt x="773268" y="46406"/>
                </a:lnTo>
                <a:lnTo>
                  <a:pt x="773268" y="138217"/>
                </a:lnTo>
                <a:lnTo>
                  <a:pt x="808073" y="138217"/>
                </a:lnTo>
                <a:lnTo>
                  <a:pt x="808073" y="144018"/>
                </a:lnTo>
                <a:lnTo>
                  <a:pt x="629250" y="144018"/>
                </a:lnTo>
                <a:lnTo>
                  <a:pt x="629250" y="138217"/>
                </a:lnTo>
                <a:lnTo>
                  <a:pt x="664255" y="138217"/>
                </a:lnTo>
                <a:lnTo>
                  <a:pt x="664255" y="46406"/>
                </a:lnTo>
                <a:lnTo>
                  <a:pt x="715261" y="46406"/>
                </a:lnTo>
                <a:lnTo>
                  <a:pt x="715261" y="28803"/>
                </a:lnTo>
                <a:lnTo>
                  <a:pt x="637451" y="28803"/>
                </a:lnTo>
                <a:lnTo>
                  <a:pt x="637451" y="22603"/>
                </a:lnTo>
                <a:lnTo>
                  <a:pt x="715261" y="22603"/>
                </a:lnTo>
                <a:close/>
                <a:moveTo>
                  <a:pt x="2575236" y="2400"/>
                </a:moveTo>
                <a:cubicBezTo>
                  <a:pt x="2576436" y="5734"/>
                  <a:pt x="2577570" y="9201"/>
                  <a:pt x="2578637" y="12801"/>
                </a:cubicBezTo>
                <a:cubicBezTo>
                  <a:pt x="2579703" y="16402"/>
                  <a:pt x="2580770" y="20136"/>
                  <a:pt x="2581837" y="24003"/>
                </a:cubicBezTo>
                <a:lnTo>
                  <a:pt x="2664047" y="24003"/>
                </a:lnTo>
                <a:lnTo>
                  <a:pt x="2664047" y="30004"/>
                </a:lnTo>
                <a:lnTo>
                  <a:pt x="2488825" y="30004"/>
                </a:lnTo>
                <a:lnTo>
                  <a:pt x="2488825" y="24003"/>
                </a:lnTo>
                <a:lnTo>
                  <a:pt x="2575036" y="24003"/>
                </a:lnTo>
                <a:cubicBezTo>
                  <a:pt x="2572903" y="16268"/>
                  <a:pt x="2570769" y="9334"/>
                  <a:pt x="2568635" y="3200"/>
                </a:cubicBezTo>
                <a:close/>
                <a:moveTo>
                  <a:pt x="916886" y="2400"/>
                </a:moveTo>
                <a:cubicBezTo>
                  <a:pt x="918353" y="6267"/>
                  <a:pt x="919720" y="10634"/>
                  <a:pt x="920987" y="15502"/>
                </a:cubicBezTo>
                <a:cubicBezTo>
                  <a:pt x="922254" y="20369"/>
                  <a:pt x="923554" y="25136"/>
                  <a:pt x="924887" y="29804"/>
                </a:cubicBezTo>
                <a:lnTo>
                  <a:pt x="994896" y="29804"/>
                </a:lnTo>
                <a:lnTo>
                  <a:pt x="994896" y="65208"/>
                </a:lnTo>
                <a:lnTo>
                  <a:pt x="987895" y="65208"/>
                </a:lnTo>
                <a:lnTo>
                  <a:pt x="987895" y="36204"/>
                </a:lnTo>
                <a:lnTo>
                  <a:pt x="849878" y="36204"/>
                </a:lnTo>
                <a:lnTo>
                  <a:pt x="849878" y="64808"/>
                </a:lnTo>
                <a:lnTo>
                  <a:pt x="842877" y="64808"/>
                </a:lnTo>
                <a:lnTo>
                  <a:pt x="842877" y="29804"/>
                </a:lnTo>
                <a:lnTo>
                  <a:pt x="917686" y="29804"/>
                </a:lnTo>
                <a:cubicBezTo>
                  <a:pt x="916620" y="25270"/>
                  <a:pt x="915419" y="20636"/>
                  <a:pt x="914086" y="15902"/>
                </a:cubicBezTo>
                <a:cubicBezTo>
                  <a:pt x="912752" y="11168"/>
                  <a:pt x="911419" y="6934"/>
                  <a:pt x="910085" y="3200"/>
                </a:cubicBezTo>
                <a:close/>
                <a:moveTo>
                  <a:pt x="2389689" y="2200"/>
                </a:moveTo>
                <a:lnTo>
                  <a:pt x="2397090" y="2600"/>
                </a:lnTo>
                <a:lnTo>
                  <a:pt x="2397090" y="44405"/>
                </a:lnTo>
                <a:lnTo>
                  <a:pt x="2450697" y="44405"/>
                </a:lnTo>
                <a:lnTo>
                  <a:pt x="2450697" y="51606"/>
                </a:lnTo>
                <a:lnTo>
                  <a:pt x="2397090" y="51606"/>
                </a:lnTo>
                <a:lnTo>
                  <a:pt x="2397090" y="151419"/>
                </a:lnTo>
                <a:cubicBezTo>
                  <a:pt x="2397090" y="156353"/>
                  <a:pt x="2396723" y="160320"/>
                  <a:pt x="2395990" y="163320"/>
                </a:cubicBezTo>
                <a:cubicBezTo>
                  <a:pt x="2395257" y="166321"/>
                  <a:pt x="2393856" y="168688"/>
                  <a:pt x="2391789" y="170421"/>
                </a:cubicBezTo>
                <a:cubicBezTo>
                  <a:pt x="2389723" y="172155"/>
                  <a:pt x="2386822" y="173355"/>
                  <a:pt x="2383089" y="174022"/>
                </a:cubicBezTo>
                <a:cubicBezTo>
                  <a:pt x="2379355" y="174688"/>
                  <a:pt x="2374554" y="175155"/>
                  <a:pt x="2368687" y="175422"/>
                </a:cubicBezTo>
                <a:lnTo>
                  <a:pt x="2347484" y="176422"/>
                </a:lnTo>
                <a:lnTo>
                  <a:pt x="2345884" y="169021"/>
                </a:lnTo>
                <a:lnTo>
                  <a:pt x="2367487" y="168221"/>
                </a:lnTo>
                <a:cubicBezTo>
                  <a:pt x="2372287" y="168087"/>
                  <a:pt x="2376154" y="167787"/>
                  <a:pt x="2379088" y="167321"/>
                </a:cubicBezTo>
                <a:cubicBezTo>
                  <a:pt x="2382022" y="166854"/>
                  <a:pt x="2384289" y="166021"/>
                  <a:pt x="2385889" y="164820"/>
                </a:cubicBezTo>
                <a:cubicBezTo>
                  <a:pt x="2387489" y="163620"/>
                  <a:pt x="2388523" y="161820"/>
                  <a:pt x="2388989" y="159420"/>
                </a:cubicBezTo>
                <a:cubicBezTo>
                  <a:pt x="2389456" y="157019"/>
                  <a:pt x="2389689" y="153819"/>
                  <a:pt x="2389689" y="149819"/>
                </a:cubicBezTo>
                <a:lnTo>
                  <a:pt x="2389689" y="52406"/>
                </a:lnTo>
                <a:cubicBezTo>
                  <a:pt x="2378355" y="73742"/>
                  <a:pt x="2363953" y="93311"/>
                  <a:pt x="2346484" y="111114"/>
                </a:cubicBezTo>
                <a:cubicBezTo>
                  <a:pt x="2329015" y="128916"/>
                  <a:pt x="2307946" y="145485"/>
                  <a:pt x="2283276" y="160820"/>
                </a:cubicBezTo>
                <a:lnTo>
                  <a:pt x="2279475" y="154419"/>
                </a:lnTo>
                <a:cubicBezTo>
                  <a:pt x="2326281" y="125749"/>
                  <a:pt x="2360619" y="91478"/>
                  <a:pt x="2382488" y="51606"/>
                </a:cubicBezTo>
                <a:lnTo>
                  <a:pt x="2283676" y="51606"/>
                </a:lnTo>
                <a:lnTo>
                  <a:pt x="2283676" y="44405"/>
                </a:lnTo>
                <a:lnTo>
                  <a:pt x="2389689" y="44405"/>
                </a:lnTo>
                <a:close/>
                <a:moveTo>
                  <a:pt x="3752479" y="2000"/>
                </a:moveTo>
                <a:cubicBezTo>
                  <a:pt x="3754345" y="3734"/>
                  <a:pt x="3756579" y="5934"/>
                  <a:pt x="3759179" y="8601"/>
                </a:cubicBezTo>
                <a:cubicBezTo>
                  <a:pt x="3761780" y="11268"/>
                  <a:pt x="3764447" y="14068"/>
                  <a:pt x="3767180" y="17002"/>
                </a:cubicBezTo>
                <a:cubicBezTo>
                  <a:pt x="3769914" y="19936"/>
                  <a:pt x="3772581" y="22803"/>
                  <a:pt x="3775181" y="25603"/>
                </a:cubicBezTo>
                <a:cubicBezTo>
                  <a:pt x="3777782" y="28403"/>
                  <a:pt x="3779949" y="30804"/>
                  <a:pt x="3781682" y="32804"/>
                </a:cubicBezTo>
                <a:lnTo>
                  <a:pt x="3776681" y="38005"/>
                </a:lnTo>
                <a:cubicBezTo>
                  <a:pt x="3774948" y="36004"/>
                  <a:pt x="3772815" y="33571"/>
                  <a:pt x="3770281" y="30704"/>
                </a:cubicBezTo>
                <a:cubicBezTo>
                  <a:pt x="3767747" y="27837"/>
                  <a:pt x="3765113" y="24936"/>
                  <a:pt x="3762380" y="22003"/>
                </a:cubicBezTo>
                <a:cubicBezTo>
                  <a:pt x="3759646" y="19069"/>
                  <a:pt x="3756979" y="16235"/>
                  <a:pt x="3754379" y="13501"/>
                </a:cubicBezTo>
                <a:cubicBezTo>
                  <a:pt x="3751778" y="10768"/>
                  <a:pt x="3749611" y="8534"/>
                  <a:pt x="3747878" y="6801"/>
                </a:cubicBezTo>
                <a:close/>
                <a:moveTo>
                  <a:pt x="2781986" y="2000"/>
                </a:moveTo>
                <a:lnTo>
                  <a:pt x="2788987" y="2400"/>
                </a:lnTo>
                <a:lnTo>
                  <a:pt x="2788987" y="45205"/>
                </a:lnTo>
                <a:lnTo>
                  <a:pt x="2857595" y="45205"/>
                </a:lnTo>
                <a:lnTo>
                  <a:pt x="2857595" y="119015"/>
                </a:lnTo>
                <a:lnTo>
                  <a:pt x="2788987" y="119015"/>
                </a:lnTo>
                <a:lnTo>
                  <a:pt x="2788987" y="181823"/>
                </a:lnTo>
                <a:lnTo>
                  <a:pt x="2781986" y="181823"/>
                </a:lnTo>
                <a:lnTo>
                  <a:pt x="2781986" y="119015"/>
                </a:lnTo>
                <a:lnTo>
                  <a:pt x="2713377" y="119015"/>
                </a:lnTo>
                <a:lnTo>
                  <a:pt x="2713377" y="45205"/>
                </a:lnTo>
                <a:lnTo>
                  <a:pt x="2781986" y="45205"/>
                </a:lnTo>
                <a:close/>
                <a:moveTo>
                  <a:pt x="1363990" y="2000"/>
                </a:moveTo>
                <a:lnTo>
                  <a:pt x="1370791" y="2400"/>
                </a:lnTo>
                <a:lnTo>
                  <a:pt x="1370791" y="48006"/>
                </a:lnTo>
                <a:lnTo>
                  <a:pt x="1418197" y="48006"/>
                </a:lnTo>
                <a:lnTo>
                  <a:pt x="1418197" y="54807"/>
                </a:lnTo>
                <a:lnTo>
                  <a:pt x="1370791" y="54807"/>
                </a:lnTo>
                <a:lnTo>
                  <a:pt x="1370791" y="109614"/>
                </a:lnTo>
                <a:lnTo>
                  <a:pt x="1427998" y="109614"/>
                </a:lnTo>
                <a:lnTo>
                  <a:pt x="1427998" y="116214"/>
                </a:lnTo>
                <a:lnTo>
                  <a:pt x="1370791" y="116214"/>
                </a:lnTo>
                <a:lnTo>
                  <a:pt x="1370791" y="181823"/>
                </a:lnTo>
                <a:lnTo>
                  <a:pt x="1363990" y="181823"/>
                </a:lnTo>
                <a:lnTo>
                  <a:pt x="1363990" y="116214"/>
                </a:lnTo>
                <a:lnTo>
                  <a:pt x="1301382" y="116214"/>
                </a:lnTo>
                <a:lnTo>
                  <a:pt x="1301382" y="109614"/>
                </a:lnTo>
                <a:lnTo>
                  <a:pt x="1363990" y="109614"/>
                </a:lnTo>
                <a:lnTo>
                  <a:pt x="1363990" y="54807"/>
                </a:lnTo>
                <a:lnTo>
                  <a:pt x="1324985" y="54807"/>
                </a:lnTo>
                <a:cubicBezTo>
                  <a:pt x="1322718" y="61341"/>
                  <a:pt x="1320318" y="67642"/>
                  <a:pt x="1317784" y="73709"/>
                </a:cubicBezTo>
                <a:cubicBezTo>
                  <a:pt x="1315250" y="79776"/>
                  <a:pt x="1312650" y="85544"/>
                  <a:pt x="1309983" y="91011"/>
                </a:cubicBezTo>
                <a:lnTo>
                  <a:pt x="1303582" y="88211"/>
                </a:lnTo>
                <a:cubicBezTo>
                  <a:pt x="1308783" y="77543"/>
                  <a:pt x="1313683" y="65808"/>
                  <a:pt x="1318284" y="53006"/>
                </a:cubicBezTo>
                <a:cubicBezTo>
                  <a:pt x="1322885" y="40205"/>
                  <a:pt x="1326785" y="27337"/>
                  <a:pt x="1329986" y="14402"/>
                </a:cubicBezTo>
                <a:lnTo>
                  <a:pt x="1336586" y="16402"/>
                </a:lnTo>
                <a:cubicBezTo>
                  <a:pt x="1335119" y="21736"/>
                  <a:pt x="1333653" y="27037"/>
                  <a:pt x="1332186" y="32304"/>
                </a:cubicBezTo>
                <a:cubicBezTo>
                  <a:pt x="1330719" y="37571"/>
                  <a:pt x="1329119" y="42805"/>
                  <a:pt x="1327385" y="48006"/>
                </a:cubicBezTo>
                <a:lnTo>
                  <a:pt x="1363990" y="48006"/>
                </a:lnTo>
                <a:close/>
                <a:moveTo>
                  <a:pt x="3590535" y="1800"/>
                </a:moveTo>
                <a:lnTo>
                  <a:pt x="3597535" y="2600"/>
                </a:lnTo>
                <a:cubicBezTo>
                  <a:pt x="3596735" y="6867"/>
                  <a:pt x="3595835" y="11301"/>
                  <a:pt x="3594835" y="15902"/>
                </a:cubicBezTo>
                <a:cubicBezTo>
                  <a:pt x="3593835" y="20502"/>
                  <a:pt x="3592801" y="25203"/>
                  <a:pt x="3591735" y="30004"/>
                </a:cubicBezTo>
                <a:lnTo>
                  <a:pt x="3677745" y="30004"/>
                </a:lnTo>
                <a:lnTo>
                  <a:pt x="3677745" y="36604"/>
                </a:lnTo>
                <a:lnTo>
                  <a:pt x="3590134" y="36604"/>
                </a:lnTo>
                <a:cubicBezTo>
                  <a:pt x="3588801" y="41938"/>
                  <a:pt x="3587434" y="47239"/>
                  <a:pt x="3586034" y="52506"/>
                </a:cubicBezTo>
                <a:cubicBezTo>
                  <a:pt x="3584634" y="57774"/>
                  <a:pt x="3583200" y="62941"/>
                  <a:pt x="3581733" y="68008"/>
                </a:cubicBezTo>
                <a:lnTo>
                  <a:pt x="3692547" y="68008"/>
                </a:lnTo>
                <a:lnTo>
                  <a:pt x="3692547" y="74809"/>
                </a:lnTo>
                <a:lnTo>
                  <a:pt x="3579733" y="74809"/>
                </a:lnTo>
                <a:cubicBezTo>
                  <a:pt x="3576133" y="86277"/>
                  <a:pt x="3572465" y="96545"/>
                  <a:pt x="3568732" y="105613"/>
                </a:cubicBezTo>
                <a:lnTo>
                  <a:pt x="3663143" y="105613"/>
                </a:lnTo>
                <a:lnTo>
                  <a:pt x="3663143" y="112814"/>
                </a:lnTo>
                <a:cubicBezTo>
                  <a:pt x="3660210" y="116814"/>
                  <a:pt x="3657043" y="120915"/>
                  <a:pt x="3653642" y="125115"/>
                </a:cubicBezTo>
                <a:cubicBezTo>
                  <a:pt x="3650242" y="129316"/>
                  <a:pt x="3646741" y="133450"/>
                  <a:pt x="3643141" y="137517"/>
                </a:cubicBezTo>
                <a:cubicBezTo>
                  <a:pt x="3639541" y="141584"/>
                  <a:pt x="3635907" y="145518"/>
                  <a:pt x="3632239" y="149318"/>
                </a:cubicBezTo>
                <a:cubicBezTo>
                  <a:pt x="3628572" y="153119"/>
                  <a:pt x="3625006" y="156619"/>
                  <a:pt x="3621539" y="159820"/>
                </a:cubicBezTo>
                <a:cubicBezTo>
                  <a:pt x="3628873" y="163154"/>
                  <a:pt x="3635874" y="166321"/>
                  <a:pt x="3642541" y="169321"/>
                </a:cubicBezTo>
                <a:cubicBezTo>
                  <a:pt x="3649209" y="172321"/>
                  <a:pt x="3655076" y="175088"/>
                  <a:pt x="3660143" y="177622"/>
                </a:cubicBezTo>
                <a:lnTo>
                  <a:pt x="3657343" y="184423"/>
                </a:lnTo>
                <a:cubicBezTo>
                  <a:pt x="3650009" y="180956"/>
                  <a:pt x="3641308" y="176922"/>
                  <a:pt x="3631240" y="172321"/>
                </a:cubicBezTo>
                <a:cubicBezTo>
                  <a:pt x="3621172" y="167721"/>
                  <a:pt x="3610904" y="163087"/>
                  <a:pt x="3600436" y="158420"/>
                </a:cubicBezTo>
                <a:cubicBezTo>
                  <a:pt x="3589968" y="153752"/>
                  <a:pt x="3579833" y="149318"/>
                  <a:pt x="3570032" y="145118"/>
                </a:cubicBezTo>
                <a:cubicBezTo>
                  <a:pt x="3560231" y="140917"/>
                  <a:pt x="3551930" y="137417"/>
                  <a:pt x="3545129" y="134617"/>
                </a:cubicBezTo>
                <a:lnTo>
                  <a:pt x="3547729" y="128016"/>
                </a:lnTo>
                <a:cubicBezTo>
                  <a:pt x="3551729" y="129616"/>
                  <a:pt x="3556330" y="131516"/>
                  <a:pt x="3561531" y="133717"/>
                </a:cubicBezTo>
                <a:cubicBezTo>
                  <a:pt x="3566731" y="135917"/>
                  <a:pt x="3572232" y="138284"/>
                  <a:pt x="3578033" y="140817"/>
                </a:cubicBezTo>
                <a:cubicBezTo>
                  <a:pt x="3583833" y="143351"/>
                  <a:pt x="3589868" y="145951"/>
                  <a:pt x="3596135" y="148618"/>
                </a:cubicBezTo>
                <a:cubicBezTo>
                  <a:pt x="3602403" y="151285"/>
                  <a:pt x="3608603" y="154019"/>
                  <a:pt x="3614737" y="156819"/>
                </a:cubicBezTo>
                <a:cubicBezTo>
                  <a:pt x="3621405" y="150419"/>
                  <a:pt x="3628239" y="143318"/>
                  <a:pt x="3635240" y="135517"/>
                </a:cubicBezTo>
                <a:cubicBezTo>
                  <a:pt x="3642241" y="127716"/>
                  <a:pt x="3648541" y="120081"/>
                  <a:pt x="3654142" y="112614"/>
                </a:cubicBezTo>
                <a:lnTo>
                  <a:pt x="3560731" y="112614"/>
                </a:lnTo>
                <a:lnTo>
                  <a:pt x="3560731" y="106213"/>
                </a:lnTo>
                <a:cubicBezTo>
                  <a:pt x="3562598" y="101813"/>
                  <a:pt x="3564498" y="96979"/>
                  <a:pt x="3566431" y="91711"/>
                </a:cubicBezTo>
                <a:cubicBezTo>
                  <a:pt x="3568365" y="86444"/>
                  <a:pt x="3570265" y="80810"/>
                  <a:pt x="3572132" y="74809"/>
                </a:cubicBezTo>
                <a:lnTo>
                  <a:pt x="3517125" y="74809"/>
                </a:lnTo>
                <a:lnTo>
                  <a:pt x="3517125" y="68008"/>
                </a:lnTo>
                <a:lnTo>
                  <a:pt x="3574332" y="68008"/>
                </a:lnTo>
                <a:cubicBezTo>
                  <a:pt x="3575799" y="62941"/>
                  <a:pt x="3577266" y="57740"/>
                  <a:pt x="3578733" y="52406"/>
                </a:cubicBezTo>
                <a:cubicBezTo>
                  <a:pt x="3580200" y="47072"/>
                  <a:pt x="3581600" y="41805"/>
                  <a:pt x="3582933" y="36604"/>
                </a:cubicBezTo>
                <a:lnTo>
                  <a:pt x="3531727" y="36604"/>
                </a:lnTo>
                <a:lnTo>
                  <a:pt x="3531727" y="30004"/>
                </a:lnTo>
                <a:lnTo>
                  <a:pt x="3584534" y="30004"/>
                </a:lnTo>
                <a:cubicBezTo>
                  <a:pt x="3585734" y="24936"/>
                  <a:pt x="3586834" y="20036"/>
                  <a:pt x="3587834" y="15302"/>
                </a:cubicBezTo>
                <a:cubicBezTo>
                  <a:pt x="3588834" y="10568"/>
                  <a:pt x="3589734" y="6067"/>
                  <a:pt x="3590535" y="1800"/>
                </a:cubicBezTo>
                <a:close/>
                <a:moveTo>
                  <a:pt x="107614" y="1800"/>
                </a:moveTo>
                <a:lnTo>
                  <a:pt x="114615" y="3200"/>
                </a:lnTo>
                <a:cubicBezTo>
                  <a:pt x="111948" y="14135"/>
                  <a:pt x="108280" y="25736"/>
                  <a:pt x="103613" y="38005"/>
                </a:cubicBezTo>
                <a:lnTo>
                  <a:pt x="177823" y="38005"/>
                </a:lnTo>
                <a:lnTo>
                  <a:pt x="177823" y="45205"/>
                </a:lnTo>
                <a:lnTo>
                  <a:pt x="156220" y="45205"/>
                </a:lnTo>
                <a:cubicBezTo>
                  <a:pt x="155153" y="54673"/>
                  <a:pt x="153786" y="63441"/>
                  <a:pt x="152119" y="71509"/>
                </a:cubicBezTo>
                <a:cubicBezTo>
                  <a:pt x="150452" y="79576"/>
                  <a:pt x="148419" y="87111"/>
                  <a:pt x="146019" y="94112"/>
                </a:cubicBezTo>
                <a:cubicBezTo>
                  <a:pt x="143618" y="101112"/>
                  <a:pt x="140785" y="107713"/>
                  <a:pt x="137517" y="113914"/>
                </a:cubicBezTo>
                <a:cubicBezTo>
                  <a:pt x="134250" y="120115"/>
                  <a:pt x="130417" y="126016"/>
                  <a:pt x="126016" y="131616"/>
                </a:cubicBezTo>
                <a:cubicBezTo>
                  <a:pt x="132684" y="139617"/>
                  <a:pt x="140518" y="147185"/>
                  <a:pt x="149519" y="154319"/>
                </a:cubicBezTo>
                <a:cubicBezTo>
                  <a:pt x="158520" y="161453"/>
                  <a:pt x="169021" y="168688"/>
                  <a:pt x="181023" y="176022"/>
                </a:cubicBezTo>
                <a:lnTo>
                  <a:pt x="177022" y="182223"/>
                </a:lnTo>
                <a:cubicBezTo>
                  <a:pt x="165021" y="174888"/>
                  <a:pt x="154520" y="167521"/>
                  <a:pt x="145518" y="160120"/>
                </a:cubicBezTo>
                <a:cubicBezTo>
                  <a:pt x="136517" y="152719"/>
                  <a:pt x="128616" y="145018"/>
                  <a:pt x="121816" y="137017"/>
                </a:cubicBezTo>
                <a:cubicBezTo>
                  <a:pt x="114748" y="145151"/>
                  <a:pt x="106380" y="152886"/>
                  <a:pt x="96712" y="160220"/>
                </a:cubicBezTo>
                <a:cubicBezTo>
                  <a:pt x="87044" y="167554"/>
                  <a:pt x="75543" y="175155"/>
                  <a:pt x="62208" y="183023"/>
                </a:cubicBezTo>
                <a:lnTo>
                  <a:pt x="58008" y="176822"/>
                </a:lnTo>
                <a:cubicBezTo>
                  <a:pt x="71609" y="169088"/>
                  <a:pt x="83211" y="161520"/>
                  <a:pt x="92812" y="154119"/>
                </a:cubicBezTo>
                <a:cubicBezTo>
                  <a:pt x="102413" y="146718"/>
                  <a:pt x="110614" y="139151"/>
                  <a:pt x="117415" y="131416"/>
                </a:cubicBezTo>
                <a:cubicBezTo>
                  <a:pt x="110347" y="122215"/>
                  <a:pt x="104647" y="112414"/>
                  <a:pt x="100313" y="102013"/>
                </a:cubicBezTo>
                <a:cubicBezTo>
                  <a:pt x="95979" y="91611"/>
                  <a:pt x="92679" y="80010"/>
                  <a:pt x="90412" y="67208"/>
                </a:cubicBezTo>
                <a:cubicBezTo>
                  <a:pt x="88411" y="71075"/>
                  <a:pt x="86344" y="74842"/>
                  <a:pt x="84211" y="78510"/>
                </a:cubicBezTo>
                <a:cubicBezTo>
                  <a:pt x="82077" y="82177"/>
                  <a:pt x="79944" y="85544"/>
                  <a:pt x="77810" y="88611"/>
                </a:cubicBezTo>
                <a:lnTo>
                  <a:pt x="72809" y="83810"/>
                </a:lnTo>
                <a:cubicBezTo>
                  <a:pt x="76410" y="78476"/>
                  <a:pt x="80010" y="72409"/>
                  <a:pt x="83611" y="65608"/>
                </a:cubicBezTo>
                <a:cubicBezTo>
                  <a:pt x="87211" y="58807"/>
                  <a:pt x="90545" y="51740"/>
                  <a:pt x="93612" y="44405"/>
                </a:cubicBezTo>
                <a:cubicBezTo>
                  <a:pt x="96679" y="37071"/>
                  <a:pt x="99446" y="29737"/>
                  <a:pt x="101913" y="22403"/>
                </a:cubicBezTo>
                <a:cubicBezTo>
                  <a:pt x="104380" y="15068"/>
                  <a:pt x="106280" y="8201"/>
                  <a:pt x="107614" y="1800"/>
                </a:cubicBezTo>
                <a:close/>
                <a:moveTo>
                  <a:pt x="323364" y="1600"/>
                </a:moveTo>
                <a:cubicBezTo>
                  <a:pt x="324565" y="4800"/>
                  <a:pt x="325765" y="8501"/>
                  <a:pt x="326965" y="12701"/>
                </a:cubicBezTo>
                <a:cubicBezTo>
                  <a:pt x="328165" y="16902"/>
                  <a:pt x="329299" y="21069"/>
                  <a:pt x="330365" y="25203"/>
                </a:cubicBezTo>
                <a:lnTo>
                  <a:pt x="374371" y="25203"/>
                </a:lnTo>
                <a:lnTo>
                  <a:pt x="374371" y="66208"/>
                </a:lnTo>
                <a:lnTo>
                  <a:pt x="282159" y="66208"/>
                </a:lnTo>
                <a:cubicBezTo>
                  <a:pt x="282159" y="78876"/>
                  <a:pt x="281759" y="90444"/>
                  <a:pt x="280959" y="100912"/>
                </a:cubicBezTo>
                <a:cubicBezTo>
                  <a:pt x="280159" y="111380"/>
                  <a:pt x="278792" y="121015"/>
                  <a:pt x="276859" y="129816"/>
                </a:cubicBezTo>
                <a:cubicBezTo>
                  <a:pt x="274925" y="138617"/>
                  <a:pt x="272391" y="146818"/>
                  <a:pt x="269258" y="154419"/>
                </a:cubicBezTo>
                <a:cubicBezTo>
                  <a:pt x="266124" y="162020"/>
                  <a:pt x="262290" y="169354"/>
                  <a:pt x="257756" y="176422"/>
                </a:cubicBezTo>
                <a:lnTo>
                  <a:pt x="251956" y="173021"/>
                </a:lnTo>
                <a:cubicBezTo>
                  <a:pt x="256489" y="166087"/>
                  <a:pt x="260323" y="158986"/>
                  <a:pt x="263457" y="151719"/>
                </a:cubicBezTo>
                <a:cubicBezTo>
                  <a:pt x="266591" y="144451"/>
                  <a:pt x="269091" y="136550"/>
                  <a:pt x="270958" y="128016"/>
                </a:cubicBezTo>
                <a:cubicBezTo>
                  <a:pt x="272825" y="119481"/>
                  <a:pt x="274158" y="110114"/>
                  <a:pt x="274958" y="99912"/>
                </a:cubicBezTo>
                <a:cubicBezTo>
                  <a:pt x="275759" y="89711"/>
                  <a:pt x="276159" y="78076"/>
                  <a:pt x="276159" y="65008"/>
                </a:cubicBezTo>
                <a:lnTo>
                  <a:pt x="276159" y="25203"/>
                </a:lnTo>
                <a:lnTo>
                  <a:pt x="323965" y="25203"/>
                </a:lnTo>
                <a:cubicBezTo>
                  <a:pt x="322898" y="21336"/>
                  <a:pt x="321731" y="17369"/>
                  <a:pt x="320464" y="13301"/>
                </a:cubicBezTo>
                <a:cubicBezTo>
                  <a:pt x="319197" y="9234"/>
                  <a:pt x="318030" y="5600"/>
                  <a:pt x="316964" y="2400"/>
                </a:cubicBezTo>
                <a:close/>
                <a:moveTo>
                  <a:pt x="1123036" y="600"/>
                </a:moveTo>
                <a:lnTo>
                  <a:pt x="1129437" y="1000"/>
                </a:lnTo>
                <a:lnTo>
                  <a:pt x="1129437" y="19402"/>
                </a:lnTo>
                <a:lnTo>
                  <a:pt x="1209647" y="19402"/>
                </a:lnTo>
                <a:lnTo>
                  <a:pt x="1209647" y="25203"/>
                </a:lnTo>
                <a:lnTo>
                  <a:pt x="1129437" y="25203"/>
                </a:lnTo>
                <a:lnTo>
                  <a:pt x="1129437" y="42805"/>
                </a:lnTo>
                <a:lnTo>
                  <a:pt x="1188044" y="42805"/>
                </a:lnTo>
                <a:lnTo>
                  <a:pt x="1188044" y="73609"/>
                </a:lnTo>
                <a:lnTo>
                  <a:pt x="1129437" y="73609"/>
                </a:lnTo>
                <a:lnTo>
                  <a:pt x="1129437" y="91011"/>
                </a:lnTo>
                <a:lnTo>
                  <a:pt x="1192244" y="91011"/>
                </a:lnTo>
                <a:lnTo>
                  <a:pt x="1192244" y="115614"/>
                </a:lnTo>
                <a:lnTo>
                  <a:pt x="1215847" y="115614"/>
                </a:lnTo>
                <a:lnTo>
                  <a:pt x="1215847" y="121615"/>
                </a:lnTo>
                <a:lnTo>
                  <a:pt x="1192244" y="121615"/>
                </a:lnTo>
                <a:lnTo>
                  <a:pt x="1192244" y="147018"/>
                </a:lnTo>
                <a:lnTo>
                  <a:pt x="1129437" y="147018"/>
                </a:lnTo>
                <a:lnTo>
                  <a:pt x="1129437" y="156619"/>
                </a:lnTo>
                <a:cubicBezTo>
                  <a:pt x="1129437" y="160353"/>
                  <a:pt x="1129070" y="163454"/>
                  <a:pt x="1128336" y="165921"/>
                </a:cubicBezTo>
                <a:cubicBezTo>
                  <a:pt x="1127603" y="168388"/>
                  <a:pt x="1126370" y="170421"/>
                  <a:pt x="1124636" y="172021"/>
                </a:cubicBezTo>
                <a:cubicBezTo>
                  <a:pt x="1122902" y="173622"/>
                  <a:pt x="1120636" y="174788"/>
                  <a:pt x="1117835" y="175522"/>
                </a:cubicBezTo>
                <a:cubicBezTo>
                  <a:pt x="1115035" y="176255"/>
                  <a:pt x="1111634" y="176755"/>
                  <a:pt x="1107634" y="177022"/>
                </a:cubicBezTo>
                <a:lnTo>
                  <a:pt x="1092232" y="178022"/>
                </a:lnTo>
                <a:lnTo>
                  <a:pt x="1090432" y="171621"/>
                </a:lnTo>
                <a:lnTo>
                  <a:pt x="1106434" y="170821"/>
                </a:lnTo>
                <a:cubicBezTo>
                  <a:pt x="1109634" y="170688"/>
                  <a:pt x="1112301" y="170354"/>
                  <a:pt x="1114435" y="169821"/>
                </a:cubicBezTo>
                <a:cubicBezTo>
                  <a:pt x="1116568" y="169288"/>
                  <a:pt x="1118269" y="168454"/>
                  <a:pt x="1119535" y="167321"/>
                </a:cubicBezTo>
                <a:cubicBezTo>
                  <a:pt x="1120802" y="166187"/>
                  <a:pt x="1121702" y="164687"/>
                  <a:pt x="1122236" y="162820"/>
                </a:cubicBezTo>
                <a:cubicBezTo>
                  <a:pt x="1122769" y="160953"/>
                  <a:pt x="1123036" y="158553"/>
                  <a:pt x="1123036" y="155619"/>
                </a:cubicBezTo>
                <a:lnTo>
                  <a:pt x="1123036" y="147018"/>
                </a:lnTo>
                <a:lnTo>
                  <a:pt x="1050027" y="147018"/>
                </a:lnTo>
                <a:lnTo>
                  <a:pt x="1050027" y="141217"/>
                </a:lnTo>
                <a:lnTo>
                  <a:pt x="1123036" y="141217"/>
                </a:lnTo>
                <a:lnTo>
                  <a:pt x="1123036" y="121615"/>
                </a:lnTo>
                <a:lnTo>
                  <a:pt x="1035825" y="121615"/>
                </a:lnTo>
                <a:lnTo>
                  <a:pt x="1035825" y="115614"/>
                </a:lnTo>
                <a:lnTo>
                  <a:pt x="1123036" y="115614"/>
                </a:lnTo>
                <a:lnTo>
                  <a:pt x="1123036" y="96812"/>
                </a:lnTo>
                <a:lnTo>
                  <a:pt x="1052027" y="96812"/>
                </a:lnTo>
                <a:lnTo>
                  <a:pt x="1052027" y="91011"/>
                </a:lnTo>
                <a:lnTo>
                  <a:pt x="1123036" y="91011"/>
                </a:lnTo>
                <a:lnTo>
                  <a:pt x="1123036" y="73609"/>
                </a:lnTo>
                <a:lnTo>
                  <a:pt x="1063628" y="73609"/>
                </a:lnTo>
                <a:lnTo>
                  <a:pt x="1063628" y="42805"/>
                </a:lnTo>
                <a:lnTo>
                  <a:pt x="1123036" y="42805"/>
                </a:lnTo>
                <a:lnTo>
                  <a:pt x="1123036" y="25203"/>
                </a:lnTo>
                <a:lnTo>
                  <a:pt x="1042026" y="25203"/>
                </a:lnTo>
                <a:lnTo>
                  <a:pt x="1042026" y="19402"/>
                </a:lnTo>
                <a:lnTo>
                  <a:pt x="1123036" y="19402"/>
                </a:lnTo>
                <a:close/>
                <a:moveTo>
                  <a:pt x="502311" y="200"/>
                </a:moveTo>
                <a:lnTo>
                  <a:pt x="509712" y="1600"/>
                </a:lnTo>
                <a:cubicBezTo>
                  <a:pt x="509045" y="3467"/>
                  <a:pt x="508311" y="5534"/>
                  <a:pt x="507511" y="7801"/>
                </a:cubicBezTo>
                <a:cubicBezTo>
                  <a:pt x="506711" y="10068"/>
                  <a:pt x="505844" y="12401"/>
                  <a:pt x="504911" y="14802"/>
                </a:cubicBezTo>
                <a:cubicBezTo>
                  <a:pt x="503978" y="17202"/>
                  <a:pt x="503044" y="19536"/>
                  <a:pt x="502111" y="21803"/>
                </a:cubicBezTo>
                <a:cubicBezTo>
                  <a:pt x="501177" y="24069"/>
                  <a:pt x="500244" y="26203"/>
                  <a:pt x="499310" y="28203"/>
                </a:cubicBezTo>
                <a:lnTo>
                  <a:pt x="573320" y="28203"/>
                </a:lnTo>
                <a:lnTo>
                  <a:pt x="573320" y="180022"/>
                </a:lnTo>
                <a:lnTo>
                  <a:pt x="566319" y="180022"/>
                </a:lnTo>
                <a:lnTo>
                  <a:pt x="566319" y="166021"/>
                </a:lnTo>
                <a:lnTo>
                  <a:pt x="452304" y="166021"/>
                </a:lnTo>
                <a:lnTo>
                  <a:pt x="452304" y="181022"/>
                </a:lnTo>
                <a:lnTo>
                  <a:pt x="445304" y="181022"/>
                </a:lnTo>
                <a:lnTo>
                  <a:pt x="445304" y="28203"/>
                </a:lnTo>
                <a:lnTo>
                  <a:pt x="491309" y="28203"/>
                </a:lnTo>
                <a:cubicBezTo>
                  <a:pt x="492243" y="26203"/>
                  <a:pt x="493243" y="23969"/>
                  <a:pt x="494310" y="21502"/>
                </a:cubicBezTo>
                <a:cubicBezTo>
                  <a:pt x="495377" y="19036"/>
                  <a:pt x="496410" y="16535"/>
                  <a:pt x="497410" y="14002"/>
                </a:cubicBezTo>
                <a:cubicBezTo>
                  <a:pt x="498410" y="11468"/>
                  <a:pt x="499310" y="9001"/>
                  <a:pt x="500110" y="6601"/>
                </a:cubicBezTo>
                <a:cubicBezTo>
                  <a:pt x="500910" y="4200"/>
                  <a:pt x="501644" y="2067"/>
                  <a:pt x="502311" y="200"/>
                </a:cubicBezTo>
                <a:close/>
                <a:moveTo>
                  <a:pt x="4424810" y="0"/>
                </a:moveTo>
                <a:cubicBezTo>
                  <a:pt x="4426277" y="2533"/>
                  <a:pt x="4427844" y="5300"/>
                  <a:pt x="4429511" y="8301"/>
                </a:cubicBezTo>
                <a:cubicBezTo>
                  <a:pt x="4431177" y="11301"/>
                  <a:pt x="4432878" y="14368"/>
                  <a:pt x="4434611" y="17502"/>
                </a:cubicBezTo>
                <a:cubicBezTo>
                  <a:pt x="4436345" y="20636"/>
                  <a:pt x="4437979" y="23669"/>
                  <a:pt x="4439512" y="26603"/>
                </a:cubicBezTo>
                <a:cubicBezTo>
                  <a:pt x="4441045" y="29537"/>
                  <a:pt x="4442413" y="32204"/>
                  <a:pt x="4443613" y="34604"/>
                </a:cubicBezTo>
                <a:lnTo>
                  <a:pt x="4437411" y="37805"/>
                </a:lnTo>
                <a:cubicBezTo>
                  <a:pt x="4436345" y="35538"/>
                  <a:pt x="4435078" y="32937"/>
                  <a:pt x="4433611" y="30004"/>
                </a:cubicBezTo>
                <a:cubicBezTo>
                  <a:pt x="4432145" y="27070"/>
                  <a:pt x="4430611" y="24069"/>
                  <a:pt x="4429011" y="21002"/>
                </a:cubicBezTo>
                <a:cubicBezTo>
                  <a:pt x="4427411" y="17935"/>
                  <a:pt x="4425744" y="14835"/>
                  <a:pt x="4424010" y="11701"/>
                </a:cubicBezTo>
                <a:cubicBezTo>
                  <a:pt x="4422277" y="8568"/>
                  <a:pt x="4420543" y="5667"/>
                  <a:pt x="4418809" y="300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R="0" lvl="0" indent="0" algn="just" fontAlgn="auto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600" b="0" i="0" u="none" strike="noStrike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endParaRPr lang="en-US" altLang="zh-CN" dirty="0"/>
          </a:p>
        </p:txBody>
      </p:sp>
      <p:sp>
        <p:nvSpPr>
          <p:cNvPr id="50" name="文本框-4_矢量">
            <a:extLst>
              <a:ext uri="{FF2B5EF4-FFF2-40B4-BE49-F238E27FC236}">
                <a16:creationId xmlns:a16="http://schemas.microsoft.com/office/drawing/2014/main" id="{DF03E7B6-8883-46CF-B03F-AE869DE79FA4}"/>
              </a:ext>
            </a:extLst>
          </p:cNvPr>
          <p:cNvSpPr txBox="1"/>
          <p:nvPr/>
        </p:nvSpPr>
        <p:spPr>
          <a:xfrm>
            <a:off x="6200227" y="1905060"/>
            <a:ext cx="4734763" cy="291389"/>
          </a:xfrm>
          <a:custGeom>
            <a:avLst/>
            <a:gdLst/>
            <a:ahLst/>
            <a:cxnLst/>
            <a:rect l="l" t="t" r="r" b="b"/>
            <a:pathLst>
              <a:path w="4734763" h="291389">
                <a:moveTo>
                  <a:pt x="1842668" y="222809"/>
                </a:moveTo>
                <a:lnTo>
                  <a:pt x="1842668" y="248717"/>
                </a:lnTo>
                <a:lnTo>
                  <a:pt x="1978914" y="248717"/>
                </a:lnTo>
                <a:lnTo>
                  <a:pt x="1978914" y="222809"/>
                </a:lnTo>
                <a:close/>
                <a:moveTo>
                  <a:pt x="2126056" y="211227"/>
                </a:moveTo>
                <a:lnTo>
                  <a:pt x="2151355" y="211227"/>
                </a:lnTo>
                <a:cubicBezTo>
                  <a:pt x="2151355" y="217729"/>
                  <a:pt x="2150339" y="224689"/>
                  <a:pt x="2148307" y="232105"/>
                </a:cubicBezTo>
                <a:cubicBezTo>
                  <a:pt x="2146275" y="239522"/>
                  <a:pt x="2143735" y="246787"/>
                  <a:pt x="2140687" y="253899"/>
                </a:cubicBezTo>
                <a:cubicBezTo>
                  <a:pt x="2137639" y="261011"/>
                  <a:pt x="2134184" y="267818"/>
                  <a:pt x="2130324" y="274320"/>
                </a:cubicBezTo>
                <a:cubicBezTo>
                  <a:pt x="2126463" y="280823"/>
                  <a:pt x="2122703" y="286512"/>
                  <a:pt x="2119046" y="291389"/>
                </a:cubicBezTo>
                <a:lnTo>
                  <a:pt x="2097405" y="291389"/>
                </a:lnTo>
                <a:cubicBezTo>
                  <a:pt x="2101469" y="285090"/>
                  <a:pt x="2105279" y="278435"/>
                  <a:pt x="2108835" y="271425"/>
                </a:cubicBezTo>
                <a:cubicBezTo>
                  <a:pt x="2112391" y="264414"/>
                  <a:pt x="2115439" y="257404"/>
                  <a:pt x="2117979" y="250393"/>
                </a:cubicBezTo>
                <a:cubicBezTo>
                  <a:pt x="2120519" y="243383"/>
                  <a:pt x="2122500" y="236525"/>
                  <a:pt x="2123923" y="229819"/>
                </a:cubicBezTo>
                <a:cubicBezTo>
                  <a:pt x="2125345" y="223114"/>
                  <a:pt x="2126056" y="216916"/>
                  <a:pt x="2126056" y="211227"/>
                </a:cubicBezTo>
                <a:close/>
                <a:moveTo>
                  <a:pt x="3959733" y="208483"/>
                </a:moveTo>
                <a:cubicBezTo>
                  <a:pt x="3961968" y="210312"/>
                  <a:pt x="3964559" y="212700"/>
                  <a:pt x="3967505" y="215646"/>
                </a:cubicBezTo>
                <a:cubicBezTo>
                  <a:pt x="3970452" y="218593"/>
                  <a:pt x="3973500" y="221691"/>
                  <a:pt x="3976649" y="224943"/>
                </a:cubicBezTo>
                <a:cubicBezTo>
                  <a:pt x="3979799" y="228194"/>
                  <a:pt x="3982796" y="231394"/>
                  <a:pt x="3985641" y="234544"/>
                </a:cubicBezTo>
                <a:cubicBezTo>
                  <a:pt x="3988485" y="237693"/>
                  <a:pt x="3990822" y="240487"/>
                  <a:pt x="3992651" y="242926"/>
                </a:cubicBezTo>
                <a:lnTo>
                  <a:pt x="3977107" y="259385"/>
                </a:lnTo>
                <a:cubicBezTo>
                  <a:pt x="3975278" y="256337"/>
                  <a:pt x="3972992" y="253035"/>
                  <a:pt x="3970249" y="249479"/>
                </a:cubicBezTo>
                <a:cubicBezTo>
                  <a:pt x="3967505" y="245923"/>
                  <a:pt x="3964661" y="242418"/>
                  <a:pt x="3961714" y="238963"/>
                </a:cubicBezTo>
                <a:cubicBezTo>
                  <a:pt x="3958767" y="235509"/>
                  <a:pt x="3955821" y="232258"/>
                  <a:pt x="3952875" y="229210"/>
                </a:cubicBezTo>
                <a:cubicBezTo>
                  <a:pt x="3949928" y="226162"/>
                  <a:pt x="3947439" y="223622"/>
                  <a:pt x="3945407" y="221590"/>
                </a:cubicBezTo>
                <a:close/>
                <a:moveTo>
                  <a:pt x="3913708" y="208483"/>
                </a:moveTo>
                <a:lnTo>
                  <a:pt x="3929558" y="221590"/>
                </a:lnTo>
                <a:cubicBezTo>
                  <a:pt x="3925900" y="226670"/>
                  <a:pt x="3921785" y="231902"/>
                  <a:pt x="3917213" y="237287"/>
                </a:cubicBezTo>
                <a:cubicBezTo>
                  <a:pt x="3912641" y="242672"/>
                  <a:pt x="3907866" y="247904"/>
                  <a:pt x="3902887" y="252984"/>
                </a:cubicBezTo>
                <a:cubicBezTo>
                  <a:pt x="3897909" y="258064"/>
                  <a:pt x="3892982" y="262941"/>
                  <a:pt x="3888105" y="267615"/>
                </a:cubicBezTo>
                <a:cubicBezTo>
                  <a:pt x="3883228" y="272288"/>
                  <a:pt x="3878859" y="276454"/>
                  <a:pt x="3874999" y="280111"/>
                </a:cubicBezTo>
                <a:lnTo>
                  <a:pt x="3859759" y="263957"/>
                </a:lnTo>
                <a:cubicBezTo>
                  <a:pt x="3863822" y="260503"/>
                  <a:pt x="3868293" y="256591"/>
                  <a:pt x="3873170" y="252222"/>
                </a:cubicBezTo>
                <a:cubicBezTo>
                  <a:pt x="3878046" y="247853"/>
                  <a:pt x="3882923" y="243231"/>
                  <a:pt x="3887800" y="238354"/>
                </a:cubicBezTo>
                <a:cubicBezTo>
                  <a:pt x="3892677" y="233477"/>
                  <a:pt x="3897351" y="228499"/>
                  <a:pt x="3901821" y="223419"/>
                </a:cubicBezTo>
                <a:cubicBezTo>
                  <a:pt x="3906291" y="218339"/>
                  <a:pt x="3910254" y="213360"/>
                  <a:pt x="3913708" y="208483"/>
                </a:cubicBezTo>
                <a:close/>
                <a:moveTo>
                  <a:pt x="3093567" y="193243"/>
                </a:moveTo>
                <a:lnTo>
                  <a:pt x="3093567" y="236525"/>
                </a:lnTo>
                <a:lnTo>
                  <a:pt x="3144469" y="236525"/>
                </a:lnTo>
                <a:lnTo>
                  <a:pt x="3144469" y="193243"/>
                </a:lnTo>
                <a:close/>
                <a:moveTo>
                  <a:pt x="395249" y="192024"/>
                </a:moveTo>
                <a:cubicBezTo>
                  <a:pt x="395249" y="196698"/>
                  <a:pt x="395199" y="201676"/>
                  <a:pt x="395097" y="206959"/>
                </a:cubicBezTo>
                <a:cubicBezTo>
                  <a:pt x="394995" y="212243"/>
                  <a:pt x="394843" y="215697"/>
                  <a:pt x="394640" y="217323"/>
                </a:cubicBezTo>
                <a:lnTo>
                  <a:pt x="477545" y="217323"/>
                </a:lnTo>
                <a:lnTo>
                  <a:pt x="477545" y="192024"/>
                </a:lnTo>
                <a:close/>
                <a:moveTo>
                  <a:pt x="4226357" y="186538"/>
                </a:moveTo>
                <a:lnTo>
                  <a:pt x="4226967" y="196596"/>
                </a:lnTo>
                <a:lnTo>
                  <a:pt x="4227576" y="206350"/>
                </a:lnTo>
                <a:cubicBezTo>
                  <a:pt x="4223309" y="207569"/>
                  <a:pt x="4218025" y="208839"/>
                  <a:pt x="4211727" y="210160"/>
                </a:cubicBezTo>
                <a:cubicBezTo>
                  <a:pt x="4205427" y="211481"/>
                  <a:pt x="4198874" y="212751"/>
                  <a:pt x="4192067" y="213970"/>
                </a:cubicBezTo>
                <a:cubicBezTo>
                  <a:pt x="4185259" y="215189"/>
                  <a:pt x="4178707" y="216307"/>
                  <a:pt x="4172407" y="217323"/>
                </a:cubicBezTo>
                <a:cubicBezTo>
                  <a:pt x="4166108" y="218339"/>
                  <a:pt x="4160825" y="219151"/>
                  <a:pt x="4156557" y="219761"/>
                </a:cubicBezTo>
                <a:lnTo>
                  <a:pt x="4154119" y="199035"/>
                </a:lnTo>
                <a:cubicBezTo>
                  <a:pt x="4158386" y="198628"/>
                  <a:pt x="4163720" y="197968"/>
                  <a:pt x="4170121" y="197053"/>
                </a:cubicBezTo>
                <a:cubicBezTo>
                  <a:pt x="4176521" y="196139"/>
                  <a:pt x="4183177" y="195123"/>
                  <a:pt x="4190085" y="194005"/>
                </a:cubicBezTo>
                <a:cubicBezTo>
                  <a:pt x="4196995" y="192888"/>
                  <a:pt x="4203649" y="191668"/>
                  <a:pt x="4210050" y="190348"/>
                </a:cubicBezTo>
                <a:cubicBezTo>
                  <a:pt x="4216451" y="189027"/>
                  <a:pt x="4221886" y="187757"/>
                  <a:pt x="4226357" y="186538"/>
                </a:cubicBezTo>
                <a:close/>
                <a:moveTo>
                  <a:pt x="2781224" y="186538"/>
                </a:moveTo>
                <a:lnTo>
                  <a:pt x="2781224" y="242621"/>
                </a:lnTo>
                <a:lnTo>
                  <a:pt x="2882722" y="242621"/>
                </a:lnTo>
                <a:lnTo>
                  <a:pt x="2882722" y="186538"/>
                </a:lnTo>
                <a:close/>
                <a:moveTo>
                  <a:pt x="1842668" y="180137"/>
                </a:moveTo>
                <a:lnTo>
                  <a:pt x="1842668" y="203911"/>
                </a:lnTo>
                <a:lnTo>
                  <a:pt x="1978914" y="203911"/>
                </a:lnTo>
                <a:lnTo>
                  <a:pt x="1978914" y="180137"/>
                </a:lnTo>
                <a:close/>
                <a:moveTo>
                  <a:pt x="34747" y="176784"/>
                </a:moveTo>
                <a:lnTo>
                  <a:pt x="53950" y="181966"/>
                </a:lnTo>
                <a:cubicBezTo>
                  <a:pt x="49073" y="196596"/>
                  <a:pt x="43282" y="210668"/>
                  <a:pt x="36576" y="224181"/>
                </a:cubicBezTo>
                <a:cubicBezTo>
                  <a:pt x="29871" y="237693"/>
                  <a:pt x="23571" y="249631"/>
                  <a:pt x="17679" y="259995"/>
                </a:cubicBezTo>
                <a:lnTo>
                  <a:pt x="0" y="250241"/>
                </a:lnTo>
                <a:cubicBezTo>
                  <a:pt x="2845" y="245161"/>
                  <a:pt x="5944" y="239573"/>
                  <a:pt x="9297" y="233477"/>
                </a:cubicBezTo>
                <a:cubicBezTo>
                  <a:pt x="12649" y="227381"/>
                  <a:pt x="15901" y="221031"/>
                  <a:pt x="19050" y="214427"/>
                </a:cubicBezTo>
                <a:cubicBezTo>
                  <a:pt x="22200" y="207823"/>
                  <a:pt x="25146" y="201321"/>
                  <a:pt x="27889" y="194920"/>
                </a:cubicBezTo>
                <a:cubicBezTo>
                  <a:pt x="30632" y="188519"/>
                  <a:pt x="32918" y="182474"/>
                  <a:pt x="34747" y="176784"/>
                </a:cubicBezTo>
                <a:close/>
                <a:moveTo>
                  <a:pt x="118262" y="176174"/>
                </a:moveTo>
                <a:cubicBezTo>
                  <a:pt x="120091" y="178613"/>
                  <a:pt x="122225" y="181610"/>
                  <a:pt x="124663" y="185166"/>
                </a:cubicBezTo>
                <a:cubicBezTo>
                  <a:pt x="127102" y="188722"/>
                  <a:pt x="129489" y="192481"/>
                  <a:pt x="131826" y="196444"/>
                </a:cubicBezTo>
                <a:cubicBezTo>
                  <a:pt x="134163" y="200406"/>
                  <a:pt x="136398" y="204267"/>
                  <a:pt x="138532" y="208026"/>
                </a:cubicBezTo>
                <a:cubicBezTo>
                  <a:pt x="140665" y="211785"/>
                  <a:pt x="142342" y="214986"/>
                  <a:pt x="143561" y="217627"/>
                </a:cubicBezTo>
                <a:lnTo>
                  <a:pt x="128016" y="231343"/>
                </a:lnTo>
                <a:cubicBezTo>
                  <a:pt x="126797" y="227889"/>
                  <a:pt x="125171" y="224079"/>
                  <a:pt x="123139" y="219913"/>
                </a:cubicBezTo>
                <a:cubicBezTo>
                  <a:pt x="121107" y="215748"/>
                  <a:pt x="118872" y="211582"/>
                  <a:pt x="116434" y="207417"/>
                </a:cubicBezTo>
                <a:cubicBezTo>
                  <a:pt x="113995" y="203251"/>
                  <a:pt x="111608" y="199289"/>
                  <a:pt x="109271" y="195529"/>
                </a:cubicBezTo>
                <a:cubicBezTo>
                  <a:pt x="106934" y="191770"/>
                  <a:pt x="104851" y="188671"/>
                  <a:pt x="103023" y="186233"/>
                </a:cubicBezTo>
                <a:close/>
                <a:moveTo>
                  <a:pt x="2708986" y="167335"/>
                </a:moveTo>
                <a:lnTo>
                  <a:pt x="2719349" y="170993"/>
                </a:lnTo>
                <a:lnTo>
                  <a:pt x="2730627" y="175260"/>
                </a:lnTo>
                <a:cubicBezTo>
                  <a:pt x="2729001" y="181966"/>
                  <a:pt x="2726715" y="189890"/>
                  <a:pt x="2723769" y="199035"/>
                </a:cubicBezTo>
                <a:cubicBezTo>
                  <a:pt x="2720822" y="208179"/>
                  <a:pt x="2717571" y="217475"/>
                  <a:pt x="2714015" y="226924"/>
                </a:cubicBezTo>
                <a:cubicBezTo>
                  <a:pt x="2710459" y="236373"/>
                  <a:pt x="2706801" y="245517"/>
                  <a:pt x="2703043" y="254356"/>
                </a:cubicBezTo>
                <a:cubicBezTo>
                  <a:pt x="2699283" y="263195"/>
                  <a:pt x="2695879" y="270561"/>
                  <a:pt x="2692832" y="276454"/>
                </a:cubicBezTo>
                <a:lnTo>
                  <a:pt x="2670886" y="268529"/>
                </a:lnTo>
                <a:cubicBezTo>
                  <a:pt x="2673934" y="262839"/>
                  <a:pt x="2677338" y="255626"/>
                  <a:pt x="2681097" y="246888"/>
                </a:cubicBezTo>
                <a:cubicBezTo>
                  <a:pt x="2684856" y="238151"/>
                  <a:pt x="2688564" y="229007"/>
                  <a:pt x="2692222" y="219456"/>
                </a:cubicBezTo>
                <a:cubicBezTo>
                  <a:pt x="2695879" y="209906"/>
                  <a:pt x="2699182" y="200508"/>
                  <a:pt x="2702128" y="191262"/>
                </a:cubicBezTo>
                <a:cubicBezTo>
                  <a:pt x="2705075" y="182016"/>
                  <a:pt x="2707361" y="174041"/>
                  <a:pt x="2708986" y="167335"/>
                </a:cubicBezTo>
                <a:close/>
                <a:moveTo>
                  <a:pt x="3567455" y="160630"/>
                </a:moveTo>
                <a:lnTo>
                  <a:pt x="3816477" y="160630"/>
                </a:lnTo>
                <a:lnTo>
                  <a:pt x="3816477" y="181966"/>
                </a:lnTo>
                <a:lnTo>
                  <a:pt x="3685413" y="181966"/>
                </a:lnTo>
                <a:cubicBezTo>
                  <a:pt x="3677082" y="193345"/>
                  <a:pt x="3668141" y="204470"/>
                  <a:pt x="3658591" y="215341"/>
                </a:cubicBezTo>
                <a:cubicBezTo>
                  <a:pt x="3649040" y="226213"/>
                  <a:pt x="3639997" y="235611"/>
                  <a:pt x="3631463" y="243535"/>
                </a:cubicBezTo>
                <a:cubicBezTo>
                  <a:pt x="3636137" y="243535"/>
                  <a:pt x="3643351" y="243383"/>
                  <a:pt x="3653104" y="243078"/>
                </a:cubicBezTo>
                <a:cubicBezTo>
                  <a:pt x="3662858" y="242773"/>
                  <a:pt x="3673526" y="242367"/>
                  <a:pt x="3685108" y="241859"/>
                </a:cubicBezTo>
                <a:cubicBezTo>
                  <a:pt x="3696691" y="241351"/>
                  <a:pt x="3708425" y="240894"/>
                  <a:pt x="3720313" y="240487"/>
                </a:cubicBezTo>
                <a:cubicBezTo>
                  <a:pt x="3732200" y="240081"/>
                  <a:pt x="3742614" y="239675"/>
                  <a:pt x="3751554" y="239268"/>
                </a:cubicBezTo>
                <a:cubicBezTo>
                  <a:pt x="3745865" y="232359"/>
                  <a:pt x="3740277" y="225959"/>
                  <a:pt x="3734791" y="220066"/>
                </a:cubicBezTo>
                <a:cubicBezTo>
                  <a:pt x="3729304" y="214173"/>
                  <a:pt x="3724427" y="209195"/>
                  <a:pt x="3720160" y="205131"/>
                </a:cubicBezTo>
                <a:lnTo>
                  <a:pt x="3736924" y="191719"/>
                </a:lnTo>
                <a:cubicBezTo>
                  <a:pt x="3741191" y="195783"/>
                  <a:pt x="3746271" y="200914"/>
                  <a:pt x="3752164" y="207112"/>
                </a:cubicBezTo>
                <a:cubicBezTo>
                  <a:pt x="3758057" y="213309"/>
                  <a:pt x="3763950" y="219863"/>
                  <a:pt x="3769843" y="226771"/>
                </a:cubicBezTo>
                <a:cubicBezTo>
                  <a:pt x="3775735" y="233680"/>
                  <a:pt x="3781374" y="240538"/>
                  <a:pt x="3786759" y="247345"/>
                </a:cubicBezTo>
                <a:cubicBezTo>
                  <a:pt x="3792144" y="254153"/>
                  <a:pt x="3796563" y="260096"/>
                  <a:pt x="3800018" y="265176"/>
                </a:cubicBezTo>
                <a:lnTo>
                  <a:pt x="3783253" y="283159"/>
                </a:lnTo>
                <a:cubicBezTo>
                  <a:pt x="3781221" y="279705"/>
                  <a:pt x="3778885" y="275997"/>
                  <a:pt x="3776243" y="272034"/>
                </a:cubicBezTo>
                <a:cubicBezTo>
                  <a:pt x="3773601" y="268072"/>
                  <a:pt x="3770655" y="263957"/>
                  <a:pt x="3767404" y="259690"/>
                </a:cubicBezTo>
                <a:cubicBezTo>
                  <a:pt x="3761714" y="259893"/>
                  <a:pt x="3754653" y="260147"/>
                  <a:pt x="3746221" y="260452"/>
                </a:cubicBezTo>
                <a:cubicBezTo>
                  <a:pt x="3737787" y="260757"/>
                  <a:pt x="3728695" y="261061"/>
                  <a:pt x="3718941" y="261366"/>
                </a:cubicBezTo>
                <a:cubicBezTo>
                  <a:pt x="3709187" y="261671"/>
                  <a:pt x="3699230" y="262027"/>
                  <a:pt x="3689071" y="262433"/>
                </a:cubicBezTo>
                <a:cubicBezTo>
                  <a:pt x="3678911" y="262839"/>
                  <a:pt x="3669411" y="263246"/>
                  <a:pt x="3660571" y="263652"/>
                </a:cubicBezTo>
                <a:cubicBezTo>
                  <a:pt x="3651733" y="264059"/>
                  <a:pt x="3643859" y="264465"/>
                  <a:pt x="3636950" y="264871"/>
                </a:cubicBezTo>
                <a:cubicBezTo>
                  <a:pt x="3630041" y="265278"/>
                  <a:pt x="3624961" y="265583"/>
                  <a:pt x="3621710" y="265786"/>
                </a:cubicBezTo>
                <a:cubicBezTo>
                  <a:pt x="3615817" y="266192"/>
                  <a:pt x="3610432" y="266649"/>
                  <a:pt x="3605555" y="267157"/>
                </a:cubicBezTo>
                <a:cubicBezTo>
                  <a:pt x="3600679" y="267665"/>
                  <a:pt x="3596107" y="268326"/>
                  <a:pt x="3591839" y="269139"/>
                </a:cubicBezTo>
                <a:lnTo>
                  <a:pt x="3587267" y="248107"/>
                </a:lnTo>
                <a:cubicBezTo>
                  <a:pt x="3591941" y="246482"/>
                  <a:pt x="3595446" y="244907"/>
                  <a:pt x="3597783" y="243383"/>
                </a:cubicBezTo>
                <a:cubicBezTo>
                  <a:pt x="3600120" y="241859"/>
                  <a:pt x="3603015" y="239878"/>
                  <a:pt x="3606470" y="237439"/>
                </a:cubicBezTo>
                <a:cubicBezTo>
                  <a:pt x="3610331" y="234188"/>
                  <a:pt x="3614445" y="230378"/>
                  <a:pt x="3618814" y="226009"/>
                </a:cubicBezTo>
                <a:cubicBezTo>
                  <a:pt x="3623183" y="221641"/>
                  <a:pt x="3627552" y="217018"/>
                  <a:pt x="3631921" y="212141"/>
                </a:cubicBezTo>
                <a:cubicBezTo>
                  <a:pt x="3636289" y="207264"/>
                  <a:pt x="3640607" y="202235"/>
                  <a:pt x="3644875" y="197053"/>
                </a:cubicBezTo>
                <a:cubicBezTo>
                  <a:pt x="3649142" y="191872"/>
                  <a:pt x="3653104" y="186842"/>
                  <a:pt x="3656761" y="181966"/>
                </a:cubicBezTo>
                <a:lnTo>
                  <a:pt x="3567455" y="181966"/>
                </a:lnTo>
                <a:close/>
                <a:moveTo>
                  <a:pt x="358064" y="158191"/>
                </a:moveTo>
                <a:lnTo>
                  <a:pt x="358064" y="174346"/>
                </a:lnTo>
                <a:lnTo>
                  <a:pt x="510464" y="174346"/>
                </a:lnTo>
                <a:lnTo>
                  <a:pt x="510464" y="158191"/>
                </a:lnTo>
                <a:close/>
                <a:moveTo>
                  <a:pt x="3910965" y="153924"/>
                </a:moveTo>
                <a:lnTo>
                  <a:pt x="3910965" y="183490"/>
                </a:lnTo>
                <a:lnTo>
                  <a:pt x="3964914" y="183490"/>
                </a:lnTo>
                <a:lnTo>
                  <a:pt x="3964914" y="153924"/>
                </a:lnTo>
                <a:close/>
                <a:moveTo>
                  <a:pt x="4378147" y="151181"/>
                </a:moveTo>
                <a:lnTo>
                  <a:pt x="4378147" y="192329"/>
                </a:lnTo>
                <a:lnTo>
                  <a:pt x="4397349" y="192329"/>
                </a:lnTo>
                <a:lnTo>
                  <a:pt x="4397349" y="151181"/>
                </a:lnTo>
                <a:close/>
                <a:moveTo>
                  <a:pt x="4343705" y="151181"/>
                </a:moveTo>
                <a:lnTo>
                  <a:pt x="4343705" y="192329"/>
                </a:lnTo>
                <a:lnTo>
                  <a:pt x="4361078" y="192329"/>
                </a:lnTo>
                <a:lnTo>
                  <a:pt x="4361078" y="151181"/>
                </a:lnTo>
                <a:close/>
                <a:moveTo>
                  <a:pt x="4308043" y="151181"/>
                </a:moveTo>
                <a:lnTo>
                  <a:pt x="4308043" y="192329"/>
                </a:lnTo>
                <a:lnTo>
                  <a:pt x="4326636" y="192329"/>
                </a:lnTo>
                <a:lnTo>
                  <a:pt x="4326636" y="151181"/>
                </a:lnTo>
                <a:close/>
                <a:moveTo>
                  <a:pt x="1842668" y="137770"/>
                </a:moveTo>
                <a:lnTo>
                  <a:pt x="1842668" y="161239"/>
                </a:lnTo>
                <a:lnTo>
                  <a:pt x="1978914" y="161239"/>
                </a:lnTo>
                <a:lnTo>
                  <a:pt x="1978914" y="137770"/>
                </a:lnTo>
                <a:close/>
                <a:moveTo>
                  <a:pt x="4685995" y="136246"/>
                </a:moveTo>
                <a:cubicBezTo>
                  <a:pt x="4689856" y="142545"/>
                  <a:pt x="4694123" y="150368"/>
                  <a:pt x="4698797" y="159715"/>
                </a:cubicBezTo>
                <a:cubicBezTo>
                  <a:pt x="4703470" y="169062"/>
                  <a:pt x="4708093" y="178816"/>
                  <a:pt x="4712665" y="188976"/>
                </a:cubicBezTo>
                <a:cubicBezTo>
                  <a:pt x="4717237" y="199136"/>
                  <a:pt x="4721504" y="209093"/>
                  <a:pt x="4725467" y="218847"/>
                </a:cubicBezTo>
                <a:cubicBezTo>
                  <a:pt x="4729429" y="228600"/>
                  <a:pt x="4732528" y="237033"/>
                  <a:pt x="4734763" y="244145"/>
                </a:cubicBezTo>
                <a:lnTo>
                  <a:pt x="4715865" y="256032"/>
                </a:lnTo>
                <a:cubicBezTo>
                  <a:pt x="4713630" y="248514"/>
                  <a:pt x="4710583" y="239675"/>
                  <a:pt x="4706721" y="229515"/>
                </a:cubicBezTo>
                <a:cubicBezTo>
                  <a:pt x="4702861" y="219355"/>
                  <a:pt x="4698695" y="209093"/>
                  <a:pt x="4694225" y="198730"/>
                </a:cubicBezTo>
                <a:cubicBezTo>
                  <a:pt x="4689754" y="188366"/>
                  <a:pt x="4685183" y="178410"/>
                  <a:pt x="4680509" y="168859"/>
                </a:cubicBezTo>
                <a:cubicBezTo>
                  <a:pt x="4675835" y="159309"/>
                  <a:pt x="4671669" y="151384"/>
                  <a:pt x="4668012" y="145085"/>
                </a:cubicBezTo>
                <a:close/>
                <a:moveTo>
                  <a:pt x="4576877" y="136246"/>
                </a:moveTo>
                <a:lnTo>
                  <a:pt x="4596384" y="141732"/>
                </a:lnTo>
                <a:cubicBezTo>
                  <a:pt x="4590491" y="160833"/>
                  <a:pt x="4583125" y="180035"/>
                  <a:pt x="4574286" y="199339"/>
                </a:cubicBezTo>
                <a:cubicBezTo>
                  <a:pt x="4565447" y="218643"/>
                  <a:pt x="4556252" y="236423"/>
                  <a:pt x="4546701" y="252679"/>
                </a:cubicBezTo>
                <a:lnTo>
                  <a:pt x="4527194" y="243840"/>
                </a:lnTo>
                <a:cubicBezTo>
                  <a:pt x="4531665" y="236525"/>
                  <a:pt x="4536287" y="228499"/>
                  <a:pt x="4541063" y="219761"/>
                </a:cubicBezTo>
                <a:cubicBezTo>
                  <a:pt x="4545838" y="211023"/>
                  <a:pt x="4550410" y="201930"/>
                  <a:pt x="4554779" y="192481"/>
                </a:cubicBezTo>
                <a:cubicBezTo>
                  <a:pt x="4559147" y="183032"/>
                  <a:pt x="4563262" y="173482"/>
                  <a:pt x="4567123" y="163830"/>
                </a:cubicBezTo>
                <a:cubicBezTo>
                  <a:pt x="4570984" y="154178"/>
                  <a:pt x="4574235" y="144983"/>
                  <a:pt x="4576877" y="136246"/>
                </a:cubicBezTo>
                <a:close/>
                <a:moveTo>
                  <a:pt x="818845" y="136246"/>
                </a:moveTo>
                <a:cubicBezTo>
                  <a:pt x="822706" y="142545"/>
                  <a:pt x="826973" y="150368"/>
                  <a:pt x="831647" y="159715"/>
                </a:cubicBezTo>
                <a:cubicBezTo>
                  <a:pt x="836320" y="169062"/>
                  <a:pt x="840943" y="178816"/>
                  <a:pt x="845515" y="188976"/>
                </a:cubicBezTo>
                <a:cubicBezTo>
                  <a:pt x="850087" y="199136"/>
                  <a:pt x="854354" y="209093"/>
                  <a:pt x="858317" y="218847"/>
                </a:cubicBezTo>
                <a:cubicBezTo>
                  <a:pt x="862279" y="228600"/>
                  <a:pt x="865378" y="237033"/>
                  <a:pt x="867613" y="244145"/>
                </a:cubicBezTo>
                <a:lnTo>
                  <a:pt x="848716" y="256032"/>
                </a:lnTo>
                <a:cubicBezTo>
                  <a:pt x="846481" y="248514"/>
                  <a:pt x="843433" y="239675"/>
                  <a:pt x="839572" y="229515"/>
                </a:cubicBezTo>
                <a:cubicBezTo>
                  <a:pt x="835711" y="219355"/>
                  <a:pt x="831545" y="209093"/>
                  <a:pt x="827075" y="198730"/>
                </a:cubicBezTo>
                <a:cubicBezTo>
                  <a:pt x="822604" y="188366"/>
                  <a:pt x="818032" y="178410"/>
                  <a:pt x="813359" y="168859"/>
                </a:cubicBezTo>
                <a:cubicBezTo>
                  <a:pt x="808685" y="159309"/>
                  <a:pt x="804520" y="151384"/>
                  <a:pt x="800862" y="145085"/>
                </a:cubicBezTo>
                <a:close/>
                <a:moveTo>
                  <a:pt x="709727" y="136246"/>
                </a:moveTo>
                <a:lnTo>
                  <a:pt x="729234" y="141732"/>
                </a:lnTo>
                <a:cubicBezTo>
                  <a:pt x="723341" y="160833"/>
                  <a:pt x="715975" y="180035"/>
                  <a:pt x="707136" y="199339"/>
                </a:cubicBezTo>
                <a:cubicBezTo>
                  <a:pt x="698297" y="218643"/>
                  <a:pt x="689102" y="236423"/>
                  <a:pt x="679552" y="252679"/>
                </a:cubicBezTo>
                <a:lnTo>
                  <a:pt x="660044" y="243840"/>
                </a:lnTo>
                <a:cubicBezTo>
                  <a:pt x="664515" y="236525"/>
                  <a:pt x="669138" y="228499"/>
                  <a:pt x="673913" y="219761"/>
                </a:cubicBezTo>
                <a:cubicBezTo>
                  <a:pt x="678688" y="211023"/>
                  <a:pt x="683260" y="201930"/>
                  <a:pt x="687629" y="192481"/>
                </a:cubicBezTo>
                <a:cubicBezTo>
                  <a:pt x="691998" y="183032"/>
                  <a:pt x="696112" y="173482"/>
                  <a:pt x="699973" y="163830"/>
                </a:cubicBezTo>
                <a:cubicBezTo>
                  <a:pt x="703834" y="154178"/>
                  <a:pt x="707085" y="144983"/>
                  <a:pt x="709727" y="136246"/>
                </a:cubicBezTo>
                <a:close/>
                <a:moveTo>
                  <a:pt x="3093567" y="133198"/>
                </a:moveTo>
                <a:lnTo>
                  <a:pt x="3093567" y="172822"/>
                </a:lnTo>
                <a:lnTo>
                  <a:pt x="3144469" y="172822"/>
                </a:lnTo>
                <a:lnTo>
                  <a:pt x="3144469" y="133198"/>
                </a:lnTo>
                <a:close/>
                <a:moveTo>
                  <a:pt x="358064" y="126492"/>
                </a:moveTo>
                <a:lnTo>
                  <a:pt x="358064" y="143256"/>
                </a:lnTo>
                <a:lnTo>
                  <a:pt x="510464" y="143256"/>
                </a:lnTo>
                <a:lnTo>
                  <a:pt x="510464" y="126492"/>
                </a:lnTo>
                <a:close/>
                <a:moveTo>
                  <a:pt x="1230478" y="116129"/>
                </a:moveTo>
                <a:cubicBezTo>
                  <a:pt x="1235558" y="118567"/>
                  <a:pt x="1241451" y="121514"/>
                  <a:pt x="1248156" y="124968"/>
                </a:cubicBezTo>
                <a:cubicBezTo>
                  <a:pt x="1254862" y="128422"/>
                  <a:pt x="1261516" y="132080"/>
                  <a:pt x="1268121" y="135941"/>
                </a:cubicBezTo>
                <a:cubicBezTo>
                  <a:pt x="1274724" y="139802"/>
                  <a:pt x="1280973" y="143561"/>
                  <a:pt x="1286866" y="147218"/>
                </a:cubicBezTo>
                <a:cubicBezTo>
                  <a:pt x="1292758" y="150876"/>
                  <a:pt x="1297635" y="154127"/>
                  <a:pt x="1301496" y="156972"/>
                </a:cubicBezTo>
                <a:lnTo>
                  <a:pt x="1291133" y="177089"/>
                </a:lnTo>
                <a:cubicBezTo>
                  <a:pt x="1286663" y="173431"/>
                  <a:pt x="1281227" y="169520"/>
                  <a:pt x="1274826" y="165354"/>
                </a:cubicBezTo>
                <a:cubicBezTo>
                  <a:pt x="1268425" y="161188"/>
                  <a:pt x="1261923" y="157074"/>
                  <a:pt x="1255319" y="153010"/>
                </a:cubicBezTo>
                <a:cubicBezTo>
                  <a:pt x="1248715" y="148946"/>
                  <a:pt x="1242365" y="145237"/>
                  <a:pt x="1236269" y="141884"/>
                </a:cubicBezTo>
                <a:cubicBezTo>
                  <a:pt x="1230173" y="138532"/>
                  <a:pt x="1225093" y="135839"/>
                  <a:pt x="1221029" y="133807"/>
                </a:cubicBezTo>
                <a:close/>
                <a:moveTo>
                  <a:pt x="3409035" y="107290"/>
                </a:moveTo>
                <a:cubicBezTo>
                  <a:pt x="3408629" y="116840"/>
                  <a:pt x="3408019" y="125781"/>
                  <a:pt x="3407207" y="134112"/>
                </a:cubicBezTo>
                <a:cubicBezTo>
                  <a:pt x="3406394" y="142443"/>
                  <a:pt x="3405277" y="150266"/>
                  <a:pt x="3403854" y="157582"/>
                </a:cubicBezTo>
                <a:lnTo>
                  <a:pt x="3476396" y="157582"/>
                </a:lnTo>
                <a:lnTo>
                  <a:pt x="3476396" y="107290"/>
                </a:lnTo>
                <a:close/>
                <a:moveTo>
                  <a:pt x="3320339" y="107290"/>
                </a:moveTo>
                <a:lnTo>
                  <a:pt x="3320339" y="157582"/>
                </a:lnTo>
                <a:lnTo>
                  <a:pt x="3380689" y="157582"/>
                </a:lnTo>
                <a:cubicBezTo>
                  <a:pt x="3382315" y="150266"/>
                  <a:pt x="3383534" y="142494"/>
                  <a:pt x="3384347" y="134264"/>
                </a:cubicBezTo>
                <a:cubicBezTo>
                  <a:pt x="3385159" y="126035"/>
                  <a:pt x="3385769" y="117043"/>
                  <a:pt x="3386175" y="107290"/>
                </a:cubicBezTo>
                <a:close/>
                <a:moveTo>
                  <a:pt x="3910965" y="105766"/>
                </a:moveTo>
                <a:lnTo>
                  <a:pt x="3910965" y="135331"/>
                </a:lnTo>
                <a:lnTo>
                  <a:pt x="3964914" y="135331"/>
                </a:lnTo>
                <a:lnTo>
                  <a:pt x="3964914" y="105766"/>
                </a:lnTo>
                <a:close/>
                <a:moveTo>
                  <a:pt x="46330" y="105461"/>
                </a:moveTo>
                <a:lnTo>
                  <a:pt x="46330" y="144475"/>
                </a:lnTo>
                <a:lnTo>
                  <a:pt x="110643" y="144475"/>
                </a:lnTo>
                <a:lnTo>
                  <a:pt x="110643" y="105461"/>
                </a:lnTo>
                <a:close/>
                <a:moveTo>
                  <a:pt x="204216" y="102108"/>
                </a:moveTo>
                <a:lnTo>
                  <a:pt x="224638" y="103327"/>
                </a:lnTo>
                <a:lnTo>
                  <a:pt x="224638" y="236830"/>
                </a:lnTo>
                <a:cubicBezTo>
                  <a:pt x="224638" y="242723"/>
                  <a:pt x="225603" y="246583"/>
                  <a:pt x="227533" y="248412"/>
                </a:cubicBezTo>
                <a:cubicBezTo>
                  <a:pt x="229464" y="250241"/>
                  <a:pt x="232461" y="251155"/>
                  <a:pt x="236525" y="251155"/>
                </a:cubicBezTo>
                <a:lnTo>
                  <a:pt x="240182" y="251155"/>
                </a:lnTo>
                <a:cubicBezTo>
                  <a:pt x="244653" y="251155"/>
                  <a:pt x="247802" y="250241"/>
                  <a:pt x="249631" y="248412"/>
                </a:cubicBezTo>
                <a:cubicBezTo>
                  <a:pt x="251460" y="246583"/>
                  <a:pt x="252883" y="242926"/>
                  <a:pt x="253898" y="237439"/>
                </a:cubicBezTo>
                <a:cubicBezTo>
                  <a:pt x="254711" y="232563"/>
                  <a:pt x="255270" y="227889"/>
                  <a:pt x="255575" y="223419"/>
                </a:cubicBezTo>
                <a:cubicBezTo>
                  <a:pt x="255880" y="218948"/>
                  <a:pt x="256134" y="214376"/>
                  <a:pt x="256337" y="209703"/>
                </a:cubicBezTo>
                <a:lnTo>
                  <a:pt x="273406" y="216713"/>
                </a:lnTo>
                <a:cubicBezTo>
                  <a:pt x="272999" y="221996"/>
                  <a:pt x="272593" y="227229"/>
                  <a:pt x="272187" y="232410"/>
                </a:cubicBezTo>
                <a:cubicBezTo>
                  <a:pt x="271780" y="237592"/>
                  <a:pt x="270967" y="243535"/>
                  <a:pt x="269748" y="250241"/>
                </a:cubicBezTo>
                <a:cubicBezTo>
                  <a:pt x="268529" y="256947"/>
                  <a:pt x="265887" y="262179"/>
                  <a:pt x="261823" y="265938"/>
                </a:cubicBezTo>
                <a:cubicBezTo>
                  <a:pt x="257759" y="269697"/>
                  <a:pt x="251257" y="271577"/>
                  <a:pt x="242316" y="271577"/>
                </a:cubicBezTo>
                <a:lnTo>
                  <a:pt x="229515" y="271577"/>
                </a:lnTo>
                <a:cubicBezTo>
                  <a:pt x="220980" y="271577"/>
                  <a:pt x="214630" y="269189"/>
                  <a:pt x="210465" y="264414"/>
                </a:cubicBezTo>
                <a:cubicBezTo>
                  <a:pt x="206299" y="259639"/>
                  <a:pt x="204216" y="251765"/>
                  <a:pt x="204216" y="240792"/>
                </a:cubicBezTo>
                <a:close/>
                <a:moveTo>
                  <a:pt x="888263" y="101498"/>
                </a:moveTo>
                <a:lnTo>
                  <a:pt x="939165" y="101498"/>
                </a:lnTo>
                <a:lnTo>
                  <a:pt x="939165" y="214884"/>
                </a:lnTo>
                <a:cubicBezTo>
                  <a:pt x="940791" y="213462"/>
                  <a:pt x="942619" y="211684"/>
                  <a:pt x="944652" y="209550"/>
                </a:cubicBezTo>
                <a:cubicBezTo>
                  <a:pt x="946683" y="207417"/>
                  <a:pt x="948665" y="205232"/>
                  <a:pt x="950595" y="202997"/>
                </a:cubicBezTo>
                <a:cubicBezTo>
                  <a:pt x="952525" y="200762"/>
                  <a:pt x="954456" y="198679"/>
                  <a:pt x="956386" y="196749"/>
                </a:cubicBezTo>
                <a:cubicBezTo>
                  <a:pt x="958317" y="194818"/>
                  <a:pt x="959891" y="193243"/>
                  <a:pt x="961111" y="192024"/>
                </a:cubicBezTo>
                <a:lnTo>
                  <a:pt x="969340" y="213055"/>
                </a:lnTo>
                <a:cubicBezTo>
                  <a:pt x="967308" y="215291"/>
                  <a:pt x="964819" y="217932"/>
                  <a:pt x="961873" y="220980"/>
                </a:cubicBezTo>
                <a:cubicBezTo>
                  <a:pt x="958926" y="224028"/>
                  <a:pt x="955878" y="227127"/>
                  <a:pt x="952729" y="230277"/>
                </a:cubicBezTo>
                <a:cubicBezTo>
                  <a:pt x="949579" y="233426"/>
                  <a:pt x="946582" y="236373"/>
                  <a:pt x="943737" y="239116"/>
                </a:cubicBezTo>
                <a:cubicBezTo>
                  <a:pt x="940892" y="241859"/>
                  <a:pt x="938657" y="244043"/>
                  <a:pt x="937031" y="245669"/>
                </a:cubicBezTo>
                <a:cubicBezTo>
                  <a:pt x="934796" y="248107"/>
                  <a:pt x="932409" y="250749"/>
                  <a:pt x="929869" y="253594"/>
                </a:cubicBezTo>
                <a:cubicBezTo>
                  <a:pt x="927329" y="256439"/>
                  <a:pt x="925144" y="258877"/>
                  <a:pt x="923315" y="260909"/>
                </a:cubicBezTo>
                <a:lnTo>
                  <a:pt x="909295" y="243231"/>
                </a:lnTo>
                <a:cubicBezTo>
                  <a:pt x="911733" y="240589"/>
                  <a:pt x="913613" y="237795"/>
                  <a:pt x="914933" y="234849"/>
                </a:cubicBezTo>
                <a:cubicBezTo>
                  <a:pt x="916254" y="231902"/>
                  <a:pt x="916915" y="228600"/>
                  <a:pt x="916915" y="224943"/>
                </a:cubicBezTo>
                <a:lnTo>
                  <a:pt x="916915" y="123139"/>
                </a:lnTo>
                <a:lnTo>
                  <a:pt x="888263" y="123139"/>
                </a:lnTo>
                <a:close/>
                <a:moveTo>
                  <a:pt x="3615309" y="100279"/>
                </a:moveTo>
                <a:lnTo>
                  <a:pt x="3769233" y="100279"/>
                </a:lnTo>
                <a:lnTo>
                  <a:pt x="3769233" y="121006"/>
                </a:lnTo>
                <a:lnTo>
                  <a:pt x="3615309" y="121006"/>
                </a:lnTo>
                <a:close/>
                <a:moveTo>
                  <a:pt x="1842668" y="95707"/>
                </a:moveTo>
                <a:lnTo>
                  <a:pt x="1842668" y="119177"/>
                </a:lnTo>
                <a:lnTo>
                  <a:pt x="1978914" y="119177"/>
                </a:lnTo>
                <a:lnTo>
                  <a:pt x="1978914" y="95707"/>
                </a:lnTo>
                <a:close/>
                <a:moveTo>
                  <a:pt x="358064" y="94488"/>
                </a:moveTo>
                <a:lnTo>
                  <a:pt x="358064" y="111252"/>
                </a:lnTo>
                <a:lnTo>
                  <a:pt x="510464" y="111252"/>
                </a:lnTo>
                <a:lnTo>
                  <a:pt x="510464" y="94488"/>
                </a:lnTo>
                <a:close/>
                <a:moveTo>
                  <a:pt x="4623816" y="92050"/>
                </a:moveTo>
                <a:lnTo>
                  <a:pt x="4646067" y="92659"/>
                </a:lnTo>
                <a:lnTo>
                  <a:pt x="4646067" y="243840"/>
                </a:lnTo>
                <a:cubicBezTo>
                  <a:pt x="4646067" y="249530"/>
                  <a:pt x="4645457" y="254356"/>
                  <a:pt x="4644237" y="258318"/>
                </a:cubicBezTo>
                <a:cubicBezTo>
                  <a:pt x="4643019" y="262281"/>
                  <a:pt x="4640935" y="265532"/>
                  <a:pt x="4637989" y="268072"/>
                </a:cubicBezTo>
                <a:cubicBezTo>
                  <a:pt x="4635043" y="270612"/>
                  <a:pt x="4631080" y="272542"/>
                  <a:pt x="4626102" y="273863"/>
                </a:cubicBezTo>
                <a:cubicBezTo>
                  <a:pt x="4621123" y="275184"/>
                  <a:pt x="4614773" y="276047"/>
                  <a:pt x="4607052" y="276454"/>
                </a:cubicBezTo>
                <a:lnTo>
                  <a:pt x="4591812" y="277673"/>
                </a:lnTo>
                <a:lnTo>
                  <a:pt x="4583887" y="254813"/>
                </a:lnTo>
                <a:lnTo>
                  <a:pt x="4602175" y="253594"/>
                </a:lnTo>
                <a:cubicBezTo>
                  <a:pt x="4606645" y="253391"/>
                  <a:pt x="4610303" y="252933"/>
                  <a:pt x="4613147" y="252222"/>
                </a:cubicBezTo>
                <a:cubicBezTo>
                  <a:pt x="4615993" y="251511"/>
                  <a:pt x="4618228" y="250495"/>
                  <a:pt x="4619853" y="249174"/>
                </a:cubicBezTo>
                <a:cubicBezTo>
                  <a:pt x="4621479" y="247853"/>
                  <a:pt x="4622545" y="246126"/>
                  <a:pt x="4623054" y="243993"/>
                </a:cubicBezTo>
                <a:cubicBezTo>
                  <a:pt x="4623562" y="241859"/>
                  <a:pt x="4623816" y="239167"/>
                  <a:pt x="4623816" y="235915"/>
                </a:cubicBezTo>
                <a:close/>
                <a:moveTo>
                  <a:pt x="756666" y="92050"/>
                </a:moveTo>
                <a:lnTo>
                  <a:pt x="778916" y="92659"/>
                </a:lnTo>
                <a:lnTo>
                  <a:pt x="778916" y="243840"/>
                </a:lnTo>
                <a:cubicBezTo>
                  <a:pt x="778916" y="249530"/>
                  <a:pt x="778307" y="254356"/>
                  <a:pt x="777088" y="258318"/>
                </a:cubicBezTo>
                <a:cubicBezTo>
                  <a:pt x="775868" y="262281"/>
                  <a:pt x="773786" y="265532"/>
                  <a:pt x="770839" y="268072"/>
                </a:cubicBezTo>
                <a:cubicBezTo>
                  <a:pt x="767893" y="270612"/>
                  <a:pt x="763930" y="272542"/>
                  <a:pt x="758952" y="273863"/>
                </a:cubicBezTo>
                <a:cubicBezTo>
                  <a:pt x="753974" y="275184"/>
                  <a:pt x="747624" y="276047"/>
                  <a:pt x="739902" y="276454"/>
                </a:cubicBezTo>
                <a:lnTo>
                  <a:pt x="724662" y="277673"/>
                </a:lnTo>
                <a:lnTo>
                  <a:pt x="716737" y="254813"/>
                </a:lnTo>
                <a:lnTo>
                  <a:pt x="735025" y="253594"/>
                </a:lnTo>
                <a:cubicBezTo>
                  <a:pt x="739496" y="253391"/>
                  <a:pt x="743153" y="252933"/>
                  <a:pt x="745998" y="252222"/>
                </a:cubicBezTo>
                <a:cubicBezTo>
                  <a:pt x="748843" y="251511"/>
                  <a:pt x="751078" y="250495"/>
                  <a:pt x="752704" y="249174"/>
                </a:cubicBezTo>
                <a:cubicBezTo>
                  <a:pt x="754329" y="247853"/>
                  <a:pt x="755396" y="246126"/>
                  <a:pt x="755904" y="243993"/>
                </a:cubicBezTo>
                <a:cubicBezTo>
                  <a:pt x="756412" y="241859"/>
                  <a:pt x="756666" y="239167"/>
                  <a:pt x="756666" y="235915"/>
                </a:cubicBezTo>
                <a:close/>
                <a:moveTo>
                  <a:pt x="26823" y="87173"/>
                </a:moveTo>
                <a:lnTo>
                  <a:pt x="130759" y="87173"/>
                </a:lnTo>
                <a:lnTo>
                  <a:pt x="130759" y="162763"/>
                </a:lnTo>
                <a:lnTo>
                  <a:pt x="92050" y="162763"/>
                </a:lnTo>
                <a:lnTo>
                  <a:pt x="92050" y="239878"/>
                </a:lnTo>
                <a:cubicBezTo>
                  <a:pt x="92050" y="246380"/>
                  <a:pt x="91542" y="251714"/>
                  <a:pt x="90526" y="255880"/>
                </a:cubicBezTo>
                <a:cubicBezTo>
                  <a:pt x="89510" y="260045"/>
                  <a:pt x="87681" y="263398"/>
                  <a:pt x="85039" y="265938"/>
                </a:cubicBezTo>
                <a:cubicBezTo>
                  <a:pt x="82398" y="268478"/>
                  <a:pt x="78943" y="270358"/>
                  <a:pt x="74676" y="271577"/>
                </a:cubicBezTo>
                <a:cubicBezTo>
                  <a:pt x="70409" y="272796"/>
                  <a:pt x="65024" y="273609"/>
                  <a:pt x="58522" y="274015"/>
                </a:cubicBezTo>
                <a:lnTo>
                  <a:pt x="45415" y="275235"/>
                </a:lnTo>
                <a:lnTo>
                  <a:pt x="38405" y="253594"/>
                </a:lnTo>
                <a:lnTo>
                  <a:pt x="53340" y="252375"/>
                </a:lnTo>
                <a:cubicBezTo>
                  <a:pt x="60859" y="251968"/>
                  <a:pt x="65735" y="250495"/>
                  <a:pt x="67971" y="247955"/>
                </a:cubicBezTo>
                <a:cubicBezTo>
                  <a:pt x="70206" y="245415"/>
                  <a:pt x="71323" y="240589"/>
                  <a:pt x="71323" y="233477"/>
                </a:cubicBezTo>
                <a:lnTo>
                  <a:pt x="71323" y="162763"/>
                </a:lnTo>
                <a:lnTo>
                  <a:pt x="26823" y="162763"/>
                </a:lnTo>
                <a:close/>
                <a:moveTo>
                  <a:pt x="4044772" y="86258"/>
                </a:moveTo>
                <a:lnTo>
                  <a:pt x="4065194" y="86868"/>
                </a:lnTo>
                <a:cubicBezTo>
                  <a:pt x="4065194" y="87071"/>
                  <a:pt x="4065194" y="88341"/>
                  <a:pt x="4065194" y="90678"/>
                </a:cubicBezTo>
                <a:cubicBezTo>
                  <a:pt x="4065194" y="93015"/>
                  <a:pt x="4065143" y="95860"/>
                  <a:pt x="4065041" y="99212"/>
                </a:cubicBezTo>
                <a:cubicBezTo>
                  <a:pt x="4064940" y="102565"/>
                  <a:pt x="4064838" y="105969"/>
                  <a:pt x="4064737" y="109423"/>
                </a:cubicBezTo>
                <a:cubicBezTo>
                  <a:pt x="4064635" y="112878"/>
                  <a:pt x="4064584" y="115722"/>
                  <a:pt x="4064584" y="117958"/>
                </a:cubicBezTo>
                <a:cubicBezTo>
                  <a:pt x="4064584" y="120396"/>
                  <a:pt x="4064533" y="122834"/>
                  <a:pt x="4064432" y="125273"/>
                </a:cubicBezTo>
                <a:cubicBezTo>
                  <a:pt x="4064330" y="127711"/>
                  <a:pt x="4064279" y="130048"/>
                  <a:pt x="4064279" y="132283"/>
                </a:cubicBezTo>
                <a:cubicBezTo>
                  <a:pt x="4068953" y="160122"/>
                  <a:pt x="4077487" y="184810"/>
                  <a:pt x="4089883" y="206350"/>
                </a:cubicBezTo>
                <a:cubicBezTo>
                  <a:pt x="4102277" y="227889"/>
                  <a:pt x="4118025" y="246075"/>
                  <a:pt x="4137127" y="260909"/>
                </a:cubicBezTo>
                <a:lnTo>
                  <a:pt x="4120363" y="278283"/>
                </a:lnTo>
                <a:cubicBezTo>
                  <a:pt x="4106545" y="266091"/>
                  <a:pt x="4094149" y="251917"/>
                  <a:pt x="4083177" y="235763"/>
                </a:cubicBezTo>
                <a:cubicBezTo>
                  <a:pt x="4072204" y="219609"/>
                  <a:pt x="4063568" y="202083"/>
                  <a:pt x="4057269" y="183185"/>
                </a:cubicBezTo>
                <a:cubicBezTo>
                  <a:pt x="4052595" y="201879"/>
                  <a:pt x="4045280" y="218897"/>
                  <a:pt x="4035323" y="234239"/>
                </a:cubicBezTo>
                <a:cubicBezTo>
                  <a:pt x="4025367" y="249581"/>
                  <a:pt x="4011955" y="264668"/>
                  <a:pt x="3995090" y="279502"/>
                </a:cubicBezTo>
                <a:lnTo>
                  <a:pt x="3980154" y="263652"/>
                </a:lnTo>
                <a:cubicBezTo>
                  <a:pt x="3992550" y="252883"/>
                  <a:pt x="4002862" y="242215"/>
                  <a:pt x="4011092" y="231648"/>
                </a:cubicBezTo>
                <a:cubicBezTo>
                  <a:pt x="4019321" y="221082"/>
                  <a:pt x="4025925" y="210058"/>
                  <a:pt x="4030903" y="198577"/>
                </a:cubicBezTo>
                <a:cubicBezTo>
                  <a:pt x="4035882" y="187096"/>
                  <a:pt x="4039387" y="174955"/>
                  <a:pt x="4041419" y="162154"/>
                </a:cubicBezTo>
                <a:cubicBezTo>
                  <a:pt x="4043451" y="149352"/>
                  <a:pt x="4044467" y="135331"/>
                  <a:pt x="4044467" y="120091"/>
                </a:cubicBezTo>
                <a:close/>
                <a:moveTo>
                  <a:pt x="2671495" y="84125"/>
                </a:moveTo>
                <a:cubicBezTo>
                  <a:pt x="2675559" y="86563"/>
                  <a:pt x="2680335" y="89713"/>
                  <a:pt x="2685821" y="93574"/>
                </a:cubicBezTo>
                <a:cubicBezTo>
                  <a:pt x="2691308" y="97434"/>
                  <a:pt x="2696845" y="101448"/>
                  <a:pt x="2702433" y="105613"/>
                </a:cubicBezTo>
                <a:cubicBezTo>
                  <a:pt x="2708021" y="109779"/>
                  <a:pt x="2713304" y="113894"/>
                  <a:pt x="2718283" y="117958"/>
                </a:cubicBezTo>
                <a:cubicBezTo>
                  <a:pt x="2723261" y="122022"/>
                  <a:pt x="2727375" y="125476"/>
                  <a:pt x="2730627" y="128321"/>
                </a:cubicBezTo>
                <a:lnTo>
                  <a:pt x="2717521" y="150266"/>
                </a:lnTo>
                <a:cubicBezTo>
                  <a:pt x="2714066" y="146609"/>
                  <a:pt x="2709799" y="142596"/>
                  <a:pt x="2704719" y="138227"/>
                </a:cubicBezTo>
                <a:cubicBezTo>
                  <a:pt x="2699639" y="133858"/>
                  <a:pt x="2694305" y="129438"/>
                  <a:pt x="2688717" y="124968"/>
                </a:cubicBezTo>
                <a:cubicBezTo>
                  <a:pt x="2683129" y="120498"/>
                  <a:pt x="2677693" y="116281"/>
                  <a:pt x="2672410" y="112319"/>
                </a:cubicBezTo>
                <a:cubicBezTo>
                  <a:pt x="2667127" y="108356"/>
                  <a:pt x="2662555" y="105156"/>
                  <a:pt x="2658694" y="102718"/>
                </a:cubicBezTo>
                <a:close/>
                <a:moveTo>
                  <a:pt x="336728" y="77419"/>
                </a:moveTo>
                <a:lnTo>
                  <a:pt x="531800" y="77419"/>
                </a:lnTo>
                <a:lnTo>
                  <a:pt x="531800" y="192024"/>
                </a:lnTo>
                <a:lnTo>
                  <a:pt x="498881" y="192024"/>
                </a:lnTo>
                <a:lnTo>
                  <a:pt x="498881" y="217323"/>
                </a:lnTo>
                <a:lnTo>
                  <a:pt x="570205" y="217323"/>
                </a:lnTo>
                <a:lnTo>
                  <a:pt x="570205" y="235915"/>
                </a:lnTo>
                <a:lnTo>
                  <a:pt x="498881" y="235915"/>
                </a:lnTo>
                <a:lnTo>
                  <a:pt x="498881" y="279807"/>
                </a:lnTo>
                <a:lnTo>
                  <a:pt x="477545" y="279807"/>
                </a:lnTo>
                <a:lnTo>
                  <a:pt x="477545" y="235915"/>
                </a:lnTo>
                <a:lnTo>
                  <a:pt x="391287" y="235915"/>
                </a:lnTo>
                <a:cubicBezTo>
                  <a:pt x="387426" y="246685"/>
                  <a:pt x="380416" y="255829"/>
                  <a:pt x="370256" y="263347"/>
                </a:cubicBezTo>
                <a:cubicBezTo>
                  <a:pt x="360096" y="270866"/>
                  <a:pt x="347193" y="277673"/>
                  <a:pt x="331546" y="283769"/>
                </a:cubicBezTo>
                <a:lnTo>
                  <a:pt x="320269" y="266700"/>
                </a:lnTo>
                <a:cubicBezTo>
                  <a:pt x="334086" y="261214"/>
                  <a:pt x="344703" y="256083"/>
                  <a:pt x="352120" y="251308"/>
                </a:cubicBezTo>
                <a:cubicBezTo>
                  <a:pt x="359537" y="246533"/>
                  <a:pt x="364871" y="241402"/>
                  <a:pt x="368122" y="235915"/>
                </a:cubicBezTo>
                <a:lnTo>
                  <a:pt x="297714" y="235915"/>
                </a:lnTo>
                <a:lnTo>
                  <a:pt x="297714" y="217323"/>
                </a:lnTo>
                <a:lnTo>
                  <a:pt x="372999" y="217323"/>
                </a:lnTo>
                <a:cubicBezTo>
                  <a:pt x="373202" y="215087"/>
                  <a:pt x="373304" y="211481"/>
                  <a:pt x="373304" y="206502"/>
                </a:cubicBezTo>
                <a:cubicBezTo>
                  <a:pt x="373304" y="201524"/>
                  <a:pt x="373405" y="196698"/>
                  <a:pt x="373609" y="192024"/>
                </a:cubicBezTo>
                <a:lnTo>
                  <a:pt x="336728" y="192024"/>
                </a:lnTo>
                <a:close/>
                <a:moveTo>
                  <a:pt x="1338682" y="73457"/>
                </a:moveTo>
                <a:lnTo>
                  <a:pt x="1362151" y="74371"/>
                </a:lnTo>
                <a:cubicBezTo>
                  <a:pt x="1362151" y="76810"/>
                  <a:pt x="1362101" y="80721"/>
                  <a:pt x="1361999" y="86106"/>
                </a:cubicBezTo>
                <a:cubicBezTo>
                  <a:pt x="1361897" y="91491"/>
                  <a:pt x="1361745" y="97231"/>
                  <a:pt x="1361542" y="103327"/>
                </a:cubicBezTo>
                <a:cubicBezTo>
                  <a:pt x="1361339" y="109423"/>
                  <a:pt x="1361135" y="115214"/>
                  <a:pt x="1360932" y="120701"/>
                </a:cubicBezTo>
                <a:cubicBezTo>
                  <a:pt x="1360729" y="126187"/>
                  <a:pt x="1360526" y="130353"/>
                  <a:pt x="1360322" y="133198"/>
                </a:cubicBezTo>
                <a:cubicBezTo>
                  <a:pt x="1359916" y="142138"/>
                  <a:pt x="1359307" y="150419"/>
                  <a:pt x="1358494" y="158039"/>
                </a:cubicBezTo>
                <a:cubicBezTo>
                  <a:pt x="1357681" y="165659"/>
                  <a:pt x="1356462" y="172923"/>
                  <a:pt x="1354836" y="179832"/>
                </a:cubicBezTo>
                <a:lnTo>
                  <a:pt x="1449934" y="179832"/>
                </a:lnTo>
                <a:lnTo>
                  <a:pt x="1449934" y="200559"/>
                </a:lnTo>
                <a:lnTo>
                  <a:pt x="1347826" y="200559"/>
                </a:lnTo>
                <a:cubicBezTo>
                  <a:pt x="1347013" y="202387"/>
                  <a:pt x="1346200" y="204165"/>
                  <a:pt x="1345387" y="205893"/>
                </a:cubicBezTo>
                <a:cubicBezTo>
                  <a:pt x="1344574" y="207620"/>
                  <a:pt x="1343660" y="209296"/>
                  <a:pt x="1342644" y="210922"/>
                </a:cubicBezTo>
                <a:cubicBezTo>
                  <a:pt x="1350772" y="213563"/>
                  <a:pt x="1359815" y="216815"/>
                  <a:pt x="1369771" y="220675"/>
                </a:cubicBezTo>
                <a:cubicBezTo>
                  <a:pt x="1379728" y="224536"/>
                  <a:pt x="1389634" y="228600"/>
                  <a:pt x="1399489" y="232867"/>
                </a:cubicBezTo>
                <a:cubicBezTo>
                  <a:pt x="1409345" y="237135"/>
                  <a:pt x="1418743" y="241402"/>
                  <a:pt x="1427683" y="245669"/>
                </a:cubicBezTo>
                <a:cubicBezTo>
                  <a:pt x="1436624" y="249936"/>
                  <a:pt x="1444143" y="253797"/>
                  <a:pt x="1450238" y="257251"/>
                </a:cubicBezTo>
                <a:lnTo>
                  <a:pt x="1440485" y="279502"/>
                </a:lnTo>
                <a:cubicBezTo>
                  <a:pt x="1432763" y="274828"/>
                  <a:pt x="1424178" y="270053"/>
                  <a:pt x="1414729" y="265176"/>
                </a:cubicBezTo>
                <a:cubicBezTo>
                  <a:pt x="1405280" y="260299"/>
                  <a:pt x="1395578" y="255575"/>
                  <a:pt x="1385621" y="251003"/>
                </a:cubicBezTo>
                <a:cubicBezTo>
                  <a:pt x="1375664" y="246431"/>
                  <a:pt x="1365758" y="242215"/>
                  <a:pt x="1355903" y="238354"/>
                </a:cubicBezTo>
                <a:cubicBezTo>
                  <a:pt x="1346048" y="234493"/>
                  <a:pt x="1337056" y="231140"/>
                  <a:pt x="1328928" y="228295"/>
                </a:cubicBezTo>
                <a:cubicBezTo>
                  <a:pt x="1316939" y="240487"/>
                  <a:pt x="1300683" y="250647"/>
                  <a:pt x="1280160" y="258775"/>
                </a:cubicBezTo>
                <a:cubicBezTo>
                  <a:pt x="1259637" y="266903"/>
                  <a:pt x="1233221" y="274219"/>
                  <a:pt x="1200912" y="280721"/>
                </a:cubicBezTo>
                <a:lnTo>
                  <a:pt x="1190854" y="258166"/>
                </a:lnTo>
                <a:cubicBezTo>
                  <a:pt x="1209954" y="254508"/>
                  <a:pt x="1226668" y="250749"/>
                  <a:pt x="1240993" y="246888"/>
                </a:cubicBezTo>
                <a:cubicBezTo>
                  <a:pt x="1255319" y="243027"/>
                  <a:pt x="1267663" y="238811"/>
                  <a:pt x="1278027" y="234239"/>
                </a:cubicBezTo>
                <a:cubicBezTo>
                  <a:pt x="1288390" y="229667"/>
                  <a:pt x="1297026" y="224587"/>
                  <a:pt x="1303935" y="218999"/>
                </a:cubicBezTo>
                <a:cubicBezTo>
                  <a:pt x="1310843" y="213411"/>
                  <a:pt x="1316431" y="207264"/>
                  <a:pt x="1320698" y="200559"/>
                </a:cubicBezTo>
                <a:lnTo>
                  <a:pt x="1189939" y="200559"/>
                </a:lnTo>
                <a:lnTo>
                  <a:pt x="1189939" y="179832"/>
                </a:lnTo>
                <a:lnTo>
                  <a:pt x="1329843" y="179832"/>
                </a:lnTo>
                <a:cubicBezTo>
                  <a:pt x="1332078" y="172720"/>
                  <a:pt x="1333653" y="165100"/>
                  <a:pt x="1334567" y="156972"/>
                </a:cubicBezTo>
                <a:cubicBezTo>
                  <a:pt x="1335481" y="148844"/>
                  <a:pt x="1336243" y="139903"/>
                  <a:pt x="1336853" y="130150"/>
                </a:cubicBezTo>
                <a:cubicBezTo>
                  <a:pt x="1337056" y="127305"/>
                  <a:pt x="1337259" y="123292"/>
                  <a:pt x="1337462" y="118110"/>
                </a:cubicBezTo>
                <a:cubicBezTo>
                  <a:pt x="1337666" y="112928"/>
                  <a:pt x="1337818" y="107493"/>
                  <a:pt x="1337920" y="101803"/>
                </a:cubicBezTo>
                <a:cubicBezTo>
                  <a:pt x="1338021" y="96114"/>
                  <a:pt x="1338174" y="90678"/>
                  <a:pt x="1338377" y="85496"/>
                </a:cubicBezTo>
                <a:cubicBezTo>
                  <a:pt x="1338580" y="80315"/>
                  <a:pt x="1338682" y="76302"/>
                  <a:pt x="1338682" y="73457"/>
                </a:cubicBezTo>
                <a:close/>
                <a:moveTo>
                  <a:pt x="1254557" y="73457"/>
                </a:moveTo>
                <a:cubicBezTo>
                  <a:pt x="1259231" y="75286"/>
                  <a:pt x="1264666" y="77724"/>
                  <a:pt x="1270864" y="80772"/>
                </a:cubicBezTo>
                <a:cubicBezTo>
                  <a:pt x="1277061" y="83820"/>
                  <a:pt x="1283361" y="87071"/>
                  <a:pt x="1289761" y="90526"/>
                </a:cubicBezTo>
                <a:cubicBezTo>
                  <a:pt x="1296162" y="93980"/>
                  <a:pt x="1302258" y="97434"/>
                  <a:pt x="1308049" y="100889"/>
                </a:cubicBezTo>
                <a:cubicBezTo>
                  <a:pt x="1313840" y="104343"/>
                  <a:pt x="1318565" y="107391"/>
                  <a:pt x="1322222" y="110033"/>
                </a:cubicBezTo>
                <a:lnTo>
                  <a:pt x="1313079" y="132283"/>
                </a:lnTo>
                <a:cubicBezTo>
                  <a:pt x="1309218" y="129032"/>
                  <a:pt x="1304341" y="125476"/>
                  <a:pt x="1298448" y="121615"/>
                </a:cubicBezTo>
                <a:cubicBezTo>
                  <a:pt x="1292555" y="117754"/>
                  <a:pt x="1286408" y="113995"/>
                  <a:pt x="1280008" y="110338"/>
                </a:cubicBezTo>
                <a:cubicBezTo>
                  <a:pt x="1273607" y="106680"/>
                  <a:pt x="1267308" y="103226"/>
                  <a:pt x="1261110" y="99974"/>
                </a:cubicBezTo>
                <a:cubicBezTo>
                  <a:pt x="1254912" y="96723"/>
                  <a:pt x="1249680" y="93980"/>
                  <a:pt x="1245413" y="91745"/>
                </a:cubicBezTo>
                <a:close/>
                <a:moveTo>
                  <a:pt x="3093567" y="72238"/>
                </a:moveTo>
                <a:lnTo>
                  <a:pt x="3093567" y="113386"/>
                </a:lnTo>
                <a:lnTo>
                  <a:pt x="3144469" y="113386"/>
                </a:lnTo>
                <a:lnTo>
                  <a:pt x="3144469" y="72238"/>
                </a:lnTo>
                <a:close/>
                <a:moveTo>
                  <a:pt x="3910965" y="56693"/>
                </a:moveTo>
                <a:lnTo>
                  <a:pt x="3910965" y="86868"/>
                </a:lnTo>
                <a:lnTo>
                  <a:pt x="3964914" y="86868"/>
                </a:lnTo>
                <a:lnTo>
                  <a:pt x="3964914" y="56693"/>
                </a:lnTo>
                <a:close/>
                <a:moveTo>
                  <a:pt x="4290975" y="54254"/>
                </a:moveTo>
                <a:lnTo>
                  <a:pt x="4290975" y="85344"/>
                </a:lnTo>
                <a:lnTo>
                  <a:pt x="4391253" y="85344"/>
                </a:lnTo>
                <a:lnTo>
                  <a:pt x="4391253" y="54254"/>
                </a:lnTo>
                <a:close/>
                <a:moveTo>
                  <a:pt x="3346857" y="51816"/>
                </a:moveTo>
                <a:cubicBezTo>
                  <a:pt x="3341776" y="58115"/>
                  <a:pt x="3336544" y="64160"/>
                  <a:pt x="3331159" y="69952"/>
                </a:cubicBezTo>
                <a:cubicBezTo>
                  <a:pt x="3325774" y="75743"/>
                  <a:pt x="3320135" y="81382"/>
                  <a:pt x="3314243" y="86868"/>
                </a:cubicBezTo>
                <a:lnTo>
                  <a:pt x="3407816" y="86868"/>
                </a:lnTo>
                <a:lnTo>
                  <a:pt x="3439211" y="51816"/>
                </a:lnTo>
                <a:close/>
                <a:moveTo>
                  <a:pt x="2964637" y="32918"/>
                </a:moveTo>
                <a:lnTo>
                  <a:pt x="3050286" y="32918"/>
                </a:lnTo>
                <a:lnTo>
                  <a:pt x="3050286" y="54864"/>
                </a:lnTo>
                <a:cubicBezTo>
                  <a:pt x="3047847" y="73965"/>
                  <a:pt x="3044698" y="91796"/>
                  <a:pt x="3040837" y="108356"/>
                </a:cubicBezTo>
                <a:cubicBezTo>
                  <a:pt x="3036976" y="124917"/>
                  <a:pt x="3032201" y="141021"/>
                  <a:pt x="3026511" y="156667"/>
                </a:cubicBezTo>
                <a:cubicBezTo>
                  <a:pt x="3030372" y="164592"/>
                  <a:pt x="3034183" y="172517"/>
                  <a:pt x="3037941" y="180442"/>
                </a:cubicBezTo>
                <a:cubicBezTo>
                  <a:pt x="3041701" y="188366"/>
                  <a:pt x="3045206" y="196037"/>
                  <a:pt x="3048457" y="203454"/>
                </a:cubicBezTo>
                <a:cubicBezTo>
                  <a:pt x="3051709" y="210871"/>
                  <a:pt x="3054705" y="217983"/>
                  <a:pt x="3057449" y="224790"/>
                </a:cubicBezTo>
                <a:cubicBezTo>
                  <a:pt x="3060192" y="231597"/>
                  <a:pt x="3062478" y="237744"/>
                  <a:pt x="3064307" y="243231"/>
                </a:cubicBezTo>
                <a:lnTo>
                  <a:pt x="3045104" y="254813"/>
                </a:lnTo>
                <a:cubicBezTo>
                  <a:pt x="3041853" y="245059"/>
                  <a:pt x="3037687" y="233985"/>
                  <a:pt x="3032607" y="221590"/>
                </a:cubicBezTo>
                <a:cubicBezTo>
                  <a:pt x="3027527" y="209195"/>
                  <a:pt x="3021939" y="196291"/>
                  <a:pt x="3015843" y="182880"/>
                </a:cubicBezTo>
                <a:cubicBezTo>
                  <a:pt x="3009747" y="196698"/>
                  <a:pt x="3002839" y="210363"/>
                  <a:pt x="2995117" y="223876"/>
                </a:cubicBezTo>
                <a:cubicBezTo>
                  <a:pt x="2987395" y="237389"/>
                  <a:pt x="2978658" y="251460"/>
                  <a:pt x="2968904" y="266091"/>
                </a:cubicBezTo>
                <a:lnTo>
                  <a:pt x="2948483" y="254203"/>
                </a:lnTo>
                <a:cubicBezTo>
                  <a:pt x="2971038" y="221895"/>
                  <a:pt x="2989123" y="189078"/>
                  <a:pt x="3002737" y="155753"/>
                </a:cubicBezTo>
                <a:cubicBezTo>
                  <a:pt x="2996031" y="141935"/>
                  <a:pt x="2989326" y="128981"/>
                  <a:pt x="2982620" y="116891"/>
                </a:cubicBezTo>
                <a:cubicBezTo>
                  <a:pt x="2975915" y="104800"/>
                  <a:pt x="2969920" y="94488"/>
                  <a:pt x="2964637" y="85954"/>
                </a:cubicBezTo>
                <a:lnTo>
                  <a:pt x="2982011" y="76505"/>
                </a:lnTo>
                <a:cubicBezTo>
                  <a:pt x="2986481" y="83210"/>
                  <a:pt x="2991307" y="91084"/>
                  <a:pt x="2996489" y="100127"/>
                </a:cubicBezTo>
                <a:cubicBezTo>
                  <a:pt x="3001670" y="109169"/>
                  <a:pt x="3007004" y="118872"/>
                  <a:pt x="3012491" y="129235"/>
                </a:cubicBezTo>
                <a:cubicBezTo>
                  <a:pt x="3016351" y="117246"/>
                  <a:pt x="3019603" y="105105"/>
                  <a:pt x="3022244" y="92812"/>
                </a:cubicBezTo>
                <a:cubicBezTo>
                  <a:pt x="3024886" y="80518"/>
                  <a:pt x="3027019" y="67869"/>
                  <a:pt x="3028645" y="54864"/>
                </a:cubicBezTo>
                <a:lnTo>
                  <a:pt x="2964637" y="54864"/>
                </a:lnTo>
                <a:close/>
                <a:moveTo>
                  <a:pt x="1497711" y="27737"/>
                </a:moveTo>
                <a:lnTo>
                  <a:pt x="1737589" y="27737"/>
                </a:lnTo>
                <a:lnTo>
                  <a:pt x="1737589" y="49682"/>
                </a:lnTo>
                <a:lnTo>
                  <a:pt x="1637005" y="49682"/>
                </a:lnTo>
                <a:lnTo>
                  <a:pt x="1637005" y="123749"/>
                </a:lnTo>
                <a:lnTo>
                  <a:pt x="1726311" y="123749"/>
                </a:lnTo>
                <a:lnTo>
                  <a:pt x="1726311" y="147218"/>
                </a:lnTo>
                <a:lnTo>
                  <a:pt x="1637005" y="147218"/>
                </a:lnTo>
                <a:lnTo>
                  <a:pt x="1637005" y="241097"/>
                </a:lnTo>
                <a:lnTo>
                  <a:pt x="1749781" y="241097"/>
                </a:lnTo>
                <a:lnTo>
                  <a:pt x="1749781" y="262738"/>
                </a:lnTo>
                <a:lnTo>
                  <a:pt x="1480947" y="262738"/>
                </a:lnTo>
                <a:lnTo>
                  <a:pt x="1480947" y="241097"/>
                </a:lnTo>
                <a:lnTo>
                  <a:pt x="1528801" y="241097"/>
                </a:lnTo>
                <a:lnTo>
                  <a:pt x="1528801" y="90830"/>
                </a:lnTo>
                <a:lnTo>
                  <a:pt x="1552575" y="92050"/>
                </a:lnTo>
                <a:lnTo>
                  <a:pt x="1552575" y="241097"/>
                </a:lnTo>
                <a:lnTo>
                  <a:pt x="1612621" y="241097"/>
                </a:lnTo>
                <a:lnTo>
                  <a:pt x="1612621" y="49682"/>
                </a:lnTo>
                <a:lnTo>
                  <a:pt x="1497711" y="49682"/>
                </a:lnTo>
                <a:close/>
                <a:moveTo>
                  <a:pt x="4162044" y="23470"/>
                </a:moveTo>
                <a:lnTo>
                  <a:pt x="4245254" y="23470"/>
                </a:lnTo>
                <a:lnTo>
                  <a:pt x="4236720" y="140208"/>
                </a:lnTo>
                <a:lnTo>
                  <a:pt x="4253179" y="140208"/>
                </a:lnTo>
                <a:cubicBezTo>
                  <a:pt x="4253179" y="141224"/>
                  <a:pt x="4253027" y="144170"/>
                  <a:pt x="4252721" y="149047"/>
                </a:cubicBezTo>
                <a:cubicBezTo>
                  <a:pt x="4252417" y="153924"/>
                  <a:pt x="4252061" y="159868"/>
                  <a:pt x="4251655" y="166878"/>
                </a:cubicBezTo>
                <a:cubicBezTo>
                  <a:pt x="4251249" y="173888"/>
                  <a:pt x="4250842" y="181356"/>
                  <a:pt x="4250436" y="189281"/>
                </a:cubicBezTo>
                <a:cubicBezTo>
                  <a:pt x="4250029" y="197206"/>
                  <a:pt x="4249623" y="204623"/>
                  <a:pt x="4249217" y="211531"/>
                </a:cubicBezTo>
                <a:cubicBezTo>
                  <a:pt x="4248811" y="218440"/>
                  <a:pt x="4248455" y="224384"/>
                  <a:pt x="4248150" y="229362"/>
                </a:cubicBezTo>
                <a:cubicBezTo>
                  <a:pt x="4247845" y="234341"/>
                  <a:pt x="4247693" y="237236"/>
                  <a:pt x="4247693" y="238049"/>
                </a:cubicBezTo>
                <a:cubicBezTo>
                  <a:pt x="4247287" y="244551"/>
                  <a:pt x="4246219" y="250038"/>
                  <a:pt x="4244493" y="254508"/>
                </a:cubicBezTo>
                <a:cubicBezTo>
                  <a:pt x="4242765" y="258979"/>
                  <a:pt x="4240175" y="262636"/>
                  <a:pt x="4236720" y="265481"/>
                </a:cubicBezTo>
                <a:cubicBezTo>
                  <a:pt x="4233265" y="268326"/>
                  <a:pt x="4228897" y="270459"/>
                  <a:pt x="4223613" y="271882"/>
                </a:cubicBezTo>
                <a:cubicBezTo>
                  <a:pt x="4218330" y="273304"/>
                  <a:pt x="4212031" y="274219"/>
                  <a:pt x="4204716" y="274625"/>
                </a:cubicBezTo>
                <a:lnTo>
                  <a:pt x="4190085" y="275539"/>
                </a:lnTo>
                <a:lnTo>
                  <a:pt x="4183685" y="255423"/>
                </a:lnTo>
                <a:lnTo>
                  <a:pt x="4202277" y="254203"/>
                </a:lnTo>
                <a:cubicBezTo>
                  <a:pt x="4211421" y="253797"/>
                  <a:pt x="4218076" y="252171"/>
                  <a:pt x="4222242" y="249327"/>
                </a:cubicBezTo>
                <a:cubicBezTo>
                  <a:pt x="4226407" y="246482"/>
                  <a:pt x="4228795" y="240691"/>
                  <a:pt x="4229405" y="231953"/>
                </a:cubicBezTo>
                <a:cubicBezTo>
                  <a:pt x="4229608" y="229921"/>
                  <a:pt x="4229913" y="225400"/>
                  <a:pt x="4230319" y="218389"/>
                </a:cubicBezTo>
                <a:cubicBezTo>
                  <a:pt x="4230725" y="211379"/>
                  <a:pt x="4231183" y="203911"/>
                  <a:pt x="4231691" y="195987"/>
                </a:cubicBezTo>
                <a:cubicBezTo>
                  <a:pt x="4232199" y="188062"/>
                  <a:pt x="4232656" y="180594"/>
                  <a:pt x="4233062" y="173584"/>
                </a:cubicBezTo>
                <a:cubicBezTo>
                  <a:pt x="4233469" y="166573"/>
                  <a:pt x="4233671" y="162052"/>
                  <a:pt x="4233671" y="160020"/>
                </a:cubicBezTo>
                <a:lnTo>
                  <a:pt x="4169969" y="160020"/>
                </a:lnTo>
                <a:lnTo>
                  <a:pt x="4177284" y="53340"/>
                </a:lnTo>
                <a:lnTo>
                  <a:pt x="4196486" y="54254"/>
                </a:lnTo>
                <a:lnTo>
                  <a:pt x="4190085" y="140208"/>
                </a:lnTo>
                <a:lnTo>
                  <a:pt x="4217213" y="140208"/>
                </a:lnTo>
                <a:lnTo>
                  <a:pt x="4224223" y="43891"/>
                </a:lnTo>
                <a:lnTo>
                  <a:pt x="4162044" y="43891"/>
                </a:lnTo>
                <a:close/>
                <a:moveTo>
                  <a:pt x="2909240" y="17678"/>
                </a:moveTo>
                <a:lnTo>
                  <a:pt x="2913507" y="39014"/>
                </a:lnTo>
                <a:cubicBezTo>
                  <a:pt x="2904363" y="40437"/>
                  <a:pt x="2893695" y="41910"/>
                  <a:pt x="2881503" y="43434"/>
                </a:cubicBezTo>
                <a:cubicBezTo>
                  <a:pt x="2869311" y="44958"/>
                  <a:pt x="2856509" y="46330"/>
                  <a:pt x="2843098" y="47549"/>
                </a:cubicBezTo>
                <a:lnTo>
                  <a:pt x="2843098" y="96926"/>
                </a:lnTo>
                <a:lnTo>
                  <a:pt x="2932404" y="96926"/>
                </a:lnTo>
                <a:lnTo>
                  <a:pt x="2932404" y="118872"/>
                </a:lnTo>
                <a:lnTo>
                  <a:pt x="2843098" y="118872"/>
                </a:lnTo>
                <a:lnTo>
                  <a:pt x="2843098" y="164897"/>
                </a:lnTo>
                <a:lnTo>
                  <a:pt x="2905887" y="164897"/>
                </a:lnTo>
                <a:lnTo>
                  <a:pt x="2905887" y="281635"/>
                </a:lnTo>
                <a:lnTo>
                  <a:pt x="2882722" y="281635"/>
                </a:lnTo>
                <a:lnTo>
                  <a:pt x="2882722" y="264871"/>
                </a:lnTo>
                <a:lnTo>
                  <a:pt x="2781224" y="264871"/>
                </a:lnTo>
                <a:lnTo>
                  <a:pt x="2781224" y="281635"/>
                </a:lnTo>
                <a:lnTo>
                  <a:pt x="2758363" y="281635"/>
                </a:lnTo>
                <a:lnTo>
                  <a:pt x="2758363" y="164897"/>
                </a:lnTo>
                <a:lnTo>
                  <a:pt x="2819324" y="164897"/>
                </a:lnTo>
                <a:lnTo>
                  <a:pt x="2819324" y="118872"/>
                </a:lnTo>
                <a:lnTo>
                  <a:pt x="2741295" y="118872"/>
                </a:lnTo>
                <a:lnTo>
                  <a:pt x="2741295" y="96926"/>
                </a:lnTo>
                <a:lnTo>
                  <a:pt x="2819324" y="96926"/>
                </a:lnTo>
                <a:lnTo>
                  <a:pt x="2819324" y="49987"/>
                </a:lnTo>
                <a:cubicBezTo>
                  <a:pt x="2806928" y="51003"/>
                  <a:pt x="2794889" y="51918"/>
                  <a:pt x="2783205" y="52730"/>
                </a:cubicBezTo>
                <a:cubicBezTo>
                  <a:pt x="2771521" y="53543"/>
                  <a:pt x="2761107" y="54153"/>
                  <a:pt x="2751963" y="54559"/>
                </a:cubicBezTo>
                <a:lnTo>
                  <a:pt x="2748305" y="33223"/>
                </a:lnTo>
                <a:cubicBezTo>
                  <a:pt x="2759685" y="32817"/>
                  <a:pt x="2772588" y="32055"/>
                  <a:pt x="2787015" y="30937"/>
                </a:cubicBezTo>
                <a:cubicBezTo>
                  <a:pt x="2801442" y="29820"/>
                  <a:pt x="2816072" y="28600"/>
                  <a:pt x="2830906" y="27280"/>
                </a:cubicBezTo>
                <a:cubicBezTo>
                  <a:pt x="2845740" y="25959"/>
                  <a:pt x="2860014" y="24435"/>
                  <a:pt x="2873730" y="22708"/>
                </a:cubicBezTo>
                <a:cubicBezTo>
                  <a:pt x="2887446" y="20980"/>
                  <a:pt x="2899283" y="19304"/>
                  <a:pt x="2909240" y="17678"/>
                </a:cubicBezTo>
                <a:close/>
                <a:moveTo>
                  <a:pt x="2685821" y="15240"/>
                </a:moveTo>
                <a:cubicBezTo>
                  <a:pt x="2689479" y="17475"/>
                  <a:pt x="2693847" y="20269"/>
                  <a:pt x="2698928" y="23622"/>
                </a:cubicBezTo>
                <a:cubicBezTo>
                  <a:pt x="2704008" y="26975"/>
                  <a:pt x="2709138" y="30582"/>
                  <a:pt x="2714320" y="34442"/>
                </a:cubicBezTo>
                <a:cubicBezTo>
                  <a:pt x="2719502" y="38303"/>
                  <a:pt x="2724531" y="42113"/>
                  <a:pt x="2729408" y="45872"/>
                </a:cubicBezTo>
                <a:cubicBezTo>
                  <a:pt x="2734285" y="49632"/>
                  <a:pt x="2738247" y="53035"/>
                  <a:pt x="2741295" y="56083"/>
                </a:cubicBezTo>
                <a:lnTo>
                  <a:pt x="2728798" y="77419"/>
                </a:lnTo>
                <a:cubicBezTo>
                  <a:pt x="2725344" y="73762"/>
                  <a:pt x="2721178" y="69850"/>
                  <a:pt x="2716301" y="65684"/>
                </a:cubicBezTo>
                <a:cubicBezTo>
                  <a:pt x="2711425" y="61519"/>
                  <a:pt x="2706395" y="57353"/>
                  <a:pt x="2701213" y="53188"/>
                </a:cubicBezTo>
                <a:cubicBezTo>
                  <a:pt x="2696032" y="49022"/>
                  <a:pt x="2690952" y="45161"/>
                  <a:pt x="2685974" y="41605"/>
                </a:cubicBezTo>
                <a:cubicBezTo>
                  <a:pt x="2680995" y="38049"/>
                  <a:pt x="2676779" y="35154"/>
                  <a:pt x="2673325" y="32918"/>
                </a:cubicBezTo>
                <a:close/>
                <a:moveTo>
                  <a:pt x="920877" y="12802"/>
                </a:moveTo>
                <a:cubicBezTo>
                  <a:pt x="923925" y="15443"/>
                  <a:pt x="927379" y="18898"/>
                  <a:pt x="931240" y="23165"/>
                </a:cubicBezTo>
                <a:cubicBezTo>
                  <a:pt x="935101" y="27432"/>
                  <a:pt x="939063" y="31902"/>
                  <a:pt x="943127" y="36576"/>
                </a:cubicBezTo>
                <a:cubicBezTo>
                  <a:pt x="947191" y="41250"/>
                  <a:pt x="951001" y="45822"/>
                  <a:pt x="954557" y="50292"/>
                </a:cubicBezTo>
                <a:cubicBezTo>
                  <a:pt x="958113" y="54762"/>
                  <a:pt x="961111" y="58623"/>
                  <a:pt x="963549" y="61874"/>
                </a:cubicBezTo>
                <a:lnTo>
                  <a:pt x="946480" y="79858"/>
                </a:lnTo>
                <a:cubicBezTo>
                  <a:pt x="944042" y="75590"/>
                  <a:pt x="940943" y="70866"/>
                  <a:pt x="937184" y="65684"/>
                </a:cubicBezTo>
                <a:cubicBezTo>
                  <a:pt x="933425" y="60503"/>
                  <a:pt x="929564" y="55474"/>
                  <a:pt x="925602" y="50597"/>
                </a:cubicBezTo>
                <a:cubicBezTo>
                  <a:pt x="921639" y="45720"/>
                  <a:pt x="917677" y="41148"/>
                  <a:pt x="913714" y="36881"/>
                </a:cubicBezTo>
                <a:cubicBezTo>
                  <a:pt x="909752" y="32614"/>
                  <a:pt x="906450" y="29261"/>
                  <a:pt x="903808" y="26822"/>
                </a:cubicBezTo>
                <a:close/>
                <a:moveTo>
                  <a:pt x="222199" y="10973"/>
                </a:moveTo>
                <a:cubicBezTo>
                  <a:pt x="224841" y="13208"/>
                  <a:pt x="227990" y="16053"/>
                  <a:pt x="231648" y="19507"/>
                </a:cubicBezTo>
                <a:cubicBezTo>
                  <a:pt x="235306" y="22962"/>
                  <a:pt x="238963" y="26670"/>
                  <a:pt x="242621" y="30632"/>
                </a:cubicBezTo>
                <a:cubicBezTo>
                  <a:pt x="246279" y="34595"/>
                  <a:pt x="249733" y="38557"/>
                  <a:pt x="252984" y="42520"/>
                </a:cubicBezTo>
                <a:cubicBezTo>
                  <a:pt x="256235" y="46482"/>
                  <a:pt x="258877" y="49886"/>
                  <a:pt x="260909" y="52730"/>
                </a:cubicBezTo>
                <a:lnTo>
                  <a:pt x="246583" y="68580"/>
                </a:lnTo>
                <a:cubicBezTo>
                  <a:pt x="244551" y="65126"/>
                  <a:pt x="241910" y="61316"/>
                  <a:pt x="238659" y="57150"/>
                </a:cubicBezTo>
                <a:cubicBezTo>
                  <a:pt x="235407" y="52984"/>
                  <a:pt x="231953" y="48819"/>
                  <a:pt x="228295" y="44653"/>
                </a:cubicBezTo>
                <a:cubicBezTo>
                  <a:pt x="224638" y="40488"/>
                  <a:pt x="221082" y="36576"/>
                  <a:pt x="217627" y="32918"/>
                </a:cubicBezTo>
                <a:cubicBezTo>
                  <a:pt x="214173" y="29261"/>
                  <a:pt x="211125" y="26314"/>
                  <a:pt x="208483" y="24079"/>
                </a:cubicBezTo>
                <a:close/>
                <a:moveTo>
                  <a:pt x="4519575" y="7925"/>
                </a:moveTo>
                <a:lnTo>
                  <a:pt x="4543044" y="11582"/>
                </a:lnTo>
                <a:cubicBezTo>
                  <a:pt x="4539386" y="23368"/>
                  <a:pt x="4535577" y="34442"/>
                  <a:pt x="4531613" y="44806"/>
                </a:cubicBezTo>
                <a:cubicBezTo>
                  <a:pt x="4527651" y="55169"/>
                  <a:pt x="4523537" y="65227"/>
                  <a:pt x="4519269" y="74981"/>
                </a:cubicBezTo>
                <a:lnTo>
                  <a:pt x="4519269" y="278587"/>
                </a:lnTo>
                <a:lnTo>
                  <a:pt x="4497629" y="278587"/>
                </a:lnTo>
                <a:lnTo>
                  <a:pt x="4497629" y="117348"/>
                </a:lnTo>
                <a:cubicBezTo>
                  <a:pt x="4493565" y="124257"/>
                  <a:pt x="4489349" y="131064"/>
                  <a:pt x="4484979" y="137770"/>
                </a:cubicBezTo>
                <a:cubicBezTo>
                  <a:pt x="4480611" y="144475"/>
                  <a:pt x="4476089" y="151079"/>
                  <a:pt x="4471416" y="157582"/>
                </a:cubicBezTo>
                <a:lnTo>
                  <a:pt x="4455261" y="143256"/>
                </a:lnTo>
                <a:cubicBezTo>
                  <a:pt x="4460951" y="135128"/>
                  <a:pt x="4466895" y="125832"/>
                  <a:pt x="4473093" y="115367"/>
                </a:cubicBezTo>
                <a:cubicBezTo>
                  <a:pt x="4479290" y="104902"/>
                  <a:pt x="4485285" y="93828"/>
                  <a:pt x="4491075" y="82144"/>
                </a:cubicBezTo>
                <a:cubicBezTo>
                  <a:pt x="4496867" y="70460"/>
                  <a:pt x="4502201" y="58318"/>
                  <a:pt x="4507077" y="45720"/>
                </a:cubicBezTo>
                <a:cubicBezTo>
                  <a:pt x="4511954" y="33122"/>
                  <a:pt x="4516120" y="20523"/>
                  <a:pt x="4519575" y="7925"/>
                </a:cubicBezTo>
                <a:close/>
                <a:moveTo>
                  <a:pt x="652425" y="7925"/>
                </a:moveTo>
                <a:lnTo>
                  <a:pt x="675894" y="11582"/>
                </a:lnTo>
                <a:cubicBezTo>
                  <a:pt x="672236" y="23368"/>
                  <a:pt x="668427" y="34442"/>
                  <a:pt x="664464" y="44806"/>
                </a:cubicBezTo>
                <a:cubicBezTo>
                  <a:pt x="660502" y="55169"/>
                  <a:pt x="656387" y="65227"/>
                  <a:pt x="652120" y="74981"/>
                </a:cubicBezTo>
                <a:lnTo>
                  <a:pt x="652120" y="278587"/>
                </a:lnTo>
                <a:lnTo>
                  <a:pt x="630479" y="278587"/>
                </a:lnTo>
                <a:lnTo>
                  <a:pt x="630479" y="117348"/>
                </a:lnTo>
                <a:cubicBezTo>
                  <a:pt x="626415" y="124257"/>
                  <a:pt x="622198" y="131064"/>
                  <a:pt x="617830" y="137770"/>
                </a:cubicBezTo>
                <a:cubicBezTo>
                  <a:pt x="613461" y="144475"/>
                  <a:pt x="608940" y="151079"/>
                  <a:pt x="604266" y="157582"/>
                </a:cubicBezTo>
                <a:lnTo>
                  <a:pt x="588112" y="143256"/>
                </a:lnTo>
                <a:cubicBezTo>
                  <a:pt x="593801" y="135128"/>
                  <a:pt x="599745" y="125832"/>
                  <a:pt x="605942" y="115367"/>
                </a:cubicBezTo>
                <a:cubicBezTo>
                  <a:pt x="612140" y="104902"/>
                  <a:pt x="618134" y="93828"/>
                  <a:pt x="623926" y="82144"/>
                </a:cubicBezTo>
                <a:cubicBezTo>
                  <a:pt x="629717" y="70460"/>
                  <a:pt x="635051" y="58318"/>
                  <a:pt x="639928" y="45720"/>
                </a:cubicBezTo>
                <a:cubicBezTo>
                  <a:pt x="644804" y="33122"/>
                  <a:pt x="648970" y="20523"/>
                  <a:pt x="652425" y="7925"/>
                </a:cubicBezTo>
                <a:close/>
                <a:moveTo>
                  <a:pt x="3890848" y="7315"/>
                </a:moveTo>
                <a:lnTo>
                  <a:pt x="3910965" y="7925"/>
                </a:lnTo>
                <a:lnTo>
                  <a:pt x="3910965" y="38100"/>
                </a:lnTo>
                <a:lnTo>
                  <a:pt x="3964914" y="38100"/>
                </a:lnTo>
                <a:lnTo>
                  <a:pt x="3964914" y="7315"/>
                </a:lnTo>
                <a:lnTo>
                  <a:pt x="3984421" y="7925"/>
                </a:lnTo>
                <a:lnTo>
                  <a:pt x="3984421" y="38100"/>
                </a:lnTo>
                <a:lnTo>
                  <a:pt x="4009111" y="38100"/>
                </a:lnTo>
                <a:lnTo>
                  <a:pt x="4009111" y="56693"/>
                </a:lnTo>
                <a:lnTo>
                  <a:pt x="3984421" y="56693"/>
                </a:lnTo>
                <a:lnTo>
                  <a:pt x="3984421" y="183490"/>
                </a:lnTo>
                <a:lnTo>
                  <a:pt x="4012463" y="183490"/>
                </a:lnTo>
                <a:lnTo>
                  <a:pt x="4012463" y="202387"/>
                </a:lnTo>
                <a:lnTo>
                  <a:pt x="3862502" y="202387"/>
                </a:lnTo>
                <a:lnTo>
                  <a:pt x="3862502" y="183490"/>
                </a:lnTo>
                <a:lnTo>
                  <a:pt x="3890848" y="183490"/>
                </a:lnTo>
                <a:lnTo>
                  <a:pt x="3890848" y="56693"/>
                </a:lnTo>
                <a:lnTo>
                  <a:pt x="3868293" y="56693"/>
                </a:lnTo>
                <a:lnTo>
                  <a:pt x="3868293" y="38100"/>
                </a:lnTo>
                <a:lnTo>
                  <a:pt x="3890848" y="38100"/>
                </a:lnTo>
                <a:close/>
                <a:moveTo>
                  <a:pt x="4591507" y="5486"/>
                </a:moveTo>
                <a:lnTo>
                  <a:pt x="4614671" y="8534"/>
                </a:lnTo>
                <a:cubicBezTo>
                  <a:pt x="4612640" y="14834"/>
                  <a:pt x="4610455" y="21082"/>
                  <a:pt x="4608119" y="27280"/>
                </a:cubicBezTo>
                <a:cubicBezTo>
                  <a:pt x="4605782" y="33477"/>
                  <a:pt x="4603293" y="39624"/>
                  <a:pt x="4600651" y="45720"/>
                </a:cubicBezTo>
                <a:lnTo>
                  <a:pt x="4721657" y="45720"/>
                </a:lnTo>
                <a:lnTo>
                  <a:pt x="4721657" y="67666"/>
                </a:lnTo>
                <a:cubicBezTo>
                  <a:pt x="4714545" y="85344"/>
                  <a:pt x="4706417" y="102210"/>
                  <a:pt x="4697273" y="118262"/>
                </a:cubicBezTo>
                <a:lnTo>
                  <a:pt x="4676546" y="110642"/>
                </a:lnTo>
                <a:cubicBezTo>
                  <a:pt x="4680610" y="103937"/>
                  <a:pt x="4684369" y="96977"/>
                  <a:pt x="4687824" y="89764"/>
                </a:cubicBezTo>
                <a:cubicBezTo>
                  <a:pt x="4691278" y="82550"/>
                  <a:pt x="4694631" y="75184"/>
                  <a:pt x="4697883" y="67666"/>
                </a:cubicBezTo>
                <a:lnTo>
                  <a:pt x="4590897" y="67666"/>
                </a:lnTo>
                <a:cubicBezTo>
                  <a:pt x="4585614" y="78638"/>
                  <a:pt x="4580077" y="89357"/>
                  <a:pt x="4574286" y="99822"/>
                </a:cubicBezTo>
                <a:cubicBezTo>
                  <a:pt x="4568495" y="110287"/>
                  <a:pt x="4562449" y="120193"/>
                  <a:pt x="4556151" y="129540"/>
                </a:cubicBezTo>
                <a:lnTo>
                  <a:pt x="4537557" y="117348"/>
                </a:lnTo>
                <a:cubicBezTo>
                  <a:pt x="4543044" y="109626"/>
                  <a:pt x="4548378" y="101244"/>
                  <a:pt x="4553559" y="92202"/>
                </a:cubicBezTo>
                <a:cubicBezTo>
                  <a:pt x="4558741" y="83160"/>
                  <a:pt x="4563719" y="73762"/>
                  <a:pt x="4568495" y="64008"/>
                </a:cubicBezTo>
                <a:cubicBezTo>
                  <a:pt x="4573270" y="54254"/>
                  <a:pt x="4577587" y="44399"/>
                  <a:pt x="4581449" y="34442"/>
                </a:cubicBezTo>
                <a:cubicBezTo>
                  <a:pt x="4585309" y="24486"/>
                  <a:pt x="4588663" y="14834"/>
                  <a:pt x="4591507" y="5486"/>
                </a:cubicBezTo>
                <a:close/>
                <a:moveTo>
                  <a:pt x="4036543" y="5486"/>
                </a:moveTo>
                <a:lnTo>
                  <a:pt x="4058793" y="9144"/>
                </a:lnTo>
                <a:cubicBezTo>
                  <a:pt x="4057167" y="15037"/>
                  <a:pt x="4055389" y="21336"/>
                  <a:pt x="4053459" y="28042"/>
                </a:cubicBezTo>
                <a:cubicBezTo>
                  <a:pt x="4051529" y="34747"/>
                  <a:pt x="4049344" y="41656"/>
                  <a:pt x="4046905" y="48768"/>
                </a:cubicBezTo>
                <a:lnTo>
                  <a:pt x="4121887" y="48768"/>
                </a:lnTo>
                <a:lnTo>
                  <a:pt x="4121887" y="68885"/>
                </a:lnTo>
                <a:cubicBezTo>
                  <a:pt x="4118839" y="79858"/>
                  <a:pt x="4115485" y="90627"/>
                  <a:pt x="4111828" y="101194"/>
                </a:cubicBezTo>
                <a:cubicBezTo>
                  <a:pt x="4108171" y="111760"/>
                  <a:pt x="4104005" y="122123"/>
                  <a:pt x="4099331" y="132283"/>
                </a:cubicBezTo>
                <a:lnTo>
                  <a:pt x="4078605" y="126797"/>
                </a:lnTo>
                <a:cubicBezTo>
                  <a:pt x="4083075" y="117653"/>
                  <a:pt x="4087038" y="108204"/>
                  <a:pt x="4090492" y="98450"/>
                </a:cubicBezTo>
                <a:cubicBezTo>
                  <a:pt x="4093947" y="88697"/>
                  <a:pt x="4097197" y="78740"/>
                  <a:pt x="4100245" y="68580"/>
                </a:cubicBezTo>
                <a:lnTo>
                  <a:pt x="4039895" y="68580"/>
                </a:lnTo>
                <a:cubicBezTo>
                  <a:pt x="4035628" y="80162"/>
                  <a:pt x="4031056" y="91389"/>
                  <a:pt x="4026179" y="102260"/>
                </a:cubicBezTo>
                <a:cubicBezTo>
                  <a:pt x="4021303" y="113132"/>
                  <a:pt x="4016324" y="122936"/>
                  <a:pt x="4011244" y="131674"/>
                </a:cubicBezTo>
                <a:lnTo>
                  <a:pt x="3993261" y="119786"/>
                </a:lnTo>
                <a:cubicBezTo>
                  <a:pt x="3997731" y="112471"/>
                  <a:pt x="4002253" y="103937"/>
                  <a:pt x="4006825" y="94183"/>
                </a:cubicBezTo>
                <a:cubicBezTo>
                  <a:pt x="4011396" y="84430"/>
                  <a:pt x="4015613" y="74320"/>
                  <a:pt x="4019474" y="63856"/>
                </a:cubicBezTo>
                <a:cubicBezTo>
                  <a:pt x="4023335" y="53391"/>
                  <a:pt x="4026789" y="43078"/>
                  <a:pt x="4029837" y="32918"/>
                </a:cubicBezTo>
                <a:cubicBezTo>
                  <a:pt x="4032885" y="22758"/>
                  <a:pt x="4035120" y="13614"/>
                  <a:pt x="4036543" y="5486"/>
                </a:cubicBezTo>
                <a:close/>
                <a:moveTo>
                  <a:pt x="3681755" y="5486"/>
                </a:moveTo>
                <a:lnTo>
                  <a:pt x="3703396" y="5486"/>
                </a:lnTo>
                <a:cubicBezTo>
                  <a:pt x="3716604" y="24384"/>
                  <a:pt x="3734079" y="42316"/>
                  <a:pt x="3755821" y="59284"/>
                </a:cubicBezTo>
                <a:cubicBezTo>
                  <a:pt x="3777564" y="76251"/>
                  <a:pt x="3802659" y="91542"/>
                  <a:pt x="3831107" y="105156"/>
                </a:cubicBezTo>
                <a:lnTo>
                  <a:pt x="3819220" y="126187"/>
                </a:lnTo>
                <a:cubicBezTo>
                  <a:pt x="3808653" y="120498"/>
                  <a:pt x="3797376" y="113843"/>
                  <a:pt x="3785387" y="106223"/>
                </a:cubicBezTo>
                <a:cubicBezTo>
                  <a:pt x="3773399" y="98603"/>
                  <a:pt x="3761664" y="90475"/>
                  <a:pt x="3750183" y="81839"/>
                </a:cubicBezTo>
                <a:cubicBezTo>
                  <a:pt x="3738702" y="73203"/>
                  <a:pt x="3727882" y="64262"/>
                  <a:pt x="3717721" y="55016"/>
                </a:cubicBezTo>
                <a:cubicBezTo>
                  <a:pt x="3707562" y="45771"/>
                  <a:pt x="3699129" y="36576"/>
                  <a:pt x="3692423" y="27432"/>
                </a:cubicBezTo>
                <a:cubicBezTo>
                  <a:pt x="3679012" y="45720"/>
                  <a:pt x="3661232" y="63449"/>
                  <a:pt x="3639083" y="80620"/>
                </a:cubicBezTo>
                <a:cubicBezTo>
                  <a:pt x="3616935" y="97790"/>
                  <a:pt x="3592347" y="113386"/>
                  <a:pt x="3565321" y="127406"/>
                </a:cubicBezTo>
                <a:lnTo>
                  <a:pt x="3552825" y="107594"/>
                </a:lnTo>
                <a:cubicBezTo>
                  <a:pt x="3581883" y="93777"/>
                  <a:pt x="3607283" y="78080"/>
                  <a:pt x="3629025" y="60503"/>
                </a:cubicBezTo>
                <a:cubicBezTo>
                  <a:pt x="3650767" y="42926"/>
                  <a:pt x="3668344" y="24587"/>
                  <a:pt x="3681755" y="5486"/>
                </a:cubicBezTo>
                <a:close/>
                <a:moveTo>
                  <a:pt x="724357" y="5486"/>
                </a:moveTo>
                <a:lnTo>
                  <a:pt x="747522" y="8534"/>
                </a:lnTo>
                <a:cubicBezTo>
                  <a:pt x="745490" y="14834"/>
                  <a:pt x="743306" y="21082"/>
                  <a:pt x="740969" y="27280"/>
                </a:cubicBezTo>
                <a:cubicBezTo>
                  <a:pt x="738632" y="33477"/>
                  <a:pt x="736143" y="39624"/>
                  <a:pt x="733501" y="45720"/>
                </a:cubicBezTo>
                <a:lnTo>
                  <a:pt x="854507" y="45720"/>
                </a:lnTo>
                <a:lnTo>
                  <a:pt x="854507" y="67666"/>
                </a:lnTo>
                <a:cubicBezTo>
                  <a:pt x="847395" y="85344"/>
                  <a:pt x="839267" y="102210"/>
                  <a:pt x="830123" y="118262"/>
                </a:cubicBezTo>
                <a:lnTo>
                  <a:pt x="809396" y="110642"/>
                </a:lnTo>
                <a:cubicBezTo>
                  <a:pt x="813460" y="103937"/>
                  <a:pt x="817220" y="96977"/>
                  <a:pt x="820674" y="89764"/>
                </a:cubicBezTo>
                <a:cubicBezTo>
                  <a:pt x="824128" y="82550"/>
                  <a:pt x="827481" y="75184"/>
                  <a:pt x="830732" y="67666"/>
                </a:cubicBezTo>
                <a:lnTo>
                  <a:pt x="723748" y="67666"/>
                </a:lnTo>
                <a:cubicBezTo>
                  <a:pt x="718465" y="78638"/>
                  <a:pt x="712927" y="89357"/>
                  <a:pt x="707136" y="99822"/>
                </a:cubicBezTo>
                <a:cubicBezTo>
                  <a:pt x="701345" y="110287"/>
                  <a:pt x="695300" y="120193"/>
                  <a:pt x="689000" y="129540"/>
                </a:cubicBezTo>
                <a:lnTo>
                  <a:pt x="670408" y="117348"/>
                </a:lnTo>
                <a:cubicBezTo>
                  <a:pt x="675894" y="109626"/>
                  <a:pt x="681228" y="101244"/>
                  <a:pt x="686410" y="92202"/>
                </a:cubicBezTo>
                <a:cubicBezTo>
                  <a:pt x="691591" y="83160"/>
                  <a:pt x="696570" y="73762"/>
                  <a:pt x="701345" y="64008"/>
                </a:cubicBezTo>
                <a:cubicBezTo>
                  <a:pt x="706120" y="54254"/>
                  <a:pt x="710438" y="44399"/>
                  <a:pt x="714299" y="34442"/>
                </a:cubicBezTo>
                <a:cubicBezTo>
                  <a:pt x="718160" y="24486"/>
                  <a:pt x="721513" y="14834"/>
                  <a:pt x="724357" y="5486"/>
                </a:cubicBezTo>
                <a:close/>
                <a:moveTo>
                  <a:pt x="2495397" y="5182"/>
                </a:moveTo>
                <a:lnTo>
                  <a:pt x="2519477" y="6096"/>
                </a:lnTo>
                <a:lnTo>
                  <a:pt x="2519477" y="64313"/>
                </a:lnTo>
                <a:lnTo>
                  <a:pt x="2621280" y="64313"/>
                </a:lnTo>
                <a:lnTo>
                  <a:pt x="2621280" y="87173"/>
                </a:lnTo>
                <a:lnTo>
                  <a:pt x="2519477" y="87173"/>
                </a:lnTo>
                <a:lnTo>
                  <a:pt x="2519477" y="148742"/>
                </a:lnTo>
                <a:lnTo>
                  <a:pt x="2611221" y="148742"/>
                </a:lnTo>
                <a:lnTo>
                  <a:pt x="2611221" y="170993"/>
                </a:lnTo>
                <a:lnTo>
                  <a:pt x="2519477" y="170993"/>
                </a:lnTo>
                <a:lnTo>
                  <a:pt x="2519477" y="242621"/>
                </a:lnTo>
                <a:lnTo>
                  <a:pt x="2634386" y="242621"/>
                </a:lnTo>
                <a:lnTo>
                  <a:pt x="2634386" y="265481"/>
                </a:lnTo>
                <a:lnTo>
                  <a:pt x="2375916" y="265481"/>
                </a:lnTo>
                <a:lnTo>
                  <a:pt x="2375916" y="242621"/>
                </a:lnTo>
                <a:lnTo>
                  <a:pt x="2495397" y="242621"/>
                </a:lnTo>
                <a:lnTo>
                  <a:pt x="2495397" y="170993"/>
                </a:lnTo>
                <a:lnTo>
                  <a:pt x="2401824" y="170993"/>
                </a:lnTo>
                <a:lnTo>
                  <a:pt x="2401824" y="148742"/>
                </a:lnTo>
                <a:lnTo>
                  <a:pt x="2495397" y="148742"/>
                </a:lnTo>
                <a:lnTo>
                  <a:pt x="2495397" y="87173"/>
                </a:lnTo>
                <a:lnTo>
                  <a:pt x="2421941" y="87173"/>
                </a:lnTo>
                <a:cubicBezTo>
                  <a:pt x="2417064" y="97536"/>
                  <a:pt x="2411831" y="107442"/>
                  <a:pt x="2406243" y="116891"/>
                </a:cubicBezTo>
                <a:cubicBezTo>
                  <a:pt x="2400655" y="126340"/>
                  <a:pt x="2394610" y="136042"/>
                  <a:pt x="2388108" y="145999"/>
                </a:cubicBezTo>
                <a:lnTo>
                  <a:pt x="2367991" y="131369"/>
                </a:lnTo>
                <a:cubicBezTo>
                  <a:pt x="2380589" y="113487"/>
                  <a:pt x="2391765" y="95453"/>
                  <a:pt x="2401519" y="77267"/>
                </a:cubicBezTo>
                <a:cubicBezTo>
                  <a:pt x="2411273" y="59080"/>
                  <a:pt x="2418994" y="38811"/>
                  <a:pt x="2424684" y="16459"/>
                </a:cubicBezTo>
                <a:lnTo>
                  <a:pt x="2446325" y="22250"/>
                </a:lnTo>
                <a:cubicBezTo>
                  <a:pt x="2444089" y="29972"/>
                  <a:pt x="2441803" y="37287"/>
                  <a:pt x="2439467" y="44196"/>
                </a:cubicBezTo>
                <a:cubicBezTo>
                  <a:pt x="2437130" y="51105"/>
                  <a:pt x="2434641" y="57810"/>
                  <a:pt x="2431999" y="64313"/>
                </a:cubicBezTo>
                <a:lnTo>
                  <a:pt x="2495397" y="64313"/>
                </a:lnTo>
                <a:close/>
                <a:moveTo>
                  <a:pt x="1109548" y="4877"/>
                </a:moveTo>
                <a:cubicBezTo>
                  <a:pt x="1111580" y="6706"/>
                  <a:pt x="1114019" y="9042"/>
                  <a:pt x="1116863" y="11887"/>
                </a:cubicBezTo>
                <a:cubicBezTo>
                  <a:pt x="1119708" y="14732"/>
                  <a:pt x="1122553" y="17729"/>
                  <a:pt x="1125398" y="20879"/>
                </a:cubicBezTo>
                <a:cubicBezTo>
                  <a:pt x="1128243" y="24028"/>
                  <a:pt x="1130986" y="27127"/>
                  <a:pt x="1133627" y="30175"/>
                </a:cubicBezTo>
                <a:cubicBezTo>
                  <a:pt x="1136269" y="33223"/>
                  <a:pt x="1138403" y="35865"/>
                  <a:pt x="1140028" y="38100"/>
                </a:cubicBezTo>
                <a:lnTo>
                  <a:pt x="1125398" y="52730"/>
                </a:lnTo>
                <a:cubicBezTo>
                  <a:pt x="1123772" y="50089"/>
                  <a:pt x="1121690" y="47092"/>
                  <a:pt x="1119150" y="43739"/>
                </a:cubicBezTo>
                <a:cubicBezTo>
                  <a:pt x="1116609" y="40386"/>
                  <a:pt x="1113917" y="37084"/>
                  <a:pt x="1111072" y="33833"/>
                </a:cubicBezTo>
                <a:cubicBezTo>
                  <a:pt x="1108227" y="30582"/>
                  <a:pt x="1105383" y="27534"/>
                  <a:pt x="1102538" y="24689"/>
                </a:cubicBezTo>
                <a:cubicBezTo>
                  <a:pt x="1099693" y="21844"/>
                  <a:pt x="1097255" y="19507"/>
                  <a:pt x="1095223" y="17678"/>
                </a:cubicBezTo>
                <a:close/>
                <a:moveTo>
                  <a:pt x="1058037" y="4572"/>
                </a:moveTo>
                <a:lnTo>
                  <a:pt x="1079983" y="4572"/>
                </a:lnTo>
                <a:cubicBezTo>
                  <a:pt x="1080186" y="9449"/>
                  <a:pt x="1080389" y="14529"/>
                  <a:pt x="1080592" y="19812"/>
                </a:cubicBezTo>
                <a:cubicBezTo>
                  <a:pt x="1080795" y="24486"/>
                  <a:pt x="1080999" y="29718"/>
                  <a:pt x="1081202" y="35509"/>
                </a:cubicBezTo>
                <a:cubicBezTo>
                  <a:pt x="1081405" y="41300"/>
                  <a:pt x="1081710" y="47447"/>
                  <a:pt x="1082116" y="53950"/>
                </a:cubicBezTo>
                <a:lnTo>
                  <a:pt x="1153744" y="53950"/>
                </a:lnTo>
                <a:lnTo>
                  <a:pt x="1153744" y="75286"/>
                </a:lnTo>
                <a:lnTo>
                  <a:pt x="1083640" y="75286"/>
                </a:lnTo>
                <a:cubicBezTo>
                  <a:pt x="1085063" y="95606"/>
                  <a:pt x="1086790" y="114097"/>
                  <a:pt x="1088822" y="130759"/>
                </a:cubicBezTo>
                <a:cubicBezTo>
                  <a:pt x="1090854" y="147422"/>
                  <a:pt x="1093292" y="162662"/>
                  <a:pt x="1096137" y="176479"/>
                </a:cubicBezTo>
                <a:cubicBezTo>
                  <a:pt x="1102030" y="164897"/>
                  <a:pt x="1107211" y="152756"/>
                  <a:pt x="1111682" y="140056"/>
                </a:cubicBezTo>
                <a:cubicBezTo>
                  <a:pt x="1116152" y="127356"/>
                  <a:pt x="1120420" y="113589"/>
                  <a:pt x="1124484" y="98755"/>
                </a:cubicBezTo>
                <a:lnTo>
                  <a:pt x="1144905" y="102413"/>
                </a:lnTo>
                <a:cubicBezTo>
                  <a:pt x="1139012" y="123139"/>
                  <a:pt x="1132662" y="141732"/>
                  <a:pt x="1125855" y="158191"/>
                </a:cubicBezTo>
                <a:cubicBezTo>
                  <a:pt x="1119048" y="174650"/>
                  <a:pt x="1111377" y="189992"/>
                  <a:pt x="1102843" y="204216"/>
                </a:cubicBezTo>
                <a:cubicBezTo>
                  <a:pt x="1106297" y="216002"/>
                  <a:pt x="1110056" y="226060"/>
                  <a:pt x="1114120" y="234391"/>
                </a:cubicBezTo>
                <a:cubicBezTo>
                  <a:pt x="1117371" y="241503"/>
                  <a:pt x="1120013" y="246126"/>
                  <a:pt x="1122045" y="248260"/>
                </a:cubicBezTo>
                <a:cubicBezTo>
                  <a:pt x="1124077" y="250393"/>
                  <a:pt x="1126414" y="251460"/>
                  <a:pt x="1129055" y="251460"/>
                </a:cubicBezTo>
                <a:cubicBezTo>
                  <a:pt x="1131291" y="251460"/>
                  <a:pt x="1133069" y="250495"/>
                  <a:pt x="1134389" y="248565"/>
                </a:cubicBezTo>
                <a:cubicBezTo>
                  <a:pt x="1135710" y="246634"/>
                  <a:pt x="1137285" y="243027"/>
                  <a:pt x="1139114" y="237744"/>
                </a:cubicBezTo>
                <a:cubicBezTo>
                  <a:pt x="1140943" y="232461"/>
                  <a:pt x="1142263" y="227229"/>
                  <a:pt x="1143076" y="222047"/>
                </a:cubicBezTo>
                <a:cubicBezTo>
                  <a:pt x="1143889" y="216865"/>
                  <a:pt x="1144600" y="211328"/>
                  <a:pt x="1145210" y="205435"/>
                </a:cubicBezTo>
                <a:lnTo>
                  <a:pt x="1164107" y="213970"/>
                </a:lnTo>
                <a:cubicBezTo>
                  <a:pt x="1162888" y="221691"/>
                  <a:pt x="1161567" y="228803"/>
                  <a:pt x="1160145" y="235306"/>
                </a:cubicBezTo>
                <a:cubicBezTo>
                  <a:pt x="1158723" y="241808"/>
                  <a:pt x="1156589" y="248615"/>
                  <a:pt x="1153744" y="255727"/>
                </a:cubicBezTo>
                <a:cubicBezTo>
                  <a:pt x="1150899" y="262839"/>
                  <a:pt x="1147445" y="267818"/>
                  <a:pt x="1143381" y="270663"/>
                </a:cubicBezTo>
                <a:cubicBezTo>
                  <a:pt x="1139317" y="273507"/>
                  <a:pt x="1134644" y="274930"/>
                  <a:pt x="1129360" y="274930"/>
                </a:cubicBezTo>
                <a:cubicBezTo>
                  <a:pt x="1126109" y="274930"/>
                  <a:pt x="1123061" y="274473"/>
                  <a:pt x="1120216" y="273558"/>
                </a:cubicBezTo>
                <a:cubicBezTo>
                  <a:pt x="1117371" y="272644"/>
                  <a:pt x="1114577" y="270967"/>
                  <a:pt x="1111834" y="268529"/>
                </a:cubicBezTo>
                <a:cubicBezTo>
                  <a:pt x="1109091" y="266091"/>
                  <a:pt x="1106348" y="262789"/>
                  <a:pt x="1103605" y="258623"/>
                </a:cubicBezTo>
                <a:cubicBezTo>
                  <a:pt x="1100861" y="254457"/>
                  <a:pt x="1098169" y="249123"/>
                  <a:pt x="1095527" y="242621"/>
                </a:cubicBezTo>
                <a:cubicBezTo>
                  <a:pt x="1094511" y="239979"/>
                  <a:pt x="1093394" y="237236"/>
                  <a:pt x="1092175" y="234391"/>
                </a:cubicBezTo>
                <a:cubicBezTo>
                  <a:pt x="1090955" y="231547"/>
                  <a:pt x="1089838" y="228600"/>
                  <a:pt x="1088822" y="225552"/>
                </a:cubicBezTo>
                <a:cubicBezTo>
                  <a:pt x="1082319" y="234493"/>
                  <a:pt x="1075411" y="243129"/>
                  <a:pt x="1068095" y="251460"/>
                </a:cubicBezTo>
                <a:cubicBezTo>
                  <a:pt x="1060780" y="259791"/>
                  <a:pt x="1052652" y="268224"/>
                  <a:pt x="1043711" y="276759"/>
                </a:cubicBezTo>
                <a:lnTo>
                  <a:pt x="1027557" y="263043"/>
                </a:lnTo>
                <a:cubicBezTo>
                  <a:pt x="1039139" y="252883"/>
                  <a:pt x="1049299" y="242875"/>
                  <a:pt x="1058037" y="233020"/>
                </a:cubicBezTo>
                <a:cubicBezTo>
                  <a:pt x="1066775" y="223165"/>
                  <a:pt x="1074598" y="212751"/>
                  <a:pt x="1081507" y="201778"/>
                </a:cubicBezTo>
                <a:cubicBezTo>
                  <a:pt x="1077239" y="185522"/>
                  <a:pt x="1073379" y="166929"/>
                  <a:pt x="1069924" y="145999"/>
                </a:cubicBezTo>
                <a:cubicBezTo>
                  <a:pt x="1066470" y="125070"/>
                  <a:pt x="1063828" y="101498"/>
                  <a:pt x="1061999" y="75286"/>
                </a:cubicBezTo>
                <a:lnTo>
                  <a:pt x="1000125" y="75286"/>
                </a:lnTo>
                <a:lnTo>
                  <a:pt x="1000125" y="119177"/>
                </a:lnTo>
                <a:lnTo>
                  <a:pt x="1051027" y="119177"/>
                </a:lnTo>
                <a:cubicBezTo>
                  <a:pt x="1051027" y="120802"/>
                  <a:pt x="1050976" y="123952"/>
                  <a:pt x="1050874" y="128626"/>
                </a:cubicBezTo>
                <a:cubicBezTo>
                  <a:pt x="1050773" y="133299"/>
                  <a:pt x="1050620" y="138786"/>
                  <a:pt x="1050417" y="145085"/>
                </a:cubicBezTo>
                <a:cubicBezTo>
                  <a:pt x="1050214" y="151384"/>
                  <a:pt x="1050011" y="158090"/>
                  <a:pt x="1049807" y="165202"/>
                </a:cubicBezTo>
                <a:cubicBezTo>
                  <a:pt x="1049604" y="172314"/>
                  <a:pt x="1049401" y="179070"/>
                  <a:pt x="1049198" y="185471"/>
                </a:cubicBezTo>
                <a:cubicBezTo>
                  <a:pt x="1048995" y="191872"/>
                  <a:pt x="1048791" y="197561"/>
                  <a:pt x="1048588" y="202540"/>
                </a:cubicBezTo>
                <a:cubicBezTo>
                  <a:pt x="1048385" y="207518"/>
                  <a:pt x="1048283" y="211023"/>
                  <a:pt x="1048283" y="213055"/>
                </a:cubicBezTo>
                <a:cubicBezTo>
                  <a:pt x="1047877" y="218948"/>
                  <a:pt x="1047064" y="223927"/>
                  <a:pt x="1045845" y="227991"/>
                </a:cubicBezTo>
                <a:cubicBezTo>
                  <a:pt x="1044626" y="232055"/>
                  <a:pt x="1042746" y="235357"/>
                  <a:pt x="1040206" y="237897"/>
                </a:cubicBezTo>
                <a:cubicBezTo>
                  <a:pt x="1037666" y="240437"/>
                  <a:pt x="1034415" y="242367"/>
                  <a:pt x="1030453" y="243688"/>
                </a:cubicBezTo>
                <a:cubicBezTo>
                  <a:pt x="1026490" y="245009"/>
                  <a:pt x="1021664" y="245872"/>
                  <a:pt x="1015975" y="246279"/>
                </a:cubicBezTo>
                <a:lnTo>
                  <a:pt x="1004392" y="247193"/>
                </a:lnTo>
                <a:lnTo>
                  <a:pt x="998296" y="225857"/>
                </a:lnTo>
                <a:lnTo>
                  <a:pt x="1012012" y="225247"/>
                </a:lnTo>
                <a:cubicBezTo>
                  <a:pt x="1015263" y="225044"/>
                  <a:pt x="1017956" y="224587"/>
                  <a:pt x="1020089" y="223876"/>
                </a:cubicBezTo>
                <a:cubicBezTo>
                  <a:pt x="1022223" y="223165"/>
                  <a:pt x="1023899" y="221945"/>
                  <a:pt x="1025119" y="220218"/>
                </a:cubicBezTo>
                <a:cubicBezTo>
                  <a:pt x="1026338" y="218491"/>
                  <a:pt x="1027201" y="216256"/>
                  <a:pt x="1027709" y="213513"/>
                </a:cubicBezTo>
                <a:cubicBezTo>
                  <a:pt x="1028217" y="210769"/>
                  <a:pt x="1028471" y="207163"/>
                  <a:pt x="1028471" y="202692"/>
                </a:cubicBezTo>
                <a:cubicBezTo>
                  <a:pt x="1028675" y="200660"/>
                  <a:pt x="1028878" y="196596"/>
                  <a:pt x="1029081" y="190500"/>
                </a:cubicBezTo>
                <a:cubicBezTo>
                  <a:pt x="1029284" y="184404"/>
                  <a:pt x="1029538" y="178003"/>
                  <a:pt x="1029843" y="171298"/>
                </a:cubicBezTo>
                <a:cubicBezTo>
                  <a:pt x="1030148" y="164592"/>
                  <a:pt x="1030402" y="158293"/>
                  <a:pt x="1030605" y="152400"/>
                </a:cubicBezTo>
                <a:cubicBezTo>
                  <a:pt x="1030808" y="146507"/>
                  <a:pt x="1030910" y="142646"/>
                  <a:pt x="1030910" y="140818"/>
                </a:cubicBezTo>
                <a:lnTo>
                  <a:pt x="1000125" y="140818"/>
                </a:lnTo>
                <a:cubicBezTo>
                  <a:pt x="1000125" y="157277"/>
                  <a:pt x="999414" y="171755"/>
                  <a:pt x="997991" y="184252"/>
                </a:cubicBezTo>
                <a:cubicBezTo>
                  <a:pt x="996569" y="196749"/>
                  <a:pt x="994435" y="208382"/>
                  <a:pt x="991591" y="219151"/>
                </a:cubicBezTo>
                <a:cubicBezTo>
                  <a:pt x="988746" y="229921"/>
                  <a:pt x="985088" y="240335"/>
                  <a:pt x="980618" y="250393"/>
                </a:cubicBezTo>
                <a:cubicBezTo>
                  <a:pt x="976147" y="260452"/>
                  <a:pt x="970864" y="271374"/>
                  <a:pt x="964768" y="283159"/>
                </a:cubicBezTo>
                <a:lnTo>
                  <a:pt x="944042" y="271882"/>
                </a:lnTo>
                <a:cubicBezTo>
                  <a:pt x="950951" y="260909"/>
                  <a:pt x="956640" y="250901"/>
                  <a:pt x="961111" y="241859"/>
                </a:cubicBezTo>
                <a:cubicBezTo>
                  <a:pt x="965581" y="232817"/>
                  <a:pt x="969137" y="223165"/>
                  <a:pt x="971779" y="212903"/>
                </a:cubicBezTo>
                <a:cubicBezTo>
                  <a:pt x="974420" y="202641"/>
                  <a:pt x="976249" y="191059"/>
                  <a:pt x="977265" y="178156"/>
                </a:cubicBezTo>
                <a:cubicBezTo>
                  <a:pt x="978281" y="165252"/>
                  <a:pt x="978789" y="149454"/>
                  <a:pt x="978789" y="130759"/>
                </a:cubicBezTo>
                <a:lnTo>
                  <a:pt x="978789" y="53950"/>
                </a:lnTo>
                <a:lnTo>
                  <a:pt x="1060780" y="53950"/>
                </a:lnTo>
                <a:cubicBezTo>
                  <a:pt x="1060374" y="48057"/>
                  <a:pt x="1060069" y="42164"/>
                  <a:pt x="1059866" y="36271"/>
                </a:cubicBezTo>
                <a:cubicBezTo>
                  <a:pt x="1059663" y="30378"/>
                  <a:pt x="1059358" y="25095"/>
                  <a:pt x="1058951" y="20422"/>
                </a:cubicBezTo>
                <a:cubicBezTo>
                  <a:pt x="1058545" y="14935"/>
                  <a:pt x="1058240" y="9652"/>
                  <a:pt x="1058037" y="4572"/>
                </a:cubicBezTo>
                <a:close/>
                <a:moveTo>
                  <a:pt x="1899361" y="4267"/>
                </a:moveTo>
                <a:lnTo>
                  <a:pt x="1922221" y="5182"/>
                </a:lnTo>
                <a:lnTo>
                  <a:pt x="1922221" y="30785"/>
                </a:lnTo>
                <a:lnTo>
                  <a:pt x="2032864" y="30785"/>
                </a:lnTo>
                <a:lnTo>
                  <a:pt x="2032864" y="50902"/>
                </a:lnTo>
                <a:lnTo>
                  <a:pt x="1922221" y="50902"/>
                </a:lnTo>
                <a:lnTo>
                  <a:pt x="1922221" y="75895"/>
                </a:lnTo>
                <a:lnTo>
                  <a:pt x="2002079" y="75895"/>
                </a:lnTo>
                <a:lnTo>
                  <a:pt x="2002079" y="248717"/>
                </a:lnTo>
                <a:lnTo>
                  <a:pt x="2046580" y="248717"/>
                </a:lnTo>
                <a:lnTo>
                  <a:pt x="2046580" y="269139"/>
                </a:lnTo>
                <a:lnTo>
                  <a:pt x="1775308" y="269139"/>
                </a:lnTo>
                <a:lnTo>
                  <a:pt x="1775308" y="248717"/>
                </a:lnTo>
                <a:lnTo>
                  <a:pt x="1819809" y="248717"/>
                </a:lnTo>
                <a:lnTo>
                  <a:pt x="1819809" y="75895"/>
                </a:lnTo>
                <a:lnTo>
                  <a:pt x="1899361" y="75895"/>
                </a:lnTo>
                <a:lnTo>
                  <a:pt x="1899361" y="50902"/>
                </a:lnTo>
                <a:lnTo>
                  <a:pt x="1788719" y="50902"/>
                </a:lnTo>
                <a:lnTo>
                  <a:pt x="1788719" y="30785"/>
                </a:lnTo>
                <a:lnTo>
                  <a:pt x="1899361" y="30785"/>
                </a:lnTo>
                <a:close/>
                <a:moveTo>
                  <a:pt x="171602" y="3962"/>
                </a:moveTo>
                <a:lnTo>
                  <a:pt x="191719" y="4877"/>
                </a:lnTo>
                <a:lnTo>
                  <a:pt x="190500" y="73762"/>
                </a:lnTo>
                <a:lnTo>
                  <a:pt x="190500" y="76200"/>
                </a:lnTo>
                <a:lnTo>
                  <a:pt x="270663" y="76200"/>
                </a:lnTo>
                <a:lnTo>
                  <a:pt x="270663" y="97231"/>
                </a:lnTo>
                <a:lnTo>
                  <a:pt x="190195" y="97231"/>
                </a:lnTo>
                <a:cubicBezTo>
                  <a:pt x="189789" y="119380"/>
                  <a:pt x="188468" y="138735"/>
                  <a:pt x="186233" y="155296"/>
                </a:cubicBezTo>
                <a:cubicBezTo>
                  <a:pt x="183998" y="171856"/>
                  <a:pt x="180543" y="186995"/>
                  <a:pt x="175870" y="200711"/>
                </a:cubicBezTo>
                <a:cubicBezTo>
                  <a:pt x="171196" y="214427"/>
                  <a:pt x="165202" y="227483"/>
                  <a:pt x="157887" y="239878"/>
                </a:cubicBezTo>
                <a:cubicBezTo>
                  <a:pt x="150571" y="252273"/>
                  <a:pt x="141631" y="265278"/>
                  <a:pt x="131064" y="278892"/>
                </a:cubicBezTo>
                <a:lnTo>
                  <a:pt x="112167" y="265481"/>
                </a:lnTo>
                <a:cubicBezTo>
                  <a:pt x="122733" y="252476"/>
                  <a:pt x="131521" y="240284"/>
                  <a:pt x="138532" y="228905"/>
                </a:cubicBezTo>
                <a:cubicBezTo>
                  <a:pt x="145542" y="217526"/>
                  <a:pt x="151181" y="205537"/>
                  <a:pt x="155448" y="192939"/>
                </a:cubicBezTo>
                <a:cubicBezTo>
                  <a:pt x="159715" y="180340"/>
                  <a:pt x="162916" y="166421"/>
                  <a:pt x="165049" y="151181"/>
                </a:cubicBezTo>
                <a:cubicBezTo>
                  <a:pt x="167183" y="135941"/>
                  <a:pt x="168758" y="117958"/>
                  <a:pt x="169774" y="97231"/>
                </a:cubicBezTo>
                <a:lnTo>
                  <a:pt x="140513" y="97231"/>
                </a:lnTo>
                <a:lnTo>
                  <a:pt x="140513" y="76200"/>
                </a:lnTo>
                <a:lnTo>
                  <a:pt x="170688" y="76200"/>
                </a:lnTo>
                <a:lnTo>
                  <a:pt x="170688" y="73762"/>
                </a:lnTo>
                <a:cubicBezTo>
                  <a:pt x="170891" y="69291"/>
                  <a:pt x="170993" y="63144"/>
                  <a:pt x="170993" y="55321"/>
                </a:cubicBezTo>
                <a:cubicBezTo>
                  <a:pt x="170993" y="47498"/>
                  <a:pt x="171094" y="39726"/>
                  <a:pt x="171298" y="32004"/>
                </a:cubicBezTo>
                <a:cubicBezTo>
                  <a:pt x="171298" y="23063"/>
                  <a:pt x="171399" y="13716"/>
                  <a:pt x="171602" y="3962"/>
                </a:cubicBezTo>
                <a:close/>
                <a:moveTo>
                  <a:pt x="3354781" y="3048"/>
                </a:moveTo>
                <a:lnTo>
                  <a:pt x="3374898" y="12497"/>
                </a:lnTo>
                <a:cubicBezTo>
                  <a:pt x="3370631" y="19202"/>
                  <a:pt x="3366363" y="25603"/>
                  <a:pt x="3362096" y="31699"/>
                </a:cubicBezTo>
                <a:lnTo>
                  <a:pt x="3468776" y="31699"/>
                </a:lnTo>
                <a:lnTo>
                  <a:pt x="3468776" y="50902"/>
                </a:lnTo>
                <a:lnTo>
                  <a:pt x="3436467" y="86868"/>
                </a:lnTo>
                <a:lnTo>
                  <a:pt x="3498342" y="86868"/>
                </a:lnTo>
                <a:lnTo>
                  <a:pt x="3498342" y="177698"/>
                </a:lnTo>
                <a:lnTo>
                  <a:pt x="3421532" y="177698"/>
                </a:lnTo>
                <a:lnTo>
                  <a:pt x="3421532" y="231039"/>
                </a:lnTo>
                <a:cubicBezTo>
                  <a:pt x="3421532" y="234899"/>
                  <a:pt x="3421837" y="237947"/>
                  <a:pt x="3422447" y="240183"/>
                </a:cubicBezTo>
                <a:cubicBezTo>
                  <a:pt x="3423057" y="242418"/>
                  <a:pt x="3424123" y="244196"/>
                  <a:pt x="3425647" y="245517"/>
                </a:cubicBezTo>
                <a:cubicBezTo>
                  <a:pt x="3427171" y="246837"/>
                  <a:pt x="3429254" y="247752"/>
                  <a:pt x="3431895" y="248260"/>
                </a:cubicBezTo>
                <a:cubicBezTo>
                  <a:pt x="3434537" y="248768"/>
                  <a:pt x="3437890" y="249225"/>
                  <a:pt x="3441954" y="249631"/>
                </a:cubicBezTo>
                <a:cubicBezTo>
                  <a:pt x="3448050" y="250241"/>
                  <a:pt x="3453739" y="250546"/>
                  <a:pt x="3459023" y="250546"/>
                </a:cubicBezTo>
                <a:cubicBezTo>
                  <a:pt x="3464306" y="250546"/>
                  <a:pt x="3470503" y="250241"/>
                  <a:pt x="3477615" y="249631"/>
                </a:cubicBezTo>
                <a:cubicBezTo>
                  <a:pt x="3482492" y="249225"/>
                  <a:pt x="3486353" y="248717"/>
                  <a:pt x="3489198" y="248107"/>
                </a:cubicBezTo>
                <a:cubicBezTo>
                  <a:pt x="3492043" y="247498"/>
                  <a:pt x="3494278" y="246533"/>
                  <a:pt x="3495903" y="245212"/>
                </a:cubicBezTo>
                <a:cubicBezTo>
                  <a:pt x="3497529" y="243891"/>
                  <a:pt x="3498697" y="242215"/>
                  <a:pt x="3499409" y="240183"/>
                </a:cubicBezTo>
                <a:cubicBezTo>
                  <a:pt x="3500120" y="238151"/>
                  <a:pt x="3500780" y="235407"/>
                  <a:pt x="3501390" y="231953"/>
                </a:cubicBezTo>
                <a:cubicBezTo>
                  <a:pt x="3502406" y="226873"/>
                  <a:pt x="3503066" y="222504"/>
                  <a:pt x="3503371" y="218847"/>
                </a:cubicBezTo>
                <a:cubicBezTo>
                  <a:pt x="3503676" y="215189"/>
                  <a:pt x="3503930" y="211328"/>
                  <a:pt x="3504133" y="207264"/>
                </a:cubicBezTo>
                <a:lnTo>
                  <a:pt x="3525774" y="215799"/>
                </a:lnTo>
                <a:cubicBezTo>
                  <a:pt x="3525367" y="220472"/>
                  <a:pt x="3524961" y="224943"/>
                  <a:pt x="3524555" y="229210"/>
                </a:cubicBezTo>
                <a:cubicBezTo>
                  <a:pt x="3524149" y="233477"/>
                  <a:pt x="3523437" y="238151"/>
                  <a:pt x="3522421" y="243231"/>
                </a:cubicBezTo>
                <a:cubicBezTo>
                  <a:pt x="3521405" y="248514"/>
                  <a:pt x="3520186" y="252832"/>
                  <a:pt x="3518763" y="256185"/>
                </a:cubicBezTo>
                <a:cubicBezTo>
                  <a:pt x="3517341" y="259537"/>
                  <a:pt x="3515207" y="262230"/>
                  <a:pt x="3512363" y="264262"/>
                </a:cubicBezTo>
                <a:cubicBezTo>
                  <a:pt x="3509518" y="266294"/>
                  <a:pt x="3505860" y="267818"/>
                  <a:pt x="3501390" y="268834"/>
                </a:cubicBezTo>
                <a:cubicBezTo>
                  <a:pt x="3496919" y="269850"/>
                  <a:pt x="3491128" y="270561"/>
                  <a:pt x="3484016" y="270967"/>
                </a:cubicBezTo>
                <a:cubicBezTo>
                  <a:pt x="3475075" y="271577"/>
                  <a:pt x="3466897" y="271882"/>
                  <a:pt x="3459480" y="271882"/>
                </a:cubicBezTo>
                <a:cubicBezTo>
                  <a:pt x="3452063" y="271882"/>
                  <a:pt x="3443783" y="271577"/>
                  <a:pt x="3434639" y="270967"/>
                </a:cubicBezTo>
                <a:cubicBezTo>
                  <a:pt x="3428136" y="270561"/>
                  <a:pt x="3422650" y="269799"/>
                  <a:pt x="3418179" y="268681"/>
                </a:cubicBezTo>
                <a:cubicBezTo>
                  <a:pt x="3413709" y="267564"/>
                  <a:pt x="3410102" y="265837"/>
                  <a:pt x="3407359" y="263500"/>
                </a:cubicBezTo>
                <a:cubicBezTo>
                  <a:pt x="3404616" y="261163"/>
                  <a:pt x="3402685" y="258013"/>
                  <a:pt x="3401568" y="254051"/>
                </a:cubicBezTo>
                <a:cubicBezTo>
                  <a:pt x="3400450" y="250089"/>
                  <a:pt x="3399891" y="244856"/>
                  <a:pt x="3399891" y="238354"/>
                </a:cubicBezTo>
                <a:lnTo>
                  <a:pt x="3399891" y="177698"/>
                </a:lnTo>
                <a:lnTo>
                  <a:pt x="3398977" y="177698"/>
                </a:lnTo>
                <a:cubicBezTo>
                  <a:pt x="3395319" y="189484"/>
                  <a:pt x="3390392" y="200051"/>
                  <a:pt x="3384194" y="209398"/>
                </a:cubicBezTo>
                <a:cubicBezTo>
                  <a:pt x="3377997" y="218745"/>
                  <a:pt x="3370021" y="227483"/>
                  <a:pt x="3360267" y="235611"/>
                </a:cubicBezTo>
                <a:cubicBezTo>
                  <a:pt x="3350514" y="243739"/>
                  <a:pt x="3338830" y="251409"/>
                  <a:pt x="3325215" y="258623"/>
                </a:cubicBezTo>
                <a:cubicBezTo>
                  <a:pt x="3311601" y="265837"/>
                  <a:pt x="3295549" y="273203"/>
                  <a:pt x="3277057" y="280721"/>
                </a:cubicBezTo>
                <a:lnTo>
                  <a:pt x="3263951" y="259690"/>
                </a:lnTo>
                <a:cubicBezTo>
                  <a:pt x="3280410" y="254000"/>
                  <a:pt x="3294837" y="248260"/>
                  <a:pt x="3307232" y="242469"/>
                </a:cubicBezTo>
                <a:cubicBezTo>
                  <a:pt x="3319627" y="236677"/>
                  <a:pt x="3330245" y="230531"/>
                  <a:pt x="3339084" y="224028"/>
                </a:cubicBezTo>
                <a:cubicBezTo>
                  <a:pt x="3347923" y="217526"/>
                  <a:pt x="3355238" y="210515"/>
                  <a:pt x="3361029" y="202997"/>
                </a:cubicBezTo>
                <a:cubicBezTo>
                  <a:pt x="3366821" y="195479"/>
                  <a:pt x="3371443" y="187046"/>
                  <a:pt x="3374898" y="177698"/>
                </a:cubicBezTo>
                <a:lnTo>
                  <a:pt x="3298393" y="177698"/>
                </a:lnTo>
                <a:lnTo>
                  <a:pt x="3298393" y="100279"/>
                </a:lnTo>
                <a:cubicBezTo>
                  <a:pt x="3294532" y="103327"/>
                  <a:pt x="3290621" y="106375"/>
                  <a:pt x="3286658" y="109423"/>
                </a:cubicBezTo>
                <a:cubicBezTo>
                  <a:pt x="3282696" y="112471"/>
                  <a:pt x="3278479" y="115519"/>
                  <a:pt x="3274009" y="118567"/>
                </a:cubicBezTo>
                <a:lnTo>
                  <a:pt x="3261512" y="101498"/>
                </a:lnTo>
                <a:cubicBezTo>
                  <a:pt x="3280816" y="88087"/>
                  <a:pt x="3298342" y="72898"/>
                  <a:pt x="3314091" y="55931"/>
                </a:cubicBezTo>
                <a:cubicBezTo>
                  <a:pt x="3329838" y="38964"/>
                  <a:pt x="3343402" y="21336"/>
                  <a:pt x="3354781" y="3048"/>
                </a:cubicBezTo>
                <a:close/>
                <a:moveTo>
                  <a:pt x="4344314" y="2743"/>
                </a:moveTo>
                <a:cubicBezTo>
                  <a:pt x="4345940" y="6401"/>
                  <a:pt x="4347819" y="11227"/>
                  <a:pt x="4349953" y="17221"/>
                </a:cubicBezTo>
                <a:cubicBezTo>
                  <a:pt x="4352087" y="23216"/>
                  <a:pt x="4354068" y="29058"/>
                  <a:pt x="4355897" y="34747"/>
                </a:cubicBezTo>
                <a:lnTo>
                  <a:pt x="4410761" y="34747"/>
                </a:lnTo>
                <a:lnTo>
                  <a:pt x="4410761" y="104242"/>
                </a:lnTo>
                <a:lnTo>
                  <a:pt x="4290975" y="104242"/>
                </a:lnTo>
                <a:cubicBezTo>
                  <a:pt x="4290975" y="109118"/>
                  <a:pt x="4290923" y="113894"/>
                  <a:pt x="4290821" y="118567"/>
                </a:cubicBezTo>
                <a:cubicBezTo>
                  <a:pt x="4290721" y="123241"/>
                  <a:pt x="4290568" y="127914"/>
                  <a:pt x="4290365" y="132588"/>
                </a:cubicBezTo>
                <a:lnTo>
                  <a:pt x="4415028" y="132588"/>
                </a:lnTo>
                <a:lnTo>
                  <a:pt x="4415028" y="247498"/>
                </a:lnTo>
                <a:cubicBezTo>
                  <a:pt x="4415028" y="252781"/>
                  <a:pt x="4414723" y="257099"/>
                  <a:pt x="4414113" y="260452"/>
                </a:cubicBezTo>
                <a:cubicBezTo>
                  <a:pt x="4413504" y="263805"/>
                  <a:pt x="4412386" y="266497"/>
                  <a:pt x="4410761" y="268529"/>
                </a:cubicBezTo>
                <a:cubicBezTo>
                  <a:pt x="4409135" y="270561"/>
                  <a:pt x="4407001" y="272085"/>
                  <a:pt x="4404360" y="273101"/>
                </a:cubicBezTo>
                <a:cubicBezTo>
                  <a:pt x="4401718" y="274117"/>
                  <a:pt x="4398365" y="274828"/>
                  <a:pt x="4394301" y="275235"/>
                </a:cubicBezTo>
                <a:lnTo>
                  <a:pt x="4386377" y="276149"/>
                </a:lnTo>
                <a:lnTo>
                  <a:pt x="4380585" y="257251"/>
                </a:lnTo>
                <a:lnTo>
                  <a:pt x="4387901" y="256337"/>
                </a:lnTo>
                <a:cubicBezTo>
                  <a:pt x="4391761" y="255931"/>
                  <a:pt x="4394301" y="254864"/>
                  <a:pt x="4395521" y="253137"/>
                </a:cubicBezTo>
                <a:cubicBezTo>
                  <a:pt x="4396740" y="251409"/>
                  <a:pt x="4397349" y="247904"/>
                  <a:pt x="4397349" y="242621"/>
                </a:cubicBezTo>
                <a:lnTo>
                  <a:pt x="4397349" y="210312"/>
                </a:lnTo>
                <a:lnTo>
                  <a:pt x="4378147" y="210312"/>
                </a:lnTo>
                <a:lnTo>
                  <a:pt x="4378147" y="262738"/>
                </a:lnTo>
                <a:lnTo>
                  <a:pt x="4361078" y="262738"/>
                </a:lnTo>
                <a:lnTo>
                  <a:pt x="4361078" y="210312"/>
                </a:lnTo>
                <a:lnTo>
                  <a:pt x="4343705" y="210312"/>
                </a:lnTo>
                <a:lnTo>
                  <a:pt x="4343705" y="262738"/>
                </a:lnTo>
                <a:lnTo>
                  <a:pt x="4326636" y="262738"/>
                </a:lnTo>
                <a:lnTo>
                  <a:pt x="4326636" y="210312"/>
                </a:lnTo>
                <a:lnTo>
                  <a:pt x="4308043" y="210312"/>
                </a:lnTo>
                <a:lnTo>
                  <a:pt x="4308043" y="276759"/>
                </a:lnTo>
                <a:lnTo>
                  <a:pt x="4290365" y="276759"/>
                </a:lnTo>
                <a:lnTo>
                  <a:pt x="4290365" y="134417"/>
                </a:lnTo>
                <a:cubicBezTo>
                  <a:pt x="4289145" y="164694"/>
                  <a:pt x="4286149" y="190500"/>
                  <a:pt x="4281373" y="211836"/>
                </a:cubicBezTo>
                <a:cubicBezTo>
                  <a:pt x="4276597" y="233172"/>
                  <a:pt x="4270654" y="251054"/>
                  <a:pt x="4263543" y="265481"/>
                </a:cubicBezTo>
                <a:lnTo>
                  <a:pt x="4246473" y="254813"/>
                </a:lnTo>
                <a:cubicBezTo>
                  <a:pt x="4250335" y="246685"/>
                  <a:pt x="4253839" y="237795"/>
                  <a:pt x="4256989" y="228143"/>
                </a:cubicBezTo>
                <a:cubicBezTo>
                  <a:pt x="4260139" y="218491"/>
                  <a:pt x="4262882" y="207518"/>
                  <a:pt x="4265219" y="195225"/>
                </a:cubicBezTo>
                <a:cubicBezTo>
                  <a:pt x="4267555" y="182931"/>
                  <a:pt x="4269333" y="168961"/>
                  <a:pt x="4270553" y="153314"/>
                </a:cubicBezTo>
                <a:cubicBezTo>
                  <a:pt x="4271771" y="137668"/>
                  <a:pt x="4272381" y="119583"/>
                  <a:pt x="4272381" y="99060"/>
                </a:cubicBezTo>
                <a:lnTo>
                  <a:pt x="4272381" y="34747"/>
                </a:lnTo>
                <a:lnTo>
                  <a:pt x="4333951" y="34747"/>
                </a:lnTo>
                <a:cubicBezTo>
                  <a:pt x="4332325" y="29464"/>
                  <a:pt x="4330547" y="24282"/>
                  <a:pt x="4328617" y="19202"/>
                </a:cubicBezTo>
                <a:cubicBezTo>
                  <a:pt x="4326687" y="14122"/>
                  <a:pt x="4325011" y="9957"/>
                  <a:pt x="4323588" y="6706"/>
                </a:cubicBezTo>
                <a:close/>
                <a:moveTo>
                  <a:pt x="3091739" y="2743"/>
                </a:moveTo>
                <a:lnTo>
                  <a:pt x="3113684" y="6401"/>
                </a:lnTo>
                <a:cubicBezTo>
                  <a:pt x="3109620" y="22047"/>
                  <a:pt x="3104743" y="37186"/>
                  <a:pt x="3099054" y="51816"/>
                </a:cubicBezTo>
                <a:lnTo>
                  <a:pt x="3150565" y="51816"/>
                </a:lnTo>
                <a:cubicBezTo>
                  <a:pt x="3149549" y="48158"/>
                  <a:pt x="3148483" y="44247"/>
                  <a:pt x="3147365" y="40081"/>
                </a:cubicBezTo>
                <a:cubicBezTo>
                  <a:pt x="3146247" y="35916"/>
                  <a:pt x="3145028" y="31852"/>
                  <a:pt x="3143707" y="27889"/>
                </a:cubicBezTo>
                <a:cubicBezTo>
                  <a:pt x="3142386" y="23927"/>
                  <a:pt x="3141116" y="20269"/>
                  <a:pt x="3139897" y="16916"/>
                </a:cubicBezTo>
                <a:cubicBezTo>
                  <a:pt x="3138678" y="13564"/>
                  <a:pt x="3137662" y="10871"/>
                  <a:pt x="3136849" y="8839"/>
                </a:cubicBezTo>
                <a:lnTo>
                  <a:pt x="3157880" y="4877"/>
                </a:lnTo>
                <a:cubicBezTo>
                  <a:pt x="3158896" y="7315"/>
                  <a:pt x="3160115" y="10516"/>
                  <a:pt x="3161538" y="14478"/>
                </a:cubicBezTo>
                <a:cubicBezTo>
                  <a:pt x="3162960" y="18440"/>
                  <a:pt x="3164383" y="22657"/>
                  <a:pt x="3165805" y="27127"/>
                </a:cubicBezTo>
                <a:cubicBezTo>
                  <a:pt x="3167227" y="31598"/>
                  <a:pt x="3168549" y="36017"/>
                  <a:pt x="3169767" y="40386"/>
                </a:cubicBezTo>
                <a:cubicBezTo>
                  <a:pt x="3170987" y="44755"/>
                  <a:pt x="3172003" y="48565"/>
                  <a:pt x="3172815" y="51816"/>
                </a:cubicBezTo>
                <a:lnTo>
                  <a:pt x="3220364" y="51816"/>
                </a:lnTo>
                <a:lnTo>
                  <a:pt x="3220364" y="72238"/>
                </a:lnTo>
                <a:lnTo>
                  <a:pt x="3165500" y="72238"/>
                </a:lnTo>
                <a:lnTo>
                  <a:pt x="3165500" y="113386"/>
                </a:lnTo>
                <a:lnTo>
                  <a:pt x="3215487" y="113386"/>
                </a:lnTo>
                <a:lnTo>
                  <a:pt x="3215487" y="133198"/>
                </a:lnTo>
                <a:lnTo>
                  <a:pt x="3165500" y="133198"/>
                </a:lnTo>
                <a:lnTo>
                  <a:pt x="3165500" y="172822"/>
                </a:lnTo>
                <a:lnTo>
                  <a:pt x="3215487" y="172822"/>
                </a:lnTo>
                <a:lnTo>
                  <a:pt x="3215487" y="193243"/>
                </a:lnTo>
                <a:lnTo>
                  <a:pt x="3165500" y="193243"/>
                </a:lnTo>
                <a:lnTo>
                  <a:pt x="3165500" y="236525"/>
                </a:lnTo>
                <a:lnTo>
                  <a:pt x="3227375" y="236525"/>
                </a:lnTo>
                <a:lnTo>
                  <a:pt x="3227375" y="256947"/>
                </a:lnTo>
                <a:lnTo>
                  <a:pt x="3093567" y="256947"/>
                </a:lnTo>
                <a:lnTo>
                  <a:pt x="3093567" y="278892"/>
                </a:lnTo>
                <a:lnTo>
                  <a:pt x="3073146" y="278892"/>
                </a:lnTo>
                <a:lnTo>
                  <a:pt x="3073146" y="107290"/>
                </a:lnTo>
                <a:cubicBezTo>
                  <a:pt x="3070301" y="111963"/>
                  <a:pt x="3067507" y="116637"/>
                  <a:pt x="3064764" y="121310"/>
                </a:cubicBezTo>
                <a:cubicBezTo>
                  <a:pt x="3062021" y="125984"/>
                  <a:pt x="3059125" y="130556"/>
                  <a:pt x="3056077" y="135026"/>
                </a:cubicBezTo>
                <a:lnTo>
                  <a:pt x="3040227" y="118262"/>
                </a:lnTo>
                <a:cubicBezTo>
                  <a:pt x="3052623" y="101194"/>
                  <a:pt x="3063138" y="82906"/>
                  <a:pt x="3071774" y="63398"/>
                </a:cubicBezTo>
                <a:cubicBezTo>
                  <a:pt x="3080410" y="43891"/>
                  <a:pt x="3087065" y="23673"/>
                  <a:pt x="3091739" y="2743"/>
                </a:cubicBezTo>
                <a:close/>
                <a:moveTo>
                  <a:pt x="1324356" y="2134"/>
                </a:moveTo>
                <a:cubicBezTo>
                  <a:pt x="1325169" y="4166"/>
                  <a:pt x="1326134" y="6756"/>
                  <a:pt x="1327252" y="9906"/>
                </a:cubicBezTo>
                <a:cubicBezTo>
                  <a:pt x="1328369" y="13056"/>
                  <a:pt x="1329538" y="16408"/>
                  <a:pt x="1330757" y="19964"/>
                </a:cubicBezTo>
                <a:cubicBezTo>
                  <a:pt x="1331976" y="23520"/>
                  <a:pt x="1333144" y="27026"/>
                  <a:pt x="1334262" y="30480"/>
                </a:cubicBezTo>
                <a:cubicBezTo>
                  <a:pt x="1335380" y="33934"/>
                  <a:pt x="1336446" y="37084"/>
                  <a:pt x="1337462" y="39929"/>
                </a:cubicBezTo>
                <a:lnTo>
                  <a:pt x="1438961" y="39929"/>
                </a:lnTo>
                <a:lnTo>
                  <a:pt x="1438961" y="100279"/>
                </a:lnTo>
                <a:lnTo>
                  <a:pt x="1416101" y="100279"/>
                </a:lnTo>
                <a:lnTo>
                  <a:pt x="1416101" y="60655"/>
                </a:lnTo>
                <a:lnTo>
                  <a:pt x="1224077" y="60655"/>
                </a:lnTo>
                <a:lnTo>
                  <a:pt x="1224077" y="99670"/>
                </a:lnTo>
                <a:lnTo>
                  <a:pt x="1201826" y="99670"/>
                </a:lnTo>
                <a:lnTo>
                  <a:pt x="1201826" y="39929"/>
                </a:lnTo>
                <a:lnTo>
                  <a:pt x="1312774" y="39929"/>
                </a:lnTo>
                <a:cubicBezTo>
                  <a:pt x="1311148" y="34036"/>
                  <a:pt x="1309319" y="27940"/>
                  <a:pt x="1307287" y="21641"/>
                </a:cubicBezTo>
                <a:cubicBezTo>
                  <a:pt x="1305255" y="15342"/>
                  <a:pt x="1303427" y="10262"/>
                  <a:pt x="1301801" y="6401"/>
                </a:cubicBezTo>
                <a:close/>
                <a:moveTo>
                  <a:pt x="81077" y="1829"/>
                </a:moveTo>
                <a:cubicBezTo>
                  <a:pt x="81890" y="3861"/>
                  <a:pt x="82855" y="6401"/>
                  <a:pt x="83973" y="9449"/>
                </a:cubicBezTo>
                <a:cubicBezTo>
                  <a:pt x="85090" y="12497"/>
                  <a:pt x="86208" y="15697"/>
                  <a:pt x="87325" y="19050"/>
                </a:cubicBezTo>
                <a:cubicBezTo>
                  <a:pt x="88443" y="22403"/>
                  <a:pt x="89560" y="25806"/>
                  <a:pt x="90678" y="29261"/>
                </a:cubicBezTo>
                <a:cubicBezTo>
                  <a:pt x="91796" y="32715"/>
                  <a:pt x="92862" y="35865"/>
                  <a:pt x="93879" y="38710"/>
                </a:cubicBezTo>
                <a:lnTo>
                  <a:pt x="149047" y="38710"/>
                </a:lnTo>
                <a:lnTo>
                  <a:pt x="149047" y="59131"/>
                </a:lnTo>
                <a:lnTo>
                  <a:pt x="10973" y="59131"/>
                </a:lnTo>
                <a:lnTo>
                  <a:pt x="10973" y="38710"/>
                </a:lnTo>
                <a:lnTo>
                  <a:pt x="71018" y="38710"/>
                </a:lnTo>
                <a:cubicBezTo>
                  <a:pt x="69393" y="33020"/>
                  <a:pt x="67564" y="27127"/>
                  <a:pt x="65532" y="21031"/>
                </a:cubicBezTo>
                <a:cubicBezTo>
                  <a:pt x="63500" y="14935"/>
                  <a:pt x="61671" y="9957"/>
                  <a:pt x="60046" y="6096"/>
                </a:cubicBezTo>
                <a:close/>
                <a:moveTo>
                  <a:pt x="467182" y="305"/>
                </a:moveTo>
                <a:lnTo>
                  <a:pt x="487909" y="5486"/>
                </a:lnTo>
                <a:cubicBezTo>
                  <a:pt x="485877" y="9347"/>
                  <a:pt x="483895" y="13106"/>
                  <a:pt x="481965" y="16764"/>
                </a:cubicBezTo>
                <a:cubicBezTo>
                  <a:pt x="480035" y="20422"/>
                  <a:pt x="477952" y="23978"/>
                  <a:pt x="475717" y="27432"/>
                </a:cubicBezTo>
                <a:lnTo>
                  <a:pt x="565328" y="27432"/>
                </a:lnTo>
                <a:lnTo>
                  <a:pt x="565328" y="45415"/>
                </a:lnTo>
                <a:lnTo>
                  <a:pt x="512293" y="45415"/>
                </a:lnTo>
                <a:cubicBezTo>
                  <a:pt x="514121" y="48870"/>
                  <a:pt x="516001" y="52375"/>
                  <a:pt x="517931" y="55931"/>
                </a:cubicBezTo>
                <a:cubicBezTo>
                  <a:pt x="519862" y="59487"/>
                  <a:pt x="521640" y="62992"/>
                  <a:pt x="523266" y="66446"/>
                </a:cubicBezTo>
                <a:lnTo>
                  <a:pt x="506197" y="75895"/>
                </a:lnTo>
                <a:cubicBezTo>
                  <a:pt x="503961" y="70002"/>
                  <a:pt x="501625" y="64516"/>
                  <a:pt x="499186" y="59436"/>
                </a:cubicBezTo>
                <a:cubicBezTo>
                  <a:pt x="496748" y="54356"/>
                  <a:pt x="494208" y="49682"/>
                  <a:pt x="491566" y="45415"/>
                </a:cubicBezTo>
                <a:lnTo>
                  <a:pt x="464744" y="45415"/>
                </a:lnTo>
                <a:cubicBezTo>
                  <a:pt x="461493" y="50495"/>
                  <a:pt x="458191" y="55474"/>
                  <a:pt x="454838" y="60350"/>
                </a:cubicBezTo>
                <a:cubicBezTo>
                  <a:pt x="451485" y="65227"/>
                  <a:pt x="447980" y="70002"/>
                  <a:pt x="444322" y="74676"/>
                </a:cubicBezTo>
                <a:lnTo>
                  <a:pt x="424815" y="67361"/>
                </a:lnTo>
                <a:cubicBezTo>
                  <a:pt x="433146" y="56998"/>
                  <a:pt x="440969" y="45974"/>
                  <a:pt x="448285" y="34290"/>
                </a:cubicBezTo>
                <a:cubicBezTo>
                  <a:pt x="455600" y="22606"/>
                  <a:pt x="461899" y="11278"/>
                  <a:pt x="467182" y="305"/>
                </a:cubicBezTo>
                <a:close/>
                <a:moveTo>
                  <a:pt x="356845" y="0"/>
                </a:moveTo>
                <a:lnTo>
                  <a:pt x="377266" y="5182"/>
                </a:lnTo>
                <a:cubicBezTo>
                  <a:pt x="373405" y="12700"/>
                  <a:pt x="369240" y="20117"/>
                  <a:pt x="364770" y="27432"/>
                </a:cubicBezTo>
                <a:lnTo>
                  <a:pt x="437617" y="27432"/>
                </a:lnTo>
                <a:lnTo>
                  <a:pt x="437617" y="45415"/>
                </a:lnTo>
                <a:lnTo>
                  <a:pt x="388239" y="45415"/>
                </a:lnTo>
                <a:cubicBezTo>
                  <a:pt x="390068" y="48870"/>
                  <a:pt x="391897" y="52273"/>
                  <a:pt x="393726" y="55626"/>
                </a:cubicBezTo>
                <a:cubicBezTo>
                  <a:pt x="395554" y="58979"/>
                  <a:pt x="397281" y="62382"/>
                  <a:pt x="398907" y="65837"/>
                </a:cubicBezTo>
                <a:lnTo>
                  <a:pt x="381838" y="74981"/>
                </a:lnTo>
                <a:cubicBezTo>
                  <a:pt x="379603" y="69291"/>
                  <a:pt x="377317" y="63957"/>
                  <a:pt x="374980" y="58979"/>
                </a:cubicBezTo>
                <a:cubicBezTo>
                  <a:pt x="372643" y="54000"/>
                  <a:pt x="370256" y="49479"/>
                  <a:pt x="367818" y="45415"/>
                </a:cubicBezTo>
                <a:lnTo>
                  <a:pt x="352882" y="45415"/>
                </a:lnTo>
                <a:cubicBezTo>
                  <a:pt x="347802" y="52527"/>
                  <a:pt x="342468" y="59385"/>
                  <a:pt x="336880" y="65989"/>
                </a:cubicBezTo>
                <a:cubicBezTo>
                  <a:pt x="331292" y="72593"/>
                  <a:pt x="325450" y="78842"/>
                  <a:pt x="319354" y="84734"/>
                </a:cubicBezTo>
                <a:lnTo>
                  <a:pt x="301981" y="72847"/>
                </a:lnTo>
                <a:cubicBezTo>
                  <a:pt x="307467" y="67970"/>
                  <a:pt x="312903" y="62382"/>
                  <a:pt x="318288" y="56083"/>
                </a:cubicBezTo>
                <a:cubicBezTo>
                  <a:pt x="323672" y="49784"/>
                  <a:pt x="328803" y="43332"/>
                  <a:pt x="333680" y="36728"/>
                </a:cubicBezTo>
                <a:cubicBezTo>
                  <a:pt x="338557" y="30124"/>
                  <a:pt x="342976" y="23673"/>
                  <a:pt x="346939" y="17374"/>
                </a:cubicBezTo>
                <a:cubicBezTo>
                  <a:pt x="350901" y="11074"/>
                  <a:pt x="354203" y="5283"/>
                  <a:pt x="356845" y="0"/>
                </a:cubicBez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阿里巴巴普惠体 R" panose="00020600040101010101" pitchFamily="18" charset="-122"/>
              <a:ea typeface="阿里巴巴普惠体 R" panose="00020600040101010101" pitchFamily="18" charset="-122"/>
              <a:cs typeface="阿里巴巴普惠体 R" panose="00020600040101010101" pitchFamily="18" charset="-122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15983C05-ED4C-4458-98E0-95F037DDC073}"/>
              </a:ext>
            </a:extLst>
          </p:cNvPr>
          <p:cNvGrpSpPr/>
          <p:nvPr/>
        </p:nvGrpSpPr>
        <p:grpSpPr>
          <a:xfrm>
            <a:off x="790363" y="4536970"/>
            <a:ext cx="842984" cy="842984"/>
            <a:chOff x="5655826" y="201324"/>
            <a:chExt cx="1343918" cy="1343918"/>
          </a:xfrm>
        </p:grpSpPr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242FC02D-5223-4C6A-BB99-056788490674}"/>
                </a:ext>
              </a:extLst>
            </p:cNvPr>
            <p:cNvSpPr/>
            <p:nvPr/>
          </p:nvSpPr>
          <p:spPr>
            <a:xfrm>
              <a:off x="5655826" y="201324"/>
              <a:ext cx="1343918" cy="134391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341BF9A3-5940-45F4-BC60-35EA0D19C8E8}"/>
                </a:ext>
              </a:extLst>
            </p:cNvPr>
            <p:cNvSpPr/>
            <p:nvPr/>
          </p:nvSpPr>
          <p:spPr>
            <a:xfrm>
              <a:off x="5683269" y="228769"/>
              <a:ext cx="1289030" cy="1289028"/>
            </a:xfrm>
            <a:prstGeom prst="ellipse">
              <a:avLst/>
            </a:prstGeom>
            <a:blipFill>
              <a:blip r:embed="rId3"/>
              <a:srcRect/>
              <a:stretch>
                <a:fillRect l="-48515" t="-34316" r="-34379" b="-34316"/>
              </a:stretch>
            </a:blipFill>
            <a:ln w="76200">
              <a:solidFill>
                <a:schemeClr val="bg1"/>
              </a:solidFill>
            </a:ln>
            <a:effectLst>
              <a:outerShdw blurRad="241300" dist="38100" dir="402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endParaRPr>
            </a:p>
          </p:txBody>
        </p:sp>
      </p:grpSp>
      <p:sp>
        <p:nvSpPr>
          <p:cNvPr id="52" name="自由线条-20_矢量">
            <a:extLst>
              <a:ext uri="{FF2B5EF4-FFF2-40B4-BE49-F238E27FC236}">
                <a16:creationId xmlns:a16="http://schemas.microsoft.com/office/drawing/2014/main" id="{78F24B28-804A-45EA-BE4A-7A936714C5E7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>
              <a:gd name="connsiteX0" fmla="*/ 348131 w 426204"/>
              <a:gd name="connsiteY0" fmla="*/ 0 h 341730"/>
              <a:gd name="connsiteX1" fmla="*/ 426204 w 426204"/>
              <a:gd name="connsiteY1" fmla="*/ 0 h 341730"/>
              <a:gd name="connsiteX2" fmla="*/ 348131 w 426204"/>
              <a:gd name="connsiteY2" fmla="*/ 175344 h 341730"/>
              <a:gd name="connsiteX3" fmla="*/ 404447 w 426204"/>
              <a:gd name="connsiteY3" fmla="*/ 175344 h 341730"/>
              <a:gd name="connsiteX4" fmla="*/ 404447 w 426204"/>
              <a:gd name="connsiteY4" fmla="*/ 341730 h 341730"/>
              <a:gd name="connsiteX5" fmla="*/ 249579 w 426204"/>
              <a:gd name="connsiteY5" fmla="*/ 341730 h 341730"/>
              <a:gd name="connsiteX6" fmla="*/ 249579 w 426204"/>
              <a:gd name="connsiteY6" fmla="*/ 193263 h 341730"/>
              <a:gd name="connsiteX7" fmla="*/ 98553 w 426204"/>
              <a:gd name="connsiteY7" fmla="*/ 0 h 341730"/>
              <a:gd name="connsiteX8" fmla="*/ 176626 w 426204"/>
              <a:gd name="connsiteY8" fmla="*/ 0 h 341730"/>
              <a:gd name="connsiteX9" fmla="*/ 98553 w 426204"/>
              <a:gd name="connsiteY9" fmla="*/ 175344 h 341730"/>
              <a:gd name="connsiteX10" fmla="*/ 154868 w 426204"/>
              <a:gd name="connsiteY10" fmla="*/ 175344 h 341730"/>
              <a:gd name="connsiteX11" fmla="*/ 154868 w 426204"/>
              <a:gd name="connsiteY11" fmla="*/ 341730 h 341730"/>
              <a:gd name="connsiteX12" fmla="*/ 0 w 426204"/>
              <a:gd name="connsiteY12" fmla="*/ 341730 h 341730"/>
              <a:gd name="connsiteX13" fmla="*/ 0 w 426204"/>
              <a:gd name="connsiteY13" fmla="*/ 193263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348131" y="0"/>
                </a:moveTo>
                <a:lnTo>
                  <a:pt x="426204" y="0"/>
                </a:lnTo>
                <a:lnTo>
                  <a:pt x="348131" y="175344"/>
                </a:lnTo>
                <a:lnTo>
                  <a:pt x="404447" y="175344"/>
                </a:lnTo>
                <a:lnTo>
                  <a:pt x="404447" y="341730"/>
                </a:lnTo>
                <a:lnTo>
                  <a:pt x="249579" y="341730"/>
                </a:lnTo>
                <a:lnTo>
                  <a:pt x="249579" y="193263"/>
                </a:lnTo>
                <a:close/>
                <a:moveTo>
                  <a:pt x="98553" y="0"/>
                </a:moveTo>
                <a:lnTo>
                  <a:pt x="176626" y="0"/>
                </a:lnTo>
                <a:lnTo>
                  <a:pt x="98553" y="175344"/>
                </a:lnTo>
                <a:lnTo>
                  <a:pt x="154868" y="175344"/>
                </a:lnTo>
                <a:lnTo>
                  <a:pt x="154868" y="341730"/>
                </a:lnTo>
                <a:lnTo>
                  <a:pt x="0" y="341730"/>
                </a:lnTo>
                <a:lnTo>
                  <a:pt x="0" y="193263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4" name="自由线条-21_矢量">
            <a:extLst>
              <a:ext uri="{FF2B5EF4-FFF2-40B4-BE49-F238E27FC236}">
                <a16:creationId xmlns:a16="http://schemas.microsoft.com/office/drawing/2014/main" id="{2AED18E5-BA96-4150-BFCE-BE63C6FF6915}"/>
              </a:ext>
            </a:extLst>
          </p:cNvPr>
          <p:cNvSpPr txBox="1"/>
          <p:nvPr/>
        </p:nvSpPr>
        <p:spPr>
          <a:xfrm rot="10800000">
            <a:off x="11128885" y="3872534"/>
            <a:ext cx="426204" cy="341730"/>
          </a:xfrm>
          <a:custGeom>
            <a:avLst/>
            <a:gdLst>
              <a:gd name="connsiteX0" fmla="*/ 154868 w 426204"/>
              <a:gd name="connsiteY0" fmla="*/ 341730 h 341730"/>
              <a:gd name="connsiteX1" fmla="*/ 0 w 426204"/>
              <a:gd name="connsiteY1" fmla="*/ 341730 h 341730"/>
              <a:gd name="connsiteX2" fmla="*/ 0 w 426204"/>
              <a:gd name="connsiteY2" fmla="*/ 193263 h 341730"/>
              <a:gd name="connsiteX3" fmla="*/ 98552 w 426204"/>
              <a:gd name="connsiteY3" fmla="*/ 0 h 341730"/>
              <a:gd name="connsiteX4" fmla="*/ 176625 w 426204"/>
              <a:gd name="connsiteY4" fmla="*/ 0 h 341730"/>
              <a:gd name="connsiteX5" fmla="*/ 98552 w 426204"/>
              <a:gd name="connsiteY5" fmla="*/ 175344 h 341730"/>
              <a:gd name="connsiteX6" fmla="*/ 154868 w 426204"/>
              <a:gd name="connsiteY6" fmla="*/ 175344 h 341730"/>
              <a:gd name="connsiteX7" fmla="*/ 404446 w 426204"/>
              <a:gd name="connsiteY7" fmla="*/ 341730 h 341730"/>
              <a:gd name="connsiteX8" fmla="*/ 249579 w 426204"/>
              <a:gd name="connsiteY8" fmla="*/ 341730 h 341730"/>
              <a:gd name="connsiteX9" fmla="*/ 249579 w 426204"/>
              <a:gd name="connsiteY9" fmla="*/ 193263 h 341730"/>
              <a:gd name="connsiteX10" fmla="*/ 348131 w 426204"/>
              <a:gd name="connsiteY10" fmla="*/ 0 h 341730"/>
              <a:gd name="connsiteX11" fmla="*/ 426204 w 426204"/>
              <a:gd name="connsiteY11" fmla="*/ 0 h 341730"/>
              <a:gd name="connsiteX12" fmla="*/ 348131 w 426204"/>
              <a:gd name="connsiteY12" fmla="*/ 175344 h 341730"/>
              <a:gd name="connsiteX13" fmla="*/ 404446 w 426204"/>
              <a:gd name="connsiteY13" fmla="*/ 175344 h 34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6204" h="341730">
                <a:moveTo>
                  <a:pt x="154868" y="341730"/>
                </a:moveTo>
                <a:lnTo>
                  <a:pt x="0" y="341730"/>
                </a:lnTo>
                <a:lnTo>
                  <a:pt x="0" y="193263"/>
                </a:lnTo>
                <a:lnTo>
                  <a:pt x="98552" y="0"/>
                </a:lnTo>
                <a:lnTo>
                  <a:pt x="176625" y="0"/>
                </a:lnTo>
                <a:lnTo>
                  <a:pt x="98552" y="175344"/>
                </a:lnTo>
                <a:lnTo>
                  <a:pt x="154868" y="175344"/>
                </a:lnTo>
                <a:close/>
                <a:moveTo>
                  <a:pt x="404446" y="341730"/>
                </a:moveTo>
                <a:lnTo>
                  <a:pt x="249579" y="341730"/>
                </a:lnTo>
                <a:lnTo>
                  <a:pt x="249579" y="193263"/>
                </a:lnTo>
                <a:lnTo>
                  <a:pt x="348131" y="0"/>
                </a:lnTo>
                <a:lnTo>
                  <a:pt x="426204" y="0"/>
                </a:lnTo>
                <a:lnTo>
                  <a:pt x="348131" y="175344"/>
                </a:lnTo>
                <a:lnTo>
                  <a:pt x="404446" y="175344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19" name="常用图形-6" hidden="1">
            <a:extLst>
              <a:ext uri="{FF2B5EF4-FFF2-40B4-BE49-F238E27FC236}">
                <a16:creationId xmlns:a16="http://schemas.microsoft.com/office/drawing/2014/main" id="{41EDC58E-146F-481C-BB66-15FD8A021E36}"/>
              </a:ext>
            </a:extLst>
          </p:cNvPr>
          <p:cNvSpPr/>
          <p:nvPr/>
        </p:nvSpPr>
        <p:spPr>
          <a:xfrm>
            <a:off x="4927600" y="-18514"/>
            <a:ext cx="7264400" cy="5013430"/>
          </a:xfrm>
          <a:prstGeom prst="rect">
            <a:avLst/>
          </a:prstGeom>
          <a:gradFill flip="none" rotWithShape="1">
            <a:gsLst>
              <a:gs pos="78000">
                <a:srgbClr val="3E403F"/>
              </a:gs>
              <a:gs pos="100000">
                <a:srgbClr val="4C4E4D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/>
              <a:ea typeface="微软雅黑 Light"/>
              <a:cs typeface="+mn-cs"/>
            </a:endParaRPr>
          </a:p>
        </p:txBody>
      </p:sp>
      <p:sp>
        <p:nvSpPr>
          <p:cNvPr id="23" name="文本框-39" hidden="1">
            <a:extLst>
              <a:ext uri="{FF2B5EF4-FFF2-40B4-BE49-F238E27FC236}">
                <a16:creationId xmlns:a16="http://schemas.microsoft.com/office/drawing/2014/main" id="{75882943-B1ED-46CA-8CDD-E83CBCB118A7}"/>
              </a:ext>
            </a:extLst>
          </p:cNvPr>
          <p:cNvSpPr txBox="1"/>
          <p:nvPr/>
        </p:nvSpPr>
        <p:spPr>
          <a:xfrm>
            <a:off x="5689008" y="5665953"/>
            <a:ext cx="1761701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defRPr/>
            </a:pPr>
            <a:r>
              <a:rPr lang="zh-CN" altLang="pt-BR" sz="2000" dirty="0">
                <a:solidFill>
                  <a:prstClr val="black"/>
                </a:solidFill>
                <a:latin typeface="阿里巴巴普惠体 M" panose="00020600040101010101" pitchFamily="18" charset="-122"/>
                <a:ea typeface="阿里巴巴普惠体 M" panose="00020600040101010101" pitchFamily="18" charset="-122"/>
                <a:cs typeface="阿里巴巴普惠体 M" panose="00020600040101010101" pitchFamily="18" charset="-122"/>
              </a:rPr>
              <a:t>阿里巴巴普惠体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阿里巴巴普惠体 M" panose="00020600040101010101" pitchFamily="18" charset="-122"/>
              <a:ea typeface="阿里巴巴普惠体 M" panose="00020600040101010101" pitchFamily="18" charset="-122"/>
              <a:cs typeface="阿里巴巴普惠体 M" panose="00020600040101010101" pitchFamily="18" charset="-122"/>
            </a:endParaRPr>
          </a:p>
        </p:txBody>
      </p:sp>
      <p:sp>
        <p:nvSpPr>
          <p:cNvPr id="25" name="文本框-40" hidden="1">
            <a:extLst>
              <a:ext uri="{FF2B5EF4-FFF2-40B4-BE49-F238E27FC236}">
                <a16:creationId xmlns:a16="http://schemas.microsoft.com/office/drawing/2014/main" id="{B055C2ED-D170-40AD-B8A8-9559FC03F37B}"/>
              </a:ext>
            </a:extLst>
          </p:cNvPr>
          <p:cNvSpPr txBox="1"/>
          <p:nvPr/>
        </p:nvSpPr>
        <p:spPr>
          <a:xfrm>
            <a:off x="9394210" y="5666818"/>
            <a:ext cx="1647887" cy="31431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zh-CN"/>
            </a:defPPr>
            <a:lvl1pPr lvl="0">
              <a:lnSpc>
                <a:spcPct val="120000"/>
              </a:lnSpc>
              <a:defRPr>
                <a:solidFill>
                  <a:prstClr val="black"/>
                </a:solidFill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阿里巴巴普惠体</a:t>
            </a:r>
            <a:endParaRPr lang="en-US" altLang="zh-CN" dirty="0"/>
          </a:p>
        </p:txBody>
      </p:sp>
      <p:sp>
        <p:nvSpPr>
          <p:cNvPr id="27" name="文本框-44" hidden="1">
            <a:extLst>
              <a:ext uri="{FF2B5EF4-FFF2-40B4-BE49-F238E27FC236}">
                <a16:creationId xmlns:a16="http://schemas.microsoft.com/office/drawing/2014/main" id="{56CBA190-9790-44B0-9A39-0B198511B5D5}"/>
              </a:ext>
            </a:extLst>
          </p:cNvPr>
          <p:cNvSpPr txBox="1"/>
          <p:nvPr/>
        </p:nvSpPr>
        <p:spPr>
          <a:xfrm>
            <a:off x="1686261" y="5557259"/>
            <a:ext cx="1923605" cy="46166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站酷高端黑" panose="02010600030101010101" pitchFamily="2" charset="-122"/>
                <a:ea typeface="站酷高端黑" panose="02010600030101010101" pitchFamily="2" charset="-122"/>
                <a:cs typeface="+mn-cs"/>
              </a:rPr>
              <a:t>站酷高端黑</a:t>
            </a:r>
          </a:p>
        </p:txBody>
      </p:sp>
      <p:sp>
        <p:nvSpPr>
          <p:cNvPr id="30" name="常用图形-45" hidden="1">
            <a:extLst>
              <a:ext uri="{FF2B5EF4-FFF2-40B4-BE49-F238E27FC236}">
                <a16:creationId xmlns:a16="http://schemas.microsoft.com/office/drawing/2014/main" id="{A5ED2DDC-041F-456E-A127-4FC4970EFBD2}"/>
              </a:ext>
            </a:extLst>
          </p:cNvPr>
          <p:cNvSpPr/>
          <p:nvPr/>
        </p:nvSpPr>
        <p:spPr>
          <a:xfrm>
            <a:off x="902834" y="5692039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标 题</a:t>
            </a:r>
          </a:p>
        </p:txBody>
      </p:sp>
      <p:sp>
        <p:nvSpPr>
          <p:cNvPr id="33" name="常用图形-46" hidden="1">
            <a:extLst>
              <a:ext uri="{FF2B5EF4-FFF2-40B4-BE49-F238E27FC236}">
                <a16:creationId xmlns:a16="http://schemas.microsoft.com/office/drawing/2014/main" id="{C231B86E-ECA8-44D1-B428-75BBEC13137E}"/>
              </a:ext>
            </a:extLst>
          </p:cNvPr>
          <p:cNvSpPr/>
          <p:nvPr/>
        </p:nvSpPr>
        <p:spPr>
          <a:xfrm>
            <a:off x="4905581" y="5692039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副 标</a:t>
            </a:r>
          </a:p>
        </p:txBody>
      </p:sp>
      <p:sp>
        <p:nvSpPr>
          <p:cNvPr id="36" name="常用图形-47" hidden="1">
            <a:extLst>
              <a:ext uri="{FF2B5EF4-FFF2-40B4-BE49-F238E27FC236}">
                <a16:creationId xmlns:a16="http://schemas.microsoft.com/office/drawing/2014/main" id="{122CA680-D394-4B29-A2C6-3A865D8989DF}"/>
              </a:ext>
            </a:extLst>
          </p:cNvPr>
          <p:cNvSpPr/>
          <p:nvPr/>
        </p:nvSpPr>
        <p:spPr>
          <a:xfrm>
            <a:off x="8624337" y="5692039"/>
            <a:ext cx="676275" cy="255604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微软雅黑 Light"/>
                <a:cs typeface="+mn-cs"/>
              </a:rPr>
              <a:t>正 文</a:t>
            </a:r>
          </a:p>
        </p:txBody>
      </p:sp>
      <p:sp>
        <p:nvSpPr>
          <p:cNvPr id="41" name="文本框-2" hidden="1">
            <a:extLst>
              <a:ext uri="{FF2B5EF4-FFF2-40B4-BE49-F238E27FC236}">
                <a16:creationId xmlns:a16="http://schemas.microsoft.com/office/drawing/2014/main" id="{A2540A25-05C6-4551-8E21-6A94E765FC37}"/>
              </a:ext>
            </a:extLst>
          </p:cNvPr>
          <p:cNvSpPr txBox="1"/>
          <p:nvPr/>
        </p:nvSpPr>
        <p:spPr>
          <a:xfrm>
            <a:off x="6096000" y="653841"/>
            <a:ext cx="4171932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0" i="0" u="none" strike="noStrike" kern="1200" cap="none" spc="-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站酷高端黑" panose="02010600030101010101" pitchFamily="2" charset="-122"/>
                <a:ea typeface="站酷高端黑" panose="02010600030101010101" pitchFamily="2" charset="-122"/>
                <a:cs typeface="+mn-cs"/>
              </a:rPr>
              <a:t>天才枪手</a:t>
            </a:r>
          </a:p>
        </p:txBody>
      </p:sp>
      <p:sp>
        <p:nvSpPr>
          <p:cNvPr id="43" name="文本框-3" hidden="1">
            <a:extLst>
              <a:ext uri="{FF2B5EF4-FFF2-40B4-BE49-F238E27FC236}">
                <a16:creationId xmlns:a16="http://schemas.microsoft.com/office/drawing/2014/main" id="{EF29316C-B0D4-4553-801F-B9078D17E59A}"/>
              </a:ext>
            </a:extLst>
          </p:cNvPr>
          <p:cNvSpPr txBox="1"/>
          <p:nvPr/>
        </p:nvSpPr>
        <p:spPr>
          <a:xfrm>
            <a:off x="6156132" y="2777128"/>
            <a:ext cx="4951281" cy="1250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marR="0" lvl="0" indent="0" algn="just" fontAlgn="auto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600" b="0" i="0" u="none" strike="noStrike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L" panose="00020600040101010101" pitchFamily="18" charset="-122"/>
                <a:ea typeface="阿里巴巴普惠体 L" panose="00020600040101010101" pitchFamily="18" charset="-122"/>
                <a:cs typeface="阿里巴巴普惠体 L" panose="00020600040101010101" pitchFamily="18" charset="-122"/>
              </a:defRPr>
            </a:lvl1pPr>
          </a:lstStyle>
          <a:p>
            <a:r>
              <a:rPr lang="zh-CN" altLang="en-US" dirty="0"/>
              <a:t>改编自真实事件，讲述天才高中生小琳专门为同学作弊牟取暴利，她接下一个天价委托，要在国际会考上跨国为富家公子作弊，小琳找另一名记忆力极佳的天才学生班克，策划一场跨时区的完美</a:t>
            </a:r>
            <a:r>
              <a:rPr lang="zh-CN" altLang="en-US"/>
              <a:t>作弊！</a:t>
            </a:r>
            <a:endParaRPr lang="en-US" altLang="zh-CN" dirty="0"/>
          </a:p>
        </p:txBody>
      </p:sp>
      <p:sp>
        <p:nvSpPr>
          <p:cNvPr id="49" name="文本框-4" hidden="1">
            <a:extLst>
              <a:ext uri="{FF2B5EF4-FFF2-40B4-BE49-F238E27FC236}">
                <a16:creationId xmlns:a16="http://schemas.microsoft.com/office/drawing/2014/main" id="{3C40F74B-BAF5-4275-A1D9-1A9F4CE62E9F}"/>
              </a:ext>
            </a:extLst>
          </p:cNvPr>
          <p:cNvSpPr txBox="1"/>
          <p:nvPr/>
        </p:nvSpPr>
        <p:spPr>
          <a:xfrm>
            <a:off x="6097814" y="1775900"/>
            <a:ext cx="5532113" cy="511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阿里巴巴普惠体 R" panose="00020600040101010101" pitchFamily="18" charset="-122"/>
                <a:ea typeface="阿里巴巴普惠体 R" panose="00020600040101010101" pitchFamily="18" charset="-122"/>
                <a:cs typeface="阿里巴巴普惠体 R" panose="00020600040101010101" pitchFamily="18" charset="-122"/>
              </a:rPr>
              <a:t>就算你诚实正直，生活难免会欺骗你</a:t>
            </a:r>
          </a:p>
        </p:txBody>
      </p:sp>
      <p:sp>
        <p:nvSpPr>
          <p:cNvPr id="51" name="自由线条-20" hidden="1">
            <a:extLst>
              <a:ext uri="{FF2B5EF4-FFF2-40B4-BE49-F238E27FC236}">
                <a16:creationId xmlns:a16="http://schemas.microsoft.com/office/drawing/2014/main" id="{370DA22B-1D97-4E9F-A8BD-0B36EE80407C}"/>
              </a:ext>
            </a:extLst>
          </p:cNvPr>
          <p:cNvSpPr txBox="1"/>
          <p:nvPr/>
        </p:nvSpPr>
        <p:spPr>
          <a:xfrm>
            <a:off x="5639738" y="2499335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  <p:sp>
        <p:nvSpPr>
          <p:cNvPr id="53" name="自由线条-21" hidden="1">
            <a:extLst>
              <a:ext uri="{FF2B5EF4-FFF2-40B4-BE49-F238E27FC236}">
                <a16:creationId xmlns:a16="http://schemas.microsoft.com/office/drawing/2014/main" id="{1864925C-6A2C-472C-BAE7-3D0CA9FD8F77}"/>
              </a:ext>
            </a:extLst>
          </p:cNvPr>
          <p:cNvSpPr txBox="1"/>
          <p:nvPr/>
        </p:nvSpPr>
        <p:spPr>
          <a:xfrm rot="10800000">
            <a:off x="11128885" y="3872534"/>
            <a:ext cx="426204" cy="341730"/>
          </a:xfrm>
          <a:custGeom>
            <a:avLst/>
            <a:gdLst/>
            <a:ahLst/>
            <a:cxnLst/>
            <a:rect l="l" t="t" r="r" b="b"/>
            <a:pathLst>
              <a:path w="279121" h="223799">
                <a:moveTo>
                  <a:pt x="227991" y="0"/>
                </a:moveTo>
                <a:lnTo>
                  <a:pt x="279121" y="0"/>
                </a:lnTo>
                <a:lnTo>
                  <a:pt x="227991" y="114833"/>
                </a:lnTo>
                <a:lnTo>
                  <a:pt x="264872" y="114833"/>
                </a:lnTo>
                <a:lnTo>
                  <a:pt x="264872" y="223799"/>
                </a:lnTo>
                <a:lnTo>
                  <a:pt x="163449" y="223799"/>
                </a:lnTo>
                <a:lnTo>
                  <a:pt x="163449" y="126568"/>
                </a:lnTo>
                <a:close/>
                <a:moveTo>
                  <a:pt x="64542" y="0"/>
                </a:moveTo>
                <a:lnTo>
                  <a:pt x="115672" y="0"/>
                </a:lnTo>
                <a:lnTo>
                  <a:pt x="64542" y="114833"/>
                </a:lnTo>
                <a:lnTo>
                  <a:pt x="101423" y="114833"/>
                </a:lnTo>
                <a:lnTo>
                  <a:pt x="101423" y="223799"/>
                </a:lnTo>
                <a:lnTo>
                  <a:pt x="0" y="223799"/>
                </a:lnTo>
                <a:lnTo>
                  <a:pt x="0" y="126568"/>
                </a:lnTo>
                <a:close/>
              </a:path>
            </a:pathLst>
          </a:custGeom>
          <a:solidFill>
            <a:srgbClr val="FFFFFF">
              <a:alpha val="18000"/>
            </a:srgb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bg1"/>
                </a:solidFill>
                <a:latin typeface="+mn-ea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manC" panose="00000400000000000000" pitchFamily="2" charset="0"/>
              <a:ea typeface="庞门正道标题体" panose="02010600030101010101" pitchFamily="2" charset="-122"/>
              <a:cs typeface="RomanC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092746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Rounded Rectangle 8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Rounded Rectangle 9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2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6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Rounded Rectangle 7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Rounded Rectangle 8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Rounded Rectangle 9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3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5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TextBox 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LDVISIBLE" val="-1"/>
  <p:tag name="OLDNAME" val="Rounded Rectangle 7"/>
</p:tagLst>
</file>

<file path=ppt/theme/theme1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小顽标题">
      <a:majorFont>
        <a:latin typeface="等线 Light"/>
        <a:ea typeface="微软雅黑"/>
        <a:cs typeface=""/>
      </a:majorFont>
      <a:minorFont>
        <a:latin typeface="等线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173</TotalTime>
  <Words>2895</Words>
  <Application>Microsoft Office PowerPoint</Application>
  <PresentationFormat>宽屏</PresentationFormat>
  <Paragraphs>367</Paragraphs>
  <Slides>40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52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40</vt:i4>
      </vt:variant>
    </vt:vector>
  </HeadingPairs>
  <TitlesOfParts>
    <vt:vector size="94" baseType="lpstr">
      <vt:lpstr>SetoFont</vt:lpstr>
      <vt:lpstr>阿里巴巴普惠体 H</vt:lpstr>
      <vt:lpstr>阿里巴巴普惠体 L</vt:lpstr>
      <vt:lpstr>阿里巴巴普惠体 M</vt:lpstr>
      <vt:lpstr>阿里巴巴普惠体 R</vt:lpstr>
      <vt:lpstr>包图小白体</vt:lpstr>
      <vt:lpstr>等线</vt:lpstr>
      <vt:lpstr>等线 Light</vt:lpstr>
      <vt:lpstr>方正兰亭黑长简体</vt:lpstr>
      <vt:lpstr>方正美黑简体</vt:lpstr>
      <vt:lpstr>汉仪小麦体简</vt:lpstr>
      <vt:lpstr>华康俪金黑W8</vt:lpstr>
      <vt:lpstr>华文琥珀</vt:lpstr>
      <vt:lpstr>楷体</vt:lpstr>
      <vt:lpstr>沐瑶随心手写体</vt:lpstr>
      <vt:lpstr>庞门正道标题体</vt:lpstr>
      <vt:lpstr>庞门正道粗书体</vt:lpstr>
      <vt:lpstr>苹方 常规</vt:lpstr>
      <vt:lpstr>苹方 特粗</vt:lpstr>
      <vt:lpstr>苹方 细体</vt:lpstr>
      <vt:lpstr>清松手寫體2</vt:lpstr>
      <vt:lpstr>锐字逼格青春粗黑体简2.0</vt:lpstr>
      <vt:lpstr>锐字真言体免费商用</vt:lpstr>
      <vt:lpstr>手书体</vt:lpstr>
      <vt:lpstr>思源黑体 Heavy</vt:lpstr>
      <vt:lpstr>思源黑体 Light</vt:lpstr>
      <vt:lpstr>思源黑体 Medium</vt:lpstr>
      <vt:lpstr>思源宋体 CN Heavy</vt:lpstr>
      <vt:lpstr>思源宋体 CN SemiBold</vt:lpstr>
      <vt:lpstr>思源宋体 SemiBold</vt:lpstr>
      <vt:lpstr>微软雅黑</vt:lpstr>
      <vt:lpstr>微软雅黑 Light</vt:lpstr>
      <vt:lpstr>文悦后现代体 (非商业使用) W2-75</vt:lpstr>
      <vt:lpstr>文悦新青年体 (非商业使用) W8</vt:lpstr>
      <vt:lpstr>贤二体</vt:lpstr>
      <vt:lpstr>演示新手书</vt:lpstr>
      <vt:lpstr>演示镇魂行楷</vt:lpstr>
      <vt:lpstr>杨任东竹石体-Medium</vt:lpstr>
      <vt:lpstr>杨任东竹石体-Semibold</vt:lpstr>
      <vt:lpstr>幼圆</vt:lpstr>
      <vt:lpstr>禹卫书法行书简体
</vt:lpstr>
      <vt:lpstr>造字工房俊雅（非商用）常规体</vt:lpstr>
      <vt:lpstr>站酷高端黑</vt:lpstr>
      <vt:lpstr>站酷酷黑</vt:lpstr>
      <vt:lpstr>站酷快乐体 </vt:lpstr>
      <vt:lpstr>站酷庆科黄油体</vt:lpstr>
      <vt:lpstr>站酷文艺体</vt:lpstr>
      <vt:lpstr>站酷小薇LOGO体</vt:lpstr>
      <vt:lpstr>字体视界法棍体</vt:lpstr>
      <vt:lpstr>Arial</vt:lpstr>
      <vt:lpstr>Calibri</vt:lpstr>
      <vt:lpstr>RomanC</vt:lpstr>
      <vt:lpstr>1_Office 主题​​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Wonvy</dc:creator>
  <cp:lastModifiedBy>向天歌01</cp:lastModifiedBy>
  <cp:revision>144</cp:revision>
  <dcterms:created xsi:type="dcterms:W3CDTF">2019-08-10T08:44:51Z</dcterms:created>
  <dcterms:modified xsi:type="dcterms:W3CDTF">2019-10-27T08:52:14Z</dcterms:modified>
</cp:coreProperties>
</file>